                   <a:pt x="329552" y="54838"/>
                  </a:lnTo>
                  <a:close/>
                </a:path>
                <a:path w="657859" h="137795">
                  <a:moveTo>
                    <a:pt x="329679" y="55346"/>
                  </a:moveTo>
                  <a:lnTo>
                    <a:pt x="329539" y="55295"/>
                  </a:lnTo>
                  <a:lnTo>
                    <a:pt x="329526" y="55816"/>
                  </a:lnTo>
                  <a:lnTo>
                    <a:pt x="329679" y="55346"/>
                  </a:lnTo>
                  <a:close/>
                </a:path>
                <a:path w="657859" h="137795">
                  <a:moveTo>
                    <a:pt x="331406" y="54813"/>
                  </a:moveTo>
                  <a:lnTo>
                    <a:pt x="331190" y="55054"/>
                  </a:lnTo>
                  <a:lnTo>
                    <a:pt x="331406" y="54813"/>
                  </a:lnTo>
                  <a:close/>
                </a:path>
                <a:path w="657859" h="137795">
                  <a:moveTo>
                    <a:pt x="331457" y="56108"/>
                  </a:moveTo>
                  <a:lnTo>
                    <a:pt x="331000" y="56299"/>
                  </a:lnTo>
                  <a:lnTo>
                    <a:pt x="331203" y="56489"/>
                  </a:lnTo>
                  <a:lnTo>
                    <a:pt x="331457" y="56108"/>
                  </a:lnTo>
                  <a:close/>
                </a:path>
                <a:path w="657859" h="137795">
                  <a:moveTo>
                    <a:pt x="333400" y="54330"/>
                  </a:moveTo>
                  <a:lnTo>
                    <a:pt x="333133" y="54711"/>
                  </a:lnTo>
                  <a:lnTo>
                    <a:pt x="333032" y="54965"/>
                  </a:lnTo>
                  <a:lnTo>
                    <a:pt x="333400" y="54330"/>
                  </a:lnTo>
                  <a:close/>
                </a:path>
                <a:path w="657859" h="137795">
                  <a:moveTo>
                    <a:pt x="335076" y="76758"/>
                  </a:moveTo>
                  <a:lnTo>
                    <a:pt x="334962" y="76517"/>
                  </a:lnTo>
                  <a:lnTo>
                    <a:pt x="334835" y="76174"/>
                  </a:lnTo>
                  <a:lnTo>
                    <a:pt x="334556" y="76568"/>
                  </a:lnTo>
                  <a:lnTo>
                    <a:pt x="334619" y="77190"/>
                  </a:lnTo>
                  <a:lnTo>
                    <a:pt x="334822" y="77114"/>
                  </a:lnTo>
                  <a:lnTo>
                    <a:pt x="335076" y="76758"/>
                  </a:lnTo>
                  <a:close/>
                </a:path>
                <a:path w="657859" h="137795">
                  <a:moveTo>
                    <a:pt x="335394" y="59842"/>
                  </a:moveTo>
                  <a:lnTo>
                    <a:pt x="335381" y="59664"/>
                  </a:lnTo>
                  <a:lnTo>
                    <a:pt x="335280" y="59905"/>
                  </a:lnTo>
                  <a:lnTo>
                    <a:pt x="335318" y="60032"/>
                  </a:lnTo>
                  <a:lnTo>
                    <a:pt x="335381" y="60172"/>
                  </a:lnTo>
                  <a:lnTo>
                    <a:pt x="335394" y="59842"/>
                  </a:lnTo>
                  <a:close/>
                </a:path>
                <a:path w="657859" h="137795">
                  <a:moveTo>
                    <a:pt x="335800" y="75488"/>
                  </a:moveTo>
                  <a:lnTo>
                    <a:pt x="335546" y="75984"/>
                  </a:lnTo>
                  <a:lnTo>
                    <a:pt x="335292" y="76466"/>
                  </a:lnTo>
                  <a:lnTo>
                    <a:pt x="335089" y="76758"/>
                  </a:lnTo>
                  <a:lnTo>
                    <a:pt x="335241" y="77012"/>
                  </a:lnTo>
                  <a:lnTo>
                    <a:pt x="335381" y="77127"/>
                  </a:lnTo>
                  <a:lnTo>
                    <a:pt x="335800" y="75488"/>
                  </a:lnTo>
                  <a:close/>
                </a:path>
                <a:path w="657859" h="137795">
                  <a:moveTo>
                    <a:pt x="337426" y="63614"/>
                  </a:moveTo>
                  <a:lnTo>
                    <a:pt x="337261" y="63804"/>
                  </a:lnTo>
                  <a:lnTo>
                    <a:pt x="337121" y="63995"/>
                  </a:lnTo>
                  <a:lnTo>
                    <a:pt x="337070" y="64287"/>
                  </a:lnTo>
                  <a:lnTo>
                    <a:pt x="337210" y="64236"/>
                  </a:lnTo>
                  <a:lnTo>
                    <a:pt x="337350" y="63919"/>
                  </a:lnTo>
                  <a:lnTo>
                    <a:pt x="337426" y="63614"/>
                  </a:lnTo>
                  <a:close/>
                </a:path>
                <a:path w="657859" h="137795">
                  <a:moveTo>
                    <a:pt x="337642" y="59283"/>
                  </a:moveTo>
                  <a:lnTo>
                    <a:pt x="337070" y="60045"/>
                  </a:lnTo>
                  <a:lnTo>
                    <a:pt x="336981" y="61188"/>
                  </a:lnTo>
                  <a:lnTo>
                    <a:pt x="337642" y="59283"/>
                  </a:lnTo>
                  <a:close/>
                </a:path>
                <a:path w="657859" h="137795">
                  <a:moveTo>
                    <a:pt x="340868" y="78727"/>
                  </a:moveTo>
                  <a:lnTo>
                    <a:pt x="340194" y="79375"/>
                  </a:lnTo>
                  <a:lnTo>
                    <a:pt x="340118" y="81076"/>
                  </a:lnTo>
                  <a:lnTo>
                    <a:pt x="340868" y="78727"/>
                  </a:lnTo>
                  <a:close/>
                </a:path>
                <a:path w="657859" h="137795">
                  <a:moveTo>
                    <a:pt x="341223" y="81419"/>
                  </a:moveTo>
                  <a:lnTo>
                    <a:pt x="340944" y="78333"/>
                  </a:lnTo>
                  <a:lnTo>
                    <a:pt x="340423" y="81635"/>
                  </a:lnTo>
                  <a:lnTo>
                    <a:pt x="341223" y="81419"/>
                  </a:lnTo>
                  <a:close/>
                </a:path>
                <a:path w="657859" h="137795">
                  <a:moveTo>
                    <a:pt x="341477" y="61569"/>
                  </a:moveTo>
                  <a:lnTo>
                    <a:pt x="340525" y="63728"/>
                  </a:lnTo>
                  <a:lnTo>
                    <a:pt x="341287" y="63500"/>
                  </a:lnTo>
                  <a:lnTo>
                    <a:pt x="341477" y="61569"/>
                  </a:lnTo>
                  <a:close/>
                </a:path>
                <a:path w="657859" h="137795">
                  <a:moveTo>
                    <a:pt x="341782" y="63347"/>
                  </a:moveTo>
                  <a:lnTo>
                    <a:pt x="341363" y="63474"/>
                  </a:lnTo>
                  <a:lnTo>
                    <a:pt x="341249" y="63855"/>
                  </a:lnTo>
                  <a:lnTo>
                    <a:pt x="341122" y="65087"/>
                  </a:lnTo>
                  <a:lnTo>
                    <a:pt x="341782" y="63347"/>
                  </a:lnTo>
                  <a:close/>
                </a:path>
                <a:path w="657859" h="137795">
                  <a:moveTo>
                    <a:pt x="342988" y="60007"/>
                  </a:moveTo>
                  <a:lnTo>
                    <a:pt x="342163" y="60807"/>
                  </a:lnTo>
                  <a:lnTo>
                    <a:pt x="342747" y="60337"/>
                  </a:lnTo>
                  <a:lnTo>
                    <a:pt x="342988" y="60007"/>
                  </a:lnTo>
                  <a:close/>
                </a:path>
                <a:path w="657859" h="137795">
                  <a:moveTo>
                    <a:pt x="346621" y="66776"/>
                  </a:moveTo>
                  <a:lnTo>
                    <a:pt x="346544" y="66586"/>
                  </a:lnTo>
                  <a:lnTo>
                    <a:pt x="346621" y="66776"/>
                  </a:lnTo>
                  <a:close/>
                </a:path>
                <a:path w="657859" h="137795">
                  <a:moveTo>
                    <a:pt x="346722" y="66268"/>
                  </a:moveTo>
                  <a:lnTo>
                    <a:pt x="346405" y="66268"/>
                  </a:lnTo>
                  <a:lnTo>
                    <a:pt x="346544" y="66586"/>
                  </a:lnTo>
                  <a:lnTo>
                    <a:pt x="346722" y="66268"/>
                  </a:lnTo>
                  <a:close/>
                </a:path>
                <a:path w="657859" h="137795">
                  <a:moveTo>
                    <a:pt x="347637" y="65290"/>
                  </a:moveTo>
                  <a:lnTo>
                    <a:pt x="347179" y="66865"/>
                  </a:lnTo>
                  <a:lnTo>
                    <a:pt x="347637" y="65290"/>
                  </a:lnTo>
                  <a:close/>
                </a:path>
                <a:path w="657859" h="137795">
                  <a:moveTo>
                    <a:pt x="347891" y="64287"/>
                  </a:moveTo>
                  <a:lnTo>
                    <a:pt x="347459" y="64554"/>
                  </a:lnTo>
                  <a:lnTo>
                    <a:pt x="347624" y="65252"/>
                  </a:lnTo>
                  <a:lnTo>
                    <a:pt x="347891" y="64287"/>
                  </a:lnTo>
                  <a:close/>
                </a:path>
                <a:path w="657859" h="137795">
                  <a:moveTo>
                    <a:pt x="352374" y="70154"/>
                  </a:moveTo>
                  <a:lnTo>
                    <a:pt x="352221" y="68986"/>
                  </a:lnTo>
                  <a:lnTo>
                    <a:pt x="351917" y="70065"/>
                  </a:lnTo>
                  <a:lnTo>
                    <a:pt x="352221" y="69862"/>
                  </a:lnTo>
                  <a:lnTo>
                    <a:pt x="352374" y="70154"/>
                  </a:lnTo>
                  <a:close/>
                </a:path>
                <a:path w="657859" h="137795">
                  <a:moveTo>
                    <a:pt x="352450" y="70358"/>
                  </a:moveTo>
                  <a:lnTo>
                    <a:pt x="352412" y="70231"/>
                  </a:lnTo>
                  <a:lnTo>
                    <a:pt x="352425" y="70586"/>
                  </a:lnTo>
                  <a:lnTo>
                    <a:pt x="352450" y="70358"/>
                  </a:lnTo>
                  <a:close/>
                </a:path>
                <a:path w="657859" h="137795">
                  <a:moveTo>
                    <a:pt x="355574" y="74917"/>
                  </a:moveTo>
                  <a:lnTo>
                    <a:pt x="355460" y="75158"/>
                  </a:lnTo>
                  <a:lnTo>
                    <a:pt x="355574" y="74917"/>
                  </a:lnTo>
                  <a:close/>
                </a:path>
                <a:path w="657859" h="137795">
                  <a:moveTo>
                    <a:pt x="355854" y="74383"/>
                  </a:moveTo>
                  <a:lnTo>
                    <a:pt x="355650" y="74650"/>
                  </a:lnTo>
                  <a:lnTo>
                    <a:pt x="355574" y="74917"/>
                  </a:lnTo>
                  <a:lnTo>
                    <a:pt x="355854" y="74383"/>
                  </a:lnTo>
                  <a:close/>
                </a:path>
                <a:path w="657859" h="137795">
                  <a:moveTo>
                    <a:pt x="356031" y="74142"/>
                  </a:moveTo>
                  <a:lnTo>
                    <a:pt x="355904" y="74269"/>
                  </a:lnTo>
                  <a:lnTo>
                    <a:pt x="356031" y="74142"/>
                  </a:lnTo>
                  <a:close/>
                </a:path>
                <a:path w="657859" h="137795">
                  <a:moveTo>
                    <a:pt x="356387" y="72491"/>
                  </a:moveTo>
                  <a:lnTo>
                    <a:pt x="356349" y="71234"/>
                  </a:lnTo>
                  <a:lnTo>
                    <a:pt x="356273" y="71399"/>
                  </a:lnTo>
                  <a:lnTo>
                    <a:pt x="355828" y="73710"/>
                  </a:lnTo>
                  <a:lnTo>
                    <a:pt x="356387" y="72491"/>
                  </a:lnTo>
                  <a:close/>
                </a:path>
                <a:path w="657859" h="137795">
                  <a:moveTo>
                    <a:pt x="356971" y="80619"/>
                  </a:moveTo>
                  <a:lnTo>
                    <a:pt x="356666" y="81508"/>
                  </a:lnTo>
                  <a:lnTo>
                    <a:pt x="356971" y="80619"/>
                  </a:lnTo>
                  <a:close/>
                </a:path>
                <a:path w="657859" h="137795">
                  <a:moveTo>
                    <a:pt x="357238" y="82397"/>
                  </a:moveTo>
                  <a:lnTo>
                    <a:pt x="357187" y="82651"/>
                  </a:lnTo>
                  <a:lnTo>
                    <a:pt x="357149" y="82931"/>
                  </a:lnTo>
                  <a:lnTo>
                    <a:pt x="357149" y="83159"/>
                  </a:lnTo>
                  <a:lnTo>
                    <a:pt x="357174" y="82969"/>
                  </a:lnTo>
                  <a:lnTo>
                    <a:pt x="357212" y="82689"/>
                  </a:lnTo>
                  <a:lnTo>
                    <a:pt x="357238" y="82397"/>
                  </a:lnTo>
                  <a:close/>
                </a:path>
                <a:path w="657859" h="137795">
                  <a:moveTo>
                    <a:pt x="359905" y="81000"/>
                  </a:moveTo>
                  <a:lnTo>
                    <a:pt x="359803" y="79349"/>
                  </a:lnTo>
                  <a:lnTo>
                    <a:pt x="359181" y="81635"/>
                  </a:lnTo>
                  <a:lnTo>
                    <a:pt x="359714" y="81508"/>
                  </a:lnTo>
                  <a:lnTo>
                    <a:pt x="359905" y="81000"/>
                  </a:lnTo>
                  <a:close/>
                </a:path>
                <a:path w="657859" h="137795">
                  <a:moveTo>
                    <a:pt x="360641" y="67983"/>
                  </a:moveTo>
                  <a:lnTo>
                    <a:pt x="360032" y="69278"/>
                  </a:lnTo>
                  <a:lnTo>
                    <a:pt x="360159" y="69316"/>
                  </a:lnTo>
                  <a:lnTo>
                    <a:pt x="360286" y="68948"/>
                  </a:lnTo>
                  <a:lnTo>
                    <a:pt x="360451" y="68491"/>
                  </a:lnTo>
                  <a:lnTo>
                    <a:pt x="360641" y="67983"/>
                  </a:lnTo>
                  <a:close/>
                </a:path>
                <a:path w="657859" h="137795">
                  <a:moveTo>
                    <a:pt x="362356" y="80238"/>
                  </a:moveTo>
                  <a:lnTo>
                    <a:pt x="360845" y="80238"/>
                  </a:lnTo>
                  <a:lnTo>
                    <a:pt x="360464" y="80238"/>
                  </a:lnTo>
                  <a:lnTo>
                    <a:pt x="360197" y="80746"/>
                  </a:lnTo>
                  <a:lnTo>
                    <a:pt x="360095" y="81127"/>
                  </a:lnTo>
                  <a:lnTo>
                    <a:pt x="359752" y="84175"/>
                  </a:lnTo>
                  <a:lnTo>
                    <a:pt x="360019" y="83413"/>
                  </a:lnTo>
                  <a:lnTo>
                    <a:pt x="360248" y="83921"/>
                  </a:lnTo>
                  <a:lnTo>
                    <a:pt x="360426" y="85039"/>
                  </a:lnTo>
                  <a:lnTo>
                    <a:pt x="360387" y="84505"/>
                  </a:lnTo>
                  <a:lnTo>
                    <a:pt x="360680" y="85572"/>
                  </a:lnTo>
                  <a:lnTo>
                    <a:pt x="360794" y="84455"/>
                  </a:lnTo>
                  <a:lnTo>
                    <a:pt x="361175" y="83413"/>
                  </a:lnTo>
                  <a:lnTo>
                    <a:pt x="362356" y="80238"/>
                  </a:lnTo>
                  <a:close/>
                </a:path>
                <a:path w="657859" h="137795">
                  <a:moveTo>
                    <a:pt x="362686" y="84759"/>
                  </a:moveTo>
                  <a:lnTo>
                    <a:pt x="362572" y="85128"/>
                  </a:lnTo>
                  <a:lnTo>
                    <a:pt x="362686" y="84785"/>
                  </a:lnTo>
                  <a:close/>
                </a:path>
                <a:path w="657859" h="137795">
                  <a:moveTo>
                    <a:pt x="364426" y="88366"/>
                  </a:moveTo>
                  <a:lnTo>
                    <a:pt x="364147" y="87528"/>
                  </a:lnTo>
                  <a:lnTo>
                    <a:pt x="363689" y="89001"/>
                  </a:lnTo>
                  <a:lnTo>
                    <a:pt x="364426" y="88366"/>
                  </a:lnTo>
                  <a:close/>
                </a:path>
                <a:path w="657859" h="137795">
                  <a:moveTo>
                    <a:pt x="364477" y="86461"/>
                  </a:moveTo>
                  <a:lnTo>
                    <a:pt x="364261" y="86715"/>
                  </a:lnTo>
                  <a:lnTo>
                    <a:pt x="364147" y="87528"/>
                  </a:lnTo>
                  <a:lnTo>
                    <a:pt x="364477" y="86461"/>
                  </a:lnTo>
                  <a:close/>
                </a:path>
                <a:path w="657859" h="137795">
                  <a:moveTo>
                    <a:pt x="365493" y="70218"/>
                  </a:moveTo>
                  <a:lnTo>
                    <a:pt x="365404" y="70065"/>
                  </a:lnTo>
                  <a:lnTo>
                    <a:pt x="364578" y="72898"/>
                  </a:lnTo>
                  <a:lnTo>
                    <a:pt x="364197" y="74117"/>
                  </a:lnTo>
                  <a:lnTo>
                    <a:pt x="364578" y="72974"/>
                  </a:lnTo>
                  <a:lnTo>
                    <a:pt x="364820" y="72440"/>
                  </a:lnTo>
                  <a:lnTo>
                    <a:pt x="364985" y="72250"/>
                  </a:lnTo>
                  <a:lnTo>
                    <a:pt x="365125" y="71716"/>
                  </a:lnTo>
                  <a:lnTo>
                    <a:pt x="365277" y="71056"/>
                  </a:lnTo>
                  <a:lnTo>
                    <a:pt x="365493" y="70218"/>
                  </a:lnTo>
                  <a:close/>
                </a:path>
                <a:path w="657859" h="137795">
                  <a:moveTo>
                    <a:pt x="366534" y="69659"/>
                  </a:moveTo>
                  <a:lnTo>
                    <a:pt x="365963" y="70586"/>
                  </a:lnTo>
                  <a:lnTo>
                    <a:pt x="365836" y="70827"/>
                  </a:lnTo>
                  <a:lnTo>
                    <a:pt x="365899" y="71869"/>
                  </a:lnTo>
                  <a:lnTo>
                    <a:pt x="366496" y="71488"/>
                  </a:lnTo>
                  <a:lnTo>
                    <a:pt x="366344" y="70281"/>
                  </a:lnTo>
                  <a:lnTo>
                    <a:pt x="366534" y="69659"/>
                  </a:lnTo>
                  <a:close/>
                </a:path>
                <a:path w="657859" h="137795">
                  <a:moveTo>
                    <a:pt x="367118" y="76936"/>
                  </a:moveTo>
                  <a:lnTo>
                    <a:pt x="366623" y="77076"/>
                  </a:lnTo>
                  <a:lnTo>
                    <a:pt x="366306" y="78016"/>
                  </a:lnTo>
                  <a:lnTo>
                    <a:pt x="367118" y="76936"/>
                  </a:lnTo>
                  <a:close/>
                </a:path>
                <a:path w="657859" h="137795">
                  <a:moveTo>
                    <a:pt x="368731" y="74701"/>
                  </a:moveTo>
                  <a:lnTo>
                    <a:pt x="368046" y="74168"/>
                  </a:lnTo>
                  <a:lnTo>
                    <a:pt x="368655" y="75222"/>
                  </a:lnTo>
                  <a:lnTo>
                    <a:pt x="368731" y="74701"/>
                  </a:lnTo>
                  <a:close/>
                </a:path>
                <a:path w="657859" h="137795">
                  <a:moveTo>
                    <a:pt x="368896" y="75793"/>
                  </a:moveTo>
                  <a:lnTo>
                    <a:pt x="367880" y="77685"/>
                  </a:lnTo>
                  <a:lnTo>
                    <a:pt x="368566" y="77089"/>
                  </a:lnTo>
                  <a:lnTo>
                    <a:pt x="368693" y="76403"/>
                  </a:lnTo>
                  <a:lnTo>
                    <a:pt x="368896" y="75793"/>
                  </a:lnTo>
                  <a:close/>
                </a:path>
                <a:path w="657859" h="137795">
                  <a:moveTo>
                    <a:pt x="368947" y="89966"/>
                  </a:moveTo>
                  <a:lnTo>
                    <a:pt x="368782" y="90144"/>
                  </a:lnTo>
                  <a:lnTo>
                    <a:pt x="368731" y="90512"/>
                  </a:lnTo>
                  <a:lnTo>
                    <a:pt x="368947" y="89966"/>
                  </a:lnTo>
                  <a:close/>
                </a:path>
                <a:path w="657859" h="137795">
                  <a:moveTo>
                    <a:pt x="369150" y="72529"/>
                  </a:moveTo>
                  <a:lnTo>
                    <a:pt x="368731" y="74701"/>
                  </a:lnTo>
                  <a:lnTo>
                    <a:pt x="369011" y="74917"/>
                  </a:lnTo>
                  <a:lnTo>
                    <a:pt x="369150" y="72529"/>
                  </a:lnTo>
                  <a:close/>
                </a:path>
                <a:path w="657859" h="137795">
                  <a:moveTo>
                    <a:pt x="369290" y="86372"/>
                  </a:moveTo>
                  <a:lnTo>
                    <a:pt x="368579" y="88049"/>
                  </a:lnTo>
                  <a:lnTo>
                    <a:pt x="368681" y="89039"/>
                  </a:lnTo>
                  <a:lnTo>
                    <a:pt x="368554" y="90398"/>
                  </a:lnTo>
                  <a:lnTo>
                    <a:pt x="368782" y="90144"/>
                  </a:lnTo>
                  <a:lnTo>
                    <a:pt x="369290" y="86372"/>
                  </a:lnTo>
                  <a:close/>
                </a:path>
                <a:path w="657859" h="137795">
                  <a:moveTo>
                    <a:pt x="369316" y="89039"/>
                  </a:moveTo>
                  <a:lnTo>
                    <a:pt x="368947" y="89966"/>
                  </a:lnTo>
                  <a:lnTo>
                    <a:pt x="369316" y="89039"/>
                  </a:lnTo>
                  <a:close/>
                </a:path>
                <a:path w="657859" h="137795">
                  <a:moveTo>
                    <a:pt x="369481" y="72402"/>
                  </a:moveTo>
                  <a:lnTo>
                    <a:pt x="369354" y="68846"/>
                  </a:lnTo>
                  <a:lnTo>
                    <a:pt x="369150" y="72529"/>
                  </a:lnTo>
                  <a:lnTo>
                    <a:pt x="369481" y="72402"/>
                  </a:lnTo>
                  <a:close/>
                </a:path>
                <a:path w="657859" h="137795">
                  <a:moveTo>
                    <a:pt x="369493" y="88493"/>
                  </a:moveTo>
                  <a:lnTo>
                    <a:pt x="369379" y="88823"/>
                  </a:lnTo>
                  <a:lnTo>
                    <a:pt x="369328" y="89039"/>
                  </a:lnTo>
                  <a:lnTo>
                    <a:pt x="369493" y="88493"/>
                  </a:lnTo>
                  <a:close/>
                </a:path>
                <a:path w="657859" h="137795">
                  <a:moveTo>
                    <a:pt x="370370" y="88963"/>
                  </a:moveTo>
                  <a:lnTo>
                    <a:pt x="370205" y="88976"/>
                  </a:lnTo>
                  <a:lnTo>
                    <a:pt x="370370" y="88963"/>
                  </a:lnTo>
                  <a:close/>
                </a:path>
                <a:path w="657859" h="137795">
                  <a:moveTo>
                    <a:pt x="370865" y="88557"/>
                  </a:moveTo>
                  <a:lnTo>
                    <a:pt x="370763" y="88684"/>
                  </a:lnTo>
                  <a:lnTo>
                    <a:pt x="370560" y="88836"/>
                  </a:lnTo>
                  <a:lnTo>
                    <a:pt x="370700" y="88430"/>
                  </a:lnTo>
                  <a:lnTo>
                    <a:pt x="370814" y="88036"/>
                  </a:lnTo>
                  <a:lnTo>
                    <a:pt x="370852" y="87782"/>
                  </a:lnTo>
                  <a:lnTo>
                    <a:pt x="370624" y="88480"/>
                  </a:lnTo>
                  <a:lnTo>
                    <a:pt x="370471" y="88823"/>
                  </a:lnTo>
                  <a:lnTo>
                    <a:pt x="370370" y="88963"/>
                  </a:lnTo>
                  <a:lnTo>
                    <a:pt x="370497" y="88900"/>
                  </a:lnTo>
                  <a:lnTo>
                    <a:pt x="370395" y="89382"/>
                  </a:lnTo>
                  <a:lnTo>
                    <a:pt x="370535" y="89230"/>
                  </a:lnTo>
                  <a:lnTo>
                    <a:pt x="370687" y="88950"/>
                  </a:lnTo>
                  <a:lnTo>
                    <a:pt x="370865" y="88557"/>
                  </a:lnTo>
                  <a:close/>
                </a:path>
                <a:path w="657859" h="137795">
                  <a:moveTo>
                    <a:pt x="372364" y="84810"/>
                  </a:moveTo>
                  <a:lnTo>
                    <a:pt x="372300" y="83159"/>
                  </a:lnTo>
                  <a:lnTo>
                    <a:pt x="372198" y="83540"/>
                  </a:lnTo>
                  <a:lnTo>
                    <a:pt x="372097" y="84556"/>
                  </a:lnTo>
                  <a:lnTo>
                    <a:pt x="372364" y="84810"/>
                  </a:lnTo>
                  <a:close/>
                </a:path>
                <a:path w="657859" h="137795">
                  <a:moveTo>
                    <a:pt x="372643" y="77355"/>
                  </a:moveTo>
                  <a:lnTo>
                    <a:pt x="372491" y="77571"/>
                  </a:lnTo>
                  <a:lnTo>
                    <a:pt x="372605" y="77431"/>
                  </a:lnTo>
                  <a:close/>
                </a:path>
                <a:path w="657859" h="137795">
                  <a:moveTo>
                    <a:pt x="372719" y="89954"/>
                  </a:moveTo>
                  <a:lnTo>
                    <a:pt x="372491" y="90258"/>
                  </a:lnTo>
                  <a:lnTo>
                    <a:pt x="372579" y="90398"/>
                  </a:lnTo>
                  <a:lnTo>
                    <a:pt x="372630" y="90208"/>
                  </a:lnTo>
                  <a:lnTo>
                    <a:pt x="372694" y="90068"/>
                  </a:lnTo>
                  <a:close/>
                </a:path>
                <a:path w="657859" h="137795">
                  <a:moveTo>
                    <a:pt x="372859" y="88176"/>
                  </a:moveTo>
                  <a:lnTo>
                    <a:pt x="372630" y="88290"/>
                  </a:lnTo>
                  <a:lnTo>
                    <a:pt x="372503" y="88874"/>
                  </a:lnTo>
                  <a:lnTo>
                    <a:pt x="372859" y="88176"/>
                  </a:lnTo>
                  <a:close/>
                </a:path>
                <a:path w="657859" h="137795">
                  <a:moveTo>
                    <a:pt x="372935" y="89662"/>
                  </a:moveTo>
                  <a:lnTo>
                    <a:pt x="372719" y="89954"/>
                  </a:lnTo>
                  <a:lnTo>
                    <a:pt x="372935" y="89662"/>
                  </a:lnTo>
                  <a:close/>
                </a:path>
                <a:path w="657859" h="137795">
                  <a:moveTo>
                    <a:pt x="373113" y="86042"/>
                  </a:moveTo>
                  <a:lnTo>
                    <a:pt x="372872" y="87096"/>
                  </a:lnTo>
                  <a:lnTo>
                    <a:pt x="372224" y="87858"/>
                  </a:lnTo>
                  <a:lnTo>
                    <a:pt x="371741" y="89001"/>
                  </a:lnTo>
                  <a:lnTo>
                    <a:pt x="372478" y="88366"/>
                  </a:lnTo>
                  <a:lnTo>
                    <a:pt x="372630" y="88290"/>
                  </a:lnTo>
                  <a:lnTo>
                    <a:pt x="373113" y="86042"/>
                  </a:lnTo>
                  <a:close/>
                </a:path>
                <a:path w="657859" h="137795">
                  <a:moveTo>
                    <a:pt x="373291" y="80111"/>
                  </a:moveTo>
                  <a:lnTo>
                    <a:pt x="371627" y="83413"/>
                  </a:lnTo>
                  <a:lnTo>
                    <a:pt x="371741" y="82651"/>
                  </a:lnTo>
                  <a:lnTo>
                    <a:pt x="371856" y="82016"/>
                  </a:lnTo>
                  <a:lnTo>
                    <a:pt x="372173" y="80746"/>
                  </a:lnTo>
                  <a:lnTo>
                    <a:pt x="372364" y="79984"/>
                  </a:lnTo>
                  <a:lnTo>
                    <a:pt x="372757" y="79476"/>
                  </a:lnTo>
                  <a:lnTo>
                    <a:pt x="372884" y="78968"/>
                  </a:lnTo>
                  <a:lnTo>
                    <a:pt x="372973" y="77190"/>
                  </a:lnTo>
                  <a:lnTo>
                    <a:pt x="372021" y="80746"/>
                  </a:lnTo>
                  <a:lnTo>
                    <a:pt x="372110" y="79984"/>
                  </a:lnTo>
                  <a:lnTo>
                    <a:pt x="372186" y="79222"/>
                  </a:lnTo>
                  <a:lnTo>
                    <a:pt x="372249" y="78714"/>
                  </a:lnTo>
                  <a:lnTo>
                    <a:pt x="372325" y="77952"/>
                  </a:lnTo>
                  <a:lnTo>
                    <a:pt x="372491" y="77698"/>
                  </a:lnTo>
                  <a:lnTo>
                    <a:pt x="371678" y="78714"/>
                  </a:lnTo>
                  <a:lnTo>
                    <a:pt x="371970" y="77952"/>
                  </a:lnTo>
                  <a:lnTo>
                    <a:pt x="372059" y="77673"/>
                  </a:lnTo>
                  <a:lnTo>
                    <a:pt x="372414" y="75920"/>
                  </a:lnTo>
                  <a:lnTo>
                    <a:pt x="372541" y="76428"/>
                  </a:lnTo>
                  <a:lnTo>
                    <a:pt x="372516" y="75793"/>
                  </a:lnTo>
                  <a:lnTo>
                    <a:pt x="372414" y="73761"/>
                  </a:lnTo>
                  <a:lnTo>
                    <a:pt x="370332" y="79222"/>
                  </a:lnTo>
                  <a:lnTo>
                    <a:pt x="370890" y="76047"/>
                  </a:lnTo>
                  <a:lnTo>
                    <a:pt x="370979" y="75793"/>
                  </a:lnTo>
                  <a:lnTo>
                    <a:pt x="371043" y="75666"/>
                  </a:lnTo>
                  <a:lnTo>
                    <a:pt x="369493" y="76809"/>
                  </a:lnTo>
                  <a:lnTo>
                    <a:pt x="369887" y="78079"/>
                  </a:lnTo>
                  <a:lnTo>
                    <a:pt x="370001" y="78841"/>
                  </a:lnTo>
                  <a:lnTo>
                    <a:pt x="368185" y="82143"/>
                  </a:lnTo>
                  <a:lnTo>
                    <a:pt x="368261" y="81762"/>
                  </a:lnTo>
                  <a:lnTo>
                    <a:pt x="368655" y="79857"/>
                  </a:lnTo>
                  <a:lnTo>
                    <a:pt x="368833" y="78968"/>
                  </a:lnTo>
                  <a:lnTo>
                    <a:pt x="369138" y="77444"/>
                  </a:lnTo>
                  <a:lnTo>
                    <a:pt x="369747" y="74396"/>
                  </a:lnTo>
                  <a:lnTo>
                    <a:pt x="368769" y="77444"/>
                  </a:lnTo>
                  <a:lnTo>
                    <a:pt x="368592" y="77089"/>
                  </a:lnTo>
                  <a:lnTo>
                    <a:pt x="367779" y="78968"/>
                  </a:lnTo>
                  <a:lnTo>
                    <a:pt x="368007" y="76047"/>
                  </a:lnTo>
                  <a:lnTo>
                    <a:pt x="365848" y="79857"/>
                  </a:lnTo>
                  <a:lnTo>
                    <a:pt x="365975" y="79349"/>
                  </a:lnTo>
                  <a:lnTo>
                    <a:pt x="366039" y="79095"/>
                  </a:lnTo>
                  <a:lnTo>
                    <a:pt x="366229" y="78333"/>
                  </a:lnTo>
                  <a:lnTo>
                    <a:pt x="366306" y="78016"/>
                  </a:lnTo>
                  <a:lnTo>
                    <a:pt x="366064" y="78333"/>
                  </a:lnTo>
                  <a:lnTo>
                    <a:pt x="366306" y="77317"/>
                  </a:lnTo>
                  <a:lnTo>
                    <a:pt x="366217" y="77190"/>
                  </a:lnTo>
                  <a:lnTo>
                    <a:pt x="366344" y="77190"/>
                  </a:lnTo>
                  <a:lnTo>
                    <a:pt x="366534" y="77101"/>
                  </a:lnTo>
                  <a:lnTo>
                    <a:pt x="367080" y="74904"/>
                  </a:lnTo>
                  <a:lnTo>
                    <a:pt x="366560" y="76301"/>
                  </a:lnTo>
                  <a:lnTo>
                    <a:pt x="367347" y="72999"/>
                  </a:lnTo>
                  <a:lnTo>
                    <a:pt x="365112" y="79095"/>
                  </a:lnTo>
                  <a:lnTo>
                    <a:pt x="365188" y="77825"/>
                  </a:lnTo>
                  <a:lnTo>
                    <a:pt x="365213" y="77317"/>
                  </a:lnTo>
                  <a:lnTo>
                    <a:pt x="365315" y="76403"/>
                  </a:lnTo>
                  <a:lnTo>
                    <a:pt x="366166" y="73888"/>
                  </a:lnTo>
                  <a:lnTo>
                    <a:pt x="366268" y="75412"/>
                  </a:lnTo>
                  <a:lnTo>
                    <a:pt x="366356" y="73888"/>
                  </a:lnTo>
                  <a:lnTo>
                    <a:pt x="366420" y="72872"/>
                  </a:lnTo>
                  <a:lnTo>
                    <a:pt x="364832" y="77317"/>
                  </a:lnTo>
                  <a:lnTo>
                    <a:pt x="364921" y="76682"/>
                  </a:lnTo>
                  <a:lnTo>
                    <a:pt x="365036" y="75920"/>
                  </a:lnTo>
                  <a:lnTo>
                    <a:pt x="365683" y="71602"/>
                  </a:lnTo>
                  <a:lnTo>
                    <a:pt x="364985" y="72364"/>
                  </a:lnTo>
                  <a:lnTo>
                    <a:pt x="363956" y="75920"/>
                  </a:lnTo>
                  <a:lnTo>
                    <a:pt x="363905" y="75539"/>
                  </a:lnTo>
                  <a:lnTo>
                    <a:pt x="363766" y="74650"/>
                  </a:lnTo>
                  <a:lnTo>
                    <a:pt x="363601" y="73634"/>
                  </a:lnTo>
                  <a:lnTo>
                    <a:pt x="362521" y="74650"/>
                  </a:lnTo>
                  <a:lnTo>
                    <a:pt x="362800" y="73761"/>
                  </a:lnTo>
                  <a:lnTo>
                    <a:pt x="362915" y="73380"/>
                  </a:lnTo>
                  <a:lnTo>
                    <a:pt x="361683" y="72237"/>
                  </a:lnTo>
                  <a:lnTo>
                    <a:pt x="361467" y="71221"/>
                  </a:lnTo>
                  <a:lnTo>
                    <a:pt x="361543" y="70078"/>
                  </a:lnTo>
                  <a:lnTo>
                    <a:pt x="360400" y="73761"/>
                  </a:lnTo>
                  <a:lnTo>
                    <a:pt x="360248" y="73507"/>
                  </a:lnTo>
                  <a:lnTo>
                    <a:pt x="359879" y="72872"/>
                  </a:lnTo>
                  <a:lnTo>
                    <a:pt x="359143" y="73507"/>
                  </a:lnTo>
                  <a:lnTo>
                    <a:pt x="359664" y="71602"/>
                  </a:lnTo>
                  <a:lnTo>
                    <a:pt x="359702" y="71475"/>
                  </a:lnTo>
                  <a:lnTo>
                    <a:pt x="359829" y="71094"/>
                  </a:lnTo>
                  <a:lnTo>
                    <a:pt x="360095" y="70459"/>
                  </a:lnTo>
                  <a:lnTo>
                    <a:pt x="360654" y="69443"/>
                  </a:lnTo>
                  <a:lnTo>
                    <a:pt x="360159" y="69316"/>
                  </a:lnTo>
                  <a:lnTo>
                    <a:pt x="359765" y="70459"/>
                  </a:lnTo>
                  <a:lnTo>
                    <a:pt x="359397" y="71094"/>
                  </a:lnTo>
                  <a:lnTo>
                    <a:pt x="358965" y="71475"/>
                  </a:lnTo>
                  <a:lnTo>
                    <a:pt x="359841" y="68681"/>
                  </a:lnTo>
                  <a:lnTo>
                    <a:pt x="359143" y="68681"/>
                  </a:lnTo>
                  <a:lnTo>
                    <a:pt x="357657" y="71602"/>
                  </a:lnTo>
                  <a:lnTo>
                    <a:pt x="357314" y="69570"/>
                  </a:lnTo>
                  <a:lnTo>
                    <a:pt x="356679" y="71729"/>
                  </a:lnTo>
                  <a:lnTo>
                    <a:pt x="356552" y="72237"/>
                  </a:lnTo>
                  <a:lnTo>
                    <a:pt x="356057" y="76809"/>
                  </a:lnTo>
                  <a:lnTo>
                    <a:pt x="355930" y="77063"/>
                  </a:lnTo>
                  <a:lnTo>
                    <a:pt x="354698" y="78460"/>
                  </a:lnTo>
                  <a:lnTo>
                    <a:pt x="355434" y="75514"/>
                  </a:lnTo>
                  <a:lnTo>
                    <a:pt x="355460" y="75158"/>
                  </a:lnTo>
                  <a:lnTo>
                    <a:pt x="355574" y="74269"/>
                  </a:lnTo>
                  <a:lnTo>
                    <a:pt x="355498" y="73761"/>
                  </a:lnTo>
                  <a:lnTo>
                    <a:pt x="355879" y="72364"/>
                  </a:lnTo>
                  <a:lnTo>
                    <a:pt x="356019" y="71856"/>
                  </a:lnTo>
                  <a:lnTo>
                    <a:pt x="355625" y="72364"/>
                  </a:lnTo>
                  <a:lnTo>
                    <a:pt x="356095" y="70840"/>
                  </a:lnTo>
                  <a:lnTo>
                    <a:pt x="356222" y="70713"/>
                  </a:lnTo>
                  <a:lnTo>
                    <a:pt x="356133" y="71729"/>
                  </a:lnTo>
                  <a:lnTo>
                    <a:pt x="356247" y="71475"/>
                  </a:lnTo>
                  <a:lnTo>
                    <a:pt x="356336" y="71094"/>
                  </a:lnTo>
                  <a:lnTo>
                    <a:pt x="356349" y="71234"/>
                  </a:lnTo>
                  <a:lnTo>
                    <a:pt x="356412" y="71094"/>
                  </a:lnTo>
                  <a:lnTo>
                    <a:pt x="356298" y="70713"/>
                  </a:lnTo>
                  <a:lnTo>
                    <a:pt x="356209" y="70586"/>
                  </a:lnTo>
                  <a:lnTo>
                    <a:pt x="356323" y="68046"/>
                  </a:lnTo>
                  <a:lnTo>
                    <a:pt x="356374" y="67665"/>
                  </a:lnTo>
                  <a:lnTo>
                    <a:pt x="355663" y="70459"/>
                  </a:lnTo>
                  <a:lnTo>
                    <a:pt x="355346" y="70586"/>
                  </a:lnTo>
                  <a:lnTo>
                    <a:pt x="354647" y="70586"/>
                  </a:lnTo>
                  <a:lnTo>
                    <a:pt x="355003" y="69824"/>
                  </a:lnTo>
                  <a:lnTo>
                    <a:pt x="355701" y="68300"/>
                  </a:lnTo>
                  <a:lnTo>
                    <a:pt x="355650" y="67030"/>
                  </a:lnTo>
                  <a:lnTo>
                    <a:pt x="355117" y="68300"/>
                  </a:lnTo>
                  <a:lnTo>
                    <a:pt x="355092" y="66776"/>
                  </a:lnTo>
                  <a:lnTo>
                    <a:pt x="354279" y="69824"/>
                  </a:lnTo>
                  <a:lnTo>
                    <a:pt x="354101" y="69697"/>
                  </a:lnTo>
                  <a:lnTo>
                    <a:pt x="354342" y="68681"/>
                  </a:lnTo>
                  <a:lnTo>
                    <a:pt x="354584" y="67538"/>
                  </a:lnTo>
                  <a:lnTo>
                    <a:pt x="353885" y="68681"/>
                  </a:lnTo>
                  <a:lnTo>
                    <a:pt x="352907" y="67411"/>
                  </a:lnTo>
                  <a:lnTo>
                    <a:pt x="352437" y="70662"/>
                  </a:lnTo>
                  <a:lnTo>
                    <a:pt x="352399" y="70827"/>
                  </a:lnTo>
                  <a:lnTo>
                    <a:pt x="352386" y="71005"/>
                  </a:lnTo>
                  <a:lnTo>
                    <a:pt x="350507" y="73761"/>
                  </a:lnTo>
                  <a:lnTo>
                    <a:pt x="350507" y="73126"/>
                  </a:lnTo>
                  <a:lnTo>
                    <a:pt x="350507" y="71856"/>
                  </a:lnTo>
                  <a:lnTo>
                    <a:pt x="350520" y="71094"/>
                  </a:lnTo>
                  <a:lnTo>
                    <a:pt x="350520" y="69824"/>
                  </a:lnTo>
                  <a:lnTo>
                    <a:pt x="350532" y="68808"/>
                  </a:lnTo>
                  <a:lnTo>
                    <a:pt x="349097" y="69824"/>
                  </a:lnTo>
                  <a:lnTo>
                    <a:pt x="349135" y="69697"/>
                  </a:lnTo>
                  <a:lnTo>
                    <a:pt x="349364" y="68808"/>
                  </a:lnTo>
                  <a:lnTo>
                    <a:pt x="348411" y="69697"/>
                  </a:lnTo>
                  <a:lnTo>
                    <a:pt x="347726" y="69062"/>
                  </a:lnTo>
                  <a:lnTo>
                    <a:pt x="346710" y="71094"/>
                  </a:lnTo>
                  <a:lnTo>
                    <a:pt x="346519" y="71094"/>
                  </a:lnTo>
                  <a:lnTo>
                    <a:pt x="346532" y="70967"/>
                  </a:lnTo>
                  <a:lnTo>
                    <a:pt x="346671" y="69697"/>
                  </a:lnTo>
                  <a:lnTo>
                    <a:pt x="346773" y="69062"/>
                  </a:lnTo>
                  <a:lnTo>
                    <a:pt x="347116" y="68046"/>
                  </a:lnTo>
                  <a:lnTo>
                    <a:pt x="346417" y="68554"/>
                  </a:lnTo>
                  <a:lnTo>
                    <a:pt x="346075" y="69697"/>
                  </a:lnTo>
                  <a:lnTo>
                    <a:pt x="345986" y="69189"/>
                  </a:lnTo>
                  <a:lnTo>
                    <a:pt x="345973" y="69062"/>
                  </a:lnTo>
                  <a:lnTo>
                    <a:pt x="345897" y="68681"/>
                  </a:lnTo>
                  <a:lnTo>
                    <a:pt x="345795" y="68046"/>
                  </a:lnTo>
                  <a:lnTo>
                    <a:pt x="345922" y="67665"/>
                  </a:lnTo>
                  <a:lnTo>
                    <a:pt x="346430" y="66776"/>
                  </a:lnTo>
                  <a:lnTo>
                    <a:pt x="346405" y="66268"/>
                  </a:lnTo>
                  <a:lnTo>
                    <a:pt x="346303" y="66014"/>
                  </a:lnTo>
                  <a:lnTo>
                    <a:pt x="346417" y="64338"/>
                  </a:lnTo>
                  <a:lnTo>
                    <a:pt x="346456" y="64109"/>
                  </a:lnTo>
                  <a:lnTo>
                    <a:pt x="345046" y="66649"/>
                  </a:lnTo>
                  <a:lnTo>
                    <a:pt x="345224" y="66141"/>
                  </a:lnTo>
                  <a:lnTo>
                    <a:pt x="345897" y="64236"/>
                  </a:lnTo>
                  <a:lnTo>
                    <a:pt x="345782" y="63855"/>
                  </a:lnTo>
                  <a:lnTo>
                    <a:pt x="345389" y="63220"/>
                  </a:lnTo>
                  <a:lnTo>
                    <a:pt x="344957" y="63855"/>
                  </a:lnTo>
                  <a:lnTo>
                    <a:pt x="344855" y="65887"/>
                  </a:lnTo>
                  <a:lnTo>
                    <a:pt x="344424" y="66141"/>
                  </a:lnTo>
                  <a:lnTo>
                    <a:pt x="344043" y="65760"/>
                  </a:lnTo>
                  <a:lnTo>
                    <a:pt x="344144" y="64871"/>
                  </a:lnTo>
                  <a:lnTo>
                    <a:pt x="344830" y="62585"/>
                  </a:lnTo>
                  <a:lnTo>
                    <a:pt x="344703" y="58686"/>
                  </a:lnTo>
                  <a:lnTo>
                    <a:pt x="344639" y="57759"/>
                  </a:lnTo>
                  <a:lnTo>
                    <a:pt x="340766" y="68681"/>
                  </a:lnTo>
                  <a:lnTo>
                    <a:pt x="341033" y="66014"/>
                  </a:lnTo>
                  <a:lnTo>
                    <a:pt x="341122" y="65087"/>
                  </a:lnTo>
                  <a:lnTo>
                    <a:pt x="340779" y="66014"/>
                  </a:lnTo>
                  <a:lnTo>
                    <a:pt x="340372" y="65506"/>
                  </a:lnTo>
                  <a:lnTo>
                    <a:pt x="340309" y="65125"/>
                  </a:lnTo>
                  <a:lnTo>
                    <a:pt x="340779" y="61061"/>
                  </a:lnTo>
                  <a:lnTo>
                    <a:pt x="340829" y="60401"/>
                  </a:lnTo>
                  <a:lnTo>
                    <a:pt x="340664" y="60299"/>
                  </a:lnTo>
                  <a:lnTo>
                    <a:pt x="340271" y="58267"/>
                  </a:lnTo>
                  <a:lnTo>
                    <a:pt x="338645" y="65125"/>
                  </a:lnTo>
                  <a:lnTo>
                    <a:pt x="338074" y="63601"/>
                  </a:lnTo>
                  <a:lnTo>
                    <a:pt x="337858" y="64998"/>
                  </a:lnTo>
                  <a:lnTo>
                    <a:pt x="337197" y="68046"/>
                  </a:lnTo>
                  <a:lnTo>
                    <a:pt x="336270" y="69062"/>
                  </a:lnTo>
                  <a:lnTo>
                    <a:pt x="335864" y="68554"/>
                  </a:lnTo>
                  <a:lnTo>
                    <a:pt x="335927" y="67665"/>
                  </a:lnTo>
                  <a:lnTo>
                    <a:pt x="336511" y="64998"/>
                  </a:lnTo>
                  <a:lnTo>
                    <a:pt x="336537" y="64871"/>
                  </a:lnTo>
                  <a:lnTo>
                    <a:pt x="336753" y="63855"/>
                  </a:lnTo>
                  <a:lnTo>
                    <a:pt x="337388" y="62966"/>
                  </a:lnTo>
                  <a:lnTo>
                    <a:pt x="337566" y="62839"/>
                  </a:lnTo>
                  <a:lnTo>
                    <a:pt x="337426" y="63728"/>
                  </a:lnTo>
                  <a:lnTo>
                    <a:pt x="337731" y="63220"/>
                  </a:lnTo>
                  <a:lnTo>
                    <a:pt x="338112" y="62839"/>
                  </a:lnTo>
                  <a:lnTo>
                    <a:pt x="338124" y="62712"/>
                  </a:lnTo>
                  <a:lnTo>
                    <a:pt x="338201" y="61442"/>
                  </a:lnTo>
                  <a:lnTo>
                    <a:pt x="337820" y="62712"/>
                  </a:lnTo>
                  <a:lnTo>
                    <a:pt x="337820" y="62331"/>
                  </a:lnTo>
                  <a:lnTo>
                    <a:pt x="337820" y="61950"/>
                  </a:lnTo>
                  <a:lnTo>
                    <a:pt x="337820" y="61315"/>
                  </a:lnTo>
                  <a:lnTo>
                    <a:pt x="337007" y="61315"/>
                  </a:lnTo>
                  <a:lnTo>
                    <a:pt x="336981" y="61188"/>
                  </a:lnTo>
                  <a:lnTo>
                    <a:pt x="337019" y="61569"/>
                  </a:lnTo>
                  <a:lnTo>
                    <a:pt x="336905" y="60756"/>
                  </a:lnTo>
                  <a:lnTo>
                    <a:pt x="336765" y="60045"/>
                  </a:lnTo>
                  <a:lnTo>
                    <a:pt x="335915" y="61569"/>
                  </a:lnTo>
                  <a:lnTo>
                    <a:pt x="335381" y="60172"/>
                  </a:lnTo>
                  <a:lnTo>
                    <a:pt x="335381" y="60401"/>
                  </a:lnTo>
                  <a:lnTo>
                    <a:pt x="335254" y="61569"/>
                  </a:lnTo>
                  <a:lnTo>
                    <a:pt x="335127" y="62331"/>
                  </a:lnTo>
                  <a:lnTo>
                    <a:pt x="335000" y="62331"/>
                  </a:lnTo>
                  <a:lnTo>
                    <a:pt x="334162" y="60553"/>
                  </a:lnTo>
                  <a:lnTo>
                    <a:pt x="333921" y="64490"/>
                  </a:lnTo>
                  <a:lnTo>
                    <a:pt x="332981" y="64871"/>
                  </a:lnTo>
                  <a:lnTo>
                    <a:pt x="332981" y="64490"/>
                  </a:lnTo>
                  <a:lnTo>
                    <a:pt x="332968" y="62966"/>
                  </a:lnTo>
                  <a:lnTo>
                    <a:pt x="333032" y="62712"/>
                  </a:lnTo>
                  <a:lnTo>
                    <a:pt x="333489" y="61823"/>
                  </a:lnTo>
                  <a:lnTo>
                    <a:pt x="334213" y="60426"/>
                  </a:lnTo>
                  <a:lnTo>
                    <a:pt x="333019" y="61823"/>
                  </a:lnTo>
                  <a:lnTo>
                    <a:pt x="332905" y="60934"/>
                  </a:lnTo>
                  <a:lnTo>
                    <a:pt x="333006" y="60045"/>
                  </a:lnTo>
                  <a:lnTo>
                    <a:pt x="333121" y="59791"/>
                  </a:lnTo>
                  <a:lnTo>
                    <a:pt x="334124" y="57632"/>
                  </a:lnTo>
                  <a:lnTo>
                    <a:pt x="332816" y="59791"/>
                  </a:lnTo>
                  <a:lnTo>
                    <a:pt x="333006" y="57251"/>
                  </a:lnTo>
                  <a:lnTo>
                    <a:pt x="332905" y="55473"/>
                  </a:lnTo>
                  <a:lnTo>
                    <a:pt x="332816" y="55295"/>
                  </a:lnTo>
                  <a:lnTo>
                    <a:pt x="332867" y="55092"/>
                  </a:lnTo>
                  <a:lnTo>
                    <a:pt x="332968" y="54940"/>
                  </a:lnTo>
                  <a:lnTo>
                    <a:pt x="332638" y="54838"/>
                  </a:lnTo>
                  <a:lnTo>
                    <a:pt x="332295" y="57251"/>
                  </a:lnTo>
                  <a:lnTo>
                    <a:pt x="332155" y="56743"/>
                  </a:lnTo>
                  <a:lnTo>
                    <a:pt x="331978" y="56743"/>
                  </a:lnTo>
                  <a:lnTo>
                    <a:pt x="332206" y="55727"/>
                  </a:lnTo>
                  <a:lnTo>
                    <a:pt x="331647" y="57124"/>
                  </a:lnTo>
                  <a:lnTo>
                    <a:pt x="331558" y="57886"/>
                  </a:lnTo>
                  <a:lnTo>
                    <a:pt x="331431" y="59791"/>
                  </a:lnTo>
                  <a:lnTo>
                    <a:pt x="330441" y="61823"/>
                  </a:lnTo>
                  <a:lnTo>
                    <a:pt x="330365" y="60680"/>
                  </a:lnTo>
                  <a:lnTo>
                    <a:pt x="329196" y="62966"/>
                  </a:lnTo>
                  <a:lnTo>
                    <a:pt x="329247" y="62712"/>
                  </a:lnTo>
                  <a:lnTo>
                    <a:pt x="329704" y="60426"/>
                  </a:lnTo>
                  <a:lnTo>
                    <a:pt x="329857" y="59664"/>
                  </a:lnTo>
                  <a:lnTo>
                    <a:pt x="330365" y="60680"/>
                  </a:lnTo>
                  <a:lnTo>
                    <a:pt x="330428" y="60553"/>
                  </a:lnTo>
                  <a:lnTo>
                    <a:pt x="330555" y="61061"/>
                  </a:lnTo>
                  <a:lnTo>
                    <a:pt x="330555" y="60553"/>
                  </a:lnTo>
                  <a:lnTo>
                    <a:pt x="330542" y="59664"/>
                  </a:lnTo>
                  <a:lnTo>
                    <a:pt x="330542" y="59537"/>
                  </a:lnTo>
                  <a:lnTo>
                    <a:pt x="330530" y="58648"/>
                  </a:lnTo>
                  <a:lnTo>
                    <a:pt x="330593" y="56451"/>
                  </a:lnTo>
                  <a:lnTo>
                    <a:pt x="331000" y="56299"/>
                  </a:lnTo>
                  <a:lnTo>
                    <a:pt x="331101" y="55295"/>
                  </a:lnTo>
                  <a:lnTo>
                    <a:pt x="330987" y="52552"/>
                  </a:lnTo>
                  <a:lnTo>
                    <a:pt x="330949" y="52044"/>
                  </a:lnTo>
                  <a:lnTo>
                    <a:pt x="329895" y="58648"/>
                  </a:lnTo>
                  <a:lnTo>
                    <a:pt x="328955" y="58394"/>
                  </a:lnTo>
                  <a:lnTo>
                    <a:pt x="329438" y="56870"/>
                  </a:lnTo>
                  <a:lnTo>
                    <a:pt x="329526" y="55816"/>
                  </a:lnTo>
                  <a:lnTo>
                    <a:pt x="328803" y="58140"/>
                  </a:lnTo>
                  <a:lnTo>
                    <a:pt x="328091" y="59537"/>
                  </a:lnTo>
                  <a:lnTo>
                    <a:pt x="327812" y="58013"/>
                  </a:lnTo>
                  <a:lnTo>
                    <a:pt x="327177" y="60426"/>
                  </a:lnTo>
                  <a:lnTo>
                    <a:pt x="326898" y="60172"/>
                  </a:lnTo>
                  <a:lnTo>
                    <a:pt x="327025" y="61188"/>
                  </a:lnTo>
                  <a:lnTo>
                    <a:pt x="326542" y="62712"/>
                  </a:lnTo>
                  <a:lnTo>
                    <a:pt x="326301" y="62458"/>
                  </a:lnTo>
                  <a:lnTo>
                    <a:pt x="325780" y="62814"/>
                  </a:lnTo>
                  <a:lnTo>
                    <a:pt x="325132" y="64490"/>
                  </a:lnTo>
                  <a:lnTo>
                    <a:pt x="325310" y="63220"/>
                  </a:lnTo>
                  <a:lnTo>
                    <a:pt x="325793" y="59791"/>
                  </a:lnTo>
                  <a:lnTo>
                    <a:pt x="326059" y="57886"/>
                  </a:lnTo>
                  <a:lnTo>
                    <a:pt x="324891" y="59791"/>
                  </a:lnTo>
                  <a:lnTo>
                    <a:pt x="324891" y="59283"/>
                  </a:lnTo>
                  <a:lnTo>
                    <a:pt x="325005" y="58140"/>
                  </a:lnTo>
                  <a:lnTo>
                    <a:pt x="325285" y="57378"/>
                  </a:lnTo>
                  <a:lnTo>
                    <a:pt x="325551" y="56616"/>
                  </a:lnTo>
                  <a:lnTo>
                    <a:pt x="325589" y="55473"/>
                  </a:lnTo>
                  <a:lnTo>
                    <a:pt x="324345" y="57543"/>
                  </a:lnTo>
                  <a:lnTo>
                    <a:pt x="324535" y="57378"/>
                  </a:lnTo>
                  <a:lnTo>
                    <a:pt x="322884" y="60680"/>
                  </a:lnTo>
                  <a:lnTo>
                    <a:pt x="323113" y="60756"/>
                  </a:lnTo>
                  <a:lnTo>
                    <a:pt x="323291" y="60756"/>
                  </a:lnTo>
                  <a:lnTo>
                    <a:pt x="323443" y="60756"/>
                  </a:lnTo>
                  <a:lnTo>
                    <a:pt x="323469" y="60401"/>
                  </a:lnTo>
                  <a:lnTo>
                    <a:pt x="324002" y="59410"/>
                  </a:lnTo>
                  <a:lnTo>
                    <a:pt x="324065" y="59283"/>
                  </a:lnTo>
                  <a:lnTo>
                    <a:pt x="324129" y="59918"/>
                  </a:lnTo>
                  <a:lnTo>
                    <a:pt x="323481" y="61391"/>
                  </a:lnTo>
                  <a:lnTo>
                    <a:pt x="323240" y="63220"/>
                  </a:lnTo>
                  <a:lnTo>
                    <a:pt x="323342" y="61696"/>
                  </a:lnTo>
                  <a:lnTo>
                    <a:pt x="323443" y="60807"/>
                  </a:lnTo>
                  <a:lnTo>
                    <a:pt x="323265" y="60807"/>
                  </a:lnTo>
                  <a:lnTo>
                    <a:pt x="323088" y="60807"/>
                  </a:lnTo>
                  <a:lnTo>
                    <a:pt x="321703" y="64998"/>
                  </a:lnTo>
                  <a:lnTo>
                    <a:pt x="321678" y="63728"/>
                  </a:lnTo>
                  <a:lnTo>
                    <a:pt x="321665" y="63220"/>
                  </a:lnTo>
                  <a:lnTo>
                    <a:pt x="321665" y="62712"/>
                  </a:lnTo>
                  <a:lnTo>
                    <a:pt x="321652" y="62458"/>
                  </a:lnTo>
                  <a:lnTo>
                    <a:pt x="321805" y="61823"/>
                  </a:lnTo>
                  <a:lnTo>
                    <a:pt x="322046" y="60807"/>
                  </a:lnTo>
                  <a:lnTo>
                    <a:pt x="322427" y="59156"/>
                  </a:lnTo>
                  <a:lnTo>
                    <a:pt x="323011" y="56616"/>
                  </a:lnTo>
                  <a:lnTo>
                    <a:pt x="322897" y="54711"/>
                  </a:lnTo>
                  <a:lnTo>
                    <a:pt x="322770" y="53568"/>
                  </a:lnTo>
                  <a:lnTo>
                    <a:pt x="320713" y="59156"/>
                  </a:lnTo>
                  <a:lnTo>
                    <a:pt x="319862" y="57378"/>
                  </a:lnTo>
                  <a:lnTo>
                    <a:pt x="319900" y="58902"/>
                  </a:lnTo>
                  <a:lnTo>
                    <a:pt x="319303" y="60807"/>
                  </a:lnTo>
                  <a:lnTo>
                    <a:pt x="319239" y="59537"/>
                  </a:lnTo>
                  <a:lnTo>
                    <a:pt x="319201" y="58648"/>
                  </a:lnTo>
                  <a:lnTo>
                    <a:pt x="318592" y="59537"/>
                  </a:lnTo>
                  <a:lnTo>
                    <a:pt x="318681" y="59156"/>
                  </a:lnTo>
                  <a:lnTo>
                    <a:pt x="319062" y="57632"/>
                  </a:lnTo>
                  <a:lnTo>
                    <a:pt x="319036" y="56997"/>
                  </a:lnTo>
                  <a:lnTo>
                    <a:pt x="319125" y="55473"/>
                  </a:lnTo>
                  <a:lnTo>
                    <a:pt x="318808" y="56997"/>
                  </a:lnTo>
                  <a:lnTo>
                    <a:pt x="318274" y="55092"/>
                  </a:lnTo>
                  <a:lnTo>
                    <a:pt x="317258" y="59156"/>
                  </a:lnTo>
                  <a:lnTo>
                    <a:pt x="317131" y="55981"/>
                  </a:lnTo>
                  <a:lnTo>
                    <a:pt x="316598" y="54965"/>
                  </a:lnTo>
                  <a:lnTo>
                    <a:pt x="314934" y="61823"/>
                  </a:lnTo>
                  <a:lnTo>
                    <a:pt x="314274" y="61061"/>
                  </a:lnTo>
                  <a:lnTo>
                    <a:pt x="314388" y="60299"/>
                  </a:lnTo>
                  <a:lnTo>
                    <a:pt x="314439" y="60172"/>
                  </a:lnTo>
                  <a:lnTo>
                    <a:pt x="314756" y="59283"/>
                  </a:lnTo>
                  <a:lnTo>
                    <a:pt x="314845" y="59029"/>
                  </a:lnTo>
                  <a:lnTo>
                    <a:pt x="314921" y="57124"/>
                  </a:lnTo>
                  <a:lnTo>
                    <a:pt x="315188" y="56743"/>
                  </a:lnTo>
                  <a:lnTo>
                    <a:pt x="315722" y="55981"/>
                  </a:lnTo>
                  <a:lnTo>
                    <a:pt x="315734" y="55816"/>
                  </a:lnTo>
                  <a:lnTo>
                    <a:pt x="315506" y="55727"/>
                  </a:lnTo>
                  <a:lnTo>
                    <a:pt x="315302" y="55346"/>
                  </a:lnTo>
                  <a:lnTo>
                    <a:pt x="314972" y="56743"/>
                  </a:lnTo>
                  <a:lnTo>
                    <a:pt x="315087" y="55473"/>
                  </a:lnTo>
                  <a:lnTo>
                    <a:pt x="313512" y="59283"/>
                  </a:lnTo>
                  <a:lnTo>
                    <a:pt x="313664" y="57251"/>
                  </a:lnTo>
                  <a:lnTo>
                    <a:pt x="313334" y="58140"/>
                  </a:lnTo>
                  <a:lnTo>
                    <a:pt x="312826" y="60172"/>
                  </a:lnTo>
                  <a:lnTo>
                    <a:pt x="312508" y="60045"/>
                  </a:lnTo>
                  <a:lnTo>
                    <a:pt x="312534" y="59829"/>
                  </a:lnTo>
                  <a:lnTo>
                    <a:pt x="311886" y="60172"/>
                  </a:lnTo>
                  <a:lnTo>
                    <a:pt x="311696" y="62458"/>
                  </a:lnTo>
                  <a:lnTo>
                    <a:pt x="312127" y="55981"/>
                  </a:lnTo>
                  <a:lnTo>
                    <a:pt x="308927" y="62458"/>
                  </a:lnTo>
                  <a:lnTo>
                    <a:pt x="309219" y="57886"/>
                  </a:lnTo>
                  <a:lnTo>
                    <a:pt x="309283" y="56870"/>
                  </a:lnTo>
                  <a:lnTo>
                    <a:pt x="308457" y="57378"/>
                  </a:lnTo>
                  <a:lnTo>
                    <a:pt x="307505" y="57759"/>
                  </a:lnTo>
                  <a:lnTo>
                    <a:pt x="306857" y="57886"/>
                  </a:lnTo>
                  <a:lnTo>
                    <a:pt x="306959" y="57505"/>
                  </a:lnTo>
                  <a:lnTo>
                    <a:pt x="307073" y="56870"/>
                  </a:lnTo>
                  <a:lnTo>
                    <a:pt x="307149" y="57124"/>
                  </a:lnTo>
                  <a:lnTo>
                    <a:pt x="307098" y="56870"/>
                  </a:lnTo>
                  <a:lnTo>
                    <a:pt x="306705" y="54965"/>
                  </a:lnTo>
                  <a:lnTo>
                    <a:pt x="305371" y="62712"/>
                  </a:lnTo>
                  <a:lnTo>
                    <a:pt x="305257" y="62204"/>
                  </a:lnTo>
                  <a:lnTo>
                    <a:pt x="305003" y="61061"/>
                  </a:lnTo>
                  <a:lnTo>
                    <a:pt x="304888" y="60553"/>
                  </a:lnTo>
                  <a:lnTo>
                    <a:pt x="304876" y="60172"/>
                  </a:lnTo>
                  <a:lnTo>
                    <a:pt x="305003" y="58140"/>
                  </a:lnTo>
                  <a:lnTo>
                    <a:pt x="305066" y="57124"/>
                  </a:lnTo>
                  <a:lnTo>
                    <a:pt x="305752" y="58775"/>
                  </a:lnTo>
                  <a:lnTo>
                    <a:pt x="305790" y="57124"/>
                  </a:lnTo>
                  <a:lnTo>
                    <a:pt x="307009" y="50774"/>
                  </a:lnTo>
                  <a:lnTo>
                    <a:pt x="304355" y="58140"/>
                  </a:lnTo>
                  <a:lnTo>
                    <a:pt x="304444" y="55981"/>
                  </a:lnTo>
                  <a:lnTo>
                    <a:pt x="304533" y="54076"/>
                  </a:lnTo>
                  <a:lnTo>
                    <a:pt x="304698" y="53822"/>
                  </a:lnTo>
                  <a:lnTo>
                    <a:pt x="304761" y="51409"/>
                  </a:lnTo>
                  <a:lnTo>
                    <a:pt x="303022" y="55981"/>
                  </a:lnTo>
                  <a:lnTo>
                    <a:pt x="302450" y="55473"/>
                  </a:lnTo>
                  <a:lnTo>
                    <a:pt x="302526" y="54330"/>
                  </a:lnTo>
                  <a:lnTo>
                    <a:pt x="301256" y="57632"/>
                  </a:lnTo>
                  <a:lnTo>
                    <a:pt x="299643" y="58775"/>
                  </a:lnTo>
                  <a:lnTo>
                    <a:pt x="299326" y="59029"/>
                  </a:lnTo>
                  <a:lnTo>
                    <a:pt x="299262" y="59664"/>
                  </a:lnTo>
                  <a:lnTo>
                    <a:pt x="298399" y="60172"/>
                  </a:lnTo>
                  <a:lnTo>
                    <a:pt x="298284" y="57632"/>
                  </a:lnTo>
                  <a:lnTo>
                    <a:pt x="298399" y="56489"/>
                  </a:lnTo>
                  <a:lnTo>
                    <a:pt x="298754" y="54584"/>
                  </a:lnTo>
                  <a:lnTo>
                    <a:pt x="299453" y="54584"/>
                  </a:lnTo>
                  <a:lnTo>
                    <a:pt x="299466" y="54457"/>
                  </a:lnTo>
                  <a:lnTo>
                    <a:pt x="299872" y="50774"/>
                  </a:lnTo>
                  <a:lnTo>
                    <a:pt x="298564" y="54457"/>
                  </a:lnTo>
                  <a:lnTo>
                    <a:pt x="298437" y="54076"/>
                  </a:lnTo>
                  <a:lnTo>
                    <a:pt x="298500" y="53187"/>
                  </a:lnTo>
                  <a:lnTo>
                    <a:pt x="298729" y="52171"/>
                  </a:lnTo>
                  <a:lnTo>
                    <a:pt x="297611" y="52552"/>
                  </a:lnTo>
                  <a:lnTo>
                    <a:pt x="296760" y="56489"/>
                  </a:lnTo>
                  <a:lnTo>
                    <a:pt x="295732" y="55981"/>
                  </a:lnTo>
                  <a:lnTo>
                    <a:pt x="295605" y="57124"/>
                  </a:lnTo>
                  <a:lnTo>
                    <a:pt x="295490" y="57543"/>
                  </a:lnTo>
                  <a:lnTo>
                    <a:pt x="294182" y="61061"/>
                  </a:lnTo>
                  <a:lnTo>
                    <a:pt x="294271" y="60680"/>
                  </a:lnTo>
                  <a:lnTo>
                    <a:pt x="294386" y="60172"/>
                  </a:lnTo>
                  <a:lnTo>
                    <a:pt x="294462" y="59791"/>
                  </a:lnTo>
                  <a:lnTo>
                    <a:pt x="294894" y="57886"/>
                  </a:lnTo>
                  <a:lnTo>
                    <a:pt x="294919" y="57759"/>
                  </a:lnTo>
                  <a:lnTo>
                    <a:pt x="295554" y="54965"/>
                  </a:lnTo>
                  <a:lnTo>
                    <a:pt x="294360" y="57759"/>
                  </a:lnTo>
                  <a:lnTo>
                    <a:pt x="295008" y="53695"/>
                  </a:lnTo>
                  <a:lnTo>
                    <a:pt x="292836" y="57251"/>
                  </a:lnTo>
                  <a:lnTo>
                    <a:pt x="291985" y="57886"/>
                  </a:lnTo>
                  <a:lnTo>
                    <a:pt x="292023" y="57759"/>
                  </a:lnTo>
                  <a:lnTo>
                    <a:pt x="292481" y="56451"/>
                  </a:lnTo>
                  <a:lnTo>
                    <a:pt x="291604" y="57759"/>
                  </a:lnTo>
                  <a:lnTo>
                    <a:pt x="290842" y="57632"/>
                  </a:lnTo>
                  <a:lnTo>
                    <a:pt x="290931" y="57251"/>
                  </a:lnTo>
                  <a:lnTo>
                    <a:pt x="291172" y="56108"/>
                  </a:lnTo>
                  <a:lnTo>
                    <a:pt x="291261" y="55727"/>
                  </a:lnTo>
                  <a:lnTo>
                    <a:pt x="291363" y="55219"/>
                  </a:lnTo>
                  <a:lnTo>
                    <a:pt x="292557" y="49758"/>
                  </a:lnTo>
                  <a:lnTo>
                    <a:pt x="289229" y="55219"/>
                  </a:lnTo>
                  <a:lnTo>
                    <a:pt x="289280" y="54711"/>
                  </a:lnTo>
                  <a:lnTo>
                    <a:pt x="289344" y="54076"/>
                  </a:lnTo>
                  <a:lnTo>
                    <a:pt x="289394" y="53568"/>
                  </a:lnTo>
                  <a:lnTo>
                    <a:pt x="289598" y="51663"/>
                  </a:lnTo>
                  <a:lnTo>
                    <a:pt x="289864" y="48996"/>
                  </a:lnTo>
                  <a:lnTo>
                    <a:pt x="287921" y="51663"/>
                  </a:lnTo>
                  <a:lnTo>
                    <a:pt x="287388" y="47218"/>
                  </a:lnTo>
                  <a:lnTo>
                    <a:pt x="285686" y="47345"/>
                  </a:lnTo>
                  <a:lnTo>
                    <a:pt x="285064" y="53568"/>
                  </a:lnTo>
                  <a:lnTo>
                    <a:pt x="285178" y="47472"/>
                  </a:lnTo>
                  <a:lnTo>
                    <a:pt x="285000" y="48450"/>
                  </a:lnTo>
                  <a:lnTo>
                    <a:pt x="284797" y="47256"/>
                  </a:lnTo>
                  <a:lnTo>
                    <a:pt x="284797" y="49530"/>
                  </a:lnTo>
                  <a:lnTo>
                    <a:pt x="284708" y="49974"/>
                  </a:lnTo>
                  <a:lnTo>
                    <a:pt x="284060" y="53695"/>
                  </a:lnTo>
                  <a:lnTo>
                    <a:pt x="283603" y="54076"/>
                  </a:lnTo>
                  <a:lnTo>
                    <a:pt x="283489" y="53949"/>
                  </a:lnTo>
                  <a:lnTo>
                    <a:pt x="283514" y="53441"/>
                  </a:lnTo>
                  <a:lnTo>
                    <a:pt x="283260" y="50901"/>
                  </a:lnTo>
                  <a:lnTo>
                    <a:pt x="283235" y="50647"/>
                  </a:lnTo>
                  <a:lnTo>
                    <a:pt x="283210" y="47599"/>
                  </a:lnTo>
                  <a:lnTo>
                    <a:pt x="283756" y="48234"/>
                  </a:lnTo>
                  <a:lnTo>
                    <a:pt x="283857" y="47599"/>
                  </a:lnTo>
                  <a:lnTo>
                    <a:pt x="283984" y="46837"/>
                  </a:lnTo>
                  <a:lnTo>
                    <a:pt x="283260" y="46202"/>
                  </a:lnTo>
                  <a:lnTo>
                    <a:pt x="283578" y="45440"/>
                  </a:lnTo>
                  <a:lnTo>
                    <a:pt x="284048" y="44297"/>
                  </a:lnTo>
                  <a:lnTo>
                    <a:pt x="283933" y="42265"/>
                  </a:lnTo>
                  <a:lnTo>
                    <a:pt x="283641" y="44297"/>
                  </a:lnTo>
                  <a:lnTo>
                    <a:pt x="283527" y="44678"/>
                  </a:lnTo>
                  <a:lnTo>
                    <a:pt x="283032" y="45440"/>
                  </a:lnTo>
                  <a:lnTo>
                    <a:pt x="282714" y="44551"/>
                  </a:lnTo>
                  <a:lnTo>
                    <a:pt x="282752" y="47726"/>
                  </a:lnTo>
                  <a:lnTo>
                    <a:pt x="281038" y="50647"/>
                  </a:lnTo>
                  <a:lnTo>
                    <a:pt x="281254" y="49631"/>
                  </a:lnTo>
                  <a:lnTo>
                    <a:pt x="281660" y="47726"/>
                  </a:lnTo>
                  <a:lnTo>
                    <a:pt x="282194" y="45186"/>
                  </a:lnTo>
                  <a:lnTo>
                    <a:pt x="282841" y="42138"/>
                  </a:lnTo>
                  <a:lnTo>
                    <a:pt x="281051" y="45186"/>
                  </a:lnTo>
                  <a:lnTo>
                    <a:pt x="281393" y="44297"/>
                  </a:lnTo>
                  <a:lnTo>
                    <a:pt x="281800" y="43281"/>
                  </a:lnTo>
                  <a:lnTo>
                    <a:pt x="280974" y="44297"/>
                  </a:lnTo>
                  <a:lnTo>
                    <a:pt x="279603" y="42773"/>
                  </a:lnTo>
                  <a:lnTo>
                    <a:pt x="278079" y="47726"/>
                  </a:lnTo>
                  <a:lnTo>
                    <a:pt x="278193" y="46202"/>
                  </a:lnTo>
                  <a:lnTo>
                    <a:pt x="278295" y="45313"/>
                  </a:lnTo>
                  <a:lnTo>
                    <a:pt x="278638" y="44805"/>
                  </a:lnTo>
                  <a:lnTo>
                    <a:pt x="277355" y="43789"/>
                  </a:lnTo>
                  <a:lnTo>
                    <a:pt x="274485" y="49631"/>
                  </a:lnTo>
                  <a:lnTo>
                    <a:pt x="274383" y="48996"/>
                  </a:lnTo>
                  <a:lnTo>
                    <a:pt x="274154" y="47599"/>
                  </a:lnTo>
                  <a:lnTo>
                    <a:pt x="274040" y="46837"/>
                  </a:lnTo>
                  <a:lnTo>
                    <a:pt x="274154" y="45567"/>
                  </a:lnTo>
                  <a:lnTo>
                    <a:pt x="274345" y="44805"/>
                  </a:lnTo>
                  <a:lnTo>
                    <a:pt x="274002" y="45186"/>
                  </a:lnTo>
                  <a:lnTo>
                    <a:pt x="273354" y="47599"/>
                  </a:lnTo>
                  <a:lnTo>
                    <a:pt x="273342" y="46964"/>
                  </a:lnTo>
                  <a:lnTo>
                    <a:pt x="273456" y="45440"/>
                  </a:lnTo>
                  <a:lnTo>
                    <a:pt x="273659" y="44678"/>
                  </a:lnTo>
                  <a:lnTo>
                    <a:pt x="273583" y="44424"/>
                  </a:lnTo>
                  <a:lnTo>
                    <a:pt x="272402" y="46964"/>
                  </a:lnTo>
                  <a:lnTo>
                    <a:pt x="272275" y="46329"/>
                  </a:lnTo>
                  <a:lnTo>
                    <a:pt x="272389" y="45440"/>
                  </a:lnTo>
                  <a:lnTo>
                    <a:pt x="272732" y="44551"/>
                  </a:lnTo>
                  <a:lnTo>
                    <a:pt x="272707" y="44043"/>
                  </a:lnTo>
                  <a:lnTo>
                    <a:pt x="271792" y="42011"/>
                  </a:lnTo>
                  <a:lnTo>
                    <a:pt x="269938" y="48107"/>
                  </a:lnTo>
                  <a:lnTo>
                    <a:pt x="268605" y="48996"/>
                  </a:lnTo>
                  <a:lnTo>
                    <a:pt x="268871" y="47472"/>
                  </a:lnTo>
                  <a:lnTo>
                    <a:pt x="269100" y="46202"/>
                  </a:lnTo>
                  <a:lnTo>
                    <a:pt x="269290" y="45059"/>
                  </a:lnTo>
                  <a:lnTo>
                    <a:pt x="269214" y="44043"/>
                  </a:lnTo>
                  <a:lnTo>
                    <a:pt x="268224" y="42138"/>
                  </a:lnTo>
                  <a:lnTo>
                    <a:pt x="268300" y="41376"/>
                  </a:lnTo>
                  <a:lnTo>
                    <a:pt x="266763" y="40487"/>
                  </a:lnTo>
                  <a:lnTo>
                    <a:pt x="264883" y="44551"/>
                  </a:lnTo>
                  <a:lnTo>
                    <a:pt x="263093" y="46202"/>
                  </a:lnTo>
                  <a:lnTo>
                    <a:pt x="263067" y="44424"/>
                  </a:lnTo>
                  <a:lnTo>
                    <a:pt x="263055" y="43535"/>
                  </a:lnTo>
                  <a:lnTo>
                    <a:pt x="263017" y="40995"/>
                  </a:lnTo>
                  <a:lnTo>
                    <a:pt x="260311" y="43535"/>
                  </a:lnTo>
                  <a:lnTo>
                    <a:pt x="259283" y="40487"/>
                  </a:lnTo>
                  <a:lnTo>
                    <a:pt x="259270" y="41744"/>
                  </a:lnTo>
                  <a:lnTo>
                    <a:pt x="258648" y="44043"/>
                  </a:lnTo>
                  <a:lnTo>
                    <a:pt x="258292" y="44424"/>
                  </a:lnTo>
                  <a:lnTo>
                    <a:pt x="258114" y="43535"/>
                  </a:lnTo>
                  <a:lnTo>
                    <a:pt x="256806" y="47472"/>
                  </a:lnTo>
                  <a:lnTo>
                    <a:pt x="256908" y="46964"/>
                  </a:lnTo>
                  <a:lnTo>
                    <a:pt x="256921" y="46837"/>
                  </a:lnTo>
                  <a:lnTo>
                    <a:pt x="257022" y="46329"/>
                  </a:lnTo>
                  <a:lnTo>
                    <a:pt x="257149" y="45567"/>
                  </a:lnTo>
                  <a:lnTo>
                    <a:pt x="257175" y="45440"/>
                  </a:lnTo>
                  <a:lnTo>
                    <a:pt x="257568" y="43281"/>
                  </a:lnTo>
                  <a:lnTo>
                    <a:pt x="257670" y="43408"/>
                  </a:lnTo>
                  <a:lnTo>
                    <a:pt x="257683" y="43281"/>
                  </a:lnTo>
                  <a:lnTo>
                    <a:pt x="257987" y="40233"/>
                  </a:lnTo>
                  <a:lnTo>
                    <a:pt x="258089" y="39217"/>
                  </a:lnTo>
                  <a:lnTo>
                    <a:pt x="257187" y="40233"/>
                  </a:lnTo>
                  <a:lnTo>
                    <a:pt x="256641" y="39979"/>
                  </a:lnTo>
                  <a:lnTo>
                    <a:pt x="255651" y="45440"/>
                  </a:lnTo>
                  <a:lnTo>
                    <a:pt x="255117" y="43154"/>
                  </a:lnTo>
                  <a:lnTo>
                    <a:pt x="254914" y="42265"/>
                  </a:lnTo>
                  <a:lnTo>
                    <a:pt x="253466" y="42646"/>
                  </a:lnTo>
                  <a:lnTo>
                    <a:pt x="252133" y="43154"/>
                  </a:lnTo>
                  <a:lnTo>
                    <a:pt x="252107" y="43027"/>
                  </a:lnTo>
                  <a:lnTo>
                    <a:pt x="251917" y="41884"/>
                  </a:lnTo>
                  <a:lnTo>
                    <a:pt x="251675" y="40487"/>
                  </a:lnTo>
                  <a:lnTo>
                    <a:pt x="251104" y="41884"/>
                  </a:lnTo>
                  <a:lnTo>
                    <a:pt x="250659" y="41757"/>
                  </a:lnTo>
                  <a:lnTo>
                    <a:pt x="250101" y="43027"/>
                  </a:lnTo>
                  <a:lnTo>
                    <a:pt x="250583" y="40106"/>
                  </a:lnTo>
                  <a:lnTo>
                    <a:pt x="249669" y="39217"/>
                  </a:lnTo>
                  <a:lnTo>
                    <a:pt x="249288" y="38836"/>
                  </a:lnTo>
                  <a:lnTo>
                    <a:pt x="247954" y="39217"/>
                  </a:lnTo>
                  <a:lnTo>
                    <a:pt x="248526" y="37185"/>
                  </a:lnTo>
                  <a:lnTo>
                    <a:pt x="247865" y="36931"/>
                  </a:lnTo>
                  <a:lnTo>
                    <a:pt x="246341" y="45567"/>
                  </a:lnTo>
                  <a:lnTo>
                    <a:pt x="245681" y="45567"/>
                  </a:lnTo>
                  <a:lnTo>
                    <a:pt x="245706" y="45313"/>
                  </a:lnTo>
                  <a:lnTo>
                    <a:pt x="246011" y="42646"/>
                  </a:lnTo>
                  <a:lnTo>
                    <a:pt x="246138" y="41503"/>
                  </a:lnTo>
                  <a:lnTo>
                    <a:pt x="246176" y="41249"/>
                  </a:lnTo>
                  <a:lnTo>
                    <a:pt x="244970" y="41122"/>
                  </a:lnTo>
                  <a:lnTo>
                    <a:pt x="244932" y="40868"/>
                  </a:lnTo>
                  <a:lnTo>
                    <a:pt x="244335" y="37058"/>
                  </a:lnTo>
                  <a:lnTo>
                    <a:pt x="242544" y="40868"/>
                  </a:lnTo>
                  <a:lnTo>
                    <a:pt x="242900" y="38963"/>
                  </a:lnTo>
                  <a:lnTo>
                    <a:pt x="243116" y="38836"/>
                  </a:lnTo>
                  <a:lnTo>
                    <a:pt x="242570" y="38582"/>
                  </a:lnTo>
                  <a:lnTo>
                    <a:pt x="242227" y="37693"/>
                  </a:lnTo>
                  <a:lnTo>
                    <a:pt x="241376" y="35534"/>
                  </a:lnTo>
                  <a:lnTo>
                    <a:pt x="241084" y="37998"/>
                  </a:lnTo>
                  <a:lnTo>
                    <a:pt x="241249" y="37693"/>
                  </a:lnTo>
                  <a:lnTo>
                    <a:pt x="241122" y="37947"/>
                  </a:lnTo>
                  <a:lnTo>
                    <a:pt x="241033" y="38455"/>
                  </a:lnTo>
                  <a:lnTo>
                    <a:pt x="240677" y="41503"/>
                  </a:lnTo>
                  <a:lnTo>
                    <a:pt x="241084" y="37998"/>
                  </a:lnTo>
                  <a:lnTo>
                    <a:pt x="238594" y="42646"/>
                  </a:lnTo>
                  <a:lnTo>
                    <a:pt x="239128" y="39725"/>
                  </a:lnTo>
                  <a:lnTo>
                    <a:pt x="238099" y="43027"/>
                  </a:lnTo>
                  <a:lnTo>
                    <a:pt x="237985" y="43535"/>
                  </a:lnTo>
                  <a:lnTo>
                    <a:pt x="237871" y="44297"/>
                  </a:lnTo>
                  <a:lnTo>
                    <a:pt x="236956" y="45313"/>
                  </a:lnTo>
                  <a:lnTo>
                    <a:pt x="237070" y="43281"/>
                  </a:lnTo>
                  <a:lnTo>
                    <a:pt x="236956" y="42392"/>
                  </a:lnTo>
                  <a:lnTo>
                    <a:pt x="236880" y="42138"/>
                  </a:lnTo>
                  <a:lnTo>
                    <a:pt x="236410" y="46329"/>
                  </a:lnTo>
                  <a:lnTo>
                    <a:pt x="235940" y="44805"/>
                  </a:lnTo>
                  <a:lnTo>
                    <a:pt x="236054" y="44170"/>
                  </a:lnTo>
                  <a:lnTo>
                    <a:pt x="236435" y="42900"/>
                  </a:lnTo>
                  <a:lnTo>
                    <a:pt x="235851" y="42646"/>
                  </a:lnTo>
                  <a:lnTo>
                    <a:pt x="235750" y="43662"/>
                  </a:lnTo>
                  <a:lnTo>
                    <a:pt x="235140" y="45567"/>
                  </a:lnTo>
                  <a:lnTo>
                    <a:pt x="234556" y="46837"/>
                  </a:lnTo>
                  <a:lnTo>
                    <a:pt x="234416" y="46329"/>
                  </a:lnTo>
                  <a:lnTo>
                    <a:pt x="234289" y="45821"/>
                  </a:lnTo>
                  <a:lnTo>
                    <a:pt x="234099" y="45059"/>
                  </a:lnTo>
                  <a:lnTo>
                    <a:pt x="234213" y="43154"/>
                  </a:lnTo>
                  <a:lnTo>
                    <a:pt x="234327" y="42138"/>
                  </a:lnTo>
                  <a:lnTo>
                    <a:pt x="234035" y="43662"/>
                  </a:lnTo>
                  <a:lnTo>
                    <a:pt x="233362" y="45821"/>
                  </a:lnTo>
                  <a:lnTo>
                    <a:pt x="233248" y="45440"/>
                  </a:lnTo>
                  <a:lnTo>
                    <a:pt x="233349" y="43662"/>
                  </a:lnTo>
                  <a:lnTo>
                    <a:pt x="233438" y="43408"/>
                  </a:lnTo>
                  <a:lnTo>
                    <a:pt x="233362" y="42646"/>
                  </a:lnTo>
                  <a:lnTo>
                    <a:pt x="233222" y="42265"/>
                  </a:lnTo>
                  <a:lnTo>
                    <a:pt x="232854" y="41198"/>
                  </a:lnTo>
                  <a:lnTo>
                    <a:pt x="232740" y="41986"/>
                  </a:lnTo>
                  <a:lnTo>
                    <a:pt x="232778" y="40995"/>
                  </a:lnTo>
                  <a:lnTo>
                    <a:pt x="232854" y="41198"/>
                  </a:lnTo>
                  <a:lnTo>
                    <a:pt x="232879" y="40995"/>
                  </a:lnTo>
                  <a:lnTo>
                    <a:pt x="233083" y="39598"/>
                  </a:lnTo>
                  <a:lnTo>
                    <a:pt x="232562" y="39166"/>
                  </a:lnTo>
                  <a:lnTo>
                    <a:pt x="232562" y="41922"/>
                  </a:lnTo>
                  <a:lnTo>
                    <a:pt x="231521" y="46329"/>
                  </a:lnTo>
                  <a:lnTo>
                    <a:pt x="231279" y="44043"/>
                  </a:lnTo>
                  <a:lnTo>
                    <a:pt x="231330" y="41630"/>
                  </a:lnTo>
                  <a:lnTo>
                    <a:pt x="232156" y="41757"/>
                  </a:lnTo>
                  <a:lnTo>
                    <a:pt x="232562" y="41922"/>
                  </a:lnTo>
                  <a:lnTo>
                    <a:pt x="232562" y="39166"/>
                  </a:lnTo>
                  <a:lnTo>
                    <a:pt x="233540" y="35407"/>
                  </a:lnTo>
                  <a:lnTo>
                    <a:pt x="232702" y="37312"/>
                  </a:lnTo>
                  <a:lnTo>
                    <a:pt x="231178" y="41630"/>
                  </a:lnTo>
                  <a:lnTo>
                    <a:pt x="231089" y="41376"/>
                  </a:lnTo>
                  <a:lnTo>
                    <a:pt x="231051" y="41249"/>
                  </a:lnTo>
                  <a:lnTo>
                    <a:pt x="230746" y="40360"/>
                  </a:lnTo>
                  <a:lnTo>
                    <a:pt x="230720" y="39979"/>
                  </a:lnTo>
                  <a:lnTo>
                    <a:pt x="230746" y="39344"/>
                  </a:lnTo>
                  <a:lnTo>
                    <a:pt x="230746" y="38709"/>
                  </a:lnTo>
                  <a:lnTo>
                    <a:pt x="230517" y="39090"/>
                  </a:lnTo>
                  <a:lnTo>
                    <a:pt x="230390" y="39344"/>
                  </a:lnTo>
                  <a:lnTo>
                    <a:pt x="230352" y="39217"/>
                  </a:lnTo>
                  <a:lnTo>
                    <a:pt x="230149" y="38582"/>
                  </a:lnTo>
                  <a:lnTo>
                    <a:pt x="229958" y="38455"/>
                  </a:lnTo>
                  <a:lnTo>
                    <a:pt x="230085" y="37312"/>
                  </a:lnTo>
                  <a:lnTo>
                    <a:pt x="230098" y="37185"/>
                  </a:lnTo>
                  <a:lnTo>
                    <a:pt x="230200" y="36296"/>
                  </a:lnTo>
                  <a:lnTo>
                    <a:pt x="229933" y="36588"/>
                  </a:lnTo>
                  <a:lnTo>
                    <a:pt x="229933" y="37312"/>
                  </a:lnTo>
                  <a:lnTo>
                    <a:pt x="229870" y="38582"/>
                  </a:lnTo>
                  <a:lnTo>
                    <a:pt x="229730" y="38620"/>
                  </a:lnTo>
                  <a:lnTo>
                    <a:pt x="229730" y="58394"/>
                  </a:lnTo>
                  <a:lnTo>
                    <a:pt x="229590" y="58140"/>
                  </a:lnTo>
                  <a:lnTo>
                    <a:pt x="229158" y="58140"/>
                  </a:lnTo>
                  <a:lnTo>
                    <a:pt x="229273" y="56997"/>
                  </a:lnTo>
                  <a:lnTo>
                    <a:pt x="229374" y="56489"/>
                  </a:lnTo>
                  <a:lnTo>
                    <a:pt x="229450" y="56108"/>
                  </a:lnTo>
                  <a:lnTo>
                    <a:pt x="229577" y="56108"/>
                  </a:lnTo>
                  <a:lnTo>
                    <a:pt x="229438" y="56921"/>
                  </a:lnTo>
                  <a:lnTo>
                    <a:pt x="229654" y="57505"/>
                  </a:lnTo>
                  <a:lnTo>
                    <a:pt x="229730" y="58394"/>
                  </a:lnTo>
                  <a:lnTo>
                    <a:pt x="229730" y="38620"/>
                  </a:lnTo>
                  <a:lnTo>
                    <a:pt x="229425" y="38836"/>
                  </a:lnTo>
                  <a:lnTo>
                    <a:pt x="229654" y="37693"/>
                  </a:lnTo>
                  <a:lnTo>
                    <a:pt x="229933" y="37312"/>
                  </a:lnTo>
                  <a:lnTo>
                    <a:pt x="229933" y="36588"/>
                  </a:lnTo>
                  <a:lnTo>
                    <a:pt x="229362" y="37185"/>
                  </a:lnTo>
                  <a:lnTo>
                    <a:pt x="229044" y="37058"/>
                  </a:lnTo>
                  <a:lnTo>
                    <a:pt x="228663" y="39979"/>
                  </a:lnTo>
                  <a:lnTo>
                    <a:pt x="228295" y="39471"/>
                  </a:lnTo>
                  <a:lnTo>
                    <a:pt x="228371" y="41744"/>
                  </a:lnTo>
                  <a:lnTo>
                    <a:pt x="228663" y="41541"/>
                  </a:lnTo>
                  <a:lnTo>
                    <a:pt x="228638" y="42303"/>
                  </a:lnTo>
                  <a:lnTo>
                    <a:pt x="228854" y="41414"/>
                  </a:lnTo>
                  <a:lnTo>
                    <a:pt x="228727" y="41440"/>
                  </a:lnTo>
                  <a:lnTo>
                    <a:pt x="228904" y="41249"/>
                  </a:lnTo>
                  <a:lnTo>
                    <a:pt x="228854" y="41414"/>
                  </a:lnTo>
                  <a:lnTo>
                    <a:pt x="229362" y="41376"/>
                  </a:lnTo>
                  <a:lnTo>
                    <a:pt x="229692" y="41376"/>
                  </a:lnTo>
                  <a:lnTo>
                    <a:pt x="228777" y="44043"/>
                  </a:lnTo>
                  <a:lnTo>
                    <a:pt x="228650" y="42392"/>
                  </a:lnTo>
                  <a:lnTo>
                    <a:pt x="228346" y="43637"/>
                  </a:lnTo>
                  <a:lnTo>
                    <a:pt x="228346" y="58140"/>
                  </a:lnTo>
                  <a:lnTo>
                    <a:pt x="228346" y="58267"/>
                  </a:lnTo>
                  <a:lnTo>
                    <a:pt x="227990" y="58394"/>
                  </a:lnTo>
                  <a:lnTo>
                    <a:pt x="228346" y="58140"/>
                  </a:lnTo>
                  <a:lnTo>
                    <a:pt x="228346" y="43637"/>
                  </a:lnTo>
                  <a:lnTo>
                    <a:pt x="227520" y="46964"/>
                  </a:lnTo>
                  <a:lnTo>
                    <a:pt x="227558" y="45948"/>
                  </a:lnTo>
                  <a:lnTo>
                    <a:pt x="227558" y="45694"/>
                  </a:lnTo>
                  <a:lnTo>
                    <a:pt x="227584" y="44805"/>
                  </a:lnTo>
                  <a:lnTo>
                    <a:pt x="227482" y="42265"/>
                  </a:lnTo>
                  <a:lnTo>
                    <a:pt x="227126" y="40868"/>
                  </a:lnTo>
                  <a:lnTo>
                    <a:pt x="227152" y="39598"/>
                  </a:lnTo>
                  <a:lnTo>
                    <a:pt x="227291" y="38074"/>
                  </a:lnTo>
                  <a:lnTo>
                    <a:pt x="226047" y="39598"/>
                  </a:lnTo>
                  <a:lnTo>
                    <a:pt x="224751" y="38836"/>
                  </a:lnTo>
                  <a:lnTo>
                    <a:pt x="223405" y="44043"/>
                  </a:lnTo>
                  <a:lnTo>
                    <a:pt x="223304" y="44297"/>
                  </a:lnTo>
                  <a:lnTo>
                    <a:pt x="222999" y="44805"/>
                  </a:lnTo>
                  <a:lnTo>
                    <a:pt x="223012" y="44678"/>
                  </a:lnTo>
                  <a:lnTo>
                    <a:pt x="223253" y="42646"/>
                  </a:lnTo>
                  <a:lnTo>
                    <a:pt x="223266" y="41884"/>
                  </a:lnTo>
                  <a:lnTo>
                    <a:pt x="223329" y="41529"/>
                  </a:lnTo>
                  <a:lnTo>
                    <a:pt x="223126" y="41884"/>
                  </a:lnTo>
                  <a:lnTo>
                    <a:pt x="222364" y="41122"/>
                  </a:lnTo>
                  <a:lnTo>
                    <a:pt x="222110" y="40868"/>
                  </a:lnTo>
                  <a:lnTo>
                    <a:pt x="222046" y="41262"/>
                  </a:lnTo>
                  <a:lnTo>
                    <a:pt x="221996" y="41529"/>
                  </a:lnTo>
                  <a:lnTo>
                    <a:pt x="221475" y="44678"/>
                  </a:lnTo>
                  <a:lnTo>
                    <a:pt x="221310" y="44043"/>
                  </a:lnTo>
                  <a:lnTo>
                    <a:pt x="221005" y="42900"/>
                  </a:lnTo>
                  <a:lnTo>
                    <a:pt x="221081" y="42646"/>
                  </a:lnTo>
                  <a:lnTo>
                    <a:pt x="221919" y="41630"/>
                  </a:lnTo>
                  <a:lnTo>
                    <a:pt x="222046" y="41262"/>
                  </a:lnTo>
                  <a:lnTo>
                    <a:pt x="221259" y="41630"/>
                  </a:lnTo>
                  <a:lnTo>
                    <a:pt x="221462" y="40868"/>
                  </a:lnTo>
                  <a:lnTo>
                    <a:pt x="221335" y="40233"/>
                  </a:lnTo>
                  <a:lnTo>
                    <a:pt x="220345" y="39090"/>
                  </a:lnTo>
                  <a:lnTo>
                    <a:pt x="217144" y="44043"/>
                  </a:lnTo>
                  <a:lnTo>
                    <a:pt x="216674" y="43154"/>
                  </a:lnTo>
                  <a:lnTo>
                    <a:pt x="215938" y="41757"/>
                  </a:lnTo>
                  <a:lnTo>
                    <a:pt x="216027" y="43154"/>
                  </a:lnTo>
                  <a:lnTo>
                    <a:pt x="213982" y="39344"/>
                  </a:lnTo>
                  <a:lnTo>
                    <a:pt x="210540" y="45694"/>
                  </a:lnTo>
                  <a:lnTo>
                    <a:pt x="209715" y="43027"/>
                  </a:lnTo>
                  <a:lnTo>
                    <a:pt x="208800" y="40106"/>
                  </a:lnTo>
                  <a:lnTo>
                    <a:pt x="208191" y="38709"/>
                  </a:lnTo>
                  <a:lnTo>
                    <a:pt x="207911" y="40614"/>
                  </a:lnTo>
                  <a:lnTo>
                    <a:pt x="207784" y="41262"/>
                  </a:lnTo>
                  <a:lnTo>
                    <a:pt x="207175" y="43027"/>
                  </a:lnTo>
                  <a:lnTo>
                    <a:pt x="207416" y="39852"/>
                  </a:lnTo>
                  <a:lnTo>
                    <a:pt x="206298" y="43281"/>
                  </a:lnTo>
                  <a:lnTo>
                    <a:pt x="204914" y="45948"/>
                  </a:lnTo>
                  <a:lnTo>
                    <a:pt x="205028" y="43535"/>
                  </a:lnTo>
                  <a:lnTo>
                    <a:pt x="205066" y="42519"/>
                  </a:lnTo>
                  <a:lnTo>
                    <a:pt x="205384" y="35407"/>
                  </a:lnTo>
                  <a:lnTo>
                    <a:pt x="203530" y="40233"/>
                  </a:lnTo>
                  <a:lnTo>
                    <a:pt x="203415" y="42519"/>
                  </a:lnTo>
                  <a:lnTo>
                    <a:pt x="202996" y="42011"/>
                  </a:lnTo>
                  <a:lnTo>
                    <a:pt x="201790" y="43535"/>
                  </a:lnTo>
                  <a:lnTo>
                    <a:pt x="201752" y="43281"/>
                  </a:lnTo>
                  <a:lnTo>
                    <a:pt x="202158" y="41122"/>
                  </a:lnTo>
                  <a:lnTo>
                    <a:pt x="201739" y="43230"/>
                  </a:lnTo>
                  <a:lnTo>
                    <a:pt x="201866" y="40487"/>
                  </a:lnTo>
                  <a:lnTo>
                    <a:pt x="200393" y="43154"/>
                  </a:lnTo>
                  <a:lnTo>
                    <a:pt x="199707" y="41986"/>
                  </a:lnTo>
                  <a:lnTo>
                    <a:pt x="199796" y="41376"/>
                  </a:lnTo>
                  <a:lnTo>
                    <a:pt x="201269" y="36677"/>
                  </a:lnTo>
                  <a:lnTo>
                    <a:pt x="199999" y="36169"/>
                  </a:lnTo>
                  <a:lnTo>
                    <a:pt x="199440" y="36804"/>
                  </a:lnTo>
                  <a:lnTo>
                    <a:pt x="198259" y="40360"/>
                  </a:lnTo>
                  <a:lnTo>
                    <a:pt x="198158" y="42011"/>
                  </a:lnTo>
                  <a:lnTo>
                    <a:pt x="198335" y="42138"/>
                  </a:lnTo>
                  <a:lnTo>
                    <a:pt x="198412" y="42519"/>
                  </a:lnTo>
                  <a:lnTo>
                    <a:pt x="198513" y="43154"/>
                  </a:lnTo>
                  <a:lnTo>
                    <a:pt x="198399" y="44297"/>
                  </a:lnTo>
                  <a:lnTo>
                    <a:pt x="198285" y="44805"/>
                  </a:lnTo>
                  <a:lnTo>
                    <a:pt x="197827" y="45567"/>
                  </a:lnTo>
                  <a:lnTo>
                    <a:pt x="197205" y="50393"/>
                  </a:lnTo>
                  <a:lnTo>
                    <a:pt x="196545" y="54076"/>
                  </a:lnTo>
                  <a:lnTo>
                    <a:pt x="196443" y="55727"/>
                  </a:lnTo>
                  <a:lnTo>
                    <a:pt x="197027" y="58775"/>
                  </a:lnTo>
                  <a:lnTo>
                    <a:pt x="198107" y="55854"/>
                  </a:lnTo>
                  <a:lnTo>
                    <a:pt x="198081" y="58267"/>
                  </a:lnTo>
                  <a:lnTo>
                    <a:pt x="197446" y="58394"/>
                  </a:lnTo>
                  <a:lnTo>
                    <a:pt x="197548" y="60680"/>
                  </a:lnTo>
                  <a:lnTo>
                    <a:pt x="197980" y="58648"/>
                  </a:lnTo>
                  <a:lnTo>
                    <a:pt x="198399" y="57378"/>
                  </a:lnTo>
                  <a:lnTo>
                    <a:pt x="198412" y="60045"/>
                  </a:lnTo>
                  <a:lnTo>
                    <a:pt x="199148" y="57378"/>
                  </a:lnTo>
                  <a:lnTo>
                    <a:pt x="199390" y="56489"/>
                  </a:lnTo>
                  <a:lnTo>
                    <a:pt x="199504" y="55854"/>
                  </a:lnTo>
                  <a:lnTo>
                    <a:pt x="199656" y="55549"/>
                  </a:lnTo>
                  <a:lnTo>
                    <a:pt x="200164" y="54584"/>
                  </a:lnTo>
                  <a:lnTo>
                    <a:pt x="200202" y="57251"/>
                  </a:lnTo>
                  <a:lnTo>
                    <a:pt x="199961" y="58648"/>
                  </a:lnTo>
                  <a:lnTo>
                    <a:pt x="200596" y="56870"/>
                  </a:lnTo>
                  <a:lnTo>
                    <a:pt x="200482" y="58267"/>
                  </a:lnTo>
                  <a:lnTo>
                    <a:pt x="200380" y="58686"/>
                  </a:lnTo>
                  <a:lnTo>
                    <a:pt x="200647" y="58013"/>
                  </a:lnTo>
                  <a:lnTo>
                    <a:pt x="201155" y="58902"/>
                  </a:lnTo>
                  <a:lnTo>
                    <a:pt x="201333" y="58013"/>
                  </a:lnTo>
                  <a:lnTo>
                    <a:pt x="201549" y="56870"/>
                  </a:lnTo>
                  <a:lnTo>
                    <a:pt x="201637" y="56362"/>
                  </a:lnTo>
                  <a:lnTo>
                    <a:pt x="201701" y="59029"/>
                  </a:lnTo>
                  <a:lnTo>
                    <a:pt x="202730" y="56362"/>
                  </a:lnTo>
                  <a:lnTo>
                    <a:pt x="202984" y="55727"/>
                  </a:lnTo>
                  <a:lnTo>
                    <a:pt x="202412" y="60299"/>
                  </a:lnTo>
                  <a:lnTo>
                    <a:pt x="202653" y="59283"/>
                  </a:lnTo>
                  <a:lnTo>
                    <a:pt x="203479" y="56870"/>
                  </a:lnTo>
                  <a:lnTo>
                    <a:pt x="203847" y="56743"/>
                  </a:lnTo>
                  <a:lnTo>
                    <a:pt x="202577" y="62077"/>
                  </a:lnTo>
                  <a:lnTo>
                    <a:pt x="205079" y="57124"/>
                  </a:lnTo>
                  <a:lnTo>
                    <a:pt x="204228" y="62966"/>
                  </a:lnTo>
                  <a:lnTo>
                    <a:pt x="205270" y="58140"/>
                  </a:lnTo>
                  <a:lnTo>
                    <a:pt x="206159" y="61061"/>
                  </a:lnTo>
                  <a:lnTo>
                    <a:pt x="207289" y="58394"/>
                  </a:lnTo>
                  <a:lnTo>
                    <a:pt x="207187" y="59537"/>
                  </a:lnTo>
                  <a:lnTo>
                    <a:pt x="207289" y="59664"/>
                  </a:lnTo>
                  <a:lnTo>
                    <a:pt x="207416" y="61569"/>
                  </a:lnTo>
                  <a:lnTo>
                    <a:pt x="207530" y="62204"/>
                  </a:lnTo>
                  <a:lnTo>
                    <a:pt x="208038" y="58394"/>
                  </a:lnTo>
                  <a:lnTo>
                    <a:pt x="208064" y="58140"/>
                  </a:lnTo>
                  <a:lnTo>
                    <a:pt x="208902" y="57251"/>
                  </a:lnTo>
                  <a:lnTo>
                    <a:pt x="208940" y="57124"/>
                  </a:lnTo>
                  <a:lnTo>
                    <a:pt x="209054" y="56743"/>
                  </a:lnTo>
                  <a:lnTo>
                    <a:pt x="209346" y="55727"/>
                  </a:lnTo>
                  <a:lnTo>
                    <a:pt x="209600" y="54838"/>
                  </a:lnTo>
                  <a:lnTo>
                    <a:pt x="209677" y="58902"/>
                  </a:lnTo>
                  <a:lnTo>
                    <a:pt x="208673" y="59537"/>
                  </a:lnTo>
                  <a:lnTo>
                    <a:pt x="208381" y="63347"/>
                  </a:lnTo>
                  <a:lnTo>
                    <a:pt x="208762" y="60045"/>
                  </a:lnTo>
                  <a:lnTo>
                    <a:pt x="209765" y="60172"/>
                  </a:lnTo>
                  <a:lnTo>
                    <a:pt x="209778" y="60045"/>
                  </a:lnTo>
                  <a:lnTo>
                    <a:pt x="209918" y="57378"/>
                  </a:lnTo>
                  <a:lnTo>
                    <a:pt x="210045" y="59918"/>
                  </a:lnTo>
                  <a:lnTo>
                    <a:pt x="210146" y="58648"/>
                  </a:lnTo>
                  <a:lnTo>
                    <a:pt x="209943" y="62077"/>
                  </a:lnTo>
                  <a:lnTo>
                    <a:pt x="210426" y="58648"/>
                  </a:lnTo>
                  <a:lnTo>
                    <a:pt x="210604" y="57378"/>
                  </a:lnTo>
                  <a:lnTo>
                    <a:pt x="210654" y="56997"/>
                  </a:lnTo>
                  <a:lnTo>
                    <a:pt x="210451" y="61315"/>
                  </a:lnTo>
                  <a:lnTo>
                    <a:pt x="211201" y="58140"/>
                  </a:lnTo>
                  <a:lnTo>
                    <a:pt x="211302" y="59029"/>
                  </a:lnTo>
                  <a:lnTo>
                    <a:pt x="211429" y="61061"/>
                  </a:lnTo>
                  <a:lnTo>
                    <a:pt x="210756" y="62966"/>
                  </a:lnTo>
                  <a:lnTo>
                    <a:pt x="211594" y="61633"/>
                  </a:lnTo>
                  <a:lnTo>
                    <a:pt x="211696" y="62280"/>
                  </a:lnTo>
                  <a:lnTo>
                    <a:pt x="211721" y="61569"/>
                  </a:lnTo>
                  <a:lnTo>
                    <a:pt x="211836" y="60553"/>
                  </a:lnTo>
                  <a:lnTo>
                    <a:pt x="212166" y="58902"/>
                  </a:lnTo>
                  <a:lnTo>
                    <a:pt x="212991" y="58140"/>
                  </a:lnTo>
                  <a:lnTo>
                    <a:pt x="213131" y="58013"/>
                  </a:lnTo>
                  <a:lnTo>
                    <a:pt x="212344" y="61188"/>
                  </a:lnTo>
                  <a:lnTo>
                    <a:pt x="212217" y="63855"/>
                  </a:lnTo>
                  <a:lnTo>
                    <a:pt x="212788" y="62966"/>
                  </a:lnTo>
                  <a:lnTo>
                    <a:pt x="212902" y="62712"/>
                  </a:lnTo>
                  <a:lnTo>
                    <a:pt x="213715" y="59410"/>
                  </a:lnTo>
                  <a:lnTo>
                    <a:pt x="214083" y="59537"/>
                  </a:lnTo>
                  <a:lnTo>
                    <a:pt x="214020" y="60680"/>
                  </a:lnTo>
                  <a:lnTo>
                    <a:pt x="213893" y="61188"/>
                  </a:lnTo>
                  <a:lnTo>
                    <a:pt x="214464" y="59410"/>
                  </a:lnTo>
                  <a:lnTo>
                    <a:pt x="214820" y="58267"/>
                  </a:lnTo>
                  <a:lnTo>
                    <a:pt x="215531" y="61315"/>
                  </a:lnTo>
                  <a:lnTo>
                    <a:pt x="216446" y="58267"/>
                  </a:lnTo>
                  <a:lnTo>
                    <a:pt x="216509" y="58013"/>
                  </a:lnTo>
                  <a:lnTo>
                    <a:pt x="216623" y="57632"/>
                  </a:lnTo>
                  <a:lnTo>
                    <a:pt x="216623" y="58458"/>
                  </a:lnTo>
                  <a:lnTo>
                    <a:pt x="216712" y="57505"/>
                  </a:lnTo>
                  <a:lnTo>
                    <a:pt x="216750" y="56997"/>
                  </a:lnTo>
                  <a:lnTo>
                    <a:pt x="216979" y="54838"/>
                  </a:lnTo>
                  <a:lnTo>
                    <a:pt x="217017" y="54584"/>
                  </a:lnTo>
                  <a:lnTo>
                    <a:pt x="217220" y="53187"/>
                  </a:lnTo>
                  <a:lnTo>
                    <a:pt x="217538" y="53187"/>
                  </a:lnTo>
                  <a:lnTo>
                    <a:pt x="218109" y="50901"/>
                  </a:lnTo>
                  <a:lnTo>
                    <a:pt x="217906" y="53441"/>
                  </a:lnTo>
                  <a:lnTo>
                    <a:pt x="217728" y="53314"/>
                  </a:lnTo>
                  <a:lnTo>
                    <a:pt x="217576" y="54330"/>
                  </a:lnTo>
                  <a:lnTo>
                    <a:pt x="217373" y="55092"/>
                  </a:lnTo>
                  <a:lnTo>
                    <a:pt x="217855" y="54076"/>
                  </a:lnTo>
                  <a:lnTo>
                    <a:pt x="217728" y="56616"/>
                  </a:lnTo>
                  <a:lnTo>
                    <a:pt x="217843" y="56362"/>
                  </a:lnTo>
                  <a:lnTo>
                    <a:pt x="217881" y="55981"/>
                  </a:lnTo>
                  <a:lnTo>
                    <a:pt x="217932" y="56121"/>
                  </a:lnTo>
                  <a:lnTo>
                    <a:pt x="217995" y="55981"/>
                  </a:lnTo>
                  <a:lnTo>
                    <a:pt x="218770" y="54076"/>
                  </a:lnTo>
                  <a:lnTo>
                    <a:pt x="218821" y="53949"/>
                  </a:lnTo>
                  <a:lnTo>
                    <a:pt x="218960" y="54330"/>
                  </a:lnTo>
                  <a:lnTo>
                    <a:pt x="219062" y="56121"/>
                  </a:lnTo>
                  <a:lnTo>
                    <a:pt x="218821" y="58521"/>
                  </a:lnTo>
                  <a:lnTo>
                    <a:pt x="217932" y="56121"/>
                  </a:lnTo>
                  <a:lnTo>
                    <a:pt x="217995" y="57543"/>
                  </a:lnTo>
                  <a:lnTo>
                    <a:pt x="218122" y="59283"/>
                  </a:lnTo>
                  <a:lnTo>
                    <a:pt x="217551" y="57759"/>
                  </a:lnTo>
                  <a:lnTo>
                    <a:pt x="217398" y="63474"/>
                  </a:lnTo>
                  <a:lnTo>
                    <a:pt x="217144" y="57518"/>
                  </a:lnTo>
                  <a:lnTo>
                    <a:pt x="217106" y="58140"/>
                  </a:lnTo>
                  <a:lnTo>
                    <a:pt x="216979" y="63474"/>
                  </a:lnTo>
                  <a:lnTo>
                    <a:pt x="217741" y="64490"/>
                  </a:lnTo>
                  <a:lnTo>
                    <a:pt x="217919" y="63474"/>
                  </a:lnTo>
                  <a:lnTo>
                    <a:pt x="218236" y="61696"/>
                  </a:lnTo>
                  <a:lnTo>
                    <a:pt x="219087" y="62839"/>
                  </a:lnTo>
                  <a:lnTo>
                    <a:pt x="219379" y="61696"/>
                  </a:lnTo>
                  <a:lnTo>
                    <a:pt x="219481" y="61315"/>
                  </a:lnTo>
                  <a:lnTo>
                    <a:pt x="221767" y="54711"/>
                  </a:lnTo>
                  <a:lnTo>
                    <a:pt x="219811" y="67030"/>
                  </a:lnTo>
                  <a:lnTo>
                    <a:pt x="221500" y="62331"/>
                  </a:lnTo>
                  <a:lnTo>
                    <a:pt x="222021" y="60299"/>
                  </a:lnTo>
                  <a:lnTo>
                    <a:pt x="222758" y="55727"/>
                  </a:lnTo>
                  <a:lnTo>
                    <a:pt x="223012" y="57251"/>
                  </a:lnTo>
                  <a:lnTo>
                    <a:pt x="223139" y="58521"/>
                  </a:lnTo>
                  <a:lnTo>
                    <a:pt x="222389" y="62204"/>
                  </a:lnTo>
                  <a:lnTo>
                    <a:pt x="223304" y="62712"/>
                  </a:lnTo>
                  <a:lnTo>
                    <a:pt x="223443" y="60604"/>
                  </a:lnTo>
                  <a:lnTo>
                    <a:pt x="223608" y="62458"/>
                  </a:lnTo>
                  <a:lnTo>
                    <a:pt x="223735" y="64236"/>
                  </a:lnTo>
                  <a:lnTo>
                    <a:pt x="223964" y="61950"/>
                  </a:lnTo>
                  <a:lnTo>
                    <a:pt x="223977" y="60934"/>
                  </a:lnTo>
                  <a:lnTo>
                    <a:pt x="223443" y="60579"/>
                  </a:lnTo>
                  <a:lnTo>
                    <a:pt x="223723" y="56489"/>
                  </a:lnTo>
                  <a:lnTo>
                    <a:pt x="224282" y="58902"/>
                  </a:lnTo>
                  <a:lnTo>
                    <a:pt x="224777" y="58902"/>
                  </a:lnTo>
                  <a:lnTo>
                    <a:pt x="224409" y="62458"/>
                  </a:lnTo>
                  <a:lnTo>
                    <a:pt x="225501" y="62077"/>
                  </a:lnTo>
                  <a:lnTo>
                    <a:pt x="226987" y="59664"/>
                  </a:lnTo>
                  <a:lnTo>
                    <a:pt x="228219" y="59156"/>
                  </a:lnTo>
                  <a:lnTo>
                    <a:pt x="228003" y="60172"/>
                  </a:lnTo>
                  <a:lnTo>
                    <a:pt x="227888" y="60553"/>
                  </a:lnTo>
                  <a:lnTo>
                    <a:pt x="227761" y="62331"/>
                  </a:lnTo>
                  <a:lnTo>
                    <a:pt x="229450" y="60807"/>
                  </a:lnTo>
                  <a:lnTo>
                    <a:pt x="230835" y="63347"/>
                  </a:lnTo>
                  <a:lnTo>
                    <a:pt x="231838" y="65506"/>
                  </a:lnTo>
                  <a:lnTo>
                    <a:pt x="232803" y="62585"/>
                  </a:lnTo>
                  <a:lnTo>
                    <a:pt x="233362" y="61442"/>
                  </a:lnTo>
                  <a:lnTo>
                    <a:pt x="233692" y="61315"/>
                  </a:lnTo>
                  <a:lnTo>
                    <a:pt x="233476" y="63296"/>
                  </a:lnTo>
                  <a:lnTo>
                    <a:pt x="233184" y="64109"/>
                  </a:lnTo>
                  <a:lnTo>
                    <a:pt x="234480" y="61734"/>
                  </a:lnTo>
                  <a:lnTo>
                    <a:pt x="234810" y="61315"/>
                  </a:lnTo>
                  <a:lnTo>
                    <a:pt x="235229" y="60807"/>
                  </a:lnTo>
                  <a:lnTo>
                    <a:pt x="236588" y="59156"/>
                  </a:lnTo>
                  <a:lnTo>
                    <a:pt x="236702" y="59029"/>
                  </a:lnTo>
                  <a:lnTo>
                    <a:pt x="237007" y="61061"/>
                  </a:lnTo>
                  <a:lnTo>
                    <a:pt x="237121" y="62712"/>
                  </a:lnTo>
                  <a:lnTo>
                    <a:pt x="237007" y="63601"/>
                  </a:lnTo>
                  <a:lnTo>
                    <a:pt x="237477" y="64617"/>
                  </a:lnTo>
                  <a:lnTo>
                    <a:pt x="238404" y="59029"/>
                  </a:lnTo>
                  <a:lnTo>
                    <a:pt x="238506" y="58394"/>
                  </a:lnTo>
                  <a:lnTo>
                    <a:pt x="238696" y="57251"/>
                  </a:lnTo>
                  <a:lnTo>
                    <a:pt x="238785" y="58140"/>
                  </a:lnTo>
                  <a:lnTo>
                    <a:pt x="238899" y="60807"/>
                  </a:lnTo>
                  <a:lnTo>
                    <a:pt x="240271" y="62204"/>
                  </a:lnTo>
                  <a:lnTo>
                    <a:pt x="242570" y="59791"/>
                  </a:lnTo>
                  <a:lnTo>
                    <a:pt x="243141" y="64490"/>
                  </a:lnTo>
                  <a:lnTo>
                    <a:pt x="244068" y="60172"/>
                  </a:lnTo>
                  <a:lnTo>
                    <a:pt x="244513" y="66776"/>
                  </a:lnTo>
                  <a:lnTo>
                    <a:pt x="245579" y="60680"/>
                  </a:lnTo>
                  <a:lnTo>
                    <a:pt x="245821" y="62331"/>
                  </a:lnTo>
                  <a:lnTo>
                    <a:pt x="245948" y="64109"/>
                  </a:lnTo>
                  <a:lnTo>
                    <a:pt x="245846" y="64338"/>
                  </a:lnTo>
                  <a:lnTo>
                    <a:pt x="245732" y="65125"/>
                  </a:lnTo>
                  <a:lnTo>
                    <a:pt x="246646" y="67157"/>
                  </a:lnTo>
                  <a:lnTo>
                    <a:pt x="246964" y="67411"/>
                  </a:lnTo>
                  <a:lnTo>
                    <a:pt x="247764" y="63474"/>
                  </a:lnTo>
                  <a:lnTo>
                    <a:pt x="247840" y="63296"/>
                  </a:lnTo>
                  <a:lnTo>
                    <a:pt x="248335" y="62839"/>
                  </a:lnTo>
                  <a:lnTo>
                    <a:pt x="247840" y="65976"/>
                  </a:lnTo>
                  <a:lnTo>
                    <a:pt x="248996" y="62839"/>
                  </a:lnTo>
                  <a:lnTo>
                    <a:pt x="248691" y="66649"/>
                  </a:lnTo>
                  <a:lnTo>
                    <a:pt x="249161" y="66014"/>
                  </a:lnTo>
                  <a:lnTo>
                    <a:pt x="249275" y="63601"/>
                  </a:lnTo>
                  <a:lnTo>
                    <a:pt x="249377" y="63347"/>
                  </a:lnTo>
                  <a:lnTo>
                    <a:pt x="249732" y="62839"/>
                  </a:lnTo>
                  <a:lnTo>
                    <a:pt x="250190" y="62204"/>
                  </a:lnTo>
                  <a:lnTo>
                    <a:pt x="250380" y="64338"/>
                  </a:lnTo>
                  <a:lnTo>
                    <a:pt x="250507" y="66268"/>
                  </a:lnTo>
                  <a:lnTo>
                    <a:pt x="250291" y="67665"/>
                  </a:lnTo>
                  <a:lnTo>
                    <a:pt x="252272" y="65125"/>
                  </a:lnTo>
                  <a:lnTo>
                    <a:pt x="252145" y="65849"/>
                  </a:lnTo>
                  <a:lnTo>
                    <a:pt x="252450" y="65125"/>
                  </a:lnTo>
                  <a:lnTo>
                    <a:pt x="252730" y="64490"/>
                  </a:lnTo>
                  <a:lnTo>
                    <a:pt x="250964" y="70967"/>
                  </a:lnTo>
                  <a:lnTo>
                    <a:pt x="252145" y="68300"/>
                  </a:lnTo>
                  <a:lnTo>
                    <a:pt x="252222" y="67411"/>
                  </a:lnTo>
                  <a:lnTo>
                    <a:pt x="252577" y="66268"/>
                  </a:lnTo>
                  <a:lnTo>
                    <a:pt x="252691" y="65633"/>
                  </a:lnTo>
                  <a:lnTo>
                    <a:pt x="252755" y="67665"/>
                  </a:lnTo>
                  <a:lnTo>
                    <a:pt x="253619" y="67792"/>
                  </a:lnTo>
                  <a:lnTo>
                    <a:pt x="254381" y="67030"/>
                  </a:lnTo>
                  <a:lnTo>
                    <a:pt x="253885" y="69189"/>
                  </a:lnTo>
                  <a:lnTo>
                    <a:pt x="254952" y="69951"/>
                  </a:lnTo>
                  <a:lnTo>
                    <a:pt x="256489" y="68554"/>
                  </a:lnTo>
                  <a:lnTo>
                    <a:pt x="257759" y="68808"/>
                  </a:lnTo>
                  <a:lnTo>
                    <a:pt x="257695" y="68554"/>
                  </a:lnTo>
                  <a:lnTo>
                    <a:pt x="257594" y="68173"/>
                  </a:lnTo>
                  <a:lnTo>
                    <a:pt x="257632" y="67030"/>
                  </a:lnTo>
                  <a:lnTo>
                    <a:pt x="257911" y="65633"/>
                  </a:lnTo>
                  <a:lnTo>
                    <a:pt x="258140" y="64490"/>
                  </a:lnTo>
                  <a:lnTo>
                    <a:pt x="258241" y="63982"/>
                  </a:lnTo>
                  <a:lnTo>
                    <a:pt x="258673" y="63728"/>
                  </a:lnTo>
                  <a:lnTo>
                    <a:pt x="258597" y="64338"/>
                  </a:lnTo>
                  <a:lnTo>
                    <a:pt x="258826" y="63728"/>
                  </a:lnTo>
                  <a:lnTo>
                    <a:pt x="259016" y="63220"/>
                  </a:lnTo>
                  <a:lnTo>
                    <a:pt x="259321" y="63601"/>
                  </a:lnTo>
                  <a:lnTo>
                    <a:pt x="259372" y="63982"/>
                  </a:lnTo>
                  <a:lnTo>
                    <a:pt x="258673" y="67157"/>
                  </a:lnTo>
                  <a:lnTo>
                    <a:pt x="258216" y="68173"/>
                  </a:lnTo>
                  <a:lnTo>
                    <a:pt x="259003" y="67157"/>
                  </a:lnTo>
                  <a:lnTo>
                    <a:pt x="258864" y="68173"/>
                  </a:lnTo>
                  <a:lnTo>
                    <a:pt x="258635" y="68681"/>
                  </a:lnTo>
                  <a:lnTo>
                    <a:pt x="258381" y="69951"/>
                  </a:lnTo>
                  <a:lnTo>
                    <a:pt x="258978" y="67919"/>
                  </a:lnTo>
                  <a:lnTo>
                    <a:pt x="258800" y="73507"/>
                  </a:lnTo>
                  <a:lnTo>
                    <a:pt x="259778" y="69951"/>
                  </a:lnTo>
                  <a:lnTo>
                    <a:pt x="259638" y="70840"/>
                  </a:lnTo>
                  <a:lnTo>
                    <a:pt x="260921" y="71094"/>
                  </a:lnTo>
                  <a:lnTo>
                    <a:pt x="261696" y="70078"/>
                  </a:lnTo>
                  <a:lnTo>
                    <a:pt x="262775" y="70078"/>
                  </a:lnTo>
                  <a:lnTo>
                    <a:pt x="262801" y="69951"/>
                  </a:lnTo>
                  <a:lnTo>
                    <a:pt x="263169" y="67919"/>
                  </a:lnTo>
                  <a:lnTo>
                    <a:pt x="263309" y="67157"/>
                  </a:lnTo>
                  <a:lnTo>
                    <a:pt x="263613" y="67919"/>
                  </a:lnTo>
                  <a:lnTo>
                    <a:pt x="263842" y="67157"/>
                  </a:lnTo>
                  <a:lnTo>
                    <a:pt x="264325" y="65633"/>
                  </a:lnTo>
                  <a:lnTo>
                    <a:pt x="264896" y="66586"/>
                  </a:lnTo>
                  <a:lnTo>
                    <a:pt x="264960" y="66776"/>
                  </a:lnTo>
                  <a:lnTo>
                    <a:pt x="265391" y="69189"/>
                  </a:lnTo>
                  <a:lnTo>
                    <a:pt x="266357" y="69062"/>
                  </a:lnTo>
                  <a:lnTo>
                    <a:pt x="267195" y="67792"/>
                  </a:lnTo>
                  <a:lnTo>
                    <a:pt x="267169" y="67665"/>
                  </a:lnTo>
                  <a:lnTo>
                    <a:pt x="267093" y="67030"/>
                  </a:lnTo>
                  <a:lnTo>
                    <a:pt x="267182" y="66141"/>
                  </a:lnTo>
                  <a:lnTo>
                    <a:pt x="267360" y="65633"/>
                  </a:lnTo>
                  <a:lnTo>
                    <a:pt x="267601" y="64998"/>
                  </a:lnTo>
                  <a:lnTo>
                    <a:pt x="267398" y="66268"/>
                  </a:lnTo>
                  <a:lnTo>
                    <a:pt x="267271" y="67652"/>
                  </a:lnTo>
                  <a:lnTo>
                    <a:pt x="268147" y="67538"/>
                  </a:lnTo>
                  <a:lnTo>
                    <a:pt x="267309" y="69316"/>
                  </a:lnTo>
                  <a:lnTo>
                    <a:pt x="268503" y="69062"/>
                  </a:lnTo>
                  <a:lnTo>
                    <a:pt x="268833" y="69062"/>
                  </a:lnTo>
                  <a:lnTo>
                    <a:pt x="270268" y="67538"/>
                  </a:lnTo>
                  <a:lnTo>
                    <a:pt x="270637" y="67157"/>
                  </a:lnTo>
                  <a:lnTo>
                    <a:pt x="270751" y="65087"/>
                  </a:lnTo>
                  <a:lnTo>
                    <a:pt x="270840" y="64744"/>
                  </a:lnTo>
                  <a:lnTo>
                    <a:pt x="271183" y="64363"/>
                  </a:lnTo>
                  <a:lnTo>
                    <a:pt x="271208" y="66014"/>
                  </a:lnTo>
                  <a:lnTo>
                    <a:pt x="270954" y="67157"/>
                  </a:lnTo>
                  <a:lnTo>
                    <a:pt x="270840" y="67411"/>
                  </a:lnTo>
                  <a:lnTo>
                    <a:pt x="272757" y="64363"/>
                  </a:lnTo>
                  <a:lnTo>
                    <a:pt x="273151" y="63728"/>
                  </a:lnTo>
                  <a:lnTo>
                    <a:pt x="273062" y="75793"/>
                  </a:lnTo>
                  <a:lnTo>
                    <a:pt x="275170" y="70967"/>
                  </a:lnTo>
                  <a:lnTo>
                    <a:pt x="275221" y="70713"/>
                  </a:lnTo>
                  <a:lnTo>
                    <a:pt x="277063" y="68173"/>
                  </a:lnTo>
                  <a:lnTo>
                    <a:pt x="277571" y="68808"/>
                  </a:lnTo>
                  <a:lnTo>
                    <a:pt x="276453" y="69951"/>
                  </a:lnTo>
                  <a:lnTo>
                    <a:pt x="276339" y="70205"/>
                  </a:lnTo>
                  <a:lnTo>
                    <a:pt x="276466" y="71856"/>
                  </a:lnTo>
                  <a:lnTo>
                    <a:pt x="278434" y="68173"/>
                  </a:lnTo>
                  <a:lnTo>
                    <a:pt x="278701" y="67665"/>
                  </a:lnTo>
                  <a:lnTo>
                    <a:pt x="278549" y="72872"/>
                  </a:lnTo>
                  <a:lnTo>
                    <a:pt x="280276" y="70205"/>
                  </a:lnTo>
                  <a:lnTo>
                    <a:pt x="279654" y="78079"/>
                  </a:lnTo>
                  <a:lnTo>
                    <a:pt x="283552" y="70205"/>
                  </a:lnTo>
                  <a:lnTo>
                    <a:pt x="283794" y="75412"/>
                  </a:lnTo>
                  <a:lnTo>
                    <a:pt x="284048" y="73888"/>
                  </a:lnTo>
                  <a:lnTo>
                    <a:pt x="284137" y="73507"/>
                  </a:lnTo>
                  <a:lnTo>
                    <a:pt x="284746" y="71856"/>
                  </a:lnTo>
                  <a:lnTo>
                    <a:pt x="284518" y="73190"/>
                  </a:lnTo>
                  <a:lnTo>
                    <a:pt x="284784" y="72491"/>
                  </a:lnTo>
                  <a:lnTo>
                    <a:pt x="285965" y="71856"/>
                  </a:lnTo>
                  <a:lnTo>
                    <a:pt x="287870" y="70840"/>
                  </a:lnTo>
                  <a:lnTo>
                    <a:pt x="289687" y="76301"/>
                  </a:lnTo>
                  <a:lnTo>
                    <a:pt x="292049" y="78460"/>
                  </a:lnTo>
                  <a:lnTo>
                    <a:pt x="292925" y="79095"/>
                  </a:lnTo>
                  <a:lnTo>
                    <a:pt x="294284" y="70840"/>
                  </a:lnTo>
                  <a:lnTo>
                    <a:pt x="294386" y="70205"/>
                  </a:lnTo>
                  <a:lnTo>
                    <a:pt x="294563" y="69189"/>
                  </a:lnTo>
                  <a:lnTo>
                    <a:pt x="294703" y="71094"/>
                  </a:lnTo>
                  <a:lnTo>
                    <a:pt x="294817" y="74015"/>
                  </a:lnTo>
                  <a:lnTo>
                    <a:pt x="293852" y="77063"/>
                  </a:lnTo>
                  <a:lnTo>
                    <a:pt x="296697" y="73380"/>
                  </a:lnTo>
                  <a:lnTo>
                    <a:pt x="297891" y="78079"/>
                  </a:lnTo>
                  <a:lnTo>
                    <a:pt x="300570" y="75031"/>
                  </a:lnTo>
                  <a:lnTo>
                    <a:pt x="300291" y="75793"/>
                  </a:lnTo>
                  <a:lnTo>
                    <a:pt x="300062" y="76809"/>
                  </a:lnTo>
                  <a:lnTo>
                    <a:pt x="299885" y="76809"/>
                  </a:lnTo>
                  <a:lnTo>
                    <a:pt x="299758" y="79349"/>
                  </a:lnTo>
                  <a:lnTo>
                    <a:pt x="301282" y="77317"/>
                  </a:lnTo>
                  <a:lnTo>
                    <a:pt x="301409" y="77063"/>
                  </a:lnTo>
                  <a:lnTo>
                    <a:pt x="301815" y="75158"/>
                  </a:lnTo>
                  <a:lnTo>
                    <a:pt x="301942" y="75285"/>
                  </a:lnTo>
                  <a:lnTo>
                    <a:pt x="302031" y="75514"/>
                  </a:lnTo>
                  <a:lnTo>
                    <a:pt x="301663" y="76555"/>
                  </a:lnTo>
                  <a:lnTo>
                    <a:pt x="301561" y="79603"/>
                  </a:lnTo>
                  <a:lnTo>
                    <a:pt x="303161" y="75158"/>
                  </a:lnTo>
                  <a:lnTo>
                    <a:pt x="302856" y="77736"/>
                  </a:lnTo>
                  <a:lnTo>
                    <a:pt x="302983" y="77444"/>
                  </a:lnTo>
                  <a:lnTo>
                    <a:pt x="303644" y="79222"/>
                  </a:lnTo>
                  <a:lnTo>
                    <a:pt x="303860" y="77444"/>
                  </a:lnTo>
                  <a:lnTo>
                    <a:pt x="303999" y="76301"/>
                  </a:lnTo>
                  <a:lnTo>
                    <a:pt x="304444" y="77825"/>
                  </a:lnTo>
                  <a:lnTo>
                    <a:pt x="305181" y="76301"/>
                  </a:lnTo>
                  <a:lnTo>
                    <a:pt x="305676" y="75285"/>
                  </a:lnTo>
                  <a:lnTo>
                    <a:pt x="305879" y="77076"/>
                  </a:lnTo>
                  <a:lnTo>
                    <a:pt x="305765" y="77470"/>
                  </a:lnTo>
                  <a:lnTo>
                    <a:pt x="305650" y="77774"/>
                  </a:lnTo>
                  <a:lnTo>
                    <a:pt x="305866" y="79146"/>
                  </a:lnTo>
                  <a:lnTo>
                    <a:pt x="305955" y="78092"/>
                  </a:lnTo>
                  <a:lnTo>
                    <a:pt x="305955" y="77482"/>
                  </a:lnTo>
                  <a:lnTo>
                    <a:pt x="305904" y="77190"/>
                  </a:lnTo>
                  <a:lnTo>
                    <a:pt x="306552" y="75285"/>
                  </a:lnTo>
                  <a:lnTo>
                    <a:pt x="306590" y="75158"/>
                  </a:lnTo>
                  <a:lnTo>
                    <a:pt x="306628" y="75031"/>
                  </a:lnTo>
                  <a:lnTo>
                    <a:pt x="306971" y="74015"/>
                  </a:lnTo>
                  <a:lnTo>
                    <a:pt x="306819" y="78968"/>
                  </a:lnTo>
                  <a:lnTo>
                    <a:pt x="307924" y="74523"/>
                  </a:lnTo>
                  <a:lnTo>
                    <a:pt x="306857" y="79095"/>
                  </a:lnTo>
                  <a:lnTo>
                    <a:pt x="308381" y="78460"/>
                  </a:lnTo>
                  <a:lnTo>
                    <a:pt x="309321" y="76428"/>
                  </a:lnTo>
                  <a:lnTo>
                    <a:pt x="308864" y="77825"/>
                  </a:lnTo>
                  <a:lnTo>
                    <a:pt x="309410" y="77952"/>
                  </a:lnTo>
                  <a:lnTo>
                    <a:pt x="308800" y="79857"/>
                  </a:lnTo>
                  <a:lnTo>
                    <a:pt x="309333" y="79857"/>
                  </a:lnTo>
                  <a:lnTo>
                    <a:pt x="310007" y="79095"/>
                  </a:lnTo>
                  <a:lnTo>
                    <a:pt x="310438" y="76809"/>
                  </a:lnTo>
                  <a:lnTo>
                    <a:pt x="310172" y="82524"/>
                  </a:lnTo>
                  <a:lnTo>
                    <a:pt x="312064" y="76809"/>
                  </a:lnTo>
                  <a:lnTo>
                    <a:pt x="312191" y="76428"/>
                  </a:lnTo>
                  <a:lnTo>
                    <a:pt x="312813" y="74523"/>
                  </a:lnTo>
                  <a:lnTo>
                    <a:pt x="312991" y="74015"/>
                  </a:lnTo>
                  <a:lnTo>
                    <a:pt x="313194" y="73380"/>
                  </a:lnTo>
                  <a:lnTo>
                    <a:pt x="313410" y="72745"/>
                  </a:lnTo>
                  <a:lnTo>
                    <a:pt x="312343" y="79984"/>
                  </a:lnTo>
                  <a:lnTo>
                    <a:pt x="314477" y="77825"/>
                  </a:lnTo>
                  <a:lnTo>
                    <a:pt x="316141" y="76555"/>
                  </a:lnTo>
                  <a:lnTo>
                    <a:pt x="316318" y="76428"/>
                  </a:lnTo>
                  <a:lnTo>
                    <a:pt x="316306" y="75793"/>
                  </a:lnTo>
                  <a:lnTo>
                    <a:pt x="316382" y="76403"/>
                  </a:lnTo>
                  <a:lnTo>
                    <a:pt x="317703" y="75793"/>
                  </a:lnTo>
                  <a:lnTo>
                    <a:pt x="317982" y="75666"/>
                  </a:lnTo>
                  <a:lnTo>
                    <a:pt x="317322" y="78435"/>
                  </a:lnTo>
                  <a:lnTo>
                    <a:pt x="318541" y="75666"/>
                  </a:lnTo>
                  <a:lnTo>
                    <a:pt x="318719" y="75285"/>
                  </a:lnTo>
                  <a:lnTo>
                    <a:pt x="319786" y="76682"/>
                  </a:lnTo>
                  <a:lnTo>
                    <a:pt x="319989" y="77444"/>
                  </a:lnTo>
                  <a:lnTo>
                    <a:pt x="319125" y="78714"/>
                  </a:lnTo>
                  <a:lnTo>
                    <a:pt x="318833" y="79476"/>
                  </a:lnTo>
                  <a:lnTo>
                    <a:pt x="320611" y="77825"/>
                  </a:lnTo>
                  <a:lnTo>
                    <a:pt x="321297" y="80492"/>
                  </a:lnTo>
                  <a:lnTo>
                    <a:pt x="322986" y="78333"/>
                  </a:lnTo>
                  <a:lnTo>
                    <a:pt x="323100" y="77952"/>
                  </a:lnTo>
                  <a:lnTo>
                    <a:pt x="323113" y="77825"/>
                  </a:lnTo>
                  <a:lnTo>
                    <a:pt x="323342" y="75793"/>
                  </a:lnTo>
                  <a:lnTo>
                    <a:pt x="323456" y="75412"/>
                  </a:lnTo>
                  <a:lnTo>
                    <a:pt x="323545" y="75285"/>
                  </a:lnTo>
                  <a:lnTo>
                    <a:pt x="325285" y="72745"/>
                  </a:lnTo>
                  <a:lnTo>
                    <a:pt x="325399" y="72491"/>
                  </a:lnTo>
                  <a:lnTo>
                    <a:pt x="325361" y="72631"/>
                  </a:lnTo>
                  <a:lnTo>
                    <a:pt x="324065" y="76809"/>
                  </a:lnTo>
                  <a:lnTo>
                    <a:pt x="326707" y="72745"/>
                  </a:lnTo>
                  <a:lnTo>
                    <a:pt x="324281" y="80111"/>
                  </a:lnTo>
                  <a:lnTo>
                    <a:pt x="324510" y="79730"/>
                  </a:lnTo>
                  <a:lnTo>
                    <a:pt x="324878" y="78968"/>
                  </a:lnTo>
                  <a:lnTo>
                    <a:pt x="325005" y="78587"/>
                  </a:lnTo>
                  <a:lnTo>
                    <a:pt x="325247" y="77444"/>
                  </a:lnTo>
                  <a:lnTo>
                    <a:pt x="325272" y="78587"/>
                  </a:lnTo>
                  <a:lnTo>
                    <a:pt x="324637" y="80238"/>
                  </a:lnTo>
                  <a:lnTo>
                    <a:pt x="325729" y="79362"/>
                  </a:lnTo>
                  <a:lnTo>
                    <a:pt x="325945" y="77444"/>
                  </a:lnTo>
                  <a:lnTo>
                    <a:pt x="325983" y="77063"/>
                  </a:lnTo>
                  <a:lnTo>
                    <a:pt x="326732" y="77317"/>
                  </a:lnTo>
                  <a:lnTo>
                    <a:pt x="326491" y="78333"/>
                  </a:lnTo>
                  <a:lnTo>
                    <a:pt x="326250" y="78587"/>
                  </a:lnTo>
                  <a:lnTo>
                    <a:pt x="325882" y="79857"/>
                  </a:lnTo>
                  <a:lnTo>
                    <a:pt x="327139" y="77063"/>
                  </a:lnTo>
                  <a:lnTo>
                    <a:pt x="327596" y="76047"/>
                  </a:lnTo>
                  <a:lnTo>
                    <a:pt x="327875" y="76682"/>
                  </a:lnTo>
                  <a:lnTo>
                    <a:pt x="327964" y="77317"/>
                  </a:lnTo>
                  <a:lnTo>
                    <a:pt x="327850" y="77673"/>
                  </a:lnTo>
                  <a:lnTo>
                    <a:pt x="327736" y="78435"/>
                  </a:lnTo>
                  <a:lnTo>
                    <a:pt x="328714" y="78333"/>
                  </a:lnTo>
                  <a:lnTo>
                    <a:pt x="329679" y="76047"/>
                  </a:lnTo>
                  <a:lnTo>
                    <a:pt x="330695" y="73634"/>
                  </a:lnTo>
                  <a:lnTo>
                    <a:pt x="331317" y="75412"/>
                  </a:lnTo>
                  <a:lnTo>
                    <a:pt x="331406" y="75920"/>
                  </a:lnTo>
                  <a:lnTo>
                    <a:pt x="330022" y="80111"/>
                  </a:lnTo>
                  <a:lnTo>
                    <a:pt x="331508" y="77317"/>
                  </a:lnTo>
                  <a:lnTo>
                    <a:pt x="330657" y="81127"/>
                  </a:lnTo>
                  <a:lnTo>
                    <a:pt x="331571" y="80238"/>
                  </a:lnTo>
                  <a:lnTo>
                    <a:pt x="331762" y="78333"/>
                  </a:lnTo>
                  <a:lnTo>
                    <a:pt x="332320" y="78460"/>
                  </a:lnTo>
                  <a:lnTo>
                    <a:pt x="332371" y="78333"/>
                  </a:lnTo>
                  <a:lnTo>
                    <a:pt x="332828" y="77317"/>
                  </a:lnTo>
                  <a:lnTo>
                    <a:pt x="333502" y="75793"/>
                  </a:lnTo>
                  <a:lnTo>
                    <a:pt x="333616" y="77317"/>
                  </a:lnTo>
                  <a:lnTo>
                    <a:pt x="332867" y="78714"/>
                  </a:lnTo>
                  <a:lnTo>
                    <a:pt x="334086" y="78219"/>
                  </a:lnTo>
                  <a:lnTo>
                    <a:pt x="333959" y="77190"/>
                  </a:lnTo>
                  <a:lnTo>
                    <a:pt x="334035" y="76403"/>
                  </a:lnTo>
                  <a:lnTo>
                    <a:pt x="334365" y="75793"/>
                  </a:lnTo>
                  <a:lnTo>
                    <a:pt x="334860" y="74904"/>
                  </a:lnTo>
                  <a:lnTo>
                    <a:pt x="334962" y="73634"/>
                  </a:lnTo>
                  <a:lnTo>
                    <a:pt x="334975" y="72745"/>
                  </a:lnTo>
                  <a:lnTo>
                    <a:pt x="335000" y="71856"/>
                  </a:lnTo>
                  <a:lnTo>
                    <a:pt x="335267" y="72491"/>
                  </a:lnTo>
                  <a:lnTo>
                    <a:pt x="335368" y="73190"/>
                  </a:lnTo>
                  <a:lnTo>
                    <a:pt x="335241" y="73380"/>
                  </a:lnTo>
                  <a:lnTo>
                    <a:pt x="336054" y="73253"/>
                  </a:lnTo>
                  <a:lnTo>
                    <a:pt x="335813" y="75514"/>
                  </a:lnTo>
                  <a:lnTo>
                    <a:pt x="336981" y="73253"/>
                  </a:lnTo>
                  <a:lnTo>
                    <a:pt x="337096" y="74777"/>
                  </a:lnTo>
                  <a:lnTo>
                    <a:pt x="336981" y="75514"/>
                  </a:lnTo>
                  <a:lnTo>
                    <a:pt x="336130" y="78206"/>
                  </a:lnTo>
                  <a:lnTo>
                    <a:pt x="336016" y="78587"/>
                  </a:lnTo>
                  <a:lnTo>
                    <a:pt x="335915" y="79222"/>
                  </a:lnTo>
                  <a:lnTo>
                    <a:pt x="336981" y="76174"/>
                  </a:lnTo>
                  <a:lnTo>
                    <a:pt x="337464" y="78714"/>
                  </a:lnTo>
                  <a:lnTo>
                    <a:pt x="338277" y="76479"/>
                  </a:lnTo>
                  <a:lnTo>
                    <a:pt x="337908" y="77952"/>
                  </a:lnTo>
                  <a:lnTo>
                    <a:pt x="337781" y="78587"/>
                  </a:lnTo>
                  <a:lnTo>
                    <a:pt x="338658" y="76047"/>
                  </a:lnTo>
                  <a:lnTo>
                    <a:pt x="338670" y="77317"/>
                  </a:lnTo>
                  <a:lnTo>
                    <a:pt x="338213" y="78968"/>
                  </a:lnTo>
                  <a:lnTo>
                    <a:pt x="338899" y="79603"/>
                  </a:lnTo>
                  <a:lnTo>
                    <a:pt x="339064" y="76047"/>
                  </a:lnTo>
                  <a:lnTo>
                    <a:pt x="339102" y="75412"/>
                  </a:lnTo>
                  <a:lnTo>
                    <a:pt x="339166" y="74142"/>
                  </a:lnTo>
                  <a:lnTo>
                    <a:pt x="339420" y="75514"/>
                  </a:lnTo>
                  <a:lnTo>
                    <a:pt x="339534" y="76479"/>
                  </a:lnTo>
                  <a:lnTo>
                    <a:pt x="339445" y="76682"/>
                  </a:lnTo>
                  <a:lnTo>
                    <a:pt x="339217" y="77444"/>
                  </a:lnTo>
                  <a:lnTo>
                    <a:pt x="339826" y="78587"/>
                  </a:lnTo>
                  <a:lnTo>
                    <a:pt x="341401" y="76174"/>
                  </a:lnTo>
                  <a:lnTo>
                    <a:pt x="341731" y="77089"/>
                  </a:lnTo>
                  <a:lnTo>
                    <a:pt x="341858" y="78206"/>
                  </a:lnTo>
                  <a:lnTo>
                    <a:pt x="341249" y="81407"/>
                  </a:lnTo>
                  <a:lnTo>
                    <a:pt x="341845" y="81254"/>
                  </a:lnTo>
                  <a:lnTo>
                    <a:pt x="344182" y="77825"/>
                  </a:lnTo>
                  <a:lnTo>
                    <a:pt x="345160" y="78968"/>
                  </a:lnTo>
                  <a:lnTo>
                    <a:pt x="345236" y="77825"/>
                  </a:lnTo>
                  <a:lnTo>
                    <a:pt x="345719" y="76174"/>
                  </a:lnTo>
                  <a:lnTo>
                    <a:pt x="346303" y="74142"/>
                  </a:lnTo>
                  <a:lnTo>
                    <a:pt x="346557" y="73253"/>
                  </a:lnTo>
                  <a:lnTo>
                    <a:pt x="346595" y="73126"/>
                  </a:lnTo>
                  <a:lnTo>
                    <a:pt x="345274" y="81381"/>
                  </a:lnTo>
                  <a:lnTo>
                    <a:pt x="346138" y="79730"/>
                  </a:lnTo>
                  <a:lnTo>
                    <a:pt x="346227" y="79527"/>
                  </a:lnTo>
                  <a:lnTo>
                    <a:pt x="346176" y="79730"/>
                  </a:lnTo>
                  <a:lnTo>
                    <a:pt x="345567" y="82016"/>
                  </a:lnTo>
                  <a:lnTo>
                    <a:pt x="345757" y="81381"/>
                  </a:lnTo>
                  <a:lnTo>
                    <a:pt x="346354" y="82397"/>
                  </a:lnTo>
                  <a:lnTo>
                    <a:pt x="347129" y="81381"/>
                  </a:lnTo>
                  <a:lnTo>
                    <a:pt x="347789" y="80492"/>
                  </a:lnTo>
                  <a:lnTo>
                    <a:pt x="349504" y="79095"/>
                  </a:lnTo>
                  <a:lnTo>
                    <a:pt x="349123" y="80111"/>
                  </a:lnTo>
                  <a:lnTo>
                    <a:pt x="349021" y="80873"/>
                  </a:lnTo>
                  <a:lnTo>
                    <a:pt x="349148" y="81762"/>
                  </a:lnTo>
                  <a:lnTo>
                    <a:pt x="350075" y="81508"/>
                  </a:lnTo>
                  <a:lnTo>
                    <a:pt x="350443" y="82270"/>
                  </a:lnTo>
                  <a:lnTo>
                    <a:pt x="350748" y="81508"/>
                  </a:lnTo>
                  <a:lnTo>
                    <a:pt x="350951" y="81000"/>
                  </a:lnTo>
                  <a:lnTo>
                    <a:pt x="351193" y="81254"/>
                  </a:lnTo>
                  <a:lnTo>
                    <a:pt x="351243" y="81000"/>
                  </a:lnTo>
                  <a:lnTo>
                    <a:pt x="351548" y="79222"/>
                  </a:lnTo>
                  <a:lnTo>
                    <a:pt x="352018" y="82270"/>
                  </a:lnTo>
                  <a:lnTo>
                    <a:pt x="353453" y="81508"/>
                  </a:lnTo>
                  <a:lnTo>
                    <a:pt x="354926" y="80365"/>
                  </a:lnTo>
                  <a:lnTo>
                    <a:pt x="355473" y="82778"/>
                  </a:lnTo>
                  <a:lnTo>
                    <a:pt x="355295" y="82651"/>
                  </a:lnTo>
                  <a:lnTo>
                    <a:pt x="354736" y="83794"/>
                  </a:lnTo>
                  <a:lnTo>
                    <a:pt x="354876" y="83794"/>
                  </a:lnTo>
                  <a:lnTo>
                    <a:pt x="356438" y="82905"/>
                  </a:lnTo>
                  <a:lnTo>
                    <a:pt x="356476" y="82778"/>
                  </a:lnTo>
                  <a:lnTo>
                    <a:pt x="356704" y="81762"/>
                  </a:lnTo>
                  <a:lnTo>
                    <a:pt x="356666" y="81508"/>
                  </a:lnTo>
                  <a:lnTo>
                    <a:pt x="356806" y="80365"/>
                  </a:lnTo>
                  <a:lnTo>
                    <a:pt x="356895" y="79590"/>
                  </a:lnTo>
                  <a:lnTo>
                    <a:pt x="357035" y="79222"/>
                  </a:lnTo>
                  <a:lnTo>
                    <a:pt x="357085" y="79095"/>
                  </a:lnTo>
                  <a:lnTo>
                    <a:pt x="357136" y="78968"/>
                  </a:lnTo>
                  <a:lnTo>
                    <a:pt x="357327" y="78460"/>
                  </a:lnTo>
                  <a:lnTo>
                    <a:pt x="357428" y="78206"/>
                  </a:lnTo>
                  <a:lnTo>
                    <a:pt x="358063" y="77317"/>
                  </a:lnTo>
                  <a:lnTo>
                    <a:pt x="358368" y="77317"/>
                  </a:lnTo>
                  <a:lnTo>
                    <a:pt x="357479" y="78587"/>
                  </a:lnTo>
                  <a:lnTo>
                    <a:pt x="357251" y="82524"/>
                  </a:lnTo>
                  <a:lnTo>
                    <a:pt x="357873" y="80238"/>
                  </a:lnTo>
                  <a:lnTo>
                    <a:pt x="357390" y="84556"/>
                  </a:lnTo>
                  <a:lnTo>
                    <a:pt x="358279" y="80238"/>
                  </a:lnTo>
                  <a:lnTo>
                    <a:pt x="358876" y="77317"/>
                  </a:lnTo>
                  <a:lnTo>
                    <a:pt x="359244" y="75539"/>
                  </a:lnTo>
                  <a:lnTo>
                    <a:pt x="359333" y="78714"/>
                  </a:lnTo>
                  <a:lnTo>
                    <a:pt x="359003" y="79857"/>
                  </a:lnTo>
                  <a:lnTo>
                    <a:pt x="359486" y="79349"/>
                  </a:lnTo>
                  <a:lnTo>
                    <a:pt x="360235" y="77698"/>
                  </a:lnTo>
                  <a:lnTo>
                    <a:pt x="360362" y="77952"/>
                  </a:lnTo>
                  <a:lnTo>
                    <a:pt x="360464" y="78333"/>
                  </a:lnTo>
                  <a:lnTo>
                    <a:pt x="359905" y="80873"/>
                  </a:lnTo>
                  <a:lnTo>
                    <a:pt x="361162" y="77698"/>
                  </a:lnTo>
                  <a:lnTo>
                    <a:pt x="361556" y="76682"/>
                  </a:lnTo>
                  <a:lnTo>
                    <a:pt x="361302" y="79222"/>
                  </a:lnTo>
                  <a:lnTo>
                    <a:pt x="361188" y="79730"/>
                  </a:lnTo>
                  <a:lnTo>
                    <a:pt x="360921" y="80111"/>
                  </a:lnTo>
                  <a:lnTo>
                    <a:pt x="362407" y="80111"/>
                  </a:lnTo>
                  <a:lnTo>
                    <a:pt x="363258" y="77825"/>
                  </a:lnTo>
                  <a:lnTo>
                    <a:pt x="362356" y="83413"/>
                  </a:lnTo>
                  <a:lnTo>
                    <a:pt x="362318" y="83667"/>
                  </a:lnTo>
                  <a:lnTo>
                    <a:pt x="362445" y="83413"/>
                  </a:lnTo>
                  <a:lnTo>
                    <a:pt x="362508" y="83273"/>
                  </a:lnTo>
                  <a:lnTo>
                    <a:pt x="362407" y="83413"/>
                  </a:lnTo>
                  <a:lnTo>
                    <a:pt x="362559" y="83159"/>
                  </a:lnTo>
                  <a:lnTo>
                    <a:pt x="363588" y="81762"/>
                  </a:lnTo>
                  <a:lnTo>
                    <a:pt x="362737" y="84658"/>
                  </a:lnTo>
                  <a:lnTo>
                    <a:pt x="362623" y="87096"/>
                  </a:lnTo>
                  <a:lnTo>
                    <a:pt x="363474" y="85318"/>
                  </a:lnTo>
                  <a:lnTo>
                    <a:pt x="362521" y="89763"/>
                  </a:lnTo>
                  <a:lnTo>
                    <a:pt x="364070" y="86334"/>
                  </a:lnTo>
                  <a:lnTo>
                    <a:pt x="363829" y="87223"/>
                  </a:lnTo>
                  <a:lnTo>
                    <a:pt x="364147" y="86842"/>
                  </a:lnTo>
                  <a:lnTo>
                    <a:pt x="364324" y="86334"/>
                  </a:lnTo>
                  <a:lnTo>
                    <a:pt x="364439" y="85953"/>
                  </a:lnTo>
                  <a:lnTo>
                    <a:pt x="364782" y="85318"/>
                  </a:lnTo>
                  <a:lnTo>
                    <a:pt x="366166" y="82778"/>
                  </a:lnTo>
                  <a:lnTo>
                    <a:pt x="365137" y="90525"/>
                  </a:lnTo>
                  <a:lnTo>
                    <a:pt x="367576" y="86334"/>
                  </a:lnTo>
                  <a:lnTo>
                    <a:pt x="369100" y="84658"/>
                  </a:lnTo>
                  <a:lnTo>
                    <a:pt x="369735" y="82778"/>
                  </a:lnTo>
                  <a:lnTo>
                    <a:pt x="369951" y="82143"/>
                  </a:lnTo>
                  <a:lnTo>
                    <a:pt x="370217" y="81381"/>
                  </a:lnTo>
                  <a:lnTo>
                    <a:pt x="371589" y="79984"/>
                  </a:lnTo>
                  <a:lnTo>
                    <a:pt x="371500" y="81127"/>
                  </a:lnTo>
                  <a:lnTo>
                    <a:pt x="371386" y="81762"/>
                  </a:lnTo>
                  <a:lnTo>
                    <a:pt x="370484" y="83273"/>
                  </a:lnTo>
                  <a:lnTo>
                    <a:pt x="370408" y="85064"/>
                  </a:lnTo>
                  <a:lnTo>
                    <a:pt x="370865" y="84937"/>
                  </a:lnTo>
                  <a:lnTo>
                    <a:pt x="371640" y="83921"/>
                  </a:lnTo>
                  <a:lnTo>
                    <a:pt x="371360" y="84658"/>
                  </a:lnTo>
                  <a:lnTo>
                    <a:pt x="371246" y="85191"/>
                  </a:lnTo>
                  <a:lnTo>
                    <a:pt x="371017" y="86715"/>
                  </a:lnTo>
                  <a:lnTo>
                    <a:pt x="371462" y="86588"/>
                  </a:lnTo>
                  <a:lnTo>
                    <a:pt x="371983" y="84455"/>
                  </a:lnTo>
                  <a:lnTo>
                    <a:pt x="371944" y="83921"/>
                  </a:lnTo>
                  <a:lnTo>
                    <a:pt x="372122" y="83413"/>
                  </a:lnTo>
                  <a:lnTo>
                    <a:pt x="373291" y="80111"/>
                  </a:lnTo>
                  <a:close/>
                </a:path>
                <a:path w="657859" h="137795">
                  <a:moveTo>
                    <a:pt x="373430" y="89014"/>
                  </a:moveTo>
                  <a:lnTo>
                    <a:pt x="372948" y="89662"/>
                  </a:lnTo>
                  <a:lnTo>
                    <a:pt x="373126" y="89801"/>
                  </a:lnTo>
                  <a:lnTo>
                    <a:pt x="373430" y="89014"/>
                  </a:lnTo>
                  <a:close/>
                </a:path>
                <a:path w="657859" h="137795">
                  <a:moveTo>
                    <a:pt x="374434" y="84658"/>
                  </a:moveTo>
                  <a:lnTo>
                    <a:pt x="373837" y="86461"/>
                  </a:lnTo>
                  <a:lnTo>
                    <a:pt x="373557" y="86842"/>
                  </a:lnTo>
                  <a:lnTo>
                    <a:pt x="372859" y="88176"/>
                  </a:lnTo>
                  <a:lnTo>
                    <a:pt x="373519" y="87858"/>
                  </a:lnTo>
                  <a:lnTo>
                    <a:pt x="374357" y="85445"/>
                  </a:lnTo>
                  <a:lnTo>
                    <a:pt x="374434" y="84658"/>
                  </a:lnTo>
                  <a:close/>
                </a:path>
                <a:path w="657859" h="137795">
                  <a:moveTo>
                    <a:pt x="374624" y="84048"/>
                  </a:moveTo>
                  <a:lnTo>
                    <a:pt x="374396" y="84048"/>
                  </a:lnTo>
                  <a:lnTo>
                    <a:pt x="374434" y="84658"/>
                  </a:lnTo>
                  <a:lnTo>
                    <a:pt x="374624" y="84048"/>
                  </a:lnTo>
                  <a:close/>
                </a:path>
                <a:path w="657859" h="137795">
                  <a:moveTo>
                    <a:pt x="375272" y="78333"/>
                  </a:moveTo>
                  <a:lnTo>
                    <a:pt x="372440" y="84658"/>
                  </a:lnTo>
                  <a:lnTo>
                    <a:pt x="371373" y="87604"/>
                  </a:lnTo>
                  <a:lnTo>
                    <a:pt x="370865" y="88620"/>
                  </a:lnTo>
                  <a:lnTo>
                    <a:pt x="371576" y="87858"/>
                  </a:lnTo>
                  <a:lnTo>
                    <a:pt x="372541" y="86080"/>
                  </a:lnTo>
                  <a:lnTo>
                    <a:pt x="373253" y="85445"/>
                  </a:lnTo>
                  <a:lnTo>
                    <a:pt x="373468" y="84785"/>
                  </a:lnTo>
                  <a:lnTo>
                    <a:pt x="373951" y="84175"/>
                  </a:lnTo>
                  <a:lnTo>
                    <a:pt x="375272" y="78333"/>
                  </a:lnTo>
                  <a:close/>
                </a:path>
                <a:path w="657859" h="137795">
                  <a:moveTo>
                    <a:pt x="376948" y="82753"/>
                  </a:moveTo>
                  <a:lnTo>
                    <a:pt x="376555" y="82524"/>
                  </a:lnTo>
                  <a:lnTo>
                    <a:pt x="375500" y="84531"/>
                  </a:lnTo>
                  <a:lnTo>
                    <a:pt x="375615" y="83781"/>
                  </a:lnTo>
                  <a:lnTo>
                    <a:pt x="375958" y="82943"/>
                  </a:lnTo>
                  <a:lnTo>
                    <a:pt x="376161" y="82321"/>
                  </a:lnTo>
                  <a:lnTo>
                    <a:pt x="375386" y="83845"/>
                  </a:lnTo>
                  <a:lnTo>
                    <a:pt x="374218" y="86588"/>
                  </a:lnTo>
                  <a:lnTo>
                    <a:pt x="373532" y="89700"/>
                  </a:lnTo>
                  <a:lnTo>
                    <a:pt x="374764" y="86588"/>
                  </a:lnTo>
                  <a:lnTo>
                    <a:pt x="374446" y="87947"/>
                  </a:lnTo>
                  <a:lnTo>
                    <a:pt x="375869" y="84226"/>
                  </a:lnTo>
                  <a:lnTo>
                    <a:pt x="376237" y="83908"/>
                  </a:lnTo>
                  <a:lnTo>
                    <a:pt x="376008" y="85420"/>
                  </a:lnTo>
                  <a:lnTo>
                    <a:pt x="375602" y="86639"/>
                  </a:lnTo>
                  <a:lnTo>
                    <a:pt x="375945" y="85801"/>
                  </a:lnTo>
                  <a:lnTo>
                    <a:pt x="375780" y="87477"/>
                  </a:lnTo>
                  <a:lnTo>
                    <a:pt x="376542" y="85432"/>
                  </a:lnTo>
                  <a:lnTo>
                    <a:pt x="376948" y="82753"/>
                  </a:lnTo>
                  <a:close/>
                </a:path>
                <a:path w="657859" h="137795">
                  <a:moveTo>
                    <a:pt x="376961" y="86156"/>
                  </a:moveTo>
                  <a:lnTo>
                    <a:pt x="376580" y="86474"/>
                  </a:lnTo>
                  <a:lnTo>
                    <a:pt x="375437" y="89750"/>
                  </a:lnTo>
                  <a:lnTo>
                    <a:pt x="376085" y="88976"/>
                  </a:lnTo>
                  <a:lnTo>
                    <a:pt x="376440" y="88138"/>
                  </a:lnTo>
                  <a:lnTo>
                    <a:pt x="376961" y="86156"/>
                  </a:lnTo>
                  <a:close/>
                </a:path>
                <a:path w="657859" h="137795">
                  <a:moveTo>
                    <a:pt x="657504" y="134264"/>
                  </a:moveTo>
                  <a:lnTo>
                    <a:pt x="657123" y="134581"/>
                  </a:lnTo>
                  <a:lnTo>
                    <a:pt x="655853" y="137795"/>
                  </a:lnTo>
                  <a:lnTo>
                    <a:pt x="656539" y="137045"/>
                  </a:lnTo>
                  <a:lnTo>
                    <a:pt x="656920" y="136232"/>
                  </a:lnTo>
                  <a:lnTo>
                    <a:pt x="657504" y="134264"/>
                  </a:lnTo>
                  <a:close/>
                </a:path>
                <a:path w="657859" h="137795">
                  <a:moveTo>
                    <a:pt x="657618" y="130873"/>
                  </a:moveTo>
                  <a:lnTo>
                    <a:pt x="657225" y="130619"/>
                  </a:lnTo>
                  <a:lnTo>
                    <a:pt x="656107" y="132588"/>
                  </a:lnTo>
                  <a:lnTo>
                    <a:pt x="656247" y="131838"/>
                  </a:lnTo>
                  <a:lnTo>
                    <a:pt x="656615" y="131013"/>
                  </a:lnTo>
                  <a:lnTo>
                    <a:pt x="656844" y="130403"/>
                  </a:lnTo>
                  <a:lnTo>
                    <a:pt x="656018" y="131914"/>
                  </a:lnTo>
                  <a:lnTo>
                    <a:pt x="654761" y="134594"/>
                  </a:lnTo>
                  <a:lnTo>
                    <a:pt x="653961" y="137680"/>
                  </a:lnTo>
                  <a:lnTo>
                    <a:pt x="655294" y="134607"/>
                  </a:lnTo>
                  <a:lnTo>
                    <a:pt x="654926" y="135966"/>
                  </a:lnTo>
                  <a:lnTo>
                    <a:pt x="656488" y="132295"/>
                  </a:lnTo>
                  <a:lnTo>
                    <a:pt x="656856" y="131991"/>
                  </a:lnTo>
                  <a:lnTo>
                    <a:pt x="656577" y="133489"/>
                  </a:lnTo>
                  <a:lnTo>
                    <a:pt x="656132" y="134696"/>
                  </a:lnTo>
                  <a:lnTo>
                    <a:pt x="656501" y="133883"/>
                  </a:lnTo>
                  <a:lnTo>
                    <a:pt x="656297" y="135547"/>
                  </a:lnTo>
                  <a:lnTo>
                    <a:pt x="657110" y="133527"/>
                  </a:lnTo>
                  <a:lnTo>
                    <a:pt x="657618" y="13087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075277" y="8101907"/>
              <a:ext cx="433070" cy="87630"/>
            </a:xfrm>
            <a:custGeom>
              <a:avLst/>
              <a:gdLst/>
              <a:ahLst/>
              <a:cxnLst/>
              <a:rect l="l" t="t" r="r" b="b"/>
              <a:pathLst>
                <a:path w="433069" h="87629">
                  <a:moveTo>
                    <a:pt x="1295" y="9131"/>
                  </a:moveTo>
                  <a:lnTo>
                    <a:pt x="1028" y="10909"/>
                  </a:lnTo>
                  <a:lnTo>
                    <a:pt x="1143" y="10756"/>
                  </a:lnTo>
                  <a:lnTo>
                    <a:pt x="1295" y="9131"/>
                  </a:lnTo>
                  <a:close/>
                </a:path>
                <a:path w="433069" h="87629">
                  <a:moveTo>
                    <a:pt x="3454" y="23495"/>
                  </a:moveTo>
                  <a:lnTo>
                    <a:pt x="3340" y="22733"/>
                  </a:lnTo>
                  <a:lnTo>
                    <a:pt x="3162" y="21945"/>
                  </a:lnTo>
                  <a:lnTo>
                    <a:pt x="3098" y="22733"/>
                  </a:lnTo>
                  <a:lnTo>
                    <a:pt x="2755" y="23876"/>
                  </a:lnTo>
                  <a:lnTo>
                    <a:pt x="2667" y="24765"/>
                  </a:lnTo>
                  <a:lnTo>
                    <a:pt x="2959" y="25527"/>
                  </a:lnTo>
                  <a:lnTo>
                    <a:pt x="3454" y="23495"/>
                  </a:lnTo>
                  <a:close/>
                </a:path>
                <a:path w="433069" h="87629">
                  <a:moveTo>
                    <a:pt x="4000" y="23964"/>
                  </a:moveTo>
                  <a:lnTo>
                    <a:pt x="3759" y="24638"/>
                  </a:lnTo>
                  <a:lnTo>
                    <a:pt x="3962" y="24130"/>
                  </a:lnTo>
                  <a:lnTo>
                    <a:pt x="4000" y="23964"/>
                  </a:lnTo>
                  <a:close/>
                </a:path>
                <a:path w="433069" h="87629">
                  <a:moveTo>
                    <a:pt x="15367" y="28282"/>
                  </a:moveTo>
                  <a:lnTo>
                    <a:pt x="14668" y="29845"/>
                  </a:lnTo>
                  <a:lnTo>
                    <a:pt x="15341" y="29972"/>
                  </a:lnTo>
                  <a:lnTo>
                    <a:pt x="15367" y="28282"/>
                  </a:lnTo>
                  <a:close/>
                </a:path>
                <a:path w="433069" h="87629">
                  <a:moveTo>
                    <a:pt x="20218" y="23368"/>
                  </a:moveTo>
                  <a:lnTo>
                    <a:pt x="20066" y="25450"/>
                  </a:lnTo>
                  <a:lnTo>
                    <a:pt x="19291" y="26111"/>
                  </a:lnTo>
                  <a:lnTo>
                    <a:pt x="20129" y="25996"/>
                  </a:lnTo>
                  <a:lnTo>
                    <a:pt x="20154" y="25171"/>
                  </a:lnTo>
                  <a:lnTo>
                    <a:pt x="20218" y="23368"/>
                  </a:lnTo>
                  <a:close/>
                </a:path>
                <a:path w="433069" h="87629">
                  <a:moveTo>
                    <a:pt x="21069" y="21945"/>
                  </a:moveTo>
                  <a:lnTo>
                    <a:pt x="20942" y="21031"/>
                  </a:lnTo>
                  <a:lnTo>
                    <a:pt x="20764" y="20066"/>
                  </a:lnTo>
                  <a:lnTo>
                    <a:pt x="20472" y="22733"/>
                  </a:lnTo>
                  <a:lnTo>
                    <a:pt x="20688" y="22440"/>
                  </a:lnTo>
                  <a:lnTo>
                    <a:pt x="20701" y="22225"/>
                  </a:lnTo>
                  <a:lnTo>
                    <a:pt x="20713" y="22415"/>
                  </a:lnTo>
                  <a:lnTo>
                    <a:pt x="20853" y="22225"/>
                  </a:lnTo>
                  <a:lnTo>
                    <a:pt x="21069" y="21945"/>
                  </a:lnTo>
                  <a:close/>
                </a:path>
                <a:path w="433069" h="87629">
                  <a:moveTo>
                    <a:pt x="21285" y="21615"/>
                  </a:moveTo>
                  <a:lnTo>
                    <a:pt x="21132" y="21971"/>
                  </a:lnTo>
                  <a:lnTo>
                    <a:pt x="21247" y="22606"/>
                  </a:lnTo>
                  <a:lnTo>
                    <a:pt x="21285" y="21615"/>
                  </a:lnTo>
                  <a:close/>
                </a:path>
                <a:path w="433069" h="87629">
                  <a:moveTo>
                    <a:pt x="27647" y="26162"/>
                  </a:moveTo>
                  <a:lnTo>
                    <a:pt x="27584" y="25654"/>
                  </a:lnTo>
                  <a:lnTo>
                    <a:pt x="27063" y="25298"/>
                  </a:lnTo>
                  <a:lnTo>
                    <a:pt x="27152" y="26035"/>
                  </a:lnTo>
                  <a:lnTo>
                    <a:pt x="27393" y="29083"/>
                  </a:lnTo>
                  <a:lnTo>
                    <a:pt x="27647" y="26162"/>
                  </a:lnTo>
                  <a:close/>
                </a:path>
                <a:path w="433069" h="87629">
                  <a:moveTo>
                    <a:pt x="27736" y="25006"/>
                  </a:moveTo>
                  <a:lnTo>
                    <a:pt x="27584" y="25654"/>
                  </a:lnTo>
                  <a:lnTo>
                    <a:pt x="27736" y="25006"/>
                  </a:lnTo>
                  <a:close/>
                </a:path>
                <a:path w="433069" h="87629">
                  <a:moveTo>
                    <a:pt x="27863" y="24511"/>
                  </a:moveTo>
                  <a:lnTo>
                    <a:pt x="27851" y="23723"/>
                  </a:lnTo>
                  <a:lnTo>
                    <a:pt x="27736" y="25006"/>
                  </a:lnTo>
                  <a:lnTo>
                    <a:pt x="27863" y="24511"/>
                  </a:lnTo>
                  <a:close/>
                </a:path>
                <a:path w="433069" h="87629">
                  <a:moveTo>
                    <a:pt x="36639" y="30480"/>
                  </a:moveTo>
                  <a:lnTo>
                    <a:pt x="36537" y="27305"/>
                  </a:lnTo>
                  <a:lnTo>
                    <a:pt x="36525" y="27660"/>
                  </a:lnTo>
                  <a:lnTo>
                    <a:pt x="36398" y="28790"/>
                  </a:lnTo>
                  <a:lnTo>
                    <a:pt x="36296" y="29337"/>
                  </a:lnTo>
                  <a:lnTo>
                    <a:pt x="36639" y="30480"/>
                  </a:lnTo>
                  <a:close/>
                </a:path>
                <a:path w="433069" h="87629">
                  <a:moveTo>
                    <a:pt x="40640" y="8255"/>
                  </a:moveTo>
                  <a:lnTo>
                    <a:pt x="40500" y="7493"/>
                  </a:lnTo>
                  <a:lnTo>
                    <a:pt x="40538" y="7874"/>
                  </a:lnTo>
                  <a:lnTo>
                    <a:pt x="40640" y="8255"/>
                  </a:lnTo>
                  <a:close/>
                </a:path>
                <a:path w="433069" h="87629">
                  <a:moveTo>
                    <a:pt x="51447" y="30416"/>
                  </a:moveTo>
                  <a:lnTo>
                    <a:pt x="51244" y="31051"/>
                  </a:lnTo>
                  <a:lnTo>
                    <a:pt x="51447" y="30416"/>
                  </a:lnTo>
                  <a:close/>
                </a:path>
                <a:path w="433069" h="87629">
                  <a:moveTo>
                    <a:pt x="53073" y="29946"/>
                  </a:moveTo>
                  <a:lnTo>
                    <a:pt x="52857" y="30276"/>
                  </a:lnTo>
                  <a:lnTo>
                    <a:pt x="52984" y="30276"/>
                  </a:lnTo>
                  <a:lnTo>
                    <a:pt x="53073" y="29946"/>
                  </a:lnTo>
                  <a:close/>
                </a:path>
                <a:path w="433069" h="87629">
                  <a:moveTo>
                    <a:pt x="55753" y="30213"/>
                  </a:moveTo>
                  <a:lnTo>
                    <a:pt x="55308" y="31242"/>
                  </a:lnTo>
                  <a:lnTo>
                    <a:pt x="55638" y="30861"/>
                  </a:lnTo>
                  <a:lnTo>
                    <a:pt x="55753" y="30213"/>
                  </a:lnTo>
                  <a:close/>
                </a:path>
                <a:path w="433069" h="87629">
                  <a:moveTo>
                    <a:pt x="59499" y="4508"/>
                  </a:moveTo>
                  <a:lnTo>
                    <a:pt x="58826" y="5346"/>
                  </a:lnTo>
                  <a:lnTo>
                    <a:pt x="59055" y="5575"/>
                  </a:lnTo>
                  <a:lnTo>
                    <a:pt x="59499" y="4508"/>
                  </a:lnTo>
                  <a:close/>
                </a:path>
                <a:path w="433069" h="87629">
                  <a:moveTo>
                    <a:pt x="62166" y="28790"/>
                  </a:moveTo>
                  <a:lnTo>
                    <a:pt x="61658" y="30099"/>
                  </a:lnTo>
                  <a:lnTo>
                    <a:pt x="62052" y="29718"/>
                  </a:lnTo>
                  <a:lnTo>
                    <a:pt x="62166" y="28790"/>
                  </a:lnTo>
                  <a:close/>
                </a:path>
                <a:path w="433069" h="87629">
                  <a:moveTo>
                    <a:pt x="62433" y="29337"/>
                  </a:moveTo>
                  <a:lnTo>
                    <a:pt x="62052" y="29718"/>
                  </a:lnTo>
                  <a:lnTo>
                    <a:pt x="61836" y="31496"/>
                  </a:lnTo>
                  <a:lnTo>
                    <a:pt x="62433" y="29337"/>
                  </a:lnTo>
                  <a:close/>
                </a:path>
                <a:path w="433069" h="87629">
                  <a:moveTo>
                    <a:pt x="70815" y="31991"/>
                  </a:moveTo>
                  <a:close/>
                </a:path>
                <a:path w="433069" h="87629">
                  <a:moveTo>
                    <a:pt x="78816" y="35001"/>
                  </a:moveTo>
                  <a:close/>
                </a:path>
                <a:path w="433069" h="87629">
                  <a:moveTo>
                    <a:pt x="88163" y="38100"/>
                  </a:moveTo>
                  <a:lnTo>
                    <a:pt x="87960" y="37909"/>
                  </a:lnTo>
                  <a:lnTo>
                    <a:pt x="87795" y="39116"/>
                  </a:lnTo>
                  <a:lnTo>
                    <a:pt x="87909" y="39497"/>
                  </a:lnTo>
                  <a:lnTo>
                    <a:pt x="88163" y="38100"/>
                  </a:lnTo>
                  <a:close/>
                </a:path>
                <a:path w="433069" h="87629">
                  <a:moveTo>
                    <a:pt x="88303" y="14338"/>
                  </a:moveTo>
                  <a:lnTo>
                    <a:pt x="86893" y="14770"/>
                  </a:lnTo>
                  <a:lnTo>
                    <a:pt x="87122" y="17780"/>
                  </a:lnTo>
                  <a:lnTo>
                    <a:pt x="87261" y="16637"/>
                  </a:lnTo>
                  <a:lnTo>
                    <a:pt x="88303" y="14338"/>
                  </a:lnTo>
                  <a:close/>
                </a:path>
                <a:path w="433069" h="87629">
                  <a:moveTo>
                    <a:pt x="96634" y="19380"/>
                  </a:moveTo>
                  <a:lnTo>
                    <a:pt x="96545" y="19558"/>
                  </a:lnTo>
                  <a:lnTo>
                    <a:pt x="96266" y="20383"/>
                  </a:lnTo>
                  <a:lnTo>
                    <a:pt x="96634" y="19380"/>
                  </a:lnTo>
                  <a:close/>
                </a:path>
                <a:path w="433069" h="87629">
                  <a:moveTo>
                    <a:pt x="98628" y="16383"/>
                  </a:moveTo>
                  <a:lnTo>
                    <a:pt x="98234" y="16256"/>
                  </a:lnTo>
                  <a:lnTo>
                    <a:pt x="97243" y="16383"/>
                  </a:lnTo>
                  <a:lnTo>
                    <a:pt x="96608" y="18288"/>
                  </a:lnTo>
                  <a:lnTo>
                    <a:pt x="96850" y="17907"/>
                  </a:lnTo>
                  <a:lnTo>
                    <a:pt x="97256" y="17018"/>
                  </a:lnTo>
                  <a:lnTo>
                    <a:pt x="97180" y="17907"/>
                  </a:lnTo>
                  <a:lnTo>
                    <a:pt x="96634" y="19380"/>
                  </a:lnTo>
                  <a:lnTo>
                    <a:pt x="97726" y="18034"/>
                  </a:lnTo>
                  <a:lnTo>
                    <a:pt x="98285" y="17018"/>
                  </a:lnTo>
                  <a:lnTo>
                    <a:pt x="98628" y="16383"/>
                  </a:lnTo>
                  <a:close/>
                </a:path>
                <a:path w="433069" h="87629">
                  <a:moveTo>
                    <a:pt x="100050" y="16929"/>
                  </a:moveTo>
                  <a:lnTo>
                    <a:pt x="99872" y="15811"/>
                  </a:lnTo>
                  <a:lnTo>
                    <a:pt x="99288" y="17348"/>
                  </a:lnTo>
                  <a:lnTo>
                    <a:pt x="99568" y="17640"/>
                  </a:lnTo>
                  <a:lnTo>
                    <a:pt x="99606" y="18948"/>
                  </a:lnTo>
                  <a:lnTo>
                    <a:pt x="99847" y="18580"/>
                  </a:lnTo>
                  <a:lnTo>
                    <a:pt x="100050" y="16929"/>
                  </a:lnTo>
                  <a:close/>
                </a:path>
                <a:path w="433069" h="87629">
                  <a:moveTo>
                    <a:pt x="103009" y="22440"/>
                  </a:moveTo>
                  <a:lnTo>
                    <a:pt x="102590" y="23749"/>
                  </a:lnTo>
                  <a:lnTo>
                    <a:pt x="102895" y="23507"/>
                  </a:lnTo>
                  <a:lnTo>
                    <a:pt x="103009" y="22440"/>
                  </a:lnTo>
                  <a:close/>
                </a:path>
                <a:path w="433069" h="87629">
                  <a:moveTo>
                    <a:pt x="103682" y="19812"/>
                  </a:moveTo>
                  <a:lnTo>
                    <a:pt x="103238" y="20066"/>
                  </a:lnTo>
                  <a:lnTo>
                    <a:pt x="103009" y="22440"/>
                  </a:lnTo>
                  <a:lnTo>
                    <a:pt x="103352" y="21336"/>
                  </a:lnTo>
                  <a:lnTo>
                    <a:pt x="103251" y="22479"/>
                  </a:lnTo>
                  <a:lnTo>
                    <a:pt x="103454" y="21209"/>
                  </a:lnTo>
                  <a:lnTo>
                    <a:pt x="103682" y="19812"/>
                  </a:lnTo>
                  <a:close/>
                </a:path>
                <a:path w="433069" h="87629">
                  <a:moveTo>
                    <a:pt x="106286" y="42189"/>
                  </a:moveTo>
                  <a:lnTo>
                    <a:pt x="105879" y="43053"/>
                  </a:lnTo>
                  <a:lnTo>
                    <a:pt x="106146" y="42672"/>
                  </a:lnTo>
                  <a:lnTo>
                    <a:pt x="106273" y="42291"/>
                  </a:lnTo>
                  <a:close/>
                </a:path>
                <a:path w="433069" h="87629">
                  <a:moveTo>
                    <a:pt x="110782" y="21590"/>
                  </a:moveTo>
                  <a:lnTo>
                    <a:pt x="110731" y="21336"/>
                  </a:lnTo>
                  <a:lnTo>
                    <a:pt x="110782" y="21590"/>
                  </a:lnTo>
                  <a:close/>
                </a:path>
                <a:path w="433069" h="87629">
                  <a:moveTo>
                    <a:pt x="112090" y="44297"/>
                  </a:moveTo>
                  <a:lnTo>
                    <a:pt x="111467" y="43713"/>
                  </a:lnTo>
                  <a:lnTo>
                    <a:pt x="111607" y="44043"/>
                  </a:lnTo>
                  <a:lnTo>
                    <a:pt x="111836" y="44246"/>
                  </a:lnTo>
                  <a:lnTo>
                    <a:pt x="112090" y="44297"/>
                  </a:lnTo>
                  <a:close/>
                </a:path>
                <a:path w="433069" h="87629">
                  <a:moveTo>
                    <a:pt x="112166" y="44323"/>
                  </a:moveTo>
                  <a:close/>
                </a:path>
                <a:path w="433069" h="87629">
                  <a:moveTo>
                    <a:pt x="113118" y="21170"/>
                  </a:moveTo>
                  <a:lnTo>
                    <a:pt x="112979" y="20701"/>
                  </a:lnTo>
                  <a:lnTo>
                    <a:pt x="112966" y="20929"/>
                  </a:lnTo>
                  <a:lnTo>
                    <a:pt x="112953" y="21094"/>
                  </a:lnTo>
                  <a:lnTo>
                    <a:pt x="112928" y="21297"/>
                  </a:lnTo>
                  <a:lnTo>
                    <a:pt x="113118" y="21170"/>
                  </a:lnTo>
                  <a:close/>
                </a:path>
                <a:path w="433069" h="87629">
                  <a:moveTo>
                    <a:pt x="115011" y="17475"/>
                  </a:moveTo>
                  <a:lnTo>
                    <a:pt x="114388" y="18351"/>
                  </a:lnTo>
                  <a:lnTo>
                    <a:pt x="113753" y="21602"/>
                  </a:lnTo>
                  <a:lnTo>
                    <a:pt x="114122" y="21069"/>
                  </a:lnTo>
                  <a:lnTo>
                    <a:pt x="115011" y="17475"/>
                  </a:lnTo>
                  <a:close/>
                </a:path>
                <a:path w="433069" h="87629">
                  <a:moveTo>
                    <a:pt x="116370" y="23622"/>
                  </a:moveTo>
                  <a:lnTo>
                    <a:pt x="116255" y="23964"/>
                  </a:lnTo>
                  <a:lnTo>
                    <a:pt x="116128" y="24511"/>
                  </a:lnTo>
                  <a:lnTo>
                    <a:pt x="116370" y="23622"/>
                  </a:lnTo>
                  <a:close/>
                </a:path>
                <a:path w="433069" h="87629">
                  <a:moveTo>
                    <a:pt x="117602" y="21094"/>
                  </a:moveTo>
                  <a:lnTo>
                    <a:pt x="117373" y="21424"/>
                  </a:lnTo>
                  <a:lnTo>
                    <a:pt x="117309" y="21805"/>
                  </a:lnTo>
                  <a:lnTo>
                    <a:pt x="117462" y="21424"/>
                  </a:lnTo>
                  <a:lnTo>
                    <a:pt x="117576" y="21259"/>
                  </a:lnTo>
                  <a:lnTo>
                    <a:pt x="117602" y="21094"/>
                  </a:lnTo>
                  <a:close/>
                </a:path>
                <a:path w="433069" h="87629">
                  <a:moveTo>
                    <a:pt x="119722" y="40513"/>
                  </a:moveTo>
                  <a:lnTo>
                    <a:pt x="119545" y="41275"/>
                  </a:lnTo>
                  <a:lnTo>
                    <a:pt x="119722" y="41148"/>
                  </a:lnTo>
                  <a:lnTo>
                    <a:pt x="119722" y="40513"/>
                  </a:lnTo>
                  <a:close/>
                </a:path>
                <a:path w="433069" h="87629">
                  <a:moveTo>
                    <a:pt x="119976" y="44069"/>
                  </a:moveTo>
                  <a:lnTo>
                    <a:pt x="119862" y="41783"/>
                  </a:lnTo>
                  <a:lnTo>
                    <a:pt x="119786" y="41122"/>
                  </a:lnTo>
                  <a:lnTo>
                    <a:pt x="119545" y="41275"/>
                  </a:lnTo>
                  <a:lnTo>
                    <a:pt x="118605" y="45339"/>
                  </a:lnTo>
                  <a:lnTo>
                    <a:pt x="119976" y="44069"/>
                  </a:lnTo>
                  <a:close/>
                </a:path>
                <a:path w="433069" h="87629">
                  <a:moveTo>
                    <a:pt x="120700" y="43027"/>
                  </a:moveTo>
                  <a:lnTo>
                    <a:pt x="120396" y="43688"/>
                  </a:lnTo>
                  <a:lnTo>
                    <a:pt x="120256" y="43815"/>
                  </a:lnTo>
                  <a:lnTo>
                    <a:pt x="120205" y="44958"/>
                  </a:lnTo>
                  <a:lnTo>
                    <a:pt x="120700" y="43027"/>
                  </a:lnTo>
                  <a:close/>
                </a:path>
                <a:path w="433069" h="87629">
                  <a:moveTo>
                    <a:pt x="123012" y="18783"/>
                  </a:moveTo>
                  <a:lnTo>
                    <a:pt x="122897" y="19697"/>
                  </a:lnTo>
                  <a:lnTo>
                    <a:pt x="122834" y="20066"/>
                  </a:lnTo>
                  <a:lnTo>
                    <a:pt x="122897" y="19773"/>
                  </a:lnTo>
                  <a:lnTo>
                    <a:pt x="122961" y="19418"/>
                  </a:lnTo>
                  <a:lnTo>
                    <a:pt x="123012" y="18783"/>
                  </a:lnTo>
                  <a:close/>
                </a:path>
                <a:path w="433069" h="87629">
                  <a:moveTo>
                    <a:pt x="125882" y="44094"/>
                  </a:moveTo>
                  <a:lnTo>
                    <a:pt x="125399" y="44691"/>
                  </a:lnTo>
                  <a:lnTo>
                    <a:pt x="125603" y="44513"/>
                  </a:lnTo>
                  <a:lnTo>
                    <a:pt x="125882" y="44094"/>
                  </a:lnTo>
                  <a:close/>
                </a:path>
                <a:path w="433069" h="87629">
                  <a:moveTo>
                    <a:pt x="126428" y="43027"/>
                  </a:moveTo>
                  <a:lnTo>
                    <a:pt x="126339" y="43434"/>
                  </a:lnTo>
                  <a:lnTo>
                    <a:pt x="126428" y="43027"/>
                  </a:lnTo>
                  <a:close/>
                </a:path>
                <a:path w="433069" h="87629">
                  <a:moveTo>
                    <a:pt x="126758" y="42926"/>
                  </a:moveTo>
                  <a:lnTo>
                    <a:pt x="126377" y="43434"/>
                  </a:lnTo>
                  <a:lnTo>
                    <a:pt x="125882" y="44196"/>
                  </a:lnTo>
                  <a:lnTo>
                    <a:pt x="126149" y="44069"/>
                  </a:lnTo>
                  <a:lnTo>
                    <a:pt x="126250" y="44958"/>
                  </a:lnTo>
                  <a:lnTo>
                    <a:pt x="126479" y="44069"/>
                  </a:lnTo>
                  <a:lnTo>
                    <a:pt x="126758" y="42926"/>
                  </a:lnTo>
                  <a:close/>
                </a:path>
                <a:path w="433069" h="87629">
                  <a:moveTo>
                    <a:pt x="127012" y="26352"/>
                  </a:moveTo>
                  <a:close/>
                </a:path>
                <a:path w="433069" h="87629">
                  <a:moveTo>
                    <a:pt x="127165" y="25781"/>
                  </a:moveTo>
                  <a:lnTo>
                    <a:pt x="127012" y="26352"/>
                  </a:lnTo>
                  <a:lnTo>
                    <a:pt x="127127" y="26035"/>
                  </a:lnTo>
                  <a:lnTo>
                    <a:pt x="127165" y="25781"/>
                  </a:lnTo>
                  <a:close/>
                </a:path>
                <a:path w="433069" h="87629">
                  <a:moveTo>
                    <a:pt x="128219" y="22110"/>
                  </a:moveTo>
                  <a:lnTo>
                    <a:pt x="128079" y="22225"/>
                  </a:lnTo>
                  <a:lnTo>
                    <a:pt x="127990" y="22479"/>
                  </a:lnTo>
                  <a:lnTo>
                    <a:pt x="128219" y="22110"/>
                  </a:lnTo>
                  <a:close/>
                </a:path>
                <a:path w="433069" h="87629">
                  <a:moveTo>
                    <a:pt x="129120" y="17653"/>
                  </a:moveTo>
                  <a:lnTo>
                    <a:pt x="127850" y="19304"/>
                  </a:lnTo>
                  <a:lnTo>
                    <a:pt x="127533" y="21475"/>
                  </a:lnTo>
                  <a:lnTo>
                    <a:pt x="127609" y="21336"/>
                  </a:lnTo>
                  <a:lnTo>
                    <a:pt x="127482" y="21844"/>
                  </a:lnTo>
                  <a:lnTo>
                    <a:pt x="127533" y="21475"/>
                  </a:lnTo>
                  <a:lnTo>
                    <a:pt x="126530" y="23495"/>
                  </a:lnTo>
                  <a:lnTo>
                    <a:pt x="128041" y="22250"/>
                  </a:lnTo>
                  <a:lnTo>
                    <a:pt x="128143" y="21844"/>
                  </a:lnTo>
                  <a:lnTo>
                    <a:pt x="128295" y="21209"/>
                  </a:lnTo>
                  <a:lnTo>
                    <a:pt x="129120" y="17653"/>
                  </a:lnTo>
                  <a:close/>
                </a:path>
                <a:path w="433069" h="87629">
                  <a:moveTo>
                    <a:pt x="129781" y="26670"/>
                  </a:moveTo>
                  <a:lnTo>
                    <a:pt x="129679" y="26289"/>
                  </a:lnTo>
                  <a:lnTo>
                    <a:pt x="129374" y="27660"/>
                  </a:lnTo>
                  <a:lnTo>
                    <a:pt x="129781" y="26670"/>
                  </a:lnTo>
                  <a:close/>
                </a:path>
                <a:path w="433069" h="87629">
                  <a:moveTo>
                    <a:pt x="129997" y="26162"/>
                  </a:moveTo>
                  <a:lnTo>
                    <a:pt x="129908" y="26670"/>
                  </a:lnTo>
                  <a:lnTo>
                    <a:pt x="129997" y="26797"/>
                  </a:lnTo>
                  <a:lnTo>
                    <a:pt x="129997" y="26162"/>
                  </a:lnTo>
                  <a:close/>
                </a:path>
                <a:path w="433069" h="87629">
                  <a:moveTo>
                    <a:pt x="130556" y="24968"/>
                  </a:moveTo>
                  <a:lnTo>
                    <a:pt x="130441" y="24523"/>
                  </a:lnTo>
                  <a:lnTo>
                    <a:pt x="130467" y="24815"/>
                  </a:lnTo>
                  <a:lnTo>
                    <a:pt x="130556" y="24968"/>
                  </a:lnTo>
                  <a:close/>
                </a:path>
                <a:path w="433069" h="87629">
                  <a:moveTo>
                    <a:pt x="131102" y="43180"/>
                  </a:moveTo>
                  <a:lnTo>
                    <a:pt x="130898" y="43180"/>
                  </a:lnTo>
                  <a:lnTo>
                    <a:pt x="131076" y="43307"/>
                  </a:lnTo>
                  <a:lnTo>
                    <a:pt x="131102" y="43180"/>
                  </a:lnTo>
                  <a:close/>
                </a:path>
                <a:path w="433069" h="87629">
                  <a:moveTo>
                    <a:pt x="133311" y="19685"/>
                  </a:moveTo>
                  <a:lnTo>
                    <a:pt x="133057" y="20066"/>
                  </a:lnTo>
                  <a:lnTo>
                    <a:pt x="133299" y="20142"/>
                  </a:lnTo>
                  <a:lnTo>
                    <a:pt x="133311" y="19685"/>
                  </a:lnTo>
                  <a:close/>
                </a:path>
                <a:path w="433069" h="87629">
                  <a:moveTo>
                    <a:pt x="133438" y="20193"/>
                  </a:moveTo>
                  <a:lnTo>
                    <a:pt x="133299" y="20142"/>
                  </a:lnTo>
                  <a:lnTo>
                    <a:pt x="133273" y="20688"/>
                  </a:lnTo>
                  <a:lnTo>
                    <a:pt x="133438" y="20193"/>
                  </a:lnTo>
                  <a:close/>
                </a:path>
                <a:path w="433069" h="87629">
                  <a:moveTo>
                    <a:pt x="135178" y="19723"/>
                  </a:moveTo>
                  <a:lnTo>
                    <a:pt x="134962" y="19951"/>
                  </a:lnTo>
                  <a:lnTo>
                    <a:pt x="135178" y="19723"/>
                  </a:lnTo>
                  <a:close/>
                </a:path>
                <a:path w="433069" h="87629">
                  <a:moveTo>
                    <a:pt x="135216" y="21082"/>
                  </a:moveTo>
                  <a:lnTo>
                    <a:pt x="134747" y="21209"/>
                  </a:lnTo>
                  <a:lnTo>
                    <a:pt x="134772" y="21336"/>
                  </a:lnTo>
                  <a:lnTo>
                    <a:pt x="134950" y="21336"/>
                  </a:lnTo>
                  <a:lnTo>
                    <a:pt x="135216" y="21082"/>
                  </a:lnTo>
                  <a:close/>
                </a:path>
                <a:path w="433069" h="87629">
                  <a:moveTo>
                    <a:pt x="138455" y="41732"/>
                  </a:moveTo>
                  <a:lnTo>
                    <a:pt x="138341" y="41478"/>
                  </a:lnTo>
                  <a:lnTo>
                    <a:pt x="138214" y="41135"/>
                  </a:lnTo>
                  <a:lnTo>
                    <a:pt x="137934" y="41529"/>
                  </a:lnTo>
                  <a:lnTo>
                    <a:pt x="137985" y="42151"/>
                  </a:lnTo>
                  <a:lnTo>
                    <a:pt x="138188" y="42075"/>
                  </a:lnTo>
                  <a:lnTo>
                    <a:pt x="138455" y="41732"/>
                  </a:lnTo>
                  <a:close/>
                </a:path>
                <a:path w="433069" h="87629">
                  <a:moveTo>
                    <a:pt x="139115" y="24828"/>
                  </a:moveTo>
                  <a:lnTo>
                    <a:pt x="139090" y="24650"/>
                  </a:lnTo>
                  <a:lnTo>
                    <a:pt x="138988" y="24879"/>
                  </a:lnTo>
                  <a:lnTo>
                    <a:pt x="139026" y="25006"/>
                  </a:lnTo>
                  <a:lnTo>
                    <a:pt x="139090" y="25146"/>
                  </a:lnTo>
                  <a:lnTo>
                    <a:pt x="139115" y="24828"/>
                  </a:lnTo>
                  <a:close/>
                </a:path>
                <a:path w="433069" h="87629">
                  <a:moveTo>
                    <a:pt x="139192" y="40474"/>
                  </a:moveTo>
                  <a:lnTo>
                    <a:pt x="138938" y="40970"/>
                  </a:lnTo>
                  <a:lnTo>
                    <a:pt x="138671" y="41440"/>
                  </a:lnTo>
                  <a:lnTo>
                    <a:pt x="138455" y="41732"/>
                  </a:lnTo>
                  <a:lnTo>
                    <a:pt x="138607" y="41998"/>
                  </a:lnTo>
                  <a:lnTo>
                    <a:pt x="138760" y="42087"/>
                  </a:lnTo>
                  <a:lnTo>
                    <a:pt x="139192" y="40474"/>
                  </a:lnTo>
                  <a:close/>
                </a:path>
                <a:path w="433069" h="87629">
                  <a:moveTo>
                    <a:pt x="141071" y="28638"/>
                  </a:moveTo>
                  <a:lnTo>
                    <a:pt x="140906" y="28816"/>
                  </a:lnTo>
                  <a:lnTo>
                    <a:pt x="140754" y="29006"/>
                  </a:lnTo>
                  <a:lnTo>
                    <a:pt x="140703" y="29298"/>
                  </a:lnTo>
                  <a:lnTo>
                    <a:pt x="140855" y="29248"/>
                  </a:lnTo>
                  <a:lnTo>
                    <a:pt x="140982" y="28930"/>
                  </a:lnTo>
                  <a:lnTo>
                    <a:pt x="141071" y="28638"/>
                  </a:lnTo>
                  <a:close/>
                </a:path>
                <a:path w="433069" h="87629">
                  <a:moveTo>
                    <a:pt x="141363" y="24384"/>
                  </a:moveTo>
                  <a:lnTo>
                    <a:pt x="140779" y="25146"/>
                  </a:lnTo>
                  <a:lnTo>
                    <a:pt x="140677" y="26162"/>
                  </a:lnTo>
                  <a:lnTo>
                    <a:pt x="141363" y="24384"/>
                  </a:lnTo>
                  <a:close/>
                </a:path>
                <a:path w="433069" h="87629">
                  <a:moveTo>
                    <a:pt x="144195" y="43827"/>
                  </a:moveTo>
                  <a:lnTo>
                    <a:pt x="143497" y="44450"/>
                  </a:lnTo>
                  <a:lnTo>
                    <a:pt x="143383" y="46139"/>
                  </a:lnTo>
                  <a:lnTo>
                    <a:pt x="144195" y="43827"/>
                  </a:lnTo>
                  <a:close/>
                </a:path>
                <a:path w="433069" h="87629">
                  <a:moveTo>
                    <a:pt x="144487" y="46520"/>
                  </a:moveTo>
                  <a:lnTo>
                    <a:pt x="144284" y="43434"/>
                  </a:lnTo>
                  <a:lnTo>
                    <a:pt x="143675" y="46736"/>
                  </a:lnTo>
                  <a:lnTo>
                    <a:pt x="144487" y="46520"/>
                  </a:lnTo>
                  <a:close/>
                </a:path>
                <a:path w="433069" h="87629">
                  <a:moveTo>
                    <a:pt x="145186" y="26670"/>
                  </a:moveTo>
                  <a:lnTo>
                    <a:pt x="144183" y="28829"/>
                  </a:lnTo>
                  <a:lnTo>
                    <a:pt x="144945" y="28600"/>
                  </a:lnTo>
                  <a:lnTo>
                    <a:pt x="145186" y="26670"/>
                  </a:lnTo>
                  <a:close/>
                </a:path>
                <a:path w="433069" h="87629">
                  <a:moveTo>
                    <a:pt x="145453" y="28448"/>
                  </a:moveTo>
                  <a:lnTo>
                    <a:pt x="144945" y="28600"/>
                  </a:lnTo>
                  <a:lnTo>
                    <a:pt x="144754" y="30187"/>
                  </a:lnTo>
                  <a:lnTo>
                    <a:pt x="145453" y="28448"/>
                  </a:lnTo>
                  <a:close/>
                </a:path>
                <a:path w="433069" h="87629">
                  <a:moveTo>
                    <a:pt x="146723" y="25171"/>
                  </a:moveTo>
                  <a:lnTo>
                    <a:pt x="145884" y="25946"/>
                  </a:lnTo>
                  <a:lnTo>
                    <a:pt x="146469" y="25488"/>
                  </a:lnTo>
                  <a:lnTo>
                    <a:pt x="146723" y="25171"/>
                  </a:lnTo>
                  <a:close/>
                </a:path>
                <a:path w="433069" h="87629">
                  <a:moveTo>
                    <a:pt x="150342" y="31496"/>
                  </a:moveTo>
                  <a:lnTo>
                    <a:pt x="150050" y="31496"/>
                  </a:lnTo>
                  <a:lnTo>
                    <a:pt x="150164" y="31813"/>
                  </a:lnTo>
                  <a:lnTo>
                    <a:pt x="150342" y="31496"/>
                  </a:lnTo>
                  <a:close/>
                </a:path>
                <a:path w="433069" h="87629">
                  <a:moveTo>
                    <a:pt x="151282" y="30543"/>
                  </a:moveTo>
                  <a:lnTo>
                    <a:pt x="150787" y="32118"/>
                  </a:lnTo>
                  <a:lnTo>
                    <a:pt x="151282" y="30543"/>
                  </a:lnTo>
                  <a:close/>
                </a:path>
                <a:path w="433069" h="87629">
                  <a:moveTo>
                    <a:pt x="151561" y="29540"/>
                  </a:moveTo>
                  <a:lnTo>
                    <a:pt x="151117" y="29806"/>
                  </a:lnTo>
                  <a:lnTo>
                    <a:pt x="151269" y="30505"/>
                  </a:lnTo>
                  <a:lnTo>
                    <a:pt x="151561" y="29540"/>
                  </a:lnTo>
                  <a:close/>
                </a:path>
                <a:path w="433069" h="87629">
                  <a:moveTo>
                    <a:pt x="155905" y="35534"/>
                  </a:moveTo>
                  <a:lnTo>
                    <a:pt x="155790" y="34366"/>
                  </a:lnTo>
                  <a:lnTo>
                    <a:pt x="155448" y="35445"/>
                  </a:lnTo>
                  <a:lnTo>
                    <a:pt x="155778" y="35242"/>
                  </a:lnTo>
                  <a:lnTo>
                    <a:pt x="155905" y="35534"/>
                  </a:lnTo>
                  <a:close/>
                </a:path>
                <a:path w="433069" h="87629">
                  <a:moveTo>
                    <a:pt x="155968" y="35763"/>
                  </a:moveTo>
                  <a:lnTo>
                    <a:pt x="155956" y="35610"/>
                  </a:lnTo>
                  <a:lnTo>
                    <a:pt x="155956" y="35979"/>
                  </a:lnTo>
                  <a:lnTo>
                    <a:pt x="155968" y="35763"/>
                  </a:lnTo>
                  <a:close/>
                </a:path>
                <a:path w="433069" h="87629">
                  <a:moveTo>
                    <a:pt x="159004" y="40398"/>
                  </a:moveTo>
                  <a:lnTo>
                    <a:pt x="158877" y="40640"/>
                  </a:lnTo>
                  <a:lnTo>
                    <a:pt x="159004" y="40398"/>
                  </a:lnTo>
                  <a:close/>
                </a:path>
                <a:path w="433069" h="87629">
                  <a:moveTo>
                    <a:pt x="159296" y="39865"/>
                  </a:moveTo>
                  <a:lnTo>
                    <a:pt x="159080" y="40132"/>
                  </a:lnTo>
                  <a:lnTo>
                    <a:pt x="159004" y="40398"/>
                  </a:lnTo>
                  <a:lnTo>
                    <a:pt x="159296" y="39865"/>
                  </a:lnTo>
                  <a:close/>
                </a:path>
                <a:path w="433069" h="87629">
                  <a:moveTo>
                    <a:pt x="159473" y="39624"/>
                  </a:moveTo>
                  <a:lnTo>
                    <a:pt x="159346" y="39751"/>
                  </a:lnTo>
                  <a:lnTo>
                    <a:pt x="159473" y="39624"/>
                  </a:lnTo>
                  <a:close/>
                </a:path>
                <a:path w="433069" h="87629">
                  <a:moveTo>
                    <a:pt x="160159" y="32473"/>
                  </a:moveTo>
                  <a:lnTo>
                    <a:pt x="160070" y="32816"/>
                  </a:lnTo>
                  <a:lnTo>
                    <a:pt x="160159" y="32473"/>
                  </a:lnTo>
                  <a:close/>
                </a:path>
                <a:path w="433069" h="87629">
                  <a:moveTo>
                    <a:pt x="160248" y="46101"/>
                  </a:moveTo>
                  <a:lnTo>
                    <a:pt x="159905" y="46990"/>
                  </a:lnTo>
                  <a:lnTo>
                    <a:pt x="160248" y="46101"/>
                  </a:lnTo>
                  <a:close/>
                </a:path>
                <a:path w="433069" h="87629">
                  <a:moveTo>
                    <a:pt x="160248" y="32105"/>
                  </a:moveTo>
                  <a:lnTo>
                    <a:pt x="160159" y="32473"/>
                  </a:lnTo>
                  <a:lnTo>
                    <a:pt x="160197" y="32346"/>
                  </a:lnTo>
                  <a:lnTo>
                    <a:pt x="160248" y="32105"/>
                  </a:lnTo>
                  <a:close/>
                </a:path>
                <a:path w="433069" h="87629">
                  <a:moveTo>
                    <a:pt x="160464" y="47929"/>
                  </a:moveTo>
                  <a:lnTo>
                    <a:pt x="160401" y="48158"/>
                  </a:lnTo>
                  <a:lnTo>
                    <a:pt x="160337" y="48437"/>
                  </a:lnTo>
                  <a:lnTo>
                    <a:pt x="160337" y="48666"/>
                  </a:lnTo>
                  <a:lnTo>
                    <a:pt x="160362" y="48475"/>
                  </a:lnTo>
                  <a:lnTo>
                    <a:pt x="160413" y="48209"/>
                  </a:lnTo>
                  <a:lnTo>
                    <a:pt x="160464" y="47929"/>
                  </a:lnTo>
                  <a:close/>
                </a:path>
                <a:path w="433069" h="87629">
                  <a:moveTo>
                    <a:pt x="163156" y="46609"/>
                  </a:moveTo>
                  <a:lnTo>
                    <a:pt x="163106" y="44958"/>
                  </a:lnTo>
                  <a:lnTo>
                    <a:pt x="162407" y="47117"/>
                  </a:lnTo>
                  <a:lnTo>
                    <a:pt x="162941" y="47117"/>
                  </a:lnTo>
                  <a:lnTo>
                    <a:pt x="163156" y="46609"/>
                  </a:lnTo>
                  <a:close/>
                </a:path>
                <a:path w="433069" h="87629">
                  <a:moveTo>
                    <a:pt x="164249" y="33604"/>
                  </a:moveTo>
                  <a:lnTo>
                    <a:pt x="163614" y="34874"/>
                  </a:lnTo>
                  <a:lnTo>
                    <a:pt x="163741" y="34912"/>
                  </a:lnTo>
                  <a:lnTo>
                    <a:pt x="163880" y="34556"/>
                  </a:lnTo>
                  <a:lnTo>
                    <a:pt x="164058" y="34099"/>
                  </a:lnTo>
                  <a:lnTo>
                    <a:pt x="164249" y="33604"/>
                  </a:lnTo>
                  <a:close/>
                </a:path>
                <a:path w="433069" h="87629">
                  <a:moveTo>
                    <a:pt x="165633" y="45847"/>
                  </a:moveTo>
                  <a:lnTo>
                    <a:pt x="164122" y="45847"/>
                  </a:lnTo>
                  <a:lnTo>
                    <a:pt x="163753" y="45847"/>
                  </a:lnTo>
                  <a:lnTo>
                    <a:pt x="163385" y="46482"/>
                  </a:lnTo>
                  <a:lnTo>
                    <a:pt x="162915" y="49784"/>
                  </a:lnTo>
                  <a:lnTo>
                    <a:pt x="163207" y="49022"/>
                  </a:lnTo>
                  <a:lnTo>
                    <a:pt x="163410" y="49530"/>
                  </a:lnTo>
                  <a:lnTo>
                    <a:pt x="163436" y="49657"/>
                  </a:lnTo>
                  <a:lnTo>
                    <a:pt x="163550" y="50634"/>
                  </a:lnTo>
                  <a:lnTo>
                    <a:pt x="163537" y="50088"/>
                  </a:lnTo>
                  <a:lnTo>
                    <a:pt x="163791" y="51181"/>
                  </a:lnTo>
                  <a:lnTo>
                    <a:pt x="163893" y="50165"/>
                  </a:lnTo>
                  <a:lnTo>
                    <a:pt x="164363" y="49022"/>
                  </a:lnTo>
                  <a:lnTo>
                    <a:pt x="165633" y="45847"/>
                  </a:lnTo>
                  <a:close/>
                </a:path>
                <a:path w="433069" h="87629">
                  <a:moveTo>
                    <a:pt x="167373" y="54152"/>
                  </a:moveTo>
                  <a:lnTo>
                    <a:pt x="167259" y="53467"/>
                  </a:lnTo>
                  <a:lnTo>
                    <a:pt x="167195" y="53225"/>
                  </a:lnTo>
                  <a:lnTo>
                    <a:pt x="166700" y="54610"/>
                  </a:lnTo>
                  <a:lnTo>
                    <a:pt x="167373" y="54152"/>
                  </a:lnTo>
                  <a:close/>
                </a:path>
                <a:path w="433069" h="87629">
                  <a:moveTo>
                    <a:pt x="167551" y="52197"/>
                  </a:moveTo>
                  <a:lnTo>
                    <a:pt x="167246" y="52539"/>
                  </a:lnTo>
                  <a:lnTo>
                    <a:pt x="167195" y="53225"/>
                  </a:lnTo>
                  <a:lnTo>
                    <a:pt x="167551" y="52197"/>
                  </a:lnTo>
                  <a:close/>
                </a:path>
                <a:path w="433069" h="87629">
                  <a:moveTo>
                    <a:pt x="169062" y="35991"/>
                  </a:moveTo>
                  <a:lnTo>
                    <a:pt x="168986" y="35839"/>
                  </a:lnTo>
                  <a:lnTo>
                    <a:pt x="168071" y="38646"/>
                  </a:lnTo>
                  <a:lnTo>
                    <a:pt x="167652" y="39839"/>
                  </a:lnTo>
                  <a:lnTo>
                    <a:pt x="168071" y="38709"/>
                  </a:lnTo>
                  <a:lnTo>
                    <a:pt x="168325" y="38188"/>
                  </a:lnTo>
                  <a:lnTo>
                    <a:pt x="168503" y="37998"/>
                  </a:lnTo>
                  <a:lnTo>
                    <a:pt x="169062" y="35991"/>
                  </a:lnTo>
                  <a:close/>
                </a:path>
                <a:path w="433069" h="87629">
                  <a:moveTo>
                    <a:pt x="170129" y="35471"/>
                  </a:moveTo>
                  <a:lnTo>
                    <a:pt x="169532" y="36372"/>
                  </a:lnTo>
                  <a:lnTo>
                    <a:pt x="169405" y="36601"/>
                  </a:lnTo>
                  <a:lnTo>
                    <a:pt x="169430" y="37655"/>
                  </a:lnTo>
                  <a:lnTo>
                    <a:pt x="170040" y="37287"/>
                  </a:lnTo>
                  <a:lnTo>
                    <a:pt x="169913" y="36093"/>
                  </a:lnTo>
                  <a:lnTo>
                    <a:pt x="170129" y="35471"/>
                  </a:lnTo>
                  <a:close/>
                </a:path>
                <a:path w="433069" h="87629">
                  <a:moveTo>
                    <a:pt x="170510" y="42672"/>
                  </a:moveTo>
                  <a:lnTo>
                    <a:pt x="169926" y="42926"/>
                  </a:lnTo>
                  <a:lnTo>
                    <a:pt x="169659" y="43853"/>
                  </a:lnTo>
                  <a:lnTo>
                    <a:pt x="170510" y="42672"/>
                  </a:lnTo>
                  <a:close/>
                </a:path>
                <a:path w="433069" h="87629">
                  <a:moveTo>
                    <a:pt x="171907" y="55829"/>
                  </a:moveTo>
                  <a:lnTo>
                    <a:pt x="171729" y="56019"/>
                  </a:lnTo>
                  <a:lnTo>
                    <a:pt x="171665" y="56388"/>
                  </a:lnTo>
                  <a:lnTo>
                    <a:pt x="171907" y="55829"/>
                  </a:lnTo>
                  <a:close/>
                </a:path>
                <a:path w="433069" h="87629">
                  <a:moveTo>
                    <a:pt x="172186" y="40563"/>
                  </a:moveTo>
                  <a:lnTo>
                    <a:pt x="171513" y="40005"/>
                  </a:lnTo>
                  <a:lnTo>
                    <a:pt x="172085" y="41097"/>
                  </a:lnTo>
                  <a:lnTo>
                    <a:pt x="172186" y="40563"/>
                  </a:lnTo>
                  <a:close/>
                </a:path>
                <a:path w="433069" h="87629">
                  <a:moveTo>
                    <a:pt x="172300" y="54927"/>
                  </a:moveTo>
                  <a:lnTo>
                    <a:pt x="171907" y="55829"/>
                  </a:lnTo>
                  <a:lnTo>
                    <a:pt x="172300" y="54927"/>
                  </a:lnTo>
                  <a:close/>
                </a:path>
                <a:path w="433069" h="87629">
                  <a:moveTo>
                    <a:pt x="172377" y="52260"/>
                  </a:moveTo>
                  <a:lnTo>
                    <a:pt x="171602" y="53898"/>
                  </a:lnTo>
                  <a:lnTo>
                    <a:pt x="171665" y="54927"/>
                  </a:lnTo>
                  <a:lnTo>
                    <a:pt x="171488" y="56261"/>
                  </a:lnTo>
                  <a:lnTo>
                    <a:pt x="171729" y="56019"/>
                  </a:lnTo>
                  <a:lnTo>
                    <a:pt x="172377" y="52260"/>
                  </a:lnTo>
                  <a:close/>
                </a:path>
                <a:path w="433069" h="87629">
                  <a:moveTo>
                    <a:pt x="172656" y="38404"/>
                  </a:moveTo>
                  <a:lnTo>
                    <a:pt x="172186" y="40563"/>
                  </a:lnTo>
                  <a:lnTo>
                    <a:pt x="172453" y="40779"/>
                  </a:lnTo>
                  <a:lnTo>
                    <a:pt x="172656" y="38404"/>
                  </a:lnTo>
                  <a:close/>
                </a:path>
                <a:path w="433069" h="87629">
                  <a:moveTo>
                    <a:pt x="172669" y="53911"/>
                  </a:moveTo>
                  <a:lnTo>
                    <a:pt x="172300" y="54927"/>
                  </a:lnTo>
                  <a:lnTo>
                    <a:pt x="172389" y="54711"/>
                  </a:lnTo>
                  <a:lnTo>
                    <a:pt x="172669" y="53911"/>
                  </a:lnTo>
                  <a:close/>
                </a:path>
                <a:path w="433069" h="87629">
                  <a:moveTo>
                    <a:pt x="173012" y="38303"/>
                  </a:moveTo>
                  <a:lnTo>
                    <a:pt x="172974" y="34734"/>
                  </a:lnTo>
                  <a:lnTo>
                    <a:pt x="172656" y="38404"/>
                  </a:lnTo>
                  <a:lnTo>
                    <a:pt x="173012" y="38303"/>
                  </a:lnTo>
                  <a:close/>
                </a:path>
                <a:path w="433069" h="87629">
                  <a:moveTo>
                    <a:pt x="173355" y="54876"/>
                  </a:moveTo>
                  <a:lnTo>
                    <a:pt x="173202" y="54889"/>
                  </a:lnTo>
                  <a:lnTo>
                    <a:pt x="173355" y="54876"/>
                  </a:lnTo>
                  <a:close/>
                </a:path>
                <a:path w="433069" h="87629">
                  <a:moveTo>
                    <a:pt x="173875" y="53708"/>
                  </a:moveTo>
                  <a:lnTo>
                    <a:pt x="173634" y="54406"/>
                  </a:lnTo>
                  <a:lnTo>
                    <a:pt x="173469" y="54762"/>
                  </a:lnTo>
                  <a:lnTo>
                    <a:pt x="173367" y="55283"/>
                  </a:lnTo>
                  <a:lnTo>
                    <a:pt x="173507" y="55156"/>
                  </a:lnTo>
                  <a:lnTo>
                    <a:pt x="173672" y="54876"/>
                  </a:lnTo>
                  <a:lnTo>
                    <a:pt x="173875" y="54495"/>
                  </a:lnTo>
                  <a:lnTo>
                    <a:pt x="173761" y="54622"/>
                  </a:lnTo>
                  <a:lnTo>
                    <a:pt x="173558" y="54775"/>
                  </a:lnTo>
                  <a:lnTo>
                    <a:pt x="173837" y="53975"/>
                  </a:lnTo>
                  <a:lnTo>
                    <a:pt x="173875" y="53708"/>
                  </a:lnTo>
                  <a:close/>
                </a:path>
                <a:path w="433069" h="87629">
                  <a:moveTo>
                    <a:pt x="175501" y="50800"/>
                  </a:moveTo>
                  <a:lnTo>
                    <a:pt x="175475" y="49149"/>
                  </a:lnTo>
                  <a:lnTo>
                    <a:pt x="175298" y="49784"/>
                  </a:lnTo>
                  <a:lnTo>
                    <a:pt x="175234" y="50546"/>
                  </a:lnTo>
                  <a:lnTo>
                    <a:pt x="175501" y="50800"/>
                  </a:lnTo>
                  <a:close/>
                </a:path>
                <a:path w="433069" h="87629">
                  <a:moveTo>
                    <a:pt x="175666" y="55943"/>
                  </a:moveTo>
                  <a:lnTo>
                    <a:pt x="175437" y="56235"/>
                  </a:lnTo>
                  <a:lnTo>
                    <a:pt x="175514" y="56400"/>
                  </a:lnTo>
                  <a:lnTo>
                    <a:pt x="175577" y="56210"/>
                  </a:lnTo>
                  <a:lnTo>
                    <a:pt x="175628" y="56057"/>
                  </a:lnTo>
                  <a:close/>
                </a:path>
                <a:path w="433069" h="87629">
                  <a:moveTo>
                    <a:pt x="175895" y="55664"/>
                  </a:moveTo>
                  <a:lnTo>
                    <a:pt x="175666" y="55943"/>
                  </a:lnTo>
                  <a:lnTo>
                    <a:pt x="175895" y="55664"/>
                  </a:lnTo>
                  <a:close/>
                </a:path>
                <a:path w="433069" h="87629">
                  <a:moveTo>
                    <a:pt x="175907" y="54152"/>
                  </a:moveTo>
                  <a:lnTo>
                    <a:pt x="175641" y="54279"/>
                  </a:lnTo>
                  <a:lnTo>
                    <a:pt x="175488" y="54864"/>
                  </a:lnTo>
                  <a:lnTo>
                    <a:pt x="175907" y="54152"/>
                  </a:lnTo>
                  <a:close/>
                </a:path>
                <a:path w="433069" h="87629">
                  <a:moveTo>
                    <a:pt x="176034" y="43345"/>
                  </a:moveTo>
                  <a:lnTo>
                    <a:pt x="175856" y="43573"/>
                  </a:lnTo>
                  <a:lnTo>
                    <a:pt x="176034" y="43345"/>
                  </a:lnTo>
                  <a:close/>
                </a:path>
                <a:path w="433069" h="87629">
                  <a:moveTo>
                    <a:pt x="176403" y="55041"/>
                  </a:moveTo>
                  <a:lnTo>
                    <a:pt x="175907" y="55664"/>
                  </a:lnTo>
                  <a:lnTo>
                    <a:pt x="176085" y="55816"/>
                  </a:lnTo>
                  <a:lnTo>
                    <a:pt x="176403" y="55041"/>
                  </a:lnTo>
                  <a:close/>
                </a:path>
                <a:path w="433069" h="87629">
                  <a:moveTo>
                    <a:pt x="176580" y="46228"/>
                  </a:moveTo>
                  <a:lnTo>
                    <a:pt x="174802" y="49403"/>
                  </a:lnTo>
                  <a:lnTo>
                    <a:pt x="174993" y="48260"/>
                  </a:lnTo>
                  <a:lnTo>
                    <a:pt x="175425" y="46736"/>
                  </a:lnTo>
                  <a:lnTo>
                    <a:pt x="175641" y="45974"/>
                  </a:lnTo>
                  <a:lnTo>
                    <a:pt x="176174" y="45466"/>
                  </a:lnTo>
                  <a:lnTo>
                    <a:pt x="176352" y="43180"/>
                  </a:lnTo>
                  <a:lnTo>
                    <a:pt x="175285" y="46736"/>
                  </a:lnTo>
                  <a:lnTo>
                    <a:pt x="175387" y="45974"/>
                  </a:lnTo>
                  <a:lnTo>
                    <a:pt x="175514" y="45085"/>
                  </a:lnTo>
                  <a:lnTo>
                    <a:pt x="175564" y="44704"/>
                  </a:lnTo>
                  <a:lnTo>
                    <a:pt x="175691" y="43942"/>
                  </a:lnTo>
                  <a:lnTo>
                    <a:pt x="175856" y="43688"/>
                  </a:lnTo>
                  <a:lnTo>
                    <a:pt x="175006" y="44704"/>
                  </a:lnTo>
                  <a:lnTo>
                    <a:pt x="175323" y="43942"/>
                  </a:lnTo>
                  <a:lnTo>
                    <a:pt x="175869" y="41783"/>
                  </a:lnTo>
                  <a:lnTo>
                    <a:pt x="175958" y="42418"/>
                  </a:lnTo>
                  <a:lnTo>
                    <a:pt x="175945" y="41783"/>
                  </a:lnTo>
                  <a:lnTo>
                    <a:pt x="175895" y="39751"/>
                  </a:lnTo>
                  <a:lnTo>
                    <a:pt x="173634" y="45085"/>
                  </a:lnTo>
                  <a:lnTo>
                    <a:pt x="174332" y="41910"/>
                  </a:lnTo>
                  <a:lnTo>
                    <a:pt x="174472" y="41656"/>
                  </a:lnTo>
                  <a:lnTo>
                    <a:pt x="173088" y="42545"/>
                  </a:lnTo>
                  <a:lnTo>
                    <a:pt x="172986" y="43053"/>
                  </a:lnTo>
                  <a:lnTo>
                    <a:pt x="173240" y="44069"/>
                  </a:lnTo>
                  <a:lnTo>
                    <a:pt x="173342" y="44792"/>
                  </a:lnTo>
                  <a:lnTo>
                    <a:pt x="171411" y="48006"/>
                  </a:lnTo>
                  <a:lnTo>
                    <a:pt x="171538" y="47498"/>
                  </a:lnTo>
                  <a:lnTo>
                    <a:pt x="171945" y="45720"/>
                  </a:lnTo>
                  <a:lnTo>
                    <a:pt x="172148" y="44831"/>
                  </a:lnTo>
                  <a:lnTo>
                    <a:pt x="172504" y="43307"/>
                  </a:lnTo>
                  <a:lnTo>
                    <a:pt x="173215" y="40259"/>
                  </a:lnTo>
                  <a:lnTo>
                    <a:pt x="172135" y="43307"/>
                  </a:lnTo>
                  <a:lnTo>
                    <a:pt x="171970" y="42951"/>
                  </a:lnTo>
                  <a:lnTo>
                    <a:pt x="171107" y="44831"/>
                  </a:lnTo>
                  <a:lnTo>
                    <a:pt x="171234" y="43548"/>
                  </a:lnTo>
                  <a:lnTo>
                    <a:pt x="171945" y="42951"/>
                  </a:lnTo>
                  <a:lnTo>
                    <a:pt x="172034" y="42418"/>
                  </a:lnTo>
                  <a:lnTo>
                    <a:pt x="172313" y="41656"/>
                  </a:lnTo>
                  <a:lnTo>
                    <a:pt x="171234" y="43535"/>
                  </a:lnTo>
                  <a:lnTo>
                    <a:pt x="171411" y="41910"/>
                  </a:lnTo>
                  <a:lnTo>
                    <a:pt x="169138" y="45720"/>
                  </a:lnTo>
                  <a:lnTo>
                    <a:pt x="169316" y="45085"/>
                  </a:lnTo>
                  <a:lnTo>
                    <a:pt x="169379" y="44831"/>
                  </a:lnTo>
                  <a:lnTo>
                    <a:pt x="169557" y="44196"/>
                  </a:lnTo>
                  <a:lnTo>
                    <a:pt x="169659" y="43853"/>
                  </a:lnTo>
                  <a:lnTo>
                    <a:pt x="169405" y="44196"/>
                  </a:lnTo>
                  <a:lnTo>
                    <a:pt x="169608" y="43434"/>
                  </a:lnTo>
                  <a:lnTo>
                    <a:pt x="169595" y="43053"/>
                  </a:lnTo>
                  <a:lnTo>
                    <a:pt x="169722" y="43053"/>
                  </a:lnTo>
                  <a:lnTo>
                    <a:pt x="169786" y="42799"/>
                  </a:lnTo>
                  <a:lnTo>
                    <a:pt x="169735" y="43002"/>
                  </a:lnTo>
                  <a:lnTo>
                    <a:pt x="169951" y="42799"/>
                  </a:lnTo>
                  <a:lnTo>
                    <a:pt x="170522" y="40767"/>
                  </a:lnTo>
                  <a:lnTo>
                    <a:pt x="169964" y="42138"/>
                  </a:lnTo>
                  <a:lnTo>
                    <a:pt x="169900" y="42291"/>
                  </a:lnTo>
                  <a:lnTo>
                    <a:pt x="170865" y="38862"/>
                  </a:lnTo>
                  <a:lnTo>
                    <a:pt x="168414" y="44831"/>
                  </a:lnTo>
                  <a:lnTo>
                    <a:pt x="168541" y="43434"/>
                  </a:lnTo>
                  <a:lnTo>
                    <a:pt x="168579" y="43053"/>
                  </a:lnTo>
                  <a:lnTo>
                    <a:pt x="168706" y="42138"/>
                  </a:lnTo>
                  <a:lnTo>
                    <a:pt x="169646" y="39624"/>
                  </a:lnTo>
                  <a:lnTo>
                    <a:pt x="169697" y="41148"/>
                  </a:lnTo>
                  <a:lnTo>
                    <a:pt x="169824" y="39624"/>
                  </a:lnTo>
                  <a:lnTo>
                    <a:pt x="169913" y="38608"/>
                  </a:lnTo>
                  <a:lnTo>
                    <a:pt x="168186" y="43053"/>
                  </a:lnTo>
                  <a:lnTo>
                    <a:pt x="168300" y="42418"/>
                  </a:lnTo>
                  <a:lnTo>
                    <a:pt x="168440" y="41656"/>
                  </a:lnTo>
                  <a:lnTo>
                    <a:pt x="169214" y="37338"/>
                  </a:lnTo>
                  <a:lnTo>
                    <a:pt x="168503" y="38100"/>
                  </a:lnTo>
                  <a:lnTo>
                    <a:pt x="167360" y="41656"/>
                  </a:lnTo>
                  <a:lnTo>
                    <a:pt x="167309" y="41148"/>
                  </a:lnTo>
                  <a:lnTo>
                    <a:pt x="167195" y="40259"/>
                  </a:lnTo>
                  <a:lnTo>
                    <a:pt x="167081" y="39243"/>
                  </a:lnTo>
                  <a:lnTo>
                    <a:pt x="165976" y="40259"/>
                  </a:lnTo>
                  <a:lnTo>
                    <a:pt x="166293" y="39370"/>
                  </a:lnTo>
                  <a:lnTo>
                    <a:pt x="166268" y="38989"/>
                  </a:lnTo>
                  <a:lnTo>
                    <a:pt x="165201" y="37846"/>
                  </a:lnTo>
                  <a:lnTo>
                    <a:pt x="164973" y="36703"/>
                  </a:lnTo>
                  <a:lnTo>
                    <a:pt x="165100" y="35687"/>
                  </a:lnTo>
                  <a:lnTo>
                    <a:pt x="163855" y="39370"/>
                  </a:lnTo>
                  <a:lnTo>
                    <a:pt x="163639" y="38989"/>
                  </a:lnTo>
                  <a:lnTo>
                    <a:pt x="163360" y="38481"/>
                  </a:lnTo>
                  <a:lnTo>
                    <a:pt x="162623" y="38989"/>
                  </a:lnTo>
                  <a:lnTo>
                    <a:pt x="163220" y="37084"/>
                  </a:lnTo>
                  <a:lnTo>
                    <a:pt x="163360" y="36703"/>
                  </a:lnTo>
                  <a:lnTo>
                    <a:pt x="164236" y="35052"/>
                  </a:lnTo>
                  <a:lnTo>
                    <a:pt x="163741" y="34925"/>
                  </a:lnTo>
                  <a:lnTo>
                    <a:pt x="163068" y="36449"/>
                  </a:lnTo>
                  <a:lnTo>
                    <a:pt x="162915" y="36728"/>
                  </a:lnTo>
                  <a:lnTo>
                    <a:pt x="162496" y="37084"/>
                  </a:lnTo>
                  <a:lnTo>
                    <a:pt x="163436" y="34290"/>
                  </a:lnTo>
                  <a:lnTo>
                    <a:pt x="162750" y="34290"/>
                  </a:lnTo>
                  <a:lnTo>
                    <a:pt x="161163" y="37084"/>
                  </a:lnTo>
                  <a:lnTo>
                    <a:pt x="160883" y="35052"/>
                  </a:lnTo>
                  <a:lnTo>
                    <a:pt x="160108" y="37490"/>
                  </a:lnTo>
                  <a:lnTo>
                    <a:pt x="159410" y="42418"/>
                  </a:lnTo>
                  <a:lnTo>
                    <a:pt x="158026" y="43815"/>
                  </a:lnTo>
                  <a:lnTo>
                    <a:pt x="158902" y="40767"/>
                  </a:lnTo>
                  <a:lnTo>
                    <a:pt x="158877" y="40640"/>
                  </a:lnTo>
                  <a:lnTo>
                    <a:pt x="158953" y="39865"/>
                  </a:lnTo>
                  <a:lnTo>
                    <a:pt x="159067" y="39624"/>
                  </a:lnTo>
                  <a:lnTo>
                    <a:pt x="158991" y="39116"/>
                  </a:lnTo>
                  <a:lnTo>
                    <a:pt x="159359" y="37846"/>
                  </a:lnTo>
                  <a:lnTo>
                    <a:pt x="159512" y="37338"/>
                  </a:lnTo>
                  <a:lnTo>
                    <a:pt x="159118" y="37846"/>
                  </a:lnTo>
                  <a:lnTo>
                    <a:pt x="159626" y="36322"/>
                  </a:lnTo>
                  <a:lnTo>
                    <a:pt x="159766" y="36195"/>
                  </a:lnTo>
                  <a:lnTo>
                    <a:pt x="159651" y="37211"/>
                  </a:lnTo>
                  <a:lnTo>
                    <a:pt x="159854" y="36741"/>
                  </a:lnTo>
                  <a:lnTo>
                    <a:pt x="159270" y="39179"/>
                  </a:lnTo>
                  <a:lnTo>
                    <a:pt x="159880" y="37846"/>
                  </a:lnTo>
                  <a:lnTo>
                    <a:pt x="159867" y="36741"/>
                  </a:lnTo>
                  <a:lnTo>
                    <a:pt x="159842" y="36195"/>
                  </a:lnTo>
                  <a:lnTo>
                    <a:pt x="159766" y="36068"/>
                  </a:lnTo>
                  <a:lnTo>
                    <a:pt x="159867" y="33782"/>
                  </a:lnTo>
                  <a:lnTo>
                    <a:pt x="160007" y="33147"/>
                  </a:lnTo>
                  <a:lnTo>
                    <a:pt x="159207" y="35814"/>
                  </a:lnTo>
                  <a:lnTo>
                    <a:pt x="158877" y="36068"/>
                  </a:lnTo>
                  <a:lnTo>
                    <a:pt x="158191" y="35941"/>
                  </a:lnTo>
                  <a:lnTo>
                    <a:pt x="158584" y="35179"/>
                  </a:lnTo>
                  <a:lnTo>
                    <a:pt x="159296" y="33782"/>
                  </a:lnTo>
                  <a:lnTo>
                    <a:pt x="159283" y="32512"/>
                  </a:lnTo>
                  <a:lnTo>
                    <a:pt x="158724" y="33782"/>
                  </a:lnTo>
                  <a:lnTo>
                    <a:pt x="158724" y="32258"/>
                  </a:lnTo>
                  <a:lnTo>
                    <a:pt x="157848" y="35179"/>
                  </a:lnTo>
                  <a:lnTo>
                    <a:pt x="157657" y="35179"/>
                  </a:lnTo>
                  <a:lnTo>
                    <a:pt x="157937" y="34163"/>
                  </a:lnTo>
                  <a:lnTo>
                    <a:pt x="158051" y="33655"/>
                  </a:lnTo>
                  <a:lnTo>
                    <a:pt x="158191" y="32893"/>
                  </a:lnTo>
                  <a:lnTo>
                    <a:pt x="157467" y="34163"/>
                  </a:lnTo>
                  <a:lnTo>
                    <a:pt x="156502" y="32893"/>
                  </a:lnTo>
                  <a:lnTo>
                    <a:pt x="155968" y="35979"/>
                  </a:lnTo>
                  <a:lnTo>
                    <a:pt x="155943" y="36106"/>
                  </a:lnTo>
                  <a:lnTo>
                    <a:pt x="155905" y="36360"/>
                  </a:lnTo>
                  <a:lnTo>
                    <a:pt x="153949" y="39116"/>
                  </a:lnTo>
                  <a:lnTo>
                    <a:pt x="153974" y="38354"/>
                  </a:lnTo>
                  <a:lnTo>
                    <a:pt x="153974" y="38227"/>
                  </a:lnTo>
                  <a:lnTo>
                    <a:pt x="154025" y="36703"/>
                  </a:lnTo>
                  <a:lnTo>
                    <a:pt x="154038" y="36322"/>
                  </a:lnTo>
                  <a:lnTo>
                    <a:pt x="154076" y="35052"/>
                  </a:lnTo>
                  <a:lnTo>
                    <a:pt x="154101" y="34163"/>
                  </a:lnTo>
                  <a:lnTo>
                    <a:pt x="152654" y="35052"/>
                  </a:lnTo>
                  <a:lnTo>
                    <a:pt x="152933" y="34036"/>
                  </a:lnTo>
                  <a:lnTo>
                    <a:pt x="151955" y="35052"/>
                  </a:lnTo>
                  <a:lnTo>
                    <a:pt x="151295" y="34290"/>
                  </a:lnTo>
                  <a:lnTo>
                    <a:pt x="150228" y="36322"/>
                  </a:lnTo>
                  <a:lnTo>
                    <a:pt x="150025" y="36322"/>
                  </a:lnTo>
                  <a:lnTo>
                    <a:pt x="150101" y="35687"/>
                  </a:lnTo>
                  <a:lnTo>
                    <a:pt x="150202" y="34925"/>
                  </a:lnTo>
                  <a:lnTo>
                    <a:pt x="150317" y="34290"/>
                  </a:lnTo>
                  <a:lnTo>
                    <a:pt x="150698" y="33274"/>
                  </a:lnTo>
                  <a:lnTo>
                    <a:pt x="149987" y="33782"/>
                  </a:lnTo>
                  <a:lnTo>
                    <a:pt x="149618" y="34925"/>
                  </a:lnTo>
                  <a:lnTo>
                    <a:pt x="149479" y="34036"/>
                  </a:lnTo>
                  <a:lnTo>
                    <a:pt x="149440" y="33782"/>
                  </a:lnTo>
                  <a:lnTo>
                    <a:pt x="149504" y="32893"/>
                  </a:lnTo>
                  <a:lnTo>
                    <a:pt x="150050" y="31991"/>
                  </a:lnTo>
                  <a:lnTo>
                    <a:pt x="149923" y="31762"/>
                  </a:lnTo>
                  <a:lnTo>
                    <a:pt x="150101" y="31902"/>
                  </a:lnTo>
                  <a:lnTo>
                    <a:pt x="150050" y="31496"/>
                  </a:lnTo>
                  <a:lnTo>
                    <a:pt x="149872" y="30988"/>
                  </a:lnTo>
                  <a:lnTo>
                    <a:pt x="149999" y="29972"/>
                  </a:lnTo>
                  <a:lnTo>
                    <a:pt x="150114" y="29337"/>
                  </a:lnTo>
                  <a:lnTo>
                    <a:pt x="148666" y="31750"/>
                  </a:lnTo>
                  <a:lnTo>
                    <a:pt x="148805" y="31369"/>
                  </a:lnTo>
                  <a:lnTo>
                    <a:pt x="149504" y="29591"/>
                  </a:lnTo>
                  <a:lnTo>
                    <a:pt x="149453" y="29083"/>
                  </a:lnTo>
                  <a:lnTo>
                    <a:pt x="149059" y="28448"/>
                  </a:lnTo>
                  <a:lnTo>
                    <a:pt x="148539" y="29083"/>
                  </a:lnTo>
                  <a:lnTo>
                    <a:pt x="148501" y="31115"/>
                  </a:lnTo>
                  <a:lnTo>
                    <a:pt x="148031" y="31369"/>
                  </a:lnTo>
                  <a:lnTo>
                    <a:pt x="147637" y="30861"/>
                  </a:lnTo>
                  <a:lnTo>
                    <a:pt x="147751" y="30099"/>
                  </a:lnTo>
                  <a:lnTo>
                    <a:pt x="148577" y="27660"/>
                  </a:lnTo>
                  <a:lnTo>
                    <a:pt x="148437" y="22987"/>
                  </a:lnTo>
                  <a:lnTo>
                    <a:pt x="144322" y="33782"/>
                  </a:lnTo>
                  <a:lnTo>
                    <a:pt x="144640" y="31115"/>
                  </a:lnTo>
                  <a:lnTo>
                    <a:pt x="144754" y="30187"/>
                  </a:lnTo>
                  <a:lnTo>
                    <a:pt x="144373" y="31115"/>
                  </a:lnTo>
                  <a:lnTo>
                    <a:pt x="143992" y="30607"/>
                  </a:lnTo>
                  <a:lnTo>
                    <a:pt x="143954" y="30099"/>
                  </a:lnTo>
                  <a:lnTo>
                    <a:pt x="144564" y="25654"/>
                  </a:lnTo>
                  <a:lnTo>
                    <a:pt x="144500" y="25476"/>
                  </a:lnTo>
                  <a:lnTo>
                    <a:pt x="144373" y="25387"/>
                  </a:lnTo>
                  <a:lnTo>
                    <a:pt x="144043" y="23368"/>
                  </a:lnTo>
                  <a:lnTo>
                    <a:pt x="142265" y="30099"/>
                  </a:lnTo>
                  <a:lnTo>
                    <a:pt x="141732" y="28702"/>
                  </a:lnTo>
                  <a:lnTo>
                    <a:pt x="141490" y="29972"/>
                  </a:lnTo>
                  <a:lnTo>
                    <a:pt x="140754" y="33147"/>
                  </a:lnTo>
                  <a:lnTo>
                    <a:pt x="139788" y="34036"/>
                  </a:lnTo>
                  <a:lnTo>
                    <a:pt x="139407" y="33528"/>
                  </a:lnTo>
                  <a:lnTo>
                    <a:pt x="139522" y="32512"/>
                  </a:lnTo>
                  <a:lnTo>
                    <a:pt x="139649" y="32004"/>
                  </a:lnTo>
                  <a:lnTo>
                    <a:pt x="140195" y="29718"/>
                  </a:lnTo>
                  <a:lnTo>
                    <a:pt x="140436" y="28790"/>
                  </a:lnTo>
                  <a:lnTo>
                    <a:pt x="141046" y="27940"/>
                  </a:lnTo>
                  <a:lnTo>
                    <a:pt x="141224" y="27940"/>
                  </a:lnTo>
                  <a:lnTo>
                    <a:pt x="141198" y="28194"/>
                  </a:lnTo>
                  <a:lnTo>
                    <a:pt x="141071" y="28702"/>
                  </a:lnTo>
                  <a:lnTo>
                    <a:pt x="141681" y="27940"/>
                  </a:lnTo>
                  <a:lnTo>
                    <a:pt x="141795" y="27686"/>
                  </a:lnTo>
                  <a:lnTo>
                    <a:pt x="141897" y="26543"/>
                  </a:lnTo>
                  <a:lnTo>
                    <a:pt x="141490" y="27686"/>
                  </a:lnTo>
                  <a:lnTo>
                    <a:pt x="141503" y="27305"/>
                  </a:lnTo>
                  <a:lnTo>
                    <a:pt x="141503" y="26924"/>
                  </a:lnTo>
                  <a:lnTo>
                    <a:pt x="141516" y="26416"/>
                  </a:lnTo>
                  <a:lnTo>
                    <a:pt x="140703" y="26301"/>
                  </a:lnTo>
                  <a:lnTo>
                    <a:pt x="140589" y="25654"/>
                  </a:lnTo>
                  <a:lnTo>
                    <a:pt x="140487" y="25019"/>
                  </a:lnTo>
                  <a:lnTo>
                    <a:pt x="139598" y="26543"/>
                  </a:lnTo>
                  <a:lnTo>
                    <a:pt x="139090" y="25273"/>
                  </a:lnTo>
                  <a:lnTo>
                    <a:pt x="139014" y="26035"/>
                  </a:lnTo>
                  <a:lnTo>
                    <a:pt x="138785" y="27305"/>
                  </a:lnTo>
                  <a:lnTo>
                    <a:pt x="138658" y="27305"/>
                  </a:lnTo>
                  <a:lnTo>
                    <a:pt x="137858" y="25527"/>
                  </a:lnTo>
                  <a:lnTo>
                    <a:pt x="137528" y="29464"/>
                  </a:lnTo>
                  <a:lnTo>
                    <a:pt x="136588" y="29718"/>
                  </a:lnTo>
                  <a:lnTo>
                    <a:pt x="136601" y="29210"/>
                  </a:lnTo>
                  <a:lnTo>
                    <a:pt x="136613" y="27813"/>
                  </a:lnTo>
                  <a:lnTo>
                    <a:pt x="137147" y="26797"/>
                  </a:lnTo>
                  <a:lnTo>
                    <a:pt x="137896" y="25400"/>
                  </a:lnTo>
                  <a:lnTo>
                    <a:pt x="136690" y="26797"/>
                  </a:lnTo>
                  <a:lnTo>
                    <a:pt x="136664" y="26670"/>
                  </a:lnTo>
                  <a:lnTo>
                    <a:pt x="136550" y="25654"/>
                  </a:lnTo>
                  <a:lnTo>
                    <a:pt x="136639" y="25146"/>
                  </a:lnTo>
                  <a:lnTo>
                    <a:pt x="136817" y="24765"/>
                  </a:lnTo>
                  <a:lnTo>
                    <a:pt x="137871" y="22606"/>
                  </a:lnTo>
                  <a:lnTo>
                    <a:pt x="136512" y="24765"/>
                  </a:lnTo>
                  <a:lnTo>
                    <a:pt x="136740" y="22225"/>
                  </a:lnTo>
                  <a:lnTo>
                    <a:pt x="136867" y="20815"/>
                  </a:lnTo>
                  <a:lnTo>
                    <a:pt x="136791" y="20574"/>
                  </a:lnTo>
                  <a:lnTo>
                    <a:pt x="136677" y="20383"/>
                  </a:lnTo>
                  <a:lnTo>
                    <a:pt x="136740" y="19939"/>
                  </a:lnTo>
                  <a:lnTo>
                    <a:pt x="136817" y="19812"/>
                  </a:lnTo>
                  <a:lnTo>
                    <a:pt x="136436" y="19685"/>
                  </a:lnTo>
                  <a:lnTo>
                    <a:pt x="136029" y="22225"/>
                  </a:lnTo>
                  <a:lnTo>
                    <a:pt x="135902" y="21717"/>
                  </a:lnTo>
                  <a:lnTo>
                    <a:pt x="135750" y="21615"/>
                  </a:lnTo>
                  <a:lnTo>
                    <a:pt x="135864" y="21082"/>
                  </a:lnTo>
                  <a:lnTo>
                    <a:pt x="135978" y="20701"/>
                  </a:lnTo>
                  <a:lnTo>
                    <a:pt x="135432" y="21894"/>
                  </a:lnTo>
                  <a:lnTo>
                    <a:pt x="135305" y="22352"/>
                  </a:lnTo>
                  <a:lnTo>
                    <a:pt x="135191" y="23876"/>
                  </a:lnTo>
                  <a:lnTo>
                    <a:pt x="135064" y="24765"/>
                  </a:lnTo>
                  <a:lnTo>
                    <a:pt x="134099" y="26670"/>
                  </a:lnTo>
                  <a:lnTo>
                    <a:pt x="134035" y="25539"/>
                  </a:lnTo>
                  <a:lnTo>
                    <a:pt x="132816" y="27813"/>
                  </a:lnTo>
                  <a:lnTo>
                    <a:pt x="132880" y="27559"/>
                  </a:lnTo>
                  <a:lnTo>
                    <a:pt x="133400" y="25273"/>
                  </a:lnTo>
                  <a:lnTo>
                    <a:pt x="133540" y="24638"/>
                  </a:lnTo>
                  <a:lnTo>
                    <a:pt x="134035" y="25539"/>
                  </a:lnTo>
                  <a:lnTo>
                    <a:pt x="134112" y="25400"/>
                  </a:lnTo>
                  <a:lnTo>
                    <a:pt x="134137" y="25730"/>
                  </a:lnTo>
                  <a:lnTo>
                    <a:pt x="134239" y="25908"/>
                  </a:lnTo>
                  <a:lnTo>
                    <a:pt x="134239" y="25400"/>
                  </a:lnTo>
                  <a:lnTo>
                    <a:pt x="134239" y="24638"/>
                  </a:lnTo>
                  <a:lnTo>
                    <a:pt x="134239" y="24384"/>
                  </a:lnTo>
                  <a:lnTo>
                    <a:pt x="134251" y="23495"/>
                  </a:lnTo>
                  <a:lnTo>
                    <a:pt x="134264" y="21336"/>
                  </a:lnTo>
                  <a:lnTo>
                    <a:pt x="134734" y="21209"/>
                  </a:lnTo>
                  <a:lnTo>
                    <a:pt x="134848" y="20193"/>
                  </a:lnTo>
                  <a:lnTo>
                    <a:pt x="134772" y="16891"/>
                  </a:lnTo>
                  <a:lnTo>
                    <a:pt x="133604" y="23495"/>
                  </a:lnTo>
                  <a:lnTo>
                    <a:pt x="132664" y="23241"/>
                  </a:lnTo>
                  <a:lnTo>
                    <a:pt x="133159" y="21717"/>
                  </a:lnTo>
                  <a:lnTo>
                    <a:pt x="133273" y="20688"/>
                  </a:lnTo>
                  <a:lnTo>
                    <a:pt x="132511" y="22987"/>
                  </a:lnTo>
                  <a:lnTo>
                    <a:pt x="131775" y="24384"/>
                  </a:lnTo>
                  <a:lnTo>
                    <a:pt x="131508" y="22860"/>
                  </a:lnTo>
                  <a:lnTo>
                    <a:pt x="130835" y="25273"/>
                  </a:lnTo>
                  <a:lnTo>
                    <a:pt x="130556" y="25019"/>
                  </a:lnTo>
                  <a:lnTo>
                    <a:pt x="130670" y="26035"/>
                  </a:lnTo>
                  <a:lnTo>
                    <a:pt x="130175" y="27559"/>
                  </a:lnTo>
                  <a:lnTo>
                    <a:pt x="129933" y="27178"/>
                  </a:lnTo>
                  <a:lnTo>
                    <a:pt x="129362" y="27686"/>
                  </a:lnTo>
                  <a:lnTo>
                    <a:pt x="128727" y="29210"/>
                  </a:lnTo>
                  <a:lnTo>
                    <a:pt x="128917" y="27940"/>
                  </a:lnTo>
                  <a:lnTo>
                    <a:pt x="129438" y="24638"/>
                  </a:lnTo>
                  <a:lnTo>
                    <a:pt x="129755" y="22606"/>
                  </a:lnTo>
                  <a:lnTo>
                    <a:pt x="128562" y="24638"/>
                  </a:lnTo>
                  <a:lnTo>
                    <a:pt x="128562" y="24130"/>
                  </a:lnTo>
                  <a:lnTo>
                    <a:pt x="128663" y="22987"/>
                  </a:lnTo>
                  <a:lnTo>
                    <a:pt x="129019" y="22098"/>
                  </a:lnTo>
                  <a:lnTo>
                    <a:pt x="129324" y="21336"/>
                  </a:lnTo>
                  <a:lnTo>
                    <a:pt x="129311" y="20320"/>
                  </a:lnTo>
                  <a:lnTo>
                    <a:pt x="128231" y="22098"/>
                  </a:lnTo>
                  <a:lnTo>
                    <a:pt x="127736" y="23063"/>
                  </a:lnTo>
                  <a:lnTo>
                    <a:pt x="127736" y="24130"/>
                  </a:lnTo>
                  <a:lnTo>
                    <a:pt x="127736" y="24765"/>
                  </a:lnTo>
                  <a:lnTo>
                    <a:pt x="127152" y="26035"/>
                  </a:lnTo>
                  <a:lnTo>
                    <a:pt x="127088" y="26352"/>
                  </a:lnTo>
                  <a:lnTo>
                    <a:pt x="126847" y="27940"/>
                  </a:lnTo>
                  <a:lnTo>
                    <a:pt x="126974" y="26670"/>
                  </a:lnTo>
                  <a:lnTo>
                    <a:pt x="126974" y="26416"/>
                  </a:lnTo>
                  <a:lnTo>
                    <a:pt x="127088" y="25527"/>
                  </a:lnTo>
                  <a:lnTo>
                    <a:pt x="127127" y="25171"/>
                  </a:lnTo>
                  <a:lnTo>
                    <a:pt x="127177" y="24638"/>
                  </a:lnTo>
                  <a:lnTo>
                    <a:pt x="127127" y="25171"/>
                  </a:lnTo>
                  <a:lnTo>
                    <a:pt x="127736" y="24130"/>
                  </a:lnTo>
                  <a:lnTo>
                    <a:pt x="127736" y="23063"/>
                  </a:lnTo>
                  <a:lnTo>
                    <a:pt x="126542" y="25400"/>
                  </a:lnTo>
                  <a:lnTo>
                    <a:pt x="126758" y="25476"/>
                  </a:lnTo>
                  <a:lnTo>
                    <a:pt x="125272" y="29718"/>
                  </a:lnTo>
                  <a:lnTo>
                    <a:pt x="125272" y="28067"/>
                  </a:lnTo>
                  <a:lnTo>
                    <a:pt x="125272" y="27686"/>
                  </a:lnTo>
                  <a:lnTo>
                    <a:pt x="125272" y="27305"/>
                  </a:lnTo>
                  <a:lnTo>
                    <a:pt x="125298" y="27051"/>
                  </a:lnTo>
                  <a:lnTo>
                    <a:pt x="125463" y="26416"/>
                  </a:lnTo>
                  <a:lnTo>
                    <a:pt x="125691" y="25527"/>
                  </a:lnTo>
                  <a:lnTo>
                    <a:pt x="126098" y="23876"/>
                  </a:lnTo>
                  <a:lnTo>
                    <a:pt x="126733" y="21412"/>
                  </a:lnTo>
                  <a:lnTo>
                    <a:pt x="126606" y="19304"/>
                  </a:lnTo>
                  <a:lnTo>
                    <a:pt x="126517" y="18288"/>
                  </a:lnTo>
                  <a:lnTo>
                    <a:pt x="124383" y="23876"/>
                  </a:lnTo>
                  <a:lnTo>
                    <a:pt x="123558" y="22098"/>
                  </a:lnTo>
                  <a:lnTo>
                    <a:pt x="123634" y="23241"/>
                  </a:lnTo>
                  <a:lnTo>
                    <a:pt x="122936" y="25527"/>
                  </a:lnTo>
                  <a:lnTo>
                    <a:pt x="122897" y="24257"/>
                  </a:lnTo>
                  <a:lnTo>
                    <a:pt x="122859" y="23368"/>
                  </a:lnTo>
                  <a:lnTo>
                    <a:pt x="122237" y="24257"/>
                  </a:lnTo>
                  <a:lnTo>
                    <a:pt x="122364" y="23749"/>
                  </a:lnTo>
                  <a:lnTo>
                    <a:pt x="122669" y="22606"/>
                  </a:lnTo>
                  <a:lnTo>
                    <a:pt x="122707" y="21590"/>
                  </a:lnTo>
                  <a:lnTo>
                    <a:pt x="122834" y="20066"/>
                  </a:lnTo>
                  <a:lnTo>
                    <a:pt x="122491" y="21590"/>
                  </a:lnTo>
                  <a:lnTo>
                    <a:pt x="121983" y="19812"/>
                  </a:lnTo>
                  <a:lnTo>
                    <a:pt x="120916" y="23749"/>
                  </a:lnTo>
                  <a:lnTo>
                    <a:pt x="120802" y="20574"/>
                  </a:lnTo>
                  <a:lnTo>
                    <a:pt x="120307" y="19685"/>
                  </a:lnTo>
                  <a:lnTo>
                    <a:pt x="118541" y="26416"/>
                  </a:lnTo>
                  <a:lnTo>
                    <a:pt x="117881" y="25654"/>
                  </a:lnTo>
                  <a:lnTo>
                    <a:pt x="117970" y="25006"/>
                  </a:lnTo>
                  <a:lnTo>
                    <a:pt x="118059" y="24765"/>
                  </a:lnTo>
                  <a:lnTo>
                    <a:pt x="118389" y="23876"/>
                  </a:lnTo>
                  <a:lnTo>
                    <a:pt x="118491" y="23622"/>
                  </a:lnTo>
                  <a:lnTo>
                    <a:pt x="118592" y="21717"/>
                  </a:lnTo>
                  <a:lnTo>
                    <a:pt x="118859" y="21336"/>
                  </a:lnTo>
                  <a:lnTo>
                    <a:pt x="119494" y="20447"/>
                  </a:lnTo>
                  <a:lnTo>
                    <a:pt x="119189" y="20447"/>
                  </a:lnTo>
                  <a:lnTo>
                    <a:pt x="118986" y="19939"/>
                  </a:lnTo>
                  <a:lnTo>
                    <a:pt x="118656" y="21336"/>
                  </a:lnTo>
                  <a:lnTo>
                    <a:pt x="118770" y="20066"/>
                  </a:lnTo>
                  <a:lnTo>
                    <a:pt x="117157" y="23876"/>
                  </a:lnTo>
                  <a:lnTo>
                    <a:pt x="117322" y="21844"/>
                  </a:lnTo>
                  <a:lnTo>
                    <a:pt x="116979" y="22733"/>
                  </a:lnTo>
                  <a:lnTo>
                    <a:pt x="116446" y="24765"/>
                  </a:lnTo>
                  <a:lnTo>
                    <a:pt x="116128" y="24511"/>
                  </a:lnTo>
                  <a:lnTo>
                    <a:pt x="115506" y="24765"/>
                  </a:lnTo>
                  <a:lnTo>
                    <a:pt x="115303" y="26885"/>
                  </a:lnTo>
                  <a:lnTo>
                    <a:pt x="115798" y="20574"/>
                  </a:lnTo>
                  <a:lnTo>
                    <a:pt x="112522" y="26924"/>
                  </a:lnTo>
                  <a:lnTo>
                    <a:pt x="112864" y="22352"/>
                  </a:lnTo>
                  <a:lnTo>
                    <a:pt x="112941" y="21336"/>
                  </a:lnTo>
                  <a:lnTo>
                    <a:pt x="111137" y="22352"/>
                  </a:lnTo>
                  <a:lnTo>
                    <a:pt x="110490" y="22352"/>
                  </a:lnTo>
                  <a:lnTo>
                    <a:pt x="110604" y="21945"/>
                  </a:lnTo>
                  <a:lnTo>
                    <a:pt x="110718" y="21336"/>
                  </a:lnTo>
                  <a:lnTo>
                    <a:pt x="110363" y="19558"/>
                  </a:lnTo>
                  <a:lnTo>
                    <a:pt x="108953" y="27305"/>
                  </a:lnTo>
                  <a:lnTo>
                    <a:pt x="108800" y="26543"/>
                  </a:lnTo>
                  <a:lnTo>
                    <a:pt x="108597" y="25527"/>
                  </a:lnTo>
                  <a:lnTo>
                    <a:pt x="108483" y="25006"/>
                  </a:lnTo>
                  <a:lnTo>
                    <a:pt x="108483" y="24638"/>
                  </a:lnTo>
                  <a:lnTo>
                    <a:pt x="108635" y="22606"/>
                  </a:lnTo>
                  <a:lnTo>
                    <a:pt x="108699" y="21590"/>
                  </a:lnTo>
                  <a:lnTo>
                    <a:pt x="109372" y="23241"/>
                  </a:lnTo>
                  <a:lnTo>
                    <a:pt x="109423" y="21590"/>
                  </a:lnTo>
                  <a:lnTo>
                    <a:pt x="110705" y="15367"/>
                  </a:lnTo>
                  <a:lnTo>
                    <a:pt x="107975" y="22606"/>
                  </a:lnTo>
                  <a:lnTo>
                    <a:pt x="108089" y="20447"/>
                  </a:lnTo>
                  <a:lnTo>
                    <a:pt x="108191" y="18669"/>
                  </a:lnTo>
                  <a:lnTo>
                    <a:pt x="108356" y="18415"/>
                  </a:lnTo>
                  <a:lnTo>
                    <a:pt x="108432" y="15875"/>
                  </a:lnTo>
                  <a:lnTo>
                    <a:pt x="106654" y="20447"/>
                  </a:lnTo>
                  <a:lnTo>
                    <a:pt x="105956" y="19812"/>
                  </a:lnTo>
                  <a:lnTo>
                    <a:pt x="106083" y="19431"/>
                  </a:lnTo>
                  <a:lnTo>
                    <a:pt x="106184" y="18796"/>
                  </a:lnTo>
                  <a:lnTo>
                    <a:pt x="104851" y="22110"/>
                  </a:lnTo>
                  <a:lnTo>
                    <a:pt x="103568" y="22987"/>
                  </a:lnTo>
                  <a:lnTo>
                    <a:pt x="102920" y="23495"/>
                  </a:lnTo>
                  <a:lnTo>
                    <a:pt x="102857" y="24003"/>
                  </a:lnTo>
                  <a:lnTo>
                    <a:pt x="101993" y="24638"/>
                  </a:lnTo>
                  <a:lnTo>
                    <a:pt x="101879" y="22098"/>
                  </a:lnTo>
                  <a:lnTo>
                    <a:pt x="102006" y="20955"/>
                  </a:lnTo>
                  <a:lnTo>
                    <a:pt x="102387" y="18923"/>
                  </a:lnTo>
                  <a:lnTo>
                    <a:pt x="103085" y="18923"/>
                  </a:lnTo>
                  <a:lnTo>
                    <a:pt x="103530" y="15240"/>
                  </a:lnTo>
                  <a:lnTo>
                    <a:pt x="102196" y="18923"/>
                  </a:lnTo>
                  <a:lnTo>
                    <a:pt x="102019" y="18288"/>
                  </a:lnTo>
                  <a:lnTo>
                    <a:pt x="102108" y="17653"/>
                  </a:lnTo>
                  <a:lnTo>
                    <a:pt x="102374" y="16637"/>
                  </a:lnTo>
                  <a:lnTo>
                    <a:pt x="101244" y="16891"/>
                  </a:lnTo>
                  <a:lnTo>
                    <a:pt x="100355" y="20955"/>
                  </a:lnTo>
                  <a:lnTo>
                    <a:pt x="99339" y="20447"/>
                  </a:lnTo>
                  <a:lnTo>
                    <a:pt x="99275" y="21082"/>
                  </a:lnTo>
                  <a:lnTo>
                    <a:pt x="99148" y="21844"/>
                  </a:lnTo>
                  <a:lnTo>
                    <a:pt x="97751" y="25527"/>
                  </a:lnTo>
                  <a:lnTo>
                    <a:pt x="97840" y="25146"/>
                  </a:lnTo>
                  <a:lnTo>
                    <a:pt x="97955" y="24638"/>
                  </a:lnTo>
                  <a:lnTo>
                    <a:pt x="98044" y="24257"/>
                  </a:lnTo>
                  <a:lnTo>
                    <a:pt x="98475" y="22352"/>
                  </a:lnTo>
                  <a:lnTo>
                    <a:pt x="98539" y="22098"/>
                  </a:lnTo>
                  <a:lnTo>
                    <a:pt x="99174" y="19304"/>
                  </a:lnTo>
                  <a:lnTo>
                    <a:pt x="97955" y="22098"/>
                  </a:lnTo>
                  <a:lnTo>
                    <a:pt x="98628" y="18034"/>
                  </a:lnTo>
                  <a:lnTo>
                    <a:pt x="98031" y="18923"/>
                  </a:lnTo>
                  <a:lnTo>
                    <a:pt x="96418" y="21717"/>
                  </a:lnTo>
                  <a:lnTo>
                    <a:pt x="95580" y="22352"/>
                  </a:lnTo>
                  <a:lnTo>
                    <a:pt x="95618" y="22225"/>
                  </a:lnTo>
                  <a:lnTo>
                    <a:pt x="96266" y="20383"/>
                  </a:lnTo>
                  <a:lnTo>
                    <a:pt x="96062" y="20828"/>
                  </a:lnTo>
                  <a:lnTo>
                    <a:pt x="95186" y="22225"/>
                  </a:lnTo>
                  <a:lnTo>
                    <a:pt x="94437" y="21971"/>
                  </a:lnTo>
                  <a:lnTo>
                    <a:pt x="94488" y="21717"/>
                  </a:lnTo>
                  <a:lnTo>
                    <a:pt x="94691" y="20828"/>
                  </a:lnTo>
                  <a:lnTo>
                    <a:pt x="94742" y="20574"/>
                  </a:lnTo>
                  <a:lnTo>
                    <a:pt x="96177" y="14097"/>
                  </a:lnTo>
                  <a:lnTo>
                    <a:pt x="92824" y="19558"/>
                  </a:lnTo>
                  <a:lnTo>
                    <a:pt x="92900" y="18796"/>
                  </a:lnTo>
                  <a:lnTo>
                    <a:pt x="92938" y="18415"/>
                  </a:lnTo>
                  <a:lnTo>
                    <a:pt x="93002" y="17907"/>
                  </a:lnTo>
                  <a:lnTo>
                    <a:pt x="93205" y="16002"/>
                  </a:lnTo>
                  <a:lnTo>
                    <a:pt x="93497" y="13335"/>
                  </a:lnTo>
                  <a:lnTo>
                    <a:pt x="91528" y="16002"/>
                  </a:lnTo>
                  <a:lnTo>
                    <a:pt x="90995" y="11557"/>
                  </a:lnTo>
                  <a:lnTo>
                    <a:pt x="89281" y="11684"/>
                  </a:lnTo>
                  <a:lnTo>
                    <a:pt x="88658" y="17907"/>
                  </a:lnTo>
                  <a:lnTo>
                    <a:pt x="88785" y="11811"/>
                  </a:lnTo>
                  <a:lnTo>
                    <a:pt x="88595" y="12801"/>
                  </a:lnTo>
                  <a:lnTo>
                    <a:pt x="88392" y="11620"/>
                  </a:lnTo>
                  <a:lnTo>
                    <a:pt x="88392" y="13893"/>
                  </a:lnTo>
                  <a:lnTo>
                    <a:pt x="88303" y="14338"/>
                  </a:lnTo>
                  <a:lnTo>
                    <a:pt x="87642" y="18034"/>
                  </a:lnTo>
                  <a:lnTo>
                    <a:pt x="87198" y="18415"/>
                  </a:lnTo>
                  <a:lnTo>
                    <a:pt x="87071" y="18288"/>
                  </a:lnTo>
                  <a:lnTo>
                    <a:pt x="86956" y="16256"/>
                  </a:lnTo>
                  <a:lnTo>
                    <a:pt x="86906" y="15748"/>
                  </a:lnTo>
                  <a:lnTo>
                    <a:pt x="86829" y="14986"/>
                  </a:lnTo>
                  <a:lnTo>
                    <a:pt x="86804" y="12065"/>
                  </a:lnTo>
                  <a:lnTo>
                    <a:pt x="87350" y="12573"/>
                  </a:lnTo>
                  <a:lnTo>
                    <a:pt x="87426" y="12065"/>
                  </a:lnTo>
                  <a:lnTo>
                    <a:pt x="87591" y="11176"/>
                  </a:lnTo>
                  <a:lnTo>
                    <a:pt x="86855" y="10541"/>
                  </a:lnTo>
                  <a:lnTo>
                    <a:pt x="87172" y="9779"/>
                  </a:lnTo>
                  <a:lnTo>
                    <a:pt x="87706" y="8509"/>
                  </a:lnTo>
                  <a:lnTo>
                    <a:pt x="87591" y="7112"/>
                  </a:lnTo>
                  <a:lnTo>
                    <a:pt x="87528" y="6604"/>
                  </a:lnTo>
                  <a:lnTo>
                    <a:pt x="87249" y="8636"/>
                  </a:lnTo>
                  <a:lnTo>
                    <a:pt x="87122" y="9017"/>
                  </a:lnTo>
                  <a:lnTo>
                    <a:pt x="86614" y="9779"/>
                  </a:lnTo>
                  <a:lnTo>
                    <a:pt x="86321" y="8890"/>
                  </a:lnTo>
                  <a:lnTo>
                    <a:pt x="86334" y="12065"/>
                  </a:lnTo>
                  <a:lnTo>
                    <a:pt x="84620" y="14986"/>
                  </a:lnTo>
                  <a:lnTo>
                    <a:pt x="84836" y="13970"/>
                  </a:lnTo>
                  <a:lnTo>
                    <a:pt x="85242" y="12065"/>
                  </a:lnTo>
                  <a:lnTo>
                    <a:pt x="85788" y="9525"/>
                  </a:lnTo>
                  <a:lnTo>
                    <a:pt x="86436" y="6477"/>
                  </a:lnTo>
                  <a:lnTo>
                    <a:pt x="84632" y="9525"/>
                  </a:lnTo>
                  <a:lnTo>
                    <a:pt x="84975" y="8636"/>
                  </a:lnTo>
                  <a:lnTo>
                    <a:pt x="85382" y="7620"/>
                  </a:lnTo>
                  <a:lnTo>
                    <a:pt x="84556" y="8636"/>
                  </a:lnTo>
                  <a:lnTo>
                    <a:pt x="83172" y="7112"/>
                  </a:lnTo>
                  <a:lnTo>
                    <a:pt x="81648" y="12065"/>
                  </a:lnTo>
                  <a:lnTo>
                    <a:pt x="81762" y="10541"/>
                  </a:lnTo>
                  <a:lnTo>
                    <a:pt x="81864" y="9652"/>
                  </a:lnTo>
                  <a:lnTo>
                    <a:pt x="82207" y="9144"/>
                  </a:lnTo>
                  <a:lnTo>
                    <a:pt x="80911" y="8128"/>
                  </a:lnTo>
                  <a:lnTo>
                    <a:pt x="78041" y="13970"/>
                  </a:lnTo>
                  <a:lnTo>
                    <a:pt x="77939" y="13335"/>
                  </a:lnTo>
                  <a:lnTo>
                    <a:pt x="77711" y="11938"/>
                  </a:lnTo>
                  <a:lnTo>
                    <a:pt x="77584" y="11176"/>
                  </a:lnTo>
                  <a:lnTo>
                    <a:pt x="77698" y="9906"/>
                  </a:lnTo>
                  <a:lnTo>
                    <a:pt x="77889" y="9144"/>
                  </a:lnTo>
                  <a:lnTo>
                    <a:pt x="77546" y="9525"/>
                  </a:lnTo>
                  <a:lnTo>
                    <a:pt x="76911" y="11938"/>
                  </a:lnTo>
                  <a:lnTo>
                    <a:pt x="76885" y="11303"/>
                  </a:lnTo>
                  <a:lnTo>
                    <a:pt x="76974" y="9779"/>
                  </a:lnTo>
                  <a:lnTo>
                    <a:pt x="77190" y="9017"/>
                  </a:lnTo>
                  <a:lnTo>
                    <a:pt x="77139" y="8763"/>
                  </a:lnTo>
                  <a:lnTo>
                    <a:pt x="75933" y="11303"/>
                  </a:lnTo>
                  <a:lnTo>
                    <a:pt x="75819" y="10668"/>
                  </a:lnTo>
                  <a:lnTo>
                    <a:pt x="75933" y="9779"/>
                  </a:lnTo>
                  <a:lnTo>
                    <a:pt x="76314" y="8763"/>
                  </a:lnTo>
                  <a:lnTo>
                    <a:pt x="76187" y="8255"/>
                  </a:lnTo>
                  <a:lnTo>
                    <a:pt x="75323" y="6350"/>
                  </a:lnTo>
                  <a:lnTo>
                    <a:pt x="73469" y="12446"/>
                  </a:lnTo>
                  <a:lnTo>
                    <a:pt x="72136" y="13335"/>
                  </a:lnTo>
                  <a:lnTo>
                    <a:pt x="72390" y="11811"/>
                  </a:lnTo>
                  <a:lnTo>
                    <a:pt x="72618" y="10541"/>
                  </a:lnTo>
                  <a:lnTo>
                    <a:pt x="72834" y="9271"/>
                  </a:lnTo>
                  <a:lnTo>
                    <a:pt x="72732" y="8382"/>
                  </a:lnTo>
                  <a:lnTo>
                    <a:pt x="71780" y="6553"/>
                  </a:lnTo>
                  <a:lnTo>
                    <a:pt x="71793" y="5715"/>
                  </a:lnTo>
                  <a:lnTo>
                    <a:pt x="70256" y="4826"/>
                  </a:lnTo>
                  <a:lnTo>
                    <a:pt x="68376" y="9017"/>
                  </a:lnTo>
                  <a:lnTo>
                    <a:pt x="66586" y="10541"/>
                  </a:lnTo>
                  <a:lnTo>
                    <a:pt x="66548" y="8890"/>
                  </a:lnTo>
                  <a:lnTo>
                    <a:pt x="66522" y="7874"/>
                  </a:lnTo>
                  <a:lnTo>
                    <a:pt x="66471" y="5461"/>
                  </a:lnTo>
                  <a:lnTo>
                    <a:pt x="63766" y="7874"/>
                  </a:lnTo>
                  <a:lnTo>
                    <a:pt x="62712" y="4953"/>
                  </a:lnTo>
                  <a:lnTo>
                    <a:pt x="62750" y="5969"/>
                  </a:lnTo>
                  <a:lnTo>
                    <a:pt x="62141" y="8255"/>
                  </a:lnTo>
                  <a:lnTo>
                    <a:pt x="62026" y="8509"/>
                  </a:lnTo>
                  <a:lnTo>
                    <a:pt x="61760" y="8890"/>
                  </a:lnTo>
                  <a:lnTo>
                    <a:pt x="61569" y="7874"/>
                  </a:lnTo>
                  <a:lnTo>
                    <a:pt x="60286" y="11811"/>
                  </a:lnTo>
                  <a:lnTo>
                    <a:pt x="60312" y="11684"/>
                  </a:lnTo>
                  <a:lnTo>
                    <a:pt x="60350" y="11430"/>
                  </a:lnTo>
                  <a:lnTo>
                    <a:pt x="60439" y="10922"/>
                  </a:lnTo>
                  <a:lnTo>
                    <a:pt x="60591" y="10033"/>
                  </a:lnTo>
                  <a:lnTo>
                    <a:pt x="60617" y="9906"/>
                  </a:lnTo>
                  <a:lnTo>
                    <a:pt x="61010" y="7620"/>
                  </a:lnTo>
                  <a:lnTo>
                    <a:pt x="61125" y="7747"/>
                  </a:lnTo>
                  <a:lnTo>
                    <a:pt x="61137" y="7620"/>
                  </a:lnTo>
                  <a:lnTo>
                    <a:pt x="61429" y="4572"/>
                  </a:lnTo>
                  <a:lnTo>
                    <a:pt x="61518" y="3683"/>
                  </a:lnTo>
                  <a:lnTo>
                    <a:pt x="60617" y="4572"/>
                  </a:lnTo>
                  <a:lnTo>
                    <a:pt x="60071" y="4445"/>
                  </a:lnTo>
                  <a:lnTo>
                    <a:pt x="59105" y="9906"/>
                  </a:lnTo>
                  <a:lnTo>
                    <a:pt x="58572" y="7620"/>
                  </a:lnTo>
                  <a:lnTo>
                    <a:pt x="58343" y="6604"/>
                  </a:lnTo>
                  <a:lnTo>
                    <a:pt x="56896" y="7112"/>
                  </a:lnTo>
                  <a:lnTo>
                    <a:pt x="55549" y="7620"/>
                  </a:lnTo>
                  <a:lnTo>
                    <a:pt x="55524" y="7493"/>
                  </a:lnTo>
                  <a:lnTo>
                    <a:pt x="55079" y="4953"/>
                  </a:lnTo>
                  <a:lnTo>
                    <a:pt x="54508" y="6223"/>
                  </a:lnTo>
                  <a:lnTo>
                    <a:pt x="54063" y="6223"/>
                  </a:lnTo>
                  <a:lnTo>
                    <a:pt x="53517" y="7493"/>
                  </a:lnTo>
                  <a:lnTo>
                    <a:pt x="53873" y="5207"/>
                  </a:lnTo>
                  <a:lnTo>
                    <a:pt x="53848" y="4445"/>
                  </a:lnTo>
                  <a:lnTo>
                    <a:pt x="53124" y="3683"/>
                  </a:lnTo>
                  <a:lnTo>
                    <a:pt x="52641" y="3175"/>
                  </a:lnTo>
                  <a:lnTo>
                    <a:pt x="51320" y="3683"/>
                  </a:lnTo>
                  <a:lnTo>
                    <a:pt x="51866" y="1651"/>
                  </a:lnTo>
                  <a:lnTo>
                    <a:pt x="51206" y="1397"/>
                  </a:lnTo>
                  <a:lnTo>
                    <a:pt x="49758" y="10033"/>
                  </a:lnTo>
                  <a:lnTo>
                    <a:pt x="49110" y="10033"/>
                  </a:lnTo>
                  <a:lnTo>
                    <a:pt x="49136" y="9779"/>
                  </a:lnTo>
                  <a:lnTo>
                    <a:pt x="49403" y="7112"/>
                  </a:lnTo>
                  <a:lnTo>
                    <a:pt x="49504" y="6096"/>
                  </a:lnTo>
                  <a:lnTo>
                    <a:pt x="49542" y="5715"/>
                  </a:lnTo>
                  <a:lnTo>
                    <a:pt x="48336" y="5588"/>
                  </a:lnTo>
                  <a:lnTo>
                    <a:pt x="48298" y="5334"/>
                  </a:lnTo>
                  <a:lnTo>
                    <a:pt x="47663" y="1524"/>
                  </a:lnTo>
                  <a:lnTo>
                    <a:pt x="45897" y="5334"/>
                  </a:lnTo>
                  <a:lnTo>
                    <a:pt x="46228" y="3429"/>
                  </a:lnTo>
                  <a:lnTo>
                    <a:pt x="46443" y="3302"/>
                  </a:lnTo>
                  <a:lnTo>
                    <a:pt x="45885" y="3048"/>
                  </a:lnTo>
                  <a:lnTo>
                    <a:pt x="45529" y="2159"/>
                  </a:lnTo>
                  <a:lnTo>
                    <a:pt x="44653" y="0"/>
                  </a:lnTo>
                  <a:lnTo>
                    <a:pt x="44399" y="2463"/>
                  </a:lnTo>
                  <a:lnTo>
                    <a:pt x="41948" y="7112"/>
                  </a:lnTo>
                  <a:lnTo>
                    <a:pt x="42443" y="4318"/>
                  </a:lnTo>
                  <a:lnTo>
                    <a:pt x="41478" y="7620"/>
                  </a:lnTo>
                  <a:lnTo>
                    <a:pt x="41363" y="8128"/>
                  </a:lnTo>
                  <a:lnTo>
                    <a:pt x="41236" y="8890"/>
                  </a:lnTo>
                  <a:lnTo>
                    <a:pt x="40335" y="9779"/>
                  </a:lnTo>
                  <a:lnTo>
                    <a:pt x="40462" y="7747"/>
                  </a:lnTo>
                  <a:lnTo>
                    <a:pt x="40335" y="7112"/>
                  </a:lnTo>
                  <a:lnTo>
                    <a:pt x="40233" y="6731"/>
                  </a:lnTo>
                  <a:lnTo>
                    <a:pt x="39801" y="10922"/>
                  </a:lnTo>
                  <a:lnTo>
                    <a:pt x="39357" y="9525"/>
                  </a:lnTo>
                  <a:lnTo>
                    <a:pt x="39458" y="8636"/>
                  </a:lnTo>
                  <a:lnTo>
                    <a:pt x="39801" y="7493"/>
                  </a:lnTo>
                  <a:lnTo>
                    <a:pt x="39204" y="7239"/>
                  </a:lnTo>
                  <a:lnTo>
                    <a:pt x="39166" y="7620"/>
                  </a:lnTo>
                  <a:lnTo>
                    <a:pt x="39039" y="8382"/>
                  </a:lnTo>
                  <a:lnTo>
                    <a:pt x="38493" y="10287"/>
                  </a:lnTo>
                  <a:lnTo>
                    <a:pt x="37947" y="11430"/>
                  </a:lnTo>
                  <a:lnTo>
                    <a:pt x="37807" y="10922"/>
                  </a:lnTo>
                  <a:lnTo>
                    <a:pt x="37680" y="10414"/>
                  </a:lnTo>
                  <a:lnTo>
                    <a:pt x="37477" y="9652"/>
                  </a:lnTo>
                  <a:lnTo>
                    <a:pt x="37604" y="7366"/>
                  </a:lnTo>
                  <a:lnTo>
                    <a:pt x="37655" y="6731"/>
                  </a:lnTo>
                  <a:lnTo>
                    <a:pt x="37325" y="8509"/>
                  </a:lnTo>
                  <a:lnTo>
                    <a:pt x="36753" y="10414"/>
                  </a:lnTo>
                  <a:lnTo>
                    <a:pt x="36525" y="9779"/>
                  </a:lnTo>
                  <a:lnTo>
                    <a:pt x="36652" y="8382"/>
                  </a:lnTo>
                  <a:lnTo>
                    <a:pt x="36830" y="7874"/>
                  </a:lnTo>
                  <a:lnTo>
                    <a:pt x="36741" y="7366"/>
                  </a:lnTo>
                  <a:lnTo>
                    <a:pt x="36550" y="6858"/>
                  </a:lnTo>
                  <a:lnTo>
                    <a:pt x="36169" y="5791"/>
                  </a:lnTo>
                  <a:lnTo>
                    <a:pt x="36055" y="6591"/>
                  </a:lnTo>
                  <a:lnTo>
                    <a:pt x="36093" y="5588"/>
                  </a:lnTo>
                  <a:lnTo>
                    <a:pt x="36169" y="5791"/>
                  </a:lnTo>
                  <a:lnTo>
                    <a:pt x="36195" y="5588"/>
                  </a:lnTo>
                  <a:lnTo>
                    <a:pt x="36372" y="4191"/>
                  </a:lnTo>
                  <a:lnTo>
                    <a:pt x="35877" y="3797"/>
                  </a:lnTo>
                  <a:lnTo>
                    <a:pt x="35877" y="6553"/>
                  </a:lnTo>
                  <a:lnTo>
                    <a:pt x="34912" y="10922"/>
                  </a:lnTo>
                  <a:lnTo>
                    <a:pt x="34645" y="8763"/>
                  </a:lnTo>
                  <a:lnTo>
                    <a:pt x="34645" y="6223"/>
                  </a:lnTo>
                  <a:lnTo>
                    <a:pt x="35471" y="6477"/>
                  </a:lnTo>
                  <a:lnTo>
                    <a:pt x="35877" y="6553"/>
                  </a:lnTo>
                  <a:lnTo>
                    <a:pt x="35877" y="3797"/>
                  </a:lnTo>
                  <a:lnTo>
                    <a:pt x="35750" y="3683"/>
                  </a:lnTo>
                  <a:lnTo>
                    <a:pt x="36753" y="0"/>
                  </a:lnTo>
                  <a:lnTo>
                    <a:pt x="34493" y="6223"/>
                  </a:lnTo>
                  <a:lnTo>
                    <a:pt x="34340" y="5842"/>
                  </a:lnTo>
                  <a:lnTo>
                    <a:pt x="34099" y="5207"/>
                  </a:lnTo>
                  <a:lnTo>
                    <a:pt x="33997" y="4699"/>
                  </a:lnTo>
                  <a:lnTo>
                    <a:pt x="34023" y="4064"/>
                  </a:lnTo>
                  <a:lnTo>
                    <a:pt x="34010" y="3429"/>
                  </a:lnTo>
                  <a:lnTo>
                    <a:pt x="33655" y="4064"/>
                  </a:lnTo>
                  <a:lnTo>
                    <a:pt x="33578" y="3810"/>
                  </a:lnTo>
                  <a:lnTo>
                    <a:pt x="33413" y="3302"/>
                  </a:lnTo>
                  <a:lnTo>
                    <a:pt x="33299" y="22987"/>
                  </a:lnTo>
                  <a:lnTo>
                    <a:pt x="33134" y="22860"/>
                  </a:lnTo>
                  <a:lnTo>
                    <a:pt x="32715" y="22860"/>
                  </a:lnTo>
                  <a:lnTo>
                    <a:pt x="32842" y="21590"/>
                  </a:lnTo>
                  <a:lnTo>
                    <a:pt x="32880" y="21336"/>
                  </a:lnTo>
                  <a:lnTo>
                    <a:pt x="32981" y="20828"/>
                  </a:lnTo>
                  <a:lnTo>
                    <a:pt x="33121" y="20828"/>
                  </a:lnTo>
                  <a:lnTo>
                    <a:pt x="32994" y="21590"/>
                  </a:lnTo>
                  <a:lnTo>
                    <a:pt x="33197" y="22098"/>
                  </a:lnTo>
                  <a:lnTo>
                    <a:pt x="33299" y="22987"/>
                  </a:lnTo>
                  <a:lnTo>
                    <a:pt x="33299" y="3225"/>
                  </a:lnTo>
                  <a:lnTo>
                    <a:pt x="33324" y="2032"/>
                  </a:lnTo>
                  <a:lnTo>
                    <a:pt x="33337" y="1905"/>
                  </a:lnTo>
                  <a:lnTo>
                    <a:pt x="33413" y="1016"/>
                  </a:lnTo>
                  <a:lnTo>
                    <a:pt x="33172" y="1282"/>
                  </a:lnTo>
                  <a:lnTo>
                    <a:pt x="33172" y="2032"/>
                  </a:lnTo>
                  <a:lnTo>
                    <a:pt x="33121" y="3175"/>
                  </a:lnTo>
                  <a:lnTo>
                    <a:pt x="32880" y="3302"/>
                  </a:lnTo>
                  <a:lnTo>
                    <a:pt x="32702" y="3556"/>
                  </a:lnTo>
                  <a:lnTo>
                    <a:pt x="32626" y="3810"/>
                  </a:lnTo>
                  <a:lnTo>
                    <a:pt x="32893" y="2413"/>
                  </a:lnTo>
                  <a:lnTo>
                    <a:pt x="33172" y="2032"/>
                  </a:lnTo>
                  <a:lnTo>
                    <a:pt x="33172" y="1282"/>
                  </a:lnTo>
                  <a:lnTo>
                    <a:pt x="32600" y="1905"/>
                  </a:lnTo>
                  <a:lnTo>
                    <a:pt x="32283" y="1778"/>
                  </a:lnTo>
                  <a:lnTo>
                    <a:pt x="31940" y="4699"/>
                  </a:lnTo>
                  <a:lnTo>
                    <a:pt x="31572" y="4191"/>
                  </a:lnTo>
                  <a:lnTo>
                    <a:pt x="31673" y="6337"/>
                  </a:lnTo>
                  <a:lnTo>
                    <a:pt x="31953" y="6223"/>
                  </a:lnTo>
                  <a:lnTo>
                    <a:pt x="31953" y="6997"/>
                  </a:lnTo>
                  <a:lnTo>
                    <a:pt x="32131" y="6121"/>
                  </a:lnTo>
                  <a:lnTo>
                    <a:pt x="33007" y="6096"/>
                  </a:lnTo>
                  <a:lnTo>
                    <a:pt x="32118" y="8763"/>
                  </a:lnTo>
                  <a:lnTo>
                    <a:pt x="31953" y="7112"/>
                  </a:lnTo>
                  <a:lnTo>
                    <a:pt x="31927" y="22860"/>
                  </a:lnTo>
                  <a:lnTo>
                    <a:pt x="31915" y="22987"/>
                  </a:lnTo>
                  <a:lnTo>
                    <a:pt x="31559" y="23114"/>
                  </a:lnTo>
                  <a:lnTo>
                    <a:pt x="31927" y="22860"/>
                  </a:lnTo>
                  <a:lnTo>
                    <a:pt x="31927" y="7226"/>
                  </a:lnTo>
                  <a:lnTo>
                    <a:pt x="30911" y="11684"/>
                  </a:lnTo>
                  <a:lnTo>
                    <a:pt x="30924" y="11049"/>
                  </a:lnTo>
                  <a:lnTo>
                    <a:pt x="30924" y="10668"/>
                  </a:lnTo>
                  <a:lnTo>
                    <a:pt x="30937" y="9652"/>
                  </a:lnTo>
                  <a:lnTo>
                    <a:pt x="30822" y="7112"/>
                  </a:lnTo>
                  <a:lnTo>
                    <a:pt x="30403" y="5461"/>
                  </a:lnTo>
                  <a:lnTo>
                    <a:pt x="30403" y="4318"/>
                  </a:lnTo>
                  <a:lnTo>
                    <a:pt x="30518" y="2794"/>
                  </a:lnTo>
                  <a:lnTo>
                    <a:pt x="29298" y="4318"/>
                  </a:lnTo>
                  <a:lnTo>
                    <a:pt x="27990" y="3556"/>
                  </a:lnTo>
                  <a:lnTo>
                    <a:pt x="26708" y="8890"/>
                  </a:lnTo>
                  <a:lnTo>
                    <a:pt x="26339" y="9652"/>
                  </a:lnTo>
                  <a:lnTo>
                    <a:pt x="26365" y="9398"/>
                  </a:lnTo>
                  <a:lnTo>
                    <a:pt x="26492" y="8128"/>
                  </a:lnTo>
                  <a:lnTo>
                    <a:pt x="26555" y="6604"/>
                  </a:lnTo>
                  <a:lnTo>
                    <a:pt x="26670" y="6223"/>
                  </a:lnTo>
                  <a:lnTo>
                    <a:pt x="26784" y="5969"/>
                  </a:lnTo>
                  <a:lnTo>
                    <a:pt x="26974" y="6096"/>
                  </a:lnTo>
                  <a:lnTo>
                    <a:pt x="27000" y="5969"/>
                  </a:lnTo>
                  <a:lnTo>
                    <a:pt x="27152" y="5207"/>
                  </a:lnTo>
                  <a:lnTo>
                    <a:pt x="26416" y="6604"/>
                  </a:lnTo>
                  <a:lnTo>
                    <a:pt x="25768" y="5969"/>
                  </a:lnTo>
                  <a:lnTo>
                    <a:pt x="25374" y="5588"/>
                  </a:lnTo>
                  <a:lnTo>
                    <a:pt x="25298" y="6121"/>
                  </a:lnTo>
                  <a:lnTo>
                    <a:pt x="25260" y="6413"/>
                  </a:lnTo>
                  <a:lnTo>
                    <a:pt x="24803" y="9398"/>
                  </a:lnTo>
                  <a:lnTo>
                    <a:pt x="24688" y="9017"/>
                  </a:lnTo>
                  <a:lnTo>
                    <a:pt x="24345" y="7874"/>
                  </a:lnTo>
                  <a:lnTo>
                    <a:pt x="24371" y="7493"/>
                  </a:lnTo>
                  <a:lnTo>
                    <a:pt x="25196" y="6477"/>
                  </a:lnTo>
                  <a:lnTo>
                    <a:pt x="25298" y="6121"/>
                  </a:lnTo>
                  <a:lnTo>
                    <a:pt x="24536" y="6477"/>
                  </a:lnTo>
                  <a:lnTo>
                    <a:pt x="24777" y="5461"/>
                  </a:lnTo>
                  <a:lnTo>
                    <a:pt x="24701" y="5207"/>
                  </a:lnTo>
                  <a:lnTo>
                    <a:pt x="23571" y="3937"/>
                  </a:lnTo>
                  <a:lnTo>
                    <a:pt x="20447" y="9017"/>
                  </a:lnTo>
                  <a:lnTo>
                    <a:pt x="19926" y="8001"/>
                  </a:lnTo>
                  <a:lnTo>
                    <a:pt x="19202" y="6604"/>
                  </a:lnTo>
                  <a:lnTo>
                    <a:pt x="19316" y="8001"/>
                  </a:lnTo>
                  <a:lnTo>
                    <a:pt x="17195" y="4318"/>
                  </a:lnTo>
                  <a:lnTo>
                    <a:pt x="13868" y="10668"/>
                  </a:lnTo>
                  <a:lnTo>
                    <a:pt x="13017" y="8128"/>
                  </a:lnTo>
                  <a:lnTo>
                    <a:pt x="11950" y="4953"/>
                  </a:lnTo>
                  <a:lnTo>
                    <a:pt x="11353" y="3810"/>
                  </a:lnTo>
                  <a:lnTo>
                    <a:pt x="11049" y="6223"/>
                  </a:lnTo>
                  <a:lnTo>
                    <a:pt x="10452" y="8128"/>
                  </a:lnTo>
                  <a:lnTo>
                    <a:pt x="10591" y="4953"/>
                  </a:lnTo>
                  <a:lnTo>
                    <a:pt x="9563" y="8382"/>
                  </a:lnTo>
                  <a:lnTo>
                    <a:pt x="8242" y="11049"/>
                  </a:lnTo>
                  <a:lnTo>
                    <a:pt x="8293" y="8763"/>
                  </a:lnTo>
                  <a:lnTo>
                    <a:pt x="8318" y="7620"/>
                  </a:lnTo>
                  <a:lnTo>
                    <a:pt x="8445" y="635"/>
                  </a:lnTo>
                  <a:lnTo>
                    <a:pt x="6769" y="5207"/>
                  </a:lnTo>
                  <a:lnTo>
                    <a:pt x="6642" y="7620"/>
                  </a:lnTo>
                  <a:lnTo>
                    <a:pt x="6210" y="7239"/>
                  </a:lnTo>
                  <a:lnTo>
                    <a:pt x="5054" y="8763"/>
                  </a:lnTo>
                  <a:lnTo>
                    <a:pt x="5080" y="8509"/>
                  </a:lnTo>
                  <a:lnTo>
                    <a:pt x="5346" y="6350"/>
                  </a:lnTo>
                  <a:lnTo>
                    <a:pt x="5219" y="6985"/>
                  </a:lnTo>
                  <a:lnTo>
                    <a:pt x="4991" y="8509"/>
                  </a:lnTo>
                  <a:lnTo>
                    <a:pt x="5041" y="5715"/>
                  </a:lnTo>
                  <a:lnTo>
                    <a:pt x="3644" y="8509"/>
                  </a:lnTo>
                  <a:lnTo>
                    <a:pt x="2921" y="7366"/>
                  </a:lnTo>
                  <a:lnTo>
                    <a:pt x="3035" y="6553"/>
                  </a:lnTo>
                  <a:lnTo>
                    <a:pt x="4356" y="1905"/>
                  </a:lnTo>
                  <a:lnTo>
                    <a:pt x="3060" y="1524"/>
                  </a:lnTo>
                  <a:lnTo>
                    <a:pt x="2514" y="2032"/>
                  </a:lnTo>
                  <a:lnTo>
                    <a:pt x="1460" y="5461"/>
                  </a:lnTo>
                  <a:lnTo>
                    <a:pt x="1358" y="7239"/>
                  </a:lnTo>
                  <a:lnTo>
                    <a:pt x="1549" y="7366"/>
                  </a:lnTo>
                  <a:lnTo>
                    <a:pt x="1651" y="10033"/>
                  </a:lnTo>
                  <a:lnTo>
                    <a:pt x="1143" y="10795"/>
                  </a:lnTo>
                  <a:lnTo>
                    <a:pt x="673" y="15367"/>
                  </a:lnTo>
                  <a:lnTo>
                    <a:pt x="114" y="19177"/>
                  </a:lnTo>
                  <a:lnTo>
                    <a:pt x="0" y="21031"/>
                  </a:lnTo>
                  <a:lnTo>
                    <a:pt x="673" y="24130"/>
                  </a:lnTo>
                  <a:lnTo>
                    <a:pt x="1676" y="21209"/>
                  </a:lnTo>
                  <a:lnTo>
                    <a:pt x="1701" y="23622"/>
                  </a:lnTo>
                  <a:lnTo>
                    <a:pt x="1066" y="23622"/>
                  </a:lnTo>
                  <a:lnTo>
                    <a:pt x="1244" y="25908"/>
                  </a:lnTo>
                  <a:lnTo>
                    <a:pt x="1574" y="24257"/>
                  </a:lnTo>
                  <a:lnTo>
                    <a:pt x="1739" y="23622"/>
                  </a:lnTo>
                  <a:lnTo>
                    <a:pt x="1993" y="22733"/>
                  </a:lnTo>
                  <a:lnTo>
                    <a:pt x="1955" y="24257"/>
                  </a:lnTo>
                  <a:lnTo>
                    <a:pt x="2082" y="25273"/>
                  </a:lnTo>
                  <a:lnTo>
                    <a:pt x="2717" y="22733"/>
                  </a:lnTo>
                  <a:lnTo>
                    <a:pt x="2971" y="21717"/>
                  </a:lnTo>
                  <a:lnTo>
                    <a:pt x="2997" y="21209"/>
                  </a:lnTo>
                  <a:lnTo>
                    <a:pt x="3098" y="21031"/>
                  </a:lnTo>
                  <a:lnTo>
                    <a:pt x="3225" y="20701"/>
                  </a:lnTo>
                  <a:lnTo>
                    <a:pt x="3695" y="19939"/>
                  </a:lnTo>
                  <a:lnTo>
                    <a:pt x="3822" y="22352"/>
                  </a:lnTo>
                  <a:lnTo>
                    <a:pt x="3594" y="23876"/>
                  </a:lnTo>
                  <a:lnTo>
                    <a:pt x="4178" y="22098"/>
                  </a:lnTo>
                  <a:lnTo>
                    <a:pt x="4127" y="23241"/>
                  </a:lnTo>
                  <a:lnTo>
                    <a:pt x="4000" y="23964"/>
                  </a:lnTo>
                  <a:lnTo>
                    <a:pt x="4254" y="23241"/>
                  </a:lnTo>
                  <a:lnTo>
                    <a:pt x="4787" y="24130"/>
                  </a:lnTo>
                  <a:lnTo>
                    <a:pt x="4940" y="23241"/>
                  </a:lnTo>
                  <a:lnTo>
                    <a:pt x="5130" y="22098"/>
                  </a:lnTo>
                  <a:lnTo>
                    <a:pt x="5207" y="21590"/>
                  </a:lnTo>
                  <a:lnTo>
                    <a:pt x="5334" y="24257"/>
                  </a:lnTo>
                  <a:lnTo>
                    <a:pt x="6311" y="21590"/>
                  </a:lnTo>
                  <a:lnTo>
                    <a:pt x="6540" y="20955"/>
                  </a:lnTo>
                  <a:lnTo>
                    <a:pt x="6083" y="25527"/>
                  </a:lnTo>
                  <a:lnTo>
                    <a:pt x="6311" y="24460"/>
                  </a:lnTo>
                  <a:lnTo>
                    <a:pt x="7061" y="21971"/>
                  </a:lnTo>
                  <a:lnTo>
                    <a:pt x="7416" y="21844"/>
                  </a:lnTo>
                  <a:lnTo>
                    <a:pt x="6286" y="27305"/>
                  </a:lnTo>
                  <a:lnTo>
                    <a:pt x="8674" y="22225"/>
                  </a:lnTo>
                  <a:lnTo>
                    <a:pt x="7950" y="28194"/>
                  </a:lnTo>
                  <a:lnTo>
                    <a:pt x="8890" y="23241"/>
                  </a:lnTo>
                  <a:lnTo>
                    <a:pt x="9817" y="26162"/>
                  </a:lnTo>
                  <a:lnTo>
                    <a:pt x="10909" y="23495"/>
                  </a:lnTo>
                  <a:lnTo>
                    <a:pt x="10858" y="23723"/>
                  </a:lnTo>
                  <a:lnTo>
                    <a:pt x="10744" y="24511"/>
                  </a:lnTo>
                  <a:lnTo>
                    <a:pt x="11023" y="24765"/>
                  </a:lnTo>
                  <a:lnTo>
                    <a:pt x="11087" y="26670"/>
                  </a:lnTo>
                  <a:lnTo>
                    <a:pt x="11214" y="27305"/>
                  </a:lnTo>
                  <a:lnTo>
                    <a:pt x="11645" y="23495"/>
                  </a:lnTo>
                  <a:lnTo>
                    <a:pt x="11671" y="23241"/>
                  </a:lnTo>
                  <a:lnTo>
                    <a:pt x="12484" y="22352"/>
                  </a:lnTo>
                  <a:lnTo>
                    <a:pt x="12522" y="22225"/>
                  </a:lnTo>
                  <a:lnTo>
                    <a:pt x="12611" y="21844"/>
                  </a:lnTo>
                  <a:lnTo>
                    <a:pt x="12839" y="20955"/>
                  </a:lnTo>
                  <a:lnTo>
                    <a:pt x="13093" y="19939"/>
                  </a:lnTo>
                  <a:lnTo>
                    <a:pt x="13131" y="19812"/>
                  </a:lnTo>
                  <a:lnTo>
                    <a:pt x="13195" y="23964"/>
                  </a:lnTo>
                  <a:lnTo>
                    <a:pt x="12306" y="24638"/>
                  </a:lnTo>
                  <a:lnTo>
                    <a:pt x="12103" y="28448"/>
                  </a:lnTo>
                  <a:lnTo>
                    <a:pt x="12395" y="25146"/>
                  </a:lnTo>
                  <a:lnTo>
                    <a:pt x="13411" y="25273"/>
                  </a:lnTo>
                  <a:lnTo>
                    <a:pt x="13411" y="25146"/>
                  </a:lnTo>
                  <a:lnTo>
                    <a:pt x="13500" y="22479"/>
                  </a:lnTo>
                  <a:lnTo>
                    <a:pt x="13677" y="24892"/>
                  </a:lnTo>
                  <a:lnTo>
                    <a:pt x="13741" y="23622"/>
                  </a:lnTo>
                  <a:lnTo>
                    <a:pt x="13614" y="27051"/>
                  </a:lnTo>
                  <a:lnTo>
                    <a:pt x="14020" y="23622"/>
                  </a:lnTo>
                  <a:lnTo>
                    <a:pt x="14160" y="22479"/>
                  </a:lnTo>
                  <a:lnTo>
                    <a:pt x="14211" y="21971"/>
                  </a:lnTo>
                  <a:lnTo>
                    <a:pt x="14109" y="26289"/>
                  </a:lnTo>
                  <a:lnTo>
                    <a:pt x="14795" y="23114"/>
                  </a:lnTo>
                  <a:lnTo>
                    <a:pt x="14947" y="24257"/>
                  </a:lnTo>
                  <a:lnTo>
                    <a:pt x="15074" y="26035"/>
                  </a:lnTo>
                  <a:lnTo>
                    <a:pt x="14452" y="27940"/>
                  </a:lnTo>
                  <a:lnTo>
                    <a:pt x="15290" y="26543"/>
                  </a:lnTo>
                  <a:lnTo>
                    <a:pt x="15379" y="27292"/>
                  </a:lnTo>
                  <a:lnTo>
                    <a:pt x="15379" y="26543"/>
                  </a:lnTo>
                  <a:lnTo>
                    <a:pt x="15506" y="25476"/>
                  </a:lnTo>
                  <a:lnTo>
                    <a:pt x="15760" y="23876"/>
                  </a:lnTo>
                  <a:lnTo>
                    <a:pt x="16471" y="23114"/>
                  </a:lnTo>
                  <a:lnTo>
                    <a:pt x="16713" y="22860"/>
                  </a:lnTo>
                  <a:lnTo>
                    <a:pt x="16040" y="25908"/>
                  </a:lnTo>
                  <a:lnTo>
                    <a:pt x="15925" y="28829"/>
                  </a:lnTo>
                  <a:lnTo>
                    <a:pt x="16471" y="27940"/>
                  </a:lnTo>
                  <a:lnTo>
                    <a:pt x="16586" y="27660"/>
                  </a:lnTo>
                  <a:lnTo>
                    <a:pt x="17322" y="24384"/>
                  </a:lnTo>
                  <a:lnTo>
                    <a:pt x="17538" y="24460"/>
                  </a:lnTo>
                  <a:lnTo>
                    <a:pt x="17653" y="25654"/>
                  </a:lnTo>
                  <a:lnTo>
                    <a:pt x="17538" y="26162"/>
                  </a:lnTo>
                  <a:lnTo>
                    <a:pt x="18046" y="24384"/>
                  </a:lnTo>
                  <a:lnTo>
                    <a:pt x="18415" y="23114"/>
                  </a:lnTo>
                  <a:lnTo>
                    <a:pt x="19164" y="26162"/>
                  </a:lnTo>
                  <a:lnTo>
                    <a:pt x="20053" y="23114"/>
                  </a:lnTo>
                  <a:lnTo>
                    <a:pt x="20129" y="22860"/>
                  </a:lnTo>
                  <a:lnTo>
                    <a:pt x="20231" y="22479"/>
                  </a:lnTo>
                  <a:lnTo>
                    <a:pt x="20218" y="23368"/>
                  </a:lnTo>
                  <a:lnTo>
                    <a:pt x="20269" y="22479"/>
                  </a:lnTo>
                  <a:lnTo>
                    <a:pt x="20294" y="21971"/>
                  </a:lnTo>
                  <a:lnTo>
                    <a:pt x="20497" y="19812"/>
                  </a:lnTo>
                  <a:lnTo>
                    <a:pt x="20701" y="18161"/>
                  </a:lnTo>
                  <a:lnTo>
                    <a:pt x="21018" y="18034"/>
                  </a:lnTo>
                  <a:lnTo>
                    <a:pt x="21551" y="15748"/>
                  </a:lnTo>
                  <a:lnTo>
                    <a:pt x="21386" y="18288"/>
                  </a:lnTo>
                  <a:lnTo>
                    <a:pt x="21209" y="18161"/>
                  </a:lnTo>
                  <a:lnTo>
                    <a:pt x="21018" y="19431"/>
                  </a:lnTo>
                  <a:lnTo>
                    <a:pt x="20891" y="19939"/>
                  </a:lnTo>
                  <a:lnTo>
                    <a:pt x="21361" y="18923"/>
                  </a:lnTo>
                  <a:lnTo>
                    <a:pt x="21285" y="21615"/>
                  </a:lnTo>
                  <a:lnTo>
                    <a:pt x="21386" y="21336"/>
                  </a:lnTo>
                  <a:lnTo>
                    <a:pt x="21424" y="20828"/>
                  </a:lnTo>
                  <a:lnTo>
                    <a:pt x="21501" y="21031"/>
                  </a:lnTo>
                  <a:lnTo>
                    <a:pt x="21564" y="20828"/>
                  </a:lnTo>
                  <a:lnTo>
                    <a:pt x="22275" y="18923"/>
                  </a:lnTo>
                  <a:lnTo>
                    <a:pt x="22326" y="18796"/>
                  </a:lnTo>
                  <a:lnTo>
                    <a:pt x="22529" y="19380"/>
                  </a:lnTo>
                  <a:lnTo>
                    <a:pt x="22656" y="20320"/>
                  </a:lnTo>
                  <a:lnTo>
                    <a:pt x="22402" y="23368"/>
                  </a:lnTo>
                  <a:lnTo>
                    <a:pt x="21501" y="21031"/>
                  </a:lnTo>
                  <a:lnTo>
                    <a:pt x="21488" y="21590"/>
                  </a:lnTo>
                  <a:lnTo>
                    <a:pt x="21729" y="24130"/>
                  </a:lnTo>
                  <a:lnTo>
                    <a:pt x="21120" y="22733"/>
                  </a:lnTo>
                  <a:lnTo>
                    <a:pt x="21069" y="28321"/>
                  </a:lnTo>
                  <a:lnTo>
                    <a:pt x="20713" y="22415"/>
                  </a:lnTo>
                  <a:lnTo>
                    <a:pt x="20675" y="28448"/>
                  </a:lnTo>
                  <a:lnTo>
                    <a:pt x="21437" y="29337"/>
                  </a:lnTo>
                  <a:lnTo>
                    <a:pt x="21602" y="28321"/>
                  </a:lnTo>
                  <a:lnTo>
                    <a:pt x="21882" y="26543"/>
                  </a:lnTo>
                  <a:lnTo>
                    <a:pt x="22745" y="27686"/>
                  </a:lnTo>
                  <a:lnTo>
                    <a:pt x="23025" y="26543"/>
                  </a:lnTo>
                  <a:lnTo>
                    <a:pt x="23139" y="26035"/>
                  </a:lnTo>
                  <a:lnTo>
                    <a:pt x="23037" y="24892"/>
                  </a:lnTo>
                  <a:lnTo>
                    <a:pt x="23152" y="24130"/>
                  </a:lnTo>
                  <a:lnTo>
                    <a:pt x="23329" y="23368"/>
                  </a:lnTo>
                  <a:lnTo>
                    <a:pt x="23456" y="22860"/>
                  </a:lnTo>
                  <a:lnTo>
                    <a:pt x="25273" y="19558"/>
                  </a:lnTo>
                  <a:lnTo>
                    <a:pt x="23533" y="31877"/>
                  </a:lnTo>
                  <a:lnTo>
                    <a:pt x="25120" y="27292"/>
                  </a:lnTo>
                  <a:lnTo>
                    <a:pt x="25603" y="25273"/>
                  </a:lnTo>
                  <a:lnTo>
                    <a:pt x="25717" y="24638"/>
                  </a:lnTo>
                  <a:lnTo>
                    <a:pt x="26301" y="20574"/>
                  </a:lnTo>
                  <a:lnTo>
                    <a:pt x="26619" y="22225"/>
                  </a:lnTo>
                  <a:lnTo>
                    <a:pt x="26733" y="23114"/>
                  </a:lnTo>
                  <a:lnTo>
                    <a:pt x="26022" y="26924"/>
                  </a:lnTo>
                  <a:lnTo>
                    <a:pt x="26949" y="27432"/>
                  </a:lnTo>
                  <a:lnTo>
                    <a:pt x="27051" y="25298"/>
                  </a:lnTo>
                  <a:lnTo>
                    <a:pt x="27266" y="21336"/>
                  </a:lnTo>
                  <a:lnTo>
                    <a:pt x="27851" y="23723"/>
                  </a:lnTo>
                  <a:lnTo>
                    <a:pt x="28359" y="23622"/>
                  </a:lnTo>
                  <a:lnTo>
                    <a:pt x="28041" y="27178"/>
                  </a:lnTo>
                  <a:lnTo>
                    <a:pt x="29121" y="26797"/>
                  </a:lnTo>
                  <a:lnTo>
                    <a:pt x="30568" y="24384"/>
                  </a:lnTo>
                  <a:lnTo>
                    <a:pt x="31800" y="23876"/>
                  </a:lnTo>
                  <a:lnTo>
                    <a:pt x="31597" y="24892"/>
                  </a:lnTo>
                  <a:lnTo>
                    <a:pt x="31369" y="25654"/>
                  </a:lnTo>
                  <a:lnTo>
                    <a:pt x="31267" y="26111"/>
                  </a:lnTo>
                  <a:lnTo>
                    <a:pt x="31394" y="27051"/>
                  </a:lnTo>
                  <a:lnTo>
                    <a:pt x="33058" y="25527"/>
                  </a:lnTo>
                  <a:lnTo>
                    <a:pt x="34404" y="27940"/>
                  </a:lnTo>
                  <a:lnTo>
                    <a:pt x="35496" y="30226"/>
                  </a:lnTo>
                  <a:lnTo>
                    <a:pt x="36410" y="27178"/>
                  </a:lnTo>
                  <a:lnTo>
                    <a:pt x="36537" y="27305"/>
                  </a:lnTo>
                  <a:lnTo>
                    <a:pt x="36576" y="27178"/>
                  </a:lnTo>
                  <a:lnTo>
                    <a:pt x="36957" y="26035"/>
                  </a:lnTo>
                  <a:lnTo>
                    <a:pt x="37287" y="25908"/>
                  </a:lnTo>
                  <a:lnTo>
                    <a:pt x="37122" y="27940"/>
                  </a:lnTo>
                  <a:lnTo>
                    <a:pt x="36817" y="28829"/>
                  </a:lnTo>
                  <a:lnTo>
                    <a:pt x="38100" y="26301"/>
                  </a:lnTo>
                  <a:lnTo>
                    <a:pt x="38404" y="25908"/>
                  </a:lnTo>
                  <a:lnTo>
                    <a:pt x="38722" y="25527"/>
                  </a:lnTo>
                  <a:lnTo>
                    <a:pt x="40055" y="23876"/>
                  </a:lnTo>
                  <a:lnTo>
                    <a:pt x="40271" y="23622"/>
                  </a:lnTo>
                  <a:lnTo>
                    <a:pt x="40640" y="25908"/>
                  </a:lnTo>
                  <a:lnTo>
                    <a:pt x="40767" y="27051"/>
                  </a:lnTo>
                  <a:lnTo>
                    <a:pt x="40678" y="27305"/>
                  </a:lnTo>
                  <a:lnTo>
                    <a:pt x="40551" y="27940"/>
                  </a:lnTo>
                  <a:lnTo>
                    <a:pt x="41109" y="29210"/>
                  </a:lnTo>
                  <a:lnTo>
                    <a:pt x="41960" y="23622"/>
                  </a:lnTo>
                  <a:lnTo>
                    <a:pt x="42037" y="23114"/>
                  </a:lnTo>
                  <a:lnTo>
                    <a:pt x="42049" y="22987"/>
                  </a:lnTo>
                  <a:lnTo>
                    <a:pt x="42252" y="21717"/>
                  </a:lnTo>
                  <a:lnTo>
                    <a:pt x="42354" y="22733"/>
                  </a:lnTo>
                  <a:lnTo>
                    <a:pt x="42481" y="25273"/>
                  </a:lnTo>
                  <a:lnTo>
                    <a:pt x="43853" y="26797"/>
                  </a:lnTo>
                  <a:lnTo>
                    <a:pt x="46139" y="24257"/>
                  </a:lnTo>
                  <a:lnTo>
                    <a:pt x="46761" y="28956"/>
                  </a:lnTo>
                  <a:lnTo>
                    <a:pt x="47637" y="24638"/>
                  </a:lnTo>
                  <a:lnTo>
                    <a:pt x="48133" y="31242"/>
                  </a:lnTo>
                  <a:lnTo>
                    <a:pt x="49149" y="25146"/>
                  </a:lnTo>
                  <a:lnTo>
                    <a:pt x="49428" y="26924"/>
                  </a:lnTo>
                  <a:lnTo>
                    <a:pt x="49555" y="28575"/>
                  </a:lnTo>
                  <a:lnTo>
                    <a:pt x="49453" y="28790"/>
                  </a:lnTo>
                  <a:lnTo>
                    <a:pt x="49339" y="29591"/>
                  </a:lnTo>
                  <a:lnTo>
                    <a:pt x="50266" y="31623"/>
                  </a:lnTo>
                  <a:lnTo>
                    <a:pt x="50584" y="31877"/>
                  </a:lnTo>
                  <a:lnTo>
                    <a:pt x="51384" y="27813"/>
                  </a:lnTo>
                  <a:lnTo>
                    <a:pt x="51917" y="27305"/>
                  </a:lnTo>
                  <a:lnTo>
                    <a:pt x="51447" y="30416"/>
                  </a:lnTo>
                  <a:lnTo>
                    <a:pt x="52527" y="27305"/>
                  </a:lnTo>
                  <a:lnTo>
                    <a:pt x="52565" y="27178"/>
                  </a:lnTo>
                  <a:lnTo>
                    <a:pt x="52311" y="31115"/>
                  </a:lnTo>
                  <a:lnTo>
                    <a:pt x="52768" y="30480"/>
                  </a:lnTo>
                  <a:lnTo>
                    <a:pt x="52882" y="27940"/>
                  </a:lnTo>
                  <a:lnTo>
                    <a:pt x="53365" y="27178"/>
                  </a:lnTo>
                  <a:lnTo>
                    <a:pt x="53759" y="26543"/>
                  </a:lnTo>
                  <a:lnTo>
                    <a:pt x="54000" y="28956"/>
                  </a:lnTo>
                  <a:lnTo>
                    <a:pt x="54127" y="30480"/>
                  </a:lnTo>
                  <a:lnTo>
                    <a:pt x="53898" y="32004"/>
                  </a:lnTo>
                  <a:lnTo>
                    <a:pt x="55867" y="29591"/>
                  </a:lnTo>
                  <a:lnTo>
                    <a:pt x="55753" y="30213"/>
                  </a:lnTo>
                  <a:lnTo>
                    <a:pt x="56032" y="29591"/>
                  </a:lnTo>
                  <a:lnTo>
                    <a:pt x="56311" y="28956"/>
                  </a:lnTo>
                  <a:lnTo>
                    <a:pt x="54597" y="35433"/>
                  </a:lnTo>
                  <a:lnTo>
                    <a:pt x="55816" y="32512"/>
                  </a:lnTo>
                  <a:lnTo>
                    <a:pt x="55943" y="31369"/>
                  </a:lnTo>
                  <a:lnTo>
                    <a:pt x="56172" y="30607"/>
                  </a:lnTo>
                  <a:lnTo>
                    <a:pt x="56286" y="29972"/>
                  </a:lnTo>
                  <a:lnTo>
                    <a:pt x="56375" y="32004"/>
                  </a:lnTo>
                  <a:lnTo>
                    <a:pt x="57226" y="32131"/>
                  </a:lnTo>
                  <a:lnTo>
                    <a:pt x="57988" y="31496"/>
                  </a:lnTo>
                  <a:lnTo>
                    <a:pt x="57518" y="33655"/>
                  </a:lnTo>
                  <a:lnTo>
                    <a:pt x="58559" y="34417"/>
                  </a:lnTo>
                  <a:lnTo>
                    <a:pt x="60083" y="33020"/>
                  </a:lnTo>
                  <a:lnTo>
                    <a:pt x="61366" y="33274"/>
                  </a:lnTo>
                  <a:lnTo>
                    <a:pt x="61302" y="33020"/>
                  </a:lnTo>
                  <a:lnTo>
                    <a:pt x="61175" y="32512"/>
                  </a:lnTo>
                  <a:lnTo>
                    <a:pt x="61201" y="31496"/>
                  </a:lnTo>
                  <a:lnTo>
                    <a:pt x="61493" y="29972"/>
                  </a:lnTo>
                  <a:lnTo>
                    <a:pt x="61683" y="28956"/>
                  </a:lnTo>
                  <a:lnTo>
                    <a:pt x="61810" y="28321"/>
                  </a:lnTo>
                  <a:lnTo>
                    <a:pt x="62242" y="28067"/>
                  </a:lnTo>
                  <a:lnTo>
                    <a:pt x="62166" y="28790"/>
                  </a:lnTo>
                  <a:lnTo>
                    <a:pt x="62433" y="28067"/>
                  </a:lnTo>
                  <a:lnTo>
                    <a:pt x="62585" y="27686"/>
                  </a:lnTo>
                  <a:lnTo>
                    <a:pt x="62865" y="27940"/>
                  </a:lnTo>
                  <a:lnTo>
                    <a:pt x="62915" y="28448"/>
                  </a:lnTo>
                  <a:lnTo>
                    <a:pt x="62268" y="31496"/>
                  </a:lnTo>
                  <a:lnTo>
                    <a:pt x="61810" y="32512"/>
                  </a:lnTo>
                  <a:lnTo>
                    <a:pt x="62585" y="31496"/>
                  </a:lnTo>
                  <a:lnTo>
                    <a:pt x="62458" y="32512"/>
                  </a:lnTo>
                  <a:lnTo>
                    <a:pt x="62230" y="33020"/>
                  </a:lnTo>
                  <a:lnTo>
                    <a:pt x="61976" y="34290"/>
                  </a:lnTo>
                  <a:lnTo>
                    <a:pt x="62572" y="32258"/>
                  </a:lnTo>
                  <a:lnTo>
                    <a:pt x="62407" y="37846"/>
                  </a:lnTo>
                  <a:lnTo>
                    <a:pt x="63373" y="34290"/>
                  </a:lnTo>
                  <a:lnTo>
                    <a:pt x="63233" y="35306"/>
                  </a:lnTo>
                  <a:lnTo>
                    <a:pt x="64503" y="35560"/>
                  </a:lnTo>
                  <a:lnTo>
                    <a:pt x="65290" y="34417"/>
                  </a:lnTo>
                  <a:lnTo>
                    <a:pt x="66357" y="34417"/>
                  </a:lnTo>
                  <a:lnTo>
                    <a:pt x="66382" y="34290"/>
                  </a:lnTo>
                  <a:lnTo>
                    <a:pt x="66751" y="32258"/>
                  </a:lnTo>
                  <a:lnTo>
                    <a:pt x="66890" y="31496"/>
                  </a:lnTo>
                  <a:lnTo>
                    <a:pt x="67183" y="32258"/>
                  </a:lnTo>
                  <a:lnTo>
                    <a:pt x="67424" y="31496"/>
                  </a:lnTo>
                  <a:lnTo>
                    <a:pt x="67894" y="29972"/>
                  </a:lnTo>
                  <a:lnTo>
                    <a:pt x="68503" y="30988"/>
                  </a:lnTo>
                  <a:lnTo>
                    <a:pt x="68973" y="33528"/>
                  </a:lnTo>
                  <a:lnTo>
                    <a:pt x="69926" y="33401"/>
                  </a:lnTo>
                  <a:lnTo>
                    <a:pt x="70751" y="32258"/>
                  </a:lnTo>
                  <a:lnTo>
                    <a:pt x="70739" y="32004"/>
                  </a:lnTo>
                  <a:lnTo>
                    <a:pt x="70624" y="31242"/>
                  </a:lnTo>
                  <a:lnTo>
                    <a:pt x="70739" y="30480"/>
                  </a:lnTo>
                  <a:lnTo>
                    <a:pt x="70929" y="29972"/>
                  </a:lnTo>
                  <a:lnTo>
                    <a:pt x="71158" y="29337"/>
                  </a:lnTo>
                  <a:lnTo>
                    <a:pt x="70916" y="30861"/>
                  </a:lnTo>
                  <a:lnTo>
                    <a:pt x="70815" y="31991"/>
                  </a:lnTo>
                  <a:lnTo>
                    <a:pt x="71704" y="31877"/>
                  </a:lnTo>
                  <a:lnTo>
                    <a:pt x="70878" y="33655"/>
                  </a:lnTo>
                  <a:lnTo>
                    <a:pt x="72390" y="33401"/>
                  </a:lnTo>
                  <a:lnTo>
                    <a:pt x="73837" y="31877"/>
                  </a:lnTo>
                  <a:lnTo>
                    <a:pt x="74079" y="31623"/>
                  </a:lnTo>
                  <a:lnTo>
                    <a:pt x="74193" y="31369"/>
                  </a:lnTo>
                  <a:lnTo>
                    <a:pt x="74295" y="29464"/>
                  </a:lnTo>
                  <a:lnTo>
                    <a:pt x="74333" y="29337"/>
                  </a:lnTo>
                  <a:lnTo>
                    <a:pt x="74396" y="29083"/>
                  </a:lnTo>
                  <a:lnTo>
                    <a:pt x="74739" y="28702"/>
                  </a:lnTo>
                  <a:lnTo>
                    <a:pt x="74726" y="30480"/>
                  </a:lnTo>
                  <a:lnTo>
                    <a:pt x="74523" y="31496"/>
                  </a:lnTo>
                  <a:lnTo>
                    <a:pt x="74396" y="31750"/>
                  </a:lnTo>
                  <a:lnTo>
                    <a:pt x="76314" y="28702"/>
                  </a:lnTo>
                  <a:lnTo>
                    <a:pt x="76720" y="28067"/>
                  </a:lnTo>
                  <a:lnTo>
                    <a:pt x="76606" y="40132"/>
                  </a:lnTo>
                  <a:lnTo>
                    <a:pt x="78727" y="35179"/>
                  </a:lnTo>
                  <a:lnTo>
                    <a:pt x="78765" y="35052"/>
                  </a:lnTo>
                  <a:lnTo>
                    <a:pt x="78892" y="34798"/>
                  </a:lnTo>
                  <a:lnTo>
                    <a:pt x="78816" y="35001"/>
                  </a:lnTo>
                  <a:lnTo>
                    <a:pt x="78955" y="34798"/>
                  </a:lnTo>
                  <a:lnTo>
                    <a:pt x="80606" y="32512"/>
                  </a:lnTo>
                  <a:lnTo>
                    <a:pt x="80987" y="32893"/>
                  </a:lnTo>
                  <a:lnTo>
                    <a:pt x="81000" y="33147"/>
                  </a:lnTo>
                  <a:lnTo>
                    <a:pt x="79984" y="34290"/>
                  </a:lnTo>
                  <a:lnTo>
                    <a:pt x="79883" y="34544"/>
                  </a:lnTo>
                  <a:lnTo>
                    <a:pt x="80010" y="36068"/>
                  </a:lnTo>
                  <a:lnTo>
                    <a:pt x="81965" y="32512"/>
                  </a:lnTo>
                  <a:lnTo>
                    <a:pt x="82245" y="32004"/>
                  </a:lnTo>
                  <a:lnTo>
                    <a:pt x="82092" y="37211"/>
                  </a:lnTo>
                  <a:lnTo>
                    <a:pt x="83807" y="34544"/>
                  </a:lnTo>
                  <a:lnTo>
                    <a:pt x="83172" y="42418"/>
                  </a:lnTo>
                  <a:lnTo>
                    <a:pt x="87083" y="34544"/>
                  </a:lnTo>
                  <a:lnTo>
                    <a:pt x="87299" y="39751"/>
                  </a:lnTo>
                  <a:lnTo>
                    <a:pt x="87553" y="38227"/>
                  </a:lnTo>
                  <a:lnTo>
                    <a:pt x="87642" y="37846"/>
                  </a:lnTo>
                  <a:lnTo>
                    <a:pt x="88277" y="36195"/>
                  </a:lnTo>
                  <a:lnTo>
                    <a:pt x="88036" y="37490"/>
                  </a:lnTo>
                  <a:lnTo>
                    <a:pt x="88303" y="36830"/>
                  </a:lnTo>
                  <a:lnTo>
                    <a:pt x="89484" y="36195"/>
                  </a:lnTo>
                  <a:lnTo>
                    <a:pt x="91389" y="35179"/>
                  </a:lnTo>
                  <a:lnTo>
                    <a:pt x="93179" y="40640"/>
                  </a:lnTo>
                  <a:lnTo>
                    <a:pt x="95796" y="43053"/>
                  </a:lnTo>
                  <a:lnTo>
                    <a:pt x="96367" y="43561"/>
                  </a:lnTo>
                  <a:lnTo>
                    <a:pt x="97802" y="35179"/>
                  </a:lnTo>
                  <a:lnTo>
                    <a:pt x="97904" y="34544"/>
                  </a:lnTo>
                  <a:lnTo>
                    <a:pt x="98082" y="33528"/>
                  </a:lnTo>
                  <a:lnTo>
                    <a:pt x="98132" y="34417"/>
                  </a:lnTo>
                  <a:lnTo>
                    <a:pt x="98259" y="38481"/>
                  </a:lnTo>
                  <a:lnTo>
                    <a:pt x="97307" y="41402"/>
                  </a:lnTo>
                  <a:lnTo>
                    <a:pt x="100177" y="37846"/>
                  </a:lnTo>
                  <a:lnTo>
                    <a:pt x="101320" y="42418"/>
                  </a:lnTo>
                  <a:lnTo>
                    <a:pt x="104025" y="39497"/>
                  </a:lnTo>
                  <a:lnTo>
                    <a:pt x="103746" y="40259"/>
                  </a:lnTo>
                  <a:lnTo>
                    <a:pt x="103517" y="41275"/>
                  </a:lnTo>
                  <a:lnTo>
                    <a:pt x="103327" y="41148"/>
                  </a:lnTo>
                  <a:lnTo>
                    <a:pt x="103174" y="43688"/>
                  </a:lnTo>
                  <a:lnTo>
                    <a:pt x="104813" y="41656"/>
                  </a:lnTo>
                  <a:lnTo>
                    <a:pt x="104902" y="41275"/>
                  </a:lnTo>
                  <a:lnTo>
                    <a:pt x="105270" y="39624"/>
                  </a:lnTo>
                  <a:lnTo>
                    <a:pt x="105359" y="39751"/>
                  </a:lnTo>
                  <a:lnTo>
                    <a:pt x="105473" y="40132"/>
                  </a:lnTo>
                  <a:lnTo>
                    <a:pt x="105092" y="41122"/>
                  </a:lnTo>
                  <a:lnTo>
                    <a:pt x="104965" y="44069"/>
                  </a:lnTo>
                  <a:lnTo>
                    <a:pt x="106616" y="39624"/>
                  </a:lnTo>
                  <a:lnTo>
                    <a:pt x="106286" y="42189"/>
                  </a:lnTo>
                  <a:lnTo>
                    <a:pt x="106413" y="41910"/>
                  </a:lnTo>
                  <a:lnTo>
                    <a:pt x="107048" y="43688"/>
                  </a:lnTo>
                  <a:lnTo>
                    <a:pt x="107289" y="41910"/>
                  </a:lnTo>
                  <a:lnTo>
                    <a:pt x="107442" y="40767"/>
                  </a:lnTo>
                  <a:lnTo>
                    <a:pt x="107861" y="42291"/>
                  </a:lnTo>
                  <a:lnTo>
                    <a:pt x="108661" y="40767"/>
                  </a:lnTo>
                  <a:lnTo>
                    <a:pt x="109118" y="39878"/>
                  </a:lnTo>
                  <a:lnTo>
                    <a:pt x="109296" y="41605"/>
                  </a:lnTo>
                  <a:lnTo>
                    <a:pt x="109181" y="41973"/>
                  </a:lnTo>
                  <a:lnTo>
                    <a:pt x="109054" y="42303"/>
                  </a:lnTo>
                  <a:lnTo>
                    <a:pt x="109258" y="43649"/>
                  </a:lnTo>
                  <a:lnTo>
                    <a:pt x="109359" y="42608"/>
                  </a:lnTo>
                  <a:lnTo>
                    <a:pt x="109359" y="41998"/>
                  </a:lnTo>
                  <a:lnTo>
                    <a:pt x="109308" y="41656"/>
                  </a:lnTo>
                  <a:lnTo>
                    <a:pt x="109969" y="39878"/>
                  </a:lnTo>
                  <a:lnTo>
                    <a:pt x="110058" y="39624"/>
                  </a:lnTo>
                  <a:lnTo>
                    <a:pt x="110109" y="39497"/>
                  </a:lnTo>
                  <a:lnTo>
                    <a:pt x="110439" y="38608"/>
                  </a:lnTo>
                  <a:lnTo>
                    <a:pt x="110210" y="43434"/>
                  </a:lnTo>
                  <a:lnTo>
                    <a:pt x="111379" y="38989"/>
                  </a:lnTo>
                  <a:lnTo>
                    <a:pt x="110248" y="43561"/>
                  </a:lnTo>
                  <a:lnTo>
                    <a:pt x="111772" y="43053"/>
                  </a:lnTo>
                  <a:lnTo>
                    <a:pt x="112750" y="40894"/>
                  </a:lnTo>
                  <a:lnTo>
                    <a:pt x="112268" y="42291"/>
                  </a:lnTo>
                  <a:lnTo>
                    <a:pt x="112814" y="42545"/>
                  </a:lnTo>
                  <a:lnTo>
                    <a:pt x="112166" y="44450"/>
                  </a:lnTo>
                  <a:lnTo>
                    <a:pt x="112699" y="44450"/>
                  </a:lnTo>
                  <a:lnTo>
                    <a:pt x="113385" y="43688"/>
                  </a:lnTo>
                  <a:lnTo>
                    <a:pt x="113855" y="41275"/>
                  </a:lnTo>
                  <a:lnTo>
                    <a:pt x="113512" y="47117"/>
                  </a:lnTo>
                  <a:lnTo>
                    <a:pt x="115519" y="41275"/>
                  </a:lnTo>
                  <a:lnTo>
                    <a:pt x="115646" y="40894"/>
                  </a:lnTo>
                  <a:lnTo>
                    <a:pt x="116306" y="38989"/>
                  </a:lnTo>
                  <a:lnTo>
                    <a:pt x="116433" y="38608"/>
                  </a:lnTo>
                  <a:lnTo>
                    <a:pt x="116700" y="37846"/>
                  </a:lnTo>
                  <a:lnTo>
                    <a:pt x="116878" y="37338"/>
                  </a:lnTo>
                  <a:lnTo>
                    <a:pt x="115709" y="44577"/>
                  </a:lnTo>
                  <a:lnTo>
                    <a:pt x="117868" y="42418"/>
                  </a:lnTo>
                  <a:lnTo>
                    <a:pt x="119532" y="41275"/>
                  </a:lnTo>
                  <a:lnTo>
                    <a:pt x="119722" y="40513"/>
                  </a:lnTo>
                  <a:lnTo>
                    <a:pt x="119786" y="41122"/>
                  </a:lnTo>
                  <a:lnTo>
                    <a:pt x="121107" y="40513"/>
                  </a:lnTo>
                  <a:lnTo>
                    <a:pt x="121386" y="40386"/>
                  </a:lnTo>
                  <a:lnTo>
                    <a:pt x="120700" y="43027"/>
                  </a:lnTo>
                  <a:lnTo>
                    <a:pt x="121945" y="40386"/>
                  </a:lnTo>
                  <a:lnTo>
                    <a:pt x="122123" y="40005"/>
                  </a:lnTo>
                  <a:lnTo>
                    <a:pt x="123190" y="41402"/>
                  </a:lnTo>
                  <a:lnTo>
                    <a:pt x="123278" y="42291"/>
                  </a:lnTo>
                  <a:lnTo>
                    <a:pt x="122491" y="43307"/>
                  </a:lnTo>
                  <a:lnTo>
                    <a:pt x="122186" y="44069"/>
                  </a:lnTo>
                  <a:lnTo>
                    <a:pt x="123977" y="42545"/>
                  </a:lnTo>
                  <a:lnTo>
                    <a:pt x="124637" y="45212"/>
                  </a:lnTo>
                  <a:lnTo>
                    <a:pt x="126377" y="43027"/>
                  </a:lnTo>
                  <a:lnTo>
                    <a:pt x="126492" y="42545"/>
                  </a:lnTo>
                  <a:lnTo>
                    <a:pt x="126784" y="40259"/>
                  </a:lnTo>
                  <a:lnTo>
                    <a:pt x="126961" y="40005"/>
                  </a:lnTo>
                  <a:lnTo>
                    <a:pt x="128752" y="37566"/>
                  </a:lnTo>
                  <a:lnTo>
                    <a:pt x="128701" y="37719"/>
                  </a:lnTo>
                  <a:lnTo>
                    <a:pt x="127444" y="41529"/>
                  </a:lnTo>
                  <a:lnTo>
                    <a:pt x="130162" y="37592"/>
                  </a:lnTo>
                  <a:lnTo>
                    <a:pt x="127596" y="44958"/>
                  </a:lnTo>
                  <a:lnTo>
                    <a:pt x="127850" y="44577"/>
                  </a:lnTo>
                  <a:lnTo>
                    <a:pt x="128308" y="43535"/>
                  </a:lnTo>
                  <a:lnTo>
                    <a:pt x="128625" y="42164"/>
                  </a:lnTo>
                  <a:lnTo>
                    <a:pt x="128625" y="43434"/>
                  </a:lnTo>
                  <a:lnTo>
                    <a:pt x="127977" y="45085"/>
                  </a:lnTo>
                  <a:lnTo>
                    <a:pt x="129095" y="44069"/>
                  </a:lnTo>
                  <a:lnTo>
                    <a:pt x="129324" y="42164"/>
                  </a:lnTo>
                  <a:lnTo>
                    <a:pt x="129362" y="41783"/>
                  </a:lnTo>
                  <a:lnTo>
                    <a:pt x="130111" y="42037"/>
                  </a:lnTo>
                  <a:lnTo>
                    <a:pt x="129882" y="42926"/>
                  </a:lnTo>
                  <a:lnTo>
                    <a:pt x="129768" y="43180"/>
                  </a:lnTo>
                  <a:lnTo>
                    <a:pt x="129590" y="43434"/>
                  </a:lnTo>
                  <a:lnTo>
                    <a:pt x="129209" y="44577"/>
                  </a:lnTo>
                  <a:lnTo>
                    <a:pt x="130568" y="41783"/>
                  </a:lnTo>
                  <a:lnTo>
                    <a:pt x="131000" y="40894"/>
                  </a:lnTo>
                  <a:lnTo>
                    <a:pt x="131254" y="41529"/>
                  </a:lnTo>
                  <a:lnTo>
                    <a:pt x="131343" y="42138"/>
                  </a:lnTo>
                  <a:lnTo>
                    <a:pt x="131216" y="42545"/>
                  </a:lnTo>
                  <a:lnTo>
                    <a:pt x="131102" y="43180"/>
                  </a:lnTo>
                  <a:lnTo>
                    <a:pt x="132067" y="43180"/>
                  </a:lnTo>
                  <a:lnTo>
                    <a:pt x="133070" y="40894"/>
                  </a:lnTo>
                  <a:lnTo>
                    <a:pt x="134137" y="38481"/>
                  </a:lnTo>
                  <a:lnTo>
                    <a:pt x="134683" y="40132"/>
                  </a:lnTo>
                  <a:lnTo>
                    <a:pt x="134810" y="40767"/>
                  </a:lnTo>
                  <a:lnTo>
                    <a:pt x="133337" y="44958"/>
                  </a:lnTo>
                  <a:lnTo>
                    <a:pt x="134886" y="42291"/>
                  </a:lnTo>
                  <a:lnTo>
                    <a:pt x="133934" y="45974"/>
                  </a:lnTo>
                  <a:lnTo>
                    <a:pt x="134886" y="45085"/>
                  </a:lnTo>
                  <a:lnTo>
                    <a:pt x="135115" y="43180"/>
                  </a:lnTo>
                  <a:lnTo>
                    <a:pt x="135661" y="43434"/>
                  </a:lnTo>
                  <a:lnTo>
                    <a:pt x="135775" y="43180"/>
                  </a:lnTo>
                  <a:lnTo>
                    <a:pt x="136182" y="42291"/>
                  </a:lnTo>
                  <a:lnTo>
                    <a:pt x="136893" y="40767"/>
                  </a:lnTo>
                  <a:lnTo>
                    <a:pt x="136969" y="42291"/>
                  </a:lnTo>
                  <a:lnTo>
                    <a:pt x="136207" y="43561"/>
                  </a:lnTo>
                  <a:lnTo>
                    <a:pt x="137464" y="43180"/>
                  </a:lnTo>
                  <a:lnTo>
                    <a:pt x="137350" y="42291"/>
                  </a:lnTo>
                  <a:lnTo>
                    <a:pt x="137414" y="41275"/>
                  </a:lnTo>
                  <a:lnTo>
                    <a:pt x="137718" y="40767"/>
                  </a:lnTo>
                  <a:lnTo>
                    <a:pt x="138277" y="39865"/>
                  </a:lnTo>
                  <a:lnTo>
                    <a:pt x="138404" y="38481"/>
                  </a:lnTo>
                  <a:lnTo>
                    <a:pt x="138442" y="37592"/>
                  </a:lnTo>
                  <a:lnTo>
                    <a:pt x="138468" y="36703"/>
                  </a:lnTo>
                  <a:lnTo>
                    <a:pt x="138772" y="37490"/>
                  </a:lnTo>
                  <a:lnTo>
                    <a:pt x="138861" y="38100"/>
                  </a:lnTo>
                  <a:lnTo>
                    <a:pt x="138696" y="38354"/>
                  </a:lnTo>
                  <a:lnTo>
                    <a:pt x="139496" y="38227"/>
                  </a:lnTo>
                  <a:lnTo>
                    <a:pt x="139192" y="40474"/>
                  </a:lnTo>
                  <a:lnTo>
                    <a:pt x="140436" y="38227"/>
                  </a:lnTo>
                  <a:lnTo>
                    <a:pt x="140512" y="39751"/>
                  </a:lnTo>
                  <a:lnTo>
                    <a:pt x="140398" y="40386"/>
                  </a:lnTo>
                  <a:lnTo>
                    <a:pt x="139458" y="43180"/>
                  </a:lnTo>
                  <a:lnTo>
                    <a:pt x="139357" y="43561"/>
                  </a:lnTo>
                  <a:lnTo>
                    <a:pt x="139230" y="44323"/>
                  </a:lnTo>
                  <a:lnTo>
                    <a:pt x="140360" y="41148"/>
                  </a:lnTo>
                  <a:lnTo>
                    <a:pt x="140792" y="43688"/>
                  </a:lnTo>
                  <a:lnTo>
                    <a:pt x="141605" y="41656"/>
                  </a:lnTo>
                  <a:lnTo>
                    <a:pt x="141693" y="41402"/>
                  </a:lnTo>
                  <a:lnTo>
                    <a:pt x="141655" y="41529"/>
                  </a:lnTo>
                  <a:lnTo>
                    <a:pt x="141224" y="43027"/>
                  </a:lnTo>
                  <a:lnTo>
                    <a:pt x="141097" y="43688"/>
                  </a:lnTo>
                  <a:lnTo>
                    <a:pt x="142049" y="41148"/>
                  </a:lnTo>
                  <a:lnTo>
                    <a:pt x="141973" y="42545"/>
                  </a:lnTo>
                  <a:lnTo>
                    <a:pt x="141732" y="43307"/>
                  </a:lnTo>
                  <a:lnTo>
                    <a:pt x="141643" y="44069"/>
                  </a:lnTo>
                  <a:lnTo>
                    <a:pt x="142189" y="44704"/>
                  </a:lnTo>
                  <a:lnTo>
                    <a:pt x="142455" y="41148"/>
                  </a:lnTo>
                  <a:lnTo>
                    <a:pt x="142494" y="40513"/>
                  </a:lnTo>
                  <a:lnTo>
                    <a:pt x="142595" y="39116"/>
                  </a:lnTo>
                  <a:lnTo>
                    <a:pt x="142786" y="40259"/>
                  </a:lnTo>
                  <a:lnTo>
                    <a:pt x="142900" y="41529"/>
                  </a:lnTo>
                  <a:lnTo>
                    <a:pt x="142786" y="41910"/>
                  </a:lnTo>
                  <a:lnTo>
                    <a:pt x="142684" y="42164"/>
                  </a:lnTo>
                  <a:lnTo>
                    <a:pt x="142570" y="42545"/>
                  </a:lnTo>
                  <a:lnTo>
                    <a:pt x="143154" y="43688"/>
                  </a:lnTo>
                  <a:lnTo>
                    <a:pt x="144780" y="41275"/>
                  </a:lnTo>
                  <a:lnTo>
                    <a:pt x="145072" y="42138"/>
                  </a:lnTo>
                  <a:lnTo>
                    <a:pt x="145186" y="43307"/>
                  </a:lnTo>
                  <a:lnTo>
                    <a:pt x="144513" y="46520"/>
                  </a:lnTo>
                  <a:lnTo>
                    <a:pt x="145110" y="46355"/>
                  </a:lnTo>
                  <a:lnTo>
                    <a:pt x="147535" y="42926"/>
                  </a:lnTo>
                  <a:lnTo>
                    <a:pt x="148488" y="44196"/>
                  </a:lnTo>
                  <a:lnTo>
                    <a:pt x="148602" y="43002"/>
                  </a:lnTo>
                  <a:lnTo>
                    <a:pt x="149136" y="41275"/>
                  </a:lnTo>
                  <a:lnTo>
                    <a:pt x="149821" y="39116"/>
                  </a:lnTo>
                  <a:lnTo>
                    <a:pt x="150063" y="38354"/>
                  </a:lnTo>
                  <a:lnTo>
                    <a:pt x="148513" y="46609"/>
                  </a:lnTo>
                  <a:lnTo>
                    <a:pt x="149428" y="44958"/>
                  </a:lnTo>
                  <a:lnTo>
                    <a:pt x="149529" y="44742"/>
                  </a:lnTo>
                  <a:lnTo>
                    <a:pt x="148793" y="47117"/>
                  </a:lnTo>
                  <a:lnTo>
                    <a:pt x="149009" y="46609"/>
                  </a:lnTo>
                  <a:lnTo>
                    <a:pt x="149593" y="47625"/>
                  </a:lnTo>
                  <a:lnTo>
                    <a:pt x="150380" y="46609"/>
                  </a:lnTo>
                  <a:lnTo>
                    <a:pt x="151066" y="45720"/>
                  </a:lnTo>
                  <a:lnTo>
                    <a:pt x="152806" y="44450"/>
                  </a:lnTo>
                  <a:lnTo>
                    <a:pt x="152476" y="45212"/>
                  </a:lnTo>
                  <a:lnTo>
                    <a:pt x="152374" y="47117"/>
                  </a:lnTo>
                  <a:lnTo>
                    <a:pt x="153327" y="46863"/>
                  </a:lnTo>
                  <a:lnTo>
                    <a:pt x="153670" y="47625"/>
                  </a:lnTo>
                  <a:lnTo>
                    <a:pt x="153974" y="46863"/>
                  </a:lnTo>
                  <a:lnTo>
                    <a:pt x="154228" y="46228"/>
                  </a:lnTo>
                  <a:lnTo>
                    <a:pt x="154457" y="46609"/>
                  </a:lnTo>
                  <a:lnTo>
                    <a:pt x="154533" y="46228"/>
                  </a:lnTo>
                  <a:lnTo>
                    <a:pt x="154851" y="44577"/>
                  </a:lnTo>
                  <a:lnTo>
                    <a:pt x="155232" y="47625"/>
                  </a:lnTo>
                  <a:lnTo>
                    <a:pt x="156705" y="46863"/>
                  </a:lnTo>
                  <a:lnTo>
                    <a:pt x="158203" y="45847"/>
                  </a:lnTo>
                  <a:lnTo>
                    <a:pt x="158686" y="48133"/>
                  </a:lnTo>
                  <a:lnTo>
                    <a:pt x="158508" y="48133"/>
                  </a:lnTo>
                  <a:lnTo>
                    <a:pt x="157924" y="49276"/>
                  </a:lnTo>
                  <a:lnTo>
                    <a:pt x="158051" y="49276"/>
                  </a:lnTo>
                  <a:lnTo>
                    <a:pt x="159651" y="48387"/>
                  </a:lnTo>
                  <a:lnTo>
                    <a:pt x="159905" y="47371"/>
                  </a:lnTo>
                  <a:lnTo>
                    <a:pt x="159905" y="46990"/>
                  </a:lnTo>
                  <a:lnTo>
                    <a:pt x="160083" y="45847"/>
                  </a:lnTo>
                  <a:lnTo>
                    <a:pt x="160185" y="45085"/>
                  </a:lnTo>
                  <a:lnTo>
                    <a:pt x="160413" y="44577"/>
                  </a:lnTo>
                  <a:lnTo>
                    <a:pt x="160477" y="44450"/>
                  </a:lnTo>
                  <a:lnTo>
                    <a:pt x="160591" y="44196"/>
                  </a:lnTo>
                  <a:lnTo>
                    <a:pt x="160756" y="43815"/>
                  </a:lnTo>
                  <a:lnTo>
                    <a:pt x="161429" y="42799"/>
                  </a:lnTo>
                  <a:lnTo>
                    <a:pt x="161709" y="42926"/>
                  </a:lnTo>
                  <a:lnTo>
                    <a:pt x="160820" y="44196"/>
                  </a:lnTo>
                  <a:lnTo>
                    <a:pt x="160705" y="44704"/>
                  </a:lnTo>
                  <a:lnTo>
                    <a:pt x="160578" y="46863"/>
                  </a:lnTo>
                  <a:lnTo>
                    <a:pt x="160464" y="47929"/>
                  </a:lnTo>
                  <a:lnTo>
                    <a:pt x="161150" y="45720"/>
                  </a:lnTo>
                  <a:lnTo>
                    <a:pt x="160540" y="50038"/>
                  </a:lnTo>
                  <a:lnTo>
                    <a:pt x="161569" y="45720"/>
                  </a:lnTo>
                  <a:lnTo>
                    <a:pt x="162267" y="42799"/>
                  </a:lnTo>
                  <a:lnTo>
                    <a:pt x="162661" y="41148"/>
                  </a:lnTo>
                  <a:lnTo>
                    <a:pt x="162598" y="44450"/>
                  </a:lnTo>
                  <a:lnTo>
                    <a:pt x="162280" y="45339"/>
                  </a:lnTo>
                  <a:lnTo>
                    <a:pt x="162801" y="44831"/>
                  </a:lnTo>
                  <a:lnTo>
                    <a:pt x="163588" y="43307"/>
                  </a:lnTo>
                  <a:lnTo>
                    <a:pt x="163652" y="43434"/>
                  </a:lnTo>
                  <a:lnTo>
                    <a:pt x="163741" y="44196"/>
                  </a:lnTo>
                  <a:lnTo>
                    <a:pt x="163169" y="46482"/>
                  </a:lnTo>
                  <a:lnTo>
                    <a:pt x="164553" y="43307"/>
                  </a:lnTo>
                  <a:lnTo>
                    <a:pt x="164934" y="42418"/>
                  </a:lnTo>
                  <a:lnTo>
                    <a:pt x="164604" y="44958"/>
                  </a:lnTo>
                  <a:lnTo>
                    <a:pt x="164477" y="45339"/>
                  </a:lnTo>
                  <a:lnTo>
                    <a:pt x="164211" y="45720"/>
                  </a:lnTo>
                  <a:lnTo>
                    <a:pt x="165684" y="45720"/>
                  </a:lnTo>
                  <a:lnTo>
                    <a:pt x="166611" y="43434"/>
                  </a:lnTo>
                  <a:lnTo>
                    <a:pt x="165544" y="49149"/>
                  </a:lnTo>
                  <a:lnTo>
                    <a:pt x="165493" y="49403"/>
                  </a:lnTo>
                  <a:lnTo>
                    <a:pt x="165633" y="49149"/>
                  </a:lnTo>
                  <a:lnTo>
                    <a:pt x="165735" y="48945"/>
                  </a:lnTo>
                  <a:lnTo>
                    <a:pt x="166827" y="47498"/>
                  </a:lnTo>
                  <a:lnTo>
                    <a:pt x="165862" y="50431"/>
                  </a:lnTo>
                  <a:lnTo>
                    <a:pt x="165747" y="52578"/>
                  </a:lnTo>
                  <a:lnTo>
                    <a:pt x="165442" y="53340"/>
                  </a:lnTo>
                  <a:lnTo>
                    <a:pt x="166598" y="50927"/>
                  </a:lnTo>
                  <a:lnTo>
                    <a:pt x="165493" y="55372"/>
                  </a:lnTo>
                  <a:lnTo>
                    <a:pt x="167170" y="52070"/>
                  </a:lnTo>
                  <a:lnTo>
                    <a:pt x="166878" y="52959"/>
                  </a:lnTo>
                  <a:lnTo>
                    <a:pt x="167220" y="52578"/>
                  </a:lnTo>
                  <a:lnTo>
                    <a:pt x="167284" y="52451"/>
                  </a:lnTo>
                  <a:lnTo>
                    <a:pt x="167411" y="52070"/>
                  </a:lnTo>
                  <a:lnTo>
                    <a:pt x="167525" y="51689"/>
                  </a:lnTo>
                  <a:lnTo>
                    <a:pt x="167995" y="50927"/>
                  </a:lnTo>
                  <a:lnTo>
                    <a:pt x="169379" y="48641"/>
                  </a:lnTo>
                  <a:lnTo>
                    <a:pt x="168097" y="56261"/>
                  </a:lnTo>
                  <a:lnTo>
                    <a:pt x="170662" y="52070"/>
                  </a:lnTo>
                  <a:lnTo>
                    <a:pt x="172224" y="50546"/>
                  </a:lnTo>
                  <a:lnTo>
                    <a:pt x="172961" y="48641"/>
                  </a:lnTo>
                  <a:lnTo>
                    <a:pt x="173202" y="48006"/>
                  </a:lnTo>
                  <a:lnTo>
                    <a:pt x="173443" y="47371"/>
                  </a:lnTo>
                  <a:lnTo>
                    <a:pt x="174879" y="45974"/>
                  </a:lnTo>
                  <a:lnTo>
                    <a:pt x="174688" y="47625"/>
                  </a:lnTo>
                  <a:lnTo>
                    <a:pt x="173583" y="49276"/>
                  </a:lnTo>
                  <a:lnTo>
                    <a:pt x="173532" y="51054"/>
                  </a:lnTo>
                  <a:lnTo>
                    <a:pt x="173977" y="50927"/>
                  </a:lnTo>
                  <a:lnTo>
                    <a:pt x="174802" y="49911"/>
                  </a:lnTo>
                  <a:lnTo>
                    <a:pt x="174447" y="50787"/>
                  </a:lnTo>
                  <a:lnTo>
                    <a:pt x="174091" y="52578"/>
                  </a:lnTo>
                  <a:lnTo>
                    <a:pt x="174536" y="52451"/>
                  </a:lnTo>
                  <a:lnTo>
                    <a:pt x="175107" y="50431"/>
                  </a:lnTo>
                  <a:lnTo>
                    <a:pt x="175120" y="49911"/>
                  </a:lnTo>
                  <a:lnTo>
                    <a:pt x="175323" y="49403"/>
                  </a:lnTo>
                  <a:lnTo>
                    <a:pt x="176580" y="46228"/>
                  </a:lnTo>
                  <a:close/>
                </a:path>
                <a:path w="433069" h="87629">
                  <a:moveTo>
                    <a:pt x="177558" y="50647"/>
                  </a:moveTo>
                  <a:lnTo>
                    <a:pt x="176898" y="52451"/>
                  </a:lnTo>
                  <a:lnTo>
                    <a:pt x="175907" y="54152"/>
                  </a:lnTo>
                  <a:lnTo>
                    <a:pt x="176530" y="53848"/>
                  </a:lnTo>
                  <a:lnTo>
                    <a:pt x="177469" y="51435"/>
                  </a:lnTo>
                  <a:lnTo>
                    <a:pt x="177558" y="50647"/>
                  </a:lnTo>
                  <a:close/>
                </a:path>
                <a:path w="433069" h="87629">
                  <a:moveTo>
                    <a:pt x="177787" y="50038"/>
                  </a:moveTo>
                  <a:lnTo>
                    <a:pt x="177546" y="50165"/>
                  </a:lnTo>
                  <a:lnTo>
                    <a:pt x="177558" y="50647"/>
                  </a:lnTo>
                  <a:lnTo>
                    <a:pt x="177787" y="50038"/>
                  </a:lnTo>
                  <a:close/>
                </a:path>
                <a:path w="433069" h="87629">
                  <a:moveTo>
                    <a:pt x="178625" y="44450"/>
                  </a:moveTo>
                  <a:lnTo>
                    <a:pt x="175577" y="50647"/>
                  </a:lnTo>
                  <a:lnTo>
                    <a:pt x="174409" y="53467"/>
                  </a:lnTo>
                  <a:lnTo>
                    <a:pt x="173875" y="54483"/>
                  </a:lnTo>
                  <a:lnTo>
                    <a:pt x="174599" y="53848"/>
                  </a:lnTo>
                  <a:lnTo>
                    <a:pt x="175615" y="52070"/>
                  </a:lnTo>
                  <a:lnTo>
                    <a:pt x="176352" y="51435"/>
                  </a:lnTo>
                  <a:lnTo>
                    <a:pt x="175933" y="53086"/>
                  </a:lnTo>
                  <a:lnTo>
                    <a:pt x="175247" y="53848"/>
                  </a:lnTo>
                  <a:lnTo>
                    <a:pt x="174739" y="54991"/>
                  </a:lnTo>
                  <a:lnTo>
                    <a:pt x="175488" y="54356"/>
                  </a:lnTo>
                  <a:lnTo>
                    <a:pt x="175641" y="54279"/>
                  </a:lnTo>
                  <a:lnTo>
                    <a:pt x="176390" y="51435"/>
                  </a:lnTo>
                  <a:lnTo>
                    <a:pt x="176593" y="50787"/>
                  </a:lnTo>
                  <a:lnTo>
                    <a:pt x="177101" y="50292"/>
                  </a:lnTo>
                  <a:lnTo>
                    <a:pt x="178625" y="44450"/>
                  </a:lnTo>
                  <a:close/>
                </a:path>
                <a:path w="433069" h="87629">
                  <a:moveTo>
                    <a:pt x="180149" y="48907"/>
                  </a:moveTo>
                  <a:lnTo>
                    <a:pt x="179755" y="48653"/>
                  </a:lnTo>
                  <a:lnTo>
                    <a:pt x="178638" y="50622"/>
                  </a:lnTo>
                  <a:lnTo>
                    <a:pt x="178777" y="49872"/>
                  </a:lnTo>
                  <a:lnTo>
                    <a:pt x="179146" y="49047"/>
                  </a:lnTo>
                  <a:lnTo>
                    <a:pt x="179374" y="48437"/>
                  </a:lnTo>
                  <a:lnTo>
                    <a:pt x="178549" y="49949"/>
                  </a:lnTo>
                  <a:lnTo>
                    <a:pt x="177292" y="52628"/>
                  </a:lnTo>
                  <a:lnTo>
                    <a:pt x="176491" y="55714"/>
                  </a:lnTo>
                  <a:lnTo>
                    <a:pt x="177825" y="52641"/>
                  </a:lnTo>
                  <a:lnTo>
                    <a:pt x="177457" y="54000"/>
                  </a:lnTo>
                  <a:lnTo>
                    <a:pt x="179019" y="50330"/>
                  </a:lnTo>
                  <a:lnTo>
                    <a:pt x="179387" y="50025"/>
                  </a:lnTo>
                  <a:lnTo>
                    <a:pt x="179108" y="51523"/>
                  </a:lnTo>
                  <a:lnTo>
                    <a:pt x="178663" y="52730"/>
                  </a:lnTo>
                  <a:lnTo>
                    <a:pt x="179031" y="51917"/>
                  </a:lnTo>
                  <a:lnTo>
                    <a:pt x="178828" y="53581"/>
                  </a:lnTo>
                  <a:lnTo>
                    <a:pt x="179641" y="51562"/>
                  </a:lnTo>
                  <a:lnTo>
                    <a:pt x="180149" y="48907"/>
                  </a:lnTo>
                  <a:close/>
                </a:path>
                <a:path w="433069" h="87629">
                  <a:moveTo>
                    <a:pt x="265836" y="49352"/>
                  </a:moveTo>
                  <a:lnTo>
                    <a:pt x="265658" y="51155"/>
                  </a:lnTo>
                  <a:lnTo>
                    <a:pt x="265747" y="50990"/>
                  </a:lnTo>
                  <a:lnTo>
                    <a:pt x="265836" y="49352"/>
                  </a:lnTo>
                  <a:close/>
                </a:path>
                <a:path w="433069" h="87629">
                  <a:moveTo>
                    <a:pt x="283832" y="62776"/>
                  </a:moveTo>
                  <a:lnTo>
                    <a:pt x="283743" y="64858"/>
                  </a:lnTo>
                  <a:lnTo>
                    <a:pt x="283057" y="65582"/>
                  </a:lnTo>
                  <a:lnTo>
                    <a:pt x="283832" y="65430"/>
                  </a:lnTo>
                  <a:lnTo>
                    <a:pt x="283832" y="62776"/>
                  </a:lnTo>
                  <a:close/>
                </a:path>
                <a:path w="433069" h="87629">
                  <a:moveTo>
                    <a:pt x="314477" y="67906"/>
                  </a:moveTo>
                  <a:lnTo>
                    <a:pt x="314274" y="68237"/>
                  </a:lnTo>
                  <a:lnTo>
                    <a:pt x="314401" y="68224"/>
                  </a:lnTo>
                  <a:lnTo>
                    <a:pt x="314477" y="67906"/>
                  </a:lnTo>
                  <a:close/>
                </a:path>
                <a:path w="433069" h="87629">
                  <a:moveTo>
                    <a:pt x="345821" y="54305"/>
                  </a:moveTo>
                  <a:close/>
                </a:path>
                <a:path w="433069" h="87629">
                  <a:moveTo>
                    <a:pt x="346837" y="50698"/>
                  </a:moveTo>
                  <a:lnTo>
                    <a:pt x="345528" y="51193"/>
                  </a:lnTo>
                  <a:lnTo>
                    <a:pt x="345808" y="54203"/>
                  </a:lnTo>
                  <a:lnTo>
                    <a:pt x="345922" y="53047"/>
                  </a:lnTo>
                  <a:lnTo>
                    <a:pt x="346837" y="50698"/>
                  </a:lnTo>
                  <a:close/>
                </a:path>
                <a:path w="433069" h="87629">
                  <a:moveTo>
                    <a:pt x="347192" y="49784"/>
                  </a:moveTo>
                  <a:lnTo>
                    <a:pt x="346849" y="47980"/>
                  </a:lnTo>
                  <a:lnTo>
                    <a:pt x="346925" y="50495"/>
                  </a:lnTo>
                  <a:lnTo>
                    <a:pt x="347192" y="49784"/>
                  </a:lnTo>
                  <a:close/>
                </a:path>
                <a:path w="433069" h="87629">
                  <a:moveTo>
                    <a:pt x="369570" y="79425"/>
                  </a:moveTo>
                  <a:lnTo>
                    <a:pt x="368985" y="78867"/>
                  </a:lnTo>
                  <a:lnTo>
                    <a:pt x="369125" y="79184"/>
                  </a:lnTo>
                  <a:lnTo>
                    <a:pt x="369328" y="79375"/>
                  </a:lnTo>
                  <a:lnTo>
                    <a:pt x="369570" y="79425"/>
                  </a:lnTo>
                  <a:close/>
                </a:path>
                <a:path w="433069" h="87629">
                  <a:moveTo>
                    <a:pt x="370078" y="56337"/>
                  </a:moveTo>
                  <a:lnTo>
                    <a:pt x="369938" y="55880"/>
                  </a:lnTo>
                  <a:lnTo>
                    <a:pt x="369938" y="56095"/>
                  </a:lnTo>
                  <a:lnTo>
                    <a:pt x="369925" y="56261"/>
                  </a:lnTo>
                  <a:lnTo>
                    <a:pt x="369912" y="56476"/>
                  </a:lnTo>
                  <a:lnTo>
                    <a:pt x="370078" y="56337"/>
                  </a:lnTo>
                  <a:close/>
                </a:path>
                <a:path w="433069" h="87629">
                  <a:moveTo>
                    <a:pt x="374256" y="56045"/>
                  </a:moveTo>
                  <a:lnTo>
                    <a:pt x="374053" y="56388"/>
                  </a:lnTo>
                  <a:lnTo>
                    <a:pt x="374002" y="56756"/>
                  </a:lnTo>
                  <a:lnTo>
                    <a:pt x="374116" y="56451"/>
                  </a:lnTo>
                  <a:lnTo>
                    <a:pt x="374243" y="56210"/>
                  </a:lnTo>
                  <a:lnTo>
                    <a:pt x="374256" y="56045"/>
                  </a:lnTo>
                  <a:close/>
                </a:path>
                <a:path w="433069" h="87629">
                  <a:moveTo>
                    <a:pt x="379260" y="53479"/>
                  </a:moveTo>
                  <a:lnTo>
                    <a:pt x="379209" y="54000"/>
                  </a:lnTo>
                  <a:lnTo>
                    <a:pt x="379158" y="54381"/>
                  </a:lnTo>
                  <a:lnTo>
                    <a:pt x="379120" y="54762"/>
                  </a:lnTo>
                  <a:lnTo>
                    <a:pt x="379171" y="54470"/>
                  </a:lnTo>
                  <a:lnTo>
                    <a:pt x="379222" y="54102"/>
                  </a:lnTo>
                  <a:lnTo>
                    <a:pt x="379260" y="53479"/>
                  </a:lnTo>
                  <a:close/>
                </a:path>
                <a:path w="433069" h="87629">
                  <a:moveTo>
                    <a:pt x="386410" y="59258"/>
                  </a:moveTo>
                  <a:lnTo>
                    <a:pt x="386295" y="58826"/>
                  </a:lnTo>
                  <a:lnTo>
                    <a:pt x="386321" y="59105"/>
                  </a:lnTo>
                  <a:lnTo>
                    <a:pt x="386410" y="59258"/>
                  </a:lnTo>
                  <a:close/>
                </a:path>
                <a:path w="433069" h="87629">
                  <a:moveTo>
                    <a:pt x="390639" y="53822"/>
                  </a:moveTo>
                  <a:lnTo>
                    <a:pt x="390423" y="54051"/>
                  </a:lnTo>
                  <a:lnTo>
                    <a:pt x="390639" y="53822"/>
                  </a:lnTo>
                  <a:close/>
                </a:path>
                <a:path w="433069" h="87629">
                  <a:moveTo>
                    <a:pt x="394385" y="58699"/>
                  </a:moveTo>
                  <a:lnTo>
                    <a:pt x="394360" y="58521"/>
                  </a:lnTo>
                  <a:lnTo>
                    <a:pt x="394258" y="58762"/>
                  </a:lnTo>
                  <a:lnTo>
                    <a:pt x="394322" y="58940"/>
                  </a:lnTo>
                  <a:lnTo>
                    <a:pt x="394385" y="58699"/>
                  </a:lnTo>
                  <a:close/>
                </a:path>
                <a:path w="433069" h="87629">
                  <a:moveTo>
                    <a:pt x="396278" y="62382"/>
                  </a:moveTo>
                  <a:lnTo>
                    <a:pt x="396113" y="62585"/>
                  </a:lnTo>
                  <a:lnTo>
                    <a:pt x="395986" y="62776"/>
                  </a:lnTo>
                  <a:lnTo>
                    <a:pt x="395935" y="63068"/>
                  </a:lnTo>
                  <a:lnTo>
                    <a:pt x="396074" y="63017"/>
                  </a:lnTo>
                  <a:lnTo>
                    <a:pt x="396189" y="62687"/>
                  </a:lnTo>
                  <a:lnTo>
                    <a:pt x="396278" y="62382"/>
                  </a:lnTo>
                  <a:close/>
                </a:path>
                <a:path w="433069" h="87629">
                  <a:moveTo>
                    <a:pt x="410222" y="68503"/>
                  </a:moveTo>
                  <a:lnTo>
                    <a:pt x="410095" y="67360"/>
                  </a:lnTo>
                  <a:lnTo>
                    <a:pt x="409790" y="68440"/>
                  </a:lnTo>
                  <a:lnTo>
                    <a:pt x="410095" y="68211"/>
                  </a:lnTo>
                  <a:lnTo>
                    <a:pt x="410222" y="68503"/>
                  </a:lnTo>
                  <a:close/>
                </a:path>
                <a:path w="433069" h="87629">
                  <a:moveTo>
                    <a:pt x="410286" y="68707"/>
                  </a:moveTo>
                  <a:lnTo>
                    <a:pt x="410273" y="68580"/>
                  </a:lnTo>
                  <a:lnTo>
                    <a:pt x="410273" y="68948"/>
                  </a:lnTo>
                  <a:lnTo>
                    <a:pt x="410286" y="68707"/>
                  </a:lnTo>
                  <a:close/>
                </a:path>
                <a:path w="433069" h="87629">
                  <a:moveTo>
                    <a:pt x="417995" y="66141"/>
                  </a:moveTo>
                  <a:lnTo>
                    <a:pt x="417398" y="67449"/>
                  </a:lnTo>
                  <a:lnTo>
                    <a:pt x="417525" y="67475"/>
                  </a:lnTo>
                  <a:lnTo>
                    <a:pt x="417995" y="66141"/>
                  </a:lnTo>
                  <a:close/>
                </a:path>
                <a:path w="433069" h="87629">
                  <a:moveTo>
                    <a:pt x="422516" y="68275"/>
                  </a:moveTo>
                  <a:lnTo>
                    <a:pt x="422440" y="68110"/>
                  </a:lnTo>
                  <a:lnTo>
                    <a:pt x="421627" y="70954"/>
                  </a:lnTo>
                  <a:lnTo>
                    <a:pt x="421246" y="72174"/>
                  </a:lnTo>
                  <a:lnTo>
                    <a:pt x="421627" y="71031"/>
                  </a:lnTo>
                  <a:lnTo>
                    <a:pt x="421868" y="70497"/>
                  </a:lnTo>
                  <a:lnTo>
                    <a:pt x="422021" y="70294"/>
                  </a:lnTo>
                  <a:lnTo>
                    <a:pt x="422300" y="69113"/>
                  </a:lnTo>
                  <a:lnTo>
                    <a:pt x="422516" y="68275"/>
                  </a:lnTo>
                  <a:close/>
                </a:path>
                <a:path w="433069" h="87629">
                  <a:moveTo>
                    <a:pt x="426770" y="86817"/>
                  </a:moveTo>
                  <a:lnTo>
                    <a:pt x="426618" y="86842"/>
                  </a:lnTo>
                  <a:lnTo>
                    <a:pt x="426770" y="86817"/>
                  </a:lnTo>
                  <a:close/>
                </a:path>
                <a:path w="433069" h="87629">
                  <a:moveTo>
                    <a:pt x="427240" y="85636"/>
                  </a:moveTo>
                  <a:lnTo>
                    <a:pt x="427012" y="86334"/>
                  </a:lnTo>
                  <a:lnTo>
                    <a:pt x="426872" y="86677"/>
                  </a:lnTo>
                  <a:lnTo>
                    <a:pt x="426770" y="86817"/>
                  </a:lnTo>
                  <a:lnTo>
                    <a:pt x="426935" y="86715"/>
                  </a:lnTo>
                  <a:lnTo>
                    <a:pt x="426796" y="87236"/>
                  </a:lnTo>
                  <a:lnTo>
                    <a:pt x="426910" y="87083"/>
                  </a:lnTo>
                  <a:lnTo>
                    <a:pt x="427075" y="86804"/>
                  </a:lnTo>
                  <a:lnTo>
                    <a:pt x="427240" y="86410"/>
                  </a:lnTo>
                  <a:lnTo>
                    <a:pt x="427037" y="86614"/>
                  </a:lnTo>
                  <a:lnTo>
                    <a:pt x="427088" y="86283"/>
                  </a:lnTo>
                  <a:lnTo>
                    <a:pt x="427202" y="85890"/>
                  </a:lnTo>
                  <a:lnTo>
                    <a:pt x="427240" y="85636"/>
                  </a:lnTo>
                  <a:close/>
                </a:path>
                <a:path w="433069" h="87629">
                  <a:moveTo>
                    <a:pt x="429133" y="75196"/>
                  </a:moveTo>
                  <a:lnTo>
                    <a:pt x="428955" y="75438"/>
                  </a:lnTo>
                  <a:lnTo>
                    <a:pt x="429069" y="75311"/>
                  </a:lnTo>
                  <a:close/>
                </a:path>
                <a:path w="433069" h="87629">
                  <a:moveTo>
                    <a:pt x="432968" y="83896"/>
                  </a:moveTo>
                  <a:lnTo>
                    <a:pt x="432612" y="84226"/>
                  </a:lnTo>
                  <a:lnTo>
                    <a:pt x="431469" y="87490"/>
                  </a:lnTo>
                  <a:lnTo>
                    <a:pt x="432104" y="86715"/>
                  </a:lnTo>
                  <a:lnTo>
                    <a:pt x="432447" y="85877"/>
                  </a:lnTo>
                  <a:lnTo>
                    <a:pt x="432968" y="83896"/>
                  </a:lnTo>
                  <a:close/>
                </a:path>
                <a:path w="433069" h="87629">
                  <a:moveTo>
                    <a:pt x="433031" y="80518"/>
                  </a:moveTo>
                  <a:lnTo>
                    <a:pt x="432663" y="80302"/>
                  </a:lnTo>
                  <a:lnTo>
                    <a:pt x="431647" y="82308"/>
                  </a:lnTo>
                  <a:lnTo>
                    <a:pt x="431774" y="81559"/>
                  </a:lnTo>
                  <a:lnTo>
                    <a:pt x="432104" y="80708"/>
                  </a:lnTo>
                  <a:lnTo>
                    <a:pt x="432308" y="80098"/>
                  </a:lnTo>
                  <a:lnTo>
                    <a:pt x="431546" y="81635"/>
                  </a:lnTo>
                  <a:lnTo>
                    <a:pt x="430403" y="84378"/>
                  </a:lnTo>
                  <a:lnTo>
                    <a:pt x="429691" y="87490"/>
                  </a:lnTo>
                  <a:lnTo>
                    <a:pt x="430911" y="84366"/>
                  </a:lnTo>
                  <a:lnTo>
                    <a:pt x="430580" y="85712"/>
                  </a:lnTo>
                  <a:lnTo>
                    <a:pt x="431990" y="82003"/>
                  </a:lnTo>
                  <a:lnTo>
                    <a:pt x="432333" y="81673"/>
                  </a:lnTo>
                  <a:lnTo>
                    <a:pt x="432092" y="83185"/>
                  </a:lnTo>
                  <a:lnTo>
                    <a:pt x="431698" y="84391"/>
                  </a:lnTo>
                  <a:lnTo>
                    <a:pt x="432028" y="83566"/>
                  </a:lnTo>
                  <a:lnTo>
                    <a:pt x="431850" y="85229"/>
                  </a:lnTo>
                  <a:lnTo>
                    <a:pt x="432587" y="83185"/>
                  </a:lnTo>
                  <a:lnTo>
                    <a:pt x="433031" y="805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340288" y="8140350"/>
              <a:ext cx="461009" cy="87630"/>
            </a:xfrm>
            <a:custGeom>
              <a:avLst/>
              <a:gdLst/>
              <a:ahLst/>
              <a:cxnLst/>
              <a:rect l="l" t="t" r="r" b="b"/>
              <a:pathLst>
                <a:path w="461009" h="87629">
                  <a:moveTo>
                    <a:pt x="2984" y="22567"/>
                  </a:moveTo>
                  <a:lnTo>
                    <a:pt x="2857" y="23241"/>
                  </a:lnTo>
                  <a:lnTo>
                    <a:pt x="2971" y="23710"/>
                  </a:lnTo>
                  <a:lnTo>
                    <a:pt x="2984" y="22567"/>
                  </a:lnTo>
                  <a:close/>
                </a:path>
                <a:path w="461009" h="87629">
                  <a:moveTo>
                    <a:pt x="3263" y="25400"/>
                  </a:moveTo>
                  <a:lnTo>
                    <a:pt x="3162" y="24511"/>
                  </a:lnTo>
                  <a:lnTo>
                    <a:pt x="2971" y="23710"/>
                  </a:lnTo>
                  <a:lnTo>
                    <a:pt x="2895" y="24638"/>
                  </a:lnTo>
                  <a:lnTo>
                    <a:pt x="2692" y="25400"/>
                  </a:lnTo>
                  <a:lnTo>
                    <a:pt x="2578" y="26416"/>
                  </a:lnTo>
                  <a:lnTo>
                    <a:pt x="2895" y="27305"/>
                  </a:lnTo>
                  <a:lnTo>
                    <a:pt x="3263" y="25400"/>
                  </a:lnTo>
                  <a:close/>
                </a:path>
                <a:path w="461009" h="87629">
                  <a:moveTo>
                    <a:pt x="3822" y="25539"/>
                  </a:moveTo>
                  <a:lnTo>
                    <a:pt x="3594" y="26289"/>
                  </a:lnTo>
                  <a:lnTo>
                    <a:pt x="3810" y="25641"/>
                  </a:lnTo>
                  <a:close/>
                </a:path>
                <a:path w="461009" h="87629">
                  <a:moveTo>
                    <a:pt x="14503" y="31115"/>
                  </a:moveTo>
                  <a:lnTo>
                    <a:pt x="14465" y="29413"/>
                  </a:lnTo>
                  <a:lnTo>
                    <a:pt x="14071" y="30454"/>
                  </a:lnTo>
                  <a:lnTo>
                    <a:pt x="13982" y="31013"/>
                  </a:lnTo>
                  <a:lnTo>
                    <a:pt x="14503" y="31115"/>
                  </a:lnTo>
                  <a:close/>
                </a:path>
                <a:path w="461009" h="87629">
                  <a:moveTo>
                    <a:pt x="19494" y="22987"/>
                  </a:moveTo>
                  <a:lnTo>
                    <a:pt x="19392" y="21844"/>
                  </a:lnTo>
                  <a:lnTo>
                    <a:pt x="19227" y="21082"/>
                  </a:lnTo>
                  <a:lnTo>
                    <a:pt x="19037" y="23749"/>
                  </a:lnTo>
                  <a:lnTo>
                    <a:pt x="19113" y="23622"/>
                  </a:lnTo>
                  <a:lnTo>
                    <a:pt x="19227" y="23241"/>
                  </a:lnTo>
                  <a:lnTo>
                    <a:pt x="19240" y="23406"/>
                  </a:lnTo>
                  <a:lnTo>
                    <a:pt x="19342" y="23241"/>
                  </a:lnTo>
                  <a:lnTo>
                    <a:pt x="19494" y="22987"/>
                  </a:lnTo>
                  <a:close/>
                </a:path>
                <a:path w="461009" h="87629">
                  <a:moveTo>
                    <a:pt x="19748" y="23495"/>
                  </a:moveTo>
                  <a:lnTo>
                    <a:pt x="19735" y="22542"/>
                  </a:lnTo>
                  <a:lnTo>
                    <a:pt x="19634" y="22987"/>
                  </a:lnTo>
                  <a:lnTo>
                    <a:pt x="19748" y="23495"/>
                  </a:lnTo>
                  <a:close/>
                </a:path>
                <a:path w="461009" h="87629">
                  <a:moveTo>
                    <a:pt x="24726" y="5969"/>
                  </a:moveTo>
                  <a:lnTo>
                    <a:pt x="24422" y="6616"/>
                  </a:lnTo>
                  <a:lnTo>
                    <a:pt x="24574" y="6731"/>
                  </a:lnTo>
                  <a:lnTo>
                    <a:pt x="24726" y="5969"/>
                  </a:lnTo>
                  <a:close/>
                </a:path>
                <a:path w="461009" h="87629">
                  <a:moveTo>
                    <a:pt x="25768" y="27178"/>
                  </a:moveTo>
                  <a:lnTo>
                    <a:pt x="25717" y="26289"/>
                  </a:lnTo>
                  <a:lnTo>
                    <a:pt x="25222" y="26060"/>
                  </a:lnTo>
                  <a:lnTo>
                    <a:pt x="25273" y="26339"/>
                  </a:lnTo>
                  <a:lnTo>
                    <a:pt x="25641" y="29718"/>
                  </a:lnTo>
                  <a:lnTo>
                    <a:pt x="25768" y="27178"/>
                  </a:lnTo>
                  <a:close/>
                </a:path>
                <a:path w="461009" h="87629">
                  <a:moveTo>
                    <a:pt x="25844" y="25641"/>
                  </a:moveTo>
                  <a:lnTo>
                    <a:pt x="25717" y="26289"/>
                  </a:lnTo>
                  <a:lnTo>
                    <a:pt x="25844" y="25641"/>
                  </a:lnTo>
                  <a:close/>
                </a:path>
                <a:path w="461009" h="87629">
                  <a:moveTo>
                    <a:pt x="25971" y="25019"/>
                  </a:moveTo>
                  <a:lnTo>
                    <a:pt x="25908" y="24345"/>
                  </a:lnTo>
                  <a:lnTo>
                    <a:pt x="25844" y="25641"/>
                  </a:lnTo>
                  <a:lnTo>
                    <a:pt x="25971" y="25019"/>
                  </a:lnTo>
                  <a:close/>
                </a:path>
                <a:path w="461009" h="87629">
                  <a:moveTo>
                    <a:pt x="34239" y="30607"/>
                  </a:moveTo>
                  <a:lnTo>
                    <a:pt x="34061" y="27559"/>
                  </a:lnTo>
                  <a:lnTo>
                    <a:pt x="33985" y="28956"/>
                  </a:lnTo>
                  <a:lnTo>
                    <a:pt x="33896" y="29591"/>
                  </a:lnTo>
                  <a:lnTo>
                    <a:pt x="34239" y="30607"/>
                  </a:lnTo>
                  <a:close/>
                </a:path>
                <a:path w="461009" h="87629">
                  <a:moveTo>
                    <a:pt x="37338" y="8382"/>
                  </a:moveTo>
                  <a:lnTo>
                    <a:pt x="37172" y="7620"/>
                  </a:lnTo>
                  <a:lnTo>
                    <a:pt x="37236" y="8001"/>
                  </a:lnTo>
                  <a:lnTo>
                    <a:pt x="37338" y="8382"/>
                  </a:lnTo>
                  <a:close/>
                </a:path>
                <a:path w="461009" h="87629">
                  <a:moveTo>
                    <a:pt x="47967" y="30048"/>
                  </a:moveTo>
                  <a:lnTo>
                    <a:pt x="47790" y="30645"/>
                  </a:lnTo>
                  <a:lnTo>
                    <a:pt x="47967" y="30099"/>
                  </a:lnTo>
                  <a:close/>
                </a:path>
                <a:path w="461009" h="87629">
                  <a:moveTo>
                    <a:pt x="49466" y="29464"/>
                  </a:moveTo>
                  <a:lnTo>
                    <a:pt x="49263" y="29794"/>
                  </a:lnTo>
                  <a:lnTo>
                    <a:pt x="49390" y="29781"/>
                  </a:lnTo>
                  <a:lnTo>
                    <a:pt x="49466" y="29464"/>
                  </a:lnTo>
                  <a:close/>
                </a:path>
                <a:path w="461009" h="87629">
                  <a:moveTo>
                    <a:pt x="51638" y="30518"/>
                  </a:moveTo>
                  <a:lnTo>
                    <a:pt x="51536" y="30734"/>
                  </a:lnTo>
                  <a:lnTo>
                    <a:pt x="51282" y="31496"/>
                  </a:lnTo>
                  <a:lnTo>
                    <a:pt x="51638" y="30518"/>
                  </a:lnTo>
                  <a:close/>
                </a:path>
                <a:path w="461009" h="87629">
                  <a:moveTo>
                    <a:pt x="51930" y="29718"/>
                  </a:moveTo>
                  <a:lnTo>
                    <a:pt x="51638" y="30518"/>
                  </a:lnTo>
                  <a:lnTo>
                    <a:pt x="51765" y="30353"/>
                  </a:lnTo>
                  <a:lnTo>
                    <a:pt x="51879" y="30099"/>
                  </a:lnTo>
                  <a:lnTo>
                    <a:pt x="51930" y="29718"/>
                  </a:lnTo>
                  <a:close/>
                </a:path>
                <a:path w="461009" h="87629">
                  <a:moveTo>
                    <a:pt x="54787" y="3784"/>
                  </a:moveTo>
                  <a:lnTo>
                    <a:pt x="54178" y="4648"/>
                  </a:lnTo>
                  <a:lnTo>
                    <a:pt x="54394" y="4864"/>
                  </a:lnTo>
                  <a:lnTo>
                    <a:pt x="54787" y="3784"/>
                  </a:lnTo>
                  <a:close/>
                </a:path>
                <a:path w="461009" h="87629">
                  <a:moveTo>
                    <a:pt x="57873" y="27800"/>
                  </a:moveTo>
                  <a:lnTo>
                    <a:pt x="57429" y="29210"/>
                  </a:lnTo>
                  <a:lnTo>
                    <a:pt x="57785" y="28829"/>
                  </a:lnTo>
                  <a:lnTo>
                    <a:pt x="57873" y="27800"/>
                  </a:lnTo>
                  <a:close/>
                </a:path>
                <a:path w="461009" h="87629">
                  <a:moveTo>
                    <a:pt x="58127" y="28448"/>
                  </a:moveTo>
                  <a:lnTo>
                    <a:pt x="57785" y="28829"/>
                  </a:lnTo>
                  <a:lnTo>
                    <a:pt x="57632" y="30607"/>
                  </a:lnTo>
                  <a:lnTo>
                    <a:pt x="58127" y="28448"/>
                  </a:lnTo>
                  <a:close/>
                </a:path>
                <a:path w="461009" h="87629">
                  <a:moveTo>
                    <a:pt x="65963" y="30607"/>
                  </a:moveTo>
                  <a:close/>
                </a:path>
                <a:path w="461009" h="87629">
                  <a:moveTo>
                    <a:pt x="82118" y="36576"/>
                  </a:moveTo>
                  <a:lnTo>
                    <a:pt x="82029" y="35763"/>
                  </a:lnTo>
                  <a:lnTo>
                    <a:pt x="81915" y="37084"/>
                  </a:lnTo>
                  <a:lnTo>
                    <a:pt x="82003" y="37338"/>
                  </a:lnTo>
                  <a:lnTo>
                    <a:pt x="82118" y="36576"/>
                  </a:lnTo>
                  <a:close/>
                </a:path>
                <a:path w="461009" h="87629">
                  <a:moveTo>
                    <a:pt x="89738" y="16776"/>
                  </a:moveTo>
                  <a:lnTo>
                    <a:pt x="89179" y="18440"/>
                  </a:lnTo>
                  <a:lnTo>
                    <a:pt x="89293" y="18161"/>
                  </a:lnTo>
                  <a:lnTo>
                    <a:pt x="89738" y="16776"/>
                  </a:lnTo>
                  <a:close/>
                </a:path>
                <a:path w="461009" h="87629">
                  <a:moveTo>
                    <a:pt x="91478" y="13843"/>
                  </a:moveTo>
                  <a:lnTo>
                    <a:pt x="91109" y="13716"/>
                  </a:lnTo>
                  <a:lnTo>
                    <a:pt x="90182" y="13843"/>
                  </a:lnTo>
                  <a:lnTo>
                    <a:pt x="89649" y="15875"/>
                  </a:lnTo>
                  <a:lnTo>
                    <a:pt x="89903" y="15367"/>
                  </a:lnTo>
                  <a:lnTo>
                    <a:pt x="90208" y="14478"/>
                  </a:lnTo>
                  <a:lnTo>
                    <a:pt x="90220" y="15240"/>
                  </a:lnTo>
                  <a:lnTo>
                    <a:pt x="89738" y="16776"/>
                  </a:lnTo>
                  <a:lnTo>
                    <a:pt x="90678" y="15494"/>
                  </a:lnTo>
                  <a:lnTo>
                    <a:pt x="91173" y="14478"/>
                  </a:lnTo>
                  <a:lnTo>
                    <a:pt x="91478" y="13843"/>
                  </a:lnTo>
                  <a:close/>
                </a:path>
                <a:path w="461009" h="87629">
                  <a:moveTo>
                    <a:pt x="92811" y="14300"/>
                  </a:moveTo>
                  <a:lnTo>
                    <a:pt x="92633" y="13182"/>
                  </a:lnTo>
                  <a:lnTo>
                    <a:pt x="92113" y="14744"/>
                  </a:lnTo>
                  <a:lnTo>
                    <a:pt x="92379" y="15024"/>
                  </a:lnTo>
                  <a:lnTo>
                    <a:pt x="92443" y="16332"/>
                  </a:lnTo>
                  <a:lnTo>
                    <a:pt x="92659" y="15938"/>
                  </a:lnTo>
                  <a:lnTo>
                    <a:pt x="92811" y="14300"/>
                  </a:lnTo>
                  <a:close/>
                </a:path>
                <a:path w="461009" h="87629">
                  <a:moveTo>
                    <a:pt x="95681" y="19634"/>
                  </a:moveTo>
                  <a:lnTo>
                    <a:pt x="95326" y="20955"/>
                  </a:lnTo>
                  <a:lnTo>
                    <a:pt x="95605" y="20713"/>
                  </a:lnTo>
                  <a:lnTo>
                    <a:pt x="95681" y="19634"/>
                  </a:lnTo>
                  <a:close/>
                </a:path>
                <a:path w="461009" h="87629">
                  <a:moveTo>
                    <a:pt x="96240" y="17018"/>
                  </a:moveTo>
                  <a:lnTo>
                    <a:pt x="95859" y="17272"/>
                  </a:lnTo>
                  <a:lnTo>
                    <a:pt x="95681" y="19634"/>
                  </a:lnTo>
                  <a:lnTo>
                    <a:pt x="95986" y="18542"/>
                  </a:lnTo>
                  <a:lnTo>
                    <a:pt x="95910" y="19685"/>
                  </a:lnTo>
                  <a:lnTo>
                    <a:pt x="96062" y="18415"/>
                  </a:lnTo>
                  <a:lnTo>
                    <a:pt x="96240" y="17018"/>
                  </a:lnTo>
                  <a:close/>
                </a:path>
                <a:path w="461009" h="87629">
                  <a:moveTo>
                    <a:pt x="99123" y="39154"/>
                  </a:moveTo>
                  <a:lnTo>
                    <a:pt x="98755" y="40132"/>
                  </a:lnTo>
                  <a:lnTo>
                    <a:pt x="99047" y="39585"/>
                  </a:lnTo>
                  <a:lnTo>
                    <a:pt x="99123" y="39154"/>
                  </a:lnTo>
                  <a:close/>
                </a:path>
                <a:path w="461009" h="87629">
                  <a:moveTo>
                    <a:pt x="102006" y="39433"/>
                  </a:moveTo>
                  <a:lnTo>
                    <a:pt x="101981" y="38823"/>
                  </a:lnTo>
                  <a:lnTo>
                    <a:pt x="101930" y="38417"/>
                  </a:lnTo>
                  <a:lnTo>
                    <a:pt x="101866" y="38620"/>
                  </a:lnTo>
                  <a:lnTo>
                    <a:pt x="101815" y="38811"/>
                  </a:lnTo>
                  <a:lnTo>
                    <a:pt x="101714" y="39128"/>
                  </a:lnTo>
                  <a:lnTo>
                    <a:pt x="101917" y="40474"/>
                  </a:lnTo>
                  <a:lnTo>
                    <a:pt x="102006" y="39433"/>
                  </a:lnTo>
                  <a:close/>
                </a:path>
                <a:path w="461009" h="87629">
                  <a:moveTo>
                    <a:pt x="104635" y="40995"/>
                  </a:moveTo>
                  <a:close/>
                </a:path>
                <a:path w="461009" h="87629">
                  <a:moveTo>
                    <a:pt x="106768" y="14109"/>
                  </a:moveTo>
                  <a:lnTo>
                    <a:pt x="106197" y="15024"/>
                  </a:lnTo>
                  <a:lnTo>
                    <a:pt x="105676" y="18275"/>
                  </a:lnTo>
                  <a:lnTo>
                    <a:pt x="106006" y="17741"/>
                  </a:lnTo>
                  <a:lnTo>
                    <a:pt x="106768" y="14109"/>
                  </a:lnTo>
                  <a:close/>
                </a:path>
                <a:path w="461009" h="87629">
                  <a:moveTo>
                    <a:pt x="108153" y="20066"/>
                  </a:moveTo>
                  <a:lnTo>
                    <a:pt x="108051" y="20447"/>
                  </a:lnTo>
                  <a:lnTo>
                    <a:pt x="107937" y="21082"/>
                  </a:lnTo>
                  <a:lnTo>
                    <a:pt x="108153" y="20066"/>
                  </a:lnTo>
                  <a:close/>
                </a:path>
                <a:path w="461009" h="87629">
                  <a:moveTo>
                    <a:pt x="111594" y="37465"/>
                  </a:moveTo>
                  <a:lnTo>
                    <a:pt x="111582" y="36830"/>
                  </a:lnTo>
                  <a:lnTo>
                    <a:pt x="111429" y="37592"/>
                  </a:lnTo>
                  <a:lnTo>
                    <a:pt x="111594" y="37465"/>
                  </a:lnTo>
                  <a:close/>
                </a:path>
                <a:path w="461009" h="87629">
                  <a:moveTo>
                    <a:pt x="111887" y="40386"/>
                  </a:moveTo>
                  <a:lnTo>
                    <a:pt x="111772" y="38354"/>
                  </a:lnTo>
                  <a:lnTo>
                    <a:pt x="111658" y="37426"/>
                  </a:lnTo>
                  <a:lnTo>
                    <a:pt x="111442" y="37592"/>
                  </a:lnTo>
                  <a:lnTo>
                    <a:pt x="110629" y="41656"/>
                  </a:lnTo>
                  <a:lnTo>
                    <a:pt x="111887" y="40386"/>
                  </a:lnTo>
                  <a:close/>
                </a:path>
                <a:path w="461009" h="87629">
                  <a:moveTo>
                    <a:pt x="112534" y="39344"/>
                  </a:moveTo>
                  <a:lnTo>
                    <a:pt x="112268" y="40005"/>
                  </a:lnTo>
                  <a:lnTo>
                    <a:pt x="112141" y="40132"/>
                  </a:lnTo>
                  <a:lnTo>
                    <a:pt x="112115" y="41275"/>
                  </a:lnTo>
                  <a:lnTo>
                    <a:pt x="112534" y="39344"/>
                  </a:lnTo>
                  <a:close/>
                </a:path>
                <a:path w="461009" h="87629">
                  <a:moveTo>
                    <a:pt x="117386" y="40093"/>
                  </a:moveTo>
                  <a:lnTo>
                    <a:pt x="116941" y="40728"/>
                  </a:lnTo>
                  <a:lnTo>
                    <a:pt x="117132" y="40525"/>
                  </a:lnTo>
                  <a:lnTo>
                    <a:pt x="117386" y="40093"/>
                  </a:lnTo>
                  <a:close/>
                </a:path>
                <a:path w="461009" h="87629">
                  <a:moveTo>
                    <a:pt x="118173" y="38862"/>
                  </a:moveTo>
                  <a:lnTo>
                    <a:pt x="117830" y="39370"/>
                  </a:lnTo>
                  <a:lnTo>
                    <a:pt x="117868" y="39090"/>
                  </a:lnTo>
                  <a:lnTo>
                    <a:pt x="117792" y="39370"/>
                  </a:lnTo>
                  <a:lnTo>
                    <a:pt x="117386" y="40132"/>
                  </a:lnTo>
                  <a:lnTo>
                    <a:pt x="117640" y="40005"/>
                  </a:lnTo>
                  <a:lnTo>
                    <a:pt x="117741" y="40894"/>
                  </a:lnTo>
                  <a:lnTo>
                    <a:pt x="117932" y="40005"/>
                  </a:lnTo>
                  <a:lnTo>
                    <a:pt x="118173" y="38862"/>
                  </a:lnTo>
                  <a:close/>
                </a:path>
                <a:path w="461009" h="87629">
                  <a:moveTo>
                    <a:pt x="118249" y="21844"/>
                  </a:moveTo>
                  <a:lnTo>
                    <a:pt x="118097" y="22440"/>
                  </a:lnTo>
                  <a:lnTo>
                    <a:pt x="118224" y="22085"/>
                  </a:lnTo>
                  <a:lnTo>
                    <a:pt x="118249" y="21844"/>
                  </a:lnTo>
                  <a:close/>
                </a:path>
                <a:path w="461009" h="87629">
                  <a:moveTo>
                    <a:pt x="119138" y="18072"/>
                  </a:moveTo>
                  <a:lnTo>
                    <a:pt x="118960" y="18415"/>
                  </a:lnTo>
                  <a:lnTo>
                    <a:pt x="119138" y="18072"/>
                  </a:lnTo>
                  <a:close/>
                </a:path>
                <a:path w="461009" h="87629">
                  <a:moveTo>
                    <a:pt x="119913" y="13589"/>
                  </a:moveTo>
                  <a:lnTo>
                    <a:pt x="118846" y="15240"/>
                  </a:lnTo>
                  <a:lnTo>
                    <a:pt x="118757" y="15494"/>
                  </a:lnTo>
                  <a:lnTo>
                    <a:pt x="118503" y="17551"/>
                  </a:lnTo>
                  <a:lnTo>
                    <a:pt x="118630" y="17272"/>
                  </a:lnTo>
                  <a:lnTo>
                    <a:pt x="118579" y="17399"/>
                  </a:lnTo>
                  <a:lnTo>
                    <a:pt x="118465" y="17907"/>
                  </a:lnTo>
                  <a:lnTo>
                    <a:pt x="118503" y="17551"/>
                  </a:lnTo>
                  <a:lnTo>
                    <a:pt x="118351" y="17907"/>
                  </a:lnTo>
                  <a:lnTo>
                    <a:pt x="117614" y="19558"/>
                  </a:lnTo>
                  <a:lnTo>
                    <a:pt x="118922" y="18288"/>
                  </a:lnTo>
                  <a:lnTo>
                    <a:pt x="119037" y="18034"/>
                  </a:lnTo>
                  <a:lnTo>
                    <a:pt x="119189" y="17272"/>
                  </a:lnTo>
                  <a:lnTo>
                    <a:pt x="119913" y="13589"/>
                  </a:lnTo>
                  <a:close/>
                </a:path>
                <a:path w="461009" h="87629">
                  <a:moveTo>
                    <a:pt x="120624" y="22809"/>
                  </a:moveTo>
                  <a:lnTo>
                    <a:pt x="120599" y="22225"/>
                  </a:lnTo>
                  <a:lnTo>
                    <a:pt x="120332" y="23622"/>
                  </a:lnTo>
                  <a:lnTo>
                    <a:pt x="120624" y="22809"/>
                  </a:lnTo>
                  <a:close/>
                </a:path>
                <a:path w="461009" h="87629">
                  <a:moveTo>
                    <a:pt x="120904" y="22733"/>
                  </a:moveTo>
                  <a:lnTo>
                    <a:pt x="120891" y="22098"/>
                  </a:lnTo>
                  <a:lnTo>
                    <a:pt x="120789" y="22542"/>
                  </a:lnTo>
                  <a:lnTo>
                    <a:pt x="120904" y="22733"/>
                  </a:lnTo>
                  <a:close/>
                </a:path>
                <a:path w="461009" h="87629">
                  <a:moveTo>
                    <a:pt x="122199" y="38963"/>
                  </a:moveTo>
                  <a:lnTo>
                    <a:pt x="122034" y="38989"/>
                  </a:lnTo>
                  <a:lnTo>
                    <a:pt x="122199" y="38989"/>
                  </a:lnTo>
                  <a:close/>
                </a:path>
                <a:path w="461009" h="87629">
                  <a:moveTo>
                    <a:pt x="123875" y="15494"/>
                  </a:moveTo>
                  <a:lnTo>
                    <a:pt x="123634" y="15748"/>
                  </a:lnTo>
                  <a:lnTo>
                    <a:pt x="123863" y="15836"/>
                  </a:lnTo>
                  <a:lnTo>
                    <a:pt x="123875" y="15494"/>
                  </a:lnTo>
                  <a:close/>
                </a:path>
                <a:path w="461009" h="87629">
                  <a:moveTo>
                    <a:pt x="123952" y="16002"/>
                  </a:moveTo>
                  <a:lnTo>
                    <a:pt x="123863" y="15836"/>
                  </a:lnTo>
                  <a:lnTo>
                    <a:pt x="123850" y="16370"/>
                  </a:lnTo>
                  <a:lnTo>
                    <a:pt x="123952" y="16002"/>
                  </a:lnTo>
                  <a:close/>
                </a:path>
                <a:path w="461009" h="87629">
                  <a:moveTo>
                    <a:pt x="125666" y="16637"/>
                  </a:moveTo>
                  <a:lnTo>
                    <a:pt x="125374" y="16764"/>
                  </a:lnTo>
                  <a:lnTo>
                    <a:pt x="125260" y="17018"/>
                  </a:lnTo>
                  <a:lnTo>
                    <a:pt x="125437" y="17018"/>
                  </a:lnTo>
                  <a:lnTo>
                    <a:pt x="125666" y="16637"/>
                  </a:lnTo>
                  <a:close/>
                </a:path>
                <a:path w="461009" h="87629">
                  <a:moveTo>
                    <a:pt x="129044" y="37109"/>
                  </a:moveTo>
                  <a:lnTo>
                    <a:pt x="128930" y="36868"/>
                  </a:lnTo>
                  <a:lnTo>
                    <a:pt x="128816" y="36537"/>
                  </a:lnTo>
                  <a:lnTo>
                    <a:pt x="128549" y="36931"/>
                  </a:lnTo>
                  <a:lnTo>
                    <a:pt x="128612" y="37553"/>
                  </a:lnTo>
                  <a:lnTo>
                    <a:pt x="128803" y="37465"/>
                  </a:lnTo>
                  <a:lnTo>
                    <a:pt x="129044" y="37109"/>
                  </a:lnTo>
                  <a:close/>
                </a:path>
                <a:path w="461009" h="87629">
                  <a:moveTo>
                    <a:pt x="129705" y="35826"/>
                  </a:moveTo>
                  <a:lnTo>
                    <a:pt x="129476" y="36322"/>
                  </a:lnTo>
                  <a:lnTo>
                    <a:pt x="129235" y="36804"/>
                  </a:lnTo>
                  <a:lnTo>
                    <a:pt x="129044" y="37096"/>
                  </a:lnTo>
                  <a:lnTo>
                    <a:pt x="129184" y="37363"/>
                  </a:lnTo>
                  <a:lnTo>
                    <a:pt x="129324" y="37452"/>
                  </a:lnTo>
                  <a:lnTo>
                    <a:pt x="129705" y="35826"/>
                  </a:lnTo>
                  <a:close/>
                </a:path>
                <a:path w="461009" h="87629">
                  <a:moveTo>
                    <a:pt x="131457" y="19685"/>
                  </a:moveTo>
                  <a:lnTo>
                    <a:pt x="130937" y="20447"/>
                  </a:lnTo>
                  <a:lnTo>
                    <a:pt x="130835" y="21501"/>
                  </a:lnTo>
                  <a:lnTo>
                    <a:pt x="131457" y="19685"/>
                  </a:lnTo>
                  <a:close/>
                </a:path>
                <a:path w="461009" h="87629">
                  <a:moveTo>
                    <a:pt x="134429" y="38912"/>
                  </a:moveTo>
                  <a:lnTo>
                    <a:pt x="133781" y="39560"/>
                  </a:lnTo>
                  <a:lnTo>
                    <a:pt x="133705" y="41249"/>
                  </a:lnTo>
                  <a:lnTo>
                    <a:pt x="134429" y="38912"/>
                  </a:lnTo>
                  <a:close/>
                </a:path>
                <a:path w="461009" h="87629">
                  <a:moveTo>
                    <a:pt x="134645" y="41656"/>
                  </a:moveTo>
                  <a:lnTo>
                    <a:pt x="134493" y="38608"/>
                  </a:lnTo>
                  <a:lnTo>
                    <a:pt x="133997" y="41910"/>
                  </a:lnTo>
                  <a:lnTo>
                    <a:pt x="134645" y="41656"/>
                  </a:lnTo>
                  <a:close/>
                </a:path>
                <a:path w="461009" h="87629">
                  <a:moveTo>
                    <a:pt x="135064" y="21717"/>
                  </a:moveTo>
                  <a:lnTo>
                    <a:pt x="134175" y="24003"/>
                  </a:lnTo>
                  <a:lnTo>
                    <a:pt x="134861" y="23774"/>
                  </a:lnTo>
                  <a:lnTo>
                    <a:pt x="135064" y="21717"/>
                  </a:lnTo>
                  <a:close/>
                </a:path>
                <a:path w="461009" h="87629">
                  <a:moveTo>
                    <a:pt x="135343" y="23622"/>
                  </a:moveTo>
                  <a:lnTo>
                    <a:pt x="134950" y="23749"/>
                  </a:lnTo>
                  <a:lnTo>
                    <a:pt x="134823" y="24130"/>
                  </a:lnTo>
                  <a:lnTo>
                    <a:pt x="134708" y="25400"/>
                  </a:lnTo>
                  <a:lnTo>
                    <a:pt x="135343" y="23622"/>
                  </a:lnTo>
                  <a:close/>
                </a:path>
                <a:path w="461009" h="87629">
                  <a:moveTo>
                    <a:pt x="136486" y="20205"/>
                  </a:moveTo>
                  <a:lnTo>
                    <a:pt x="135712" y="21018"/>
                  </a:lnTo>
                  <a:lnTo>
                    <a:pt x="136258" y="20548"/>
                  </a:lnTo>
                  <a:lnTo>
                    <a:pt x="136486" y="20205"/>
                  </a:lnTo>
                  <a:close/>
                </a:path>
                <a:path w="461009" h="87629">
                  <a:moveTo>
                    <a:pt x="139954" y="26289"/>
                  </a:moveTo>
                  <a:lnTo>
                    <a:pt x="139687" y="26339"/>
                  </a:lnTo>
                  <a:lnTo>
                    <a:pt x="139788" y="26606"/>
                  </a:lnTo>
                  <a:lnTo>
                    <a:pt x="139954" y="26289"/>
                  </a:lnTo>
                  <a:close/>
                </a:path>
                <a:path w="461009" h="87629">
                  <a:moveTo>
                    <a:pt x="140817" y="25285"/>
                  </a:moveTo>
                  <a:lnTo>
                    <a:pt x="140385" y="26911"/>
                  </a:lnTo>
                  <a:lnTo>
                    <a:pt x="140817" y="25336"/>
                  </a:lnTo>
                  <a:close/>
                </a:path>
                <a:path w="461009" h="87629">
                  <a:moveTo>
                    <a:pt x="141058" y="24333"/>
                  </a:moveTo>
                  <a:lnTo>
                    <a:pt x="140639" y="24612"/>
                  </a:lnTo>
                  <a:lnTo>
                    <a:pt x="140817" y="25285"/>
                  </a:lnTo>
                  <a:lnTo>
                    <a:pt x="141058" y="24333"/>
                  </a:lnTo>
                  <a:close/>
                </a:path>
                <a:path w="461009" h="87629">
                  <a:moveTo>
                    <a:pt x="148120" y="34874"/>
                  </a:moveTo>
                  <a:lnTo>
                    <a:pt x="148043" y="35052"/>
                  </a:lnTo>
                  <a:lnTo>
                    <a:pt x="148120" y="34874"/>
                  </a:lnTo>
                  <a:close/>
                </a:path>
                <a:path w="461009" h="87629">
                  <a:moveTo>
                    <a:pt x="148437" y="34137"/>
                  </a:moveTo>
                  <a:lnTo>
                    <a:pt x="148234" y="34417"/>
                  </a:lnTo>
                  <a:lnTo>
                    <a:pt x="148120" y="34874"/>
                  </a:lnTo>
                  <a:lnTo>
                    <a:pt x="148437" y="34137"/>
                  </a:lnTo>
                  <a:close/>
                </a:path>
                <a:path w="461009" h="87629">
                  <a:moveTo>
                    <a:pt x="148907" y="42545"/>
                  </a:moveTo>
                  <a:lnTo>
                    <a:pt x="147993" y="42545"/>
                  </a:lnTo>
                  <a:lnTo>
                    <a:pt x="147764" y="42545"/>
                  </a:lnTo>
                  <a:lnTo>
                    <a:pt x="147523" y="43053"/>
                  </a:lnTo>
                  <a:lnTo>
                    <a:pt x="147408" y="43688"/>
                  </a:lnTo>
                  <a:lnTo>
                    <a:pt x="148882" y="42672"/>
                  </a:lnTo>
                  <a:lnTo>
                    <a:pt x="148907" y="42545"/>
                  </a:lnTo>
                  <a:close/>
                </a:path>
                <a:path w="461009" h="87629">
                  <a:moveTo>
                    <a:pt x="148907" y="31038"/>
                  </a:moveTo>
                  <a:lnTo>
                    <a:pt x="148386" y="33642"/>
                  </a:lnTo>
                  <a:lnTo>
                    <a:pt x="148907" y="32385"/>
                  </a:lnTo>
                  <a:lnTo>
                    <a:pt x="148907" y="31038"/>
                  </a:lnTo>
                  <a:close/>
                </a:path>
                <a:path w="461009" h="87629">
                  <a:moveTo>
                    <a:pt x="149415" y="40259"/>
                  </a:moveTo>
                  <a:lnTo>
                    <a:pt x="149110" y="41275"/>
                  </a:lnTo>
                  <a:lnTo>
                    <a:pt x="149415" y="40259"/>
                  </a:lnTo>
                  <a:close/>
                </a:path>
                <a:path w="461009" h="87629">
                  <a:moveTo>
                    <a:pt x="149631" y="42164"/>
                  </a:moveTo>
                  <a:lnTo>
                    <a:pt x="149580" y="42379"/>
                  </a:lnTo>
                  <a:lnTo>
                    <a:pt x="149542" y="42659"/>
                  </a:lnTo>
                  <a:lnTo>
                    <a:pt x="149529" y="42887"/>
                  </a:lnTo>
                  <a:lnTo>
                    <a:pt x="149567" y="42697"/>
                  </a:lnTo>
                  <a:lnTo>
                    <a:pt x="149593" y="42418"/>
                  </a:lnTo>
                  <a:lnTo>
                    <a:pt x="149631" y="42164"/>
                  </a:lnTo>
                  <a:close/>
                </a:path>
                <a:path w="461009" h="87629">
                  <a:moveTo>
                    <a:pt x="152133" y="40767"/>
                  </a:moveTo>
                  <a:lnTo>
                    <a:pt x="152069" y="39116"/>
                  </a:lnTo>
                  <a:lnTo>
                    <a:pt x="151447" y="41275"/>
                  </a:lnTo>
                  <a:lnTo>
                    <a:pt x="151942" y="41275"/>
                  </a:lnTo>
                  <a:lnTo>
                    <a:pt x="152133" y="40767"/>
                  </a:lnTo>
                  <a:close/>
                </a:path>
                <a:path w="461009" h="87629">
                  <a:moveTo>
                    <a:pt x="154673" y="44348"/>
                  </a:moveTo>
                  <a:lnTo>
                    <a:pt x="154305" y="45580"/>
                  </a:lnTo>
                  <a:lnTo>
                    <a:pt x="154673" y="44386"/>
                  </a:lnTo>
                  <a:close/>
                </a:path>
                <a:path w="461009" h="87629">
                  <a:moveTo>
                    <a:pt x="156235" y="47879"/>
                  </a:moveTo>
                  <a:lnTo>
                    <a:pt x="155994" y="47066"/>
                  </a:lnTo>
                  <a:lnTo>
                    <a:pt x="155536" y="48514"/>
                  </a:lnTo>
                  <a:lnTo>
                    <a:pt x="156235" y="47879"/>
                  </a:lnTo>
                  <a:close/>
                </a:path>
                <a:path w="461009" h="87629">
                  <a:moveTo>
                    <a:pt x="156298" y="46101"/>
                  </a:moveTo>
                  <a:lnTo>
                    <a:pt x="156108" y="46355"/>
                  </a:lnTo>
                  <a:lnTo>
                    <a:pt x="155994" y="47066"/>
                  </a:lnTo>
                  <a:lnTo>
                    <a:pt x="156298" y="46101"/>
                  </a:lnTo>
                  <a:close/>
                </a:path>
                <a:path w="461009" h="87629">
                  <a:moveTo>
                    <a:pt x="158483" y="29260"/>
                  </a:moveTo>
                  <a:lnTo>
                    <a:pt x="157949" y="30187"/>
                  </a:lnTo>
                  <a:lnTo>
                    <a:pt x="157822" y="30416"/>
                  </a:lnTo>
                  <a:lnTo>
                    <a:pt x="157873" y="31470"/>
                  </a:lnTo>
                  <a:lnTo>
                    <a:pt x="158419" y="31064"/>
                  </a:lnTo>
                  <a:lnTo>
                    <a:pt x="158292" y="29870"/>
                  </a:lnTo>
                  <a:lnTo>
                    <a:pt x="158483" y="29260"/>
                  </a:lnTo>
                  <a:close/>
                </a:path>
                <a:path w="461009" h="87629">
                  <a:moveTo>
                    <a:pt x="158940" y="36449"/>
                  </a:moveTo>
                  <a:lnTo>
                    <a:pt x="158394" y="36690"/>
                  </a:lnTo>
                  <a:lnTo>
                    <a:pt x="158165" y="37617"/>
                  </a:lnTo>
                  <a:lnTo>
                    <a:pt x="158940" y="36449"/>
                  </a:lnTo>
                  <a:close/>
                </a:path>
                <a:path w="461009" h="87629">
                  <a:moveTo>
                    <a:pt x="160426" y="49390"/>
                  </a:moveTo>
                  <a:lnTo>
                    <a:pt x="160261" y="49580"/>
                  </a:lnTo>
                  <a:lnTo>
                    <a:pt x="160210" y="49961"/>
                  </a:lnTo>
                  <a:lnTo>
                    <a:pt x="160426" y="49390"/>
                  </a:lnTo>
                  <a:close/>
                </a:path>
                <a:path w="461009" h="87629">
                  <a:moveTo>
                    <a:pt x="160464" y="34213"/>
                  </a:moveTo>
                  <a:lnTo>
                    <a:pt x="159842" y="33705"/>
                  </a:lnTo>
                  <a:lnTo>
                    <a:pt x="160388" y="34747"/>
                  </a:lnTo>
                  <a:lnTo>
                    <a:pt x="160464" y="34213"/>
                  </a:lnTo>
                  <a:close/>
                </a:path>
                <a:path w="461009" h="87629">
                  <a:moveTo>
                    <a:pt x="160616" y="35306"/>
                  </a:moveTo>
                  <a:lnTo>
                    <a:pt x="159639" y="37198"/>
                  </a:lnTo>
                  <a:lnTo>
                    <a:pt x="160185" y="36690"/>
                  </a:lnTo>
                  <a:lnTo>
                    <a:pt x="160274" y="36322"/>
                  </a:lnTo>
                  <a:lnTo>
                    <a:pt x="160616" y="35306"/>
                  </a:lnTo>
                  <a:close/>
                </a:path>
                <a:path w="461009" h="87629">
                  <a:moveTo>
                    <a:pt x="160769" y="48488"/>
                  </a:moveTo>
                  <a:lnTo>
                    <a:pt x="160426" y="49390"/>
                  </a:lnTo>
                  <a:lnTo>
                    <a:pt x="160769" y="48488"/>
                  </a:lnTo>
                  <a:close/>
                </a:path>
                <a:path w="461009" h="87629">
                  <a:moveTo>
                    <a:pt x="160807" y="45821"/>
                  </a:moveTo>
                  <a:lnTo>
                    <a:pt x="160108" y="47498"/>
                  </a:lnTo>
                  <a:lnTo>
                    <a:pt x="160185" y="48488"/>
                  </a:lnTo>
                  <a:lnTo>
                    <a:pt x="160032" y="49847"/>
                  </a:lnTo>
                  <a:lnTo>
                    <a:pt x="160261" y="49580"/>
                  </a:lnTo>
                  <a:lnTo>
                    <a:pt x="160807" y="45821"/>
                  </a:lnTo>
                  <a:close/>
                </a:path>
                <a:path w="461009" h="87629">
                  <a:moveTo>
                    <a:pt x="160896" y="32042"/>
                  </a:moveTo>
                  <a:lnTo>
                    <a:pt x="160464" y="34213"/>
                  </a:lnTo>
                  <a:lnTo>
                    <a:pt x="160731" y="34429"/>
                  </a:lnTo>
                  <a:lnTo>
                    <a:pt x="160896" y="32042"/>
                  </a:lnTo>
                  <a:close/>
                </a:path>
                <a:path w="461009" h="87629">
                  <a:moveTo>
                    <a:pt x="161213" y="31915"/>
                  </a:moveTo>
                  <a:lnTo>
                    <a:pt x="161137" y="28371"/>
                  </a:lnTo>
                  <a:lnTo>
                    <a:pt x="160896" y="32042"/>
                  </a:lnTo>
                  <a:lnTo>
                    <a:pt x="161213" y="31915"/>
                  </a:lnTo>
                  <a:close/>
                </a:path>
                <a:path w="461009" h="87629">
                  <a:moveTo>
                    <a:pt x="163703" y="44196"/>
                  </a:moveTo>
                  <a:lnTo>
                    <a:pt x="163664" y="42545"/>
                  </a:lnTo>
                  <a:lnTo>
                    <a:pt x="163576" y="42926"/>
                  </a:lnTo>
                  <a:lnTo>
                    <a:pt x="163461" y="43954"/>
                  </a:lnTo>
                  <a:lnTo>
                    <a:pt x="163703" y="44196"/>
                  </a:lnTo>
                  <a:close/>
                </a:path>
                <a:path w="461009" h="87629">
                  <a:moveTo>
                    <a:pt x="163931" y="49314"/>
                  </a:moveTo>
                  <a:lnTo>
                    <a:pt x="163703" y="49606"/>
                  </a:lnTo>
                  <a:lnTo>
                    <a:pt x="163779" y="49771"/>
                  </a:lnTo>
                  <a:lnTo>
                    <a:pt x="163842" y="49580"/>
                  </a:lnTo>
                  <a:lnTo>
                    <a:pt x="163893" y="49415"/>
                  </a:lnTo>
                  <a:close/>
                </a:path>
                <a:path w="461009" h="87629">
                  <a:moveTo>
                    <a:pt x="164122" y="47498"/>
                  </a:moveTo>
                  <a:lnTo>
                    <a:pt x="163868" y="47663"/>
                  </a:lnTo>
                  <a:lnTo>
                    <a:pt x="163741" y="48260"/>
                  </a:lnTo>
                  <a:lnTo>
                    <a:pt x="164122" y="47498"/>
                  </a:lnTo>
                  <a:close/>
                </a:path>
                <a:path w="461009" h="87629">
                  <a:moveTo>
                    <a:pt x="164147" y="49022"/>
                  </a:moveTo>
                  <a:lnTo>
                    <a:pt x="163931" y="49314"/>
                  </a:lnTo>
                  <a:lnTo>
                    <a:pt x="164147" y="49022"/>
                  </a:lnTo>
                  <a:close/>
                </a:path>
                <a:path w="461009" h="87629">
                  <a:moveTo>
                    <a:pt x="164414" y="36576"/>
                  </a:moveTo>
                  <a:lnTo>
                    <a:pt x="163461" y="40259"/>
                  </a:lnTo>
                  <a:lnTo>
                    <a:pt x="163804" y="39344"/>
                  </a:lnTo>
                  <a:lnTo>
                    <a:pt x="164261" y="38862"/>
                  </a:lnTo>
                  <a:lnTo>
                    <a:pt x="164414" y="36576"/>
                  </a:lnTo>
                  <a:close/>
                </a:path>
                <a:path w="461009" h="87629">
                  <a:moveTo>
                    <a:pt x="164604" y="48374"/>
                  </a:moveTo>
                  <a:lnTo>
                    <a:pt x="164147" y="49022"/>
                  </a:lnTo>
                  <a:lnTo>
                    <a:pt x="164312" y="49149"/>
                  </a:lnTo>
                  <a:lnTo>
                    <a:pt x="164604" y="48374"/>
                  </a:lnTo>
                  <a:close/>
                </a:path>
                <a:path w="461009" h="87629">
                  <a:moveTo>
                    <a:pt x="164655" y="39497"/>
                  </a:moveTo>
                  <a:lnTo>
                    <a:pt x="163029" y="42799"/>
                  </a:lnTo>
                  <a:lnTo>
                    <a:pt x="163245" y="41617"/>
                  </a:lnTo>
                  <a:lnTo>
                    <a:pt x="163474" y="40640"/>
                  </a:lnTo>
                  <a:lnTo>
                    <a:pt x="163461" y="40259"/>
                  </a:lnTo>
                  <a:lnTo>
                    <a:pt x="163880" y="37185"/>
                  </a:lnTo>
                  <a:lnTo>
                    <a:pt x="163169" y="38227"/>
                  </a:lnTo>
                  <a:lnTo>
                    <a:pt x="163461" y="37426"/>
                  </a:lnTo>
                  <a:lnTo>
                    <a:pt x="163931" y="35179"/>
                  </a:lnTo>
                  <a:lnTo>
                    <a:pt x="164020" y="35941"/>
                  </a:lnTo>
                  <a:lnTo>
                    <a:pt x="163995" y="35179"/>
                  </a:lnTo>
                  <a:lnTo>
                    <a:pt x="163931" y="33274"/>
                  </a:lnTo>
                  <a:lnTo>
                    <a:pt x="161899" y="38735"/>
                  </a:lnTo>
                  <a:lnTo>
                    <a:pt x="162471" y="35560"/>
                  </a:lnTo>
                  <a:lnTo>
                    <a:pt x="162623" y="35179"/>
                  </a:lnTo>
                  <a:lnTo>
                    <a:pt x="161328" y="36195"/>
                  </a:lnTo>
                  <a:lnTo>
                    <a:pt x="161277" y="36779"/>
                  </a:lnTo>
                  <a:lnTo>
                    <a:pt x="161493" y="37592"/>
                  </a:lnTo>
                  <a:lnTo>
                    <a:pt x="161594" y="38354"/>
                  </a:lnTo>
                  <a:lnTo>
                    <a:pt x="159854" y="41656"/>
                  </a:lnTo>
                  <a:lnTo>
                    <a:pt x="159905" y="41402"/>
                  </a:lnTo>
                  <a:lnTo>
                    <a:pt x="160299" y="39497"/>
                  </a:lnTo>
                  <a:lnTo>
                    <a:pt x="160502" y="38481"/>
                  </a:lnTo>
                  <a:lnTo>
                    <a:pt x="160807" y="36957"/>
                  </a:lnTo>
                  <a:lnTo>
                    <a:pt x="161429" y="33909"/>
                  </a:lnTo>
                  <a:lnTo>
                    <a:pt x="160477" y="36957"/>
                  </a:lnTo>
                  <a:lnTo>
                    <a:pt x="160299" y="36601"/>
                  </a:lnTo>
                  <a:lnTo>
                    <a:pt x="159524" y="38481"/>
                  </a:lnTo>
                  <a:lnTo>
                    <a:pt x="159766" y="35560"/>
                  </a:lnTo>
                  <a:lnTo>
                    <a:pt x="157695" y="39497"/>
                  </a:lnTo>
                  <a:lnTo>
                    <a:pt x="157861" y="38862"/>
                  </a:lnTo>
                  <a:lnTo>
                    <a:pt x="157924" y="38608"/>
                  </a:lnTo>
                  <a:lnTo>
                    <a:pt x="158076" y="37973"/>
                  </a:lnTo>
                  <a:lnTo>
                    <a:pt x="158165" y="37617"/>
                  </a:lnTo>
                  <a:lnTo>
                    <a:pt x="157924" y="37973"/>
                  </a:lnTo>
                  <a:lnTo>
                    <a:pt x="158178" y="36957"/>
                  </a:lnTo>
                  <a:lnTo>
                    <a:pt x="158089" y="36830"/>
                  </a:lnTo>
                  <a:lnTo>
                    <a:pt x="158216" y="36779"/>
                  </a:lnTo>
                  <a:lnTo>
                    <a:pt x="158381" y="36703"/>
                  </a:lnTo>
                  <a:lnTo>
                    <a:pt x="158927" y="34544"/>
                  </a:lnTo>
                  <a:lnTo>
                    <a:pt x="158419" y="35941"/>
                  </a:lnTo>
                  <a:lnTo>
                    <a:pt x="158369" y="36068"/>
                  </a:lnTo>
                  <a:lnTo>
                    <a:pt x="159219" y="32639"/>
                  </a:lnTo>
                  <a:lnTo>
                    <a:pt x="157022" y="38608"/>
                  </a:lnTo>
                  <a:lnTo>
                    <a:pt x="157111" y="37338"/>
                  </a:lnTo>
                  <a:lnTo>
                    <a:pt x="157137" y="36957"/>
                  </a:lnTo>
                  <a:lnTo>
                    <a:pt x="157238" y="35941"/>
                  </a:lnTo>
                  <a:lnTo>
                    <a:pt x="158089" y="33401"/>
                  </a:lnTo>
                  <a:lnTo>
                    <a:pt x="158153" y="34925"/>
                  </a:lnTo>
                  <a:lnTo>
                    <a:pt x="158267" y="33401"/>
                  </a:lnTo>
                  <a:lnTo>
                    <a:pt x="158330" y="32385"/>
                  </a:lnTo>
                  <a:lnTo>
                    <a:pt x="156781" y="36957"/>
                  </a:lnTo>
                  <a:lnTo>
                    <a:pt x="156857" y="36449"/>
                  </a:lnTo>
                  <a:lnTo>
                    <a:pt x="156997" y="35560"/>
                  </a:lnTo>
                  <a:lnTo>
                    <a:pt x="157657" y="31115"/>
                  </a:lnTo>
                  <a:lnTo>
                    <a:pt x="157010" y="31877"/>
                  </a:lnTo>
                  <a:lnTo>
                    <a:pt x="155994" y="35560"/>
                  </a:lnTo>
                  <a:lnTo>
                    <a:pt x="155956" y="35306"/>
                  </a:lnTo>
                  <a:lnTo>
                    <a:pt x="155829" y="34290"/>
                  </a:lnTo>
                  <a:lnTo>
                    <a:pt x="155689" y="33147"/>
                  </a:lnTo>
                  <a:lnTo>
                    <a:pt x="154673" y="34290"/>
                  </a:lnTo>
                  <a:lnTo>
                    <a:pt x="154940" y="33401"/>
                  </a:lnTo>
                  <a:lnTo>
                    <a:pt x="154927" y="32893"/>
                  </a:lnTo>
                  <a:lnTo>
                    <a:pt x="153911" y="31877"/>
                  </a:lnTo>
                  <a:lnTo>
                    <a:pt x="153670" y="30594"/>
                  </a:lnTo>
                  <a:lnTo>
                    <a:pt x="153771" y="29845"/>
                  </a:lnTo>
                  <a:lnTo>
                    <a:pt x="153797" y="29718"/>
                  </a:lnTo>
                  <a:lnTo>
                    <a:pt x="152692" y="33401"/>
                  </a:lnTo>
                  <a:lnTo>
                    <a:pt x="152552" y="33147"/>
                  </a:lnTo>
                  <a:lnTo>
                    <a:pt x="152209" y="32512"/>
                  </a:lnTo>
                  <a:lnTo>
                    <a:pt x="151523" y="33147"/>
                  </a:lnTo>
                  <a:lnTo>
                    <a:pt x="152031" y="31369"/>
                  </a:lnTo>
                  <a:lnTo>
                    <a:pt x="152069" y="31242"/>
                  </a:lnTo>
                  <a:lnTo>
                    <a:pt x="152412" y="30226"/>
                  </a:lnTo>
                  <a:lnTo>
                    <a:pt x="152971" y="29210"/>
                  </a:lnTo>
                  <a:lnTo>
                    <a:pt x="152514" y="29083"/>
                  </a:lnTo>
                  <a:lnTo>
                    <a:pt x="152031" y="30353"/>
                  </a:lnTo>
                  <a:lnTo>
                    <a:pt x="151777" y="30861"/>
                  </a:lnTo>
                  <a:lnTo>
                    <a:pt x="151371" y="31242"/>
                  </a:lnTo>
                  <a:lnTo>
                    <a:pt x="152222" y="28448"/>
                  </a:lnTo>
                  <a:lnTo>
                    <a:pt x="151574" y="28448"/>
                  </a:lnTo>
                  <a:lnTo>
                    <a:pt x="150152" y="31369"/>
                  </a:lnTo>
                  <a:lnTo>
                    <a:pt x="149847" y="29337"/>
                  </a:lnTo>
                  <a:lnTo>
                    <a:pt x="149225" y="31496"/>
                  </a:lnTo>
                  <a:lnTo>
                    <a:pt x="149110" y="32004"/>
                  </a:lnTo>
                  <a:lnTo>
                    <a:pt x="148602" y="36576"/>
                  </a:lnTo>
                  <a:lnTo>
                    <a:pt x="148475" y="36830"/>
                  </a:lnTo>
                  <a:lnTo>
                    <a:pt x="147307" y="38227"/>
                  </a:lnTo>
                  <a:lnTo>
                    <a:pt x="148043" y="35179"/>
                  </a:lnTo>
                  <a:lnTo>
                    <a:pt x="148043" y="35052"/>
                  </a:lnTo>
                  <a:lnTo>
                    <a:pt x="148170" y="34163"/>
                  </a:lnTo>
                  <a:lnTo>
                    <a:pt x="148107" y="33655"/>
                  </a:lnTo>
                  <a:lnTo>
                    <a:pt x="148475" y="32258"/>
                  </a:lnTo>
                  <a:lnTo>
                    <a:pt x="148602" y="31750"/>
                  </a:lnTo>
                  <a:lnTo>
                    <a:pt x="148247" y="32258"/>
                  </a:lnTo>
                  <a:lnTo>
                    <a:pt x="148704" y="30594"/>
                  </a:lnTo>
                  <a:lnTo>
                    <a:pt x="148729" y="31496"/>
                  </a:lnTo>
                  <a:lnTo>
                    <a:pt x="148907" y="31038"/>
                  </a:lnTo>
                  <a:lnTo>
                    <a:pt x="148805" y="30226"/>
                  </a:lnTo>
                  <a:lnTo>
                    <a:pt x="148932" y="27940"/>
                  </a:lnTo>
                  <a:lnTo>
                    <a:pt x="148996" y="27559"/>
                  </a:lnTo>
                  <a:lnTo>
                    <a:pt x="148297" y="30226"/>
                  </a:lnTo>
                  <a:lnTo>
                    <a:pt x="147993" y="30480"/>
                  </a:lnTo>
                  <a:lnTo>
                    <a:pt x="147345" y="30353"/>
                  </a:lnTo>
                  <a:lnTo>
                    <a:pt x="147675" y="29591"/>
                  </a:lnTo>
                  <a:lnTo>
                    <a:pt x="148297" y="28194"/>
                  </a:lnTo>
                  <a:lnTo>
                    <a:pt x="148310" y="26797"/>
                  </a:lnTo>
                  <a:lnTo>
                    <a:pt x="147815" y="28194"/>
                  </a:lnTo>
                  <a:lnTo>
                    <a:pt x="147789" y="26670"/>
                  </a:lnTo>
                  <a:lnTo>
                    <a:pt x="147015" y="29591"/>
                  </a:lnTo>
                  <a:lnTo>
                    <a:pt x="146837" y="29591"/>
                  </a:lnTo>
                  <a:lnTo>
                    <a:pt x="147078" y="28575"/>
                  </a:lnTo>
                  <a:lnTo>
                    <a:pt x="147180" y="28067"/>
                  </a:lnTo>
                  <a:lnTo>
                    <a:pt x="147294" y="27305"/>
                  </a:lnTo>
                  <a:lnTo>
                    <a:pt x="146646" y="28575"/>
                  </a:lnTo>
                  <a:lnTo>
                    <a:pt x="145732" y="27305"/>
                  </a:lnTo>
                  <a:lnTo>
                    <a:pt x="145262" y="30505"/>
                  </a:lnTo>
                  <a:lnTo>
                    <a:pt x="145249" y="30645"/>
                  </a:lnTo>
                  <a:lnTo>
                    <a:pt x="145211" y="30988"/>
                  </a:lnTo>
                  <a:lnTo>
                    <a:pt x="143433" y="33655"/>
                  </a:lnTo>
                  <a:lnTo>
                    <a:pt x="143446" y="33147"/>
                  </a:lnTo>
                  <a:lnTo>
                    <a:pt x="143459" y="32131"/>
                  </a:lnTo>
                  <a:lnTo>
                    <a:pt x="143471" y="31623"/>
                  </a:lnTo>
                  <a:lnTo>
                    <a:pt x="143471" y="31115"/>
                  </a:lnTo>
                  <a:lnTo>
                    <a:pt x="143497" y="29718"/>
                  </a:lnTo>
                  <a:lnTo>
                    <a:pt x="143510" y="28702"/>
                  </a:lnTo>
                  <a:lnTo>
                    <a:pt x="142163" y="29718"/>
                  </a:lnTo>
                  <a:lnTo>
                    <a:pt x="142405" y="28829"/>
                  </a:lnTo>
                  <a:lnTo>
                    <a:pt x="141503" y="29718"/>
                  </a:lnTo>
                  <a:lnTo>
                    <a:pt x="140881" y="29083"/>
                  </a:lnTo>
                  <a:lnTo>
                    <a:pt x="139915" y="31115"/>
                  </a:lnTo>
                  <a:lnTo>
                    <a:pt x="139725" y="31115"/>
                  </a:lnTo>
                  <a:lnTo>
                    <a:pt x="139738" y="30988"/>
                  </a:lnTo>
                  <a:lnTo>
                    <a:pt x="139827" y="30226"/>
                  </a:lnTo>
                  <a:lnTo>
                    <a:pt x="139877" y="29718"/>
                  </a:lnTo>
                  <a:lnTo>
                    <a:pt x="139979" y="29083"/>
                  </a:lnTo>
                  <a:lnTo>
                    <a:pt x="140322" y="28067"/>
                  </a:lnTo>
                  <a:lnTo>
                    <a:pt x="139661" y="28702"/>
                  </a:lnTo>
                  <a:lnTo>
                    <a:pt x="139331" y="29718"/>
                  </a:lnTo>
                  <a:lnTo>
                    <a:pt x="139293" y="29464"/>
                  </a:lnTo>
                  <a:lnTo>
                    <a:pt x="139192" y="28829"/>
                  </a:lnTo>
                  <a:lnTo>
                    <a:pt x="139077" y="28067"/>
                  </a:lnTo>
                  <a:lnTo>
                    <a:pt x="139192" y="27686"/>
                  </a:lnTo>
                  <a:lnTo>
                    <a:pt x="139611" y="26924"/>
                  </a:lnTo>
                  <a:lnTo>
                    <a:pt x="139661" y="26670"/>
                  </a:lnTo>
                  <a:lnTo>
                    <a:pt x="139687" y="26339"/>
                  </a:lnTo>
                  <a:lnTo>
                    <a:pt x="139560" y="26035"/>
                  </a:lnTo>
                  <a:lnTo>
                    <a:pt x="139712" y="24130"/>
                  </a:lnTo>
                  <a:lnTo>
                    <a:pt x="138391" y="26670"/>
                  </a:lnTo>
                  <a:lnTo>
                    <a:pt x="138518" y="26289"/>
                  </a:lnTo>
                  <a:lnTo>
                    <a:pt x="139153" y="24511"/>
                  </a:lnTo>
                  <a:lnTo>
                    <a:pt x="139090" y="24003"/>
                  </a:lnTo>
                  <a:lnTo>
                    <a:pt x="138709" y="23368"/>
                  </a:lnTo>
                  <a:lnTo>
                    <a:pt x="138315" y="24003"/>
                  </a:lnTo>
                  <a:lnTo>
                    <a:pt x="138226" y="24511"/>
                  </a:lnTo>
                  <a:lnTo>
                    <a:pt x="138099" y="26111"/>
                  </a:lnTo>
                  <a:lnTo>
                    <a:pt x="137807" y="26289"/>
                  </a:lnTo>
                  <a:lnTo>
                    <a:pt x="137452" y="25908"/>
                  </a:lnTo>
                  <a:lnTo>
                    <a:pt x="137553" y="25019"/>
                  </a:lnTo>
                  <a:lnTo>
                    <a:pt x="138252" y="22542"/>
                  </a:lnTo>
                  <a:lnTo>
                    <a:pt x="138125" y="19431"/>
                  </a:lnTo>
                  <a:lnTo>
                    <a:pt x="138036" y="17907"/>
                  </a:lnTo>
                  <a:lnTo>
                    <a:pt x="134378" y="28829"/>
                  </a:lnTo>
                  <a:lnTo>
                    <a:pt x="134620" y="26289"/>
                  </a:lnTo>
                  <a:lnTo>
                    <a:pt x="134708" y="25400"/>
                  </a:lnTo>
                  <a:lnTo>
                    <a:pt x="134391" y="26289"/>
                  </a:lnTo>
                  <a:lnTo>
                    <a:pt x="134023" y="25781"/>
                  </a:lnTo>
                  <a:lnTo>
                    <a:pt x="133959" y="25400"/>
                  </a:lnTo>
                  <a:lnTo>
                    <a:pt x="134467" y="20701"/>
                  </a:lnTo>
                  <a:lnTo>
                    <a:pt x="134289" y="20574"/>
                  </a:lnTo>
                  <a:lnTo>
                    <a:pt x="133934" y="18542"/>
                  </a:lnTo>
                  <a:lnTo>
                    <a:pt x="132397" y="25400"/>
                  </a:lnTo>
                  <a:lnTo>
                    <a:pt x="131864" y="23876"/>
                  </a:lnTo>
                  <a:lnTo>
                    <a:pt x="131673" y="25273"/>
                  </a:lnTo>
                  <a:lnTo>
                    <a:pt x="131038" y="28435"/>
                  </a:lnTo>
                  <a:lnTo>
                    <a:pt x="130162" y="29464"/>
                  </a:lnTo>
                  <a:lnTo>
                    <a:pt x="129794" y="28956"/>
                  </a:lnTo>
                  <a:lnTo>
                    <a:pt x="129908" y="27800"/>
                  </a:lnTo>
                  <a:lnTo>
                    <a:pt x="130162" y="26543"/>
                  </a:lnTo>
                  <a:lnTo>
                    <a:pt x="130263" y="26035"/>
                  </a:lnTo>
                  <a:lnTo>
                    <a:pt x="130289" y="25908"/>
                  </a:lnTo>
                  <a:lnTo>
                    <a:pt x="130416" y="25273"/>
                  </a:lnTo>
                  <a:lnTo>
                    <a:pt x="130619" y="24257"/>
                  </a:lnTo>
                  <a:lnTo>
                    <a:pt x="130721" y="24003"/>
                  </a:lnTo>
                  <a:lnTo>
                    <a:pt x="131229" y="23241"/>
                  </a:lnTo>
                  <a:lnTo>
                    <a:pt x="131381" y="23241"/>
                  </a:lnTo>
                  <a:lnTo>
                    <a:pt x="131254" y="24003"/>
                  </a:lnTo>
                  <a:lnTo>
                    <a:pt x="131826" y="23241"/>
                  </a:lnTo>
                  <a:lnTo>
                    <a:pt x="131927" y="22987"/>
                  </a:lnTo>
                  <a:lnTo>
                    <a:pt x="131991" y="21844"/>
                  </a:lnTo>
                  <a:lnTo>
                    <a:pt x="131635" y="22987"/>
                  </a:lnTo>
                  <a:lnTo>
                    <a:pt x="131635" y="22733"/>
                  </a:lnTo>
                  <a:lnTo>
                    <a:pt x="131635" y="22352"/>
                  </a:lnTo>
                  <a:lnTo>
                    <a:pt x="131635" y="21717"/>
                  </a:lnTo>
                  <a:lnTo>
                    <a:pt x="130848" y="21602"/>
                  </a:lnTo>
                  <a:lnTo>
                    <a:pt x="130657" y="20447"/>
                  </a:lnTo>
                  <a:lnTo>
                    <a:pt x="129844" y="21971"/>
                  </a:lnTo>
                  <a:lnTo>
                    <a:pt x="129349" y="20701"/>
                  </a:lnTo>
                  <a:lnTo>
                    <a:pt x="129222" y="21971"/>
                  </a:lnTo>
                  <a:lnTo>
                    <a:pt x="129108" y="22733"/>
                  </a:lnTo>
                  <a:lnTo>
                    <a:pt x="128231" y="21005"/>
                  </a:lnTo>
                  <a:lnTo>
                    <a:pt x="127965" y="24892"/>
                  </a:lnTo>
                  <a:lnTo>
                    <a:pt x="127088" y="25273"/>
                  </a:lnTo>
                  <a:lnTo>
                    <a:pt x="127088" y="25146"/>
                  </a:lnTo>
                  <a:lnTo>
                    <a:pt x="127076" y="23495"/>
                  </a:lnTo>
                  <a:lnTo>
                    <a:pt x="127203" y="23114"/>
                  </a:lnTo>
                  <a:lnTo>
                    <a:pt x="127571" y="22352"/>
                  </a:lnTo>
                  <a:lnTo>
                    <a:pt x="128193" y="21082"/>
                  </a:lnTo>
                  <a:lnTo>
                    <a:pt x="127127" y="22352"/>
                  </a:lnTo>
                  <a:lnTo>
                    <a:pt x="127025" y="21463"/>
                  </a:lnTo>
                  <a:lnTo>
                    <a:pt x="127127" y="20574"/>
                  </a:lnTo>
                  <a:lnTo>
                    <a:pt x="127228" y="20320"/>
                  </a:lnTo>
                  <a:lnTo>
                    <a:pt x="128168" y="18161"/>
                  </a:lnTo>
                  <a:lnTo>
                    <a:pt x="126949" y="20320"/>
                  </a:lnTo>
                  <a:lnTo>
                    <a:pt x="127114" y="17780"/>
                  </a:lnTo>
                  <a:lnTo>
                    <a:pt x="127050" y="16002"/>
                  </a:lnTo>
                  <a:lnTo>
                    <a:pt x="126949" y="15836"/>
                  </a:lnTo>
                  <a:lnTo>
                    <a:pt x="127076" y="15494"/>
                  </a:lnTo>
                  <a:lnTo>
                    <a:pt x="127139" y="15367"/>
                  </a:lnTo>
                  <a:lnTo>
                    <a:pt x="126771" y="15240"/>
                  </a:lnTo>
                  <a:lnTo>
                    <a:pt x="126453" y="17780"/>
                  </a:lnTo>
                  <a:lnTo>
                    <a:pt x="126326" y="17272"/>
                  </a:lnTo>
                  <a:lnTo>
                    <a:pt x="126149" y="17272"/>
                  </a:lnTo>
                  <a:lnTo>
                    <a:pt x="126377" y="16256"/>
                  </a:lnTo>
                  <a:lnTo>
                    <a:pt x="125895" y="17526"/>
                  </a:lnTo>
                  <a:lnTo>
                    <a:pt x="125780" y="18034"/>
                  </a:lnTo>
                  <a:lnTo>
                    <a:pt x="125653" y="20193"/>
                  </a:lnTo>
                  <a:lnTo>
                    <a:pt x="125526" y="20574"/>
                  </a:lnTo>
                  <a:lnTo>
                    <a:pt x="124726" y="22352"/>
                  </a:lnTo>
                  <a:lnTo>
                    <a:pt x="124637" y="21209"/>
                  </a:lnTo>
                  <a:lnTo>
                    <a:pt x="123558" y="23495"/>
                  </a:lnTo>
                  <a:lnTo>
                    <a:pt x="123583" y="23368"/>
                  </a:lnTo>
                  <a:lnTo>
                    <a:pt x="124028" y="21082"/>
                  </a:lnTo>
                  <a:lnTo>
                    <a:pt x="124167" y="20320"/>
                  </a:lnTo>
                  <a:lnTo>
                    <a:pt x="124637" y="21209"/>
                  </a:lnTo>
                  <a:lnTo>
                    <a:pt x="124701" y="21082"/>
                  </a:lnTo>
                  <a:lnTo>
                    <a:pt x="124777" y="21463"/>
                  </a:lnTo>
                  <a:lnTo>
                    <a:pt x="124841" y="21590"/>
                  </a:lnTo>
                  <a:lnTo>
                    <a:pt x="124828" y="21082"/>
                  </a:lnTo>
                  <a:lnTo>
                    <a:pt x="124828" y="20320"/>
                  </a:lnTo>
                  <a:lnTo>
                    <a:pt x="124828" y="20193"/>
                  </a:lnTo>
                  <a:lnTo>
                    <a:pt x="124815" y="19177"/>
                  </a:lnTo>
                  <a:lnTo>
                    <a:pt x="124790" y="17018"/>
                  </a:lnTo>
                  <a:lnTo>
                    <a:pt x="125209" y="16840"/>
                  </a:lnTo>
                  <a:lnTo>
                    <a:pt x="125323" y="15836"/>
                  </a:lnTo>
                  <a:lnTo>
                    <a:pt x="125171" y="12573"/>
                  </a:lnTo>
                  <a:lnTo>
                    <a:pt x="124206" y="19177"/>
                  </a:lnTo>
                  <a:lnTo>
                    <a:pt x="123329" y="18923"/>
                  </a:lnTo>
                  <a:lnTo>
                    <a:pt x="123761" y="17399"/>
                  </a:lnTo>
                  <a:lnTo>
                    <a:pt x="123850" y="16370"/>
                  </a:lnTo>
                  <a:lnTo>
                    <a:pt x="123151" y="18923"/>
                  </a:lnTo>
                  <a:lnTo>
                    <a:pt x="122516" y="20193"/>
                  </a:lnTo>
                  <a:lnTo>
                    <a:pt x="122250" y="18669"/>
                  </a:lnTo>
                  <a:lnTo>
                    <a:pt x="121653" y="21082"/>
                  </a:lnTo>
                  <a:lnTo>
                    <a:pt x="121399" y="20828"/>
                  </a:lnTo>
                  <a:lnTo>
                    <a:pt x="121424" y="20955"/>
                  </a:lnTo>
                  <a:lnTo>
                    <a:pt x="121526" y="21844"/>
                  </a:lnTo>
                  <a:lnTo>
                    <a:pt x="121094" y="23368"/>
                  </a:lnTo>
                  <a:lnTo>
                    <a:pt x="120853" y="23114"/>
                  </a:lnTo>
                  <a:lnTo>
                    <a:pt x="120332" y="23622"/>
                  </a:lnTo>
                  <a:lnTo>
                    <a:pt x="119761" y="25146"/>
                  </a:lnTo>
                  <a:lnTo>
                    <a:pt x="119926" y="23876"/>
                  </a:lnTo>
                  <a:lnTo>
                    <a:pt x="120345" y="20574"/>
                  </a:lnTo>
                  <a:lnTo>
                    <a:pt x="120611" y="18542"/>
                  </a:lnTo>
                  <a:lnTo>
                    <a:pt x="119519" y="20574"/>
                  </a:lnTo>
                  <a:lnTo>
                    <a:pt x="119507" y="20066"/>
                  </a:lnTo>
                  <a:lnTo>
                    <a:pt x="119595" y="18923"/>
                  </a:lnTo>
                  <a:lnTo>
                    <a:pt x="119900" y="18034"/>
                  </a:lnTo>
                  <a:lnTo>
                    <a:pt x="120180" y="17272"/>
                  </a:lnTo>
                  <a:lnTo>
                    <a:pt x="120154" y="16256"/>
                  </a:lnTo>
                  <a:lnTo>
                    <a:pt x="119138" y="18072"/>
                  </a:lnTo>
                  <a:lnTo>
                    <a:pt x="118821" y="18859"/>
                  </a:lnTo>
                  <a:lnTo>
                    <a:pt x="118821" y="20701"/>
                  </a:lnTo>
                  <a:lnTo>
                    <a:pt x="118211" y="22174"/>
                  </a:lnTo>
                  <a:lnTo>
                    <a:pt x="117995" y="23876"/>
                  </a:lnTo>
                  <a:lnTo>
                    <a:pt x="118084" y="22479"/>
                  </a:lnTo>
                  <a:lnTo>
                    <a:pt x="118173" y="21590"/>
                  </a:lnTo>
                  <a:lnTo>
                    <a:pt x="118198" y="21183"/>
                  </a:lnTo>
                  <a:lnTo>
                    <a:pt x="118122" y="21336"/>
                  </a:lnTo>
                  <a:lnTo>
                    <a:pt x="118237" y="20624"/>
                  </a:lnTo>
                  <a:lnTo>
                    <a:pt x="118198" y="21183"/>
                  </a:lnTo>
                  <a:lnTo>
                    <a:pt x="118681" y="20193"/>
                  </a:lnTo>
                  <a:lnTo>
                    <a:pt x="118745" y="20066"/>
                  </a:lnTo>
                  <a:lnTo>
                    <a:pt x="118821" y="20701"/>
                  </a:lnTo>
                  <a:lnTo>
                    <a:pt x="118821" y="18859"/>
                  </a:lnTo>
                  <a:lnTo>
                    <a:pt x="117881" y="20955"/>
                  </a:lnTo>
                  <a:lnTo>
                    <a:pt x="117767" y="21501"/>
                  </a:lnTo>
                  <a:lnTo>
                    <a:pt x="116560" y="25908"/>
                  </a:lnTo>
                  <a:lnTo>
                    <a:pt x="116547" y="24892"/>
                  </a:lnTo>
                  <a:lnTo>
                    <a:pt x="116535" y="24511"/>
                  </a:lnTo>
                  <a:lnTo>
                    <a:pt x="116535" y="24130"/>
                  </a:lnTo>
                  <a:lnTo>
                    <a:pt x="117754" y="17526"/>
                  </a:lnTo>
                  <a:lnTo>
                    <a:pt x="117627" y="15621"/>
                  </a:lnTo>
                  <a:lnTo>
                    <a:pt x="117500" y="14351"/>
                  </a:lnTo>
                  <a:lnTo>
                    <a:pt x="115620" y="20066"/>
                  </a:lnTo>
                  <a:lnTo>
                    <a:pt x="114808" y="18288"/>
                  </a:lnTo>
                  <a:lnTo>
                    <a:pt x="114846" y="19812"/>
                  </a:lnTo>
                  <a:lnTo>
                    <a:pt x="114300" y="21717"/>
                  </a:lnTo>
                  <a:lnTo>
                    <a:pt x="114236" y="20447"/>
                  </a:lnTo>
                  <a:lnTo>
                    <a:pt x="114185" y="19558"/>
                  </a:lnTo>
                  <a:lnTo>
                    <a:pt x="113626" y="20447"/>
                  </a:lnTo>
                  <a:lnTo>
                    <a:pt x="113715" y="20066"/>
                  </a:lnTo>
                  <a:lnTo>
                    <a:pt x="114046" y="18542"/>
                  </a:lnTo>
                  <a:lnTo>
                    <a:pt x="114033" y="17907"/>
                  </a:lnTo>
                  <a:lnTo>
                    <a:pt x="114109" y="16383"/>
                  </a:lnTo>
                  <a:lnTo>
                    <a:pt x="113817" y="17907"/>
                  </a:lnTo>
                  <a:lnTo>
                    <a:pt x="113296" y="16129"/>
                  </a:lnTo>
                  <a:lnTo>
                    <a:pt x="112382" y="20066"/>
                  </a:lnTo>
                  <a:lnTo>
                    <a:pt x="112293" y="17145"/>
                  </a:lnTo>
                  <a:lnTo>
                    <a:pt x="111734" y="16002"/>
                  </a:lnTo>
                  <a:lnTo>
                    <a:pt x="110223" y="22860"/>
                  </a:lnTo>
                  <a:lnTo>
                    <a:pt x="109588" y="22085"/>
                  </a:lnTo>
                  <a:lnTo>
                    <a:pt x="109702" y="21336"/>
                  </a:lnTo>
                  <a:lnTo>
                    <a:pt x="110032" y="20320"/>
                  </a:lnTo>
                  <a:lnTo>
                    <a:pt x="110121" y="20066"/>
                  </a:lnTo>
                  <a:lnTo>
                    <a:pt x="110236" y="18161"/>
                  </a:lnTo>
                  <a:lnTo>
                    <a:pt x="110464" y="17780"/>
                  </a:lnTo>
                  <a:lnTo>
                    <a:pt x="110985" y="16891"/>
                  </a:lnTo>
                  <a:lnTo>
                    <a:pt x="110731" y="16776"/>
                  </a:lnTo>
                  <a:lnTo>
                    <a:pt x="110515" y="16383"/>
                  </a:lnTo>
                  <a:lnTo>
                    <a:pt x="110236" y="17780"/>
                  </a:lnTo>
                  <a:lnTo>
                    <a:pt x="110312" y="16510"/>
                  </a:lnTo>
                  <a:lnTo>
                    <a:pt x="108877" y="20320"/>
                  </a:lnTo>
                  <a:lnTo>
                    <a:pt x="108991" y="18415"/>
                  </a:lnTo>
                  <a:lnTo>
                    <a:pt x="108699" y="19304"/>
                  </a:lnTo>
                  <a:lnTo>
                    <a:pt x="108229" y="21336"/>
                  </a:lnTo>
                  <a:lnTo>
                    <a:pt x="107937" y="21082"/>
                  </a:lnTo>
                  <a:lnTo>
                    <a:pt x="107365" y="21336"/>
                  </a:lnTo>
                  <a:lnTo>
                    <a:pt x="107226" y="23329"/>
                  </a:lnTo>
                  <a:lnTo>
                    <a:pt x="107569" y="17145"/>
                  </a:lnTo>
                  <a:lnTo>
                    <a:pt x="104622" y="23622"/>
                  </a:lnTo>
                  <a:lnTo>
                    <a:pt x="104851" y="19177"/>
                  </a:lnTo>
                  <a:lnTo>
                    <a:pt x="104902" y="18034"/>
                  </a:lnTo>
                  <a:lnTo>
                    <a:pt x="104140" y="18669"/>
                  </a:lnTo>
                  <a:lnTo>
                    <a:pt x="103251" y="19177"/>
                  </a:lnTo>
                  <a:lnTo>
                    <a:pt x="102641" y="19177"/>
                  </a:lnTo>
                  <a:lnTo>
                    <a:pt x="102768" y="18669"/>
                  </a:lnTo>
                  <a:lnTo>
                    <a:pt x="102831" y="18199"/>
                  </a:lnTo>
                  <a:lnTo>
                    <a:pt x="102908" y="18415"/>
                  </a:lnTo>
                  <a:lnTo>
                    <a:pt x="102844" y="18161"/>
                  </a:lnTo>
                  <a:lnTo>
                    <a:pt x="102463" y="16383"/>
                  </a:lnTo>
                  <a:lnTo>
                    <a:pt x="101307" y="24130"/>
                  </a:lnTo>
                  <a:lnTo>
                    <a:pt x="101282" y="24003"/>
                  </a:lnTo>
                  <a:lnTo>
                    <a:pt x="101066" y="22987"/>
                  </a:lnTo>
                  <a:lnTo>
                    <a:pt x="100812" y="21844"/>
                  </a:lnTo>
                  <a:lnTo>
                    <a:pt x="100914" y="19558"/>
                  </a:lnTo>
                  <a:lnTo>
                    <a:pt x="100965" y="18542"/>
                  </a:lnTo>
                  <a:lnTo>
                    <a:pt x="101625" y="20193"/>
                  </a:lnTo>
                  <a:lnTo>
                    <a:pt x="101638" y="18542"/>
                  </a:lnTo>
                  <a:lnTo>
                    <a:pt x="102704" y="12192"/>
                  </a:lnTo>
                  <a:lnTo>
                    <a:pt x="100304" y="19558"/>
                  </a:lnTo>
                  <a:lnTo>
                    <a:pt x="100368" y="17526"/>
                  </a:lnTo>
                  <a:lnTo>
                    <a:pt x="100431" y="15621"/>
                  </a:lnTo>
                  <a:lnTo>
                    <a:pt x="100584" y="15367"/>
                  </a:lnTo>
                  <a:lnTo>
                    <a:pt x="100596" y="12827"/>
                  </a:lnTo>
                  <a:lnTo>
                    <a:pt x="99034" y="17526"/>
                  </a:lnTo>
                  <a:lnTo>
                    <a:pt x="98374" y="16891"/>
                  </a:lnTo>
                  <a:lnTo>
                    <a:pt x="98552" y="15875"/>
                  </a:lnTo>
                  <a:lnTo>
                    <a:pt x="97409" y="19177"/>
                  </a:lnTo>
                  <a:lnTo>
                    <a:pt x="95618" y="20701"/>
                  </a:lnTo>
                  <a:lnTo>
                    <a:pt x="95567" y="21209"/>
                  </a:lnTo>
                  <a:lnTo>
                    <a:pt x="94792" y="21844"/>
                  </a:lnTo>
                  <a:lnTo>
                    <a:pt x="94665" y="19558"/>
                  </a:lnTo>
                  <a:lnTo>
                    <a:pt x="94703" y="18288"/>
                  </a:lnTo>
                  <a:lnTo>
                    <a:pt x="95034" y="16256"/>
                  </a:lnTo>
                  <a:lnTo>
                    <a:pt x="95681" y="16129"/>
                  </a:lnTo>
                  <a:lnTo>
                    <a:pt x="96012" y="12446"/>
                  </a:lnTo>
                  <a:lnTo>
                    <a:pt x="94856" y="16129"/>
                  </a:lnTo>
                  <a:lnTo>
                    <a:pt x="94729" y="15748"/>
                  </a:lnTo>
                  <a:lnTo>
                    <a:pt x="94843" y="14478"/>
                  </a:lnTo>
                  <a:lnTo>
                    <a:pt x="94970" y="13843"/>
                  </a:lnTo>
                  <a:lnTo>
                    <a:pt x="93916" y="14224"/>
                  </a:lnTo>
                  <a:lnTo>
                    <a:pt x="93192" y="18288"/>
                  </a:lnTo>
                  <a:lnTo>
                    <a:pt x="92227" y="17780"/>
                  </a:lnTo>
                  <a:lnTo>
                    <a:pt x="92163" y="18542"/>
                  </a:lnTo>
                  <a:lnTo>
                    <a:pt x="92036" y="19304"/>
                  </a:lnTo>
                  <a:lnTo>
                    <a:pt x="90855" y="22987"/>
                  </a:lnTo>
                  <a:lnTo>
                    <a:pt x="91109" y="21717"/>
                  </a:lnTo>
                  <a:lnTo>
                    <a:pt x="91198" y="21209"/>
                  </a:lnTo>
                  <a:lnTo>
                    <a:pt x="91363" y="20320"/>
                  </a:lnTo>
                  <a:lnTo>
                    <a:pt x="91465" y="19812"/>
                  </a:lnTo>
                  <a:lnTo>
                    <a:pt x="91516" y="19558"/>
                  </a:lnTo>
                  <a:lnTo>
                    <a:pt x="92049" y="16764"/>
                  </a:lnTo>
                  <a:lnTo>
                    <a:pt x="90982" y="19558"/>
                  </a:lnTo>
                  <a:lnTo>
                    <a:pt x="91516" y="15494"/>
                  </a:lnTo>
                  <a:lnTo>
                    <a:pt x="89547" y="19177"/>
                  </a:lnTo>
                  <a:lnTo>
                    <a:pt x="88760" y="19812"/>
                  </a:lnTo>
                  <a:lnTo>
                    <a:pt x="89179" y="18440"/>
                  </a:lnTo>
                  <a:lnTo>
                    <a:pt x="88404" y="19812"/>
                  </a:lnTo>
                  <a:lnTo>
                    <a:pt x="88049" y="19685"/>
                  </a:lnTo>
                  <a:lnTo>
                    <a:pt x="87693" y="19558"/>
                  </a:lnTo>
                  <a:lnTo>
                    <a:pt x="87757" y="19177"/>
                  </a:lnTo>
                  <a:lnTo>
                    <a:pt x="88112" y="17272"/>
                  </a:lnTo>
                  <a:lnTo>
                    <a:pt x="89154" y="11684"/>
                  </a:lnTo>
                  <a:lnTo>
                    <a:pt x="86144" y="17272"/>
                  </a:lnTo>
                  <a:lnTo>
                    <a:pt x="86194" y="16637"/>
                  </a:lnTo>
                  <a:lnTo>
                    <a:pt x="86207" y="16383"/>
                  </a:lnTo>
                  <a:lnTo>
                    <a:pt x="86245" y="15875"/>
                  </a:lnTo>
                  <a:lnTo>
                    <a:pt x="86423" y="13716"/>
                  </a:lnTo>
                  <a:lnTo>
                    <a:pt x="86626" y="11049"/>
                  </a:lnTo>
                  <a:lnTo>
                    <a:pt x="84848" y="13716"/>
                  </a:lnTo>
                  <a:lnTo>
                    <a:pt x="84264" y="9398"/>
                  </a:lnTo>
                  <a:lnTo>
                    <a:pt x="82677" y="9652"/>
                  </a:lnTo>
                  <a:lnTo>
                    <a:pt x="82219" y="15875"/>
                  </a:lnTo>
                  <a:lnTo>
                    <a:pt x="82207" y="9652"/>
                  </a:lnTo>
                  <a:lnTo>
                    <a:pt x="81292" y="16002"/>
                  </a:lnTo>
                  <a:lnTo>
                    <a:pt x="80873" y="16383"/>
                  </a:lnTo>
                  <a:lnTo>
                    <a:pt x="80467" y="13081"/>
                  </a:lnTo>
                  <a:lnTo>
                    <a:pt x="80340" y="12065"/>
                  </a:lnTo>
                  <a:lnTo>
                    <a:pt x="80365" y="10033"/>
                  </a:lnTo>
                  <a:lnTo>
                    <a:pt x="80886" y="10541"/>
                  </a:lnTo>
                  <a:lnTo>
                    <a:pt x="80949" y="10033"/>
                  </a:lnTo>
                  <a:lnTo>
                    <a:pt x="81076" y="9144"/>
                  </a:lnTo>
                  <a:lnTo>
                    <a:pt x="80378" y="8509"/>
                  </a:lnTo>
                  <a:lnTo>
                    <a:pt x="80619" y="7874"/>
                  </a:lnTo>
                  <a:lnTo>
                    <a:pt x="81127" y="6477"/>
                  </a:lnTo>
                  <a:lnTo>
                    <a:pt x="81026" y="5334"/>
                  </a:lnTo>
                  <a:lnTo>
                    <a:pt x="80924" y="4699"/>
                  </a:lnTo>
                  <a:lnTo>
                    <a:pt x="80683" y="6883"/>
                  </a:lnTo>
                  <a:lnTo>
                    <a:pt x="80556" y="7175"/>
                  </a:lnTo>
                  <a:lnTo>
                    <a:pt x="80149" y="7874"/>
                  </a:lnTo>
                  <a:lnTo>
                    <a:pt x="79844" y="6858"/>
                  </a:lnTo>
                  <a:lnTo>
                    <a:pt x="79933" y="10033"/>
                  </a:lnTo>
                  <a:lnTo>
                    <a:pt x="78409" y="13081"/>
                  </a:lnTo>
                  <a:lnTo>
                    <a:pt x="78498" y="12573"/>
                  </a:lnTo>
                  <a:lnTo>
                    <a:pt x="78524" y="12446"/>
                  </a:lnTo>
                  <a:lnTo>
                    <a:pt x="78892" y="10287"/>
                  </a:lnTo>
                  <a:lnTo>
                    <a:pt x="79349" y="7620"/>
                  </a:lnTo>
                  <a:lnTo>
                    <a:pt x="79895" y="4445"/>
                  </a:lnTo>
                  <a:lnTo>
                    <a:pt x="78295" y="7620"/>
                  </a:lnTo>
                  <a:lnTo>
                    <a:pt x="78600" y="6731"/>
                  </a:lnTo>
                  <a:lnTo>
                    <a:pt x="78943" y="5715"/>
                  </a:lnTo>
                  <a:lnTo>
                    <a:pt x="78206" y="6731"/>
                  </a:lnTo>
                  <a:lnTo>
                    <a:pt x="76885" y="5334"/>
                  </a:lnTo>
                  <a:lnTo>
                    <a:pt x="75577" y="10287"/>
                  </a:lnTo>
                  <a:lnTo>
                    <a:pt x="75692" y="8128"/>
                  </a:lnTo>
                  <a:lnTo>
                    <a:pt x="75793" y="7747"/>
                  </a:lnTo>
                  <a:lnTo>
                    <a:pt x="76022" y="7366"/>
                  </a:lnTo>
                  <a:lnTo>
                    <a:pt x="74803" y="6477"/>
                  </a:lnTo>
                  <a:lnTo>
                    <a:pt x="72263" y="12446"/>
                  </a:lnTo>
                  <a:lnTo>
                    <a:pt x="72224" y="12192"/>
                  </a:lnTo>
                  <a:lnTo>
                    <a:pt x="72199" y="12065"/>
                  </a:lnTo>
                  <a:lnTo>
                    <a:pt x="71907" y="10414"/>
                  </a:lnTo>
                  <a:lnTo>
                    <a:pt x="71793" y="9779"/>
                  </a:lnTo>
                  <a:lnTo>
                    <a:pt x="71894" y="8128"/>
                  </a:lnTo>
                  <a:lnTo>
                    <a:pt x="72009" y="7620"/>
                  </a:lnTo>
                  <a:lnTo>
                    <a:pt x="71691" y="8001"/>
                  </a:lnTo>
                  <a:lnTo>
                    <a:pt x="71158" y="10414"/>
                  </a:lnTo>
                  <a:lnTo>
                    <a:pt x="71120" y="9779"/>
                  </a:lnTo>
                  <a:lnTo>
                    <a:pt x="71234" y="8001"/>
                  </a:lnTo>
                  <a:lnTo>
                    <a:pt x="71399" y="7239"/>
                  </a:lnTo>
                  <a:lnTo>
                    <a:pt x="70243" y="9779"/>
                  </a:lnTo>
                  <a:lnTo>
                    <a:pt x="70154" y="9398"/>
                  </a:lnTo>
                  <a:lnTo>
                    <a:pt x="70269" y="8128"/>
                  </a:lnTo>
                  <a:lnTo>
                    <a:pt x="70497" y="7366"/>
                  </a:lnTo>
                  <a:lnTo>
                    <a:pt x="70396" y="6731"/>
                  </a:lnTo>
                  <a:lnTo>
                    <a:pt x="69557" y="4953"/>
                  </a:lnTo>
                  <a:lnTo>
                    <a:pt x="67970" y="11176"/>
                  </a:lnTo>
                  <a:lnTo>
                    <a:pt x="66751" y="12065"/>
                  </a:lnTo>
                  <a:lnTo>
                    <a:pt x="66802" y="11684"/>
                  </a:lnTo>
                  <a:lnTo>
                    <a:pt x="66890" y="11049"/>
                  </a:lnTo>
                  <a:lnTo>
                    <a:pt x="67119" y="9398"/>
                  </a:lnTo>
                  <a:lnTo>
                    <a:pt x="67360" y="7620"/>
                  </a:lnTo>
                  <a:lnTo>
                    <a:pt x="67246" y="7239"/>
                  </a:lnTo>
                  <a:lnTo>
                    <a:pt x="66205" y="5207"/>
                  </a:lnTo>
                  <a:lnTo>
                    <a:pt x="66243" y="4318"/>
                  </a:lnTo>
                  <a:lnTo>
                    <a:pt x="64795" y="3556"/>
                  </a:lnTo>
                  <a:lnTo>
                    <a:pt x="63144" y="7874"/>
                  </a:lnTo>
                  <a:lnTo>
                    <a:pt x="61518" y="9398"/>
                  </a:lnTo>
                  <a:lnTo>
                    <a:pt x="61455" y="8001"/>
                  </a:lnTo>
                  <a:lnTo>
                    <a:pt x="61417" y="6985"/>
                  </a:lnTo>
                  <a:lnTo>
                    <a:pt x="61290" y="4318"/>
                  </a:lnTo>
                  <a:lnTo>
                    <a:pt x="58826" y="6985"/>
                  </a:lnTo>
                  <a:lnTo>
                    <a:pt x="57785" y="4064"/>
                  </a:lnTo>
                  <a:lnTo>
                    <a:pt x="57848" y="5080"/>
                  </a:lnTo>
                  <a:lnTo>
                    <a:pt x="57302" y="7620"/>
                  </a:lnTo>
                  <a:lnTo>
                    <a:pt x="56997" y="8001"/>
                  </a:lnTo>
                  <a:lnTo>
                    <a:pt x="56794" y="6985"/>
                  </a:lnTo>
                  <a:lnTo>
                    <a:pt x="55702" y="11049"/>
                  </a:lnTo>
                  <a:lnTo>
                    <a:pt x="55854" y="9906"/>
                  </a:lnTo>
                  <a:lnTo>
                    <a:pt x="55867" y="9779"/>
                  </a:lnTo>
                  <a:lnTo>
                    <a:pt x="55956" y="9144"/>
                  </a:lnTo>
                  <a:lnTo>
                    <a:pt x="56261" y="6858"/>
                  </a:lnTo>
                  <a:lnTo>
                    <a:pt x="56375" y="6985"/>
                  </a:lnTo>
                  <a:lnTo>
                    <a:pt x="56375" y="6858"/>
                  </a:lnTo>
                  <a:lnTo>
                    <a:pt x="56565" y="3810"/>
                  </a:lnTo>
                  <a:lnTo>
                    <a:pt x="56629" y="2794"/>
                  </a:lnTo>
                  <a:lnTo>
                    <a:pt x="55816" y="3810"/>
                  </a:lnTo>
                  <a:lnTo>
                    <a:pt x="55308" y="3683"/>
                  </a:lnTo>
                  <a:lnTo>
                    <a:pt x="54546" y="9144"/>
                  </a:lnTo>
                  <a:lnTo>
                    <a:pt x="54038" y="7112"/>
                  </a:lnTo>
                  <a:lnTo>
                    <a:pt x="53746" y="5969"/>
                  </a:lnTo>
                  <a:lnTo>
                    <a:pt x="52425" y="6477"/>
                  </a:lnTo>
                  <a:lnTo>
                    <a:pt x="51181" y="7112"/>
                  </a:lnTo>
                  <a:lnTo>
                    <a:pt x="51155" y="6985"/>
                  </a:lnTo>
                  <a:lnTo>
                    <a:pt x="50673" y="4445"/>
                  </a:lnTo>
                  <a:lnTo>
                    <a:pt x="50177" y="5715"/>
                  </a:lnTo>
                  <a:lnTo>
                    <a:pt x="49771" y="5715"/>
                  </a:lnTo>
                  <a:lnTo>
                    <a:pt x="49276" y="6985"/>
                  </a:lnTo>
                  <a:lnTo>
                    <a:pt x="49517" y="4953"/>
                  </a:lnTo>
                  <a:lnTo>
                    <a:pt x="49504" y="3937"/>
                  </a:lnTo>
                  <a:lnTo>
                    <a:pt x="48996" y="3429"/>
                  </a:lnTo>
                  <a:lnTo>
                    <a:pt x="48374" y="2794"/>
                  </a:lnTo>
                  <a:lnTo>
                    <a:pt x="47142" y="3429"/>
                  </a:lnTo>
                  <a:lnTo>
                    <a:pt x="47612" y="1270"/>
                  </a:lnTo>
                  <a:lnTo>
                    <a:pt x="46977" y="1016"/>
                  </a:lnTo>
                  <a:lnTo>
                    <a:pt x="45872" y="9652"/>
                  </a:lnTo>
                  <a:lnTo>
                    <a:pt x="45250" y="9779"/>
                  </a:lnTo>
                  <a:lnTo>
                    <a:pt x="45427" y="7239"/>
                  </a:lnTo>
                  <a:lnTo>
                    <a:pt x="45504" y="6096"/>
                  </a:lnTo>
                  <a:lnTo>
                    <a:pt x="45554" y="5334"/>
                  </a:lnTo>
                  <a:lnTo>
                    <a:pt x="44424" y="5334"/>
                  </a:lnTo>
                  <a:lnTo>
                    <a:pt x="44399" y="5207"/>
                  </a:lnTo>
                  <a:lnTo>
                    <a:pt x="43675" y="1397"/>
                  </a:lnTo>
                  <a:lnTo>
                    <a:pt x="42151" y="5207"/>
                  </a:lnTo>
                  <a:lnTo>
                    <a:pt x="42405" y="3302"/>
                  </a:lnTo>
                  <a:lnTo>
                    <a:pt x="42595" y="3175"/>
                  </a:lnTo>
                  <a:lnTo>
                    <a:pt x="42087" y="3048"/>
                  </a:lnTo>
                  <a:lnTo>
                    <a:pt x="41719" y="2159"/>
                  </a:lnTo>
                  <a:lnTo>
                    <a:pt x="40843" y="0"/>
                  </a:lnTo>
                  <a:lnTo>
                    <a:pt x="40678" y="2463"/>
                  </a:lnTo>
                  <a:lnTo>
                    <a:pt x="38531" y="7239"/>
                  </a:lnTo>
                  <a:lnTo>
                    <a:pt x="38912" y="4318"/>
                  </a:lnTo>
                  <a:lnTo>
                    <a:pt x="38036" y="8001"/>
                  </a:lnTo>
                  <a:lnTo>
                    <a:pt x="37922" y="9017"/>
                  </a:lnTo>
                  <a:lnTo>
                    <a:pt x="37109" y="9906"/>
                  </a:lnTo>
                  <a:lnTo>
                    <a:pt x="37007" y="9652"/>
                  </a:lnTo>
                  <a:lnTo>
                    <a:pt x="37134" y="8001"/>
                  </a:lnTo>
                  <a:lnTo>
                    <a:pt x="37020" y="7239"/>
                  </a:lnTo>
                  <a:lnTo>
                    <a:pt x="36918" y="6858"/>
                  </a:lnTo>
                  <a:lnTo>
                    <a:pt x="36639" y="11049"/>
                  </a:lnTo>
                  <a:lnTo>
                    <a:pt x="36144" y="9652"/>
                  </a:lnTo>
                  <a:lnTo>
                    <a:pt x="36245" y="8890"/>
                  </a:lnTo>
                  <a:lnTo>
                    <a:pt x="36525" y="7620"/>
                  </a:lnTo>
                  <a:lnTo>
                    <a:pt x="35979" y="7366"/>
                  </a:lnTo>
                  <a:lnTo>
                    <a:pt x="35915" y="8382"/>
                  </a:lnTo>
                  <a:lnTo>
                    <a:pt x="35458" y="10287"/>
                  </a:lnTo>
                  <a:lnTo>
                    <a:pt x="35344" y="10668"/>
                  </a:lnTo>
                  <a:lnTo>
                    <a:pt x="34925" y="11684"/>
                  </a:lnTo>
                  <a:lnTo>
                    <a:pt x="34823" y="11303"/>
                  </a:lnTo>
                  <a:lnTo>
                    <a:pt x="34645" y="10668"/>
                  </a:lnTo>
                  <a:lnTo>
                    <a:pt x="34442" y="9906"/>
                  </a:lnTo>
                  <a:lnTo>
                    <a:pt x="34531" y="6985"/>
                  </a:lnTo>
                  <a:lnTo>
                    <a:pt x="34277" y="8763"/>
                  </a:lnTo>
                  <a:lnTo>
                    <a:pt x="33782" y="10668"/>
                  </a:lnTo>
                  <a:lnTo>
                    <a:pt x="33604" y="10160"/>
                  </a:lnTo>
                  <a:lnTo>
                    <a:pt x="33718" y="8382"/>
                  </a:lnTo>
                  <a:lnTo>
                    <a:pt x="33642" y="7493"/>
                  </a:lnTo>
                  <a:lnTo>
                    <a:pt x="33540" y="7239"/>
                  </a:lnTo>
                  <a:lnTo>
                    <a:pt x="33108" y="6146"/>
                  </a:lnTo>
                  <a:lnTo>
                    <a:pt x="33045" y="6934"/>
                  </a:lnTo>
                  <a:lnTo>
                    <a:pt x="33045" y="5969"/>
                  </a:lnTo>
                  <a:lnTo>
                    <a:pt x="33108" y="6146"/>
                  </a:lnTo>
                  <a:lnTo>
                    <a:pt x="33121" y="5969"/>
                  </a:lnTo>
                  <a:lnTo>
                    <a:pt x="33248" y="4445"/>
                  </a:lnTo>
                  <a:lnTo>
                    <a:pt x="32880" y="4127"/>
                  </a:lnTo>
                  <a:lnTo>
                    <a:pt x="32880" y="6896"/>
                  </a:lnTo>
                  <a:lnTo>
                    <a:pt x="32092" y="11303"/>
                  </a:lnTo>
                  <a:lnTo>
                    <a:pt x="31788" y="9144"/>
                  </a:lnTo>
                  <a:lnTo>
                    <a:pt x="31724" y="6616"/>
                  </a:lnTo>
                  <a:lnTo>
                    <a:pt x="32486" y="6731"/>
                  </a:lnTo>
                  <a:lnTo>
                    <a:pt x="32880" y="6896"/>
                  </a:lnTo>
                  <a:lnTo>
                    <a:pt x="32880" y="4127"/>
                  </a:lnTo>
                  <a:lnTo>
                    <a:pt x="32677" y="3937"/>
                  </a:lnTo>
                  <a:lnTo>
                    <a:pt x="33502" y="381"/>
                  </a:lnTo>
                  <a:lnTo>
                    <a:pt x="32778" y="2413"/>
                  </a:lnTo>
                  <a:lnTo>
                    <a:pt x="31559" y="6604"/>
                  </a:lnTo>
                  <a:lnTo>
                    <a:pt x="31521" y="6477"/>
                  </a:lnTo>
                  <a:lnTo>
                    <a:pt x="31470" y="6350"/>
                  </a:lnTo>
                  <a:lnTo>
                    <a:pt x="31165" y="5588"/>
                  </a:lnTo>
                  <a:lnTo>
                    <a:pt x="31076" y="5207"/>
                  </a:lnTo>
                  <a:lnTo>
                    <a:pt x="31076" y="4445"/>
                  </a:lnTo>
                  <a:lnTo>
                    <a:pt x="31038" y="3810"/>
                  </a:lnTo>
                  <a:lnTo>
                    <a:pt x="30937" y="4013"/>
                  </a:lnTo>
                  <a:lnTo>
                    <a:pt x="30937" y="23368"/>
                  </a:lnTo>
                  <a:lnTo>
                    <a:pt x="30784" y="23241"/>
                  </a:lnTo>
                  <a:lnTo>
                    <a:pt x="30391" y="23241"/>
                  </a:lnTo>
                  <a:lnTo>
                    <a:pt x="30467" y="21971"/>
                  </a:lnTo>
                  <a:lnTo>
                    <a:pt x="30581" y="21209"/>
                  </a:lnTo>
                  <a:lnTo>
                    <a:pt x="30695" y="22225"/>
                  </a:lnTo>
                  <a:lnTo>
                    <a:pt x="30822" y="22479"/>
                  </a:lnTo>
                  <a:lnTo>
                    <a:pt x="30937" y="23368"/>
                  </a:lnTo>
                  <a:lnTo>
                    <a:pt x="30937" y="4013"/>
                  </a:lnTo>
                  <a:lnTo>
                    <a:pt x="30848" y="4191"/>
                  </a:lnTo>
                  <a:lnTo>
                    <a:pt x="30734" y="4445"/>
                  </a:lnTo>
                  <a:lnTo>
                    <a:pt x="30695" y="4318"/>
                  </a:lnTo>
                  <a:lnTo>
                    <a:pt x="30492" y="3683"/>
                  </a:lnTo>
                  <a:lnTo>
                    <a:pt x="30302" y="3683"/>
                  </a:lnTo>
                  <a:lnTo>
                    <a:pt x="30429" y="1397"/>
                  </a:lnTo>
                  <a:lnTo>
                    <a:pt x="30213" y="1701"/>
                  </a:lnTo>
                  <a:lnTo>
                    <a:pt x="30213" y="2413"/>
                  </a:lnTo>
                  <a:lnTo>
                    <a:pt x="30213" y="3683"/>
                  </a:lnTo>
                  <a:lnTo>
                    <a:pt x="29984" y="3810"/>
                  </a:lnTo>
                  <a:lnTo>
                    <a:pt x="29819" y="3937"/>
                  </a:lnTo>
                  <a:lnTo>
                    <a:pt x="29972" y="2794"/>
                  </a:lnTo>
                  <a:lnTo>
                    <a:pt x="30213" y="2413"/>
                  </a:lnTo>
                  <a:lnTo>
                    <a:pt x="30213" y="1701"/>
                  </a:lnTo>
                  <a:lnTo>
                    <a:pt x="29692" y="2413"/>
                  </a:lnTo>
                  <a:lnTo>
                    <a:pt x="29375" y="2286"/>
                  </a:lnTo>
                  <a:lnTo>
                    <a:pt x="29159" y="5207"/>
                  </a:lnTo>
                  <a:lnTo>
                    <a:pt x="28790" y="4699"/>
                  </a:lnTo>
                  <a:lnTo>
                    <a:pt x="28943" y="6845"/>
                  </a:lnTo>
                  <a:lnTo>
                    <a:pt x="29210" y="6731"/>
                  </a:lnTo>
                  <a:lnTo>
                    <a:pt x="29235" y="7493"/>
                  </a:lnTo>
                  <a:lnTo>
                    <a:pt x="29375" y="6616"/>
                  </a:lnTo>
                  <a:lnTo>
                    <a:pt x="29591" y="6604"/>
                  </a:lnTo>
                  <a:lnTo>
                    <a:pt x="30187" y="6477"/>
                  </a:lnTo>
                  <a:lnTo>
                    <a:pt x="29806" y="8001"/>
                  </a:lnTo>
                  <a:lnTo>
                    <a:pt x="29438" y="9144"/>
                  </a:lnTo>
                  <a:lnTo>
                    <a:pt x="29235" y="7493"/>
                  </a:lnTo>
                  <a:lnTo>
                    <a:pt x="28397" y="12192"/>
                  </a:lnTo>
                  <a:lnTo>
                    <a:pt x="28397" y="11938"/>
                  </a:lnTo>
                  <a:lnTo>
                    <a:pt x="28371" y="10414"/>
                  </a:lnTo>
                  <a:lnTo>
                    <a:pt x="28257" y="7874"/>
                  </a:lnTo>
                  <a:lnTo>
                    <a:pt x="27724" y="5969"/>
                  </a:lnTo>
                  <a:lnTo>
                    <a:pt x="27724" y="4826"/>
                  </a:lnTo>
                  <a:lnTo>
                    <a:pt x="27787" y="3302"/>
                  </a:lnTo>
                  <a:lnTo>
                    <a:pt x="26695" y="4826"/>
                  </a:lnTo>
                  <a:lnTo>
                    <a:pt x="25450" y="4191"/>
                  </a:lnTo>
                  <a:lnTo>
                    <a:pt x="24409" y="9652"/>
                  </a:lnTo>
                  <a:lnTo>
                    <a:pt x="24091" y="10414"/>
                  </a:lnTo>
                  <a:lnTo>
                    <a:pt x="24104" y="10160"/>
                  </a:lnTo>
                  <a:lnTo>
                    <a:pt x="24231" y="8128"/>
                  </a:lnTo>
                  <a:lnTo>
                    <a:pt x="24206" y="7366"/>
                  </a:lnTo>
                  <a:lnTo>
                    <a:pt x="24345" y="6794"/>
                  </a:lnTo>
                  <a:lnTo>
                    <a:pt x="24079" y="7366"/>
                  </a:lnTo>
                  <a:lnTo>
                    <a:pt x="23456" y="6731"/>
                  </a:lnTo>
                  <a:lnTo>
                    <a:pt x="23088" y="6350"/>
                  </a:lnTo>
                  <a:lnTo>
                    <a:pt x="23025" y="6883"/>
                  </a:lnTo>
                  <a:lnTo>
                    <a:pt x="22987" y="7175"/>
                  </a:lnTo>
                  <a:lnTo>
                    <a:pt x="22656" y="10160"/>
                  </a:lnTo>
                  <a:lnTo>
                    <a:pt x="22580" y="9906"/>
                  </a:lnTo>
                  <a:lnTo>
                    <a:pt x="22123" y="8382"/>
                  </a:lnTo>
                  <a:lnTo>
                    <a:pt x="22948" y="7239"/>
                  </a:lnTo>
                  <a:lnTo>
                    <a:pt x="23025" y="6883"/>
                  </a:lnTo>
                  <a:lnTo>
                    <a:pt x="22326" y="7239"/>
                  </a:lnTo>
                  <a:lnTo>
                    <a:pt x="22453" y="6604"/>
                  </a:lnTo>
                  <a:lnTo>
                    <a:pt x="22428" y="5969"/>
                  </a:lnTo>
                  <a:lnTo>
                    <a:pt x="21361" y="4826"/>
                  </a:lnTo>
                  <a:lnTo>
                    <a:pt x="18605" y="9906"/>
                  </a:lnTo>
                  <a:lnTo>
                    <a:pt x="18097" y="9017"/>
                  </a:lnTo>
                  <a:lnTo>
                    <a:pt x="17373" y="7747"/>
                  </a:lnTo>
                  <a:lnTo>
                    <a:pt x="17411" y="7874"/>
                  </a:lnTo>
                  <a:lnTo>
                    <a:pt x="17526" y="9017"/>
                  </a:lnTo>
                  <a:lnTo>
                    <a:pt x="15430" y="5461"/>
                  </a:lnTo>
                  <a:lnTo>
                    <a:pt x="12547" y="11938"/>
                  </a:lnTo>
                  <a:lnTo>
                    <a:pt x="11709" y="9525"/>
                  </a:lnTo>
                  <a:lnTo>
                    <a:pt x="10591" y="6350"/>
                  </a:lnTo>
                  <a:lnTo>
                    <a:pt x="10007" y="5207"/>
                  </a:lnTo>
                  <a:lnTo>
                    <a:pt x="9817" y="7366"/>
                  </a:lnTo>
                  <a:lnTo>
                    <a:pt x="9690" y="8001"/>
                  </a:lnTo>
                  <a:lnTo>
                    <a:pt x="9283" y="9525"/>
                  </a:lnTo>
                  <a:lnTo>
                    <a:pt x="9321" y="6350"/>
                  </a:lnTo>
                  <a:lnTo>
                    <a:pt x="8445" y="9906"/>
                  </a:lnTo>
                  <a:lnTo>
                    <a:pt x="7340" y="12573"/>
                  </a:lnTo>
                  <a:lnTo>
                    <a:pt x="7302" y="10414"/>
                  </a:lnTo>
                  <a:lnTo>
                    <a:pt x="7289" y="9144"/>
                  </a:lnTo>
                  <a:lnTo>
                    <a:pt x="7200" y="2032"/>
                  </a:lnTo>
                  <a:lnTo>
                    <a:pt x="5854" y="6604"/>
                  </a:lnTo>
                  <a:lnTo>
                    <a:pt x="5753" y="9144"/>
                  </a:lnTo>
                  <a:lnTo>
                    <a:pt x="5334" y="8763"/>
                  </a:lnTo>
                  <a:lnTo>
                    <a:pt x="4305" y="10414"/>
                  </a:lnTo>
                  <a:lnTo>
                    <a:pt x="4318" y="10160"/>
                  </a:lnTo>
                  <a:lnTo>
                    <a:pt x="4495" y="8001"/>
                  </a:lnTo>
                  <a:lnTo>
                    <a:pt x="4241" y="10160"/>
                  </a:lnTo>
                  <a:lnTo>
                    <a:pt x="4203" y="7366"/>
                  </a:lnTo>
                  <a:lnTo>
                    <a:pt x="2984" y="10160"/>
                  </a:lnTo>
                  <a:lnTo>
                    <a:pt x="2286" y="9017"/>
                  </a:lnTo>
                  <a:lnTo>
                    <a:pt x="2413" y="8001"/>
                  </a:lnTo>
                  <a:lnTo>
                    <a:pt x="3429" y="3556"/>
                  </a:lnTo>
                  <a:lnTo>
                    <a:pt x="2222" y="3175"/>
                  </a:lnTo>
                  <a:lnTo>
                    <a:pt x="1739" y="3810"/>
                  </a:lnTo>
                  <a:lnTo>
                    <a:pt x="939" y="7112"/>
                  </a:lnTo>
                  <a:lnTo>
                    <a:pt x="838" y="9017"/>
                  </a:lnTo>
                  <a:lnTo>
                    <a:pt x="1016" y="9144"/>
                  </a:lnTo>
                  <a:lnTo>
                    <a:pt x="1130" y="9652"/>
                  </a:lnTo>
                  <a:lnTo>
                    <a:pt x="1231" y="10668"/>
                  </a:lnTo>
                  <a:lnTo>
                    <a:pt x="1104" y="11938"/>
                  </a:lnTo>
                  <a:lnTo>
                    <a:pt x="812" y="12446"/>
                  </a:lnTo>
                  <a:lnTo>
                    <a:pt x="723" y="12827"/>
                  </a:lnTo>
                  <a:lnTo>
                    <a:pt x="495" y="16637"/>
                  </a:lnTo>
                  <a:lnTo>
                    <a:pt x="368" y="18161"/>
                  </a:lnTo>
                  <a:lnTo>
                    <a:pt x="114" y="20447"/>
                  </a:lnTo>
                  <a:lnTo>
                    <a:pt x="0" y="22860"/>
                  </a:lnTo>
                  <a:lnTo>
                    <a:pt x="736" y="25908"/>
                  </a:lnTo>
                  <a:lnTo>
                    <a:pt x="1562" y="22987"/>
                  </a:lnTo>
                  <a:lnTo>
                    <a:pt x="1676" y="25400"/>
                  </a:lnTo>
                  <a:lnTo>
                    <a:pt x="1079" y="25400"/>
                  </a:lnTo>
                  <a:lnTo>
                    <a:pt x="1320" y="27686"/>
                  </a:lnTo>
                  <a:lnTo>
                    <a:pt x="1701" y="25400"/>
                  </a:lnTo>
                  <a:lnTo>
                    <a:pt x="1917" y="24384"/>
                  </a:lnTo>
                  <a:lnTo>
                    <a:pt x="1943" y="26289"/>
                  </a:lnTo>
                  <a:lnTo>
                    <a:pt x="2070" y="27051"/>
                  </a:lnTo>
                  <a:lnTo>
                    <a:pt x="2590" y="24384"/>
                  </a:lnTo>
                  <a:lnTo>
                    <a:pt x="2705" y="23749"/>
                  </a:lnTo>
                  <a:lnTo>
                    <a:pt x="2806" y="22987"/>
                  </a:lnTo>
                  <a:lnTo>
                    <a:pt x="2908" y="22733"/>
                  </a:lnTo>
                  <a:lnTo>
                    <a:pt x="2984" y="22352"/>
                  </a:lnTo>
                  <a:lnTo>
                    <a:pt x="2984" y="22567"/>
                  </a:lnTo>
                  <a:lnTo>
                    <a:pt x="3073" y="22352"/>
                  </a:lnTo>
                  <a:lnTo>
                    <a:pt x="3403" y="21590"/>
                  </a:lnTo>
                  <a:lnTo>
                    <a:pt x="3441" y="21971"/>
                  </a:lnTo>
                  <a:lnTo>
                    <a:pt x="3556" y="24384"/>
                  </a:lnTo>
                  <a:lnTo>
                    <a:pt x="3429" y="25654"/>
                  </a:lnTo>
                  <a:lnTo>
                    <a:pt x="3911" y="23749"/>
                  </a:lnTo>
                  <a:lnTo>
                    <a:pt x="3822" y="25539"/>
                  </a:lnTo>
                  <a:lnTo>
                    <a:pt x="4013" y="24892"/>
                  </a:lnTo>
                  <a:lnTo>
                    <a:pt x="4533" y="25781"/>
                  </a:lnTo>
                  <a:lnTo>
                    <a:pt x="4648" y="24892"/>
                  </a:lnTo>
                  <a:lnTo>
                    <a:pt x="4787" y="23749"/>
                  </a:lnTo>
                  <a:lnTo>
                    <a:pt x="4864" y="23114"/>
                  </a:lnTo>
                  <a:lnTo>
                    <a:pt x="5067" y="25908"/>
                  </a:lnTo>
                  <a:lnTo>
                    <a:pt x="5880" y="23114"/>
                  </a:lnTo>
                  <a:lnTo>
                    <a:pt x="6070" y="22479"/>
                  </a:lnTo>
                  <a:lnTo>
                    <a:pt x="5791" y="27051"/>
                  </a:lnTo>
                  <a:lnTo>
                    <a:pt x="5905" y="26289"/>
                  </a:lnTo>
                  <a:lnTo>
                    <a:pt x="6591" y="23495"/>
                  </a:lnTo>
                  <a:lnTo>
                    <a:pt x="6921" y="23368"/>
                  </a:lnTo>
                  <a:lnTo>
                    <a:pt x="6032" y="28829"/>
                  </a:lnTo>
                  <a:lnTo>
                    <a:pt x="8089" y="23749"/>
                  </a:lnTo>
                  <a:lnTo>
                    <a:pt x="7594" y="29591"/>
                  </a:lnTo>
                  <a:lnTo>
                    <a:pt x="8305" y="24765"/>
                  </a:lnTo>
                  <a:lnTo>
                    <a:pt x="9258" y="27559"/>
                  </a:lnTo>
                  <a:lnTo>
                    <a:pt x="10185" y="24765"/>
                  </a:lnTo>
                  <a:lnTo>
                    <a:pt x="10071" y="25908"/>
                  </a:lnTo>
                  <a:lnTo>
                    <a:pt x="10287" y="26111"/>
                  </a:lnTo>
                  <a:lnTo>
                    <a:pt x="10477" y="28194"/>
                  </a:lnTo>
                  <a:lnTo>
                    <a:pt x="10591" y="28702"/>
                  </a:lnTo>
                  <a:lnTo>
                    <a:pt x="10871" y="24765"/>
                  </a:lnTo>
                  <a:lnTo>
                    <a:pt x="10998" y="24384"/>
                  </a:lnTo>
                  <a:lnTo>
                    <a:pt x="11518" y="23749"/>
                  </a:lnTo>
                  <a:lnTo>
                    <a:pt x="11620" y="23622"/>
                  </a:lnTo>
                  <a:lnTo>
                    <a:pt x="11671" y="23368"/>
                  </a:lnTo>
                  <a:lnTo>
                    <a:pt x="11861" y="22479"/>
                  </a:lnTo>
                  <a:lnTo>
                    <a:pt x="12065" y="21590"/>
                  </a:lnTo>
                  <a:lnTo>
                    <a:pt x="12141" y="21209"/>
                  </a:lnTo>
                  <a:lnTo>
                    <a:pt x="12407" y="25146"/>
                  </a:lnTo>
                  <a:lnTo>
                    <a:pt x="11518" y="25908"/>
                  </a:lnTo>
                  <a:lnTo>
                    <a:pt x="11455" y="29718"/>
                  </a:lnTo>
                  <a:lnTo>
                    <a:pt x="11633" y="26416"/>
                  </a:lnTo>
                  <a:lnTo>
                    <a:pt x="12560" y="26543"/>
                  </a:lnTo>
                  <a:lnTo>
                    <a:pt x="12560" y="26416"/>
                  </a:lnTo>
                  <a:lnTo>
                    <a:pt x="12560" y="23749"/>
                  </a:lnTo>
                  <a:lnTo>
                    <a:pt x="12801" y="26162"/>
                  </a:lnTo>
                  <a:lnTo>
                    <a:pt x="12827" y="24892"/>
                  </a:lnTo>
                  <a:lnTo>
                    <a:pt x="12827" y="28321"/>
                  </a:lnTo>
                  <a:lnTo>
                    <a:pt x="13093" y="24892"/>
                  </a:lnTo>
                  <a:lnTo>
                    <a:pt x="13182" y="23749"/>
                  </a:lnTo>
                  <a:lnTo>
                    <a:pt x="13220" y="23241"/>
                  </a:lnTo>
                  <a:lnTo>
                    <a:pt x="13246" y="27559"/>
                  </a:lnTo>
                  <a:lnTo>
                    <a:pt x="13779" y="24384"/>
                  </a:lnTo>
                  <a:lnTo>
                    <a:pt x="14008" y="25781"/>
                  </a:lnTo>
                  <a:lnTo>
                    <a:pt x="14135" y="27178"/>
                  </a:lnTo>
                  <a:lnTo>
                    <a:pt x="13614" y="29210"/>
                  </a:lnTo>
                  <a:lnTo>
                    <a:pt x="14351" y="27686"/>
                  </a:lnTo>
                  <a:lnTo>
                    <a:pt x="14452" y="28435"/>
                  </a:lnTo>
                  <a:lnTo>
                    <a:pt x="14427" y="27686"/>
                  </a:lnTo>
                  <a:lnTo>
                    <a:pt x="14554" y="26289"/>
                  </a:lnTo>
                  <a:lnTo>
                    <a:pt x="14706" y="25019"/>
                  </a:lnTo>
                  <a:lnTo>
                    <a:pt x="15240" y="24384"/>
                  </a:lnTo>
                  <a:lnTo>
                    <a:pt x="15557" y="24003"/>
                  </a:lnTo>
                  <a:lnTo>
                    <a:pt x="15113" y="26543"/>
                  </a:lnTo>
                  <a:lnTo>
                    <a:pt x="14998" y="29972"/>
                  </a:lnTo>
                  <a:lnTo>
                    <a:pt x="15481" y="29083"/>
                  </a:lnTo>
                  <a:lnTo>
                    <a:pt x="15595" y="28702"/>
                  </a:lnTo>
                  <a:lnTo>
                    <a:pt x="16167" y="25400"/>
                  </a:lnTo>
                  <a:lnTo>
                    <a:pt x="16497" y="25641"/>
                  </a:lnTo>
                  <a:lnTo>
                    <a:pt x="16535" y="26543"/>
                  </a:lnTo>
                  <a:lnTo>
                    <a:pt x="16408" y="27305"/>
                  </a:lnTo>
                  <a:lnTo>
                    <a:pt x="16865" y="25400"/>
                  </a:lnTo>
                  <a:lnTo>
                    <a:pt x="17132" y="24257"/>
                  </a:lnTo>
                  <a:lnTo>
                    <a:pt x="17945" y="27178"/>
                  </a:lnTo>
                  <a:lnTo>
                    <a:pt x="18605" y="24257"/>
                  </a:lnTo>
                  <a:lnTo>
                    <a:pt x="18669" y="24003"/>
                  </a:lnTo>
                  <a:lnTo>
                    <a:pt x="18783" y="23495"/>
                  </a:lnTo>
                  <a:lnTo>
                    <a:pt x="18821" y="24384"/>
                  </a:lnTo>
                  <a:lnTo>
                    <a:pt x="18846" y="23368"/>
                  </a:lnTo>
                  <a:lnTo>
                    <a:pt x="18846" y="23241"/>
                  </a:lnTo>
                  <a:lnTo>
                    <a:pt x="18948" y="21209"/>
                  </a:lnTo>
                  <a:lnTo>
                    <a:pt x="19100" y="19050"/>
                  </a:lnTo>
                  <a:lnTo>
                    <a:pt x="19405" y="19050"/>
                  </a:lnTo>
                  <a:lnTo>
                    <a:pt x="19837" y="16637"/>
                  </a:lnTo>
                  <a:lnTo>
                    <a:pt x="19748" y="19177"/>
                  </a:lnTo>
                  <a:lnTo>
                    <a:pt x="19583" y="19050"/>
                  </a:lnTo>
                  <a:lnTo>
                    <a:pt x="19469" y="20193"/>
                  </a:lnTo>
                  <a:lnTo>
                    <a:pt x="19354" y="20955"/>
                  </a:lnTo>
                  <a:lnTo>
                    <a:pt x="19735" y="19812"/>
                  </a:lnTo>
                  <a:lnTo>
                    <a:pt x="19735" y="22542"/>
                  </a:lnTo>
                  <a:lnTo>
                    <a:pt x="19900" y="21983"/>
                  </a:lnTo>
                  <a:lnTo>
                    <a:pt x="19964" y="21844"/>
                  </a:lnTo>
                  <a:lnTo>
                    <a:pt x="20599" y="19812"/>
                  </a:lnTo>
                  <a:lnTo>
                    <a:pt x="20637" y="19685"/>
                  </a:lnTo>
                  <a:lnTo>
                    <a:pt x="20878" y="20320"/>
                  </a:lnTo>
                  <a:lnTo>
                    <a:pt x="20967" y="21844"/>
                  </a:lnTo>
                  <a:lnTo>
                    <a:pt x="20840" y="24257"/>
                  </a:lnTo>
                  <a:lnTo>
                    <a:pt x="19913" y="21983"/>
                  </a:lnTo>
                  <a:lnTo>
                    <a:pt x="19989" y="22987"/>
                  </a:lnTo>
                  <a:lnTo>
                    <a:pt x="20231" y="25019"/>
                  </a:lnTo>
                  <a:lnTo>
                    <a:pt x="19634" y="23622"/>
                  </a:lnTo>
                  <a:lnTo>
                    <a:pt x="19748" y="29210"/>
                  </a:lnTo>
                  <a:lnTo>
                    <a:pt x="19240" y="23406"/>
                  </a:lnTo>
                  <a:lnTo>
                    <a:pt x="19253" y="25539"/>
                  </a:lnTo>
                  <a:lnTo>
                    <a:pt x="19380" y="29337"/>
                  </a:lnTo>
                  <a:lnTo>
                    <a:pt x="20129" y="30353"/>
                  </a:lnTo>
                  <a:lnTo>
                    <a:pt x="20256" y="29210"/>
                  </a:lnTo>
                  <a:lnTo>
                    <a:pt x="20447" y="27432"/>
                  </a:lnTo>
                  <a:lnTo>
                    <a:pt x="21297" y="28575"/>
                  </a:lnTo>
                  <a:lnTo>
                    <a:pt x="21501" y="27432"/>
                  </a:lnTo>
                  <a:lnTo>
                    <a:pt x="21628" y="26797"/>
                  </a:lnTo>
                  <a:lnTo>
                    <a:pt x="21501" y="25908"/>
                  </a:lnTo>
                  <a:lnTo>
                    <a:pt x="21564" y="25019"/>
                  </a:lnTo>
                  <a:lnTo>
                    <a:pt x="21717" y="24257"/>
                  </a:lnTo>
                  <a:lnTo>
                    <a:pt x="21831" y="23710"/>
                  </a:lnTo>
                  <a:lnTo>
                    <a:pt x="23393" y="20320"/>
                  </a:lnTo>
                  <a:lnTo>
                    <a:pt x="22136" y="32766"/>
                  </a:lnTo>
                  <a:lnTo>
                    <a:pt x="23431" y="28194"/>
                  </a:lnTo>
                  <a:lnTo>
                    <a:pt x="23914" y="25781"/>
                  </a:lnTo>
                  <a:lnTo>
                    <a:pt x="24371" y="21209"/>
                  </a:lnTo>
                  <a:lnTo>
                    <a:pt x="24688" y="22733"/>
                  </a:lnTo>
                  <a:lnTo>
                    <a:pt x="24803" y="24130"/>
                  </a:lnTo>
                  <a:lnTo>
                    <a:pt x="24307" y="27686"/>
                  </a:lnTo>
                  <a:lnTo>
                    <a:pt x="25184" y="28194"/>
                  </a:lnTo>
                  <a:lnTo>
                    <a:pt x="25222" y="26060"/>
                  </a:lnTo>
                  <a:lnTo>
                    <a:pt x="25298" y="21971"/>
                  </a:lnTo>
                  <a:lnTo>
                    <a:pt x="25908" y="24345"/>
                  </a:lnTo>
                  <a:lnTo>
                    <a:pt x="26377" y="24257"/>
                  </a:lnTo>
                  <a:lnTo>
                    <a:pt x="26187" y="27813"/>
                  </a:lnTo>
                  <a:lnTo>
                    <a:pt x="27178" y="27305"/>
                  </a:lnTo>
                  <a:lnTo>
                    <a:pt x="28448" y="24892"/>
                  </a:lnTo>
                  <a:lnTo>
                    <a:pt x="29565" y="24384"/>
                  </a:lnTo>
                  <a:lnTo>
                    <a:pt x="29375" y="25539"/>
                  </a:lnTo>
                  <a:lnTo>
                    <a:pt x="29286" y="25857"/>
                  </a:lnTo>
                  <a:lnTo>
                    <a:pt x="29171" y="26670"/>
                  </a:lnTo>
                  <a:lnTo>
                    <a:pt x="29298" y="27559"/>
                  </a:lnTo>
                  <a:lnTo>
                    <a:pt x="30784" y="25908"/>
                  </a:lnTo>
                  <a:lnTo>
                    <a:pt x="32105" y="28194"/>
                  </a:lnTo>
                  <a:lnTo>
                    <a:pt x="33172" y="30480"/>
                  </a:lnTo>
                  <a:lnTo>
                    <a:pt x="33947" y="27432"/>
                  </a:lnTo>
                  <a:lnTo>
                    <a:pt x="34061" y="27559"/>
                  </a:lnTo>
                  <a:lnTo>
                    <a:pt x="34086" y="27432"/>
                  </a:lnTo>
                  <a:lnTo>
                    <a:pt x="34417" y="26289"/>
                  </a:lnTo>
                  <a:lnTo>
                    <a:pt x="34721" y="26162"/>
                  </a:lnTo>
                  <a:lnTo>
                    <a:pt x="34582" y="28321"/>
                  </a:lnTo>
                  <a:lnTo>
                    <a:pt x="34353" y="29083"/>
                  </a:lnTo>
                  <a:lnTo>
                    <a:pt x="35483" y="26543"/>
                  </a:lnTo>
                  <a:lnTo>
                    <a:pt x="35750" y="26162"/>
                  </a:lnTo>
                  <a:lnTo>
                    <a:pt x="35915" y="25908"/>
                  </a:lnTo>
                  <a:lnTo>
                    <a:pt x="36982" y="24384"/>
                  </a:lnTo>
                  <a:lnTo>
                    <a:pt x="37071" y="24257"/>
                  </a:lnTo>
                  <a:lnTo>
                    <a:pt x="37414" y="23749"/>
                  </a:lnTo>
                  <a:lnTo>
                    <a:pt x="37858" y="26162"/>
                  </a:lnTo>
                  <a:lnTo>
                    <a:pt x="37985" y="27178"/>
                  </a:lnTo>
                  <a:lnTo>
                    <a:pt x="37871" y="28194"/>
                  </a:lnTo>
                  <a:lnTo>
                    <a:pt x="38341" y="29210"/>
                  </a:lnTo>
                  <a:lnTo>
                    <a:pt x="38963" y="23749"/>
                  </a:lnTo>
                  <a:lnTo>
                    <a:pt x="38989" y="23495"/>
                  </a:lnTo>
                  <a:lnTo>
                    <a:pt x="39204" y="21717"/>
                  </a:lnTo>
                  <a:lnTo>
                    <a:pt x="39382" y="23114"/>
                  </a:lnTo>
                  <a:lnTo>
                    <a:pt x="39509" y="24892"/>
                  </a:lnTo>
                  <a:lnTo>
                    <a:pt x="39395" y="25273"/>
                  </a:lnTo>
                  <a:lnTo>
                    <a:pt x="40843" y="26670"/>
                  </a:lnTo>
                  <a:lnTo>
                    <a:pt x="42875" y="24003"/>
                  </a:lnTo>
                  <a:lnTo>
                    <a:pt x="43573" y="28829"/>
                  </a:lnTo>
                  <a:lnTo>
                    <a:pt x="44284" y="24511"/>
                  </a:lnTo>
                  <a:lnTo>
                    <a:pt x="44919" y="30988"/>
                  </a:lnTo>
                  <a:lnTo>
                    <a:pt x="45694" y="24892"/>
                  </a:lnTo>
                  <a:lnTo>
                    <a:pt x="46062" y="26924"/>
                  </a:lnTo>
                  <a:lnTo>
                    <a:pt x="46177" y="28194"/>
                  </a:lnTo>
                  <a:lnTo>
                    <a:pt x="46050" y="28575"/>
                  </a:lnTo>
                  <a:lnTo>
                    <a:pt x="45935" y="29210"/>
                  </a:lnTo>
                  <a:lnTo>
                    <a:pt x="46901" y="31242"/>
                  </a:lnTo>
                  <a:lnTo>
                    <a:pt x="47205" y="31496"/>
                  </a:lnTo>
                  <a:lnTo>
                    <a:pt x="47853" y="27432"/>
                  </a:lnTo>
                  <a:lnTo>
                    <a:pt x="48323" y="26924"/>
                  </a:lnTo>
                  <a:lnTo>
                    <a:pt x="47967" y="30048"/>
                  </a:lnTo>
                  <a:lnTo>
                    <a:pt x="48895" y="26924"/>
                  </a:lnTo>
                  <a:lnTo>
                    <a:pt x="48920" y="26797"/>
                  </a:lnTo>
                  <a:lnTo>
                    <a:pt x="48780" y="30607"/>
                  </a:lnTo>
                  <a:lnTo>
                    <a:pt x="49276" y="29845"/>
                  </a:lnTo>
                  <a:lnTo>
                    <a:pt x="49136" y="29718"/>
                  </a:lnTo>
                  <a:lnTo>
                    <a:pt x="49237" y="27432"/>
                  </a:lnTo>
                  <a:lnTo>
                    <a:pt x="49593" y="26797"/>
                  </a:lnTo>
                  <a:lnTo>
                    <a:pt x="50025" y="26035"/>
                  </a:lnTo>
                  <a:lnTo>
                    <a:pt x="50292" y="28321"/>
                  </a:lnTo>
                  <a:lnTo>
                    <a:pt x="50406" y="30353"/>
                  </a:lnTo>
                  <a:lnTo>
                    <a:pt x="50292" y="31496"/>
                  </a:lnTo>
                  <a:lnTo>
                    <a:pt x="52044" y="28956"/>
                  </a:lnTo>
                  <a:lnTo>
                    <a:pt x="51930" y="29718"/>
                  </a:lnTo>
                  <a:lnTo>
                    <a:pt x="52209" y="28956"/>
                  </a:lnTo>
                  <a:lnTo>
                    <a:pt x="52438" y="28321"/>
                  </a:lnTo>
                  <a:lnTo>
                    <a:pt x="51015" y="34925"/>
                  </a:lnTo>
                  <a:lnTo>
                    <a:pt x="51993" y="32131"/>
                  </a:lnTo>
                  <a:lnTo>
                    <a:pt x="52095" y="31115"/>
                  </a:lnTo>
                  <a:lnTo>
                    <a:pt x="52298" y="30353"/>
                  </a:lnTo>
                  <a:lnTo>
                    <a:pt x="52451" y="29337"/>
                  </a:lnTo>
                  <a:lnTo>
                    <a:pt x="52565" y="31369"/>
                  </a:lnTo>
                  <a:lnTo>
                    <a:pt x="53365" y="31496"/>
                  </a:lnTo>
                  <a:lnTo>
                    <a:pt x="54051" y="30734"/>
                  </a:lnTo>
                  <a:lnTo>
                    <a:pt x="53670" y="32893"/>
                  </a:lnTo>
                  <a:lnTo>
                    <a:pt x="54660" y="33655"/>
                  </a:lnTo>
                  <a:lnTo>
                    <a:pt x="56045" y="32131"/>
                  </a:lnTo>
                  <a:lnTo>
                    <a:pt x="57238" y="32385"/>
                  </a:lnTo>
                  <a:lnTo>
                    <a:pt x="57175" y="32131"/>
                  </a:lnTo>
                  <a:lnTo>
                    <a:pt x="56972" y="31369"/>
                  </a:lnTo>
                  <a:lnTo>
                    <a:pt x="57010" y="30734"/>
                  </a:lnTo>
                  <a:lnTo>
                    <a:pt x="57226" y="29337"/>
                  </a:lnTo>
                  <a:lnTo>
                    <a:pt x="57391" y="28321"/>
                  </a:lnTo>
                  <a:lnTo>
                    <a:pt x="57518" y="27432"/>
                  </a:lnTo>
                  <a:lnTo>
                    <a:pt x="57924" y="27178"/>
                  </a:lnTo>
                  <a:lnTo>
                    <a:pt x="57873" y="27800"/>
                  </a:lnTo>
                  <a:lnTo>
                    <a:pt x="58064" y="27178"/>
                  </a:lnTo>
                  <a:lnTo>
                    <a:pt x="58229" y="26670"/>
                  </a:lnTo>
                  <a:lnTo>
                    <a:pt x="58420" y="26924"/>
                  </a:lnTo>
                  <a:lnTo>
                    <a:pt x="58508" y="27800"/>
                  </a:lnTo>
                  <a:lnTo>
                    <a:pt x="58064" y="30454"/>
                  </a:lnTo>
                  <a:lnTo>
                    <a:pt x="57632" y="31623"/>
                  </a:lnTo>
                  <a:lnTo>
                    <a:pt x="58331" y="30607"/>
                  </a:lnTo>
                  <a:lnTo>
                    <a:pt x="58178" y="31750"/>
                  </a:lnTo>
                  <a:lnTo>
                    <a:pt x="58077" y="32004"/>
                  </a:lnTo>
                  <a:lnTo>
                    <a:pt x="57950" y="32639"/>
                  </a:lnTo>
                  <a:lnTo>
                    <a:pt x="57835" y="33401"/>
                  </a:lnTo>
                  <a:lnTo>
                    <a:pt x="58331" y="31369"/>
                  </a:lnTo>
                  <a:lnTo>
                    <a:pt x="58331" y="36957"/>
                  </a:lnTo>
                  <a:lnTo>
                    <a:pt x="59118" y="33274"/>
                  </a:lnTo>
                  <a:lnTo>
                    <a:pt x="59016" y="34290"/>
                  </a:lnTo>
                  <a:lnTo>
                    <a:pt x="60210" y="34544"/>
                  </a:lnTo>
                  <a:lnTo>
                    <a:pt x="60909" y="33401"/>
                  </a:lnTo>
                  <a:lnTo>
                    <a:pt x="61899" y="33401"/>
                  </a:lnTo>
                  <a:lnTo>
                    <a:pt x="61912" y="33274"/>
                  </a:lnTo>
                  <a:lnTo>
                    <a:pt x="62191" y="31369"/>
                  </a:lnTo>
                  <a:lnTo>
                    <a:pt x="62306" y="30607"/>
                  </a:lnTo>
                  <a:lnTo>
                    <a:pt x="62318" y="30480"/>
                  </a:lnTo>
                  <a:lnTo>
                    <a:pt x="62611" y="31115"/>
                  </a:lnTo>
                  <a:lnTo>
                    <a:pt x="62776" y="30480"/>
                  </a:lnTo>
                  <a:lnTo>
                    <a:pt x="63220" y="28829"/>
                  </a:lnTo>
                  <a:lnTo>
                    <a:pt x="63817" y="29845"/>
                  </a:lnTo>
                  <a:lnTo>
                    <a:pt x="64287" y="32258"/>
                  </a:lnTo>
                  <a:lnTo>
                    <a:pt x="65189" y="32131"/>
                  </a:lnTo>
                  <a:lnTo>
                    <a:pt x="65925" y="30861"/>
                  </a:lnTo>
                  <a:lnTo>
                    <a:pt x="65900" y="30607"/>
                  </a:lnTo>
                  <a:lnTo>
                    <a:pt x="65786" y="29972"/>
                  </a:lnTo>
                  <a:lnTo>
                    <a:pt x="65900" y="29083"/>
                  </a:lnTo>
                  <a:lnTo>
                    <a:pt x="65963" y="28829"/>
                  </a:lnTo>
                  <a:lnTo>
                    <a:pt x="66217" y="27940"/>
                  </a:lnTo>
                  <a:lnTo>
                    <a:pt x="66065" y="29210"/>
                  </a:lnTo>
                  <a:lnTo>
                    <a:pt x="65951" y="30594"/>
                  </a:lnTo>
                  <a:lnTo>
                    <a:pt x="66802" y="30480"/>
                  </a:lnTo>
                  <a:lnTo>
                    <a:pt x="66078" y="32385"/>
                  </a:lnTo>
                  <a:lnTo>
                    <a:pt x="67475" y="32004"/>
                  </a:lnTo>
                  <a:lnTo>
                    <a:pt x="68770" y="30480"/>
                  </a:lnTo>
                  <a:lnTo>
                    <a:pt x="68986" y="30226"/>
                  </a:lnTo>
                  <a:lnTo>
                    <a:pt x="69113" y="29083"/>
                  </a:lnTo>
                  <a:lnTo>
                    <a:pt x="69151" y="27940"/>
                  </a:lnTo>
                  <a:lnTo>
                    <a:pt x="69240" y="27559"/>
                  </a:lnTo>
                  <a:lnTo>
                    <a:pt x="69532" y="27178"/>
                  </a:lnTo>
                  <a:lnTo>
                    <a:pt x="69532" y="29337"/>
                  </a:lnTo>
                  <a:lnTo>
                    <a:pt x="69418" y="29972"/>
                  </a:lnTo>
                  <a:lnTo>
                    <a:pt x="69291" y="30353"/>
                  </a:lnTo>
                  <a:lnTo>
                    <a:pt x="71018" y="27178"/>
                  </a:lnTo>
                  <a:lnTo>
                    <a:pt x="71297" y="26670"/>
                  </a:lnTo>
                  <a:lnTo>
                    <a:pt x="71361" y="26543"/>
                  </a:lnTo>
                  <a:lnTo>
                    <a:pt x="71539" y="38481"/>
                  </a:lnTo>
                  <a:lnTo>
                    <a:pt x="73456" y="33362"/>
                  </a:lnTo>
                  <a:lnTo>
                    <a:pt x="73583" y="33147"/>
                  </a:lnTo>
                  <a:lnTo>
                    <a:pt x="75082" y="30734"/>
                  </a:lnTo>
                  <a:lnTo>
                    <a:pt x="75349" y="31013"/>
                  </a:lnTo>
                  <a:lnTo>
                    <a:pt x="75463" y="31369"/>
                  </a:lnTo>
                  <a:lnTo>
                    <a:pt x="74549" y="32512"/>
                  </a:lnTo>
                  <a:lnTo>
                    <a:pt x="74472" y="33020"/>
                  </a:lnTo>
                  <a:lnTo>
                    <a:pt x="74599" y="34417"/>
                  </a:lnTo>
                  <a:lnTo>
                    <a:pt x="76352" y="30734"/>
                  </a:lnTo>
                  <a:lnTo>
                    <a:pt x="76593" y="30226"/>
                  </a:lnTo>
                  <a:lnTo>
                    <a:pt x="76555" y="35306"/>
                  </a:lnTo>
                  <a:lnTo>
                    <a:pt x="78092" y="32639"/>
                  </a:lnTo>
                  <a:lnTo>
                    <a:pt x="77673" y="40513"/>
                  </a:lnTo>
                  <a:lnTo>
                    <a:pt x="81076" y="32639"/>
                  </a:lnTo>
                  <a:lnTo>
                    <a:pt x="81140" y="32512"/>
                  </a:lnTo>
                  <a:lnTo>
                    <a:pt x="81445" y="37719"/>
                  </a:lnTo>
                  <a:lnTo>
                    <a:pt x="81686" y="35814"/>
                  </a:lnTo>
                  <a:lnTo>
                    <a:pt x="82270" y="34036"/>
                  </a:lnTo>
                  <a:lnTo>
                    <a:pt x="82105" y="35293"/>
                  </a:lnTo>
                  <a:lnTo>
                    <a:pt x="82321" y="34671"/>
                  </a:lnTo>
                  <a:lnTo>
                    <a:pt x="83324" y="34036"/>
                  </a:lnTo>
                  <a:lnTo>
                    <a:pt x="85140" y="32893"/>
                  </a:lnTo>
                  <a:lnTo>
                    <a:pt x="86918" y="38227"/>
                  </a:lnTo>
                  <a:lnTo>
                    <a:pt x="89128" y="40386"/>
                  </a:lnTo>
                  <a:lnTo>
                    <a:pt x="89954" y="41021"/>
                  </a:lnTo>
                  <a:lnTo>
                    <a:pt x="91059" y="32893"/>
                  </a:lnTo>
                  <a:lnTo>
                    <a:pt x="91109" y="32512"/>
                  </a:lnTo>
                  <a:lnTo>
                    <a:pt x="91325" y="30988"/>
                  </a:lnTo>
                  <a:lnTo>
                    <a:pt x="91528" y="33401"/>
                  </a:lnTo>
                  <a:lnTo>
                    <a:pt x="91655" y="35763"/>
                  </a:lnTo>
                  <a:lnTo>
                    <a:pt x="90779" y="38862"/>
                  </a:lnTo>
                  <a:lnTo>
                    <a:pt x="93370" y="35052"/>
                  </a:lnTo>
                  <a:lnTo>
                    <a:pt x="94526" y="39751"/>
                  </a:lnTo>
                  <a:lnTo>
                    <a:pt x="96977" y="36576"/>
                  </a:lnTo>
                  <a:lnTo>
                    <a:pt x="96774" y="37185"/>
                  </a:lnTo>
                  <a:lnTo>
                    <a:pt x="96532" y="38354"/>
                  </a:lnTo>
                  <a:lnTo>
                    <a:pt x="96354" y="38354"/>
                  </a:lnTo>
                  <a:lnTo>
                    <a:pt x="96278" y="40894"/>
                  </a:lnTo>
                  <a:lnTo>
                    <a:pt x="97650" y="38862"/>
                  </a:lnTo>
                  <a:lnTo>
                    <a:pt x="97764" y="38608"/>
                  </a:lnTo>
                  <a:lnTo>
                    <a:pt x="98132" y="36703"/>
                  </a:lnTo>
                  <a:lnTo>
                    <a:pt x="98247" y="36830"/>
                  </a:lnTo>
                  <a:lnTo>
                    <a:pt x="98323" y="37084"/>
                  </a:lnTo>
                  <a:lnTo>
                    <a:pt x="98069" y="37846"/>
                  </a:lnTo>
                  <a:lnTo>
                    <a:pt x="97942" y="41148"/>
                  </a:lnTo>
                  <a:lnTo>
                    <a:pt x="99339" y="36703"/>
                  </a:lnTo>
                  <a:lnTo>
                    <a:pt x="99390" y="36576"/>
                  </a:lnTo>
                  <a:lnTo>
                    <a:pt x="99123" y="39154"/>
                  </a:lnTo>
                  <a:lnTo>
                    <a:pt x="99237" y="38862"/>
                  </a:lnTo>
                  <a:lnTo>
                    <a:pt x="99872" y="40640"/>
                  </a:lnTo>
                  <a:lnTo>
                    <a:pt x="100050" y="38862"/>
                  </a:lnTo>
                  <a:lnTo>
                    <a:pt x="100164" y="37719"/>
                  </a:lnTo>
                  <a:lnTo>
                    <a:pt x="100584" y="39243"/>
                  </a:lnTo>
                  <a:lnTo>
                    <a:pt x="101269" y="37719"/>
                  </a:lnTo>
                  <a:lnTo>
                    <a:pt x="101714" y="36703"/>
                  </a:lnTo>
                  <a:lnTo>
                    <a:pt x="101930" y="38417"/>
                  </a:lnTo>
                  <a:lnTo>
                    <a:pt x="102476" y="36703"/>
                  </a:lnTo>
                  <a:lnTo>
                    <a:pt x="102514" y="36576"/>
                  </a:lnTo>
                  <a:lnTo>
                    <a:pt x="102908" y="35306"/>
                  </a:lnTo>
                  <a:lnTo>
                    <a:pt x="102793" y="40259"/>
                  </a:lnTo>
                  <a:lnTo>
                    <a:pt x="103797" y="35687"/>
                  </a:lnTo>
                  <a:lnTo>
                    <a:pt x="102831" y="40386"/>
                  </a:lnTo>
                  <a:lnTo>
                    <a:pt x="104241" y="39751"/>
                  </a:lnTo>
                  <a:lnTo>
                    <a:pt x="105117" y="37592"/>
                  </a:lnTo>
                  <a:lnTo>
                    <a:pt x="104876" y="38354"/>
                  </a:lnTo>
                  <a:lnTo>
                    <a:pt x="104775" y="39014"/>
                  </a:lnTo>
                  <a:lnTo>
                    <a:pt x="105079" y="39090"/>
                  </a:lnTo>
                  <a:lnTo>
                    <a:pt x="105079" y="39497"/>
                  </a:lnTo>
                  <a:lnTo>
                    <a:pt x="104635" y="40995"/>
                  </a:lnTo>
                  <a:lnTo>
                    <a:pt x="105130" y="41148"/>
                  </a:lnTo>
                  <a:lnTo>
                    <a:pt x="105651" y="40513"/>
                  </a:lnTo>
                  <a:lnTo>
                    <a:pt x="105778" y="40259"/>
                  </a:lnTo>
                  <a:lnTo>
                    <a:pt x="106146" y="37973"/>
                  </a:lnTo>
                  <a:lnTo>
                    <a:pt x="105930" y="43688"/>
                  </a:lnTo>
                  <a:lnTo>
                    <a:pt x="107632" y="37973"/>
                  </a:lnTo>
                  <a:lnTo>
                    <a:pt x="107734" y="37592"/>
                  </a:lnTo>
                  <a:lnTo>
                    <a:pt x="108305" y="35687"/>
                  </a:lnTo>
                  <a:lnTo>
                    <a:pt x="108419" y="35306"/>
                  </a:lnTo>
                  <a:lnTo>
                    <a:pt x="108496" y="35052"/>
                  </a:lnTo>
                  <a:lnTo>
                    <a:pt x="108877" y="33782"/>
                  </a:lnTo>
                  <a:lnTo>
                    <a:pt x="107924" y="41021"/>
                  </a:lnTo>
                  <a:lnTo>
                    <a:pt x="109893" y="38862"/>
                  </a:lnTo>
                  <a:lnTo>
                    <a:pt x="111417" y="37617"/>
                  </a:lnTo>
                  <a:lnTo>
                    <a:pt x="111582" y="36830"/>
                  </a:lnTo>
                  <a:lnTo>
                    <a:pt x="111658" y="37426"/>
                  </a:lnTo>
                  <a:lnTo>
                    <a:pt x="112699" y="36830"/>
                  </a:lnTo>
                  <a:lnTo>
                    <a:pt x="113131" y="36576"/>
                  </a:lnTo>
                  <a:lnTo>
                    <a:pt x="112534" y="39344"/>
                  </a:lnTo>
                  <a:lnTo>
                    <a:pt x="113665" y="36576"/>
                  </a:lnTo>
                  <a:lnTo>
                    <a:pt x="113830" y="36195"/>
                  </a:lnTo>
                  <a:lnTo>
                    <a:pt x="114820" y="37592"/>
                  </a:lnTo>
                  <a:lnTo>
                    <a:pt x="114922" y="38354"/>
                  </a:lnTo>
                  <a:lnTo>
                    <a:pt x="114211" y="39497"/>
                  </a:lnTo>
                  <a:lnTo>
                    <a:pt x="113944" y="40259"/>
                  </a:lnTo>
                  <a:lnTo>
                    <a:pt x="115582" y="38608"/>
                  </a:lnTo>
                  <a:lnTo>
                    <a:pt x="116230" y="41275"/>
                  </a:lnTo>
                  <a:lnTo>
                    <a:pt x="117817" y="39090"/>
                  </a:lnTo>
                  <a:lnTo>
                    <a:pt x="117906" y="38608"/>
                  </a:lnTo>
                  <a:lnTo>
                    <a:pt x="118148" y="36195"/>
                  </a:lnTo>
                  <a:lnTo>
                    <a:pt x="119684" y="33782"/>
                  </a:lnTo>
                  <a:lnTo>
                    <a:pt x="119951" y="33362"/>
                  </a:lnTo>
                  <a:lnTo>
                    <a:pt x="120053" y="33147"/>
                  </a:lnTo>
                  <a:lnTo>
                    <a:pt x="120116" y="33020"/>
                  </a:lnTo>
                  <a:lnTo>
                    <a:pt x="120091" y="33147"/>
                  </a:lnTo>
                  <a:lnTo>
                    <a:pt x="119989" y="33362"/>
                  </a:lnTo>
                  <a:lnTo>
                    <a:pt x="118783" y="37592"/>
                  </a:lnTo>
                  <a:lnTo>
                    <a:pt x="121246" y="33401"/>
                  </a:lnTo>
                  <a:lnTo>
                    <a:pt x="118986" y="40767"/>
                  </a:lnTo>
                  <a:lnTo>
                    <a:pt x="119214" y="40513"/>
                  </a:lnTo>
                  <a:lnTo>
                    <a:pt x="119519" y="39751"/>
                  </a:lnTo>
                  <a:lnTo>
                    <a:pt x="119634" y="39370"/>
                  </a:lnTo>
                  <a:lnTo>
                    <a:pt x="119888" y="38100"/>
                  </a:lnTo>
                  <a:lnTo>
                    <a:pt x="119938" y="39014"/>
                  </a:lnTo>
                  <a:lnTo>
                    <a:pt x="119824" y="39585"/>
                  </a:lnTo>
                  <a:lnTo>
                    <a:pt x="119329" y="40894"/>
                  </a:lnTo>
                  <a:lnTo>
                    <a:pt x="120357" y="40005"/>
                  </a:lnTo>
                  <a:lnTo>
                    <a:pt x="120535" y="38100"/>
                  </a:lnTo>
                  <a:lnTo>
                    <a:pt x="120573" y="37719"/>
                  </a:lnTo>
                  <a:lnTo>
                    <a:pt x="121285" y="37846"/>
                  </a:lnTo>
                  <a:lnTo>
                    <a:pt x="121107" y="38608"/>
                  </a:lnTo>
                  <a:lnTo>
                    <a:pt x="120980" y="38963"/>
                  </a:lnTo>
                  <a:lnTo>
                    <a:pt x="120815" y="39243"/>
                  </a:lnTo>
                  <a:lnTo>
                    <a:pt x="120484" y="40386"/>
                  </a:lnTo>
                  <a:lnTo>
                    <a:pt x="121602" y="37719"/>
                  </a:lnTo>
                  <a:lnTo>
                    <a:pt x="122072" y="36576"/>
                  </a:lnTo>
                  <a:lnTo>
                    <a:pt x="122326" y="37185"/>
                  </a:lnTo>
                  <a:lnTo>
                    <a:pt x="122415" y="37846"/>
                  </a:lnTo>
                  <a:lnTo>
                    <a:pt x="122301" y="38227"/>
                  </a:lnTo>
                  <a:lnTo>
                    <a:pt x="122199" y="38963"/>
                  </a:lnTo>
                  <a:lnTo>
                    <a:pt x="123126" y="38862"/>
                  </a:lnTo>
                  <a:lnTo>
                    <a:pt x="124015" y="36576"/>
                  </a:lnTo>
                  <a:lnTo>
                    <a:pt x="124968" y="34163"/>
                  </a:lnTo>
                  <a:lnTo>
                    <a:pt x="125488" y="35687"/>
                  </a:lnTo>
                  <a:lnTo>
                    <a:pt x="125590" y="36449"/>
                  </a:lnTo>
                  <a:lnTo>
                    <a:pt x="124333" y="40640"/>
                  </a:lnTo>
                  <a:lnTo>
                    <a:pt x="125717" y="37846"/>
                  </a:lnTo>
                  <a:lnTo>
                    <a:pt x="124904" y="41656"/>
                  </a:lnTo>
                  <a:lnTo>
                    <a:pt x="125653" y="40767"/>
                  </a:lnTo>
                  <a:lnTo>
                    <a:pt x="125768" y="40513"/>
                  </a:lnTo>
                  <a:lnTo>
                    <a:pt x="125945" y="38735"/>
                  </a:lnTo>
                  <a:lnTo>
                    <a:pt x="126466" y="38862"/>
                  </a:lnTo>
                  <a:lnTo>
                    <a:pt x="126517" y="38735"/>
                  </a:lnTo>
                  <a:lnTo>
                    <a:pt x="126885" y="37846"/>
                  </a:lnTo>
                  <a:lnTo>
                    <a:pt x="127571" y="36195"/>
                  </a:lnTo>
                  <a:lnTo>
                    <a:pt x="127609" y="37846"/>
                  </a:lnTo>
                  <a:lnTo>
                    <a:pt x="126987" y="39116"/>
                  </a:lnTo>
                  <a:lnTo>
                    <a:pt x="128143" y="38608"/>
                  </a:lnTo>
                  <a:lnTo>
                    <a:pt x="128016" y="37719"/>
                  </a:lnTo>
                  <a:lnTo>
                    <a:pt x="128130" y="36576"/>
                  </a:lnTo>
                  <a:lnTo>
                    <a:pt x="128346" y="36195"/>
                  </a:lnTo>
                  <a:lnTo>
                    <a:pt x="128841" y="35293"/>
                  </a:lnTo>
                  <a:lnTo>
                    <a:pt x="128930" y="34163"/>
                  </a:lnTo>
                  <a:lnTo>
                    <a:pt x="128943" y="33401"/>
                  </a:lnTo>
                  <a:lnTo>
                    <a:pt x="128981" y="32131"/>
                  </a:lnTo>
                  <a:lnTo>
                    <a:pt x="129247" y="32893"/>
                  </a:lnTo>
                  <a:lnTo>
                    <a:pt x="129362" y="33528"/>
                  </a:lnTo>
                  <a:lnTo>
                    <a:pt x="129209" y="33782"/>
                  </a:lnTo>
                  <a:lnTo>
                    <a:pt x="129959" y="33528"/>
                  </a:lnTo>
                  <a:lnTo>
                    <a:pt x="129705" y="35826"/>
                  </a:lnTo>
                  <a:lnTo>
                    <a:pt x="130835" y="33528"/>
                  </a:lnTo>
                  <a:lnTo>
                    <a:pt x="130949" y="34874"/>
                  </a:lnTo>
                  <a:lnTo>
                    <a:pt x="130848" y="35560"/>
                  </a:lnTo>
                  <a:lnTo>
                    <a:pt x="130733" y="36068"/>
                  </a:lnTo>
                  <a:lnTo>
                    <a:pt x="129933" y="38735"/>
                  </a:lnTo>
                  <a:lnTo>
                    <a:pt x="129806" y="39624"/>
                  </a:lnTo>
                  <a:lnTo>
                    <a:pt x="130810" y="36449"/>
                  </a:lnTo>
                  <a:lnTo>
                    <a:pt x="131254" y="38989"/>
                  </a:lnTo>
                  <a:lnTo>
                    <a:pt x="132016" y="36690"/>
                  </a:lnTo>
                  <a:lnTo>
                    <a:pt x="131991" y="36830"/>
                  </a:lnTo>
                  <a:lnTo>
                    <a:pt x="131660" y="38227"/>
                  </a:lnTo>
                  <a:lnTo>
                    <a:pt x="131546" y="38862"/>
                  </a:lnTo>
                  <a:lnTo>
                    <a:pt x="132372" y="36322"/>
                  </a:lnTo>
                  <a:lnTo>
                    <a:pt x="132384" y="37426"/>
                  </a:lnTo>
                  <a:lnTo>
                    <a:pt x="132168" y="38354"/>
                  </a:lnTo>
                  <a:lnTo>
                    <a:pt x="132067" y="39370"/>
                  </a:lnTo>
                  <a:lnTo>
                    <a:pt x="132562" y="39878"/>
                  </a:lnTo>
                  <a:lnTo>
                    <a:pt x="132753" y="36322"/>
                  </a:lnTo>
                  <a:lnTo>
                    <a:pt x="132791" y="35687"/>
                  </a:lnTo>
                  <a:lnTo>
                    <a:pt x="132854" y="34290"/>
                  </a:lnTo>
                  <a:lnTo>
                    <a:pt x="133070" y="35560"/>
                  </a:lnTo>
                  <a:lnTo>
                    <a:pt x="133184" y="36690"/>
                  </a:lnTo>
                  <a:lnTo>
                    <a:pt x="133057" y="37185"/>
                  </a:lnTo>
                  <a:lnTo>
                    <a:pt x="132956" y="37846"/>
                  </a:lnTo>
                  <a:lnTo>
                    <a:pt x="133451" y="38862"/>
                  </a:lnTo>
                  <a:lnTo>
                    <a:pt x="134924" y="36322"/>
                  </a:lnTo>
                  <a:lnTo>
                    <a:pt x="135204" y="37185"/>
                  </a:lnTo>
                  <a:lnTo>
                    <a:pt x="135305" y="38481"/>
                  </a:lnTo>
                  <a:lnTo>
                    <a:pt x="134747" y="41617"/>
                  </a:lnTo>
                  <a:lnTo>
                    <a:pt x="135305" y="41402"/>
                  </a:lnTo>
                  <a:lnTo>
                    <a:pt x="137515" y="37846"/>
                  </a:lnTo>
                  <a:lnTo>
                    <a:pt x="138417" y="38989"/>
                  </a:lnTo>
                  <a:lnTo>
                    <a:pt x="138518" y="37846"/>
                  </a:lnTo>
                  <a:lnTo>
                    <a:pt x="138938" y="36322"/>
                  </a:lnTo>
                  <a:lnTo>
                    <a:pt x="139496" y="34290"/>
                  </a:lnTo>
                  <a:lnTo>
                    <a:pt x="139700" y="33528"/>
                  </a:lnTo>
                  <a:lnTo>
                    <a:pt x="139801" y="33147"/>
                  </a:lnTo>
                  <a:lnTo>
                    <a:pt x="138493" y="41402"/>
                  </a:lnTo>
                  <a:lnTo>
                    <a:pt x="139382" y="39624"/>
                  </a:lnTo>
                  <a:lnTo>
                    <a:pt x="139471" y="39344"/>
                  </a:lnTo>
                  <a:lnTo>
                    <a:pt x="139407" y="39585"/>
                  </a:lnTo>
                  <a:lnTo>
                    <a:pt x="138760" y="42037"/>
                  </a:lnTo>
                  <a:lnTo>
                    <a:pt x="138950" y="41402"/>
                  </a:lnTo>
                  <a:lnTo>
                    <a:pt x="139496" y="42418"/>
                  </a:lnTo>
                  <a:lnTo>
                    <a:pt x="140220" y="41402"/>
                  </a:lnTo>
                  <a:lnTo>
                    <a:pt x="140855" y="40513"/>
                  </a:lnTo>
                  <a:lnTo>
                    <a:pt x="142455" y="39116"/>
                  </a:lnTo>
                  <a:lnTo>
                    <a:pt x="142062" y="40132"/>
                  </a:lnTo>
                  <a:lnTo>
                    <a:pt x="141973" y="40513"/>
                  </a:lnTo>
                  <a:lnTo>
                    <a:pt x="142100" y="41783"/>
                  </a:lnTo>
                  <a:lnTo>
                    <a:pt x="142976" y="41402"/>
                  </a:lnTo>
                  <a:lnTo>
                    <a:pt x="143294" y="42164"/>
                  </a:lnTo>
                  <a:lnTo>
                    <a:pt x="143598" y="41402"/>
                  </a:lnTo>
                  <a:lnTo>
                    <a:pt x="143802" y="40894"/>
                  </a:lnTo>
                  <a:lnTo>
                    <a:pt x="144018" y="41148"/>
                  </a:lnTo>
                  <a:lnTo>
                    <a:pt x="144068" y="40894"/>
                  </a:lnTo>
                  <a:lnTo>
                    <a:pt x="144373" y="39116"/>
                  </a:lnTo>
                  <a:lnTo>
                    <a:pt x="144767" y="42164"/>
                  </a:lnTo>
                  <a:lnTo>
                    <a:pt x="146126" y="41275"/>
                  </a:lnTo>
                  <a:lnTo>
                    <a:pt x="147510" y="40259"/>
                  </a:lnTo>
                  <a:lnTo>
                    <a:pt x="147955" y="42418"/>
                  </a:lnTo>
                  <a:lnTo>
                    <a:pt x="148932" y="42418"/>
                  </a:lnTo>
                  <a:lnTo>
                    <a:pt x="149161" y="41402"/>
                  </a:lnTo>
                  <a:lnTo>
                    <a:pt x="149110" y="41275"/>
                  </a:lnTo>
                  <a:lnTo>
                    <a:pt x="149237" y="40259"/>
                  </a:lnTo>
                  <a:lnTo>
                    <a:pt x="149364" y="39344"/>
                  </a:lnTo>
                  <a:lnTo>
                    <a:pt x="149440" y="39116"/>
                  </a:lnTo>
                  <a:lnTo>
                    <a:pt x="149491" y="38989"/>
                  </a:lnTo>
                  <a:lnTo>
                    <a:pt x="149758" y="38227"/>
                  </a:lnTo>
                  <a:lnTo>
                    <a:pt x="149860" y="37973"/>
                  </a:lnTo>
                  <a:lnTo>
                    <a:pt x="150456" y="36957"/>
                  </a:lnTo>
                  <a:lnTo>
                    <a:pt x="150761" y="37084"/>
                  </a:lnTo>
                  <a:lnTo>
                    <a:pt x="149821" y="38481"/>
                  </a:lnTo>
                  <a:lnTo>
                    <a:pt x="149758" y="40894"/>
                  </a:lnTo>
                  <a:lnTo>
                    <a:pt x="149631" y="42164"/>
                  </a:lnTo>
                  <a:lnTo>
                    <a:pt x="150253" y="40005"/>
                  </a:lnTo>
                  <a:lnTo>
                    <a:pt x="149745" y="44323"/>
                  </a:lnTo>
                  <a:lnTo>
                    <a:pt x="150634" y="40005"/>
                  </a:lnTo>
                  <a:lnTo>
                    <a:pt x="151257" y="36957"/>
                  </a:lnTo>
                  <a:lnTo>
                    <a:pt x="151599" y="35306"/>
                  </a:lnTo>
                  <a:lnTo>
                    <a:pt x="151549" y="38735"/>
                  </a:lnTo>
                  <a:lnTo>
                    <a:pt x="151295" y="39497"/>
                  </a:lnTo>
                  <a:lnTo>
                    <a:pt x="151765" y="38989"/>
                  </a:lnTo>
                  <a:lnTo>
                    <a:pt x="152488" y="37465"/>
                  </a:lnTo>
                  <a:lnTo>
                    <a:pt x="152565" y="37592"/>
                  </a:lnTo>
                  <a:lnTo>
                    <a:pt x="152692" y="37973"/>
                  </a:lnTo>
                  <a:lnTo>
                    <a:pt x="152133" y="40640"/>
                  </a:lnTo>
                  <a:lnTo>
                    <a:pt x="153352" y="37465"/>
                  </a:lnTo>
                  <a:lnTo>
                    <a:pt x="153733" y="36449"/>
                  </a:lnTo>
                  <a:lnTo>
                    <a:pt x="153479" y="38735"/>
                  </a:lnTo>
                  <a:lnTo>
                    <a:pt x="153365" y="39344"/>
                  </a:lnTo>
                  <a:lnTo>
                    <a:pt x="153022" y="39878"/>
                  </a:lnTo>
                  <a:lnTo>
                    <a:pt x="152742" y="39878"/>
                  </a:lnTo>
                  <a:lnTo>
                    <a:pt x="152425" y="40386"/>
                  </a:lnTo>
                  <a:lnTo>
                    <a:pt x="152311" y="40767"/>
                  </a:lnTo>
                  <a:lnTo>
                    <a:pt x="151942" y="43815"/>
                  </a:lnTo>
                  <a:lnTo>
                    <a:pt x="152209" y="43053"/>
                  </a:lnTo>
                  <a:lnTo>
                    <a:pt x="152425" y="43688"/>
                  </a:lnTo>
                  <a:lnTo>
                    <a:pt x="152450" y="43840"/>
                  </a:lnTo>
                  <a:lnTo>
                    <a:pt x="152565" y="44678"/>
                  </a:lnTo>
                  <a:lnTo>
                    <a:pt x="152539" y="44208"/>
                  </a:lnTo>
                  <a:lnTo>
                    <a:pt x="152781" y="45212"/>
                  </a:lnTo>
                  <a:lnTo>
                    <a:pt x="152869" y="44196"/>
                  </a:lnTo>
                  <a:lnTo>
                    <a:pt x="153098" y="43561"/>
                  </a:lnTo>
                  <a:lnTo>
                    <a:pt x="153276" y="43053"/>
                  </a:lnTo>
                  <a:lnTo>
                    <a:pt x="155308" y="37338"/>
                  </a:lnTo>
                  <a:lnTo>
                    <a:pt x="154393" y="43053"/>
                  </a:lnTo>
                  <a:lnTo>
                    <a:pt x="154343" y="43307"/>
                  </a:lnTo>
                  <a:lnTo>
                    <a:pt x="154457" y="43053"/>
                  </a:lnTo>
                  <a:lnTo>
                    <a:pt x="154520" y="42926"/>
                  </a:lnTo>
                  <a:lnTo>
                    <a:pt x="155575" y="41402"/>
                  </a:lnTo>
                  <a:lnTo>
                    <a:pt x="154762" y="44196"/>
                  </a:lnTo>
                  <a:lnTo>
                    <a:pt x="154635" y="46482"/>
                  </a:lnTo>
                  <a:lnTo>
                    <a:pt x="154355" y="47244"/>
                  </a:lnTo>
                  <a:lnTo>
                    <a:pt x="155409" y="44831"/>
                  </a:lnTo>
                  <a:lnTo>
                    <a:pt x="154444" y="49276"/>
                  </a:lnTo>
                  <a:lnTo>
                    <a:pt x="155943" y="45847"/>
                  </a:lnTo>
                  <a:lnTo>
                    <a:pt x="155702" y="46863"/>
                  </a:lnTo>
                  <a:lnTo>
                    <a:pt x="155981" y="46507"/>
                  </a:lnTo>
                  <a:lnTo>
                    <a:pt x="156197" y="45847"/>
                  </a:lnTo>
                  <a:lnTo>
                    <a:pt x="156286" y="45593"/>
                  </a:lnTo>
                  <a:lnTo>
                    <a:pt x="156679" y="44831"/>
                  </a:lnTo>
                  <a:lnTo>
                    <a:pt x="157962" y="42418"/>
                  </a:lnTo>
                  <a:lnTo>
                    <a:pt x="156870" y="50038"/>
                  </a:lnTo>
                  <a:lnTo>
                    <a:pt x="159207" y="45847"/>
                  </a:lnTo>
                  <a:lnTo>
                    <a:pt x="160642" y="44196"/>
                  </a:lnTo>
                  <a:lnTo>
                    <a:pt x="161239" y="42418"/>
                  </a:lnTo>
                  <a:lnTo>
                    <a:pt x="161493" y="41656"/>
                  </a:lnTo>
                  <a:lnTo>
                    <a:pt x="161747" y="40894"/>
                  </a:lnTo>
                  <a:lnTo>
                    <a:pt x="163055" y="39497"/>
                  </a:lnTo>
                  <a:lnTo>
                    <a:pt x="162953" y="40640"/>
                  </a:lnTo>
                  <a:lnTo>
                    <a:pt x="162826" y="41275"/>
                  </a:lnTo>
                  <a:lnTo>
                    <a:pt x="161963" y="42672"/>
                  </a:lnTo>
                  <a:lnTo>
                    <a:pt x="161861" y="44577"/>
                  </a:lnTo>
                  <a:lnTo>
                    <a:pt x="162280" y="44450"/>
                  </a:lnTo>
                  <a:lnTo>
                    <a:pt x="163042" y="43434"/>
                  </a:lnTo>
                  <a:lnTo>
                    <a:pt x="162712" y="44196"/>
                  </a:lnTo>
                  <a:lnTo>
                    <a:pt x="162407" y="46101"/>
                  </a:lnTo>
                  <a:lnTo>
                    <a:pt x="162826" y="45974"/>
                  </a:lnTo>
                  <a:lnTo>
                    <a:pt x="163258" y="44196"/>
                  </a:lnTo>
                  <a:lnTo>
                    <a:pt x="163322" y="43815"/>
                  </a:lnTo>
                  <a:lnTo>
                    <a:pt x="163283" y="43434"/>
                  </a:lnTo>
                  <a:lnTo>
                    <a:pt x="163499" y="42799"/>
                  </a:lnTo>
                  <a:lnTo>
                    <a:pt x="164655" y="39497"/>
                  </a:lnTo>
                  <a:close/>
                </a:path>
                <a:path w="461009" h="87629">
                  <a:moveTo>
                    <a:pt x="165633" y="43954"/>
                  </a:moveTo>
                  <a:lnTo>
                    <a:pt x="165036" y="45847"/>
                  </a:lnTo>
                  <a:lnTo>
                    <a:pt x="164769" y="46228"/>
                  </a:lnTo>
                  <a:lnTo>
                    <a:pt x="164122" y="47498"/>
                  </a:lnTo>
                  <a:lnTo>
                    <a:pt x="164719" y="47117"/>
                  </a:lnTo>
                  <a:lnTo>
                    <a:pt x="165595" y="44577"/>
                  </a:lnTo>
                  <a:lnTo>
                    <a:pt x="165633" y="43954"/>
                  </a:lnTo>
                  <a:close/>
                </a:path>
                <a:path w="461009" h="87629">
                  <a:moveTo>
                    <a:pt x="165836" y="43307"/>
                  </a:moveTo>
                  <a:lnTo>
                    <a:pt x="165608" y="43434"/>
                  </a:lnTo>
                  <a:lnTo>
                    <a:pt x="165633" y="43954"/>
                  </a:lnTo>
                  <a:lnTo>
                    <a:pt x="165836" y="43307"/>
                  </a:lnTo>
                  <a:close/>
                </a:path>
                <a:path w="461009" h="87629">
                  <a:moveTo>
                    <a:pt x="166535" y="37719"/>
                  </a:moveTo>
                  <a:lnTo>
                    <a:pt x="163664" y="44323"/>
                  </a:lnTo>
                  <a:lnTo>
                    <a:pt x="162712" y="46990"/>
                  </a:lnTo>
                  <a:lnTo>
                    <a:pt x="162229" y="48006"/>
                  </a:lnTo>
                  <a:lnTo>
                    <a:pt x="162902" y="47244"/>
                  </a:lnTo>
                  <a:lnTo>
                    <a:pt x="163830" y="45466"/>
                  </a:lnTo>
                  <a:lnTo>
                    <a:pt x="164515" y="44704"/>
                  </a:lnTo>
                  <a:lnTo>
                    <a:pt x="164109" y="46507"/>
                  </a:lnTo>
                  <a:lnTo>
                    <a:pt x="163512" y="47244"/>
                  </a:lnTo>
                  <a:lnTo>
                    <a:pt x="163042" y="48387"/>
                  </a:lnTo>
                  <a:lnTo>
                    <a:pt x="163728" y="47752"/>
                  </a:lnTo>
                  <a:lnTo>
                    <a:pt x="163868" y="47663"/>
                  </a:lnTo>
                  <a:lnTo>
                    <a:pt x="164439" y="45085"/>
                  </a:lnTo>
                  <a:lnTo>
                    <a:pt x="164553" y="44704"/>
                  </a:lnTo>
                  <a:lnTo>
                    <a:pt x="164706" y="44196"/>
                  </a:lnTo>
                  <a:lnTo>
                    <a:pt x="165188" y="43561"/>
                  </a:lnTo>
                  <a:lnTo>
                    <a:pt x="166535" y="37719"/>
                  </a:lnTo>
                  <a:close/>
                </a:path>
                <a:path w="461009" h="87629">
                  <a:moveTo>
                    <a:pt x="274154" y="43154"/>
                  </a:moveTo>
                  <a:lnTo>
                    <a:pt x="273850" y="44932"/>
                  </a:lnTo>
                  <a:lnTo>
                    <a:pt x="273951" y="44780"/>
                  </a:lnTo>
                  <a:lnTo>
                    <a:pt x="274154" y="43154"/>
                  </a:lnTo>
                  <a:close/>
                </a:path>
                <a:path w="461009" h="87629">
                  <a:moveTo>
                    <a:pt x="276009" y="57708"/>
                  </a:moveTo>
                  <a:lnTo>
                    <a:pt x="275894" y="56794"/>
                  </a:lnTo>
                  <a:lnTo>
                    <a:pt x="275755" y="56057"/>
                  </a:lnTo>
                  <a:lnTo>
                    <a:pt x="275717" y="56565"/>
                  </a:lnTo>
                  <a:lnTo>
                    <a:pt x="275590" y="57010"/>
                  </a:lnTo>
                  <a:lnTo>
                    <a:pt x="275297" y="57835"/>
                  </a:lnTo>
                  <a:lnTo>
                    <a:pt x="275183" y="58851"/>
                  </a:lnTo>
                  <a:lnTo>
                    <a:pt x="275437" y="59613"/>
                  </a:lnTo>
                  <a:lnTo>
                    <a:pt x="276009" y="57708"/>
                  </a:lnTo>
                  <a:close/>
                </a:path>
                <a:path w="461009" h="87629">
                  <a:moveTo>
                    <a:pt x="276567" y="58051"/>
                  </a:moveTo>
                  <a:lnTo>
                    <a:pt x="276301" y="58724"/>
                  </a:lnTo>
                  <a:lnTo>
                    <a:pt x="276529" y="58216"/>
                  </a:lnTo>
                  <a:lnTo>
                    <a:pt x="276567" y="58051"/>
                  </a:lnTo>
                  <a:close/>
                </a:path>
                <a:path w="461009" h="87629">
                  <a:moveTo>
                    <a:pt x="278422" y="40436"/>
                  </a:moveTo>
                  <a:lnTo>
                    <a:pt x="278333" y="40792"/>
                  </a:lnTo>
                  <a:lnTo>
                    <a:pt x="278003" y="42722"/>
                  </a:lnTo>
                  <a:lnTo>
                    <a:pt x="278422" y="40436"/>
                  </a:lnTo>
                  <a:close/>
                </a:path>
                <a:path w="461009" h="87629">
                  <a:moveTo>
                    <a:pt x="288340" y="62738"/>
                  </a:moveTo>
                  <a:lnTo>
                    <a:pt x="287578" y="64312"/>
                  </a:lnTo>
                  <a:lnTo>
                    <a:pt x="288290" y="64439"/>
                  </a:lnTo>
                  <a:lnTo>
                    <a:pt x="288340" y="62738"/>
                  </a:lnTo>
                  <a:close/>
                </a:path>
                <a:path w="461009" h="87629">
                  <a:moveTo>
                    <a:pt x="293471" y="57937"/>
                  </a:moveTo>
                  <a:lnTo>
                    <a:pt x="293281" y="60020"/>
                  </a:lnTo>
                  <a:lnTo>
                    <a:pt x="292481" y="60667"/>
                  </a:lnTo>
                  <a:lnTo>
                    <a:pt x="293357" y="60591"/>
                  </a:lnTo>
                  <a:lnTo>
                    <a:pt x="293395" y="59753"/>
                  </a:lnTo>
                  <a:lnTo>
                    <a:pt x="293420" y="58851"/>
                  </a:lnTo>
                  <a:lnTo>
                    <a:pt x="293471" y="57937"/>
                  </a:lnTo>
                  <a:close/>
                </a:path>
                <a:path w="461009" h="87629">
                  <a:moveTo>
                    <a:pt x="294347" y="56565"/>
                  </a:moveTo>
                  <a:lnTo>
                    <a:pt x="294233" y="55422"/>
                  </a:lnTo>
                  <a:lnTo>
                    <a:pt x="294081" y="54660"/>
                  </a:lnTo>
                  <a:lnTo>
                    <a:pt x="293738" y="57327"/>
                  </a:lnTo>
                  <a:lnTo>
                    <a:pt x="293941" y="57073"/>
                  </a:lnTo>
                  <a:lnTo>
                    <a:pt x="293979" y="56819"/>
                  </a:lnTo>
                  <a:lnTo>
                    <a:pt x="293992" y="57010"/>
                  </a:lnTo>
                  <a:lnTo>
                    <a:pt x="294144" y="56819"/>
                  </a:lnTo>
                  <a:lnTo>
                    <a:pt x="294347" y="56565"/>
                  </a:lnTo>
                  <a:close/>
                </a:path>
                <a:path w="461009" h="87629">
                  <a:moveTo>
                    <a:pt x="294601" y="56197"/>
                  </a:moveTo>
                  <a:lnTo>
                    <a:pt x="294436" y="56565"/>
                  </a:lnTo>
                  <a:lnTo>
                    <a:pt x="294551" y="57200"/>
                  </a:lnTo>
                  <a:lnTo>
                    <a:pt x="294601" y="56197"/>
                  </a:lnTo>
                  <a:close/>
                </a:path>
                <a:path w="461009" h="87629">
                  <a:moveTo>
                    <a:pt x="301142" y="61264"/>
                  </a:moveTo>
                  <a:lnTo>
                    <a:pt x="301117" y="60375"/>
                  </a:lnTo>
                  <a:lnTo>
                    <a:pt x="300583" y="60007"/>
                  </a:lnTo>
                  <a:lnTo>
                    <a:pt x="300659" y="60756"/>
                  </a:lnTo>
                  <a:lnTo>
                    <a:pt x="300901" y="63804"/>
                  </a:lnTo>
                  <a:lnTo>
                    <a:pt x="301142" y="61264"/>
                  </a:lnTo>
                  <a:close/>
                </a:path>
                <a:path w="461009" h="87629">
                  <a:moveTo>
                    <a:pt x="301294" y="59715"/>
                  </a:moveTo>
                  <a:lnTo>
                    <a:pt x="301117" y="60375"/>
                  </a:lnTo>
                  <a:lnTo>
                    <a:pt x="301294" y="59715"/>
                  </a:lnTo>
                  <a:close/>
                </a:path>
                <a:path w="461009" h="87629">
                  <a:moveTo>
                    <a:pt x="301421" y="58432"/>
                  </a:moveTo>
                  <a:lnTo>
                    <a:pt x="301294" y="59715"/>
                  </a:lnTo>
                  <a:lnTo>
                    <a:pt x="301421" y="59232"/>
                  </a:lnTo>
                  <a:lnTo>
                    <a:pt x="301421" y="58432"/>
                  </a:lnTo>
                  <a:close/>
                </a:path>
                <a:path w="461009" h="87629">
                  <a:moveTo>
                    <a:pt x="310540" y="65328"/>
                  </a:moveTo>
                  <a:lnTo>
                    <a:pt x="310438" y="62153"/>
                  </a:lnTo>
                  <a:lnTo>
                    <a:pt x="310299" y="63677"/>
                  </a:lnTo>
                  <a:lnTo>
                    <a:pt x="310172" y="64185"/>
                  </a:lnTo>
                  <a:lnTo>
                    <a:pt x="310540" y="65328"/>
                  </a:lnTo>
                  <a:close/>
                </a:path>
                <a:path w="461009" h="87629">
                  <a:moveTo>
                    <a:pt x="314718" y="43230"/>
                  </a:moveTo>
                  <a:lnTo>
                    <a:pt x="314579" y="42468"/>
                  </a:lnTo>
                  <a:lnTo>
                    <a:pt x="314591" y="42722"/>
                  </a:lnTo>
                  <a:lnTo>
                    <a:pt x="314718" y="43230"/>
                  </a:lnTo>
                  <a:close/>
                </a:path>
                <a:path w="461009" h="87629">
                  <a:moveTo>
                    <a:pt x="325996" y="65430"/>
                  </a:moveTo>
                  <a:lnTo>
                    <a:pt x="325780" y="66040"/>
                  </a:lnTo>
                  <a:lnTo>
                    <a:pt x="325996" y="65430"/>
                  </a:lnTo>
                  <a:close/>
                </a:path>
                <a:path w="461009" h="87629">
                  <a:moveTo>
                    <a:pt x="327685" y="64960"/>
                  </a:moveTo>
                  <a:lnTo>
                    <a:pt x="327456" y="65278"/>
                  </a:lnTo>
                  <a:lnTo>
                    <a:pt x="327596" y="65278"/>
                  </a:lnTo>
                  <a:lnTo>
                    <a:pt x="327685" y="64960"/>
                  </a:lnTo>
                  <a:close/>
                </a:path>
                <a:path w="461009" h="87629">
                  <a:moveTo>
                    <a:pt x="330111" y="66116"/>
                  </a:moveTo>
                  <a:lnTo>
                    <a:pt x="329692" y="67106"/>
                  </a:lnTo>
                  <a:lnTo>
                    <a:pt x="330111" y="66116"/>
                  </a:lnTo>
                  <a:close/>
                </a:path>
                <a:path w="461009" h="87629">
                  <a:moveTo>
                    <a:pt x="330454" y="65303"/>
                  </a:moveTo>
                  <a:lnTo>
                    <a:pt x="330111" y="66116"/>
                  </a:lnTo>
                  <a:lnTo>
                    <a:pt x="330352" y="65836"/>
                  </a:lnTo>
                  <a:lnTo>
                    <a:pt x="330454" y="65303"/>
                  </a:lnTo>
                  <a:close/>
                </a:path>
                <a:path w="461009" h="87629">
                  <a:moveTo>
                    <a:pt x="337121" y="63766"/>
                  </a:moveTo>
                  <a:lnTo>
                    <a:pt x="336626" y="65074"/>
                  </a:lnTo>
                  <a:lnTo>
                    <a:pt x="336943" y="64820"/>
                  </a:lnTo>
                  <a:lnTo>
                    <a:pt x="337070" y="64312"/>
                  </a:lnTo>
                  <a:lnTo>
                    <a:pt x="337121" y="63766"/>
                  </a:lnTo>
                  <a:close/>
                </a:path>
                <a:path w="461009" h="87629">
                  <a:moveTo>
                    <a:pt x="337426" y="64439"/>
                  </a:moveTo>
                  <a:lnTo>
                    <a:pt x="337019" y="64757"/>
                  </a:lnTo>
                  <a:lnTo>
                    <a:pt x="336842" y="66471"/>
                  </a:lnTo>
                  <a:lnTo>
                    <a:pt x="337426" y="64439"/>
                  </a:lnTo>
                  <a:close/>
                </a:path>
                <a:path w="461009" h="87629">
                  <a:moveTo>
                    <a:pt x="346189" y="66852"/>
                  </a:moveTo>
                  <a:lnTo>
                    <a:pt x="346138" y="66687"/>
                  </a:lnTo>
                  <a:lnTo>
                    <a:pt x="346113" y="66852"/>
                  </a:lnTo>
                  <a:close/>
                </a:path>
                <a:path w="461009" h="87629">
                  <a:moveTo>
                    <a:pt x="362724" y="52781"/>
                  </a:moveTo>
                  <a:lnTo>
                    <a:pt x="362712" y="52654"/>
                  </a:lnTo>
                  <a:lnTo>
                    <a:pt x="362686" y="52501"/>
                  </a:lnTo>
                  <a:lnTo>
                    <a:pt x="362724" y="52781"/>
                  </a:lnTo>
                  <a:close/>
                </a:path>
                <a:path w="461009" h="87629">
                  <a:moveTo>
                    <a:pt x="363004" y="43230"/>
                  </a:moveTo>
                  <a:lnTo>
                    <a:pt x="362902" y="42087"/>
                  </a:lnTo>
                  <a:lnTo>
                    <a:pt x="362775" y="41325"/>
                  </a:lnTo>
                  <a:lnTo>
                    <a:pt x="362559" y="43230"/>
                  </a:lnTo>
                  <a:lnTo>
                    <a:pt x="362432" y="43738"/>
                  </a:lnTo>
                  <a:lnTo>
                    <a:pt x="361937" y="44500"/>
                  </a:lnTo>
                  <a:lnTo>
                    <a:pt x="361594" y="43611"/>
                  </a:lnTo>
                  <a:lnTo>
                    <a:pt x="361721" y="46786"/>
                  </a:lnTo>
                  <a:lnTo>
                    <a:pt x="360032" y="49707"/>
                  </a:lnTo>
                  <a:lnTo>
                    <a:pt x="360197" y="48818"/>
                  </a:lnTo>
                  <a:lnTo>
                    <a:pt x="360553" y="46913"/>
                  </a:lnTo>
                  <a:lnTo>
                    <a:pt x="361061" y="44246"/>
                  </a:lnTo>
                  <a:lnTo>
                    <a:pt x="361657" y="41071"/>
                  </a:lnTo>
                  <a:lnTo>
                    <a:pt x="359892" y="44246"/>
                  </a:lnTo>
                  <a:lnTo>
                    <a:pt x="360222" y="43357"/>
                  </a:lnTo>
                  <a:lnTo>
                    <a:pt x="360603" y="42341"/>
                  </a:lnTo>
                  <a:lnTo>
                    <a:pt x="359803" y="43357"/>
                  </a:lnTo>
                  <a:lnTo>
                    <a:pt x="358343" y="41960"/>
                  </a:lnTo>
                  <a:lnTo>
                    <a:pt x="356895" y="46913"/>
                  </a:lnTo>
                  <a:lnTo>
                    <a:pt x="357060" y="44373"/>
                  </a:lnTo>
                  <a:lnTo>
                    <a:pt x="357403" y="43992"/>
                  </a:lnTo>
                  <a:lnTo>
                    <a:pt x="356057" y="42976"/>
                  </a:lnTo>
                  <a:lnTo>
                    <a:pt x="353250" y="48818"/>
                  </a:lnTo>
                  <a:lnTo>
                    <a:pt x="353148" y="48310"/>
                  </a:lnTo>
                  <a:lnTo>
                    <a:pt x="352856" y="46786"/>
                  </a:lnTo>
                  <a:lnTo>
                    <a:pt x="352742" y="46151"/>
                  </a:lnTo>
                  <a:lnTo>
                    <a:pt x="352856" y="44500"/>
                  </a:lnTo>
                  <a:lnTo>
                    <a:pt x="352983" y="43992"/>
                  </a:lnTo>
                  <a:lnTo>
                    <a:pt x="352628" y="44373"/>
                  </a:lnTo>
                  <a:lnTo>
                    <a:pt x="352031" y="46786"/>
                  </a:lnTo>
                  <a:lnTo>
                    <a:pt x="351993" y="46151"/>
                  </a:lnTo>
                  <a:lnTo>
                    <a:pt x="352094" y="44500"/>
                  </a:lnTo>
                  <a:lnTo>
                    <a:pt x="352196" y="44119"/>
                  </a:lnTo>
                  <a:lnTo>
                    <a:pt x="352183" y="43611"/>
                  </a:lnTo>
                  <a:lnTo>
                    <a:pt x="351028" y="46151"/>
                  </a:lnTo>
                  <a:lnTo>
                    <a:pt x="350926" y="45770"/>
                  </a:lnTo>
                  <a:lnTo>
                    <a:pt x="351015" y="44627"/>
                  </a:lnTo>
                  <a:lnTo>
                    <a:pt x="351358" y="43611"/>
                  </a:lnTo>
                  <a:lnTo>
                    <a:pt x="351269" y="43230"/>
                  </a:lnTo>
                  <a:lnTo>
                    <a:pt x="350291" y="41325"/>
                  </a:lnTo>
                  <a:lnTo>
                    <a:pt x="348513" y="47421"/>
                  </a:lnTo>
                  <a:lnTo>
                    <a:pt x="347154" y="48310"/>
                  </a:lnTo>
                  <a:lnTo>
                    <a:pt x="347395" y="46786"/>
                  </a:lnTo>
                  <a:lnTo>
                    <a:pt x="347599" y="45516"/>
                  </a:lnTo>
                  <a:lnTo>
                    <a:pt x="347840" y="43992"/>
                  </a:lnTo>
                  <a:lnTo>
                    <a:pt x="347751" y="43484"/>
                  </a:lnTo>
                  <a:lnTo>
                    <a:pt x="346608" y="41325"/>
                  </a:lnTo>
                  <a:lnTo>
                    <a:pt x="346671" y="40563"/>
                  </a:lnTo>
                  <a:lnTo>
                    <a:pt x="345084" y="39801"/>
                  </a:lnTo>
                  <a:lnTo>
                    <a:pt x="343230" y="43865"/>
                  </a:lnTo>
                  <a:lnTo>
                    <a:pt x="341401" y="45516"/>
                  </a:lnTo>
                  <a:lnTo>
                    <a:pt x="341350" y="43865"/>
                  </a:lnTo>
                  <a:lnTo>
                    <a:pt x="341312" y="42849"/>
                  </a:lnTo>
                  <a:lnTo>
                    <a:pt x="341210" y="40309"/>
                  </a:lnTo>
                  <a:lnTo>
                    <a:pt x="338480" y="42849"/>
                  </a:lnTo>
                  <a:lnTo>
                    <a:pt x="337362" y="39928"/>
                  </a:lnTo>
                  <a:lnTo>
                    <a:pt x="337400" y="40944"/>
                  </a:lnTo>
                  <a:lnTo>
                    <a:pt x="336804" y="43230"/>
                  </a:lnTo>
                  <a:lnTo>
                    <a:pt x="336689" y="43484"/>
                  </a:lnTo>
                  <a:lnTo>
                    <a:pt x="336435" y="43865"/>
                  </a:lnTo>
                  <a:lnTo>
                    <a:pt x="336219" y="42849"/>
                  </a:lnTo>
                  <a:lnTo>
                    <a:pt x="334949" y="46786"/>
                  </a:lnTo>
                  <a:lnTo>
                    <a:pt x="335000" y="46532"/>
                  </a:lnTo>
                  <a:lnTo>
                    <a:pt x="335038" y="46278"/>
                  </a:lnTo>
                  <a:lnTo>
                    <a:pt x="335102" y="45897"/>
                  </a:lnTo>
                  <a:lnTo>
                    <a:pt x="335254" y="45008"/>
                  </a:lnTo>
                  <a:lnTo>
                    <a:pt x="335280" y="44881"/>
                  </a:lnTo>
                  <a:lnTo>
                    <a:pt x="335648" y="42722"/>
                  </a:lnTo>
                  <a:lnTo>
                    <a:pt x="335775" y="42722"/>
                  </a:lnTo>
                  <a:lnTo>
                    <a:pt x="336042" y="39547"/>
                  </a:lnTo>
                  <a:lnTo>
                    <a:pt x="336118" y="38658"/>
                  </a:lnTo>
                  <a:lnTo>
                    <a:pt x="335203" y="39547"/>
                  </a:lnTo>
                  <a:lnTo>
                    <a:pt x="334645" y="39420"/>
                  </a:lnTo>
                  <a:lnTo>
                    <a:pt x="333717" y="44881"/>
                  </a:lnTo>
                  <a:lnTo>
                    <a:pt x="333121" y="42595"/>
                  </a:lnTo>
                  <a:lnTo>
                    <a:pt x="332892" y="41706"/>
                  </a:lnTo>
                  <a:lnTo>
                    <a:pt x="331419" y="42087"/>
                  </a:lnTo>
                  <a:lnTo>
                    <a:pt x="330047" y="42595"/>
                  </a:lnTo>
                  <a:lnTo>
                    <a:pt x="330022" y="42468"/>
                  </a:lnTo>
                  <a:lnTo>
                    <a:pt x="329526" y="39928"/>
                  </a:lnTo>
                  <a:lnTo>
                    <a:pt x="328968" y="41198"/>
                  </a:lnTo>
                  <a:lnTo>
                    <a:pt x="328510" y="41198"/>
                  </a:lnTo>
                  <a:lnTo>
                    <a:pt x="327952" y="42468"/>
                  </a:lnTo>
                  <a:lnTo>
                    <a:pt x="328307" y="40182"/>
                  </a:lnTo>
                  <a:lnTo>
                    <a:pt x="328269" y="39420"/>
                  </a:lnTo>
                  <a:lnTo>
                    <a:pt x="327533" y="38658"/>
                  </a:lnTo>
                  <a:lnTo>
                    <a:pt x="327037" y="38150"/>
                  </a:lnTo>
                  <a:lnTo>
                    <a:pt x="325678" y="38658"/>
                  </a:lnTo>
                  <a:lnTo>
                    <a:pt x="326237" y="36626"/>
                  </a:lnTo>
                  <a:lnTo>
                    <a:pt x="325564" y="36372"/>
                  </a:lnTo>
                  <a:lnTo>
                    <a:pt x="324104" y="45008"/>
                  </a:lnTo>
                  <a:lnTo>
                    <a:pt x="323430" y="45008"/>
                  </a:lnTo>
                  <a:lnTo>
                    <a:pt x="323456" y="44754"/>
                  </a:lnTo>
                  <a:lnTo>
                    <a:pt x="323723" y="42087"/>
                  </a:lnTo>
                  <a:lnTo>
                    <a:pt x="323824" y="41071"/>
                  </a:lnTo>
                  <a:lnTo>
                    <a:pt x="323862" y="40690"/>
                  </a:lnTo>
                  <a:lnTo>
                    <a:pt x="322630" y="40563"/>
                  </a:lnTo>
                  <a:lnTo>
                    <a:pt x="322580" y="40309"/>
                  </a:lnTo>
                  <a:lnTo>
                    <a:pt x="321932" y="36499"/>
                  </a:lnTo>
                  <a:lnTo>
                    <a:pt x="320128" y="40309"/>
                  </a:lnTo>
                  <a:lnTo>
                    <a:pt x="320459" y="38404"/>
                  </a:lnTo>
                  <a:lnTo>
                    <a:pt x="320687" y="38277"/>
                  </a:lnTo>
                  <a:lnTo>
                    <a:pt x="320116" y="38023"/>
                  </a:lnTo>
                  <a:lnTo>
                    <a:pt x="319747" y="37134"/>
                  </a:lnTo>
                  <a:lnTo>
                    <a:pt x="318846" y="34975"/>
                  </a:lnTo>
                  <a:lnTo>
                    <a:pt x="318592" y="37439"/>
                  </a:lnTo>
                  <a:lnTo>
                    <a:pt x="316077" y="42087"/>
                  </a:lnTo>
                  <a:lnTo>
                    <a:pt x="316585" y="39166"/>
                  </a:lnTo>
                  <a:lnTo>
                    <a:pt x="315569" y="42595"/>
                  </a:lnTo>
                  <a:lnTo>
                    <a:pt x="315455" y="43103"/>
                  </a:lnTo>
                  <a:lnTo>
                    <a:pt x="315341" y="43865"/>
                  </a:lnTo>
                  <a:lnTo>
                    <a:pt x="314413" y="44754"/>
                  </a:lnTo>
                  <a:lnTo>
                    <a:pt x="314325" y="44500"/>
                  </a:lnTo>
                  <a:lnTo>
                    <a:pt x="314439" y="43357"/>
                  </a:lnTo>
                  <a:lnTo>
                    <a:pt x="314337" y="41706"/>
                  </a:lnTo>
                  <a:lnTo>
                    <a:pt x="314299" y="41579"/>
                  </a:lnTo>
                  <a:lnTo>
                    <a:pt x="313842" y="45897"/>
                  </a:lnTo>
                  <a:lnTo>
                    <a:pt x="313347" y="44373"/>
                  </a:lnTo>
                  <a:lnTo>
                    <a:pt x="313448" y="43738"/>
                  </a:lnTo>
                  <a:lnTo>
                    <a:pt x="313842" y="42341"/>
                  </a:lnTo>
                  <a:lnTo>
                    <a:pt x="313232" y="42087"/>
                  </a:lnTo>
                  <a:lnTo>
                    <a:pt x="313156" y="43103"/>
                  </a:lnTo>
                  <a:lnTo>
                    <a:pt x="312547" y="45008"/>
                  </a:lnTo>
                  <a:lnTo>
                    <a:pt x="311937" y="46278"/>
                  </a:lnTo>
                  <a:lnTo>
                    <a:pt x="311797" y="45770"/>
                  </a:lnTo>
                  <a:lnTo>
                    <a:pt x="311670" y="45262"/>
                  </a:lnTo>
                  <a:lnTo>
                    <a:pt x="311467" y="44500"/>
                  </a:lnTo>
                  <a:lnTo>
                    <a:pt x="311581" y="42468"/>
                  </a:lnTo>
                  <a:lnTo>
                    <a:pt x="311658" y="41706"/>
                  </a:lnTo>
                  <a:lnTo>
                    <a:pt x="311315" y="43357"/>
                  </a:lnTo>
                  <a:lnTo>
                    <a:pt x="310718" y="45262"/>
                  </a:lnTo>
                  <a:lnTo>
                    <a:pt x="310527" y="44754"/>
                  </a:lnTo>
                  <a:lnTo>
                    <a:pt x="310616" y="43230"/>
                  </a:lnTo>
                  <a:lnTo>
                    <a:pt x="310807" y="42722"/>
                  </a:lnTo>
                  <a:lnTo>
                    <a:pt x="310756" y="42341"/>
                  </a:lnTo>
                  <a:lnTo>
                    <a:pt x="310515" y="41706"/>
                  </a:lnTo>
                  <a:lnTo>
                    <a:pt x="310121" y="40703"/>
                  </a:lnTo>
                  <a:lnTo>
                    <a:pt x="310007" y="41503"/>
                  </a:lnTo>
                  <a:lnTo>
                    <a:pt x="310070" y="40563"/>
                  </a:lnTo>
                  <a:lnTo>
                    <a:pt x="310121" y="40703"/>
                  </a:lnTo>
                  <a:lnTo>
                    <a:pt x="310134" y="40563"/>
                  </a:lnTo>
                  <a:lnTo>
                    <a:pt x="310349" y="39039"/>
                  </a:lnTo>
                  <a:lnTo>
                    <a:pt x="309841" y="38633"/>
                  </a:lnTo>
                  <a:lnTo>
                    <a:pt x="309841" y="41490"/>
                  </a:lnTo>
                  <a:lnTo>
                    <a:pt x="308813" y="45770"/>
                  </a:lnTo>
                  <a:lnTo>
                    <a:pt x="308533" y="43484"/>
                  </a:lnTo>
                  <a:lnTo>
                    <a:pt x="308571" y="41071"/>
                  </a:lnTo>
                  <a:lnTo>
                    <a:pt x="309410" y="41325"/>
                  </a:lnTo>
                  <a:lnTo>
                    <a:pt x="309841" y="41490"/>
                  </a:lnTo>
                  <a:lnTo>
                    <a:pt x="309841" y="38633"/>
                  </a:lnTo>
                  <a:lnTo>
                    <a:pt x="309714" y="38531"/>
                  </a:lnTo>
                  <a:lnTo>
                    <a:pt x="310781" y="34848"/>
                  </a:lnTo>
                  <a:lnTo>
                    <a:pt x="308406" y="41071"/>
                  </a:lnTo>
                  <a:lnTo>
                    <a:pt x="308267" y="40690"/>
                  </a:lnTo>
                  <a:lnTo>
                    <a:pt x="308000" y="39928"/>
                  </a:lnTo>
                  <a:lnTo>
                    <a:pt x="307911" y="39547"/>
                  </a:lnTo>
                  <a:lnTo>
                    <a:pt x="307949" y="38912"/>
                  </a:lnTo>
                  <a:lnTo>
                    <a:pt x="307936" y="38277"/>
                  </a:lnTo>
                  <a:lnTo>
                    <a:pt x="307759" y="38404"/>
                  </a:lnTo>
                  <a:lnTo>
                    <a:pt x="307568" y="38912"/>
                  </a:lnTo>
                  <a:lnTo>
                    <a:pt x="307505" y="38658"/>
                  </a:lnTo>
                  <a:lnTo>
                    <a:pt x="307327" y="38023"/>
                  </a:lnTo>
                  <a:lnTo>
                    <a:pt x="307124" y="38023"/>
                  </a:lnTo>
                  <a:lnTo>
                    <a:pt x="307238" y="36880"/>
                  </a:lnTo>
                  <a:lnTo>
                    <a:pt x="307238" y="36753"/>
                  </a:lnTo>
                  <a:lnTo>
                    <a:pt x="307340" y="35737"/>
                  </a:lnTo>
                  <a:lnTo>
                    <a:pt x="307086" y="36055"/>
                  </a:lnTo>
                  <a:lnTo>
                    <a:pt x="307086" y="36880"/>
                  </a:lnTo>
                  <a:lnTo>
                    <a:pt x="307022" y="38023"/>
                  </a:lnTo>
                  <a:lnTo>
                    <a:pt x="306781" y="38150"/>
                  </a:lnTo>
                  <a:lnTo>
                    <a:pt x="306590" y="38265"/>
                  </a:lnTo>
                  <a:lnTo>
                    <a:pt x="306793" y="37261"/>
                  </a:lnTo>
                  <a:lnTo>
                    <a:pt x="307086" y="36880"/>
                  </a:lnTo>
                  <a:lnTo>
                    <a:pt x="307086" y="36055"/>
                  </a:lnTo>
                  <a:lnTo>
                    <a:pt x="306501" y="36753"/>
                  </a:lnTo>
                  <a:lnTo>
                    <a:pt x="306171" y="36626"/>
                  </a:lnTo>
                  <a:lnTo>
                    <a:pt x="305803" y="39547"/>
                  </a:lnTo>
                  <a:lnTo>
                    <a:pt x="305422" y="38912"/>
                  </a:lnTo>
                  <a:lnTo>
                    <a:pt x="305498" y="41186"/>
                  </a:lnTo>
                  <a:lnTo>
                    <a:pt x="305625" y="41071"/>
                  </a:lnTo>
                  <a:lnTo>
                    <a:pt x="305854" y="40957"/>
                  </a:lnTo>
                  <a:lnTo>
                    <a:pt x="305752" y="41122"/>
                  </a:lnTo>
                  <a:lnTo>
                    <a:pt x="305803" y="41795"/>
                  </a:lnTo>
                  <a:lnTo>
                    <a:pt x="305981" y="40944"/>
                  </a:lnTo>
                  <a:lnTo>
                    <a:pt x="306882" y="40944"/>
                  </a:lnTo>
                  <a:lnTo>
                    <a:pt x="305955" y="43484"/>
                  </a:lnTo>
                  <a:lnTo>
                    <a:pt x="305790" y="41833"/>
                  </a:lnTo>
                  <a:lnTo>
                    <a:pt x="304685" y="46532"/>
                  </a:lnTo>
                  <a:lnTo>
                    <a:pt x="304711" y="45262"/>
                  </a:lnTo>
                  <a:lnTo>
                    <a:pt x="304711" y="45135"/>
                  </a:lnTo>
                  <a:lnTo>
                    <a:pt x="304723" y="44373"/>
                  </a:lnTo>
                  <a:lnTo>
                    <a:pt x="304634" y="41833"/>
                  </a:lnTo>
                  <a:lnTo>
                    <a:pt x="304228" y="40309"/>
                  </a:lnTo>
                  <a:lnTo>
                    <a:pt x="304241" y="39039"/>
                  </a:lnTo>
                  <a:lnTo>
                    <a:pt x="304368" y="37515"/>
                  </a:lnTo>
                  <a:lnTo>
                    <a:pt x="303098" y="39039"/>
                  </a:lnTo>
                  <a:lnTo>
                    <a:pt x="301764" y="38277"/>
                  </a:lnTo>
                  <a:lnTo>
                    <a:pt x="300405" y="43611"/>
                  </a:lnTo>
                  <a:lnTo>
                    <a:pt x="300304" y="43865"/>
                  </a:lnTo>
                  <a:lnTo>
                    <a:pt x="299986" y="44373"/>
                  </a:lnTo>
                  <a:lnTo>
                    <a:pt x="300024" y="44119"/>
                  </a:lnTo>
                  <a:lnTo>
                    <a:pt x="300139" y="42976"/>
                  </a:lnTo>
                  <a:lnTo>
                    <a:pt x="300240" y="41325"/>
                  </a:lnTo>
                  <a:lnTo>
                    <a:pt x="300367" y="40944"/>
                  </a:lnTo>
                  <a:lnTo>
                    <a:pt x="300482" y="40690"/>
                  </a:lnTo>
                  <a:lnTo>
                    <a:pt x="300685" y="40817"/>
                  </a:lnTo>
                  <a:lnTo>
                    <a:pt x="300710" y="40690"/>
                  </a:lnTo>
                  <a:lnTo>
                    <a:pt x="300875" y="39928"/>
                  </a:lnTo>
                  <a:lnTo>
                    <a:pt x="300101" y="41325"/>
                  </a:lnTo>
                  <a:lnTo>
                    <a:pt x="299440" y="40690"/>
                  </a:lnTo>
                  <a:lnTo>
                    <a:pt x="299046" y="40309"/>
                  </a:lnTo>
                  <a:lnTo>
                    <a:pt x="298970" y="40792"/>
                  </a:lnTo>
                  <a:lnTo>
                    <a:pt x="298907" y="41084"/>
                  </a:lnTo>
                  <a:lnTo>
                    <a:pt x="298399" y="44119"/>
                  </a:lnTo>
                  <a:lnTo>
                    <a:pt x="298208" y="43484"/>
                  </a:lnTo>
                  <a:lnTo>
                    <a:pt x="297878" y="42341"/>
                  </a:lnTo>
                  <a:lnTo>
                    <a:pt x="298856" y="41186"/>
                  </a:lnTo>
                  <a:lnTo>
                    <a:pt x="298907" y="40817"/>
                  </a:lnTo>
                  <a:lnTo>
                    <a:pt x="298170" y="41071"/>
                  </a:lnTo>
                  <a:lnTo>
                    <a:pt x="298361" y="40309"/>
                  </a:lnTo>
                  <a:lnTo>
                    <a:pt x="298335" y="39801"/>
                  </a:lnTo>
                  <a:lnTo>
                    <a:pt x="297218" y="38658"/>
                  </a:lnTo>
                  <a:lnTo>
                    <a:pt x="293928" y="43484"/>
                  </a:lnTo>
                  <a:lnTo>
                    <a:pt x="293446" y="42595"/>
                  </a:lnTo>
                  <a:lnTo>
                    <a:pt x="292684" y="41198"/>
                  </a:lnTo>
                  <a:lnTo>
                    <a:pt x="292773" y="42595"/>
                  </a:lnTo>
                  <a:lnTo>
                    <a:pt x="290652" y="38785"/>
                  </a:lnTo>
                  <a:lnTo>
                    <a:pt x="287096" y="45135"/>
                  </a:lnTo>
                  <a:lnTo>
                    <a:pt x="286219" y="42341"/>
                  </a:lnTo>
                  <a:lnTo>
                    <a:pt x="285254" y="39293"/>
                  </a:lnTo>
                  <a:lnTo>
                    <a:pt x="284670" y="38150"/>
                  </a:lnTo>
                  <a:lnTo>
                    <a:pt x="284340" y="40309"/>
                  </a:lnTo>
                  <a:lnTo>
                    <a:pt x="284213" y="40792"/>
                  </a:lnTo>
                  <a:lnTo>
                    <a:pt x="283641" y="42341"/>
                  </a:lnTo>
                  <a:lnTo>
                    <a:pt x="283857" y="39293"/>
                  </a:lnTo>
                  <a:lnTo>
                    <a:pt x="282714" y="42595"/>
                  </a:lnTo>
                  <a:lnTo>
                    <a:pt x="281292" y="45262"/>
                  </a:lnTo>
                  <a:lnTo>
                    <a:pt x="281393" y="42849"/>
                  </a:lnTo>
                  <a:lnTo>
                    <a:pt x="281444" y="41833"/>
                  </a:lnTo>
                  <a:lnTo>
                    <a:pt x="281749" y="34848"/>
                  </a:lnTo>
                  <a:lnTo>
                    <a:pt x="279857" y="39547"/>
                  </a:lnTo>
                  <a:lnTo>
                    <a:pt x="279730" y="41833"/>
                  </a:lnTo>
                  <a:lnTo>
                    <a:pt x="279298" y="41325"/>
                  </a:lnTo>
                  <a:lnTo>
                    <a:pt x="278053" y="42849"/>
                  </a:lnTo>
                  <a:lnTo>
                    <a:pt x="278003" y="42722"/>
                  </a:lnTo>
                  <a:lnTo>
                    <a:pt x="278003" y="42595"/>
                  </a:lnTo>
                  <a:lnTo>
                    <a:pt x="278130" y="39928"/>
                  </a:lnTo>
                  <a:lnTo>
                    <a:pt x="276606" y="42595"/>
                  </a:lnTo>
                  <a:lnTo>
                    <a:pt x="275907" y="41452"/>
                  </a:lnTo>
                  <a:lnTo>
                    <a:pt x="276021" y="40703"/>
                  </a:lnTo>
                  <a:lnTo>
                    <a:pt x="277520" y="36118"/>
                  </a:lnTo>
                  <a:lnTo>
                    <a:pt x="276212" y="35610"/>
                  </a:lnTo>
                  <a:lnTo>
                    <a:pt x="275640" y="36118"/>
                  </a:lnTo>
                  <a:lnTo>
                    <a:pt x="274408" y="39674"/>
                  </a:lnTo>
                  <a:lnTo>
                    <a:pt x="274294" y="41325"/>
                  </a:lnTo>
                  <a:lnTo>
                    <a:pt x="274485" y="41452"/>
                  </a:lnTo>
                  <a:lnTo>
                    <a:pt x="274574" y="41833"/>
                  </a:lnTo>
                  <a:lnTo>
                    <a:pt x="274675" y="42468"/>
                  </a:lnTo>
                  <a:lnTo>
                    <a:pt x="274548" y="43611"/>
                  </a:lnTo>
                  <a:lnTo>
                    <a:pt x="274421" y="44119"/>
                  </a:lnTo>
                  <a:lnTo>
                    <a:pt x="273951" y="44881"/>
                  </a:lnTo>
                  <a:lnTo>
                    <a:pt x="273316" y="49707"/>
                  </a:lnTo>
                  <a:lnTo>
                    <a:pt x="272542" y="53771"/>
                  </a:lnTo>
                  <a:lnTo>
                    <a:pt x="272440" y="54914"/>
                  </a:lnTo>
                  <a:lnTo>
                    <a:pt x="273100" y="58089"/>
                  </a:lnTo>
                  <a:lnTo>
                    <a:pt x="274218" y="55295"/>
                  </a:lnTo>
                  <a:lnTo>
                    <a:pt x="274193" y="57581"/>
                  </a:lnTo>
                  <a:lnTo>
                    <a:pt x="273519" y="57708"/>
                  </a:lnTo>
                  <a:lnTo>
                    <a:pt x="273634" y="59994"/>
                  </a:lnTo>
                  <a:lnTo>
                    <a:pt x="274091" y="57962"/>
                  </a:lnTo>
                  <a:lnTo>
                    <a:pt x="274510" y="56692"/>
                  </a:lnTo>
                  <a:lnTo>
                    <a:pt x="274535" y="59359"/>
                  </a:lnTo>
                  <a:lnTo>
                    <a:pt x="275297" y="56692"/>
                  </a:lnTo>
                  <a:lnTo>
                    <a:pt x="275577" y="55676"/>
                  </a:lnTo>
                  <a:lnTo>
                    <a:pt x="275602" y="55295"/>
                  </a:lnTo>
                  <a:lnTo>
                    <a:pt x="275793" y="54914"/>
                  </a:lnTo>
                  <a:lnTo>
                    <a:pt x="275907" y="54787"/>
                  </a:lnTo>
                  <a:lnTo>
                    <a:pt x="276364" y="54025"/>
                  </a:lnTo>
                  <a:lnTo>
                    <a:pt x="276377" y="56692"/>
                  </a:lnTo>
                  <a:lnTo>
                    <a:pt x="276148" y="57962"/>
                  </a:lnTo>
                  <a:lnTo>
                    <a:pt x="276809" y="56184"/>
                  </a:lnTo>
                  <a:lnTo>
                    <a:pt x="276682" y="57581"/>
                  </a:lnTo>
                  <a:lnTo>
                    <a:pt x="276567" y="58051"/>
                  </a:lnTo>
                  <a:lnTo>
                    <a:pt x="276860" y="57327"/>
                  </a:lnTo>
                  <a:lnTo>
                    <a:pt x="277380" y="58216"/>
                  </a:lnTo>
                  <a:lnTo>
                    <a:pt x="277558" y="57327"/>
                  </a:lnTo>
                  <a:lnTo>
                    <a:pt x="277799" y="56184"/>
                  </a:lnTo>
                  <a:lnTo>
                    <a:pt x="277901" y="55676"/>
                  </a:lnTo>
                  <a:lnTo>
                    <a:pt x="277964" y="58470"/>
                  </a:lnTo>
                  <a:lnTo>
                    <a:pt x="279082" y="55676"/>
                  </a:lnTo>
                  <a:lnTo>
                    <a:pt x="279285" y="55168"/>
                  </a:lnTo>
                  <a:lnTo>
                    <a:pt x="278688" y="59740"/>
                  </a:lnTo>
                  <a:lnTo>
                    <a:pt x="278930" y="58724"/>
                  </a:lnTo>
                  <a:lnTo>
                    <a:pt x="279819" y="56184"/>
                  </a:lnTo>
                  <a:lnTo>
                    <a:pt x="280187" y="56057"/>
                  </a:lnTo>
                  <a:lnTo>
                    <a:pt x="278879" y="61518"/>
                  </a:lnTo>
                  <a:lnTo>
                    <a:pt x="281482" y="56565"/>
                  </a:lnTo>
                  <a:lnTo>
                    <a:pt x="280593" y="62407"/>
                  </a:lnTo>
                  <a:lnTo>
                    <a:pt x="281673" y="57581"/>
                  </a:lnTo>
                  <a:lnTo>
                    <a:pt x="282587" y="60375"/>
                  </a:lnTo>
                  <a:lnTo>
                    <a:pt x="283768" y="57835"/>
                  </a:lnTo>
                  <a:lnTo>
                    <a:pt x="283552" y="58851"/>
                  </a:lnTo>
                  <a:lnTo>
                    <a:pt x="283883" y="59232"/>
                  </a:lnTo>
                  <a:lnTo>
                    <a:pt x="283895" y="61010"/>
                  </a:lnTo>
                  <a:lnTo>
                    <a:pt x="284022" y="61645"/>
                  </a:lnTo>
                  <a:lnTo>
                    <a:pt x="284543" y="57835"/>
                  </a:lnTo>
                  <a:lnTo>
                    <a:pt x="284581" y="57581"/>
                  </a:lnTo>
                  <a:lnTo>
                    <a:pt x="285432" y="56692"/>
                  </a:lnTo>
                  <a:lnTo>
                    <a:pt x="285470" y="56565"/>
                  </a:lnTo>
                  <a:lnTo>
                    <a:pt x="285623" y="56057"/>
                  </a:lnTo>
                  <a:lnTo>
                    <a:pt x="285889" y="55168"/>
                  </a:lnTo>
                  <a:lnTo>
                    <a:pt x="286156" y="54279"/>
                  </a:lnTo>
                  <a:lnTo>
                    <a:pt x="286143" y="58407"/>
                  </a:lnTo>
                  <a:lnTo>
                    <a:pt x="285203" y="58978"/>
                  </a:lnTo>
                  <a:lnTo>
                    <a:pt x="284924" y="62788"/>
                  </a:lnTo>
                  <a:lnTo>
                    <a:pt x="285305" y="59486"/>
                  </a:lnTo>
                  <a:lnTo>
                    <a:pt x="286346" y="59613"/>
                  </a:lnTo>
                  <a:lnTo>
                    <a:pt x="286359" y="59486"/>
                  </a:lnTo>
                  <a:lnTo>
                    <a:pt x="286499" y="56819"/>
                  </a:lnTo>
                  <a:lnTo>
                    <a:pt x="286639" y="59359"/>
                  </a:lnTo>
                  <a:lnTo>
                    <a:pt x="286727" y="58089"/>
                  </a:lnTo>
                  <a:lnTo>
                    <a:pt x="286537" y="61518"/>
                  </a:lnTo>
                  <a:lnTo>
                    <a:pt x="287020" y="58089"/>
                  </a:lnTo>
                  <a:lnTo>
                    <a:pt x="287210" y="56819"/>
                  </a:lnTo>
                  <a:lnTo>
                    <a:pt x="287261" y="56438"/>
                  </a:lnTo>
                  <a:lnTo>
                    <a:pt x="287058" y="60629"/>
                  </a:lnTo>
                  <a:lnTo>
                    <a:pt x="287820" y="57581"/>
                  </a:lnTo>
                  <a:lnTo>
                    <a:pt x="287947" y="58597"/>
                  </a:lnTo>
                  <a:lnTo>
                    <a:pt x="288074" y="60502"/>
                  </a:lnTo>
                  <a:lnTo>
                    <a:pt x="287401" y="62407"/>
                  </a:lnTo>
                  <a:lnTo>
                    <a:pt x="288290" y="61010"/>
                  </a:lnTo>
                  <a:lnTo>
                    <a:pt x="288366" y="61747"/>
                  </a:lnTo>
                  <a:lnTo>
                    <a:pt x="288391" y="61010"/>
                  </a:lnTo>
                  <a:lnTo>
                    <a:pt x="288505" y="59994"/>
                  </a:lnTo>
                  <a:lnTo>
                    <a:pt x="288836" y="58343"/>
                  </a:lnTo>
                  <a:lnTo>
                    <a:pt x="289687" y="57581"/>
                  </a:lnTo>
                  <a:lnTo>
                    <a:pt x="289839" y="57454"/>
                  </a:lnTo>
                  <a:lnTo>
                    <a:pt x="289026" y="60629"/>
                  </a:lnTo>
                  <a:lnTo>
                    <a:pt x="288912" y="63296"/>
                  </a:lnTo>
                  <a:lnTo>
                    <a:pt x="289496" y="62407"/>
                  </a:lnTo>
                  <a:lnTo>
                    <a:pt x="289610" y="62153"/>
                  </a:lnTo>
                  <a:lnTo>
                    <a:pt x="290436" y="58851"/>
                  </a:lnTo>
                  <a:lnTo>
                    <a:pt x="290639" y="58915"/>
                  </a:lnTo>
                  <a:lnTo>
                    <a:pt x="290766" y="60121"/>
                  </a:lnTo>
                  <a:lnTo>
                    <a:pt x="290639" y="60629"/>
                  </a:lnTo>
                  <a:lnTo>
                    <a:pt x="291223" y="58851"/>
                  </a:lnTo>
                  <a:lnTo>
                    <a:pt x="291592" y="57708"/>
                  </a:lnTo>
                  <a:lnTo>
                    <a:pt x="292354" y="60756"/>
                  </a:lnTo>
                  <a:lnTo>
                    <a:pt x="293306" y="57708"/>
                  </a:lnTo>
                  <a:lnTo>
                    <a:pt x="293395" y="57454"/>
                  </a:lnTo>
                  <a:lnTo>
                    <a:pt x="293509" y="57073"/>
                  </a:lnTo>
                  <a:lnTo>
                    <a:pt x="293484" y="57962"/>
                  </a:lnTo>
                  <a:lnTo>
                    <a:pt x="293547" y="57073"/>
                  </a:lnTo>
                  <a:lnTo>
                    <a:pt x="293585" y="56438"/>
                  </a:lnTo>
                  <a:lnTo>
                    <a:pt x="293814" y="54279"/>
                  </a:lnTo>
                  <a:lnTo>
                    <a:pt x="293839" y="54025"/>
                  </a:lnTo>
                  <a:lnTo>
                    <a:pt x="294043" y="52755"/>
                  </a:lnTo>
                  <a:lnTo>
                    <a:pt x="294373" y="52628"/>
                  </a:lnTo>
                  <a:lnTo>
                    <a:pt x="294970" y="50342"/>
                  </a:lnTo>
                  <a:lnTo>
                    <a:pt x="294767" y="52755"/>
                  </a:lnTo>
                  <a:lnTo>
                    <a:pt x="362673" y="52755"/>
                  </a:lnTo>
                  <a:lnTo>
                    <a:pt x="362559" y="51612"/>
                  </a:lnTo>
                  <a:lnTo>
                    <a:pt x="362394" y="50342"/>
                  </a:lnTo>
                  <a:lnTo>
                    <a:pt x="362305" y="49707"/>
                  </a:lnTo>
                  <a:lnTo>
                    <a:pt x="362191" y="48818"/>
                  </a:lnTo>
                  <a:lnTo>
                    <a:pt x="362191" y="46659"/>
                  </a:lnTo>
                  <a:lnTo>
                    <a:pt x="362750" y="47294"/>
                  </a:lnTo>
                  <a:lnTo>
                    <a:pt x="362851" y="46659"/>
                  </a:lnTo>
                  <a:lnTo>
                    <a:pt x="362966" y="45897"/>
                  </a:lnTo>
                  <a:lnTo>
                    <a:pt x="362204" y="45262"/>
                  </a:lnTo>
                  <a:lnTo>
                    <a:pt x="362496" y="44500"/>
                  </a:lnTo>
                  <a:lnTo>
                    <a:pt x="363004" y="43230"/>
                  </a:lnTo>
                  <a:close/>
                </a:path>
                <a:path w="461009" h="87629">
                  <a:moveTo>
                    <a:pt x="363804" y="48996"/>
                  </a:moveTo>
                  <a:lnTo>
                    <a:pt x="362369" y="49466"/>
                  </a:lnTo>
                  <a:lnTo>
                    <a:pt x="362686" y="52476"/>
                  </a:lnTo>
                  <a:lnTo>
                    <a:pt x="362800" y="51320"/>
                  </a:lnTo>
                  <a:lnTo>
                    <a:pt x="363804" y="48996"/>
                  </a:lnTo>
                  <a:close/>
                </a:path>
                <a:path w="461009" h="87629">
                  <a:moveTo>
                    <a:pt x="364350" y="73456"/>
                  </a:moveTo>
                  <a:lnTo>
                    <a:pt x="364248" y="72555"/>
                  </a:lnTo>
                  <a:lnTo>
                    <a:pt x="364121" y="73837"/>
                  </a:lnTo>
                  <a:lnTo>
                    <a:pt x="364236" y="74218"/>
                  </a:lnTo>
                  <a:lnTo>
                    <a:pt x="364350" y="73456"/>
                  </a:lnTo>
                  <a:close/>
                </a:path>
                <a:path w="461009" h="87629">
                  <a:moveTo>
                    <a:pt x="372567" y="53797"/>
                  </a:moveTo>
                  <a:lnTo>
                    <a:pt x="372008" y="55384"/>
                  </a:lnTo>
                  <a:lnTo>
                    <a:pt x="372110" y="55168"/>
                  </a:lnTo>
                  <a:lnTo>
                    <a:pt x="372567" y="53797"/>
                  </a:lnTo>
                  <a:close/>
                </a:path>
                <a:path w="461009" h="87629">
                  <a:moveTo>
                    <a:pt x="374459" y="50723"/>
                  </a:moveTo>
                  <a:lnTo>
                    <a:pt x="374065" y="50723"/>
                  </a:lnTo>
                  <a:lnTo>
                    <a:pt x="373037" y="50850"/>
                  </a:lnTo>
                  <a:lnTo>
                    <a:pt x="372465" y="52755"/>
                  </a:lnTo>
                  <a:lnTo>
                    <a:pt x="372706" y="52374"/>
                  </a:lnTo>
                  <a:lnTo>
                    <a:pt x="373087" y="51485"/>
                  </a:lnTo>
                  <a:lnTo>
                    <a:pt x="373049" y="52374"/>
                  </a:lnTo>
                  <a:lnTo>
                    <a:pt x="372567" y="53797"/>
                  </a:lnTo>
                  <a:lnTo>
                    <a:pt x="373608" y="52501"/>
                  </a:lnTo>
                  <a:lnTo>
                    <a:pt x="374091" y="51485"/>
                  </a:lnTo>
                  <a:lnTo>
                    <a:pt x="374459" y="50723"/>
                  </a:lnTo>
                  <a:close/>
                </a:path>
                <a:path w="461009" h="87629">
                  <a:moveTo>
                    <a:pt x="379209" y="56794"/>
                  </a:moveTo>
                  <a:lnTo>
                    <a:pt x="378841" y="58089"/>
                  </a:lnTo>
                  <a:lnTo>
                    <a:pt x="379145" y="57848"/>
                  </a:lnTo>
                  <a:lnTo>
                    <a:pt x="379209" y="56794"/>
                  </a:lnTo>
                  <a:close/>
                </a:path>
                <a:path w="461009" h="87629">
                  <a:moveTo>
                    <a:pt x="379793" y="54025"/>
                  </a:moveTo>
                  <a:lnTo>
                    <a:pt x="379349" y="54406"/>
                  </a:lnTo>
                  <a:lnTo>
                    <a:pt x="379209" y="56794"/>
                  </a:lnTo>
                  <a:lnTo>
                    <a:pt x="379539" y="55676"/>
                  </a:lnTo>
                  <a:lnTo>
                    <a:pt x="379450" y="56692"/>
                  </a:lnTo>
                  <a:lnTo>
                    <a:pt x="379603" y="55549"/>
                  </a:lnTo>
                  <a:lnTo>
                    <a:pt x="379793" y="54025"/>
                  </a:lnTo>
                  <a:close/>
                </a:path>
                <a:path w="461009" h="87629">
                  <a:moveTo>
                    <a:pt x="383514" y="76403"/>
                  </a:moveTo>
                  <a:lnTo>
                    <a:pt x="383146" y="77266"/>
                  </a:lnTo>
                  <a:lnTo>
                    <a:pt x="383400" y="76885"/>
                  </a:lnTo>
                  <a:lnTo>
                    <a:pt x="383514" y="76403"/>
                  </a:lnTo>
                  <a:close/>
                </a:path>
                <a:path w="461009" h="87629">
                  <a:moveTo>
                    <a:pt x="389559" y="55130"/>
                  </a:moveTo>
                  <a:lnTo>
                    <a:pt x="389394" y="54660"/>
                  </a:lnTo>
                  <a:lnTo>
                    <a:pt x="389394" y="54876"/>
                  </a:lnTo>
                  <a:lnTo>
                    <a:pt x="389369" y="55257"/>
                  </a:lnTo>
                  <a:lnTo>
                    <a:pt x="389559" y="55130"/>
                  </a:lnTo>
                  <a:close/>
                </a:path>
                <a:path w="461009" h="87629">
                  <a:moveTo>
                    <a:pt x="389686" y="78308"/>
                  </a:moveTo>
                  <a:lnTo>
                    <a:pt x="389013" y="77749"/>
                  </a:lnTo>
                  <a:lnTo>
                    <a:pt x="389166" y="78054"/>
                  </a:lnTo>
                  <a:lnTo>
                    <a:pt x="389420" y="78257"/>
                  </a:lnTo>
                  <a:lnTo>
                    <a:pt x="389686" y="78308"/>
                  </a:lnTo>
                  <a:close/>
                </a:path>
                <a:path w="461009" h="87629">
                  <a:moveTo>
                    <a:pt x="393001" y="57454"/>
                  </a:moveTo>
                  <a:lnTo>
                    <a:pt x="392925" y="57708"/>
                  </a:lnTo>
                  <a:lnTo>
                    <a:pt x="392811" y="58470"/>
                  </a:lnTo>
                  <a:lnTo>
                    <a:pt x="393001" y="57454"/>
                  </a:lnTo>
                  <a:close/>
                </a:path>
                <a:path w="461009" h="87629">
                  <a:moveTo>
                    <a:pt x="394157" y="54889"/>
                  </a:moveTo>
                  <a:lnTo>
                    <a:pt x="393928" y="55206"/>
                  </a:lnTo>
                  <a:lnTo>
                    <a:pt x="393903" y="55600"/>
                  </a:lnTo>
                  <a:lnTo>
                    <a:pt x="394157" y="54889"/>
                  </a:lnTo>
                  <a:close/>
                </a:path>
                <a:path w="461009" h="87629">
                  <a:moveTo>
                    <a:pt x="396049" y="54152"/>
                  </a:moveTo>
                  <a:lnTo>
                    <a:pt x="395732" y="54152"/>
                  </a:lnTo>
                  <a:lnTo>
                    <a:pt x="395516" y="53644"/>
                  </a:lnTo>
                  <a:lnTo>
                    <a:pt x="395249" y="55041"/>
                  </a:lnTo>
                  <a:lnTo>
                    <a:pt x="395300" y="53771"/>
                  </a:lnTo>
                  <a:lnTo>
                    <a:pt x="393827" y="57708"/>
                  </a:lnTo>
                  <a:lnTo>
                    <a:pt x="393890" y="55676"/>
                  </a:lnTo>
                  <a:lnTo>
                    <a:pt x="393636" y="56438"/>
                  </a:lnTo>
                  <a:lnTo>
                    <a:pt x="393179" y="58470"/>
                  </a:lnTo>
                  <a:lnTo>
                    <a:pt x="394855" y="58470"/>
                  </a:lnTo>
                  <a:lnTo>
                    <a:pt x="395097" y="57708"/>
                  </a:lnTo>
                  <a:lnTo>
                    <a:pt x="395224" y="57327"/>
                  </a:lnTo>
                  <a:lnTo>
                    <a:pt x="395351" y="55295"/>
                  </a:lnTo>
                  <a:lnTo>
                    <a:pt x="395503" y="55041"/>
                  </a:lnTo>
                  <a:lnTo>
                    <a:pt x="396049" y="54152"/>
                  </a:lnTo>
                  <a:close/>
                </a:path>
                <a:path w="461009" h="87629">
                  <a:moveTo>
                    <a:pt x="398589" y="76682"/>
                  </a:moveTo>
                  <a:lnTo>
                    <a:pt x="398297" y="77393"/>
                  </a:lnTo>
                  <a:lnTo>
                    <a:pt x="398157" y="77520"/>
                  </a:lnTo>
                  <a:lnTo>
                    <a:pt x="398068" y="78028"/>
                  </a:lnTo>
                  <a:lnTo>
                    <a:pt x="398183" y="78663"/>
                  </a:lnTo>
                  <a:lnTo>
                    <a:pt x="398589" y="76682"/>
                  </a:lnTo>
                  <a:close/>
                </a:path>
                <a:path w="461009" h="87629">
                  <a:moveTo>
                    <a:pt x="399580" y="52336"/>
                  </a:moveTo>
                  <a:lnTo>
                    <a:pt x="399542" y="52857"/>
                  </a:lnTo>
                  <a:lnTo>
                    <a:pt x="399453" y="53619"/>
                  </a:lnTo>
                  <a:lnTo>
                    <a:pt x="399516" y="53327"/>
                  </a:lnTo>
                  <a:lnTo>
                    <a:pt x="399567" y="52959"/>
                  </a:lnTo>
                  <a:lnTo>
                    <a:pt x="399580" y="52336"/>
                  </a:lnTo>
                  <a:close/>
                </a:path>
                <a:path w="461009" h="87629">
                  <a:moveTo>
                    <a:pt x="404025" y="77533"/>
                  </a:moveTo>
                  <a:lnTo>
                    <a:pt x="403555" y="78155"/>
                  </a:lnTo>
                  <a:lnTo>
                    <a:pt x="403771" y="77978"/>
                  </a:lnTo>
                  <a:lnTo>
                    <a:pt x="404025" y="77533"/>
                  </a:lnTo>
                  <a:close/>
                </a:path>
                <a:path w="461009" h="87629">
                  <a:moveTo>
                    <a:pt x="404177" y="57467"/>
                  </a:moveTo>
                  <a:lnTo>
                    <a:pt x="403555" y="58851"/>
                  </a:lnTo>
                  <a:lnTo>
                    <a:pt x="403758" y="58915"/>
                  </a:lnTo>
                  <a:lnTo>
                    <a:pt x="403974" y="58915"/>
                  </a:lnTo>
                  <a:lnTo>
                    <a:pt x="404126" y="58915"/>
                  </a:lnTo>
                  <a:lnTo>
                    <a:pt x="404139" y="58597"/>
                  </a:lnTo>
                  <a:lnTo>
                    <a:pt x="404063" y="58750"/>
                  </a:lnTo>
                  <a:lnTo>
                    <a:pt x="404177" y="57467"/>
                  </a:lnTo>
                  <a:close/>
                </a:path>
                <a:path w="461009" h="87629">
                  <a:moveTo>
                    <a:pt x="404228" y="59232"/>
                  </a:moveTo>
                  <a:lnTo>
                    <a:pt x="404088" y="59842"/>
                  </a:lnTo>
                  <a:lnTo>
                    <a:pt x="404202" y="59486"/>
                  </a:lnTo>
                  <a:lnTo>
                    <a:pt x="404228" y="59232"/>
                  </a:lnTo>
                  <a:close/>
                </a:path>
                <a:path w="461009" h="87629">
                  <a:moveTo>
                    <a:pt x="404520" y="76428"/>
                  </a:moveTo>
                  <a:lnTo>
                    <a:pt x="404469" y="76758"/>
                  </a:lnTo>
                  <a:lnTo>
                    <a:pt x="404520" y="76428"/>
                  </a:lnTo>
                  <a:close/>
                </a:path>
                <a:path w="461009" h="87629">
                  <a:moveTo>
                    <a:pt x="404850" y="76250"/>
                  </a:moveTo>
                  <a:lnTo>
                    <a:pt x="404507" y="76758"/>
                  </a:lnTo>
                  <a:lnTo>
                    <a:pt x="404025" y="77647"/>
                  </a:lnTo>
                  <a:lnTo>
                    <a:pt x="404304" y="77520"/>
                  </a:lnTo>
                  <a:lnTo>
                    <a:pt x="404456" y="78409"/>
                  </a:lnTo>
                  <a:lnTo>
                    <a:pt x="404622" y="77520"/>
                  </a:lnTo>
                  <a:lnTo>
                    <a:pt x="404850" y="76250"/>
                  </a:lnTo>
                  <a:close/>
                </a:path>
                <a:path w="461009" h="87629">
                  <a:moveTo>
                    <a:pt x="405041" y="55486"/>
                  </a:moveTo>
                  <a:lnTo>
                    <a:pt x="404863" y="55803"/>
                  </a:lnTo>
                  <a:lnTo>
                    <a:pt x="405041" y="55486"/>
                  </a:lnTo>
                  <a:close/>
                </a:path>
                <a:path w="461009" h="87629">
                  <a:moveTo>
                    <a:pt x="405752" y="50850"/>
                  </a:moveTo>
                  <a:lnTo>
                    <a:pt x="404558" y="52755"/>
                  </a:lnTo>
                  <a:lnTo>
                    <a:pt x="404329" y="54965"/>
                  </a:lnTo>
                  <a:lnTo>
                    <a:pt x="404469" y="54660"/>
                  </a:lnTo>
                  <a:lnTo>
                    <a:pt x="404418" y="54787"/>
                  </a:lnTo>
                  <a:lnTo>
                    <a:pt x="404317" y="55168"/>
                  </a:lnTo>
                  <a:lnTo>
                    <a:pt x="404329" y="54965"/>
                  </a:lnTo>
                  <a:lnTo>
                    <a:pt x="404241" y="55168"/>
                  </a:lnTo>
                  <a:lnTo>
                    <a:pt x="403428" y="56946"/>
                  </a:lnTo>
                  <a:lnTo>
                    <a:pt x="404825" y="55676"/>
                  </a:lnTo>
                  <a:lnTo>
                    <a:pt x="404939" y="55384"/>
                  </a:lnTo>
                  <a:lnTo>
                    <a:pt x="405079" y="54660"/>
                  </a:lnTo>
                  <a:lnTo>
                    <a:pt x="405752" y="50850"/>
                  </a:lnTo>
                  <a:close/>
                </a:path>
                <a:path w="461009" h="87629">
                  <a:moveTo>
                    <a:pt x="406615" y="60871"/>
                  </a:moveTo>
                  <a:lnTo>
                    <a:pt x="406565" y="61010"/>
                  </a:lnTo>
                  <a:lnTo>
                    <a:pt x="406615" y="60871"/>
                  </a:lnTo>
                  <a:close/>
                </a:path>
                <a:path w="461009" h="87629">
                  <a:moveTo>
                    <a:pt x="406882" y="60121"/>
                  </a:moveTo>
                  <a:lnTo>
                    <a:pt x="406831" y="59486"/>
                  </a:lnTo>
                  <a:lnTo>
                    <a:pt x="406615" y="60871"/>
                  </a:lnTo>
                  <a:lnTo>
                    <a:pt x="406882" y="60121"/>
                  </a:lnTo>
                  <a:close/>
                </a:path>
                <a:path w="461009" h="87629">
                  <a:moveTo>
                    <a:pt x="407187" y="60121"/>
                  </a:moveTo>
                  <a:lnTo>
                    <a:pt x="407149" y="59359"/>
                  </a:lnTo>
                  <a:lnTo>
                    <a:pt x="407123" y="59994"/>
                  </a:lnTo>
                  <a:lnTo>
                    <a:pt x="407187" y="60121"/>
                  </a:lnTo>
                  <a:close/>
                </a:path>
                <a:path w="461009" h="87629">
                  <a:moveTo>
                    <a:pt x="407670" y="58178"/>
                  </a:moveTo>
                  <a:lnTo>
                    <a:pt x="407517" y="57746"/>
                  </a:lnTo>
                  <a:lnTo>
                    <a:pt x="407555" y="58026"/>
                  </a:lnTo>
                  <a:lnTo>
                    <a:pt x="407670" y="58178"/>
                  </a:lnTo>
                  <a:close/>
                </a:path>
                <a:path w="461009" h="87629">
                  <a:moveTo>
                    <a:pt x="409384" y="76377"/>
                  </a:moveTo>
                  <a:lnTo>
                    <a:pt x="409168" y="76377"/>
                  </a:lnTo>
                  <a:lnTo>
                    <a:pt x="409371" y="76504"/>
                  </a:lnTo>
                  <a:lnTo>
                    <a:pt x="409384" y="76377"/>
                  </a:lnTo>
                  <a:close/>
                </a:path>
                <a:path w="461009" h="87629">
                  <a:moveTo>
                    <a:pt x="410171" y="52755"/>
                  </a:moveTo>
                  <a:lnTo>
                    <a:pt x="409930" y="53136"/>
                  </a:lnTo>
                  <a:lnTo>
                    <a:pt x="410171" y="53213"/>
                  </a:lnTo>
                  <a:lnTo>
                    <a:pt x="410171" y="52755"/>
                  </a:lnTo>
                  <a:close/>
                </a:path>
                <a:path w="461009" h="87629">
                  <a:moveTo>
                    <a:pt x="410324" y="53263"/>
                  </a:moveTo>
                  <a:lnTo>
                    <a:pt x="410171" y="53213"/>
                  </a:lnTo>
                  <a:lnTo>
                    <a:pt x="410184" y="53771"/>
                  </a:lnTo>
                  <a:lnTo>
                    <a:pt x="410324" y="53263"/>
                  </a:lnTo>
                  <a:close/>
                </a:path>
                <a:path w="461009" h="87629">
                  <a:moveTo>
                    <a:pt x="412089" y="52692"/>
                  </a:moveTo>
                  <a:lnTo>
                    <a:pt x="411861" y="52933"/>
                  </a:lnTo>
                  <a:lnTo>
                    <a:pt x="412089" y="52692"/>
                  </a:lnTo>
                  <a:close/>
                </a:path>
                <a:path w="461009" h="87629">
                  <a:moveTo>
                    <a:pt x="412191" y="54025"/>
                  </a:moveTo>
                  <a:lnTo>
                    <a:pt x="411873" y="54152"/>
                  </a:lnTo>
                  <a:lnTo>
                    <a:pt x="411746" y="54279"/>
                  </a:lnTo>
                  <a:lnTo>
                    <a:pt x="411949" y="54406"/>
                  </a:lnTo>
                  <a:lnTo>
                    <a:pt x="412191" y="54025"/>
                  </a:lnTo>
                  <a:close/>
                </a:path>
                <a:path w="461009" h="87629">
                  <a:moveTo>
                    <a:pt x="414108" y="52247"/>
                  </a:moveTo>
                  <a:lnTo>
                    <a:pt x="413753" y="52755"/>
                  </a:lnTo>
                  <a:lnTo>
                    <a:pt x="414108" y="52247"/>
                  </a:lnTo>
                  <a:close/>
                </a:path>
                <a:path w="461009" h="87629">
                  <a:moveTo>
                    <a:pt x="416407" y="57594"/>
                  </a:moveTo>
                  <a:lnTo>
                    <a:pt x="416382" y="57416"/>
                  </a:lnTo>
                  <a:lnTo>
                    <a:pt x="416293" y="57658"/>
                  </a:lnTo>
                  <a:lnTo>
                    <a:pt x="416356" y="57785"/>
                  </a:lnTo>
                  <a:lnTo>
                    <a:pt x="416407" y="57924"/>
                  </a:lnTo>
                  <a:lnTo>
                    <a:pt x="416407" y="57594"/>
                  </a:lnTo>
                  <a:close/>
                </a:path>
                <a:path w="461009" h="87629">
                  <a:moveTo>
                    <a:pt x="416902" y="74523"/>
                  </a:moveTo>
                  <a:lnTo>
                    <a:pt x="416763" y="74295"/>
                  </a:lnTo>
                  <a:lnTo>
                    <a:pt x="416623" y="73964"/>
                  </a:lnTo>
                  <a:lnTo>
                    <a:pt x="416344" y="74358"/>
                  </a:lnTo>
                  <a:lnTo>
                    <a:pt x="416458" y="74993"/>
                  </a:lnTo>
                  <a:lnTo>
                    <a:pt x="416648" y="74891"/>
                  </a:lnTo>
                  <a:lnTo>
                    <a:pt x="416902" y="74523"/>
                  </a:lnTo>
                  <a:close/>
                </a:path>
                <a:path w="461009" h="87629">
                  <a:moveTo>
                    <a:pt x="417576" y="73253"/>
                  </a:moveTo>
                  <a:lnTo>
                    <a:pt x="417334" y="73736"/>
                  </a:lnTo>
                  <a:lnTo>
                    <a:pt x="417106" y="74231"/>
                  </a:lnTo>
                  <a:lnTo>
                    <a:pt x="416915" y="74523"/>
                  </a:lnTo>
                  <a:lnTo>
                    <a:pt x="417080" y="74790"/>
                  </a:lnTo>
                  <a:lnTo>
                    <a:pt x="417233" y="74879"/>
                  </a:lnTo>
                  <a:lnTo>
                    <a:pt x="417576" y="73253"/>
                  </a:lnTo>
                  <a:close/>
                </a:path>
                <a:path w="461009" h="87629">
                  <a:moveTo>
                    <a:pt x="418693" y="61302"/>
                  </a:moveTo>
                  <a:lnTo>
                    <a:pt x="418515" y="61493"/>
                  </a:lnTo>
                  <a:lnTo>
                    <a:pt x="418388" y="61683"/>
                  </a:lnTo>
                  <a:lnTo>
                    <a:pt x="418350" y="61976"/>
                  </a:lnTo>
                  <a:lnTo>
                    <a:pt x="418503" y="61925"/>
                  </a:lnTo>
                  <a:lnTo>
                    <a:pt x="418617" y="61607"/>
                  </a:lnTo>
                  <a:lnTo>
                    <a:pt x="418693" y="61302"/>
                  </a:lnTo>
                  <a:close/>
                </a:path>
                <a:path w="461009" h="87629">
                  <a:moveTo>
                    <a:pt x="418693" y="57073"/>
                  </a:moveTo>
                  <a:lnTo>
                    <a:pt x="418058" y="57962"/>
                  </a:lnTo>
                  <a:lnTo>
                    <a:pt x="417995" y="58343"/>
                  </a:lnTo>
                  <a:lnTo>
                    <a:pt x="418109" y="58851"/>
                  </a:lnTo>
                  <a:lnTo>
                    <a:pt x="418693" y="57073"/>
                  </a:lnTo>
                  <a:close/>
                </a:path>
                <a:path w="461009" h="87629">
                  <a:moveTo>
                    <a:pt x="422757" y="59105"/>
                  </a:moveTo>
                  <a:lnTo>
                    <a:pt x="421894" y="61391"/>
                  </a:lnTo>
                  <a:lnTo>
                    <a:pt x="422643" y="61087"/>
                  </a:lnTo>
                  <a:lnTo>
                    <a:pt x="422757" y="59105"/>
                  </a:lnTo>
                  <a:close/>
                </a:path>
                <a:path w="461009" h="87629">
                  <a:moveTo>
                    <a:pt x="422998" y="76314"/>
                  </a:moveTo>
                  <a:lnTo>
                    <a:pt x="422325" y="76974"/>
                  </a:lnTo>
                  <a:lnTo>
                    <a:pt x="422325" y="78676"/>
                  </a:lnTo>
                  <a:lnTo>
                    <a:pt x="422998" y="76314"/>
                  </a:lnTo>
                  <a:close/>
                </a:path>
                <a:path w="461009" h="87629">
                  <a:moveTo>
                    <a:pt x="423164" y="60883"/>
                  </a:moveTo>
                  <a:lnTo>
                    <a:pt x="422643" y="61087"/>
                  </a:lnTo>
                  <a:lnTo>
                    <a:pt x="422567" y="62623"/>
                  </a:lnTo>
                  <a:lnTo>
                    <a:pt x="423164" y="60883"/>
                  </a:lnTo>
                  <a:close/>
                </a:path>
                <a:path w="461009" h="87629">
                  <a:moveTo>
                    <a:pt x="428307" y="64058"/>
                  </a:moveTo>
                  <a:lnTo>
                    <a:pt x="428231" y="63881"/>
                  </a:lnTo>
                  <a:lnTo>
                    <a:pt x="428307" y="64058"/>
                  </a:lnTo>
                  <a:close/>
                </a:path>
                <a:path w="461009" h="87629">
                  <a:moveTo>
                    <a:pt x="428396" y="63550"/>
                  </a:moveTo>
                  <a:lnTo>
                    <a:pt x="428091" y="63601"/>
                  </a:lnTo>
                  <a:lnTo>
                    <a:pt x="428231" y="63881"/>
                  </a:lnTo>
                  <a:lnTo>
                    <a:pt x="428396" y="63550"/>
                  </a:lnTo>
                  <a:close/>
                </a:path>
                <a:path w="461009" h="87629">
                  <a:moveTo>
                    <a:pt x="429501" y="61595"/>
                  </a:moveTo>
                  <a:lnTo>
                    <a:pt x="429069" y="61899"/>
                  </a:lnTo>
                  <a:lnTo>
                    <a:pt x="429272" y="62560"/>
                  </a:lnTo>
                  <a:lnTo>
                    <a:pt x="429501" y="61595"/>
                  </a:lnTo>
                  <a:close/>
                </a:path>
                <a:path w="461009" h="87629">
                  <a:moveTo>
                    <a:pt x="434428" y="67297"/>
                  </a:moveTo>
                  <a:lnTo>
                    <a:pt x="434213" y="66141"/>
                  </a:lnTo>
                  <a:lnTo>
                    <a:pt x="433946" y="67233"/>
                  </a:lnTo>
                  <a:lnTo>
                    <a:pt x="434263" y="67017"/>
                  </a:lnTo>
                  <a:lnTo>
                    <a:pt x="434428" y="67297"/>
                  </a:lnTo>
                  <a:close/>
                </a:path>
                <a:path w="461009" h="87629">
                  <a:moveTo>
                    <a:pt x="434505" y="67500"/>
                  </a:moveTo>
                  <a:lnTo>
                    <a:pt x="434479" y="67373"/>
                  </a:lnTo>
                  <a:lnTo>
                    <a:pt x="434505" y="67741"/>
                  </a:lnTo>
                  <a:lnTo>
                    <a:pt x="434505" y="67500"/>
                  </a:lnTo>
                  <a:close/>
                </a:path>
                <a:path w="461009" h="87629">
                  <a:moveTo>
                    <a:pt x="437997" y="71945"/>
                  </a:moveTo>
                  <a:lnTo>
                    <a:pt x="437883" y="72186"/>
                  </a:lnTo>
                  <a:lnTo>
                    <a:pt x="437997" y="71945"/>
                  </a:lnTo>
                  <a:close/>
                </a:path>
                <a:path w="461009" h="87629">
                  <a:moveTo>
                    <a:pt x="438251" y="71386"/>
                  </a:moveTo>
                  <a:lnTo>
                    <a:pt x="438048" y="71678"/>
                  </a:lnTo>
                  <a:lnTo>
                    <a:pt x="437997" y="71945"/>
                  </a:lnTo>
                  <a:lnTo>
                    <a:pt x="438251" y="71386"/>
                  </a:lnTo>
                  <a:close/>
                </a:path>
                <a:path w="461009" h="87629">
                  <a:moveTo>
                    <a:pt x="438416" y="71170"/>
                  </a:moveTo>
                  <a:lnTo>
                    <a:pt x="438302" y="71297"/>
                  </a:lnTo>
                  <a:lnTo>
                    <a:pt x="438416" y="71170"/>
                  </a:lnTo>
                  <a:close/>
                </a:path>
                <a:path w="461009" h="87629">
                  <a:moveTo>
                    <a:pt x="439762" y="77520"/>
                  </a:moveTo>
                  <a:lnTo>
                    <a:pt x="439483" y="78409"/>
                  </a:lnTo>
                  <a:lnTo>
                    <a:pt x="439610" y="78409"/>
                  </a:lnTo>
                  <a:lnTo>
                    <a:pt x="439762" y="77520"/>
                  </a:lnTo>
                  <a:close/>
                </a:path>
                <a:path w="461009" h="87629">
                  <a:moveTo>
                    <a:pt x="440143" y="79362"/>
                  </a:moveTo>
                  <a:lnTo>
                    <a:pt x="440105" y="79629"/>
                  </a:lnTo>
                  <a:lnTo>
                    <a:pt x="440080" y="79895"/>
                  </a:lnTo>
                  <a:lnTo>
                    <a:pt x="440080" y="80124"/>
                  </a:lnTo>
                  <a:lnTo>
                    <a:pt x="440105" y="79933"/>
                  </a:lnTo>
                  <a:lnTo>
                    <a:pt x="440131" y="79667"/>
                  </a:lnTo>
                  <a:lnTo>
                    <a:pt x="440143" y="79362"/>
                  </a:lnTo>
                  <a:close/>
                </a:path>
                <a:path w="461009" h="87629">
                  <a:moveTo>
                    <a:pt x="442810" y="77774"/>
                  </a:moveTo>
                  <a:lnTo>
                    <a:pt x="442620" y="76250"/>
                  </a:lnTo>
                  <a:lnTo>
                    <a:pt x="442087" y="78409"/>
                  </a:lnTo>
                  <a:lnTo>
                    <a:pt x="442645" y="78409"/>
                  </a:lnTo>
                  <a:lnTo>
                    <a:pt x="442772" y="78028"/>
                  </a:lnTo>
                  <a:lnTo>
                    <a:pt x="442810" y="77774"/>
                  </a:lnTo>
                  <a:close/>
                </a:path>
                <a:path w="461009" h="87629">
                  <a:moveTo>
                    <a:pt x="442810" y="64795"/>
                  </a:moveTo>
                  <a:lnTo>
                    <a:pt x="442264" y="66128"/>
                  </a:lnTo>
                  <a:lnTo>
                    <a:pt x="442404" y="66154"/>
                  </a:lnTo>
                  <a:lnTo>
                    <a:pt x="442518" y="65773"/>
                  </a:lnTo>
                  <a:lnTo>
                    <a:pt x="442658" y="65316"/>
                  </a:lnTo>
                  <a:lnTo>
                    <a:pt x="442810" y="64795"/>
                  </a:lnTo>
                  <a:close/>
                </a:path>
                <a:path w="461009" h="87629">
                  <a:moveTo>
                    <a:pt x="445922" y="81508"/>
                  </a:moveTo>
                  <a:lnTo>
                    <a:pt x="445731" y="82219"/>
                  </a:lnTo>
                  <a:lnTo>
                    <a:pt x="445833" y="81876"/>
                  </a:lnTo>
                  <a:lnTo>
                    <a:pt x="445922" y="81534"/>
                  </a:lnTo>
                  <a:close/>
                </a:path>
                <a:path w="461009" h="87629">
                  <a:moveTo>
                    <a:pt x="447865" y="83235"/>
                  </a:moveTo>
                  <a:lnTo>
                    <a:pt x="447535" y="83642"/>
                  </a:lnTo>
                  <a:lnTo>
                    <a:pt x="447522" y="83997"/>
                  </a:lnTo>
                  <a:lnTo>
                    <a:pt x="447598" y="84201"/>
                  </a:lnTo>
                  <a:lnTo>
                    <a:pt x="447865" y="83235"/>
                  </a:lnTo>
                  <a:close/>
                </a:path>
                <a:path w="461009" h="87629">
                  <a:moveTo>
                    <a:pt x="447929" y="85013"/>
                  </a:moveTo>
                  <a:lnTo>
                    <a:pt x="447598" y="84201"/>
                  </a:lnTo>
                  <a:lnTo>
                    <a:pt x="447217" y="85648"/>
                  </a:lnTo>
                  <a:lnTo>
                    <a:pt x="447929" y="85013"/>
                  </a:lnTo>
                  <a:close/>
                </a:path>
                <a:path w="461009" h="87629">
                  <a:moveTo>
                    <a:pt x="447954" y="66840"/>
                  </a:moveTo>
                  <a:lnTo>
                    <a:pt x="447840" y="66675"/>
                  </a:lnTo>
                  <a:lnTo>
                    <a:pt x="447167" y="69545"/>
                  </a:lnTo>
                  <a:lnTo>
                    <a:pt x="446836" y="70789"/>
                  </a:lnTo>
                  <a:lnTo>
                    <a:pt x="447179" y="69634"/>
                  </a:lnTo>
                  <a:lnTo>
                    <a:pt x="447395" y="69075"/>
                  </a:lnTo>
                  <a:lnTo>
                    <a:pt x="447548" y="68884"/>
                  </a:lnTo>
                  <a:lnTo>
                    <a:pt x="447954" y="66840"/>
                  </a:lnTo>
                  <a:close/>
                </a:path>
                <a:path w="461009" h="87629">
                  <a:moveTo>
                    <a:pt x="449059" y="68059"/>
                  </a:moveTo>
                  <a:lnTo>
                    <a:pt x="448830" y="66865"/>
                  </a:lnTo>
                  <a:lnTo>
                    <a:pt x="448995" y="66230"/>
                  </a:lnTo>
                  <a:lnTo>
                    <a:pt x="448475" y="67183"/>
                  </a:lnTo>
                  <a:lnTo>
                    <a:pt x="448335" y="67411"/>
                  </a:lnTo>
                  <a:lnTo>
                    <a:pt x="448475" y="68465"/>
                  </a:lnTo>
                  <a:lnTo>
                    <a:pt x="449059" y="68059"/>
                  </a:lnTo>
                  <a:close/>
                </a:path>
                <a:path w="461009" h="87629">
                  <a:moveTo>
                    <a:pt x="450024" y="73456"/>
                  </a:moveTo>
                  <a:lnTo>
                    <a:pt x="449440" y="73698"/>
                  </a:lnTo>
                  <a:lnTo>
                    <a:pt x="449262" y="74612"/>
                  </a:lnTo>
                  <a:lnTo>
                    <a:pt x="450024" y="73456"/>
                  </a:lnTo>
                  <a:close/>
                </a:path>
                <a:path w="461009" h="87629">
                  <a:moveTo>
                    <a:pt x="451548" y="71170"/>
                  </a:moveTo>
                  <a:lnTo>
                    <a:pt x="450824" y="70675"/>
                  </a:lnTo>
                  <a:lnTo>
                    <a:pt x="451497" y="71716"/>
                  </a:lnTo>
                  <a:lnTo>
                    <a:pt x="451548" y="71170"/>
                  </a:lnTo>
                  <a:close/>
                </a:path>
                <a:path w="461009" h="87629">
                  <a:moveTo>
                    <a:pt x="451789" y="72186"/>
                  </a:moveTo>
                  <a:lnTo>
                    <a:pt x="450850" y="74206"/>
                  </a:lnTo>
                  <a:lnTo>
                    <a:pt x="451561" y="73583"/>
                  </a:lnTo>
                  <a:lnTo>
                    <a:pt x="451662" y="72694"/>
                  </a:lnTo>
                  <a:lnTo>
                    <a:pt x="451789" y="72186"/>
                  </a:lnTo>
                  <a:close/>
                </a:path>
                <a:path w="461009" h="87629">
                  <a:moveTo>
                    <a:pt x="451853" y="68986"/>
                  </a:moveTo>
                  <a:lnTo>
                    <a:pt x="451726" y="69037"/>
                  </a:lnTo>
                  <a:lnTo>
                    <a:pt x="451548" y="71170"/>
                  </a:lnTo>
                  <a:lnTo>
                    <a:pt x="451853" y="71386"/>
                  </a:lnTo>
                  <a:lnTo>
                    <a:pt x="451853" y="68986"/>
                  </a:lnTo>
                  <a:close/>
                </a:path>
                <a:path w="461009" h="87629">
                  <a:moveTo>
                    <a:pt x="452196" y="68846"/>
                  </a:moveTo>
                  <a:lnTo>
                    <a:pt x="451840" y="65290"/>
                  </a:lnTo>
                  <a:lnTo>
                    <a:pt x="451853" y="68986"/>
                  </a:lnTo>
                  <a:lnTo>
                    <a:pt x="452196" y="68846"/>
                  </a:lnTo>
                  <a:close/>
                </a:path>
                <a:path w="461009" h="87629">
                  <a:moveTo>
                    <a:pt x="452729" y="86436"/>
                  </a:moveTo>
                  <a:lnTo>
                    <a:pt x="452564" y="86639"/>
                  </a:lnTo>
                  <a:lnTo>
                    <a:pt x="452526" y="87007"/>
                  </a:lnTo>
                  <a:lnTo>
                    <a:pt x="452729" y="86436"/>
                  </a:lnTo>
                  <a:close/>
                </a:path>
                <a:path w="461009" h="87629">
                  <a:moveTo>
                    <a:pt x="452869" y="82842"/>
                  </a:moveTo>
                  <a:lnTo>
                    <a:pt x="452221" y="84531"/>
                  </a:lnTo>
                  <a:lnTo>
                    <a:pt x="452323" y="86906"/>
                  </a:lnTo>
                  <a:lnTo>
                    <a:pt x="452564" y="86639"/>
                  </a:lnTo>
                  <a:lnTo>
                    <a:pt x="452869" y="82842"/>
                  </a:lnTo>
                  <a:close/>
                </a:path>
                <a:path w="461009" h="87629">
                  <a:moveTo>
                    <a:pt x="453047" y="85496"/>
                  </a:moveTo>
                  <a:lnTo>
                    <a:pt x="452729" y="86436"/>
                  </a:lnTo>
                  <a:lnTo>
                    <a:pt x="453047" y="85496"/>
                  </a:lnTo>
                  <a:close/>
                </a:path>
                <a:path w="461009" h="87629">
                  <a:moveTo>
                    <a:pt x="454126" y="85369"/>
                  </a:moveTo>
                  <a:lnTo>
                    <a:pt x="453961" y="85394"/>
                  </a:lnTo>
                  <a:lnTo>
                    <a:pt x="454126" y="85369"/>
                  </a:lnTo>
                  <a:close/>
                </a:path>
                <a:path w="461009" h="87629">
                  <a:moveTo>
                    <a:pt x="454558" y="84162"/>
                  </a:moveTo>
                  <a:lnTo>
                    <a:pt x="454355" y="84874"/>
                  </a:lnTo>
                  <a:lnTo>
                    <a:pt x="454240" y="85242"/>
                  </a:lnTo>
                  <a:lnTo>
                    <a:pt x="454126" y="85369"/>
                  </a:lnTo>
                  <a:lnTo>
                    <a:pt x="454266" y="85305"/>
                  </a:lnTo>
                  <a:lnTo>
                    <a:pt x="454431" y="84823"/>
                  </a:lnTo>
                  <a:lnTo>
                    <a:pt x="454533" y="84429"/>
                  </a:lnTo>
                  <a:lnTo>
                    <a:pt x="454558" y="84162"/>
                  </a:lnTo>
                  <a:close/>
                </a:path>
                <a:path w="461009" h="87629">
                  <a:moveTo>
                    <a:pt x="454621" y="84950"/>
                  </a:moveTo>
                  <a:lnTo>
                    <a:pt x="454520" y="85077"/>
                  </a:lnTo>
                  <a:lnTo>
                    <a:pt x="454329" y="85255"/>
                  </a:lnTo>
                  <a:lnTo>
                    <a:pt x="454190" y="85788"/>
                  </a:lnTo>
                  <a:lnTo>
                    <a:pt x="454317" y="85636"/>
                  </a:lnTo>
                  <a:lnTo>
                    <a:pt x="454456" y="85344"/>
                  </a:lnTo>
                  <a:lnTo>
                    <a:pt x="454621" y="84950"/>
                  </a:lnTo>
                  <a:close/>
                </a:path>
                <a:path w="461009" h="87629">
                  <a:moveTo>
                    <a:pt x="455930" y="81076"/>
                  </a:moveTo>
                  <a:lnTo>
                    <a:pt x="455752" y="79552"/>
                  </a:lnTo>
                  <a:lnTo>
                    <a:pt x="455625" y="80822"/>
                  </a:lnTo>
                  <a:lnTo>
                    <a:pt x="455930" y="81076"/>
                  </a:lnTo>
                  <a:close/>
                </a:path>
                <a:path w="461009" h="87629">
                  <a:moveTo>
                    <a:pt x="456577" y="76377"/>
                  </a:moveTo>
                  <a:lnTo>
                    <a:pt x="455079" y="79806"/>
                  </a:lnTo>
                  <a:lnTo>
                    <a:pt x="455193" y="78536"/>
                  </a:lnTo>
                  <a:lnTo>
                    <a:pt x="455447" y="77139"/>
                  </a:lnTo>
                  <a:lnTo>
                    <a:pt x="455612" y="76250"/>
                  </a:lnTo>
                  <a:lnTo>
                    <a:pt x="455980" y="75869"/>
                  </a:lnTo>
                  <a:lnTo>
                    <a:pt x="456082" y="73456"/>
                  </a:lnTo>
                  <a:lnTo>
                    <a:pt x="455320" y="77139"/>
                  </a:lnTo>
                  <a:lnTo>
                    <a:pt x="455345" y="76377"/>
                  </a:lnTo>
                  <a:lnTo>
                    <a:pt x="455383" y="75615"/>
                  </a:lnTo>
                  <a:lnTo>
                    <a:pt x="455409" y="75107"/>
                  </a:lnTo>
                  <a:lnTo>
                    <a:pt x="455510" y="74104"/>
                  </a:lnTo>
                  <a:lnTo>
                    <a:pt x="454837" y="75107"/>
                  </a:lnTo>
                  <a:lnTo>
                    <a:pt x="455053" y="74472"/>
                  </a:lnTo>
                  <a:lnTo>
                    <a:pt x="455180" y="73964"/>
                  </a:lnTo>
                  <a:lnTo>
                    <a:pt x="455422" y="72186"/>
                  </a:lnTo>
                  <a:lnTo>
                    <a:pt x="455599" y="72821"/>
                  </a:lnTo>
                  <a:lnTo>
                    <a:pt x="455510" y="72059"/>
                  </a:lnTo>
                  <a:lnTo>
                    <a:pt x="455282" y="70154"/>
                  </a:lnTo>
                  <a:lnTo>
                    <a:pt x="453466" y="75615"/>
                  </a:lnTo>
                  <a:lnTo>
                    <a:pt x="453834" y="72567"/>
                  </a:lnTo>
                  <a:lnTo>
                    <a:pt x="453936" y="72186"/>
                  </a:lnTo>
                  <a:lnTo>
                    <a:pt x="454012" y="72059"/>
                  </a:lnTo>
                  <a:lnTo>
                    <a:pt x="452640" y="73075"/>
                  </a:lnTo>
                  <a:lnTo>
                    <a:pt x="452551" y="73456"/>
                  </a:lnTo>
                  <a:lnTo>
                    <a:pt x="453009" y="74726"/>
                  </a:lnTo>
                  <a:lnTo>
                    <a:pt x="453110" y="75361"/>
                  </a:lnTo>
                  <a:lnTo>
                    <a:pt x="451446" y="78663"/>
                  </a:lnTo>
                  <a:lnTo>
                    <a:pt x="451459" y="78536"/>
                  </a:lnTo>
                  <a:lnTo>
                    <a:pt x="451751" y="76504"/>
                  </a:lnTo>
                  <a:lnTo>
                    <a:pt x="451904" y="75488"/>
                  </a:lnTo>
                  <a:lnTo>
                    <a:pt x="452132" y="73837"/>
                  </a:lnTo>
                  <a:lnTo>
                    <a:pt x="452577" y="70789"/>
                  </a:lnTo>
                  <a:lnTo>
                    <a:pt x="451751" y="73837"/>
                  </a:lnTo>
                  <a:lnTo>
                    <a:pt x="451561" y="73583"/>
                  </a:lnTo>
                  <a:lnTo>
                    <a:pt x="450837" y="75488"/>
                  </a:lnTo>
                  <a:lnTo>
                    <a:pt x="450850" y="74206"/>
                  </a:lnTo>
                  <a:lnTo>
                    <a:pt x="450875" y="72567"/>
                  </a:lnTo>
                  <a:lnTo>
                    <a:pt x="448881" y="76504"/>
                  </a:lnTo>
                  <a:lnTo>
                    <a:pt x="448983" y="75996"/>
                  </a:lnTo>
                  <a:lnTo>
                    <a:pt x="449033" y="75742"/>
                  </a:lnTo>
                  <a:lnTo>
                    <a:pt x="449186" y="74980"/>
                  </a:lnTo>
                  <a:lnTo>
                    <a:pt x="449262" y="74612"/>
                  </a:lnTo>
                  <a:lnTo>
                    <a:pt x="449021" y="74980"/>
                  </a:lnTo>
                  <a:lnTo>
                    <a:pt x="449148" y="74345"/>
                  </a:lnTo>
                  <a:lnTo>
                    <a:pt x="449122" y="73837"/>
                  </a:lnTo>
                  <a:lnTo>
                    <a:pt x="449249" y="73774"/>
                  </a:lnTo>
                  <a:lnTo>
                    <a:pt x="449427" y="73710"/>
                  </a:lnTo>
                  <a:lnTo>
                    <a:pt x="449872" y="71551"/>
                  </a:lnTo>
                  <a:lnTo>
                    <a:pt x="449453" y="72821"/>
                  </a:lnTo>
                  <a:lnTo>
                    <a:pt x="449414" y="72948"/>
                  </a:lnTo>
                  <a:lnTo>
                    <a:pt x="449364" y="73075"/>
                  </a:lnTo>
                  <a:lnTo>
                    <a:pt x="450037" y="69646"/>
                  </a:lnTo>
                  <a:lnTo>
                    <a:pt x="448068" y="75742"/>
                  </a:lnTo>
                  <a:lnTo>
                    <a:pt x="448081" y="74472"/>
                  </a:lnTo>
                  <a:lnTo>
                    <a:pt x="448081" y="73964"/>
                  </a:lnTo>
                  <a:lnTo>
                    <a:pt x="448183" y="72821"/>
                  </a:lnTo>
                  <a:lnTo>
                    <a:pt x="448856" y="70408"/>
                  </a:lnTo>
                  <a:lnTo>
                    <a:pt x="449059" y="72059"/>
                  </a:lnTo>
                  <a:lnTo>
                    <a:pt x="449059" y="70408"/>
                  </a:lnTo>
                  <a:lnTo>
                    <a:pt x="449059" y="69392"/>
                  </a:lnTo>
                  <a:lnTo>
                    <a:pt x="447687" y="73964"/>
                  </a:lnTo>
                  <a:lnTo>
                    <a:pt x="447725" y="73456"/>
                  </a:lnTo>
                  <a:lnTo>
                    <a:pt x="447802" y="72694"/>
                  </a:lnTo>
                  <a:lnTo>
                    <a:pt x="448221" y="68122"/>
                  </a:lnTo>
                  <a:lnTo>
                    <a:pt x="447636" y="68884"/>
                  </a:lnTo>
                  <a:lnTo>
                    <a:pt x="447522" y="69138"/>
                  </a:lnTo>
                  <a:lnTo>
                    <a:pt x="446697" y="72694"/>
                  </a:lnTo>
                  <a:lnTo>
                    <a:pt x="446646" y="72440"/>
                  </a:lnTo>
                  <a:lnTo>
                    <a:pt x="446405" y="71297"/>
                  </a:lnTo>
                  <a:lnTo>
                    <a:pt x="446201" y="70281"/>
                  </a:lnTo>
                  <a:lnTo>
                    <a:pt x="445147" y="71297"/>
                  </a:lnTo>
                  <a:lnTo>
                    <a:pt x="445363" y="70535"/>
                  </a:lnTo>
                  <a:lnTo>
                    <a:pt x="445477" y="70154"/>
                  </a:lnTo>
                  <a:lnTo>
                    <a:pt x="444131" y="69011"/>
                  </a:lnTo>
                  <a:lnTo>
                    <a:pt x="443814" y="67868"/>
                  </a:lnTo>
                  <a:lnTo>
                    <a:pt x="443877" y="66852"/>
                  </a:lnTo>
                  <a:lnTo>
                    <a:pt x="442899" y="70535"/>
                  </a:lnTo>
                  <a:lnTo>
                    <a:pt x="442810" y="70408"/>
                  </a:lnTo>
                  <a:lnTo>
                    <a:pt x="442315" y="69646"/>
                  </a:lnTo>
                  <a:lnTo>
                    <a:pt x="441604" y="70408"/>
                  </a:lnTo>
                  <a:lnTo>
                    <a:pt x="442023" y="68503"/>
                  </a:lnTo>
                  <a:lnTo>
                    <a:pt x="442061" y="68376"/>
                  </a:lnTo>
                  <a:lnTo>
                    <a:pt x="442150" y="67995"/>
                  </a:lnTo>
                  <a:lnTo>
                    <a:pt x="442404" y="67233"/>
                  </a:lnTo>
                  <a:lnTo>
                    <a:pt x="442925" y="66344"/>
                  </a:lnTo>
                  <a:lnTo>
                    <a:pt x="442404" y="66217"/>
                  </a:lnTo>
                  <a:lnTo>
                    <a:pt x="441960" y="67487"/>
                  </a:lnTo>
                  <a:lnTo>
                    <a:pt x="441731" y="67995"/>
                  </a:lnTo>
                  <a:lnTo>
                    <a:pt x="441299" y="68376"/>
                  </a:lnTo>
                  <a:lnTo>
                    <a:pt x="442036" y="65582"/>
                  </a:lnTo>
                  <a:lnTo>
                    <a:pt x="441325" y="65582"/>
                  </a:lnTo>
                  <a:lnTo>
                    <a:pt x="439940" y="68503"/>
                  </a:lnTo>
                  <a:lnTo>
                    <a:pt x="439470" y="66471"/>
                  </a:lnTo>
                  <a:lnTo>
                    <a:pt x="438950" y="68757"/>
                  </a:lnTo>
                  <a:lnTo>
                    <a:pt x="438848" y="69392"/>
                  </a:lnTo>
                  <a:lnTo>
                    <a:pt x="438594" y="73698"/>
                  </a:lnTo>
                  <a:lnTo>
                    <a:pt x="438480" y="74091"/>
                  </a:lnTo>
                  <a:lnTo>
                    <a:pt x="437286" y="75488"/>
                  </a:lnTo>
                  <a:lnTo>
                    <a:pt x="437896" y="72440"/>
                  </a:lnTo>
                  <a:lnTo>
                    <a:pt x="437883" y="72186"/>
                  </a:lnTo>
                  <a:lnTo>
                    <a:pt x="437921" y="71043"/>
                  </a:lnTo>
                  <a:lnTo>
                    <a:pt x="438023" y="70002"/>
                  </a:lnTo>
                  <a:lnTo>
                    <a:pt x="438137" y="69519"/>
                  </a:lnTo>
                  <a:lnTo>
                    <a:pt x="438264" y="68884"/>
                  </a:lnTo>
                  <a:lnTo>
                    <a:pt x="437908" y="69519"/>
                  </a:lnTo>
                  <a:lnTo>
                    <a:pt x="438302" y="67868"/>
                  </a:lnTo>
                  <a:lnTo>
                    <a:pt x="438416" y="67741"/>
                  </a:lnTo>
                  <a:lnTo>
                    <a:pt x="438391" y="68757"/>
                  </a:lnTo>
                  <a:lnTo>
                    <a:pt x="438543" y="68376"/>
                  </a:lnTo>
                  <a:lnTo>
                    <a:pt x="438188" y="70675"/>
                  </a:lnTo>
                  <a:lnTo>
                    <a:pt x="438645" y="69519"/>
                  </a:lnTo>
                  <a:lnTo>
                    <a:pt x="438581" y="68287"/>
                  </a:lnTo>
                  <a:lnTo>
                    <a:pt x="438645" y="68122"/>
                  </a:lnTo>
                  <a:lnTo>
                    <a:pt x="438543" y="67741"/>
                  </a:lnTo>
                  <a:lnTo>
                    <a:pt x="438480" y="67614"/>
                  </a:lnTo>
                  <a:lnTo>
                    <a:pt x="438353" y="67106"/>
                  </a:lnTo>
                  <a:lnTo>
                    <a:pt x="438416" y="64693"/>
                  </a:lnTo>
                  <a:lnTo>
                    <a:pt x="438175" y="65963"/>
                  </a:lnTo>
                  <a:lnTo>
                    <a:pt x="437832" y="67487"/>
                  </a:lnTo>
                  <a:lnTo>
                    <a:pt x="437502" y="67614"/>
                  </a:lnTo>
                  <a:lnTo>
                    <a:pt x="436803" y="67614"/>
                  </a:lnTo>
                  <a:lnTo>
                    <a:pt x="437121" y="66852"/>
                  </a:lnTo>
                  <a:lnTo>
                    <a:pt x="437756" y="65328"/>
                  </a:lnTo>
                  <a:lnTo>
                    <a:pt x="437629" y="64058"/>
                  </a:lnTo>
                  <a:lnTo>
                    <a:pt x="437159" y="65328"/>
                  </a:lnTo>
                  <a:lnTo>
                    <a:pt x="437032" y="63804"/>
                  </a:lnTo>
                  <a:lnTo>
                    <a:pt x="436372" y="66852"/>
                  </a:lnTo>
                  <a:lnTo>
                    <a:pt x="436181" y="66852"/>
                  </a:lnTo>
                  <a:lnTo>
                    <a:pt x="436359" y="65836"/>
                  </a:lnTo>
                  <a:lnTo>
                    <a:pt x="436549" y="64566"/>
                  </a:lnTo>
                  <a:lnTo>
                    <a:pt x="435914" y="65836"/>
                  </a:lnTo>
                  <a:lnTo>
                    <a:pt x="434822" y="64566"/>
                  </a:lnTo>
                  <a:lnTo>
                    <a:pt x="434517" y="67741"/>
                  </a:lnTo>
                  <a:lnTo>
                    <a:pt x="434492" y="67970"/>
                  </a:lnTo>
                  <a:lnTo>
                    <a:pt x="434479" y="68160"/>
                  </a:lnTo>
                  <a:lnTo>
                    <a:pt x="432689" y="71043"/>
                  </a:lnTo>
                  <a:lnTo>
                    <a:pt x="432663" y="70535"/>
                  </a:lnTo>
                  <a:lnTo>
                    <a:pt x="432612" y="69519"/>
                  </a:lnTo>
                  <a:lnTo>
                    <a:pt x="432587" y="69011"/>
                  </a:lnTo>
                  <a:lnTo>
                    <a:pt x="432574" y="68503"/>
                  </a:lnTo>
                  <a:lnTo>
                    <a:pt x="432498" y="67106"/>
                  </a:lnTo>
                  <a:lnTo>
                    <a:pt x="432447" y="65963"/>
                  </a:lnTo>
                  <a:lnTo>
                    <a:pt x="431038" y="67106"/>
                  </a:lnTo>
                  <a:lnTo>
                    <a:pt x="431241" y="66090"/>
                  </a:lnTo>
                  <a:lnTo>
                    <a:pt x="430314" y="67106"/>
                  </a:lnTo>
                  <a:lnTo>
                    <a:pt x="429577" y="66344"/>
                  </a:lnTo>
                  <a:lnTo>
                    <a:pt x="428625" y="68503"/>
                  </a:lnTo>
                  <a:lnTo>
                    <a:pt x="428447" y="67995"/>
                  </a:lnTo>
                  <a:lnTo>
                    <a:pt x="428510" y="67106"/>
                  </a:lnTo>
                  <a:lnTo>
                    <a:pt x="428625" y="66217"/>
                  </a:lnTo>
                  <a:lnTo>
                    <a:pt x="428891" y="65328"/>
                  </a:lnTo>
                  <a:lnTo>
                    <a:pt x="428193" y="65963"/>
                  </a:lnTo>
                  <a:lnTo>
                    <a:pt x="427901" y="67106"/>
                  </a:lnTo>
                  <a:lnTo>
                    <a:pt x="427850" y="66852"/>
                  </a:lnTo>
                  <a:lnTo>
                    <a:pt x="427812" y="66725"/>
                  </a:lnTo>
                  <a:lnTo>
                    <a:pt x="427697" y="66217"/>
                  </a:lnTo>
                  <a:lnTo>
                    <a:pt x="427583" y="65709"/>
                  </a:lnTo>
                  <a:lnTo>
                    <a:pt x="427685" y="64947"/>
                  </a:lnTo>
                  <a:lnTo>
                    <a:pt x="428142" y="64058"/>
                  </a:lnTo>
                  <a:lnTo>
                    <a:pt x="428091" y="63931"/>
                  </a:lnTo>
                  <a:lnTo>
                    <a:pt x="428091" y="63601"/>
                  </a:lnTo>
                  <a:lnTo>
                    <a:pt x="427939" y="63296"/>
                  </a:lnTo>
                  <a:lnTo>
                    <a:pt x="428002" y="61391"/>
                  </a:lnTo>
                  <a:lnTo>
                    <a:pt x="426694" y="64058"/>
                  </a:lnTo>
                  <a:lnTo>
                    <a:pt x="426808" y="63677"/>
                  </a:lnTo>
                  <a:lnTo>
                    <a:pt x="427405" y="61747"/>
                  </a:lnTo>
                  <a:lnTo>
                    <a:pt x="427304" y="61264"/>
                  </a:lnTo>
                  <a:lnTo>
                    <a:pt x="426859" y="60629"/>
                  </a:lnTo>
                  <a:lnTo>
                    <a:pt x="426567" y="61087"/>
                  </a:lnTo>
                  <a:lnTo>
                    <a:pt x="426453" y="63296"/>
                  </a:lnTo>
                  <a:lnTo>
                    <a:pt x="426021" y="63677"/>
                  </a:lnTo>
                  <a:lnTo>
                    <a:pt x="425577" y="63169"/>
                  </a:lnTo>
                  <a:lnTo>
                    <a:pt x="425691" y="62153"/>
                  </a:lnTo>
                  <a:lnTo>
                    <a:pt x="426250" y="60007"/>
                  </a:lnTo>
                  <a:lnTo>
                    <a:pt x="426135" y="57835"/>
                  </a:lnTo>
                  <a:lnTo>
                    <a:pt x="425818" y="55295"/>
                  </a:lnTo>
                  <a:lnTo>
                    <a:pt x="422376" y="66217"/>
                  </a:lnTo>
                  <a:lnTo>
                    <a:pt x="422516" y="63550"/>
                  </a:lnTo>
                  <a:lnTo>
                    <a:pt x="422567" y="62623"/>
                  </a:lnTo>
                  <a:lnTo>
                    <a:pt x="422249" y="63550"/>
                  </a:lnTo>
                  <a:lnTo>
                    <a:pt x="421716" y="63042"/>
                  </a:lnTo>
                  <a:lnTo>
                    <a:pt x="421728" y="62788"/>
                  </a:lnTo>
                  <a:lnTo>
                    <a:pt x="422046" y="57962"/>
                  </a:lnTo>
                  <a:lnTo>
                    <a:pt x="421855" y="57962"/>
                  </a:lnTo>
                  <a:lnTo>
                    <a:pt x="421360" y="55803"/>
                  </a:lnTo>
                  <a:lnTo>
                    <a:pt x="420014" y="62788"/>
                  </a:lnTo>
                  <a:lnTo>
                    <a:pt x="419354" y="61264"/>
                  </a:lnTo>
                  <a:lnTo>
                    <a:pt x="419239" y="62407"/>
                  </a:lnTo>
                  <a:lnTo>
                    <a:pt x="418668" y="65836"/>
                  </a:lnTo>
                  <a:lnTo>
                    <a:pt x="417741" y="66725"/>
                  </a:lnTo>
                  <a:lnTo>
                    <a:pt x="417195" y="66217"/>
                  </a:lnTo>
                  <a:lnTo>
                    <a:pt x="417715" y="63169"/>
                  </a:lnTo>
                  <a:lnTo>
                    <a:pt x="417804" y="62661"/>
                  </a:lnTo>
                  <a:lnTo>
                    <a:pt x="417995" y="61518"/>
                  </a:lnTo>
                  <a:lnTo>
                    <a:pt x="418604" y="60629"/>
                  </a:lnTo>
                  <a:lnTo>
                    <a:pt x="418782" y="60502"/>
                  </a:lnTo>
                  <a:lnTo>
                    <a:pt x="418693" y="61302"/>
                  </a:lnTo>
                  <a:lnTo>
                    <a:pt x="419354" y="60502"/>
                  </a:lnTo>
                  <a:lnTo>
                    <a:pt x="419366" y="60375"/>
                  </a:lnTo>
                  <a:lnTo>
                    <a:pt x="419366" y="59105"/>
                  </a:lnTo>
                  <a:lnTo>
                    <a:pt x="419049" y="60375"/>
                  </a:lnTo>
                  <a:lnTo>
                    <a:pt x="419036" y="60121"/>
                  </a:lnTo>
                  <a:lnTo>
                    <a:pt x="419011" y="59613"/>
                  </a:lnTo>
                  <a:lnTo>
                    <a:pt x="418985" y="58978"/>
                  </a:lnTo>
                  <a:lnTo>
                    <a:pt x="418147" y="58978"/>
                  </a:lnTo>
                  <a:lnTo>
                    <a:pt x="418299" y="59613"/>
                  </a:lnTo>
                  <a:lnTo>
                    <a:pt x="418109" y="58851"/>
                  </a:lnTo>
                  <a:lnTo>
                    <a:pt x="418122" y="59105"/>
                  </a:lnTo>
                  <a:lnTo>
                    <a:pt x="417995" y="58369"/>
                  </a:lnTo>
                  <a:lnTo>
                    <a:pt x="417830" y="57708"/>
                  </a:lnTo>
                  <a:lnTo>
                    <a:pt x="417029" y="59359"/>
                  </a:lnTo>
                  <a:lnTo>
                    <a:pt x="416420" y="57962"/>
                  </a:lnTo>
                  <a:lnTo>
                    <a:pt x="416369" y="59105"/>
                  </a:lnTo>
                  <a:lnTo>
                    <a:pt x="416255" y="60121"/>
                  </a:lnTo>
                  <a:lnTo>
                    <a:pt x="416115" y="60121"/>
                  </a:lnTo>
                  <a:lnTo>
                    <a:pt x="415201" y="58369"/>
                  </a:lnTo>
                  <a:lnTo>
                    <a:pt x="415099" y="62280"/>
                  </a:lnTo>
                  <a:lnTo>
                    <a:pt x="414147" y="62661"/>
                  </a:lnTo>
                  <a:lnTo>
                    <a:pt x="414134" y="62534"/>
                  </a:lnTo>
                  <a:lnTo>
                    <a:pt x="414058" y="60883"/>
                  </a:lnTo>
                  <a:lnTo>
                    <a:pt x="414172" y="60502"/>
                  </a:lnTo>
                  <a:lnTo>
                    <a:pt x="414540" y="59740"/>
                  </a:lnTo>
                  <a:lnTo>
                    <a:pt x="414604" y="59613"/>
                  </a:lnTo>
                  <a:lnTo>
                    <a:pt x="415175" y="58381"/>
                  </a:lnTo>
                  <a:lnTo>
                    <a:pt x="414045" y="59613"/>
                  </a:lnTo>
                  <a:lnTo>
                    <a:pt x="413842" y="58597"/>
                  </a:lnTo>
                  <a:lnTo>
                    <a:pt x="413943" y="57962"/>
                  </a:lnTo>
                  <a:lnTo>
                    <a:pt x="414045" y="57708"/>
                  </a:lnTo>
                  <a:lnTo>
                    <a:pt x="414997" y="55422"/>
                  </a:lnTo>
                  <a:lnTo>
                    <a:pt x="413753" y="57708"/>
                  </a:lnTo>
                  <a:lnTo>
                    <a:pt x="413816" y="55168"/>
                  </a:lnTo>
                  <a:lnTo>
                    <a:pt x="413778" y="53517"/>
                  </a:lnTo>
                  <a:lnTo>
                    <a:pt x="413562" y="53213"/>
                  </a:lnTo>
                  <a:lnTo>
                    <a:pt x="413677" y="52882"/>
                  </a:lnTo>
                  <a:lnTo>
                    <a:pt x="413753" y="52755"/>
                  </a:lnTo>
                  <a:lnTo>
                    <a:pt x="413346" y="52628"/>
                  </a:lnTo>
                  <a:lnTo>
                    <a:pt x="413092" y="55168"/>
                  </a:lnTo>
                  <a:lnTo>
                    <a:pt x="412940" y="54660"/>
                  </a:lnTo>
                  <a:lnTo>
                    <a:pt x="412737" y="54660"/>
                  </a:lnTo>
                  <a:lnTo>
                    <a:pt x="412940" y="53517"/>
                  </a:lnTo>
                  <a:lnTo>
                    <a:pt x="412457" y="54914"/>
                  </a:lnTo>
                  <a:lnTo>
                    <a:pt x="412330" y="57200"/>
                  </a:lnTo>
                  <a:lnTo>
                    <a:pt x="412203" y="57962"/>
                  </a:lnTo>
                  <a:lnTo>
                    <a:pt x="411403" y="59740"/>
                  </a:lnTo>
                  <a:lnTo>
                    <a:pt x="411327" y="58724"/>
                  </a:lnTo>
                  <a:lnTo>
                    <a:pt x="410171" y="60883"/>
                  </a:lnTo>
                  <a:lnTo>
                    <a:pt x="410184" y="60756"/>
                  </a:lnTo>
                  <a:lnTo>
                    <a:pt x="410565" y="58470"/>
                  </a:lnTo>
                  <a:lnTo>
                    <a:pt x="410692" y="57708"/>
                  </a:lnTo>
                  <a:lnTo>
                    <a:pt x="411264" y="58610"/>
                  </a:lnTo>
                  <a:lnTo>
                    <a:pt x="411327" y="58470"/>
                  </a:lnTo>
                  <a:lnTo>
                    <a:pt x="411391" y="58813"/>
                  </a:lnTo>
                  <a:lnTo>
                    <a:pt x="411480" y="58978"/>
                  </a:lnTo>
                  <a:lnTo>
                    <a:pt x="411454" y="58470"/>
                  </a:lnTo>
                  <a:lnTo>
                    <a:pt x="411416" y="57708"/>
                  </a:lnTo>
                  <a:lnTo>
                    <a:pt x="411403" y="57581"/>
                  </a:lnTo>
                  <a:lnTo>
                    <a:pt x="411353" y="56565"/>
                  </a:lnTo>
                  <a:lnTo>
                    <a:pt x="411238" y="54406"/>
                  </a:lnTo>
                  <a:lnTo>
                    <a:pt x="411721" y="54216"/>
                  </a:lnTo>
                  <a:lnTo>
                    <a:pt x="411645" y="54025"/>
                  </a:lnTo>
                  <a:lnTo>
                    <a:pt x="411759" y="53136"/>
                  </a:lnTo>
                  <a:lnTo>
                    <a:pt x="411632" y="51231"/>
                  </a:lnTo>
                  <a:lnTo>
                    <a:pt x="411480" y="49961"/>
                  </a:lnTo>
                  <a:lnTo>
                    <a:pt x="410692" y="56565"/>
                  </a:lnTo>
                  <a:lnTo>
                    <a:pt x="409714" y="56311"/>
                  </a:lnTo>
                  <a:lnTo>
                    <a:pt x="410133" y="54787"/>
                  </a:lnTo>
                  <a:lnTo>
                    <a:pt x="410184" y="53771"/>
                  </a:lnTo>
                  <a:lnTo>
                    <a:pt x="409549" y="56057"/>
                  </a:lnTo>
                  <a:lnTo>
                    <a:pt x="408863" y="57581"/>
                  </a:lnTo>
                  <a:lnTo>
                    <a:pt x="408508" y="56057"/>
                  </a:lnTo>
                  <a:lnTo>
                    <a:pt x="407962" y="58470"/>
                  </a:lnTo>
                  <a:lnTo>
                    <a:pt x="407670" y="58216"/>
                  </a:lnTo>
                  <a:lnTo>
                    <a:pt x="407733" y="58407"/>
                  </a:lnTo>
                  <a:lnTo>
                    <a:pt x="407847" y="59232"/>
                  </a:lnTo>
                  <a:lnTo>
                    <a:pt x="407428" y="60756"/>
                  </a:lnTo>
                  <a:lnTo>
                    <a:pt x="407149" y="60502"/>
                  </a:lnTo>
                  <a:lnTo>
                    <a:pt x="406590" y="61010"/>
                  </a:lnTo>
                  <a:lnTo>
                    <a:pt x="406476" y="61264"/>
                  </a:lnTo>
                  <a:lnTo>
                    <a:pt x="406031" y="62534"/>
                  </a:lnTo>
                  <a:lnTo>
                    <a:pt x="406158" y="61264"/>
                  </a:lnTo>
                  <a:lnTo>
                    <a:pt x="406501" y="57835"/>
                  </a:lnTo>
                  <a:lnTo>
                    <a:pt x="406704" y="55803"/>
                  </a:lnTo>
                  <a:lnTo>
                    <a:pt x="405574" y="57835"/>
                  </a:lnTo>
                  <a:lnTo>
                    <a:pt x="405561" y="57454"/>
                  </a:lnTo>
                  <a:lnTo>
                    <a:pt x="405676" y="56057"/>
                  </a:lnTo>
                  <a:lnTo>
                    <a:pt x="405879" y="55422"/>
                  </a:lnTo>
                  <a:lnTo>
                    <a:pt x="406133" y="54660"/>
                  </a:lnTo>
                  <a:lnTo>
                    <a:pt x="406107" y="53517"/>
                  </a:lnTo>
                  <a:lnTo>
                    <a:pt x="405041" y="55486"/>
                  </a:lnTo>
                  <a:lnTo>
                    <a:pt x="404253" y="57327"/>
                  </a:lnTo>
                  <a:lnTo>
                    <a:pt x="404139" y="58597"/>
                  </a:lnTo>
                  <a:lnTo>
                    <a:pt x="404710" y="57454"/>
                  </a:lnTo>
                  <a:lnTo>
                    <a:pt x="404761" y="58216"/>
                  </a:lnTo>
                  <a:lnTo>
                    <a:pt x="404228" y="59486"/>
                  </a:lnTo>
                  <a:lnTo>
                    <a:pt x="404139" y="60121"/>
                  </a:lnTo>
                  <a:lnTo>
                    <a:pt x="404025" y="61264"/>
                  </a:lnTo>
                  <a:lnTo>
                    <a:pt x="404088" y="59842"/>
                  </a:lnTo>
                  <a:lnTo>
                    <a:pt x="404126" y="58978"/>
                  </a:lnTo>
                  <a:lnTo>
                    <a:pt x="403948" y="58978"/>
                  </a:lnTo>
                  <a:lnTo>
                    <a:pt x="403745" y="58978"/>
                  </a:lnTo>
                  <a:lnTo>
                    <a:pt x="402513" y="63169"/>
                  </a:lnTo>
                  <a:lnTo>
                    <a:pt x="402501" y="63042"/>
                  </a:lnTo>
                  <a:lnTo>
                    <a:pt x="402475" y="62661"/>
                  </a:lnTo>
                  <a:lnTo>
                    <a:pt x="402412" y="61645"/>
                  </a:lnTo>
                  <a:lnTo>
                    <a:pt x="402399" y="61391"/>
                  </a:lnTo>
                  <a:lnTo>
                    <a:pt x="402374" y="61010"/>
                  </a:lnTo>
                  <a:lnTo>
                    <a:pt x="402424" y="60248"/>
                  </a:lnTo>
                  <a:lnTo>
                    <a:pt x="402653" y="59105"/>
                  </a:lnTo>
                  <a:lnTo>
                    <a:pt x="403009" y="57327"/>
                  </a:lnTo>
                  <a:lnTo>
                    <a:pt x="403504" y="54787"/>
                  </a:lnTo>
                  <a:lnTo>
                    <a:pt x="403390" y="53390"/>
                  </a:lnTo>
                  <a:lnTo>
                    <a:pt x="403136" y="51612"/>
                  </a:lnTo>
                  <a:lnTo>
                    <a:pt x="401256" y="57327"/>
                  </a:lnTo>
                  <a:lnTo>
                    <a:pt x="400304" y="55549"/>
                  </a:lnTo>
                  <a:lnTo>
                    <a:pt x="400392" y="56057"/>
                  </a:lnTo>
                  <a:lnTo>
                    <a:pt x="400469" y="56794"/>
                  </a:lnTo>
                  <a:lnTo>
                    <a:pt x="399859" y="59105"/>
                  </a:lnTo>
                  <a:lnTo>
                    <a:pt x="399745" y="57835"/>
                  </a:lnTo>
                  <a:lnTo>
                    <a:pt x="399669" y="56946"/>
                  </a:lnTo>
                  <a:lnTo>
                    <a:pt x="399072" y="57835"/>
                  </a:lnTo>
                  <a:lnTo>
                    <a:pt x="399161" y="57454"/>
                  </a:lnTo>
                  <a:lnTo>
                    <a:pt x="399453" y="56057"/>
                  </a:lnTo>
                  <a:lnTo>
                    <a:pt x="399415" y="55168"/>
                  </a:lnTo>
                  <a:lnTo>
                    <a:pt x="399465" y="53644"/>
                  </a:lnTo>
                  <a:lnTo>
                    <a:pt x="399199" y="55168"/>
                  </a:lnTo>
                  <a:lnTo>
                    <a:pt x="398576" y="53390"/>
                  </a:lnTo>
                  <a:lnTo>
                    <a:pt x="397687" y="57454"/>
                  </a:lnTo>
                  <a:lnTo>
                    <a:pt x="397560" y="54533"/>
                  </a:lnTo>
                  <a:lnTo>
                    <a:pt x="396849" y="53390"/>
                  </a:lnTo>
                  <a:lnTo>
                    <a:pt x="395389" y="60248"/>
                  </a:lnTo>
                  <a:lnTo>
                    <a:pt x="394677" y="59486"/>
                  </a:lnTo>
                  <a:lnTo>
                    <a:pt x="394817" y="58597"/>
                  </a:lnTo>
                  <a:lnTo>
                    <a:pt x="393153" y="58597"/>
                  </a:lnTo>
                  <a:lnTo>
                    <a:pt x="392506" y="58597"/>
                  </a:lnTo>
                  <a:lnTo>
                    <a:pt x="392188" y="58724"/>
                  </a:lnTo>
                  <a:lnTo>
                    <a:pt x="392087" y="60883"/>
                  </a:lnTo>
                  <a:lnTo>
                    <a:pt x="392277" y="54406"/>
                  </a:lnTo>
                  <a:lnTo>
                    <a:pt x="389229" y="60883"/>
                  </a:lnTo>
                  <a:lnTo>
                    <a:pt x="389343" y="56438"/>
                  </a:lnTo>
                  <a:lnTo>
                    <a:pt x="389369" y="55295"/>
                  </a:lnTo>
                  <a:lnTo>
                    <a:pt x="388543" y="55803"/>
                  </a:lnTo>
                  <a:lnTo>
                    <a:pt x="387565" y="56311"/>
                  </a:lnTo>
                  <a:lnTo>
                    <a:pt x="386905" y="56438"/>
                  </a:lnTo>
                  <a:lnTo>
                    <a:pt x="386994" y="56057"/>
                  </a:lnTo>
                  <a:lnTo>
                    <a:pt x="387096" y="55473"/>
                  </a:lnTo>
                  <a:lnTo>
                    <a:pt x="387172" y="55676"/>
                  </a:lnTo>
                  <a:lnTo>
                    <a:pt x="387108" y="55422"/>
                  </a:lnTo>
                  <a:lnTo>
                    <a:pt x="386638" y="53517"/>
                  </a:lnTo>
                  <a:lnTo>
                    <a:pt x="385546" y="61391"/>
                  </a:lnTo>
                  <a:lnTo>
                    <a:pt x="385216" y="60121"/>
                  </a:lnTo>
                  <a:lnTo>
                    <a:pt x="385178" y="59994"/>
                  </a:lnTo>
                  <a:lnTo>
                    <a:pt x="385064" y="59575"/>
                  </a:lnTo>
                  <a:lnTo>
                    <a:pt x="384949" y="58978"/>
                  </a:lnTo>
                  <a:lnTo>
                    <a:pt x="385000" y="56819"/>
                  </a:lnTo>
                  <a:lnTo>
                    <a:pt x="385038" y="55676"/>
                  </a:lnTo>
                  <a:lnTo>
                    <a:pt x="385800" y="57327"/>
                  </a:lnTo>
                  <a:lnTo>
                    <a:pt x="385775" y="55676"/>
                  </a:lnTo>
                  <a:lnTo>
                    <a:pt x="386803" y="49326"/>
                  </a:lnTo>
                  <a:lnTo>
                    <a:pt x="384340" y="56819"/>
                  </a:lnTo>
                  <a:lnTo>
                    <a:pt x="384352" y="54660"/>
                  </a:lnTo>
                  <a:lnTo>
                    <a:pt x="384454" y="52628"/>
                  </a:lnTo>
                  <a:lnTo>
                    <a:pt x="384530" y="52501"/>
                  </a:lnTo>
                  <a:lnTo>
                    <a:pt x="384505" y="49961"/>
                  </a:lnTo>
                  <a:lnTo>
                    <a:pt x="382892" y="54660"/>
                  </a:lnTo>
                  <a:lnTo>
                    <a:pt x="382282" y="54152"/>
                  </a:lnTo>
                  <a:lnTo>
                    <a:pt x="382308" y="53009"/>
                  </a:lnTo>
                  <a:lnTo>
                    <a:pt x="381114" y="56311"/>
                  </a:lnTo>
                  <a:lnTo>
                    <a:pt x="379158" y="57835"/>
                  </a:lnTo>
                  <a:lnTo>
                    <a:pt x="379069" y="58381"/>
                  </a:lnTo>
                  <a:lnTo>
                    <a:pt x="378256" y="58978"/>
                  </a:lnTo>
                  <a:lnTo>
                    <a:pt x="378129" y="56819"/>
                  </a:lnTo>
                  <a:lnTo>
                    <a:pt x="378015" y="56311"/>
                  </a:lnTo>
                  <a:lnTo>
                    <a:pt x="378117" y="55295"/>
                  </a:lnTo>
                  <a:lnTo>
                    <a:pt x="378434" y="53263"/>
                  </a:lnTo>
                  <a:lnTo>
                    <a:pt x="379145" y="53263"/>
                  </a:lnTo>
                  <a:lnTo>
                    <a:pt x="379450" y="49580"/>
                  </a:lnTo>
                  <a:lnTo>
                    <a:pt x="378231" y="53263"/>
                  </a:lnTo>
                  <a:lnTo>
                    <a:pt x="378104" y="52882"/>
                  </a:lnTo>
                  <a:lnTo>
                    <a:pt x="378206" y="51485"/>
                  </a:lnTo>
                  <a:lnTo>
                    <a:pt x="378320" y="50977"/>
                  </a:lnTo>
                  <a:lnTo>
                    <a:pt x="377177" y="51231"/>
                  </a:lnTo>
                  <a:lnTo>
                    <a:pt x="376428" y="55295"/>
                  </a:lnTo>
                  <a:lnTo>
                    <a:pt x="375348" y="54787"/>
                  </a:lnTo>
                  <a:lnTo>
                    <a:pt x="375208" y="56184"/>
                  </a:lnTo>
                  <a:lnTo>
                    <a:pt x="373926" y="59994"/>
                  </a:lnTo>
                  <a:lnTo>
                    <a:pt x="374002" y="59613"/>
                  </a:lnTo>
                  <a:lnTo>
                    <a:pt x="374078" y="59232"/>
                  </a:lnTo>
                  <a:lnTo>
                    <a:pt x="374548" y="56819"/>
                  </a:lnTo>
                  <a:lnTo>
                    <a:pt x="374599" y="56565"/>
                  </a:lnTo>
                  <a:lnTo>
                    <a:pt x="375145" y="53771"/>
                  </a:lnTo>
                  <a:lnTo>
                    <a:pt x="373989" y="56565"/>
                  </a:lnTo>
                  <a:lnTo>
                    <a:pt x="374535" y="52501"/>
                  </a:lnTo>
                  <a:lnTo>
                    <a:pt x="372376" y="56197"/>
                  </a:lnTo>
                  <a:lnTo>
                    <a:pt x="371551" y="56819"/>
                  </a:lnTo>
                  <a:lnTo>
                    <a:pt x="372008" y="55384"/>
                  </a:lnTo>
                  <a:lnTo>
                    <a:pt x="371157" y="56692"/>
                  </a:lnTo>
                  <a:lnTo>
                    <a:pt x="370484" y="56476"/>
                  </a:lnTo>
                  <a:lnTo>
                    <a:pt x="370522" y="55549"/>
                  </a:lnTo>
                  <a:lnTo>
                    <a:pt x="370573" y="55295"/>
                  </a:lnTo>
                  <a:lnTo>
                    <a:pt x="371881" y="48564"/>
                  </a:lnTo>
                  <a:lnTo>
                    <a:pt x="368617" y="54152"/>
                  </a:lnTo>
                  <a:lnTo>
                    <a:pt x="368681" y="53390"/>
                  </a:lnTo>
                  <a:lnTo>
                    <a:pt x="368693" y="53136"/>
                  </a:lnTo>
                  <a:lnTo>
                    <a:pt x="368731" y="52628"/>
                  </a:lnTo>
                  <a:lnTo>
                    <a:pt x="368884" y="50596"/>
                  </a:lnTo>
                  <a:lnTo>
                    <a:pt x="369087" y="47929"/>
                  </a:lnTo>
                  <a:lnTo>
                    <a:pt x="367157" y="50596"/>
                  </a:lnTo>
                  <a:lnTo>
                    <a:pt x="366471" y="46151"/>
                  </a:lnTo>
                  <a:lnTo>
                    <a:pt x="364718" y="46405"/>
                  </a:lnTo>
                  <a:lnTo>
                    <a:pt x="364274" y="52628"/>
                  </a:lnTo>
                  <a:lnTo>
                    <a:pt x="364210" y="46405"/>
                  </a:lnTo>
                  <a:lnTo>
                    <a:pt x="364045" y="47409"/>
                  </a:lnTo>
                  <a:lnTo>
                    <a:pt x="363816" y="46266"/>
                  </a:lnTo>
                  <a:lnTo>
                    <a:pt x="363893" y="48463"/>
                  </a:lnTo>
                  <a:lnTo>
                    <a:pt x="363804" y="48996"/>
                  </a:lnTo>
                  <a:lnTo>
                    <a:pt x="363232" y="52755"/>
                  </a:lnTo>
                  <a:lnTo>
                    <a:pt x="362788" y="53136"/>
                  </a:lnTo>
                  <a:lnTo>
                    <a:pt x="362661" y="52882"/>
                  </a:lnTo>
                  <a:lnTo>
                    <a:pt x="307086" y="52882"/>
                  </a:lnTo>
                  <a:lnTo>
                    <a:pt x="307086" y="57835"/>
                  </a:lnTo>
                  <a:lnTo>
                    <a:pt x="306920" y="57708"/>
                  </a:lnTo>
                  <a:lnTo>
                    <a:pt x="306705" y="57708"/>
                  </a:lnTo>
                  <a:lnTo>
                    <a:pt x="306476" y="57581"/>
                  </a:lnTo>
                  <a:lnTo>
                    <a:pt x="306590" y="56565"/>
                  </a:lnTo>
                  <a:lnTo>
                    <a:pt x="306679" y="56057"/>
                  </a:lnTo>
                  <a:lnTo>
                    <a:pt x="306768" y="55549"/>
                  </a:lnTo>
                  <a:lnTo>
                    <a:pt x="306781" y="56438"/>
                  </a:lnTo>
                  <a:lnTo>
                    <a:pt x="306984" y="56946"/>
                  </a:lnTo>
                  <a:lnTo>
                    <a:pt x="307086" y="57835"/>
                  </a:lnTo>
                  <a:lnTo>
                    <a:pt x="307086" y="52882"/>
                  </a:lnTo>
                  <a:lnTo>
                    <a:pt x="294767" y="52882"/>
                  </a:lnTo>
                  <a:lnTo>
                    <a:pt x="294563" y="52882"/>
                  </a:lnTo>
                  <a:lnTo>
                    <a:pt x="294449" y="53644"/>
                  </a:lnTo>
                  <a:lnTo>
                    <a:pt x="294233" y="54533"/>
                  </a:lnTo>
                  <a:lnTo>
                    <a:pt x="294716" y="53517"/>
                  </a:lnTo>
                  <a:lnTo>
                    <a:pt x="294601" y="56197"/>
                  </a:lnTo>
                  <a:lnTo>
                    <a:pt x="294652" y="56057"/>
                  </a:lnTo>
                  <a:lnTo>
                    <a:pt x="294754" y="55549"/>
                  </a:lnTo>
                  <a:lnTo>
                    <a:pt x="294805" y="55676"/>
                  </a:lnTo>
                  <a:lnTo>
                    <a:pt x="294855" y="55549"/>
                  </a:lnTo>
                  <a:lnTo>
                    <a:pt x="295668" y="53517"/>
                  </a:lnTo>
                  <a:lnTo>
                    <a:pt x="295719" y="53390"/>
                  </a:lnTo>
                  <a:lnTo>
                    <a:pt x="295897" y="53898"/>
                  </a:lnTo>
                  <a:lnTo>
                    <a:pt x="295998" y="55613"/>
                  </a:lnTo>
                  <a:lnTo>
                    <a:pt x="295744" y="57962"/>
                  </a:lnTo>
                  <a:lnTo>
                    <a:pt x="294805" y="55676"/>
                  </a:lnTo>
                  <a:lnTo>
                    <a:pt x="294805" y="56057"/>
                  </a:lnTo>
                  <a:lnTo>
                    <a:pt x="295033" y="58724"/>
                  </a:lnTo>
                  <a:lnTo>
                    <a:pt x="294411" y="57327"/>
                  </a:lnTo>
                  <a:lnTo>
                    <a:pt x="294297" y="62915"/>
                  </a:lnTo>
                  <a:lnTo>
                    <a:pt x="293992" y="57010"/>
                  </a:lnTo>
                  <a:lnTo>
                    <a:pt x="293878" y="63042"/>
                  </a:lnTo>
                  <a:lnTo>
                    <a:pt x="294678" y="64058"/>
                  </a:lnTo>
                  <a:lnTo>
                    <a:pt x="294868" y="62915"/>
                  </a:lnTo>
                  <a:lnTo>
                    <a:pt x="295160" y="61264"/>
                  </a:lnTo>
                  <a:lnTo>
                    <a:pt x="296049" y="62407"/>
                  </a:lnTo>
                  <a:lnTo>
                    <a:pt x="296354" y="61264"/>
                  </a:lnTo>
                  <a:lnTo>
                    <a:pt x="296456" y="60871"/>
                  </a:lnTo>
                  <a:lnTo>
                    <a:pt x="296557" y="58724"/>
                  </a:lnTo>
                  <a:lnTo>
                    <a:pt x="296748" y="57962"/>
                  </a:lnTo>
                  <a:lnTo>
                    <a:pt x="296849" y="57581"/>
                  </a:lnTo>
                  <a:lnTo>
                    <a:pt x="298780" y="54152"/>
                  </a:lnTo>
                  <a:lnTo>
                    <a:pt x="296837" y="66598"/>
                  </a:lnTo>
                  <a:lnTo>
                    <a:pt x="298488" y="62153"/>
                  </a:lnTo>
                  <a:lnTo>
                    <a:pt x="299059" y="59994"/>
                  </a:lnTo>
                  <a:lnTo>
                    <a:pt x="299186" y="59359"/>
                  </a:lnTo>
                  <a:lnTo>
                    <a:pt x="299821" y="55295"/>
                  </a:lnTo>
                  <a:lnTo>
                    <a:pt x="300126" y="56946"/>
                  </a:lnTo>
                  <a:lnTo>
                    <a:pt x="300253" y="57835"/>
                  </a:lnTo>
                  <a:lnTo>
                    <a:pt x="299491" y="61645"/>
                  </a:lnTo>
                  <a:lnTo>
                    <a:pt x="300443" y="62153"/>
                  </a:lnTo>
                  <a:lnTo>
                    <a:pt x="300570" y="60007"/>
                  </a:lnTo>
                  <a:lnTo>
                    <a:pt x="300824" y="56057"/>
                  </a:lnTo>
                  <a:lnTo>
                    <a:pt x="301421" y="58432"/>
                  </a:lnTo>
                  <a:lnTo>
                    <a:pt x="301955" y="58343"/>
                  </a:lnTo>
                  <a:lnTo>
                    <a:pt x="301586" y="61899"/>
                  </a:lnTo>
                  <a:lnTo>
                    <a:pt x="302729" y="61518"/>
                  </a:lnTo>
                  <a:lnTo>
                    <a:pt x="304241" y="59105"/>
                  </a:lnTo>
                  <a:lnTo>
                    <a:pt x="305511" y="58724"/>
                  </a:lnTo>
                  <a:lnTo>
                    <a:pt x="305320" y="59613"/>
                  </a:lnTo>
                  <a:lnTo>
                    <a:pt x="305206" y="60007"/>
                  </a:lnTo>
                  <a:lnTo>
                    <a:pt x="305079" y="61899"/>
                  </a:lnTo>
                  <a:lnTo>
                    <a:pt x="306806" y="60375"/>
                  </a:lnTo>
                  <a:lnTo>
                    <a:pt x="308203" y="62788"/>
                  </a:lnTo>
                  <a:lnTo>
                    <a:pt x="309346" y="65074"/>
                  </a:lnTo>
                  <a:lnTo>
                    <a:pt x="310311" y="62026"/>
                  </a:lnTo>
                  <a:lnTo>
                    <a:pt x="310438" y="62153"/>
                  </a:lnTo>
                  <a:lnTo>
                    <a:pt x="310489" y="62026"/>
                  </a:lnTo>
                  <a:lnTo>
                    <a:pt x="310883" y="61010"/>
                  </a:lnTo>
                  <a:lnTo>
                    <a:pt x="311226" y="60756"/>
                  </a:lnTo>
                  <a:lnTo>
                    <a:pt x="311086" y="62407"/>
                  </a:lnTo>
                  <a:lnTo>
                    <a:pt x="310959" y="63042"/>
                  </a:lnTo>
                  <a:lnTo>
                    <a:pt x="310718" y="63677"/>
                  </a:lnTo>
                  <a:lnTo>
                    <a:pt x="312064" y="61264"/>
                  </a:lnTo>
                  <a:lnTo>
                    <a:pt x="312470" y="60756"/>
                  </a:lnTo>
                  <a:lnTo>
                    <a:pt x="312775" y="60375"/>
                  </a:lnTo>
                  <a:lnTo>
                    <a:pt x="314109" y="58724"/>
                  </a:lnTo>
                  <a:lnTo>
                    <a:pt x="314312" y="58470"/>
                  </a:lnTo>
                  <a:lnTo>
                    <a:pt x="314680" y="60629"/>
                  </a:lnTo>
                  <a:lnTo>
                    <a:pt x="314807" y="62153"/>
                  </a:lnTo>
                  <a:lnTo>
                    <a:pt x="314680" y="63042"/>
                  </a:lnTo>
                  <a:lnTo>
                    <a:pt x="315201" y="64185"/>
                  </a:lnTo>
                  <a:lnTo>
                    <a:pt x="316090" y="58470"/>
                  </a:lnTo>
                  <a:lnTo>
                    <a:pt x="316115" y="58343"/>
                  </a:lnTo>
                  <a:lnTo>
                    <a:pt x="316191" y="57835"/>
                  </a:lnTo>
                  <a:lnTo>
                    <a:pt x="316369" y="56692"/>
                  </a:lnTo>
                  <a:lnTo>
                    <a:pt x="316496" y="57708"/>
                  </a:lnTo>
                  <a:lnTo>
                    <a:pt x="316611" y="60248"/>
                  </a:lnTo>
                  <a:lnTo>
                    <a:pt x="318058" y="61772"/>
                  </a:lnTo>
                  <a:lnTo>
                    <a:pt x="320421" y="59232"/>
                  </a:lnTo>
                  <a:lnTo>
                    <a:pt x="321094" y="64058"/>
                  </a:lnTo>
                  <a:lnTo>
                    <a:pt x="321995" y="59613"/>
                  </a:lnTo>
                  <a:lnTo>
                    <a:pt x="322541" y="66217"/>
                  </a:lnTo>
                  <a:lnTo>
                    <a:pt x="323545" y="60121"/>
                  </a:lnTo>
                  <a:lnTo>
                    <a:pt x="323888" y="62026"/>
                  </a:lnTo>
                  <a:lnTo>
                    <a:pt x="324002" y="63550"/>
                  </a:lnTo>
                  <a:lnTo>
                    <a:pt x="323900" y="63766"/>
                  </a:lnTo>
                  <a:lnTo>
                    <a:pt x="323786" y="64566"/>
                  </a:lnTo>
                  <a:lnTo>
                    <a:pt x="324777" y="66598"/>
                  </a:lnTo>
                  <a:lnTo>
                    <a:pt x="325107" y="66979"/>
                  </a:lnTo>
                  <a:lnTo>
                    <a:pt x="325907" y="62915"/>
                  </a:lnTo>
                  <a:lnTo>
                    <a:pt x="326466" y="62280"/>
                  </a:lnTo>
                  <a:lnTo>
                    <a:pt x="325996" y="65430"/>
                  </a:lnTo>
                  <a:lnTo>
                    <a:pt x="327126" y="62280"/>
                  </a:lnTo>
                  <a:lnTo>
                    <a:pt x="326898" y="66090"/>
                  </a:lnTo>
                  <a:lnTo>
                    <a:pt x="327367" y="65455"/>
                  </a:lnTo>
                  <a:lnTo>
                    <a:pt x="327469" y="62915"/>
                  </a:lnTo>
                  <a:lnTo>
                    <a:pt x="327914" y="62280"/>
                  </a:lnTo>
                  <a:lnTo>
                    <a:pt x="328371" y="61645"/>
                  </a:lnTo>
                  <a:lnTo>
                    <a:pt x="328587" y="63550"/>
                  </a:lnTo>
                  <a:lnTo>
                    <a:pt x="328701" y="66217"/>
                  </a:lnTo>
                  <a:lnTo>
                    <a:pt x="328574" y="67106"/>
                  </a:lnTo>
                  <a:lnTo>
                    <a:pt x="330593" y="64566"/>
                  </a:lnTo>
                  <a:lnTo>
                    <a:pt x="330454" y="65303"/>
                  </a:lnTo>
                  <a:lnTo>
                    <a:pt x="330771" y="64566"/>
                  </a:lnTo>
                  <a:lnTo>
                    <a:pt x="331050" y="63931"/>
                  </a:lnTo>
                  <a:lnTo>
                    <a:pt x="329336" y="70408"/>
                  </a:lnTo>
                  <a:lnTo>
                    <a:pt x="330517" y="67741"/>
                  </a:lnTo>
                  <a:lnTo>
                    <a:pt x="330619" y="66687"/>
                  </a:lnTo>
                  <a:lnTo>
                    <a:pt x="330847" y="65963"/>
                  </a:lnTo>
                  <a:lnTo>
                    <a:pt x="330974" y="65455"/>
                  </a:lnTo>
                  <a:lnTo>
                    <a:pt x="331038" y="65074"/>
                  </a:lnTo>
                  <a:lnTo>
                    <a:pt x="331139" y="66979"/>
                  </a:lnTo>
                  <a:lnTo>
                    <a:pt x="332028" y="67233"/>
                  </a:lnTo>
                  <a:lnTo>
                    <a:pt x="332816" y="66471"/>
                  </a:lnTo>
                  <a:lnTo>
                    <a:pt x="332359" y="68630"/>
                  </a:lnTo>
                  <a:lnTo>
                    <a:pt x="333463" y="69392"/>
                  </a:lnTo>
                  <a:lnTo>
                    <a:pt x="335038" y="67995"/>
                  </a:lnTo>
                  <a:lnTo>
                    <a:pt x="336372" y="68249"/>
                  </a:lnTo>
                  <a:lnTo>
                    <a:pt x="336308" y="67995"/>
                  </a:lnTo>
                  <a:lnTo>
                    <a:pt x="336092" y="67233"/>
                  </a:lnTo>
                  <a:lnTo>
                    <a:pt x="336169" y="66471"/>
                  </a:lnTo>
                  <a:lnTo>
                    <a:pt x="336423" y="65074"/>
                  </a:lnTo>
                  <a:lnTo>
                    <a:pt x="336638" y="63931"/>
                  </a:lnTo>
                  <a:lnTo>
                    <a:pt x="336753" y="63296"/>
                  </a:lnTo>
                  <a:lnTo>
                    <a:pt x="337210" y="63042"/>
                  </a:lnTo>
                  <a:lnTo>
                    <a:pt x="337121" y="63766"/>
                  </a:lnTo>
                  <a:lnTo>
                    <a:pt x="337400" y="63042"/>
                  </a:lnTo>
                  <a:lnTo>
                    <a:pt x="337553" y="62661"/>
                  </a:lnTo>
                  <a:lnTo>
                    <a:pt x="337883" y="63042"/>
                  </a:lnTo>
                  <a:lnTo>
                    <a:pt x="337908" y="63550"/>
                  </a:lnTo>
                  <a:lnTo>
                    <a:pt x="337362" y="66116"/>
                  </a:lnTo>
                  <a:lnTo>
                    <a:pt x="337235" y="66598"/>
                  </a:lnTo>
                  <a:lnTo>
                    <a:pt x="336829" y="67614"/>
                  </a:lnTo>
                  <a:lnTo>
                    <a:pt x="337629" y="66471"/>
                  </a:lnTo>
                  <a:lnTo>
                    <a:pt x="337515" y="67360"/>
                  </a:lnTo>
                  <a:lnTo>
                    <a:pt x="337388" y="67741"/>
                  </a:lnTo>
                  <a:lnTo>
                    <a:pt x="337273" y="67995"/>
                  </a:lnTo>
                  <a:lnTo>
                    <a:pt x="337032" y="69265"/>
                  </a:lnTo>
                  <a:lnTo>
                    <a:pt x="337616" y="67233"/>
                  </a:lnTo>
                  <a:lnTo>
                    <a:pt x="337566" y="72821"/>
                  </a:lnTo>
                  <a:lnTo>
                    <a:pt x="338493" y="69265"/>
                  </a:lnTo>
                  <a:lnTo>
                    <a:pt x="338366" y="70281"/>
                  </a:lnTo>
                  <a:lnTo>
                    <a:pt x="339712" y="70535"/>
                  </a:lnTo>
                  <a:lnTo>
                    <a:pt x="340487" y="69392"/>
                  </a:lnTo>
                  <a:lnTo>
                    <a:pt x="341617" y="69392"/>
                  </a:lnTo>
                  <a:lnTo>
                    <a:pt x="341630" y="69265"/>
                  </a:lnTo>
                  <a:lnTo>
                    <a:pt x="341985" y="67233"/>
                  </a:lnTo>
                  <a:lnTo>
                    <a:pt x="342099" y="66598"/>
                  </a:lnTo>
                  <a:lnTo>
                    <a:pt x="342417" y="67233"/>
                  </a:lnTo>
                  <a:lnTo>
                    <a:pt x="342620" y="66598"/>
                  </a:lnTo>
                  <a:lnTo>
                    <a:pt x="342658" y="66471"/>
                  </a:lnTo>
                  <a:lnTo>
                    <a:pt x="343115" y="64947"/>
                  </a:lnTo>
                  <a:lnTo>
                    <a:pt x="343776" y="65963"/>
                  </a:lnTo>
                  <a:lnTo>
                    <a:pt x="344309" y="68503"/>
                  </a:lnTo>
                  <a:lnTo>
                    <a:pt x="345313" y="68376"/>
                  </a:lnTo>
                  <a:lnTo>
                    <a:pt x="346151" y="67106"/>
                  </a:lnTo>
                  <a:lnTo>
                    <a:pt x="346024" y="66344"/>
                  </a:lnTo>
                  <a:lnTo>
                    <a:pt x="346138" y="65303"/>
                  </a:lnTo>
                  <a:lnTo>
                    <a:pt x="346265" y="64947"/>
                  </a:lnTo>
                  <a:lnTo>
                    <a:pt x="346494" y="64312"/>
                  </a:lnTo>
                  <a:lnTo>
                    <a:pt x="346303" y="65582"/>
                  </a:lnTo>
                  <a:lnTo>
                    <a:pt x="346189" y="66852"/>
                  </a:lnTo>
                  <a:lnTo>
                    <a:pt x="347116" y="66852"/>
                  </a:lnTo>
                  <a:lnTo>
                    <a:pt x="346316" y="68630"/>
                  </a:lnTo>
                  <a:lnTo>
                    <a:pt x="347548" y="68376"/>
                  </a:lnTo>
                  <a:lnTo>
                    <a:pt x="347891" y="68376"/>
                  </a:lnTo>
                  <a:lnTo>
                    <a:pt x="349580" y="66598"/>
                  </a:lnTo>
                  <a:lnTo>
                    <a:pt x="349707" y="65963"/>
                  </a:lnTo>
                  <a:lnTo>
                    <a:pt x="349745" y="64312"/>
                  </a:lnTo>
                  <a:lnTo>
                    <a:pt x="349859" y="63931"/>
                  </a:lnTo>
                  <a:lnTo>
                    <a:pt x="350202" y="63550"/>
                  </a:lnTo>
                  <a:lnTo>
                    <a:pt x="350164" y="65836"/>
                  </a:lnTo>
                  <a:lnTo>
                    <a:pt x="350037" y="66471"/>
                  </a:lnTo>
                  <a:lnTo>
                    <a:pt x="349923" y="66725"/>
                  </a:lnTo>
                  <a:lnTo>
                    <a:pt x="351917" y="63550"/>
                  </a:lnTo>
                  <a:lnTo>
                    <a:pt x="352234" y="63042"/>
                  </a:lnTo>
                  <a:lnTo>
                    <a:pt x="352463" y="74980"/>
                  </a:lnTo>
                  <a:lnTo>
                    <a:pt x="354584" y="70002"/>
                  </a:lnTo>
                  <a:lnTo>
                    <a:pt x="354736" y="69773"/>
                  </a:lnTo>
                  <a:lnTo>
                    <a:pt x="356412" y="67360"/>
                  </a:lnTo>
                  <a:lnTo>
                    <a:pt x="356819" y="67741"/>
                  </a:lnTo>
                  <a:lnTo>
                    <a:pt x="356844" y="67995"/>
                  </a:lnTo>
                  <a:lnTo>
                    <a:pt x="355815" y="69138"/>
                  </a:lnTo>
                  <a:lnTo>
                    <a:pt x="355777" y="70002"/>
                  </a:lnTo>
                  <a:lnTo>
                    <a:pt x="355879" y="70916"/>
                  </a:lnTo>
                  <a:lnTo>
                    <a:pt x="357822" y="67360"/>
                  </a:lnTo>
                  <a:lnTo>
                    <a:pt x="358089" y="66852"/>
                  </a:lnTo>
                  <a:lnTo>
                    <a:pt x="358089" y="72059"/>
                  </a:lnTo>
                  <a:lnTo>
                    <a:pt x="359803" y="69265"/>
                  </a:lnTo>
                  <a:lnTo>
                    <a:pt x="359397" y="77266"/>
                  </a:lnTo>
                  <a:lnTo>
                    <a:pt x="363220" y="69265"/>
                  </a:lnTo>
                  <a:lnTo>
                    <a:pt x="363626" y="74472"/>
                  </a:lnTo>
                  <a:lnTo>
                    <a:pt x="363842" y="72694"/>
                  </a:lnTo>
                  <a:lnTo>
                    <a:pt x="364502" y="70916"/>
                  </a:lnTo>
                  <a:lnTo>
                    <a:pt x="364324" y="72085"/>
                  </a:lnTo>
                  <a:lnTo>
                    <a:pt x="364553" y="71551"/>
                  </a:lnTo>
                  <a:lnTo>
                    <a:pt x="365671" y="70916"/>
                  </a:lnTo>
                  <a:lnTo>
                    <a:pt x="367690" y="69773"/>
                  </a:lnTo>
                  <a:lnTo>
                    <a:pt x="369785" y="75234"/>
                  </a:lnTo>
                  <a:lnTo>
                    <a:pt x="372300" y="77393"/>
                  </a:lnTo>
                  <a:lnTo>
                    <a:pt x="373240" y="78028"/>
                  </a:lnTo>
                  <a:lnTo>
                    <a:pt x="374345" y="69773"/>
                  </a:lnTo>
                  <a:lnTo>
                    <a:pt x="374421" y="69265"/>
                  </a:lnTo>
                  <a:lnTo>
                    <a:pt x="374586" y="67995"/>
                  </a:lnTo>
                  <a:lnTo>
                    <a:pt x="374916" y="70840"/>
                  </a:lnTo>
                  <a:lnTo>
                    <a:pt x="375031" y="72821"/>
                  </a:lnTo>
                  <a:lnTo>
                    <a:pt x="374129" y="75869"/>
                  </a:lnTo>
                  <a:lnTo>
                    <a:pt x="376948" y="72186"/>
                  </a:lnTo>
                  <a:lnTo>
                    <a:pt x="378371" y="76885"/>
                  </a:lnTo>
                  <a:lnTo>
                    <a:pt x="381038" y="73710"/>
                  </a:lnTo>
                  <a:lnTo>
                    <a:pt x="380822" y="74345"/>
                  </a:lnTo>
                  <a:lnTo>
                    <a:pt x="380580" y="75488"/>
                  </a:lnTo>
                  <a:lnTo>
                    <a:pt x="380390" y="75488"/>
                  </a:lnTo>
                  <a:lnTo>
                    <a:pt x="380365" y="78028"/>
                  </a:lnTo>
                  <a:lnTo>
                    <a:pt x="381863" y="75996"/>
                  </a:lnTo>
                  <a:lnTo>
                    <a:pt x="381977" y="75742"/>
                  </a:lnTo>
                  <a:lnTo>
                    <a:pt x="382333" y="73837"/>
                  </a:lnTo>
                  <a:lnTo>
                    <a:pt x="382422" y="73964"/>
                  </a:lnTo>
                  <a:lnTo>
                    <a:pt x="382524" y="74472"/>
                  </a:lnTo>
                  <a:lnTo>
                    <a:pt x="382206" y="75361"/>
                  </a:lnTo>
                  <a:lnTo>
                    <a:pt x="382117" y="77139"/>
                  </a:lnTo>
                  <a:lnTo>
                    <a:pt x="382244" y="78282"/>
                  </a:lnTo>
                  <a:lnTo>
                    <a:pt x="383743" y="73837"/>
                  </a:lnTo>
                  <a:lnTo>
                    <a:pt x="383514" y="76403"/>
                  </a:lnTo>
                  <a:lnTo>
                    <a:pt x="383641" y="76123"/>
                  </a:lnTo>
                  <a:lnTo>
                    <a:pt x="384403" y="77774"/>
                  </a:lnTo>
                  <a:lnTo>
                    <a:pt x="384556" y="76123"/>
                  </a:lnTo>
                  <a:lnTo>
                    <a:pt x="384657" y="74980"/>
                  </a:lnTo>
                  <a:lnTo>
                    <a:pt x="385165" y="76377"/>
                  </a:lnTo>
                  <a:lnTo>
                    <a:pt x="385851" y="74980"/>
                  </a:lnTo>
                  <a:lnTo>
                    <a:pt x="386359" y="73964"/>
                  </a:lnTo>
                  <a:lnTo>
                    <a:pt x="386638" y="75704"/>
                  </a:lnTo>
                  <a:lnTo>
                    <a:pt x="386575" y="75895"/>
                  </a:lnTo>
                  <a:lnTo>
                    <a:pt x="386435" y="76403"/>
                  </a:lnTo>
                  <a:lnTo>
                    <a:pt x="386702" y="77749"/>
                  </a:lnTo>
                  <a:lnTo>
                    <a:pt x="386753" y="76695"/>
                  </a:lnTo>
                  <a:lnTo>
                    <a:pt x="386727" y="76098"/>
                  </a:lnTo>
                  <a:lnTo>
                    <a:pt x="386651" y="75742"/>
                  </a:lnTo>
                  <a:lnTo>
                    <a:pt x="387210" y="73964"/>
                  </a:lnTo>
                  <a:lnTo>
                    <a:pt x="387248" y="73837"/>
                  </a:lnTo>
                  <a:lnTo>
                    <a:pt x="387286" y="73710"/>
                  </a:lnTo>
                  <a:lnTo>
                    <a:pt x="387642" y="72567"/>
                  </a:lnTo>
                  <a:lnTo>
                    <a:pt x="387680" y="77520"/>
                  </a:lnTo>
                  <a:lnTo>
                    <a:pt x="388645" y="73075"/>
                  </a:lnTo>
                  <a:lnTo>
                    <a:pt x="387731" y="77647"/>
                  </a:lnTo>
                  <a:lnTo>
                    <a:pt x="389293" y="77012"/>
                  </a:lnTo>
                  <a:lnTo>
                    <a:pt x="390182" y="74980"/>
                  </a:lnTo>
                  <a:lnTo>
                    <a:pt x="389915" y="75869"/>
                  </a:lnTo>
                  <a:lnTo>
                    <a:pt x="389788" y="76377"/>
                  </a:lnTo>
                  <a:lnTo>
                    <a:pt x="390334" y="76504"/>
                  </a:lnTo>
                  <a:lnTo>
                    <a:pt x="389775" y="78333"/>
                  </a:lnTo>
                  <a:lnTo>
                    <a:pt x="390334" y="78409"/>
                  </a:lnTo>
                  <a:lnTo>
                    <a:pt x="391007" y="77647"/>
                  </a:lnTo>
                  <a:lnTo>
                    <a:pt x="391363" y="75234"/>
                  </a:lnTo>
                  <a:lnTo>
                    <a:pt x="391325" y="81076"/>
                  </a:lnTo>
                  <a:lnTo>
                    <a:pt x="393052" y="75234"/>
                  </a:lnTo>
                  <a:lnTo>
                    <a:pt x="393128" y="74980"/>
                  </a:lnTo>
                  <a:lnTo>
                    <a:pt x="393700" y="73075"/>
                  </a:lnTo>
                  <a:lnTo>
                    <a:pt x="393852" y="72567"/>
                  </a:lnTo>
                  <a:lnTo>
                    <a:pt x="393954" y="72186"/>
                  </a:lnTo>
                  <a:lnTo>
                    <a:pt x="394258" y="71170"/>
                  </a:lnTo>
                  <a:lnTo>
                    <a:pt x="393471" y="78409"/>
                  </a:lnTo>
                  <a:lnTo>
                    <a:pt x="395592" y="76250"/>
                  </a:lnTo>
                  <a:lnTo>
                    <a:pt x="397268" y="74980"/>
                  </a:lnTo>
                  <a:lnTo>
                    <a:pt x="396519" y="79044"/>
                  </a:lnTo>
                  <a:lnTo>
                    <a:pt x="397878" y="77774"/>
                  </a:lnTo>
                  <a:lnTo>
                    <a:pt x="397776" y="76377"/>
                  </a:lnTo>
                  <a:lnTo>
                    <a:pt x="397510" y="74815"/>
                  </a:lnTo>
                  <a:lnTo>
                    <a:pt x="397408" y="74218"/>
                  </a:lnTo>
                  <a:lnTo>
                    <a:pt x="397510" y="74815"/>
                  </a:lnTo>
                  <a:lnTo>
                    <a:pt x="398843" y="74218"/>
                  </a:lnTo>
                  <a:lnTo>
                    <a:pt x="399135" y="74091"/>
                  </a:lnTo>
                  <a:lnTo>
                    <a:pt x="398589" y="76682"/>
                  </a:lnTo>
                  <a:lnTo>
                    <a:pt x="399669" y="74091"/>
                  </a:lnTo>
                  <a:lnTo>
                    <a:pt x="399884" y="73583"/>
                  </a:lnTo>
                  <a:lnTo>
                    <a:pt x="401040" y="74980"/>
                  </a:lnTo>
                  <a:lnTo>
                    <a:pt x="401091" y="75107"/>
                  </a:lnTo>
                  <a:lnTo>
                    <a:pt x="401205" y="75742"/>
                  </a:lnTo>
                  <a:lnTo>
                    <a:pt x="400443" y="76885"/>
                  </a:lnTo>
                  <a:lnTo>
                    <a:pt x="400177" y="77647"/>
                  </a:lnTo>
                  <a:lnTo>
                    <a:pt x="401942" y="76123"/>
                  </a:lnTo>
                  <a:lnTo>
                    <a:pt x="402793" y="78663"/>
                  </a:lnTo>
                  <a:lnTo>
                    <a:pt x="404431" y="76504"/>
                  </a:lnTo>
                  <a:lnTo>
                    <a:pt x="404545" y="76123"/>
                  </a:lnTo>
                  <a:lnTo>
                    <a:pt x="404723" y="73698"/>
                  </a:lnTo>
                  <a:lnTo>
                    <a:pt x="406400" y="71170"/>
                  </a:lnTo>
                  <a:lnTo>
                    <a:pt x="406565" y="70916"/>
                  </a:lnTo>
                  <a:lnTo>
                    <a:pt x="406654" y="70662"/>
                  </a:lnTo>
                  <a:lnTo>
                    <a:pt x="406615" y="70840"/>
                  </a:lnTo>
                  <a:lnTo>
                    <a:pt x="405485" y="74980"/>
                  </a:lnTo>
                  <a:lnTo>
                    <a:pt x="408025" y="70789"/>
                  </a:lnTo>
                  <a:lnTo>
                    <a:pt x="405853" y="78282"/>
                  </a:lnTo>
                  <a:lnTo>
                    <a:pt x="406095" y="77901"/>
                  </a:lnTo>
                  <a:lnTo>
                    <a:pt x="406400" y="77139"/>
                  </a:lnTo>
                  <a:lnTo>
                    <a:pt x="406527" y="76758"/>
                  </a:lnTo>
                  <a:lnTo>
                    <a:pt x="406742" y="75488"/>
                  </a:lnTo>
                  <a:lnTo>
                    <a:pt x="406882" y="76123"/>
                  </a:lnTo>
                  <a:lnTo>
                    <a:pt x="406768" y="76885"/>
                  </a:lnTo>
                  <a:lnTo>
                    <a:pt x="406247" y="78409"/>
                  </a:lnTo>
                  <a:lnTo>
                    <a:pt x="407365" y="77393"/>
                  </a:lnTo>
                  <a:lnTo>
                    <a:pt x="407479" y="75488"/>
                  </a:lnTo>
                  <a:lnTo>
                    <a:pt x="407492" y="75107"/>
                  </a:lnTo>
                  <a:lnTo>
                    <a:pt x="408279" y="75361"/>
                  </a:lnTo>
                  <a:lnTo>
                    <a:pt x="408076" y="76377"/>
                  </a:lnTo>
                  <a:lnTo>
                    <a:pt x="407835" y="76631"/>
                  </a:lnTo>
                  <a:lnTo>
                    <a:pt x="407517" y="77901"/>
                  </a:lnTo>
                  <a:lnTo>
                    <a:pt x="408686" y="75107"/>
                  </a:lnTo>
                  <a:lnTo>
                    <a:pt x="409105" y="74091"/>
                  </a:lnTo>
                  <a:lnTo>
                    <a:pt x="409371" y="74612"/>
                  </a:lnTo>
                  <a:lnTo>
                    <a:pt x="409498" y="75488"/>
                  </a:lnTo>
                  <a:lnTo>
                    <a:pt x="409384" y="76377"/>
                  </a:lnTo>
                  <a:lnTo>
                    <a:pt x="410387" y="76377"/>
                  </a:lnTo>
                  <a:lnTo>
                    <a:pt x="411251" y="74091"/>
                  </a:lnTo>
                  <a:lnTo>
                    <a:pt x="412203" y="71551"/>
                  </a:lnTo>
                  <a:lnTo>
                    <a:pt x="412978" y="73456"/>
                  </a:lnTo>
                  <a:lnTo>
                    <a:pt x="413067" y="73774"/>
                  </a:lnTo>
                  <a:lnTo>
                    <a:pt x="411822" y="78028"/>
                  </a:lnTo>
                  <a:lnTo>
                    <a:pt x="413232" y="75234"/>
                  </a:lnTo>
                  <a:lnTo>
                    <a:pt x="412521" y="79044"/>
                  </a:lnTo>
                  <a:lnTo>
                    <a:pt x="413321" y="78155"/>
                  </a:lnTo>
                  <a:lnTo>
                    <a:pt x="413435" y="77901"/>
                  </a:lnTo>
                  <a:lnTo>
                    <a:pt x="413537" y="76123"/>
                  </a:lnTo>
                  <a:lnTo>
                    <a:pt x="414121" y="76377"/>
                  </a:lnTo>
                  <a:lnTo>
                    <a:pt x="414223" y="76123"/>
                  </a:lnTo>
                  <a:lnTo>
                    <a:pt x="414591" y="75234"/>
                  </a:lnTo>
                  <a:lnTo>
                    <a:pt x="415213" y="73710"/>
                  </a:lnTo>
                  <a:lnTo>
                    <a:pt x="415467" y="74980"/>
                  </a:lnTo>
                  <a:lnTo>
                    <a:pt x="414705" y="76504"/>
                  </a:lnTo>
                  <a:lnTo>
                    <a:pt x="415975" y="75996"/>
                  </a:lnTo>
                  <a:lnTo>
                    <a:pt x="415759" y="74980"/>
                  </a:lnTo>
                  <a:lnTo>
                    <a:pt x="415848" y="74091"/>
                  </a:lnTo>
                  <a:lnTo>
                    <a:pt x="416039" y="73710"/>
                  </a:lnTo>
                  <a:lnTo>
                    <a:pt x="416585" y="72694"/>
                  </a:lnTo>
                  <a:lnTo>
                    <a:pt x="416623" y="71551"/>
                  </a:lnTo>
                  <a:lnTo>
                    <a:pt x="416598" y="70789"/>
                  </a:lnTo>
                  <a:lnTo>
                    <a:pt x="416560" y="69519"/>
                  </a:lnTo>
                  <a:lnTo>
                    <a:pt x="416979" y="70408"/>
                  </a:lnTo>
                  <a:lnTo>
                    <a:pt x="417068" y="70916"/>
                  </a:lnTo>
                  <a:lnTo>
                    <a:pt x="416902" y="71170"/>
                  </a:lnTo>
                  <a:lnTo>
                    <a:pt x="417741" y="71043"/>
                  </a:lnTo>
                  <a:lnTo>
                    <a:pt x="417576" y="73253"/>
                  </a:lnTo>
                  <a:lnTo>
                    <a:pt x="418642" y="71043"/>
                  </a:lnTo>
                  <a:lnTo>
                    <a:pt x="418706" y="70916"/>
                  </a:lnTo>
                  <a:lnTo>
                    <a:pt x="418820" y="73075"/>
                  </a:lnTo>
                  <a:lnTo>
                    <a:pt x="417982" y="76250"/>
                  </a:lnTo>
                  <a:lnTo>
                    <a:pt x="417880" y="77012"/>
                  </a:lnTo>
                  <a:lnTo>
                    <a:pt x="418833" y="73837"/>
                  </a:lnTo>
                  <a:lnTo>
                    <a:pt x="419468" y="76377"/>
                  </a:lnTo>
                  <a:lnTo>
                    <a:pt x="420192" y="74091"/>
                  </a:lnTo>
                  <a:lnTo>
                    <a:pt x="420255" y="73837"/>
                  </a:lnTo>
                  <a:lnTo>
                    <a:pt x="420204" y="74091"/>
                  </a:lnTo>
                  <a:lnTo>
                    <a:pt x="419912" y="75488"/>
                  </a:lnTo>
                  <a:lnTo>
                    <a:pt x="419785" y="76250"/>
                  </a:lnTo>
                  <a:lnTo>
                    <a:pt x="420560" y="73710"/>
                  </a:lnTo>
                  <a:lnTo>
                    <a:pt x="420662" y="74612"/>
                  </a:lnTo>
                  <a:lnTo>
                    <a:pt x="420535" y="75361"/>
                  </a:lnTo>
                  <a:lnTo>
                    <a:pt x="420420" y="75869"/>
                  </a:lnTo>
                  <a:lnTo>
                    <a:pt x="420306" y="76682"/>
                  </a:lnTo>
                  <a:lnTo>
                    <a:pt x="420979" y="77266"/>
                  </a:lnTo>
                  <a:lnTo>
                    <a:pt x="420992" y="73710"/>
                  </a:lnTo>
                  <a:lnTo>
                    <a:pt x="420992" y="73075"/>
                  </a:lnTo>
                  <a:lnTo>
                    <a:pt x="420992" y="71678"/>
                  </a:lnTo>
                  <a:lnTo>
                    <a:pt x="421347" y="73202"/>
                  </a:lnTo>
                  <a:lnTo>
                    <a:pt x="421449" y="74193"/>
                  </a:lnTo>
                  <a:lnTo>
                    <a:pt x="421297" y="74726"/>
                  </a:lnTo>
                  <a:lnTo>
                    <a:pt x="421220" y="75107"/>
                  </a:lnTo>
                  <a:lnTo>
                    <a:pt x="421906" y="76250"/>
                  </a:lnTo>
                  <a:lnTo>
                    <a:pt x="423405" y="73710"/>
                  </a:lnTo>
                  <a:lnTo>
                    <a:pt x="423837" y="74726"/>
                  </a:lnTo>
                  <a:lnTo>
                    <a:pt x="423964" y="75869"/>
                  </a:lnTo>
                  <a:lnTo>
                    <a:pt x="423506" y="79044"/>
                  </a:lnTo>
                  <a:lnTo>
                    <a:pt x="423062" y="75996"/>
                  </a:lnTo>
                  <a:lnTo>
                    <a:pt x="422681" y="79298"/>
                  </a:lnTo>
                  <a:lnTo>
                    <a:pt x="423659" y="79044"/>
                  </a:lnTo>
                  <a:lnTo>
                    <a:pt x="424141" y="78917"/>
                  </a:lnTo>
                  <a:lnTo>
                    <a:pt x="426377" y="75234"/>
                  </a:lnTo>
                  <a:lnTo>
                    <a:pt x="427456" y="76377"/>
                  </a:lnTo>
                  <a:lnTo>
                    <a:pt x="427342" y="75996"/>
                  </a:lnTo>
                  <a:lnTo>
                    <a:pt x="427469" y="75234"/>
                  </a:lnTo>
                  <a:lnTo>
                    <a:pt x="427850" y="73710"/>
                  </a:lnTo>
                  <a:lnTo>
                    <a:pt x="428358" y="71678"/>
                  </a:lnTo>
                  <a:lnTo>
                    <a:pt x="428536" y="70916"/>
                  </a:lnTo>
                  <a:lnTo>
                    <a:pt x="428637" y="70535"/>
                  </a:lnTo>
                  <a:lnTo>
                    <a:pt x="427685" y="78790"/>
                  </a:lnTo>
                  <a:lnTo>
                    <a:pt x="428561" y="77012"/>
                  </a:lnTo>
                  <a:lnTo>
                    <a:pt x="428015" y="79298"/>
                  </a:lnTo>
                  <a:lnTo>
                    <a:pt x="428193" y="78790"/>
                  </a:lnTo>
                  <a:lnTo>
                    <a:pt x="428879" y="79806"/>
                  </a:lnTo>
                  <a:lnTo>
                    <a:pt x="429564" y="78790"/>
                  </a:lnTo>
                  <a:lnTo>
                    <a:pt x="430263" y="77774"/>
                  </a:lnTo>
                  <a:lnTo>
                    <a:pt x="431939" y="76377"/>
                  </a:lnTo>
                  <a:lnTo>
                    <a:pt x="431685" y="77139"/>
                  </a:lnTo>
                  <a:lnTo>
                    <a:pt x="431596" y="78409"/>
                  </a:lnTo>
                  <a:lnTo>
                    <a:pt x="431723" y="79044"/>
                  </a:lnTo>
                  <a:lnTo>
                    <a:pt x="432663" y="78790"/>
                  </a:lnTo>
                  <a:lnTo>
                    <a:pt x="433095" y="79552"/>
                  </a:lnTo>
                  <a:lnTo>
                    <a:pt x="433349" y="78790"/>
                  </a:lnTo>
                  <a:lnTo>
                    <a:pt x="433552" y="78155"/>
                  </a:lnTo>
                  <a:lnTo>
                    <a:pt x="433819" y="78409"/>
                  </a:lnTo>
                  <a:lnTo>
                    <a:pt x="433857" y="78155"/>
                  </a:lnTo>
                  <a:lnTo>
                    <a:pt x="434073" y="76377"/>
                  </a:lnTo>
                  <a:lnTo>
                    <a:pt x="434721" y="79425"/>
                  </a:lnTo>
                  <a:lnTo>
                    <a:pt x="436168" y="78536"/>
                  </a:lnTo>
                  <a:lnTo>
                    <a:pt x="437629" y="77520"/>
                  </a:lnTo>
                  <a:lnTo>
                    <a:pt x="438327" y="79806"/>
                  </a:lnTo>
                  <a:lnTo>
                    <a:pt x="438150" y="79806"/>
                  </a:lnTo>
                  <a:lnTo>
                    <a:pt x="437629" y="80949"/>
                  </a:lnTo>
                  <a:lnTo>
                    <a:pt x="437781" y="80949"/>
                  </a:lnTo>
                  <a:lnTo>
                    <a:pt x="439343" y="79933"/>
                  </a:lnTo>
                  <a:lnTo>
                    <a:pt x="439559" y="78663"/>
                  </a:lnTo>
                  <a:lnTo>
                    <a:pt x="439483" y="78409"/>
                  </a:lnTo>
                  <a:lnTo>
                    <a:pt x="439547" y="77520"/>
                  </a:lnTo>
                  <a:lnTo>
                    <a:pt x="439674" y="76377"/>
                  </a:lnTo>
                  <a:lnTo>
                    <a:pt x="440004" y="75488"/>
                  </a:lnTo>
                  <a:lnTo>
                    <a:pt x="440093" y="75234"/>
                  </a:lnTo>
                  <a:lnTo>
                    <a:pt x="440702" y="74218"/>
                  </a:lnTo>
                  <a:lnTo>
                    <a:pt x="441007" y="74218"/>
                  </a:lnTo>
                  <a:lnTo>
                    <a:pt x="440245" y="75488"/>
                  </a:lnTo>
                  <a:lnTo>
                    <a:pt x="440143" y="79362"/>
                  </a:lnTo>
                  <a:lnTo>
                    <a:pt x="440664" y="77139"/>
                  </a:lnTo>
                  <a:lnTo>
                    <a:pt x="440410" y="81584"/>
                  </a:lnTo>
                  <a:lnTo>
                    <a:pt x="441109" y="77139"/>
                  </a:lnTo>
                  <a:lnTo>
                    <a:pt x="441553" y="74218"/>
                  </a:lnTo>
                  <a:lnTo>
                    <a:pt x="441833" y="72440"/>
                  </a:lnTo>
                  <a:lnTo>
                    <a:pt x="441934" y="73583"/>
                  </a:lnTo>
                  <a:lnTo>
                    <a:pt x="442061" y="75742"/>
                  </a:lnTo>
                  <a:lnTo>
                    <a:pt x="441807" y="76758"/>
                  </a:lnTo>
                  <a:lnTo>
                    <a:pt x="442277" y="76123"/>
                  </a:lnTo>
                  <a:lnTo>
                    <a:pt x="442963" y="74599"/>
                  </a:lnTo>
                  <a:lnTo>
                    <a:pt x="443064" y="74726"/>
                  </a:lnTo>
                  <a:lnTo>
                    <a:pt x="443179" y="75488"/>
                  </a:lnTo>
                  <a:lnTo>
                    <a:pt x="442810" y="77774"/>
                  </a:lnTo>
                  <a:lnTo>
                    <a:pt x="443890" y="74599"/>
                  </a:lnTo>
                  <a:lnTo>
                    <a:pt x="444271" y="73456"/>
                  </a:lnTo>
                  <a:lnTo>
                    <a:pt x="444182" y="75361"/>
                  </a:lnTo>
                  <a:lnTo>
                    <a:pt x="444055" y="76504"/>
                  </a:lnTo>
                  <a:lnTo>
                    <a:pt x="443750" y="77012"/>
                  </a:lnTo>
                  <a:lnTo>
                    <a:pt x="443420" y="77012"/>
                  </a:lnTo>
                  <a:lnTo>
                    <a:pt x="443039" y="77647"/>
                  </a:lnTo>
                  <a:lnTo>
                    <a:pt x="442836" y="81076"/>
                  </a:lnTo>
                  <a:lnTo>
                    <a:pt x="443077" y="80187"/>
                  </a:lnTo>
                  <a:lnTo>
                    <a:pt x="443344" y="80822"/>
                  </a:lnTo>
                  <a:lnTo>
                    <a:pt x="443331" y="80695"/>
                  </a:lnTo>
                  <a:lnTo>
                    <a:pt x="443344" y="80822"/>
                  </a:lnTo>
                  <a:lnTo>
                    <a:pt x="443585" y="81876"/>
                  </a:lnTo>
                  <a:lnTo>
                    <a:pt x="443522" y="81280"/>
                  </a:lnTo>
                  <a:lnTo>
                    <a:pt x="443877" y="82346"/>
                  </a:lnTo>
                  <a:lnTo>
                    <a:pt x="443979" y="81076"/>
                  </a:lnTo>
                  <a:lnTo>
                    <a:pt x="444093" y="80695"/>
                  </a:lnTo>
                  <a:lnTo>
                    <a:pt x="444258" y="80187"/>
                  </a:lnTo>
                  <a:lnTo>
                    <a:pt x="446087" y="74472"/>
                  </a:lnTo>
                  <a:lnTo>
                    <a:pt x="445503" y="80187"/>
                  </a:lnTo>
                  <a:lnTo>
                    <a:pt x="445477" y="80441"/>
                  </a:lnTo>
                  <a:lnTo>
                    <a:pt x="445579" y="80187"/>
                  </a:lnTo>
                  <a:lnTo>
                    <a:pt x="445643" y="80048"/>
                  </a:lnTo>
                  <a:lnTo>
                    <a:pt x="446684" y="78536"/>
                  </a:lnTo>
                  <a:lnTo>
                    <a:pt x="446138" y="80695"/>
                  </a:lnTo>
                  <a:lnTo>
                    <a:pt x="446036" y="83642"/>
                  </a:lnTo>
                  <a:lnTo>
                    <a:pt x="445782" y="84378"/>
                  </a:lnTo>
                  <a:lnTo>
                    <a:pt x="446760" y="81965"/>
                  </a:lnTo>
                  <a:lnTo>
                    <a:pt x="446036" y="86537"/>
                  </a:lnTo>
                  <a:lnTo>
                    <a:pt x="447446" y="82981"/>
                  </a:lnTo>
                  <a:lnTo>
                    <a:pt x="447243" y="83997"/>
                  </a:lnTo>
                  <a:lnTo>
                    <a:pt x="447535" y="83642"/>
                  </a:lnTo>
                  <a:lnTo>
                    <a:pt x="447700" y="82981"/>
                  </a:lnTo>
                  <a:lnTo>
                    <a:pt x="447802" y="82600"/>
                  </a:lnTo>
                  <a:lnTo>
                    <a:pt x="448119" y="81965"/>
                  </a:lnTo>
                  <a:lnTo>
                    <a:pt x="449402" y="79425"/>
                  </a:lnTo>
                  <a:lnTo>
                    <a:pt x="448818" y="87172"/>
                  </a:lnTo>
                  <a:lnTo>
                    <a:pt x="451065" y="82854"/>
                  </a:lnTo>
                  <a:lnTo>
                    <a:pt x="452526" y="81203"/>
                  </a:lnTo>
                  <a:lnTo>
                    <a:pt x="453021" y="79425"/>
                  </a:lnTo>
                  <a:lnTo>
                    <a:pt x="453237" y="78663"/>
                  </a:lnTo>
                  <a:lnTo>
                    <a:pt x="453478" y="77774"/>
                  </a:lnTo>
                  <a:lnTo>
                    <a:pt x="454837" y="76377"/>
                  </a:lnTo>
                  <a:lnTo>
                    <a:pt x="454723" y="78155"/>
                  </a:lnTo>
                  <a:lnTo>
                    <a:pt x="453809" y="79806"/>
                  </a:lnTo>
                  <a:lnTo>
                    <a:pt x="453809" y="80568"/>
                  </a:lnTo>
                  <a:lnTo>
                    <a:pt x="453923" y="81584"/>
                  </a:lnTo>
                  <a:lnTo>
                    <a:pt x="454380" y="81330"/>
                  </a:lnTo>
                  <a:lnTo>
                    <a:pt x="455129" y="80314"/>
                  </a:lnTo>
                  <a:lnTo>
                    <a:pt x="454875" y="81076"/>
                  </a:lnTo>
                  <a:lnTo>
                    <a:pt x="454761" y="81965"/>
                  </a:lnTo>
                  <a:lnTo>
                    <a:pt x="454660" y="83108"/>
                  </a:lnTo>
                  <a:lnTo>
                    <a:pt x="455117" y="82854"/>
                  </a:lnTo>
                  <a:lnTo>
                    <a:pt x="455460" y="81076"/>
                  </a:lnTo>
                  <a:lnTo>
                    <a:pt x="455485" y="80695"/>
                  </a:lnTo>
                  <a:lnTo>
                    <a:pt x="455409" y="80314"/>
                  </a:lnTo>
                  <a:lnTo>
                    <a:pt x="455561" y="79806"/>
                  </a:lnTo>
                  <a:lnTo>
                    <a:pt x="456577" y="76377"/>
                  </a:lnTo>
                  <a:close/>
                </a:path>
                <a:path w="461009" h="87629">
                  <a:moveTo>
                    <a:pt x="456603" y="83489"/>
                  </a:moveTo>
                  <a:lnTo>
                    <a:pt x="456018" y="84201"/>
                  </a:lnTo>
                  <a:lnTo>
                    <a:pt x="455549" y="85267"/>
                  </a:lnTo>
                  <a:lnTo>
                    <a:pt x="456260" y="84632"/>
                  </a:lnTo>
                  <a:lnTo>
                    <a:pt x="456438" y="84543"/>
                  </a:lnTo>
                  <a:lnTo>
                    <a:pt x="456603" y="83489"/>
                  </a:lnTo>
                  <a:close/>
                </a:path>
                <a:path w="461009" h="87629">
                  <a:moveTo>
                    <a:pt x="456628" y="86271"/>
                  </a:moveTo>
                  <a:lnTo>
                    <a:pt x="456412" y="86575"/>
                  </a:lnTo>
                  <a:lnTo>
                    <a:pt x="456501" y="86728"/>
                  </a:lnTo>
                  <a:lnTo>
                    <a:pt x="456590" y="86372"/>
                  </a:lnTo>
                  <a:close/>
                </a:path>
                <a:path w="461009" h="87629">
                  <a:moveTo>
                    <a:pt x="456704" y="84416"/>
                  </a:moveTo>
                  <a:lnTo>
                    <a:pt x="456438" y="84543"/>
                  </a:lnTo>
                  <a:lnTo>
                    <a:pt x="456323" y="85267"/>
                  </a:lnTo>
                  <a:lnTo>
                    <a:pt x="456704" y="84416"/>
                  </a:lnTo>
                  <a:close/>
                </a:path>
                <a:path w="461009" h="87629">
                  <a:moveTo>
                    <a:pt x="456844" y="85966"/>
                  </a:moveTo>
                  <a:lnTo>
                    <a:pt x="456717" y="85953"/>
                  </a:lnTo>
                  <a:lnTo>
                    <a:pt x="456628" y="86258"/>
                  </a:lnTo>
                  <a:lnTo>
                    <a:pt x="456844" y="85966"/>
                  </a:lnTo>
                  <a:close/>
                </a:path>
                <a:path w="461009" h="87629">
                  <a:moveTo>
                    <a:pt x="457301" y="85293"/>
                  </a:moveTo>
                  <a:lnTo>
                    <a:pt x="456844" y="85953"/>
                  </a:lnTo>
                  <a:lnTo>
                    <a:pt x="457047" y="86106"/>
                  </a:lnTo>
                  <a:lnTo>
                    <a:pt x="457301" y="85293"/>
                  </a:lnTo>
                  <a:close/>
                </a:path>
                <a:path w="461009" h="87629">
                  <a:moveTo>
                    <a:pt x="458050" y="80810"/>
                  </a:moveTo>
                  <a:lnTo>
                    <a:pt x="457568" y="82600"/>
                  </a:lnTo>
                  <a:lnTo>
                    <a:pt x="457454" y="82854"/>
                  </a:lnTo>
                  <a:lnTo>
                    <a:pt x="457288" y="83108"/>
                  </a:lnTo>
                  <a:lnTo>
                    <a:pt x="456704" y="84416"/>
                  </a:lnTo>
                  <a:lnTo>
                    <a:pt x="457301" y="84124"/>
                  </a:lnTo>
                  <a:lnTo>
                    <a:pt x="458038" y="81584"/>
                  </a:lnTo>
                  <a:lnTo>
                    <a:pt x="458050" y="80810"/>
                  </a:lnTo>
                  <a:close/>
                </a:path>
                <a:path w="461009" h="87629">
                  <a:moveTo>
                    <a:pt x="458216" y="80187"/>
                  </a:moveTo>
                  <a:lnTo>
                    <a:pt x="457987" y="80314"/>
                  </a:lnTo>
                  <a:lnTo>
                    <a:pt x="458050" y="80810"/>
                  </a:lnTo>
                  <a:lnTo>
                    <a:pt x="458216" y="80187"/>
                  </a:lnTo>
                  <a:close/>
                </a:path>
                <a:path w="461009" h="87629">
                  <a:moveTo>
                    <a:pt x="458520" y="74599"/>
                  </a:moveTo>
                  <a:lnTo>
                    <a:pt x="455930" y="81076"/>
                  </a:lnTo>
                  <a:lnTo>
                    <a:pt x="455891" y="81203"/>
                  </a:lnTo>
                  <a:lnTo>
                    <a:pt x="455117" y="83870"/>
                  </a:lnTo>
                  <a:lnTo>
                    <a:pt x="454621" y="85013"/>
                  </a:lnTo>
                  <a:lnTo>
                    <a:pt x="455295" y="84251"/>
                  </a:lnTo>
                  <a:lnTo>
                    <a:pt x="456184" y="82473"/>
                  </a:lnTo>
                  <a:lnTo>
                    <a:pt x="456882" y="81711"/>
                  </a:lnTo>
                  <a:lnTo>
                    <a:pt x="456603" y="83489"/>
                  </a:lnTo>
                  <a:lnTo>
                    <a:pt x="456793" y="82346"/>
                  </a:lnTo>
                  <a:lnTo>
                    <a:pt x="456907" y="81711"/>
                  </a:lnTo>
                  <a:lnTo>
                    <a:pt x="457022" y="81203"/>
                  </a:lnTo>
                  <a:lnTo>
                    <a:pt x="457136" y="80949"/>
                  </a:lnTo>
                  <a:lnTo>
                    <a:pt x="457428" y="80568"/>
                  </a:lnTo>
                  <a:lnTo>
                    <a:pt x="457542" y="80314"/>
                  </a:lnTo>
                  <a:lnTo>
                    <a:pt x="458520" y="74599"/>
                  </a:lnTo>
                  <a:close/>
                </a:path>
                <a:path w="461009" h="87629">
                  <a:moveTo>
                    <a:pt x="460540" y="78867"/>
                  </a:moveTo>
                  <a:lnTo>
                    <a:pt x="460121" y="78676"/>
                  </a:lnTo>
                  <a:lnTo>
                    <a:pt x="459155" y="80708"/>
                  </a:lnTo>
                  <a:lnTo>
                    <a:pt x="459232" y="79946"/>
                  </a:lnTo>
                  <a:lnTo>
                    <a:pt x="459524" y="79095"/>
                  </a:lnTo>
                  <a:lnTo>
                    <a:pt x="459689" y="78473"/>
                  </a:lnTo>
                  <a:lnTo>
                    <a:pt x="459003" y="80035"/>
                  </a:lnTo>
                  <a:lnTo>
                    <a:pt x="457962" y="82829"/>
                  </a:lnTo>
                  <a:lnTo>
                    <a:pt x="457454" y="85966"/>
                  </a:lnTo>
                  <a:lnTo>
                    <a:pt x="458520" y="82791"/>
                  </a:lnTo>
                  <a:lnTo>
                    <a:pt x="458279" y="84162"/>
                  </a:lnTo>
                  <a:lnTo>
                    <a:pt x="459511" y="80391"/>
                  </a:lnTo>
                  <a:lnTo>
                    <a:pt x="459879" y="80048"/>
                  </a:lnTo>
                  <a:lnTo>
                    <a:pt x="459727" y="81584"/>
                  </a:lnTo>
                  <a:lnTo>
                    <a:pt x="459397" y="82816"/>
                  </a:lnTo>
                  <a:lnTo>
                    <a:pt x="459689" y="81953"/>
                  </a:lnTo>
                  <a:lnTo>
                    <a:pt x="459651" y="83654"/>
                  </a:lnTo>
                  <a:lnTo>
                    <a:pt x="460273" y="81559"/>
                  </a:lnTo>
                  <a:lnTo>
                    <a:pt x="460540" y="78867"/>
                  </a:lnTo>
                  <a:close/>
                </a:path>
                <a:path w="461009" h="87629">
                  <a:moveTo>
                    <a:pt x="460756" y="82283"/>
                  </a:moveTo>
                  <a:lnTo>
                    <a:pt x="460400" y="82613"/>
                  </a:lnTo>
                  <a:lnTo>
                    <a:pt x="459422" y="85940"/>
                  </a:lnTo>
                  <a:lnTo>
                    <a:pt x="460044" y="85140"/>
                  </a:lnTo>
                  <a:lnTo>
                    <a:pt x="460349" y="84289"/>
                  </a:lnTo>
                  <a:lnTo>
                    <a:pt x="460756" y="8228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7673677" y="8179859"/>
              <a:ext cx="657225" cy="121920"/>
            </a:xfrm>
            <a:custGeom>
              <a:avLst/>
              <a:gdLst/>
              <a:ahLst/>
              <a:cxnLst/>
              <a:rect l="l" t="t" r="r" b="b"/>
              <a:pathLst>
                <a:path w="657225" h="121920">
                  <a:moveTo>
                    <a:pt x="685" y="0"/>
                  </a:moveTo>
                  <a:lnTo>
                    <a:pt x="0" y="838"/>
                  </a:lnTo>
                  <a:lnTo>
                    <a:pt x="228" y="1054"/>
                  </a:lnTo>
                  <a:lnTo>
                    <a:pt x="685" y="0"/>
                  </a:lnTo>
                  <a:close/>
                </a:path>
                <a:path w="657225" h="121920">
                  <a:moveTo>
                    <a:pt x="42557" y="11798"/>
                  </a:moveTo>
                  <a:lnTo>
                    <a:pt x="42341" y="10680"/>
                  </a:lnTo>
                  <a:lnTo>
                    <a:pt x="41808" y="12230"/>
                  </a:lnTo>
                  <a:lnTo>
                    <a:pt x="42087" y="12509"/>
                  </a:lnTo>
                  <a:lnTo>
                    <a:pt x="42176" y="13843"/>
                  </a:lnTo>
                  <a:lnTo>
                    <a:pt x="42418" y="13449"/>
                  </a:lnTo>
                  <a:lnTo>
                    <a:pt x="42557" y="11798"/>
                  </a:lnTo>
                  <a:close/>
                </a:path>
                <a:path w="657225" h="121920">
                  <a:moveTo>
                    <a:pt x="57924" y="11836"/>
                  </a:moveTo>
                  <a:lnTo>
                    <a:pt x="57340" y="12750"/>
                  </a:lnTo>
                  <a:lnTo>
                    <a:pt x="56845" y="16014"/>
                  </a:lnTo>
                  <a:lnTo>
                    <a:pt x="57188" y="15481"/>
                  </a:lnTo>
                  <a:lnTo>
                    <a:pt x="57924" y="11836"/>
                  </a:lnTo>
                  <a:close/>
                </a:path>
                <a:path w="657225" h="121920">
                  <a:moveTo>
                    <a:pt x="89611" y="36804"/>
                  </a:moveTo>
                  <a:lnTo>
                    <a:pt x="88938" y="37465"/>
                  </a:lnTo>
                  <a:lnTo>
                    <a:pt x="88938" y="39166"/>
                  </a:lnTo>
                  <a:lnTo>
                    <a:pt x="89611" y="36804"/>
                  </a:lnTo>
                  <a:close/>
                </a:path>
                <a:path w="657225" h="121920">
                  <a:moveTo>
                    <a:pt x="90843" y="17995"/>
                  </a:moveTo>
                  <a:lnTo>
                    <a:pt x="90055" y="18808"/>
                  </a:lnTo>
                  <a:lnTo>
                    <a:pt x="90614" y="18338"/>
                  </a:lnTo>
                  <a:lnTo>
                    <a:pt x="90843" y="17995"/>
                  </a:lnTo>
                  <a:close/>
                </a:path>
                <a:path w="657225" h="121920">
                  <a:moveTo>
                    <a:pt x="221056" y="56565"/>
                  </a:moveTo>
                  <a:lnTo>
                    <a:pt x="220611" y="58318"/>
                  </a:lnTo>
                  <a:lnTo>
                    <a:pt x="220726" y="58178"/>
                  </a:lnTo>
                  <a:lnTo>
                    <a:pt x="220840" y="57632"/>
                  </a:lnTo>
                  <a:lnTo>
                    <a:pt x="221056" y="56565"/>
                  </a:lnTo>
                  <a:close/>
                </a:path>
                <a:path w="657225" h="121920">
                  <a:moveTo>
                    <a:pt x="222046" y="71158"/>
                  </a:moveTo>
                  <a:lnTo>
                    <a:pt x="221881" y="69596"/>
                  </a:lnTo>
                  <a:lnTo>
                    <a:pt x="221792" y="70269"/>
                  </a:lnTo>
                  <a:lnTo>
                    <a:pt x="221195" y="71539"/>
                  </a:lnTo>
                  <a:lnTo>
                    <a:pt x="221119" y="72301"/>
                  </a:lnTo>
                  <a:lnTo>
                    <a:pt x="221335" y="73063"/>
                  </a:lnTo>
                  <a:lnTo>
                    <a:pt x="222046" y="71158"/>
                  </a:lnTo>
                  <a:close/>
                </a:path>
                <a:path w="657225" h="121920">
                  <a:moveTo>
                    <a:pt x="222618" y="71577"/>
                  </a:moveTo>
                  <a:lnTo>
                    <a:pt x="222275" y="72301"/>
                  </a:lnTo>
                  <a:lnTo>
                    <a:pt x="222478" y="71920"/>
                  </a:lnTo>
                  <a:lnTo>
                    <a:pt x="222618" y="71577"/>
                  </a:lnTo>
                  <a:close/>
                </a:path>
                <a:path w="657225" h="121920">
                  <a:moveTo>
                    <a:pt x="224688" y="73367"/>
                  </a:moveTo>
                  <a:lnTo>
                    <a:pt x="224599" y="73660"/>
                  </a:lnTo>
                  <a:lnTo>
                    <a:pt x="224561" y="73850"/>
                  </a:lnTo>
                  <a:lnTo>
                    <a:pt x="224637" y="73672"/>
                  </a:lnTo>
                  <a:lnTo>
                    <a:pt x="224663" y="73545"/>
                  </a:lnTo>
                  <a:lnTo>
                    <a:pt x="224688" y="73367"/>
                  </a:lnTo>
                  <a:close/>
                </a:path>
                <a:path w="657225" h="121920">
                  <a:moveTo>
                    <a:pt x="225564" y="54140"/>
                  </a:moveTo>
                  <a:lnTo>
                    <a:pt x="225005" y="56299"/>
                  </a:lnTo>
                  <a:lnTo>
                    <a:pt x="225564" y="54140"/>
                  </a:lnTo>
                  <a:close/>
                </a:path>
                <a:path w="657225" h="121920">
                  <a:moveTo>
                    <a:pt x="234480" y="77076"/>
                  </a:moveTo>
                  <a:lnTo>
                    <a:pt x="233616" y="78524"/>
                  </a:lnTo>
                  <a:lnTo>
                    <a:pt x="234340" y="78778"/>
                  </a:lnTo>
                  <a:lnTo>
                    <a:pt x="234480" y="77076"/>
                  </a:lnTo>
                  <a:close/>
                </a:path>
                <a:path w="657225" h="121920">
                  <a:moveTo>
                    <a:pt x="240017" y="72593"/>
                  </a:moveTo>
                  <a:lnTo>
                    <a:pt x="239712" y="74663"/>
                  </a:lnTo>
                  <a:lnTo>
                    <a:pt x="238848" y="75272"/>
                  </a:lnTo>
                  <a:lnTo>
                    <a:pt x="239763" y="75234"/>
                  </a:lnTo>
                  <a:lnTo>
                    <a:pt x="239801" y="74409"/>
                  </a:lnTo>
                  <a:lnTo>
                    <a:pt x="239903" y="73494"/>
                  </a:lnTo>
                  <a:lnTo>
                    <a:pt x="240017" y="72593"/>
                  </a:lnTo>
                  <a:close/>
                </a:path>
                <a:path w="657225" h="121920">
                  <a:moveTo>
                    <a:pt x="240995" y="71285"/>
                  </a:moveTo>
                  <a:lnTo>
                    <a:pt x="240880" y="69888"/>
                  </a:lnTo>
                  <a:lnTo>
                    <a:pt x="240817" y="69380"/>
                  </a:lnTo>
                  <a:lnTo>
                    <a:pt x="240334" y="72047"/>
                  </a:lnTo>
                  <a:lnTo>
                    <a:pt x="240550" y="71793"/>
                  </a:lnTo>
                  <a:lnTo>
                    <a:pt x="240601" y="71539"/>
                  </a:lnTo>
                  <a:lnTo>
                    <a:pt x="240601" y="71729"/>
                  </a:lnTo>
                  <a:lnTo>
                    <a:pt x="240779" y="71539"/>
                  </a:lnTo>
                  <a:lnTo>
                    <a:pt x="240995" y="71285"/>
                  </a:lnTo>
                  <a:close/>
                </a:path>
                <a:path w="657225" h="121920">
                  <a:moveTo>
                    <a:pt x="247865" y="75730"/>
                  </a:moveTo>
                  <a:lnTo>
                    <a:pt x="247789" y="75476"/>
                  </a:lnTo>
                  <a:lnTo>
                    <a:pt x="247243" y="75107"/>
                  </a:lnTo>
                  <a:lnTo>
                    <a:pt x="247281" y="75603"/>
                  </a:lnTo>
                  <a:lnTo>
                    <a:pt x="247408" y="78905"/>
                  </a:lnTo>
                  <a:lnTo>
                    <a:pt x="247865" y="75730"/>
                  </a:lnTo>
                  <a:close/>
                </a:path>
                <a:path w="657225" h="121920">
                  <a:moveTo>
                    <a:pt x="248005" y="74803"/>
                  </a:moveTo>
                  <a:lnTo>
                    <a:pt x="247789" y="75476"/>
                  </a:lnTo>
                  <a:lnTo>
                    <a:pt x="248005" y="74803"/>
                  </a:lnTo>
                  <a:close/>
                </a:path>
                <a:path w="657225" h="121920">
                  <a:moveTo>
                    <a:pt x="248234" y="74079"/>
                  </a:moveTo>
                  <a:lnTo>
                    <a:pt x="248183" y="73520"/>
                  </a:lnTo>
                  <a:lnTo>
                    <a:pt x="248005" y="74803"/>
                  </a:lnTo>
                  <a:lnTo>
                    <a:pt x="248234" y="74079"/>
                  </a:lnTo>
                  <a:close/>
                </a:path>
                <a:path w="657225" h="121920">
                  <a:moveTo>
                    <a:pt x="248500" y="55029"/>
                  </a:moveTo>
                  <a:lnTo>
                    <a:pt x="248094" y="55676"/>
                  </a:lnTo>
                  <a:lnTo>
                    <a:pt x="248259" y="55791"/>
                  </a:lnTo>
                  <a:lnTo>
                    <a:pt x="248500" y="55029"/>
                  </a:lnTo>
                  <a:close/>
                </a:path>
                <a:path w="657225" h="121920">
                  <a:moveTo>
                    <a:pt x="257327" y="77762"/>
                  </a:moveTo>
                  <a:lnTo>
                    <a:pt x="257200" y="78905"/>
                  </a:lnTo>
                  <a:lnTo>
                    <a:pt x="257086" y="79286"/>
                  </a:lnTo>
                  <a:lnTo>
                    <a:pt x="256971" y="79794"/>
                  </a:lnTo>
                  <a:lnTo>
                    <a:pt x="257302" y="80937"/>
                  </a:lnTo>
                  <a:lnTo>
                    <a:pt x="257327" y="77762"/>
                  </a:lnTo>
                  <a:close/>
                </a:path>
                <a:path w="657225" h="121920">
                  <a:moveTo>
                    <a:pt x="262470" y="58966"/>
                  </a:moveTo>
                  <a:lnTo>
                    <a:pt x="262356" y="58204"/>
                  </a:lnTo>
                  <a:lnTo>
                    <a:pt x="262356" y="58458"/>
                  </a:lnTo>
                  <a:lnTo>
                    <a:pt x="262470" y="58966"/>
                  </a:lnTo>
                  <a:close/>
                </a:path>
                <a:path w="657225" h="121920">
                  <a:moveTo>
                    <a:pt x="273278" y="81724"/>
                  </a:moveTo>
                  <a:lnTo>
                    <a:pt x="273024" y="82321"/>
                  </a:lnTo>
                  <a:lnTo>
                    <a:pt x="273138" y="82448"/>
                  </a:lnTo>
                  <a:lnTo>
                    <a:pt x="273278" y="81724"/>
                  </a:lnTo>
                  <a:close/>
                </a:path>
                <a:path w="657225" h="121920">
                  <a:moveTo>
                    <a:pt x="275031" y="81330"/>
                  </a:moveTo>
                  <a:lnTo>
                    <a:pt x="274789" y="81635"/>
                  </a:lnTo>
                  <a:lnTo>
                    <a:pt x="274916" y="81635"/>
                  </a:lnTo>
                  <a:lnTo>
                    <a:pt x="275031" y="81330"/>
                  </a:lnTo>
                  <a:close/>
                </a:path>
                <a:path w="657225" h="121920">
                  <a:moveTo>
                    <a:pt x="277863" y="57569"/>
                  </a:moveTo>
                  <a:lnTo>
                    <a:pt x="277685" y="56426"/>
                  </a:lnTo>
                  <a:lnTo>
                    <a:pt x="277114" y="57569"/>
                  </a:lnTo>
                  <a:lnTo>
                    <a:pt x="277863" y="57569"/>
                  </a:lnTo>
                  <a:close/>
                </a:path>
                <a:path w="657225" h="121920">
                  <a:moveTo>
                    <a:pt x="277901" y="81686"/>
                  </a:moveTo>
                  <a:lnTo>
                    <a:pt x="277406" y="82715"/>
                  </a:lnTo>
                  <a:lnTo>
                    <a:pt x="277761" y="82334"/>
                  </a:lnTo>
                  <a:lnTo>
                    <a:pt x="277901" y="81686"/>
                  </a:lnTo>
                  <a:close/>
                </a:path>
                <a:path w="657225" h="121920">
                  <a:moveTo>
                    <a:pt x="282308" y="56121"/>
                  </a:moveTo>
                  <a:lnTo>
                    <a:pt x="281597" y="56934"/>
                  </a:lnTo>
                  <a:lnTo>
                    <a:pt x="281813" y="57150"/>
                  </a:lnTo>
                  <a:lnTo>
                    <a:pt x="282308" y="56121"/>
                  </a:lnTo>
                  <a:close/>
                </a:path>
                <a:path w="657225" h="121920">
                  <a:moveTo>
                    <a:pt x="285089" y="81064"/>
                  </a:moveTo>
                  <a:lnTo>
                    <a:pt x="284670" y="81432"/>
                  </a:lnTo>
                  <a:lnTo>
                    <a:pt x="284797" y="80492"/>
                  </a:lnTo>
                  <a:lnTo>
                    <a:pt x="284251" y="81826"/>
                  </a:lnTo>
                  <a:lnTo>
                    <a:pt x="284657" y="81457"/>
                  </a:lnTo>
                  <a:lnTo>
                    <a:pt x="284441" y="83096"/>
                  </a:lnTo>
                  <a:lnTo>
                    <a:pt x="285089" y="81064"/>
                  </a:lnTo>
                  <a:close/>
                </a:path>
                <a:path w="657225" h="121920">
                  <a:moveTo>
                    <a:pt x="294081" y="83858"/>
                  </a:moveTo>
                  <a:lnTo>
                    <a:pt x="294030" y="83693"/>
                  </a:lnTo>
                  <a:lnTo>
                    <a:pt x="294005" y="83858"/>
                  </a:lnTo>
                  <a:close/>
                </a:path>
                <a:path w="657225" h="121920">
                  <a:moveTo>
                    <a:pt x="302729" y="87083"/>
                  </a:moveTo>
                  <a:close/>
                </a:path>
                <a:path w="657225" h="121920">
                  <a:moveTo>
                    <a:pt x="312394" y="66408"/>
                  </a:moveTo>
                  <a:lnTo>
                    <a:pt x="310934" y="66827"/>
                  </a:lnTo>
                  <a:lnTo>
                    <a:pt x="311226" y="69850"/>
                  </a:lnTo>
                  <a:lnTo>
                    <a:pt x="311365" y="68707"/>
                  </a:lnTo>
                  <a:lnTo>
                    <a:pt x="312394" y="66408"/>
                  </a:lnTo>
                  <a:close/>
                </a:path>
                <a:path w="657225" h="121920">
                  <a:moveTo>
                    <a:pt x="312889" y="90208"/>
                  </a:moveTo>
                  <a:lnTo>
                    <a:pt x="312661" y="90017"/>
                  </a:lnTo>
                  <a:lnTo>
                    <a:pt x="312534" y="91351"/>
                  </a:lnTo>
                  <a:lnTo>
                    <a:pt x="312661" y="91605"/>
                  </a:lnTo>
                  <a:lnTo>
                    <a:pt x="312889" y="90208"/>
                  </a:lnTo>
                  <a:close/>
                </a:path>
                <a:path w="657225" h="121920">
                  <a:moveTo>
                    <a:pt x="321322" y="71297"/>
                  </a:moveTo>
                  <a:lnTo>
                    <a:pt x="320725" y="72910"/>
                  </a:lnTo>
                  <a:lnTo>
                    <a:pt x="320840" y="72682"/>
                  </a:lnTo>
                  <a:lnTo>
                    <a:pt x="321322" y="71297"/>
                  </a:lnTo>
                  <a:close/>
                </a:path>
                <a:path w="657225" h="121920">
                  <a:moveTo>
                    <a:pt x="323265" y="68364"/>
                  </a:moveTo>
                  <a:lnTo>
                    <a:pt x="322859" y="68237"/>
                  </a:lnTo>
                  <a:lnTo>
                    <a:pt x="321805" y="68364"/>
                  </a:lnTo>
                  <a:lnTo>
                    <a:pt x="321221" y="70269"/>
                  </a:lnTo>
                  <a:lnTo>
                    <a:pt x="321462" y="70015"/>
                  </a:lnTo>
                  <a:lnTo>
                    <a:pt x="321843" y="68999"/>
                  </a:lnTo>
                  <a:lnTo>
                    <a:pt x="321818" y="69888"/>
                  </a:lnTo>
                  <a:lnTo>
                    <a:pt x="321322" y="71297"/>
                  </a:lnTo>
                  <a:lnTo>
                    <a:pt x="322389" y="70015"/>
                  </a:lnTo>
                  <a:lnTo>
                    <a:pt x="322922" y="68999"/>
                  </a:lnTo>
                  <a:lnTo>
                    <a:pt x="323265" y="68364"/>
                  </a:lnTo>
                  <a:close/>
                </a:path>
                <a:path w="657225" h="121920">
                  <a:moveTo>
                    <a:pt x="324764" y="68872"/>
                  </a:moveTo>
                  <a:lnTo>
                    <a:pt x="324548" y="67741"/>
                  </a:lnTo>
                  <a:lnTo>
                    <a:pt x="324002" y="69303"/>
                  </a:lnTo>
                  <a:lnTo>
                    <a:pt x="324281" y="69583"/>
                  </a:lnTo>
                  <a:lnTo>
                    <a:pt x="324383" y="70904"/>
                  </a:lnTo>
                  <a:lnTo>
                    <a:pt x="324624" y="70523"/>
                  </a:lnTo>
                  <a:lnTo>
                    <a:pt x="324764" y="68872"/>
                  </a:lnTo>
                  <a:close/>
                </a:path>
                <a:path w="657225" h="121920">
                  <a:moveTo>
                    <a:pt x="328104" y="74333"/>
                  </a:moveTo>
                  <a:lnTo>
                    <a:pt x="327723" y="75730"/>
                  </a:lnTo>
                  <a:lnTo>
                    <a:pt x="328015" y="75476"/>
                  </a:lnTo>
                  <a:lnTo>
                    <a:pt x="328104" y="74333"/>
                  </a:lnTo>
                  <a:close/>
                </a:path>
                <a:path w="657225" h="121920">
                  <a:moveTo>
                    <a:pt x="328688" y="71666"/>
                  </a:moveTo>
                  <a:lnTo>
                    <a:pt x="328244" y="72047"/>
                  </a:lnTo>
                  <a:lnTo>
                    <a:pt x="328104" y="74333"/>
                  </a:lnTo>
                  <a:lnTo>
                    <a:pt x="328447" y="73101"/>
                  </a:lnTo>
                  <a:lnTo>
                    <a:pt x="328345" y="74333"/>
                  </a:lnTo>
                  <a:lnTo>
                    <a:pt x="328510" y="73063"/>
                  </a:lnTo>
                  <a:lnTo>
                    <a:pt x="328688" y="71666"/>
                  </a:lnTo>
                  <a:close/>
                </a:path>
                <a:path w="657225" h="121920">
                  <a:moveTo>
                    <a:pt x="332587" y="94043"/>
                  </a:moveTo>
                  <a:lnTo>
                    <a:pt x="332206" y="94907"/>
                  </a:lnTo>
                  <a:lnTo>
                    <a:pt x="332473" y="94526"/>
                  </a:lnTo>
                  <a:lnTo>
                    <a:pt x="332587" y="94043"/>
                  </a:lnTo>
                  <a:close/>
                </a:path>
                <a:path w="657225" h="121920">
                  <a:moveTo>
                    <a:pt x="338658" y="72783"/>
                  </a:moveTo>
                  <a:lnTo>
                    <a:pt x="338493" y="72313"/>
                  </a:lnTo>
                  <a:lnTo>
                    <a:pt x="338480" y="72529"/>
                  </a:lnTo>
                  <a:lnTo>
                    <a:pt x="338480" y="72720"/>
                  </a:lnTo>
                  <a:lnTo>
                    <a:pt x="338480" y="72910"/>
                  </a:lnTo>
                  <a:lnTo>
                    <a:pt x="338658" y="72783"/>
                  </a:lnTo>
                  <a:close/>
                </a:path>
                <a:path w="657225" h="121920">
                  <a:moveTo>
                    <a:pt x="338988" y="95986"/>
                  </a:moveTo>
                  <a:lnTo>
                    <a:pt x="338289" y="95415"/>
                  </a:lnTo>
                  <a:lnTo>
                    <a:pt x="338455" y="95745"/>
                  </a:lnTo>
                  <a:lnTo>
                    <a:pt x="338709" y="95948"/>
                  </a:lnTo>
                  <a:lnTo>
                    <a:pt x="338988" y="95986"/>
                  </a:lnTo>
                  <a:close/>
                </a:path>
                <a:path w="657225" h="121920">
                  <a:moveTo>
                    <a:pt x="339077" y="96012"/>
                  </a:moveTo>
                  <a:close/>
                </a:path>
                <a:path w="657225" h="121920">
                  <a:moveTo>
                    <a:pt x="340436" y="68999"/>
                  </a:moveTo>
                  <a:lnTo>
                    <a:pt x="339839" y="69913"/>
                  </a:lnTo>
                  <a:lnTo>
                    <a:pt x="339344" y="73177"/>
                  </a:lnTo>
                  <a:lnTo>
                    <a:pt x="339712" y="72644"/>
                  </a:lnTo>
                  <a:lnTo>
                    <a:pt x="340436" y="68999"/>
                  </a:lnTo>
                  <a:close/>
                </a:path>
                <a:path w="657225" h="121920">
                  <a:moveTo>
                    <a:pt x="342201" y="75095"/>
                  </a:moveTo>
                  <a:lnTo>
                    <a:pt x="342125" y="75349"/>
                  </a:lnTo>
                  <a:lnTo>
                    <a:pt x="342011" y="76111"/>
                  </a:lnTo>
                  <a:lnTo>
                    <a:pt x="342201" y="75095"/>
                  </a:lnTo>
                  <a:close/>
                </a:path>
                <a:path w="657225" h="121920">
                  <a:moveTo>
                    <a:pt x="343357" y="72542"/>
                  </a:moveTo>
                  <a:lnTo>
                    <a:pt x="343230" y="72732"/>
                  </a:lnTo>
                  <a:lnTo>
                    <a:pt x="343103" y="73266"/>
                  </a:lnTo>
                  <a:lnTo>
                    <a:pt x="343357" y="72542"/>
                  </a:lnTo>
                  <a:close/>
                </a:path>
                <a:path w="657225" h="121920">
                  <a:moveTo>
                    <a:pt x="348107" y="94551"/>
                  </a:moveTo>
                  <a:lnTo>
                    <a:pt x="347865" y="95161"/>
                  </a:lnTo>
                  <a:lnTo>
                    <a:pt x="347713" y="95288"/>
                  </a:lnTo>
                  <a:lnTo>
                    <a:pt x="347637" y="95669"/>
                  </a:lnTo>
                  <a:lnTo>
                    <a:pt x="347764" y="96304"/>
                  </a:lnTo>
                  <a:lnTo>
                    <a:pt x="348107" y="94551"/>
                  </a:lnTo>
                  <a:close/>
                </a:path>
                <a:path w="657225" h="121920">
                  <a:moveTo>
                    <a:pt x="348869" y="69989"/>
                  </a:moveTo>
                  <a:lnTo>
                    <a:pt x="348792" y="70497"/>
                  </a:lnTo>
                  <a:lnTo>
                    <a:pt x="348754" y="71272"/>
                  </a:lnTo>
                  <a:lnTo>
                    <a:pt x="348805" y="70980"/>
                  </a:lnTo>
                  <a:lnTo>
                    <a:pt x="348843" y="70612"/>
                  </a:lnTo>
                  <a:lnTo>
                    <a:pt x="348869" y="69989"/>
                  </a:lnTo>
                  <a:close/>
                </a:path>
                <a:path w="657225" h="121920">
                  <a:moveTo>
                    <a:pt x="353555" y="77470"/>
                  </a:moveTo>
                  <a:close/>
                </a:path>
                <a:path w="657225" h="121920">
                  <a:moveTo>
                    <a:pt x="353695" y="76873"/>
                  </a:moveTo>
                  <a:lnTo>
                    <a:pt x="353555" y="77470"/>
                  </a:lnTo>
                  <a:lnTo>
                    <a:pt x="353669" y="77076"/>
                  </a:lnTo>
                  <a:lnTo>
                    <a:pt x="353695" y="76873"/>
                  </a:lnTo>
                  <a:close/>
                </a:path>
                <a:path w="657225" h="121920">
                  <a:moveTo>
                    <a:pt x="353796" y="95173"/>
                  </a:moveTo>
                  <a:lnTo>
                    <a:pt x="353669" y="95300"/>
                  </a:lnTo>
                  <a:lnTo>
                    <a:pt x="353326" y="95808"/>
                  </a:lnTo>
                  <a:lnTo>
                    <a:pt x="353517" y="95618"/>
                  </a:lnTo>
                  <a:lnTo>
                    <a:pt x="353796" y="95173"/>
                  </a:lnTo>
                  <a:close/>
                </a:path>
                <a:path w="657225" h="121920">
                  <a:moveTo>
                    <a:pt x="354279" y="94081"/>
                  </a:moveTo>
                  <a:lnTo>
                    <a:pt x="354215" y="94399"/>
                  </a:lnTo>
                  <a:lnTo>
                    <a:pt x="354279" y="94081"/>
                  </a:lnTo>
                  <a:close/>
                </a:path>
                <a:path w="657225" h="121920">
                  <a:moveTo>
                    <a:pt x="354482" y="73101"/>
                  </a:moveTo>
                  <a:lnTo>
                    <a:pt x="354291" y="73444"/>
                  </a:lnTo>
                  <a:lnTo>
                    <a:pt x="354482" y="73101"/>
                  </a:lnTo>
                  <a:close/>
                </a:path>
                <a:path w="657225" h="121920">
                  <a:moveTo>
                    <a:pt x="354609" y="93891"/>
                  </a:moveTo>
                  <a:lnTo>
                    <a:pt x="354266" y="94399"/>
                  </a:lnTo>
                  <a:lnTo>
                    <a:pt x="354152" y="94526"/>
                  </a:lnTo>
                  <a:lnTo>
                    <a:pt x="353796" y="95288"/>
                  </a:lnTo>
                  <a:lnTo>
                    <a:pt x="354076" y="95161"/>
                  </a:lnTo>
                  <a:lnTo>
                    <a:pt x="354253" y="96050"/>
                  </a:lnTo>
                  <a:lnTo>
                    <a:pt x="354406" y="95161"/>
                  </a:lnTo>
                  <a:lnTo>
                    <a:pt x="354609" y="93891"/>
                  </a:lnTo>
                  <a:close/>
                </a:path>
                <a:path w="657225" h="121920">
                  <a:moveTo>
                    <a:pt x="355130" y="68491"/>
                  </a:moveTo>
                  <a:lnTo>
                    <a:pt x="353936" y="70269"/>
                  </a:lnTo>
                  <a:lnTo>
                    <a:pt x="353745" y="72453"/>
                  </a:lnTo>
                  <a:lnTo>
                    <a:pt x="353822" y="72301"/>
                  </a:lnTo>
                  <a:lnTo>
                    <a:pt x="353720" y="72809"/>
                  </a:lnTo>
                  <a:lnTo>
                    <a:pt x="353745" y="72453"/>
                  </a:lnTo>
                  <a:lnTo>
                    <a:pt x="352844" y="74460"/>
                  </a:lnTo>
                  <a:lnTo>
                    <a:pt x="354215" y="73317"/>
                  </a:lnTo>
                  <a:lnTo>
                    <a:pt x="354342" y="73190"/>
                  </a:lnTo>
                  <a:lnTo>
                    <a:pt x="354406" y="72809"/>
                  </a:lnTo>
                  <a:lnTo>
                    <a:pt x="354507" y="72174"/>
                  </a:lnTo>
                  <a:lnTo>
                    <a:pt x="355130" y="68491"/>
                  </a:lnTo>
                  <a:close/>
                </a:path>
                <a:path w="657225" h="121920">
                  <a:moveTo>
                    <a:pt x="356527" y="77431"/>
                  </a:moveTo>
                  <a:lnTo>
                    <a:pt x="356362" y="77127"/>
                  </a:lnTo>
                  <a:lnTo>
                    <a:pt x="356133" y="78524"/>
                  </a:lnTo>
                  <a:lnTo>
                    <a:pt x="356527" y="77431"/>
                  </a:lnTo>
                  <a:close/>
                </a:path>
                <a:path w="657225" h="121920">
                  <a:moveTo>
                    <a:pt x="356743" y="77635"/>
                  </a:moveTo>
                  <a:lnTo>
                    <a:pt x="356679" y="77000"/>
                  </a:lnTo>
                  <a:lnTo>
                    <a:pt x="356616" y="77470"/>
                  </a:lnTo>
                  <a:lnTo>
                    <a:pt x="356743" y="77635"/>
                  </a:lnTo>
                  <a:close/>
                </a:path>
                <a:path w="657225" h="121920">
                  <a:moveTo>
                    <a:pt x="357187" y="75780"/>
                  </a:moveTo>
                  <a:lnTo>
                    <a:pt x="357022" y="75349"/>
                  </a:lnTo>
                  <a:lnTo>
                    <a:pt x="357073" y="75628"/>
                  </a:lnTo>
                  <a:lnTo>
                    <a:pt x="357187" y="75780"/>
                  </a:lnTo>
                  <a:close/>
                </a:path>
                <a:path w="657225" h="121920">
                  <a:moveTo>
                    <a:pt x="359283" y="93992"/>
                  </a:moveTo>
                  <a:lnTo>
                    <a:pt x="359067" y="94018"/>
                  </a:lnTo>
                  <a:lnTo>
                    <a:pt x="359283" y="94018"/>
                  </a:lnTo>
                  <a:close/>
                </a:path>
                <a:path w="657225" h="121920">
                  <a:moveTo>
                    <a:pt x="359651" y="70777"/>
                  </a:moveTo>
                  <a:lnTo>
                    <a:pt x="359638" y="70396"/>
                  </a:lnTo>
                  <a:lnTo>
                    <a:pt x="359397" y="70777"/>
                  </a:lnTo>
                  <a:lnTo>
                    <a:pt x="359651" y="70777"/>
                  </a:lnTo>
                  <a:close/>
                </a:path>
                <a:path w="657225" h="121920">
                  <a:moveTo>
                    <a:pt x="359803" y="70777"/>
                  </a:moveTo>
                  <a:lnTo>
                    <a:pt x="359651" y="70777"/>
                  </a:lnTo>
                  <a:lnTo>
                    <a:pt x="359676" y="71310"/>
                  </a:lnTo>
                  <a:lnTo>
                    <a:pt x="359803" y="70777"/>
                  </a:lnTo>
                  <a:close/>
                </a:path>
                <a:path w="657225" h="121920">
                  <a:moveTo>
                    <a:pt x="361594" y="70256"/>
                  </a:moveTo>
                  <a:lnTo>
                    <a:pt x="361365" y="70485"/>
                  </a:lnTo>
                  <a:lnTo>
                    <a:pt x="361594" y="70256"/>
                  </a:lnTo>
                  <a:close/>
                </a:path>
                <a:path w="657225" h="121920">
                  <a:moveTo>
                    <a:pt x="361721" y="71539"/>
                  </a:moveTo>
                  <a:lnTo>
                    <a:pt x="361391" y="71666"/>
                  </a:lnTo>
                  <a:lnTo>
                    <a:pt x="361276" y="71920"/>
                  </a:lnTo>
                  <a:lnTo>
                    <a:pt x="361480" y="71920"/>
                  </a:lnTo>
                  <a:lnTo>
                    <a:pt x="361721" y="71539"/>
                  </a:lnTo>
                  <a:close/>
                </a:path>
                <a:path w="657225" h="121920">
                  <a:moveTo>
                    <a:pt x="366102" y="75438"/>
                  </a:moveTo>
                  <a:lnTo>
                    <a:pt x="366090" y="75107"/>
                  </a:lnTo>
                  <a:lnTo>
                    <a:pt x="366064" y="74930"/>
                  </a:lnTo>
                  <a:lnTo>
                    <a:pt x="365975" y="75171"/>
                  </a:lnTo>
                  <a:lnTo>
                    <a:pt x="366014" y="75298"/>
                  </a:lnTo>
                  <a:lnTo>
                    <a:pt x="366102" y="75438"/>
                  </a:lnTo>
                  <a:close/>
                </a:path>
                <a:path w="657225" h="121920">
                  <a:moveTo>
                    <a:pt x="366991" y="92049"/>
                  </a:moveTo>
                  <a:lnTo>
                    <a:pt x="366852" y="91821"/>
                  </a:lnTo>
                  <a:lnTo>
                    <a:pt x="366687" y="91465"/>
                  </a:lnTo>
                  <a:lnTo>
                    <a:pt x="366420" y="91884"/>
                  </a:lnTo>
                  <a:lnTo>
                    <a:pt x="366534" y="92494"/>
                  </a:lnTo>
                  <a:lnTo>
                    <a:pt x="366750" y="92417"/>
                  </a:lnTo>
                  <a:lnTo>
                    <a:pt x="366991" y="92049"/>
                  </a:lnTo>
                  <a:close/>
                </a:path>
                <a:path w="657225" h="121920">
                  <a:moveTo>
                    <a:pt x="367652" y="90741"/>
                  </a:moveTo>
                  <a:lnTo>
                    <a:pt x="367423" y="91249"/>
                  </a:lnTo>
                  <a:lnTo>
                    <a:pt x="367207" y="91744"/>
                  </a:lnTo>
                  <a:lnTo>
                    <a:pt x="366991" y="92036"/>
                  </a:lnTo>
                  <a:lnTo>
                    <a:pt x="367182" y="92303"/>
                  </a:lnTo>
                  <a:lnTo>
                    <a:pt x="367334" y="92392"/>
                  </a:lnTo>
                  <a:lnTo>
                    <a:pt x="367652" y="90741"/>
                  </a:lnTo>
                  <a:close/>
                </a:path>
                <a:path w="657225" h="121920">
                  <a:moveTo>
                    <a:pt x="368388" y="74460"/>
                  </a:moveTo>
                  <a:lnTo>
                    <a:pt x="367842" y="75349"/>
                  </a:lnTo>
                  <a:lnTo>
                    <a:pt x="367728" y="75895"/>
                  </a:lnTo>
                  <a:lnTo>
                    <a:pt x="367855" y="76352"/>
                  </a:lnTo>
                  <a:lnTo>
                    <a:pt x="368388" y="74460"/>
                  </a:lnTo>
                  <a:close/>
                </a:path>
                <a:path w="657225" h="121920">
                  <a:moveTo>
                    <a:pt x="368490" y="78778"/>
                  </a:moveTo>
                  <a:lnTo>
                    <a:pt x="368338" y="78968"/>
                  </a:lnTo>
                  <a:lnTo>
                    <a:pt x="368185" y="79159"/>
                  </a:lnTo>
                  <a:lnTo>
                    <a:pt x="368173" y="79463"/>
                  </a:lnTo>
                  <a:lnTo>
                    <a:pt x="368312" y="79400"/>
                  </a:lnTo>
                  <a:lnTo>
                    <a:pt x="368427" y="79082"/>
                  </a:lnTo>
                  <a:lnTo>
                    <a:pt x="368490" y="78778"/>
                  </a:lnTo>
                  <a:close/>
                </a:path>
                <a:path w="657225" h="121920">
                  <a:moveTo>
                    <a:pt x="372592" y="76492"/>
                  </a:moveTo>
                  <a:lnTo>
                    <a:pt x="371767" y="78778"/>
                  </a:lnTo>
                  <a:lnTo>
                    <a:pt x="372465" y="78498"/>
                  </a:lnTo>
                  <a:lnTo>
                    <a:pt x="372592" y="76492"/>
                  </a:lnTo>
                  <a:close/>
                </a:path>
                <a:path w="657225" h="121920">
                  <a:moveTo>
                    <a:pt x="373049" y="78270"/>
                  </a:moveTo>
                  <a:lnTo>
                    <a:pt x="372529" y="78473"/>
                  </a:lnTo>
                  <a:lnTo>
                    <a:pt x="372491" y="80124"/>
                  </a:lnTo>
                  <a:lnTo>
                    <a:pt x="373049" y="78270"/>
                  </a:lnTo>
                  <a:close/>
                </a:path>
                <a:path w="657225" h="121920">
                  <a:moveTo>
                    <a:pt x="373316" y="93726"/>
                  </a:moveTo>
                  <a:lnTo>
                    <a:pt x="372643" y="94399"/>
                  </a:lnTo>
                  <a:lnTo>
                    <a:pt x="372694" y="96113"/>
                  </a:lnTo>
                  <a:lnTo>
                    <a:pt x="373316" y="93726"/>
                  </a:lnTo>
                  <a:close/>
                </a:path>
                <a:path w="657225" h="121920">
                  <a:moveTo>
                    <a:pt x="373900" y="96469"/>
                  </a:moveTo>
                  <a:lnTo>
                    <a:pt x="373354" y="93383"/>
                  </a:lnTo>
                  <a:lnTo>
                    <a:pt x="373316" y="93726"/>
                  </a:lnTo>
                  <a:lnTo>
                    <a:pt x="373075" y="96685"/>
                  </a:lnTo>
                  <a:lnTo>
                    <a:pt x="373900" y="96469"/>
                  </a:lnTo>
                  <a:close/>
                </a:path>
                <a:path w="657225" h="121920">
                  <a:moveTo>
                    <a:pt x="374065" y="74879"/>
                  </a:moveTo>
                  <a:lnTo>
                    <a:pt x="373265" y="75730"/>
                  </a:lnTo>
                  <a:lnTo>
                    <a:pt x="373837" y="75222"/>
                  </a:lnTo>
                  <a:lnTo>
                    <a:pt x="374065" y="74879"/>
                  </a:lnTo>
                  <a:close/>
                </a:path>
                <a:path w="657225" h="121920">
                  <a:moveTo>
                    <a:pt x="378396" y="81445"/>
                  </a:moveTo>
                  <a:lnTo>
                    <a:pt x="378294" y="81254"/>
                  </a:lnTo>
                  <a:lnTo>
                    <a:pt x="378396" y="81445"/>
                  </a:lnTo>
                  <a:close/>
                </a:path>
                <a:path w="657225" h="121920">
                  <a:moveTo>
                    <a:pt x="379539" y="78867"/>
                  </a:moveTo>
                  <a:lnTo>
                    <a:pt x="379095" y="79171"/>
                  </a:lnTo>
                  <a:lnTo>
                    <a:pt x="379336" y="79870"/>
                  </a:lnTo>
                  <a:lnTo>
                    <a:pt x="379539" y="78867"/>
                  </a:lnTo>
                  <a:close/>
                </a:path>
                <a:path w="657225" h="121920">
                  <a:moveTo>
                    <a:pt x="384746" y="84455"/>
                  </a:moveTo>
                  <a:lnTo>
                    <a:pt x="384492" y="83312"/>
                  </a:lnTo>
                  <a:lnTo>
                    <a:pt x="384251" y="84416"/>
                  </a:lnTo>
                  <a:lnTo>
                    <a:pt x="384568" y="84175"/>
                  </a:lnTo>
                  <a:lnTo>
                    <a:pt x="384746" y="84455"/>
                  </a:lnTo>
                  <a:close/>
                </a:path>
                <a:path w="657225" h="121920">
                  <a:moveTo>
                    <a:pt x="384848" y="84899"/>
                  </a:moveTo>
                  <a:lnTo>
                    <a:pt x="384835" y="84670"/>
                  </a:lnTo>
                  <a:lnTo>
                    <a:pt x="384797" y="84543"/>
                  </a:lnTo>
                  <a:lnTo>
                    <a:pt x="384848" y="84899"/>
                  </a:lnTo>
                  <a:close/>
                </a:path>
                <a:path w="657225" h="121920">
                  <a:moveTo>
                    <a:pt x="384873" y="84963"/>
                  </a:moveTo>
                  <a:close/>
                </a:path>
                <a:path w="657225" h="121920">
                  <a:moveTo>
                    <a:pt x="388797" y="88404"/>
                  </a:moveTo>
                  <a:lnTo>
                    <a:pt x="388594" y="88684"/>
                  </a:lnTo>
                  <a:lnTo>
                    <a:pt x="388531" y="89115"/>
                  </a:lnTo>
                  <a:lnTo>
                    <a:pt x="388797" y="88404"/>
                  </a:lnTo>
                  <a:close/>
                </a:path>
                <a:path w="657225" h="121920">
                  <a:moveTo>
                    <a:pt x="388874" y="80645"/>
                  </a:moveTo>
                  <a:lnTo>
                    <a:pt x="388810" y="81026"/>
                  </a:lnTo>
                  <a:lnTo>
                    <a:pt x="388759" y="81368"/>
                  </a:lnTo>
                  <a:lnTo>
                    <a:pt x="388734" y="81699"/>
                  </a:lnTo>
                  <a:lnTo>
                    <a:pt x="388810" y="81267"/>
                  </a:lnTo>
                  <a:lnTo>
                    <a:pt x="388848" y="80873"/>
                  </a:lnTo>
                  <a:lnTo>
                    <a:pt x="388874" y="80645"/>
                  </a:lnTo>
                  <a:close/>
                </a:path>
                <a:path w="657225" h="121920">
                  <a:moveTo>
                    <a:pt x="388962" y="88176"/>
                  </a:moveTo>
                  <a:lnTo>
                    <a:pt x="388797" y="88404"/>
                  </a:lnTo>
                  <a:lnTo>
                    <a:pt x="388962" y="88176"/>
                  </a:lnTo>
                  <a:close/>
                </a:path>
                <a:path w="657225" h="121920">
                  <a:moveTo>
                    <a:pt x="390575" y="94526"/>
                  </a:moveTo>
                  <a:lnTo>
                    <a:pt x="390334" y="95542"/>
                  </a:lnTo>
                  <a:lnTo>
                    <a:pt x="390575" y="94526"/>
                  </a:lnTo>
                  <a:close/>
                </a:path>
                <a:path w="657225" h="121920">
                  <a:moveTo>
                    <a:pt x="393217" y="81737"/>
                  </a:moveTo>
                  <a:lnTo>
                    <a:pt x="392722" y="83070"/>
                  </a:lnTo>
                  <a:lnTo>
                    <a:pt x="392849" y="83096"/>
                  </a:lnTo>
                  <a:lnTo>
                    <a:pt x="392963" y="82715"/>
                  </a:lnTo>
                  <a:lnTo>
                    <a:pt x="393090" y="82257"/>
                  </a:lnTo>
                  <a:lnTo>
                    <a:pt x="393217" y="81737"/>
                  </a:lnTo>
                  <a:close/>
                </a:path>
                <a:path w="657225" h="121920">
                  <a:moveTo>
                    <a:pt x="393725" y="94780"/>
                  </a:moveTo>
                  <a:lnTo>
                    <a:pt x="393458" y="93129"/>
                  </a:lnTo>
                  <a:lnTo>
                    <a:pt x="393014" y="95415"/>
                  </a:lnTo>
                  <a:lnTo>
                    <a:pt x="393585" y="95415"/>
                  </a:lnTo>
                  <a:lnTo>
                    <a:pt x="393700" y="95034"/>
                  </a:lnTo>
                  <a:lnTo>
                    <a:pt x="393725" y="94780"/>
                  </a:lnTo>
                  <a:close/>
                </a:path>
                <a:path w="657225" h="121920">
                  <a:moveTo>
                    <a:pt x="397090" y="98348"/>
                  </a:moveTo>
                  <a:lnTo>
                    <a:pt x="396811" y="99606"/>
                  </a:lnTo>
                  <a:lnTo>
                    <a:pt x="396938" y="99098"/>
                  </a:lnTo>
                  <a:lnTo>
                    <a:pt x="397014" y="98717"/>
                  </a:lnTo>
                  <a:lnTo>
                    <a:pt x="397090" y="98374"/>
                  </a:lnTo>
                  <a:close/>
                </a:path>
                <a:path w="657225" h="121920">
                  <a:moveTo>
                    <a:pt x="398538" y="83616"/>
                  </a:moveTo>
                  <a:lnTo>
                    <a:pt x="398437" y="83464"/>
                  </a:lnTo>
                  <a:lnTo>
                    <a:pt x="397852" y="86347"/>
                  </a:lnTo>
                  <a:lnTo>
                    <a:pt x="397560" y="87604"/>
                  </a:lnTo>
                  <a:lnTo>
                    <a:pt x="397852" y="86423"/>
                  </a:lnTo>
                  <a:lnTo>
                    <a:pt x="398068" y="85864"/>
                  </a:lnTo>
                  <a:lnTo>
                    <a:pt x="398221" y="85674"/>
                  </a:lnTo>
                  <a:lnTo>
                    <a:pt x="398322" y="85128"/>
                  </a:lnTo>
                  <a:lnTo>
                    <a:pt x="398424" y="84455"/>
                  </a:lnTo>
                  <a:lnTo>
                    <a:pt x="398538" y="83616"/>
                  </a:lnTo>
                  <a:close/>
                </a:path>
                <a:path w="657225" h="121920">
                  <a:moveTo>
                    <a:pt x="399161" y="99987"/>
                  </a:moveTo>
                  <a:lnTo>
                    <a:pt x="398881" y="100330"/>
                  </a:lnTo>
                  <a:lnTo>
                    <a:pt x="398856" y="100876"/>
                  </a:lnTo>
                  <a:lnTo>
                    <a:pt x="398932" y="101028"/>
                  </a:lnTo>
                  <a:lnTo>
                    <a:pt x="399161" y="99987"/>
                  </a:lnTo>
                  <a:close/>
                </a:path>
                <a:path w="657225" h="121920">
                  <a:moveTo>
                    <a:pt x="399186" y="101892"/>
                  </a:moveTo>
                  <a:lnTo>
                    <a:pt x="399173" y="101511"/>
                  </a:lnTo>
                  <a:lnTo>
                    <a:pt x="398932" y="101028"/>
                  </a:lnTo>
                  <a:lnTo>
                    <a:pt x="398602" y="102527"/>
                  </a:lnTo>
                  <a:lnTo>
                    <a:pt x="399186" y="101892"/>
                  </a:lnTo>
                  <a:close/>
                </a:path>
                <a:path w="657225" h="121920">
                  <a:moveTo>
                    <a:pt x="399719" y="84797"/>
                  </a:moveTo>
                  <a:lnTo>
                    <a:pt x="399440" y="83604"/>
                  </a:lnTo>
                  <a:lnTo>
                    <a:pt x="399580" y="82981"/>
                  </a:lnTo>
                  <a:lnTo>
                    <a:pt x="398957" y="84188"/>
                  </a:lnTo>
                  <a:lnTo>
                    <a:pt x="399148" y="85229"/>
                  </a:lnTo>
                  <a:lnTo>
                    <a:pt x="399719" y="84797"/>
                  </a:lnTo>
                  <a:close/>
                </a:path>
                <a:path w="657225" h="121920">
                  <a:moveTo>
                    <a:pt x="400951" y="90208"/>
                  </a:moveTo>
                  <a:lnTo>
                    <a:pt x="400342" y="90449"/>
                  </a:lnTo>
                  <a:lnTo>
                    <a:pt x="400202" y="91376"/>
                  </a:lnTo>
                  <a:lnTo>
                    <a:pt x="400951" y="90208"/>
                  </a:lnTo>
                  <a:close/>
                </a:path>
                <a:path w="657225" h="121920">
                  <a:moveTo>
                    <a:pt x="402399" y="87833"/>
                  </a:moveTo>
                  <a:lnTo>
                    <a:pt x="401624" y="87363"/>
                  </a:lnTo>
                  <a:lnTo>
                    <a:pt x="402374" y="88379"/>
                  </a:lnTo>
                  <a:lnTo>
                    <a:pt x="402399" y="87833"/>
                  </a:lnTo>
                  <a:close/>
                </a:path>
                <a:path w="657225" h="121920">
                  <a:moveTo>
                    <a:pt x="402678" y="88938"/>
                  </a:moveTo>
                  <a:lnTo>
                    <a:pt x="401828" y="90957"/>
                  </a:lnTo>
                  <a:lnTo>
                    <a:pt x="402399" y="90335"/>
                  </a:lnTo>
                  <a:lnTo>
                    <a:pt x="402513" y="89662"/>
                  </a:lnTo>
                  <a:lnTo>
                    <a:pt x="402678" y="88938"/>
                  </a:lnTo>
                  <a:close/>
                </a:path>
                <a:path w="657225" h="121920">
                  <a:moveTo>
                    <a:pt x="402717" y="88036"/>
                  </a:moveTo>
                  <a:lnTo>
                    <a:pt x="402602" y="85636"/>
                  </a:lnTo>
                  <a:lnTo>
                    <a:pt x="402399" y="87833"/>
                  </a:lnTo>
                  <a:lnTo>
                    <a:pt x="402717" y="88036"/>
                  </a:lnTo>
                  <a:close/>
                </a:path>
                <a:path w="657225" h="121920">
                  <a:moveTo>
                    <a:pt x="402945" y="85483"/>
                  </a:moveTo>
                  <a:lnTo>
                    <a:pt x="402437" y="81940"/>
                  </a:lnTo>
                  <a:lnTo>
                    <a:pt x="402602" y="85636"/>
                  </a:lnTo>
                  <a:lnTo>
                    <a:pt x="402945" y="85483"/>
                  </a:lnTo>
                  <a:close/>
                </a:path>
                <a:path w="657225" h="121920">
                  <a:moveTo>
                    <a:pt x="404279" y="99441"/>
                  </a:moveTo>
                  <a:lnTo>
                    <a:pt x="403707" y="101168"/>
                  </a:lnTo>
                  <a:lnTo>
                    <a:pt x="403923" y="101447"/>
                  </a:lnTo>
                  <a:lnTo>
                    <a:pt x="403936" y="103530"/>
                  </a:lnTo>
                  <a:lnTo>
                    <a:pt x="404164" y="103251"/>
                  </a:lnTo>
                  <a:lnTo>
                    <a:pt x="404279" y="99441"/>
                  </a:lnTo>
                  <a:close/>
                </a:path>
                <a:path w="657225" h="121920">
                  <a:moveTo>
                    <a:pt x="404317" y="103047"/>
                  </a:moveTo>
                  <a:lnTo>
                    <a:pt x="404164" y="103251"/>
                  </a:lnTo>
                  <a:lnTo>
                    <a:pt x="404152" y="103632"/>
                  </a:lnTo>
                  <a:lnTo>
                    <a:pt x="404317" y="103047"/>
                  </a:lnTo>
                  <a:close/>
                </a:path>
                <a:path w="657225" h="121920">
                  <a:moveTo>
                    <a:pt x="404596" y="102108"/>
                  </a:moveTo>
                  <a:lnTo>
                    <a:pt x="404317" y="103047"/>
                  </a:lnTo>
                  <a:lnTo>
                    <a:pt x="404596" y="102108"/>
                  </a:lnTo>
                  <a:close/>
                </a:path>
                <a:path w="657225" h="121920">
                  <a:moveTo>
                    <a:pt x="404837" y="101066"/>
                  </a:moveTo>
                  <a:lnTo>
                    <a:pt x="404609" y="102108"/>
                  </a:lnTo>
                  <a:lnTo>
                    <a:pt x="404660" y="101892"/>
                  </a:lnTo>
                  <a:lnTo>
                    <a:pt x="404749" y="101549"/>
                  </a:lnTo>
                  <a:lnTo>
                    <a:pt x="404837" y="101066"/>
                  </a:lnTo>
                  <a:close/>
                </a:path>
                <a:path w="657225" h="121920">
                  <a:moveTo>
                    <a:pt x="405714" y="101942"/>
                  </a:moveTo>
                  <a:lnTo>
                    <a:pt x="405549" y="101955"/>
                  </a:lnTo>
                  <a:lnTo>
                    <a:pt x="405714" y="101942"/>
                  </a:lnTo>
                  <a:close/>
                </a:path>
                <a:path w="657225" h="121920">
                  <a:moveTo>
                    <a:pt x="406095" y="100711"/>
                  </a:moveTo>
                  <a:lnTo>
                    <a:pt x="405917" y="101447"/>
                  </a:lnTo>
                  <a:lnTo>
                    <a:pt x="405815" y="101803"/>
                  </a:lnTo>
                  <a:lnTo>
                    <a:pt x="405714" y="101942"/>
                  </a:lnTo>
                  <a:lnTo>
                    <a:pt x="405904" y="101815"/>
                  </a:lnTo>
                  <a:lnTo>
                    <a:pt x="405993" y="101384"/>
                  </a:lnTo>
                  <a:lnTo>
                    <a:pt x="406082" y="100977"/>
                  </a:lnTo>
                  <a:lnTo>
                    <a:pt x="406095" y="100711"/>
                  </a:lnTo>
                  <a:close/>
                </a:path>
                <a:path w="657225" h="121920">
                  <a:moveTo>
                    <a:pt x="406196" y="101511"/>
                  </a:moveTo>
                  <a:lnTo>
                    <a:pt x="406006" y="101727"/>
                  </a:lnTo>
                  <a:lnTo>
                    <a:pt x="405841" y="102146"/>
                  </a:lnTo>
                  <a:lnTo>
                    <a:pt x="405790" y="102349"/>
                  </a:lnTo>
                  <a:lnTo>
                    <a:pt x="405917" y="102196"/>
                  </a:lnTo>
                  <a:lnTo>
                    <a:pt x="406057" y="101904"/>
                  </a:lnTo>
                  <a:lnTo>
                    <a:pt x="406196" y="101511"/>
                  </a:lnTo>
                  <a:close/>
                </a:path>
                <a:path w="657225" h="121920">
                  <a:moveTo>
                    <a:pt x="406831" y="90131"/>
                  </a:moveTo>
                  <a:lnTo>
                    <a:pt x="406679" y="90385"/>
                  </a:lnTo>
                  <a:lnTo>
                    <a:pt x="406831" y="90131"/>
                  </a:lnTo>
                  <a:close/>
                </a:path>
                <a:path w="657225" h="121920">
                  <a:moveTo>
                    <a:pt x="407352" y="97574"/>
                  </a:moveTo>
                  <a:lnTo>
                    <a:pt x="407098" y="96050"/>
                  </a:lnTo>
                  <a:lnTo>
                    <a:pt x="407035" y="97320"/>
                  </a:lnTo>
                  <a:lnTo>
                    <a:pt x="407352" y="97574"/>
                  </a:lnTo>
                  <a:close/>
                </a:path>
                <a:path w="657225" h="121920">
                  <a:moveTo>
                    <a:pt x="407797" y="92875"/>
                  </a:moveTo>
                  <a:lnTo>
                    <a:pt x="406400" y="96304"/>
                  </a:lnTo>
                  <a:lnTo>
                    <a:pt x="406527" y="94653"/>
                  </a:lnTo>
                  <a:lnTo>
                    <a:pt x="406666" y="93637"/>
                  </a:lnTo>
                  <a:lnTo>
                    <a:pt x="406793" y="92748"/>
                  </a:lnTo>
                  <a:lnTo>
                    <a:pt x="407136" y="92367"/>
                  </a:lnTo>
                  <a:lnTo>
                    <a:pt x="407149" y="89954"/>
                  </a:lnTo>
                  <a:lnTo>
                    <a:pt x="406527" y="93637"/>
                  </a:lnTo>
                  <a:lnTo>
                    <a:pt x="406527" y="92875"/>
                  </a:lnTo>
                  <a:lnTo>
                    <a:pt x="406527" y="92240"/>
                  </a:lnTo>
                  <a:lnTo>
                    <a:pt x="406514" y="91605"/>
                  </a:lnTo>
                  <a:lnTo>
                    <a:pt x="406615" y="90551"/>
                  </a:lnTo>
                  <a:lnTo>
                    <a:pt x="405942" y="91605"/>
                  </a:lnTo>
                  <a:lnTo>
                    <a:pt x="406158" y="90843"/>
                  </a:lnTo>
                  <a:lnTo>
                    <a:pt x="406285" y="89827"/>
                  </a:lnTo>
                  <a:lnTo>
                    <a:pt x="406412" y="88557"/>
                  </a:lnTo>
                  <a:lnTo>
                    <a:pt x="406615" y="89319"/>
                  </a:lnTo>
                  <a:lnTo>
                    <a:pt x="406476" y="88557"/>
                  </a:lnTo>
                  <a:lnTo>
                    <a:pt x="406158" y="86652"/>
                  </a:lnTo>
                  <a:lnTo>
                    <a:pt x="404558" y="92240"/>
                  </a:lnTo>
                  <a:lnTo>
                    <a:pt x="404799" y="89115"/>
                  </a:lnTo>
                  <a:lnTo>
                    <a:pt x="404888" y="88811"/>
                  </a:lnTo>
                  <a:lnTo>
                    <a:pt x="404939" y="88684"/>
                  </a:lnTo>
                  <a:lnTo>
                    <a:pt x="403428" y="89827"/>
                  </a:lnTo>
                  <a:lnTo>
                    <a:pt x="404025" y="91224"/>
                  </a:lnTo>
                  <a:lnTo>
                    <a:pt x="404126" y="91986"/>
                  </a:lnTo>
                  <a:lnTo>
                    <a:pt x="402628" y="95288"/>
                  </a:lnTo>
                  <a:lnTo>
                    <a:pt x="402831" y="93256"/>
                  </a:lnTo>
                  <a:lnTo>
                    <a:pt x="402945" y="92240"/>
                  </a:lnTo>
                  <a:lnTo>
                    <a:pt x="403110" y="90589"/>
                  </a:lnTo>
                  <a:lnTo>
                    <a:pt x="403428" y="87414"/>
                  </a:lnTo>
                  <a:lnTo>
                    <a:pt x="402729" y="90589"/>
                  </a:lnTo>
                  <a:lnTo>
                    <a:pt x="402513" y="90233"/>
                  </a:lnTo>
                  <a:lnTo>
                    <a:pt x="401866" y="92240"/>
                  </a:lnTo>
                  <a:lnTo>
                    <a:pt x="401815" y="90970"/>
                  </a:lnTo>
                  <a:lnTo>
                    <a:pt x="401777" y="89192"/>
                  </a:lnTo>
                  <a:lnTo>
                    <a:pt x="399910" y="93256"/>
                  </a:lnTo>
                  <a:lnTo>
                    <a:pt x="399986" y="92748"/>
                  </a:lnTo>
                  <a:lnTo>
                    <a:pt x="400024" y="92494"/>
                  </a:lnTo>
                  <a:lnTo>
                    <a:pt x="400138" y="91732"/>
                  </a:lnTo>
                  <a:lnTo>
                    <a:pt x="400202" y="91376"/>
                  </a:lnTo>
                  <a:lnTo>
                    <a:pt x="399973" y="91732"/>
                  </a:lnTo>
                  <a:lnTo>
                    <a:pt x="400088" y="90944"/>
                  </a:lnTo>
                  <a:lnTo>
                    <a:pt x="400024" y="90589"/>
                  </a:lnTo>
                  <a:lnTo>
                    <a:pt x="400151" y="90538"/>
                  </a:lnTo>
                  <a:lnTo>
                    <a:pt x="400329" y="90462"/>
                  </a:lnTo>
                  <a:lnTo>
                    <a:pt x="400697" y="88176"/>
                  </a:lnTo>
                  <a:lnTo>
                    <a:pt x="400380" y="89319"/>
                  </a:lnTo>
                  <a:lnTo>
                    <a:pt x="400253" y="89814"/>
                  </a:lnTo>
                  <a:lnTo>
                    <a:pt x="400278" y="89662"/>
                  </a:lnTo>
                  <a:lnTo>
                    <a:pt x="400786" y="86271"/>
                  </a:lnTo>
                  <a:lnTo>
                    <a:pt x="399034" y="92494"/>
                  </a:lnTo>
                  <a:lnTo>
                    <a:pt x="398983" y="91351"/>
                  </a:lnTo>
                  <a:lnTo>
                    <a:pt x="398970" y="90843"/>
                  </a:lnTo>
                  <a:lnTo>
                    <a:pt x="399084" y="89319"/>
                  </a:lnTo>
                  <a:lnTo>
                    <a:pt x="399618" y="87160"/>
                  </a:lnTo>
                  <a:lnTo>
                    <a:pt x="399884" y="88684"/>
                  </a:lnTo>
                  <a:lnTo>
                    <a:pt x="399821" y="87160"/>
                  </a:lnTo>
                  <a:lnTo>
                    <a:pt x="399770" y="86144"/>
                  </a:lnTo>
                  <a:lnTo>
                    <a:pt x="398564" y="90843"/>
                  </a:lnTo>
                  <a:lnTo>
                    <a:pt x="398589" y="90462"/>
                  </a:lnTo>
                  <a:lnTo>
                    <a:pt x="398856" y="84874"/>
                  </a:lnTo>
                  <a:lnTo>
                    <a:pt x="398208" y="85763"/>
                  </a:lnTo>
                  <a:lnTo>
                    <a:pt x="397510" y="89446"/>
                  </a:lnTo>
                  <a:lnTo>
                    <a:pt x="397167" y="88176"/>
                  </a:lnTo>
                  <a:lnTo>
                    <a:pt x="396887" y="87160"/>
                  </a:lnTo>
                  <a:lnTo>
                    <a:pt x="395859" y="88176"/>
                  </a:lnTo>
                  <a:lnTo>
                    <a:pt x="395998" y="87541"/>
                  </a:lnTo>
                  <a:lnTo>
                    <a:pt x="396138" y="86906"/>
                  </a:lnTo>
                  <a:lnTo>
                    <a:pt x="394728" y="85890"/>
                  </a:lnTo>
                  <a:lnTo>
                    <a:pt x="394360" y="84747"/>
                  </a:lnTo>
                  <a:lnTo>
                    <a:pt x="394373" y="83731"/>
                  </a:lnTo>
                  <a:lnTo>
                    <a:pt x="393534" y="87541"/>
                  </a:lnTo>
                  <a:lnTo>
                    <a:pt x="393344" y="87287"/>
                  </a:lnTo>
                  <a:lnTo>
                    <a:pt x="392899" y="86652"/>
                  </a:lnTo>
                  <a:lnTo>
                    <a:pt x="392188" y="87287"/>
                  </a:lnTo>
                  <a:lnTo>
                    <a:pt x="392531" y="85636"/>
                  </a:lnTo>
                  <a:lnTo>
                    <a:pt x="392582" y="85382"/>
                  </a:lnTo>
                  <a:lnTo>
                    <a:pt x="392899" y="84239"/>
                  </a:lnTo>
                  <a:lnTo>
                    <a:pt x="393382" y="83223"/>
                  </a:lnTo>
                  <a:lnTo>
                    <a:pt x="392849" y="83223"/>
                  </a:lnTo>
                  <a:lnTo>
                    <a:pt x="392544" y="84239"/>
                  </a:lnTo>
                  <a:lnTo>
                    <a:pt x="392226" y="85001"/>
                  </a:lnTo>
                  <a:lnTo>
                    <a:pt x="391807" y="85382"/>
                  </a:lnTo>
                  <a:lnTo>
                    <a:pt x="392455" y="82461"/>
                  </a:lnTo>
                  <a:lnTo>
                    <a:pt x="391731" y="82588"/>
                  </a:lnTo>
                  <a:lnTo>
                    <a:pt x="390436" y="85636"/>
                  </a:lnTo>
                  <a:lnTo>
                    <a:pt x="389877" y="83477"/>
                  </a:lnTo>
                  <a:lnTo>
                    <a:pt x="389369" y="86017"/>
                  </a:lnTo>
                  <a:lnTo>
                    <a:pt x="389267" y="89662"/>
                  </a:lnTo>
                  <a:lnTo>
                    <a:pt x="389140" y="91097"/>
                  </a:lnTo>
                  <a:lnTo>
                    <a:pt x="387959" y="92621"/>
                  </a:lnTo>
                  <a:lnTo>
                    <a:pt x="388454" y="89573"/>
                  </a:lnTo>
                  <a:lnTo>
                    <a:pt x="388454" y="89319"/>
                  </a:lnTo>
                  <a:lnTo>
                    <a:pt x="388531" y="89115"/>
                  </a:lnTo>
                  <a:lnTo>
                    <a:pt x="388454" y="89306"/>
                  </a:lnTo>
                  <a:lnTo>
                    <a:pt x="388493" y="88176"/>
                  </a:lnTo>
                  <a:lnTo>
                    <a:pt x="388645" y="86525"/>
                  </a:lnTo>
                  <a:lnTo>
                    <a:pt x="388734" y="86017"/>
                  </a:lnTo>
                  <a:lnTo>
                    <a:pt x="388378" y="86525"/>
                  </a:lnTo>
                  <a:lnTo>
                    <a:pt x="388721" y="84874"/>
                  </a:lnTo>
                  <a:lnTo>
                    <a:pt x="388835" y="84747"/>
                  </a:lnTo>
                  <a:lnTo>
                    <a:pt x="388848" y="85890"/>
                  </a:lnTo>
                  <a:lnTo>
                    <a:pt x="389013" y="85344"/>
                  </a:lnTo>
                  <a:lnTo>
                    <a:pt x="388924" y="85890"/>
                  </a:lnTo>
                  <a:lnTo>
                    <a:pt x="388683" y="87909"/>
                  </a:lnTo>
                  <a:lnTo>
                    <a:pt x="389140" y="86652"/>
                  </a:lnTo>
                  <a:lnTo>
                    <a:pt x="389026" y="85344"/>
                  </a:lnTo>
                  <a:lnTo>
                    <a:pt x="388924" y="84747"/>
                  </a:lnTo>
                  <a:lnTo>
                    <a:pt x="388797" y="84493"/>
                  </a:lnTo>
                  <a:lnTo>
                    <a:pt x="388683" y="83858"/>
                  </a:lnTo>
                  <a:lnTo>
                    <a:pt x="388734" y="81699"/>
                  </a:lnTo>
                  <a:lnTo>
                    <a:pt x="388556" y="82969"/>
                  </a:lnTo>
                  <a:lnTo>
                    <a:pt x="388226" y="84493"/>
                  </a:lnTo>
                  <a:lnTo>
                    <a:pt x="387908" y="84747"/>
                  </a:lnTo>
                  <a:lnTo>
                    <a:pt x="387172" y="84747"/>
                  </a:lnTo>
                  <a:lnTo>
                    <a:pt x="387464" y="83985"/>
                  </a:lnTo>
                  <a:lnTo>
                    <a:pt x="388023" y="82461"/>
                  </a:lnTo>
                  <a:lnTo>
                    <a:pt x="387908" y="81064"/>
                  </a:lnTo>
                  <a:lnTo>
                    <a:pt x="387477" y="82461"/>
                  </a:lnTo>
                  <a:lnTo>
                    <a:pt x="387286" y="80937"/>
                  </a:lnTo>
                  <a:lnTo>
                    <a:pt x="386727" y="83985"/>
                  </a:lnTo>
                  <a:lnTo>
                    <a:pt x="386524" y="83858"/>
                  </a:lnTo>
                  <a:lnTo>
                    <a:pt x="386664" y="82969"/>
                  </a:lnTo>
                  <a:lnTo>
                    <a:pt x="386816" y="81699"/>
                  </a:lnTo>
                  <a:lnTo>
                    <a:pt x="386207" y="82969"/>
                  </a:lnTo>
                  <a:lnTo>
                    <a:pt x="385051" y="81699"/>
                  </a:lnTo>
                  <a:lnTo>
                    <a:pt x="384898" y="85382"/>
                  </a:lnTo>
                  <a:lnTo>
                    <a:pt x="384873" y="85255"/>
                  </a:lnTo>
                  <a:lnTo>
                    <a:pt x="384797" y="85382"/>
                  </a:lnTo>
                  <a:lnTo>
                    <a:pt x="383095" y="88176"/>
                  </a:lnTo>
                  <a:lnTo>
                    <a:pt x="383057" y="87795"/>
                  </a:lnTo>
                  <a:lnTo>
                    <a:pt x="383006" y="87160"/>
                  </a:lnTo>
                  <a:lnTo>
                    <a:pt x="382968" y="86652"/>
                  </a:lnTo>
                  <a:lnTo>
                    <a:pt x="382892" y="85763"/>
                  </a:lnTo>
                  <a:lnTo>
                    <a:pt x="382778" y="84366"/>
                  </a:lnTo>
                  <a:lnTo>
                    <a:pt x="382765" y="84239"/>
                  </a:lnTo>
                  <a:lnTo>
                    <a:pt x="382689" y="83223"/>
                  </a:lnTo>
                  <a:lnTo>
                    <a:pt x="381266" y="84239"/>
                  </a:lnTo>
                  <a:lnTo>
                    <a:pt x="381444" y="83223"/>
                  </a:lnTo>
                  <a:lnTo>
                    <a:pt x="380542" y="84366"/>
                  </a:lnTo>
                  <a:lnTo>
                    <a:pt x="379768" y="83731"/>
                  </a:lnTo>
                  <a:lnTo>
                    <a:pt x="378853" y="85763"/>
                  </a:lnTo>
                  <a:lnTo>
                    <a:pt x="378637" y="85763"/>
                  </a:lnTo>
                  <a:lnTo>
                    <a:pt x="378650" y="85509"/>
                  </a:lnTo>
                  <a:lnTo>
                    <a:pt x="378688" y="84366"/>
                  </a:lnTo>
                  <a:lnTo>
                    <a:pt x="378802" y="83477"/>
                  </a:lnTo>
                  <a:lnTo>
                    <a:pt x="379018" y="82588"/>
                  </a:lnTo>
                  <a:lnTo>
                    <a:pt x="378333" y="83350"/>
                  </a:lnTo>
                  <a:lnTo>
                    <a:pt x="378066" y="84366"/>
                  </a:lnTo>
                  <a:lnTo>
                    <a:pt x="378028" y="84239"/>
                  </a:lnTo>
                  <a:lnTo>
                    <a:pt x="377875" y="83604"/>
                  </a:lnTo>
                  <a:lnTo>
                    <a:pt x="377672" y="82842"/>
                  </a:lnTo>
                  <a:lnTo>
                    <a:pt x="377736" y="82334"/>
                  </a:lnTo>
                  <a:lnTo>
                    <a:pt x="378129" y="81572"/>
                  </a:lnTo>
                  <a:lnTo>
                    <a:pt x="378218" y="81318"/>
                  </a:lnTo>
                  <a:lnTo>
                    <a:pt x="378193" y="81064"/>
                  </a:lnTo>
                  <a:lnTo>
                    <a:pt x="378294" y="81254"/>
                  </a:lnTo>
                  <a:lnTo>
                    <a:pt x="378460" y="80937"/>
                  </a:lnTo>
                  <a:lnTo>
                    <a:pt x="378129" y="80937"/>
                  </a:lnTo>
                  <a:lnTo>
                    <a:pt x="377888" y="80492"/>
                  </a:lnTo>
                  <a:lnTo>
                    <a:pt x="378002" y="78778"/>
                  </a:lnTo>
                  <a:lnTo>
                    <a:pt x="376732" y="81318"/>
                  </a:lnTo>
                  <a:lnTo>
                    <a:pt x="376847" y="80937"/>
                  </a:lnTo>
                  <a:lnTo>
                    <a:pt x="377393" y="79032"/>
                  </a:lnTo>
                  <a:lnTo>
                    <a:pt x="377367" y="78651"/>
                  </a:lnTo>
                  <a:lnTo>
                    <a:pt x="376821" y="78016"/>
                  </a:lnTo>
                  <a:lnTo>
                    <a:pt x="376478" y="78473"/>
                  </a:lnTo>
                  <a:lnTo>
                    <a:pt x="376364" y="79032"/>
                  </a:lnTo>
                  <a:lnTo>
                    <a:pt x="376491" y="80683"/>
                  </a:lnTo>
                  <a:lnTo>
                    <a:pt x="376047" y="80937"/>
                  </a:lnTo>
                  <a:lnTo>
                    <a:pt x="375551" y="80492"/>
                  </a:lnTo>
                  <a:lnTo>
                    <a:pt x="375653" y="79667"/>
                  </a:lnTo>
                  <a:lnTo>
                    <a:pt x="376250" y="77127"/>
                  </a:lnTo>
                  <a:lnTo>
                    <a:pt x="376123" y="75946"/>
                  </a:lnTo>
                  <a:lnTo>
                    <a:pt x="375615" y="72555"/>
                  </a:lnTo>
                  <a:lnTo>
                    <a:pt x="372389" y="83604"/>
                  </a:lnTo>
                  <a:lnTo>
                    <a:pt x="372465" y="81064"/>
                  </a:lnTo>
                  <a:lnTo>
                    <a:pt x="372491" y="80124"/>
                  </a:lnTo>
                  <a:lnTo>
                    <a:pt x="372198" y="81064"/>
                  </a:lnTo>
                  <a:lnTo>
                    <a:pt x="371741" y="80556"/>
                  </a:lnTo>
                  <a:lnTo>
                    <a:pt x="371640" y="80175"/>
                  </a:lnTo>
                  <a:lnTo>
                    <a:pt x="371843" y="75349"/>
                  </a:lnTo>
                  <a:lnTo>
                    <a:pt x="371640" y="75349"/>
                  </a:lnTo>
                  <a:lnTo>
                    <a:pt x="371094" y="73317"/>
                  </a:lnTo>
                  <a:lnTo>
                    <a:pt x="369874" y="80175"/>
                  </a:lnTo>
                  <a:lnTo>
                    <a:pt x="369176" y="78778"/>
                  </a:lnTo>
                  <a:lnTo>
                    <a:pt x="369036" y="80124"/>
                  </a:lnTo>
                  <a:lnTo>
                    <a:pt x="368579" y="83223"/>
                  </a:lnTo>
                  <a:lnTo>
                    <a:pt x="367665" y="84239"/>
                  </a:lnTo>
                  <a:lnTo>
                    <a:pt x="367512" y="84112"/>
                  </a:lnTo>
                  <a:lnTo>
                    <a:pt x="367080" y="83731"/>
                  </a:lnTo>
                  <a:lnTo>
                    <a:pt x="367512" y="80937"/>
                  </a:lnTo>
                  <a:lnTo>
                    <a:pt x="367626" y="80175"/>
                  </a:lnTo>
                  <a:lnTo>
                    <a:pt x="367792" y="79032"/>
                  </a:lnTo>
                  <a:lnTo>
                    <a:pt x="368388" y="78143"/>
                  </a:lnTo>
                  <a:lnTo>
                    <a:pt x="368566" y="78016"/>
                  </a:lnTo>
                  <a:lnTo>
                    <a:pt x="368490" y="78778"/>
                  </a:lnTo>
                  <a:lnTo>
                    <a:pt x="368795" y="78397"/>
                  </a:lnTo>
                  <a:lnTo>
                    <a:pt x="369163" y="78016"/>
                  </a:lnTo>
                  <a:lnTo>
                    <a:pt x="369163" y="77762"/>
                  </a:lnTo>
                  <a:lnTo>
                    <a:pt x="369150" y="76619"/>
                  </a:lnTo>
                  <a:lnTo>
                    <a:pt x="368846" y="77762"/>
                  </a:lnTo>
                  <a:lnTo>
                    <a:pt x="368833" y="77635"/>
                  </a:lnTo>
                  <a:lnTo>
                    <a:pt x="368795" y="77127"/>
                  </a:lnTo>
                  <a:lnTo>
                    <a:pt x="368744" y="76492"/>
                  </a:lnTo>
                  <a:lnTo>
                    <a:pt x="367893" y="76492"/>
                  </a:lnTo>
                  <a:lnTo>
                    <a:pt x="367855" y="76352"/>
                  </a:lnTo>
                  <a:lnTo>
                    <a:pt x="367842" y="76555"/>
                  </a:lnTo>
                  <a:lnTo>
                    <a:pt x="367715" y="75857"/>
                  </a:lnTo>
                  <a:lnTo>
                    <a:pt x="367538" y="75222"/>
                  </a:lnTo>
                  <a:lnTo>
                    <a:pt x="366763" y="76873"/>
                  </a:lnTo>
                  <a:lnTo>
                    <a:pt x="366102" y="75476"/>
                  </a:lnTo>
                  <a:lnTo>
                    <a:pt x="366090" y="76492"/>
                  </a:lnTo>
                  <a:lnTo>
                    <a:pt x="365975" y="77635"/>
                  </a:lnTo>
                  <a:lnTo>
                    <a:pt x="365848" y="77635"/>
                  </a:lnTo>
                  <a:lnTo>
                    <a:pt x="364871" y="75895"/>
                  </a:lnTo>
                  <a:lnTo>
                    <a:pt x="364858" y="79794"/>
                  </a:lnTo>
                  <a:lnTo>
                    <a:pt x="363893" y="80175"/>
                  </a:lnTo>
                  <a:lnTo>
                    <a:pt x="363766" y="78524"/>
                  </a:lnTo>
                  <a:lnTo>
                    <a:pt x="363867" y="78016"/>
                  </a:lnTo>
                  <a:lnTo>
                    <a:pt x="364159" y="77381"/>
                  </a:lnTo>
                  <a:lnTo>
                    <a:pt x="364223" y="77254"/>
                  </a:lnTo>
                  <a:lnTo>
                    <a:pt x="364832" y="75958"/>
                  </a:lnTo>
                  <a:lnTo>
                    <a:pt x="363728" y="77254"/>
                  </a:lnTo>
                  <a:lnTo>
                    <a:pt x="363512" y="76225"/>
                  </a:lnTo>
                  <a:lnTo>
                    <a:pt x="363639" y="75349"/>
                  </a:lnTo>
                  <a:lnTo>
                    <a:pt x="363689" y="75222"/>
                  </a:lnTo>
                  <a:lnTo>
                    <a:pt x="364617" y="72936"/>
                  </a:lnTo>
                  <a:lnTo>
                    <a:pt x="363385" y="75222"/>
                  </a:lnTo>
                  <a:lnTo>
                    <a:pt x="363410" y="72682"/>
                  </a:lnTo>
                  <a:lnTo>
                    <a:pt x="363321" y="71031"/>
                  </a:lnTo>
                  <a:lnTo>
                    <a:pt x="363131" y="70777"/>
                  </a:lnTo>
                  <a:lnTo>
                    <a:pt x="363207" y="70396"/>
                  </a:lnTo>
                  <a:lnTo>
                    <a:pt x="363283" y="70269"/>
                  </a:lnTo>
                  <a:lnTo>
                    <a:pt x="362877" y="70142"/>
                  </a:lnTo>
                  <a:lnTo>
                    <a:pt x="362661" y="72682"/>
                  </a:lnTo>
                  <a:lnTo>
                    <a:pt x="362496" y="72174"/>
                  </a:lnTo>
                  <a:lnTo>
                    <a:pt x="362292" y="72174"/>
                  </a:lnTo>
                  <a:lnTo>
                    <a:pt x="362483" y="71158"/>
                  </a:lnTo>
                  <a:lnTo>
                    <a:pt x="361988" y="72555"/>
                  </a:lnTo>
                  <a:lnTo>
                    <a:pt x="361873" y="75349"/>
                  </a:lnTo>
                  <a:lnTo>
                    <a:pt x="361022" y="77381"/>
                  </a:lnTo>
                  <a:lnTo>
                    <a:pt x="360921" y="76225"/>
                  </a:lnTo>
                  <a:lnTo>
                    <a:pt x="359791" y="78524"/>
                  </a:lnTo>
                  <a:lnTo>
                    <a:pt x="359803" y="78397"/>
                  </a:lnTo>
                  <a:lnTo>
                    <a:pt x="360133" y="76111"/>
                  </a:lnTo>
                  <a:lnTo>
                    <a:pt x="360260" y="75222"/>
                  </a:lnTo>
                  <a:lnTo>
                    <a:pt x="360857" y="76136"/>
                  </a:lnTo>
                  <a:lnTo>
                    <a:pt x="360921" y="75984"/>
                  </a:lnTo>
                  <a:lnTo>
                    <a:pt x="361010" y="76352"/>
                  </a:lnTo>
                  <a:lnTo>
                    <a:pt x="361099" y="76492"/>
                  </a:lnTo>
                  <a:lnTo>
                    <a:pt x="361061" y="75984"/>
                  </a:lnTo>
                  <a:lnTo>
                    <a:pt x="360997" y="75222"/>
                  </a:lnTo>
                  <a:lnTo>
                    <a:pt x="360984" y="75095"/>
                  </a:lnTo>
                  <a:lnTo>
                    <a:pt x="360921" y="74206"/>
                  </a:lnTo>
                  <a:lnTo>
                    <a:pt x="360743" y="71920"/>
                  </a:lnTo>
                  <a:lnTo>
                    <a:pt x="361162" y="71755"/>
                  </a:lnTo>
                  <a:lnTo>
                    <a:pt x="361251" y="70777"/>
                  </a:lnTo>
                  <a:lnTo>
                    <a:pt x="361124" y="68872"/>
                  </a:lnTo>
                  <a:lnTo>
                    <a:pt x="360921" y="67475"/>
                  </a:lnTo>
                  <a:lnTo>
                    <a:pt x="360248" y="74206"/>
                  </a:lnTo>
                  <a:lnTo>
                    <a:pt x="359244" y="73825"/>
                  </a:lnTo>
                  <a:lnTo>
                    <a:pt x="359638" y="72301"/>
                  </a:lnTo>
                  <a:lnTo>
                    <a:pt x="359676" y="71310"/>
                  </a:lnTo>
                  <a:lnTo>
                    <a:pt x="359067" y="73698"/>
                  </a:lnTo>
                  <a:lnTo>
                    <a:pt x="358406" y="75095"/>
                  </a:lnTo>
                  <a:lnTo>
                    <a:pt x="358013" y="73571"/>
                  </a:lnTo>
                  <a:lnTo>
                    <a:pt x="357492" y="76111"/>
                  </a:lnTo>
                  <a:lnTo>
                    <a:pt x="357187" y="75857"/>
                  </a:lnTo>
                  <a:lnTo>
                    <a:pt x="357314" y="76225"/>
                  </a:lnTo>
                  <a:lnTo>
                    <a:pt x="357416" y="76746"/>
                  </a:lnTo>
                  <a:lnTo>
                    <a:pt x="356984" y="78397"/>
                  </a:lnTo>
                  <a:lnTo>
                    <a:pt x="356692" y="78143"/>
                  </a:lnTo>
                  <a:lnTo>
                    <a:pt x="356209" y="78473"/>
                  </a:lnTo>
                  <a:lnTo>
                    <a:pt x="356108" y="78651"/>
                  </a:lnTo>
                  <a:lnTo>
                    <a:pt x="355587" y="80175"/>
                  </a:lnTo>
                  <a:lnTo>
                    <a:pt x="355688" y="78905"/>
                  </a:lnTo>
                  <a:lnTo>
                    <a:pt x="355981" y="75476"/>
                  </a:lnTo>
                  <a:lnTo>
                    <a:pt x="356146" y="73444"/>
                  </a:lnTo>
                  <a:lnTo>
                    <a:pt x="355053" y="75476"/>
                  </a:lnTo>
                  <a:lnTo>
                    <a:pt x="355028" y="75095"/>
                  </a:lnTo>
                  <a:lnTo>
                    <a:pt x="355117" y="73698"/>
                  </a:lnTo>
                  <a:lnTo>
                    <a:pt x="355333" y="73063"/>
                  </a:lnTo>
                  <a:lnTo>
                    <a:pt x="355574" y="72301"/>
                  </a:lnTo>
                  <a:lnTo>
                    <a:pt x="355523" y="71158"/>
                  </a:lnTo>
                  <a:lnTo>
                    <a:pt x="354482" y="73101"/>
                  </a:lnTo>
                  <a:lnTo>
                    <a:pt x="354266" y="73660"/>
                  </a:lnTo>
                  <a:lnTo>
                    <a:pt x="354266" y="75730"/>
                  </a:lnTo>
                  <a:lnTo>
                    <a:pt x="353745" y="77000"/>
                  </a:lnTo>
                  <a:lnTo>
                    <a:pt x="353618" y="77635"/>
                  </a:lnTo>
                  <a:lnTo>
                    <a:pt x="353504" y="78905"/>
                  </a:lnTo>
                  <a:lnTo>
                    <a:pt x="353529" y="77508"/>
                  </a:lnTo>
                  <a:lnTo>
                    <a:pt x="353580" y="76619"/>
                  </a:lnTo>
                  <a:lnTo>
                    <a:pt x="353593" y="76225"/>
                  </a:lnTo>
                  <a:lnTo>
                    <a:pt x="353517" y="76365"/>
                  </a:lnTo>
                  <a:lnTo>
                    <a:pt x="353631" y="75095"/>
                  </a:lnTo>
                  <a:lnTo>
                    <a:pt x="353593" y="76225"/>
                  </a:lnTo>
                  <a:lnTo>
                    <a:pt x="354152" y="75095"/>
                  </a:lnTo>
                  <a:lnTo>
                    <a:pt x="354266" y="75730"/>
                  </a:lnTo>
                  <a:lnTo>
                    <a:pt x="354266" y="73660"/>
                  </a:lnTo>
                  <a:lnTo>
                    <a:pt x="352996" y="76492"/>
                  </a:lnTo>
                  <a:lnTo>
                    <a:pt x="353212" y="76555"/>
                  </a:lnTo>
                  <a:lnTo>
                    <a:pt x="351993" y="80937"/>
                  </a:lnTo>
                  <a:lnTo>
                    <a:pt x="351942" y="80175"/>
                  </a:lnTo>
                  <a:lnTo>
                    <a:pt x="351878" y="79413"/>
                  </a:lnTo>
                  <a:lnTo>
                    <a:pt x="351853" y="79032"/>
                  </a:lnTo>
                  <a:lnTo>
                    <a:pt x="351828" y="78651"/>
                  </a:lnTo>
                  <a:lnTo>
                    <a:pt x="351866" y="77889"/>
                  </a:lnTo>
                  <a:lnTo>
                    <a:pt x="352082" y="76746"/>
                  </a:lnTo>
                  <a:lnTo>
                    <a:pt x="352425" y="74968"/>
                  </a:lnTo>
                  <a:lnTo>
                    <a:pt x="352894" y="72428"/>
                  </a:lnTo>
                  <a:lnTo>
                    <a:pt x="352780" y="71158"/>
                  </a:lnTo>
                  <a:lnTo>
                    <a:pt x="352463" y="69253"/>
                  </a:lnTo>
                  <a:lnTo>
                    <a:pt x="350634" y="74968"/>
                  </a:lnTo>
                  <a:lnTo>
                    <a:pt x="349643" y="73190"/>
                  </a:lnTo>
                  <a:lnTo>
                    <a:pt x="349783" y="74587"/>
                  </a:lnTo>
                  <a:lnTo>
                    <a:pt x="349224" y="76746"/>
                  </a:lnTo>
                  <a:lnTo>
                    <a:pt x="349097" y="75476"/>
                  </a:lnTo>
                  <a:lnTo>
                    <a:pt x="348996" y="74587"/>
                  </a:lnTo>
                  <a:lnTo>
                    <a:pt x="348411" y="75476"/>
                  </a:lnTo>
                  <a:lnTo>
                    <a:pt x="348488" y="75095"/>
                  </a:lnTo>
                  <a:lnTo>
                    <a:pt x="348805" y="73520"/>
                  </a:lnTo>
                  <a:lnTo>
                    <a:pt x="348716" y="72809"/>
                  </a:lnTo>
                  <a:lnTo>
                    <a:pt x="348754" y="71285"/>
                  </a:lnTo>
                  <a:lnTo>
                    <a:pt x="348500" y="72809"/>
                  </a:lnTo>
                  <a:lnTo>
                    <a:pt x="347853" y="71031"/>
                  </a:lnTo>
                  <a:lnTo>
                    <a:pt x="346989" y="75095"/>
                  </a:lnTo>
                  <a:lnTo>
                    <a:pt x="346913" y="72301"/>
                  </a:lnTo>
                  <a:lnTo>
                    <a:pt x="346087" y="71031"/>
                  </a:lnTo>
                  <a:lnTo>
                    <a:pt x="344678" y="77889"/>
                  </a:lnTo>
                  <a:lnTo>
                    <a:pt x="343928" y="77127"/>
                  </a:lnTo>
                  <a:lnTo>
                    <a:pt x="344017" y="76365"/>
                  </a:lnTo>
                  <a:lnTo>
                    <a:pt x="344347" y="75349"/>
                  </a:lnTo>
                  <a:lnTo>
                    <a:pt x="344474" y="74968"/>
                  </a:lnTo>
                  <a:lnTo>
                    <a:pt x="344360" y="73520"/>
                  </a:lnTo>
                  <a:lnTo>
                    <a:pt x="344462" y="73101"/>
                  </a:lnTo>
                  <a:lnTo>
                    <a:pt x="344652" y="72809"/>
                  </a:lnTo>
                  <a:lnTo>
                    <a:pt x="345287" y="71793"/>
                  </a:lnTo>
                  <a:lnTo>
                    <a:pt x="344957" y="71793"/>
                  </a:lnTo>
                  <a:lnTo>
                    <a:pt x="344741" y="71285"/>
                  </a:lnTo>
                  <a:lnTo>
                    <a:pt x="344462" y="72809"/>
                  </a:lnTo>
                  <a:lnTo>
                    <a:pt x="344512" y="71412"/>
                  </a:lnTo>
                  <a:lnTo>
                    <a:pt x="343039" y="75349"/>
                  </a:lnTo>
                  <a:lnTo>
                    <a:pt x="343090" y="73317"/>
                  </a:lnTo>
                  <a:lnTo>
                    <a:pt x="342785" y="74206"/>
                  </a:lnTo>
                  <a:lnTo>
                    <a:pt x="342353" y="76365"/>
                  </a:lnTo>
                  <a:lnTo>
                    <a:pt x="342011" y="76111"/>
                  </a:lnTo>
                  <a:lnTo>
                    <a:pt x="341401" y="76352"/>
                  </a:lnTo>
                  <a:lnTo>
                    <a:pt x="341287" y="78651"/>
                  </a:lnTo>
                  <a:lnTo>
                    <a:pt x="341439" y="72174"/>
                  </a:lnTo>
                  <a:lnTo>
                    <a:pt x="338366" y="78651"/>
                  </a:lnTo>
                  <a:lnTo>
                    <a:pt x="338455" y="74079"/>
                  </a:lnTo>
                  <a:lnTo>
                    <a:pt x="338480" y="72936"/>
                  </a:lnTo>
                  <a:lnTo>
                    <a:pt x="337629" y="73571"/>
                  </a:lnTo>
                  <a:lnTo>
                    <a:pt x="336638" y="74079"/>
                  </a:lnTo>
                  <a:lnTo>
                    <a:pt x="335965" y="74079"/>
                  </a:lnTo>
                  <a:lnTo>
                    <a:pt x="336080" y="73571"/>
                  </a:lnTo>
                  <a:lnTo>
                    <a:pt x="336156" y="73101"/>
                  </a:lnTo>
                  <a:lnTo>
                    <a:pt x="336232" y="73317"/>
                  </a:lnTo>
                  <a:lnTo>
                    <a:pt x="336169" y="73063"/>
                  </a:lnTo>
                  <a:lnTo>
                    <a:pt x="335686" y="71158"/>
                  </a:lnTo>
                  <a:lnTo>
                    <a:pt x="334606" y="79032"/>
                  </a:lnTo>
                  <a:lnTo>
                    <a:pt x="334314" y="78016"/>
                  </a:lnTo>
                  <a:lnTo>
                    <a:pt x="334175" y="77508"/>
                  </a:lnTo>
                  <a:lnTo>
                    <a:pt x="334060" y="77076"/>
                  </a:lnTo>
                  <a:lnTo>
                    <a:pt x="333971" y="76619"/>
                  </a:lnTo>
                  <a:lnTo>
                    <a:pt x="334022" y="74460"/>
                  </a:lnTo>
                  <a:lnTo>
                    <a:pt x="334048" y="73317"/>
                  </a:lnTo>
                  <a:lnTo>
                    <a:pt x="334848" y="75095"/>
                  </a:lnTo>
                  <a:lnTo>
                    <a:pt x="334797" y="73317"/>
                  </a:lnTo>
                  <a:lnTo>
                    <a:pt x="335838" y="66967"/>
                  </a:lnTo>
                  <a:lnTo>
                    <a:pt x="333336" y="74460"/>
                  </a:lnTo>
                  <a:lnTo>
                    <a:pt x="333349" y="72301"/>
                  </a:lnTo>
                  <a:lnTo>
                    <a:pt x="333451" y="70269"/>
                  </a:lnTo>
                  <a:lnTo>
                    <a:pt x="333527" y="70142"/>
                  </a:lnTo>
                  <a:lnTo>
                    <a:pt x="333502" y="67602"/>
                  </a:lnTo>
                  <a:lnTo>
                    <a:pt x="331851" y="72301"/>
                  </a:lnTo>
                  <a:lnTo>
                    <a:pt x="331152" y="71729"/>
                  </a:lnTo>
                  <a:lnTo>
                    <a:pt x="331266" y="70650"/>
                  </a:lnTo>
                  <a:lnTo>
                    <a:pt x="330047" y="73952"/>
                  </a:lnTo>
                  <a:lnTo>
                    <a:pt x="328726" y="74841"/>
                  </a:lnTo>
                  <a:lnTo>
                    <a:pt x="328041" y="75450"/>
                  </a:lnTo>
                  <a:lnTo>
                    <a:pt x="328002" y="75984"/>
                  </a:lnTo>
                  <a:lnTo>
                    <a:pt x="327126" y="76619"/>
                  </a:lnTo>
                  <a:lnTo>
                    <a:pt x="327012" y="74460"/>
                  </a:lnTo>
                  <a:lnTo>
                    <a:pt x="326898" y="73952"/>
                  </a:lnTo>
                  <a:lnTo>
                    <a:pt x="326961" y="72936"/>
                  </a:lnTo>
                  <a:lnTo>
                    <a:pt x="327291" y="70904"/>
                  </a:lnTo>
                  <a:lnTo>
                    <a:pt x="328028" y="70904"/>
                  </a:lnTo>
                  <a:lnTo>
                    <a:pt x="328041" y="70777"/>
                  </a:lnTo>
                  <a:lnTo>
                    <a:pt x="328345" y="67094"/>
                  </a:lnTo>
                  <a:lnTo>
                    <a:pt x="327088" y="70777"/>
                  </a:lnTo>
                  <a:lnTo>
                    <a:pt x="326898" y="70269"/>
                  </a:lnTo>
                  <a:lnTo>
                    <a:pt x="327012" y="69380"/>
                  </a:lnTo>
                  <a:lnTo>
                    <a:pt x="327190" y="68491"/>
                  </a:lnTo>
                  <a:lnTo>
                    <a:pt x="326021" y="68872"/>
                  </a:lnTo>
                  <a:lnTo>
                    <a:pt x="325259" y="72936"/>
                  </a:lnTo>
                  <a:lnTo>
                    <a:pt x="324167" y="72428"/>
                  </a:lnTo>
                  <a:lnTo>
                    <a:pt x="324015" y="73698"/>
                  </a:lnTo>
                  <a:lnTo>
                    <a:pt x="322681" y="77508"/>
                  </a:lnTo>
                  <a:lnTo>
                    <a:pt x="322922" y="76365"/>
                  </a:lnTo>
                  <a:lnTo>
                    <a:pt x="323049" y="75730"/>
                  </a:lnTo>
                  <a:lnTo>
                    <a:pt x="323151" y="75222"/>
                  </a:lnTo>
                  <a:lnTo>
                    <a:pt x="323329" y="74333"/>
                  </a:lnTo>
                  <a:lnTo>
                    <a:pt x="323380" y="74079"/>
                  </a:lnTo>
                  <a:lnTo>
                    <a:pt x="323938" y="71285"/>
                  </a:lnTo>
                  <a:lnTo>
                    <a:pt x="322757" y="74079"/>
                  </a:lnTo>
                  <a:lnTo>
                    <a:pt x="323329" y="70015"/>
                  </a:lnTo>
                  <a:lnTo>
                    <a:pt x="321144" y="73698"/>
                  </a:lnTo>
                  <a:lnTo>
                    <a:pt x="320255" y="74333"/>
                  </a:lnTo>
                  <a:lnTo>
                    <a:pt x="320294" y="74206"/>
                  </a:lnTo>
                  <a:lnTo>
                    <a:pt x="320725" y="72910"/>
                  </a:lnTo>
                  <a:lnTo>
                    <a:pt x="319849" y="74206"/>
                  </a:lnTo>
                  <a:lnTo>
                    <a:pt x="319036" y="73952"/>
                  </a:lnTo>
                  <a:lnTo>
                    <a:pt x="319328" y="72555"/>
                  </a:lnTo>
                  <a:lnTo>
                    <a:pt x="319506" y="71666"/>
                  </a:lnTo>
                  <a:lnTo>
                    <a:pt x="320649" y="66078"/>
                  </a:lnTo>
                  <a:lnTo>
                    <a:pt x="317258" y="71666"/>
                  </a:lnTo>
                  <a:lnTo>
                    <a:pt x="317322" y="71031"/>
                  </a:lnTo>
                  <a:lnTo>
                    <a:pt x="317360" y="70523"/>
                  </a:lnTo>
                  <a:lnTo>
                    <a:pt x="317398" y="70015"/>
                  </a:lnTo>
                  <a:lnTo>
                    <a:pt x="317576" y="67983"/>
                  </a:lnTo>
                  <a:lnTo>
                    <a:pt x="317792" y="65443"/>
                  </a:lnTo>
                  <a:lnTo>
                    <a:pt x="315810" y="67983"/>
                  </a:lnTo>
                  <a:lnTo>
                    <a:pt x="315150" y="63538"/>
                  </a:lnTo>
                  <a:lnTo>
                    <a:pt x="313372" y="63792"/>
                  </a:lnTo>
                  <a:lnTo>
                    <a:pt x="312839" y="70015"/>
                  </a:lnTo>
                  <a:lnTo>
                    <a:pt x="312839" y="63792"/>
                  </a:lnTo>
                  <a:lnTo>
                    <a:pt x="312661" y="64795"/>
                  </a:lnTo>
                  <a:lnTo>
                    <a:pt x="312445" y="63665"/>
                  </a:lnTo>
                  <a:lnTo>
                    <a:pt x="312496" y="65836"/>
                  </a:lnTo>
                  <a:lnTo>
                    <a:pt x="312407" y="66395"/>
                  </a:lnTo>
                  <a:lnTo>
                    <a:pt x="311785" y="70142"/>
                  </a:lnTo>
                  <a:lnTo>
                    <a:pt x="311315" y="70523"/>
                  </a:lnTo>
                  <a:lnTo>
                    <a:pt x="311188" y="70269"/>
                  </a:lnTo>
                  <a:lnTo>
                    <a:pt x="311124" y="69126"/>
                  </a:lnTo>
                  <a:lnTo>
                    <a:pt x="311010" y="68237"/>
                  </a:lnTo>
                  <a:lnTo>
                    <a:pt x="310934" y="67602"/>
                  </a:lnTo>
                  <a:lnTo>
                    <a:pt x="310857" y="67094"/>
                  </a:lnTo>
                  <a:lnTo>
                    <a:pt x="310730" y="66078"/>
                  </a:lnTo>
                  <a:lnTo>
                    <a:pt x="310781" y="64046"/>
                  </a:lnTo>
                  <a:lnTo>
                    <a:pt x="311353" y="64681"/>
                  </a:lnTo>
                  <a:lnTo>
                    <a:pt x="311467" y="64046"/>
                  </a:lnTo>
                  <a:lnTo>
                    <a:pt x="311581" y="63284"/>
                  </a:lnTo>
                  <a:lnTo>
                    <a:pt x="310807" y="62522"/>
                  </a:lnTo>
                  <a:lnTo>
                    <a:pt x="311086" y="61887"/>
                  </a:lnTo>
                  <a:lnTo>
                    <a:pt x="311594" y="60744"/>
                  </a:lnTo>
                  <a:lnTo>
                    <a:pt x="311492" y="58966"/>
                  </a:lnTo>
                  <a:lnTo>
                    <a:pt x="311454" y="58712"/>
                  </a:lnTo>
                  <a:lnTo>
                    <a:pt x="311175" y="60744"/>
                  </a:lnTo>
                  <a:lnTo>
                    <a:pt x="311061" y="61125"/>
                  </a:lnTo>
                  <a:lnTo>
                    <a:pt x="310553" y="61887"/>
                  </a:lnTo>
                  <a:lnTo>
                    <a:pt x="310222" y="60871"/>
                  </a:lnTo>
                  <a:lnTo>
                    <a:pt x="310299" y="64046"/>
                  </a:lnTo>
                  <a:lnTo>
                    <a:pt x="308546" y="67094"/>
                  </a:lnTo>
                  <a:lnTo>
                    <a:pt x="308787" y="65951"/>
                  </a:lnTo>
                  <a:lnTo>
                    <a:pt x="309143" y="64173"/>
                  </a:lnTo>
                  <a:lnTo>
                    <a:pt x="309664" y="61633"/>
                  </a:lnTo>
                  <a:lnTo>
                    <a:pt x="310311" y="58458"/>
                  </a:lnTo>
                  <a:lnTo>
                    <a:pt x="308483" y="61633"/>
                  </a:lnTo>
                  <a:lnTo>
                    <a:pt x="308813" y="60744"/>
                  </a:lnTo>
                  <a:lnTo>
                    <a:pt x="309232" y="59601"/>
                  </a:lnTo>
                  <a:lnTo>
                    <a:pt x="308394" y="60744"/>
                  </a:lnTo>
                  <a:lnTo>
                    <a:pt x="306933" y="59220"/>
                  </a:lnTo>
                  <a:lnTo>
                    <a:pt x="305384" y="64173"/>
                  </a:lnTo>
                  <a:lnTo>
                    <a:pt x="305498" y="62522"/>
                  </a:lnTo>
                  <a:lnTo>
                    <a:pt x="305587" y="61633"/>
                  </a:lnTo>
                  <a:lnTo>
                    <a:pt x="305943" y="61252"/>
                  </a:lnTo>
                  <a:lnTo>
                    <a:pt x="304596" y="60236"/>
                  </a:lnTo>
                  <a:lnTo>
                    <a:pt x="301625" y="65951"/>
                  </a:lnTo>
                  <a:lnTo>
                    <a:pt x="301523" y="65316"/>
                  </a:lnTo>
                  <a:lnTo>
                    <a:pt x="301269" y="63919"/>
                  </a:lnTo>
                  <a:lnTo>
                    <a:pt x="301167" y="63284"/>
                  </a:lnTo>
                  <a:lnTo>
                    <a:pt x="301282" y="61760"/>
                  </a:lnTo>
                  <a:lnTo>
                    <a:pt x="301447" y="61125"/>
                  </a:lnTo>
                  <a:lnTo>
                    <a:pt x="301078" y="61506"/>
                  </a:lnTo>
                  <a:lnTo>
                    <a:pt x="300431" y="63919"/>
                  </a:lnTo>
                  <a:lnTo>
                    <a:pt x="300393" y="63284"/>
                  </a:lnTo>
                  <a:lnTo>
                    <a:pt x="300494" y="61760"/>
                  </a:lnTo>
                  <a:lnTo>
                    <a:pt x="300685" y="61125"/>
                  </a:lnTo>
                  <a:lnTo>
                    <a:pt x="300659" y="60744"/>
                  </a:lnTo>
                  <a:lnTo>
                    <a:pt x="299415" y="63284"/>
                  </a:lnTo>
                  <a:lnTo>
                    <a:pt x="299288" y="62649"/>
                  </a:lnTo>
                  <a:lnTo>
                    <a:pt x="299402" y="61760"/>
                  </a:lnTo>
                  <a:lnTo>
                    <a:pt x="299796" y="60744"/>
                  </a:lnTo>
                  <a:lnTo>
                    <a:pt x="299783" y="60490"/>
                  </a:lnTo>
                  <a:lnTo>
                    <a:pt x="298754" y="58331"/>
                  </a:lnTo>
                  <a:lnTo>
                    <a:pt x="296837" y="64427"/>
                  </a:lnTo>
                  <a:lnTo>
                    <a:pt x="295414" y="65316"/>
                  </a:lnTo>
                  <a:lnTo>
                    <a:pt x="295465" y="65062"/>
                  </a:lnTo>
                  <a:lnTo>
                    <a:pt x="295744" y="63538"/>
                  </a:lnTo>
                  <a:lnTo>
                    <a:pt x="295973" y="62268"/>
                  </a:lnTo>
                  <a:lnTo>
                    <a:pt x="296214" y="60998"/>
                  </a:lnTo>
                  <a:lnTo>
                    <a:pt x="296125" y="60490"/>
                  </a:lnTo>
                  <a:lnTo>
                    <a:pt x="295008" y="58318"/>
                  </a:lnTo>
                  <a:lnTo>
                    <a:pt x="295084" y="57569"/>
                  </a:lnTo>
                  <a:lnTo>
                    <a:pt x="293497" y="56680"/>
                  </a:lnTo>
                  <a:lnTo>
                    <a:pt x="291515" y="60871"/>
                  </a:lnTo>
                  <a:lnTo>
                    <a:pt x="289623" y="62268"/>
                  </a:lnTo>
                  <a:lnTo>
                    <a:pt x="289598" y="60490"/>
                  </a:lnTo>
                  <a:lnTo>
                    <a:pt x="289585" y="59601"/>
                  </a:lnTo>
                  <a:lnTo>
                    <a:pt x="289560" y="57188"/>
                  </a:lnTo>
                  <a:lnTo>
                    <a:pt x="286702" y="59601"/>
                  </a:lnTo>
                  <a:lnTo>
                    <a:pt x="285635" y="56553"/>
                  </a:lnTo>
                  <a:lnTo>
                    <a:pt x="285623" y="57823"/>
                  </a:lnTo>
                  <a:lnTo>
                    <a:pt x="284962" y="60109"/>
                  </a:lnTo>
                  <a:lnTo>
                    <a:pt x="284594" y="60490"/>
                  </a:lnTo>
                  <a:lnTo>
                    <a:pt x="284391" y="59474"/>
                  </a:lnTo>
                  <a:lnTo>
                    <a:pt x="283006" y="63538"/>
                  </a:lnTo>
                  <a:lnTo>
                    <a:pt x="283298" y="62014"/>
                  </a:lnTo>
                  <a:lnTo>
                    <a:pt x="283375" y="61633"/>
                  </a:lnTo>
                  <a:lnTo>
                    <a:pt x="283400" y="61506"/>
                  </a:lnTo>
                  <a:lnTo>
                    <a:pt x="283832" y="59347"/>
                  </a:lnTo>
                  <a:lnTo>
                    <a:pt x="283933" y="59474"/>
                  </a:lnTo>
                  <a:lnTo>
                    <a:pt x="283946" y="59347"/>
                  </a:lnTo>
                  <a:lnTo>
                    <a:pt x="284302" y="56299"/>
                  </a:lnTo>
                  <a:lnTo>
                    <a:pt x="284416" y="55283"/>
                  </a:lnTo>
                  <a:lnTo>
                    <a:pt x="283464" y="56299"/>
                  </a:lnTo>
                  <a:lnTo>
                    <a:pt x="282892" y="56045"/>
                  </a:lnTo>
                  <a:lnTo>
                    <a:pt x="281787" y="61506"/>
                  </a:lnTo>
                  <a:lnTo>
                    <a:pt x="281724" y="61252"/>
                  </a:lnTo>
                  <a:lnTo>
                    <a:pt x="281241" y="59093"/>
                  </a:lnTo>
                  <a:lnTo>
                    <a:pt x="281038" y="58204"/>
                  </a:lnTo>
                  <a:lnTo>
                    <a:pt x="279527" y="58585"/>
                  </a:lnTo>
                  <a:lnTo>
                    <a:pt x="278117" y="59093"/>
                  </a:lnTo>
                  <a:lnTo>
                    <a:pt x="278066" y="58839"/>
                  </a:lnTo>
                  <a:lnTo>
                    <a:pt x="277888" y="57696"/>
                  </a:lnTo>
                  <a:lnTo>
                    <a:pt x="277063" y="57696"/>
                  </a:lnTo>
                  <a:lnTo>
                    <a:pt x="276542" y="57696"/>
                  </a:lnTo>
                  <a:lnTo>
                    <a:pt x="275983" y="58839"/>
                  </a:lnTo>
                  <a:lnTo>
                    <a:pt x="276466" y="56299"/>
                  </a:lnTo>
                  <a:lnTo>
                    <a:pt x="276402" y="55765"/>
                  </a:lnTo>
                  <a:lnTo>
                    <a:pt x="275691" y="55029"/>
                  </a:lnTo>
                  <a:lnTo>
                    <a:pt x="275196" y="54521"/>
                  </a:lnTo>
                  <a:lnTo>
                    <a:pt x="273799" y="55029"/>
                  </a:lnTo>
                  <a:lnTo>
                    <a:pt x="274447" y="52997"/>
                  </a:lnTo>
                  <a:lnTo>
                    <a:pt x="273761" y="52616"/>
                  </a:lnTo>
                  <a:lnTo>
                    <a:pt x="271983" y="61252"/>
                  </a:lnTo>
                  <a:lnTo>
                    <a:pt x="271284" y="61252"/>
                  </a:lnTo>
                  <a:lnTo>
                    <a:pt x="271386" y="60490"/>
                  </a:lnTo>
                  <a:lnTo>
                    <a:pt x="271741" y="57950"/>
                  </a:lnTo>
                  <a:lnTo>
                    <a:pt x="271868" y="56934"/>
                  </a:lnTo>
                  <a:lnTo>
                    <a:pt x="271894" y="56807"/>
                  </a:lnTo>
                  <a:lnTo>
                    <a:pt x="270624" y="56680"/>
                  </a:lnTo>
                  <a:lnTo>
                    <a:pt x="270573" y="56299"/>
                  </a:lnTo>
                  <a:lnTo>
                    <a:pt x="270065" y="52616"/>
                  </a:lnTo>
                  <a:lnTo>
                    <a:pt x="268097" y="56299"/>
                  </a:lnTo>
                  <a:lnTo>
                    <a:pt x="268503" y="54521"/>
                  </a:lnTo>
                  <a:lnTo>
                    <a:pt x="268744" y="54394"/>
                  </a:lnTo>
                  <a:lnTo>
                    <a:pt x="268173" y="54140"/>
                  </a:lnTo>
                  <a:lnTo>
                    <a:pt x="267804" y="53124"/>
                  </a:lnTo>
                  <a:lnTo>
                    <a:pt x="267004" y="50965"/>
                  </a:lnTo>
                  <a:lnTo>
                    <a:pt x="266636" y="53416"/>
                  </a:lnTo>
                  <a:lnTo>
                    <a:pt x="263893" y="57950"/>
                  </a:lnTo>
                  <a:lnTo>
                    <a:pt x="264528" y="55156"/>
                  </a:lnTo>
                  <a:lnTo>
                    <a:pt x="263283" y="58712"/>
                  </a:lnTo>
                  <a:lnTo>
                    <a:pt x="263080" y="59728"/>
                  </a:lnTo>
                  <a:lnTo>
                    <a:pt x="262089" y="60490"/>
                  </a:lnTo>
                  <a:lnTo>
                    <a:pt x="262204" y="58966"/>
                  </a:lnTo>
                  <a:lnTo>
                    <a:pt x="262331" y="58331"/>
                  </a:lnTo>
                  <a:lnTo>
                    <a:pt x="262115" y="57315"/>
                  </a:lnTo>
                  <a:lnTo>
                    <a:pt x="261467" y="61633"/>
                  </a:lnTo>
                  <a:lnTo>
                    <a:pt x="261023" y="60109"/>
                  </a:lnTo>
                  <a:lnTo>
                    <a:pt x="261124" y="59601"/>
                  </a:lnTo>
                  <a:lnTo>
                    <a:pt x="261620" y="58204"/>
                  </a:lnTo>
                  <a:lnTo>
                    <a:pt x="260997" y="57823"/>
                  </a:lnTo>
                  <a:lnTo>
                    <a:pt x="260832" y="58966"/>
                  </a:lnTo>
                  <a:lnTo>
                    <a:pt x="260172" y="60744"/>
                  </a:lnTo>
                  <a:lnTo>
                    <a:pt x="259499" y="62014"/>
                  </a:lnTo>
                  <a:lnTo>
                    <a:pt x="259448" y="61760"/>
                  </a:lnTo>
                  <a:lnTo>
                    <a:pt x="259334" y="61252"/>
                  </a:lnTo>
                  <a:lnTo>
                    <a:pt x="259270" y="60998"/>
                  </a:lnTo>
                  <a:lnTo>
                    <a:pt x="259156" y="60490"/>
                  </a:lnTo>
                  <a:lnTo>
                    <a:pt x="259270" y="58318"/>
                  </a:lnTo>
                  <a:lnTo>
                    <a:pt x="259410" y="57315"/>
                  </a:lnTo>
                  <a:lnTo>
                    <a:pt x="258991" y="58966"/>
                  </a:lnTo>
                  <a:lnTo>
                    <a:pt x="258292" y="60998"/>
                  </a:lnTo>
                  <a:lnTo>
                    <a:pt x="258089" y="60236"/>
                  </a:lnTo>
                  <a:lnTo>
                    <a:pt x="258178" y="59093"/>
                  </a:lnTo>
                  <a:lnTo>
                    <a:pt x="258495" y="58318"/>
                  </a:lnTo>
                  <a:lnTo>
                    <a:pt x="258419" y="57823"/>
                  </a:lnTo>
                  <a:lnTo>
                    <a:pt x="258241" y="57315"/>
                  </a:lnTo>
                  <a:lnTo>
                    <a:pt x="257886" y="56324"/>
                  </a:lnTo>
                  <a:lnTo>
                    <a:pt x="257835" y="56172"/>
                  </a:lnTo>
                  <a:lnTo>
                    <a:pt x="257886" y="56324"/>
                  </a:lnTo>
                  <a:lnTo>
                    <a:pt x="257911" y="56172"/>
                  </a:lnTo>
                  <a:lnTo>
                    <a:pt x="258191" y="54648"/>
                  </a:lnTo>
                  <a:lnTo>
                    <a:pt x="257594" y="54152"/>
                  </a:lnTo>
                  <a:lnTo>
                    <a:pt x="257594" y="56984"/>
                  </a:lnTo>
                  <a:lnTo>
                    <a:pt x="256324" y="61252"/>
                  </a:lnTo>
                  <a:lnTo>
                    <a:pt x="256146" y="58839"/>
                  </a:lnTo>
                  <a:lnTo>
                    <a:pt x="256260" y="57442"/>
                  </a:lnTo>
                  <a:lnTo>
                    <a:pt x="256286" y="56553"/>
                  </a:lnTo>
                  <a:lnTo>
                    <a:pt x="257136" y="56807"/>
                  </a:lnTo>
                  <a:lnTo>
                    <a:pt x="257594" y="56984"/>
                  </a:lnTo>
                  <a:lnTo>
                    <a:pt x="257594" y="54152"/>
                  </a:lnTo>
                  <a:lnTo>
                    <a:pt x="258800" y="50584"/>
                  </a:lnTo>
                  <a:lnTo>
                    <a:pt x="257886" y="52362"/>
                  </a:lnTo>
                  <a:lnTo>
                    <a:pt x="256120" y="56553"/>
                  </a:lnTo>
                  <a:lnTo>
                    <a:pt x="255955" y="56045"/>
                  </a:lnTo>
                  <a:lnTo>
                    <a:pt x="255714" y="55283"/>
                  </a:lnTo>
                  <a:lnTo>
                    <a:pt x="255689" y="54902"/>
                  </a:lnTo>
                  <a:lnTo>
                    <a:pt x="255739" y="54394"/>
                  </a:lnTo>
                  <a:lnTo>
                    <a:pt x="255816" y="54140"/>
                  </a:lnTo>
                  <a:lnTo>
                    <a:pt x="255765" y="53759"/>
                  </a:lnTo>
                  <a:lnTo>
                    <a:pt x="255587" y="53886"/>
                  </a:lnTo>
                  <a:lnTo>
                    <a:pt x="255371" y="54394"/>
                  </a:lnTo>
                  <a:lnTo>
                    <a:pt x="255270" y="54013"/>
                  </a:lnTo>
                  <a:lnTo>
                    <a:pt x="255155" y="53505"/>
                  </a:lnTo>
                  <a:lnTo>
                    <a:pt x="254952" y="53505"/>
                  </a:lnTo>
                  <a:lnTo>
                    <a:pt x="255130" y="52235"/>
                  </a:lnTo>
                  <a:lnTo>
                    <a:pt x="255155" y="52108"/>
                  </a:lnTo>
                  <a:lnTo>
                    <a:pt x="255282" y="51219"/>
                  </a:lnTo>
                  <a:lnTo>
                    <a:pt x="254965" y="51536"/>
                  </a:lnTo>
                  <a:lnTo>
                    <a:pt x="254965" y="52235"/>
                  </a:lnTo>
                  <a:lnTo>
                    <a:pt x="254850" y="53505"/>
                  </a:lnTo>
                  <a:lnTo>
                    <a:pt x="254596" y="53505"/>
                  </a:lnTo>
                  <a:lnTo>
                    <a:pt x="254393" y="53759"/>
                  </a:lnTo>
                  <a:lnTo>
                    <a:pt x="254304" y="54013"/>
                  </a:lnTo>
                  <a:lnTo>
                    <a:pt x="254546" y="52997"/>
                  </a:lnTo>
                  <a:lnTo>
                    <a:pt x="254660" y="52616"/>
                  </a:lnTo>
                  <a:lnTo>
                    <a:pt x="254965" y="52235"/>
                  </a:lnTo>
                  <a:lnTo>
                    <a:pt x="254965" y="51536"/>
                  </a:lnTo>
                  <a:lnTo>
                    <a:pt x="254368" y="52108"/>
                  </a:lnTo>
                  <a:lnTo>
                    <a:pt x="254050" y="51981"/>
                  </a:lnTo>
                  <a:lnTo>
                    <a:pt x="253542" y="54902"/>
                  </a:lnTo>
                  <a:lnTo>
                    <a:pt x="253174" y="54267"/>
                  </a:lnTo>
                  <a:lnTo>
                    <a:pt x="253161" y="56527"/>
                  </a:lnTo>
                  <a:lnTo>
                    <a:pt x="253288" y="56426"/>
                  </a:lnTo>
                  <a:lnTo>
                    <a:pt x="253542" y="56299"/>
                  </a:lnTo>
                  <a:lnTo>
                    <a:pt x="253453" y="56464"/>
                  </a:lnTo>
                  <a:lnTo>
                    <a:pt x="253403" y="56743"/>
                  </a:lnTo>
                  <a:lnTo>
                    <a:pt x="253428" y="57150"/>
                  </a:lnTo>
                  <a:lnTo>
                    <a:pt x="253517" y="56857"/>
                  </a:lnTo>
                  <a:lnTo>
                    <a:pt x="253593" y="56553"/>
                  </a:lnTo>
                  <a:lnTo>
                    <a:pt x="253669" y="56299"/>
                  </a:lnTo>
                  <a:lnTo>
                    <a:pt x="254571" y="56299"/>
                  </a:lnTo>
                  <a:lnTo>
                    <a:pt x="254038" y="57594"/>
                  </a:lnTo>
                  <a:lnTo>
                    <a:pt x="254038" y="73317"/>
                  </a:lnTo>
                  <a:lnTo>
                    <a:pt x="253961" y="73190"/>
                  </a:lnTo>
                  <a:lnTo>
                    <a:pt x="253885" y="73063"/>
                  </a:lnTo>
                  <a:lnTo>
                    <a:pt x="253415" y="73063"/>
                  </a:lnTo>
                  <a:lnTo>
                    <a:pt x="253542" y="72174"/>
                  </a:lnTo>
                  <a:lnTo>
                    <a:pt x="253796" y="71031"/>
                  </a:lnTo>
                  <a:lnTo>
                    <a:pt x="253949" y="71031"/>
                  </a:lnTo>
                  <a:lnTo>
                    <a:pt x="253834" y="72047"/>
                  </a:lnTo>
                  <a:lnTo>
                    <a:pt x="253923" y="72301"/>
                  </a:lnTo>
                  <a:lnTo>
                    <a:pt x="254038" y="73317"/>
                  </a:lnTo>
                  <a:lnTo>
                    <a:pt x="254038" y="57594"/>
                  </a:lnTo>
                  <a:lnTo>
                    <a:pt x="253517" y="58839"/>
                  </a:lnTo>
                  <a:lnTo>
                    <a:pt x="253415" y="57188"/>
                  </a:lnTo>
                  <a:lnTo>
                    <a:pt x="252082" y="61760"/>
                  </a:lnTo>
                  <a:lnTo>
                    <a:pt x="252234" y="59474"/>
                  </a:lnTo>
                  <a:lnTo>
                    <a:pt x="252247" y="59347"/>
                  </a:lnTo>
                  <a:lnTo>
                    <a:pt x="252133" y="56680"/>
                  </a:lnTo>
                  <a:lnTo>
                    <a:pt x="251917" y="55664"/>
                  </a:lnTo>
                  <a:lnTo>
                    <a:pt x="251968" y="54267"/>
                  </a:lnTo>
                  <a:lnTo>
                    <a:pt x="252171" y="52870"/>
                  </a:lnTo>
                  <a:lnTo>
                    <a:pt x="250812" y="54267"/>
                  </a:lnTo>
                  <a:lnTo>
                    <a:pt x="249478" y="53378"/>
                  </a:lnTo>
                  <a:lnTo>
                    <a:pt x="247853" y="58585"/>
                  </a:lnTo>
                  <a:lnTo>
                    <a:pt x="247726" y="58839"/>
                  </a:lnTo>
                  <a:lnTo>
                    <a:pt x="247383" y="59347"/>
                  </a:lnTo>
                  <a:lnTo>
                    <a:pt x="247421" y="59093"/>
                  </a:lnTo>
                  <a:lnTo>
                    <a:pt x="247662" y="57569"/>
                  </a:lnTo>
                  <a:lnTo>
                    <a:pt x="247789" y="56426"/>
                  </a:lnTo>
                  <a:lnTo>
                    <a:pt x="247904" y="56045"/>
                  </a:lnTo>
                  <a:lnTo>
                    <a:pt x="247980" y="55867"/>
                  </a:lnTo>
                  <a:lnTo>
                    <a:pt x="247637" y="56426"/>
                  </a:lnTo>
                  <a:lnTo>
                    <a:pt x="246951" y="55664"/>
                  </a:lnTo>
                  <a:lnTo>
                    <a:pt x="246621" y="55283"/>
                  </a:lnTo>
                  <a:lnTo>
                    <a:pt x="246507" y="55765"/>
                  </a:lnTo>
                  <a:lnTo>
                    <a:pt x="246443" y="56045"/>
                  </a:lnTo>
                  <a:lnTo>
                    <a:pt x="245770" y="59093"/>
                  </a:lnTo>
                  <a:lnTo>
                    <a:pt x="245567" y="58204"/>
                  </a:lnTo>
                  <a:lnTo>
                    <a:pt x="245440" y="57696"/>
                  </a:lnTo>
                  <a:lnTo>
                    <a:pt x="245529" y="56984"/>
                  </a:lnTo>
                  <a:lnTo>
                    <a:pt x="246443" y="56045"/>
                  </a:lnTo>
                  <a:lnTo>
                    <a:pt x="246443" y="55791"/>
                  </a:lnTo>
                  <a:lnTo>
                    <a:pt x="245681" y="56045"/>
                  </a:lnTo>
                  <a:lnTo>
                    <a:pt x="245922" y="55283"/>
                  </a:lnTo>
                  <a:lnTo>
                    <a:pt x="245821" y="54648"/>
                  </a:lnTo>
                  <a:lnTo>
                    <a:pt x="244830" y="53505"/>
                  </a:lnTo>
                  <a:lnTo>
                    <a:pt x="241439" y="57950"/>
                  </a:lnTo>
                  <a:lnTo>
                    <a:pt x="241236" y="58204"/>
                  </a:lnTo>
                  <a:lnTo>
                    <a:pt x="240741" y="57188"/>
                  </a:lnTo>
                  <a:lnTo>
                    <a:pt x="240068" y="55791"/>
                  </a:lnTo>
                  <a:lnTo>
                    <a:pt x="240106" y="57188"/>
                  </a:lnTo>
                  <a:lnTo>
                    <a:pt x="238150" y="53251"/>
                  </a:lnTo>
                  <a:lnTo>
                    <a:pt x="234149" y="59474"/>
                  </a:lnTo>
                  <a:lnTo>
                    <a:pt x="234086" y="59220"/>
                  </a:lnTo>
                  <a:lnTo>
                    <a:pt x="233375" y="56426"/>
                  </a:lnTo>
                  <a:lnTo>
                    <a:pt x="232676" y="53759"/>
                  </a:lnTo>
                  <a:lnTo>
                    <a:pt x="232562" y="53378"/>
                  </a:lnTo>
                  <a:lnTo>
                    <a:pt x="232079" y="52235"/>
                  </a:lnTo>
                  <a:lnTo>
                    <a:pt x="231609" y="54394"/>
                  </a:lnTo>
                  <a:lnTo>
                    <a:pt x="231508" y="54775"/>
                  </a:lnTo>
                  <a:lnTo>
                    <a:pt x="230771" y="56426"/>
                  </a:lnTo>
                  <a:lnTo>
                    <a:pt x="231190" y="53251"/>
                  </a:lnTo>
                  <a:lnTo>
                    <a:pt x="229768" y="56807"/>
                  </a:lnTo>
                  <a:lnTo>
                    <a:pt x="228206" y="59220"/>
                  </a:lnTo>
                  <a:lnTo>
                    <a:pt x="228485" y="56553"/>
                  </a:lnTo>
                  <a:lnTo>
                    <a:pt x="228587" y="55664"/>
                  </a:lnTo>
                  <a:lnTo>
                    <a:pt x="229311" y="48806"/>
                  </a:lnTo>
                  <a:lnTo>
                    <a:pt x="227037" y="53505"/>
                  </a:lnTo>
                  <a:lnTo>
                    <a:pt x="226822" y="55664"/>
                  </a:lnTo>
                  <a:lnTo>
                    <a:pt x="226402" y="55156"/>
                  </a:lnTo>
                  <a:lnTo>
                    <a:pt x="225044" y="56553"/>
                  </a:lnTo>
                  <a:lnTo>
                    <a:pt x="225005" y="56299"/>
                  </a:lnTo>
                  <a:lnTo>
                    <a:pt x="225005" y="56172"/>
                  </a:lnTo>
                  <a:lnTo>
                    <a:pt x="225107" y="54648"/>
                  </a:lnTo>
                  <a:lnTo>
                    <a:pt x="225310" y="53632"/>
                  </a:lnTo>
                  <a:lnTo>
                    <a:pt x="223596" y="56172"/>
                  </a:lnTo>
                  <a:lnTo>
                    <a:pt x="222948" y="54902"/>
                  </a:lnTo>
                  <a:lnTo>
                    <a:pt x="223037" y="54394"/>
                  </a:lnTo>
                  <a:lnTo>
                    <a:pt x="224929" y="49695"/>
                  </a:lnTo>
                  <a:lnTo>
                    <a:pt x="223634" y="49187"/>
                  </a:lnTo>
                  <a:lnTo>
                    <a:pt x="222999" y="49695"/>
                  </a:lnTo>
                  <a:lnTo>
                    <a:pt x="221411" y="53378"/>
                  </a:lnTo>
                  <a:lnTo>
                    <a:pt x="221297" y="54775"/>
                  </a:lnTo>
                  <a:lnTo>
                    <a:pt x="221500" y="54902"/>
                  </a:lnTo>
                  <a:lnTo>
                    <a:pt x="221589" y="56045"/>
                  </a:lnTo>
                  <a:lnTo>
                    <a:pt x="221373" y="57315"/>
                  </a:lnTo>
                  <a:lnTo>
                    <a:pt x="221246" y="57569"/>
                  </a:lnTo>
                  <a:lnTo>
                    <a:pt x="220726" y="58204"/>
                  </a:lnTo>
                  <a:lnTo>
                    <a:pt x="219760" y="63030"/>
                  </a:lnTo>
                  <a:lnTo>
                    <a:pt x="218630" y="67348"/>
                  </a:lnTo>
                  <a:lnTo>
                    <a:pt x="218554" y="68237"/>
                  </a:lnTo>
                  <a:lnTo>
                    <a:pt x="219011" y="71412"/>
                  </a:lnTo>
                  <a:lnTo>
                    <a:pt x="220345" y="68618"/>
                  </a:lnTo>
                  <a:lnTo>
                    <a:pt x="220179" y="71031"/>
                  </a:lnTo>
                  <a:lnTo>
                    <a:pt x="219481" y="71031"/>
                  </a:lnTo>
                  <a:lnTo>
                    <a:pt x="219456" y="73317"/>
                  </a:lnTo>
                  <a:lnTo>
                    <a:pt x="220052" y="71412"/>
                  </a:lnTo>
                  <a:lnTo>
                    <a:pt x="220205" y="71031"/>
                  </a:lnTo>
                  <a:lnTo>
                    <a:pt x="220560" y="70142"/>
                  </a:lnTo>
                  <a:lnTo>
                    <a:pt x="220535" y="70396"/>
                  </a:lnTo>
                  <a:lnTo>
                    <a:pt x="220421" y="72682"/>
                  </a:lnTo>
                  <a:lnTo>
                    <a:pt x="221373" y="70142"/>
                  </a:lnTo>
                  <a:lnTo>
                    <a:pt x="221754" y="69126"/>
                  </a:lnTo>
                  <a:lnTo>
                    <a:pt x="221767" y="68872"/>
                  </a:lnTo>
                  <a:lnTo>
                    <a:pt x="221932" y="68630"/>
                  </a:lnTo>
                  <a:lnTo>
                    <a:pt x="221881" y="69596"/>
                  </a:lnTo>
                  <a:lnTo>
                    <a:pt x="222021" y="68491"/>
                  </a:lnTo>
                  <a:lnTo>
                    <a:pt x="222034" y="68364"/>
                  </a:lnTo>
                  <a:lnTo>
                    <a:pt x="222021" y="68491"/>
                  </a:lnTo>
                  <a:lnTo>
                    <a:pt x="222110" y="68364"/>
                  </a:lnTo>
                  <a:lnTo>
                    <a:pt x="222631" y="67602"/>
                  </a:lnTo>
                  <a:lnTo>
                    <a:pt x="222529" y="70015"/>
                  </a:lnTo>
                  <a:lnTo>
                    <a:pt x="222161" y="71539"/>
                  </a:lnTo>
                  <a:lnTo>
                    <a:pt x="222948" y="69761"/>
                  </a:lnTo>
                  <a:lnTo>
                    <a:pt x="222745" y="71158"/>
                  </a:lnTo>
                  <a:lnTo>
                    <a:pt x="222618" y="71577"/>
                  </a:lnTo>
                  <a:lnTo>
                    <a:pt x="222935" y="70904"/>
                  </a:lnTo>
                  <a:lnTo>
                    <a:pt x="223431" y="71920"/>
                  </a:lnTo>
                  <a:lnTo>
                    <a:pt x="223710" y="70904"/>
                  </a:lnTo>
                  <a:lnTo>
                    <a:pt x="224015" y="69761"/>
                  </a:lnTo>
                  <a:lnTo>
                    <a:pt x="224116" y="69380"/>
                  </a:lnTo>
                  <a:lnTo>
                    <a:pt x="224002" y="72047"/>
                  </a:lnTo>
                  <a:lnTo>
                    <a:pt x="225323" y="69380"/>
                  </a:lnTo>
                  <a:lnTo>
                    <a:pt x="225564" y="68872"/>
                  </a:lnTo>
                  <a:lnTo>
                    <a:pt x="224688" y="73444"/>
                  </a:lnTo>
                  <a:lnTo>
                    <a:pt x="225018" y="72428"/>
                  </a:lnTo>
                  <a:lnTo>
                    <a:pt x="226047" y="70015"/>
                  </a:lnTo>
                  <a:lnTo>
                    <a:pt x="226453" y="69888"/>
                  </a:lnTo>
                  <a:lnTo>
                    <a:pt x="224777" y="75222"/>
                  </a:lnTo>
                  <a:lnTo>
                    <a:pt x="227749" y="70396"/>
                  </a:lnTo>
                  <a:lnTo>
                    <a:pt x="226504" y="76238"/>
                  </a:lnTo>
                  <a:lnTo>
                    <a:pt x="227888" y="71412"/>
                  </a:lnTo>
                  <a:lnTo>
                    <a:pt x="228663" y="74460"/>
                  </a:lnTo>
                  <a:lnTo>
                    <a:pt x="230035" y="71793"/>
                  </a:lnTo>
                  <a:lnTo>
                    <a:pt x="229958" y="72047"/>
                  </a:lnTo>
                  <a:lnTo>
                    <a:pt x="229831" y="72910"/>
                  </a:lnTo>
                  <a:lnTo>
                    <a:pt x="229946" y="74803"/>
                  </a:lnTo>
                  <a:lnTo>
                    <a:pt x="230073" y="75730"/>
                  </a:lnTo>
                  <a:lnTo>
                    <a:pt x="230847" y="71793"/>
                  </a:lnTo>
                  <a:lnTo>
                    <a:pt x="230873" y="71666"/>
                  </a:lnTo>
                  <a:lnTo>
                    <a:pt x="231190" y="71412"/>
                  </a:lnTo>
                  <a:lnTo>
                    <a:pt x="231762" y="70942"/>
                  </a:lnTo>
                  <a:lnTo>
                    <a:pt x="231851" y="70777"/>
                  </a:lnTo>
                  <a:lnTo>
                    <a:pt x="231990" y="70396"/>
                  </a:lnTo>
                  <a:lnTo>
                    <a:pt x="232181" y="69888"/>
                  </a:lnTo>
                  <a:lnTo>
                    <a:pt x="232537" y="68872"/>
                  </a:lnTo>
                  <a:lnTo>
                    <a:pt x="232676" y="68491"/>
                  </a:lnTo>
                  <a:lnTo>
                    <a:pt x="232524" y="72453"/>
                  </a:lnTo>
                  <a:lnTo>
                    <a:pt x="231444" y="73190"/>
                  </a:lnTo>
                  <a:lnTo>
                    <a:pt x="230936" y="76873"/>
                  </a:lnTo>
                  <a:lnTo>
                    <a:pt x="231521" y="73698"/>
                  </a:lnTo>
                  <a:lnTo>
                    <a:pt x="232600" y="73825"/>
                  </a:lnTo>
                  <a:lnTo>
                    <a:pt x="232613" y="73698"/>
                  </a:lnTo>
                  <a:lnTo>
                    <a:pt x="232892" y="71158"/>
                  </a:lnTo>
                  <a:lnTo>
                    <a:pt x="232892" y="73571"/>
                  </a:lnTo>
                  <a:lnTo>
                    <a:pt x="233070" y="72301"/>
                  </a:lnTo>
                  <a:lnTo>
                    <a:pt x="232689" y="75730"/>
                  </a:lnTo>
                  <a:lnTo>
                    <a:pt x="233375" y="72301"/>
                  </a:lnTo>
                  <a:lnTo>
                    <a:pt x="233603" y="71158"/>
                  </a:lnTo>
                  <a:lnTo>
                    <a:pt x="233705" y="70650"/>
                  </a:lnTo>
                  <a:lnTo>
                    <a:pt x="233273" y="74968"/>
                  </a:lnTo>
                  <a:lnTo>
                    <a:pt x="234213" y="71920"/>
                  </a:lnTo>
                  <a:lnTo>
                    <a:pt x="234378" y="74714"/>
                  </a:lnTo>
                  <a:lnTo>
                    <a:pt x="233514" y="76746"/>
                  </a:lnTo>
                  <a:lnTo>
                    <a:pt x="234530" y="75222"/>
                  </a:lnTo>
                  <a:lnTo>
                    <a:pt x="234556" y="75958"/>
                  </a:lnTo>
                  <a:lnTo>
                    <a:pt x="234619" y="75222"/>
                  </a:lnTo>
                  <a:lnTo>
                    <a:pt x="234708" y="74587"/>
                  </a:lnTo>
                  <a:lnTo>
                    <a:pt x="235216" y="72682"/>
                  </a:lnTo>
                  <a:lnTo>
                    <a:pt x="236143" y="71920"/>
                  </a:lnTo>
                  <a:lnTo>
                    <a:pt x="236296" y="71793"/>
                  </a:lnTo>
                  <a:lnTo>
                    <a:pt x="235153" y="75450"/>
                  </a:lnTo>
                  <a:lnTo>
                    <a:pt x="235038" y="77635"/>
                  </a:lnTo>
                  <a:lnTo>
                    <a:pt x="235788" y="76746"/>
                  </a:lnTo>
                  <a:lnTo>
                    <a:pt x="236855" y="73317"/>
                  </a:lnTo>
                  <a:lnTo>
                    <a:pt x="237172" y="73520"/>
                  </a:lnTo>
                  <a:lnTo>
                    <a:pt x="237197" y="73952"/>
                  </a:lnTo>
                  <a:lnTo>
                    <a:pt x="237083" y="74841"/>
                  </a:lnTo>
                  <a:lnTo>
                    <a:pt x="236956" y="75222"/>
                  </a:lnTo>
                  <a:lnTo>
                    <a:pt x="237705" y="73317"/>
                  </a:lnTo>
                  <a:lnTo>
                    <a:pt x="238099" y="72301"/>
                  </a:lnTo>
                  <a:lnTo>
                    <a:pt x="238721" y="75349"/>
                  </a:lnTo>
                  <a:lnTo>
                    <a:pt x="239864" y="72301"/>
                  </a:lnTo>
                  <a:lnTo>
                    <a:pt x="240055" y="71793"/>
                  </a:lnTo>
                  <a:lnTo>
                    <a:pt x="240017" y="72593"/>
                  </a:lnTo>
                  <a:lnTo>
                    <a:pt x="240144" y="71666"/>
                  </a:lnTo>
                  <a:lnTo>
                    <a:pt x="240258" y="70650"/>
                  </a:lnTo>
                  <a:lnTo>
                    <a:pt x="240665" y="68491"/>
                  </a:lnTo>
                  <a:lnTo>
                    <a:pt x="240830" y="67602"/>
                  </a:lnTo>
                  <a:lnTo>
                    <a:pt x="240880" y="67348"/>
                  </a:lnTo>
                  <a:lnTo>
                    <a:pt x="241223" y="67348"/>
                  </a:lnTo>
                  <a:lnTo>
                    <a:pt x="241947" y="65062"/>
                  </a:lnTo>
                  <a:lnTo>
                    <a:pt x="241604" y="67602"/>
                  </a:lnTo>
                  <a:lnTo>
                    <a:pt x="241414" y="67475"/>
                  </a:lnTo>
                  <a:lnTo>
                    <a:pt x="241211" y="68491"/>
                  </a:lnTo>
                  <a:lnTo>
                    <a:pt x="240969" y="69253"/>
                  </a:lnTo>
                  <a:lnTo>
                    <a:pt x="241528" y="68237"/>
                  </a:lnTo>
                  <a:lnTo>
                    <a:pt x="241261" y="70942"/>
                  </a:lnTo>
                  <a:lnTo>
                    <a:pt x="241503" y="70421"/>
                  </a:lnTo>
                  <a:lnTo>
                    <a:pt x="241592" y="70269"/>
                  </a:lnTo>
                  <a:lnTo>
                    <a:pt x="242557" y="68237"/>
                  </a:lnTo>
                  <a:lnTo>
                    <a:pt x="242773" y="68872"/>
                  </a:lnTo>
                  <a:lnTo>
                    <a:pt x="242849" y="69596"/>
                  </a:lnTo>
                  <a:lnTo>
                    <a:pt x="242366" y="72809"/>
                  </a:lnTo>
                  <a:lnTo>
                    <a:pt x="241515" y="70421"/>
                  </a:lnTo>
                  <a:lnTo>
                    <a:pt x="241579" y="73444"/>
                  </a:lnTo>
                  <a:lnTo>
                    <a:pt x="241020" y="72047"/>
                  </a:lnTo>
                  <a:lnTo>
                    <a:pt x="240626" y="77635"/>
                  </a:lnTo>
                  <a:lnTo>
                    <a:pt x="240601" y="71729"/>
                  </a:lnTo>
                  <a:lnTo>
                    <a:pt x="240296" y="75095"/>
                  </a:lnTo>
                  <a:lnTo>
                    <a:pt x="240169" y="77635"/>
                  </a:lnTo>
                  <a:lnTo>
                    <a:pt x="240944" y="78778"/>
                  </a:lnTo>
                  <a:lnTo>
                    <a:pt x="241211" y="77635"/>
                  </a:lnTo>
                  <a:lnTo>
                    <a:pt x="241604" y="75984"/>
                  </a:lnTo>
                  <a:lnTo>
                    <a:pt x="242468" y="77127"/>
                  </a:lnTo>
                  <a:lnTo>
                    <a:pt x="242849" y="75984"/>
                  </a:lnTo>
                  <a:lnTo>
                    <a:pt x="243027" y="75450"/>
                  </a:lnTo>
                  <a:lnTo>
                    <a:pt x="243154" y="73571"/>
                  </a:lnTo>
                  <a:lnTo>
                    <a:pt x="243192" y="73444"/>
                  </a:lnTo>
                  <a:lnTo>
                    <a:pt x="243395" y="72809"/>
                  </a:lnTo>
                  <a:lnTo>
                    <a:pt x="243509" y="72428"/>
                  </a:lnTo>
                  <a:lnTo>
                    <a:pt x="245668" y="69126"/>
                  </a:lnTo>
                  <a:lnTo>
                    <a:pt x="243078" y="81445"/>
                  </a:lnTo>
                  <a:lnTo>
                    <a:pt x="244983" y="77127"/>
                  </a:lnTo>
                  <a:lnTo>
                    <a:pt x="245681" y="74968"/>
                  </a:lnTo>
                  <a:lnTo>
                    <a:pt x="245783" y="74587"/>
                  </a:lnTo>
                  <a:lnTo>
                    <a:pt x="246684" y="70269"/>
                  </a:lnTo>
                  <a:lnTo>
                    <a:pt x="246862" y="71539"/>
                  </a:lnTo>
                  <a:lnTo>
                    <a:pt x="246976" y="73063"/>
                  </a:lnTo>
                  <a:lnTo>
                    <a:pt x="246049" y="76619"/>
                  </a:lnTo>
                  <a:lnTo>
                    <a:pt x="247002" y="77254"/>
                  </a:lnTo>
                  <a:lnTo>
                    <a:pt x="247688" y="71031"/>
                  </a:lnTo>
                  <a:lnTo>
                    <a:pt x="248183" y="73520"/>
                  </a:lnTo>
                  <a:lnTo>
                    <a:pt x="248551" y="73520"/>
                  </a:lnTo>
                  <a:lnTo>
                    <a:pt x="248653" y="74079"/>
                  </a:lnTo>
                  <a:lnTo>
                    <a:pt x="248196" y="77127"/>
                  </a:lnTo>
                  <a:lnTo>
                    <a:pt x="249389" y="76746"/>
                  </a:lnTo>
                  <a:lnTo>
                    <a:pt x="251066" y="74460"/>
                  </a:lnTo>
                  <a:lnTo>
                    <a:pt x="252399" y="73952"/>
                  </a:lnTo>
                  <a:lnTo>
                    <a:pt x="252133" y="75095"/>
                  </a:lnTo>
                  <a:lnTo>
                    <a:pt x="251929" y="75603"/>
                  </a:lnTo>
                  <a:lnTo>
                    <a:pt x="251802" y="77254"/>
                  </a:lnTo>
                  <a:lnTo>
                    <a:pt x="253657" y="75730"/>
                  </a:lnTo>
                  <a:lnTo>
                    <a:pt x="256082" y="80556"/>
                  </a:lnTo>
                  <a:lnTo>
                    <a:pt x="257200" y="77635"/>
                  </a:lnTo>
                  <a:lnTo>
                    <a:pt x="257327" y="77762"/>
                  </a:lnTo>
                  <a:lnTo>
                    <a:pt x="257378" y="77635"/>
                  </a:lnTo>
                  <a:lnTo>
                    <a:pt x="257822" y="76619"/>
                  </a:lnTo>
                  <a:lnTo>
                    <a:pt x="258191" y="76492"/>
                  </a:lnTo>
                  <a:lnTo>
                    <a:pt x="258000" y="77889"/>
                  </a:lnTo>
                  <a:lnTo>
                    <a:pt x="257886" y="78498"/>
                  </a:lnTo>
                  <a:lnTo>
                    <a:pt x="257556" y="79286"/>
                  </a:lnTo>
                  <a:lnTo>
                    <a:pt x="259041" y="76873"/>
                  </a:lnTo>
                  <a:lnTo>
                    <a:pt x="259410" y="76492"/>
                  </a:lnTo>
                  <a:lnTo>
                    <a:pt x="260134" y="75730"/>
                  </a:lnTo>
                  <a:lnTo>
                    <a:pt x="261467" y="74333"/>
                  </a:lnTo>
                  <a:lnTo>
                    <a:pt x="261759" y="76492"/>
                  </a:lnTo>
                  <a:lnTo>
                    <a:pt x="261886" y="77889"/>
                  </a:lnTo>
                  <a:lnTo>
                    <a:pt x="261772" y="78143"/>
                  </a:lnTo>
                  <a:lnTo>
                    <a:pt x="261683" y="78905"/>
                  </a:lnTo>
                  <a:lnTo>
                    <a:pt x="262166" y="79921"/>
                  </a:lnTo>
                  <a:lnTo>
                    <a:pt x="263283" y="74333"/>
                  </a:lnTo>
                  <a:lnTo>
                    <a:pt x="263359" y="73952"/>
                  </a:lnTo>
                  <a:lnTo>
                    <a:pt x="263461" y="73444"/>
                  </a:lnTo>
                  <a:lnTo>
                    <a:pt x="263486" y="73317"/>
                  </a:lnTo>
                  <a:lnTo>
                    <a:pt x="263639" y="72555"/>
                  </a:lnTo>
                  <a:lnTo>
                    <a:pt x="263702" y="73317"/>
                  </a:lnTo>
                  <a:lnTo>
                    <a:pt x="263829" y="75603"/>
                  </a:lnTo>
                  <a:lnTo>
                    <a:pt x="263766" y="76111"/>
                  </a:lnTo>
                  <a:lnTo>
                    <a:pt x="265214" y="77635"/>
                  </a:lnTo>
                  <a:lnTo>
                    <a:pt x="267716" y="75222"/>
                  </a:lnTo>
                  <a:lnTo>
                    <a:pt x="268249" y="80048"/>
                  </a:lnTo>
                  <a:lnTo>
                    <a:pt x="269316" y="75730"/>
                  </a:lnTo>
                  <a:lnTo>
                    <a:pt x="269684" y="82334"/>
                  </a:lnTo>
                  <a:lnTo>
                    <a:pt x="270916" y="76365"/>
                  </a:lnTo>
                  <a:lnTo>
                    <a:pt x="271195" y="78270"/>
                  </a:lnTo>
                  <a:lnTo>
                    <a:pt x="271322" y="79667"/>
                  </a:lnTo>
                  <a:lnTo>
                    <a:pt x="271081" y="80175"/>
                  </a:lnTo>
                  <a:lnTo>
                    <a:pt x="270954" y="80683"/>
                  </a:lnTo>
                  <a:lnTo>
                    <a:pt x="271970" y="82842"/>
                  </a:lnTo>
                  <a:lnTo>
                    <a:pt x="272313" y="83223"/>
                  </a:lnTo>
                  <a:lnTo>
                    <a:pt x="273253" y="79159"/>
                  </a:lnTo>
                  <a:lnTo>
                    <a:pt x="273850" y="78651"/>
                  </a:lnTo>
                  <a:lnTo>
                    <a:pt x="273278" y="81826"/>
                  </a:lnTo>
                  <a:lnTo>
                    <a:pt x="274485" y="78651"/>
                  </a:lnTo>
                  <a:lnTo>
                    <a:pt x="274535" y="78524"/>
                  </a:lnTo>
                  <a:lnTo>
                    <a:pt x="274180" y="82461"/>
                  </a:lnTo>
                  <a:lnTo>
                    <a:pt x="274688" y="81826"/>
                  </a:lnTo>
                  <a:lnTo>
                    <a:pt x="274815" y="79540"/>
                  </a:lnTo>
                  <a:lnTo>
                    <a:pt x="274866" y="79286"/>
                  </a:lnTo>
                  <a:lnTo>
                    <a:pt x="275437" y="78524"/>
                  </a:lnTo>
                  <a:lnTo>
                    <a:pt x="275831" y="78016"/>
                  </a:lnTo>
                  <a:lnTo>
                    <a:pt x="275971" y="79667"/>
                  </a:lnTo>
                  <a:lnTo>
                    <a:pt x="276098" y="82207"/>
                  </a:lnTo>
                  <a:lnTo>
                    <a:pt x="275882" y="83477"/>
                  </a:lnTo>
                  <a:lnTo>
                    <a:pt x="278041" y="81064"/>
                  </a:lnTo>
                  <a:lnTo>
                    <a:pt x="277901" y="81686"/>
                  </a:lnTo>
                  <a:lnTo>
                    <a:pt x="278206" y="81064"/>
                  </a:lnTo>
                  <a:lnTo>
                    <a:pt x="278523" y="80429"/>
                  </a:lnTo>
                  <a:lnTo>
                    <a:pt x="276580" y="86906"/>
                  </a:lnTo>
                  <a:lnTo>
                    <a:pt x="277939" y="84112"/>
                  </a:lnTo>
                  <a:lnTo>
                    <a:pt x="278053" y="83096"/>
                  </a:lnTo>
                  <a:lnTo>
                    <a:pt x="278307" y="82334"/>
                  </a:lnTo>
                  <a:lnTo>
                    <a:pt x="278485" y="81572"/>
                  </a:lnTo>
                  <a:lnTo>
                    <a:pt x="278536" y="83477"/>
                  </a:lnTo>
                  <a:lnTo>
                    <a:pt x="279450" y="83731"/>
                  </a:lnTo>
                  <a:lnTo>
                    <a:pt x="280289" y="83096"/>
                  </a:lnTo>
                  <a:lnTo>
                    <a:pt x="279971" y="84366"/>
                  </a:lnTo>
                  <a:lnTo>
                    <a:pt x="279857" y="85331"/>
                  </a:lnTo>
                  <a:lnTo>
                    <a:pt x="280873" y="86017"/>
                  </a:lnTo>
                  <a:lnTo>
                    <a:pt x="282536" y="84620"/>
                  </a:lnTo>
                  <a:lnTo>
                    <a:pt x="283908" y="84874"/>
                  </a:lnTo>
                  <a:lnTo>
                    <a:pt x="283832" y="84620"/>
                  </a:lnTo>
                  <a:lnTo>
                    <a:pt x="283718" y="84239"/>
                  </a:lnTo>
                  <a:lnTo>
                    <a:pt x="283768" y="83096"/>
                  </a:lnTo>
                  <a:lnTo>
                    <a:pt x="284099" y="81572"/>
                  </a:lnTo>
                  <a:lnTo>
                    <a:pt x="284340" y="80429"/>
                  </a:lnTo>
                  <a:lnTo>
                    <a:pt x="284429" y="80048"/>
                  </a:lnTo>
                  <a:lnTo>
                    <a:pt x="284899" y="79794"/>
                  </a:lnTo>
                  <a:lnTo>
                    <a:pt x="284797" y="80492"/>
                  </a:lnTo>
                  <a:lnTo>
                    <a:pt x="285089" y="79794"/>
                  </a:lnTo>
                  <a:lnTo>
                    <a:pt x="285254" y="79413"/>
                  </a:lnTo>
                  <a:lnTo>
                    <a:pt x="285559" y="79667"/>
                  </a:lnTo>
                  <a:lnTo>
                    <a:pt x="285610" y="80175"/>
                  </a:lnTo>
                  <a:lnTo>
                    <a:pt x="284899" y="83223"/>
                  </a:lnTo>
                  <a:lnTo>
                    <a:pt x="284403" y="84239"/>
                  </a:lnTo>
                  <a:lnTo>
                    <a:pt x="285242" y="83223"/>
                  </a:lnTo>
                  <a:lnTo>
                    <a:pt x="285153" y="83858"/>
                  </a:lnTo>
                  <a:lnTo>
                    <a:pt x="285038" y="84366"/>
                  </a:lnTo>
                  <a:lnTo>
                    <a:pt x="284911" y="84620"/>
                  </a:lnTo>
                  <a:lnTo>
                    <a:pt x="284797" y="85001"/>
                  </a:lnTo>
                  <a:lnTo>
                    <a:pt x="284568" y="86017"/>
                  </a:lnTo>
                  <a:lnTo>
                    <a:pt x="285216" y="83985"/>
                  </a:lnTo>
                  <a:lnTo>
                    <a:pt x="285038" y="89573"/>
                  </a:lnTo>
                  <a:lnTo>
                    <a:pt x="286080" y="86017"/>
                  </a:lnTo>
                  <a:lnTo>
                    <a:pt x="285927" y="87033"/>
                  </a:lnTo>
                  <a:lnTo>
                    <a:pt x="287299" y="87287"/>
                  </a:lnTo>
                  <a:lnTo>
                    <a:pt x="288150" y="86271"/>
                  </a:lnTo>
                  <a:lnTo>
                    <a:pt x="289306" y="86271"/>
                  </a:lnTo>
                  <a:lnTo>
                    <a:pt x="289356" y="86017"/>
                  </a:lnTo>
                  <a:lnTo>
                    <a:pt x="289737" y="83985"/>
                  </a:lnTo>
                  <a:lnTo>
                    <a:pt x="289864" y="83350"/>
                  </a:lnTo>
                  <a:lnTo>
                    <a:pt x="290182" y="84112"/>
                  </a:lnTo>
                  <a:lnTo>
                    <a:pt x="290436" y="83350"/>
                  </a:lnTo>
                  <a:lnTo>
                    <a:pt x="290487" y="83223"/>
                  </a:lnTo>
                  <a:lnTo>
                    <a:pt x="290944" y="81826"/>
                  </a:lnTo>
                  <a:lnTo>
                    <a:pt x="291604" y="82969"/>
                  </a:lnTo>
                  <a:lnTo>
                    <a:pt x="292112" y="85382"/>
                  </a:lnTo>
                  <a:lnTo>
                    <a:pt x="293154" y="85382"/>
                  </a:lnTo>
                  <a:lnTo>
                    <a:pt x="294030" y="84112"/>
                  </a:lnTo>
                  <a:lnTo>
                    <a:pt x="294005" y="83858"/>
                  </a:lnTo>
                  <a:lnTo>
                    <a:pt x="293890" y="83223"/>
                  </a:lnTo>
                  <a:lnTo>
                    <a:pt x="293992" y="82461"/>
                  </a:lnTo>
                  <a:lnTo>
                    <a:pt x="294208" y="81826"/>
                  </a:lnTo>
                  <a:lnTo>
                    <a:pt x="294436" y="81191"/>
                  </a:lnTo>
                  <a:lnTo>
                    <a:pt x="294195" y="82715"/>
                  </a:lnTo>
                  <a:lnTo>
                    <a:pt x="294081" y="83858"/>
                  </a:lnTo>
                  <a:lnTo>
                    <a:pt x="295046" y="83858"/>
                  </a:lnTo>
                  <a:lnTo>
                    <a:pt x="294170" y="85636"/>
                  </a:lnTo>
                  <a:lnTo>
                    <a:pt x="295452" y="85382"/>
                  </a:lnTo>
                  <a:lnTo>
                    <a:pt x="295808" y="85382"/>
                  </a:lnTo>
                  <a:lnTo>
                    <a:pt x="297713" y="83477"/>
                  </a:lnTo>
                  <a:lnTo>
                    <a:pt x="297840" y="81318"/>
                  </a:lnTo>
                  <a:lnTo>
                    <a:pt x="297878" y="81191"/>
                  </a:lnTo>
                  <a:lnTo>
                    <a:pt x="297916" y="81064"/>
                  </a:lnTo>
                  <a:lnTo>
                    <a:pt x="298272" y="80683"/>
                  </a:lnTo>
                  <a:lnTo>
                    <a:pt x="298272" y="82461"/>
                  </a:lnTo>
                  <a:lnTo>
                    <a:pt x="298056" y="83477"/>
                  </a:lnTo>
                  <a:lnTo>
                    <a:pt x="297929" y="83731"/>
                  </a:lnTo>
                  <a:lnTo>
                    <a:pt x="300012" y="80683"/>
                  </a:lnTo>
                  <a:lnTo>
                    <a:pt x="300367" y="80175"/>
                  </a:lnTo>
                  <a:lnTo>
                    <a:pt x="300431" y="92240"/>
                  </a:lnTo>
                  <a:lnTo>
                    <a:pt x="302641" y="87287"/>
                  </a:lnTo>
                  <a:lnTo>
                    <a:pt x="302679" y="87160"/>
                  </a:lnTo>
                  <a:lnTo>
                    <a:pt x="302742" y="87033"/>
                  </a:lnTo>
                  <a:lnTo>
                    <a:pt x="302869" y="86906"/>
                  </a:lnTo>
                  <a:lnTo>
                    <a:pt x="304609" y="84620"/>
                  </a:lnTo>
                  <a:lnTo>
                    <a:pt x="305041" y="85001"/>
                  </a:lnTo>
                  <a:lnTo>
                    <a:pt x="305054" y="85255"/>
                  </a:lnTo>
                  <a:lnTo>
                    <a:pt x="303974" y="86398"/>
                  </a:lnTo>
                  <a:lnTo>
                    <a:pt x="303911" y="87033"/>
                  </a:lnTo>
                  <a:lnTo>
                    <a:pt x="304038" y="88176"/>
                  </a:lnTo>
                  <a:lnTo>
                    <a:pt x="306070" y="84620"/>
                  </a:lnTo>
                  <a:lnTo>
                    <a:pt x="306362" y="84112"/>
                  </a:lnTo>
                  <a:lnTo>
                    <a:pt x="306311" y="89319"/>
                  </a:lnTo>
                  <a:lnTo>
                    <a:pt x="308102" y="86652"/>
                  </a:lnTo>
                  <a:lnTo>
                    <a:pt x="307632" y="94526"/>
                  </a:lnTo>
                  <a:lnTo>
                    <a:pt x="311619" y="86652"/>
                  </a:lnTo>
                  <a:lnTo>
                    <a:pt x="312000" y="91859"/>
                  </a:lnTo>
                  <a:lnTo>
                    <a:pt x="312242" y="90233"/>
                  </a:lnTo>
                  <a:lnTo>
                    <a:pt x="312369" y="89827"/>
                  </a:lnTo>
                  <a:lnTo>
                    <a:pt x="312940" y="88303"/>
                  </a:lnTo>
                  <a:lnTo>
                    <a:pt x="312737" y="89573"/>
                  </a:lnTo>
                  <a:lnTo>
                    <a:pt x="312978" y="88938"/>
                  </a:lnTo>
                  <a:lnTo>
                    <a:pt x="314236" y="88303"/>
                  </a:lnTo>
                  <a:lnTo>
                    <a:pt x="316230" y="87287"/>
                  </a:lnTo>
                  <a:lnTo>
                    <a:pt x="318376" y="92748"/>
                  </a:lnTo>
                  <a:lnTo>
                    <a:pt x="320992" y="94907"/>
                  </a:lnTo>
                  <a:lnTo>
                    <a:pt x="321970" y="95669"/>
                  </a:lnTo>
                  <a:lnTo>
                    <a:pt x="323100" y="87287"/>
                  </a:lnTo>
                  <a:lnTo>
                    <a:pt x="323189" y="86652"/>
                  </a:lnTo>
                  <a:lnTo>
                    <a:pt x="323342" y="85509"/>
                  </a:lnTo>
                  <a:lnTo>
                    <a:pt x="323697" y="88557"/>
                  </a:lnTo>
                  <a:lnTo>
                    <a:pt x="323811" y="90449"/>
                  </a:lnTo>
                  <a:lnTo>
                    <a:pt x="322872" y="93510"/>
                  </a:lnTo>
                  <a:lnTo>
                    <a:pt x="325780" y="89827"/>
                  </a:lnTo>
                  <a:lnTo>
                    <a:pt x="327266" y="94399"/>
                  </a:lnTo>
                  <a:lnTo>
                    <a:pt x="330022" y="91351"/>
                  </a:lnTo>
                  <a:lnTo>
                    <a:pt x="329793" y="91986"/>
                  </a:lnTo>
                  <a:lnTo>
                    <a:pt x="329539" y="93129"/>
                  </a:lnTo>
                  <a:lnTo>
                    <a:pt x="329349" y="93129"/>
                  </a:lnTo>
                  <a:lnTo>
                    <a:pt x="329336" y="95669"/>
                  </a:lnTo>
                  <a:lnTo>
                    <a:pt x="330885" y="93637"/>
                  </a:lnTo>
                  <a:lnTo>
                    <a:pt x="331000" y="93383"/>
                  </a:lnTo>
                  <a:lnTo>
                    <a:pt x="331355" y="91478"/>
                  </a:lnTo>
                  <a:lnTo>
                    <a:pt x="331444" y="91605"/>
                  </a:lnTo>
                  <a:lnTo>
                    <a:pt x="331546" y="92113"/>
                  </a:lnTo>
                  <a:lnTo>
                    <a:pt x="331279" y="92875"/>
                  </a:lnTo>
                  <a:lnTo>
                    <a:pt x="331165" y="94907"/>
                  </a:lnTo>
                  <a:lnTo>
                    <a:pt x="331279" y="95923"/>
                  </a:lnTo>
                  <a:lnTo>
                    <a:pt x="332816" y="91478"/>
                  </a:lnTo>
                  <a:lnTo>
                    <a:pt x="332587" y="94043"/>
                  </a:lnTo>
                  <a:lnTo>
                    <a:pt x="332714" y="93764"/>
                  </a:lnTo>
                  <a:lnTo>
                    <a:pt x="333502" y="95542"/>
                  </a:lnTo>
                  <a:lnTo>
                    <a:pt x="333654" y="93764"/>
                  </a:lnTo>
                  <a:lnTo>
                    <a:pt x="333756" y="92621"/>
                  </a:lnTo>
                  <a:lnTo>
                    <a:pt x="334289" y="94145"/>
                  </a:lnTo>
                  <a:lnTo>
                    <a:pt x="335013" y="92621"/>
                  </a:lnTo>
                  <a:lnTo>
                    <a:pt x="335508" y="91605"/>
                  </a:lnTo>
                  <a:lnTo>
                    <a:pt x="335813" y="93357"/>
                  </a:lnTo>
                  <a:lnTo>
                    <a:pt x="335673" y="93738"/>
                  </a:lnTo>
                  <a:lnTo>
                    <a:pt x="335597" y="94068"/>
                  </a:lnTo>
                  <a:lnTo>
                    <a:pt x="335889" y="95427"/>
                  </a:lnTo>
                  <a:lnTo>
                    <a:pt x="335940" y="94373"/>
                  </a:lnTo>
                  <a:lnTo>
                    <a:pt x="335902" y="93764"/>
                  </a:lnTo>
                  <a:lnTo>
                    <a:pt x="335826" y="93383"/>
                  </a:lnTo>
                  <a:lnTo>
                    <a:pt x="336410" y="91605"/>
                  </a:lnTo>
                  <a:lnTo>
                    <a:pt x="336448" y="91478"/>
                  </a:lnTo>
                  <a:lnTo>
                    <a:pt x="336486" y="91351"/>
                  </a:lnTo>
                  <a:lnTo>
                    <a:pt x="336816" y="90335"/>
                  </a:lnTo>
                  <a:lnTo>
                    <a:pt x="336892" y="95161"/>
                  </a:lnTo>
                  <a:lnTo>
                    <a:pt x="337858" y="90716"/>
                  </a:lnTo>
                  <a:lnTo>
                    <a:pt x="336943" y="95415"/>
                  </a:lnTo>
                  <a:lnTo>
                    <a:pt x="338556" y="94780"/>
                  </a:lnTo>
                  <a:lnTo>
                    <a:pt x="339458" y="92621"/>
                  </a:lnTo>
                  <a:lnTo>
                    <a:pt x="339229" y="93383"/>
                  </a:lnTo>
                  <a:lnTo>
                    <a:pt x="339115" y="94030"/>
                  </a:lnTo>
                  <a:lnTo>
                    <a:pt x="339623" y="94145"/>
                  </a:lnTo>
                  <a:lnTo>
                    <a:pt x="339077" y="96012"/>
                  </a:lnTo>
                  <a:lnTo>
                    <a:pt x="339661" y="96050"/>
                  </a:lnTo>
                  <a:lnTo>
                    <a:pt x="340334" y="95288"/>
                  </a:lnTo>
                  <a:lnTo>
                    <a:pt x="340690" y="93002"/>
                  </a:lnTo>
                  <a:lnTo>
                    <a:pt x="340702" y="98717"/>
                  </a:lnTo>
                  <a:lnTo>
                    <a:pt x="342392" y="93002"/>
                  </a:lnTo>
                  <a:lnTo>
                    <a:pt x="342506" y="92621"/>
                  </a:lnTo>
                  <a:lnTo>
                    <a:pt x="343065" y="90716"/>
                  </a:lnTo>
                  <a:lnTo>
                    <a:pt x="343179" y="90335"/>
                  </a:lnTo>
                  <a:lnTo>
                    <a:pt x="343331" y="89827"/>
                  </a:lnTo>
                  <a:lnTo>
                    <a:pt x="343623" y="88811"/>
                  </a:lnTo>
                  <a:lnTo>
                    <a:pt x="342900" y="96050"/>
                  </a:lnTo>
                  <a:lnTo>
                    <a:pt x="345059" y="93891"/>
                  </a:lnTo>
                  <a:lnTo>
                    <a:pt x="346773" y="92621"/>
                  </a:lnTo>
                  <a:lnTo>
                    <a:pt x="346062" y="96685"/>
                  </a:lnTo>
                  <a:lnTo>
                    <a:pt x="347573" y="95415"/>
                  </a:lnTo>
                  <a:lnTo>
                    <a:pt x="347027" y="92456"/>
                  </a:lnTo>
                  <a:lnTo>
                    <a:pt x="346900" y="91859"/>
                  </a:lnTo>
                  <a:lnTo>
                    <a:pt x="347027" y="92456"/>
                  </a:lnTo>
                  <a:lnTo>
                    <a:pt x="348386" y="91859"/>
                  </a:lnTo>
                  <a:lnTo>
                    <a:pt x="348678" y="91732"/>
                  </a:lnTo>
                  <a:lnTo>
                    <a:pt x="348107" y="94551"/>
                  </a:lnTo>
                  <a:lnTo>
                    <a:pt x="349250" y="91732"/>
                  </a:lnTo>
                  <a:lnTo>
                    <a:pt x="349453" y="91224"/>
                  </a:lnTo>
                  <a:lnTo>
                    <a:pt x="350672" y="92621"/>
                  </a:lnTo>
                  <a:lnTo>
                    <a:pt x="350723" y="92748"/>
                  </a:lnTo>
                  <a:lnTo>
                    <a:pt x="350837" y="93510"/>
                  </a:lnTo>
                  <a:lnTo>
                    <a:pt x="350088" y="94653"/>
                  </a:lnTo>
                  <a:lnTo>
                    <a:pt x="349821" y="95415"/>
                  </a:lnTo>
                  <a:lnTo>
                    <a:pt x="351612" y="93764"/>
                  </a:lnTo>
                  <a:lnTo>
                    <a:pt x="352539" y="96304"/>
                  </a:lnTo>
                  <a:lnTo>
                    <a:pt x="354203" y="94145"/>
                  </a:lnTo>
                  <a:lnTo>
                    <a:pt x="354304" y="93764"/>
                  </a:lnTo>
                  <a:lnTo>
                    <a:pt x="354418" y="91351"/>
                  </a:lnTo>
                  <a:lnTo>
                    <a:pt x="354507" y="91224"/>
                  </a:lnTo>
                  <a:lnTo>
                    <a:pt x="356044" y="88811"/>
                  </a:lnTo>
                  <a:lnTo>
                    <a:pt x="356311" y="88404"/>
                  </a:lnTo>
                  <a:lnTo>
                    <a:pt x="356400" y="88176"/>
                  </a:lnTo>
                  <a:lnTo>
                    <a:pt x="356374" y="88303"/>
                  </a:lnTo>
                  <a:lnTo>
                    <a:pt x="355257" y="92621"/>
                  </a:lnTo>
                  <a:lnTo>
                    <a:pt x="357797" y="88430"/>
                  </a:lnTo>
                  <a:lnTo>
                    <a:pt x="355688" y="95923"/>
                  </a:lnTo>
                  <a:lnTo>
                    <a:pt x="355930" y="95542"/>
                  </a:lnTo>
                  <a:lnTo>
                    <a:pt x="356235" y="94780"/>
                  </a:lnTo>
                  <a:lnTo>
                    <a:pt x="356349" y="94399"/>
                  </a:lnTo>
                  <a:lnTo>
                    <a:pt x="356552" y="93129"/>
                  </a:lnTo>
                  <a:lnTo>
                    <a:pt x="356616" y="94526"/>
                  </a:lnTo>
                  <a:lnTo>
                    <a:pt x="356095" y="96050"/>
                  </a:lnTo>
                  <a:lnTo>
                    <a:pt x="357225" y="95034"/>
                  </a:lnTo>
                  <a:lnTo>
                    <a:pt x="357301" y="93129"/>
                  </a:lnTo>
                  <a:lnTo>
                    <a:pt x="357314" y="92748"/>
                  </a:lnTo>
                  <a:lnTo>
                    <a:pt x="358127" y="92875"/>
                  </a:lnTo>
                  <a:lnTo>
                    <a:pt x="357936" y="93891"/>
                  </a:lnTo>
                  <a:lnTo>
                    <a:pt x="357695" y="94272"/>
                  </a:lnTo>
                  <a:lnTo>
                    <a:pt x="357403" y="95542"/>
                  </a:lnTo>
                  <a:lnTo>
                    <a:pt x="358508" y="92748"/>
                  </a:lnTo>
                  <a:lnTo>
                    <a:pt x="358965" y="91605"/>
                  </a:lnTo>
                  <a:lnTo>
                    <a:pt x="359295" y="92240"/>
                  </a:lnTo>
                  <a:lnTo>
                    <a:pt x="359410" y="93002"/>
                  </a:lnTo>
                  <a:lnTo>
                    <a:pt x="359283" y="93992"/>
                  </a:lnTo>
                  <a:lnTo>
                    <a:pt x="360324" y="93891"/>
                  </a:lnTo>
                  <a:lnTo>
                    <a:pt x="361162" y="91605"/>
                  </a:lnTo>
                  <a:lnTo>
                    <a:pt x="362102" y="89065"/>
                  </a:lnTo>
                  <a:lnTo>
                    <a:pt x="362927" y="90944"/>
                  </a:lnTo>
                  <a:lnTo>
                    <a:pt x="363016" y="91351"/>
                  </a:lnTo>
                  <a:lnTo>
                    <a:pt x="361848" y="95669"/>
                  </a:lnTo>
                  <a:lnTo>
                    <a:pt x="363232" y="92748"/>
                  </a:lnTo>
                  <a:lnTo>
                    <a:pt x="362585" y="96685"/>
                  </a:lnTo>
                  <a:lnTo>
                    <a:pt x="363499" y="95669"/>
                  </a:lnTo>
                  <a:lnTo>
                    <a:pt x="363562" y="93764"/>
                  </a:lnTo>
                  <a:lnTo>
                    <a:pt x="364172" y="93891"/>
                  </a:lnTo>
                  <a:lnTo>
                    <a:pt x="364223" y="93764"/>
                  </a:lnTo>
                  <a:lnTo>
                    <a:pt x="364629" y="92748"/>
                  </a:lnTo>
                  <a:lnTo>
                    <a:pt x="365239" y="91224"/>
                  </a:lnTo>
                  <a:lnTo>
                    <a:pt x="365340" y="91732"/>
                  </a:lnTo>
                  <a:lnTo>
                    <a:pt x="365467" y="92748"/>
                  </a:lnTo>
                  <a:lnTo>
                    <a:pt x="364782" y="94018"/>
                  </a:lnTo>
                  <a:lnTo>
                    <a:pt x="366077" y="93510"/>
                  </a:lnTo>
                  <a:lnTo>
                    <a:pt x="365785" y="92367"/>
                  </a:lnTo>
                  <a:lnTo>
                    <a:pt x="365887" y="91605"/>
                  </a:lnTo>
                  <a:lnTo>
                    <a:pt x="366090" y="91224"/>
                  </a:lnTo>
                  <a:lnTo>
                    <a:pt x="366623" y="90208"/>
                  </a:lnTo>
                  <a:lnTo>
                    <a:pt x="366623" y="89065"/>
                  </a:lnTo>
                  <a:lnTo>
                    <a:pt x="366585" y="88430"/>
                  </a:lnTo>
                  <a:lnTo>
                    <a:pt x="366522" y="87160"/>
                  </a:lnTo>
                  <a:lnTo>
                    <a:pt x="367004" y="88049"/>
                  </a:lnTo>
                  <a:lnTo>
                    <a:pt x="367080" y="88404"/>
                  </a:lnTo>
                  <a:lnTo>
                    <a:pt x="366903" y="88684"/>
                  </a:lnTo>
                  <a:lnTo>
                    <a:pt x="367753" y="88430"/>
                  </a:lnTo>
                  <a:lnTo>
                    <a:pt x="367665" y="90843"/>
                  </a:lnTo>
                  <a:lnTo>
                    <a:pt x="368731" y="88430"/>
                  </a:lnTo>
                  <a:lnTo>
                    <a:pt x="368884" y="88938"/>
                  </a:lnTo>
                  <a:lnTo>
                    <a:pt x="368998" y="89662"/>
                  </a:lnTo>
                  <a:lnTo>
                    <a:pt x="368884" y="90843"/>
                  </a:lnTo>
                  <a:lnTo>
                    <a:pt x="368173" y="93510"/>
                  </a:lnTo>
                  <a:lnTo>
                    <a:pt x="368071" y="94526"/>
                  </a:lnTo>
                  <a:lnTo>
                    <a:pt x="368973" y="91351"/>
                  </a:lnTo>
                  <a:lnTo>
                    <a:pt x="369684" y="93891"/>
                  </a:lnTo>
                  <a:lnTo>
                    <a:pt x="370268" y="91986"/>
                  </a:lnTo>
                  <a:lnTo>
                    <a:pt x="370408" y="91351"/>
                  </a:lnTo>
                  <a:lnTo>
                    <a:pt x="370459" y="91224"/>
                  </a:lnTo>
                  <a:lnTo>
                    <a:pt x="370344" y="91706"/>
                  </a:lnTo>
                  <a:lnTo>
                    <a:pt x="370128" y="92875"/>
                  </a:lnTo>
                  <a:lnTo>
                    <a:pt x="370001" y="93764"/>
                  </a:lnTo>
                  <a:lnTo>
                    <a:pt x="370738" y="91224"/>
                  </a:lnTo>
                  <a:lnTo>
                    <a:pt x="370814" y="92621"/>
                  </a:lnTo>
                  <a:lnTo>
                    <a:pt x="370497" y="94145"/>
                  </a:lnTo>
                  <a:lnTo>
                    <a:pt x="371271" y="94780"/>
                  </a:lnTo>
                  <a:lnTo>
                    <a:pt x="371182" y="91224"/>
                  </a:lnTo>
                  <a:lnTo>
                    <a:pt x="371157" y="90589"/>
                  </a:lnTo>
                  <a:lnTo>
                    <a:pt x="371119" y="89192"/>
                  </a:lnTo>
                  <a:lnTo>
                    <a:pt x="371538" y="90716"/>
                  </a:lnTo>
                  <a:lnTo>
                    <a:pt x="371640" y="91605"/>
                  </a:lnTo>
                  <a:lnTo>
                    <a:pt x="371602" y="91986"/>
                  </a:lnTo>
                  <a:lnTo>
                    <a:pt x="371475" y="92240"/>
                  </a:lnTo>
                  <a:lnTo>
                    <a:pt x="371424" y="92456"/>
                  </a:lnTo>
                  <a:lnTo>
                    <a:pt x="372198" y="93764"/>
                  </a:lnTo>
                  <a:lnTo>
                    <a:pt x="373646" y="91097"/>
                  </a:lnTo>
                  <a:lnTo>
                    <a:pt x="374180" y="92240"/>
                  </a:lnTo>
                  <a:lnTo>
                    <a:pt x="374294" y="93256"/>
                  </a:lnTo>
                  <a:lnTo>
                    <a:pt x="373926" y="96469"/>
                  </a:lnTo>
                  <a:lnTo>
                    <a:pt x="374573" y="96304"/>
                  </a:lnTo>
                  <a:lnTo>
                    <a:pt x="376745" y="92621"/>
                  </a:lnTo>
                  <a:lnTo>
                    <a:pt x="377901" y="93764"/>
                  </a:lnTo>
                  <a:lnTo>
                    <a:pt x="377774" y="93383"/>
                  </a:lnTo>
                  <a:lnTo>
                    <a:pt x="377875" y="92621"/>
                  </a:lnTo>
                  <a:lnTo>
                    <a:pt x="378206" y="91097"/>
                  </a:lnTo>
                  <a:lnTo>
                    <a:pt x="378625" y="89192"/>
                  </a:lnTo>
                  <a:lnTo>
                    <a:pt x="378790" y="88430"/>
                  </a:lnTo>
                  <a:lnTo>
                    <a:pt x="378929" y="87795"/>
                  </a:lnTo>
                  <a:lnTo>
                    <a:pt x="378218" y="96177"/>
                  </a:lnTo>
                  <a:lnTo>
                    <a:pt x="379006" y="94399"/>
                  </a:lnTo>
                  <a:lnTo>
                    <a:pt x="379133" y="93992"/>
                  </a:lnTo>
                  <a:lnTo>
                    <a:pt x="379056" y="94297"/>
                  </a:lnTo>
                  <a:lnTo>
                    <a:pt x="379107" y="94170"/>
                  </a:lnTo>
                  <a:lnTo>
                    <a:pt x="379006" y="94551"/>
                  </a:lnTo>
                  <a:lnTo>
                    <a:pt x="378574" y="96685"/>
                  </a:lnTo>
                  <a:lnTo>
                    <a:pt x="378739" y="96050"/>
                  </a:lnTo>
                  <a:lnTo>
                    <a:pt x="379476" y="97066"/>
                  </a:lnTo>
                  <a:lnTo>
                    <a:pt x="380149" y="96050"/>
                  </a:lnTo>
                  <a:lnTo>
                    <a:pt x="380822" y="95034"/>
                  </a:lnTo>
                  <a:lnTo>
                    <a:pt x="382511" y="93637"/>
                  </a:lnTo>
                  <a:lnTo>
                    <a:pt x="382270" y="94399"/>
                  </a:lnTo>
                  <a:lnTo>
                    <a:pt x="382168" y="95389"/>
                  </a:lnTo>
                  <a:lnTo>
                    <a:pt x="382384" y="96304"/>
                  </a:lnTo>
                  <a:lnTo>
                    <a:pt x="383349" y="95923"/>
                  </a:lnTo>
                  <a:lnTo>
                    <a:pt x="383806" y="96685"/>
                  </a:lnTo>
                  <a:lnTo>
                    <a:pt x="384035" y="95923"/>
                  </a:lnTo>
                  <a:lnTo>
                    <a:pt x="384238" y="95288"/>
                  </a:lnTo>
                  <a:lnTo>
                    <a:pt x="384517" y="95669"/>
                  </a:lnTo>
                  <a:lnTo>
                    <a:pt x="384543" y="95288"/>
                  </a:lnTo>
                  <a:lnTo>
                    <a:pt x="384683" y="93637"/>
                  </a:lnTo>
                  <a:lnTo>
                    <a:pt x="384695" y="93510"/>
                  </a:lnTo>
                  <a:lnTo>
                    <a:pt x="385470" y="96558"/>
                  </a:lnTo>
                  <a:lnTo>
                    <a:pt x="386930" y="95669"/>
                  </a:lnTo>
                  <a:lnTo>
                    <a:pt x="388404" y="94526"/>
                  </a:lnTo>
                  <a:lnTo>
                    <a:pt x="389204" y="96812"/>
                  </a:lnTo>
                  <a:lnTo>
                    <a:pt x="389013" y="96812"/>
                  </a:lnTo>
                  <a:lnTo>
                    <a:pt x="388531" y="97955"/>
                  </a:lnTo>
                  <a:lnTo>
                    <a:pt x="388670" y="98082"/>
                  </a:lnTo>
                  <a:lnTo>
                    <a:pt x="390245" y="96951"/>
                  </a:lnTo>
                  <a:lnTo>
                    <a:pt x="390359" y="96177"/>
                  </a:lnTo>
                  <a:lnTo>
                    <a:pt x="390334" y="95542"/>
                  </a:lnTo>
                  <a:lnTo>
                    <a:pt x="390372" y="94526"/>
                  </a:lnTo>
                  <a:lnTo>
                    <a:pt x="390436" y="93510"/>
                  </a:lnTo>
                  <a:lnTo>
                    <a:pt x="390715" y="92621"/>
                  </a:lnTo>
                  <a:lnTo>
                    <a:pt x="390829" y="92240"/>
                  </a:lnTo>
                  <a:lnTo>
                    <a:pt x="391414" y="91224"/>
                  </a:lnTo>
                  <a:lnTo>
                    <a:pt x="391744" y="91224"/>
                  </a:lnTo>
                  <a:lnTo>
                    <a:pt x="391020" y="92456"/>
                  </a:lnTo>
                  <a:lnTo>
                    <a:pt x="390931" y="93764"/>
                  </a:lnTo>
                  <a:lnTo>
                    <a:pt x="391045" y="96405"/>
                  </a:lnTo>
                  <a:lnTo>
                    <a:pt x="391033" y="96634"/>
                  </a:lnTo>
                  <a:lnTo>
                    <a:pt x="391007" y="96913"/>
                  </a:lnTo>
                  <a:lnTo>
                    <a:pt x="391033" y="97155"/>
                  </a:lnTo>
                  <a:lnTo>
                    <a:pt x="391058" y="96951"/>
                  </a:lnTo>
                  <a:lnTo>
                    <a:pt x="391058" y="96431"/>
                  </a:lnTo>
                  <a:lnTo>
                    <a:pt x="391160" y="95669"/>
                  </a:lnTo>
                  <a:lnTo>
                    <a:pt x="391388" y="94907"/>
                  </a:lnTo>
                  <a:lnTo>
                    <a:pt x="391502" y="94145"/>
                  </a:lnTo>
                  <a:lnTo>
                    <a:pt x="391414" y="98590"/>
                  </a:lnTo>
                  <a:lnTo>
                    <a:pt x="391947" y="94145"/>
                  </a:lnTo>
                  <a:lnTo>
                    <a:pt x="392290" y="91224"/>
                  </a:lnTo>
                  <a:lnTo>
                    <a:pt x="392506" y="89446"/>
                  </a:lnTo>
                  <a:lnTo>
                    <a:pt x="392772" y="91376"/>
                  </a:lnTo>
                  <a:lnTo>
                    <a:pt x="392899" y="92621"/>
                  </a:lnTo>
                  <a:lnTo>
                    <a:pt x="392658" y="93637"/>
                  </a:lnTo>
                  <a:lnTo>
                    <a:pt x="393128" y="93129"/>
                  </a:lnTo>
                  <a:lnTo>
                    <a:pt x="393763" y="91478"/>
                  </a:lnTo>
                  <a:lnTo>
                    <a:pt x="393915" y="91732"/>
                  </a:lnTo>
                  <a:lnTo>
                    <a:pt x="393979" y="92748"/>
                  </a:lnTo>
                  <a:lnTo>
                    <a:pt x="393725" y="94780"/>
                  </a:lnTo>
                  <a:lnTo>
                    <a:pt x="394754" y="91478"/>
                  </a:lnTo>
                  <a:lnTo>
                    <a:pt x="395046" y="90462"/>
                  </a:lnTo>
                  <a:lnTo>
                    <a:pt x="395033" y="92621"/>
                  </a:lnTo>
                  <a:lnTo>
                    <a:pt x="394906" y="93510"/>
                  </a:lnTo>
                  <a:lnTo>
                    <a:pt x="394665" y="94018"/>
                  </a:lnTo>
                  <a:lnTo>
                    <a:pt x="394322" y="93891"/>
                  </a:lnTo>
                  <a:lnTo>
                    <a:pt x="394017" y="94526"/>
                  </a:lnTo>
                  <a:lnTo>
                    <a:pt x="393890" y="97955"/>
                  </a:lnTo>
                  <a:lnTo>
                    <a:pt x="394106" y="97193"/>
                  </a:lnTo>
                  <a:lnTo>
                    <a:pt x="394411" y="97701"/>
                  </a:lnTo>
                  <a:lnTo>
                    <a:pt x="394436" y="97828"/>
                  </a:lnTo>
                  <a:lnTo>
                    <a:pt x="394703" y="98793"/>
                  </a:lnTo>
                  <a:lnTo>
                    <a:pt x="394601" y="98234"/>
                  </a:lnTo>
                  <a:lnTo>
                    <a:pt x="395033" y="99225"/>
                  </a:lnTo>
                  <a:lnTo>
                    <a:pt x="395135" y="97701"/>
                  </a:lnTo>
                  <a:lnTo>
                    <a:pt x="395287" y="97193"/>
                  </a:lnTo>
                  <a:lnTo>
                    <a:pt x="396189" y="94018"/>
                  </a:lnTo>
                  <a:lnTo>
                    <a:pt x="396951" y="91351"/>
                  </a:lnTo>
                  <a:lnTo>
                    <a:pt x="396595" y="97066"/>
                  </a:lnTo>
                  <a:lnTo>
                    <a:pt x="396582" y="97320"/>
                  </a:lnTo>
                  <a:lnTo>
                    <a:pt x="396684" y="97066"/>
                  </a:lnTo>
                  <a:lnTo>
                    <a:pt x="398360" y="92748"/>
                  </a:lnTo>
                  <a:lnTo>
                    <a:pt x="396722" y="96951"/>
                  </a:lnTo>
                  <a:lnTo>
                    <a:pt x="397725" y="95288"/>
                  </a:lnTo>
                  <a:lnTo>
                    <a:pt x="397294" y="97447"/>
                  </a:lnTo>
                  <a:lnTo>
                    <a:pt x="397192" y="99479"/>
                  </a:lnTo>
                  <a:lnTo>
                    <a:pt x="397294" y="100495"/>
                  </a:lnTo>
                  <a:lnTo>
                    <a:pt x="397065" y="101257"/>
                  </a:lnTo>
                  <a:lnTo>
                    <a:pt x="397967" y="98844"/>
                  </a:lnTo>
                  <a:lnTo>
                    <a:pt x="397433" y="103416"/>
                  </a:lnTo>
                  <a:lnTo>
                    <a:pt x="398716" y="99860"/>
                  </a:lnTo>
                  <a:lnTo>
                    <a:pt x="398564" y="100749"/>
                  </a:lnTo>
                  <a:lnTo>
                    <a:pt x="398881" y="100330"/>
                  </a:lnTo>
                  <a:lnTo>
                    <a:pt x="398983" y="99860"/>
                  </a:lnTo>
                  <a:lnTo>
                    <a:pt x="399072" y="99479"/>
                  </a:lnTo>
                  <a:lnTo>
                    <a:pt x="399351" y="98844"/>
                  </a:lnTo>
                  <a:lnTo>
                    <a:pt x="400558" y="96177"/>
                  </a:lnTo>
                  <a:lnTo>
                    <a:pt x="400329" y="103924"/>
                  </a:lnTo>
                  <a:lnTo>
                    <a:pt x="402437" y="99479"/>
                  </a:lnTo>
                  <a:lnTo>
                    <a:pt x="403872" y="97828"/>
                  </a:lnTo>
                  <a:lnTo>
                    <a:pt x="404266" y="96177"/>
                  </a:lnTo>
                  <a:lnTo>
                    <a:pt x="404698" y="94399"/>
                  </a:lnTo>
                  <a:lnTo>
                    <a:pt x="405993" y="92875"/>
                  </a:lnTo>
                  <a:lnTo>
                    <a:pt x="405968" y="94653"/>
                  </a:lnTo>
                  <a:lnTo>
                    <a:pt x="405168" y="96304"/>
                  </a:lnTo>
                  <a:lnTo>
                    <a:pt x="405079" y="96812"/>
                  </a:lnTo>
                  <a:lnTo>
                    <a:pt x="405307" y="98082"/>
                  </a:lnTo>
                  <a:lnTo>
                    <a:pt x="405777" y="97955"/>
                  </a:lnTo>
                  <a:lnTo>
                    <a:pt x="406488" y="96812"/>
                  </a:lnTo>
                  <a:lnTo>
                    <a:pt x="406260" y="97574"/>
                  </a:lnTo>
                  <a:lnTo>
                    <a:pt x="406133" y="99606"/>
                  </a:lnTo>
                  <a:lnTo>
                    <a:pt x="406603" y="99479"/>
                  </a:lnTo>
                  <a:lnTo>
                    <a:pt x="406819" y="97955"/>
                  </a:lnTo>
                  <a:lnTo>
                    <a:pt x="406869" y="97193"/>
                  </a:lnTo>
                  <a:lnTo>
                    <a:pt x="406704" y="97066"/>
                  </a:lnTo>
                  <a:lnTo>
                    <a:pt x="406768" y="96812"/>
                  </a:lnTo>
                  <a:lnTo>
                    <a:pt x="406908" y="96304"/>
                  </a:lnTo>
                  <a:lnTo>
                    <a:pt x="407797" y="92875"/>
                  </a:lnTo>
                  <a:close/>
                </a:path>
                <a:path w="657225" h="121920">
                  <a:moveTo>
                    <a:pt x="408190" y="99606"/>
                  </a:moveTo>
                  <a:lnTo>
                    <a:pt x="408076" y="99987"/>
                  </a:lnTo>
                  <a:lnTo>
                    <a:pt x="407555" y="100749"/>
                  </a:lnTo>
                  <a:lnTo>
                    <a:pt x="407162" y="101892"/>
                  </a:lnTo>
                  <a:lnTo>
                    <a:pt x="407873" y="101130"/>
                  </a:lnTo>
                  <a:lnTo>
                    <a:pt x="408025" y="101028"/>
                  </a:lnTo>
                  <a:lnTo>
                    <a:pt x="408190" y="99606"/>
                  </a:lnTo>
                  <a:close/>
                </a:path>
                <a:path w="657225" h="121920">
                  <a:moveTo>
                    <a:pt x="408292" y="100876"/>
                  </a:moveTo>
                  <a:lnTo>
                    <a:pt x="408051" y="101028"/>
                  </a:lnTo>
                  <a:lnTo>
                    <a:pt x="407962" y="101638"/>
                  </a:lnTo>
                  <a:lnTo>
                    <a:pt x="408292" y="100876"/>
                  </a:lnTo>
                  <a:close/>
                </a:path>
                <a:path w="657225" h="121920">
                  <a:moveTo>
                    <a:pt x="408330" y="102743"/>
                  </a:moveTo>
                  <a:lnTo>
                    <a:pt x="408114" y="103047"/>
                  </a:lnTo>
                  <a:lnTo>
                    <a:pt x="408228" y="103187"/>
                  </a:lnTo>
                  <a:lnTo>
                    <a:pt x="408254" y="103009"/>
                  </a:lnTo>
                  <a:lnTo>
                    <a:pt x="408292" y="102844"/>
                  </a:lnTo>
                  <a:close/>
                </a:path>
                <a:path w="657225" h="121920">
                  <a:moveTo>
                    <a:pt x="408533" y="102412"/>
                  </a:moveTo>
                  <a:lnTo>
                    <a:pt x="408406" y="102412"/>
                  </a:lnTo>
                  <a:lnTo>
                    <a:pt x="408330" y="102743"/>
                  </a:lnTo>
                  <a:lnTo>
                    <a:pt x="408533" y="102412"/>
                  </a:lnTo>
                  <a:close/>
                </a:path>
                <a:path w="657225" h="121920">
                  <a:moveTo>
                    <a:pt x="408965" y="101739"/>
                  </a:moveTo>
                  <a:lnTo>
                    <a:pt x="408533" y="102412"/>
                  </a:lnTo>
                  <a:lnTo>
                    <a:pt x="408749" y="102552"/>
                  </a:lnTo>
                  <a:lnTo>
                    <a:pt x="408965" y="101739"/>
                  </a:lnTo>
                  <a:close/>
                </a:path>
                <a:path w="657225" h="121920">
                  <a:moveTo>
                    <a:pt x="409562" y="97955"/>
                  </a:moveTo>
                  <a:lnTo>
                    <a:pt x="409511" y="97282"/>
                  </a:lnTo>
                  <a:lnTo>
                    <a:pt x="409092" y="99098"/>
                  </a:lnTo>
                  <a:lnTo>
                    <a:pt x="408292" y="100876"/>
                  </a:lnTo>
                  <a:lnTo>
                    <a:pt x="408914" y="100495"/>
                  </a:lnTo>
                  <a:lnTo>
                    <a:pt x="409562" y="97955"/>
                  </a:lnTo>
                  <a:close/>
                </a:path>
                <a:path w="657225" h="121920">
                  <a:moveTo>
                    <a:pt x="409651" y="96685"/>
                  </a:moveTo>
                  <a:lnTo>
                    <a:pt x="409422" y="96685"/>
                  </a:lnTo>
                  <a:lnTo>
                    <a:pt x="409511" y="97282"/>
                  </a:lnTo>
                  <a:lnTo>
                    <a:pt x="409651" y="96685"/>
                  </a:lnTo>
                  <a:close/>
                </a:path>
                <a:path w="657225" h="121920">
                  <a:moveTo>
                    <a:pt x="409676" y="90970"/>
                  </a:moveTo>
                  <a:lnTo>
                    <a:pt x="407352" y="97574"/>
                  </a:lnTo>
                  <a:lnTo>
                    <a:pt x="406615" y="100495"/>
                  </a:lnTo>
                  <a:lnTo>
                    <a:pt x="406209" y="101485"/>
                  </a:lnTo>
                  <a:lnTo>
                    <a:pt x="406857" y="100749"/>
                  </a:lnTo>
                  <a:lnTo>
                    <a:pt x="407682" y="98971"/>
                  </a:lnTo>
                  <a:lnTo>
                    <a:pt x="408343" y="98082"/>
                  </a:lnTo>
                  <a:lnTo>
                    <a:pt x="408190" y="99606"/>
                  </a:lnTo>
                  <a:lnTo>
                    <a:pt x="408381" y="98082"/>
                  </a:lnTo>
                  <a:lnTo>
                    <a:pt x="408482" y="97447"/>
                  </a:lnTo>
                  <a:lnTo>
                    <a:pt x="408952" y="96939"/>
                  </a:lnTo>
                  <a:lnTo>
                    <a:pt x="409676" y="90970"/>
                  </a:lnTo>
                  <a:close/>
                </a:path>
                <a:path w="657225" h="121920">
                  <a:moveTo>
                    <a:pt x="411949" y="95186"/>
                  </a:moveTo>
                  <a:lnTo>
                    <a:pt x="411518" y="94996"/>
                  </a:lnTo>
                  <a:lnTo>
                    <a:pt x="410641" y="97091"/>
                  </a:lnTo>
                  <a:lnTo>
                    <a:pt x="410667" y="96316"/>
                  </a:lnTo>
                  <a:lnTo>
                    <a:pt x="410946" y="95440"/>
                  </a:lnTo>
                  <a:lnTo>
                    <a:pt x="411073" y="94830"/>
                  </a:lnTo>
                  <a:lnTo>
                    <a:pt x="410438" y="96405"/>
                  </a:lnTo>
                  <a:lnTo>
                    <a:pt x="409524" y="99237"/>
                  </a:lnTo>
                  <a:lnTo>
                    <a:pt x="409155" y="102412"/>
                  </a:lnTo>
                  <a:lnTo>
                    <a:pt x="410095" y="99199"/>
                  </a:lnTo>
                  <a:lnTo>
                    <a:pt x="409930" y="100584"/>
                  </a:lnTo>
                  <a:lnTo>
                    <a:pt x="410997" y="96748"/>
                  </a:lnTo>
                  <a:lnTo>
                    <a:pt x="411340" y="96393"/>
                  </a:lnTo>
                  <a:lnTo>
                    <a:pt x="411276" y="97929"/>
                  </a:lnTo>
                  <a:lnTo>
                    <a:pt x="410997" y="99187"/>
                  </a:lnTo>
                  <a:lnTo>
                    <a:pt x="411251" y="98323"/>
                  </a:lnTo>
                  <a:lnTo>
                    <a:pt x="411302" y="99999"/>
                  </a:lnTo>
                  <a:lnTo>
                    <a:pt x="411835" y="97891"/>
                  </a:lnTo>
                  <a:lnTo>
                    <a:pt x="411949" y="95186"/>
                  </a:lnTo>
                  <a:close/>
                </a:path>
                <a:path w="657225" h="121920">
                  <a:moveTo>
                    <a:pt x="412369" y="98590"/>
                  </a:moveTo>
                  <a:lnTo>
                    <a:pt x="412013" y="98933"/>
                  </a:lnTo>
                  <a:lnTo>
                    <a:pt x="411187" y="102311"/>
                  </a:lnTo>
                  <a:lnTo>
                    <a:pt x="411797" y="101485"/>
                  </a:lnTo>
                  <a:lnTo>
                    <a:pt x="412051" y="100609"/>
                  </a:lnTo>
                  <a:lnTo>
                    <a:pt x="412369" y="98590"/>
                  </a:lnTo>
                  <a:close/>
                </a:path>
                <a:path w="657225" h="121920">
                  <a:moveTo>
                    <a:pt x="515848" y="105867"/>
                  </a:moveTo>
                  <a:lnTo>
                    <a:pt x="515759" y="105714"/>
                  </a:lnTo>
                  <a:lnTo>
                    <a:pt x="514400" y="104762"/>
                  </a:lnTo>
                  <a:lnTo>
                    <a:pt x="515848" y="105867"/>
                  </a:lnTo>
                  <a:close/>
                </a:path>
                <a:path w="657225" h="121920">
                  <a:moveTo>
                    <a:pt x="582625" y="89865"/>
                  </a:moveTo>
                  <a:lnTo>
                    <a:pt x="581533" y="90462"/>
                  </a:lnTo>
                  <a:lnTo>
                    <a:pt x="581888" y="93421"/>
                  </a:lnTo>
                  <a:lnTo>
                    <a:pt x="581939" y="92265"/>
                  </a:lnTo>
                  <a:lnTo>
                    <a:pt x="582625" y="89865"/>
                  </a:lnTo>
                  <a:close/>
                </a:path>
                <a:path w="657225" h="121920">
                  <a:moveTo>
                    <a:pt x="582904" y="88887"/>
                  </a:moveTo>
                  <a:lnTo>
                    <a:pt x="582523" y="87160"/>
                  </a:lnTo>
                  <a:lnTo>
                    <a:pt x="582701" y="89611"/>
                  </a:lnTo>
                  <a:lnTo>
                    <a:pt x="582904" y="88887"/>
                  </a:lnTo>
                  <a:close/>
                </a:path>
                <a:path w="657225" h="121920">
                  <a:moveTo>
                    <a:pt x="616966" y="95643"/>
                  </a:moveTo>
                  <a:lnTo>
                    <a:pt x="616864" y="95224"/>
                  </a:lnTo>
                  <a:lnTo>
                    <a:pt x="616889" y="95491"/>
                  </a:lnTo>
                  <a:lnTo>
                    <a:pt x="616966" y="95643"/>
                  </a:lnTo>
                  <a:close/>
                </a:path>
                <a:path w="657225" h="121920">
                  <a:moveTo>
                    <a:pt x="620598" y="89966"/>
                  </a:moveTo>
                  <a:lnTo>
                    <a:pt x="620420" y="90220"/>
                  </a:lnTo>
                  <a:lnTo>
                    <a:pt x="620598" y="89966"/>
                  </a:lnTo>
                  <a:close/>
                </a:path>
                <a:path w="657225" h="121920">
                  <a:moveTo>
                    <a:pt x="623862" y="94627"/>
                  </a:moveTo>
                  <a:lnTo>
                    <a:pt x="623849" y="94449"/>
                  </a:lnTo>
                  <a:lnTo>
                    <a:pt x="623773" y="94691"/>
                  </a:lnTo>
                  <a:lnTo>
                    <a:pt x="623824" y="94869"/>
                  </a:lnTo>
                  <a:lnTo>
                    <a:pt x="623862" y="94627"/>
                  </a:lnTo>
                  <a:close/>
                </a:path>
                <a:path w="657225" h="121920">
                  <a:moveTo>
                    <a:pt x="625500" y="98196"/>
                  </a:moveTo>
                  <a:lnTo>
                    <a:pt x="625373" y="98386"/>
                  </a:lnTo>
                  <a:lnTo>
                    <a:pt x="625246" y="98590"/>
                  </a:lnTo>
                  <a:lnTo>
                    <a:pt x="625208" y="98882"/>
                  </a:lnTo>
                  <a:lnTo>
                    <a:pt x="625436" y="98501"/>
                  </a:lnTo>
                  <a:lnTo>
                    <a:pt x="625500" y="98196"/>
                  </a:lnTo>
                  <a:close/>
                </a:path>
                <a:path w="657225" h="121920">
                  <a:moveTo>
                    <a:pt x="637501" y="103517"/>
                  </a:moveTo>
                  <a:lnTo>
                    <a:pt x="637413" y="102387"/>
                  </a:lnTo>
                  <a:lnTo>
                    <a:pt x="637133" y="103479"/>
                  </a:lnTo>
                  <a:lnTo>
                    <a:pt x="637400" y="103238"/>
                  </a:lnTo>
                  <a:lnTo>
                    <a:pt x="637501" y="103517"/>
                  </a:lnTo>
                  <a:close/>
                </a:path>
                <a:path w="657225" h="121920">
                  <a:moveTo>
                    <a:pt x="637552" y="103720"/>
                  </a:moveTo>
                  <a:lnTo>
                    <a:pt x="637527" y="103593"/>
                  </a:lnTo>
                  <a:lnTo>
                    <a:pt x="637527" y="103949"/>
                  </a:lnTo>
                  <a:lnTo>
                    <a:pt x="637552" y="103720"/>
                  </a:lnTo>
                  <a:close/>
                </a:path>
                <a:path w="657225" h="121920">
                  <a:moveTo>
                    <a:pt x="644271" y="100838"/>
                  </a:moveTo>
                  <a:lnTo>
                    <a:pt x="643737" y="102171"/>
                  </a:lnTo>
                  <a:lnTo>
                    <a:pt x="643966" y="101803"/>
                  </a:lnTo>
                  <a:lnTo>
                    <a:pt x="644271" y="100838"/>
                  </a:lnTo>
                  <a:close/>
                </a:path>
                <a:path w="657225" h="121920">
                  <a:moveTo>
                    <a:pt x="648157" y="102755"/>
                  </a:moveTo>
                  <a:lnTo>
                    <a:pt x="648093" y="102616"/>
                  </a:lnTo>
                  <a:lnTo>
                    <a:pt x="647293" y="105448"/>
                  </a:lnTo>
                  <a:lnTo>
                    <a:pt x="646938" y="106680"/>
                  </a:lnTo>
                  <a:lnTo>
                    <a:pt x="647293" y="105524"/>
                  </a:lnTo>
                  <a:lnTo>
                    <a:pt x="647509" y="104990"/>
                  </a:lnTo>
                  <a:lnTo>
                    <a:pt x="647661" y="104775"/>
                  </a:lnTo>
                  <a:lnTo>
                    <a:pt x="647801" y="104241"/>
                  </a:lnTo>
                  <a:lnTo>
                    <a:pt x="647941" y="103593"/>
                  </a:lnTo>
                  <a:lnTo>
                    <a:pt x="648157" y="102755"/>
                  </a:lnTo>
                  <a:close/>
                </a:path>
                <a:path w="657225" h="121920">
                  <a:moveTo>
                    <a:pt x="651167" y="120929"/>
                  </a:moveTo>
                  <a:lnTo>
                    <a:pt x="651040" y="120954"/>
                  </a:lnTo>
                  <a:lnTo>
                    <a:pt x="651167" y="120929"/>
                  </a:lnTo>
                  <a:close/>
                </a:path>
                <a:path w="657225" h="121920">
                  <a:moveTo>
                    <a:pt x="651598" y="120510"/>
                  </a:moveTo>
                  <a:lnTo>
                    <a:pt x="651395" y="120726"/>
                  </a:lnTo>
                  <a:lnTo>
                    <a:pt x="651167" y="121323"/>
                  </a:lnTo>
                  <a:lnTo>
                    <a:pt x="651281" y="121183"/>
                  </a:lnTo>
                  <a:lnTo>
                    <a:pt x="651421" y="120904"/>
                  </a:lnTo>
                  <a:lnTo>
                    <a:pt x="651598" y="120510"/>
                  </a:lnTo>
                  <a:close/>
                </a:path>
                <a:path w="657225" h="121920">
                  <a:moveTo>
                    <a:pt x="656602" y="117805"/>
                  </a:moveTo>
                  <a:lnTo>
                    <a:pt x="656285" y="118135"/>
                  </a:lnTo>
                  <a:lnTo>
                    <a:pt x="655154" y="121424"/>
                  </a:lnTo>
                  <a:lnTo>
                    <a:pt x="655726" y="120624"/>
                  </a:lnTo>
                  <a:lnTo>
                    <a:pt x="656069" y="119773"/>
                  </a:lnTo>
                  <a:lnTo>
                    <a:pt x="656602" y="117805"/>
                  </a:lnTo>
                  <a:close/>
                </a:path>
                <a:path w="657225" h="121920">
                  <a:moveTo>
                    <a:pt x="656818" y="114452"/>
                  </a:moveTo>
                  <a:lnTo>
                    <a:pt x="656501" y="114261"/>
                  </a:lnTo>
                  <a:lnTo>
                    <a:pt x="655535" y="116293"/>
                  </a:lnTo>
                  <a:lnTo>
                    <a:pt x="655675" y="115544"/>
                  </a:lnTo>
                  <a:lnTo>
                    <a:pt x="656005" y="114681"/>
                  </a:lnTo>
                  <a:lnTo>
                    <a:pt x="656196" y="114084"/>
                  </a:lnTo>
                  <a:lnTo>
                    <a:pt x="655485" y="115620"/>
                  </a:lnTo>
                  <a:lnTo>
                    <a:pt x="654392" y="118376"/>
                  </a:lnTo>
                  <a:lnTo>
                    <a:pt x="653643" y="121475"/>
                  </a:lnTo>
                  <a:lnTo>
                    <a:pt x="654367" y="119646"/>
                  </a:lnTo>
                  <a:lnTo>
                    <a:pt x="655840" y="115976"/>
                  </a:lnTo>
                  <a:lnTo>
                    <a:pt x="656170" y="115633"/>
                  </a:lnTo>
                  <a:lnTo>
                    <a:pt x="655891" y="117132"/>
                  </a:lnTo>
                  <a:lnTo>
                    <a:pt x="655485" y="118338"/>
                  </a:lnTo>
                  <a:lnTo>
                    <a:pt x="655815" y="117513"/>
                  </a:lnTo>
                  <a:lnTo>
                    <a:pt x="655586" y="119151"/>
                  </a:lnTo>
                  <a:lnTo>
                    <a:pt x="656310" y="117119"/>
                  </a:lnTo>
                  <a:lnTo>
                    <a:pt x="656818" y="11445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8182349" y="8261089"/>
              <a:ext cx="409575" cy="104775"/>
            </a:xfrm>
            <a:custGeom>
              <a:avLst/>
              <a:gdLst/>
              <a:ahLst/>
              <a:cxnLst/>
              <a:rect l="l" t="t" r="r" b="b"/>
              <a:pathLst>
                <a:path w="409575" h="104775">
                  <a:moveTo>
                    <a:pt x="17399" y="31229"/>
                  </a:moveTo>
                  <a:lnTo>
                    <a:pt x="17081" y="30886"/>
                  </a:lnTo>
                  <a:lnTo>
                    <a:pt x="17399" y="31229"/>
                  </a:lnTo>
                  <a:close/>
                </a:path>
                <a:path w="409575" h="104775">
                  <a:moveTo>
                    <a:pt x="18910" y="32131"/>
                  </a:moveTo>
                  <a:lnTo>
                    <a:pt x="17399" y="30607"/>
                  </a:lnTo>
                  <a:lnTo>
                    <a:pt x="16002" y="29540"/>
                  </a:lnTo>
                  <a:lnTo>
                    <a:pt x="16179" y="29718"/>
                  </a:lnTo>
                  <a:lnTo>
                    <a:pt x="18084" y="31496"/>
                  </a:lnTo>
                  <a:lnTo>
                    <a:pt x="18910" y="32131"/>
                  </a:lnTo>
                  <a:close/>
                </a:path>
                <a:path w="409575" h="104775">
                  <a:moveTo>
                    <a:pt x="19062" y="31496"/>
                  </a:moveTo>
                  <a:lnTo>
                    <a:pt x="18059" y="30251"/>
                  </a:lnTo>
                  <a:lnTo>
                    <a:pt x="18376" y="30734"/>
                  </a:lnTo>
                  <a:lnTo>
                    <a:pt x="19062" y="31496"/>
                  </a:lnTo>
                  <a:close/>
                </a:path>
                <a:path w="409575" h="104775">
                  <a:moveTo>
                    <a:pt x="19177" y="32639"/>
                  </a:moveTo>
                  <a:lnTo>
                    <a:pt x="17665" y="31496"/>
                  </a:lnTo>
                  <a:lnTo>
                    <a:pt x="17399" y="31229"/>
                  </a:lnTo>
                  <a:lnTo>
                    <a:pt x="17424" y="31369"/>
                  </a:lnTo>
                  <a:lnTo>
                    <a:pt x="19177" y="32639"/>
                  </a:lnTo>
                  <a:close/>
                </a:path>
                <a:path w="409575" h="104775">
                  <a:moveTo>
                    <a:pt x="21539" y="32562"/>
                  </a:moveTo>
                  <a:lnTo>
                    <a:pt x="21424" y="32080"/>
                  </a:lnTo>
                  <a:lnTo>
                    <a:pt x="21209" y="31483"/>
                  </a:lnTo>
                  <a:lnTo>
                    <a:pt x="21539" y="32562"/>
                  </a:lnTo>
                  <a:close/>
                </a:path>
                <a:path w="409575" h="104775">
                  <a:moveTo>
                    <a:pt x="21983" y="34036"/>
                  </a:moveTo>
                  <a:lnTo>
                    <a:pt x="21539" y="32562"/>
                  </a:lnTo>
                  <a:lnTo>
                    <a:pt x="21767" y="34036"/>
                  </a:lnTo>
                  <a:lnTo>
                    <a:pt x="21983" y="34036"/>
                  </a:lnTo>
                  <a:close/>
                </a:path>
                <a:path w="409575" h="104775">
                  <a:moveTo>
                    <a:pt x="22593" y="25527"/>
                  </a:moveTo>
                  <a:lnTo>
                    <a:pt x="22466" y="24511"/>
                  </a:lnTo>
                  <a:lnTo>
                    <a:pt x="22098" y="23495"/>
                  </a:lnTo>
                  <a:lnTo>
                    <a:pt x="22504" y="26162"/>
                  </a:lnTo>
                  <a:lnTo>
                    <a:pt x="22567" y="25679"/>
                  </a:lnTo>
                  <a:lnTo>
                    <a:pt x="22593" y="25527"/>
                  </a:lnTo>
                  <a:close/>
                </a:path>
                <a:path w="409575" h="104775">
                  <a:moveTo>
                    <a:pt x="22910" y="25781"/>
                  </a:moveTo>
                  <a:lnTo>
                    <a:pt x="22694" y="24599"/>
                  </a:lnTo>
                  <a:lnTo>
                    <a:pt x="22733" y="25273"/>
                  </a:lnTo>
                  <a:lnTo>
                    <a:pt x="22910" y="25781"/>
                  </a:lnTo>
                  <a:close/>
                </a:path>
                <a:path w="409575" h="104775">
                  <a:moveTo>
                    <a:pt x="22999" y="29337"/>
                  </a:moveTo>
                  <a:lnTo>
                    <a:pt x="22656" y="27622"/>
                  </a:lnTo>
                  <a:lnTo>
                    <a:pt x="22479" y="26797"/>
                  </a:lnTo>
                  <a:lnTo>
                    <a:pt x="22834" y="28803"/>
                  </a:lnTo>
                  <a:lnTo>
                    <a:pt x="22593" y="29591"/>
                  </a:lnTo>
                  <a:lnTo>
                    <a:pt x="22999" y="29337"/>
                  </a:lnTo>
                  <a:close/>
                </a:path>
                <a:path w="409575" h="104775">
                  <a:moveTo>
                    <a:pt x="24218" y="7747"/>
                  </a:moveTo>
                  <a:lnTo>
                    <a:pt x="24015" y="8394"/>
                  </a:lnTo>
                  <a:lnTo>
                    <a:pt x="24193" y="8509"/>
                  </a:lnTo>
                  <a:lnTo>
                    <a:pt x="24218" y="7747"/>
                  </a:lnTo>
                  <a:close/>
                </a:path>
                <a:path w="409575" h="104775">
                  <a:moveTo>
                    <a:pt x="27660" y="31115"/>
                  </a:moveTo>
                  <a:lnTo>
                    <a:pt x="27470" y="27686"/>
                  </a:lnTo>
                  <a:lnTo>
                    <a:pt x="27432" y="27101"/>
                  </a:lnTo>
                  <a:lnTo>
                    <a:pt x="27406" y="27686"/>
                  </a:lnTo>
                  <a:lnTo>
                    <a:pt x="27025" y="27571"/>
                  </a:lnTo>
                  <a:lnTo>
                    <a:pt x="27190" y="28333"/>
                  </a:lnTo>
                  <a:lnTo>
                    <a:pt x="27660" y="31115"/>
                  </a:lnTo>
                  <a:close/>
                </a:path>
                <a:path w="409575" h="104775">
                  <a:moveTo>
                    <a:pt x="34848" y="31242"/>
                  </a:moveTo>
                  <a:lnTo>
                    <a:pt x="34429" y="28067"/>
                  </a:lnTo>
                  <a:lnTo>
                    <a:pt x="34467" y="30226"/>
                  </a:lnTo>
                  <a:lnTo>
                    <a:pt x="34848" y="31242"/>
                  </a:lnTo>
                  <a:close/>
                </a:path>
                <a:path w="409575" h="104775">
                  <a:moveTo>
                    <a:pt x="35534" y="8763"/>
                  </a:moveTo>
                  <a:lnTo>
                    <a:pt x="35344" y="8001"/>
                  </a:lnTo>
                  <a:lnTo>
                    <a:pt x="35407" y="8382"/>
                  </a:lnTo>
                  <a:lnTo>
                    <a:pt x="35534" y="8763"/>
                  </a:lnTo>
                  <a:close/>
                </a:path>
                <a:path w="409575" h="104775">
                  <a:moveTo>
                    <a:pt x="46266" y="29248"/>
                  </a:moveTo>
                  <a:lnTo>
                    <a:pt x="46151" y="29895"/>
                  </a:lnTo>
                  <a:lnTo>
                    <a:pt x="46266" y="29248"/>
                  </a:lnTo>
                  <a:close/>
                </a:path>
                <a:path w="409575" h="104775">
                  <a:moveTo>
                    <a:pt x="47472" y="28562"/>
                  </a:moveTo>
                  <a:lnTo>
                    <a:pt x="47332" y="28905"/>
                  </a:lnTo>
                  <a:lnTo>
                    <a:pt x="47472" y="28562"/>
                  </a:lnTo>
                  <a:close/>
                </a:path>
                <a:path w="409575" h="104775">
                  <a:moveTo>
                    <a:pt x="49555" y="28460"/>
                  </a:moveTo>
                  <a:lnTo>
                    <a:pt x="49123" y="30353"/>
                  </a:lnTo>
                  <a:lnTo>
                    <a:pt x="49377" y="29451"/>
                  </a:lnTo>
                  <a:lnTo>
                    <a:pt x="49479" y="29210"/>
                  </a:lnTo>
                  <a:lnTo>
                    <a:pt x="49555" y="28460"/>
                  </a:lnTo>
                  <a:close/>
                </a:path>
                <a:path w="409575" h="104775">
                  <a:moveTo>
                    <a:pt x="50165" y="2527"/>
                  </a:moveTo>
                  <a:lnTo>
                    <a:pt x="49695" y="3429"/>
                  </a:lnTo>
                  <a:lnTo>
                    <a:pt x="49898" y="3619"/>
                  </a:lnTo>
                  <a:lnTo>
                    <a:pt x="50165" y="2527"/>
                  </a:lnTo>
                  <a:close/>
                </a:path>
                <a:path w="409575" h="104775">
                  <a:moveTo>
                    <a:pt x="54406" y="26136"/>
                  </a:moveTo>
                  <a:lnTo>
                    <a:pt x="54114" y="27559"/>
                  </a:lnTo>
                  <a:lnTo>
                    <a:pt x="54305" y="27305"/>
                  </a:lnTo>
                  <a:lnTo>
                    <a:pt x="54406" y="26136"/>
                  </a:lnTo>
                  <a:close/>
                </a:path>
                <a:path w="409575" h="104775">
                  <a:moveTo>
                    <a:pt x="54660" y="26797"/>
                  </a:moveTo>
                  <a:lnTo>
                    <a:pt x="54483" y="27051"/>
                  </a:lnTo>
                  <a:lnTo>
                    <a:pt x="54381" y="28829"/>
                  </a:lnTo>
                  <a:lnTo>
                    <a:pt x="54660" y="26797"/>
                  </a:lnTo>
                  <a:close/>
                </a:path>
                <a:path w="409575" h="104775">
                  <a:moveTo>
                    <a:pt x="61404" y="28295"/>
                  </a:moveTo>
                  <a:close/>
                </a:path>
                <a:path w="409575" h="104775">
                  <a:moveTo>
                    <a:pt x="75120" y="33655"/>
                  </a:moveTo>
                  <a:lnTo>
                    <a:pt x="75082" y="32080"/>
                  </a:lnTo>
                  <a:lnTo>
                    <a:pt x="75018" y="33274"/>
                  </a:lnTo>
                  <a:lnTo>
                    <a:pt x="75120" y="33655"/>
                  </a:lnTo>
                  <a:close/>
                </a:path>
                <a:path w="409575" h="104775">
                  <a:moveTo>
                    <a:pt x="80924" y="12585"/>
                  </a:moveTo>
                  <a:lnTo>
                    <a:pt x="80530" y="14185"/>
                  </a:lnTo>
                  <a:lnTo>
                    <a:pt x="80924" y="12585"/>
                  </a:lnTo>
                  <a:close/>
                </a:path>
                <a:path w="409575" h="104775">
                  <a:moveTo>
                    <a:pt x="82334" y="9398"/>
                  </a:moveTo>
                  <a:lnTo>
                    <a:pt x="82003" y="9398"/>
                  </a:lnTo>
                  <a:lnTo>
                    <a:pt x="81203" y="9525"/>
                  </a:lnTo>
                  <a:lnTo>
                    <a:pt x="80822" y="11557"/>
                  </a:lnTo>
                  <a:lnTo>
                    <a:pt x="80937" y="11303"/>
                  </a:lnTo>
                  <a:lnTo>
                    <a:pt x="81267" y="10160"/>
                  </a:lnTo>
                  <a:lnTo>
                    <a:pt x="81292" y="11049"/>
                  </a:lnTo>
                  <a:lnTo>
                    <a:pt x="80924" y="12585"/>
                  </a:lnTo>
                  <a:lnTo>
                    <a:pt x="81635" y="11303"/>
                  </a:lnTo>
                  <a:lnTo>
                    <a:pt x="82054" y="10160"/>
                  </a:lnTo>
                  <a:lnTo>
                    <a:pt x="82334" y="9398"/>
                  </a:lnTo>
                  <a:close/>
                </a:path>
                <a:path w="409575" h="104775">
                  <a:moveTo>
                    <a:pt x="83489" y="9817"/>
                  </a:moveTo>
                  <a:lnTo>
                    <a:pt x="83299" y="8724"/>
                  </a:lnTo>
                  <a:lnTo>
                    <a:pt x="82918" y="10312"/>
                  </a:lnTo>
                  <a:lnTo>
                    <a:pt x="83146" y="10566"/>
                  </a:lnTo>
                  <a:lnTo>
                    <a:pt x="83248" y="11874"/>
                  </a:lnTo>
                  <a:lnTo>
                    <a:pt x="83426" y="11468"/>
                  </a:lnTo>
                  <a:lnTo>
                    <a:pt x="83489" y="9817"/>
                  </a:lnTo>
                  <a:close/>
                </a:path>
                <a:path w="409575" h="104775">
                  <a:moveTo>
                    <a:pt x="86131" y="14947"/>
                  </a:moveTo>
                  <a:lnTo>
                    <a:pt x="85864" y="16256"/>
                  </a:lnTo>
                  <a:lnTo>
                    <a:pt x="85991" y="16129"/>
                  </a:lnTo>
                  <a:lnTo>
                    <a:pt x="86118" y="15494"/>
                  </a:lnTo>
                  <a:lnTo>
                    <a:pt x="86131" y="14947"/>
                  </a:lnTo>
                  <a:close/>
                </a:path>
                <a:path w="409575" h="104775">
                  <a:moveTo>
                    <a:pt x="86537" y="12192"/>
                  </a:moveTo>
                  <a:lnTo>
                    <a:pt x="86207" y="12573"/>
                  </a:lnTo>
                  <a:lnTo>
                    <a:pt x="86131" y="14947"/>
                  </a:lnTo>
                  <a:lnTo>
                    <a:pt x="86360" y="13843"/>
                  </a:lnTo>
                  <a:lnTo>
                    <a:pt x="86321" y="14986"/>
                  </a:lnTo>
                  <a:lnTo>
                    <a:pt x="86423" y="13716"/>
                  </a:lnTo>
                  <a:lnTo>
                    <a:pt x="86537" y="12192"/>
                  </a:lnTo>
                  <a:close/>
                </a:path>
                <a:path w="409575" h="104775">
                  <a:moveTo>
                    <a:pt x="89522" y="34226"/>
                  </a:moveTo>
                  <a:lnTo>
                    <a:pt x="89255" y="35052"/>
                  </a:lnTo>
                  <a:lnTo>
                    <a:pt x="89458" y="34544"/>
                  </a:lnTo>
                  <a:lnTo>
                    <a:pt x="89522" y="34226"/>
                  </a:lnTo>
                  <a:close/>
                </a:path>
                <a:path w="409575" h="104775">
                  <a:moveTo>
                    <a:pt x="94132" y="35534"/>
                  </a:moveTo>
                  <a:lnTo>
                    <a:pt x="93649" y="35026"/>
                  </a:lnTo>
                  <a:lnTo>
                    <a:pt x="93764" y="35331"/>
                  </a:lnTo>
                  <a:lnTo>
                    <a:pt x="93941" y="35521"/>
                  </a:lnTo>
                  <a:lnTo>
                    <a:pt x="94132" y="35534"/>
                  </a:lnTo>
                  <a:close/>
                </a:path>
                <a:path w="409575" h="104775">
                  <a:moveTo>
                    <a:pt x="94157" y="12547"/>
                  </a:moveTo>
                  <a:lnTo>
                    <a:pt x="94030" y="12090"/>
                  </a:lnTo>
                  <a:lnTo>
                    <a:pt x="94030" y="12306"/>
                  </a:lnTo>
                  <a:lnTo>
                    <a:pt x="94018" y="12484"/>
                  </a:lnTo>
                  <a:lnTo>
                    <a:pt x="94018" y="12700"/>
                  </a:lnTo>
                  <a:lnTo>
                    <a:pt x="94157" y="12547"/>
                  </a:lnTo>
                  <a:close/>
                </a:path>
                <a:path w="409575" h="104775">
                  <a:moveTo>
                    <a:pt x="94208" y="35560"/>
                  </a:moveTo>
                  <a:close/>
                </a:path>
                <a:path w="409575" h="104775">
                  <a:moveTo>
                    <a:pt x="95542" y="8661"/>
                  </a:moveTo>
                  <a:lnTo>
                    <a:pt x="95072" y="9601"/>
                  </a:lnTo>
                  <a:lnTo>
                    <a:pt x="94691" y="12890"/>
                  </a:lnTo>
                  <a:lnTo>
                    <a:pt x="94957" y="12331"/>
                  </a:lnTo>
                  <a:lnTo>
                    <a:pt x="95542" y="8661"/>
                  </a:lnTo>
                  <a:close/>
                </a:path>
                <a:path w="409575" h="104775">
                  <a:moveTo>
                    <a:pt x="97764" y="11963"/>
                  </a:moveTo>
                  <a:lnTo>
                    <a:pt x="97675" y="12128"/>
                  </a:lnTo>
                  <a:lnTo>
                    <a:pt x="97561" y="12700"/>
                  </a:lnTo>
                  <a:lnTo>
                    <a:pt x="97764" y="11963"/>
                  </a:lnTo>
                  <a:close/>
                </a:path>
                <a:path w="409575" h="104775">
                  <a:moveTo>
                    <a:pt x="100317" y="34417"/>
                  </a:moveTo>
                  <a:lnTo>
                    <a:pt x="100203" y="32512"/>
                  </a:lnTo>
                  <a:lnTo>
                    <a:pt x="100088" y="31457"/>
                  </a:lnTo>
                  <a:lnTo>
                    <a:pt x="99910" y="31623"/>
                  </a:lnTo>
                  <a:lnTo>
                    <a:pt x="99250" y="35814"/>
                  </a:lnTo>
                  <a:lnTo>
                    <a:pt x="100317" y="34417"/>
                  </a:lnTo>
                  <a:close/>
                </a:path>
                <a:path w="409575" h="104775">
                  <a:moveTo>
                    <a:pt x="100850" y="33312"/>
                  </a:moveTo>
                  <a:lnTo>
                    <a:pt x="100609" y="34036"/>
                  </a:lnTo>
                  <a:lnTo>
                    <a:pt x="100495" y="35306"/>
                  </a:lnTo>
                  <a:lnTo>
                    <a:pt x="100850" y="33312"/>
                  </a:lnTo>
                  <a:close/>
                </a:path>
                <a:path w="409575" h="104775">
                  <a:moveTo>
                    <a:pt x="104940" y="33820"/>
                  </a:moveTo>
                  <a:lnTo>
                    <a:pt x="104559" y="34467"/>
                  </a:lnTo>
                  <a:lnTo>
                    <a:pt x="104724" y="34277"/>
                  </a:lnTo>
                  <a:lnTo>
                    <a:pt x="104940" y="33820"/>
                  </a:lnTo>
                  <a:close/>
                </a:path>
                <a:path w="409575" h="104775">
                  <a:moveTo>
                    <a:pt x="105600" y="32512"/>
                  </a:moveTo>
                  <a:lnTo>
                    <a:pt x="105308" y="33020"/>
                  </a:lnTo>
                  <a:lnTo>
                    <a:pt x="105333" y="32791"/>
                  </a:lnTo>
                  <a:lnTo>
                    <a:pt x="105283" y="33020"/>
                  </a:lnTo>
                  <a:lnTo>
                    <a:pt x="105232" y="33147"/>
                  </a:lnTo>
                  <a:lnTo>
                    <a:pt x="104940" y="33909"/>
                  </a:lnTo>
                  <a:lnTo>
                    <a:pt x="105143" y="33782"/>
                  </a:lnTo>
                  <a:lnTo>
                    <a:pt x="105244" y="34671"/>
                  </a:lnTo>
                  <a:lnTo>
                    <a:pt x="105384" y="33782"/>
                  </a:lnTo>
                  <a:lnTo>
                    <a:pt x="105600" y="32512"/>
                  </a:lnTo>
                  <a:close/>
                </a:path>
                <a:path w="409575" h="104775">
                  <a:moveTo>
                    <a:pt x="106299" y="11887"/>
                  </a:moveTo>
                  <a:lnTo>
                    <a:pt x="106159" y="12192"/>
                  </a:lnTo>
                  <a:lnTo>
                    <a:pt x="106299" y="11887"/>
                  </a:lnTo>
                  <a:close/>
                </a:path>
                <a:path w="409575" h="104775">
                  <a:moveTo>
                    <a:pt x="106959" y="7239"/>
                  </a:moveTo>
                  <a:lnTo>
                    <a:pt x="105968" y="9144"/>
                  </a:lnTo>
                  <a:lnTo>
                    <a:pt x="105765" y="11328"/>
                  </a:lnTo>
                  <a:lnTo>
                    <a:pt x="105803" y="11201"/>
                  </a:lnTo>
                  <a:lnTo>
                    <a:pt x="105727" y="11684"/>
                  </a:lnTo>
                  <a:lnTo>
                    <a:pt x="105765" y="11328"/>
                  </a:lnTo>
                  <a:lnTo>
                    <a:pt x="105625" y="11684"/>
                  </a:lnTo>
                  <a:lnTo>
                    <a:pt x="105003" y="13335"/>
                  </a:lnTo>
                  <a:lnTo>
                    <a:pt x="106133" y="12065"/>
                  </a:lnTo>
                  <a:lnTo>
                    <a:pt x="106248" y="11684"/>
                  </a:lnTo>
                  <a:lnTo>
                    <a:pt x="106349" y="11049"/>
                  </a:lnTo>
                  <a:lnTo>
                    <a:pt x="106959" y="7239"/>
                  </a:lnTo>
                  <a:close/>
                </a:path>
                <a:path w="409575" h="104775">
                  <a:moveTo>
                    <a:pt x="107632" y="16383"/>
                  </a:moveTo>
                  <a:lnTo>
                    <a:pt x="107619" y="15748"/>
                  </a:lnTo>
                  <a:lnTo>
                    <a:pt x="107416" y="17119"/>
                  </a:lnTo>
                  <a:lnTo>
                    <a:pt x="107632" y="16383"/>
                  </a:lnTo>
                  <a:close/>
                </a:path>
                <a:path w="409575" h="104775">
                  <a:moveTo>
                    <a:pt x="107873" y="16256"/>
                  </a:moveTo>
                  <a:lnTo>
                    <a:pt x="107861" y="15621"/>
                  </a:lnTo>
                  <a:lnTo>
                    <a:pt x="107759" y="16014"/>
                  </a:lnTo>
                  <a:lnTo>
                    <a:pt x="107873" y="16256"/>
                  </a:lnTo>
                  <a:close/>
                </a:path>
                <a:path w="409575" h="104775">
                  <a:moveTo>
                    <a:pt x="108292" y="14414"/>
                  </a:moveTo>
                  <a:lnTo>
                    <a:pt x="108191" y="13995"/>
                  </a:lnTo>
                  <a:lnTo>
                    <a:pt x="108216" y="14262"/>
                  </a:lnTo>
                  <a:lnTo>
                    <a:pt x="108292" y="14414"/>
                  </a:lnTo>
                  <a:close/>
                </a:path>
                <a:path w="409575" h="104775">
                  <a:moveTo>
                    <a:pt x="109042" y="32372"/>
                  </a:moveTo>
                  <a:lnTo>
                    <a:pt x="108877" y="32385"/>
                  </a:lnTo>
                  <a:lnTo>
                    <a:pt x="109016" y="32512"/>
                  </a:lnTo>
                  <a:lnTo>
                    <a:pt x="109042" y="32372"/>
                  </a:lnTo>
                  <a:close/>
                </a:path>
                <a:path w="409575" h="104775">
                  <a:moveTo>
                    <a:pt x="110413" y="8890"/>
                  </a:moveTo>
                  <a:lnTo>
                    <a:pt x="110210" y="9271"/>
                  </a:lnTo>
                  <a:lnTo>
                    <a:pt x="110401" y="9347"/>
                  </a:lnTo>
                  <a:lnTo>
                    <a:pt x="110413" y="8890"/>
                  </a:lnTo>
                  <a:close/>
                </a:path>
                <a:path w="409575" h="104775">
                  <a:moveTo>
                    <a:pt x="110490" y="9525"/>
                  </a:moveTo>
                  <a:lnTo>
                    <a:pt x="110401" y="9347"/>
                  </a:lnTo>
                  <a:lnTo>
                    <a:pt x="110401" y="9918"/>
                  </a:lnTo>
                  <a:lnTo>
                    <a:pt x="110490" y="9525"/>
                  </a:lnTo>
                  <a:close/>
                </a:path>
                <a:path w="409575" h="104775">
                  <a:moveTo>
                    <a:pt x="111975" y="10033"/>
                  </a:moveTo>
                  <a:lnTo>
                    <a:pt x="111721" y="10160"/>
                  </a:lnTo>
                  <a:lnTo>
                    <a:pt x="111620" y="10414"/>
                  </a:lnTo>
                  <a:lnTo>
                    <a:pt x="111772" y="10414"/>
                  </a:lnTo>
                  <a:lnTo>
                    <a:pt x="111975" y="10033"/>
                  </a:lnTo>
                  <a:close/>
                </a:path>
                <a:path w="409575" h="104775">
                  <a:moveTo>
                    <a:pt x="114846" y="30137"/>
                  </a:moveTo>
                  <a:lnTo>
                    <a:pt x="114757" y="29921"/>
                  </a:lnTo>
                  <a:lnTo>
                    <a:pt x="114655" y="29603"/>
                  </a:lnTo>
                  <a:lnTo>
                    <a:pt x="114439" y="30010"/>
                  </a:lnTo>
                  <a:lnTo>
                    <a:pt x="114477" y="30619"/>
                  </a:lnTo>
                  <a:lnTo>
                    <a:pt x="114642" y="30518"/>
                  </a:lnTo>
                  <a:lnTo>
                    <a:pt x="114846" y="30137"/>
                  </a:lnTo>
                  <a:close/>
                </a:path>
                <a:path w="409575" h="104775">
                  <a:moveTo>
                    <a:pt x="115430" y="28841"/>
                  </a:moveTo>
                  <a:lnTo>
                    <a:pt x="115201" y="29349"/>
                  </a:lnTo>
                  <a:lnTo>
                    <a:pt x="114846" y="30137"/>
                  </a:lnTo>
                  <a:lnTo>
                    <a:pt x="114973" y="30391"/>
                  </a:lnTo>
                  <a:lnTo>
                    <a:pt x="115430" y="28841"/>
                  </a:lnTo>
                  <a:close/>
                </a:path>
                <a:path w="409575" h="104775">
                  <a:moveTo>
                    <a:pt x="117005" y="12700"/>
                  </a:moveTo>
                  <a:lnTo>
                    <a:pt x="116598" y="13462"/>
                  </a:lnTo>
                  <a:lnTo>
                    <a:pt x="116484" y="14605"/>
                  </a:lnTo>
                  <a:lnTo>
                    <a:pt x="117005" y="12700"/>
                  </a:lnTo>
                  <a:close/>
                </a:path>
                <a:path w="409575" h="104775">
                  <a:moveTo>
                    <a:pt x="119418" y="31635"/>
                  </a:moveTo>
                  <a:lnTo>
                    <a:pt x="118872" y="32308"/>
                  </a:lnTo>
                  <a:lnTo>
                    <a:pt x="118770" y="34010"/>
                  </a:lnTo>
                  <a:lnTo>
                    <a:pt x="119418" y="31635"/>
                  </a:lnTo>
                  <a:close/>
                </a:path>
                <a:path w="409575" h="104775">
                  <a:moveTo>
                    <a:pt x="119570" y="34290"/>
                  </a:moveTo>
                  <a:lnTo>
                    <a:pt x="119481" y="31242"/>
                  </a:lnTo>
                  <a:lnTo>
                    <a:pt x="119418" y="31635"/>
                  </a:lnTo>
                  <a:lnTo>
                    <a:pt x="119011" y="34544"/>
                  </a:lnTo>
                  <a:lnTo>
                    <a:pt x="119570" y="34290"/>
                  </a:lnTo>
                  <a:close/>
                </a:path>
                <a:path w="409575" h="104775">
                  <a:moveTo>
                    <a:pt x="120129" y="14478"/>
                  </a:moveTo>
                  <a:lnTo>
                    <a:pt x="119341" y="16891"/>
                  </a:lnTo>
                  <a:lnTo>
                    <a:pt x="119862" y="16637"/>
                  </a:lnTo>
                  <a:lnTo>
                    <a:pt x="119976" y="16129"/>
                  </a:lnTo>
                  <a:lnTo>
                    <a:pt x="120129" y="14478"/>
                  </a:lnTo>
                  <a:close/>
                </a:path>
                <a:path w="409575" h="104775">
                  <a:moveTo>
                    <a:pt x="120370" y="16383"/>
                  </a:moveTo>
                  <a:lnTo>
                    <a:pt x="119938" y="16598"/>
                  </a:lnTo>
                  <a:lnTo>
                    <a:pt x="119799" y="18161"/>
                  </a:lnTo>
                  <a:lnTo>
                    <a:pt x="120370" y="16383"/>
                  </a:lnTo>
                  <a:close/>
                </a:path>
                <a:path w="409575" h="104775">
                  <a:moveTo>
                    <a:pt x="121386" y="12941"/>
                  </a:moveTo>
                  <a:lnTo>
                    <a:pt x="120700" y="13804"/>
                  </a:lnTo>
                  <a:lnTo>
                    <a:pt x="121170" y="13284"/>
                  </a:lnTo>
                  <a:lnTo>
                    <a:pt x="121386" y="12941"/>
                  </a:lnTo>
                  <a:close/>
                </a:path>
                <a:path w="409575" h="104775">
                  <a:moveTo>
                    <a:pt x="124333" y="18923"/>
                  </a:moveTo>
                  <a:lnTo>
                    <a:pt x="124104" y="18923"/>
                  </a:lnTo>
                  <a:lnTo>
                    <a:pt x="124206" y="19202"/>
                  </a:lnTo>
                  <a:lnTo>
                    <a:pt x="124333" y="18923"/>
                  </a:lnTo>
                  <a:close/>
                </a:path>
                <a:path w="409575" h="104775">
                  <a:moveTo>
                    <a:pt x="125095" y="17843"/>
                  </a:moveTo>
                  <a:lnTo>
                    <a:pt x="124688" y="19431"/>
                  </a:lnTo>
                  <a:lnTo>
                    <a:pt x="125095" y="17843"/>
                  </a:lnTo>
                  <a:close/>
                </a:path>
                <a:path w="409575" h="104775">
                  <a:moveTo>
                    <a:pt x="125323" y="16827"/>
                  </a:moveTo>
                  <a:lnTo>
                    <a:pt x="124955" y="17132"/>
                  </a:lnTo>
                  <a:lnTo>
                    <a:pt x="125082" y="17805"/>
                  </a:lnTo>
                  <a:lnTo>
                    <a:pt x="125323" y="16827"/>
                  </a:lnTo>
                  <a:close/>
                </a:path>
                <a:path w="409575" h="104775">
                  <a:moveTo>
                    <a:pt x="128841" y="22961"/>
                  </a:moveTo>
                  <a:lnTo>
                    <a:pt x="128816" y="23139"/>
                  </a:lnTo>
                  <a:lnTo>
                    <a:pt x="128841" y="23012"/>
                  </a:lnTo>
                  <a:close/>
                </a:path>
                <a:path w="409575" h="104775">
                  <a:moveTo>
                    <a:pt x="128854" y="22834"/>
                  </a:moveTo>
                  <a:lnTo>
                    <a:pt x="128841" y="22961"/>
                  </a:lnTo>
                  <a:lnTo>
                    <a:pt x="128854" y="22834"/>
                  </a:lnTo>
                  <a:close/>
                </a:path>
                <a:path w="409575" h="104775">
                  <a:moveTo>
                    <a:pt x="128866" y="22720"/>
                  </a:moveTo>
                  <a:close/>
                </a:path>
                <a:path w="409575" h="104775">
                  <a:moveTo>
                    <a:pt x="131292" y="26771"/>
                  </a:moveTo>
                  <a:lnTo>
                    <a:pt x="131165" y="27051"/>
                  </a:lnTo>
                  <a:lnTo>
                    <a:pt x="131292" y="26771"/>
                  </a:lnTo>
                  <a:close/>
                </a:path>
                <a:path w="409575" h="104775">
                  <a:moveTo>
                    <a:pt x="131673" y="25908"/>
                  </a:moveTo>
                  <a:lnTo>
                    <a:pt x="131406" y="26416"/>
                  </a:lnTo>
                  <a:lnTo>
                    <a:pt x="131292" y="26771"/>
                  </a:lnTo>
                  <a:lnTo>
                    <a:pt x="131673" y="25908"/>
                  </a:lnTo>
                  <a:close/>
                </a:path>
                <a:path w="409575" h="104775">
                  <a:moveTo>
                    <a:pt x="132003" y="23139"/>
                  </a:moveTo>
                  <a:lnTo>
                    <a:pt x="131851" y="23749"/>
                  </a:lnTo>
                  <a:lnTo>
                    <a:pt x="131483" y="25666"/>
                  </a:lnTo>
                  <a:lnTo>
                    <a:pt x="132003" y="24257"/>
                  </a:lnTo>
                  <a:lnTo>
                    <a:pt x="132003" y="23139"/>
                  </a:lnTo>
                  <a:close/>
                </a:path>
                <a:path w="409575" h="104775">
                  <a:moveTo>
                    <a:pt x="132207" y="32258"/>
                  </a:moveTo>
                  <a:lnTo>
                    <a:pt x="131914" y="33147"/>
                  </a:lnTo>
                  <a:lnTo>
                    <a:pt x="132207" y="32258"/>
                  </a:lnTo>
                  <a:close/>
                </a:path>
                <a:path w="409575" h="104775">
                  <a:moveTo>
                    <a:pt x="132346" y="34048"/>
                  </a:moveTo>
                  <a:lnTo>
                    <a:pt x="132308" y="34340"/>
                  </a:lnTo>
                  <a:lnTo>
                    <a:pt x="132346" y="34048"/>
                  </a:lnTo>
                  <a:close/>
                </a:path>
                <a:path w="409575" h="104775">
                  <a:moveTo>
                    <a:pt x="134531" y="32385"/>
                  </a:moveTo>
                  <a:lnTo>
                    <a:pt x="134518" y="30861"/>
                  </a:lnTo>
                  <a:lnTo>
                    <a:pt x="133921" y="33147"/>
                  </a:lnTo>
                  <a:lnTo>
                    <a:pt x="134353" y="33020"/>
                  </a:lnTo>
                  <a:lnTo>
                    <a:pt x="134467" y="32677"/>
                  </a:lnTo>
                  <a:lnTo>
                    <a:pt x="134531" y="32385"/>
                  </a:lnTo>
                  <a:close/>
                </a:path>
                <a:path w="409575" h="104775">
                  <a:moveTo>
                    <a:pt x="136588" y="36029"/>
                  </a:moveTo>
                  <a:lnTo>
                    <a:pt x="136220" y="37261"/>
                  </a:lnTo>
                  <a:lnTo>
                    <a:pt x="136372" y="36766"/>
                  </a:lnTo>
                  <a:lnTo>
                    <a:pt x="136486" y="36398"/>
                  </a:lnTo>
                  <a:lnTo>
                    <a:pt x="136588" y="36055"/>
                  </a:lnTo>
                  <a:close/>
                </a:path>
                <a:path w="409575" h="104775">
                  <a:moveTo>
                    <a:pt x="137668" y="39624"/>
                  </a:moveTo>
                  <a:lnTo>
                    <a:pt x="137617" y="38646"/>
                  </a:lnTo>
                  <a:lnTo>
                    <a:pt x="137185" y="40132"/>
                  </a:lnTo>
                  <a:lnTo>
                    <a:pt x="137668" y="39624"/>
                  </a:lnTo>
                  <a:close/>
                </a:path>
                <a:path w="409575" h="104775">
                  <a:moveTo>
                    <a:pt x="137934" y="37592"/>
                  </a:moveTo>
                  <a:lnTo>
                    <a:pt x="137693" y="37973"/>
                  </a:lnTo>
                  <a:lnTo>
                    <a:pt x="137617" y="38646"/>
                  </a:lnTo>
                  <a:lnTo>
                    <a:pt x="137934" y="37592"/>
                  </a:lnTo>
                  <a:close/>
                </a:path>
                <a:path w="409575" h="104775">
                  <a:moveTo>
                    <a:pt x="139763" y="29324"/>
                  </a:moveTo>
                  <a:lnTo>
                    <a:pt x="139598" y="29591"/>
                  </a:lnTo>
                  <a:lnTo>
                    <a:pt x="139763" y="29324"/>
                  </a:lnTo>
                  <a:close/>
                </a:path>
                <a:path w="409575" h="104775">
                  <a:moveTo>
                    <a:pt x="139877" y="28397"/>
                  </a:moveTo>
                  <a:close/>
                </a:path>
                <a:path w="409575" h="104775">
                  <a:moveTo>
                    <a:pt x="140360" y="20916"/>
                  </a:moveTo>
                  <a:lnTo>
                    <a:pt x="139738" y="22098"/>
                  </a:lnTo>
                  <a:lnTo>
                    <a:pt x="139750" y="23139"/>
                  </a:lnTo>
                  <a:lnTo>
                    <a:pt x="140233" y="22720"/>
                  </a:lnTo>
                  <a:lnTo>
                    <a:pt x="140169" y="21539"/>
                  </a:lnTo>
                  <a:lnTo>
                    <a:pt x="140360" y="20916"/>
                  </a:lnTo>
                  <a:close/>
                </a:path>
                <a:path w="409575" h="104775">
                  <a:moveTo>
                    <a:pt x="140525" y="28067"/>
                  </a:moveTo>
                  <a:lnTo>
                    <a:pt x="140004" y="28333"/>
                  </a:lnTo>
                  <a:lnTo>
                    <a:pt x="139763" y="29324"/>
                  </a:lnTo>
                  <a:lnTo>
                    <a:pt x="140525" y="28067"/>
                  </a:lnTo>
                  <a:close/>
                </a:path>
                <a:path w="409575" h="104775">
                  <a:moveTo>
                    <a:pt x="141312" y="40767"/>
                  </a:moveTo>
                  <a:lnTo>
                    <a:pt x="141160" y="40970"/>
                  </a:lnTo>
                  <a:lnTo>
                    <a:pt x="141097" y="41325"/>
                  </a:lnTo>
                  <a:lnTo>
                    <a:pt x="141312" y="40767"/>
                  </a:lnTo>
                  <a:close/>
                </a:path>
                <a:path w="409575" h="104775">
                  <a:moveTo>
                    <a:pt x="141655" y="39839"/>
                  </a:moveTo>
                  <a:lnTo>
                    <a:pt x="141312" y="40767"/>
                  </a:lnTo>
                  <a:lnTo>
                    <a:pt x="141655" y="39839"/>
                  </a:lnTo>
                  <a:close/>
                </a:path>
                <a:path w="409575" h="104775">
                  <a:moveTo>
                    <a:pt x="141782" y="37223"/>
                  </a:moveTo>
                  <a:lnTo>
                    <a:pt x="141122" y="38887"/>
                  </a:lnTo>
                  <a:lnTo>
                    <a:pt x="141147" y="39839"/>
                  </a:lnTo>
                  <a:lnTo>
                    <a:pt x="140970" y="41224"/>
                  </a:lnTo>
                  <a:lnTo>
                    <a:pt x="141160" y="40970"/>
                  </a:lnTo>
                  <a:lnTo>
                    <a:pt x="141782" y="37223"/>
                  </a:lnTo>
                  <a:close/>
                </a:path>
                <a:path w="409575" h="104775">
                  <a:moveTo>
                    <a:pt x="141909" y="25742"/>
                  </a:moveTo>
                  <a:lnTo>
                    <a:pt x="141389" y="25273"/>
                  </a:lnTo>
                  <a:lnTo>
                    <a:pt x="141833" y="26276"/>
                  </a:lnTo>
                  <a:lnTo>
                    <a:pt x="141909" y="25742"/>
                  </a:lnTo>
                  <a:close/>
                </a:path>
                <a:path w="409575" h="104775">
                  <a:moveTo>
                    <a:pt x="142354" y="23583"/>
                  </a:moveTo>
                  <a:lnTo>
                    <a:pt x="141909" y="25742"/>
                  </a:lnTo>
                  <a:lnTo>
                    <a:pt x="142138" y="25946"/>
                  </a:lnTo>
                  <a:lnTo>
                    <a:pt x="142354" y="23583"/>
                  </a:lnTo>
                  <a:close/>
                </a:path>
                <a:path w="409575" h="104775">
                  <a:moveTo>
                    <a:pt x="142697" y="19951"/>
                  </a:moveTo>
                  <a:lnTo>
                    <a:pt x="142354" y="23583"/>
                  </a:lnTo>
                  <a:lnTo>
                    <a:pt x="142646" y="23456"/>
                  </a:lnTo>
                  <a:lnTo>
                    <a:pt x="142697" y="19951"/>
                  </a:lnTo>
                  <a:close/>
                </a:path>
                <a:path w="409575" h="104775">
                  <a:moveTo>
                    <a:pt x="142951" y="38506"/>
                  </a:moveTo>
                  <a:lnTo>
                    <a:pt x="142722" y="39217"/>
                  </a:lnTo>
                  <a:lnTo>
                    <a:pt x="142595" y="39573"/>
                  </a:lnTo>
                  <a:lnTo>
                    <a:pt x="142494" y="39700"/>
                  </a:lnTo>
                  <a:lnTo>
                    <a:pt x="142659" y="39585"/>
                  </a:lnTo>
                  <a:lnTo>
                    <a:pt x="142875" y="38760"/>
                  </a:lnTo>
                  <a:lnTo>
                    <a:pt x="142951" y="38506"/>
                  </a:lnTo>
                  <a:close/>
                </a:path>
                <a:path w="409575" h="104775">
                  <a:moveTo>
                    <a:pt x="144310" y="40538"/>
                  </a:moveTo>
                  <a:lnTo>
                    <a:pt x="144106" y="40843"/>
                  </a:lnTo>
                  <a:lnTo>
                    <a:pt x="144157" y="40995"/>
                  </a:lnTo>
                  <a:lnTo>
                    <a:pt x="144272" y="40652"/>
                  </a:lnTo>
                  <a:close/>
                </a:path>
                <a:path w="409575" h="104775">
                  <a:moveTo>
                    <a:pt x="144373" y="33909"/>
                  </a:moveTo>
                  <a:lnTo>
                    <a:pt x="144056" y="35179"/>
                  </a:lnTo>
                  <a:lnTo>
                    <a:pt x="144335" y="35433"/>
                  </a:lnTo>
                  <a:lnTo>
                    <a:pt x="144373" y="33909"/>
                  </a:lnTo>
                  <a:close/>
                </a:path>
                <a:path w="409575" h="104775">
                  <a:moveTo>
                    <a:pt x="144500" y="40233"/>
                  </a:moveTo>
                  <a:lnTo>
                    <a:pt x="144310" y="40538"/>
                  </a:lnTo>
                  <a:lnTo>
                    <a:pt x="144500" y="40233"/>
                  </a:lnTo>
                  <a:close/>
                </a:path>
                <a:path w="409575" h="104775">
                  <a:moveTo>
                    <a:pt x="144576" y="38722"/>
                  </a:moveTo>
                  <a:lnTo>
                    <a:pt x="144386" y="38862"/>
                  </a:lnTo>
                  <a:lnTo>
                    <a:pt x="144322" y="38989"/>
                  </a:lnTo>
                  <a:lnTo>
                    <a:pt x="144195" y="39497"/>
                  </a:lnTo>
                  <a:lnTo>
                    <a:pt x="144576" y="38722"/>
                  </a:lnTo>
                  <a:close/>
                </a:path>
                <a:path w="409575" h="104775">
                  <a:moveTo>
                    <a:pt x="144919" y="39585"/>
                  </a:moveTo>
                  <a:lnTo>
                    <a:pt x="144500" y="40233"/>
                  </a:lnTo>
                  <a:lnTo>
                    <a:pt x="144640" y="40373"/>
                  </a:lnTo>
                  <a:lnTo>
                    <a:pt x="144919" y="39585"/>
                  </a:lnTo>
                  <a:close/>
                </a:path>
                <a:path w="409575" h="104775">
                  <a:moveTo>
                    <a:pt x="145249" y="27940"/>
                  </a:moveTo>
                  <a:lnTo>
                    <a:pt x="144284" y="31496"/>
                  </a:lnTo>
                  <a:lnTo>
                    <a:pt x="144602" y="30734"/>
                  </a:lnTo>
                  <a:lnTo>
                    <a:pt x="144945" y="30226"/>
                  </a:lnTo>
                  <a:lnTo>
                    <a:pt x="145072" y="29718"/>
                  </a:lnTo>
                  <a:lnTo>
                    <a:pt x="145249" y="27940"/>
                  </a:lnTo>
                  <a:close/>
                </a:path>
                <a:path w="409575" h="104775">
                  <a:moveTo>
                    <a:pt x="145338" y="30861"/>
                  </a:moveTo>
                  <a:lnTo>
                    <a:pt x="143814" y="34163"/>
                  </a:lnTo>
                  <a:lnTo>
                    <a:pt x="144043" y="32893"/>
                  </a:lnTo>
                  <a:lnTo>
                    <a:pt x="144373" y="31623"/>
                  </a:lnTo>
                  <a:lnTo>
                    <a:pt x="144284" y="31496"/>
                  </a:lnTo>
                  <a:lnTo>
                    <a:pt x="144373" y="30861"/>
                  </a:lnTo>
                  <a:lnTo>
                    <a:pt x="144475" y="30099"/>
                  </a:lnTo>
                  <a:lnTo>
                    <a:pt x="144538" y="29591"/>
                  </a:lnTo>
                  <a:lnTo>
                    <a:pt x="144640" y="28956"/>
                  </a:lnTo>
                  <a:lnTo>
                    <a:pt x="144830" y="28448"/>
                  </a:lnTo>
                  <a:lnTo>
                    <a:pt x="144119" y="29591"/>
                  </a:lnTo>
                  <a:lnTo>
                    <a:pt x="144462" y="28575"/>
                  </a:lnTo>
                  <a:lnTo>
                    <a:pt x="144894" y="26543"/>
                  </a:lnTo>
                  <a:lnTo>
                    <a:pt x="144945" y="27305"/>
                  </a:lnTo>
                  <a:lnTo>
                    <a:pt x="144945" y="26543"/>
                  </a:lnTo>
                  <a:lnTo>
                    <a:pt x="144970" y="24638"/>
                  </a:lnTo>
                  <a:lnTo>
                    <a:pt x="143002" y="30099"/>
                  </a:lnTo>
                  <a:lnTo>
                    <a:pt x="143611" y="26924"/>
                  </a:lnTo>
                  <a:lnTo>
                    <a:pt x="143764" y="26543"/>
                  </a:lnTo>
                  <a:lnTo>
                    <a:pt x="142659" y="27609"/>
                  </a:lnTo>
                  <a:lnTo>
                    <a:pt x="142570" y="28448"/>
                  </a:lnTo>
                  <a:lnTo>
                    <a:pt x="142811" y="29730"/>
                  </a:lnTo>
                  <a:lnTo>
                    <a:pt x="141135" y="33020"/>
                  </a:lnTo>
                  <a:lnTo>
                    <a:pt x="141566" y="30988"/>
                  </a:lnTo>
                  <a:lnTo>
                    <a:pt x="141757" y="30099"/>
                  </a:lnTo>
                  <a:lnTo>
                    <a:pt x="142113" y="28448"/>
                  </a:lnTo>
                  <a:lnTo>
                    <a:pt x="142760" y="25400"/>
                  </a:lnTo>
                  <a:lnTo>
                    <a:pt x="141820" y="28448"/>
                  </a:lnTo>
                  <a:lnTo>
                    <a:pt x="141732" y="28194"/>
                  </a:lnTo>
                  <a:lnTo>
                    <a:pt x="141846" y="27305"/>
                  </a:lnTo>
                  <a:lnTo>
                    <a:pt x="142011" y="26797"/>
                  </a:lnTo>
                  <a:lnTo>
                    <a:pt x="141097" y="28816"/>
                  </a:lnTo>
                  <a:lnTo>
                    <a:pt x="141706" y="28194"/>
                  </a:lnTo>
                  <a:lnTo>
                    <a:pt x="140957" y="30099"/>
                  </a:lnTo>
                  <a:lnTo>
                    <a:pt x="141097" y="28816"/>
                  </a:lnTo>
                  <a:lnTo>
                    <a:pt x="141274" y="27178"/>
                  </a:lnTo>
                  <a:lnTo>
                    <a:pt x="139344" y="30988"/>
                  </a:lnTo>
                  <a:lnTo>
                    <a:pt x="139433" y="30607"/>
                  </a:lnTo>
                  <a:lnTo>
                    <a:pt x="139534" y="30226"/>
                  </a:lnTo>
                  <a:lnTo>
                    <a:pt x="139661" y="29718"/>
                  </a:lnTo>
                  <a:lnTo>
                    <a:pt x="139598" y="29591"/>
                  </a:lnTo>
                  <a:lnTo>
                    <a:pt x="139839" y="28575"/>
                  </a:lnTo>
                  <a:lnTo>
                    <a:pt x="139776" y="28448"/>
                  </a:lnTo>
                  <a:lnTo>
                    <a:pt x="140004" y="28321"/>
                  </a:lnTo>
                  <a:lnTo>
                    <a:pt x="140576" y="26035"/>
                  </a:lnTo>
                  <a:lnTo>
                    <a:pt x="140119" y="27393"/>
                  </a:lnTo>
                  <a:lnTo>
                    <a:pt x="140004" y="27863"/>
                  </a:lnTo>
                  <a:lnTo>
                    <a:pt x="140068" y="27571"/>
                  </a:lnTo>
                  <a:lnTo>
                    <a:pt x="140881" y="24257"/>
                  </a:lnTo>
                  <a:lnTo>
                    <a:pt x="138785" y="30226"/>
                  </a:lnTo>
                  <a:lnTo>
                    <a:pt x="138899" y="29083"/>
                  </a:lnTo>
                  <a:lnTo>
                    <a:pt x="138950" y="28575"/>
                  </a:lnTo>
                  <a:lnTo>
                    <a:pt x="139065" y="27686"/>
                  </a:lnTo>
                  <a:lnTo>
                    <a:pt x="139890" y="25019"/>
                  </a:lnTo>
                  <a:lnTo>
                    <a:pt x="139903" y="26543"/>
                  </a:lnTo>
                  <a:lnTo>
                    <a:pt x="140030" y="25019"/>
                  </a:lnTo>
                  <a:lnTo>
                    <a:pt x="140131" y="24003"/>
                  </a:lnTo>
                  <a:lnTo>
                    <a:pt x="138645" y="28575"/>
                  </a:lnTo>
                  <a:lnTo>
                    <a:pt x="138709" y="28194"/>
                  </a:lnTo>
                  <a:lnTo>
                    <a:pt x="138849" y="27305"/>
                  </a:lnTo>
                  <a:lnTo>
                    <a:pt x="139585" y="22860"/>
                  </a:lnTo>
                  <a:lnTo>
                    <a:pt x="138988" y="23622"/>
                  </a:lnTo>
                  <a:lnTo>
                    <a:pt x="137998" y="27305"/>
                  </a:lnTo>
                  <a:lnTo>
                    <a:pt x="137998" y="27178"/>
                  </a:lnTo>
                  <a:lnTo>
                    <a:pt x="137909" y="26035"/>
                  </a:lnTo>
                  <a:lnTo>
                    <a:pt x="137807" y="24892"/>
                  </a:lnTo>
                  <a:lnTo>
                    <a:pt x="136906" y="26035"/>
                  </a:lnTo>
                  <a:lnTo>
                    <a:pt x="137121" y="25273"/>
                  </a:lnTo>
                  <a:lnTo>
                    <a:pt x="137223" y="24892"/>
                  </a:lnTo>
                  <a:lnTo>
                    <a:pt x="137134" y="24638"/>
                  </a:lnTo>
                  <a:lnTo>
                    <a:pt x="136309" y="23749"/>
                  </a:lnTo>
                  <a:lnTo>
                    <a:pt x="136182" y="22860"/>
                  </a:lnTo>
                  <a:lnTo>
                    <a:pt x="136271" y="21590"/>
                  </a:lnTo>
                  <a:lnTo>
                    <a:pt x="135204" y="25273"/>
                  </a:lnTo>
                  <a:lnTo>
                    <a:pt x="135140" y="25146"/>
                  </a:lnTo>
                  <a:lnTo>
                    <a:pt x="134823" y="24511"/>
                  </a:lnTo>
                  <a:lnTo>
                    <a:pt x="134213" y="25146"/>
                  </a:lnTo>
                  <a:lnTo>
                    <a:pt x="134658" y="23368"/>
                  </a:lnTo>
                  <a:lnTo>
                    <a:pt x="134721" y="23114"/>
                  </a:lnTo>
                  <a:lnTo>
                    <a:pt x="134835" y="22733"/>
                  </a:lnTo>
                  <a:lnTo>
                    <a:pt x="135572" y="21082"/>
                  </a:lnTo>
                  <a:lnTo>
                    <a:pt x="135178" y="20955"/>
                  </a:lnTo>
                  <a:lnTo>
                    <a:pt x="134823" y="22098"/>
                  </a:lnTo>
                  <a:lnTo>
                    <a:pt x="134493" y="22733"/>
                  </a:lnTo>
                  <a:lnTo>
                    <a:pt x="134124" y="23114"/>
                  </a:lnTo>
                  <a:lnTo>
                    <a:pt x="134937" y="20320"/>
                  </a:lnTo>
                  <a:lnTo>
                    <a:pt x="134366" y="20447"/>
                  </a:lnTo>
                  <a:lnTo>
                    <a:pt x="133057" y="23368"/>
                  </a:lnTo>
                  <a:lnTo>
                    <a:pt x="132842" y="21336"/>
                  </a:lnTo>
                  <a:lnTo>
                    <a:pt x="132232" y="23749"/>
                  </a:lnTo>
                  <a:lnTo>
                    <a:pt x="132143" y="24257"/>
                  </a:lnTo>
                  <a:lnTo>
                    <a:pt x="131635" y="28295"/>
                  </a:lnTo>
                  <a:lnTo>
                    <a:pt x="131521" y="28803"/>
                  </a:lnTo>
                  <a:lnTo>
                    <a:pt x="130454" y="30353"/>
                  </a:lnTo>
                  <a:lnTo>
                    <a:pt x="131165" y="27305"/>
                  </a:lnTo>
                  <a:lnTo>
                    <a:pt x="131165" y="27051"/>
                  </a:lnTo>
                  <a:lnTo>
                    <a:pt x="131318" y="25908"/>
                  </a:lnTo>
                  <a:lnTo>
                    <a:pt x="131445" y="24892"/>
                  </a:lnTo>
                  <a:lnTo>
                    <a:pt x="131572" y="24384"/>
                  </a:lnTo>
                  <a:lnTo>
                    <a:pt x="131724" y="23749"/>
                  </a:lnTo>
                  <a:lnTo>
                    <a:pt x="131394" y="24384"/>
                  </a:lnTo>
                  <a:lnTo>
                    <a:pt x="131813" y="22733"/>
                  </a:lnTo>
                  <a:lnTo>
                    <a:pt x="131927" y="22606"/>
                  </a:lnTo>
                  <a:lnTo>
                    <a:pt x="131826" y="23622"/>
                  </a:lnTo>
                  <a:lnTo>
                    <a:pt x="131927" y="23342"/>
                  </a:lnTo>
                  <a:lnTo>
                    <a:pt x="132003" y="22987"/>
                  </a:lnTo>
                  <a:lnTo>
                    <a:pt x="132003" y="23139"/>
                  </a:lnTo>
                  <a:lnTo>
                    <a:pt x="132067" y="22987"/>
                  </a:lnTo>
                  <a:lnTo>
                    <a:pt x="131991" y="22606"/>
                  </a:lnTo>
                  <a:lnTo>
                    <a:pt x="132067" y="20066"/>
                  </a:lnTo>
                  <a:lnTo>
                    <a:pt x="132143" y="19558"/>
                  </a:lnTo>
                  <a:lnTo>
                    <a:pt x="131864" y="20955"/>
                  </a:lnTo>
                  <a:lnTo>
                    <a:pt x="131483" y="22352"/>
                  </a:lnTo>
                  <a:lnTo>
                    <a:pt x="131216" y="22479"/>
                  </a:lnTo>
                  <a:lnTo>
                    <a:pt x="130657" y="22606"/>
                  </a:lnTo>
                  <a:lnTo>
                    <a:pt x="130949" y="21844"/>
                  </a:lnTo>
                  <a:lnTo>
                    <a:pt x="131533" y="20320"/>
                  </a:lnTo>
                  <a:lnTo>
                    <a:pt x="131572" y="18923"/>
                  </a:lnTo>
                  <a:lnTo>
                    <a:pt x="131102" y="20320"/>
                  </a:lnTo>
                  <a:lnTo>
                    <a:pt x="131127" y="18796"/>
                  </a:lnTo>
                  <a:lnTo>
                    <a:pt x="130390" y="21844"/>
                  </a:lnTo>
                  <a:lnTo>
                    <a:pt x="130441" y="20828"/>
                  </a:lnTo>
                  <a:lnTo>
                    <a:pt x="130683" y="19558"/>
                  </a:lnTo>
                  <a:lnTo>
                    <a:pt x="130098" y="20828"/>
                  </a:lnTo>
                  <a:lnTo>
                    <a:pt x="129324" y="19558"/>
                  </a:lnTo>
                  <a:lnTo>
                    <a:pt x="128981" y="22098"/>
                  </a:lnTo>
                  <a:lnTo>
                    <a:pt x="128866" y="23139"/>
                  </a:lnTo>
                  <a:lnTo>
                    <a:pt x="127228" y="25908"/>
                  </a:lnTo>
                  <a:lnTo>
                    <a:pt x="127241" y="25654"/>
                  </a:lnTo>
                  <a:lnTo>
                    <a:pt x="127241" y="25273"/>
                  </a:lnTo>
                  <a:lnTo>
                    <a:pt x="127254" y="25146"/>
                  </a:lnTo>
                  <a:lnTo>
                    <a:pt x="127342" y="22225"/>
                  </a:lnTo>
                  <a:lnTo>
                    <a:pt x="127342" y="22098"/>
                  </a:lnTo>
                  <a:lnTo>
                    <a:pt x="127368" y="21082"/>
                  </a:lnTo>
                  <a:lnTo>
                    <a:pt x="126187" y="22098"/>
                  </a:lnTo>
                  <a:lnTo>
                    <a:pt x="126428" y="21209"/>
                  </a:lnTo>
                  <a:lnTo>
                    <a:pt x="125641" y="22225"/>
                  </a:lnTo>
                  <a:lnTo>
                    <a:pt x="125107" y="21590"/>
                  </a:lnTo>
                  <a:lnTo>
                    <a:pt x="124231" y="23622"/>
                  </a:lnTo>
                  <a:lnTo>
                    <a:pt x="124079" y="23622"/>
                  </a:lnTo>
                  <a:lnTo>
                    <a:pt x="124193" y="22479"/>
                  </a:lnTo>
                  <a:lnTo>
                    <a:pt x="124206" y="22352"/>
                  </a:lnTo>
                  <a:lnTo>
                    <a:pt x="124307" y="21590"/>
                  </a:lnTo>
                  <a:lnTo>
                    <a:pt x="124625" y="20574"/>
                  </a:lnTo>
                  <a:lnTo>
                    <a:pt x="124040" y="21209"/>
                  </a:lnTo>
                  <a:lnTo>
                    <a:pt x="123748" y="22352"/>
                  </a:lnTo>
                  <a:lnTo>
                    <a:pt x="123672" y="21717"/>
                  </a:lnTo>
                  <a:lnTo>
                    <a:pt x="123571" y="20828"/>
                  </a:lnTo>
                  <a:lnTo>
                    <a:pt x="123659" y="20320"/>
                  </a:lnTo>
                  <a:lnTo>
                    <a:pt x="124155" y="19304"/>
                  </a:lnTo>
                  <a:lnTo>
                    <a:pt x="124104" y="18923"/>
                  </a:lnTo>
                  <a:lnTo>
                    <a:pt x="124002" y="18669"/>
                  </a:lnTo>
                  <a:lnTo>
                    <a:pt x="124155" y="16764"/>
                  </a:lnTo>
                  <a:lnTo>
                    <a:pt x="122961" y="19304"/>
                  </a:lnTo>
                  <a:lnTo>
                    <a:pt x="123075" y="18923"/>
                  </a:lnTo>
                  <a:lnTo>
                    <a:pt x="123698" y="16891"/>
                  </a:lnTo>
                  <a:lnTo>
                    <a:pt x="123583" y="16510"/>
                  </a:lnTo>
                  <a:lnTo>
                    <a:pt x="123291" y="16002"/>
                  </a:lnTo>
                  <a:lnTo>
                    <a:pt x="122936" y="16637"/>
                  </a:lnTo>
                  <a:lnTo>
                    <a:pt x="122834" y="18669"/>
                  </a:lnTo>
                  <a:lnTo>
                    <a:pt x="122478" y="18923"/>
                  </a:lnTo>
                  <a:lnTo>
                    <a:pt x="122174" y="18542"/>
                  </a:lnTo>
                  <a:lnTo>
                    <a:pt x="122275" y="17653"/>
                  </a:lnTo>
                  <a:lnTo>
                    <a:pt x="122885" y="15240"/>
                  </a:lnTo>
                  <a:lnTo>
                    <a:pt x="122745" y="10668"/>
                  </a:lnTo>
                  <a:lnTo>
                    <a:pt x="119494" y="21717"/>
                  </a:lnTo>
                  <a:lnTo>
                    <a:pt x="119722" y="19050"/>
                  </a:lnTo>
                  <a:lnTo>
                    <a:pt x="119799" y="18161"/>
                  </a:lnTo>
                  <a:lnTo>
                    <a:pt x="119519" y="19050"/>
                  </a:lnTo>
                  <a:lnTo>
                    <a:pt x="119227" y="18669"/>
                  </a:lnTo>
                  <a:lnTo>
                    <a:pt x="119164" y="18288"/>
                  </a:lnTo>
                  <a:lnTo>
                    <a:pt x="119634" y="13462"/>
                  </a:lnTo>
                  <a:lnTo>
                    <a:pt x="119481" y="13462"/>
                  </a:lnTo>
                  <a:lnTo>
                    <a:pt x="119176" y="11430"/>
                  </a:lnTo>
                  <a:lnTo>
                    <a:pt x="117805" y="18288"/>
                  </a:lnTo>
                  <a:lnTo>
                    <a:pt x="117348" y="16891"/>
                  </a:lnTo>
                  <a:lnTo>
                    <a:pt x="117170" y="18288"/>
                  </a:lnTo>
                  <a:lnTo>
                    <a:pt x="116649" y="21209"/>
                  </a:lnTo>
                  <a:lnTo>
                    <a:pt x="116535" y="21463"/>
                  </a:lnTo>
                  <a:lnTo>
                    <a:pt x="115862" y="22479"/>
                  </a:lnTo>
                  <a:lnTo>
                    <a:pt x="115455" y="21844"/>
                  </a:lnTo>
                  <a:lnTo>
                    <a:pt x="115506" y="21590"/>
                  </a:lnTo>
                  <a:lnTo>
                    <a:pt x="115836" y="19685"/>
                  </a:lnTo>
                  <a:lnTo>
                    <a:pt x="115989" y="18796"/>
                  </a:lnTo>
                  <a:lnTo>
                    <a:pt x="116039" y="18542"/>
                  </a:lnTo>
                  <a:lnTo>
                    <a:pt x="116268" y="17272"/>
                  </a:lnTo>
                  <a:lnTo>
                    <a:pt x="116357" y="17018"/>
                  </a:lnTo>
                  <a:lnTo>
                    <a:pt x="116801" y="16256"/>
                  </a:lnTo>
                  <a:lnTo>
                    <a:pt x="116928" y="16256"/>
                  </a:lnTo>
                  <a:lnTo>
                    <a:pt x="116827" y="17018"/>
                  </a:lnTo>
                  <a:lnTo>
                    <a:pt x="117309" y="16256"/>
                  </a:lnTo>
                  <a:lnTo>
                    <a:pt x="117398" y="16002"/>
                  </a:lnTo>
                  <a:lnTo>
                    <a:pt x="117475" y="14732"/>
                  </a:lnTo>
                  <a:lnTo>
                    <a:pt x="117157" y="16002"/>
                  </a:lnTo>
                  <a:lnTo>
                    <a:pt x="117157" y="15875"/>
                  </a:lnTo>
                  <a:lnTo>
                    <a:pt x="117157" y="15367"/>
                  </a:lnTo>
                  <a:lnTo>
                    <a:pt x="117170" y="14732"/>
                  </a:lnTo>
                  <a:lnTo>
                    <a:pt x="116497" y="14732"/>
                  </a:lnTo>
                  <a:lnTo>
                    <a:pt x="116484" y="14605"/>
                  </a:lnTo>
                  <a:lnTo>
                    <a:pt x="116484" y="14808"/>
                  </a:lnTo>
                  <a:lnTo>
                    <a:pt x="116306" y="13462"/>
                  </a:lnTo>
                  <a:lnTo>
                    <a:pt x="115608" y="15113"/>
                  </a:lnTo>
                  <a:lnTo>
                    <a:pt x="115176" y="13843"/>
                  </a:lnTo>
                  <a:lnTo>
                    <a:pt x="115087" y="14947"/>
                  </a:lnTo>
                  <a:lnTo>
                    <a:pt x="114960" y="15875"/>
                  </a:lnTo>
                  <a:lnTo>
                    <a:pt x="114198" y="14224"/>
                  </a:lnTo>
                  <a:lnTo>
                    <a:pt x="113982" y="18161"/>
                  </a:lnTo>
                  <a:lnTo>
                    <a:pt x="113233" y="18542"/>
                  </a:lnTo>
                  <a:lnTo>
                    <a:pt x="113220" y="17018"/>
                  </a:lnTo>
                  <a:lnTo>
                    <a:pt x="113322" y="16383"/>
                  </a:lnTo>
                  <a:lnTo>
                    <a:pt x="113576" y="15748"/>
                  </a:lnTo>
                  <a:lnTo>
                    <a:pt x="113677" y="15494"/>
                  </a:lnTo>
                  <a:lnTo>
                    <a:pt x="114236" y="14097"/>
                  </a:lnTo>
                  <a:lnTo>
                    <a:pt x="113271" y="15494"/>
                  </a:lnTo>
                  <a:lnTo>
                    <a:pt x="113157" y="14605"/>
                  </a:lnTo>
                  <a:lnTo>
                    <a:pt x="113245" y="13843"/>
                  </a:lnTo>
                  <a:lnTo>
                    <a:pt x="113334" y="13589"/>
                  </a:lnTo>
                  <a:lnTo>
                    <a:pt x="114160" y="11303"/>
                  </a:lnTo>
                  <a:lnTo>
                    <a:pt x="113106" y="13589"/>
                  </a:lnTo>
                  <a:lnTo>
                    <a:pt x="113245" y="11049"/>
                  </a:lnTo>
                  <a:lnTo>
                    <a:pt x="113118" y="9144"/>
                  </a:lnTo>
                  <a:lnTo>
                    <a:pt x="113195" y="8763"/>
                  </a:lnTo>
                  <a:lnTo>
                    <a:pt x="113271" y="8636"/>
                  </a:lnTo>
                  <a:lnTo>
                    <a:pt x="112941" y="8636"/>
                  </a:lnTo>
                  <a:lnTo>
                    <a:pt x="112661" y="11049"/>
                  </a:lnTo>
                  <a:lnTo>
                    <a:pt x="112560" y="10668"/>
                  </a:lnTo>
                  <a:lnTo>
                    <a:pt x="112395" y="10541"/>
                  </a:lnTo>
                  <a:lnTo>
                    <a:pt x="112585" y="9525"/>
                  </a:lnTo>
                  <a:lnTo>
                    <a:pt x="112179" y="10922"/>
                  </a:lnTo>
                  <a:lnTo>
                    <a:pt x="112052" y="12192"/>
                  </a:lnTo>
                  <a:lnTo>
                    <a:pt x="111925" y="13843"/>
                  </a:lnTo>
                  <a:lnTo>
                    <a:pt x="111188" y="15748"/>
                  </a:lnTo>
                  <a:lnTo>
                    <a:pt x="111112" y="14630"/>
                  </a:lnTo>
                  <a:lnTo>
                    <a:pt x="110172" y="17018"/>
                  </a:lnTo>
                  <a:lnTo>
                    <a:pt x="110528" y="14732"/>
                  </a:lnTo>
                  <a:lnTo>
                    <a:pt x="110693" y="13716"/>
                  </a:lnTo>
                  <a:lnTo>
                    <a:pt x="111112" y="14630"/>
                  </a:lnTo>
                  <a:lnTo>
                    <a:pt x="111163" y="14478"/>
                  </a:lnTo>
                  <a:lnTo>
                    <a:pt x="111264" y="14986"/>
                  </a:lnTo>
                  <a:lnTo>
                    <a:pt x="111264" y="14478"/>
                  </a:lnTo>
                  <a:lnTo>
                    <a:pt x="111239" y="12700"/>
                  </a:lnTo>
                  <a:lnTo>
                    <a:pt x="111201" y="10414"/>
                  </a:lnTo>
                  <a:lnTo>
                    <a:pt x="111467" y="10287"/>
                  </a:lnTo>
                  <a:lnTo>
                    <a:pt x="111556" y="9525"/>
                  </a:lnTo>
                  <a:lnTo>
                    <a:pt x="111658" y="9271"/>
                  </a:lnTo>
                  <a:lnTo>
                    <a:pt x="111531" y="5969"/>
                  </a:lnTo>
                  <a:lnTo>
                    <a:pt x="110731" y="12700"/>
                  </a:lnTo>
                  <a:lnTo>
                    <a:pt x="109956" y="12446"/>
                  </a:lnTo>
                  <a:lnTo>
                    <a:pt x="110324" y="10922"/>
                  </a:lnTo>
                  <a:lnTo>
                    <a:pt x="110401" y="9918"/>
                  </a:lnTo>
                  <a:lnTo>
                    <a:pt x="109867" y="12065"/>
                  </a:lnTo>
                  <a:lnTo>
                    <a:pt x="109753" y="12446"/>
                  </a:lnTo>
                  <a:lnTo>
                    <a:pt x="109258" y="13716"/>
                  </a:lnTo>
                  <a:lnTo>
                    <a:pt x="109016" y="12192"/>
                  </a:lnTo>
                  <a:lnTo>
                    <a:pt x="108521" y="14732"/>
                  </a:lnTo>
                  <a:lnTo>
                    <a:pt x="108292" y="14478"/>
                  </a:lnTo>
                  <a:lnTo>
                    <a:pt x="108407" y="15494"/>
                  </a:lnTo>
                  <a:lnTo>
                    <a:pt x="108038" y="17018"/>
                  </a:lnTo>
                  <a:lnTo>
                    <a:pt x="107835" y="16764"/>
                  </a:lnTo>
                  <a:lnTo>
                    <a:pt x="107391" y="17272"/>
                  </a:lnTo>
                  <a:lnTo>
                    <a:pt x="107416" y="17119"/>
                  </a:lnTo>
                  <a:lnTo>
                    <a:pt x="107365" y="17272"/>
                  </a:lnTo>
                  <a:lnTo>
                    <a:pt x="106908" y="18796"/>
                  </a:lnTo>
                  <a:lnTo>
                    <a:pt x="107035" y="17653"/>
                  </a:lnTo>
                  <a:lnTo>
                    <a:pt x="107391" y="14224"/>
                  </a:lnTo>
                  <a:lnTo>
                    <a:pt x="107594" y="12192"/>
                  </a:lnTo>
                  <a:lnTo>
                    <a:pt x="106667" y="14224"/>
                  </a:lnTo>
                  <a:lnTo>
                    <a:pt x="106667" y="13843"/>
                  </a:lnTo>
                  <a:lnTo>
                    <a:pt x="106781" y="12446"/>
                  </a:lnTo>
                  <a:lnTo>
                    <a:pt x="106972" y="11811"/>
                  </a:lnTo>
                  <a:lnTo>
                    <a:pt x="107188" y="11049"/>
                  </a:lnTo>
                  <a:lnTo>
                    <a:pt x="107175" y="9906"/>
                  </a:lnTo>
                  <a:lnTo>
                    <a:pt x="106299" y="11887"/>
                  </a:lnTo>
                  <a:lnTo>
                    <a:pt x="105994" y="12788"/>
                  </a:lnTo>
                  <a:lnTo>
                    <a:pt x="105994" y="13843"/>
                  </a:lnTo>
                  <a:lnTo>
                    <a:pt x="105981" y="14605"/>
                  </a:lnTo>
                  <a:lnTo>
                    <a:pt x="105613" y="15748"/>
                  </a:lnTo>
                  <a:lnTo>
                    <a:pt x="105498" y="16510"/>
                  </a:lnTo>
                  <a:lnTo>
                    <a:pt x="105371" y="17653"/>
                  </a:lnTo>
                  <a:lnTo>
                    <a:pt x="105511" y="15367"/>
                  </a:lnTo>
                  <a:lnTo>
                    <a:pt x="105537" y="14973"/>
                  </a:lnTo>
                  <a:lnTo>
                    <a:pt x="105473" y="15113"/>
                  </a:lnTo>
                  <a:lnTo>
                    <a:pt x="105600" y="13970"/>
                  </a:lnTo>
                  <a:lnTo>
                    <a:pt x="105537" y="14973"/>
                  </a:lnTo>
                  <a:lnTo>
                    <a:pt x="105943" y="13970"/>
                  </a:lnTo>
                  <a:lnTo>
                    <a:pt x="105994" y="13843"/>
                  </a:lnTo>
                  <a:lnTo>
                    <a:pt x="105994" y="12788"/>
                  </a:lnTo>
                  <a:lnTo>
                    <a:pt x="105067" y="15240"/>
                  </a:lnTo>
                  <a:lnTo>
                    <a:pt x="105257" y="15316"/>
                  </a:lnTo>
                  <a:lnTo>
                    <a:pt x="105486" y="14389"/>
                  </a:lnTo>
                  <a:lnTo>
                    <a:pt x="105371" y="15367"/>
                  </a:lnTo>
                  <a:lnTo>
                    <a:pt x="104165" y="19685"/>
                  </a:lnTo>
                  <a:lnTo>
                    <a:pt x="104127" y="18288"/>
                  </a:lnTo>
                  <a:lnTo>
                    <a:pt x="104127" y="18161"/>
                  </a:lnTo>
                  <a:lnTo>
                    <a:pt x="104101" y="17145"/>
                  </a:lnTo>
                  <a:lnTo>
                    <a:pt x="104343" y="15748"/>
                  </a:lnTo>
                  <a:lnTo>
                    <a:pt x="104648" y="13970"/>
                  </a:lnTo>
                  <a:lnTo>
                    <a:pt x="105105" y="11303"/>
                  </a:lnTo>
                  <a:lnTo>
                    <a:pt x="104990" y="9347"/>
                  </a:lnTo>
                  <a:lnTo>
                    <a:pt x="104863" y="8128"/>
                  </a:lnTo>
                  <a:lnTo>
                    <a:pt x="103289" y="13970"/>
                  </a:lnTo>
                  <a:lnTo>
                    <a:pt x="102577" y="12319"/>
                  </a:lnTo>
                  <a:lnTo>
                    <a:pt x="102628" y="13716"/>
                  </a:lnTo>
                  <a:lnTo>
                    <a:pt x="102184" y="15748"/>
                  </a:lnTo>
                  <a:lnTo>
                    <a:pt x="102120" y="14605"/>
                  </a:lnTo>
                  <a:lnTo>
                    <a:pt x="102057" y="13589"/>
                  </a:lnTo>
                  <a:lnTo>
                    <a:pt x="101587" y="14605"/>
                  </a:lnTo>
                  <a:lnTo>
                    <a:pt x="101650" y="14224"/>
                  </a:lnTo>
                  <a:lnTo>
                    <a:pt x="101866" y="12954"/>
                  </a:lnTo>
                  <a:lnTo>
                    <a:pt x="101892" y="11938"/>
                  </a:lnTo>
                  <a:lnTo>
                    <a:pt x="101942" y="10414"/>
                  </a:lnTo>
                  <a:lnTo>
                    <a:pt x="101714" y="11938"/>
                  </a:lnTo>
                  <a:lnTo>
                    <a:pt x="101244" y="10160"/>
                  </a:lnTo>
                  <a:lnTo>
                    <a:pt x="100507" y="14224"/>
                  </a:lnTo>
                  <a:lnTo>
                    <a:pt x="100431" y="11303"/>
                  </a:lnTo>
                  <a:lnTo>
                    <a:pt x="99872" y="10287"/>
                  </a:lnTo>
                  <a:lnTo>
                    <a:pt x="98679" y="17145"/>
                  </a:lnTo>
                  <a:lnTo>
                    <a:pt x="98158" y="16510"/>
                  </a:lnTo>
                  <a:lnTo>
                    <a:pt x="98221" y="15748"/>
                  </a:lnTo>
                  <a:lnTo>
                    <a:pt x="98488" y="14732"/>
                  </a:lnTo>
                  <a:lnTo>
                    <a:pt x="98590" y="14351"/>
                  </a:lnTo>
                  <a:lnTo>
                    <a:pt x="98691" y="12319"/>
                  </a:lnTo>
                  <a:lnTo>
                    <a:pt x="98818" y="12065"/>
                  </a:lnTo>
                  <a:lnTo>
                    <a:pt x="99250" y="11176"/>
                  </a:lnTo>
                  <a:lnTo>
                    <a:pt x="99009" y="11049"/>
                  </a:lnTo>
                  <a:lnTo>
                    <a:pt x="98831" y="10668"/>
                  </a:lnTo>
                  <a:lnTo>
                    <a:pt x="98615" y="12065"/>
                  </a:lnTo>
                  <a:lnTo>
                    <a:pt x="98666" y="10795"/>
                  </a:lnTo>
                  <a:lnTo>
                    <a:pt x="97485" y="14732"/>
                  </a:lnTo>
                  <a:lnTo>
                    <a:pt x="97548" y="12700"/>
                  </a:lnTo>
                  <a:lnTo>
                    <a:pt x="97307" y="13589"/>
                  </a:lnTo>
                  <a:lnTo>
                    <a:pt x="96951" y="15748"/>
                  </a:lnTo>
                  <a:lnTo>
                    <a:pt x="96710" y="15621"/>
                  </a:lnTo>
                  <a:lnTo>
                    <a:pt x="96850" y="14605"/>
                  </a:lnTo>
                  <a:lnTo>
                    <a:pt x="96697" y="15621"/>
                  </a:lnTo>
                  <a:lnTo>
                    <a:pt x="96202" y="15875"/>
                  </a:lnTo>
                  <a:lnTo>
                    <a:pt x="96113" y="18161"/>
                  </a:lnTo>
                  <a:lnTo>
                    <a:pt x="96291" y="11684"/>
                  </a:lnTo>
                  <a:lnTo>
                    <a:pt x="93903" y="18288"/>
                  </a:lnTo>
                  <a:lnTo>
                    <a:pt x="93992" y="13970"/>
                  </a:lnTo>
                  <a:lnTo>
                    <a:pt x="94018" y="12700"/>
                  </a:lnTo>
                  <a:lnTo>
                    <a:pt x="93370" y="13335"/>
                  </a:lnTo>
                  <a:lnTo>
                    <a:pt x="92621" y="13970"/>
                  </a:lnTo>
                  <a:lnTo>
                    <a:pt x="92100" y="13970"/>
                  </a:lnTo>
                  <a:lnTo>
                    <a:pt x="92240" y="12992"/>
                  </a:lnTo>
                  <a:lnTo>
                    <a:pt x="92303" y="13208"/>
                  </a:lnTo>
                  <a:lnTo>
                    <a:pt x="92252" y="12954"/>
                  </a:lnTo>
                  <a:lnTo>
                    <a:pt x="91871" y="11176"/>
                  </a:lnTo>
                  <a:lnTo>
                    <a:pt x="91071" y="19050"/>
                  </a:lnTo>
                  <a:lnTo>
                    <a:pt x="90970" y="18542"/>
                  </a:lnTo>
                  <a:lnTo>
                    <a:pt x="90703" y="17272"/>
                  </a:lnTo>
                  <a:lnTo>
                    <a:pt x="90627" y="14605"/>
                  </a:lnTo>
                  <a:lnTo>
                    <a:pt x="90639" y="13462"/>
                  </a:lnTo>
                  <a:lnTo>
                    <a:pt x="91249" y="15113"/>
                  </a:lnTo>
                  <a:lnTo>
                    <a:pt x="91198" y="13462"/>
                  </a:lnTo>
                  <a:lnTo>
                    <a:pt x="91986" y="6985"/>
                  </a:lnTo>
                  <a:lnTo>
                    <a:pt x="90093" y="14605"/>
                  </a:lnTo>
                  <a:lnTo>
                    <a:pt x="90093" y="12573"/>
                  </a:lnTo>
                  <a:lnTo>
                    <a:pt x="90220" y="10287"/>
                  </a:lnTo>
                  <a:lnTo>
                    <a:pt x="90182" y="7874"/>
                  </a:lnTo>
                  <a:lnTo>
                    <a:pt x="88950" y="12573"/>
                  </a:lnTo>
                  <a:lnTo>
                    <a:pt x="88353" y="12065"/>
                  </a:lnTo>
                  <a:lnTo>
                    <a:pt x="88493" y="11049"/>
                  </a:lnTo>
                  <a:lnTo>
                    <a:pt x="87604" y="14351"/>
                  </a:lnTo>
                  <a:lnTo>
                    <a:pt x="86106" y="16014"/>
                  </a:lnTo>
                  <a:lnTo>
                    <a:pt x="85979" y="16637"/>
                  </a:lnTo>
                  <a:lnTo>
                    <a:pt x="85432" y="17272"/>
                  </a:lnTo>
                  <a:lnTo>
                    <a:pt x="85305" y="15113"/>
                  </a:lnTo>
                  <a:lnTo>
                    <a:pt x="85255" y="13716"/>
                  </a:lnTo>
                  <a:lnTo>
                    <a:pt x="85458" y="11557"/>
                  </a:lnTo>
                  <a:lnTo>
                    <a:pt x="86029" y="11557"/>
                  </a:lnTo>
                  <a:lnTo>
                    <a:pt x="86207" y="7747"/>
                  </a:lnTo>
                  <a:lnTo>
                    <a:pt x="85318" y="11557"/>
                  </a:lnTo>
                  <a:lnTo>
                    <a:pt x="85191" y="11176"/>
                  </a:lnTo>
                  <a:lnTo>
                    <a:pt x="85293" y="9525"/>
                  </a:lnTo>
                  <a:lnTo>
                    <a:pt x="85331" y="9271"/>
                  </a:lnTo>
                  <a:lnTo>
                    <a:pt x="84442" y="9652"/>
                  </a:lnTo>
                  <a:lnTo>
                    <a:pt x="83947" y="13716"/>
                  </a:lnTo>
                  <a:lnTo>
                    <a:pt x="83108" y="13335"/>
                  </a:lnTo>
                  <a:lnTo>
                    <a:pt x="83058" y="14478"/>
                  </a:lnTo>
                  <a:lnTo>
                    <a:pt x="82105" y="18542"/>
                  </a:lnTo>
                  <a:lnTo>
                    <a:pt x="82384" y="16383"/>
                  </a:lnTo>
                  <a:lnTo>
                    <a:pt x="82486" y="15621"/>
                  </a:lnTo>
                  <a:lnTo>
                    <a:pt x="82537" y="15240"/>
                  </a:lnTo>
                  <a:lnTo>
                    <a:pt x="82918" y="12319"/>
                  </a:lnTo>
                  <a:lnTo>
                    <a:pt x="82092" y="15240"/>
                  </a:lnTo>
                  <a:lnTo>
                    <a:pt x="82410" y="11049"/>
                  </a:lnTo>
                  <a:lnTo>
                    <a:pt x="80848" y="14986"/>
                  </a:lnTo>
                  <a:lnTo>
                    <a:pt x="80213" y="15621"/>
                  </a:lnTo>
                  <a:lnTo>
                    <a:pt x="80530" y="14185"/>
                  </a:lnTo>
                  <a:lnTo>
                    <a:pt x="79895" y="15621"/>
                  </a:lnTo>
                  <a:lnTo>
                    <a:pt x="79286" y="15494"/>
                  </a:lnTo>
                  <a:lnTo>
                    <a:pt x="79527" y="13462"/>
                  </a:lnTo>
                  <a:lnTo>
                    <a:pt x="79540" y="13335"/>
                  </a:lnTo>
                  <a:lnTo>
                    <a:pt x="80251" y="7493"/>
                  </a:lnTo>
                  <a:lnTo>
                    <a:pt x="77863" y="13335"/>
                  </a:lnTo>
                  <a:lnTo>
                    <a:pt x="77876" y="12827"/>
                  </a:lnTo>
                  <a:lnTo>
                    <a:pt x="77889" y="12192"/>
                  </a:lnTo>
                  <a:lnTo>
                    <a:pt x="77952" y="9906"/>
                  </a:lnTo>
                  <a:lnTo>
                    <a:pt x="78041" y="7112"/>
                  </a:lnTo>
                  <a:lnTo>
                    <a:pt x="76619" y="9906"/>
                  </a:lnTo>
                  <a:lnTo>
                    <a:pt x="75933" y="5588"/>
                  </a:lnTo>
                  <a:lnTo>
                    <a:pt x="74561" y="5969"/>
                  </a:lnTo>
                  <a:lnTo>
                    <a:pt x="74460" y="12192"/>
                  </a:lnTo>
                  <a:lnTo>
                    <a:pt x="74155" y="6096"/>
                  </a:lnTo>
                  <a:lnTo>
                    <a:pt x="73672" y="12319"/>
                  </a:lnTo>
                  <a:lnTo>
                    <a:pt x="73545" y="12573"/>
                  </a:lnTo>
                  <a:lnTo>
                    <a:pt x="73329" y="12827"/>
                  </a:lnTo>
                  <a:lnTo>
                    <a:pt x="73215" y="12192"/>
                  </a:lnTo>
                  <a:lnTo>
                    <a:pt x="73113" y="11557"/>
                  </a:lnTo>
                  <a:lnTo>
                    <a:pt x="72923" y="10287"/>
                  </a:lnTo>
                  <a:lnTo>
                    <a:pt x="72847" y="9779"/>
                  </a:lnTo>
                  <a:lnTo>
                    <a:pt x="72732" y="9017"/>
                  </a:lnTo>
                  <a:lnTo>
                    <a:pt x="72605" y="7239"/>
                  </a:lnTo>
                  <a:lnTo>
                    <a:pt x="72593" y="6477"/>
                  </a:lnTo>
                  <a:lnTo>
                    <a:pt x="73063" y="6985"/>
                  </a:lnTo>
                  <a:lnTo>
                    <a:pt x="73101" y="6477"/>
                  </a:lnTo>
                  <a:lnTo>
                    <a:pt x="73164" y="5588"/>
                  </a:lnTo>
                  <a:lnTo>
                    <a:pt x="72542" y="5080"/>
                  </a:lnTo>
                  <a:lnTo>
                    <a:pt x="72745" y="4318"/>
                  </a:lnTo>
                  <a:lnTo>
                    <a:pt x="73050" y="3175"/>
                  </a:lnTo>
                  <a:lnTo>
                    <a:pt x="72961" y="2032"/>
                  </a:lnTo>
                  <a:lnTo>
                    <a:pt x="72821" y="1143"/>
                  </a:lnTo>
                  <a:lnTo>
                    <a:pt x="72783" y="2032"/>
                  </a:lnTo>
                  <a:lnTo>
                    <a:pt x="72656" y="3556"/>
                  </a:lnTo>
                  <a:lnTo>
                    <a:pt x="72301" y="4318"/>
                  </a:lnTo>
                  <a:lnTo>
                    <a:pt x="71996" y="3429"/>
                  </a:lnTo>
                  <a:lnTo>
                    <a:pt x="72275" y="6477"/>
                  </a:lnTo>
                  <a:lnTo>
                    <a:pt x="71056" y="9779"/>
                  </a:lnTo>
                  <a:lnTo>
                    <a:pt x="71069" y="9652"/>
                  </a:lnTo>
                  <a:lnTo>
                    <a:pt x="71081" y="9525"/>
                  </a:lnTo>
                  <a:lnTo>
                    <a:pt x="71297" y="7239"/>
                  </a:lnTo>
                  <a:lnTo>
                    <a:pt x="71589" y="4318"/>
                  </a:lnTo>
                  <a:lnTo>
                    <a:pt x="71920" y="1016"/>
                  </a:lnTo>
                  <a:lnTo>
                    <a:pt x="70688" y="4318"/>
                  </a:lnTo>
                  <a:lnTo>
                    <a:pt x="70891" y="3429"/>
                  </a:lnTo>
                  <a:lnTo>
                    <a:pt x="71158" y="2286"/>
                  </a:lnTo>
                  <a:lnTo>
                    <a:pt x="70573" y="3429"/>
                  </a:lnTo>
                  <a:lnTo>
                    <a:pt x="69342" y="2159"/>
                  </a:lnTo>
                  <a:lnTo>
                    <a:pt x="68478" y="7239"/>
                  </a:lnTo>
                  <a:lnTo>
                    <a:pt x="68554" y="4572"/>
                  </a:lnTo>
                  <a:lnTo>
                    <a:pt x="68719" y="4318"/>
                  </a:lnTo>
                  <a:lnTo>
                    <a:pt x="67602" y="3429"/>
                  </a:lnTo>
                  <a:lnTo>
                    <a:pt x="65735" y="9525"/>
                  </a:lnTo>
                  <a:lnTo>
                    <a:pt x="65354" y="7747"/>
                  </a:lnTo>
                  <a:lnTo>
                    <a:pt x="65163" y="6858"/>
                  </a:lnTo>
                  <a:lnTo>
                    <a:pt x="65265" y="4826"/>
                  </a:lnTo>
                  <a:lnTo>
                    <a:pt x="65011" y="5207"/>
                  </a:lnTo>
                  <a:lnTo>
                    <a:pt x="64681" y="7747"/>
                  </a:lnTo>
                  <a:lnTo>
                    <a:pt x="64617" y="7112"/>
                  </a:lnTo>
                  <a:lnTo>
                    <a:pt x="64617" y="4445"/>
                  </a:lnTo>
                  <a:lnTo>
                    <a:pt x="63855" y="7112"/>
                  </a:lnTo>
                  <a:lnTo>
                    <a:pt x="63690" y="6477"/>
                  </a:lnTo>
                  <a:lnTo>
                    <a:pt x="63804" y="5334"/>
                  </a:lnTo>
                  <a:lnTo>
                    <a:pt x="63919" y="4826"/>
                  </a:lnTo>
                  <a:lnTo>
                    <a:pt x="63804" y="4064"/>
                  </a:lnTo>
                  <a:lnTo>
                    <a:pt x="62979" y="2413"/>
                  </a:lnTo>
                  <a:lnTo>
                    <a:pt x="61976" y="8636"/>
                  </a:lnTo>
                  <a:lnTo>
                    <a:pt x="60972" y="9652"/>
                  </a:lnTo>
                  <a:lnTo>
                    <a:pt x="61112" y="7493"/>
                  </a:lnTo>
                  <a:lnTo>
                    <a:pt x="61226" y="5461"/>
                  </a:lnTo>
                  <a:lnTo>
                    <a:pt x="61112" y="4826"/>
                  </a:lnTo>
                  <a:lnTo>
                    <a:pt x="60109" y="2921"/>
                  </a:lnTo>
                  <a:lnTo>
                    <a:pt x="60096" y="2032"/>
                  </a:lnTo>
                  <a:lnTo>
                    <a:pt x="58801" y="1397"/>
                  </a:lnTo>
                  <a:lnTo>
                    <a:pt x="57632" y="5842"/>
                  </a:lnTo>
                  <a:lnTo>
                    <a:pt x="56337" y="7493"/>
                  </a:lnTo>
                  <a:lnTo>
                    <a:pt x="56235" y="6477"/>
                  </a:lnTo>
                  <a:lnTo>
                    <a:pt x="56108" y="5334"/>
                  </a:lnTo>
                  <a:lnTo>
                    <a:pt x="55816" y="2540"/>
                  </a:lnTo>
                  <a:lnTo>
                    <a:pt x="53873" y="5334"/>
                  </a:lnTo>
                  <a:lnTo>
                    <a:pt x="52755" y="2413"/>
                  </a:lnTo>
                  <a:lnTo>
                    <a:pt x="52832" y="4064"/>
                  </a:lnTo>
                  <a:lnTo>
                    <a:pt x="52616" y="5842"/>
                  </a:lnTo>
                  <a:lnTo>
                    <a:pt x="52514" y="6223"/>
                  </a:lnTo>
                  <a:lnTo>
                    <a:pt x="52362" y="6477"/>
                  </a:lnTo>
                  <a:lnTo>
                    <a:pt x="52108" y="5588"/>
                  </a:lnTo>
                  <a:lnTo>
                    <a:pt x="51460" y="9652"/>
                  </a:lnTo>
                  <a:lnTo>
                    <a:pt x="51473" y="9398"/>
                  </a:lnTo>
                  <a:lnTo>
                    <a:pt x="51536" y="7874"/>
                  </a:lnTo>
                  <a:lnTo>
                    <a:pt x="51650" y="5461"/>
                  </a:lnTo>
                  <a:lnTo>
                    <a:pt x="51752" y="5588"/>
                  </a:lnTo>
                  <a:lnTo>
                    <a:pt x="51752" y="5461"/>
                  </a:lnTo>
                  <a:lnTo>
                    <a:pt x="51701" y="2413"/>
                  </a:lnTo>
                  <a:lnTo>
                    <a:pt x="51676" y="1397"/>
                  </a:lnTo>
                  <a:lnTo>
                    <a:pt x="51054" y="2413"/>
                  </a:lnTo>
                  <a:lnTo>
                    <a:pt x="50596" y="2286"/>
                  </a:lnTo>
                  <a:lnTo>
                    <a:pt x="50342" y="7874"/>
                  </a:lnTo>
                  <a:lnTo>
                    <a:pt x="49847" y="6223"/>
                  </a:lnTo>
                  <a:lnTo>
                    <a:pt x="49809" y="6096"/>
                  </a:lnTo>
                  <a:lnTo>
                    <a:pt x="49428" y="4826"/>
                  </a:lnTo>
                  <a:lnTo>
                    <a:pt x="48310" y="5334"/>
                  </a:lnTo>
                  <a:lnTo>
                    <a:pt x="47294" y="6096"/>
                  </a:lnTo>
                  <a:lnTo>
                    <a:pt x="47002" y="4953"/>
                  </a:lnTo>
                  <a:lnTo>
                    <a:pt x="46659" y="3556"/>
                  </a:lnTo>
                  <a:lnTo>
                    <a:pt x="46342" y="4953"/>
                  </a:lnTo>
                  <a:lnTo>
                    <a:pt x="45974" y="4826"/>
                  </a:lnTo>
                  <a:lnTo>
                    <a:pt x="45656" y="6223"/>
                  </a:lnTo>
                  <a:lnTo>
                    <a:pt x="45745" y="3302"/>
                  </a:lnTo>
                  <a:lnTo>
                    <a:pt x="45212" y="2794"/>
                  </a:lnTo>
                  <a:lnTo>
                    <a:pt x="44551" y="2159"/>
                  </a:lnTo>
                  <a:lnTo>
                    <a:pt x="43548" y="2794"/>
                  </a:lnTo>
                  <a:lnTo>
                    <a:pt x="43776" y="635"/>
                  </a:lnTo>
                  <a:lnTo>
                    <a:pt x="43205" y="508"/>
                  </a:lnTo>
                  <a:lnTo>
                    <a:pt x="42938" y="9271"/>
                  </a:lnTo>
                  <a:lnTo>
                    <a:pt x="42430" y="9398"/>
                  </a:lnTo>
                  <a:lnTo>
                    <a:pt x="42392" y="7493"/>
                  </a:lnTo>
                  <a:lnTo>
                    <a:pt x="42354" y="6096"/>
                  </a:lnTo>
                  <a:lnTo>
                    <a:pt x="42329" y="5080"/>
                  </a:lnTo>
                  <a:lnTo>
                    <a:pt x="42329" y="4953"/>
                  </a:lnTo>
                  <a:lnTo>
                    <a:pt x="41363" y="5080"/>
                  </a:lnTo>
                  <a:lnTo>
                    <a:pt x="40398" y="1143"/>
                  </a:lnTo>
                  <a:lnTo>
                    <a:pt x="39395" y="5080"/>
                  </a:lnTo>
                  <a:lnTo>
                    <a:pt x="39446" y="3175"/>
                  </a:lnTo>
                  <a:lnTo>
                    <a:pt x="39624" y="3048"/>
                  </a:lnTo>
                  <a:lnTo>
                    <a:pt x="39154" y="2921"/>
                  </a:lnTo>
                  <a:lnTo>
                    <a:pt x="38811" y="2159"/>
                  </a:lnTo>
                  <a:lnTo>
                    <a:pt x="37833" y="0"/>
                  </a:lnTo>
                  <a:lnTo>
                    <a:pt x="37896" y="2489"/>
                  </a:lnTo>
                  <a:lnTo>
                    <a:pt x="37985" y="2159"/>
                  </a:lnTo>
                  <a:lnTo>
                    <a:pt x="37985" y="6096"/>
                  </a:lnTo>
                  <a:lnTo>
                    <a:pt x="37896" y="2489"/>
                  </a:lnTo>
                  <a:lnTo>
                    <a:pt x="36461" y="7493"/>
                  </a:lnTo>
                  <a:lnTo>
                    <a:pt x="36537" y="4572"/>
                  </a:lnTo>
                  <a:lnTo>
                    <a:pt x="36169" y="7708"/>
                  </a:lnTo>
                  <a:lnTo>
                    <a:pt x="36042" y="9347"/>
                  </a:lnTo>
                  <a:lnTo>
                    <a:pt x="35483" y="10287"/>
                  </a:lnTo>
                  <a:lnTo>
                    <a:pt x="35382" y="10033"/>
                  </a:lnTo>
                  <a:lnTo>
                    <a:pt x="35293" y="8001"/>
                  </a:lnTo>
                  <a:lnTo>
                    <a:pt x="35052" y="7239"/>
                  </a:lnTo>
                  <a:lnTo>
                    <a:pt x="35179" y="11557"/>
                  </a:lnTo>
                  <a:lnTo>
                    <a:pt x="34696" y="10236"/>
                  </a:lnTo>
                  <a:lnTo>
                    <a:pt x="34759" y="8115"/>
                  </a:lnTo>
                  <a:lnTo>
                    <a:pt x="34290" y="7874"/>
                  </a:lnTo>
                  <a:lnTo>
                    <a:pt x="34213" y="9906"/>
                  </a:lnTo>
                  <a:lnTo>
                    <a:pt x="34099" y="10922"/>
                  </a:lnTo>
                  <a:lnTo>
                    <a:pt x="33769" y="12192"/>
                  </a:lnTo>
                  <a:lnTo>
                    <a:pt x="33515" y="11430"/>
                  </a:lnTo>
                  <a:lnTo>
                    <a:pt x="33172" y="10414"/>
                  </a:lnTo>
                  <a:lnTo>
                    <a:pt x="33020" y="7747"/>
                  </a:lnTo>
                  <a:lnTo>
                    <a:pt x="32956" y="9347"/>
                  </a:lnTo>
                  <a:lnTo>
                    <a:pt x="32715" y="11430"/>
                  </a:lnTo>
                  <a:lnTo>
                    <a:pt x="32524" y="10922"/>
                  </a:lnTo>
                  <a:lnTo>
                    <a:pt x="32397" y="10160"/>
                  </a:lnTo>
                  <a:lnTo>
                    <a:pt x="32283" y="8255"/>
                  </a:lnTo>
                  <a:lnTo>
                    <a:pt x="32169" y="8001"/>
                  </a:lnTo>
                  <a:lnTo>
                    <a:pt x="31724" y="7035"/>
                  </a:lnTo>
                  <a:lnTo>
                    <a:pt x="31737" y="7734"/>
                  </a:lnTo>
                  <a:lnTo>
                    <a:pt x="31648" y="6858"/>
                  </a:lnTo>
                  <a:lnTo>
                    <a:pt x="31724" y="7035"/>
                  </a:lnTo>
                  <a:lnTo>
                    <a:pt x="31724" y="6858"/>
                  </a:lnTo>
                  <a:lnTo>
                    <a:pt x="31699" y="5334"/>
                  </a:lnTo>
                  <a:lnTo>
                    <a:pt x="31597" y="7708"/>
                  </a:lnTo>
                  <a:lnTo>
                    <a:pt x="31457" y="10058"/>
                  </a:lnTo>
                  <a:lnTo>
                    <a:pt x="31457" y="24384"/>
                  </a:lnTo>
                  <a:lnTo>
                    <a:pt x="31330" y="24257"/>
                  </a:lnTo>
                  <a:lnTo>
                    <a:pt x="30975" y="24257"/>
                  </a:lnTo>
                  <a:lnTo>
                    <a:pt x="30937" y="23495"/>
                  </a:lnTo>
                  <a:lnTo>
                    <a:pt x="30937" y="22860"/>
                  </a:lnTo>
                  <a:lnTo>
                    <a:pt x="30949" y="22225"/>
                  </a:lnTo>
                  <a:lnTo>
                    <a:pt x="31064" y="22987"/>
                  </a:lnTo>
                  <a:lnTo>
                    <a:pt x="31280" y="23495"/>
                  </a:lnTo>
                  <a:lnTo>
                    <a:pt x="31457" y="24384"/>
                  </a:lnTo>
                  <a:lnTo>
                    <a:pt x="31457" y="10058"/>
                  </a:lnTo>
                  <a:lnTo>
                    <a:pt x="31330" y="12192"/>
                  </a:lnTo>
                  <a:lnTo>
                    <a:pt x="30949" y="10414"/>
                  </a:lnTo>
                  <a:lnTo>
                    <a:pt x="30721" y="9347"/>
                  </a:lnTo>
                  <a:lnTo>
                    <a:pt x="30581" y="7620"/>
                  </a:lnTo>
                  <a:lnTo>
                    <a:pt x="31254" y="7620"/>
                  </a:lnTo>
                  <a:lnTo>
                    <a:pt x="31597" y="7708"/>
                  </a:lnTo>
                  <a:lnTo>
                    <a:pt x="31597" y="5245"/>
                  </a:lnTo>
                  <a:lnTo>
                    <a:pt x="31153" y="4826"/>
                  </a:lnTo>
                  <a:lnTo>
                    <a:pt x="31534" y="1143"/>
                  </a:lnTo>
                  <a:lnTo>
                    <a:pt x="31102" y="3302"/>
                  </a:lnTo>
                  <a:lnTo>
                    <a:pt x="30454" y="7620"/>
                  </a:lnTo>
                  <a:lnTo>
                    <a:pt x="30378" y="7454"/>
                  </a:lnTo>
                  <a:lnTo>
                    <a:pt x="30378" y="24384"/>
                  </a:lnTo>
                  <a:lnTo>
                    <a:pt x="30378" y="24511"/>
                  </a:lnTo>
                  <a:lnTo>
                    <a:pt x="30111" y="24638"/>
                  </a:lnTo>
                  <a:lnTo>
                    <a:pt x="30378" y="24384"/>
                  </a:lnTo>
                  <a:lnTo>
                    <a:pt x="30378" y="7454"/>
                  </a:lnTo>
                  <a:lnTo>
                    <a:pt x="29895" y="6350"/>
                  </a:lnTo>
                  <a:lnTo>
                    <a:pt x="29832" y="5588"/>
                  </a:lnTo>
                  <a:lnTo>
                    <a:pt x="29730" y="4826"/>
                  </a:lnTo>
                  <a:lnTo>
                    <a:pt x="29629" y="5080"/>
                  </a:lnTo>
                  <a:lnTo>
                    <a:pt x="29540" y="5588"/>
                  </a:lnTo>
                  <a:lnTo>
                    <a:pt x="29489" y="5461"/>
                  </a:lnTo>
                  <a:lnTo>
                    <a:pt x="29248" y="4826"/>
                  </a:lnTo>
                  <a:lnTo>
                    <a:pt x="29083" y="4699"/>
                  </a:lnTo>
                  <a:lnTo>
                    <a:pt x="28968" y="2540"/>
                  </a:lnTo>
                  <a:lnTo>
                    <a:pt x="28917" y="4826"/>
                  </a:lnTo>
                  <a:lnTo>
                    <a:pt x="28829" y="4953"/>
                  </a:lnTo>
                  <a:lnTo>
                    <a:pt x="28702" y="5080"/>
                  </a:lnTo>
                  <a:lnTo>
                    <a:pt x="28727" y="4064"/>
                  </a:lnTo>
                  <a:lnTo>
                    <a:pt x="28905" y="3556"/>
                  </a:lnTo>
                  <a:lnTo>
                    <a:pt x="28917" y="4826"/>
                  </a:lnTo>
                  <a:lnTo>
                    <a:pt x="28917" y="2641"/>
                  </a:lnTo>
                  <a:lnTo>
                    <a:pt x="28435" y="3556"/>
                  </a:lnTo>
                  <a:lnTo>
                    <a:pt x="28168" y="3429"/>
                  </a:lnTo>
                  <a:lnTo>
                    <a:pt x="28257" y="6350"/>
                  </a:lnTo>
                  <a:lnTo>
                    <a:pt x="27889" y="5969"/>
                  </a:lnTo>
                  <a:lnTo>
                    <a:pt x="28232" y="8115"/>
                  </a:lnTo>
                  <a:lnTo>
                    <a:pt x="28460" y="7899"/>
                  </a:lnTo>
                  <a:lnTo>
                    <a:pt x="28422" y="8026"/>
                  </a:lnTo>
                  <a:lnTo>
                    <a:pt x="28549" y="8686"/>
                  </a:lnTo>
                  <a:lnTo>
                    <a:pt x="28587" y="7759"/>
                  </a:lnTo>
                  <a:lnTo>
                    <a:pt x="28765" y="7747"/>
                  </a:lnTo>
                  <a:lnTo>
                    <a:pt x="29248" y="7620"/>
                  </a:lnTo>
                  <a:lnTo>
                    <a:pt x="28994" y="9652"/>
                  </a:lnTo>
                  <a:lnTo>
                    <a:pt x="28879" y="10414"/>
                  </a:lnTo>
                  <a:lnTo>
                    <a:pt x="28536" y="8763"/>
                  </a:lnTo>
                  <a:lnTo>
                    <a:pt x="28282" y="13462"/>
                  </a:lnTo>
                  <a:lnTo>
                    <a:pt x="28194" y="12700"/>
                  </a:lnTo>
                  <a:lnTo>
                    <a:pt x="28143" y="12192"/>
                  </a:lnTo>
                  <a:lnTo>
                    <a:pt x="28130" y="12065"/>
                  </a:lnTo>
                  <a:lnTo>
                    <a:pt x="27889" y="10033"/>
                  </a:lnTo>
                  <a:lnTo>
                    <a:pt x="27774" y="9271"/>
                  </a:lnTo>
                  <a:lnTo>
                    <a:pt x="27165" y="7493"/>
                  </a:lnTo>
                  <a:lnTo>
                    <a:pt x="27038" y="6858"/>
                  </a:lnTo>
                  <a:lnTo>
                    <a:pt x="27000" y="6350"/>
                  </a:lnTo>
                  <a:lnTo>
                    <a:pt x="26847" y="4699"/>
                  </a:lnTo>
                  <a:lnTo>
                    <a:pt x="25996" y="6350"/>
                  </a:lnTo>
                  <a:lnTo>
                    <a:pt x="24650" y="5842"/>
                  </a:lnTo>
                  <a:lnTo>
                    <a:pt x="24498" y="10033"/>
                  </a:lnTo>
                  <a:lnTo>
                    <a:pt x="24371" y="11684"/>
                  </a:lnTo>
                  <a:lnTo>
                    <a:pt x="24257" y="12065"/>
                  </a:lnTo>
                  <a:lnTo>
                    <a:pt x="24015" y="9652"/>
                  </a:lnTo>
                  <a:lnTo>
                    <a:pt x="23926" y="9144"/>
                  </a:lnTo>
                  <a:lnTo>
                    <a:pt x="23977" y="8521"/>
                  </a:lnTo>
                  <a:lnTo>
                    <a:pt x="23799" y="9144"/>
                  </a:lnTo>
                  <a:lnTo>
                    <a:pt x="23050" y="8636"/>
                  </a:lnTo>
                  <a:lnTo>
                    <a:pt x="22682" y="8382"/>
                  </a:lnTo>
                  <a:lnTo>
                    <a:pt x="22707" y="8864"/>
                  </a:lnTo>
                  <a:lnTo>
                    <a:pt x="22733" y="9169"/>
                  </a:lnTo>
                  <a:lnTo>
                    <a:pt x="22885" y="8788"/>
                  </a:lnTo>
                  <a:lnTo>
                    <a:pt x="22796" y="10287"/>
                  </a:lnTo>
                  <a:lnTo>
                    <a:pt x="22923" y="12192"/>
                  </a:lnTo>
                  <a:lnTo>
                    <a:pt x="22186" y="10668"/>
                  </a:lnTo>
                  <a:lnTo>
                    <a:pt x="22288" y="10160"/>
                  </a:lnTo>
                  <a:lnTo>
                    <a:pt x="22618" y="9398"/>
                  </a:lnTo>
                  <a:lnTo>
                    <a:pt x="22707" y="8864"/>
                  </a:lnTo>
                  <a:lnTo>
                    <a:pt x="22110" y="9398"/>
                  </a:lnTo>
                  <a:lnTo>
                    <a:pt x="22098" y="8115"/>
                  </a:lnTo>
                  <a:lnTo>
                    <a:pt x="20662" y="7112"/>
                  </a:lnTo>
                  <a:lnTo>
                    <a:pt x="19964" y="10033"/>
                  </a:lnTo>
                  <a:lnTo>
                    <a:pt x="19113" y="12700"/>
                  </a:lnTo>
                  <a:lnTo>
                    <a:pt x="18605" y="12192"/>
                  </a:lnTo>
                  <a:lnTo>
                    <a:pt x="17360" y="10922"/>
                  </a:lnTo>
                  <a:lnTo>
                    <a:pt x="17653" y="11430"/>
                  </a:lnTo>
                  <a:lnTo>
                    <a:pt x="17754" y="11684"/>
                  </a:lnTo>
                  <a:lnTo>
                    <a:pt x="17881" y="12192"/>
                  </a:lnTo>
                  <a:lnTo>
                    <a:pt x="14516" y="9398"/>
                  </a:lnTo>
                  <a:lnTo>
                    <a:pt x="14439" y="16383"/>
                  </a:lnTo>
                  <a:lnTo>
                    <a:pt x="13970" y="16002"/>
                  </a:lnTo>
                  <a:lnTo>
                    <a:pt x="9817" y="12573"/>
                  </a:lnTo>
                  <a:lnTo>
                    <a:pt x="8547" y="12065"/>
                  </a:lnTo>
                  <a:lnTo>
                    <a:pt x="9639" y="14224"/>
                  </a:lnTo>
                  <a:lnTo>
                    <a:pt x="10236" y="16002"/>
                  </a:lnTo>
                  <a:lnTo>
                    <a:pt x="8445" y="13462"/>
                  </a:lnTo>
                  <a:lnTo>
                    <a:pt x="9753" y="16891"/>
                  </a:lnTo>
                  <a:lnTo>
                    <a:pt x="10629" y="19558"/>
                  </a:lnTo>
                  <a:lnTo>
                    <a:pt x="3530" y="11811"/>
                  </a:lnTo>
                  <a:lnTo>
                    <a:pt x="5600" y="16764"/>
                  </a:lnTo>
                  <a:lnTo>
                    <a:pt x="7137" y="18288"/>
                  </a:lnTo>
                  <a:lnTo>
                    <a:pt x="6515" y="18288"/>
                  </a:lnTo>
                  <a:lnTo>
                    <a:pt x="6997" y="20320"/>
                  </a:lnTo>
                  <a:lnTo>
                    <a:pt x="6883" y="20193"/>
                  </a:lnTo>
                  <a:lnTo>
                    <a:pt x="5321" y="18415"/>
                  </a:lnTo>
                  <a:lnTo>
                    <a:pt x="5549" y="18796"/>
                  </a:lnTo>
                  <a:lnTo>
                    <a:pt x="6794" y="20193"/>
                  </a:lnTo>
                  <a:lnTo>
                    <a:pt x="4673" y="18415"/>
                  </a:lnTo>
                  <a:lnTo>
                    <a:pt x="5715" y="20574"/>
                  </a:lnTo>
                  <a:lnTo>
                    <a:pt x="6070" y="21209"/>
                  </a:lnTo>
                  <a:lnTo>
                    <a:pt x="4635" y="21209"/>
                  </a:lnTo>
                  <a:lnTo>
                    <a:pt x="1130" y="16764"/>
                  </a:lnTo>
                  <a:lnTo>
                    <a:pt x="0" y="17907"/>
                  </a:lnTo>
                  <a:lnTo>
                    <a:pt x="127" y="18923"/>
                  </a:lnTo>
                  <a:lnTo>
                    <a:pt x="3060" y="22098"/>
                  </a:lnTo>
                  <a:lnTo>
                    <a:pt x="4102" y="22606"/>
                  </a:lnTo>
                  <a:lnTo>
                    <a:pt x="4279" y="22479"/>
                  </a:lnTo>
                  <a:lnTo>
                    <a:pt x="5194" y="22733"/>
                  </a:lnTo>
                  <a:lnTo>
                    <a:pt x="6553" y="23749"/>
                  </a:lnTo>
                  <a:lnTo>
                    <a:pt x="7086" y="24511"/>
                  </a:lnTo>
                  <a:lnTo>
                    <a:pt x="10960" y="27432"/>
                  </a:lnTo>
                  <a:lnTo>
                    <a:pt x="17741" y="31750"/>
                  </a:lnTo>
                  <a:lnTo>
                    <a:pt x="15532" y="29718"/>
                  </a:lnTo>
                  <a:lnTo>
                    <a:pt x="17081" y="30886"/>
                  </a:lnTo>
                  <a:lnTo>
                    <a:pt x="16687" y="30480"/>
                  </a:lnTo>
                  <a:lnTo>
                    <a:pt x="18681" y="32131"/>
                  </a:lnTo>
                  <a:lnTo>
                    <a:pt x="16941" y="30480"/>
                  </a:lnTo>
                  <a:lnTo>
                    <a:pt x="16179" y="29718"/>
                  </a:lnTo>
                  <a:lnTo>
                    <a:pt x="15887" y="29451"/>
                  </a:lnTo>
                  <a:lnTo>
                    <a:pt x="15748" y="29337"/>
                  </a:lnTo>
                  <a:lnTo>
                    <a:pt x="15633" y="29210"/>
                  </a:lnTo>
                  <a:lnTo>
                    <a:pt x="15443" y="28956"/>
                  </a:lnTo>
                  <a:lnTo>
                    <a:pt x="14846" y="28194"/>
                  </a:lnTo>
                  <a:lnTo>
                    <a:pt x="16522" y="29591"/>
                  </a:lnTo>
                  <a:lnTo>
                    <a:pt x="17741" y="30861"/>
                  </a:lnTo>
                  <a:lnTo>
                    <a:pt x="16510" y="29464"/>
                  </a:lnTo>
                  <a:lnTo>
                    <a:pt x="18300" y="31369"/>
                  </a:lnTo>
                  <a:lnTo>
                    <a:pt x="17310" y="30226"/>
                  </a:lnTo>
                  <a:lnTo>
                    <a:pt x="18008" y="30734"/>
                  </a:lnTo>
                  <a:lnTo>
                    <a:pt x="17551" y="30226"/>
                  </a:lnTo>
                  <a:lnTo>
                    <a:pt x="16878" y="29464"/>
                  </a:lnTo>
                  <a:lnTo>
                    <a:pt x="16306" y="28829"/>
                  </a:lnTo>
                  <a:lnTo>
                    <a:pt x="18199" y="30734"/>
                  </a:lnTo>
                  <a:lnTo>
                    <a:pt x="16827" y="28829"/>
                  </a:lnTo>
                  <a:lnTo>
                    <a:pt x="16370" y="28194"/>
                  </a:lnTo>
                  <a:lnTo>
                    <a:pt x="16192" y="27940"/>
                  </a:lnTo>
                  <a:lnTo>
                    <a:pt x="18059" y="30251"/>
                  </a:lnTo>
                  <a:lnTo>
                    <a:pt x="17056" y="28702"/>
                  </a:lnTo>
                  <a:lnTo>
                    <a:pt x="16979" y="28321"/>
                  </a:lnTo>
                  <a:lnTo>
                    <a:pt x="20053" y="32893"/>
                  </a:lnTo>
                  <a:lnTo>
                    <a:pt x="17487" y="28321"/>
                  </a:lnTo>
                  <a:lnTo>
                    <a:pt x="20675" y="33401"/>
                  </a:lnTo>
                  <a:lnTo>
                    <a:pt x="18084" y="29210"/>
                  </a:lnTo>
                  <a:lnTo>
                    <a:pt x="19558" y="31496"/>
                  </a:lnTo>
                  <a:lnTo>
                    <a:pt x="18656" y="29210"/>
                  </a:lnTo>
                  <a:lnTo>
                    <a:pt x="18554" y="28956"/>
                  </a:lnTo>
                  <a:lnTo>
                    <a:pt x="18923" y="29718"/>
                  </a:lnTo>
                  <a:lnTo>
                    <a:pt x="19202" y="30099"/>
                  </a:lnTo>
                  <a:lnTo>
                    <a:pt x="20269" y="32258"/>
                  </a:lnTo>
                  <a:lnTo>
                    <a:pt x="18770" y="28956"/>
                  </a:lnTo>
                  <a:lnTo>
                    <a:pt x="18656" y="28702"/>
                  </a:lnTo>
                  <a:lnTo>
                    <a:pt x="18567" y="28321"/>
                  </a:lnTo>
                  <a:lnTo>
                    <a:pt x="18529" y="27940"/>
                  </a:lnTo>
                  <a:lnTo>
                    <a:pt x="18415" y="27305"/>
                  </a:lnTo>
                  <a:lnTo>
                    <a:pt x="17780" y="25146"/>
                  </a:lnTo>
                  <a:lnTo>
                    <a:pt x="19304" y="28448"/>
                  </a:lnTo>
                  <a:lnTo>
                    <a:pt x="19418" y="29845"/>
                  </a:lnTo>
                  <a:lnTo>
                    <a:pt x="20840" y="33147"/>
                  </a:lnTo>
                  <a:lnTo>
                    <a:pt x="19596" y="30099"/>
                  </a:lnTo>
                  <a:lnTo>
                    <a:pt x="19926" y="29972"/>
                  </a:lnTo>
                  <a:lnTo>
                    <a:pt x="18935" y="27432"/>
                  </a:lnTo>
                  <a:lnTo>
                    <a:pt x="19900" y="29591"/>
                  </a:lnTo>
                  <a:lnTo>
                    <a:pt x="20650" y="31623"/>
                  </a:lnTo>
                  <a:lnTo>
                    <a:pt x="19608" y="28448"/>
                  </a:lnTo>
                  <a:lnTo>
                    <a:pt x="19265" y="27432"/>
                  </a:lnTo>
                  <a:lnTo>
                    <a:pt x="19062" y="26797"/>
                  </a:lnTo>
                  <a:lnTo>
                    <a:pt x="20497" y="30734"/>
                  </a:lnTo>
                  <a:lnTo>
                    <a:pt x="19710" y="27686"/>
                  </a:lnTo>
                  <a:lnTo>
                    <a:pt x="20650" y="29972"/>
                  </a:lnTo>
                  <a:lnTo>
                    <a:pt x="20777" y="30480"/>
                  </a:lnTo>
                  <a:lnTo>
                    <a:pt x="21120" y="32385"/>
                  </a:lnTo>
                  <a:lnTo>
                    <a:pt x="20993" y="31229"/>
                  </a:lnTo>
                  <a:lnTo>
                    <a:pt x="20993" y="30886"/>
                  </a:lnTo>
                  <a:lnTo>
                    <a:pt x="21209" y="31483"/>
                  </a:lnTo>
                  <a:lnTo>
                    <a:pt x="20993" y="30734"/>
                  </a:lnTo>
                  <a:lnTo>
                    <a:pt x="20383" y="28321"/>
                  </a:lnTo>
                  <a:lnTo>
                    <a:pt x="20408" y="27686"/>
                  </a:lnTo>
                  <a:lnTo>
                    <a:pt x="20485" y="27051"/>
                  </a:lnTo>
                  <a:lnTo>
                    <a:pt x="21247" y="30861"/>
                  </a:lnTo>
                  <a:lnTo>
                    <a:pt x="21844" y="32766"/>
                  </a:lnTo>
                  <a:lnTo>
                    <a:pt x="21717" y="31623"/>
                  </a:lnTo>
                  <a:lnTo>
                    <a:pt x="21158" y="28194"/>
                  </a:lnTo>
                  <a:lnTo>
                    <a:pt x="21412" y="28321"/>
                  </a:lnTo>
                  <a:lnTo>
                    <a:pt x="21513" y="28803"/>
                  </a:lnTo>
                  <a:lnTo>
                    <a:pt x="21640" y="29210"/>
                  </a:lnTo>
                  <a:lnTo>
                    <a:pt x="21767" y="29972"/>
                  </a:lnTo>
                  <a:lnTo>
                    <a:pt x="21564" y="28194"/>
                  </a:lnTo>
                  <a:lnTo>
                    <a:pt x="21450" y="27051"/>
                  </a:lnTo>
                  <a:lnTo>
                    <a:pt x="21424" y="26924"/>
                  </a:lnTo>
                  <a:lnTo>
                    <a:pt x="22504" y="29718"/>
                  </a:lnTo>
                  <a:lnTo>
                    <a:pt x="22352" y="26924"/>
                  </a:lnTo>
                  <a:lnTo>
                    <a:pt x="22339" y="26797"/>
                  </a:lnTo>
                  <a:lnTo>
                    <a:pt x="22301" y="25869"/>
                  </a:lnTo>
                  <a:lnTo>
                    <a:pt x="22479" y="26797"/>
                  </a:lnTo>
                  <a:lnTo>
                    <a:pt x="22301" y="25781"/>
                  </a:lnTo>
                  <a:lnTo>
                    <a:pt x="22199" y="25146"/>
                  </a:lnTo>
                  <a:lnTo>
                    <a:pt x="21755" y="22479"/>
                  </a:lnTo>
                  <a:lnTo>
                    <a:pt x="21602" y="21590"/>
                  </a:lnTo>
                  <a:lnTo>
                    <a:pt x="21818" y="21463"/>
                  </a:lnTo>
                  <a:lnTo>
                    <a:pt x="21805" y="21209"/>
                  </a:lnTo>
                  <a:lnTo>
                    <a:pt x="21755" y="20320"/>
                  </a:lnTo>
                  <a:lnTo>
                    <a:pt x="21704" y="19558"/>
                  </a:lnTo>
                  <a:lnTo>
                    <a:pt x="21678" y="19050"/>
                  </a:lnTo>
                  <a:lnTo>
                    <a:pt x="22110" y="21590"/>
                  </a:lnTo>
                  <a:lnTo>
                    <a:pt x="21958" y="21463"/>
                  </a:lnTo>
                  <a:lnTo>
                    <a:pt x="22047" y="22098"/>
                  </a:lnTo>
                  <a:lnTo>
                    <a:pt x="22161" y="23241"/>
                  </a:lnTo>
                  <a:lnTo>
                    <a:pt x="22225" y="22098"/>
                  </a:lnTo>
                  <a:lnTo>
                    <a:pt x="22606" y="24130"/>
                  </a:lnTo>
                  <a:lnTo>
                    <a:pt x="22694" y="24599"/>
                  </a:lnTo>
                  <a:lnTo>
                    <a:pt x="22694" y="24130"/>
                  </a:lnTo>
                  <a:lnTo>
                    <a:pt x="22834" y="22098"/>
                  </a:lnTo>
                  <a:lnTo>
                    <a:pt x="22860" y="21844"/>
                  </a:lnTo>
                  <a:lnTo>
                    <a:pt x="23317" y="22860"/>
                  </a:lnTo>
                  <a:lnTo>
                    <a:pt x="23761" y="26416"/>
                  </a:lnTo>
                  <a:lnTo>
                    <a:pt x="22720" y="24180"/>
                  </a:lnTo>
                  <a:lnTo>
                    <a:pt x="23495" y="27178"/>
                  </a:lnTo>
                  <a:lnTo>
                    <a:pt x="22860" y="25908"/>
                  </a:lnTo>
                  <a:lnTo>
                    <a:pt x="23926" y="31369"/>
                  </a:lnTo>
                  <a:lnTo>
                    <a:pt x="22567" y="25679"/>
                  </a:lnTo>
                  <a:lnTo>
                    <a:pt x="23622" y="31369"/>
                  </a:lnTo>
                  <a:lnTo>
                    <a:pt x="23736" y="31623"/>
                  </a:lnTo>
                  <a:lnTo>
                    <a:pt x="24295" y="32385"/>
                  </a:lnTo>
                  <a:lnTo>
                    <a:pt x="24193" y="31369"/>
                  </a:lnTo>
                  <a:lnTo>
                    <a:pt x="24015" y="29591"/>
                  </a:lnTo>
                  <a:lnTo>
                    <a:pt x="24701" y="30607"/>
                  </a:lnTo>
                  <a:lnTo>
                    <a:pt x="24676" y="29591"/>
                  </a:lnTo>
                  <a:lnTo>
                    <a:pt x="24574" y="28295"/>
                  </a:lnTo>
                  <a:lnTo>
                    <a:pt x="24460" y="27940"/>
                  </a:lnTo>
                  <a:lnTo>
                    <a:pt x="24371" y="27178"/>
                  </a:lnTo>
                  <a:lnTo>
                    <a:pt x="24358" y="26416"/>
                  </a:lnTo>
                  <a:lnTo>
                    <a:pt x="24460" y="25019"/>
                  </a:lnTo>
                  <a:lnTo>
                    <a:pt x="25019" y="22098"/>
                  </a:lnTo>
                  <a:lnTo>
                    <a:pt x="25717" y="34544"/>
                  </a:lnTo>
                  <a:lnTo>
                    <a:pt x="25971" y="30734"/>
                  </a:lnTo>
                  <a:lnTo>
                    <a:pt x="25895" y="22860"/>
                  </a:lnTo>
                  <a:lnTo>
                    <a:pt x="26466" y="25019"/>
                  </a:lnTo>
                  <a:lnTo>
                    <a:pt x="26593" y="29235"/>
                  </a:lnTo>
                  <a:lnTo>
                    <a:pt x="27190" y="29591"/>
                  </a:lnTo>
                  <a:lnTo>
                    <a:pt x="27012" y="27571"/>
                  </a:lnTo>
                  <a:lnTo>
                    <a:pt x="26682" y="23495"/>
                  </a:lnTo>
                  <a:lnTo>
                    <a:pt x="27368" y="25768"/>
                  </a:lnTo>
                  <a:lnTo>
                    <a:pt x="27724" y="25654"/>
                  </a:lnTo>
                  <a:lnTo>
                    <a:pt x="27889" y="29210"/>
                  </a:lnTo>
                  <a:lnTo>
                    <a:pt x="28676" y="28702"/>
                  </a:lnTo>
                  <a:lnTo>
                    <a:pt x="29502" y="26035"/>
                  </a:lnTo>
                  <a:lnTo>
                    <a:pt x="30035" y="25654"/>
                  </a:lnTo>
                  <a:lnTo>
                    <a:pt x="30391" y="25400"/>
                  </a:lnTo>
                  <a:lnTo>
                    <a:pt x="30327" y="28054"/>
                  </a:lnTo>
                  <a:lnTo>
                    <a:pt x="30454" y="28702"/>
                  </a:lnTo>
                  <a:lnTo>
                    <a:pt x="31559" y="26924"/>
                  </a:lnTo>
                  <a:lnTo>
                    <a:pt x="33947" y="31115"/>
                  </a:lnTo>
                  <a:lnTo>
                    <a:pt x="34315" y="28295"/>
                  </a:lnTo>
                  <a:lnTo>
                    <a:pt x="34429" y="28067"/>
                  </a:lnTo>
                  <a:lnTo>
                    <a:pt x="34620" y="26924"/>
                  </a:lnTo>
                  <a:lnTo>
                    <a:pt x="34861" y="26670"/>
                  </a:lnTo>
                  <a:lnTo>
                    <a:pt x="34937" y="28829"/>
                  </a:lnTo>
                  <a:lnTo>
                    <a:pt x="34810" y="29591"/>
                  </a:lnTo>
                  <a:lnTo>
                    <a:pt x="35483" y="27101"/>
                  </a:lnTo>
                  <a:lnTo>
                    <a:pt x="35661" y="26670"/>
                  </a:lnTo>
                  <a:lnTo>
                    <a:pt x="36258" y="25400"/>
                  </a:lnTo>
                  <a:lnTo>
                    <a:pt x="36626" y="24638"/>
                  </a:lnTo>
                  <a:lnTo>
                    <a:pt x="36931" y="24003"/>
                  </a:lnTo>
                  <a:lnTo>
                    <a:pt x="37566" y="26670"/>
                  </a:lnTo>
                  <a:lnTo>
                    <a:pt x="37680" y="28448"/>
                  </a:lnTo>
                  <a:lnTo>
                    <a:pt x="38163" y="29464"/>
                  </a:lnTo>
                  <a:lnTo>
                    <a:pt x="38227" y="24003"/>
                  </a:lnTo>
                  <a:lnTo>
                    <a:pt x="38252" y="22225"/>
                  </a:lnTo>
                  <a:lnTo>
                    <a:pt x="38252" y="22098"/>
                  </a:lnTo>
                  <a:lnTo>
                    <a:pt x="38252" y="21844"/>
                  </a:lnTo>
                  <a:lnTo>
                    <a:pt x="38709" y="24206"/>
                  </a:lnTo>
                  <a:lnTo>
                    <a:pt x="38836" y="25400"/>
                  </a:lnTo>
                  <a:lnTo>
                    <a:pt x="40043" y="26670"/>
                  </a:lnTo>
                  <a:lnTo>
                    <a:pt x="41541" y="23876"/>
                  </a:lnTo>
                  <a:lnTo>
                    <a:pt x="42494" y="28448"/>
                  </a:lnTo>
                  <a:lnTo>
                    <a:pt x="42760" y="24003"/>
                  </a:lnTo>
                  <a:lnTo>
                    <a:pt x="43776" y="30480"/>
                  </a:lnTo>
                  <a:lnTo>
                    <a:pt x="43980" y="24257"/>
                  </a:lnTo>
                  <a:lnTo>
                    <a:pt x="44500" y="26670"/>
                  </a:lnTo>
                  <a:lnTo>
                    <a:pt x="44615" y="27686"/>
                  </a:lnTo>
                  <a:lnTo>
                    <a:pt x="44500" y="28575"/>
                  </a:lnTo>
                  <a:lnTo>
                    <a:pt x="45466" y="30607"/>
                  </a:lnTo>
                  <a:lnTo>
                    <a:pt x="45732" y="30861"/>
                  </a:lnTo>
                  <a:lnTo>
                    <a:pt x="45961" y="26670"/>
                  </a:lnTo>
                  <a:lnTo>
                    <a:pt x="46329" y="26035"/>
                  </a:lnTo>
                  <a:lnTo>
                    <a:pt x="46266" y="29248"/>
                  </a:lnTo>
                  <a:lnTo>
                    <a:pt x="46812" y="26035"/>
                  </a:lnTo>
                  <a:lnTo>
                    <a:pt x="46837" y="25908"/>
                  </a:lnTo>
                  <a:lnTo>
                    <a:pt x="46977" y="29845"/>
                  </a:lnTo>
                  <a:lnTo>
                    <a:pt x="47218" y="29235"/>
                  </a:lnTo>
                  <a:lnTo>
                    <a:pt x="47104" y="27609"/>
                  </a:lnTo>
                  <a:lnTo>
                    <a:pt x="47180" y="26416"/>
                  </a:lnTo>
                  <a:lnTo>
                    <a:pt x="47383" y="25908"/>
                  </a:lnTo>
                  <a:lnTo>
                    <a:pt x="47688" y="25146"/>
                  </a:lnTo>
                  <a:lnTo>
                    <a:pt x="48183" y="27940"/>
                  </a:lnTo>
                  <a:lnTo>
                    <a:pt x="48298" y="30480"/>
                  </a:lnTo>
                  <a:lnTo>
                    <a:pt x="49593" y="27813"/>
                  </a:lnTo>
                  <a:lnTo>
                    <a:pt x="49555" y="28460"/>
                  </a:lnTo>
                  <a:lnTo>
                    <a:pt x="49707" y="27813"/>
                  </a:lnTo>
                  <a:lnTo>
                    <a:pt x="49885" y="27051"/>
                  </a:lnTo>
                  <a:lnTo>
                    <a:pt x="49136" y="33782"/>
                  </a:lnTo>
                  <a:lnTo>
                    <a:pt x="49720" y="31229"/>
                  </a:lnTo>
                  <a:lnTo>
                    <a:pt x="49834" y="29540"/>
                  </a:lnTo>
                  <a:lnTo>
                    <a:pt x="49961" y="28194"/>
                  </a:lnTo>
                  <a:lnTo>
                    <a:pt x="50190" y="30226"/>
                  </a:lnTo>
                  <a:lnTo>
                    <a:pt x="50863" y="30226"/>
                  </a:lnTo>
                  <a:lnTo>
                    <a:pt x="51396" y="29464"/>
                  </a:lnTo>
                  <a:lnTo>
                    <a:pt x="51244" y="31648"/>
                  </a:lnTo>
                  <a:lnTo>
                    <a:pt x="52082" y="32258"/>
                  </a:lnTo>
                  <a:lnTo>
                    <a:pt x="53162" y="30607"/>
                  </a:lnTo>
                  <a:lnTo>
                    <a:pt x="54165" y="30734"/>
                  </a:lnTo>
                  <a:lnTo>
                    <a:pt x="54127" y="30607"/>
                  </a:lnTo>
                  <a:lnTo>
                    <a:pt x="53873" y="29845"/>
                  </a:lnTo>
                  <a:lnTo>
                    <a:pt x="53848" y="29464"/>
                  </a:lnTo>
                  <a:lnTo>
                    <a:pt x="53936" y="28194"/>
                  </a:lnTo>
                  <a:lnTo>
                    <a:pt x="54013" y="27051"/>
                  </a:lnTo>
                  <a:lnTo>
                    <a:pt x="54114" y="25768"/>
                  </a:lnTo>
                  <a:lnTo>
                    <a:pt x="54419" y="25527"/>
                  </a:lnTo>
                  <a:lnTo>
                    <a:pt x="54406" y="26136"/>
                  </a:lnTo>
                  <a:lnTo>
                    <a:pt x="54533" y="25527"/>
                  </a:lnTo>
                  <a:lnTo>
                    <a:pt x="54610" y="25146"/>
                  </a:lnTo>
                  <a:lnTo>
                    <a:pt x="54635" y="25019"/>
                  </a:lnTo>
                  <a:lnTo>
                    <a:pt x="54876" y="25273"/>
                  </a:lnTo>
                  <a:lnTo>
                    <a:pt x="54927" y="26289"/>
                  </a:lnTo>
                  <a:lnTo>
                    <a:pt x="54813" y="27813"/>
                  </a:lnTo>
                  <a:lnTo>
                    <a:pt x="54686" y="29083"/>
                  </a:lnTo>
                  <a:lnTo>
                    <a:pt x="54444" y="29972"/>
                  </a:lnTo>
                  <a:lnTo>
                    <a:pt x="54952" y="28829"/>
                  </a:lnTo>
                  <a:lnTo>
                    <a:pt x="54711" y="31750"/>
                  </a:lnTo>
                  <a:lnTo>
                    <a:pt x="55016" y="29591"/>
                  </a:lnTo>
                  <a:lnTo>
                    <a:pt x="55346" y="35179"/>
                  </a:lnTo>
                  <a:lnTo>
                    <a:pt x="55791" y="31496"/>
                  </a:lnTo>
                  <a:lnTo>
                    <a:pt x="55778" y="32512"/>
                  </a:lnTo>
                  <a:lnTo>
                    <a:pt x="56769" y="32639"/>
                  </a:lnTo>
                  <a:lnTo>
                    <a:pt x="57238" y="31496"/>
                  </a:lnTo>
                  <a:lnTo>
                    <a:pt x="57289" y="31369"/>
                  </a:lnTo>
                  <a:lnTo>
                    <a:pt x="58115" y="31242"/>
                  </a:lnTo>
                  <a:lnTo>
                    <a:pt x="58216" y="29591"/>
                  </a:lnTo>
                  <a:lnTo>
                    <a:pt x="58267" y="28829"/>
                  </a:lnTo>
                  <a:lnTo>
                    <a:pt x="58293" y="28321"/>
                  </a:lnTo>
                  <a:lnTo>
                    <a:pt x="58585" y="29083"/>
                  </a:lnTo>
                  <a:lnTo>
                    <a:pt x="58699" y="28321"/>
                  </a:lnTo>
                  <a:lnTo>
                    <a:pt x="58966" y="26670"/>
                  </a:lnTo>
                  <a:lnTo>
                    <a:pt x="59461" y="27571"/>
                  </a:lnTo>
                  <a:lnTo>
                    <a:pt x="59588" y="27940"/>
                  </a:lnTo>
                  <a:lnTo>
                    <a:pt x="60058" y="29972"/>
                  </a:lnTo>
                  <a:lnTo>
                    <a:pt x="60794" y="29845"/>
                  </a:lnTo>
                  <a:lnTo>
                    <a:pt x="61379" y="28397"/>
                  </a:lnTo>
                  <a:lnTo>
                    <a:pt x="61188" y="27609"/>
                  </a:lnTo>
                  <a:lnTo>
                    <a:pt x="61239" y="26670"/>
                  </a:lnTo>
                  <a:lnTo>
                    <a:pt x="61455" y="25654"/>
                  </a:lnTo>
                  <a:lnTo>
                    <a:pt x="61404" y="28295"/>
                  </a:lnTo>
                  <a:lnTo>
                    <a:pt x="62052" y="28067"/>
                  </a:lnTo>
                  <a:lnTo>
                    <a:pt x="61556" y="29972"/>
                  </a:lnTo>
                  <a:lnTo>
                    <a:pt x="62712" y="29464"/>
                  </a:lnTo>
                  <a:lnTo>
                    <a:pt x="63576" y="28067"/>
                  </a:lnTo>
                  <a:lnTo>
                    <a:pt x="63893" y="27559"/>
                  </a:lnTo>
                  <a:lnTo>
                    <a:pt x="63842" y="25654"/>
                  </a:lnTo>
                  <a:lnTo>
                    <a:pt x="63944" y="25019"/>
                  </a:lnTo>
                  <a:lnTo>
                    <a:pt x="64033" y="24765"/>
                  </a:lnTo>
                  <a:lnTo>
                    <a:pt x="64198" y="24511"/>
                  </a:lnTo>
                  <a:lnTo>
                    <a:pt x="64274" y="26771"/>
                  </a:lnTo>
                  <a:lnTo>
                    <a:pt x="64147" y="27559"/>
                  </a:lnTo>
                  <a:lnTo>
                    <a:pt x="65354" y="24511"/>
                  </a:lnTo>
                  <a:lnTo>
                    <a:pt x="65455" y="24257"/>
                  </a:lnTo>
                  <a:lnTo>
                    <a:pt x="65557" y="24003"/>
                  </a:lnTo>
                  <a:lnTo>
                    <a:pt x="65608" y="23876"/>
                  </a:lnTo>
                  <a:lnTo>
                    <a:pt x="65709" y="23622"/>
                  </a:lnTo>
                  <a:lnTo>
                    <a:pt x="66433" y="35687"/>
                  </a:lnTo>
                  <a:lnTo>
                    <a:pt x="67779" y="30353"/>
                  </a:lnTo>
                  <a:lnTo>
                    <a:pt x="67868" y="30149"/>
                  </a:lnTo>
                  <a:lnTo>
                    <a:pt x="69024" y="27559"/>
                  </a:lnTo>
                  <a:lnTo>
                    <a:pt x="69354" y="27940"/>
                  </a:lnTo>
                  <a:lnTo>
                    <a:pt x="69392" y="28194"/>
                  </a:lnTo>
                  <a:lnTo>
                    <a:pt x="68783" y="29235"/>
                  </a:lnTo>
                  <a:lnTo>
                    <a:pt x="68681" y="30314"/>
                  </a:lnTo>
                  <a:lnTo>
                    <a:pt x="68795" y="31242"/>
                  </a:lnTo>
                  <a:lnTo>
                    <a:pt x="70065" y="27559"/>
                  </a:lnTo>
                  <a:lnTo>
                    <a:pt x="70281" y="26924"/>
                  </a:lnTo>
                  <a:lnTo>
                    <a:pt x="70472" y="32004"/>
                  </a:lnTo>
                  <a:lnTo>
                    <a:pt x="71653" y="29210"/>
                  </a:lnTo>
                  <a:lnTo>
                    <a:pt x="71640" y="37084"/>
                  </a:lnTo>
                  <a:lnTo>
                    <a:pt x="74079" y="29210"/>
                  </a:lnTo>
                  <a:lnTo>
                    <a:pt x="74206" y="28829"/>
                  </a:lnTo>
                  <a:lnTo>
                    <a:pt x="74663" y="33909"/>
                  </a:lnTo>
                  <a:lnTo>
                    <a:pt x="74790" y="32258"/>
                  </a:lnTo>
                  <a:lnTo>
                    <a:pt x="75222" y="30353"/>
                  </a:lnTo>
                  <a:lnTo>
                    <a:pt x="75107" y="31648"/>
                  </a:lnTo>
                  <a:lnTo>
                    <a:pt x="75285" y="30988"/>
                  </a:lnTo>
                  <a:lnTo>
                    <a:pt x="76009" y="30353"/>
                  </a:lnTo>
                  <a:lnTo>
                    <a:pt x="77597" y="28956"/>
                  </a:lnTo>
                  <a:lnTo>
                    <a:pt x="79286" y="34036"/>
                  </a:lnTo>
                  <a:lnTo>
                    <a:pt x="81178" y="36068"/>
                  </a:lnTo>
                  <a:lnTo>
                    <a:pt x="81889" y="36576"/>
                  </a:lnTo>
                  <a:lnTo>
                    <a:pt x="82550" y="28956"/>
                  </a:lnTo>
                  <a:lnTo>
                    <a:pt x="82562" y="28829"/>
                  </a:lnTo>
                  <a:lnTo>
                    <a:pt x="82727" y="26924"/>
                  </a:lnTo>
                  <a:lnTo>
                    <a:pt x="82753" y="26543"/>
                  </a:lnTo>
                  <a:lnTo>
                    <a:pt x="82994" y="28816"/>
                  </a:lnTo>
                  <a:lnTo>
                    <a:pt x="83108" y="31457"/>
                  </a:lnTo>
                  <a:lnTo>
                    <a:pt x="82511" y="34417"/>
                  </a:lnTo>
                  <a:lnTo>
                    <a:pt x="84582" y="30480"/>
                  </a:lnTo>
                  <a:lnTo>
                    <a:pt x="85674" y="34925"/>
                  </a:lnTo>
                  <a:lnTo>
                    <a:pt x="87668" y="31750"/>
                  </a:lnTo>
                  <a:lnTo>
                    <a:pt x="87452" y="32639"/>
                  </a:lnTo>
                  <a:lnTo>
                    <a:pt x="87337" y="33528"/>
                  </a:lnTo>
                  <a:lnTo>
                    <a:pt x="87185" y="33401"/>
                  </a:lnTo>
                  <a:lnTo>
                    <a:pt x="87172" y="35941"/>
                  </a:lnTo>
                  <a:lnTo>
                    <a:pt x="88290" y="33909"/>
                  </a:lnTo>
                  <a:lnTo>
                    <a:pt x="88392" y="33528"/>
                  </a:lnTo>
                  <a:lnTo>
                    <a:pt x="88658" y="31750"/>
                  </a:lnTo>
                  <a:lnTo>
                    <a:pt x="88747" y="31877"/>
                  </a:lnTo>
                  <a:lnTo>
                    <a:pt x="88785" y="32258"/>
                  </a:lnTo>
                  <a:lnTo>
                    <a:pt x="88684" y="32639"/>
                  </a:lnTo>
                  <a:lnTo>
                    <a:pt x="88582" y="36068"/>
                  </a:lnTo>
                  <a:lnTo>
                    <a:pt x="89649" y="31750"/>
                  </a:lnTo>
                  <a:lnTo>
                    <a:pt x="89712" y="31496"/>
                  </a:lnTo>
                  <a:lnTo>
                    <a:pt x="89522" y="34226"/>
                  </a:lnTo>
                  <a:lnTo>
                    <a:pt x="89623" y="33909"/>
                  </a:lnTo>
                  <a:lnTo>
                    <a:pt x="90182" y="35433"/>
                  </a:lnTo>
                  <a:lnTo>
                    <a:pt x="90297" y="33909"/>
                  </a:lnTo>
                  <a:lnTo>
                    <a:pt x="90385" y="32639"/>
                  </a:lnTo>
                  <a:lnTo>
                    <a:pt x="90766" y="34036"/>
                  </a:lnTo>
                  <a:lnTo>
                    <a:pt x="91262" y="32639"/>
                  </a:lnTo>
                  <a:lnTo>
                    <a:pt x="91668" y="31496"/>
                  </a:lnTo>
                  <a:lnTo>
                    <a:pt x="91871" y="33210"/>
                  </a:lnTo>
                  <a:lnTo>
                    <a:pt x="91795" y="33578"/>
                  </a:lnTo>
                  <a:lnTo>
                    <a:pt x="91706" y="33909"/>
                  </a:lnTo>
                  <a:lnTo>
                    <a:pt x="91909" y="35229"/>
                  </a:lnTo>
                  <a:lnTo>
                    <a:pt x="91960" y="34188"/>
                  </a:lnTo>
                  <a:lnTo>
                    <a:pt x="91935" y="33578"/>
                  </a:lnTo>
                  <a:lnTo>
                    <a:pt x="91884" y="33274"/>
                  </a:lnTo>
                  <a:lnTo>
                    <a:pt x="92316" y="31496"/>
                  </a:lnTo>
                  <a:lnTo>
                    <a:pt x="92557" y="30480"/>
                  </a:lnTo>
                  <a:lnTo>
                    <a:pt x="92659" y="30099"/>
                  </a:lnTo>
                  <a:lnTo>
                    <a:pt x="92646" y="34925"/>
                  </a:lnTo>
                  <a:lnTo>
                    <a:pt x="93408" y="30353"/>
                  </a:lnTo>
                  <a:lnTo>
                    <a:pt x="92671" y="35052"/>
                  </a:lnTo>
                  <a:lnTo>
                    <a:pt x="93802" y="34328"/>
                  </a:lnTo>
                  <a:lnTo>
                    <a:pt x="93891" y="34163"/>
                  </a:lnTo>
                  <a:lnTo>
                    <a:pt x="94551" y="32131"/>
                  </a:lnTo>
                  <a:lnTo>
                    <a:pt x="94208" y="33528"/>
                  </a:lnTo>
                  <a:lnTo>
                    <a:pt x="94640" y="33655"/>
                  </a:lnTo>
                  <a:lnTo>
                    <a:pt x="94208" y="35687"/>
                  </a:lnTo>
                  <a:lnTo>
                    <a:pt x="94627" y="35560"/>
                  </a:lnTo>
                  <a:lnTo>
                    <a:pt x="95046" y="34925"/>
                  </a:lnTo>
                  <a:lnTo>
                    <a:pt x="95161" y="34544"/>
                  </a:lnTo>
                  <a:lnTo>
                    <a:pt x="95440" y="32385"/>
                  </a:lnTo>
                  <a:lnTo>
                    <a:pt x="95313" y="38100"/>
                  </a:lnTo>
                  <a:lnTo>
                    <a:pt x="96672" y="32385"/>
                  </a:lnTo>
                  <a:lnTo>
                    <a:pt x="96735" y="32131"/>
                  </a:lnTo>
                  <a:lnTo>
                    <a:pt x="97167" y="30353"/>
                  </a:lnTo>
                  <a:lnTo>
                    <a:pt x="97218" y="30099"/>
                  </a:lnTo>
                  <a:lnTo>
                    <a:pt x="97675" y="28194"/>
                  </a:lnTo>
                  <a:lnTo>
                    <a:pt x="96977" y="35433"/>
                  </a:lnTo>
                  <a:lnTo>
                    <a:pt x="98602" y="33020"/>
                  </a:lnTo>
                  <a:lnTo>
                    <a:pt x="99910" y="31623"/>
                  </a:lnTo>
                  <a:lnTo>
                    <a:pt x="100025" y="31496"/>
                  </a:lnTo>
                  <a:lnTo>
                    <a:pt x="100025" y="30861"/>
                  </a:lnTo>
                  <a:lnTo>
                    <a:pt x="100088" y="31457"/>
                  </a:lnTo>
                  <a:lnTo>
                    <a:pt x="100965" y="30861"/>
                  </a:lnTo>
                  <a:lnTo>
                    <a:pt x="101333" y="30607"/>
                  </a:lnTo>
                  <a:lnTo>
                    <a:pt x="100850" y="33312"/>
                  </a:lnTo>
                  <a:lnTo>
                    <a:pt x="101739" y="30607"/>
                  </a:lnTo>
                  <a:lnTo>
                    <a:pt x="101904" y="30099"/>
                  </a:lnTo>
                  <a:lnTo>
                    <a:pt x="102679" y="31369"/>
                  </a:lnTo>
                  <a:lnTo>
                    <a:pt x="102806" y="32372"/>
                  </a:lnTo>
                  <a:lnTo>
                    <a:pt x="102323" y="33274"/>
                  </a:lnTo>
                  <a:lnTo>
                    <a:pt x="102222" y="33528"/>
                  </a:lnTo>
                  <a:lnTo>
                    <a:pt x="102019" y="34290"/>
                  </a:lnTo>
                  <a:lnTo>
                    <a:pt x="103416" y="32512"/>
                  </a:lnTo>
                  <a:lnTo>
                    <a:pt x="103987" y="35052"/>
                  </a:lnTo>
                  <a:lnTo>
                    <a:pt x="105219" y="32893"/>
                  </a:lnTo>
                  <a:lnTo>
                    <a:pt x="105346" y="32639"/>
                  </a:lnTo>
                  <a:lnTo>
                    <a:pt x="105359" y="32512"/>
                  </a:lnTo>
                  <a:lnTo>
                    <a:pt x="105562" y="30099"/>
                  </a:lnTo>
                  <a:lnTo>
                    <a:pt x="105676" y="29768"/>
                  </a:lnTo>
                  <a:lnTo>
                    <a:pt x="106489" y="28194"/>
                  </a:lnTo>
                  <a:lnTo>
                    <a:pt x="107124" y="26936"/>
                  </a:lnTo>
                  <a:lnTo>
                    <a:pt x="107188" y="26784"/>
                  </a:lnTo>
                  <a:lnTo>
                    <a:pt x="107086" y="27178"/>
                  </a:lnTo>
                  <a:lnTo>
                    <a:pt x="106133" y="31242"/>
                  </a:lnTo>
                  <a:lnTo>
                    <a:pt x="108216" y="26924"/>
                  </a:lnTo>
                  <a:lnTo>
                    <a:pt x="106299" y="34417"/>
                  </a:lnTo>
                  <a:lnTo>
                    <a:pt x="106489" y="34036"/>
                  </a:lnTo>
                  <a:lnTo>
                    <a:pt x="106743" y="33274"/>
                  </a:lnTo>
                  <a:lnTo>
                    <a:pt x="106870" y="32766"/>
                  </a:lnTo>
                  <a:lnTo>
                    <a:pt x="107061" y="31623"/>
                  </a:lnTo>
                  <a:lnTo>
                    <a:pt x="107149" y="32258"/>
                  </a:lnTo>
                  <a:lnTo>
                    <a:pt x="107035" y="33020"/>
                  </a:lnTo>
                  <a:lnTo>
                    <a:pt x="106591" y="34544"/>
                  </a:lnTo>
                  <a:lnTo>
                    <a:pt x="107353" y="33655"/>
                  </a:lnTo>
                  <a:lnTo>
                    <a:pt x="107467" y="33401"/>
                  </a:lnTo>
                  <a:lnTo>
                    <a:pt x="107619" y="31623"/>
                  </a:lnTo>
                  <a:lnTo>
                    <a:pt x="107645" y="31242"/>
                  </a:lnTo>
                  <a:lnTo>
                    <a:pt x="108242" y="31369"/>
                  </a:lnTo>
                  <a:lnTo>
                    <a:pt x="108089" y="32131"/>
                  </a:lnTo>
                  <a:lnTo>
                    <a:pt x="107975" y="32512"/>
                  </a:lnTo>
                  <a:lnTo>
                    <a:pt x="107810" y="32893"/>
                  </a:lnTo>
                  <a:lnTo>
                    <a:pt x="107569" y="33909"/>
                  </a:lnTo>
                  <a:lnTo>
                    <a:pt x="108521" y="31242"/>
                  </a:lnTo>
                  <a:lnTo>
                    <a:pt x="108927" y="30099"/>
                  </a:lnTo>
                  <a:lnTo>
                    <a:pt x="109067" y="30480"/>
                  </a:lnTo>
                  <a:lnTo>
                    <a:pt x="109169" y="31457"/>
                  </a:lnTo>
                  <a:lnTo>
                    <a:pt x="109042" y="32372"/>
                  </a:lnTo>
                  <a:lnTo>
                    <a:pt x="109804" y="32258"/>
                  </a:lnTo>
                  <a:lnTo>
                    <a:pt x="110515" y="30099"/>
                  </a:lnTo>
                  <a:lnTo>
                    <a:pt x="111391" y="27432"/>
                  </a:lnTo>
                  <a:lnTo>
                    <a:pt x="111785" y="28803"/>
                  </a:lnTo>
                  <a:lnTo>
                    <a:pt x="111887" y="29768"/>
                  </a:lnTo>
                  <a:lnTo>
                    <a:pt x="110820" y="33909"/>
                  </a:lnTo>
                  <a:lnTo>
                    <a:pt x="112014" y="30988"/>
                  </a:lnTo>
                  <a:lnTo>
                    <a:pt x="111302" y="34925"/>
                  </a:lnTo>
                  <a:lnTo>
                    <a:pt x="111963" y="33909"/>
                  </a:lnTo>
                  <a:lnTo>
                    <a:pt x="112090" y="33274"/>
                  </a:lnTo>
                  <a:lnTo>
                    <a:pt x="112204" y="31877"/>
                  </a:lnTo>
                  <a:lnTo>
                    <a:pt x="112636" y="32131"/>
                  </a:lnTo>
                  <a:lnTo>
                    <a:pt x="112725" y="31877"/>
                  </a:lnTo>
                  <a:lnTo>
                    <a:pt x="113030" y="30988"/>
                  </a:lnTo>
                  <a:lnTo>
                    <a:pt x="113588" y="29337"/>
                  </a:lnTo>
                  <a:lnTo>
                    <a:pt x="113626" y="30988"/>
                  </a:lnTo>
                  <a:lnTo>
                    <a:pt x="113080" y="32258"/>
                  </a:lnTo>
                  <a:lnTo>
                    <a:pt x="114033" y="31648"/>
                  </a:lnTo>
                  <a:lnTo>
                    <a:pt x="113906" y="30251"/>
                  </a:lnTo>
                  <a:lnTo>
                    <a:pt x="114007" y="29845"/>
                  </a:lnTo>
                  <a:lnTo>
                    <a:pt x="114236" y="29337"/>
                  </a:lnTo>
                  <a:lnTo>
                    <a:pt x="114693" y="28321"/>
                  </a:lnTo>
                  <a:lnTo>
                    <a:pt x="114769" y="27432"/>
                  </a:lnTo>
                  <a:lnTo>
                    <a:pt x="114782" y="26924"/>
                  </a:lnTo>
                  <a:lnTo>
                    <a:pt x="114820" y="25273"/>
                  </a:lnTo>
                  <a:lnTo>
                    <a:pt x="115036" y="25908"/>
                  </a:lnTo>
                  <a:lnTo>
                    <a:pt x="115138" y="26543"/>
                  </a:lnTo>
                  <a:lnTo>
                    <a:pt x="115011" y="26797"/>
                  </a:lnTo>
                  <a:lnTo>
                    <a:pt x="115658" y="26543"/>
                  </a:lnTo>
                  <a:lnTo>
                    <a:pt x="115430" y="28841"/>
                  </a:lnTo>
                  <a:lnTo>
                    <a:pt x="116395" y="26543"/>
                  </a:lnTo>
                  <a:lnTo>
                    <a:pt x="116522" y="27609"/>
                  </a:lnTo>
                  <a:lnTo>
                    <a:pt x="115481" y="32512"/>
                  </a:lnTo>
                  <a:lnTo>
                    <a:pt x="116357" y="29464"/>
                  </a:lnTo>
                  <a:lnTo>
                    <a:pt x="116713" y="31877"/>
                  </a:lnTo>
                  <a:lnTo>
                    <a:pt x="117297" y="29972"/>
                  </a:lnTo>
                  <a:lnTo>
                    <a:pt x="117411" y="29514"/>
                  </a:lnTo>
                  <a:lnTo>
                    <a:pt x="117360" y="29768"/>
                  </a:lnTo>
                  <a:lnTo>
                    <a:pt x="117068" y="31115"/>
                  </a:lnTo>
                  <a:lnTo>
                    <a:pt x="116967" y="31750"/>
                  </a:lnTo>
                  <a:lnTo>
                    <a:pt x="117703" y="29210"/>
                  </a:lnTo>
                  <a:lnTo>
                    <a:pt x="117652" y="30607"/>
                  </a:lnTo>
                  <a:lnTo>
                    <a:pt x="117525" y="31115"/>
                  </a:lnTo>
                  <a:lnTo>
                    <a:pt x="117411" y="32131"/>
                  </a:lnTo>
                  <a:lnTo>
                    <a:pt x="117830" y="32639"/>
                  </a:lnTo>
                  <a:lnTo>
                    <a:pt x="118021" y="29210"/>
                  </a:lnTo>
                  <a:lnTo>
                    <a:pt x="118059" y="28575"/>
                  </a:lnTo>
                  <a:lnTo>
                    <a:pt x="118135" y="27178"/>
                  </a:lnTo>
                  <a:lnTo>
                    <a:pt x="118262" y="28067"/>
                  </a:lnTo>
                  <a:lnTo>
                    <a:pt x="118389" y="29540"/>
                  </a:lnTo>
                  <a:lnTo>
                    <a:pt x="118300" y="29845"/>
                  </a:lnTo>
                  <a:lnTo>
                    <a:pt x="118173" y="30607"/>
                  </a:lnTo>
                  <a:lnTo>
                    <a:pt x="118592" y="31623"/>
                  </a:lnTo>
                  <a:lnTo>
                    <a:pt x="119875" y="29083"/>
                  </a:lnTo>
                  <a:lnTo>
                    <a:pt x="120065" y="29718"/>
                  </a:lnTo>
                  <a:lnTo>
                    <a:pt x="120167" y="31242"/>
                  </a:lnTo>
                  <a:lnTo>
                    <a:pt x="119672" y="34239"/>
                  </a:lnTo>
                  <a:lnTo>
                    <a:pt x="120129" y="34036"/>
                  </a:lnTo>
                  <a:lnTo>
                    <a:pt x="122059" y="30480"/>
                  </a:lnTo>
                  <a:lnTo>
                    <a:pt x="122834" y="31496"/>
                  </a:lnTo>
                  <a:lnTo>
                    <a:pt x="122910" y="30480"/>
                  </a:lnTo>
                  <a:lnTo>
                    <a:pt x="123253" y="29083"/>
                  </a:lnTo>
                  <a:lnTo>
                    <a:pt x="123723" y="27178"/>
                  </a:lnTo>
                  <a:lnTo>
                    <a:pt x="123888" y="26543"/>
                  </a:lnTo>
                  <a:lnTo>
                    <a:pt x="124104" y="25654"/>
                  </a:lnTo>
                  <a:lnTo>
                    <a:pt x="122847" y="33909"/>
                  </a:lnTo>
                  <a:lnTo>
                    <a:pt x="123647" y="32080"/>
                  </a:lnTo>
                  <a:lnTo>
                    <a:pt x="123571" y="32385"/>
                  </a:lnTo>
                  <a:lnTo>
                    <a:pt x="123075" y="34417"/>
                  </a:lnTo>
                  <a:lnTo>
                    <a:pt x="123240" y="33782"/>
                  </a:lnTo>
                  <a:lnTo>
                    <a:pt x="123685" y="34798"/>
                  </a:lnTo>
                  <a:lnTo>
                    <a:pt x="124282" y="33782"/>
                  </a:lnTo>
                  <a:lnTo>
                    <a:pt x="124879" y="32766"/>
                  </a:lnTo>
                  <a:lnTo>
                    <a:pt x="126149" y="31496"/>
                  </a:lnTo>
                  <a:lnTo>
                    <a:pt x="126276" y="31369"/>
                  </a:lnTo>
                  <a:lnTo>
                    <a:pt x="126034" y="32131"/>
                  </a:lnTo>
                  <a:lnTo>
                    <a:pt x="125920" y="34036"/>
                  </a:lnTo>
                  <a:lnTo>
                    <a:pt x="126669" y="33655"/>
                  </a:lnTo>
                  <a:lnTo>
                    <a:pt x="126936" y="34417"/>
                  </a:lnTo>
                  <a:lnTo>
                    <a:pt x="127177" y="33655"/>
                  </a:lnTo>
                  <a:lnTo>
                    <a:pt x="127381" y="33020"/>
                  </a:lnTo>
                  <a:lnTo>
                    <a:pt x="127571" y="33274"/>
                  </a:lnTo>
                  <a:lnTo>
                    <a:pt x="127609" y="33020"/>
                  </a:lnTo>
                  <a:lnTo>
                    <a:pt x="127889" y="31369"/>
                  </a:lnTo>
                  <a:lnTo>
                    <a:pt x="127914" y="31242"/>
                  </a:lnTo>
                  <a:lnTo>
                    <a:pt x="128181" y="34290"/>
                  </a:lnTo>
                  <a:lnTo>
                    <a:pt x="129362" y="33401"/>
                  </a:lnTo>
                  <a:lnTo>
                    <a:pt x="130568" y="32258"/>
                  </a:lnTo>
                  <a:lnTo>
                    <a:pt x="130924" y="34544"/>
                  </a:lnTo>
                  <a:lnTo>
                    <a:pt x="130784" y="34544"/>
                  </a:lnTo>
                  <a:lnTo>
                    <a:pt x="130302" y="35687"/>
                  </a:lnTo>
                  <a:lnTo>
                    <a:pt x="131686" y="34671"/>
                  </a:lnTo>
                  <a:lnTo>
                    <a:pt x="131902" y="33655"/>
                  </a:lnTo>
                  <a:lnTo>
                    <a:pt x="131914" y="33147"/>
                  </a:lnTo>
                  <a:lnTo>
                    <a:pt x="132041" y="32258"/>
                  </a:lnTo>
                  <a:lnTo>
                    <a:pt x="132181" y="31242"/>
                  </a:lnTo>
                  <a:lnTo>
                    <a:pt x="132511" y="30353"/>
                  </a:lnTo>
                  <a:lnTo>
                    <a:pt x="132791" y="29718"/>
                  </a:lnTo>
                  <a:lnTo>
                    <a:pt x="133210" y="28956"/>
                  </a:lnTo>
                  <a:lnTo>
                    <a:pt x="133438" y="28956"/>
                  </a:lnTo>
                  <a:lnTo>
                    <a:pt x="132702" y="30314"/>
                  </a:lnTo>
                  <a:lnTo>
                    <a:pt x="132588" y="30861"/>
                  </a:lnTo>
                  <a:lnTo>
                    <a:pt x="132473" y="33020"/>
                  </a:lnTo>
                  <a:lnTo>
                    <a:pt x="132346" y="34163"/>
                  </a:lnTo>
                  <a:lnTo>
                    <a:pt x="132930" y="31877"/>
                  </a:lnTo>
                  <a:lnTo>
                    <a:pt x="132384" y="36195"/>
                  </a:lnTo>
                  <a:lnTo>
                    <a:pt x="133261" y="31877"/>
                  </a:lnTo>
                  <a:lnTo>
                    <a:pt x="133858" y="28956"/>
                  </a:lnTo>
                  <a:lnTo>
                    <a:pt x="134226" y="27178"/>
                  </a:lnTo>
                  <a:lnTo>
                    <a:pt x="134162" y="30226"/>
                  </a:lnTo>
                  <a:lnTo>
                    <a:pt x="133858" y="31369"/>
                  </a:lnTo>
                  <a:lnTo>
                    <a:pt x="134277" y="30861"/>
                  </a:lnTo>
                  <a:lnTo>
                    <a:pt x="134937" y="29210"/>
                  </a:lnTo>
                  <a:lnTo>
                    <a:pt x="135115" y="29768"/>
                  </a:lnTo>
                  <a:lnTo>
                    <a:pt x="134531" y="32385"/>
                  </a:lnTo>
                  <a:lnTo>
                    <a:pt x="135674" y="29210"/>
                  </a:lnTo>
                  <a:lnTo>
                    <a:pt x="136029" y="28194"/>
                  </a:lnTo>
                  <a:lnTo>
                    <a:pt x="135686" y="30988"/>
                  </a:lnTo>
                  <a:lnTo>
                    <a:pt x="135318" y="31750"/>
                  </a:lnTo>
                  <a:lnTo>
                    <a:pt x="135077" y="31623"/>
                  </a:lnTo>
                  <a:lnTo>
                    <a:pt x="134721" y="32372"/>
                  </a:lnTo>
                  <a:lnTo>
                    <a:pt x="134277" y="35687"/>
                  </a:lnTo>
                  <a:lnTo>
                    <a:pt x="134531" y="34798"/>
                  </a:lnTo>
                  <a:lnTo>
                    <a:pt x="134683" y="35433"/>
                  </a:lnTo>
                  <a:lnTo>
                    <a:pt x="134772" y="36449"/>
                  </a:lnTo>
                  <a:lnTo>
                    <a:pt x="134772" y="35941"/>
                  </a:lnTo>
                  <a:lnTo>
                    <a:pt x="134950" y="36957"/>
                  </a:lnTo>
                  <a:lnTo>
                    <a:pt x="135051" y="35941"/>
                  </a:lnTo>
                  <a:lnTo>
                    <a:pt x="135267" y="35306"/>
                  </a:lnTo>
                  <a:lnTo>
                    <a:pt x="135432" y="34798"/>
                  </a:lnTo>
                  <a:lnTo>
                    <a:pt x="136461" y="31750"/>
                  </a:lnTo>
                  <a:lnTo>
                    <a:pt x="137363" y="29083"/>
                  </a:lnTo>
                  <a:lnTo>
                    <a:pt x="136385" y="34798"/>
                  </a:lnTo>
                  <a:lnTo>
                    <a:pt x="136347" y="35052"/>
                  </a:lnTo>
                  <a:lnTo>
                    <a:pt x="136461" y="34798"/>
                  </a:lnTo>
                  <a:lnTo>
                    <a:pt x="136525" y="34645"/>
                  </a:lnTo>
                  <a:lnTo>
                    <a:pt x="136436" y="34798"/>
                  </a:lnTo>
                  <a:lnTo>
                    <a:pt x="138226" y="30607"/>
                  </a:lnTo>
                  <a:lnTo>
                    <a:pt x="136525" y="34645"/>
                  </a:lnTo>
                  <a:lnTo>
                    <a:pt x="137452" y="33020"/>
                  </a:lnTo>
                  <a:lnTo>
                    <a:pt x="136626" y="35941"/>
                  </a:lnTo>
                  <a:lnTo>
                    <a:pt x="136512" y="38036"/>
                  </a:lnTo>
                  <a:lnTo>
                    <a:pt x="136220" y="38862"/>
                  </a:lnTo>
                  <a:lnTo>
                    <a:pt x="137198" y="36449"/>
                  </a:lnTo>
                  <a:lnTo>
                    <a:pt x="136207" y="40894"/>
                  </a:lnTo>
                  <a:lnTo>
                    <a:pt x="137617" y="37465"/>
                  </a:lnTo>
                  <a:lnTo>
                    <a:pt x="137375" y="38481"/>
                  </a:lnTo>
                  <a:lnTo>
                    <a:pt x="137668" y="37973"/>
                  </a:lnTo>
                  <a:lnTo>
                    <a:pt x="137820" y="37465"/>
                  </a:lnTo>
                  <a:lnTo>
                    <a:pt x="137934" y="37084"/>
                  </a:lnTo>
                  <a:lnTo>
                    <a:pt x="138239" y="36449"/>
                  </a:lnTo>
                  <a:lnTo>
                    <a:pt x="139471" y="33909"/>
                  </a:lnTo>
                  <a:lnTo>
                    <a:pt x="138252" y="41529"/>
                  </a:lnTo>
                  <a:lnTo>
                    <a:pt x="140423" y="37211"/>
                  </a:lnTo>
                  <a:lnTo>
                    <a:pt x="141719" y="35560"/>
                  </a:lnTo>
                  <a:lnTo>
                    <a:pt x="142252" y="33909"/>
                  </a:lnTo>
                  <a:lnTo>
                    <a:pt x="142786" y="32258"/>
                  </a:lnTo>
                  <a:lnTo>
                    <a:pt x="143967" y="30861"/>
                  </a:lnTo>
                  <a:lnTo>
                    <a:pt x="143751" y="32562"/>
                  </a:lnTo>
                  <a:lnTo>
                    <a:pt x="142875" y="34226"/>
                  </a:lnTo>
                  <a:lnTo>
                    <a:pt x="142748" y="35941"/>
                  </a:lnTo>
                  <a:lnTo>
                    <a:pt x="143116" y="35687"/>
                  </a:lnTo>
                  <a:lnTo>
                    <a:pt x="143802" y="34671"/>
                  </a:lnTo>
                  <a:lnTo>
                    <a:pt x="143484" y="35560"/>
                  </a:lnTo>
                  <a:lnTo>
                    <a:pt x="143154" y="37465"/>
                  </a:lnTo>
                  <a:lnTo>
                    <a:pt x="143510" y="37211"/>
                  </a:lnTo>
                  <a:lnTo>
                    <a:pt x="144005" y="35306"/>
                  </a:lnTo>
                  <a:lnTo>
                    <a:pt x="144043" y="34671"/>
                  </a:lnTo>
                  <a:lnTo>
                    <a:pt x="144221" y="34163"/>
                  </a:lnTo>
                  <a:lnTo>
                    <a:pt x="145338" y="30861"/>
                  </a:lnTo>
                  <a:close/>
                </a:path>
                <a:path w="409575" h="104775">
                  <a:moveTo>
                    <a:pt x="145999" y="35153"/>
                  </a:moveTo>
                  <a:lnTo>
                    <a:pt x="145415" y="36957"/>
                  </a:lnTo>
                  <a:lnTo>
                    <a:pt x="144576" y="38722"/>
                  </a:lnTo>
                  <a:lnTo>
                    <a:pt x="145072" y="38354"/>
                  </a:lnTo>
                  <a:lnTo>
                    <a:pt x="145897" y="35941"/>
                  </a:lnTo>
                  <a:lnTo>
                    <a:pt x="145999" y="35153"/>
                  </a:lnTo>
                  <a:close/>
                </a:path>
                <a:path w="409575" h="104775">
                  <a:moveTo>
                    <a:pt x="146202" y="34544"/>
                  </a:moveTo>
                  <a:lnTo>
                    <a:pt x="146050" y="34645"/>
                  </a:lnTo>
                  <a:lnTo>
                    <a:pt x="145999" y="35153"/>
                  </a:lnTo>
                  <a:lnTo>
                    <a:pt x="146202" y="34544"/>
                  </a:lnTo>
                  <a:close/>
                </a:path>
                <a:path w="409575" h="104775">
                  <a:moveTo>
                    <a:pt x="147040" y="28956"/>
                  </a:moveTo>
                  <a:lnTo>
                    <a:pt x="144348" y="35407"/>
                  </a:lnTo>
                  <a:lnTo>
                    <a:pt x="142913" y="39370"/>
                  </a:lnTo>
                  <a:lnTo>
                    <a:pt x="143522" y="38481"/>
                  </a:lnTo>
                  <a:lnTo>
                    <a:pt x="144386" y="36830"/>
                  </a:lnTo>
                  <a:lnTo>
                    <a:pt x="145008" y="36068"/>
                  </a:lnTo>
                  <a:lnTo>
                    <a:pt x="144602" y="37719"/>
                  </a:lnTo>
                  <a:lnTo>
                    <a:pt x="144030" y="38608"/>
                  </a:lnTo>
                  <a:lnTo>
                    <a:pt x="143598" y="39624"/>
                  </a:lnTo>
                  <a:lnTo>
                    <a:pt x="144208" y="38989"/>
                  </a:lnTo>
                  <a:lnTo>
                    <a:pt x="144348" y="38887"/>
                  </a:lnTo>
                  <a:lnTo>
                    <a:pt x="145034" y="36068"/>
                  </a:lnTo>
                  <a:lnTo>
                    <a:pt x="145224" y="35407"/>
                  </a:lnTo>
                  <a:lnTo>
                    <a:pt x="145554" y="34925"/>
                  </a:lnTo>
                  <a:lnTo>
                    <a:pt x="145681" y="34645"/>
                  </a:lnTo>
                  <a:lnTo>
                    <a:pt x="147040" y="28956"/>
                  </a:lnTo>
                  <a:close/>
                </a:path>
                <a:path w="409575" h="104775">
                  <a:moveTo>
                    <a:pt x="229920" y="57569"/>
                  </a:moveTo>
                  <a:lnTo>
                    <a:pt x="229539" y="59347"/>
                  </a:lnTo>
                  <a:lnTo>
                    <a:pt x="229641" y="59194"/>
                  </a:lnTo>
                  <a:lnTo>
                    <a:pt x="229920" y="57569"/>
                  </a:lnTo>
                  <a:close/>
                </a:path>
                <a:path w="409575" h="104775">
                  <a:moveTo>
                    <a:pt x="231114" y="72199"/>
                  </a:moveTo>
                  <a:lnTo>
                    <a:pt x="230962" y="70497"/>
                  </a:lnTo>
                  <a:lnTo>
                    <a:pt x="230847" y="71310"/>
                  </a:lnTo>
                  <a:lnTo>
                    <a:pt x="230403" y="72453"/>
                  </a:lnTo>
                  <a:lnTo>
                    <a:pt x="230289" y="73291"/>
                  </a:lnTo>
                  <a:lnTo>
                    <a:pt x="230530" y="74104"/>
                  </a:lnTo>
                  <a:lnTo>
                    <a:pt x="231114" y="72199"/>
                  </a:lnTo>
                  <a:close/>
                </a:path>
                <a:path w="409575" h="104775">
                  <a:moveTo>
                    <a:pt x="231698" y="72491"/>
                  </a:moveTo>
                  <a:lnTo>
                    <a:pt x="231381" y="73215"/>
                  </a:lnTo>
                  <a:lnTo>
                    <a:pt x="231635" y="72707"/>
                  </a:lnTo>
                  <a:lnTo>
                    <a:pt x="231698" y="72491"/>
                  </a:lnTo>
                  <a:close/>
                </a:path>
                <a:path w="409575" h="104775">
                  <a:moveTo>
                    <a:pt x="234124" y="55054"/>
                  </a:moveTo>
                  <a:lnTo>
                    <a:pt x="233641" y="57213"/>
                  </a:lnTo>
                  <a:lnTo>
                    <a:pt x="234124" y="55054"/>
                  </a:lnTo>
                  <a:close/>
                </a:path>
                <a:path w="409575" h="104775">
                  <a:moveTo>
                    <a:pt x="242900" y="77495"/>
                  </a:moveTo>
                  <a:lnTo>
                    <a:pt x="242100" y="79057"/>
                  </a:lnTo>
                  <a:lnTo>
                    <a:pt x="242785" y="79184"/>
                  </a:lnTo>
                  <a:lnTo>
                    <a:pt x="242900" y="77495"/>
                  </a:lnTo>
                  <a:close/>
                </a:path>
                <a:path w="409575" h="104775">
                  <a:moveTo>
                    <a:pt x="248018" y="72885"/>
                  </a:moveTo>
                  <a:lnTo>
                    <a:pt x="247764" y="74955"/>
                  </a:lnTo>
                  <a:lnTo>
                    <a:pt x="246964" y="75577"/>
                  </a:lnTo>
                  <a:lnTo>
                    <a:pt x="247815" y="75514"/>
                  </a:lnTo>
                  <a:lnTo>
                    <a:pt x="248018" y="72885"/>
                  </a:lnTo>
                  <a:close/>
                </a:path>
                <a:path w="409575" h="104775">
                  <a:moveTo>
                    <a:pt x="248958" y="71437"/>
                  </a:moveTo>
                  <a:lnTo>
                    <a:pt x="248843" y="70358"/>
                  </a:lnTo>
                  <a:lnTo>
                    <a:pt x="248729" y="69659"/>
                  </a:lnTo>
                  <a:lnTo>
                    <a:pt x="248310" y="72326"/>
                  </a:lnTo>
                  <a:lnTo>
                    <a:pt x="248500" y="72072"/>
                  </a:lnTo>
                  <a:lnTo>
                    <a:pt x="248551" y="71818"/>
                  </a:lnTo>
                  <a:lnTo>
                    <a:pt x="248564" y="71996"/>
                  </a:lnTo>
                  <a:lnTo>
                    <a:pt x="248678" y="71818"/>
                  </a:lnTo>
                  <a:lnTo>
                    <a:pt x="248958" y="71437"/>
                  </a:lnTo>
                  <a:close/>
                </a:path>
                <a:path w="409575" h="104775">
                  <a:moveTo>
                    <a:pt x="255346" y="76263"/>
                  </a:moveTo>
                  <a:lnTo>
                    <a:pt x="255333" y="75501"/>
                  </a:lnTo>
                  <a:lnTo>
                    <a:pt x="254825" y="75145"/>
                  </a:lnTo>
                  <a:lnTo>
                    <a:pt x="254876" y="75882"/>
                  </a:lnTo>
                  <a:lnTo>
                    <a:pt x="255003" y="78930"/>
                  </a:lnTo>
                  <a:lnTo>
                    <a:pt x="255346" y="76263"/>
                  </a:lnTo>
                  <a:close/>
                </a:path>
                <a:path w="409575" h="104775">
                  <a:moveTo>
                    <a:pt x="255536" y="74815"/>
                  </a:moveTo>
                  <a:lnTo>
                    <a:pt x="255346" y="75501"/>
                  </a:lnTo>
                  <a:lnTo>
                    <a:pt x="255536" y="74815"/>
                  </a:lnTo>
                  <a:close/>
                </a:path>
                <a:path w="409575" h="104775">
                  <a:moveTo>
                    <a:pt x="255689" y="73583"/>
                  </a:moveTo>
                  <a:lnTo>
                    <a:pt x="255536" y="74815"/>
                  </a:lnTo>
                  <a:lnTo>
                    <a:pt x="255663" y="74371"/>
                  </a:lnTo>
                  <a:lnTo>
                    <a:pt x="255689" y="73583"/>
                  </a:lnTo>
                  <a:close/>
                </a:path>
                <a:path w="409575" h="104775">
                  <a:moveTo>
                    <a:pt x="255816" y="55181"/>
                  </a:moveTo>
                  <a:lnTo>
                    <a:pt x="255498" y="55689"/>
                  </a:lnTo>
                  <a:lnTo>
                    <a:pt x="255435" y="55829"/>
                  </a:lnTo>
                  <a:lnTo>
                    <a:pt x="255587" y="55943"/>
                  </a:lnTo>
                  <a:lnTo>
                    <a:pt x="255816" y="55181"/>
                  </a:lnTo>
                  <a:close/>
                </a:path>
                <a:path w="409575" h="104775">
                  <a:moveTo>
                    <a:pt x="264299" y="77533"/>
                  </a:moveTo>
                  <a:lnTo>
                    <a:pt x="264198" y="78549"/>
                  </a:lnTo>
                  <a:lnTo>
                    <a:pt x="263969" y="79565"/>
                  </a:lnTo>
                  <a:lnTo>
                    <a:pt x="264287" y="80708"/>
                  </a:lnTo>
                  <a:lnTo>
                    <a:pt x="264299" y="77533"/>
                  </a:lnTo>
                  <a:close/>
                </a:path>
                <a:path w="409575" h="104775">
                  <a:moveTo>
                    <a:pt x="269062" y="58610"/>
                  </a:moveTo>
                  <a:lnTo>
                    <a:pt x="268947" y="57848"/>
                  </a:lnTo>
                  <a:lnTo>
                    <a:pt x="268973" y="58229"/>
                  </a:lnTo>
                  <a:lnTo>
                    <a:pt x="269062" y="58610"/>
                  </a:lnTo>
                  <a:close/>
                </a:path>
                <a:path w="409575" h="104775">
                  <a:moveTo>
                    <a:pt x="279234" y="81127"/>
                  </a:moveTo>
                  <a:lnTo>
                    <a:pt x="279006" y="81737"/>
                  </a:lnTo>
                  <a:lnTo>
                    <a:pt x="279234" y="81127"/>
                  </a:lnTo>
                  <a:close/>
                </a:path>
                <a:path w="409575" h="104775">
                  <a:moveTo>
                    <a:pt x="280885" y="80695"/>
                  </a:moveTo>
                  <a:lnTo>
                    <a:pt x="280657" y="81000"/>
                  </a:lnTo>
                  <a:lnTo>
                    <a:pt x="280784" y="81013"/>
                  </a:lnTo>
                  <a:lnTo>
                    <a:pt x="280885" y="80695"/>
                  </a:lnTo>
                  <a:close/>
                </a:path>
                <a:path w="409575" h="104775">
                  <a:moveTo>
                    <a:pt x="283210" y="81876"/>
                  </a:moveTo>
                  <a:lnTo>
                    <a:pt x="282765" y="82867"/>
                  </a:lnTo>
                  <a:lnTo>
                    <a:pt x="283210" y="81876"/>
                  </a:lnTo>
                  <a:close/>
                </a:path>
                <a:path w="409575" h="104775">
                  <a:moveTo>
                    <a:pt x="283552" y="81102"/>
                  </a:moveTo>
                  <a:lnTo>
                    <a:pt x="283210" y="81876"/>
                  </a:lnTo>
                  <a:lnTo>
                    <a:pt x="283451" y="81597"/>
                  </a:lnTo>
                  <a:lnTo>
                    <a:pt x="283552" y="81102"/>
                  </a:lnTo>
                  <a:close/>
                </a:path>
                <a:path w="409575" h="104775">
                  <a:moveTo>
                    <a:pt x="290068" y="79641"/>
                  </a:moveTo>
                  <a:lnTo>
                    <a:pt x="289534" y="80962"/>
                  </a:lnTo>
                  <a:lnTo>
                    <a:pt x="289852" y="80708"/>
                  </a:lnTo>
                  <a:lnTo>
                    <a:pt x="289966" y="80327"/>
                  </a:lnTo>
                  <a:lnTo>
                    <a:pt x="290068" y="79641"/>
                  </a:lnTo>
                  <a:close/>
                </a:path>
                <a:path w="409575" h="104775">
                  <a:moveTo>
                    <a:pt x="290322" y="80327"/>
                  </a:moveTo>
                  <a:lnTo>
                    <a:pt x="289928" y="80657"/>
                  </a:lnTo>
                  <a:lnTo>
                    <a:pt x="289699" y="82359"/>
                  </a:lnTo>
                  <a:lnTo>
                    <a:pt x="290322" y="80327"/>
                  </a:lnTo>
                  <a:close/>
                </a:path>
                <a:path w="409575" h="104775">
                  <a:moveTo>
                    <a:pt x="316255" y="89090"/>
                  </a:moveTo>
                  <a:lnTo>
                    <a:pt x="316064" y="88925"/>
                  </a:lnTo>
                  <a:lnTo>
                    <a:pt x="316014" y="89217"/>
                  </a:lnTo>
                  <a:lnTo>
                    <a:pt x="315887" y="90233"/>
                  </a:lnTo>
                  <a:lnTo>
                    <a:pt x="316001" y="90614"/>
                  </a:lnTo>
                  <a:lnTo>
                    <a:pt x="316255" y="89090"/>
                  </a:lnTo>
                  <a:close/>
                </a:path>
                <a:path w="409575" h="104775">
                  <a:moveTo>
                    <a:pt x="316255" y="65392"/>
                  </a:moveTo>
                  <a:lnTo>
                    <a:pt x="314858" y="65824"/>
                  </a:lnTo>
                  <a:lnTo>
                    <a:pt x="315087" y="68859"/>
                  </a:lnTo>
                  <a:lnTo>
                    <a:pt x="315226" y="67703"/>
                  </a:lnTo>
                  <a:lnTo>
                    <a:pt x="316255" y="65392"/>
                  </a:lnTo>
                  <a:close/>
                </a:path>
                <a:path w="409575" h="104775">
                  <a:moveTo>
                    <a:pt x="324561" y="70358"/>
                  </a:moveTo>
                  <a:lnTo>
                    <a:pt x="324104" y="71640"/>
                  </a:lnTo>
                  <a:lnTo>
                    <a:pt x="324561" y="70358"/>
                  </a:lnTo>
                  <a:close/>
                </a:path>
                <a:path w="409575" h="104775">
                  <a:moveTo>
                    <a:pt x="326504" y="67246"/>
                  </a:moveTo>
                  <a:lnTo>
                    <a:pt x="326123" y="67246"/>
                  </a:lnTo>
                  <a:lnTo>
                    <a:pt x="325120" y="67373"/>
                  </a:lnTo>
                  <a:lnTo>
                    <a:pt x="324523" y="69278"/>
                  </a:lnTo>
                  <a:lnTo>
                    <a:pt x="324764" y="68897"/>
                  </a:lnTo>
                  <a:lnTo>
                    <a:pt x="325145" y="68008"/>
                  </a:lnTo>
                  <a:lnTo>
                    <a:pt x="325132" y="68770"/>
                  </a:lnTo>
                  <a:lnTo>
                    <a:pt x="324561" y="70358"/>
                  </a:lnTo>
                  <a:lnTo>
                    <a:pt x="325640" y="69024"/>
                  </a:lnTo>
                  <a:lnTo>
                    <a:pt x="326136" y="68008"/>
                  </a:lnTo>
                  <a:lnTo>
                    <a:pt x="326504" y="67246"/>
                  </a:lnTo>
                  <a:close/>
                </a:path>
                <a:path w="409575" h="104775">
                  <a:moveTo>
                    <a:pt x="331558" y="70675"/>
                  </a:moveTo>
                  <a:lnTo>
                    <a:pt x="331127" y="70929"/>
                  </a:lnTo>
                  <a:lnTo>
                    <a:pt x="330936" y="73291"/>
                  </a:lnTo>
                  <a:lnTo>
                    <a:pt x="331266" y="72199"/>
                  </a:lnTo>
                  <a:lnTo>
                    <a:pt x="331165" y="73342"/>
                  </a:lnTo>
                  <a:lnTo>
                    <a:pt x="331355" y="72072"/>
                  </a:lnTo>
                  <a:lnTo>
                    <a:pt x="331558" y="70675"/>
                  </a:lnTo>
                  <a:close/>
                </a:path>
                <a:path w="409575" h="104775">
                  <a:moveTo>
                    <a:pt x="334606" y="93065"/>
                  </a:moveTo>
                  <a:lnTo>
                    <a:pt x="334225" y="93916"/>
                  </a:lnTo>
                  <a:lnTo>
                    <a:pt x="334492" y="93535"/>
                  </a:lnTo>
                  <a:lnTo>
                    <a:pt x="334606" y="93065"/>
                  </a:lnTo>
                  <a:close/>
                </a:path>
                <a:path w="409575" h="104775">
                  <a:moveTo>
                    <a:pt x="337743" y="93370"/>
                  </a:moveTo>
                  <a:lnTo>
                    <a:pt x="337718" y="92748"/>
                  </a:lnTo>
                  <a:lnTo>
                    <a:pt x="337654" y="92329"/>
                  </a:lnTo>
                  <a:lnTo>
                    <a:pt x="337591" y="92557"/>
                  </a:lnTo>
                  <a:lnTo>
                    <a:pt x="337540" y="92748"/>
                  </a:lnTo>
                  <a:lnTo>
                    <a:pt x="337426" y="93065"/>
                  </a:lnTo>
                  <a:lnTo>
                    <a:pt x="337654" y="94411"/>
                  </a:lnTo>
                  <a:lnTo>
                    <a:pt x="337743" y="93370"/>
                  </a:lnTo>
                  <a:close/>
                </a:path>
                <a:path w="409575" h="104775">
                  <a:moveTo>
                    <a:pt x="340537" y="94996"/>
                  </a:moveTo>
                  <a:lnTo>
                    <a:pt x="339902" y="94411"/>
                  </a:lnTo>
                  <a:lnTo>
                    <a:pt x="340042" y="94754"/>
                  </a:lnTo>
                  <a:lnTo>
                    <a:pt x="340283" y="94945"/>
                  </a:lnTo>
                  <a:lnTo>
                    <a:pt x="340537" y="94996"/>
                  </a:lnTo>
                  <a:close/>
                </a:path>
                <a:path w="409575" h="104775">
                  <a:moveTo>
                    <a:pt x="340956" y="71856"/>
                  </a:moveTo>
                  <a:lnTo>
                    <a:pt x="340817" y="71374"/>
                  </a:lnTo>
                  <a:lnTo>
                    <a:pt x="340804" y="71602"/>
                  </a:lnTo>
                  <a:lnTo>
                    <a:pt x="340779" y="71970"/>
                  </a:lnTo>
                  <a:lnTo>
                    <a:pt x="340956" y="71856"/>
                  </a:lnTo>
                  <a:close/>
                </a:path>
                <a:path w="409575" h="104775">
                  <a:moveTo>
                    <a:pt x="344246" y="74104"/>
                  </a:moveTo>
                  <a:lnTo>
                    <a:pt x="344144" y="74485"/>
                  </a:lnTo>
                  <a:lnTo>
                    <a:pt x="344043" y="75120"/>
                  </a:lnTo>
                  <a:lnTo>
                    <a:pt x="344246" y="74104"/>
                  </a:lnTo>
                  <a:close/>
                </a:path>
                <a:path w="409575" h="104775">
                  <a:moveTo>
                    <a:pt x="345414" y="71666"/>
                  </a:moveTo>
                  <a:lnTo>
                    <a:pt x="345186" y="71983"/>
                  </a:lnTo>
                  <a:lnTo>
                    <a:pt x="345147" y="72377"/>
                  </a:lnTo>
                  <a:lnTo>
                    <a:pt x="345414" y="71666"/>
                  </a:lnTo>
                  <a:close/>
                </a:path>
                <a:path w="409575" h="104775">
                  <a:moveTo>
                    <a:pt x="349173" y="93535"/>
                  </a:moveTo>
                  <a:lnTo>
                    <a:pt x="348894" y="94170"/>
                  </a:lnTo>
                  <a:lnTo>
                    <a:pt x="348767" y="94297"/>
                  </a:lnTo>
                  <a:lnTo>
                    <a:pt x="348640" y="94678"/>
                  </a:lnTo>
                  <a:lnTo>
                    <a:pt x="348754" y="95440"/>
                  </a:lnTo>
                  <a:lnTo>
                    <a:pt x="349173" y="93535"/>
                  </a:lnTo>
                  <a:close/>
                </a:path>
                <a:path w="409575" h="104775">
                  <a:moveTo>
                    <a:pt x="350710" y="69164"/>
                  </a:moveTo>
                  <a:lnTo>
                    <a:pt x="350647" y="69684"/>
                  </a:lnTo>
                  <a:lnTo>
                    <a:pt x="350608" y="70078"/>
                  </a:lnTo>
                  <a:lnTo>
                    <a:pt x="350570" y="70446"/>
                  </a:lnTo>
                  <a:lnTo>
                    <a:pt x="350621" y="70154"/>
                  </a:lnTo>
                  <a:lnTo>
                    <a:pt x="350672" y="69799"/>
                  </a:lnTo>
                  <a:lnTo>
                    <a:pt x="350710" y="69164"/>
                  </a:lnTo>
                  <a:close/>
                </a:path>
                <a:path w="409575" h="104775">
                  <a:moveTo>
                    <a:pt x="354444" y="94361"/>
                  </a:moveTo>
                  <a:lnTo>
                    <a:pt x="353974" y="94983"/>
                  </a:lnTo>
                  <a:lnTo>
                    <a:pt x="354177" y="94780"/>
                  </a:lnTo>
                  <a:lnTo>
                    <a:pt x="354444" y="94361"/>
                  </a:lnTo>
                  <a:close/>
                </a:path>
                <a:path w="409575" h="104775">
                  <a:moveTo>
                    <a:pt x="354901" y="76581"/>
                  </a:moveTo>
                  <a:close/>
                </a:path>
                <a:path w="409575" h="104775">
                  <a:moveTo>
                    <a:pt x="354939" y="93395"/>
                  </a:moveTo>
                  <a:lnTo>
                    <a:pt x="354863" y="93662"/>
                  </a:lnTo>
                  <a:lnTo>
                    <a:pt x="354939" y="93395"/>
                  </a:lnTo>
                  <a:close/>
                </a:path>
                <a:path w="409575" h="104775">
                  <a:moveTo>
                    <a:pt x="355028" y="76009"/>
                  </a:moveTo>
                  <a:lnTo>
                    <a:pt x="354901" y="76581"/>
                  </a:lnTo>
                  <a:lnTo>
                    <a:pt x="355015" y="76136"/>
                  </a:lnTo>
                  <a:lnTo>
                    <a:pt x="355028" y="76009"/>
                  </a:lnTo>
                  <a:close/>
                </a:path>
                <a:path w="409575" h="104775">
                  <a:moveTo>
                    <a:pt x="355269" y="93154"/>
                  </a:moveTo>
                  <a:lnTo>
                    <a:pt x="354914" y="93662"/>
                  </a:lnTo>
                  <a:lnTo>
                    <a:pt x="354799" y="93789"/>
                  </a:lnTo>
                  <a:lnTo>
                    <a:pt x="354431" y="94424"/>
                  </a:lnTo>
                  <a:lnTo>
                    <a:pt x="354711" y="94297"/>
                  </a:lnTo>
                  <a:lnTo>
                    <a:pt x="354850" y="95186"/>
                  </a:lnTo>
                  <a:lnTo>
                    <a:pt x="355028" y="94297"/>
                  </a:lnTo>
                  <a:lnTo>
                    <a:pt x="355269" y="93154"/>
                  </a:lnTo>
                  <a:close/>
                </a:path>
                <a:path w="409575" h="104775">
                  <a:moveTo>
                    <a:pt x="355917" y="72390"/>
                  </a:moveTo>
                  <a:lnTo>
                    <a:pt x="355739" y="72707"/>
                  </a:lnTo>
                  <a:lnTo>
                    <a:pt x="355917" y="72390"/>
                  </a:lnTo>
                  <a:close/>
                </a:path>
                <a:path w="409575" h="104775">
                  <a:moveTo>
                    <a:pt x="356704" y="67754"/>
                  </a:moveTo>
                  <a:lnTo>
                    <a:pt x="355587" y="69405"/>
                  </a:lnTo>
                  <a:lnTo>
                    <a:pt x="355485" y="69659"/>
                  </a:lnTo>
                  <a:lnTo>
                    <a:pt x="355257" y="71716"/>
                  </a:lnTo>
                  <a:lnTo>
                    <a:pt x="355307" y="71589"/>
                  </a:lnTo>
                  <a:lnTo>
                    <a:pt x="355206" y="72072"/>
                  </a:lnTo>
                  <a:lnTo>
                    <a:pt x="355257" y="71716"/>
                  </a:lnTo>
                  <a:lnTo>
                    <a:pt x="355092" y="72072"/>
                  </a:lnTo>
                  <a:lnTo>
                    <a:pt x="354330" y="73723"/>
                  </a:lnTo>
                  <a:lnTo>
                    <a:pt x="355676" y="72580"/>
                  </a:lnTo>
                  <a:lnTo>
                    <a:pt x="355803" y="72390"/>
                  </a:lnTo>
                  <a:lnTo>
                    <a:pt x="355981" y="71437"/>
                  </a:lnTo>
                  <a:lnTo>
                    <a:pt x="356704" y="67754"/>
                  </a:lnTo>
                  <a:close/>
                </a:path>
                <a:path w="409575" h="104775">
                  <a:moveTo>
                    <a:pt x="357682" y="76771"/>
                  </a:moveTo>
                  <a:lnTo>
                    <a:pt x="357555" y="76390"/>
                  </a:lnTo>
                  <a:lnTo>
                    <a:pt x="357289" y="77787"/>
                  </a:lnTo>
                  <a:lnTo>
                    <a:pt x="357682" y="76771"/>
                  </a:lnTo>
                  <a:close/>
                </a:path>
                <a:path w="409575" h="104775">
                  <a:moveTo>
                    <a:pt x="357886" y="76898"/>
                  </a:moveTo>
                  <a:lnTo>
                    <a:pt x="357860" y="76263"/>
                  </a:lnTo>
                  <a:lnTo>
                    <a:pt x="357797" y="76771"/>
                  </a:lnTo>
                  <a:lnTo>
                    <a:pt x="357886" y="76898"/>
                  </a:lnTo>
                  <a:close/>
                </a:path>
                <a:path w="409575" h="104775">
                  <a:moveTo>
                    <a:pt x="358381" y="75069"/>
                  </a:moveTo>
                  <a:lnTo>
                    <a:pt x="358254" y="74625"/>
                  </a:lnTo>
                  <a:lnTo>
                    <a:pt x="358279" y="74904"/>
                  </a:lnTo>
                  <a:lnTo>
                    <a:pt x="358381" y="75069"/>
                  </a:lnTo>
                  <a:close/>
                </a:path>
                <a:path w="409575" h="104775">
                  <a:moveTo>
                    <a:pt x="360921" y="69659"/>
                  </a:moveTo>
                  <a:lnTo>
                    <a:pt x="360680" y="70040"/>
                  </a:lnTo>
                  <a:lnTo>
                    <a:pt x="360921" y="70129"/>
                  </a:lnTo>
                  <a:lnTo>
                    <a:pt x="360921" y="69659"/>
                  </a:lnTo>
                  <a:close/>
                </a:path>
                <a:path w="409575" h="104775">
                  <a:moveTo>
                    <a:pt x="361061" y="70167"/>
                  </a:moveTo>
                  <a:lnTo>
                    <a:pt x="360921" y="70129"/>
                  </a:lnTo>
                  <a:lnTo>
                    <a:pt x="360908" y="70662"/>
                  </a:lnTo>
                  <a:lnTo>
                    <a:pt x="361061" y="70167"/>
                  </a:lnTo>
                  <a:close/>
                </a:path>
                <a:path w="409575" h="104775">
                  <a:moveTo>
                    <a:pt x="362775" y="69634"/>
                  </a:moveTo>
                  <a:lnTo>
                    <a:pt x="362546" y="69862"/>
                  </a:lnTo>
                  <a:lnTo>
                    <a:pt x="362775" y="69634"/>
                  </a:lnTo>
                  <a:close/>
                </a:path>
                <a:path w="409575" h="104775">
                  <a:moveTo>
                    <a:pt x="362851" y="70929"/>
                  </a:moveTo>
                  <a:lnTo>
                    <a:pt x="362419" y="71107"/>
                  </a:lnTo>
                  <a:lnTo>
                    <a:pt x="362610" y="71310"/>
                  </a:lnTo>
                  <a:lnTo>
                    <a:pt x="362851" y="70929"/>
                  </a:lnTo>
                  <a:close/>
                </a:path>
                <a:path w="409575" h="104775">
                  <a:moveTo>
                    <a:pt x="364744" y="69151"/>
                  </a:moveTo>
                  <a:lnTo>
                    <a:pt x="364375" y="69659"/>
                  </a:lnTo>
                  <a:lnTo>
                    <a:pt x="364744" y="69151"/>
                  </a:lnTo>
                  <a:close/>
                </a:path>
                <a:path w="409575" h="104775">
                  <a:moveTo>
                    <a:pt x="366839" y="74561"/>
                  </a:moveTo>
                  <a:lnTo>
                    <a:pt x="366826" y="74383"/>
                  </a:lnTo>
                  <a:lnTo>
                    <a:pt x="366725" y="74625"/>
                  </a:lnTo>
                  <a:lnTo>
                    <a:pt x="366776" y="74752"/>
                  </a:lnTo>
                  <a:lnTo>
                    <a:pt x="366839" y="74879"/>
                  </a:lnTo>
                  <a:lnTo>
                    <a:pt x="366839" y="74561"/>
                  </a:lnTo>
                  <a:close/>
                </a:path>
                <a:path w="409575" h="104775">
                  <a:moveTo>
                    <a:pt x="366966" y="91452"/>
                  </a:moveTo>
                  <a:lnTo>
                    <a:pt x="366839" y="91224"/>
                  </a:lnTo>
                  <a:lnTo>
                    <a:pt x="366712" y="90893"/>
                  </a:lnTo>
                  <a:lnTo>
                    <a:pt x="366433" y="91287"/>
                  </a:lnTo>
                  <a:lnTo>
                    <a:pt x="366522" y="91909"/>
                  </a:lnTo>
                  <a:lnTo>
                    <a:pt x="366712" y="91821"/>
                  </a:lnTo>
                  <a:lnTo>
                    <a:pt x="366966" y="91452"/>
                  </a:lnTo>
                  <a:close/>
                </a:path>
                <a:path w="409575" h="104775">
                  <a:moveTo>
                    <a:pt x="367639" y="90208"/>
                  </a:moveTo>
                  <a:lnTo>
                    <a:pt x="367411" y="90678"/>
                  </a:lnTo>
                  <a:lnTo>
                    <a:pt x="367169" y="91173"/>
                  </a:lnTo>
                  <a:lnTo>
                    <a:pt x="366979" y="91452"/>
                  </a:lnTo>
                  <a:lnTo>
                    <a:pt x="367131" y="91706"/>
                  </a:lnTo>
                  <a:lnTo>
                    <a:pt x="367284" y="91821"/>
                  </a:lnTo>
                  <a:lnTo>
                    <a:pt x="367639" y="90233"/>
                  </a:lnTo>
                  <a:close/>
                </a:path>
                <a:path w="409575" h="104775">
                  <a:moveTo>
                    <a:pt x="368960" y="78270"/>
                  </a:moveTo>
                  <a:lnTo>
                    <a:pt x="368808" y="78460"/>
                  </a:lnTo>
                  <a:lnTo>
                    <a:pt x="368668" y="78651"/>
                  </a:lnTo>
                  <a:lnTo>
                    <a:pt x="368617" y="78943"/>
                  </a:lnTo>
                  <a:lnTo>
                    <a:pt x="368757" y="78892"/>
                  </a:lnTo>
                  <a:lnTo>
                    <a:pt x="368884" y="78574"/>
                  </a:lnTo>
                  <a:lnTo>
                    <a:pt x="368960" y="78270"/>
                  </a:lnTo>
                  <a:close/>
                </a:path>
                <a:path w="409575" h="104775">
                  <a:moveTo>
                    <a:pt x="369049" y="73977"/>
                  </a:moveTo>
                  <a:lnTo>
                    <a:pt x="368515" y="74739"/>
                  </a:lnTo>
                  <a:lnTo>
                    <a:pt x="368439" y="75806"/>
                  </a:lnTo>
                  <a:lnTo>
                    <a:pt x="369049" y="73977"/>
                  </a:lnTo>
                  <a:close/>
                </a:path>
                <a:path w="409575" h="104775">
                  <a:moveTo>
                    <a:pt x="372935" y="76009"/>
                  </a:moveTo>
                  <a:lnTo>
                    <a:pt x="372059" y="78295"/>
                  </a:lnTo>
                  <a:lnTo>
                    <a:pt x="372795" y="78079"/>
                  </a:lnTo>
                  <a:lnTo>
                    <a:pt x="372935" y="76009"/>
                  </a:lnTo>
                  <a:close/>
                </a:path>
                <a:path w="409575" h="104775">
                  <a:moveTo>
                    <a:pt x="373265" y="95999"/>
                  </a:moveTo>
                  <a:lnTo>
                    <a:pt x="372884" y="92900"/>
                  </a:lnTo>
                  <a:lnTo>
                    <a:pt x="372465" y="96202"/>
                  </a:lnTo>
                  <a:lnTo>
                    <a:pt x="373265" y="95999"/>
                  </a:lnTo>
                  <a:close/>
                </a:path>
                <a:path w="409575" h="104775">
                  <a:moveTo>
                    <a:pt x="373291" y="77914"/>
                  </a:moveTo>
                  <a:lnTo>
                    <a:pt x="372795" y="78079"/>
                  </a:lnTo>
                  <a:lnTo>
                    <a:pt x="372681" y="79679"/>
                  </a:lnTo>
                  <a:lnTo>
                    <a:pt x="373291" y="77914"/>
                  </a:lnTo>
                  <a:close/>
                </a:path>
                <a:path w="409575" h="104775">
                  <a:moveTo>
                    <a:pt x="378206" y="81089"/>
                  </a:moveTo>
                  <a:lnTo>
                    <a:pt x="378129" y="80911"/>
                  </a:lnTo>
                  <a:lnTo>
                    <a:pt x="378206" y="81089"/>
                  </a:lnTo>
                  <a:close/>
                </a:path>
                <a:path w="409575" h="104775">
                  <a:moveTo>
                    <a:pt x="378294" y="80581"/>
                  </a:moveTo>
                  <a:lnTo>
                    <a:pt x="378002" y="80645"/>
                  </a:lnTo>
                  <a:lnTo>
                    <a:pt x="378129" y="80911"/>
                  </a:lnTo>
                  <a:lnTo>
                    <a:pt x="378294" y="80581"/>
                  </a:lnTo>
                  <a:close/>
                </a:path>
                <a:path w="409575" h="104775">
                  <a:moveTo>
                    <a:pt x="384048" y="84340"/>
                  </a:moveTo>
                  <a:lnTo>
                    <a:pt x="383870" y="83172"/>
                  </a:lnTo>
                  <a:lnTo>
                    <a:pt x="383590" y="84277"/>
                  </a:lnTo>
                  <a:lnTo>
                    <a:pt x="383895" y="84048"/>
                  </a:lnTo>
                  <a:lnTo>
                    <a:pt x="384048" y="84340"/>
                  </a:lnTo>
                  <a:close/>
                </a:path>
                <a:path w="409575" h="104775">
                  <a:moveTo>
                    <a:pt x="384124" y="84543"/>
                  </a:moveTo>
                  <a:lnTo>
                    <a:pt x="384111" y="84404"/>
                  </a:lnTo>
                  <a:lnTo>
                    <a:pt x="384124" y="84759"/>
                  </a:lnTo>
                  <a:lnTo>
                    <a:pt x="384124" y="84543"/>
                  </a:lnTo>
                  <a:close/>
                </a:path>
                <a:path w="409575" h="104775">
                  <a:moveTo>
                    <a:pt x="387438" y="88950"/>
                  </a:moveTo>
                  <a:lnTo>
                    <a:pt x="387311" y="89217"/>
                  </a:lnTo>
                  <a:lnTo>
                    <a:pt x="387438" y="88950"/>
                  </a:lnTo>
                  <a:close/>
                </a:path>
                <a:path w="409575" h="104775">
                  <a:moveTo>
                    <a:pt x="387667" y="88442"/>
                  </a:moveTo>
                  <a:lnTo>
                    <a:pt x="387489" y="88709"/>
                  </a:lnTo>
                  <a:lnTo>
                    <a:pt x="387438" y="88950"/>
                  </a:lnTo>
                  <a:lnTo>
                    <a:pt x="387667" y="88442"/>
                  </a:lnTo>
                  <a:close/>
                </a:path>
                <a:path w="409575" h="104775">
                  <a:moveTo>
                    <a:pt x="387845" y="88201"/>
                  </a:moveTo>
                  <a:lnTo>
                    <a:pt x="387718" y="88328"/>
                  </a:lnTo>
                  <a:lnTo>
                    <a:pt x="387845" y="88201"/>
                  </a:lnTo>
                  <a:close/>
                </a:path>
                <a:path w="409575" h="104775">
                  <a:moveTo>
                    <a:pt x="388086" y="86550"/>
                  </a:moveTo>
                  <a:lnTo>
                    <a:pt x="388061" y="85305"/>
                  </a:lnTo>
                  <a:lnTo>
                    <a:pt x="387959" y="85661"/>
                  </a:lnTo>
                  <a:lnTo>
                    <a:pt x="387629" y="87731"/>
                  </a:lnTo>
                  <a:lnTo>
                    <a:pt x="388086" y="86550"/>
                  </a:lnTo>
                  <a:close/>
                </a:path>
                <a:path w="409575" h="104775">
                  <a:moveTo>
                    <a:pt x="388150" y="80645"/>
                  </a:moveTo>
                  <a:lnTo>
                    <a:pt x="388073" y="81013"/>
                  </a:lnTo>
                  <a:lnTo>
                    <a:pt x="388112" y="80886"/>
                  </a:lnTo>
                  <a:lnTo>
                    <a:pt x="388150" y="80645"/>
                  </a:lnTo>
                  <a:close/>
                </a:path>
                <a:path w="409575" h="104775">
                  <a:moveTo>
                    <a:pt x="388607" y="96837"/>
                  </a:moveTo>
                  <a:lnTo>
                    <a:pt x="387604" y="96837"/>
                  </a:lnTo>
                  <a:lnTo>
                    <a:pt x="387375" y="96837"/>
                  </a:lnTo>
                  <a:lnTo>
                    <a:pt x="386905" y="97853"/>
                  </a:lnTo>
                  <a:lnTo>
                    <a:pt x="387057" y="97980"/>
                  </a:lnTo>
                  <a:lnTo>
                    <a:pt x="388581" y="96964"/>
                  </a:lnTo>
                  <a:lnTo>
                    <a:pt x="388607" y="96837"/>
                  </a:lnTo>
                  <a:close/>
                </a:path>
                <a:path w="409575" h="104775">
                  <a:moveTo>
                    <a:pt x="389026" y="94551"/>
                  </a:moveTo>
                  <a:lnTo>
                    <a:pt x="388747" y="95440"/>
                  </a:lnTo>
                  <a:lnTo>
                    <a:pt x="389026" y="94551"/>
                  </a:lnTo>
                  <a:close/>
                </a:path>
                <a:path w="409575" h="104775">
                  <a:moveTo>
                    <a:pt x="389369" y="96405"/>
                  </a:moveTo>
                  <a:lnTo>
                    <a:pt x="389331" y="96647"/>
                  </a:lnTo>
                  <a:lnTo>
                    <a:pt x="389293" y="96926"/>
                  </a:lnTo>
                  <a:lnTo>
                    <a:pt x="389293" y="97155"/>
                  </a:lnTo>
                  <a:lnTo>
                    <a:pt x="389343" y="96697"/>
                  </a:lnTo>
                  <a:lnTo>
                    <a:pt x="389369" y="96405"/>
                  </a:lnTo>
                  <a:close/>
                </a:path>
                <a:path w="409575" h="104775">
                  <a:moveTo>
                    <a:pt x="391985" y="94932"/>
                  </a:moveTo>
                  <a:lnTo>
                    <a:pt x="391972" y="94805"/>
                  </a:lnTo>
                  <a:lnTo>
                    <a:pt x="391820" y="93281"/>
                  </a:lnTo>
                  <a:lnTo>
                    <a:pt x="391274" y="95440"/>
                  </a:lnTo>
                  <a:lnTo>
                    <a:pt x="391807" y="95440"/>
                  </a:lnTo>
                  <a:lnTo>
                    <a:pt x="391985" y="94932"/>
                  </a:lnTo>
                  <a:close/>
                </a:path>
                <a:path w="409575" h="104775">
                  <a:moveTo>
                    <a:pt x="392214" y="81864"/>
                  </a:moveTo>
                  <a:lnTo>
                    <a:pt x="391655" y="83185"/>
                  </a:lnTo>
                  <a:lnTo>
                    <a:pt x="391782" y="83210"/>
                  </a:lnTo>
                  <a:lnTo>
                    <a:pt x="391909" y="82829"/>
                  </a:lnTo>
                  <a:lnTo>
                    <a:pt x="392049" y="82372"/>
                  </a:lnTo>
                  <a:lnTo>
                    <a:pt x="392214" y="81864"/>
                  </a:lnTo>
                  <a:close/>
                </a:path>
                <a:path w="409575" h="104775">
                  <a:moveTo>
                    <a:pt x="394919" y="98552"/>
                  </a:moveTo>
                  <a:lnTo>
                    <a:pt x="394589" y="99783"/>
                  </a:lnTo>
                  <a:lnTo>
                    <a:pt x="394728" y="99288"/>
                  </a:lnTo>
                  <a:lnTo>
                    <a:pt x="394830" y="98920"/>
                  </a:lnTo>
                  <a:lnTo>
                    <a:pt x="394919" y="98577"/>
                  </a:lnTo>
                  <a:close/>
                </a:path>
                <a:path w="409575" h="104775">
                  <a:moveTo>
                    <a:pt x="396786" y="100266"/>
                  </a:moveTo>
                  <a:lnTo>
                    <a:pt x="396570" y="100520"/>
                  </a:lnTo>
                  <a:lnTo>
                    <a:pt x="396506" y="101244"/>
                  </a:lnTo>
                  <a:lnTo>
                    <a:pt x="396786" y="100266"/>
                  </a:lnTo>
                  <a:close/>
                </a:path>
                <a:path w="409575" h="104775">
                  <a:moveTo>
                    <a:pt x="396798" y="102044"/>
                  </a:moveTo>
                  <a:lnTo>
                    <a:pt x="396506" y="101244"/>
                  </a:lnTo>
                  <a:lnTo>
                    <a:pt x="396100" y="102679"/>
                  </a:lnTo>
                  <a:lnTo>
                    <a:pt x="396798" y="102044"/>
                  </a:lnTo>
                  <a:close/>
                </a:path>
                <a:path w="409575" h="104775">
                  <a:moveTo>
                    <a:pt x="397129" y="83908"/>
                  </a:moveTo>
                  <a:lnTo>
                    <a:pt x="397040" y="83756"/>
                  </a:lnTo>
                  <a:lnTo>
                    <a:pt x="396328" y="86601"/>
                  </a:lnTo>
                  <a:lnTo>
                    <a:pt x="395986" y="87858"/>
                  </a:lnTo>
                  <a:lnTo>
                    <a:pt x="396341" y="86690"/>
                  </a:lnTo>
                  <a:lnTo>
                    <a:pt x="396557" y="86156"/>
                  </a:lnTo>
                  <a:lnTo>
                    <a:pt x="396709" y="85953"/>
                  </a:lnTo>
                  <a:lnTo>
                    <a:pt x="396824" y="85407"/>
                  </a:lnTo>
                  <a:lnTo>
                    <a:pt x="396951" y="84747"/>
                  </a:lnTo>
                  <a:lnTo>
                    <a:pt x="397129" y="83908"/>
                  </a:lnTo>
                  <a:close/>
                </a:path>
                <a:path w="409575" h="104775">
                  <a:moveTo>
                    <a:pt x="399034" y="90487"/>
                  </a:moveTo>
                  <a:lnTo>
                    <a:pt x="398462" y="90741"/>
                  </a:lnTo>
                  <a:lnTo>
                    <a:pt x="398272" y="91643"/>
                  </a:lnTo>
                  <a:lnTo>
                    <a:pt x="399034" y="90487"/>
                  </a:lnTo>
                  <a:close/>
                </a:path>
                <a:path w="409575" h="104775">
                  <a:moveTo>
                    <a:pt x="400748" y="89344"/>
                  </a:moveTo>
                  <a:lnTo>
                    <a:pt x="399821" y="91249"/>
                  </a:lnTo>
                  <a:lnTo>
                    <a:pt x="400380" y="90741"/>
                  </a:lnTo>
                  <a:lnTo>
                    <a:pt x="400494" y="90233"/>
                  </a:lnTo>
                  <a:lnTo>
                    <a:pt x="400748" y="89344"/>
                  </a:lnTo>
                  <a:close/>
                </a:path>
                <a:path w="409575" h="104775">
                  <a:moveTo>
                    <a:pt x="402805" y="102412"/>
                  </a:moveTo>
                  <a:lnTo>
                    <a:pt x="402653" y="102450"/>
                  </a:lnTo>
                  <a:lnTo>
                    <a:pt x="402805" y="102412"/>
                  </a:lnTo>
                  <a:close/>
                </a:path>
                <a:path w="409575" h="104775">
                  <a:moveTo>
                    <a:pt x="404622" y="98107"/>
                  </a:moveTo>
                  <a:lnTo>
                    <a:pt x="404482" y="96583"/>
                  </a:lnTo>
                  <a:lnTo>
                    <a:pt x="404329" y="97853"/>
                  </a:lnTo>
                  <a:lnTo>
                    <a:pt x="404622" y="98107"/>
                  </a:lnTo>
                  <a:close/>
                </a:path>
                <a:path w="409575" h="104775">
                  <a:moveTo>
                    <a:pt x="405218" y="103314"/>
                  </a:moveTo>
                  <a:lnTo>
                    <a:pt x="405003" y="103619"/>
                  </a:lnTo>
                  <a:lnTo>
                    <a:pt x="405079" y="103771"/>
                  </a:lnTo>
                  <a:lnTo>
                    <a:pt x="405142" y="103581"/>
                  </a:lnTo>
                  <a:lnTo>
                    <a:pt x="405180" y="103416"/>
                  </a:lnTo>
                  <a:close/>
                </a:path>
                <a:path w="409575" h="104775">
                  <a:moveTo>
                    <a:pt x="405320" y="93535"/>
                  </a:moveTo>
                  <a:lnTo>
                    <a:pt x="403809" y="96837"/>
                  </a:lnTo>
                  <a:lnTo>
                    <a:pt x="403923" y="95694"/>
                  </a:lnTo>
                  <a:lnTo>
                    <a:pt x="404215" y="94170"/>
                  </a:lnTo>
                  <a:lnTo>
                    <a:pt x="404380" y="93281"/>
                  </a:lnTo>
                  <a:lnTo>
                    <a:pt x="404749" y="92900"/>
                  </a:lnTo>
                  <a:lnTo>
                    <a:pt x="404876" y="92138"/>
                  </a:lnTo>
                  <a:lnTo>
                    <a:pt x="404888" y="90487"/>
                  </a:lnTo>
                  <a:lnTo>
                    <a:pt x="404075" y="94170"/>
                  </a:lnTo>
                  <a:lnTo>
                    <a:pt x="404126" y="93408"/>
                  </a:lnTo>
                  <a:lnTo>
                    <a:pt x="404177" y="92646"/>
                  </a:lnTo>
                  <a:lnTo>
                    <a:pt x="404202" y="92138"/>
                  </a:lnTo>
                  <a:lnTo>
                    <a:pt x="404317" y="91224"/>
                  </a:lnTo>
                  <a:lnTo>
                    <a:pt x="404431" y="90995"/>
                  </a:lnTo>
                  <a:lnTo>
                    <a:pt x="403656" y="92138"/>
                  </a:lnTo>
                  <a:lnTo>
                    <a:pt x="403961" y="91224"/>
                  </a:lnTo>
                  <a:lnTo>
                    <a:pt x="404291" y="89090"/>
                  </a:lnTo>
                  <a:lnTo>
                    <a:pt x="404431" y="89852"/>
                  </a:lnTo>
                  <a:lnTo>
                    <a:pt x="404355" y="89090"/>
                  </a:lnTo>
                  <a:lnTo>
                    <a:pt x="404164" y="87185"/>
                  </a:lnTo>
                  <a:lnTo>
                    <a:pt x="402323" y="92646"/>
                  </a:lnTo>
                  <a:lnTo>
                    <a:pt x="402755" y="89344"/>
                  </a:lnTo>
                  <a:lnTo>
                    <a:pt x="402894" y="89090"/>
                  </a:lnTo>
                  <a:lnTo>
                    <a:pt x="401548" y="90233"/>
                  </a:lnTo>
                  <a:lnTo>
                    <a:pt x="401485" y="90614"/>
                  </a:lnTo>
                  <a:lnTo>
                    <a:pt x="401878" y="91757"/>
                  </a:lnTo>
                  <a:lnTo>
                    <a:pt x="401980" y="92392"/>
                  </a:lnTo>
                  <a:lnTo>
                    <a:pt x="400316" y="95694"/>
                  </a:lnTo>
                  <a:lnTo>
                    <a:pt x="400342" y="95567"/>
                  </a:lnTo>
                  <a:lnTo>
                    <a:pt x="400659" y="93535"/>
                  </a:lnTo>
                  <a:lnTo>
                    <a:pt x="400786" y="92646"/>
                  </a:lnTo>
                  <a:lnTo>
                    <a:pt x="401040" y="90995"/>
                  </a:lnTo>
                  <a:lnTo>
                    <a:pt x="401535" y="87820"/>
                  </a:lnTo>
                  <a:lnTo>
                    <a:pt x="400697" y="90995"/>
                  </a:lnTo>
                  <a:lnTo>
                    <a:pt x="400494" y="90652"/>
                  </a:lnTo>
                  <a:lnTo>
                    <a:pt x="399770" y="92646"/>
                  </a:lnTo>
                  <a:lnTo>
                    <a:pt x="399872" y="89598"/>
                  </a:lnTo>
                  <a:lnTo>
                    <a:pt x="397878" y="93535"/>
                  </a:lnTo>
                  <a:lnTo>
                    <a:pt x="397992" y="93027"/>
                  </a:lnTo>
                  <a:lnTo>
                    <a:pt x="398043" y="92773"/>
                  </a:lnTo>
                  <a:lnTo>
                    <a:pt x="398195" y="92011"/>
                  </a:lnTo>
                  <a:lnTo>
                    <a:pt x="398272" y="91643"/>
                  </a:lnTo>
                  <a:lnTo>
                    <a:pt x="398030" y="92011"/>
                  </a:lnTo>
                  <a:lnTo>
                    <a:pt x="398233" y="90995"/>
                  </a:lnTo>
                  <a:lnTo>
                    <a:pt x="398157" y="90868"/>
                  </a:lnTo>
                  <a:lnTo>
                    <a:pt x="398449" y="90741"/>
                  </a:lnTo>
                  <a:lnTo>
                    <a:pt x="398907" y="88582"/>
                  </a:lnTo>
                  <a:lnTo>
                    <a:pt x="398487" y="89852"/>
                  </a:lnTo>
                  <a:lnTo>
                    <a:pt x="398424" y="90043"/>
                  </a:lnTo>
                  <a:lnTo>
                    <a:pt x="399110" y="86677"/>
                  </a:lnTo>
                  <a:lnTo>
                    <a:pt x="397103" y="92773"/>
                  </a:lnTo>
                  <a:lnTo>
                    <a:pt x="397129" y="91503"/>
                  </a:lnTo>
                  <a:lnTo>
                    <a:pt x="397129" y="91122"/>
                  </a:lnTo>
                  <a:lnTo>
                    <a:pt x="397256" y="89852"/>
                  </a:lnTo>
                  <a:lnTo>
                    <a:pt x="397954" y="87439"/>
                  </a:lnTo>
                  <a:lnTo>
                    <a:pt x="398106" y="89090"/>
                  </a:lnTo>
                  <a:lnTo>
                    <a:pt x="398145" y="87439"/>
                  </a:lnTo>
                  <a:lnTo>
                    <a:pt x="398170" y="86423"/>
                  </a:lnTo>
                  <a:lnTo>
                    <a:pt x="396748" y="91122"/>
                  </a:lnTo>
                  <a:lnTo>
                    <a:pt x="396798" y="90614"/>
                  </a:lnTo>
                  <a:lnTo>
                    <a:pt x="396900" y="89725"/>
                  </a:lnTo>
                  <a:lnTo>
                    <a:pt x="397370" y="85280"/>
                  </a:lnTo>
                  <a:lnTo>
                    <a:pt x="396709" y="86042"/>
                  </a:lnTo>
                  <a:lnTo>
                    <a:pt x="395833" y="89725"/>
                  </a:lnTo>
                  <a:lnTo>
                    <a:pt x="395782" y="89471"/>
                  </a:lnTo>
                  <a:lnTo>
                    <a:pt x="395566" y="88328"/>
                  </a:lnTo>
                  <a:lnTo>
                    <a:pt x="395376" y="87312"/>
                  </a:lnTo>
                  <a:lnTo>
                    <a:pt x="394347" y="88328"/>
                  </a:lnTo>
                  <a:lnTo>
                    <a:pt x="394576" y="87566"/>
                  </a:lnTo>
                  <a:lnTo>
                    <a:pt x="394690" y="87185"/>
                  </a:lnTo>
                  <a:lnTo>
                    <a:pt x="393407" y="86042"/>
                  </a:lnTo>
                  <a:lnTo>
                    <a:pt x="393115" y="84899"/>
                  </a:lnTo>
                  <a:lnTo>
                    <a:pt x="393192" y="83883"/>
                  </a:lnTo>
                  <a:lnTo>
                    <a:pt x="392188" y="87566"/>
                  </a:lnTo>
                  <a:lnTo>
                    <a:pt x="392099" y="87439"/>
                  </a:lnTo>
                  <a:lnTo>
                    <a:pt x="391642" y="86804"/>
                  </a:lnTo>
                  <a:lnTo>
                    <a:pt x="390931" y="87439"/>
                  </a:lnTo>
                  <a:lnTo>
                    <a:pt x="391350" y="85661"/>
                  </a:lnTo>
                  <a:lnTo>
                    <a:pt x="391414" y="85407"/>
                  </a:lnTo>
                  <a:lnTo>
                    <a:pt x="391769" y="84264"/>
                  </a:lnTo>
                  <a:lnTo>
                    <a:pt x="392277" y="83375"/>
                  </a:lnTo>
                  <a:lnTo>
                    <a:pt x="391782" y="83248"/>
                  </a:lnTo>
                  <a:lnTo>
                    <a:pt x="391439" y="84264"/>
                  </a:lnTo>
                  <a:lnTo>
                    <a:pt x="391096" y="85026"/>
                  </a:lnTo>
                  <a:lnTo>
                    <a:pt x="390677" y="85407"/>
                  </a:lnTo>
                  <a:lnTo>
                    <a:pt x="391439" y="82613"/>
                  </a:lnTo>
                  <a:lnTo>
                    <a:pt x="390753" y="82613"/>
                  </a:lnTo>
                  <a:lnTo>
                    <a:pt x="389369" y="85661"/>
                  </a:lnTo>
                  <a:lnTo>
                    <a:pt x="388950" y="83502"/>
                  </a:lnTo>
                  <a:lnTo>
                    <a:pt x="388340" y="86042"/>
                  </a:lnTo>
                  <a:lnTo>
                    <a:pt x="387972" y="90741"/>
                  </a:lnTo>
                  <a:lnTo>
                    <a:pt x="387845" y="91122"/>
                  </a:lnTo>
                  <a:lnTo>
                    <a:pt x="386664" y="92519"/>
                  </a:lnTo>
                  <a:lnTo>
                    <a:pt x="387324" y="89471"/>
                  </a:lnTo>
                  <a:lnTo>
                    <a:pt x="387311" y="89217"/>
                  </a:lnTo>
                  <a:lnTo>
                    <a:pt x="387388" y="88328"/>
                  </a:lnTo>
                  <a:lnTo>
                    <a:pt x="387273" y="87947"/>
                  </a:lnTo>
                  <a:lnTo>
                    <a:pt x="387604" y="86550"/>
                  </a:lnTo>
                  <a:lnTo>
                    <a:pt x="387743" y="85915"/>
                  </a:lnTo>
                  <a:lnTo>
                    <a:pt x="387375" y="86550"/>
                  </a:lnTo>
                  <a:lnTo>
                    <a:pt x="387781" y="84899"/>
                  </a:lnTo>
                  <a:lnTo>
                    <a:pt x="387908" y="84772"/>
                  </a:lnTo>
                  <a:lnTo>
                    <a:pt x="387858" y="85788"/>
                  </a:lnTo>
                  <a:lnTo>
                    <a:pt x="388048" y="85293"/>
                  </a:lnTo>
                  <a:lnTo>
                    <a:pt x="388112" y="85153"/>
                  </a:lnTo>
                  <a:lnTo>
                    <a:pt x="387985" y="84772"/>
                  </a:lnTo>
                  <a:lnTo>
                    <a:pt x="387908" y="84645"/>
                  </a:lnTo>
                  <a:lnTo>
                    <a:pt x="387781" y="83502"/>
                  </a:lnTo>
                  <a:lnTo>
                    <a:pt x="387896" y="82232"/>
                  </a:lnTo>
                  <a:lnTo>
                    <a:pt x="387959" y="81724"/>
                  </a:lnTo>
                  <a:lnTo>
                    <a:pt x="387350" y="84518"/>
                  </a:lnTo>
                  <a:lnTo>
                    <a:pt x="387032" y="84645"/>
                  </a:lnTo>
                  <a:lnTo>
                    <a:pt x="386346" y="84645"/>
                  </a:lnTo>
                  <a:lnTo>
                    <a:pt x="386664" y="83883"/>
                  </a:lnTo>
                  <a:lnTo>
                    <a:pt x="387248" y="82486"/>
                  </a:lnTo>
                  <a:lnTo>
                    <a:pt x="387210" y="81089"/>
                  </a:lnTo>
                  <a:lnTo>
                    <a:pt x="386740" y="82486"/>
                  </a:lnTo>
                  <a:lnTo>
                    <a:pt x="386651" y="80835"/>
                  </a:lnTo>
                  <a:lnTo>
                    <a:pt x="385953" y="83883"/>
                  </a:lnTo>
                  <a:lnTo>
                    <a:pt x="385749" y="83883"/>
                  </a:lnTo>
                  <a:lnTo>
                    <a:pt x="385953" y="82867"/>
                  </a:lnTo>
                  <a:lnTo>
                    <a:pt x="386168" y="81597"/>
                  </a:lnTo>
                  <a:lnTo>
                    <a:pt x="385521" y="82867"/>
                  </a:lnTo>
                  <a:lnTo>
                    <a:pt x="384479" y="81597"/>
                  </a:lnTo>
                  <a:lnTo>
                    <a:pt x="384124" y="84759"/>
                  </a:lnTo>
                  <a:lnTo>
                    <a:pt x="384111" y="85013"/>
                  </a:lnTo>
                  <a:lnTo>
                    <a:pt x="384086" y="85280"/>
                  </a:lnTo>
                  <a:lnTo>
                    <a:pt x="382295" y="87947"/>
                  </a:lnTo>
                  <a:lnTo>
                    <a:pt x="382295" y="87566"/>
                  </a:lnTo>
                  <a:lnTo>
                    <a:pt x="382270" y="86550"/>
                  </a:lnTo>
                  <a:lnTo>
                    <a:pt x="382244" y="85915"/>
                  </a:lnTo>
                  <a:lnTo>
                    <a:pt x="382231" y="85407"/>
                  </a:lnTo>
                  <a:lnTo>
                    <a:pt x="382206" y="84010"/>
                  </a:lnTo>
                  <a:lnTo>
                    <a:pt x="382181" y="82994"/>
                  </a:lnTo>
                  <a:lnTo>
                    <a:pt x="380771" y="84010"/>
                  </a:lnTo>
                  <a:lnTo>
                    <a:pt x="381000" y="82994"/>
                  </a:lnTo>
                  <a:lnTo>
                    <a:pt x="380085" y="84010"/>
                  </a:lnTo>
                  <a:lnTo>
                    <a:pt x="379387" y="83375"/>
                  </a:lnTo>
                  <a:lnTo>
                    <a:pt x="378421" y="85407"/>
                  </a:lnTo>
                  <a:lnTo>
                    <a:pt x="378244" y="85407"/>
                  </a:lnTo>
                  <a:lnTo>
                    <a:pt x="378307" y="84518"/>
                  </a:lnTo>
                  <a:lnTo>
                    <a:pt x="378333" y="84137"/>
                  </a:lnTo>
                  <a:lnTo>
                    <a:pt x="378421" y="83375"/>
                  </a:lnTo>
                  <a:lnTo>
                    <a:pt x="378739" y="82359"/>
                  </a:lnTo>
                  <a:lnTo>
                    <a:pt x="378079" y="82994"/>
                  </a:lnTo>
                  <a:lnTo>
                    <a:pt x="377761" y="84137"/>
                  </a:lnTo>
                  <a:lnTo>
                    <a:pt x="377685" y="83756"/>
                  </a:lnTo>
                  <a:lnTo>
                    <a:pt x="377596" y="83248"/>
                  </a:lnTo>
                  <a:lnTo>
                    <a:pt x="377405" y="82232"/>
                  </a:lnTo>
                  <a:lnTo>
                    <a:pt x="378028" y="81089"/>
                  </a:lnTo>
                  <a:lnTo>
                    <a:pt x="377901" y="80911"/>
                  </a:lnTo>
                  <a:lnTo>
                    <a:pt x="378066" y="81013"/>
                  </a:lnTo>
                  <a:lnTo>
                    <a:pt x="378002" y="80645"/>
                  </a:lnTo>
                  <a:lnTo>
                    <a:pt x="377863" y="80327"/>
                  </a:lnTo>
                  <a:lnTo>
                    <a:pt x="377952" y="78422"/>
                  </a:lnTo>
                  <a:lnTo>
                    <a:pt x="376631" y="81089"/>
                  </a:lnTo>
                  <a:lnTo>
                    <a:pt x="376796" y="80581"/>
                  </a:lnTo>
                  <a:lnTo>
                    <a:pt x="377380" y="78803"/>
                  </a:lnTo>
                  <a:lnTo>
                    <a:pt x="377291" y="78295"/>
                  </a:lnTo>
                  <a:lnTo>
                    <a:pt x="376872" y="77660"/>
                  </a:lnTo>
                  <a:lnTo>
                    <a:pt x="376542" y="78168"/>
                  </a:lnTo>
                  <a:lnTo>
                    <a:pt x="376440" y="80327"/>
                  </a:lnTo>
                  <a:lnTo>
                    <a:pt x="375996" y="80581"/>
                  </a:lnTo>
                  <a:lnTo>
                    <a:pt x="375488" y="80073"/>
                  </a:lnTo>
                  <a:lnTo>
                    <a:pt x="376339" y="76898"/>
                  </a:lnTo>
                  <a:lnTo>
                    <a:pt x="376224" y="74739"/>
                  </a:lnTo>
                  <a:lnTo>
                    <a:pt x="375970" y="72199"/>
                  </a:lnTo>
                  <a:lnTo>
                    <a:pt x="372427" y="83248"/>
                  </a:lnTo>
                  <a:lnTo>
                    <a:pt x="372618" y="80581"/>
                  </a:lnTo>
                  <a:lnTo>
                    <a:pt x="372681" y="79679"/>
                  </a:lnTo>
                  <a:lnTo>
                    <a:pt x="372364" y="80581"/>
                  </a:lnTo>
                  <a:lnTo>
                    <a:pt x="371957" y="80073"/>
                  </a:lnTo>
                  <a:lnTo>
                    <a:pt x="371868" y="79692"/>
                  </a:lnTo>
                  <a:lnTo>
                    <a:pt x="372275" y="74993"/>
                  </a:lnTo>
                  <a:lnTo>
                    <a:pt x="372097" y="74866"/>
                  </a:lnTo>
                  <a:lnTo>
                    <a:pt x="371652" y="72834"/>
                  </a:lnTo>
                  <a:lnTo>
                    <a:pt x="370205" y="79692"/>
                  </a:lnTo>
                  <a:lnTo>
                    <a:pt x="369608" y="78168"/>
                  </a:lnTo>
                  <a:lnTo>
                    <a:pt x="369417" y="79641"/>
                  </a:lnTo>
                  <a:lnTo>
                    <a:pt x="368846" y="82740"/>
                  </a:lnTo>
                  <a:lnTo>
                    <a:pt x="367944" y="83756"/>
                  </a:lnTo>
                  <a:lnTo>
                    <a:pt x="367423" y="83121"/>
                  </a:lnTo>
                  <a:lnTo>
                    <a:pt x="367995" y="80073"/>
                  </a:lnTo>
                  <a:lnTo>
                    <a:pt x="368084" y="79565"/>
                  </a:lnTo>
                  <a:lnTo>
                    <a:pt x="368300" y="78422"/>
                  </a:lnTo>
                  <a:lnTo>
                    <a:pt x="368896" y="77533"/>
                  </a:lnTo>
                  <a:lnTo>
                    <a:pt x="369062" y="77533"/>
                  </a:lnTo>
                  <a:lnTo>
                    <a:pt x="368960" y="78270"/>
                  </a:lnTo>
                  <a:lnTo>
                    <a:pt x="369531" y="77533"/>
                  </a:lnTo>
                  <a:lnTo>
                    <a:pt x="369633" y="77279"/>
                  </a:lnTo>
                  <a:lnTo>
                    <a:pt x="369671" y="76136"/>
                  </a:lnTo>
                  <a:lnTo>
                    <a:pt x="369328" y="77279"/>
                  </a:lnTo>
                  <a:lnTo>
                    <a:pt x="369328" y="77152"/>
                  </a:lnTo>
                  <a:lnTo>
                    <a:pt x="369316" y="76644"/>
                  </a:lnTo>
                  <a:lnTo>
                    <a:pt x="369290" y="76009"/>
                  </a:lnTo>
                  <a:lnTo>
                    <a:pt x="368465" y="75895"/>
                  </a:lnTo>
                  <a:lnTo>
                    <a:pt x="368515" y="76136"/>
                  </a:lnTo>
                  <a:lnTo>
                    <a:pt x="368465" y="76009"/>
                  </a:lnTo>
                  <a:lnTo>
                    <a:pt x="368211" y="74739"/>
                  </a:lnTo>
                  <a:lnTo>
                    <a:pt x="367398" y="76263"/>
                  </a:lnTo>
                  <a:lnTo>
                    <a:pt x="366839" y="74993"/>
                  </a:lnTo>
                  <a:lnTo>
                    <a:pt x="366737" y="76263"/>
                  </a:lnTo>
                  <a:lnTo>
                    <a:pt x="366623" y="77152"/>
                  </a:lnTo>
                  <a:lnTo>
                    <a:pt x="366509" y="77025"/>
                  </a:lnTo>
                  <a:lnTo>
                    <a:pt x="365658" y="75298"/>
                  </a:lnTo>
                  <a:lnTo>
                    <a:pt x="365594" y="76009"/>
                  </a:lnTo>
                  <a:lnTo>
                    <a:pt x="365467" y="79184"/>
                  </a:lnTo>
                  <a:lnTo>
                    <a:pt x="364553" y="79565"/>
                  </a:lnTo>
                  <a:lnTo>
                    <a:pt x="364553" y="79438"/>
                  </a:lnTo>
                  <a:lnTo>
                    <a:pt x="364490" y="77787"/>
                  </a:lnTo>
                  <a:lnTo>
                    <a:pt x="364617" y="77406"/>
                  </a:lnTo>
                  <a:lnTo>
                    <a:pt x="364985" y="76644"/>
                  </a:lnTo>
                  <a:lnTo>
                    <a:pt x="365607" y="75374"/>
                  </a:lnTo>
                  <a:lnTo>
                    <a:pt x="364515" y="76644"/>
                  </a:lnTo>
                  <a:lnTo>
                    <a:pt x="364401" y="75882"/>
                  </a:lnTo>
                  <a:lnTo>
                    <a:pt x="364515" y="74739"/>
                  </a:lnTo>
                  <a:lnTo>
                    <a:pt x="364566" y="74612"/>
                  </a:lnTo>
                  <a:lnTo>
                    <a:pt x="365531" y="72453"/>
                  </a:lnTo>
                  <a:lnTo>
                    <a:pt x="364274" y="74612"/>
                  </a:lnTo>
                  <a:lnTo>
                    <a:pt x="364401" y="72072"/>
                  </a:lnTo>
                  <a:lnTo>
                    <a:pt x="364299" y="70294"/>
                  </a:lnTo>
                  <a:lnTo>
                    <a:pt x="364185" y="70129"/>
                  </a:lnTo>
                  <a:lnTo>
                    <a:pt x="364312" y="69786"/>
                  </a:lnTo>
                  <a:lnTo>
                    <a:pt x="364375" y="69659"/>
                  </a:lnTo>
                  <a:lnTo>
                    <a:pt x="363982" y="69532"/>
                  </a:lnTo>
                  <a:lnTo>
                    <a:pt x="363689" y="72072"/>
                  </a:lnTo>
                  <a:lnTo>
                    <a:pt x="363550" y="71564"/>
                  </a:lnTo>
                  <a:lnTo>
                    <a:pt x="363359" y="71564"/>
                  </a:lnTo>
                  <a:lnTo>
                    <a:pt x="363575" y="70548"/>
                  </a:lnTo>
                  <a:lnTo>
                    <a:pt x="363004" y="72072"/>
                  </a:lnTo>
                  <a:lnTo>
                    <a:pt x="362889" y="74485"/>
                  </a:lnTo>
                  <a:lnTo>
                    <a:pt x="362775" y="74866"/>
                  </a:lnTo>
                  <a:lnTo>
                    <a:pt x="361950" y="76644"/>
                  </a:lnTo>
                  <a:lnTo>
                    <a:pt x="361848" y="75514"/>
                  </a:lnTo>
                  <a:lnTo>
                    <a:pt x="360730" y="77787"/>
                  </a:lnTo>
                  <a:lnTo>
                    <a:pt x="360756" y="77660"/>
                  </a:lnTo>
                  <a:lnTo>
                    <a:pt x="361162" y="75374"/>
                  </a:lnTo>
                  <a:lnTo>
                    <a:pt x="361315" y="74485"/>
                  </a:lnTo>
                  <a:lnTo>
                    <a:pt x="361848" y="75514"/>
                  </a:lnTo>
                  <a:lnTo>
                    <a:pt x="361911" y="75374"/>
                  </a:lnTo>
                  <a:lnTo>
                    <a:pt x="361962" y="75717"/>
                  </a:lnTo>
                  <a:lnTo>
                    <a:pt x="362051" y="75882"/>
                  </a:lnTo>
                  <a:lnTo>
                    <a:pt x="362038" y="75374"/>
                  </a:lnTo>
                  <a:lnTo>
                    <a:pt x="361975" y="73469"/>
                  </a:lnTo>
                  <a:lnTo>
                    <a:pt x="361911" y="71310"/>
                  </a:lnTo>
                  <a:lnTo>
                    <a:pt x="362381" y="71120"/>
                  </a:lnTo>
                  <a:lnTo>
                    <a:pt x="362496" y="70040"/>
                  </a:lnTo>
                  <a:lnTo>
                    <a:pt x="362394" y="68389"/>
                  </a:lnTo>
                  <a:lnTo>
                    <a:pt x="362242" y="66865"/>
                  </a:lnTo>
                  <a:lnTo>
                    <a:pt x="361340" y="73469"/>
                  </a:lnTo>
                  <a:lnTo>
                    <a:pt x="360400" y="73215"/>
                  </a:lnTo>
                  <a:lnTo>
                    <a:pt x="360870" y="71564"/>
                  </a:lnTo>
                  <a:lnTo>
                    <a:pt x="360908" y="70662"/>
                  </a:lnTo>
                  <a:lnTo>
                    <a:pt x="360248" y="72961"/>
                  </a:lnTo>
                  <a:lnTo>
                    <a:pt x="359562" y="74485"/>
                  </a:lnTo>
                  <a:lnTo>
                    <a:pt x="359257" y="72834"/>
                  </a:lnTo>
                  <a:lnTo>
                    <a:pt x="358673" y="75374"/>
                  </a:lnTo>
                  <a:lnTo>
                    <a:pt x="358381" y="75120"/>
                  </a:lnTo>
                  <a:lnTo>
                    <a:pt x="358533" y="76136"/>
                  </a:lnTo>
                  <a:lnTo>
                    <a:pt x="358089" y="77660"/>
                  </a:lnTo>
                  <a:lnTo>
                    <a:pt x="357835" y="77406"/>
                  </a:lnTo>
                  <a:lnTo>
                    <a:pt x="357314" y="77774"/>
                  </a:lnTo>
                  <a:lnTo>
                    <a:pt x="356704" y="79438"/>
                  </a:lnTo>
                  <a:lnTo>
                    <a:pt x="356857" y="78168"/>
                  </a:lnTo>
                  <a:lnTo>
                    <a:pt x="357263" y="74739"/>
                  </a:lnTo>
                  <a:lnTo>
                    <a:pt x="357492" y="72707"/>
                  </a:lnTo>
                  <a:lnTo>
                    <a:pt x="356374" y="74739"/>
                  </a:lnTo>
                  <a:lnTo>
                    <a:pt x="356362" y="74231"/>
                  </a:lnTo>
                  <a:lnTo>
                    <a:pt x="356463" y="73088"/>
                  </a:lnTo>
                  <a:lnTo>
                    <a:pt x="356730" y="72326"/>
                  </a:lnTo>
                  <a:lnTo>
                    <a:pt x="356958" y="71640"/>
                  </a:lnTo>
                  <a:lnTo>
                    <a:pt x="356984" y="70421"/>
                  </a:lnTo>
                  <a:lnTo>
                    <a:pt x="355917" y="72390"/>
                  </a:lnTo>
                  <a:lnTo>
                    <a:pt x="355574" y="73190"/>
                  </a:lnTo>
                  <a:lnTo>
                    <a:pt x="355574" y="74993"/>
                  </a:lnTo>
                  <a:lnTo>
                    <a:pt x="355028" y="76263"/>
                  </a:lnTo>
                  <a:lnTo>
                    <a:pt x="354901" y="77152"/>
                  </a:lnTo>
                  <a:lnTo>
                    <a:pt x="354799" y="78168"/>
                  </a:lnTo>
                  <a:lnTo>
                    <a:pt x="354863" y="76644"/>
                  </a:lnTo>
                  <a:lnTo>
                    <a:pt x="354952" y="75755"/>
                  </a:lnTo>
                  <a:lnTo>
                    <a:pt x="354977" y="75349"/>
                  </a:lnTo>
                  <a:lnTo>
                    <a:pt x="354901" y="75501"/>
                  </a:lnTo>
                  <a:lnTo>
                    <a:pt x="355015" y="74739"/>
                  </a:lnTo>
                  <a:lnTo>
                    <a:pt x="354977" y="75349"/>
                  </a:lnTo>
                  <a:lnTo>
                    <a:pt x="355473" y="74358"/>
                  </a:lnTo>
                  <a:lnTo>
                    <a:pt x="355536" y="74231"/>
                  </a:lnTo>
                  <a:lnTo>
                    <a:pt x="355574" y="74993"/>
                  </a:lnTo>
                  <a:lnTo>
                    <a:pt x="355574" y="73190"/>
                  </a:lnTo>
                  <a:lnTo>
                    <a:pt x="354558" y="75311"/>
                  </a:lnTo>
                  <a:lnTo>
                    <a:pt x="354431" y="75641"/>
                  </a:lnTo>
                  <a:lnTo>
                    <a:pt x="354634" y="75717"/>
                  </a:lnTo>
                  <a:lnTo>
                    <a:pt x="353301" y="80073"/>
                  </a:lnTo>
                  <a:lnTo>
                    <a:pt x="353263" y="79184"/>
                  </a:lnTo>
                  <a:lnTo>
                    <a:pt x="353237" y="78549"/>
                  </a:lnTo>
                  <a:lnTo>
                    <a:pt x="353225" y="78041"/>
                  </a:lnTo>
                  <a:lnTo>
                    <a:pt x="353212" y="77660"/>
                  </a:lnTo>
                  <a:lnTo>
                    <a:pt x="353288" y="77025"/>
                  </a:lnTo>
                  <a:lnTo>
                    <a:pt x="353529" y="75882"/>
                  </a:lnTo>
                  <a:lnTo>
                    <a:pt x="353923" y="74104"/>
                  </a:lnTo>
                  <a:lnTo>
                    <a:pt x="354380" y="72021"/>
                  </a:lnTo>
                  <a:lnTo>
                    <a:pt x="354253" y="69405"/>
                  </a:lnTo>
                  <a:lnTo>
                    <a:pt x="354139" y="68516"/>
                  </a:lnTo>
                  <a:lnTo>
                    <a:pt x="352209" y="74104"/>
                  </a:lnTo>
                  <a:lnTo>
                    <a:pt x="351332" y="72326"/>
                  </a:lnTo>
                  <a:lnTo>
                    <a:pt x="351383" y="73977"/>
                  </a:lnTo>
                  <a:lnTo>
                    <a:pt x="350837" y="75882"/>
                  </a:lnTo>
                  <a:lnTo>
                    <a:pt x="350748" y="74612"/>
                  </a:lnTo>
                  <a:lnTo>
                    <a:pt x="350685" y="73723"/>
                  </a:lnTo>
                  <a:lnTo>
                    <a:pt x="350088" y="74612"/>
                  </a:lnTo>
                  <a:lnTo>
                    <a:pt x="350177" y="74231"/>
                  </a:lnTo>
                  <a:lnTo>
                    <a:pt x="350520" y="72707"/>
                  </a:lnTo>
                  <a:lnTo>
                    <a:pt x="350494" y="72072"/>
                  </a:lnTo>
                  <a:lnTo>
                    <a:pt x="350558" y="70548"/>
                  </a:lnTo>
                  <a:lnTo>
                    <a:pt x="350266" y="72072"/>
                  </a:lnTo>
                  <a:lnTo>
                    <a:pt x="349719" y="70167"/>
                  </a:lnTo>
                  <a:lnTo>
                    <a:pt x="348767" y="74231"/>
                  </a:lnTo>
                  <a:lnTo>
                    <a:pt x="348703" y="71310"/>
                  </a:lnTo>
                  <a:lnTo>
                    <a:pt x="348043" y="70167"/>
                  </a:lnTo>
                  <a:lnTo>
                    <a:pt x="346481" y="77025"/>
                  </a:lnTo>
                  <a:lnTo>
                    <a:pt x="345808" y="76263"/>
                  </a:lnTo>
                  <a:lnTo>
                    <a:pt x="345909" y="75501"/>
                  </a:lnTo>
                  <a:lnTo>
                    <a:pt x="345960" y="75374"/>
                  </a:lnTo>
                  <a:lnTo>
                    <a:pt x="346303" y="74358"/>
                  </a:lnTo>
                  <a:lnTo>
                    <a:pt x="346392" y="74104"/>
                  </a:lnTo>
                  <a:lnTo>
                    <a:pt x="346468" y="72199"/>
                  </a:lnTo>
                  <a:lnTo>
                    <a:pt x="346710" y="71818"/>
                  </a:lnTo>
                  <a:lnTo>
                    <a:pt x="347268" y="70929"/>
                  </a:lnTo>
                  <a:lnTo>
                    <a:pt x="346951" y="70929"/>
                  </a:lnTo>
                  <a:lnTo>
                    <a:pt x="346748" y="70421"/>
                  </a:lnTo>
                  <a:lnTo>
                    <a:pt x="346456" y="71818"/>
                  </a:lnTo>
                  <a:lnTo>
                    <a:pt x="346532" y="70548"/>
                  </a:lnTo>
                  <a:lnTo>
                    <a:pt x="345033" y="74358"/>
                  </a:lnTo>
                  <a:lnTo>
                    <a:pt x="345147" y="72453"/>
                  </a:lnTo>
                  <a:lnTo>
                    <a:pt x="344830" y="73342"/>
                  </a:lnTo>
                  <a:lnTo>
                    <a:pt x="344347" y="75374"/>
                  </a:lnTo>
                  <a:lnTo>
                    <a:pt x="344043" y="75120"/>
                  </a:lnTo>
                  <a:lnTo>
                    <a:pt x="343496" y="75349"/>
                  </a:lnTo>
                  <a:lnTo>
                    <a:pt x="343369" y="76009"/>
                  </a:lnTo>
                  <a:lnTo>
                    <a:pt x="343255" y="77660"/>
                  </a:lnTo>
                  <a:lnTo>
                    <a:pt x="343611" y="71183"/>
                  </a:lnTo>
                  <a:lnTo>
                    <a:pt x="340499" y="77660"/>
                  </a:lnTo>
                  <a:lnTo>
                    <a:pt x="340728" y="73088"/>
                  </a:lnTo>
                  <a:lnTo>
                    <a:pt x="340779" y="72072"/>
                  </a:lnTo>
                  <a:lnTo>
                    <a:pt x="339966" y="72580"/>
                  </a:lnTo>
                  <a:lnTo>
                    <a:pt x="339013" y="73088"/>
                  </a:lnTo>
                  <a:lnTo>
                    <a:pt x="338378" y="73088"/>
                  </a:lnTo>
                  <a:lnTo>
                    <a:pt x="338505" y="72580"/>
                  </a:lnTo>
                  <a:lnTo>
                    <a:pt x="338582" y="72110"/>
                  </a:lnTo>
                  <a:lnTo>
                    <a:pt x="338645" y="72326"/>
                  </a:lnTo>
                  <a:lnTo>
                    <a:pt x="338594" y="72072"/>
                  </a:lnTo>
                  <a:lnTo>
                    <a:pt x="338188" y="70294"/>
                  </a:lnTo>
                  <a:lnTo>
                    <a:pt x="336956" y="78041"/>
                  </a:lnTo>
                  <a:lnTo>
                    <a:pt x="336778" y="77279"/>
                  </a:lnTo>
                  <a:lnTo>
                    <a:pt x="336600" y="76517"/>
                  </a:lnTo>
                  <a:lnTo>
                    <a:pt x="336473" y="76009"/>
                  </a:lnTo>
                  <a:lnTo>
                    <a:pt x="336435" y="75501"/>
                  </a:lnTo>
                  <a:lnTo>
                    <a:pt x="336524" y="73469"/>
                  </a:lnTo>
                  <a:lnTo>
                    <a:pt x="336588" y="72326"/>
                  </a:lnTo>
                  <a:lnTo>
                    <a:pt x="337286" y="74104"/>
                  </a:lnTo>
                  <a:lnTo>
                    <a:pt x="337299" y="72326"/>
                  </a:lnTo>
                  <a:lnTo>
                    <a:pt x="338455" y="66103"/>
                  </a:lnTo>
                  <a:lnTo>
                    <a:pt x="335889" y="73469"/>
                  </a:lnTo>
                  <a:lnTo>
                    <a:pt x="335953" y="71310"/>
                  </a:lnTo>
                  <a:lnTo>
                    <a:pt x="336016" y="69405"/>
                  </a:lnTo>
                  <a:lnTo>
                    <a:pt x="336169" y="69151"/>
                  </a:lnTo>
                  <a:lnTo>
                    <a:pt x="336219" y="66611"/>
                  </a:lnTo>
                  <a:lnTo>
                    <a:pt x="334530" y="71310"/>
                  </a:lnTo>
                  <a:lnTo>
                    <a:pt x="333832" y="70700"/>
                  </a:lnTo>
                  <a:lnTo>
                    <a:pt x="333959" y="70129"/>
                  </a:lnTo>
                  <a:lnTo>
                    <a:pt x="334035" y="69659"/>
                  </a:lnTo>
                  <a:lnTo>
                    <a:pt x="332778" y="72961"/>
                  </a:lnTo>
                  <a:lnTo>
                    <a:pt x="331508" y="73850"/>
                  </a:lnTo>
                  <a:lnTo>
                    <a:pt x="330860" y="74358"/>
                  </a:lnTo>
                  <a:lnTo>
                    <a:pt x="330936" y="73291"/>
                  </a:lnTo>
                  <a:lnTo>
                    <a:pt x="330542" y="74612"/>
                  </a:lnTo>
                  <a:lnTo>
                    <a:pt x="330847" y="74383"/>
                  </a:lnTo>
                  <a:lnTo>
                    <a:pt x="330809" y="74993"/>
                  </a:lnTo>
                  <a:lnTo>
                    <a:pt x="329958" y="75501"/>
                  </a:lnTo>
                  <a:lnTo>
                    <a:pt x="329831" y="73088"/>
                  </a:lnTo>
                  <a:lnTo>
                    <a:pt x="329920" y="71818"/>
                  </a:lnTo>
                  <a:lnTo>
                    <a:pt x="330263" y="69913"/>
                  </a:lnTo>
                  <a:lnTo>
                    <a:pt x="330949" y="69913"/>
                  </a:lnTo>
                  <a:lnTo>
                    <a:pt x="330962" y="69786"/>
                  </a:lnTo>
                  <a:lnTo>
                    <a:pt x="331355" y="66103"/>
                  </a:lnTo>
                  <a:lnTo>
                    <a:pt x="330073" y="69786"/>
                  </a:lnTo>
                  <a:lnTo>
                    <a:pt x="329984" y="69519"/>
                  </a:lnTo>
                  <a:lnTo>
                    <a:pt x="330022" y="68389"/>
                  </a:lnTo>
                  <a:lnTo>
                    <a:pt x="330212" y="67500"/>
                  </a:lnTo>
                  <a:lnTo>
                    <a:pt x="329095" y="67881"/>
                  </a:lnTo>
                  <a:lnTo>
                    <a:pt x="328282" y="71818"/>
                  </a:lnTo>
                  <a:lnTo>
                    <a:pt x="327266" y="71310"/>
                  </a:lnTo>
                  <a:lnTo>
                    <a:pt x="327152" y="72326"/>
                  </a:lnTo>
                  <a:lnTo>
                    <a:pt x="327037" y="72834"/>
                  </a:lnTo>
                  <a:lnTo>
                    <a:pt x="325742" y="76517"/>
                  </a:lnTo>
                  <a:lnTo>
                    <a:pt x="325907" y="75755"/>
                  </a:lnTo>
                  <a:lnTo>
                    <a:pt x="326021" y="75247"/>
                  </a:lnTo>
                  <a:lnTo>
                    <a:pt x="326123" y="74739"/>
                  </a:lnTo>
                  <a:lnTo>
                    <a:pt x="326428" y="73342"/>
                  </a:lnTo>
                  <a:lnTo>
                    <a:pt x="326478" y="73088"/>
                  </a:lnTo>
                  <a:lnTo>
                    <a:pt x="327075" y="70294"/>
                  </a:lnTo>
                  <a:lnTo>
                    <a:pt x="325907" y="73088"/>
                  </a:lnTo>
                  <a:lnTo>
                    <a:pt x="326517" y="69024"/>
                  </a:lnTo>
                  <a:lnTo>
                    <a:pt x="325932" y="69913"/>
                  </a:lnTo>
                  <a:lnTo>
                    <a:pt x="324370" y="72707"/>
                  </a:lnTo>
                  <a:lnTo>
                    <a:pt x="323532" y="73342"/>
                  </a:lnTo>
                  <a:lnTo>
                    <a:pt x="323570" y="73215"/>
                  </a:lnTo>
                  <a:lnTo>
                    <a:pt x="324104" y="71640"/>
                  </a:lnTo>
                  <a:lnTo>
                    <a:pt x="323138" y="73215"/>
                  </a:lnTo>
                  <a:lnTo>
                    <a:pt x="322389" y="72961"/>
                  </a:lnTo>
                  <a:lnTo>
                    <a:pt x="322554" y="72199"/>
                  </a:lnTo>
                  <a:lnTo>
                    <a:pt x="322846" y="70802"/>
                  </a:lnTo>
                  <a:lnTo>
                    <a:pt x="322897" y="70548"/>
                  </a:lnTo>
                  <a:lnTo>
                    <a:pt x="324065" y="65087"/>
                  </a:lnTo>
                  <a:lnTo>
                    <a:pt x="320763" y="70548"/>
                  </a:lnTo>
                  <a:lnTo>
                    <a:pt x="321386" y="64325"/>
                  </a:lnTo>
                  <a:lnTo>
                    <a:pt x="319455" y="66992"/>
                  </a:lnTo>
                  <a:lnTo>
                    <a:pt x="318909" y="62547"/>
                  </a:lnTo>
                  <a:lnTo>
                    <a:pt x="317220" y="62801"/>
                  </a:lnTo>
                  <a:lnTo>
                    <a:pt x="316611" y="69024"/>
                  </a:lnTo>
                  <a:lnTo>
                    <a:pt x="316725" y="62801"/>
                  </a:lnTo>
                  <a:lnTo>
                    <a:pt x="316534" y="63830"/>
                  </a:lnTo>
                  <a:lnTo>
                    <a:pt x="316344" y="62674"/>
                  </a:lnTo>
                  <a:lnTo>
                    <a:pt x="316344" y="64909"/>
                  </a:lnTo>
                  <a:lnTo>
                    <a:pt x="316255" y="65392"/>
                  </a:lnTo>
                  <a:lnTo>
                    <a:pt x="315607" y="69151"/>
                  </a:lnTo>
                  <a:lnTo>
                    <a:pt x="315163" y="69532"/>
                  </a:lnTo>
                  <a:lnTo>
                    <a:pt x="315036" y="69278"/>
                  </a:lnTo>
                  <a:lnTo>
                    <a:pt x="315023" y="68389"/>
                  </a:lnTo>
                  <a:lnTo>
                    <a:pt x="314972" y="67881"/>
                  </a:lnTo>
                  <a:lnTo>
                    <a:pt x="314794" y="66103"/>
                  </a:lnTo>
                  <a:lnTo>
                    <a:pt x="314769" y="63055"/>
                  </a:lnTo>
                  <a:lnTo>
                    <a:pt x="315302" y="63690"/>
                  </a:lnTo>
                  <a:lnTo>
                    <a:pt x="315391" y="63055"/>
                  </a:lnTo>
                  <a:lnTo>
                    <a:pt x="315531" y="62166"/>
                  </a:lnTo>
                  <a:lnTo>
                    <a:pt x="314820" y="61531"/>
                  </a:lnTo>
                  <a:lnTo>
                    <a:pt x="315099" y="60896"/>
                  </a:lnTo>
                  <a:lnTo>
                    <a:pt x="315595" y="59753"/>
                  </a:lnTo>
                  <a:lnTo>
                    <a:pt x="315480" y="57721"/>
                  </a:lnTo>
                  <a:lnTo>
                    <a:pt x="315201" y="59753"/>
                  </a:lnTo>
                  <a:lnTo>
                    <a:pt x="315074" y="60134"/>
                  </a:lnTo>
                  <a:lnTo>
                    <a:pt x="314591" y="60896"/>
                  </a:lnTo>
                  <a:lnTo>
                    <a:pt x="314286" y="59880"/>
                  </a:lnTo>
                  <a:lnTo>
                    <a:pt x="314312" y="63055"/>
                  </a:lnTo>
                  <a:lnTo>
                    <a:pt x="312610" y="66103"/>
                  </a:lnTo>
                  <a:lnTo>
                    <a:pt x="312762" y="65341"/>
                  </a:lnTo>
                  <a:lnTo>
                    <a:pt x="312813" y="65087"/>
                  </a:lnTo>
                  <a:lnTo>
                    <a:pt x="313220" y="63182"/>
                  </a:lnTo>
                  <a:lnTo>
                    <a:pt x="313740" y="60642"/>
                  </a:lnTo>
                  <a:lnTo>
                    <a:pt x="314401" y="57467"/>
                  </a:lnTo>
                  <a:lnTo>
                    <a:pt x="312623" y="60642"/>
                  </a:lnTo>
                  <a:lnTo>
                    <a:pt x="312966" y="59753"/>
                  </a:lnTo>
                  <a:lnTo>
                    <a:pt x="313359" y="58737"/>
                  </a:lnTo>
                  <a:lnTo>
                    <a:pt x="312559" y="59753"/>
                  </a:lnTo>
                  <a:lnTo>
                    <a:pt x="311188" y="58229"/>
                  </a:lnTo>
                  <a:lnTo>
                    <a:pt x="309651" y="63182"/>
                  </a:lnTo>
                  <a:lnTo>
                    <a:pt x="309778" y="61531"/>
                  </a:lnTo>
                  <a:lnTo>
                    <a:pt x="309867" y="60642"/>
                  </a:lnTo>
                  <a:lnTo>
                    <a:pt x="310222" y="60261"/>
                  </a:lnTo>
                  <a:lnTo>
                    <a:pt x="308952" y="59245"/>
                  </a:lnTo>
                  <a:lnTo>
                    <a:pt x="306070" y="65087"/>
                  </a:lnTo>
                  <a:lnTo>
                    <a:pt x="305955" y="64325"/>
                  </a:lnTo>
                  <a:lnTo>
                    <a:pt x="305752" y="63055"/>
                  </a:lnTo>
                  <a:lnTo>
                    <a:pt x="305638" y="62293"/>
                  </a:lnTo>
                  <a:lnTo>
                    <a:pt x="305727" y="61150"/>
                  </a:lnTo>
                  <a:lnTo>
                    <a:pt x="305955" y="60261"/>
                  </a:lnTo>
                  <a:lnTo>
                    <a:pt x="305612" y="60642"/>
                  </a:lnTo>
                  <a:lnTo>
                    <a:pt x="304965" y="63055"/>
                  </a:lnTo>
                  <a:lnTo>
                    <a:pt x="304939" y="62293"/>
                  </a:lnTo>
                  <a:lnTo>
                    <a:pt x="305041" y="60769"/>
                  </a:lnTo>
                  <a:lnTo>
                    <a:pt x="305193" y="60261"/>
                  </a:lnTo>
                  <a:lnTo>
                    <a:pt x="305206" y="59753"/>
                  </a:lnTo>
                  <a:lnTo>
                    <a:pt x="303999" y="62293"/>
                  </a:lnTo>
                  <a:lnTo>
                    <a:pt x="303898" y="61785"/>
                  </a:lnTo>
                  <a:lnTo>
                    <a:pt x="304012" y="60896"/>
                  </a:lnTo>
                  <a:lnTo>
                    <a:pt x="304342" y="60007"/>
                  </a:lnTo>
                  <a:lnTo>
                    <a:pt x="304215" y="59245"/>
                  </a:lnTo>
                  <a:lnTo>
                    <a:pt x="303441" y="57467"/>
                  </a:lnTo>
                  <a:lnTo>
                    <a:pt x="301548" y="63563"/>
                  </a:lnTo>
                  <a:lnTo>
                    <a:pt x="300215" y="64325"/>
                  </a:lnTo>
                  <a:lnTo>
                    <a:pt x="300494" y="62801"/>
                  </a:lnTo>
                  <a:lnTo>
                    <a:pt x="300736" y="61531"/>
                  </a:lnTo>
                  <a:lnTo>
                    <a:pt x="300977" y="60261"/>
                  </a:lnTo>
                  <a:lnTo>
                    <a:pt x="300863" y="59499"/>
                  </a:lnTo>
                  <a:lnTo>
                    <a:pt x="299885" y="57467"/>
                  </a:lnTo>
                  <a:lnTo>
                    <a:pt x="299974" y="56705"/>
                  </a:lnTo>
                  <a:lnTo>
                    <a:pt x="298462" y="55816"/>
                  </a:lnTo>
                  <a:lnTo>
                    <a:pt x="296545" y="60007"/>
                  </a:lnTo>
                  <a:lnTo>
                    <a:pt x="294741" y="61531"/>
                  </a:lnTo>
                  <a:lnTo>
                    <a:pt x="294741" y="59753"/>
                  </a:lnTo>
                  <a:lnTo>
                    <a:pt x="294728" y="58864"/>
                  </a:lnTo>
                  <a:lnTo>
                    <a:pt x="294716" y="56324"/>
                  </a:lnTo>
                  <a:lnTo>
                    <a:pt x="291998" y="58864"/>
                  </a:lnTo>
                  <a:lnTo>
                    <a:pt x="291020" y="55816"/>
                  </a:lnTo>
                  <a:lnTo>
                    <a:pt x="290982" y="57086"/>
                  </a:lnTo>
                  <a:lnTo>
                    <a:pt x="290347" y="59372"/>
                  </a:lnTo>
                  <a:lnTo>
                    <a:pt x="289991" y="59753"/>
                  </a:lnTo>
                  <a:lnTo>
                    <a:pt x="289814" y="58737"/>
                  </a:lnTo>
                  <a:lnTo>
                    <a:pt x="288467" y="62801"/>
                  </a:lnTo>
                  <a:lnTo>
                    <a:pt x="288671" y="61785"/>
                  </a:lnTo>
                  <a:lnTo>
                    <a:pt x="288696" y="61658"/>
                  </a:lnTo>
                  <a:lnTo>
                    <a:pt x="288759" y="61277"/>
                  </a:lnTo>
                  <a:lnTo>
                    <a:pt x="288861" y="60769"/>
                  </a:lnTo>
                  <a:lnTo>
                    <a:pt x="289280" y="58610"/>
                  </a:lnTo>
                  <a:lnTo>
                    <a:pt x="289382" y="58737"/>
                  </a:lnTo>
                  <a:lnTo>
                    <a:pt x="289394" y="58610"/>
                  </a:lnTo>
                  <a:lnTo>
                    <a:pt x="289750" y="55435"/>
                  </a:lnTo>
                  <a:lnTo>
                    <a:pt x="289852" y="54546"/>
                  </a:lnTo>
                  <a:lnTo>
                    <a:pt x="288937" y="55435"/>
                  </a:lnTo>
                  <a:lnTo>
                    <a:pt x="288404" y="55308"/>
                  </a:lnTo>
                  <a:lnTo>
                    <a:pt x="287337" y="60769"/>
                  </a:lnTo>
                  <a:lnTo>
                    <a:pt x="286829" y="58356"/>
                  </a:lnTo>
                  <a:lnTo>
                    <a:pt x="286651" y="57467"/>
                  </a:lnTo>
                  <a:lnTo>
                    <a:pt x="285203" y="57848"/>
                  </a:lnTo>
                  <a:lnTo>
                    <a:pt x="283870" y="58356"/>
                  </a:lnTo>
                  <a:lnTo>
                    <a:pt x="283845" y="58229"/>
                  </a:lnTo>
                  <a:lnTo>
                    <a:pt x="283667" y="57086"/>
                  </a:lnTo>
                  <a:lnTo>
                    <a:pt x="283451" y="55689"/>
                  </a:lnTo>
                  <a:lnTo>
                    <a:pt x="282867" y="57086"/>
                  </a:lnTo>
                  <a:lnTo>
                    <a:pt x="282435" y="56959"/>
                  </a:lnTo>
                  <a:lnTo>
                    <a:pt x="281838" y="58229"/>
                  </a:lnTo>
                  <a:lnTo>
                    <a:pt x="282308" y="55689"/>
                  </a:lnTo>
                  <a:lnTo>
                    <a:pt x="282257" y="55181"/>
                  </a:lnTo>
                  <a:lnTo>
                    <a:pt x="281571" y="54419"/>
                  </a:lnTo>
                  <a:lnTo>
                    <a:pt x="281114" y="53911"/>
                  </a:lnTo>
                  <a:lnTo>
                    <a:pt x="279781" y="54419"/>
                  </a:lnTo>
                  <a:lnTo>
                    <a:pt x="280390" y="52387"/>
                  </a:lnTo>
                  <a:lnTo>
                    <a:pt x="279742" y="52133"/>
                  </a:lnTo>
                  <a:lnTo>
                    <a:pt x="278066" y="60642"/>
                  </a:lnTo>
                  <a:lnTo>
                    <a:pt x="277406" y="60769"/>
                  </a:lnTo>
                  <a:lnTo>
                    <a:pt x="277482" y="60134"/>
                  </a:lnTo>
                  <a:lnTo>
                    <a:pt x="277812" y="57594"/>
                  </a:lnTo>
                  <a:lnTo>
                    <a:pt x="277952" y="56578"/>
                  </a:lnTo>
                  <a:lnTo>
                    <a:pt x="277977" y="56324"/>
                  </a:lnTo>
                  <a:lnTo>
                    <a:pt x="276771" y="56197"/>
                  </a:lnTo>
                  <a:lnTo>
                    <a:pt x="276745" y="55943"/>
                  </a:lnTo>
                  <a:lnTo>
                    <a:pt x="276225" y="52133"/>
                  </a:lnTo>
                  <a:lnTo>
                    <a:pt x="274383" y="55943"/>
                  </a:lnTo>
                  <a:lnTo>
                    <a:pt x="274751" y="54038"/>
                  </a:lnTo>
                  <a:lnTo>
                    <a:pt x="274980" y="53911"/>
                  </a:lnTo>
                  <a:lnTo>
                    <a:pt x="274434" y="53657"/>
                  </a:lnTo>
                  <a:lnTo>
                    <a:pt x="274066" y="52641"/>
                  </a:lnTo>
                  <a:lnTo>
                    <a:pt x="273316" y="50609"/>
                  </a:lnTo>
                  <a:lnTo>
                    <a:pt x="272999" y="52908"/>
                  </a:lnTo>
                  <a:lnTo>
                    <a:pt x="270395" y="57594"/>
                  </a:lnTo>
                  <a:lnTo>
                    <a:pt x="270992" y="54673"/>
                  </a:lnTo>
                  <a:lnTo>
                    <a:pt x="269862" y="58229"/>
                  </a:lnTo>
                  <a:lnTo>
                    <a:pt x="269633" y="59372"/>
                  </a:lnTo>
                  <a:lnTo>
                    <a:pt x="268706" y="60134"/>
                  </a:lnTo>
                  <a:lnTo>
                    <a:pt x="268833" y="58483"/>
                  </a:lnTo>
                  <a:lnTo>
                    <a:pt x="268706" y="57086"/>
                  </a:lnTo>
                  <a:lnTo>
                    <a:pt x="268135" y="61277"/>
                  </a:lnTo>
                  <a:lnTo>
                    <a:pt x="267741" y="59880"/>
                  </a:lnTo>
                  <a:lnTo>
                    <a:pt x="267792" y="59245"/>
                  </a:lnTo>
                  <a:lnTo>
                    <a:pt x="268249" y="57848"/>
                  </a:lnTo>
                  <a:lnTo>
                    <a:pt x="267677" y="57467"/>
                  </a:lnTo>
                  <a:lnTo>
                    <a:pt x="267550" y="58483"/>
                  </a:lnTo>
                  <a:lnTo>
                    <a:pt x="266865" y="60642"/>
                  </a:lnTo>
                  <a:lnTo>
                    <a:pt x="266268" y="61658"/>
                  </a:lnTo>
                  <a:lnTo>
                    <a:pt x="266153" y="61150"/>
                  </a:lnTo>
                  <a:lnTo>
                    <a:pt x="266039" y="60642"/>
                  </a:lnTo>
                  <a:lnTo>
                    <a:pt x="265925" y="60134"/>
                  </a:lnTo>
                  <a:lnTo>
                    <a:pt x="266052" y="57848"/>
                  </a:lnTo>
                  <a:lnTo>
                    <a:pt x="266153" y="57086"/>
                  </a:lnTo>
                  <a:lnTo>
                    <a:pt x="265836" y="58483"/>
                  </a:lnTo>
                  <a:lnTo>
                    <a:pt x="265125" y="60642"/>
                  </a:lnTo>
                  <a:lnTo>
                    <a:pt x="265010" y="60261"/>
                  </a:lnTo>
                  <a:lnTo>
                    <a:pt x="265099" y="58610"/>
                  </a:lnTo>
                  <a:lnTo>
                    <a:pt x="265252" y="58229"/>
                  </a:lnTo>
                  <a:lnTo>
                    <a:pt x="265137" y="57340"/>
                  </a:lnTo>
                  <a:lnTo>
                    <a:pt x="265049" y="57086"/>
                  </a:lnTo>
                  <a:lnTo>
                    <a:pt x="264706" y="56095"/>
                  </a:lnTo>
                  <a:lnTo>
                    <a:pt x="264731" y="55943"/>
                  </a:lnTo>
                  <a:lnTo>
                    <a:pt x="264985" y="54419"/>
                  </a:lnTo>
                  <a:lnTo>
                    <a:pt x="264401" y="53911"/>
                  </a:lnTo>
                  <a:lnTo>
                    <a:pt x="264401" y="56870"/>
                  </a:lnTo>
                  <a:lnTo>
                    <a:pt x="263271" y="61150"/>
                  </a:lnTo>
                  <a:lnTo>
                    <a:pt x="263067" y="58737"/>
                  </a:lnTo>
                  <a:lnTo>
                    <a:pt x="263194" y="56870"/>
                  </a:lnTo>
                  <a:lnTo>
                    <a:pt x="263194" y="56451"/>
                  </a:lnTo>
                  <a:lnTo>
                    <a:pt x="263994" y="56705"/>
                  </a:lnTo>
                  <a:lnTo>
                    <a:pt x="264401" y="56870"/>
                  </a:lnTo>
                  <a:lnTo>
                    <a:pt x="264401" y="53911"/>
                  </a:lnTo>
                  <a:lnTo>
                    <a:pt x="265544" y="50355"/>
                  </a:lnTo>
                  <a:lnTo>
                    <a:pt x="264617" y="52387"/>
                  </a:lnTo>
                  <a:lnTo>
                    <a:pt x="263042" y="56451"/>
                  </a:lnTo>
                  <a:lnTo>
                    <a:pt x="262877" y="55943"/>
                  </a:lnTo>
                  <a:lnTo>
                    <a:pt x="262686" y="55308"/>
                  </a:lnTo>
                  <a:lnTo>
                    <a:pt x="262623" y="54800"/>
                  </a:lnTo>
                  <a:lnTo>
                    <a:pt x="262674" y="54165"/>
                  </a:lnTo>
                  <a:lnTo>
                    <a:pt x="262686" y="53530"/>
                  </a:lnTo>
                  <a:lnTo>
                    <a:pt x="262509" y="53784"/>
                  </a:lnTo>
                  <a:lnTo>
                    <a:pt x="262318" y="54165"/>
                  </a:lnTo>
                  <a:lnTo>
                    <a:pt x="262229" y="53911"/>
                  </a:lnTo>
                  <a:lnTo>
                    <a:pt x="262102" y="53403"/>
                  </a:lnTo>
                  <a:lnTo>
                    <a:pt x="261912" y="53276"/>
                  </a:lnTo>
                  <a:lnTo>
                    <a:pt x="262064" y="52133"/>
                  </a:lnTo>
                  <a:lnTo>
                    <a:pt x="262077" y="52006"/>
                  </a:lnTo>
                  <a:lnTo>
                    <a:pt x="262204" y="51117"/>
                  </a:lnTo>
                  <a:lnTo>
                    <a:pt x="261912" y="51435"/>
                  </a:lnTo>
                  <a:lnTo>
                    <a:pt x="261912" y="52133"/>
                  </a:lnTo>
                  <a:lnTo>
                    <a:pt x="261823" y="53276"/>
                  </a:lnTo>
                  <a:lnTo>
                    <a:pt x="261708" y="53403"/>
                  </a:lnTo>
                  <a:lnTo>
                    <a:pt x="261569" y="53403"/>
                  </a:lnTo>
                  <a:lnTo>
                    <a:pt x="261378" y="53657"/>
                  </a:lnTo>
                  <a:lnTo>
                    <a:pt x="261289" y="53911"/>
                  </a:lnTo>
                  <a:lnTo>
                    <a:pt x="261620" y="52514"/>
                  </a:lnTo>
                  <a:lnTo>
                    <a:pt x="261912" y="52133"/>
                  </a:lnTo>
                  <a:lnTo>
                    <a:pt x="261912" y="51435"/>
                  </a:lnTo>
                  <a:lnTo>
                    <a:pt x="261353" y="52006"/>
                  </a:lnTo>
                  <a:lnTo>
                    <a:pt x="261035" y="51879"/>
                  </a:lnTo>
                  <a:lnTo>
                    <a:pt x="260591" y="54800"/>
                  </a:lnTo>
                  <a:lnTo>
                    <a:pt x="260235" y="54165"/>
                  </a:lnTo>
                  <a:lnTo>
                    <a:pt x="260235" y="56438"/>
                  </a:lnTo>
                  <a:lnTo>
                    <a:pt x="260362" y="56324"/>
                  </a:lnTo>
                  <a:lnTo>
                    <a:pt x="260591" y="56197"/>
                  </a:lnTo>
                  <a:lnTo>
                    <a:pt x="260489" y="57061"/>
                  </a:lnTo>
                  <a:lnTo>
                    <a:pt x="260705" y="56197"/>
                  </a:lnTo>
                  <a:lnTo>
                    <a:pt x="261569" y="56197"/>
                  </a:lnTo>
                  <a:lnTo>
                    <a:pt x="261188" y="57188"/>
                  </a:lnTo>
                  <a:lnTo>
                    <a:pt x="261188" y="73088"/>
                  </a:lnTo>
                  <a:lnTo>
                    <a:pt x="261035" y="72961"/>
                  </a:lnTo>
                  <a:lnTo>
                    <a:pt x="260604" y="72834"/>
                  </a:lnTo>
                  <a:lnTo>
                    <a:pt x="260731" y="71945"/>
                  </a:lnTo>
                  <a:lnTo>
                    <a:pt x="260908" y="71056"/>
                  </a:lnTo>
                  <a:lnTo>
                    <a:pt x="260959" y="70802"/>
                  </a:lnTo>
                  <a:lnTo>
                    <a:pt x="260946" y="71716"/>
                  </a:lnTo>
                  <a:lnTo>
                    <a:pt x="261073" y="72072"/>
                  </a:lnTo>
                  <a:lnTo>
                    <a:pt x="261188" y="73088"/>
                  </a:lnTo>
                  <a:lnTo>
                    <a:pt x="261188" y="57188"/>
                  </a:lnTo>
                  <a:lnTo>
                    <a:pt x="260591" y="58737"/>
                  </a:lnTo>
                  <a:lnTo>
                    <a:pt x="260489" y="57086"/>
                  </a:lnTo>
                  <a:lnTo>
                    <a:pt x="259257" y="61785"/>
                  </a:lnTo>
                  <a:lnTo>
                    <a:pt x="259359" y="59880"/>
                  </a:lnTo>
                  <a:lnTo>
                    <a:pt x="259372" y="59499"/>
                  </a:lnTo>
                  <a:lnTo>
                    <a:pt x="259257" y="56578"/>
                  </a:lnTo>
                  <a:lnTo>
                    <a:pt x="259054" y="55689"/>
                  </a:lnTo>
                  <a:lnTo>
                    <a:pt x="259105" y="54165"/>
                  </a:lnTo>
                  <a:lnTo>
                    <a:pt x="259270" y="52768"/>
                  </a:lnTo>
                  <a:lnTo>
                    <a:pt x="257987" y="54165"/>
                  </a:lnTo>
                  <a:lnTo>
                    <a:pt x="256717" y="53403"/>
                  </a:lnTo>
                  <a:lnTo>
                    <a:pt x="255193" y="58864"/>
                  </a:lnTo>
                  <a:lnTo>
                    <a:pt x="254800" y="59499"/>
                  </a:lnTo>
                  <a:lnTo>
                    <a:pt x="254838" y="59245"/>
                  </a:lnTo>
                  <a:lnTo>
                    <a:pt x="255079" y="57467"/>
                  </a:lnTo>
                  <a:lnTo>
                    <a:pt x="255155" y="56451"/>
                  </a:lnTo>
                  <a:lnTo>
                    <a:pt x="255282" y="56095"/>
                  </a:lnTo>
                  <a:lnTo>
                    <a:pt x="255409" y="55816"/>
                  </a:lnTo>
                  <a:lnTo>
                    <a:pt x="255016" y="56451"/>
                  </a:lnTo>
                  <a:lnTo>
                    <a:pt x="254279" y="55689"/>
                  </a:lnTo>
                  <a:lnTo>
                    <a:pt x="254038" y="55435"/>
                  </a:lnTo>
                  <a:lnTo>
                    <a:pt x="253949" y="55829"/>
                  </a:lnTo>
                  <a:lnTo>
                    <a:pt x="253898" y="56108"/>
                  </a:lnTo>
                  <a:lnTo>
                    <a:pt x="253276" y="59245"/>
                  </a:lnTo>
                  <a:lnTo>
                    <a:pt x="253098" y="58483"/>
                  </a:lnTo>
                  <a:lnTo>
                    <a:pt x="252869" y="57467"/>
                  </a:lnTo>
                  <a:lnTo>
                    <a:pt x="252945" y="57213"/>
                  </a:lnTo>
                  <a:lnTo>
                    <a:pt x="253822" y="56197"/>
                  </a:lnTo>
                  <a:lnTo>
                    <a:pt x="253936" y="55943"/>
                  </a:lnTo>
                  <a:lnTo>
                    <a:pt x="253161" y="56197"/>
                  </a:lnTo>
                  <a:lnTo>
                    <a:pt x="253492" y="55054"/>
                  </a:lnTo>
                  <a:lnTo>
                    <a:pt x="252323" y="53657"/>
                  </a:lnTo>
                  <a:lnTo>
                    <a:pt x="248983" y="58483"/>
                  </a:lnTo>
                  <a:lnTo>
                    <a:pt x="248513" y="57467"/>
                  </a:lnTo>
                  <a:lnTo>
                    <a:pt x="247865" y="56070"/>
                  </a:lnTo>
                  <a:lnTo>
                    <a:pt x="247891" y="57467"/>
                  </a:lnTo>
                  <a:lnTo>
                    <a:pt x="245986" y="53657"/>
                  </a:lnTo>
                  <a:lnTo>
                    <a:pt x="242341" y="59880"/>
                  </a:lnTo>
                  <a:lnTo>
                    <a:pt x="241579" y="57086"/>
                  </a:lnTo>
                  <a:lnTo>
                    <a:pt x="240830" y="54292"/>
                  </a:lnTo>
                  <a:lnTo>
                    <a:pt x="240703" y="53911"/>
                  </a:lnTo>
                  <a:lnTo>
                    <a:pt x="240245" y="52895"/>
                  </a:lnTo>
                  <a:lnTo>
                    <a:pt x="239839" y="55054"/>
                  </a:lnTo>
                  <a:lnTo>
                    <a:pt x="239737" y="55435"/>
                  </a:lnTo>
                  <a:lnTo>
                    <a:pt x="239077" y="57086"/>
                  </a:lnTo>
                  <a:lnTo>
                    <a:pt x="239420" y="53911"/>
                  </a:lnTo>
                  <a:lnTo>
                    <a:pt x="238188" y="57340"/>
                  </a:lnTo>
                  <a:lnTo>
                    <a:pt x="236715" y="59880"/>
                  </a:lnTo>
                  <a:lnTo>
                    <a:pt x="236905" y="57467"/>
                  </a:lnTo>
                  <a:lnTo>
                    <a:pt x="236994" y="56451"/>
                  </a:lnTo>
                  <a:lnTo>
                    <a:pt x="237566" y="49466"/>
                  </a:lnTo>
                  <a:lnTo>
                    <a:pt x="235546" y="54165"/>
                  </a:lnTo>
                  <a:lnTo>
                    <a:pt x="235458" y="54800"/>
                  </a:lnTo>
                  <a:lnTo>
                    <a:pt x="235343" y="56451"/>
                  </a:lnTo>
                  <a:lnTo>
                    <a:pt x="234937" y="55943"/>
                  </a:lnTo>
                  <a:lnTo>
                    <a:pt x="233692" y="57467"/>
                  </a:lnTo>
                  <a:lnTo>
                    <a:pt x="233641" y="57213"/>
                  </a:lnTo>
                  <a:lnTo>
                    <a:pt x="233641" y="57086"/>
                  </a:lnTo>
                  <a:lnTo>
                    <a:pt x="233756" y="55181"/>
                  </a:lnTo>
                  <a:lnTo>
                    <a:pt x="233870" y="54419"/>
                  </a:lnTo>
                  <a:lnTo>
                    <a:pt x="232295" y="57086"/>
                  </a:lnTo>
                  <a:lnTo>
                    <a:pt x="231660" y="55829"/>
                  </a:lnTo>
                  <a:lnTo>
                    <a:pt x="231775" y="55181"/>
                  </a:lnTo>
                  <a:lnTo>
                    <a:pt x="233426" y="50609"/>
                  </a:lnTo>
                  <a:lnTo>
                    <a:pt x="232181" y="50101"/>
                  </a:lnTo>
                  <a:lnTo>
                    <a:pt x="231609" y="50609"/>
                  </a:lnTo>
                  <a:lnTo>
                    <a:pt x="230187" y="54419"/>
                  </a:lnTo>
                  <a:lnTo>
                    <a:pt x="230111" y="55689"/>
                  </a:lnTo>
                  <a:lnTo>
                    <a:pt x="230289" y="55816"/>
                  </a:lnTo>
                  <a:lnTo>
                    <a:pt x="230339" y="57594"/>
                  </a:lnTo>
                  <a:lnTo>
                    <a:pt x="230225" y="58356"/>
                  </a:lnTo>
                  <a:lnTo>
                    <a:pt x="230111" y="58610"/>
                  </a:lnTo>
                  <a:lnTo>
                    <a:pt x="229641" y="59245"/>
                  </a:lnTo>
                  <a:lnTo>
                    <a:pt x="228777" y="64325"/>
                  </a:lnTo>
                  <a:lnTo>
                    <a:pt x="227965" y="68008"/>
                  </a:lnTo>
                  <a:lnTo>
                    <a:pt x="227838" y="69405"/>
                  </a:lnTo>
                  <a:lnTo>
                    <a:pt x="228320" y="72453"/>
                  </a:lnTo>
                  <a:lnTo>
                    <a:pt x="229514" y="69659"/>
                  </a:lnTo>
                  <a:lnTo>
                    <a:pt x="229400" y="72072"/>
                  </a:lnTo>
                  <a:lnTo>
                    <a:pt x="228739" y="72072"/>
                  </a:lnTo>
                  <a:lnTo>
                    <a:pt x="228765" y="74358"/>
                  </a:lnTo>
                  <a:lnTo>
                    <a:pt x="229285" y="72453"/>
                  </a:lnTo>
                  <a:lnTo>
                    <a:pt x="229412" y="72072"/>
                  </a:lnTo>
                  <a:lnTo>
                    <a:pt x="229755" y="71056"/>
                  </a:lnTo>
                  <a:lnTo>
                    <a:pt x="229666" y="73723"/>
                  </a:lnTo>
                  <a:lnTo>
                    <a:pt x="230517" y="71056"/>
                  </a:lnTo>
                  <a:lnTo>
                    <a:pt x="230759" y="70294"/>
                  </a:lnTo>
                  <a:lnTo>
                    <a:pt x="230847" y="69786"/>
                  </a:lnTo>
                  <a:lnTo>
                    <a:pt x="230924" y="69659"/>
                  </a:lnTo>
                  <a:lnTo>
                    <a:pt x="231051" y="69405"/>
                  </a:lnTo>
                  <a:lnTo>
                    <a:pt x="231165" y="69278"/>
                  </a:lnTo>
                  <a:lnTo>
                    <a:pt x="231622" y="68516"/>
                  </a:lnTo>
                  <a:lnTo>
                    <a:pt x="231622" y="70802"/>
                  </a:lnTo>
                  <a:lnTo>
                    <a:pt x="231267" y="72453"/>
                  </a:lnTo>
                  <a:lnTo>
                    <a:pt x="231965" y="70675"/>
                  </a:lnTo>
                  <a:lnTo>
                    <a:pt x="231813" y="72072"/>
                  </a:lnTo>
                  <a:lnTo>
                    <a:pt x="231698" y="72491"/>
                  </a:lnTo>
                  <a:lnTo>
                    <a:pt x="231978" y="71818"/>
                  </a:lnTo>
                  <a:lnTo>
                    <a:pt x="232460" y="72707"/>
                  </a:lnTo>
                  <a:lnTo>
                    <a:pt x="232664" y="71818"/>
                  </a:lnTo>
                  <a:lnTo>
                    <a:pt x="232930" y="70675"/>
                  </a:lnTo>
                  <a:lnTo>
                    <a:pt x="233045" y="70167"/>
                  </a:lnTo>
                  <a:lnTo>
                    <a:pt x="233006" y="72961"/>
                  </a:lnTo>
                  <a:lnTo>
                    <a:pt x="234188" y="70167"/>
                  </a:lnTo>
                  <a:lnTo>
                    <a:pt x="234403" y="69659"/>
                  </a:lnTo>
                  <a:lnTo>
                    <a:pt x="233680" y="74231"/>
                  </a:lnTo>
                  <a:lnTo>
                    <a:pt x="234010" y="73088"/>
                  </a:lnTo>
                  <a:lnTo>
                    <a:pt x="234886" y="70802"/>
                  </a:lnTo>
                  <a:lnTo>
                    <a:pt x="235242" y="70675"/>
                  </a:lnTo>
                  <a:lnTo>
                    <a:pt x="233781" y="76009"/>
                  </a:lnTo>
                  <a:lnTo>
                    <a:pt x="236486" y="71183"/>
                  </a:lnTo>
                  <a:lnTo>
                    <a:pt x="235419" y="77025"/>
                  </a:lnTo>
                  <a:lnTo>
                    <a:pt x="236626" y="72199"/>
                  </a:lnTo>
                  <a:lnTo>
                    <a:pt x="237401" y="75120"/>
                  </a:lnTo>
                  <a:lnTo>
                    <a:pt x="238645" y="72453"/>
                  </a:lnTo>
                  <a:lnTo>
                    <a:pt x="238620" y="72580"/>
                  </a:lnTo>
                  <a:lnTo>
                    <a:pt x="238493" y="73596"/>
                  </a:lnTo>
                  <a:lnTo>
                    <a:pt x="238620" y="75501"/>
                  </a:lnTo>
                  <a:lnTo>
                    <a:pt x="238747" y="76263"/>
                  </a:lnTo>
                  <a:lnTo>
                    <a:pt x="239420" y="72453"/>
                  </a:lnTo>
                  <a:lnTo>
                    <a:pt x="239445" y="72326"/>
                  </a:lnTo>
                  <a:lnTo>
                    <a:pt x="239572" y="72199"/>
                  </a:lnTo>
                  <a:lnTo>
                    <a:pt x="240309" y="71437"/>
                  </a:lnTo>
                  <a:lnTo>
                    <a:pt x="240385" y="71183"/>
                  </a:lnTo>
                  <a:lnTo>
                    <a:pt x="240550" y="70675"/>
                  </a:lnTo>
                  <a:lnTo>
                    <a:pt x="240880" y="69659"/>
                  </a:lnTo>
                  <a:lnTo>
                    <a:pt x="241084" y="69024"/>
                  </a:lnTo>
                  <a:lnTo>
                    <a:pt x="241033" y="72961"/>
                  </a:lnTo>
                  <a:lnTo>
                    <a:pt x="240004" y="73723"/>
                  </a:lnTo>
                  <a:lnTo>
                    <a:pt x="239585" y="77533"/>
                  </a:lnTo>
                  <a:lnTo>
                    <a:pt x="240068" y="74231"/>
                  </a:lnTo>
                  <a:lnTo>
                    <a:pt x="241084" y="74358"/>
                  </a:lnTo>
                  <a:lnTo>
                    <a:pt x="241096" y="74231"/>
                  </a:lnTo>
                  <a:lnTo>
                    <a:pt x="241325" y="71564"/>
                  </a:lnTo>
                  <a:lnTo>
                    <a:pt x="241363" y="74104"/>
                  </a:lnTo>
                  <a:lnTo>
                    <a:pt x="241503" y="72834"/>
                  </a:lnTo>
                  <a:lnTo>
                    <a:pt x="241198" y="76263"/>
                  </a:lnTo>
                  <a:lnTo>
                    <a:pt x="241782" y="72834"/>
                  </a:lnTo>
                  <a:lnTo>
                    <a:pt x="241998" y="71564"/>
                  </a:lnTo>
                  <a:lnTo>
                    <a:pt x="242062" y="71183"/>
                  </a:lnTo>
                  <a:lnTo>
                    <a:pt x="241731" y="75501"/>
                  </a:lnTo>
                  <a:lnTo>
                    <a:pt x="242582" y="72453"/>
                  </a:lnTo>
                  <a:lnTo>
                    <a:pt x="242633" y="73088"/>
                  </a:lnTo>
                  <a:lnTo>
                    <a:pt x="242760" y="75120"/>
                  </a:lnTo>
                  <a:lnTo>
                    <a:pt x="241985" y="77152"/>
                  </a:lnTo>
                  <a:lnTo>
                    <a:pt x="242912" y="75755"/>
                  </a:lnTo>
                  <a:lnTo>
                    <a:pt x="242951" y="76530"/>
                  </a:lnTo>
                  <a:lnTo>
                    <a:pt x="243001" y="75755"/>
                  </a:lnTo>
                  <a:lnTo>
                    <a:pt x="243116" y="74993"/>
                  </a:lnTo>
                  <a:lnTo>
                    <a:pt x="243522" y="73215"/>
                  </a:lnTo>
                  <a:lnTo>
                    <a:pt x="244271" y="72453"/>
                  </a:lnTo>
                  <a:lnTo>
                    <a:pt x="244525" y="72199"/>
                  </a:lnTo>
                  <a:lnTo>
                    <a:pt x="243560" y="75641"/>
                  </a:lnTo>
                  <a:lnTo>
                    <a:pt x="243433" y="78041"/>
                  </a:lnTo>
                  <a:lnTo>
                    <a:pt x="244119" y="77152"/>
                  </a:lnTo>
                  <a:lnTo>
                    <a:pt x="245071" y="73723"/>
                  </a:lnTo>
                  <a:lnTo>
                    <a:pt x="245440" y="73850"/>
                  </a:lnTo>
                  <a:lnTo>
                    <a:pt x="245300" y="75120"/>
                  </a:lnTo>
                  <a:lnTo>
                    <a:pt x="245186" y="75501"/>
                  </a:lnTo>
                  <a:lnTo>
                    <a:pt x="245821" y="73723"/>
                  </a:lnTo>
                  <a:lnTo>
                    <a:pt x="246214" y="72580"/>
                  </a:lnTo>
                  <a:lnTo>
                    <a:pt x="246837" y="75628"/>
                  </a:lnTo>
                  <a:lnTo>
                    <a:pt x="247878" y="72580"/>
                  </a:lnTo>
                  <a:lnTo>
                    <a:pt x="248005" y="72199"/>
                  </a:lnTo>
                  <a:lnTo>
                    <a:pt x="248081" y="72021"/>
                  </a:lnTo>
                  <a:lnTo>
                    <a:pt x="248018" y="72834"/>
                  </a:lnTo>
                  <a:lnTo>
                    <a:pt x="248119" y="71945"/>
                  </a:lnTo>
                  <a:lnTo>
                    <a:pt x="248208" y="71183"/>
                  </a:lnTo>
                  <a:lnTo>
                    <a:pt x="248526" y="69024"/>
                  </a:lnTo>
                  <a:lnTo>
                    <a:pt x="248615" y="68516"/>
                  </a:lnTo>
                  <a:lnTo>
                    <a:pt x="248767" y="67627"/>
                  </a:lnTo>
                  <a:lnTo>
                    <a:pt x="249085" y="67627"/>
                  </a:lnTo>
                  <a:lnTo>
                    <a:pt x="249745" y="65341"/>
                  </a:lnTo>
                  <a:lnTo>
                    <a:pt x="249453" y="67881"/>
                  </a:lnTo>
                  <a:lnTo>
                    <a:pt x="249275" y="67754"/>
                  </a:lnTo>
                  <a:lnTo>
                    <a:pt x="249097" y="68770"/>
                  </a:lnTo>
                  <a:lnTo>
                    <a:pt x="248881" y="69532"/>
                  </a:lnTo>
                  <a:lnTo>
                    <a:pt x="249377" y="68516"/>
                  </a:lnTo>
                  <a:lnTo>
                    <a:pt x="249174" y="71107"/>
                  </a:lnTo>
                  <a:lnTo>
                    <a:pt x="249250" y="70929"/>
                  </a:lnTo>
                  <a:lnTo>
                    <a:pt x="249351" y="70548"/>
                  </a:lnTo>
                  <a:lnTo>
                    <a:pt x="250317" y="68516"/>
                  </a:lnTo>
                  <a:lnTo>
                    <a:pt x="250367" y="68389"/>
                  </a:lnTo>
                  <a:lnTo>
                    <a:pt x="250482" y="68770"/>
                  </a:lnTo>
                  <a:lnTo>
                    <a:pt x="250583" y="70294"/>
                  </a:lnTo>
                  <a:lnTo>
                    <a:pt x="250215" y="72961"/>
                  </a:lnTo>
                  <a:lnTo>
                    <a:pt x="249377" y="70637"/>
                  </a:lnTo>
                  <a:lnTo>
                    <a:pt x="249377" y="71056"/>
                  </a:lnTo>
                  <a:lnTo>
                    <a:pt x="249504" y="73723"/>
                  </a:lnTo>
                  <a:lnTo>
                    <a:pt x="248970" y="72199"/>
                  </a:lnTo>
                  <a:lnTo>
                    <a:pt x="248653" y="77914"/>
                  </a:lnTo>
                  <a:lnTo>
                    <a:pt x="248564" y="71996"/>
                  </a:lnTo>
                  <a:lnTo>
                    <a:pt x="248348" y="74739"/>
                  </a:lnTo>
                  <a:lnTo>
                    <a:pt x="248234" y="77914"/>
                  </a:lnTo>
                  <a:lnTo>
                    <a:pt x="248970" y="78930"/>
                  </a:lnTo>
                  <a:lnTo>
                    <a:pt x="249186" y="77914"/>
                  </a:lnTo>
                  <a:lnTo>
                    <a:pt x="249542" y="76136"/>
                  </a:lnTo>
                  <a:lnTo>
                    <a:pt x="250367" y="77406"/>
                  </a:lnTo>
                  <a:lnTo>
                    <a:pt x="250736" y="76136"/>
                  </a:lnTo>
                  <a:lnTo>
                    <a:pt x="250850" y="75717"/>
                  </a:lnTo>
                  <a:lnTo>
                    <a:pt x="250952" y="73850"/>
                  </a:lnTo>
                  <a:lnTo>
                    <a:pt x="250977" y="73723"/>
                  </a:lnTo>
                  <a:lnTo>
                    <a:pt x="251206" y="72961"/>
                  </a:lnTo>
                  <a:lnTo>
                    <a:pt x="251307" y="72580"/>
                  </a:lnTo>
                  <a:lnTo>
                    <a:pt x="253288" y="69278"/>
                  </a:lnTo>
                  <a:lnTo>
                    <a:pt x="250977" y="81597"/>
                  </a:lnTo>
                  <a:lnTo>
                    <a:pt x="252730" y="77152"/>
                  </a:lnTo>
                  <a:lnTo>
                    <a:pt x="253403" y="74815"/>
                  </a:lnTo>
                  <a:lnTo>
                    <a:pt x="254266" y="70294"/>
                  </a:lnTo>
                  <a:lnTo>
                    <a:pt x="254406" y="71310"/>
                  </a:lnTo>
                  <a:lnTo>
                    <a:pt x="254533" y="73215"/>
                  </a:lnTo>
                  <a:lnTo>
                    <a:pt x="253720" y="76771"/>
                  </a:lnTo>
                  <a:lnTo>
                    <a:pt x="254622" y="77279"/>
                  </a:lnTo>
                  <a:lnTo>
                    <a:pt x="254812" y="75145"/>
                  </a:lnTo>
                  <a:lnTo>
                    <a:pt x="255206" y="71056"/>
                  </a:lnTo>
                  <a:lnTo>
                    <a:pt x="255689" y="73583"/>
                  </a:lnTo>
                  <a:lnTo>
                    <a:pt x="256133" y="73583"/>
                  </a:lnTo>
                  <a:lnTo>
                    <a:pt x="256082" y="74485"/>
                  </a:lnTo>
                  <a:lnTo>
                    <a:pt x="255727" y="77152"/>
                  </a:lnTo>
                  <a:lnTo>
                    <a:pt x="256844" y="76657"/>
                  </a:lnTo>
                  <a:lnTo>
                    <a:pt x="258394" y="74358"/>
                  </a:lnTo>
                  <a:lnTo>
                    <a:pt x="259638" y="73850"/>
                  </a:lnTo>
                  <a:lnTo>
                    <a:pt x="259448" y="74815"/>
                  </a:lnTo>
                  <a:lnTo>
                    <a:pt x="259219" y="75501"/>
                  </a:lnTo>
                  <a:lnTo>
                    <a:pt x="259118" y="77152"/>
                  </a:lnTo>
                  <a:lnTo>
                    <a:pt x="260845" y="75628"/>
                  </a:lnTo>
                  <a:lnTo>
                    <a:pt x="262166" y="78168"/>
                  </a:lnTo>
                  <a:lnTo>
                    <a:pt x="263144" y="80327"/>
                  </a:lnTo>
                  <a:lnTo>
                    <a:pt x="264172" y="77406"/>
                  </a:lnTo>
                  <a:lnTo>
                    <a:pt x="264299" y="77533"/>
                  </a:lnTo>
                  <a:lnTo>
                    <a:pt x="264350" y="77406"/>
                  </a:lnTo>
                  <a:lnTo>
                    <a:pt x="264756" y="76390"/>
                  </a:lnTo>
                  <a:lnTo>
                    <a:pt x="265099" y="76136"/>
                  </a:lnTo>
                  <a:lnTo>
                    <a:pt x="264947" y="77533"/>
                  </a:lnTo>
                  <a:lnTo>
                    <a:pt x="264820" y="78295"/>
                  </a:lnTo>
                  <a:lnTo>
                    <a:pt x="264515" y="79057"/>
                  </a:lnTo>
                  <a:lnTo>
                    <a:pt x="265899" y="76644"/>
                  </a:lnTo>
                  <a:lnTo>
                    <a:pt x="266331" y="76136"/>
                  </a:lnTo>
                  <a:lnTo>
                    <a:pt x="266763" y="75628"/>
                  </a:lnTo>
                  <a:lnTo>
                    <a:pt x="268173" y="73977"/>
                  </a:lnTo>
                  <a:lnTo>
                    <a:pt x="268465" y="76263"/>
                  </a:lnTo>
                  <a:lnTo>
                    <a:pt x="268579" y="77495"/>
                  </a:lnTo>
                  <a:lnTo>
                    <a:pt x="268465" y="77774"/>
                  </a:lnTo>
                  <a:lnTo>
                    <a:pt x="268376" y="78549"/>
                  </a:lnTo>
                  <a:lnTo>
                    <a:pt x="268833" y="79565"/>
                  </a:lnTo>
                  <a:lnTo>
                    <a:pt x="269875" y="73977"/>
                  </a:lnTo>
                  <a:lnTo>
                    <a:pt x="269900" y="73850"/>
                  </a:lnTo>
                  <a:lnTo>
                    <a:pt x="269976" y="73469"/>
                  </a:lnTo>
                  <a:lnTo>
                    <a:pt x="270040" y="73088"/>
                  </a:lnTo>
                  <a:lnTo>
                    <a:pt x="270205" y="72199"/>
                  </a:lnTo>
                  <a:lnTo>
                    <a:pt x="270332" y="75755"/>
                  </a:lnTo>
                  <a:lnTo>
                    <a:pt x="271691" y="77279"/>
                  </a:lnTo>
                  <a:lnTo>
                    <a:pt x="274040" y="74739"/>
                  </a:lnTo>
                  <a:lnTo>
                    <a:pt x="274535" y="79565"/>
                  </a:lnTo>
                  <a:lnTo>
                    <a:pt x="275539" y="75247"/>
                  </a:lnTo>
                  <a:lnTo>
                    <a:pt x="275869" y="81851"/>
                  </a:lnTo>
                  <a:lnTo>
                    <a:pt x="277050" y="75755"/>
                  </a:lnTo>
                  <a:lnTo>
                    <a:pt x="277317" y="77660"/>
                  </a:lnTo>
                  <a:lnTo>
                    <a:pt x="277431" y="79057"/>
                  </a:lnTo>
                  <a:lnTo>
                    <a:pt x="277190" y="79565"/>
                  </a:lnTo>
                  <a:lnTo>
                    <a:pt x="277075" y="80073"/>
                  </a:lnTo>
                  <a:lnTo>
                    <a:pt x="278015" y="82232"/>
                  </a:lnTo>
                  <a:lnTo>
                    <a:pt x="278333" y="82613"/>
                  </a:lnTo>
                  <a:lnTo>
                    <a:pt x="279222" y="78549"/>
                  </a:lnTo>
                  <a:lnTo>
                    <a:pt x="279793" y="78041"/>
                  </a:lnTo>
                  <a:lnTo>
                    <a:pt x="279234" y="81216"/>
                  </a:lnTo>
                  <a:lnTo>
                    <a:pt x="280390" y="78041"/>
                  </a:lnTo>
                  <a:lnTo>
                    <a:pt x="280441" y="77914"/>
                  </a:lnTo>
                  <a:lnTo>
                    <a:pt x="280098" y="81851"/>
                  </a:lnTo>
                  <a:lnTo>
                    <a:pt x="280555" y="81216"/>
                  </a:lnTo>
                  <a:lnTo>
                    <a:pt x="280657" y="79057"/>
                  </a:lnTo>
                  <a:lnTo>
                    <a:pt x="280746" y="78676"/>
                  </a:lnTo>
                  <a:lnTo>
                    <a:pt x="281241" y="77914"/>
                  </a:lnTo>
                  <a:lnTo>
                    <a:pt x="281660" y="77279"/>
                  </a:lnTo>
                  <a:lnTo>
                    <a:pt x="281762" y="78676"/>
                  </a:lnTo>
                  <a:lnTo>
                    <a:pt x="281876" y="81597"/>
                  </a:lnTo>
                  <a:lnTo>
                    <a:pt x="281673" y="82740"/>
                  </a:lnTo>
                  <a:lnTo>
                    <a:pt x="283705" y="80327"/>
                  </a:lnTo>
                  <a:lnTo>
                    <a:pt x="283552" y="81102"/>
                  </a:lnTo>
                  <a:lnTo>
                    <a:pt x="283883" y="80327"/>
                  </a:lnTo>
                  <a:lnTo>
                    <a:pt x="284162" y="79692"/>
                  </a:lnTo>
                  <a:lnTo>
                    <a:pt x="282308" y="86169"/>
                  </a:lnTo>
                  <a:lnTo>
                    <a:pt x="283489" y="83629"/>
                  </a:lnTo>
                  <a:lnTo>
                    <a:pt x="283603" y="83248"/>
                  </a:lnTo>
                  <a:lnTo>
                    <a:pt x="283718" y="82359"/>
                  </a:lnTo>
                  <a:lnTo>
                    <a:pt x="283959" y="81597"/>
                  </a:lnTo>
                  <a:lnTo>
                    <a:pt x="284124" y="80835"/>
                  </a:lnTo>
                  <a:lnTo>
                    <a:pt x="284162" y="82867"/>
                  </a:lnTo>
                  <a:lnTo>
                    <a:pt x="285038" y="82994"/>
                  </a:lnTo>
                  <a:lnTo>
                    <a:pt x="285813" y="82359"/>
                  </a:lnTo>
                  <a:lnTo>
                    <a:pt x="285292" y="84518"/>
                  </a:lnTo>
                  <a:lnTo>
                    <a:pt x="286346" y="85280"/>
                  </a:lnTo>
                  <a:lnTo>
                    <a:pt x="287909" y="83883"/>
                  </a:lnTo>
                  <a:lnTo>
                    <a:pt x="289191" y="84137"/>
                  </a:lnTo>
                  <a:lnTo>
                    <a:pt x="289128" y="83883"/>
                  </a:lnTo>
                  <a:lnTo>
                    <a:pt x="289001" y="83375"/>
                  </a:lnTo>
                  <a:lnTo>
                    <a:pt x="289052" y="82359"/>
                  </a:lnTo>
                  <a:lnTo>
                    <a:pt x="289382" y="80835"/>
                  </a:lnTo>
                  <a:lnTo>
                    <a:pt x="289623" y="79692"/>
                  </a:lnTo>
                  <a:lnTo>
                    <a:pt x="289712" y="79311"/>
                  </a:lnTo>
                  <a:lnTo>
                    <a:pt x="290156" y="78930"/>
                  </a:lnTo>
                  <a:lnTo>
                    <a:pt x="290068" y="79641"/>
                  </a:lnTo>
                  <a:lnTo>
                    <a:pt x="290347" y="78930"/>
                  </a:lnTo>
                  <a:lnTo>
                    <a:pt x="290487" y="78549"/>
                  </a:lnTo>
                  <a:lnTo>
                    <a:pt x="290703" y="78803"/>
                  </a:lnTo>
                  <a:lnTo>
                    <a:pt x="290791" y="79565"/>
                  </a:lnTo>
                  <a:lnTo>
                    <a:pt x="290131" y="82486"/>
                  </a:lnTo>
                  <a:lnTo>
                    <a:pt x="289648" y="83502"/>
                  </a:lnTo>
                  <a:lnTo>
                    <a:pt x="290449" y="82359"/>
                  </a:lnTo>
                  <a:lnTo>
                    <a:pt x="290360" y="82994"/>
                  </a:lnTo>
                  <a:lnTo>
                    <a:pt x="290245" y="83502"/>
                  </a:lnTo>
                  <a:lnTo>
                    <a:pt x="290131" y="83756"/>
                  </a:lnTo>
                  <a:lnTo>
                    <a:pt x="290017" y="84137"/>
                  </a:lnTo>
                  <a:lnTo>
                    <a:pt x="289801" y="85153"/>
                  </a:lnTo>
                  <a:lnTo>
                    <a:pt x="290423" y="83121"/>
                  </a:lnTo>
                  <a:lnTo>
                    <a:pt x="290195" y="88709"/>
                  </a:lnTo>
                  <a:lnTo>
                    <a:pt x="291211" y="85153"/>
                  </a:lnTo>
                  <a:lnTo>
                    <a:pt x="291058" y="86169"/>
                  </a:lnTo>
                  <a:lnTo>
                    <a:pt x="292341" y="86423"/>
                  </a:lnTo>
                  <a:lnTo>
                    <a:pt x="293141" y="85407"/>
                  </a:lnTo>
                  <a:lnTo>
                    <a:pt x="294233" y="85407"/>
                  </a:lnTo>
                  <a:lnTo>
                    <a:pt x="294284" y="85153"/>
                  </a:lnTo>
                  <a:lnTo>
                    <a:pt x="294665" y="83121"/>
                  </a:lnTo>
                  <a:lnTo>
                    <a:pt x="294779" y="82486"/>
                  </a:lnTo>
                  <a:lnTo>
                    <a:pt x="295084" y="83248"/>
                  </a:lnTo>
                  <a:lnTo>
                    <a:pt x="295325" y="82486"/>
                  </a:lnTo>
                  <a:lnTo>
                    <a:pt x="295363" y="82359"/>
                  </a:lnTo>
                  <a:lnTo>
                    <a:pt x="295821" y="80962"/>
                  </a:lnTo>
                  <a:lnTo>
                    <a:pt x="296430" y="81978"/>
                  </a:lnTo>
                  <a:lnTo>
                    <a:pt x="296862" y="84518"/>
                  </a:lnTo>
                  <a:lnTo>
                    <a:pt x="297840" y="84391"/>
                  </a:lnTo>
                  <a:lnTo>
                    <a:pt x="298665" y="83248"/>
                  </a:lnTo>
                  <a:lnTo>
                    <a:pt x="298653" y="82994"/>
                  </a:lnTo>
                  <a:lnTo>
                    <a:pt x="298551" y="82232"/>
                  </a:lnTo>
                  <a:lnTo>
                    <a:pt x="298678" y="81470"/>
                  </a:lnTo>
                  <a:lnTo>
                    <a:pt x="298869" y="80962"/>
                  </a:lnTo>
                  <a:lnTo>
                    <a:pt x="299097" y="80327"/>
                  </a:lnTo>
                  <a:lnTo>
                    <a:pt x="298843" y="81851"/>
                  </a:lnTo>
                  <a:lnTo>
                    <a:pt x="298729" y="82994"/>
                  </a:lnTo>
                  <a:lnTo>
                    <a:pt x="299631" y="82867"/>
                  </a:lnTo>
                  <a:lnTo>
                    <a:pt x="298805" y="84645"/>
                  </a:lnTo>
                  <a:lnTo>
                    <a:pt x="300329" y="84518"/>
                  </a:lnTo>
                  <a:lnTo>
                    <a:pt x="301904" y="82867"/>
                  </a:lnTo>
                  <a:lnTo>
                    <a:pt x="302145" y="82613"/>
                  </a:lnTo>
                  <a:lnTo>
                    <a:pt x="302221" y="80581"/>
                  </a:lnTo>
                  <a:lnTo>
                    <a:pt x="302285" y="80327"/>
                  </a:lnTo>
                  <a:lnTo>
                    <a:pt x="302361" y="80073"/>
                  </a:lnTo>
                  <a:lnTo>
                    <a:pt x="302704" y="79692"/>
                  </a:lnTo>
                  <a:lnTo>
                    <a:pt x="302666" y="81724"/>
                  </a:lnTo>
                  <a:lnTo>
                    <a:pt x="302475" y="82613"/>
                  </a:lnTo>
                  <a:lnTo>
                    <a:pt x="302361" y="82867"/>
                  </a:lnTo>
                  <a:lnTo>
                    <a:pt x="304368" y="79692"/>
                  </a:lnTo>
                  <a:lnTo>
                    <a:pt x="304685" y="79184"/>
                  </a:lnTo>
                  <a:lnTo>
                    <a:pt x="304558" y="91122"/>
                  </a:lnTo>
                  <a:lnTo>
                    <a:pt x="306755" y="86169"/>
                  </a:lnTo>
                  <a:lnTo>
                    <a:pt x="306933" y="85915"/>
                  </a:lnTo>
                  <a:lnTo>
                    <a:pt x="308610" y="83629"/>
                  </a:lnTo>
                  <a:lnTo>
                    <a:pt x="308991" y="84010"/>
                  </a:lnTo>
                  <a:lnTo>
                    <a:pt x="309003" y="84264"/>
                  </a:lnTo>
                  <a:lnTo>
                    <a:pt x="307975" y="85407"/>
                  </a:lnTo>
                  <a:lnTo>
                    <a:pt x="307873" y="85661"/>
                  </a:lnTo>
                  <a:lnTo>
                    <a:pt x="308000" y="87185"/>
                  </a:lnTo>
                  <a:lnTo>
                    <a:pt x="309968" y="83629"/>
                  </a:lnTo>
                  <a:lnTo>
                    <a:pt x="310248" y="83121"/>
                  </a:lnTo>
                  <a:lnTo>
                    <a:pt x="310108" y="88328"/>
                  </a:lnTo>
                  <a:lnTo>
                    <a:pt x="311835" y="85534"/>
                  </a:lnTo>
                  <a:lnTo>
                    <a:pt x="311238" y="93535"/>
                  </a:lnTo>
                  <a:lnTo>
                    <a:pt x="315137" y="85661"/>
                  </a:lnTo>
                  <a:lnTo>
                    <a:pt x="315391" y="90868"/>
                  </a:lnTo>
                  <a:lnTo>
                    <a:pt x="315633" y="89217"/>
                  </a:lnTo>
                  <a:lnTo>
                    <a:pt x="315722" y="88836"/>
                  </a:lnTo>
                  <a:lnTo>
                    <a:pt x="316344" y="87312"/>
                  </a:lnTo>
                  <a:lnTo>
                    <a:pt x="316141" y="88480"/>
                  </a:lnTo>
                  <a:lnTo>
                    <a:pt x="316369" y="87947"/>
                  </a:lnTo>
                  <a:lnTo>
                    <a:pt x="317474" y="87312"/>
                  </a:lnTo>
                  <a:lnTo>
                    <a:pt x="319468" y="86169"/>
                  </a:lnTo>
                  <a:lnTo>
                    <a:pt x="321348" y="91643"/>
                  </a:lnTo>
                  <a:lnTo>
                    <a:pt x="324027" y="94043"/>
                  </a:lnTo>
                  <a:lnTo>
                    <a:pt x="324624" y="94551"/>
                  </a:lnTo>
                  <a:lnTo>
                    <a:pt x="325920" y="86169"/>
                  </a:lnTo>
                  <a:lnTo>
                    <a:pt x="325996" y="85661"/>
                  </a:lnTo>
                  <a:lnTo>
                    <a:pt x="326021" y="85534"/>
                  </a:lnTo>
                  <a:lnTo>
                    <a:pt x="326174" y="84518"/>
                  </a:lnTo>
                  <a:lnTo>
                    <a:pt x="326364" y="86677"/>
                  </a:lnTo>
                  <a:lnTo>
                    <a:pt x="326491" y="89344"/>
                  </a:lnTo>
                  <a:lnTo>
                    <a:pt x="325539" y="92392"/>
                  </a:lnTo>
                  <a:lnTo>
                    <a:pt x="328358" y="88709"/>
                  </a:lnTo>
                  <a:lnTo>
                    <a:pt x="329615" y="93408"/>
                  </a:lnTo>
                  <a:lnTo>
                    <a:pt x="332282" y="90360"/>
                  </a:lnTo>
                  <a:lnTo>
                    <a:pt x="332003" y="91122"/>
                  </a:lnTo>
                  <a:lnTo>
                    <a:pt x="331787" y="92138"/>
                  </a:lnTo>
                  <a:lnTo>
                    <a:pt x="331597" y="92011"/>
                  </a:lnTo>
                  <a:lnTo>
                    <a:pt x="331520" y="94551"/>
                  </a:lnTo>
                  <a:lnTo>
                    <a:pt x="333006" y="92646"/>
                  </a:lnTo>
                  <a:lnTo>
                    <a:pt x="333133" y="92392"/>
                  </a:lnTo>
                  <a:lnTo>
                    <a:pt x="333184" y="92138"/>
                  </a:lnTo>
                  <a:lnTo>
                    <a:pt x="333527" y="90487"/>
                  </a:lnTo>
                  <a:lnTo>
                    <a:pt x="333654" y="90614"/>
                  </a:lnTo>
                  <a:lnTo>
                    <a:pt x="333743" y="90868"/>
                  </a:lnTo>
                  <a:lnTo>
                    <a:pt x="333438" y="91757"/>
                  </a:lnTo>
                  <a:lnTo>
                    <a:pt x="333324" y="94932"/>
                  </a:lnTo>
                  <a:lnTo>
                    <a:pt x="334899" y="90487"/>
                  </a:lnTo>
                  <a:lnTo>
                    <a:pt x="334606" y="93065"/>
                  </a:lnTo>
                  <a:lnTo>
                    <a:pt x="334746" y="92773"/>
                  </a:lnTo>
                  <a:lnTo>
                    <a:pt x="335419" y="94424"/>
                  </a:lnTo>
                  <a:lnTo>
                    <a:pt x="335610" y="92773"/>
                  </a:lnTo>
                  <a:lnTo>
                    <a:pt x="335749" y="91503"/>
                  </a:lnTo>
                  <a:lnTo>
                    <a:pt x="336207" y="93027"/>
                  </a:lnTo>
                  <a:lnTo>
                    <a:pt x="336969" y="91503"/>
                  </a:lnTo>
                  <a:lnTo>
                    <a:pt x="337426" y="90614"/>
                  </a:lnTo>
                  <a:lnTo>
                    <a:pt x="337654" y="92329"/>
                  </a:lnTo>
                  <a:lnTo>
                    <a:pt x="338264" y="90614"/>
                  </a:lnTo>
                  <a:lnTo>
                    <a:pt x="338315" y="90487"/>
                  </a:lnTo>
                  <a:lnTo>
                    <a:pt x="338353" y="90360"/>
                  </a:lnTo>
                  <a:lnTo>
                    <a:pt x="338696" y="89344"/>
                  </a:lnTo>
                  <a:lnTo>
                    <a:pt x="338620" y="94170"/>
                  </a:lnTo>
                  <a:lnTo>
                    <a:pt x="339661" y="89725"/>
                  </a:lnTo>
                  <a:lnTo>
                    <a:pt x="338645" y="94297"/>
                  </a:lnTo>
                  <a:lnTo>
                    <a:pt x="340182" y="93662"/>
                  </a:lnTo>
                  <a:lnTo>
                    <a:pt x="341096" y="91630"/>
                  </a:lnTo>
                  <a:lnTo>
                    <a:pt x="340652" y="93027"/>
                  </a:lnTo>
                  <a:lnTo>
                    <a:pt x="341198" y="93154"/>
                  </a:lnTo>
                  <a:lnTo>
                    <a:pt x="340626" y="95021"/>
                  </a:lnTo>
                  <a:lnTo>
                    <a:pt x="341172" y="95186"/>
                  </a:lnTo>
                  <a:lnTo>
                    <a:pt x="341833" y="94424"/>
                  </a:lnTo>
                  <a:lnTo>
                    <a:pt x="342226" y="92011"/>
                  </a:lnTo>
                  <a:lnTo>
                    <a:pt x="342061" y="97726"/>
                  </a:lnTo>
                  <a:lnTo>
                    <a:pt x="343865" y="92011"/>
                  </a:lnTo>
                  <a:lnTo>
                    <a:pt x="343979" y="91630"/>
                  </a:lnTo>
                  <a:lnTo>
                    <a:pt x="344576" y="89725"/>
                  </a:lnTo>
                  <a:lnTo>
                    <a:pt x="344703" y="89344"/>
                  </a:lnTo>
                  <a:lnTo>
                    <a:pt x="344893" y="88709"/>
                  </a:lnTo>
                  <a:lnTo>
                    <a:pt x="345135" y="87947"/>
                  </a:lnTo>
                  <a:lnTo>
                    <a:pt x="344208" y="95186"/>
                  </a:lnTo>
                  <a:lnTo>
                    <a:pt x="346303" y="93027"/>
                  </a:lnTo>
                  <a:lnTo>
                    <a:pt x="347941" y="91782"/>
                  </a:lnTo>
                  <a:lnTo>
                    <a:pt x="347154" y="95821"/>
                  </a:lnTo>
                  <a:lnTo>
                    <a:pt x="348500" y="94551"/>
                  </a:lnTo>
                  <a:lnTo>
                    <a:pt x="348386" y="92900"/>
                  </a:lnTo>
                  <a:lnTo>
                    <a:pt x="348195" y="91605"/>
                  </a:lnTo>
                  <a:lnTo>
                    <a:pt x="348043" y="91706"/>
                  </a:lnTo>
                  <a:lnTo>
                    <a:pt x="348107" y="90995"/>
                  </a:lnTo>
                  <a:lnTo>
                    <a:pt x="348195" y="91605"/>
                  </a:lnTo>
                  <a:lnTo>
                    <a:pt x="349300" y="90995"/>
                  </a:lnTo>
                  <a:lnTo>
                    <a:pt x="349783" y="90741"/>
                  </a:lnTo>
                  <a:lnTo>
                    <a:pt x="349173" y="93535"/>
                  </a:lnTo>
                  <a:lnTo>
                    <a:pt x="350354" y="90741"/>
                  </a:lnTo>
                  <a:lnTo>
                    <a:pt x="350507" y="90360"/>
                  </a:lnTo>
                  <a:lnTo>
                    <a:pt x="351624" y="91757"/>
                  </a:lnTo>
                  <a:lnTo>
                    <a:pt x="351751" y="92646"/>
                  </a:lnTo>
                  <a:lnTo>
                    <a:pt x="351002" y="93789"/>
                  </a:lnTo>
                  <a:lnTo>
                    <a:pt x="350710" y="94551"/>
                  </a:lnTo>
                  <a:lnTo>
                    <a:pt x="352463" y="92900"/>
                  </a:lnTo>
                  <a:lnTo>
                    <a:pt x="353237" y="95440"/>
                  </a:lnTo>
                  <a:lnTo>
                    <a:pt x="354888" y="93395"/>
                  </a:lnTo>
                  <a:lnTo>
                    <a:pt x="354990" y="92900"/>
                  </a:lnTo>
                  <a:lnTo>
                    <a:pt x="355193" y="90487"/>
                  </a:lnTo>
                  <a:lnTo>
                    <a:pt x="355269" y="90360"/>
                  </a:lnTo>
                  <a:lnTo>
                    <a:pt x="356870" y="87947"/>
                  </a:lnTo>
                  <a:lnTo>
                    <a:pt x="357047" y="87693"/>
                  </a:lnTo>
                  <a:lnTo>
                    <a:pt x="357162" y="87439"/>
                  </a:lnTo>
                  <a:lnTo>
                    <a:pt x="357136" y="87566"/>
                  </a:lnTo>
                  <a:lnTo>
                    <a:pt x="355917" y="91757"/>
                  </a:lnTo>
                  <a:lnTo>
                    <a:pt x="358470" y="87566"/>
                  </a:lnTo>
                  <a:lnTo>
                    <a:pt x="356196" y="95059"/>
                  </a:lnTo>
                  <a:lnTo>
                    <a:pt x="356438" y="94678"/>
                  </a:lnTo>
                  <a:lnTo>
                    <a:pt x="356793" y="93916"/>
                  </a:lnTo>
                  <a:lnTo>
                    <a:pt x="356895" y="93535"/>
                  </a:lnTo>
                  <a:lnTo>
                    <a:pt x="357124" y="92392"/>
                  </a:lnTo>
                  <a:lnTo>
                    <a:pt x="357187" y="93408"/>
                  </a:lnTo>
                  <a:lnTo>
                    <a:pt x="357060" y="93916"/>
                  </a:lnTo>
                  <a:lnTo>
                    <a:pt x="356577" y="95186"/>
                  </a:lnTo>
                  <a:lnTo>
                    <a:pt x="357670" y="94297"/>
                  </a:lnTo>
                  <a:lnTo>
                    <a:pt x="357822" y="92392"/>
                  </a:lnTo>
                  <a:lnTo>
                    <a:pt x="357847" y="92011"/>
                  </a:lnTo>
                  <a:lnTo>
                    <a:pt x="358609" y="92138"/>
                  </a:lnTo>
                  <a:lnTo>
                    <a:pt x="358406" y="93027"/>
                  </a:lnTo>
                  <a:lnTo>
                    <a:pt x="358305" y="93281"/>
                  </a:lnTo>
                  <a:lnTo>
                    <a:pt x="358152" y="93535"/>
                  </a:lnTo>
                  <a:lnTo>
                    <a:pt x="357809" y="94678"/>
                  </a:lnTo>
                  <a:lnTo>
                    <a:pt x="358952" y="92011"/>
                  </a:lnTo>
                  <a:lnTo>
                    <a:pt x="359448" y="90868"/>
                  </a:lnTo>
                  <a:lnTo>
                    <a:pt x="359727" y="91503"/>
                  </a:lnTo>
                  <a:lnTo>
                    <a:pt x="359841" y="92138"/>
                  </a:lnTo>
                  <a:lnTo>
                    <a:pt x="359740" y="92519"/>
                  </a:lnTo>
                  <a:lnTo>
                    <a:pt x="359638" y="93281"/>
                  </a:lnTo>
                  <a:lnTo>
                    <a:pt x="360629" y="93281"/>
                  </a:lnTo>
                  <a:lnTo>
                    <a:pt x="361556" y="90868"/>
                  </a:lnTo>
                  <a:lnTo>
                    <a:pt x="362496" y="88455"/>
                  </a:lnTo>
                  <a:lnTo>
                    <a:pt x="363156" y="90233"/>
                  </a:lnTo>
                  <a:lnTo>
                    <a:pt x="363258" y="90741"/>
                  </a:lnTo>
                  <a:lnTo>
                    <a:pt x="361975" y="94932"/>
                  </a:lnTo>
                  <a:lnTo>
                    <a:pt x="363397" y="92138"/>
                  </a:lnTo>
                  <a:lnTo>
                    <a:pt x="362635" y="95948"/>
                  </a:lnTo>
                  <a:lnTo>
                    <a:pt x="363423" y="95059"/>
                  </a:lnTo>
                  <a:lnTo>
                    <a:pt x="363550" y="94805"/>
                  </a:lnTo>
                  <a:lnTo>
                    <a:pt x="363677" y="93027"/>
                  </a:lnTo>
                  <a:lnTo>
                    <a:pt x="364236" y="93281"/>
                  </a:lnTo>
                  <a:lnTo>
                    <a:pt x="364350" y="93027"/>
                  </a:lnTo>
                  <a:lnTo>
                    <a:pt x="364718" y="92138"/>
                  </a:lnTo>
                  <a:lnTo>
                    <a:pt x="365353" y="90614"/>
                  </a:lnTo>
                  <a:lnTo>
                    <a:pt x="365518" y="92011"/>
                  </a:lnTo>
                  <a:lnTo>
                    <a:pt x="364807" y="93408"/>
                  </a:lnTo>
                  <a:lnTo>
                    <a:pt x="366039" y="92900"/>
                  </a:lnTo>
                  <a:lnTo>
                    <a:pt x="365798" y="91630"/>
                  </a:lnTo>
                  <a:lnTo>
                    <a:pt x="365887" y="91122"/>
                  </a:lnTo>
                  <a:lnTo>
                    <a:pt x="366153" y="90614"/>
                  </a:lnTo>
                  <a:lnTo>
                    <a:pt x="366699" y="89598"/>
                  </a:lnTo>
                  <a:lnTo>
                    <a:pt x="366750" y="88455"/>
                  </a:lnTo>
                  <a:lnTo>
                    <a:pt x="366750" y="87566"/>
                  </a:lnTo>
                  <a:lnTo>
                    <a:pt x="366737" y="86550"/>
                  </a:lnTo>
                  <a:lnTo>
                    <a:pt x="367093" y="87312"/>
                  </a:lnTo>
                  <a:lnTo>
                    <a:pt x="367195" y="87820"/>
                  </a:lnTo>
                  <a:lnTo>
                    <a:pt x="367030" y="88074"/>
                  </a:lnTo>
                  <a:lnTo>
                    <a:pt x="367855" y="87947"/>
                  </a:lnTo>
                  <a:lnTo>
                    <a:pt x="367639" y="90208"/>
                  </a:lnTo>
                  <a:lnTo>
                    <a:pt x="368719" y="87947"/>
                  </a:lnTo>
                  <a:lnTo>
                    <a:pt x="368769" y="87820"/>
                  </a:lnTo>
                  <a:lnTo>
                    <a:pt x="368871" y="88328"/>
                  </a:lnTo>
                  <a:lnTo>
                    <a:pt x="368973" y="89090"/>
                  </a:lnTo>
                  <a:lnTo>
                    <a:pt x="368858" y="89979"/>
                  </a:lnTo>
                  <a:lnTo>
                    <a:pt x="367982" y="93154"/>
                  </a:lnTo>
                  <a:lnTo>
                    <a:pt x="367855" y="93916"/>
                  </a:lnTo>
                  <a:lnTo>
                    <a:pt x="368846" y="90868"/>
                  </a:lnTo>
                  <a:lnTo>
                    <a:pt x="369404" y="93408"/>
                  </a:lnTo>
                  <a:lnTo>
                    <a:pt x="370192" y="90995"/>
                  </a:lnTo>
                  <a:lnTo>
                    <a:pt x="369836" y="92519"/>
                  </a:lnTo>
                  <a:lnTo>
                    <a:pt x="369722" y="93281"/>
                  </a:lnTo>
                  <a:lnTo>
                    <a:pt x="370535" y="90741"/>
                  </a:lnTo>
                  <a:lnTo>
                    <a:pt x="370497" y="92265"/>
                  </a:lnTo>
                  <a:lnTo>
                    <a:pt x="370166" y="93535"/>
                  </a:lnTo>
                  <a:lnTo>
                    <a:pt x="370865" y="94170"/>
                  </a:lnTo>
                  <a:lnTo>
                    <a:pt x="370941" y="90741"/>
                  </a:lnTo>
                  <a:lnTo>
                    <a:pt x="370954" y="89979"/>
                  </a:lnTo>
                  <a:lnTo>
                    <a:pt x="370979" y="88709"/>
                  </a:lnTo>
                  <a:lnTo>
                    <a:pt x="371233" y="89852"/>
                  </a:lnTo>
                  <a:lnTo>
                    <a:pt x="371348" y="91122"/>
                  </a:lnTo>
                  <a:lnTo>
                    <a:pt x="371246" y="91605"/>
                  </a:lnTo>
                  <a:lnTo>
                    <a:pt x="371132" y="92011"/>
                  </a:lnTo>
                  <a:lnTo>
                    <a:pt x="371779" y="93281"/>
                  </a:lnTo>
                  <a:lnTo>
                    <a:pt x="373278" y="90741"/>
                  </a:lnTo>
                  <a:lnTo>
                    <a:pt x="373634" y="91605"/>
                  </a:lnTo>
                  <a:lnTo>
                    <a:pt x="373761" y="92900"/>
                  </a:lnTo>
                  <a:lnTo>
                    <a:pt x="373291" y="95986"/>
                  </a:lnTo>
                  <a:lnTo>
                    <a:pt x="373888" y="95821"/>
                  </a:lnTo>
                  <a:lnTo>
                    <a:pt x="376123" y="92265"/>
                  </a:lnTo>
                  <a:lnTo>
                    <a:pt x="377139" y="93408"/>
                  </a:lnTo>
                  <a:lnTo>
                    <a:pt x="377177" y="92265"/>
                  </a:lnTo>
                  <a:lnTo>
                    <a:pt x="377571" y="90741"/>
                  </a:lnTo>
                  <a:lnTo>
                    <a:pt x="378104" y="88709"/>
                  </a:lnTo>
                  <a:lnTo>
                    <a:pt x="378333" y="87820"/>
                  </a:lnTo>
                  <a:lnTo>
                    <a:pt x="378396" y="87566"/>
                  </a:lnTo>
                  <a:lnTo>
                    <a:pt x="377317" y="95821"/>
                  </a:lnTo>
                  <a:lnTo>
                    <a:pt x="378129" y="94170"/>
                  </a:lnTo>
                  <a:lnTo>
                    <a:pt x="378231" y="93916"/>
                  </a:lnTo>
                  <a:lnTo>
                    <a:pt x="377647" y="96329"/>
                  </a:lnTo>
                  <a:lnTo>
                    <a:pt x="377825" y="95694"/>
                  </a:lnTo>
                  <a:lnTo>
                    <a:pt x="378460" y="96837"/>
                  </a:lnTo>
                  <a:lnTo>
                    <a:pt x="379234" y="95694"/>
                  </a:lnTo>
                  <a:lnTo>
                    <a:pt x="379831" y="94805"/>
                  </a:lnTo>
                  <a:lnTo>
                    <a:pt x="381482" y="93408"/>
                  </a:lnTo>
                  <a:lnTo>
                    <a:pt x="381254" y="94043"/>
                  </a:lnTo>
                  <a:lnTo>
                    <a:pt x="381127" y="95440"/>
                  </a:lnTo>
                  <a:lnTo>
                    <a:pt x="381215" y="96075"/>
                  </a:lnTo>
                  <a:lnTo>
                    <a:pt x="382155" y="95821"/>
                  </a:lnTo>
                  <a:lnTo>
                    <a:pt x="382536" y="96456"/>
                  </a:lnTo>
                  <a:lnTo>
                    <a:pt x="382778" y="95821"/>
                  </a:lnTo>
                  <a:lnTo>
                    <a:pt x="383006" y="95186"/>
                  </a:lnTo>
                  <a:lnTo>
                    <a:pt x="383273" y="95440"/>
                  </a:lnTo>
                  <a:lnTo>
                    <a:pt x="383311" y="95186"/>
                  </a:lnTo>
                  <a:lnTo>
                    <a:pt x="383552" y="93408"/>
                  </a:lnTo>
                  <a:lnTo>
                    <a:pt x="384124" y="96456"/>
                  </a:lnTo>
                  <a:lnTo>
                    <a:pt x="385533" y="95567"/>
                  </a:lnTo>
                  <a:lnTo>
                    <a:pt x="386969" y="94551"/>
                  </a:lnTo>
                  <a:lnTo>
                    <a:pt x="387565" y="96710"/>
                  </a:lnTo>
                  <a:lnTo>
                    <a:pt x="388632" y="96710"/>
                  </a:lnTo>
                  <a:lnTo>
                    <a:pt x="388747" y="96075"/>
                  </a:lnTo>
                  <a:lnTo>
                    <a:pt x="388747" y="95440"/>
                  </a:lnTo>
                  <a:lnTo>
                    <a:pt x="388823" y="94551"/>
                  </a:lnTo>
                  <a:lnTo>
                    <a:pt x="389991" y="91249"/>
                  </a:lnTo>
                  <a:lnTo>
                    <a:pt x="390296" y="91249"/>
                  </a:lnTo>
                  <a:lnTo>
                    <a:pt x="389458" y="92646"/>
                  </a:lnTo>
                  <a:lnTo>
                    <a:pt x="389369" y="96405"/>
                  </a:lnTo>
                  <a:lnTo>
                    <a:pt x="389915" y="94170"/>
                  </a:lnTo>
                  <a:lnTo>
                    <a:pt x="389597" y="98488"/>
                  </a:lnTo>
                  <a:lnTo>
                    <a:pt x="390321" y="94170"/>
                  </a:lnTo>
                  <a:lnTo>
                    <a:pt x="390817" y="91249"/>
                  </a:lnTo>
                  <a:lnTo>
                    <a:pt x="391121" y="89471"/>
                  </a:lnTo>
                  <a:lnTo>
                    <a:pt x="391261" y="92900"/>
                  </a:lnTo>
                  <a:lnTo>
                    <a:pt x="391020" y="93789"/>
                  </a:lnTo>
                  <a:lnTo>
                    <a:pt x="391490" y="93154"/>
                  </a:lnTo>
                  <a:lnTo>
                    <a:pt x="392188" y="91630"/>
                  </a:lnTo>
                  <a:lnTo>
                    <a:pt x="392366" y="91884"/>
                  </a:lnTo>
                  <a:lnTo>
                    <a:pt x="392417" y="92265"/>
                  </a:lnTo>
                  <a:lnTo>
                    <a:pt x="391972" y="94805"/>
                  </a:lnTo>
                  <a:lnTo>
                    <a:pt x="393115" y="91630"/>
                  </a:lnTo>
                  <a:lnTo>
                    <a:pt x="393458" y="90614"/>
                  </a:lnTo>
                  <a:lnTo>
                    <a:pt x="393331" y="92646"/>
                  </a:lnTo>
                  <a:lnTo>
                    <a:pt x="393204" y="93535"/>
                  </a:lnTo>
                  <a:lnTo>
                    <a:pt x="392899" y="94043"/>
                  </a:lnTo>
                  <a:lnTo>
                    <a:pt x="392582" y="94043"/>
                  </a:lnTo>
                  <a:lnTo>
                    <a:pt x="392201" y="94678"/>
                  </a:lnTo>
                  <a:lnTo>
                    <a:pt x="391960" y="98107"/>
                  </a:lnTo>
                  <a:lnTo>
                    <a:pt x="392201" y="97218"/>
                  </a:lnTo>
                  <a:lnTo>
                    <a:pt x="392442" y="97853"/>
                  </a:lnTo>
                  <a:lnTo>
                    <a:pt x="392430" y="97726"/>
                  </a:lnTo>
                  <a:lnTo>
                    <a:pt x="392442" y="97853"/>
                  </a:lnTo>
                  <a:lnTo>
                    <a:pt x="392658" y="98907"/>
                  </a:lnTo>
                  <a:lnTo>
                    <a:pt x="392595" y="98298"/>
                  </a:lnTo>
                  <a:lnTo>
                    <a:pt x="392938" y="99377"/>
                  </a:lnTo>
                  <a:lnTo>
                    <a:pt x="393052" y="98107"/>
                  </a:lnTo>
                  <a:lnTo>
                    <a:pt x="393179" y="97726"/>
                  </a:lnTo>
                  <a:lnTo>
                    <a:pt x="393344" y="97218"/>
                  </a:lnTo>
                  <a:lnTo>
                    <a:pt x="395211" y="91503"/>
                  </a:lnTo>
                  <a:lnTo>
                    <a:pt x="394538" y="97218"/>
                  </a:lnTo>
                  <a:lnTo>
                    <a:pt x="394512" y="97472"/>
                  </a:lnTo>
                  <a:lnTo>
                    <a:pt x="394614" y="97218"/>
                  </a:lnTo>
                  <a:lnTo>
                    <a:pt x="395719" y="95567"/>
                  </a:lnTo>
                  <a:lnTo>
                    <a:pt x="395097" y="97980"/>
                  </a:lnTo>
                  <a:lnTo>
                    <a:pt x="394995" y="100685"/>
                  </a:lnTo>
                  <a:lnTo>
                    <a:pt x="394754" y="101409"/>
                  </a:lnTo>
                  <a:lnTo>
                    <a:pt x="395732" y="98996"/>
                  </a:lnTo>
                  <a:lnTo>
                    <a:pt x="394957" y="103568"/>
                  </a:lnTo>
                  <a:lnTo>
                    <a:pt x="396379" y="100012"/>
                  </a:lnTo>
                  <a:lnTo>
                    <a:pt x="396163" y="101028"/>
                  </a:lnTo>
                  <a:lnTo>
                    <a:pt x="396455" y="100685"/>
                  </a:lnTo>
                  <a:lnTo>
                    <a:pt x="396646" y="100012"/>
                  </a:lnTo>
                  <a:lnTo>
                    <a:pt x="396722" y="99758"/>
                  </a:lnTo>
                  <a:lnTo>
                    <a:pt x="397090" y="98996"/>
                  </a:lnTo>
                  <a:lnTo>
                    <a:pt x="398322" y="96456"/>
                  </a:lnTo>
                  <a:lnTo>
                    <a:pt x="397637" y="104203"/>
                  </a:lnTo>
                  <a:lnTo>
                    <a:pt x="399897" y="99885"/>
                  </a:lnTo>
                  <a:lnTo>
                    <a:pt x="401320" y="98234"/>
                  </a:lnTo>
                  <a:lnTo>
                    <a:pt x="401853" y="96456"/>
                  </a:lnTo>
                  <a:lnTo>
                    <a:pt x="402082" y="95694"/>
                  </a:lnTo>
                  <a:lnTo>
                    <a:pt x="402310" y="94932"/>
                  </a:lnTo>
                  <a:lnTo>
                    <a:pt x="403631" y="93408"/>
                  </a:lnTo>
                  <a:lnTo>
                    <a:pt x="403491" y="95186"/>
                  </a:lnTo>
                  <a:lnTo>
                    <a:pt x="402653" y="96710"/>
                  </a:lnTo>
                  <a:lnTo>
                    <a:pt x="402539" y="97218"/>
                  </a:lnTo>
                  <a:lnTo>
                    <a:pt x="402666" y="98615"/>
                  </a:lnTo>
                  <a:lnTo>
                    <a:pt x="403110" y="98361"/>
                  </a:lnTo>
                  <a:lnTo>
                    <a:pt x="403847" y="97345"/>
                  </a:lnTo>
                  <a:lnTo>
                    <a:pt x="403593" y="98107"/>
                  </a:lnTo>
                  <a:lnTo>
                    <a:pt x="403479" y="98996"/>
                  </a:lnTo>
                  <a:lnTo>
                    <a:pt x="403352" y="100139"/>
                  </a:lnTo>
                  <a:lnTo>
                    <a:pt x="403796" y="100012"/>
                  </a:lnTo>
                  <a:lnTo>
                    <a:pt x="404177" y="98107"/>
                  </a:lnTo>
                  <a:lnTo>
                    <a:pt x="404190" y="97726"/>
                  </a:lnTo>
                  <a:lnTo>
                    <a:pt x="404114" y="97345"/>
                  </a:lnTo>
                  <a:lnTo>
                    <a:pt x="404279" y="96837"/>
                  </a:lnTo>
                  <a:lnTo>
                    <a:pt x="405320" y="93535"/>
                  </a:lnTo>
                  <a:close/>
                </a:path>
                <a:path w="409575" h="104775">
                  <a:moveTo>
                    <a:pt x="405345" y="101434"/>
                  </a:moveTo>
                  <a:lnTo>
                    <a:pt x="405066" y="101587"/>
                  </a:lnTo>
                  <a:lnTo>
                    <a:pt x="404939" y="102298"/>
                  </a:lnTo>
                  <a:lnTo>
                    <a:pt x="405345" y="101434"/>
                  </a:lnTo>
                  <a:close/>
                </a:path>
                <a:path w="409575" h="104775">
                  <a:moveTo>
                    <a:pt x="405422" y="103009"/>
                  </a:moveTo>
                  <a:lnTo>
                    <a:pt x="405218" y="103314"/>
                  </a:lnTo>
                  <a:lnTo>
                    <a:pt x="405422" y="103009"/>
                  </a:lnTo>
                  <a:close/>
                </a:path>
                <a:path w="409575" h="104775">
                  <a:moveTo>
                    <a:pt x="405879" y="102349"/>
                  </a:moveTo>
                  <a:lnTo>
                    <a:pt x="405422" y="102997"/>
                  </a:lnTo>
                  <a:lnTo>
                    <a:pt x="405625" y="103149"/>
                  </a:lnTo>
                  <a:lnTo>
                    <a:pt x="405879" y="102349"/>
                  </a:lnTo>
                  <a:close/>
                </a:path>
                <a:path w="409575" h="104775">
                  <a:moveTo>
                    <a:pt x="406666" y="97853"/>
                  </a:moveTo>
                  <a:lnTo>
                    <a:pt x="406158" y="99758"/>
                  </a:lnTo>
                  <a:lnTo>
                    <a:pt x="405345" y="101434"/>
                  </a:lnTo>
                  <a:lnTo>
                    <a:pt x="405904" y="101155"/>
                  </a:lnTo>
                  <a:lnTo>
                    <a:pt x="406641" y="98615"/>
                  </a:lnTo>
                  <a:lnTo>
                    <a:pt x="406666" y="97853"/>
                  </a:lnTo>
                  <a:close/>
                </a:path>
                <a:path w="409575" h="104775">
                  <a:moveTo>
                    <a:pt x="406844" y="97218"/>
                  </a:moveTo>
                  <a:lnTo>
                    <a:pt x="406628" y="97345"/>
                  </a:lnTo>
                  <a:lnTo>
                    <a:pt x="406666" y="97853"/>
                  </a:lnTo>
                  <a:lnTo>
                    <a:pt x="406844" y="97218"/>
                  </a:lnTo>
                  <a:close/>
                </a:path>
                <a:path w="409575" h="104775">
                  <a:moveTo>
                    <a:pt x="407225" y="91630"/>
                  </a:moveTo>
                  <a:lnTo>
                    <a:pt x="404583" y="98234"/>
                  </a:lnTo>
                  <a:lnTo>
                    <a:pt x="403783" y="100901"/>
                  </a:lnTo>
                  <a:lnTo>
                    <a:pt x="403301" y="102006"/>
                  </a:lnTo>
                  <a:lnTo>
                    <a:pt x="403199" y="102133"/>
                  </a:lnTo>
                  <a:lnTo>
                    <a:pt x="402996" y="102298"/>
                  </a:lnTo>
                  <a:lnTo>
                    <a:pt x="403110" y="101879"/>
                  </a:lnTo>
                  <a:lnTo>
                    <a:pt x="403212" y="101473"/>
                  </a:lnTo>
                  <a:lnTo>
                    <a:pt x="403237" y="101219"/>
                  </a:lnTo>
                  <a:lnTo>
                    <a:pt x="403034" y="101942"/>
                  </a:lnTo>
                  <a:lnTo>
                    <a:pt x="402907" y="102298"/>
                  </a:lnTo>
                  <a:lnTo>
                    <a:pt x="402856" y="102819"/>
                  </a:lnTo>
                  <a:lnTo>
                    <a:pt x="402983" y="102679"/>
                  </a:lnTo>
                  <a:lnTo>
                    <a:pt x="403136" y="102387"/>
                  </a:lnTo>
                  <a:lnTo>
                    <a:pt x="403288" y="102044"/>
                  </a:lnTo>
                  <a:lnTo>
                    <a:pt x="403961" y="101282"/>
                  </a:lnTo>
                  <a:lnTo>
                    <a:pt x="404850" y="99504"/>
                  </a:lnTo>
                  <a:lnTo>
                    <a:pt x="405523" y="98742"/>
                  </a:lnTo>
                  <a:lnTo>
                    <a:pt x="405231" y="100520"/>
                  </a:lnTo>
                  <a:lnTo>
                    <a:pt x="404647" y="101244"/>
                  </a:lnTo>
                  <a:lnTo>
                    <a:pt x="404190" y="102298"/>
                  </a:lnTo>
                  <a:lnTo>
                    <a:pt x="404888" y="101663"/>
                  </a:lnTo>
                  <a:lnTo>
                    <a:pt x="405066" y="101587"/>
                  </a:lnTo>
                  <a:lnTo>
                    <a:pt x="405561" y="98742"/>
                  </a:lnTo>
                  <a:lnTo>
                    <a:pt x="405663" y="98234"/>
                  </a:lnTo>
                  <a:lnTo>
                    <a:pt x="405790" y="97980"/>
                  </a:lnTo>
                  <a:lnTo>
                    <a:pt x="406082" y="97599"/>
                  </a:lnTo>
                  <a:lnTo>
                    <a:pt x="406196" y="97345"/>
                  </a:lnTo>
                  <a:lnTo>
                    <a:pt x="407225" y="91630"/>
                  </a:lnTo>
                  <a:close/>
                </a:path>
                <a:path w="409575" h="104775">
                  <a:moveTo>
                    <a:pt x="409105" y="95935"/>
                  </a:moveTo>
                  <a:lnTo>
                    <a:pt x="408711" y="95732"/>
                  </a:lnTo>
                  <a:lnTo>
                    <a:pt x="407746" y="97777"/>
                  </a:lnTo>
                  <a:lnTo>
                    <a:pt x="407822" y="97002"/>
                  </a:lnTo>
                  <a:lnTo>
                    <a:pt x="408114" y="96151"/>
                  </a:lnTo>
                  <a:lnTo>
                    <a:pt x="408292" y="95516"/>
                  </a:lnTo>
                  <a:lnTo>
                    <a:pt x="407593" y="97091"/>
                  </a:lnTo>
                  <a:lnTo>
                    <a:pt x="406565" y="99872"/>
                  </a:lnTo>
                  <a:lnTo>
                    <a:pt x="406019" y="103035"/>
                  </a:lnTo>
                  <a:lnTo>
                    <a:pt x="407098" y="99860"/>
                  </a:lnTo>
                  <a:lnTo>
                    <a:pt x="406844" y="101231"/>
                  </a:lnTo>
                  <a:lnTo>
                    <a:pt x="408089" y="97447"/>
                  </a:lnTo>
                  <a:lnTo>
                    <a:pt x="408444" y="97116"/>
                  </a:lnTo>
                  <a:lnTo>
                    <a:pt x="408292" y="98628"/>
                  </a:lnTo>
                  <a:lnTo>
                    <a:pt x="407936" y="99860"/>
                  </a:lnTo>
                  <a:lnTo>
                    <a:pt x="408241" y="99021"/>
                  </a:lnTo>
                  <a:lnTo>
                    <a:pt x="408178" y="100698"/>
                  </a:lnTo>
                  <a:lnTo>
                    <a:pt x="408825" y="98615"/>
                  </a:lnTo>
                  <a:lnTo>
                    <a:pt x="409105" y="95935"/>
                  </a:lnTo>
                  <a:close/>
                </a:path>
                <a:path w="409575" h="104775">
                  <a:moveTo>
                    <a:pt x="409282" y="99326"/>
                  </a:moveTo>
                  <a:lnTo>
                    <a:pt x="408914" y="99669"/>
                  </a:lnTo>
                  <a:lnTo>
                    <a:pt x="407924" y="102984"/>
                  </a:lnTo>
                  <a:lnTo>
                    <a:pt x="408546" y="102184"/>
                  </a:lnTo>
                  <a:lnTo>
                    <a:pt x="408851" y="101333"/>
                  </a:lnTo>
                  <a:lnTo>
                    <a:pt x="409282" y="9932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8469509" y="8316499"/>
              <a:ext cx="723900" cy="146685"/>
            </a:xfrm>
            <a:custGeom>
              <a:avLst/>
              <a:gdLst/>
              <a:ahLst/>
              <a:cxnLst/>
              <a:rect l="l" t="t" r="r" b="b"/>
              <a:pathLst>
                <a:path w="723900" h="146684">
                  <a:moveTo>
                    <a:pt x="685" y="0"/>
                  </a:moveTo>
                  <a:lnTo>
                    <a:pt x="0" y="812"/>
                  </a:lnTo>
                  <a:lnTo>
                    <a:pt x="215" y="1028"/>
                  </a:lnTo>
                  <a:lnTo>
                    <a:pt x="685" y="0"/>
                  </a:lnTo>
                  <a:close/>
                </a:path>
                <a:path w="723900" h="146684">
                  <a:moveTo>
                    <a:pt x="40754" y="12458"/>
                  </a:moveTo>
                  <a:lnTo>
                    <a:pt x="40576" y="11328"/>
                  </a:lnTo>
                  <a:lnTo>
                    <a:pt x="40017" y="12877"/>
                  </a:lnTo>
                  <a:lnTo>
                    <a:pt x="40284" y="13169"/>
                  </a:lnTo>
                  <a:lnTo>
                    <a:pt x="40347" y="14490"/>
                  </a:lnTo>
                  <a:lnTo>
                    <a:pt x="40576" y="14097"/>
                  </a:lnTo>
                  <a:lnTo>
                    <a:pt x="40754" y="12458"/>
                  </a:lnTo>
                  <a:close/>
                </a:path>
                <a:path w="723900" h="146684">
                  <a:moveTo>
                    <a:pt x="55600" y="12687"/>
                  </a:moveTo>
                  <a:lnTo>
                    <a:pt x="55003" y="13589"/>
                  </a:lnTo>
                  <a:lnTo>
                    <a:pt x="54444" y="16840"/>
                  </a:lnTo>
                  <a:lnTo>
                    <a:pt x="54787" y="16306"/>
                  </a:lnTo>
                  <a:lnTo>
                    <a:pt x="55600" y="12687"/>
                  </a:lnTo>
                  <a:close/>
                </a:path>
                <a:path w="723900" h="146684">
                  <a:moveTo>
                    <a:pt x="85674" y="37871"/>
                  </a:moveTo>
                  <a:lnTo>
                    <a:pt x="85013" y="38531"/>
                  </a:lnTo>
                  <a:lnTo>
                    <a:pt x="84988" y="40220"/>
                  </a:lnTo>
                  <a:lnTo>
                    <a:pt x="85674" y="37871"/>
                  </a:lnTo>
                  <a:close/>
                </a:path>
                <a:path w="723900" h="146684">
                  <a:moveTo>
                    <a:pt x="87236" y="19088"/>
                  </a:moveTo>
                  <a:lnTo>
                    <a:pt x="86448" y="19913"/>
                  </a:lnTo>
                  <a:lnTo>
                    <a:pt x="87007" y="19431"/>
                  </a:lnTo>
                  <a:lnTo>
                    <a:pt x="87236" y="19088"/>
                  </a:lnTo>
                  <a:close/>
                </a:path>
                <a:path w="723900" h="146684">
                  <a:moveTo>
                    <a:pt x="92011" y="24193"/>
                  </a:moveTo>
                  <a:lnTo>
                    <a:pt x="91617" y="25819"/>
                  </a:lnTo>
                  <a:lnTo>
                    <a:pt x="92011" y="24218"/>
                  </a:lnTo>
                  <a:close/>
                </a:path>
                <a:path w="723900" h="146684">
                  <a:moveTo>
                    <a:pt x="92240" y="23202"/>
                  </a:moveTo>
                  <a:lnTo>
                    <a:pt x="91821" y="23507"/>
                  </a:lnTo>
                  <a:lnTo>
                    <a:pt x="92011" y="24193"/>
                  </a:lnTo>
                  <a:lnTo>
                    <a:pt x="92240" y="23202"/>
                  </a:lnTo>
                  <a:close/>
                </a:path>
                <a:path w="723900" h="146684">
                  <a:moveTo>
                    <a:pt x="111023" y="29718"/>
                  </a:moveTo>
                  <a:lnTo>
                    <a:pt x="110820" y="28524"/>
                  </a:lnTo>
                  <a:lnTo>
                    <a:pt x="110985" y="27901"/>
                  </a:lnTo>
                  <a:lnTo>
                    <a:pt x="110464" y="28841"/>
                  </a:lnTo>
                  <a:lnTo>
                    <a:pt x="110337" y="29083"/>
                  </a:lnTo>
                  <a:lnTo>
                    <a:pt x="110451" y="30137"/>
                  </a:lnTo>
                  <a:lnTo>
                    <a:pt x="111023" y="29718"/>
                  </a:lnTo>
                  <a:close/>
                </a:path>
                <a:path w="723900" h="146684">
                  <a:moveTo>
                    <a:pt x="113372" y="32829"/>
                  </a:moveTo>
                  <a:lnTo>
                    <a:pt x="112674" y="32334"/>
                  </a:lnTo>
                  <a:lnTo>
                    <a:pt x="113322" y="33362"/>
                  </a:lnTo>
                  <a:lnTo>
                    <a:pt x="113372" y="32829"/>
                  </a:lnTo>
                  <a:close/>
                </a:path>
                <a:path w="723900" h="146684">
                  <a:moveTo>
                    <a:pt x="113703" y="30645"/>
                  </a:moveTo>
                  <a:lnTo>
                    <a:pt x="113372" y="32829"/>
                  </a:lnTo>
                  <a:lnTo>
                    <a:pt x="113665" y="33045"/>
                  </a:lnTo>
                  <a:lnTo>
                    <a:pt x="113703" y="30645"/>
                  </a:lnTo>
                  <a:close/>
                </a:path>
                <a:path w="723900" h="146684">
                  <a:moveTo>
                    <a:pt x="114033" y="30518"/>
                  </a:moveTo>
                  <a:lnTo>
                    <a:pt x="113753" y="26962"/>
                  </a:lnTo>
                  <a:lnTo>
                    <a:pt x="113703" y="30645"/>
                  </a:lnTo>
                  <a:lnTo>
                    <a:pt x="114033" y="30518"/>
                  </a:lnTo>
                  <a:close/>
                </a:path>
                <a:path w="723900" h="146684">
                  <a:moveTo>
                    <a:pt x="114274" y="48069"/>
                  </a:moveTo>
                  <a:lnTo>
                    <a:pt x="114109" y="48260"/>
                  </a:lnTo>
                  <a:lnTo>
                    <a:pt x="114084" y="48641"/>
                  </a:lnTo>
                  <a:lnTo>
                    <a:pt x="114274" y="48069"/>
                  </a:lnTo>
                  <a:close/>
                </a:path>
                <a:path w="723900" h="146684">
                  <a:moveTo>
                    <a:pt x="114452" y="44462"/>
                  </a:moveTo>
                  <a:lnTo>
                    <a:pt x="113817" y="46164"/>
                  </a:lnTo>
                  <a:lnTo>
                    <a:pt x="113893" y="48526"/>
                  </a:lnTo>
                  <a:lnTo>
                    <a:pt x="114109" y="48260"/>
                  </a:lnTo>
                  <a:lnTo>
                    <a:pt x="114452" y="44462"/>
                  </a:lnTo>
                  <a:close/>
                </a:path>
                <a:path w="723900" h="146684">
                  <a:moveTo>
                    <a:pt x="114604" y="47142"/>
                  </a:moveTo>
                  <a:lnTo>
                    <a:pt x="114274" y="48069"/>
                  </a:lnTo>
                  <a:lnTo>
                    <a:pt x="114604" y="47142"/>
                  </a:lnTo>
                  <a:close/>
                </a:path>
                <a:path w="723900" h="146684">
                  <a:moveTo>
                    <a:pt x="118719" y="46939"/>
                  </a:moveTo>
                  <a:lnTo>
                    <a:pt x="118262" y="47586"/>
                  </a:lnTo>
                  <a:lnTo>
                    <a:pt x="118465" y="47739"/>
                  </a:lnTo>
                  <a:lnTo>
                    <a:pt x="118719" y="46939"/>
                  </a:lnTo>
                  <a:close/>
                </a:path>
                <a:path w="723900" h="146684">
                  <a:moveTo>
                    <a:pt x="199415" y="52628"/>
                  </a:moveTo>
                  <a:lnTo>
                    <a:pt x="199123" y="54419"/>
                  </a:lnTo>
                  <a:lnTo>
                    <a:pt x="199224" y="54254"/>
                  </a:lnTo>
                  <a:lnTo>
                    <a:pt x="199301" y="53721"/>
                  </a:lnTo>
                  <a:lnTo>
                    <a:pt x="199364" y="53174"/>
                  </a:lnTo>
                  <a:lnTo>
                    <a:pt x="199415" y="52628"/>
                  </a:lnTo>
                  <a:close/>
                </a:path>
                <a:path w="723900" h="146684">
                  <a:moveTo>
                    <a:pt x="201180" y="64414"/>
                  </a:moveTo>
                  <a:lnTo>
                    <a:pt x="201028" y="65074"/>
                  </a:lnTo>
                  <a:lnTo>
                    <a:pt x="201129" y="65557"/>
                  </a:lnTo>
                  <a:lnTo>
                    <a:pt x="201180" y="64414"/>
                  </a:lnTo>
                  <a:close/>
                </a:path>
                <a:path w="723900" h="146684">
                  <a:moveTo>
                    <a:pt x="201371" y="67233"/>
                  </a:moveTo>
                  <a:lnTo>
                    <a:pt x="201244" y="66090"/>
                  </a:lnTo>
                  <a:lnTo>
                    <a:pt x="201129" y="65557"/>
                  </a:lnTo>
                  <a:lnTo>
                    <a:pt x="201053" y="66344"/>
                  </a:lnTo>
                  <a:lnTo>
                    <a:pt x="200660" y="67424"/>
                  </a:lnTo>
                  <a:lnTo>
                    <a:pt x="200558" y="68249"/>
                  </a:lnTo>
                  <a:lnTo>
                    <a:pt x="200863" y="69138"/>
                  </a:lnTo>
                  <a:lnTo>
                    <a:pt x="201371" y="67233"/>
                  </a:lnTo>
                  <a:close/>
                </a:path>
                <a:path w="723900" h="146684">
                  <a:moveTo>
                    <a:pt x="201993" y="67424"/>
                  </a:moveTo>
                  <a:lnTo>
                    <a:pt x="201701" y="68249"/>
                  </a:lnTo>
                  <a:lnTo>
                    <a:pt x="201930" y="67729"/>
                  </a:lnTo>
                  <a:lnTo>
                    <a:pt x="201993" y="67424"/>
                  </a:lnTo>
                  <a:close/>
                </a:path>
                <a:path w="723900" h="146684">
                  <a:moveTo>
                    <a:pt x="204114" y="69062"/>
                  </a:moveTo>
                  <a:lnTo>
                    <a:pt x="204050" y="69367"/>
                  </a:lnTo>
                  <a:lnTo>
                    <a:pt x="204025" y="69583"/>
                  </a:lnTo>
                  <a:lnTo>
                    <a:pt x="204089" y="69392"/>
                  </a:lnTo>
                  <a:lnTo>
                    <a:pt x="204089" y="69253"/>
                  </a:lnTo>
                  <a:lnTo>
                    <a:pt x="204114" y="69062"/>
                  </a:lnTo>
                  <a:close/>
                </a:path>
                <a:path w="723900" h="146684">
                  <a:moveTo>
                    <a:pt x="213804" y="72009"/>
                  </a:moveTo>
                  <a:lnTo>
                    <a:pt x="213067" y="73583"/>
                  </a:lnTo>
                  <a:lnTo>
                    <a:pt x="213791" y="73710"/>
                  </a:lnTo>
                  <a:lnTo>
                    <a:pt x="213804" y="72009"/>
                  </a:lnTo>
                  <a:close/>
                </a:path>
                <a:path w="723900" h="146684">
                  <a:moveTo>
                    <a:pt x="218821" y="67081"/>
                  </a:moveTo>
                  <a:lnTo>
                    <a:pt x="218681" y="69164"/>
                  </a:lnTo>
                  <a:lnTo>
                    <a:pt x="217893" y="69837"/>
                  </a:lnTo>
                  <a:lnTo>
                    <a:pt x="218770" y="69735"/>
                  </a:lnTo>
                  <a:lnTo>
                    <a:pt x="218744" y="68897"/>
                  </a:lnTo>
                  <a:lnTo>
                    <a:pt x="218782" y="67983"/>
                  </a:lnTo>
                  <a:lnTo>
                    <a:pt x="218821" y="67081"/>
                  </a:lnTo>
                  <a:close/>
                </a:path>
                <a:path w="723900" h="146684">
                  <a:moveTo>
                    <a:pt x="219671" y="65709"/>
                  </a:moveTo>
                  <a:lnTo>
                    <a:pt x="219557" y="64693"/>
                  </a:lnTo>
                  <a:lnTo>
                    <a:pt x="219367" y="63804"/>
                  </a:lnTo>
                  <a:lnTo>
                    <a:pt x="219087" y="66471"/>
                  </a:lnTo>
                  <a:lnTo>
                    <a:pt x="219278" y="66217"/>
                  </a:lnTo>
                  <a:lnTo>
                    <a:pt x="219316" y="65963"/>
                  </a:lnTo>
                  <a:lnTo>
                    <a:pt x="219329" y="66154"/>
                  </a:lnTo>
                  <a:lnTo>
                    <a:pt x="219481" y="65963"/>
                  </a:lnTo>
                  <a:lnTo>
                    <a:pt x="219671" y="65709"/>
                  </a:lnTo>
                  <a:close/>
                </a:path>
                <a:path w="723900" h="146684">
                  <a:moveTo>
                    <a:pt x="219913" y="65354"/>
                  </a:moveTo>
                  <a:lnTo>
                    <a:pt x="219773" y="65709"/>
                  </a:lnTo>
                  <a:lnTo>
                    <a:pt x="219887" y="66217"/>
                  </a:lnTo>
                  <a:lnTo>
                    <a:pt x="219913" y="65354"/>
                  </a:lnTo>
                  <a:close/>
                </a:path>
                <a:path w="723900" h="146684">
                  <a:moveTo>
                    <a:pt x="225386" y="49580"/>
                  </a:moveTo>
                  <a:lnTo>
                    <a:pt x="225221" y="49949"/>
                  </a:lnTo>
                  <a:lnTo>
                    <a:pt x="225348" y="49707"/>
                  </a:lnTo>
                  <a:lnTo>
                    <a:pt x="225386" y="49580"/>
                  </a:lnTo>
                  <a:close/>
                </a:path>
                <a:path w="723900" h="146684">
                  <a:moveTo>
                    <a:pt x="225755" y="48945"/>
                  </a:moveTo>
                  <a:lnTo>
                    <a:pt x="225412" y="49593"/>
                  </a:lnTo>
                  <a:lnTo>
                    <a:pt x="225577" y="49707"/>
                  </a:lnTo>
                  <a:lnTo>
                    <a:pt x="225755" y="48945"/>
                  </a:lnTo>
                  <a:close/>
                </a:path>
                <a:path w="723900" h="146684">
                  <a:moveTo>
                    <a:pt x="226504" y="69265"/>
                  </a:moveTo>
                  <a:lnTo>
                    <a:pt x="225958" y="69024"/>
                  </a:lnTo>
                  <a:lnTo>
                    <a:pt x="226377" y="72694"/>
                  </a:lnTo>
                  <a:lnTo>
                    <a:pt x="226504" y="70916"/>
                  </a:lnTo>
                  <a:lnTo>
                    <a:pt x="226504" y="69265"/>
                  </a:lnTo>
                  <a:close/>
                </a:path>
                <a:path w="723900" h="146684">
                  <a:moveTo>
                    <a:pt x="226669" y="68592"/>
                  </a:moveTo>
                  <a:lnTo>
                    <a:pt x="226504" y="69265"/>
                  </a:lnTo>
                  <a:lnTo>
                    <a:pt x="226669" y="68592"/>
                  </a:lnTo>
                  <a:close/>
                </a:path>
                <a:path w="723900" h="146684">
                  <a:moveTo>
                    <a:pt x="226783" y="68097"/>
                  </a:moveTo>
                  <a:lnTo>
                    <a:pt x="226745" y="67335"/>
                  </a:lnTo>
                  <a:lnTo>
                    <a:pt x="226669" y="68592"/>
                  </a:lnTo>
                  <a:lnTo>
                    <a:pt x="226783" y="68097"/>
                  </a:lnTo>
                  <a:close/>
                </a:path>
                <a:path w="723900" h="146684">
                  <a:moveTo>
                    <a:pt x="234810" y="49199"/>
                  </a:moveTo>
                  <a:lnTo>
                    <a:pt x="234683" y="50139"/>
                  </a:lnTo>
                  <a:lnTo>
                    <a:pt x="234810" y="50190"/>
                  </a:lnTo>
                  <a:lnTo>
                    <a:pt x="234810" y="49199"/>
                  </a:lnTo>
                  <a:close/>
                </a:path>
                <a:path w="723900" h="146684">
                  <a:moveTo>
                    <a:pt x="236067" y="73964"/>
                  </a:moveTo>
                  <a:lnTo>
                    <a:pt x="235851" y="70789"/>
                  </a:lnTo>
                  <a:lnTo>
                    <a:pt x="235788" y="72275"/>
                  </a:lnTo>
                  <a:lnTo>
                    <a:pt x="235661" y="72809"/>
                  </a:lnTo>
                  <a:lnTo>
                    <a:pt x="236067" y="73964"/>
                  </a:lnTo>
                  <a:close/>
                </a:path>
                <a:path w="723900" h="146684">
                  <a:moveTo>
                    <a:pt x="239496" y="51739"/>
                  </a:moveTo>
                  <a:lnTo>
                    <a:pt x="239318" y="50977"/>
                  </a:lnTo>
                  <a:lnTo>
                    <a:pt x="239382" y="51358"/>
                  </a:lnTo>
                  <a:lnTo>
                    <a:pt x="239496" y="51739"/>
                  </a:lnTo>
                  <a:close/>
                </a:path>
                <a:path w="723900" h="146684">
                  <a:moveTo>
                    <a:pt x="251510" y="73494"/>
                  </a:moveTo>
                  <a:lnTo>
                    <a:pt x="251320" y="74117"/>
                  </a:lnTo>
                  <a:lnTo>
                    <a:pt x="251510" y="73494"/>
                  </a:lnTo>
                  <a:close/>
                </a:path>
                <a:path w="723900" h="146684">
                  <a:moveTo>
                    <a:pt x="253174" y="72961"/>
                  </a:moveTo>
                  <a:lnTo>
                    <a:pt x="252958" y="73279"/>
                  </a:lnTo>
                  <a:lnTo>
                    <a:pt x="253098" y="73279"/>
                  </a:lnTo>
                  <a:lnTo>
                    <a:pt x="253174" y="72961"/>
                  </a:lnTo>
                  <a:close/>
                </a:path>
                <a:path w="723900" h="146684">
                  <a:moveTo>
                    <a:pt x="255955" y="73164"/>
                  </a:moveTo>
                  <a:lnTo>
                    <a:pt x="255257" y="74980"/>
                  </a:lnTo>
                  <a:lnTo>
                    <a:pt x="255562" y="74218"/>
                  </a:lnTo>
                  <a:lnTo>
                    <a:pt x="255816" y="73812"/>
                  </a:lnTo>
                  <a:lnTo>
                    <a:pt x="255955" y="73164"/>
                  </a:lnTo>
                  <a:close/>
                </a:path>
                <a:path w="723900" h="146684">
                  <a:moveTo>
                    <a:pt x="258406" y="47256"/>
                  </a:moveTo>
                  <a:lnTo>
                    <a:pt x="257771" y="48107"/>
                  </a:lnTo>
                  <a:lnTo>
                    <a:pt x="258000" y="48336"/>
                  </a:lnTo>
                  <a:lnTo>
                    <a:pt x="258406" y="47256"/>
                  </a:lnTo>
                  <a:close/>
                </a:path>
                <a:path w="723900" h="146684">
                  <a:moveTo>
                    <a:pt x="262534" y="71272"/>
                  </a:moveTo>
                  <a:lnTo>
                    <a:pt x="262089" y="72694"/>
                  </a:lnTo>
                  <a:lnTo>
                    <a:pt x="262458" y="72313"/>
                  </a:lnTo>
                  <a:lnTo>
                    <a:pt x="262534" y="71272"/>
                  </a:lnTo>
                  <a:close/>
                </a:path>
                <a:path w="723900" h="146684">
                  <a:moveTo>
                    <a:pt x="262839" y="71932"/>
                  </a:moveTo>
                  <a:lnTo>
                    <a:pt x="262483" y="72301"/>
                  </a:lnTo>
                  <a:lnTo>
                    <a:pt x="262369" y="73964"/>
                  </a:lnTo>
                  <a:lnTo>
                    <a:pt x="262839" y="71932"/>
                  </a:lnTo>
                  <a:close/>
                </a:path>
                <a:path w="723900" h="146684">
                  <a:moveTo>
                    <a:pt x="271703" y="73952"/>
                  </a:moveTo>
                  <a:close/>
                </a:path>
                <a:path w="723900" h="146684">
                  <a:moveTo>
                    <a:pt x="288124" y="55067"/>
                  </a:moveTo>
                  <a:lnTo>
                    <a:pt x="286740" y="55613"/>
                  </a:lnTo>
                  <a:lnTo>
                    <a:pt x="287248" y="58610"/>
                  </a:lnTo>
                  <a:lnTo>
                    <a:pt x="287286" y="57454"/>
                  </a:lnTo>
                  <a:lnTo>
                    <a:pt x="288124" y="55067"/>
                  </a:lnTo>
                  <a:close/>
                </a:path>
                <a:path w="723900" h="146684">
                  <a:moveTo>
                    <a:pt x="290144" y="80187"/>
                  </a:moveTo>
                  <a:lnTo>
                    <a:pt x="290042" y="78600"/>
                  </a:lnTo>
                  <a:lnTo>
                    <a:pt x="290017" y="79933"/>
                  </a:lnTo>
                  <a:lnTo>
                    <a:pt x="290144" y="80187"/>
                  </a:lnTo>
                  <a:close/>
                </a:path>
                <a:path w="723900" h="146684">
                  <a:moveTo>
                    <a:pt x="297078" y="59220"/>
                  </a:moveTo>
                  <a:lnTo>
                    <a:pt x="296989" y="59359"/>
                  </a:lnTo>
                  <a:lnTo>
                    <a:pt x="296633" y="60833"/>
                  </a:lnTo>
                  <a:lnTo>
                    <a:pt x="297078" y="59220"/>
                  </a:lnTo>
                  <a:close/>
                </a:path>
                <a:path w="723900" h="146684">
                  <a:moveTo>
                    <a:pt x="298716" y="56057"/>
                  </a:moveTo>
                  <a:lnTo>
                    <a:pt x="298310" y="56057"/>
                  </a:lnTo>
                  <a:lnTo>
                    <a:pt x="297319" y="56311"/>
                  </a:lnTo>
                  <a:lnTo>
                    <a:pt x="296900" y="58216"/>
                  </a:lnTo>
                  <a:lnTo>
                    <a:pt x="297091" y="57861"/>
                  </a:lnTo>
                  <a:lnTo>
                    <a:pt x="297408" y="56946"/>
                  </a:lnTo>
                  <a:lnTo>
                    <a:pt x="297408" y="57962"/>
                  </a:lnTo>
                  <a:lnTo>
                    <a:pt x="297078" y="59220"/>
                  </a:lnTo>
                  <a:lnTo>
                    <a:pt x="298005" y="57835"/>
                  </a:lnTo>
                  <a:lnTo>
                    <a:pt x="298361" y="56946"/>
                  </a:lnTo>
                  <a:lnTo>
                    <a:pt x="298716" y="56057"/>
                  </a:lnTo>
                  <a:close/>
                </a:path>
                <a:path w="723900" h="146684">
                  <a:moveTo>
                    <a:pt x="300215" y="56540"/>
                  </a:moveTo>
                  <a:lnTo>
                    <a:pt x="299923" y="55448"/>
                  </a:lnTo>
                  <a:lnTo>
                    <a:pt x="299504" y="57035"/>
                  </a:lnTo>
                  <a:lnTo>
                    <a:pt x="299796" y="57289"/>
                  </a:lnTo>
                  <a:lnTo>
                    <a:pt x="299986" y="58597"/>
                  </a:lnTo>
                  <a:lnTo>
                    <a:pt x="300202" y="58204"/>
                  </a:lnTo>
                  <a:lnTo>
                    <a:pt x="300215" y="56540"/>
                  </a:lnTo>
                  <a:close/>
                </a:path>
                <a:path w="723900" h="146684">
                  <a:moveTo>
                    <a:pt x="303822" y="62801"/>
                  </a:moveTo>
                  <a:lnTo>
                    <a:pt x="303809" y="61722"/>
                  </a:lnTo>
                  <a:lnTo>
                    <a:pt x="303530" y="63042"/>
                  </a:lnTo>
                  <a:lnTo>
                    <a:pt x="303822" y="62801"/>
                  </a:lnTo>
                  <a:close/>
                </a:path>
                <a:path w="723900" h="146684">
                  <a:moveTo>
                    <a:pt x="304177" y="58978"/>
                  </a:moveTo>
                  <a:lnTo>
                    <a:pt x="303923" y="59220"/>
                  </a:lnTo>
                  <a:lnTo>
                    <a:pt x="303809" y="61722"/>
                  </a:lnTo>
                  <a:lnTo>
                    <a:pt x="304050" y="60629"/>
                  </a:lnTo>
                  <a:lnTo>
                    <a:pt x="304050" y="61772"/>
                  </a:lnTo>
                  <a:lnTo>
                    <a:pt x="304114" y="60502"/>
                  </a:lnTo>
                  <a:lnTo>
                    <a:pt x="304177" y="58978"/>
                  </a:lnTo>
                  <a:close/>
                </a:path>
                <a:path w="723900" h="146684">
                  <a:moveTo>
                    <a:pt x="309524" y="81013"/>
                  </a:moveTo>
                  <a:lnTo>
                    <a:pt x="309219" y="81965"/>
                  </a:lnTo>
                  <a:lnTo>
                    <a:pt x="309473" y="81457"/>
                  </a:lnTo>
                  <a:lnTo>
                    <a:pt x="309524" y="81013"/>
                  </a:lnTo>
                  <a:close/>
                </a:path>
                <a:path w="723900" h="146684">
                  <a:moveTo>
                    <a:pt x="313880" y="59321"/>
                  </a:moveTo>
                  <a:lnTo>
                    <a:pt x="313690" y="58864"/>
                  </a:lnTo>
                  <a:lnTo>
                    <a:pt x="313690" y="59080"/>
                  </a:lnTo>
                  <a:lnTo>
                    <a:pt x="313702" y="59474"/>
                  </a:lnTo>
                  <a:lnTo>
                    <a:pt x="313880" y="59321"/>
                  </a:lnTo>
                  <a:close/>
                </a:path>
                <a:path w="723900" h="146684">
                  <a:moveTo>
                    <a:pt x="315315" y="55422"/>
                  </a:moveTo>
                  <a:lnTo>
                    <a:pt x="314807" y="56375"/>
                  </a:lnTo>
                  <a:lnTo>
                    <a:pt x="314579" y="59651"/>
                  </a:lnTo>
                  <a:lnTo>
                    <a:pt x="314883" y="59105"/>
                  </a:lnTo>
                  <a:lnTo>
                    <a:pt x="315315" y="55422"/>
                  </a:lnTo>
                  <a:close/>
                </a:path>
                <a:path w="723900" h="146684">
                  <a:moveTo>
                    <a:pt x="315823" y="82423"/>
                  </a:moveTo>
                  <a:lnTo>
                    <a:pt x="315125" y="81915"/>
                  </a:lnTo>
                  <a:lnTo>
                    <a:pt x="315302" y="82219"/>
                  </a:lnTo>
                  <a:lnTo>
                    <a:pt x="315556" y="82397"/>
                  </a:lnTo>
                  <a:lnTo>
                    <a:pt x="315823" y="82423"/>
                  </a:lnTo>
                  <a:close/>
                </a:path>
                <a:path w="723900" h="146684">
                  <a:moveTo>
                    <a:pt x="318376" y="58712"/>
                  </a:moveTo>
                  <a:lnTo>
                    <a:pt x="318287" y="58889"/>
                  </a:lnTo>
                  <a:lnTo>
                    <a:pt x="318185" y="59461"/>
                  </a:lnTo>
                  <a:lnTo>
                    <a:pt x="318376" y="58712"/>
                  </a:lnTo>
                  <a:close/>
                </a:path>
                <a:path w="723900" h="146684">
                  <a:moveTo>
                    <a:pt x="323532" y="56349"/>
                  </a:moveTo>
                  <a:lnTo>
                    <a:pt x="323519" y="55714"/>
                  </a:lnTo>
                  <a:lnTo>
                    <a:pt x="323481" y="56235"/>
                  </a:lnTo>
                  <a:lnTo>
                    <a:pt x="323507" y="56997"/>
                  </a:lnTo>
                  <a:lnTo>
                    <a:pt x="323532" y="56705"/>
                  </a:lnTo>
                  <a:lnTo>
                    <a:pt x="323532" y="56349"/>
                  </a:lnTo>
                  <a:close/>
                </a:path>
                <a:path w="723900" h="146684">
                  <a:moveTo>
                    <a:pt x="324535" y="80137"/>
                  </a:moveTo>
                  <a:lnTo>
                    <a:pt x="324319" y="80822"/>
                  </a:lnTo>
                  <a:lnTo>
                    <a:pt x="324205" y="80949"/>
                  </a:lnTo>
                  <a:lnTo>
                    <a:pt x="324078" y="81203"/>
                  </a:lnTo>
                  <a:lnTo>
                    <a:pt x="324319" y="82092"/>
                  </a:lnTo>
                  <a:lnTo>
                    <a:pt x="324535" y="80137"/>
                  </a:lnTo>
                  <a:close/>
                </a:path>
                <a:path w="723900" h="146684">
                  <a:moveTo>
                    <a:pt x="328549" y="62750"/>
                  </a:moveTo>
                  <a:close/>
                </a:path>
                <a:path w="723900" h="146684">
                  <a:moveTo>
                    <a:pt x="329438" y="53771"/>
                  </a:moveTo>
                  <a:lnTo>
                    <a:pt x="328472" y="55549"/>
                  </a:lnTo>
                  <a:lnTo>
                    <a:pt x="328396" y="57861"/>
                  </a:lnTo>
                  <a:lnTo>
                    <a:pt x="328498" y="57581"/>
                  </a:lnTo>
                  <a:lnTo>
                    <a:pt x="328383" y="58089"/>
                  </a:lnTo>
                  <a:lnTo>
                    <a:pt x="328396" y="57861"/>
                  </a:lnTo>
                  <a:lnTo>
                    <a:pt x="328307" y="58089"/>
                  </a:lnTo>
                  <a:lnTo>
                    <a:pt x="327660" y="59867"/>
                  </a:lnTo>
                  <a:lnTo>
                    <a:pt x="328930" y="58597"/>
                  </a:lnTo>
                  <a:lnTo>
                    <a:pt x="329057" y="57835"/>
                  </a:lnTo>
                  <a:lnTo>
                    <a:pt x="329082" y="57581"/>
                  </a:lnTo>
                  <a:lnTo>
                    <a:pt x="329438" y="53771"/>
                  </a:lnTo>
                  <a:close/>
                </a:path>
                <a:path w="723900" h="146684">
                  <a:moveTo>
                    <a:pt x="330034" y="80416"/>
                  </a:moveTo>
                  <a:lnTo>
                    <a:pt x="329920" y="80543"/>
                  </a:lnTo>
                  <a:lnTo>
                    <a:pt x="329628" y="81076"/>
                  </a:lnTo>
                  <a:lnTo>
                    <a:pt x="329819" y="80886"/>
                  </a:lnTo>
                  <a:lnTo>
                    <a:pt x="330034" y="80416"/>
                  </a:lnTo>
                  <a:close/>
                </a:path>
                <a:path w="723900" h="146684">
                  <a:moveTo>
                    <a:pt x="330441" y="79679"/>
                  </a:moveTo>
                  <a:lnTo>
                    <a:pt x="330428" y="79349"/>
                  </a:lnTo>
                  <a:lnTo>
                    <a:pt x="330390" y="79679"/>
                  </a:lnTo>
                  <a:close/>
                </a:path>
                <a:path w="723900" h="146684">
                  <a:moveTo>
                    <a:pt x="330746" y="79044"/>
                  </a:moveTo>
                  <a:lnTo>
                    <a:pt x="330441" y="79679"/>
                  </a:lnTo>
                  <a:lnTo>
                    <a:pt x="330339" y="79806"/>
                  </a:lnTo>
                  <a:lnTo>
                    <a:pt x="330225" y="80137"/>
                  </a:lnTo>
                  <a:lnTo>
                    <a:pt x="330047" y="80441"/>
                  </a:lnTo>
                  <a:lnTo>
                    <a:pt x="330301" y="80314"/>
                  </a:lnTo>
                  <a:lnTo>
                    <a:pt x="330542" y="81203"/>
                  </a:lnTo>
                  <a:lnTo>
                    <a:pt x="330631" y="80314"/>
                  </a:lnTo>
                  <a:lnTo>
                    <a:pt x="330746" y="79044"/>
                  </a:lnTo>
                  <a:close/>
                </a:path>
                <a:path w="723900" h="146684">
                  <a:moveTo>
                    <a:pt x="331343" y="62915"/>
                  </a:moveTo>
                  <a:lnTo>
                    <a:pt x="331241" y="62280"/>
                  </a:lnTo>
                  <a:lnTo>
                    <a:pt x="331127" y="63677"/>
                  </a:lnTo>
                  <a:lnTo>
                    <a:pt x="331343" y="62915"/>
                  </a:lnTo>
                  <a:close/>
                </a:path>
                <a:path w="723900" h="146684">
                  <a:moveTo>
                    <a:pt x="331635" y="62788"/>
                  </a:moveTo>
                  <a:lnTo>
                    <a:pt x="331546" y="62153"/>
                  </a:lnTo>
                  <a:lnTo>
                    <a:pt x="331533" y="62661"/>
                  </a:lnTo>
                  <a:lnTo>
                    <a:pt x="331635" y="62788"/>
                  </a:lnTo>
                  <a:close/>
                </a:path>
                <a:path w="723900" h="146684">
                  <a:moveTo>
                    <a:pt x="331939" y="60820"/>
                  </a:moveTo>
                  <a:lnTo>
                    <a:pt x="331762" y="60401"/>
                  </a:lnTo>
                  <a:lnTo>
                    <a:pt x="331825" y="60680"/>
                  </a:lnTo>
                  <a:lnTo>
                    <a:pt x="331939" y="60820"/>
                  </a:lnTo>
                  <a:close/>
                </a:path>
                <a:path w="723900" h="146684">
                  <a:moveTo>
                    <a:pt x="333971" y="55676"/>
                  </a:moveTo>
                  <a:lnTo>
                    <a:pt x="333921" y="55168"/>
                  </a:lnTo>
                  <a:lnTo>
                    <a:pt x="333705" y="55676"/>
                  </a:lnTo>
                  <a:lnTo>
                    <a:pt x="333971" y="55676"/>
                  </a:lnTo>
                  <a:close/>
                </a:path>
                <a:path w="723900" h="146684">
                  <a:moveTo>
                    <a:pt x="334111" y="55676"/>
                  </a:moveTo>
                  <a:lnTo>
                    <a:pt x="333971" y="55676"/>
                  </a:lnTo>
                  <a:lnTo>
                    <a:pt x="334022" y="56184"/>
                  </a:lnTo>
                  <a:lnTo>
                    <a:pt x="334111" y="55676"/>
                  </a:lnTo>
                  <a:close/>
                </a:path>
                <a:path w="723900" h="146684">
                  <a:moveTo>
                    <a:pt x="335241" y="78765"/>
                  </a:moveTo>
                  <a:lnTo>
                    <a:pt x="335051" y="78790"/>
                  </a:lnTo>
                  <a:lnTo>
                    <a:pt x="335241" y="78917"/>
                  </a:lnTo>
                  <a:lnTo>
                    <a:pt x="335241" y="78765"/>
                  </a:lnTo>
                  <a:close/>
                </a:path>
                <a:path w="723900" h="146684">
                  <a:moveTo>
                    <a:pt x="335788" y="54965"/>
                  </a:moveTo>
                  <a:lnTo>
                    <a:pt x="335597" y="55219"/>
                  </a:lnTo>
                  <a:lnTo>
                    <a:pt x="335788" y="54965"/>
                  </a:lnTo>
                  <a:close/>
                </a:path>
                <a:path w="723900" h="146684">
                  <a:moveTo>
                    <a:pt x="336003" y="56311"/>
                  </a:moveTo>
                  <a:lnTo>
                    <a:pt x="335699" y="56438"/>
                  </a:lnTo>
                  <a:lnTo>
                    <a:pt x="335597" y="56565"/>
                  </a:lnTo>
                  <a:lnTo>
                    <a:pt x="335788" y="56692"/>
                  </a:lnTo>
                  <a:lnTo>
                    <a:pt x="336003" y="56311"/>
                  </a:lnTo>
                  <a:close/>
                </a:path>
                <a:path w="723900" h="146684">
                  <a:moveTo>
                    <a:pt x="340512" y="59766"/>
                  </a:moveTo>
                  <a:lnTo>
                    <a:pt x="340474" y="59436"/>
                  </a:lnTo>
                  <a:lnTo>
                    <a:pt x="340423" y="59258"/>
                  </a:lnTo>
                  <a:lnTo>
                    <a:pt x="340360" y="59524"/>
                  </a:lnTo>
                  <a:lnTo>
                    <a:pt x="340461" y="59690"/>
                  </a:lnTo>
                  <a:close/>
                </a:path>
                <a:path w="723900" h="146684">
                  <a:moveTo>
                    <a:pt x="342455" y="61137"/>
                  </a:moveTo>
                  <a:lnTo>
                    <a:pt x="342239" y="60515"/>
                  </a:lnTo>
                  <a:lnTo>
                    <a:pt x="342315" y="60833"/>
                  </a:lnTo>
                  <a:lnTo>
                    <a:pt x="342455" y="61137"/>
                  </a:lnTo>
                  <a:close/>
                </a:path>
                <a:path w="723900" h="146684">
                  <a:moveTo>
                    <a:pt x="342633" y="58597"/>
                  </a:moveTo>
                  <a:lnTo>
                    <a:pt x="342239" y="59359"/>
                  </a:lnTo>
                  <a:lnTo>
                    <a:pt x="342125" y="60185"/>
                  </a:lnTo>
                  <a:lnTo>
                    <a:pt x="342239" y="60515"/>
                  </a:lnTo>
                  <a:lnTo>
                    <a:pt x="342633" y="58597"/>
                  </a:lnTo>
                  <a:close/>
                </a:path>
                <a:path w="723900" h="146684">
                  <a:moveTo>
                    <a:pt x="343039" y="62903"/>
                  </a:moveTo>
                  <a:lnTo>
                    <a:pt x="342900" y="63106"/>
                  </a:lnTo>
                  <a:lnTo>
                    <a:pt x="342785" y="63309"/>
                  </a:lnTo>
                  <a:lnTo>
                    <a:pt x="342785" y="63614"/>
                  </a:lnTo>
                  <a:lnTo>
                    <a:pt x="342912" y="63550"/>
                  </a:lnTo>
                  <a:lnTo>
                    <a:pt x="343001" y="63195"/>
                  </a:lnTo>
                  <a:lnTo>
                    <a:pt x="343039" y="62903"/>
                  </a:lnTo>
                  <a:close/>
                </a:path>
                <a:path w="723900" h="146684">
                  <a:moveTo>
                    <a:pt x="343077" y="74891"/>
                  </a:moveTo>
                  <a:lnTo>
                    <a:pt x="342900" y="75412"/>
                  </a:lnTo>
                  <a:lnTo>
                    <a:pt x="342709" y="75920"/>
                  </a:lnTo>
                  <a:lnTo>
                    <a:pt x="342531" y="76225"/>
                  </a:lnTo>
                  <a:lnTo>
                    <a:pt x="342379" y="76022"/>
                  </a:lnTo>
                  <a:lnTo>
                    <a:pt x="342201" y="75692"/>
                  </a:lnTo>
                  <a:lnTo>
                    <a:pt x="341972" y="76123"/>
                  </a:lnTo>
                  <a:lnTo>
                    <a:pt x="342125" y="76720"/>
                  </a:lnTo>
                  <a:lnTo>
                    <a:pt x="342328" y="76619"/>
                  </a:lnTo>
                  <a:lnTo>
                    <a:pt x="342531" y="76238"/>
                  </a:lnTo>
                  <a:lnTo>
                    <a:pt x="342734" y="76466"/>
                  </a:lnTo>
                  <a:lnTo>
                    <a:pt x="342900" y="76555"/>
                  </a:lnTo>
                  <a:lnTo>
                    <a:pt x="343077" y="74891"/>
                  </a:lnTo>
                  <a:close/>
                </a:path>
                <a:path w="723900" h="146684">
                  <a:moveTo>
                    <a:pt x="346913" y="62280"/>
                  </a:moveTo>
                  <a:lnTo>
                    <a:pt x="346811" y="60248"/>
                  </a:lnTo>
                  <a:lnTo>
                    <a:pt x="346202" y="62661"/>
                  </a:lnTo>
                  <a:lnTo>
                    <a:pt x="346913" y="62280"/>
                  </a:lnTo>
                  <a:close/>
                </a:path>
                <a:path w="723900" h="146684">
                  <a:moveTo>
                    <a:pt x="347395" y="62026"/>
                  </a:moveTo>
                  <a:lnTo>
                    <a:pt x="346913" y="62280"/>
                  </a:lnTo>
                  <a:lnTo>
                    <a:pt x="346976" y="63881"/>
                  </a:lnTo>
                  <a:lnTo>
                    <a:pt x="347395" y="62026"/>
                  </a:lnTo>
                  <a:close/>
                </a:path>
                <a:path w="723900" h="146684">
                  <a:moveTo>
                    <a:pt x="348132" y="58559"/>
                  </a:moveTo>
                  <a:lnTo>
                    <a:pt x="347421" y="59461"/>
                  </a:lnTo>
                  <a:lnTo>
                    <a:pt x="347941" y="58928"/>
                  </a:lnTo>
                  <a:lnTo>
                    <a:pt x="348132" y="58559"/>
                  </a:lnTo>
                  <a:close/>
                </a:path>
                <a:path w="723900" h="146684">
                  <a:moveTo>
                    <a:pt x="352767" y="64693"/>
                  </a:moveTo>
                  <a:lnTo>
                    <a:pt x="352653" y="64528"/>
                  </a:lnTo>
                  <a:lnTo>
                    <a:pt x="352767" y="64693"/>
                  </a:lnTo>
                  <a:close/>
                </a:path>
                <a:path w="723900" h="146684">
                  <a:moveTo>
                    <a:pt x="353695" y="62103"/>
                  </a:moveTo>
                  <a:lnTo>
                    <a:pt x="353288" y="62445"/>
                  </a:lnTo>
                  <a:lnTo>
                    <a:pt x="353568" y="63119"/>
                  </a:lnTo>
                  <a:lnTo>
                    <a:pt x="353695" y="62103"/>
                  </a:lnTo>
                  <a:close/>
                </a:path>
                <a:path w="723900" h="146684">
                  <a:moveTo>
                    <a:pt x="359105" y="67246"/>
                  </a:moveTo>
                  <a:lnTo>
                    <a:pt x="358775" y="66128"/>
                  </a:lnTo>
                  <a:lnTo>
                    <a:pt x="358635" y="67246"/>
                  </a:lnTo>
                  <a:lnTo>
                    <a:pt x="358914" y="66992"/>
                  </a:lnTo>
                  <a:lnTo>
                    <a:pt x="359105" y="67246"/>
                  </a:lnTo>
                  <a:close/>
                </a:path>
                <a:path w="723900" h="146684">
                  <a:moveTo>
                    <a:pt x="359232" y="67678"/>
                  </a:moveTo>
                  <a:lnTo>
                    <a:pt x="359206" y="67462"/>
                  </a:lnTo>
                  <a:lnTo>
                    <a:pt x="359168" y="67322"/>
                  </a:lnTo>
                  <a:lnTo>
                    <a:pt x="359232" y="67678"/>
                  </a:lnTo>
                  <a:close/>
                </a:path>
                <a:path w="723900" h="146684">
                  <a:moveTo>
                    <a:pt x="359257" y="67754"/>
                  </a:moveTo>
                  <a:lnTo>
                    <a:pt x="359257" y="67932"/>
                  </a:lnTo>
                  <a:lnTo>
                    <a:pt x="359257" y="67754"/>
                  </a:lnTo>
                  <a:close/>
                </a:path>
                <a:path w="723900" h="146684">
                  <a:moveTo>
                    <a:pt x="362813" y="63119"/>
                  </a:moveTo>
                  <a:lnTo>
                    <a:pt x="362775" y="63487"/>
                  </a:lnTo>
                  <a:lnTo>
                    <a:pt x="362750" y="63842"/>
                  </a:lnTo>
                  <a:lnTo>
                    <a:pt x="362750" y="64185"/>
                  </a:lnTo>
                  <a:lnTo>
                    <a:pt x="362788" y="63741"/>
                  </a:lnTo>
                  <a:lnTo>
                    <a:pt x="362800" y="63360"/>
                  </a:lnTo>
                  <a:lnTo>
                    <a:pt x="362813" y="63119"/>
                  </a:lnTo>
                  <a:close/>
                </a:path>
                <a:path w="723900" h="146684">
                  <a:moveTo>
                    <a:pt x="363080" y="71589"/>
                  </a:moveTo>
                  <a:lnTo>
                    <a:pt x="363016" y="71805"/>
                  </a:lnTo>
                  <a:lnTo>
                    <a:pt x="363080" y="71589"/>
                  </a:lnTo>
                  <a:close/>
                </a:path>
                <a:path w="723900" h="146684">
                  <a:moveTo>
                    <a:pt x="363308" y="70853"/>
                  </a:moveTo>
                  <a:lnTo>
                    <a:pt x="363194" y="71043"/>
                  </a:lnTo>
                  <a:lnTo>
                    <a:pt x="363080" y="71589"/>
                  </a:lnTo>
                  <a:lnTo>
                    <a:pt x="363308" y="70853"/>
                  </a:lnTo>
                  <a:close/>
                </a:path>
                <a:path w="723900" h="146684">
                  <a:moveTo>
                    <a:pt x="363461" y="69113"/>
                  </a:moveTo>
                  <a:lnTo>
                    <a:pt x="363334" y="67868"/>
                  </a:lnTo>
                  <a:lnTo>
                    <a:pt x="363296" y="67729"/>
                  </a:lnTo>
                  <a:lnTo>
                    <a:pt x="363258" y="67868"/>
                  </a:lnTo>
                  <a:lnTo>
                    <a:pt x="363143" y="70319"/>
                  </a:lnTo>
                  <a:lnTo>
                    <a:pt x="363461" y="69113"/>
                  </a:lnTo>
                  <a:close/>
                </a:path>
                <a:path w="723900" h="146684">
                  <a:moveTo>
                    <a:pt x="365290" y="79298"/>
                  </a:moveTo>
                  <a:lnTo>
                    <a:pt x="364274" y="79298"/>
                  </a:lnTo>
                  <a:lnTo>
                    <a:pt x="364045" y="79298"/>
                  </a:lnTo>
                  <a:lnTo>
                    <a:pt x="363702" y="80441"/>
                  </a:lnTo>
                  <a:lnTo>
                    <a:pt x="363842" y="80441"/>
                  </a:lnTo>
                  <a:lnTo>
                    <a:pt x="365290" y="79298"/>
                  </a:lnTo>
                  <a:close/>
                </a:path>
                <a:path w="723900" h="146684">
                  <a:moveTo>
                    <a:pt x="365442" y="76885"/>
                  </a:moveTo>
                  <a:lnTo>
                    <a:pt x="365277" y="77774"/>
                  </a:lnTo>
                  <a:lnTo>
                    <a:pt x="365442" y="76885"/>
                  </a:lnTo>
                  <a:close/>
                </a:path>
                <a:path w="723900" h="146684">
                  <a:moveTo>
                    <a:pt x="366064" y="79197"/>
                  </a:moveTo>
                  <a:lnTo>
                    <a:pt x="366052" y="78930"/>
                  </a:lnTo>
                  <a:lnTo>
                    <a:pt x="366039" y="78625"/>
                  </a:lnTo>
                  <a:lnTo>
                    <a:pt x="366026" y="78879"/>
                  </a:lnTo>
                  <a:lnTo>
                    <a:pt x="366026" y="79159"/>
                  </a:lnTo>
                  <a:lnTo>
                    <a:pt x="366052" y="79387"/>
                  </a:lnTo>
                  <a:lnTo>
                    <a:pt x="366064" y="79197"/>
                  </a:lnTo>
                  <a:close/>
                </a:path>
                <a:path w="723900" h="146684">
                  <a:moveTo>
                    <a:pt x="367080" y="63855"/>
                  </a:moveTo>
                  <a:lnTo>
                    <a:pt x="366687" y="65239"/>
                  </a:lnTo>
                  <a:lnTo>
                    <a:pt x="366826" y="65239"/>
                  </a:lnTo>
                  <a:lnTo>
                    <a:pt x="366903" y="64858"/>
                  </a:lnTo>
                  <a:lnTo>
                    <a:pt x="367080" y="63855"/>
                  </a:lnTo>
                  <a:close/>
                </a:path>
                <a:path w="723900" h="146684">
                  <a:moveTo>
                    <a:pt x="368490" y="76885"/>
                  </a:moveTo>
                  <a:lnTo>
                    <a:pt x="368477" y="76758"/>
                  </a:lnTo>
                  <a:lnTo>
                    <a:pt x="368109" y="75234"/>
                  </a:lnTo>
                  <a:lnTo>
                    <a:pt x="367842" y="77520"/>
                  </a:lnTo>
                  <a:lnTo>
                    <a:pt x="368388" y="77393"/>
                  </a:lnTo>
                  <a:lnTo>
                    <a:pt x="368490" y="76885"/>
                  </a:lnTo>
                  <a:close/>
                </a:path>
                <a:path w="723900" h="146684">
                  <a:moveTo>
                    <a:pt x="371983" y="80098"/>
                  </a:moveTo>
                  <a:lnTo>
                    <a:pt x="371792" y="81368"/>
                  </a:lnTo>
                  <a:lnTo>
                    <a:pt x="371894" y="80860"/>
                  </a:lnTo>
                  <a:lnTo>
                    <a:pt x="371932" y="80479"/>
                  </a:lnTo>
                  <a:lnTo>
                    <a:pt x="371983" y="80124"/>
                  </a:lnTo>
                  <a:close/>
                </a:path>
                <a:path w="723900" h="146684">
                  <a:moveTo>
                    <a:pt x="372338" y="65303"/>
                  </a:moveTo>
                  <a:lnTo>
                    <a:pt x="372211" y="65151"/>
                  </a:lnTo>
                  <a:lnTo>
                    <a:pt x="371868" y="68084"/>
                  </a:lnTo>
                  <a:lnTo>
                    <a:pt x="371678" y="69354"/>
                  </a:lnTo>
                  <a:lnTo>
                    <a:pt x="371881" y="68148"/>
                  </a:lnTo>
                  <a:lnTo>
                    <a:pt x="372033" y="67589"/>
                  </a:lnTo>
                  <a:lnTo>
                    <a:pt x="372160" y="67373"/>
                  </a:lnTo>
                  <a:lnTo>
                    <a:pt x="372224" y="66827"/>
                  </a:lnTo>
                  <a:lnTo>
                    <a:pt x="372287" y="66141"/>
                  </a:lnTo>
                  <a:lnTo>
                    <a:pt x="372338" y="65303"/>
                  </a:lnTo>
                  <a:close/>
                </a:path>
                <a:path w="723900" h="146684">
                  <a:moveTo>
                    <a:pt x="373545" y="66395"/>
                  </a:moveTo>
                  <a:lnTo>
                    <a:pt x="373189" y="65227"/>
                  </a:lnTo>
                  <a:lnTo>
                    <a:pt x="373291" y="64579"/>
                  </a:lnTo>
                  <a:lnTo>
                    <a:pt x="372884" y="65582"/>
                  </a:lnTo>
                  <a:lnTo>
                    <a:pt x="372783" y="65836"/>
                  </a:lnTo>
                  <a:lnTo>
                    <a:pt x="373024" y="66865"/>
                  </a:lnTo>
                  <a:lnTo>
                    <a:pt x="373545" y="66395"/>
                  </a:lnTo>
                  <a:close/>
                </a:path>
                <a:path w="723900" h="146684">
                  <a:moveTo>
                    <a:pt x="374078" y="81584"/>
                  </a:moveTo>
                  <a:lnTo>
                    <a:pt x="373938" y="81838"/>
                  </a:lnTo>
                  <a:lnTo>
                    <a:pt x="373837" y="82473"/>
                  </a:lnTo>
                  <a:lnTo>
                    <a:pt x="373926" y="82638"/>
                  </a:lnTo>
                  <a:lnTo>
                    <a:pt x="374078" y="81584"/>
                  </a:lnTo>
                  <a:close/>
                </a:path>
                <a:path w="723900" h="146684">
                  <a:moveTo>
                    <a:pt x="374345" y="83362"/>
                  </a:moveTo>
                  <a:lnTo>
                    <a:pt x="373926" y="82638"/>
                  </a:lnTo>
                  <a:lnTo>
                    <a:pt x="373722" y="84124"/>
                  </a:lnTo>
                  <a:lnTo>
                    <a:pt x="374345" y="83362"/>
                  </a:lnTo>
                  <a:close/>
                </a:path>
                <a:path w="723900" h="146684">
                  <a:moveTo>
                    <a:pt x="374370" y="72009"/>
                  </a:moveTo>
                  <a:close/>
                </a:path>
                <a:path w="723900" h="146684">
                  <a:moveTo>
                    <a:pt x="374726" y="69773"/>
                  </a:moveTo>
                  <a:lnTo>
                    <a:pt x="374497" y="70916"/>
                  </a:lnTo>
                  <a:lnTo>
                    <a:pt x="374370" y="71920"/>
                  </a:lnTo>
                  <a:lnTo>
                    <a:pt x="374535" y="71932"/>
                  </a:lnTo>
                  <a:lnTo>
                    <a:pt x="374726" y="69773"/>
                  </a:lnTo>
                  <a:close/>
                </a:path>
                <a:path w="723900" h="146684">
                  <a:moveTo>
                    <a:pt x="375107" y="71678"/>
                  </a:moveTo>
                  <a:lnTo>
                    <a:pt x="374561" y="71920"/>
                  </a:lnTo>
                  <a:lnTo>
                    <a:pt x="374497" y="72809"/>
                  </a:lnTo>
                  <a:lnTo>
                    <a:pt x="375107" y="71678"/>
                  </a:lnTo>
                  <a:close/>
                </a:path>
                <a:path w="723900" h="146684">
                  <a:moveTo>
                    <a:pt x="376364" y="69723"/>
                  </a:moveTo>
                  <a:lnTo>
                    <a:pt x="376351" y="69189"/>
                  </a:lnTo>
                  <a:lnTo>
                    <a:pt x="375577" y="68783"/>
                  </a:lnTo>
                  <a:lnTo>
                    <a:pt x="376364" y="69723"/>
                  </a:lnTo>
                  <a:close/>
                </a:path>
                <a:path w="723900" h="146684">
                  <a:moveTo>
                    <a:pt x="376682" y="69367"/>
                  </a:moveTo>
                  <a:lnTo>
                    <a:pt x="376402" y="66992"/>
                  </a:lnTo>
                  <a:lnTo>
                    <a:pt x="376351" y="69189"/>
                  </a:lnTo>
                  <a:lnTo>
                    <a:pt x="376682" y="69367"/>
                  </a:lnTo>
                  <a:close/>
                </a:path>
                <a:path w="723900" h="146684">
                  <a:moveTo>
                    <a:pt x="376694" y="70154"/>
                  </a:moveTo>
                  <a:lnTo>
                    <a:pt x="376008" y="72301"/>
                  </a:lnTo>
                  <a:lnTo>
                    <a:pt x="376631" y="71551"/>
                  </a:lnTo>
                  <a:lnTo>
                    <a:pt x="376694" y="70154"/>
                  </a:lnTo>
                  <a:close/>
                </a:path>
                <a:path w="723900" h="146684">
                  <a:moveTo>
                    <a:pt x="376720" y="66827"/>
                  </a:moveTo>
                  <a:lnTo>
                    <a:pt x="375970" y="63334"/>
                  </a:lnTo>
                  <a:lnTo>
                    <a:pt x="376402" y="66992"/>
                  </a:lnTo>
                  <a:lnTo>
                    <a:pt x="376720" y="66827"/>
                  </a:lnTo>
                  <a:close/>
                </a:path>
                <a:path w="723900" h="146684">
                  <a:moveTo>
                    <a:pt x="379145" y="84416"/>
                  </a:moveTo>
                  <a:lnTo>
                    <a:pt x="378993" y="80606"/>
                  </a:lnTo>
                  <a:lnTo>
                    <a:pt x="378561" y="82372"/>
                  </a:lnTo>
                  <a:lnTo>
                    <a:pt x="378777" y="82638"/>
                  </a:lnTo>
                  <a:lnTo>
                    <a:pt x="378942" y="84709"/>
                  </a:lnTo>
                  <a:lnTo>
                    <a:pt x="379145" y="84416"/>
                  </a:lnTo>
                  <a:close/>
                </a:path>
                <a:path w="723900" h="146684">
                  <a:moveTo>
                    <a:pt x="379476" y="83235"/>
                  </a:moveTo>
                  <a:lnTo>
                    <a:pt x="379272" y="84213"/>
                  </a:lnTo>
                  <a:lnTo>
                    <a:pt x="379361" y="84074"/>
                  </a:lnTo>
                  <a:lnTo>
                    <a:pt x="379476" y="83235"/>
                  </a:lnTo>
                  <a:close/>
                </a:path>
                <a:path w="723900" h="146684">
                  <a:moveTo>
                    <a:pt x="379641" y="82181"/>
                  </a:moveTo>
                  <a:lnTo>
                    <a:pt x="379476" y="83235"/>
                  </a:lnTo>
                  <a:lnTo>
                    <a:pt x="379539" y="83019"/>
                  </a:lnTo>
                  <a:lnTo>
                    <a:pt x="379590" y="82677"/>
                  </a:lnTo>
                  <a:lnTo>
                    <a:pt x="379641" y="82181"/>
                  </a:lnTo>
                  <a:close/>
                </a:path>
                <a:path w="723900" h="146684">
                  <a:moveTo>
                    <a:pt x="380542" y="82981"/>
                  </a:moveTo>
                  <a:lnTo>
                    <a:pt x="380390" y="83019"/>
                  </a:lnTo>
                  <a:lnTo>
                    <a:pt x="380542" y="82981"/>
                  </a:lnTo>
                  <a:close/>
                </a:path>
                <a:path w="723900" h="146684">
                  <a:moveTo>
                    <a:pt x="380758" y="71170"/>
                  </a:moveTo>
                  <a:lnTo>
                    <a:pt x="380644" y="71386"/>
                  </a:lnTo>
                  <a:lnTo>
                    <a:pt x="380758" y="71170"/>
                  </a:lnTo>
                  <a:close/>
                </a:path>
                <a:path w="723900" h="146684">
                  <a:moveTo>
                    <a:pt x="380822" y="81724"/>
                  </a:moveTo>
                  <a:lnTo>
                    <a:pt x="380720" y="82461"/>
                  </a:lnTo>
                  <a:lnTo>
                    <a:pt x="380631" y="82829"/>
                  </a:lnTo>
                  <a:lnTo>
                    <a:pt x="380542" y="82981"/>
                  </a:lnTo>
                  <a:lnTo>
                    <a:pt x="380720" y="82829"/>
                  </a:lnTo>
                  <a:lnTo>
                    <a:pt x="380771" y="82397"/>
                  </a:lnTo>
                  <a:lnTo>
                    <a:pt x="380822" y="81991"/>
                  </a:lnTo>
                  <a:lnTo>
                    <a:pt x="380822" y="81724"/>
                  </a:lnTo>
                  <a:close/>
                </a:path>
                <a:path w="723900" h="146684">
                  <a:moveTo>
                    <a:pt x="380974" y="82499"/>
                  </a:moveTo>
                  <a:lnTo>
                    <a:pt x="380885" y="82638"/>
                  </a:lnTo>
                  <a:lnTo>
                    <a:pt x="380720" y="82829"/>
                  </a:lnTo>
                  <a:lnTo>
                    <a:pt x="380695" y="83032"/>
                  </a:lnTo>
                  <a:lnTo>
                    <a:pt x="380644" y="83388"/>
                  </a:lnTo>
                  <a:lnTo>
                    <a:pt x="380758" y="83223"/>
                  </a:lnTo>
                  <a:lnTo>
                    <a:pt x="380860" y="82918"/>
                  </a:lnTo>
                  <a:lnTo>
                    <a:pt x="380974" y="82499"/>
                  </a:lnTo>
                  <a:close/>
                </a:path>
                <a:path w="723900" h="146684">
                  <a:moveTo>
                    <a:pt x="381812" y="78536"/>
                  </a:moveTo>
                  <a:lnTo>
                    <a:pt x="381444" y="77012"/>
                  </a:lnTo>
                  <a:lnTo>
                    <a:pt x="381368" y="78282"/>
                  </a:lnTo>
                  <a:lnTo>
                    <a:pt x="381812" y="78536"/>
                  </a:lnTo>
                  <a:close/>
                </a:path>
                <a:path w="723900" h="146684">
                  <a:moveTo>
                    <a:pt x="381901" y="73837"/>
                  </a:moveTo>
                  <a:lnTo>
                    <a:pt x="380809" y="77266"/>
                  </a:lnTo>
                  <a:lnTo>
                    <a:pt x="380873" y="74599"/>
                  </a:lnTo>
                  <a:lnTo>
                    <a:pt x="380936" y="73710"/>
                  </a:lnTo>
                  <a:lnTo>
                    <a:pt x="381241" y="73329"/>
                  </a:lnTo>
                  <a:lnTo>
                    <a:pt x="381114" y="71297"/>
                  </a:lnTo>
                  <a:lnTo>
                    <a:pt x="381063" y="70916"/>
                  </a:lnTo>
                  <a:lnTo>
                    <a:pt x="380733" y="74599"/>
                  </a:lnTo>
                  <a:lnTo>
                    <a:pt x="380682" y="73964"/>
                  </a:lnTo>
                  <a:lnTo>
                    <a:pt x="380644" y="73329"/>
                  </a:lnTo>
                  <a:lnTo>
                    <a:pt x="380593" y="72694"/>
                  </a:lnTo>
                  <a:lnTo>
                    <a:pt x="380580" y="71551"/>
                  </a:lnTo>
                  <a:lnTo>
                    <a:pt x="380034" y="72694"/>
                  </a:lnTo>
                  <a:lnTo>
                    <a:pt x="380136" y="72186"/>
                  </a:lnTo>
                  <a:lnTo>
                    <a:pt x="380263" y="69900"/>
                  </a:lnTo>
                  <a:lnTo>
                    <a:pt x="380314" y="69761"/>
                  </a:lnTo>
                  <a:lnTo>
                    <a:pt x="380504" y="70281"/>
                  </a:lnTo>
                  <a:lnTo>
                    <a:pt x="380352" y="69646"/>
                  </a:lnTo>
                  <a:lnTo>
                    <a:pt x="379882" y="67741"/>
                  </a:lnTo>
                  <a:lnTo>
                    <a:pt x="378739" y="73329"/>
                  </a:lnTo>
                  <a:lnTo>
                    <a:pt x="378853" y="69773"/>
                  </a:lnTo>
                  <a:lnTo>
                    <a:pt x="377609" y="71043"/>
                  </a:lnTo>
                  <a:lnTo>
                    <a:pt x="377520" y="71221"/>
                  </a:lnTo>
                  <a:lnTo>
                    <a:pt x="378206" y="72567"/>
                  </a:lnTo>
                  <a:lnTo>
                    <a:pt x="378333" y="73164"/>
                  </a:lnTo>
                  <a:lnTo>
                    <a:pt x="377101" y="76631"/>
                  </a:lnTo>
                  <a:lnTo>
                    <a:pt x="377151" y="74853"/>
                  </a:lnTo>
                  <a:lnTo>
                    <a:pt x="377177" y="73583"/>
                  </a:lnTo>
                  <a:lnTo>
                    <a:pt x="377228" y="71805"/>
                  </a:lnTo>
                  <a:lnTo>
                    <a:pt x="377304" y="68757"/>
                  </a:lnTo>
                  <a:lnTo>
                    <a:pt x="376859" y="71805"/>
                  </a:lnTo>
                  <a:lnTo>
                    <a:pt x="376631" y="71551"/>
                  </a:lnTo>
                  <a:lnTo>
                    <a:pt x="376148" y="73583"/>
                  </a:lnTo>
                  <a:lnTo>
                    <a:pt x="376021" y="72440"/>
                  </a:lnTo>
                  <a:lnTo>
                    <a:pt x="375996" y="72313"/>
                  </a:lnTo>
                  <a:lnTo>
                    <a:pt x="375843" y="70662"/>
                  </a:lnTo>
                  <a:lnTo>
                    <a:pt x="374332" y="74853"/>
                  </a:lnTo>
                  <a:lnTo>
                    <a:pt x="374370" y="74472"/>
                  </a:lnTo>
                  <a:lnTo>
                    <a:pt x="374396" y="74091"/>
                  </a:lnTo>
                  <a:lnTo>
                    <a:pt x="374459" y="73202"/>
                  </a:lnTo>
                  <a:lnTo>
                    <a:pt x="374497" y="72809"/>
                  </a:lnTo>
                  <a:lnTo>
                    <a:pt x="374281" y="73202"/>
                  </a:lnTo>
                  <a:lnTo>
                    <a:pt x="374256" y="72059"/>
                  </a:lnTo>
                  <a:lnTo>
                    <a:pt x="374370" y="71920"/>
                  </a:lnTo>
                  <a:lnTo>
                    <a:pt x="374421" y="71221"/>
                  </a:lnTo>
                  <a:lnTo>
                    <a:pt x="374357" y="71539"/>
                  </a:lnTo>
                  <a:lnTo>
                    <a:pt x="374472" y="70535"/>
                  </a:lnTo>
                  <a:lnTo>
                    <a:pt x="374675" y="67741"/>
                  </a:lnTo>
                  <a:lnTo>
                    <a:pt x="373443" y="74091"/>
                  </a:lnTo>
                  <a:lnTo>
                    <a:pt x="373329" y="73075"/>
                  </a:lnTo>
                  <a:lnTo>
                    <a:pt x="373253" y="72440"/>
                  </a:lnTo>
                  <a:lnTo>
                    <a:pt x="373367" y="70281"/>
                  </a:lnTo>
                  <a:lnTo>
                    <a:pt x="373621" y="68757"/>
                  </a:lnTo>
                  <a:lnTo>
                    <a:pt x="373989" y="70281"/>
                  </a:lnTo>
                  <a:lnTo>
                    <a:pt x="373824" y="68757"/>
                  </a:lnTo>
                  <a:lnTo>
                    <a:pt x="373710" y="67741"/>
                  </a:lnTo>
                  <a:lnTo>
                    <a:pt x="372872" y="72440"/>
                  </a:lnTo>
                  <a:lnTo>
                    <a:pt x="372872" y="72313"/>
                  </a:lnTo>
                  <a:lnTo>
                    <a:pt x="372846" y="71551"/>
                  </a:lnTo>
                  <a:lnTo>
                    <a:pt x="372833" y="71170"/>
                  </a:lnTo>
                  <a:lnTo>
                    <a:pt x="372732" y="66598"/>
                  </a:lnTo>
                  <a:lnTo>
                    <a:pt x="372198" y="67424"/>
                  </a:lnTo>
                  <a:lnTo>
                    <a:pt x="372110" y="67995"/>
                  </a:lnTo>
                  <a:lnTo>
                    <a:pt x="371754" y="71170"/>
                  </a:lnTo>
                  <a:lnTo>
                    <a:pt x="371360" y="70027"/>
                  </a:lnTo>
                  <a:lnTo>
                    <a:pt x="370979" y="68884"/>
                  </a:lnTo>
                  <a:lnTo>
                    <a:pt x="370078" y="70027"/>
                  </a:lnTo>
                  <a:lnTo>
                    <a:pt x="370128" y="69646"/>
                  </a:lnTo>
                  <a:lnTo>
                    <a:pt x="370255" y="68884"/>
                  </a:lnTo>
                  <a:lnTo>
                    <a:pt x="368820" y="67868"/>
                  </a:lnTo>
                  <a:lnTo>
                    <a:pt x="368287" y="66598"/>
                  </a:lnTo>
                  <a:lnTo>
                    <a:pt x="368325" y="65836"/>
                  </a:lnTo>
                  <a:lnTo>
                    <a:pt x="367779" y="69646"/>
                  </a:lnTo>
                  <a:lnTo>
                    <a:pt x="367690" y="69519"/>
                  </a:lnTo>
                  <a:lnTo>
                    <a:pt x="367106" y="68757"/>
                  </a:lnTo>
                  <a:lnTo>
                    <a:pt x="366471" y="69519"/>
                  </a:lnTo>
                  <a:lnTo>
                    <a:pt x="366661" y="67868"/>
                  </a:lnTo>
                  <a:lnTo>
                    <a:pt x="366699" y="67614"/>
                  </a:lnTo>
                  <a:lnTo>
                    <a:pt x="366826" y="66852"/>
                  </a:lnTo>
                  <a:lnTo>
                    <a:pt x="366928" y="66344"/>
                  </a:lnTo>
                  <a:lnTo>
                    <a:pt x="367334" y="65328"/>
                  </a:lnTo>
                  <a:lnTo>
                    <a:pt x="366814" y="65328"/>
                  </a:lnTo>
                  <a:lnTo>
                    <a:pt x="366522" y="66598"/>
                  </a:lnTo>
                  <a:lnTo>
                    <a:pt x="366331" y="67106"/>
                  </a:lnTo>
                  <a:lnTo>
                    <a:pt x="365963" y="67614"/>
                  </a:lnTo>
                  <a:lnTo>
                    <a:pt x="366395" y="64693"/>
                  </a:lnTo>
                  <a:lnTo>
                    <a:pt x="365683" y="64820"/>
                  </a:lnTo>
                  <a:lnTo>
                    <a:pt x="364655" y="67868"/>
                  </a:lnTo>
                  <a:lnTo>
                    <a:pt x="363982" y="65963"/>
                  </a:lnTo>
                  <a:lnTo>
                    <a:pt x="363816" y="67335"/>
                  </a:lnTo>
                  <a:lnTo>
                    <a:pt x="363689" y="69265"/>
                  </a:lnTo>
                  <a:lnTo>
                    <a:pt x="363804" y="73583"/>
                  </a:lnTo>
                  <a:lnTo>
                    <a:pt x="362775" y="75107"/>
                  </a:lnTo>
                  <a:lnTo>
                    <a:pt x="363016" y="72275"/>
                  </a:lnTo>
                  <a:lnTo>
                    <a:pt x="362978" y="70662"/>
                  </a:lnTo>
                  <a:lnTo>
                    <a:pt x="362826" y="70535"/>
                  </a:lnTo>
                  <a:lnTo>
                    <a:pt x="363004" y="69011"/>
                  </a:lnTo>
                  <a:lnTo>
                    <a:pt x="363054" y="68503"/>
                  </a:lnTo>
                  <a:lnTo>
                    <a:pt x="362737" y="69011"/>
                  </a:lnTo>
                  <a:lnTo>
                    <a:pt x="362966" y="67360"/>
                  </a:lnTo>
                  <a:lnTo>
                    <a:pt x="363067" y="67233"/>
                  </a:lnTo>
                  <a:lnTo>
                    <a:pt x="363156" y="68249"/>
                  </a:lnTo>
                  <a:lnTo>
                    <a:pt x="363270" y="67614"/>
                  </a:lnTo>
                  <a:lnTo>
                    <a:pt x="363232" y="67335"/>
                  </a:lnTo>
                  <a:lnTo>
                    <a:pt x="363042" y="67106"/>
                  </a:lnTo>
                  <a:lnTo>
                    <a:pt x="362788" y="66090"/>
                  </a:lnTo>
                  <a:lnTo>
                    <a:pt x="362750" y="64185"/>
                  </a:lnTo>
                  <a:lnTo>
                    <a:pt x="362699" y="64897"/>
                  </a:lnTo>
                  <a:lnTo>
                    <a:pt x="362572" y="66090"/>
                  </a:lnTo>
                  <a:lnTo>
                    <a:pt x="362458" y="66979"/>
                  </a:lnTo>
                  <a:lnTo>
                    <a:pt x="362165" y="67233"/>
                  </a:lnTo>
                  <a:lnTo>
                    <a:pt x="361467" y="67360"/>
                  </a:lnTo>
                  <a:lnTo>
                    <a:pt x="361670" y="66598"/>
                  </a:lnTo>
                  <a:lnTo>
                    <a:pt x="362089" y="65074"/>
                  </a:lnTo>
                  <a:lnTo>
                    <a:pt x="361962" y="63881"/>
                  </a:lnTo>
                  <a:lnTo>
                    <a:pt x="361911" y="63677"/>
                  </a:lnTo>
                  <a:lnTo>
                    <a:pt x="361594" y="65074"/>
                  </a:lnTo>
                  <a:lnTo>
                    <a:pt x="361315" y="63550"/>
                  </a:lnTo>
                  <a:lnTo>
                    <a:pt x="360972" y="66598"/>
                  </a:lnTo>
                  <a:lnTo>
                    <a:pt x="360768" y="66598"/>
                  </a:lnTo>
                  <a:lnTo>
                    <a:pt x="360857" y="65582"/>
                  </a:lnTo>
                  <a:lnTo>
                    <a:pt x="360895" y="64312"/>
                  </a:lnTo>
                  <a:lnTo>
                    <a:pt x="360413" y="65582"/>
                  </a:lnTo>
                  <a:lnTo>
                    <a:pt x="359206" y="64566"/>
                  </a:lnTo>
                  <a:lnTo>
                    <a:pt x="359295" y="68122"/>
                  </a:lnTo>
                  <a:lnTo>
                    <a:pt x="359194" y="68249"/>
                  </a:lnTo>
                  <a:lnTo>
                    <a:pt x="357771" y="71043"/>
                  </a:lnTo>
                  <a:lnTo>
                    <a:pt x="357568" y="69773"/>
                  </a:lnTo>
                  <a:lnTo>
                    <a:pt x="357530" y="69519"/>
                  </a:lnTo>
                  <a:lnTo>
                    <a:pt x="357454" y="69011"/>
                  </a:lnTo>
                  <a:lnTo>
                    <a:pt x="357225" y="67487"/>
                  </a:lnTo>
                  <a:lnTo>
                    <a:pt x="357200" y="67360"/>
                  </a:lnTo>
                  <a:lnTo>
                    <a:pt x="357022" y="66217"/>
                  </a:lnTo>
                  <a:lnTo>
                    <a:pt x="355739" y="67360"/>
                  </a:lnTo>
                  <a:lnTo>
                    <a:pt x="355854" y="66344"/>
                  </a:lnTo>
                  <a:lnTo>
                    <a:pt x="355041" y="67487"/>
                  </a:lnTo>
                  <a:lnTo>
                    <a:pt x="354241" y="66852"/>
                  </a:lnTo>
                  <a:lnTo>
                    <a:pt x="353517" y="69011"/>
                  </a:lnTo>
                  <a:lnTo>
                    <a:pt x="353314" y="69011"/>
                  </a:lnTo>
                  <a:lnTo>
                    <a:pt x="353288" y="68503"/>
                  </a:lnTo>
                  <a:lnTo>
                    <a:pt x="353263" y="67741"/>
                  </a:lnTo>
                  <a:lnTo>
                    <a:pt x="353364" y="66344"/>
                  </a:lnTo>
                  <a:lnTo>
                    <a:pt x="353453" y="65836"/>
                  </a:lnTo>
                  <a:lnTo>
                    <a:pt x="352844" y="66598"/>
                  </a:lnTo>
                  <a:lnTo>
                    <a:pt x="352653" y="67741"/>
                  </a:lnTo>
                  <a:lnTo>
                    <a:pt x="352539" y="67360"/>
                  </a:lnTo>
                  <a:lnTo>
                    <a:pt x="352171" y="66217"/>
                  </a:lnTo>
                  <a:lnTo>
                    <a:pt x="352285" y="65455"/>
                  </a:lnTo>
                  <a:lnTo>
                    <a:pt x="352539" y="64820"/>
                  </a:lnTo>
                  <a:lnTo>
                    <a:pt x="352475" y="64541"/>
                  </a:lnTo>
                  <a:lnTo>
                    <a:pt x="352628" y="64617"/>
                  </a:lnTo>
                  <a:lnTo>
                    <a:pt x="352513" y="64338"/>
                  </a:lnTo>
                  <a:lnTo>
                    <a:pt x="352653" y="64528"/>
                  </a:lnTo>
                  <a:lnTo>
                    <a:pt x="352793" y="64185"/>
                  </a:lnTo>
                  <a:lnTo>
                    <a:pt x="352463" y="64249"/>
                  </a:lnTo>
                  <a:lnTo>
                    <a:pt x="352221" y="63881"/>
                  </a:lnTo>
                  <a:lnTo>
                    <a:pt x="352196" y="62153"/>
                  </a:lnTo>
                  <a:lnTo>
                    <a:pt x="351167" y="64820"/>
                  </a:lnTo>
                  <a:lnTo>
                    <a:pt x="351243" y="64439"/>
                  </a:lnTo>
                  <a:lnTo>
                    <a:pt x="351599" y="62712"/>
                  </a:lnTo>
                  <a:lnTo>
                    <a:pt x="351586" y="62153"/>
                  </a:lnTo>
                  <a:lnTo>
                    <a:pt x="351002" y="61518"/>
                  </a:lnTo>
                  <a:lnTo>
                    <a:pt x="350786" y="61849"/>
                  </a:lnTo>
                  <a:lnTo>
                    <a:pt x="350659" y="62661"/>
                  </a:lnTo>
                  <a:lnTo>
                    <a:pt x="350774" y="64249"/>
                  </a:lnTo>
                  <a:lnTo>
                    <a:pt x="350469" y="64439"/>
                  </a:lnTo>
                  <a:lnTo>
                    <a:pt x="349872" y="63931"/>
                  </a:lnTo>
                  <a:lnTo>
                    <a:pt x="350354" y="60833"/>
                  </a:lnTo>
                  <a:lnTo>
                    <a:pt x="350240" y="59740"/>
                  </a:lnTo>
                  <a:lnTo>
                    <a:pt x="349465" y="56184"/>
                  </a:lnTo>
                  <a:lnTo>
                    <a:pt x="347129" y="67360"/>
                  </a:lnTo>
                  <a:lnTo>
                    <a:pt x="347014" y="64820"/>
                  </a:lnTo>
                  <a:lnTo>
                    <a:pt x="346976" y="63881"/>
                  </a:lnTo>
                  <a:lnTo>
                    <a:pt x="346760" y="64820"/>
                  </a:lnTo>
                  <a:lnTo>
                    <a:pt x="346290" y="64414"/>
                  </a:lnTo>
                  <a:lnTo>
                    <a:pt x="346176" y="64185"/>
                  </a:lnTo>
                  <a:lnTo>
                    <a:pt x="346036" y="59232"/>
                  </a:lnTo>
                  <a:lnTo>
                    <a:pt x="345833" y="59232"/>
                  </a:lnTo>
                  <a:lnTo>
                    <a:pt x="345147" y="57200"/>
                  </a:lnTo>
                  <a:lnTo>
                    <a:pt x="344474" y="64185"/>
                  </a:lnTo>
                  <a:lnTo>
                    <a:pt x="343687" y="62788"/>
                  </a:lnTo>
                  <a:lnTo>
                    <a:pt x="343598" y="65201"/>
                  </a:lnTo>
                  <a:lnTo>
                    <a:pt x="343471" y="66852"/>
                  </a:lnTo>
                  <a:lnTo>
                    <a:pt x="343344" y="67487"/>
                  </a:lnTo>
                  <a:lnTo>
                    <a:pt x="342633" y="68503"/>
                  </a:lnTo>
                  <a:lnTo>
                    <a:pt x="342392" y="68249"/>
                  </a:lnTo>
                  <a:lnTo>
                    <a:pt x="342036" y="67868"/>
                  </a:lnTo>
                  <a:lnTo>
                    <a:pt x="342061" y="67487"/>
                  </a:lnTo>
                  <a:lnTo>
                    <a:pt x="342150" y="66344"/>
                  </a:lnTo>
                  <a:lnTo>
                    <a:pt x="342226" y="65328"/>
                  </a:lnTo>
                  <a:lnTo>
                    <a:pt x="342277" y="64693"/>
                  </a:lnTo>
                  <a:lnTo>
                    <a:pt x="342392" y="63169"/>
                  </a:lnTo>
                  <a:lnTo>
                    <a:pt x="342900" y="62280"/>
                  </a:lnTo>
                  <a:lnTo>
                    <a:pt x="343052" y="62153"/>
                  </a:lnTo>
                  <a:lnTo>
                    <a:pt x="343052" y="62915"/>
                  </a:lnTo>
                  <a:lnTo>
                    <a:pt x="343547" y="62153"/>
                  </a:lnTo>
                  <a:lnTo>
                    <a:pt x="343636" y="62026"/>
                  </a:lnTo>
                  <a:lnTo>
                    <a:pt x="343623" y="61899"/>
                  </a:lnTo>
                  <a:lnTo>
                    <a:pt x="343522" y="60629"/>
                  </a:lnTo>
                  <a:lnTo>
                    <a:pt x="343293" y="61899"/>
                  </a:lnTo>
                  <a:lnTo>
                    <a:pt x="343204" y="61264"/>
                  </a:lnTo>
                  <a:lnTo>
                    <a:pt x="343115" y="60629"/>
                  </a:lnTo>
                  <a:lnTo>
                    <a:pt x="342290" y="60629"/>
                  </a:lnTo>
                  <a:lnTo>
                    <a:pt x="342519" y="61264"/>
                  </a:lnTo>
                  <a:lnTo>
                    <a:pt x="342455" y="61137"/>
                  </a:lnTo>
                  <a:lnTo>
                    <a:pt x="342214" y="60629"/>
                  </a:lnTo>
                  <a:lnTo>
                    <a:pt x="342099" y="60121"/>
                  </a:lnTo>
                  <a:lnTo>
                    <a:pt x="341871" y="59486"/>
                  </a:lnTo>
                  <a:lnTo>
                    <a:pt x="341223" y="61137"/>
                  </a:lnTo>
                  <a:lnTo>
                    <a:pt x="340499" y="59867"/>
                  </a:lnTo>
                  <a:lnTo>
                    <a:pt x="340537" y="62026"/>
                  </a:lnTo>
                  <a:lnTo>
                    <a:pt x="340398" y="61899"/>
                  </a:lnTo>
                  <a:lnTo>
                    <a:pt x="339344" y="60274"/>
                  </a:lnTo>
                  <a:lnTo>
                    <a:pt x="339509" y="64249"/>
                  </a:lnTo>
                  <a:lnTo>
                    <a:pt x="338696" y="64693"/>
                  </a:lnTo>
                  <a:lnTo>
                    <a:pt x="338518" y="63423"/>
                  </a:lnTo>
                  <a:lnTo>
                    <a:pt x="338505" y="63296"/>
                  </a:lnTo>
                  <a:lnTo>
                    <a:pt x="338620" y="62280"/>
                  </a:lnTo>
                  <a:lnTo>
                    <a:pt x="338709" y="62026"/>
                  </a:lnTo>
                  <a:lnTo>
                    <a:pt x="338797" y="61772"/>
                  </a:lnTo>
                  <a:lnTo>
                    <a:pt x="339318" y="60286"/>
                  </a:lnTo>
                  <a:lnTo>
                    <a:pt x="338340" y="61772"/>
                  </a:lnTo>
                  <a:lnTo>
                    <a:pt x="338023" y="60629"/>
                  </a:lnTo>
                  <a:lnTo>
                    <a:pt x="338124" y="59867"/>
                  </a:lnTo>
                  <a:lnTo>
                    <a:pt x="338162" y="59740"/>
                  </a:lnTo>
                  <a:lnTo>
                    <a:pt x="338886" y="57454"/>
                  </a:lnTo>
                  <a:lnTo>
                    <a:pt x="337870" y="59740"/>
                  </a:lnTo>
                  <a:lnTo>
                    <a:pt x="337718" y="57327"/>
                  </a:lnTo>
                  <a:lnTo>
                    <a:pt x="337616" y="55676"/>
                  </a:lnTo>
                  <a:lnTo>
                    <a:pt x="337210" y="55168"/>
                  </a:lnTo>
                  <a:lnTo>
                    <a:pt x="337439" y="54787"/>
                  </a:lnTo>
                  <a:lnTo>
                    <a:pt x="337019" y="54787"/>
                  </a:lnTo>
                  <a:lnTo>
                    <a:pt x="336994" y="57327"/>
                  </a:lnTo>
                  <a:lnTo>
                    <a:pt x="336791" y="56819"/>
                  </a:lnTo>
                  <a:lnTo>
                    <a:pt x="336600" y="56819"/>
                  </a:lnTo>
                  <a:lnTo>
                    <a:pt x="336702" y="55803"/>
                  </a:lnTo>
                  <a:lnTo>
                    <a:pt x="336461" y="56692"/>
                  </a:lnTo>
                  <a:lnTo>
                    <a:pt x="336359" y="60185"/>
                  </a:lnTo>
                  <a:lnTo>
                    <a:pt x="335737" y="62026"/>
                  </a:lnTo>
                  <a:lnTo>
                    <a:pt x="335597" y="61036"/>
                  </a:lnTo>
                  <a:lnTo>
                    <a:pt x="335495" y="60909"/>
                  </a:lnTo>
                  <a:lnTo>
                    <a:pt x="334619" y="63296"/>
                  </a:lnTo>
                  <a:lnTo>
                    <a:pt x="334772" y="61137"/>
                  </a:lnTo>
                  <a:lnTo>
                    <a:pt x="334848" y="60121"/>
                  </a:lnTo>
                  <a:lnTo>
                    <a:pt x="334860" y="59994"/>
                  </a:lnTo>
                  <a:lnTo>
                    <a:pt x="335495" y="60909"/>
                  </a:lnTo>
                  <a:lnTo>
                    <a:pt x="335546" y="60756"/>
                  </a:lnTo>
                  <a:lnTo>
                    <a:pt x="335661" y="61137"/>
                  </a:lnTo>
                  <a:lnTo>
                    <a:pt x="335749" y="61264"/>
                  </a:lnTo>
                  <a:lnTo>
                    <a:pt x="335673" y="60756"/>
                  </a:lnTo>
                  <a:lnTo>
                    <a:pt x="335572" y="59994"/>
                  </a:lnTo>
                  <a:lnTo>
                    <a:pt x="335419" y="58978"/>
                  </a:lnTo>
                  <a:lnTo>
                    <a:pt x="335102" y="56692"/>
                  </a:lnTo>
                  <a:lnTo>
                    <a:pt x="335572" y="56489"/>
                  </a:lnTo>
                  <a:lnTo>
                    <a:pt x="335470" y="56311"/>
                  </a:lnTo>
                  <a:lnTo>
                    <a:pt x="335343" y="54152"/>
                  </a:lnTo>
                  <a:lnTo>
                    <a:pt x="334937" y="52247"/>
                  </a:lnTo>
                  <a:lnTo>
                    <a:pt x="334759" y="58978"/>
                  </a:lnTo>
                  <a:lnTo>
                    <a:pt x="333781" y="58724"/>
                  </a:lnTo>
                  <a:lnTo>
                    <a:pt x="334010" y="57454"/>
                  </a:lnTo>
                  <a:lnTo>
                    <a:pt x="334022" y="56184"/>
                  </a:lnTo>
                  <a:lnTo>
                    <a:pt x="333603" y="58597"/>
                  </a:lnTo>
                  <a:lnTo>
                    <a:pt x="333057" y="60121"/>
                  </a:lnTo>
                  <a:lnTo>
                    <a:pt x="332574" y="58597"/>
                  </a:lnTo>
                  <a:lnTo>
                    <a:pt x="332257" y="61137"/>
                  </a:lnTo>
                  <a:lnTo>
                    <a:pt x="331939" y="60883"/>
                  </a:lnTo>
                  <a:lnTo>
                    <a:pt x="332041" y="61137"/>
                  </a:lnTo>
                  <a:lnTo>
                    <a:pt x="332143" y="62153"/>
                  </a:lnTo>
                  <a:lnTo>
                    <a:pt x="331914" y="63423"/>
                  </a:lnTo>
                  <a:lnTo>
                    <a:pt x="331635" y="63169"/>
                  </a:lnTo>
                  <a:lnTo>
                    <a:pt x="331139" y="63652"/>
                  </a:lnTo>
                  <a:lnTo>
                    <a:pt x="330708" y="65328"/>
                  </a:lnTo>
                  <a:lnTo>
                    <a:pt x="330708" y="64312"/>
                  </a:lnTo>
                  <a:lnTo>
                    <a:pt x="330746" y="60756"/>
                  </a:lnTo>
                  <a:lnTo>
                    <a:pt x="330771" y="58597"/>
                  </a:lnTo>
                  <a:lnTo>
                    <a:pt x="329857" y="60756"/>
                  </a:lnTo>
                  <a:lnTo>
                    <a:pt x="329806" y="60375"/>
                  </a:lnTo>
                  <a:lnTo>
                    <a:pt x="329907" y="58420"/>
                  </a:lnTo>
                  <a:lnTo>
                    <a:pt x="330161" y="57327"/>
                  </a:lnTo>
                  <a:lnTo>
                    <a:pt x="329996" y="56311"/>
                  </a:lnTo>
                  <a:lnTo>
                    <a:pt x="329107" y="58420"/>
                  </a:lnTo>
                  <a:lnTo>
                    <a:pt x="329069" y="58661"/>
                  </a:lnTo>
                  <a:lnTo>
                    <a:pt x="329069" y="61036"/>
                  </a:lnTo>
                  <a:lnTo>
                    <a:pt x="328726" y="62153"/>
                  </a:lnTo>
                  <a:lnTo>
                    <a:pt x="328612" y="64312"/>
                  </a:lnTo>
                  <a:lnTo>
                    <a:pt x="328536" y="62788"/>
                  </a:lnTo>
                  <a:lnTo>
                    <a:pt x="328510" y="61899"/>
                  </a:lnTo>
                  <a:lnTo>
                    <a:pt x="328498" y="61518"/>
                  </a:lnTo>
                  <a:lnTo>
                    <a:pt x="328447" y="61645"/>
                  </a:lnTo>
                  <a:lnTo>
                    <a:pt x="328460" y="60502"/>
                  </a:lnTo>
                  <a:lnTo>
                    <a:pt x="328498" y="61518"/>
                  </a:lnTo>
                  <a:lnTo>
                    <a:pt x="328917" y="60502"/>
                  </a:lnTo>
                  <a:lnTo>
                    <a:pt x="328968" y="60375"/>
                  </a:lnTo>
                  <a:lnTo>
                    <a:pt x="329069" y="61036"/>
                  </a:lnTo>
                  <a:lnTo>
                    <a:pt x="329069" y="58661"/>
                  </a:lnTo>
                  <a:lnTo>
                    <a:pt x="327939" y="61772"/>
                  </a:lnTo>
                  <a:lnTo>
                    <a:pt x="328193" y="61849"/>
                  </a:lnTo>
                  <a:lnTo>
                    <a:pt x="327291" y="66344"/>
                  </a:lnTo>
                  <a:lnTo>
                    <a:pt x="327215" y="65836"/>
                  </a:lnTo>
                  <a:lnTo>
                    <a:pt x="327113" y="65074"/>
                  </a:lnTo>
                  <a:lnTo>
                    <a:pt x="327101" y="64947"/>
                  </a:lnTo>
                  <a:lnTo>
                    <a:pt x="326961" y="63931"/>
                  </a:lnTo>
                  <a:lnTo>
                    <a:pt x="327063" y="62407"/>
                  </a:lnTo>
                  <a:lnTo>
                    <a:pt x="327253" y="60629"/>
                  </a:lnTo>
                  <a:lnTo>
                    <a:pt x="327507" y="58343"/>
                  </a:lnTo>
                  <a:lnTo>
                    <a:pt x="327406" y="56819"/>
                  </a:lnTo>
                  <a:lnTo>
                    <a:pt x="326923" y="54787"/>
                  </a:lnTo>
                  <a:lnTo>
                    <a:pt x="325551" y="60629"/>
                  </a:lnTo>
                  <a:lnTo>
                    <a:pt x="324472" y="58851"/>
                  </a:lnTo>
                  <a:lnTo>
                    <a:pt x="324599" y="59359"/>
                  </a:lnTo>
                  <a:lnTo>
                    <a:pt x="324700" y="60375"/>
                  </a:lnTo>
                  <a:lnTo>
                    <a:pt x="324332" y="62407"/>
                  </a:lnTo>
                  <a:lnTo>
                    <a:pt x="324116" y="61137"/>
                  </a:lnTo>
                  <a:lnTo>
                    <a:pt x="323964" y="60248"/>
                  </a:lnTo>
                  <a:lnTo>
                    <a:pt x="323456" y="61137"/>
                  </a:lnTo>
                  <a:lnTo>
                    <a:pt x="323481" y="60883"/>
                  </a:lnTo>
                  <a:lnTo>
                    <a:pt x="323608" y="59867"/>
                  </a:lnTo>
                  <a:lnTo>
                    <a:pt x="323596" y="58597"/>
                  </a:lnTo>
                  <a:lnTo>
                    <a:pt x="323494" y="57073"/>
                  </a:lnTo>
                  <a:lnTo>
                    <a:pt x="323354" y="58597"/>
                  </a:lnTo>
                  <a:lnTo>
                    <a:pt x="322605" y="56819"/>
                  </a:lnTo>
                  <a:lnTo>
                    <a:pt x="322059" y="60883"/>
                  </a:lnTo>
                  <a:lnTo>
                    <a:pt x="321818" y="58470"/>
                  </a:lnTo>
                  <a:lnTo>
                    <a:pt x="321703" y="58089"/>
                  </a:lnTo>
                  <a:lnTo>
                    <a:pt x="320903" y="56946"/>
                  </a:lnTo>
                  <a:lnTo>
                    <a:pt x="320027" y="63931"/>
                  </a:lnTo>
                  <a:lnTo>
                    <a:pt x="319138" y="63042"/>
                  </a:lnTo>
                  <a:lnTo>
                    <a:pt x="319252" y="62534"/>
                  </a:lnTo>
                  <a:lnTo>
                    <a:pt x="319506" y="61518"/>
                  </a:lnTo>
                  <a:lnTo>
                    <a:pt x="319620" y="61036"/>
                  </a:lnTo>
                  <a:lnTo>
                    <a:pt x="319493" y="59994"/>
                  </a:lnTo>
                  <a:lnTo>
                    <a:pt x="319582" y="58978"/>
                  </a:lnTo>
                  <a:lnTo>
                    <a:pt x="319646" y="58851"/>
                  </a:lnTo>
                  <a:lnTo>
                    <a:pt x="320192" y="57835"/>
                  </a:lnTo>
                  <a:lnTo>
                    <a:pt x="319862" y="57835"/>
                  </a:lnTo>
                  <a:lnTo>
                    <a:pt x="319620" y="57454"/>
                  </a:lnTo>
                  <a:lnTo>
                    <a:pt x="319468" y="58851"/>
                  </a:lnTo>
                  <a:lnTo>
                    <a:pt x="319417" y="57581"/>
                  </a:lnTo>
                  <a:lnTo>
                    <a:pt x="318287" y="61518"/>
                  </a:lnTo>
                  <a:lnTo>
                    <a:pt x="318185" y="59486"/>
                  </a:lnTo>
                  <a:lnTo>
                    <a:pt x="318020" y="60121"/>
                  </a:lnTo>
                  <a:lnTo>
                    <a:pt x="317906" y="60756"/>
                  </a:lnTo>
                  <a:lnTo>
                    <a:pt x="317690" y="62534"/>
                  </a:lnTo>
                  <a:lnTo>
                    <a:pt x="317347" y="62407"/>
                  </a:lnTo>
                  <a:lnTo>
                    <a:pt x="316738" y="62661"/>
                  </a:lnTo>
                  <a:lnTo>
                    <a:pt x="316801" y="64947"/>
                  </a:lnTo>
                  <a:lnTo>
                    <a:pt x="316509" y="58470"/>
                  </a:lnTo>
                  <a:lnTo>
                    <a:pt x="313994" y="65074"/>
                  </a:lnTo>
                  <a:lnTo>
                    <a:pt x="313766" y="60756"/>
                  </a:lnTo>
                  <a:lnTo>
                    <a:pt x="313702" y="59486"/>
                  </a:lnTo>
                  <a:lnTo>
                    <a:pt x="312369" y="60515"/>
                  </a:lnTo>
                  <a:lnTo>
                    <a:pt x="312013" y="60756"/>
                  </a:lnTo>
                  <a:lnTo>
                    <a:pt x="311365" y="60756"/>
                  </a:lnTo>
                  <a:lnTo>
                    <a:pt x="311480" y="59791"/>
                  </a:lnTo>
                  <a:lnTo>
                    <a:pt x="311569" y="59994"/>
                  </a:lnTo>
                  <a:lnTo>
                    <a:pt x="311492" y="59740"/>
                  </a:lnTo>
                  <a:lnTo>
                    <a:pt x="310896" y="57962"/>
                  </a:lnTo>
                  <a:lnTo>
                    <a:pt x="310400" y="65836"/>
                  </a:lnTo>
                  <a:lnTo>
                    <a:pt x="310222" y="65328"/>
                  </a:lnTo>
                  <a:lnTo>
                    <a:pt x="309765" y="64058"/>
                  </a:lnTo>
                  <a:lnTo>
                    <a:pt x="309664" y="63804"/>
                  </a:lnTo>
                  <a:lnTo>
                    <a:pt x="309524" y="61391"/>
                  </a:lnTo>
                  <a:lnTo>
                    <a:pt x="309473" y="60248"/>
                  </a:lnTo>
                  <a:lnTo>
                    <a:pt x="310349" y="61899"/>
                  </a:lnTo>
                  <a:lnTo>
                    <a:pt x="310222" y="61036"/>
                  </a:lnTo>
                  <a:lnTo>
                    <a:pt x="310197" y="60248"/>
                  </a:lnTo>
                  <a:lnTo>
                    <a:pt x="310743" y="53771"/>
                  </a:lnTo>
                  <a:lnTo>
                    <a:pt x="308864" y="61391"/>
                  </a:lnTo>
                  <a:lnTo>
                    <a:pt x="308724" y="59359"/>
                  </a:lnTo>
                  <a:lnTo>
                    <a:pt x="308610" y="57454"/>
                  </a:lnTo>
                  <a:lnTo>
                    <a:pt x="308673" y="57200"/>
                  </a:lnTo>
                  <a:lnTo>
                    <a:pt x="308737" y="57073"/>
                  </a:lnTo>
                  <a:lnTo>
                    <a:pt x="308610" y="55295"/>
                  </a:lnTo>
                  <a:lnTo>
                    <a:pt x="308533" y="54660"/>
                  </a:lnTo>
                  <a:lnTo>
                    <a:pt x="307276" y="59359"/>
                  </a:lnTo>
                  <a:lnTo>
                    <a:pt x="306489" y="58851"/>
                  </a:lnTo>
                  <a:lnTo>
                    <a:pt x="306603" y="57835"/>
                  </a:lnTo>
                  <a:lnTo>
                    <a:pt x="305663" y="61137"/>
                  </a:lnTo>
                  <a:lnTo>
                    <a:pt x="303923" y="62712"/>
                  </a:lnTo>
                  <a:lnTo>
                    <a:pt x="303834" y="63296"/>
                  </a:lnTo>
                  <a:lnTo>
                    <a:pt x="303022" y="64058"/>
                  </a:lnTo>
                  <a:lnTo>
                    <a:pt x="302907" y="62407"/>
                  </a:lnTo>
                  <a:lnTo>
                    <a:pt x="302679" y="61645"/>
                  </a:lnTo>
                  <a:lnTo>
                    <a:pt x="302615" y="60502"/>
                  </a:lnTo>
                  <a:lnTo>
                    <a:pt x="302793" y="58343"/>
                  </a:lnTo>
                  <a:lnTo>
                    <a:pt x="303504" y="58216"/>
                  </a:lnTo>
                  <a:lnTo>
                    <a:pt x="303530" y="54533"/>
                  </a:lnTo>
                  <a:lnTo>
                    <a:pt x="302602" y="58343"/>
                  </a:lnTo>
                  <a:lnTo>
                    <a:pt x="302399" y="57835"/>
                  </a:lnTo>
                  <a:lnTo>
                    <a:pt x="302526" y="56057"/>
                  </a:lnTo>
                  <a:lnTo>
                    <a:pt x="301409" y="56438"/>
                  </a:lnTo>
                  <a:lnTo>
                    <a:pt x="300964" y="60502"/>
                  </a:lnTo>
                  <a:lnTo>
                    <a:pt x="299872" y="60121"/>
                  </a:lnTo>
                  <a:lnTo>
                    <a:pt x="299783" y="61645"/>
                  </a:lnTo>
                  <a:lnTo>
                    <a:pt x="298818" y="65328"/>
                  </a:lnTo>
                  <a:lnTo>
                    <a:pt x="298831" y="65201"/>
                  </a:lnTo>
                  <a:lnTo>
                    <a:pt x="298919" y="64439"/>
                  </a:lnTo>
                  <a:lnTo>
                    <a:pt x="298958" y="64185"/>
                  </a:lnTo>
                  <a:lnTo>
                    <a:pt x="299072" y="63169"/>
                  </a:lnTo>
                  <a:lnTo>
                    <a:pt x="299161" y="62534"/>
                  </a:lnTo>
                  <a:lnTo>
                    <a:pt x="299173" y="62407"/>
                  </a:lnTo>
                  <a:lnTo>
                    <a:pt x="299237" y="61899"/>
                  </a:lnTo>
                  <a:lnTo>
                    <a:pt x="299580" y="58978"/>
                  </a:lnTo>
                  <a:lnTo>
                    <a:pt x="298653" y="61899"/>
                  </a:lnTo>
                  <a:lnTo>
                    <a:pt x="298907" y="57835"/>
                  </a:lnTo>
                  <a:lnTo>
                    <a:pt x="298386" y="58724"/>
                  </a:lnTo>
                  <a:lnTo>
                    <a:pt x="297065" y="61645"/>
                  </a:lnTo>
                  <a:lnTo>
                    <a:pt x="296252" y="62407"/>
                  </a:lnTo>
                  <a:lnTo>
                    <a:pt x="296278" y="62280"/>
                  </a:lnTo>
                  <a:lnTo>
                    <a:pt x="296633" y="60833"/>
                  </a:lnTo>
                  <a:lnTo>
                    <a:pt x="295859" y="62280"/>
                  </a:lnTo>
                  <a:lnTo>
                    <a:pt x="295059" y="62153"/>
                  </a:lnTo>
                  <a:lnTo>
                    <a:pt x="295071" y="62026"/>
                  </a:lnTo>
                  <a:lnTo>
                    <a:pt x="295338" y="59867"/>
                  </a:lnTo>
                  <a:lnTo>
                    <a:pt x="296049" y="54152"/>
                  </a:lnTo>
                  <a:lnTo>
                    <a:pt x="293179" y="59867"/>
                  </a:lnTo>
                  <a:lnTo>
                    <a:pt x="293179" y="59486"/>
                  </a:lnTo>
                  <a:lnTo>
                    <a:pt x="293179" y="59232"/>
                  </a:lnTo>
                  <a:lnTo>
                    <a:pt x="293192" y="58597"/>
                  </a:lnTo>
                  <a:lnTo>
                    <a:pt x="293217" y="56438"/>
                  </a:lnTo>
                  <a:lnTo>
                    <a:pt x="293243" y="53644"/>
                  </a:lnTo>
                  <a:lnTo>
                    <a:pt x="291515" y="56438"/>
                  </a:lnTo>
                  <a:lnTo>
                    <a:pt x="290563" y="52120"/>
                  </a:lnTo>
                  <a:lnTo>
                    <a:pt x="288874" y="52374"/>
                  </a:lnTo>
                  <a:lnTo>
                    <a:pt x="288798" y="58597"/>
                  </a:lnTo>
                  <a:lnTo>
                    <a:pt x="288366" y="52501"/>
                  </a:lnTo>
                  <a:lnTo>
                    <a:pt x="288277" y="53479"/>
                  </a:lnTo>
                  <a:lnTo>
                    <a:pt x="287972" y="52349"/>
                  </a:lnTo>
                  <a:lnTo>
                    <a:pt x="288175" y="54533"/>
                  </a:lnTo>
                  <a:lnTo>
                    <a:pt x="288124" y="55067"/>
                  </a:lnTo>
                  <a:lnTo>
                    <a:pt x="287794" y="58851"/>
                  </a:lnTo>
                  <a:lnTo>
                    <a:pt x="287375" y="59232"/>
                  </a:lnTo>
                  <a:lnTo>
                    <a:pt x="286715" y="56057"/>
                  </a:lnTo>
                  <a:lnTo>
                    <a:pt x="286473" y="54787"/>
                  </a:lnTo>
                  <a:lnTo>
                    <a:pt x="286397" y="52882"/>
                  </a:lnTo>
                  <a:lnTo>
                    <a:pt x="286981" y="53390"/>
                  </a:lnTo>
                  <a:lnTo>
                    <a:pt x="287032" y="52882"/>
                  </a:lnTo>
                  <a:lnTo>
                    <a:pt x="287108" y="51993"/>
                  </a:lnTo>
                  <a:lnTo>
                    <a:pt x="286321" y="51358"/>
                  </a:lnTo>
                  <a:lnTo>
                    <a:pt x="286524" y="50723"/>
                  </a:lnTo>
                  <a:lnTo>
                    <a:pt x="286994" y="49326"/>
                  </a:lnTo>
                  <a:lnTo>
                    <a:pt x="286893" y="48564"/>
                  </a:lnTo>
                  <a:lnTo>
                    <a:pt x="286664" y="47548"/>
                  </a:lnTo>
                  <a:lnTo>
                    <a:pt x="286600" y="48691"/>
                  </a:lnTo>
                  <a:lnTo>
                    <a:pt x="286473" y="49949"/>
                  </a:lnTo>
                  <a:lnTo>
                    <a:pt x="286029" y="50723"/>
                  </a:lnTo>
                  <a:lnTo>
                    <a:pt x="285623" y="49834"/>
                  </a:lnTo>
                  <a:lnTo>
                    <a:pt x="285775" y="50977"/>
                  </a:lnTo>
                  <a:lnTo>
                    <a:pt x="285889" y="53009"/>
                  </a:lnTo>
                  <a:lnTo>
                    <a:pt x="284467" y="56057"/>
                  </a:lnTo>
                  <a:lnTo>
                    <a:pt x="284530" y="55549"/>
                  </a:lnTo>
                  <a:lnTo>
                    <a:pt x="284797" y="53390"/>
                  </a:lnTo>
                  <a:lnTo>
                    <a:pt x="285140" y="50596"/>
                  </a:lnTo>
                  <a:lnTo>
                    <a:pt x="285546" y="47294"/>
                  </a:lnTo>
                  <a:lnTo>
                    <a:pt x="283997" y="50596"/>
                  </a:lnTo>
                  <a:lnTo>
                    <a:pt x="284264" y="49707"/>
                  </a:lnTo>
                  <a:lnTo>
                    <a:pt x="284594" y="48564"/>
                  </a:lnTo>
                  <a:lnTo>
                    <a:pt x="283857" y="49707"/>
                  </a:lnTo>
                  <a:lnTo>
                    <a:pt x="282346" y="48310"/>
                  </a:lnTo>
                  <a:lnTo>
                    <a:pt x="281203" y="53390"/>
                  </a:lnTo>
                  <a:lnTo>
                    <a:pt x="281317" y="50723"/>
                  </a:lnTo>
                  <a:lnTo>
                    <a:pt x="281533" y="50469"/>
                  </a:lnTo>
                  <a:lnTo>
                    <a:pt x="280162" y="49580"/>
                  </a:lnTo>
                  <a:lnTo>
                    <a:pt x="277723" y="55549"/>
                  </a:lnTo>
                  <a:lnTo>
                    <a:pt x="277660" y="55295"/>
                  </a:lnTo>
                  <a:lnTo>
                    <a:pt x="277266" y="53644"/>
                  </a:lnTo>
                  <a:lnTo>
                    <a:pt x="277012" y="52628"/>
                  </a:lnTo>
                  <a:lnTo>
                    <a:pt x="277126" y="51092"/>
                  </a:lnTo>
                  <a:lnTo>
                    <a:pt x="277190" y="50723"/>
                  </a:lnTo>
                  <a:lnTo>
                    <a:pt x="276885" y="51104"/>
                  </a:lnTo>
                  <a:lnTo>
                    <a:pt x="276415" y="53644"/>
                  </a:lnTo>
                  <a:lnTo>
                    <a:pt x="276339" y="53009"/>
                  </a:lnTo>
                  <a:lnTo>
                    <a:pt x="276466" y="50723"/>
                  </a:lnTo>
                  <a:lnTo>
                    <a:pt x="276402" y="50342"/>
                  </a:lnTo>
                  <a:lnTo>
                    <a:pt x="275386" y="53009"/>
                  </a:lnTo>
                  <a:lnTo>
                    <a:pt x="275158" y="52247"/>
                  </a:lnTo>
                  <a:lnTo>
                    <a:pt x="275259" y="51612"/>
                  </a:lnTo>
                  <a:lnTo>
                    <a:pt x="275577" y="50469"/>
                  </a:lnTo>
                  <a:lnTo>
                    <a:pt x="275463" y="50063"/>
                  </a:lnTo>
                  <a:lnTo>
                    <a:pt x="274408" y="48183"/>
                  </a:lnTo>
                  <a:lnTo>
                    <a:pt x="272973" y="54406"/>
                  </a:lnTo>
                  <a:lnTo>
                    <a:pt x="271678" y="55295"/>
                  </a:lnTo>
                  <a:lnTo>
                    <a:pt x="271716" y="54914"/>
                  </a:lnTo>
                  <a:lnTo>
                    <a:pt x="271754" y="54533"/>
                  </a:lnTo>
                  <a:lnTo>
                    <a:pt x="271932" y="52882"/>
                  </a:lnTo>
                  <a:lnTo>
                    <a:pt x="272059" y="51739"/>
                  </a:lnTo>
                  <a:lnTo>
                    <a:pt x="271945" y="50342"/>
                  </a:lnTo>
                  <a:lnTo>
                    <a:pt x="270814" y="48437"/>
                  </a:lnTo>
                  <a:lnTo>
                    <a:pt x="270814" y="47675"/>
                  </a:lnTo>
                  <a:lnTo>
                    <a:pt x="269227" y="46913"/>
                  </a:lnTo>
                  <a:lnTo>
                    <a:pt x="267601" y="51231"/>
                  </a:lnTo>
                  <a:lnTo>
                    <a:pt x="265887" y="52882"/>
                  </a:lnTo>
                  <a:lnTo>
                    <a:pt x="265772" y="51485"/>
                  </a:lnTo>
                  <a:lnTo>
                    <a:pt x="265671" y="50342"/>
                  </a:lnTo>
                  <a:lnTo>
                    <a:pt x="265455" y="47802"/>
                  </a:lnTo>
                  <a:lnTo>
                    <a:pt x="262877" y="50342"/>
                  </a:lnTo>
                  <a:lnTo>
                    <a:pt x="261645" y="47421"/>
                  </a:lnTo>
                  <a:lnTo>
                    <a:pt x="261734" y="48564"/>
                  </a:lnTo>
                  <a:lnTo>
                    <a:pt x="261277" y="50723"/>
                  </a:lnTo>
                  <a:lnTo>
                    <a:pt x="261162" y="51092"/>
                  </a:lnTo>
                  <a:lnTo>
                    <a:pt x="260908" y="51485"/>
                  </a:lnTo>
                  <a:lnTo>
                    <a:pt x="260654" y="50469"/>
                  </a:lnTo>
                  <a:lnTo>
                    <a:pt x="259588" y="54533"/>
                  </a:lnTo>
                  <a:lnTo>
                    <a:pt x="259600" y="54406"/>
                  </a:lnTo>
                  <a:lnTo>
                    <a:pt x="259740" y="53263"/>
                  </a:lnTo>
                  <a:lnTo>
                    <a:pt x="259816" y="52628"/>
                  </a:lnTo>
                  <a:lnTo>
                    <a:pt x="260083" y="50342"/>
                  </a:lnTo>
                  <a:lnTo>
                    <a:pt x="260197" y="50469"/>
                  </a:lnTo>
                  <a:lnTo>
                    <a:pt x="260210" y="50342"/>
                  </a:lnTo>
                  <a:lnTo>
                    <a:pt x="260324" y="47294"/>
                  </a:lnTo>
                  <a:lnTo>
                    <a:pt x="260375" y="46278"/>
                  </a:lnTo>
                  <a:lnTo>
                    <a:pt x="259524" y="47294"/>
                  </a:lnTo>
                  <a:lnTo>
                    <a:pt x="258953" y="47167"/>
                  </a:lnTo>
                  <a:lnTo>
                    <a:pt x="258279" y="52628"/>
                  </a:lnTo>
                  <a:lnTo>
                    <a:pt x="257632" y="50469"/>
                  </a:lnTo>
                  <a:lnTo>
                    <a:pt x="257340" y="49453"/>
                  </a:lnTo>
                  <a:lnTo>
                    <a:pt x="254571" y="50469"/>
                  </a:lnTo>
                  <a:lnTo>
                    <a:pt x="253961" y="47929"/>
                  </a:lnTo>
                  <a:lnTo>
                    <a:pt x="253453" y="49199"/>
                  </a:lnTo>
                  <a:lnTo>
                    <a:pt x="253009" y="49199"/>
                  </a:lnTo>
                  <a:lnTo>
                    <a:pt x="252501" y="50469"/>
                  </a:lnTo>
                  <a:lnTo>
                    <a:pt x="252831" y="47548"/>
                  </a:lnTo>
                  <a:lnTo>
                    <a:pt x="251993" y="46786"/>
                  </a:lnTo>
                  <a:lnTo>
                    <a:pt x="251434" y="46278"/>
                  </a:lnTo>
                  <a:lnTo>
                    <a:pt x="250113" y="46786"/>
                  </a:lnTo>
                  <a:lnTo>
                    <a:pt x="250596" y="44754"/>
                  </a:lnTo>
                  <a:lnTo>
                    <a:pt x="249923" y="44500"/>
                  </a:lnTo>
                  <a:lnTo>
                    <a:pt x="248805" y="53136"/>
                  </a:lnTo>
                  <a:lnTo>
                    <a:pt x="248145" y="53263"/>
                  </a:lnTo>
                  <a:lnTo>
                    <a:pt x="248310" y="50596"/>
                  </a:lnTo>
                  <a:lnTo>
                    <a:pt x="248386" y="49453"/>
                  </a:lnTo>
                  <a:lnTo>
                    <a:pt x="248424" y="48818"/>
                  </a:lnTo>
                  <a:lnTo>
                    <a:pt x="247192" y="48818"/>
                  </a:lnTo>
                  <a:lnTo>
                    <a:pt x="247154" y="48691"/>
                  </a:lnTo>
                  <a:lnTo>
                    <a:pt x="246354" y="44754"/>
                  </a:lnTo>
                  <a:lnTo>
                    <a:pt x="244729" y="48691"/>
                  </a:lnTo>
                  <a:lnTo>
                    <a:pt x="244983" y="46786"/>
                  </a:lnTo>
                  <a:lnTo>
                    <a:pt x="245211" y="46532"/>
                  </a:lnTo>
                  <a:lnTo>
                    <a:pt x="244627" y="46405"/>
                  </a:lnTo>
                  <a:lnTo>
                    <a:pt x="244246" y="45516"/>
                  </a:lnTo>
                  <a:lnTo>
                    <a:pt x="243293" y="43357"/>
                  </a:lnTo>
                  <a:lnTo>
                    <a:pt x="243116" y="45821"/>
                  </a:lnTo>
                  <a:lnTo>
                    <a:pt x="243255" y="45516"/>
                  </a:lnTo>
                  <a:lnTo>
                    <a:pt x="243205" y="45643"/>
                  </a:lnTo>
                  <a:lnTo>
                    <a:pt x="243090" y="46151"/>
                  </a:lnTo>
                  <a:lnTo>
                    <a:pt x="243116" y="45821"/>
                  </a:lnTo>
                  <a:lnTo>
                    <a:pt x="240792" y="50596"/>
                  </a:lnTo>
                  <a:lnTo>
                    <a:pt x="241198" y="47675"/>
                  </a:lnTo>
                  <a:lnTo>
                    <a:pt x="240245" y="51358"/>
                  </a:lnTo>
                  <a:lnTo>
                    <a:pt x="240131" y="52374"/>
                  </a:lnTo>
                  <a:lnTo>
                    <a:pt x="239242" y="53263"/>
                  </a:lnTo>
                  <a:lnTo>
                    <a:pt x="239141" y="53009"/>
                  </a:lnTo>
                  <a:lnTo>
                    <a:pt x="239255" y="51485"/>
                  </a:lnTo>
                  <a:lnTo>
                    <a:pt x="239141" y="50469"/>
                  </a:lnTo>
                  <a:lnTo>
                    <a:pt x="239026" y="50088"/>
                  </a:lnTo>
                  <a:lnTo>
                    <a:pt x="238721" y="54406"/>
                  </a:lnTo>
                  <a:lnTo>
                    <a:pt x="238213" y="53009"/>
                  </a:lnTo>
                  <a:lnTo>
                    <a:pt x="238340" y="51993"/>
                  </a:lnTo>
                  <a:lnTo>
                    <a:pt x="238607" y="50977"/>
                  </a:lnTo>
                  <a:lnTo>
                    <a:pt x="237998" y="50723"/>
                  </a:lnTo>
                  <a:lnTo>
                    <a:pt x="237871" y="51866"/>
                  </a:lnTo>
                  <a:lnTo>
                    <a:pt x="237363" y="53771"/>
                  </a:lnTo>
                  <a:lnTo>
                    <a:pt x="236842" y="54914"/>
                  </a:lnTo>
                  <a:lnTo>
                    <a:pt x="236728" y="54533"/>
                  </a:lnTo>
                  <a:lnTo>
                    <a:pt x="236575" y="54025"/>
                  </a:lnTo>
                  <a:lnTo>
                    <a:pt x="236359" y="53263"/>
                  </a:lnTo>
                  <a:lnTo>
                    <a:pt x="236435" y="50342"/>
                  </a:lnTo>
                  <a:lnTo>
                    <a:pt x="236220" y="51612"/>
                  </a:lnTo>
                  <a:lnTo>
                    <a:pt x="235610" y="54025"/>
                  </a:lnTo>
                  <a:lnTo>
                    <a:pt x="235343" y="53263"/>
                  </a:lnTo>
                  <a:lnTo>
                    <a:pt x="235445" y="51993"/>
                  </a:lnTo>
                  <a:lnTo>
                    <a:pt x="235572" y="51612"/>
                  </a:lnTo>
                  <a:lnTo>
                    <a:pt x="235458" y="50850"/>
                  </a:lnTo>
                  <a:lnTo>
                    <a:pt x="235305" y="50469"/>
                  </a:lnTo>
                  <a:lnTo>
                    <a:pt x="234886" y="49403"/>
                  </a:lnTo>
                  <a:lnTo>
                    <a:pt x="234810" y="50190"/>
                  </a:lnTo>
                  <a:lnTo>
                    <a:pt x="234619" y="50126"/>
                  </a:lnTo>
                  <a:lnTo>
                    <a:pt x="233730" y="54533"/>
                  </a:lnTo>
                  <a:lnTo>
                    <a:pt x="233413" y="52374"/>
                  </a:lnTo>
                  <a:lnTo>
                    <a:pt x="233362" y="49834"/>
                  </a:lnTo>
                  <a:lnTo>
                    <a:pt x="234200" y="49961"/>
                  </a:lnTo>
                  <a:lnTo>
                    <a:pt x="234619" y="50126"/>
                  </a:lnTo>
                  <a:lnTo>
                    <a:pt x="234810" y="49199"/>
                  </a:lnTo>
                  <a:lnTo>
                    <a:pt x="234886" y="49403"/>
                  </a:lnTo>
                  <a:lnTo>
                    <a:pt x="234911" y="49199"/>
                  </a:lnTo>
                  <a:lnTo>
                    <a:pt x="235064" y="47802"/>
                  </a:lnTo>
                  <a:lnTo>
                    <a:pt x="234416" y="47167"/>
                  </a:lnTo>
                  <a:lnTo>
                    <a:pt x="235369" y="43611"/>
                  </a:lnTo>
                  <a:lnTo>
                    <a:pt x="234556" y="45643"/>
                  </a:lnTo>
                  <a:lnTo>
                    <a:pt x="233210" y="49834"/>
                  </a:lnTo>
                  <a:lnTo>
                    <a:pt x="233108" y="49580"/>
                  </a:lnTo>
                  <a:lnTo>
                    <a:pt x="232727" y="48564"/>
                  </a:lnTo>
                  <a:lnTo>
                    <a:pt x="232676" y="48310"/>
                  </a:lnTo>
                  <a:lnTo>
                    <a:pt x="232676" y="47675"/>
                  </a:lnTo>
                  <a:lnTo>
                    <a:pt x="232664" y="47040"/>
                  </a:lnTo>
                  <a:lnTo>
                    <a:pt x="232498" y="47167"/>
                  </a:lnTo>
                  <a:lnTo>
                    <a:pt x="232384" y="47498"/>
                  </a:lnTo>
                  <a:lnTo>
                    <a:pt x="232384" y="66598"/>
                  </a:lnTo>
                  <a:lnTo>
                    <a:pt x="232219" y="66471"/>
                  </a:lnTo>
                  <a:lnTo>
                    <a:pt x="231762" y="66471"/>
                  </a:lnTo>
                  <a:lnTo>
                    <a:pt x="231914" y="64947"/>
                  </a:lnTo>
                  <a:lnTo>
                    <a:pt x="231990" y="64439"/>
                  </a:lnTo>
                  <a:lnTo>
                    <a:pt x="232130" y="64439"/>
                  </a:lnTo>
                  <a:lnTo>
                    <a:pt x="232029" y="65201"/>
                  </a:lnTo>
                  <a:lnTo>
                    <a:pt x="232257" y="65709"/>
                  </a:lnTo>
                  <a:lnTo>
                    <a:pt x="232384" y="66598"/>
                  </a:lnTo>
                  <a:lnTo>
                    <a:pt x="232384" y="47498"/>
                  </a:lnTo>
                  <a:lnTo>
                    <a:pt x="232321" y="47675"/>
                  </a:lnTo>
                  <a:lnTo>
                    <a:pt x="232232" y="47421"/>
                  </a:lnTo>
                  <a:lnTo>
                    <a:pt x="232054" y="46913"/>
                  </a:lnTo>
                  <a:lnTo>
                    <a:pt x="231851" y="46786"/>
                  </a:lnTo>
                  <a:lnTo>
                    <a:pt x="231940" y="45643"/>
                  </a:lnTo>
                  <a:lnTo>
                    <a:pt x="231952" y="45516"/>
                  </a:lnTo>
                  <a:lnTo>
                    <a:pt x="232016" y="44627"/>
                  </a:lnTo>
                  <a:lnTo>
                    <a:pt x="231787" y="44881"/>
                  </a:lnTo>
                  <a:lnTo>
                    <a:pt x="231787" y="45643"/>
                  </a:lnTo>
                  <a:lnTo>
                    <a:pt x="231762" y="46786"/>
                  </a:lnTo>
                  <a:lnTo>
                    <a:pt x="231508" y="46913"/>
                  </a:lnTo>
                  <a:lnTo>
                    <a:pt x="231330" y="47040"/>
                  </a:lnTo>
                  <a:lnTo>
                    <a:pt x="231508" y="46024"/>
                  </a:lnTo>
                  <a:lnTo>
                    <a:pt x="231787" y="45643"/>
                  </a:lnTo>
                  <a:lnTo>
                    <a:pt x="231787" y="44881"/>
                  </a:lnTo>
                  <a:lnTo>
                    <a:pt x="231203" y="45516"/>
                  </a:lnTo>
                  <a:lnTo>
                    <a:pt x="230873" y="45389"/>
                  </a:lnTo>
                  <a:lnTo>
                    <a:pt x="230606" y="48310"/>
                  </a:lnTo>
                  <a:lnTo>
                    <a:pt x="230200" y="47802"/>
                  </a:lnTo>
                  <a:lnTo>
                    <a:pt x="230352" y="50063"/>
                  </a:lnTo>
                  <a:lnTo>
                    <a:pt x="230505" y="49949"/>
                  </a:lnTo>
                  <a:lnTo>
                    <a:pt x="230644" y="49872"/>
                  </a:lnTo>
                  <a:lnTo>
                    <a:pt x="230632" y="50431"/>
                  </a:lnTo>
                  <a:lnTo>
                    <a:pt x="230657" y="50622"/>
                  </a:lnTo>
                  <a:lnTo>
                    <a:pt x="230708" y="50317"/>
                  </a:lnTo>
                  <a:lnTo>
                    <a:pt x="230771" y="49999"/>
                  </a:lnTo>
                  <a:lnTo>
                    <a:pt x="230835" y="49707"/>
                  </a:lnTo>
                  <a:lnTo>
                    <a:pt x="231686" y="49707"/>
                  </a:lnTo>
                  <a:lnTo>
                    <a:pt x="230949" y="52057"/>
                  </a:lnTo>
                  <a:lnTo>
                    <a:pt x="230949" y="66471"/>
                  </a:lnTo>
                  <a:lnTo>
                    <a:pt x="230936" y="66598"/>
                  </a:lnTo>
                  <a:lnTo>
                    <a:pt x="230568" y="66725"/>
                  </a:lnTo>
                  <a:lnTo>
                    <a:pt x="230949" y="66471"/>
                  </a:lnTo>
                  <a:lnTo>
                    <a:pt x="230949" y="52057"/>
                  </a:lnTo>
                  <a:lnTo>
                    <a:pt x="230847" y="52374"/>
                  </a:lnTo>
                  <a:lnTo>
                    <a:pt x="230657" y="50723"/>
                  </a:lnTo>
                  <a:lnTo>
                    <a:pt x="229679" y="55295"/>
                  </a:lnTo>
                  <a:lnTo>
                    <a:pt x="229679" y="54660"/>
                  </a:lnTo>
                  <a:lnTo>
                    <a:pt x="229666" y="54406"/>
                  </a:lnTo>
                  <a:lnTo>
                    <a:pt x="229666" y="53263"/>
                  </a:lnTo>
                  <a:lnTo>
                    <a:pt x="229539" y="50850"/>
                  </a:lnTo>
                  <a:lnTo>
                    <a:pt x="229095" y="49326"/>
                  </a:lnTo>
                  <a:lnTo>
                    <a:pt x="229044" y="47929"/>
                  </a:lnTo>
                  <a:lnTo>
                    <a:pt x="229120" y="46405"/>
                  </a:lnTo>
                  <a:lnTo>
                    <a:pt x="227914" y="47929"/>
                  </a:lnTo>
                  <a:lnTo>
                    <a:pt x="226580" y="47167"/>
                  </a:lnTo>
                  <a:lnTo>
                    <a:pt x="225374" y="52501"/>
                  </a:lnTo>
                  <a:lnTo>
                    <a:pt x="225272" y="52755"/>
                  </a:lnTo>
                  <a:lnTo>
                    <a:pt x="224980" y="53263"/>
                  </a:lnTo>
                  <a:lnTo>
                    <a:pt x="224993" y="53136"/>
                  </a:lnTo>
                  <a:lnTo>
                    <a:pt x="225107" y="51739"/>
                  </a:lnTo>
                  <a:lnTo>
                    <a:pt x="225158" y="50342"/>
                  </a:lnTo>
                  <a:lnTo>
                    <a:pt x="225221" y="49949"/>
                  </a:lnTo>
                  <a:lnTo>
                    <a:pt x="225005" y="50342"/>
                  </a:lnTo>
                  <a:lnTo>
                    <a:pt x="224345" y="49707"/>
                  </a:lnTo>
                  <a:lnTo>
                    <a:pt x="223951" y="49326"/>
                  </a:lnTo>
                  <a:lnTo>
                    <a:pt x="223875" y="49860"/>
                  </a:lnTo>
                  <a:lnTo>
                    <a:pt x="223837" y="50139"/>
                  </a:lnTo>
                  <a:lnTo>
                    <a:pt x="223405" y="53136"/>
                  </a:lnTo>
                  <a:lnTo>
                    <a:pt x="223240" y="52628"/>
                  </a:lnTo>
                  <a:lnTo>
                    <a:pt x="222885" y="51485"/>
                  </a:lnTo>
                  <a:lnTo>
                    <a:pt x="222948" y="51231"/>
                  </a:lnTo>
                  <a:lnTo>
                    <a:pt x="223774" y="50215"/>
                  </a:lnTo>
                  <a:lnTo>
                    <a:pt x="223875" y="49860"/>
                  </a:lnTo>
                  <a:lnTo>
                    <a:pt x="223113" y="50215"/>
                  </a:lnTo>
                  <a:lnTo>
                    <a:pt x="223329" y="49199"/>
                  </a:lnTo>
                  <a:lnTo>
                    <a:pt x="223253" y="48818"/>
                  </a:lnTo>
                  <a:lnTo>
                    <a:pt x="222110" y="47675"/>
                  </a:lnTo>
                  <a:lnTo>
                    <a:pt x="218973" y="52628"/>
                  </a:lnTo>
                  <a:lnTo>
                    <a:pt x="218478" y="51739"/>
                  </a:lnTo>
                  <a:lnTo>
                    <a:pt x="217690" y="50342"/>
                  </a:lnTo>
                  <a:lnTo>
                    <a:pt x="217805" y="51739"/>
                  </a:lnTo>
                  <a:lnTo>
                    <a:pt x="215646" y="47929"/>
                  </a:lnTo>
                  <a:lnTo>
                    <a:pt x="212242" y="54406"/>
                  </a:lnTo>
                  <a:lnTo>
                    <a:pt x="211353" y="51739"/>
                  </a:lnTo>
                  <a:lnTo>
                    <a:pt x="210388" y="48818"/>
                  </a:lnTo>
                  <a:lnTo>
                    <a:pt x="209740" y="47421"/>
                  </a:lnTo>
                  <a:lnTo>
                    <a:pt x="209473" y="49453"/>
                  </a:lnTo>
                  <a:lnTo>
                    <a:pt x="209346" y="50126"/>
                  </a:lnTo>
                  <a:lnTo>
                    <a:pt x="208775" y="51739"/>
                  </a:lnTo>
                  <a:lnTo>
                    <a:pt x="208953" y="48564"/>
                  </a:lnTo>
                  <a:lnTo>
                    <a:pt x="207860" y="51993"/>
                  </a:lnTo>
                  <a:lnTo>
                    <a:pt x="206502" y="54660"/>
                  </a:lnTo>
                  <a:lnTo>
                    <a:pt x="206565" y="52374"/>
                  </a:lnTo>
                  <a:lnTo>
                    <a:pt x="206603" y="51231"/>
                  </a:lnTo>
                  <a:lnTo>
                    <a:pt x="206819" y="44246"/>
                  </a:lnTo>
                  <a:lnTo>
                    <a:pt x="205003" y="48945"/>
                  </a:lnTo>
                  <a:lnTo>
                    <a:pt x="204901" y="51231"/>
                  </a:lnTo>
                  <a:lnTo>
                    <a:pt x="204470" y="50850"/>
                  </a:lnTo>
                  <a:lnTo>
                    <a:pt x="203263" y="52374"/>
                  </a:lnTo>
                  <a:lnTo>
                    <a:pt x="203212" y="52120"/>
                  </a:lnTo>
                  <a:lnTo>
                    <a:pt x="203593" y="49961"/>
                  </a:lnTo>
                  <a:lnTo>
                    <a:pt x="203454" y="50596"/>
                  </a:lnTo>
                  <a:lnTo>
                    <a:pt x="203212" y="52095"/>
                  </a:lnTo>
                  <a:lnTo>
                    <a:pt x="203301" y="49326"/>
                  </a:lnTo>
                  <a:lnTo>
                    <a:pt x="201828" y="51993"/>
                  </a:lnTo>
                  <a:lnTo>
                    <a:pt x="201117" y="50850"/>
                  </a:lnTo>
                  <a:lnTo>
                    <a:pt x="201244" y="50063"/>
                  </a:lnTo>
                  <a:lnTo>
                    <a:pt x="202666" y="45516"/>
                  </a:lnTo>
                  <a:lnTo>
                    <a:pt x="201371" y="45008"/>
                  </a:lnTo>
                  <a:lnTo>
                    <a:pt x="200812" y="45643"/>
                  </a:lnTo>
                  <a:lnTo>
                    <a:pt x="199618" y="49199"/>
                  </a:lnTo>
                  <a:lnTo>
                    <a:pt x="199517" y="50850"/>
                  </a:lnTo>
                  <a:lnTo>
                    <a:pt x="199707" y="50850"/>
                  </a:lnTo>
                  <a:lnTo>
                    <a:pt x="199796" y="53136"/>
                  </a:lnTo>
                  <a:lnTo>
                    <a:pt x="199669" y="53644"/>
                  </a:lnTo>
                  <a:lnTo>
                    <a:pt x="199313" y="54152"/>
                  </a:lnTo>
                  <a:lnTo>
                    <a:pt x="199199" y="54533"/>
                  </a:lnTo>
                  <a:lnTo>
                    <a:pt x="198577" y="59486"/>
                  </a:lnTo>
                  <a:lnTo>
                    <a:pt x="197980" y="62801"/>
                  </a:lnTo>
                  <a:lnTo>
                    <a:pt x="197853" y="64528"/>
                  </a:lnTo>
                  <a:lnTo>
                    <a:pt x="198513" y="67614"/>
                  </a:lnTo>
                  <a:lnTo>
                    <a:pt x="199580" y="64693"/>
                  </a:lnTo>
                  <a:lnTo>
                    <a:pt x="199580" y="67106"/>
                  </a:lnTo>
                  <a:lnTo>
                    <a:pt x="198920" y="67106"/>
                  </a:lnTo>
                  <a:lnTo>
                    <a:pt x="199047" y="69392"/>
                  </a:lnTo>
                  <a:lnTo>
                    <a:pt x="199504" y="67424"/>
                  </a:lnTo>
                  <a:lnTo>
                    <a:pt x="199618" y="67106"/>
                  </a:lnTo>
                  <a:lnTo>
                    <a:pt x="199898" y="66217"/>
                  </a:lnTo>
                  <a:lnTo>
                    <a:pt x="199948" y="68757"/>
                  </a:lnTo>
                  <a:lnTo>
                    <a:pt x="200647" y="66217"/>
                  </a:lnTo>
                  <a:lnTo>
                    <a:pt x="200952" y="65074"/>
                  </a:lnTo>
                  <a:lnTo>
                    <a:pt x="201041" y="64693"/>
                  </a:lnTo>
                  <a:lnTo>
                    <a:pt x="201193" y="64185"/>
                  </a:lnTo>
                  <a:lnTo>
                    <a:pt x="201180" y="64414"/>
                  </a:lnTo>
                  <a:lnTo>
                    <a:pt x="201307" y="64185"/>
                  </a:lnTo>
                  <a:lnTo>
                    <a:pt x="201714" y="63423"/>
                  </a:lnTo>
                  <a:lnTo>
                    <a:pt x="201777" y="66154"/>
                  </a:lnTo>
                  <a:lnTo>
                    <a:pt x="201549" y="67487"/>
                  </a:lnTo>
                  <a:lnTo>
                    <a:pt x="202184" y="65582"/>
                  </a:lnTo>
                  <a:lnTo>
                    <a:pt x="202120" y="66725"/>
                  </a:lnTo>
                  <a:lnTo>
                    <a:pt x="201993" y="67424"/>
                  </a:lnTo>
                  <a:lnTo>
                    <a:pt x="202247" y="66725"/>
                  </a:lnTo>
                  <a:lnTo>
                    <a:pt x="202793" y="67741"/>
                  </a:lnTo>
                  <a:lnTo>
                    <a:pt x="202971" y="66725"/>
                  </a:lnTo>
                  <a:lnTo>
                    <a:pt x="203174" y="65582"/>
                  </a:lnTo>
                  <a:lnTo>
                    <a:pt x="203263" y="65074"/>
                  </a:lnTo>
                  <a:lnTo>
                    <a:pt x="203352" y="67868"/>
                  </a:lnTo>
                  <a:lnTo>
                    <a:pt x="204444" y="65074"/>
                  </a:lnTo>
                  <a:lnTo>
                    <a:pt x="204647" y="64566"/>
                  </a:lnTo>
                  <a:lnTo>
                    <a:pt x="204114" y="69062"/>
                  </a:lnTo>
                  <a:lnTo>
                    <a:pt x="204355" y="67995"/>
                  </a:lnTo>
                  <a:lnTo>
                    <a:pt x="205181" y="65582"/>
                  </a:lnTo>
                  <a:lnTo>
                    <a:pt x="205549" y="65455"/>
                  </a:lnTo>
                  <a:lnTo>
                    <a:pt x="204317" y="70916"/>
                  </a:lnTo>
                  <a:lnTo>
                    <a:pt x="206844" y="65963"/>
                  </a:lnTo>
                  <a:lnTo>
                    <a:pt x="206044" y="71805"/>
                  </a:lnTo>
                  <a:lnTo>
                    <a:pt x="207048" y="66852"/>
                  </a:lnTo>
                  <a:lnTo>
                    <a:pt x="208013" y="69773"/>
                  </a:lnTo>
                  <a:lnTo>
                    <a:pt x="209156" y="67106"/>
                  </a:lnTo>
                  <a:lnTo>
                    <a:pt x="208940" y="68122"/>
                  </a:lnTo>
                  <a:lnTo>
                    <a:pt x="209270" y="68503"/>
                  </a:lnTo>
                  <a:lnTo>
                    <a:pt x="209334" y="70408"/>
                  </a:lnTo>
                  <a:lnTo>
                    <a:pt x="209461" y="70916"/>
                  </a:lnTo>
                  <a:lnTo>
                    <a:pt x="209918" y="67106"/>
                  </a:lnTo>
                  <a:lnTo>
                    <a:pt x="209956" y="66852"/>
                  </a:lnTo>
                  <a:lnTo>
                    <a:pt x="210718" y="66154"/>
                  </a:lnTo>
                  <a:lnTo>
                    <a:pt x="210820" y="65963"/>
                  </a:lnTo>
                  <a:lnTo>
                    <a:pt x="210959" y="65455"/>
                  </a:lnTo>
                  <a:lnTo>
                    <a:pt x="211188" y="64566"/>
                  </a:lnTo>
                  <a:lnTo>
                    <a:pt x="211455" y="63550"/>
                  </a:lnTo>
                  <a:lnTo>
                    <a:pt x="211632" y="67614"/>
                  </a:lnTo>
                  <a:lnTo>
                    <a:pt x="210604" y="68376"/>
                  </a:lnTo>
                  <a:lnTo>
                    <a:pt x="210375" y="72059"/>
                  </a:lnTo>
                  <a:lnTo>
                    <a:pt x="210705" y="68757"/>
                  </a:lnTo>
                  <a:lnTo>
                    <a:pt x="211747" y="68884"/>
                  </a:lnTo>
                  <a:lnTo>
                    <a:pt x="211759" y="68757"/>
                  </a:lnTo>
                  <a:lnTo>
                    <a:pt x="211848" y="66217"/>
                  </a:lnTo>
                  <a:lnTo>
                    <a:pt x="212039" y="68630"/>
                  </a:lnTo>
                  <a:lnTo>
                    <a:pt x="212102" y="67360"/>
                  </a:lnTo>
                  <a:lnTo>
                    <a:pt x="211975" y="70789"/>
                  </a:lnTo>
                  <a:lnTo>
                    <a:pt x="212394" y="67360"/>
                  </a:lnTo>
                  <a:lnTo>
                    <a:pt x="212534" y="66217"/>
                  </a:lnTo>
                  <a:lnTo>
                    <a:pt x="212598" y="65709"/>
                  </a:lnTo>
                  <a:lnTo>
                    <a:pt x="212483" y="70027"/>
                  </a:lnTo>
                  <a:lnTo>
                    <a:pt x="213182" y="66852"/>
                  </a:lnTo>
                  <a:lnTo>
                    <a:pt x="213372" y="68097"/>
                  </a:lnTo>
                  <a:lnTo>
                    <a:pt x="213487" y="69773"/>
                  </a:lnTo>
                  <a:lnTo>
                    <a:pt x="212852" y="71678"/>
                  </a:lnTo>
                  <a:lnTo>
                    <a:pt x="213728" y="70154"/>
                  </a:lnTo>
                  <a:lnTo>
                    <a:pt x="213804" y="70916"/>
                  </a:lnTo>
                  <a:lnTo>
                    <a:pt x="213817" y="70154"/>
                  </a:lnTo>
                  <a:lnTo>
                    <a:pt x="213931" y="69113"/>
                  </a:lnTo>
                  <a:lnTo>
                    <a:pt x="214198" y="67614"/>
                  </a:lnTo>
                  <a:lnTo>
                    <a:pt x="214934" y="66852"/>
                  </a:lnTo>
                  <a:lnTo>
                    <a:pt x="215176" y="66598"/>
                  </a:lnTo>
                  <a:lnTo>
                    <a:pt x="214490" y="69646"/>
                  </a:lnTo>
                  <a:lnTo>
                    <a:pt x="214388" y="72440"/>
                  </a:lnTo>
                  <a:lnTo>
                    <a:pt x="214947" y="71678"/>
                  </a:lnTo>
                  <a:lnTo>
                    <a:pt x="215074" y="71424"/>
                  </a:lnTo>
                  <a:lnTo>
                    <a:pt x="215823" y="67995"/>
                  </a:lnTo>
                  <a:lnTo>
                    <a:pt x="216217" y="68249"/>
                  </a:lnTo>
                  <a:lnTo>
                    <a:pt x="216179" y="69392"/>
                  </a:lnTo>
                  <a:lnTo>
                    <a:pt x="216052" y="69900"/>
                  </a:lnTo>
                  <a:lnTo>
                    <a:pt x="216611" y="67995"/>
                  </a:lnTo>
                  <a:lnTo>
                    <a:pt x="216941" y="66852"/>
                  </a:lnTo>
                  <a:lnTo>
                    <a:pt x="217766" y="69900"/>
                  </a:lnTo>
                  <a:lnTo>
                    <a:pt x="218630" y="66852"/>
                  </a:lnTo>
                  <a:lnTo>
                    <a:pt x="218694" y="66598"/>
                  </a:lnTo>
                  <a:lnTo>
                    <a:pt x="218821" y="66154"/>
                  </a:lnTo>
                  <a:lnTo>
                    <a:pt x="218833" y="67106"/>
                  </a:lnTo>
                  <a:lnTo>
                    <a:pt x="218871" y="66090"/>
                  </a:lnTo>
                  <a:lnTo>
                    <a:pt x="218897" y="65709"/>
                  </a:lnTo>
                  <a:lnTo>
                    <a:pt x="219075" y="63550"/>
                  </a:lnTo>
                  <a:lnTo>
                    <a:pt x="219087" y="63423"/>
                  </a:lnTo>
                  <a:lnTo>
                    <a:pt x="219278" y="61772"/>
                  </a:lnTo>
                  <a:lnTo>
                    <a:pt x="219621" y="61772"/>
                  </a:lnTo>
                  <a:lnTo>
                    <a:pt x="220141" y="59486"/>
                  </a:lnTo>
                  <a:lnTo>
                    <a:pt x="219989" y="62026"/>
                  </a:lnTo>
                  <a:lnTo>
                    <a:pt x="219811" y="61899"/>
                  </a:lnTo>
                  <a:lnTo>
                    <a:pt x="219621" y="63169"/>
                  </a:lnTo>
                  <a:lnTo>
                    <a:pt x="219506" y="63677"/>
                  </a:lnTo>
                  <a:lnTo>
                    <a:pt x="219964" y="62661"/>
                  </a:lnTo>
                  <a:lnTo>
                    <a:pt x="219913" y="65354"/>
                  </a:lnTo>
                  <a:lnTo>
                    <a:pt x="220014" y="65074"/>
                  </a:lnTo>
                  <a:lnTo>
                    <a:pt x="220040" y="64566"/>
                  </a:lnTo>
                  <a:lnTo>
                    <a:pt x="220129" y="64770"/>
                  </a:lnTo>
                  <a:lnTo>
                    <a:pt x="220205" y="64566"/>
                  </a:lnTo>
                  <a:lnTo>
                    <a:pt x="220916" y="62661"/>
                  </a:lnTo>
                  <a:lnTo>
                    <a:pt x="220967" y="62534"/>
                  </a:lnTo>
                  <a:lnTo>
                    <a:pt x="221272" y="63296"/>
                  </a:lnTo>
                  <a:lnTo>
                    <a:pt x="221348" y="63804"/>
                  </a:lnTo>
                  <a:lnTo>
                    <a:pt x="221094" y="67106"/>
                  </a:lnTo>
                  <a:lnTo>
                    <a:pt x="220129" y="64770"/>
                  </a:lnTo>
                  <a:lnTo>
                    <a:pt x="220154" y="65557"/>
                  </a:lnTo>
                  <a:lnTo>
                    <a:pt x="220395" y="67868"/>
                  </a:lnTo>
                  <a:lnTo>
                    <a:pt x="219748" y="66344"/>
                  </a:lnTo>
                  <a:lnTo>
                    <a:pt x="219748" y="72059"/>
                  </a:lnTo>
                  <a:lnTo>
                    <a:pt x="219329" y="66154"/>
                  </a:lnTo>
                  <a:lnTo>
                    <a:pt x="219329" y="72059"/>
                  </a:lnTo>
                  <a:lnTo>
                    <a:pt x="220167" y="73075"/>
                  </a:lnTo>
                  <a:lnTo>
                    <a:pt x="220319" y="72059"/>
                  </a:lnTo>
                  <a:lnTo>
                    <a:pt x="220586" y="70281"/>
                  </a:lnTo>
                  <a:lnTo>
                    <a:pt x="221500" y="71424"/>
                  </a:lnTo>
                  <a:lnTo>
                    <a:pt x="221767" y="70281"/>
                  </a:lnTo>
                  <a:lnTo>
                    <a:pt x="221881" y="69773"/>
                  </a:lnTo>
                  <a:lnTo>
                    <a:pt x="221754" y="68630"/>
                  </a:lnTo>
                  <a:lnTo>
                    <a:pt x="221881" y="67868"/>
                  </a:lnTo>
                  <a:lnTo>
                    <a:pt x="222059" y="67106"/>
                  </a:lnTo>
                  <a:lnTo>
                    <a:pt x="222173" y="66598"/>
                  </a:lnTo>
                  <a:lnTo>
                    <a:pt x="224028" y="63169"/>
                  </a:lnTo>
                  <a:lnTo>
                    <a:pt x="222389" y="75615"/>
                  </a:lnTo>
                  <a:lnTo>
                    <a:pt x="223913" y="71221"/>
                  </a:lnTo>
                  <a:lnTo>
                    <a:pt x="224472" y="68757"/>
                  </a:lnTo>
                  <a:lnTo>
                    <a:pt x="225082" y="64185"/>
                  </a:lnTo>
                  <a:lnTo>
                    <a:pt x="225361" y="65557"/>
                  </a:lnTo>
                  <a:lnTo>
                    <a:pt x="225488" y="67424"/>
                  </a:lnTo>
                  <a:lnTo>
                    <a:pt x="225132" y="69392"/>
                  </a:lnTo>
                  <a:lnTo>
                    <a:pt x="225018" y="70713"/>
                  </a:lnTo>
                  <a:lnTo>
                    <a:pt x="225882" y="71170"/>
                  </a:lnTo>
                  <a:lnTo>
                    <a:pt x="226098" y="64947"/>
                  </a:lnTo>
                  <a:lnTo>
                    <a:pt x="226745" y="67335"/>
                  </a:lnTo>
                  <a:lnTo>
                    <a:pt x="227164" y="67335"/>
                  </a:lnTo>
                  <a:lnTo>
                    <a:pt x="227266" y="67614"/>
                  </a:lnTo>
                  <a:lnTo>
                    <a:pt x="227012" y="70916"/>
                  </a:lnTo>
                  <a:lnTo>
                    <a:pt x="228142" y="70408"/>
                  </a:lnTo>
                  <a:lnTo>
                    <a:pt x="229590" y="67995"/>
                  </a:lnTo>
                  <a:lnTo>
                    <a:pt x="230847" y="67487"/>
                  </a:lnTo>
                  <a:lnTo>
                    <a:pt x="230708" y="68249"/>
                  </a:lnTo>
                  <a:lnTo>
                    <a:pt x="230492" y="69113"/>
                  </a:lnTo>
                  <a:lnTo>
                    <a:pt x="230378" y="69900"/>
                  </a:lnTo>
                  <a:lnTo>
                    <a:pt x="230505" y="70662"/>
                  </a:lnTo>
                  <a:lnTo>
                    <a:pt x="232181" y="69138"/>
                  </a:lnTo>
                  <a:lnTo>
                    <a:pt x="234861" y="73710"/>
                  </a:lnTo>
                  <a:lnTo>
                    <a:pt x="235737" y="70789"/>
                  </a:lnTo>
                  <a:lnTo>
                    <a:pt x="236258" y="69646"/>
                  </a:lnTo>
                  <a:lnTo>
                    <a:pt x="236601" y="69392"/>
                  </a:lnTo>
                  <a:lnTo>
                    <a:pt x="236537" y="70662"/>
                  </a:lnTo>
                  <a:lnTo>
                    <a:pt x="236410" y="71678"/>
                  </a:lnTo>
                  <a:lnTo>
                    <a:pt x="236194" y="72313"/>
                  </a:lnTo>
                  <a:lnTo>
                    <a:pt x="237464" y="69773"/>
                  </a:lnTo>
                  <a:lnTo>
                    <a:pt x="237769" y="69392"/>
                  </a:lnTo>
                  <a:lnTo>
                    <a:pt x="237972" y="69138"/>
                  </a:lnTo>
                  <a:lnTo>
                    <a:pt x="239293" y="67487"/>
                  </a:lnTo>
                  <a:lnTo>
                    <a:pt x="239509" y="67233"/>
                  </a:lnTo>
                  <a:lnTo>
                    <a:pt x="239610" y="67106"/>
                  </a:lnTo>
                  <a:lnTo>
                    <a:pt x="240055" y="69265"/>
                  </a:lnTo>
                  <a:lnTo>
                    <a:pt x="240169" y="70789"/>
                  </a:lnTo>
                  <a:lnTo>
                    <a:pt x="240068" y="71424"/>
                  </a:lnTo>
                  <a:lnTo>
                    <a:pt x="240677" y="72694"/>
                  </a:lnTo>
                  <a:lnTo>
                    <a:pt x="241350" y="67106"/>
                  </a:lnTo>
                  <a:lnTo>
                    <a:pt x="241388" y="66725"/>
                  </a:lnTo>
                  <a:lnTo>
                    <a:pt x="241401" y="66598"/>
                  </a:lnTo>
                  <a:lnTo>
                    <a:pt x="241579" y="65201"/>
                  </a:lnTo>
                  <a:lnTo>
                    <a:pt x="241808" y="66725"/>
                  </a:lnTo>
                  <a:lnTo>
                    <a:pt x="241922" y="68376"/>
                  </a:lnTo>
                  <a:lnTo>
                    <a:pt x="241820" y="68630"/>
                  </a:lnTo>
                  <a:lnTo>
                    <a:pt x="243446" y="70154"/>
                  </a:lnTo>
                  <a:lnTo>
                    <a:pt x="245694" y="67487"/>
                  </a:lnTo>
                  <a:lnTo>
                    <a:pt x="246557" y="72313"/>
                  </a:lnTo>
                  <a:lnTo>
                    <a:pt x="247269" y="67868"/>
                  </a:lnTo>
                  <a:lnTo>
                    <a:pt x="248081" y="74472"/>
                  </a:lnTo>
                  <a:lnTo>
                    <a:pt x="248856" y="68249"/>
                  </a:lnTo>
                  <a:lnTo>
                    <a:pt x="249339" y="70535"/>
                  </a:lnTo>
                  <a:lnTo>
                    <a:pt x="249440" y="71678"/>
                  </a:lnTo>
                  <a:lnTo>
                    <a:pt x="249326" y="72009"/>
                  </a:lnTo>
                  <a:lnTo>
                    <a:pt x="249199" y="72694"/>
                  </a:lnTo>
                  <a:lnTo>
                    <a:pt x="250329" y="74726"/>
                  </a:lnTo>
                  <a:lnTo>
                    <a:pt x="250685" y="74980"/>
                  </a:lnTo>
                  <a:lnTo>
                    <a:pt x="251256" y="71170"/>
                  </a:lnTo>
                  <a:lnTo>
                    <a:pt x="251358" y="70853"/>
                  </a:lnTo>
                  <a:lnTo>
                    <a:pt x="251841" y="70281"/>
                  </a:lnTo>
                  <a:lnTo>
                    <a:pt x="251510" y="73494"/>
                  </a:lnTo>
                  <a:lnTo>
                    <a:pt x="252501" y="70281"/>
                  </a:lnTo>
                  <a:lnTo>
                    <a:pt x="252437" y="74091"/>
                  </a:lnTo>
                  <a:lnTo>
                    <a:pt x="252958" y="73329"/>
                  </a:lnTo>
                  <a:lnTo>
                    <a:pt x="252806" y="73202"/>
                  </a:lnTo>
                  <a:lnTo>
                    <a:pt x="252895" y="70853"/>
                  </a:lnTo>
                  <a:lnTo>
                    <a:pt x="253250" y="70281"/>
                  </a:lnTo>
                  <a:lnTo>
                    <a:pt x="253707" y="69519"/>
                  </a:lnTo>
                  <a:lnTo>
                    <a:pt x="254139" y="72275"/>
                  </a:lnTo>
                  <a:lnTo>
                    <a:pt x="254254" y="73710"/>
                  </a:lnTo>
                  <a:lnTo>
                    <a:pt x="254139" y="74980"/>
                  </a:lnTo>
                  <a:lnTo>
                    <a:pt x="256057" y="72440"/>
                  </a:lnTo>
                  <a:lnTo>
                    <a:pt x="255955" y="73164"/>
                  </a:lnTo>
                  <a:lnTo>
                    <a:pt x="256235" y="72440"/>
                  </a:lnTo>
                  <a:lnTo>
                    <a:pt x="256476" y="71805"/>
                  </a:lnTo>
                  <a:lnTo>
                    <a:pt x="255066" y="78409"/>
                  </a:lnTo>
                  <a:lnTo>
                    <a:pt x="256070" y="75742"/>
                  </a:lnTo>
                  <a:lnTo>
                    <a:pt x="256171" y="74599"/>
                  </a:lnTo>
                  <a:lnTo>
                    <a:pt x="256374" y="73812"/>
                  </a:lnTo>
                  <a:lnTo>
                    <a:pt x="256514" y="72948"/>
                  </a:lnTo>
                  <a:lnTo>
                    <a:pt x="256705" y="74853"/>
                  </a:lnTo>
                  <a:lnTo>
                    <a:pt x="257606" y="74980"/>
                  </a:lnTo>
                  <a:lnTo>
                    <a:pt x="258356" y="74218"/>
                  </a:lnTo>
                  <a:lnTo>
                    <a:pt x="258241" y="74955"/>
                  </a:lnTo>
                  <a:lnTo>
                    <a:pt x="258114" y="76568"/>
                  </a:lnTo>
                  <a:lnTo>
                    <a:pt x="259130" y="77139"/>
                  </a:lnTo>
                  <a:lnTo>
                    <a:pt x="260642" y="75615"/>
                  </a:lnTo>
                  <a:lnTo>
                    <a:pt x="261988" y="75869"/>
                  </a:lnTo>
                  <a:lnTo>
                    <a:pt x="261912" y="75615"/>
                  </a:lnTo>
                  <a:lnTo>
                    <a:pt x="261658" y="74853"/>
                  </a:lnTo>
                  <a:lnTo>
                    <a:pt x="261683" y="74218"/>
                  </a:lnTo>
                  <a:lnTo>
                    <a:pt x="261861" y="72948"/>
                  </a:lnTo>
                  <a:lnTo>
                    <a:pt x="262013" y="71805"/>
                  </a:lnTo>
                  <a:lnTo>
                    <a:pt x="262128" y="70916"/>
                  </a:lnTo>
                  <a:lnTo>
                    <a:pt x="262572" y="70662"/>
                  </a:lnTo>
                  <a:lnTo>
                    <a:pt x="262534" y="71272"/>
                  </a:lnTo>
                  <a:lnTo>
                    <a:pt x="262724" y="70662"/>
                  </a:lnTo>
                  <a:lnTo>
                    <a:pt x="262877" y="70154"/>
                  </a:lnTo>
                  <a:lnTo>
                    <a:pt x="263232" y="70535"/>
                  </a:lnTo>
                  <a:lnTo>
                    <a:pt x="263309" y="70916"/>
                  </a:lnTo>
                  <a:lnTo>
                    <a:pt x="262839" y="73952"/>
                  </a:lnTo>
                  <a:lnTo>
                    <a:pt x="262407" y="75107"/>
                  </a:lnTo>
                  <a:lnTo>
                    <a:pt x="263144" y="74091"/>
                  </a:lnTo>
                  <a:lnTo>
                    <a:pt x="263042" y="75107"/>
                  </a:lnTo>
                  <a:lnTo>
                    <a:pt x="262915" y="75488"/>
                  </a:lnTo>
                  <a:lnTo>
                    <a:pt x="262826" y="75996"/>
                  </a:lnTo>
                  <a:lnTo>
                    <a:pt x="262699" y="76885"/>
                  </a:lnTo>
                  <a:lnTo>
                    <a:pt x="263169" y="74726"/>
                  </a:lnTo>
                  <a:lnTo>
                    <a:pt x="263398" y="80314"/>
                  </a:lnTo>
                  <a:lnTo>
                    <a:pt x="264147" y="76758"/>
                  </a:lnTo>
                  <a:lnTo>
                    <a:pt x="264071" y="77774"/>
                  </a:lnTo>
                  <a:lnTo>
                    <a:pt x="265430" y="77901"/>
                  </a:lnTo>
                  <a:lnTo>
                    <a:pt x="266153" y="76885"/>
                  </a:lnTo>
                  <a:lnTo>
                    <a:pt x="267284" y="76758"/>
                  </a:lnTo>
                  <a:lnTo>
                    <a:pt x="267500" y="74726"/>
                  </a:lnTo>
                  <a:lnTo>
                    <a:pt x="267576" y="74091"/>
                  </a:lnTo>
                  <a:lnTo>
                    <a:pt x="267601" y="73837"/>
                  </a:lnTo>
                  <a:lnTo>
                    <a:pt x="267970" y="74599"/>
                  </a:lnTo>
                  <a:lnTo>
                    <a:pt x="268147" y="73837"/>
                  </a:lnTo>
                  <a:lnTo>
                    <a:pt x="268541" y="72186"/>
                  </a:lnTo>
                  <a:lnTo>
                    <a:pt x="269176" y="73075"/>
                  </a:lnTo>
                  <a:lnTo>
                    <a:pt x="269290" y="73329"/>
                  </a:lnTo>
                  <a:lnTo>
                    <a:pt x="269913" y="75615"/>
                  </a:lnTo>
                  <a:lnTo>
                    <a:pt x="270916" y="75488"/>
                  </a:lnTo>
                  <a:lnTo>
                    <a:pt x="271678" y="74218"/>
                  </a:lnTo>
                  <a:lnTo>
                    <a:pt x="271640" y="73964"/>
                  </a:lnTo>
                  <a:lnTo>
                    <a:pt x="271513" y="73456"/>
                  </a:lnTo>
                  <a:lnTo>
                    <a:pt x="271411" y="73164"/>
                  </a:lnTo>
                  <a:lnTo>
                    <a:pt x="271513" y="72567"/>
                  </a:lnTo>
                  <a:lnTo>
                    <a:pt x="271614" y="72186"/>
                  </a:lnTo>
                  <a:lnTo>
                    <a:pt x="271868" y="71297"/>
                  </a:lnTo>
                  <a:lnTo>
                    <a:pt x="271703" y="73952"/>
                  </a:lnTo>
                  <a:lnTo>
                    <a:pt x="272630" y="73837"/>
                  </a:lnTo>
                  <a:lnTo>
                    <a:pt x="271932" y="75742"/>
                  </a:lnTo>
                  <a:lnTo>
                    <a:pt x="273469" y="75361"/>
                  </a:lnTo>
                  <a:lnTo>
                    <a:pt x="274751" y="73837"/>
                  </a:lnTo>
                  <a:lnTo>
                    <a:pt x="275069" y="73456"/>
                  </a:lnTo>
                  <a:lnTo>
                    <a:pt x="275094" y="71297"/>
                  </a:lnTo>
                  <a:lnTo>
                    <a:pt x="275196" y="70789"/>
                  </a:lnTo>
                  <a:lnTo>
                    <a:pt x="275513" y="70408"/>
                  </a:lnTo>
                  <a:lnTo>
                    <a:pt x="275653" y="72275"/>
                  </a:lnTo>
                  <a:lnTo>
                    <a:pt x="275539" y="73164"/>
                  </a:lnTo>
                  <a:lnTo>
                    <a:pt x="275412" y="73583"/>
                  </a:lnTo>
                  <a:lnTo>
                    <a:pt x="277152" y="70408"/>
                  </a:lnTo>
                  <a:lnTo>
                    <a:pt x="277291" y="70154"/>
                  </a:lnTo>
                  <a:lnTo>
                    <a:pt x="277495" y="69773"/>
                  </a:lnTo>
                  <a:lnTo>
                    <a:pt x="278422" y="81711"/>
                  </a:lnTo>
                  <a:lnTo>
                    <a:pt x="280225" y="76631"/>
                  </a:lnTo>
                  <a:lnTo>
                    <a:pt x="280377" y="76377"/>
                  </a:lnTo>
                  <a:lnTo>
                    <a:pt x="281901" y="73837"/>
                  </a:lnTo>
                  <a:lnTo>
                    <a:pt x="282333" y="74218"/>
                  </a:lnTo>
                  <a:lnTo>
                    <a:pt x="282371" y="74472"/>
                  </a:lnTo>
                  <a:lnTo>
                    <a:pt x="281419" y="75615"/>
                  </a:lnTo>
                  <a:lnTo>
                    <a:pt x="281355" y="75996"/>
                  </a:lnTo>
                  <a:lnTo>
                    <a:pt x="281609" y="77520"/>
                  </a:lnTo>
                  <a:lnTo>
                    <a:pt x="283260" y="73837"/>
                  </a:lnTo>
                  <a:lnTo>
                    <a:pt x="283552" y="73202"/>
                  </a:lnTo>
                  <a:lnTo>
                    <a:pt x="283870" y="78409"/>
                  </a:lnTo>
                  <a:lnTo>
                    <a:pt x="285394" y="75615"/>
                  </a:lnTo>
                  <a:lnTo>
                    <a:pt x="285508" y="83489"/>
                  </a:lnTo>
                  <a:lnTo>
                    <a:pt x="288709" y="75615"/>
                  </a:lnTo>
                  <a:lnTo>
                    <a:pt x="288810" y="75361"/>
                  </a:lnTo>
                  <a:lnTo>
                    <a:pt x="289547" y="80568"/>
                  </a:lnTo>
                  <a:lnTo>
                    <a:pt x="289661" y="78663"/>
                  </a:lnTo>
                  <a:lnTo>
                    <a:pt x="290195" y="76885"/>
                  </a:lnTo>
                  <a:lnTo>
                    <a:pt x="290080" y="78143"/>
                  </a:lnTo>
                  <a:lnTo>
                    <a:pt x="290271" y="77520"/>
                  </a:lnTo>
                  <a:lnTo>
                    <a:pt x="291287" y="76885"/>
                  </a:lnTo>
                  <a:lnTo>
                    <a:pt x="293306" y="75615"/>
                  </a:lnTo>
                  <a:lnTo>
                    <a:pt x="295744" y="80822"/>
                  </a:lnTo>
                  <a:lnTo>
                    <a:pt x="298411" y="82854"/>
                  </a:lnTo>
                  <a:lnTo>
                    <a:pt x="299402" y="83362"/>
                  </a:lnTo>
                  <a:lnTo>
                    <a:pt x="299885" y="75615"/>
                  </a:lnTo>
                  <a:lnTo>
                    <a:pt x="299897" y="75361"/>
                  </a:lnTo>
                  <a:lnTo>
                    <a:pt x="300024" y="73329"/>
                  </a:lnTo>
                  <a:lnTo>
                    <a:pt x="300710" y="77012"/>
                  </a:lnTo>
                  <a:lnTo>
                    <a:pt x="300812" y="78143"/>
                  </a:lnTo>
                  <a:lnTo>
                    <a:pt x="300126" y="81203"/>
                  </a:lnTo>
                  <a:lnTo>
                    <a:pt x="302666" y="77393"/>
                  </a:lnTo>
                  <a:lnTo>
                    <a:pt x="304419" y="81838"/>
                  </a:lnTo>
                  <a:lnTo>
                    <a:pt x="306857" y="78536"/>
                  </a:lnTo>
                  <a:lnTo>
                    <a:pt x="306654" y="79298"/>
                  </a:lnTo>
                  <a:lnTo>
                    <a:pt x="306539" y="80314"/>
                  </a:lnTo>
                  <a:lnTo>
                    <a:pt x="306336" y="80314"/>
                  </a:lnTo>
                  <a:lnTo>
                    <a:pt x="306501" y="82854"/>
                  </a:lnTo>
                  <a:lnTo>
                    <a:pt x="307860" y="80695"/>
                  </a:lnTo>
                  <a:lnTo>
                    <a:pt x="307987" y="80137"/>
                  </a:lnTo>
                  <a:lnTo>
                    <a:pt x="308152" y="78536"/>
                  </a:lnTo>
                  <a:lnTo>
                    <a:pt x="308343" y="78765"/>
                  </a:lnTo>
                  <a:lnTo>
                    <a:pt x="308381" y="79171"/>
                  </a:lnTo>
                  <a:lnTo>
                    <a:pt x="308279" y="79552"/>
                  </a:lnTo>
                  <a:lnTo>
                    <a:pt x="308165" y="81686"/>
                  </a:lnTo>
                  <a:lnTo>
                    <a:pt x="308406" y="82981"/>
                  </a:lnTo>
                  <a:lnTo>
                    <a:pt x="309524" y="78536"/>
                  </a:lnTo>
                  <a:lnTo>
                    <a:pt x="309562" y="78409"/>
                  </a:lnTo>
                  <a:lnTo>
                    <a:pt x="309524" y="81013"/>
                  </a:lnTo>
                  <a:lnTo>
                    <a:pt x="309638" y="80695"/>
                  </a:lnTo>
                  <a:lnTo>
                    <a:pt x="310515" y="82346"/>
                  </a:lnTo>
                  <a:lnTo>
                    <a:pt x="310527" y="80695"/>
                  </a:lnTo>
                  <a:lnTo>
                    <a:pt x="310540" y="79425"/>
                  </a:lnTo>
                  <a:lnTo>
                    <a:pt x="311175" y="80949"/>
                  </a:lnTo>
                  <a:lnTo>
                    <a:pt x="311746" y="79425"/>
                  </a:lnTo>
                  <a:lnTo>
                    <a:pt x="312127" y="78409"/>
                  </a:lnTo>
                  <a:lnTo>
                    <a:pt x="312166" y="78282"/>
                  </a:lnTo>
                  <a:lnTo>
                    <a:pt x="312585" y="80060"/>
                  </a:lnTo>
                  <a:lnTo>
                    <a:pt x="312547" y="80264"/>
                  </a:lnTo>
                  <a:lnTo>
                    <a:pt x="312496" y="80454"/>
                  </a:lnTo>
                  <a:lnTo>
                    <a:pt x="312432" y="80784"/>
                  </a:lnTo>
                  <a:lnTo>
                    <a:pt x="312813" y="82105"/>
                  </a:lnTo>
                  <a:lnTo>
                    <a:pt x="312788" y="81064"/>
                  </a:lnTo>
                  <a:lnTo>
                    <a:pt x="312712" y="80441"/>
                  </a:lnTo>
                  <a:lnTo>
                    <a:pt x="312597" y="80060"/>
                  </a:lnTo>
                  <a:lnTo>
                    <a:pt x="313016" y="78282"/>
                  </a:lnTo>
                  <a:lnTo>
                    <a:pt x="313220" y="77393"/>
                  </a:lnTo>
                  <a:lnTo>
                    <a:pt x="313347" y="76885"/>
                  </a:lnTo>
                  <a:lnTo>
                    <a:pt x="313766" y="81838"/>
                  </a:lnTo>
                  <a:lnTo>
                    <a:pt x="314363" y="77266"/>
                  </a:lnTo>
                  <a:lnTo>
                    <a:pt x="313817" y="81965"/>
                  </a:lnTo>
                  <a:lnTo>
                    <a:pt x="315315" y="81203"/>
                  </a:lnTo>
                  <a:lnTo>
                    <a:pt x="316052" y="79044"/>
                  </a:lnTo>
                  <a:lnTo>
                    <a:pt x="315734" y="80441"/>
                  </a:lnTo>
                  <a:lnTo>
                    <a:pt x="316318" y="80568"/>
                  </a:lnTo>
                  <a:lnTo>
                    <a:pt x="315912" y="82448"/>
                  </a:lnTo>
                  <a:lnTo>
                    <a:pt x="316484" y="82473"/>
                  </a:lnTo>
                  <a:lnTo>
                    <a:pt x="316992" y="81838"/>
                  </a:lnTo>
                  <a:lnTo>
                    <a:pt x="317119" y="81330"/>
                  </a:lnTo>
                  <a:lnTo>
                    <a:pt x="317246" y="79298"/>
                  </a:lnTo>
                  <a:lnTo>
                    <a:pt x="317677" y="85013"/>
                  </a:lnTo>
                  <a:lnTo>
                    <a:pt x="318884" y="79298"/>
                  </a:lnTo>
                  <a:lnTo>
                    <a:pt x="318935" y="79044"/>
                  </a:lnTo>
                  <a:lnTo>
                    <a:pt x="319316" y="77266"/>
                  </a:lnTo>
                  <a:lnTo>
                    <a:pt x="319392" y="76885"/>
                  </a:lnTo>
                  <a:lnTo>
                    <a:pt x="319786" y="74980"/>
                  </a:lnTo>
                  <a:lnTo>
                    <a:pt x="319608" y="82219"/>
                  </a:lnTo>
                  <a:lnTo>
                    <a:pt x="321538" y="79806"/>
                  </a:lnTo>
                  <a:lnTo>
                    <a:pt x="322973" y="78536"/>
                  </a:lnTo>
                  <a:lnTo>
                    <a:pt x="323088" y="78409"/>
                  </a:lnTo>
                  <a:lnTo>
                    <a:pt x="323062" y="78765"/>
                  </a:lnTo>
                  <a:lnTo>
                    <a:pt x="322707" y="82600"/>
                  </a:lnTo>
                  <a:lnTo>
                    <a:pt x="323977" y="81203"/>
                  </a:lnTo>
                  <a:lnTo>
                    <a:pt x="323850" y="80314"/>
                  </a:lnTo>
                  <a:lnTo>
                    <a:pt x="323316" y="78244"/>
                  </a:lnTo>
                  <a:lnTo>
                    <a:pt x="323126" y="78397"/>
                  </a:lnTo>
                  <a:lnTo>
                    <a:pt x="323253" y="78282"/>
                  </a:lnTo>
                  <a:lnTo>
                    <a:pt x="323164" y="77647"/>
                  </a:lnTo>
                  <a:lnTo>
                    <a:pt x="323316" y="78244"/>
                  </a:lnTo>
                  <a:lnTo>
                    <a:pt x="324396" y="77647"/>
                  </a:lnTo>
                  <a:lnTo>
                    <a:pt x="324866" y="77393"/>
                  </a:lnTo>
                  <a:lnTo>
                    <a:pt x="324535" y="80137"/>
                  </a:lnTo>
                  <a:lnTo>
                    <a:pt x="325412" y="77393"/>
                  </a:lnTo>
                  <a:lnTo>
                    <a:pt x="325577" y="76885"/>
                  </a:lnTo>
                  <a:lnTo>
                    <a:pt x="326847" y="78155"/>
                  </a:lnTo>
                  <a:lnTo>
                    <a:pt x="326974" y="78409"/>
                  </a:lnTo>
                  <a:lnTo>
                    <a:pt x="327088" y="78917"/>
                  </a:lnTo>
                  <a:lnTo>
                    <a:pt x="326428" y="80187"/>
                  </a:lnTo>
                  <a:lnTo>
                    <a:pt x="326224" y="80949"/>
                  </a:lnTo>
                  <a:lnTo>
                    <a:pt x="327837" y="79171"/>
                  </a:lnTo>
                  <a:lnTo>
                    <a:pt x="328917" y="81711"/>
                  </a:lnTo>
                  <a:lnTo>
                    <a:pt x="330403" y="79349"/>
                  </a:lnTo>
                  <a:lnTo>
                    <a:pt x="330428" y="79171"/>
                  </a:lnTo>
                  <a:lnTo>
                    <a:pt x="330377" y="76885"/>
                  </a:lnTo>
                  <a:lnTo>
                    <a:pt x="330441" y="76377"/>
                  </a:lnTo>
                  <a:lnTo>
                    <a:pt x="331203" y="74980"/>
                  </a:lnTo>
                  <a:lnTo>
                    <a:pt x="331901" y="73710"/>
                  </a:lnTo>
                  <a:lnTo>
                    <a:pt x="332003" y="73469"/>
                  </a:lnTo>
                  <a:lnTo>
                    <a:pt x="331927" y="73952"/>
                  </a:lnTo>
                  <a:lnTo>
                    <a:pt x="331254" y="77774"/>
                  </a:lnTo>
                  <a:lnTo>
                    <a:pt x="333400" y="73329"/>
                  </a:lnTo>
                  <a:lnTo>
                    <a:pt x="331914" y="80949"/>
                  </a:lnTo>
                  <a:lnTo>
                    <a:pt x="332054" y="80695"/>
                  </a:lnTo>
                  <a:lnTo>
                    <a:pt x="332168" y="80441"/>
                  </a:lnTo>
                  <a:lnTo>
                    <a:pt x="332397" y="79679"/>
                  </a:lnTo>
                  <a:lnTo>
                    <a:pt x="332549" y="78155"/>
                  </a:lnTo>
                  <a:lnTo>
                    <a:pt x="332701" y="79552"/>
                  </a:lnTo>
                  <a:lnTo>
                    <a:pt x="332320" y="81076"/>
                  </a:lnTo>
                  <a:lnTo>
                    <a:pt x="333222" y="80060"/>
                  </a:lnTo>
                  <a:lnTo>
                    <a:pt x="333273" y="78155"/>
                  </a:lnTo>
                  <a:lnTo>
                    <a:pt x="333260" y="77647"/>
                  </a:lnTo>
                  <a:lnTo>
                    <a:pt x="334048" y="77774"/>
                  </a:lnTo>
                  <a:lnTo>
                    <a:pt x="333971" y="78600"/>
                  </a:lnTo>
                  <a:lnTo>
                    <a:pt x="333844" y="79044"/>
                  </a:lnTo>
                  <a:lnTo>
                    <a:pt x="333743" y="79298"/>
                  </a:lnTo>
                  <a:lnTo>
                    <a:pt x="333527" y="80441"/>
                  </a:lnTo>
                  <a:lnTo>
                    <a:pt x="334403" y="77647"/>
                  </a:lnTo>
                  <a:lnTo>
                    <a:pt x="334759" y="76504"/>
                  </a:lnTo>
                  <a:lnTo>
                    <a:pt x="335178" y="77139"/>
                  </a:lnTo>
                  <a:lnTo>
                    <a:pt x="335241" y="78765"/>
                  </a:lnTo>
                  <a:lnTo>
                    <a:pt x="336245" y="78663"/>
                  </a:lnTo>
                  <a:lnTo>
                    <a:pt x="336829" y="76504"/>
                  </a:lnTo>
                  <a:lnTo>
                    <a:pt x="337604" y="73710"/>
                  </a:lnTo>
                  <a:lnTo>
                    <a:pt x="338480" y="75361"/>
                  </a:lnTo>
                  <a:lnTo>
                    <a:pt x="338556" y="76377"/>
                  </a:lnTo>
                  <a:lnTo>
                    <a:pt x="337820" y="80187"/>
                  </a:lnTo>
                  <a:lnTo>
                    <a:pt x="338950" y="77266"/>
                  </a:lnTo>
                  <a:lnTo>
                    <a:pt x="338620" y="81203"/>
                  </a:lnTo>
                  <a:lnTo>
                    <a:pt x="339369" y="80137"/>
                  </a:lnTo>
                  <a:lnTo>
                    <a:pt x="339356" y="78155"/>
                  </a:lnTo>
                  <a:lnTo>
                    <a:pt x="339953" y="78282"/>
                  </a:lnTo>
                  <a:lnTo>
                    <a:pt x="339991" y="78155"/>
                  </a:lnTo>
                  <a:lnTo>
                    <a:pt x="340258" y="77266"/>
                  </a:lnTo>
                  <a:lnTo>
                    <a:pt x="340791" y="75488"/>
                  </a:lnTo>
                  <a:lnTo>
                    <a:pt x="340956" y="76123"/>
                  </a:lnTo>
                  <a:lnTo>
                    <a:pt x="341058" y="77139"/>
                  </a:lnTo>
                  <a:lnTo>
                    <a:pt x="340550" y="78409"/>
                  </a:lnTo>
                  <a:lnTo>
                    <a:pt x="341744" y="77774"/>
                  </a:lnTo>
                  <a:lnTo>
                    <a:pt x="341388" y="76631"/>
                  </a:lnTo>
                  <a:lnTo>
                    <a:pt x="341490" y="75742"/>
                  </a:lnTo>
                  <a:lnTo>
                    <a:pt x="341604" y="75488"/>
                  </a:lnTo>
                  <a:lnTo>
                    <a:pt x="342036" y="74472"/>
                  </a:lnTo>
                  <a:lnTo>
                    <a:pt x="342023" y="73710"/>
                  </a:lnTo>
                  <a:lnTo>
                    <a:pt x="341972" y="73329"/>
                  </a:lnTo>
                  <a:lnTo>
                    <a:pt x="341769" y="71678"/>
                  </a:lnTo>
                  <a:lnTo>
                    <a:pt x="341731" y="71297"/>
                  </a:lnTo>
                  <a:lnTo>
                    <a:pt x="342214" y="72186"/>
                  </a:lnTo>
                  <a:lnTo>
                    <a:pt x="342315" y="72694"/>
                  </a:lnTo>
                  <a:lnTo>
                    <a:pt x="342214" y="72821"/>
                  </a:lnTo>
                  <a:lnTo>
                    <a:pt x="343014" y="72567"/>
                  </a:lnTo>
                  <a:lnTo>
                    <a:pt x="343077" y="74891"/>
                  </a:lnTo>
                  <a:lnTo>
                    <a:pt x="343916" y="72567"/>
                  </a:lnTo>
                  <a:lnTo>
                    <a:pt x="343954" y="72440"/>
                  </a:lnTo>
                  <a:lnTo>
                    <a:pt x="344081" y="72809"/>
                  </a:lnTo>
                  <a:lnTo>
                    <a:pt x="344195" y="75234"/>
                  </a:lnTo>
                  <a:lnTo>
                    <a:pt x="343865" y="77139"/>
                  </a:lnTo>
                  <a:lnTo>
                    <a:pt x="343738" y="78663"/>
                  </a:lnTo>
                  <a:lnTo>
                    <a:pt x="344373" y="75361"/>
                  </a:lnTo>
                  <a:lnTo>
                    <a:pt x="345249" y="77901"/>
                  </a:lnTo>
                  <a:lnTo>
                    <a:pt x="345681" y="75869"/>
                  </a:lnTo>
                  <a:lnTo>
                    <a:pt x="345770" y="75361"/>
                  </a:lnTo>
                  <a:lnTo>
                    <a:pt x="345732" y="75641"/>
                  </a:lnTo>
                  <a:lnTo>
                    <a:pt x="345986" y="74472"/>
                  </a:lnTo>
                  <a:lnTo>
                    <a:pt x="345795" y="75361"/>
                  </a:lnTo>
                  <a:lnTo>
                    <a:pt x="345668" y="76250"/>
                  </a:lnTo>
                  <a:lnTo>
                    <a:pt x="345554" y="77647"/>
                  </a:lnTo>
                  <a:lnTo>
                    <a:pt x="346075" y="75107"/>
                  </a:lnTo>
                  <a:lnTo>
                    <a:pt x="346176" y="77012"/>
                  </a:lnTo>
                  <a:lnTo>
                    <a:pt x="346062" y="78028"/>
                  </a:lnTo>
                  <a:lnTo>
                    <a:pt x="346837" y="78536"/>
                  </a:lnTo>
                  <a:lnTo>
                    <a:pt x="346506" y="75107"/>
                  </a:lnTo>
                  <a:lnTo>
                    <a:pt x="346443" y="74472"/>
                  </a:lnTo>
                  <a:lnTo>
                    <a:pt x="346303" y="73075"/>
                  </a:lnTo>
                  <a:lnTo>
                    <a:pt x="346849" y="74599"/>
                  </a:lnTo>
                  <a:lnTo>
                    <a:pt x="346976" y="75488"/>
                  </a:lnTo>
                  <a:lnTo>
                    <a:pt x="346849" y="76377"/>
                  </a:lnTo>
                  <a:lnTo>
                    <a:pt x="347649" y="77520"/>
                  </a:lnTo>
                  <a:lnTo>
                    <a:pt x="348881" y="74726"/>
                  </a:lnTo>
                  <a:lnTo>
                    <a:pt x="349529" y="75996"/>
                  </a:lnTo>
                  <a:lnTo>
                    <a:pt x="349656" y="76568"/>
                  </a:lnTo>
                  <a:lnTo>
                    <a:pt x="349529" y="80060"/>
                  </a:lnTo>
                  <a:lnTo>
                    <a:pt x="348754" y="77012"/>
                  </a:lnTo>
                  <a:lnTo>
                    <a:pt x="348742" y="77419"/>
                  </a:lnTo>
                  <a:lnTo>
                    <a:pt x="348145" y="78130"/>
                  </a:lnTo>
                  <a:lnTo>
                    <a:pt x="348322" y="79832"/>
                  </a:lnTo>
                  <a:lnTo>
                    <a:pt x="348742" y="77444"/>
                  </a:lnTo>
                  <a:lnTo>
                    <a:pt x="348716" y="80441"/>
                  </a:lnTo>
                  <a:lnTo>
                    <a:pt x="349567" y="80060"/>
                  </a:lnTo>
                  <a:lnTo>
                    <a:pt x="350126" y="79806"/>
                  </a:lnTo>
                  <a:lnTo>
                    <a:pt x="351967" y="75996"/>
                  </a:lnTo>
                  <a:lnTo>
                    <a:pt x="353148" y="77012"/>
                  </a:lnTo>
                  <a:lnTo>
                    <a:pt x="353021" y="76758"/>
                  </a:lnTo>
                  <a:lnTo>
                    <a:pt x="353047" y="75996"/>
                  </a:lnTo>
                  <a:lnTo>
                    <a:pt x="353225" y="74726"/>
                  </a:lnTo>
                  <a:lnTo>
                    <a:pt x="353453" y="73075"/>
                  </a:lnTo>
                  <a:lnTo>
                    <a:pt x="353542" y="72440"/>
                  </a:lnTo>
                  <a:lnTo>
                    <a:pt x="353695" y="71297"/>
                  </a:lnTo>
                  <a:lnTo>
                    <a:pt x="353733" y="71043"/>
                  </a:lnTo>
                  <a:lnTo>
                    <a:pt x="353631" y="79425"/>
                  </a:lnTo>
                  <a:lnTo>
                    <a:pt x="354228" y="77774"/>
                  </a:lnTo>
                  <a:lnTo>
                    <a:pt x="354355" y="77266"/>
                  </a:lnTo>
                  <a:lnTo>
                    <a:pt x="354330" y="77520"/>
                  </a:lnTo>
                  <a:lnTo>
                    <a:pt x="354253" y="78028"/>
                  </a:lnTo>
                  <a:lnTo>
                    <a:pt x="354025" y="79933"/>
                  </a:lnTo>
                  <a:lnTo>
                    <a:pt x="354126" y="79298"/>
                  </a:lnTo>
                  <a:lnTo>
                    <a:pt x="354926" y="80314"/>
                  </a:lnTo>
                  <a:lnTo>
                    <a:pt x="355460" y="79298"/>
                  </a:lnTo>
                  <a:lnTo>
                    <a:pt x="356082" y="78143"/>
                  </a:lnTo>
                  <a:lnTo>
                    <a:pt x="357238" y="76885"/>
                  </a:lnTo>
                  <a:lnTo>
                    <a:pt x="357593" y="76504"/>
                  </a:lnTo>
                  <a:lnTo>
                    <a:pt x="357454" y="77139"/>
                  </a:lnTo>
                  <a:lnTo>
                    <a:pt x="357352" y="78143"/>
                  </a:lnTo>
                  <a:lnTo>
                    <a:pt x="357670" y="79298"/>
                  </a:lnTo>
                  <a:lnTo>
                    <a:pt x="358571" y="78790"/>
                  </a:lnTo>
                  <a:lnTo>
                    <a:pt x="359054" y="79552"/>
                  </a:lnTo>
                  <a:lnTo>
                    <a:pt x="359232" y="78790"/>
                  </a:lnTo>
                  <a:lnTo>
                    <a:pt x="359371" y="78155"/>
                  </a:lnTo>
                  <a:lnTo>
                    <a:pt x="359676" y="78409"/>
                  </a:lnTo>
                  <a:lnTo>
                    <a:pt x="359676" y="78155"/>
                  </a:lnTo>
                  <a:lnTo>
                    <a:pt x="359689" y="76504"/>
                  </a:lnTo>
                  <a:lnTo>
                    <a:pt x="359702" y="76377"/>
                  </a:lnTo>
                  <a:lnTo>
                    <a:pt x="360667" y="79298"/>
                  </a:lnTo>
                  <a:lnTo>
                    <a:pt x="362038" y="78244"/>
                  </a:lnTo>
                  <a:lnTo>
                    <a:pt x="363334" y="77012"/>
                  </a:lnTo>
                  <a:lnTo>
                    <a:pt x="364210" y="79171"/>
                  </a:lnTo>
                  <a:lnTo>
                    <a:pt x="365290" y="79171"/>
                  </a:lnTo>
                  <a:lnTo>
                    <a:pt x="365252" y="77012"/>
                  </a:lnTo>
                  <a:lnTo>
                    <a:pt x="365226" y="76377"/>
                  </a:lnTo>
                  <a:lnTo>
                    <a:pt x="365340" y="75234"/>
                  </a:lnTo>
                  <a:lnTo>
                    <a:pt x="365379" y="75107"/>
                  </a:lnTo>
                  <a:lnTo>
                    <a:pt x="365493" y="74599"/>
                  </a:lnTo>
                  <a:lnTo>
                    <a:pt x="365582" y="74345"/>
                  </a:lnTo>
                  <a:lnTo>
                    <a:pt x="366001" y="73456"/>
                  </a:lnTo>
                  <a:lnTo>
                    <a:pt x="366318" y="73456"/>
                  </a:lnTo>
                  <a:lnTo>
                    <a:pt x="365760" y="74599"/>
                  </a:lnTo>
                  <a:lnTo>
                    <a:pt x="365683" y="75742"/>
                  </a:lnTo>
                  <a:lnTo>
                    <a:pt x="365912" y="77266"/>
                  </a:lnTo>
                  <a:lnTo>
                    <a:pt x="366026" y="78663"/>
                  </a:lnTo>
                  <a:lnTo>
                    <a:pt x="366306" y="76377"/>
                  </a:lnTo>
                  <a:lnTo>
                    <a:pt x="366522" y="80695"/>
                  </a:lnTo>
                  <a:lnTo>
                    <a:pt x="366712" y="76377"/>
                  </a:lnTo>
                  <a:lnTo>
                    <a:pt x="366852" y="73456"/>
                  </a:lnTo>
                  <a:lnTo>
                    <a:pt x="366928" y="71551"/>
                  </a:lnTo>
                  <a:lnTo>
                    <a:pt x="367372" y="73710"/>
                  </a:lnTo>
                  <a:lnTo>
                    <a:pt x="367499" y="74955"/>
                  </a:lnTo>
                  <a:lnTo>
                    <a:pt x="367372" y="75742"/>
                  </a:lnTo>
                  <a:lnTo>
                    <a:pt x="367792" y="75234"/>
                  </a:lnTo>
                  <a:lnTo>
                    <a:pt x="368287" y="73583"/>
                  </a:lnTo>
                  <a:lnTo>
                    <a:pt x="368490" y="73812"/>
                  </a:lnTo>
                  <a:lnTo>
                    <a:pt x="368604" y="74218"/>
                  </a:lnTo>
                  <a:lnTo>
                    <a:pt x="368477" y="76758"/>
                  </a:lnTo>
                  <a:lnTo>
                    <a:pt x="369176" y="73583"/>
                  </a:lnTo>
                  <a:lnTo>
                    <a:pt x="369443" y="72313"/>
                  </a:lnTo>
                  <a:lnTo>
                    <a:pt x="369531" y="75361"/>
                  </a:lnTo>
                  <a:lnTo>
                    <a:pt x="369328" y="75869"/>
                  </a:lnTo>
                  <a:lnTo>
                    <a:pt x="368998" y="75869"/>
                  </a:lnTo>
                  <a:lnTo>
                    <a:pt x="368846" y="76250"/>
                  </a:lnTo>
                  <a:lnTo>
                    <a:pt x="368744" y="77647"/>
                  </a:lnTo>
                  <a:lnTo>
                    <a:pt x="368871" y="79933"/>
                  </a:lnTo>
                  <a:lnTo>
                    <a:pt x="369011" y="79171"/>
                  </a:lnTo>
                  <a:lnTo>
                    <a:pt x="369354" y="79679"/>
                  </a:lnTo>
                  <a:lnTo>
                    <a:pt x="369709" y="80733"/>
                  </a:lnTo>
                  <a:lnTo>
                    <a:pt x="369595" y="80276"/>
                  </a:lnTo>
                  <a:lnTo>
                    <a:pt x="370052" y="81203"/>
                  </a:lnTo>
                  <a:lnTo>
                    <a:pt x="369938" y="80441"/>
                  </a:lnTo>
                  <a:lnTo>
                    <a:pt x="370039" y="79679"/>
                  </a:lnTo>
                  <a:lnTo>
                    <a:pt x="370141" y="79171"/>
                  </a:lnTo>
                  <a:lnTo>
                    <a:pt x="371348" y="73075"/>
                  </a:lnTo>
                  <a:lnTo>
                    <a:pt x="371398" y="78917"/>
                  </a:lnTo>
                  <a:lnTo>
                    <a:pt x="371398" y="79171"/>
                  </a:lnTo>
                  <a:lnTo>
                    <a:pt x="371475" y="78917"/>
                  </a:lnTo>
                  <a:lnTo>
                    <a:pt x="371513" y="78790"/>
                  </a:lnTo>
                  <a:lnTo>
                    <a:pt x="371449" y="78917"/>
                  </a:lnTo>
                  <a:lnTo>
                    <a:pt x="372808" y="74472"/>
                  </a:lnTo>
                  <a:lnTo>
                    <a:pt x="371513" y="78790"/>
                  </a:lnTo>
                  <a:lnTo>
                    <a:pt x="372389" y="77012"/>
                  </a:lnTo>
                  <a:lnTo>
                    <a:pt x="372186" y="78600"/>
                  </a:lnTo>
                  <a:lnTo>
                    <a:pt x="372059" y="80695"/>
                  </a:lnTo>
                  <a:lnTo>
                    <a:pt x="372173" y="81330"/>
                  </a:lnTo>
                  <a:lnTo>
                    <a:pt x="372275" y="82473"/>
                  </a:lnTo>
                  <a:lnTo>
                    <a:pt x="372160" y="82981"/>
                  </a:lnTo>
                  <a:lnTo>
                    <a:pt x="372859" y="80441"/>
                  </a:lnTo>
                  <a:lnTo>
                    <a:pt x="372643" y="85013"/>
                  </a:lnTo>
                  <a:lnTo>
                    <a:pt x="373646" y="81457"/>
                  </a:lnTo>
                  <a:lnTo>
                    <a:pt x="373557" y="82473"/>
                  </a:lnTo>
                  <a:lnTo>
                    <a:pt x="373710" y="82219"/>
                  </a:lnTo>
                  <a:lnTo>
                    <a:pt x="373824" y="81965"/>
                  </a:lnTo>
                  <a:lnTo>
                    <a:pt x="373900" y="81457"/>
                  </a:lnTo>
                  <a:lnTo>
                    <a:pt x="374002" y="80949"/>
                  </a:lnTo>
                  <a:lnTo>
                    <a:pt x="374180" y="80441"/>
                  </a:lnTo>
                  <a:lnTo>
                    <a:pt x="375158" y="77647"/>
                  </a:lnTo>
                  <a:lnTo>
                    <a:pt x="375488" y="85394"/>
                  </a:lnTo>
                  <a:lnTo>
                    <a:pt x="377215" y="80822"/>
                  </a:lnTo>
                  <a:lnTo>
                    <a:pt x="378371" y="79044"/>
                  </a:lnTo>
                  <a:lnTo>
                    <a:pt x="378498" y="78663"/>
                  </a:lnTo>
                  <a:lnTo>
                    <a:pt x="378675" y="77647"/>
                  </a:lnTo>
                  <a:lnTo>
                    <a:pt x="378777" y="77012"/>
                  </a:lnTo>
                  <a:lnTo>
                    <a:pt x="378841" y="76631"/>
                  </a:lnTo>
                  <a:lnTo>
                    <a:pt x="379018" y="75615"/>
                  </a:lnTo>
                  <a:lnTo>
                    <a:pt x="380161" y="73964"/>
                  </a:lnTo>
                  <a:lnTo>
                    <a:pt x="380225" y="75869"/>
                  </a:lnTo>
                  <a:lnTo>
                    <a:pt x="379717" y="77139"/>
                  </a:lnTo>
                  <a:lnTo>
                    <a:pt x="379628" y="78143"/>
                  </a:lnTo>
                  <a:lnTo>
                    <a:pt x="379869" y="79171"/>
                  </a:lnTo>
                  <a:lnTo>
                    <a:pt x="380301" y="78917"/>
                  </a:lnTo>
                  <a:lnTo>
                    <a:pt x="380936" y="77901"/>
                  </a:lnTo>
                  <a:lnTo>
                    <a:pt x="380898" y="78028"/>
                  </a:lnTo>
                  <a:lnTo>
                    <a:pt x="380784" y="80695"/>
                  </a:lnTo>
                  <a:lnTo>
                    <a:pt x="381215" y="80441"/>
                  </a:lnTo>
                  <a:lnTo>
                    <a:pt x="381342" y="78600"/>
                  </a:lnTo>
                  <a:lnTo>
                    <a:pt x="381317" y="78244"/>
                  </a:lnTo>
                  <a:lnTo>
                    <a:pt x="381152" y="78155"/>
                  </a:lnTo>
                  <a:lnTo>
                    <a:pt x="381190" y="77901"/>
                  </a:lnTo>
                  <a:lnTo>
                    <a:pt x="381304" y="77266"/>
                  </a:lnTo>
                  <a:lnTo>
                    <a:pt x="381901" y="73837"/>
                  </a:lnTo>
                  <a:close/>
                </a:path>
                <a:path w="723900" h="146684">
                  <a:moveTo>
                    <a:pt x="382981" y="81686"/>
                  </a:moveTo>
                  <a:lnTo>
                    <a:pt x="382752" y="81838"/>
                  </a:lnTo>
                  <a:lnTo>
                    <a:pt x="382689" y="82600"/>
                  </a:lnTo>
                  <a:lnTo>
                    <a:pt x="382981" y="81686"/>
                  </a:lnTo>
                  <a:close/>
                </a:path>
                <a:path w="723900" h="146684">
                  <a:moveTo>
                    <a:pt x="383120" y="83566"/>
                  </a:moveTo>
                  <a:lnTo>
                    <a:pt x="382943" y="83896"/>
                  </a:lnTo>
                  <a:lnTo>
                    <a:pt x="383057" y="84035"/>
                  </a:lnTo>
                  <a:lnTo>
                    <a:pt x="383070" y="83832"/>
                  </a:lnTo>
                  <a:lnTo>
                    <a:pt x="383095" y="83680"/>
                  </a:lnTo>
                  <a:close/>
                </a:path>
                <a:path w="723900" h="146684">
                  <a:moveTo>
                    <a:pt x="383578" y="71678"/>
                  </a:moveTo>
                  <a:lnTo>
                    <a:pt x="381889" y="78244"/>
                  </a:lnTo>
                  <a:lnTo>
                    <a:pt x="381812" y="78536"/>
                  </a:lnTo>
                  <a:lnTo>
                    <a:pt x="381774" y="78765"/>
                  </a:lnTo>
                  <a:lnTo>
                    <a:pt x="381292" y="81457"/>
                  </a:lnTo>
                  <a:lnTo>
                    <a:pt x="380987" y="82600"/>
                  </a:lnTo>
                  <a:lnTo>
                    <a:pt x="381571" y="81686"/>
                  </a:lnTo>
                  <a:lnTo>
                    <a:pt x="382219" y="79806"/>
                  </a:lnTo>
                  <a:lnTo>
                    <a:pt x="382803" y="78917"/>
                  </a:lnTo>
                  <a:lnTo>
                    <a:pt x="382790" y="79298"/>
                  </a:lnTo>
                  <a:lnTo>
                    <a:pt x="382663" y="80822"/>
                  </a:lnTo>
                  <a:lnTo>
                    <a:pt x="382231" y="81584"/>
                  </a:lnTo>
                  <a:lnTo>
                    <a:pt x="381927" y="82727"/>
                  </a:lnTo>
                  <a:lnTo>
                    <a:pt x="382562" y="81965"/>
                  </a:lnTo>
                  <a:lnTo>
                    <a:pt x="382714" y="81864"/>
                  </a:lnTo>
                  <a:lnTo>
                    <a:pt x="382854" y="78917"/>
                  </a:lnTo>
                  <a:lnTo>
                    <a:pt x="382930" y="78244"/>
                  </a:lnTo>
                  <a:lnTo>
                    <a:pt x="383209" y="77901"/>
                  </a:lnTo>
                  <a:lnTo>
                    <a:pt x="383336" y="77266"/>
                  </a:lnTo>
                  <a:lnTo>
                    <a:pt x="383578" y="71678"/>
                  </a:lnTo>
                  <a:close/>
                </a:path>
                <a:path w="723900" h="146684">
                  <a:moveTo>
                    <a:pt x="383667" y="82524"/>
                  </a:moveTo>
                  <a:lnTo>
                    <a:pt x="383286" y="83223"/>
                  </a:lnTo>
                  <a:lnTo>
                    <a:pt x="383120" y="83566"/>
                  </a:lnTo>
                  <a:lnTo>
                    <a:pt x="383286" y="83235"/>
                  </a:lnTo>
                  <a:lnTo>
                    <a:pt x="383514" y="83350"/>
                  </a:lnTo>
                  <a:lnTo>
                    <a:pt x="383667" y="82524"/>
                  </a:lnTo>
                  <a:close/>
                </a:path>
                <a:path w="723900" h="146684">
                  <a:moveTo>
                    <a:pt x="383959" y="77393"/>
                  </a:moveTo>
                  <a:lnTo>
                    <a:pt x="383743" y="77520"/>
                  </a:lnTo>
                  <a:lnTo>
                    <a:pt x="383870" y="78028"/>
                  </a:lnTo>
                  <a:lnTo>
                    <a:pt x="383959" y="77393"/>
                  </a:lnTo>
                  <a:close/>
                </a:path>
                <a:path w="723900" h="146684">
                  <a:moveTo>
                    <a:pt x="383971" y="78600"/>
                  </a:moveTo>
                  <a:lnTo>
                    <a:pt x="383870" y="78028"/>
                  </a:lnTo>
                  <a:lnTo>
                    <a:pt x="383667" y="79425"/>
                  </a:lnTo>
                  <a:lnTo>
                    <a:pt x="383540" y="80060"/>
                  </a:lnTo>
                  <a:lnTo>
                    <a:pt x="383336" y="80568"/>
                  </a:lnTo>
                  <a:lnTo>
                    <a:pt x="382981" y="81686"/>
                  </a:lnTo>
                  <a:lnTo>
                    <a:pt x="383514" y="81330"/>
                  </a:lnTo>
                  <a:lnTo>
                    <a:pt x="383971" y="78600"/>
                  </a:lnTo>
                  <a:close/>
                </a:path>
                <a:path w="723900" h="146684">
                  <a:moveTo>
                    <a:pt x="386156" y="78460"/>
                  </a:moveTo>
                  <a:lnTo>
                    <a:pt x="386080" y="75742"/>
                  </a:lnTo>
                  <a:lnTo>
                    <a:pt x="385648" y="75603"/>
                  </a:lnTo>
                  <a:lnTo>
                    <a:pt x="384949" y="77749"/>
                  </a:lnTo>
                  <a:lnTo>
                    <a:pt x="384924" y="76974"/>
                  </a:lnTo>
                  <a:lnTo>
                    <a:pt x="385114" y="76085"/>
                  </a:lnTo>
                  <a:lnTo>
                    <a:pt x="385203" y="75450"/>
                  </a:lnTo>
                  <a:lnTo>
                    <a:pt x="384708" y="77089"/>
                  </a:lnTo>
                  <a:lnTo>
                    <a:pt x="384022" y="79997"/>
                  </a:lnTo>
                  <a:lnTo>
                    <a:pt x="383895" y="83172"/>
                  </a:lnTo>
                  <a:lnTo>
                    <a:pt x="384568" y="79895"/>
                  </a:lnTo>
                  <a:lnTo>
                    <a:pt x="384505" y="81292"/>
                  </a:lnTo>
                  <a:lnTo>
                    <a:pt x="385254" y="77393"/>
                  </a:lnTo>
                  <a:lnTo>
                    <a:pt x="385572" y="77000"/>
                  </a:lnTo>
                  <a:lnTo>
                    <a:pt x="385622" y="78536"/>
                  </a:lnTo>
                  <a:lnTo>
                    <a:pt x="385432" y="79806"/>
                  </a:lnTo>
                  <a:lnTo>
                    <a:pt x="385622" y="78930"/>
                  </a:lnTo>
                  <a:lnTo>
                    <a:pt x="385787" y="80606"/>
                  </a:lnTo>
                  <a:lnTo>
                    <a:pt x="386156" y="78460"/>
                  </a:lnTo>
                  <a:close/>
                </a:path>
                <a:path w="723900" h="146684">
                  <a:moveTo>
                    <a:pt x="386727" y="79121"/>
                  </a:moveTo>
                  <a:lnTo>
                    <a:pt x="386397" y="79476"/>
                  </a:lnTo>
                  <a:lnTo>
                    <a:pt x="385838" y="82918"/>
                  </a:lnTo>
                  <a:lnTo>
                    <a:pt x="386372" y="82042"/>
                  </a:lnTo>
                  <a:lnTo>
                    <a:pt x="386562" y="81140"/>
                  </a:lnTo>
                  <a:lnTo>
                    <a:pt x="386727" y="79121"/>
                  </a:lnTo>
                  <a:close/>
                </a:path>
                <a:path w="723900" h="146684">
                  <a:moveTo>
                    <a:pt x="508038" y="94348"/>
                  </a:moveTo>
                  <a:lnTo>
                    <a:pt x="507720" y="96139"/>
                  </a:lnTo>
                  <a:lnTo>
                    <a:pt x="507847" y="95986"/>
                  </a:lnTo>
                  <a:lnTo>
                    <a:pt x="508038" y="94348"/>
                  </a:lnTo>
                  <a:close/>
                </a:path>
                <a:path w="723900" h="146684">
                  <a:moveTo>
                    <a:pt x="513765" y="110947"/>
                  </a:moveTo>
                  <a:lnTo>
                    <a:pt x="513689" y="111239"/>
                  </a:lnTo>
                  <a:lnTo>
                    <a:pt x="513664" y="111442"/>
                  </a:lnTo>
                  <a:lnTo>
                    <a:pt x="513727" y="111252"/>
                  </a:lnTo>
                  <a:lnTo>
                    <a:pt x="513740" y="111125"/>
                  </a:lnTo>
                  <a:lnTo>
                    <a:pt x="513765" y="110947"/>
                  </a:lnTo>
                  <a:close/>
                </a:path>
                <a:path w="723900" h="146684">
                  <a:moveTo>
                    <a:pt x="672998" y="114439"/>
                  </a:moveTo>
                  <a:lnTo>
                    <a:pt x="672973" y="114249"/>
                  </a:lnTo>
                  <a:lnTo>
                    <a:pt x="672858" y="114490"/>
                  </a:lnTo>
                  <a:lnTo>
                    <a:pt x="672998" y="114769"/>
                  </a:lnTo>
                  <a:lnTo>
                    <a:pt x="672998" y="114439"/>
                  </a:lnTo>
                  <a:close/>
                </a:path>
                <a:path w="723900" h="146684">
                  <a:moveTo>
                    <a:pt x="675614" y="118325"/>
                  </a:moveTo>
                  <a:lnTo>
                    <a:pt x="675424" y="118516"/>
                  </a:lnTo>
                  <a:lnTo>
                    <a:pt x="675271" y="118694"/>
                  </a:lnTo>
                  <a:lnTo>
                    <a:pt x="675220" y="118986"/>
                  </a:lnTo>
                  <a:lnTo>
                    <a:pt x="675398" y="118948"/>
                  </a:lnTo>
                  <a:lnTo>
                    <a:pt x="675525" y="118630"/>
                  </a:lnTo>
                  <a:lnTo>
                    <a:pt x="675614" y="118325"/>
                  </a:lnTo>
                  <a:close/>
                </a:path>
                <a:path w="723900" h="146684">
                  <a:moveTo>
                    <a:pt x="693750" y="125590"/>
                  </a:moveTo>
                  <a:lnTo>
                    <a:pt x="693508" y="124409"/>
                  </a:lnTo>
                  <a:lnTo>
                    <a:pt x="693191" y="125488"/>
                  </a:lnTo>
                  <a:lnTo>
                    <a:pt x="693559" y="125298"/>
                  </a:lnTo>
                  <a:lnTo>
                    <a:pt x="693750" y="125590"/>
                  </a:lnTo>
                  <a:close/>
                </a:path>
                <a:path w="723900" h="146684">
                  <a:moveTo>
                    <a:pt x="693839" y="125806"/>
                  </a:moveTo>
                  <a:lnTo>
                    <a:pt x="693813" y="125666"/>
                  </a:lnTo>
                  <a:lnTo>
                    <a:pt x="693839" y="126034"/>
                  </a:lnTo>
                  <a:lnTo>
                    <a:pt x="693839" y="125806"/>
                  </a:lnTo>
                  <a:close/>
                </a:path>
                <a:path w="723900" h="146684">
                  <a:moveTo>
                    <a:pt x="703453" y="123761"/>
                  </a:moveTo>
                  <a:lnTo>
                    <a:pt x="702805" y="125044"/>
                  </a:lnTo>
                  <a:lnTo>
                    <a:pt x="702957" y="125082"/>
                  </a:lnTo>
                  <a:lnTo>
                    <a:pt x="703453" y="123761"/>
                  </a:lnTo>
                  <a:close/>
                </a:path>
                <a:path w="723900" h="146684">
                  <a:moveTo>
                    <a:pt x="709345" y="126250"/>
                  </a:moveTo>
                  <a:lnTo>
                    <a:pt x="709231" y="126085"/>
                  </a:lnTo>
                  <a:lnTo>
                    <a:pt x="708406" y="128917"/>
                  </a:lnTo>
                  <a:lnTo>
                    <a:pt x="708025" y="130149"/>
                  </a:lnTo>
                  <a:lnTo>
                    <a:pt x="708418" y="128993"/>
                  </a:lnTo>
                  <a:lnTo>
                    <a:pt x="708685" y="128473"/>
                  </a:lnTo>
                  <a:lnTo>
                    <a:pt x="708863" y="128270"/>
                  </a:lnTo>
                  <a:lnTo>
                    <a:pt x="709002" y="127749"/>
                  </a:lnTo>
                  <a:lnTo>
                    <a:pt x="709142" y="127088"/>
                  </a:lnTo>
                  <a:lnTo>
                    <a:pt x="709345" y="126250"/>
                  </a:lnTo>
                  <a:close/>
                </a:path>
                <a:path w="723900" h="146684">
                  <a:moveTo>
                    <a:pt x="716800" y="145110"/>
                  </a:moveTo>
                  <a:lnTo>
                    <a:pt x="716673" y="145237"/>
                  </a:lnTo>
                  <a:lnTo>
                    <a:pt x="716457" y="145389"/>
                  </a:lnTo>
                  <a:lnTo>
                    <a:pt x="716292" y="145910"/>
                  </a:lnTo>
                  <a:lnTo>
                    <a:pt x="716432" y="145783"/>
                  </a:lnTo>
                  <a:lnTo>
                    <a:pt x="716610" y="145491"/>
                  </a:lnTo>
                  <a:lnTo>
                    <a:pt x="716800" y="145110"/>
                  </a:lnTo>
                  <a:close/>
                </a:path>
                <a:path w="723900" h="146684">
                  <a:moveTo>
                    <a:pt x="723684" y="139509"/>
                  </a:moveTo>
                  <a:lnTo>
                    <a:pt x="723201" y="139268"/>
                  </a:lnTo>
                  <a:lnTo>
                    <a:pt x="722071" y="141236"/>
                  </a:lnTo>
                  <a:lnTo>
                    <a:pt x="722160" y="140487"/>
                  </a:lnTo>
                  <a:lnTo>
                    <a:pt x="722515" y="139649"/>
                  </a:lnTo>
                  <a:lnTo>
                    <a:pt x="722718" y="139026"/>
                  </a:lnTo>
                  <a:lnTo>
                    <a:pt x="721893" y="140550"/>
                  </a:lnTo>
                  <a:lnTo>
                    <a:pt x="720674" y="143268"/>
                  </a:lnTo>
                  <a:lnTo>
                    <a:pt x="720039" y="146392"/>
                  </a:lnTo>
                  <a:lnTo>
                    <a:pt x="721309" y="143294"/>
                  </a:lnTo>
                  <a:lnTo>
                    <a:pt x="721017" y="144653"/>
                  </a:lnTo>
                  <a:lnTo>
                    <a:pt x="722490" y="140957"/>
                  </a:lnTo>
                  <a:lnTo>
                    <a:pt x="722909" y="140639"/>
                  </a:lnTo>
                  <a:lnTo>
                    <a:pt x="722718" y="142176"/>
                  </a:lnTo>
                  <a:lnTo>
                    <a:pt x="722312" y="143383"/>
                  </a:lnTo>
                  <a:lnTo>
                    <a:pt x="722668" y="142557"/>
                  </a:lnTo>
                  <a:lnTo>
                    <a:pt x="722591" y="144246"/>
                  </a:lnTo>
                  <a:lnTo>
                    <a:pt x="723353" y="142201"/>
                  </a:lnTo>
                  <a:lnTo>
                    <a:pt x="723684" y="139509"/>
                  </a:lnTo>
                  <a:close/>
                </a:path>
                <a:path w="723900" h="146684">
                  <a:moveTo>
                    <a:pt x="723887" y="142976"/>
                  </a:moveTo>
                  <a:lnTo>
                    <a:pt x="723480" y="143281"/>
                  </a:lnTo>
                  <a:lnTo>
                    <a:pt x="722299" y="146532"/>
                  </a:lnTo>
                  <a:lnTo>
                    <a:pt x="723036" y="145796"/>
                  </a:lnTo>
                  <a:lnTo>
                    <a:pt x="723404" y="144970"/>
                  </a:lnTo>
                  <a:lnTo>
                    <a:pt x="723887" y="14297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8975858" y="8402618"/>
              <a:ext cx="215265" cy="60960"/>
            </a:xfrm>
            <a:custGeom>
              <a:avLst/>
              <a:gdLst/>
              <a:ahLst/>
              <a:cxnLst/>
              <a:rect l="l" t="t" r="r" b="b"/>
              <a:pathLst>
                <a:path w="215265" h="60959">
                  <a:moveTo>
                    <a:pt x="1689" y="8229"/>
                  </a:moveTo>
                  <a:lnTo>
                    <a:pt x="1371" y="10020"/>
                  </a:lnTo>
                  <a:lnTo>
                    <a:pt x="1498" y="9867"/>
                  </a:lnTo>
                  <a:lnTo>
                    <a:pt x="1689" y="8229"/>
                  </a:lnTo>
                  <a:close/>
                </a:path>
                <a:path w="215265" h="60959">
                  <a:moveTo>
                    <a:pt x="3962" y="20066"/>
                  </a:moveTo>
                  <a:lnTo>
                    <a:pt x="3886" y="20193"/>
                  </a:lnTo>
                  <a:lnTo>
                    <a:pt x="3771" y="20701"/>
                  </a:lnTo>
                  <a:lnTo>
                    <a:pt x="3898" y="21158"/>
                  </a:lnTo>
                  <a:lnTo>
                    <a:pt x="3962" y="20066"/>
                  </a:lnTo>
                  <a:close/>
                </a:path>
                <a:path w="215265" h="60959">
                  <a:moveTo>
                    <a:pt x="4216" y="22860"/>
                  </a:moveTo>
                  <a:lnTo>
                    <a:pt x="4114" y="21971"/>
                  </a:lnTo>
                  <a:lnTo>
                    <a:pt x="3898" y="21158"/>
                  </a:lnTo>
                  <a:lnTo>
                    <a:pt x="3886" y="21336"/>
                  </a:lnTo>
                  <a:lnTo>
                    <a:pt x="3759" y="22098"/>
                  </a:lnTo>
                  <a:lnTo>
                    <a:pt x="3314" y="23241"/>
                  </a:lnTo>
                  <a:lnTo>
                    <a:pt x="3225" y="23749"/>
                  </a:lnTo>
                  <a:lnTo>
                    <a:pt x="3644" y="24765"/>
                  </a:lnTo>
                  <a:lnTo>
                    <a:pt x="4216" y="22860"/>
                  </a:lnTo>
                  <a:close/>
                </a:path>
                <a:path w="215265" h="60959">
                  <a:moveTo>
                    <a:pt x="4927" y="23152"/>
                  </a:moveTo>
                  <a:lnTo>
                    <a:pt x="4610" y="23876"/>
                  </a:lnTo>
                  <a:lnTo>
                    <a:pt x="4826" y="23444"/>
                  </a:lnTo>
                  <a:lnTo>
                    <a:pt x="4927" y="23152"/>
                  </a:lnTo>
                  <a:close/>
                </a:path>
                <a:path w="215265" h="60959">
                  <a:moveTo>
                    <a:pt x="6553" y="5588"/>
                  </a:moveTo>
                  <a:lnTo>
                    <a:pt x="6121" y="7747"/>
                  </a:lnTo>
                  <a:lnTo>
                    <a:pt x="6553" y="5588"/>
                  </a:lnTo>
                  <a:close/>
                </a:path>
                <a:path w="215265" h="60959">
                  <a:moveTo>
                    <a:pt x="18643" y="28016"/>
                  </a:moveTo>
                  <a:lnTo>
                    <a:pt x="17805" y="29591"/>
                  </a:lnTo>
                  <a:lnTo>
                    <a:pt x="18643" y="29718"/>
                  </a:lnTo>
                  <a:lnTo>
                    <a:pt x="18643" y="28016"/>
                  </a:lnTo>
                  <a:close/>
                </a:path>
                <a:path w="215265" h="60959">
                  <a:moveTo>
                    <a:pt x="24460" y="23266"/>
                  </a:moveTo>
                  <a:lnTo>
                    <a:pt x="24282" y="25349"/>
                  </a:lnTo>
                  <a:lnTo>
                    <a:pt x="23368" y="25996"/>
                  </a:lnTo>
                  <a:lnTo>
                    <a:pt x="24384" y="25920"/>
                  </a:lnTo>
                  <a:lnTo>
                    <a:pt x="24422" y="24180"/>
                  </a:lnTo>
                  <a:lnTo>
                    <a:pt x="24460" y="23266"/>
                  </a:lnTo>
                  <a:close/>
                </a:path>
                <a:path w="215265" h="60959">
                  <a:moveTo>
                    <a:pt x="25476" y="21844"/>
                  </a:moveTo>
                  <a:lnTo>
                    <a:pt x="25361" y="21158"/>
                  </a:lnTo>
                  <a:lnTo>
                    <a:pt x="25082" y="20066"/>
                  </a:lnTo>
                  <a:lnTo>
                    <a:pt x="24765" y="22733"/>
                  </a:lnTo>
                  <a:lnTo>
                    <a:pt x="24968" y="22479"/>
                  </a:lnTo>
                  <a:lnTo>
                    <a:pt x="25019" y="22225"/>
                  </a:lnTo>
                  <a:lnTo>
                    <a:pt x="25044" y="22390"/>
                  </a:lnTo>
                  <a:lnTo>
                    <a:pt x="25171" y="22225"/>
                  </a:lnTo>
                  <a:lnTo>
                    <a:pt x="25476" y="21844"/>
                  </a:lnTo>
                  <a:close/>
                </a:path>
                <a:path w="215265" h="60959">
                  <a:moveTo>
                    <a:pt x="25717" y="21488"/>
                  </a:moveTo>
                  <a:lnTo>
                    <a:pt x="25603" y="22098"/>
                  </a:lnTo>
                  <a:lnTo>
                    <a:pt x="25692" y="22479"/>
                  </a:lnTo>
                  <a:lnTo>
                    <a:pt x="25717" y="21488"/>
                  </a:lnTo>
                  <a:close/>
                </a:path>
                <a:path w="215265" h="60959">
                  <a:moveTo>
                    <a:pt x="33553" y="25069"/>
                  </a:moveTo>
                  <a:lnTo>
                    <a:pt x="33362" y="25781"/>
                  </a:lnTo>
                  <a:lnTo>
                    <a:pt x="32715" y="25565"/>
                  </a:lnTo>
                  <a:lnTo>
                    <a:pt x="32829" y="26162"/>
                  </a:lnTo>
                  <a:lnTo>
                    <a:pt x="33185" y="29210"/>
                  </a:lnTo>
                  <a:lnTo>
                    <a:pt x="33489" y="25781"/>
                  </a:lnTo>
                  <a:lnTo>
                    <a:pt x="33553" y="25069"/>
                  </a:lnTo>
                  <a:close/>
                </a:path>
                <a:path w="215265" h="60959">
                  <a:moveTo>
                    <a:pt x="33667" y="23876"/>
                  </a:moveTo>
                  <a:lnTo>
                    <a:pt x="33553" y="25069"/>
                  </a:lnTo>
                  <a:lnTo>
                    <a:pt x="33667" y="24638"/>
                  </a:lnTo>
                  <a:lnTo>
                    <a:pt x="33667" y="23876"/>
                  </a:lnTo>
                  <a:close/>
                </a:path>
                <a:path w="215265" h="60959">
                  <a:moveTo>
                    <a:pt x="44348" y="30988"/>
                  </a:moveTo>
                  <a:lnTo>
                    <a:pt x="44170" y="27813"/>
                  </a:lnTo>
                  <a:lnTo>
                    <a:pt x="44056" y="29337"/>
                  </a:lnTo>
                  <a:lnTo>
                    <a:pt x="43967" y="29972"/>
                  </a:lnTo>
                  <a:lnTo>
                    <a:pt x="44348" y="30988"/>
                  </a:lnTo>
                  <a:close/>
                </a:path>
                <a:path w="215265" h="60959">
                  <a:moveTo>
                    <a:pt x="48742" y="8890"/>
                  </a:moveTo>
                  <a:lnTo>
                    <a:pt x="48564" y="8128"/>
                  </a:lnTo>
                  <a:lnTo>
                    <a:pt x="48628" y="8509"/>
                  </a:lnTo>
                  <a:lnTo>
                    <a:pt x="48742" y="8890"/>
                  </a:lnTo>
                  <a:close/>
                </a:path>
                <a:path w="215265" h="60959">
                  <a:moveTo>
                    <a:pt x="62217" y="31534"/>
                  </a:moveTo>
                  <a:lnTo>
                    <a:pt x="61976" y="32156"/>
                  </a:lnTo>
                  <a:lnTo>
                    <a:pt x="62103" y="32258"/>
                  </a:lnTo>
                  <a:lnTo>
                    <a:pt x="62217" y="31534"/>
                  </a:lnTo>
                  <a:close/>
                </a:path>
                <a:path w="215265" h="60959">
                  <a:moveTo>
                    <a:pt x="64160" y="31115"/>
                  </a:moveTo>
                  <a:lnTo>
                    <a:pt x="63906" y="31432"/>
                  </a:lnTo>
                  <a:lnTo>
                    <a:pt x="64058" y="31432"/>
                  </a:lnTo>
                  <a:lnTo>
                    <a:pt x="64160" y="31115"/>
                  </a:lnTo>
                  <a:close/>
                </a:path>
                <a:path w="215265" h="60959">
                  <a:moveTo>
                    <a:pt x="66141" y="7239"/>
                  </a:moveTo>
                  <a:lnTo>
                    <a:pt x="65874" y="6096"/>
                  </a:lnTo>
                  <a:lnTo>
                    <a:pt x="65290" y="7239"/>
                  </a:lnTo>
                  <a:lnTo>
                    <a:pt x="66141" y="7239"/>
                  </a:lnTo>
                  <a:close/>
                </a:path>
                <a:path w="215265" h="60959">
                  <a:moveTo>
                    <a:pt x="67398" y="31483"/>
                  </a:moveTo>
                  <a:lnTo>
                    <a:pt x="66497" y="33274"/>
                  </a:lnTo>
                  <a:lnTo>
                    <a:pt x="66890" y="32512"/>
                  </a:lnTo>
                  <a:lnTo>
                    <a:pt x="67259" y="32131"/>
                  </a:lnTo>
                  <a:lnTo>
                    <a:pt x="67398" y="31483"/>
                  </a:lnTo>
                  <a:close/>
                </a:path>
                <a:path w="215265" h="60959">
                  <a:moveTo>
                    <a:pt x="71145" y="5765"/>
                  </a:moveTo>
                  <a:lnTo>
                    <a:pt x="70358" y="6604"/>
                  </a:lnTo>
                  <a:lnTo>
                    <a:pt x="70624" y="6819"/>
                  </a:lnTo>
                  <a:lnTo>
                    <a:pt x="71145" y="5765"/>
                  </a:lnTo>
                  <a:close/>
                </a:path>
                <a:path w="215265" h="60959">
                  <a:moveTo>
                    <a:pt x="75399" y="30861"/>
                  </a:moveTo>
                  <a:lnTo>
                    <a:pt x="74942" y="31242"/>
                  </a:lnTo>
                  <a:lnTo>
                    <a:pt x="75044" y="30251"/>
                  </a:lnTo>
                  <a:lnTo>
                    <a:pt x="74485" y="31623"/>
                  </a:lnTo>
                  <a:lnTo>
                    <a:pt x="74930" y="31267"/>
                  </a:lnTo>
                  <a:lnTo>
                    <a:pt x="74764" y="32893"/>
                  </a:lnTo>
                  <a:lnTo>
                    <a:pt x="75399" y="30861"/>
                  </a:lnTo>
                  <a:close/>
                </a:path>
                <a:path w="215265" h="60959">
                  <a:moveTo>
                    <a:pt x="85559" y="33769"/>
                  </a:moveTo>
                  <a:close/>
                </a:path>
                <a:path w="215265" h="60959">
                  <a:moveTo>
                    <a:pt x="105740" y="16522"/>
                  </a:moveTo>
                  <a:lnTo>
                    <a:pt x="104076" y="16916"/>
                  </a:lnTo>
                  <a:lnTo>
                    <a:pt x="104482" y="19964"/>
                  </a:lnTo>
                  <a:lnTo>
                    <a:pt x="104609" y="18821"/>
                  </a:lnTo>
                  <a:lnTo>
                    <a:pt x="105740" y="16522"/>
                  </a:lnTo>
                  <a:close/>
                </a:path>
                <a:path w="215265" h="60959">
                  <a:moveTo>
                    <a:pt x="106692" y="40386"/>
                  </a:moveTo>
                  <a:lnTo>
                    <a:pt x="106464" y="40195"/>
                  </a:lnTo>
                  <a:lnTo>
                    <a:pt x="106362" y="41656"/>
                  </a:lnTo>
                  <a:lnTo>
                    <a:pt x="106451" y="41910"/>
                  </a:lnTo>
                  <a:lnTo>
                    <a:pt x="106692" y="40386"/>
                  </a:lnTo>
                  <a:close/>
                </a:path>
                <a:path w="215265" h="60959">
                  <a:moveTo>
                    <a:pt x="115989" y="21678"/>
                  </a:moveTo>
                  <a:lnTo>
                    <a:pt x="115836" y="21844"/>
                  </a:lnTo>
                  <a:lnTo>
                    <a:pt x="115290" y="23342"/>
                  </a:lnTo>
                  <a:lnTo>
                    <a:pt x="115404" y="23152"/>
                  </a:lnTo>
                  <a:lnTo>
                    <a:pt x="115989" y="21678"/>
                  </a:lnTo>
                  <a:close/>
                </a:path>
                <a:path w="215265" h="60959">
                  <a:moveTo>
                    <a:pt x="118097" y="18796"/>
                  </a:moveTo>
                  <a:lnTo>
                    <a:pt x="117640" y="18669"/>
                  </a:lnTo>
                  <a:lnTo>
                    <a:pt x="116446" y="18796"/>
                  </a:lnTo>
                  <a:lnTo>
                    <a:pt x="115811" y="20828"/>
                  </a:lnTo>
                  <a:lnTo>
                    <a:pt x="116078" y="20447"/>
                  </a:lnTo>
                  <a:lnTo>
                    <a:pt x="116509" y="19431"/>
                  </a:lnTo>
                  <a:lnTo>
                    <a:pt x="116484" y="20447"/>
                  </a:lnTo>
                  <a:lnTo>
                    <a:pt x="115989" y="21678"/>
                  </a:lnTo>
                  <a:lnTo>
                    <a:pt x="117132" y="20447"/>
                  </a:lnTo>
                  <a:lnTo>
                    <a:pt x="117729" y="19431"/>
                  </a:lnTo>
                  <a:lnTo>
                    <a:pt x="118097" y="18796"/>
                  </a:lnTo>
                  <a:close/>
                </a:path>
                <a:path w="215265" h="60959">
                  <a:moveTo>
                    <a:pt x="119824" y="19456"/>
                  </a:moveTo>
                  <a:lnTo>
                    <a:pt x="119557" y="18313"/>
                  </a:lnTo>
                  <a:lnTo>
                    <a:pt x="118960" y="19850"/>
                  </a:lnTo>
                  <a:lnTo>
                    <a:pt x="119278" y="20154"/>
                  </a:lnTo>
                  <a:lnTo>
                    <a:pt x="119405" y="21475"/>
                  </a:lnTo>
                  <a:lnTo>
                    <a:pt x="119672" y="21107"/>
                  </a:lnTo>
                  <a:lnTo>
                    <a:pt x="119824" y="19456"/>
                  </a:lnTo>
                  <a:close/>
                </a:path>
                <a:path w="215265" h="60959">
                  <a:moveTo>
                    <a:pt x="123647" y="25095"/>
                  </a:moveTo>
                  <a:lnTo>
                    <a:pt x="123215" y="26416"/>
                  </a:lnTo>
                  <a:lnTo>
                    <a:pt x="123571" y="26174"/>
                  </a:lnTo>
                  <a:lnTo>
                    <a:pt x="123647" y="25095"/>
                  </a:lnTo>
                  <a:close/>
                </a:path>
                <a:path w="215265" h="60959">
                  <a:moveTo>
                    <a:pt x="124294" y="22479"/>
                  </a:moveTo>
                  <a:lnTo>
                    <a:pt x="123786" y="22733"/>
                  </a:lnTo>
                  <a:lnTo>
                    <a:pt x="123647" y="25095"/>
                  </a:lnTo>
                  <a:lnTo>
                    <a:pt x="123990" y="24003"/>
                  </a:lnTo>
                  <a:lnTo>
                    <a:pt x="123926" y="25146"/>
                  </a:lnTo>
                  <a:lnTo>
                    <a:pt x="124091" y="23876"/>
                  </a:lnTo>
                  <a:lnTo>
                    <a:pt x="124294" y="22479"/>
                  </a:lnTo>
                  <a:close/>
                </a:path>
                <a:path w="215265" h="60959">
                  <a:moveTo>
                    <a:pt x="128689" y="45110"/>
                  </a:moveTo>
                  <a:lnTo>
                    <a:pt x="128244" y="45974"/>
                  </a:lnTo>
                  <a:lnTo>
                    <a:pt x="128549" y="45593"/>
                  </a:lnTo>
                  <a:lnTo>
                    <a:pt x="128663" y="45339"/>
                  </a:lnTo>
                  <a:lnTo>
                    <a:pt x="128689" y="45110"/>
                  </a:lnTo>
                  <a:close/>
                </a:path>
                <a:path w="215265" h="60959">
                  <a:moveTo>
                    <a:pt x="135597" y="24066"/>
                  </a:moveTo>
                  <a:lnTo>
                    <a:pt x="135407" y="23583"/>
                  </a:lnTo>
                  <a:lnTo>
                    <a:pt x="135394" y="23812"/>
                  </a:lnTo>
                  <a:lnTo>
                    <a:pt x="135394" y="23977"/>
                  </a:lnTo>
                  <a:lnTo>
                    <a:pt x="135382" y="24180"/>
                  </a:lnTo>
                  <a:lnTo>
                    <a:pt x="135597" y="24066"/>
                  </a:lnTo>
                  <a:close/>
                </a:path>
                <a:path w="215265" h="60959">
                  <a:moveTo>
                    <a:pt x="135801" y="47396"/>
                  </a:moveTo>
                  <a:lnTo>
                    <a:pt x="135026" y="46774"/>
                  </a:lnTo>
                  <a:lnTo>
                    <a:pt x="135216" y="47104"/>
                  </a:lnTo>
                  <a:lnTo>
                    <a:pt x="135496" y="47320"/>
                  </a:lnTo>
                  <a:lnTo>
                    <a:pt x="135801" y="47396"/>
                  </a:lnTo>
                  <a:close/>
                </a:path>
                <a:path w="215265" h="60959">
                  <a:moveTo>
                    <a:pt x="135890" y="47409"/>
                  </a:moveTo>
                  <a:close/>
                </a:path>
                <a:path w="215265" h="60959">
                  <a:moveTo>
                    <a:pt x="137617" y="20370"/>
                  </a:moveTo>
                  <a:lnTo>
                    <a:pt x="136931" y="21247"/>
                  </a:lnTo>
                  <a:lnTo>
                    <a:pt x="136372" y="24498"/>
                  </a:lnTo>
                  <a:lnTo>
                    <a:pt x="136779" y="23977"/>
                  </a:lnTo>
                  <a:lnTo>
                    <a:pt x="137617" y="20370"/>
                  </a:lnTo>
                  <a:close/>
                </a:path>
                <a:path w="215265" h="60959">
                  <a:moveTo>
                    <a:pt x="139598" y="26543"/>
                  </a:moveTo>
                  <a:lnTo>
                    <a:pt x="139484" y="26924"/>
                  </a:lnTo>
                  <a:lnTo>
                    <a:pt x="139382" y="27559"/>
                  </a:lnTo>
                  <a:lnTo>
                    <a:pt x="139598" y="26543"/>
                  </a:lnTo>
                  <a:close/>
                </a:path>
                <a:path w="215265" h="60959">
                  <a:moveTo>
                    <a:pt x="140906" y="24104"/>
                  </a:moveTo>
                  <a:lnTo>
                    <a:pt x="140639" y="24434"/>
                  </a:lnTo>
                  <a:lnTo>
                    <a:pt x="140614" y="24790"/>
                  </a:lnTo>
                  <a:lnTo>
                    <a:pt x="140766" y="24434"/>
                  </a:lnTo>
                  <a:lnTo>
                    <a:pt x="140893" y="24257"/>
                  </a:lnTo>
                  <a:lnTo>
                    <a:pt x="140906" y="24104"/>
                  </a:lnTo>
                  <a:close/>
                </a:path>
                <a:path w="215265" h="60959">
                  <a:moveTo>
                    <a:pt x="146037" y="46329"/>
                  </a:moveTo>
                  <a:lnTo>
                    <a:pt x="145707" y="46990"/>
                  </a:lnTo>
                  <a:lnTo>
                    <a:pt x="145542" y="47117"/>
                  </a:lnTo>
                  <a:lnTo>
                    <a:pt x="145453" y="47625"/>
                  </a:lnTo>
                  <a:lnTo>
                    <a:pt x="145580" y="48260"/>
                  </a:lnTo>
                  <a:lnTo>
                    <a:pt x="146037" y="46329"/>
                  </a:lnTo>
                  <a:close/>
                </a:path>
                <a:path w="215265" h="60959">
                  <a:moveTo>
                    <a:pt x="147193" y="21882"/>
                  </a:moveTo>
                  <a:lnTo>
                    <a:pt x="147142" y="22402"/>
                  </a:lnTo>
                  <a:lnTo>
                    <a:pt x="147053" y="23164"/>
                  </a:lnTo>
                  <a:lnTo>
                    <a:pt x="147104" y="22872"/>
                  </a:lnTo>
                  <a:lnTo>
                    <a:pt x="147167" y="22504"/>
                  </a:lnTo>
                  <a:lnTo>
                    <a:pt x="147193" y="21882"/>
                  </a:lnTo>
                  <a:close/>
                </a:path>
                <a:path w="215265" h="60959">
                  <a:moveTo>
                    <a:pt x="152311" y="47523"/>
                  </a:moveTo>
                  <a:lnTo>
                    <a:pt x="151777" y="48120"/>
                  </a:lnTo>
                  <a:lnTo>
                    <a:pt x="152006" y="47942"/>
                  </a:lnTo>
                  <a:lnTo>
                    <a:pt x="152311" y="47523"/>
                  </a:lnTo>
                  <a:close/>
                </a:path>
                <a:path w="215265" h="60959">
                  <a:moveTo>
                    <a:pt x="152412" y="29667"/>
                  </a:moveTo>
                  <a:close/>
                </a:path>
                <a:path w="215265" h="60959">
                  <a:moveTo>
                    <a:pt x="152565" y="29083"/>
                  </a:moveTo>
                  <a:lnTo>
                    <a:pt x="152412" y="29667"/>
                  </a:lnTo>
                  <a:lnTo>
                    <a:pt x="152501" y="29464"/>
                  </a:lnTo>
                  <a:lnTo>
                    <a:pt x="152565" y="29083"/>
                  </a:lnTo>
                  <a:close/>
                </a:path>
                <a:path w="215265" h="60959">
                  <a:moveTo>
                    <a:pt x="152692" y="24803"/>
                  </a:moveTo>
                  <a:lnTo>
                    <a:pt x="152565" y="25019"/>
                  </a:lnTo>
                  <a:lnTo>
                    <a:pt x="152692" y="24803"/>
                  </a:lnTo>
                  <a:close/>
                </a:path>
                <a:path w="215265" h="60959">
                  <a:moveTo>
                    <a:pt x="153263" y="46355"/>
                  </a:moveTo>
                  <a:lnTo>
                    <a:pt x="152857" y="46863"/>
                  </a:lnTo>
                  <a:lnTo>
                    <a:pt x="152882" y="46456"/>
                  </a:lnTo>
                  <a:lnTo>
                    <a:pt x="152806" y="46863"/>
                  </a:lnTo>
                  <a:lnTo>
                    <a:pt x="152311" y="47625"/>
                  </a:lnTo>
                  <a:lnTo>
                    <a:pt x="152628" y="47498"/>
                  </a:lnTo>
                  <a:lnTo>
                    <a:pt x="152806" y="48387"/>
                  </a:lnTo>
                  <a:lnTo>
                    <a:pt x="153009" y="47498"/>
                  </a:lnTo>
                  <a:lnTo>
                    <a:pt x="153263" y="46355"/>
                  </a:lnTo>
                  <a:close/>
                </a:path>
                <a:path w="215265" h="60959">
                  <a:moveTo>
                    <a:pt x="153530" y="25311"/>
                  </a:moveTo>
                  <a:lnTo>
                    <a:pt x="153301" y="25654"/>
                  </a:lnTo>
                  <a:lnTo>
                    <a:pt x="153530" y="25311"/>
                  </a:lnTo>
                  <a:close/>
                </a:path>
                <a:path w="215265" h="60959">
                  <a:moveTo>
                    <a:pt x="154343" y="20828"/>
                  </a:moveTo>
                  <a:lnTo>
                    <a:pt x="153047" y="22479"/>
                  </a:lnTo>
                  <a:lnTo>
                    <a:pt x="152933" y="22733"/>
                  </a:lnTo>
                  <a:lnTo>
                    <a:pt x="152692" y="24803"/>
                  </a:lnTo>
                  <a:lnTo>
                    <a:pt x="152768" y="24663"/>
                  </a:lnTo>
                  <a:lnTo>
                    <a:pt x="152666" y="25019"/>
                  </a:lnTo>
                  <a:lnTo>
                    <a:pt x="152539" y="25069"/>
                  </a:lnTo>
                  <a:lnTo>
                    <a:pt x="151650" y="26670"/>
                  </a:lnTo>
                  <a:lnTo>
                    <a:pt x="153238" y="25527"/>
                  </a:lnTo>
                  <a:lnTo>
                    <a:pt x="153352" y="25400"/>
                  </a:lnTo>
                  <a:lnTo>
                    <a:pt x="153543" y="24511"/>
                  </a:lnTo>
                  <a:lnTo>
                    <a:pt x="154343" y="20828"/>
                  </a:lnTo>
                  <a:close/>
                </a:path>
                <a:path w="215265" h="60959">
                  <a:moveTo>
                    <a:pt x="155740" y="29972"/>
                  </a:moveTo>
                  <a:lnTo>
                    <a:pt x="155613" y="29629"/>
                  </a:lnTo>
                  <a:lnTo>
                    <a:pt x="155308" y="30962"/>
                  </a:lnTo>
                  <a:lnTo>
                    <a:pt x="155740" y="29972"/>
                  </a:lnTo>
                  <a:close/>
                </a:path>
                <a:path w="215265" h="60959">
                  <a:moveTo>
                    <a:pt x="155994" y="30099"/>
                  </a:moveTo>
                  <a:lnTo>
                    <a:pt x="155956" y="29464"/>
                  </a:lnTo>
                  <a:lnTo>
                    <a:pt x="155892" y="29972"/>
                  </a:lnTo>
                  <a:lnTo>
                    <a:pt x="155994" y="30099"/>
                  </a:lnTo>
                  <a:close/>
                </a:path>
                <a:path w="215265" h="60959">
                  <a:moveTo>
                    <a:pt x="156540" y="28295"/>
                  </a:moveTo>
                  <a:lnTo>
                    <a:pt x="156375" y="27838"/>
                  </a:lnTo>
                  <a:lnTo>
                    <a:pt x="156413" y="28117"/>
                  </a:lnTo>
                  <a:lnTo>
                    <a:pt x="156476" y="28244"/>
                  </a:lnTo>
                  <a:close/>
                </a:path>
                <a:path w="215265" h="60959">
                  <a:moveTo>
                    <a:pt x="158483" y="46736"/>
                  </a:moveTo>
                  <a:lnTo>
                    <a:pt x="158242" y="46736"/>
                  </a:lnTo>
                  <a:lnTo>
                    <a:pt x="158470" y="46863"/>
                  </a:lnTo>
                  <a:lnTo>
                    <a:pt x="158483" y="46736"/>
                  </a:lnTo>
                  <a:close/>
                </a:path>
                <a:path w="215265" h="60959">
                  <a:moveTo>
                    <a:pt x="159448" y="23444"/>
                  </a:moveTo>
                  <a:lnTo>
                    <a:pt x="159435" y="22987"/>
                  </a:lnTo>
                  <a:lnTo>
                    <a:pt x="159156" y="23368"/>
                  </a:lnTo>
                  <a:lnTo>
                    <a:pt x="159448" y="23444"/>
                  </a:lnTo>
                  <a:close/>
                </a:path>
                <a:path w="215265" h="60959">
                  <a:moveTo>
                    <a:pt x="159613" y="23495"/>
                  </a:moveTo>
                  <a:lnTo>
                    <a:pt x="159448" y="23444"/>
                  </a:lnTo>
                  <a:lnTo>
                    <a:pt x="159461" y="23990"/>
                  </a:lnTo>
                  <a:lnTo>
                    <a:pt x="159613" y="23495"/>
                  </a:lnTo>
                  <a:close/>
                </a:path>
                <a:path w="215265" h="60959">
                  <a:moveTo>
                    <a:pt x="161645" y="23075"/>
                  </a:moveTo>
                  <a:lnTo>
                    <a:pt x="161404" y="23304"/>
                  </a:lnTo>
                  <a:lnTo>
                    <a:pt x="161645" y="23075"/>
                  </a:lnTo>
                  <a:close/>
                </a:path>
                <a:path w="215265" h="60959">
                  <a:moveTo>
                    <a:pt x="161772" y="24384"/>
                  </a:moveTo>
                  <a:lnTo>
                    <a:pt x="161213" y="24511"/>
                  </a:lnTo>
                  <a:lnTo>
                    <a:pt x="161264" y="24638"/>
                  </a:lnTo>
                  <a:lnTo>
                    <a:pt x="161493" y="24765"/>
                  </a:lnTo>
                  <a:lnTo>
                    <a:pt x="161772" y="24384"/>
                  </a:lnTo>
                  <a:close/>
                </a:path>
                <a:path w="215265" h="60959">
                  <a:moveTo>
                    <a:pt x="164007" y="22733"/>
                  </a:moveTo>
                  <a:lnTo>
                    <a:pt x="163576" y="23241"/>
                  </a:lnTo>
                  <a:lnTo>
                    <a:pt x="164007" y="22733"/>
                  </a:lnTo>
                  <a:close/>
                </a:path>
                <a:path w="215265" h="60959">
                  <a:moveTo>
                    <a:pt x="167157" y="45415"/>
                  </a:moveTo>
                  <a:lnTo>
                    <a:pt x="167005" y="45161"/>
                  </a:lnTo>
                  <a:lnTo>
                    <a:pt x="166839" y="44818"/>
                  </a:lnTo>
                  <a:lnTo>
                    <a:pt x="166522" y="45199"/>
                  </a:lnTo>
                  <a:lnTo>
                    <a:pt x="166624" y="45821"/>
                  </a:lnTo>
                  <a:lnTo>
                    <a:pt x="166865" y="45758"/>
                  </a:lnTo>
                  <a:lnTo>
                    <a:pt x="167157" y="45415"/>
                  </a:lnTo>
                  <a:close/>
                </a:path>
                <a:path w="215265" h="60959">
                  <a:moveTo>
                    <a:pt x="167932" y="44157"/>
                  </a:moveTo>
                  <a:lnTo>
                    <a:pt x="167665" y="44653"/>
                  </a:lnTo>
                  <a:lnTo>
                    <a:pt x="167386" y="45123"/>
                  </a:lnTo>
                  <a:lnTo>
                    <a:pt x="167157" y="45402"/>
                  </a:lnTo>
                  <a:lnTo>
                    <a:pt x="167347" y="45694"/>
                  </a:lnTo>
                  <a:lnTo>
                    <a:pt x="167538" y="45783"/>
                  </a:lnTo>
                  <a:lnTo>
                    <a:pt x="167932" y="44157"/>
                  </a:lnTo>
                  <a:close/>
                </a:path>
                <a:path w="215265" h="60959">
                  <a:moveTo>
                    <a:pt x="169278" y="27940"/>
                  </a:moveTo>
                  <a:lnTo>
                    <a:pt x="168592" y="28778"/>
                  </a:lnTo>
                  <a:lnTo>
                    <a:pt x="168503" y="29337"/>
                  </a:lnTo>
                  <a:lnTo>
                    <a:pt x="168605" y="29718"/>
                  </a:lnTo>
                  <a:lnTo>
                    <a:pt x="169278" y="27940"/>
                  </a:lnTo>
                  <a:close/>
                </a:path>
                <a:path w="215265" h="60959">
                  <a:moveTo>
                    <a:pt x="173977" y="30226"/>
                  </a:moveTo>
                  <a:lnTo>
                    <a:pt x="172974" y="32512"/>
                  </a:lnTo>
                  <a:lnTo>
                    <a:pt x="173837" y="32283"/>
                  </a:lnTo>
                  <a:lnTo>
                    <a:pt x="173977" y="30226"/>
                  </a:lnTo>
                  <a:close/>
                </a:path>
                <a:path w="215265" h="60959">
                  <a:moveTo>
                    <a:pt x="174180" y="47650"/>
                  </a:moveTo>
                  <a:lnTo>
                    <a:pt x="173393" y="48272"/>
                  </a:lnTo>
                  <a:lnTo>
                    <a:pt x="173393" y="49987"/>
                  </a:lnTo>
                  <a:lnTo>
                    <a:pt x="174180" y="47650"/>
                  </a:lnTo>
                  <a:close/>
                </a:path>
                <a:path w="215265" h="60959">
                  <a:moveTo>
                    <a:pt x="174447" y="32131"/>
                  </a:moveTo>
                  <a:lnTo>
                    <a:pt x="173837" y="32283"/>
                  </a:lnTo>
                  <a:lnTo>
                    <a:pt x="173736" y="33909"/>
                  </a:lnTo>
                  <a:lnTo>
                    <a:pt x="174447" y="32131"/>
                  </a:lnTo>
                  <a:close/>
                </a:path>
                <a:path w="215265" h="60959">
                  <a:moveTo>
                    <a:pt x="174726" y="50457"/>
                  </a:moveTo>
                  <a:lnTo>
                    <a:pt x="174231" y="47371"/>
                  </a:lnTo>
                  <a:lnTo>
                    <a:pt x="173786" y="50673"/>
                  </a:lnTo>
                  <a:lnTo>
                    <a:pt x="174726" y="50457"/>
                  </a:lnTo>
                  <a:close/>
                </a:path>
                <a:path w="215265" h="60959">
                  <a:moveTo>
                    <a:pt x="175691" y="28803"/>
                  </a:moveTo>
                  <a:lnTo>
                    <a:pt x="174777" y="29565"/>
                  </a:lnTo>
                  <a:lnTo>
                    <a:pt x="175425" y="29133"/>
                  </a:lnTo>
                  <a:lnTo>
                    <a:pt x="175691" y="28803"/>
                  </a:lnTo>
                  <a:close/>
                </a:path>
                <a:path w="215265" h="60959">
                  <a:moveTo>
                    <a:pt x="180467" y="35306"/>
                  </a:moveTo>
                  <a:lnTo>
                    <a:pt x="180149" y="35306"/>
                  </a:lnTo>
                  <a:lnTo>
                    <a:pt x="180289" y="35560"/>
                  </a:lnTo>
                  <a:lnTo>
                    <a:pt x="180467" y="35306"/>
                  </a:lnTo>
                  <a:close/>
                </a:path>
                <a:path w="215265" h="60959">
                  <a:moveTo>
                    <a:pt x="181495" y="34340"/>
                  </a:moveTo>
                  <a:lnTo>
                    <a:pt x="181051" y="35902"/>
                  </a:lnTo>
                  <a:lnTo>
                    <a:pt x="181495" y="34340"/>
                  </a:lnTo>
                  <a:close/>
                </a:path>
                <a:path w="215265" h="60959">
                  <a:moveTo>
                    <a:pt x="181749" y="33324"/>
                  </a:moveTo>
                  <a:lnTo>
                    <a:pt x="181254" y="33578"/>
                  </a:lnTo>
                  <a:lnTo>
                    <a:pt x="181483" y="34302"/>
                  </a:lnTo>
                  <a:lnTo>
                    <a:pt x="181749" y="33324"/>
                  </a:lnTo>
                  <a:close/>
                </a:path>
                <a:path w="215265" h="60959">
                  <a:moveTo>
                    <a:pt x="191490" y="44424"/>
                  </a:moveTo>
                  <a:lnTo>
                    <a:pt x="191338" y="44704"/>
                  </a:lnTo>
                  <a:lnTo>
                    <a:pt x="191490" y="44424"/>
                  </a:lnTo>
                  <a:close/>
                </a:path>
                <a:path w="215265" h="60959">
                  <a:moveTo>
                    <a:pt x="191757" y="43954"/>
                  </a:moveTo>
                  <a:lnTo>
                    <a:pt x="191566" y="44170"/>
                  </a:lnTo>
                  <a:lnTo>
                    <a:pt x="191490" y="44424"/>
                  </a:lnTo>
                  <a:lnTo>
                    <a:pt x="191757" y="43954"/>
                  </a:lnTo>
                  <a:close/>
                </a:path>
                <a:path w="215265" h="60959">
                  <a:moveTo>
                    <a:pt x="191973" y="43688"/>
                  </a:moveTo>
                  <a:lnTo>
                    <a:pt x="191820" y="43815"/>
                  </a:lnTo>
                  <a:lnTo>
                    <a:pt x="191757" y="43954"/>
                  </a:lnTo>
                  <a:lnTo>
                    <a:pt x="191973" y="43688"/>
                  </a:lnTo>
                  <a:close/>
                </a:path>
                <a:path w="215265" h="60959">
                  <a:moveTo>
                    <a:pt x="192239" y="42037"/>
                  </a:moveTo>
                  <a:lnTo>
                    <a:pt x="192189" y="40779"/>
                  </a:lnTo>
                  <a:lnTo>
                    <a:pt x="192112" y="40944"/>
                  </a:lnTo>
                  <a:lnTo>
                    <a:pt x="191668" y="43281"/>
                  </a:lnTo>
                  <a:lnTo>
                    <a:pt x="192239" y="42037"/>
                  </a:lnTo>
                  <a:close/>
                </a:path>
                <a:path w="215265" h="60959">
                  <a:moveTo>
                    <a:pt x="193446" y="50292"/>
                  </a:moveTo>
                  <a:lnTo>
                    <a:pt x="193128" y="51181"/>
                  </a:lnTo>
                  <a:lnTo>
                    <a:pt x="193255" y="51181"/>
                  </a:lnTo>
                  <a:lnTo>
                    <a:pt x="193446" y="50292"/>
                  </a:lnTo>
                  <a:close/>
                </a:path>
                <a:path w="215265" h="60959">
                  <a:moveTo>
                    <a:pt x="193878" y="52095"/>
                  </a:moveTo>
                  <a:lnTo>
                    <a:pt x="193840" y="52362"/>
                  </a:lnTo>
                  <a:lnTo>
                    <a:pt x="193789" y="52628"/>
                  </a:lnTo>
                  <a:lnTo>
                    <a:pt x="193802" y="52857"/>
                  </a:lnTo>
                  <a:lnTo>
                    <a:pt x="193852" y="52666"/>
                  </a:lnTo>
                  <a:lnTo>
                    <a:pt x="193865" y="52400"/>
                  </a:lnTo>
                  <a:lnTo>
                    <a:pt x="193878" y="52095"/>
                  </a:lnTo>
                  <a:close/>
                </a:path>
                <a:path w="215265" h="60959">
                  <a:moveTo>
                    <a:pt x="196951" y="50800"/>
                  </a:moveTo>
                  <a:lnTo>
                    <a:pt x="196748" y="49149"/>
                  </a:lnTo>
                  <a:lnTo>
                    <a:pt x="196126" y="51308"/>
                  </a:lnTo>
                  <a:lnTo>
                    <a:pt x="196773" y="51308"/>
                  </a:lnTo>
                  <a:lnTo>
                    <a:pt x="196951" y="50800"/>
                  </a:lnTo>
                  <a:close/>
                </a:path>
                <a:path w="215265" h="60959">
                  <a:moveTo>
                    <a:pt x="200494" y="54749"/>
                  </a:moveTo>
                  <a:lnTo>
                    <a:pt x="200291" y="55410"/>
                  </a:lnTo>
                  <a:lnTo>
                    <a:pt x="200393" y="55105"/>
                  </a:lnTo>
                  <a:lnTo>
                    <a:pt x="200494" y="54775"/>
                  </a:lnTo>
                  <a:close/>
                </a:path>
                <a:path w="215265" h="60959">
                  <a:moveTo>
                    <a:pt x="202717" y="56642"/>
                  </a:moveTo>
                  <a:lnTo>
                    <a:pt x="202349" y="57023"/>
                  </a:lnTo>
                  <a:lnTo>
                    <a:pt x="202311" y="57404"/>
                  </a:lnTo>
                  <a:lnTo>
                    <a:pt x="202399" y="57607"/>
                  </a:lnTo>
                  <a:lnTo>
                    <a:pt x="202717" y="56642"/>
                  </a:lnTo>
                  <a:close/>
                </a:path>
                <a:path w="215265" h="60959">
                  <a:moveTo>
                    <a:pt x="202755" y="58420"/>
                  </a:moveTo>
                  <a:lnTo>
                    <a:pt x="202399" y="57607"/>
                  </a:lnTo>
                  <a:lnTo>
                    <a:pt x="201930" y="59055"/>
                  </a:lnTo>
                  <a:lnTo>
                    <a:pt x="202755" y="58420"/>
                  </a:lnTo>
                  <a:close/>
                </a:path>
                <a:path w="215265" h="60959">
                  <a:moveTo>
                    <a:pt x="204266" y="41465"/>
                  </a:moveTo>
                  <a:lnTo>
                    <a:pt x="204012" y="40233"/>
                  </a:lnTo>
                  <a:lnTo>
                    <a:pt x="204216" y="39624"/>
                  </a:lnTo>
                  <a:lnTo>
                    <a:pt x="203441" y="40767"/>
                  </a:lnTo>
                  <a:lnTo>
                    <a:pt x="203581" y="41833"/>
                  </a:lnTo>
                  <a:lnTo>
                    <a:pt x="204266" y="41465"/>
                  </a:lnTo>
                  <a:close/>
                </a:path>
                <a:path w="215265" h="60959">
                  <a:moveTo>
                    <a:pt x="205320" y="46990"/>
                  </a:moveTo>
                  <a:lnTo>
                    <a:pt x="204635" y="47155"/>
                  </a:lnTo>
                  <a:lnTo>
                    <a:pt x="204419" y="48069"/>
                  </a:lnTo>
                  <a:lnTo>
                    <a:pt x="205320" y="46990"/>
                  </a:lnTo>
                  <a:close/>
                </a:path>
                <a:path w="215265" h="60959">
                  <a:moveTo>
                    <a:pt x="207098" y="44818"/>
                  </a:moveTo>
                  <a:lnTo>
                    <a:pt x="206260" y="44259"/>
                  </a:lnTo>
                  <a:lnTo>
                    <a:pt x="207035" y="45351"/>
                  </a:lnTo>
                  <a:lnTo>
                    <a:pt x="207098" y="44818"/>
                  </a:lnTo>
                  <a:close/>
                </a:path>
                <a:path w="215265" h="60959">
                  <a:moveTo>
                    <a:pt x="207365" y="45847"/>
                  </a:moveTo>
                  <a:lnTo>
                    <a:pt x="206260" y="47879"/>
                  </a:lnTo>
                  <a:lnTo>
                    <a:pt x="207048" y="47269"/>
                  </a:lnTo>
                  <a:lnTo>
                    <a:pt x="207162" y="46482"/>
                  </a:lnTo>
                  <a:lnTo>
                    <a:pt x="207365" y="45847"/>
                  </a:lnTo>
                  <a:close/>
                </a:path>
                <a:path w="215265" h="60959">
                  <a:moveTo>
                    <a:pt x="207479" y="42633"/>
                  </a:moveTo>
                  <a:lnTo>
                    <a:pt x="207340" y="42672"/>
                  </a:lnTo>
                  <a:lnTo>
                    <a:pt x="207098" y="44818"/>
                  </a:lnTo>
                  <a:lnTo>
                    <a:pt x="207454" y="45059"/>
                  </a:lnTo>
                  <a:lnTo>
                    <a:pt x="207479" y="42633"/>
                  </a:lnTo>
                  <a:close/>
                </a:path>
                <a:path w="215265" h="60959">
                  <a:moveTo>
                    <a:pt x="207860" y="42532"/>
                  </a:moveTo>
                  <a:lnTo>
                    <a:pt x="207505" y="38900"/>
                  </a:lnTo>
                  <a:lnTo>
                    <a:pt x="207479" y="42633"/>
                  </a:lnTo>
                  <a:lnTo>
                    <a:pt x="207860" y="42532"/>
                  </a:lnTo>
                  <a:close/>
                </a:path>
                <a:path w="215265" h="60959">
                  <a:moveTo>
                    <a:pt x="208267" y="60312"/>
                  </a:moveTo>
                  <a:lnTo>
                    <a:pt x="208064" y="60502"/>
                  </a:lnTo>
                  <a:lnTo>
                    <a:pt x="208026" y="60883"/>
                  </a:lnTo>
                  <a:lnTo>
                    <a:pt x="208267" y="60312"/>
                  </a:lnTo>
                  <a:close/>
                </a:path>
                <a:path w="215265" h="60959">
                  <a:moveTo>
                    <a:pt x="208457" y="56705"/>
                  </a:moveTo>
                  <a:lnTo>
                    <a:pt x="207708" y="58356"/>
                  </a:lnTo>
                  <a:lnTo>
                    <a:pt x="207797" y="60756"/>
                  </a:lnTo>
                  <a:lnTo>
                    <a:pt x="208064" y="60502"/>
                  </a:lnTo>
                  <a:lnTo>
                    <a:pt x="208457" y="56705"/>
                  </a:lnTo>
                  <a:close/>
                </a:path>
                <a:path w="215265" h="60959">
                  <a:moveTo>
                    <a:pt x="208635" y="59410"/>
                  </a:moveTo>
                  <a:lnTo>
                    <a:pt x="208267" y="60312"/>
                  </a:lnTo>
                  <a:lnTo>
                    <a:pt x="208635" y="59410"/>
                  </a:lnTo>
                  <a:close/>
                </a:path>
                <a:path w="215265" h="60959">
                  <a:moveTo>
                    <a:pt x="209880" y="59372"/>
                  </a:moveTo>
                  <a:lnTo>
                    <a:pt x="209689" y="59385"/>
                  </a:lnTo>
                  <a:lnTo>
                    <a:pt x="209880" y="59372"/>
                  </a:lnTo>
                  <a:close/>
                </a:path>
                <a:path w="215265" h="60959">
                  <a:moveTo>
                    <a:pt x="210388" y="58204"/>
                  </a:moveTo>
                  <a:lnTo>
                    <a:pt x="210159" y="58902"/>
                  </a:lnTo>
                  <a:lnTo>
                    <a:pt x="210007" y="59258"/>
                  </a:lnTo>
                  <a:lnTo>
                    <a:pt x="209880" y="59372"/>
                  </a:lnTo>
                  <a:lnTo>
                    <a:pt x="210032" y="59321"/>
                  </a:lnTo>
                  <a:lnTo>
                    <a:pt x="210235" y="58864"/>
                  </a:lnTo>
                  <a:lnTo>
                    <a:pt x="210350" y="58458"/>
                  </a:lnTo>
                  <a:lnTo>
                    <a:pt x="210388" y="58204"/>
                  </a:lnTo>
                  <a:close/>
                </a:path>
                <a:path w="215265" h="60959">
                  <a:moveTo>
                    <a:pt x="212013" y="55245"/>
                  </a:moveTo>
                  <a:lnTo>
                    <a:pt x="211823" y="53594"/>
                  </a:lnTo>
                  <a:lnTo>
                    <a:pt x="211531" y="54889"/>
                  </a:lnTo>
                  <a:lnTo>
                    <a:pt x="212013" y="55245"/>
                  </a:lnTo>
                  <a:close/>
                </a:path>
                <a:path w="215265" h="60959">
                  <a:moveTo>
                    <a:pt x="212737" y="60502"/>
                  </a:moveTo>
                  <a:lnTo>
                    <a:pt x="212483" y="60782"/>
                  </a:lnTo>
                  <a:lnTo>
                    <a:pt x="212585" y="60960"/>
                  </a:lnTo>
                  <a:lnTo>
                    <a:pt x="212699" y="60604"/>
                  </a:lnTo>
                  <a:close/>
                </a:path>
                <a:path w="215265" h="60959">
                  <a:moveTo>
                    <a:pt x="212826" y="50546"/>
                  </a:moveTo>
                  <a:lnTo>
                    <a:pt x="211035" y="53848"/>
                  </a:lnTo>
                  <a:lnTo>
                    <a:pt x="211150" y="52959"/>
                  </a:lnTo>
                  <a:lnTo>
                    <a:pt x="211518" y="51181"/>
                  </a:lnTo>
                  <a:lnTo>
                    <a:pt x="211709" y="50292"/>
                  </a:lnTo>
                  <a:lnTo>
                    <a:pt x="212280" y="49784"/>
                  </a:lnTo>
                  <a:lnTo>
                    <a:pt x="212280" y="47625"/>
                  </a:lnTo>
                  <a:lnTo>
                    <a:pt x="211353" y="51181"/>
                  </a:lnTo>
                  <a:lnTo>
                    <a:pt x="211404" y="50419"/>
                  </a:lnTo>
                  <a:lnTo>
                    <a:pt x="211467" y="49530"/>
                  </a:lnTo>
                  <a:lnTo>
                    <a:pt x="211505" y="49022"/>
                  </a:lnTo>
                  <a:lnTo>
                    <a:pt x="211569" y="48260"/>
                  </a:lnTo>
                  <a:lnTo>
                    <a:pt x="211747" y="48006"/>
                  </a:lnTo>
                  <a:lnTo>
                    <a:pt x="210832" y="49022"/>
                  </a:lnTo>
                  <a:lnTo>
                    <a:pt x="211188" y="48260"/>
                  </a:lnTo>
                  <a:lnTo>
                    <a:pt x="211569" y="46101"/>
                  </a:lnTo>
                  <a:lnTo>
                    <a:pt x="211747" y="46736"/>
                  </a:lnTo>
                  <a:lnTo>
                    <a:pt x="211658" y="46101"/>
                  </a:lnTo>
                  <a:lnTo>
                    <a:pt x="211416" y="44069"/>
                  </a:lnTo>
                  <a:lnTo>
                    <a:pt x="209245" y="49530"/>
                  </a:lnTo>
                  <a:lnTo>
                    <a:pt x="209727" y="46456"/>
                  </a:lnTo>
                  <a:lnTo>
                    <a:pt x="209842" y="46101"/>
                  </a:lnTo>
                  <a:lnTo>
                    <a:pt x="209918" y="45974"/>
                  </a:lnTo>
                  <a:lnTo>
                    <a:pt x="208140" y="46990"/>
                  </a:lnTo>
                  <a:lnTo>
                    <a:pt x="208724" y="48514"/>
                  </a:lnTo>
                  <a:lnTo>
                    <a:pt x="208851" y="49149"/>
                  </a:lnTo>
                  <a:lnTo>
                    <a:pt x="206895" y="52324"/>
                  </a:lnTo>
                  <a:lnTo>
                    <a:pt x="206984" y="51816"/>
                  </a:lnTo>
                  <a:lnTo>
                    <a:pt x="207327" y="49911"/>
                  </a:lnTo>
                  <a:lnTo>
                    <a:pt x="207467" y="49149"/>
                  </a:lnTo>
                  <a:lnTo>
                    <a:pt x="207733" y="47625"/>
                  </a:lnTo>
                  <a:lnTo>
                    <a:pt x="208280" y="44577"/>
                  </a:lnTo>
                  <a:lnTo>
                    <a:pt x="207302" y="47625"/>
                  </a:lnTo>
                  <a:lnTo>
                    <a:pt x="207073" y="47269"/>
                  </a:lnTo>
                  <a:lnTo>
                    <a:pt x="206222" y="49149"/>
                  </a:lnTo>
                  <a:lnTo>
                    <a:pt x="206311" y="46101"/>
                  </a:lnTo>
                  <a:lnTo>
                    <a:pt x="203974" y="49911"/>
                  </a:lnTo>
                  <a:lnTo>
                    <a:pt x="204127" y="49276"/>
                  </a:lnTo>
                  <a:lnTo>
                    <a:pt x="204152" y="49149"/>
                  </a:lnTo>
                  <a:lnTo>
                    <a:pt x="204330" y="48387"/>
                  </a:lnTo>
                  <a:lnTo>
                    <a:pt x="204419" y="48069"/>
                  </a:lnTo>
                  <a:lnTo>
                    <a:pt x="204139" y="48387"/>
                  </a:lnTo>
                  <a:lnTo>
                    <a:pt x="204406" y="47244"/>
                  </a:lnTo>
                  <a:lnTo>
                    <a:pt x="204635" y="47155"/>
                  </a:lnTo>
                  <a:lnTo>
                    <a:pt x="205155" y="44958"/>
                  </a:lnTo>
                  <a:lnTo>
                    <a:pt x="204622" y="46329"/>
                  </a:lnTo>
                  <a:lnTo>
                    <a:pt x="204571" y="46456"/>
                  </a:lnTo>
                  <a:lnTo>
                    <a:pt x="205371" y="43053"/>
                  </a:lnTo>
                  <a:lnTo>
                    <a:pt x="203034" y="49149"/>
                  </a:lnTo>
                  <a:lnTo>
                    <a:pt x="203060" y="47625"/>
                  </a:lnTo>
                  <a:lnTo>
                    <a:pt x="203060" y="47371"/>
                  </a:lnTo>
                  <a:lnTo>
                    <a:pt x="203161" y="46228"/>
                  </a:lnTo>
                  <a:lnTo>
                    <a:pt x="204012" y="43815"/>
                  </a:lnTo>
                  <a:lnTo>
                    <a:pt x="204216" y="45466"/>
                  </a:lnTo>
                  <a:lnTo>
                    <a:pt x="204228" y="43815"/>
                  </a:lnTo>
                  <a:lnTo>
                    <a:pt x="204241" y="42799"/>
                  </a:lnTo>
                  <a:lnTo>
                    <a:pt x="202615" y="47371"/>
                  </a:lnTo>
                  <a:lnTo>
                    <a:pt x="202704" y="46609"/>
                  </a:lnTo>
                  <a:lnTo>
                    <a:pt x="202793" y="45847"/>
                  </a:lnTo>
                  <a:lnTo>
                    <a:pt x="203288" y="41529"/>
                  </a:lnTo>
                  <a:lnTo>
                    <a:pt x="202514" y="42164"/>
                  </a:lnTo>
                  <a:lnTo>
                    <a:pt x="201498" y="45847"/>
                  </a:lnTo>
                  <a:lnTo>
                    <a:pt x="201358" y="45212"/>
                  </a:lnTo>
                  <a:lnTo>
                    <a:pt x="201180" y="44450"/>
                  </a:lnTo>
                  <a:lnTo>
                    <a:pt x="200952" y="43434"/>
                  </a:lnTo>
                  <a:lnTo>
                    <a:pt x="199720" y="44450"/>
                  </a:lnTo>
                  <a:lnTo>
                    <a:pt x="200025" y="43434"/>
                  </a:lnTo>
                  <a:lnTo>
                    <a:pt x="200113" y="43180"/>
                  </a:lnTo>
                  <a:lnTo>
                    <a:pt x="198577" y="41910"/>
                  </a:lnTo>
                  <a:lnTo>
                    <a:pt x="198221" y="40767"/>
                  </a:lnTo>
                  <a:lnTo>
                    <a:pt x="198285" y="39751"/>
                  </a:lnTo>
                  <a:lnTo>
                    <a:pt x="197142" y="43434"/>
                  </a:lnTo>
                  <a:lnTo>
                    <a:pt x="196951" y="43180"/>
                  </a:lnTo>
                  <a:lnTo>
                    <a:pt x="196469" y="42545"/>
                  </a:lnTo>
                  <a:lnTo>
                    <a:pt x="195643" y="43180"/>
                  </a:lnTo>
                  <a:lnTo>
                    <a:pt x="196189" y="41148"/>
                  </a:lnTo>
                  <a:lnTo>
                    <a:pt x="196215" y="41021"/>
                  </a:lnTo>
                  <a:lnTo>
                    <a:pt x="196596" y="40132"/>
                  </a:lnTo>
                  <a:lnTo>
                    <a:pt x="197192" y="39116"/>
                  </a:lnTo>
                  <a:lnTo>
                    <a:pt x="196608" y="38989"/>
                  </a:lnTo>
                  <a:lnTo>
                    <a:pt x="196113" y="40195"/>
                  </a:lnTo>
                  <a:lnTo>
                    <a:pt x="195872" y="40640"/>
                  </a:lnTo>
                  <a:lnTo>
                    <a:pt x="195770" y="40779"/>
                  </a:lnTo>
                  <a:lnTo>
                    <a:pt x="195313" y="41021"/>
                  </a:lnTo>
                  <a:lnTo>
                    <a:pt x="196189" y="38354"/>
                  </a:lnTo>
                  <a:lnTo>
                    <a:pt x="195376" y="38227"/>
                  </a:lnTo>
                  <a:lnTo>
                    <a:pt x="193751" y="41148"/>
                  </a:lnTo>
                  <a:lnTo>
                    <a:pt x="193230" y="39116"/>
                  </a:lnTo>
                  <a:lnTo>
                    <a:pt x="192493" y="41656"/>
                  </a:lnTo>
                  <a:lnTo>
                    <a:pt x="192138" y="46482"/>
                  </a:lnTo>
                  <a:lnTo>
                    <a:pt x="190627" y="48006"/>
                  </a:lnTo>
                  <a:lnTo>
                    <a:pt x="191350" y="44958"/>
                  </a:lnTo>
                  <a:lnTo>
                    <a:pt x="191338" y="44704"/>
                  </a:lnTo>
                  <a:lnTo>
                    <a:pt x="191427" y="43815"/>
                  </a:lnTo>
                  <a:lnTo>
                    <a:pt x="191516" y="43624"/>
                  </a:lnTo>
                  <a:lnTo>
                    <a:pt x="191287" y="43434"/>
                  </a:lnTo>
                  <a:lnTo>
                    <a:pt x="191389" y="43053"/>
                  </a:lnTo>
                  <a:lnTo>
                    <a:pt x="191693" y="41910"/>
                  </a:lnTo>
                  <a:lnTo>
                    <a:pt x="191820" y="41402"/>
                  </a:lnTo>
                  <a:lnTo>
                    <a:pt x="191401" y="41910"/>
                  </a:lnTo>
                  <a:lnTo>
                    <a:pt x="191858" y="40386"/>
                  </a:lnTo>
                  <a:lnTo>
                    <a:pt x="191960" y="40195"/>
                  </a:lnTo>
                  <a:lnTo>
                    <a:pt x="191960" y="41275"/>
                  </a:lnTo>
                  <a:lnTo>
                    <a:pt x="192074" y="41021"/>
                  </a:lnTo>
                  <a:lnTo>
                    <a:pt x="192163" y="40640"/>
                  </a:lnTo>
                  <a:lnTo>
                    <a:pt x="192189" y="40779"/>
                  </a:lnTo>
                  <a:lnTo>
                    <a:pt x="192252" y="40640"/>
                  </a:lnTo>
                  <a:lnTo>
                    <a:pt x="192151" y="40259"/>
                  </a:lnTo>
                  <a:lnTo>
                    <a:pt x="192074" y="40132"/>
                  </a:lnTo>
                  <a:lnTo>
                    <a:pt x="191998" y="40005"/>
                  </a:lnTo>
                  <a:lnTo>
                    <a:pt x="191871" y="39243"/>
                  </a:lnTo>
                  <a:lnTo>
                    <a:pt x="191985" y="37465"/>
                  </a:lnTo>
                  <a:lnTo>
                    <a:pt x="192024" y="37211"/>
                  </a:lnTo>
                  <a:lnTo>
                    <a:pt x="191757" y="38354"/>
                  </a:lnTo>
                  <a:lnTo>
                    <a:pt x="191325" y="39878"/>
                  </a:lnTo>
                  <a:lnTo>
                    <a:pt x="190957" y="40005"/>
                  </a:lnTo>
                  <a:lnTo>
                    <a:pt x="190131" y="40005"/>
                  </a:lnTo>
                  <a:lnTo>
                    <a:pt x="190563" y="39116"/>
                  </a:lnTo>
                  <a:lnTo>
                    <a:pt x="191249" y="37719"/>
                  </a:lnTo>
                  <a:lnTo>
                    <a:pt x="191122" y="36449"/>
                  </a:lnTo>
                  <a:lnTo>
                    <a:pt x="190563" y="37719"/>
                  </a:lnTo>
                  <a:lnTo>
                    <a:pt x="190449" y="36195"/>
                  </a:lnTo>
                  <a:lnTo>
                    <a:pt x="189661" y="39116"/>
                  </a:lnTo>
                  <a:lnTo>
                    <a:pt x="189433" y="39116"/>
                  </a:lnTo>
                  <a:lnTo>
                    <a:pt x="189661" y="38100"/>
                  </a:lnTo>
                  <a:lnTo>
                    <a:pt x="189776" y="37465"/>
                  </a:lnTo>
                  <a:lnTo>
                    <a:pt x="189865" y="36830"/>
                  </a:lnTo>
                  <a:lnTo>
                    <a:pt x="189115" y="38100"/>
                  </a:lnTo>
                  <a:lnTo>
                    <a:pt x="187871" y="36703"/>
                  </a:lnTo>
                  <a:lnTo>
                    <a:pt x="187502" y="39916"/>
                  </a:lnTo>
                  <a:lnTo>
                    <a:pt x="187490" y="40043"/>
                  </a:lnTo>
                  <a:lnTo>
                    <a:pt x="187452" y="40335"/>
                  </a:lnTo>
                  <a:lnTo>
                    <a:pt x="185369" y="43053"/>
                  </a:lnTo>
                  <a:lnTo>
                    <a:pt x="185331" y="42291"/>
                  </a:lnTo>
                  <a:lnTo>
                    <a:pt x="185318" y="41910"/>
                  </a:lnTo>
                  <a:lnTo>
                    <a:pt x="185242" y="40386"/>
                  </a:lnTo>
                  <a:lnTo>
                    <a:pt x="185229" y="40132"/>
                  </a:lnTo>
                  <a:lnTo>
                    <a:pt x="185178" y="38989"/>
                  </a:lnTo>
                  <a:lnTo>
                    <a:pt x="185140" y="37973"/>
                  </a:lnTo>
                  <a:lnTo>
                    <a:pt x="183476" y="38989"/>
                  </a:lnTo>
                  <a:lnTo>
                    <a:pt x="183515" y="38862"/>
                  </a:lnTo>
                  <a:lnTo>
                    <a:pt x="183743" y="37973"/>
                  </a:lnTo>
                  <a:lnTo>
                    <a:pt x="182664" y="38862"/>
                  </a:lnTo>
                  <a:lnTo>
                    <a:pt x="181813" y="38227"/>
                  </a:lnTo>
                  <a:lnTo>
                    <a:pt x="180708" y="40132"/>
                  </a:lnTo>
                  <a:lnTo>
                    <a:pt x="180479" y="40132"/>
                  </a:lnTo>
                  <a:lnTo>
                    <a:pt x="180555" y="39116"/>
                  </a:lnTo>
                  <a:lnTo>
                    <a:pt x="180581" y="38735"/>
                  </a:lnTo>
                  <a:lnTo>
                    <a:pt x="180670" y="38100"/>
                  </a:lnTo>
                  <a:lnTo>
                    <a:pt x="181025" y="37084"/>
                  </a:lnTo>
                  <a:lnTo>
                    <a:pt x="180225" y="37592"/>
                  </a:lnTo>
                  <a:lnTo>
                    <a:pt x="179882" y="38735"/>
                  </a:lnTo>
                  <a:lnTo>
                    <a:pt x="179641" y="37719"/>
                  </a:lnTo>
                  <a:lnTo>
                    <a:pt x="179578" y="37465"/>
                  </a:lnTo>
                  <a:lnTo>
                    <a:pt x="179463" y="36957"/>
                  </a:lnTo>
                  <a:lnTo>
                    <a:pt x="179514" y="36703"/>
                  </a:lnTo>
                  <a:lnTo>
                    <a:pt x="180251" y="35623"/>
                  </a:lnTo>
                  <a:lnTo>
                    <a:pt x="180149" y="35306"/>
                  </a:lnTo>
                  <a:lnTo>
                    <a:pt x="179870" y="34798"/>
                  </a:lnTo>
                  <a:lnTo>
                    <a:pt x="180022" y="33020"/>
                  </a:lnTo>
                  <a:lnTo>
                    <a:pt x="178498" y="35560"/>
                  </a:lnTo>
                  <a:lnTo>
                    <a:pt x="178638" y="35179"/>
                  </a:lnTo>
                  <a:lnTo>
                    <a:pt x="179336" y="33274"/>
                  </a:lnTo>
                  <a:lnTo>
                    <a:pt x="179222" y="32766"/>
                  </a:lnTo>
                  <a:lnTo>
                    <a:pt x="178701" y="32131"/>
                  </a:lnTo>
                  <a:lnTo>
                    <a:pt x="178333" y="32639"/>
                  </a:lnTo>
                  <a:lnTo>
                    <a:pt x="178231" y="34798"/>
                  </a:lnTo>
                  <a:lnTo>
                    <a:pt x="177723" y="35179"/>
                  </a:lnTo>
                  <a:lnTo>
                    <a:pt x="177215" y="34671"/>
                  </a:lnTo>
                  <a:lnTo>
                    <a:pt x="177330" y="33769"/>
                  </a:lnTo>
                  <a:lnTo>
                    <a:pt x="178028" y="31483"/>
                  </a:lnTo>
                  <a:lnTo>
                    <a:pt x="177901" y="29400"/>
                  </a:lnTo>
                  <a:lnTo>
                    <a:pt x="177533" y="26670"/>
                  </a:lnTo>
                  <a:lnTo>
                    <a:pt x="173507" y="37465"/>
                  </a:lnTo>
                  <a:lnTo>
                    <a:pt x="173672" y="34798"/>
                  </a:lnTo>
                  <a:lnTo>
                    <a:pt x="173736" y="33909"/>
                  </a:lnTo>
                  <a:lnTo>
                    <a:pt x="173380" y="34798"/>
                  </a:lnTo>
                  <a:lnTo>
                    <a:pt x="172745" y="34163"/>
                  </a:lnTo>
                  <a:lnTo>
                    <a:pt x="172783" y="33782"/>
                  </a:lnTo>
                  <a:lnTo>
                    <a:pt x="173164" y="29083"/>
                  </a:lnTo>
                  <a:lnTo>
                    <a:pt x="172935" y="29083"/>
                  </a:lnTo>
                  <a:lnTo>
                    <a:pt x="172377" y="26924"/>
                  </a:lnTo>
                  <a:lnTo>
                    <a:pt x="170776" y="33782"/>
                  </a:lnTo>
                  <a:lnTo>
                    <a:pt x="170040" y="32258"/>
                  </a:lnTo>
                  <a:lnTo>
                    <a:pt x="169862" y="33604"/>
                  </a:lnTo>
                  <a:lnTo>
                    <a:pt x="169214" y="36703"/>
                  </a:lnTo>
                  <a:lnTo>
                    <a:pt x="168148" y="37719"/>
                  </a:lnTo>
                  <a:lnTo>
                    <a:pt x="167652" y="37211"/>
                  </a:lnTo>
                  <a:lnTo>
                    <a:pt x="167703" y="36195"/>
                  </a:lnTo>
                  <a:lnTo>
                    <a:pt x="168109" y="34163"/>
                  </a:lnTo>
                  <a:lnTo>
                    <a:pt x="168300" y="33274"/>
                  </a:lnTo>
                  <a:lnTo>
                    <a:pt x="168478" y="32385"/>
                  </a:lnTo>
                  <a:lnTo>
                    <a:pt x="169176" y="31496"/>
                  </a:lnTo>
                  <a:lnTo>
                    <a:pt x="169379" y="31496"/>
                  </a:lnTo>
                  <a:lnTo>
                    <a:pt x="169265" y="32258"/>
                  </a:lnTo>
                  <a:lnTo>
                    <a:pt x="170040" y="31496"/>
                  </a:lnTo>
                  <a:lnTo>
                    <a:pt x="170053" y="31242"/>
                  </a:lnTo>
                  <a:lnTo>
                    <a:pt x="170078" y="30099"/>
                  </a:lnTo>
                  <a:lnTo>
                    <a:pt x="169684" y="31242"/>
                  </a:lnTo>
                  <a:lnTo>
                    <a:pt x="169659" y="30861"/>
                  </a:lnTo>
                  <a:lnTo>
                    <a:pt x="169646" y="30480"/>
                  </a:lnTo>
                  <a:lnTo>
                    <a:pt x="169621" y="29972"/>
                  </a:lnTo>
                  <a:lnTo>
                    <a:pt x="168656" y="29857"/>
                  </a:lnTo>
                  <a:lnTo>
                    <a:pt x="168541" y="29718"/>
                  </a:lnTo>
                  <a:lnTo>
                    <a:pt x="168414" y="29006"/>
                  </a:lnTo>
                  <a:lnTo>
                    <a:pt x="168300" y="28575"/>
                  </a:lnTo>
                  <a:lnTo>
                    <a:pt x="167360" y="30099"/>
                  </a:lnTo>
                  <a:lnTo>
                    <a:pt x="166649" y="28702"/>
                  </a:lnTo>
                  <a:lnTo>
                    <a:pt x="166585" y="29972"/>
                  </a:lnTo>
                  <a:lnTo>
                    <a:pt x="166458" y="30861"/>
                  </a:lnTo>
                  <a:lnTo>
                    <a:pt x="166306" y="30861"/>
                  </a:lnTo>
                  <a:lnTo>
                    <a:pt x="165239" y="29006"/>
                  </a:lnTo>
                  <a:lnTo>
                    <a:pt x="165125" y="33020"/>
                  </a:lnTo>
                  <a:lnTo>
                    <a:pt x="164020" y="33274"/>
                  </a:lnTo>
                  <a:lnTo>
                    <a:pt x="164007" y="33020"/>
                  </a:lnTo>
                  <a:lnTo>
                    <a:pt x="163982" y="32512"/>
                  </a:lnTo>
                  <a:lnTo>
                    <a:pt x="163906" y="31242"/>
                  </a:lnTo>
                  <a:lnTo>
                    <a:pt x="164515" y="30226"/>
                  </a:lnTo>
                  <a:lnTo>
                    <a:pt x="165125" y="29210"/>
                  </a:lnTo>
                  <a:lnTo>
                    <a:pt x="165214" y="29006"/>
                  </a:lnTo>
                  <a:lnTo>
                    <a:pt x="163918" y="30226"/>
                  </a:lnTo>
                  <a:lnTo>
                    <a:pt x="163893" y="30099"/>
                  </a:lnTo>
                  <a:lnTo>
                    <a:pt x="163664" y="29044"/>
                  </a:lnTo>
                  <a:lnTo>
                    <a:pt x="163741" y="28575"/>
                  </a:lnTo>
                  <a:lnTo>
                    <a:pt x="163931" y="28194"/>
                  </a:lnTo>
                  <a:lnTo>
                    <a:pt x="165036" y="26035"/>
                  </a:lnTo>
                  <a:lnTo>
                    <a:pt x="163576" y="28194"/>
                  </a:lnTo>
                  <a:lnTo>
                    <a:pt x="163664" y="25654"/>
                  </a:lnTo>
                  <a:lnTo>
                    <a:pt x="163588" y="23977"/>
                  </a:lnTo>
                  <a:lnTo>
                    <a:pt x="163410" y="23749"/>
                  </a:lnTo>
                  <a:lnTo>
                    <a:pt x="163525" y="23342"/>
                  </a:lnTo>
                  <a:lnTo>
                    <a:pt x="163360" y="23114"/>
                  </a:lnTo>
                  <a:lnTo>
                    <a:pt x="163118" y="23114"/>
                  </a:lnTo>
                  <a:lnTo>
                    <a:pt x="162826" y="25654"/>
                  </a:lnTo>
                  <a:lnTo>
                    <a:pt x="162648" y="25146"/>
                  </a:lnTo>
                  <a:lnTo>
                    <a:pt x="162496" y="25069"/>
                  </a:lnTo>
                  <a:lnTo>
                    <a:pt x="162648" y="24003"/>
                  </a:lnTo>
                  <a:lnTo>
                    <a:pt x="162102" y="25273"/>
                  </a:lnTo>
                  <a:lnTo>
                    <a:pt x="161975" y="26035"/>
                  </a:lnTo>
                  <a:lnTo>
                    <a:pt x="161848" y="28194"/>
                  </a:lnTo>
                  <a:lnTo>
                    <a:pt x="160858" y="30099"/>
                  </a:lnTo>
                  <a:lnTo>
                    <a:pt x="160731" y="29006"/>
                  </a:lnTo>
                  <a:lnTo>
                    <a:pt x="159423" y="31242"/>
                  </a:lnTo>
                  <a:lnTo>
                    <a:pt x="159486" y="30861"/>
                  </a:lnTo>
                  <a:lnTo>
                    <a:pt x="159931" y="28575"/>
                  </a:lnTo>
                  <a:lnTo>
                    <a:pt x="160045" y="27940"/>
                  </a:lnTo>
                  <a:lnTo>
                    <a:pt x="160705" y="28956"/>
                  </a:lnTo>
                  <a:lnTo>
                    <a:pt x="160769" y="28829"/>
                  </a:lnTo>
                  <a:lnTo>
                    <a:pt x="160870" y="29210"/>
                  </a:lnTo>
                  <a:lnTo>
                    <a:pt x="160947" y="29337"/>
                  </a:lnTo>
                  <a:lnTo>
                    <a:pt x="160921" y="28829"/>
                  </a:lnTo>
                  <a:lnTo>
                    <a:pt x="160858" y="27940"/>
                  </a:lnTo>
                  <a:lnTo>
                    <a:pt x="160845" y="27686"/>
                  </a:lnTo>
                  <a:lnTo>
                    <a:pt x="160807" y="26924"/>
                  </a:lnTo>
                  <a:lnTo>
                    <a:pt x="160667" y="24638"/>
                  </a:lnTo>
                  <a:lnTo>
                    <a:pt x="161201" y="24511"/>
                  </a:lnTo>
                  <a:lnTo>
                    <a:pt x="161328" y="23444"/>
                  </a:lnTo>
                  <a:lnTo>
                    <a:pt x="161201" y="21971"/>
                  </a:lnTo>
                  <a:lnTo>
                    <a:pt x="160959" y="20193"/>
                  </a:lnTo>
                  <a:lnTo>
                    <a:pt x="160045" y="26924"/>
                  </a:lnTo>
                  <a:lnTo>
                    <a:pt x="158902" y="26543"/>
                  </a:lnTo>
                  <a:lnTo>
                    <a:pt x="159385" y="25019"/>
                  </a:lnTo>
                  <a:lnTo>
                    <a:pt x="159461" y="23990"/>
                  </a:lnTo>
                  <a:lnTo>
                    <a:pt x="158711" y="26289"/>
                  </a:lnTo>
                  <a:lnTo>
                    <a:pt x="157937" y="27686"/>
                  </a:lnTo>
                  <a:lnTo>
                    <a:pt x="157518" y="26162"/>
                  </a:lnTo>
                  <a:lnTo>
                    <a:pt x="156883" y="28575"/>
                  </a:lnTo>
                  <a:lnTo>
                    <a:pt x="156540" y="28321"/>
                  </a:lnTo>
                  <a:lnTo>
                    <a:pt x="156629" y="28575"/>
                  </a:lnTo>
                  <a:lnTo>
                    <a:pt x="156743" y="29337"/>
                  </a:lnTo>
                  <a:lnTo>
                    <a:pt x="156260" y="30861"/>
                  </a:lnTo>
                  <a:lnTo>
                    <a:pt x="155943" y="30607"/>
                  </a:lnTo>
                  <a:lnTo>
                    <a:pt x="155308" y="30988"/>
                  </a:lnTo>
                  <a:lnTo>
                    <a:pt x="154647" y="32512"/>
                  </a:lnTo>
                  <a:lnTo>
                    <a:pt x="154787" y="31242"/>
                  </a:lnTo>
                  <a:lnTo>
                    <a:pt x="155194" y="27813"/>
                  </a:lnTo>
                  <a:lnTo>
                    <a:pt x="155422" y="25908"/>
                  </a:lnTo>
                  <a:lnTo>
                    <a:pt x="154127" y="27813"/>
                  </a:lnTo>
                  <a:lnTo>
                    <a:pt x="154101" y="27305"/>
                  </a:lnTo>
                  <a:lnTo>
                    <a:pt x="154190" y="26162"/>
                  </a:lnTo>
                  <a:lnTo>
                    <a:pt x="154533" y="25273"/>
                  </a:lnTo>
                  <a:lnTo>
                    <a:pt x="154825" y="24511"/>
                  </a:lnTo>
                  <a:lnTo>
                    <a:pt x="154736" y="23495"/>
                  </a:lnTo>
                  <a:lnTo>
                    <a:pt x="153530" y="25311"/>
                  </a:lnTo>
                  <a:lnTo>
                    <a:pt x="153174" y="26060"/>
                  </a:lnTo>
                  <a:lnTo>
                    <a:pt x="153174" y="28067"/>
                  </a:lnTo>
                  <a:lnTo>
                    <a:pt x="152565" y="29337"/>
                  </a:lnTo>
                  <a:lnTo>
                    <a:pt x="152438" y="30226"/>
                  </a:lnTo>
                  <a:lnTo>
                    <a:pt x="152323" y="31242"/>
                  </a:lnTo>
                  <a:lnTo>
                    <a:pt x="152387" y="29718"/>
                  </a:lnTo>
                  <a:lnTo>
                    <a:pt x="152450" y="28829"/>
                  </a:lnTo>
                  <a:lnTo>
                    <a:pt x="152463" y="28435"/>
                  </a:lnTo>
                  <a:lnTo>
                    <a:pt x="152387" y="28575"/>
                  </a:lnTo>
                  <a:lnTo>
                    <a:pt x="152514" y="27432"/>
                  </a:lnTo>
                  <a:lnTo>
                    <a:pt x="152463" y="28435"/>
                  </a:lnTo>
                  <a:lnTo>
                    <a:pt x="153047" y="27432"/>
                  </a:lnTo>
                  <a:lnTo>
                    <a:pt x="153111" y="27305"/>
                  </a:lnTo>
                  <a:lnTo>
                    <a:pt x="153174" y="28067"/>
                  </a:lnTo>
                  <a:lnTo>
                    <a:pt x="153174" y="26060"/>
                  </a:lnTo>
                  <a:lnTo>
                    <a:pt x="151790" y="28702"/>
                  </a:lnTo>
                  <a:lnTo>
                    <a:pt x="152057" y="28778"/>
                  </a:lnTo>
                  <a:lnTo>
                    <a:pt x="150583" y="33020"/>
                  </a:lnTo>
                  <a:lnTo>
                    <a:pt x="150456" y="31115"/>
                  </a:lnTo>
                  <a:lnTo>
                    <a:pt x="150583" y="29629"/>
                  </a:lnTo>
                  <a:lnTo>
                    <a:pt x="150622" y="29464"/>
                  </a:lnTo>
                  <a:lnTo>
                    <a:pt x="150799" y="28702"/>
                  </a:lnTo>
                  <a:lnTo>
                    <a:pt x="151180" y="27051"/>
                  </a:lnTo>
                  <a:lnTo>
                    <a:pt x="151765" y="24511"/>
                  </a:lnTo>
                  <a:lnTo>
                    <a:pt x="151638" y="23495"/>
                  </a:lnTo>
                  <a:lnTo>
                    <a:pt x="151295" y="21463"/>
                  </a:lnTo>
                  <a:lnTo>
                    <a:pt x="149123" y="27051"/>
                  </a:lnTo>
                  <a:lnTo>
                    <a:pt x="148031" y="25146"/>
                  </a:lnTo>
                  <a:lnTo>
                    <a:pt x="148107" y="25527"/>
                  </a:lnTo>
                  <a:lnTo>
                    <a:pt x="148221" y="26416"/>
                  </a:lnTo>
                  <a:lnTo>
                    <a:pt x="147523" y="28702"/>
                  </a:lnTo>
                  <a:lnTo>
                    <a:pt x="147383" y="27305"/>
                  </a:lnTo>
                  <a:lnTo>
                    <a:pt x="147294" y="26416"/>
                  </a:lnTo>
                  <a:lnTo>
                    <a:pt x="146608" y="27305"/>
                  </a:lnTo>
                  <a:lnTo>
                    <a:pt x="146710" y="26924"/>
                  </a:lnTo>
                  <a:lnTo>
                    <a:pt x="147078" y="25400"/>
                  </a:lnTo>
                  <a:lnTo>
                    <a:pt x="147015" y="24765"/>
                  </a:lnTo>
                  <a:lnTo>
                    <a:pt x="147053" y="23241"/>
                  </a:lnTo>
                  <a:lnTo>
                    <a:pt x="146748" y="24765"/>
                  </a:lnTo>
                  <a:lnTo>
                    <a:pt x="146024" y="22860"/>
                  </a:lnTo>
                  <a:lnTo>
                    <a:pt x="144995" y="26924"/>
                  </a:lnTo>
                  <a:lnTo>
                    <a:pt x="144919" y="23977"/>
                  </a:lnTo>
                  <a:lnTo>
                    <a:pt x="144030" y="22733"/>
                  </a:lnTo>
                  <a:lnTo>
                    <a:pt x="142367" y="29464"/>
                  </a:lnTo>
                  <a:lnTo>
                    <a:pt x="141541" y="28702"/>
                  </a:lnTo>
                  <a:lnTo>
                    <a:pt x="141630" y="27940"/>
                  </a:lnTo>
                  <a:lnTo>
                    <a:pt x="141681" y="27813"/>
                  </a:lnTo>
                  <a:lnTo>
                    <a:pt x="142011" y="26924"/>
                  </a:lnTo>
                  <a:lnTo>
                    <a:pt x="142113" y="26670"/>
                  </a:lnTo>
                  <a:lnTo>
                    <a:pt x="142214" y="24638"/>
                  </a:lnTo>
                  <a:lnTo>
                    <a:pt x="142417" y="24384"/>
                  </a:lnTo>
                  <a:lnTo>
                    <a:pt x="143103" y="23495"/>
                  </a:lnTo>
                  <a:lnTo>
                    <a:pt x="142735" y="23368"/>
                  </a:lnTo>
                  <a:lnTo>
                    <a:pt x="142481" y="22987"/>
                  </a:lnTo>
                  <a:lnTo>
                    <a:pt x="142176" y="24384"/>
                  </a:lnTo>
                  <a:lnTo>
                    <a:pt x="142227" y="23114"/>
                  </a:lnTo>
                  <a:lnTo>
                    <a:pt x="140538" y="26924"/>
                  </a:lnTo>
                  <a:lnTo>
                    <a:pt x="140627" y="24892"/>
                  </a:lnTo>
                  <a:lnTo>
                    <a:pt x="140322" y="25527"/>
                  </a:lnTo>
                  <a:lnTo>
                    <a:pt x="140233" y="25781"/>
                  </a:lnTo>
                  <a:lnTo>
                    <a:pt x="139763" y="27813"/>
                  </a:lnTo>
                  <a:lnTo>
                    <a:pt x="139382" y="27559"/>
                  </a:lnTo>
                  <a:lnTo>
                    <a:pt x="138645" y="27813"/>
                  </a:lnTo>
                  <a:lnTo>
                    <a:pt x="138531" y="30099"/>
                  </a:lnTo>
                  <a:lnTo>
                    <a:pt x="138531" y="29845"/>
                  </a:lnTo>
                  <a:lnTo>
                    <a:pt x="138734" y="23495"/>
                  </a:lnTo>
                  <a:lnTo>
                    <a:pt x="135216" y="29845"/>
                  </a:lnTo>
                  <a:lnTo>
                    <a:pt x="135356" y="25146"/>
                  </a:lnTo>
                  <a:lnTo>
                    <a:pt x="135382" y="24257"/>
                  </a:lnTo>
                  <a:lnTo>
                    <a:pt x="134429" y="24765"/>
                  </a:lnTo>
                  <a:lnTo>
                    <a:pt x="133299" y="25146"/>
                  </a:lnTo>
                  <a:lnTo>
                    <a:pt x="132524" y="25146"/>
                  </a:lnTo>
                  <a:lnTo>
                    <a:pt x="132651" y="24803"/>
                  </a:lnTo>
                  <a:lnTo>
                    <a:pt x="132753" y="24155"/>
                  </a:lnTo>
                  <a:lnTo>
                    <a:pt x="132842" y="24384"/>
                  </a:lnTo>
                  <a:lnTo>
                    <a:pt x="132765" y="24130"/>
                  </a:lnTo>
                  <a:lnTo>
                    <a:pt x="132219" y="22352"/>
                  </a:lnTo>
                  <a:lnTo>
                    <a:pt x="130987" y="30099"/>
                  </a:lnTo>
                  <a:lnTo>
                    <a:pt x="130695" y="29083"/>
                  </a:lnTo>
                  <a:lnTo>
                    <a:pt x="130390" y="28067"/>
                  </a:lnTo>
                  <a:lnTo>
                    <a:pt x="130289" y="27305"/>
                  </a:lnTo>
                  <a:lnTo>
                    <a:pt x="130340" y="25400"/>
                  </a:lnTo>
                  <a:lnTo>
                    <a:pt x="130378" y="24384"/>
                  </a:lnTo>
                  <a:lnTo>
                    <a:pt x="131267" y="26162"/>
                  </a:lnTo>
                  <a:lnTo>
                    <a:pt x="131216" y="24384"/>
                  </a:lnTo>
                  <a:lnTo>
                    <a:pt x="132384" y="18161"/>
                  </a:lnTo>
                  <a:lnTo>
                    <a:pt x="129552" y="25400"/>
                  </a:lnTo>
                  <a:lnTo>
                    <a:pt x="129578" y="23241"/>
                  </a:lnTo>
                  <a:lnTo>
                    <a:pt x="129679" y="21209"/>
                  </a:lnTo>
                  <a:lnTo>
                    <a:pt x="129781" y="21069"/>
                  </a:lnTo>
                  <a:lnTo>
                    <a:pt x="129730" y="18669"/>
                  </a:lnTo>
                  <a:lnTo>
                    <a:pt x="127863" y="23241"/>
                  </a:lnTo>
                  <a:lnTo>
                    <a:pt x="127000" y="22479"/>
                  </a:lnTo>
                  <a:lnTo>
                    <a:pt x="127127" y="22098"/>
                  </a:lnTo>
                  <a:lnTo>
                    <a:pt x="127215" y="21463"/>
                  </a:lnTo>
                  <a:lnTo>
                    <a:pt x="125895" y="24638"/>
                  </a:lnTo>
                  <a:lnTo>
                    <a:pt x="125768" y="24803"/>
                  </a:lnTo>
                  <a:lnTo>
                    <a:pt x="124345" y="25654"/>
                  </a:lnTo>
                  <a:lnTo>
                    <a:pt x="123596" y="26162"/>
                  </a:lnTo>
                  <a:lnTo>
                    <a:pt x="123545" y="26670"/>
                  </a:lnTo>
                  <a:lnTo>
                    <a:pt x="122555" y="27305"/>
                  </a:lnTo>
                  <a:lnTo>
                    <a:pt x="122440" y="25273"/>
                  </a:lnTo>
                  <a:lnTo>
                    <a:pt x="122326" y="24803"/>
                  </a:lnTo>
                  <a:lnTo>
                    <a:pt x="122377" y="23495"/>
                  </a:lnTo>
                  <a:lnTo>
                    <a:pt x="122707" y="21590"/>
                  </a:lnTo>
                  <a:lnTo>
                    <a:pt x="123532" y="21590"/>
                  </a:lnTo>
                  <a:lnTo>
                    <a:pt x="123545" y="21463"/>
                  </a:lnTo>
                  <a:lnTo>
                    <a:pt x="123875" y="17907"/>
                  </a:lnTo>
                  <a:lnTo>
                    <a:pt x="122478" y="21463"/>
                  </a:lnTo>
                  <a:lnTo>
                    <a:pt x="122250" y="20955"/>
                  </a:lnTo>
                  <a:lnTo>
                    <a:pt x="122364" y="20066"/>
                  </a:lnTo>
                  <a:lnTo>
                    <a:pt x="122555" y="19177"/>
                  </a:lnTo>
                  <a:lnTo>
                    <a:pt x="121246" y="19431"/>
                  </a:lnTo>
                  <a:lnTo>
                    <a:pt x="120408" y="23495"/>
                  </a:lnTo>
                  <a:lnTo>
                    <a:pt x="119164" y="22987"/>
                  </a:lnTo>
                  <a:lnTo>
                    <a:pt x="119075" y="23977"/>
                  </a:lnTo>
                  <a:lnTo>
                    <a:pt x="118948" y="24511"/>
                  </a:lnTo>
                  <a:lnTo>
                    <a:pt x="117551" y="28067"/>
                  </a:lnTo>
                  <a:lnTo>
                    <a:pt x="117602" y="27813"/>
                  </a:lnTo>
                  <a:lnTo>
                    <a:pt x="117957" y="26162"/>
                  </a:lnTo>
                  <a:lnTo>
                    <a:pt x="118071" y="25654"/>
                  </a:lnTo>
                  <a:lnTo>
                    <a:pt x="118186" y="25146"/>
                  </a:lnTo>
                  <a:lnTo>
                    <a:pt x="118262" y="24765"/>
                  </a:lnTo>
                  <a:lnTo>
                    <a:pt x="118300" y="24638"/>
                  </a:lnTo>
                  <a:lnTo>
                    <a:pt x="118910" y="21844"/>
                  </a:lnTo>
                  <a:lnTo>
                    <a:pt x="117602" y="24638"/>
                  </a:lnTo>
                  <a:lnTo>
                    <a:pt x="118198" y="20574"/>
                  </a:lnTo>
                  <a:lnTo>
                    <a:pt x="115760" y="24130"/>
                  </a:lnTo>
                  <a:lnTo>
                    <a:pt x="114769" y="24765"/>
                  </a:lnTo>
                  <a:lnTo>
                    <a:pt x="114820" y="24638"/>
                  </a:lnTo>
                  <a:lnTo>
                    <a:pt x="115290" y="23342"/>
                  </a:lnTo>
                  <a:lnTo>
                    <a:pt x="114312" y="24638"/>
                  </a:lnTo>
                  <a:lnTo>
                    <a:pt x="113398" y="24384"/>
                  </a:lnTo>
                  <a:lnTo>
                    <a:pt x="113817" y="22479"/>
                  </a:lnTo>
                  <a:lnTo>
                    <a:pt x="113944" y="21844"/>
                  </a:lnTo>
                  <a:lnTo>
                    <a:pt x="115100" y="16510"/>
                  </a:lnTo>
                  <a:lnTo>
                    <a:pt x="111353" y="21844"/>
                  </a:lnTo>
                  <a:lnTo>
                    <a:pt x="111404" y="21209"/>
                  </a:lnTo>
                  <a:lnTo>
                    <a:pt x="111455" y="20701"/>
                  </a:lnTo>
                  <a:lnTo>
                    <a:pt x="111455" y="20574"/>
                  </a:lnTo>
                  <a:lnTo>
                    <a:pt x="111493" y="20193"/>
                  </a:lnTo>
                  <a:lnTo>
                    <a:pt x="111645" y="18288"/>
                  </a:lnTo>
                  <a:lnTo>
                    <a:pt x="111861" y="15621"/>
                  </a:lnTo>
                  <a:lnTo>
                    <a:pt x="109651" y="18288"/>
                  </a:lnTo>
                  <a:lnTo>
                    <a:pt x="108813" y="13843"/>
                  </a:lnTo>
                  <a:lnTo>
                    <a:pt x="106794" y="13843"/>
                  </a:lnTo>
                  <a:lnTo>
                    <a:pt x="106311" y="20193"/>
                  </a:lnTo>
                  <a:lnTo>
                    <a:pt x="106184" y="13970"/>
                  </a:lnTo>
                  <a:lnTo>
                    <a:pt x="106019" y="14960"/>
                  </a:lnTo>
                  <a:lnTo>
                    <a:pt x="105727" y="13792"/>
                  </a:lnTo>
                  <a:lnTo>
                    <a:pt x="105829" y="16027"/>
                  </a:lnTo>
                  <a:lnTo>
                    <a:pt x="105740" y="16522"/>
                  </a:lnTo>
                  <a:lnTo>
                    <a:pt x="105117" y="20320"/>
                  </a:lnTo>
                  <a:lnTo>
                    <a:pt x="104597" y="20574"/>
                  </a:lnTo>
                  <a:lnTo>
                    <a:pt x="104444" y="20447"/>
                  </a:lnTo>
                  <a:lnTo>
                    <a:pt x="104394" y="19558"/>
                  </a:lnTo>
                  <a:lnTo>
                    <a:pt x="104279" y="18796"/>
                  </a:lnTo>
                  <a:lnTo>
                    <a:pt x="104013" y="17145"/>
                  </a:lnTo>
                  <a:lnTo>
                    <a:pt x="103911" y="16510"/>
                  </a:lnTo>
                  <a:lnTo>
                    <a:pt x="103847" y="14097"/>
                  </a:lnTo>
                  <a:lnTo>
                    <a:pt x="104521" y="14732"/>
                  </a:lnTo>
                  <a:lnTo>
                    <a:pt x="104622" y="14097"/>
                  </a:lnTo>
                  <a:lnTo>
                    <a:pt x="104736" y="13335"/>
                  </a:lnTo>
                  <a:lnTo>
                    <a:pt x="103835" y="12700"/>
                  </a:lnTo>
                  <a:lnTo>
                    <a:pt x="104190" y="11938"/>
                  </a:lnTo>
                  <a:lnTo>
                    <a:pt x="104711" y="10795"/>
                  </a:lnTo>
                  <a:lnTo>
                    <a:pt x="104622" y="9525"/>
                  </a:lnTo>
                  <a:lnTo>
                    <a:pt x="104482" y="8763"/>
                  </a:lnTo>
                  <a:lnTo>
                    <a:pt x="104228" y="10795"/>
                  </a:lnTo>
                  <a:lnTo>
                    <a:pt x="104101" y="11176"/>
                  </a:lnTo>
                  <a:lnTo>
                    <a:pt x="103530" y="11938"/>
                  </a:lnTo>
                  <a:lnTo>
                    <a:pt x="103124" y="10922"/>
                  </a:lnTo>
                  <a:lnTo>
                    <a:pt x="103212" y="11938"/>
                  </a:lnTo>
                  <a:lnTo>
                    <a:pt x="103314" y="14097"/>
                  </a:lnTo>
                  <a:lnTo>
                    <a:pt x="101384" y="17145"/>
                  </a:lnTo>
                  <a:lnTo>
                    <a:pt x="101650" y="15875"/>
                  </a:lnTo>
                  <a:lnTo>
                    <a:pt x="102019" y="14097"/>
                  </a:lnTo>
                  <a:lnTo>
                    <a:pt x="102539" y="11557"/>
                  </a:lnTo>
                  <a:lnTo>
                    <a:pt x="103174" y="8509"/>
                  </a:lnTo>
                  <a:lnTo>
                    <a:pt x="101168" y="11557"/>
                  </a:lnTo>
                  <a:lnTo>
                    <a:pt x="101549" y="10668"/>
                  </a:lnTo>
                  <a:lnTo>
                    <a:pt x="101981" y="9652"/>
                  </a:lnTo>
                  <a:lnTo>
                    <a:pt x="101041" y="10668"/>
                  </a:lnTo>
                  <a:lnTo>
                    <a:pt x="99352" y="9144"/>
                  </a:lnTo>
                  <a:lnTo>
                    <a:pt x="97726" y="14097"/>
                  </a:lnTo>
                  <a:lnTo>
                    <a:pt x="97878" y="11557"/>
                  </a:lnTo>
                  <a:lnTo>
                    <a:pt x="98285" y="11176"/>
                  </a:lnTo>
                  <a:lnTo>
                    <a:pt x="96697" y="10160"/>
                  </a:lnTo>
                  <a:lnTo>
                    <a:pt x="93510" y="15875"/>
                  </a:lnTo>
                  <a:lnTo>
                    <a:pt x="93459" y="15621"/>
                  </a:lnTo>
                  <a:lnTo>
                    <a:pt x="93306" y="14986"/>
                  </a:lnTo>
                  <a:lnTo>
                    <a:pt x="93040" y="13843"/>
                  </a:lnTo>
                  <a:lnTo>
                    <a:pt x="92862" y="13081"/>
                  </a:lnTo>
                  <a:lnTo>
                    <a:pt x="92913" y="11938"/>
                  </a:lnTo>
                  <a:lnTo>
                    <a:pt x="93154" y="11049"/>
                  </a:lnTo>
                  <a:lnTo>
                    <a:pt x="92748" y="11430"/>
                  </a:lnTo>
                  <a:lnTo>
                    <a:pt x="92075" y="13843"/>
                  </a:lnTo>
                  <a:lnTo>
                    <a:pt x="92024" y="13081"/>
                  </a:lnTo>
                  <a:lnTo>
                    <a:pt x="92125" y="11430"/>
                  </a:lnTo>
                  <a:lnTo>
                    <a:pt x="92354" y="10668"/>
                  </a:lnTo>
                  <a:lnTo>
                    <a:pt x="92214" y="10541"/>
                  </a:lnTo>
                  <a:lnTo>
                    <a:pt x="90906" y="13081"/>
                  </a:lnTo>
                  <a:lnTo>
                    <a:pt x="90754" y="12573"/>
                  </a:lnTo>
                  <a:lnTo>
                    <a:pt x="90728" y="11938"/>
                  </a:lnTo>
                  <a:lnTo>
                    <a:pt x="91300" y="10414"/>
                  </a:lnTo>
                  <a:lnTo>
                    <a:pt x="89992" y="8128"/>
                  </a:lnTo>
                  <a:lnTo>
                    <a:pt x="88011" y="14224"/>
                  </a:lnTo>
                  <a:lnTo>
                    <a:pt x="86436" y="14986"/>
                  </a:lnTo>
                  <a:lnTo>
                    <a:pt x="86753" y="13208"/>
                  </a:lnTo>
                  <a:lnTo>
                    <a:pt x="86956" y="12065"/>
                  </a:lnTo>
                  <a:lnTo>
                    <a:pt x="87172" y="10795"/>
                  </a:lnTo>
                  <a:lnTo>
                    <a:pt x="87147" y="10414"/>
                  </a:lnTo>
                  <a:lnTo>
                    <a:pt x="85725" y="8128"/>
                  </a:lnTo>
                  <a:lnTo>
                    <a:pt x="85775" y="7366"/>
                  </a:lnTo>
                  <a:lnTo>
                    <a:pt x="83921" y="6477"/>
                  </a:lnTo>
                  <a:lnTo>
                    <a:pt x="81826" y="10541"/>
                  </a:lnTo>
                  <a:lnTo>
                    <a:pt x="79743" y="12065"/>
                  </a:lnTo>
                  <a:lnTo>
                    <a:pt x="79641" y="10160"/>
                  </a:lnTo>
                  <a:lnTo>
                    <a:pt x="79590" y="9271"/>
                  </a:lnTo>
                  <a:lnTo>
                    <a:pt x="79451" y="6858"/>
                  </a:lnTo>
                  <a:lnTo>
                    <a:pt x="76301" y="9271"/>
                  </a:lnTo>
                  <a:lnTo>
                    <a:pt x="74968" y="6223"/>
                  </a:lnTo>
                  <a:lnTo>
                    <a:pt x="75069" y="7239"/>
                  </a:lnTo>
                  <a:lnTo>
                    <a:pt x="74345" y="9779"/>
                  </a:lnTo>
                  <a:lnTo>
                    <a:pt x="73939" y="10160"/>
                  </a:lnTo>
                  <a:lnTo>
                    <a:pt x="73672" y="9144"/>
                  </a:lnTo>
                  <a:lnTo>
                    <a:pt x="72275" y="13208"/>
                  </a:lnTo>
                  <a:lnTo>
                    <a:pt x="72478" y="12065"/>
                  </a:lnTo>
                  <a:lnTo>
                    <a:pt x="72504" y="11938"/>
                  </a:lnTo>
                  <a:lnTo>
                    <a:pt x="72567" y="11557"/>
                  </a:lnTo>
                  <a:lnTo>
                    <a:pt x="72631" y="11176"/>
                  </a:lnTo>
                  <a:lnTo>
                    <a:pt x="73012" y="9017"/>
                  </a:lnTo>
                  <a:lnTo>
                    <a:pt x="73164" y="9144"/>
                  </a:lnTo>
                  <a:lnTo>
                    <a:pt x="73164" y="9017"/>
                  </a:lnTo>
                  <a:lnTo>
                    <a:pt x="73418" y="5842"/>
                  </a:lnTo>
                  <a:lnTo>
                    <a:pt x="73494" y="4953"/>
                  </a:lnTo>
                  <a:lnTo>
                    <a:pt x="72453" y="5842"/>
                  </a:lnTo>
                  <a:lnTo>
                    <a:pt x="71793" y="5715"/>
                  </a:lnTo>
                  <a:lnTo>
                    <a:pt x="70815" y="11176"/>
                  </a:lnTo>
                  <a:lnTo>
                    <a:pt x="70777" y="11049"/>
                  </a:lnTo>
                  <a:lnTo>
                    <a:pt x="70078" y="8763"/>
                  </a:lnTo>
                  <a:lnTo>
                    <a:pt x="69811" y="7874"/>
                  </a:lnTo>
                  <a:lnTo>
                    <a:pt x="68097" y="8255"/>
                  </a:lnTo>
                  <a:lnTo>
                    <a:pt x="66509" y="8763"/>
                  </a:lnTo>
                  <a:lnTo>
                    <a:pt x="66446" y="8509"/>
                  </a:lnTo>
                  <a:lnTo>
                    <a:pt x="66179" y="7366"/>
                  </a:lnTo>
                  <a:lnTo>
                    <a:pt x="65227" y="7366"/>
                  </a:lnTo>
                  <a:lnTo>
                    <a:pt x="64643" y="7366"/>
                  </a:lnTo>
                  <a:lnTo>
                    <a:pt x="64071" y="8509"/>
                  </a:lnTo>
                  <a:lnTo>
                    <a:pt x="64554" y="5588"/>
                  </a:lnTo>
                  <a:lnTo>
                    <a:pt x="63538" y="4699"/>
                  </a:lnTo>
                  <a:lnTo>
                    <a:pt x="62953" y="4191"/>
                  </a:lnTo>
                  <a:lnTo>
                    <a:pt x="61379" y="4699"/>
                  </a:lnTo>
                  <a:lnTo>
                    <a:pt x="62001" y="2667"/>
                  </a:lnTo>
                  <a:lnTo>
                    <a:pt x="61201" y="2286"/>
                  </a:lnTo>
                  <a:lnTo>
                    <a:pt x="59677" y="10922"/>
                  </a:lnTo>
                  <a:lnTo>
                    <a:pt x="58889" y="11049"/>
                  </a:lnTo>
                  <a:lnTo>
                    <a:pt x="58953" y="10414"/>
                  </a:lnTo>
                  <a:lnTo>
                    <a:pt x="59194" y="7874"/>
                  </a:lnTo>
                  <a:lnTo>
                    <a:pt x="59296" y="6858"/>
                  </a:lnTo>
                  <a:lnTo>
                    <a:pt x="59321" y="6604"/>
                  </a:lnTo>
                  <a:lnTo>
                    <a:pt x="57873" y="6477"/>
                  </a:lnTo>
                  <a:lnTo>
                    <a:pt x="57810" y="6223"/>
                  </a:lnTo>
                  <a:lnTo>
                    <a:pt x="56984" y="2413"/>
                  </a:lnTo>
                  <a:lnTo>
                    <a:pt x="54965" y="6223"/>
                  </a:lnTo>
                  <a:lnTo>
                    <a:pt x="55321" y="4318"/>
                  </a:lnTo>
                  <a:lnTo>
                    <a:pt x="55562" y="4064"/>
                  </a:lnTo>
                  <a:lnTo>
                    <a:pt x="54914" y="3937"/>
                  </a:lnTo>
                  <a:lnTo>
                    <a:pt x="54419" y="2921"/>
                  </a:lnTo>
                  <a:lnTo>
                    <a:pt x="53378" y="762"/>
                  </a:lnTo>
                  <a:lnTo>
                    <a:pt x="53124" y="3225"/>
                  </a:lnTo>
                  <a:lnTo>
                    <a:pt x="50292" y="7874"/>
                  </a:lnTo>
                  <a:lnTo>
                    <a:pt x="50825" y="4953"/>
                  </a:lnTo>
                  <a:lnTo>
                    <a:pt x="49720" y="8255"/>
                  </a:lnTo>
                  <a:lnTo>
                    <a:pt x="49606" y="8763"/>
                  </a:lnTo>
                  <a:lnTo>
                    <a:pt x="49479" y="9525"/>
                  </a:lnTo>
                  <a:lnTo>
                    <a:pt x="48412" y="10414"/>
                  </a:lnTo>
                  <a:lnTo>
                    <a:pt x="48310" y="10160"/>
                  </a:lnTo>
                  <a:lnTo>
                    <a:pt x="48425" y="9017"/>
                  </a:lnTo>
                  <a:lnTo>
                    <a:pt x="48310" y="7493"/>
                  </a:lnTo>
                  <a:lnTo>
                    <a:pt x="48234" y="7239"/>
                  </a:lnTo>
                  <a:lnTo>
                    <a:pt x="47790" y="11557"/>
                  </a:lnTo>
                  <a:lnTo>
                    <a:pt x="47231" y="10160"/>
                  </a:lnTo>
                  <a:lnTo>
                    <a:pt x="47332" y="9271"/>
                  </a:lnTo>
                  <a:lnTo>
                    <a:pt x="47713" y="8128"/>
                  </a:lnTo>
                  <a:lnTo>
                    <a:pt x="47015" y="7747"/>
                  </a:lnTo>
                  <a:lnTo>
                    <a:pt x="46964" y="8382"/>
                  </a:lnTo>
                  <a:lnTo>
                    <a:pt x="46837" y="9017"/>
                  </a:lnTo>
                  <a:lnTo>
                    <a:pt x="46266" y="10668"/>
                  </a:lnTo>
                  <a:lnTo>
                    <a:pt x="45593" y="11938"/>
                  </a:lnTo>
                  <a:lnTo>
                    <a:pt x="45377" y="11303"/>
                  </a:lnTo>
                  <a:lnTo>
                    <a:pt x="45250" y="10922"/>
                  </a:lnTo>
                  <a:lnTo>
                    <a:pt x="44996" y="10160"/>
                  </a:lnTo>
                  <a:lnTo>
                    <a:pt x="45123" y="7747"/>
                  </a:lnTo>
                  <a:lnTo>
                    <a:pt x="45173" y="7239"/>
                  </a:lnTo>
                  <a:lnTo>
                    <a:pt x="44919" y="8509"/>
                  </a:lnTo>
                  <a:lnTo>
                    <a:pt x="44805" y="9017"/>
                  </a:lnTo>
                  <a:lnTo>
                    <a:pt x="44145" y="10922"/>
                  </a:lnTo>
                  <a:lnTo>
                    <a:pt x="43916" y="10414"/>
                  </a:lnTo>
                  <a:lnTo>
                    <a:pt x="44043" y="8763"/>
                  </a:lnTo>
                  <a:lnTo>
                    <a:pt x="44145" y="8509"/>
                  </a:lnTo>
                  <a:lnTo>
                    <a:pt x="44018" y="7747"/>
                  </a:lnTo>
                  <a:lnTo>
                    <a:pt x="43853" y="7366"/>
                  </a:lnTo>
                  <a:lnTo>
                    <a:pt x="43370" y="6286"/>
                  </a:lnTo>
                  <a:lnTo>
                    <a:pt x="43256" y="7086"/>
                  </a:lnTo>
                  <a:lnTo>
                    <a:pt x="43281" y="6096"/>
                  </a:lnTo>
                  <a:lnTo>
                    <a:pt x="43370" y="6286"/>
                  </a:lnTo>
                  <a:lnTo>
                    <a:pt x="43395" y="6096"/>
                  </a:lnTo>
                  <a:lnTo>
                    <a:pt x="43586" y="4699"/>
                  </a:lnTo>
                  <a:lnTo>
                    <a:pt x="43053" y="4241"/>
                  </a:lnTo>
                  <a:lnTo>
                    <a:pt x="43053" y="7023"/>
                  </a:lnTo>
                  <a:lnTo>
                    <a:pt x="41948" y="11303"/>
                  </a:lnTo>
                  <a:lnTo>
                    <a:pt x="41579" y="9017"/>
                  </a:lnTo>
                  <a:lnTo>
                    <a:pt x="41567" y="6604"/>
                  </a:lnTo>
                  <a:lnTo>
                    <a:pt x="42545" y="6858"/>
                  </a:lnTo>
                  <a:lnTo>
                    <a:pt x="43053" y="7023"/>
                  </a:lnTo>
                  <a:lnTo>
                    <a:pt x="43053" y="4241"/>
                  </a:lnTo>
                  <a:lnTo>
                    <a:pt x="42849" y="4064"/>
                  </a:lnTo>
                  <a:lnTo>
                    <a:pt x="43992" y="508"/>
                  </a:lnTo>
                  <a:lnTo>
                    <a:pt x="43078" y="2413"/>
                  </a:lnTo>
                  <a:lnTo>
                    <a:pt x="41376" y="6604"/>
                  </a:lnTo>
                  <a:lnTo>
                    <a:pt x="41262" y="6350"/>
                  </a:lnTo>
                  <a:lnTo>
                    <a:pt x="41198" y="6223"/>
                  </a:lnTo>
                  <a:lnTo>
                    <a:pt x="40881" y="5588"/>
                  </a:lnTo>
                  <a:lnTo>
                    <a:pt x="40779" y="4953"/>
                  </a:lnTo>
                  <a:lnTo>
                    <a:pt x="40792" y="4445"/>
                  </a:lnTo>
                  <a:lnTo>
                    <a:pt x="40767" y="3810"/>
                  </a:lnTo>
                  <a:lnTo>
                    <a:pt x="40576" y="3937"/>
                  </a:lnTo>
                  <a:lnTo>
                    <a:pt x="40347" y="4445"/>
                  </a:lnTo>
                  <a:lnTo>
                    <a:pt x="40259" y="4191"/>
                  </a:lnTo>
                  <a:lnTo>
                    <a:pt x="40195" y="4013"/>
                  </a:lnTo>
                  <a:lnTo>
                    <a:pt x="40195" y="23368"/>
                  </a:lnTo>
                  <a:lnTo>
                    <a:pt x="40017" y="23241"/>
                  </a:lnTo>
                  <a:lnTo>
                    <a:pt x="39497" y="23241"/>
                  </a:lnTo>
                  <a:lnTo>
                    <a:pt x="39598" y="22098"/>
                  </a:lnTo>
                  <a:lnTo>
                    <a:pt x="39725" y="21463"/>
                  </a:lnTo>
                  <a:lnTo>
                    <a:pt x="39776" y="21209"/>
                  </a:lnTo>
                  <a:lnTo>
                    <a:pt x="39941" y="21209"/>
                  </a:lnTo>
                  <a:lnTo>
                    <a:pt x="39814" y="21971"/>
                  </a:lnTo>
                  <a:lnTo>
                    <a:pt x="40068" y="22479"/>
                  </a:lnTo>
                  <a:lnTo>
                    <a:pt x="40195" y="23368"/>
                  </a:lnTo>
                  <a:lnTo>
                    <a:pt x="40195" y="4013"/>
                  </a:lnTo>
                  <a:lnTo>
                    <a:pt x="40055" y="3556"/>
                  </a:lnTo>
                  <a:lnTo>
                    <a:pt x="39814" y="3556"/>
                  </a:lnTo>
                  <a:lnTo>
                    <a:pt x="39928" y="2413"/>
                  </a:lnTo>
                  <a:lnTo>
                    <a:pt x="39954" y="2159"/>
                  </a:lnTo>
                  <a:lnTo>
                    <a:pt x="40030" y="1270"/>
                  </a:lnTo>
                  <a:lnTo>
                    <a:pt x="39751" y="1536"/>
                  </a:lnTo>
                  <a:lnTo>
                    <a:pt x="39751" y="2413"/>
                  </a:lnTo>
                  <a:lnTo>
                    <a:pt x="39700" y="3556"/>
                  </a:lnTo>
                  <a:lnTo>
                    <a:pt x="39573" y="3556"/>
                  </a:lnTo>
                  <a:lnTo>
                    <a:pt x="39420" y="3683"/>
                  </a:lnTo>
                  <a:lnTo>
                    <a:pt x="39204" y="3810"/>
                  </a:lnTo>
                  <a:lnTo>
                    <a:pt x="39116" y="4191"/>
                  </a:lnTo>
                  <a:lnTo>
                    <a:pt x="39420" y="2667"/>
                  </a:lnTo>
                  <a:lnTo>
                    <a:pt x="39751" y="2413"/>
                  </a:lnTo>
                  <a:lnTo>
                    <a:pt x="39751" y="1536"/>
                  </a:lnTo>
                  <a:lnTo>
                    <a:pt x="39065" y="2159"/>
                  </a:lnTo>
                  <a:lnTo>
                    <a:pt x="38684" y="2032"/>
                  </a:lnTo>
                  <a:lnTo>
                    <a:pt x="38633" y="2451"/>
                  </a:lnTo>
                  <a:lnTo>
                    <a:pt x="38633" y="6223"/>
                  </a:lnTo>
                  <a:lnTo>
                    <a:pt x="38582" y="6413"/>
                  </a:lnTo>
                  <a:lnTo>
                    <a:pt x="38633" y="6223"/>
                  </a:lnTo>
                  <a:lnTo>
                    <a:pt x="38633" y="2451"/>
                  </a:lnTo>
                  <a:lnTo>
                    <a:pt x="38328" y="4953"/>
                  </a:lnTo>
                  <a:lnTo>
                    <a:pt x="37858" y="4445"/>
                  </a:lnTo>
                  <a:lnTo>
                    <a:pt x="38023" y="6705"/>
                  </a:lnTo>
                  <a:lnTo>
                    <a:pt x="38150" y="6604"/>
                  </a:lnTo>
                  <a:lnTo>
                    <a:pt x="38379" y="6502"/>
                  </a:lnTo>
                  <a:lnTo>
                    <a:pt x="38290" y="6642"/>
                  </a:lnTo>
                  <a:lnTo>
                    <a:pt x="38315" y="6896"/>
                  </a:lnTo>
                  <a:lnTo>
                    <a:pt x="38341" y="7124"/>
                  </a:lnTo>
                  <a:lnTo>
                    <a:pt x="38366" y="7302"/>
                  </a:lnTo>
                  <a:lnTo>
                    <a:pt x="38569" y="6477"/>
                  </a:lnTo>
                  <a:lnTo>
                    <a:pt x="38862" y="6477"/>
                  </a:lnTo>
                  <a:lnTo>
                    <a:pt x="39204" y="6350"/>
                  </a:lnTo>
                  <a:lnTo>
                    <a:pt x="39598" y="6477"/>
                  </a:lnTo>
                  <a:lnTo>
                    <a:pt x="38582" y="9017"/>
                  </a:lnTo>
                  <a:lnTo>
                    <a:pt x="38544" y="8737"/>
                  </a:lnTo>
                  <a:lnTo>
                    <a:pt x="38544" y="23241"/>
                  </a:lnTo>
                  <a:lnTo>
                    <a:pt x="38531" y="23368"/>
                  </a:lnTo>
                  <a:lnTo>
                    <a:pt x="38100" y="23368"/>
                  </a:lnTo>
                  <a:lnTo>
                    <a:pt x="38544" y="23241"/>
                  </a:lnTo>
                  <a:lnTo>
                    <a:pt x="38544" y="8737"/>
                  </a:lnTo>
                  <a:lnTo>
                    <a:pt x="38366" y="7366"/>
                  </a:lnTo>
                  <a:lnTo>
                    <a:pt x="37185" y="12065"/>
                  </a:lnTo>
                  <a:lnTo>
                    <a:pt x="37185" y="10414"/>
                  </a:lnTo>
                  <a:lnTo>
                    <a:pt x="37185" y="9779"/>
                  </a:lnTo>
                  <a:lnTo>
                    <a:pt x="37096" y="7620"/>
                  </a:lnTo>
                  <a:lnTo>
                    <a:pt x="36499" y="5842"/>
                  </a:lnTo>
                  <a:lnTo>
                    <a:pt x="36499" y="4445"/>
                  </a:lnTo>
                  <a:lnTo>
                    <a:pt x="36601" y="3048"/>
                  </a:lnTo>
                  <a:lnTo>
                    <a:pt x="35166" y="4445"/>
                  </a:lnTo>
                  <a:lnTo>
                    <a:pt x="33591" y="3683"/>
                  </a:lnTo>
                  <a:lnTo>
                    <a:pt x="32143" y="8890"/>
                  </a:lnTo>
                  <a:lnTo>
                    <a:pt x="31965" y="9271"/>
                  </a:lnTo>
                  <a:lnTo>
                    <a:pt x="31673" y="9779"/>
                  </a:lnTo>
                  <a:lnTo>
                    <a:pt x="31699" y="9525"/>
                  </a:lnTo>
                  <a:lnTo>
                    <a:pt x="31826" y="8382"/>
                  </a:lnTo>
                  <a:lnTo>
                    <a:pt x="31902" y="6731"/>
                  </a:lnTo>
                  <a:lnTo>
                    <a:pt x="32029" y="6388"/>
                  </a:lnTo>
                  <a:lnTo>
                    <a:pt x="32181" y="6096"/>
                  </a:lnTo>
                  <a:lnTo>
                    <a:pt x="32410" y="6223"/>
                  </a:lnTo>
                  <a:lnTo>
                    <a:pt x="32435" y="6096"/>
                  </a:lnTo>
                  <a:lnTo>
                    <a:pt x="32613" y="5334"/>
                  </a:lnTo>
                  <a:lnTo>
                    <a:pt x="31737" y="6731"/>
                  </a:lnTo>
                  <a:lnTo>
                    <a:pt x="30797" y="5969"/>
                  </a:lnTo>
                  <a:lnTo>
                    <a:pt x="30492" y="5715"/>
                  </a:lnTo>
                  <a:lnTo>
                    <a:pt x="30416" y="6108"/>
                  </a:lnTo>
                  <a:lnTo>
                    <a:pt x="30378" y="6388"/>
                  </a:lnTo>
                  <a:lnTo>
                    <a:pt x="29832" y="9525"/>
                  </a:lnTo>
                  <a:lnTo>
                    <a:pt x="29616" y="8890"/>
                  </a:lnTo>
                  <a:lnTo>
                    <a:pt x="29273" y="7874"/>
                  </a:lnTo>
                  <a:lnTo>
                    <a:pt x="29298" y="7493"/>
                  </a:lnTo>
                  <a:lnTo>
                    <a:pt x="30289" y="6477"/>
                  </a:lnTo>
                  <a:lnTo>
                    <a:pt x="30403" y="6223"/>
                  </a:lnTo>
                  <a:lnTo>
                    <a:pt x="29502" y="6477"/>
                  </a:lnTo>
                  <a:lnTo>
                    <a:pt x="29806" y="5334"/>
                  </a:lnTo>
                  <a:lnTo>
                    <a:pt x="28321" y="3937"/>
                  </a:lnTo>
                  <a:lnTo>
                    <a:pt x="26403" y="6705"/>
                  </a:lnTo>
                  <a:lnTo>
                    <a:pt x="24638" y="8890"/>
                  </a:lnTo>
                  <a:lnTo>
                    <a:pt x="23990" y="7874"/>
                  </a:lnTo>
                  <a:lnTo>
                    <a:pt x="23114" y="6477"/>
                  </a:lnTo>
                  <a:lnTo>
                    <a:pt x="23152" y="6604"/>
                  </a:lnTo>
                  <a:lnTo>
                    <a:pt x="23266" y="7874"/>
                  </a:lnTo>
                  <a:lnTo>
                    <a:pt x="20701" y="4064"/>
                  </a:lnTo>
                  <a:lnTo>
                    <a:pt x="16751" y="10414"/>
                  </a:lnTo>
                  <a:lnTo>
                    <a:pt x="15659" y="7620"/>
                  </a:lnTo>
                  <a:lnTo>
                    <a:pt x="14503" y="4699"/>
                  </a:lnTo>
                  <a:lnTo>
                    <a:pt x="13741" y="3302"/>
                  </a:lnTo>
                  <a:lnTo>
                    <a:pt x="13385" y="5588"/>
                  </a:lnTo>
                  <a:lnTo>
                    <a:pt x="12649" y="7620"/>
                  </a:lnTo>
                  <a:lnTo>
                    <a:pt x="12827" y="4445"/>
                  </a:lnTo>
                  <a:lnTo>
                    <a:pt x="11595" y="7747"/>
                  </a:lnTo>
                  <a:lnTo>
                    <a:pt x="10020" y="10414"/>
                  </a:lnTo>
                  <a:lnTo>
                    <a:pt x="10071" y="8001"/>
                  </a:lnTo>
                  <a:lnTo>
                    <a:pt x="10096" y="6985"/>
                  </a:lnTo>
                  <a:lnTo>
                    <a:pt x="10261" y="0"/>
                  </a:lnTo>
                  <a:lnTo>
                    <a:pt x="8204" y="4699"/>
                  </a:lnTo>
                  <a:lnTo>
                    <a:pt x="8115" y="6985"/>
                  </a:lnTo>
                  <a:lnTo>
                    <a:pt x="7594" y="6477"/>
                  </a:lnTo>
                  <a:lnTo>
                    <a:pt x="6197" y="8001"/>
                  </a:lnTo>
                  <a:lnTo>
                    <a:pt x="6121" y="7747"/>
                  </a:lnTo>
                  <a:lnTo>
                    <a:pt x="6108" y="7620"/>
                  </a:lnTo>
                  <a:lnTo>
                    <a:pt x="6184" y="4953"/>
                  </a:lnTo>
                  <a:lnTo>
                    <a:pt x="4508" y="7620"/>
                  </a:lnTo>
                  <a:lnTo>
                    <a:pt x="3670" y="6477"/>
                  </a:lnTo>
                  <a:lnTo>
                    <a:pt x="3784" y="5715"/>
                  </a:lnTo>
                  <a:lnTo>
                    <a:pt x="5384" y="1143"/>
                  </a:lnTo>
                  <a:lnTo>
                    <a:pt x="3848" y="635"/>
                  </a:lnTo>
                  <a:lnTo>
                    <a:pt x="3187" y="1270"/>
                  </a:lnTo>
                  <a:lnTo>
                    <a:pt x="1828" y="4826"/>
                  </a:lnTo>
                  <a:lnTo>
                    <a:pt x="1714" y="5588"/>
                  </a:lnTo>
                  <a:lnTo>
                    <a:pt x="1841" y="6388"/>
                  </a:lnTo>
                  <a:lnTo>
                    <a:pt x="2006" y="6477"/>
                  </a:lnTo>
                  <a:lnTo>
                    <a:pt x="2146" y="6985"/>
                  </a:lnTo>
                  <a:lnTo>
                    <a:pt x="2247" y="7747"/>
                  </a:lnTo>
                  <a:lnTo>
                    <a:pt x="2120" y="9017"/>
                  </a:lnTo>
                  <a:lnTo>
                    <a:pt x="2006" y="9271"/>
                  </a:lnTo>
                  <a:lnTo>
                    <a:pt x="1498" y="9906"/>
                  </a:lnTo>
                  <a:lnTo>
                    <a:pt x="952" y="14224"/>
                  </a:lnTo>
                  <a:lnTo>
                    <a:pt x="838" y="14986"/>
                  </a:lnTo>
                  <a:lnTo>
                    <a:pt x="88" y="19050"/>
                  </a:lnTo>
                  <a:lnTo>
                    <a:pt x="0" y="19812"/>
                  </a:lnTo>
                  <a:lnTo>
                    <a:pt x="889" y="23241"/>
                  </a:lnTo>
                  <a:lnTo>
                    <a:pt x="2108" y="20320"/>
                  </a:lnTo>
                  <a:lnTo>
                    <a:pt x="2146" y="22733"/>
                  </a:lnTo>
                  <a:lnTo>
                    <a:pt x="1371" y="22860"/>
                  </a:lnTo>
                  <a:lnTo>
                    <a:pt x="1574" y="25019"/>
                  </a:lnTo>
                  <a:lnTo>
                    <a:pt x="2044" y="23114"/>
                  </a:lnTo>
                  <a:lnTo>
                    <a:pt x="2489" y="21844"/>
                  </a:lnTo>
                  <a:lnTo>
                    <a:pt x="2463" y="23977"/>
                  </a:lnTo>
                  <a:lnTo>
                    <a:pt x="2590" y="24511"/>
                  </a:lnTo>
                  <a:lnTo>
                    <a:pt x="3390" y="21844"/>
                  </a:lnTo>
                  <a:lnTo>
                    <a:pt x="3733" y="20701"/>
                  </a:lnTo>
                  <a:lnTo>
                    <a:pt x="3784" y="20320"/>
                  </a:lnTo>
                  <a:lnTo>
                    <a:pt x="3911" y="20142"/>
                  </a:lnTo>
                  <a:lnTo>
                    <a:pt x="3962" y="19939"/>
                  </a:lnTo>
                  <a:lnTo>
                    <a:pt x="3962" y="20066"/>
                  </a:lnTo>
                  <a:lnTo>
                    <a:pt x="4038" y="19939"/>
                  </a:lnTo>
                  <a:lnTo>
                    <a:pt x="4546" y="19177"/>
                  </a:lnTo>
                  <a:lnTo>
                    <a:pt x="4660" y="21717"/>
                  </a:lnTo>
                  <a:lnTo>
                    <a:pt x="4419" y="23114"/>
                  </a:lnTo>
                  <a:lnTo>
                    <a:pt x="5130" y="21336"/>
                  </a:lnTo>
                  <a:lnTo>
                    <a:pt x="5029" y="22733"/>
                  </a:lnTo>
                  <a:lnTo>
                    <a:pt x="4927" y="23152"/>
                  </a:lnTo>
                  <a:lnTo>
                    <a:pt x="5219" y="22479"/>
                  </a:lnTo>
                  <a:lnTo>
                    <a:pt x="5867" y="23368"/>
                  </a:lnTo>
                  <a:lnTo>
                    <a:pt x="6045" y="22479"/>
                  </a:lnTo>
                  <a:lnTo>
                    <a:pt x="6273" y="21336"/>
                  </a:lnTo>
                  <a:lnTo>
                    <a:pt x="6375" y="20828"/>
                  </a:lnTo>
                  <a:lnTo>
                    <a:pt x="6527" y="23622"/>
                  </a:lnTo>
                  <a:lnTo>
                    <a:pt x="7747" y="20828"/>
                  </a:lnTo>
                  <a:lnTo>
                    <a:pt x="7962" y="20320"/>
                  </a:lnTo>
                  <a:lnTo>
                    <a:pt x="7416" y="24892"/>
                  </a:lnTo>
                  <a:lnTo>
                    <a:pt x="7645" y="23876"/>
                  </a:lnTo>
                  <a:lnTo>
                    <a:pt x="8610" y="21336"/>
                  </a:lnTo>
                  <a:lnTo>
                    <a:pt x="9029" y="21209"/>
                  </a:lnTo>
                  <a:lnTo>
                    <a:pt x="7670" y="26670"/>
                  </a:lnTo>
                  <a:lnTo>
                    <a:pt x="10541" y="21717"/>
                  </a:lnTo>
                  <a:lnTo>
                    <a:pt x="9690" y="27559"/>
                  </a:lnTo>
                  <a:lnTo>
                    <a:pt x="10795" y="22733"/>
                  </a:lnTo>
                  <a:lnTo>
                    <a:pt x="11938" y="25654"/>
                  </a:lnTo>
                  <a:lnTo>
                    <a:pt x="13233" y="22987"/>
                  </a:lnTo>
                  <a:lnTo>
                    <a:pt x="13106" y="23444"/>
                  </a:lnTo>
                  <a:lnTo>
                    <a:pt x="13004" y="24003"/>
                  </a:lnTo>
                  <a:lnTo>
                    <a:pt x="13385" y="24384"/>
                  </a:lnTo>
                  <a:lnTo>
                    <a:pt x="13411" y="26035"/>
                  </a:lnTo>
                  <a:lnTo>
                    <a:pt x="13627" y="26797"/>
                  </a:lnTo>
                  <a:lnTo>
                    <a:pt x="14135" y="22987"/>
                  </a:lnTo>
                  <a:lnTo>
                    <a:pt x="14160" y="22733"/>
                  </a:lnTo>
                  <a:lnTo>
                    <a:pt x="15138" y="21971"/>
                  </a:lnTo>
                  <a:lnTo>
                    <a:pt x="15214" y="21717"/>
                  </a:lnTo>
                  <a:lnTo>
                    <a:pt x="15379" y="21209"/>
                  </a:lnTo>
                  <a:lnTo>
                    <a:pt x="15659" y="20320"/>
                  </a:lnTo>
                  <a:lnTo>
                    <a:pt x="15900" y="19558"/>
                  </a:lnTo>
                  <a:lnTo>
                    <a:pt x="16116" y="23495"/>
                  </a:lnTo>
                  <a:lnTo>
                    <a:pt x="14922" y="24257"/>
                  </a:lnTo>
                  <a:lnTo>
                    <a:pt x="14693" y="28067"/>
                  </a:lnTo>
                  <a:lnTo>
                    <a:pt x="15049" y="24765"/>
                  </a:lnTo>
                  <a:lnTo>
                    <a:pt x="16256" y="24892"/>
                  </a:lnTo>
                  <a:lnTo>
                    <a:pt x="16268" y="24765"/>
                  </a:lnTo>
                  <a:lnTo>
                    <a:pt x="16357" y="22098"/>
                  </a:lnTo>
                  <a:lnTo>
                    <a:pt x="16586" y="24638"/>
                  </a:lnTo>
                  <a:lnTo>
                    <a:pt x="16662" y="23368"/>
                  </a:lnTo>
                  <a:lnTo>
                    <a:pt x="16522" y="26797"/>
                  </a:lnTo>
                  <a:lnTo>
                    <a:pt x="16992" y="23368"/>
                  </a:lnTo>
                  <a:lnTo>
                    <a:pt x="17170" y="22098"/>
                  </a:lnTo>
                  <a:lnTo>
                    <a:pt x="17221" y="21717"/>
                  </a:lnTo>
                  <a:lnTo>
                    <a:pt x="17119" y="25908"/>
                  </a:lnTo>
                  <a:lnTo>
                    <a:pt x="17919" y="22860"/>
                  </a:lnTo>
                  <a:lnTo>
                    <a:pt x="18211" y="24638"/>
                  </a:lnTo>
                  <a:lnTo>
                    <a:pt x="18338" y="25603"/>
                  </a:lnTo>
                  <a:lnTo>
                    <a:pt x="17538" y="27686"/>
                  </a:lnTo>
                  <a:lnTo>
                    <a:pt x="18554" y="26162"/>
                  </a:lnTo>
                  <a:lnTo>
                    <a:pt x="18656" y="26974"/>
                  </a:lnTo>
                  <a:lnTo>
                    <a:pt x="18656" y="26162"/>
                  </a:lnTo>
                  <a:lnTo>
                    <a:pt x="18757" y="25273"/>
                  </a:lnTo>
                  <a:lnTo>
                    <a:pt x="19100" y="23622"/>
                  </a:lnTo>
                  <a:lnTo>
                    <a:pt x="19951" y="22860"/>
                  </a:lnTo>
                  <a:lnTo>
                    <a:pt x="20231" y="22606"/>
                  </a:lnTo>
                  <a:lnTo>
                    <a:pt x="19443" y="25654"/>
                  </a:lnTo>
                  <a:lnTo>
                    <a:pt x="19316" y="28575"/>
                  </a:lnTo>
                  <a:lnTo>
                    <a:pt x="20066" y="27559"/>
                  </a:lnTo>
                  <a:lnTo>
                    <a:pt x="20980" y="24130"/>
                  </a:lnTo>
                  <a:lnTo>
                    <a:pt x="21437" y="24384"/>
                  </a:lnTo>
                  <a:lnTo>
                    <a:pt x="21361" y="25527"/>
                  </a:lnTo>
                  <a:lnTo>
                    <a:pt x="21247" y="26035"/>
                  </a:lnTo>
                  <a:lnTo>
                    <a:pt x="21894" y="24130"/>
                  </a:lnTo>
                  <a:lnTo>
                    <a:pt x="22275" y="22987"/>
                  </a:lnTo>
                  <a:lnTo>
                    <a:pt x="23228" y="26035"/>
                  </a:lnTo>
                  <a:lnTo>
                    <a:pt x="24269" y="22987"/>
                  </a:lnTo>
                  <a:lnTo>
                    <a:pt x="24396" y="22606"/>
                  </a:lnTo>
                  <a:lnTo>
                    <a:pt x="24472" y="22415"/>
                  </a:lnTo>
                  <a:lnTo>
                    <a:pt x="24460" y="23266"/>
                  </a:lnTo>
                  <a:lnTo>
                    <a:pt x="24511" y="22352"/>
                  </a:lnTo>
                  <a:lnTo>
                    <a:pt x="24549" y="21717"/>
                  </a:lnTo>
                  <a:lnTo>
                    <a:pt x="24803" y="19558"/>
                  </a:lnTo>
                  <a:lnTo>
                    <a:pt x="24853" y="19177"/>
                  </a:lnTo>
                  <a:lnTo>
                    <a:pt x="24993" y="18034"/>
                  </a:lnTo>
                  <a:lnTo>
                    <a:pt x="25374" y="18034"/>
                  </a:lnTo>
                  <a:lnTo>
                    <a:pt x="25996" y="15621"/>
                  </a:lnTo>
                  <a:lnTo>
                    <a:pt x="25831" y="18161"/>
                  </a:lnTo>
                  <a:lnTo>
                    <a:pt x="25615" y="18161"/>
                  </a:lnTo>
                  <a:lnTo>
                    <a:pt x="25463" y="19050"/>
                  </a:lnTo>
                  <a:lnTo>
                    <a:pt x="25260" y="19939"/>
                  </a:lnTo>
                  <a:lnTo>
                    <a:pt x="25793" y="18796"/>
                  </a:lnTo>
                  <a:lnTo>
                    <a:pt x="25717" y="21488"/>
                  </a:lnTo>
                  <a:lnTo>
                    <a:pt x="25793" y="21336"/>
                  </a:lnTo>
                  <a:lnTo>
                    <a:pt x="25882" y="20828"/>
                  </a:lnTo>
                  <a:lnTo>
                    <a:pt x="25958" y="20980"/>
                  </a:lnTo>
                  <a:lnTo>
                    <a:pt x="26022" y="20828"/>
                  </a:lnTo>
                  <a:lnTo>
                    <a:pt x="26949" y="18796"/>
                  </a:lnTo>
                  <a:lnTo>
                    <a:pt x="27241" y="19431"/>
                  </a:lnTo>
                  <a:lnTo>
                    <a:pt x="27330" y="20828"/>
                  </a:lnTo>
                  <a:lnTo>
                    <a:pt x="27101" y="23368"/>
                  </a:lnTo>
                  <a:lnTo>
                    <a:pt x="25958" y="20980"/>
                  </a:lnTo>
                  <a:lnTo>
                    <a:pt x="26035" y="22098"/>
                  </a:lnTo>
                  <a:lnTo>
                    <a:pt x="26276" y="24130"/>
                  </a:lnTo>
                  <a:lnTo>
                    <a:pt x="25527" y="22606"/>
                  </a:lnTo>
                  <a:lnTo>
                    <a:pt x="25527" y="28321"/>
                  </a:lnTo>
                  <a:lnTo>
                    <a:pt x="25044" y="22390"/>
                  </a:lnTo>
                  <a:lnTo>
                    <a:pt x="25044" y="28321"/>
                  </a:lnTo>
                  <a:lnTo>
                    <a:pt x="25984" y="29337"/>
                  </a:lnTo>
                  <a:lnTo>
                    <a:pt x="26174" y="28321"/>
                  </a:lnTo>
                  <a:lnTo>
                    <a:pt x="26492" y="26543"/>
                  </a:lnTo>
                  <a:lnTo>
                    <a:pt x="27559" y="27686"/>
                  </a:lnTo>
                  <a:lnTo>
                    <a:pt x="27863" y="26543"/>
                  </a:lnTo>
                  <a:lnTo>
                    <a:pt x="27965" y="26162"/>
                  </a:lnTo>
                  <a:lnTo>
                    <a:pt x="27876" y="25019"/>
                  </a:lnTo>
                  <a:lnTo>
                    <a:pt x="27965" y="24384"/>
                  </a:lnTo>
                  <a:lnTo>
                    <a:pt x="28028" y="24130"/>
                  </a:lnTo>
                  <a:lnTo>
                    <a:pt x="28232" y="23368"/>
                  </a:lnTo>
                  <a:lnTo>
                    <a:pt x="28321" y="22987"/>
                  </a:lnTo>
                  <a:lnTo>
                    <a:pt x="28435" y="22733"/>
                  </a:lnTo>
                  <a:lnTo>
                    <a:pt x="30505" y="19558"/>
                  </a:lnTo>
                  <a:lnTo>
                    <a:pt x="28549" y="32004"/>
                  </a:lnTo>
                  <a:lnTo>
                    <a:pt x="30403" y="27432"/>
                  </a:lnTo>
                  <a:lnTo>
                    <a:pt x="30962" y="25400"/>
                  </a:lnTo>
                  <a:lnTo>
                    <a:pt x="31089" y="24803"/>
                  </a:lnTo>
                  <a:lnTo>
                    <a:pt x="31750" y="20701"/>
                  </a:lnTo>
                  <a:lnTo>
                    <a:pt x="32156" y="22402"/>
                  </a:lnTo>
                  <a:lnTo>
                    <a:pt x="32283" y="23342"/>
                  </a:lnTo>
                  <a:lnTo>
                    <a:pt x="31508" y="27051"/>
                  </a:lnTo>
                  <a:lnTo>
                    <a:pt x="32613" y="27686"/>
                  </a:lnTo>
                  <a:lnTo>
                    <a:pt x="32715" y="25565"/>
                  </a:lnTo>
                  <a:lnTo>
                    <a:pt x="32918" y="21463"/>
                  </a:lnTo>
                  <a:lnTo>
                    <a:pt x="33667" y="23876"/>
                  </a:lnTo>
                  <a:lnTo>
                    <a:pt x="34264" y="23876"/>
                  </a:lnTo>
                  <a:lnTo>
                    <a:pt x="33934" y="27432"/>
                  </a:lnTo>
                  <a:lnTo>
                    <a:pt x="35242" y="27051"/>
                  </a:lnTo>
                  <a:lnTo>
                    <a:pt x="36944" y="24638"/>
                  </a:lnTo>
                  <a:lnTo>
                    <a:pt x="38404" y="24257"/>
                  </a:lnTo>
                  <a:lnTo>
                    <a:pt x="38188" y="25273"/>
                  </a:lnTo>
                  <a:lnTo>
                    <a:pt x="37947" y="25908"/>
                  </a:lnTo>
                  <a:lnTo>
                    <a:pt x="37858" y="26670"/>
                  </a:lnTo>
                  <a:lnTo>
                    <a:pt x="37973" y="27432"/>
                  </a:lnTo>
                  <a:lnTo>
                    <a:pt x="39941" y="25908"/>
                  </a:lnTo>
                  <a:lnTo>
                    <a:pt x="41744" y="28575"/>
                  </a:lnTo>
                  <a:lnTo>
                    <a:pt x="42976" y="30734"/>
                  </a:lnTo>
                  <a:lnTo>
                    <a:pt x="44030" y="27813"/>
                  </a:lnTo>
                  <a:lnTo>
                    <a:pt x="44170" y="27813"/>
                  </a:lnTo>
                  <a:lnTo>
                    <a:pt x="44653" y="26670"/>
                  </a:lnTo>
                  <a:lnTo>
                    <a:pt x="45059" y="26543"/>
                  </a:lnTo>
                  <a:lnTo>
                    <a:pt x="44970" y="27559"/>
                  </a:lnTo>
                  <a:lnTo>
                    <a:pt x="44843" y="28575"/>
                  </a:lnTo>
                  <a:lnTo>
                    <a:pt x="44526" y="29337"/>
                  </a:lnTo>
                  <a:lnTo>
                    <a:pt x="46037" y="26924"/>
                  </a:lnTo>
                  <a:lnTo>
                    <a:pt x="46405" y="26543"/>
                  </a:lnTo>
                  <a:lnTo>
                    <a:pt x="47015" y="25908"/>
                  </a:lnTo>
                  <a:lnTo>
                    <a:pt x="48590" y="24257"/>
                  </a:lnTo>
                  <a:lnTo>
                    <a:pt x="49161" y="26924"/>
                  </a:lnTo>
                  <a:lnTo>
                    <a:pt x="49276" y="27813"/>
                  </a:lnTo>
                  <a:lnTo>
                    <a:pt x="49187" y="28016"/>
                  </a:lnTo>
                  <a:lnTo>
                    <a:pt x="49072" y="28778"/>
                  </a:lnTo>
                  <a:lnTo>
                    <a:pt x="49720" y="29972"/>
                  </a:lnTo>
                  <a:lnTo>
                    <a:pt x="50647" y="24257"/>
                  </a:lnTo>
                  <a:lnTo>
                    <a:pt x="50698" y="23876"/>
                  </a:lnTo>
                  <a:lnTo>
                    <a:pt x="50787" y="23368"/>
                  </a:lnTo>
                  <a:lnTo>
                    <a:pt x="50927" y="22479"/>
                  </a:lnTo>
                  <a:lnTo>
                    <a:pt x="51155" y="23876"/>
                  </a:lnTo>
                  <a:lnTo>
                    <a:pt x="51269" y="25654"/>
                  </a:lnTo>
                  <a:lnTo>
                    <a:pt x="51142" y="25908"/>
                  </a:lnTo>
                  <a:lnTo>
                    <a:pt x="52984" y="27559"/>
                  </a:lnTo>
                  <a:lnTo>
                    <a:pt x="55664" y="25146"/>
                  </a:lnTo>
                  <a:lnTo>
                    <a:pt x="56515" y="29972"/>
                  </a:lnTo>
                  <a:lnTo>
                    <a:pt x="57480" y="25654"/>
                  </a:lnTo>
                  <a:lnTo>
                    <a:pt x="58242" y="32258"/>
                  </a:lnTo>
                  <a:lnTo>
                    <a:pt x="59296" y="26162"/>
                  </a:lnTo>
                  <a:lnTo>
                    <a:pt x="59829" y="28575"/>
                  </a:lnTo>
                  <a:lnTo>
                    <a:pt x="59931" y="29464"/>
                  </a:lnTo>
                  <a:lnTo>
                    <a:pt x="59677" y="29972"/>
                  </a:lnTo>
                  <a:lnTo>
                    <a:pt x="59563" y="30480"/>
                  </a:lnTo>
                  <a:lnTo>
                    <a:pt x="60820" y="32639"/>
                  </a:lnTo>
                  <a:lnTo>
                    <a:pt x="61214" y="33020"/>
                  </a:lnTo>
                  <a:lnTo>
                    <a:pt x="62064" y="28956"/>
                  </a:lnTo>
                  <a:lnTo>
                    <a:pt x="62699" y="28448"/>
                  </a:lnTo>
                  <a:lnTo>
                    <a:pt x="62217" y="31623"/>
                  </a:lnTo>
                  <a:lnTo>
                    <a:pt x="63423" y="28448"/>
                  </a:lnTo>
                  <a:lnTo>
                    <a:pt x="63474" y="28321"/>
                  </a:lnTo>
                  <a:lnTo>
                    <a:pt x="63258" y="32258"/>
                  </a:lnTo>
                  <a:lnTo>
                    <a:pt x="63792" y="31623"/>
                  </a:lnTo>
                  <a:lnTo>
                    <a:pt x="63893" y="31483"/>
                  </a:lnTo>
                  <a:lnTo>
                    <a:pt x="63728" y="31254"/>
                  </a:lnTo>
                  <a:lnTo>
                    <a:pt x="63842" y="29210"/>
                  </a:lnTo>
                  <a:lnTo>
                    <a:pt x="63982" y="28956"/>
                  </a:lnTo>
                  <a:lnTo>
                    <a:pt x="64490" y="28321"/>
                  </a:lnTo>
                  <a:lnTo>
                    <a:pt x="64897" y="27813"/>
                  </a:lnTo>
                  <a:lnTo>
                    <a:pt x="65328" y="30734"/>
                  </a:lnTo>
                  <a:lnTo>
                    <a:pt x="65430" y="31750"/>
                  </a:lnTo>
                  <a:lnTo>
                    <a:pt x="65214" y="33274"/>
                  </a:lnTo>
                  <a:lnTo>
                    <a:pt x="67513" y="30861"/>
                  </a:lnTo>
                  <a:lnTo>
                    <a:pt x="67398" y="31483"/>
                  </a:lnTo>
                  <a:lnTo>
                    <a:pt x="67703" y="30861"/>
                  </a:lnTo>
                  <a:lnTo>
                    <a:pt x="68021" y="30226"/>
                  </a:lnTo>
                  <a:lnTo>
                    <a:pt x="66154" y="36703"/>
                  </a:lnTo>
                  <a:lnTo>
                    <a:pt x="67487" y="33909"/>
                  </a:lnTo>
                  <a:lnTo>
                    <a:pt x="67614" y="32893"/>
                  </a:lnTo>
                  <a:lnTo>
                    <a:pt x="67843" y="32131"/>
                  </a:lnTo>
                  <a:lnTo>
                    <a:pt x="68033" y="31242"/>
                  </a:lnTo>
                  <a:lnTo>
                    <a:pt x="68186" y="33274"/>
                  </a:lnTo>
                  <a:lnTo>
                    <a:pt x="69215" y="33528"/>
                  </a:lnTo>
                  <a:lnTo>
                    <a:pt x="70116" y="32766"/>
                  </a:lnTo>
                  <a:lnTo>
                    <a:pt x="69608" y="34925"/>
                  </a:lnTo>
                  <a:lnTo>
                    <a:pt x="70904" y="35814"/>
                  </a:lnTo>
                  <a:lnTo>
                    <a:pt x="72694" y="34417"/>
                  </a:lnTo>
                  <a:lnTo>
                    <a:pt x="74244" y="34671"/>
                  </a:lnTo>
                  <a:lnTo>
                    <a:pt x="74168" y="34417"/>
                  </a:lnTo>
                  <a:lnTo>
                    <a:pt x="73888" y="33604"/>
                  </a:lnTo>
                  <a:lnTo>
                    <a:pt x="74015" y="32766"/>
                  </a:lnTo>
                  <a:lnTo>
                    <a:pt x="74333" y="31242"/>
                  </a:lnTo>
                  <a:lnTo>
                    <a:pt x="74536" y="30226"/>
                  </a:lnTo>
                  <a:lnTo>
                    <a:pt x="74612" y="29845"/>
                  </a:lnTo>
                  <a:lnTo>
                    <a:pt x="75133" y="29464"/>
                  </a:lnTo>
                  <a:lnTo>
                    <a:pt x="75044" y="30251"/>
                  </a:lnTo>
                  <a:lnTo>
                    <a:pt x="75361" y="29464"/>
                  </a:lnTo>
                  <a:lnTo>
                    <a:pt x="75514" y="29083"/>
                  </a:lnTo>
                  <a:lnTo>
                    <a:pt x="75907" y="29464"/>
                  </a:lnTo>
                  <a:lnTo>
                    <a:pt x="76022" y="29667"/>
                  </a:lnTo>
                  <a:lnTo>
                    <a:pt x="75336" y="32766"/>
                  </a:lnTo>
                  <a:lnTo>
                    <a:pt x="75209" y="33147"/>
                  </a:lnTo>
                  <a:lnTo>
                    <a:pt x="74764" y="34036"/>
                  </a:lnTo>
                  <a:lnTo>
                    <a:pt x="75653" y="33020"/>
                  </a:lnTo>
                  <a:lnTo>
                    <a:pt x="75590" y="33528"/>
                  </a:lnTo>
                  <a:lnTo>
                    <a:pt x="75463" y="34163"/>
                  </a:lnTo>
                  <a:lnTo>
                    <a:pt x="75272" y="34544"/>
                  </a:lnTo>
                  <a:lnTo>
                    <a:pt x="75018" y="35814"/>
                  </a:lnTo>
                  <a:lnTo>
                    <a:pt x="75666" y="33782"/>
                  </a:lnTo>
                  <a:lnTo>
                    <a:pt x="75666" y="39370"/>
                  </a:lnTo>
                  <a:lnTo>
                    <a:pt x="76695" y="35814"/>
                  </a:lnTo>
                  <a:lnTo>
                    <a:pt x="76568" y="36830"/>
                  </a:lnTo>
                  <a:lnTo>
                    <a:pt x="78117" y="37084"/>
                  </a:lnTo>
                  <a:lnTo>
                    <a:pt x="79006" y="36068"/>
                  </a:lnTo>
                  <a:lnTo>
                    <a:pt x="80314" y="36068"/>
                  </a:lnTo>
                  <a:lnTo>
                    <a:pt x="80352" y="35814"/>
                  </a:lnTo>
                  <a:lnTo>
                    <a:pt x="80708" y="33782"/>
                  </a:lnTo>
                  <a:lnTo>
                    <a:pt x="80822" y="33147"/>
                  </a:lnTo>
                  <a:lnTo>
                    <a:pt x="81216" y="33909"/>
                  </a:lnTo>
                  <a:lnTo>
                    <a:pt x="81470" y="33147"/>
                  </a:lnTo>
                  <a:lnTo>
                    <a:pt x="81508" y="33020"/>
                  </a:lnTo>
                  <a:lnTo>
                    <a:pt x="81991" y="31623"/>
                  </a:lnTo>
                  <a:lnTo>
                    <a:pt x="82765" y="32766"/>
                  </a:lnTo>
                  <a:lnTo>
                    <a:pt x="83400" y="35179"/>
                  </a:lnTo>
                  <a:lnTo>
                    <a:pt x="84556" y="35179"/>
                  </a:lnTo>
                  <a:lnTo>
                    <a:pt x="85496" y="34036"/>
                  </a:lnTo>
                  <a:lnTo>
                    <a:pt x="85471" y="33782"/>
                  </a:lnTo>
                  <a:lnTo>
                    <a:pt x="85344" y="33147"/>
                  </a:lnTo>
                  <a:lnTo>
                    <a:pt x="85420" y="32258"/>
                  </a:lnTo>
                  <a:lnTo>
                    <a:pt x="85674" y="31623"/>
                  </a:lnTo>
                  <a:lnTo>
                    <a:pt x="85877" y="31115"/>
                  </a:lnTo>
                  <a:lnTo>
                    <a:pt x="85661" y="32512"/>
                  </a:lnTo>
                  <a:lnTo>
                    <a:pt x="85559" y="33769"/>
                  </a:lnTo>
                  <a:lnTo>
                    <a:pt x="86639" y="33655"/>
                  </a:lnTo>
                  <a:lnTo>
                    <a:pt x="85725" y="35433"/>
                  </a:lnTo>
                  <a:lnTo>
                    <a:pt x="87528" y="35179"/>
                  </a:lnTo>
                  <a:lnTo>
                    <a:pt x="89306" y="33655"/>
                  </a:lnTo>
                  <a:lnTo>
                    <a:pt x="89611" y="33401"/>
                  </a:lnTo>
                  <a:lnTo>
                    <a:pt x="89687" y="31115"/>
                  </a:lnTo>
                  <a:lnTo>
                    <a:pt x="89763" y="30861"/>
                  </a:lnTo>
                  <a:lnTo>
                    <a:pt x="90157" y="30480"/>
                  </a:lnTo>
                  <a:lnTo>
                    <a:pt x="90208" y="32385"/>
                  </a:lnTo>
                  <a:lnTo>
                    <a:pt x="89992" y="33401"/>
                  </a:lnTo>
                  <a:lnTo>
                    <a:pt x="89865" y="33655"/>
                  </a:lnTo>
                  <a:lnTo>
                    <a:pt x="92202" y="30480"/>
                  </a:lnTo>
                  <a:lnTo>
                    <a:pt x="92494" y="30099"/>
                  </a:lnTo>
                  <a:lnTo>
                    <a:pt x="92875" y="42164"/>
                  </a:lnTo>
                  <a:lnTo>
                    <a:pt x="95275" y="37198"/>
                  </a:lnTo>
                  <a:lnTo>
                    <a:pt x="95465" y="36957"/>
                  </a:lnTo>
                  <a:lnTo>
                    <a:pt x="97358" y="34544"/>
                  </a:lnTo>
                  <a:lnTo>
                    <a:pt x="97993" y="35179"/>
                  </a:lnTo>
                  <a:lnTo>
                    <a:pt x="96558" y="36449"/>
                  </a:lnTo>
                  <a:lnTo>
                    <a:pt x="96786" y="38227"/>
                  </a:lnTo>
                  <a:lnTo>
                    <a:pt x="99072" y="34544"/>
                  </a:lnTo>
                  <a:lnTo>
                    <a:pt x="99301" y="34163"/>
                  </a:lnTo>
                  <a:lnTo>
                    <a:pt x="99352" y="39370"/>
                  </a:lnTo>
                  <a:lnTo>
                    <a:pt x="101295" y="36703"/>
                  </a:lnTo>
                  <a:lnTo>
                    <a:pt x="100901" y="44704"/>
                  </a:lnTo>
                  <a:lnTo>
                    <a:pt x="105232" y="36830"/>
                  </a:lnTo>
                  <a:lnTo>
                    <a:pt x="105740" y="42164"/>
                  </a:lnTo>
                  <a:lnTo>
                    <a:pt x="105956" y="40640"/>
                  </a:lnTo>
                  <a:lnTo>
                    <a:pt x="106057" y="40132"/>
                  </a:lnTo>
                  <a:lnTo>
                    <a:pt x="106730" y="38481"/>
                  </a:lnTo>
                  <a:lnTo>
                    <a:pt x="106514" y="39827"/>
                  </a:lnTo>
                  <a:lnTo>
                    <a:pt x="106794" y="39243"/>
                  </a:lnTo>
                  <a:lnTo>
                    <a:pt x="108458" y="38481"/>
                  </a:lnTo>
                  <a:lnTo>
                    <a:pt x="110413" y="37592"/>
                  </a:lnTo>
                  <a:lnTo>
                    <a:pt x="112852" y="43180"/>
                  </a:lnTo>
                  <a:lnTo>
                    <a:pt x="115773" y="45466"/>
                  </a:lnTo>
                  <a:lnTo>
                    <a:pt x="116865" y="46228"/>
                  </a:lnTo>
                  <a:lnTo>
                    <a:pt x="118148" y="37592"/>
                  </a:lnTo>
                  <a:lnTo>
                    <a:pt x="118262" y="36830"/>
                  </a:lnTo>
                  <a:lnTo>
                    <a:pt x="118275" y="36703"/>
                  </a:lnTo>
                  <a:lnTo>
                    <a:pt x="118351" y="36195"/>
                  </a:lnTo>
                  <a:lnTo>
                    <a:pt x="118846" y="39751"/>
                  </a:lnTo>
                  <a:lnTo>
                    <a:pt x="118922" y="40944"/>
                  </a:lnTo>
                  <a:lnTo>
                    <a:pt x="117868" y="44069"/>
                  </a:lnTo>
                  <a:lnTo>
                    <a:pt x="121107" y="40513"/>
                  </a:lnTo>
                  <a:lnTo>
                    <a:pt x="122745" y="45212"/>
                  </a:lnTo>
                  <a:lnTo>
                    <a:pt x="125818" y="42291"/>
                  </a:lnTo>
                  <a:lnTo>
                    <a:pt x="125514" y="43053"/>
                  </a:lnTo>
                  <a:lnTo>
                    <a:pt x="125298" y="44069"/>
                  </a:lnTo>
                  <a:lnTo>
                    <a:pt x="125069" y="44069"/>
                  </a:lnTo>
                  <a:lnTo>
                    <a:pt x="125056" y="46609"/>
                  </a:lnTo>
                  <a:lnTo>
                    <a:pt x="126885" y="44424"/>
                  </a:lnTo>
                  <a:lnTo>
                    <a:pt x="127317" y="42545"/>
                  </a:lnTo>
                  <a:lnTo>
                    <a:pt x="127635" y="42799"/>
                  </a:lnTo>
                  <a:lnTo>
                    <a:pt x="127177" y="43954"/>
                  </a:lnTo>
                  <a:lnTo>
                    <a:pt x="127088" y="45974"/>
                  </a:lnTo>
                  <a:lnTo>
                    <a:pt x="127215" y="46990"/>
                  </a:lnTo>
                  <a:lnTo>
                    <a:pt x="128943" y="42545"/>
                  </a:lnTo>
                  <a:lnTo>
                    <a:pt x="128689" y="45110"/>
                  </a:lnTo>
                  <a:lnTo>
                    <a:pt x="128828" y="44831"/>
                  </a:lnTo>
                  <a:lnTo>
                    <a:pt x="129705" y="46609"/>
                  </a:lnTo>
                  <a:lnTo>
                    <a:pt x="129870" y="44831"/>
                  </a:lnTo>
                  <a:lnTo>
                    <a:pt x="129984" y="43688"/>
                  </a:lnTo>
                  <a:lnTo>
                    <a:pt x="130594" y="45212"/>
                  </a:lnTo>
                  <a:lnTo>
                    <a:pt x="131457" y="43688"/>
                  </a:lnTo>
                  <a:lnTo>
                    <a:pt x="131953" y="42799"/>
                  </a:lnTo>
                  <a:lnTo>
                    <a:pt x="132283" y="44577"/>
                  </a:lnTo>
                  <a:lnTo>
                    <a:pt x="132219" y="44767"/>
                  </a:lnTo>
                  <a:lnTo>
                    <a:pt x="132156" y="44958"/>
                  </a:lnTo>
                  <a:lnTo>
                    <a:pt x="132041" y="45288"/>
                  </a:lnTo>
                  <a:lnTo>
                    <a:pt x="132359" y="46659"/>
                  </a:lnTo>
                  <a:lnTo>
                    <a:pt x="132422" y="45593"/>
                  </a:lnTo>
                  <a:lnTo>
                    <a:pt x="132384" y="44983"/>
                  </a:lnTo>
                  <a:lnTo>
                    <a:pt x="132295" y="44577"/>
                  </a:lnTo>
                  <a:lnTo>
                    <a:pt x="132969" y="42799"/>
                  </a:lnTo>
                  <a:lnTo>
                    <a:pt x="133057" y="42545"/>
                  </a:lnTo>
                  <a:lnTo>
                    <a:pt x="133159" y="42291"/>
                  </a:lnTo>
                  <a:lnTo>
                    <a:pt x="133438" y="41529"/>
                  </a:lnTo>
                  <a:lnTo>
                    <a:pt x="133477" y="46482"/>
                  </a:lnTo>
                  <a:lnTo>
                    <a:pt x="134594" y="42037"/>
                  </a:lnTo>
                  <a:lnTo>
                    <a:pt x="133540" y="46609"/>
                  </a:lnTo>
                  <a:lnTo>
                    <a:pt x="135331" y="46101"/>
                  </a:lnTo>
                  <a:lnTo>
                    <a:pt x="136359" y="44069"/>
                  </a:lnTo>
                  <a:lnTo>
                    <a:pt x="135864" y="45339"/>
                  </a:lnTo>
                  <a:lnTo>
                    <a:pt x="136525" y="45593"/>
                  </a:lnTo>
                  <a:lnTo>
                    <a:pt x="135890" y="47498"/>
                  </a:lnTo>
                  <a:lnTo>
                    <a:pt x="136537" y="47498"/>
                  </a:lnTo>
                  <a:lnTo>
                    <a:pt x="137312" y="46863"/>
                  </a:lnTo>
                  <a:lnTo>
                    <a:pt x="137718" y="44450"/>
                  </a:lnTo>
                  <a:lnTo>
                    <a:pt x="137680" y="50165"/>
                  </a:lnTo>
                  <a:lnTo>
                    <a:pt x="139687" y="44450"/>
                  </a:lnTo>
                  <a:lnTo>
                    <a:pt x="139814" y="44069"/>
                  </a:lnTo>
                  <a:lnTo>
                    <a:pt x="140525" y="42037"/>
                  </a:lnTo>
                  <a:lnTo>
                    <a:pt x="140703" y="41529"/>
                  </a:lnTo>
                  <a:lnTo>
                    <a:pt x="141058" y="40513"/>
                  </a:lnTo>
                  <a:lnTo>
                    <a:pt x="140157" y="47752"/>
                  </a:lnTo>
                  <a:lnTo>
                    <a:pt x="142608" y="45720"/>
                  </a:lnTo>
                  <a:lnTo>
                    <a:pt x="144526" y="44450"/>
                  </a:lnTo>
                  <a:lnTo>
                    <a:pt x="144449" y="44831"/>
                  </a:lnTo>
                  <a:lnTo>
                    <a:pt x="143675" y="48514"/>
                  </a:lnTo>
                  <a:lnTo>
                    <a:pt x="145338" y="47269"/>
                  </a:lnTo>
                  <a:lnTo>
                    <a:pt x="145224" y="46456"/>
                  </a:lnTo>
                  <a:lnTo>
                    <a:pt x="144805" y="44297"/>
                  </a:lnTo>
                  <a:lnTo>
                    <a:pt x="144691" y="43688"/>
                  </a:lnTo>
                  <a:lnTo>
                    <a:pt x="144805" y="44297"/>
                  </a:lnTo>
                  <a:lnTo>
                    <a:pt x="146672" y="43688"/>
                  </a:lnTo>
                  <a:lnTo>
                    <a:pt x="146037" y="46329"/>
                  </a:lnTo>
                  <a:lnTo>
                    <a:pt x="147358" y="43688"/>
                  </a:lnTo>
                  <a:lnTo>
                    <a:pt x="147548" y="43307"/>
                  </a:lnTo>
                  <a:lnTo>
                    <a:pt x="148894" y="44704"/>
                  </a:lnTo>
                  <a:lnTo>
                    <a:pt x="148932" y="44831"/>
                  </a:lnTo>
                  <a:lnTo>
                    <a:pt x="149059" y="45593"/>
                  </a:lnTo>
                  <a:lnTo>
                    <a:pt x="148209" y="46736"/>
                  </a:lnTo>
                  <a:lnTo>
                    <a:pt x="147878" y="47498"/>
                  </a:lnTo>
                  <a:lnTo>
                    <a:pt x="149936" y="45847"/>
                  </a:lnTo>
                  <a:lnTo>
                    <a:pt x="150901" y="48641"/>
                  </a:lnTo>
                  <a:lnTo>
                    <a:pt x="152793" y="46482"/>
                  </a:lnTo>
                  <a:lnTo>
                    <a:pt x="152908" y="46101"/>
                  </a:lnTo>
                  <a:lnTo>
                    <a:pt x="152933" y="45847"/>
                  </a:lnTo>
                  <a:lnTo>
                    <a:pt x="153060" y="44297"/>
                  </a:lnTo>
                  <a:lnTo>
                    <a:pt x="153162" y="43624"/>
                  </a:lnTo>
                  <a:lnTo>
                    <a:pt x="153416" y="43307"/>
                  </a:lnTo>
                  <a:lnTo>
                    <a:pt x="155244" y="41021"/>
                  </a:lnTo>
                  <a:lnTo>
                    <a:pt x="155359" y="40767"/>
                  </a:lnTo>
                  <a:lnTo>
                    <a:pt x="155308" y="40944"/>
                  </a:lnTo>
                  <a:lnTo>
                    <a:pt x="154000" y="45085"/>
                  </a:lnTo>
                  <a:lnTo>
                    <a:pt x="156946" y="41021"/>
                  </a:lnTo>
                  <a:lnTo>
                    <a:pt x="154419" y="48387"/>
                  </a:lnTo>
                  <a:lnTo>
                    <a:pt x="154698" y="48006"/>
                  </a:lnTo>
                  <a:lnTo>
                    <a:pt x="155079" y="47256"/>
                  </a:lnTo>
                  <a:lnTo>
                    <a:pt x="155181" y="46990"/>
                  </a:lnTo>
                  <a:lnTo>
                    <a:pt x="155448" y="45720"/>
                  </a:lnTo>
                  <a:lnTo>
                    <a:pt x="155549" y="46736"/>
                  </a:lnTo>
                  <a:lnTo>
                    <a:pt x="155435" y="47205"/>
                  </a:lnTo>
                  <a:lnTo>
                    <a:pt x="154876" y="48514"/>
                  </a:lnTo>
                  <a:lnTo>
                    <a:pt x="156146" y="47625"/>
                  </a:lnTo>
                  <a:lnTo>
                    <a:pt x="156286" y="45720"/>
                  </a:lnTo>
                  <a:lnTo>
                    <a:pt x="156311" y="45339"/>
                  </a:lnTo>
                  <a:lnTo>
                    <a:pt x="157226" y="45593"/>
                  </a:lnTo>
                  <a:lnTo>
                    <a:pt x="157010" y="46482"/>
                  </a:lnTo>
                  <a:lnTo>
                    <a:pt x="156883" y="46736"/>
                  </a:lnTo>
                  <a:lnTo>
                    <a:pt x="156692" y="46990"/>
                  </a:lnTo>
                  <a:lnTo>
                    <a:pt x="156324" y="48133"/>
                  </a:lnTo>
                  <a:lnTo>
                    <a:pt x="157683" y="45339"/>
                  </a:lnTo>
                  <a:lnTo>
                    <a:pt x="158178" y="44323"/>
                  </a:lnTo>
                  <a:lnTo>
                    <a:pt x="158572" y="45085"/>
                  </a:lnTo>
                  <a:lnTo>
                    <a:pt x="158661" y="45720"/>
                  </a:lnTo>
                  <a:lnTo>
                    <a:pt x="158559" y="45974"/>
                  </a:lnTo>
                  <a:lnTo>
                    <a:pt x="158483" y="46736"/>
                  </a:lnTo>
                  <a:lnTo>
                    <a:pt x="159639" y="46736"/>
                  </a:lnTo>
                  <a:lnTo>
                    <a:pt x="160718" y="44323"/>
                  </a:lnTo>
                  <a:lnTo>
                    <a:pt x="161759" y="42037"/>
                  </a:lnTo>
                  <a:lnTo>
                    <a:pt x="162598" y="43954"/>
                  </a:lnTo>
                  <a:lnTo>
                    <a:pt x="162687" y="44577"/>
                  </a:lnTo>
                  <a:lnTo>
                    <a:pt x="161290" y="48641"/>
                  </a:lnTo>
                  <a:lnTo>
                    <a:pt x="162915" y="45847"/>
                  </a:lnTo>
                  <a:lnTo>
                    <a:pt x="162090" y="49657"/>
                  </a:lnTo>
                  <a:lnTo>
                    <a:pt x="163144" y="48768"/>
                  </a:lnTo>
                  <a:lnTo>
                    <a:pt x="163271" y="46863"/>
                  </a:lnTo>
                  <a:lnTo>
                    <a:pt x="163944" y="46990"/>
                  </a:lnTo>
                  <a:lnTo>
                    <a:pt x="164007" y="46863"/>
                  </a:lnTo>
                  <a:lnTo>
                    <a:pt x="164515" y="45847"/>
                  </a:lnTo>
                  <a:lnTo>
                    <a:pt x="165214" y="44450"/>
                  </a:lnTo>
                  <a:lnTo>
                    <a:pt x="165328" y="44958"/>
                  </a:lnTo>
                  <a:lnTo>
                    <a:pt x="165430" y="45974"/>
                  </a:lnTo>
                  <a:lnTo>
                    <a:pt x="164617" y="47244"/>
                  </a:lnTo>
                  <a:lnTo>
                    <a:pt x="166077" y="46863"/>
                  </a:lnTo>
                  <a:lnTo>
                    <a:pt x="165735" y="45339"/>
                  </a:lnTo>
                  <a:lnTo>
                    <a:pt x="165785" y="45085"/>
                  </a:lnTo>
                  <a:lnTo>
                    <a:pt x="166204" y="44450"/>
                  </a:lnTo>
                  <a:lnTo>
                    <a:pt x="166738" y="43624"/>
                  </a:lnTo>
                  <a:lnTo>
                    <a:pt x="166827" y="42037"/>
                  </a:lnTo>
                  <a:lnTo>
                    <a:pt x="166801" y="41021"/>
                  </a:lnTo>
                  <a:lnTo>
                    <a:pt x="166789" y="40386"/>
                  </a:lnTo>
                  <a:lnTo>
                    <a:pt x="167246" y="41275"/>
                  </a:lnTo>
                  <a:lnTo>
                    <a:pt x="167360" y="41783"/>
                  </a:lnTo>
                  <a:lnTo>
                    <a:pt x="167170" y="42037"/>
                  </a:lnTo>
                  <a:lnTo>
                    <a:pt x="168135" y="41910"/>
                  </a:lnTo>
                  <a:lnTo>
                    <a:pt x="167944" y="44170"/>
                  </a:lnTo>
                  <a:lnTo>
                    <a:pt x="169227" y="41910"/>
                  </a:lnTo>
                  <a:lnTo>
                    <a:pt x="169265" y="42037"/>
                  </a:lnTo>
                  <a:lnTo>
                    <a:pt x="169379" y="43954"/>
                  </a:lnTo>
                  <a:lnTo>
                    <a:pt x="169265" y="44450"/>
                  </a:lnTo>
                  <a:lnTo>
                    <a:pt x="168376" y="47117"/>
                  </a:lnTo>
                  <a:lnTo>
                    <a:pt x="168275" y="48006"/>
                  </a:lnTo>
                  <a:lnTo>
                    <a:pt x="169392" y="44958"/>
                  </a:lnTo>
                  <a:lnTo>
                    <a:pt x="170091" y="47498"/>
                  </a:lnTo>
                  <a:lnTo>
                    <a:pt x="170865" y="45466"/>
                  </a:lnTo>
                  <a:lnTo>
                    <a:pt x="171005" y="44958"/>
                  </a:lnTo>
                  <a:lnTo>
                    <a:pt x="170916" y="45339"/>
                  </a:lnTo>
                  <a:lnTo>
                    <a:pt x="170573" y="46736"/>
                  </a:lnTo>
                  <a:lnTo>
                    <a:pt x="170459" y="47371"/>
                  </a:lnTo>
                  <a:lnTo>
                    <a:pt x="171373" y="44831"/>
                  </a:lnTo>
                  <a:lnTo>
                    <a:pt x="171450" y="46101"/>
                  </a:lnTo>
                  <a:lnTo>
                    <a:pt x="171005" y="47752"/>
                  </a:lnTo>
                  <a:lnTo>
                    <a:pt x="171831" y="48514"/>
                  </a:lnTo>
                  <a:lnTo>
                    <a:pt x="171869" y="44831"/>
                  </a:lnTo>
                  <a:lnTo>
                    <a:pt x="171869" y="44196"/>
                  </a:lnTo>
                  <a:lnTo>
                    <a:pt x="171881" y="42926"/>
                  </a:lnTo>
                  <a:lnTo>
                    <a:pt x="172339" y="44577"/>
                  </a:lnTo>
                  <a:lnTo>
                    <a:pt x="172440" y="45339"/>
                  </a:lnTo>
                  <a:lnTo>
                    <a:pt x="172313" y="45847"/>
                  </a:lnTo>
                  <a:lnTo>
                    <a:pt x="172173" y="45974"/>
                  </a:lnTo>
                  <a:lnTo>
                    <a:pt x="172110" y="46228"/>
                  </a:lnTo>
                  <a:lnTo>
                    <a:pt x="172910" y="47498"/>
                  </a:lnTo>
                  <a:lnTo>
                    <a:pt x="174650" y="45085"/>
                  </a:lnTo>
                  <a:lnTo>
                    <a:pt x="175247" y="46329"/>
                  </a:lnTo>
                  <a:lnTo>
                    <a:pt x="175361" y="46736"/>
                  </a:lnTo>
                  <a:lnTo>
                    <a:pt x="174752" y="50457"/>
                  </a:lnTo>
                  <a:lnTo>
                    <a:pt x="175475" y="50292"/>
                  </a:lnTo>
                  <a:lnTo>
                    <a:pt x="178054" y="46863"/>
                  </a:lnTo>
                  <a:lnTo>
                    <a:pt x="179298" y="48133"/>
                  </a:lnTo>
                  <a:lnTo>
                    <a:pt x="179171" y="47752"/>
                  </a:lnTo>
                  <a:lnTo>
                    <a:pt x="179273" y="47117"/>
                  </a:lnTo>
                  <a:lnTo>
                    <a:pt x="179349" y="46863"/>
                  </a:lnTo>
                  <a:lnTo>
                    <a:pt x="179870" y="45085"/>
                  </a:lnTo>
                  <a:lnTo>
                    <a:pt x="180505" y="42926"/>
                  </a:lnTo>
                  <a:lnTo>
                    <a:pt x="180695" y="42291"/>
                  </a:lnTo>
                  <a:lnTo>
                    <a:pt x="179539" y="50546"/>
                  </a:lnTo>
                  <a:lnTo>
                    <a:pt x="180492" y="48895"/>
                  </a:lnTo>
                  <a:lnTo>
                    <a:pt x="180606" y="48641"/>
                  </a:lnTo>
                  <a:lnTo>
                    <a:pt x="179933" y="51054"/>
                  </a:lnTo>
                  <a:lnTo>
                    <a:pt x="180124" y="50546"/>
                  </a:lnTo>
                  <a:lnTo>
                    <a:pt x="180898" y="51689"/>
                  </a:lnTo>
                  <a:lnTo>
                    <a:pt x="181864" y="50546"/>
                  </a:lnTo>
                  <a:lnTo>
                    <a:pt x="182511" y="49784"/>
                  </a:lnTo>
                  <a:lnTo>
                    <a:pt x="184467" y="48387"/>
                  </a:lnTo>
                  <a:lnTo>
                    <a:pt x="184073" y="49403"/>
                  </a:lnTo>
                  <a:lnTo>
                    <a:pt x="183946" y="49911"/>
                  </a:lnTo>
                  <a:lnTo>
                    <a:pt x="184188" y="51181"/>
                  </a:lnTo>
                  <a:lnTo>
                    <a:pt x="185293" y="50927"/>
                  </a:lnTo>
                  <a:lnTo>
                    <a:pt x="185762" y="51689"/>
                  </a:lnTo>
                  <a:lnTo>
                    <a:pt x="186055" y="50927"/>
                  </a:lnTo>
                  <a:lnTo>
                    <a:pt x="186309" y="50292"/>
                  </a:lnTo>
                  <a:lnTo>
                    <a:pt x="186613" y="50673"/>
                  </a:lnTo>
                  <a:lnTo>
                    <a:pt x="186664" y="50292"/>
                  </a:lnTo>
                  <a:lnTo>
                    <a:pt x="186918" y="48641"/>
                  </a:lnTo>
                  <a:lnTo>
                    <a:pt x="187629" y="51689"/>
                  </a:lnTo>
                  <a:lnTo>
                    <a:pt x="189306" y="50927"/>
                  </a:lnTo>
                  <a:lnTo>
                    <a:pt x="191008" y="49911"/>
                  </a:lnTo>
                  <a:lnTo>
                    <a:pt x="191782" y="52324"/>
                  </a:lnTo>
                  <a:lnTo>
                    <a:pt x="191579" y="52324"/>
                  </a:lnTo>
                  <a:lnTo>
                    <a:pt x="190982" y="53467"/>
                  </a:lnTo>
                  <a:lnTo>
                    <a:pt x="191135" y="53467"/>
                  </a:lnTo>
                  <a:lnTo>
                    <a:pt x="192951" y="52578"/>
                  </a:lnTo>
                  <a:lnTo>
                    <a:pt x="193154" y="51689"/>
                  </a:lnTo>
                  <a:lnTo>
                    <a:pt x="193128" y="51181"/>
                  </a:lnTo>
                  <a:lnTo>
                    <a:pt x="193243" y="49911"/>
                  </a:lnTo>
                  <a:lnTo>
                    <a:pt x="193357" y="49149"/>
                  </a:lnTo>
                  <a:lnTo>
                    <a:pt x="193560" y="48641"/>
                  </a:lnTo>
                  <a:lnTo>
                    <a:pt x="193649" y="48387"/>
                  </a:lnTo>
                  <a:lnTo>
                    <a:pt x="193751" y="48133"/>
                  </a:lnTo>
                  <a:lnTo>
                    <a:pt x="193802" y="48006"/>
                  </a:lnTo>
                  <a:lnTo>
                    <a:pt x="193865" y="47866"/>
                  </a:lnTo>
                  <a:lnTo>
                    <a:pt x="194564" y="46990"/>
                  </a:lnTo>
                  <a:lnTo>
                    <a:pt x="194932" y="46990"/>
                  </a:lnTo>
                  <a:lnTo>
                    <a:pt x="193954" y="48260"/>
                  </a:lnTo>
                  <a:lnTo>
                    <a:pt x="193878" y="52095"/>
                  </a:lnTo>
                  <a:lnTo>
                    <a:pt x="194500" y="49911"/>
                  </a:lnTo>
                  <a:lnTo>
                    <a:pt x="194170" y="54356"/>
                  </a:lnTo>
                  <a:lnTo>
                    <a:pt x="194995" y="49911"/>
                  </a:lnTo>
                  <a:lnTo>
                    <a:pt x="195541" y="46990"/>
                  </a:lnTo>
                  <a:lnTo>
                    <a:pt x="195872" y="45212"/>
                  </a:lnTo>
                  <a:lnTo>
                    <a:pt x="195935" y="45847"/>
                  </a:lnTo>
                  <a:lnTo>
                    <a:pt x="196062" y="48768"/>
                  </a:lnTo>
                  <a:lnTo>
                    <a:pt x="195821" y="49530"/>
                  </a:lnTo>
                  <a:lnTo>
                    <a:pt x="196367" y="49022"/>
                  </a:lnTo>
                  <a:lnTo>
                    <a:pt x="197180" y="47498"/>
                  </a:lnTo>
                  <a:lnTo>
                    <a:pt x="197345" y="47752"/>
                  </a:lnTo>
                  <a:lnTo>
                    <a:pt x="197459" y="48260"/>
                  </a:lnTo>
                  <a:lnTo>
                    <a:pt x="196951" y="50800"/>
                  </a:lnTo>
                  <a:lnTo>
                    <a:pt x="198323" y="47498"/>
                  </a:lnTo>
                  <a:lnTo>
                    <a:pt x="198678" y="46609"/>
                  </a:lnTo>
                  <a:lnTo>
                    <a:pt x="198539" y="48895"/>
                  </a:lnTo>
                  <a:lnTo>
                    <a:pt x="198412" y="49530"/>
                  </a:lnTo>
                  <a:lnTo>
                    <a:pt x="198043" y="50038"/>
                  </a:lnTo>
                  <a:lnTo>
                    <a:pt x="197675" y="50038"/>
                  </a:lnTo>
                  <a:lnTo>
                    <a:pt x="197307" y="50546"/>
                  </a:lnTo>
                  <a:lnTo>
                    <a:pt x="197192" y="51054"/>
                  </a:lnTo>
                  <a:lnTo>
                    <a:pt x="196951" y="53975"/>
                  </a:lnTo>
                  <a:lnTo>
                    <a:pt x="197243" y="53213"/>
                  </a:lnTo>
                  <a:lnTo>
                    <a:pt x="197548" y="53848"/>
                  </a:lnTo>
                  <a:lnTo>
                    <a:pt x="197815" y="54927"/>
                  </a:lnTo>
                  <a:lnTo>
                    <a:pt x="197739" y="54368"/>
                  </a:lnTo>
                  <a:lnTo>
                    <a:pt x="198145" y="55499"/>
                  </a:lnTo>
                  <a:lnTo>
                    <a:pt x="198170" y="54356"/>
                  </a:lnTo>
                  <a:lnTo>
                    <a:pt x="198412" y="53721"/>
                  </a:lnTo>
                  <a:lnTo>
                    <a:pt x="198615" y="53213"/>
                  </a:lnTo>
                  <a:lnTo>
                    <a:pt x="200774" y="47625"/>
                  </a:lnTo>
                  <a:lnTo>
                    <a:pt x="199999" y="53594"/>
                  </a:lnTo>
                  <a:lnTo>
                    <a:pt x="202260" y="49276"/>
                  </a:lnTo>
                  <a:lnTo>
                    <a:pt x="200088" y="53467"/>
                  </a:lnTo>
                  <a:lnTo>
                    <a:pt x="201409" y="51816"/>
                  </a:lnTo>
                  <a:lnTo>
                    <a:pt x="200647" y="54356"/>
                  </a:lnTo>
                  <a:lnTo>
                    <a:pt x="200558" y="57023"/>
                  </a:lnTo>
                  <a:lnTo>
                    <a:pt x="200304" y="57658"/>
                  </a:lnTo>
                  <a:lnTo>
                    <a:pt x="201460" y="55245"/>
                  </a:lnTo>
                  <a:lnTo>
                    <a:pt x="200583" y="59817"/>
                  </a:lnTo>
                  <a:lnTo>
                    <a:pt x="202234" y="56388"/>
                  </a:lnTo>
                  <a:lnTo>
                    <a:pt x="201993" y="57404"/>
                  </a:lnTo>
                  <a:lnTo>
                    <a:pt x="202336" y="57023"/>
                  </a:lnTo>
                  <a:lnTo>
                    <a:pt x="202526" y="56388"/>
                  </a:lnTo>
                  <a:lnTo>
                    <a:pt x="202641" y="56007"/>
                  </a:lnTo>
                  <a:lnTo>
                    <a:pt x="203111" y="55245"/>
                  </a:lnTo>
                  <a:lnTo>
                    <a:pt x="204533" y="52959"/>
                  </a:lnTo>
                  <a:lnTo>
                    <a:pt x="203746" y="60706"/>
                  </a:lnTo>
                  <a:lnTo>
                    <a:pt x="206400" y="56515"/>
                  </a:lnTo>
                  <a:lnTo>
                    <a:pt x="208102" y="54991"/>
                  </a:lnTo>
                  <a:lnTo>
                    <a:pt x="208813" y="52959"/>
                  </a:lnTo>
                  <a:lnTo>
                    <a:pt x="209029" y="52324"/>
                  </a:lnTo>
                  <a:lnTo>
                    <a:pt x="209245" y="51689"/>
                  </a:lnTo>
                  <a:lnTo>
                    <a:pt x="210807" y="50419"/>
                  </a:lnTo>
                  <a:lnTo>
                    <a:pt x="210781" y="51181"/>
                  </a:lnTo>
                  <a:lnTo>
                    <a:pt x="210654" y="52197"/>
                  </a:lnTo>
                  <a:lnTo>
                    <a:pt x="209689" y="53594"/>
                  </a:lnTo>
                  <a:lnTo>
                    <a:pt x="209588" y="54483"/>
                  </a:lnTo>
                  <a:lnTo>
                    <a:pt x="209702" y="55499"/>
                  </a:lnTo>
                  <a:lnTo>
                    <a:pt x="210223" y="55372"/>
                  </a:lnTo>
                  <a:lnTo>
                    <a:pt x="211099" y="54356"/>
                  </a:lnTo>
                  <a:lnTo>
                    <a:pt x="210743" y="55245"/>
                  </a:lnTo>
                  <a:lnTo>
                    <a:pt x="210527" y="57150"/>
                  </a:lnTo>
                  <a:lnTo>
                    <a:pt x="211048" y="57023"/>
                  </a:lnTo>
                  <a:lnTo>
                    <a:pt x="211505" y="54991"/>
                  </a:lnTo>
                  <a:lnTo>
                    <a:pt x="211493" y="54864"/>
                  </a:lnTo>
                  <a:lnTo>
                    <a:pt x="211328" y="54737"/>
                  </a:lnTo>
                  <a:lnTo>
                    <a:pt x="211455" y="54356"/>
                  </a:lnTo>
                  <a:lnTo>
                    <a:pt x="211645" y="53848"/>
                  </a:lnTo>
                  <a:lnTo>
                    <a:pt x="212826" y="50546"/>
                  </a:lnTo>
                  <a:close/>
                </a:path>
                <a:path w="215265" h="60959">
                  <a:moveTo>
                    <a:pt x="212890" y="58572"/>
                  </a:moveTo>
                  <a:lnTo>
                    <a:pt x="212559" y="58712"/>
                  </a:lnTo>
                  <a:lnTo>
                    <a:pt x="212407" y="59436"/>
                  </a:lnTo>
                  <a:lnTo>
                    <a:pt x="212890" y="58572"/>
                  </a:lnTo>
                  <a:close/>
                </a:path>
                <a:path w="215265" h="60959">
                  <a:moveTo>
                    <a:pt x="212991" y="60210"/>
                  </a:moveTo>
                  <a:lnTo>
                    <a:pt x="212852" y="60198"/>
                  </a:lnTo>
                  <a:lnTo>
                    <a:pt x="212737" y="60502"/>
                  </a:lnTo>
                  <a:lnTo>
                    <a:pt x="212991" y="60210"/>
                  </a:lnTo>
                  <a:close/>
                </a:path>
                <a:path w="215265" h="60959">
                  <a:moveTo>
                    <a:pt x="213525" y="59575"/>
                  </a:moveTo>
                  <a:lnTo>
                    <a:pt x="212991" y="60210"/>
                  </a:lnTo>
                  <a:lnTo>
                    <a:pt x="213220" y="60375"/>
                  </a:lnTo>
                  <a:lnTo>
                    <a:pt x="213525" y="59575"/>
                  </a:lnTo>
                  <a:close/>
                </a:path>
                <a:path w="215265" h="60959">
                  <a:moveTo>
                    <a:pt x="214439" y="55143"/>
                  </a:moveTo>
                  <a:lnTo>
                    <a:pt x="213842" y="57023"/>
                  </a:lnTo>
                  <a:lnTo>
                    <a:pt x="213537" y="57404"/>
                  </a:lnTo>
                  <a:lnTo>
                    <a:pt x="212890" y="58572"/>
                  </a:lnTo>
                  <a:lnTo>
                    <a:pt x="213550" y="58293"/>
                  </a:lnTo>
                  <a:lnTo>
                    <a:pt x="214414" y="56007"/>
                  </a:lnTo>
                  <a:lnTo>
                    <a:pt x="214439" y="55143"/>
                  </a:lnTo>
                  <a:close/>
                </a:path>
                <a:path w="215265" h="60959">
                  <a:moveTo>
                    <a:pt x="214655" y="54483"/>
                  </a:moveTo>
                  <a:lnTo>
                    <a:pt x="214376" y="54610"/>
                  </a:lnTo>
                  <a:lnTo>
                    <a:pt x="214439" y="55143"/>
                  </a:lnTo>
                  <a:lnTo>
                    <a:pt x="214655" y="54483"/>
                  </a:lnTo>
                  <a:close/>
                </a:path>
                <a:path w="215265" h="60959">
                  <a:moveTo>
                    <a:pt x="215087" y="48895"/>
                  </a:moveTo>
                  <a:lnTo>
                    <a:pt x="212013" y="55245"/>
                  </a:lnTo>
                  <a:lnTo>
                    <a:pt x="210985" y="58039"/>
                  </a:lnTo>
                  <a:lnTo>
                    <a:pt x="210451" y="59055"/>
                  </a:lnTo>
                  <a:lnTo>
                    <a:pt x="211239" y="58293"/>
                  </a:lnTo>
                  <a:lnTo>
                    <a:pt x="212280" y="56642"/>
                  </a:lnTo>
                  <a:lnTo>
                    <a:pt x="213080" y="55880"/>
                  </a:lnTo>
                  <a:lnTo>
                    <a:pt x="212750" y="57658"/>
                  </a:lnTo>
                  <a:lnTo>
                    <a:pt x="212013" y="58420"/>
                  </a:lnTo>
                  <a:lnTo>
                    <a:pt x="211505" y="59436"/>
                  </a:lnTo>
                  <a:lnTo>
                    <a:pt x="212344" y="58801"/>
                  </a:lnTo>
                  <a:lnTo>
                    <a:pt x="212559" y="58712"/>
                  </a:lnTo>
                  <a:lnTo>
                    <a:pt x="213131" y="55880"/>
                  </a:lnTo>
                  <a:lnTo>
                    <a:pt x="213283" y="55245"/>
                  </a:lnTo>
                  <a:lnTo>
                    <a:pt x="213855" y="54737"/>
                  </a:lnTo>
                  <a:lnTo>
                    <a:pt x="215087" y="4889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254469" y="8434722"/>
              <a:ext cx="191191" cy="6438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9492380" y="8530939"/>
              <a:ext cx="62230" cy="481330"/>
            </a:xfrm>
            <a:custGeom>
              <a:avLst/>
              <a:gdLst/>
              <a:ahLst/>
              <a:cxnLst/>
              <a:rect l="l" t="t" r="r" b="b"/>
              <a:pathLst>
                <a:path w="62230" h="481329">
                  <a:moveTo>
                    <a:pt x="406" y="474700"/>
                  </a:moveTo>
                  <a:lnTo>
                    <a:pt x="292" y="474840"/>
                  </a:lnTo>
                  <a:lnTo>
                    <a:pt x="406" y="474700"/>
                  </a:lnTo>
                  <a:close/>
                </a:path>
                <a:path w="62230" h="481329">
                  <a:moveTo>
                    <a:pt x="863" y="475361"/>
                  </a:moveTo>
                  <a:lnTo>
                    <a:pt x="723" y="475246"/>
                  </a:lnTo>
                  <a:lnTo>
                    <a:pt x="533" y="475094"/>
                  </a:lnTo>
                  <a:lnTo>
                    <a:pt x="355" y="475056"/>
                  </a:lnTo>
                  <a:lnTo>
                    <a:pt x="190" y="475030"/>
                  </a:lnTo>
                  <a:lnTo>
                    <a:pt x="0" y="474992"/>
                  </a:lnTo>
                  <a:lnTo>
                    <a:pt x="152" y="475119"/>
                  </a:lnTo>
                  <a:lnTo>
                    <a:pt x="457" y="475221"/>
                  </a:lnTo>
                  <a:lnTo>
                    <a:pt x="863" y="475361"/>
                  </a:lnTo>
                  <a:close/>
                </a:path>
                <a:path w="62230" h="481329">
                  <a:moveTo>
                    <a:pt x="4076" y="480923"/>
                  </a:moveTo>
                  <a:lnTo>
                    <a:pt x="3708" y="480618"/>
                  </a:lnTo>
                  <a:lnTo>
                    <a:pt x="304" y="479933"/>
                  </a:lnTo>
                  <a:lnTo>
                    <a:pt x="1155" y="480466"/>
                  </a:lnTo>
                  <a:lnTo>
                    <a:pt x="2044" y="480682"/>
                  </a:lnTo>
                  <a:lnTo>
                    <a:pt x="4076" y="480923"/>
                  </a:lnTo>
                  <a:close/>
                </a:path>
                <a:path w="62230" h="481329">
                  <a:moveTo>
                    <a:pt x="7772" y="479653"/>
                  </a:moveTo>
                  <a:lnTo>
                    <a:pt x="6146" y="479120"/>
                  </a:lnTo>
                  <a:lnTo>
                    <a:pt x="3276" y="478345"/>
                  </a:lnTo>
                  <a:lnTo>
                    <a:pt x="101" y="478078"/>
                  </a:lnTo>
                  <a:lnTo>
                    <a:pt x="3352" y="478853"/>
                  </a:lnTo>
                  <a:lnTo>
                    <a:pt x="1968" y="478726"/>
                  </a:lnTo>
                  <a:lnTo>
                    <a:pt x="5842" y="479615"/>
                  </a:lnTo>
                  <a:lnTo>
                    <a:pt x="6210" y="479933"/>
                  </a:lnTo>
                  <a:lnTo>
                    <a:pt x="4673" y="479907"/>
                  </a:lnTo>
                  <a:lnTo>
                    <a:pt x="3416" y="479679"/>
                  </a:lnTo>
                  <a:lnTo>
                    <a:pt x="4279" y="479894"/>
                  </a:lnTo>
                  <a:lnTo>
                    <a:pt x="2603" y="479971"/>
                  </a:lnTo>
                  <a:lnTo>
                    <a:pt x="4737" y="480428"/>
                  </a:lnTo>
                  <a:lnTo>
                    <a:pt x="7442" y="480466"/>
                  </a:lnTo>
                  <a:lnTo>
                    <a:pt x="7607" y="480060"/>
                  </a:lnTo>
                  <a:lnTo>
                    <a:pt x="5486" y="479310"/>
                  </a:lnTo>
                  <a:lnTo>
                    <a:pt x="6248" y="479323"/>
                  </a:lnTo>
                  <a:lnTo>
                    <a:pt x="7124" y="479552"/>
                  </a:lnTo>
                  <a:lnTo>
                    <a:pt x="7772" y="479653"/>
                  </a:lnTo>
                  <a:close/>
                </a:path>
                <a:path w="62230" h="481329">
                  <a:moveTo>
                    <a:pt x="12192" y="475678"/>
                  </a:moveTo>
                  <a:lnTo>
                    <a:pt x="11976" y="475538"/>
                  </a:lnTo>
                  <a:lnTo>
                    <a:pt x="12192" y="475678"/>
                  </a:lnTo>
                  <a:close/>
                </a:path>
                <a:path w="62230" h="481329">
                  <a:moveTo>
                    <a:pt x="16764" y="455371"/>
                  </a:moveTo>
                  <a:lnTo>
                    <a:pt x="16332" y="455472"/>
                  </a:lnTo>
                  <a:lnTo>
                    <a:pt x="16560" y="455460"/>
                  </a:lnTo>
                  <a:lnTo>
                    <a:pt x="16700" y="455422"/>
                  </a:lnTo>
                  <a:close/>
                </a:path>
                <a:path w="62230" h="481329">
                  <a:moveTo>
                    <a:pt x="17907" y="455117"/>
                  </a:moveTo>
                  <a:lnTo>
                    <a:pt x="16776" y="454914"/>
                  </a:lnTo>
                  <a:lnTo>
                    <a:pt x="17030" y="455193"/>
                  </a:lnTo>
                  <a:lnTo>
                    <a:pt x="16764" y="455371"/>
                  </a:lnTo>
                  <a:lnTo>
                    <a:pt x="17907" y="455117"/>
                  </a:lnTo>
                  <a:close/>
                </a:path>
                <a:path w="62230" h="481329">
                  <a:moveTo>
                    <a:pt x="18453" y="467855"/>
                  </a:moveTo>
                  <a:lnTo>
                    <a:pt x="15544" y="467372"/>
                  </a:lnTo>
                  <a:lnTo>
                    <a:pt x="14287" y="467156"/>
                  </a:lnTo>
                  <a:lnTo>
                    <a:pt x="15468" y="467385"/>
                  </a:lnTo>
                  <a:lnTo>
                    <a:pt x="16027" y="467563"/>
                  </a:lnTo>
                  <a:lnTo>
                    <a:pt x="16230" y="467715"/>
                  </a:lnTo>
                  <a:lnTo>
                    <a:pt x="17462" y="467868"/>
                  </a:lnTo>
                  <a:lnTo>
                    <a:pt x="18300" y="467956"/>
                  </a:lnTo>
                  <a:lnTo>
                    <a:pt x="18453" y="467855"/>
                  </a:lnTo>
                  <a:close/>
                </a:path>
                <a:path w="62230" h="481329">
                  <a:moveTo>
                    <a:pt x="19570" y="308825"/>
                  </a:moveTo>
                  <a:lnTo>
                    <a:pt x="19443" y="308787"/>
                  </a:lnTo>
                  <a:lnTo>
                    <a:pt x="19240" y="308749"/>
                  </a:lnTo>
                  <a:lnTo>
                    <a:pt x="19431" y="308800"/>
                  </a:lnTo>
                  <a:lnTo>
                    <a:pt x="19570" y="308825"/>
                  </a:lnTo>
                  <a:close/>
                </a:path>
                <a:path w="62230" h="481329">
                  <a:moveTo>
                    <a:pt x="19900" y="463042"/>
                  </a:moveTo>
                  <a:lnTo>
                    <a:pt x="18542" y="462622"/>
                  </a:lnTo>
                  <a:lnTo>
                    <a:pt x="18910" y="462838"/>
                  </a:lnTo>
                  <a:lnTo>
                    <a:pt x="19380" y="462940"/>
                  </a:lnTo>
                  <a:lnTo>
                    <a:pt x="19900" y="463042"/>
                  </a:lnTo>
                  <a:close/>
                </a:path>
                <a:path w="62230" h="481329">
                  <a:moveTo>
                    <a:pt x="20535" y="459041"/>
                  </a:moveTo>
                  <a:lnTo>
                    <a:pt x="20396" y="459003"/>
                  </a:lnTo>
                  <a:lnTo>
                    <a:pt x="20053" y="458965"/>
                  </a:lnTo>
                  <a:lnTo>
                    <a:pt x="19723" y="458952"/>
                  </a:lnTo>
                  <a:lnTo>
                    <a:pt x="20154" y="459003"/>
                  </a:lnTo>
                  <a:lnTo>
                    <a:pt x="20535" y="459041"/>
                  </a:lnTo>
                  <a:close/>
                </a:path>
                <a:path w="62230" h="481329">
                  <a:moveTo>
                    <a:pt x="21615" y="440385"/>
                  </a:moveTo>
                  <a:lnTo>
                    <a:pt x="21399" y="440245"/>
                  </a:lnTo>
                  <a:lnTo>
                    <a:pt x="21209" y="440118"/>
                  </a:lnTo>
                  <a:lnTo>
                    <a:pt x="20904" y="440105"/>
                  </a:lnTo>
                  <a:lnTo>
                    <a:pt x="20967" y="440245"/>
                  </a:lnTo>
                  <a:lnTo>
                    <a:pt x="21297" y="440334"/>
                  </a:lnTo>
                  <a:lnTo>
                    <a:pt x="21615" y="440385"/>
                  </a:lnTo>
                  <a:close/>
                </a:path>
                <a:path w="62230" h="481329">
                  <a:moveTo>
                    <a:pt x="23787" y="171907"/>
                  </a:moveTo>
                  <a:lnTo>
                    <a:pt x="23583" y="171754"/>
                  </a:lnTo>
                  <a:lnTo>
                    <a:pt x="23202" y="171742"/>
                  </a:lnTo>
                  <a:lnTo>
                    <a:pt x="23787" y="171907"/>
                  </a:lnTo>
                  <a:close/>
                </a:path>
                <a:path w="62230" h="481329">
                  <a:moveTo>
                    <a:pt x="24168" y="175577"/>
                  </a:moveTo>
                  <a:lnTo>
                    <a:pt x="23850" y="175387"/>
                  </a:lnTo>
                  <a:lnTo>
                    <a:pt x="23710" y="175463"/>
                  </a:lnTo>
                  <a:lnTo>
                    <a:pt x="23888" y="175514"/>
                  </a:lnTo>
                  <a:lnTo>
                    <a:pt x="24053" y="175552"/>
                  </a:lnTo>
                  <a:close/>
                </a:path>
                <a:path w="62230" h="481329">
                  <a:moveTo>
                    <a:pt x="24447" y="429831"/>
                  </a:moveTo>
                  <a:lnTo>
                    <a:pt x="24168" y="429869"/>
                  </a:lnTo>
                  <a:lnTo>
                    <a:pt x="24028" y="429971"/>
                  </a:lnTo>
                  <a:lnTo>
                    <a:pt x="24447" y="429831"/>
                  </a:lnTo>
                  <a:close/>
                </a:path>
                <a:path w="62230" h="481329">
                  <a:moveTo>
                    <a:pt x="24726" y="172173"/>
                  </a:moveTo>
                  <a:lnTo>
                    <a:pt x="23787" y="171907"/>
                  </a:lnTo>
                  <a:lnTo>
                    <a:pt x="24726" y="172173"/>
                  </a:lnTo>
                  <a:close/>
                </a:path>
                <a:path w="62230" h="481329">
                  <a:moveTo>
                    <a:pt x="24930" y="172974"/>
                  </a:moveTo>
                  <a:lnTo>
                    <a:pt x="24815" y="173113"/>
                  </a:lnTo>
                  <a:lnTo>
                    <a:pt x="24930" y="172974"/>
                  </a:lnTo>
                  <a:close/>
                </a:path>
                <a:path w="62230" h="481329">
                  <a:moveTo>
                    <a:pt x="25171" y="176187"/>
                  </a:moveTo>
                  <a:lnTo>
                    <a:pt x="24498" y="175780"/>
                  </a:lnTo>
                  <a:lnTo>
                    <a:pt x="24485" y="175653"/>
                  </a:lnTo>
                  <a:lnTo>
                    <a:pt x="24168" y="175577"/>
                  </a:lnTo>
                  <a:lnTo>
                    <a:pt x="24485" y="175780"/>
                  </a:lnTo>
                  <a:lnTo>
                    <a:pt x="24345" y="175958"/>
                  </a:lnTo>
                  <a:lnTo>
                    <a:pt x="25171" y="176187"/>
                  </a:lnTo>
                  <a:close/>
                </a:path>
                <a:path w="62230" h="481329">
                  <a:moveTo>
                    <a:pt x="25323" y="438073"/>
                  </a:moveTo>
                  <a:lnTo>
                    <a:pt x="25069" y="438010"/>
                  </a:lnTo>
                  <a:lnTo>
                    <a:pt x="24892" y="438086"/>
                  </a:lnTo>
                  <a:lnTo>
                    <a:pt x="25133" y="438124"/>
                  </a:lnTo>
                  <a:lnTo>
                    <a:pt x="25323" y="438073"/>
                  </a:lnTo>
                  <a:close/>
                </a:path>
                <a:path w="62230" h="481329">
                  <a:moveTo>
                    <a:pt x="25374" y="173647"/>
                  </a:moveTo>
                  <a:lnTo>
                    <a:pt x="25234" y="173545"/>
                  </a:lnTo>
                  <a:lnTo>
                    <a:pt x="25044" y="173367"/>
                  </a:lnTo>
                  <a:lnTo>
                    <a:pt x="24511" y="173253"/>
                  </a:lnTo>
                  <a:lnTo>
                    <a:pt x="24663" y="173380"/>
                  </a:lnTo>
                  <a:lnTo>
                    <a:pt x="24955" y="173494"/>
                  </a:lnTo>
                  <a:lnTo>
                    <a:pt x="25374" y="173647"/>
                  </a:lnTo>
                  <a:close/>
                </a:path>
                <a:path w="62230" h="481329">
                  <a:moveTo>
                    <a:pt x="25768" y="172402"/>
                  </a:moveTo>
                  <a:lnTo>
                    <a:pt x="25285" y="172288"/>
                  </a:lnTo>
                  <a:lnTo>
                    <a:pt x="24942" y="172212"/>
                  </a:lnTo>
                  <a:lnTo>
                    <a:pt x="24726" y="172173"/>
                  </a:lnTo>
                  <a:lnTo>
                    <a:pt x="25768" y="172402"/>
                  </a:lnTo>
                  <a:close/>
                </a:path>
                <a:path w="62230" h="481329">
                  <a:moveTo>
                    <a:pt x="26035" y="176187"/>
                  </a:moveTo>
                  <a:lnTo>
                    <a:pt x="25806" y="175729"/>
                  </a:lnTo>
                  <a:lnTo>
                    <a:pt x="25273" y="175729"/>
                  </a:lnTo>
                  <a:lnTo>
                    <a:pt x="26035" y="176187"/>
                  </a:lnTo>
                  <a:close/>
                </a:path>
                <a:path w="62230" h="481329">
                  <a:moveTo>
                    <a:pt x="26136" y="173558"/>
                  </a:moveTo>
                  <a:lnTo>
                    <a:pt x="25412" y="173380"/>
                  </a:lnTo>
                  <a:lnTo>
                    <a:pt x="25057" y="173291"/>
                  </a:lnTo>
                  <a:lnTo>
                    <a:pt x="24917" y="173202"/>
                  </a:lnTo>
                  <a:lnTo>
                    <a:pt x="25044" y="173367"/>
                  </a:lnTo>
                  <a:lnTo>
                    <a:pt x="25476" y="173456"/>
                  </a:lnTo>
                  <a:lnTo>
                    <a:pt x="25882" y="173545"/>
                  </a:lnTo>
                  <a:lnTo>
                    <a:pt x="26136" y="173558"/>
                  </a:lnTo>
                  <a:close/>
                </a:path>
                <a:path w="62230" h="481329">
                  <a:moveTo>
                    <a:pt x="26212" y="171538"/>
                  </a:moveTo>
                  <a:lnTo>
                    <a:pt x="25654" y="171361"/>
                  </a:lnTo>
                  <a:lnTo>
                    <a:pt x="25400" y="171538"/>
                  </a:lnTo>
                  <a:lnTo>
                    <a:pt x="26212" y="171538"/>
                  </a:lnTo>
                  <a:close/>
                </a:path>
                <a:path w="62230" h="481329">
                  <a:moveTo>
                    <a:pt x="26530" y="412813"/>
                  </a:moveTo>
                  <a:lnTo>
                    <a:pt x="25933" y="412813"/>
                  </a:lnTo>
                  <a:lnTo>
                    <a:pt x="26035" y="412940"/>
                  </a:lnTo>
                  <a:lnTo>
                    <a:pt x="26530" y="412813"/>
                  </a:lnTo>
                  <a:close/>
                </a:path>
                <a:path w="62230" h="481329">
                  <a:moveTo>
                    <a:pt x="26555" y="417271"/>
                  </a:moveTo>
                  <a:lnTo>
                    <a:pt x="26174" y="417068"/>
                  </a:lnTo>
                  <a:lnTo>
                    <a:pt x="26022" y="417055"/>
                  </a:lnTo>
                  <a:lnTo>
                    <a:pt x="25819" y="417055"/>
                  </a:lnTo>
                  <a:lnTo>
                    <a:pt x="26200" y="417169"/>
                  </a:lnTo>
                  <a:lnTo>
                    <a:pt x="26352" y="417271"/>
                  </a:lnTo>
                  <a:lnTo>
                    <a:pt x="26136" y="417258"/>
                  </a:lnTo>
                  <a:lnTo>
                    <a:pt x="25908" y="417334"/>
                  </a:lnTo>
                  <a:lnTo>
                    <a:pt x="26377" y="417271"/>
                  </a:lnTo>
                  <a:lnTo>
                    <a:pt x="26555" y="417271"/>
                  </a:lnTo>
                  <a:close/>
                </a:path>
                <a:path w="62230" h="481329">
                  <a:moveTo>
                    <a:pt x="26822" y="168109"/>
                  </a:moveTo>
                  <a:lnTo>
                    <a:pt x="24307" y="166839"/>
                  </a:lnTo>
                  <a:lnTo>
                    <a:pt x="25019" y="168109"/>
                  </a:lnTo>
                  <a:lnTo>
                    <a:pt x="26822" y="168109"/>
                  </a:lnTo>
                  <a:close/>
                </a:path>
                <a:path w="62230" h="481329">
                  <a:moveTo>
                    <a:pt x="27127" y="112293"/>
                  </a:moveTo>
                  <a:close/>
                </a:path>
                <a:path w="62230" h="481329">
                  <a:moveTo>
                    <a:pt x="27381" y="171907"/>
                  </a:moveTo>
                  <a:lnTo>
                    <a:pt x="26289" y="171564"/>
                  </a:lnTo>
                  <a:lnTo>
                    <a:pt x="25374" y="171564"/>
                  </a:lnTo>
                  <a:lnTo>
                    <a:pt x="23329" y="171564"/>
                  </a:lnTo>
                  <a:lnTo>
                    <a:pt x="23583" y="171754"/>
                  </a:lnTo>
                  <a:lnTo>
                    <a:pt x="27381" y="171907"/>
                  </a:lnTo>
                  <a:close/>
                </a:path>
                <a:path w="62230" h="481329">
                  <a:moveTo>
                    <a:pt x="27647" y="111620"/>
                  </a:moveTo>
                  <a:lnTo>
                    <a:pt x="27343" y="111772"/>
                  </a:lnTo>
                  <a:lnTo>
                    <a:pt x="27165" y="112026"/>
                  </a:lnTo>
                  <a:lnTo>
                    <a:pt x="27139" y="112293"/>
                  </a:lnTo>
                  <a:lnTo>
                    <a:pt x="27647" y="111620"/>
                  </a:lnTo>
                  <a:close/>
                </a:path>
                <a:path w="62230" h="481329">
                  <a:moveTo>
                    <a:pt x="28371" y="179362"/>
                  </a:moveTo>
                  <a:lnTo>
                    <a:pt x="28016" y="179031"/>
                  </a:lnTo>
                  <a:lnTo>
                    <a:pt x="24638" y="178206"/>
                  </a:lnTo>
                  <a:lnTo>
                    <a:pt x="25476" y="178777"/>
                  </a:lnTo>
                  <a:lnTo>
                    <a:pt x="26352" y="179031"/>
                  </a:lnTo>
                  <a:lnTo>
                    <a:pt x="28371" y="179362"/>
                  </a:lnTo>
                  <a:close/>
                </a:path>
                <a:path w="62230" h="481329">
                  <a:moveTo>
                    <a:pt x="28879" y="121119"/>
                  </a:moveTo>
                  <a:lnTo>
                    <a:pt x="28524" y="120865"/>
                  </a:lnTo>
                  <a:lnTo>
                    <a:pt x="27647" y="121119"/>
                  </a:lnTo>
                  <a:lnTo>
                    <a:pt x="28879" y="121119"/>
                  </a:lnTo>
                  <a:close/>
                </a:path>
                <a:path w="62230" h="481329">
                  <a:moveTo>
                    <a:pt x="28892" y="162852"/>
                  </a:moveTo>
                  <a:lnTo>
                    <a:pt x="27787" y="163118"/>
                  </a:lnTo>
                  <a:lnTo>
                    <a:pt x="28409" y="163029"/>
                  </a:lnTo>
                  <a:lnTo>
                    <a:pt x="28702" y="162928"/>
                  </a:lnTo>
                  <a:lnTo>
                    <a:pt x="28892" y="162852"/>
                  </a:lnTo>
                  <a:close/>
                </a:path>
                <a:path w="62230" h="481329">
                  <a:moveTo>
                    <a:pt x="29210" y="125666"/>
                  </a:moveTo>
                  <a:lnTo>
                    <a:pt x="28549" y="125260"/>
                  </a:lnTo>
                  <a:lnTo>
                    <a:pt x="28740" y="125450"/>
                  </a:lnTo>
                  <a:lnTo>
                    <a:pt x="29210" y="125666"/>
                  </a:lnTo>
                  <a:close/>
                </a:path>
                <a:path w="62230" h="481329">
                  <a:moveTo>
                    <a:pt x="29387" y="422262"/>
                  </a:moveTo>
                  <a:lnTo>
                    <a:pt x="28867" y="422198"/>
                  </a:lnTo>
                  <a:lnTo>
                    <a:pt x="28473" y="422186"/>
                  </a:lnTo>
                  <a:lnTo>
                    <a:pt x="28079" y="422186"/>
                  </a:lnTo>
                  <a:lnTo>
                    <a:pt x="28384" y="422224"/>
                  </a:lnTo>
                  <a:lnTo>
                    <a:pt x="28752" y="422249"/>
                  </a:lnTo>
                  <a:lnTo>
                    <a:pt x="29387" y="422262"/>
                  </a:lnTo>
                  <a:close/>
                </a:path>
                <a:path w="62230" h="481329">
                  <a:moveTo>
                    <a:pt x="29464" y="109245"/>
                  </a:moveTo>
                  <a:lnTo>
                    <a:pt x="29235" y="109194"/>
                  </a:lnTo>
                  <a:lnTo>
                    <a:pt x="29057" y="109156"/>
                  </a:lnTo>
                  <a:lnTo>
                    <a:pt x="28714" y="109080"/>
                  </a:lnTo>
                  <a:lnTo>
                    <a:pt x="27406" y="109448"/>
                  </a:lnTo>
                  <a:lnTo>
                    <a:pt x="28448" y="109423"/>
                  </a:lnTo>
                  <a:lnTo>
                    <a:pt x="29057" y="109347"/>
                  </a:lnTo>
                  <a:lnTo>
                    <a:pt x="29464" y="109245"/>
                  </a:lnTo>
                  <a:close/>
                </a:path>
                <a:path w="62230" h="481329">
                  <a:moveTo>
                    <a:pt x="29578" y="145249"/>
                  </a:moveTo>
                  <a:lnTo>
                    <a:pt x="29273" y="145249"/>
                  </a:lnTo>
                  <a:lnTo>
                    <a:pt x="29578" y="145249"/>
                  </a:lnTo>
                  <a:close/>
                </a:path>
                <a:path w="62230" h="481329">
                  <a:moveTo>
                    <a:pt x="29756" y="433882"/>
                  </a:moveTo>
                  <a:lnTo>
                    <a:pt x="29502" y="433705"/>
                  </a:lnTo>
                  <a:lnTo>
                    <a:pt x="29756" y="433882"/>
                  </a:lnTo>
                  <a:close/>
                </a:path>
                <a:path w="62230" h="481329">
                  <a:moveTo>
                    <a:pt x="30073" y="159766"/>
                  </a:moveTo>
                  <a:lnTo>
                    <a:pt x="29819" y="159740"/>
                  </a:lnTo>
                  <a:lnTo>
                    <a:pt x="29552" y="159715"/>
                  </a:lnTo>
                  <a:lnTo>
                    <a:pt x="29324" y="159740"/>
                  </a:lnTo>
                  <a:lnTo>
                    <a:pt x="29514" y="159753"/>
                  </a:lnTo>
                  <a:lnTo>
                    <a:pt x="30073" y="159766"/>
                  </a:lnTo>
                  <a:close/>
                </a:path>
                <a:path w="62230" h="481329">
                  <a:moveTo>
                    <a:pt x="30581" y="127469"/>
                  </a:moveTo>
                  <a:lnTo>
                    <a:pt x="30035" y="126199"/>
                  </a:lnTo>
                  <a:lnTo>
                    <a:pt x="28448" y="126199"/>
                  </a:lnTo>
                  <a:lnTo>
                    <a:pt x="30581" y="127469"/>
                  </a:lnTo>
                  <a:close/>
                </a:path>
                <a:path w="62230" h="481329">
                  <a:moveTo>
                    <a:pt x="30911" y="175729"/>
                  </a:moveTo>
                  <a:lnTo>
                    <a:pt x="29527" y="175221"/>
                  </a:lnTo>
                  <a:lnTo>
                    <a:pt x="29337" y="175729"/>
                  </a:lnTo>
                  <a:lnTo>
                    <a:pt x="30911" y="175729"/>
                  </a:lnTo>
                  <a:close/>
                </a:path>
                <a:path w="62230" h="481329">
                  <a:moveTo>
                    <a:pt x="31115" y="388835"/>
                  </a:moveTo>
                  <a:lnTo>
                    <a:pt x="30619" y="387515"/>
                  </a:lnTo>
                  <a:lnTo>
                    <a:pt x="27609" y="387845"/>
                  </a:lnTo>
                  <a:lnTo>
                    <a:pt x="28765" y="387946"/>
                  </a:lnTo>
                  <a:lnTo>
                    <a:pt x="31115" y="388835"/>
                  </a:lnTo>
                  <a:close/>
                </a:path>
                <a:path w="62230" h="481329">
                  <a:moveTo>
                    <a:pt x="31381" y="6870"/>
                  </a:moveTo>
                  <a:lnTo>
                    <a:pt x="31076" y="6845"/>
                  </a:lnTo>
                  <a:lnTo>
                    <a:pt x="30861" y="6883"/>
                  </a:lnTo>
                  <a:lnTo>
                    <a:pt x="31381" y="6870"/>
                  </a:lnTo>
                  <a:close/>
                </a:path>
                <a:path w="62230" h="481329">
                  <a:moveTo>
                    <a:pt x="31394" y="388950"/>
                  </a:moveTo>
                  <a:lnTo>
                    <a:pt x="31115" y="388835"/>
                  </a:lnTo>
                  <a:lnTo>
                    <a:pt x="31394" y="388950"/>
                  </a:lnTo>
                  <a:close/>
                </a:path>
                <a:path w="62230" h="481329">
                  <a:moveTo>
                    <a:pt x="31940" y="143446"/>
                  </a:moveTo>
                  <a:lnTo>
                    <a:pt x="31229" y="142836"/>
                  </a:lnTo>
                  <a:lnTo>
                    <a:pt x="29527" y="142938"/>
                  </a:lnTo>
                  <a:lnTo>
                    <a:pt x="31940" y="143446"/>
                  </a:lnTo>
                  <a:close/>
                </a:path>
                <a:path w="62230" h="481329">
                  <a:moveTo>
                    <a:pt x="32105" y="178231"/>
                  </a:moveTo>
                  <a:lnTo>
                    <a:pt x="30518" y="177622"/>
                  </a:lnTo>
                  <a:lnTo>
                    <a:pt x="27660" y="176733"/>
                  </a:lnTo>
                  <a:lnTo>
                    <a:pt x="26733" y="176631"/>
                  </a:lnTo>
                  <a:lnTo>
                    <a:pt x="26035" y="176187"/>
                  </a:lnTo>
                  <a:lnTo>
                    <a:pt x="26212" y="176555"/>
                  </a:lnTo>
                  <a:lnTo>
                    <a:pt x="24498" y="176339"/>
                  </a:lnTo>
                  <a:lnTo>
                    <a:pt x="26377" y="176885"/>
                  </a:lnTo>
                  <a:lnTo>
                    <a:pt x="26822" y="176999"/>
                  </a:lnTo>
                  <a:lnTo>
                    <a:pt x="27724" y="177253"/>
                  </a:lnTo>
                  <a:lnTo>
                    <a:pt x="26339" y="177076"/>
                  </a:lnTo>
                  <a:lnTo>
                    <a:pt x="30175" y="178117"/>
                  </a:lnTo>
                  <a:lnTo>
                    <a:pt x="30530" y="178460"/>
                  </a:lnTo>
                  <a:lnTo>
                    <a:pt x="29006" y="178371"/>
                  </a:lnTo>
                  <a:lnTo>
                    <a:pt x="27762" y="178079"/>
                  </a:lnTo>
                  <a:lnTo>
                    <a:pt x="28613" y="178346"/>
                  </a:lnTo>
                  <a:lnTo>
                    <a:pt x="26936" y="178346"/>
                  </a:lnTo>
                  <a:lnTo>
                    <a:pt x="29057" y="178879"/>
                  </a:lnTo>
                  <a:lnTo>
                    <a:pt x="31750" y="179044"/>
                  </a:lnTo>
                  <a:lnTo>
                    <a:pt x="31940" y="178650"/>
                  </a:lnTo>
                  <a:lnTo>
                    <a:pt x="29845" y="177800"/>
                  </a:lnTo>
                  <a:lnTo>
                    <a:pt x="30607" y="177838"/>
                  </a:lnTo>
                  <a:lnTo>
                    <a:pt x="31470" y="178104"/>
                  </a:lnTo>
                  <a:lnTo>
                    <a:pt x="32105" y="178231"/>
                  </a:lnTo>
                  <a:close/>
                </a:path>
                <a:path w="62230" h="481329">
                  <a:moveTo>
                    <a:pt x="32359" y="143979"/>
                  </a:moveTo>
                  <a:lnTo>
                    <a:pt x="29032" y="143979"/>
                  </a:lnTo>
                  <a:lnTo>
                    <a:pt x="29527" y="145148"/>
                  </a:lnTo>
                  <a:lnTo>
                    <a:pt x="32359" y="143979"/>
                  </a:lnTo>
                  <a:close/>
                </a:path>
                <a:path w="62230" h="481329">
                  <a:moveTo>
                    <a:pt x="32677" y="51574"/>
                  </a:moveTo>
                  <a:lnTo>
                    <a:pt x="32029" y="51447"/>
                  </a:lnTo>
                  <a:lnTo>
                    <a:pt x="31927" y="51574"/>
                  </a:lnTo>
                  <a:lnTo>
                    <a:pt x="32677" y="51574"/>
                  </a:lnTo>
                  <a:close/>
                </a:path>
                <a:path w="62230" h="481329">
                  <a:moveTo>
                    <a:pt x="33502" y="81216"/>
                  </a:moveTo>
                  <a:lnTo>
                    <a:pt x="32639" y="80479"/>
                  </a:lnTo>
                  <a:lnTo>
                    <a:pt x="30949" y="80479"/>
                  </a:lnTo>
                  <a:lnTo>
                    <a:pt x="33502" y="81216"/>
                  </a:lnTo>
                  <a:close/>
                </a:path>
                <a:path w="62230" h="481329">
                  <a:moveTo>
                    <a:pt x="33845" y="388835"/>
                  </a:moveTo>
                  <a:lnTo>
                    <a:pt x="31394" y="388950"/>
                  </a:lnTo>
                  <a:lnTo>
                    <a:pt x="32067" y="389191"/>
                  </a:lnTo>
                  <a:lnTo>
                    <a:pt x="33845" y="388835"/>
                  </a:lnTo>
                  <a:close/>
                </a:path>
                <a:path w="62230" h="481329">
                  <a:moveTo>
                    <a:pt x="34010" y="38112"/>
                  </a:moveTo>
                  <a:lnTo>
                    <a:pt x="32359" y="37299"/>
                  </a:lnTo>
                  <a:lnTo>
                    <a:pt x="33286" y="38569"/>
                  </a:lnTo>
                  <a:lnTo>
                    <a:pt x="34010" y="38112"/>
                  </a:lnTo>
                  <a:close/>
                </a:path>
                <a:path w="62230" h="481329">
                  <a:moveTo>
                    <a:pt x="34251" y="81432"/>
                  </a:moveTo>
                  <a:lnTo>
                    <a:pt x="33502" y="81216"/>
                  </a:lnTo>
                  <a:lnTo>
                    <a:pt x="34124" y="81749"/>
                  </a:lnTo>
                  <a:lnTo>
                    <a:pt x="34251" y="81432"/>
                  </a:lnTo>
                  <a:close/>
                </a:path>
                <a:path w="62230" h="481329">
                  <a:moveTo>
                    <a:pt x="35991" y="176999"/>
                  </a:moveTo>
                  <a:lnTo>
                    <a:pt x="29337" y="175729"/>
                  </a:lnTo>
                  <a:lnTo>
                    <a:pt x="28587" y="174866"/>
                  </a:lnTo>
                  <a:lnTo>
                    <a:pt x="29527" y="175221"/>
                  </a:lnTo>
                  <a:lnTo>
                    <a:pt x="29806" y="174459"/>
                  </a:lnTo>
                  <a:lnTo>
                    <a:pt x="34036" y="175729"/>
                  </a:lnTo>
                  <a:lnTo>
                    <a:pt x="30594" y="174459"/>
                  </a:lnTo>
                  <a:lnTo>
                    <a:pt x="32321" y="174459"/>
                  </a:lnTo>
                  <a:lnTo>
                    <a:pt x="30365" y="173189"/>
                  </a:lnTo>
                  <a:lnTo>
                    <a:pt x="28790" y="173189"/>
                  </a:lnTo>
                  <a:lnTo>
                    <a:pt x="28994" y="174459"/>
                  </a:lnTo>
                  <a:lnTo>
                    <a:pt x="28232" y="174459"/>
                  </a:lnTo>
                  <a:lnTo>
                    <a:pt x="27482" y="174459"/>
                  </a:lnTo>
                  <a:lnTo>
                    <a:pt x="26212" y="174459"/>
                  </a:lnTo>
                  <a:lnTo>
                    <a:pt x="28016" y="175729"/>
                  </a:lnTo>
                  <a:lnTo>
                    <a:pt x="28435" y="175729"/>
                  </a:lnTo>
                  <a:lnTo>
                    <a:pt x="29451" y="176999"/>
                  </a:lnTo>
                  <a:lnTo>
                    <a:pt x="35991" y="176999"/>
                  </a:lnTo>
                  <a:close/>
                </a:path>
                <a:path w="62230" h="481329">
                  <a:moveTo>
                    <a:pt x="36258" y="75260"/>
                  </a:moveTo>
                  <a:lnTo>
                    <a:pt x="35293" y="74637"/>
                  </a:lnTo>
                  <a:lnTo>
                    <a:pt x="36080" y="75399"/>
                  </a:lnTo>
                  <a:lnTo>
                    <a:pt x="36258" y="75260"/>
                  </a:lnTo>
                  <a:close/>
                </a:path>
                <a:path w="62230" h="481329">
                  <a:moveTo>
                    <a:pt x="36296" y="305142"/>
                  </a:moveTo>
                  <a:lnTo>
                    <a:pt x="34531" y="304787"/>
                  </a:lnTo>
                  <a:lnTo>
                    <a:pt x="34683" y="304901"/>
                  </a:lnTo>
                  <a:lnTo>
                    <a:pt x="35217" y="304990"/>
                  </a:lnTo>
                  <a:lnTo>
                    <a:pt x="35763" y="305054"/>
                  </a:lnTo>
                  <a:lnTo>
                    <a:pt x="36296" y="305142"/>
                  </a:lnTo>
                  <a:close/>
                </a:path>
                <a:path w="62230" h="481329">
                  <a:moveTo>
                    <a:pt x="36347" y="168541"/>
                  </a:moveTo>
                  <a:lnTo>
                    <a:pt x="36309" y="168402"/>
                  </a:lnTo>
                  <a:lnTo>
                    <a:pt x="35064" y="168109"/>
                  </a:lnTo>
                  <a:lnTo>
                    <a:pt x="35344" y="168325"/>
                  </a:lnTo>
                  <a:lnTo>
                    <a:pt x="36347" y="168541"/>
                  </a:lnTo>
                  <a:close/>
                </a:path>
                <a:path w="62230" h="481329">
                  <a:moveTo>
                    <a:pt x="36626" y="169379"/>
                  </a:moveTo>
                  <a:lnTo>
                    <a:pt x="36449" y="168846"/>
                  </a:lnTo>
                  <a:lnTo>
                    <a:pt x="35750" y="168668"/>
                  </a:lnTo>
                  <a:lnTo>
                    <a:pt x="36626" y="169379"/>
                  </a:lnTo>
                  <a:close/>
                </a:path>
                <a:path w="62230" h="481329">
                  <a:moveTo>
                    <a:pt x="36931" y="175729"/>
                  </a:moveTo>
                  <a:lnTo>
                    <a:pt x="34315" y="174828"/>
                  </a:lnTo>
                  <a:lnTo>
                    <a:pt x="34734" y="175729"/>
                  </a:lnTo>
                  <a:lnTo>
                    <a:pt x="36931" y="175729"/>
                  </a:lnTo>
                  <a:close/>
                </a:path>
                <a:path w="62230" h="481329">
                  <a:moveTo>
                    <a:pt x="37096" y="168579"/>
                  </a:moveTo>
                  <a:lnTo>
                    <a:pt x="36207" y="168109"/>
                  </a:lnTo>
                  <a:lnTo>
                    <a:pt x="36309" y="168402"/>
                  </a:lnTo>
                  <a:lnTo>
                    <a:pt x="37096" y="168579"/>
                  </a:lnTo>
                  <a:close/>
                </a:path>
                <a:path w="62230" h="481329">
                  <a:moveTo>
                    <a:pt x="38227" y="173189"/>
                  </a:moveTo>
                  <a:lnTo>
                    <a:pt x="36982" y="171919"/>
                  </a:lnTo>
                  <a:lnTo>
                    <a:pt x="35090" y="173189"/>
                  </a:lnTo>
                  <a:lnTo>
                    <a:pt x="38227" y="173189"/>
                  </a:lnTo>
                  <a:close/>
                </a:path>
                <a:path w="62230" h="481329">
                  <a:moveTo>
                    <a:pt x="38582" y="169379"/>
                  </a:moveTo>
                  <a:lnTo>
                    <a:pt x="37401" y="168757"/>
                  </a:lnTo>
                  <a:lnTo>
                    <a:pt x="36347" y="168541"/>
                  </a:lnTo>
                  <a:lnTo>
                    <a:pt x="36449" y="168846"/>
                  </a:lnTo>
                  <a:lnTo>
                    <a:pt x="38582" y="169379"/>
                  </a:lnTo>
                  <a:close/>
                </a:path>
                <a:path w="62230" h="481329">
                  <a:moveTo>
                    <a:pt x="39395" y="169532"/>
                  </a:moveTo>
                  <a:lnTo>
                    <a:pt x="38404" y="170218"/>
                  </a:lnTo>
                  <a:lnTo>
                    <a:pt x="38938" y="170243"/>
                  </a:lnTo>
                  <a:lnTo>
                    <a:pt x="39395" y="169532"/>
                  </a:lnTo>
                  <a:close/>
                </a:path>
                <a:path w="62230" h="481329">
                  <a:moveTo>
                    <a:pt x="40500" y="169379"/>
                  </a:moveTo>
                  <a:lnTo>
                    <a:pt x="37096" y="168579"/>
                  </a:lnTo>
                  <a:lnTo>
                    <a:pt x="37401" y="168757"/>
                  </a:lnTo>
                  <a:lnTo>
                    <a:pt x="40500" y="169379"/>
                  </a:lnTo>
                  <a:close/>
                </a:path>
                <a:path w="62230" h="481329">
                  <a:moveTo>
                    <a:pt x="41135" y="170446"/>
                  </a:moveTo>
                  <a:lnTo>
                    <a:pt x="38938" y="170243"/>
                  </a:lnTo>
                  <a:lnTo>
                    <a:pt x="38735" y="170561"/>
                  </a:lnTo>
                  <a:lnTo>
                    <a:pt x="41135" y="170446"/>
                  </a:lnTo>
                  <a:close/>
                </a:path>
                <a:path w="62230" h="481329">
                  <a:moveTo>
                    <a:pt x="41287" y="153873"/>
                  </a:moveTo>
                  <a:lnTo>
                    <a:pt x="40868" y="153873"/>
                  </a:lnTo>
                  <a:lnTo>
                    <a:pt x="41021" y="153885"/>
                  </a:lnTo>
                  <a:lnTo>
                    <a:pt x="41224" y="153898"/>
                  </a:lnTo>
                  <a:close/>
                </a:path>
                <a:path w="62230" h="481329">
                  <a:moveTo>
                    <a:pt x="41732" y="153771"/>
                  </a:moveTo>
                  <a:lnTo>
                    <a:pt x="41287" y="153885"/>
                  </a:lnTo>
                  <a:lnTo>
                    <a:pt x="41529" y="153873"/>
                  </a:lnTo>
                  <a:lnTo>
                    <a:pt x="41668" y="153835"/>
                  </a:lnTo>
                  <a:close/>
                </a:path>
                <a:path w="62230" h="481329">
                  <a:moveTo>
                    <a:pt x="42862" y="153530"/>
                  </a:moveTo>
                  <a:lnTo>
                    <a:pt x="41744" y="153314"/>
                  </a:lnTo>
                  <a:lnTo>
                    <a:pt x="41998" y="153593"/>
                  </a:lnTo>
                  <a:lnTo>
                    <a:pt x="41732" y="153771"/>
                  </a:lnTo>
                  <a:lnTo>
                    <a:pt x="42862" y="153530"/>
                  </a:lnTo>
                  <a:close/>
                </a:path>
                <a:path w="62230" h="481329">
                  <a:moveTo>
                    <a:pt x="43192" y="166535"/>
                  </a:moveTo>
                  <a:lnTo>
                    <a:pt x="40297" y="166001"/>
                  </a:lnTo>
                  <a:lnTo>
                    <a:pt x="39192" y="165785"/>
                  </a:lnTo>
                  <a:lnTo>
                    <a:pt x="40220" y="166014"/>
                  </a:lnTo>
                  <a:lnTo>
                    <a:pt x="40767" y="166204"/>
                  </a:lnTo>
                  <a:lnTo>
                    <a:pt x="40982" y="166344"/>
                  </a:lnTo>
                  <a:lnTo>
                    <a:pt x="41541" y="166420"/>
                  </a:lnTo>
                  <a:lnTo>
                    <a:pt x="42202" y="166522"/>
                  </a:lnTo>
                  <a:lnTo>
                    <a:pt x="43040" y="166636"/>
                  </a:lnTo>
                  <a:lnTo>
                    <a:pt x="43192" y="166535"/>
                  </a:lnTo>
                  <a:close/>
                </a:path>
                <a:path w="62230" h="481329">
                  <a:moveTo>
                    <a:pt x="43395" y="161759"/>
                  </a:moveTo>
                  <a:lnTo>
                    <a:pt x="42367" y="161759"/>
                  </a:lnTo>
                  <a:lnTo>
                    <a:pt x="43332" y="163029"/>
                  </a:lnTo>
                  <a:lnTo>
                    <a:pt x="43395" y="161759"/>
                  </a:lnTo>
                  <a:close/>
                </a:path>
                <a:path w="62230" h="481329">
                  <a:moveTo>
                    <a:pt x="43713" y="167614"/>
                  </a:moveTo>
                  <a:lnTo>
                    <a:pt x="42735" y="167144"/>
                  </a:lnTo>
                  <a:lnTo>
                    <a:pt x="42481" y="167030"/>
                  </a:lnTo>
                  <a:lnTo>
                    <a:pt x="41452" y="167208"/>
                  </a:lnTo>
                  <a:lnTo>
                    <a:pt x="41884" y="167754"/>
                  </a:lnTo>
                  <a:lnTo>
                    <a:pt x="43078" y="167487"/>
                  </a:lnTo>
                  <a:lnTo>
                    <a:pt x="43713" y="167614"/>
                  </a:lnTo>
                  <a:close/>
                </a:path>
                <a:path w="62230" h="481329">
                  <a:moveTo>
                    <a:pt x="44818" y="170294"/>
                  </a:moveTo>
                  <a:lnTo>
                    <a:pt x="41135" y="170446"/>
                  </a:lnTo>
                  <a:lnTo>
                    <a:pt x="41287" y="170764"/>
                  </a:lnTo>
                  <a:lnTo>
                    <a:pt x="44818" y="170294"/>
                  </a:lnTo>
                  <a:close/>
                </a:path>
                <a:path w="62230" h="481329">
                  <a:moveTo>
                    <a:pt x="46939" y="0"/>
                  </a:moveTo>
                  <a:lnTo>
                    <a:pt x="45135" y="0"/>
                  </a:lnTo>
                  <a:lnTo>
                    <a:pt x="45300" y="76"/>
                  </a:lnTo>
                  <a:lnTo>
                    <a:pt x="46939" y="0"/>
                  </a:lnTo>
                  <a:close/>
                </a:path>
                <a:path w="62230" h="481329">
                  <a:moveTo>
                    <a:pt x="47078" y="148780"/>
                  </a:moveTo>
                  <a:lnTo>
                    <a:pt x="46748" y="148386"/>
                  </a:lnTo>
                  <a:lnTo>
                    <a:pt x="46062" y="148628"/>
                  </a:lnTo>
                  <a:lnTo>
                    <a:pt x="47078" y="148780"/>
                  </a:lnTo>
                  <a:close/>
                </a:path>
                <a:path w="62230" h="481329">
                  <a:moveTo>
                    <a:pt x="49199" y="127584"/>
                  </a:moveTo>
                  <a:lnTo>
                    <a:pt x="48920" y="127647"/>
                  </a:lnTo>
                  <a:lnTo>
                    <a:pt x="48793" y="127762"/>
                  </a:lnTo>
                  <a:lnTo>
                    <a:pt x="49199" y="127584"/>
                  </a:lnTo>
                  <a:close/>
                </a:path>
                <a:path w="62230" h="481329">
                  <a:moveTo>
                    <a:pt x="50253" y="136017"/>
                  </a:moveTo>
                  <a:lnTo>
                    <a:pt x="49999" y="135953"/>
                  </a:lnTo>
                  <a:lnTo>
                    <a:pt x="49822" y="136042"/>
                  </a:lnTo>
                  <a:lnTo>
                    <a:pt x="50076" y="136055"/>
                  </a:lnTo>
                  <a:lnTo>
                    <a:pt x="50253" y="136017"/>
                  </a:lnTo>
                  <a:close/>
                </a:path>
                <a:path w="62230" h="481329">
                  <a:moveTo>
                    <a:pt x="50634" y="110109"/>
                  </a:moveTo>
                  <a:lnTo>
                    <a:pt x="50419" y="110121"/>
                  </a:lnTo>
                  <a:lnTo>
                    <a:pt x="50241" y="110121"/>
                  </a:lnTo>
                  <a:lnTo>
                    <a:pt x="50038" y="110134"/>
                  </a:lnTo>
                  <a:lnTo>
                    <a:pt x="50190" y="110299"/>
                  </a:lnTo>
                  <a:lnTo>
                    <a:pt x="50634" y="110109"/>
                  </a:lnTo>
                  <a:close/>
                </a:path>
                <a:path w="62230" h="481329">
                  <a:moveTo>
                    <a:pt x="50711" y="114668"/>
                  </a:moveTo>
                  <a:lnTo>
                    <a:pt x="50431" y="114668"/>
                  </a:lnTo>
                  <a:lnTo>
                    <a:pt x="50228" y="114744"/>
                  </a:lnTo>
                  <a:lnTo>
                    <a:pt x="50711" y="114668"/>
                  </a:lnTo>
                  <a:close/>
                </a:path>
                <a:path w="62230" h="481329">
                  <a:moveTo>
                    <a:pt x="50774" y="143522"/>
                  </a:moveTo>
                  <a:lnTo>
                    <a:pt x="49885" y="142798"/>
                  </a:lnTo>
                  <a:lnTo>
                    <a:pt x="50406" y="143319"/>
                  </a:lnTo>
                  <a:lnTo>
                    <a:pt x="50774" y="143522"/>
                  </a:lnTo>
                  <a:close/>
                </a:path>
                <a:path w="62230" h="481329">
                  <a:moveTo>
                    <a:pt x="50876" y="114655"/>
                  </a:moveTo>
                  <a:lnTo>
                    <a:pt x="50495" y="114465"/>
                  </a:lnTo>
                  <a:lnTo>
                    <a:pt x="50126" y="114477"/>
                  </a:lnTo>
                  <a:lnTo>
                    <a:pt x="50533" y="114554"/>
                  </a:lnTo>
                  <a:lnTo>
                    <a:pt x="50685" y="114655"/>
                  </a:lnTo>
                  <a:lnTo>
                    <a:pt x="50876" y="114655"/>
                  </a:lnTo>
                  <a:close/>
                </a:path>
                <a:path w="62230" h="481329">
                  <a:moveTo>
                    <a:pt x="53136" y="95719"/>
                  </a:moveTo>
                  <a:lnTo>
                    <a:pt x="52857" y="94449"/>
                  </a:lnTo>
                  <a:lnTo>
                    <a:pt x="49796" y="94449"/>
                  </a:lnTo>
                  <a:lnTo>
                    <a:pt x="51282" y="95719"/>
                  </a:lnTo>
                  <a:lnTo>
                    <a:pt x="53136" y="95719"/>
                  </a:lnTo>
                  <a:close/>
                </a:path>
                <a:path w="62230" h="481329">
                  <a:moveTo>
                    <a:pt x="53365" y="132549"/>
                  </a:moveTo>
                  <a:lnTo>
                    <a:pt x="53200" y="132080"/>
                  </a:lnTo>
                  <a:lnTo>
                    <a:pt x="53022" y="132549"/>
                  </a:lnTo>
                  <a:lnTo>
                    <a:pt x="53365" y="132549"/>
                  </a:lnTo>
                  <a:close/>
                </a:path>
                <a:path w="62230" h="481329">
                  <a:moveTo>
                    <a:pt x="53492" y="131279"/>
                  </a:moveTo>
                  <a:lnTo>
                    <a:pt x="52933" y="131279"/>
                  </a:lnTo>
                  <a:lnTo>
                    <a:pt x="53200" y="132080"/>
                  </a:lnTo>
                  <a:lnTo>
                    <a:pt x="53492" y="131279"/>
                  </a:lnTo>
                  <a:close/>
                </a:path>
                <a:path w="62230" h="481329">
                  <a:moveTo>
                    <a:pt x="53848" y="85356"/>
                  </a:moveTo>
                  <a:lnTo>
                    <a:pt x="53606" y="85280"/>
                  </a:lnTo>
                  <a:lnTo>
                    <a:pt x="53848" y="85356"/>
                  </a:lnTo>
                  <a:close/>
                </a:path>
                <a:path w="62230" h="481329">
                  <a:moveTo>
                    <a:pt x="53886" y="119634"/>
                  </a:moveTo>
                  <a:lnTo>
                    <a:pt x="53365" y="119621"/>
                  </a:lnTo>
                  <a:lnTo>
                    <a:pt x="52984" y="119608"/>
                  </a:lnTo>
                  <a:lnTo>
                    <a:pt x="52590" y="119608"/>
                  </a:lnTo>
                  <a:lnTo>
                    <a:pt x="52895" y="119634"/>
                  </a:lnTo>
                  <a:lnTo>
                    <a:pt x="53263" y="119659"/>
                  </a:lnTo>
                  <a:lnTo>
                    <a:pt x="53886" y="119634"/>
                  </a:lnTo>
                  <a:close/>
                </a:path>
                <a:path w="62230" h="481329">
                  <a:moveTo>
                    <a:pt x="54114" y="111658"/>
                  </a:moveTo>
                  <a:lnTo>
                    <a:pt x="53149" y="111163"/>
                  </a:lnTo>
                  <a:lnTo>
                    <a:pt x="49860" y="110972"/>
                  </a:lnTo>
                  <a:lnTo>
                    <a:pt x="50431" y="111277"/>
                  </a:lnTo>
                  <a:lnTo>
                    <a:pt x="54114" y="111658"/>
                  </a:lnTo>
                  <a:close/>
                </a:path>
                <a:path w="62230" h="481329">
                  <a:moveTo>
                    <a:pt x="54140" y="29578"/>
                  </a:moveTo>
                  <a:lnTo>
                    <a:pt x="54038" y="29425"/>
                  </a:lnTo>
                  <a:lnTo>
                    <a:pt x="53886" y="29375"/>
                  </a:lnTo>
                  <a:lnTo>
                    <a:pt x="53238" y="29502"/>
                  </a:lnTo>
                  <a:lnTo>
                    <a:pt x="54140" y="29578"/>
                  </a:lnTo>
                  <a:close/>
                </a:path>
                <a:path w="62230" h="481329">
                  <a:moveTo>
                    <a:pt x="55943" y="126199"/>
                  </a:moveTo>
                  <a:lnTo>
                    <a:pt x="54038" y="124929"/>
                  </a:lnTo>
                  <a:lnTo>
                    <a:pt x="52133" y="124929"/>
                  </a:lnTo>
                  <a:lnTo>
                    <a:pt x="49771" y="123659"/>
                  </a:lnTo>
                  <a:lnTo>
                    <a:pt x="51384" y="126199"/>
                  </a:lnTo>
                  <a:lnTo>
                    <a:pt x="53314" y="126199"/>
                  </a:lnTo>
                  <a:lnTo>
                    <a:pt x="51003" y="124929"/>
                  </a:lnTo>
                  <a:lnTo>
                    <a:pt x="55943" y="126199"/>
                  </a:lnTo>
                  <a:close/>
                </a:path>
                <a:path w="62230" h="481329">
                  <a:moveTo>
                    <a:pt x="56311" y="85013"/>
                  </a:moveTo>
                  <a:lnTo>
                    <a:pt x="53848" y="85356"/>
                  </a:lnTo>
                  <a:lnTo>
                    <a:pt x="54559" y="85559"/>
                  </a:lnTo>
                  <a:lnTo>
                    <a:pt x="56311" y="85013"/>
                  </a:lnTo>
                  <a:close/>
                </a:path>
                <a:path w="62230" h="481329">
                  <a:moveTo>
                    <a:pt x="57378" y="131279"/>
                  </a:moveTo>
                  <a:lnTo>
                    <a:pt x="53860" y="131279"/>
                  </a:lnTo>
                  <a:lnTo>
                    <a:pt x="54165" y="132549"/>
                  </a:lnTo>
                  <a:lnTo>
                    <a:pt x="54343" y="132549"/>
                  </a:lnTo>
                  <a:lnTo>
                    <a:pt x="57378" y="131279"/>
                  </a:lnTo>
                  <a:close/>
                </a:path>
                <a:path w="62230" h="481329">
                  <a:moveTo>
                    <a:pt x="57708" y="74129"/>
                  </a:moveTo>
                  <a:close/>
                </a:path>
                <a:path w="62230" h="481329">
                  <a:moveTo>
                    <a:pt x="58813" y="83019"/>
                  </a:moveTo>
                  <a:lnTo>
                    <a:pt x="55816" y="84289"/>
                  </a:lnTo>
                  <a:lnTo>
                    <a:pt x="57912" y="84289"/>
                  </a:lnTo>
                  <a:lnTo>
                    <a:pt x="58813" y="83019"/>
                  </a:lnTo>
                  <a:close/>
                </a:path>
                <a:path w="62230" h="481329">
                  <a:moveTo>
                    <a:pt x="58813" y="33489"/>
                  </a:moveTo>
                  <a:lnTo>
                    <a:pt x="54394" y="32219"/>
                  </a:lnTo>
                  <a:lnTo>
                    <a:pt x="54267" y="34086"/>
                  </a:lnTo>
                  <a:lnTo>
                    <a:pt x="55194" y="33489"/>
                  </a:lnTo>
                  <a:lnTo>
                    <a:pt x="58813" y="33489"/>
                  </a:lnTo>
                  <a:close/>
                </a:path>
                <a:path w="62230" h="481329">
                  <a:moveTo>
                    <a:pt x="59423" y="55968"/>
                  </a:moveTo>
                  <a:lnTo>
                    <a:pt x="58521" y="55422"/>
                  </a:lnTo>
                  <a:lnTo>
                    <a:pt x="58331" y="55664"/>
                  </a:lnTo>
                  <a:lnTo>
                    <a:pt x="59423" y="55968"/>
                  </a:lnTo>
                  <a:close/>
                </a:path>
                <a:path w="62230" h="481329">
                  <a:moveTo>
                    <a:pt x="61912" y="41109"/>
                  </a:moveTo>
                  <a:lnTo>
                    <a:pt x="55841" y="42379"/>
                  </a:lnTo>
                  <a:lnTo>
                    <a:pt x="59804" y="41109"/>
                  </a:lnTo>
                  <a:lnTo>
                    <a:pt x="56235" y="41109"/>
                  </a:lnTo>
                  <a:lnTo>
                    <a:pt x="54483" y="39839"/>
                  </a:lnTo>
                  <a:lnTo>
                    <a:pt x="52654" y="39839"/>
                  </a:lnTo>
                  <a:lnTo>
                    <a:pt x="51625" y="38569"/>
                  </a:lnTo>
                  <a:lnTo>
                    <a:pt x="50457" y="38569"/>
                  </a:lnTo>
                  <a:lnTo>
                    <a:pt x="52006" y="37299"/>
                  </a:lnTo>
                  <a:lnTo>
                    <a:pt x="50914" y="37299"/>
                  </a:lnTo>
                  <a:lnTo>
                    <a:pt x="49733" y="36029"/>
                  </a:lnTo>
                  <a:lnTo>
                    <a:pt x="52679" y="36029"/>
                  </a:lnTo>
                  <a:lnTo>
                    <a:pt x="50533" y="34759"/>
                  </a:lnTo>
                  <a:lnTo>
                    <a:pt x="53200" y="34759"/>
                  </a:lnTo>
                  <a:lnTo>
                    <a:pt x="54089" y="34201"/>
                  </a:lnTo>
                  <a:lnTo>
                    <a:pt x="53975" y="33489"/>
                  </a:lnTo>
                  <a:lnTo>
                    <a:pt x="49796" y="33489"/>
                  </a:lnTo>
                  <a:lnTo>
                    <a:pt x="52654" y="32219"/>
                  </a:lnTo>
                  <a:lnTo>
                    <a:pt x="54394" y="32219"/>
                  </a:lnTo>
                  <a:lnTo>
                    <a:pt x="57137" y="32219"/>
                  </a:lnTo>
                  <a:lnTo>
                    <a:pt x="56896" y="30949"/>
                  </a:lnTo>
                  <a:lnTo>
                    <a:pt x="59461" y="30949"/>
                  </a:lnTo>
                  <a:lnTo>
                    <a:pt x="58420" y="29679"/>
                  </a:lnTo>
                  <a:lnTo>
                    <a:pt x="54152" y="29679"/>
                  </a:lnTo>
                  <a:lnTo>
                    <a:pt x="54241" y="30949"/>
                  </a:lnTo>
                  <a:lnTo>
                    <a:pt x="51600" y="30949"/>
                  </a:lnTo>
                  <a:lnTo>
                    <a:pt x="53225" y="29679"/>
                  </a:lnTo>
                  <a:lnTo>
                    <a:pt x="52565" y="29679"/>
                  </a:lnTo>
                  <a:lnTo>
                    <a:pt x="54775" y="28409"/>
                  </a:lnTo>
                  <a:lnTo>
                    <a:pt x="57315" y="28409"/>
                  </a:lnTo>
                  <a:lnTo>
                    <a:pt x="55638" y="27139"/>
                  </a:lnTo>
                  <a:lnTo>
                    <a:pt x="56184" y="25869"/>
                  </a:lnTo>
                  <a:lnTo>
                    <a:pt x="50634" y="25869"/>
                  </a:lnTo>
                  <a:lnTo>
                    <a:pt x="49911" y="24599"/>
                  </a:lnTo>
                  <a:lnTo>
                    <a:pt x="52933" y="24599"/>
                  </a:lnTo>
                  <a:lnTo>
                    <a:pt x="53784" y="23329"/>
                  </a:lnTo>
                  <a:lnTo>
                    <a:pt x="54013" y="23329"/>
                  </a:lnTo>
                  <a:lnTo>
                    <a:pt x="55156" y="22059"/>
                  </a:lnTo>
                  <a:lnTo>
                    <a:pt x="52298" y="20789"/>
                  </a:lnTo>
                  <a:lnTo>
                    <a:pt x="49784" y="19519"/>
                  </a:lnTo>
                  <a:lnTo>
                    <a:pt x="51904" y="18249"/>
                  </a:lnTo>
                  <a:lnTo>
                    <a:pt x="50558" y="18249"/>
                  </a:lnTo>
                  <a:lnTo>
                    <a:pt x="53975" y="15709"/>
                  </a:lnTo>
                  <a:lnTo>
                    <a:pt x="47142" y="13169"/>
                  </a:lnTo>
                  <a:lnTo>
                    <a:pt x="52565" y="10629"/>
                  </a:lnTo>
                  <a:lnTo>
                    <a:pt x="53644" y="9359"/>
                  </a:lnTo>
                  <a:lnTo>
                    <a:pt x="52438" y="9359"/>
                  </a:lnTo>
                  <a:lnTo>
                    <a:pt x="48768" y="8089"/>
                  </a:lnTo>
                  <a:lnTo>
                    <a:pt x="46037" y="8089"/>
                  </a:lnTo>
                  <a:lnTo>
                    <a:pt x="56426" y="6819"/>
                  </a:lnTo>
                  <a:lnTo>
                    <a:pt x="51320" y="5549"/>
                  </a:lnTo>
                  <a:lnTo>
                    <a:pt x="49580" y="5549"/>
                  </a:lnTo>
                  <a:lnTo>
                    <a:pt x="47891" y="4279"/>
                  </a:lnTo>
                  <a:lnTo>
                    <a:pt x="50863" y="4279"/>
                  </a:lnTo>
                  <a:lnTo>
                    <a:pt x="47980" y="3009"/>
                  </a:lnTo>
                  <a:lnTo>
                    <a:pt x="49136" y="1739"/>
                  </a:lnTo>
                  <a:lnTo>
                    <a:pt x="54546" y="3009"/>
                  </a:lnTo>
                  <a:lnTo>
                    <a:pt x="54813" y="1739"/>
                  </a:lnTo>
                  <a:lnTo>
                    <a:pt x="54152" y="469"/>
                  </a:lnTo>
                  <a:lnTo>
                    <a:pt x="35420" y="469"/>
                  </a:lnTo>
                  <a:lnTo>
                    <a:pt x="32080" y="1739"/>
                  </a:lnTo>
                  <a:lnTo>
                    <a:pt x="35077" y="3009"/>
                  </a:lnTo>
                  <a:lnTo>
                    <a:pt x="31102" y="3009"/>
                  </a:lnTo>
                  <a:lnTo>
                    <a:pt x="35775" y="4279"/>
                  </a:lnTo>
                  <a:lnTo>
                    <a:pt x="32664" y="4279"/>
                  </a:lnTo>
                  <a:lnTo>
                    <a:pt x="34569" y="5549"/>
                  </a:lnTo>
                  <a:lnTo>
                    <a:pt x="35229" y="5549"/>
                  </a:lnTo>
                  <a:lnTo>
                    <a:pt x="32512" y="6819"/>
                  </a:lnTo>
                  <a:lnTo>
                    <a:pt x="35991" y="6819"/>
                  </a:lnTo>
                  <a:lnTo>
                    <a:pt x="31381" y="8089"/>
                  </a:lnTo>
                  <a:lnTo>
                    <a:pt x="29692" y="8089"/>
                  </a:lnTo>
                  <a:lnTo>
                    <a:pt x="34975" y="9359"/>
                  </a:lnTo>
                  <a:lnTo>
                    <a:pt x="34036" y="9359"/>
                  </a:lnTo>
                  <a:lnTo>
                    <a:pt x="31330" y="10629"/>
                  </a:lnTo>
                  <a:lnTo>
                    <a:pt x="34124" y="11899"/>
                  </a:lnTo>
                  <a:lnTo>
                    <a:pt x="31305" y="11899"/>
                  </a:lnTo>
                  <a:lnTo>
                    <a:pt x="30365" y="13169"/>
                  </a:lnTo>
                  <a:lnTo>
                    <a:pt x="32677" y="13169"/>
                  </a:lnTo>
                  <a:lnTo>
                    <a:pt x="32689" y="14439"/>
                  </a:lnTo>
                  <a:lnTo>
                    <a:pt x="34023" y="14439"/>
                  </a:lnTo>
                  <a:lnTo>
                    <a:pt x="33147" y="13169"/>
                  </a:lnTo>
                  <a:lnTo>
                    <a:pt x="37973" y="13169"/>
                  </a:lnTo>
                  <a:lnTo>
                    <a:pt x="34023" y="14439"/>
                  </a:lnTo>
                  <a:lnTo>
                    <a:pt x="36017" y="14439"/>
                  </a:lnTo>
                  <a:lnTo>
                    <a:pt x="31775" y="15709"/>
                  </a:lnTo>
                  <a:lnTo>
                    <a:pt x="30124" y="15709"/>
                  </a:lnTo>
                  <a:lnTo>
                    <a:pt x="31711" y="16979"/>
                  </a:lnTo>
                  <a:lnTo>
                    <a:pt x="29527" y="16979"/>
                  </a:lnTo>
                  <a:lnTo>
                    <a:pt x="30568" y="18249"/>
                  </a:lnTo>
                  <a:lnTo>
                    <a:pt x="32321" y="18249"/>
                  </a:lnTo>
                  <a:lnTo>
                    <a:pt x="35420" y="19519"/>
                  </a:lnTo>
                  <a:lnTo>
                    <a:pt x="33362" y="20421"/>
                  </a:lnTo>
                  <a:lnTo>
                    <a:pt x="32562" y="19799"/>
                  </a:lnTo>
                  <a:lnTo>
                    <a:pt x="32778" y="20586"/>
                  </a:lnTo>
                  <a:lnTo>
                    <a:pt x="33045" y="20561"/>
                  </a:lnTo>
                  <a:lnTo>
                    <a:pt x="32524" y="20789"/>
                  </a:lnTo>
                  <a:lnTo>
                    <a:pt x="36093" y="20789"/>
                  </a:lnTo>
                  <a:lnTo>
                    <a:pt x="37007" y="21755"/>
                  </a:lnTo>
                  <a:lnTo>
                    <a:pt x="38785" y="20789"/>
                  </a:lnTo>
                  <a:lnTo>
                    <a:pt x="38950" y="20789"/>
                  </a:lnTo>
                  <a:lnTo>
                    <a:pt x="40068" y="22059"/>
                  </a:lnTo>
                  <a:lnTo>
                    <a:pt x="40322" y="22059"/>
                  </a:lnTo>
                  <a:lnTo>
                    <a:pt x="39319" y="23329"/>
                  </a:lnTo>
                  <a:lnTo>
                    <a:pt x="35763" y="23329"/>
                  </a:lnTo>
                  <a:lnTo>
                    <a:pt x="38087" y="22059"/>
                  </a:lnTo>
                  <a:lnTo>
                    <a:pt x="37299" y="22059"/>
                  </a:lnTo>
                  <a:lnTo>
                    <a:pt x="37007" y="21755"/>
                  </a:lnTo>
                  <a:lnTo>
                    <a:pt x="36436" y="22059"/>
                  </a:lnTo>
                  <a:lnTo>
                    <a:pt x="30670" y="22059"/>
                  </a:lnTo>
                  <a:lnTo>
                    <a:pt x="29667" y="23329"/>
                  </a:lnTo>
                  <a:lnTo>
                    <a:pt x="32524" y="23329"/>
                  </a:lnTo>
                  <a:lnTo>
                    <a:pt x="31508" y="24599"/>
                  </a:lnTo>
                  <a:lnTo>
                    <a:pt x="33489" y="24599"/>
                  </a:lnTo>
                  <a:lnTo>
                    <a:pt x="34429" y="23329"/>
                  </a:lnTo>
                  <a:lnTo>
                    <a:pt x="36410" y="24599"/>
                  </a:lnTo>
                  <a:lnTo>
                    <a:pt x="39979" y="25869"/>
                  </a:lnTo>
                  <a:lnTo>
                    <a:pt x="39116" y="25869"/>
                  </a:lnTo>
                  <a:lnTo>
                    <a:pt x="36741" y="27139"/>
                  </a:lnTo>
                  <a:lnTo>
                    <a:pt x="32715" y="27139"/>
                  </a:lnTo>
                  <a:lnTo>
                    <a:pt x="32334" y="28409"/>
                  </a:lnTo>
                  <a:lnTo>
                    <a:pt x="38506" y="27139"/>
                  </a:lnTo>
                  <a:lnTo>
                    <a:pt x="35826" y="28409"/>
                  </a:lnTo>
                  <a:lnTo>
                    <a:pt x="32740" y="28409"/>
                  </a:lnTo>
                  <a:lnTo>
                    <a:pt x="33312" y="29679"/>
                  </a:lnTo>
                  <a:lnTo>
                    <a:pt x="35902" y="30949"/>
                  </a:lnTo>
                  <a:lnTo>
                    <a:pt x="36563" y="32219"/>
                  </a:lnTo>
                  <a:lnTo>
                    <a:pt x="33312" y="32219"/>
                  </a:lnTo>
                  <a:lnTo>
                    <a:pt x="35115" y="33489"/>
                  </a:lnTo>
                  <a:lnTo>
                    <a:pt x="32918" y="34759"/>
                  </a:lnTo>
                  <a:lnTo>
                    <a:pt x="30797" y="37299"/>
                  </a:lnTo>
                  <a:lnTo>
                    <a:pt x="32359" y="37299"/>
                  </a:lnTo>
                  <a:lnTo>
                    <a:pt x="35267" y="37299"/>
                  </a:lnTo>
                  <a:lnTo>
                    <a:pt x="34010" y="38112"/>
                  </a:lnTo>
                  <a:lnTo>
                    <a:pt x="34963" y="38569"/>
                  </a:lnTo>
                  <a:lnTo>
                    <a:pt x="37985" y="39839"/>
                  </a:lnTo>
                  <a:lnTo>
                    <a:pt x="34683" y="41109"/>
                  </a:lnTo>
                  <a:lnTo>
                    <a:pt x="33769" y="41109"/>
                  </a:lnTo>
                  <a:lnTo>
                    <a:pt x="32524" y="42379"/>
                  </a:lnTo>
                  <a:lnTo>
                    <a:pt x="36664" y="42379"/>
                  </a:lnTo>
                  <a:lnTo>
                    <a:pt x="35331" y="44919"/>
                  </a:lnTo>
                  <a:lnTo>
                    <a:pt x="38150" y="46189"/>
                  </a:lnTo>
                  <a:lnTo>
                    <a:pt x="33489" y="47459"/>
                  </a:lnTo>
                  <a:lnTo>
                    <a:pt x="37909" y="47459"/>
                  </a:lnTo>
                  <a:lnTo>
                    <a:pt x="31483" y="48729"/>
                  </a:lnTo>
                  <a:lnTo>
                    <a:pt x="37668" y="48729"/>
                  </a:lnTo>
                  <a:lnTo>
                    <a:pt x="34582" y="49999"/>
                  </a:lnTo>
                  <a:lnTo>
                    <a:pt x="33489" y="49999"/>
                  </a:lnTo>
                  <a:lnTo>
                    <a:pt x="31419" y="51269"/>
                  </a:lnTo>
                  <a:lnTo>
                    <a:pt x="35255" y="51269"/>
                  </a:lnTo>
                  <a:lnTo>
                    <a:pt x="35890" y="52539"/>
                  </a:lnTo>
                  <a:lnTo>
                    <a:pt x="32194" y="52539"/>
                  </a:lnTo>
                  <a:lnTo>
                    <a:pt x="33007" y="53809"/>
                  </a:lnTo>
                  <a:lnTo>
                    <a:pt x="36842" y="53809"/>
                  </a:lnTo>
                  <a:lnTo>
                    <a:pt x="33121" y="55079"/>
                  </a:lnTo>
                  <a:lnTo>
                    <a:pt x="31470" y="55079"/>
                  </a:lnTo>
                  <a:lnTo>
                    <a:pt x="34175" y="56349"/>
                  </a:lnTo>
                  <a:lnTo>
                    <a:pt x="33794" y="56349"/>
                  </a:lnTo>
                  <a:lnTo>
                    <a:pt x="31826" y="57619"/>
                  </a:lnTo>
                  <a:lnTo>
                    <a:pt x="32588" y="58889"/>
                  </a:lnTo>
                  <a:lnTo>
                    <a:pt x="30365" y="58889"/>
                  </a:lnTo>
                  <a:lnTo>
                    <a:pt x="29768" y="60159"/>
                  </a:lnTo>
                  <a:lnTo>
                    <a:pt x="31356" y="61429"/>
                  </a:lnTo>
                  <a:lnTo>
                    <a:pt x="31292" y="62699"/>
                  </a:lnTo>
                  <a:lnTo>
                    <a:pt x="32334" y="61429"/>
                  </a:lnTo>
                  <a:lnTo>
                    <a:pt x="34429" y="61429"/>
                  </a:lnTo>
                  <a:lnTo>
                    <a:pt x="36195" y="61429"/>
                  </a:lnTo>
                  <a:lnTo>
                    <a:pt x="36474" y="62445"/>
                  </a:lnTo>
                  <a:lnTo>
                    <a:pt x="36995" y="62699"/>
                  </a:lnTo>
                  <a:lnTo>
                    <a:pt x="36550" y="62699"/>
                  </a:lnTo>
                  <a:lnTo>
                    <a:pt x="36474" y="62445"/>
                  </a:lnTo>
                  <a:lnTo>
                    <a:pt x="34429" y="61429"/>
                  </a:lnTo>
                  <a:lnTo>
                    <a:pt x="35242" y="62699"/>
                  </a:lnTo>
                  <a:lnTo>
                    <a:pt x="32435" y="62699"/>
                  </a:lnTo>
                  <a:lnTo>
                    <a:pt x="26885" y="63969"/>
                  </a:lnTo>
                  <a:lnTo>
                    <a:pt x="29527" y="63969"/>
                  </a:lnTo>
                  <a:lnTo>
                    <a:pt x="29464" y="65239"/>
                  </a:lnTo>
                  <a:lnTo>
                    <a:pt x="30619" y="66509"/>
                  </a:lnTo>
                  <a:lnTo>
                    <a:pt x="30759" y="67779"/>
                  </a:lnTo>
                  <a:lnTo>
                    <a:pt x="35407" y="67779"/>
                  </a:lnTo>
                  <a:lnTo>
                    <a:pt x="34429" y="69049"/>
                  </a:lnTo>
                  <a:lnTo>
                    <a:pt x="32080" y="69049"/>
                  </a:lnTo>
                  <a:lnTo>
                    <a:pt x="32296" y="70319"/>
                  </a:lnTo>
                  <a:lnTo>
                    <a:pt x="33731" y="71589"/>
                  </a:lnTo>
                  <a:lnTo>
                    <a:pt x="34772" y="70319"/>
                  </a:lnTo>
                  <a:lnTo>
                    <a:pt x="36512" y="71589"/>
                  </a:lnTo>
                  <a:lnTo>
                    <a:pt x="33731" y="71589"/>
                  </a:lnTo>
                  <a:lnTo>
                    <a:pt x="32143" y="71589"/>
                  </a:lnTo>
                  <a:lnTo>
                    <a:pt x="32524" y="72859"/>
                  </a:lnTo>
                  <a:lnTo>
                    <a:pt x="34721" y="74129"/>
                  </a:lnTo>
                  <a:lnTo>
                    <a:pt x="34518" y="74129"/>
                  </a:lnTo>
                  <a:lnTo>
                    <a:pt x="35293" y="74637"/>
                  </a:lnTo>
                  <a:lnTo>
                    <a:pt x="34785" y="74129"/>
                  </a:lnTo>
                  <a:lnTo>
                    <a:pt x="37655" y="74129"/>
                  </a:lnTo>
                  <a:lnTo>
                    <a:pt x="36258" y="75260"/>
                  </a:lnTo>
                  <a:lnTo>
                    <a:pt x="38455" y="76669"/>
                  </a:lnTo>
                  <a:lnTo>
                    <a:pt x="26543" y="77939"/>
                  </a:lnTo>
                  <a:lnTo>
                    <a:pt x="32067" y="79209"/>
                  </a:lnTo>
                  <a:lnTo>
                    <a:pt x="31788" y="79209"/>
                  </a:lnTo>
                  <a:lnTo>
                    <a:pt x="34632" y="80479"/>
                  </a:lnTo>
                  <a:lnTo>
                    <a:pt x="34251" y="81432"/>
                  </a:lnTo>
                  <a:lnTo>
                    <a:pt x="35344" y="81749"/>
                  </a:lnTo>
                  <a:lnTo>
                    <a:pt x="30175" y="83019"/>
                  </a:lnTo>
                  <a:lnTo>
                    <a:pt x="33083" y="84289"/>
                  </a:lnTo>
                  <a:lnTo>
                    <a:pt x="25133" y="84289"/>
                  </a:lnTo>
                  <a:lnTo>
                    <a:pt x="33451" y="86829"/>
                  </a:lnTo>
                  <a:lnTo>
                    <a:pt x="28333" y="88099"/>
                  </a:lnTo>
                  <a:lnTo>
                    <a:pt x="29121" y="88099"/>
                  </a:lnTo>
                  <a:lnTo>
                    <a:pt x="28676" y="89369"/>
                  </a:lnTo>
                  <a:lnTo>
                    <a:pt x="30124" y="89369"/>
                  </a:lnTo>
                  <a:lnTo>
                    <a:pt x="30365" y="88099"/>
                  </a:lnTo>
                  <a:lnTo>
                    <a:pt x="31356" y="89369"/>
                  </a:lnTo>
                  <a:lnTo>
                    <a:pt x="33451" y="91909"/>
                  </a:lnTo>
                  <a:lnTo>
                    <a:pt x="28257" y="94449"/>
                  </a:lnTo>
                  <a:lnTo>
                    <a:pt x="26390" y="96989"/>
                  </a:lnTo>
                  <a:lnTo>
                    <a:pt x="25819" y="96989"/>
                  </a:lnTo>
                  <a:lnTo>
                    <a:pt x="35953" y="98259"/>
                  </a:lnTo>
                  <a:lnTo>
                    <a:pt x="28016" y="98259"/>
                  </a:lnTo>
                  <a:lnTo>
                    <a:pt x="32016" y="100799"/>
                  </a:lnTo>
                  <a:lnTo>
                    <a:pt x="27559" y="102069"/>
                  </a:lnTo>
                  <a:lnTo>
                    <a:pt x="30886" y="104609"/>
                  </a:lnTo>
                  <a:lnTo>
                    <a:pt x="26555" y="104609"/>
                  </a:lnTo>
                  <a:lnTo>
                    <a:pt x="28841" y="105879"/>
                  </a:lnTo>
                  <a:lnTo>
                    <a:pt x="26466" y="105879"/>
                  </a:lnTo>
                  <a:lnTo>
                    <a:pt x="31076" y="107149"/>
                  </a:lnTo>
                  <a:lnTo>
                    <a:pt x="28765" y="107149"/>
                  </a:lnTo>
                  <a:lnTo>
                    <a:pt x="27152" y="108419"/>
                  </a:lnTo>
                  <a:lnTo>
                    <a:pt x="28613" y="108419"/>
                  </a:lnTo>
                  <a:lnTo>
                    <a:pt x="31229" y="109689"/>
                  </a:lnTo>
                  <a:lnTo>
                    <a:pt x="29464" y="109689"/>
                  </a:lnTo>
                  <a:lnTo>
                    <a:pt x="32664" y="110959"/>
                  </a:lnTo>
                  <a:lnTo>
                    <a:pt x="27647" y="110959"/>
                  </a:lnTo>
                  <a:lnTo>
                    <a:pt x="28435" y="112229"/>
                  </a:lnTo>
                  <a:lnTo>
                    <a:pt x="29146" y="112649"/>
                  </a:lnTo>
                  <a:lnTo>
                    <a:pt x="29083" y="113499"/>
                  </a:lnTo>
                  <a:lnTo>
                    <a:pt x="27965" y="113499"/>
                  </a:lnTo>
                  <a:lnTo>
                    <a:pt x="30403" y="114769"/>
                  </a:lnTo>
                  <a:lnTo>
                    <a:pt x="24650" y="114769"/>
                  </a:lnTo>
                  <a:lnTo>
                    <a:pt x="34721" y="116039"/>
                  </a:lnTo>
                  <a:lnTo>
                    <a:pt x="27444" y="116039"/>
                  </a:lnTo>
                  <a:lnTo>
                    <a:pt x="29806" y="118579"/>
                  </a:lnTo>
                  <a:lnTo>
                    <a:pt x="31369" y="119849"/>
                  </a:lnTo>
                  <a:lnTo>
                    <a:pt x="27089" y="119849"/>
                  </a:lnTo>
                  <a:lnTo>
                    <a:pt x="28524" y="120865"/>
                  </a:lnTo>
                  <a:lnTo>
                    <a:pt x="31483" y="120002"/>
                  </a:lnTo>
                  <a:lnTo>
                    <a:pt x="32321" y="121119"/>
                  </a:lnTo>
                  <a:lnTo>
                    <a:pt x="28879" y="121119"/>
                  </a:lnTo>
                  <a:lnTo>
                    <a:pt x="32842" y="122389"/>
                  </a:lnTo>
                  <a:lnTo>
                    <a:pt x="31559" y="123659"/>
                  </a:lnTo>
                  <a:lnTo>
                    <a:pt x="30886" y="123659"/>
                  </a:lnTo>
                  <a:lnTo>
                    <a:pt x="29552" y="122389"/>
                  </a:lnTo>
                  <a:lnTo>
                    <a:pt x="28752" y="122389"/>
                  </a:lnTo>
                  <a:lnTo>
                    <a:pt x="30556" y="123659"/>
                  </a:lnTo>
                  <a:lnTo>
                    <a:pt x="28028" y="124929"/>
                  </a:lnTo>
                  <a:lnTo>
                    <a:pt x="30441" y="126199"/>
                  </a:lnTo>
                  <a:lnTo>
                    <a:pt x="33172" y="126199"/>
                  </a:lnTo>
                  <a:lnTo>
                    <a:pt x="35788" y="128282"/>
                  </a:lnTo>
                  <a:lnTo>
                    <a:pt x="31953" y="127469"/>
                  </a:lnTo>
                  <a:lnTo>
                    <a:pt x="36334" y="130009"/>
                  </a:lnTo>
                  <a:lnTo>
                    <a:pt x="28689" y="127469"/>
                  </a:lnTo>
                  <a:lnTo>
                    <a:pt x="29083" y="128739"/>
                  </a:lnTo>
                  <a:lnTo>
                    <a:pt x="28613" y="128739"/>
                  </a:lnTo>
                  <a:lnTo>
                    <a:pt x="29679" y="130009"/>
                  </a:lnTo>
                  <a:lnTo>
                    <a:pt x="29210" y="130009"/>
                  </a:lnTo>
                  <a:lnTo>
                    <a:pt x="33147" y="131279"/>
                  </a:lnTo>
                  <a:lnTo>
                    <a:pt x="30810" y="131279"/>
                  </a:lnTo>
                  <a:lnTo>
                    <a:pt x="30988" y="132549"/>
                  </a:lnTo>
                  <a:lnTo>
                    <a:pt x="35941" y="133819"/>
                  </a:lnTo>
                  <a:lnTo>
                    <a:pt x="33845" y="135089"/>
                  </a:lnTo>
                  <a:lnTo>
                    <a:pt x="29400" y="133819"/>
                  </a:lnTo>
                  <a:lnTo>
                    <a:pt x="32321" y="135089"/>
                  </a:lnTo>
                  <a:lnTo>
                    <a:pt x="28435" y="133819"/>
                  </a:lnTo>
                  <a:lnTo>
                    <a:pt x="29514" y="135089"/>
                  </a:lnTo>
                  <a:lnTo>
                    <a:pt x="31292" y="135089"/>
                  </a:lnTo>
                  <a:lnTo>
                    <a:pt x="34048" y="136359"/>
                  </a:lnTo>
                  <a:lnTo>
                    <a:pt x="31165" y="136359"/>
                  </a:lnTo>
                  <a:lnTo>
                    <a:pt x="31762" y="137629"/>
                  </a:lnTo>
                  <a:lnTo>
                    <a:pt x="33185" y="137629"/>
                  </a:lnTo>
                  <a:lnTo>
                    <a:pt x="32994" y="137769"/>
                  </a:lnTo>
                  <a:lnTo>
                    <a:pt x="32918" y="137922"/>
                  </a:lnTo>
                  <a:lnTo>
                    <a:pt x="34582" y="138137"/>
                  </a:lnTo>
                  <a:lnTo>
                    <a:pt x="34061" y="137947"/>
                  </a:lnTo>
                  <a:lnTo>
                    <a:pt x="33566" y="137756"/>
                  </a:lnTo>
                  <a:lnTo>
                    <a:pt x="33312" y="137629"/>
                  </a:lnTo>
                  <a:lnTo>
                    <a:pt x="36664" y="137629"/>
                  </a:lnTo>
                  <a:lnTo>
                    <a:pt x="36906" y="138899"/>
                  </a:lnTo>
                  <a:lnTo>
                    <a:pt x="34582" y="138899"/>
                  </a:lnTo>
                  <a:lnTo>
                    <a:pt x="37033" y="140169"/>
                  </a:lnTo>
                  <a:lnTo>
                    <a:pt x="34759" y="140169"/>
                  </a:lnTo>
                  <a:lnTo>
                    <a:pt x="31737" y="138899"/>
                  </a:lnTo>
                  <a:lnTo>
                    <a:pt x="30911" y="138899"/>
                  </a:lnTo>
                  <a:lnTo>
                    <a:pt x="34112" y="140169"/>
                  </a:lnTo>
                  <a:lnTo>
                    <a:pt x="31623" y="140169"/>
                  </a:lnTo>
                  <a:lnTo>
                    <a:pt x="35026" y="141439"/>
                  </a:lnTo>
                  <a:lnTo>
                    <a:pt x="31483" y="141439"/>
                  </a:lnTo>
                  <a:lnTo>
                    <a:pt x="30886" y="142709"/>
                  </a:lnTo>
                  <a:lnTo>
                    <a:pt x="36423" y="141439"/>
                  </a:lnTo>
                  <a:lnTo>
                    <a:pt x="34175" y="142709"/>
                  </a:lnTo>
                  <a:lnTo>
                    <a:pt x="31965" y="142709"/>
                  </a:lnTo>
                  <a:lnTo>
                    <a:pt x="34620" y="143979"/>
                  </a:lnTo>
                  <a:lnTo>
                    <a:pt x="33210" y="145249"/>
                  </a:lnTo>
                  <a:lnTo>
                    <a:pt x="29578" y="145249"/>
                  </a:lnTo>
                  <a:lnTo>
                    <a:pt x="33337" y="147789"/>
                  </a:lnTo>
                  <a:lnTo>
                    <a:pt x="32689" y="147789"/>
                  </a:lnTo>
                  <a:lnTo>
                    <a:pt x="38163" y="149059"/>
                  </a:lnTo>
                  <a:lnTo>
                    <a:pt x="29933" y="149059"/>
                  </a:lnTo>
                  <a:lnTo>
                    <a:pt x="28917" y="150329"/>
                  </a:lnTo>
                  <a:lnTo>
                    <a:pt x="31026" y="151599"/>
                  </a:lnTo>
                  <a:lnTo>
                    <a:pt x="29845" y="152869"/>
                  </a:lnTo>
                  <a:lnTo>
                    <a:pt x="30251" y="152869"/>
                  </a:lnTo>
                  <a:lnTo>
                    <a:pt x="29527" y="154139"/>
                  </a:lnTo>
                  <a:lnTo>
                    <a:pt x="32727" y="154139"/>
                  </a:lnTo>
                  <a:lnTo>
                    <a:pt x="29718" y="155409"/>
                  </a:lnTo>
                  <a:lnTo>
                    <a:pt x="30670" y="156679"/>
                  </a:lnTo>
                  <a:lnTo>
                    <a:pt x="31877" y="157949"/>
                  </a:lnTo>
                  <a:lnTo>
                    <a:pt x="29629" y="159219"/>
                  </a:lnTo>
                  <a:lnTo>
                    <a:pt x="29641" y="157949"/>
                  </a:lnTo>
                  <a:lnTo>
                    <a:pt x="28435" y="157949"/>
                  </a:lnTo>
                  <a:lnTo>
                    <a:pt x="29527" y="159219"/>
                  </a:lnTo>
                  <a:lnTo>
                    <a:pt x="31940" y="160489"/>
                  </a:lnTo>
                  <a:lnTo>
                    <a:pt x="31000" y="159219"/>
                  </a:lnTo>
                  <a:lnTo>
                    <a:pt x="32905" y="159219"/>
                  </a:lnTo>
                  <a:lnTo>
                    <a:pt x="34290" y="160489"/>
                  </a:lnTo>
                  <a:lnTo>
                    <a:pt x="31940" y="160489"/>
                  </a:lnTo>
                  <a:lnTo>
                    <a:pt x="28003" y="160489"/>
                  </a:lnTo>
                  <a:lnTo>
                    <a:pt x="37147" y="161759"/>
                  </a:lnTo>
                  <a:lnTo>
                    <a:pt x="36233" y="161759"/>
                  </a:lnTo>
                  <a:lnTo>
                    <a:pt x="36233" y="164299"/>
                  </a:lnTo>
                  <a:lnTo>
                    <a:pt x="32677" y="164299"/>
                  </a:lnTo>
                  <a:lnTo>
                    <a:pt x="32689" y="163398"/>
                  </a:lnTo>
                  <a:lnTo>
                    <a:pt x="36233" y="164299"/>
                  </a:lnTo>
                  <a:lnTo>
                    <a:pt x="36233" y="161759"/>
                  </a:lnTo>
                  <a:lnTo>
                    <a:pt x="33477" y="161759"/>
                  </a:lnTo>
                  <a:lnTo>
                    <a:pt x="35077" y="163029"/>
                  </a:lnTo>
                  <a:lnTo>
                    <a:pt x="33439" y="163029"/>
                  </a:lnTo>
                  <a:lnTo>
                    <a:pt x="31165" y="161759"/>
                  </a:lnTo>
                  <a:lnTo>
                    <a:pt x="31242" y="163029"/>
                  </a:lnTo>
                  <a:lnTo>
                    <a:pt x="28981" y="163029"/>
                  </a:lnTo>
                  <a:lnTo>
                    <a:pt x="27368" y="164299"/>
                  </a:lnTo>
                  <a:lnTo>
                    <a:pt x="28282" y="164299"/>
                  </a:lnTo>
                  <a:lnTo>
                    <a:pt x="35369" y="165569"/>
                  </a:lnTo>
                  <a:lnTo>
                    <a:pt x="29629" y="165569"/>
                  </a:lnTo>
                  <a:lnTo>
                    <a:pt x="29387" y="165569"/>
                  </a:lnTo>
                  <a:lnTo>
                    <a:pt x="29794" y="165684"/>
                  </a:lnTo>
                  <a:lnTo>
                    <a:pt x="31394" y="166839"/>
                  </a:lnTo>
                  <a:lnTo>
                    <a:pt x="28282" y="165569"/>
                  </a:lnTo>
                  <a:lnTo>
                    <a:pt x="25488" y="165569"/>
                  </a:lnTo>
                  <a:lnTo>
                    <a:pt x="27952" y="166839"/>
                  </a:lnTo>
                  <a:lnTo>
                    <a:pt x="25984" y="166839"/>
                  </a:lnTo>
                  <a:lnTo>
                    <a:pt x="26822" y="168109"/>
                  </a:lnTo>
                  <a:lnTo>
                    <a:pt x="27330" y="168109"/>
                  </a:lnTo>
                  <a:lnTo>
                    <a:pt x="30645" y="169379"/>
                  </a:lnTo>
                  <a:lnTo>
                    <a:pt x="22834" y="169379"/>
                  </a:lnTo>
                  <a:lnTo>
                    <a:pt x="27343" y="170649"/>
                  </a:lnTo>
                  <a:lnTo>
                    <a:pt x="29095" y="171919"/>
                  </a:lnTo>
                  <a:lnTo>
                    <a:pt x="32461" y="173189"/>
                  </a:lnTo>
                  <a:lnTo>
                    <a:pt x="33985" y="174459"/>
                  </a:lnTo>
                  <a:lnTo>
                    <a:pt x="33286" y="174459"/>
                  </a:lnTo>
                  <a:lnTo>
                    <a:pt x="34315" y="174828"/>
                  </a:lnTo>
                  <a:lnTo>
                    <a:pt x="34163" y="174459"/>
                  </a:lnTo>
                  <a:lnTo>
                    <a:pt x="40259" y="174459"/>
                  </a:lnTo>
                  <a:lnTo>
                    <a:pt x="34671" y="173189"/>
                  </a:lnTo>
                  <a:lnTo>
                    <a:pt x="35090" y="173189"/>
                  </a:lnTo>
                  <a:lnTo>
                    <a:pt x="31559" y="170649"/>
                  </a:lnTo>
                  <a:lnTo>
                    <a:pt x="39433" y="171919"/>
                  </a:lnTo>
                  <a:lnTo>
                    <a:pt x="36309" y="170649"/>
                  </a:lnTo>
                  <a:lnTo>
                    <a:pt x="37579" y="170649"/>
                  </a:lnTo>
                  <a:lnTo>
                    <a:pt x="33540" y="168109"/>
                  </a:lnTo>
                  <a:lnTo>
                    <a:pt x="35750" y="168668"/>
                  </a:lnTo>
                  <a:lnTo>
                    <a:pt x="35344" y="168325"/>
                  </a:lnTo>
                  <a:lnTo>
                    <a:pt x="34264" y="168109"/>
                  </a:lnTo>
                  <a:lnTo>
                    <a:pt x="35064" y="168109"/>
                  </a:lnTo>
                  <a:lnTo>
                    <a:pt x="36207" y="168109"/>
                  </a:lnTo>
                  <a:lnTo>
                    <a:pt x="40614" y="168109"/>
                  </a:lnTo>
                  <a:lnTo>
                    <a:pt x="35953" y="166839"/>
                  </a:lnTo>
                  <a:lnTo>
                    <a:pt x="41808" y="168109"/>
                  </a:lnTo>
                  <a:lnTo>
                    <a:pt x="40970" y="166839"/>
                  </a:lnTo>
                  <a:lnTo>
                    <a:pt x="37236" y="166839"/>
                  </a:lnTo>
                  <a:lnTo>
                    <a:pt x="39192" y="165785"/>
                  </a:lnTo>
                  <a:lnTo>
                    <a:pt x="39585" y="165569"/>
                  </a:lnTo>
                  <a:lnTo>
                    <a:pt x="38455" y="164299"/>
                  </a:lnTo>
                  <a:lnTo>
                    <a:pt x="39712" y="165569"/>
                  </a:lnTo>
                  <a:lnTo>
                    <a:pt x="40741" y="164299"/>
                  </a:lnTo>
                  <a:lnTo>
                    <a:pt x="42214" y="163029"/>
                  </a:lnTo>
                  <a:lnTo>
                    <a:pt x="39077" y="163029"/>
                  </a:lnTo>
                  <a:lnTo>
                    <a:pt x="39903" y="161759"/>
                  </a:lnTo>
                  <a:lnTo>
                    <a:pt x="41579" y="161759"/>
                  </a:lnTo>
                  <a:lnTo>
                    <a:pt x="41211" y="160489"/>
                  </a:lnTo>
                  <a:lnTo>
                    <a:pt x="44018" y="161759"/>
                  </a:lnTo>
                  <a:lnTo>
                    <a:pt x="44005" y="161467"/>
                  </a:lnTo>
                  <a:lnTo>
                    <a:pt x="44246" y="161531"/>
                  </a:lnTo>
                  <a:lnTo>
                    <a:pt x="44767" y="161658"/>
                  </a:lnTo>
                  <a:lnTo>
                    <a:pt x="43992" y="161404"/>
                  </a:lnTo>
                  <a:lnTo>
                    <a:pt x="43967" y="160489"/>
                  </a:lnTo>
                  <a:lnTo>
                    <a:pt x="40906" y="159219"/>
                  </a:lnTo>
                  <a:lnTo>
                    <a:pt x="40093" y="159219"/>
                  </a:lnTo>
                  <a:lnTo>
                    <a:pt x="35458" y="159219"/>
                  </a:lnTo>
                  <a:lnTo>
                    <a:pt x="33807" y="157949"/>
                  </a:lnTo>
                  <a:lnTo>
                    <a:pt x="37744" y="157949"/>
                  </a:lnTo>
                  <a:lnTo>
                    <a:pt x="40093" y="159219"/>
                  </a:lnTo>
                  <a:lnTo>
                    <a:pt x="41211" y="157949"/>
                  </a:lnTo>
                  <a:lnTo>
                    <a:pt x="41681" y="157949"/>
                  </a:lnTo>
                  <a:lnTo>
                    <a:pt x="41617" y="156679"/>
                  </a:lnTo>
                  <a:lnTo>
                    <a:pt x="44170" y="157949"/>
                  </a:lnTo>
                  <a:lnTo>
                    <a:pt x="45275" y="156679"/>
                  </a:lnTo>
                  <a:lnTo>
                    <a:pt x="44678" y="156679"/>
                  </a:lnTo>
                  <a:lnTo>
                    <a:pt x="43383" y="155409"/>
                  </a:lnTo>
                  <a:lnTo>
                    <a:pt x="44538" y="154139"/>
                  </a:lnTo>
                  <a:lnTo>
                    <a:pt x="40995" y="154139"/>
                  </a:lnTo>
                  <a:lnTo>
                    <a:pt x="37998" y="152869"/>
                  </a:lnTo>
                  <a:lnTo>
                    <a:pt x="42938" y="152869"/>
                  </a:lnTo>
                  <a:lnTo>
                    <a:pt x="41808" y="151599"/>
                  </a:lnTo>
                  <a:lnTo>
                    <a:pt x="42824" y="151599"/>
                  </a:lnTo>
                  <a:lnTo>
                    <a:pt x="41757" y="150329"/>
                  </a:lnTo>
                  <a:lnTo>
                    <a:pt x="42354" y="150329"/>
                  </a:lnTo>
                  <a:lnTo>
                    <a:pt x="40233" y="149059"/>
                  </a:lnTo>
                  <a:lnTo>
                    <a:pt x="43370" y="149059"/>
                  </a:lnTo>
                  <a:lnTo>
                    <a:pt x="42684" y="147789"/>
                  </a:lnTo>
                  <a:lnTo>
                    <a:pt x="43345" y="147789"/>
                  </a:lnTo>
                  <a:lnTo>
                    <a:pt x="44653" y="148767"/>
                  </a:lnTo>
                  <a:lnTo>
                    <a:pt x="44729" y="148513"/>
                  </a:lnTo>
                  <a:lnTo>
                    <a:pt x="44742" y="148831"/>
                  </a:lnTo>
                  <a:lnTo>
                    <a:pt x="45046" y="149059"/>
                  </a:lnTo>
                  <a:lnTo>
                    <a:pt x="44996" y="148501"/>
                  </a:lnTo>
                  <a:lnTo>
                    <a:pt x="45542" y="147789"/>
                  </a:lnTo>
                  <a:lnTo>
                    <a:pt x="47091" y="147789"/>
                  </a:lnTo>
                  <a:lnTo>
                    <a:pt x="47879" y="146519"/>
                  </a:lnTo>
                  <a:lnTo>
                    <a:pt x="44856" y="146519"/>
                  </a:lnTo>
                  <a:lnTo>
                    <a:pt x="45389" y="145249"/>
                  </a:lnTo>
                  <a:lnTo>
                    <a:pt x="48818" y="146519"/>
                  </a:lnTo>
                  <a:lnTo>
                    <a:pt x="53200" y="145249"/>
                  </a:lnTo>
                  <a:lnTo>
                    <a:pt x="42011" y="142709"/>
                  </a:lnTo>
                  <a:lnTo>
                    <a:pt x="44602" y="142709"/>
                  </a:lnTo>
                  <a:lnTo>
                    <a:pt x="45148" y="141439"/>
                  </a:lnTo>
                  <a:lnTo>
                    <a:pt x="50190" y="142709"/>
                  </a:lnTo>
                  <a:lnTo>
                    <a:pt x="50215" y="141439"/>
                  </a:lnTo>
                  <a:lnTo>
                    <a:pt x="52247" y="141439"/>
                  </a:lnTo>
                  <a:lnTo>
                    <a:pt x="45288" y="140169"/>
                  </a:lnTo>
                  <a:lnTo>
                    <a:pt x="45478" y="140169"/>
                  </a:lnTo>
                  <a:lnTo>
                    <a:pt x="42164" y="138899"/>
                  </a:lnTo>
                  <a:lnTo>
                    <a:pt x="41097" y="138899"/>
                  </a:lnTo>
                  <a:lnTo>
                    <a:pt x="41630" y="137629"/>
                  </a:lnTo>
                  <a:lnTo>
                    <a:pt x="46367" y="138899"/>
                  </a:lnTo>
                  <a:lnTo>
                    <a:pt x="46990" y="138899"/>
                  </a:lnTo>
                  <a:lnTo>
                    <a:pt x="47485" y="140169"/>
                  </a:lnTo>
                  <a:lnTo>
                    <a:pt x="48844" y="140169"/>
                  </a:lnTo>
                  <a:lnTo>
                    <a:pt x="47637" y="138899"/>
                  </a:lnTo>
                  <a:lnTo>
                    <a:pt x="48234" y="138899"/>
                  </a:lnTo>
                  <a:lnTo>
                    <a:pt x="49504" y="138049"/>
                  </a:lnTo>
                  <a:lnTo>
                    <a:pt x="48907" y="138899"/>
                  </a:lnTo>
                  <a:lnTo>
                    <a:pt x="50914" y="138899"/>
                  </a:lnTo>
                  <a:lnTo>
                    <a:pt x="49911" y="137769"/>
                  </a:lnTo>
                  <a:lnTo>
                    <a:pt x="50114" y="137629"/>
                  </a:lnTo>
                  <a:lnTo>
                    <a:pt x="49796" y="137629"/>
                  </a:lnTo>
                  <a:lnTo>
                    <a:pt x="48450" y="137629"/>
                  </a:lnTo>
                  <a:lnTo>
                    <a:pt x="49745" y="136359"/>
                  </a:lnTo>
                  <a:lnTo>
                    <a:pt x="47625" y="136359"/>
                  </a:lnTo>
                  <a:lnTo>
                    <a:pt x="49288" y="135089"/>
                  </a:lnTo>
                  <a:lnTo>
                    <a:pt x="45339" y="136359"/>
                  </a:lnTo>
                  <a:lnTo>
                    <a:pt x="44907" y="135089"/>
                  </a:lnTo>
                  <a:lnTo>
                    <a:pt x="47891" y="135089"/>
                  </a:lnTo>
                  <a:lnTo>
                    <a:pt x="49225" y="133819"/>
                  </a:lnTo>
                  <a:lnTo>
                    <a:pt x="52158" y="135089"/>
                  </a:lnTo>
                  <a:lnTo>
                    <a:pt x="49872" y="133819"/>
                  </a:lnTo>
                  <a:lnTo>
                    <a:pt x="52336" y="133819"/>
                  </a:lnTo>
                  <a:lnTo>
                    <a:pt x="52793" y="132549"/>
                  </a:lnTo>
                  <a:lnTo>
                    <a:pt x="48399" y="132549"/>
                  </a:lnTo>
                  <a:lnTo>
                    <a:pt x="47586" y="132549"/>
                  </a:lnTo>
                  <a:lnTo>
                    <a:pt x="48869" y="131279"/>
                  </a:lnTo>
                  <a:lnTo>
                    <a:pt x="49631" y="131279"/>
                  </a:lnTo>
                  <a:lnTo>
                    <a:pt x="48399" y="132549"/>
                  </a:lnTo>
                  <a:lnTo>
                    <a:pt x="52933" y="131279"/>
                  </a:lnTo>
                  <a:lnTo>
                    <a:pt x="50685" y="131279"/>
                  </a:lnTo>
                  <a:lnTo>
                    <a:pt x="50888" y="130009"/>
                  </a:lnTo>
                  <a:lnTo>
                    <a:pt x="49568" y="130009"/>
                  </a:lnTo>
                  <a:lnTo>
                    <a:pt x="51079" y="128739"/>
                  </a:lnTo>
                  <a:lnTo>
                    <a:pt x="46228" y="128739"/>
                  </a:lnTo>
                  <a:lnTo>
                    <a:pt x="46520" y="127469"/>
                  </a:lnTo>
                  <a:lnTo>
                    <a:pt x="51066" y="127469"/>
                  </a:lnTo>
                  <a:lnTo>
                    <a:pt x="48958" y="126199"/>
                  </a:lnTo>
                  <a:lnTo>
                    <a:pt x="51384" y="126199"/>
                  </a:lnTo>
                  <a:lnTo>
                    <a:pt x="49174" y="125399"/>
                  </a:lnTo>
                  <a:lnTo>
                    <a:pt x="48895" y="126199"/>
                  </a:lnTo>
                  <a:lnTo>
                    <a:pt x="46901" y="124929"/>
                  </a:lnTo>
                  <a:lnTo>
                    <a:pt x="47866" y="124929"/>
                  </a:lnTo>
                  <a:lnTo>
                    <a:pt x="49174" y="125399"/>
                  </a:lnTo>
                  <a:lnTo>
                    <a:pt x="49339" y="124929"/>
                  </a:lnTo>
                  <a:lnTo>
                    <a:pt x="49212" y="124929"/>
                  </a:lnTo>
                  <a:lnTo>
                    <a:pt x="43370" y="123659"/>
                  </a:lnTo>
                  <a:lnTo>
                    <a:pt x="49771" y="123659"/>
                  </a:lnTo>
                  <a:lnTo>
                    <a:pt x="54940" y="123659"/>
                  </a:lnTo>
                  <a:lnTo>
                    <a:pt x="49123" y="122389"/>
                  </a:lnTo>
                  <a:lnTo>
                    <a:pt x="50800" y="121119"/>
                  </a:lnTo>
                  <a:lnTo>
                    <a:pt x="49428" y="121119"/>
                  </a:lnTo>
                  <a:lnTo>
                    <a:pt x="48475" y="119849"/>
                  </a:lnTo>
                  <a:lnTo>
                    <a:pt x="52832" y="119849"/>
                  </a:lnTo>
                  <a:lnTo>
                    <a:pt x="48729" y="118579"/>
                  </a:lnTo>
                  <a:lnTo>
                    <a:pt x="51498" y="118579"/>
                  </a:lnTo>
                  <a:lnTo>
                    <a:pt x="52717" y="117309"/>
                  </a:lnTo>
                  <a:lnTo>
                    <a:pt x="51841" y="117309"/>
                  </a:lnTo>
                  <a:lnTo>
                    <a:pt x="52247" y="116039"/>
                  </a:lnTo>
                  <a:lnTo>
                    <a:pt x="51790" y="115938"/>
                  </a:lnTo>
                  <a:lnTo>
                    <a:pt x="51790" y="117309"/>
                  </a:lnTo>
                  <a:lnTo>
                    <a:pt x="45745" y="117309"/>
                  </a:lnTo>
                  <a:lnTo>
                    <a:pt x="46558" y="116039"/>
                  </a:lnTo>
                  <a:lnTo>
                    <a:pt x="50266" y="116039"/>
                  </a:lnTo>
                  <a:lnTo>
                    <a:pt x="51790" y="117309"/>
                  </a:lnTo>
                  <a:lnTo>
                    <a:pt x="51790" y="115938"/>
                  </a:lnTo>
                  <a:lnTo>
                    <a:pt x="48145" y="114769"/>
                  </a:lnTo>
                  <a:lnTo>
                    <a:pt x="47294" y="114769"/>
                  </a:lnTo>
                  <a:lnTo>
                    <a:pt x="46990" y="113499"/>
                  </a:lnTo>
                  <a:lnTo>
                    <a:pt x="51181" y="113499"/>
                  </a:lnTo>
                  <a:lnTo>
                    <a:pt x="47815" y="112229"/>
                  </a:lnTo>
                  <a:lnTo>
                    <a:pt x="44450" y="110959"/>
                  </a:lnTo>
                  <a:lnTo>
                    <a:pt x="50038" y="110959"/>
                  </a:lnTo>
                  <a:lnTo>
                    <a:pt x="49415" y="109689"/>
                  </a:lnTo>
                  <a:lnTo>
                    <a:pt x="48818" y="109689"/>
                  </a:lnTo>
                  <a:lnTo>
                    <a:pt x="48717" y="108419"/>
                  </a:lnTo>
                  <a:lnTo>
                    <a:pt x="51523" y="108419"/>
                  </a:lnTo>
                  <a:lnTo>
                    <a:pt x="43662" y="107149"/>
                  </a:lnTo>
                  <a:lnTo>
                    <a:pt x="48933" y="107149"/>
                  </a:lnTo>
                  <a:lnTo>
                    <a:pt x="55714" y="108419"/>
                  </a:lnTo>
                  <a:lnTo>
                    <a:pt x="48120" y="105879"/>
                  </a:lnTo>
                  <a:lnTo>
                    <a:pt x="54864" y="105879"/>
                  </a:lnTo>
                  <a:lnTo>
                    <a:pt x="50050" y="104609"/>
                  </a:lnTo>
                  <a:lnTo>
                    <a:pt x="50609" y="103339"/>
                  </a:lnTo>
                  <a:lnTo>
                    <a:pt x="48234" y="103339"/>
                  </a:lnTo>
                  <a:lnTo>
                    <a:pt x="47167" y="102069"/>
                  </a:lnTo>
                  <a:lnTo>
                    <a:pt x="46266" y="100799"/>
                  </a:lnTo>
                  <a:lnTo>
                    <a:pt x="48895" y="102069"/>
                  </a:lnTo>
                  <a:lnTo>
                    <a:pt x="50342" y="102069"/>
                  </a:lnTo>
                  <a:lnTo>
                    <a:pt x="49987" y="100799"/>
                  </a:lnTo>
                  <a:lnTo>
                    <a:pt x="46774" y="100799"/>
                  </a:lnTo>
                  <a:lnTo>
                    <a:pt x="48082" y="99529"/>
                  </a:lnTo>
                  <a:lnTo>
                    <a:pt x="50965" y="100799"/>
                  </a:lnTo>
                  <a:lnTo>
                    <a:pt x="54813" y="100799"/>
                  </a:lnTo>
                  <a:lnTo>
                    <a:pt x="51003" y="99529"/>
                  </a:lnTo>
                  <a:lnTo>
                    <a:pt x="53314" y="99529"/>
                  </a:lnTo>
                  <a:lnTo>
                    <a:pt x="52844" y="98259"/>
                  </a:lnTo>
                  <a:lnTo>
                    <a:pt x="48755" y="98259"/>
                  </a:lnTo>
                  <a:lnTo>
                    <a:pt x="49136" y="96989"/>
                  </a:lnTo>
                  <a:lnTo>
                    <a:pt x="50215" y="96989"/>
                  </a:lnTo>
                  <a:lnTo>
                    <a:pt x="47231" y="95719"/>
                  </a:lnTo>
                  <a:lnTo>
                    <a:pt x="50812" y="96824"/>
                  </a:lnTo>
                  <a:lnTo>
                    <a:pt x="50546" y="96862"/>
                  </a:lnTo>
                  <a:lnTo>
                    <a:pt x="50965" y="97053"/>
                  </a:lnTo>
                  <a:lnTo>
                    <a:pt x="52628" y="97040"/>
                  </a:lnTo>
                  <a:lnTo>
                    <a:pt x="53708" y="96723"/>
                  </a:lnTo>
                  <a:lnTo>
                    <a:pt x="52108" y="96367"/>
                  </a:lnTo>
                  <a:lnTo>
                    <a:pt x="51854" y="96647"/>
                  </a:lnTo>
                  <a:lnTo>
                    <a:pt x="51181" y="96761"/>
                  </a:lnTo>
                  <a:lnTo>
                    <a:pt x="50393" y="95719"/>
                  </a:lnTo>
                  <a:lnTo>
                    <a:pt x="47485" y="94449"/>
                  </a:lnTo>
                  <a:lnTo>
                    <a:pt x="48361" y="94449"/>
                  </a:lnTo>
                  <a:lnTo>
                    <a:pt x="46824" y="93179"/>
                  </a:lnTo>
                  <a:lnTo>
                    <a:pt x="54927" y="93179"/>
                  </a:lnTo>
                  <a:lnTo>
                    <a:pt x="49123" y="90639"/>
                  </a:lnTo>
                  <a:lnTo>
                    <a:pt x="55346" y="90639"/>
                  </a:lnTo>
                  <a:lnTo>
                    <a:pt x="52476" y="89369"/>
                  </a:lnTo>
                  <a:lnTo>
                    <a:pt x="56781" y="88099"/>
                  </a:lnTo>
                  <a:lnTo>
                    <a:pt x="56413" y="86829"/>
                  </a:lnTo>
                  <a:lnTo>
                    <a:pt x="50152" y="86829"/>
                  </a:lnTo>
                  <a:lnTo>
                    <a:pt x="56248" y="85559"/>
                  </a:lnTo>
                  <a:lnTo>
                    <a:pt x="54559" y="85559"/>
                  </a:lnTo>
                  <a:lnTo>
                    <a:pt x="49999" y="85559"/>
                  </a:lnTo>
                  <a:lnTo>
                    <a:pt x="52158" y="84861"/>
                  </a:lnTo>
                  <a:lnTo>
                    <a:pt x="53606" y="85280"/>
                  </a:lnTo>
                  <a:lnTo>
                    <a:pt x="53276" y="84556"/>
                  </a:lnTo>
                  <a:lnTo>
                    <a:pt x="53886" y="84289"/>
                  </a:lnTo>
                  <a:lnTo>
                    <a:pt x="55816" y="84289"/>
                  </a:lnTo>
                  <a:lnTo>
                    <a:pt x="52489" y="83019"/>
                  </a:lnTo>
                  <a:lnTo>
                    <a:pt x="58813" y="83019"/>
                  </a:lnTo>
                  <a:lnTo>
                    <a:pt x="61252" y="83019"/>
                  </a:lnTo>
                  <a:lnTo>
                    <a:pt x="57950" y="81749"/>
                  </a:lnTo>
                  <a:lnTo>
                    <a:pt x="58801" y="81749"/>
                  </a:lnTo>
                  <a:lnTo>
                    <a:pt x="60121" y="80479"/>
                  </a:lnTo>
                  <a:lnTo>
                    <a:pt x="54991" y="79209"/>
                  </a:lnTo>
                  <a:lnTo>
                    <a:pt x="57937" y="79209"/>
                  </a:lnTo>
                  <a:lnTo>
                    <a:pt x="58775" y="77939"/>
                  </a:lnTo>
                  <a:lnTo>
                    <a:pt x="52603" y="75399"/>
                  </a:lnTo>
                  <a:lnTo>
                    <a:pt x="56946" y="75399"/>
                  </a:lnTo>
                  <a:lnTo>
                    <a:pt x="54470" y="74129"/>
                  </a:lnTo>
                  <a:lnTo>
                    <a:pt x="57670" y="74129"/>
                  </a:lnTo>
                  <a:lnTo>
                    <a:pt x="54991" y="72859"/>
                  </a:lnTo>
                  <a:lnTo>
                    <a:pt x="55930" y="72859"/>
                  </a:lnTo>
                  <a:lnTo>
                    <a:pt x="57619" y="74091"/>
                  </a:lnTo>
                  <a:lnTo>
                    <a:pt x="59778" y="71589"/>
                  </a:lnTo>
                  <a:lnTo>
                    <a:pt x="53479" y="71589"/>
                  </a:lnTo>
                  <a:lnTo>
                    <a:pt x="52463" y="70319"/>
                  </a:lnTo>
                  <a:lnTo>
                    <a:pt x="57073" y="70319"/>
                  </a:lnTo>
                  <a:lnTo>
                    <a:pt x="59372" y="69049"/>
                  </a:lnTo>
                  <a:lnTo>
                    <a:pt x="60020" y="69049"/>
                  </a:lnTo>
                  <a:lnTo>
                    <a:pt x="60642" y="66509"/>
                  </a:lnTo>
                  <a:lnTo>
                    <a:pt x="56286" y="65239"/>
                  </a:lnTo>
                  <a:lnTo>
                    <a:pt x="54521" y="63969"/>
                  </a:lnTo>
                  <a:lnTo>
                    <a:pt x="59550" y="63969"/>
                  </a:lnTo>
                  <a:lnTo>
                    <a:pt x="56718" y="61429"/>
                  </a:lnTo>
                  <a:lnTo>
                    <a:pt x="59563" y="60159"/>
                  </a:lnTo>
                  <a:lnTo>
                    <a:pt x="55968" y="60159"/>
                  </a:lnTo>
                  <a:lnTo>
                    <a:pt x="55524" y="58889"/>
                  </a:lnTo>
                  <a:lnTo>
                    <a:pt x="60629" y="58889"/>
                  </a:lnTo>
                  <a:lnTo>
                    <a:pt x="59563" y="57619"/>
                  </a:lnTo>
                  <a:lnTo>
                    <a:pt x="59690" y="57619"/>
                  </a:lnTo>
                  <a:lnTo>
                    <a:pt x="54152" y="56349"/>
                  </a:lnTo>
                  <a:lnTo>
                    <a:pt x="57213" y="56349"/>
                  </a:lnTo>
                  <a:lnTo>
                    <a:pt x="56629" y="53809"/>
                  </a:lnTo>
                  <a:lnTo>
                    <a:pt x="55880" y="52539"/>
                  </a:lnTo>
                  <a:lnTo>
                    <a:pt x="57086" y="52539"/>
                  </a:lnTo>
                  <a:lnTo>
                    <a:pt x="57111" y="51269"/>
                  </a:lnTo>
                  <a:lnTo>
                    <a:pt x="58699" y="51269"/>
                  </a:lnTo>
                  <a:lnTo>
                    <a:pt x="59855" y="49999"/>
                  </a:lnTo>
                  <a:lnTo>
                    <a:pt x="59156" y="48729"/>
                  </a:lnTo>
                  <a:lnTo>
                    <a:pt x="61480" y="48729"/>
                  </a:lnTo>
                  <a:lnTo>
                    <a:pt x="52730" y="47459"/>
                  </a:lnTo>
                  <a:lnTo>
                    <a:pt x="57010" y="47459"/>
                  </a:lnTo>
                  <a:lnTo>
                    <a:pt x="56959" y="46189"/>
                  </a:lnTo>
                  <a:lnTo>
                    <a:pt x="60833" y="44919"/>
                  </a:lnTo>
                  <a:lnTo>
                    <a:pt x="56819" y="43649"/>
                  </a:lnTo>
                  <a:lnTo>
                    <a:pt x="59042" y="43649"/>
                  </a:lnTo>
                  <a:lnTo>
                    <a:pt x="61912" y="4110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9432030" y="8834075"/>
              <a:ext cx="105410" cy="494030"/>
            </a:xfrm>
            <a:custGeom>
              <a:avLst/>
              <a:gdLst/>
              <a:ahLst/>
              <a:cxnLst/>
              <a:rect l="l" t="t" r="r" b="b"/>
              <a:pathLst>
                <a:path w="105409" h="494029">
                  <a:moveTo>
                    <a:pt x="1041" y="489572"/>
                  </a:moveTo>
                  <a:lnTo>
                    <a:pt x="723" y="489356"/>
                  </a:lnTo>
                  <a:lnTo>
                    <a:pt x="571" y="489483"/>
                  </a:lnTo>
                  <a:lnTo>
                    <a:pt x="762" y="489521"/>
                  </a:lnTo>
                  <a:lnTo>
                    <a:pt x="927" y="489559"/>
                  </a:lnTo>
                  <a:close/>
                </a:path>
                <a:path w="105409" h="494029">
                  <a:moveTo>
                    <a:pt x="1358" y="489724"/>
                  </a:moveTo>
                  <a:lnTo>
                    <a:pt x="1028" y="489585"/>
                  </a:lnTo>
                  <a:lnTo>
                    <a:pt x="1346" y="489800"/>
                  </a:lnTo>
                  <a:close/>
                </a:path>
                <a:path w="105409" h="494029">
                  <a:moveTo>
                    <a:pt x="1905" y="486537"/>
                  </a:moveTo>
                  <a:lnTo>
                    <a:pt x="1790" y="486702"/>
                  </a:lnTo>
                  <a:lnTo>
                    <a:pt x="1905" y="486537"/>
                  </a:lnTo>
                  <a:close/>
                </a:path>
                <a:path w="105409" h="494029">
                  <a:moveTo>
                    <a:pt x="2019" y="490258"/>
                  </a:moveTo>
                  <a:lnTo>
                    <a:pt x="1358" y="489788"/>
                  </a:lnTo>
                  <a:lnTo>
                    <a:pt x="1193" y="490029"/>
                  </a:lnTo>
                  <a:lnTo>
                    <a:pt x="2019" y="490258"/>
                  </a:lnTo>
                  <a:close/>
                </a:path>
                <a:path w="105409" h="494029">
                  <a:moveTo>
                    <a:pt x="2324" y="487311"/>
                  </a:moveTo>
                  <a:lnTo>
                    <a:pt x="2184" y="487197"/>
                  </a:lnTo>
                  <a:lnTo>
                    <a:pt x="2006" y="486994"/>
                  </a:lnTo>
                  <a:lnTo>
                    <a:pt x="1473" y="486879"/>
                  </a:lnTo>
                  <a:lnTo>
                    <a:pt x="1625" y="487006"/>
                  </a:lnTo>
                  <a:lnTo>
                    <a:pt x="1917" y="487146"/>
                  </a:lnTo>
                  <a:lnTo>
                    <a:pt x="2324" y="487311"/>
                  </a:lnTo>
                  <a:close/>
                </a:path>
                <a:path w="105409" h="494029">
                  <a:moveTo>
                    <a:pt x="2781" y="485851"/>
                  </a:moveTo>
                  <a:lnTo>
                    <a:pt x="2286" y="485736"/>
                  </a:lnTo>
                  <a:lnTo>
                    <a:pt x="1955" y="485648"/>
                  </a:lnTo>
                  <a:lnTo>
                    <a:pt x="1739" y="485622"/>
                  </a:lnTo>
                  <a:lnTo>
                    <a:pt x="2781" y="485851"/>
                  </a:lnTo>
                  <a:close/>
                </a:path>
                <a:path w="105409" h="494029">
                  <a:moveTo>
                    <a:pt x="2781" y="480174"/>
                  </a:moveTo>
                  <a:lnTo>
                    <a:pt x="1549" y="479539"/>
                  </a:lnTo>
                  <a:lnTo>
                    <a:pt x="2235" y="480809"/>
                  </a:lnTo>
                  <a:lnTo>
                    <a:pt x="2781" y="480174"/>
                  </a:lnTo>
                  <a:close/>
                </a:path>
                <a:path w="105409" h="494029">
                  <a:moveTo>
                    <a:pt x="2908" y="490156"/>
                  </a:moveTo>
                  <a:lnTo>
                    <a:pt x="2692" y="489699"/>
                  </a:lnTo>
                  <a:lnTo>
                    <a:pt x="2171" y="489699"/>
                  </a:lnTo>
                  <a:lnTo>
                    <a:pt x="2908" y="490156"/>
                  </a:lnTo>
                  <a:close/>
                </a:path>
                <a:path w="105409" h="494029">
                  <a:moveTo>
                    <a:pt x="3098" y="487184"/>
                  </a:moveTo>
                  <a:lnTo>
                    <a:pt x="2374" y="487006"/>
                  </a:lnTo>
                  <a:lnTo>
                    <a:pt x="2019" y="486905"/>
                  </a:lnTo>
                  <a:lnTo>
                    <a:pt x="1879" y="486791"/>
                  </a:lnTo>
                  <a:lnTo>
                    <a:pt x="2006" y="486981"/>
                  </a:lnTo>
                  <a:lnTo>
                    <a:pt x="2438" y="487083"/>
                  </a:lnTo>
                  <a:lnTo>
                    <a:pt x="2832" y="487159"/>
                  </a:lnTo>
                  <a:lnTo>
                    <a:pt x="3098" y="487184"/>
                  </a:lnTo>
                  <a:close/>
                </a:path>
                <a:path w="105409" h="494029">
                  <a:moveTo>
                    <a:pt x="3124" y="489699"/>
                  </a:moveTo>
                  <a:lnTo>
                    <a:pt x="2019" y="488429"/>
                  </a:lnTo>
                  <a:lnTo>
                    <a:pt x="2692" y="489699"/>
                  </a:lnTo>
                  <a:lnTo>
                    <a:pt x="3124" y="489699"/>
                  </a:lnTo>
                  <a:close/>
                </a:path>
                <a:path w="105409" h="494029">
                  <a:moveTo>
                    <a:pt x="3314" y="479539"/>
                  </a:moveTo>
                  <a:close/>
                </a:path>
                <a:path w="105409" h="494029">
                  <a:moveTo>
                    <a:pt x="4038" y="480809"/>
                  </a:moveTo>
                  <a:lnTo>
                    <a:pt x="3276" y="479602"/>
                  </a:lnTo>
                  <a:lnTo>
                    <a:pt x="2781" y="480174"/>
                  </a:lnTo>
                  <a:lnTo>
                    <a:pt x="4038" y="480809"/>
                  </a:lnTo>
                  <a:close/>
                </a:path>
                <a:path w="105409" h="494029">
                  <a:moveTo>
                    <a:pt x="5092" y="493877"/>
                  </a:moveTo>
                  <a:lnTo>
                    <a:pt x="4762" y="493496"/>
                  </a:lnTo>
                  <a:lnTo>
                    <a:pt x="1397" y="492620"/>
                  </a:lnTo>
                  <a:lnTo>
                    <a:pt x="2222" y="493255"/>
                  </a:lnTo>
                  <a:lnTo>
                    <a:pt x="3086" y="493547"/>
                  </a:lnTo>
                  <a:lnTo>
                    <a:pt x="5092" y="493877"/>
                  </a:lnTo>
                  <a:close/>
                </a:path>
                <a:path w="105409" h="494029">
                  <a:moveTo>
                    <a:pt x="6337" y="474687"/>
                  </a:moveTo>
                  <a:lnTo>
                    <a:pt x="5219" y="475030"/>
                  </a:lnTo>
                  <a:lnTo>
                    <a:pt x="5842" y="474916"/>
                  </a:lnTo>
                  <a:lnTo>
                    <a:pt x="6146" y="474802"/>
                  </a:lnTo>
                  <a:lnTo>
                    <a:pt x="6337" y="474687"/>
                  </a:lnTo>
                  <a:close/>
                </a:path>
                <a:path w="105409" h="494029">
                  <a:moveTo>
                    <a:pt x="7556" y="488670"/>
                  </a:moveTo>
                  <a:lnTo>
                    <a:pt x="6756" y="488429"/>
                  </a:lnTo>
                  <a:lnTo>
                    <a:pt x="6261" y="489699"/>
                  </a:lnTo>
                  <a:lnTo>
                    <a:pt x="7556" y="488670"/>
                  </a:lnTo>
                  <a:close/>
                </a:path>
                <a:path w="105409" h="494029">
                  <a:moveTo>
                    <a:pt x="7670" y="471106"/>
                  </a:moveTo>
                  <a:lnTo>
                    <a:pt x="7429" y="471068"/>
                  </a:lnTo>
                  <a:lnTo>
                    <a:pt x="7150" y="471055"/>
                  </a:lnTo>
                  <a:lnTo>
                    <a:pt x="6908" y="471081"/>
                  </a:lnTo>
                  <a:lnTo>
                    <a:pt x="7112" y="471106"/>
                  </a:lnTo>
                  <a:lnTo>
                    <a:pt x="7670" y="471106"/>
                  </a:lnTo>
                  <a:close/>
                </a:path>
                <a:path w="105409" h="494029">
                  <a:moveTo>
                    <a:pt x="7835" y="415645"/>
                  </a:moveTo>
                  <a:close/>
                </a:path>
                <a:path w="105409" h="494029">
                  <a:moveTo>
                    <a:pt x="8407" y="414870"/>
                  </a:moveTo>
                  <a:lnTo>
                    <a:pt x="8077" y="415061"/>
                  </a:lnTo>
                  <a:lnTo>
                    <a:pt x="7886" y="415340"/>
                  </a:lnTo>
                  <a:lnTo>
                    <a:pt x="7835" y="415645"/>
                  </a:lnTo>
                  <a:lnTo>
                    <a:pt x="8407" y="414870"/>
                  </a:lnTo>
                  <a:close/>
                </a:path>
                <a:path w="105409" h="494029">
                  <a:moveTo>
                    <a:pt x="8750" y="433984"/>
                  </a:moveTo>
                  <a:lnTo>
                    <a:pt x="8623" y="433819"/>
                  </a:lnTo>
                  <a:lnTo>
                    <a:pt x="8255" y="433819"/>
                  </a:lnTo>
                  <a:lnTo>
                    <a:pt x="8750" y="433984"/>
                  </a:lnTo>
                  <a:close/>
                </a:path>
                <a:path w="105409" h="494029">
                  <a:moveTo>
                    <a:pt x="8902" y="492480"/>
                  </a:moveTo>
                  <a:lnTo>
                    <a:pt x="7327" y="491807"/>
                  </a:lnTo>
                  <a:lnTo>
                    <a:pt x="4508" y="490855"/>
                  </a:lnTo>
                  <a:lnTo>
                    <a:pt x="3924" y="490791"/>
                  </a:lnTo>
                  <a:lnTo>
                    <a:pt x="2908" y="490156"/>
                  </a:lnTo>
                  <a:lnTo>
                    <a:pt x="3162" y="490689"/>
                  </a:lnTo>
                  <a:lnTo>
                    <a:pt x="1333" y="490461"/>
                  </a:lnTo>
                  <a:lnTo>
                    <a:pt x="4546" y="491451"/>
                  </a:lnTo>
                  <a:lnTo>
                    <a:pt x="3162" y="491274"/>
                  </a:lnTo>
                  <a:lnTo>
                    <a:pt x="6985" y="492404"/>
                  </a:lnTo>
                  <a:lnTo>
                    <a:pt x="7327" y="492760"/>
                  </a:lnTo>
                  <a:lnTo>
                    <a:pt x="5791" y="492709"/>
                  </a:lnTo>
                  <a:lnTo>
                    <a:pt x="4546" y="492404"/>
                  </a:lnTo>
                  <a:lnTo>
                    <a:pt x="5397" y="492696"/>
                  </a:lnTo>
                  <a:lnTo>
                    <a:pt x="3708" y="492721"/>
                  </a:lnTo>
                  <a:lnTo>
                    <a:pt x="5816" y="493306"/>
                  </a:lnTo>
                  <a:lnTo>
                    <a:pt x="8521" y="493433"/>
                  </a:lnTo>
                  <a:lnTo>
                    <a:pt x="8724" y="492950"/>
                  </a:lnTo>
                  <a:lnTo>
                    <a:pt x="6654" y="492023"/>
                  </a:lnTo>
                  <a:lnTo>
                    <a:pt x="7416" y="492048"/>
                  </a:lnTo>
                  <a:lnTo>
                    <a:pt x="8280" y="492340"/>
                  </a:lnTo>
                  <a:lnTo>
                    <a:pt x="8902" y="492480"/>
                  </a:lnTo>
                  <a:close/>
                </a:path>
                <a:path w="105409" h="494029">
                  <a:moveTo>
                    <a:pt x="8953" y="408762"/>
                  </a:moveTo>
                  <a:lnTo>
                    <a:pt x="8801" y="408419"/>
                  </a:lnTo>
                  <a:lnTo>
                    <a:pt x="7747" y="408419"/>
                  </a:lnTo>
                  <a:lnTo>
                    <a:pt x="8953" y="408762"/>
                  </a:lnTo>
                  <a:close/>
                </a:path>
                <a:path w="105409" h="494029">
                  <a:moveTo>
                    <a:pt x="8966" y="426199"/>
                  </a:moveTo>
                  <a:lnTo>
                    <a:pt x="8763" y="425907"/>
                  </a:lnTo>
                  <a:lnTo>
                    <a:pt x="7721" y="426199"/>
                  </a:lnTo>
                  <a:lnTo>
                    <a:pt x="8966" y="426199"/>
                  </a:lnTo>
                  <a:close/>
                </a:path>
                <a:path w="105409" h="494029">
                  <a:moveTo>
                    <a:pt x="9956" y="409689"/>
                  </a:moveTo>
                  <a:lnTo>
                    <a:pt x="9169" y="408813"/>
                  </a:lnTo>
                  <a:lnTo>
                    <a:pt x="8953" y="408762"/>
                  </a:lnTo>
                  <a:lnTo>
                    <a:pt x="9359" y="409689"/>
                  </a:lnTo>
                  <a:lnTo>
                    <a:pt x="9956" y="409689"/>
                  </a:lnTo>
                  <a:close/>
                </a:path>
                <a:path w="105409" h="494029">
                  <a:moveTo>
                    <a:pt x="10426" y="412165"/>
                  </a:moveTo>
                  <a:lnTo>
                    <a:pt x="10198" y="412115"/>
                  </a:lnTo>
                  <a:lnTo>
                    <a:pt x="10020" y="412051"/>
                  </a:lnTo>
                  <a:lnTo>
                    <a:pt x="9690" y="411962"/>
                  </a:lnTo>
                  <a:lnTo>
                    <a:pt x="8343" y="412330"/>
                  </a:lnTo>
                  <a:lnTo>
                    <a:pt x="9385" y="412330"/>
                  </a:lnTo>
                  <a:lnTo>
                    <a:pt x="10020" y="412267"/>
                  </a:lnTo>
                  <a:lnTo>
                    <a:pt x="10426" y="412165"/>
                  </a:lnTo>
                  <a:close/>
                </a:path>
                <a:path w="105409" h="494029">
                  <a:moveTo>
                    <a:pt x="10960" y="489699"/>
                  </a:moveTo>
                  <a:lnTo>
                    <a:pt x="7759" y="488505"/>
                  </a:lnTo>
                  <a:lnTo>
                    <a:pt x="7556" y="488670"/>
                  </a:lnTo>
                  <a:lnTo>
                    <a:pt x="10960" y="489699"/>
                  </a:lnTo>
                  <a:close/>
                </a:path>
                <a:path w="105409" h="494029">
                  <a:moveTo>
                    <a:pt x="12255" y="443979"/>
                  </a:moveTo>
                  <a:lnTo>
                    <a:pt x="10160" y="443979"/>
                  </a:lnTo>
                  <a:lnTo>
                    <a:pt x="10680" y="445249"/>
                  </a:lnTo>
                  <a:lnTo>
                    <a:pt x="12255" y="443979"/>
                  </a:lnTo>
                  <a:close/>
                </a:path>
                <a:path w="105409" h="494029">
                  <a:moveTo>
                    <a:pt x="12700" y="444982"/>
                  </a:moveTo>
                  <a:lnTo>
                    <a:pt x="12280" y="444715"/>
                  </a:lnTo>
                  <a:lnTo>
                    <a:pt x="11671" y="444855"/>
                  </a:lnTo>
                  <a:lnTo>
                    <a:pt x="11747" y="445071"/>
                  </a:lnTo>
                  <a:lnTo>
                    <a:pt x="12128" y="445338"/>
                  </a:lnTo>
                  <a:lnTo>
                    <a:pt x="12344" y="445173"/>
                  </a:lnTo>
                  <a:lnTo>
                    <a:pt x="12700" y="444982"/>
                  </a:lnTo>
                  <a:close/>
                </a:path>
                <a:path w="105409" h="494029">
                  <a:moveTo>
                    <a:pt x="12865" y="490969"/>
                  </a:moveTo>
                  <a:lnTo>
                    <a:pt x="6261" y="489699"/>
                  </a:lnTo>
                  <a:lnTo>
                    <a:pt x="3403" y="488429"/>
                  </a:lnTo>
                  <a:lnTo>
                    <a:pt x="3136" y="488429"/>
                  </a:lnTo>
                  <a:lnTo>
                    <a:pt x="4914" y="489699"/>
                  </a:lnTo>
                  <a:lnTo>
                    <a:pt x="5334" y="489699"/>
                  </a:lnTo>
                  <a:lnTo>
                    <a:pt x="6350" y="490969"/>
                  </a:lnTo>
                  <a:lnTo>
                    <a:pt x="12865" y="490969"/>
                  </a:lnTo>
                  <a:close/>
                </a:path>
                <a:path w="105409" h="494029">
                  <a:moveTo>
                    <a:pt x="13423" y="445998"/>
                  </a:moveTo>
                  <a:lnTo>
                    <a:pt x="12915" y="445782"/>
                  </a:lnTo>
                  <a:lnTo>
                    <a:pt x="12433" y="445541"/>
                  </a:lnTo>
                  <a:lnTo>
                    <a:pt x="12128" y="445338"/>
                  </a:lnTo>
                  <a:lnTo>
                    <a:pt x="11861" y="445541"/>
                  </a:lnTo>
                  <a:lnTo>
                    <a:pt x="11772" y="445719"/>
                  </a:lnTo>
                  <a:lnTo>
                    <a:pt x="13423" y="445998"/>
                  </a:lnTo>
                  <a:close/>
                </a:path>
                <a:path w="105409" h="494029">
                  <a:moveTo>
                    <a:pt x="13576" y="481228"/>
                  </a:moveTo>
                  <a:lnTo>
                    <a:pt x="13538" y="481101"/>
                  </a:lnTo>
                  <a:lnTo>
                    <a:pt x="12306" y="480809"/>
                  </a:lnTo>
                  <a:lnTo>
                    <a:pt x="12547" y="481012"/>
                  </a:lnTo>
                  <a:lnTo>
                    <a:pt x="13576" y="481228"/>
                  </a:lnTo>
                  <a:close/>
                </a:path>
                <a:path w="105409" h="494029">
                  <a:moveTo>
                    <a:pt x="13830" y="482079"/>
                  </a:moveTo>
                  <a:lnTo>
                    <a:pt x="13677" y="481545"/>
                  </a:lnTo>
                  <a:lnTo>
                    <a:pt x="12979" y="481368"/>
                  </a:lnTo>
                  <a:lnTo>
                    <a:pt x="13830" y="482079"/>
                  </a:lnTo>
                  <a:close/>
                </a:path>
                <a:path w="105409" h="494029">
                  <a:moveTo>
                    <a:pt x="14338" y="481291"/>
                  </a:moveTo>
                  <a:lnTo>
                    <a:pt x="13449" y="480809"/>
                  </a:lnTo>
                  <a:lnTo>
                    <a:pt x="13538" y="481101"/>
                  </a:lnTo>
                  <a:lnTo>
                    <a:pt x="14338" y="481291"/>
                  </a:lnTo>
                  <a:close/>
                </a:path>
                <a:path w="105409" h="494029">
                  <a:moveTo>
                    <a:pt x="15113" y="484619"/>
                  </a:moveTo>
                  <a:lnTo>
                    <a:pt x="13868" y="483349"/>
                  </a:lnTo>
                  <a:lnTo>
                    <a:pt x="13728" y="483755"/>
                  </a:lnTo>
                  <a:lnTo>
                    <a:pt x="15113" y="484619"/>
                  </a:lnTo>
                  <a:close/>
                </a:path>
                <a:path w="105409" h="494029">
                  <a:moveTo>
                    <a:pt x="15290" y="485889"/>
                  </a:moveTo>
                  <a:lnTo>
                    <a:pt x="14097" y="484619"/>
                  </a:lnTo>
                  <a:lnTo>
                    <a:pt x="12166" y="485889"/>
                  </a:lnTo>
                  <a:lnTo>
                    <a:pt x="15290" y="485889"/>
                  </a:lnTo>
                  <a:close/>
                </a:path>
                <a:path w="105409" h="494029">
                  <a:moveTo>
                    <a:pt x="15392" y="480123"/>
                  </a:moveTo>
                  <a:lnTo>
                    <a:pt x="14122" y="479539"/>
                  </a:lnTo>
                  <a:lnTo>
                    <a:pt x="13804" y="479691"/>
                  </a:lnTo>
                  <a:lnTo>
                    <a:pt x="15392" y="480123"/>
                  </a:lnTo>
                  <a:close/>
                </a:path>
                <a:path w="105409" h="494029">
                  <a:moveTo>
                    <a:pt x="15798" y="482079"/>
                  </a:moveTo>
                  <a:lnTo>
                    <a:pt x="14630" y="481444"/>
                  </a:lnTo>
                  <a:lnTo>
                    <a:pt x="13576" y="481228"/>
                  </a:lnTo>
                  <a:lnTo>
                    <a:pt x="13677" y="481545"/>
                  </a:lnTo>
                  <a:lnTo>
                    <a:pt x="15798" y="482079"/>
                  </a:lnTo>
                  <a:close/>
                </a:path>
                <a:path w="105409" h="494029">
                  <a:moveTo>
                    <a:pt x="17614" y="358673"/>
                  </a:moveTo>
                  <a:lnTo>
                    <a:pt x="17195" y="357619"/>
                  </a:lnTo>
                  <a:lnTo>
                    <a:pt x="16954" y="357619"/>
                  </a:lnTo>
                  <a:lnTo>
                    <a:pt x="15900" y="357619"/>
                  </a:lnTo>
                  <a:lnTo>
                    <a:pt x="17614" y="358673"/>
                  </a:lnTo>
                  <a:close/>
                </a:path>
                <a:path w="105409" h="494029">
                  <a:moveTo>
                    <a:pt x="17729" y="482079"/>
                  </a:moveTo>
                  <a:lnTo>
                    <a:pt x="14338" y="481291"/>
                  </a:lnTo>
                  <a:lnTo>
                    <a:pt x="14630" y="481444"/>
                  </a:lnTo>
                  <a:lnTo>
                    <a:pt x="17729" y="482079"/>
                  </a:lnTo>
                  <a:close/>
                </a:path>
                <a:path w="105409" h="494029">
                  <a:moveTo>
                    <a:pt x="17881" y="480809"/>
                  </a:moveTo>
                  <a:lnTo>
                    <a:pt x="15392" y="480123"/>
                  </a:lnTo>
                  <a:lnTo>
                    <a:pt x="16852" y="480809"/>
                  </a:lnTo>
                  <a:lnTo>
                    <a:pt x="17881" y="480809"/>
                  </a:lnTo>
                  <a:close/>
                </a:path>
                <a:path w="105409" h="494029">
                  <a:moveTo>
                    <a:pt x="19253" y="464273"/>
                  </a:moveTo>
                  <a:lnTo>
                    <a:pt x="19126" y="464261"/>
                  </a:lnTo>
                  <a:lnTo>
                    <a:pt x="18821" y="464261"/>
                  </a:lnTo>
                  <a:lnTo>
                    <a:pt x="18961" y="464286"/>
                  </a:lnTo>
                  <a:lnTo>
                    <a:pt x="19177" y="464286"/>
                  </a:lnTo>
                  <a:close/>
                </a:path>
                <a:path w="105409" h="494029">
                  <a:moveTo>
                    <a:pt x="19685" y="464159"/>
                  </a:moveTo>
                  <a:lnTo>
                    <a:pt x="19253" y="464273"/>
                  </a:lnTo>
                  <a:lnTo>
                    <a:pt x="19469" y="464261"/>
                  </a:lnTo>
                  <a:lnTo>
                    <a:pt x="19608" y="464223"/>
                  </a:lnTo>
                  <a:close/>
                </a:path>
                <a:path w="105409" h="494029">
                  <a:moveTo>
                    <a:pt x="20370" y="475729"/>
                  </a:moveTo>
                  <a:lnTo>
                    <a:pt x="19735" y="474459"/>
                  </a:lnTo>
                  <a:lnTo>
                    <a:pt x="18846" y="475221"/>
                  </a:lnTo>
                  <a:lnTo>
                    <a:pt x="20370" y="475729"/>
                  </a:lnTo>
                  <a:close/>
                </a:path>
                <a:path w="105409" h="494029">
                  <a:moveTo>
                    <a:pt x="20485" y="372732"/>
                  </a:moveTo>
                  <a:lnTo>
                    <a:pt x="19621" y="372148"/>
                  </a:lnTo>
                  <a:lnTo>
                    <a:pt x="20332" y="372859"/>
                  </a:lnTo>
                  <a:lnTo>
                    <a:pt x="20485" y="372732"/>
                  </a:lnTo>
                  <a:close/>
                </a:path>
                <a:path w="105409" h="494029">
                  <a:moveTo>
                    <a:pt x="20535" y="478828"/>
                  </a:moveTo>
                  <a:lnTo>
                    <a:pt x="17653" y="478256"/>
                  </a:lnTo>
                  <a:lnTo>
                    <a:pt x="16789" y="478078"/>
                  </a:lnTo>
                  <a:lnTo>
                    <a:pt x="17564" y="478269"/>
                  </a:lnTo>
                  <a:lnTo>
                    <a:pt x="18122" y="478472"/>
                  </a:lnTo>
                  <a:lnTo>
                    <a:pt x="18326" y="478637"/>
                  </a:lnTo>
                  <a:lnTo>
                    <a:pt x="20383" y="478942"/>
                  </a:lnTo>
                  <a:lnTo>
                    <a:pt x="20535" y="478828"/>
                  </a:lnTo>
                  <a:close/>
                </a:path>
                <a:path w="105409" h="494029">
                  <a:moveTo>
                    <a:pt x="20853" y="463854"/>
                  </a:moveTo>
                  <a:lnTo>
                    <a:pt x="19735" y="463626"/>
                  </a:lnTo>
                  <a:lnTo>
                    <a:pt x="19964" y="463943"/>
                  </a:lnTo>
                  <a:lnTo>
                    <a:pt x="19685" y="464159"/>
                  </a:lnTo>
                  <a:lnTo>
                    <a:pt x="20853" y="463854"/>
                  </a:lnTo>
                  <a:close/>
                </a:path>
                <a:path w="105409" h="494029">
                  <a:moveTo>
                    <a:pt x="20967" y="461759"/>
                  </a:moveTo>
                  <a:lnTo>
                    <a:pt x="19951" y="460489"/>
                  </a:lnTo>
                  <a:lnTo>
                    <a:pt x="20967" y="461759"/>
                  </a:lnTo>
                  <a:close/>
                </a:path>
                <a:path w="105409" h="494029">
                  <a:moveTo>
                    <a:pt x="20980" y="473189"/>
                  </a:moveTo>
                  <a:lnTo>
                    <a:pt x="19939" y="473189"/>
                  </a:lnTo>
                  <a:lnTo>
                    <a:pt x="20891" y="474459"/>
                  </a:lnTo>
                  <a:lnTo>
                    <a:pt x="20980" y="473189"/>
                  </a:lnTo>
                  <a:close/>
                </a:path>
                <a:path w="105409" h="494029">
                  <a:moveTo>
                    <a:pt x="21628" y="459219"/>
                  </a:moveTo>
                  <a:lnTo>
                    <a:pt x="20967" y="457949"/>
                  </a:lnTo>
                  <a:lnTo>
                    <a:pt x="20434" y="457949"/>
                  </a:lnTo>
                  <a:lnTo>
                    <a:pt x="21628" y="459219"/>
                  </a:lnTo>
                  <a:close/>
                </a:path>
                <a:path w="105409" h="494029">
                  <a:moveTo>
                    <a:pt x="21983" y="468109"/>
                  </a:moveTo>
                  <a:lnTo>
                    <a:pt x="21818" y="468033"/>
                  </a:lnTo>
                  <a:lnTo>
                    <a:pt x="21983" y="468109"/>
                  </a:lnTo>
                  <a:close/>
                </a:path>
                <a:path w="105409" h="494029">
                  <a:moveTo>
                    <a:pt x="23596" y="457022"/>
                  </a:moveTo>
                  <a:lnTo>
                    <a:pt x="23291" y="456869"/>
                  </a:lnTo>
                  <a:lnTo>
                    <a:pt x="23304" y="457377"/>
                  </a:lnTo>
                  <a:lnTo>
                    <a:pt x="23596" y="457022"/>
                  </a:lnTo>
                  <a:close/>
                </a:path>
                <a:path w="105409" h="494029">
                  <a:moveTo>
                    <a:pt x="23964" y="304279"/>
                  </a:moveTo>
                  <a:lnTo>
                    <a:pt x="21742" y="303009"/>
                  </a:lnTo>
                  <a:lnTo>
                    <a:pt x="23228" y="304279"/>
                  </a:lnTo>
                  <a:lnTo>
                    <a:pt x="23964" y="304279"/>
                  </a:lnTo>
                  <a:close/>
                </a:path>
                <a:path w="105409" h="494029">
                  <a:moveTo>
                    <a:pt x="24231" y="292658"/>
                  </a:moveTo>
                  <a:lnTo>
                    <a:pt x="23926" y="292595"/>
                  </a:lnTo>
                  <a:lnTo>
                    <a:pt x="23710" y="292620"/>
                  </a:lnTo>
                  <a:lnTo>
                    <a:pt x="24231" y="292658"/>
                  </a:lnTo>
                  <a:close/>
                </a:path>
                <a:path w="105409" h="494029">
                  <a:moveTo>
                    <a:pt x="25527" y="457949"/>
                  </a:moveTo>
                  <a:lnTo>
                    <a:pt x="23863" y="456679"/>
                  </a:lnTo>
                  <a:lnTo>
                    <a:pt x="23596" y="457022"/>
                  </a:lnTo>
                  <a:lnTo>
                    <a:pt x="25527" y="457949"/>
                  </a:lnTo>
                  <a:close/>
                </a:path>
                <a:path w="105409" h="494029">
                  <a:moveTo>
                    <a:pt x="27813" y="451599"/>
                  </a:moveTo>
                  <a:lnTo>
                    <a:pt x="25488" y="450329"/>
                  </a:lnTo>
                  <a:lnTo>
                    <a:pt x="25984" y="451599"/>
                  </a:lnTo>
                  <a:lnTo>
                    <a:pt x="27813" y="451599"/>
                  </a:lnTo>
                  <a:close/>
                </a:path>
                <a:path w="105409" h="494029">
                  <a:moveTo>
                    <a:pt x="27927" y="295389"/>
                  </a:moveTo>
                  <a:lnTo>
                    <a:pt x="22491" y="294119"/>
                  </a:lnTo>
                  <a:lnTo>
                    <a:pt x="24980" y="295389"/>
                  </a:lnTo>
                  <a:lnTo>
                    <a:pt x="27927" y="295389"/>
                  </a:lnTo>
                  <a:close/>
                </a:path>
                <a:path w="105409" h="494029">
                  <a:moveTo>
                    <a:pt x="28790" y="434136"/>
                  </a:moveTo>
                  <a:lnTo>
                    <a:pt x="28498" y="434174"/>
                  </a:lnTo>
                  <a:lnTo>
                    <a:pt x="28359" y="434314"/>
                  </a:lnTo>
                  <a:lnTo>
                    <a:pt x="28790" y="434136"/>
                  </a:lnTo>
                  <a:close/>
                </a:path>
                <a:path w="105409" h="494029">
                  <a:moveTo>
                    <a:pt x="29273" y="443826"/>
                  </a:moveTo>
                  <a:lnTo>
                    <a:pt x="29032" y="443750"/>
                  </a:lnTo>
                  <a:lnTo>
                    <a:pt x="28905" y="443814"/>
                  </a:lnTo>
                  <a:lnTo>
                    <a:pt x="28765" y="443890"/>
                  </a:lnTo>
                  <a:lnTo>
                    <a:pt x="29083" y="443877"/>
                  </a:lnTo>
                  <a:lnTo>
                    <a:pt x="29273" y="443826"/>
                  </a:lnTo>
                  <a:close/>
                </a:path>
                <a:path w="105409" h="494029">
                  <a:moveTo>
                    <a:pt x="30886" y="426199"/>
                  </a:moveTo>
                  <a:lnTo>
                    <a:pt x="29400" y="427278"/>
                  </a:lnTo>
                  <a:lnTo>
                    <a:pt x="29756" y="427469"/>
                  </a:lnTo>
                  <a:lnTo>
                    <a:pt x="30886" y="426199"/>
                  </a:lnTo>
                  <a:close/>
                </a:path>
                <a:path w="105409" h="494029">
                  <a:moveTo>
                    <a:pt x="31407" y="419303"/>
                  </a:moveTo>
                  <a:lnTo>
                    <a:pt x="31051" y="419061"/>
                  </a:lnTo>
                  <a:lnTo>
                    <a:pt x="30683" y="419061"/>
                  </a:lnTo>
                  <a:lnTo>
                    <a:pt x="31064" y="419188"/>
                  </a:lnTo>
                  <a:lnTo>
                    <a:pt x="31203" y="419303"/>
                  </a:lnTo>
                  <a:lnTo>
                    <a:pt x="31000" y="419290"/>
                  </a:lnTo>
                  <a:lnTo>
                    <a:pt x="30759" y="419392"/>
                  </a:lnTo>
                  <a:lnTo>
                    <a:pt x="31229" y="419303"/>
                  </a:lnTo>
                  <a:lnTo>
                    <a:pt x="31407" y="419303"/>
                  </a:lnTo>
                  <a:close/>
                </a:path>
                <a:path w="105409" h="494029">
                  <a:moveTo>
                    <a:pt x="31546" y="414070"/>
                  </a:moveTo>
                  <a:lnTo>
                    <a:pt x="31318" y="414070"/>
                  </a:lnTo>
                  <a:lnTo>
                    <a:pt x="31140" y="414083"/>
                  </a:lnTo>
                  <a:lnTo>
                    <a:pt x="30937" y="414083"/>
                  </a:lnTo>
                  <a:lnTo>
                    <a:pt x="31064" y="414286"/>
                  </a:lnTo>
                  <a:lnTo>
                    <a:pt x="31546" y="414070"/>
                  </a:lnTo>
                  <a:close/>
                </a:path>
                <a:path w="105409" h="494029">
                  <a:moveTo>
                    <a:pt x="32016" y="404609"/>
                  </a:moveTo>
                  <a:lnTo>
                    <a:pt x="31699" y="403339"/>
                  </a:lnTo>
                  <a:lnTo>
                    <a:pt x="29311" y="403339"/>
                  </a:lnTo>
                  <a:lnTo>
                    <a:pt x="32016" y="404609"/>
                  </a:lnTo>
                  <a:close/>
                </a:path>
                <a:path w="105409" h="494029">
                  <a:moveTo>
                    <a:pt x="33223" y="396748"/>
                  </a:moveTo>
                  <a:lnTo>
                    <a:pt x="32080" y="395719"/>
                  </a:lnTo>
                  <a:lnTo>
                    <a:pt x="30695" y="395719"/>
                  </a:lnTo>
                  <a:lnTo>
                    <a:pt x="33223" y="396748"/>
                  </a:lnTo>
                  <a:close/>
                </a:path>
                <a:path w="105409" h="494029">
                  <a:moveTo>
                    <a:pt x="33870" y="396189"/>
                  </a:moveTo>
                  <a:lnTo>
                    <a:pt x="33515" y="395719"/>
                  </a:lnTo>
                  <a:lnTo>
                    <a:pt x="33147" y="395719"/>
                  </a:lnTo>
                  <a:lnTo>
                    <a:pt x="33870" y="396189"/>
                  </a:lnTo>
                  <a:close/>
                </a:path>
                <a:path w="105409" h="494029">
                  <a:moveTo>
                    <a:pt x="34061" y="425145"/>
                  </a:moveTo>
                  <a:lnTo>
                    <a:pt x="33528" y="425119"/>
                  </a:lnTo>
                  <a:lnTo>
                    <a:pt x="32753" y="425081"/>
                  </a:lnTo>
                  <a:lnTo>
                    <a:pt x="33058" y="425119"/>
                  </a:lnTo>
                  <a:lnTo>
                    <a:pt x="33426" y="425145"/>
                  </a:lnTo>
                  <a:lnTo>
                    <a:pt x="34061" y="425145"/>
                  </a:lnTo>
                  <a:close/>
                </a:path>
                <a:path w="105409" h="494029">
                  <a:moveTo>
                    <a:pt x="34747" y="396748"/>
                  </a:moveTo>
                  <a:lnTo>
                    <a:pt x="33870" y="396189"/>
                  </a:lnTo>
                  <a:lnTo>
                    <a:pt x="34302" y="396748"/>
                  </a:lnTo>
                  <a:lnTo>
                    <a:pt x="34747" y="396748"/>
                  </a:lnTo>
                  <a:close/>
                </a:path>
                <a:path w="105409" h="494029">
                  <a:moveTo>
                    <a:pt x="35306" y="398259"/>
                  </a:moveTo>
                  <a:lnTo>
                    <a:pt x="35128" y="396989"/>
                  </a:lnTo>
                  <a:lnTo>
                    <a:pt x="34493" y="396989"/>
                  </a:lnTo>
                  <a:lnTo>
                    <a:pt x="33832" y="396989"/>
                  </a:lnTo>
                  <a:lnTo>
                    <a:pt x="33489" y="396989"/>
                  </a:lnTo>
                  <a:lnTo>
                    <a:pt x="35217" y="398259"/>
                  </a:lnTo>
                  <a:close/>
                </a:path>
                <a:path w="105409" h="494029">
                  <a:moveTo>
                    <a:pt x="35674" y="432549"/>
                  </a:moveTo>
                  <a:lnTo>
                    <a:pt x="33858" y="431279"/>
                  </a:lnTo>
                  <a:lnTo>
                    <a:pt x="31940" y="431279"/>
                  </a:lnTo>
                  <a:lnTo>
                    <a:pt x="29629" y="430009"/>
                  </a:lnTo>
                  <a:lnTo>
                    <a:pt x="31140" y="432549"/>
                  </a:lnTo>
                  <a:lnTo>
                    <a:pt x="33020" y="432549"/>
                  </a:lnTo>
                  <a:lnTo>
                    <a:pt x="30772" y="431279"/>
                  </a:lnTo>
                  <a:lnTo>
                    <a:pt x="35674" y="432549"/>
                  </a:lnTo>
                  <a:close/>
                </a:path>
                <a:path w="105409" h="494029">
                  <a:moveTo>
                    <a:pt x="36868" y="412229"/>
                  </a:moveTo>
                  <a:lnTo>
                    <a:pt x="30149" y="409956"/>
                  </a:lnTo>
                  <a:lnTo>
                    <a:pt x="28803" y="410959"/>
                  </a:lnTo>
                  <a:lnTo>
                    <a:pt x="30111" y="410959"/>
                  </a:lnTo>
                  <a:lnTo>
                    <a:pt x="36868" y="412229"/>
                  </a:lnTo>
                  <a:close/>
                </a:path>
                <a:path w="105409" h="494029">
                  <a:moveTo>
                    <a:pt x="36957" y="385813"/>
                  </a:moveTo>
                  <a:lnTo>
                    <a:pt x="36715" y="385711"/>
                  </a:lnTo>
                  <a:lnTo>
                    <a:pt x="36957" y="385813"/>
                  </a:lnTo>
                  <a:close/>
                </a:path>
                <a:path w="105409" h="494029">
                  <a:moveTo>
                    <a:pt x="39446" y="385584"/>
                  </a:moveTo>
                  <a:lnTo>
                    <a:pt x="36957" y="385813"/>
                  </a:lnTo>
                  <a:lnTo>
                    <a:pt x="37655" y="386105"/>
                  </a:lnTo>
                  <a:lnTo>
                    <a:pt x="39446" y="385584"/>
                  </a:lnTo>
                  <a:close/>
                </a:path>
                <a:path w="105409" h="494029">
                  <a:moveTo>
                    <a:pt x="40652" y="286956"/>
                  </a:moveTo>
                  <a:lnTo>
                    <a:pt x="38862" y="286689"/>
                  </a:lnTo>
                  <a:lnTo>
                    <a:pt x="39014" y="286804"/>
                  </a:lnTo>
                  <a:lnTo>
                    <a:pt x="40652" y="286956"/>
                  </a:lnTo>
                  <a:close/>
                </a:path>
                <a:path w="105409" h="494029">
                  <a:moveTo>
                    <a:pt x="43370" y="315925"/>
                  </a:moveTo>
                  <a:lnTo>
                    <a:pt x="43281" y="315709"/>
                  </a:lnTo>
                  <a:lnTo>
                    <a:pt x="43141" y="315709"/>
                  </a:lnTo>
                  <a:lnTo>
                    <a:pt x="43370" y="315925"/>
                  </a:lnTo>
                  <a:close/>
                </a:path>
                <a:path w="105409" h="494029">
                  <a:moveTo>
                    <a:pt x="43611" y="321856"/>
                  </a:moveTo>
                  <a:lnTo>
                    <a:pt x="43586" y="321703"/>
                  </a:lnTo>
                  <a:lnTo>
                    <a:pt x="43408" y="321640"/>
                  </a:lnTo>
                  <a:lnTo>
                    <a:pt x="43129" y="321614"/>
                  </a:lnTo>
                  <a:lnTo>
                    <a:pt x="42900" y="321640"/>
                  </a:lnTo>
                  <a:lnTo>
                    <a:pt x="42722" y="321665"/>
                  </a:lnTo>
                  <a:lnTo>
                    <a:pt x="43611" y="321856"/>
                  </a:lnTo>
                  <a:close/>
                </a:path>
                <a:path w="105409" h="494029">
                  <a:moveTo>
                    <a:pt x="44475" y="316979"/>
                  </a:moveTo>
                  <a:lnTo>
                    <a:pt x="43370" y="315925"/>
                  </a:lnTo>
                  <a:lnTo>
                    <a:pt x="43815" y="316979"/>
                  </a:lnTo>
                  <a:lnTo>
                    <a:pt x="44475" y="316979"/>
                  </a:lnTo>
                  <a:close/>
                </a:path>
                <a:path w="105409" h="494029">
                  <a:moveTo>
                    <a:pt x="44615" y="383019"/>
                  </a:moveTo>
                  <a:lnTo>
                    <a:pt x="42760" y="382270"/>
                  </a:lnTo>
                  <a:lnTo>
                    <a:pt x="42316" y="381749"/>
                  </a:lnTo>
                  <a:lnTo>
                    <a:pt x="43776" y="380479"/>
                  </a:lnTo>
                  <a:lnTo>
                    <a:pt x="38760" y="379209"/>
                  </a:lnTo>
                  <a:lnTo>
                    <a:pt x="41681" y="379209"/>
                  </a:lnTo>
                  <a:lnTo>
                    <a:pt x="42659" y="377939"/>
                  </a:lnTo>
                  <a:lnTo>
                    <a:pt x="40678" y="376669"/>
                  </a:lnTo>
                  <a:lnTo>
                    <a:pt x="36715" y="374129"/>
                  </a:lnTo>
                  <a:lnTo>
                    <a:pt x="41148" y="374129"/>
                  </a:lnTo>
                  <a:lnTo>
                    <a:pt x="38709" y="372859"/>
                  </a:lnTo>
                  <a:lnTo>
                    <a:pt x="41960" y="372859"/>
                  </a:lnTo>
                  <a:lnTo>
                    <a:pt x="39344" y="371589"/>
                  </a:lnTo>
                  <a:lnTo>
                    <a:pt x="40309" y="371589"/>
                  </a:lnTo>
                  <a:lnTo>
                    <a:pt x="42011" y="372859"/>
                  </a:lnTo>
                  <a:lnTo>
                    <a:pt x="44246" y="371589"/>
                  </a:lnTo>
                  <a:lnTo>
                    <a:pt x="38074" y="369049"/>
                  </a:lnTo>
                  <a:lnTo>
                    <a:pt x="18592" y="369049"/>
                  </a:lnTo>
                  <a:lnTo>
                    <a:pt x="17030" y="369049"/>
                  </a:lnTo>
                  <a:lnTo>
                    <a:pt x="17081" y="370319"/>
                  </a:lnTo>
                  <a:lnTo>
                    <a:pt x="19024" y="371589"/>
                  </a:lnTo>
                  <a:lnTo>
                    <a:pt x="18796" y="371589"/>
                  </a:lnTo>
                  <a:lnTo>
                    <a:pt x="19621" y="372148"/>
                  </a:lnTo>
                  <a:lnTo>
                    <a:pt x="19062" y="371589"/>
                  </a:lnTo>
                  <a:lnTo>
                    <a:pt x="21932" y="371589"/>
                  </a:lnTo>
                  <a:lnTo>
                    <a:pt x="20485" y="372732"/>
                  </a:lnTo>
                  <a:lnTo>
                    <a:pt x="22542" y="374129"/>
                  </a:lnTo>
                  <a:lnTo>
                    <a:pt x="10502" y="375399"/>
                  </a:lnTo>
                  <a:lnTo>
                    <a:pt x="15849" y="377939"/>
                  </a:lnTo>
                  <a:lnTo>
                    <a:pt x="15595" y="376669"/>
                  </a:lnTo>
                  <a:lnTo>
                    <a:pt x="18275" y="379209"/>
                  </a:lnTo>
                  <a:lnTo>
                    <a:pt x="17716" y="379209"/>
                  </a:lnTo>
                  <a:lnTo>
                    <a:pt x="16332" y="377939"/>
                  </a:lnTo>
                  <a:lnTo>
                    <a:pt x="14617" y="379209"/>
                  </a:lnTo>
                  <a:lnTo>
                    <a:pt x="18821" y="380479"/>
                  </a:lnTo>
                  <a:lnTo>
                    <a:pt x="13627" y="381749"/>
                  </a:lnTo>
                  <a:lnTo>
                    <a:pt x="16395" y="383019"/>
                  </a:lnTo>
                  <a:lnTo>
                    <a:pt x="8407" y="383019"/>
                  </a:lnTo>
                  <a:lnTo>
                    <a:pt x="16433" y="386829"/>
                  </a:lnTo>
                  <a:lnTo>
                    <a:pt x="11239" y="386829"/>
                  </a:lnTo>
                  <a:lnTo>
                    <a:pt x="13106" y="388099"/>
                  </a:lnTo>
                  <a:lnTo>
                    <a:pt x="14224" y="388099"/>
                  </a:lnTo>
                  <a:lnTo>
                    <a:pt x="16014" y="391909"/>
                  </a:lnTo>
                  <a:lnTo>
                    <a:pt x="10629" y="394449"/>
                  </a:lnTo>
                  <a:lnTo>
                    <a:pt x="8509" y="396989"/>
                  </a:lnTo>
                  <a:lnTo>
                    <a:pt x="7861" y="398259"/>
                  </a:lnTo>
                  <a:lnTo>
                    <a:pt x="17957" y="399529"/>
                  </a:lnTo>
                  <a:lnTo>
                    <a:pt x="9994" y="399529"/>
                  </a:lnTo>
                  <a:lnTo>
                    <a:pt x="13779" y="402069"/>
                  </a:lnTo>
                  <a:lnTo>
                    <a:pt x="12192" y="402513"/>
                  </a:lnTo>
                  <a:lnTo>
                    <a:pt x="12192" y="408419"/>
                  </a:lnTo>
                  <a:lnTo>
                    <a:pt x="11912" y="408419"/>
                  </a:lnTo>
                  <a:lnTo>
                    <a:pt x="10947" y="407644"/>
                  </a:lnTo>
                  <a:lnTo>
                    <a:pt x="12192" y="408419"/>
                  </a:lnTo>
                  <a:lnTo>
                    <a:pt x="12192" y="402513"/>
                  </a:lnTo>
                  <a:lnTo>
                    <a:pt x="9169" y="403339"/>
                  </a:lnTo>
                  <a:lnTo>
                    <a:pt x="11252" y="405879"/>
                  </a:lnTo>
                  <a:lnTo>
                    <a:pt x="8001" y="405879"/>
                  </a:lnTo>
                  <a:lnTo>
                    <a:pt x="10287" y="407225"/>
                  </a:lnTo>
                  <a:lnTo>
                    <a:pt x="9283" y="408419"/>
                  </a:lnTo>
                  <a:lnTo>
                    <a:pt x="8801" y="408419"/>
                  </a:lnTo>
                  <a:lnTo>
                    <a:pt x="9169" y="408813"/>
                  </a:lnTo>
                  <a:lnTo>
                    <a:pt x="12280" y="409689"/>
                  </a:lnTo>
                  <a:lnTo>
                    <a:pt x="9956" y="409689"/>
                  </a:lnTo>
                  <a:lnTo>
                    <a:pt x="8280" y="410959"/>
                  </a:lnTo>
                  <a:lnTo>
                    <a:pt x="9690" y="410959"/>
                  </a:lnTo>
                  <a:lnTo>
                    <a:pt x="12230" y="412229"/>
                  </a:lnTo>
                  <a:lnTo>
                    <a:pt x="10426" y="412229"/>
                  </a:lnTo>
                  <a:lnTo>
                    <a:pt x="13563" y="413499"/>
                  </a:lnTo>
                  <a:lnTo>
                    <a:pt x="8661" y="413499"/>
                  </a:lnTo>
                  <a:lnTo>
                    <a:pt x="13169" y="414769"/>
                  </a:lnTo>
                  <a:lnTo>
                    <a:pt x="8496" y="413499"/>
                  </a:lnTo>
                  <a:lnTo>
                    <a:pt x="9169" y="416039"/>
                  </a:lnTo>
                  <a:lnTo>
                    <a:pt x="9906" y="416039"/>
                  </a:lnTo>
                  <a:lnTo>
                    <a:pt x="9753" y="417309"/>
                  </a:lnTo>
                  <a:lnTo>
                    <a:pt x="7823" y="416039"/>
                  </a:lnTo>
                  <a:lnTo>
                    <a:pt x="7785" y="417309"/>
                  </a:lnTo>
                  <a:lnTo>
                    <a:pt x="8572" y="417309"/>
                  </a:lnTo>
                  <a:lnTo>
                    <a:pt x="10998" y="418579"/>
                  </a:lnTo>
                  <a:lnTo>
                    <a:pt x="5219" y="418579"/>
                  </a:lnTo>
                  <a:lnTo>
                    <a:pt x="15138" y="421119"/>
                  </a:lnTo>
                  <a:lnTo>
                    <a:pt x="7874" y="419849"/>
                  </a:lnTo>
                  <a:lnTo>
                    <a:pt x="10096" y="422389"/>
                  </a:lnTo>
                  <a:lnTo>
                    <a:pt x="11430" y="424726"/>
                  </a:lnTo>
                  <a:lnTo>
                    <a:pt x="7289" y="423659"/>
                  </a:lnTo>
                  <a:lnTo>
                    <a:pt x="8763" y="425907"/>
                  </a:lnTo>
                  <a:lnTo>
                    <a:pt x="11645" y="425081"/>
                  </a:lnTo>
                  <a:lnTo>
                    <a:pt x="12369" y="426199"/>
                  </a:lnTo>
                  <a:lnTo>
                    <a:pt x="8966" y="426199"/>
                  </a:lnTo>
                  <a:lnTo>
                    <a:pt x="12827" y="427469"/>
                  </a:lnTo>
                  <a:lnTo>
                    <a:pt x="11455" y="428739"/>
                  </a:lnTo>
                  <a:lnTo>
                    <a:pt x="10769" y="428739"/>
                  </a:lnTo>
                  <a:lnTo>
                    <a:pt x="9474" y="427469"/>
                  </a:lnTo>
                  <a:lnTo>
                    <a:pt x="8699" y="427469"/>
                  </a:lnTo>
                  <a:lnTo>
                    <a:pt x="10375" y="430009"/>
                  </a:lnTo>
                  <a:lnTo>
                    <a:pt x="8394" y="430987"/>
                  </a:lnTo>
                  <a:lnTo>
                    <a:pt x="8242" y="430872"/>
                  </a:lnTo>
                  <a:lnTo>
                    <a:pt x="8356" y="430999"/>
                  </a:lnTo>
                  <a:lnTo>
                    <a:pt x="7785" y="431279"/>
                  </a:lnTo>
                  <a:lnTo>
                    <a:pt x="10096" y="432549"/>
                  </a:lnTo>
                  <a:lnTo>
                    <a:pt x="12839" y="432549"/>
                  </a:lnTo>
                  <a:lnTo>
                    <a:pt x="15379" y="434632"/>
                  </a:lnTo>
                  <a:lnTo>
                    <a:pt x="11557" y="433819"/>
                  </a:lnTo>
                  <a:lnTo>
                    <a:pt x="15798" y="436359"/>
                  </a:lnTo>
                  <a:lnTo>
                    <a:pt x="8750" y="433984"/>
                  </a:lnTo>
                  <a:lnTo>
                    <a:pt x="9588" y="435089"/>
                  </a:lnTo>
                  <a:lnTo>
                    <a:pt x="11442" y="435089"/>
                  </a:lnTo>
                  <a:lnTo>
                    <a:pt x="11252" y="436359"/>
                  </a:lnTo>
                  <a:lnTo>
                    <a:pt x="8674" y="436359"/>
                  </a:lnTo>
                  <a:lnTo>
                    <a:pt x="12522" y="437629"/>
                  </a:lnTo>
                  <a:lnTo>
                    <a:pt x="10160" y="437629"/>
                  </a:lnTo>
                  <a:lnTo>
                    <a:pt x="10261" y="438899"/>
                  </a:lnTo>
                  <a:lnTo>
                    <a:pt x="15125" y="440169"/>
                  </a:lnTo>
                  <a:lnTo>
                    <a:pt x="12966" y="441439"/>
                  </a:lnTo>
                  <a:lnTo>
                    <a:pt x="8572" y="440169"/>
                  </a:lnTo>
                  <a:lnTo>
                    <a:pt x="11417" y="441439"/>
                  </a:lnTo>
                  <a:lnTo>
                    <a:pt x="7543" y="441439"/>
                  </a:lnTo>
                  <a:lnTo>
                    <a:pt x="8559" y="442709"/>
                  </a:lnTo>
                  <a:lnTo>
                    <a:pt x="10312" y="442709"/>
                  </a:lnTo>
                  <a:lnTo>
                    <a:pt x="13030" y="443979"/>
                  </a:lnTo>
                  <a:lnTo>
                    <a:pt x="12255" y="443979"/>
                  </a:lnTo>
                  <a:lnTo>
                    <a:pt x="14135" y="445249"/>
                  </a:lnTo>
                  <a:lnTo>
                    <a:pt x="15557" y="445249"/>
                  </a:lnTo>
                  <a:lnTo>
                    <a:pt x="17145" y="445249"/>
                  </a:lnTo>
                  <a:lnTo>
                    <a:pt x="15925" y="446519"/>
                  </a:lnTo>
                  <a:lnTo>
                    <a:pt x="15557" y="445249"/>
                  </a:lnTo>
                  <a:lnTo>
                    <a:pt x="15760" y="446519"/>
                  </a:lnTo>
                  <a:lnTo>
                    <a:pt x="13423" y="446519"/>
                  </a:lnTo>
                  <a:lnTo>
                    <a:pt x="15836" y="447789"/>
                  </a:lnTo>
                  <a:lnTo>
                    <a:pt x="12877" y="447789"/>
                  </a:lnTo>
                  <a:lnTo>
                    <a:pt x="10337" y="449059"/>
                  </a:lnTo>
                  <a:lnTo>
                    <a:pt x="10947" y="449300"/>
                  </a:lnTo>
                  <a:lnTo>
                    <a:pt x="13042" y="450329"/>
                  </a:lnTo>
                  <a:lnTo>
                    <a:pt x="13690" y="450329"/>
                  </a:lnTo>
                  <a:lnTo>
                    <a:pt x="15074" y="450329"/>
                  </a:lnTo>
                  <a:lnTo>
                    <a:pt x="12788" y="451599"/>
                  </a:lnTo>
                  <a:lnTo>
                    <a:pt x="12585" y="450329"/>
                  </a:lnTo>
                  <a:lnTo>
                    <a:pt x="11823" y="450329"/>
                  </a:lnTo>
                  <a:lnTo>
                    <a:pt x="10528" y="451599"/>
                  </a:lnTo>
                  <a:lnTo>
                    <a:pt x="13119" y="452869"/>
                  </a:lnTo>
                  <a:lnTo>
                    <a:pt x="11658" y="454139"/>
                  </a:lnTo>
                  <a:lnTo>
                    <a:pt x="7721" y="452869"/>
                  </a:lnTo>
                  <a:lnTo>
                    <a:pt x="7531" y="452869"/>
                  </a:lnTo>
                  <a:lnTo>
                    <a:pt x="7988" y="454139"/>
                  </a:lnTo>
                  <a:lnTo>
                    <a:pt x="11658" y="456679"/>
                  </a:lnTo>
                  <a:lnTo>
                    <a:pt x="10490" y="457949"/>
                  </a:lnTo>
                  <a:lnTo>
                    <a:pt x="10960" y="457949"/>
                  </a:lnTo>
                  <a:lnTo>
                    <a:pt x="16408" y="459219"/>
                  </a:lnTo>
                  <a:lnTo>
                    <a:pt x="15455" y="459079"/>
                  </a:lnTo>
                  <a:lnTo>
                    <a:pt x="15455" y="469379"/>
                  </a:lnTo>
                  <a:lnTo>
                    <a:pt x="13157" y="469379"/>
                  </a:lnTo>
                  <a:lnTo>
                    <a:pt x="11582" y="468109"/>
                  </a:lnTo>
                  <a:lnTo>
                    <a:pt x="15455" y="469379"/>
                  </a:lnTo>
                  <a:lnTo>
                    <a:pt x="15455" y="459079"/>
                  </a:lnTo>
                  <a:lnTo>
                    <a:pt x="8077" y="457949"/>
                  </a:lnTo>
                  <a:lnTo>
                    <a:pt x="10528" y="459219"/>
                  </a:lnTo>
                  <a:lnTo>
                    <a:pt x="10160" y="459219"/>
                  </a:lnTo>
                  <a:lnTo>
                    <a:pt x="7543" y="457949"/>
                  </a:lnTo>
                  <a:lnTo>
                    <a:pt x="8140" y="459219"/>
                  </a:lnTo>
                  <a:lnTo>
                    <a:pt x="7086" y="459219"/>
                  </a:lnTo>
                  <a:lnTo>
                    <a:pt x="9131" y="460489"/>
                  </a:lnTo>
                  <a:lnTo>
                    <a:pt x="10591" y="463029"/>
                  </a:lnTo>
                  <a:lnTo>
                    <a:pt x="9220" y="461759"/>
                  </a:lnTo>
                  <a:lnTo>
                    <a:pt x="7861" y="463029"/>
                  </a:lnTo>
                  <a:lnTo>
                    <a:pt x="8229" y="463029"/>
                  </a:lnTo>
                  <a:lnTo>
                    <a:pt x="7480" y="464299"/>
                  </a:lnTo>
                  <a:lnTo>
                    <a:pt x="10642" y="464299"/>
                  </a:lnTo>
                  <a:lnTo>
                    <a:pt x="7581" y="465569"/>
                  </a:lnTo>
                  <a:lnTo>
                    <a:pt x="8458" y="466839"/>
                  </a:lnTo>
                  <a:lnTo>
                    <a:pt x="9601" y="469379"/>
                  </a:lnTo>
                  <a:lnTo>
                    <a:pt x="6134" y="469379"/>
                  </a:lnTo>
                  <a:lnTo>
                    <a:pt x="7162" y="470649"/>
                  </a:lnTo>
                  <a:lnTo>
                    <a:pt x="10541" y="470649"/>
                  </a:lnTo>
                  <a:lnTo>
                    <a:pt x="11925" y="471919"/>
                  </a:lnTo>
                  <a:lnTo>
                    <a:pt x="5575" y="471919"/>
                  </a:lnTo>
                  <a:lnTo>
                    <a:pt x="14706" y="473189"/>
                  </a:lnTo>
                  <a:lnTo>
                    <a:pt x="13690" y="473189"/>
                  </a:lnTo>
                  <a:lnTo>
                    <a:pt x="13690" y="475729"/>
                  </a:lnTo>
                  <a:lnTo>
                    <a:pt x="10172" y="475729"/>
                  </a:lnTo>
                  <a:lnTo>
                    <a:pt x="9575" y="474675"/>
                  </a:lnTo>
                  <a:lnTo>
                    <a:pt x="13690" y="475729"/>
                  </a:lnTo>
                  <a:lnTo>
                    <a:pt x="13690" y="473189"/>
                  </a:lnTo>
                  <a:lnTo>
                    <a:pt x="10426" y="473189"/>
                  </a:lnTo>
                  <a:lnTo>
                    <a:pt x="10998" y="474459"/>
                  </a:lnTo>
                  <a:lnTo>
                    <a:pt x="8674" y="473189"/>
                  </a:lnTo>
                  <a:lnTo>
                    <a:pt x="8737" y="474459"/>
                  </a:lnTo>
                  <a:lnTo>
                    <a:pt x="6934" y="474459"/>
                  </a:lnTo>
                  <a:lnTo>
                    <a:pt x="6350" y="475729"/>
                  </a:lnTo>
                  <a:lnTo>
                    <a:pt x="5702" y="475729"/>
                  </a:lnTo>
                  <a:lnTo>
                    <a:pt x="12738" y="478269"/>
                  </a:lnTo>
                  <a:lnTo>
                    <a:pt x="6985" y="478269"/>
                  </a:lnTo>
                  <a:lnTo>
                    <a:pt x="6743" y="478269"/>
                  </a:lnTo>
                  <a:lnTo>
                    <a:pt x="2806" y="478269"/>
                  </a:lnTo>
                  <a:lnTo>
                    <a:pt x="5232" y="479539"/>
                  </a:lnTo>
                  <a:lnTo>
                    <a:pt x="685" y="478269"/>
                  </a:lnTo>
                  <a:lnTo>
                    <a:pt x="4229" y="479539"/>
                  </a:lnTo>
                  <a:lnTo>
                    <a:pt x="3314" y="479539"/>
                  </a:lnTo>
                  <a:lnTo>
                    <a:pt x="4559" y="480809"/>
                  </a:lnTo>
                  <a:lnTo>
                    <a:pt x="7835" y="482079"/>
                  </a:lnTo>
                  <a:lnTo>
                    <a:pt x="0" y="482079"/>
                  </a:lnTo>
                  <a:lnTo>
                    <a:pt x="4445" y="483349"/>
                  </a:lnTo>
                  <a:lnTo>
                    <a:pt x="6159" y="485889"/>
                  </a:lnTo>
                  <a:lnTo>
                    <a:pt x="9512" y="485889"/>
                  </a:lnTo>
                  <a:lnTo>
                    <a:pt x="10985" y="487159"/>
                  </a:lnTo>
                  <a:lnTo>
                    <a:pt x="5994" y="487159"/>
                  </a:lnTo>
                  <a:lnTo>
                    <a:pt x="7023" y="488429"/>
                  </a:lnTo>
                  <a:lnTo>
                    <a:pt x="7569" y="488429"/>
                  </a:lnTo>
                  <a:lnTo>
                    <a:pt x="7759" y="488505"/>
                  </a:lnTo>
                  <a:lnTo>
                    <a:pt x="13157" y="488429"/>
                  </a:lnTo>
                  <a:lnTo>
                    <a:pt x="13449" y="488429"/>
                  </a:lnTo>
                  <a:lnTo>
                    <a:pt x="17284" y="488429"/>
                  </a:lnTo>
                  <a:lnTo>
                    <a:pt x="11722" y="485889"/>
                  </a:lnTo>
                  <a:lnTo>
                    <a:pt x="12166" y="485889"/>
                  </a:lnTo>
                  <a:lnTo>
                    <a:pt x="8674" y="484619"/>
                  </a:lnTo>
                  <a:lnTo>
                    <a:pt x="13436" y="484619"/>
                  </a:lnTo>
                  <a:lnTo>
                    <a:pt x="13728" y="483755"/>
                  </a:lnTo>
                  <a:lnTo>
                    <a:pt x="13068" y="483349"/>
                  </a:lnTo>
                  <a:lnTo>
                    <a:pt x="13868" y="483349"/>
                  </a:lnTo>
                  <a:lnTo>
                    <a:pt x="14757" y="483349"/>
                  </a:lnTo>
                  <a:lnTo>
                    <a:pt x="10769" y="480809"/>
                  </a:lnTo>
                  <a:lnTo>
                    <a:pt x="12979" y="481368"/>
                  </a:lnTo>
                  <a:lnTo>
                    <a:pt x="12547" y="481012"/>
                  </a:lnTo>
                  <a:lnTo>
                    <a:pt x="11544" y="480809"/>
                  </a:lnTo>
                  <a:lnTo>
                    <a:pt x="13804" y="479691"/>
                  </a:lnTo>
                  <a:lnTo>
                    <a:pt x="13246" y="479539"/>
                  </a:lnTo>
                  <a:lnTo>
                    <a:pt x="14122" y="479539"/>
                  </a:lnTo>
                  <a:lnTo>
                    <a:pt x="18326" y="479539"/>
                  </a:lnTo>
                  <a:lnTo>
                    <a:pt x="14579" y="478269"/>
                  </a:lnTo>
                  <a:lnTo>
                    <a:pt x="16967" y="478269"/>
                  </a:lnTo>
                  <a:lnTo>
                    <a:pt x="16789" y="478078"/>
                  </a:lnTo>
                  <a:lnTo>
                    <a:pt x="15887" y="476999"/>
                  </a:lnTo>
                  <a:lnTo>
                    <a:pt x="17132" y="476999"/>
                  </a:lnTo>
                  <a:lnTo>
                    <a:pt x="18237" y="475729"/>
                  </a:lnTo>
                  <a:lnTo>
                    <a:pt x="18846" y="475221"/>
                  </a:lnTo>
                  <a:lnTo>
                    <a:pt x="16611" y="474459"/>
                  </a:lnTo>
                  <a:lnTo>
                    <a:pt x="17475" y="473189"/>
                  </a:lnTo>
                  <a:lnTo>
                    <a:pt x="19177" y="473189"/>
                  </a:lnTo>
                  <a:lnTo>
                    <a:pt x="18821" y="471919"/>
                  </a:lnTo>
                  <a:lnTo>
                    <a:pt x="21628" y="473189"/>
                  </a:lnTo>
                  <a:lnTo>
                    <a:pt x="21615" y="473024"/>
                  </a:lnTo>
                  <a:lnTo>
                    <a:pt x="21818" y="473075"/>
                  </a:lnTo>
                  <a:lnTo>
                    <a:pt x="22339" y="473227"/>
                  </a:lnTo>
                  <a:lnTo>
                    <a:pt x="21615" y="472935"/>
                  </a:lnTo>
                  <a:lnTo>
                    <a:pt x="21602" y="471919"/>
                  </a:lnTo>
                  <a:lnTo>
                    <a:pt x="18580" y="470649"/>
                  </a:lnTo>
                  <a:lnTo>
                    <a:pt x="20637" y="470649"/>
                  </a:lnTo>
                  <a:lnTo>
                    <a:pt x="18008" y="469379"/>
                  </a:lnTo>
                  <a:lnTo>
                    <a:pt x="15862" y="469379"/>
                  </a:lnTo>
                  <a:lnTo>
                    <a:pt x="16154" y="468109"/>
                  </a:lnTo>
                  <a:lnTo>
                    <a:pt x="18186" y="469379"/>
                  </a:lnTo>
                  <a:lnTo>
                    <a:pt x="17653" y="468109"/>
                  </a:lnTo>
                  <a:lnTo>
                    <a:pt x="19253" y="469379"/>
                  </a:lnTo>
                  <a:lnTo>
                    <a:pt x="21259" y="469379"/>
                  </a:lnTo>
                  <a:lnTo>
                    <a:pt x="19685" y="468109"/>
                  </a:lnTo>
                  <a:lnTo>
                    <a:pt x="19469" y="468109"/>
                  </a:lnTo>
                  <a:lnTo>
                    <a:pt x="19469" y="466839"/>
                  </a:lnTo>
                  <a:lnTo>
                    <a:pt x="21818" y="468033"/>
                  </a:lnTo>
                  <a:lnTo>
                    <a:pt x="23266" y="466839"/>
                  </a:lnTo>
                  <a:lnTo>
                    <a:pt x="21272" y="466839"/>
                  </a:lnTo>
                  <a:lnTo>
                    <a:pt x="22491" y="465569"/>
                  </a:lnTo>
                  <a:lnTo>
                    <a:pt x="19177" y="464299"/>
                  </a:lnTo>
                  <a:lnTo>
                    <a:pt x="18935" y="465569"/>
                  </a:lnTo>
                  <a:lnTo>
                    <a:pt x="16014" y="463029"/>
                  </a:lnTo>
                  <a:lnTo>
                    <a:pt x="21018" y="463029"/>
                  </a:lnTo>
                  <a:lnTo>
                    <a:pt x="19964" y="460540"/>
                  </a:lnTo>
                  <a:lnTo>
                    <a:pt x="20574" y="459219"/>
                  </a:lnTo>
                  <a:lnTo>
                    <a:pt x="18478" y="457949"/>
                  </a:lnTo>
                  <a:lnTo>
                    <a:pt x="19837" y="457949"/>
                  </a:lnTo>
                  <a:lnTo>
                    <a:pt x="21653" y="456679"/>
                  </a:lnTo>
                  <a:lnTo>
                    <a:pt x="22948" y="457657"/>
                  </a:lnTo>
                  <a:lnTo>
                    <a:pt x="23152" y="457047"/>
                  </a:lnTo>
                  <a:lnTo>
                    <a:pt x="23037" y="457720"/>
                  </a:lnTo>
                  <a:lnTo>
                    <a:pt x="23342" y="457949"/>
                  </a:lnTo>
                  <a:lnTo>
                    <a:pt x="23304" y="457377"/>
                  </a:lnTo>
                  <a:lnTo>
                    <a:pt x="23228" y="456844"/>
                  </a:lnTo>
                  <a:lnTo>
                    <a:pt x="22885" y="456679"/>
                  </a:lnTo>
                  <a:lnTo>
                    <a:pt x="23863" y="456679"/>
                  </a:lnTo>
                  <a:lnTo>
                    <a:pt x="26263" y="456679"/>
                  </a:lnTo>
                  <a:lnTo>
                    <a:pt x="25552" y="455409"/>
                  </a:lnTo>
                  <a:lnTo>
                    <a:pt x="23279" y="455409"/>
                  </a:lnTo>
                  <a:lnTo>
                    <a:pt x="23850" y="454139"/>
                  </a:lnTo>
                  <a:lnTo>
                    <a:pt x="27254" y="455409"/>
                  </a:lnTo>
                  <a:lnTo>
                    <a:pt x="31699" y="454139"/>
                  </a:lnTo>
                  <a:lnTo>
                    <a:pt x="20612" y="451599"/>
                  </a:lnTo>
                  <a:lnTo>
                    <a:pt x="23228" y="451599"/>
                  </a:lnTo>
                  <a:lnTo>
                    <a:pt x="23825" y="450329"/>
                  </a:lnTo>
                  <a:lnTo>
                    <a:pt x="25488" y="450329"/>
                  </a:lnTo>
                  <a:lnTo>
                    <a:pt x="30988" y="450329"/>
                  </a:lnTo>
                  <a:lnTo>
                    <a:pt x="24066" y="449059"/>
                  </a:lnTo>
                  <a:lnTo>
                    <a:pt x="25539" y="447789"/>
                  </a:lnTo>
                  <a:lnTo>
                    <a:pt x="20993" y="447789"/>
                  </a:lnTo>
                  <a:lnTo>
                    <a:pt x="19964" y="446519"/>
                  </a:lnTo>
                  <a:lnTo>
                    <a:pt x="20548" y="445249"/>
                  </a:lnTo>
                  <a:lnTo>
                    <a:pt x="24765" y="446392"/>
                  </a:lnTo>
                  <a:lnTo>
                    <a:pt x="25120" y="446506"/>
                  </a:lnTo>
                  <a:lnTo>
                    <a:pt x="25425" y="446557"/>
                  </a:lnTo>
                  <a:lnTo>
                    <a:pt x="26162" y="446519"/>
                  </a:lnTo>
                  <a:lnTo>
                    <a:pt x="26238" y="447789"/>
                  </a:lnTo>
                  <a:lnTo>
                    <a:pt x="27774" y="447789"/>
                  </a:lnTo>
                  <a:lnTo>
                    <a:pt x="27825" y="446519"/>
                  </a:lnTo>
                  <a:lnTo>
                    <a:pt x="29044" y="446519"/>
                  </a:lnTo>
                  <a:lnTo>
                    <a:pt x="27406" y="445249"/>
                  </a:lnTo>
                  <a:lnTo>
                    <a:pt x="28765" y="443979"/>
                  </a:lnTo>
                  <a:lnTo>
                    <a:pt x="26631" y="443979"/>
                  </a:lnTo>
                  <a:lnTo>
                    <a:pt x="28384" y="442709"/>
                  </a:lnTo>
                  <a:lnTo>
                    <a:pt x="27051" y="441439"/>
                  </a:lnTo>
                  <a:lnTo>
                    <a:pt x="28409" y="441439"/>
                  </a:lnTo>
                  <a:lnTo>
                    <a:pt x="31280" y="442709"/>
                  </a:lnTo>
                  <a:lnTo>
                    <a:pt x="29057" y="441439"/>
                  </a:lnTo>
                  <a:lnTo>
                    <a:pt x="34086" y="441439"/>
                  </a:lnTo>
                  <a:lnTo>
                    <a:pt x="31584" y="440169"/>
                  </a:lnTo>
                  <a:lnTo>
                    <a:pt x="29006" y="440169"/>
                  </a:lnTo>
                  <a:lnTo>
                    <a:pt x="26898" y="438899"/>
                  </a:lnTo>
                  <a:lnTo>
                    <a:pt x="27724" y="438899"/>
                  </a:lnTo>
                  <a:lnTo>
                    <a:pt x="28194" y="438899"/>
                  </a:lnTo>
                  <a:lnTo>
                    <a:pt x="32296" y="438899"/>
                  </a:lnTo>
                  <a:lnTo>
                    <a:pt x="32664" y="440169"/>
                  </a:lnTo>
                  <a:lnTo>
                    <a:pt x="32308" y="438899"/>
                  </a:lnTo>
                  <a:lnTo>
                    <a:pt x="36766" y="438899"/>
                  </a:lnTo>
                  <a:lnTo>
                    <a:pt x="30086" y="437629"/>
                  </a:lnTo>
                  <a:lnTo>
                    <a:pt x="33388" y="437629"/>
                  </a:lnTo>
                  <a:lnTo>
                    <a:pt x="30403" y="436359"/>
                  </a:lnTo>
                  <a:lnTo>
                    <a:pt x="30607" y="436359"/>
                  </a:lnTo>
                  <a:lnTo>
                    <a:pt x="29019" y="435546"/>
                  </a:lnTo>
                  <a:lnTo>
                    <a:pt x="29019" y="437629"/>
                  </a:lnTo>
                  <a:lnTo>
                    <a:pt x="27889" y="438746"/>
                  </a:lnTo>
                  <a:lnTo>
                    <a:pt x="25742" y="437629"/>
                  </a:lnTo>
                  <a:lnTo>
                    <a:pt x="29019" y="437629"/>
                  </a:lnTo>
                  <a:lnTo>
                    <a:pt x="29019" y="435546"/>
                  </a:lnTo>
                  <a:lnTo>
                    <a:pt x="28130" y="435089"/>
                  </a:lnTo>
                  <a:lnTo>
                    <a:pt x="26517" y="435089"/>
                  </a:lnTo>
                  <a:lnTo>
                    <a:pt x="26098" y="435089"/>
                  </a:lnTo>
                  <a:lnTo>
                    <a:pt x="25603" y="433819"/>
                  </a:lnTo>
                  <a:lnTo>
                    <a:pt x="27051" y="433819"/>
                  </a:lnTo>
                  <a:lnTo>
                    <a:pt x="26517" y="435089"/>
                  </a:lnTo>
                  <a:lnTo>
                    <a:pt x="27165" y="433819"/>
                  </a:lnTo>
                  <a:lnTo>
                    <a:pt x="30708" y="433819"/>
                  </a:lnTo>
                  <a:lnTo>
                    <a:pt x="28663" y="432549"/>
                  </a:lnTo>
                  <a:lnTo>
                    <a:pt x="31140" y="432549"/>
                  </a:lnTo>
                  <a:lnTo>
                    <a:pt x="29425" y="431279"/>
                  </a:lnTo>
                  <a:lnTo>
                    <a:pt x="27711" y="430009"/>
                  </a:lnTo>
                  <a:lnTo>
                    <a:pt x="27622" y="430974"/>
                  </a:lnTo>
                  <a:lnTo>
                    <a:pt x="23253" y="430009"/>
                  </a:lnTo>
                  <a:lnTo>
                    <a:pt x="25869" y="428739"/>
                  </a:lnTo>
                  <a:lnTo>
                    <a:pt x="31978" y="430009"/>
                  </a:lnTo>
                  <a:lnTo>
                    <a:pt x="34861" y="430009"/>
                  </a:lnTo>
                  <a:lnTo>
                    <a:pt x="29133" y="427469"/>
                  </a:lnTo>
                  <a:lnTo>
                    <a:pt x="29400" y="427278"/>
                  </a:lnTo>
                  <a:lnTo>
                    <a:pt x="27355" y="426199"/>
                  </a:lnTo>
                  <a:lnTo>
                    <a:pt x="29552" y="426199"/>
                  </a:lnTo>
                  <a:lnTo>
                    <a:pt x="28638" y="424929"/>
                  </a:lnTo>
                  <a:lnTo>
                    <a:pt x="30683" y="426199"/>
                  </a:lnTo>
                  <a:lnTo>
                    <a:pt x="30886" y="426199"/>
                  </a:lnTo>
                  <a:lnTo>
                    <a:pt x="32766" y="426199"/>
                  </a:lnTo>
                  <a:lnTo>
                    <a:pt x="31242" y="424929"/>
                  </a:lnTo>
                  <a:lnTo>
                    <a:pt x="33058" y="424929"/>
                  </a:lnTo>
                  <a:lnTo>
                    <a:pt x="29006" y="423659"/>
                  </a:lnTo>
                  <a:lnTo>
                    <a:pt x="31788" y="423659"/>
                  </a:lnTo>
                  <a:lnTo>
                    <a:pt x="33070" y="422389"/>
                  </a:lnTo>
                  <a:lnTo>
                    <a:pt x="32207" y="422236"/>
                  </a:lnTo>
                  <a:lnTo>
                    <a:pt x="32283" y="421119"/>
                  </a:lnTo>
                  <a:lnTo>
                    <a:pt x="32600" y="421119"/>
                  </a:lnTo>
                  <a:lnTo>
                    <a:pt x="31965" y="420916"/>
                  </a:lnTo>
                  <a:lnTo>
                    <a:pt x="31965" y="422186"/>
                  </a:lnTo>
                  <a:lnTo>
                    <a:pt x="26162" y="421119"/>
                  </a:lnTo>
                  <a:lnTo>
                    <a:pt x="30721" y="421119"/>
                  </a:lnTo>
                  <a:lnTo>
                    <a:pt x="31965" y="422186"/>
                  </a:lnTo>
                  <a:lnTo>
                    <a:pt x="31965" y="420916"/>
                  </a:lnTo>
                  <a:lnTo>
                    <a:pt x="28689" y="419849"/>
                  </a:lnTo>
                  <a:lnTo>
                    <a:pt x="29806" y="419849"/>
                  </a:lnTo>
                  <a:lnTo>
                    <a:pt x="27673" y="418579"/>
                  </a:lnTo>
                  <a:lnTo>
                    <a:pt x="25323" y="418579"/>
                  </a:lnTo>
                  <a:lnTo>
                    <a:pt x="31864" y="417309"/>
                  </a:lnTo>
                  <a:lnTo>
                    <a:pt x="25323" y="414769"/>
                  </a:lnTo>
                  <a:lnTo>
                    <a:pt x="30937" y="414769"/>
                  </a:lnTo>
                  <a:lnTo>
                    <a:pt x="30365" y="413499"/>
                  </a:lnTo>
                  <a:lnTo>
                    <a:pt x="29857" y="412229"/>
                  </a:lnTo>
                  <a:lnTo>
                    <a:pt x="32651" y="412229"/>
                  </a:lnTo>
                  <a:lnTo>
                    <a:pt x="24828" y="410959"/>
                  </a:lnTo>
                  <a:lnTo>
                    <a:pt x="27114" y="409689"/>
                  </a:lnTo>
                  <a:lnTo>
                    <a:pt x="29387" y="409689"/>
                  </a:lnTo>
                  <a:lnTo>
                    <a:pt x="30149" y="409956"/>
                  </a:lnTo>
                  <a:lnTo>
                    <a:pt x="30505" y="409689"/>
                  </a:lnTo>
                  <a:lnTo>
                    <a:pt x="36182" y="409689"/>
                  </a:lnTo>
                  <a:lnTo>
                    <a:pt x="31470" y="407149"/>
                  </a:lnTo>
                  <a:lnTo>
                    <a:pt x="33096" y="407149"/>
                  </a:lnTo>
                  <a:lnTo>
                    <a:pt x="29768" y="405879"/>
                  </a:lnTo>
                  <a:lnTo>
                    <a:pt x="28803" y="404609"/>
                  </a:lnTo>
                  <a:lnTo>
                    <a:pt x="27978" y="403339"/>
                  </a:lnTo>
                  <a:lnTo>
                    <a:pt x="27063" y="403339"/>
                  </a:lnTo>
                  <a:lnTo>
                    <a:pt x="28536" y="402069"/>
                  </a:lnTo>
                  <a:lnTo>
                    <a:pt x="32766" y="402069"/>
                  </a:lnTo>
                  <a:lnTo>
                    <a:pt x="32791" y="403339"/>
                  </a:lnTo>
                  <a:lnTo>
                    <a:pt x="36550" y="403339"/>
                  </a:lnTo>
                  <a:lnTo>
                    <a:pt x="32816" y="402069"/>
                  </a:lnTo>
                  <a:lnTo>
                    <a:pt x="35115" y="402069"/>
                  </a:lnTo>
                  <a:lnTo>
                    <a:pt x="34759" y="400799"/>
                  </a:lnTo>
                  <a:lnTo>
                    <a:pt x="30695" y="400799"/>
                  </a:lnTo>
                  <a:lnTo>
                    <a:pt x="31165" y="399529"/>
                  </a:lnTo>
                  <a:lnTo>
                    <a:pt x="29921" y="399529"/>
                  </a:lnTo>
                  <a:lnTo>
                    <a:pt x="25984" y="398259"/>
                  </a:lnTo>
                  <a:lnTo>
                    <a:pt x="32270" y="399529"/>
                  </a:lnTo>
                  <a:lnTo>
                    <a:pt x="29375" y="398259"/>
                  </a:lnTo>
                  <a:lnTo>
                    <a:pt x="32575" y="398259"/>
                  </a:lnTo>
                  <a:lnTo>
                    <a:pt x="29768" y="395719"/>
                  </a:lnTo>
                  <a:lnTo>
                    <a:pt x="30695" y="395719"/>
                  </a:lnTo>
                  <a:lnTo>
                    <a:pt x="29210" y="394449"/>
                  </a:lnTo>
                  <a:lnTo>
                    <a:pt x="29413" y="394449"/>
                  </a:lnTo>
                  <a:lnTo>
                    <a:pt x="37312" y="395719"/>
                  </a:lnTo>
                  <a:lnTo>
                    <a:pt x="35458" y="394449"/>
                  </a:lnTo>
                  <a:lnTo>
                    <a:pt x="31737" y="391909"/>
                  </a:lnTo>
                  <a:lnTo>
                    <a:pt x="37985" y="391909"/>
                  </a:lnTo>
                  <a:lnTo>
                    <a:pt x="35267" y="390639"/>
                  </a:lnTo>
                  <a:lnTo>
                    <a:pt x="39662" y="389369"/>
                  </a:lnTo>
                  <a:lnTo>
                    <a:pt x="39446" y="386829"/>
                  </a:lnTo>
                  <a:lnTo>
                    <a:pt x="32981" y="385559"/>
                  </a:lnTo>
                  <a:lnTo>
                    <a:pt x="33185" y="385559"/>
                  </a:lnTo>
                  <a:lnTo>
                    <a:pt x="34963" y="384987"/>
                  </a:lnTo>
                  <a:lnTo>
                    <a:pt x="36715" y="385711"/>
                  </a:lnTo>
                  <a:lnTo>
                    <a:pt x="36334" y="384556"/>
                  </a:lnTo>
                  <a:lnTo>
                    <a:pt x="37147" y="384289"/>
                  </a:lnTo>
                  <a:lnTo>
                    <a:pt x="39039" y="384289"/>
                  </a:lnTo>
                  <a:lnTo>
                    <a:pt x="38493" y="385559"/>
                  </a:lnTo>
                  <a:lnTo>
                    <a:pt x="39928" y="385559"/>
                  </a:lnTo>
                  <a:lnTo>
                    <a:pt x="40538" y="384289"/>
                  </a:lnTo>
                  <a:lnTo>
                    <a:pt x="42659" y="385559"/>
                  </a:lnTo>
                  <a:lnTo>
                    <a:pt x="44437" y="384289"/>
                  </a:lnTo>
                  <a:lnTo>
                    <a:pt x="41236" y="384289"/>
                  </a:lnTo>
                  <a:lnTo>
                    <a:pt x="42164" y="383019"/>
                  </a:lnTo>
                  <a:lnTo>
                    <a:pt x="39141" y="384289"/>
                  </a:lnTo>
                  <a:lnTo>
                    <a:pt x="35941" y="381749"/>
                  </a:lnTo>
                  <a:lnTo>
                    <a:pt x="43040" y="382790"/>
                  </a:lnTo>
                  <a:lnTo>
                    <a:pt x="43395" y="383019"/>
                  </a:lnTo>
                  <a:lnTo>
                    <a:pt x="43218" y="382816"/>
                  </a:lnTo>
                  <a:lnTo>
                    <a:pt x="44615" y="383019"/>
                  </a:lnTo>
                  <a:close/>
                </a:path>
                <a:path w="105409" h="494029">
                  <a:moveTo>
                    <a:pt x="45377" y="356349"/>
                  </a:moveTo>
                  <a:lnTo>
                    <a:pt x="43510" y="357149"/>
                  </a:lnTo>
                  <a:lnTo>
                    <a:pt x="44526" y="357619"/>
                  </a:lnTo>
                  <a:lnTo>
                    <a:pt x="45377" y="356349"/>
                  </a:lnTo>
                  <a:close/>
                </a:path>
                <a:path w="105409" h="494029">
                  <a:moveTo>
                    <a:pt x="45656" y="365239"/>
                  </a:moveTo>
                  <a:lnTo>
                    <a:pt x="41452" y="363969"/>
                  </a:lnTo>
                  <a:lnTo>
                    <a:pt x="39865" y="361429"/>
                  </a:lnTo>
                  <a:lnTo>
                    <a:pt x="44958" y="361429"/>
                  </a:lnTo>
                  <a:lnTo>
                    <a:pt x="44107" y="360159"/>
                  </a:lnTo>
                  <a:lnTo>
                    <a:pt x="15963" y="360159"/>
                  </a:lnTo>
                  <a:lnTo>
                    <a:pt x="14859" y="360159"/>
                  </a:lnTo>
                  <a:lnTo>
                    <a:pt x="14757" y="361429"/>
                  </a:lnTo>
                  <a:lnTo>
                    <a:pt x="15836" y="361429"/>
                  </a:lnTo>
                  <a:lnTo>
                    <a:pt x="15849" y="362699"/>
                  </a:lnTo>
                  <a:lnTo>
                    <a:pt x="18770" y="363969"/>
                  </a:lnTo>
                  <a:lnTo>
                    <a:pt x="20370" y="363969"/>
                  </a:lnTo>
                  <a:lnTo>
                    <a:pt x="19342" y="365239"/>
                  </a:lnTo>
                  <a:lnTo>
                    <a:pt x="16903" y="366509"/>
                  </a:lnTo>
                  <a:lnTo>
                    <a:pt x="17030" y="366509"/>
                  </a:lnTo>
                  <a:lnTo>
                    <a:pt x="18376" y="367779"/>
                  </a:lnTo>
                  <a:lnTo>
                    <a:pt x="37172" y="367779"/>
                  </a:lnTo>
                  <a:lnTo>
                    <a:pt x="41744" y="369049"/>
                  </a:lnTo>
                  <a:lnTo>
                    <a:pt x="44221" y="366509"/>
                  </a:lnTo>
                  <a:lnTo>
                    <a:pt x="44856" y="366509"/>
                  </a:lnTo>
                  <a:lnTo>
                    <a:pt x="45656" y="365239"/>
                  </a:lnTo>
                  <a:close/>
                </a:path>
                <a:path w="105409" h="494029">
                  <a:moveTo>
                    <a:pt x="49187" y="295389"/>
                  </a:moveTo>
                  <a:lnTo>
                    <a:pt x="44297" y="294119"/>
                  </a:lnTo>
                  <a:lnTo>
                    <a:pt x="42151" y="294119"/>
                  </a:lnTo>
                  <a:lnTo>
                    <a:pt x="42595" y="292849"/>
                  </a:lnTo>
                  <a:lnTo>
                    <a:pt x="41059" y="291579"/>
                  </a:lnTo>
                  <a:lnTo>
                    <a:pt x="44069" y="291579"/>
                  </a:lnTo>
                  <a:lnTo>
                    <a:pt x="41363" y="290309"/>
                  </a:lnTo>
                  <a:lnTo>
                    <a:pt x="42633" y="289039"/>
                  </a:lnTo>
                  <a:lnTo>
                    <a:pt x="47879" y="291579"/>
                  </a:lnTo>
                  <a:lnTo>
                    <a:pt x="48336" y="289039"/>
                  </a:lnTo>
                  <a:lnTo>
                    <a:pt x="47752" y="289039"/>
                  </a:lnTo>
                  <a:lnTo>
                    <a:pt x="43675" y="287769"/>
                  </a:lnTo>
                  <a:lnTo>
                    <a:pt x="39014" y="287769"/>
                  </a:lnTo>
                  <a:lnTo>
                    <a:pt x="34150" y="286499"/>
                  </a:lnTo>
                  <a:lnTo>
                    <a:pt x="29083" y="286499"/>
                  </a:lnTo>
                  <a:lnTo>
                    <a:pt x="29083" y="290309"/>
                  </a:lnTo>
                  <a:lnTo>
                    <a:pt x="27178" y="290309"/>
                  </a:lnTo>
                  <a:lnTo>
                    <a:pt x="25908" y="289420"/>
                  </a:lnTo>
                  <a:lnTo>
                    <a:pt x="29083" y="290309"/>
                  </a:lnTo>
                  <a:lnTo>
                    <a:pt x="29083" y="286499"/>
                  </a:lnTo>
                  <a:lnTo>
                    <a:pt x="25717" y="286499"/>
                  </a:lnTo>
                  <a:lnTo>
                    <a:pt x="28613" y="287769"/>
                  </a:lnTo>
                  <a:lnTo>
                    <a:pt x="25831" y="287769"/>
                  </a:lnTo>
                  <a:lnTo>
                    <a:pt x="27152" y="289039"/>
                  </a:lnTo>
                  <a:lnTo>
                    <a:pt x="25349" y="289039"/>
                  </a:lnTo>
                  <a:lnTo>
                    <a:pt x="24523" y="289039"/>
                  </a:lnTo>
                  <a:lnTo>
                    <a:pt x="25184" y="289229"/>
                  </a:lnTo>
                  <a:lnTo>
                    <a:pt x="24257" y="290309"/>
                  </a:lnTo>
                  <a:lnTo>
                    <a:pt x="25146" y="290309"/>
                  </a:lnTo>
                  <a:lnTo>
                    <a:pt x="26289" y="291312"/>
                  </a:lnTo>
                  <a:lnTo>
                    <a:pt x="25679" y="290309"/>
                  </a:lnTo>
                  <a:lnTo>
                    <a:pt x="25869" y="290309"/>
                  </a:lnTo>
                  <a:lnTo>
                    <a:pt x="27724" y="291579"/>
                  </a:lnTo>
                  <a:lnTo>
                    <a:pt x="26606" y="291579"/>
                  </a:lnTo>
                  <a:lnTo>
                    <a:pt x="26289" y="291312"/>
                  </a:lnTo>
                  <a:lnTo>
                    <a:pt x="26454" y="291579"/>
                  </a:lnTo>
                  <a:lnTo>
                    <a:pt x="25679" y="291579"/>
                  </a:lnTo>
                  <a:lnTo>
                    <a:pt x="28244" y="292849"/>
                  </a:lnTo>
                  <a:lnTo>
                    <a:pt x="25476" y="292849"/>
                  </a:lnTo>
                  <a:lnTo>
                    <a:pt x="28829" y="294119"/>
                  </a:lnTo>
                  <a:lnTo>
                    <a:pt x="24231" y="292849"/>
                  </a:lnTo>
                  <a:lnTo>
                    <a:pt x="25323" y="294119"/>
                  </a:lnTo>
                  <a:lnTo>
                    <a:pt x="27762" y="294119"/>
                  </a:lnTo>
                  <a:lnTo>
                    <a:pt x="27927" y="295389"/>
                  </a:lnTo>
                  <a:lnTo>
                    <a:pt x="49187" y="295389"/>
                  </a:lnTo>
                  <a:close/>
                </a:path>
                <a:path w="105409" h="494029">
                  <a:moveTo>
                    <a:pt x="49784" y="327139"/>
                  </a:moveTo>
                  <a:lnTo>
                    <a:pt x="46139" y="325869"/>
                  </a:lnTo>
                  <a:lnTo>
                    <a:pt x="46050" y="326085"/>
                  </a:lnTo>
                  <a:lnTo>
                    <a:pt x="47828" y="327139"/>
                  </a:lnTo>
                  <a:lnTo>
                    <a:pt x="49784" y="327139"/>
                  </a:lnTo>
                  <a:close/>
                </a:path>
                <a:path w="105409" h="494029">
                  <a:moveTo>
                    <a:pt x="49885" y="336029"/>
                  </a:moveTo>
                  <a:lnTo>
                    <a:pt x="47752" y="336029"/>
                  </a:lnTo>
                  <a:lnTo>
                    <a:pt x="44348" y="334759"/>
                  </a:lnTo>
                  <a:lnTo>
                    <a:pt x="42710" y="333489"/>
                  </a:lnTo>
                  <a:lnTo>
                    <a:pt x="40944" y="333489"/>
                  </a:lnTo>
                  <a:lnTo>
                    <a:pt x="40005" y="332219"/>
                  </a:lnTo>
                  <a:lnTo>
                    <a:pt x="43180" y="332219"/>
                  </a:lnTo>
                  <a:lnTo>
                    <a:pt x="38887" y="330949"/>
                  </a:lnTo>
                  <a:lnTo>
                    <a:pt x="41656" y="330949"/>
                  </a:lnTo>
                  <a:lnTo>
                    <a:pt x="39522" y="329679"/>
                  </a:lnTo>
                  <a:lnTo>
                    <a:pt x="38417" y="329679"/>
                  </a:lnTo>
                  <a:lnTo>
                    <a:pt x="40411" y="328409"/>
                  </a:lnTo>
                  <a:lnTo>
                    <a:pt x="39344" y="328409"/>
                  </a:lnTo>
                  <a:lnTo>
                    <a:pt x="40157" y="327139"/>
                  </a:lnTo>
                  <a:lnTo>
                    <a:pt x="41148" y="327139"/>
                  </a:lnTo>
                  <a:lnTo>
                    <a:pt x="42049" y="328409"/>
                  </a:lnTo>
                  <a:lnTo>
                    <a:pt x="44145" y="327139"/>
                  </a:lnTo>
                  <a:lnTo>
                    <a:pt x="45605" y="327139"/>
                  </a:lnTo>
                  <a:lnTo>
                    <a:pt x="46050" y="326085"/>
                  </a:lnTo>
                  <a:lnTo>
                    <a:pt x="45694" y="325869"/>
                  </a:lnTo>
                  <a:lnTo>
                    <a:pt x="43548" y="324599"/>
                  </a:lnTo>
                  <a:lnTo>
                    <a:pt x="45720" y="324599"/>
                  </a:lnTo>
                  <a:lnTo>
                    <a:pt x="46189" y="323329"/>
                  </a:lnTo>
                  <a:lnTo>
                    <a:pt x="47866" y="323329"/>
                  </a:lnTo>
                  <a:lnTo>
                    <a:pt x="48031" y="322059"/>
                  </a:lnTo>
                  <a:lnTo>
                    <a:pt x="43624" y="322059"/>
                  </a:lnTo>
                  <a:lnTo>
                    <a:pt x="43675" y="323329"/>
                  </a:lnTo>
                  <a:lnTo>
                    <a:pt x="43370" y="323329"/>
                  </a:lnTo>
                  <a:lnTo>
                    <a:pt x="43370" y="325869"/>
                  </a:lnTo>
                  <a:lnTo>
                    <a:pt x="43167" y="326910"/>
                  </a:lnTo>
                  <a:lnTo>
                    <a:pt x="38862" y="325869"/>
                  </a:lnTo>
                  <a:lnTo>
                    <a:pt x="43370" y="325869"/>
                  </a:lnTo>
                  <a:lnTo>
                    <a:pt x="43370" y="323329"/>
                  </a:lnTo>
                  <a:lnTo>
                    <a:pt x="42265" y="323329"/>
                  </a:lnTo>
                  <a:lnTo>
                    <a:pt x="41046" y="322059"/>
                  </a:lnTo>
                  <a:lnTo>
                    <a:pt x="42710" y="322059"/>
                  </a:lnTo>
                  <a:lnTo>
                    <a:pt x="38036" y="320789"/>
                  </a:lnTo>
                  <a:lnTo>
                    <a:pt x="47015" y="320789"/>
                  </a:lnTo>
                  <a:lnTo>
                    <a:pt x="45491" y="319519"/>
                  </a:lnTo>
                  <a:lnTo>
                    <a:pt x="46202" y="318249"/>
                  </a:lnTo>
                  <a:lnTo>
                    <a:pt x="40779" y="316979"/>
                  </a:lnTo>
                  <a:lnTo>
                    <a:pt x="40119" y="315709"/>
                  </a:lnTo>
                  <a:lnTo>
                    <a:pt x="43141" y="315709"/>
                  </a:lnTo>
                  <a:lnTo>
                    <a:pt x="43497" y="315252"/>
                  </a:lnTo>
                  <a:lnTo>
                    <a:pt x="43802" y="315709"/>
                  </a:lnTo>
                  <a:lnTo>
                    <a:pt x="43573" y="315150"/>
                  </a:lnTo>
                  <a:lnTo>
                    <a:pt x="44119" y="314439"/>
                  </a:lnTo>
                  <a:lnTo>
                    <a:pt x="44437" y="314439"/>
                  </a:lnTo>
                  <a:lnTo>
                    <a:pt x="45770" y="313169"/>
                  </a:lnTo>
                  <a:lnTo>
                    <a:pt x="43103" y="310629"/>
                  </a:lnTo>
                  <a:lnTo>
                    <a:pt x="42951" y="310553"/>
                  </a:lnTo>
                  <a:lnTo>
                    <a:pt x="42951" y="314439"/>
                  </a:lnTo>
                  <a:lnTo>
                    <a:pt x="40297" y="314439"/>
                  </a:lnTo>
                  <a:lnTo>
                    <a:pt x="42125" y="313169"/>
                  </a:lnTo>
                  <a:lnTo>
                    <a:pt x="42951" y="314439"/>
                  </a:lnTo>
                  <a:lnTo>
                    <a:pt x="42951" y="310553"/>
                  </a:lnTo>
                  <a:lnTo>
                    <a:pt x="40767" y="309359"/>
                  </a:lnTo>
                  <a:lnTo>
                    <a:pt x="43103" y="308089"/>
                  </a:lnTo>
                  <a:lnTo>
                    <a:pt x="41719" y="308089"/>
                  </a:lnTo>
                  <a:lnTo>
                    <a:pt x="45453" y="305549"/>
                  </a:lnTo>
                  <a:lnTo>
                    <a:pt x="39014" y="301739"/>
                  </a:lnTo>
                  <a:lnTo>
                    <a:pt x="44767" y="299199"/>
                  </a:lnTo>
                  <a:lnTo>
                    <a:pt x="43510" y="299199"/>
                  </a:lnTo>
                  <a:lnTo>
                    <a:pt x="41681" y="297929"/>
                  </a:lnTo>
                  <a:lnTo>
                    <a:pt x="44843" y="297929"/>
                  </a:lnTo>
                  <a:lnTo>
                    <a:pt x="41287" y="296659"/>
                  </a:lnTo>
                  <a:lnTo>
                    <a:pt x="27470" y="296659"/>
                  </a:lnTo>
                  <a:lnTo>
                    <a:pt x="26492" y="296659"/>
                  </a:lnTo>
                  <a:lnTo>
                    <a:pt x="25361" y="297167"/>
                  </a:lnTo>
                  <a:lnTo>
                    <a:pt x="25361" y="297929"/>
                  </a:lnTo>
                  <a:lnTo>
                    <a:pt x="25285" y="298132"/>
                  </a:lnTo>
                  <a:lnTo>
                    <a:pt x="25107" y="297929"/>
                  </a:lnTo>
                  <a:lnTo>
                    <a:pt x="25361" y="297929"/>
                  </a:lnTo>
                  <a:lnTo>
                    <a:pt x="25361" y="297167"/>
                  </a:lnTo>
                  <a:lnTo>
                    <a:pt x="23622" y="297929"/>
                  </a:lnTo>
                  <a:lnTo>
                    <a:pt x="25107" y="298640"/>
                  </a:lnTo>
                  <a:lnTo>
                    <a:pt x="24904" y="299199"/>
                  </a:lnTo>
                  <a:lnTo>
                    <a:pt x="26276" y="299199"/>
                  </a:lnTo>
                  <a:lnTo>
                    <a:pt x="26517" y="299199"/>
                  </a:lnTo>
                  <a:lnTo>
                    <a:pt x="27368" y="300469"/>
                  </a:lnTo>
                  <a:lnTo>
                    <a:pt x="29857" y="301739"/>
                  </a:lnTo>
                  <a:lnTo>
                    <a:pt x="25857" y="301739"/>
                  </a:lnTo>
                  <a:lnTo>
                    <a:pt x="25095" y="300469"/>
                  </a:lnTo>
                  <a:lnTo>
                    <a:pt x="24599" y="300469"/>
                  </a:lnTo>
                  <a:lnTo>
                    <a:pt x="24485" y="301739"/>
                  </a:lnTo>
                  <a:lnTo>
                    <a:pt x="22631" y="301739"/>
                  </a:lnTo>
                  <a:lnTo>
                    <a:pt x="27736" y="303009"/>
                  </a:lnTo>
                  <a:lnTo>
                    <a:pt x="26555" y="303009"/>
                  </a:lnTo>
                  <a:lnTo>
                    <a:pt x="23964" y="304279"/>
                  </a:lnTo>
                  <a:lnTo>
                    <a:pt x="25806" y="304279"/>
                  </a:lnTo>
                  <a:lnTo>
                    <a:pt x="26809" y="305549"/>
                  </a:lnTo>
                  <a:lnTo>
                    <a:pt x="22936" y="304279"/>
                  </a:lnTo>
                  <a:lnTo>
                    <a:pt x="21628" y="304279"/>
                  </a:lnTo>
                  <a:lnTo>
                    <a:pt x="19888" y="303009"/>
                  </a:lnTo>
                  <a:lnTo>
                    <a:pt x="19723" y="304279"/>
                  </a:lnTo>
                  <a:lnTo>
                    <a:pt x="20929" y="304279"/>
                  </a:lnTo>
                  <a:lnTo>
                    <a:pt x="21894" y="305549"/>
                  </a:lnTo>
                  <a:lnTo>
                    <a:pt x="25387" y="306819"/>
                  </a:lnTo>
                  <a:lnTo>
                    <a:pt x="26530" y="306819"/>
                  </a:lnTo>
                  <a:lnTo>
                    <a:pt x="25628" y="307213"/>
                  </a:lnTo>
                  <a:lnTo>
                    <a:pt x="25628" y="308813"/>
                  </a:lnTo>
                  <a:lnTo>
                    <a:pt x="24193" y="308724"/>
                  </a:lnTo>
                  <a:lnTo>
                    <a:pt x="23761" y="308178"/>
                  </a:lnTo>
                  <a:lnTo>
                    <a:pt x="25628" y="308813"/>
                  </a:lnTo>
                  <a:lnTo>
                    <a:pt x="25628" y="307213"/>
                  </a:lnTo>
                  <a:lnTo>
                    <a:pt x="23647" y="308038"/>
                  </a:lnTo>
                  <a:lnTo>
                    <a:pt x="23533" y="307873"/>
                  </a:lnTo>
                  <a:lnTo>
                    <a:pt x="23545" y="308076"/>
                  </a:lnTo>
                  <a:lnTo>
                    <a:pt x="23634" y="308838"/>
                  </a:lnTo>
                  <a:lnTo>
                    <a:pt x="25387" y="308838"/>
                  </a:lnTo>
                  <a:lnTo>
                    <a:pt x="25730" y="308838"/>
                  </a:lnTo>
                  <a:lnTo>
                    <a:pt x="27292" y="309359"/>
                  </a:lnTo>
                  <a:lnTo>
                    <a:pt x="31610" y="309359"/>
                  </a:lnTo>
                  <a:lnTo>
                    <a:pt x="31648" y="310629"/>
                  </a:lnTo>
                  <a:lnTo>
                    <a:pt x="30949" y="310629"/>
                  </a:lnTo>
                  <a:lnTo>
                    <a:pt x="30949" y="311899"/>
                  </a:lnTo>
                  <a:lnTo>
                    <a:pt x="26327" y="311899"/>
                  </a:lnTo>
                  <a:lnTo>
                    <a:pt x="28460" y="310807"/>
                  </a:lnTo>
                  <a:lnTo>
                    <a:pt x="30949" y="311899"/>
                  </a:lnTo>
                  <a:lnTo>
                    <a:pt x="30949" y="310629"/>
                  </a:lnTo>
                  <a:lnTo>
                    <a:pt x="29616" y="310629"/>
                  </a:lnTo>
                  <a:lnTo>
                    <a:pt x="26936" y="309359"/>
                  </a:lnTo>
                  <a:lnTo>
                    <a:pt x="28041" y="310629"/>
                  </a:lnTo>
                  <a:lnTo>
                    <a:pt x="20307" y="310629"/>
                  </a:lnTo>
                  <a:lnTo>
                    <a:pt x="23114" y="311899"/>
                  </a:lnTo>
                  <a:lnTo>
                    <a:pt x="21983" y="311899"/>
                  </a:lnTo>
                  <a:lnTo>
                    <a:pt x="23914" y="313169"/>
                  </a:lnTo>
                  <a:lnTo>
                    <a:pt x="26835" y="313169"/>
                  </a:lnTo>
                  <a:lnTo>
                    <a:pt x="30200" y="315709"/>
                  </a:lnTo>
                  <a:lnTo>
                    <a:pt x="17805" y="313169"/>
                  </a:lnTo>
                  <a:lnTo>
                    <a:pt x="22402" y="315709"/>
                  </a:lnTo>
                  <a:lnTo>
                    <a:pt x="22758" y="315709"/>
                  </a:lnTo>
                  <a:lnTo>
                    <a:pt x="29197" y="315709"/>
                  </a:lnTo>
                  <a:lnTo>
                    <a:pt x="28994" y="315823"/>
                  </a:lnTo>
                  <a:lnTo>
                    <a:pt x="28994" y="324599"/>
                  </a:lnTo>
                  <a:lnTo>
                    <a:pt x="26936" y="324599"/>
                  </a:lnTo>
                  <a:lnTo>
                    <a:pt x="26936" y="323329"/>
                  </a:lnTo>
                  <a:lnTo>
                    <a:pt x="27952" y="323329"/>
                  </a:lnTo>
                  <a:lnTo>
                    <a:pt x="28994" y="324599"/>
                  </a:lnTo>
                  <a:lnTo>
                    <a:pt x="28994" y="315823"/>
                  </a:lnTo>
                  <a:lnTo>
                    <a:pt x="26733" y="316979"/>
                  </a:lnTo>
                  <a:lnTo>
                    <a:pt x="28448" y="316979"/>
                  </a:lnTo>
                  <a:lnTo>
                    <a:pt x="26873" y="317703"/>
                  </a:lnTo>
                  <a:lnTo>
                    <a:pt x="26873" y="323329"/>
                  </a:lnTo>
                  <a:lnTo>
                    <a:pt x="26682" y="322059"/>
                  </a:lnTo>
                  <a:lnTo>
                    <a:pt x="26873" y="323329"/>
                  </a:lnTo>
                  <a:lnTo>
                    <a:pt x="26873" y="317703"/>
                  </a:lnTo>
                  <a:lnTo>
                    <a:pt x="25641" y="318249"/>
                  </a:lnTo>
                  <a:lnTo>
                    <a:pt x="24091" y="318249"/>
                  </a:lnTo>
                  <a:lnTo>
                    <a:pt x="24409" y="316979"/>
                  </a:lnTo>
                  <a:lnTo>
                    <a:pt x="26733" y="316979"/>
                  </a:lnTo>
                  <a:lnTo>
                    <a:pt x="22758" y="315709"/>
                  </a:lnTo>
                  <a:lnTo>
                    <a:pt x="22263" y="316979"/>
                  </a:lnTo>
                  <a:lnTo>
                    <a:pt x="23914" y="316979"/>
                  </a:lnTo>
                  <a:lnTo>
                    <a:pt x="20675" y="318249"/>
                  </a:lnTo>
                  <a:lnTo>
                    <a:pt x="22517" y="318249"/>
                  </a:lnTo>
                  <a:lnTo>
                    <a:pt x="22948" y="319519"/>
                  </a:lnTo>
                  <a:lnTo>
                    <a:pt x="25374" y="320789"/>
                  </a:lnTo>
                  <a:lnTo>
                    <a:pt x="25882" y="323329"/>
                  </a:lnTo>
                  <a:lnTo>
                    <a:pt x="24841" y="322059"/>
                  </a:lnTo>
                  <a:lnTo>
                    <a:pt x="22644" y="322059"/>
                  </a:lnTo>
                  <a:lnTo>
                    <a:pt x="24244" y="324599"/>
                  </a:lnTo>
                  <a:lnTo>
                    <a:pt x="21856" y="325869"/>
                  </a:lnTo>
                  <a:lnTo>
                    <a:pt x="19583" y="327139"/>
                  </a:lnTo>
                  <a:lnTo>
                    <a:pt x="22567" y="328409"/>
                  </a:lnTo>
                  <a:lnTo>
                    <a:pt x="23685" y="328409"/>
                  </a:lnTo>
                  <a:lnTo>
                    <a:pt x="23863" y="329679"/>
                  </a:lnTo>
                  <a:lnTo>
                    <a:pt x="21869" y="328409"/>
                  </a:lnTo>
                  <a:lnTo>
                    <a:pt x="20980" y="328409"/>
                  </a:lnTo>
                  <a:lnTo>
                    <a:pt x="23456" y="329679"/>
                  </a:lnTo>
                  <a:lnTo>
                    <a:pt x="26225" y="332219"/>
                  </a:lnTo>
                  <a:lnTo>
                    <a:pt x="22821" y="333489"/>
                  </a:lnTo>
                  <a:lnTo>
                    <a:pt x="20612" y="333489"/>
                  </a:lnTo>
                  <a:lnTo>
                    <a:pt x="28105" y="334759"/>
                  </a:lnTo>
                  <a:lnTo>
                    <a:pt x="24638" y="334759"/>
                  </a:lnTo>
                  <a:lnTo>
                    <a:pt x="23101" y="337299"/>
                  </a:lnTo>
                  <a:lnTo>
                    <a:pt x="25666" y="338569"/>
                  </a:lnTo>
                  <a:lnTo>
                    <a:pt x="20878" y="339839"/>
                  </a:lnTo>
                  <a:lnTo>
                    <a:pt x="25247" y="341109"/>
                  </a:lnTo>
                  <a:lnTo>
                    <a:pt x="18694" y="342379"/>
                  </a:lnTo>
                  <a:lnTo>
                    <a:pt x="20586" y="342379"/>
                  </a:lnTo>
                  <a:lnTo>
                    <a:pt x="24815" y="342379"/>
                  </a:lnTo>
                  <a:lnTo>
                    <a:pt x="21640" y="343649"/>
                  </a:lnTo>
                  <a:lnTo>
                    <a:pt x="20586" y="342379"/>
                  </a:lnTo>
                  <a:lnTo>
                    <a:pt x="18364" y="344919"/>
                  </a:lnTo>
                  <a:lnTo>
                    <a:pt x="18999" y="344919"/>
                  </a:lnTo>
                  <a:lnTo>
                    <a:pt x="19481" y="344970"/>
                  </a:lnTo>
                  <a:lnTo>
                    <a:pt x="19316" y="344919"/>
                  </a:lnTo>
                  <a:lnTo>
                    <a:pt x="22123" y="344919"/>
                  </a:lnTo>
                  <a:lnTo>
                    <a:pt x="22694" y="346189"/>
                  </a:lnTo>
                  <a:lnTo>
                    <a:pt x="18897" y="346189"/>
                  </a:lnTo>
                  <a:lnTo>
                    <a:pt x="19659" y="347459"/>
                  </a:lnTo>
                  <a:lnTo>
                    <a:pt x="23431" y="347459"/>
                  </a:lnTo>
                  <a:lnTo>
                    <a:pt x="19621" y="348729"/>
                  </a:lnTo>
                  <a:lnTo>
                    <a:pt x="17983" y="348729"/>
                  </a:lnTo>
                  <a:lnTo>
                    <a:pt x="20485" y="349999"/>
                  </a:lnTo>
                  <a:lnTo>
                    <a:pt x="17995" y="349999"/>
                  </a:lnTo>
                  <a:lnTo>
                    <a:pt x="21158" y="351269"/>
                  </a:lnTo>
                  <a:lnTo>
                    <a:pt x="14605" y="349999"/>
                  </a:lnTo>
                  <a:lnTo>
                    <a:pt x="17500" y="351269"/>
                  </a:lnTo>
                  <a:lnTo>
                    <a:pt x="18059" y="351269"/>
                  </a:lnTo>
                  <a:lnTo>
                    <a:pt x="17919" y="352539"/>
                  </a:lnTo>
                  <a:lnTo>
                    <a:pt x="16446" y="352539"/>
                  </a:lnTo>
                  <a:lnTo>
                    <a:pt x="15722" y="353809"/>
                  </a:lnTo>
                  <a:lnTo>
                    <a:pt x="17170" y="355079"/>
                  </a:lnTo>
                  <a:lnTo>
                    <a:pt x="16954" y="357619"/>
                  </a:lnTo>
                  <a:lnTo>
                    <a:pt x="18046" y="356349"/>
                  </a:lnTo>
                  <a:lnTo>
                    <a:pt x="21856" y="357619"/>
                  </a:lnTo>
                  <a:lnTo>
                    <a:pt x="22580" y="357619"/>
                  </a:lnTo>
                  <a:lnTo>
                    <a:pt x="22123" y="358889"/>
                  </a:lnTo>
                  <a:lnTo>
                    <a:pt x="18694" y="357619"/>
                  </a:lnTo>
                  <a:lnTo>
                    <a:pt x="17627" y="357619"/>
                  </a:lnTo>
                  <a:lnTo>
                    <a:pt x="18719" y="358889"/>
                  </a:lnTo>
                  <a:lnTo>
                    <a:pt x="17983" y="358889"/>
                  </a:lnTo>
                  <a:lnTo>
                    <a:pt x="17614" y="358673"/>
                  </a:lnTo>
                  <a:lnTo>
                    <a:pt x="17703" y="358889"/>
                  </a:lnTo>
                  <a:lnTo>
                    <a:pt x="14960" y="358889"/>
                  </a:lnTo>
                  <a:lnTo>
                    <a:pt x="12369" y="358889"/>
                  </a:lnTo>
                  <a:lnTo>
                    <a:pt x="14884" y="359778"/>
                  </a:lnTo>
                  <a:lnTo>
                    <a:pt x="15659" y="359778"/>
                  </a:lnTo>
                  <a:lnTo>
                    <a:pt x="43840" y="359778"/>
                  </a:lnTo>
                  <a:lnTo>
                    <a:pt x="42379" y="357619"/>
                  </a:lnTo>
                  <a:lnTo>
                    <a:pt x="43510" y="357149"/>
                  </a:lnTo>
                  <a:lnTo>
                    <a:pt x="41821" y="356349"/>
                  </a:lnTo>
                  <a:lnTo>
                    <a:pt x="42379" y="356349"/>
                  </a:lnTo>
                  <a:lnTo>
                    <a:pt x="38354" y="355079"/>
                  </a:lnTo>
                  <a:lnTo>
                    <a:pt x="45605" y="355079"/>
                  </a:lnTo>
                  <a:lnTo>
                    <a:pt x="45796" y="353809"/>
                  </a:lnTo>
                  <a:lnTo>
                    <a:pt x="40322" y="352539"/>
                  </a:lnTo>
                  <a:lnTo>
                    <a:pt x="43510" y="352539"/>
                  </a:lnTo>
                  <a:lnTo>
                    <a:pt x="43078" y="349999"/>
                  </a:lnTo>
                  <a:lnTo>
                    <a:pt x="42481" y="348729"/>
                  </a:lnTo>
                  <a:lnTo>
                    <a:pt x="45148" y="348729"/>
                  </a:lnTo>
                  <a:lnTo>
                    <a:pt x="43815" y="347459"/>
                  </a:lnTo>
                  <a:lnTo>
                    <a:pt x="42570" y="346189"/>
                  </a:lnTo>
                  <a:lnTo>
                    <a:pt x="45516" y="347459"/>
                  </a:lnTo>
                  <a:lnTo>
                    <a:pt x="46837" y="344919"/>
                  </a:lnTo>
                  <a:lnTo>
                    <a:pt x="46291" y="343649"/>
                  </a:lnTo>
                  <a:lnTo>
                    <a:pt x="48361" y="344919"/>
                  </a:lnTo>
                  <a:lnTo>
                    <a:pt x="48641" y="343649"/>
                  </a:lnTo>
                  <a:lnTo>
                    <a:pt x="39979" y="342379"/>
                  </a:lnTo>
                  <a:lnTo>
                    <a:pt x="44323" y="342379"/>
                  </a:lnTo>
                  <a:lnTo>
                    <a:pt x="44411" y="341109"/>
                  </a:lnTo>
                  <a:lnTo>
                    <a:pt x="48412" y="339839"/>
                  </a:lnTo>
                  <a:lnTo>
                    <a:pt x="44577" y="338569"/>
                  </a:lnTo>
                  <a:lnTo>
                    <a:pt x="46634" y="338569"/>
                  </a:lnTo>
                  <a:lnTo>
                    <a:pt x="46824" y="337299"/>
                  </a:lnTo>
                  <a:lnTo>
                    <a:pt x="49885" y="336029"/>
                  </a:lnTo>
                  <a:close/>
                </a:path>
                <a:path w="105409" h="494029">
                  <a:moveTo>
                    <a:pt x="59563" y="170522"/>
                  </a:moveTo>
                  <a:lnTo>
                    <a:pt x="59347" y="170383"/>
                  </a:lnTo>
                  <a:lnTo>
                    <a:pt x="58978" y="170383"/>
                  </a:lnTo>
                  <a:lnTo>
                    <a:pt x="59563" y="170522"/>
                  </a:lnTo>
                  <a:close/>
                </a:path>
                <a:path w="105409" h="494029">
                  <a:moveTo>
                    <a:pt x="60083" y="174193"/>
                  </a:moveTo>
                  <a:lnTo>
                    <a:pt x="59766" y="174002"/>
                  </a:lnTo>
                  <a:lnTo>
                    <a:pt x="59613" y="174104"/>
                  </a:lnTo>
                  <a:lnTo>
                    <a:pt x="59817" y="174129"/>
                  </a:lnTo>
                  <a:lnTo>
                    <a:pt x="59969" y="174167"/>
                  </a:lnTo>
                  <a:close/>
                </a:path>
                <a:path w="105409" h="494029">
                  <a:moveTo>
                    <a:pt x="60426" y="174307"/>
                  </a:moveTo>
                  <a:lnTo>
                    <a:pt x="60083" y="174193"/>
                  </a:lnTo>
                  <a:lnTo>
                    <a:pt x="60413" y="174371"/>
                  </a:lnTo>
                  <a:close/>
                </a:path>
                <a:path w="105409" h="494029">
                  <a:moveTo>
                    <a:pt x="60528" y="170764"/>
                  </a:moveTo>
                  <a:lnTo>
                    <a:pt x="59563" y="170522"/>
                  </a:lnTo>
                  <a:lnTo>
                    <a:pt x="59690" y="170611"/>
                  </a:lnTo>
                  <a:lnTo>
                    <a:pt x="60528" y="170764"/>
                  </a:lnTo>
                  <a:close/>
                </a:path>
                <a:path w="105409" h="494029">
                  <a:moveTo>
                    <a:pt x="61112" y="174752"/>
                  </a:moveTo>
                  <a:lnTo>
                    <a:pt x="60413" y="174371"/>
                  </a:lnTo>
                  <a:lnTo>
                    <a:pt x="60286" y="174574"/>
                  </a:lnTo>
                  <a:lnTo>
                    <a:pt x="61112" y="174752"/>
                  </a:lnTo>
                  <a:close/>
                </a:path>
                <a:path w="105409" h="494029">
                  <a:moveTo>
                    <a:pt x="61963" y="174459"/>
                  </a:moveTo>
                  <a:lnTo>
                    <a:pt x="61861" y="174256"/>
                  </a:lnTo>
                  <a:lnTo>
                    <a:pt x="61175" y="173990"/>
                  </a:lnTo>
                  <a:lnTo>
                    <a:pt x="61963" y="174459"/>
                  </a:lnTo>
                  <a:close/>
                </a:path>
                <a:path w="105409" h="494029">
                  <a:moveTo>
                    <a:pt x="61988" y="172097"/>
                  </a:moveTo>
                  <a:lnTo>
                    <a:pt x="61252" y="171958"/>
                  </a:lnTo>
                  <a:lnTo>
                    <a:pt x="60896" y="171881"/>
                  </a:lnTo>
                  <a:lnTo>
                    <a:pt x="60744" y="171780"/>
                  </a:lnTo>
                  <a:lnTo>
                    <a:pt x="60883" y="171958"/>
                  </a:lnTo>
                  <a:lnTo>
                    <a:pt x="61315" y="172021"/>
                  </a:lnTo>
                  <a:lnTo>
                    <a:pt x="61722" y="172097"/>
                  </a:lnTo>
                  <a:lnTo>
                    <a:pt x="61988" y="172097"/>
                  </a:lnTo>
                  <a:close/>
                </a:path>
                <a:path w="105409" h="494029">
                  <a:moveTo>
                    <a:pt x="63169" y="170408"/>
                  </a:moveTo>
                  <a:lnTo>
                    <a:pt x="61417" y="169926"/>
                  </a:lnTo>
                  <a:lnTo>
                    <a:pt x="61137" y="170141"/>
                  </a:lnTo>
                  <a:lnTo>
                    <a:pt x="59067" y="170192"/>
                  </a:lnTo>
                  <a:lnTo>
                    <a:pt x="59347" y="170383"/>
                  </a:lnTo>
                  <a:lnTo>
                    <a:pt x="63169" y="170408"/>
                  </a:lnTo>
                  <a:close/>
                </a:path>
                <a:path w="105409" h="494029">
                  <a:moveTo>
                    <a:pt x="63296" y="175260"/>
                  </a:moveTo>
                  <a:lnTo>
                    <a:pt x="61963" y="174459"/>
                  </a:lnTo>
                  <a:lnTo>
                    <a:pt x="62395" y="175260"/>
                  </a:lnTo>
                  <a:lnTo>
                    <a:pt x="63296" y="175260"/>
                  </a:lnTo>
                  <a:close/>
                </a:path>
                <a:path w="105409" h="494029">
                  <a:moveTo>
                    <a:pt x="63309" y="110667"/>
                  </a:moveTo>
                  <a:close/>
                </a:path>
                <a:path w="105409" h="494029">
                  <a:moveTo>
                    <a:pt x="63830" y="110020"/>
                  </a:moveTo>
                  <a:lnTo>
                    <a:pt x="63525" y="110172"/>
                  </a:lnTo>
                  <a:lnTo>
                    <a:pt x="63334" y="110426"/>
                  </a:lnTo>
                  <a:lnTo>
                    <a:pt x="63296" y="110667"/>
                  </a:lnTo>
                  <a:lnTo>
                    <a:pt x="63830" y="110020"/>
                  </a:lnTo>
                  <a:close/>
                </a:path>
                <a:path w="105409" h="494029">
                  <a:moveTo>
                    <a:pt x="64427" y="161353"/>
                  </a:moveTo>
                  <a:lnTo>
                    <a:pt x="63322" y="161645"/>
                  </a:lnTo>
                  <a:lnTo>
                    <a:pt x="63944" y="161556"/>
                  </a:lnTo>
                  <a:lnTo>
                    <a:pt x="64236" y="161442"/>
                  </a:lnTo>
                  <a:lnTo>
                    <a:pt x="64427" y="161353"/>
                  </a:lnTo>
                  <a:close/>
                </a:path>
                <a:path w="105409" h="494029">
                  <a:moveTo>
                    <a:pt x="64909" y="143510"/>
                  </a:moveTo>
                  <a:lnTo>
                    <a:pt x="64617" y="143510"/>
                  </a:lnTo>
                  <a:lnTo>
                    <a:pt x="64909" y="143510"/>
                  </a:lnTo>
                  <a:close/>
                </a:path>
                <a:path w="105409" h="494029">
                  <a:moveTo>
                    <a:pt x="64922" y="124548"/>
                  </a:moveTo>
                  <a:close/>
                </a:path>
                <a:path w="105409" h="494029">
                  <a:moveTo>
                    <a:pt x="65392" y="121920"/>
                  </a:moveTo>
                  <a:lnTo>
                    <a:pt x="64516" y="120650"/>
                  </a:lnTo>
                  <a:lnTo>
                    <a:pt x="65303" y="121920"/>
                  </a:lnTo>
                  <a:close/>
                </a:path>
                <a:path w="105409" h="494029">
                  <a:moveTo>
                    <a:pt x="65659" y="125730"/>
                  </a:moveTo>
                  <a:lnTo>
                    <a:pt x="64922" y="124548"/>
                  </a:lnTo>
                  <a:lnTo>
                    <a:pt x="64109" y="125730"/>
                  </a:lnTo>
                  <a:lnTo>
                    <a:pt x="65659" y="125730"/>
                  </a:lnTo>
                  <a:close/>
                </a:path>
                <a:path w="105409" h="494029">
                  <a:moveTo>
                    <a:pt x="65786" y="107721"/>
                  </a:moveTo>
                  <a:lnTo>
                    <a:pt x="65379" y="107607"/>
                  </a:lnTo>
                  <a:lnTo>
                    <a:pt x="65049" y="107543"/>
                  </a:lnTo>
                  <a:lnTo>
                    <a:pt x="63715" y="107835"/>
                  </a:lnTo>
                  <a:lnTo>
                    <a:pt x="64757" y="107848"/>
                  </a:lnTo>
                  <a:lnTo>
                    <a:pt x="65379" y="107797"/>
                  </a:lnTo>
                  <a:lnTo>
                    <a:pt x="65786" y="107721"/>
                  </a:lnTo>
                  <a:close/>
                </a:path>
                <a:path w="105409" h="494029">
                  <a:moveTo>
                    <a:pt x="66776" y="173990"/>
                  </a:moveTo>
                  <a:lnTo>
                    <a:pt x="65392" y="173482"/>
                  </a:lnTo>
                  <a:lnTo>
                    <a:pt x="65214" y="173990"/>
                  </a:lnTo>
                  <a:lnTo>
                    <a:pt x="66776" y="173990"/>
                  </a:lnTo>
                  <a:close/>
                </a:path>
                <a:path w="105409" h="494029">
                  <a:moveTo>
                    <a:pt x="67297" y="141998"/>
                  </a:moveTo>
                  <a:lnTo>
                    <a:pt x="66586" y="141389"/>
                  </a:lnTo>
                  <a:lnTo>
                    <a:pt x="64897" y="141490"/>
                  </a:lnTo>
                  <a:lnTo>
                    <a:pt x="67297" y="141998"/>
                  </a:lnTo>
                  <a:close/>
                </a:path>
                <a:path w="105409" h="494029">
                  <a:moveTo>
                    <a:pt x="67716" y="142240"/>
                  </a:moveTo>
                  <a:lnTo>
                    <a:pt x="64376" y="142240"/>
                  </a:lnTo>
                  <a:lnTo>
                    <a:pt x="64858" y="143408"/>
                  </a:lnTo>
                  <a:lnTo>
                    <a:pt x="67716" y="142240"/>
                  </a:lnTo>
                  <a:close/>
                </a:path>
                <a:path w="105409" h="494029">
                  <a:moveTo>
                    <a:pt x="68135" y="135890"/>
                  </a:moveTo>
                  <a:lnTo>
                    <a:pt x="66586" y="134620"/>
                  </a:lnTo>
                  <a:lnTo>
                    <a:pt x="67170" y="135890"/>
                  </a:lnTo>
                  <a:lnTo>
                    <a:pt x="68135" y="135890"/>
                  </a:lnTo>
                  <a:close/>
                </a:path>
                <a:path w="105409" h="494029">
                  <a:moveTo>
                    <a:pt x="68148" y="120650"/>
                  </a:moveTo>
                  <a:lnTo>
                    <a:pt x="68084" y="120472"/>
                  </a:lnTo>
                  <a:lnTo>
                    <a:pt x="64731" y="119380"/>
                  </a:lnTo>
                  <a:lnTo>
                    <a:pt x="64376" y="119126"/>
                  </a:lnTo>
                  <a:lnTo>
                    <a:pt x="63474" y="119380"/>
                  </a:lnTo>
                  <a:lnTo>
                    <a:pt x="68148" y="120650"/>
                  </a:lnTo>
                  <a:close/>
                </a:path>
                <a:path w="105409" h="494029">
                  <a:moveTo>
                    <a:pt x="68567" y="146164"/>
                  </a:moveTo>
                  <a:lnTo>
                    <a:pt x="68046" y="146050"/>
                  </a:lnTo>
                  <a:lnTo>
                    <a:pt x="67589" y="147320"/>
                  </a:lnTo>
                  <a:lnTo>
                    <a:pt x="68567" y="146164"/>
                  </a:lnTo>
                  <a:close/>
                </a:path>
                <a:path w="105409" h="494029">
                  <a:moveTo>
                    <a:pt x="69926" y="173990"/>
                  </a:moveTo>
                  <a:lnTo>
                    <a:pt x="66459" y="172720"/>
                  </a:lnTo>
                  <a:lnTo>
                    <a:pt x="68160" y="172720"/>
                  </a:lnTo>
                  <a:lnTo>
                    <a:pt x="66167" y="171450"/>
                  </a:lnTo>
                  <a:lnTo>
                    <a:pt x="64604" y="171450"/>
                  </a:lnTo>
                  <a:lnTo>
                    <a:pt x="64833" y="172720"/>
                  </a:lnTo>
                  <a:lnTo>
                    <a:pt x="63347" y="172720"/>
                  </a:lnTo>
                  <a:lnTo>
                    <a:pt x="65392" y="173482"/>
                  </a:lnTo>
                  <a:lnTo>
                    <a:pt x="65659" y="172720"/>
                  </a:lnTo>
                  <a:lnTo>
                    <a:pt x="69926" y="173990"/>
                  </a:lnTo>
                  <a:close/>
                </a:path>
                <a:path w="105409" h="494029">
                  <a:moveTo>
                    <a:pt x="70764" y="159753"/>
                  </a:moveTo>
                  <a:lnTo>
                    <a:pt x="70383" y="159702"/>
                  </a:lnTo>
                  <a:lnTo>
                    <a:pt x="70751" y="160020"/>
                  </a:lnTo>
                  <a:lnTo>
                    <a:pt x="70764" y="159753"/>
                  </a:lnTo>
                  <a:close/>
                </a:path>
                <a:path w="105409" h="494029">
                  <a:moveTo>
                    <a:pt x="71958" y="175260"/>
                  </a:moveTo>
                  <a:lnTo>
                    <a:pt x="65214" y="173990"/>
                  </a:lnTo>
                  <a:lnTo>
                    <a:pt x="64109" y="173990"/>
                  </a:lnTo>
                  <a:lnTo>
                    <a:pt x="62318" y="172720"/>
                  </a:lnTo>
                  <a:lnTo>
                    <a:pt x="61214" y="172720"/>
                  </a:lnTo>
                  <a:lnTo>
                    <a:pt x="62077" y="173990"/>
                  </a:lnTo>
                  <a:lnTo>
                    <a:pt x="61709" y="173990"/>
                  </a:lnTo>
                  <a:lnTo>
                    <a:pt x="61861" y="174256"/>
                  </a:lnTo>
                  <a:lnTo>
                    <a:pt x="64363" y="175260"/>
                  </a:lnTo>
                  <a:lnTo>
                    <a:pt x="64744" y="175260"/>
                  </a:lnTo>
                  <a:lnTo>
                    <a:pt x="62966" y="173990"/>
                  </a:lnTo>
                  <a:lnTo>
                    <a:pt x="63906" y="173990"/>
                  </a:lnTo>
                  <a:lnTo>
                    <a:pt x="64744" y="175260"/>
                  </a:lnTo>
                  <a:lnTo>
                    <a:pt x="71958" y="175260"/>
                  </a:lnTo>
                  <a:close/>
                </a:path>
                <a:path w="105409" h="494029">
                  <a:moveTo>
                    <a:pt x="72009" y="166801"/>
                  </a:moveTo>
                  <a:lnTo>
                    <a:pt x="71958" y="166662"/>
                  </a:lnTo>
                  <a:lnTo>
                    <a:pt x="70713" y="166370"/>
                  </a:lnTo>
                  <a:lnTo>
                    <a:pt x="70993" y="166585"/>
                  </a:lnTo>
                  <a:lnTo>
                    <a:pt x="72009" y="166801"/>
                  </a:lnTo>
                  <a:close/>
                </a:path>
                <a:path w="105409" h="494029">
                  <a:moveTo>
                    <a:pt x="72301" y="167640"/>
                  </a:moveTo>
                  <a:lnTo>
                    <a:pt x="72110" y="167106"/>
                  </a:lnTo>
                  <a:lnTo>
                    <a:pt x="71412" y="166928"/>
                  </a:lnTo>
                  <a:lnTo>
                    <a:pt x="72301" y="167640"/>
                  </a:lnTo>
                  <a:close/>
                </a:path>
                <a:path w="105409" h="494029">
                  <a:moveTo>
                    <a:pt x="72745" y="166839"/>
                  </a:moveTo>
                  <a:lnTo>
                    <a:pt x="71856" y="166370"/>
                  </a:lnTo>
                  <a:lnTo>
                    <a:pt x="71958" y="166662"/>
                  </a:lnTo>
                  <a:lnTo>
                    <a:pt x="72745" y="166839"/>
                  </a:lnTo>
                  <a:close/>
                </a:path>
                <a:path w="105409" h="494029">
                  <a:moveTo>
                    <a:pt x="72809" y="173990"/>
                  </a:moveTo>
                  <a:lnTo>
                    <a:pt x="70180" y="173075"/>
                  </a:lnTo>
                  <a:lnTo>
                    <a:pt x="70612" y="173990"/>
                  </a:lnTo>
                  <a:lnTo>
                    <a:pt x="72809" y="173990"/>
                  </a:lnTo>
                  <a:close/>
                </a:path>
                <a:path w="105409" h="494029">
                  <a:moveTo>
                    <a:pt x="74028" y="171450"/>
                  </a:moveTo>
                  <a:lnTo>
                    <a:pt x="72720" y="170180"/>
                  </a:lnTo>
                  <a:lnTo>
                    <a:pt x="70878" y="171450"/>
                  </a:lnTo>
                  <a:lnTo>
                    <a:pt x="74028" y="171450"/>
                  </a:lnTo>
                  <a:close/>
                </a:path>
                <a:path w="105409" h="494029">
                  <a:moveTo>
                    <a:pt x="74218" y="50292"/>
                  </a:moveTo>
                  <a:lnTo>
                    <a:pt x="73583" y="50088"/>
                  </a:lnTo>
                  <a:lnTo>
                    <a:pt x="74218" y="50292"/>
                  </a:lnTo>
                  <a:close/>
                </a:path>
                <a:path w="105409" h="494029">
                  <a:moveTo>
                    <a:pt x="74231" y="167640"/>
                  </a:moveTo>
                  <a:lnTo>
                    <a:pt x="73063" y="167005"/>
                  </a:lnTo>
                  <a:lnTo>
                    <a:pt x="72009" y="166801"/>
                  </a:lnTo>
                  <a:lnTo>
                    <a:pt x="72110" y="167106"/>
                  </a:lnTo>
                  <a:lnTo>
                    <a:pt x="74231" y="167640"/>
                  </a:lnTo>
                  <a:close/>
                </a:path>
                <a:path w="105409" h="494029">
                  <a:moveTo>
                    <a:pt x="74701" y="55422"/>
                  </a:moveTo>
                  <a:lnTo>
                    <a:pt x="73875" y="54610"/>
                  </a:lnTo>
                  <a:lnTo>
                    <a:pt x="72682" y="54610"/>
                  </a:lnTo>
                  <a:lnTo>
                    <a:pt x="74701" y="55422"/>
                  </a:lnTo>
                  <a:close/>
                </a:path>
                <a:path w="105409" h="494029">
                  <a:moveTo>
                    <a:pt x="74701" y="51892"/>
                  </a:moveTo>
                  <a:lnTo>
                    <a:pt x="74371" y="51663"/>
                  </a:lnTo>
                  <a:lnTo>
                    <a:pt x="74371" y="51803"/>
                  </a:lnTo>
                  <a:lnTo>
                    <a:pt x="74701" y="51892"/>
                  </a:lnTo>
                  <a:close/>
                </a:path>
                <a:path w="105409" h="494029">
                  <a:moveTo>
                    <a:pt x="75069" y="167728"/>
                  </a:moveTo>
                  <a:lnTo>
                    <a:pt x="74104" y="168414"/>
                  </a:lnTo>
                  <a:lnTo>
                    <a:pt x="74637" y="168427"/>
                  </a:lnTo>
                  <a:lnTo>
                    <a:pt x="75069" y="167728"/>
                  </a:lnTo>
                  <a:close/>
                </a:path>
                <a:path w="105409" h="494029">
                  <a:moveTo>
                    <a:pt x="76161" y="167640"/>
                  </a:moveTo>
                  <a:lnTo>
                    <a:pt x="72745" y="166839"/>
                  </a:lnTo>
                  <a:lnTo>
                    <a:pt x="73063" y="167005"/>
                  </a:lnTo>
                  <a:lnTo>
                    <a:pt x="76161" y="167640"/>
                  </a:lnTo>
                  <a:close/>
                </a:path>
                <a:path w="105409" h="494029">
                  <a:moveTo>
                    <a:pt x="76847" y="168579"/>
                  </a:moveTo>
                  <a:lnTo>
                    <a:pt x="74637" y="168427"/>
                  </a:lnTo>
                  <a:lnTo>
                    <a:pt x="74460" y="168732"/>
                  </a:lnTo>
                  <a:lnTo>
                    <a:pt x="76847" y="168579"/>
                  </a:lnTo>
                  <a:close/>
                </a:path>
                <a:path w="105409" h="494029">
                  <a:moveTo>
                    <a:pt x="78879" y="160020"/>
                  </a:moveTo>
                  <a:lnTo>
                    <a:pt x="77851" y="160020"/>
                  </a:lnTo>
                  <a:lnTo>
                    <a:pt x="78828" y="161290"/>
                  </a:lnTo>
                  <a:lnTo>
                    <a:pt x="78879" y="160020"/>
                  </a:lnTo>
                  <a:close/>
                </a:path>
                <a:path w="105409" h="494029">
                  <a:moveTo>
                    <a:pt x="79336" y="165747"/>
                  </a:moveTo>
                  <a:lnTo>
                    <a:pt x="78359" y="165315"/>
                  </a:lnTo>
                  <a:lnTo>
                    <a:pt x="78105" y="165201"/>
                  </a:lnTo>
                  <a:lnTo>
                    <a:pt x="77076" y="165404"/>
                  </a:lnTo>
                  <a:lnTo>
                    <a:pt x="77520" y="165925"/>
                  </a:lnTo>
                  <a:lnTo>
                    <a:pt x="78714" y="165633"/>
                  </a:lnTo>
                  <a:lnTo>
                    <a:pt x="79336" y="165747"/>
                  </a:lnTo>
                  <a:close/>
                </a:path>
                <a:path w="105409" h="494029">
                  <a:moveTo>
                    <a:pt x="80518" y="168338"/>
                  </a:moveTo>
                  <a:lnTo>
                    <a:pt x="76847" y="168579"/>
                  </a:lnTo>
                  <a:lnTo>
                    <a:pt x="77012" y="168884"/>
                  </a:lnTo>
                  <a:lnTo>
                    <a:pt x="80518" y="168338"/>
                  </a:lnTo>
                  <a:close/>
                </a:path>
                <a:path w="105409" h="494029">
                  <a:moveTo>
                    <a:pt x="82384" y="6985"/>
                  </a:moveTo>
                  <a:lnTo>
                    <a:pt x="81165" y="6350"/>
                  </a:lnTo>
                  <a:lnTo>
                    <a:pt x="80086" y="6350"/>
                  </a:lnTo>
                  <a:lnTo>
                    <a:pt x="82384" y="6985"/>
                  </a:lnTo>
                  <a:close/>
                </a:path>
                <a:path w="105409" h="494029">
                  <a:moveTo>
                    <a:pt x="82410" y="147358"/>
                  </a:moveTo>
                  <a:lnTo>
                    <a:pt x="82092" y="146939"/>
                  </a:lnTo>
                  <a:lnTo>
                    <a:pt x="81381" y="147180"/>
                  </a:lnTo>
                  <a:lnTo>
                    <a:pt x="80352" y="147027"/>
                  </a:lnTo>
                  <a:lnTo>
                    <a:pt x="82410" y="147358"/>
                  </a:lnTo>
                  <a:close/>
                </a:path>
                <a:path w="105409" h="494029">
                  <a:moveTo>
                    <a:pt x="86131" y="142265"/>
                  </a:moveTo>
                  <a:lnTo>
                    <a:pt x="85242" y="141541"/>
                  </a:lnTo>
                  <a:lnTo>
                    <a:pt x="85775" y="142062"/>
                  </a:lnTo>
                  <a:lnTo>
                    <a:pt x="86131" y="142265"/>
                  </a:lnTo>
                  <a:close/>
                </a:path>
                <a:path w="105409" h="494029">
                  <a:moveTo>
                    <a:pt x="86880" y="109677"/>
                  </a:moveTo>
                  <a:lnTo>
                    <a:pt x="86283" y="109677"/>
                  </a:lnTo>
                  <a:lnTo>
                    <a:pt x="86385" y="109804"/>
                  </a:lnTo>
                  <a:lnTo>
                    <a:pt x="86880" y="109677"/>
                  </a:lnTo>
                  <a:close/>
                </a:path>
                <a:path w="105409" h="494029">
                  <a:moveTo>
                    <a:pt x="88176" y="95021"/>
                  </a:moveTo>
                  <a:lnTo>
                    <a:pt x="87007" y="93980"/>
                  </a:lnTo>
                  <a:lnTo>
                    <a:pt x="85610" y="93980"/>
                  </a:lnTo>
                  <a:lnTo>
                    <a:pt x="88176" y="95021"/>
                  </a:lnTo>
                  <a:close/>
                </a:path>
                <a:path w="105409" h="494029">
                  <a:moveTo>
                    <a:pt x="88861" y="132080"/>
                  </a:moveTo>
                  <a:lnTo>
                    <a:pt x="88493" y="130810"/>
                  </a:lnTo>
                  <a:lnTo>
                    <a:pt x="88861" y="132080"/>
                  </a:lnTo>
                  <a:close/>
                </a:path>
                <a:path w="105409" h="494029">
                  <a:moveTo>
                    <a:pt x="90258" y="96520"/>
                  </a:moveTo>
                  <a:lnTo>
                    <a:pt x="90055" y="95250"/>
                  </a:lnTo>
                  <a:lnTo>
                    <a:pt x="88061" y="93980"/>
                  </a:lnTo>
                  <a:lnTo>
                    <a:pt x="88392" y="95097"/>
                  </a:lnTo>
                  <a:lnTo>
                    <a:pt x="88176" y="95021"/>
                  </a:lnTo>
                  <a:lnTo>
                    <a:pt x="88430" y="95237"/>
                  </a:lnTo>
                  <a:lnTo>
                    <a:pt x="90170" y="96520"/>
                  </a:lnTo>
                  <a:close/>
                </a:path>
                <a:path w="105409" h="494029">
                  <a:moveTo>
                    <a:pt x="90271" y="111391"/>
                  </a:moveTo>
                  <a:lnTo>
                    <a:pt x="89344" y="110871"/>
                  </a:lnTo>
                  <a:lnTo>
                    <a:pt x="86067" y="110502"/>
                  </a:lnTo>
                  <a:lnTo>
                    <a:pt x="86626" y="110807"/>
                  </a:lnTo>
                  <a:lnTo>
                    <a:pt x="90271" y="111391"/>
                  </a:lnTo>
                  <a:close/>
                </a:path>
                <a:path w="105409" h="494029">
                  <a:moveTo>
                    <a:pt x="90728" y="96837"/>
                  </a:moveTo>
                  <a:lnTo>
                    <a:pt x="89154" y="96380"/>
                  </a:lnTo>
                  <a:lnTo>
                    <a:pt x="88887" y="96659"/>
                  </a:lnTo>
                  <a:lnTo>
                    <a:pt x="87579" y="96761"/>
                  </a:lnTo>
                  <a:lnTo>
                    <a:pt x="87972" y="96977"/>
                  </a:lnTo>
                  <a:lnTo>
                    <a:pt x="89636" y="97066"/>
                  </a:lnTo>
                  <a:lnTo>
                    <a:pt x="90728" y="96837"/>
                  </a:lnTo>
                  <a:close/>
                </a:path>
                <a:path w="105409" h="494029">
                  <a:moveTo>
                    <a:pt x="96596" y="74930"/>
                  </a:moveTo>
                  <a:lnTo>
                    <a:pt x="95592" y="74930"/>
                  </a:lnTo>
                  <a:lnTo>
                    <a:pt x="96481" y="76200"/>
                  </a:lnTo>
                  <a:lnTo>
                    <a:pt x="96596" y="74930"/>
                  </a:lnTo>
                  <a:close/>
                </a:path>
                <a:path w="105409" h="494029">
                  <a:moveTo>
                    <a:pt x="98234" y="35763"/>
                  </a:moveTo>
                  <a:lnTo>
                    <a:pt x="97815" y="35560"/>
                  </a:lnTo>
                  <a:lnTo>
                    <a:pt x="97967" y="36576"/>
                  </a:lnTo>
                  <a:lnTo>
                    <a:pt x="98234" y="35763"/>
                  </a:lnTo>
                  <a:close/>
                </a:path>
                <a:path w="105409" h="494029">
                  <a:moveTo>
                    <a:pt x="98475" y="26885"/>
                  </a:moveTo>
                  <a:lnTo>
                    <a:pt x="98386" y="26670"/>
                  </a:lnTo>
                  <a:lnTo>
                    <a:pt x="98259" y="26670"/>
                  </a:lnTo>
                  <a:lnTo>
                    <a:pt x="98475" y="26885"/>
                  </a:lnTo>
                  <a:close/>
                </a:path>
                <a:path w="105409" h="494029">
                  <a:moveTo>
                    <a:pt x="99034" y="36830"/>
                  </a:moveTo>
                  <a:lnTo>
                    <a:pt x="98056" y="36588"/>
                  </a:lnTo>
                  <a:lnTo>
                    <a:pt x="98018" y="36830"/>
                  </a:lnTo>
                  <a:lnTo>
                    <a:pt x="99034" y="36830"/>
                  </a:lnTo>
                  <a:close/>
                </a:path>
                <a:path w="105409" h="494029">
                  <a:moveTo>
                    <a:pt x="100203" y="57988"/>
                  </a:moveTo>
                  <a:lnTo>
                    <a:pt x="99364" y="57340"/>
                  </a:lnTo>
                  <a:lnTo>
                    <a:pt x="99136" y="57556"/>
                  </a:lnTo>
                  <a:lnTo>
                    <a:pt x="100203" y="57988"/>
                  </a:lnTo>
                  <a:close/>
                </a:path>
                <a:path w="105409" h="494029">
                  <a:moveTo>
                    <a:pt x="104635" y="36830"/>
                  </a:moveTo>
                  <a:lnTo>
                    <a:pt x="101041" y="35560"/>
                  </a:lnTo>
                  <a:lnTo>
                    <a:pt x="100952" y="35763"/>
                  </a:lnTo>
                  <a:lnTo>
                    <a:pt x="102717" y="36830"/>
                  </a:lnTo>
                  <a:lnTo>
                    <a:pt x="104635" y="36830"/>
                  </a:lnTo>
                  <a:close/>
                </a:path>
                <a:path w="105409" h="494029">
                  <a:moveTo>
                    <a:pt x="104889" y="10160"/>
                  </a:moveTo>
                  <a:lnTo>
                    <a:pt x="100076" y="7620"/>
                  </a:lnTo>
                  <a:lnTo>
                    <a:pt x="98412" y="7620"/>
                  </a:lnTo>
                  <a:lnTo>
                    <a:pt x="96901" y="6350"/>
                  </a:lnTo>
                  <a:lnTo>
                    <a:pt x="99910" y="6350"/>
                  </a:lnTo>
                  <a:lnTo>
                    <a:pt x="97269" y="5080"/>
                  </a:lnTo>
                  <a:lnTo>
                    <a:pt x="98577" y="3810"/>
                  </a:lnTo>
                  <a:lnTo>
                    <a:pt x="103746" y="6350"/>
                  </a:lnTo>
                  <a:lnTo>
                    <a:pt x="104241" y="5080"/>
                  </a:lnTo>
                  <a:lnTo>
                    <a:pt x="103682" y="3810"/>
                  </a:lnTo>
                  <a:lnTo>
                    <a:pt x="99669" y="2540"/>
                  </a:lnTo>
                  <a:lnTo>
                    <a:pt x="95034" y="2540"/>
                  </a:lnTo>
                  <a:lnTo>
                    <a:pt x="90170" y="1270"/>
                  </a:lnTo>
                  <a:lnTo>
                    <a:pt x="86918" y="419"/>
                  </a:lnTo>
                  <a:lnTo>
                    <a:pt x="86918" y="21590"/>
                  </a:lnTo>
                  <a:lnTo>
                    <a:pt x="86207" y="21590"/>
                  </a:lnTo>
                  <a:lnTo>
                    <a:pt x="86207" y="22860"/>
                  </a:lnTo>
                  <a:lnTo>
                    <a:pt x="81597" y="22860"/>
                  </a:lnTo>
                  <a:lnTo>
                    <a:pt x="83756" y="21767"/>
                  </a:lnTo>
                  <a:lnTo>
                    <a:pt x="86207" y="22860"/>
                  </a:lnTo>
                  <a:lnTo>
                    <a:pt x="86207" y="21590"/>
                  </a:lnTo>
                  <a:lnTo>
                    <a:pt x="84924" y="21590"/>
                  </a:lnTo>
                  <a:lnTo>
                    <a:pt x="82423" y="20396"/>
                  </a:lnTo>
                  <a:lnTo>
                    <a:pt x="82791" y="20320"/>
                  </a:lnTo>
                  <a:lnTo>
                    <a:pt x="85547" y="20320"/>
                  </a:lnTo>
                  <a:lnTo>
                    <a:pt x="86918" y="21590"/>
                  </a:lnTo>
                  <a:lnTo>
                    <a:pt x="86918" y="419"/>
                  </a:lnTo>
                  <a:lnTo>
                    <a:pt x="85318" y="0"/>
                  </a:lnTo>
                  <a:lnTo>
                    <a:pt x="85064" y="101"/>
                  </a:lnTo>
                  <a:lnTo>
                    <a:pt x="85064" y="3810"/>
                  </a:lnTo>
                  <a:lnTo>
                    <a:pt x="83159" y="3810"/>
                  </a:lnTo>
                  <a:lnTo>
                    <a:pt x="81902" y="2921"/>
                  </a:lnTo>
                  <a:lnTo>
                    <a:pt x="85064" y="3810"/>
                  </a:lnTo>
                  <a:lnTo>
                    <a:pt x="85064" y="101"/>
                  </a:lnTo>
                  <a:lnTo>
                    <a:pt x="84645" y="254"/>
                  </a:lnTo>
                  <a:lnTo>
                    <a:pt x="84645" y="2540"/>
                  </a:lnTo>
                  <a:lnTo>
                    <a:pt x="82270" y="2540"/>
                  </a:lnTo>
                  <a:lnTo>
                    <a:pt x="82219" y="1447"/>
                  </a:lnTo>
                  <a:lnTo>
                    <a:pt x="84645" y="2540"/>
                  </a:lnTo>
                  <a:lnTo>
                    <a:pt x="84645" y="254"/>
                  </a:lnTo>
                  <a:lnTo>
                    <a:pt x="81800" y="1270"/>
                  </a:lnTo>
                  <a:lnTo>
                    <a:pt x="79959" y="1270"/>
                  </a:lnTo>
                  <a:lnTo>
                    <a:pt x="81876" y="2540"/>
                  </a:lnTo>
                  <a:lnTo>
                    <a:pt x="81368" y="2540"/>
                  </a:lnTo>
                  <a:lnTo>
                    <a:pt x="80543" y="2540"/>
                  </a:lnTo>
                  <a:lnTo>
                    <a:pt x="81203" y="2717"/>
                  </a:lnTo>
                  <a:lnTo>
                    <a:pt x="80251" y="3810"/>
                  </a:lnTo>
                  <a:lnTo>
                    <a:pt x="81102" y="3810"/>
                  </a:lnTo>
                  <a:lnTo>
                    <a:pt x="82232" y="4813"/>
                  </a:lnTo>
                  <a:lnTo>
                    <a:pt x="81610" y="3810"/>
                  </a:lnTo>
                  <a:lnTo>
                    <a:pt x="81838" y="3810"/>
                  </a:lnTo>
                  <a:lnTo>
                    <a:pt x="83642" y="5080"/>
                  </a:lnTo>
                  <a:lnTo>
                    <a:pt x="82537" y="5080"/>
                  </a:lnTo>
                  <a:lnTo>
                    <a:pt x="82232" y="4813"/>
                  </a:lnTo>
                  <a:lnTo>
                    <a:pt x="82397" y="5080"/>
                  </a:lnTo>
                  <a:lnTo>
                    <a:pt x="81597" y="5080"/>
                  </a:lnTo>
                  <a:lnTo>
                    <a:pt x="84124" y="6350"/>
                  </a:lnTo>
                  <a:lnTo>
                    <a:pt x="81368" y="5080"/>
                  </a:lnTo>
                  <a:lnTo>
                    <a:pt x="84658" y="7620"/>
                  </a:lnTo>
                  <a:lnTo>
                    <a:pt x="82384" y="6985"/>
                  </a:lnTo>
                  <a:lnTo>
                    <a:pt x="83477" y="7556"/>
                  </a:lnTo>
                  <a:lnTo>
                    <a:pt x="78333" y="6350"/>
                  </a:lnTo>
                  <a:lnTo>
                    <a:pt x="83223" y="8890"/>
                  </a:lnTo>
                  <a:lnTo>
                    <a:pt x="77381" y="7620"/>
                  </a:lnTo>
                  <a:lnTo>
                    <a:pt x="82232" y="8890"/>
                  </a:lnTo>
                  <a:lnTo>
                    <a:pt x="79336" y="10160"/>
                  </a:lnTo>
                  <a:lnTo>
                    <a:pt x="81940" y="11430"/>
                  </a:lnTo>
                  <a:lnTo>
                    <a:pt x="82143" y="11430"/>
                  </a:lnTo>
                  <a:lnTo>
                    <a:pt x="82969" y="12700"/>
                  </a:lnTo>
                  <a:lnTo>
                    <a:pt x="85420" y="13970"/>
                  </a:lnTo>
                  <a:lnTo>
                    <a:pt x="81419" y="13970"/>
                  </a:lnTo>
                  <a:lnTo>
                    <a:pt x="80708" y="12700"/>
                  </a:lnTo>
                  <a:lnTo>
                    <a:pt x="80213" y="12700"/>
                  </a:lnTo>
                  <a:lnTo>
                    <a:pt x="80060" y="13970"/>
                  </a:lnTo>
                  <a:lnTo>
                    <a:pt x="78994" y="13970"/>
                  </a:lnTo>
                  <a:lnTo>
                    <a:pt x="82067" y="15240"/>
                  </a:lnTo>
                  <a:lnTo>
                    <a:pt x="79476" y="15240"/>
                  </a:lnTo>
                  <a:lnTo>
                    <a:pt x="77292" y="13970"/>
                  </a:lnTo>
                  <a:lnTo>
                    <a:pt x="78752" y="15240"/>
                  </a:lnTo>
                  <a:lnTo>
                    <a:pt x="79121" y="15240"/>
                  </a:lnTo>
                  <a:lnTo>
                    <a:pt x="81305" y="16510"/>
                  </a:lnTo>
                  <a:lnTo>
                    <a:pt x="77381" y="16510"/>
                  </a:lnTo>
                  <a:lnTo>
                    <a:pt x="80835" y="17780"/>
                  </a:lnTo>
                  <a:lnTo>
                    <a:pt x="78981" y="17780"/>
                  </a:lnTo>
                  <a:lnTo>
                    <a:pt x="81940" y="19050"/>
                  </a:lnTo>
                  <a:lnTo>
                    <a:pt x="80391" y="19050"/>
                  </a:lnTo>
                  <a:lnTo>
                    <a:pt x="80391" y="19570"/>
                  </a:lnTo>
                  <a:lnTo>
                    <a:pt x="79552" y="19469"/>
                  </a:lnTo>
                  <a:lnTo>
                    <a:pt x="79324" y="19202"/>
                  </a:lnTo>
                  <a:lnTo>
                    <a:pt x="80391" y="19570"/>
                  </a:lnTo>
                  <a:lnTo>
                    <a:pt x="80391" y="19050"/>
                  </a:lnTo>
                  <a:lnTo>
                    <a:pt x="79197" y="19050"/>
                  </a:lnTo>
                  <a:lnTo>
                    <a:pt x="78905" y="18694"/>
                  </a:lnTo>
                  <a:lnTo>
                    <a:pt x="78930" y="19050"/>
                  </a:lnTo>
                  <a:lnTo>
                    <a:pt x="78981" y="19532"/>
                  </a:lnTo>
                  <a:lnTo>
                    <a:pt x="79819" y="19558"/>
                  </a:lnTo>
                  <a:lnTo>
                    <a:pt x="80530" y="19608"/>
                  </a:lnTo>
                  <a:lnTo>
                    <a:pt x="82626" y="20320"/>
                  </a:lnTo>
                  <a:lnTo>
                    <a:pt x="82270" y="20320"/>
                  </a:lnTo>
                  <a:lnTo>
                    <a:pt x="76784" y="20320"/>
                  </a:lnTo>
                  <a:lnTo>
                    <a:pt x="75615" y="21590"/>
                  </a:lnTo>
                  <a:lnTo>
                    <a:pt x="76708" y="21590"/>
                  </a:lnTo>
                  <a:lnTo>
                    <a:pt x="82346" y="20408"/>
                  </a:lnTo>
                  <a:lnTo>
                    <a:pt x="83337" y="21590"/>
                  </a:lnTo>
                  <a:lnTo>
                    <a:pt x="78409" y="21590"/>
                  </a:lnTo>
                  <a:lnTo>
                    <a:pt x="77254" y="22860"/>
                  </a:lnTo>
                  <a:lnTo>
                    <a:pt x="80149" y="22860"/>
                  </a:lnTo>
                  <a:lnTo>
                    <a:pt x="82067" y="24130"/>
                  </a:lnTo>
                  <a:lnTo>
                    <a:pt x="85382" y="25400"/>
                  </a:lnTo>
                  <a:lnTo>
                    <a:pt x="73075" y="22860"/>
                  </a:lnTo>
                  <a:lnTo>
                    <a:pt x="77609" y="25400"/>
                  </a:lnTo>
                  <a:lnTo>
                    <a:pt x="77939" y="25400"/>
                  </a:lnTo>
                  <a:lnTo>
                    <a:pt x="79908" y="25400"/>
                  </a:lnTo>
                  <a:lnTo>
                    <a:pt x="84353" y="26670"/>
                  </a:lnTo>
                  <a:lnTo>
                    <a:pt x="81889" y="26670"/>
                  </a:lnTo>
                  <a:lnTo>
                    <a:pt x="77939" y="25400"/>
                  </a:lnTo>
                  <a:lnTo>
                    <a:pt x="77419" y="26670"/>
                  </a:lnTo>
                  <a:lnTo>
                    <a:pt x="75831" y="26670"/>
                  </a:lnTo>
                  <a:lnTo>
                    <a:pt x="79336" y="27495"/>
                  </a:lnTo>
                  <a:lnTo>
                    <a:pt x="79451" y="27089"/>
                  </a:lnTo>
                  <a:lnTo>
                    <a:pt x="83578" y="27940"/>
                  </a:lnTo>
                  <a:lnTo>
                    <a:pt x="81254" y="27940"/>
                  </a:lnTo>
                  <a:lnTo>
                    <a:pt x="79336" y="27495"/>
                  </a:lnTo>
                  <a:lnTo>
                    <a:pt x="79222" y="27940"/>
                  </a:lnTo>
                  <a:lnTo>
                    <a:pt x="77647" y="27940"/>
                  </a:lnTo>
                  <a:lnTo>
                    <a:pt x="78054" y="29210"/>
                  </a:lnTo>
                  <a:lnTo>
                    <a:pt x="80429" y="30480"/>
                  </a:lnTo>
                  <a:lnTo>
                    <a:pt x="80911" y="31750"/>
                  </a:lnTo>
                  <a:lnTo>
                    <a:pt x="79883" y="31750"/>
                  </a:lnTo>
                  <a:lnTo>
                    <a:pt x="78803" y="30480"/>
                  </a:lnTo>
                  <a:lnTo>
                    <a:pt x="77685" y="31750"/>
                  </a:lnTo>
                  <a:lnTo>
                    <a:pt x="79235" y="33020"/>
                  </a:lnTo>
                  <a:lnTo>
                    <a:pt x="77495" y="33947"/>
                  </a:lnTo>
                  <a:lnTo>
                    <a:pt x="77495" y="35560"/>
                  </a:lnTo>
                  <a:lnTo>
                    <a:pt x="77444" y="36830"/>
                  </a:lnTo>
                  <a:lnTo>
                    <a:pt x="76098" y="35560"/>
                  </a:lnTo>
                  <a:lnTo>
                    <a:pt x="77495" y="35560"/>
                  </a:lnTo>
                  <a:lnTo>
                    <a:pt x="77495" y="33947"/>
                  </a:lnTo>
                  <a:lnTo>
                    <a:pt x="76822" y="34290"/>
                  </a:lnTo>
                  <a:lnTo>
                    <a:pt x="74536" y="35560"/>
                  </a:lnTo>
                  <a:lnTo>
                    <a:pt x="75526" y="35560"/>
                  </a:lnTo>
                  <a:lnTo>
                    <a:pt x="74295" y="36830"/>
                  </a:lnTo>
                  <a:lnTo>
                    <a:pt x="75920" y="36830"/>
                  </a:lnTo>
                  <a:lnTo>
                    <a:pt x="78359" y="38100"/>
                  </a:lnTo>
                  <a:lnTo>
                    <a:pt x="81076" y="39370"/>
                  </a:lnTo>
                  <a:lnTo>
                    <a:pt x="77685" y="40640"/>
                  </a:lnTo>
                  <a:lnTo>
                    <a:pt x="75463" y="40640"/>
                  </a:lnTo>
                  <a:lnTo>
                    <a:pt x="82931" y="41910"/>
                  </a:lnTo>
                  <a:lnTo>
                    <a:pt x="79463" y="41910"/>
                  </a:lnTo>
                  <a:lnTo>
                    <a:pt x="77901" y="43180"/>
                  </a:lnTo>
                  <a:lnTo>
                    <a:pt x="80416" y="45720"/>
                  </a:lnTo>
                  <a:lnTo>
                    <a:pt x="75641" y="45720"/>
                  </a:lnTo>
                  <a:lnTo>
                    <a:pt x="79997" y="46990"/>
                  </a:lnTo>
                  <a:lnTo>
                    <a:pt x="73444" y="48260"/>
                  </a:lnTo>
                  <a:lnTo>
                    <a:pt x="75336" y="48260"/>
                  </a:lnTo>
                  <a:lnTo>
                    <a:pt x="79540" y="48260"/>
                  </a:lnTo>
                  <a:lnTo>
                    <a:pt x="76377" y="49530"/>
                  </a:lnTo>
                  <a:lnTo>
                    <a:pt x="75336" y="48260"/>
                  </a:lnTo>
                  <a:lnTo>
                    <a:pt x="73101" y="49530"/>
                  </a:lnTo>
                  <a:lnTo>
                    <a:pt x="72771" y="49530"/>
                  </a:lnTo>
                  <a:lnTo>
                    <a:pt x="76835" y="50800"/>
                  </a:lnTo>
                  <a:lnTo>
                    <a:pt x="74218" y="50800"/>
                  </a:lnTo>
                  <a:lnTo>
                    <a:pt x="77482" y="52070"/>
                  </a:lnTo>
                  <a:lnTo>
                    <a:pt x="76784" y="52070"/>
                  </a:lnTo>
                  <a:lnTo>
                    <a:pt x="78117" y="53340"/>
                  </a:lnTo>
                  <a:lnTo>
                    <a:pt x="77241" y="53340"/>
                  </a:lnTo>
                  <a:lnTo>
                    <a:pt x="77241" y="62230"/>
                  </a:lnTo>
                  <a:lnTo>
                    <a:pt x="76784" y="62230"/>
                  </a:lnTo>
                  <a:lnTo>
                    <a:pt x="75133" y="61620"/>
                  </a:lnTo>
                  <a:lnTo>
                    <a:pt x="74752" y="60960"/>
                  </a:lnTo>
                  <a:lnTo>
                    <a:pt x="77241" y="62230"/>
                  </a:lnTo>
                  <a:lnTo>
                    <a:pt x="77241" y="53340"/>
                  </a:lnTo>
                  <a:lnTo>
                    <a:pt x="72669" y="53340"/>
                  </a:lnTo>
                  <a:lnTo>
                    <a:pt x="74701" y="55422"/>
                  </a:lnTo>
                  <a:lnTo>
                    <a:pt x="75831" y="55880"/>
                  </a:lnTo>
                  <a:lnTo>
                    <a:pt x="74993" y="55714"/>
                  </a:lnTo>
                  <a:lnTo>
                    <a:pt x="73533" y="55435"/>
                  </a:lnTo>
                  <a:lnTo>
                    <a:pt x="73533" y="61023"/>
                  </a:lnTo>
                  <a:lnTo>
                    <a:pt x="73355" y="60960"/>
                  </a:lnTo>
                  <a:lnTo>
                    <a:pt x="73533" y="61023"/>
                  </a:lnTo>
                  <a:lnTo>
                    <a:pt x="73533" y="55435"/>
                  </a:lnTo>
                  <a:lnTo>
                    <a:pt x="69303" y="54610"/>
                  </a:lnTo>
                  <a:lnTo>
                    <a:pt x="72186" y="55880"/>
                  </a:lnTo>
                  <a:lnTo>
                    <a:pt x="72732" y="55880"/>
                  </a:lnTo>
                  <a:lnTo>
                    <a:pt x="72593" y="57150"/>
                  </a:lnTo>
                  <a:lnTo>
                    <a:pt x="71132" y="57150"/>
                  </a:lnTo>
                  <a:lnTo>
                    <a:pt x="70396" y="58420"/>
                  </a:lnTo>
                  <a:lnTo>
                    <a:pt x="71831" y="59690"/>
                  </a:lnTo>
                  <a:lnTo>
                    <a:pt x="71615" y="60960"/>
                  </a:lnTo>
                  <a:lnTo>
                    <a:pt x="70573" y="60960"/>
                  </a:lnTo>
                  <a:lnTo>
                    <a:pt x="72275" y="62001"/>
                  </a:lnTo>
                  <a:lnTo>
                    <a:pt x="71856" y="60960"/>
                  </a:lnTo>
                  <a:lnTo>
                    <a:pt x="72301" y="60960"/>
                  </a:lnTo>
                  <a:lnTo>
                    <a:pt x="73380" y="62230"/>
                  </a:lnTo>
                  <a:lnTo>
                    <a:pt x="72644" y="62230"/>
                  </a:lnTo>
                  <a:lnTo>
                    <a:pt x="72275" y="62001"/>
                  </a:lnTo>
                  <a:lnTo>
                    <a:pt x="72364" y="62230"/>
                  </a:lnTo>
                  <a:lnTo>
                    <a:pt x="69621" y="62230"/>
                  </a:lnTo>
                  <a:lnTo>
                    <a:pt x="69405" y="63500"/>
                  </a:lnTo>
                  <a:lnTo>
                    <a:pt x="70485" y="64770"/>
                  </a:lnTo>
                  <a:lnTo>
                    <a:pt x="70510" y="66040"/>
                  </a:lnTo>
                  <a:lnTo>
                    <a:pt x="72720" y="66040"/>
                  </a:lnTo>
                  <a:lnTo>
                    <a:pt x="75031" y="67310"/>
                  </a:lnTo>
                  <a:lnTo>
                    <a:pt x="73977" y="67310"/>
                  </a:lnTo>
                  <a:lnTo>
                    <a:pt x="71577" y="68580"/>
                  </a:lnTo>
                  <a:lnTo>
                    <a:pt x="73037" y="69850"/>
                  </a:lnTo>
                  <a:lnTo>
                    <a:pt x="73266" y="71120"/>
                  </a:lnTo>
                  <a:lnTo>
                    <a:pt x="71437" y="69850"/>
                  </a:lnTo>
                  <a:lnTo>
                    <a:pt x="71767" y="71120"/>
                  </a:lnTo>
                  <a:lnTo>
                    <a:pt x="73710" y="73660"/>
                  </a:lnTo>
                  <a:lnTo>
                    <a:pt x="73482" y="73660"/>
                  </a:lnTo>
                  <a:lnTo>
                    <a:pt x="77228" y="76200"/>
                  </a:lnTo>
                  <a:lnTo>
                    <a:pt x="65214" y="76200"/>
                  </a:lnTo>
                  <a:lnTo>
                    <a:pt x="70573" y="77470"/>
                  </a:lnTo>
                  <a:lnTo>
                    <a:pt x="70307" y="77470"/>
                  </a:lnTo>
                  <a:lnTo>
                    <a:pt x="72999" y="80010"/>
                  </a:lnTo>
                  <a:lnTo>
                    <a:pt x="72453" y="80010"/>
                  </a:lnTo>
                  <a:lnTo>
                    <a:pt x="71056" y="78740"/>
                  </a:lnTo>
                  <a:lnTo>
                    <a:pt x="69354" y="78740"/>
                  </a:lnTo>
                  <a:lnTo>
                    <a:pt x="73571" y="81280"/>
                  </a:lnTo>
                  <a:lnTo>
                    <a:pt x="68389" y="81280"/>
                  </a:lnTo>
                  <a:lnTo>
                    <a:pt x="71170" y="82550"/>
                  </a:lnTo>
                  <a:lnTo>
                    <a:pt x="63220" y="82550"/>
                  </a:lnTo>
                  <a:lnTo>
                    <a:pt x="71272" y="86360"/>
                  </a:lnTo>
                  <a:lnTo>
                    <a:pt x="67957" y="86360"/>
                  </a:lnTo>
                  <a:lnTo>
                    <a:pt x="69710" y="87630"/>
                  </a:lnTo>
                  <a:lnTo>
                    <a:pt x="66840" y="86360"/>
                  </a:lnTo>
                  <a:lnTo>
                    <a:pt x="66382" y="87630"/>
                  </a:lnTo>
                  <a:lnTo>
                    <a:pt x="69062" y="87630"/>
                  </a:lnTo>
                  <a:lnTo>
                    <a:pt x="70904" y="90170"/>
                  </a:lnTo>
                  <a:lnTo>
                    <a:pt x="65582" y="92710"/>
                  </a:lnTo>
                  <a:lnTo>
                    <a:pt x="63538" y="95250"/>
                  </a:lnTo>
                  <a:lnTo>
                    <a:pt x="62890" y="95250"/>
                  </a:lnTo>
                  <a:lnTo>
                    <a:pt x="72986" y="96520"/>
                  </a:lnTo>
                  <a:lnTo>
                    <a:pt x="68402" y="97790"/>
                  </a:lnTo>
                  <a:lnTo>
                    <a:pt x="65024" y="96520"/>
                  </a:lnTo>
                  <a:lnTo>
                    <a:pt x="68846" y="99060"/>
                  </a:lnTo>
                  <a:lnTo>
                    <a:pt x="64312" y="100330"/>
                  </a:lnTo>
                  <a:lnTo>
                    <a:pt x="67500" y="102870"/>
                  </a:lnTo>
                  <a:lnTo>
                    <a:pt x="63195" y="102870"/>
                  </a:lnTo>
                  <a:lnTo>
                    <a:pt x="65405" y="104140"/>
                  </a:lnTo>
                  <a:lnTo>
                    <a:pt x="63004" y="104140"/>
                  </a:lnTo>
                  <a:lnTo>
                    <a:pt x="67551" y="105410"/>
                  </a:lnTo>
                  <a:lnTo>
                    <a:pt x="65252" y="105410"/>
                  </a:lnTo>
                  <a:lnTo>
                    <a:pt x="63588" y="106680"/>
                  </a:lnTo>
                  <a:lnTo>
                    <a:pt x="65024" y="106680"/>
                  </a:lnTo>
                  <a:lnTo>
                    <a:pt x="67576" y="107950"/>
                  </a:lnTo>
                  <a:lnTo>
                    <a:pt x="65786" y="107950"/>
                  </a:lnTo>
                  <a:lnTo>
                    <a:pt x="68948" y="109220"/>
                  </a:lnTo>
                  <a:lnTo>
                    <a:pt x="64058" y="109220"/>
                  </a:lnTo>
                  <a:lnTo>
                    <a:pt x="68580" y="110490"/>
                  </a:lnTo>
                  <a:lnTo>
                    <a:pt x="63893" y="109220"/>
                  </a:lnTo>
                  <a:lnTo>
                    <a:pt x="64604" y="110490"/>
                  </a:lnTo>
                  <a:lnTo>
                    <a:pt x="66763" y="111760"/>
                  </a:lnTo>
                  <a:lnTo>
                    <a:pt x="63284" y="111760"/>
                  </a:lnTo>
                  <a:lnTo>
                    <a:pt x="64071" y="113030"/>
                  </a:lnTo>
                  <a:lnTo>
                    <a:pt x="60744" y="113030"/>
                  </a:lnTo>
                  <a:lnTo>
                    <a:pt x="70726" y="115570"/>
                  </a:lnTo>
                  <a:lnTo>
                    <a:pt x="63474" y="114300"/>
                  </a:lnTo>
                  <a:lnTo>
                    <a:pt x="65747" y="116840"/>
                  </a:lnTo>
                  <a:lnTo>
                    <a:pt x="67246" y="118110"/>
                  </a:lnTo>
                  <a:lnTo>
                    <a:pt x="62992" y="118110"/>
                  </a:lnTo>
                  <a:lnTo>
                    <a:pt x="64376" y="119126"/>
                  </a:lnTo>
                  <a:lnTo>
                    <a:pt x="67310" y="118275"/>
                  </a:lnTo>
                  <a:lnTo>
                    <a:pt x="68084" y="120472"/>
                  </a:lnTo>
                  <a:lnTo>
                    <a:pt x="68618" y="120650"/>
                  </a:lnTo>
                  <a:lnTo>
                    <a:pt x="67297" y="121920"/>
                  </a:lnTo>
                  <a:lnTo>
                    <a:pt x="65392" y="121920"/>
                  </a:lnTo>
                  <a:lnTo>
                    <a:pt x="66255" y="123190"/>
                  </a:lnTo>
                  <a:lnTo>
                    <a:pt x="63715" y="123190"/>
                  </a:lnTo>
                  <a:lnTo>
                    <a:pt x="64287" y="123812"/>
                  </a:lnTo>
                  <a:lnTo>
                    <a:pt x="64414" y="123952"/>
                  </a:lnTo>
                  <a:lnTo>
                    <a:pt x="64909" y="124460"/>
                  </a:lnTo>
                  <a:lnTo>
                    <a:pt x="66103" y="125730"/>
                  </a:lnTo>
                  <a:lnTo>
                    <a:pt x="67589" y="125730"/>
                  </a:lnTo>
                  <a:lnTo>
                    <a:pt x="68821" y="125730"/>
                  </a:lnTo>
                  <a:lnTo>
                    <a:pt x="70192" y="126276"/>
                  </a:lnTo>
                  <a:lnTo>
                    <a:pt x="67589" y="125730"/>
                  </a:lnTo>
                  <a:lnTo>
                    <a:pt x="71907" y="128270"/>
                  </a:lnTo>
                  <a:lnTo>
                    <a:pt x="64312" y="127000"/>
                  </a:lnTo>
                  <a:lnTo>
                    <a:pt x="65265" y="128270"/>
                  </a:lnTo>
                  <a:lnTo>
                    <a:pt x="64795" y="128270"/>
                  </a:lnTo>
                  <a:lnTo>
                    <a:pt x="68707" y="129540"/>
                  </a:lnTo>
                  <a:lnTo>
                    <a:pt x="66344" y="129540"/>
                  </a:lnTo>
                  <a:lnTo>
                    <a:pt x="66497" y="130810"/>
                  </a:lnTo>
                  <a:lnTo>
                    <a:pt x="71412" y="132080"/>
                  </a:lnTo>
                  <a:lnTo>
                    <a:pt x="69303" y="133350"/>
                  </a:lnTo>
                  <a:lnTo>
                    <a:pt x="64884" y="132080"/>
                  </a:lnTo>
                  <a:lnTo>
                    <a:pt x="67767" y="133350"/>
                  </a:lnTo>
                  <a:lnTo>
                    <a:pt x="66878" y="133350"/>
                  </a:lnTo>
                  <a:lnTo>
                    <a:pt x="66725" y="134620"/>
                  </a:lnTo>
                  <a:lnTo>
                    <a:pt x="69469" y="134620"/>
                  </a:lnTo>
                  <a:lnTo>
                    <a:pt x="68275" y="135763"/>
                  </a:lnTo>
                  <a:lnTo>
                    <a:pt x="68135" y="135890"/>
                  </a:lnTo>
                  <a:lnTo>
                    <a:pt x="68275" y="135953"/>
                  </a:lnTo>
                  <a:lnTo>
                    <a:pt x="68643" y="136182"/>
                  </a:lnTo>
                  <a:lnTo>
                    <a:pt x="68414" y="136347"/>
                  </a:lnTo>
                  <a:lnTo>
                    <a:pt x="68326" y="136512"/>
                  </a:lnTo>
                  <a:lnTo>
                    <a:pt x="69989" y="136753"/>
                  </a:lnTo>
                  <a:lnTo>
                    <a:pt x="69469" y="136550"/>
                  </a:lnTo>
                  <a:lnTo>
                    <a:pt x="68973" y="136347"/>
                  </a:lnTo>
                  <a:lnTo>
                    <a:pt x="68668" y="136182"/>
                  </a:lnTo>
                  <a:lnTo>
                    <a:pt x="68872" y="136042"/>
                  </a:lnTo>
                  <a:lnTo>
                    <a:pt x="69176" y="135890"/>
                  </a:lnTo>
                  <a:lnTo>
                    <a:pt x="73634" y="135890"/>
                  </a:lnTo>
                  <a:lnTo>
                    <a:pt x="72453" y="137160"/>
                  </a:lnTo>
                  <a:lnTo>
                    <a:pt x="69977" y="137160"/>
                  </a:lnTo>
                  <a:lnTo>
                    <a:pt x="72428" y="138430"/>
                  </a:lnTo>
                  <a:lnTo>
                    <a:pt x="69507" y="138430"/>
                  </a:lnTo>
                  <a:lnTo>
                    <a:pt x="67005" y="139700"/>
                  </a:lnTo>
                  <a:lnTo>
                    <a:pt x="69761" y="139700"/>
                  </a:lnTo>
                  <a:lnTo>
                    <a:pt x="68884" y="140970"/>
                  </a:lnTo>
                  <a:lnTo>
                    <a:pt x="68465" y="140970"/>
                  </a:lnTo>
                  <a:lnTo>
                    <a:pt x="66852" y="139700"/>
                  </a:lnTo>
                  <a:lnTo>
                    <a:pt x="66255" y="140970"/>
                  </a:lnTo>
                  <a:lnTo>
                    <a:pt x="67335" y="140970"/>
                  </a:lnTo>
                  <a:lnTo>
                    <a:pt x="69977" y="143510"/>
                  </a:lnTo>
                  <a:lnTo>
                    <a:pt x="64909" y="143510"/>
                  </a:lnTo>
                  <a:lnTo>
                    <a:pt x="68668" y="146050"/>
                  </a:lnTo>
                  <a:lnTo>
                    <a:pt x="73520" y="147320"/>
                  </a:lnTo>
                  <a:lnTo>
                    <a:pt x="67589" y="147320"/>
                  </a:lnTo>
                  <a:lnTo>
                    <a:pt x="67310" y="147320"/>
                  </a:lnTo>
                  <a:lnTo>
                    <a:pt x="65278" y="147320"/>
                  </a:lnTo>
                  <a:lnTo>
                    <a:pt x="64287" y="148590"/>
                  </a:lnTo>
                  <a:lnTo>
                    <a:pt x="66395" y="149860"/>
                  </a:lnTo>
                  <a:lnTo>
                    <a:pt x="67945" y="151130"/>
                  </a:lnTo>
                  <a:lnTo>
                    <a:pt x="65214" y="151130"/>
                  </a:lnTo>
                  <a:lnTo>
                    <a:pt x="65633" y="152400"/>
                  </a:lnTo>
                  <a:lnTo>
                    <a:pt x="68110" y="152400"/>
                  </a:lnTo>
                  <a:lnTo>
                    <a:pt x="65112" y="153670"/>
                  </a:lnTo>
                  <a:lnTo>
                    <a:pt x="66065" y="154940"/>
                  </a:lnTo>
                  <a:lnTo>
                    <a:pt x="67284" y="156210"/>
                  </a:lnTo>
                  <a:lnTo>
                    <a:pt x="65074" y="157480"/>
                  </a:lnTo>
                  <a:lnTo>
                    <a:pt x="63893" y="156210"/>
                  </a:lnTo>
                  <a:lnTo>
                    <a:pt x="64973" y="158750"/>
                  </a:lnTo>
                  <a:lnTo>
                    <a:pt x="63474" y="158750"/>
                  </a:lnTo>
                  <a:lnTo>
                    <a:pt x="70383" y="159702"/>
                  </a:lnTo>
                  <a:lnTo>
                    <a:pt x="69253" y="158750"/>
                  </a:lnTo>
                  <a:lnTo>
                    <a:pt x="70802" y="158750"/>
                  </a:lnTo>
                  <a:lnTo>
                    <a:pt x="70764" y="159753"/>
                  </a:lnTo>
                  <a:lnTo>
                    <a:pt x="72631" y="160020"/>
                  </a:lnTo>
                  <a:lnTo>
                    <a:pt x="71767" y="160020"/>
                  </a:lnTo>
                  <a:lnTo>
                    <a:pt x="71767" y="162560"/>
                  </a:lnTo>
                  <a:lnTo>
                    <a:pt x="68199" y="162560"/>
                  </a:lnTo>
                  <a:lnTo>
                    <a:pt x="68224" y="161658"/>
                  </a:lnTo>
                  <a:lnTo>
                    <a:pt x="71767" y="162560"/>
                  </a:lnTo>
                  <a:lnTo>
                    <a:pt x="71767" y="160020"/>
                  </a:lnTo>
                  <a:lnTo>
                    <a:pt x="70751" y="160020"/>
                  </a:lnTo>
                  <a:lnTo>
                    <a:pt x="68376" y="160020"/>
                  </a:lnTo>
                  <a:lnTo>
                    <a:pt x="68973" y="161290"/>
                  </a:lnTo>
                  <a:lnTo>
                    <a:pt x="68237" y="161290"/>
                  </a:lnTo>
                  <a:lnTo>
                    <a:pt x="66763" y="161290"/>
                  </a:lnTo>
                  <a:lnTo>
                    <a:pt x="64998" y="161290"/>
                  </a:lnTo>
                  <a:lnTo>
                    <a:pt x="64427" y="162560"/>
                  </a:lnTo>
                  <a:lnTo>
                    <a:pt x="63830" y="162560"/>
                  </a:lnTo>
                  <a:lnTo>
                    <a:pt x="70942" y="163830"/>
                  </a:lnTo>
                  <a:lnTo>
                    <a:pt x="65201" y="163830"/>
                  </a:lnTo>
                  <a:lnTo>
                    <a:pt x="64960" y="163830"/>
                  </a:lnTo>
                  <a:lnTo>
                    <a:pt x="65366" y="163944"/>
                  </a:lnTo>
                  <a:lnTo>
                    <a:pt x="66992" y="165100"/>
                  </a:lnTo>
                  <a:lnTo>
                    <a:pt x="63868" y="163830"/>
                  </a:lnTo>
                  <a:lnTo>
                    <a:pt x="62966" y="165100"/>
                  </a:lnTo>
                  <a:lnTo>
                    <a:pt x="58978" y="165100"/>
                  </a:lnTo>
                  <a:lnTo>
                    <a:pt x="62598" y="166370"/>
                  </a:lnTo>
                  <a:lnTo>
                    <a:pt x="62953" y="166370"/>
                  </a:lnTo>
                  <a:lnTo>
                    <a:pt x="66294" y="167640"/>
                  </a:lnTo>
                  <a:lnTo>
                    <a:pt x="58496" y="167640"/>
                  </a:lnTo>
                  <a:lnTo>
                    <a:pt x="63068" y="168910"/>
                  </a:lnTo>
                  <a:lnTo>
                    <a:pt x="64871" y="170180"/>
                  </a:lnTo>
                  <a:lnTo>
                    <a:pt x="68249" y="171450"/>
                  </a:lnTo>
                  <a:lnTo>
                    <a:pt x="69824" y="172720"/>
                  </a:lnTo>
                  <a:lnTo>
                    <a:pt x="69138" y="172720"/>
                  </a:lnTo>
                  <a:lnTo>
                    <a:pt x="70180" y="173075"/>
                  </a:lnTo>
                  <a:lnTo>
                    <a:pt x="70015" y="172720"/>
                  </a:lnTo>
                  <a:lnTo>
                    <a:pt x="76098" y="172720"/>
                  </a:lnTo>
                  <a:lnTo>
                    <a:pt x="70459" y="171450"/>
                  </a:lnTo>
                  <a:lnTo>
                    <a:pt x="70878" y="171450"/>
                  </a:lnTo>
                  <a:lnTo>
                    <a:pt x="67284" y="168910"/>
                  </a:lnTo>
                  <a:lnTo>
                    <a:pt x="75171" y="170180"/>
                  </a:lnTo>
                  <a:lnTo>
                    <a:pt x="72021" y="168910"/>
                  </a:lnTo>
                  <a:lnTo>
                    <a:pt x="73266" y="168910"/>
                  </a:lnTo>
                  <a:lnTo>
                    <a:pt x="69176" y="166370"/>
                  </a:lnTo>
                  <a:lnTo>
                    <a:pt x="71412" y="166928"/>
                  </a:lnTo>
                  <a:lnTo>
                    <a:pt x="70993" y="166585"/>
                  </a:lnTo>
                  <a:lnTo>
                    <a:pt x="69888" y="166370"/>
                  </a:lnTo>
                  <a:lnTo>
                    <a:pt x="70713" y="166370"/>
                  </a:lnTo>
                  <a:lnTo>
                    <a:pt x="71856" y="166370"/>
                  </a:lnTo>
                  <a:lnTo>
                    <a:pt x="76238" y="166370"/>
                  </a:lnTo>
                  <a:lnTo>
                    <a:pt x="71564" y="165100"/>
                  </a:lnTo>
                  <a:lnTo>
                    <a:pt x="77431" y="166370"/>
                  </a:lnTo>
                  <a:lnTo>
                    <a:pt x="76593" y="165100"/>
                  </a:lnTo>
                  <a:lnTo>
                    <a:pt x="72834" y="165100"/>
                  </a:lnTo>
                  <a:lnTo>
                    <a:pt x="75158" y="163830"/>
                  </a:lnTo>
                  <a:lnTo>
                    <a:pt x="74002" y="162560"/>
                  </a:lnTo>
                  <a:lnTo>
                    <a:pt x="75272" y="163830"/>
                  </a:lnTo>
                  <a:lnTo>
                    <a:pt x="76276" y="162560"/>
                  </a:lnTo>
                  <a:lnTo>
                    <a:pt x="77736" y="161290"/>
                  </a:lnTo>
                  <a:lnTo>
                    <a:pt x="74574" y="161290"/>
                  </a:lnTo>
                  <a:lnTo>
                    <a:pt x="75412" y="160020"/>
                  </a:lnTo>
                  <a:lnTo>
                    <a:pt x="77063" y="160020"/>
                  </a:lnTo>
                  <a:lnTo>
                    <a:pt x="76657" y="158750"/>
                  </a:lnTo>
                  <a:lnTo>
                    <a:pt x="79489" y="160020"/>
                  </a:lnTo>
                  <a:lnTo>
                    <a:pt x="79425" y="158750"/>
                  </a:lnTo>
                  <a:lnTo>
                    <a:pt x="76339" y="157480"/>
                  </a:lnTo>
                  <a:lnTo>
                    <a:pt x="75526" y="157480"/>
                  </a:lnTo>
                  <a:lnTo>
                    <a:pt x="70878" y="157480"/>
                  </a:lnTo>
                  <a:lnTo>
                    <a:pt x="69227" y="156210"/>
                  </a:lnTo>
                  <a:lnTo>
                    <a:pt x="73152" y="156210"/>
                  </a:lnTo>
                  <a:lnTo>
                    <a:pt x="75526" y="157480"/>
                  </a:lnTo>
                  <a:lnTo>
                    <a:pt x="76276" y="156616"/>
                  </a:lnTo>
                  <a:lnTo>
                    <a:pt x="76809" y="157480"/>
                  </a:lnTo>
                  <a:lnTo>
                    <a:pt x="77228" y="156210"/>
                  </a:lnTo>
                  <a:lnTo>
                    <a:pt x="77076" y="156210"/>
                  </a:lnTo>
                  <a:lnTo>
                    <a:pt x="77025" y="154940"/>
                  </a:lnTo>
                  <a:lnTo>
                    <a:pt x="79590" y="156210"/>
                  </a:lnTo>
                  <a:lnTo>
                    <a:pt x="80683" y="156210"/>
                  </a:lnTo>
                  <a:lnTo>
                    <a:pt x="79286" y="154940"/>
                  </a:lnTo>
                  <a:lnTo>
                    <a:pt x="80086" y="154940"/>
                  </a:lnTo>
                  <a:lnTo>
                    <a:pt x="78778" y="153670"/>
                  </a:lnTo>
                  <a:lnTo>
                    <a:pt x="79921" y="153670"/>
                  </a:lnTo>
                  <a:lnTo>
                    <a:pt x="76606" y="152400"/>
                  </a:lnTo>
                  <a:lnTo>
                    <a:pt x="76377" y="153670"/>
                  </a:lnTo>
                  <a:lnTo>
                    <a:pt x="76327" y="152400"/>
                  </a:lnTo>
                  <a:lnTo>
                    <a:pt x="73380" y="151130"/>
                  </a:lnTo>
                  <a:lnTo>
                    <a:pt x="78320" y="151130"/>
                  </a:lnTo>
                  <a:lnTo>
                    <a:pt x="77165" y="149860"/>
                  </a:lnTo>
                  <a:lnTo>
                    <a:pt x="78193" y="149860"/>
                  </a:lnTo>
                  <a:lnTo>
                    <a:pt x="77114" y="148590"/>
                  </a:lnTo>
                  <a:lnTo>
                    <a:pt x="77711" y="148590"/>
                  </a:lnTo>
                  <a:lnTo>
                    <a:pt x="75577" y="147320"/>
                  </a:lnTo>
                  <a:lnTo>
                    <a:pt x="76873" y="147320"/>
                  </a:lnTo>
                  <a:lnTo>
                    <a:pt x="78676" y="146050"/>
                  </a:lnTo>
                  <a:lnTo>
                    <a:pt x="79857" y="146951"/>
                  </a:lnTo>
                  <a:lnTo>
                    <a:pt x="79984" y="147027"/>
                  </a:lnTo>
                  <a:lnTo>
                    <a:pt x="80060" y="146773"/>
                  </a:lnTo>
                  <a:lnTo>
                    <a:pt x="80060" y="146977"/>
                  </a:lnTo>
                  <a:lnTo>
                    <a:pt x="80378" y="147320"/>
                  </a:lnTo>
                  <a:lnTo>
                    <a:pt x="80352" y="147027"/>
                  </a:lnTo>
                  <a:lnTo>
                    <a:pt x="80340" y="146761"/>
                  </a:lnTo>
                  <a:lnTo>
                    <a:pt x="80886" y="146050"/>
                  </a:lnTo>
                  <a:lnTo>
                    <a:pt x="83223" y="146050"/>
                  </a:lnTo>
                  <a:lnTo>
                    <a:pt x="82486" y="144780"/>
                  </a:lnTo>
                  <a:lnTo>
                    <a:pt x="88557" y="144780"/>
                  </a:lnTo>
                  <a:lnTo>
                    <a:pt x="77381" y="140970"/>
                  </a:lnTo>
                  <a:lnTo>
                    <a:pt x="79971" y="140970"/>
                  </a:lnTo>
                  <a:lnTo>
                    <a:pt x="82740" y="142240"/>
                  </a:lnTo>
                  <a:lnTo>
                    <a:pt x="82181" y="140970"/>
                  </a:lnTo>
                  <a:lnTo>
                    <a:pt x="85598" y="140970"/>
                  </a:lnTo>
                  <a:lnTo>
                    <a:pt x="87630" y="139700"/>
                  </a:lnTo>
                  <a:lnTo>
                    <a:pt x="80670" y="139700"/>
                  </a:lnTo>
                  <a:lnTo>
                    <a:pt x="82105" y="138430"/>
                  </a:lnTo>
                  <a:lnTo>
                    <a:pt x="77558" y="138430"/>
                  </a:lnTo>
                  <a:lnTo>
                    <a:pt x="76492" y="137160"/>
                  </a:lnTo>
                  <a:lnTo>
                    <a:pt x="82689" y="137160"/>
                  </a:lnTo>
                  <a:lnTo>
                    <a:pt x="82778" y="138430"/>
                  </a:lnTo>
                  <a:lnTo>
                    <a:pt x="84315" y="138430"/>
                  </a:lnTo>
                  <a:lnTo>
                    <a:pt x="84302" y="137160"/>
                  </a:lnTo>
                  <a:lnTo>
                    <a:pt x="85521" y="137160"/>
                  </a:lnTo>
                  <a:lnTo>
                    <a:pt x="83845" y="135890"/>
                  </a:lnTo>
                  <a:lnTo>
                    <a:pt x="83045" y="135890"/>
                  </a:lnTo>
                  <a:lnTo>
                    <a:pt x="84721" y="134620"/>
                  </a:lnTo>
                  <a:lnTo>
                    <a:pt x="80772" y="134620"/>
                  </a:lnTo>
                  <a:lnTo>
                    <a:pt x="80365" y="133350"/>
                  </a:lnTo>
                  <a:lnTo>
                    <a:pt x="82296" y="133350"/>
                  </a:lnTo>
                  <a:lnTo>
                    <a:pt x="84810" y="134620"/>
                  </a:lnTo>
                  <a:lnTo>
                    <a:pt x="83350" y="133350"/>
                  </a:lnTo>
                  <a:lnTo>
                    <a:pt x="84696" y="133350"/>
                  </a:lnTo>
                  <a:lnTo>
                    <a:pt x="87604" y="134620"/>
                  </a:lnTo>
                  <a:lnTo>
                    <a:pt x="85331" y="133350"/>
                  </a:lnTo>
                  <a:lnTo>
                    <a:pt x="90233" y="133350"/>
                  </a:lnTo>
                  <a:lnTo>
                    <a:pt x="90322" y="132080"/>
                  </a:lnTo>
                  <a:lnTo>
                    <a:pt x="88861" y="132080"/>
                  </a:lnTo>
                  <a:lnTo>
                    <a:pt x="85229" y="132080"/>
                  </a:lnTo>
                  <a:lnTo>
                    <a:pt x="83096" y="130810"/>
                  </a:lnTo>
                  <a:lnTo>
                    <a:pt x="84391" y="130810"/>
                  </a:lnTo>
                  <a:lnTo>
                    <a:pt x="81889" y="129540"/>
                  </a:lnTo>
                  <a:lnTo>
                    <a:pt x="85166" y="130810"/>
                  </a:lnTo>
                  <a:lnTo>
                    <a:pt x="86220" y="130810"/>
                  </a:lnTo>
                  <a:lnTo>
                    <a:pt x="86436" y="129540"/>
                  </a:lnTo>
                  <a:lnTo>
                    <a:pt x="85128" y="128270"/>
                  </a:lnTo>
                  <a:lnTo>
                    <a:pt x="84162" y="128270"/>
                  </a:lnTo>
                  <a:lnTo>
                    <a:pt x="84378" y="127000"/>
                  </a:lnTo>
                  <a:lnTo>
                    <a:pt x="83642" y="128270"/>
                  </a:lnTo>
                  <a:lnTo>
                    <a:pt x="81838" y="127000"/>
                  </a:lnTo>
                  <a:lnTo>
                    <a:pt x="83172" y="127000"/>
                  </a:lnTo>
                  <a:lnTo>
                    <a:pt x="80010" y="125730"/>
                  </a:lnTo>
                  <a:lnTo>
                    <a:pt x="86677" y="127000"/>
                  </a:lnTo>
                  <a:lnTo>
                    <a:pt x="84594" y="125730"/>
                  </a:lnTo>
                  <a:lnTo>
                    <a:pt x="88938" y="125730"/>
                  </a:lnTo>
                  <a:lnTo>
                    <a:pt x="86652" y="124460"/>
                  </a:lnTo>
                  <a:lnTo>
                    <a:pt x="91579" y="125730"/>
                  </a:lnTo>
                  <a:lnTo>
                    <a:pt x="89712" y="124460"/>
                  </a:lnTo>
                  <a:lnTo>
                    <a:pt x="87807" y="124460"/>
                  </a:lnTo>
                  <a:lnTo>
                    <a:pt x="85483" y="123190"/>
                  </a:lnTo>
                  <a:lnTo>
                    <a:pt x="87033" y="124460"/>
                  </a:lnTo>
                  <a:lnTo>
                    <a:pt x="83553" y="123190"/>
                  </a:lnTo>
                  <a:lnTo>
                    <a:pt x="83489" y="124155"/>
                  </a:lnTo>
                  <a:lnTo>
                    <a:pt x="79108" y="123190"/>
                  </a:lnTo>
                  <a:lnTo>
                    <a:pt x="83553" y="123190"/>
                  </a:lnTo>
                  <a:lnTo>
                    <a:pt x="85483" y="123190"/>
                  </a:lnTo>
                  <a:lnTo>
                    <a:pt x="90665" y="123190"/>
                  </a:lnTo>
                  <a:lnTo>
                    <a:pt x="84899" y="121920"/>
                  </a:lnTo>
                  <a:lnTo>
                    <a:pt x="86614" y="120650"/>
                  </a:lnTo>
                  <a:lnTo>
                    <a:pt x="83083" y="120650"/>
                  </a:lnTo>
                  <a:lnTo>
                    <a:pt x="85255" y="119380"/>
                  </a:lnTo>
                  <a:lnTo>
                    <a:pt x="88709" y="119380"/>
                  </a:lnTo>
                  <a:lnTo>
                    <a:pt x="84632" y="118110"/>
                  </a:lnTo>
                  <a:lnTo>
                    <a:pt x="87401" y="118110"/>
                  </a:lnTo>
                  <a:lnTo>
                    <a:pt x="88646" y="116840"/>
                  </a:lnTo>
                  <a:lnTo>
                    <a:pt x="87871" y="116700"/>
                  </a:lnTo>
                  <a:lnTo>
                    <a:pt x="88239" y="115570"/>
                  </a:lnTo>
                  <a:lnTo>
                    <a:pt x="87503" y="115379"/>
                  </a:lnTo>
                  <a:lnTo>
                    <a:pt x="87503" y="116624"/>
                  </a:lnTo>
                  <a:lnTo>
                    <a:pt x="81737" y="115570"/>
                  </a:lnTo>
                  <a:lnTo>
                    <a:pt x="86258" y="115570"/>
                  </a:lnTo>
                  <a:lnTo>
                    <a:pt x="87503" y="116624"/>
                  </a:lnTo>
                  <a:lnTo>
                    <a:pt x="87503" y="115379"/>
                  </a:lnTo>
                  <a:lnTo>
                    <a:pt x="84175" y="114300"/>
                  </a:lnTo>
                  <a:lnTo>
                    <a:pt x="83146" y="114300"/>
                  </a:lnTo>
                  <a:lnTo>
                    <a:pt x="83362" y="113030"/>
                  </a:lnTo>
                  <a:lnTo>
                    <a:pt x="84378" y="114300"/>
                  </a:lnTo>
                  <a:lnTo>
                    <a:pt x="83794" y="113030"/>
                  </a:lnTo>
                  <a:lnTo>
                    <a:pt x="87287" y="113030"/>
                  </a:lnTo>
                  <a:lnTo>
                    <a:pt x="80695" y="110490"/>
                  </a:lnTo>
                  <a:lnTo>
                    <a:pt x="86283" y="110490"/>
                  </a:lnTo>
                  <a:lnTo>
                    <a:pt x="85699" y="109220"/>
                  </a:lnTo>
                  <a:lnTo>
                    <a:pt x="85153" y="109220"/>
                  </a:lnTo>
                  <a:lnTo>
                    <a:pt x="85102" y="107950"/>
                  </a:lnTo>
                  <a:lnTo>
                    <a:pt x="87909" y="107950"/>
                  </a:lnTo>
                  <a:lnTo>
                    <a:pt x="80086" y="106680"/>
                  </a:lnTo>
                  <a:lnTo>
                    <a:pt x="85356" y="106680"/>
                  </a:lnTo>
                  <a:lnTo>
                    <a:pt x="92113" y="107950"/>
                  </a:lnTo>
                  <a:lnTo>
                    <a:pt x="84607" y="105410"/>
                  </a:lnTo>
                  <a:lnTo>
                    <a:pt x="91363" y="105410"/>
                  </a:lnTo>
                  <a:lnTo>
                    <a:pt x="86626" y="104140"/>
                  </a:lnTo>
                  <a:lnTo>
                    <a:pt x="88239" y="104140"/>
                  </a:lnTo>
                  <a:lnTo>
                    <a:pt x="84886" y="102870"/>
                  </a:lnTo>
                  <a:lnTo>
                    <a:pt x="83896" y="101600"/>
                  </a:lnTo>
                  <a:lnTo>
                    <a:pt x="83045" y="100330"/>
                  </a:lnTo>
                  <a:lnTo>
                    <a:pt x="85661" y="101600"/>
                  </a:lnTo>
                  <a:lnTo>
                    <a:pt x="87096" y="101600"/>
                  </a:lnTo>
                  <a:lnTo>
                    <a:pt x="86766" y="100330"/>
                  </a:lnTo>
                  <a:lnTo>
                    <a:pt x="87858" y="100330"/>
                  </a:lnTo>
                  <a:lnTo>
                    <a:pt x="88544" y="99060"/>
                  </a:lnTo>
                  <a:lnTo>
                    <a:pt x="90157" y="100330"/>
                  </a:lnTo>
                  <a:lnTo>
                    <a:pt x="89776" y="99060"/>
                  </a:lnTo>
                  <a:lnTo>
                    <a:pt x="85712" y="97790"/>
                  </a:lnTo>
                  <a:lnTo>
                    <a:pt x="84912" y="97790"/>
                  </a:lnTo>
                  <a:lnTo>
                    <a:pt x="80962" y="96520"/>
                  </a:lnTo>
                  <a:lnTo>
                    <a:pt x="88455" y="96520"/>
                  </a:lnTo>
                  <a:lnTo>
                    <a:pt x="87515" y="95250"/>
                  </a:lnTo>
                  <a:lnTo>
                    <a:pt x="84696" y="93980"/>
                  </a:lnTo>
                  <a:lnTo>
                    <a:pt x="85610" y="93980"/>
                  </a:lnTo>
                  <a:lnTo>
                    <a:pt x="84124" y="92710"/>
                  </a:lnTo>
                  <a:lnTo>
                    <a:pt x="84302" y="92710"/>
                  </a:lnTo>
                  <a:lnTo>
                    <a:pt x="92214" y="93980"/>
                  </a:lnTo>
                  <a:lnTo>
                    <a:pt x="89395" y="92710"/>
                  </a:lnTo>
                  <a:lnTo>
                    <a:pt x="86588" y="91440"/>
                  </a:lnTo>
                  <a:lnTo>
                    <a:pt x="92824" y="91440"/>
                  </a:lnTo>
                  <a:lnTo>
                    <a:pt x="90081" y="88900"/>
                  </a:lnTo>
                  <a:lnTo>
                    <a:pt x="94462" y="88900"/>
                  </a:lnTo>
                  <a:lnTo>
                    <a:pt x="94208" y="87630"/>
                  </a:lnTo>
                  <a:lnTo>
                    <a:pt x="87960" y="86360"/>
                  </a:lnTo>
                  <a:lnTo>
                    <a:pt x="87757" y="86360"/>
                  </a:lnTo>
                  <a:lnTo>
                    <a:pt x="87401" y="85090"/>
                  </a:lnTo>
                  <a:lnTo>
                    <a:pt x="95948" y="85090"/>
                  </a:lnTo>
                  <a:lnTo>
                    <a:pt x="96888" y="83820"/>
                  </a:lnTo>
                  <a:lnTo>
                    <a:pt x="93853" y="83820"/>
                  </a:lnTo>
                  <a:lnTo>
                    <a:pt x="90652" y="82550"/>
                  </a:lnTo>
                  <a:lnTo>
                    <a:pt x="97726" y="83578"/>
                  </a:lnTo>
                  <a:lnTo>
                    <a:pt x="98082" y="83820"/>
                  </a:lnTo>
                  <a:lnTo>
                    <a:pt x="97904" y="83616"/>
                  </a:lnTo>
                  <a:lnTo>
                    <a:pt x="99326" y="83820"/>
                  </a:lnTo>
                  <a:lnTo>
                    <a:pt x="97447" y="83070"/>
                  </a:lnTo>
                  <a:lnTo>
                    <a:pt x="97002" y="82550"/>
                  </a:lnTo>
                  <a:lnTo>
                    <a:pt x="98437" y="81280"/>
                  </a:lnTo>
                  <a:lnTo>
                    <a:pt x="93421" y="80010"/>
                  </a:lnTo>
                  <a:lnTo>
                    <a:pt x="96342" y="80010"/>
                  </a:lnTo>
                  <a:lnTo>
                    <a:pt x="97307" y="78740"/>
                  </a:lnTo>
                  <a:lnTo>
                    <a:pt x="91376" y="76200"/>
                  </a:lnTo>
                  <a:lnTo>
                    <a:pt x="95783" y="76200"/>
                  </a:lnTo>
                  <a:lnTo>
                    <a:pt x="93357" y="74930"/>
                  </a:lnTo>
                  <a:lnTo>
                    <a:pt x="93980" y="74930"/>
                  </a:lnTo>
                  <a:lnTo>
                    <a:pt x="94919" y="73660"/>
                  </a:lnTo>
                  <a:lnTo>
                    <a:pt x="96634" y="74930"/>
                  </a:lnTo>
                  <a:lnTo>
                    <a:pt x="98856" y="73660"/>
                  </a:lnTo>
                  <a:lnTo>
                    <a:pt x="92684" y="72390"/>
                  </a:lnTo>
                  <a:lnTo>
                    <a:pt x="91782" y="71120"/>
                  </a:lnTo>
                  <a:lnTo>
                    <a:pt x="96342" y="71120"/>
                  </a:lnTo>
                  <a:lnTo>
                    <a:pt x="98793" y="69850"/>
                  </a:lnTo>
                  <a:lnTo>
                    <a:pt x="99441" y="69850"/>
                  </a:lnTo>
                  <a:lnTo>
                    <a:pt x="100228" y="68580"/>
                  </a:lnTo>
                  <a:lnTo>
                    <a:pt x="96050" y="67310"/>
                  </a:lnTo>
                  <a:lnTo>
                    <a:pt x="94462" y="66040"/>
                  </a:lnTo>
                  <a:lnTo>
                    <a:pt x="99542" y="64770"/>
                  </a:lnTo>
                  <a:lnTo>
                    <a:pt x="96977" y="62230"/>
                  </a:lnTo>
                  <a:lnTo>
                    <a:pt x="99098" y="62230"/>
                  </a:lnTo>
                  <a:lnTo>
                    <a:pt x="96405" y="60960"/>
                  </a:lnTo>
                  <a:lnTo>
                    <a:pt x="96964" y="60960"/>
                  </a:lnTo>
                  <a:lnTo>
                    <a:pt x="92951" y="59690"/>
                  </a:lnTo>
                  <a:lnTo>
                    <a:pt x="97040" y="59690"/>
                  </a:lnTo>
                  <a:lnTo>
                    <a:pt x="101180" y="60960"/>
                  </a:lnTo>
                  <a:lnTo>
                    <a:pt x="100190" y="59690"/>
                  </a:lnTo>
                  <a:lnTo>
                    <a:pt x="100380" y="59690"/>
                  </a:lnTo>
                  <a:lnTo>
                    <a:pt x="94919" y="58420"/>
                  </a:lnTo>
                  <a:lnTo>
                    <a:pt x="98107" y="57150"/>
                  </a:lnTo>
                  <a:lnTo>
                    <a:pt x="97688" y="55880"/>
                  </a:lnTo>
                  <a:lnTo>
                    <a:pt x="97104" y="54610"/>
                  </a:lnTo>
                  <a:lnTo>
                    <a:pt x="99771" y="54610"/>
                  </a:lnTo>
                  <a:lnTo>
                    <a:pt x="98450" y="53340"/>
                  </a:lnTo>
                  <a:lnTo>
                    <a:pt x="100152" y="53340"/>
                  </a:lnTo>
                  <a:lnTo>
                    <a:pt x="101473" y="52070"/>
                  </a:lnTo>
                  <a:lnTo>
                    <a:pt x="100939" y="50800"/>
                  </a:lnTo>
                  <a:lnTo>
                    <a:pt x="103289" y="50800"/>
                  </a:lnTo>
                  <a:lnTo>
                    <a:pt x="94678" y="49530"/>
                  </a:lnTo>
                  <a:lnTo>
                    <a:pt x="94589" y="48260"/>
                  </a:lnTo>
                  <a:lnTo>
                    <a:pt x="98983" y="49530"/>
                  </a:lnTo>
                  <a:lnTo>
                    <a:pt x="99098" y="48260"/>
                  </a:lnTo>
                  <a:lnTo>
                    <a:pt x="103098" y="46990"/>
                  </a:lnTo>
                  <a:lnTo>
                    <a:pt x="99288" y="45720"/>
                  </a:lnTo>
                  <a:lnTo>
                    <a:pt x="101536" y="45720"/>
                  </a:lnTo>
                  <a:lnTo>
                    <a:pt x="104622" y="44450"/>
                  </a:lnTo>
                  <a:lnTo>
                    <a:pt x="102489" y="44450"/>
                  </a:lnTo>
                  <a:lnTo>
                    <a:pt x="99136" y="43180"/>
                  </a:lnTo>
                  <a:lnTo>
                    <a:pt x="97497" y="41910"/>
                  </a:lnTo>
                  <a:lnTo>
                    <a:pt x="96761" y="41910"/>
                  </a:lnTo>
                  <a:lnTo>
                    <a:pt x="95745" y="40640"/>
                  </a:lnTo>
                  <a:lnTo>
                    <a:pt x="97993" y="40640"/>
                  </a:lnTo>
                  <a:lnTo>
                    <a:pt x="93726" y="39370"/>
                  </a:lnTo>
                  <a:lnTo>
                    <a:pt x="96481" y="39370"/>
                  </a:lnTo>
                  <a:lnTo>
                    <a:pt x="94386" y="38100"/>
                  </a:lnTo>
                  <a:lnTo>
                    <a:pt x="93281" y="38100"/>
                  </a:lnTo>
                  <a:lnTo>
                    <a:pt x="95275" y="36830"/>
                  </a:lnTo>
                  <a:lnTo>
                    <a:pt x="97904" y="38100"/>
                  </a:lnTo>
                  <a:lnTo>
                    <a:pt x="96316" y="36830"/>
                  </a:lnTo>
                  <a:lnTo>
                    <a:pt x="98018" y="36830"/>
                  </a:lnTo>
                  <a:lnTo>
                    <a:pt x="97967" y="36576"/>
                  </a:lnTo>
                  <a:lnTo>
                    <a:pt x="93776" y="35560"/>
                  </a:lnTo>
                  <a:lnTo>
                    <a:pt x="96710" y="34290"/>
                  </a:lnTo>
                  <a:lnTo>
                    <a:pt x="98450" y="34290"/>
                  </a:lnTo>
                  <a:lnTo>
                    <a:pt x="98259" y="35763"/>
                  </a:lnTo>
                  <a:lnTo>
                    <a:pt x="100482" y="36830"/>
                  </a:lnTo>
                  <a:lnTo>
                    <a:pt x="100952" y="35763"/>
                  </a:lnTo>
                  <a:lnTo>
                    <a:pt x="98475" y="34290"/>
                  </a:lnTo>
                  <a:lnTo>
                    <a:pt x="101473" y="34290"/>
                  </a:lnTo>
                  <a:lnTo>
                    <a:pt x="101536" y="33020"/>
                  </a:lnTo>
                  <a:lnTo>
                    <a:pt x="103759" y="34290"/>
                  </a:lnTo>
                  <a:lnTo>
                    <a:pt x="102844" y="33020"/>
                  </a:lnTo>
                  <a:lnTo>
                    <a:pt x="102984" y="33020"/>
                  </a:lnTo>
                  <a:lnTo>
                    <a:pt x="100076" y="31750"/>
                  </a:lnTo>
                  <a:lnTo>
                    <a:pt x="98590" y="31750"/>
                  </a:lnTo>
                  <a:lnTo>
                    <a:pt x="98386" y="31623"/>
                  </a:lnTo>
                  <a:lnTo>
                    <a:pt x="98107" y="31572"/>
                  </a:lnTo>
                  <a:lnTo>
                    <a:pt x="97878" y="31597"/>
                  </a:lnTo>
                  <a:lnTo>
                    <a:pt x="97701" y="31610"/>
                  </a:lnTo>
                  <a:lnTo>
                    <a:pt x="97993" y="31686"/>
                  </a:lnTo>
                  <a:lnTo>
                    <a:pt x="98298" y="31750"/>
                  </a:lnTo>
                  <a:lnTo>
                    <a:pt x="98577" y="31826"/>
                  </a:lnTo>
                  <a:lnTo>
                    <a:pt x="98653" y="33020"/>
                  </a:lnTo>
                  <a:lnTo>
                    <a:pt x="97243" y="33020"/>
                  </a:lnTo>
                  <a:lnTo>
                    <a:pt x="96037" y="31750"/>
                  </a:lnTo>
                  <a:lnTo>
                    <a:pt x="93954" y="31750"/>
                  </a:lnTo>
                  <a:lnTo>
                    <a:pt x="93065" y="30480"/>
                  </a:lnTo>
                  <a:lnTo>
                    <a:pt x="97180" y="31750"/>
                  </a:lnTo>
                  <a:lnTo>
                    <a:pt x="99504" y="30480"/>
                  </a:lnTo>
                  <a:lnTo>
                    <a:pt x="102031" y="30480"/>
                  </a:lnTo>
                  <a:lnTo>
                    <a:pt x="100533" y="29210"/>
                  </a:lnTo>
                  <a:lnTo>
                    <a:pt x="101282" y="27940"/>
                  </a:lnTo>
                  <a:lnTo>
                    <a:pt x="99021" y="27406"/>
                  </a:lnTo>
                  <a:lnTo>
                    <a:pt x="98475" y="26885"/>
                  </a:lnTo>
                  <a:lnTo>
                    <a:pt x="98653" y="27317"/>
                  </a:lnTo>
                  <a:lnTo>
                    <a:pt x="95897" y="26670"/>
                  </a:lnTo>
                  <a:lnTo>
                    <a:pt x="98259" y="26670"/>
                  </a:lnTo>
                  <a:lnTo>
                    <a:pt x="98513" y="26339"/>
                  </a:lnTo>
                  <a:lnTo>
                    <a:pt x="98933" y="26670"/>
                  </a:lnTo>
                  <a:lnTo>
                    <a:pt x="98717" y="26098"/>
                  </a:lnTo>
                  <a:lnTo>
                    <a:pt x="99275" y="25400"/>
                  </a:lnTo>
                  <a:lnTo>
                    <a:pt x="99593" y="25400"/>
                  </a:lnTo>
                  <a:lnTo>
                    <a:pt x="100965" y="24130"/>
                  </a:lnTo>
                  <a:lnTo>
                    <a:pt x="98348" y="22860"/>
                  </a:lnTo>
                  <a:lnTo>
                    <a:pt x="96075" y="21590"/>
                  </a:lnTo>
                  <a:lnTo>
                    <a:pt x="98437" y="20320"/>
                  </a:lnTo>
                  <a:lnTo>
                    <a:pt x="97053" y="20320"/>
                  </a:lnTo>
                  <a:lnTo>
                    <a:pt x="100850" y="17780"/>
                  </a:lnTo>
                  <a:lnTo>
                    <a:pt x="94513" y="15240"/>
                  </a:lnTo>
                  <a:lnTo>
                    <a:pt x="100342" y="12700"/>
                  </a:lnTo>
                  <a:lnTo>
                    <a:pt x="99110" y="12700"/>
                  </a:lnTo>
                  <a:lnTo>
                    <a:pt x="97320" y="11430"/>
                  </a:lnTo>
                  <a:lnTo>
                    <a:pt x="100469" y="11430"/>
                  </a:lnTo>
                  <a:lnTo>
                    <a:pt x="96951" y="10160"/>
                  </a:lnTo>
                  <a:lnTo>
                    <a:pt x="94462" y="8890"/>
                  </a:lnTo>
                  <a:lnTo>
                    <a:pt x="104889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9322479" y="9185979"/>
              <a:ext cx="155575" cy="852805"/>
            </a:xfrm>
            <a:custGeom>
              <a:avLst/>
              <a:gdLst/>
              <a:ahLst/>
              <a:cxnLst/>
              <a:rect l="l" t="t" r="r" b="b"/>
              <a:pathLst>
                <a:path w="155575" h="852804">
                  <a:moveTo>
                    <a:pt x="990" y="844194"/>
                  </a:moveTo>
                  <a:lnTo>
                    <a:pt x="863" y="844054"/>
                  </a:lnTo>
                  <a:lnTo>
                    <a:pt x="673" y="843813"/>
                  </a:lnTo>
                  <a:lnTo>
                    <a:pt x="139" y="843724"/>
                  </a:lnTo>
                  <a:lnTo>
                    <a:pt x="279" y="843864"/>
                  </a:lnTo>
                  <a:lnTo>
                    <a:pt x="584" y="844029"/>
                  </a:lnTo>
                  <a:lnTo>
                    <a:pt x="990" y="844194"/>
                  </a:lnTo>
                  <a:close/>
                </a:path>
                <a:path w="155575" h="852804">
                  <a:moveTo>
                    <a:pt x="3810" y="852233"/>
                  </a:moveTo>
                  <a:lnTo>
                    <a:pt x="3467" y="851789"/>
                  </a:lnTo>
                  <a:lnTo>
                    <a:pt x="76" y="851001"/>
                  </a:lnTo>
                  <a:lnTo>
                    <a:pt x="901" y="851725"/>
                  </a:lnTo>
                  <a:lnTo>
                    <a:pt x="1778" y="851992"/>
                  </a:lnTo>
                  <a:lnTo>
                    <a:pt x="3810" y="852233"/>
                  </a:lnTo>
                  <a:close/>
                </a:path>
                <a:path w="155575" h="852804">
                  <a:moveTo>
                    <a:pt x="7632" y="850099"/>
                  </a:moveTo>
                  <a:lnTo>
                    <a:pt x="6045" y="849414"/>
                  </a:lnTo>
                  <a:lnTo>
                    <a:pt x="3200" y="848448"/>
                  </a:lnTo>
                  <a:lnTo>
                    <a:pt x="0" y="848258"/>
                  </a:lnTo>
                  <a:lnTo>
                    <a:pt x="3238" y="849198"/>
                  </a:lnTo>
                  <a:lnTo>
                    <a:pt x="1854" y="849109"/>
                  </a:lnTo>
                  <a:lnTo>
                    <a:pt x="5689" y="850188"/>
                  </a:lnTo>
                  <a:lnTo>
                    <a:pt x="6032" y="850620"/>
                  </a:lnTo>
                  <a:lnTo>
                    <a:pt x="4495" y="850684"/>
                  </a:lnTo>
                  <a:lnTo>
                    <a:pt x="3251" y="850430"/>
                  </a:lnTo>
                  <a:lnTo>
                    <a:pt x="4114" y="850696"/>
                  </a:lnTo>
                  <a:lnTo>
                    <a:pt x="2400" y="850900"/>
                  </a:lnTo>
                  <a:lnTo>
                    <a:pt x="4533" y="851433"/>
                  </a:lnTo>
                  <a:lnTo>
                    <a:pt x="7251" y="851344"/>
                  </a:lnTo>
                  <a:lnTo>
                    <a:pt x="7454" y="850722"/>
                  </a:lnTo>
                  <a:lnTo>
                    <a:pt x="5372" y="849731"/>
                  </a:lnTo>
                  <a:lnTo>
                    <a:pt x="6134" y="849718"/>
                  </a:lnTo>
                  <a:lnTo>
                    <a:pt x="7010" y="849972"/>
                  </a:lnTo>
                  <a:lnTo>
                    <a:pt x="7632" y="850099"/>
                  </a:lnTo>
                  <a:close/>
                </a:path>
                <a:path w="155575" h="852804">
                  <a:moveTo>
                    <a:pt x="18465" y="813460"/>
                  </a:moveTo>
                  <a:lnTo>
                    <a:pt x="18021" y="813650"/>
                  </a:lnTo>
                  <a:lnTo>
                    <a:pt x="18249" y="813600"/>
                  </a:lnTo>
                  <a:lnTo>
                    <a:pt x="18389" y="813536"/>
                  </a:lnTo>
                  <a:close/>
                </a:path>
                <a:path w="155575" h="852804">
                  <a:moveTo>
                    <a:pt x="19304" y="831862"/>
                  </a:moveTo>
                  <a:lnTo>
                    <a:pt x="16408" y="831380"/>
                  </a:lnTo>
                  <a:lnTo>
                    <a:pt x="15151" y="831126"/>
                  </a:lnTo>
                  <a:lnTo>
                    <a:pt x="16319" y="831392"/>
                  </a:lnTo>
                  <a:lnTo>
                    <a:pt x="16891" y="831621"/>
                  </a:lnTo>
                  <a:lnTo>
                    <a:pt x="17081" y="831799"/>
                  </a:lnTo>
                  <a:lnTo>
                    <a:pt x="17640" y="831862"/>
                  </a:lnTo>
                  <a:lnTo>
                    <a:pt x="19151" y="832027"/>
                  </a:lnTo>
                  <a:lnTo>
                    <a:pt x="19304" y="831862"/>
                  </a:lnTo>
                  <a:close/>
                </a:path>
                <a:path w="155575" h="852804">
                  <a:moveTo>
                    <a:pt x="19621" y="812990"/>
                  </a:moveTo>
                  <a:lnTo>
                    <a:pt x="18516" y="812787"/>
                  </a:lnTo>
                  <a:lnTo>
                    <a:pt x="18757" y="813193"/>
                  </a:lnTo>
                  <a:lnTo>
                    <a:pt x="18465" y="813460"/>
                  </a:lnTo>
                  <a:lnTo>
                    <a:pt x="19621" y="812990"/>
                  </a:lnTo>
                  <a:close/>
                </a:path>
                <a:path w="155575" h="852804">
                  <a:moveTo>
                    <a:pt x="21120" y="824649"/>
                  </a:moveTo>
                  <a:lnTo>
                    <a:pt x="19773" y="824090"/>
                  </a:lnTo>
                  <a:lnTo>
                    <a:pt x="19761" y="824280"/>
                  </a:lnTo>
                  <a:lnTo>
                    <a:pt x="20142" y="824369"/>
                  </a:lnTo>
                  <a:lnTo>
                    <a:pt x="20599" y="824496"/>
                  </a:lnTo>
                  <a:lnTo>
                    <a:pt x="21120" y="824649"/>
                  </a:lnTo>
                  <a:close/>
                </a:path>
                <a:path w="155575" h="852804">
                  <a:moveTo>
                    <a:pt x="22275" y="818642"/>
                  </a:moveTo>
                  <a:lnTo>
                    <a:pt x="21894" y="818591"/>
                  </a:lnTo>
                  <a:lnTo>
                    <a:pt x="21551" y="818565"/>
                  </a:lnTo>
                  <a:lnTo>
                    <a:pt x="21221" y="818553"/>
                  </a:lnTo>
                  <a:lnTo>
                    <a:pt x="21653" y="818591"/>
                  </a:lnTo>
                  <a:lnTo>
                    <a:pt x="22275" y="818642"/>
                  </a:lnTo>
                  <a:close/>
                </a:path>
                <a:path w="155575" h="852804">
                  <a:moveTo>
                    <a:pt x="24307" y="790854"/>
                  </a:moveTo>
                  <a:lnTo>
                    <a:pt x="24104" y="790651"/>
                  </a:lnTo>
                  <a:lnTo>
                    <a:pt x="23914" y="790486"/>
                  </a:lnTo>
                  <a:lnTo>
                    <a:pt x="23622" y="790486"/>
                  </a:lnTo>
                  <a:lnTo>
                    <a:pt x="23672" y="790676"/>
                  </a:lnTo>
                  <a:lnTo>
                    <a:pt x="24003" y="790790"/>
                  </a:lnTo>
                  <a:lnTo>
                    <a:pt x="24307" y="790854"/>
                  </a:lnTo>
                  <a:close/>
                </a:path>
                <a:path w="155575" h="852804">
                  <a:moveTo>
                    <a:pt x="26720" y="595985"/>
                  </a:moveTo>
                  <a:lnTo>
                    <a:pt x="26428" y="595896"/>
                  </a:lnTo>
                  <a:lnTo>
                    <a:pt x="26225" y="595871"/>
                  </a:lnTo>
                  <a:lnTo>
                    <a:pt x="26416" y="595934"/>
                  </a:lnTo>
                  <a:lnTo>
                    <a:pt x="26543" y="595960"/>
                  </a:lnTo>
                  <a:lnTo>
                    <a:pt x="26720" y="595985"/>
                  </a:lnTo>
                  <a:close/>
                </a:path>
                <a:path w="155575" h="852804">
                  <a:moveTo>
                    <a:pt x="28194" y="787133"/>
                  </a:moveTo>
                  <a:lnTo>
                    <a:pt x="27952" y="787044"/>
                  </a:lnTo>
                  <a:lnTo>
                    <a:pt x="27774" y="787184"/>
                  </a:lnTo>
                  <a:lnTo>
                    <a:pt x="28003" y="787196"/>
                  </a:lnTo>
                  <a:lnTo>
                    <a:pt x="28194" y="787133"/>
                  </a:lnTo>
                  <a:close/>
                </a:path>
                <a:path w="155575" h="852804">
                  <a:moveTo>
                    <a:pt x="37172" y="462508"/>
                  </a:moveTo>
                  <a:lnTo>
                    <a:pt x="36982" y="462330"/>
                  </a:lnTo>
                  <a:lnTo>
                    <a:pt x="36614" y="462305"/>
                  </a:lnTo>
                  <a:lnTo>
                    <a:pt x="37172" y="462508"/>
                  </a:lnTo>
                  <a:close/>
                </a:path>
                <a:path w="155575" h="852804">
                  <a:moveTo>
                    <a:pt x="37249" y="466763"/>
                  </a:moveTo>
                  <a:lnTo>
                    <a:pt x="36944" y="466547"/>
                  </a:lnTo>
                  <a:lnTo>
                    <a:pt x="36791" y="466648"/>
                  </a:lnTo>
                  <a:lnTo>
                    <a:pt x="36969" y="466699"/>
                  </a:lnTo>
                  <a:lnTo>
                    <a:pt x="37134" y="466750"/>
                  </a:lnTo>
                  <a:close/>
                </a:path>
                <a:path w="155575" h="852804">
                  <a:moveTo>
                    <a:pt x="37566" y="466877"/>
                  </a:moveTo>
                  <a:lnTo>
                    <a:pt x="37249" y="466775"/>
                  </a:lnTo>
                  <a:lnTo>
                    <a:pt x="37553" y="466991"/>
                  </a:lnTo>
                  <a:close/>
                </a:path>
                <a:path w="155575" h="852804">
                  <a:moveTo>
                    <a:pt x="38112" y="462851"/>
                  </a:moveTo>
                  <a:lnTo>
                    <a:pt x="37172" y="462508"/>
                  </a:lnTo>
                  <a:lnTo>
                    <a:pt x="37299" y="462610"/>
                  </a:lnTo>
                  <a:lnTo>
                    <a:pt x="38112" y="462851"/>
                  </a:lnTo>
                  <a:close/>
                </a:path>
                <a:path w="155575" h="852804">
                  <a:moveTo>
                    <a:pt x="38201" y="467487"/>
                  </a:moveTo>
                  <a:lnTo>
                    <a:pt x="37553" y="466991"/>
                  </a:lnTo>
                  <a:lnTo>
                    <a:pt x="37388" y="467220"/>
                  </a:lnTo>
                  <a:lnTo>
                    <a:pt x="38201" y="467487"/>
                  </a:lnTo>
                  <a:close/>
                </a:path>
                <a:path w="155575" h="852804">
                  <a:moveTo>
                    <a:pt x="38239" y="463778"/>
                  </a:moveTo>
                  <a:lnTo>
                    <a:pt x="38112" y="463867"/>
                  </a:lnTo>
                  <a:lnTo>
                    <a:pt x="38214" y="464032"/>
                  </a:lnTo>
                  <a:lnTo>
                    <a:pt x="38188" y="463842"/>
                  </a:lnTo>
                  <a:close/>
                </a:path>
                <a:path w="155575" h="852804">
                  <a:moveTo>
                    <a:pt x="39141" y="467868"/>
                  </a:moveTo>
                  <a:lnTo>
                    <a:pt x="38938" y="467398"/>
                  </a:lnTo>
                  <a:lnTo>
                    <a:pt x="38392" y="467398"/>
                  </a:lnTo>
                  <a:lnTo>
                    <a:pt x="39141" y="467868"/>
                  </a:lnTo>
                  <a:close/>
                </a:path>
                <a:path w="155575" h="852804">
                  <a:moveTo>
                    <a:pt x="39408" y="464477"/>
                  </a:moveTo>
                  <a:lnTo>
                    <a:pt x="38696" y="464273"/>
                  </a:lnTo>
                  <a:lnTo>
                    <a:pt x="38341" y="464146"/>
                  </a:lnTo>
                  <a:lnTo>
                    <a:pt x="38214" y="464032"/>
                  </a:lnTo>
                  <a:lnTo>
                    <a:pt x="38277" y="464172"/>
                  </a:lnTo>
                  <a:lnTo>
                    <a:pt x="37795" y="464096"/>
                  </a:lnTo>
                  <a:lnTo>
                    <a:pt x="37934" y="464235"/>
                  </a:lnTo>
                  <a:lnTo>
                    <a:pt x="38239" y="464400"/>
                  </a:lnTo>
                  <a:lnTo>
                    <a:pt x="38620" y="464566"/>
                  </a:lnTo>
                  <a:lnTo>
                    <a:pt x="38392" y="464337"/>
                  </a:lnTo>
                  <a:lnTo>
                    <a:pt x="38747" y="464350"/>
                  </a:lnTo>
                  <a:lnTo>
                    <a:pt x="39141" y="464451"/>
                  </a:lnTo>
                  <a:lnTo>
                    <a:pt x="39408" y="464477"/>
                  </a:lnTo>
                  <a:close/>
                </a:path>
                <a:path w="155575" h="852804">
                  <a:moveTo>
                    <a:pt x="39535" y="462089"/>
                  </a:moveTo>
                  <a:lnTo>
                    <a:pt x="39103" y="461924"/>
                  </a:lnTo>
                  <a:lnTo>
                    <a:pt x="38874" y="462089"/>
                  </a:lnTo>
                  <a:lnTo>
                    <a:pt x="39535" y="462089"/>
                  </a:lnTo>
                  <a:close/>
                </a:path>
                <a:path w="155575" h="852804">
                  <a:moveTo>
                    <a:pt x="40157" y="467398"/>
                  </a:moveTo>
                  <a:lnTo>
                    <a:pt x="39370" y="466128"/>
                  </a:lnTo>
                  <a:lnTo>
                    <a:pt x="38290" y="466128"/>
                  </a:lnTo>
                  <a:lnTo>
                    <a:pt x="38938" y="467398"/>
                  </a:lnTo>
                  <a:lnTo>
                    <a:pt x="40157" y="467398"/>
                  </a:lnTo>
                  <a:close/>
                </a:path>
                <a:path w="155575" h="852804">
                  <a:moveTo>
                    <a:pt x="40805" y="462597"/>
                  </a:moveTo>
                  <a:lnTo>
                    <a:pt x="39662" y="462140"/>
                  </a:lnTo>
                  <a:lnTo>
                    <a:pt x="38811" y="462140"/>
                  </a:lnTo>
                  <a:lnTo>
                    <a:pt x="36791" y="462140"/>
                  </a:lnTo>
                  <a:lnTo>
                    <a:pt x="36982" y="462330"/>
                  </a:lnTo>
                  <a:lnTo>
                    <a:pt x="40805" y="462597"/>
                  </a:lnTo>
                  <a:close/>
                </a:path>
                <a:path w="155575" h="852804">
                  <a:moveTo>
                    <a:pt x="41135" y="471220"/>
                  </a:moveTo>
                  <a:lnTo>
                    <a:pt x="40817" y="470839"/>
                  </a:lnTo>
                  <a:lnTo>
                    <a:pt x="37490" y="469823"/>
                  </a:lnTo>
                  <a:lnTo>
                    <a:pt x="38277" y="470496"/>
                  </a:lnTo>
                  <a:lnTo>
                    <a:pt x="39141" y="470801"/>
                  </a:lnTo>
                  <a:lnTo>
                    <a:pt x="41135" y="471220"/>
                  </a:lnTo>
                  <a:close/>
                </a:path>
                <a:path w="155575" h="852804">
                  <a:moveTo>
                    <a:pt x="43167" y="452170"/>
                  </a:moveTo>
                  <a:lnTo>
                    <a:pt x="42037" y="452450"/>
                  </a:lnTo>
                  <a:lnTo>
                    <a:pt x="42672" y="452374"/>
                  </a:lnTo>
                  <a:lnTo>
                    <a:pt x="42976" y="452272"/>
                  </a:lnTo>
                  <a:lnTo>
                    <a:pt x="43167" y="452170"/>
                  </a:lnTo>
                  <a:close/>
                </a:path>
                <a:path w="155575" h="852804">
                  <a:moveTo>
                    <a:pt x="43408" y="588568"/>
                  </a:moveTo>
                  <a:lnTo>
                    <a:pt x="41630" y="588251"/>
                  </a:lnTo>
                  <a:lnTo>
                    <a:pt x="41770" y="588391"/>
                  </a:lnTo>
                  <a:lnTo>
                    <a:pt x="43408" y="588568"/>
                  </a:lnTo>
                  <a:close/>
                </a:path>
                <a:path w="155575" h="852804">
                  <a:moveTo>
                    <a:pt x="44665" y="448652"/>
                  </a:moveTo>
                  <a:lnTo>
                    <a:pt x="44411" y="448614"/>
                  </a:lnTo>
                  <a:lnTo>
                    <a:pt x="44132" y="448589"/>
                  </a:lnTo>
                  <a:lnTo>
                    <a:pt x="43903" y="448602"/>
                  </a:lnTo>
                  <a:lnTo>
                    <a:pt x="44094" y="448640"/>
                  </a:lnTo>
                  <a:lnTo>
                    <a:pt x="44361" y="448652"/>
                  </a:lnTo>
                  <a:lnTo>
                    <a:pt x="44665" y="448652"/>
                  </a:lnTo>
                  <a:close/>
                </a:path>
                <a:path w="155575" h="852804">
                  <a:moveTo>
                    <a:pt x="44996" y="470001"/>
                  </a:moveTo>
                  <a:lnTo>
                    <a:pt x="43446" y="469265"/>
                  </a:lnTo>
                  <a:lnTo>
                    <a:pt x="40678" y="468198"/>
                  </a:lnTo>
                  <a:lnTo>
                    <a:pt x="40678" y="468782"/>
                  </a:lnTo>
                  <a:lnTo>
                    <a:pt x="40017" y="468668"/>
                  </a:lnTo>
                  <a:lnTo>
                    <a:pt x="40347" y="468668"/>
                  </a:lnTo>
                  <a:lnTo>
                    <a:pt x="40678" y="468782"/>
                  </a:lnTo>
                  <a:lnTo>
                    <a:pt x="40678" y="468198"/>
                  </a:lnTo>
                  <a:lnTo>
                    <a:pt x="39281" y="467969"/>
                  </a:lnTo>
                  <a:lnTo>
                    <a:pt x="39141" y="467868"/>
                  </a:lnTo>
                  <a:lnTo>
                    <a:pt x="37515" y="467664"/>
                  </a:lnTo>
                  <a:lnTo>
                    <a:pt x="39331" y="468312"/>
                  </a:lnTo>
                  <a:lnTo>
                    <a:pt x="39446" y="468579"/>
                  </a:lnTo>
                  <a:lnTo>
                    <a:pt x="39306" y="468541"/>
                  </a:lnTo>
                  <a:lnTo>
                    <a:pt x="39458" y="468604"/>
                  </a:lnTo>
                  <a:lnTo>
                    <a:pt x="39674" y="468668"/>
                  </a:lnTo>
                  <a:lnTo>
                    <a:pt x="43065" y="469823"/>
                  </a:lnTo>
                  <a:lnTo>
                    <a:pt x="43395" y="470217"/>
                  </a:lnTo>
                  <a:lnTo>
                    <a:pt x="41871" y="470090"/>
                  </a:lnTo>
                  <a:lnTo>
                    <a:pt x="40640" y="469734"/>
                  </a:lnTo>
                  <a:lnTo>
                    <a:pt x="41478" y="470052"/>
                  </a:lnTo>
                  <a:lnTo>
                    <a:pt x="39789" y="470027"/>
                  </a:lnTo>
                  <a:lnTo>
                    <a:pt x="41871" y="470687"/>
                  </a:lnTo>
                  <a:lnTo>
                    <a:pt x="44564" y="470928"/>
                  </a:lnTo>
                  <a:lnTo>
                    <a:pt x="44792" y="470458"/>
                  </a:lnTo>
                  <a:lnTo>
                    <a:pt x="42760" y="469442"/>
                  </a:lnTo>
                  <a:lnTo>
                    <a:pt x="43522" y="469506"/>
                  </a:lnTo>
                  <a:lnTo>
                    <a:pt x="44373" y="469811"/>
                  </a:lnTo>
                  <a:lnTo>
                    <a:pt x="44996" y="470001"/>
                  </a:lnTo>
                  <a:close/>
                </a:path>
                <a:path w="155575" h="852804">
                  <a:moveTo>
                    <a:pt x="45707" y="435660"/>
                  </a:moveTo>
                  <a:lnTo>
                    <a:pt x="45123" y="435648"/>
                  </a:lnTo>
                  <a:lnTo>
                    <a:pt x="45542" y="435851"/>
                  </a:lnTo>
                  <a:lnTo>
                    <a:pt x="45707" y="435660"/>
                  </a:lnTo>
                  <a:close/>
                </a:path>
                <a:path w="155575" h="852804">
                  <a:moveTo>
                    <a:pt x="47485" y="411670"/>
                  </a:moveTo>
                  <a:lnTo>
                    <a:pt x="47358" y="411518"/>
                  </a:lnTo>
                  <a:lnTo>
                    <a:pt x="47002" y="411518"/>
                  </a:lnTo>
                  <a:lnTo>
                    <a:pt x="47485" y="411670"/>
                  </a:lnTo>
                  <a:close/>
                </a:path>
                <a:path w="155575" h="852804">
                  <a:moveTo>
                    <a:pt x="47510" y="393395"/>
                  </a:moveTo>
                  <a:close/>
                </a:path>
                <a:path w="155575" h="852804">
                  <a:moveTo>
                    <a:pt x="48107" y="392658"/>
                  </a:moveTo>
                  <a:lnTo>
                    <a:pt x="47790" y="392836"/>
                  </a:lnTo>
                  <a:lnTo>
                    <a:pt x="47574" y="393115"/>
                  </a:lnTo>
                  <a:lnTo>
                    <a:pt x="47510" y="393395"/>
                  </a:lnTo>
                  <a:lnTo>
                    <a:pt x="48107" y="392658"/>
                  </a:lnTo>
                  <a:close/>
                </a:path>
                <a:path w="155575" h="852804">
                  <a:moveTo>
                    <a:pt x="48145" y="403898"/>
                  </a:moveTo>
                  <a:lnTo>
                    <a:pt x="47967" y="403593"/>
                  </a:lnTo>
                  <a:lnTo>
                    <a:pt x="46901" y="403898"/>
                  </a:lnTo>
                  <a:lnTo>
                    <a:pt x="48145" y="403898"/>
                  </a:lnTo>
                  <a:close/>
                </a:path>
                <a:path w="155575" h="852804">
                  <a:moveTo>
                    <a:pt x="48298" y="429869"/>
                  </a:moveTo>
                  <a:lnTo>
                    <a:pt x="47650" y="429145"/>
                  </a:lnTo>
                  <a:lnTo>
                    <a:pt x="45923" y="429158"/>
                  </a:lnTo>
                  <a:lnTo>
                    <a:pt x="48298" y="429869"/>
                  </a:lnTo>
                  <a:close/>
                </a:path>
                <a:path w="155575" h="852804">
                  <a:moveTo>
                    <a:pt x="48564" y="406438"/>
                  </a:moveTo>
                  <a:lnTo>
                    <a:pt x="47764" y="405168"/>
                  </a:lnTo>
                  <a:lnTo>
                    <a:pt x="48539" y="406438"/>
                  </a:lnTo>
                  <a:close/>
                </a:path>
                <a:path w="155575" h="852804">
                  <a:moveTo>
                    <a:pt x="49949" y="461822"/>
                  </a:moveTo>
                  <a:lnTo>
                    <a:pt x="49276" y="461708"/>
                  </a:lnTo>
                  <a:lnTo>
                    <a:pt x="49936" y="462153"/>
                  </a:lnTo>
                  <a:lnTo>
                    <a:pt x="49949" y="461822"/>
                  </a:lnTo>
                  <a:close/>
                </a:path>
                <a:path w="155575" h="852804">
                  <a:moveTo>
                    <a:pt x="50139" y="458914"/>
                  </a:moveTo>
                  <a:lnTo>
                    <a:pt x="50101" y="458787"/>
                  </a:lnTo>
                  <a:lnTo>
                    <a:pt x="48882" y="458508"/>
                  </a:lnTo>
                  <a:lnTo>
                    <a:pt x="49110" y="458698"/>
                  </a:lnTo>
                  <a:lnTo>
                    <a:pt x="50139" y="458914"/>
                  </a:lnTo>
                  <a:close/>
                </a:path>
                <a:path w="155575" h="852804">
                  <a:moveTo>
                    <a:pt x="50190" y="462318"/>
                  </a:moveTo>
                  <a:lnTo>
                    <a:pt x="50012" y="461949"/>
                  </a:lnTo>
                  <a:lnTo>
                    <a:pt x="49936" y="462153"/>
                  </a:lnTo>
                  <a:lnTo>
                    <a:pt x="49885" y="462318"/>
                  </a:lnTo>
                  <a:lnTo>
                    <a:pt x="50190" y="462318"/>
                  </a:lnTo>
                  <a:close/>
                </a:path>
                <a:path w="155575" h="852804">
                  <a:moveTo>
                    <a:pt x="50190" y="461441"/>
                  </a:moveTo>
                  <a:lnTo>
                    <a:pt x="49555" y="461048"/>
                  </a:lnTo>
                  <a:lnTo>
                    <a:pt x="49949" y="461822"/>
                  </a:lnTo>
                  <a:lnTo>
                    <a:pt x="50190" y="461441"/>
                  </a:lnTo>
                  <a:close/>
                </a:path>
                <a:path w="155575" h="852804">
                  <a:moveTo>
                    <a:pt x="50279" y="390080"/>
                  </a:moveTo>
                  <a:lnTo>
                    <a:pt x="50063" y="389991"/>
                  </a:lnTo>
                  <a:lnTo>
                    <a:pt x="49885" y="389928"/>
                  </a:lnTo>
                  <a:lnTo>
                    <a:pt x="49555" y="389826"/>
                  </a:lnTo>
                  <a:lnTo>
                    <a:pt x="48196" y="390118"/>
                  </a:lnTo>
                  <a:lnTo>
                    <a:pt x="49237" y="390194"/>
                  </a:lnTo>
                  <a:lnTo>
                    <a:pt x="49860" y="390169"/>
                  </a:lnTo>
                  <a:lnTo>
                    <a:pt x="50279" y="390080"/>
                  </a:lnTo>
                  <a:close/>
                </a:path>
                <a:path w="155575" h="852804">
                  <a:moveTo>
                    <a:pt x="50368" y="459778"/>
                  </a:moveTo>
                  <a:lnTo>
                    <a:pt x="50215" y="459232"/>
                  </a:lnTo>
                  <a:lnTo>
                    <a:pt x="49530" y="459066"/>
                  </a:lnTo>
                  <a:lnTo>
                    <a:pt x="50368" y="459778"/>
                  </a:lnTo>
                  <a:close/>
                </a:path>
                <a:path w="155575" h="852804">
                  <a:moveTo>
                    <a:pt x="50888" y="458978"/>
                  </a:moveTo>
                  <a:lnTo>
                    <a:pt x="50025" y="458508"/>
                  </a:lnTo>
                  <a:lnTo>
                    <a:pt x="50101" y="458787"/>
                  </a:lnTo>
                  <a:lnTo>
                    <a:pt x="50888" y="458978"/>
                  </a:lnTo>
                  <a:close/>
                </a:path>
                <a:path w="155575" h="852804">
                  <a:moveTo>
                    <a:pt x="51015" y="428028"/>
                  </a:moveTo>
                  <a:lnTo>
                    <a:pt x="50495" y="427761"/>
                  </a:lnTo>
                  <a:lnTo>
                    <a:pt x="50914" y="428028"/>
                  </a:lnTo>
                  <a:close/>
                </a:path>
                <a:path w="155575" h="852804">
                  <a:moveTo>
                    <a:pt x="51079" y="463588"/>
                  </a:moveTo>
                  <a:lnTo>
                    <a:pt x="50507" y="462318"/>
                  </a:lnTo>
                  <a:lnTo>
                    <a:pt x="48552" y="463588"/>
                  </a:lnTo>
                  <a:lnTo>
                    <a:pt x="51079" y="463588"/>
                  </a:lnTo>
                  <a:close/>
                </a:path>
                <a:path w="155575" h="852804">
                  <a:moveTo>
                    <a:pt x="51562" y="423926"/>
                  </a:moveTo>
                  <a:lnTo>
                    <a:pt x="51066" y="423672"/>
                  </a:lnTo>
                  <a:lnTo>
                    <a:pt x="50584" y="423418"/>
                  </a:lnTo>
                  <a:lnTo>
                    <a:pt x="50292" y="423202"/>
                  </a:lnTo>
                  <a:lnTo>
                    <a:pt x="50012" y="423392"/>
                  </a:lnTo>
                  <a:lnTo>
                    <a:pt x="49923" y="423557"/>
                  </a:lnTo>
                  <a:lnTo>
                    <a:pt x="51562" y="423926"/>
                  </a:lnTo>
                  <a:close/>
                </a:path>
                <a:path w="155575" h="852804">
                  <a:moveTo>
                    <a:pt x="51638" y="464858"/>
                  </a:moveTo>
                  <a:lnTo>
                    <a:pt x="51396" y="463588"/>
                  </a:lnTo>
                  <a:lnTo>
                    <a:pt x="51079" y="463588"/>
                  </a:lnTo>
                  <a:lnTo>
                    <a:pt x="51638" y="464858"/>
                  </a:lnTo>
                  <a:close/>
                </a:path>
                <a:path w="155575" h="852804">
                  <a:moveTo>
                    <a:pt x="52336" y="459778"/>
                  </a:moveTo>
                  <a:lnTo>
                    <a:pt x="51168" y="459130"/>
                  </a:lnTo>
                  <a:lnTo>
                    <a:pt x="50139" y="458914"/>
                  </a:lnTo>
                  <a:lnTo>
                    <a:pt x="50215" y="459232"/>
                  </a:lnTo>
                  <a:lnTo>
                    <a:pt x="52336" y="459778"/>
                  </a:lnTo>
                  <a:close/>
                </a:path>
                <a:path w="155575" h="852804">
                  <a:moveTo>
                    <a:pt x="52959" y="462318"/>
                  </a:moveTo>
                  <a:lnTo>
                    <a:pt x="51295" y="462038"/>
                  </a:lnTo>
                  <a:lnTo>
                    <a:pt x="50330" y="461048"/>
                  </a:lnTo>
                  <a:lnTo>
                    <a:pt x="50190" y="461441"/>
                  </a:lnTo>
                  <a:lnTo>
                    <a:pt x="51079" y="462013"/>
                  </a:lnTo>
                  <a:lnTo>
                    <a:pt x="50050" y="461835"/>
                  </a:lnTo>
                  <a:lnTo>
                    <a:pt x="50114" y="462153"/>
                  </a:lnTo>
                  <a:lnTo>
                    <a:pt x="50190" y="462318"/>
                  </a:lnTo>
                  <a:lnTo>
                    <a:pt x="50507" y="462318"/>
                  </a:lnTo>
                  <a:lnTo>
                    <a:pt x="51562" y="462318"/>
                  </a:lnTo>
                  <a:lnTo>
                    <a:pt x="52959" y="462318"/>
                  </a:lnTo>
                  <a:close/>
                </a:path>
                <a:path w="155575" h="852804">
                  <a:moveTo>
                    <a:pt x="53073" y="460209"/>
                  </a:moveTo>
                  <a:lnTo>
                    <a:pt x="52019" y="460959"/>
                  </a:lnTo>
                  <a:lnTo>
                    <a:pt x="52552" y="461010"/>
                  </a:lnTo>
                  <a:lnTo>
                    <a:pt x="53073" y="460209"/>
                  </a:lnTo>
                  <a:close/>
                </a:path>
                <a:path w="155575" h="852804">
                  <a:moveTo>
                    <a:pt x="54267" y="459778"/>
                  </a:moveTo>
                  <a:lnTo>
                    <a:pt x="50888" y="458978"/>
                  </a:lnTo>
                  <a:lnTo>
                    <a:pt x="51168" y="459130"/>
                  </a:lnTo>
                  <a:lnTo>
                    <a:pt x="54267" y="459778"/>
                  </a:lnTo>
                  <a:close/>
                </a:path>
                <a:path w="155575" h="852804">
                  <a:moveTo>
                    <a:pt x="54737" y="461314"/>
                  </a:moveTo>
                  <a:lnTo>
                    <a:pt x="54698" y="461187"/>
                  </a:lnTo>
                  <a:lnTo>
                    <a:pt x="52552" y="461010"/>
                  </a:lnTo>
                  <a:lnTo>
                    <a:pt x="52336" y="461352"/>
                  </a:lnTo>
                  <a:lnTo>
                    <a:pt x="54737" y="461314"/>
                  </a:lnTo>
                  <a:close/>
                </a:path>
                <a:path w="155575" h="852804">
                  <a:moveTo>
                    <a:pt x="56527" y="442391"/>
                  </a:moveTo>
                  <a:lnTo>
                    <a:pt x="56400" y="442379"/>
                  </a:lnTo>
                  <a:lnTo>
                    <a:pt x="56235" y="442379"/>
                  </a:lnTo>
                  <a:lnTo>
                    <a:pt x="56451" y="442404"/>
                  </a:lnTo>
                  <a:close/>
                </a:path>
                <a:path w="155575" h="852804">
                  <a:moveTo>
                    <a:pt x="56972" y="442290"/>
                  </a:moveTo>
                  <a:lnTo>
                    <a:pt x="56527" y="442391"/>
                  </a:lnTo>
                  <a:lnTo>
                    <a:pt x="56756" y="442391"/>
                  </a:lnTo>
                  <a:lnTo>
                    <a:pt x="56896" y="442353"/>
                  </a:lnTo>
                  <a:close/>
                </a:path>
                <a:path w="155575" h="852804">
                  <a:moveTo>
                    <a:pt x="57594" y="458165"/>
                  </a:moveTo>
                  <a:lnTo>
                    <a:pt x="56413" y="457466"/>
                  </a:lnTo>
                  <a:lnTo>
                    <a:pt x="55359" y="457631"/>
                  </a:lnTo>
                  <a:lnTo>
                    <a:pt x="55753" y="458254"/>
                  </a:lnTo>
                  <a:lnTo>
                    <a:pt x="56959" y="458000"/>
                  </a:lnTo>
                  <a:lnTo>
                    <a:pt x="57594" y="458165"/>
                  </a:lnTo>
                  <a:close/>
                </a:path>
                <a:path w="155575" h="852804">
                  <a:moveTo>
                    <a:pt x="58140" y="442048"/>
                  </a:moveTo>
                  <a:lnTo>
                    <a:pt x="57035" y="441769"/>
                  </a:lnTo>
                  <a:lnTo>
                    <a:pt x="57264" y="442099"/>
                  </a:lnTo>
                  <a:lnTo>
                    <a:pt x="56972" y="442290"/>
                  </a:lnTo>
                  <a:lnTo>
                    <a:pt x="58140" y="442048"/>
                  </a:lnTo>
                  <a:close/>
                </a:path>
                <a:path w="155575" h="852804">
                  <a:moveTo>
                    <a:pt x="58458" y="461251"/>
                  </a:moveTo>
                  <a:lnTo>
                    <a:pt x="54737" y="461314"/>
                  </a:lnTo>
                  <a:lnTo>
                    <a:pt x="54864" y="461683"/>
                  </a:lnTo>
                  <a:lnTo>
                    <a:pt x="58458" y="461251"/>
                  </a:lnTo>
                  <a:close/>
                </a:path>
                <a:path w="155575" h="852804">
                  <a:moveTo>
                    <a:pt x="59461" y="445401"/>
                  </a:moveTo>
                  <a:lnTo>
                    <a:pt x="58889" y="444538"/>
                  </a:lnTo>
                  <a:lnTo>
                    <a:pt x="58483" y="444538"/>
                  </a:lnTo>
                  <a:lnTo>
                    <a:pt x="59232" y="445300"/>
                  </a:lnTo>
                  <a:lnTo>
                    <a:pt x="59461" y="445401"/>
                  </a:lnTo>
                  <a:close/>
                </a:path>
                <a:path w="155575" h="852804">
                  <a:moveTo>
                    <a:pt x="61417" y="328968"/>
                  </a:moveTo>
                  <a:lnTo>
                    <a:pt x="58191" y="327698"/>
                  </a:lnTo>
                  <a:lnTo>
                    <a:pt x="61010" y="328968"/>
                  </a:lnTo>
                  <a:lnTo>
                    <a:pt x="61417" y="328968"/>
                  </a:lnTo>
                  <a:close/>
                </a:path>
                <a:path w="155575" h="852804">
                  <a:moveTo>
                    <a:pt x="61925" y="329171"/>
                  </a:moveTo>
                  <a:lnTo>
                    <a:pt x="61569" y="328968"/>
                  </a:lnTo>
                  <a:lnTo>
                    <a:pt x="61417" y="328968"/>
                  </a:lnTo>
                  <a:lnTo>
                    <a:pt x="61925" y="329171"/>
                  </a:lnTo>
                  <a:close/>
                </a:path>
                <a:path w="155575" h="852804">
                  <a:moveTo>
                    <a:pt x="62852" y="436892"/>
                  </a:moveTo>
                  <a:lnTo>
                    <a:pt x="62560" y="436410"/>
                  </a:lnTo>
                  <a:lnTo>
                    <a:pt x="61861" y="436638"/>
                  </a:lnTo>
                  <a:lnTo>
                    <a:pt x="62852" y="436892"/>
                  </a:lnTo>
                  <a:close/>
                </a:path>
                <a:path w="155575" h="852804">
                  <a:moveTo>
                    <a:pt x="63715" y="325539"/>
                  </a:moveTo>
                  <a:lnTo>
                    <a:pt x="63576" y="325437"/>
                  </a:lnTo>
                  <a:lnTo>
                    <a:pt x="63627" y="325158"/>
                  </a:lnTo>
                  <a:lnTo>
                    <a:pt x="62674" y="325158"/>
                  </a:lnTo>
                  <a:lnTo>
                    <a:pt x="63398" y="326428"/>
                  </a:lnTo>
                  <a:lnTo>
                    <a:pt x="63563" y="325488"/>
                  </a:lnTo>
                  <a:lnTo>
                    <a:pt x="63715" y="325539"/>
                  </a:lnTo>
                  <a:close/>
                </a:path>
                <a:path w="155575" h="852804">
                  <a:moveTo>
                    <a:pt x="63842" y="430568"/>
                  </a:moveTo>
                  <a:lnTo>
                    <a:pt x="63728" y="430212"/>
                  </a:lnTo>
                  <a:lnTo>
                    <a:pt x="62725" y="430034"/>
                  </a:lnTo>
                  <a:lnTo>
                    <a:pt x="63842" y="430568"/>
                  </a:lnTo>
                  <a:close/>
                </a:path>
                <a:path w="155575" h="852804">
                  <a:moveTo>
                    <a:pt x="65697" y="430568"/>
                  </a:moveTo>
                  <a:lnTo>
                    <a:pt x="63398" y="429298"/>
                  </a:lnTo>
                  <a:lnTo>
                    <a:pt x="63728" y="430212"/>
                  </a:lnTo>
                  <a:lnTo>
                    <a:pt x="65697" y="430568"/>
                  </a:lnTo>
                  <a:close/>
                </a:path>
                <a:path w="155575" h="852804">
                  <a:moveTo>
                    <a:pt x="67132" y="431126"/>
                  </a:moveTo>
                  <a:lnTo>
                    <a:pt x="66344" y="430237"/>
                  </a:lnTo>
                  <a:lnTo>
                    <a:pt x="66802" y="430860"/>
                  </a:lnTo>
                  <a:lnTo>
                    <a:pt x="67132" y="431126"/>
                  </a:lnTo>
                  <a:close/>
                </a:path>
                <a:path w="155575" h="852804">
                  <a:moveTo>
                    <a:pt x="67475" y="412902"/>
                  </a:moveTo>
                  <a:lnTo>
                    <a:pt x="67195" y="412940"/>
                  </a:lnTo>
                  <a:lnTo>
                    <a:pt x="67043" y="413054"/>
                  </a:lnTo>
                  <a:lnTo>
                    <a:pt x="67475" y="412902"/>
                  </a:lnTo>
                  <a:close/>
                </a:path>
                <a:path w="155575" h="852804">
                  <a:moveTo>
                    <a:pt x="67487" y="422567"/>
                  </a:moveTo>
                  <a:lnTo>
                    <a:pt x="67246" y="422465"/>
                  </a:lnTo>
                  <a:lnTo>
                    <a:pt x="67056" y="422554"/>
                  </a:lnTo>
                  <a:lnTo>
                    <a:pt x="67297" y="422605"/>
                  </a:lnTo>
                  <a:lnTo>
                    <a:pt x="67487" y="422567"/>
                  </a:lnTo>
                  <a:close/>
                </a:path>
                <a:path w="155575" h="852804">
                  <a:moveTo>
                    <a:pt x="69989" y="405168"/>
                  </a:moveTo>
                  <a:lnTo>
                    <a:pt x="68465" y="406234"/>
                  </a:lnTo>
                  <a:lnTo>
                    <a:pt x="68846" y="406438"/>
                  </a:lnTo>
                  <a:lnTo>
                    <a:pt x="69989" y="405168"/>
                  </a:lnTo>
                  <a:close/>
                </a:path>
                <a:path w="155575" h="852804">
                  <a:moveTo>
                    <a:pt x="70015" y="296354"/>
                  </a:moveTo>
                  <a:lnTo>
                    <a:pt x="69634" y="297218"/>
                  </a:lnTo>
                  <a:lnTo>
                    <a:pt x="69773" y="297218"/>
                  </a:lnTo>
                  <a:lnTo>
                    <a:pt x="70015" y="296354"/>
                  </a:lnTo>
                  <a:close/>
                </a:path>
                <a:path w="155575" h="852804">
                  <a:moveTo>
                    <a:pt x="70142" y="295948"/>
                  </a:moveTo>
                  <a:lnTo>
                    <a:pt x="67995" y="295948"/>
                  </a:lnTo>
                  <a:lnTo>
                    <a:pt x="69977" y="296354"/>
                  </a:lnTo>
                  <a:lnTo>
                    <a:pt x="70142" y="295948"/>
                  </a:lnTo>
                  <a:close/>
                </a:path>
                <a:path w="155575" h="852804">
                  <a:moveTo>
                    <a:pt x="70662" y="283248"/>
                  </a:moveTo>
                  <a:lnTo>
                    <a:pt x="68503" y="281978"/>
                  </a:lnTo>
                  <a:lnTo>
                    <a:pt x="69913" y="283248"/>
                  </a:lnTo>
                  <a:lnTo>
                    <a:pt x="70662" y="283248"/>
                  </a:lnTo>
                  <a:close/>
                </a:path>
                <a:path w="155575" h="852804">
                  <a:moveTo>
                    <a:pt x="70688" y="398322"/>
                  </a:moveTo>
                  <a:lnTo>
                    <a:pt x="70446" y="398284"/>
                  </a:lnTo>
                  <a:lnTo>
                    <a:pt x="70192" y="398360"/>
                  </a:lnTo>
                  <a:lnTo>
                    <a:pt x="70688" y="398322"/>
                  </a:lnTo>
                  <a:close/>
                </a:path>
                <a:path w="155575" h="852804">
                  <a:moveTo>
                    <a:pt x="70840" y="398322"/>
                  </a:moveTo>
                  <a:lnTo>
                    <a:pt x="70497" y="398068"/>
                  </a:lnTo>
                  <a:lnTo>
                    <a:pt x="70142" y="398043"/>
                  </a:lnTo>
                  <a:lnTo>
                    <a:pt x="70523" y="398195"/>
                  </a:lnTo>
                  <a:lnTo>
                    <a:pt x="70662" y="398297"/>
                  </a:lnTo>
                  <a:lnTo>
                    <a:pt x="70840" y="398322"/>
                  </a:lnTo>
                  <a:close/>
                </a:path>
                <a:path w="155575" h="852804">
                  <a:moveTo>
                    <a:pt x="70878" y="383578"/>
                  </a:moveTo>
                  <a:lnTo>
                    <a:pt x="69621" y="382308"/>
                  </a:lnTo>
                  <a:lnTo>
                    <a:pt x="68326" y="382308"/>
                  </a:lnTo>
                  <a:lnTo>
                    <a:pt x="70878" y="383578"/>
                  </a:lnTo>
                  <a:close/>
                </a:path>
                <a:path w="155575" h="852804">
                  <a:moveTo>
                    <a:pt x="71259" y="393128"/>
                  </a:moveTo>
                  <a:lnTo>
                    <a:pt x="71043" y="393128"/>
                  </a:lnTo>
                  <a:lnTo>
                    <a:pt x="70662" y="393103"/>
                  </a:lnTo>
                  <a:lnTo>
                    <a:pt x="70777" y="393319"/>
                  </a:lnTo>
                  <a:lnTo>
                    <a:pt x="71259" y="393128"/>
                  </a:lnTo>
                  <a:close/>
                </a:path>
                <a:path w="155575" h="852804">
                  <a:moveTo>
                    <a:pt x="71678" y="271932"/>
                  </a:moveTo>
                  <a:lnTo>
                    <a:pt x="71399" y="271843"/>
                  </a:lnTo>
                  <a:lnTo>
                    <a:pt x="71170" y="271843"/>
                  </a:lnTo>
                  <a:lnTo>
                    <a:pt x="71678" y="271932"/>
                  </a:lnTo>
                  <a:close/>
                </a:path>
                <a:path w="155575" h="852804">
                  <a:moveTo>
                    <a:pt x="71932" y="416598"/>
                  </a:moveTo>
                  <a:lnTo>
                    <a:pt x="68986" y="415328"/>
                  </a:lnTo>
                  <a:lnTo>
                    <a:pt x="70700" y="416598"/>
                  </a:lnTo>
                  <a:lnTo>
                    <a:pt x="71932" y="416598"/>
                  </a:lnTo>
                  <a:close/>
                </a:path>
                <a:path w="155575" h="852804">
                  <a:moveTo>
                    <a:pt x="72313" y="383578"/>
                  </a:moveTo>
                  <a:lnTo>
                    <a:pt x="72009" y="382308"/>
                  </a:lnTo>
                  <a:lnTo>
                    <a:pt x="69621" y="382308"/>
                  </a:lnTo>
                  <a:lnTo>
                    <a:pt x="72313" y="383578"/>
                  </a:lnTo>
                  <a:close/>
                </a:path>
                <a:path w="155575" h="852804">
                  <a:moveTo>
                    <a:pt x="72847" y="281978"/>
                  </a:moveTo>
                  <a:lnTo>
                    <a:pt x="72301" y="281419"/>
                  </a:lnTo>
                  <a:lnTo>
                    <a:pt x="69456" y="280708"/>
                  </a:lnTo>
                  <a:lnTo>
                    <a:pt x="72847" y="281978"/>
                  </a:lnTo>
                  <a:close/>
                </a:path>
                <a:path w="155575" h="852804">
                  <a:moveTo>
                    <a:pt x="73190" y="404253"/>
                  </a:moveTo>
                  <a:lnTo>
                    <a:pt x="72682" y="404190"/>
                  </a:lnTo>
                  <a:lnTo>
                    <a:pt x="72288" y="404152"/>
                  </a:lnTo>
                  <a:lnTo>
                    <a:pt x="71907" y="404114"/>
                  </a:lnTo>
                  <a:lnTo>
                    <a:pt x="72199" y="404164"/>
                  </a:lnTo>
                  <a:lnTo>
                    <a:pt x="72567" y="404215"/>
                  </a:lnTo>
                  <a:lnTo>
                    <a:pt x="73190" y="404253"/>
                  </a:lnTo>
                  <a:close/>
                </a:path>
                <a:path w="155575" h="852804">
                  <a:moveTo>
                    <a:pt x="74472" y="411518"/>
                  </a:moveTo>
                  <a:lnTo>
                    <a:pt x="72707" y="410248"/>
                  </a:lnTo>
                  <a:lnTo>
                    <a:pt x="70802" y="410248"/>
                  </a:lnTo>
                  <a:lnTo>
                    <a:pt x="68554" y="408978"/>
                  </a:lnTo>
                  <a:lnTo>
                    <a:pt x="69964" y="411518"/>
                  </a:lnTo>
                  <a:lnTo>
                    <a:pt x="71780" y="411518"/>
                  </a:lnTo>
                  <a:lnTo>
                    <a:pt x="69608" y="410248"/>
                  </a:lnTo>
                  <a:lnTo>
                    <a:pt x="74472" y="411518"/>
                  </a:lnTo>
                  <a:close/>
                </a:path>
                <a:path w="155575" h="852804">
                  <a:moveTo>
                    <a:pt x="74498" y="395236"/>
                  </a:moveTo>
                  <a:lnTo>
                    <a:pt x="73621" y="394601"/>
                  </a:lnTo>
                  <a:lnTo>
                    <a:pt x="70358" y="394042"/>
                  </a:lnTo>
                  <a:lnTo>
                    <a:pt x="70891" y="394436"/>
                  </a:lnTo>
                  <a:lnTo>
                    <a:pt x="74498" y="395236"/>
                  </a:lnTo>
                  <a:close/>
                </a:path>
                <a:path w="155575" h="852804">
                  <a:moveTo>
                    <a:pt x="76301" y="378256"/>
                  </a:moveTo>
                  <a:lnTo>
                    <a:pt x="74764" y="377672"/>
                  </a:lnTo>
                  <a:lnTo>
                    <a:pt x="74472" y="377977"/>
                  </a:lnTo>
                  <a:lnTo>
                    <a:pt x="73139" y="378066"/>
                  </a:lnTo>
                  <a:lnTo>
                    <a:pt x="73520" y="378320"/>
                  </a:lnTo>
                  <a:lnTo>
                    <a:pt x="75171" y="378485"/>
                  </a:lnTo>
                  <a:lnTo>
                    <a:pt x="76301" y="378256"/>
                  </a:lnTo>
                  <a:close/>
                </a:path>
                <a:path w="155575" h="852804">
                  <a:moveTo>
                    <a:pt x="76746" y="391198"/>
                  </a:moveTo>
                  <a:lnTo>
                    <a:pt x="70129" y="388899"/>
                  </a:lnTo>
                  <a:lnTo>
                    <a:pt x="68732" y="389928"/>
                  </a:lnTo>
                  <a:lnTo>
                    <a:pt x="70053" y="389928"/>
                  </a:lnTo>
                  <a:lnTo>
                    <a:pt x="76746" y="391198"/>
                  </a:lnTo>
                  <a:close/>
                </a:path>
                <a:path w="155575" h="852804">
                  <a:moveTo>
                    <a:pt x="77000" y="290868"/>
                  </a:moveTo>
                  <a:lnTo>
                    <a:pt x="74231" y="289598"/>
                  </a:lnTo>
                  <a:lnTo>
                    <a:pt x="73355" y="289598"/>
                  </a:lnTo>
                  <a:lnTo>
                    <a:pt x="77000" y="290868"/>
                  </a:lnTo>
                  <a:close/>
                </a:path>
                <a:path w="155575" h="852804">
                  <a:moveTo>
                    <a:pt x="78232" y="365366"/>
                  </a:moveTo>
                  <a:lnTo>
                    <a:pt x="78003" y="365264"/>
                  </a:lnTo>
                  <a:lnTo>
                    <a:pt x="78232" y="365366"/>
                  </a:lnTo>
                  <a:close/>
                </a:path>
                <a:path w="155575" h="852804">
                  <a:moveTo>
                    <a:pt x="80733" y="365290"/>
                  </a:moveTo>
                  <a:lnTo>
                    <a:pt x="78232" y="365366"/>
                  </a:lnTo>
                  <a:lnTo>
                    <a:pt x="78917" y="365696"/>
                  </a:lnTo>
                  <a:lnTo>
                    <a:pt x="80733" y="365290"/>
                  </a:lnTo>
                  <a:close/>
                </a:path>
                <a:path w="155575" h="852804">
                  <a:moveTo>
                    <a:pt x="80797" y="368338"/>
                  </a:moveTo>
                  <a:lnTo>
                    <a:pt x="80683" y="367068"/>
                  </a:lnTo>
                  <a:lnTo>
                    <a:pt x="56095" y="367068"/>
                  </a:lnTo>
                  <a:lnTo>
                    <a:pt x="55435" y="367068"/>
                  </a:lnTo>
                  <a:lnTo>
                    <a:pt x="57048" y="369608"/>
                  </a:lnTo>
                  <a:lnTo>
                    <a:pt x="51511" y="372148"/>
                  </a:lnTo>
                  <a:lnTo>
                    <a:pt x="49237" y="374688"/>
                  </a:lnTo>
                  <a:lnTo>
                    <a:pt x="48526" y="375958"/>
                  </a:lnTo>
                  <a:lnTo>
                    <a:pt x="58559" y="377228"/>
                  </a:lnTo>
                  <a:lnTo>
                    <a:pt x="53911" y="378498"/>
                  </a:lnTo>
                  <a:lnTo>
                    <a:pt x="50609" y="377228"/>
                  </a:lnTo>
                  <a:lnTo>
                    <a:pt x="54216" y="379768"/>
                  </a:lnTo>
                  <a:lnTo>
                    <a:pt x="49517" y="381038"/>
                  </a:lnTo>
                  <a:lnTo>
                    <a:pt x="52501" y="384848"/>
                  </a:lnTo>
                  <a:lnTo>
                    <a:pt x="51752" y="384848"/>
                  </a:lnTo>
                  <a:lnTo>
                    <a:pt x="50736" y="383578"/>
                  </a:lnTo>
                  <a:lnTo>
                    <a:pt x="48234" y="383578"/>
                  </a:lnTo>
                  <a:lnTo>
                    <a:pt x="50317" y="386118"/>
                  </a:lnTo>
                  <a:lnTo>
                    <a:pt x="47866" y="386118"/>
                  </a:lnTo>
                  <a:lnTo>
                    <a:pt x="52311" y="387388"/>
                  </a:lnTo>
                  <a:lnTo>
                    <a:pt x="49999" y="387388"/>
                  </a:lnTo>
                  <a:lnTo>
                    <a:pt x="48272" y="388658"/>
                  </a:lnTo>
                  <a:lnTo>
                    <a:pt x="49644" y="388658"/>
                  </a:lnTo>
                  <a:lnTo>
                    <a:pt x="52095" y="389928"/>
                  </a:lnTo>
                  <a:lnTo>
                    <a:pt x="50279" y="391198"/>
                  </a:lnTo>
                  <a:lnTo>
                    <a:pt x="53365" y="391198"/>
                  </a:lnTo>
                  <a:lnTo>
                    <a:pt x="48450" y="392468"/>
                  </a:lnTo>
                  <a:lnTo>
                    <a:pt x="48298" y="392468"/>
                  </a:lnTo>
                  <a:lnTo>
                    <a:pt x="48869" y="393738"/>
                  </a:lnTo>
                  <a:lnTo>
                    <a:pt x="49517" y="394131"/>
                  </a:lnTo>
                  <a:lnTo>
                    <a:pt x="49390" y="395008"/>
                  </a:lnTo>
                  <a:lnTo>
                    <a:pt x="47498" y="393738"/>
                  </a:lnTo>
                  <a:lnTo>
                    <a:pt x="47434" y="395008"/>
                  </a:lnTo>
                  <a:lnTo>
                    <a:pt x="48171" y="395008"/>
                  </a:lnTo>
                  <a:lnTo>
                    <a:pt x="50571" y="396278"/>
                  </a:lnTo>
                  <a:lnTo>
                    <a:pt x="44792" y="396278"/>
                  </a:lnTo>
                  <a:lnTo>
                    <a:pt x="54571" y="398818"/>
                  </a:lnTo>
                  <a:lnTo>
                    <a:pt x="47332" y="398818"/>
                  </a:lnTo>
                  <a:lnTo>
                    <a:pt x="49441" y="400088"/>
                  </a:lnTo>
                  <a:lnTo>
                    <a:pt x="50660" y="402424"/>
                  </a:lnTo>
                  <a:lnTo>
                    <a:pt x="46570" y="401358"/>
                  </a:lnTo>
                  <a:lnTo>
                    <a:pt x="47967" y="403593"/>
                  </a:lnTo>
                  <a:lnTo>
                    <a:pt x="50863" y="402780"/>
                  </a:lnTo>
                  <a:lnTo>
                    <a:pt x="51523" y="403898"/>
                  </a:lnTo>
                  <a:lnTo>
                    <a:pt x="48145" y="403898"/>
                  </a:lnTo>
                  <a:lnTo>
                    <a:pt x="51930" y="405168"/>
                  </a:lnTo>
                  <a:lnTo>
                    <a:pt x="50482" y="406438"/>
                  </a:lnTo>
                  <a:lnTo>
                    <a:pt x="48564" y="406438"/>
                  </a:lnTo>
                  <a:lnTo>
                    <a:pt x="49352" y="407708"/>
                  </a:lnTo>
                  <a:lnTo>
                    <a:pt x="47256" y="408711"/>
                  </a:lnTo>
                  <a:lnTo>
                    <a:pt x="47129" y="408609"/>
                  </a:lnTo>
                  <a:lnTo>
                    <a:pt x="47231" y="408736"/>
                  </a:lnTo>
                  <a:lnTo>
                    <a:pt x="46710" y="408978"/>
                  </a:lnTo>
                  <a:lnTo>
                    <a:pt x="48933" y="410248"/>
                  </a:lnTo>
                  <a:lnTo>
                    <a:pt x="51663" y="410248"/>
                  </a:lnTo>
                  <a:lnTo>
                    <a:pt x="54114" y="412330"/>
                  </a:lnTo>
                  <a:lnTo>
                    <a:pt x="50330" y="411518"/>
                  </a:lnTo>
                  <a:lnTo>
                    <a:pt x="54444" y="414058"/>
                  </a:lnTo>
                  <a:lnTo>
                    <a:pt x="47485" y="411670"/>
                  </a:lnTo>
                  <a:lnTo>
                    <a:pt x="48310" y="412788"/>
                  </a:lnTo>
                  <a:lnTo>
                    <a:pt x="47815" y="412788"/>
                  </a:lnTo>
                  <a:lnTo>
                    <a:pt x="50114" y="414058"/>
                  </a:lnTo>
                  <a:lnTo>
                    <a:pt x="47345" y="414058"/>
                  </a:lnTo>
                  <a:lnTo>
                    <a:pt x="51104" y="415328"/>
                  </a:lnTo>
                  <a:lnTo>
                    <a:pt x="48729" y="415328"/>
                  </a:lnTo>
                  <a:lnTo>
                    <a:pt x="48780" y="416598"/>
                  </a:lnTo>
                  <a:lnTo>
                    <a:pt x="53543" y="419138"/>
                  </a:lnTo>
                  <a:lnTo>
                    <a:pt x="51333" y="419138"/>
                  </a:lnTo>
                  <a:lnTo>
                    <a:pt x="47002" y="417868"/>
                  </a:lnTo>
                  <a:lnTo>
                    <a:pt x="49771" y="420408"/>
                  </a:lnTo>
                  <a:lnTo>
                    <a:pt x="45935" y="419138"/>
                  </a:lnTo>
                  <a:lnTo>
                    <a:pt x="46913" y="420408"/>
                  </a:lnTo>
                  <a:lnTo>
                    <a:pt x="48615" y="420408"/>
                  </a:lnTo>
                  <a:lnTo>
                    <a:pt x="51282" y="421678"/>
                  </a:lnTo>
                  <a:lnTo>
                    <a:pt x="48437" y="421678"/>
                  </a:lnTo>
                  <a:lnTo>
                    <a:pt x="48895" y="422948"/>
                  </a:lnTo>
                  <a:lnTo>
                    <a:pt x="49961" y="422948"/>
                  </a:lnTo>
                  <a:lnTo>
                    <a:pt x="50292" y="423202"/>
                  </a:lnTo>
                  <a:lnTo>
                    <a:pt x="50533" y="423049"/>
                  </a:lnTo>
                  <a:lnTo>
                    <a:pt x="50736" y="422948"/>
                  </a:lnTo>
                  <a:lnTo>
                    <a:pt x="55346" y="422948"/>
                  </a:lnTo>
                  <a:lnTo>
                    <a:pt x="54089" y="424218"/>
                  </a:lnTo>
                  <a:lnTo>
                    <a:pt x="51562" y="424218"/>
                  </a:lnTo>
                  <a:lnTo>
                    <a:pt x="53911" y="425488"/>
                  </a:lnTo>
                  <a:lnTo>
                    <a:pt x="50939" y="425488"/>
                  </a:lnTo>
                  <a:lnTo>
                    <a:pt x="48361" y="426758"/>
                  </a:lnTo>
                  <a:lnTo>
                    <a:pt x="48895" y="426961"/>
                  </a:lnTo>
                  <a:lnTo>
                    <a:pt x="50495" y="427761"/>
                  </a:lnTo>
                  <a:lnTo>
                    <a:pt x="49733" y="427278"/>
                  </a:lnTo>
                  <a:lnTo>
                    <a:pt x="51676" y="428028"/>
                  </a:lnTo>
                  <a:lnTo>
                    <a:pt x="53035" y="428028"/>
                  </a:lnTo>
                  <a:lnTo>
                    <a:pt x="50711" y="429298"/>
                  </a:lnTo>
                  <a:lnTo>
                    <a:pt x="50114" y="429298"/>
                  </a:lnTo>
                  <a:lnTo>
                    <a:pt x="49758" y="428028"/>
                  </a:lnTo>
                  <a:lnTo>
                    <a:pt x="48437" y="429298"/>
                  </a:lnTo>
                  <a:lnTo>
                    <a:pt x="50939" y="430568"/>
                  </a:lnTo>
                  <a:lnTo>
                    <a:pt x="49453" y="431838"/>
                  </a:lnTo>
                  <a:lnTo>
                    <a:pt x="45542" y="430568"/>
                  </a:lnTo>
                  <a:lnTo>
                    <a:pt x="45377" y="430568"/>
                  </a:lnTo>
                  <a:lnTo>
                    <a:pt x="45770" y="431838"/>
                  </a:lnTo>
                  <a:lnTo>
                    <a:pt x="49326" y="434378"/>
                  </a:lnTo>
                  <a:lnTo>
                    <a:pt x="48107" y="435648"/>
                  </a:lnTo>
                  <a:lnTo>
                    <a:pt x="48590" y="435648"/>
                  </a:lnTo>
                  <a:lnTo>
                    <a:pt x="53975" y="436918"/>
                  </a:lnTo>
                  <a:lnTo>
                    <a:pt x="45720" y="435648"/>
                  </a:lnTo>
                  <a:lnTo>
                    <a:pt x="48069" y="436918"/>
                  </a:lnTo>
                  <a:lnTo>
                    <a:pt x="47713" y="436918"/>
                  </a:lnTo>
                  <a:lnTo>
                    <a:pt x="45542" y="435851"/>
                  </a:lnTo>
                  <a:lnTo>
                    <a:pt x="44627" y="436918"/>
                  </a:lnTo>
                  <a:lnTo>
                    <a:pt x="46609" y="438188"/>
                  </a:lnTo>
                  <a:lnTo>
                    <a:pt x="47980" y="440728"/>
                  </a:lnTo>
                  <a:lnTo>
                    <a:pt x="46634" y="439458"/>
                  </a:lnTo>
                  <a:lnTo>
                    <a:pt x="45262" y="439458"/>
                  </a:lnTo>
                  <a:lnTo>
                    <a:pt x="45580" y="440728"/>
                  </a:lnTo>
                  <a:lnTo>
                    <a:pt x="44805" y="441998"/>
                  </a:lnTo>
                  <a:lnTo>
                    <a:pt x="47929" y="441998"/>
                  </a:lnTo>
                  <a:lnTo>
                    <a:pt x="44831" y="443268"/>
                  </a:lnTo>
                  <a:lnTo>
                    <a:pt x="45643" y="444538"/>
                  </a:lnTo>
                  <a:lnTo>
                    <a:pt x="46710" y="447078"/>
                  </a:lnTo>
                  <a:lnTo>
                    <a:pt x="43230" y="447078"/>
                  </a:lnTo>
                  <a:lnTo>
                    <a:pt x="44183" y="448348"/>
                  </a:lnTo>
                  <a:lnTo>
                    <a:pt x="47561" y="448348"/>
                  </a:lnTo>
                  <a:lnTo>
                    <a:pt x="48920" y="449618"/>
                  </a:lnTo>
                  <a:lnTo>
                    <a:pt x="42545" y="449618"/>
                  </a:lnTo>
                  <a:lnTo>
                    <a:pt x="51638" y="450888"/>
                  </a:lnTo>
                  <a:lnTo>
                    <a:pt x="50482" y="450888"/>
                  </a:lnTo>
                  <a:lnTo>
                    <a:pt x="50482" y="453428"/>
                  </a:lnTo>
                  <a:lnTo>
                    <a:pt x="47015" y="453428"/>
                  </a:lnTo>
                  <a:lnTo>
                    <a:pt x="46431" y="452374"/>
                  </a:lnTo>
                  <a:lnTo>
                    <a:pt x="50482" y="453428"/>
                  </a:lnTo>
                  <a:lnTo>
                    <a:pt x="50482" y="450888"/>
                  </a:lnTo>
                  <a:lnTo>
                    <a:pt x="47345" y="450888"/>
                  </a:lnTo>
                  <a:lnTo>
                    <a:pt x="47891" y="452158"/>
                  </a:lnTo>
                  <a:lnTo>
                    <a:pt x="45567" y="450888"/>
                  </a:lnTo>
                  <a:lnTo>
                    <a:pt x="45605" y="452158"/>
                  </a:lnTo>
                  <a:lnTo>
                    <a:pt x="43776" y="452158"/>
                  </a:lnTo>
                  <a:lnTo>
                    <a:pt x="43180" y="453428"/>
                  </a:lnTo>
                  <a:lnTo>
                    <a:pt x="43256" y="452158"/>
                  </a:lnTo>
                  <a:lnTo>
                    <a:pt x="41579" y="453428"/>
                  </a:lnTo>
                  <a:lnTo>
                    <a:pt x="42506" y="453428"/>
                  </a:lnTo>
                  <a:lnTo>
                    <a:pt x="49453" y="455968"/>
                  </a:lnTo>
                  <a:lnTo>
                    <a:pt x="43853" y="454774"/>
                  </a:lnTo>
                  <a:lnTo>
                    <a:pt x="47904" y="457238"/>
                  </a:lnTo>
                  <a:lnTo>
                    <a:pt x="43815" y="454761"/>
                  </a:lnTo>
                  <a:lnTo>
                    <a:pt x="43472" y="454698"/>
                  </a:lnTo>
                  <a:lnTo>
                    <a:pt x="44488" y="455282"/>
                  </a:lnTo>
                  <a:lnTo>
                    <a:pt x="45389" y="455968"/>
                  </a:lnTo>
                  <a:lnTo>
                    <a:pt x="37376" y="455968"/>
                  </a:lnTo>
                  <a:lnTo>
                    <a:pt x="40868" y="457238"/>
                  </a:lnTo>
                  <a:lnTo>
                    <a:pt x="41186" y="457238"/>
                  </a:lnTo>
                  <a:lnTo>
                    <a:pt x="44373" y="459778"/>
                  </a:lnTo>
                  <a:lnTo>
                    <a:pt x="36563" y="458508"/>
                  </a:lnTo>
                  <a:lnTo>
                    <a:pt x="40919" y="461048"/>
                  </a:lnTo>
                  <a:lnTo>
                    <a:pt x="42570" y="462318"/>
                  </a:lnTo>
                  <a:lnTo>
                    <a:pt x="45872" y="463588"/>
                  </a:lnTo>
                  <a:lnTo>
                    <a:pt x="47294" y="464858"/>
                  </a:lnTo>
                  <a:lnTo>
                    <a:pt x="45618" y="464858"/>
                  </a:lnTo>
                  <a:lnTo>
                    <a:pt x="43738" y="463588"/>
                  </a:lnTo>
                  <a:lnTo>
                    <a:pt x="42138" y="464858"/>
                  </a:lnTo>
                  <a:lnTo>
                    <a:pt x="40563" y="464858"/>
                  </a:lnTo>
                  <a:lnTo>
                    <a:pt x="40728" y="466128"/>
                  </a:lnTo>
                  <a:lnTo>
                    <a:pt x="39687" y="466128"/>
                  </a:lnTo>
                  <a:lnTo>
                    <a:pt x="38620" y="464858"/>
                  </a:lnTo>
                  <a:lnTo>
                    <a:pt x="39420" y="466128"/>
                  </a:lnTo>
                  <a:lnTo>
                    <a:pt x="41160" y="467398"/>
                  </a:lnTo>
                  <a:lnTo>
                    <a:pt x="42545" y="467398"/>
                  </a:lnTo>
                  <a:lnTo>
                    <a:pt x="43103" y="468668"/>
                  </a:lnTo>
                  <a:lnTo>
                    <a:pt x="49022" y="468668"/>
                  </a:lnTo>
                  <a:lnTo>
                    <a:pt x="42519" y="466128"/>
                  </a:lnTo>
                  <a:lnTo>
                    <a:pt x="43027" y="466128"/>
                  </a:lnTo>
                  <a:lnTo>
                    <a:pt x="47193" y="467398"/>
                  </a:lnTo>
                  <a:lnTo>
                    <a:pt x="43865" y="466128"/>
                  </a:lnTo>
                  <a:lnTo>
                    <a:pt x="49453" y="466128"/>
                  </a:lnTo>
                  <a:lnTo>
                    <a:pt x="49733" y="466128"/>
                  </a:lnTo>
                  <a:lnTo>
                    <a:pt x="53594" y="466128"/>
                  </a:lnTo>
                  <a:lnTo>
                    <a:pt x="48094" y="463588"/>
                  </a:lnTo>
                  <a:lnTo>
                    <a:pt x="48552" y="463588"/>
                  </a:lnTo>
                  <a:lnTo>
                    <a:pt x="45135" y="461048"/>
                  </a:lnTo>
                  <a:lnTo>
                    <a:pt x="49276" y="461708"/>
                  </a:lnTo>
                  <a:lnTo>
                    <a:pt x="48247" y="461048"/>
                  </a:lnTo>
                  <a:lnTo>
                    <a:pt x="49555" y="461048"/>
                  </a:lnTo>
                  <a:lnTo>
                    <a:pt x="50330" y="461048"/>
                  </a:lnTo>
                  <a:lnTo>
                    <a:pt x="51231" y="461048"/>
                  </a:lnTo>
                  <a:lnTo>
                    <a:pt x="49288" y="459778"/>
                  </a:lnTo>
                  <a:lnTo>
                    <a:pt x="47345" y="458508"/>
                  </a:lnTo>
                  <a:lnTo>
                    <a:pt x="49530" y="459066"/>
                  </a:lnTo>
                  <a:lnTo>
                    <a:pt x="49110" y="458698"/>
                  </a:lnTo>
                  <a:lnTo>
                    <a:pt x="48145" y="458508"/>
                  </a:lnTo>
                  <a:lnTo>
                    <a:pt x="48882" y="458508"/>
                  </a:lnTo>
                  <a:lnTo>
                    <a:pt x="50025" y="458508"/>
                  </a:lnTo>
                  <a:lnTo>
                    <a:pt x="54457" y="458508"/>
                  </a:lnTo>
                  <a:lnTo>
                    <a:pt x="49885" y="457238"/>
                  </a:lnTo>
                  <a:lnTo>
                    <a:pt x="55753" y="458508"/>
                  </a:lnTo>
                  <a:lnTo>
                    <a:pt x="54978" y="457238"/>
                  </a:lnTo>
                  <a:lnTo>
                    <a:pt x="51269" y="455968"/>
                  </a:lnTo>
                  <a:lnTo>
                    <a:pt x="53378" y="455968"/>
                  </a:lnTo>
                  <a:lnTo>
                    <a:pt x="54241" y="456222"/>
                  </a:lnTo>
                  <a:lnTo>
                    <a:pt x="54775" y="456438"/>
                  </a:lnTo>
                  <a:lnTo>
                    <a:pt x="54978" y="456628"/>
                  </a:lnTo>
                  <a:lnTo>
                    <a:pt x="56184" y="456857"/>
                  </a:lnTo>
                  <a:lnTo>
                    <a:pt x="57023" y="457034"/>
                  </a:lnTo>
                  <a:lnTo>
                    <a:pt x="57175" y="456920"/>
                  </a:lnTo>
                  <a:lnTo>
                    <a:pt x="54317" y="456222"/>
                  </a:lnTo>
                  <a:lnTo>
                    <a:pt x="53403" y="455968"/>
                  </a:lnTo>
                  <a:lnTo>
                    <a:pt x="53682" y="455968"/>
                  </a:lnTo>
                  <a:lnTo>
                    <a:pt x="52654" y="454698"/>
                  </a:lnTo>
                  <a:lnTo>
                    <a:pt x="53873" y="454698"/>
                  </a:lnTo>
                  <a:lnTo>
                    <a:pt x="55041" y="453428"/>
                  </a:lnTo>
                  <a:lnTo>
                    <a:pt x="57188" y="453428"/>
                  </a:lnTo>
                  <a:lnTo>
                    <a:pt x="53479" y="452158"/>
                  </a:lnTo>
                  <a:lnTo>
                    <a:pt x="54381" y="452158"/>
                  </a:lnTo>
                  <a:lnTo>
                    <a:pt x="53733" y="450888"/>
                  </a:lnTo>
                  <a:lnTo>
                    <a:pt x="55981" y="450888"/>
                  </a:lnTo>
                  <a:lnTo>
                    <a:pt x="56832" y="452158"/>
                  </a:lnTo>
                  <a:lnTo>
                    <a:pt x="57873" y="452158"/>
                  </a:lnTo>
                  <a:lnTo>
                    <a:pt x="56705" y="450888"/>
                  </a:lnTo>
                  <a:lnTo>
                    <a:pt x="57886" y="450888"/>
                  </a:lnTo>
                  <a:lnTo>
                    <a:pt x="58242" y="451104"/>
                  </a:lnTo>
                  <a:lnTo>
                    <a:pt x="58712" y="451243"/>
                  </a:lnTo>
                  <a:lnTo>
                    <a:pt x="59207" y="451421"/>
                  </a:lnTo>
                  <a:lnTo>
                    <a:pt x="58000" y="450888"/>
                  </a:lnTo>
                  <a:lnTo>
                    <a:pt x="58559" y="450888"/>
                  </a:lnTo>
                  <a:lnTo>
                    <a:pt x="55587" y="448348"/>
                  </a:lnTo>
                  <a:lnTo>
                    <a:pt x="55067" y="448348"/>
                  </a:lnTo>
                  <a:lnTo>
                    <a:pt x="50215" y="447078"/>
                  </a:lnTo>
                  <a:lnTo>
                    <a:pt x="48704" y="445808"/>
                  </a:lnTo>
                  <a:lnTo>
                    <a:pt x="52539" y="447078"/>
                  </a:lnTo>
                  <a:lnTo>
                    <a:pt x="56807" y="447078"/>
                  </a:lnTo>
                  <a:lnTo>
                    <a:pt x="56603" y="445808"/>
                  </a:lnTo>
                  <a:lnTo>
                    <a:pt x="59093" y="447078"/>
                  </a:lnTo>
                  <a:lnTo>
                    <a:pt x="60223" y="445808"/>
                  </a:lnTo>
                  <a:lnTo>
                    <a:pt x="60413" y="445808"/>
                  </a:lnTo>
                  <a:lnTo>
                    <a:pt x="59461" y="445401"/>
                  </a:lnTo>
                  <a:lnTo>
                    <a:pt x="59728" y="445808"/>
                  </a:lnTo>
                  <a:lnTo>
                    <a:pt x="59232" y="445300"/>
                  </a:lnTo>
                  <a:lnTo>
                    <a:pt x="57416" y="444538"/>
                  </a:lnTo>
                  <a:lnTo>
                    <a:pt x="58483" y="444538"/>
                  </a:lnTo>
                  <a:lnTo>
                    <a:pt x="59753" y="443268"/>
                  </a:lnTo>
                  <a:lnTo>
                    <a:pt x="56222" y="443268"/>
                  </a:lnTo>
                  <a:lnTo>
                    <a:pt x="53378" y="440728"/>
                  </a:lnTo>
                  <a:lnTo>
                    <a:pt x="58394" y="440728"/>
                  </a:lnTo>
                  <a:lnTo>
                    <a:pt x="57391" y="439458"/>
                  </a:lnTo>
                  <a:lnTo>
                    <a:pt x="58394" y="439458"/>
                  </a:lnTo>
                  <a:lnTo>
                    <a:pt x="57416" y="438188"/>
                  </a:lnTo>
                  <a:lnTo>
                    <a:pt x="58089" y="438188"/>
                  </a:lnTo>
                  <a:lnTo>
                    <a:pt x="56045" y="436918"/>
                  </a:lnTo>
                  <a:lnTo>
                    <a:pt x="59182" y="436918"/>
                  </a:lnTo>
                  <a:lnTo>
                    <a:pt x="58559" y="435648"/>
                  </a:lnTo>
                  <a:lnTo>
                    <a:pt x="59283" y="435648"/>
                  </a:lnTo>
                  <a:lnTo>
                    <a:pt x="60921" y="436918"/>
                  </a:lnTo>
                  <a:lnTo>
                    <a:pt x="60896" y="435648"/>
                  </a:lnTo>
                  <a:lnTo>
                    <a:pt x="63080" y="435648"/>
                  </a:lnTo>
                  <a:lnTo>
                    <a:pt x="63931" y="434378"/>
                  </a:lnTo>
                  <a:lnTo>
                    <a:pt x="61264" y="434378"/>
                  </a:lnTo>
                  <a:lnTo>
                    <a:pt x="60985" y="433108"/>
                  </a:lnTo>
                  <a:lnTo>
                    <a:pt x="61595" y="433108"/>
                  </a:lnTo>
                  <a:lnTo>
                    <a:pt x="64947" y="434378"/>
                  </a:lnTo>
                  <a:lnTo>
                    <a:pt x="69418" y="433108"/>
                  </a:lnTo>
                  <a:lnTo>
                    <a:pt x="65786" y="431838"/>
                  </a:lnTo>
                  <a:lnTo>
                    <a:pt x="58508" y="429298"/>
                  </a:lnTo>
                  <a:lnTo>
                    <a:pt x="62725" y="430034"/>
                  </a:lnTo>
                  <a:lnTo>
                    <a:pt x="61125" y="429298"/>
                  </a:lnTo>
                  <a:lnTo>
                    <a:pt x="63398" y="429298"/>
                  </a:lnTo>
                  <a:lnTo>
                    <a:pt x="66852" y="429298"/>
                  </a:lnTo>
                  <a:lnTo>
                    <a:pt x="68948" y="428028"/>
                  </a:lnTo>
                  <a:lnTo>
                    <a:pt x="62090" y="426758"/>
                  </a:lnTo>
                  <a:lnTo>
                    <a:pt x="62344" y="426758"/>
                  </a:lnTo>
                  <a:lnTo>
                    <a:pt x="59080" y="425488"/>
                  </a:lnTo>
                  <a:lnTo>
                    <a:pt x="58102" y="424218"/>
                  </a:lnTo>
                  <a:lnTo>
                    <a:pt x="58712" y="424218"/>
                  </a:lnTo>
                  <a:lnTo>
                    <a:pt x="63385" y="425488"/>
                  </a:lnTo>
                  <a:lnTo>
                    <a:pt x="63906" y="425488"/>
                  </a:lnTo>
                  <a:lnTo>
                    <a:pt x="64350" y="426758"/>
                  </a:lnTo>
                  <a:lnTo>
                    <a:pt x="65735" y="426758"/>
                  </a:lnTo>
                  <a:lnTo>
                    <a:pt x="64541" y="425488"/>
                  </a:lnTo>
                  <a:lnTo>
                    <a:pt x="65227" y="425488"/>
                  </a:lnTo>
                  <a:lnTo>
                    <a:pt x="67183" y="424218"/>
                  </a:lnTo>
                  <a:lnTo>
                    <a:pt x="65595" y="424218"/>
                  </a:lnTo>
                  <a:lnTo>
                    <a:pt x="66979" y="422948"/>
                  </a:lnTo>
                  <a:lnTo>
                    <a:pt x="64858" y="422948"/>
                  </a:lnTo>
                  <a:lnTo>
                    <a:pt x="66662" y="421678"/>
                  </a:lnTo>
                  <a:lnTo>
                    <a:pt x="62687" y="421678"/>
                  </a:lnTo>
                  <a:lnTo>
                    <a:pt x="62344" y="420408"/>
                  </a:lnTo>
                  <a:lnTo>
                    <a:pt x="64312" y="420408"/>
                  </a:lnTo>
                  <a:lnTo>
                    <a:pt x="66738" y="421678"/>
                  </a:lnTo>
                  <a:lnTo>
                    <a:pt x="65379" y="420408"/>
                  </a:lnTo>
                  <a:lnTo>
                    <a:pt x="66751" y="420408"/>
                  </a:lnTo>
                  <a:lnTo>
                    <a:pt x="69570" y="421678"/>
                  </a:lnTo>
                  <a:lnTo>
                    <a:pt x="67411" y="420408"/>
                  </a:lnTo>
                  <a:lnTo>
                    <a:pt x="72466" y="420408"/>
                  </a:lnTo>
                  <a:lnTo>
                    <a:pt x="69977" y="419138"/>
                  </a:lnTo>
                  <a:lnTo>
                    <a:pt x="67437" y="419138"/>
                  </a:lnTo>
                  <a:lnTo>
                    <a:pt x="65379" y="417868"/>
                  </a:lnTo>
                  <a:lnTo>
                    <a:pt x="66205" y="417868"/>
                  </a:lnTo>
                  <a:lnTo>
                    <a:pt x="66687" y="417868"/>
                  </a:lnTo>
                  <a:lnTo>
                    <a:pt x="70777" y="417868"/>
                  </a:lnTo>
                  <a:lnTo>
                    <a:pt x="71120" y="419138"/>
                  </a:lnTo>
                  <a:lnTo>
                    <a:pt x="70789" y="417868"/>
                  </a:lnTo>
                  <a:lnTo>
                    <a:pt x="75260" y="417868"/>
                  </a:lnTo>
                  <a:lnTo>
                    <a:pt x="68605" y="416598"/>
                  </a:lnTo>
                  <a:lnTo>
                    <a:pt x="68910" y="415328"/>
                  </a:lnTo>
                  <a:lnTo>
                    <a:pt x="67691" y="415328"/>
                  </a:lnTo>
                  <a:lnTo>
                    <a:pt x="69240" y="414058"/>
                  </a:lnTo>
                  <a:lnTo>
                    <a:pt x="67538" y="414058"/>
                  </a:lnTo>
                  <a:lnTo>
                    <a:pt x="67538" y="416598"/>
                  </a:lnTo>
                  <a:lnTo>
                    <a:pt x="66370" y="417703"/>
                  </a:lnTo>
                  <a:lnTo>
                    <a:pt x="64287" y="416598"/>
                  </a:lnTo>
                  <a:lnTo>
                    <a:pt x="67538" y="416598"/>
                  </a:lnTo>
                  <a:lnTo>
                    <a:pt x="67538" y="414058"/>
                  </a:lnTo>
                  <a:lnTo>
                    <a:pt x="64503" y="414058"/>
                  </a:lnTo>
                  <a:lnTo>
                    <a:pt x="64808" y="412788"/>
                  </a:lnTo>
                  <a:lnTo>
                    <a:pt x="65887" y="412788"/>
                  </a:lnTo>
                  <a:lnTo>
                    <a:pt x="62801" y="411518"/>
                  </a:lnTo>
                  <a:lnTo>
                    <a:pt x="69456" y="412788"/>
                  </a:lnTo>
                  <a:lnTo>
                    <a:pt x="67462" y="411518"/>
                  </a:lnTo>
                  <a:lnTo>
                    <a:pt x="69964" y="411518"/>
                  </a:lnTo>
                  <a:lnTo>
                    <a:pt x="66611" y="408978"/>
                  </a:lnTo>
                  <a:lnTo>
                    <a:pt x="66548" y="409638"/>
                  </a:lnTo>
                  <a:lnTo>
                    <a:pt x="62217" y="407708"/>
                  </a:lnTo>
                  <a:lnTo>
                    <a:pt x="64846" y="407708"/>
                  </a:lnTo>
                  <a:lnTo>
                    <a:pt x="70891" y="408978"/>
                  </a:lnTo>
                  <a:lnTo>
                    <a:pt x="73812" y="408978"/>
                  </a:lnTo>
                  <a:lnTo>
                    <a:pt x="70993" y="407708"/>
                  </a:lnTo>
                  <a:lnTo>
                    <a:pt x="68173" y="406438"/>
                  </a:lnTo>
                  <a:lnTo>
                    <a:pt x="68465" y="406234"/>
                  </a:lnTo>
                  <a:lnTo>
                    <a:pt x="66471" y="405168"/>
                  </a:lnTo>
                  <a:lnTo>
                    <a:pt x="68681" y="405168"/>
                  </a:lnTo>
                  <a:lnTo>
                    <a:pt x="67805" y="403898"/>
                  </a:lnTo>
                  <a:lnTo>
                    <a:pt x="69811" y="405168"/>
                  </a:lnTo>
                  <a:lnTo>
                    <a:pt x="69989" y="405168"/>
                  </a:lnTo>
                  <a:lnTo>
                    <a:pt x="71907" y="405168"/>
                  </a:lnTo>
                  <a:lnTo>
                    <a:pt x="70396" y="403898"/>
                  </a:lnTo>
                  <a:lnTo>
                    <a:pt x="72250" y="403898"/>
                  </a:lnTo>
                  <a:lnTo>
                    <a:pt x="68237" y="402628"/>
                  </a:lnTo>
                  <a:lnTo>
                    <a:pt x="71031" y="402628"/>
                  </a:lnTo>
                  <a:lnTo>
                    <a:pt x="72351" y="401358"/>
                  </a:lnTo>
                  <a:lnTo>
                    <a:pt x="71551" y="401205"/>
                  </a:lnTo>
                  <a:lnTo>
                    <a:pt x="71628" y="400088"/>
                  </a:lnTo>
                  <a:lnTo>
                    <a:pt x="71983" y="400088"/>
                  </a:lnTo>
                  <a:lnTo>
                    <a:pt x="71323" y="399872"/>
                  </a:lnTo>
                  <a:lnTo>
                    <a:pt x="71323" y="401154"/>
                  </a:lnTo>
                  <a:lnTo>
                    <a:pt x="65544" y="400088"/>
                  </a:lnTo>
                  <a:lnTo>
                    <a:pt x="66446" y="398818"/>
                  </a:lnTo>
                  <a:lnTo>
                    <a:pt x="68580" y="400088"/>
                  </a:lnTo>
                  <a:lnTo>
                    <a:pt x="70116" y="400088"/>
                  </a:lnTo>
                  <a:lnTo>
                    <a:pt x="71323" y="401154"/>
                  </a:lnTo>
                  <a:lnTo>
                    <a:pt x="71323" y="399872"/>
                  </a:lnTo>
                  <a:lnTo>
                    <a:pt x="68148" y="398818"/>
                  </a:lnTo>
                  <a:lnTo>
                    <a:pt x="69278" y="398818"/>
                  </a:lnTo>
                  <a:lnTo>
                    <a:pt x="67170" y="397548"/>
                  </a:lnTo>
                  <a:lnTo>
                    <a:pt x="67424" y="397548"/>
                  </a:lnTo>
                  <a:lnTo>
                    <a:pt x="67284" y="396735"/>
                  </a:lnTo>
                  <a:lnTo>
                    <a:pt x="71412" y="397548"/>
                  </a:lnTo>
                  <a:lnTo>
                    <a:pt x="65049" y="393738"/>
                  </a:lnTo>
                  <a:lnTo>
                    <a:pt x="70662" y="393738"/>
                  </a:lnTo>
                  <a:lnTo>
                    <a:pt x="70142" y="392468"/>
                  </a:lnTo>
                  <a:lnTo>
                    <a:pt x="69684" y="391198"/>
                  </a:lnTo>
                  <a:lnTo>
                    <a:pt x="72529" y="391198"/>
                  </a:lnTo>
                  <a:lnTo>
                    <a:pt x="64770" y="389928"/>
                  </a:lnTo>
                  <a:lnTo>
                    <a:pt x="67094" y="388658"/>
                  </a:lnTo>
                  <a:lnTo>
                    <a:pt x="69418" y="388658"/>
                  </a:lnTo>
                  <a:lnTo>
                    <a:pt x="70129" y="388899"/>
                  </a:lnTo>
                  <a:lnTo>
                    <a:pt x="70472" y="388658"/>
                  </a:lnTo>
                  <a:lnTo>
                    <a:pt x="76187" y="388658"/>
                  </a:lnTo>
                  <a:lnTo>
                    <a:pt x="71564" y="386118"/>
                  </a:lnTo>
                  <a:lnTo>
                    <a:pt x="73240" y="386118"/>
                  </a:lnTo>
                  <a:lnTo>
                    <a:pt x="69964" y="384848"/>
                  </a:lnTo>
                  <a:lnTo>
                    <a:pt x="69088" y="383578"/>
                  </a:lnTo>
                  <a:lnTo>
                    <a:pt x="68326" y="382308"/>
                  </a:lnTo>
                  <a:lnTo>
                    <a:pt x="68033" y="382308"/>
                  </a:lnTo>
                  <a:lnTo>
                    <a:pt x="67449" y="381038"/>
                  </a:lnTo>
                  <a:lnTo>
                    <a:pt x="70294" y="381038"/>
                  </a:lnTo>
                  <a:lnTo>
                    <a:pt x="73126" y="382308"/>
                  </a:lnTo>
                  <a:lnTo>
                    <a:pt x="76873" y="383578"/>
                  </a:lnTo>
                  <a:lnTo>
                    <a:pt x="73202" y="381038"/>
                  </a:lnTo>
                  <a:lnTo>
                    <a:pt x="73914" y="381038"/>
                  </a:lnTo>
                  <a:lnTo>
                    <a:pt x="75514" y="382308"/>
                  </a:lnTo>
                  <a:lnTo>
                    <a:pt x="75222" y="381038"/>
                  </a:lnTo>
                  <a:lnTo>
                    <a:pt x="71196" y="379768"/>
                  </a:lnTo>
                  <a:lnTo>
                    <a:pt x="71729" y="378498"/>
                  </a:lnTo>
                  <a:lnTo>
                    <a:pt x="70497" y="378498"/>
                  </a:lnTo>
                  <a:lnTo>
                    <a:pt x="66636" y="377228"/>
                  </a:lnTo>
                  <a:lnTo>
                    <a:pt x="72847" y="378498"/>
                  </a:lnTo>
                  <a:lnTo>
                    <a:pt x="70015" y="377228"/>
                  </a:lnTo>
                  <a:lnTo>
                    <a:pt x="73228" y="377228"/>
                  </a:lnTo>
                  <a:lnTo>
                    <a:pt x="71043" y="375183"/>
                  </a:lnTo>
                  <a:lnTo>
                    <a:pt x="72821" y="375958"/>
                  </a:lnTo>
                  <a:lnTo>
                    <a:pt x="74168" y="375958"/>
                  </a:lnTo>
                  <a:lnTo>
                    <a:pt x="75844" y="377228"/>
                  </a:lnTo>
                  <a:lnTo>
                    <a:pt x="75844" y="375958"/>
                  </a:lnTo>
                  <a:lnTo>
                    <a:pt x="73888" y="374688"/>
                  </a:lnTo>
                  <a:lnTo>
                    <a:pt x="74206" y="375818"/>
                  </a:lnTo>
                  <a:lnTo>
                    <a:pt x="71450" y="374688"/>
                  </a:lnTo>
                  <a:lnTo>
                    <a:pt x="70027" y="373418"/>
                  </a:lnTo>
                  <a:lnTo>
                    <a:pt x="70281" y="373418"/>
                  </a:lnTo>
                  <a:lnTo>
                    <a:pt x="78105" y="374688"/>
                  </a:lnTo>
                  <a:lnTo>
                    <a:pt x="76314" y="373418"/>
                  </a:lnTo>
                  <a:lnTo>
                    <a:pt x="72720" y="370878"/>
                  </a:lnTo>
                  <a:lnTo>
                    <a:pt x="78943" y="372148"/>
                  </a:lnTo>
                  <a:lnTo>
                    <a:pt x="77647" y="370878"/>
                  </a:lnTo>
                  <a:lnTo>
                    <a:pt x="76339" y="369608"/>
                  </a:lnTo>
                  <a:lnTo>
                    <a:pt x="80797" y="368338"/>
                  </a:lnTo>
                  <a:close/>
                </a:path>
                <a:path w="155575" h="852804">
                  <a:moveTo>
                    <a:pt x="88442" y="336588"/>
                  </a:moveTo>
                  <a:lnTo>
                    <a:pt x="86550" y="337362"/>
                  </a:lnTo>
                  <a:lnTo>
                    <a:pt x="87566" y="337858"/>
                  </a:lnTo>
                  <a:lnTo>
                    <a:pt x="88442" y="336588"/>
                  </a:lnTo>
                  <a:close/>
                </a:path>
                <a:path w="155575" h="852804">
                  <a:moveTo>
                    <a:pt x="88480" y="267487"/>
                  </a:moveTo>
                  <a:lnTo>
                    <a:pt x="86715" y="267093"/>
                  </a:lnTo>
                  <a:lnTo>
                    <a:pt x="86855" y="267208"/>
                  </a:lnTo>
                  <a:lnTo>
                    <a:pt x="88480" y="267487"/>
                  </a:lnTo>
                  <a:close/>
                </a:path>
                <a:path w="155575" h="852804">
                  <a:moveTo>
                    <a:pt x="88887" y="332981"/>
                  </a:moveTo>
                  <a:lnTo>
                    <a:pt x="88087" y="332232"/>
                  </a:lnTo>
                  <a:lnTo>
                    <a:pt x="87858" y="332473"/>
                  </a:lnTo>
                  <a:lnTo>
                    <a:pt x="88887" y="332981"/>
                  </a:lnTo>
                  <a:close/>
                </a:path>
                <a:path w="155575" h="852804">
                  <a:moveTo>
                    <a:pt x="88938" y="302323"/>
                  </a:moveTo>
                  <a:lnTo>
                    <a:pt x="88925" y="302196"/>
                  </a:lnTo>
                  <a:lnTo>
                    <a:pt x="88747" y="302094"/>
                  </a:lnTo>
                  <a:lnTo>
                    <a:pt x="88468" y="302056"/>
                  </a:lnTo>
                  <a:lnTo>
                    <a:pt x="88239" y="302082"/>
                  </a:lnTo>
                  <a:lnTo>
                    <a:pt x="88049" y="302082"/>
                  </a:lnTo>
                  <a:lnTo>
                    <a:pt x="88938" y="302323"/>
                  </a:lnTo>
                  <a:close/>
                </a:path>
                <a:path w="155575" h="852804">
                  <a:moveTo>
                    <a:pt x="90131" y="314998"/>
                  </a:moveTo>
                  <a:lnTo>
                    <a:pt x="87274" y="313728"/>
                  </a:lnTo>
                  <a:lnTo>
                    <a:pt x="87845" y="314172"/>
                  </a:lnTo>
                  <a:lnTo>
                    <a:pt x="90131" y="314998"/>
                  </a:lnTo>
                  <a:close/>
                </a:path>
                <a:path w="155575" h="852804">
                  <a:moveTo>
                    <a:pt x="90970" y="273088"/>
                  </a:moveTo>
                  <a:lnTo>
                    <a:pt x="89522" y="272326"/>
                  </a:lnTo>
                  <a:lnTo>
                    <a:pt x="90601" y="273088"/>
                  </a:lnTo>
                  <a:lnTo>
                    <a:pt x="90970" y="273088"/>
                  </a:lnTo>
                  <a:close/>
                </a:path>
                <a:path w="155575" h="852804">
                  <a:moveTo>
                    <a:pt x="92532" y="323888"/>
                  </a:moveTo>
                  <a:lnTo>
                    <a:pt x="83972" y="322618"/>
                  </a:lnTo>
                  <a:lnTo>
                    <a:pt x="65608" y="322618"/>
                  </a:lnTo>
                  <a:lnTo>
                    <a:pt x="62280" y="322618"/>
                  </a:lnTo>
                  <a:lnTo>
                    <a:pt x="61925" y="323888"/>
                  </a:lnTo>
                  <a:lnTo>
                    <a:pt x="65963" y="323888"/>
                  </a:lnTo>
                  <a:lnTo>
                    <a:pt x="66497" y="325132"/>
                  </a:lnTo>
                  <a:lnTo>
                    <a:pt x="64897" y="325158"/>
                  </a:lnTo>
                  <a:lnTo>
                    <a:pt x="65811" y="326428"/>
                  </a:lnTo>
                  <a:lnTo>
                    <a:pt x="67106" y="326428"/>
                  </a:lnTo>
                  <a:lnTo>
                    <a:pt x="63258" y="327698"/>
                  </a:lnTo>
                  <a:lnTo>
                    <a:pt x="61633" y="327698"/>
                  </a:lnTo>
                  <a:lnTo>
                    <a:pt x="63995" y="328968"/>
                  </a:lnTo>
                  <a:lnTo>
                    <a:pt x="61747" y="328968"/>
                  </a:lnTo>
                  <a:lnTo>
                    <a:pt x="64643" y="330238"/>
                  </a:lnTo>
                  <a:lnTo>
                    <a:pt x="61925" y="329171"/>
                  </a:lnTo>
                  <a:lnTo>
                    <a:pt x="62877" y="330238"/>
                  </a:lnTo>
                  <a:lnTo>
                    <a:pt x="61518" y="330238"/>
                  </a:lnTo>
                  <a:lnTo>
                    <a:pt x="61315" y="331508"/>
                  </a:lnTo>
                  <a:lnTo>
                    <a:pt x="59829" y="331508"/>
                  </a:lnTo>
                  <a:lnTo>
                    <a:pt x="59042" y="332778"/>
                  </a:lnTo>
                  <a:lnTo>
                    <a:pt x="60363" y="334048"/>
                  </a:lnTo>
                  <a:lnTo>
                    <a:pt x="60058" y="335318"/>
                  </a:lnTo>
                  <a:lnTo>
                    <a:pt x="61175" y="335318"/>
                  </a:lnTo>
                  <a:lnTo>
                    <a:pt x="64947" y="336588"/>
                  </a:lnTo>
                  <a:lnTo>
                    <a:pt x="65608" y="336588"/>
                  </a:lnTo>
                  <a:lnTo>
                    <a:pt x="65125" y="337858"/>
                  </a:lnTo>
                  <a:lnTo>
                    <a:pt x="61722" y="336588"/>
                  </a:lnTo>
                  <a:lnTo>
                    <a:pt x="55384" y="336588"/>
                  </a:lnTo>
                  <a:lnTo>
                    <a:pt x="58928" y="337858"/>
                  </a:lnTo>
                  <a:lnTo>
                    <a:pt x="57912" y="337858"/>
                  </a:lnTo>
                  <a:lnTo>
                    <a:pt x="57607" y="339128"/>
                  </a:lnTo>
                  <a:lnTo>
                    <a:pt x="58635" y="340398"/>
                  </a:lnTo>
                  <a:lnTo>
                    <a:pt x="58585" y="341668"/>
                  </a:lnTo>
                  <a:lnTo>
                    <a:pt x="60744" y="341668"/>
                  </a:lnTo>
                  <a:lnTo>
                    <a:pt x="63017" y="342938"/>
                  </a:lnTo>
                  <a:lnTo>
                    <a:pt x="61925" y="344208"/>
                  </a:lnTo>
                  <a:lnTo>
                    <a:pt x="59461" y="344208"/>
                  </a:lnTo>
                  <a:lnTo>
                    <a:pt x="59512" y="345478"/>
                  </a:lnTo>
                  <a:lnTo>
                    <a:pt x="60794" y="346748"/>
                  </a:lnTo>
                  <a:lnTo>
                    <a:pt x="60921" y="346748"/>
                  </a:lnTo>
                  <a:lnTo>
                    <a:pt x="60972" y="348018"/>
                  </a:lnTo>
                  <a:lnTo>
                    <a:pt x="59182" y="346748"/>
                  </a:lnTo>
                  <a:lnTo>
                    <a:pt x="59359" y="348018"/>
                  </a:lnTo>
                  <a:lnTo>
                    <a:pt x="61226" y="350558"/>
                  </a:lnTo>
                  <a:lnTo>
                    <a:pt x="60972" y="350558"/>
                  </a:lnTo>
                  <a:lnTo>
                    <a:pt x="64579" y="353098"/>
                  </a:lnTo>
                  <a:lnTo>
                    <a:pt x="52501" y="353098"/>
                  </a:lnTo>
                  <a:lnTo>
                    <a:pt x="57708" y="355638"/>
                  </a:lnTo>
                  <a:lnTo>
                    <a:pt x="57454" y="355638"/>
                  </a:lnTo>
                  <a:lnTo>
                    <a:pt x="60020" y="358178"/>
                  </a:lnTo>
                  <a:lnTo>
                    <a:pt x="59436" y="358178"/>
                  </a:lnTo>
                  <a:lnTo>
                    <a:pt x="58127" y="356908"/>
                  </a:lnTo>
                  <a:lnTo>
                    <a:pt x="56400" y="356908"/>
                  </a:lnTo>
                  <a:lnTo>
                    <a:pt x="60477" y="359448"/>
                  </a:lnTo>
                  <a:lnTo>
                    <a:pt x="55257" y="359448"/>
                  </a:lnTo>
                  <a:lnTo>
                    <a:pt x="57924" y="360718"/>
                  </a:lnTo>
                  <a:lnTo>
                    <a:pt x="49961" y="360718"/>
                  </a:lnTo>
                  <a:lnTo>
                    <a:pt x="57746" y="364528"/>
                  </a:lnTo>
                  <a:lnTo>
                    <a:pt x="52527" y="365798"/>
                  </a:lnTo>
                  <a:lnTo>
                    <a:pt x="53238" y="365798"/>
                  </a:lnTo>
                  <a:lnTo>
                    <a:pt x="55105" y="366623"/>
                  </a:lnTo>
                  <a:lnTo>
                    <a:pt x="54622" y="365988"/>
                  </a:lnTo>
                  <a:lnTo>
                    <a:pt x="54368" y="365798"/>
                  </a:lnTo>
                  <a:lnTo>
                    <a:pt x="54622" y="365988"/>
                  </a:lnTo>
                  <a:lnTo>
                    <a:pt x="55486" y="366623"/>
                  </a:lnTo>
                  <a:lnTo>
                    <a:pt x="78524" y="366623"/>
                  </a:lnTo>
                  <a:lnTo>
                    <a:pt x="74434" y="365798"/>
                  </a:lnTo>
                  <a:lnTo>
                    <a:pt x="74002" y="364528"/>
                  </a:lnTo>
                  <a:lnTo>
                    <a:pt x="76492" y="364528"/>
                  </a:lnTo>
                  <a:lnTo>
                    <a:pt x="78003" y="365264"/>
                  </a:lnTo>
                  <a:lnTo>
                    <a:pt x="77812" y="364528"/>
                  </a:lnTo>
                  <a:lnTo>
                    <a:pt x="82638" y="364528"/>
                  </a:lnTo>
                  <a:lnTo>
                    <a:pt x="83604" y="363258"/>
                  </a:lnTo>
                  <a:lnTo>
                    <a:pt x="80568" y="363258"/>
                  </a:lnTo>
                  <a:lnTo>
                    <a:pt x="77482" y="361988"/>
                  </a:lnTo>
                  <a:lnTo>
                    <a:pt x="86067" y="363258"/>
                  </a:lnTo>
                  <a:lnTo>
                    <a:pt x="83007" y="361988"/>
                  </a:lnTo>
                  <a:lnTo>
                    <a:pt x="83858" y="361988"/>
                  </a:lnTo>
                  <a:lnTo>
                    <a:pt x="85420" y="359448"/>
                  </a:lnTo>
                  <a:lnTo>
                    <a:pt x="83591" y="358965"/>
                  </a:lnTo>
                  <a:lnTo>
                    <a:pt x="84455" y="356908"/>
                  </a:lnTo>
                  <a:lnTo>
                    <a:pt x="83210" y="356362"/>
                  </a:lnTo>
                  <a:lnTo>
                    <a:pt x="83210" y="358876"/>
                  </a:lnTo>
                  <a:lnTo>
                    <a:pt x="80492" y="358178"/>
                  </a:lnTo>
                  <a:lnTo>
                    <a:pt x="82994" y="358178"/>
                  </a:lnTo>
                  <a:lnTo>
                    <a:pt x="83210" y="358876"/>
                  </a:lnTo>
                  <a:lnTo>
                    <a:pt x="83210" y="356362"/>
                  </a:lnTo>
                  <a:lnTo>
                    <a:pt x="78701" y="354368"/>
                  </a:lnTo>
                  <a:lnTo>
                    <a:pt x="83172" y="354368"/>
                  </a:lnTo>
                  <a:lnTo>
                    <a:pt x="80772" y="353098"/>
                  </a:lnTo>
                  <a:lnTo>
                    <a:pt x="84023" y="353098"/>
                  </a:lnTo>
                  <a:lnTo>
                    <a:pt x="81470" y="351828"/>
                  </a:lnTo>
                  <a:lnTo>
                    <a:pt x="86423" y="351828"/>
                  </a:lnTo>
                  <a:lnTo>
                    <a:pt x="80365" y="349288"/>
                  </a:lnTo>
                  <a:lnTo>
                    <a:pt x="79565" y="348018"/>
                  </a:lnTo>
                  <a:lnTo>
                    <a:pt x="84086" y="348018"/>
                  </a:lnTo>
                  <a:lnTo>
                    <a:pt x="86639" y="346748"/>
                  </a:lnTo>
                  <a:lnTo>
                    <a:pt x="87274" y="346748"/>
                  </a:lnTo>
                  <a:lnTo>
                    <a:pt x="88176" y="345478"/>
                  </a:lnTo>
                  <a:lnTo>
                    <a:pt x="84099" y="342938"/>
                  </a:lnTo>
                  <a:lnTo>
                    <a:pt x="82638" y="341668"/>
                  </a:lnTo>
                  <a:lnTo>
                    <a:pt x="87757" y="341668"/>
                  </a:lnTo>
                  <a:lnTo>
                    <a:pt x="85356" y="337858"/>
                  </a:lnTo>
                  <a:lnTo>
                    <a:pt x="86550" y="337362"/>
                  </a:lnTo>
                  <a:lnTo>
                    <a:pt x="84912" y="336588"/>
                  </a:lnTo>
                  <a:lnTo>
                    <a:pt x="84518" y="336588"/>
                  </a:lnTo>
                  <a:lnTo>
                    <a:pt x="85509" y="335318"/>
                  </a:lnTo>
                  <a:lnTo>
                    <a:pt x="81572" y="334048"/>
                  </a:lnTo>
                  <a:lnTo>
                    <a:pt x="85712" y="335318"/>
                  </a:lnTo>
                  <a:lnTo>
                    <a:pt x="88811" y="335318"/>
                  </a:lnTo>
                  <a:lnTo>
                    <a:pt x="89039" y="334048"/>
                  </a:lnTo>
                  <a:lnTo>
                    <a:pt x="83616" y="332778"/>
                  </a:lnTo>
                  <a:lnTo>
                    <a:pt x="86868" y="332778"/>
                  </a:lnTo>
                  <a:lnTo>
                    <a:pt x="86550" y="330238"/>
                  </a:lnTo>
                  <a:lnTo>
                    <a:pt x="86055" y="328968"/>
                  </a:lnTo>
                  <a:lnTo>
                    <a:pt x="88747" y="328968"/>
                  </a:lnTo>
                  <a:lnTo>
                    <a:pt x="87464" y="327698"/>
                  </a:lnTo>
                  <a:lnTo>
                    <a:pt x="86296" y="326428"/>
                  </a:lnTo>
                  <a:lnTo>
                    <a:pt x="89204" y="327698"/>
                  </a:lnTo>
                  <a:lnTo>
                    <a:pt x="90614" y="326428"/>
                  </a:lnTo>
                  <a:lnTo>
                    <a:pt x="90170" y="323888"/>
                  </a:lnTo>
                  <a:lnTo>
                    <a:pt x="92214" y="325158"/>
                  </a:lnTo>
                  <a:lnTo>
                    <a:pt x="92532" y="323888"/>
                  </a:lnTo>
                  <a:close/>
                </a:path>
                <a:path w="155575" h="852804">
                  <a:moveTo>
                    <a:pt x="94754" y="308648"/>
                  </a:moveTo>
                  <a:lnTo>
                    <a:pt x="92862" y="307378"/>
                  </a:lnTo>
                  <a:lnTo>
                    <a:pt x="88696" y="306108"/>
                  </a:lnTo>
                  <a:lnTo>
                    <a:pt x="90068" y="304838"/>
                  </a:lnTo>
                  <a:lnTo>
                    <a:pt x="92430" y="304838"/>
                  </a:lnTo>
                  <a:lnTo>
                    <a:pt x="91833" y="303568"/>
                  </a:lnTo>
                  <a:lnTo>
                    <a:pt x="92646" y="303568"/>
                  </a:lnTo>
                  <a:lnTo>
                    <a:pt x="93014" y="304838"/>
                  </a:lnTo>
                  <a:lnTo>
                    <a:pt x="94043" y="304838"/>
                  </a:lnTo>
                  <a:lnTo>
                    <a:pt x="93167" y="303568"/>
                  </a:lnTo>
                  <a:lnTo>
                    <a:pt x="93345" y="303568"/>
                  </a:lnTo>
                  <a:lnTo>
                    <a:pt x="90436" y="302298"/>
                  </a:lnTo>
                  <a:lnTo>
                    <a:pt x="88988" y="302298"/>
                  </a:lnTo>
                  <a:lnTo>
                    <a:pt x="89027" y="303568"/>
                  </a:lnTo>
                  <a:lnTo>
                    <a:pt x="88442" y="303568"/>
                  </a:lnTo>
                  <a:lnTo>
                    <a:pt x="88442" y="306108"/>
                  </a:lnTo>
                  <a:lnTo>
                    <a:pt x="88201" y="307136"/>
                  </a:lnTo>
                  <a:lnTo>
                    <a:pt x="83959" y="306108"/>
                  </a:lnTo>
                  <a:lnTo>
                    <a:pt x="88442" y="306108"/>
                  </a:lnTo>
                  <a:lnTo>
                    <a:pt x="88442" y="303568"/>
                  </a:lnTo>
                  <a:lnTo>
                    <a:pt x="87553" y="303568"/>
                  </a:lnTo>
                  <a:lnTo>
                    <a:pt x="86360" y="302298"/>
                  </a:lnTo>
                  <a:lnTo>
                    <a:pt x="88049" y="302298"/>
                  </a:lnTo>
                  <a:lnTo>
                    <a:pt x="83464" y="301028"/>
                  </a:lnTo>
                  <a:lnTo>
                    <a:pt x="92468" y="301028"/>
                  </a:lnTo>
                  <a:lnTo>
                    <a:pt x="91033" y="299758"/>
                  </a:lnTo>
                  <a:lnTo>
                    <a:pt x="91859" y="298488"/>
                  </a:lnTo>
                  <a:lnTo>
                    <a:pt x="71691" y="298488"/>
                  </a:lnTo>
                  <a:lnTo>
                    <a:pt x="68516" y="298488"/>
                  </a:lnTo>
                  <a:lnTo>
                    <a:pt x="70827" y="301028"/>
                  </a:lnTo>
                  <a:lnTo>
                    <a:pt x="71234" y="302298"/>
                  </a:lnTo>
                  <a:lnTo>
                    <a:pt x="70205" y="302298"/>
                  </a:lnTo>
                  <a:lnTo>
                    <a:pt x="69151" y="301028"/>
                  </a:lnTo>
                  <a:lnTo>
                    <a:pt x="68021" y="301028"/>
                  </a:lnTo>
                  <a:lnTo>
                    <a:pt x="69494" y="303568"/>
                  </a:lnTo>
                  <a:lnTo>
                    <a:pt x="66992" y="304838"/>
                  </a:lnTo>
                  <a:lnTo>
                    <a:pt x="64630" y="306108"/>
                  </a:lnTo>
                  <a:lnTo>
                    <a:pt x="67551" y="307378"/>
                  </a:lnTo>
                  <a:lnTo>
                    <a:pt x="68630" y="307378"/>
                  </a:lnTo>
                  <a:lnTo>
                    <a:pt x="68770" y="308648"/>
                  </a:lnTo>
                  <a:lnTo>
                    <a:pt x="66802" y="307378"/>
                  </a:lnTo>
                  <a:lnTo>
                    <a:pt x="65938" y="307378"/>
                  </a:lnTo>
                  <a:lnTo>
                    <a:pt x="68313" y="308648"/>
                  </a:lnTo>
                  <a:lnTo>
                    <a:pt x="70916" y="311188"/>
                  </a:lnTo>
                  <a:lnTo>
                    <a:pt x="67475" y="312458"/>
                  </a:lnTo>
                  <a:lnTo>
                    <a:pt x="65227" y="312458"/>
                  </a:lnTo>
                  <a:lnTo>
                    <a:pt x="72644" y="313728"/>
                  </a:lnTo>
                  <a:lnTo>
                    <a:pt x="69164" y="313728"/>
                  </a:lnTo>
                  <a:lnTo>
                    <a:pt x="67513" y="316268"/>
                  </a:lnTo>
                  <a:lnTo>
                    <a:pt x="69900" y="318808"/>
                  </a:lnTo>
                  <a:lnTo>
                    <a:pt x="65062" y="318808"/>
                  </a:lnTo>
                  <a:lnTo>
                    <a:pt x="69367" y="320078"/>
                  </a:lnTo>
                  <a:lnTo>
                    <a:pt x="62776" y="320078"/>
                  </a:lnTo>
                  <a:lnTo>
                    <a:pt x="68821" y="321348"/>
                  </a:lnTo>
                  <a:lnTo>
                    <a:pt x="83921" y="321348"/>
                  </a:lnTo>
                  <a:lnTo>
                    <a:pt x="88328" y="322618"/>
                  </a:lnTo>
                  <a:lnTo>
                    <a:pt x="88506" y="321348"/>
                  </a:lnTo>
                  <a:lnTo>
                    <a:pt x="92570" y="320078"/>
                  </a:lnTo>
                  <a:lnTo>
                    <a:pt x="88861" y="318808"/>
                  </a:lnTo>
                  <a:lnTo>
                    <a:pt x="91109" y="318808"/>
                  </a:lnTo>
                  <a:lnTo>
                    <a:pt x="94259" y="317538"/>
                  </a:lnTo>
                  <a:lnTo>
                    <a:pt x="91338" y="316915"/>
                  </a:lnTo>
                  <a:lnTo>
                    <a:pt x="90500" y="316268"/>
                  </a:lnTo>
                  <a:lnTo>
                    <a:pt x="87845" y="314172"/>
                  </a:lnTo>
                  <a:lnTo>
                    <a:pt x="86575" y="313728"/>
                  </a:lnTo>
                  <a:lnTo>
                    <a:pt x="85572" y="313728"/>
                  </a:lnTo>
                  <a:lnTo>
                    <a:pt x="84709" y="312458"/>
                  </a:lnTo>
                  <a:lnTo>
                    <a:pt x="87884" y="312458"/>
                  </a:lnTo>
                  <a:lnTo>
                    <a:pt x="83629" y="311188"/>
                  </a:lnTo>
                  <a:lnTo>
                    <a:pt x="86436" y="311188"/>
                  </a:lnTo>
                  <a:lnTo>
                    <a:pt x="84366" y="309918"/>
                  </a:lnTo>
                  <a:lnTo>
                    <a:pt x="83286" y="309918"/>
                  </a:lnTo>
                  <a:lnTo>
                    <a:pt x="85318" y="308648"/>
                  </a:lnTo>
                  <a:lnTo>
                    <a:pt x="86372" y="308648"/>
                  </a:lnTo>
                  <a:lnTo>
                    <a:pt x="84328" y="307378"/>
                  </a:lnTo>
                  <a:lnTo>
                    <a:pt x="86131" y="307378"/>
                  </a:lnTo>
                  <a:lnTo>
                    <a:pt x="87007" y="308648"/>
                  </a:lnTo>
                  <a:lnTo>
                    <a:pt x="89166" y="307378"/>
                  </a:lnTo>
                  <a:lnTo>
                    <a:pt x="91198" y="307378"/>
                  </a:lnTo>
                  <a:lnTo>
                    <a:pt x="94754" y="308648"/>
                  </a:lnTo>
                  <a:close/>
                </a:path>
                <a:path w="155575" h="852804">
                  <a:moveTo>
                    <a:pt x="96405" y="276898"/>
                  </a:moveTo>
                  <a:lnTo>
                    <a:pt x="91668" y="274358"/>
                  </a:lnTo>
                  <a:lnTo>
                    <a:pt x="90017" y="274358"/>
                  </a:lnTo>
                  <a:lnTo>
                    <a:pt x="88569" y="271818"/>
                  </a:lnTo>
                  <a:lnTo>
                    <a:pt x="89522" y="272326"/>
                  </a:lnTo>
                  <a:lnTo>
                    <a:pt x="88811" y="271818"/>
                  </a:lnTo>
                  <a:lnTo>
                    <a:pt x="89941" y="271818"/>
                  </a:lnTo>
                  <a:lnTo>
                    <a:pt x="91567" y="273088"/>
                  </a:lnTo>
                  <a:lnTo>
                    <a:pt x="88988" y="270548"/>
                  </a:lnTo>
                  <a:lnTo>
                    <a:pt x="90335" y="270548"/>
                  </a:lnTo>
                  <a:lnTo>
                    <a:pt x="95440" y="271818"/>
                  </a:lnTo>
                  <a:lnTo>
                    <a:pt x="95999" y="270548"/>
                  </a:lnTo>
                  <a:lnTo>
                    <a:pt x="95465" y="270548"/>
                  </a:lnTo>
                  <a:lnTo>
                    <a:pt x="91503" y="268008"/>
                  </a:lnTo>
                  <a:lnTo>
                    <a:pt x="90258" y="268008"/>
                  </a:lnTo>
                  <a:lnTo>
                    <a:pt x="89268" y="269278"/>
                  </a:lnTo>
                  <a:lnTo>
                    <a:pt x="87630" y="268008"/>
                  </a:lnTo>
                  <a:lnTo>
                    <a:pt x="86855" y="268008"/>
                  </a:lnTo>
                  <a:lnTo>
                    <a:pt x="82029" y="266738"/>
                  </a:lnTo>
                  <a:lnTo>
                    <a:pt x="80149" y="266255"/>
                  </a:lnTo>
                  <a:lnTo>
                    <a:pt x="80149" y="290868"/>
                  </a:lnTo>
                  <a:lnTo>
                    <a:pt x="77635" y="290868"/>
                  </a:lnTo>
                  <a:lnTo>
                    <a:pt x="77736" y="289598"/>
                  </a:lnTo>
                  <a:lnTo>
                    <a:pt x="80149" y="290868"/>
                  </a:lnTo>
                  <a:lnTo>
                    <a:pt x="80149" y="266255"/>
                  </a:lnTo>
                  <a:lnTo>
                    <a:pt x="77190" y="265468"/>
                  </a:lnTo>
                  <a:lnTo>
                    <a:pt x="76441" y="265747"/>
                  </a:lnTo>
                  <a:lnTo>
                    <a:pt x="76441" y="268008"/>
                  </a:lnTo>
                  <a:lnTo>
                    <a:pt x="74066" y="268008"/>
                  </a:lnTo>
                  <a:lnTo>
                    <a:pt x="74041" y="266915"/>
                  </a:lnTo>
                  <a:lnTo>
                    <a:pt x="76441" y="268008"/>
                  </a:lnTo>
                  <a:lnTo>
                    <a:pt x="76441" y="265747"/>
                  </a:lnTo>
                  <a:lnTo>
                    <a:pt x="73634" y="266738"/>
                  </a:lnTo>
                  <a:lnTo>
                    <a:pt x="71755" y="266738"/>
                  </a:lnTo>
                  <a:lnTo>
                    <a:pt x="73660" y="268008"/>
                  </a:lnTo>
                  <a:lnTo>
                    <a:pt x="73113" y="268008"/>
                  </a:lnTo>
                  <a:lnTo>
                    <a:pt x="72326" y="268008"/>
                  </a:lnTo>
                  <a:lnTo>
                    <a:pt x="72948" y="268185"/>
                  </a:lnTo>
                  <a:lnTo>
                    <a:pt x="71983" y="269278"/>
                  </a:lnTo>
                  <a:lnTo>
                    <a:pt x="73533" y="269278"/>
                  </a:lnTo>
                  <a:lnTo>
                    <a:pt x="74891" y="269278"/>
                  </a:lnTo>
                  <a:lnTo>
                    <a:pt x="73634" y="268376"/>
                  </a:lnTo>
                  <a:lnTo>
                    <a:pt x="76784" y="269278"/>
                  </a:lnTo>
                  <a:lnTo>
                    <a:pt x="76263" y="269278"/>
                  </a:lnTo>
                  <a:lnTo>
                    <a:pt x="77558" y="270548"/>
                  </a:lnTo>
                  <a:lnTo>
                    <a:pt x="75323" y="270548"/>
                  </a:lnTo>
                  <a:lnTo>
                    <a:pt x="74206" y="270548"/>
                  </a:lnTo>
                  <a:lnTo>
                    <a:pt x="73240" y="271818"/>
                  </a:lnTo>
                  <a:lnTo>
                    <a:pt x="72999" y="271818"/>
                  </a:lnTo>
                  <a:lnTo>
                    <a:pt x="76225" y="273088"/>
                  </a:lnTo>
                  <a:lnTo>
                    <a:pt x="72758" y="273088"/>
                  </a:lnTo>
                  <a:lnTo>
                    <a:pt x="75044" y="274294"/>
                  </a:lnTo>
                  <a:lnTo>
                    <a:pt x="69926" y="273088"/>
                  </a:lnTo>
                  <a:lnTo>
                    <a:pt x="74714" y="275628"/>
                  </a:lnTo>
                  <a:lnTo>
                    <a:pt x="68884" y="274358"/>
                  </a:lnTo>
                  <a:lnTo>
                    <a:pt x="73710" y="275628"/>
                  </a:lnTo>
                  <a:lnTo>
                    <a:pt x="70764" y="276898"/>
                  </a:lnTo>
                  <a:lnTo>
                    <a:pt x="73329" y="278168"/>
                  </a:lnTo>
                  <a:lnTo>
                    <a:pt x="69469" y="278168"/>
                  </a:lnTo>
                  <a:lnTo>
                    <a:pt x="73494" y="279438"/>
                  </a:lnTo>
                  <a:lnTo>
                    <a:pt x="74295" y="279438"/>
                  </a:lnTo>
                  <a:lnTo>
                    <a:pt x="76708" y="280708"/>
                  </a:lnTo>
                  <a:lnTo>
                    <a:pt x="72707" y="280708"/>
                  </a:lnTo>
                  <a:lnTo>
                    <a:pt x="72021" y="279438"/>
                  </a:lnTo>
                  <a:lnTo>
                    <a:pt x="71513" y="279438"/>
                  </a:lnTo>
                  <a:lnTo>
                    <a:pt x="71335" y="280708"/>
                  </a:lnTo>
                  <a:lnTo>
                    <a:pt x="71589" y="280708"/>
                  </a:lnTo>
                  <a:lnTo>
                    <a:pt x="72301" y="281419"/>
                  </a:lnTo>
                  <a:lnTo>
                    <a:pt x="74498" y="281978"/>
                  </a:lnTo>
                  <a:lnTo>
                    <a:pt x="72847" y="281978"/>
                  </a:lnTo>
                  <a:lnTo>
                    <a:pt x="70231" y="281978"/>
                  </a:lnTo>
                  <a:lnTo>
                    <a:pt x="73279" y="283248"/>
                  </a:lnTo>
                  <a:lnTo>
                    <a:pt x="72466" y="283248"/>
                  </a:lnTo>
                  <a:lnTo>
                    <a:pt x="73380" y="284518"/>
                  </a:lnTo>
                  <a:lnTo>
                    <a:pt x="69570" y="283248"/>
                  </a:lnTo>
                  <a:lnTo>
                    <a:pt x="68300" y="283248"/>
                  </a:lnTo>
                  <a:lnTo>
                    <a:pt x="66624" y="281978"/>
                  </a:lnTo>
                  <a:lnTo>
                    <a:pt x="66408" y="283248"/>
                  </a:lnTo>
                  <a:lnTo>
                    <a:pt x="67576" y="283248"/>
                  </a:lnTo>
                  <a:lnTo>
                    <a:pt x="68478" y="284518"/>
                  </a:lnTo>
                  <a:lnTo>
                    <a:pt x="71907" y="285788"/>
                  </a:lnTo>
                  <a:lnTo>
                    <a:pt x="70027" y="285788"/>
                  </a:lnTo>
                  <a:lnTo>
                    <a:pt x="72961" y="287058"/>
                  </a:lnTo>
                  <a:lnTo>
                    <a:pt x="69913" y="287058"/>
                  </a:lnTo>
                  <a:lnTo>
                    <a:pt x="69913" y="287985"/>
                  </a:lnTo>
                  <a:lnTo>
                    <a:pt x="71666" y="288112"/>
                  </a:lnTo>
                  <a:lnTo>
                    <a:pt x="72567" y="288175"/>
                  </a:lnTo>
                  <a:lnTo>
                    <a:pt x="70497" y="287909"/>
                  </a:lnTo>
                  <a:lnTo>
                    <a:pt x="69926" y="287083"/>
                  </a:lnTo>
                  <a:lnTo>
                    <a:pt x="73558" y="288328"/>
                  </a:lnTo>
                  <a:lnTo>
                    <a:pt x="72593" y="288328"/>
                  </a:lnTo>
                  <a:lnTo>
                    <a:pt x="74536" y="289598"/>
                  </a:lnTo>
                  <a:lnTo>
                    <a:pt x="75984" y="289598"/>
                  </a:lnTo>
                  <a:lnTo>
                    <a:pt x="76962" y="290817"/>
                  </a:lnTo>
                  <a:lnTo>
                    <a:pt x="75946" y="292138"/>
                  </a:lnTo>
                  <a:lnTo>
                    <a:pt x="72428" y="290868"/>
                  </a:lnTo>
                  <a:lnTo>
                    <a:pt x="71755" y="290868"/>
                  </a:lnTo>
                  <a:lnTo>
                    <a:pt x="73240" y="289598"/>
                  </a:lnTo>
                  <a:lnTo>
                    <a:pt x="66484" y="289598"/>
                  </a:lnTo>
                  <a:lnTo>
                    <a:pt x="69265" y="290868"/>
                  </a:lnTo>
                  <a:lnTo>
                    <a:pt x="68046" y="292138"/>
                  </a:lnTo>
                  <a:lnTo>
                    <a:pt x="72847" y="292138"/>
                  </a:lnTo>
                  <a:lnTo>
                    <a:pt x="76073" y="294678"/>
                  </a:lnTo>
                  <a:lnTo>
                    <a:pt x="63817" y="292138"/>
                  </a:lnTo>
                  <a:lnTo>
                    <a:pt x="68287" y="294678"/>
                  </a:lnTo>
                  <a:lnTo>
                    <a:pt x="70561" y="294678"/>
                  </a:lnTo>
                  <a:lnTo>
                    <a:pt x="74980" y="295948"/>
                  </a:lnTo>
                  <a:lnTo>
                    <a:pt x="70142" y="295948"/>
                  </a:lnTo>
                  <a:lnTo>
                    <a:pt x="70015" y="296354"/>
                  </a:lnTo>
                  <a:lnTo>
                    <a:pt x="74155" y="297218"/>
                  </a:lnTo>
                  <a:lnTo>
                    <a:pt x="86537" y="297218"/>
                  </a:lnTo>
                  <a:lnTo>
                    <a:pt x="85890" y="295948"/>
                  </a:lnTo>
                  <a:lnTo>
                    <a:pt x="88150" y="297218"/>
                  </a:lnTo>
                  <a:lnTo>
                    <a:pt x="90195" y="297218"/>
                  </a:lnTo>
                  <a:lnTo>
                    <a:pt x="88912" y="295948"/>
                  </a:lnTo>
                  <a:lnTo>
                    <a:pt x="89636" y="295948"/>
                  </a:lnTo>
                  <a:lnTo>
                    <a:pt x="89992" y="295948"/>
                  </a:lnTo>
                  <a:lnTo>
                    <a:pt x="89585" y="295808"/>
                  </a:lnTo>
                  <a:lnTo>
                    <a:pt x="89382" y="295236"/>
                  </a:lnTo>
                  <a:lnTo>
                    <a:pt x="89382" y="295744"/>
                  </a:lnTo>
                  <a:lnTo>
                    <a:pt x="86194" y="294678"/>
                  </a:lnTo>
                  <a:lnTo>
                    <a:pt x="88061" y="294678"/>
                  </a:lnTo>
                  <a:lnTo>
                    <a:pt x="89382" y="295744"/>
                  </a:lnTo>
                  <a:lnTo>
                    <a:pt x="89382" y="295236"/>
                  </a:lnTo>
                  <a:lnTo>
                    <a:pt x="89192" y="294678"/>
                  </a:lnTo>
                  <a:lnTo>
                    <a:pt x="90335" y="294678"/>
                  </a:lnTo>
                  <a:lnTo>
                    <a:pt x="91770" y="293408"/>
                  </a:lnTo>
                  <a:lnTo>
                    <a:pt x="89230" y="292138"/>
                  </a:lnTo>
                  <a:lnTo>
                    <a:pt x="88125" y="290868"/>
                  </a:lnTo>
                  <a:lnTo>
                    <a:pt x="87020" y="289598"/>
                  </a:lnTo>
                  <a:lnTo>
                    <a:pt x="89446" y="288328"/>
                  </a:lnTo>
                  <a:lnTo>
                    <a:pt x="88061" y="288328"/>
                  </a:lnTo>
                  <a:lnTo>
                    <a:pt x="91973" y="285788"/>
                  </a:lnTo>
                  <a:lnTo>
                    <a:pt x="89903" y="284518"/>
                  </a:lnTo>
                  <a:lnTo>
                    <a:pt x="85788" y="281978"/>
                  </a:lnTo>
                  <a:lnTo>
                    <a:pt x="91706" y="280708"/>
                  </a:lnTo>
                  <a:lnTo>
                    <a:pt x="92938" y="279438"/>
                  </a:lnTo>
                  <a:lnTo>
                    <a:pt x="91897" y="279438"/>
                  </a:lnTo>
                  <a:lnTo>
                    <a:pt x="90525" y="279438"/>
                  </a:lnTo>
                  <a:lnTo>
                    <a:pt x="88747" y="278168"/>
                  </a:lnTo>
                  <a:lnTo>
                    <a:pt x="91897" y="279438"/>
                  </a:lnTo>
                  <a:lnTo>
                    <a:pt x="88430" y="276898"/>
                  </a:lnTo>
                  <a:lnTo>
                    <a:pt x="85979" y="275628"/>
                  </a:lnTo>
                  <a:lnTo>
                    <a:pt x="96405" y="276898"/>
                  </a:lnTo>
                  <a:close/>
                </a:path>
                <a:path w="155575" h="852804">
                  <a:moveTo>
                    <a:pt x="110363" y="133413"/>
                  </a:moveTo>
                  <a:lnTo>
                    <a:pt x="110147" y="133223"/>
                  </a:lnTo>
                  <a:lnTo>
                    <a:pt x="109766" y="133223"/>
                  </a:lnTo>
                  <a:lnTo>
                    <a:pt x="110363" y="133413"/>
                  </a:lnTo>
                  <a:close/>
                </a:path>
                <a:path w="155575" h="852804">
                  <a:moveTo>
                    <a:pt x="111290" y="133705"/>
                  </a:moveTo>
                  <a:lnTo>
                    <a:pt x="110363" y="133413"/>
                  </a:lnTo>
                  <a:lnTo>
                    <a:pt x="111290" y="133705"/>
                  </a:lnTo>
                  <a:close/>
                </a:path>
                <a:path w="155575" h="852804">
                  <a:moveTo>
                    <a:pt x="112331" y="133946"/>
                  </a:moveTo>
                  <a:lnTo>
                    <a:pt x="111836" y="133832"/>
                  </a:lnTo>
                  <a:lnTo>
                    <a:pt x="111506" y="133743"/>
                  </a:lnTo>
                  <a:lnTo>
                    <a:pt x="111290" y="133718"/>
                  </a:lnTo>
                  <a:lnTo>
                    <a:pt x="112331" y="133946"/>
                  </a:lnTo>
                  <a:close/>
                </a:path>
                <a:path w="155575" h="852804">
                  <a:moveTo>
                    <a:pt x="113957" y="133337"/>
                  </a:moveTo>
                  <a:lnTo>
                    <a:pt x="112242" y="132740"/>
                  </a:lnTo>
                  <a:lnTo>
                    <a:pt x="111950" y="132969"/>
                  </a:lnTo>
                  <a:lnTo>
                    <a:pt x="109880" y="132994"/>
                  </a:lnTo>
                  <a:lnTo>
                    <a:pt x="110147" y="133223"/>
                  </a:lnTo>
                  <a:lnTo>
                    <a:pt x="113957" y="133337"/>
                  </a:lnTo>
                  <a:close/>
                </a:path>
                <a:path w="155575" h="852804">
                  <a:moveTo>
                    <a:pt x="120002" y="100215"/>
                  </a:moveTo>
                  <a:lnTo>
                    <a:pt x="119316" y="99517"/>
                  </a:lnTo>
                  <a:lnTo>
                    <a:pt x="117614" y="99618"/>
                  </a:lnTo>
                  <a:lnTo>
                    <a:pt x="120002" y="100215"/>
                  </a:lnTo>
                  <a:close/>
                </a:path>
                <a:path w="155575" h="852804">
                  <a:moveTo>
                    <a:pt x="126123" y="130416"/>
                  </a:moveTo>
                  <a:lnTo>
                    <a:pt x="125095" y="131216"/>
                  </a:lnTo>
                  <a:lnTo>
                    <a:pt x="125641" y="131229"/>
                  </a:lnTo>
                  <a:lnTo>
                    <a:pt x="126123" y="130416"/>
                  </a:lnTo>
                  <a:close/>
                </a:path>
                <a:path w="155575" h="852804">
                  <a:moveTo>
                    <a:pt x="127850" y="131445"/>
                  </a:moveTo>
                  <a:lnTo>
                    <a:pt x="127800" y="131318"/>
                  </a:lnTo>
                  <a:lnTo>
                    <a:pt x="125641" y="131229"/>
                  </a:lnTo>
                  <a:lnTo>
                    <a:pt x="125437" y="131584"/>
                  </a:lnTo>
                  <a:lnTo>
                    <a:pt x="127850" y="131445"/>
                  </a:lnTo>
                  <a:close/>
                </a:path>
                <a:path w="155575" h="852804">
                  <a:moveTo>
                    <a:pt x="130556" y="128155"/>
                  </a:moveTo>
                  <a:lnTo>
                    <a:pt x="129603" y="127635"/>
                  </a:lnTo>
                  <a:lnTo>
                    <a:pt x="129349" y="127508"/>
                  </a:lnTo>
                  <a:lnTo>
                    <a:pt x="128308" y="127711"/>
                  </a:lnTo>
                  <a:lnTo>
                    <a:pt x="128727" y="128333"/>
                  </a:lnTo>
                  <a:lnTo>
                    <a:pt x="129921" y="128003"/>
                  </a:lnTo>
                  <a:lnTo>
                    <a:pt x="130556" y="128155"/>
                  </a:lnTo>
                  <a:close/>
                </a:path>
                <a:path w="155575" h="852804">
                  <a:moveTo>
                    <a:pt x="131546" y="131216"/>
                  </a:moveTo>
                  <a:lnTo>
                    <a:pt x="127850" y="131445"/>
                  </a:lnTo>
                  <a:lnTo>
                    <a:pt x="127977" y="131813"/>
                  </a:lnTo>
                  <a:lnTo>
                    <a:pt x="131546" y="131216"/>
                  </a:lnTo>
                  <a:close/>
                </a:path>
                <a:path w="155575" h="852804">
                  <a:moveTo>
                    <a:pt x="134874" y="106540"/>
                  </a:moveTo>
                  <a:lnTo>
                    <a:pt x="134569" y="106070"/>
                  </a:lnTo>
                  <a:lnTo>
                    <a:pt x="133858" y="106349"/>
                  </a:lnTo>
                  <a:lnTo>
                    <a:pt x="134874" y="106540"/>
                  </a:lnTo>
                  <a:close/>
                </a:path>
                <a:path w="155575" h="852804">
                  <a:moveTo>
                    <a:pt x="138887" y="100533"/>
                  </a:moveTo>
                  <a:lnTo>
                    <a:pt x="138049" y="99707"/>
                  </a:lnTo>
                  <a:lnTo>
                    <a:pt x="138544" y="100304"/>
                  </a:lnTo>
                  <a:lnTo>
                    <a:pt x="138887" y="100533"/>
                  </a:lnTo>
                  <a:close/>
                </a:path>
                <a:path w="155575" h="852804">
                  <a:moveTo>
                    <a:pt x="144437" y="64122"/>
                  </a:moveTo>
                  <a:lnTo>
                    <a:pt x="143522" y="63512"/>
                  </a:lnTo>
                  <a:lnTo>
                    <a:pt x="140246" y="63131"/>
                  </a:lnTo>
                  <a:lnTo>
                    <a:pt x="140792" y="63500"/>
                  </a:lnTo>
                  <a:lnTo>
                    <a:pt x="144437" y="64122"/>
                  </a:lnTo>
                  <a:close/>
                </a:path>
                <a:path w="155575" h="852804">
                  <a:moveTo>
                    <a:pt x="145313" y="46964"/>
                  </a:moveTo>
                  <a:lnTo>
                    <a:pt x="143738" y="46443"/>
                  </a:lnTo>
                  <a:lnTo>
                    <a:pt x="143459" y="46774"/>
                  </a:lnTo>
                  <a:lnTo>
                    <a:pt x="142138" y="46939"/>
                  </a:lnTo>
                  <a:lnTo>
                    <a:pt x="142532" y="47180"/>
                  </a:lnTo>
                  <a:lnTo>
                    <a:pt x="144183" y="47244"/>
                  </a:lnTo>
                  <a:lnTo>
                    <a:pt x="145313" y="46964"/>
                  </a:lnTo>
                  <a:close/>
                </a:path>
                <a:path w="155575" h="852804">
                  <a:moveTo>
                    <a:pt x="155155" y="711"/>
                  </a:moveTo>
                  <a:lnTo>
                    <a:pt x="154317" y="0"/>
                  </a:lnTo>
                  <a:lnTo>
                    <a:pt x="154089" y="266"/>
                  </a:lnTo>
                  <a:lnTo>
                    <a:pt x="155155" y="71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9321120" y="9774027"/>
              <a:ext cx="53340" cy="260350"/>
            </a:xfrm>
            <a:custGeom>
              <a:avLst/>
              <a:gdLst/>
              <a:ahLst/>
              <a:cxnLst/>
              <a:rect l="l" t="t" r="r" b="b"/>
              <a:pathLst>
                <a:path w="53340" h="260350">
                  <a:moveTo>
                    <a:pt x="812" y="253758"/>
                  </a:moveTo>
                  <a:lnTo>
                    <a:pt x="609" y="253555"/>
                  </a:lnTo>
                  <a:lnTo>
                    <a:pt x="228" y="253580"/>
                  </a:lnTo>
                  <a:lnTo>
                    <a:pt x="812" y="253758"/>
                  </a:lnTo>
                  <a:close/>
                </a:path>
                <a:path w="53340" h="260350">
                  <a:moveTo>
                    <a:pt x="1054" y="259130"/>
                  </a:moveTo>
                  <a:lnTo>
                    <a:pt x="749" y="258889"/>
                  </a:lnTo>
                  <a:lnTo>
                    <a:pt x="596" y="259029"/>
                  </a:lnTo>
                  <a:lnTo>
                    <a:pt x="787" y="259080"/>
                  </a:lnTo>
                  <a:lnTo>
                    <a:pt x="939" y="259105"/>
                  </a:lnTo>
                  <a:close/>
                </a:path>
                <a:path w="53340" h="260350">
                  <a:moveTo>
                    <a:pt x="1384" y="259283"/>
                  </a:moveTo>
                  <a:lnTo>
                    <a:pt x="1066" y="259130"/>
                  </a:lnTo>
                  <a:lnTo>
                    <a:pt x="1371" y="259372"/>
                  </a:lnTo>
                  <a:close/>
                </a:path>
                <a:path w="53340" h="260350">
                  <a:moveTo>
                    <a:pt x="1752" y="254038"/>
                  </a:moveTo>
                  <a:lnTo>
                    <a:pt x="812" y="253758"/>
                  </a:lnTo>
                  <a:lnTo>
                    <a:pt x="1752" y="254038"/>
                  </a:lnTo>
                  <a:close/>
                </a:path>
                <a:path w="53340" h="260350">
                  <a:moveTo>
                    <a:pt x="1930" y="255206"/>
                  </a:moveTo>
                  <a:lnTo>
                    <a:pt x="1816" y="255422"/>
                  </a:lnTo>
                  <a:lnTo>
                    <a:pt x="1930" y="255206"/>
                  </a:lnTo>
                  <a:close/>
                </a:path>
                <a:path w="53340" h="260350">
                  <a:moveTo>
                    <a:pt x="2044" y="259892"/>
                  </a:moveTo>
                  <a:lnTo>
                    <a:pt x="1384" y="259372"/>
                  </a:lnTo>
                  <a:lnTo>
                    <a:pt x="1346" y="259524"/>
                  </a:lnTo>
                  <a:lnTo>
                    <a:pt x="1231" y="259676"/>
                  </a:lnTo>
                  <a:lnTo>
                    <a:pt x="2044" y="259892"/>
                  </a:lnTo>
                  <a:close/>
                </a:path>
                <a:path w="53340" h="260350">
                  <a:moveTo>
                    <a:pt x="2260" y="254152"/>
                  </a:moveTo>
                  <a:lnTo>
                    <a:pt x="1981" y="254076"/>
                  </a:lnTo>
                  <a:lnTo>
                    <a:pt x="1765" y="254038"/>
                  </a:lnTo>
                  <a:lnTo>
                    <a:pt x="2260" y="254152"/>
                  </a:lnTo>
                  <a:close/>
                </a:path>
                <a:path w="53340" h="260350">
                  <a:moveTo>
                    <a:pt x="2794" y="247002"/>
                  </a:moveTo>
                  <a:lnTo>
                    <a:pt x="1549" y="246380"/>
                  </a:lnTo>
                  <a:lnTo>
                    <a:pt x="2235" y="247650"/>
                  </a:lnTo>
                  <a:lnTo>
                    <a:pt x="2794" y="247002"/>
                  </a:lnTo>
                  <a:close/>
                </a:path>
                <a:path w="53340" h="260350">
                  <a:moveTo>
                    <a:pt x="2971" y="259549"/>
                  </a:moveTo>
                  <a:lnTo>
                    <a:pt x="2743" y="259080"/>
                  </a:lnTo>
                  <a:lnTo>
                    <a:pt x="2197" y="259080"/>
                  </a:lnTo>
                  <a:lnTo>
                    <a:pt x="2971" y="259549"/>
                  </a:lnTo>
                  <a:close/>
                </a:path>
                <a:path w="53340" h="260350">
                  <a:moveTo>
                    <a:pt x="3136" y="255905"/>
                  </a:moveTo>
                  <a:lnTo>
                    <a:pt x="2400" y="255752"/>
                  </a:lnTo>
                  <a:lnTo>
                    <a:pt x="2044" y="255663"/>
                  </a:lnTo>
                  <a:lnTo>
                    <a:pt x="1905" y="255524"/>
                  </a:lnTo>
                  <a:lnTo>
                    <a:pt x="1981" y="255689"/>
                  </a:lnTo>
                  <a:lnTo>
                    <a:pt x="2463" y="255854"/>
                  </a:lnTo>
                  <a:lnTo>
                    <a:pt x="2870" y="255917"/>
                  </a:lnTo>
                  <a:lnTo>
                    <a:pt x="3136" y="255905"/>
                  </a:lnTo>
                  <a:close/>
                </a:path>
                <a:path w="53340" h="260350">
                  <a:moveTo>
                    <a:pt x="3162" y="259080"/>
                  </a:moveTo>
                  <a:lnTo>
                    <a:pt x="2057" y="257810"/>
                  </a:lnTo>
                  <a:lnTo>
                    <a:pt x="2743" y="259080"/>
                  </a:lnTo>
                  <a:lnTo>
                    <a:pt x="3162" y="259080"/>
                  </a:lnTo>
                  <a:close/>
                </a:path>
                <a:path w="53340" h="260350">
                  <a:moveTo>
                    <a:pt x="3340" y="246380"/>
                  </a:moveTo>
                  <a:close/>
                </a:path>
                <a:path w="53340" h="260350">
                  <a:moveTo>
                    <a:pt x="4064" y="247650"/>
                  </a:moveTo>
                  <a:lnTo>
                    <a:pt x="3289" y="246430"/>
                  </a:lnTo>
                  <a:lnTo>
                    <a:pt x="2794" y="247002"/>
                  </a:lnTo>
                  <a:lnTo>
                    <a:pt x="4064" y="247650"/>
                  </a:lnTo>
                  <a:close/>
                </a:path>
                <a:path w="53340" h="260350">
                  <a:moveTo>
                    <a:pt x="4152" y="244525"/>
                  </a:moveTo>
                  <a:lnTo>
                    <a:pt x="2819" y="243840"/>
                  </a:lnTo>
                  <a:lnTo>
                    <a:pt x="3683" y="245110"/>
                  </a:lnTo>
                  <a:lnTo>
                    <a:pt x="4152" y="244525"/>
                  </a:lnTo>
                  <a:close/>
                </a:path>
                <a:path w="53340" h="260350">
                  <a:moveTo>
                    <a:pt x="4279" y="260350"/>
                  </a:moveTo>
                  <a:lnTo>
                    <a:pt x="2971" y="259549"/>
                  </a:lnTo>
                  <a:lnTo>
                    <a:pt x="3352" y="260350"/>
                  </a:lnTo>
                  <a:lnTo>
                    <a:pt x="4279" y="260350"/>
                  </a:lnTo>
                  <a:close/>
                </a:path>
                <a:path w="53340" h="260350">
                  <a:moveTo>
                    <a:pt x="4457" y="253352"/>
                  </a:moveTo>
                  <a:lnTo>
                    <a:pt x="2717" y="252742"/>
                  </a:lnTo>
                  <a:lnTo>
                    <a:pt x="2425" y="253060"/>
                  </a:lnTo>
                  <a:lnTo>
                    <a:pt x="330" y="253288"/>
                  </a:lnTo>
                  <a:lnTo>
                    <a:pt x="609" y="253555"/>
                  </a:lnTo>
                  <a:lnTo>
                    <a:pt x="4457" y="253352"/>
                  </a:lnTo>
                  <a:close/>
                </a:path>
                <a:path w="53340" h="260350">
                  <a:moveTo>
                    <a:pt x="6388" y="239839"/>
                  </a:moveTo>
                  <a:lnTo>
                    <a:pt x="5257" y="240360"/>
                  </a:lnTo>
                  <a:lnTo>
                    <a:pt x="5880" y="240144"/>
                  </a:lnTo>
                  <a:lnTo>
                    <a:pt x="6184" y="239979"/>
                  </a:lnTo>
                  <a:lnTo>
                    <a:pt x="6388" y="239839"/>
                  </a:lnTo>
                  <a:close/>
                </a:path>
                <a:path w="53340" h="260350">
                  <a:moveTo>
                    <a:pt x="6807" y="256540"/>
                  </a:moveTo>
                  <a:lnTo>
                    <a:pt x="4470" y="256540"/>
                  </a:lnTo>
                  <a:lnTo>
                    <a:pt x="6527" y="257289"/>
                  </a:lnTo>
                  <a:lnTo>
                    <a:pt x="6807" y="256540"/>
                  </a:lnTo>
                  <a:close/>
                </a:path>
                <a:path w="53340" h="260350">
                  <a:moveTo>
                    <a:pt x="7734" y="235178"/>
                  </a:moveTo>
                  <a:lnTo>
                    <a:pt x="7467" y="235165"/>
                  </a:lnTo>
                  <a:lnTo>
                    <a:pt x="7200" y="235178"/>
                  </a:lnTo>
                  <a:lnTo>
                    <a:pt x="6959" y="235229"/>
                  </a:lnTo>
                  <a:lnTo>
                    <a:pt x="7150" y="235242"/>
                  </a:lnTo>
                  <a:lnTo>
                    <a:pt x="7429" y="235229"/>
                  </a:lnTo>
                  <a:lnTo>
                    <a:pt x="7734" y="235178"/>
                  </a:lnTo>
                  <a:close/>
                </a:path>
                <a:path w="53340" h="260350">
                  <a:moveTo>
                    <a:pt x="7924" y="257810"/>
                  </a:moveTo>
                  <a:lnTo>
                    <a:pt x="6527" y="257289"/>
                  </a:lnTo>
                  <a:lnTo>
                    <a:pt x="6324" y="257810"/>
                  </a:lnTo>
                  <a:lnTo>
                    <a:pt x="7924" y="257810"/>
                  </a:lnTo>
                  <a:close/>
                </a:path>
                <a:path w="53340" h="260350">
                  <a:moveTo>
                    <a:pt x="8293" y="164909"/>
                  </a:moveTo>
                  <a:close/>
                </a:path>
                <a:path w="53340" h="260350">
                  <a:moveTo>
                    <a:pt x="8864" y="163893"/>
                  </a:moveTo>
                  <a:lnTo>
                    <a:pt x="8547" y="164160"/>
                  </a:lnTo>
                  <a:lnTo>
                    <a:pt x="8343" y="164528"/>
                  </a:lnTo>
                  <a:lnTo>
                    <a:pt x="8293" y="164909"/>
                  </a:lnTo>
                  <a:lnTo>
                    <a:pt x="8864" y="163893"/>
                  </a:lnTo>
                  <a:close/>
                </a:path>
                <a:path w="53340" h="260350">
                  <a:moveTo>
                    <a:pt x="9004" y="188125"/>
                  </a:moveTo>
                  <a:lnTo>
                    <a:pt x="8877" y="187960"/>
                  </a:lnTo>
                  <a:lnTo>
                    <a:pt x="8509" y="187960"/>
                  </a:lnTo>
                  <a:lnTo>
                    <a:pt x="9004" y="188125"/>
                  </a:lnTo>
                  <a:close/>
                </a:path>
                <a:path w="53340" h="260350">
                  <a:moveTo>
                    <a:pt x="9309" y="177800"/>
                  </a:moveTo>
                  <a:lnTo>
                    <a:pt x="8978" y="177279"/>
                  </a:lnTo>
                  <a:lnTo>
                    <a:pt x="8064" y="177800"/>
                  </a:lnTo>
                  <a:lnTo>
                    <a:pt x="9309" y="177800"/>
                  </a:lnTo>
                  <a:close/>
                </a:path>
                <a:path w="53340" h="260350">
                  <a:moveTo>
                    <a:pt x="10248" y="239128"/>
                  </a:moveTo>
                  <a:lnTo>
                    <a:pt x="9423" y="238760"/>
                  </a:lnTo>
                  <a:lnTo>
                    <a:pt x="8788" y="238760"/>
                  </a:lnTo>
                  <a:lnTo>
                    <a:pt x="10248" y="239128"/>
                  </a:lnTo>
                  <a:close/>
                </a:path>
                <a:path w="53340" h="260350">
                  <a:moveTo>
                    <a:pt x="10490" y="186690"/>
                  </a:moveTo>
                  <a:lnTo>
                    <a:pt x="9969" y="185420"/>
                  </a:lnTo>
                  <a:lnTo>
                    <a:pt x="9271" y="185420"/>
                  </a:lnTo>
                  <a:lnTo>
                    <a:pt x="8369" y="186690"/>
                  </a:lnTo>
                  <a:lnTo>
                    <a:pt x="10490" y="186690"/>
                  </a:lnTo>
                  <a:close/>
                </a:path>
                <a:path w="53340" h="260350">
                  <a:moveTo>
                    <a:pt x="10579" y="210959"/>
                  </a:moveTo>
                  <a:lnTo>
                    <a:pt x="9893" y="210121"/>
                  </a:lnTo>
                  <a:lnTo>
                    <a:pt x="8178" y="210375"/>
                  </a:lnTo>
                  <a:lnTo>
                    <a:pt x="10579" y="210959"/>
                  </a:lnTo>
                  <a:close/>
                </a:path>
                <a:path w="53340" h="260350">
                  <a:moveTo>
                    <a:pt x="10947" y="160337"/>
                  </a:moveTo>
                  <a:lnTo>
                    <a:pt x="10718" y="160274"/>
                  </a:lnTo>
                  <a:lnTo>
                    <a:pt x="10541" y="160210"/>
                  </a:lnTo>
                  <a:lnTo>
                    <a:pt x="10198" y="160121"/>
                  </a:lnTo>
                  <a:lnTo>
                    <a:pt x="8851" y="160680"/>
                  </a:lnTo>
                  <a:lnTo>
                    <a:pt x="9906" y="160616"/>
                  </a:lnTo>
                  <a:lnTo>
                    <a:pt x="10528" y="160489"/>
                  </a:lnTo>
                  <a:lnTo>
                    <a:pt x="10947" y="160337"/>
                  </a:lnTo>
                  <a:close/>
                </a:path>
                <a:path w="53340" h="260350">
                  <a:moveTo>
                    <a:pt x="12357" y="239661"/>
                  </a:moveTo>
                  <a:lnTo>
                    <a:pt x="10248" y="239128"/>
                  </a:lnTo>
                  <a:lnTo>
                    <a:pt x="12230" y="240030"/>
                  </a:lnTo>
                  <a:lnTo>
                    <a:pt x="12357" y="239661"/>
                  </a:lnTo>
                  <a:close/>
                </a:path>
                <a:path w="53340" h="260350">
                  <a:moveTo>
                    <a:pt x="12458" y="200660"/>
                  </a:moveTo>
                  <a:lnTo>
                    <a:pt x="10337" y="200660"/>
                  </a:lnTo>
                  <a:lnTo>
                    <a:pt x="10845" y="201930"/>
                  </a:lnTo>
                  <a:lnTo>
                    <a:pt x="12458" y="200660"/>
                  </a:lnTo>
                  <a:close/>
                </a:path>
                <a:path w="53340" h="260350">
                  <a:moveTo>
                    <a:pt x="12877" y="201764"/>
                  </a:moveTo>
                  <a:lnTo>
                    <a:pt x="12471" y="201434"/>
                  </a:lnTo>
                  <a:lnTo>
                    <a:pt x="11836" y="201663"/>
                  </a:lnTo>
                  <a:lnTo>
                    <a:pt x="11938" y="201955"/>
                  </a:lnTo>
                  <a:lnTo>
                    <a:pt x="12306" y="202234"/>
                  </a:lnTo>
                  <a:lnTo>
                    <a:pt x="12534" y="202018"/>
                  </a:lnTo>
                  <a:lnTo>
                    <a:pt x="12877" y="201764"/>
                  </a:lnTo>
                  <a:close/>
                </a:path>
                <a:path w="53340" h="260350">
                  <a:moveTo>
                    <a:pt x="12979" y="260350"/>
                  </a:moveTo>
                  <a:lnTo>
                    <a:pt x="6324" y="257810"/>
                  </a:lnTo>
                  <a:lnTo>
                    <a:pt x="3441" y="257810"/>
                  </a:lnTo>
                  <a:lnTo>
                    <a:pt x="2349" y="256540"/>
                  </a:lnTo>
                  <a:lnTo>
                    <a:pt x="3175" y="257810"/>
                  </a:lnTo>
                  <a:lnTo>
                    <a:pt x="4965" y="259080"/>
                  </a:lnTo>
                  <a:lnTo>
                    <a:pt x="6400" y="259080"/>
                  </a:lnTo>
                  <a:lnTo>
                    <a:pt x="6985" y="260350"/>
                  </a:lnTo>
                  <a:lnTo>
                    <a:pt x="12979" y="260350"/>
                  </a:lnTo>
                  <a:close/>
                </a:path>
                <a:path w="53340" h="260350">
                  <a:moveTo>
                    <a:pt x="13601" y="202996"/>
                  </a:moveTo>
                  <a:lnTo>
                    <a:pt x="13106" y="202730"/>
                  </a:lnTo>
                  <a:lnTo>
                    <a:pt x="12611" y="202476"/>
                  </a:lnTo>
                  <a:lnTo>
                    <a:pt x="12306" y="202234"/>
                  </a:lnTo>
                  <a:lnTo>
                    <a:pt x="12039" y="202526"/>
                  </a:lnTo>
                  <a:lnTo>
                    <a:pt x="11950" y="202755"/>
                  </a:lnTo>
                  <a:lnTo>
                    <a:pt x="13601" y="202996"/>
                  </a:lnTo>
                  <a:close/>
                </a:path>
                <a:path w="53340" h="260350">
                  <a:moveTo>
                    <a:pt x="16687" y="248539"/>
                  </a:moveTo>
                  <a:lnTo>
                    <a:pt x="15659" y="249643"/>
                  </a:lnTo>
                  <a:lnTo>
                    <a:pt x="16192" y="249631"/>
                  </a:lnTo>
                  <a:lnTo>
                    <a:pt x="16687" y="248539"/>
                  </a:lnTo>
                  <a:close/>
                </a:path>
                <a:path w="53340" h="260350">
                  <a:moveTo>
                    <a:pt x="18415" y="249694"/>
                  </a:moveTo>
                  <a:lnTo>
                    <a:pt x="18364" y="249542"/>
                  </a:lnTo>
                  <a:lnTo>
                    <a:pt x="16192" y="249631"/>
                  </a:lnTo>
                  <a:lnTo>
                    <a:pt x="15989" y="250088"/>
                  </a:lnTo>
                  <a:lnTo>
                    <a:pt x="18415" y="249694"/>
                  </a:lnTo>
                  <a:close/>
                </a:path>
                <a:path w="53340" h="260350">
                  <a:moveTo>
                    <a:pt x="19380" y="225590"/>
                  </a:moveTo>
                  <a:lnTo>
                    <a:pt x="19253" y="225602"/>
                  </a:lnTo>
                  <a:lnTo>
                    <a:pt x="18948" y="225628"/>
                  </a:lnTo>
                  <a:lnTo>
                    <a:pt x="19316" y="225628"/>
                  </a:lnTo>
                  <a:close/>
                </a:path>
                <a:path w="53340" h="260350">
                  <a:moveTo>
                    <a:pt x="19748" y="81280"/>
                  </a:moveTo>
                  <a:lnTo>
                    <a:pt x="16484" y="80010"/>
                  </a:lnTo>
                  <a:lnTo>
                    <a:pt x="19367" y="81280"/>
                  </a:lnTo>
                  <a:lnTo>
                    <a:pt x="19748" y="81280"/>
                  </a:lnTo>
                  <a:close/>
                </a:path>
                <a:path w="53340" h="260350">
                  <a:moveTo>
                    <a:pt x="20294" y="81483"/>
                  </a:moveTo>
                  <a:lnTo>
                    <a:pt x="20104" y="81280"/>
                  </a:lnTo>
                  <a:lnTo>
                    <a:pt x="19748" y="81280"/>
                  </a:lnTo>
                  <a:lnTo>
                    <a:pt x="20294" y="81483"/>
                  </a:lnTo>
                  <a:close/>
                </a:path>
                <a:path w="53340" h="260350">
                  <a:moveTo>
                    <a:pt x="21450" y="81280"/>
                  </a:moveTo>
                  <a:lnTo>
                    <a:pt x="19888" y="80010"/>
                  </a:lnTo>
                  <a:lnTo>
                    <a:pt x="20688" y="81280"/>
                  </a:lnTo>
                  <a:lnTo>
                    <a:pt x="21450" y="81280"/>
                  </a:lnTo>
                  <a:close/>
                </a:path>
                <a:path w="53340" h="260350">
                  <a:moveTo>
                    <a:pt x="21513" y="74561"/>
                  </a:moveTo>
                  <a:lnTo>
                    <a:pt x="20878" y="74307"/>
                  </a:lnTo>
                  <a:lnTo>
                    <a:pt x="20777" y="74485"/>
                  </a:lnTo>
                  <a:lnTo>
                    <a:pt x="21513" y="74561"/>
                  </a:lnTo>
                  <a:close/>
                </a:path>
                <a:path w="53340" h="260350">
                  <a:moveTo>
                    <a:pt x="21767" y="236220"/>
                  </a:moveTo>
                  <a:lnTo>
                    <a:pt x="21742" y="234950"/>
                  </a:lnTo>
                  <a:lnTo>
                    <a:pt x="18694" y="233680"/>
                  </a:lnTo>
                  <a:lnTo>
                    <a:pt x="7391" y="233680"/>
                  </a:lnTo>
                  <a:lnTo>
                    <a:pt x="6210" y="232410"/>
                  </a:lnTo>
                  <a:lnTo>
                    <a:pt x="7213" y="234950"/>
                  </a:lnTo>
                  <a:lnTo>
                    <a:pt x="11493" y="234950"/>
                  </a:lnTo>
                  <a:lnTo>
                    <a:pt x="12001" y="234950"/>
                  </a:lnTo>
                  <a:lnTo>
                    <a:pt x="13030" y="236220"/>
                  </a:lnTo>
                  <a:lnTo>
                    <a:pt x="11493" y="234950"/>
                  </a:lnTo>
                  <a:lnTo>
                    <a:pt x="9118" y="236220"/>
                  </a:lnTo>
                  <a:lnTo>
                    <a:pt x="5613" y="236220"/>
                  </a:lnTo>
                  <a:lnTo>
                    <a:pt x="14808" y="237490"/>
                  </a:lnTo>
                  <a:lnTo>
                    <a:pt x="10490" y="237490"/>
                  </a:lnTo>
                  <a:lnTo>
                    <a:pt x="11074" y="238760"/>
                  </a:lnTo>
                  <a:lnTo>
                    <a:pt x="12674" y="238760"/>
                  </a:lnTo>
                  <a:lnTo>
                    <a:pt x="12357" y="239661"/>
                  </a:lnTo>
                  <a:lnTo>
                    <a:pt x="13779" y="240030"/>
                  </a:lnTo>
                  <a:lnTo>
                    <a:pt x="10909" y="241300"/>
                  </a:lnTo>
                  <a:lnTo>
                    <a:pt x="10198" y="240030"/>
                  </a:lnTo>
                  <a:lnTo>
                    <a:pt x="6464" y="240030"/>
                  </a:lnTo>
                  <a:lnTo>
                    <a:pt x="4813" y="241300"/>
                  </a:lnTo>
                  <a:lnTo>
                    <a:pt x="5727" y="241300"/>
                  </a:lnTo>
                  <a:lnTo>
                    <a:pt x="12814" y="243840"/>
                  </a:lnTo>
                  <a:lnTo>
                    <a:pt x="7035" y="243840"/>
                  </a:lnTo>
                  <a:lnTo>
                    <a:pt x="6781" y="243840"/>
                  </a:lnTo>
                  <a:lnTo>
                    <a:pt x="7188" y="243954"/>
                  </a:lnTo>
                  <a:lnTo>
                    <a:pt x="8763" y="245110"/>
                  </a:lnTo>
                  <a:lnTo>
                    <a:pt x="5651" y="243840"/>
                  </a:lnTo>
                  <a:lnTo>
                    <a:pt x="4724" y="243840"/>
                  </a:lnTo>
                  <a:lnTo>
                    <a:pt x="4152" y="244525"/>
                  </a:lnTo>
                  <a:lnTo>
                    <a:pt x="5257" y="245110"/>
                  </a:lnTo>
                  <a:lnTo>
                    <a:pt x="3683" y="245110"/>
                  </a:lnTo>
                  <a:lnTo>
                    <a:pt x="673" y="245110"/>
                  </a:lnTo>
                  <a:lnTo>
                    <a:pt x="4254" y="246380"/>
                  </a:lnTo>
                  <a:lnTo>
                    <a:pt x="4597" y="246380"/>
                  </a:lnTo>
                  <a:lnTo>
                    <a:pt x="7874" y="248920"/>
                  </a:lnTo>
                  <a:lnTo>
                    <a:pt x="0" y="248920"/>
                  </a:lnTo>
                  <a:lnTo>
                    <a:pt x="4483" y="251460"/>
                  </a:lnTo>
                  <a:lnTo>
                    <a:pt x="6210" y="252730"/>
                  </a:lnTo>
                  <a:lnTo>
                    <a:pt x="9575" y="254000"/>
                  </a:lnTo>
                  <a:lnTo>
                    <a:pt x="11074" y="255270"/>
                  </a:lnTo>
                  <a:lnTo>
                    <a:pt x="6032" y="255270"/>
                  </a:lnTo>
                  <a:lnTo>
                    <a:pt x="7099" y="256540"/>
                  </a:lnTo>
                  <a:lnTo>
                    <a:pt x="6807" y="256540"/>
                  </a:lnTo>
                  <a:lnTo>
                    <a:pt x="11061" y="257810"/>
                  </a:lnTo>
                  <a:lnTo>
                    <a:pt x="7632" y="256540"/>
                  </a:lnTo>
                  <a:lnTo>
                    <a:pt x="11214" y="256540"/>
                  </a:lnTo>
                  <a:lnTo>
                    <a:pt x="11785" y="257810"/>
                  </a:lnTo>
                  <a:lnTo>
                    <a:pt x="14008" y="256540"/>
                  </a:lnTo>
                  <a:lnTo>
                    <a:pt x="13550" y="256540"/>
                  </a:lnTo>
                  <a:lnTo>
                    <a:pt x="12369" y="255270"/>
                  </a:lnTo>
                  <a:lnTo>
                    <a:pt x="15443" y="255270"/>
                  </a:lnTo>
                  <a:lnTo>
                    <a:pt x="14744" y="256540"/>
                  </a:lnTo>
                  <a:lnTo>
                    <a:pt x="17411" y="255270"/>
                  </a:lnTo>
                  <a:lnTo>
                    <a:pt x="11811" y="254000"/>
                  </a:lnTo>
                  <a:lnTo>
                    <a:pt x="15392" y="254000"/>
                  </a:lnTo>
                  <a:lnTo>
                    <a:pt x="14795" y="252730"/>
                  </a:lnTo>
                  <a:lnTo>
                    <a:pt x="14185" y="251460"/>
                  </a:lnTo>
                  <a:lnTo>
                    <a:pt x="12255" y="252730"/>
                  </a:lnTo>
                  <a:lnTo>
                    <a:pt x="8737" y="251460"/>
                  </a:lnTo>
                  <a:lnTo>
                    <a:pt x="13538" y="251460"/>
                  </a:lnTo>
                  <a:lnTo>
                    <a:pt x="13957" y="250190"/>
                  </a:lnTo>
                  <a:lnTo>
                    <a:pt x="14846" y="250190"/>
                  </a:lnTo>
                  <a:lnTo>
                    <a:pt x="10833" y="247650"/>
                  </a:lnTo>
                  <a:lnTo>
                    <a:pt x="12395" y="247650"/>
                  </a:lnTo>
                  <a:lnTo>
                    <a:pt x="13931" y="248920"/>
                  </a:lnTo>
                  <a:lnTo>
                    <a:pt x="13538" y="247650"/>
                  </a:lnTo>
                  <a:lnTo>
                    <a:pt x="17843" y="247650"/>
                  </a:lnTo>
                  <a:lnTo>
                    <a:pt x="11607" y="246380"/>
                  </a:lnTo>
                  <a:lnTo>
                    <a:pt x="17995" y="246380"/>
                  </a:lnTo>
                  <a:lnTo>
                    <a:pt x="13335" y="245110"/>
                  </a:lnTo>
                  <a:lnTo>
                    <a:pt x="18961" y="245110"/>
                  </a:lnTo>
                  <a:lnTo>
                    <a:pt x="19304" y="245694"/>
                  </a:lnTo>
                  <a:lnTo>
                    <a:pt x="20510" y="245186"/>
                  </a:lnTo>
                  <a:lnTo>
                    <a:pt x="21132" y="245325"/>
                  </a:lnTo>
                  <a:lnTo>
                    <a:pt x="20180" y="244754"/>
                  </a:lnTo>
                  <a:lnTo>
                    <a:pt x="19939" y="244614"/>
                  </a:lnTo>
                  <a:lnTo>
                    <a:pt x="19100" y="244894"/>
                  </a:lnTo>
                  <a:lnTo>
                    <a:pt x="18440" y="243840"/>
                  </a:lnTo>
                  <a:lnTo>
                    <a:pt x="14681" y="243840"/>
                  </a:lnTo>
                  <a:lnTo>
                    <a:pt x="17081" y="242570"/>
                  </a:lnTo>
                  <a:lnTo>
                    <a:pt x="15976" y="241300"/>
                  </a:lnTo>
                  <a:lnTo>
                    <a:pt x="17233" y="241300"/>
                  </a:lnTo>
                  <a:lnTo>
                    <a:pt x="18351" y="240030"/>
                  </a:lnTo>
                  <a:lnTo>
                    <a:pt x="19862" y="238760"/>
                  </a:lnTo>
                  <a:lnTo>
                    <a:pt x="16713" y="238760"/>
                  </a:lnTo>
                  <a:lnTo>
                    <a:pt x="17589" y="237490"/>
                  </a:lnTo>
                  <a:lnTo>
                    <a:pt x="16916" y="236220"/>
                  </a:lnTo>
                  <a:lnTo>
                    <a:pt x="19189" y="236220"/>
                  </a:lnTo>
                  <a:lnTo>
                    <a:pt x="20066" y="237490"/>
                  </a:lnTo>
                  <a:lnTo>
                    <a:pt x="21107" y="237490"/>
                  </a:lnTo>
                  <a:lnTo>
                    <a:pt x="19913" y="236220"/>
                  </a:lnTo>
                  <a:lnTo>
                    <a:pt x="21767" y="236220"/>
                  </a:lnTo>
                  <a:close/>
                </a:path>
                <a:path w="53340" h="260350">
                  <a:moveTo>
                    <a:pt x="21793" y="218440"/>
                  </a:moveTo>
                  <a:lnTo>
                    <a:pt x="21132" y="217170"/>
                  </a:lnTo>
                  <a:lnTo>
                    <a:pt x="20586" y="217170"/>
                  </a:lnTo>
                  <a:lnTo>
                    <a:pt x="21793" y="218440"/>
                  </a:lnTo>
                  <a:close/>
                </a:path>
                <a:path w="53340" h="260350">
                  <a:moveTo>
                    <a:pt x="22136" y="249097"/>
                  </a:moveTo>
                  <a:lnTo>
                    <a:pt x="18415" y="249694"/>
                  </a:lnTo>
                  <a:lnTo>
                    <a:pt x="18554" y="250139"/>
                  </a:lnTo>
                  <a:lnTo>
                    <a:pt x="22136" y="249097"/>
                  </a:lnTo>
                  <a:close/>
                </a:path>
                <a:path w="53340" h="260350">
                  <a:moveTo>
                    <a:pt x="22491" y="91440"/>
                  </a:moveTo>
                  <a:lnTo>
                    <a:pt x="21793" y="90170"/>
                  </a:lnTo>
                  <a:lnTo>
                    <a:pt x="20459" y="90170"/>
                  </a:lnTo>
                  <a:lnTo>
                    <a:pt x="22491" y="91440"/>
                  </a:lnTo>
                  <a:close/>
                </a:path>
                <a:path w="53340" h="260350">
                  <a:moveTo>
                    <a:pt x="24472" y="22428"/>
                  </a:moveTo>
                  <a:lnTo>
                    <a:pt x="23329" y="21590"/>
                  </a:lnTo>
                  <a:lnTo>
                    <a:pt x="23139" y="22860"/>
                  </a:lnTo>
                  <a:lnTo>
                    <a:pt x="24472" y="22428"/>
                  </a:lnTo>
                  <a:close/>
                </a:path>
                <a:path w="53340" h="260350">
                  <a:moveTo>
                    <a:pt x="24752" y="54610"/>
                  </a:moveTo>
                  <a:lnTo>
                    <a:pt x="23533" y="53340"/>
                  </a:lnTo>
                  <a:lnTo>
                    <a:pt x="24422" y="54610"/>
                  </a:lnTo>
                  <a:lnTo>
                    <a:pt x="24752" y="54610"/>
                  </a:lnTo>
                  <a:close/>
                </a:path>
                <a:path w="53340" h="260350">
                  <a:moveTo>
                    <a:pt x="25501" y="217766"/>
                  </a:moveTo>
                  <a:lnTo>
                    <a:pt x="25196" y="217208"/>
                  </a:lnTo>
                  <a:lnTo>
                    <a:pt x="24485" y="217614"/>
                  </a:lnTo>
                  <a:lnTo>
                    <a:pt x="25501" y="217766"/>
                  </a:lnTo>
                  <a:close/>
                </a:path>
                <a:path w="53340" h="260350">
                  <a:moveTo>
                    <a:pt x="26200" y="209550"/>
                  </a:moveTo>
                  <a:lnTo>
                    <a:pt x="25857" y="208661"/>
                  </a:lnTo>
                  <a:lnTo>
                    <a:pt x="24714" y="208864"/>
                  </a:lnTo>
                  <a:lnTo>
                    <a:pt x="26200" y="209550"/>
                  </a:lnTo>
                  <a:close/>
                </a:path>
                <a:path w="53340" h="260350">
                  <a:moveTo>
                    <a:pt x="26390" y="21805"/>
                  </a:moveTo>
                  <a:lnTo>
                    <a:pt x="24472" y="22428"/>
                  </a:lnTo>
                  <a:lnTo>
                    <a:pt x="25044" y="22860"/>
                  </a:lnTo>
                  <a:lnTo>
                    <a:pt x="26390" y="21805"/>
                  </a:lnTo>
                  <a:close/>
                </a:path>
                <a:path w="53340" h="260350">
                  <a:moveTo>
                    <a:pt x="28054" y="208280"/>
                  </a:moveTo>
                  <a:lnTo>
                    <a:pt x="25704" y="208280"/>
                  </a:lnTo>
                  <a:lnTo>
                    <a:pt x="25857" y="208661"/>
                  </a:lnTo>
                  <a:lnTo>
                    <a:pt x="28054" y="208280"/>
                  </a:lnTo>
                  <a:close/>
                </a:path>
                <a:path w="53340" h="260350">
                  <a:moveTo>
                    <a:pt x="28727" y="40563"/>
                  </a:moveTo>
                  <a:lnTo>
                    <a:pt x="28371" y="40474"/>
                  </a:lnTo>
                  <a:lnTo>
                    <a:pt x="28562" y="40640"/>
                  </a:lnTo>
                  <a:lnTo>
                    <a:pt x="28727" y="40563"/>
                  </a:lnTo>
                  <a:close/>
                </a:path>
                <a:path w="53340" h="260350">
                  <a:moveTo>
                    <a:pt x="29146" y="186918"/>
                  </a:moveTo>
                  <a:lnTo>
                    <a:pt x="28854" y="186994"/>
                  </a:lnTo>
                  <a:lnTo>
                    <a:pt x="28714" y="187159"/>
                  </a:lnTo>
                  <a:lnTo>
                    <a:pt x="29146" y="186918"/>
                  </a:lnTo>
                  <a:close/>
                </a:path>
                <a:path w="53340" h="260350">
                  <a:moveTo>
                    <a:pt x="29400" y="182562"/>
                  </a:moveTo>
                  <a:lnTo>
                    <a:pt x="28092" y="181610"/>
                  </a:lnTo>
                  <a:lnTo>
                    <a:pt x="28016" y="182562"/>
                  </a:lnTo>
                  <a:lnTo>
                    <a:pt x="29400" y="182562"/>
                  </a:lnTo>
                  <a:close/>
                </a:path>
                <a:path w="53340" h="260350">
                  <a:moveTo>
                    <a:pt x="29552" y="20320"/>
                  </a:moveTo>
                  <a:lnTo>
                    <a:pt x="28994" y="19761"/>
                  </a:lnTo>
                  <a:lnTo>
                    <a:pt x="26136" y="19050"/>
                  </a:lnTo>
                  <a:lnTo>
                    <a:pt x="29552" y="20320"/>
                  </a:lnTo>
                  <a:close/>
                </a:path>
                <a:path w="53340" h="260350">
                  <a:moveTo>
                    <a:pt x="29565" y="209918"/>
                  </a:moveTo>
                  <a:lnTo>
                    <a:pt x="28727" y="208927"/>
                  </a:lnTo>
                  <a:lnTo>
                    <a:pt x="29222" y="209638"/>
                  </a:lnTo>
                  <a:lnTo>
                    <a:pt x="29565" y="209918"/>
                  </a:lnTo>
                  <a:close/>
                </a:path>
                <a:path w="53340" h="260350">
                  <a:moveTo>
                    <a:pt x="30226" y="29298"/>
                  </a:moveTo>
                  <a:lnTo>
                    <a:pt x="24561" y="30480"/>
                  </a:lnTo>
                  <a:lnTo>
                    <a:pt x="30226" y="29298"/>
                  </a:lnTo>
                  <a:close/>
                </a:path>
                <a:path w="53340" h="260350">
                  <a:moveTo>
                    <a:pt x="31229" y="30480"/>
                  </a:moveTo>
                  <a:lnTo>
                    <a:pt x="30962" y="30162"/>
                  </a:lnTo>
                  <a:lnTo>
                    <a:pt x="30353" y="30480"/>
                  </a:lnTo>
                  <a:lnTo>
                    <a:pt x="31229" y="30480"/>
                  </a:lnTo>
                  <a:close/>
                </a:path>
                <a:path w="53340" h="260350">
                  <a:moveTo>
                    <a:pt x="31318" y="148590"/>
                  </a:moveTo>
                  <a:lnTo>
                    <a:pt x="28727" y="147320"/>
                  </a:lnTo>
                  <a:lnTo>
                    <a:pt x="29540" y="148590"/>
                  </a:lnTo>
                  <a:lnTo>
                    <a:pt x="31318" y="148590"/>
                  </a:lnTo>
                  <a:close/>
                </a:path>
                <a:path w="53340" h="260350">
                  <a:moveTo>
                    <a:pt x="31775" y="168084"/>
                  </a:moveTo>
                  <a:lnTo>
                    <a:pt x="31496" y="168084"/>
                  </a:lnTo>
                  <a:lnTo>
                    <a:pt x="31280" y="168211"/>
                  </a:lnTo>
                  <a:lnTo>
                    <a:pt x="31775" y="168084"/>
                  </a:lnTo>
                  <a:close/>
                </a:path>
                <a:path w="53340" h="260350">
                  <a:moveTo>
                    <a:pt x="31927" y="168071"/>
                  </a:moveTo>
                  <a:lnTo>
                    <a:pt x="31572" y="167792"/>
                  </a:lnTo>
                  <a:lnTo>
                    <a:pt x="31203" y="167817"/>
                  </a:lnTo>
                  <a:lnTo>
                    <a:pt x="31597" y="167957"/>
                  </a:lnTo>
                  <a:lnTo>
                    <a:pt x="31750" y="168071"/>
                  </a:lnTo>
                  <a:lnTo>
                    <a:pt x="31927" y="168071"/>
                  </a:lnTo>
                  <a:close/>
                </a:path>
                <a:path w="53340" h="260350">
                  <a:moveTo>
                    <a:pt x="32143" y="161467"/>
                  </a:moveTo>
                  <a:lnTo>
                    <a:pt x="31915" y="161480"/>
                  </a:lnTo>
                  <a:lnTo>
                    <a:pt x="31737" y="161505"/>
                  </a:lnTo>
                  <a:lnTo>
                    <a:pt x="31534" y="161518"/>
                  </a:lnTo>
                  <a:lnTo>
                    <a:pt x="31673" y="161734"/>
                  </a:lnTo>
                  <a:lnTo>
                    <a:pt x="32143" y="161467"/>
                  </a:lnTo>
                  <a:close/>
                </a:path>
                <a:path w="53340" h="260350">
                  <a:moveTo>
                    <a:pt x="32562" y="3810"/>
                  </a:moveTo>
                  <a:lnTo>
                    <a:pt x="28257" y="3810"/>
                  </a:lnTo>
                  <a:lnTo>
                    <a:pt x="30353" y="5080"/>
                  </a:lnTo>
                  <a:lnTo>
                    <a:pt x="32562" y="3810"/>
                  </a:lnTo>
                  <a:close/>
                </a:path>
                <a:path w="53340" h="260350">
                  <a:moveTo>
                    <a:pt x="34086" y="139446"/>
                  </a:moveTo>
                  <a:lnTo>
                    <a:pt x="32969" y="138430"/>
                  </a:lnTo>
                  <a:lnTo>
                    <a:pt x="30226" y="137248"/>
                  </a:lnTo>
                  <a:lnTo>
                    <a:pt x="31584" y="138430"/>
                  </a:lnTo>
                  <a:lnTo>
                    <a:pt x="34086" y="139446"/>
                  </a:lnTo>
                  <a:close/>
                </a:path>
                <a:path w="53340" h="260350">
                  <a:moveTo>
                    <a:pt x="34531" y="175247"/>
                  </a:moveTo>
                  <a:lnTo>
                    <a:pt x="34010" y="175196"/>
                  </a:lnTo>
                  <a:lnTo>
                    <a:pt x="33235" y="175247"/>
                  </a:lnTo>
                  <a:lnTo>
                    <a:pt x="33528" y="175272"/>
                  </a:lnTo>
                  <a:lnTo>
                    <a:pt x="33909" y="175285"/>
                  </a:lnTo>
                  <a:lnTo>
                    <a:pt x="34531" y="175247"/>
                  </a:lnTo>
                  <a:close/>
                </a:path>
                <a:path w="53340" h="260350">
                  <a:moveTo>
                    <a:pt x="35471" y="163703"/>
                  </a:moveTo>
                  <a:lnTo>
                    <a:pt x="34569" y="163004"/>
                  </a:lnTo>
                  <a:lnTo>
                    <a:pt x="31280" y="162725"/>
                  </a:lnTo>
                  <a:lnTo>
                    <a:pt x="31813" y="163156"/>
                  </a:lnTo>
                  <a:lnTo>
                    <a:pt x="35471" y="163703"/>
                  </a:lnTo>
                  <a:close/>
                </a:path>
                <a:path w="53340" h="260350">
                  <a:moveTo>
                    <a:pt x="36080" y="184150"/>
                  </a:moveTo>
                  <a:lnTo>
                    <a:pt x="34264" y="182880"/>
                  </a:lnTo>
                  <a:lnTo>
                    <a:pt x="32346" y="182880"/>
                  </a:lnTo>
                  <a:lnTo>
                    <a:pt x="30048" y="181610"/>
                  </a:lnTo>
                  <a:lnTo>
                    <a:pt x="31534" y="184150"/>
                  </a:lnTo>
                  <a:lnTo>
                    <a:pt x="36080" y="184150"/>
                  </a:lnTo>
                  <a:close/>
                </a:path>
                <a:path w="53340" h="260350">
                  <a:moveTo>
                    <a:pt x="36093" y="139446"/>
                  </a:moveTo>
                  <a:lnTo>
                    <a:pt x="36029" y="138430"/>
                  </a:lnTo>
                  <a:lnTo>
                    <a:pt x="34417" y="138430"/>
                  </a:lnTo>
                  <a:lnTo>
                    <a:pt x="35179" y="139446"/>
                  </a:lnTo>
                  <a:lnTo>
                    <a:pt x="36093" y="139446"/>
                  </a:lnTo>
                  <a:close/>
                </a:path>
                <a:path w="53340" h="260350">
                  <a:moveTo>
                    <a:pt x="36195" y="140970"/>
                  </a:moveTo>
                  <a:lnTo>
                    <a:pt x="36106" y="139700"/>
                  </a:lnTo>
                  <a:lnTo>
                    <a:pt x="35369" y="139700"/>
                  </a:lnTo>
                  <a:lnTo>
                    <a:pt x="34709" y="139700"/>
                  </a:lnTo>
                  <a:lnTo>
                    <a:pt x="34366" y="139700"/>
                  </a:lnTo>
                  <a:lnTo>
                    <a:pt x="36080" y="140970"/>
                  </a:lnTo>
                  <a:close/>
                </a:path>
                <a:path w="53340" h="260350">
                  <a:moveTo>
                    <a:pt x="36614" y="142049"/>
                  </a:moveTo>
                  <a:lnTo>
                    <a:pt x="35039" y="141490"/>
                  </a:lnTo>
                  <a:lnTo>
                    <a:pt x="34759" y="141909"/>
                  </a:lnTo>
                  <a:lnTo>
                    <a:pt x="33426" y="142201"/>
                  </a:lnTo>
                  <a:lnTo>
                    <a:pt x="33820" y="142481"/>
                  </a:lnTo>
                  <a:lnTo>
                    <a:pt x="35483" y="142481"/>
                  </a:lnTo>
                  <a:lnTo>
                    <a:pt x="36614" y="142049"/>
                  </a:lnTo>
                  <a:close/>
                </a:path>
                <a:path w="53340" h="260350">
                  <a:moveTo>
                    <a:pt x="37134" y="191770"/>
                  </a:moveTo>
                  <a:lnTo>
                    <a:pt x="32651" y="191770"/>
                  </a:lnTo>
                  <a:lnTo>
                    <a:pt x="33007" y="193040"/>
                  </a:lnTo>
                  <a:lnTo>
                    <a:pt x="34036" y="193040"/>
                  </a:lnTo>
                  <a:lnTo>
                    <a:pt x="37134" y="191770"/>
                  </a:lnTo>
                  <a:close/>
                </a:path>
                <a:path w="53340" h="260350">
                  <a:moveTo>
                    <a:pt x="38036" y="125539"/>
                  </a:moveTo>
                  <a:lnTo>
                    <a:pt x="37807" y="125425"/>
                  </a:lnTo>
                  <a:lnTo>
                    <a:pt x="37846" y="125564"/>
                  </a:lnTo>
                  <a:lnTo>
                    <a:pt x="38036" y="125539"/>
                  </a:lnTo>
                  <a:close/>
                </a:path>
                <a:path w="53340" h="260350">
                  <a:moveTo>
                    <a:pt x="44767" y="520"/>
                  </a:moveTo>
                  <a:lnTo>
                    <a:pt x="42989" y="203"/>
                  </a:lnTo>
                  <a:lnTo>
                    <a:pt x="43129" y="342"/>
                  </a:lnTo>
                  <a:lnTo>
                    <a:pt x="44767" y="520"/>
                  </a:lnTo>
                  <a:close/>
                </a:path>
                <a:path w="53340" h="260350">
                  <a:moveTo>
                    <a:pt x="45808" y="121920"/>
                  </a:moveTo>
                  <a:lnTo>
                    <a:pt x="42646" y="120650"/>
                  </a:lnTo>
                  <a:lnTo>
                    <a:pt x="44589" y="120650"/>
                  </a:lnTo>
                  <a:lnTo>
                    <a:pt x="43522" y="119380"/>
                  </a:lnTo>
                  <a:lnTo>
                    <a:pt x="45021" y="118110"/>
                  </a:lnTo>
                  <a:lnTo>
                    <a:pt x="19431" y="118110"/>
                  </a:lnTo>
                  <a:lnTo>
                    <a:pt x="18859" y="118110"/>
                  </a:lnTo>
                  <a:lnTo>
                    <a:pt x="15760" y="118110"/>
                  </a:lnTo>
                  <a:lnTo>
                    <a:pt x="19951" y="120650"/>
                  </a:lnTo>
                  <a:lnTo>
                    <a:pt x="14719" y="120650"/>
                  </a:lnTo>
                  <a:lnTo>
                    <a:pt x="17475" y="123190"/>
                  </a:lnTo>
                  <a:lnTo>
                    <a:pt x="9448" y="123190"/>
                  </a:lnTo>
                  <a:lnTo>
                    <a:pt x="17437" y="127000"/>
                  </a:lnTo>
                  <a:lnTo>
                    <a:pt x="12217" y="128270"/>
                  </a:lnTo>
                  <a:lnTo>
                    <a:pt x="14071" y="128270"/>
                  </a:lnTo>
                  <a:lnTo>
                    <a:pt x="15824" y="129540"/>
                  </a:lnTo>
                  <a:lnTo>
                    <a:pt x="15163" y="129540"/>
                  </a:lnTo>
                  <a:lnTo>
                    <a:pt x="16916" y="133350"/>
                  </a:lnTo>
                  <a:lnTo>
                    <a:pt x="11442" y="137160"/>
                  </a:lnTo>
                  <a:lnTo>
                    <a:pt x="9283" y="140970"/>
                  </a:lnTo>
                  <a:lnTo>
                    <a:pt x="8597" y="142240"/>
                  </a:lnTo>
                  <a:lnTo>
                    <a:pt x="18732" y="143510"/>
                  </a:lnTo>
                  <a:lnTo>
                    <a:pt x="14084" y="144780"/>
                  </a:lnTo>
                  <a:lnTo>
                    <a:pt x="10731" y="143510"/>
                  </a:lnTo>
                  <a:lnTo>
                    <a:pt x="14478" y="147320"/>
                  </a:lnTo>
                  <a:lnTo>
                    <a:pt x="9817" y="149860"/>
                  </a:lnTo>
                  <a:lnTo>
                    <a:pt x="12928" y="152400"/>
                  </a:lnTo>
                  <a:lnTo>
                    <a:pt x="8610" y="152400"/>
                  </a:lnTo>
                  <a:lnTo>
                    <a:pt x="10769" y="154940"/>
                  </a:lnTo>
                  <a:lnTo>
                    <a:pt x="8331" y="154940"/>
                  </a:lnTo>
                  <a:lnTo>
                    <a:pt x="12865" y="156210"/>
                  </a:lnTo>
                  <a:lnTo>
                    <a:pt x="10528" y="156210"/>
                  </a:lnTo>
                  <a:lnTo>
                    <a:pt x="8826" y="157480"/>
                  </a:lnTo>
                  <a:lnTo>
                    <a:pt x="11747" y="157480"/>
                  </a:lnTo>
                  <a:lnTo>
                    <a:pt x="10236" y="158750"/>
                  </a:lnTo>
                  <a:lnTo>
                    <a:pt x="12763" y="160020"/>
                  </a:lnTo>
                  <a:lnTo>
                    <a:pt x="10934" y="161290"/>
                  </a:lnTo>
                  <a:lnTo>
                    <a:pt x="14084" y="162560"/>
                  </a:lnTo>
                  <a:lnTo>
                    <a:pt x="9156" y="162560"/>
                  </a:lnTo>
                  <a:lnTo>
                    <a:pt x="13677" y="163830"/>
                  </a:lnTo>
                  <a:lnTo>
                    <a:pt x="8991" y="162560"/>
                  </a:lnTo>
                  <a:lnTo>
                    <a:pt x="9639" y="165100"/>
                  </a:lnTo>
                  <a:lnTo>
                    <a:pt x="10325" y="165506"/>
                  </a:lnTo>
                  <a:lnTo>
                    <a:pt x="10210" y="166370"/>
                  </a:lnTo>
                  <a:lnTo>
                    <a:pt x="8280" y="165100"/>
                  </a:lnTo>
                  <a:lnTo>
                    <a:pt x="8242" y="166370"/>
                  </a:lnTo>
                  <a:lnTo>
                    <a:pt x="9017" y="167640"/>
                  </a:lnTo>
                  <a:lnTo>
                    <a:pt x="5638" y="167640"/>
                  </a:lnTo>
                  <a:lnTo>
                    <a:pt x="15582" y="171450"/>
                  </a:lnTo>
                  <a:lnTo>
                    <a:pt x="8280" y="171450"/>
                  </a:lnTo>
                  <a:lnTo>
                    <a:pt x="10490" y="173990"/>
                  </a:lnTo>
                  <a:lnTo>
                    <a:pt x="11912" y="175260"/>
                  </a:lnTo>
                  <a:lnTo>
                    <a:pt x="7645" y="175260"/>
                  </a:lnTo>
                  <a:lnTo>
                    <a:pt x="8978" y="177279"/>
                  </a:lnTo>
                  <a:lnTo>
                    <a:pt x="12014" y="175564"/>
                  </a:lnTo>
                  <a:lnTo>
                    <a:pt x="12738" y="177800"/>
                  </a:lnTo>
                  <a:lnTo>
                    <a:pt x="9309" y="177800"/>
                  </a:lnTo>
                  <a:lnTo>
                    <a:pt x="13182" y="179070"/>
                  </a:lnTo>
                  <a:lnTo>
                    <a:pt x="11785" y="180340"/>
                  </a:lnTo>
                  <a:lnTo>
                    <a:pt x="11087" y="181610"/>
                  </a:lnTo>
                  <a:lnTo>
                    <a:pt x="9791" y="180340"/>
                  </a:lnTo>
                  <a:lnTo>
                    <a:pt x="9017" y="180340"/>
                  </a:lnTo>
                  <a:lnTo>
                    <a:pt x="10680" y="182880"/>
                  </a:lnTo>
                  <a:lnTo>
                    <a:pt x="8077" y="184150"/>
                  </a:lnTo>
                  <a:lnTo>
                    <a:pt x="8978" y="184658"/>
                  </a:lnTo>
                  <a:lnTo>
                    <a:pt x="9156" y="184772"/>
                  </a:lnTo>
                  <a:lnTo>
                    <a:pt x="10375" y="185420"/>
                  </a:lnTo>
                  <a:lnTo>
                    <a:pt x="13119" y="185420"/>
                  </a:lnTo>
                  <a:lnTo>
                    <a:pt x="15659" y="187490"/>
                  </a:lnTo>
                  <a:lnTo>
                    <a:pt x="11836" y="186690"/>
                  </a:lnTo>
                  <a:lnTo>
                    <a:pt x="16078" y="190500"/>
                  </a:lnTo>
                  <a:lnTo>
                    <a:pt x="9004" y="188125"/>
                  </a:lnTo>
                  <a:lnTo>
                    <a:pt x="9842" y="189230"/>
                  </a:lnTo>
                  <a:lnTo>
                    <a:pt x="8394" y="189230"/>
                  </a:lnTo>
                  <a:lnTo>
                    <a:pt x="9385" y="190500"/>
                  </a:lnTo>
                  <a:lnTo>
                    <a:pt x="8915" y="190500"/>
                  </a:lnTo>
                  <a:lnTo>
                    <a:pt x="12776" y="191770"/>
                  </a:lnTo>
                  <a:lnTo>
                    <a:pt x="11772" y="193040"/>
                  </a:lnTo>
                  <a:lnTo>
                    <a:pt x="10388" y="193040"/>
                  </a:lnTo>
                  <a:lnTo>
                    <a:pt x="10490" y="194310"/>
                  </a:lnTo>
                  <a:lnTo>
                    <a:pt x="15354" y="195580"/>
                  </a:lnTo>
                  <a:lnTo>
                    <a:pt x="13169" y="196850"/>
                  </a:lnTo>
                  <a:lnTo>
                    <a:pt x="8763" y="196850"/>
                  </a:lnTo>
                  <a:lnTo>
                    <a:pt x="11620" y="198120"/>
                  </a:lnTo>
                  <a:lnTo>
                    <a:pt x="7734" y="196850"/>
                  </a:lnTo>
                  <a:lnTo>
                    <a:pt x="8750" y="198120"/>
                  </a:lnTo>
                  <a:lnTo>
                    <a:pt x="10680" y="198120"/>
                  </a:lnTo>
                  <a:lnTo>
                    <a:pt x="10490" y="199390"/>
                  </a:lnTo>
                  <a:lnTo>
                    <a:pt x="13220" y="200660"/>
                  </a:lnTo>
                  <a:lnTo>
                    <a:pt x="12458" y="200660"/>
                  </a:lnTo>
                  <a:lnTo>
                    <a:pt x="14325" y="201930"/>
                  </a:lnTo>
                  <a:lnTo>
                    <a:pt x="15760" y="201930"/>
                  </a:lnTo>
                  <a:lnTo>
                    <a:pt x="17360" y="201930"/>
                  </a:lnTo>
                  <a:lnTo>
                    <a:pt x="16129" y="203200"/>
                  </a:lnTo>
                  <a:lnTo>
                    <a:pt x="15760" y="201930"/>
                  </a:lnTo>
                  <a:lnTo>
                    <a:pt x="15963" y="203200"/>
                  </a:lnTo>
                  <a:lnTo>
                    <a:pt x="13601" y="203200"/>
                  </a:lnTo>
                  <a:lnTo>
                    <a:pt x="16027" y="204470"/>
                  </a:lnTo>
                  <a:lnTo>
                    <a:pt x="15252" y="205409"/>
                  </a:lnTo>
                  <a:lnTo>
                    <a:pt x="15252" y="208280"/>
                  </a:lnTo>
                  <a:lnTo>
                    <a:pt x="12941" y="209550"/>
                  </a:lnTo>
                  <a:lnTo>
                    <a:pt x="12344" y="209550"/>
                  </a:lnTo>
                  <a:lnTo>
                    <a:pt x="12179" y="208965"/>
                  </a:lnTo>
                  <a:lnTo>
                    <a:pt x="15252" y="208280"/>
                  </a:lnTo>
                  <a:lnTo>
                    <a:pt x="15252" y="205409"/>
                  </a:lnTo>
                  <a:lnTo>
                    <a:pt x="14973" y="205740"/>
                  </a:lnTo>
                  <a:lnTo>
                    <a:pt x="13716" y="205740"/>
                  </a:lnTo>
                  <a:lnTo>
                    <a:pt x="10706" y="204470"/>
                  </a:lnTo>
                  <a:lnTo>
                    <a:pt x="9867" y="204470"/>
                  </a:lnTo>
                  <a:lnTo>
                    <a:pt x="13055" y="205740"/>
                  </a:lnTo>
                  <a:lnTo>
                    <a:pt x="10490" y="207010"/>
                  </a:lnTo>
                  <a:lnTo>
                    <a:pt x="11099" y="207238"/>
                  </a:lnTo>
                  <a:lnTo>
                    <a:pt x="13208" y="208280"/>
                  </a:lnTo>
                  <a:lnTo>
                    <a:pt x="11976" y="208280"/>
                  </a:lnTo>
                  <a:lnTo>
                    <a:pt x="10287" y="208280"/>
                  </a:lnTo>
                  <a:lnTo>
                    <a:pt x="9639" y="209550"/>
                  </a:lnTo>
                  <a:lnTo>
                    <a:pt x="10985" y="209245"/>
                  </a:lnTo>
                  <a:lnTo>
                    <a:pt x="10668" y="209550"/>
                  </a:lnTo>
                  <a:lnTo>
                    <a:pt x="13258" y="212090"/>
                  </a:lnTo>
                  <a:lnTo>
                    <a:pt x="11785" y="213360"/>
                  </a:lnTo>
                  <a:lnTo>
                    <a:pt x="7835" y="212090"/>
                  </a:lnTo>
                  <a:lnTo>
                    <a:pt x="7645" y="212090"/>
                  </a:lnTo>
                  <a:lnTo>
                    <a:pt x="8089" y="213360"/>
                  </a:lnTo>
                  <a:lnTo>
                    <a:pt x="11772" y="215900"/>
                  </a:lnTo>
                  <a:lnTo>
                    <a:pt x="10604" y="217170"/>
                  </a:lnTo>
                  <a:lnTo>
                    <a:pt x="11074" y="217170"/>
                  </a:lnTo>
                  <a:lnTo>
                    <a:pt x="16535" y="218440"/>
                  </a:lnTo>
                  <a:lnTo>
                    <a:pt x="8166" y="218440"/>
                  </a:lnTo>
                  <a:lnTo>
                    <a:pt x="10629" y="219710"/>
                  </a:lnTo>
                  <a:lnTo>
                    <a:pt x="10248" y="219710"/>
                  </a:lnTo>
                  <a:lnTo>
                    <a:pt x="7620" y="218440"/>
                  </a:lnTo>
                  <a:lnTo>
                    <a:pt x="8229" y="219710"/>
                  </a:lnTo>
                  <a:lnTo>
                    <a:pt x="7162" y="219710"/>
                  </a:lnTo>
                  <a:lnTo>
                    <a:pt x="9207" y="222250"/>
                  </a:lnTo>
                  <a:lnTo>
                    <a:pt x="10680" y="223520"/>
                  </a:lnTo>
                  <a:lnTo>
                    <a:pt x="7924" y="223520"/>
                  </a:lnTo>
                  <a:lnTo>
                    <a:pt x="8293" y="224790"/>
                  </a:lnTo>
                  <a:lnTo>
                    <a:pt x="7543" y="226060"/>
                  </a:lnTo>
                  <a:lnTo>
                    <a:pt x="8928" y="226060"/>
                  </a:lnTo>
                  <a:lnTo>
                    <a:pt x="8636" y="227330"/>
                  </a:lnTo>
                  <a:lnTo>
                    <a:pt x="10718" y="227330"/>
                  </a:lnTo>
                  <a:lnTo>
                    <a:pt x="7645" y="228600"/>
                  </a:lnTo>
                  <a:lnTo>
                    <a:pt x="8521" y="229870"/>
                  </a:lnTo>
                  <a:lnTo>
                    <a:pt x="9664" y="232410"/>
                  </a:lnTo>
                  <a:lnTo>
                    <a:pt x="7378" y="233667"/>
                  </a:lnTo>
                  <a:lnTo>
                    <a:pt x="18707" y="233667"/>
                  </a:lnTo>
                  <a:lnTo>
                    <a:pt x="20764" y="232410"/>
                  </a:lnTo>
                  <a:lnTo>
                    <a:pt x="19265" y="232410"/>
                  </a:lnTo>
                  <a:lnTo>
                    <a:pt x="19088" y="232410"/>
                  </a:lnTo>
                  <a:lnTo>
                    <a:pt x="17945" y="231952"/>
                  </a:lnTo>
                  <a:lnTo>
                    <a:pt x="17945" y="232410"/>
                  </a:lnTo>
                  <a:lnTo>
                    <a:pt x="16103" y="232410"/>
                  </a:lnTo>
                  <a:lnTo>
                    <a:pt x="15925" y="232003"/>
                  </a:lnTo>
                  <a:lnTo>
                    <a:pt x="15925" y="232410"/>
                  </a:lnTo>
                  <a:lnTo>
                    <a:pt x="13233" y="232410"/>
                  </a:lnTo>
                  <a:lnTo>
                    <a:pt x="11645" y="231140"/>
                  </a:lnTo>
                  <a:lnTo>
                    <a:pt x="14960" y="231140"/>
                  </a:lnTo>
                  <a:lnTo>
                    <a:pt x="15925" y="232410"/>
                  </a:lnTo>
                  <a:lnTo>
                    <a:pt x="15925" y="232003"/>
                  </a:lnTo>
                  <a:lnTo>
                    <a:pt x="15557" y="231140"/>
                  </a:lnTo>
                  <a:lnTo>
                    <a:pt x="17945" y="232410"/>
                  </a:lnTo>
                  <a:lnTo>
                    <a:pt x="17945" y="231952"/>
                  </a:lnTo>
                  <a:lnTo>
                    <a:pt x="15963" y="231140"/>
                  </a:lnTo>
                  <a:lnTo>
                    <a:pt x="18478" y="231140"/>
                  </a:lnTo>
                  <a:lnTo>
                    <a:pt x="19265" y="232410"/>
                  </a:lnTo>
                  <a:lnTo>
                    <a:pt x="19697" y="231140"/>
                  </a:lnTo>
                  <a:lnTo>
                    <a:pt x="19824" y="231140"/>
                  </a:lnTo>
                  <a:lnTo>
                    <a:pt x="19608" y="229870"/>
                  </a:lnTo>
                  <a:lnTo>
                    <a:pt x="21856" y="229870"/>
                  </a:lnTo>
                  <a:lnTo>
                    <a:pt x="23418" y="228600"/>
                  </a:lnTo>
                  <a:lnTo>
                    <a:pt x="22707" y="228600"/>
                  </a:lnTo>
                  <a:lnTo>
                    <a:pt x="21412" y="227330"/>
                  </a:lnTo>
                  <a:lnTo>
                    <a:pt x="22644" y="226060"/>
                  </a:lnTo>
                  <a:lnTo>
                    <a:pt x="19075" y="226060"/>
                  </a:lnTo>
                  <a:lnTo>
                    <a:pt x="16154" y="224790"/>
                  </a:lnTo>
                  <a:lnTo>
                    <a:pt x="21170" y="223520"/>
                  </a:lnTo>
                  <a:lnTo>
                    <a:pt x="20091" y="220980"/>
                  </a:lnTo>
                  <a:lnTo>
                    <a:pt x="21107" y="220980"/>
                  </a:lnTo>
                  <a:lnTo>
                    <a:pt x="20091" y="219710"/>
                  </a:lnTo>
                  <a:lnTo>
                    <a:pt x="20739" y="219710"/>
                  </a:lnTo>
                  <a:lnTo>
                    <a:pt x="18618" y="218440"/>
                  </a:lnTo>
                  <a:lnTo>
                    <a:pt x="20586" y="217170"/>
                  </a:lnTo>
                  <a:lnTo>
                    <a:pt x="19989" y="217170"/>
                  </a:lnTo>
                  <a:lnTo>
                    <a:pt x="21831" y="215900"/>
                  </a:lnTo>
                  <a:lnTo>
                    <a:pt x="23126" y="216877"/>
                  </a:lnTo>
                  <a:lnTo>
                    <a:pt x="23215" y="216611"/>
                  </a:lnTo>
                  <a:lnTo>
                    <a:pt x="23215" y="216941"/>
                  </a:lnTo>
                  <a:lnTo>
                    <a:pt x="23507" y="217170"/>
                  </a:lnTo>
                  <a:lnTo>
                    <a:pt x="23482" y="216598"/>
                  </a:lnTo>
                  <a:lnTo>
                    <a:pt x="24041" y="215900"/>
                  </a:lnTo>
                  <a:lnTo>
                    <a:pt x="25641" y="215900"/>
                  </a:lnTo>
                  <a:lnTo>
                    <a:pt x="26466" y="214630"/>
                  </a:lnTo>
                  <a:lnTo>
                    <a:pt x="23787" y="214630"/>
                  </a:lnTo>
                  <a:lnTo>
                    <a:pt x="23469" y="213360"/>
                  </a:lnTo>
                  <a:lnTo>
                    <a:pt x="27470" y="213360"/>
                  </a:lnTo>
                  <a:lnTo>
                    <a:pt x="31940" y="212090"/>
                  </a:lnTo>
                  <a:lnTo>
                    <a:pt x="20815" y="209550"/>
                  </a:lnTo>
                  <a:lnTo>
                    <a:pt x="24714" y="208864"/>
                  </a:lnTo>
                  <a:lnTo>
                    <a:pt x="23444" y="208280"/>
                  </a:lnTo>
                  <a:lnTo>
                    <a:pt x="24041" y="208280"/>
                  </a:lnTo>
                  <a:lnTo>
                    <a:pt x="29121" y="207010"/>
                  </a:lnTo>
                  <a:lnTo>
                    <a:pt x="31254" y="205740"/>
                  </a:lnTo>
                  <a:lnTo>
                    <a:pt x="24282" y="205740"/>
                  </a:lnTo>
                  <a:lnTo>
                    <a:pt x="25768" y="204470"/>
                  </a:lnTo>
                  <a:lnTo>
                    <a:pt x="21221" y="204470"/>
                  </a:lnTo>
                  <a:lnTo>
                    <a:pt x="20193" y="203200"/>
                  </a:lnTo>
                  <a:lnTo>
                    <a:pt x="20777" y="201930"/>
                  </a:lnTo>
                  <a:lnTo>
                    <a:pt x="25514" y="201930"/>
                  </a:lnTo>
                  <a:lnTo>
                    <a:pt x="26416" y="203200"/>
                  </a:lnTo>
                  <a:lnTo>
                    <a:pt x="26073" y="203200"/>
                  </a:lnTo>
                  <a:lnTo>
                    <a:pt x="26555" y="204470"/>
                  </a:lnTo>
                  <a:lnTo>
                    <a:pt x="27940" y="204470"/>
                  </a:lnTo>
                  <a:lnTo>
                    <a:pt x="26720" y="203200"/>
                  </a:lnTo>
                  <a:lnTo>
                    <a:pt x="27381" y="203200"/>
                  </a:lnTo>
                  <a:lnTo>
                    <a:pt x="28041" y="203200"/>
                  </a:lnTo>
                  <a:lnTo>
                    <a:pt x="28054" y="202742"/>
                  </a:lnTo>
                  <a:lnTo>
                    <a:pt x="28714" y="202323"/>
                  </a:lnTo>
                  <a:lnTo>
                    <a:pt x="30060" y="203200"/>
                  </a:lnTo>
                  <a:lnTo>
                    <a:pt x="29108" y="202069"/>
                  </a:lnTo>
                  <a:lnTo>
                    <a:pt x="29324" y="201930"/>
                  </a:lnTo>
                  <a:lnTo>
                    <a:pt x="27686" y="200660"/>
                  </a:lnTo>
                  <a:lnTo>
                    <a:pt x="29044" y="199390"/>
                  </a:lnTo>
                  <a:lnTo>
                    <a:pt x="26898" y="199390"/>
                  </a:lnTo>
                  <a:lnTo>
                    <a:pt x="28676" y="198120"/>
                  </a:lnTo>
                  <a:lnTo>
                    <a:pt x="24676" y="198120"/>
                  </a:lnTo>
                  <a:lnTo>
                    <a:pt x="24295" y="196850"/>
                  </a:lnTo>
                  <a:lnTo>
                    <a:pt x="26263" y="196850"/>
                  </a:lnTo>
                  <a:lnTo>
                    <a:pt x="28752" y="198120"/>
                  </a:lnTo>
                  <a:lnTo>
                    <a:pt x="27330" y="196850"/>
                  </a:lnTo>
                  <a:lnTo>
                    <a:pt x="28702" y="196850"/>
                  </a:lnTo>
                  <a:lnTo>
                    <a:pt x="31584" y="198120"/>
                  </a:lnTo>
                  <a:lnTo>
                    <a:pt x="29362" y="195580"/>
                  </a:lnTo>
                  <a:lnTo>
                    <a:pt x="34315" y="195580"/>
                  </a:lnTo>
                  <a:lnTo>
                    <a:pt x="34417" y="194310"/>
                  </a:lnTo>
                  <a:lnTo>
                    <a:pt x="29324" y="194310"/>
                  </a:lnTo>
                  <a:lnTo>
                    <a:pt x="27216" y="193040"/>
                  </a:lnTo>
                  <a:lnTo>
                    <a:pt x="28041" y="193040"/>
                  </a:lnTo>
                  <a:lnTo>
                    <a:pt x="28524" y="193040"/>
                  </a:lnTo>
                  <a:lnTo>
                    <a:pt x="28359" y="192951"/>
                  </a:lnTo>
                  <a:lnTo>
                    <a:pt x="32651" y="191770"/>
                  </a:lnTo>
                  <a:lnTo>
                    <a:pt x="30416" y="191770"/>
                  </a:lnTo>
                  <a:lnTo>
                    <a:pt x="30695" y="190500"/>
                  </a:lnTo>
                  <a:lnTo>
                    <a:pt x="29413" y="189230"/>
                  </a:lnTo>
                  <a:lnTo>
                    <a:pt x="30975" y="189230"/>
                  </a:lnTo>
                  <a:lnTo>
                    <a:pt x="29349" y="188404"/>
                  </a:lnTo>
                  <a:lnTo>
                    <a:pt x="29349" y="191770"/>
                  </a:lnTo>
                  <a:lnTo>
                    <a:pt x="28206" y="192874"/>
                  </a:lnTo>
                  <a:lnTo>
                    <a:pt x="26060" y="191770"/>
                  </a:lnTo>
                  <a:lnTo>
                    <a:pt x="29349" y="191770"/>
                  </a:lnTo>
                  <a:lnTo>
                    <a:pt x="29349" y="188404"/>
                  </a:lnTo>
                  <a:lnTo>
                    <a:pt x="28486" y="187960"/>
                  </a:lnTo>
                  <a:lnTo>
                    <a:pt x="26860" y="187960"/>
                  </a:lnTo>
                  <a:lnTo>
                    <a:pt x="26454" y="187960"/>
                  </a:lnTo>
                  <a:lnTo>
                    <a:pt x="25958" y="186690"/>
                  </a:lnTo>
                  <a:lnTo>
                    <a:pt x="27393" y="186690"/>
                  </a:lnTo>
                  <a:lnTo>
                    <a:pt x="26860" y="187960"/>
                  </a:lnTo>
                  <a:lnTo>
                    <a:pt x="27520" y="186690"/>
                  </a:lnTo>
                  <a:lnTo>
                    <a:pt x="31089" y="186690"/>
                  </a:lnTo>
                  <a:lnTo>
                    <a:pt x="29044" y="185420"/>
                  </a:lnTo>
                  <a:lnTo>
                    <a:pt x="30353" y="184150"/>
                  </a:lnTo>
                  <a:lnTo>
                    <a:pt x="32512" y="185420"/>
                  </a:lnTo>
                  <a:lnTo>
                    <a:pt x="33401" y="185420"/>
                  </a:lnTo>
                  <a:lnTo>
                    <a:pt x="31165" y="184150"/>
                  </a:lnTo>
                  <a:lnTo>
                    <a:pt x="31534" y="184150"/>
                  </a:lnTo>
                  <a:lnTo>
                    <a:pt x="29819" y="182880"/>
                  </a:lnTo>
                  <a:lnTo>
                    <a:pt x="29413" y="182880"/>
                  </a:lnTo>
                  <a:lnTo>
                    <a:pt x="27978" y="182880"/>
                  </a:lnTo>
                  <a:lnTo>
                    <a:pt x="29489" y="184150"/>
                  </a:lnTo>
                  <a:lnTo>
                    <a:pt x="29032" y="184150"/>
                  </a:lnTo>
                  <a:lnTo>
                    <a:pt x="27076" y="182880"/>
                  </a:lnTo>
                  <a:lnTo>
                    <a:pt x="27978" y="182880"/>
                  </a:lnTo>
                  <a:lnTo>
                    <a:pt x="28016" y="182562"/>
                  </a:lnTo>
                  <a:lnTo>
                    <a:pt x="23634" y="181610"/>
                  </a:lnTo>
                  <a:lnTo>
                    <a:pt x="26263" y="180340"/>
                  </a:lnTo>
                  <a:lnTo>
                    <a:pt x="32397" y="181610"/>
                  </a:lnTo>
                  <a:lnTo>
                    <a:pt x="35306" y="180340"/>
                  </a:lnTo>
                  <a:lnTo>
                    <a:pt x="29565" y="179070"/>
                  </a:lnTo>
                  <a:lnTo>
                    <a:pt x="31343" y="177800"/>
                  </a:lnTo>
                  <a:lnTo>
                    <a:pt x="30200" y="177800"/>
                  </a:lnTo>
                  <a:lnTo>
                    <a:pt x="27787" y="176530"/>
                  </a:lnTo>
                  <a:lnTo>
                    <a:pt x="29997" y="176530"/>
                  </a:lnTo>
                  <a:lnTo>
                    <a:pt x="29095" y="175260"/>
                  </a:lnTo>
                  <a:lnTo>
                    <a:pt x="31140" y="176530"/>
                  </a:lnTo>
                  <a:lnTo>
                    <a:pt x="31927" y="176530"/>
                  </a:lnTo>
                  <a:lnTo>
                    <a:pt x="33235" y="175260"/>
                  </a:lnTo>
                  <a:lnTo>
                    <a:pt x="31711" y="175260"/>
                  </a:lnTo>
                  <a:lnTo>
                    <a:pt x="33540" y="173990"/>
                  </a:lnTo>
                  <a:lnTo>
                    <a:pt x="32270" y="173990"/>
                  </a:lnTo>
                  <a:lnTo>
                    <a:pt x="33578" y="172720"/>
                  </a:lnTo>
                  <a:lnTo>
                    <a:pt x="26657" y="171450"/>
                  </a:lnTo>
                  <a:lnTo>
                    <a:pt x="27533" y="170180"/>
                  </a:lnTo>
                  <a:lnTo>
                    <a:pt x="31242" y="170180"/>
                  </a:lnTo>
                  <a:lnTo>
                    <a:pt x="32715" y="171450"/>
                  </a:lnTo>
                  <a:lnTo>
                    <a:pt x="32791" y="170180"/>
                  </a:lnTo>
                  <a:lnTo>
                    <a:pt x="33121" y="170180"/>
                  </a:lnTo>
                  <a:lnTo>
                    <a:pt x="29210" y="168910"/>
                  </a:lnTo>
                  <a:lnTo>
                    <a:pt x="31203" y="168910"/>
                  </a:lnTo>
                  <a:lnTo>
                    <a:pt x="30340" y="167640"/>
                  </a:lnTo>
                  <a:lnTo>
                    <a:pt x="28435" y="167640"/>
                  </a:lnTo>
                  <a:lnTo>
                    <a:pt x="28168" y="166370"/>
                  </a:lnTo>
                  <a:lnTo>
                    <a:pt x="32423" y="166370"/>
                  </a:lnTo>
                  <a:lnTo>
                    <a:pt x="30238" y="165100"/>
                  </a:lnTo>
                  <a:lnTo>
                    <a:pt x="28067" y="163830"/>
                  </a:lnTo>
                  <a:lnTo>
                    <a:pt x="25882" y="162560"/>
                  </a:lnTo>
                  <a:lnTo>
                    <a:pt x="31546" y="162560"/>
                  </a:lnTo>
                  <a:lnTo>
                    <a:pt x="30975" y="161290"/>
                  </a:lnTo>
                  <a:lnTo>
                    <a:pt x="30480" y="160020"/>
                  </a:lnTo>
                  <a:lnTo>
                    <a:pt x="30441" y="158750"/>
                  </a:lnTo>
                  <a:lnTo>
                    <a:pt x="33286" y="158750"/>
                  </a:lnTo>
                  <a:lnTo>
                    <a:pt x="25450" y="157480"/>
                  </a:lnTo>
                  <a:lnTo>
                    <a:pt x="27749" y="156210"/>
                  </a:lnTo>
                  <a:lnTo>
                    <a:pt x="31165" y="156210"/>
                  </a:lnTo>
                  <a:lnTo>
                    <a:pt x="29451" y="157480"/>
                  </a:lnTo>
                  <a:lnTo>
                    <a:pt x="37528" y="157480"/>
                  </a:lnTo>
                  <a:lnTo>
                    <a:pt x="30060" y="154940"/>
                  </a:lnTo>
                  <a:lnTo>
                    <a:pt x="36880" y="154940"/>
                  </a:lnTo>
                  <a:lnTo>
                    <a:pt x="32156" y="153670"/>
                  </a:lnTo>
                  <a:lnTo>
                    <a:pt x="32804" y="152400"/>
                  </a:lnTo>
                  <a:lnTo>
                    <a:pt x="33820" y="152400"/>
                  </a:lnTo>
                  <a:lnTo>
                    <a:pt x="30480" y="151130"/>
                  </a:lnTo>
                  <a:lnTo>
                    <a:pt x="29540" y="148590"/>
                  </a:lnTo>
                  <a:lnTo>
                    <a:pt x="28448" y="148590"/>
                  </a:lnTo>
                  <a:lnTo>
                    <a:pt x="27825" y="147320"/>
                  </a:lnTo>
                  <a:lnTo>
                    <a:pt x="28727" y="147320"/>
                  </a:lnTo>
                  <a:lnTo>
                    <a:pt x="29311" y="147320"/>
                  </a:lnTo>
                  <a:lnTo>
                    <a:pt x="30657" y="146050"/>
                  </a:lnTo>
                  <a:lnTo>
                    <a:pt x="33540" y="147320"/>
                  </a:lnTo>
                  <a:lnTo>
                    <a:pt x="37338" y="147320"/>
                  </a:lnTo>
                  <a:lnTo>
                    <a:pt x="33604" y="146050"/>
                  </a:lnTo>
                  <a:lnTo>
                    <a:pt x="35915" y="146050"/>
                  </a:lnTo>
                  <a:lnTo>
                    <a:pt x="35585" y="144780"/>
                  </a:lnTo>
                  <a:lnTo>
                    <a:pt x="31496" y="144780"/>
                  </a:lnTo>
                  <a:lnTo>
                    <a:pt x="32004" y="142240"/>
                  </a:lnTo>
                  <a:lnTo>
                    <a:pt x="30759" y="142240"/>
                  </a:lnTo>
                  <a:lnTo>
                    <a:pt x="26822" y="140970"/>
                  </a:lnTo>
                  <a:lnTo>
                    <a:pt x="33121" y="142240"/>
                  </a:lnTo>
                  <a:lnTo>
                    <a:pt x="30226" y="140970"/>
                  </a:lnTo>
                  <a:lnTo>
                    <a:pt x="33439" y="140970"/>
                  </a:lnTo>
                  <a:lnTo>
                    <a:pt x="30645" y="138430"/>
                  </a:lnTo>
                  <a:lnTo>
                    <a:pt x="30048" y="137248"/>
                  </a:lnTo>
                  <a:lnTo>
                    <a:pt x="30226" y="137248"/>
                  </a:lnTo>
                  <a:lnTo>
                    <a:pt x="30327" y="135890"/>
                  </a:lnTo>
                  <a:lnTo>
                    <a:pt x="38239" y="137160"/>
                  </a:lnTo>
                  <a:lnTo>
                    <a:pt x="36398" y="135890"/>
                  </a:lnTo>
                  <a:lnTo>
                    <a:pt x="32702" y="133350"/>
                  </a:lnTo>
                  <a:lnTo>
                    <a:pt x="38976" y="133350"/>
                  </a:lnTo>
                  <a:lnTo>
                    <a:pt x="36283" y="130810"/>
                  </a:lnTo>
                  <a:lnTo>
                    <a:pt x="40728" y="129540"/>
                  </a:lnTo>
                  <a:lnTo>
                    <a:pt x="40538" y="127000"/>
                  </a:lnTo>
                  <a:lnTo>
                    <a:pt x="34251" y="127000"/>
                  </a:lnTo>
                  <a:lnTo>
                    <a:pt x="40436" y="125730"/>
                  </a:lnTo>
                  <a:lnTo>
                    <a:pt x="39077" y="125730"/>
                  </a:lnTo>
                  <a:lnTo>
                    <a:pt x="40551" y="125133"/>
                  </a:lnTo>
                  <a:lnTo>
                    <a:pt x="38036" y="125539"/>
                  </a:lnTo>
                  <a:lnTo>
                    <a:pt x="38430" y="125730"/>
                  </a:lnTo>
                  <a:lnTo>
                    <a:pt x="33743" y="125730"/>
                  </a:lnTo>
                  <a:lnTo>
                    <a:pt x="33870" y="124460"/>
                  </a:lnTo>
                  <a:lnTo>
                    <a:pt x="34277" y="124460"/>
                  </a:lnTo>
                  <a:lnTo>
                    <a:pt x="34772" y="124307"/>
                  </a:lnTo>
                  <a:lnTo>
                    <a:pt x="35458" y="124307"/>
                  </a:lnTo>
                  <a:lnTo>
                    <a:pt x="37807" y="125425"/>
                  </a:lnTo>
                  <a:lnTo>
                    <a:pt x="37350" y="123494"/>
                  </a:lnTo>
                  <a:lnTo>
                    <a:pt x="38277" y="123190"/>
                  </a:lnTo>
                  <a:lnTo>
                    <a:pt x="40182" y="123190"/>
                  </a:lnTo>
                  <a:lnTo>
                    <a:pt x="39611" y="124460"/>
                  </a:lnTo>
                  <a:lnTo>
                    <a:pt x="41046" y="124460"/>
                  </a:lnTo>
                  <a:lnTo>
                    <a:pt x="41694" y="123190"/>
                  </a:lnTo>
                  <a:lnTo>
                    <a:pt x="43802" y="124460"/>
                  </a:lnTo>
                  <a:lnTo>
                    <a:pt x="45593" y="123190"/>
                  </a:lnTo>
                  <a:lnTo>
                    <a:pt x="42379" y="123190"/>
                  </a:lnTo>
                  <a:lnTo>
                    <a:pt x="43345" y="121920"/>
                  </a:lnTo>
                  <a:lnTo>
                    <a:pt x="40284" y="123190"/>
                  </a:lnTo>
                  <a:lnTo>
                    <a:pt x="37109" y="120650"/>
                  </a:lnTo>
                  <a:lnTo>
                    <a:pt x="45808" y="121920"/>
                  </a:lnTo>
                  <a:close/>
                </a:path>
                <a:path w="53340" h="260350">
                  <a:moveTo>
                    <a:pt x="46393" y="37033"/>
                  </a:moveTo>
                  <a:lnTo>
                    <a:pt x="46304" y="36830"/>
                  </a:lnTo>
                  <a:lnTo>
                    <a:pt x="46177" y="36830"/>
                  </a:lnTo>
                  <a:lnTo>
                    <a:pt x="46393" y="37033"/>
                  </a:lnTo>
                  <a:close/>
                </a:path>
                <a:path w="53340" h="260350">
                  <a:moveTo>
                    <a:pt x="47498" y="38100"/>
                  </a:moveTo>
                  <a:lnTo>
                    <a:pt x="46393" y="37033"/>
                  </a:lnTo>
                  <a:lnTo>
                    <a:pt x="46837" y="38100"/>
                  </a:lnTo>
                  <a:lnTo>
                    <a:pt x="47498" y="38100"/>
                  </a:lnTo>
                  <a:close/>
                </a:path>
                <a:path w="53340" h="260350">
                  <a:moveTo>
                    <a:pt x="47510" y="83362"/>
                  </a:moveTo>
                  <a:lnTo>
                    <a:pt x="46672" y="82473"/>
                  </a:lnTo>
                  <a:lnTo>
                    <a:pt x="46443" y="82829"/>
                  </a:lnTo>
                  <a:lnTo>
                    <a:pt x="47510" y="83362"/>
                  </a:lnTo>
                  <a:close/>
                </a:path>
                <a:path w="53340" h="260350">
                  <a:moveTo>
                    <a:pt x="52285" y="62230"/>
                  </a:moveTo>
                  <a:lnTo>
                    <a:pt x="50152" y="62230"/>
                  </a:lnTo>
                  <a:lnTo>
                    <a:pt x="46799" y="60960"/>
                  </a:lnTo>
                  <a:lnTo>
                    <a:pt x="45161" y="59690"/>
                  </a:lnTo>
                  <a:lnTo>
                    <a:pt x="48044" y="59690"/>
                  </a:lnTo>
                  <a:lnTo>
                    <a:pt x="44437" y="58420"/>
                  </a:lnTo>
                  <a:lnTo>
                    <a:pt x="43421" y="58420"/>
                  </a:lnTo>
                  <a:lnTo>
                    <a:pt x="42519" y="57150"/>
                  </a:lnTo>
                  <a:lnTo>
                    <a:pt x="41414" y="57150"/>
                  </a:lnTo>
                  <a:lnTo>
                    <a:pt x="43065" y="55880"/>
                  </a:lnTo>
                  <a:lnTo>
                    <a:pt x="44196" y="55880"/>
                  </a:lnTo>
                  <a:lnTo>
                    <a:pt x="42100" y="54610"/>
                  </a:lnTo>
                  <a:lnTo>
                    <a:pt x="40995" y="53340"/>
                  </a:lnTo>
                  <a:lnTo>
                    <a:pt x="44081" y="53340"/>
                  </a:lnTo>
                  <a:lnTo>
                    <a:pt x="41986" y="52070"/>
                  </a:lnTo>
                  <a:lnTo>
                    <a:pt x="44678" y="52070"/>
                  </a:lnTo>
                  <a:lnTo>
                    <a:pt x="46824" y="50800"/>
                  </a:lnTo>
                  <a:lnTo>
                    <a:pt x="50520" y="50800"/>
                  </a:lnTo>
                  <a:lnTo>
                    <a:pt x="46291" y="48260"/>
                  </a:lnTo>
                  <a:lnTo>
                    <a:pt x="49149" y="48260"/>
                  </a:lnTo>
                  <a:lnTo>
                    <a:pt x="48933" y="46990"/>
                  </a:lnTo>
                  <a:lnTo>
                    <a:pt x="49390" y="46990"/>
                  </a:lnTo>
                  <a:lnTo>
                    <a:pt x="49339" y="45720"/>
                  </a:lnTo>
                  <a:lnTo>
                    <a:pt x="50190" y="45720"/>
                  </a:lnTo>
                  <a:lnTo>
                    <a:pt x="50571" y="46990"/>
                  </a:lnTo>
                  <a:lnTo>
                    <a:pt x="51612" y="46990"/>
                  </a:lnTo>
                  <a:lnTo>
                    <a:pt x="50698" y="45720"/>
                  </a:lnTo>
                  <a:lnTo>
                    <a:pt x="50863" y="45720"/>
                  </a:lnTo>
                  <a:lnTo>
                    <a:pt x="47929" y="44450"/>
                  </a:lnTo>
                  <a:lnTo>
                    <a:pt x="46418" y="44450"/>
                  </a:lnTo>
                  <a:lnTo>
                    <a:pt x="46240" y="44335"/>
                  </a:lnTo>
                  <a:lnTo>
                    <a:pt x="45948" y="44310"/>
                  </a:lnTo>
                  <a:lnTo>
                    <a:pt x="45732" y="44348"/>
                  </a:lnTo>
                  <a:lnTo>
                    <a:pt x="45542" y="44399"/>
                  </a:lnTo>
                  <a:lnTo>
                    <a:pt x="46405" y="44602"/>
                  </a:lnTo>
                  <a:lnTo>
                    <a:pt x="46494" y="45720"/>
                  </a:lnTo>
                  <a:lnTo>
                    <a:pt x="46507" y="46990"/>
                  </a:lnTo>
                  <a:lnTo>
                    <a:pt x="46266" y="46786"/>
                  </a:lnTo>
                  <a:lnTo>
                    <a:pt x="46266" y="48260"/>
                  </a:lnTo>
                  <a:lnTo>
                    <a:pt x="46062" y="49530"/>
                  </a:lnTo>
                  <a:lnTo>
                    <a:pt x="45847" y="50558"/>
                  </a:lnTo>
                  <a:lnTo>
                    <a:pt x="41554" y="49530"/>
                  </a:lnTo>
                  <a:lnTo>
                    <a:pt x="44513" y="48260"/>
                  </a:lnTo>
                  <a:lnTo>
                    <a:pt x="46266" y="48260"/>
                  </a:lnTo>
                  <a:lnTo>
                    <a:pt x="46266" y="46786"/>
                  </a:lnTo>
                  <a:lnTo>
                    <a:pt x="45059" y="45720"/>
                  </a:lnTo>
                  <a:lnTo>
                    <a:pt x="43853" y="45720"/>
                  </a:lnTo>
                  <a:lnTo>
                    <a:pt x="45542" y="44450"/>
                  </a:lnTo>
                  <a:lnTo>
                    <a:pt x="40881" y="44450"/>
                  </a:lnTo>
                  <a:lnTo>
                    <a:pt x="45034" y="43180"/>
                  </a:lnTo>
                  <a:lnTo>
                    <a:pt x="49923" y="43180"/>
                  </a:lnTo>
                  <a:lnTo>
                    <a:pt x="48437" y="40640"/>
                  </a:lnTo>
                  <a:lnTo>
                    <a:pt x="49212" y="39370"/>
                  </a:lnTo>
                  <a:lnTo>
                    <a:pt x="43802" y="38100"/>
                  </a:lnTo>
                  <a:lnTo>
                    <a:pt x="43141" y="36830"/>
                  </a:lnTo>
                  <a:lnTo>
                    <a:pt x="46177" y="36830"/>
                  </a:lnTo>
                  <a:lnTo>
                    <a:pt x="47218" y="35560"/>
                  </a:lnTo>
                  <a:lnTo>
                    <a:pt x="46875" y="35560"/>
                  </a:lnTo>
                  <a:lnTo>
                    <a:pt x="43395" y="35560"/>
                  </a:lnTo>
                  <a:lnTo>
                    <a:pt x="45237" y="34290"/>
                  </a:lnTo>
                  <a:lnTo>
                    <a:pt x="46875" y="35560"/>
                  </a:lnTo>
                  <a:lnTo>
                    <a:pt x="46393" y="34290"/>
                  </a:lnTo>
                  <a:lnTo>
                    <a:pt x="47548" y="34290"/>
                  </a:lnTo>
                  <a:lnTo>
                    <a:pt x="48933" y="33020"/>
                  </a:lnTo>
                  <a:lnTo>
                    <a:pt x="46329" y="30480"/>
                  </a:lnTo>
                  <a:lnTo>
                    <a:pt x="44043" y="29210"/>
                  </a:lnTo>
                  <a:lnTo>
                    <a:pt x="46431" y="26670"/>
                  </a:lnTo>
                  <a:lnTo>
                    <a:pt x="45034" y="26670"/>
                  </a:lnTo>
                  <a:lnTo>
                    <a:pt x="48882" y="24130"/>
                  </a:lnTo>
                  <a:lnTo>
                    <a:pt x="42557" y="19050"/>
                  </a:lnTo>
                  <a:lnTo>
                    <a:pt x="48425" y="16510"/>
                  </a:lnTo>
                  <a:lnTo>
                    <a:pt x="49631" y="15240"/>
                  </a:lnTo>
                  <a:lnTo>
                    <a:pt x="47193" y="15240"/>
                  </a:lnTo>
                  <a:lnTo>
                    <a:pt x="45389" y="13970"/>
                  </a:lnTo>
                  <a:lnTo>
                    <a:pt x="48552" y="13970"/>
                  </a:lnTo>
                  <a:lnTo>
                    <a:pt x="45034" y="12700"/>
                  </a:lnTo>
                  <a:lnTo>
                    <a:pt x="31216" y="12700"/>
                  </a:lnTo>
                  <a:lnTo>
                    <a:pt x="30226" y="12700"/>
                  </a:lnTo>
                  <a:lnTo>
                    <a:pt x="27292" y="13970"/>
                  </a:lnTo>
                  <a:lnTo>
                    <a:pt x="29921" y="15240"/>
                  </a:lnTo>
                  <a:lnTo>
                    <a:pt x="27025" y="15240"/>
                  </a:lnTo>
                  <a:lnTo>
                    <a:pt x="26047" y="16510"/>
                  </a:lnTo>
                  <a:lnTo>
                    <a:pt x="30124" y="16510"/>
                  </a:lnTo>
                  <a:lnTo>
                    <a:pt x="30949" y="17780"/>
                  </a:lnTo>
                  <a:lnTo>
                    <a:pt x="33401" y="19050"/>
                  </a:lnTo>
                  <a:lnTo>
                    <a:pt x="29375" y="19050"/>
                  </a:lnTo>
                  <a:lnTo>
                    <a:pt x="28663" y="17780"/>
                  </a:lnTo>
                  <a:lnTo>
                    <a:pt x="28155" y="17780"/>
                  </a:lnTo>
                  <a:lnTo>
                    <a:pt x="28003" y="19050"/>
                  </a:lnTo>
                  <a:lnTo>
                    <a:pt x="28282" y="19050"/>
                  </a:lnTo>
                  <a:lnTo>
                    <a:pt x="28994" y="19761"/>
                  </a:lnTo>
                  <a:lnTo>
                    <a:pt x="31229" y="20320"/>
                  </a:lnTo>
                  <a:lnTo>
                    <a:pt x="29552" y="20320"/>
                  </a:lnTo>
                  <a:lnTo>
                    <a:pt x="26936" y="20320"/>
                  </a:lnTo>
                  <a:lnTo>
                    <a:pt x="30010" y="21590"/>
                  </a:lnTo>
                  <a:lnTo>
                    <a:pt x="27406" y="21590"/>
                  </a:lnTo>
                  <a:lnTo>
                    <a:pt x="25209" y="20320"/>
                  </a:lnTo>
                  <a:lnTo>
                    <a:pt x="26657" y="21590"/>
                  </a:lnTo>
                  <a:lnTo>
                    <a:pt x="26390" y="21805"/>
                  </a:lnTo>
                  <a:lnTo>
                    <a:pt x="27051" y="21590"/>
                  </a:lnTo>
                  <a:lnTo>
                    <a:pt x="29235" y="22860"/>
                  </a:lnTo>
                  <a:lnTo>
                    <a:pt x="30200" y="24130"/>
                  </a:lnTo>
                  <a:lnTo>
                    <a:pt x="26339" y="22860"/>
                  </a:lnTo>
                  <a:lnTo>
                    <a:pt x="25044" y="22860"/>
                  </a:lnTo>
                  <a:lnTo>
                    <a:pt x="24333" y="22860"/>
                  </a:lnTo>
                  <a:lnTo>
                    <a:pt x="25273" y="24130"/>
                  </a:lnTo>
                  <a:lnTo>
                    <a:pt x="28752" y="25400"/>
                  </a:lnTo>
                  <a:lnTo>
                    <a:pt x="26873" y="25400"/>
                  </a:lnTo>
                  <a:lnTo>
                    <a:pt x="29845" y="26670"/>
                  </a:lnTo>
                  <a:lnTo>
                    <a:pt x="28079" y="27406"/>
                  </a:lnTo>
                  <a:lnTo>
                    <a:pt x="28079" y="28384"/>
                  </a:lnTo>
                  <a:lnTo>
                    <a:pt x="27432" y="28346"/>
                  </a:lnTo>
                  <a:lnTo>
                    <a:pt x="27292" y="28117"/>
                  </a:lnTo>
                  <a:lnTo>
                    <a:pt x="28079" y="28384"/>
                  </a:lnTo>
                  <a:lnTo>
                    <a:pt x="28079" y="27406"/>
                  </a:lnTo>
                  <a:lnTo>
                    <a:pt x="27101" y="27813"/>
                  </a:lnTo>
                  <a:lnTo>
                    <a:pt x="26797" y="27279"/>
                  </a:lnTo>
                  <a:lnTo>
                    <a:pt x="26822" y="27927"/>
                  </a:lnTo>
                  <a:lnTo>
                    <a:pt x="26860" y="28511"/>
                  </a:lnTo>
                  <a:lnTo>
                    <a:pt x="27698" y="28448"/>
                  </a:lnTo>
                  <a:lnTo>
                    <a:pt x="28270" y="28448"/>
                  </a:lnTo>
                  <a:lnTo>
                    <a:pt x="30518" y="29210"/>
                  </a:lnTo>
                  <a:lnTo>
                    <a:pt x="30149" y="29210"/>
                  </a:lnTo>
                  <a:lnTo>
                    <a:pt x="30962" y="30162"/>
                  </a:lnTo>
                  <a:lnTo>
                    <a:pt x="32829" y="29210"/>
                  </a:lnTo>
                  <a:lnTo>
                    <a:pt x="34836" y="29210"/>
                  </a:lnTo>
                  <a:lnTo>
                    <a:pt x="34861" y="30480"/>
                  </a:lnTo>
                  <a:lnTo>
                    <a:pt x="34112" y="30480"/>
                  </a:lnTo>
                  <a:lnTo>
                    <a:pt x="34112" y="31750"/>
                  </a:lnTo>
                  <a:lnTo>
                    <a:pt x="33020" y="33020"/>
                  </a:lnTo>
                  <a:lnTo>
                    <a:pt x="29464" y="31750"/>
                  </a:lnTo>
                  <a:lnTo>
                    <a:pt x="31635" y="30657"/>
                  </a:lnTo>
                  <a:lnTo>
                    <a:pt x="34112" y="31750"/>
                  </a:lnTo>
                  <a:lnTo>
                    <a:pt x="34112" y="30480"/>
                  </a:lnTo>
                  <a:lnTo>
                    <a:pt x="32004" y="30480"/>
                  </a:lnTo>
                  <a:lnTo>
                    <a:pt x="31229" y="30480"/>
                  </a:lnTo>
                  <a:lnTo>
                    <a:pt x="31597" y="30632"/>
                  </a:lnTo>
                  <a:lnTo>
                    <a:pt x="28752" y="31750"/>
                  </a:lnTo>
                  <a:lnTo>
                    <a:pt x="30226" y="30480"/>
                  </a:lnTo>
                  <a:lnTo>
                    <a:pt x="24638" y="30480"/>
                  </a:lnTo>
                  <a:lnTo>
                    <a:pt x="23456" y="31750"/>
                  </a:lnTo>
                  <a:lnTo>
                    <a:pt x="26263" y="31750"/>
                  </a:lnTo>
                  <a:lnTo>
                    <a:pt x="25082" y="33020"/>
                  </a:lnTo>
                  <a:lnTo>
                    <a:pt x="28003" y="33020"/>
                  </a:lnTo>
                  <a:lnTo>
                    <a:pt x="29933" y="34290"/>
                  </a:lnTo>
                  <a:lnTo>
                    <a:pt x="33235" y="36830"/>
                  </a:lnTo>
                  <a:lnTo>
                    <a:pt x="20866" y="34290"/>
                  </a:lnTo>
                  <a:lnTo>
                    <a:pt x="25412" y="36830"/>
                  </a:lnTo>
                  <a:lnTo>
                    <a:pt x="27724" y="36830"/>
                  </a:lnTo>
                  <a:lnTo>
                    <a:pt x="32181" y="38100"/>
                  </a:lnTo>
                  <a:lnTo>
                    <a:pt x="31711" y="38100"/>
                  </a:lnTo>
                  <a:lnTo>
                    <a:pt x="31711" y="46990"/>
                  </a:lnTo>
                  <a:lnTo>
                    <a:pt x="31648" y="48260"/>
                  </a:lnTo>
                  <a:lnTo>
                    <a:pt x="30975" y="46990"/>
                  </a:lnTo>
                  <a:lnTo>
                    <a:pt x="30340" y="48260"/>
                  </a:lnTo>
                  <a:lnTo>
                    <a:pt x="29591" y="48260"/>
                  </a:lnTo>
                  <a:lnTo>
                    <a:pt x="29641" y="46990"/>
                  </a:lnTo>
                  <a:lnTo>
                    <a:pt x="30975" y="46990"/>
                  </a:lnTo>
                  <a:lnTo>
                    <a:pt x="31711" y="46990"/>
                  </a:lnTo>
                  <a:lnTo>
                    <a:pt x="31711" y="38100"/>
                  </a:lnTo>
                  <a:lnTo>
                    <a:pt x="25742" y="38100"/>
                  </a:lnTo>
                  <a:lnTo>
                    <a:pt x="25196" y="39370"/>
                  </a:lnTo>
                  <a:lnTo>
                    <a:pt x="23583" y="39370"/>
                  </a:lnTo>
                  <a:lnTo>
                    <a:pt x="28371" y="40474"/>
                  </a:lnTo>
                  <a:lnTo>
                    <a:pt x="27012" y="39370"/>
                  </a:lnTo>
                  <a:lnTo>
                    <a:pt x="31407" y="39370"/>
                  </a:lnTo>
                  <a:lnTo>
                    <a:pt x="28727" y="40563"/>
                  </a:lnTo>
                  <a:lnTo>
                    <a:pt x="29044" y="40640"/>
                  </a:lnTo>
                  <a:lnTo>
                    <a:pt x="28562" y="40640"/>
                  </a:lnTo>
                  <a:lnTo>
                    <a:pt x="25412" y="40640"/>
                  </a:lnTo>
                  <a:lnTo>
                    <a:pt x="25806" y="41910"/>
                  </a:lnTo>
                  <a:lnTo>
                    <a:pt x="28181" y="44450"/>
                  </a:lnTo>
                  <a:lnTo>
                    <a:pt x="28638" y="45720"/>
                  </a:lnTo>
                  <a:lnTo>
                    <a:pt x="25412" y="45720"/>
                  </a:lnTo>
                  <a:lnTo>
                    <a:pt x="26949" y="48260"/>
                  </a:lnTo>
                  <a:lnTo>
                    <a:pt x="24485" y="49530"/>
                  </a:lnTo>
                  <a:lnTo>
                    <a:pt x="22161" y="52070"/>
                  </a:lnTo>
                  <a:lnTo>
                    <a:pt x="25133" y="53340"/>
                  </a:lnTo>
                  <a:lnTo>
                    <a:pt x="26238" y="53340"/>
                  </a:lnTo>
                  <a:lnTo>
                    <a:pt x="26403" y="54610"/>
                  </a:lnTo>
                  <a:lnTo>
                    <a:pt x="24752" y="54610"/>
                  </a:lnTo>
                  <a:lnTo>
                    <a:pt x="25971" y="55880"/>
                  </a:lnTo>
                  <a:lnTo>
                    <a:pt x="28676" y="58420"/>
                  </a:lnTo>
                  <a:lnTo>
                    <a:pt x="25234" y="59690"/>
                  </a:lnTo>
                  <a:lnTo>
                    <a:pt x="24358" y="58420"/>
                  </a:lnTo>
                  <a:lnTo>
                    <a:pt x="22999" y="59690"/>
                  </a:lnTo>
                  <a:lnTo>
                    <a:pt x="30480" y="60960"/>
                  </a:lnTo>
                  <a:lnTo>
                    <a:pt x="27508" y="62230"/>
                  </a:lnTo>
                  <a:lnTo>
                    <a:pt x="27000" y="60960"/>
                  </a:lnTo>
                  <a:lnTo>
                    <a:pt x="25400" y="63500"/>
                  </a:lnTo>
                  <a:lnTo>
                    <a:pt x="27889" y="67310"/>
                  </a:lnTo>
                  <a:lnTo>
                    <a:pt x="23063" y="68580"/>
                  </a:lnTo>
                  <a:lnTo>
                    <a:pt x="27419" y="68580"/>
                  </a:lnTo>
                  <a:lnTo>
                    <a:pt x="20815" y="69850"/>
                  </a:lnTo>
                  <a:lnTo>
                    <a:pt x="26936" y="71120"/>
                  </a:lnTo>
                  <a:lnTo>
                    <a:pt x="23736" y="72390"/>
                  </a:lnTo>
                  <a:lnTo>
                    <a:pt x="22694" y="72390"/>
                  </a:lnTo>
                  <a:lnTo>
                    <a:pt x="20408" y="73660"/>
                  </a:lnTo>
                  <a:lnTo>
                    <a:pt x="20078" y="73660"/>
                  </a:lnTo>
                  <a:lnTo>
                    <a:pt x="24155" y="74930"/>
                  </a:lnTo>
                  <a:lnTo>
                    <a:pt x="21513" y="74930"/>
                  </a:lnTo>
                  <a:lnTo>
                    <a:pt x="24777" y="76200"/>
                  </a:lnTo>
                  <a:lnTo>
                    <a:pt x="20878" y="76200"/>
                  </a:lnTo>
                  <a:lnTo>
                    <a:pt x="21640" y="77470"/>
                  </a:lnTo>
                  <a:lnTo>
                    <a:pt x="24053" y="77470"/>
                  </a:lnTo>
                  <a:lnTo>
                    <a:pt x="25400" y="78740"/>
                  </a:lnTo>
                  <a:lnTo>
                    <a:pt x="19913" y="78740"/>
                  </a:lnTo>
                  <a:lnTo>
                    <a:pt x="22364" y="81280"/>
                  </a:lnTo>
                  <a:lnTo>
                    <a:pt x="21450" y="81280"/>
                  </a:lnTo>
                  <a:lnTo>
                    <a:pt x="23025" y="82550"/>
                  </a:lnTo>
                  <a:lnTo>
                    <a:pt x="20294" y="81483"/>
                  </a:lnTo>
                  <a:lnTo>
                    <a:pt x="21259" y="82550"/>
                  </a:lnTo>
                  <a:lnTo>
                    <a:pt x="19900" y="82550"/>
                  </a:lnTo>
                  <a:lnTo>
                    <a:pt x="19735" y="83820"/>
                  </a:lnTo>
                  <a:lnTo>
                    <a:pt x="20447" y="85090"/>
                  </a:lnTo>
                  <a:lnTo>
                    <a:pt x="18249" y="83820"/>
                  </a:lnTo>
                  <a:lnTo>
                    <a:pt x="17487" y="86360"/>
                  </a:lnTo>
                  <a:lnTo>
                    <a:pt x="18910" y="87630"/>
                  </a:lnTo>
                  <a:lnTo>
                    <a:pt x="18630" y="90170"/>
                  </a:lnTo>
                  <a:lnTo>
                    <a:pt x="19748" y="88900"/>
                  </a:lnTo>
                  <a:lnTo>
                    <a:pt x="23558" y="90170"/>
                  </a:lnTo>
                  <a:lnTo>
                    <a:pt x="21793" y="90170"/>
                  </a:lnTo>
                  <a:lnTo>
                    <a:pt x="24269" y="91440"/>
                  </a:lnTo>
                  <a:lnTo>
                    <a:pt x="22580" y="91440"/>
                  </a:lnTo>
                  <a:lnTo>
                    <a:pt x="22580" y="104140"/>
                  </a:lnTo>
                  <a:lnTo>
                    <a:pt x="20612" y="103200"/>
                  </a:lnTo>
                  <a:lnTo>
                    <a:pt x="20904" y="102870"/>
                  </a:lnTo>
                  <a:lnTo>
                    <a:pt x="22580" y="104140"/>
                  </a:lnTo>
                  <a:lnTo>
                    <a:pt x="22580" y="91440"/>
                  </a:lnTo>
                  <a:lnTo>
                    <a:pt x="20383" y="91440"/>
                  </a:lnTo>
                  <a:lnTo>
                    <a:pt x="19316" y="90170"/>
                  </a:lnTo>
                  <a:lnTo>
                    <a:pt x="20358" y="91440"/>
                  </a:lnTo>
                  <a:lnTo>
                    <a:pt x="19634" y="91440"/>
                  </a:lnTo>
                  <a:lnTo>
                    <a:pt x="13995" y="92710"/>
                  </a:lnTo>
                  <a:lnTo>
                    <a:pt x="16573" y="92710"/>
                  </a:lnTo>
                  <a:lnTo>
                    <a:pt x="16332" y="95250"/>
                  </a:lnTo>
                  <a:lnTo>
                    <a:pt x="17399" y="95250"/>
                  </a:lnTo>
                  <a:lnTo>
                    <a:pt x="17386" y="97790"/>
                  </a:lnTo>
                  <a:lnTo>
                    <a:pt x="19583" y="97790"/>
                  </a:lnTo>
                  <a:lnTo>
                    <a:pt x="21882" y="99060"/>
                  </a:lnTo>
                  <a:lnTo>
                    <a:pt x="20815" y="100330"/>
                  </a:lnTo>
                  <a:lnTo>
                    <a:pt x="18364" y="101600"/>
                  </a:lnTo>
                  <a:lnTo>
                    <a:pt x="18453" y="102870"/>
                  </a:lnTo>
                  <a:lnTo>
                    <a:pt x="19799" y="104140"/>
                  </a:lnTo>
                  <a:lnTo>
                    <a:pt x="19951" y="103962"/>
                  </a:lnTo>
                  <a:lnTo>
                    <a:pt x="20002" y="105410"/>
                  </a:lnTo>
                  <a:lnTo>
                    <a:pt x="18173" y="104140"/>
                  </a:lnTo>
                  <a:lnTo>
                    <a:pt x="18453" y="106680"/>
                  </a:lnTo>
                  <a:lnTo>
                    <a:pt x="20358" y="107950"/>
                  </a:lnTo>
                  <a:lnTo>
                    <a:pt x="22885" y="107950"/>
                  </a:lnTo>
                  <a:lnTo>
                    <a:pt x="23266" y="109220"/>
                  </a:lnTo>
                  <a:lnTo>
                    <a:pt x="20116" y="109220"/>
                  </a:lnTo>
                  <a:lnTo>
                    <a:pt x="23825" y="111760"/>
                  </a:lnTo>
                  <a:lnTo>
                    <a:pt x="11709" y="113030"/>
                  </a:lnTo>
                  <a:lnTo>
                    <a:pt x="17043" y="115570"/>
                  </a:lnTo>
                  <a:lnTo>
                    <a:pt x="16776" y="115570"/>
                  </a:lnTo>
                  <a:lnTo>
                    <a:pt x="18097" y="116840"/>
                  </a:lnTo>
                  <a:lnTo>
                    <a:pt x="42951" y="116840"/>
                  </a:lnTo>
                  <a:lnTo>
                    <a:pt x="43954" y="114300"/>
                  </a:lnTo>
                  <a:lnTo>
                    <a:pt x="38061" y="111760"/>
                  </a:lnTo>
                  <a:lnTo>
                    <a:pt x="41389" y="110490"/>
                  </a:lnTo>
                  <a:lnTo>
                    <a:pt x="42532" y="110490"/>
                  </a:lnTo>
                  <a:lnTo>
                    <a:pt x="40093" y="109220"/>
                  </a:lnTo>
                  <a:lnTo>
                    <a:pt x="43357" y="109220"/>
                  </a:lnTo>
                  <a:lnTo>
                    <a:pt x="40754" y="107950"/>
                  </a:lnTo>
                  <a:lnTo>
                    <a:pt x="43421" y="107950"/>
                  </a:lnTo>
                  <a:lnTo>
                    <a:pt x="45694" y="106680"/>
                  </a:lnTo>
                  <a:lnTo>
                    <a:pt x="42621" y="105410"/>
                  </a:lnTo>
                  <a:lnTo>
                    <a:pt x="39535" y="104140"/>
                  </a:lnTo>
                  <a:lnTo>
                    <a:pt x="38658" y="102870"/>
                  </a:lnTo>
                  <a:lnTo>
                    <a:pt x="43243" y="102870"/>
                  </a:lnTo>
                  <a:lnTo>
                    <a:pt x="45758" y="101600"/>
                  </a:lnTo>
                  <a:lnTo>
                    <a:pt x="46405" y="101600"/>
                  </a:lnTo>
                  <a:lnTo>
                    <a:pt x="47244" y="99060"/>
                  </a:lnTo>
                  <a:lnTo>
                    <a:pt x="43065" y="96520"/>
                  </a:lnTo>
                  <a:lnTo>
                    <a:pt x="41529" y="95250"/>
                  </a:lnTo>
                  <a:lnTo>
                    <a:pt x="46647" y="93980"/>
                  </a:lnTo>
                  <a:lnTo>
                    <a:pt x="44145" y="90170"/>
                  </a:lnTo>
                  <a:lnTo>
                    <a:pt x="47180" y="88900"/>
                  </a:lnTo>
                  <a:lnTo>
                    <a:pt x="46304" y="88900"/>
                  </a:lnTo>
                  <a:lnTo>
                    <a:pt x="43624" y="87630"/>
                  </a:lnTo>
                  <a:lnTo>
                    <a:pt x="44196" y="87630"/>
                  </a:lnTo>
                  <a:lnTo>
                    <a:pt x="40195" y="86360"/>
                  </a:lnTo>
                  <a:lnTo>
                    <a:pt x="48437" y="86360"/>
                  </a:lnTo>
                  <a:lnTo>
                    <a:pt x="47472" y="85090"/>
                  </a:lnTo>
                  <a:lnTo>
                    <a:pt x="47675" y="85090"/>
                  </a:lnTo>
                  <a:lnTo>
                    <a:pt x="42202" y="83820"/>
                  </a:lnTo>
                  <a:lnTo>
                    <a:pt x="45427" y="82550"/>
                  </a:lnTo>
                  <a:lnTo>
                    <a:pt x="45046" y="80010"/>
                  </a:lnTo>
                  <a:lnTo>
                    <a:pt x="44488" y="78740"/>
                  </a:lnTo>
                  <a:lnTo>
                    <a:pt x="47180" y="77470"/>
                  </a:lnTo>
                  <a:lnTo>
                    <a:pt x="45872" y="77470"/>
                  </a:lnTo>
                  <a:lnTo>
                    <a:pt x="45961" y="76200"/>
                  </a:lnTo>
                  <a:lnTo>
                    <a:pt x="47586" y="76200"/>
                  </a:lnTo>
                  <a:lnTo>
                    <a:pt x="48945" y="73660"/>
                  </a:lnTo>
                  <a:lnTo>
                    <a:pt x="48437" y="72390"/>
                  </a:lnTo>
                  <a:lnTo>
                    <a:pt x="50825" y="72390"/>
                  </a:lnTo>
                  <a:lnTo>
                    <a:pt x="42164" y="71120"/>
                  </a:lnTo>
                  <a:lnTo>
                    <a:pt x="42100" y="69850"/>
                  </a:lnTo>
                  <a:lnTo>
                    <a:pt x="46520" y="69850"/>
                  </a:lnTo>
                  <a:lnTo>
                    <a:pt x="46647" y="68580"/>
                  </a:lnTo>
                  <a:lnTo>
                    <a:pt x="50698" y="67310"/>
                  </a:lnTo>
                  <a:lnTo>
                    <a:pt x="46901" y="64770"/>
                  </a:lnTo>
                  <a:lnTo>
                    <a:pt x="49161" y="64770"/>
                  </a:lnTo>
                  <a:lnTo>
                    <a:pt x="52285" y="62230"/>
                  </a:lnTo>
                  <a:close/>
                </a:path>
                <a:path w="53340" h="260350">
                  <a:moveTo>
                    <a:pt x="53022" y="11430"/>
                  </a:moveTo>
                  <a:lnTo>
                    <a:pt x="50596" y="10160"/>
                  </a:lnTo>
                  <a:lnTo>
                    <a:pt x="48183" y="8890"/>
                  </a:lnTo>
                  <a:lnTo>
                    <a:pt x="46037" y="8890"/>
                  </a:lnTo>
                  <a:lnTo>
                    <a:pt x="46507" y="7620"/>
                  </a:lnTo>
                  <a:lnTo>
                    <a:pt x="44996" y="6350"/>
                  </a:lnTo>
                  <a:lnTo>
                    <a:pt x="48018" y="6350"/>
                  </a:lnTo>
                  <a:lnTo>
                    <a:pt x="45377" y="5080"/>
                  </a:lnTo>
                  <a:lnTo>
                    <a:pt x="46697" y="3810"/>
                  </a:lnTo>
                  <a:lnTo>
                    <a:pt x="51892" y="5080"/>
                  </a:lnTo>
                  <a:lnTo>
                    <a:pt x="52387" y="3810"/>
                  </a:lnTo>
                  <a:lnTo>
                    <a:pt x="51841" y="2540"/>
                  </a:lnTo>
                  <a:lnTo>
                    <a:pt x="47802" y="1270"/>
                  </a:lnTo>
                  <a:lnTo>
                    <a:pt x="43129" y="1270"/>
                  </a:lnTo>
                  <a:lnTo>
                    <a:pt x="38290" y="0"/>
                  </a:lnTo>
                  <a:lnTo>
                    <a:pt x="29819" y="0"/>
                  </a:lnTo>
                  <a:lnTo>
                    <a:pt x="32689" y="2540"/>
                  </a:lnTo>
                  <a:lnTo>
                    <a:pt x="30302" y="2540"/>
                  </a:lnTo>
                  <a:lnTo>
                    <a:pt x="30238" y="1270"/>
                  </a:lnTo>
                  <a:lnTo>
                    <a:pt x="27978" y="1270"/>
                  </a:lnTo>
                  <a:lnTo>
                    <a:pt x="29895" y="2540"/>
                  </a:lnTo>
                  <a:lnTo>
                    <a:pt x="28575" y="2540"/>
                  </a:lnTo>
                  <a:lnTo>
                    <a:pt x="33096" y="3810"/>
                  </a:lnTo>
                  <a:lnTo>
                    <a:pt x="32562" y="3810"/>
                  </a:lnTo>
                  <a:lnTo>
                    <a:pt x="33883" y="5080"/>
                  </a:lnTo>
                  <a:lnTo>
                    <a:pt x="30353" y="5080"/>
                  </a:lnTo>
                  <a:lnTo>
                    <a:pt x="29108" y="5080"/>
                  </a:lnTo>
                  <a:lnTo>
                    <a:pt x="30556" y="6350"/>
                  </a:lnTo>
                  <a:lnTo>
                    <a:pt x="29591" y="6350"/>
                  </a:lnTo>
                  <a:lnTo>
                    <a:pt x="32143" y="7620"/>
                  </a:lnTo>
                  <a:lnTo>
                    <a:pt x="29362" y="7620"/>
                  </a:lnTo>
                  <a:lnTo>
                    <a:pt x="32664" y="8890"/>
                  </a:lnTo>
                  <a:lnTo>
                    <a:pt x="29171" y="8890"/>
                  </a:lnTo>
                  <a:lnTo>
                    <a:pt x="31483" y="10096"/>
                  </a:lnTo>
                  <a:lnTo>
                    <a:pt x="26327" y="8890"/>
                  </a:lnTo>
                  <a:lnTo>
                    <a:pt x="29578" y="11430"/>
                  </a:lnTo>
                  <a:lnTo>
                    <a:pt x="53022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251070" y="10168864"/>
              <a:ext cx="65882" cy="190142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19167349" y="10482967"/>
              <a:ext cx="83185" cy="501650"/>
            </a:xfrm>
            <a:custGeom>
              <a:avLst/>
              <a:gdLst/>
              <a:ahLst/>
              <a:cxnLst/>
              <a:rect l="l" t="t" r="r" b="b"/>
              <a:pathLst>
                <a:path w="83184" h="501650">
                  <a:moveTo>
                    <a:pt x="609" y="494639"/>
                  </a:moveTo>
                  <a:lnTo>
                    <a:pt x="495" y="494804"/>
                  </a:lnTo>
                  <a:lnTo>
                    <a:pt x="609" y="494639"/>
                  </a:lnTo>
                  <a:close/>
                </a:path>
                <a:path w="83184" h="501650">
                  <a:moveTo>
                    <a:pt x="1016" y="495376"/>
                  </a:moveTo>
                  <a:lnTo>
                    <a:pt x="876" y="495274"/>
                  </a:lnTo>
                  <a:lnTo>
                    <a:pt x="698" y="495084"/>
                  </a:lnTo>
                  <a:lnTo>
                    <a:pt x="177" y="494944"/>
                  </a:lnTo>
                  <a:lnTo>
                    <a:pt x="317" y="495071"/>
                  </a:lnTo>
                  <a:lnTo>
                    <a:pt x="609" y="495211"/>
                  </a:lnTo>
                  <a:lnTo>
                    <a:pt x="1016" y="495376"/>
                  </a:lnTo>
                  <a:close/>
                </a:path>
                <a:path w="83184" h="501650">
                  <a:moveTo>
                    <a:pt x="3708" y="501611"/>
                  </a:moveTo>
                  <a:lnTo>
                    <a:pt x="3390" y="501243"/>
                  </a:lnTo>
                  <a:lnTo>
                    <a:pt x="50" y="500291"/>
                  </a:lnTo>
                  <a:lnTo>
                    <a:pt x="850" y="500938"/>
                  </a:lnTo>
                  <a:lnTo>
                    <a:pt x="1714" y="501218"/>
                  </a:lnTo>
                  <a:lnTo>
                    <a:pt x="3708" y="501611"/>
                  </a:lnTo>
                  <a:close/>
                </a:path>
                <a:path w="83184" h="501650">
                  <a:moveTo>
                    <a:pt x="7531" y="500468"/>
                  </a:moveTo>
                  <a:lnTo>
                    <a:pt x="5956" y="499770"/>
                  </a:lnTo>
                  <a:lnTo>
                    <a:pt x="3162" y="498767"/>
                  </a:lnTo>
                  <a:lnTo>
                    <a:pt x="0" y="498284"/>
                  </a:lnTo>
                  <a:lnTo>
                    <a:pt x="3175" y="499325"/>
                  </a:lnTo>
                  <a:lnTo>
                    <a:pt x="1803" y="499097"/>
                  </a:lnTo>
                  <a:lnTo>
                    <a:pt x="5600" y="500303"/>
                  </a:lnTo>
                  <a:lnTo>
                    <a:pt x="5943" y="500672"/>
                  </a:lnTo>
                  <a:lnTo>
                    <a:pt x="4419" y="500545"/>
                  </a:lnTo>
                  <a:lnTo>
                    <a:pt x="3175" y="500227"/>
                  </a:lnTo>
                  <a:lnTo>
                    <a:pt x="4025" y="500519"/>
                  </a:lnTo>
                  <a:lnTo>
                    <a:pt x="2336" y="500481"/>
                  </a:lnTo>
                  <a:lnTo>
                    <a:pt x="4432" y="501116"/>
                  </a:lnTo>
                  <a:lnTo>
                    <a:pt x="7124" y="501319"/>
                  </a:lnTo>
                  <a:lnTo>
                    <a:pt x="7340" y="500900"/>
                  </a:lnTo>
                  <a:lnTo>
                    <a:pt x="5283" y="499948"/>
                  </a:lnTo>
                  <a:lnTo>
                    <a:pt x="6045" y="499999"/>
                  </a:lnTo>
                  <a:lnTo>
                    <a:pt x="6908" y="500303"/>
                  </a:lnTo>
                  <a:lnTo>
                    <a:pt x="7531" y="500468"/>
                  </a:lnTo>
                  <a:close/>
                </a:path>
                <a:path w="83184" h="501650">
                  <a:moveTo>
                    <a:pt x="18567" y="474446"/>
                  </a:moveTo>
                  <a:lnTo>
                    <a:pt x="18122" y="474535"/>
                  </a:lnTo>
                  <a:lnTo>
                    <a:pt x="18351" y="474535"/>
                  </a:lnTo>
                  <a:lnTo>
                    <a:pt x="18491" y="474497"/>
                  </a:lnTo>
                  <a:close/>
                </a:path>
                <a:path w="83184" h="501650">
                  <a:moveTo>
                    <a:pt x="19265" y="488162"/>
                  </a:moveTo>
                  <a:lnTo>
                    <a:pt x="16395" y="487514"/>
                  </a:lnTo>
                  <a:lnTo>
                    <a:pt x="15151" y="487184"/>
                  </a:lnTo>
                  <a:lnTo>
                    <a:pt x="16306" y="487527"/>
                  </a:lnTo>
                  <a:lnTo>
                    <a:pt x="16852" y="487730"/>
                  </a:lnTo>
                  <a:lnTo>
                    <a:pt x="17056" y="487895"/>
                  </a:lnTo>
                  <a:lnTo>
                    <a:pt x="19100" y="488264"/>
                  </a:lnTo>
                  <a:lnTo>
                    <a:pt x="19265" y="488162"/>
                  </a:lnTo>
                  <a:close/>
                </a:path>
                <a:path w="83184" h="501650">
                  <a:moveTo>
                    <a:pt x="19710" y="474218"/>
                  </a:moveTo>
                  <a:lnTo>
                    <a:pt x="18618" y="473951"/>
                  </a:lnTo>
                  <a:lnTo>
                    <a:pt x="18846" y="474268"/>
                  </a:lnTo>
                  <a:lnTo>
                    <a:pt x="18567" y="474446"/>
                  </a:lnTo>
                  <a:lnTo>
                    <a:pt x="19710" y="474218"/>
                  </a:lnTo>
                  <a:close/>
                </a:path>
                <a:path w="83184" h="501650">
                  <a:moveTo>
                    <a:pt x="21120" y="482993"/>
                  </a:moveTo>
                  <a:lnTo>
                    <a:pt x="19786" y="482447"/>
                  </a:lnTo>
                  <a:lnTo>
                    <a:pt x="19761" y="482600"/>
                  </a:lnTo>
                  <a:lnTo>
                    <a:pt x="20142" y="482688"/>
                  </a:lnTo>
                  <a:lnTo>
                    <a:pt x="20599" y="482841"/>
                  </a:lnTo>
                  <a:lnTo>
                    <a:pt x="21120" y="482993"/>
                  </a:lnTo>
                  <a:close/>
                </a:path>
                <a:path w="83184" h="501650">
                  <a:moveTo>
                    <a:pt x="24472" y="458241"/>
                  </a:moveTo>
                  <a:lnTo>
                    <a:pt x="24269" y="458089"/>
                  </a:lnTo>
                  <a:lnTo>
                    <a:pt x="24079" y="457949"/>
                  </a:lnTo>
                  <a:lnTo>
                    <a:pt x="23774" y="457911"/>
                  </a:lnTo>
                  <a:lnTo>
                    <a:pt x="23837" y="458063"/>
                  </a:lnTo>
                  <a:lnTo>
                    <a:pt x="24168" y="458165"/>
                  </a:lnTo>
                  <a:lnTo>
                    <a:pt x="24472" y="458241"/>
                  </a:lnTo>
                  <a:close/>
                </a:path>
                <a:path w="83184" h="501650">
                  <a:moveTo>
                    <a:pt x="24752" y="314972"/>
                  </a:moveTo>
                  <a:lnTo>
                    <a:pt x="24460" y="314909"/>
                  </a:lnTo>
                  <a:lnTo>
                    <a:pt x="24218" y="314909"/>
                  </a:lnTo>
                  <a:lnTo>
                    <a:pt x="24752" y="314972"/>
                  </a:lnTo>
                  <a:close/>
                </a:path>
                <a:path w="83184" h="501650">
                  <a:moveTo>
                    <a:pt x="26644" y="330060"/>
                  </a:moveTo>
                  <a:lnTo>
                    <a:pt x="24561" y="329907"/>
                  </a:lnTo>
                  <a:lnTo>
                    <a:pt x="23901" y="329082"/>
                  </a:lnTo>
                  <a:lnTo>
                    <a:pt x="24003" y="329984"/>
                  </a:lnTo>
                  <a:lnTo>
                    <a:pt x="25742" y="330034"/>
                  </a:lnTo>
                  <a:lnTo>
                    <a:pt x="26644" y="330060"/>
                  </a:lnTo>
                  <a:close/>
                </a:path>
                <a:path w="83184" h="501650">
                  <a:moveTo>
                    <a:pt x="27940" y="446760"/>
                  </a:moveTo>
                  <a:lnTo>
                    <a:pt x="27660" y="446798"/>
                  </a:lnTo>
                  <a:lnTo>
                    <a:pt x="27520" y="446925"/>
                  </a:lnTo>
                  <a:lnTo>
                    <a:pt x="27940" y="446760"/>
                  </a:lnTo>
                  <a:close/>
                </a:path>
                <a:path w="83184" h="501650">
                  <a:moveTo>
                    <a:pt x="28333" y="455828"/>
                  </a:moveTo>
                  <a:lnTo>
                    <a:pt x="28079" y="455739"/>
                  </a:lnTo>
                  <a:lnTo>
                    <a:pt x="27901" y="455828"/>
                  </a:lnTo>
                  <a:lnTo>
                    <a:pt x="28143" y="455866"/>
                  </a:lnTo>
                  <a:lnTo>
                    <a:pt x="28333" y="455828"/>
                  </a:lnTo>
                  <a:close/>
                </a:path>
                <a:path w="83184" h="501650">
                  <a:moveTo>
                    <a:pt x="30543" y="433031"/>
                  </a:moveTo>
                  <a:lnTo>
                    <a:pt x="30302" y="433006"/>
                  </a:lnTo>
                  <a:lnTo>
                    <a:pt x="30060" y="433095"/>
                  </a:lnTo>
                  <a:lnTo>
                    <a:pt x="30543" y="433031"/>
                  </a:lnTo>
                  <a:close/>
                </a:path>
                <a:path w="83184" h="501650">
                  <a:moveTo>
                    <a:pt x="30708" y="433031"/>
                  </a:moveTo>
                  <a:lnTo>
                    <a:pt x="30353" y="432803"/>
                  </a:lnTo>
                  <a:lnTo>
                    <a:pt x="30200" y="432790"/>
                  </a:lnTo>
                  <a:lnTo>
                    <a:pt x="29984" y="432790"/>
                  </a:lnTo>
                  <a:lnTo>
                    <a:pt x="30378" y="432917"/>
                  </a:lnTo>
                  <a:lnTo>
                    <a:pt x="30518" y="433019"/>
                  </a:lnTo>
                  <a:lnTo>
                    <a:pt x="30708" y="433031"/>
                  </a:lnTo>
                  <a:close/>
                </a:path>
                <a:path w="83184" h="501650">
                  <a:moveTo>
                    <a:pt x="30899" y="428155"/>
                  </a:moveTo>
                  <a:lnTo>
                    <a:pt x="30683" y="428155"/>
                  </a:lnTo>
                  <a:lnTo>
                    <a:pt x="30302" y="428155"/>
                  </a:lnTo>
                  <a:lnTo>
                    <a:pt x="30429" y="428345"/>
                  </a:lnTo>
                  <a:lnTo>
                    <a:pt x="30899" y="428155"/>
                  </a:lnTo>
                  <a:close/>
                </a:path>
                <a:path w="83184" h="501650">
                  <a:moveTo>
                    <a:pt x="32854" y="400812"/>
                  </a:moveTo>
                  <a:close/>
                </a:path>
                <a:path w="83184" h="501650">
                  <a:moveTo>
                    <a:pt x="33032" y="451345"/>
                  </a:moveTo>
                  <a:lnTo>
                    <a:pt x="32791" y="451129"/>
                  </a:lnTo>
                  <a:lnTo>
                    <a:pt x="33032" y="451345"/>
                  </a:lnTo>
                  <a:close/>
                </a:path>
                <a:path w="83184" h="501650">
                  <a:moveTo>
                    <a:pt x="33299" y="438556"/>
                  </a:moveTo>
                  <a:lnTo>
                    <a:pt x="32778" y="438518"/>
                  </a:lnTo>
                  <a:lnTo>
                    <a:pt x="32385" y="438480"/>
                  </a:lnTo>
                  <a:lnTo>
                    <a:pt x="32004" y="438454"/>
                  </a:lnTo>
                  <a:lnTo>
                    <a:pt x="32296" y="438492"/>
                  </a:lnTo>
                  <a:lnTo>
                    <a:pt x="32664" y="438543"/>
                  </a:lnTo>
                  <a:lnTo>
                    <a:pt x="33299" y="438556"/>
                  </a:lnTo>
                  <a:close/>
                </a:path>
                <a:path w="83184" h="501650">
                  <a:moveTo>
                    <a:pt x="34518" y="196227"/>
                  </a:moveTo>
                  <a:lnTo>
                    <a:pt x="34302" y="196049"/>
                  </a:lnTo>
                  <a:lnTo>
                    <a:pt x="33921" y="196037"/>
                  </a:lnTo>
                  <a:lnTo>
                    <a:pt x="34518" y="196227"/>
                  </a:lnTo>
                  <a:close/>
                </a:path>
                <a:path w="83184" h="501650">
                  <a:moveTo>
                    <a:pt x="34721" y="200418"/>
                  </a:moveTo>
                  <a:lnTo>
                    <a:pt x="34404" y="200202"/>
                  </a:lnTo>
                  <a:lnTo>
                    <a:pt x="34264" y="200304"/>
                  </a:lnTo>
                  <a:lnTo>
                    <a:pt x="34455" y="200355"/>
                  </a:lnTo>
                  <a:lnTo>
                    <a:pt x="34721" y="200418"/>
                  </a:lnTo>
                  <a:close/>
                </a:path>
                <a:path w="83184" h="501650">
                  <a:moveTo>
                    <a:pt x="35039" y="200507"/>
                  </a:moveTo>
                  <a:lnTo>
                    <a:pt x="34721" y="200418"/>
                  </a:lnTo>
                  <a:lnTo>
                    <a:pt x="35026" y="200634"/>
                  </a:lnTo>
                  <a:lnTo>
                    <a:pt x="35039" y="200507"/>
                  </a:lnTo>
                  <a:close/>
                </a:path>
                <a:path w="83184" h="501650">
                  <a:moveTo>
                    <a:pt x="35433" y="196519"/>
                  </a:moveTo>
                  <a:lnTo>
                    <a:pt x="34518" y="196227"/>
                  </a:lnTo>
                  <a:lnTo>
                    <a:pt x="35433" y="196519"/>
                  </a:lnTo>
                  <a:close/>
                </a:path>
                <a:path w="83184" h="501650">
                  <a:moveTo>
                    <a:pt x="35598" y="197434"/>
                  </a:moveTo>
                  <a:lnTo>
                    <a:pt x="35483" y="197612"/>
                  </a:lnTo>
                  <a:lnTo>
                    <a:pt x="35598" y="197434"/>
                  </a:lnTo>
                  <a:close/>
                </a:path>
                <a:path w="83184" h="501650">
                  <a:moveTo>
                    <a:pt x="35687" y="201104"/>
                  </a:moveTo>
                  <a:lnTo>
                    <a:pt x="35026" y="200634"/>
                  </a:lnTo>
                  <a:lnTo>
                    <a:pt x="34886" y="200863"/>
                  </a:lnTo>
                  <a:lnTo>
                    <a:pt x="35687" y="201104"/>
                  </a:lnTo>
                  <a:close/>
                </a:path>
                <a:path w="83184" h="501650">
                  <a:moveTo>
                    <a:pt x="36004" y="198196"/>
                  </a:moveTo>
                  <a:lnTo>
                    <a:pt x="35877" y="198094"/>
                  </a:lnTo>
                  <a:lnTo>
                    <a:pt x="35699" y="197891"/>
                  </a:lnTo>
                  <a:lnTo>
                    <a:pt x="35166" y="197777"/>
                  </a:lnTo>
                  <a:lnTo>
                    <a:pt x="35318" y="197891"/>
                  </a:lnTo>
                  <a:lnTo>
                    <a:pt x="35610" y="198031"/>
                  </a:lnTo>
                  <a:lnTo>
                    <a:pt x="36004" y="198196"/>
                  </a:lnTo>
                  <a:close/>
                </a:path>
                <a:path w="83184" h="501650">
                  <a:moveTo>
                    <a:pt x="36347" y="401891"/>
                  </a:moveTo>
                  <a:lnTo>
                    <a:pt x="35864" y="400418"/>
                  </a:lnTo>
                  <a:lnTo>
                    <a:pt x="32854" y="400799"/>
                  </a:lnTo>
                  <a:lnTo>
                    <a:pt x="34010" y="400913"/>
                  </a:lnTo>
                  <a:lnTo>
                    <a:pt x="36347" y="401891"/>
                  </a:lnTo>
                  <a:close/>
                </a:path>
                <a:path w="83184" h="501650">
                  <a:moveTo>
                    <a:pt x="36474" y="196773"/>
                  </a:moveTo>
                  <a:lnTo>
                    <a:pt x="35991" y="196659"/>
                  </a:lnTo>
                  <a:lnTo>
                    <a:pt x="35648" y="196570"/>
                  </a:lnTo>
                  <a:lnTo>
                    <a:pt x="35433" y="196532"/>
                  </a:lnTo>
                  <a:lnTo>
                    <a:pt x="36474" y="196773"/>
                  </a:lnTo>
                  <a:close/>
                </a:path>
                <a:path w="83184" h="501650">
                  <a:moveTo>
                    <a:pt x="36499" y="191122"/>
                  </a:moveTo>
                  <a:lnTo>
                    <a:pt x="35267" y="190500"/>
                  </a:lnTo>
                  <a:lnTo>
                    <a:pt x="35953" y="191770"/>
                  </a:lnTo>
                  <a:lnTo>
                    <a:pt x="36499" y="191122"/>
                  </a:lnTo>
                  <a:close/>
                </a:path>
                <a:path w="83184" h="501650">
                  <a:moveTo>
                    <a:pt x="36563" y="401993"/>
                  </a:moveTo>
                  <a:lnTo>
                    <a:pt x="36347" y="401891"/>
                  </a:lnTo>
                  <a:lnTo>
                    <a:pt x="36563" y="401993"/>
                  </a:lnTo>
                  <a:close/>
                </a:path>
                <a:path w="83184" h="501650">
                  <a:moveTo>
                    <a:pt x="36601" y="201117"/>
                  </a:moveTo>
                  <a:lnTo>
                    <a:pt x="36385" y="200660"/>
                  </a:lnTo>
                  <a:lnTo>
                    <a:pt x="35839" y="200660"/>
                  </a:lnTo>
                  <a:lnTo>
                    <a:pt x="36601" y="201117"/>
                  </a:lnTo>
                  <a:close/>
                </a:path>
                <a:path w="83184" h="501650">
                  <a:moveTo>
                    <a:pt x="36791" y="198094"/>
                  </a:moveTo>
                  <a:lnTo>
                    <a:pt x="36068" y="197916"/>
                  </a:lnTo>
                  <a:lnTo>
                    <a:pt x="35712" y="197789"/>
                  </a:lnTo>
                  <a:lnTo>
                    <a:pt x="35572" y="197688"/>
                  </a:lnTo>
                  <a:lnTo>
                    <a:pt x="35648" y="197827"/>
                  </a:lnTo>
                  <a:lnTo>
                    <a:pt x="36131" y="197993"/>
                  </a:lnTo>
                  <a:lnTo>
                    <a:pt x="36525" y="198081"/>
                  </a:lnTo>
                  <a:lnTo>
                    <a:pt x="36791" y="198094"/>
                  </a:lnTo>
                  <a:close/>
                </a:path>
                <a:path w="83184" h="501650">
                  <a:moveTo>
                    <a:pt x="36817" y="200660"/>
                  </a:moveTo>
                  <a:lnTo>
                    <a:pt x="35712" y="199390"/>
                  </a:lnTo>
                  <a:lnTo>
                    <a:pt x="36385" y="200660"/>
                  </a:lnTo>
                  <a:lnTo>
                    <a:pt x="36817" y="200660"/>
                  </a:lnTo>
                  <a:close/>
                </a:path>
                <a:path w="83184" h="501650">
                  <a:moveTo>
                    <a:pt x="37033" y="190500"/>
                  </a:moveTo>
                  <a:close/>
                </a:path>
                <a:path w="83184" h="501650">
                  <a:moveTo>
                    <a:pt x="37769" y="191770"/>
                  </a:moveTo>
                  <a:lnTo>
                    <a:pt x="36995" y="190550"/>
                  </a:lnTo>
                  <a:lnTo>
                    <a:pt x="36499" y="191122"/>
                  </a:lnTo>
                  <a:lnTo>
                    <a:pt x="37769" y="191770"/>
                  </a:lnTo>
                  <a:close/>
                </a:path>
                <a:path w="83184" h="501650">
                  <a:moveTo>
                    <a:pt x="38112" y="196202"/>
                  </a:moveTo>
                  <a:lnTo>
                    <a:pt x="36398" y="195592"/>
                  </a:lnTo>
                  <a:lnTo>
                    <a:pt x="36106" y="195808"/>
                  </a:lnTo>
                  <a:lnTo>
                    <a:pt x="34036" y="195808"/>
                  </a:lnTo>
                  <a:lnTo>
                    <a:pt x="34302" y="196049"/>
                  </a:lnTo>
                  <a:lnTo>
                    <a:pt x="38112" y="196202"/>
                  </a:lnTo>
                  <a:close/>
                </a:path>
                <a:path w="83184" h="501650">
                  <a:moveTo>
                    <a:pt x="38760" y="204698"/>
                  </a:moveTo>
                  <a:lnTo>
                    <a:pt x="38430" y="204317"/>
                  </a:lnTo>
                  <a:lnTo>
                    <a:pt x="35064" y="203415"/>
                  </a:lnTo>
                  <a:lnTo>
                    <a:pt x="35890" y="204063"/>
                  </a:lnTo>
                  <a:lnTo>
                    <a:pt x="36753" y="204343"/>
                  </a:lnTo>
                  <a:lnTo>
                    <a:pt x="38760" y="204698"/>
                  </a:lnTo>
                  <a:close/>
                </a:path>
                <a:path w="83184" h="501650">
                  <a:moveTo>
                    <a:pt x="39065" y="401853"/>
                  </a:moveTo>
                  <a:lnTo>
                    <a:pt x="36563" y="401993"/>
                  </a:lnTo>
                  <a:lnTo>
                    <a:pt x="37261" y="402285"/>
                  </a:lnTo>
                  <a:lnTo>
                    <a:pt x="39065" y="401853"/>
                  </a:lnTo>
                  <a:close/>
                </a:path>
                <a:path w="83184" h="501650">
                  <a:moveTo>
                    <a:pt x="39357" y="188645"/>
                  </a:moveTo>
                  <a:lnTo>
                    <a:pt x="38989" y="188569"/>
                  </a:lnTo>
                  <a:lnTo>
                    <a:pt x="39344" y="188658"/>
                  </a:lnTo>
                  <a:close/>
                </a:path>
                <a:path w="83184" h="501650">
                  <a:moveTo>
                    <a:pt x="39954" y="200660"/>
                  </a:moveTo>
                  <a:lnTo>
                    <a:pt x="37096" y="199390"/>
                  </a:lnTo>
                  <a:lnTo>
                    <a:pt x="36830" y="199390"/>
                  </a:lnTo>
                  <a:lnTo>
                    <a:pt x="38595" y="200660"/>
                  </a:lnTo>
                  <a:lnTo>
                    <a:pt x="39954" y="200660"/>
                  </a:lnTo>
                  <a:close/>
                </a:path>
                <a:path w="83184" h="501650">
                  <a:moveTo>
                    <a:pt x="40030" y="200672"/>
                  </a:moveTo>
                  <a:close/>
                </a:path>
                <a:path w="83184" h="501650">
                  <a:moveTo>
                    <a:pt x="40068" y="185851"/>
                  </a:moveTo>
                  <a:lnTo>
                    <a:pt x="38950" y="186156"/>
                  </a:lnTo>
                  <a:lnTo>
                    <a:pt x="39585" y="186055"/>
                  </a:lnTo>
                  <a:lnTo>
                    <a:pt x="39890" y="185940"/>
                  </a:lnTo>
                  <a:lnTo>
                    <a:pt x="40068" y="185851"/>
                  </a:lnTo>
                  <a:close/>
                </a:path>
                <a:path w="83184" h="501650">
                  <a:moveTo>
                    <a:pt x="41198" y="310032"/>
                  </a:moveTo>
                  <a:lnTo>
                    <a:pt x="39420" y="309740"/>
                  </a:lnTo>
                  <a:lnTo>
                    <a:pt x="39560" y="309854"/>
                  </a:lnTo>
                  <a:lnTo>
                    <a:pt x="41198" y="310032"/>
                  </a:lnTo>
                  <a:close/>
                </a:path>
                <a:path w="83184" h="501650">
                  <a:moveTo>
                    <a:pt x="41236" y="199631"/>
                  </a:moveTo>
                  <a:lnTo>
                    <a:pt x="40436" y="199390"/>
                  </a:lnTo>
                  <a:lnTo>
                    <a:pt x="39954" y="200660"/>
                  </a:lnTo>
                  <a:lnTo>
                    <a:pt x="41236" y="199631"/>
                  </a:lnTo>
                  <a:close/>
                </a:path>
                <a:path w="83184" h="501650">
                  <a:moveTo>
                    <a:pt x="41414" y="182333"/>
                  </a:moveTo>
                  <a:lnTo>
                    <a:pt x="41173" y="182283"/>
                  </a:lnTo>
                  <a:lnTo>
                    <a:pt x="40894" y="182283"/>
                  </a:lnTo>
                  <a:lnTo>
                    <a:pt x="40652" y="182295"/>
                  </a:lnTo>
                  <a:lnTo>
                    <a:pt x="40855" y="182333"/>
                  </a:lnTo>
                  <a:lnTo>
                    <a:pt x="41414" y="182333"/>
                  </a:lnTo>
                  <a:close/>
                </a:path>
                <a:path w="83184" h="501650">
                  <a:moveTo>
                    <a:pt x="41516" y="127838"/>
                  </a:moveTo>
                  <a:close/>
                </a:path>
                <a:path w="83184" h="501650">
                  <a:moveTo>
                    <a:pt x="41744" y="165100"/>
                  </a:moveTo>
                  <a:lnTo>
                    <a:pt x="41503" y="165100"/>
                  </a:lnTo>
                  <a:lnTo>
                    <a:pt x="41744" y="165100"/>
                  </a:lnTo>
                  <a:close/>
                </a:path>
                <a:path w="83184" h="501650">
                  <a:moveTo>
                    <a:pt x="42075" y="127088"/>
                  </a:moveTo>
                  <a:lnTo>
                    <a:pt x="41770" y="127279"/>
                  </a:lnTo>
                  <a:lnTo>
                    <a:pt x="41567" y="127546"/>
                  </a:lnTo>
                  <a:lnTo>
                    <a:pt x="41529" y="127838"/>
                  </a:lnTo>
                  <a:lnTo>
                    <a:pt x="42075" y="127088"/>
                  </a:lnTo>
                  <a:close/>
                </a:path>
                <a:path w="83184" h="501650">
                  <a:moveTo>
                    <a:pt x="42570" y="203377"/>
                  </a:moveTo>
                  <a:lnTo>
                    <a:pt x="41008" y="202692"/>
                  </a:lnTo>
                  <a:lnTo>
                    <a:pt x="38188" y="201701"/>
                  </a:lnTo>
                  <a:lnTo>
                    <a:pt x="37363" y="201599"/>
                  </a:lnTo>
                  <a:lnTo>
                    <a:pt x="36601" y="201117"/>
                  </a:lnTo>
                  <a:lnTo>
                    <a:pt x="36779" y="201523"/>
                  </a:lnTo>
                  <a:lnTo>
                    <a:pt x="35013" y="201295"/>
                  </a:lnTo>
                  <a:lnTo>
                    <a:pt x="36957" y="201904"/>
                  </a:lnTo>
                  <a:lnTo>
                    <a:pt x="38214" y="202285"/>
                  </a:lnTo>
                  <a:lnTo>
                    <a:pt x="36830" y="202107"/>
                  </a:lnTo>
                  <a:lnTo>
                    <a:pt x="40652" y="203263"/>
                  </a:lnTo>
                  <a:lnTo>
                    <a:pt x="40982" y="203631"/>
                  </a:lnTo>
                  <a:lnTo>
                    <a:pt x="39458" y="203568"/>
                  </a:lnTo>
                  <a:lnTo>
                    <a:pt x="38214" y="203250"/>
                  </a:lnTo>
                  <a:lnTo>
                    <a:pt x="39065" y="203530"/>
                  </a:lnTo>
                  <a:lnTo>
                    <a:pt x="37376" y="203555"/>
                  </a:lnTo>
                  <a:lnTo>
                    <a:pt x="39484" y="204139"/>
                  </a:lnTo>
                  <a:lnTo>
                    <a:pt x="42189" y="204292"/>
                  </a:lnTo>
                  <a:lnTo>
                    <a:pt x="42379" y="203835"/>
                  </a:lnTo>
                  <a:lnTo>
                    <a:pt x="40322" y="202882"/>
                  </a:lnTo>
                  <a:lnTo>
                    <a:pt x="41084" y="202920"/>
                  </a:lnTo>
                  <a:lnTo>
                    <a:pt x="41948" y="203212"/>
                  </a:lnTo>
                  <a:lnTo>
                    <a:pt x="42570" y="203377"/>
                  </a:lnTo>
                  <a:close/>
                </a:path>
                <a:path w="83184" h="501650">
                  <a:moveTo>
                    <a:pt x="43434" y="129540"/>
                  </a:moveTo>
                  <a:lnTo>
                    <a:pt x="41516" y="128270"/>
                  </a:lnTo>
                  <a:lnTo>
                    <a:pt x="41490" y="129540"/>
                  </a:lnTo>
                  <a:lnTo>
                    <a:pt x="43434" y="129540"/>
                  </a:lnTo>
                  <a:close/>
                </a:path>
                <a:path w="83184" h="501650">
                  <a:moveTo>
                    <a:pt x="43459" y="147320"/>
                  </a:moveTo>
                  <a:lnTo>
                    <a:pt x="41884" y="146050"/>
                  </a:lnTo>
                  <a:lnTo>
                    <a:pt x="42887" y="147320"/>
                  </a:lnTo>
                  <a:lnTo>
                    <a:pt x="43459" y="147320"/>
                  </a:lnTo>
                  <a:close/>
                </a:path>
                <a:path w="83184" h="501650">
                  <a:moveTo>
                    <a:pt x="43561" y="137731"/>
                  </a:moveTo>
                  <a:lnTo>
                    <a:pt x="42684" y="137160"/>
                  </a:lnTo>
                  <a:lnTo>
                    <a:pt x="41452" y="137160"/>
                  </a:lnTo>
                  <a:lnTo>
                    <a:pt x="43561" y="137731"/>
                  </a:lnTo>
                  <a:close/>
                </a:path>
                <a:path w="83184" h="501650">
                  <a:moveTo>
                    <a:pt x="43637" y="146316"/>
                  </a:moveTo>
                  <a:lnTo>
                    <a:pt x="43332" y="146050"/>
                  </a:lnTo>
                  <a:lnTo>
                    <a:pt x="41986" y="146050"/>
                  </a:lnTo>
                  <a:lnTo>
                    <a:pt x="43637" y="146316"/>
                  </a:lnTo>
                  <a:close/>
                </a:path>
                <a:path w="83184" h="501650">
                  <a:moveTo>
                    <a:pt x="44094" y="124434"/>
                  </a:moveTo>
                  <a:lnTo>
                    <a:pt x="43357" y="124218"/>
                  </a:lnTo>
                  <a:lnTo>
                    <a:pt x="42011" y="124587"/>
                  </a:lnTo>
                  <a:lnTo>
                    <a:pt x="43053" y="124599"/>
                  </a:lnTo>
                  <a:lnTo>
                    <a:pt x="43675" y="124536"/>
                  </a:lnTo>
                  <a:lnTo>
                    <a:pt x="44094" y="124434"/>
                  </a:lnTo>
                  <a:close/>
                </a:path>
                <a:path w="83184" h="501650">
                  <a:moveTo>
                    <a:pt x="44208" y="163690"/>
                  </a:moveTo>
                  <a:lnTo>
                    <a:pt x="43535" y="162979"/>
                  </a:lnTo>
                  <a:lnTo>
                    <a:pt x="41821" y="163093"/>
                  </a:lnTo>
                  <a:lnTo>
                    <a:pt x="44208" y="163690"/>
                  </a:lnTo>
                  <a:close/>
                </a:path>
                <a:path w="83184" h="501650">
                  <a:moveTo>
                    <a:pt x="44348" y="148590"/>
                  </a:moveTo>
                  <a:lnTo>
                    <a:pt x="42418" y="147320"/>
                  </a:lnTo>
                  <a:lnTo>
                    <a:pt x="43611" y="148590"/>
                  </a:lnTo>
                  <a:lnTo>
                    <a:pt x="44348" y="148590"/>
                  </a:lnTo>
                  <a:close/>
                </a:path>
                <a:path w="83184" h="501650">
                  <a:moveTo>
                    <a:pt x="44615" y="163830"/>
                  </a:moveTo>
                  <a:lnTo>
                    <a:pt x="41300" y="163830"/>
                  </a:lnTo>
                  <a:lnTo>
                    <a:pt x="41719" y="165011"/>
                  </a:lnTo>
                  <a:lnTo>
                    <a:pt x="44615" y="163830"/>
                  </a:lnTo>
                  <a:close/>
                </a:path>
                <a:path w="83184" h="501650">
                  <a:moveTo>
                    <a:pt x="44640" y="200660"/>
                  </a:moveTo>
                  <a:lnTo>
                    <a:pt x="41440" y="199453"/>
                  </a:lnTo>
                  <a:lnTo>
                    <a:pt x="41236" y="199631"/>
                  </a:lnTo>
                  <a:lnTo>
                    <a:pt x="44640" y="200660"/>
                  </a:lnTo>
                  <a:close/>
                </a:path>
                <a:path w="83184" h="501650">
                  <a:moveTo>
                    <a:pt x="45402" y="185420"/>
                  </a:moveTo>
                  <a:lnTo>
                    <a:pt x="44170" y="184150"/>
                  </a:lnTo>
                  <a:lnTo>
                    <a:pt x="44729" y="185420"/>
                  </a:lnTo>
                  <a:lnTo>
                    <a:pt x="45402" y="185420"/>
                  </a:lnTo>
                  <a:close/>
                </a:path>
                <a:path w="83184" h="501650">
                  <a:moveTo>
                    <a:pt x="45427" y="156210"/>
                  </a:moveTo>
                  <a:lnTo>
                    <a:pt x="43916" y="154940"/>
                  </a:lnTo>
                  <a:lnTo>
                    <a:pt x="44437" y="156210"/>
                  </a:lnTo>
                  <a:lnTo>
                    <a:pt x="45427" y="156210"/>
                  </a:lnTo>
                  <a:close/>
                </a:path>
                <a:path w="83184" h="501650">
                  <a:moveTo>
                    <a:pt x="46012" y="186321"/>
                  </a:moveTo>
                  <a:lnTo>
                    <a:pt x="43916" y="185788"/>
                  </a:lnTo>
                  <a:lnTo>
                    <a:pt x="45885" y="186690"/>
                  </a:lnTo>
                  <a:lnTo>
                    <a:pt x="46012" y="186321"/>
                  </a:lnTo>
                  <a:close/>
                </a:path>
                <a:path w="83184" h="501650">
                  <a:moveTo>
                    <a:pt x="46456" y="156679"/>
                  </a:moveTo>
                  <a:lnTo>
                    <a:pt x="46050" y="156413"/>
                  </a:lnTo>
                  <a:lnTo>
                    <a:pt x="45427" y="156540"/>
                  </a:lnTo>
                  <a:lnTo>
                    <a:pt x="45516" y="156768"/>
                  </a:lnTo>
                  <a:lnTo>
                    <a:pt x="45885" y="157022"/>
                  </a:lnTo>
                  <a:lnTo>
                    <a:pt x="46113" y="156857"/>
                  </a:lnTo>
                  <a:lnTo>
                    <a:pt x="46456" y="156679"/>
                  </a:lnTo>
                  <a:close/>
                </a:path>
                <a:path w="83184" h="501650">
                  <a:moveTo>
                    <a:pt x="46532" y="201930"/>
                  </a:moveTo>
                  <a:lnTo>
                    <a:pt x="40030" y="200672"/>
                  </a:lnTo>
                  <a:lnTo>
                    <a:pt x="40589" y="201930"/>
                  </a:lnTo>
                  <a:lnTo>
                    <a:pt x="46532" y="201930"/>
                  </a:lnTo>
                  <a:close/>
                </a:path>
                <a:path w="83184" h="501650">
                  <a:moveTo>
                    <a:pt x="46634" y="183896"/>
                  </a:moveTo>
                  <a:lnTo>
                    <a:pt x="46266" y="183845"/>
                  </a:lnTo>
                  <a:lnTo>
                    <a:pt x="46621" y="184150"/>
                  </a:lnTo>
                  <a:lnTo>
                    <a:pt x="46634" y="183896"/>
                  </a:lnTo>
                  <a:close/>
                </a:path>
                <a:path w="83184" h="501650">
                  <a:moveTo>
                    <a:pt x="47180" y="157683"/>
                  </a:moveTo>
                  <a:lnTo>
                    <a:pt x="46685" y="157454"/>
                  </a:lnTo>
                  <a:lnTo>
                    <a:pt x="46189" y="157213"/>
                  </a:lnTo>
                  <a:lnTo>
                    <a:pt x="45885" y="157022"/>
                  </a:lnTo>
                  <a:lnTo>
                    <a:pt x="45631" y="157213"/>
                  </a:lnTo>
                  <a:lnTo>
                    <a:pt x="45529" y="157391"/>
                  </a:lnTo>
                  <a:lnTo>
                    <a:pt x="47180" y="157683"/>
                  </a:lnTo>
                  <a:close/>
                </a:path>
                <a:path w="83184" h="501650">
                  <a:moveTo>
                    <a:pt x="47294" y="192189"/>
                  </a:moveTo>
                  <a:lnTo>
                    <a:pt x="47256" y="192049"/>
                  </a:lnTo>
                  <a:lnTo>
                    <a:pt x="46024" y="191770"/>
                  </a:lnTo>
                  <a:lnTo>
                    <a:pt x="46278" y="191973"/>
                  </a:lnTo>
                  <a:lnTo>
                    <a:pt x="47294" y="192189"/>
                  </a:lnTo>
                  <a:close/>
                </a:path>
                <a:path w="83184" h="501650">
                  <a:moveTo>
                    <a:pt x="47421" y="195580"/>
                  </a:moveTo>
                  <a:lnTo>
                    <a:pt x="47256" y="195249"/>
                  </a:lnTo>
                  <a:lnTo>
                    <a:pt x="47193" y="195427"/>
                  </a:lnTo>
                  <a:lnTo>
                    <a:pt x="47421" y="195580"/>
                  </a:lnTo>
                  <a:close/>
                </a:path>
                <a:path w="83184" h="501650">
                  <a:moveTo>
                    <a:pt x="47434" y="194716"/>
                  </a:moveTo>
                  <a:lnTo>
                    <a:pt x="46761" y="194310"/>
                  </a:lnTo>
                  <a:lnTo>
                    <a:pt x="47256" y="195249"/>
                  </a:lnTo>
                  <a:lnTo>
                    <a:pt x="47434" y="194716"/>
                  </a:lnTo>
                  <a:close/>
                </a:path>
                <a:path w="83184" h="501650">
                  <a:moveTo>
                    <a:pt x="47548" y="193040"/>
                  </a:moveTo>
                  <a:lnTo>
                    <a:pt x="47383" y="192493"/>
                  </a:lnTo>
                  <a:lnTo>
                    <a:pt x="46697" y="192328"/>
                  </a:lnTo>
                  <a:lnTo>
                    <a:pt x="47548" y="193040"/>
                  </a:lnTo>
                  <a:close/>
                </a:path>
                <a:path w="83184" h="501650">
                  <a:moveTo>
                    <a:pt x="48031" y="192239"/>
                  </a:moveTo>
                  <a:lnTo>
                    <a:pt x="47167" y="191770"/>
                  </a:lnTo>
                  <a:lnTo>
                    <a:pt x="47256" y="192049"/>
                  </a:lnTo>
                  <a:lnTo>
                    <a:pt x="48031" y="192239"/>
                  </a:lnTo>
                  <a:close/>
                </a:path>
                <a:path w="83184" h="501650">
                  <a:moveTo>
                    <a:pt x="48387" y="196850"/>
                  </a:moveTo>
                  <a:lnTo>
                    <a:pt x="47790" y="195580"/>
                  </a:lnTo>
                  <a:lnTo>
                    <a:pt x="45859" y="196850"/>
                  </a:lnTo>
                  <a:lnTo>
                    <a:pt x="48387" y="196850"/>
                  </a:lnTo>
                  <a:close/>
                </a:path>
                <a:path w="83184" h="501650">
                  <a:moveTo>
                    <a:pt x="48818" y="195580"/>
                  </a:moveTo>
                  <a:lnTo>
                    <a:pt x="47574" y="194310"/>
                  </a:lnTo>
                  <a:lnTo>
                    <a:pt x="47434" y="194716"/>
                  </a:lnTo>
                  <a:lnTo>
                    <a:pt x="48818" y="195580"/>
                  </a:lnTo>
                  <a:close/>
                </a:path>
                <a:path w="83184" h="501650">
                  <a:moveTo>
                    <a:pt x="48971" y="198120"/>
                  </a:moveTo>
                  <a:lnTo>
                    <a:pt x="48729" y="196850"/>
                  </a:lnTo>
                  <a:lnTo>
                    <a:pt x="48387" y="196850"/>
                  </a:lnTo>
                  <a:lnTo>
                    <a:pt x="48971" y="198120"/>
                  </a:lnTo>
                  <a:close/>
                </a:path>
                <a:path w="83184" h="501650">
                  <a:moveTo>
                    <a:pt x="49504" y="193040"/>
                  </a:moveTo>
                  <a:lnTo>
                    <a:pt x="48336" y="192392"/>
                  </a:lnTo>
                  <a:lnTo>
                    <a:pt x="47294" y="192189"/>
                  </a:lnTo>
                  <a:lnTo>
                    <a:pt x="47383" y="192493"/>
                  </a:lnTo>
                  <a:lnTo>
                    <a:pt x="49504" y="193040"/>
                  </a:lnTo>
                  <a:close/>
                </a:path>
                <a:path w="83184" h="501650">
                  <a:moveTo>
                    <a:pt x="50279" y="193433"/>
                  </a:moveTo>
                  <a:lnTo>
                    <a:pt x="49263" y="194221"/>
                  </a:lnTo>
                  <a:lnTo>
                    <a:pt x="49796" y="194246"/>
                  </a:lnTo>
                  <a:lnTo>
                    <a:pt x="50279" y="193433"/>
                  </a:lnTo>
                  <a:close/>
                </a:path>
                <a:path w="83184" h="501650">
                  <a:moveTo>
                    <a:pt x="51435" y="193040"/>
                  </a:moveTo>
                  <a:lnTo>
                    <a:pt x="48031" y="192239"/>
                  </a:lnTo>
                  <a:lnTo>
                    <a:pt x="48336" y="192392"/>
                  </a:lnTo>
                  <a:lnTo>
                    <a:pt x="51435" y="193040"/>
                  </a:lnTo>
                  <a:close/>
                </a:path>
                <a:path w="83184" h="501650">
                  <a:moveTo>
                    <a:pt x="51993" y="194475"/>
                  </a:moveTo>
                  <a:lnTo>
                    <a:pt x="49796" y="194246"/>
                  </a:lnTo>
                  <a:lnTo>
                    <a:pt x="49593" y="194589"/>
                  </a:lnTo>
                  <a:lnTo>
                    <a:pt x="51993" y="194475"/>
                  </a:lnTo>
                  <a:close/>
                </a:path>
                <a:path w="83184" h="501650">
                  <a:moveTo>
                    <a:pt x="52171" y="64350"/>
                  </a:moveTo>
                  <a:lnTo>
                    <a:pt x="51536" y="63665"/>
                  </a:lnTo>
                  <a:lnTo>
                    <a:pt x="51117" y="63500"/>
                  </a:lnTo>
                  <a:lnTo>
                    <a:pt x="47726" y="63500"/>
                  </a:lnTo>
                  <a:lnTo>
                    <a:pt x="52171" y="64350"/>
                  </a:lnTo>
                  <a:close/>
                </a:path>
                <a:path w="83184" h="501650">
                  <a:moveTo>
                    <a:pt x="52997" y="175691"/>
                  </a:moveTo>
                  <a:lnTo>
                    <a:pt x="52565" y="175679"/>
                  </a:lnTo>
                  <a:lnTo>
                    <a:pt x="52717" y="175691"/>
                  </a:lnTo>
                  <a:lnTo>
                    <a:pt x="52920" y="175717"/>
                  </a:lnTo>
                  <a:close/>
                </a:path>
                <a:path w="83184" h="501650">
                  <a:moveTo>
                    <a:pt x="53428" y="175577"/>
                  </a:moveTo>
                  <a:lnTo>
                    <a:pt x="52997" y="175691"/>
                  </a:lnTo>
                  <a:lnTo>
                    <a:pt x="53225" y="175691"/>
                  </a:lnTo>
                  <a:lnTo>
                    <a:pt x="53365" y="175641"/>
                  </a:lnTo>
                  <a:close/>
                </a:path>
                <a:path w="83184" h="501650">
                  <a:moveTo>
                    <a:pt x="54597" y="175298"/>
                  </a:moveTo>
                  <a:lnTo>
                    <a:pt x="53479" y="175056"/>
                  </a:lnTo>
                  <a:lnTo>
                    <a:pt x="53721" y="175399"/>
                  </a:lnTo>
                  <a:lnTo>
                    <a:pt x="53428" y="175577"/>
                  </a:lnTo>
                  <a:lnTo>
                    <a:pt x="54597" y="175298"/>
                  </a:lnTo>
                  <a:close/>
                </a:path>
                <a:path w="83184" h="501650">
                  <a:moveTo>
                    <a:pt x="54711" y="191262"/>
                  </a:moveTo>
                  <a:lnTo>
                    <a:pt x="53759" y="190741"/>
                  </a:lnTo>
                  <a:lnTo>
                    <a:pt x="53517" y="190614"/>
                  </a:lnTo>
                  <a:lnTo>
                    <a:pt x="52463" y="190792"/>
                  </a:lnTo>
                  <a:lnTo>
                    <a:pt x="52895" y="191414"/>
                  </a:lnTo>
                  <a:lnTo>
                    <a:pt x="54089" y="191096"/>
                  </a:lnTo>
                  <a:lnTo>
                    <a:pt x="54711" y="191262"/>
                  </a:lnTo>
                  <a:close/>
                </a:path>
                <a:path w="83184" h="501650">
                  <a:moveTo>
                    <a:pt x="55702" y="194297"/>
                  </a:moveTo>
                  <a:lnTo>
                    <a:pt x="51993" y="194475"/>
                  </a:lnTo>
                  <a:lnTo>
                    <a:pt x="52120" y="194830"/>
                  </a:lnTo>
                  <a:lnTo>
                    <a:pt x="55702" y="194297"/>
                  </a:lnTo>
                  <a:close/>
                </a:path>
                <a:path w="83184" h="501650">
                  <a:moveTo>
                    <a:pt x="56324" y="43180"/>
                  </a:moveTo>
                  <a:lnTo>
                    <a:pt x="53822" y="41910"/>
                  </a:lnTo>
                  <a:lnTo>
                    <a:pt x="54724" y="43180"/>
                  </a:lnTo>
                  <a:lnTo>
                    <a:pt x="56324" y="43180"/>
                  </a:lnTo>
                  <a:close/>
                </a:path>
                <a:path w="83184" h="501650">
                  <a:moveTo>
                    <a:pt x="56476" y="7010"/>
                  </a:moveTo>
                  <a:lnTo>
                    <a:pt x="56172" y="6946"/>
                  </a:lnTo>
                  <a:lnTo>
                    <a:pt x="55956" y="6959"/>
                  </a:lnTo>
                  <a:lnTo>
                    <a:pt x="56476" y="7010"/>
                  </a:lnTo>
                  <a:close/>
                </a:path>
                <a:path w="83184" h="501650">
                  <a:moveTo>
                    <a:pt x="59067" y="170002"/>
                  </a:moveTo>
                  <a:lnTo>
                    <a:pt x="58775" y="169532"/>
                  </a:lnTo>
                  <a:lnTo>
                    <a:pt x="58051" y="169799"/>
                  </a:lnTo>
                  <a:lnTo>
                    <a:pt x="59067" y="170002"/>
                  </a:lnTo>
                  <a:close/>
                </a:path>
                <a:path w="83184" h="501650">
                  <a:moveTo>
                    <a:pt x="59740" y="163830"/>
                  </a:moveTo>
                  <a:lnTo>
                    <a:pt x="59601" y="163474"/>
                  </a:lnTo>
                  <a:lnTo>
                    <a:pt x="58610" y="163296"/>
                  </a:lnTo>
                  <a:lnTo>
                    <a:pt x="59740" y="163830"/>
                  </a:lnTo>
                  <a:close/>
                </a:path>
                <a:path w="83184" h="501650">
                  <a:moveTo>
                    <a:pt x="60718" y="3810"/>
                  </a:moveTo>
                  <a:lnTo>
                    <a:pt x="56426" y="3810"/>
                  </a:lnTo>
                  <a:lnTo>
                    <a:pt x="58572" y="5080"/>
                  </a:lnTo>
                  <a:lnTo>
                    <a:pt x="60718" y="3810"/>
                  </a:lnTo>
                  <a:close/>
                </a:path>
                <a:path w="83184" h="501650">
                  <a:moveTo>
                    <a:pt x="61569" y="163830"/>
                  </a:moveTo>
                  <a:lnTo>
                    <a:pt x="59232" y="162560"/>
                  </a:lnTo>
                  <a:lnTo>
                    <a:pt x="59601" y="163474"/>
                  </a:lnTo>
                  <a:lnTo>
                    <a:pt x="61569" y="163830"/>
                  </a:lnTo>
                  <a:close/>
                </a:path>
                <a:path w="83184" h="501650">
                  <a:moveTo>
                    <a:pt x="62522" y="146062"/>
                  </a:moveTo>
                  <a:lnTo>
                    <a:pt x="62242" y="146113"/>
                  </a:lnTo>
                  <a:lnTo>
                    <a:pt x="62090" y="146240"/>
                  </a:lnTo>
                  <a:lnTo>
                    <a:pt x="62522" y="146062"/>
                  </a:lnTo>
                  <a:close/>
                </a:path>
                <a:path w="83184" h="501650">
                  <a:moveTo>
                    <a:pt x="63030" y="155625"/>
                  </a:moveTo>
                  <a:lnTo>
                    <a:pt x="62776" y="155536"/>
                  </a:lnTo>
                  <a:lnTo>
                    <a:pt x="62598" y="155638"/>
                  </a:lnTo>
                  <a:lnTo>
                    <a:pt x="62839" y="155663"/>
                  </a:lnTo>
                  <a:lnTo>
                    <a:pt x="63030" y="155625"/>
                  </a:lnTo>
                  <a:close/>
                </a:path>
                <a:path w="83184" h="501650">
                  <a:moveTo>
                    <a:pt x="63093" y="164109"/>
                  </a:moveTo>
                  <a:lnTo>
                    <a:pt x="62255" y="163271"/>
                  </a:lnTo>
                  <a:lnTo>
                    <a:pt x="62738" y="163868"/>
                  </a:lnTo>
                  <a:lnTo>
                    <a:pt x="63093" y="164109"/>
                  </a:lnTo>
                  <a:close/>
                </a:path>
                <a:path w="83184" h="501650">
                  <a:moveTo>
                    <a:pt x="64922" y="131470"/>
                  </a:moveTo>
                  <a:lnTo>
                    <a:pt x="64681" y="131445"/>
                  </a:lnTo>
                  <a:lnTo>
                    <a:pt x="64452" y="131546"/>
                  </a:lnTo>
                  <a:lnTo>
                    <a:pt x="64922" y="131470"/>
                  </a:lnTo>
                  <a:close/>
                </a:path>
                <a:path w="83184" h="501650">
                  <a:moveTo>
                    <a:pt x="65100" y="131470"/>
                  </a:moveTo>
                  <a:lnTo>
                    <a:pt x="64744" y="131241"/>
                  </a:lnTo>
                  <a:lnTo>
                    <a:pt x="64376" y="131241"/>
                  </a:lnTo>
                  <a:lnTo>
                    <a:pt x="64757" y="131356"/>
                  </a:lnTo>
                  <a:lnTo>
                    <a:pt x="64909" y="131457"/>
                  </a:lnTo>
                  <a:lnTo>
                    <a:pt x="65100" y="131470"/>
                  </a:lnTo>
                  <a:close/>
                </a:path>
                <a:path w="83184" h="501650">
                  <a:moveTo>
                    <a:pt x="65214" y="126314"/>
                  </a:moveTo>
                  <a:lnTo>
                    <a:pt x="64604" y="126314"/>
                  </a:lnTo>
                  <a:lnTo>
                    <a:pt x="64744" y="126517"/>
                  </a:lnTo>
                  <a:lnTo>
                    <a:pt x="65214" y="126314"/>
                  </a:lnTo>
                  <a:close/>
                </a:path>
                <a:path w="83184" h="501650">
                  <a:moveTo>
                    <a:pt x="67132" y="149860"/>
                  </a:moveTo>
                  <a:lnTo>
                    <a:pt x="64147" y="148590"/>
                  </a:lnTo>
                  <a:lnTo>
                    <a:pt x="65900" y="149860"/>
                  </a:lnTo>
                  <a:lnTo>
                    <a:pt x="67132" y="149860"/>
                  </a:lnTo>
                  <a:close/>
                </a:path>
                <a:path w="83184" h="501650">
                  <a:moveTo>
                    <a:pt x="67602" y="149860"/>
                  </a:moveTo>
                  <a:lnTo>
                    <a:pt x="67233" y="148590"/>
                  </a:lnTo>
                  <a:lnTo>
                    <a:pt x="67132" y="149860"/>
                  </a:lnTo>
                  <a:lnTo>
                    <a:pt x="67602" y="149860"/>
                  </a:lnTo>
                  <a:close/>
                </a:path>
                <a:path w="83184" h="501650">
                  <a:moveTo>
                    <a:pt x="67818" y="152400"/>
                  </a:moveTo>
                  <a:lnTo>
                    <a:pt x="67348" y="152400"/>
                  </a:lnTo>
                  <a:lnTo>
                    <a:pt x="67779" y="152984"/>
                  </a:lnTo>
                  <a:lnTo>
                    <a:pt x="67818" y="152400"/>
                  </a:lnTo>
                  <a:close/>
                </a:path>
                <a:path w="83184" h="501650">
                  <a:moveTo>
                    <a:pt x="68275" y="153670"/>
                  </a:moveTo>
                  <a:lnTo>
                    <a:pt x="67779" y="152984"/>
                  </a:lnTo>
                  <a:lnTo>
                    <a:pt x="67729" y="153670"/>
                  </a:lnTo>
                  <a:lnTo>
                    <a:pt x="68275" y="153670"/>
                  </a:lnTo>
                  <a:close/>
                </a:path>
                <a:path w="83184" h="501650">
                  <a:moveTo>
                    <a:pt x="68567" y="128219"/>
                  </a:moveTo>
                  <a:lnTo>
                    <a:pt x="67640" y="127622"/>
                  </a:lnTo>
                  <a:lnTo>
                    <a:pt x="64363" y="127254"/>
                  </a:lnTo>
                  <a:lnTo>
                    <a:pt x="64909" y="127609"/>
                  </a:lnTo>
                  <a:lnTo>
                    <a:pt x="68567" y="128219"/>
                  </a:lnTo>
                  <a:close/>
                </a:path>
                <a:path w="83184" h="501650">
                  <a:moveTo>
                    <a:pt x="69342" y="111315"/>
                  </a:moveTo>
                  <a:lnTo>
                    <a:pt x="67767" y="110820"/>
                  </a:lnTo>
                  <a:lnTo>
                    <a:pt x="67500" y="111137"/>
                  </a:lnTo>
                  <a:lnTo>
                    <a:pt x="66179" y="111315"/>
                  </a:lnTo>
                  <a:lnTo>
                    <a:pt x="66573" y="111544"/>
                  </a:lnTo>
                  <a:lnTo>
                    <a:pt x="68224" y="111607"/>
                  </a:lnTo>
                  <a:lnTo>
                    <a:pt x="69342" y="111315"/>
                  </a:lnTo>
                  <a:close/>
                </a:path>
                <a:path w="83184" h="501650">
                  <a:moveTo>
                    <a:pt x="70434" y="98463"/>
                  </a:moveTo>
                  <a:lnTo>
                    <a:pt x="70218" y="98374"/>
                  </a:lnTo>
                  <a:lnTo>
                    <a:pt x="70434" y="98463"/>
                  </a:lnTo>
                  <a:close/>
                </a:path>
                <a:path w="83184" h="501650">
                  <a:moveTo>
                    <a:pt x="70510" y="124460"/>
                  </a:moveTo>
                  <a:lnTo>
                    <a:pt x="63804" y="122174"/>
                  </a:lnTo>
                  <a:lnTo>
                    <a:pt x="62458" y="123190"/>
                  </a:lnTo>
                  <a:lnTo>
                    <a:pt x="63766" y="123190"/>
                  </a:lnTo>
                  <a:lnTo>
                    <a:pt x="70510" y="124460"/>
                  </a:lnTo>
                  <a:close/>
                </a:path>
                <a:path w="83184" h="501650">
                  <a:moveTo>
                    <a:pt x="72783" y="1117"/>
                  </a:moveTo>
                  <a:lnTo>
                    <a:pt x="70993" y="889"/>
                  </a:lnTo>
                  <a:lnTo>
                    <a:pt x="71145" y="990"/>
                  </a:lnTo>
                  <a:lnTo>
                    <a:pt x="72783" y="1117"/>
                  </a:lnTo>
                  <a:close/>
                </a:path>
                <a:path w="83184" h="501650">
                  <a:moveTo>
                    <a:pt x="72923" y="98221"/>
                  </a:moveTo>
                  <a:lnTo>
                    <a:pt x="70434" y="98463"/>
                  </a:lnTo>
                  <a:lnTo>
                    <a:pt x="71132" y="98755"/>
                  </a:lnTo>
                  <a:lnTo>
                    <a:pt x="72923" y="98221"/>
                  </a:lnTo>
                  <a:close/>
                </a:path>
                <a:path w="83184" h="501650">
                  <a:moveTo>
                    <a:pt x="75222" y="97243"/>
                  </a:moveTo>
                  <a:lnTo>
                    <a:pt x="74701" y="96520"/>
                  </a:lnTo>
                  <a:lnTo>
                    <a:pt x="74015" y="96520"/>
                  </a:lnTo>
                  <a:lnTo>
                    <a:pt x="75222" y="97243"/>
                  </a:lnTo>
                  <a:close/>
                </a:path>
                <a:path w="83184" h="501650">
                  <a:moveTo>
                    <a:pt x="76149" y="97790"/>
                  </a:moveTo>
                  <a:lnTo>
                    <a:pt x="75222" y="97243"/>
                  </a:lnTo>
                  <a:lnTo>
                    <a:pt x="75628" y="97790"/>
                  </a:lnTo>
                  <a:lnTo>
                    <a:pt x="76149" y="97790"/>
                  </a:lnTo>
                  <a:close/>
                </a:path>
                <a:path w="83184" h="501650">
                  <a:moveTo>
                    <a:pt x="76365" y="35420"/>
                  </a:moveTo>
                  <a:lnTo>
                    <a:pt x="76327" y="35293"/>
                  </a:lnTo>
                  <a:lnTo>
                    <a:pt x="76149" y="35204"/>
                  </a:lnTo>
                  <a:lnTo>
                    <a:pt x="75869" y="35191"/>
                  </a:lnTo>
                  <a:lnTo>
                    <a:pt x="75641" y="35229"/>
                  </a:lnTo>
                  <a:lnTo>
                    <a:pt x="75463" y="35242"/>
                  </a:lnTo>
                  <a:lnTo>
                    <a:pt x="76365" y="35420"/>
                  </a:lnTo>
                  <a:close/>
                </a:path>
                <a:path w="83184" h="501650">
                  <a:moveTo>
                    <a:pt x="78778" y="65697"/>
                  </a:moveTo>
                  <a:lnTo>
                    <a:pt x="77927" y="65011"/>
                  </a:lnTo>
                  <a:lnTo>
                    <a:pt x="77698" y="65265"/>
                  </a:lnTo>
                  <a:lnTo>
                    <a:pt x="78778" y="65697"/>
                  </a:lnTo>
                  <a:close/>
                </a:path>
                <a:path w="83184" h="501650">
                  <a:moveTo>
                    <a:pt x="81483" y="8890"/>
                  </a:moveTo>
                  <a:lnTo>
                    <a:pt x="76530" y="7620"/>
                  </a:lnTo>
                  <a:lnTo>
                    <a:pt x="74841" y="7620"/>
                  </a:lnTo>
                  <a:lnTo>
                    <a:pt x="73266" y="6350"/>
                  </a:lnTo>
                  <a:lnTo>
                    <a:pt x="76276" y="6350"/>
                  </a:lnTo>
                  <a:lnTo>
                    <a:pt x="73545" y="3810"/>
                  </a:lnTo>
                  <a:lnTo>
                    <a:pt x="74803" y="3810"/>
                  </a:lnTo>
                  <a:lnTo>
                    <a:pt x="80086" y="5080"/>
                  </a:lnTo>
                  <a:lnTo>
                    <a:pt x="80505" y="3810"/>
                  </a:lnTo>
                  <a:lnTo>
                    <a:pt x="79908" y="2540"/>
                  </a:lnTo>
                  <a:lnTo>
                    <a:pt x="75806" y="1270"/>
                  </a:lnTo>
                  <a:lnTo>
                    <a:pt x="74688" y="1270"/>
                  </a:lnTo>
                  <a:lnTo>
                    <a:pt x="74599" y="2540"/>
                  </a:lnTo>
                  <a:lnTo>
                    <a:pt x="71970" y="2540"/>
                  </a:lnTo>
                  <a:lnTo>
                    <a:pt x="71145" y="1270"/>
                  </a:lnTo>
                  <a:lnTo>
                    <a:pt x="66281" y="1270"/>
                  </a:lnTo>
                  <a:lnTo>
                    <a:pt x="61328" y="0"/>
                  </a:lnTo>
                  <a:lnTo>
                    <a:pt x="57848" y="1270"/>
                  </a:lnTo>
                  <a:lnTo>
                    <a:pt x="60756" y="2540"/>
                  </a:lnTo>
                  <a:lnTo>
                    <a:pt x="56680" y="2540"/>
                  </a:lnTo>
                  <a:lnTo>
                    <a:pt x="61277" y="3810"/>
                  </a:lnTo>
                  <a:lnTo>
                    <a:pt x="60718" y="3810"/>
                  </a:lnTo>
                  <a:lnTo>
                    <a:pt x="62090" y="5080"/>
                  </a:lnTo>
                  <a:lnTo>
                    <a:pt x="58813" y="5080"/>
                  </a:lnTo>
                  <a:lnTo>
                    <a:pt x="57899" y="6350"/>
                  </a:lnTo>
                  <a:lnTo>
                    <a:pt x="57708" y="6350"/>
                  </a:lnTo>
                  <a:lnTo>
                    <a:pt x="61074" y="7620"/>
                  </a:lnTo>
                  <a:lnTo>
                    <a:pt x="57569" y="7620"/>
                  </a:lnTo>
                  <a:lnTo>
                    <a:pt x="59918" y="8813"/>
                  </a:lnTo>
                  <a:lnTo>
                    <a:pt x="54737" y="7620"/>
                  </a:lnTo>
                  <a:lnTo>
                    <a:pt x="59766" y="10160"/>
                  </a:lnTo>
                  <a:lnTo>
                    <a:pt x="58801" y="10160"/>
                  </a:lnTo>
                  <a:lnTo>
                    <a:pt x="55943" y="11430"/>
                  </a:lnTo>
                  <a:lnTo>
                    <a:pt x="58635" y="12700"/>
                  </a:lnTo>
                  <a:lnTo>
                    <a:pt x="55765" y="12700"/>
                  </a:lnTo>
                  <a:lnTo>
                    <a:pt x="54800" y="13970"/>
                  </a:lnTo>
                  <a:lnTo>
                    <a:pt x="58877" y="13970"/>
                  </a:lnTo>
                  <a:lnTo>
                    <a:pt x="77127" y="13970"/>
                  </a:lnTo>
                  <a:lnTo>
                    <a:pt x="78308" y="12700"/>
                  </a:lnTo>
                  <a:lnTo>
                    <a:pt x="75844" y="12700"/>
                  </a:lnTo>
                  <a:lnTo>
                    <a:pt x="74015" y="11430"/>
                  </a:lnTo>
                  <a:lnTo>
                    <a:pt x="73596" y="11430"/>
                  </a:lnTo>
                  <a:lnTo>
                    <a:pt x="71005" y="10160"/>
                  </a:lnTo>
                  <a:lnTo>
                    <a:pt x="81483" y="8890"/>
                  </a:lnTo>
                  <a:close/>
                </a:path>
                <a:path w="83184" h="501650">
                  <a:moveTo>
                    <a:pt x="82600" y="40640"/>
                  </a:moveTo>
                  <a:lnTo>
                    <a:pt x="78955" y="39370"/>
                  </a:lnTo>
                  <a:lnTo>
                    <a:pt x="78867" y="39585"/>
                  </a:lnTo>
                  <a:lnTo>
                    <a:pt x="80645" y="40640"/>
                  </a:lnTo>
                  <a:lnTo>
                    <a:pt x="82600" y="40640"/>
                  </a:lnTo>
                  <a:close/>
                </a:path>
                <a:path w="83184" h="501650">
                  <a:moveTo>
                    <a:pt x="82829" y="49530"/>
                  </a:moveTo>
                  <a:lnTo>
                    <a:pt x="80708" y="49530"/>
                  </a:lnTo>
                  <a:lnTo>
                    <a:pt x="77292" y="48260"/>
                  </a:lnTo>
                  <a:lnTo>
                    <a:pt x="75615" y="46990"/>
                  </a:lnTo>
                  <a:lnTo>
                    <a:pt x="74853" y="46990"/>
                  </a:lnTo>
                  <a:lnTo>
                    <a:pt x="73850" y="45720"/>
                  </a:lnTo>
                  <a:lnTo>
                    <a:pt x="74472" y="45720"/>
                  </a:lnTo>
                  <a:lnTo>
                    <a:pt x="76047" y="44450"/>
                  </a:lnTo>
                  <a:lnTo>
                    <a:pt x="74510" y="44450"/>
                  </a:lnTo>
                  <a:lnTo>
                    <a:pt x="72390" y="43180"/>
                  </a:lnTo>
                  <a:lnTo>
                    <a:pt x="71259" y="43180"/>
                  </a:lnTo>
                  <a:lnTo>
                    <a:pt x="73253" y="41910"/>
                  </a:lnTo>
                  <a:lnTo>
                    <a:pt x="72186" y="41910"/>
                  </a:lnTo>
                  <a:lnTo>
                    <a:pt x="72974" y="40640"/>
                  </a:lnTo>
                  <a:lnTo>
                    <a:pt x="73977" y="40640"/>
                  </a:lnTo>
                  <a:lnTo>
                    <a:pt x="74879" y="41910"/>
                  </a:lnTo>
                  <a:lnTo>
                    <a:pt x="76962" y="40640"/>
                  </a:lnTo>
                  <a:lnTo>
                    <a:pt x="78422" y="40640"/>
                  </a:lnTo>
                  <a:lnTo>
                    <a:pt x="78867" y="39585"/>
                  </a:lnTo>
                  <a:lnTo>
                    <a:pt x="78486" y="39370"/>
                  </a:lnTo>
                  <a:lnTo>
                    <a:pt x="76339" y="38100"/>
                  </a:lnTo>
                  <a:lnTo>
                    <a:pt x="78498" y="38100"/>
                  </a:lnTo>
                  <a:lnTo>
                    <a:pt x="78955" y="36830"/>
                  </a:lnTo>
                  <a:lnTo>
                    <a:pt x="80632" y="36830"/>
                  </a:lnTo>
                  <a:lnTo>
                    <a:pt x="80772" y="35560"/>
                  </a:lnTo>
                  <a:lnTo>
                    <a:pt x="76365" y="35560"/>
                  </a:lnTo>
                  <a:lnTo>
                    <a:pt x="76428" y="36830"/>
                  </a:lnTo>
                  <a:lnTo>
                    <a:pt x="76174" y="36830"/>
                  </a:lnTo>
                  <a:lnTo>
                    <a:pt x="76174" y="39370"/>
                  </a:lnTo>
                  <a:lnTo>
                    <a:pt x="75996" y="40398"/>
                  </a:lnTo>
                  <a:lnTo>
                    <a:pt x="71640" y="39370"/>
                  </a:lnTo>
                  <a:lnTo>
                    <a:pt x="76174" y="39370"/>
                  </a:lnTo>
                  <a:lnTo>
                    <a:pt x="76174" y="36830"/>
                  </a:lnTo>
                  <a:lnTo>
                    <a:pt x="75018" y="36830"/>
                  </a:lnTo>
                  <a:lnTo>
                    <a:pt x="73787" y="35560"/>
                  </a:lnTo>
                  <a:lnTo>
                    <a:pt x="70764" y="35560"/>
                  </a:lnTo>
                  <a:lnTo>
                    <a:pt x="74904" y="34290"/>
                  </a:lnTo>
                  <a:lnTo>
                    <a:pt x="79730" y="34290"/>
                  </a:lnTo>
                  <a:lnTo>
                    <a:pt x="78181" y="33020"/>
                  </a:lnTo>
                  <a:lnTo>
                    <a:pt x="78879" y="31750"/>
                  </a:lnTo>
                  <a:lnTo>
                    <a:pt x="73431" y="30480"/>
                  </a:lnTo>
                  <a:lnTo>
                    <a:pt x="72758" y="29210"/>
                  </a:lnTo>
                  <a:lnTo>
                    <a:pt x="75044" y="30480"/>
                  </a:lnTo>
                  <a:lnTo>
                    <a:pt x="77127" y="30480"/>
                  </a:lnTo>
                  <a:lnTo>
                    <a:pt x="75780" y="29210"/>
                  </a:lnTo>
                  <a:lnTo>
                    <a:pt x="76022" y="28892"/>
                  </a:lnTo>
                  <a:lnTo>
                    <a:pt x="76428" y="29210"/>
                  </a:lnTo>
                  <a:lnTo>
                    <a:pt x="76200" y="28663"/>
                  </a:lnTo>
                  <a:lnTo>
                    <a:pt x="76758" y="27940"/>
                  </a:lnTo>
                  <a:lnTo>
                    <a:pt x="77063" y="27940"/>
                  </a:lnTo>
                  <a:lnTo>
                    <a:pt x="78359" y="26670"/>
                  </a:lnTo>
                  <a:lnTo>
                    <a:pt x="75666" y="25400"/>
                  </a:lnTo>
                  <a:lnTo>
                    <a:pt x="73304" y="22860"/>
                  </a:lnTo>
                  <a:lnTo>
                    <a:pt x="75590" y="21590"/>
                  </a:lnTo>
                  <a:lnTo>
                    <a:pt x="74218" y="21590"/>
                  </a:lnTo>
                  <a:lnTo>
                    <a:pt x="77927" y="19050"/>
                  </a:lnTo>
                  <a:lnTo>
                    <a:pt x="71412" y="15240"/>
                  </a:lnTo>
                  <a:lnTo>
                    <a:pt x="63525" y="15240"/>
                  </a:lnTo>
                  <a:lnTo>
                    <a:pt x="63525" y="25400"/>
                  </a:lnTo>
                  <a:lnTo>
                    <a:pt x="62458" y="26670"/>
                  </a:lnTo>
                  <a:lnTo>
                    <a:pt x="58915" y="25400"/>
                  </a:lnTo>
                  <a:lnTo>
                    <a:pt x="61023" y="24307"/>
                  </a:lnTo>
                  <a:lnTo>
                    <a:pt x="63525" y="25400"/>
                  </a:lnTo>
                  <a:lnTo>
                    <a:pt x="63525" y="15240"/>
                  </a:lnTo>
                  <a:lnTo>
                    <a:pt x="59766" y="15240"/>
                  </a:lnTo>
                  <a:lnTo>
                    <a:pt x="57480" y="15240"/>
                  </a:lnTo>
                  <a:lnTo>
                    <a:pt x="56984" y="15240"/>
                  </a:lnTo>
                  <a:lnTo>
                    <a:pt x="56896" y="16510"/>
                  </a:lnTo>
                  <a:lnTo>
                    <a:pt x="55867" y="16510"/>
                  </a:lnTo>
                  <a:lnTo>
                    <a:pt x="58978" y="17780"/>
                  </a:lnTo>
                  <a:lnTo>
                    <a:pt x="56070" y="17780"/>
                  </a:lnTo>
                  <a:lnTo>
                    <a:pt x="58267" y="19050"/>
                  </a:lnTo>
                  <a:lnTo>
                    <a:pt x="54368" y="19050"/>
                  </a:lnTo>
                  <a:lnTo>
                    <a:pt x="57873" y="20320"/>
                  </a:lnTo>
                  <a:lnTo>
                    <a:pt x="56019" y="20320"/>
                  </a:lnTo>
                  <a:lnTo>
                    <a:pt x="59042" y="21590"/>
                  </a:lnTo>
                  <a:lnTo>
                    <a:pt x="56591" y="22618"/>
                  </a:lnTo>
                  <a:lnTo>
                    <a:pt x="56057" y="21945"/>
                  </a:lnTo>
                  <a:lnTo>
                    <a:pt x="56159" y="22809"/>
                  </a:lnTo>
                  <a:lnTo>
                    <a:pt x="56019" y="22860"/>
                  </a:lnTo>
                  <a:lnTo>
                    <a:pt x="56159" y="22860"/>
                  </a:lnTo>
                  <a:lnTo>
                    <a:pt x="57010" y="22872"/>
                  </a:lnTo>
                  <a:lnTo>
                    <a:pt x="57912" y="22872"/>
                  </a:lnTo>
                  <a:lnTo>
                    <a:pt x="58826" y="22860"/>
                  </a:lnTo>
                  <a:lnTo>
                    <a:pt x="60794" y="24130"/>
                  </a:lnTo>
                  <a:lnTo>
                    <a:pt x="60604" y="24130"/>
                  </a:lnTo>
                  <a:lnTo>
                    <a:pt x="60972" y="24282"/>
                  </a:lnTo>
                  <a:lnTo>
                    <a:pt x="58153" y="25400"/>
                  </a:lnTo>
                  <a:lnTo>
                    <a:pt x="59588" y="24130"/>
                  </a:lnTo>
                  <a:lnTo>
                    <a:pt x="53975" y="24130"/>
                  </a:lnTo>
                  <a:lnTo>
                    <a:pt x="52870" y="25400"/>
                  </a:lnTo>
                  <a:lnTo>
                    <a:pt x="55702" y="25400"/>
                  </a:lnTo>
                  <a:lnTo>
                    <a:pt x="54571" y="26670"/>
                  </a:lnTo>
                  <a:lnTo>
                    <a:pt x="59436" y="26670"/>
                  </a:lnTo>
                  <a:lnTo>
                    <a:pt x="62839" y="29210"/>
                  </a:lnTo>
                  <a:lnTo>
                    <a:pt x="50419" y="27940"/>
                  </a:lnTo>
                  <a:lnTo>
                    <a:pt x="55041" y="29210"/>
                  </a:lnTo>
                  <a:lnTo>
                    <a:pt x="57378" y="29210"/>
                  </a:lnTo>
                  <a:lnTo>
                    <a:pt x="61836" y="30480"/>
                  </a:lnTo>
                  <a:lnTo>
                    <a:pt x="55410" y="30480"/>
                  </a:lnTo>
                  <a:lnTo>
                    <a:pt x="54927" y="31750"/>
                  </a:lnTo>
                  <a:lnTo>
                    <a:pt x="58813" y="31750"/>
                  </a:lnTo>
                  <a:lnTo>
                    <a:pt x="58750" y="33020"/>
                  </a:lnTo>
                  <a:lnTo>
                    <a:pt x="55206" y="33020"/>
                  </a:lnTo>
                  <a:lnTo>
                    <a:pt x="55651" y="34290"/>
                  </a:lnTo>
                  <a:lnTo>
                    <a:pt x="58102" y="35560"/>
                  </a:lnTo>
                  <a:lnTo>
                    <a:pt x="58635" y="36830"/>
                  </a:lnTo>
                  <a:lnTo>
                    <a:pt x="57594" y="36830"/>
                  </a:lnTo>
                  <a:lnTo>
                    <a:pt x="56502" y="35560"/>
                  </a:lnTo>
                  <a:lnTo>
                    <a:pt x="55397" y="36830"/>
                  </a:lnTo>
                  <a:lnTo>
                    <a:pt x="57023" y="38100"/>
                  </a:lnTo>
                  <a:lnTo>
                    <a:pt x="54648" y="39370"/>
                  </a:lnTo>
                  <a:lnTo>
                    <a:pt x="52400" y="40640"/>
                  </a:lnTo>
                  <a:lnTo>
                    <a:pt x="55410" y="41910"/>
                  </a:lnTo>
                  <a:lnTo>
                    <a:pt x="56540" y="41910"/>
                  </a:lnTo>
                  <a:lnTo>
                    <a:pt x="56718" y="43180"/>
                  </a:lnTo>
                  <a:lnTo>
                    <a:pt x="56324" y="43180"/>
                  </a:lnTo>
                  <a:lnTo>
                    <a:pt x="59118" y="45720"/>
                  </a:lnTo>
                  <a:lnTo>
                    <a:pt x="55740" y="46990"/>
                  </a:lnTo>
                  <a:lnTo>
                    <a:pt x="53517" y="46990"/>
                  </a:lnTo>
                  <a:lnTo>
                    <a:pt x="61023" y="48260"/>
                  </a:lnTo>
                  <a:lnTo>
                    <a:pt x="57569" y="48260"/>
                  </a:lnTo>
                  <a:lnTo>
                    <a:pt x="56070" y="50800"/>
                  </a:lnTo>
                  <a:lnTo>
                    <a:pt x="58661" y="52070"/>
                  </a:lnTo>
                  <a:lnTo>
                    <a:pt x="53886" y="53340"/>
                  </a:lnTo>
                  <a:lnTo>
                    <a:pt x="58267" y="54610"/>
                  </a:lnTo>
                  <a:lnTo>
                    <a:pt x="51727" y="55880"/>
                  </a:lnTo>
                  <a:lnTo>
                    <a:pt x="53632" y="55880"/>
                  </a:lnTo>
                  <a:lnTo>
                    <a:pt x="57861" y="55880"/>
                  </a:lnTo>
                  <a:lnTo>
                    <a:pt x="54698" y="57150"/>
                  </a:lnTo>
                  <a:lnTo>
                    <a:pt x="53632" y="55880"/>
                  </a:lnTo>
                  <a:lnTo>
                    <a:pt x="51422" y="58420"/>
                  </a:lnTo>
                  <a:lnTo>
                    <a:pt x="52565" y="58420"/>
                  </a:lnTo>
                  <a:lnTo>
                    <a:pt x="55194" y="58420"/>
                  </a:lnTo>
                  <a:lnTo>
                    <a:pt x="55778" y="59690"/>
                  </a:lnTo>
                  <a:lnTo>
                    <a:pt x="51993" y="59690"/>
                  </a:lnTo>
                  <a:lnTo>
                    <a:pt x="52768" y="60960"/>
                  </a:lnTo>
                  <a:lnTo>
                    <a:pt x="56540" y="60960"/>
                  </a:lnTo>
                  <a:lnTo>
                    <a:pt x="52743" y="62230"/>
                  </a:lnTo>
                  <a:lnTo>
                    <a:pt x="51104" y="62230"/>
                  </a:lnTo>
                  <a:lnTo>
                    <a:pt x="53619" y="63500"/>
                  </a:lnTo>
                  <a:lnTo>
                    <a:pt x="51384" y="63500"/>
                  </a:lnTo>
                  <a:lnTo>
                    <a:pt x="51536" y="63665"/>
                  </a:lnTo>
                  <a:lnTo>
                    <a:pt x="54305" y="64770"/>
                  </a:lnTo>
                  <a:lnTo>
                    <a:pt x="52171" y="64350"/>
                  </a:lnTo>
                  <a:lnTo>
                    <a:pt x="52552" y="64770"/>
                  </a:lnTo>
                  <a:lnTo>
                    <a:pt x="51206" y="64770"/>
                  </a:lnTo>
                  <a:lnTo>
                    <a:pt x="51079" y="66040"/>
                  </a:lnTo>
                  <a:lnTo>
                    <a:pt x="49618" y="66040"/>
                  </a:lnTo>
                  <a:lnTo>
                    <a:pt x="48907" y="67310"/>
                  </a:lnTo>
                  <a:lnTo>
                    <a:pt x="50368" y="68580"/>
                  </a:lnTo>
                  <a:lnTo>
                    <a:pt x="50165" y="69850"/>
                  </a:lnTo>
                  <a:lnTo>
                    <a:pt x="51257" y="69850"/>
                  </a:lnTo>
                  <a:lnTo>
                    <a:pt x="55067" y="71120"/>
                  </a:lnTo>
                  <a:lnTo>
                    <a:pt x="55816" y="71120"/>
                  </a:lnTo>
                  <a:lnTo>
                    <a:pt x="55359" y="72390"/>
                  </a:lnTo>
                  <a:lnTo>
                    <a:pt x="51917" y="71120"/>
                  </a:lnTo>
                  <a:lnTo>
                    <a:pt x="51206" y="71120"/>
                  </a:lnTo>
                  <a:lnTo>
                    <a:pt x="45605" y="72390"/>
                  </a:lnTo>
                  <a:lnTo>
                    <a:pt x="48196" y="72390"/>
                  </a:lnTo>
                  <a:lnTo>
                    <a:pt x="48018" y="73660"/>
                  </a:lnTo>
                  <a:lnTo>
                    <a:pt x="49098" y="74930"/>
                  </a:lnTo>
                  <a:lnTo>
                    <a:pt x="49136" y="76200"/>
                  </a:lnTo>
                  <a:lnTo>
                    <a:pt x="52057" y="76200"/>
                  </a:lnTo>
                  <a:lnTo>
                    <a:pt x="51358" y="77470"/>
                  </a:lnTo>
                  <a:lnTo>
                    <a:pt x="53682" y="77470"/>
                  </a:lnTo>
                  <a:lnTo>
                    <a:pt x="52641" y="78740"/>
                  </a:lnTo>
                  <a:lnTo>
                    <a:pt x="50228" y="78740"/>
                  </a:lnTo>
                  <a:lnTo>
                    <a:pt x="50342" y="80010"/>
                  </a:lnTo>
                  <a:lnTo>
                    <a:pt x="51714" y="81280"/>
                  </a:lnTo>
                  <a:lnTo>
                    <a:pt x="52793" y="80010"/>
                  </a:lnTo>
                  <a:lnTo>
                    <a:pt x="54495" y="81280"/>
                  </a:lnTo>
                  <a:lnTo>
                    <a:pt x="51828" y="81280"/>
                  </a:lnTo>
                  <a:lnTo>
                    <a:pt x="51943" y="82550"/>
                  </a:lnTo>
                  <a:lnTo>
                    <a:pt x="50101" y="81280"/>
                  </a:lnTo>
                  <a:lnTo>
                    <a:pt x="50380" y="82550"/>
                  </a:lnTo>
                  <a:lnTo>
                    <a:pt x="52400" y="85090"/>
                  </a:lnTo>
                  <a:lnTo>
                    <a:pt x="52171" y="85090"/>
                  </a:lnTo>
                  <a:lnTo>
                    <a:pt x="55943" y="87630"/>
                  </a:lnTo>
                  <a:lnTo>
                    <a:pt x="43903" y="87630"/>
                  </a:lnTo>
                  <a:lnTo>
                    <a:pt x="49276" y="90170"/>
                  </a:lnTo>
                  <a:lnTo>
                    <a:pt x="49009" y="90170"/>
                  </a:lnTo>
                  <a:lnTo>
                    <a:pt x="51714" y="91440"/>
                  </a:lnTo>
                  <a:lnTo>
                    <a:pt x="51155" y="92710"/>
                  </a:lnTo>
                  <a:lnTo>
                    <a:pt x="49758" y="91440"/>
                  </a:lnTo>
                  <a:lnTo>
                    <a:pt x="48056" y="91440"/>
                  </a:lnTo>
                  <a:lnTo>
                    <a:pt x="52285" y="93980"/>
                  </a:lnTo>
                  <a:lnTo>
                    <a:pt x="47078" y="93980"/>
                  </a:lnTo>
                  <a:lnTo>
                    <a:pt x="49860" y="95250"/>
                  </a:lnTo>
                  <a:lnTo>
                    <a:pt x="41884" y="95250"/>
                  </a:lnTo>
                  <a:lnTo>
                    <a:pt x="49949" y="99060"/>
                  </a:lnTo>
                  <a:lnTo>
                    <a:pt x="44767" y="100330"/>
                  </a:lnTo>
                  <a:lnTo>
                    <a:pt x="45046" y="100330"/>
                  </a:lnTo>
                  <a:lnTo>
                    <a:pt x="46482" y="101600"/>
                  </a:lnTo>
                  <a:lnTo>
                    <a:pt x="46761" y="100330"/>
                  </a:lnTo>
                  <a:lnTo>
                    <a:pt x="47726" y="101600"/>
                  </a:lnTo>
                  <a:lnTo>
                    <a:pt x="49568" y="104140"/>
                  </a:lnTo>
                  <a:lnTo>
                    <a:pt x="44183" y="106680"/>
                  </a:lnTo>
                  <a:lnTo>
                    <a:pt x="42100" y="109220"/>
                  </a:lnTo>
                  <a:lnTo>
                    <a:pt x="41452" y="110490"/>
                  </a:lnTo>
                  <a:lnTo>
                    <a:pt x="51549" y="111760"/>
                  </a:lnTo>
                  <a:lnTo>
                    <a:pt x="46951" y="113030"/>
                  </a:lnTo>
                  <a:lnTo>
                    <a:pt x="43586" y="111760"/>
                  </a:lnTo>
                  <a:lnTo>
                    <a:pt x="47383" y="114300"/>
                  </a:lnTo>
                  <a:lnTo>
                    <a:pt x="42799" y="115570"/>
                  </a:lnTo>
                  <a:lnTo>
                    <a:pt x="44881" y="118110"/>
                  </a:lnTo>
                  <a:lnTo>
                    <a:pt x="41630" y="118110"/>
                  </a:lnTo>
                  <a:lnTo>
                    <a:pt x="43815" y="119380"/>
                  </a:lnTo>
                  <a:lnTo>
                    <a:pt x="45847" y="120650"/>
                  </a:lnTo>
                  <a:lnTo>
                    <a:pt x="41389" y="120650"/>
                  </a:lnTo>
                  <a:lnTo>
                    <a:pt x="45923" y="121920"/>
                  </a:lnTo>
                  <a:lnTo>
                    <a:pt x="43611" y="121920"/>
                  </a:lnTo>
                  <a:lnTo>
                    <a:pt x="41935" y="123190"/>
                  </a:lnTo>
                  <a:lnTo>
                    <a:pt x="43357" y="123190"/>
                  </a:lnTo>
                  <a:lnTo>
                    <a:pt x="45885" y="124460"/>
                  </a:lnTo>
                  <a:lnTo>
                    <a:pt x="44094" y="124460"/>
                  </a:lnTo>
                  <a:lnTo>
                    <a:pt x="47244" y="125730"/>
                  </a:lnTo>
                  <a:lnTo>
                    <a:pt x="42341" y="125730"/>
                  </a:lnTo>
                  <a:lnTo>
                    <a:pt x="46850" y="127000"/>
                  </a:lnTo>
                  <a:lnTo>
                    <a:pt x="42176" y="125730"/>
                  </a:lnTo>
                  <a:lnTo>
                    <a:pt x="42862" y="128270"/>
                  </a:lnTo>
                  <a:lnTo>
                    <a:pt x="43599" y="128270"/>
                  </a:lnTo>
                  <a:lnTo>
                    <a:pt x="43434" y="129540"/>
                  </a:lnTo>
                  <a:lnTo>
                    <a:pt x="44691" y="129540"/>
                  </a:lnTo>
                  <a:lnTo>
                    <a:pt x="38912" y="130810"/>
                  </a:lnTo>
                  <a:lnTo>
                    <a:pt x="48844" y="133350"/>
                  </a:lnTo>
                  <a:lnTo>
                    <a:pt x="41567" y="132080"/>
                  </a:lnTo>
                  <a:lnTo>
                    <a:pt x="43815" y="134620"/>
                  </a:lnTo>
                  <a:lnTo>
                    <a:pt x="45135" y="136956"/>
                  </a:lnTo>
                  <a:lnTo>
                    <a:pt x="41008" y="135890"/>
                  </a:lnTo>
                  <a:lnTo>
                    <a:pt x="42684" y="137160"/>
                  </a:lnTo>
                  <a:lnTo>
                    <a:pt x="45250" y="137160"/>
                  </a:lnTo>
                  <a:lnTo>
                    <a:pt x="46101" y="138430"/>
                  </a:lnTo>
                  <a:lnTo>
                    <a:pt x="43561" y="137731"/>
                  </a:lnTo>
                  <a:lnTo>
                    <a:pt x="46545" y="139700"/>
                  </a:lnTo>
                  <a:lnTo>
                    <a:pt x="45199" y="140970"/>
                  </a:lnTo>
                  <a:lnTo>
                    <a:pt x="44488" y="140970"/>
                  </a:lnTo>
                  <a:lnTo>
                    <a:pt x="43205" y="139700"/>
                  </a:lnTo>
                  <a:lnTo>
                    <a:pt x="42418" y="139700"/>
                  </a:lnTo>
                  <a:lnTo>
                    <a:pt x="44119" y="140970"/>
                  </a:lnTo>
                  <a:lnTo>
                    <a:pt x="41516" y="142240"/>
                  </a:lnTo>
                  <a:lnTo>
                    <a:pt x="42087" y="142875"/>
                  </a:lnTo>
                  <a:lnTo>
                    <a:pt x="42189" y="143002"/>
                  </a:lnTo>
                  <a:lnTo>
                    <a:pt x="42684" y="143510"/>
                  </a:lnTo>
                  <a:lnTo>
                    <a:pt x="42735" y="144780"/>
                  </a:lnTo>
                  <a:lnTo>
                    <a:pt x="43408" y="144780"/>
                  </a:lnTo>
                  <a:lnTo>
                    <a:pt x="43129" y="143992"/>
                  </a:lnTo>
                  <a:lnTo>
                    <a:pt x="43840" y="144780"/>
                  </a:lnTo>
                  <a:lnTo>
                    <a:pt x="45300" y="144780"/>
                  </a:lnTo>
                  <a:lnTo>
                    <a:pt x="46583" y="144780"/>
                  </a:lnTo>
                  <a:lnTo>
                    <a:pt x="49682" y="146050"/>
                  </a:lnTo>
                  <a:lnTo>
                    <a:pt x="51295" y="147320"/>
                  </a:lnTo>
                  <a:lnTo>
                    <a:pt x="45300" y="144780"/>
                  </a:lnTo>
                  <a:lnTo>
                    <a:pt x="49555" y="147320"/>
                  </a:lnTo>
                  <a:lnTo>
                    <a:pt x="43637" y="146316"/>
                  </a:lnTo>
                  <a:lnTo>
                    <a:pt x="44754" y="147320"/>
                  </a:lnTo>
                  <a:lnTo>
                    <a:pt x="45199" y="147320"/>
                  </a:lnTo>
                  <a:lnTo>
                    <a:pt x="45008" y="148590"/>
                  </a:lnTo>
                  <a:lnTo>
                    <a:pt x="44348" y="148590"/>
                  </a:lnTo>
                  <a:lnTo>
                    <a:pt x="46278" y="149860"/>
                  </a:lnTo>
                  <a:lnTo>
                    <a:pt x="43903" y="149860"/>
                  </a:lnTo>
                  <a:lnTo>
                    <a:pt x="44018" y="151130"/>
                  </a:lnTo>
                  <a:lnTo>
                    <a:pt x="48882" y="152400"/>
                  </a:lnTo>
                  <a:lnTo>
                    <a:pt x="46710" y="153670"/>
                  </a:lnTo>
                  <a:lnTo>
                    <a:pt x="42341" y="152400"/>
                  </a:lnTo>
                  <a:lnTo>
                    <a:pt x="45173" y="153670"/>
                  </a:lnTo>
                  <a:lnTo>
                    <a:pt x="44259" y="153670"/>
                  </a:lnTo>
                  <a:lnTo>
                    <a:pt x="44081" y="154940"/>
                  </a:lnTo>
                  <a:lnTo>
                    <a:pt x="46774" y="156210"/>
                  </a:lnTo>
                  <a:lnTo>
                    <a:pt x="46024" y="156210"/>
                  </a:lnTo>
                  <a:lnTo>
                    <a:pt x="47891" y="157480"/>
                  </a:lnTo>
                  <a:lnTo>
                    <a:pt x="49326" y="157480"/>
                  </a:lnTo>
                  <a:lnTo>
                    <a:pt x="49517" y="158750"/>
                  </a:lnTo>
                  <a:lnTo>
                    <a:pt x="47180" y="158750"/>
                  </a:lnTo>
                  <a:lnTo>
                    <a:pt x="49593" y="160020"/>
                  </a:lnTo>
                  <a:lnTo>
                    <a:pt x="47294" y="160020"/>
                  </a:lnTo>
                  <a:lnTo>
                    <a:pt x="44310" y="158750"/>
                  </a:lnTo>
                  <a:lnTo>
                    <a:pt x="43484" y="158750"/>
                  </a:lnTo>
                  <a:lnTo>
                    <a:pt x="46634" y="160020"/>
                  </a:lnTo>
                  <a:lnTo>
                    <a:pt x="44107" y="160020"/>
                  </a:lnTo>
                  <a:lnTo>
                    <a:pt x="47459" y="161290"/>
                  </a:lnTo>
                  <a:lnTo>
                    <a:pt x="43903" y="161290"/>
                  </a:lnTo>
                  <a:lnTo>
                    <a:pt x="43268" y="162560"/>
                  </a:lnTo>
                  <a:lnTo>
                    <a:pt x="44297" y="162560"/>
                  </a:lnTo>
                  <a:lnTo>
                    <a:pt x="46875" y="165100"/>
                  </a:lnTo>
                  <a:lnTo>
                    <a:pt x="41744" y="165100"/>
                  </a:lnTo>
                  <a:lnTo>
                    <a:pt x="45427" y="167640"/>
                  </a:lnTo>
                  <a:lnTo>
                    <a:pt x="44259" y="168910"/>
                  </a:lnTo>
                  <a:lnTo>
                    <a:pt x="44729" y="168910"/>
                  </a:lnTo>
                  <a:lnTo>
                    <a:pt x="50165" y="170180"/>
                  </a:lnTo>
                  <a:lnTo>
                    <a:pt x="41846" y="168910"/>
                  </a:lnTo>
                  <a:lnTo>
                    <a:pt x="44297" y="170180"/>
                  </a:lnTo>
                  <a:lnTo>
                    <a:pt x="41897" y="170180"/>
                  </a:lnTo>
                  <a:lnTo>
                    <a:pt x="40855" y="171450"/>
                  </a:lnTo>
                  <a:lnTo>
                    <a:pt x="42887" y="172720"/>
                  </a:lnTo>
                  <a:lnTo>
                    <a:pt x="44348" y="173990"/>
                  </a:lnTo>
                  <a:lnTo>
                    <a:pt x="41617" y="173990"/>
                  </a:lnTo>
                  <a:lnTo>
                    <a:pt x="41986" y="175260"/>
                  </a:lnTo>
                  <a:lnTo>
                    <a:pt x="42608" y="175260"/>
                  </a:lnTo>
                  <a:lnTo>
                    <a:pt x="42316" y="176530"/>
                  </a:lnTo>
                  <a:lnTo>
                    <a:pt x="41338" y="176530"/>
                  </a:lnTo>
                  <a:lnTo>
                    <a:pt x="42227" y="179070"/>
                  </a:lnTo>
                  <a:lnTo>
                    <a:pt x="43357" y="180340"/>
                  </a:lnTo>
                  <a:lnTo>
                    <a:pt x="41059" y="181610"/>
                  </a:lnTo>
                  <a:lnTo>
                    <a:pt x="41084" y="180340"/>
                  </a:lnTo>
                  <a:lnTo>
                    <a:pt x="39890" y="180340"/>
                  </a:lnTo>
                  <a:lnTo>
                    <a:pt x="40906" y="181610"/>
                  </a:lnTo>
                  <a:lnTo>
                    <a:pt x="43294" y="182880"/>
                  </a:lnTo>
                  <a:lnTo>
                    <a:pt x="42392" y="181610"/>
                  </a:lnTo>
                  <a:lnTo>
                    <a:pt x="44297" y="182880"/>
                  </a:lnTo>
                  <a:lnTo>
                    <a:pt x="43294" y="182880"/>
                  </a:lnTo>
                  <a:lnTo>
                    <a:pt x="39319" y="182880"/>
                  </a:lnTo>
                  <a:lnTo>
                    <a:pt x="46266" y="183845"/>
                  </a:lnTo>
                  <a:lnTo>
                    <a:pt x="45161" y="182880"/>
                  </a:lnTo>
                  <a:lnTo>
                    <a:pt x="46685" y="182880"/>
                  </a:lnTo>
                  <a:lnTo>
                    <a:pt x="46634" y="183896"/>
                  </a:lnTo>
                  <a:lnTo>
                    <a:pt x="48450" y="184150"/>
                  </a:lnTo>
                  <a:lnTo>
                    <a:pt x="45402" y="185420"/>
                  </a:lnTo>
                  <a:lnTo>
                    <a:pt x="46316" y="185420"/>
                  </a:lnTo>
                  <a:lnTo>
                    <a:pt x="46012" y="186321"/>
                  </a:lnTo>
                  <a:lnTo>
                    <a:pt x="47421" y="186690"/>
                  </a:lnTo>
                  <a:lnTo>
                    <a:pt x="45885" y="186690"/>
                  </a:lnTo>
                  <a:lnTo>
                    <a:pt x="43903" y="186690"/>
                  </a:lnTo>
                  <a:lnTo>
                    <a:pt x="43319" y="185635"/>
                  </a:lnTo>
                  <a:lnTo>
                    <a:pt x="43916" y="185788"/>
                  </a:lnTo>
                  <a:lnTo>
                    <a:pt x="43230" y="185470"/>
                  </a:lnTo>
                  <a:lnTo>
                    <a:pt x="43103" y="185420"/>
                  </a:lnTo>
                  <a:lnTo>
                    <a:pt x="42468" y="185420"/>
                  </a:lnTo>
                  <a:lnTo>
                    <a:pt x="39852" y="185420"/>
                  </a:lnTo>
                  <a:lnTo>
                    <a:pt x="40665" y="186690"/>
                  </a:lnTo>
                  <a:lnTo>
                    <a:pt x="39433" y="186690"/>
                  </a:lnTo>
                  <a:lnTo>
                    <a:pt x="46456" y="189230"/>
                  </a:lnTo>
                  <a:lnTo>
                    <a:pt x="40716" y="189230"/>
                  </a:lnTo>
                  <a:lnTo>
                    <a:pt x="40462" y="189230"/>
                  </a:lnTo>
                  <a:lnTo>
                    <a:pt x="40868" y="189344"/>
                  </a:lnTo>
                  <a:lnTo>
                    <a:pt x="42430" y="190500"/>
                  </a:lnTo>
                  <a:lnTo>
                    <a:pt x="39344" y="189230"/>
                  </a:lnTo>
                  <a:lnTo>
                    <a:pt x="36525" y="189230"/>
                  </a:lnTo>
                  <a:lnTo>
                    <a:pt x="38950" y="190500"/>
                  </a:lnTo>
                  <a:lnTo>
                    <a:pt x="34417" y="189230"/>
                  </a:lnTo>
                  <a:lnTo>
                    <a:pt x="37960" y="190500"/>
                  </a:lnTo>
                  <a:lnTo>
                    <a:pt x="37033" y="190500"/>
                  </a:lnTo>
                  <a:lnTo>
                    <a:pt x="38290" y="191770"/>
                  </a:lnTo>
                  <a:lnTo>
                    <a:pt x="41541" y="193040"/>
                  </a:lnTo>
                  <a:lnTo>
                    <a:pt x="33705" y="193040"/>
                  </a:lnTo>
                  <a:lnTo>
                    <a:pt x="38163" y="194310"/>
                  </a:lnTo>
                  <a:lnTo>
                    <a:pt x="39865" y="196850"/>
                  </a:lnTo>
                  <a:lnTo>
                    <a:pt x="43205" y="196850"/>
                  </a:lnTo>
                  <a:lnTo>
                    <a:pt x="44678" y="198120"/>
                  </a:lnTo>
                  <a:lnTo>
                    <a:pt x="39674" y="198120"/>
                  </a:lnTo>
                  <a:lnTo>
                    <a:pt x="40716" y="199390"/>
                  </a:lnTo>
                  <a:lnTo>
                    <a:pt x="41262" y="199390"/>
                  </a:lnTo>
                  <a:lnTo>
                    <a:pt x="41440" y="199453"/>
                  </a:lnTo>
                  <a:lnTo>
                    <a:pt x="46837" y="199390"/>
                  </a:lnTo>
                  <a:lnTo>
                    <a:pt x="47129" y="199390"/>
                  </a:lnTo>
                  <a:lnTo>
                    <a:pt x="50977" y="199390"/>
                  </a:lnTo>
                  <a:lnTo>
                    <a:pt x="45427" y="196850"/>
                  </a:lnTo>
                  <a:lnTo>
                    <a:pt x="45859" y="196850"/>
                  </a:lnTo>
                  <a:lnTo>
                    <a:pt x="42379" y="195580"/>
                  </a:lnTo>
                  <a:lnTo>
                    <a:pt x="47142" y="195580"/>
                  </a:lnTo>
                  <a:lnTo>
                    <a:pt x="47193" y="195427"/>
                  </a:lnTo>
                  <a:lnTo>
                    <a:pt x="45453" y="194310"/>
                  </a:lnTo>
                  <a:lnTo>
                    <a:pt x="46761" y="194310"/>
                  </a:lnTo>
                  <a:lnTo>
                    <a:pt x="47574" y="194310"/>
                  </a:lnTo>
                  <a:lnTo>
                    <a:pt x="48463" y="194310"/>
                  </a:lnTo>
                  <a:lnTo>
                    <a:pt x="44488" y="191770"/>
                  </a:lnTo>
                  <a:lnTo>
                    <a:pt x="46697" y="192328"/>
                  </a:lnTo>
                  <a:lnTo>
                    <a:pt x="46278" y="191973"/>
                  </a:lnTo>
                  <a:lnTo>
                    <a:pt x="45250" y="191770"/>
                  </a:lnTo>
                  <a:lnTo>
                    <a:pt x="46024" y="191770"/>
                  </a:lnTo>
                  <a:lnTo>
                    <a:pt x="47167" y="191770"/>
                  </a:lnTo>
                  <a:lnTo>
                    <a:pt x="51587" y="191770"/>
                  </a:lnTo>
                  <a:lnTo>
                    <a:pt x="46964" y="190500"/>
                  </a:lnTo>
                  <a:lnTo>
                    <a:pt x="52844" y="191770"/>
                  </a:lnTo>
                  <a:lnTo>
                    <a:pt x="52031" y="190500"/>
                  </a:lnTo>
                  <a:lnTo>
                    <a:pt x="48310" y="189230"/>
                  </a:lnTo>
                  <a:lnTo>
                    <a:pt x="50444" y="189230"/>
                  </a:lnTo>
                  <a:lnTo>
                    <a:pt x="51295" y="189458"/>
                  </a:lnTo>
                  <a:lnTo>
                    <a:pt x="51841" y="189661"/>
                  </a:lnTo>
                  <a:lnTo>
                    <a:pt x="52031" y="189826"/>
                  </a:lnTo>
                  <a:lnTo>
                    <a:pt x="52590" y="189928"/>
                  </a:lnTo>
                  <a:lnTo>
                    <a:pt x="53251" y="190017"/>
                  </a:lnTo>
                  <a:lnTo>
                    <a:pt x="54102" y="190169"/>
                  </a:lnTo>
                  <a:lnTo>
                    <a:pt x="54241" y="190042"/>
                  </a:lnTo>
                  <a:lnTo>
                    <a:pt x="51371" y="189458"/>
                  </a:lnTo>
                  <a:lnTo>
                    <a:pt x="50457" y="189230"/>
                  </a:lnTo>
                  <a:lnTo>
                    <a:pt x="50698" y="189230"/>
                  </a:lnTo>
                  <a:lnTo>
                    <a:pt x="49606" y="187960"/>
                  </a:lnTo>
                  <a:lnTo>
                    <a:pt x="50850" y="187960"/>
                  </a:lnTo>
                  <a:lnTo>
                    <a:pt x="51968" y="186690"/>
                  </a:lnTo>
                  <a:lnTo>
                    <a:pt x="54102" y="186690"/>
                  </a:lnTo>
                  <a:lnTo>
                    <a:pt x="50342" y="185420"/>
                  </a:lnTo>
                  <a:lnTo>
                    <a:pt x="51206" y="185420"/>
                  </a:lnTo>
                  <a:lnTo>
                    <a:pt x="50533" y="184150"/>
                  </a:lnTo>
                  <a:lnTo>
                    <a:pt x="52793" y="184150"/>
                  </a:lnTo>
                  <a:lnTo>
                    <a:pt x="53670" y="185420"/>
                  </a:lnTo>
                  <a:lnTo>
                    <a:pt x="54711" y="185420"/>
                  </a:lnTo>
                  <a:lnTo>
                    <a:pt x="53517" y="184150"/>
                  </a:lnTo>
                  <a:lnTo>
                    <a:pt x="54711" y="184150"/>
                  </a:lnTo>
                  <a:lnTo>
                    <a:pt x="55092" y="184251"/>
                  </a:lnTo>
                  <a:lnTo>
                    <a:pt x="55562" y="184378"/>
                  </a:lnTo>
                  <a:lnTo>
                    <a:pt x="56070" y="184518"/>
                  </a:lnTo>
                  <a:lnTo>
                    <a:pt x="55118" y="184150"/>
                  </a:lnTo>
                  <a:lnTo>
                    <a:pt x="55346" y="184150"/>
                  </a:lnTo>
                  <a:lnTo>
                    <a:pt x="52311" y="181610"/>
                  </a:lnTo>
                  <a:lnTo>
                    <a:pt x="46901" y="181610"/>
                  </a:lnTo>
                  <a:lnTo>
                    <a:pt x="45326" y="179070"/>
                  </a:lnTo>
                  <a:lnTo>
                    <a:pt x="49199" y="180340"/>
                  </a:lnTo>
                  <a:lnTo>
                    <a:pt x="53441" y="180340"/>
                  </a:lnTo>
                  <a:lnTo>
                    <a:pt x="53213" y="179070"/>
                  </a:lnTo>
                  <a:lnTo>
                    <a:pt x="55714" y="180340"/>
                  </a:lnTo>
                  <a:lnTo>
                    <a:pt x="56845" y="179070"/>
                  </a:lnTo>
                  <a:lnTo>
                    <a:pt x="57023" y="179070"/>
                  </a:lnTo>
                  <a:lnTo>
                    <a:pt x="53975" y="177800"/>
                  </a:lnTo>
                  <a:lnTo>
                    <a:pt x="55029" y="177800"/>
                  </a:lnTo>
                  <a:lnTo>
                    <a:pt x="56235" y="176530"/>
                  </a:lnTo>
                  <a:lnTo>
                    <a:pt x="52692" y="176530"/>
                  </a:lnTo>
                  <a:lnTo>
                    <a:pt x="49784" y="173990"/>
                  </a:lnTo>
                  <a:lnTo>
                    <a:pt x="54762" y="173990"/>
                  </a:lnTo>
                  <a:lnTo>
                    <a:pt x="53695" y="172720"/>
                  </a:lnTo>
                  <a:lnTo>
                    <a:pt x="54711" y="172720"/>
                  </a:lnTo>
                  <a:lnTo>
                    <a:pt x="53682" y="171450"/>
                  </a:lnTo>
                  <a:lnTo>
                    <a:pt x="54330" y="171450"/>
                  </a:lnTo>
                  <a:lnTo>
                    <a:pt x="52235" y="170180"/>
                  </a:lnTo>
                  <a:lnTo>
                    <a:pt x="55384" y="170180"/>
                  </a:lnTo>
                  <a:lnTo>
                    <a:pt x="54724" y="168910"/>
                  </a:lnTo>
                  <a:lnTo>
                    <a:pt x="59194" y="168910"/>
                  </a:lnTo>
                  <a:lnTo>
                    <a:pt x="60020" y="167640"/>
                  </a:lnTo>
                  <a:lnTo>
                    <a:pt x="57340" y="167640"/>
                  </a:lnTo>
                  <a:lnTo>
                    <a:pt x="57023" y="166370"/>
                  </a:lnTo>
                  <a:lnTo>
                    <a:pt x="57619" y="166370"/>
                  </a:lnTo>
                  <a:lnTo>
                    <a:pt x="61010" y="167640"/>
                  </a:lnTo>
                  <a:lnTo>
                    <a:pt x="65443" y="166370"/>
                  </a:lnTo>
                  <a:lnTo>
                    <a:pt x="54381" y="162560"/>
                  </a:lnTo>
                  <a:lnTo>
                    <a:pt x="58610" y="163296"/>
                  </a:lnTo>
                  <a:lnTo>
                    <a:pt x="56997" y="162560"/>
                  </a:lnTo>
                  <a:lnTo>
                    <a:pt x="59232" y="162560"/>
                  </a:lnTo>
                  <a:lnTo>
                    <a:pt x="62687" y="162560"/>
                  </a:lnTo>
                  <a:lnTo>
                    <a:pt x="64744" y="161290"/>
                  </a:lnTo>
                  <a:lnTo>
                    <a:pt x="57810" y="160020"/>
                  </a:lnTo>
                  <a:lnTo>
                    <a:pt x="58039" y="160020"/>
                  </a:lnTo>
                  <a:lnTo>
                    <a:pt x="54749" y="158750"/>
                  </a:lnTo>
                  <a:lnTo>
                    <a:pt x="53733" y="158750"/>
                  </a:lnTo>
                  <a:lnTo>
                    <a:pt x="54305" y="157480"/>
                  </a:lnTo>
                  <a:lnTo>
                    <a:pt x="59016" y="158750"/>
                  </a:lnTo>
                  <a:lnTo>
                    <a:pt x="59182" y="158750"/>
                  </a:lnTo>
                  <a:lnTo>
                    <a:pt x="60058" y="160020"/>
                  </a:lnTo>
                  <a:lnTo>
                    <a:pt x="61429" y="160020"/>
                  </a:lnTo>
                  <a:lnTo>
                    <a:pt x="60236" y="158750"/>
                  </a:lnTo>
                  <a:lnTo>
                    <a:pt x="60871" y="158750"/>
                  </a:lnTo>
                  <a:lnTo>
                    <a:pt x="62191" y="157873"/>
                  </a:lnTo>
                  <a:lnTo>
                    <a:pt x="61569" y="158750"/>
                  </a:lnTo>
                  <a:lnTo>
                    <a:pt x="63550" y="158750"/>
                  </a:lnTo>
                  <a:lnTo>
                    <a:pt x="62585" y="157607"/>
                  </a:lnTo>
                  <a:lnTo>
                    <a:pt x="62801" y="157480"/>
                  </a:lnTo>
                  <a:lnTo>
                    <a:pt x="62471" y="157480"/>
                  </a:lnTo>
                  <a:lnTo>
                    <a:pt x="61175" y="157480"/>
                  </a:lnTo>
                  <a:lnTo>
                    <a:pt x="62509" y="156210"/>
                  </a:lnTo>
                  <a:lnTo>
                    <a:pt x="60388" y="156210"/>
                  </a:lnTo>
                  <a:lnTo>
                    <a:pt x="62128" y="154940"/>
                  </a:lnTo>
                  <a:lnTo>
                    <a:pt x="58153" y="154940"/>
                  </a:lnTo>
                  <a:lnTo>
                    <a:pt x="57785" y="153670"/>
                  </a:lnTo>
                  <a:lnTo>
                    <a:pt x="59728" y="153670"/>
                  </a:lnTo>
                  <a:lnTo>
                    <a:pt x="62217" y="154940"/>
                  </a:lnTo>
                  <a:lnTo>
                    <a:pt x="60794" y="153670"/>
                  </a:lnTo>
                  <a:lnTo>
                    <a:pt x="62153" y="153670"/>
                  </a:lnTo>
                  <a:lnTo>
                    <a:pt x="65024" y="154940"/>
                  </a:lnTo>
                  <a:lnTo>
                    <a:pt x="62814" y="153670"/>
                  </a:lnTo>
                  <a:lnTo>
                    <a:pt x="66840" y="153670"/>
                  </a:lnTo>
                  <a:lnTo>
                    <a:pt x="67348" y="152400"/>
                  </a:lnTo>
                  <a:lnTo>
                    <a:pt x="62750" y="152400"/>
                  </a:lnTo>
                  <a:lnTo>
                    <a:pt x="60655" y="151130"/>
                  </a:lnTo>
                  <a:lnTo>
                    <a:pt x="61468" y="151130"/>
                  </a:lnTo>
                  <a:lnTo>
                    <a:pt x="61950" y="151130"/>
                  </a:lnTo>
                  <a:lnTo>
                    <a:pt x="70510" y="151130"/>
                  </a:lnTo>
                  <a:lnTo>
                    <a:pt x="67500" y="150571"/>
                  </a:lnTo>
                  <a:lnTo>
                    <a:pt x="67360" y="150533"/>
                  </a:lnTo>
                  <a:lnTo>
                    <a:pt x="63817" y="149860"/>
                  </a:lnTo>
                  <a:lnTo>
                    <a:pt x="64071" y="148590"/>
                  </a:lnTo>
                  <a:lnTo>
                    <a:pt x="62814" y="148590"/>
                  </a:lnTo>
                  <a:lnTo>
                    <a:pt x="64350" y="147320"/>
                  </a:lnTo>
                  <a:lnTo>
                    <a:pt x="62750" y="147320"/>
                  </a:lnTo>
                  <a:lnTo>
                    <a:pt x="62750" y="149860"/>
                  </a:lnTo>
                  <a:lnTo>
                    <a:pt x="61633" y="150964"/>
                  </a:lnTo>
                  <a:lnTo>
                    <a:pt x="59474" y="149860"/>
                  </a:lnTo>
                  <a:lnTo>
                    <a:pt x="62750" y="149860"/>
                  </a:lnTo>
                  <a:lnTo>
                    <a:pt x="62750" y="147320"/>
                  </a:lnTo>
                  <a:lnTo>
                    <a:pt x="59537" y="147320"/>
                  </a:lnTo>
                  <a:lnTo>
                    <a:pt x="59842" y="146050"/>
                  </a:lnTo>
                  <a:lnTo>
                    <a:pt x="60909" y="146050"/>
                  </a:lnTo>
                  <a:lnTo>
                    <a:pt x="57772" y="144780"/>
                  </a:lnTo>
                  <a:lnTo>
                    <a:pt x="64452" y="146050"/>
                  </a:lnTo>
                  <a:lnTo>
                    <a:pt x="62395" y="144780"/>
                  </a:lnTo>
                  <a:lnTo>
                    <a:pt x="66751" y="144780"/>
                  </a:lnTo>
                  <a:lnTo>
                    <a:pt x="64503" y="143510"/>
                  </a:lnTo>
                  <a:lnTo>
                    <a:pt x="69405" y="144780"/>
                  </a:lnTo>
                  <a:lnTo>
                    <a:pt x="67576" y="143510"/>
                  </a:lnTo>
                  <a:lnTo>
                    <a:pt x="65671" y="143510"/>
                  </a:lnTo>
                  <a:lnTo>
                    <a:pt x="63360" y="142240"/>
                  </a:lnTo>
                  <a:lnTo>
                    <a:pt x="64871" y="143510"/>
                  </a:lnTo>
                  <a:lnTo>
                    <a:pt x="61429" y="142240"/>
                  </a:lnTo>
                  <a:lnTo>
                    <a:pt x="61379" y="142900"/>
                  </a:lnTo>
                  <a:lnTo>
                    <a:pt x="56984" y="140970"/>
                  </a:lnTo>
                  <a:lnTo>
                    <a:pt x="59588" y="140970"/>
                  </a:lnTo>
                  <a:lnTo>
                    <a:pt x="65709" y="142240"/>
                  </a:lnTo>
                  <a:lnTo>
                    <a:pt x="68592" y="142240"/>
                  </a:lnTo>
                  <a:lnTo>
                    <a:pt x="62865" y="139700"/>
                  </a:lnTo>
                  <a:lnTo>
                    <a:pt x="64604" y="138430"/>
                  </a:lnTo>
                  <a:lnTo>
                    <a:pt x="64389" y="138430"/>
                  </a:lnTo>
                  <a:lnTo>
                    <a:pt x="63271" y="138430"/>
                  </a:lnTo>
                  <a:lnTo>
                    <a:pt x="62344" y="137160"/>
                  </a:lnTo>
                  <a:lnTo>
                    <a:pt x="64389" y="138430"/>
                  </a:lnTo>
                  <a:lnTo>
                    <a:pt x="65176" y="137160"/>
                  </a:lnTo>
                  <a:lnTo>
                    <a:pt x="66560" y="137160"/>
                  </a:lnTo>
                  <a:lnTo>
                    <a:pt x="66763" y="137185"/>
                  </a:lnTo>
                  <a:lnTo>
                    <a:pt x="67132" y="137210"/>
                  </a:lnTo>
                  <a:lnTo>
                    <a:pt x="67767" y="137210"/>
                  </a:lnTo>
                  <a:lnTo>
                    <a:pt x="67246" y="137185"/>
                  </a:lnTo>
                  <a:lnTo>
                    <a:pt x="66725" y="137160"/>
                  </a:lnTo>
                  <a:lnTo>
                    <a:pt x="62699" y="135890"/>
                  </a:lnTo>
                  <a:lnTo>
                    <a:pt x="65493" y="135890"/>
                  </a:lnTo>
                  <a:lnTo>
                    <a:pt x="66763" y="134620"/>
                  </a:lnTo>
                  <a:lnTo>
                    <a:pt x="65900" y="134454"/>
                  </a:lnTo>
                  <a:lnTo>
                    <a:pt x="65963" y="133350"/>
                  </a:lnTo>
                  <a:lnTo>
                    <a:pt x="66294" y="133350"/>
                  </a:lnTo>
                  <a:lnTo>
                    <a:pt x="65659" y="133146"/>
                  </a:lnTo>
                  <a:lnTo>
                    <a:pt x="65659" y="134416"/>
                  </a:lnTo>
                  <a:lnTo>
                    <a:pt x="59867" y="133350"/>
                  </a:lnTo>
                  <a:lnTo>
                    <a:pt x="64414" y="133350"/>
                  </a:lnTo>
                  <a:lnTo>
                    <a:pt x="65659" y="134416"/>
                  </a:lnTo>
                  <a:lnTo>
                    <a:pt x="65659" y="133146"/>
                  </a:lnTo>
                  <a:lnTo>
                    <a:pt x="62382" y="132080"/>
                  </a:lnTo>
                  <a:lnTo>
                    <a:pt x="63500" y="132080"/>
                  </a:lnTo>
                  <a:lnTo>
                    <a:pt x="61366" y="130810"/>
                  </a:lnTo>
                  <a:lnTo>
                    <a:pt x="61595" y="130810"/>
                  </a:lnTo>
                  <a:lnTo>
                    <a:pt x="61493" y="130327"/>
                  </a:lnTo>
                  <a:lnTo>
                    <a:pt x="65557" y="129540"/>
                  </a:lnTo>
                  <a:lnTo>
                    <a:pt x="58991" y="127000"/>
                  </a:lnTo>
                  <a:lnTo>
                    <a:pt x="64604" y="127000"/>
                  </a:lnTo>
                  <a:lnTo>
                    <a:pt x="64033" y="125730"/>
                  </a:lnTo>
                  <a:lnTo>
                    <a:pt x="63525" y="124460"/>
                  </a:lnTo>
                  <a:lnTo>
                    <a:pt x="66306" y="124460"/>
                  </a:lnTo>
                  <a:lnTo>
                    <a:pt x="58470" y="123190"/>
                  </a:lnTo>
                  <a:lnTo>
                    <a:pt x="60756" y="121920"/>
                  </a:lnTo>
                  <a:lnTo>
                    <a:pt x="63042" y="121920"/>
                  </a:lnTo>
                  <a:lnTo>
                    <a:pt x="63804" y="122174"/>
                  </a:lnTo>
                  <a:lnTo>
                    <a:pt x="64147" y="121920"/>
                  </a:lnTo>
                  <a:lnTo>
                    <a:pt x="69824" y="121920"/>
                  </a:lnTo>
                  <a:lnTo>
                    <a:pt x="65100" y="119380"/>
                  </a:lnTo>
                  <a:lnTo>
                    <a:pt x="66738" y="119380"/>
                  </a:lnTo>
                  <a:lnTo>
                    <a:pt x="63398" y="118110"/>
                  </a:lnTo>
                  <a:lnTo>
                    <a:pt x="62420" y="116840"/>
                  </a:lnTo>
                  <a:lnTo>
                    <a:pt x="61595" y="115570"/>
                  </a:lnTo>
                  <a:lnTo>
                    <a:pt x="64185" y="116840"/>
                  </a:lnTo>
                  <a:lnTo>
                    <a:pt x="65633" y="116840"/>
                  </a:lnTo>
                  <a:lnTo>
                    <a:pt x="65303" y="115570"/>
                  </a:lnTo>
                  <a:lnTo>
                    <a:pt x="62153" y="115570"/>
                  </a:lnTo>
                  <a:lnTo>
                    <a:pt x="63500" y="114300"/>
                  </a:lnTo>
                  <a:lnTo>
                    <a:pt x="66370" y="115570"/>
                  </a:lnTo>
                  <a:lnTo>
                    <a:pt x="70154" y="115570"/>
                  </a:lnTo>
                  <a:lnTo>
                    <a:pt x="66421" y="114300"/>
                  </a:lnTo>
                  <a:lnTo>
                    <a:pt x="68719" y="114300"/>
                  </a:lnTo>
                  <a:lnTo>
                    <a:pt x="68351" y="113030"/>
                  </a:lnTo>
                  <a:lnTo>
                    <a:pt x="64300" y="113030"/>
                  </a:lnTo>
                  <a:lnTo>
                    <a:pt x="64757" y="111760"/>
                  </a:lnTo>
                  <a:lnTo>
                    <a:pt x="63512" y="111760"/>
                  </a:lnTo>
                  <a:lnTo>
                    <a:pt x="59575" y="110490"/>
                  </a:lnTo>
                  <a:lnTo>
                    <a:pt x="65849" y="111760"/>
                  </a:lnTo>
                  <a:lnTo>
                    <a:pt x="62953" y="110490"/>
                  </a:lnTo>
                  <a:lnTo>
                    <a:pt x="66154" y="110490"/>
                  </a:lnTo>
                  <a:lnTo>
                    <a:pt x="63334" y="109220"/>
                  </a:lnTo>
                  <a:lnTo>
                    <a:pt x="62674" y="107950"/>
                  </a:lnTo>
                  <a:lnTo>
                    <a:pt x="65646" y="109220"/>
                  </a:lnTo>
                  <a:lnTo>
                    <a:pt x="67068" y="109220"/>
                  </a:lnTo>
                  <a:lnTo>
                    <a:pt x="68795" y="110490"/>
                  </a:lnTo>
                  <a:lnTo>
                    <a:pt x="68707" y="109220"/>
                  </a:lnTo>
                  <a:lnTo>
                    <a:pt x="66713" y="107950"/>
                  </a:lnTo>
                  <a:lnTo>
                    <a:pt x="67043" y="109067"/>
                  </a:lnTo>
                  <a:lnTo>
                    <a:pt x="64249" y="107950"/>
                  </a:lnTo>
                  <a:lnTo>
                    <a:pt x="62763" y="107950"/>
                  </a:lnTo>
                  <a:lnTo>
                    <a:pt x="62953" y="106680"/>
                  </a:lnTo>
                  <a:lnTo>
                    <a:pt x="70878" y="107950"/>
                  </a:lnTo>
                  <a:lnTo>
                    <a:pt x="69011" y="106680"/>
                  </a:lnTo>
                  <a:lnTo>
                    <a:pt x="65278" y="104140"/>
                  </a:lnTo>
                  <a:lnTo>
                    <a:pt x="71526" y="104140"/>
                  </a:lnTo>
                  <a:lnTo>
                    <a:pt x="68795" y="102870"/>
                  </a:lnTo>
                  <a:lnTo>
                    <a:pt x="73177" y="101600"/>
                  </a:lnTo>
                  <a:lnTo>
                    <a:pt x="72948" y="100330"/>
                  </a:lnTo>
                  <a:lnTo>
                    <a:pt x="66687" y="100330"/>
                  </a:lnTo>
                  <a:lnTo>
                    <a:pt x="72834" y="99060"/>
                  </a:lnTo>
                  <a:lnTo>
                    <a:pt x="66471" y="99060"/>
                  </a:lnTo>
                  <a:lnTo>
                    <a:pt x="66128" y="97790"/>
                  </a:lnTo>
                  <a:lnTo>
                    <a:pt x="68770" y="97790"/>
                  </a:lnTo>
                  <a:lnTo>
                    <a:pt x="70218" y="98374"/>
                  </a:lnTo>
                  <a:lnTo>
                    <a:pt x="70015" y="97790"/>
                  </a:lnTo>
                  <a:lnTo>
                    <a:pt x="70624" y="97790"/>
                  </a:lnTo>
                  <a:lnTo>
                    <a:pt x="72517" y="96520"/>
                  </a:lnTo>
                  <a:lnTo>
                    <a:pt x="71970" y="97790"/>
                  </a:lnTo>
                  <a:lnTo>
                    <a:pt x="73406" y="97790"/>
                  </a:lnTo>
                  <a:lnTo>
                    <a:pt x="74015" y="96520"/>
                  </a:lnTo>
                  <a:lnTo>
                    <a:pt x="72605" y="96520"/>
                  </a:lnTo>
                  <a:lnTo>
                    <a:pt x="69405" y="95250"/>
                  </a:lnTo>
                  <a:lnTo>
                    <a:pt x="78079" y="96520"/>
                  </a:lnTo>
                  <a:lnTo>
                    <a:pt x="74917" y="93980"/>
                  </a:lnTo>
                  <a:lnTo>
                    <a:pt x="76860" y="95250"/>
                  </a:lnTo>
                  <a:lnTo>
                    <a:pt x="75768" y="93980"/>
                  </a:lnTo>
                  <a:lnTo>
                    <a:pt x="77216" y="92710"/>
                  </a:lnTo>
                  <a:lnTo>
                    <a:pt x="72186" y="91440"/>
                  </a:lnTo>
                  <a:lnTo>
                    <a:pt x="75120" y="91440"/>
                  </a:lnTo>
                  <a:lnTo>
                    <a:pt x="76073" y="90170"/>
                  </a:lnTo>
                  <a:lnTo>
                    <a:pt x="70116" y="87630"/>
                  </a:lnTo>
                  <a:lnTo>
                    <a:pt x="73418" y="86360"/>
                  </a:lnTo>
                  <a:lnTo>
                    <a:pt x="74942" y="87630"/>
                  </a:lnTo>
                  <a:lnTo>
                    <a:pt x="74536" y="86360"/>
                  </a:lnTo>
                  <a:lnTo>
                    <a:pt x="75336" y="86360"/>
                  </a:lnTo>
                  <a:lnTo>
                    <a:pt x="72720" y="85090"/>
                  </a:lnTo>
                  <a:lnTo>
                    <a:pt x="75387" y="85090"/>
                  </a:lnTo>
                  <a:lnTo>
                    <a:pt x="77597" y="83820"/>
                  </a:lnTo>
                  <a:lnTo>
                    <a:pt x="71412" y="82550"/>
                  </a:lnTo>
                  <a:lnTo>
                    <a:pt x="70497" y="81280"/>
                  </a:lnTo>
                  <a:lnTo>
                    <a:pt x="75082" y="81280"/>
                  </a:lnTo>
                  <a:lnTo>
                    <a:pt x="77533" y="80010"/>
                  </a:lnTo>
                  <a:lnTo>
                    <a:pt x="78181" y="80010"/>
                  </a:lnTo>
                  <a:lnTo>
                    <a:pt x="78955" y="78740"/>
                  </a:lnTo>
                  <a:lnTo>
                    <a:pt x="74739" y="76200"/>
                  </a:lnTo>
                  <a:lnTo>
                    <a:pt x="73126" y="74930"/>
                  </a:lnTo>
                  <a:lnTo>
                    <a:pt x="78206" y="73660"/>
                  </a:lnTo>
                  <a:lnTo>
                    <a:pt x="75603" y="71120"/>
                  </a:lnTo>
                  <a:lnTo>
                    <a:pt x="78587" y="69850"/>
                  </a:lnTo>
                  <a:lnTo>
                    <a:pt x="75018" y="69850"/>
                  </a:lnTo>
                  <a:lnTo>
                    <a:pt x="74599" y="68580"/>
                  </a:lnTo>
                  <a:lnTo>
                    <a:pt x="75577" y="68580"/>
                  </a:lnTo>
                  <a:lnTo>
                    <a:pt x="71539" y="67310"/>
                  </a:lnTo>
                  <a:lnTo>
                    <a:pt x="75742" y="68580"/>
                  </a:lnTo>
                  <a:lnTo>
                    <a:pt x="79794" y="68580"/>
                  </a:lnTo>
                  <a:lnTo>
                    <a:pt x="78790" y="67310"/>
                  </a:lnTo>
                  <a:lnTo>
                    <a:pt x="78968" y="67310"/>
                  </a:lnTo>
                  <a:lnTo>
                    <a:pt x="73482" y="66040"/>
                  </a:lnTo>
                  <a:lnTo>
                    <a:pt x="76657" y="64770"/>
                  </a:lnTo>
                  <a:lnTo>
                    <a:pt x="76212" y="63500"/>
                  </a:lnTo>
                  <a:lnTo>
                    <a:pt x="75590" y="62230"/>
                  </a:lnTo>
                  <a:lnTo>
                    <a:pt x="78257" y="60960"/>
                  </a:lnTo>
                  <a:lnTo>
                    <a:pt x="76987" y="60960"/>
                  </a:lnTo>
                  <a:lnTo>
                    <a:pt x="75653" y="59690"/>
                  </a:lnTo>
                  <a:lnTo>
                    <a:pt x="78613" y="59690"/>
                  </a:lnTo>
                  <a:lnTo>
                    <a:pt x="79908" y="58420"/>
                  </a:lnTo>
                  <a:lnTo>
                    <a:pt x="79336" y="57150"/>
                  </a:lnTo>
                  <a:lnTo>
                    <a:pt x="81699" y="57150"/>
                  </a:lnTo>
                  <a:lnTo>
                    <a:pt x="73012" y="55880"/>
                  </a:lnTo>
                  <a:lnTo>
                    <a:pt x="72923" y="54610"/>
                  </a:lnTo>
                  <a:lnTo>
                    <a:pt x="77343" y="55880"/>
                  </a:lnTo>
                  <a:lnTo>
                    <a:pt x="77419" y="54610"/>
                  </a:lnTo>
                  <a:lnTo>
                    <a:pt x="81419" y="53340"/>
                  </a:lnTo>
                  <a:lnTo>
                    <a:pt x="79476" y="52070"/>
                  </a:lnTo>
                  <a:lnTo>
                    <a:pt x="79616" y="52070"/>
                  </a:lnTo>
                  <a:lnTo>
                    <a:pt x="79794" y="50800"/>
                  </a:lnTo>
                  <a:lnTo>
                    <a:pt x="82829" y="495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9114377" y="10791666"/>
              <a:ext cx="103505" cy="510540"/>
            </a:xfrm>
            <a:custGeom>
              <a:avLst/>
              <a:gdLst/>
              <a:ahLst/>
              <a:cxnLst/>
              <a:rect l="l" t="t" r="r" b="b"/>
              <a:pathLst>
                <a:path w="103505" h="510540">
                  <a:moveTo>
                    <a:pt x="1447" y="506120"/>
                  </a:moveTo>
                  <a:lnTo>
                    <a:pt x="1130" y="505929"/>
                  </a:lnTo>
                  <a:lnTo>
                    <a:pt x="977" y="506044"/>
                  </a:lnTo>
                  <a:lnTo>
                    <a:pt x="1181" y="506069"/>
                  </a:lnTo>
                  <a:lnTo>
                    <a:pt x="1333" y="506107"/>
                  </a:lnTo>
                  <a:close/>
                </a:path>
                <a:path w="103505" h="510540">
                  <a:moveTo>
                    <a:pt x="1790" y="506260"/>
                  </a:moveTo>
                  <a:lnTo>
                    <a:pt x="1447" y="506120"/>
                  </a:lnTo>
                  <a:lnTo>
                    <a:pt x="1778" y="506323"/>
                  </a:lnTo>
                  <a:close/>
                </a:path>
                <a:path w="103505" h="510540">
                  <a:moveTo>
                    <a:pt x="2159" y="503199"/>
                  </a:moveTo>
                  <a:lnTo>
                    <a:pt x="2057" y="503364"/>
                  </a:lnTo>
                  <a:lnTo>
                    <a:pt x="2159" y="503199"/>
                  </a:lnTo>
                  <a:close/>
                </a:path>
                <a:path w="103505" h="510540">
                  <a:moveTo>
                    <a:pt x="2463" y="506730"/>
                  </a:moveTo>
                  <a:lnTo>
                    <a:pt x="1778" y="506323"/>
                  </a:lnTo>
                  <a:lnTo>
                    <a:pt x="1638" y="506539"/>
                  </a:lnTo>
                  <a:lnTo>
                    <a:pt x="2463" y="506730"/>
                  </a:lnTo>
                  <a:close/>
                </a:path>
                <a:path w="103505" h="510540">
                  <a:moveTo>
                    <a:pt x="2616" y="503923"/>
                  </a:moveTo>
                  <a:lnTo>
                    <a:pt x="2489" y="503809"/>
                  </a:lnTo>
                  <a:lnTo>
                    <a:pt x="2286" y="503631"/>
                  </a:lnTo>
                  <a:lnTo>
                    <a:pt x="2108" y="503605"/>
                  </a:lnTo>
                  <a:lnTo>
                    <a:pt x="1955" y="503567"/>
                  </a:lnTo>
                  <a:lnTo>
                    <a:pt x="1752" y="503542"/>
                  </a:lnTo>
                  <a:lnTo>
                    <a:pt x="1905" y="503669"/>
                  </a:lnTo>
                  <a:lnTo>
                    <a:pt x="2209" y="503783"/>
                  </a:lnTo>
                  <a:lnTo>
                    <a:pt x="2616" y="503923"/>
                  </a:lnTo>
                  <a:close/>
                </a:path>
                <a:path w="103505" h="510540">
                  <a:moveTo>
                    <a:pt x="3327" y="506412"/>
                  </a:moveTo>
                  <a:lnTo>
                    <a:pt x="3225" y="506222"/>
                  </a:lnTo>
                  <a:lnTo>
                    <a:pt x="2552" y="505955"/>
                  </a:lnTo>
                  <a:lnTo>
                    <a:pt x="3327" y="506412"/>
                  </a:lnTo>
                  <a:close/>
                </a:path>
                <a:path w="103505" h="510540">
                  <a:moveTo>
                    <a:pt x="3390" y="503783"/>
                  </a:moveTo>
                  <a:lnTo>
                    <a:pt x="2654" y="503643"/>
                  </a:lnTo>
                  <a:lnTo>
                    <a:pt x="2298" y="503542"/>
                  </a:lnTo>
                  <a:lnTo>
                    <a:pt x="2159" y="503440"/>
                  </a:lnTo>
                  <a:lnTo>
                    <a:pt x="2298" y="503618"/>
                  </a:lnTo>
                  <a:lnTo>
                    <a:pt x="2717" y="503707"/>
                  </a:lnTo>
                  <a:lnTo>
                    <a:pt x="3136" y="503770"/>
                  </a:lnTo>
                  <a:lnTo>
                    <a:pt x="3390" y="503783"/>
                  </a:lnTo>
                  <a:close/>
                </a:path>
                <a:path w="103505" h="510540">
                  <a:moveTo>
                    <a:pt x="5727" y="510070"/>
                  </a:moveTo>
                  <a:lnTo>
                    <a:pt x="5372" y="509714"/>
                  </a:lnTo>
                  <a:lnTo>
                    <a:pt x="1968" y="509003"/>
                  </a:lnTo>
                  <a:lnTo>
                    <a:pt x="2819" y="509600"/>
                  </a:lnTo>
                  <a:lnTo>
                    <a:pt x="3695" y="509828"/>
                  </a:lnTo>
                  <a:lnTo>
                    <a:pt x="5727" y="510070"/>
                  </a:lnTo>
                  <a:close/>
                </a:path>
                <a:path w="103505" h="510540">
                  <a:moveTo>
                    <a:pt x="5867" y="435444"/>
                  </a:moveTo>
                  <a:close/>
                </a:path>
                <a:path w="103505" h="510540">
                  <a:moveTo>
                    <a:pt x="6045" y="491794"/>
                  </a:moveTo>
                  <a:lnTo>
                    <a:pt x="4927" y="492137"/>
                  </a:lnTo>
                  <a:lnTo>
                    <a:pt x="5549" y="492010"/>
                  </a:lnTo>
                  <a:lnTo>
                    <a:pt x="5854" y="491896"/>
                  </a:lnTo>
                  <a:lnTo>
                    <a:pt x="6045" y="491794"/>
                  </a:lnTo>
                  <a:close/>
                </a:path>
                <a:path w="103505" h="510540">
                  <a:moveTo>
                    <a:pt x="6121" y="507225"/>
                  </a:moveTo>
                  <a:lnTo>
                    <a:pt x="4343" y="505955"/>
                  </a:lnTo>
                  <a:lnTo>
                    <a:pt x="3086" y="505955"/>
                  </a:lnTo>
                  <a:lnTo>
                    <a:pt x="3225" y="506222"/>
                  </a:lnTo>
                  <a:lnTo>
                    <a:pt x="5740" y="507225"/>
                  </a:lnTo>
                  <a:lnTo>
                    <a:pt x="6121" y="507225"/>
                  </a:lnTo>
                  <a:close/>
                </a:path>
                <a:path w="103505" h="510540">
                  <a:moveTo>
                    <a:pt x="6413" y="434733"/>
                  </a:moveTo>
                  <a:lnTo>
                    <a:pt x="6096" y="434898"/>
                  </a:lnTo>
                  <a:lnTo>
                    <a:pt x="5905" y="435178"/>
                  </a:lnTo>
                  <a:lnTo>
                    <a:pt x="5867" y="435444"/>
                  </a:lnTo>
                  <a:lnTo>
                    <a:pt x="6413" y="434733"/>
                  </a:lnTo>
                  <a:close/>
                </a:path>
                <a:path w="103505" h="510540">
                  <a:moveTo>
                    <a:pt x="6870" y="471665"/>
                  </a:moveTo>
                  <a:lnTo>
                    <a:pt x="6591" y="471665"/>
                  </a:lnTo>
                  <a:lnTo>
                    <a:pt x="6870" y="471665"/>
                  </a:lnTo>
                  <a:close/>
                </a:path>
                <a:path w="103505" h="510540">
                  <a:moveTo>
                    <a:pt x="7213" y="488340"/>
                  </a:moveTo>
                  <a:lnTo>
                    <a:pt x="6959" y="488327"/>
                  </a:lnTo>
                  <a:lnTo>
                    <a:pt x="6692" y="488315"/>
                  </a:lnTo>
                  <a:lnTo>
                    <a:pt x="6451" y="488340"/>
                  </a:lnTo>
                  <a:lnTo>
                    <a:pt x="6642" y="488365"/>
                  </a:lnTo>
                  <a:lnTo>
                    <a:pt x="7213" y="488340"/>
                  </a:lnTo>
                  <a:close/>
                </a:path>
                <a:path w="103505" h="510540">
                  <a:moveTo>
                    <a:pt x="7886" y="504926"/>
                  </a:moveTo>
                  <a:lnTo>
                    <a:pt x="7061" y="504685"/>
                  </a:lnTo>
                  <a:lnTo>
                    <a:pt x="6616" y="505955"/>
                  </a:lnTo>
                  <a:lnTo>
                    <a:pt x="7886" y="504926"/>
                  </a:lnTo>
                  <a:close/>
                </a:path>
                <a:path w="103505" h="510540">
                  <a:moveTo>
                    <a:pt x="8407" y="432130"/>
                  </a:moveTo>
                  <a:lnTo>
                    <a:pt x="8191" y="432066"/>
                  </a:lnTo>
                  <a:lnTo>
                    <a:pt x="8013" y="432003"/>
                  </a:lnTo>
                  <a:lnTo>
                    <a:pt x="7670" y="431939"/>
                  </a:lnTo>
                  <a:lnTo>
                    <a:pt x="6337" y="432295"/>
                  </a:lnTo>
                  <a:lnTo>
                    <a:pt x="7378" y="432295"/>
                  </a:lnTo>
                  <a:lnTo>
                    <a:pt x="8001" y="432244"/>
                  </a:lnTo>
                  <a:lnTo>
                    <a:pt x="8407" y="432130"/>
                  </a:lnTo>
                  <a:close/>
                </a:path>
                <a:path w="103505" h="510540">
                  <a:moveTo>
                    <a:pt x="9461" y="508609"/>
                  </a:moveTo>
                  <a:lnTo>
                    <a:pt x="7848" y="508025"/>
                  </a:lnTo>
                  <a:lnTo>
                    <a:pt x="4978" y="507199"/>
                  </a:lnTo>
                  <a:lnTo>
                    <a:pt x="4572" y="507174"/>
                  </a:lnTo>
                  <a:lnTo>
                    <a:pt x="3327" y="506412"/>
                  </a:lnTo>
                  <a:lnTo>
                    <a:pt x="3670" y="507111"/>
                  </a:lnTo>
                  <a:lnTo>
                    <a:pt x="1803" y="506958"/>
                  </a:lnTo>
                  <a:lnTo>
                    <a:pt x="5054" y="507771"/>
                  </a:lnTo>
                  <a:lnTo>
                    <a:pt x="3657" y="507644"/>
                  </a:lnTo>
                  <a:lnTo>
                    <a:pt x="7518" y="508596"/>
                  </a:lnTo>
                  <a:lnTo>
                    <a:pt x="7886" y="508939"/>
                  </a:lnTo>
                  <a:lnTo>
                    <a:pt x="6362" y="508927"/>
                  </a:lnTo>
                  <a:lnTo>
                    <a:pt x="5092" y="508698"/>
                  </a:lnTo>
                  <a:lnTo>
                    <a:pt x="5969" y="508927"/>
                  </a:lnTo>
                  <a:lnTo>
                    <a:pt x="4279" y="509028"/>
                  </a:lnTo>
                  <a:lnTo>
                    <a:pt x="6413" y="509498"/>
                  </a:lnTo>
                  <a:lnTo>
                    <a:pt x="9118" y="509524"/>
                  </a:lnTo>
                  <a:lnTo>
                    <a:pt x="9283" y="509066"/>
                  </a:lnTo>
                  <a:lnTo>
                    <a:pt x="7175" y="508241"/>
                  </a:lnTo>
                  <a:lnTo>
                    <a:pt x="7937" y="508254"/>
                  </a:lnTo>
                  <a:lnTo>
                    <a:pt x="8826" y="508482"/>
                  </a:lnTo>
                  <a:lnTo>
                    <a:pt x="9461" y="508609"/>
                  </a:lnTo>
                  <a:close/>
                </a:path>
                <a:path w="103505" h="510540">
                  <a:moveTo>
                    <a:pt x="9588" y="504685"/>
                  </a:moveTo>
                  <a:lnTo>
                    <a:pt x="7607" y="503415"/>
                  </a:lnTo>
                  <a:lnTo>
                    <a:pt x="6261" y="503415"/>
                  </a:lnTo>
                  <a:lnTo>
                    <a:pt x="7340" y="504685"/>
                  </a:lnTo>
                  <a:lnTo>
                    <a:pt x="7861" y="504685"/>
                  </a:lnTo>
                  <a:lnTo>
                    <a:pt x="8089" y="504761"/>
                  </a:lnTo>
                  <a:lnTo>
                    <a:pt x="9588" y="504685"/>
                  </a:lnTo>
                  <a:close/>
                </a:path>
                <a:path w="103505" h="510540">
                  <a:moveTo>
                    <a:pt x="9690" y="470395"/>
                  </a:moveTo>
                  <a:lnTo>
                    <a:pt x="6362" y="470395"/>
                  </a:lnTo>
                  <a:lnTo>
                    <a:pt x="6832" y="471563"/>
                  </a:lnTo>
                  <a:lnTo>
                    <a:pt x="9690" y="470395"/>
                  </a:lnTo>
                  <a:close/>
                </a:path>
                <a:path w="103505" h="510540">
                  <a:moveTo>
                    <a:pt x="10553" y="446265"/>
                  </a:moveTo>
                  <a:lnTo>
                    <a:pt x="10490" y="446087"/>
                  </a:lnTo>
                  <a:lnTo>
                    <a:pt x="7137" y="444995"/>
                  </a:lnTo>
                  <a:lnTo>
                    <a:pt x="6794" y="444728"/>
                  </a:lnTo>
                  <a:lnTo>
                    <a:pt x="5892" y="444995"/>
                  </a:lnTo>
                  <a:lnTo>
                    <a:pt x="10553" y="446265"/>
                  </a:lnTo>
                  <a:close/>
                </a:path>
                <a:path w="103505" h="510540">
                  <a:moveTo>
                    <a:pt x="10858" y="462775"/>
                  </a:moveTo>
                  <a:lnTo>
                    <a:pt x="8724" y="462775"/>
                  </a:lnTo>
                  <a:lnTo>
                    <a:pt x="9283" y="464045"/>
                  </a:lnTo>
                  <a:lnTo>
                    <a:pt x="10858" y="462775"/>
                  </a:lnTo>
                  <a:close/>
                </a:path>
                <a:path w="103505" h="510540">
                  <a:moveTo>
                    <a:pt x="11341" y="505955"/>
                  </a:moveTo>
                  <a:lnTo>
                    <a:pt x="8089" y="504761"/>
                  </a:lnTo>
                  <a:lnTo>
                    <a:pt x="7886" y="504926"/>
                  </a:lnTo>
                  <a:lnTo>
                    <a:pt x="11341" y="505955"/>
                  </a:lnTo>
                  <a:close/>
                </a:path>
                <a:path w="103505" h="510540">
                  <a:moveTo>
                    <a:pt x="12077" y="464362"/>
                  </a:moveTo>
                  <a:lnTo>
                    <a:pt x="11074" y="463931"/>
                  </a:lnTo>
                  <a:lnTo>
                    <a:pt x="10769" y="463753"/>
                  </a:lnTo>
                  <a:lnTo>
                    <a:pt x="10985" y="463575"/>
                  </a:lnTo>
                  <a:lnTo>
                    <a:pt x="11315" y="463397"/>
                  </a:lnTo>
                  <a:lnTo>
                    <a:pt x="10896" y="463156"/>
                  </a:lnTo>
                  <a:lnTo>
                    <a:pt x="10287" y="463296"/>
                  </a:lnTo>
                  <a:lnTo>
                    <a:pt x="10388" y="463499"/>
                  </a:lnTo>
                  <a:lnTo>
                    <a:pt x="10744" y="463753"/>
                  </a:lnTo>
                  <a:lnTo>
                    <a:pt x="10502" y="463943"/>
                  </a:lnTo>
                  <a:lnTo>
                    <a:pt x="10426" y="464121"/>
                  </a:lnTo>
                  <a:lnTo>
                    <a:pt x="12077" y="464362"/>
                  </a:lnTo>
                  <a:close/>
                </a:path>
                <a:path w="103505" h="510540">
                  <a:moveTo>
                    <a:pt x="13322" y="507225"/>
                  </a:moveTo>
                  <a:lnTo>
                    <a:pt x="6616" y="505955"/>
                  </a:lnTo>
                  <a:lnTo>
                    <a:pt x="5511" y="504685"/>
                  </a:lnTo>
                  <a:lnTo>
                    <a:pt x="3479" y="504685"/>
                  </a:lnTo>
                  <a:lnTo>
                    <a:pt x="5283" y="505955"/>
                  </a:lnTo>
                  <a:lnTo>
                    <a:pt x="6121" y="507225"/>
                  </a:lnTo>
                  <a:lnTo>
                    <a:pt x="13322" y="507225"/>
                  </a:lnTo>
                  <a:close/>
                </a:path>
                <a:path w="103505" h="510540">
                  <a:moveTo>
                    <a:pt x="14846" y="502145"/>
                  </a:moveTo>
                  <a:lnTo>
                    <a:pt x="14224" y="500875"/>
                  </a:lnTo>
                  <a:lnTo>
                    <a:pt x="12331" y="502145"/>
                  </a:lnTo>
                  <a:lnTo>
                    <a:pt x="14846" y="502145"/>
                  </a:lnTo>
                  <a:close/>
                </a:path>
                <a:path w="103505" h="510540">
                  <a:moveTo>
                    <a:pt x="15189" y="500875"/>
                  </a:moveTo>
                  <a:lnTo>
                    <a:pt x="13093" y="499605"/>
                  </a:lnTo>
                  <a:lnTo>
                    <a:pt x="13804" y="500875"/>
                  </a:lnTo>
                  <a:lnTo>
                    <a:pt x="14224" y="500875"/>
                  </a:lnTo>
                  <a:lnTo>
                    <a:pt x="15189" y="500875"/>
                  </a:lnTo>
                  <a:close/>
                </a:path>
                <a:path w="103505" h="510540">
                  <a:moveTo>
                    <a:pt x="15392" y="502920"/>
                  </a:moveTo>
                  <a:lnTo>
                    <a:pt x="15240" y="502145"/>
                  </a:lnTo>
                  <a:lnTo>
                    <a:pt x="14846" y="502145"/>
                  </a:lnTo>
                  <a:lnTo>
                    <a:pt x="15227" y="502881"/>
                  </a:lnTo>
                  <a:lnTo>
                    <a:pt x="15392" y="502920"/>
                  </a:lnTo>
                  <a:close/>
                </a:path>
                <a:path w="103505" h="510540">
                  <a:moveTo>
                    <a:pt x="15798" y="381279"/>
                  </a:moveTo>
                  <a:lnTo>
                    <a:pt x="15367" y="380225"/>
                  </a:lnTo>
                  <a:lnTo>
                    <a:pt x="15151" y="380225"/>
                  </a:lnTo>
                  <a:lnTo>
                    <a:pt x="14097" y="380225"/>
                  </a:lnTo>
                  <a:lnTo>
                    <a:pt x="15798" y="381279"/>
                  </a:lnTo>
                  <a:close/>
                </a:path>
                <a:path w="103505" h="510540">
                  <a:moveTo>
                    <a:pt x="17246" y="372960"/>
                  </a:moveTo>
                  <a:lnTo>
                    <a:pt x="17132" y="372605"/>
                  </a:lnTo>
                  <a:lnTo>
                    <a:pt x="16344" y="372605"/>
                  </a:lnTo>
                  <a:lnTo>
                    <a:pt x="17246" y="372960"/>
                  </a:lnTo>
                  <a:close/>
                </a:path>
                <a:path w="103505" h="510540">
                  <a:moveTo>
                    <a:pt x="17932" y="368185"/>
                  </a:moveTo>
                  <a:lnTo>
                    <a:pt x="17322" y="367944"/>
                  </a:lnTo>
                  <a:lnTo>
                    <a:pt x="17932" y="368185"/>
                  </a:lnTo>
                  <a:close/>
                </a:path>
                <a:path w="103505" h="510540">
                  <a:moveTo>
                    <a:pt x="18389" y="369938"/>
                  </a:moveTo>
                  <a:lnTo>
                    <a:pt x="18072" y="369709"/>
                  </a:lnTo>
                  <a:lnTo>
                    <a:pt x="18072" y="369836"/>
                  </a:lnTo>
                  <a:lnTo>
                    <a:pt x="18389" y="369938"/>
                  </a:lnTo>
                  <a:close/>
                </a:path>
                <a:path w="103505" h="510540">
                  <a:moveTo>
                    <a:pt x="18503" y="481596"/>
                  </a:moveTo>
                  <a:lnTo>
                    <a:pt x="18072" y="481596"/>
                  </a:lnTo>
                  <a:lnTo>
                    <a:pt x="18427" y="481622"/>
                  </a:lnTo>
                  <a:close/>
                </a:path>
                <a:path w="103505" h="510540">
                  <a:moveTo>
                    <a:pt x="18656" y="373710"/>
                  </a:moveTo>
                  <a:lnTo>
                    <a:pt x="18376" y="373430"/>
                  </a:lnTo>
                  <a:lnTo>
                    <a:pt x="17246" y="372960"/>
                  </a:lnTo>
                  <a:lnTo>
                    <a:pt x="17399" y="373468"/>
                  </a:lnTo>
                  <a:lnTo>
                    <a:pt x="18656" y="373710"/>
                  </a:lnTo>
                  <a:close/>
                </a:path>
                <a:path w="103505" h="510540">
                  <a:moveTo>
                    <a:pt x="18923" y="481469"/>
                  </a:moveTo>
                  <a:lnTo>
                    <a:pt x="18503" y="481596"/>
                  </a:lnTo>
                  <a:lnTo>
                    <a:pt x="18732" y="481584"/>
                  </a:lnTo>
                  <a:lnTo>
                    <a:pt x="18859" y="481533"/>
                  </a:lnTo>
                  <a:close/>
                </a:path>
                <a:path w="103505" h="510540">
                  <a:moveTo>
                    <a:pt x="20066" y="479285"/>
                  </a:moveTo>
                  <a:lnTo>
                    <a:pt x="19050" y="478015"/>
                  </a:lnTo>
                  <a:lnTo>
                    <a:pt x="20066" y="479285"/>
                  </a:lnTo>
                  <a:close/>
                </a:path>
                <a:path w="103505" h="510540">
                  <a:moveTo>
                    <a:pt x="20078" y="481177"/>
                  </a:moveTo>
                  <a:lnTo>
                    <a:pt x="18961" y="480961"/>
                  </a:lnTo>
                  <a:lnTo>
                    <a:pt x="19202" y="481279"/>
                  </a:lnTo>
                  <a:lnTo>
                    <a:pt x="18923" y="481469"/>
                  </a:lnTo>
                  <a:lnTo>
                    <a:pt x="20078" y="481177"/>
                  </a:lnTo>
                  <a:close/>
                </a:path>
                <a:path w="103505" h="510540">
                  <a:moveTo>
                    <a:pt x="20383" y="495325"/>
                  </a:moveTo>
                  <a:lnTo>
                    <a:pt x="17487" y="494842"/>
                  </a:lnTo>
                  <a:lnTo>
                    <a:pt x="16497" y="494677"/>
                  </a:lnTo>
                  <a:lnTo>
                    <a:pt x="17399" y="494868"/>
                  </a:lnTo>
                  <a:lnTo>
                    <a:pt x="17970" y="495058"/>
                  </a:lnTo>
                  <a:lnTo>
                    <a:pt x="18161" y="495198"/>
                  </a:lnTo>
                  <a:lnTo>
                    <a:pt x="19392" y="495363"/>
                  </a:lnTo>
                  <a:lnTo>
                    <a:pt x="20243" y="495439"/>
                  </a:lnTo>
                  <a:lnTo>
                    <a:pt x="20383" y="495325"/>
                  </a:lnTo>
                  <a:close/>
                </a:path>
                <a:path w="103505" h="510540">
                  <a:moveTo>
                    <a:pt x="20637" y="476745"/>
                  </a:moveTo>
                  <a:lnTo>
                    <a:pt x="19951" y="475475"/>
                  </a:lnTo>
                  <a:lnTo>
                    <a:pt x="19431" y="475475"/>
                  </a:lnTo>
                  <a:lnTo>
                    <a:pt x="20637" y="476745"/>
                  </a:lnTo>
                  <a:close/>
                </a:path>
                <a:path w="103505" h="510540">
                  <a:moveTo>
                    <a:pt x="21945" y="489978"/>
                  </a:moveTo>
                  <a:lnTo>
                    <a:pt x="20586" y="489508"/>
                  </a:lnTo>
                  <a:lnTo>
                    <a:pt x="20574" y="489661"/>
                  </a:lnTo>
                  <a:lnTo>
                    <a:pt x="20955" y="489750"/>
                  </a:lnTo>
                  <a:lnTo>
                    <a:pt x="21945" y="489978"/>
                  </a:lnTo>
                  <a:close/>
                </a:path>
                <a:path w="103505" h="510540">
                  <a:moveTo>
                    <a:pt x="22339" y="353555"/>
                  </a:moveTo>
                  <a:lnTo>
                    <a:pt x="19913" y="352285"/>
                  </a:lnTo>
                  <a:lnTo>
                    <a:pt x="20789" y="353555"/>
                  </a:lnTo>
                  <a:lnTo>
                    <a:pt x="22339" y="353555"/>
                  </a:lnTo>
                  <a:close/>
                </a:path>
                <a:path w="103505" h="510540">
                  <a:moveTo>
                    <a:pt x="23888" y="329425"/>
                  </a:moveTo>
                  <a:lnTo>
                    <a:pt x="21704" y="328155"/>
                  </a:lnTo>
                  <a:lnTo>
                    <a:pt x="23139" y="329425"/>
                  </a:lnTo>
                  <a:lnTo>
                    <a:pt x="23888" y="329425"/>
                  </a:lnTo>
                  <a:close/>
                </a:path>
                <a:path w="103505" h="510540">
                  <a:moveTo>
                    <a:pt x="24485" y="318490"/>
                  </a:moveTo>
                  <a:lnTo>
                    <a:pt x="24168" y="318401"/>
                  </a:lnTo>
                  <a:lnTo>
                    <a:pt x="24358" y="318477"/>
                  </a:lnTo>
                  <a:lnTo>
                    <a:pt x="24485" y="318490"/>
                  </a:lnTo>
                  <a:close/>
                </a:path>
                <a:path w="103505" h="510540">
                  <a:moveTo>
                    <a:pt x="25107" y="343319"/>
                  </a:moveTo>
                  <a:lnTo>
                    <a:pt x="24752" y="343230"/>
                  </a:lnTo>
                  <a:lnTo>
                    <a:pt x="24942" y="343395"/>
                  </a:lnTo>
                  <a:lnTo>
                    <a:pt x="25107" y="343319"/>
                  </a:lnTo>
                  <a:close/>
                </a:path>
                <a:path w="103505" h="510540">
                  <a:moveTo>
                    <a:pt x="26035" y="328155"/>
                  </a:moveTo>
                  <a:lnTo>
                    <a:pt x="25488" y="327596"/>
                  </a:lnTo>
                  <a:lnTo>
                    <a:pt x="22631" y="326885"/>
                  </a:lnTo>
                  <a:lnTo>
                    <a:pt x="26035" y="328155"/>
                  </a:lnTo>
                  <a:close/>
                </a:path>
                <a:path w="103505" h="510540">
                  <a:moveTo>
                    <a:pt x="26085" y="342125"/>
                  </a:moveTo>
                  <a:lnTo>
                    <a:pt x="22148" y="340855"/>
                  </a:lnTo>
                  <a:lnTo>
                    <a:pt x="21602" y="342125"/>
                  </a:lnTo>
                  <a:lnTo>
                    <a:pt x="20002" y="342125"/>
                  </a:lnTo>
                  <a:lnTo>
                    <a:pt x="24752" y="343230"/>
                  </a:lnTo>
                  <a:lnTo>
                    <a:pt x="23406" y="342125"/>
                  </a:lnTo>
                  <a:lnTo>
                    <a:pt x="26085" y="342125"/>
                  </a:lnTo>
                  <a:close/>
                </a:path>
                <a:path w="103505" h="510540">
                  <a:moveTo>
                    <a:pt x="27114" y="452958"/>
                  </a:moveTo>
                  <a:lnTo>
                    <a:pt x="26835" y="453021"/>
                  </a:lnTo>
                  <a:lnTo>
                    <a:pt x="26682" y="453148"/>
                  </a:lnTo>
                  <a:lnTo>
                    <a:pt x="27114" y="452958"/>
                  </a:lnTo>
                  <a:close/>
                </a:path>
                <a:path w="103505" h="510540">
                  <a:moveTo>
                    <a:pt x="27838" y="462127"/>
                  </a:moveTo>
                  <a:lnTo>
                    <a:pt x="27584" y="462051"/>
                  </a:lnTo>
                  <a:lnTo>
                    <a:pt x="27406" y="462153"/>
                  </a:lnTo>
                  <a:lnTo>
                    <a:pt x="27647" y="462178"/>
                  </a:lnTo>
                  <a:lnTo>
                    <a:pt x="27838" y="462127"/>
                  </a:lnTo>
                  <a:close/>
                </a:path>
                <a:path w="103505" h="510540">
                  <a:moveTo>
                    <a:pt x="28460" y="424675"/>
                  </a:moveTo>
                  <a:lnTo>
                    <a:pt x="25869" y="423405"/>
                  </a:lnTo>
                  <a:lnTo>
                    <a:pt x="26695" y="424675"/>
                  </a:lnTo>
                  <a:lnTo>
                    <a:pt x="28460" y="424675"/>
                  </a:lnTo>
                  <a:close/>
                </a:path>
                <a:path w="103505" h="510540">
                  <a:moveTo>
                    <a:pt x="29286" y="438975"/>
                  </a:moveTo>
                  <a:lnTo>
                    <a:pt x="29044" y="438950"/>
                  </a:lnTo>
                  <a:lnTo>
                    <a:pt x="28803" y="439051"/>
                  </a:lnTo>
                  <a:lnTo>
                    <a:pt x="29286" y="438975"/>
                  </a:lnTo>
                  <a:close/>
                </a:path>
                <a:path w="103505" h="510540">
                  <a:moveTo>
                    <a:pt x="29451" y="438975"/>
                  </a:moveTo>
                  <a:lnTo>
                    <a:pt x="29083" y="438759"/>
                  </a:lnTo>
                  <a:lnTo>
                    <a:pt x="28727" y="438759"/>
                  </a:lnTo>
                  <a:lnTo>
                    <a:pt x="29121" y="438861"/>
                  </a:lnTo>
                  <a:lnTo>
                    <a:pt x="29273" y="438962"/>
                  </a:lnTo>
                  <a:lnTo>
                    <a:pt x="29451" y="438975"/>
                  </a:lnTo>
                  <a:close/>
                </a:path>
                <a:path w="103505" h="510540">
                  <a:moveTo>
                    <a:pt x="29527" y="434022"/>
                  </a:moveTo>
                  <a:lnTo>
                    <a:pt x="29298" y="434022"/>
                  </a:lnTo>
                  <a:lnTo>
                    <a:pt x="29133" y="434035"/>
                  </a:lnTo>
                  <a:lnTo>
                    <a:pt x="28917" y="434035"/>
                  </a:lnTo>
                  <a:lnTo>
                    <a:pt x="29019" y="434162"/>
                  </a:lnTo>
                  <a:lnTo>
                    <a:pt x="29527" y="434022"/>
                  </a:lnTo>
                  <a:close/>
                </a:path>
                <a:path w="103505" h="510540">
                  <a:moveTo>
                    <a:pt x="31089" y="418071"/>
                  </a:moveTo>
                  <a:lnTo>
                    <a:pt x="29933" y="417055"/>
                  </a:lnTo>
                  <a:lnTo>
                    <a:pt x="27165" y="415861"/>
                  </a:lnTo>
                  <a:lnTo>
                    <a:pt x="28549" y="417055"/>
                  </a:lnTo>
                  <a:lnTo>
                    <a:pt x="31089" y="418071"/>
                  </a:lnTo>
                  <a:close/>
                </a:path>
                <a:path w="103505" h="510540">
                  <a:moveTo>
                    <a:pt x="32207" y="444474"/>
                  </a:moveTo>
                  <a:lnTo>
                    <a:pt x="31686" y="444423"/>
                  </a:lnTo>
                  <a:lnTo>
                    <a:pt x="31292" y="444411"/>
                  </a:lnTo>
                  <a:lnTo>
                    <a:pt x="30911" y="444411"/>
                  </a:lnTo>
                  <a:lnTo>
                    <a:pt x="31203" y="444461"/>
                  </a:lnTo>
                  <a:lnTo>
                    <a:pt x="31572" y="444474"/>
                  </a:lnTo>
                  <a:lnTo>
                    <a:pt x="32207" y="444474"/>
                  </a:lnTo>
                  <a:close/>
                </a:path>
                <a:path w="103505" h="510540">
                  <a:moveTo>
                    <a:pt x="32537" y="458965"/>
                  </a:moveTo>
                  <a:lnTo>
                    <a:pt x="32080" y="458965"/>
                  </a:lnTo>
                  <a:lnTo>
                    <a:pt x="32499" y="459536"/>
                  </a:lnTo>
                  <a:lnTo>
                    <a:pt x="32537" y="458965"/>
                  </a:lnTo>
                  <a:close/>
                </a:path>
                <a:path w="103505" h="510540">
                  <a:moveTo>
                    <a:pt x="33007" y="460235"/>
                  </a:moveTo>
                  <a:lnTo>
                    <a:pt x="32499" y="459536"/>
                  </a:lnTo>
                  <a:lnTo>
                    <a:pt x="32461" y="460235"/>
                  </a:lnTo>
                  <a:lnTo>
                    <a:pt x="33007" y="460235"/>
                  </a:lnTo>
                  <a:close/>
                </a:path>
                <a:path w="103505" h="510540">
                  <a:moveTo>
                    <a:pt x="33134" y="418071"/>
                  </a:moveTo>
                  <a:lnTo>
                    <a:pt x="32981" y="417055"/>
                  </a:lnTo>
                  <a:lnTo>
                    <a:pt x="32346" y="417055"/>
                  </a:lnTo>
                  <a:lnTo>
                    <a:pt x="31813" y="418071"/>
                  </a:lnTo>
                  <a:lnTo>
                    <a:pt x="33134" y="418071"/>
                  </a:lnTo>
                  <a:close/>
                </a:path>
                <a:path w="103505" h="510540">
                  <a:moveTo>
                    <a:pt x="33172" y="418325"/>
                  </a:moveTo>
                  <a:lnTo>
                    <a:pt x="31686" y="418325"/>
                  </a:lnTo>
                  <a:lnTo>
                    <a:pt x="31356" y="418325"/>
                  </a:lnTo>
                  <a:lnTo>
                    <a:pt x="33070" y="419595"/>
                  </a:lnTo>
                  <a:lnTo>
                    <a:pt x="33172" y="418325"/>
                  </a:lnTo>
                  <a:close/>
                </a:path>
                <a:path w="103505" h="510540">
                  <a:moveTo>
                    <a:pt x="34810" y="432295"/>
                  </a:moveTo>
                  <a:lnTo>
                    <a:pt x="28092" y="430009"/>
                  </a:lnTo>
                  <a:lnTo>
                    <a:pt x="26758" y="431025"/>
                  </a:lnTo>
                  <a:lnTo>
                    <a:pt x="28067" y="431025"/>
                  </a:lnTo>
                  <a:lnTo>
                    <a:pt x="34810" y="432295"/>
                  </a:lnTo>
                  <a:close/>
                </a:path>
                <a:path w="103505" h="510540">
                  <a:moveTo>
                    <a:pt x="34836" y="407416"/>
                  </a:moveTo>
                  <a:lnTo>
                    <a:pt x="34569" y="407301"/>
                  </a:lnTo>
                  <a:lnTo>
                    <a:pt x="34607" y="407428"/>
                  </a:lnTo>
                  <a:lnTo>
                    <a:pt x="34836" y="407416"/>
                  </a:lnTo>
                  <a:close/>
                </a:path>
                <a:path w="103505" h="510540">
                  <a:moveTo>
                    <a:pt x="37299" y="407238"/>
                  </a:moveTo>
                  <a:lnTo>
                    <a:pt x="34836" y="407416"/>
                  </a:lnTo>
                  <a:lnTo>
                    <a:pt x="35496" y="407682"/>
                  </a:lnTo>
                  <a:lnTo>
                    <a:pt x="37299" y="407238"/>
                  </a:lnTo>
                  <a:close/>
                </a:path>
                <a:path w="103505" h="510540">
                  <a:moveTo>
                    <a:pt x="39611" y="406349"/>
                  </a:moveTo>
                  <a:lnTo>
                    <a:pt x="39090" y="405625"/>
                  </a:lnTo>
                  <a:lnTo>
                    <a:pt x="38392" y="405625"/>
                  </a:lnTo>
                  <a:lnTo>
                    <a:pt x="39611" y="406349"/>
                  </a:lnTo>
                  <a:close/>
                </a:path>
                <a:path w="103505" h="510540">
                  <a:moveTo>
                    <a:pt x="40525" y="406895"/>
                  </a:moveTo>
                  <a:lnTo>
                    <a:pt x="39611" y="406349"/>
                  </a:lnTo>
                  <a:lnTo>
                    <a:pt x="40005" y="406895"/>
                  </a:lnTo>
                  <a:lnTo>
                    <a:pt x="40525" y="406895"/>
                  </a:lnTo>
                  <a:close/>
                </a:path>
                <a:path w="103505" h="510540">
                  <a:moveTo>
                    <a:pt x="41338" y="314159"/>
                  </a:moveTo>
                  <a:lnTo>
                    <a:pt x="39573" y="313791"/>
                  </a:lnTo>
                  <a:lnTo>
                    <a:pt x="39712" y="313905"/>
                  </a:lnTo>
                  <a:lnTo>
                    <a:pt x="40259" y="314007"/>
                  </a:lnTo>
                  <a:lnTo>
                    <a:pt x="40805" y="314083"/>
                  </a:lnTo>
                  <a:lnTo>
                    <a:pt x="41338" y="314159"/>
                  </a:lnTo>
                  <a:close/>
                </a:path>
                <a:path w="103505" h="510540">
                  <a:moveTo>
                    <a:pt x="49453" y="323075"/>
                  </a:moveTo>
                  <a:lnTo>
                    <a:pt x="44665" y="320535"/>
                  </a:lnTo>
                  <a:lnTo>
                    <a:pt x="43002" y="320535"/>
                  </a:lnTo>
                  <a:lnTo>
                    <a:pt x="41516" y="319265"/>
                  </a:lnTo>
                  <a:lnTo>
                    <a:pt x="44526" y="319265"/>
                  </a:lnTo>
                  <a:lnTo>
                    <a:pt x="41897" y="317995"/>
                  </a:lnTo>
                  <a:lnTo>
                    <a:pt x="43230" y="316725"/>
                  </a:lnTo>
                  <a:lnTo>
                    <a:pt x="48387" y="317995"/>
                  </a:lnTo>
                  <a:lnTo>
                    <a:pt x="48907" y="316725"/>
                  </a:lnTo>
                  <a:lnTo>
                    <a:pt x="48348" y="316725"/>
                  </a:lnTo>
                  <a:lnTo>
                    <a:pt x="44348" y="315455"/>
                  </a:lnTo>
                  <a:lnTo>
                    <a:pt x="40487" y="315455"/>
                  </a:lnTo>
                  <a:lnTo>
                    <a:pt x="39700" y="314185"/>
                  </a:lnTo>
                  <a:lnTo>
                    <a:pt x="34899" y="314185"/>
                  </a:lnTo>
                  <a:lnTo>
                    <a:pt x="30022" y="312915"/>
                  </a:lnTo>
                  <a:lnTo>
                    <a:pt x="26479" y="312915"/>
                  </a:lnTo>
                  <a:lnTo>
                    <a:pt x="29311" y="314185"/>
                  </a:lnTo>
                  <a:lnTo>
                    <a:pt x="26568" y="314185"/>
                  </a:lnTo>
                  <a:lnTo>
                    <a:pt x="25196" y="314185"/>
                  </a:lnTo>
                  <a:lnTo>
                    <a:pt x="27444" y="315455"/>
                  </a:lnTo>
                  <a:lnTo>
                    <a:pt x="24879" y="315455"/>
                  </a:lnTo>
                  <a:lnTo>
                    <a:pt x="26962" y="316725"/>
                  </a:lnTo>
                  <a:lnTo>
                    <a:pt x="28308" y="315937"/>
                  </a:lnTo>
                  <a:lnTo>
                    <a:pt x="29692" y="316725"/>
                  </a:lnTo>
                  <a:lnTo>
                    <a:pt x="28422" y="315874"/>
                  </a:lnTo>
                  <a:lnTo>
                    <a:pt x="29159" y="315455"/>
                  </a:lnTo>
                  <a:lnTo>
                    <a:pt x="30480" y="316725"/>
                  </a:lnTo>
                  <a:lnTo>
                    <a:pt x="29692" y="316725"/>
                  </a:lnTo>
                  <a:lnTo>
                    <a:pt x="27152" y="316725"/>
                  </a:lnTo>
                  <a:lnTo>
                    <a:pt x="26187" y="317995"/>
                  </a:lnTo>
                  <a:lnTo>
                    <a:pt x="25958" y="317995"/>
                  </a:lnTo>
                  <a:lnTo>
                    <a:pt x="29222" y="319265"/>
                  </a:lnTo>
                  <a:lnTo>
                    <a:pt x="25730" y="319265"/>
                  </a:lnTo>
                  <a:lnTo>
                    <a:pt x="28028" y="320471"/>
                  </a:lnTo>
                  <a:lnTo>
                    <a:pt x="22910" y="319265"/>
                  </a:lnTo>
                  <a:lnTo>
                    <a:pt x="27749" y="321805"/>
                  </a:lnTo>
                  <a:lnTo>
                    <a:pt x="21920" y="320535"/>
                  </a:lnTo>
                  <a:lnTo>
                    <a:pt x="26758" y="321805"/>
                  </a:lnTo>
                  <a:lnTo>
                    <a:pt x="23825" y="323075"/>
                  </a:lnTo>
                  <a:lnTo>
                    <a:pt x="26428" y="324345"/>
                  </a:lnTo>
                  <a:lnTo>
                    <a:pt x="22567" y="324345"/>
                  </a:lnTo>
                  <a:lnTo>
                    <a:pt x="26619" y="325615"/>
                  </a:lnTo>
                  <a:lnTo>
                    <a:pt x="27432" y="326885"/>
                  </a:lnTo>
                  <a:lnTo>
                    <a:pt x="25857" y="326885"/>
                  </a:lnTo>
                  <a:lnTo>
                    <a:pt x="25158" y="325615"/>
                  </a:lnTo>
                  <a:lnTo>
                    <a:pt x="24663" y="325615"/>
                  </a:lnTo>
                  <a:lnTo>
                    <a:pt x="24498" y="326885"/>
                  </a:lnTo>
                  <a:lnTo>
                    <a:pt x="24777" y="326885"/>
                  </a:lnTo>
                  <a:lnTo>
                    <a:pt x="25488" y="327596"/>
                  </a:lnTo>
                  <a:lnTo>
                    <a:pt x="27698" y="328155"/>
                  </a:lnTo>
                  <a:lnTo>
                    <a:pt x="26492" y="328155"/>
                  </a:lnTo>
                  <a:lnTo>
                    <a:pt x="23888" y="329425"/>
                  </a:lnTo>
                  <a:lnTo>
                    <a:pt x="25704" y="329425"/>
                  </a:lnTo>
                  <a:lnTo>
                    <a:pt x="26644" y="330695"/>
                  </a:lnTo>
                  <a:lnTo>
                    <a:pt x="22821" y="329425"/>
                  </a:lnTo>
                  <a:lnTo>
                    <a:pt x="21539" y="329425"/>
                  </a:lnTo>
                  <a:lnTo>
                    <a:pt x="19837" y="328155"/>
                  </a:lnTo>
                  <a:lnTo>
                    <a:pt x="19646" y="329425"/>
                  </a:lnTo>
                  <a:lnTo>
                    <a:pt x="20815" y="329425"/>
                  </a:lnTo>
                  <a:lnTo>
                    <a:pt x="21742" y="330695"/>
                  </a:lnTo>
                  <a:lnTo>
                    <a:pt x="25196" y="331965"/>
                  </a:lnTo>
                  <a:lnTo>
                    <a:pt x="23342" y="331965"/>
                  </a:lnTo>
                  <a:lnTo>
                    <a:pt x="26289" y="333235"/>
                  </a:lnTo>
                  <a:lnTo>
                    <a:pt x="23431" y="333235"/>
                  </a:lnTo>
                  <a:lnTo>
                    <a:pt x="23241" y="332968"/>
                  </a:lnTo>
                  <a:lnTo>
                    <a:pt x="23253" y="333235"/>
                  </a:lnTo>
                  <a:lnTo>
                    <a:pt x="23291" y="333895"/>
                  </a:lnTo>
                  <a:lnTo>
                    <a:pt x="24130" y="333895"/>
                  </a:lnTo>
                  <a:lnTo>
                    <a:pt x="25044" y="333959"/>
                  </a:lnTo>
                  <a:lnTo>
                    <a:pt x="23863" y="333819"/>
                  </a:lnTo>
                  <a:lnTo>
                    <a:pt x="23495" y="333336"/>
                  </a:lnTo>
                  <a:lnTo>
                    <a:pt x="26936" y="334505"/>
                  </a:lnTo>
                  <a:lnTo>
                    <a:pt x="29857" y="334505"/>
                  </a:lnTo>
                  <a:lnTo>
                    <a:pt x="31242" y="335775"/>
                  </a:lnTo>
                  <a:lnTo>
                    <a:pt x="30505" y="335775"/>
                  </a:lnTo>
                  <a:lnTo>
                    <a:pt x="30505" y="337045"/>
                  </a:lnTo>
                  <a:lnTo>
                    <a:pt x="25869" y="337045"/>
                  </a:lnTo>
                  <a:lnTo>
                    <a:pt x="28041" y="335953"/>
                  </a:lnTo>
                  <a:lnTo>
                    <a:pt x="30505" y="337045"/>
                  </a:lnTo>
                  <a:lnTo>
                    <a:pt x="30505" y="335775"/>
                  </a:lnTo>
                  <a:lnTo>
                    <a:pt x="29235" y="335775"/>
                  </a:lnTo>
                  <a:lnTo>
                    <a:pt x="26581" y="334505"/>
                  </a:lnTo>
                  <a:lnTo>
                    <a:pt x="27647" y="335775"/>
                  </a:lnTo>
                  <a:lnTo>
                    <a:pt x="27101" y="335775"/>
                  </a:lnTo>
                  <a:lnTo>
                    <a:pt x="21082" y="334505"/>
                  </a:lnTo>
                  <a:lnTo>
                    <a:pt x="19888" y="335775"/>
                  </a:lnTo>
                  <a:lnTo>
                    <a:pt x="22694" y="337045"/>
                  </a:lnTo>
                  <a:lnTo>
                    <a:pt x="21501" y="337045"/>
                  </a:lnTo>
                  <a:lnTo>
                    <a:pt x="23418" y="338315"/>
                  </a:lnTo>
                  <a:lnTo>
                    <a:pt x="26327" y="338315"/>
                  </a:lnTo>
                  <a:lnTo>
                    <a:pt x="29616" y="340855"/>
                  </a:lnTo>
                  <a:lnTo>
                    <a:pt x="17310" y="338315"/>
                  </a:lnTo>
                  <a:lnTo>
                    <a:pt x="21818" y="339585"/>
                  </a:lnTo>
                  <a:lnTo>
                    <a:pt x="24130" y="340855"/>
                  </a:lnTo>
                  <a:lnTo>
                    <a:pt x="28562" y="340855"/>
                  </a:lnTo>
                  <a:lnTo>
                    <a:pt x="26085" y="342125"/>
                  </a:lnTo>
                  <a:lnTo>
                    <a:pt x="27774" y="342125"/>
                  </a:lnTo>
                  <a:lnTo>
                    <a:pt x="25107" y="343319"/>
                  </a:lnTo>
                  <a:lnTo>
                    <a:pt x="25438" y="343395"/>
                  </a:lnTo>
                  <a:lnTo>
                    <a:pt x="24942" y="343395"/>
                  </a:lnTo>
                  <a:lnTo>
                    <a:pt x="21805" y="343395"/>
                  </a:lnTo>
                  <a:lnTo>
                    <a:pt x="22199" y="344665"/>
                  </a:lnTo>
                  <a:lnTo>
                    <a:pt x="24561" y="345935"/>
                  </a:lnTo>
                  <a:lnTo>
                    <a:pt x="25019" y="347205"/>
                  </a:lnTo>
                  <a:lnTo>
                    <a:pt x="21793" y="347205"/>
                  </a:lnTo>
                  <a:lnTo>
                    <a:pt x="23317" y="348475"/>
                  </a:lnTo>
                  <a:lnTo>
                    <a:pt x="20866" y="349745"/>
                  </a:lnTo>
                  <a:lnTo>
                    <a:pt x="18554" y="351015"/>
                  </a:lnTo>
                  <a:lnTo>
                    <a:pt x="21501" y="352285"/>
                  </a:lnTo>
                  <a:lnTo>
                    <a:pt x="22606" y="353555"/>
                  </a:lnTo>
                  <a:lnTo>
                    <a:pt x="22339" y="353555"/>
                  </a:lnTo>
                  <a:lnTo>
                    <a:pt x="25031" y="356095"/>
                  </a:lnTo>
                  <a:lnTo>
                    <a:pt x="21615" y="357365"/>
                  </a:lnTo>
                  <a:lnTo>
                    <a:pt x="19380" y="357365"/>
                  </a:lnTo>
                  <a:lnTo>
                    <a:pt x="26822" y="358635"/>
                  </a:lnTo>
                  <a:lnTo>
                    <a:pt x="23355" y="358635"/>
                  </a:lnTo>
                  <a:lnTo>
                    <a:pt x="21780" y="359905"/>
                  </a:lnTo>
                  <a:lnTo>
                    <a:pt x="24244" y="362445"/>
                  </a:lnTo>
                  <a:lnTo>
                    <a:pt x="19456" y="363715"/>
                  </a:lnTo>
                  <a:lnTo>
                    <a:pt x="23799" y="364985"/>
                  </a:lnTo>
                  <a:lnTo>
                    <a:pt x="17233" y="364985"/>
                  </a:lnTo>
                  <a:lnTo>
                    <a:pt x="23329" y="366255"/>
                  </a:lnTo>
                  <a:lnTo>
                    <a:pt x="19100" y="366255"/>
                  </a:lnTo>
                  <a:lnTo>
                    <a:pt x="16840" y="367525"/>
                  </a:lnTo>
                  <a:lnTo>
                    <a:pt x="16497" y="367525"/>
                  </a:lnTo>
                  <a:lnTo>
                    <a:pt x="20561" y="368795"/>
                  </a:lnTo>
                  <a:lnTo>
                    <a:pt x="17932" y="368795"/>
                  </a:lnTo>
                  <a:lnTo>
                    <a:pt x="21196" y="370065"/>
                  </a:lnTo>
                  <a:lnTo>
                    <a:pt x="20485" y="370065"/>
                  </a:lnTo>
                  <a:lnTo>
                    <a:pt x="21805" y="371335"/>
                  </a:lnTo>
                  <a:lnTo>
                    <a:pt x="16357" y="371335"/>
                  </a:lnTo>
                  <a:lnTo>
                    <a:pt x="18376" y="373430"/>
                  </a:lnTo>
                  <a:lnTo>
                    <a:pt x="19469" y="373875"/>
                  </a:lnTo>
                  <a:lnTo>
                    <a:pt x="18656" y="373710"/>
                  </a:lnTo>
                  <a:lnTo>
                    <a:pt x="18808" y="373875"/>
                  </a:lnTo>
                  <a:lnTo>
                    <a:pt x="17526" y="373875"/>
                  </a:lnTo>
                  <a:lnTo>
                    <a:pt x="17399" y="373468"/>
                  </a:lnTo>
                  <a:lnTo>
                    <a:pt x="12954" y="372605"/>
                  </a:lnTo>
                  <a:lnTo>
                    <a:pt x="15824" y="373875"/>
                  </a:lnTo>
                  <a:lnTo>
                    <a:pt x="16357" y="373875"/>
                  </a:lnTo>
                  <a:lnTo>
                    <a:pt x="16205" y="375145"/>
                  </a:lnTo>
                  <a:lnTo>
                    <a:pt x="16916" y="376415"/>
                  </a:lnTo>
                  <a:lnTo>
                    <a:pt x="14732" y="375145"/>
                  </a:lnTo>
                  <a:lnTo>
                    <a:pt x="13982" y="376415"/>
                  </a:lnTo>
                  <a:lnTo>
                    <a:pt x="15405" y="378955"/>
                  </a:lnTo>
                  <a:lnTo>
                    <a:pt x="15151" y="380225"/>
                  </a:lnTo>
                  <a:lnTo>
                    <a:pt x="16243" y="378955"/>
                  </a:lnTo>
                  <a:lnTo>
                    <a:pt x="20053" y="380225"/>
                  </a:lnTo>
                  <a:lnTo>
                    <a:pt x="18288" y="380225"/>
                  </a:lnTo>
                  <a:lnTo>
                    <a:pt x="20764" y="381495"/>
                  </a:lnTo>
                  <a:lnTo>
                    <a:pt x="20294" y="381495"/>
                  </a:lnTo>
                  <a:lnTo>
                    <a:pt x="16865" y="380225"/>
                  </a:lnTo>
                  <a:lnTo>
                    <a:pt x="15824" y="380225"/>
                  </a:lnTo>
                  <a:lnTo>
                    <a:pt x="16903" y="381495"/>
                  </a:lnTo>
                  <a:lnTo>
                    <a:pt x="16141" y="381495"/>
                  </a:lnTo>
                  <a:lnTo>
                    <a:pt x="15798" y="381279"/>
                  </a:lnTo>
                  <a:lnTo>
                    <a:pt x="15887" y="381495"/>
                  </a:lnTo>
                  <a:lnTo>
                    <a:pt x="13119" y="381495"/>
                  </a:lnTo>
                  <a:lnTo>
                    <a:pt x="12877" y="382765"/>
                  </a:lnTo>
                  <a:lnTo>
                    <a:pt x="13944" y="384035"/>
                  </a:lnTo>
                  <a:lnTo>
                    <a:pt x="13944" y="385305"/>
                  </a:lnTo>
                  <a:lnTo>
                    <a:pt x="16852" y="385305"/>
                  </a:lnTo>
                  <a:lnTo>
                    <a:pt x="16141" y="386575"/>
                  </a:lnTo>
                  <a:lnTo>
                    <a:pt x="18453" y="386575"/>
                  </a:lnTo>
                  <a:lnTo>
                    <a:pt x="17386" y="387845"/>
                  </a:lnTo>
                  <a:lnTo>
                    <a:pt x="14960" y="387845"/>
                  </a:lnTo>
                  <a:lnTo>
                    <a:pt x="15062" y="389115"/>
                  </a:lnTo>
                  <a:lnTo>
                    <a:pt x="16408" y="390385"/>
                  </a:lnTo>
                  <a:lnTo>
                    <a:pt x="17500" y="389115"/>
                  </a:lnTo>
                  <a:lnTo>
                    <a:pt x="19177" y="390385"/>
                  </a:lnTo>
                  <a:lnTo>
                    <a:pt x="16408" y="390385"/>
                  </a:lnTo>
                  <a:lnTo>
                    <a:pt x="14795" y="390385"/>
                  </a:lnTo>
                  <a:lnTo>
                    <a:pt x="15049" y="391655"/>
                  </a:lnTo>
                  <a:lnTo>
                    <a:pt x="17018" y="394195"/>
                  </a:lnTo>
                  <a:lnTo>
                    <a:pt x="16789" y="394195"/>
                  </a:lnTo>
                  <a:lnTo>
                    <a:pt x="20497" y="396735"/>
                  </a:lnTo>
                  <a:lnTo>
                    <a:pt x="8445" y="396735"/>
                  </a:lnTo>
                  <a:lnTo>
                    <a:pt x="13779" y="399275"/>
                  </a:lnTo>
                  <a:lnTo>
                    <a:pt x="13512" y="399275"/>
                  </a:lnTo>
                  <a:lnTo>
                    <a:pt x="16192" y="400545"/>
                  </a:lnTo>
                  <a:lnTo>
                    <a:pt x="15633" y="401815"/>
                  </a:lnTo>
                  <a:lnTo>
                    <a:pt x="14249" y="400545"/>
                  </a:lnTo>
                  <a:lnTo>
                    <a:pt x="12534" y="400545"/>
                  </a:lnTo>
                  <a:lnTo>
                    <a:pt x="16725" y="403085"/>
                  </a:lnTo>
                  <a:lnTo>
                    <a:pt x="11531" y="403085"/>
                  </a:lnTo>
                  <a:lnTo>
                    <a:pt x="14287" y="404355"/>
                  </a:lnTo>
                  <a:lnTo>
                    <a:pt x="6324" y="404355"/>
                  </a:lnTo>
                  <a:lnTo>
                    <a:pt x="14325" y="408165"/>
                  </a:lnTo>
                  <a:lnTo>
                    <a:pt x="10985" y="408165"/>
                  </a:lnTo>
                  <a:lnTo>
                    <a:pt x="12738" y="409435"/>
                  </a:lnTo>
                  <a:lnTo>
                    <a:pt x="12090" y="409435"/>
                  </a:lnTo>
                  <a:lnTo>
                    <a:pt x="13881" y="413245"/>
                  </a:lnTo>
                  <a:lnTo>
                    <a:pt x="8509" y="414515"/>
                  </a:lnTo>
                  <a:lnTo>
                    <a:pt x="6400" y="418325"/>
                  </a:lnTo>
                  <a:lnTo>
                    <a:pt x="5753" y="418325"/>
                  </a:lnTo>
                  <a:lnTo>
                    <a:pt x="15849" y="419595"/>
                  </a:lnTo>
                  <a:lnTo>
                    <a:pt x="11239" y="420865"/>
                  </a:lnTo>
                  <a:lnTo>
                    <a:pt x="7886" y="419595"/>
                  </a:lnTo>
                  <a:lnTo>
                    <a:pt x="11658" y="422135"/>
                  </a:lnTo>
                  <a:lnTo>
                    <a:pt x="7073" y="424675"/>
                  </a:lnTo>
                  <a:lnTo>
                    <a:pt x="8648" y="425945"/>
                  </a:lnTo>
                  <a:lnTo>
                    <a:pt x="5930" y="425945"/>
                  </a:lnTo>
                  <a:lnTo>
                    <a:pt x="8115" y="428485"/>
                  </a:lnTo>
                  <a:lnTo>
                    <a:pt x="5689" y="428485"/>
                  </a:lnTo>
                  <a:lnTo>
                    <a:pt x="10236" y="429755"/>
                  </a:lnTo>
                  <a:lnTo>
                    <a:pt x="7912" y="429755"/>
                  </a:lnTo>
                  <a:lnTo>
                    <a:pt x="6248" y="431025"/>
                  </a:lnTo>
                  <a:lnTo>
                    <a:pt x="7658" y="431025"/>
                  </a:lnTo>
                  <a:lnTo>
                    <a:pt x="10210" y="432295"/>
                  </a:lnTo>
                  <a:lnTo>
                    <a:pt x="8407" y="432295"/>
                  </a:lnTo>
                  <a:lnTo>
                    <a:pt x="11557" y="433565"/>
                  </a:lnTo>
                  <a:lnTo>
                    <a:pt x="6654" y="433565"/>
                  </a:lnTo>
                  <a:lnTo>
                    <a:pt x="11176" y="434835"/>
                  </a:lnTo>
                  <a:lnTo>
                    <a:pt x="6502" y="433565"/>
                  </a:lnTo>
                  <a:lnTo>
                    <a:pt x="7188" y="436105"/>
                  </a:lnTo>
                  <a:lnTo>
                    <a:pt x="5854" y="436105"/>
                  </a:lnTo>
                  <a:lnTo>
                    <a:pt x="5829" y="437375"/>
                  </a:lnTo>
                  <a:lnTo>
                    <a:pt x="3276" y="437375"/>
                  </a:lnTo>
                  <a:lnTo>
                    <a:pt x="13233" y="439915"/>
                  </a:lnTo>
                  <a:lnTo>
                    <a:pt x="5956" y="439915"/>
                  </a:lnTo>
                  <a:lnTo>
                    <a:pt x="8229" y="442455"/>
                  </a:lnTo>
                  <a:lnTo>
                    <a:pt x="9690" y="443725"/>
                  </a:lnTo>
                  <a:lnTo>
                    <a:pt x="5435" y="443725"/>
                  </a:lnTo>
                  <a:lnTo>
                    <a:pt x="6794" y="444728"/>
                  </a:lnTo>
                  <a:lnTo>
                    <a:pt x="9740" y="443890"/>
                  </a:lnTo>
                  <a:lnTo>
                    <a:pt x="10490" y="446087"/>
                  </a:lnTo>
                  <a:lnTo>
                    <a:pt x="11023" y="446265"/>
                  </a:lnTo>
                  <a:lnTo>
                    <a:pt x="9677" y="447535"/>
                  </a:lnTo>
                  <a:lnTo>
                    <a:pt x="6896" y="447535"/>
                  </a:lnTo>
                  <a:lnTo>
                    <a:pt x="8610" y="448805"/>
                  </a:lnTo>
                  <a:lnTo>
                    <a:pt x="6045" y="450075"/>
                  </a:lnTo>
                  <a:lnTo>
                    <a:pt x="8407" y="451345"/>
                  </a:lnTo>
                  <a:lnTo>
                    <a:pt x="11125" y="451345"/>
                  </a:lnTo>
                  <a:lnTo>
                    <a:pt x="13703" y="453415"/>
                  </a:lnTo>
                  <a:lnTo>
                    <a:pt x="9867" y="452615"/>
                  </a:lnTo>
                  <a:lnTo>
                    <a:pt x="14173" y="455155"/>
                  </a:lnTo>
                  <a:lnTo>
                    <a:pt x="6591" y="452615"/>
                  </a:lnTo>
                  <a:lnTo>
                    <a:pt x="6972" y="453885"/>
                  </a:lnTo>
                  <a:lnTo>
                    <a:pt x="6502" y="453885"/>
                  </a:lnTo>
                  <a:lnTo>
                    <a:pt x="7518" y="455155"/>
                  </a:lnTo>
                  <a:lnTo>
                    <a:pt x="7061" y="455155"/>
                  </a:lnTo>
                  <a:lnTo>
                    <a:pt x="10934" y="456425"/>
                  </a:lnTo>
                  <a:lnTo>
                    <a:pt x="8572" y="456425"/>
                  </a:lnTo>
                  <a:lnTo>
                    <a:pt x="8712" y="457695"/>
                  </a:lnTo>
                  <a:lnTo>
                    <a:pt x="13614" y="458965"/>
                  </a:lnTo>
                  <a:lnTo>
                    <a:pt x="11480" y="460235"/>
                  </a:lnTo>
                  <a:lnTo>
                    <a:pt x="7061" y="458965"/>
                  </a:lnTo>
                  <a:lnTo>
                    <a:pt x="9931" y="460235"/>
                  </a:lnTo>
                  <a:lnTo>
                    <a:pt x="6057" y="460235"/>
                  </a:lnTo>
                  <a:lnTo>
                    <a:pt x="7099" y="461505"/>
                  </a:lnTo>
                  <a:lnTo>
                    <a:pt x="8864" y="461505"/>
                  </a:lnTo>
                  <a:lnTo>
                    <a:pt x="11595" y="462775"/>
                  </a:lnTo>
                  <a:lnTo>
                    <a:pt x="10858" y="462775"/>
                  </a:lnTo>
                  <a:lnTo>
                    <a:pt x="12750" y="464045"/>
                  </a:lnTo>
                  <a:lnTo>
                    <a:pt x="14185" y="464045"/>
                  </a:lnTo>
                  <a:lnTo>
                    <a:pt x="14401" y="465315"/>
                  </a:lnTo>
                  <a:lnTo>
                    <a:pt x="12077" y="465315"/>
                  </a:lnTo>
                  <a:lnTo>
                    <a:pt x="14516" y="466585"/>
                  </a:lnTo>
                  <a:lnTo>
                    <a:pt x="12217" y="466585"/>
                  </a:lnTo>
                  <a:lnTo>
                    <a:pt x="9207" y="465315"/>
                  </a:lnTo>
                  <a:lnTo>
                    <a:pt x="8382" y="465315"/>
                  </a:lnTo>
                  <a:lnTo>
                    <a:pt x="11569" y="466585"/>
                  </a:lnTo>
                  <a:lnTo>
                    <a:pt x="9055" y="466585"/>
                  </a:lnTo>
                  <a:lnTo>
                    <a:pt x="12446" y="467855"/>
                  </a:lnTo>
                  <a:lnTo>
                    <a:pt x="8890" y="467855"/>
                  </a:lnTo>
                  <a:lnTo>
                    <a:pt x="8280" y="469125"/>
                  </a:lnTo>
                  <a:lnTo>
                    <a:pt x="13830" y="467855"/>
                  </a:lnTo>
                  <a:lnTo>
                    <a:pt x="11557" y="469125"/>
                  </a:lnTo>
                  <a:lnTo>
                    <a:pt x="9334" y="469125"/>
                  </a:lnTo>
                  <a:lnTo>
                    <a:pt x="11963" y="471665"/>
                  </a:lnTo>
                  <a:lnTo>
                    <a:pt x="6870" y="471665"/>
                  </a:lnTo>
                  <a:lnTo>
                    <a:pt x="10604" y="474205"/>
                  </a:lnTo>
                  <a:lnTo>
                    <a:pt x="9486" y="475475"/>
                  </a:lnTo>
                  <a:lnTo>
                    <a:pt x="9956" y="475475"/>
                  </a:lnTo>
                  <a:lnTo>
                    <a:pt x="15417" y="476745"/>
                  </a:lnTo>
                  <a:lnTo>
                    <a:pt x="7099" y="475475"/>
                  </a:lnTo>
                  <a:lnTo>
                    <a:pt x="9588" y="476745"/>
                  </a:lnTo>
                  <a:lnTo>
                    <a:pt x="6159" y="476745"/>
                  </a:lnTo>
                  <a:lnTo>
                    <a:pt x="8255" y="478015"/>
                  </a:lnTo>
                  <a:lnTo>
                    <a:pt x="9766" y="480555"/>
                  </a:lnTo>
                  <a:lnTo>
                    <a:pt x="8369" y="479285"/>
                  </a:lnTo>
                  <a:lnTo>
                    <a:pt x="7035" y="480555"/>
                  </a:lnTo>
                  <a:lnTo>
                    <a:pt x="7442" y="480555"/>
                  </a:lnTo>
                  <a:lnTo>
                    <a:pt x="6705" y="481825"/>
                  </a:lnTo>
                  <a:lnTo>
                    <a:pt x="9893" y="481825"/>
                  </a:lnTo>
                  <a:lnTo>
                    <a:pt x="6870" y="483095"/>
                  </a:lnTo>
                  <a:lnTo>
                    <a:pt x="7810" y="484365"/>
                  </a:lnTo>
                  <a:lnTo>
                    <a:pt x="9004" y="485635"/>
                  </a:lnTo>
                  <a:lnTo>
                    <a:pt x="6769" y="486905"/>
                  </a:lnTo>
                  <a:lnTo>
                    <a:pt x="5575" y="486905"/>
                  </a:lnTo>
                  <a:lnTo>
                    <a:pt x="6667" y="488175"/>
                  </a:lnTo>
                  <a:lnTo>
                    <a:pt x="10934" y="488175"/>
                  </a:lnTo>
                  <a:lnTo>
                    <a:pt x="11442" y="488175"/>
                  </a:lnTo>
                  <a:lnTo>
                    <a:pt x="12484" y="489445"/>
                  </a:lnTo>
                  <a:lnTo>
                    <a:pt x="10934" y="488175"/>
                  </a:lnTo>
                  <a:lnTo>
                    <a:pt x="8597" y="489445"/>
                  </a:lnTo>
                  <a:lnTo>
                    <a:pt x="5143" y="489445"/>
                  </a:lnTo>
                  <a:lnTo>
                    <a:pt x="14300" y="490715"/>
                  </a:lnTo>
                  <a:lnTo>
                    <a:pt x="13385" y="490715"/>
                  </a:lnTo>
                  <a:lnTo>
                    <a:pt x="13385" y="493255"/>
                  </a:lnTo>
                  <a:lnTo>
                    <a:pt x="10566" y="493255"/>
                  </a:lnTo>
                  <a:lnTo>
                    <a:pt x="10071" y="492404"/>
                  </a:lnTo>
                  <a:lnTo>
                    <a:pt x="13385" y="493255"/>
                  </a:lnTo>
                  <a:lnTo>
                    <a:pt x="13385" y="490715"/>
                  </a:lnTo>
                  <a:lnTo>
                    <a:pt x="10629" y="490715"/>
                  </a:lnTo>
                  <a:lnTo>
                    <a:pt x="12242" y="491985"/>
                  </a:lnTo>
                  <a:lnTo>
                    <a:pt x="9817" y="491985"/>
                  </a:lnTo>
                  <a:lnTo>
                    <a:pt x="9029" y="491985"/>
                  </a:lnTo>
                  <a:lnTo>
                    <a:pt x="10579" y="490715"/>
                  </a:lnTo>
                  <a:lnTo>
                    <a:pt x="8318" y="490715"/>
                  </a:lnTo>
                  <a:lnTo>
                    <a:pt x="8382" y="491985"/>
                  </a:lnTo>
                  <a:lnTo>
                    <a:pt x="6108" y="491985"/>
                  </a:lnTo>
                  <a:lnTo>
                    <a:pt x="4508" y="493255"/>
                  </a:lnTo>
                  <a:lnTo>
                    <a:pt x="5422" y="493255"/>
                  </a:lnTo>
                  <a:lnTo>
                    <a:pt x="12547" y="494525"/>
                  </a:lnTo>
                  <a:lnTo>
                    <a:pt x="6781" y="494525"/>
                  </a:lnTo>
                  <a:lnTo>
                    <a:pt x="6527" y="494525"/>
                  </a:lnTo>
                  <a:lnTo>
                    <a:pt x="6946" y="494626"/>
                  </a:lnTo>
                  <a:lnTo>
                    <a:pt x="8559" y="495795"/>
                  </a:lnTo>
                  <a:lnTo>
                    <a:pt x="533" y="495795"/>
                  </a:lnTo>
                  <a:lnTo>
                    <a:pt x="4140" y="497065"/>
                  </a:lnTo>
                  <a:lnTo>
                    <a:pt x="4483" y="497065"/>
                  </a:lnTo>
                  <a:lnTo>
                    <a:pt x="7810" y="498335"/>
                  </a:lnTo>
                  <a:lnTo>
                    <a:pt x="0" y="498335"/>
                  </a:lnTo>
                  <a:lnTo>
                    <a:pt x="4546" y="500875"/>
                  </a:lnTo>
                  <a:lnTo>
                    <a:pt x="6324" y="502145"/>
                  </a:lnTo>
                  <a:lnTo>
                    <a:pt x="9702" y="502145"/>
                  </a:lnTo>
                  <a:lnTo>
                    <a:pt x="11252" y="503415"/>
                  </a:lnTo>
                  <a:lnTo>
                    <a:pt x="9588" y="504685"/>
                  </a:lnTo>
                  <a:lnTo>
                    <a:pt x="13436" y="504685"/>
                  </a:lnTo>
                  <a:lnTo>
                    <a:pt x="13741" y="504685"/>
                  </a:lnTo>
                  <a:lnTo>
                    <a:pt x="14935" y="504685"/>
                  </a:lnTo>
                  <a:lnTo>
                    <a:pt x="17551" y="503415"/>
                  </a:lnTo>
                  <a:lnTo>
                    <a:pt x="15392" y="502920"/>
                  </a:lnTo>
                  <a:lnTo>
                    <a:pt x="15481" y="503415"/>
                  </a:lnTo>
                  <a:lnTo>
                    <a:pt x="15227" y="502881"/>
                  </a:lnTo>
                  <a:lnTo>
                    <a:pt x="11912" y="502145"/>
                  </a:lnTo>
                  <a:lnTo>
                    <a:pt x="12331" y="502145"/>
                  </a:lnTo>
                  <a:lnTo>
                    <a:pt x="8763" y="500875"/>
                  </a:lnTo>
                  <a:lnTo>
                    <a:pt x="13804" y="500875"/>
                  </a:lnTo>
                  <a:lnTo>
                    <a:pt x="11798" y="499605"/>
                  </a:lnTo>
                  <a:lnTo>
                    <a:pt x="13093" y="499605"/>
                  </a:lnTo>
                  <a:lnTo>
                    <a:pt x="14770" y="499605"/>
                  </a:lnTo>
                  <a:lnTo>
                    <a:pt x="10706" y="498335"/>
                  </a:lnTo>
                  <a:lnTo>
                    <a:pt x="17691" y="498335"/>
                  </a:lnTo>
                  <a:lnTo>
                    <a:pt x="11442" y="497065"/>
                  </a:lnTo>
                  <a:lnTo>
                    <a:pt x="17805" y="497065"/>
                  </a:lnTo>
                  <a:lnTo>
                    <a:pt x="13131" y="495795"/>
                  </a:lnTo>
                  <a:lnTo>
                    <a:pt x="18999" y="497065"/>
                  </a:lnTo>
                  <a:lnTo>
                    <a:pt x="18161" y="495795"/>
                  </a:lnTo>
                  <a:lnTo>
                    <a:pt x="14401" y="495795"/>
                  </a:lnTo>
                  <a:lnTo>
                    <a:pt x="16484" y="494677"/>
                  </a:lnTo>
                  <a:lnTo>
                    <a:pt x="16764" y="494525"/>
                  </a:lnTo>
                  <a:lnTo>
                    <a:pt x="15633" y="493255"/>
                  </a:lnTo>
                  <a:lnTo>
                    <a:pt x="16878" y="493255"/>
                  </a:lnTo>
                  <a:lnTo>
                    <a:pt x="17919" y="491985"/>
                  </a:lnTo>
                  <a:lnTo>
                    <a:pt x="20027" y="491985"/>
                  </a:lnTo>
                  <a:lnTo>
                    <a:pt x="16243" y="490715"/>
                  </a:lnTo>
                  <a:lnTo>
                    <a:pt x="17081" y="490715"/>
                  </a:lnTo>
                  <a:lnTo>
                    <a:pt x="16370" y="489445"/>
                  </a:lnTo>
                  <a:lnTo>
                    <a:pt x="18643" y="490715"/>
                  </a:lnTo>
                  <a:lnTo>
                    <a:pt x="20561" y="490715"/>
                  </a:lnTo>
                  <a:lnTo>
                    <a:pt x="19367" y="489445"/>
                  </a:lnTo>
                  <a:lnTo>
                    <a:pt x="21145" y="489445"/>
                  </a:lnTo>
                  <a:lnTo>
                    <a:pt x="18046" y="488175"/>
                  </a:lnTo>
                  <a:lnTo>
                    <a:pt x="20078" y="486905"/>
                  </a:lnTo>
                  <a:lnTo>
                    <a:pt x="18846" y="486905"/>
                  </a:lnTo>
                  <a:lnTo>
                    <a:pt x="18757" y="486283"/>
                  </a:lnTo>
                  <a:lnTo>
                    <a:pt x="18554" y="486905"/>
                  </a:lnTo>
                  <a:lnTo>
                    <a:pt x="18376" y="486905"/>
                  </a:lnTo>
                  <a:lnTo>
                    <a:pt x="17259" y="486448"/>
                  </a:lnTo>
                  <a:lnTo>
                    <a:pt x="17259" y="486905"/>
                  </a:lnTo>
                  <a:lnTo>
                    <a:pt x="15417" y="486905"/>
                  </a:lnTo>
                  <a:lnTo>
                    <a:pt x="15240" y="486511"/>
                  </a:lnTo>
                  <a:lnTo>
                    <a:pt x="15240" y="486905"/>
                  </a:lnTo>
                  <a:lnTo>
                    <a:pt x="12598" y="486905"/>
                  </a:lnTo>
                  <a:lnTo>
                    <a:pt x="10960" y="485635"/>
                  </a:lnTo>
                  <a:lnTo>
                    <a:pt x="14262" y="485635"/>
                  </a:lnTo>
                  <a:lnTo>
                    <a:pt x="15240" y="486905"/>
                  </a:lnTo>
                  <a:lnTo>
                    <a:pt x="15240" y="486511"/>
                  </a:lnTo>
                  <a:lnTo>
                    <a:pt x="14859" y="485635"/>
                  </a:lnTo>
                  <a:lnTo>
                    <a:pt x="17259" y="486905"/>
                  </a:lnTo>
                  <a:lnTo>
                    <a:pt x="17259" y="486448"/>
                  </a:lnTo>
                  <a:lnTo>
                    <a:pt x="15278" y="485635"/>
                  </a:lnTo>
                  <a:lnTo>
                    <a:pt x="18656" y="485635"/>
                  </a:lnTo>
                  <a:lnTo>
                    <a:pt x="18757" y="486283"/>
                  </a:lnTo>
                  <a:lnTo>
                    <a:pt x="18973" y="485635"/>
                  </a:lnTo>
                  <a:lnTo>
                    <a:pt x="18846" y="485635"/>
                  </a:lnTo>
                  <a:lnTo>
                    <a:pt x="18808" y="484365"/>
                  </a:lnTo>
                  <a:lnTo>
                    <a:pt x="21348" y="485635"/>
                  </a:lnTo>
                  <a:lnTo>
                    <a:pt x="22453" y="485635"/>
                  </a:lnTo>
                  <a:lnTo>
                    <a:pt x="22263" y="485470"/>
                  </a:lnTo>
                  <a:lnTo>
                    <a:pt x="22644" y="485508"/>
                  </a:lnTo>
                  <a:lnTo>
                    <a:pt x="22872" y="485521"/>
                  </a:lnTo>
                  <a:lnTo>
                    <a:pt x="22517" y="485470"/>
                  </a:lnTo>
                  <a:lnTo>
                    <a:pt x="22225" y="485432"/>
                  </a:lnTo>
                  <a:lnTo>
                    <a:pt x="21069" y="484365"/>
                  </a:lnTo>
                  <a:lnTo>
                    <a:pt x="21869" y="484365"/>
                  </a:lnTo>
                  <a:lnTo>
                    <a:pt x="20574" y="483095"/>
                  </a:lnTo>
                  <a:lnTo>
                    <a:pt x="21742" y="481825"/>
                  </a:lnTo>
                  <a:lnTo>
                    <a:pt x="18135" y="481825"/>
                  </a:lnTo>
                  <a:lnTo>
                    <a:pt x="15214" y="480555"/>
                  </a:lnTo>
                  <a:lnTo>
                    <a:pt x="20180" y="480555"/>
                  </a:lnTo>
                  <a:lnTo>
                    <a:pt x="19088" y="478116"/>
                  </a:lnTo>
                  <a:lnTo>
                    <a:pt x="19621" y="476745"/>
                  </a:lnTo>
                  <a:lnTo>
                    <a:pt x="17487" y="476745"/>
                  </a:lnTo>
                  <a:lnTo>
                    <a:pt x="17526" y="475475"/>
                  </a:lnTo>
                  <a:lnTo>
                    <a:pt x="18808" y="475475"/>
                  </a:lnTo>
                  <a:lnTo>
                    <a:pt x="20612" y="474205"/>
                  </a:lnTo>
                  <a:lnTo>
                    <a:pt x="21920" y="475183"/>
                  </a:lnTo>
                  <a:lnTo>
                    <a:pt x="21831" y="475475"/>
                  </a:lnTo>
                  <a:lnTo>
                    <a:pt x="22313" y="475475"/>
                  </a:lnTo>
                  <a:lnTo>
                    <a:pt x="24485" y="475475"/>
                  </a:lnTo>
                  <a:lnTo>
                    <a:pt x="22237" y="474408"/>
                  </a:lnTo>
                  <a:lnTo>
                    <a:pt x="21805" y="474205"/>
                  </a:lnTo>
                  <a:lnTo>
                    <a:pt x="25184" y="474205"/>
                  </a:lnTo>
                  <a:lnTo>
                    <a:pt x="24447" y="472935"/>
                  </a:lnTo>
                  <a:lnTo>
                    <a:pt x="30568" y="472935"/>
                  </a:lnTo>
                  <a:lnTo>
                    <a:pt x="19405" y="469125"/>
                  </a:lnTo>
                  <a:lnTo>
                    <a:pt x="22009" y="469125"/>
                  </a:lnTo>
                  <a:lnTo>
                    <a:pt x="24777" y="470395"/>
                  </a:lnTo>
                  <a:lnTo>
                    <a:pt x="24244" y="469125"/>
                  </a:lnTo>
                  <a:lnTo>
                    <a:pt x="27622" y="469125"/>
                  </a:lnTo>
                  <a:lnTo>
                    <a:pt x="27660" y="467855"/>
                  </a:lnTo>
                  <a:lnTo>
                    <a:pt x="29705" y="467855"/>
                  </a:lnTo>
                  <a:lnTo>
                    <a:pt x="22745" y="466585"/>
                  </a:lnTo>
                  <a:lnTo>
                    <a:pt x="22961" y="466585"/>
                  </a:lnTo>
                  <a:lnTo>
                    <a:pt x="19646" y="465315"/>
                  </a:lnTo>
                  <a:lnTo>
                    <a:pt x="18605" y="465315"/>
                  </a:lnTo>
                  <a:lnTo>
                    <a:pt x="19164" y="464045"/>
                  </a:lnTo>
                  <a:lnTo>
                    <a:pt x="23888" y="465315"/>
                  </a:lnTo>
                  <a:lnTo>
                    <a:pt x="24485" y="465315"/>
                  </a:lnTo>
                  <a:lnTo>
                    <a:pt x="24968" y="466585"/>
                  </a:lnTo>
                  <a:lnTo>
                    <a:pt x="26339" y="466585"/>
                  </a:lnTo>
                  <a:lnTo>
                    <a:pt x="25133" y="465315"/>
                  </a:lnTo>
                  <a:lnTo>
                    <a:pt x="25730" y="465315"/>
                  </a:lnTo>
                  <a:lnTo>
                    <a:pt x="26428" y="465315"/>
                  </a:lnTo>
                  <a:lnTo>
                    <a:pt x="26428" y="464845"/>
                  </a:lnTo>
                  <a:lnTo>
                    <a:pt x="27051" y="464439"/>
                  </a:lnTo>
                  <a:lnTo>
                    <a:pt x="28422" y="465315"/>
                  </a:lnTo>
                  <a:lnTo>
                    <a:pt x="27444" y="464172"/>
                  </a:lnTo>
                  <a:lnTo>
                    <a:pt x="27647" y="464045"/>
                  </a:lnTo>
                  <a:lnTo>
                    <a:pt x="27330" y="464045"/>
                  </a:lnTo>
                  <a:lnTo>
                    <a:pt x="26441" y="464045"/>
                  </a:lnTo>
                  <a:lnTo>
                    <a:pt x="25996" y="464045"/>
                  </a:lnTo>
                  <a:lnTo>
                    <a:pt x="27317" y="462775"/>
                  </a:lnTo>
                  <a:lnTo>
                    <a:pt x="25196" y="462775"/>
                  </a:lnTo>
                  <a:lnTo>
                    <a:pt x="26911" y="461505"/>
                  </a:lnTo>
                  <a:lnTo>
                    <a:pt x="22948" y="461505"/>
                  </a:lnTo>
                  <a:lnTo>
                    <a:pt x="22542" y="460235"/>
                  </a:lnTo>
                  <a:lnTo>
                    <a:pt x="24485" y="460235"/>
                  </a:lnTo>
                  <a:lnTo>
                    <a:pt x="26987" y="461505"/>
                  </a:lnTo>
                  <a:lnTo>
                    <a:pt x="25552" y="460235"/>
                  </a:lnTo>
                  <a:lnTo>
                    <a:pt x="26898" y="460235"/>
                  </a:lnTo>
                  <a:lnTo>
                    <a:pt x="29794" y="461505"/>
                  </a:lnTo>
                  <a:lnTo>
                    <a:pt x="27546" y="460235"/>
                  </a:lnTo>
                  <a:lnTo>
                    <a:pt x="31584" y="460235"/>
                  </a:lnTo>
                  <a:lnTo>
                    <a:pt x="32080" y="458965"/>
                  </a:lnTo>
                  <a:lnTo>
                    <a:pt x="27470" y="458965"/>
                  </a:lnTo>
                  <a:lnTo>
                    <a:pt x="25323" y="457695"/>
                  </a:lnTo>
                  <a:lnTo>
                    <a:pt x="26162" y="457695"/>
                  </a:lnTo>
                  <a:lnTo>
                    <a:pt x="26631" y="457695"/>
                  </a:lnTo>
                  <a:lnTo>
                    <a:pt x="35166" y="457695"/>
                  </a:lnTo>
                  <a:lnTo>
                    <a:pt x="28486" y="456425"/>
                  </a:lnTo>
                  <a:lnTo>
                    <a:pt x="31775" y="456425"/>
                  </a:lnTo>
                  <a:lnTo>
                    <a:pt x="28778" y="455155"/>
                  </a:lnTo>
                  <a:lnTo>
                    <a:pt x="28956" y="455155"/>
                  </a:lnTo>
                  <a:lnTo>
                    <a:pt x="27419" y="454380"/>
                  </a:lnTo>
                  <a:lnTo>
                    <a:pt x="27419" y="456425"/>
                  </a:lnTo>
                  <a:lnTo>
                    <a:pt x="26314" y="457530"/>
                  </a:lnTo>
                  <a:lnTo>
                    <a:pt x="24142" y="456425"/>
                  </a:lnTo>
                  <a:lnTo>
                    <a:pt x="27419" y="456425"/>
                  </a:lnTo>
                  <a:lnTo>
                    <a:pt x="27419" y="454380"/>
                  </a:lnTo>
                  <a:lnTo>
                    <a:pt x="26466" y="453885"/>
                  </a:lnTo>
                  <a:lnTo>
                    <a:pt x="25501" y="453885"/>
                  </a:lnTo>
                  <a:lnTo>
                    <a:pt x="24930" y="453656"/>
                  </a:lnTo>
                  <a:lnTo>
                    <a:pt x="24841" y="453885"/>
                  </a:lnTo>
                  <a:lnTo>
                    <a:pt x="24422" y="453885"/>
                  </a:lnTo>
                  <a:lnTo>
                    <a:pt x="24218" y="453364"/>
                  </a:lnTo>
                  <a:lnTo>
                    <a:pt x="22339" y="452615"/>
                  </a:lnTo>
                  <a:lnTo>
                    <a:pt x="23914" y="452615"/>
                  </a:lnTo>
                  <a:lnTo>
                    <a:pt x="24218" y="453364"/>
                  </a:lnTo>
                  <a:lnTo>
                    <a:pt x="24930" y="453656"/>
                  </a:lnTo>
                  <a:lnTo>
                    <a:pt x="25349" y="452615"/>
                  </a:lnTo>
                  <a:lnTo>
                    <a:pt x="29019" y="452615"/>
                  </a:lnTo>
                  <a:lnTo>
                    <a:pt x="26936" y="451345"/>
                  </a:lnTo>
                  <a:lnTo>
                    <a:pt x="28244" y="451345"/>
                  </a:lnTo>
                  <a:lnTo>
                    <a:pt x="30403" y="452615"/>
                  </a:lnTo>
                  <a:lnTo>
                    <a:pt x="31280" y="451345"/>
                  </a:lnTo>
                  <a:lnTo>
                    <a:pt x="33934" y="451345"/>
                  </a:lnTo>
                  <a:lnTo>
                    <a:pt x="32092" y="450075"/>
                  </a:lnTo>
                  <a:lnTo>
                    <a:pt x="30187" y="450075"/>
                  </a:lnTo>
                  <a:lnTo>
                    <a:pt x="27863" y="448805"/>
                  </a:lnTo>
                  <a:lnTo>
                    <a:pt x="29400" y="451345"/>
                  </a:lnTo>
                  <a:lnTo>
                    <a:pt x="27190" y="450532"/>
                  </a:lnTo>
                  <a:lnTo>
                    <a:pt x="26898" y="451345"/>
                  </a:lnTo>
                  <a:lnTo>
                    <a:pt x="24955" y="450075"/>
                  </a:lnTo>
                  <a:lnTo>
                    <a:pt x="25933" y="450075"/>
                  </a:lnTo>
                  <a:lnTo>
                    <a:pt x="27190" y="450532"/>
                  </a:lnTo>
                  <a:lnTo>
                    <a:pt x="27355" y="450075"/>
                  </a:lnTo>
                  <a:lnTo>
                    <a:pt x="21488" y="448805"/>
                  </a:lnTo>
                  <a:lnTo>
                    <a:pt x="27863" y="448805"/>
                  </a:lnTo>
                  <a:lnTo>
                    <a:pt x="33070" y="448805"/>
                  </a:lnTo>
                  <a:lnTo>
                    <a:pt x="27330" y="447535"/>
                  </a:lnTo>
                  <a:lnTo>
                    <a:pt x="29057" y="446265"/>
                  </a:lnTo>
                  <a:lnTo>
                    <a:pt x="25527" y="446265"/>
                  </a:lnTo>
                  <a:lnTo>
                    <a:pt x="27698" y="444995"/>
                  </a:lnTo>
                  <a:lnTo>
                    <a:pt x="29387" y="444995"/>
                  </a:lnTo>
                  <a:lnTo>
                    <a:pt x="31191" y="443725"/>
                  </a:lnTo>
                  <a:lnTo>
                    <a:pt x="29908" y="443725"/>
                  </a:lnTo>
                  <a:lnTo>
                    <a:pt x="31165" y="442455"/>
                  </a:lnTo>
                  <a:lnTo>
                    <a:pt x="24244" y="441185"/>
                  </a:lnTo>
                  <a:lnTo>
                    <a:pt x="25095" y="439915"/>
                  </a:lnTo>
                  <a:lnTo>
                    <a:pt x="27279" y="441185"/>
                  </a:lnTo>
                  <a:lnTo>
                    <a:pt x="30670" y="441185"/>
                  </a:lnTo>
                  <a:lnTo>
                    <a:pt x="26746" y="439915"/>
                  </a:lnTo>
                  <a:lnTo>
                    <a:pt x="28727" y="439915"/>
                  </a:lnTo>
                  <a:lnTo>
                    <a:pt x="27851" y="438645"/>
                  </a:lnTo>
                  <a:lnTo>
                    <a:pt x="25946" y="438645"/>
                  </a:lnTo>
                  <a:lnTo>
                    <a:pt x="25666" y="437375"/>
                  </a:lnTo>
                  <a:lnTo>
                    <a:pt x="29883" y="437375"/>
                  </a:lnTo>
                  <a:lnTo>
                    <a:pt x="23317" y="434835"/>
                  </a:lnTo>
                  <a:lnTo>
                    <a:pt x="28930" y="434835"/>
                  </a:lnTo>
                  <a:lnTo>
                    <a:pt x="28359" y="433565"/>
                  </a:lnTo>
                  <a:lnTo>
                    <a:pt x="27825" y="432295"/>
                  </a:lnTo>
                  <a:lnTo>
                    <a:pt x="30594" y="432295"/>
                  </a:lnTo>
                  <a:lnTo>
                    <a:pt x="22771" y="431025"/>
                  </a:lnTo>
                  <a:lnTo>
                    <a:pt x="25057" y="429755"/>
                  </a:lnTo>
                  <a:lnTo>
                    <a:pt x="27330" y="429755"/>
                  </a:lnTo>
                  <a:lnTo>
                    <a:pt x="28092" y="430009"/>
                  </a:lnTo>
                  <a:lnTo>
                    <a:pt x="28435" y="429755"/>
                  </a:lnTo>
                  <a:lnTo>
                    <a:pt x="34099" y="429755"/>
                  </a:lnTo>
                  <a:lnTo>
                    <a:pt x="29375" y="428485"/>
                  </a:lnTo>
                  <a:lnTo>
                    <a:pt x="29984" y="427215"/>
                  </a:lnTo>
                  <a:lnTo>
                    <a:pt x="31000" y="427215"/>
                  </a:lnTo>
                  <a:lnTo>
                    <a:pt x="27660" y="425945"/>
                  </a:lnTo>
                  <a:lnTo>
                    <a:pt x="26695" y="424675"/>
                  </a:lnTo>
                  <a:lnTo>
                    <a:pt x="25590" y="424675"/>
                  </a:lnTo>
                  <a:lnTo>
                    <a:pt x="24955" y="423405"/>
                  </a:lnTo>
                  <a:lnTo>
                    <a:pt x="25869" y="423405"/>
                  </a:lnTo>
                  <a:lnTo>
                    <a:pt x="30683" y="423405"/>
                  </a:lnTo>
                  <a:lnTo>
                    <a:pt x="34442" y="424675"/>
                  </a:lnTo>
                  <a:lnTo>
                    <a:pt x="30695" y="423405"/>
                  </a:lnTo>
                  <a:lnTo>
                    <a:pt x="31407" y="422135"/>
                  </a:lnTo>
                  <a:lnTo>
                    <a:pt x="33007" y="423405"/>
                  </a:lnTo>
                  <a:lnTo>
                    <a:pt x="32639" y="422135"/>
                  </a:lnTo>
                  <a:lnTo>
                    <a:pt x="28575" y="420865"/>
                  </a:lnTo>
                  <a:lnTo>
                    <a:pt x="29032" y="419595"/>
                  </a:lnTo>
                  <a:lnTo>
                    <a:pt x="27800" y="419595"/>
                  </a:lnTo>
                  <a:lnTo>
                    <a:pt x="23863" y="418325"/>
                  </a:lnTo>
                  <a:lnTo>
                    <a:pt x="30149" y="419595"/>
                  </a:lnTo>
                  <a:lnTo>
                    <a:pt x="27241" y="418325"/>
                  </a:lnTo>
                  <a:lnTo>
                    <a:pt x="31356" y="419595"/>
                  </a:lnTo>
                  <a:lnTo>
                    <a:pt x="30441" y="418325"/>
                  </a:lnTo>
                  <a:lnTo>
                    <a:pt x="27635" y="417055"/>
                  </a:lnTo>
                  <a:lnTo>
                    <a:pt x="27012" y="415861"/>
                  </a:lnTo>
                  <a:lnTo>
                    <a:pt x="27165" y="415861"/>
                  </a:lnTo>
                  <a:lnTo>
                    <a:pt x="27266" y="414515"/>
                  </a:lnTo>
                  <a:lnTo>
                    <a:pt x="35166" y="415785"/>
                  </a:lnTo>
                  <a:lnTo>
                    <a:pt x="32385" y="414515"/>
                  </a:lnTo>
                  <a:lnTo>
                    <a:pt x="29591" y="413245"/>
                  </a:lnTo>
                  <a:lnTo>
                    <a:pt x="35826" y="413245"/>
                  </a:lnTo>
                  <a:lnTo>
                    <a:pt x="33121" y="411975"/>
                  </a:lnTo>
                  <a:lnTo>
                    <a:pt x="37515" y="410705"/>
                  </a:lnTo>
                  <a:lnTo>
                    <a:pt x="37312" y="409435"/>
                  </a:lnTo>
                  <a:lnTo>
                    <a:pt x="31038" y="408165"/>
                  </a:lnTo>
                  <a:lnTo>
                    <a:pt x="37198" y="408165"/>
                  </a:lnTo>
                  <a:lnTo>
                    <a:pt x="30861" y="406895"/>
                  </a:lnTo>
                  <a:lnTo>
                    <a:pt x="31051" y="406895"/>
                  </a:lnTo>
                  <a:lnTo>
                    <a:pt x="32473" y="406438"/>
                  </a:lnTo>
                  <a:lnTo>
                    <a:pt x="34569" y="407301"/>
                  </a:lnTo>
                  <a:lnTo>
                    <a:pt x="34112" y="405917"/>
                  </a:lnTo>
                  <a:lnTo>
                    <a:pt x="35013" y="405625"/>
                  </a:lnTo>
                  <a:lnTo>
                    <a:pt x="36893" y="405625"/>
                  </a:lnTo>
                  <a:lnTo>
                    <a:pt x="36347" y="406895"/>
                  </a:lnTo>
                  <a:lnTo>
                    <a:pt x="37782" y="406895"/>
                  </a:lnTo>
                  <a:lnTo>
                    <a:pt x="38392" y="405625"/>
                  </a:lnTo>
                  <a:lnTo>
                    <a:pt x="37007" y="405625"/>
                  </a:lnTo>
                  <a:lnTo>
                    <a:pt x="33807" y="404355"/>
                  </a:lnTo>
                  <a:lnTo>
                    <a:pt x="42481" y="405625"/>
                  </a:lnTo>
                  <a:lnTo>
                    <a:pt x="39331" y="404355"/>
                  </a:lnTo>
                  <a:lnTo>
                    <a:pt x="41249" y="404355"/>
                  </a:lnTo>
                  <a:lnTo>
                    <a:pt x="40170" y="403085"/>
                  </a:lnTo>
                  <a:lnTo>
                    <a:pt x="41656" y="401815"/>
                  </a:lnTo>
                  <a:lnTo>
                    <a:pt x="39751" y="401332"/>
                  </a:lnTo>
                  <a:lnTo>
                    <a:pt x="40068" y="400545"/>
                  </a:lnTo>
                  <a:lnTo>
                    <a:pt x="40563" y="399275"/>
                  </a:lnTo>
                  <a:lnTo>
                    <a:pt x="39382" y="398767"/>
                  </a:lnTo>
                  <a:lnTo>
                    <a:pt x="39382" y="401231"/>
                  </a:lnTo>
                  <a:lnTo>
                    <a:pt x="36652" y="400545"/>
                  </a:lnTo>
                  <a:lnTo>
                    <a:pt x="39154" y="400545"/>
                  </a:lnTo>
                  <a:lnTo>
                    <a:pt x="39382" y="401231"/>
                  </a:lnTo>
                  <a:lnTo>
                    <a:pt x="39382" y="398767"/>
                  </a:lnTo>
                  <a:lnTo>
                    <a:pt x="34658" y="396735"/>
                  </a:lnTo>
                  <a:lnTo>
                    <a:pt x="39090" y="396735"/>
                  </a:lnTo>
                  <a:lnTo>
                    <a:pt x="36652" y="395465"/>
                  </a:lnTo>
                  <a:lnTo>
                    <a:pt x="39916" y="395465"/>
                  </a:lnTo>
                  <a:lnTo>
                    <a:pt x="37312" y="394195"/>
                  </a:lnTo>
                  <a:lnTo>
                    <a:pt x="38265" y="394195"/>
                  </a:lnTo>
                  <a:lnTo>
                    <a:pt x="39954" y="395465"/>
                  </a:lnTo>
                  <a:lnTo>
                    <a:pt x="42202" y="394195"/>
                  </a:lnTo>
                  <a:lnTo>
                    <a:pt x="36055" y="391655"/>
                  </a:lnTo>
                  <a:lnTo>
                    <a:pt x="35179" y="390385"/>
                  </a:lnTo>
                  <a:lnTo>
                    <a:pt x="39738" y="391655"/>
                  </a:lnTo>
                  <a:lnTo>
                    <a:pt x="42214" y="390385"/>
                  </a:lnTo>
                  <a:lnTo>
                    <a:pt x="42849" y="390385"/>
                  </a:lnTo>
                  <a:lnTo>
                    <a:pt x="43268" y="389115"/>
                  </a:lnTo>
                  <a:lnTo>
                    <a:pt x="43675" y="387845"/>
                  </a:lnTo>
                  <a:lnTo>
                    <a:pt x="39509" y="386575"/>
                  </a:lnTo>
                  <a:lnTo>
                    <a:pt x="37960" y="384035"/>
                  </a:lnTo>
                  <a:lnTo>
                    <a:pt x="43053" y="384035"/>
                  </a:lnTo>
                  <a:lnTo>
                    <a:pt x="40525" y="381495"/>
                  </a:lnTo>
                  <a:lnTo>
                    <a:pt x="43548" y="380225"/>
                  </a:lnTo>
                  <a:lnTo>
                    <a:pt x="39992" y="380225"/>
                  </a:lnTo>
                  <a:lnTo>
                    <a:pt x="39573" y="378955"/>
                  </a:lnTo>
                  <a:lnTo>
                    <a:pt x="40563" y="378955"/>
                  </a:lnTo>
                  <a:lnTo>
                    <a:pt x="36576" y="377685"/>
                  </a:lnTo>
                  <a:lnTo>
                    <a:pt x="40741" y="378955"/>
                  </a:lnTo>
                  <a:lnTo>
                    <a:pt x="44780" y="378955"/>
                  </a:lnTo>
                  <a:lnTo>
                    <a:pt x="43815" y="377685"/>
                  </a:lnTo>
                  <a:lnTo>
                    <a:pt x="44018" y="377685"/>
                  </a:lnTo>
                  <a:lnTo>
                    <a:pt x="38557" y="376415"/>
                  </a:lnTo>
                  <a:lnTo>
                    <a:pt x="41757" y="376415"/>
                  </a:lnTo>
                  <a:lnTo>
                    <a:pt x="41376" y="373875"/>
                  </a:lnTo>
                  <a:lnTo>
                    <a:pt x="40817" y="372605"/>
                  </a:lnTo>
                  <a:lnTo>
                    <a:pt x="43497" y="372605"/>
                  </a:lnTo>
                  <a:lnTo>
                    <a:pt x="42189" y="371335"/>
                  </a:lnTo>
                  <a:lnTo>
                    <a:pt x="40957" y="370065"/>
                  </a:lnTo>
                  <a:lnTo>
                    <a:pt x="43891" y="371335"/>
                  </a:lnTo>
                  <a:lnTo>
                    <a:pt x="45237" y="370065"/>
                  </a:lnTo>
                  <a:lnTo>
                    <a:pt x="44729" y="368795"/>
                  </a:lnTo>
                  <a:lnTo>
                    <a:pt x="47091" y="368795"/>
                  </a:lnTo>
                  <a:lnTo>
                    <a:pt x="38468" y="366255"/>
                  </a:lnTo>
                  <a:lnTo>
                    <a:pt x="42799" y="366255"/>
                  </a:lnTo>
                  <a:lnTo>
                    <a:pt x="42926" y="364985"/>
                  </a:lnTo>
                  <a:lnTo>
                    <a:pt x="46964" y="364985"/>
                  </a:lnTo>
                  <a:lnTo>
                    <a:pt x="43180" y="362445"/>
                  </a:lnTo>
                  <a:lnTo>
                    <a:pt x="45072" y="362445"/>
                  </a:lnTo>
                  <a:lnTo>
                    <a:pt x="45224" y="363715"/>
                  </a:lnTo>
                  <a:lnTo>
                    <a:pt x="45427" y="362445"/>
                  </a:lnTo>
                  <a:lnTo>
                    <a:pt x="48526" y="361175"/>
                  </a:lnTo>
                  <a:lnTo>
                    <a:pt x="46405" y="361175"/>
                  </a:lnTo>
                  <a:lnTo>
                    <a:pt x="43065" y="359905"/>
                  </a:lnTo>
                  <a:lnTo>
                    <a:pt x="41440" y="358635"/>
                  </a:lnTo>
                  <a:lnTo>
                    <a:pt x="44310" y="358635"/>
                  </a:lnTo>
                  <a:lnTo>
                    <a:pt x="40716" y="357365"/>
                  </a:lnTo>
                  <a:lnTo>
                    <a:pt x="41148" y="357365"/>
                  </a:lnTo>
                  <a:lnTo>
                    <a:pt x="40716" y="357073"/>
                  </a:lnTo>
                  <a:lnTo>
                    <a:pt x="40360" y="357365"/>
                  </a:lnTo>
                  <a:lnTo>
                    <a:pt x="39700" y="357365"/>
                  </a:lnTo>
                  <a:lnTo>
                    <a:pt x="38811" y="356095"/>
                  </a:lnTo>
                  <a:lnTo>
                    <a:pt x="39217" y="356095"/>
                  </a:lnTo>
                  <a:lnTo>
                    <a:pt x="40716" y="357073"/>
                  </a:lnTo>
                  <a:lnTo>
                    <a:pt x="41973" y="356095"/>
                  </a:lnTo>
                  <a:lnTo>
                    <a:pt x="41160" y="356095"/>
                  </a:lnTo>
                  <a:lnTo>
                    <a:pt x="41478" y="354825"/>
                  </a:lnTo>
                  <a:lnTo>
                    <a:pt x="38379" y="354825"/>
                  </a:lnTo>
                  <a:lnTo>
                    <a:pt x="37299" y="353555"/>
                  </a:lnTo>
                  <a:lnTo>
                    <a:pt x="40347" y="353555"/>
                  </a:lnTo>
                  <a:lnTo>
                    <a:pt x="38277" y="352285"/>
                  </a:lnTo>
                  <a:lnTo>
                    <a:pt x="40081" y="352285"/>
                  </a:lnTo>
                  <a:lnTo>
                    <a:pt x="40957" y="353555"/>
                  </a:lnTo>
                  <a:lnTo>
                    <a:pt x="43091" y="352285"/>
                  </a:lnTo>
                  <a:lnTo>
                    <a:pt x="46786" y="352285"/>
                  </a:lnTo>
                  <a:lnTo>
                    <a:pt x="42557" y="351015"/>
                  </a:lnTo>
                  <a:lnTo>
                    <a:pt x="43916" y="349745"/>
                  </a:lnTo>
                  <a:lnTo>
                    <a:pt x="47866" y="349745"/>
                  </a:lnTo>
                  <a:lnTo>
                    <a:pt x="46977" y="348475"/>
                  </a:lnTo>
                  <a:lnTo>
                    <a:pt x="47129" y="348475"/>
                  </a:lnTo>
                  <a:lnTo>
                    <a:pt x="44208" y="347205"/>
                  </a:lnTo>
                  <a:lnTo>
                    <a:pt x="42710" y="347205"/>
                  </a:lnTo>
                  <a:lnTo>
                    <a:pt x="42532" y="347065"/>
                  </a:lnTo>
                  <a:lnTo>
                    <a:pt x="42011" y="347040"/>
                  </a:lnTo>
                  <a:lnTo>
                    <a:pt x="41833" y="347065"/>
                  </a:lnTo>
                  <a:lnTo>
                    <a:pt x="42125" y="347129"/>
                  </a:lnTo>
                  <a:lnTo>
                    <a:pt x="42430" y="347218"/>
                  </a:lnTo>
                  <a:lnTo>
                    <a:pt x="42710" y="347281"/>
                  </a:lnTo>
                  <a:lnTo>
                    <a:pt x="42786" y="348475"/>
                  </a:lnTo>
                  <a:lnTo>
                    <a:pt x="42329" y="348475"/>
                  </a:lnTo>
                  <a:lnTo>
                    <a:pt x="42329" y="351015"/>
                  </a:lnTo>
                  <a:lnTo>
                    <a:pt x="42125" y="352044"/>
                  </a:lnTo>
                  <a:lnTo>
                    <a:pt x="37846" y="351015"/>
                  </a:lnTo>
                  <a:lnTo>
                    <a:pt x="42329" y="351015"/>
                  </a:lnTo>
                  <a:lnTo>
                    <a:pt x="42329" y="348475"/>
                  </a:lnTo>
                  <a:lnTo>
                    <a:pt x="40157" y="348475"/>
                  </a:lnTo>
                  <a:lnTo>
                    <a:pt x="41833" y="347205"/>
                  </a:lnTo>
                  <a:lnTo>
                    <a:pt x="41338" y="347205"/>
                  </a:lnTo>
                  <a:lnTo>
                    <a:pt x="38087" y="347205"/>
                  </a:lnTo>
                  <a:lnTo>
                    <a:pt x="37198" y="345935"/>
                  </a:lnTo>
                  <a:lnTo>
                    <a:pt x="41338" y="347205"/>
                  </a:lnTo>
                  <a:lnTo>
                    <a:pt x="43675" y="345935"/>
                  </a:lnTo>
                  <a:lnTo>
                    <a:pt x="46202" y="345935"/>
                  </a:lnTo>
                  <a:lnTo>
                    <a:pt x="44716" y="344665"/>
                  </a:lnTo>
                  <a:lnTo>
                    <a:pt x="45491" y="343395"/>
                  </a:lnTo>
                  <a:lnTo>
                    <a:pt x="40119" y="342125"/>
                  </a:lnTo>
                  <a:lnTo>
                    <a:pt x="42494" y="342125"/>
                  </a:lnTo>
                  <a:lnTo>
                    <a:pt x="43522" y="340855"/>
                  </a:lnTo>
                  <a:lnTo>
                    <a:pt x="43129" y="340715"/>
                  </a:lnTo>
                  <a:lnTo>
                    <a:pt x="42926" y="340169"/>
                  </a:lnTo>
                  <a:lnTo>
                    <a:pt x="42926" y="340652"/>
                  </a:lnTo>
                  <a:lnTo>
                    <a:pt x="39725" y="339585"/>
                  </a:lnTo>
                  <a:lnTo>
                    <a:pt x="41567" y="339585"/>
                  </a:lnTo>
                  <a:lnTo>
                    <a:pt x="42926" y="340652"/>
                  </a:lnTo>
                  <a:lnTo>
                    <a:pt x="42926" y="340169"/>
                  </a:lnTo>
                  <a:lnTo>
                    <a:pt x="42710" y="339585"/>
                  </a:lnTo>
                  <a:lnTo>
                    <a:pt x="43853" y="339585"/>
                  </a:lnTo>
                  <a:lnTo>
                    <a:pt x="45250" y="338315"/>
                  </a:lnTo>
                  <a:lnTo>
                    <a:pt x="42659" y="337045"/>
                  </a:lnTo>
                  <a:lnTo>
                    <a:pt x="40411" y="335775"/>
                  </a:lnTo>
                  <a:lnTo>
                    <a:pt x="42799" y="334505"/>
                  </a:lnTo>
                  <a:lnTo>
                    <a:pt x="41414" y="334505"/>
                  </a:lnTo>
                  <a:lnTo>
                    <a:pt x="45250" y="331965"/>
                  </a:lnTo>
                  <a:lnTo>
                    <a:pt x="43154" y="330695"/>
                  </a:lnTo>
                  <a:lnTo>
                    <a:pt x="38976" y="328155"/>
                  </a:lnTo>
                  <a:lnTo>
                    <a:pt x="44843" y="326885"/>
                  </a:lnTo>
                  <a:lnTo>
                    <a:pt x="46050" y="325615"/>
                  </a:lnTo>
                  <a:lnTo>
                    <a:pt x="43624" y="325615"/>
                  </a:lnTo>
                  <a:lnTo>
                    <a:pt x="41846" y="324345"/>
                  </a:lnTo>
                  <a:lnTo>
                    <a:pt x="44996" y="324345"/>
                  </a:lnTo>
                  <a:lnTo>
                    <a:pt x="41490" y="323075"/>
                  </a:lnTo>
                  <a:lnTo>
                    <a:pt x="39014" y="321805"/>
                  </a:lnTo>
                  <a:lnTo>
                    <a:pt x="49453" y="323075"/>
                  </a:lnTo>
                  <a:close/>
                </a:path>
                <a:path w="103505" h="510540">
                  <a:moveTo>
                    <a:pt x="52476" y="184759"/>
                  </a:moveTo>
                  <a:lnTo>
                    <a:pt x="52285" y="184594"/>
                  </a:lnTo>
                  <a:lnTo>
                    <a:pt x="51904" y="184569"/>
                  </a:lnTo>
                  <a:lnTo>
                    <a:pt x="52476" y="184759"/>
                  </a:lnTo>
                  <a:close/>
                </a:path>
                <a:path w="103505" h="510540">
                  <a:moveTo>
                    <a:pt x="52679" y="188747"/>
                  </a:moveTo>
                  <a:lnTo>
                    <a:pt x="52374" y="188531"/>
                  </a:lnTo>
                  <a:lnTo>
                    <a:pt x="52222" y="188645"/>
                  </a:lnTo>
                  <a:lnTo>
                    <a:pt x="52412" y="188683"/>
                  </a:lnTo>
                  <a:lnTo>
                    <a:pt x="52565" y="188722"/>
                  </a:lnTo>
                  <a:close/>
                </a:path>
                <a:path w="103505" h="510540">
                  <a:moveTo>
                    <a:pt x="53009" y="188912"/>
                  </a:moveTo>
                  <a:lnTo>
                    <a:pt x="52679" y="188747"/>
                  </a:lnTo>
                  <a:lnTo>
                    <a:pt x="52984" y="188963"/>
                  </a:lnTo>
                  <a:close/>
                </a:path>
                <a:path w="103505" h="510540">
                  <a:moveTo>
                    <a:pt x="53416" y="185077"/>
                  </a:moveTo>
                  <a:lnTo>
                    <a:pt x="52476" y="184759"/>
                  </a:lnTo>
                  <a:lnTo>
                    <a:pt x="52603" y="184861"/>
                  </a:lnTo>
                  <a:lnTo>
                    <a:pt x="53416" y="185077"/>
                  </a:lnTo>
                  <a:close/>
                </a:path>
                <a:path w="103505" h="510540">
                  <a:moveTo>
                    <a:pt x="53644" y="189420"/>
                  </a:moveTo>
                  <a:lnTo>
                    <a:pt x="52984" y="188963"/>
                  </a:lnTo>
                  <a:lnTo>
                    <a:pt x="52844" y="189179"/>
                  </a:lnTo>
                  <a:lnTo>
                    <a:pt x="53644" y="189420"/>
                  </a:lnTo>
                  <a:close/>
                </a:path>
                <a:path w="103505" h="510540">
                  <a:moveTo>
                    <a:pt x="54457" y="185343"/>
                  </a:moveTo>
                  <a:lnTo>
                    <a:pt x="53975" y="185216"/>
                  </a:lnTo>
                  <a:lnTo>
                    <a:pt x="53632" y="185127"/>
                  </a:lnTo>
                  <a:lnTo>
                    <a:pt x="53416" y="185077"/>
                  </a:lnTo>
                  <a:lnTo>
                    <a:pt x="54457" y="185343"/>
                  </a:lnTo>
                  <a:close/>
                </a:path>
                <a:path w="103505" h="510540">
                  <a:moveTo>
                    <a:pt x="54559" y="189699"/>
                  </a:moveTo>
                  <a:lnTo>
                    <a:pt x="54343" y="189230"/>
                  </a:lnTo>
                  <a:lnTo>
                    <a:pt x="53809" y="189230"/>
                  </a:lnTo>
                  <a:lnTo>
                    <a:pt x="54559" y="189699"/>
                  </a:lnTo>
                  <a:close/>
                </a:path>
                <a:path w="103505" h="510540">
                  <a:moveTo>
                    <a:pt x="54762" y="186588"/>
                  </a:moveTo>
                  <a:lnTo>
                    <a:pt x="54038" y="186410"/>
                  </a:lnTo>
                  <a:lnTo>
                    <a:pt x="53695" y="186283"/>
                  </a:lnTo>
                  <a:lnTo>
                    <a:pt x="53555" y="186182"/>
                  </a:lnTo>
                  <a:lnTo>
                    <a:pt x="53619" y="186309"/>
                  </a:lnTo>
                  <a:lnTo>
                    <a:pt x="54102" y="186486"/>
                  </a:lnTo>
                  <a:lnTo>
                    <a:pt x="54495" y="186575"/>
                  </a:lnTo>
                  <a:lnTo>
                    <a:pt x="54762" y="186588"/>
                  </a:lnTo>
                  <a:close/>
                </a:path>
                <a:path w="103505" h="510540">
                  <a:moveTo>
                    <a:pt x="54775" y="189230"/>
                  </a:moveTo>
                  <a:lnTo>
                    <a:pt x="53682" y="187960"/>
                  </a:lnTo>
                  <a:lnTo>
                    <a:pt x="54343" y="189230"/>
                  </a:lnTo>
                  <a:lnTo>
                    <a:pt x="54775" y="189230"/>
                  </a:lnTo>
                  <a:close/>
                </a:path>
                <a:path w="103505" h="510540">
                  <a:moveTo>
                    <a:pt x="54787" y="184365"/>
                  </a:moveTo>
                  <a:lnTo>
                    <a:pt x="54381" y="184226"/>
                  </a:lnTo>
                  <a:lnTo>
                    <a:pt x="54178" y="184365"/>
                  </a:lnTo>
                  <a:lnTo>
                    <a:pt x="54787" y="184365"/>
                  </a:lnTo>
                  <a:close/>
                </a:path>
                <a:path w="103505" h="510540">
                  <a:moveTo>
                    <a:pt x="55867" y="190500"/>
                  </a:moveTo>
                  <a:lnTo>
                    <a:pt x="54559" y="189699"/>
                  </a:lnTo>
                  <a:lnTo>
                    <a:pt x="54940" y="190500"/>
                  </a:lnTo>
                  <a:lnTo>
                    <a:pt x="55867" y="190500"/>
                  </a:lnTo>
                  <a:close/>
                </a:path>
                <a:path w="103505" h="510540">
                  <a:moveTo>
                    <a:pt x="55892" y="178498"/>
                  </a:moveTo>
                  <a:lnTo>
                    <a:pt x="54559" y="177800"/>
                  </a:lnTo>
                  <a:lnTo>
                    <a:pt x="55422" y="179070"/>
                  </a:lnTo>
                  <a:lnTo>
                    <a:pt x="55892" y="178498"/>
                  </a:lnTo>
                  <a:close/>
                </a:path>
                <a:path w="103505" h="510540">
                  <a:moveTo>
                    <a:pt x="56095" y="184835"/>
                  </a:moveTo>
                  <a:lnTo>
                    <a:pt x="54965" y="184429"/>
                  </a:lnTo>
                  <a:lnTo>
                    <a:pt x="54089" y="184429"/>
                  </a:lnTo>
                  <a:lnTo>
                    <a:pt x="52095" y="184429"/>
                  </a:lnTo>
                  <a:lnTo>
                    <a:pt x="52285" y="184594"/>
                  </a:lnTo>
                  <a:lnTo>
                    <a:pt x="56095" y="184835"/>
                  </a:lnTo>
                  <a:close/>
                </a:path>
                <a:path w="103505" h="510540">
                  <a:moveTo>
                    <a:pt x="57899" y="189230"/>
                  </a:moveTo>
                  <a:lnTo>
                    <a:pt x="56819" y="187960"/>
                  </a:lnTo>
                  <a:lnTo>
                    <a:pt x="57835" y="187960"/>
                  </a:lnTo>
                  <a:lnTo>
                    <a:pt x="55918" y="186690"/>
                  </a:lnTo>
                  <a:lnTo>
                    <a:pt x="56095" y="187960"/>
                  </a:lnTo>
                  <a:lnTo>
                    <a:pt x="55054" y="187960"/>
                  </a:lnTo>
                  <a:lnTo>
                    <a:pt x="53987" y="186690"/>
                  </a:lnTo>
                  <a:lnTo>
                    <a:pt x="54787" y="187960"/>
                  </a:lnTo>
                  <a:lnTo>
                    <a:pt x="56553" y="189230"/>
                  </a:lnTo>
                  <a:lnTo>
                    <a:pt x="57899" y="189230"/>
                  </a:lnTo>
                  <a:close/>
                </a:path>
                <a:path w="103505" h="510540">
                  <a:moveTo>
                    <a:pt x="57988" y="189242"/>
                  </a:moveTo>
                  <a:close/>
                </a:path>
                <a:path w="103505" h="510540">
                  <a:moveTo>
                    <a:pt x="58115" y="175082"/>
                  </a:moveTo>
                  <a:lnTo>
                    <a:pt x="56997" y="175336"/>
                  </a:lnTo>
                  <a:lnTo>
                    <a:pt x="57619" y="175272"/>
                  </a:lnTo>
                  <a:lnTo>
                    <a:pt x="57937" y="175171"/>
                  </a:lnTo>
                  <a:lnTo>
                    <a:pt x="58115" y="175082"/>
                  </a:lnTo>
                  <a:close/>
                </a:path>
                <a:path w="103505" h="510540">
                  <a:moveTo>
                    <a:pt x="59194" y="188201"/>
                  </a:moveTo>
                  <a:lnTo>
                    <a:pt x="58394" y="187960"/>
                  </a:lnTo>
                  <a:lnTo>
                    <a:pt x="57899" y="189230"/>
                  </a:lnTo>
                  <a:lnTo>
                    <a:pt x="59194" y="188201"/>
                  </a:lnTo>
                  <a:close/>
                </a:path>
                <a:path w="103505" h="510540">
                  <a:moveTo>
                    <a:pt x="59486" y="171780"/>
                  </a:moveTo>
                  <a:lnTo>
                    <a:pt x="59232" y="171742"/>
                  </a:lnTo>
                  <a:lnTo>
                    <a:pt x="58966" y="171729"/>
                  </a:lnTo>
                  <a:lnTo>
                    <a:pt x="58724" y="171742"/>
                  </a:lnTo>
                  <a:lnTo>
                    <a:pt x="58915" y="171767"/>
                  </a:lnTo>
                  <a:lnTo>
                    <a:pt x="59194" y="171780"/>
                  </a:lnTo>
                  <a:lnTo>
                    <a:pt x="59486" y="171780"/>
                  </a:lnTo>
                  <a:close/>
                </a:path>
                <a:path w="103505" h="510540">
                  <a:moveTo>
                    <a:pt x="60198" y="120154"/>
                  </a:moveTo>
                  <a:close/>
                </a:path>
                <a:path w="103505" h="510540">
                  <a:moveTo>
                    <a:pt x="60769" y="119468"/>
                  </a:moveTo>
                  <a:lnTo>
                    <a:pt x="60439" y="119621"/>
                  </a:lnTo>
                  <a:lnTo>
                    <a:pt x="60248" y="119888"/>
                  </a:lnTo>
                  <a:lnTo>
                    <a:pt x="60198" y="120154"/>
                  </a:lnTo>
                  <a:lnTo>
                    <a:pt x="60769" y="119468"/>
                  </a:lnTo>
                  <a:close/>
                </a:path>
                <a:path w="103505" h="510540">
                  <a:moveTo>
                    <a:pt x="60934" y="137325"/>
                  </a:moveTo>
                  <a:lnTo>
                    <a:pt x="60807" y="137160"/>
                  </a:lnTo>
                  <a:lnTo>
                    <a:pt x="60439" y="137160"/>
                  </a:lnTo>
                  <a:lnTo>
                    <a:pt x="60934" y="137325"/>
                  </a:lnTo>
                  <a:close/>
                </a:path>
                <a:path w="103505" h="510540">
                  <a:moveTo>
                    <a:pt x="60947" y="187960"/>
                  </a:moveTo>
                  <a:lnTo>
                    <a:pt x="59042" y="186690"/>
                  </a:lnTo>
                  <a:lnTo>
                    <a:pt x="57645" y="186690"/>
                  </a:lnTo>
                  <a:lnTo>
                    <a:pt x="58674" y="187960"/>
                  </a:lnTo>
                  <a:lnTo>
                    <a:pt x="59207" y="187960"/>
                  </a:lnTo>
                  <a:lnTo>
                    <a:pt x="59397" y="188036"/>
                  </a:lnTo>
                  <a:lnTo>
                    <a:pt x="60947" y="187960"/>
                  </a:lnTo>
                  <a:close/>
                </a:path>
                <a:path w="103505" h="510540">
                  <a:moveTo>
                    <a:pt x="62445" y="154190"/>
                  </a:moveTo>
                  <a:lnTo>
                    <a:pt x="61772" y="153530"/>
                  </a:lnTo>
                  <a:lnTo>
                    <a:pt x="60058" y="153568"/>
                  </a:lnTo>
                  <a:lnTo>
                    <a:pt x="62445" y="154190"/>
                  </a:lnTo>
                  <a:close/>
                </a:path>
                <a:path w="103505" h="510540">
                  <a:moveTo>
                    <a:pt x="62598" y="189230"/>
                  </a:moveTo>
                  <a:lnTo>
                    <a:pt x="59397" y="188036"/>
                  </a:lnTo>
                  <a:lnTo>
                    <a:pt x="59194" y="188201"/>
                  </a:lnTo>
                  <a:lnTo>
                    <a:pt x="62598" y="189230"/>
                  </a:lnTo>
                  <a:close/>
                </a:path>
                <a:path w="103505" h="510540">
                  <a:moveTo>
                    <a:pt x="62750" y="139700"/>
                  </a:moveTo>
                  <a:lnTo>
                    <a:pt x="60845" y="138430"/>
                  </a:lnTo>
                  <a:lnTo>
                    <a:pt x="62026" y="139700"/>
                  </a:lnTo>
                  <a:lnTo>
                    <a:pt x="62750" y="139700"/>
                  </a:lnTo>
                  <a:close/>
                </a:path>
                <a:path w="103505" h="510540">
                  <a:moveTo>
                    <a:pt x="62814" y="117005"/>
                  </a:moveTo>
                  <a:lnTo>
                    <a:pt x="62585" y="116928"/>
                  </a:lnTo>
                  <a:lnTo>
                    <a:pt x="62407" y="116878"/>
                  </a:lnTo>
                  <a:lnTo>
                    <a:pt x="62077" y="116801"/>
                  </a:lnTo>
                  <a:lnTo>
                    <a:pt x="60731" y="117106"/>
                  </a:lnTo>
                  <a:lnTo>
                    <a:pt x="61785" y="117144"/>
                  </a:lnTo>
                  <a:lnTo>
                    <a:pt x="62395" y="117094"/>
                  </a:lnTo>
                  <a:lnTo>
                    <a:pt x="62814" y="117005"/>
                  </a:lnTo>
                  <a:close/>
                </a:path>
                <a:path w="103505" h="510540">
                  <a:moveTo>
                    <a:pt x="63500" y="158889"/>
                  </a:moveTo>
                  <a:lnTo>
                    <a:pt x="62915" y="158750"/>
                  </a:lnTo>
                  <a:lnTo>
                    <a:pt x="62433" y="160020"/>
                  </a:lnTo>
                  <a:lnTo>
                    <a:pt x="63500" y="158889"/>
                  </a:lnTo>
                  <a:close/>
                </a:path>
                <a:path w="103505" h="510540">
                  <a:moveTo>
                    <a:pt x="63741" y="147320"/>
                  </a:moveTo>
                  <a:lnTo>
                    <a:pt x="62242" y="146050"/>
                  </a:lnTo>
                  <a:lnTo>
                    <a:pt x="62750" y="147320"/>
                  </a:lnTo>
                  <a:lnTo>
                    <a:pt x="63741" y="147320"/>
                  </a:lnTo>
                  <a:close/>
                </a:path>
                <a:path w="103505" h="510540">
                  <a:moveTo>
                    <a:pt x="64452" y="190500"/>
                  </a:moveTo>
                  <a:lnTo>
                    <a:pt x="57988" y="189242"/>
                  </a:lnTo>
                  <a:lnTo>
                    <a:pt x="58534" y="190500"/>
                  </a:lnTo>
                  <a:lnTo>
                    <a:pt x="64452" y="190500"/>
                  </a:lnTo>
                  <a:close/>
                </a:path>
                <a:path w="103505" h="510540">
                  <a:moveTo>
                    <a:pt x="64630" y="130810"/>
                  </a:moveTo>
                  <a:lnTo>
                    <a:pt x="64566" y="130644"/>
                  </a:lnTo>
                  <a:lnTo>
                    <a:pt x="61226" y="129540"/>
                  </a:lnTo>
                  <a:lnTo>
                    <a:pt x="60896" y="129286"/>
                  </a:lnTo>
                  <a:lnTo>
                    <a:pt x="59994" y="129540"/>
                  </a:lnTo>
                  <a:lnTo>
                    <a:pt x="64630" y="130810"/>
                  </a:lnTo>
                  <a:close/>
                </a:path>
                <a:path w="103505" h="510540">
                  <a:moveTo>
                    <a:pt x="64744" y="147624"/>
                  </a:moveTo>
                  <a:lnTo>
                    <a:pt x="64350" y="147370"/>
                  </a:lnTo>
                  <a:lnTo>
                    <a:pt x="63741" y="147472"/>
                  </a:lnTo>
                  <a:lnTo>
                    <a:pt x="63817" y="147688"/>
                  </a:lnTo>
                  <a:lnTo>
                    <a:pt x="64185" y="147942"/>
                  </a:lnTo>
                  <a:lnTo>
                    <a:pt x="64414" y="147802"/>
                  </a:lnTo>
                  <a:lnTo>
                    <a:pt x="64744" y="147624"/>
                  </a:lnTo>
                  <a:close/>
                </a:path>
                <a:path w="103505" h="510540">
                  <a:moveTo>
                    <a:pt x="65062" y="152400"/>
                  </a:moveTo>
                  <a:lnTo>
                    <a:pt x="64477" y="152107"/>
                  </a:lnTo>
                  <a:lnTo>
                    <a:pt x="64935" y="152400"/>
                  </a:lnTo>
                  <a:lnTo>
                    <a:pt x="65062" y="152400"/>
                  </a:lnTo>
                  <a:close/>
                </a:path>
                <a:path w="103505" h="510540">
                  <a:moveTo>
                    <a:pt x="65430" y="182562"/>
                  </a:moveTo>
                  <a:lnTo>
                    <a:pt x="65239" y="181902"/>
                  </a:lnTo>
                  <a:lnTo>
                    <a:pt x="64008" y="181610"/>
                  </a:lnTo>
                  <a:lnTo>
                    <a:pt x="64960" y="182410"/>
                  </a:lnTo>
                  <a:lnTo>
                    <a:pt x="65430" y="182562"/>
                  </a:lnTo>
                  <a:close/>
                </a:path>
                <a:path w="103505" h="510540">
                  <a:moveTo>
                    <a:pt x="65468" y="148602"/>
                  </a:moveTo>
                  <a:lnTo>
                    <a:pt x="64490" y="148145"/>
                  </a:lnTo>
                  <a:lnTo>
                    <a:pt x="64185" y="147942"/>
                  </a:lnTo>
                  <a:lnTo>
                    <a:pt x="63919" y="148120"/>
                  </a:lnTo>
                  <a:lnTo>
                    <a:pt x="63830" y="148285"/>
                  </a:lnTo>
                  <a:lnTo>
                    <a:pt x="65468" y="148602"/>
                  </a:lnTo>
                  <a:close/>
                </a:path>
                <a:path w="103505" h="510540">
                  <a:moveTo>
                    <a:pt x="65519" y="189230"/>
                  </a:moveTo>
                  <a:lnTo>
                    <a:pt x="62915" y="188315"/>
                  </a:lnTo>
                  <a:lnTo>
                    <a:pt x="63322" y="189230"/>
                  </a:lnTo>
                  <a:lnTo>
                    <a:pt x="65519" y="189230"/>
                  </a:lnTo>
                  <a:close/>
                </a:path>
                <a:path w="103505" h="510540">
                  <a:moveTo>
                    <a:pt x="65760" y="94488"/>
                  </a:moveTo>
                  <a:lnTo>
                    <a:pt x="64617" y="93980"/>
                  </a:lnTo>
                  <a:lnTo>
                    <a:pt x="64147" y="95250"/>
                  </a:lnTo>
                  <a:lnTo>
                    <a:pt x="65582" y="95250"/>
                  </a:lnTo>
                  <a:lnTo>
                    <a:pt x="65760" y="94488"/>
                  </a:lnTo>
                  <a:close/>
                </a:path>
                <a:path w="103505" h="510540">
                  <a:moveTo>
                    <a:pt x="65874" y="93980"/>
                  </a:moveTo>
                  <a:lnTo>
                    <a:pt x="65735" y="93980"/>
                  </a:lnTo>
                  <a:lnTo>
                    <a:pt x="65874" y="93980"/>
                  </a:lnTo>
                  <a:close/>
                </a:path>
                <a:path w="103505" h="510540">
                  <a:moveTo>
                    <a:pt x="66421" y="182880"/>
                  </a:moveTo>
                  <a:lnTo>
                    <a:pt x="65430" y="182562"/>
                  </a:lnTo>
                  <a:lnTo>
                    <a:pt x="65519" y="182880"/>
                  </a:lnTo>
                  <a:lnTo>
                    <a:pt x="66421" y="182880"/>
                  </a:lnTo>
                  <a:close/>
                </a:path>
                <a:path w="103505" h="510540">
                  <a:moveTo>
                    <a:pt x="66509" y="94818"/>
                  </a:moveTo>
                  <a:lnTo>
                    <a:pt x="66040" y="94195"/>
                  </a:lnTo>
                  <a:lnTo>
                    <a:pt x="65849" y="94068"/>
                  </a:lnTo>
                  <a:lnTo>
                    <a:pt x="65760" y="94488"/>
                  </a:lnTo>
                  <a:lnTo>
                    <a:pt x="66509" y="94818"/>
                  </a:lnTo>
                  <a:close/>
                </a:path>
                <a:path w="103505" h="510540">
                  <a:moveTo>
                    <a:pt x="66776" y="184150"/>
                  </a:moveTo>
                  <a:lnTo>
                    <a:pt x="64744" y="182880"/>
                  </a:lnTo>
                  <a:lnTo>
                    <a:pt x="65405" y="184150"/>
                  </a:lnTo>
                  <a:lnTo>
                    <a:pt x="66776" y="184150"/>
                  </a:lnTo>
                  <a:close/>
                </a:path>
                <a:path w="103505" h="510540">
                  <a:moveTo>
                    <a:pt x="69570" y="181610"/>
                  </a:moveTo>
                  <a:lnTo>
                    <a:pt x="67081" y="180924"/>
                  </a:lnTo>
                  <a:lnTo>
                    <a:pt x="68554" y="181610"/>
                  </a:lnTo>
                  <a:lnTo>
                    <a:pt x="69570" y="181610"/>
                  </a:lnTo>
                  <a:close/>
                </a:path>
                <a:path w="103505" h="510540">
                  <a:moveTo>
                    <a:pt x="69951" y="183603"/>
                  </a:moveTo>
                  <a:lnTo>
                    <a:pt x="67767" y="183324"/>
                  </a:lnTo>
                  <a:lnTo>
                    <a:pt x="67551" y="183654"/>
                  </a:lnTo>
                  <a:lnTo>
                    <a:pt x="69951" y="183603"/>
                  </a:lnTo>
                  <a:close/>
                </a:path>
                <a:path w="103505" h="510540">
                  <a:moveTo>
                    <a:pt x="70853" y="59690"/>
                  </a:moveTo>
                  <a:lnTo>
                    <a:pt x="67589" y="58420"/>
                  </a:lnTo>
                  <a:lnTo>
                    <a:pt x="70472" y="59690"/>
                  </a:lnTo>
                  <a:lnTo>
                    <a:pt x="70853" y="59690"/>
                  </a:lnTo>
                  <a:close/>
                </a:path>
                <a:path w="103505" h="510540">
                  <a:moveTo>
                    <a:pt x="70904" y="165836"/>
                  </a:moveTo>
                  <a:lnTo>
                    <a:pt x="70662" y="165811"/>
                  </a:lnTo>
                  <a:lnTo>
                    <a:pt x="70815" y="165836"/>
                  </a:lnTo>
                  <a:close/>
                </a:path>
                <a:path w="103505" h="510540">
                  <a:moveTo>
                    <a:pt x="71094" y="165836"/>
                  </a:moveTo>
                  <a:lnTo>
                    <a:pt x="70967" y="165836"/>
                  </a:lnTo>
                  <a:lnTo>
                    <a:pt x="71094" y="165836"/>
                  </a:lnTo>
                  <a:close/>
                </a:path>
                <a:path w="103505" h="510540">
                  <a:moveTo>
                    <a:pt x="71386" y="59905"/>
                  </a:moveTo>
                  <a:lnTo>
                    <a:pt x="70967" y="59690"/>
                  </a:lnTo>
                  <a:lnTo>
                    <a:pt x="71386" y="59905"/>
                  </a:lnTo>
                  <a:close/>
                </a:path>
                <a:path w="103505" h="510540">
                  <a:moveTo>
                    <a:pt x="72097" y="176530"/>
                  </a:moveTo>
                  <a:lnTo>
                    <a:pt x="71488" y="175260"/>
                  </a:lnTo>
                  <a:lnTo>
                    <a:pt x="70586" y="176022"/>
                  </a:lnTo>
                  <a:lnTo>
                    <a:pt x="72097" y="176530"/>
                  </a:lnTo>
                  <a:close/>
                </a:path>
                <a:path w="103505" h="510540">
                  <a:moveTo>
                    <a:pt x="72682" y="180619"/>
                  </a:moveTo>
                  <a:lnTo>
                    <a:pt x="71729" y="180111"/>
                  </a:lnTo>
                  <a:lnTo>
                    <a:pt x="71488" y="179971"/>
                  </a:lnTo>
                  <a:lnTo>
                    <a:pt x="70446" y="180136"/>
                  </a:lnTo>
                  <a:lnTo>
                    <a:pt x="70866" y="180733"/>
                  </a:lnTo>
                  <a:lnTo>
                    <a:pt x="72059" y="180467"/>
                  </a:lnTo>
                  <a:lnTo>
                    <a:pt x="72682" y="180619"/>
                  </a:lnTo>
                  <a:close/>
                </a:path>
                <a:path w="103505" h="510540">
                  <a:moveTo>
                    <a:pt x="73533" y="161290"/>
                  </a:moveTo>
                  <a:lnTo>
                    <a:pt x="72872" y="160020"/>
                  </a:lnTo>
                  <a:lnTo>
                    <a:pt x="72351" y="160020"/>
                  </a:lnTo>
                  <a:lnTo>
                    <a:pt x="73533" y="161290"/>
                  </a:lnTo>
                  <a:close/>
                </a:path>
                <a:path w="103505" h="510540">
                  <a:moveTo>
                    <a:pt x="73647" y="183527"/>
                  </a:moveTo>
                  <a:lnTo>
                    <a:pt x="69951" y="183603"/>
                  </a:lnTo>
                  <a:lnTo>
                    <a:pt x="70078" y="183934"/>
                  </a:lnTo>
                  <a:lnTo>
                    <a:pt x="73647" y="183527"/>
                  </a:lnTo>
                  <a:close/>
                </a:path>
                <a:path w="103505" h="510540">
                  <a:moveTo>
                    <a:pt x="73710" y="67310"/>
                  </a:moveTo>
                  <a:lnTo>
                    <a:pt x="73355" y="66675"/>
                  </a:lnTo>
                  <a:lnTo>
                    <a:pt x="71666" y="66040"/>
                  </a:lnTo>
                  <a:lnTo>
                    <a:pt x="73710" y="67310"/>
                  </a:lnTo>
                  <a:close/>
                </a:path>
                <a:path w="103505" h="510540">
                  <a:moveTo>
                    <a:pt x="74891" y="170180"/>
                  </a:moveTo>
                  <a:lnTo>
                    <a:pt x="73520" y="168910"/>
                  </a:lnTo>
                  <a:lnTo>
                    <a:pt x="72047" y="168910"/>
                  </a:lnTo>
                  <a:lnTo>
                    <a:pt x="72110" y="167640"/>
                  </a:lnTo>
                  <a:lnTo>
                    <a:pt x="73520" y="168910"/>
                  </a:lnTo>
                  <a:lnTo>
                    <a:pt x="74371" y="168910"/>
                  </a:lnTo>
                  <a:lnTo>
                    <a:pt x="73101" y="167640"/>
                  </a:lnTo>
                  <a:lnTo>
                    <a:pt x="74333" y="166370"/>
                  </a:lnTo>
                  <a:lnTo>
                    <a:pt x="70789" y="166370"/>
                  </a:lnTo>
                  <a:lnTo>
                    <a:pt x="69469" y="165798"/>
                  </a:lnTo>
                  <a:lnTo>
                    <a:pt x="69469" y="171361"/>
                  </a:lnTo>
                  <a:lnTo>
                    <a:pt x="64973" y="170180"/>
                  </a:lnTo>
                  <a:lnTo>
                    <a:pt x="67322" y="170180"/>
                  </a:lnTo>
                  <a:lnTo>
                    <a:pt x="69469" y="171361"/>
                  </a:lnTo>
                  <a:lnTo>
                    <a:pt x="69469" y="165798"/>
                  </a:lnTo>
                  <a:lnTo>
                    <a:pt x="67906" y="165100"/>
                  </a:lnTo>
                  <a:lnTo>
                    <a:pt x="72885" y="163830"/>
                  </a:lnTo>
                  <a:lnTo>
                    <a:pt x="71831" y="162560"/>
                  </a:lnTo>
                  <a:lnTo>
                    <a:pt x="72466" y="161290"/>
                  </a:lnTo>
                  <a:lnTo>
                    <a:pt x="62458" y="161290"/>
                  </a:lnTo>
                  <a:lnTo>
                    <a:pt x="59016" y="161290"/>
                  </a:lnTo>
                  <a:lnTo>
                    <a:pt x="61048" y="162560"/>
                  </a:lnTo>
                  <a:lnTo>
                    <a:pt x="62484" y="163830"/>
                  </a:lnTo>
                  <a:lnTo>
                    <a:pt x="59766" y="163830"/>
                  </a:lnTo>
                  <a:lnTo>
                    <a:pt x="60121" y="165100"/>
                  </a:lnTo>
                  <a:lnTo>
                    <a:pt x="60731" y="165100"/>
                  </a:lnTo>
                  <a:lnTo>
                    <a:pt x="60439" y="166370"/>
                  </a:lnTo>
                  <a:lnTo>
                    <a:pt x="59448" y="166370"/>
                  </a:lnTo>
                  <a:lnTo>
                    <a:pt x="60312" y="168910"/>
                  </a:lnTo>
                  <a:lnTo>
                    <a:pt x="61429" y="170180"/>
                  </a:lnTo>
                  <a:lnTo>
                    <a:pt x="57988" y="170180"/>
                  </a:lnTo>
                  <a:lnTo>
                    <a:pt x="58978" y="171450"/>
                  </a:lnTo>
                  <a:lnTo>
                    <a:pt x="62369" y="171450"/>
                  </a:lnTo>
                  <a:lnTo>
                    <a:pt x="63728" y="172720"/>
                  </a:lnTo>
                  <a:lnTo>
                    <a:pt x="57391" y="172720"/>
                  </a:lnTo>
                  <a:lnTo>
                    <a:pt x="66484" y="173990"/>
                  </a:lnTo>
                  <a:lnTo>
                    <a:pt x="65443" y="173990"/>
                  </a:lnTo>
                  <a:lnTo>
                    <a:pt x="65443" y="176530"/>
                  </a:lnTo>
                  <a:lnTo>
                    <a:pt x="61887" y="176530"/>
                  </a:lnTo>
                  <a:lnTo>
                    <a:pt x="61925" y="175628"/>
                  </a:lnTo>
                  <a:lnTo>
                    <a:pt x="65443" y="176530"/>
                  </a:lnTo>
                  <a:lnTo>
                    <a:pt x="65443" y="173990"/>
                  </a:lnTo>
                  <a:lnTo>
                    <a:pt x="62776" y="173990"/>
                  </a:lnTo>
                  <a:lnTo>
                    <a:pt x="64350" y="175260"/>
                  </a:lnTo>
                  <a:lnTo>
                    <a:pt x="62725" y="175260"/>
                  </a:lnTo>
                  <a:lnTo>
                    <a:pt x="60464" y="173990"/>
                  </a:lnTo>
                  <a:lnTo>
                    <a:pt x="60515" y="175260"/>
                  </a:lnTo>
                  <a:lnTo>
                    <a:pt x="58204" y="175260"/>
                  </a:lnTo>
                  <a:lnTo>
                    <a:pt x="56553" y="176530"/>
                  </a:lnTo>
                  <a:lnTo>
                    <a:pt x="57467" y="176530"/>
                  </a:lnTo>
                  <a:lnTo>
                    <a:pt x="64477" y="177800"/>
                  </a:lnTo>
                  <a:lnTo>
                    <a:pt x="58737" y="177800"/>
                  </a:lnTo>
                  <a:lnTo>
                    <a:pt x="58483" y="177800"/>
                  </a:lnTo>
                  <a:lnTo>
                    <a:pt x="59537" y="178396"/>
                  </a:lnTo>
                  <a:lnTo>
                    <a:pt x="60452" y="179070"/>
                  </a:lnTo>
                  <a:lnTo>
                    <a:pt x="57365" y="177800"/>
                  </a:lnTo>
                  <a:lnTo>
                    <a:pt x="56451" y="177800"/>
                  </a:lnTo>
                  <a:lnTo>
                    <a:pt x="55892" y="178498"/>
                  </a:lnTo>
                  <a:lnTo>
                    <a:pt x="56972" y="179070"/>
                  </a:lnTo>
                  <a:lnTo>
                    <a:pt x="55422" y="179070"/>
                  </a:lnTo>
                  <a:lnTo>
                    <a:pt x="52451" y="179070"/>
                  </a:lnTo>
                  <a:lnTo>
                    <a:pt x="55981" y="180340"/>
                  </a:lnTo>
                  <a:lnTo>
                    <a:pt x="56299" y="180340"/>
                  </a:lnTo>
                  <a:lnTo>
                    <a:pt x="59537" y="181610"/>
                  </a:lnTo>
                  <a:lnTo>
                    <a:pt x="51727" y="181610"/>
                  </a:lnTo>
                  <a:lnTo>
                    <a:pt x="56146" y="184150"/>
                  </a:lnTo>
                  <a:lnTo>
                    <a:pt x="57835" y="185420"/>
                  </a:lnTo>
                  <a:lnTo>
                    <a:pt x="61163" y="185420"/>
                  </a:lnTo>
                  <a:lnTo>
                    <a:pt x="62623" y="187960"/>
                  </a:lnTo>
                  <a:lnTo>
                    <a:pt x="61899" y="187960"/>
                  </a:lnTo>
                  <a:lnTo>
                    <a:pt x="62915" y="188315"/>
                  </a:lnTo>
                  <a:lnTo>
                    <a:pt x="62763" y="187960"/>
                  </a:lnTo>
                  <a:lnTo>
                    <a:pt x="68910" y="187960"/>
                  </a:lnTo>
                  <a:lnTo>
                    <a:pt x="63373" y="185420"/>
                  </a:lnTo>
                  <a:lnTo>
                    <a:pt x="66675" y="186690"/>
                  </a:lnTo>
                  <a:lnTo>
                    <a:pt x="66929" y="186690"/>
                  </a:lnTo>
                  <a:lnTo>
                    <a:pt x="65760" y="185420"/>
                  </a:lnTo>
                  <a:lnTo>
                    <a:pt x="63817" y="185420"/>
                  </a:lnTo>
                  <a:lnTo>
                    <a:pt x="60363" y="184150"/>
                  </a:lnTo>
                  <a:lnTo>
                    <a:pt x="68211" y="185420"/>
                  </a:lnTo>
                  <a:lnTo>
                    <a:pt x="65112" y="184150"/>
                  </a:lnTo>
                  <a:lnTo>
                    <a:pt x="65405" y="184150"/>
                  </a:lnTo>
                  <a:lnTo>
                    <a:pt x="63436" y="182880"/>
                  </a:lnTo>
                  <a:lnTo>
                    <a:pt x="64744" y="182880"/>
                  </a:lnTo>
                  <a:lnTo>
                    <a:pt x="65519" y="182880"/>
                  </a:lnTo>
                  <a:lnTo>
                    <a:pt x="64960" y="182410"/>
                  </a:lnTo>
                  <a:lnTo>
                    <a:pt x="62471" y="181610"/>
                  </a:lnTo>
                  <a:lnTo>
                    <a:pt x="64008" y="181610"/>
                  </a:lnTo>
                  <a:lnTo>
                    <a:pt x="65151" y="181610"/>
                  </a:lnTo>
                  <a:lnTo>
                    <a:pt x="65239" y="181902"/>
                  </a:lnTo>
                  <a:lnTo>
                    <a:pt x="68199" y="182600"/>
                  </a:lnTo>
                  <a:lnTo>
                    <a:pt x="67221" y="183273"/>
                  </a:lnTo>
                  <a:lnTo>
                    <a:pt x="67767" y="183324"/>
                  </a:lnTo>
                  <a:lnTo>
                    <a:pt x="68211" y="182613"/>
                  </a:lnTo>
                  <a:lnTo>
                    <a:pt x="69405" y="182880"/>
                  </a:lnTo>
                  <a:lnTo>
                    <a:pt x="63258" y="180340"/>
                  </a:lnTo>
                  <a:lnTo>
                    <a:pt x="64973" y="180340"/>
                  </a:lnTo>
                  <a:lnTo>
                    <a:pt x="67081" y="180924"/>
                  </a:lnTo>
                  <a:lnTo>
                    <a:pt x="65824" y="180340"/>
                  </a:lnTo>
                  <a:lnTo>
                    <a:pt x="70027" y="180340"/>
                  </a:lnTo>
                  <a:lnTo>
                    <a:pt x="66306" y="179070"/>
                  </a:lnTo>
                  <a:lnTo>
                    <a:pt x="68694" y="179070"/>
                  </a:lnTo>
                  <a:lnTo>
                    <a:pt x="67627" y="177800"/>
                  </a:lnTo>
                  <a:lnTo>
                    <a:pt x="68872" y="177800"/>
                  </a:lnTo>
                  <a:lnTo>
                    <a:pt x="69989" y="176530"/>
                  </a:lnTo>
                  <a:lnTo>
                    <a:pt x="70586" y="176022"/>
                  </a:lnTo>
                  <a:lnTo>
                    <a:pt x="68376" y="175260"/>
                  </a:lnTo>
                  <a:lnTo>
                    <a:pt x="69240" y="173990"/>
                  </a:lnTo>
                  <a:lnTo>
                    <a:pt x="71704" y="173990"/>
                  </a:lnTo>
                  <a:lnTo>
                    <a:pt x="72644" y="175260"/>
                  </a:lnTo>
                  <a:lnTo>
                    <a:pt x="72745" y="173990"/>
                  </a:lnTo>
                  <a:lnTo>
                    <a:pt x="73380" y="173990"/>
                  </a:lnTo>
                  <a:lnTo>
                    <a:pt x="70358" y="171450"/>
                  </a:lnTo>
                  <a:lnTo>
                    <a:pt x="69811" y="171450"/>
                  </a:lnTo>
                  <a:lnTo>
                    <a:pt x="69659" y="171411"/>
                  </a:lnTo>
                  <a:lnTo>
                    <a:pt x="70764" y="170180"/>
                  </a:lnTo>
                  <a:lnTo>
                    <a:pt x="71501" y="170180"/>
                  </a:lnTo>
                  <a:lnTo>
                    <a:pt x="71297" y="168910"/>
                  </a:lnTo>
                  <a:lnTo>
                    <a:pt x="73774" y="170180"/>
                  </a:lnTo>
                  <a:lnTo>
                    <a:pt x="74891" y="170180"/>
                  </a:lnTo>
                  <a:close/>
                </a:path>
                <a:path w="103505" h="510540">
                  <a:moveTo>
                    <a:pt x="75069" y="67310"/>
                  </a:moveTo>
                  <a:lnTo>
                    <a:pt x="75006" y="67068"/>
                  </a:lnTo>
                  <a:lnTo>
                    <a:pt x="72999" y="66040"/>
                  </a:lnTo>
                  <a:lnTo>
                    <a:pt x="73355" y="66675"/>
                  </a:lnTo>
                  <a:lnTo>
                    <a:pt x="75069" y="67310"/>
                  </a:lnTo>
                  <a:close/>
                </a:path>
                <a:path w="103505" h="510540">
                  <a:moveTo>
                    <a:pt x="75780" y="57150"/>
                  </a:moveTo>
                  <a:lnTo>
                    <a:pt x="71907" y="55880"/>
                  </a:lnTo>
                  <a:lnTo>
                    <a:pt x="72656" y="57150"/>
                  </a:lnTo>
                  <a:lnTo>
                    <a:pt x="75780" y="57150"/>
                  </a:lnTo>
                  <a:close/>
                </a:path>
                <a:path w="103505" h="510540">
                  <a:moveTo>
                    <a:pt x="76606" y="40640"/>
                  </a:moveTo>
                  <a:lnTo>
                    <a:pt x="74155" y="39370"/>
                  </a:lnTo>
                  <a:lnTo>
                    <a:pt x="75044" y="40640"/>
                  </a:lnTo>
                  <a:lnTo>
                    <a:pt x="76606" y="40640"/>
                  </a:lnTo>
                  <a:close/>
                </a:path>
                <a:path w="103505" h="510540">
                  <a:moveTo>
                    <a:pt x="77216" y="160629"/>
                  </a:moveTo>
                  <a:lnTo>
                    <a:pt x="76911" y="160172"/>
                  </a:lnTo>
                  <a:lnTo>
                    <a:pt x="76212" y="160413"/>
                  </a:lnTo>
                  <a:lnTo>
                    <a:pt x="77216" y="160629"/>
                  </a:lnTo>
                  <a:close/>
                </a:path>
                <a:path w="103505" h="510540">
                  <a:moveTo>
                    <a:pt x="78181" y="158750"/>
                  </a:moveTo>
                  <a:lnTo>
                    <a:pt x="77470" y="157480"/>
                  </a:lnTo>
                  <a:lnTo>
                    <a:pt x="75514" y="158750"/>
                  </a:lnTo>
                  <a:lnTo>
                    <a:pt x="78181" y="158750"/>
                  </a:lnTo>
                  <a:close/>
                </a:path>
                <a:path w="103505" h="510540">
                  <a:moveTo>
                    <a:pt x="79616" y="21361"/>
                  </a:moveTo>
                  <a:lnTo>
                    <a:pt x="77533" y="21209"/>
                  </a:lnTo>
                  <a:lnTo>
                    <a:pt x="76873" y="20383"/>
                  </a:lnTo>
                  <a:lnTo>
                    <a:pt x="76974" y="21285"/>
                  </a:lnTo>
                  <a:lnTo>
                    <a:pt x="78714" y="21336"/>
                  </a:lnTo>
                  <a:lnTo>
                    <a:pt x="79616" y="21361"/>
                  </a:lnTo>
                  <a:close/>
                </a:path>
                <a:path w="103505" h="510540">
                  <a:moveTo>
                    <a:pt x="80010" y="29210"/>
                  </a:moveTo>
                  <a:lnTo>
                    <a:pt x="76047" y="27940"/>
                  </a:lnTo>
                  <a:lnTo>
                    <a:pt x="75526" y="29210"/>
                  </a:lnTo>
                  <a:lnTo>
                    <a:pt x="73939" y="29210"/>
                  </a:lnTo>
                  <a:lnTo>
                    <a:pt x="77470" y="30035"/>
                  </a:lnTo>
                  <a:lnTo>
                    <a:pt x="77673" y="29210"/>
                  </a:lnTo>
                  <a:lnTo>
                    <a:pt x="80010" y="29210"/>
                  </a:lnTo>
                  <a:close/>
                </a:path>
                <a:path w="103505" h="510540">
                  <a:moveTo>
                    <a:pt x="81203" y="5067"/>
                  </a:moveTo>
                  <a:lnTo>
                    <a:pt x="79387" y="3810"/>
                  </a:lnTo>
                  <a:lnTo>
                    <a:pt x="81165" y="5080"/>
                  </a:lnTo>
                  <a:close/>
                </a:path>
                <a:path w="103505" h="510540">
                  <a:moveTo>
                    <a:pt x="81280" y="155155"/>
                  </a:moveTo>
                  <a:lnTo>
                    <a:pt x="80454" y="154355"/>
                  </a:lnTo>
                  <a:lnTo>
                    <a:pt x="80937" y="154940"/>
                  </a:lnTo>
                  <a:lnTo>
                    <a:pt x="81280" y="155155"/>
                  </a:lnTo>
                  <a:close/>
                </a:path>
                <a:path w="103505" h="510540">
                  <a:moveTo>
                    <a:pt x="81394" y="8890"/>
                  </a:moveTo>
                  <a:lnTo>
                    <a:pt x="75971" y="7620"/>
                  </a:lnTo>
                  <a:lnTo>
                    <a:pt x="78447" y="8890"/>
                  </a:lnTo>
                  <a:lnTo>
                    <a:pt x="81394" y="8890"/>
                  </a:lnTo>
                  <a:close/>
                </a:path>
                <a:path w="103505" h="510540">
                  <a:moveTo>
                    <a:pt x="82880" y="115570"/>
                  </a:moveTo>
                  <a:lnTo>
                    <a:pt x="81788" y="115570"/>
                  </a:lnTo>
                  <a:lnTo>
                    <a:pt x="82677" y="115722"/>
                  </a:lnTo>
                  <a:lnTo>
                    <a:pt x="82880" y="115570"/>
                  </a:lnTo>
                  <a:close/>
                </a:path>
                <a:path w="103505" h="510540">
                  <a:moveTo>
                    <a:pt x="83108" y="130810"/>
                  </a:moveTo>
                  <a:lnTo>
                    <a:pt x="81610" y="131889"/>
                  </a:lnTo>
                  <a:lnTo>
                    <a:pt x="81965" y="132080"/>
                  </a:lnTo>
                  <a:lnTo>
                    <a:pt x="83108" y="130810"/>
                  </a:lnTo>
                  <a:close/>
                </a:path>
                <a:path w="103505" h="510540">
                  <a:moveTo>
                    <a:pt x="84594" y="102870"/>
                  </a:moveTo>
                  <a:lnTo>
                    <a:pt x="81838" y="101688"/>
                  </a:lnTo>
                  <a:lnTo>
                    <a:pt x="83197" y="102870"/>
                  </a:lnTo>
                  <a:lnTo>
                    <a:pt x="84594" y="102870"/>
                  </a:lnTo>
                  <a:close/>
                </a:path>
                <a:path w="103505" h="510540">
                  <a:moveTo>
                    <a:pt x="84747" y="143510"/>
                  </a:moveTo>
                  <a:lnTo>
                    <a:pt x="84620" y="143040"/>
                  </a:lnTo>
                  <a:lnTo>
                    <a:pt x="84442" y="143510"/>
                  </a:lnTo>
                  <a:lnTo>
                    <a:pt x="84747" y="143510"/>
                  </a:lnTo>
                  <a:close/>
                </a:path>
                <a:path w="103505" h="510540">
                  <a:moveTo>
                    <a:pt x="84912" y="142240"/>
                  </a:moveTo>
                  <a:lnTo>
                    <a:pt x="84391" y="142240"/>
                  </a:lnTo>
                  <a:lnTo>
                    <a:pt x="84620" y="143040"/>
                  </a:lnTo>
                  <a:lnTo>
                    <a:pt x="84912" y="142240"/>
                  </a:lnTo>
                  <a:close/>
                </a:path>
                <a:path w="103505" h="510540">
                  <a:moveTo>
                    <a:pt x="85191" y="144780"/>
                  </a:moveTo>
                  <a:lnTo>
                    <a:pt x="84175" y="143510"/>
                  </a:lnTo>
                  <a:lnTo>
                    <a:pt x="84162" y="143941"/>
                  </a:lnTo>
                  <a:lnTo>
                    <a:pt x="85191" y="144780"/>
                  </a:lnTo>
                  <a:close/>
                </a:path>
                <a:path w="103505" h="510540">
                  <a:moveTo>
                    <a:pt x="87795" y="104140"/>
                  </a:moveTo>
                  <a:lnTo>
                    <a:pt x="87630" y="102870"/>
                  </a:lnTo>
                  <a:lnTo>
                    <a:pt x="84594" y="102870"/>
                  </a:lnTo>
                  <a:lnTo>
                    <a:pt x="85991" y="104140"/>
                  </a:lnTo>
                  <a:lnTo>
                    <a:pt x="87795" y="104140"/>
                  </a:lnTo>
                  <a:close/>
                </a:path>
                <a:path w="103505" h="510540">
                  <a:moveTo>
                    <a:pt x="88849" y="142240"/>
                  </a:moveTo>
                  <a:lnTo>
                    <a:pt x="85293" y="142240"/>
                  </a:lnTo>
                  <a:lnTo>
                    <a:pt x="85585" y="143510"/>
                  </a:lnTo>
                  <a:lnTo>
                    <a:pt x="85750" y="143510"/>
                  </a:lnTo>
                  <a:lnTo>
                    <a:pt x="88849" y="142240"/>
                  </a:lnTo>
                  <a:close/>
                </a:path>
                <a:path w="103505" h="510540">
                  <a:moveTo>
                    <a:pt x="92240" y="96520"/>
                  </a:moveTo>
                  <a:lnTo>
                    <a:pt x="92036" y="95250"/>
                  </a:lnTo>
                  <a:lnTo>
                    <a:pt x="67487" y="95250"/>
                  </a:lnTo>
                  <a:lnTo>
                    <a:pt x="66840" y="95250"/>
                  </a:lnTo>
                  <a:lnTo>
                    <a:pt x="68605" y="97790"/>
                  </a:lnTo>
                  <a:lnTo>
                    <a:pt x="63195" y="100330"/>
                  </a:lnTo>
                  <a:lnTo>
                    <a:pt x="61061" y="102870"/>
                  </a:lnTo>
                  <a:lnTo>
                    <a:pt x="60401" y="104140"/>
                  </a:lnTo>
                  <a:lnTo>
                    <a:pt x="70472" y="105410"/>
                  </a:lnTo>
                  <a:lnTo>
                    <a:pt x="62509" y="105410"/>
                  </a:lnTo>
                  <a:lnTo>
                    <a:pt x="66255" y="107950"/>
                  </a:lnTo>
                  <a:lnTo>
                    <a:pt x="61645" y="109220"/>
                  </a:lnTo>
                  <a:lnTo>
                    <a:pt x="64744" y="111760"/>
                  </a:lnTo>
                  <a:lnTo>
                    <a:pt x="60452" y="111760"/>
                  </a:lnTo>
                  <a:lnTo>
                    <a:pt x="62611" y="113030"/>
                  </a:lnTo>
                  <a:lnTo>
                    <a:pt x="60198" y="113030"/>
                  </a:lnTo>
                  <a:lnTo>
                    <a:pt x="64693" y="114300"/>
                  </a:lnTo>
                  <a:lnTo>
                    <a:pt x="62382" y="114300"/>
                  </a:lnTo>
                  <a:lnTo>
                    <a:pt x="60693" y="115570"/>
                  </a:lnTo>
                  <a:lnTo>
                    <a:pt x="62103" y="115570"/>
                  </a:lnTo>
                  <a:lnTo>
                    <a:pt x="64617" y="116840"/>
                  </a:lnTo>
                  <a:lnTo>
                    <a:pt x="62814" y="118110"/>
                  </a:lnTo>
                  <a:lnTo>
                    <a:pt x="61048" y="118110"/>
                  </a:lnTo>
                  <a:lnTo>
                    <a:pt x="65532" y="119380"/>
                  </a:lnTo>
                  <a:lnTo>
                    <a:pt x="60871" y="119380"/>
                  </a:lnTo>
                  <a:lnTo>
                    <a:pt x="61531" y="120650"/>
                  </a:lnTo>
                  <a:lnTo>
                    <a:pt x="62255" y="120650"/>
                  </a:lnTo>
                  <a:lnTo>
                    <a:pt x="62103" y="121920"/>
                  </a:lnTo>
                  <a:lnTo>
                    <a:pt x="60185" y="120650"/>
                  </a:lnTo>
                  <a:lnTo>
                    <a:pt x="60147" y="121920"/>
                  </a:lnTo>
                  <a:lnTo>
                    <a:pt x="57569" y="121920"/>
                  </a:lnTo>
                  <a:lnTo>
                    <a:pt x="67437" y="125730"/>
                  </a:lnTo>
                  <a:lnTo>
                    <a:pt x="60198" y="124460"/>
                  </a:lnTo>
                  <a:lnTo>
                    <a:pt x="62395" y="127000"/>
                  </a:lnTo>
                  <a:lnTo>
                    <a:pt x="63804" y="128270"/>
                  </a:lnTo>
                  <a:lnTo>
                    <a:pt x="59575" y="128270"/>
                  </a:lnTo>
                  <a:lnTo>
                    <a:pt x="60896" y="129286"/>
                  </a:lnTo>
                  <a:lnTo>
                    <a:pt x="63868" y="128447"/>
                  </a:lnTo>
                  <a:lnTo>
                    <a:pt x="64566" y="130644"/>
                  </a:lnTo>
                  <a:lnTo>
                    <a:pt x="65062" y="130810"/>
                  </a:lnTo>
                  <a:lnTo>
                    <a:pt x="63690" y="132080"/>
                  </a:lnTo>
                  <a:lnTo>
                    <a:pt x="60934" y="132080"/>
                  </a:lnTo>
                  <a:lnTo>
                    <a:pt x="62598" y="133350"/>
                  </a:lnTo>
                  <a:lnTo>
                    <a:pt x="60502" y="134378"/>
                  </a:lnTo>
                  <a:lnTo>
                    <a:pt x="60007" y="134620"/>
                  </a:lnTo>
                  <a:lnTo>
                    <a:pt x="62306" y="135890"/>
                  </a:lnTo>
                  <a:lnTo>
                    <a:pt x="65024" y="135890"/>
                  </a:lnTo>
                  <a:lnTo>
                    <a:pt x="67538" y="137972"/>
                  </a:lnTo>
                  <a:lnTo>
                    <a:pt x="63741" y="137160"/>
                  </a:lnTo>
                  <a:lnTo>
                    <a:pt x="67957" y="139700"/>
                  </a:lnTo>
                  <a:lnTo>
                    <a:pt x="60934" y="137325"/>
                  </a:lnTo>
                  <a:lnTo>
                    <a:pt x="61569" y="138163"/>
                  </a:lnTo>
                  <a:lnTo>
                    <a:pt x="60337" y="137160"/>
                  </a:lnTo>
                  <a:lnTo>
                    <a:pt x="61302" y="138430"/>
                  </a:lnTo>
                  <a:lnTo>
                    <a:pt x="61772" y="138430"/>
                  </a:lnTo>
                  <a:lnTo>
                    <a:pt x="63614" y="138430"/>
                  </a:lnTo>
                  <a:lnTo>
                    <a:pt x="63411" y="139700"/>
                  </a:lnTo>
                  <a:lnTo>
                    <a:pt x="62750" y="139700"/>
                  </a:lnTo>
                  <a:lnTo>
                    <a:pt x="64668" y="140970"/>
                  </a:lnTo>
                  <a:lnTo>
                    <a:pt x="62306" y="140970"/>
                  </a:lnTo>
                  <a:lnTo>
                    <a:pt x="62395" y="142240"/>
                  </a:lnTo>
                  <a:lnTo>
                    <a:pt x="67221" y="143510"/>
                  </a:lnTo>
                  <a:lnTo>
                    <a:pt x="65049" y="144780"/>
                  </a:lnTo>
                  <a:lnTo>
                    <a:pt x="60693" y="143510"/>
                  </a:lnTo>
                  <a:lnTo>
                    <a:pt x="63512" y="144780"/>
                  </a:lnTo>
                  <a:lnTo>
                    <a:pt x="62598" y="144780"/>
                  </a:lnTo>
                  <a:lnTo>
                    <a:pt x="62407" y="146050"/>
                  </a:lnTo>
                  <a:lnTo>
                    <a:pt x="65100" y="147320"/>
                  </a:lnTo>
                  <a:lnTo>
                    <a:pt x="64338" y="147320"/>
                  </a:lnTo>
                  <a:lnTo>
                    <a:pt x="66179" y="148590"/>
                  </a:lnTo>
                  <a:lnTo>
                    <a:pt x="67614" y="148590"/>
                  </a:lnTo>
                  <a:lnTo>
                    <a:pt x="67805" y="149860"/>
                  </a:lnTo>
                  <a:lnTo>
                    <a:pt x="66827" y="151130"/>
                  </a:lnTo>
                  <a:lnTo>
                    <a:pt x="65570" y="151130"/>
                  </a:lnTo>
                  <a:lnTo>
                    <a:pt x="62598" y="149860"/>
                  </a:lnTo>
                  <a:lnTo>
                    <a:pt x="61760" y="149860"/>
                  </a:lnTo>
                  <a:lnTo>
                    <a:pt x="64909" y="151130"/>
                  </a:lnTo>
                  <a:lnTo>
                    <a:pt x="62928" y="151130"/>
                  </a:lnTo>
                  <a:lnTo>
                    <a:pt x="62509" y="151130"/>
                  </a:lnTo>
                  <a:lnTo>
                    <a:pt x="62369" y="151130"/>
                  </a:lnTo>
                  <a:lnTo>
                    <a:pt x="62953" y="151345"/>
                  </a:lnTo>
                  <a:lnTo>
                    <a:pt x="64477" y="152107"/>
                  </a:lnTo>
                  <a:lnTo>
                    <a:pt x="63766" y="151663"/>
                  </a:lnTo>
                  <a:lnTo>
                    <a:pt x="65709" y="152400"/>
                  </a:lnTo>
                  <a:lnTo>
                    <a:pt x="67081" y="152400"/>
                  </a:lnTo>
                  <a:lnTo>
                    <a:pt x="64795" y="153670"/>
                  </a:lnTo>
                  <a:lnTo>
                    <a:pt x="64198" y="153670"/>
                  </a:lnTo>
                  <a:lnTo>
                    <a:pt x="63842" y="152400"/>
                  </a:lnTo>
                  <a:lnTo>
                    <a:pt x="62547" y="153670"/>
                  </a:lnTo>
                  <a:lnTo>
                    <a:pt x="65112" y="154940"/>
                  </a:lnTo>
                  <a:lnTo>
                    <a:pt x="63639" y="156210"/>
                  </a:lnTo>
                  <a:lnTo>
                    <a:pt x="59728" y="154940"/>
                  </a:lnTo>
                  <a:lnTo>
                    <a:pt x="59537" y="154940"/>
                  </a:lnTo>
                  <a:lnTo>
                    <a:pt x="59982" y="156210"/>
                  </a:lnTo>
                  <a:lnTo>
                    <a:pt x="63614" y="158750"/>
                  </a:lnTo>
                  <a:lnTo>
                    <a:pt x="63500" y="158889"/>
                  </a:lnTo>
                  <a:lnTo>
                    <a:pt x="68326" y="160020"/>
                  </a:lnTo>
                  <a:lnTo>
                    <a:pt x="62433" y="160020"/>
                  </a:lnTo>
                  <a:lnTo>
                    <a:pt x="62090" y="160020"/>
                  </a:lnTo>
                  <a:lnTo>
                    <a:pt x="60083" y="160020"/>
                  </a:lnTo>
                  <a:lnTo>
                    <a:pt x="62090" y="160045"/>
                  </a:lnTo>
                  <a:lnTo>
                    <a:pt x="70421" y="160045"/>
                  </a:lnTo>
                  <a:lnTo>
                    <a:pt x="71755" y="160020"/>
                  </a:lnTo>
                  <a:lnTo>
                    <a:pt x="73583" y="158750"/>
                  </a:lnTo>
                  <a:lnTo>
                    <a:pt x="75247" y="160020"/>
                  </a:lnTo>
                  <a:lnTo>
                    <a:pt x="77444" y="160020"/>
                  </a:lnTo>
                  <a:lnTo>
                    <a:pt x="74815" y="158750"/>
                  </a:lnTo>
                  <a:lnTo>
                    <a:pt x="75514" y="158750"/>
                  </a:lnTo>
                  <a:lnTo>
                    <a:pt x="75209" y="157480"/>
                  </a:lnTo>
                  <a:lnTo>
                    <a:pt x="77470" y="157480"/>
                  </a:lnTo>
                  <a:lnTo>
                    <a:pt x="83616" y="157480"/>
                  </a:lnTo>
                  <a:lnTo>
                    <a:pt x="79946" y="156210"/>
                  </a:lnTo>
                  <a:lnTo>
                    <a:pt x="72605" y="153670"/>
                  </a:lnTo>
                  <a:lnTo>
                    <a:pt x="75209" y="153670"/>
                  </a:lnTo>
                  <a:lnTo>
                    <a:pt x="77939" y="154940"/>
                  </a:lnTo>
                  <a:lnTo>
                    <a:pt x="77457" y="153670"/>
                  </a:lnTo>
                  <a:lnTo>
                    <a:pt x="80899" y="153670"/>
                  </a:lnTo>
                  <a:lnTo>
                    <a:pt x="82969" y="152400"/>
                  </a:lnTo>
                  <a:lnTo>
                    <a:pt x="76060" y="151130"/>
                  </a:lnTo>
                  <a:lnTo>
                    <a:pt x="76301" y="151130"/>
                  </a:lnTo>
                  <a:lnTo>
                    <a:pt x="73025" y="149860"/>
                  </a:lnTo>
                  <a:lnTo>
                    <a:pt x="72009" y="149860"/>
                  </a:lnTo>
                  <a:lnTo>
                    <a:pt x="72593" y="148590"/>
                  </a:lnTo>
                  <a:lnTo>
                    <a:pt x="77279" y="149860"/>
                  </a:lnTo>
                  <a:lnTo>
                    <a:pt x="77851" y="149860"/>
                  </a:lnTo>
                  <a:lnTo>
                    <a:pt x="78308" y="151130"/>
                  </a:lnTo>
                  <a:lnTo>
                    <a:pt x="78473" y="151130"/>
                  </a:lnTo>
                  <a:lnTo>
                    <a:pt x="79781" y="149860"/>
                  </a:lnTo>
                  <a:lnTo>
                    <a:pt x="81064" y="149860"/>
                  </a:lnTo>
                  <a:lnTo>
                    <a:pt x="79438" y="148590"/>
                  </a:lnTo>
                  <a:lnTo>
                    <a:pt x="80797" y="147320"/>
                  </a:lnTo>
                  <a:lnTo>
                    <a:pt x="78676" y="147320"/>
                  </a:lnTo>
                  <a:lnTo>
                    <a:pt x="80429" y="146050"/>
                  </a:lnTo>
                  <a:lnTo>
                    <a:pt x="79108" y="146050"/>
                  </a:lnTo>
                  <a:lnTo>
                    <a:pt x="80467" y="144780"/>
                  </a:lnTo>
                  <a:lnTo>
                    <a:pt x="83324" y="146050"/>
                  </a:lnTo>
                  <a:lnTo>
                    <a:pt x="81114" y="144780"/>
                  </a:lnTo>
                  <a:lnTo>
                    <a:pt x="84124" y="144780"/>
                  </a:lnTo>
                  <a:lnTo>
                    <a:pt x="84162" y="143941"/>
                  </a:lnTo>
                  <a:lnTo>
                    <a:pt x="83629" y="143510"/>
                  </a:lnTo>
                  <a:lnTo>
                    <a:pt x="81089" y="143510"/>
                  </a:lnTo>
                  <a:lnTo>
                    <a:pt x="78994" y="142240"/>
                  </a:lnTo>
                  <a:lnTo>
                    <a:pt x="80289" y="142240"/>
                  </a:lnTo>
                  <a:lnTo>
                    <a:pt x="77851" y="140970"/>
                  </a:lnTo>
                  <a:lnTo>
                    <a:pt x="81114" y="142240"/>
                  </a:lnTo>
                  <a:lnTo>
                    <a:pt x="82169" y="142240"/>
                  </a:lnTo>
                  <a:lnTo>
                    <a:pt x="82448" y="140970"/>
                  </a:lnTo>
                  <a:lnTo>
                    <a:pt x="81178" y="139700"/>
                  </a:lnTo>
                  <a:lnTo>
                    <a:pt x="80264" y="139700"/>
                  </a:lnTo>
                  <a:lnTo>
                    <a:pt x="80492" y="138430"/>
                  </a:lnTo>
                  <a:lnTo>
                    <a:pt x="79743" y="139700"/>
                  </a:lnTo>
                  <a:lnTo>
                    <a:pt x="77939" y="138430"/>
                  </a:lnTo>
                  <a:lnTo>
                    <a:pt x="79311" y="138430"/>
                  </a:lnTo>
                  <a:lnTo>
                    <a:pt x="76200" y="137160"/>
                  </a:lnTo>
                  <a:lnTo>
                    <a:pt x="82854" y="138430"/>
                  </a:lnTo>
                  <a:lnTo>
                    <a:pt x="80822" y="137160"/>
                  </a:lnTo>
                  <a:lnTo>
                    <a:pt x="85153" y="137160"/>
                  </a:lnTo>
                  <a:lnTo>
                    <a:pt x="82931" y="135890"/>
                  </a:lnTo>
                  <a:lnTo>
                    <a:pt x="87820" y="137160"/>
                  </a:lnTo>
                  <a:lnTo>
                    <a:pt x="86004" y="135890"/>
                  </a:lnTo>
                  <a:lnTo>
                    <a:pt x="84099" y="135890"/>
                  </a:lnTo>
                  <a:lnTo>
                    <a:pt x="81813" y="134620"/>
                  </a:lnTo>
                  <a:lnTo>
                    <a:pt x="83299" y="135890"/>
                  </a:lnTo>
                  <a:lnTo>
                    <a:pt x="79883" y="134620"/>
                  </a:lnTo>
                  <a:lnTo>
                    <a:pt x="81280" y="135890"/>
                  </a:lnTo>
                  <a:lnTo>
                    <a:pt x="80797" y="135890"/>
                  </a:lnTo>
                  <a:lnTo>
                    <a:pt x="80403" y="135623"/>
                  </a:lnTo>
                  <a:lnTo>
                    <a:pt x="81191" y="135890"/>
                  </a:lnTo>
                  <a:lnTo>
                    <a:pt x="80010" y="135369"/>
                  </a:lnTo>
                  <a:lnTo>
                    <a:pt x="79476" y="135026"/>
                  </a:lnTo>
                  <a:lnTo>
                    <a:pt x="79476" y="135890"/>
                  </a:lnTo>
                  <a:lnTo>
                    <a:pt x="77406" y="134620"/>
                  </a:lnTo>
                  <a:lnTo>
                    <a:pt x="79146" y="135204"/>
                  </a:lnTo>
                  <a:lnTo>
                    <a:pt x="79476" y="135890"/>
                  </a:lnTo>
                  <a:lnTo>
                    <a:pt x="79476" y="135026"/>
                  </a:lnTo>
                  <a:lnTo>
                    <a:pt x="78879" y="134620"/>
                  </a:lnTo>
                  <a:lnTo>
                    <a:pt x="79019" y="134924"/>
                  </a:lnTo>
                  <a:lnTo>
                    <a:pt x="78320" y="134620"/>
                  </a:lnTo>
                  <a:lnTo>
                    <a:pt x="75463" y="133350"/>
                  </a:lnTo>
                  <a:lnTo>
                    <a:pt x="78066" y="133350"/>
                  </a:lnTo>
                  <a:lnTo>
                    <a:pt x="84150" y="134620"/>
                  </a:lnTo>
                  <a:lnTo>
                    <a:pt x="87045" y="134620"/>
                  </a:lnTo>
                  <a:lnTo>
                    <a:pt x="84188" y="133350"/>
                  </a:lnTo>
                  <a:lnTo>
                    <a:pt x="81330" y="132080"/>
                  </a:lnTo>
                  <a:lnTo>
                    <a:pt x="81610" y="131889"/>
                  </a:lnTo>
                  <a:lnTo>
                    <a:pt x="79578" y="130810"/>
                  </a:lnTo>
                  <a:lnTo>
                    <a:pt x="81775" y="130810"/>
                  </a:lnTo>
                  <a:lnTo>
                    <a:pt x="80860" y="129540"/>
                  </a:lnTo>
                  <a:lnTo>
                    <a:pt x="82892" y="130810"/>
                  </a:lnTo>
                  <a:lnTo>
                    <a:pt x="83108" y="130810"/>
                  </a:lnTo>
                  <a:lnTo>
                    <a:pt x="84975" y="130810"/>
                  </a:lnTo>
                  <a:lnTo>
                    <a:pt x="83464" y="129540"/>
                  </a:lnTo>
                  <a:lnTo>
                    <a:pt x="85280" y="129540"/>
                  </a:lnTo>
                  <a:lnTo>
                    <a:pt x="81241" y="128270"/>
                  </a:lnTo>
                  <a:lnTo>
                    <a:pt x="85305" y="128270"/>
                  </a:lnTo>
                  <a:lnTo>
                    <a:pt x="78435" y="125730"/>
                  </a:lnTo>
                  <a:lnTo>
                    <a:pt x="82994" y="125730"/>
                  </a:lnTo>
                  <a:lnTo>
                    <a:pt x="84442" y="127000"/>
                  </a:lnTo>
                  <a:lnTo>
                    <a:pt x="84963" y="125730"/>
                  </a:lnTo>
                  <a:lnTo>
                    <a:pt x="80975" y="124460"/>
                  </a:lnTo>
                  <a:lnTo>
                    <a:pt x="79959" y="124460"/>
                  </a:lnTo>
                  <a:lnTo>
                    <a:pt x="80200" y="123190"/>
                  </a:lnTo>
                  <a:lnTo>
                    <a:pt x="81216" y="124460"/>
                  </a:lnTo>
                  <a:lnTo>
                    <a:pt x="80619" y="123190"/>
                  </a:lnTo>
                  <a:lnTo>
                    <a:pt x="84162" y="123190"/>
                  </a:lnTo>
                  <a:lnTo>
                    <a:pt x="77660" y="120650"/>
                  </a:lnTo>
                  <a:lnTo>
                    <a:pt x="83273" y="120650"/>
                  </a:lnTo>
                  <a:lnTo>
                    <a:pt x="83172" y="120434"/>
                  </a:lnTo>
                  <a:lnTo>
                    <a:pt x="83553" y="120675"/>
                  </a:lnTo>
                  <a:lnTo>
                    <a:pt x="87198" y="121373"/>
                  </a:lnTo>
                  <a:lnTo>
                    <a:pt x="86283" y="120777"/>
                  </a:lnTo>
                  <a:lnTo>
                    <a:pt x="83134" y="120357"/>
                  </a:lnTo>
                  <a:lnTo>
                    <a:pt x="82702" y="119380"/>
                  </a:lnTo>
                  <a:lnTo>
                    <a:pt x="82207" y="118110"/>
                  </a:lnTo>
                  <a:lnTo>
                    <a:pt x="82943" y="118110"/>
                  </a:lnTo>
                  <a:lnTo>
                    <a:pt x="85001" y="116840"/>
                  </a:lnTo>
                  <a:lnTo>
                    <a:pt x="89204" y="116840"/>
                  </a:lnTo>
                  <a:lnTo>
                    <a:pt x="82677" y="115722"/>
                  </a:lnTo>
                  <a:lnTo>
                    <a:pt x="81178" y="116840"/>
                  </a:lnTo>
                  <a:lnTo>
                    <a:pt x="77203" y="116840"/>
                  </a:lnTo>
                  <a:lnTo>
                    <a:pt x="79489" y="115570"/>
                  </a:lnTo>
                  <a:lnTo>
                    <a:pt x="81788" y="115570"/>
                  </a:lnTo>
                  <a:lnTo>
                    <a:pt x="85813" y="114300"/>
                  </a:lnTo>
                  <a:lnTo>
                    <a:pt x="86169" y="115570"/>
                  </a:lnTo>
                  <a:lnTo>
                    <a:pt x="88557" y="115570"/>
                  </a:lnTo>
                  <a:lnTo>
                    <a:pt x="83858" y="113030"/>
                  </a:lnTo>
                  <a:lnTo>
                    <a:pt x="85509" y="113030"/>
                  </a:lnTo>
                  <a:lnTo>
                    <a:pt x="82181" y="111760"/>
                  </a:lnTo>
                  <a:lnTo>
                    <a:pt x="81241" y="110490"/>
                  </a:lnTo>
                  <a:lnTo>
                    <a:pt x="80429" y="109220"/>
                  </a:lnTo>
                  <a:lnTo>
                    <a:pt x="83007" y="110490"/>
                  </a:lnTo>
                  <a:lnTo>
                    <a:pt x="84442" y="110490"/>
                  </a:lnTo>
                  <a:lnTo>
                    <a:pt x="84137" y="109220"/>
                  </a:lnTo>
                  <a:lnTo>
                    <a:pt x="81000" y="109220"/>
                  </a:lnTo>
                  <a:lnTo>
                    <a:pt x="82346" y="107950"/>
                  </a:lnTo>
                  <a:lnTo>
                    <a:pt x="85204" y="109220"/>
                  </a:lnTo>
                  <a:lnTo>
                    <a:pt x="85966" y="107950"/>
                  </a:lnTo>
                  <a:lnTo>
                    <a:pt x="87566" y="109220"/>
                  </a:lnTo>
                  <a:lnTo>
                    <a:pt x="87223" y="107950"/>
                  </a:lnTo>
                  <a:lnTo>
                    <a:pt x="83172" y="106680"/>
                  </a:lnTo>
                  <a:lnTo>
                    <a:pt x="83654" y="105410"/>
                  </a:lnTo>
                  <a:lnTo>
                    <a:pt x="82410" y="105410"/>
                  </a:lnTo>
                  <a:lnTo>
                    <a:pt x="78486" y="104140"/>
                  </a:lnTo>
                  <a:lnTo>
                    <a:pt x="84759" y="105410"/>
                  </a:lnTo>
                  <a:lnTo>
                    <a:pt x="81876" y="104140"/>
                  </a:lnTo>
                  <a:lnTo>
                    <a:pt x="85509" y="105270"/>
                  </a:lnTo>
                  <a:lnTo>
                    <a:pt x="85064" y="105308"/>
                  </a:lnTo>
                  <a:lnTo>
                    <a:pt x="85458" y="105549"/>
                  </a:lnTo>
                  <a:lnTo>
                    <a:pt x="87109" y="105651"/>
                  </a:lnTo>
                  <a:lnTo>
                    <a:pt x="88226" y="105397"/>
                  </a:lnTo>
                  <a:lnTo>
                    <a:pt x="86664" y="104902"/>
                  </a:lnTo>
                  <a:lnTo>
                    <a:pt x="86385" y="105181"/>
                  </a:lnTo>
                  <a:lnTo>
                    <a:pt x="85839" y="105244"/>
                  </a:lnTo>
                  <a:lnTo>
                    <a:pt x="85064" y="104140"/>
                  </a:lnTo>
                  <a:lnTo>
                    <a:pt x="82283" y="102870"/>
                  </a:lnTo>
                  <a:lnTo>
                    <a:pt x="81673" y="101688"/>
                  </a:lnTo>
                  <a:lnTo>
                    <a:pt x="81838" y="101688"/>
                  </a:lnTo>
                  <a:lnTo>
                    <a:pt x="81940" y="100330"/>
                  </a:lnTo>
                  <a:lnTo>
                    <a:pt x="89827" y="101600"/>
                  </a:lnTo>
                  <a:lnTo>
                    <a:pt x="87058" y="100330"/>
                  </a:lnTo>
                  <a:lnTo>
                    <a:pt x="84289" y="99060"/>
                  </a:lnTo>
                  <a:lnTo>
                    <a:pt x="90525" y="99060"/>
                  </a:lnTo>
                  <a:lnTo>
                    <a:pt x="87833" y="97790"/>
                  </a:lnTo>
                  <a:lnTo>
                    <a:pt x="92240" y="96520"/>
                  </a:lnTo>
                  <a:close/>
                </a:path>
                <a:path w="103505" h="510540">
                  <a:moveTo>
                    <a:pt x="94691" y="81280"/>
                  </a:moveTo>
                  <a:lnTo>
                    <a:pt x="93687" y="81280"/>
                  </a:lnTo>
                  <a:lnTo>
                    <a:pt x="94576" y="82550"/>
                  </a:lnTo>
                  <a:lnTo>
                    <a:pt x="94691" y="81280"/>
                  </a:lnTo>
                  <a:close/>
                </a:path>
                <a:path w="103505" h="510540">
                  <a:moveTo>
                    <a:pt x="96100" y="20878"/>
                  </a:moveTo>
                  <a:lnTo>
                    <a:pt x="95059" y="21590"/>
                  </a:lnTo>
                  <a:lnTo>
                    <a:pt x="95707" y="21590"/>
                  </a:lnTo>
                  <a:lnTo>
                    <a:pt x="96100" y="20878"/>
                  </a:lnTo>
                  <a:close/>
                </a:path>
                <a:path w="103505" h="510540">
                  <a:moveTo>
                    <a:pt x="96824" y="33883"/>
                  </a:moveTo>
                  <a:lnTo>
                    <a:pt x="96786" y="33756"/>
                  </a:lnTo>
                  <a:lnTo>
                    <a:pt x="96583" y="33642"/>
                  </a:lnTo>
                  <a:lnTo>
                    <a:pt x="95923" y="33693"/>
                  </a:lnTo>
                  <a:lnTo>
                    <a:pt x="96824" y="33883"/>
                  </a:lnTo>
                  <a:close/>
                </a:path>
                <a:path w="103505" h="510540">
                  <a:moveTo>
                    <a:pt x="98247" y="66040"/>
                  </a:moveTo>
                  <a:lnTo>
                    <a:pt x="96380" y="66840"/>
                  </a:lnTo>
                  <a:lnTo>
                    <a:pt x="97383" y="67310"/>
                  </a:lnTo>
                  <a:lnTo>
                    <a:pt x="98247" y="66040"/>
                  </a:lnTo>
                  <a:close/>
                </a:path>
                <a:path w="103505" h="510540">
                  <a:moveTo>
                    <a:pt x="98513" y="62598"/>
                  </a:moveTo>
                  <a:lnTo>
                    <a:pt x="97675" y="61912"/>
                  </a:lnTo>
                  <a:lnTo>
                    <a:pt x="97459" y="62153"/>
                  </a:lnTo>
                  <a:lnTo>
                    <a:pt x="98513" y="62598"/>
                  </a:lnTo>
                  <a:close/>
                </a:path>
                <a:path w="103505" h="510540">
                  <a:moveTo>
                    <a:pt x="98691" y="45720"/>
                  </a:moveTo>
                  <a:lnTo>
                    <a:pt x="95796" y="44450"/>
                  </a:lnTo>
                  <a:lnTo>
                    <a:pt x="96418" y="44919"/>
                  </a:lnTo>
                  <a:lnTo>
                    <a:pt x="98691" y="45720"/>
                  </a:lnTo>
                  <a:close/>
                </a:path>
                <a:path w="103505" h="510540">
                  <a:moveTo>
                    <a:pt x="102628" y="10160"/>
                  </a:moveTo>
                  <a:lnTo>
                    <a:pt x="97751" y="7620"/>
                  </a:lnTo>
                  <a:lnTo>
                    <a:pt x="96075" y="7620"/>
                  </a:lnTo>
                  <a:lnTo>
                    <a:pt x="94538" y="6350"/>
                  </a:lnTo>
                  <a:lnTo>
                    <a:pt x="97548" y="6350"/>
                  </a:lnTo>
                  <a:lnTo>
                    <a:pt x="94856" y="5080"/>
                  </a:lnTo>
                  <a:lnTo>
                    <a:pt x="96151" y="3810"/>
                  </a:lnTo>
                  <a:lnTo>
                    <a:pt x="101384" y="5080"/>
                  </a:lnTo>
                  <a:lnTo>
                    <a:pt x="101841" y="3810"/>
                  </a:lnTo>
                  <a:lnTo>
                    <a:pt x="101257" y="3810"/>
                  </a:lnTo>
                  <a:lnTo>
                    <a:pt x="97205" y="2540"/>
                  </a:lnTo>
                  <a:lnTo>
                    <a:pt x="93345" y="2540"/>
                  </a:lnTo>
                  <a:lnTo>
                    <a:pt x="92544" y="1270"/>
                  </a:lnTo>
                  <a:lnTo>
                    <a:pt x="87706" y="1270"/>
                  </a:lnTo>
                  <a:lnTo>
                    <a:pt x="82765" y="0"/>
                  </a:lnTo>
                  <a:lnTo>
                    <a:pt x="82143" y="228"/>
                  </a:lnTo>
                  <a:lnTo>
                    <a:pt x="82143" y="2540"/>
                  </a:lnTo>
                  <a:lnTo>
                    <a:pt x="79768" y="2540"/>
                  </a:lnTo>
                  <a:lnTo>
                    <a:pt x="79692" y="1460"/>
                  </a:lnTo>
                  <a:lnTo>
                    <a:pt x="82143" y="2540"/>
                  </a:lnTo>
                  <a:lnTo>
                    <a:pt x="82143" y="228"/>
                  </a:lnTo>
                  <a:lnTo>
                    <a:pt x="79260" y="1270"/>
                  </a:lnTo>
                  <a:lnTo>
                    <a:pt x="77431" y="1270"/>
                  </a:lnTo>
                  <a:lnTo>
                    <a:pt x="79362" y="2540"/>
                  </a:lnTo>
                  <a:lnTo>
                    <a:pt x="78879" y="2540"/>
                  </a:lnTo>
                  <a:lnTo>
                    <a:pt x="78054" y="2540"/>
                  </a:lnTo>
                  <a:lnTo>
                    <a:pt x="78714" y="2730"/>
                  </a:lnTo>
                  <a:lnTo>
                    <a:pt x="77774" y="3810"/>
                  </a:lnTo>
                  <a:lnTo>
                    <a:pt x="78651" y="3810"/>
                  </a:lnTo>
                  <a:lnTo>
                    <a:pt x="79387" y="3810"/>
                  </a:lnTo>
                  <a:lnTo>
                    <a:pt x="80695" y="3810"/>
                  </a:lnTo>
                  <a:lnTo>
                    <a:pt x="79425" y="2921"/>
                  </a:lnTo>
                  <a:lnTo>
                    <a:pt x="82613" y="3810"/>
                  </a:lnTo>
                  <a:lnTo>
                    <a:pt x="83426" y="3810"/>
                  </a:lnTo>
                  <a:lnTo>
                    <a:pt x="81203" y="5067"/>
                  </a:lnTo>
                  <a:lnTo>
                    <a:pt x="80111" y="5080"/>
                  </a:lnTo>
                  <a:lnTo>
                    <a:pt x="78651" y="3810"/>
                  </a:lnTo>
                  <a:lnTo>
                    <a:pt x="79184" y="5080"/>
                  </a:lnTo>
                  <a:lnTo>
                    <a:pt x="81737" y="6350"/>
                  </a:lnTo>
                  <a:lnTo>
                    <a:pt x="78968" y="6350"/>
                  </a:lnTo>
                  <a:lnTo>
                    <a:pt x="82296" y="7620"/>
                  </a:lnTo>
                  <a:lnTo>
                    <a:pt x="77711" y="6350"/>
                  </a:lnTo>
                  <a:lnTo>
                    <a:pt x="78803" y="7620"/>
                  </a:lnTo>
                  <a:lnTo>
                    <a:pt x="81241" y="7620"/>
                  </a:lnTo>
                  <a:lnTo>
                    <a:pt x="81394" y="8890"/>
                  </a:lnTo>
                  <a:lnTo>
                    <a:pt x="92189" y="8890"/>
                  </a:lnTo>
                  <a:lnTo>
                    <a:pt x="102628" y="10160"/>
                  </a:lnTo>
                  <a:close/>
                </a:path>
                <a:path w="103505" h="510540">
                  <a:moveTo>
                    <a:pt x="102946" y="46990"/>
                  </a:moveTo>
                  <a:lnTo>
                    <a:pt x="100825" y="46990"/>
                  </a:lnTo>
                  <a:lnTo>
                    <a:pt x="97447" y="45720"/>
                  </a:lnTo>
                  <a:lnTo>
                    <a:pt x="96418" y="44919"/>
                  </a:lnTo>
                  <a:lnTo>
                    <a:pt x="95059" y="44450"/>
                  </a:lnTo>
                  <a:lnTo>
                    <a:pt x="94043" y="44450"/>
                  </a:lnTo>
                  <a:lnTo>
                    <a:pt x="93129" y="43180"/>
                  </a:lnTo>
                  <a:lnTo>
                    <a:pt x="92011" y="43180"/>
                  </a:lnTo>
                  <a:lnTo>
                    <a:pt x="93649" y="41910"/>
                  </a:lnTo>
                  <a:lnTo>
                    <a:pt x="95478" y="43180"/>
                  </a:lnTo>
                  <a:lnTo>
                    <a:pt x="95770" y="41910"/>
                  </a:lnTo>
                  <a:lnTo>
                    <a:pt x="94767" y="41910"/>
                  </a:lnTo>
                  <a:lnTo>
                    <a:pt x="92671" y="40640"/>
                  </a:lnTo>
                  <a:lnTo>
                    <a:pt x="94602" y="40640"/>
                  </a:lnTo>
                  <a:lnTo>
                    <a:pt x="92506" y="39370"/>
                  </a:lnTo>
                  <a:lnTo>
                    <a:pt x="95199" y="39370"/>
                  </a:lnTo>
                  <a:lnTo>
                    <a:pt x="96774" y="38430"/>
                  </a:lnTo>
                  <a:lnTo>
                    <a:pt x="98755" y="39370"/>
                  </a:lnTo>
                  <a:lnTo>
                    <a:pt x="99301" y="38100"/>
                  </a:lnTo>
                  <a:lnTo>
                    <a:pt x="102933" y="39370"/>
                  </a:lnTo>
                  <a:lnTo>
                    <a:pt x="100990" y="38100"/>
                  </a:lnTo>
                  <a:lnTo>
                    <a:pt x="96723" y="36830"/>
                  </a:lnTo>
                  <a:lnTo>
                    <a:pt x="99352" y="36830"/>
                  </a:lnTo>
                  <a:lnTo>
                    <a:pt x="98907" y="35560"/>
                  </a:lnTo>
                  <a:lnTo>
                    <a:pt x="101079" y="35560"/>
                  </a:lnTo>
                  <a:lnTo>
                    <a:pt x="101219" y="34290"/>
                  </a:lnTo>
                  <a:lnTo>
                    <a:pt x="96875" y="34290"/>
                  </a:lnTo>
                  <a:lnTo>
                    <a:pt x="96901" y="35560"/>
                  </a:lnTo>
                  <a:lnTo>
                    <a:pt x="96710" y="35560"/>
                  </a:lnTo>
                  <a:lnTo>
                    <a:pt x="96710" y="36830"/>
                  </a:lnTo>
                  <a:lnTo>
                    <a:pt x="96532" y="38100"/>
                  </a:lnTo>
                  <a:lnTo>
                    <a:pt x="96088" y="38100"/>
                  </a:lnTo>
                  <a:lnTo>
                    <a:pt x="92024" y="38100"/>
                  </a:lnTo>
                  <a:lnTo>
                    <a:pt x="94957" y="36830"/>
                  </a:lnTo>
                  <a:lnTo>
                    <a:pt x="96710" y="36830"/>
                  </a:lnTo>
                  <a:lnTo>
                    <a:pt x="96710" y="35560"/>
                  </a:lnTo>
                  <a:lnTo>
                    <a:pt x="95465" y="35560"/>
                  </a:lnTo>
                  <a:lnTo>
                    <a:pt x="94246" y="34290"/>
                  </a:lnTo>
                  <a:lnTo>
                    <a:pt x="95910" y="34290"/>
                  </a:lnTo>
                  <a:lnTo>
                    <a:pt x="91249" y="33020"/>
                  </a:lnTo>
                  <a:lnTo>
                    <a:pt x="100241" y="33020"/>
                  </a:lnTo>
                  <a:lnTo>
                    <a:pt x="98717" y="31750"/>
                  </a:lnTo>
                  <a:lnTo>
                    <a:pt x="99466" y="30480"/>
                  </a:lnTo>
                  <a:lnTo>
                    <a:pt x="94043" y="29210"/>
                  </a:lnTo>
                  <a:lnTo>
                    <a:pt x="93383" y="27940"/>
                  </a:lnTo>
                  <a:lnTo>
                    <a:pt x="95656" y="29210"/>
                  </a:lnTo>
                  <a:lnTo>
                    <a:pt x="97739" y="29210"/>
                  </a:lnTo>
                  <a:lnTo>
                    <a:pt x="96405" y="27940"/>
                  </a:lnTo>
                  <a:lnTo>
                    <a:pt x="97066" y="27940"/>
                  </a:lnTo>
                  <a:lnTo>
                    <a:pt x="97396" y="27940"/>
                  </a:lnTo>
                  <a:lnTo>
                    <a:pt x="97015" y="27813"/>
                  </a:lnTo>
                  <a:lnTo>
                    <a:pt x="96812" y="27305"/>
                  </a:lnTo>
                  <a:lnTo>
                    <a:pt x="96812" y="27749"/>
                  </a:lnTo>
                  <a:lnTo>
                    <a:pt x="93586" y="26670"/>
                  </a:lnTo>
                  <a:lnTo>
                    <a:pt x="95415" y="26670"/>
                  </a:lnTo>
                  <a:lnTo>
                    <a:pt x="96812" y="27749"/>
                  </a:lnTo>
                  <a:lnTo>
                    <a:pt x="96812" y="27305"/>
                  </a:lnTo>
                  <a:lnTo>
                    <a:pt x="96558" y="26670"/>
                  </a:lnTo>
                  <a:lnTo>
                    <a:pt x="97726" y="26670"/>
                  </a:lnTo>
                  <a:lnTo>
                    <a:pt x="99060" y="25400"/>
                  </a:lnTo>
                  <a:lnTo>
                    <a:pt x="96405" y="24130"/>
                  </a:lnTo>
                  <a:lnTo>
                    <a:pt x="94094" y="21590"/>
                  </a:lnTo>
                  <a:lnTo>
                    <a:pt x="96431" y="20320"/>
                  </a:lnTo>
                  <a:lnTo>
                    <a:pt x="96100" y="20878"/>
                  </a:lnTo>
                  <a:lnTo>
                    <a:pt x="98818" y="19050"/>
                  </a:lnTo>
                  <a:lnTo>
                    <a:pt x="92405" y="15240"/>
                  </a:lnTo>
                  <a:lnTo>
                    <a:pt x="98183" y="12700"/>
                  </a:lnTo>
                  <a:lnTo>
                    <a:pt x="96926" y="12700"/>
                  </a:lnTo>
                  <a:lnTo>
                    <a:pt x="95110" y="11430"/>
                  </a:lnTo>
                  <a:lnTo>
                    <a:pt x="98272" y="11430"/>
                  </a:lnTo>
                  <a:lnTo>
                    <a:pt x="94729" y="10160"/>
                  </a:lnTo>
                  <a:lnTo>
                    <a:pt x="84264" y="10160"/>
                  </a:lnTo>
                  <a:lnTo>
                    <a:pt x="84264" y="24130"/>
                  </a:lnTo>
                  <a:lnTo>
                    <a:pt x="79641" y="24130"/>
                  </a:lnTo>
                  <a:lnTo>
                    <a:pt x="81775" y="23037"/>
                  </a:lnTo>
                  <a:lnTo>
                    <a:pt x="84264" y="24130"/>
                  </a:lnTo>
                  <a:lnTo>
                    <a:pt x="84264" y="10160"/>
                  </a:lnTo>
                  <a:lnTo>
                    <a:pt x="80937" y="10160"/>
                  </a:lnTo>
                  <a:lnTo>
                    <a:pt x="79946" y="10160"/>
                  </a:lnTo>
                  <a:lnTo>
                    <a:pt x="77063" y="11430"/>
                  </a:lnTo>
                  <a:lnTo>
                    <a:pt x="78803" y="11430"/>
                  </a:lnTo>
                  <a:lnTo>
                    <a:pt x="78346" y="12700"/>
                  </a:lnTo>
                  <a:lnTo>
                    <a:pt x="79946" y="12700"/>
                  </a:lnTo>
                  <a:lnTo>
                    <a:pt x="80797" y="13970"/>
                  </a:lnTo>
                  <a:lnTo>
                    <a:pt x="83261" y="13970"/>
                  </a:lnTo>
                  <a:lnTo>
                    <a:pt x="79260" y="15240"/>
                  </a:lnTo>
                  <a:lnTo>
                    <a:pt x="78524" y="13970"/>
                  </a:lnTo>
                  <a:lnTo>
                    <a:pt x="74714" y="12700"/>
                  </a:lnTo>
                  <a:lnTo>
                    <a:pt x="78028" y="13970"/>
                  </a:lnTo>
                  <a:lnTo>
                    <a:pt x="77889" y="15240"/>
                  </a:lnTo>
                  <a:lnTo>
                    <a:pt x="76860" y="15240"/>
                  </a:lnTo>
                  <a:lnTo>
                    <a:pt x="79946" y="16510"/>
                  </a:lnTo>
                  <a:lnTo>
                    <a:pt x="77355" y="16510"/>
                  </a:lnTo>
                  <a:lnTo>
                    <a:pt x="75145" y="15240"/>
                  </a:lnTo>
                  <a:lnTo>
                    <a:pt x="76619" y="16510"/>
                  </a:lnTo>
                  <a:lnTo>
                    <a:pt x="77012" y="16510"/>
                  </a:lnTo>
                  <a:lnTo>
                    <a:pt x="79197" y="17780"/>
                  </a:lnTo>
                  <a:lnTo>
                    <a:pt x="75272" y="17780"/>
                  </a:lnTo>
                  <a:lnTo>
                    <a:pt x="78765" y="19050"/>
                  </a:lnTo>
                  <a:lnTo>
                    <a:pt x="76911" y="19050"/>
                  </a:lnTo>
                  <a:lnTo>
                    <a:pt x="79895" y="20320"/>
                  </a:lnTo>
                  <a:lnTo>
                    <a:pt x="76860" y="20320"/>
                  </a:lnTo>
                  <a:lnTo>
                    <a:pt x="80619" y="21590"/>
                  </a:lnTo>
                  <a:lnTo>
                    <a:pt x="81597" y="21590"/>
                  </a:lnTo>
                  <a:lnTo>
                    <a:pt x="83553" y="22860"/>
                  </a:lnTo>
                  <a:lnTo>
                    <a:pt x="82130" y="22860"/>
                  </a:lnTo>
                  <a:lnTo>
                    <a:pt x="81368" y="22860"/>
                  </a:lnTo>
                  <a:lnTo>
                    <a:pt x="81724" y="23025"/>
                  </a:lnTo>
                  <a:lnTo>
                    <a:pt x="78917" y="24130"/>
                  </a:lnTo>
                  <a:lnTo>
                    <a:pt x="80352" y="22860"/>
                  </a:lnTo>
                  <a:lnTo>
                    <a:pt x="73634" y="22860"/>
                  </a:lnTo>
                  <a:lnTo>
                    <a:pt x="76441" y="24130"/>
                  </a:lnTo>
                  <a:lnTo>
                    <a:pt x="75285" y="24130"/>
                  </a:lnTo>
                  <a:lnTo>
                    <a:pt x="77216" y="25400"/>
                  </a:lnTo>
                  <a:lnTo>
                    <a:pt x="80137" y="25400"/>
                  </a:lnTo>
                  <a:lnTo>
                    <a:pt x="83477" y="27940"/>
                  </a:lnTo>
                  <a:lnTo>
                    <a:pt x="71120" y="25400"/>
                  </a:lnTo>
                  <a:lnTo>
                    <a:pt x="75692" y="26670"/>
                  </a:lnTo>
                  <a:lnTo>
                    <a:pt x="78003" y="27940"/>
                  </a:lnTo>
                  <a:lnTo>
                    <a:pt x="82473" y="27940"/>
                  </a:lnTo>
                  <a:lnTo>
                    <a:pt x="80010" y="29210"/>
                  </a:lnTo>
                  <a:lnTo>
                    <a:pt x="81711" y="29210"/>
                  </a:lnTo>
                  <a:lnTo>
                    <a:pt x="79070" y="30403"/>
                  </a:lnTo>
                  <a:lnTo>
                    <a:pt x="79387" y="30480"/>
                  </a:lnTo>
                  <a:lnTo>
                    <a:pt x="78892" y="30480"/>
                  </a:lnTo>
                  <a:lnTo>
                    <a:pt x="79070" y="30403"/>
                  </a:lnTo>
                  <a:lnTo>
                    <a:pt x="77470" y="30035"/>
                  </a:lnTo>
                  <a:lnTo>
                    <a:pt x="77355" y="30480"/>
                  </a:lnTo>
                  <a:lnTo>
                    <a:pt x="75768" y="30480"/>
                  </a:lnTo>
                  <a:lnTo>
                    <a:pt x="76200" y="31750"/>
                  </a:lnTo>
                  <a:lnTo>
                    <a:pt x="78600" y="33020"/>
                  </a:lnTo>
                  <a:lnTo>
                    <a:pt x="79108" y="34290"/>
                  </a:lnTo>
                  <a:lnTo>
                    <a:pt x="75869" y="34290"/>
                  </a:lnTo>
                  <a:lnTo>
                    <a:pt x="77457" y="35560"/>
                  </a:lnTo>
                  <a:lnTo>
                    <a:pt x="75044" y="36830"/>
                  </a:lnTo>
                  <a:lnTo>
                    <a:pt x="72758" y="38100"/>
                  </a:lnTo>
                  <a:lnTo>
                    <a:pt x="75730" y="39370"/>
                  </a:lnTo>
                  <a:lnTo>
                    <a:pt x="76847" y="39370"/>
                  </a:lnTo>
                  <a:lnTo>
                    <a:pt x="77012" y="40640"/>
                  </a:lnTo>
                  <a:lnTo>
                    <a:pt x="76606" y="40640"/>
                  </a:lnTo>
                  <a:lnTo>
                    <a:pt x="79362" y="43180"/>
                  </a:lnTo>
                  <a:lnTo>
                    <a:pt x="75958" y="44450"/>
                  </a:lnTo>
                  <a:lnTo>
                    <a:pt x="75069" y="43180"/>
                  </a:lnTo>
                  <a:lnTo>
                    <a:pt x="73736" y="44450"/>
                  </a:lnTo>
                  <a:lnTo>
                    <a:pt x="81203" y="45720"/>
                  </a:lnTo>
                  <a:lnTo>
                    <a:pt x="77736" y="45720"/>
                  </a:lnTo>
                  <a:lnTo>
                    <a:pt x="76187" y="46990"/>
                  </a:lnTo>
                  <a:lnTo>
                    <a:pt x="78727" y="49530"/>
                  </a:lnTo>
                  <a:lnTo>
                    <a:pt x="73939" y="50800"/>
                  </a:lnTo>
                  <a:lnTo>
                    <a:pt x="78295" y="50800"/>
                  </a:lnTo>
                  <a:lnTo>
                    <a:pt x="71742" y="52070"/>
                  </a:lnTo>
                  <a:lnTo>
                    <a:pt x="77851" y="53340"/>
                  </a:lnTo>
                  <a:lnTo>
                    <a:pt x="73621" y="53340"/>
                  </a:lnTo>
                  <a:lnTo>
                    <a:pt x="71386" y="54610"/>
                  </a:lnTo>
                  <a:lnTo>
                    <a:pt x="71056" y="54610"/>
                  </a:lnTo>
                  <a:lnTo>
                    <a:pt x="75133" y="55880"/>
                  </a:lnTo>
                  <a:lnTo>
                    <a:pt x="72504" y="55880"/>
                  </a:lnTo>
                  <a:lnTo>
                    <a:pt x="75780" y="57150"/>
                  </a:lnTo>
                  <a:lnTo>
                    <a:pt x="76415" y="57150"/>
                  </a:lnTo>
                  <a:lnTo>
                    <a:pt x="72618" y="58420"/>
                  </a:lnTo>
                  <a:lnTo>
                    <a:pt x="70967" y="58420"/>
                  </a:lnTo>
                  <a:lnTo>
                    <a:pt x="73456" y="59690"/>
                  </a:lnTo>
                  <a:lnTo>
                    <a:pt x="71196" y="59690"/>
                  </a:lnTo>
                  <a:lnTo>
                    <a:pt x="71335" y="59842"/>
                  </a:lnTo>
                  <a:lnTo>
                    <a:pt x="74117" y="60960"/>
                  </a:lnTo>
                  <a:lnTo>
                    <a:pt x="71386" y="59905"/>
                  </a:lnTo>
                  <a:lnTo>
                    <a:pt x="72364" y="60960"/>
                  </a:lnTo>
                  <a:lnTo>
                    <a:pt x="71018" y="60960"/>
                  </a:lnTo>
                  <a:lnTo>
                    <a:pt x="70866" y="62230"/>
                  </a:lnTo>
                  <a:lnTo>
                    <a:pt x="69405" y="62230"/>
                  </a:lnTo>
                  <a:lnTo>
                    <a:pt x="68668" y="63500"/>
                  </a:lnTo>
                  <a:lnTo>
                    <a:pt x="70091" y="64770"/>
                  </a:lnTo>
                  <a:lnTo>
                    <a:pt x="69850" y="66040"/>
                  </a:lnTo>
                  <a:lnTo>
                    <a:pt x="70535" y="66040"/>
                  </a:lnTo>
                  <a:lnTo>
                    <a:pt x="71666" y="66040"/>
                  </a:lnTo>
                  <a:lnTo>
                    <a:pt x="72999" y="66040"/>
                  </a:lnTo>
                  <a:lnTo>
                    <a:pt x="74752" y="66040"/>
                  </a:lnTo>
                  <a:lnTo>
                    <a:pt x="75006" y="67068"/>
                  </a:lnTo>
                  <a:lnTo>
                    <a:pt x="75488" y="67310"/>
                  </a:lnTo>
                  <a:lnTo>
                    <a:pt x="75069" y="67310"/>
                  </a:lnTo>
                  <a:lnTo>
                    <a:pt x="73710" y="67310"/>
                  </a:lnTo>
                  <a:lnTo>
                    <a:pt x="71615" y="67310"/>
                  </a:lnTo>
                  <a:lnTo>
                    <a:pt x="70535" y="66040"/>
                  </a:lnTo>
                  <a:lnTo>
                    <a:pt x="71589" y="67310"/>
                  </a:lnTo>
                  <a:lnTo>
                    <a:pt x="65265" y="67310"/>
                  </a:lnTo>
                  <a:lnTo>
                    <a:pt x="68859" y="68580"/>
                  </a:lnTo>
                  <a:lnTo>
                    <a:pt x="67856" y="68580"/>
                  </a:lnTo>
                  <a:lnTo>
                    <a:pt x="67627" y="69850"/>
                  </a:lnTo>
                  <a:lnTo>
                    <a:pt x="68694" y="69850"/>
                  </a:lnTo>
                  <a:lnTo>
                    <a:pt x="68707" y="71120"/>
                  </a:lnTo>
                  <a:lnTo>
                    <a:pt x="71615" y="72390"/>
                  </a:lnTo>
                  <a:lnTo>
                    <a:pt x="73215" y="72390"/>
                  </a:lnTo>
                  <a:lnTo>
                    <a:pt x="72161" y="73660"/>
                  </a:lnTo>
                  <a:lnTo>
                    <a:pt x="69735" y="73660"/>
                  </a:lnTo>
                  <a:lnTo>
                    <a:pt x="69824" y="74930"/>
                  </a:lnTo>
                  <a:lnTo>
                    <a:pt x="71183" y="76200"/>
                  </a:lnTo>
                  <a:lnTo>
                    <a:pt x="71386" y="77470"/>
                  </a:lnTo>
                  <a:lnTo>
                    <a:pt x="69570" y="76200"/>
                  </a:lnTo>
                  <a:lnTo>
                    <a:pt x="69824" y="77470"/>
                  </a:lnTo>
                  <a:lnTo>
                    <a:pt x="71793" y="80010"/>
                  </a:lnTo>
                  <a:lnTo>
                    <a:pt x="71551" y="80010"/>
                  </a:lnTo>
                  <a:lnTo>
                    <a:pt x="75272" y="82550"/>
                  </a:lnTo>
                  <a:lnTo>
                    <a:pt x="63258" y="82550"/>
                  </a:lnTo>
                  <a:lnTo>
                    <a:pt x="68567" y="85090"/>
                  </a:lnTo>
                  <a:lnTo>
                    <a:pt x="68313" y="85090"/>
                  </a:lnTo>
                  <a:lnTo>
                    <a:pt x="70967" y="86360"/>
                  </a:lnTo>
                  <a:lnTo>
                    <a:pt x="70408" y="87630"/>
                  </a:lnTo>
                  <a:lnTo>
                    <a:pt x="69037" y="86360"/>
                  </a:lnTo>
                  <a:lnTo>
                    <a:pt x="67322" y="86360"/>
                  </a:lnTo>
                  <a:lnTo>
                    <a:pt x="71501" y="88900"/>
                  </a:lnTo>
                  <a:lnTo>
                    <a:pt x="66306" y="88900"/>
                  </a:lnTo>
                  <a:lnTo>
                    <a:pt x="69049" y="90170"/>
                  </a:lnTo>
                  <a:lnTo>
                    <a:pt x="61087" y="90170"/>
                  </a:lnTo>
                  <a:lnTo>
                    <a:pt x="69075" y="93980"/>
                  </a:lnTo>
                  <a:lnTo>
                    <a:pt x="65874" y="93980"/>
                  </a:lnTo>
                  <a:lnTo>
                    <a:pt x="66040" y="94195"/>
                  </a:lnTo>
                  <a:lnTo>
                    <a:pt x="66890" y="94818"/>
                  </a:lnTo>
                  <a:lnTo>
                    <a:pt x="89903" y="94818"/>
                  </a:lnTo>
                  <a:lnTo>
                    <a:pt x="85775" y="93980"/>
                  </a:lnTo>
                  <a:lnTo>
                    <a:pt x="91935" y="93980"/>
                  </a:lnTo>
                  <a:lnTo>
                    <a:pt x="85598" y="92710"/>
                  </a:lnTo>
                  <a:lnTo>
                    <a:pt x="94754" y="92710"/>
                  </a:lnTo>
                  <a:lnTo>
                    <a:pt x="93840" y="91440"/>
                  </a:lnTo>
                  <a:lnTo>
                    <a:pt x="91757" y="91440"/>
                  </a:lnTo>
                  <a:lnTo>
                    <a:pt x="88569" y="90170"/>
                  </a:lnTo>
                  <a:lnTo>
                    <a:pt x="97231" y="91440"/>
                  </a:lnTo>
                  <a:lnTo>
                    <a:pt x="94094" y="90170"/>
                  </a:lnTo>
                  <a:lnTo>
                    <a:pt x="94945" y="90170"/>
                  </a:lnTo>
                  <a:lnTo>
                    <a:pt x="96431" y="87630"/>
                  </a:lnTo>
                  <a:lnTo>
                    <a:pt x="94691" y="87185"/>
                  </a:lnTo>
                  <a:lnTo>
                    <a:pt x="95338" y="86360"/>
                  </a:lnTo>
                  <a:lnTo>
                    <a:pt x="94157" y="85598"/>
                  </a:lnTo>
                  <a:lnTo>
                    <a:pt x="94157" y="87058"/>
                  </a:lnTo>
                  <a:lnTo>
                    <a:pt x="91427" y="86360"/>
                  </a:lnTo>
                  <a:lnTo>
                    <a:pt x="93929" y="86360"/>
                  </a:lnTo>
                  <a:lnTo>
                    <a:pt x="94157" y="87058"/>
                  </a:lnTo>
                  <a:lnTo>
                    <a:pt x="94157" y="85598"/>
                  </a:lnTo>
                  <a:lnTo>
                    <a:pt x="89446" y="82550"/>
                  </a:lnTo>
                  <a:lnTo>
                    <a:pt x="93865" y="82550"/>
                  </a:lnTo>
                  <a:lnTo>
                    <a:pt x="91427" y="81280"/>
                  </a:lnTo>
                  <a:lnTo>
                    <a:pt x="92075" y="81280"/>
                  </a:lnTo>
                  <a:lnTo>
                    <a:pt x="93040" y="80010"/>
                  </a:lnTo>
                  <a:lnTo>
                    <a:pt x="94742" y="81280"/>
                  </a:lnTo>
                  <a:lnTo>
                    <a:pt x="96989" y="80010"/>
                  </a:lnTo>
                  <a:lnTo>
                    <a:pt x="90830" y="78740"/>
                  </a:lnTo>
                  <a:lnTo>
                    <a:pt x="89954" y="76200"/>
                  </a:lnTo>
                  <a:lnTo>
                    <a:pt x="94513" y="77470"/>
                  </a:lnTo>
                  <a:lnTo>
                    <a:pt x="96989" y="76200"/>
                  </a:lnTo>
                  <a:lnTo>
                    <a:pt x="97624" y="76200"/>
                  </a:lnTo>
                  <a:lnTo>
                    <a:pt x="98437" y="74930"/>
                  </a:lnTo>
                  <a:lnTo>
                    <a:pt x="94272" y="72390"/>
                  </a:lnTo>
                  <a:lnTo>
                    <a:pt x="92697" y="71120"/>
                  </a:lnTo>
                  <a:lnTo>
                    <a:pt x="97790" y="71120"/>
                  </a:lnTo>
                  <a:lnTo>
                    <a:pt x="95250" y="67310"/>
                  </a:lnTo>
                  <a:lnTo>
                    <a:pt x="96380" y="66840"/>
                  </a:lnTo>
                  <a:lnTo>
                    <a:pt x="94691" y="66040"/>
                  </a:lnTo>
                  <a:lnTo>
                    <a:pt x="95262" y="66040"/>
                  </a:lnTo>
                  <a:lnTo>
                    <a:pt x="91262" y="64770"/>
                  </a:lnTo>
                  <a:lnTo>
                    <a:pt x="98513" y="64770"/>
                  </a:lnTo>
                  <a:lnTo>
                    <a:pt x="98691" y="63500"/>
                  </a:lnTo>
                  <a:lnTo>
                    <a:pt x="93230" y="63500"/>
                  </a:lnTo>
                  <a:lnTo>
                    <a:pt x="96418" y="62230"/>
                  </a:lnTo>
                  <a:lnTo>
                    <a:pt x="96012" y="60960"/>
                  </a:lnTo>
                  <a:lnTo>
                    <a:pt x="95440" y="59690"/>
                  </a:lnTo>
                  <a:lnTo>
                    <a:pt x="98107" y="58420"/>
                  </a:lnTo>
                  <a:lnTo>
                    <a:pt x="96786" y="58420"/>
                  </a:lnTo>
                  <a:lnTo>
                    <a:pt x="96862" y="57150"/>
                  </a:lnTo>
                  <a:lnTo>
                    <a:pt x="98475" y="57150"/>
                  </a:lnTo>
                  <a:lnTo>
                    <a:pt x="99809" y="55880"/>
                  </a:lnTo>
                  <a:lnTo>
                    <a:pt x="99288" y="54610"/>
                  </a:lnTo>
                  <a:lnTo>
                    <a:pt x="101638" y="54610"/>
                  </a:lnTo>
                  <a:lnTo>
                    <a:pt x="93002" y="53340"/>
                  </a:lnTo>
                  <a:lnTo>
                    <a:pt x="92913" y="52070"/>
                  </a:lnTo>
                  <a:lnTo>
                    <a:pt x="97320" y="53340"/>
                  </a:lnTo>
                  <a:lnTo>
                    <a:pt x="97447" y="52070"/>
                  </a:lnTo>
                  <a:lnTo>
                    <a:pt x="101434" y="50800"/>
                  </a:lnTo>
                  <a:lnTo>
                    <a:pt x="97624" y="49530"/>
                  </a:lnTo>
                  <a:lnTo>
                    <a:pt x="99885" y="49530"/>
                  </a:lnTo>
                  <a:lnTo>
                    <a:pt x="102946" y="4699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9114783" y="11167319"/>
              <a:ext cx="43815" cy="131445"/>
            </a:xfrm>
            <a:custGeom>
              <a:avLst/>
              <a:gdLst/>
              <a:ahLst/>
              <a:cxnLst/>
              <a:rect l="l" t="t" r="r" b="b"/>
              <a:pathLst>
                <a:path w="43815" h="131445">
                  <a:moveTo>
                    <a:pt x="584" y="126415"/>
                  </a:moveTo>
                  <a:lnTo>
                    <a:pt x="381" y="126263"/>
                  </a:lnTo>
                  <a:lnTo>
                    <a:pt x="0" y="126263"/>
                  </a:lnTo>
                  <a:lnTo>
                    <a:pt x="584" y="126415"/>
                  </a:lnTo>
                  <a:close/>
                </a:path>
                <a:path w="43815" h="131445">
                  <a:moveTo>
                    <a:pt x="1549" y="126657"/>
                  </a:moveTo>
                  <a:lnTo>
                    <a:pt x="584" y="126415"/>
                  </a:lnTo>
                  <a:lnTo>
                    <a:pt x="711" y="126504"/>
                  </a:lnTo>
                  <a:lnTo>
                    <a:pt x="1549" y="126657"/>
                  </a:lnTo>
                  <a:close/>
                </a:path>
                <a:path w="43815" h="131445">
                  <a:moveTo>
                    <a:pt x="2057" y="131076"/>
                  </a:moveTo>
                  <a:lnTo>
                    <a:pt x="1371" y="130670"/>
                  </a:lnTo>
                  <a:lnTo>
                    <a:pt x="1231" y="130886"/>
                  </a:lnTo>
                  <a:lnTo>
                    <a:pt x="2057" y="131076"/>
                  </a:lnTo>
                  <a:close/>
                </a:path>
                <a:path w="43815" h="131445">
                  <a:moveTo>
                    <a:pt x="2603" y="126860"/>
                  </a:moveTo>
                  <a:lnTo>
                    <a:pt x="1549" y="126657"/>
                  </a:lnTo>
                  <a:lnTo>
                    <a:pt x="1765" y="126720"/>
                  </a:lnTo>
                  <a:lnTo>
                    <a:pt x="2108" y="126784"/>
                  </a:lnTo>
                  <a:lnTo>
                    <a:pt x="2603" y="126860"/>
                  </a:lnTo>
                  <a:close/>
                </a:path>
                <a:path w="43815" h="131445">
                  <a:moveTo>
                    <a:pt x="4203" y="126238"/>
                  </a:moveTo>
                  <a:lnTo>
                    <a:pt x="2451" y="125717"/>
                  </a:lnTo>
                  <a:lnTo>
                    <a:pt x="2184" y="125945"/>
                  </a:lnTo>
                  <a:lnTo>
                    <a:pt x="101" y="126047"/>
                  </a:lnTo>
                  <a:lnTo>
                    <a:pt x="381" y="126263"/>
                  </a:lnTo>
                  <a:lnTo>
                    <a:pt x="4203" y="126238"/>
                  </a:lnTo>
                  <a:close/>
                </a:path>
                <a:path w="43815" h="131445">
                  <a:moveTo>
                    <a:pt x="8877" y="94564"/>
                  </a:moveTo>
                  <a:lnTo>
                    <a:pt x="8178" y="93916"/>
                  </a:lnTo>
                  <a:lnTo>
                    <a:pt x="6464" y="94043"/>
                  </a:lnTo>
                  <a:lnTo>
                    <a:pt x="8877" y="94564"/>
                  </a:lnTo>
                  <a:close/>
                </a:path>
                <a:path w="43815" h="131445">
                  <a:moveTo>
                    <a:pt x="16179" y="123075"/>
                  </a:moveTo>
                  <a:lnTo>
                    <a:pt x="15201" y="123863"/>
                  </a:lnTo>
                  <a:lnTo>
                    <a:pt x="15735" y="123875"/>
                  </a:lnTo>
                  <a:lnTo>
                    <a:pt x="16179" y="123075"/>
                  </a:lnTo>
                  <a:close/>
                </a:path>
                <a:path w="43815" h="131445">
                  <a:moveTo>
                    <a:pt x="17957" y="123990"/>
                  </a:moveTo>
                  <a:lnTo>
                    <a:pt x="15735" y="123875"/>
                  </a:lnTo>
                  <a:lnTo>
                    <a:pt x="15557" y="124206"/>
                  </a:lnTo>
                  <a:lnTo>
                    <a:pt x="17957" y="123990"/>
                  </a:lnTo>
                  <a:close/>
                </a:path>
                <a:path w="43815" h="131445">
                  <a:moveTo>
                    <a:pt x="20497" y="120815"/>
                  </a:moveTo>
                  <a:lnTo>
                    <a:pt x="19532" y="120357"/>
                  </a:lnTo>
                  <a:lnTo>
                    <a:pt x="19278" y="120243"/>
                  </a:lnTo>
                  <a:lnTo>
                    <a:pt x="18237" y="120459"/>
                  </a:lnTo>
                  <a:lnTo>
                    <a:pt x="18694" y="121043"/>
                  </a:lnTo>
                  <a:lnTo>
                    <a:pt x="19875" y="120700"/>
                  </a:lnTo>
                  <a:lnTo>
                    <a:pt x="20497" y="120815"/>
                  </a:lnTo>
                  <a:close/>
                </a:path>
                <a:path w="43815" h="131445">
                  <a:moveTo>
                    <a:pt x="21640" y="123685"/>
                  </a:moveTo>
                  <a:lnTo>
                    <a:pt x="17957" y="123990"/>
                  </a:lnTo>
                  <a:lnTo>
                    <a:pt x="18110" y="124345"/>
                  </a:lnTo>
                  <a:lnTo>
                    <a:pt x="21640" y="123685"/>
                  </a:lnTo>
                  <a:close/>
                </a:path>
                <a:path w="43815" h="131445">
                  <a:moveTo>
                    <a:pt x="23926" y="100317"/>
                  </a:moveTo>
                  <a:lnTo>
                    <a:pt x="23622" y="99872"/>
                  </a:lnTo>
                  <a:lnTo>
                    <a:pt x="22910" y="100152"/>
                  </a:lnTo>
                  <a:lnTo>
                    <a:pt x="23926" y="100317"/>
                  </a:lnTo>
                  <a:close/>
                </a:path>
                <a:path w="43815" h="131445">
                  <a:moveTo>
                    <a:pt x="27749" y="94589"/>
                  </a:moveTo>
                  <a:lnTo>
                    <a:pt x="26885" y="93814"/>
                  </a:lnTo>
                  <a:lnTo>
                    <a:pt x="27393" y="94373"/>
                  </a:lnTo>
                  <a:lnTo>
                    <a:pt x="27749" y="94589"/>
                  </a:lnTo>
                  <a:close/>
                </a:path>
                <a:path w="43815" h="131445">
                  <a:moveTo>
                    <a:pt x="32486" y="60236"/>
                  </a:moveTo>
                  <a:lnTo>
                    <a:pt x="31559" y="59651"/>
                  </a:lnTo>
                  <a:lnTo>
                    <a:pt x="28282" y="59283"/>
                  </a:lnTo>
                  <a:lnTo>
                    <a:pt x="28829" y="59626"/>
                  </a:lnTo>
                  <a:lnTo>
                    <a:pt x="32486" y="60236"/>
                  </a:lnTo>
                  <a:close/>
                </a:path>
                <a:path w="43815" h="131445">
                  <a:moveTo>
                    <a:pt x="33210" y="44030"/>
                  </a:moveTo>
                  <a:lnTo>
                    <a:pt x="31648" y="43548"/>
                  </a:lnTo>
                  <a:lnTo>
                    <a:pt x="31369" y="43853"/>
                  </a:lnTo>
                  <a:lnTo>
                    <a:pt x="30048" y="44005"/>
                  </a:lnTo>
                  <a:lnTo>
                    <a:pt x="30441" y="44221"/>
                  </a:lnTo>
                  <a:lnTo>
                    <a:pt x="32105" y="44310"/>
                  </a:lnTo>
                  <a:lnTo>
                    <a:pt x="33210" y="44030"/>
                  </a:lnTo>
                  <a:close/>
                </a:path>
                <a:path w="43815" h="131445">
                  <a:moveTo>
                    <a:pt x="43434" y="711"/>
                  </a:moveTo>
                  <a:lnTo>
                    <a:pt x="42595" y="0"/>
                  </a:lnTo>
                  <a:lnTo>
                    <a:pt x="42379" y="228"/>
                  </a:lnTo>
                  <a:lnTo>
                    <a:pt x="43434" y="71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730991" y="84644"/>
              <a:ext cx="232684" cy="231578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053706" y="410355"/>
              <a:ext cx="164445" cy="23105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310612" y="787228"/>
              <a:ext cx="171785" cy="223397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7611104" y="1143704"/>
              <a:ext cx="728980" cy="273685"/>
            </a:xfrm>
            <a:custGeom>
              <a:avLst/>
              <a:gdLst/>
              <a:ahLst/>
              <a:cxnLst/>
              <a:rect l="l" t="t" r="r" b="b"/>
              <a:pathLst>
                <a:path w="728980" h="273684">
                  <a:moveTo>
                    <a:pt x="1790" y="16446"/>
                  </a:moveTo>
                  <a:lnTo>
                    <a:pt x="1574" y="16510"/>
                  </a:lnTo>
                  <a:lnTo>
                    <a:pt x="1765" y="16510"/>
                  </a:lnTo>
                  <a:close/>
                </a:path>
                <a:path w="728980" h="273684">
                  <a:moveTo>
                    <a:pt x="5410" y="18148"/>
                  </a:moveTo>
                  <a:lnTo>
                    <a:pt x="4241" y="19050"/>
                  </a:lnTo>
                  <a:lnTo>
                    <a:pt x="4889" y="19050"/>
                  </a:lnTo>
                  <a:lnTo>
                    <a:pt x="5410" y="18148"/>
                  </a:lnTo>
                  <a:close/>
                </a:path>
                <a:path w="728980" h="273684">
                  <a:moveTo>
                    <a:pt x="6223" y="15240"/>
                  </a:moveTo>
                  <a:lnTo>
                    <a:pt x="5499" y="15430"/>
                  </a:lnTo>
                  <a:lnTo>
                    <a:pt x="5283" y="16078"/>
                  </a:lnTo>
                  <a:lnTo>
                    <a:pt x="6223" y="15240"/>
                  </a:lnTo>
                  <a:close/>
                </a:path>
                <a:path w="728980" h="273684">
                  <a:moveTo>
                    <a:pt x="6743" y="22313"/>
                  </a:moveTo>
                  <a:lnTo>
                    <a:pt x="6464" y="22428"/>
                  </a:lnTo>
                  <a:lnTo>
                    <a:pt x="6286" y="22542"/>
                  </a:lnTo>
                  <a:lnTo>
                    <a:pt x="6489" y="22491"/>
                  </a:lnTo>
                  <a:lnTo>
                    <a:pt x="6743" y="22313"/>
                  </a:lnTo>
                  <a:close/>
                </a:path>
                <a:path w="728980" h="273684">
                  <a:moveTo>
                    <a:pt x="11747" y="2806"/>
                  </a:moveTo>
                  <a:lnTo>
                    <a:pt x="10147" y="3708"/>
                  </a:lnTo>
                  <a:lnTo>
                    <a:pt x="10388" y="3759"/>
                  </a:lnTo>
                  <a:lnTo>
                    <a:pt x="11747" y="2806"/>
                  </a:lnTo>
                  <a:close/>
                </a:path>
                <a:path w="728980" h="273684">
                  <a:moveTo>
                    <a:pt x="17246" y="8623"/>
                  </a:moveTo>
                  <a:lnTo>
                    <a:pt x="16954" y="8801"/>
                  </a:lnTo>
                  <a:lnTo>
                    <a:pt x="17246" y="8623"/>
                  </a:lnTo>
                  <a:close/>
                </a:path>
                <a:path w="728980" h="273684">
                  <a:moveTo>
                    <a:pt x="17919" y="39370"/>
                  </a:moveTo>
                  <a:lnTo>
                    <a:pt x="15811" y="39370"/>
                  </a:lnTo>
                  <a:lnTo>
                    <a:pt x="16687" y="40640"/>
                  </a:lnTo>
                  <a:lnTo>
                    <a:pt x="17919" y="39370"/>
                  </a:lnTo>
                  <a:close/>
                </a:path>
                <a:path w="728980" h="273684">
                  <a:moveTo>
                    <a:pt x="18199" y="39077"/>
                  </a:moveTo>
                  <a:lnTo>
                    <a:pt x="17919" y="39370"/>
                  </a:lnTo>
                  <a:lnTo>
                    <a:pt x="18199" y="39077"/>
                  </a:lnTo>
                  <a:close/>
                </a:path>
                <a:path w="728980" h="273684">
                  <a:moveTo>
                    <a:pt x="18859" y="7620"/>
                  </a:moveTo>
                  <a:lnTo>
                    <a:pt x="18503" y="7620"/>
                  </a:lnTo>
                  <a:lnTo>
                    <a:pt x="17246" y="8623"/>
                  </a:lnTo>
                  <a:lnTo>
                    <a:pt x="18859" y="7620"/>
                  </a:lnTo>
                  <a:close/>
                </a:path>
                <a:path w="728980" h="273684">
                  <a:moveTo>
                    <a:pt x="23101" y="40246"/>
                  </a:moveTo>
                  <a:lnTo>
                    <a:pt x="22148" y="40640"/>
                  </a:lnTo>
                  <a:lnTo>
                    <a:pt x="22961" y="40640"/>
                  </a:lnTo>
                  <a:lnTo>
                    <a:pt x="23101" y="40246"/>
                  </a:lnTo>
                  <a:close/>
                </a:path>
                <a:path w="728980" h="273684">
                  <a:moveTo>
                    <a:pt x="27609" y="42214"/>
                  </a:moveTo>
                  <a:lnTo>
                    <a:pt x="26123" y="43688"/>
                  </a:lnTo>
                  <a:lnTo>
                    <a:pt x="24650" y="43129"/>
                  </a:lnTo>
                  <a:lnTo>
                    <a:pt x="25895" y="44284"/>
                  </a:lnTo>
                  <a:lnTo>
                    <a:pt x="26377" y="43586"/>
                  </a:lnTo>
                  <a:lnTo>
                    <a:pt x="26987" y="42887"/>
                  </a:lnTo>
                  <a:lnTo>
                    <a:pt x="27609" y="42214"/>
                  </a:lnTo>
                  <a:close/>
                </a:path>
                <a:path w="728980" h="273684">
                  <a:moveTo>
                    <a:pt x="36931" y="55626"/>
                  </a:moveTo>
                  <a:lnTo>
                    <a:pt x="36423" y="54610"/>
                  </a:lnTo>
                  <a:lnTo>
                    <a:pt x="36283" y="54610"/>
                  </a:lnTo>
                  <a:lnTo>
                    <a:pt x="34886" y="58420"/>
                  </a:lnTo>
                  <a:lnTo>
                    <a:pt x="36931" y="55626"/>
                  </a:lnTo>
                  <a:close/>
                </a:path>
                <a:path w="728980" h="273684">
                  <a:moveTo>
                    <a:pt x="38658" y="53403"/>
                  </a:moveTo>
                  <a:lnTo>
                    <a:pt x="36931" y="55626"/>
                  </a:lnTo>
                  <a:lnTo>
                    <a:pt x="37058" y="55880"/>
                  </a:lnTo>
                  <a:lnTo>
                    <a:pt x="38481" y="54610"/>
                  </a:lnTo>
                  <a:lnTo>
                    <a:pt x="38658" y="53403"/>
                  </a:lnTo>
                  <a:close/>
                </a:path>
                <a:path w="728980" h="273684">
                  <a:moveTo>
                    <a:pt x="49707" y="68580"/>
                  </a:moveTo>
                  <a:lnTo>
                    <a:pt x="48907" y="69850"/>
                  </a:lnTo>
                  <a:lnTo>
                    <a:pt x="48272" y="71120"/>
                  </a:lnTo>
                  <a:lnTo>
                    <a:pt x="48272" y="72390"/>
                  </a:lnTo>
                  <a:lnTo>
                    <a:pt x="49707" y="68580"/>
                  </a:lnTo>
                  <a:close/>
                </a:path>
                <a:path w="728980" h="273684">
                  <a:moveTo>
                    <a:pt x="50507" y="70662"/>
                  </a:moveTo>
                  <a:lnTo>
                    <a:pt x="49352" y="71120"/>
                  </a:lnTo>
                  <a:lnTo>
                    <a:pt x="50292" y="71120"/>
                  </a:lnTo>
                  <a:lnTo>
                    <a:pt x="50507" y="70662"/>
                  </a:lnTo>
                  <a:close/>
                </a:path>
                <a:path w="728980" h="273684">
                  <a:moveTo>
                    <a:pt x="58674" y="44450"/>
                  </a:moveTo>
                  <a:lnTo>
                    <a:pt x="58318" y="44450"/>
                  </a:lnTo>
                  <a:lnTo>
                    <a:pt x="57823" y="45720"/>
                  </a:lnTo>
                  <a:lnTo>
                    <a:pt x="58674" y="45720"/>
                  </a:lnTo>
                  <a:lnTo>
                    <a:pt x="58674" y="44450"/>
                  </a:lnTo>
                  <a:close/>
                </a:path>
                <a:path w="728980" h="273684">
                  <a:moveTo>
                    <a:pt x="71932" y="90868"/>
                  </a:moveTo>
                  <a:lnTo>
                    <a:pt x="71335" y="91211"/>
                  </a:lnTo>
                  <a:lnTo>
                    <a:pt x="71450" y="91440"/>
                  </a:lnTo>
                  <a:lnTo>
                    <a:pt x="71932" y="90868"/>
                  </a:lnTo>
                  <a:close/>
                </a:path>
                <a:path w="728980" h="273684">
                  <a:moveTo>
                    <a:pt x="74777" y="92443"/>
                  </a:moveTo>
                  <a:lnTo>
                    <a:pt x="74295" y="92494"/>
                  </a:lnTo>
                  <a:lnTo>
                    <a:pt x="74345" y="92621"/>
                  </a:lnTo>
                  <a:lnTo>
                    <a:pt x="74485" y="92646"/>
                  </a:lnTo>
                  <a:lnTo>
                    <a:pt x="74777" y="92443"/>
                  </a:lnTo>
                  <a:close/>
                </a:path>
                <a:path w="728980" h="273684">
                  <a:moveTo>
                    <a:pt x="76377" y="60477"/>
                  </a:moveTo>
                  <a:lnTo>
                    <a:pt x="76136" y="59690"/>
                  </a:lnTo>
                  <a:lnTo>
                    <a:pt x="75920" y="59867"/>
                  </a:lnTo>
                  <a:lnTo>
                    <a:pt x="76276" y="60502"/>
                  </a:lnTo>
                  <a:close/>
                </a:path>
                <a:path w="728980" h="273684">
                  <a:moveTo>
                    <a:pt x="78524" y="97904"/>
                  </a:moveTo>
                  <a:lnTo>
                    <a:pt x="75082" y="100330"/>
                  </a:lnTo>
                  <a:lnTo>
                    <a:pt x="78232" y="99060"/>
                  </a:lnTo>
                  <a:lnTo>
                    <a:pt x="78524" y="97904"/>
                  </a:lnTo>
                  <a:close/>
                </a:path>
                <a:path w="728980" h="273684">
                  <a:moveTo>
                    <a:pt x="78689" y="97790"/>
                  </a:moveTo>
                  <a:lnTo>
                    <a:pt x="78549" y="97790"/>
                  </a:lnTo>
                  <a:lnTo>
                    <a:pt x="78689" y="97790"/>
                  </a:lnTo>
                  <a:close/>
                </a:path>
                <a:path w="728980" h="273684">
                  <a:moveTo>
                    <a:pt x="79857" y="96951"/>
                  </a:moveTo>
                  <a:lnTo>
                    <a:pt x="78689" y="97790"/>
                  </a:lnTo>
                  <a:lnTo>
                    <a:pt x="79565" y="97790"/>
                  </a:lnTo>
                  <a:lnTo>
                    <a:pt x="79857" y="96951"/>
                  </a:lnTo>
                  <a:close/>
                </a:path>
                <a:path w="728980" h="273684">
                  <a:moveTo>
                    <a:pt x="90512" y="102082"/>
                  </a:moveTo>
                  <a:lnTo>
                    <a:pt x="89027" y="102870"/>
                  </a:lnTo>
                  <a:lnTo>
                    <a:pt x="89801" y="103505"/>
                  </a:lnTo>
                  <a:lnTo>
                    <a:pt x="90512" y="102082"/>
                  </a:lnTo>
                  <a:close/>
                </a:path>
                <a:path w="728980" h="273684">
                  <a:moveTo>
                    <a:pt x="90576" y="104140"/>
                  </a:moveTo>
                  <a:lnTo>
                    <a:pt x="89801" y="103505"/>
                  </a:lnTo>
                  <a:lnTo>
                    <a:pt x="88849" y="105410"/>
                  </a:lnTo>
                  <a:lnTo>
                    <a:pt x="90576" y="104140"/>
                  </a:lnTo>
                  <a:close/>
                </a:path>
                <a:path w="728980" h="273684">
                  <a:moveTo>
                    <a:pt x="95440" y="75895"/>
                  </a:moveTo>
                  <a:lnTo>
                    <a:pt x="94081" y="75907"/>
                  </a:lnTo>
                  <a:lnTo>
                    <a:pt x="94322" y="76365"/>
                  </a:lnTo>
                  <a:lnTo>
                    <a:pt x="95440" y="75895"/>
                  </a:lnTo>
                  <a:close/>
                </a:path>
                <a:path w="728980" h="273684">
                  <a:moveTo>
                    <a:pt x="110604" y="119291"/>
                  </a:moveTo>
                  <a:lnTo>
                    <a:pt x="110274" y="119380"/>
                  </a:lnTo>
                  <a:lnTo>
                    <a:pt x="110553" y="119380"/>
                  </a:lnTo>
                  <a:close/>
                </a:path>
                <a:path w="728980" h="273684">
                  <a:moveTo>
                    <a:pt x="121704" y="99060"/>
                  </a:moveTo>
                  <a:lnTo>
                    <a:pt x="121158" y="99060"/>
                  </a:lnTo>
                  <a:lnTo>
                    <a:pt x="121056" y="99352"/>
                  </a:lnTo>
                  <a:lnTo>
                    <a:pt x="121704" y="99060"/>
                  </a:lnTo>
                  <a:close/>
                </a:path>
                <a:path w="728980" h="273684">
                  <a:moveTo>
                    <a:pt x="133108" y="138430"/>
                  </a:moveTo>
                  <a:lnTo>
                    <a:pt x="132867" y="138430"/>
                  </a:lnTo>
                  <a:lnTo>
                    <a:pt x="132956" y="138696"/>
                  </a:lnTo>
                  <a:lnTo>
                    <a:pt x="133108" y="138430"/>
                  </a:lnTo>
                  <a:close/>
                </a:path>
                <a:path w="728980" h="273684">
                  <a:moveTo>
                    <a:pt x="133286" y="139700"/>
                  </a:moveTo>
                  <a:lnTo>
                    <a:pt x="132956" y="138696"/>
                  </a:lnTo>
                  <a:lnTo>
                    <a:pt x="132384" y="139700"/>
                  </a:lnTo>
                  <a:lnTo>
                    <a:pt x="132549" y="140970"/>
                  </a:lnTo>
                  <a:lnTo>
                    <a:pt x="133286" y="139700"/>
                  </a:lnTo>
                  <a:close/>
                </a:path>
                <a:path w="728980" h="273684">
                  <a:moveTo>
                    <a:pt x="138544" y="114198"/>
                  </a:moveTo>
                  <a:lnTo>
                    <a:pt x="136080" y="113372"/>
                  </a:lnTo>
                  <a:lnTo>
                    <a:pt x="135737" y="116636"/>
                  </a:lnTo>
                  <a:lnTo>
                    <a:pt x="136258" y="115633"/>
                  </a:lnTo>
                  <a:lnTo>
                    <a:pt x="138544" y="114198"/>
                  </a:lnTo>
                  <a:close/>
                </a:path>
                <a:path w="728980" h="273684">
                  <a:moveTo>
                    <a:pt x="138785" y="114046"/>
                  </a:moveTo>
                  <a:lnTo>
                    <a:pt x="138544" y="114198"/>
                  </a:lnTo>
                  <a:lnTo>
                    <a:pt x="138734" y="114261"/>
                  </a:lnTo>
                  <a:lnTo>
                    <a:pt x="138785" y="114046"/>
                  </a:lnTo>
                  <a:close/>
                </a:path>
                <a:path w="728980" h="273684">
                  <a:moveTo>
                    <a:pt x="139166" y="106680"/>
                  </a:moveTo>
                  <a:lnTo>
                    <a:pt x="138061" y="107950"/>
                  </a:lnTo>
                  <a:lnTo>
                    <a:pt x="136855" y="109220"/>
                  </a:lnTo>
                  <a:lnTo>
                    <a:pt x="136588" y="107950"/>
                  </a:lnTo>
                  <a:lnTo>
                    <a:pt x="135991" y="110490"/>
                  </a:lnTo>
                  <a:lnTo>
                    <a:pt x="132194" y="111760"/>
                  </a:lnTo>
                  <a:lnTo>
                    <a:pt x="133235" y="110490"/>
                  </a:lnTo>
                  <a:lnTo>
                    <a:pt x="134289" y="109220"/>
                  </a:lnTo>
                  <a:lnTo>
                    <a:pt x="137426" y="105410"/>
                  </a:lnTo>
                  <a:lnTo>
                    <a:pt x="133642" y="106680"/>
                  </a:lnTo>
                  <a:lnTo>
                    <a:pt x="135382" y="105410"/>
                  </a:lnTo>
                  <a:lnTo>
                    <a:pt x="133718" y="105410"/>
                  </a:lnTo>
                  <a:lnTo>
                    <a:pt x="131876" y="102870"/>
                  </a:lnTo>
                  <a:lnTo>
                    <a:pt x="128016" y="106680"/>
                  </a:lnTo>
                  <a:lnTo>
                    <a:pt x="128282" y="105410"/>
                  </a:lnTo>
                  <a:lnTo>
                    <a:pt x="129070" y="104140"/>
                  </a:lnTo>
                  <a:lnTo>
                    <a:pt x="129755" y="104140"/>
                  </a:lnTo>
                  <a:lnTo>
                    <a:pt x="127977" y="101600"/>
                  </a:lnTo>
                  <a:lnTo>
                    <a:pt x="121589" y="105410"/>
                  </a:lnTo>
                  <a:lnTo>
                    <a:pt x="121704" y="101600"/>
                  </a:lnTo>
                  <a:lnTo>
                    <a:pt x="122796" y="100330"/>
                  </a:lnTo>
                  <a:lnTo>
                    <a:pt x="122110" y="100330"/>
                  </a:lnTo>
                  <a:lnTo>
                    <a:pt x="120332" y="101600"/>
                  </a:lnTo>
                  <a:lnTo>
                    <a:pt x="121056" y="99352"/>
                  </a:lnTo>
                  <a:lnTo>
                    <a:pt x="118960" y="100330"/>
                  </a:lnTo>
                  <a:lnTo>
                    <a:pt x="118948" y="99060"/>
                  </a:lnTo>
                  <a:lnTo>
                    <a:pt x="120472" y="97790"/>
                  </a:lnTo>
                  <a:lnTo>
                    <a:pt x="119532" y="95250"/>
                  </a:lnTo>
                  <a:lnTo>
                    <a:pt x="114554" y="99060"/>
                  </a:lnTo>
                  <a:lnTo>
                    <a:pt x="112052" y="97790"/>
                  </a:lnTo>
                  <a:lnTo>
                    <a:pt x="114858" y="95250"/>
                  </a:lnTo>
                  <a:lnTo>
                    <a:pt x="114033" y="92710"/>
                  </a:lnTo>
                  <a:lnTo>
                    <a:pt x="113677" y="91440"/>
                  </a:lnTo>
                  <a:lnTo>
                    <a:pt x="114109" y="90170"/>
                  </a:lnTo>
                  <a:lnTo>
                    <a:pt x="112039" y="87630"/>
                  </a:lnTo>
                  <a:lnTo>
                    <a:pt x="107632" y="90170"/>
                  </a:lnTo>
                  <a:lnTo>
                    <a:pt x="104203" y="90170"/>
                  </a:lnTo>
                  <a:lnTo>
                    <a:pt x="104635" y="88900"/>
                  </a:lnTo>
                  <a:lnTo>
                    <a:pt x="105930" y="85090"/>
                  </a:lnTo>
                  <a:lnTo>
                    <a:pt x="100749" y="83820"/>
                  </a:lnTo>
                  <a:lnTo>
                    <a:pt x="100596" y="82550"/>
                  </a:lnTo>
                  <a:lnTo>
                    <a:pt x="100279" y="80010"/>
                  </a:lnTo>
                  <a:lnTo>
                    <a:pt x="100088" y="81280"/>
                  </a:lnTo>
                  <a:lnTo>
                    <a:pt x="97917" y="82550"/>
                  </a:lnTo>
                  <a:lnTo>
                    <a:pt x="97218" y="82550"/>
                  </a:lnTo>
                  <a:lnTo>
                    <a:pt x="97294" y="81280"/>
                  </a:lnTo>
                  <a:lnTo>
                    <a:pt x="93687" y="83820"/>
                  </a:lnTo>
                  <a:lnTo>
                    <a:pt x="96494" y="81280"/>
                  </a:lnTo>
                  <a:lnTo>
                    <a:pt x="96634" y="81280"/>
                  </a:lnTo>
                  <a:lnTo>
                    <a:pt x="98920" y="77470"/>
                  </a:lnTo>
                  <a:lnTo>
                    <a:pt x="96354" y="77470"/>
                  </a:lnTo>
                  <a:lnTo>
                    <a:pt x="92633" y="81280"/>
                  </a:lnTo>
                  <a:lnTo>
                    <a:pt x="92811" y="77470"/>
                  </a:lnTo>
                  <a:lnTo>
                    <a:pt x="90449" y="76200"/>
                  </a:lnTo>
                  <a:lnTo>
                    <a:pt x="88176" y="74930"/>
                  </a:lnTo>
                  <a:lnTo>
                    <a:pt x="88620" y="72390"/>
                  </a:lnTo>
                  <a:lnTo>
                    <a:pt x="85140" y="72390"/>
                  </a:lnTo>
                  <a:lnTo>
                    <a:pt x="87134" y="69850"/>
                  </a:lnTo>
                  <a:lnTo>
                    <a:pt x="85750" y="67310"/>
                  </a:lnTo>
                  <a:lnTo>
                    <a:pt x="83515" y="66040"/>
                  </a:lnTo>
                  <a:lnTo>
                    <a:pt x="85293" y="64770"/>
                  </a:lnTo>
                  <a:lnTo>
                    <a:pt x="84442" y="64770"/>
                  </a:lnTo>
                  <a:lnTo>
                    <a:pt x="78282" y="69850"/>
                  </a:lnTo>
                  <a:lnTo>
                    <a:pt x="77216" y="69850"/>
                  </a:lnTo>
                  <a:lnTo>
                    <a:pt x="78130" y="68580"/>
                  </a:lnTo>
                  <a:lnTo>
                    <a:pt x="79946" y="66040"/>
                  </a:lnTo>
                  <a:lnTo>
                    <a:pt x="78105" y="64770"/>
                  </a:lnTo>
                  <a:lnTo>
                    <a:pt x="79146" y="59690"/>
                  </a:lnTo>
                  <a:lnTo>
                    <a:pt x="76377" y="60477"/>
                  </a:lnTo>
                  <a:lnTo>
                    <a:pt x="76530" y="60960"/>
                  </a:lnTo>
                  <a:lnTo>
                    <a:pt x="76276" y="60502"/>
                  </a:lnTo>
                  <a:lnTo>
                    <a:pt x="74726" y="60960"/>
                  </a:lnTo>
                  <a:lnTo>
                    <a:pt x="75920" y="59867"/>
                  </a:lnTo>
                  <a:lnTo>
                    <a:pt x="75819" y="59690"/>
                  </a:lnTo>
                  <a:lnTo>
                    <a:pt x="75692" y="57150"/>
                  </a:lnTo>
                  <a:lnTo>
                    <a:pt x="75577" y="54610"/>
                  </a:lnTo>
                  <a:lnTo>
                    <a:pt x="73380" y="57442"/>
                  </a:lnTo>
                  <a:lnTo>
                    <a:pt x="70192" y="58420"/>
                  </a:lnTo>
                  <a:lnTo>
                    <a:pt x="68072" y="58420"/>
                  </a:lnTo>
                  <a:lnTo>
                    <a:pt x="70243" y="55880"/>
                  </a:lnTo>
                  <a:lnTo>
                    <a:pt x="66878" y="58420"/>
                  </a:lnTo>
                  <a:lnTo>
                    <a:pt x="64338" y="58420"/>
                  </a:lnTo>
                  <a:lnTo>
                    <a:pt x="65760" y="57150"/>
                  </a:lnTo>
                  <a:lnTo>
                    <a:pt x="65570" y="57150"/>
                  </a:lnTo>
                  <a:lnTo>
                    <a:pt x="65798" y="55880"/>
                  </a:lnTo>
                  <a:lnTo>
                    <a:pt x="62966" y="58420"/>
                  </a:lnTo>
                  <a:lnTo>
                    <a:pt x="63030" y="57150"/>
                  </a:lnTo>
                  <a:lnTo>
                    <a:pt x="64731" y="55880"/>
                  </a:lnTo>
                  <a:lnTo>
                    <a:pt x="64020" y="54610"/>
                  </a:lnTo>
                  <a:lnTo>
                    <a:pt x="63373" y="55880"/>
                  </a:lnTo>
                  <a:lnTo>
                    <a:pt x="61366" y="57150"/>
                  </a:lnTo>
                  <a:lnTo>
                    <a:pt x="59982" y="57150"/>
                  </a:lnTo>
                  <a:lnTo>
                    <a:pt x="60223" y="54610"/>
                  </a:lnTo>
                  <a:lnTo>
                    <a:pt x="61976" y="52070"/>
                  </a:lnTo>
                  <a:lnTo>
                    <a:pt x="60718" y="53340"/>
                  </a:lnTo>
                  <a:lnTo>
                    <a:pt x="58712" y="54610"/>
                  </a:lnTo>
                  <a:lnTo>
                    <a:pt x="58737" y="53340"/>
                  </a:lnTo>
                  <a:lnTo>
                    <a:pt x="59372" y="53340"/>
                  </a:lnTo>
                  <a:lnTo>
                    <a:pt x="60312" y="52070"/>
                  </a:lnTo>
                  <a:lnTo>
                    <a:pt x="60299" y="50800"/>
                  </a:lnTo>
                  <a:lnTo>
                    <a:pt x="60286" y="49834"/>
                  </a:lnTo>
                  <a:lnTo>
                    <a:pt x="60515" y="49530"/>
                  </a:lnTo>
                  <a:lnTo>
                    <a:pt x="61480" y="48260"/>
                  </a:lnTo>
                  <a:lnTo>
                    <a:pt x="60947" y="46990"/>
                  </a:lnTo>
                  <a:lnTo>
                    <a:pt x="64300" y="45720"/>
                  </a:lnTo>
                  <a:lnTo>
                    <a:pt x="62153" y="45720"/>
                  </a:lnTo>
                  <a:lnTo>
                    <a:pt x="59791" y="47091"/>
                  </a:lnTo>
                  <a:lnTo>
                    <a:pt x="59791" y="50800"/>
                  </a:lnTo>
                  <a:lnTo>
                    <a:pt x="59550" y="50800"/>
                  </a:lnTo>
                  <a:lnTo>
                    <a:pt x="59690" y="50622"/>
                  </a:lnTo>
                  <a:lnTo>
                    <a:pt x="59791" y="50800"/>
                  </a:lnTo>
                  <a:lnTo>
                    <a:pt x="59791" y="47091"/>
                  </a:lnTo>
                  <a:lnTo>
                    <a:pt x="59347" y="47345"/>
                  </a:lnTo>
                  <a:lnTo>
                    <a:pt x="59347" y="50050"/>
                  </a:lnTo>
                  <a:lnTo>
                    <a:pt x="55791" y="52070"/>
                  </a:lnTo>
                  <a:lnTo>
                    <a:pt x="56337" y="50800"/>
                  </a:lnTo>
                  <a:lnTo>
                    <a:pt x="56883" y="49530"/>
                  </a:lnTo>
                  <a:lnTo>
                    <a:pt x="57556" y="49530"/>
                  </a:lnTo>
                  <a:lnTo>
                    <a:pt x="57848" y="48260"/>
                  </a:lnTo>
                  <a:lnTo>
                    <a:pt x="57975" y="48260"/>
                  </a:lnTo>
                  <a:lnTo>
                    <a:pt x="59016" y="49530"/>
                  </a:lnTo>
                  <a:lnTo>
                    <a:pt x="59347" y="50050"/>
                  </a:lnTo>
                  <a:lnTo>
                    <a:pt x="59347" y="47345"/>
                  </a:lnTo>
                  <a:lnTo>
                    <a:pt x="57759" y="48260"/>
                  </a:lnTo>
                  <a:lnTo>
                    <a:pt x="57797" y="46990"/>
                  </a:lnTo>
                  <a:lnTo>
                    <a:pt x="57823" y="45720"/>
                  </a:lnTo>
                  <a:lnTo>
                    <a:pt x="57924" y="44450"/>
                  </a:lnTo>
                  <a:lnTo>
                    <a:pt x="57696" y="43180"/>
                  </a:lnTo>
                  <a:lnTo>
                    <a:pt x="59207" y="41910"/>
                  </a:lnTo>
                  <a:lnTo>
                    <a:pt x="57200" y="41910"/>
                  </a:lnTo>
                  <a:lnTo>
                    <a:pt x="55079" y="43180"/>
                  </a:lnTo>
                  <a:lnTo>
                    <a:pt x="54851" y="41910"/>
                  </a:lnTo>
                  <a:lnTo>
                    <a:pt x="53632" y="44450"/>
                  </a:lnTo>
                  <a:lnTo>
                    <a:pt x="53911" y="44450"/>
                  </a:lnTo>
                  <a:lnTo>
                    <a:pt x="53860" y="44602"/>
                  </a:lnTo>
                  <a:lnTo>
                    <a:pt x="53759" y="44767"/>
                  </a:lnTo>
                  <a:lnTo>
                    <a:pt x="54241" y="44450"/>
                  </a:lnTo>
                  <a:lnTo>
                    <a:pt x="54546" y="44450"/>
                  </a:lnTo>
                  <a:lnTo>
                    <a:pt x="54902" y="45720"/>
                  </a:lnTo>
                  <a:lnTo>
                    <a:pt x="55791" y="45720"/>
                  </a:lnTo>
                  <a:lnTo>
                    <a:pt x="54356" y="46990"/>
                  </a:lnTo>
                  <a:lnTo>
                    <a:pt x="53073" y="46990"/>
                  </a:lnTo>
                  <a:lnTo>
                    <a:pt x="53771" y="45720"/>
                  </a:lnTo>
                  <a:lnTo>
                    <a:pt x="49695" y="48260"/>
                  </a:lnTo>
                  <a:lnTo>
                    <a:pt x="50482" y="46990"/>
                  </a:lnTo>
                  <a:lnTo>
                    <a:pt x="51269" y="45720"/>
                  </a:lnTo>
                  <a:lnTo>
                    <a:pt x="52057" y="44450"/>
                  </a:lnTo>
                  <a:lnTo>
                    <a:pt x="52514" y="41910"/>
                  </a:lnTo>
                  <a:lnTo>
                    <a:pt x="54216" y="39370"/>
                  </a:lnTo>
                  <a:lnTo>
                    <a:pt x="51663" y="39370"/>
                  </a:lnTo>
                  <a:lnTo>
                    <a:pt x="50253" y="36830"/>
                  </a:lnTo>
                  <a:lnTo>
                    <a:pt x="47840" y="38696"/>
                  </a:lnTo>
                  <a:lnTo>
                    <a:pt x="47840" y="58420"/>
                  </a:lnTo>
                  <a:lnTo>
                    <a:pt x="47244" y="59690"/>
                  </a:lnTo>
                  <a:lnTo>
                    <a:pt x="46951" y="60960"/>
                  </a:lnTo>
                  <a:lnTo>
                    <a:pt x="46520" y="60960"/>
                  </a:lnTo>
                  <a:lnTo>
                    <a:pt x="46189" y="59690"/>
                  </a:lnTo>
                  <a:lnTo>
                    <a:pt x="46850" y="59690"/>
                  </a:lnTo>
                  <a:lnTo>
                    <a:pt x="47675" y="58420"/>
                  </a:lnTo>
                  <a:lnTo>
                    <a:pt x="47840" y="58420"/>
                  </a:lnTo>
                  <a:lnTo>
                    <a:pt x="47840" y="38696"/>
                  </a:lnTo>
                  <a:lnTo>
                    <a:pt x="45300" y="40640"/>
                  </a:lnTo>
                  <a:lnTo>
                    <a:pt x="44996" y="40640"/>
                  </a:lnTo>
                  <a:lnTo>
                    <a:pt x="44996" y="58420"/>
                  </a:lnTo>
                  <a:lnTo>
                    <a:pt x="44945" y="59690"/>
                  </a:lnTo>
                  <a:lnTo>
                    <a:pt x="44348" y="58420"/>
                  </a:lnTo>
                  <a:lnTo>
                    <a:pt x="44996" y="58420"/>
                  </a:lnTo>
                  <a:lnTo>
                    <a:pt x="44996" y="40640"/>
                  </a:lnTo>
                  <a:lnTo>
                    <a:pt x="44386" y="40640"/>
                  </a:lnTo>
                  <a:lnTo>
                    <a:pt x="46037" y="38100"/>
                  </a:lnTo>
                  <a:lnTo>
                    <a:pt x="46253" y="38100"/>
                  </a:lnTo>
                  <a:lnTo>
                    <a:pt x="45389" y="35560"/>
                  </a:lnTo>
                  <a:lnTo>
                    <a:pt x="42329" y="38100"/>
                  </a:lnTo>
                  <a:lnTo>
                    <a:pt x="42494" y="36830"/>
                  </a:lnTo>
                  <a:lnTo>
                    <a:pt x="42659" y="35560"/>
                  </a:lnTo>
                  <a:lnTo>
                    <a:pt x="43738" y="35560"/>
                  </a:lnTo>
                  <a:lnTo>
                    <a:pt x="44792" y="34290"/>
                  </a:lnTo>
                  <a:lnTo>
                    <a:pt x="44373" y="33020"/>
                  </a:lnTo>
                  <a:lnTo>
                    <a:pt x="43967" y="31750"/>
                  </a:lnTo>
                  <a:lnTo>
                    <a:pt x="36766" y="31750"/>
                  </a:lnTo>
                  <a:lnTo>
                    <a:pt x="36525" y="27940"/>
                  </a:lnTo>
                  <a:lnTo>
                    <a:pt x="36271" y="27940"/>
                  </a:lnTo>
                  <a:lnTo>
                    <a:pt x="35814" y="29210"/>
                  </a:lnTo>
                  <a:lnTo>
                    <a:pt x="35572" y="25400"/>
                  </a:lnTo>
                  <a:lnTo>
                    <a:pt x="35394" y="22860"/>
                  </a:lnTo>
                  <a:lnTo>
                    <a:pt x="26682" y="22860"/>
                  </a:lnTo>
                  <a:lnTo>
                    <a:pt x="26949" y="21590"/>
                  </a:lnTo>
                  <a:lnTo>
                    <a:pt x="27495" y="19050"/>
                  </a:lnTo>
                  <a:lnTo>
                    <a:pt x="28054" y="16510"/>
                  </a:lnTo>
                  <a:lnTo>
                    <a:pt x="28092" y="13970"/>
                  </a:lnTo>
                  <a:lnTo>
                    <a:pt x="24091" y="16510"/>
                  </a:lnTo>
                  <a:lnTo>
                    <a:pt x="26390" y="13970"/>
                  </a:lnTo>
                  <a:lnTo>
                    <a:pt x="22656" y="15240"/>
                  </a:lnTo>
                  <a:lnTo>
                    <a:pt x="19291" y="15240"/>
                  </a:lnTo>
                  <a:lnTo>
                    <a:pt x="24193" y="10160"/>
                  </a:lnTo>
                  <a:lnTo>
                    <a:pt x="26644" y="7620"/>
                  </a:lnTo>
                  <a:lnTo>
                    <a:pt x="21082" y="8890"/>
                  </a:lnTo>
                  <a:lnTo>
                    <a:pt x="19596" y="10160"/>
                  </a:lnTo>
                  <a:lnTo>
                    <a:pt x="19354" y="8890"/>
                  </a:lnTo>
                  <a:lnTo>
                    <a:pt x="16903" y="8890"/>
                  </a:lnTo>
                  <a:lnTo>
                    <a:pt x="17576" y="7620"/>
                  </a:lnTo>
                  <a:lnTo>
                    <a:pt x="18872" y="6350"/>
                  </a:lnTo>
                  <a:lnTo>
                    <a:pt x="15227" y="6350"/>
                  </a:lnTo>
                  <a:lnTo>
                    <a:pt x="15176" y="5080"/>
                  </a:lnTo>
                  <a:lnTo>
                    <a:pt x="15113" y="3810"/>
                  </a:lnTo>
                  <a:lnTo>
                    <a:pt x="20662" y="2540"/>
                  </a:lnTo>
                  <a:lnTo>
                    <a:pt x="19367" y="0"/>
                  </a:lnTo>
                  <a:lnTo>
                    <a:pt x="18288" y="0"/>
                  </a:lnTo>
                  <a:lnTo>
                    <a:pt x="13843" y="1270"/>
                  </a:lnTo>
                  <a:lnTo>
                    <a:pt x="13169" y="2540"/>
                  </a:lnTo>
                  <a:lnTo>
                    <a:pt x="13335" y="2540"/>
                  </a:lnTo>
                  <a:lnTo>
                    <a:pt x="12941" y="3810"/>
                  </a:lnTo>
                  <a:lnTo>
                    <a:pt x="11620" y="5080"/>
                  </a:lnTo>
                  <a:lnTo>
                    <a:pt x="10388" y="3810"/>
                  </a:lnTo>
                  <a:lnTo>
                    <a:pt x="6362" y="7620"/>
                  </a:lnTo>
                  <a:lnTo>
                    <a:pt x="1905" y="10160"/>
                  </a:lnTo>
                  <a:lnTo>
                    <a:pt x="508" y="12700"/>
                  </a:lnTo>
                  <a:lnTo>
                    <a:pt x="3835" y="12700"/>
                  </a:lnTo>
                  <a:lnTo>
                    <a:pt x="2247" y="13970"/>
                  </a:lnTo>
                  <a:lnTo>
                    <a:pt x="1333" y="13970"/>
                  </a:lnTo>
                  <a:lnTo>
                    <a:pt x="0" y="15240"/>
                  </a:lnTo>
                  <a:lnTo>
                    <a:pt x="1866" y="15240"/>
                  </a:lnTo>
                  <a:lnTo>
                    <a:pt x="3276" y="13970"/>
                  </a:lnTo>
                  <a:lnTo>
                    <a:pt x="2336" y="15240"/>
                  </a:lnTo>
                  <a:lnTo>
                    <a:pt x="1790" y="16446"/>
                  </a:lnTo>
                  <a:lnTo>
                    <a:pt x="5499" y="15430"/>
                  </a:lnTo>
                  <a:lnTo>
                    <a:pt x="5562" y="15240"/>
                  </a:lnTo>
                  <a:lnTo>
                    <a:pt x="6223" y="15240"/>
                  </a:lnTo>
                  <a:lnTo>
                    <a:pt x="7416" y="15240"/>
                  </a:lnTo>
                  <a:lnTo>
                    <a:pt x="6096" y="16510"/>
                  </a:lnTo>
                  <a:lnTo>
                    <a:pt x="4787" y="17551"/>
                  </a:lnTo>
                  <a:lnTo>
                    <a:pt x="5283" y="16078"/>
                  </a:lnTo>
                  <a:lnTo>
                    <a:pt x="4813" y="16510"/>
                  </a:lnTo>
                  <a:lnTo>
                    <a:pt x="2781" y="16510"/>
                  </a:lnTo>
                  <a:lnTo>
                    <a:pt x="2565" y="17780"/>
                  </a:lnTo>
                  <a:lnTo>
                    <a:pt x="4521" y="17780"/>
                  </a:lnTo>
                  <a:lnTo>
                    <a:pt x="4724" y="17780"/>
                  </a:lnTo>
                  <a:lnTo>
                    <a:pt x="5626" y="17780"/>
                  </a:lnTo>
                  <a:lnTo>
                    <a:pt x="5410" y="18148"/>
                  </a:lnTo>
                  <a:lnTo>
                    <a:pt x="5905" y="17780"/>
                  </a:lnTo>
                  <a:lnTo>
                    <a:pt x="5981" y="20320"/>
                  </a:lnTo>
                  <a:lnTo>
                    <a:pt x="8293" y="19050"/>
                  </a:lnTo>
                  <a:lnTo>
                    <a:pt x="6578" y="20320"/>
                  </a:lnTo>
                  <a:lnTo>
                    <a:pt x="10439" y="20320"/>
                  </a:lnTo>
                  <a:lnTo>
                    <a:pt x="6743" y="22860"/>
                  </a:lnTo>
                  <a:lnTo>
                    <a:pt x="7759" y="22860"/>
                  </a:lnTo>
                  <a:lnTo>
                    <a:pt x="10426" y="21590"/>
                  </a:lnTo>
                  <a:lnTo>
                    <a:pt x="10998" y="22860"/>
                  </a:lnTo>
                  <a:lnTo>
                    <a:pt x="5867" y="24130"/>
                  </a:lnTo>
                  <a:lnTo>
                    <a:pt x="12369" y="24130"/>
                  </a:lnTo>
                  <a:lnTo>
                    <a:pt x="7505" y="27940"/>
                  </a:lnTo>
                  <a:lnTo>
                    <a:pt x="11988" y="25400"/>
                  </a:lnTo>
                  <a:lnTo>
                    <a:pt x="11353" y="29210"/>
                  </a:lnTo>
                  <a:lnTo>
                    <a:pt x="13550" y="29210"/>
                  </a:lnTo>
                  <a:lnTo>
                    <a:pt x="13817" y="30480"/>
                  </a:lnTo>
                  <a:lnTo>
                    <a:pt x="12788" y="31750"/>
                  </a:lnTo>
                  <a:lnTo>
                    <a:pt x="12484" y="33020"/>
                  </a:lnTo>
                  <a:lnTo>
                    <a:pt x="15748" y="30480"/>
                  </a:lnTo>
                  <a:lnTo>
                    <a:pt x="17437" y="30480"/>
                  </a:lnTo>
                  <a:lnTo>
                    <a:pt x="19900" y="29210"/>
                  </a:lnTo>
                  <a:lnTo>
                    <a:pt x="17589" y="33020"/>
                  </a:lnTo>
                  <a:lnTo>
                    <a:pt x="15709" y="31750"/>
                  </a:lnTo>
                  <a:lnTo>
                    <a:pt x="13004" y="34290"/>
                  </a:lnTo>
                  <a:lnTo>
                    <a:pt x="15544" y="33020"/>
                  </a:lnTo>
                  <a:lnTo>
                    <a:pt x="16903" y="34290"/>
                  </a:lnTo>
                  <a:lnTo>
                    <a:pt x="18783" y="31750"/>
                  </a:lnTo>
                  <a:lnTo>
                    <a:pt x="17818" y="33591"/>
                  </a:lnTo>
                  <a:lnTo>
                    <a:pt x="16027" y="35560"/>
                  </a:lnTo>
                  <a:lnTo>
                    <a:pt x="18059" y="34290"/>
                  </a:lnTo>
                  <a:lnTo>
                    <a:pt x="20091" y="33020"/>
                  </a:lnTo>
                  <a:lnTo>
                    <a:pt x="17246" y="35560"/>
                  </a:lnTo>
                  <a:lnTo>
                    <a:pt x="20154" y="34290"/>
                  </a:lnTo>
                  <a:lnTo>
                    <a:pt x="19050" y="36830"/>
                  </a:lnTo>
                  <a:lnTo>
                    <a:pt x="16662" y="38100"/>
                  </a:lnTo>
                  <a:lnTo>
                    <a:pt x="18796" y="38100"/>
                  </a:lnTo>
                  <a:lnTo>
                    <a:pt x="18199" y="39077"/>
                  </a:lnTo>
                  <a:lnTo>
                    <a:pt x="19164" y="38100"/>
                  </a:lnTo>
                  <a:lnTo>
                    <a:pt x="21056" y="36830"/>
                  </a:lnTo>
                  <a:lnTo>
                    <a:pt x="23012" y="36830"/>
                  </a:lnTo>
                  <a:lnTo>
                    <a:pt x="19392" y="39370"/>
                  </a:lnTo>
                  <a:lnTo>
                    <a:pt x="18275" y="40640"/>
                  </a:lnTo>
                  <a:lnTo>
                    <a:pt x="19761" y="40640"/>
                  </a:lnTo>
                  <a:lnTo>
                    <a:pt x="22987" y="39370"/>
                  </a:lnTo>
                  <a:lnTo>
                    <a:pt x="23406" y="39370"/>
                  </a:lnTo>
                  <a:lnTo>
                    <a:pt x="23101" y="40246"/>
                  </a:lnTo>
                  <a:lnTo>
                    <a:pt x="25222" y="39370"/>
                  </a:lnTo>
                  <a:lnTo>
                    <a:pt x="24472" y="43180"/>
                  </a:lnTo>
                  <a:lnTo>
                    <a:pt x="24650" y="43129"/>
                  </a:lnTo>
                  <a:lnTo>
                    <a:pt x="28028" y="41973"/>
                  </a:lnTo>
                  <a:lnTo>
                    <a:pt x="27635" y="43180"/>
                  </a:lnTo>
                  <a:lnTo>
                    <a:pt x="28956" y="41910"/>
                  </a:lnTo>
                  <a:lnTo>
                    <a:pt x="30314" y="40728"/>
                  </a:lnTo>
                  <a:lnTo>
                    <a:pt x="28359" y="43180"/>
                  </a:lnTo>
                  <a:lnTo>
                    <a:pt x="28994" y="43180"/>
                  </a:lnTo>
                  <a:lnTo>
                    <a:pt x="29311" y="43180"/>
                  </a:lnTo>
                  <a:lnTo>
                    <a:pt x="29578" y="43180"/>
                  </a:lnTo>
                  <a:lnTo>
                    <a:pt x="30378" y="40678"/>
                  </a:lnTo>
                  <a:lnTo>
                    <a:pt x="31508" y="39370"/>
                  </a:lnTo>
                  <a:lnTo>
                    <a:pt x="31965" y="39370"/>
                  </a:lnTo>
                  <a:lnTo>
                    <a:pt x="34112" y="38100"/>
                  </a:lnTo>
                  <a:lnTo>
                    <a:pt x="33350" y="39204"/>
                  </a:lnTo>
                  <a:lnTo>
                    <a:pt x="33350" y="41910"/>
                  </a:lnTo>
                  <a:lnTo>
                    <a:pt x="33235" y="43180"/>
                  </a:lnTo>
                  <a:lnTo>
                    <a:pt x="30695" y="45720"/>
                  </a:lnTo>
                  <a:lnTo>
                    <a:pt x="30772" y="42913"/>
                  </a:lnTo>
                  <a:lnTo>
                    <a:pt x="33350" y="41910"/>
                  </a:lnTo>
                  <a:lnTo>
                    <a:pt x="33350" y="39204"/>
                  </a:lnTo>
                  <a:lnTo>
                    <a:pt x="32359" y="40640"/>
                  </a:lnTo>
                  <a:lnTo>
                    <a:pt x="32169" y="39370"/>
                  </a:lnTo>
                  <a:lnTo>
                    <a:pt x="31381" y="40640"/>
                  </a:lnTo>
                  <a:lnTo>
                    <a:pt x="31927" y="40640"/>
                  </a:lnTo>
                  <a:lnTo>
                    <a:pt x="29578" y="43180"/>
                  </a:lnTo>
                  <a:lnTo>
                    <a:pt x="30099" y="43180"/>
                  </a:lnTo>
                  <a:lnTo>
                    <a:pt x="30340" y="43078"/>
                  </a:lnTo>
                  <a:lnTo>
                    <a:pt x="29311" y="45720"/>
                  </a:lnTo>
                  <a:lnTo>
                    <a:pt x="29311" y="43180"/>
                  </a:lnTo>
                  <a:lnTo>
                    <a:pt x="25869" y="48260"/>
                  </a:lnTo>
                  <a:lnTo>
                    <a:pt x="28994" y="43180"/>
                  </a:lnTo>
                  <a:lnTo>
                    <a:pt x="25196" y="46990"/>
                  </a:lnTo>
                  <a:lnTo>
                    <a:pt x="25793" y="49530"/>
                  </a:lnTo>
                  <a:lnTo>
                    <a:pt x="28028" y="48260"/>
                  </a:lnTo>
                  <a:lnTo>
                    <a:pt x="28651" y="50800"/>
                  </a:lnTo>
                  <a:lnTo>
                    <a:pt x="30441" y="49530"/>
                  </a:lnTo>
                  <a:lnTo>
                    <a:pt x="30734" y="48260"/>
                  </a:lnTo>
                  <a:lnTo>
                    <a:pt x="32524" y="46990"/>
                  </a:lnTo>
                  <a:lnTo>
                    <a:pt x="37134" y="46990"/>
                  </a:lnTo>
                  <a:lnTo>
                    <a:pt x="27457" y="54610"/>
                  </a:lnTo>
                  <a:lnTo>
                    <a:pt x="32435" y="53340"/>
                  </a:lnTo>
                  <a:lnTo>
                    <a:pt x="34569" y="52070"/>
                  </a:lnTo>
                  <a:lnTo>
                    <a:pt x="38036" y="49530"/>
                  </a:lnTo>
                  <a:lnTo>
                    <a:pt x="37325" y="52070"/>
                  </a:lnTo>
                  <a:lnTo>
                    <a:pt x="34010" y="54610"/>
                  </a:lnTo>
                  <a:lnTo>
                    <a:pt x="35090" y="55880"/>
                  </a:lnTo>
                  <a:lnTo>
                    <a:pt x="39027" y="50800"/>
                  </a:lnTo>
                  <a:lnTo>
                    <a:pt x="38658" y="53403"/>
                  </a:lnTo>
                  <a:lnTo>
                    <a:pt x="39331" y="54610"/>
                  </a:lnTo>
                  <a:lnTo>
                    <a:pt x="36868" y="57150"/>
                  </a:lnTo>
                  <a:lnTo>
                    <a:pt x="38735" y="58420"/>
                  </a:lnTo>
                  <a:lnTo>
                    <a:pt x="42202" y="58420"/>
                  </a:lnTo>
                  <a:lnTo>
                    <a:pt x="44284" y="59690"/>
                  </a:lnTo>
                  <a:lnTo>
                    <a:pt x="43421" y="60960"/>
                  </a:lnTo>
                  <a:lnTo>
                    <a:pt x="42341" y="60960"/>
                  </a:lnTo>
                  <a:lnTo>
                    <a:pt x="41935" y="62230"/>
                  </a:lnTo>
                  <a:lnTo>
                    <a:pt x="45237" y="63500"/>
                  </a:lnTo>
                  <a:lnTo>
                    <a:pt x="45961" y="67310"/>
                  </a:lnTo>
                  <a:lnTo>
                    <a:pt x="46570" y="69850"/>
                  </a:lnTo>
                  <a:lnTo>
                    <a:pt x="49542" y="68580"/>
                  </a:lnTo>
                  <a:lnTo>
                    <a:pt x="49707" y="68580"/>
                  </a:lnTo>
                  <a:lnTo>
                    <a:pt x="51549" y="68580"/>
                  </a:lnTo>
                  <a:lnTo>
                    <a:pt x="50507" y="70662"/>
                  </a:lnTo>
                  <a:lnTo>
                    <a:pt x="52628" y="69850"/>
                  </a:lnTo>
                  <a:lnTo>
                    <a:pt x="57302" y="71120"/>
                  </a:lnTo>
                  <a:lnTo>
                    <a:pt x="56515" y="74930"/>
                  </a:lnTo>
                  <a:lnTo>
                    <a:pt x="55575" y="74930"/>
                  </a:lnTo>
                  <a:lnTo>
                    <a:pt x="55880" y="77470"/>
                  </a:lnTo>
                  <a:lnTo>
                    <a:pt x="61252" y="72390"/>
                  </a:lnTo>
                  <a:lnTo>
                    <a:pt x="60325" y="74930"/>
                  </a:lnTo>
                  <a:lnTo>
                    <a:pt x="59753" y="74930"/>
                  </a:lnTo>
                  <a:lnTo>
                    <a:pt x="61341" y="78740"/>
                  </a:lnTo>
                  <a:lnTo>
                    <a:pt x="66001" y="78740"/>
                  </a:lnTo>
                  <a:lnTo>
                    <a:pt x="64922" y="83820"/>
                  </a:lnTo>
                  <a:lnTo>
                    <a:pt x="68287" y="81280"/>
                  </a:lnTo>
                  <a:lnTo>
                    <a:pt x="66192" y="87630"/>
                  </a:lnTo>
                  <a:lnTo>
                    <a:pt x="70510" y="83820"/>
                  </a:lnTo>
                  <a:lnTo>
                    <a:pt x="69951" y="87630"/>
                  </a:lnTo>
                  <a:lnTo>
                    <a:pt x="68795" y="87630"/>
                  </a:lnTo>
                  <a:lnTo>
                    <a:pt x="69532" y="91440"/>
                  </a:lnTo>
                  <a:lnTo>
                    <a:pt x="69913" y="91440"/>
                  </a:lnTo>
                  <a:lnTo>
                    <a:pt x="72948" y="88900"/>
                  </a:lnTo>
                  <a:lnTo>
                    <a:pt x="74053" y="88900"/>
                  </a:lnTo>
                  <a:lnTo>
                    <a:pt x="71945" y="91440"/>
                  </a:lnTo>
                  <a:lnTo>
                    <a:pt x="75120" y="90170"/>
                  </a:lnTo>
                  <a:lnTo>
                    <a:pt x="73088" y="92710"/>
                  </a:lnTo>
                  <a:lnTo>
                    <a:pt x="74155" y="92710"/>
                  </a:lnTo>
                  <a:lnTo>
                    <a:pt x="74688" y="91440"/>
                  </a:lnTo>
                  <a:lnTo>
                    <a:pt x="75349" y="91440"/>
                  </a:lnTo>
                  <a:lnTo>
                    <a:pt x="77317" y="90170"/>
                  </a:lnTo>
                  <a:lnTo>
                    <a:pt x="76352" y="95250"/>
                  </a:lnTo>
                  <a:lnTo>
                    <a:pt x="75298" y="96520"/>
                  </a:lnTo>
                  <a:lnTo>
                    <a:pt x="77914" y="96520"/>
                  </a:lnTo>
                  <a:lnTo>
                    <a:pt x="77050" y="97790"/>
                  </a:lnTo>
                  <a:lnTo>
                    <a:pt x="79946" y="96710"/>
                  </a:lnTo>
                  <a:lnTo>
                    <a:pt x="80010" y="96520"/>
                  </a:lnTo>
                  <a:lnTo>
                    <a:pt x="79971" y="96710"/>
                  </a:lnTo>
                  <a:lnTo>
                    <a:pt x="80492" y="96520"/>
                  </a:lnTo>
                  <a:lnTo>
                    <a:pt x="79908" y="96926"/>
                  </a:lnTo>
                  <a:lnTo>
                    <a:pt x="79362" y="99060"/>
                  </a:lnTo>
                  <a:lnTo>
                    <a:pt x="80759" y="100330"/>
                  </a:lnTo>
                  <a:lnTo>
                    <a:pt x="82321" y="100330"/>
                  </a:lnTo>
                  <a:lnTo>
                    <a:pt x="80683" y="101600"/>
                  </a:lnTo>
                  <a:lnTo>
                    <a:pt x="82207" y="104140"/>
                  </a:lnTo>
                  <a:lnTo>
                    <a:pt x="85331" y="104140"/>
                  </a:lnTo>
                  <a:lnTo>
                    <a:pt x="87401" y="106680"/>
                  </a:lnTo>
                  <a:lnTo>
                    <a:pt x="87299" y="104140"/>
                  </a:lnTo>
                  <a:lnTo>
                    <a:pt x="89916" y="101600"/>
                  </a:lnTo>
                  <a:lnTo>
                    <a:pt x="90754" y="101600"/>
                  </a:lnTo>
                  <a:lnTo>
                    <a:pt x="90512" y="102082"/>
                  </a:lnTo>
                  <a:lnTo>
                    <a:pt x="91465" y="101600"/>
                  </a:lnTo>
                  <a:lnTo>
                    <a:pt x="91986" y="102870"/>
                  </a:lnTo>
                  <a:lnTo>
                    <a:pt x="89547" y="105410"/>
                  </a:lnTo>
                  <a:lnTo>
                    <a:pt x="90093" y="105410"/>
                  </a:lnTo>
                  <a:lnTo>
                    <a:pt x="89509" y="106680"/>
                  </a:lnTo>
                  <a:lnTo>
                    <a:pt x="88950" y="106680"/>
                  </a:lnTo>
                  <a:lnTo>
                    <a:pt x="88074" y="107950"/>
                  </a:lnTo>
                  <a:lnTo>
                    <a:pt x="89801" y="106680"/>
                  </a:lnTo>
                  <a:lnTo>
                    <a:pt x="87591" y="111760"/>
                  </a:lnTo>
                  <a:lnTo>
                    <a:pt x="90449" y="109220"/>
                  </a:lnTo>
                  <a:lnTo>
                    <a:pt x="89877" y="110490"/>
                  </a:lnTo>
                  <a:lnTo>
                    <a:pt x="91973" y="111760"/>
                  </a:lnTo>
                  <a:lnTo>
                    <a:pt x="93662" y="111760"/>
                  </a:lnTo>
                  <a:lnTo>
                    <a:pt x="95465" y="113030"/>
                  </a:lnTo>
                  <a:lnTo>
                    <a:pt x="97320" y="110490"/>
                  </a:lnTo>
                  <a:lnTo>
                    <a:pt x="97586" y="111760"/>
                  </a:lnTo>
                  <a:lnTo>
                    <a:pt x="99542" y="110490"/>
                  </a:lnTo>
                  <a:lnTo>
                    <a:pt x="100253" y="111760"/>
                  </a:lnTo>
                  <a:lnTo>
                    <a:pt x="100304" y="115570"/>
                  </a:lnTo>
                  <a:lnTo>
                    <a:pt x="103860" y="115570"/>
                  </a:lnTo>
                  <a:lnTo>
                    <a:pt x="103974" y="115366"/>
                  </a:lnTo>
                  <a:lnTo>
                    <a:pt x="103847" y="114300"/>
                  </a:lnTo>
                  <a:lnTo>
                    <a:pt x="105384" y="113030"/>
                  </a:lnTo>
                  <a:lnTo>
                    <a:pt x="103974" y="115366"/>
                  </a:lnTo>
                  <a:lnTo>
                    <a:pt x="135826" y="115366"/>
                  </a:lnTo>
                  <a:lnTo>
                    <a:pt x="135991" y="113030"/>
                  </a:lnTo>
                  <a:lnTo>
                    <a:pt x="136296" y="111760"/>
                  </a:lnTo>
                  <a:lnTo>
                    <a:pt x="136613" y="110490"/>
                  </a:lnTo>
                  <a:lnTo>
                    <a:pt x="137375" y="111760"/>
                  </a:lnTo>
                  <a:lnTo>
                    <a:pt x="138125" y="110490"/>
                  </a:lnTo>
                  <a:lnTo>
                    <a:pt x="137058" y="109220"/>
                  </a:lnTo>
                  <a:lnTo>
                    <a:pt x="139077" y="107950"/>
                  </a:lnTo>
                  <a:lnTo>
                    <a:pt x="139166" y="106680"/>
                  </a:lnTo>
                  <a:close/>
                </a:path>
                <a:path w="728980" h="273684">
                  <a:moveTo>
                    <a:pt x="139458" y="113626"/>
                  </a:moveTo>
                  <a:lnTo>
                    <a:pt x="139344" y="111493"/>
                  </a:lnTo>
                  <a:lnTo>
                    <a:pt x="138785" y="114046"/>
                  </a:lnTo>
                  <a:lnTo>
                    <a:pt x="139458" y="113626"/>
                  </a:lnTo>
                  <a:close/>
                </a:path>
                <a:path w="728980" h="273684">
                  <a:moveTo>
                    <a:pt x="151879" y="127000"/>
                  </a:moveTo>
                  <a:lnTo>
                    <a:pt x="151650" y="127000"/>
                  </a:lnTo>
                  <a:lnTo>
                    <a:pt x="150495" y="128270"/>
                  </a:lnTo>
                  <a:lnTo>
                    <a:pt x="150622" y="128270"/>
                  </a:lnTo>
                  <a:lnTo>
                    <a:pt x="151879" y="127000"/>
                  </a:lnTo>
                  <a:close/>
                </a:path>
                <a:path w="728980" h="273684">
                  <a:moveTo>
                    <a:pt x="155676" y="125730"/>
                  </a:moveTo>
                  <a:lnTo>
                    <a:pt x="155041" y="125730"/>
                  </a:lnTo>
                  <a:lnTo>
                    <a:pt x="153276" y="124460"/>
                  </a:lnTo>
                  <a:lnTo>
                    <a:pt x="151866" y="125730"/>
                  </a:lnTo>
                  <a:lnTo>
                    <a:pt x="153136" y="125730"/>
                  </a:lnTo>
                  <a:lnTo>
                    <a:pt x="151879" y="127000"/>
                  </a:lnTo>
                  <a:lnTo>
                    <a:pt x="153873" y="127000"/>
                  </a:lnTo>
                  <a:lnTo>
                    <a:pt x="155676" y="125730"/>
                  </a:lnTo>
                  <a:close/>
                </a:path>
                <a:path w="728980" h="273684">
                  <a:moveTo>
                    <a:pt x="158013" y="126784"/>
                  </a:moveTo>
                  <a:lnTo>
                    <a:pt x="157911" y="125476"/>
                  </a:lnTo>
                  <a:lnTo>
                    <a:pt x="156667" y="126606"/>
                  </a:lnTo>
                  <a:lnTo>
                    <a:pt x="157073" y="127127"/>
                  </a:lnTo>
                  <a:lnTo>
                    <a:pt x="156933" y="128549"/>
                  </a:lnTo>
                  <a:lnTo>
                    <a:pt x="157416" y="128346"/>
                  </a:lnTo>
                  <a:lnTo>
                    <a:pt x="158013" y="126784"/>
                  </a:lnTo>
                  <a:close/>
                </a:path>
                <a:path w="728980" h="273684">
                  <a:moveTo>
                    <a:pt x="162077" y="128270"/>
                  </a:moveTo>
                  <a:lnTo>
                    <a:pt x="160083" y="128270"/>
                  </a:lnTo>
                  <a:lnTo>
                    <a:pt x="158661" y="130810"/>
                  </a:lnTo>
                  <a:lnTo>
                    <a:pt x="161163" y="130810"/>
                  </a:lnTo>
                  <a:lnTo>
                    <a:pt x="162077" y="128270"/>
                  </a:lnTo>
                  <a:close/>
                </a:path>
                <a:path w="728980" h="273684">
                  <a:moveTo>
                    <a:pt x="163868" y="133350"/>
                  </a:moveTo>
                  <a:lnTo>
                    <a:pt x="163068" y="133350"/>
                  </a:lnTo>
                  <a:lnTo>
                    <a:pt x="162204" y="136055"/>
                  </a:lnTo>
                  <a:lnTo>
                    <a:pt x="163195" y="134620"/>
                  </a:lnTo>
                  <a:lnTo>
                    <a:pt x="162763" y="135890"/>
                  </a:lnTo>
                  <a:lnTo>
                    <a:pt x="163309" y="134620"/>
                  </a:lnTo>
                  <a:lnTo>
                    <a:pt x="163868" y="133350"/>
                  </a:lnTo>
                  <a:close/>
                </a:path>
                <a:path w="728980" h="273684">
                  <a:moveTo>
                    <a:pt x="164261" y="128270"/>
                  </a:moveTo>
                  <a:lnTo>
                    <a:pt x="161442" y="130810"/>
                  </a:lnTo>
                  <a:lnTo>
                    <a:pt x="161747" y="130810"/>
                  </a:lnTo>
                  <a:lnTo>
                    <a:pt x="162941" y="132080"/>
                  </a:lnTo>
                  <a:lnTo>
                    <a:pt x="164261" y="128270"/>
                  </a:lnTo>
                  <a:close/>
                </a:path>
                <a:path w="728980" h="273684">
                  <a:moveTo>
                    <a:pt x="166649" y="158851"/>
                  </a:moveTo>
                  <a:lnTo>
                    <a:pt x="165658" y="160020"/>
                  </a:lnTo>
                  <a:lnTo>
                    <a:pt x="166370" y="160020"/>
                  </a:lnTo>
                  <a:lnTo>
                    <a:pt x="166649" y="158851"/>
                  </a:lnTo>
                  <a:close/>
                </a:path>
                <a:path w="728980" h="273684">
                  <a:moveTo>
                    <a:pt x="168351" y="134620"/>
                  </a:moveTo>
                  <a:lnTo>
                    <a:pt x="167830" y="134620"/>
                  </a:lnTo>
                  <a:lnTo>
                    <a:pt x="168071" y="134874"/>
                  </a:lnTo>
                  <a:lnTo>
                    <a:pt x="168351" y="134620"/>
                  </a:lnTo>
                  <a:close/>
                </a:path>
                <a:path w="728980" h="273684">
                  <a:moveTo>
                    <a:pt x="176212" y="140970"/>
                  </a:moveTo>
                  <a:lnTo>
                    <a:pt x="176123" y="139700"/>
                  </a:lnTo>
                  <a:lnTo>
                    <a:pt x="176060" y="140258"/>
                  </a:lnTo>
                  <a:lnTo>
                    <a:pt x="176212" y="140970"/>
                  </a:lnTo>
                  <a:close/>
                </a:path>
                <a:path w="728980" h="273684">
                  <a:moveTo>
                    <a:pt x="177393" y="165188"/>
                  </a:moveTo>
                  <a:lnTo>
                    <a:pt x="176225" y="164134"/>
                  </a:lnTo>
                  <a:lnTo>
                    <a:pt x="176479" y="164579"/>
                  </a:lnTo>
                  <a:lnTo>
                    <a:pt x="176898" y="164960"/>
                  </a:lnTo>
                  <a:lnTo>
                    <a:pt x="177393" y="165188"/>
                  </a:lnTo>
                  <a:close/>
                </a:path>
                <a:path w="728980" h="273684">
                  <a:moveTo>
                    <a:pt x="177546" y="165265"/>
                  </a:moveTo>
                  <a:lnTo>
                    <a:pt x="177393" y="165188"/>
                  </a:lnTo>
                  <a:lnTo>
                    <a:pt x="177520" y="165315"/>
                  </a:lnTo>
                  <a:close/>
                </a:path>
                <a:path w="728980" h="273684">
                  <a:moveTo>
                    <a:pt x="180365" y="140995"/>
                  </a:moveTo>
                  <a:lnTo>
                    <a:pt x="180162" y="140385"/>
                  </a:lnTo>
                  <a:lnTo>
                    <a:pt x="180124" y="140601"/>
                  </a:lnTo>
                  <a:lnTo>
                    <a:pt x="180073" y="140779"/>
                  </a:lnTo>
                  <a:lnTo>
                    <a:pt x="180035" y="140995"/>
                  </a:lnTo>
                  <a:lnTo>
                    <a:pt x="180365" y="140995"/>
                  </a:lnTo>
                  <a:close/>
                </a:path>
                <a:path w="728980" h="273684">
                  <a:moveTo>
                    <a:pt x="183959" y="138353"/>
                  </a:moveTo>
                  <a:lnTo>
                    <a:pt x="182816" y="138861"/>
                  </a:lnTo>
                  <a:lnTo>
                    <a:pt x="181457" y="141884"/>
                  </a:lnTo>
                  <a:lnTo>
                    <a:pt x="182156" y="141579"/>
                  </a:lnTo>
                  <a:lnTo>
                    <a:pt x="183959" y="138353"/>
                  </a:lnTo>
                  <a:close/>
                </a:path>
                <a:path w="728980" h="273684">
                  <a:moveTo>
                    <a:pt x="188290" y="143979"/>
                  </a:moveTo>
                  <a:lnTo>
                    <a:pt x="187833" y="144183"/>
                  </a:lnTo>
                  <a:lnTo>
                    <a:pt x="187756" y="144551"/>
                  </a:lnTo>
                  <a:lnTo>
                    <a:pt x="188036" y="144246"/>
                  </a:lnTo>
                  <a:lnTo>
                    <a:pt x="188252" y="144132"/>
                  </a:lnTo>
                  <a:lnTo>
                    <a:pt x="188290" y="143979"/>
                  </a:lnTo>
                  <a:close/>
                </a:path>
                <a:path w="728980" h="273684">
                  <a:moveTo>
                    <a:pt x="190347" y="145719"/>
                  </a:moveTo>
                  <a:lnTo>
                    <a:pt x="190207" y="145821"/>
                  </a:lnTo>
                  <a:lnTo>
                    <a:pt x="190182" y="146050"/>
                  </a:lnTo>
                  <a:lnTo>
                    <a:pt x="190347" y="145719"/>
                  </a:lnTo>
                  <a:close/>
                </a:path>
                <a:path w="728980" h="273684">
                  <a:moveTo>
                    <a:pt x="191706" y="144780"/>
                  </a:moveTo>
                  <a:lnTo>
                    <a:pt x="190830" y="144780"/>
                  </a:lnTo>
                  <a:lnTo>
                    <a:pt x="190347" y="145719"/>
                  </a:lnTo>
                  <a:lnTo>
                    <a:pt x="191706" y="144780"/>
                  </a:lnTo>
                  <a:close/>
                </a:path>
                <a:path w="728980" h="273684">
                  <a:moveTo>
                    <a:pt x="194005" y="169659"/>
                  </a:moveTo>
                  <a:lnTo>
                    <a:pt x="193357" y="170180"/>
                  </a:lnTo>
                  <a:lnTo>
                    <a:pt x="192798" y="170383"/>
                  </a:lnTo>
                  <a:lnTo>
                    <a:pt x="193014" y="171450"/>
                  </a:lnTo>
                  <a:lnTo>
                    <a:pt x="194005" y="169659"/>
                  </a:lnTo>
                  <a:close/>
                </a:path>
                <a:path w="728980" h="273684">
                  <a:moveTo>
                    <a:pt x="198031" y="144792"/>
                  </a:moveTo>
                  <a:lnTo>
                    <a:pt x="197853" y="145275"/>
                  </a:lnTo>
                  <a:lnTo>
                    <a:pt x="197764" y="145669"/>
                  </a:lnTo>
                  <a:lnTo>
                    <a:pt x="197675" y="146050"/>
                  </a:lnTo>
                  <a:lnTo>
                    <a:pt x="197802" y="145783"/>
                  </a:lnTo>
                  <a:lnTo>
                    <a:pt x="197916" y="145427"/>
                  </a:lnTo>
                  <a:lnTo>
                    <a:pt x="198031" y="144792"/>
                  </a:lnTo>
                  <a:close/>
                </a:path>
                <a:path w="728980" h="273684">
                  <a:moveTo>
                    <a:pt x="205422" y="154940"/>
                  </a:moveTo>
                  <a:lnTo>
                    <a:pt x="205105" y="156197"/>
                  </a:lnTo>
                  <a:lnTo>
                    <a:pt x="205422" y="154940"/>
                  </a:lnTo>
                  <a:close/>
                </a:path>
                <a:path w="728980" h="273684">
                  <a:moveTo>
                    <a:pt x="208800" y="147320"/>
                  </a:moveTo>
                  <a:lnTo>
                    <a:pt x="206578" y="148590"/>
                  </a:lnTo>
                  <a:lnTo>
                    <a:pt x="205930" y="151130"/>
                  </a:lnTo>
                  <a:lnTo>
                    <a:pt x="206248" y="151130"/>
                  </a:lnTo>
                  <a:lnTo>
                    <a:pt x="204254" y="152400"/>
                  </a:lnTo>
                  <a:lnTo>
                    <a:pt x="206819" y="152400"/>
                  </a:lnTo>
                  <a:lnTo>
                    <a:pt x="208800" y="147320"/>
                  </a:lnTo>
                  <a:close/>
                </a:path>
                <a:path w="728980" h="273684">
                  <a:moveTo>
                    <a:pt x="210616" y="157480"/>
                  </a:moveTo>
                  <a:lnTo>
                    <a:pt x="210045" y="157480"/>
                  </a:lnTo>
                  <a:lnTo>
                    <a:pt x="209524" y="158737"/>
                  </a:lnTo>
                  <a:lnTo>
                    <a:pt x="210616" y="157480"/>
                  </a:lnTo>
                  <a:close/>
                </a:path>
                <a:path w="728980" h="273684">
                  <a:moveTo>
                    <a:pt x="211594" y="155752"/>
                  </a:moveTo>
                  <a:lnTo>
                    <a:pt x="211378" y="155232"/>
                  </a:lnTo>
                  <a:lnTo>
                    <a:pt x="211404" y="155549"/>
                  </a:lnTo>
                  <a:lnTo>
                    <a:pt x="211505" y="155676"/>
                  </a:lnTo>
                  <a:close/>
                </a:path>
                <a:path w="728980" h="273684">
                  <a:moveTo>
                    <a:pt x="216573" y="152400"/>
                  </a:moveTo>
                  <a:lnTo>
                    <a:pt x="216331" y="152400"/>
                  </a:lnTo>
                  <a:lnTo>
                    <a:pt x="216319" y="152806"/>
                  </a:lnTo>
                  <a:lnTo>
                    <a:pt x="216573" y="152400"/>
                  </a:lnTo>
                  <a:close/>
                </a:path>
                <a:path w="728980" h="273684">
                  <a:moveTo>
                    <a:pt x="219684" y="152438"/>
                  </a:moveTo>
                  <a:lnTo>
                    <a:pt x="219532" y="152438"/>
                  </a:lnTo>
                  <a:lnTo>
                    <a:pt x="219290" y="152590"/>
                  </a:lnTo>
                  <a:lnTo>
                    <a:pt x="219684" y="152438"/>
                  </a:lnTo>
                  <a:close/>
                </a:path>
                <a:path w="728980" h="273684">
                  <a:moveTo>
                    <a:pt x="221157" y="154940"/>
                  </a:moveTo>
                  <a:close/>
                </a:path>
                <a:path w="728980" h="273684">
                  <a:moveTo>
                    <a:pt x="224663" y="157480"/>
                  </a:moveTo>
                  <a:lnTo>
                    <a:pt x="222389" y="158750"/>
                  </a:lnTo>
                  <a:lnTo>
                    <a:pt x="223545" y="158737"/>
                  </a:lnTo>
                  <a:lnTo>
                    <a:pt x="224663" y="157480"/>
                  </a:lnTo>
                  <a:close/>
                </a:path>
                <a:path w="728980" h="273684">
                  <a:moveTo>
                    <a:pt x="227076" y="159943"/>
                  </a:moveTo>
                  <a:lnTo>
                    <a:pt x="227025" y="159727"/>
                  </a:lnTo>
                  <a:lnTo>
                    <a:pt x="226860" y="159943"/>
                  </a:lnTo>
                  <a:lnTo>
                    <a:pt x="226987" y="160172"/>
                  </a:lnTo>
                  <a:lnTo>
                    <a:pt x="227076" y="159943"/>
                  </a:lnTo>
                  <a:close/>
                </a:path>
                <a:path w="728980" h="273684">
                  <a:moveTo>
                    <a:pt x="227863" y="177914"/>
                  </a:moveTo>
                  <a:lnTo>
                    <a:pt x="227609" y="177609"/>
                  </a:lnTo>
                  <a:lnTo>
                    <a:pt x="227330" y="177177"/>
                  </a:lnTo>
                  <a:lnTo>
                    <a:pt x="226834" y="177457"/>
                  </a:lnTo>
                  <a:lnTo>
                    <a:pt x="227025" y="178168"/>
                  </a:lnTo>
                  <a:lnTo>
                    <a:pt x="227406" y="178168"/>
                  </a:lnTo>
                  <a:lnTo>
                    <a:pt x="227863" y="177914"/>
                  </a:lnTo>
                  <a:close/>
                </a:path>
                <a:path w="728980" h="273684">
                  <a:moveTo>
                    <a:pt x="229108" y="176885"/>
                  </a:moveTo>
                  <a:lnTo>
                    <a:pt x="228663" y="177304"/>
                  </a:lnTo>
                  <a:lnTo>
                    <a:pt x="228244" y="177698"/>
                  </a:lnTo>
                  <a:lnTo>
                    <a:pt x="227863" y="177914"/>
                  </a:lnTo>
                  <a:lnTo>
                    <a:pt x="228193" y="178269"/>
                  </a:lnTo>
                  <a:lnTo>
                    <a:pt x="228485" y="178435"/>
                  </a:lnTo>
                  <a:lnTo>
                    <a:pt x="229108" y="176885"/>
                  </a:lnTo>
                  <a:close/>
                </a:path>
                <a:path w="728980" h="273684">
                  <a:moveTo>
                    <a:pt x="231114" y="161290"/>
                  </a:moveTo>
                  <a:lnTo>
                    <a:pt x="229806" y="161290"/>
                  </a:lnTo>
                  <a:lnTo>
                    <a:pt x="229997" y="162547"/>
                  </a:lnTo>
                  <a:lnTo>
                    <a:pt x="231114" y="161290"/>
                  </a:lnTo>
                  <a:close/>
                </a:path>
                <a:path w="728980" h="273684">
                  <a:moveTo>
                    <a:pt x="232333" y="163830"/>
                  </a:moveTo>
                  <a:lnTo>
                    <a:pt x="231724" y="165100"/>
                  </a:lnTo>
                  <a:lnTo>
                    <a:pt x="232295" y="165100"/>
                  </a:lnTo>
                  <a:lnTo>
                    <a:pt x="232333" y="163830"/>
                  </a:lnTo>
                  <a:close/>
                </a:path>
                <a:path w="728980" h="273684">
                  <a:moveTo>
                    <a:pt x="233426" y="181317"/>
                  </a:moveTo>
                  <a:lnTo>
                    <a:pt x="233273" y="181610"/>
                  </a:lnTo>
                  <a:lnTo>
                    <a:pt x="233426" y="181317"/>
                  </a:lnTo>
                  <a:close/>
                </a:path>
                <a:path w="728980" h="273684">
                  <a:moveTo>
                    <a:pt x="238366" y="165100"/>
                  </a:moveTo>
                  <a:lnTo>
                    <a:pt x="236855" y="167640"/>
                  </a:lnTo>
                  <a:lnTo>
                    <a:pt x="238175" y="167640"/>
                  </a:lnTo>
                  <a:lnTo>
                    <a:pt x="238366" y="165100"/>
                  </a:lnTo>
                  <a:close/>
                </a:path>
                <a:path w="728980" h="273684">
                  <a:moveTo>
                    <a:pt x="239115" y="167640"/>
                  </a:moveTo>
                  <a:lnTo>
                    <a:pt x="238175" y="167640"/>
                  </a:lnTo>
                  <a:lnTo>
                    <a:pt x="238125" y="168440"/>
                  </a:lnTo>
                  <a:lnTo>
                    <a:pt x="239115" y="167640"/>
                  </a:lnTo>
                  <a:close/>
                </a:path>
                <a:path w="728980" h="273684">
                  <a:moveTo>
                    <a:pt x="239268" y="182740"/>
                  </a:moveTo>
                  <a:lnTo>
                    <a:pt x="238036" y="183121"/>
                  </a:lnTo>
                  <a:lnTo>
                    <a:pt x="238125" y="184937"/>
                  </a:lnTo>
                  <a:lnTo>
                    <a:pt x="239268" y="182740"/>
                  </a:lnTo>
                  <a:close/>
                </a:path>
                <a:path w="728980" h="273684">
                  <a:moveTo>
                    <a:pt x="240334" y="186690"/>
                  </a:moveTo>
                  <a:lnTo>
                    <a:pt x="239344" y="182880"/>
                  </a:lnTo>
                  <a:lnTo>
                    <a:pt x="238798" y="186690"/>
                  </a:lnTo>
                  <a:lnTo>
                    <a:pt x="240334" y="186690"/>
                  </a:lnTo>
                  <a:close/>
                </a:path>
                <a:path w="728980" h="273684">
                  <a:moveTo>
                    <a:pt x="241007" y="163449"/>
                  </a:moveTo>
                  <a:lnTo>
                    <a:pt x="239585" y="163957"/>
                  </a:lnTo>
                  <a:lnTo>
                    <a:pt x="240588" y="163703"/>
                  </a:lnTo>
                  <a:lnTo>
                    <a:pt x="241007" y="163449"/>
                  </a:lnTo>
                  <a:close/>
                </a:path>
                <a:path w="728980" h="273684">
                  <a:moveTo>
                    <a:pt x="247586" y="185420"/>
                  </a:moveTo>
                  <a:lnTo>
                    <a:pt x="247332" y="185254"/>
                  </a:lnTo>
                  <a:lnTo>
                    <a:pt x="247281" y="185420"/>
                  </a:lnTo>
                  <a:lnTo>
                    <a:pt x="247586" y="185420"/>
                  </a:lnTo>
                  <a:close/>
                </a:path>
                <a:path w="728980" h="273684">
                  <a:moveTo>
                    <a:pt x="249301" y="188087"/>
                  </a:moveTo>
                  <a:lnTo>
                    <a:pt x="249161" y="187960"/>
                  </a:lnTo>
                  <a:lnTo>
                    <a:pt x="248881" y="189230"/>
                  </a:lnTo>
                  <a:lnTo>
                    <a:pt x="249301" y="188087"/>
                  </a:lnTo>
                  <a:close/>
                </a:path>
                <a:path w="728980" h="273684">
                  <a:moveTo>
                    <a:pt x="250164" y="171056"/>
                  </a:moveTo>
                  <a:lnTo>
                    <a:pt x="249542" y="172580"/>
                  </a:lnTo>
                  <a:lnTo>
                    <a:pt x="250164" y="171056"/>
                  </a:lnTo>
                  <a:close/>
                </a:path>
                <a:path w="728980" h="273684">
                  <a:moveTo>
                    <a:pt x="250507" y="170078"/>
                  </a:moveTo>
                  <a:lnTo>
                    <a:pt x="249720" y="170230"/>
                  </a:lnTo>
                  <a:lnTo>
                    <a:pt x="250151" y="171030"/>
                  </a:lnTo>
                  <a:lnTo>
                    <a:pt x="250507" y="170078"/>
                  </a:lnTo>
                  <a:close/>
                </a:path>
                <a:path w="728980" h="273684">
                  <a:moveTo>
                    <a:pt x="259854" y="177876"/>
                  </a:moveTo>
                  <a:lnTo>
                    <a:pt x="259372" y="176568"/>
                  </a:lnTo>
                  <a:lnTo>
                    <a:pt x="258965" y="177647"/>
                  </a:lnTo>
                  <a:lnTo>
                    <a:pt x="259524" y="177520"/>
                  </a:lnTo>
                  <a:lnTo>
                    <a:pt x="259854" y="177876"/>
                  </a:lnTo>
                  <a:close/>
                </a:path>
                <a:path w="728980" h="273684">
                  <a:moveTo>
                    <a:pt x="260032" y="178130"/>
                  </a:moveTo>
                  <a:lnTo>
                    <a:pt x="259956" y="177977"/>
                  </a:lnTo>
                  <a:lnTo>
                    <a:pt x="260032" y="178371"/>
                  </a:lnTo>
                  <a:lnTo>
                    <a:pt x="260032" y="178130"/>
                  </a:lnTo>
                  <a:close/>
                </a:path>
                <a:path w="728980" h="273684">
                  <a:moveTo>
                    <a:pt x="260070" y="178460"/>
                  </a:moveTo>
                  <a:lnTo>
                    <a:pt x="260045" y="178600"/>
                  </a:lnTo>
                  <a:lnTo>
                    <a:pt x="260070" y="178460"/>
                  </a:lnTo>
                  <a:close/>
                </a:path>
                <a:path w="728980" h="273684">
                  <a:moveTo>
                    <a:pt x="267106" y="175488"/>
                  </a:moveTo>
                  <a:lnTo>
                    <a:pt x="266992" y="175856"/>
                  </a:lnTo>
                  <a:lnTo>
                    <a:pt x="266928" y="176199"/>
                  </a:lnTo>
                  <a:lnTo>
                    <a:pt x="266890" y="176530"/>
                  </a:lnTo>
                  <a:lnTo>
                    <a:pt x="266966" y="176098"/>
                  </a:lnTo>
                  <a:lnTo>
                    <a:pt x="267106" y="175488"/>
                  </a:lnTo>
                  <a:close/>
                </a:path>
                <a:path w="728980" h="273684">
                  <a:moveTo>
                    <a:pt x="267322" y="184150"/>
                  </a:moveTo>
                  <a:lnTo>
                    <a:pt x="266941" y="184150"/>
                  </a:lnTo>
                  <a:lnTo>
                    <a:pt x="267093" y="183121"/>
                  </a:lnTo>
                  <a:lnTo>
                    <a:pt x="266534" y="184150"/>
                  </a:lnTo>
                  <a:lnTo>
                    <a:pt x="266903" y="184150"/>
                  </a:lnTo>
                  <a:lnTo>
                    <a:pt x="266623" y="185204"/>
                  </a:lnTo>
                  <a:lnTo>
                    <a:pt x="266649" y="185420"/>
                  </a:lnTo>
                  <a:lnTo>
                    <a:pt x="267322" y="184150"/>
                  </a:lnTo>
                  <a:close/>
                </a:path>
                <a:path w="728980" h="273684">
                  <a:moveTo>
                    <a:pt x="267830" y="181775"/>
                  </a:moveTo>
                  <a:lnTo>
                    <a:pt x="267804" y="181292"/>
                  </a:lnTo>
                  <a:lnTo>
                    <a:pt x="267589" y="180632"/>
                  </a:lnTo>
                  <a:lnTo>
                    <a:pt x="267690" y="180340"/>
                  </a:lnTo>
                  <a:lnTo>
                    <a:pt x="267487" y="180340"/>
                  </a:lnTo>
                  <a:lnTo>
                    <a:pt x="267169" y="180340"/>
                  </a:lnTo>
                  <a:lnTo>
                    <a:pt x="267233" y="181610"/>
                  </a:lnTo>
                  <a:lnTo>
                    <a:pt x="267347" y="181292"/>
                  </a:lnTo>
                  <a:lnTo>
                    <a:pt x="267093" y="183121"/>
                  </a:lnTo>
                  <a:lnTo>
                    <a:pt x="267830" y="181775"/>
                  </a:lnTo>
                  <a:close/>
                </a:path>
                <a:path w="728980" h="273684">
                  <a:moveTo>
                    <a:pt x="274916" y="178066"/>
                  </a:moveTo>
                  <a:lnTo>
                    <a:pt x="274066" y="179298"/>
                  </a:lnTo>
                  <a:lnTo>
                    <a:pt x="274320" y="179362"/>
                  </a:lnTo>
                  <a:lnTo>
                    <a:pt x="274688" y="178562"/>
                  </a:lnTo>
                  <a:lnTo>
                    <a:pt x="274916" y="178066"/>
                  </a:lnTo>
                  <a:close/>
                </a:path>
                <a:path w="728980" h="273684">
                  <a:moveTo>
                    <a:pt x="277075" y="181610"/>
                  </a:moveTo>
                  <a:lnTo>
                    <a:pt x="276872" y="181610"/>
                  </a:lnTo>
                  <a:lnTo>
                    <a:pt x="276999" y="181775"/>
                  </a:lnTo>
                  <a:lnTo>
                    <a:pt x="277075" y="181610"/>
                  </a:lnTo>
                  <a:close/>
                </a:path>
                <a:path w="728980" h="273684">
                  <a:moveTo>
                    <a:pt x="279349" y="196850"/>
                  </a:moveTo>
                  <a:lnTo>
                    <a:pt x="279209" y="196710"/>
                  </a:lnTo>
                  <a:lnTo>
                    <a:pt x="279146" y="196850"/>
                  </a:lnTo>
                  <a:lnTo>
                    <a:pt x="279349" y="196850"/>
                  </a:lnTo>
                  <a:close/>
                </a:path>
                <a:path w="728980" h="273684">
                  <a:moveTo>
                    <a:pt x="283108" y="196519"/>
                  </a:moveTo>
                  <a:lnTo>
                    <a:pt x="282879" y="197129"/>
                  </a:lnTo>
                  <a:lnTo>
                    <a:pt x="282981" y="196862"/>
                  </a:lnTo>
                  <a:lnTo>
                    <a:pt x="283108" y="196519"/>
                  </a:lnTo>
                  <a:close/>
                </a:path>
                <a:path w="728980" h="273684">
                  <a:moveTo>
                    <a:pt x="284556" y="181610"/>
                  </a:moveTo>
                  <a:lnTo>
                    <a:pt x="284353" y="181406"/>
                  </a:lnTo>
                  <a:lnTo>
                    <a:pt x="283527" y="184238"/>
                  </a:lnTo>
                  <a:lnTo>
                    <a:pt x="283108" y="185445"/>
                  </a:lnTo>
                  <a:lnTo>
                    <a:pt x="283540" y="184327"/>
                  </a:lnTo>
                  <a:lnTo>
                    <a:pt x="283870" y="183819"/>
                  </a:lnTo>
                  <a:lnTo>
                    <a:pt x="284124" y="183642"/>
                  </a:lnTo>
                  <a:lnTo>
                    <a:pt x="284276" y="183095"/>
                  </a:lnTo>
                  <a:lnTo>
                    <a:pt x="284416" y="182448"/>
                  </a:lnTo>
                  <a:lnTo>
                    <a:pt x="284556" y="181610"/>
                  </a:lnTo>
                  <a:close/>
                </a:path>
                <a:path w="728980" h="273684">
                  <a:moveTo>
                    <a:pt x="286766" y="183197"/>
                  </a:moveTo>
                  <a:lnTo>
                    <a:pt x="286169" y="181864"/>
                  </a:lnTo>
                  <a:lnTo>
                    <a:pt x="286372" y="181254"/>
                  </a:lnTo>
                  <a:lnTo>
                    <a:pt x="285356" y="182321"/>
                  </a:lnTo>
                  <a:lnTo>
                    <a:pt x="285762" y="183464"/>
                  </a:lnTo>
                  <a:lnTo>
                    <a:pt x="286766" y="183197"/>
                  </a:lnTo>
                  <a:close/>
                </a:path>
                <a:path w="728980" h="273684">
                  <a:moveTo>
                    <a:pt x="287070" y="199390"/>
                  </a:moveTo>
                  <a:lnTo>
                    <a:pt x="286689" y="199847"/>
                  </a:lnTo>
                  <a:lnTo>
                    <a:pt x="286435" y="200660"/>
                  </a:lnTo>
                  <a:lnTo>
                    <a:pt x="286600" y="200850"/>
                  </a:lnTo>
                  <a:lnTo>
                    <a:pt x="287070" y="199390"/>
                  </a:lnTo>
                  <a:close/>
                </a:path>
                <a:path w="728980" h="273684">
                  <a:moveTo>
                    <a:pt x="287502" y="201930"/>
                  </a:moveTo>
                  <a:lnTo>
                    <a:pt x="286600" y="200850"/>
                  </a:lnTo>
                  <a:lnTo>
                    <a:pt x="286258" y="201930"/>
                  </a:lnTo>
                  <a:lnTo>
                    <a:pt x="287502" y="201930"/>
                  </a:lnTo>
                  <a:close/>
                </a:path>
                <a:path w="728980" h="273684">
                  <a:moveTo>
                    <a:pt x="291858" y="187121"/>
                  </a:moveTo>
                  <a:lnTo>
                    <a:pt x="290410" y="186436"/>
                  </a:lnTo>
                  <a:lnTo>
                    <a:pt x="291858" y="187655"/>
                  </a:lnTo>
                  <a:lnTo>
                    <a:pt x="291858" y="187121"/>
                  </a:lnTo>
                  <a:close/>
                </a:path>
                <a:path w="728980" h="273684">
                  <a:moveTo>
                    <a:pt x="292455" y="187413"/>
                  </a:moveTo>
                  <a:lnTo>
                    <a:pt x="292023" y="184886"/>
                  </a:lnTo>
                  <a:lnTo>
                    <a:pt x="291833" y="184912"/>
                  </a:lnTo>
                  <a:lnTo>
                    <a:pt x="291858" y="187121"/>
                  </a:lnTo>
                  <a:lnTo>
                    <a:pt x="292455" y="187413"/>
                  </a:lnTo>
                  <a:close/>
                </a:path>
                <a:path w="728980" h="273684">
                  <a:moveTo>
                    <a:pt x="292481" y="189230"/>
                  </a:moveTo>
                  <a:lnTo>
                    <a:pt x="291084" y="190500"/>
                  </a:lnTo>
                  <a:lnTo>
                    <a:pt x="292087" y="190500"/>
                  </a:lnTo>
                  <a:lnTo>
                    <a:pt x="292481" y="189230"/>
                  </a:lnTo>
                  <a:close/>
                </a:path>
                <a:path w="728980" h="273684">
                  <a:moveTo>
                    <a:pt x="292633" y="184823"/>
                  </a:moveTo>
                  <a:lnTo>
                    <a:pt x="291376" y="181051"/>
                  </a:lnTo>
                  <a:lnTo>
                    <a:pt x="292023" y="184886"/>
                  </a:lnTo>
                  <a:lnTo>
                    <a:pt x="292633" y="184823"/>
                  </a:lnTo>
                  <a:close/>
                </a:path>
                <a:path w="728980" h="273684">
                  <a:moveTo>
                    <a:pt x="296570" y="189230"/>
                  </a:moveTo>
                  <a:lnTo>
                    <a:pt x="296379" y="189230"/>
                  </a:lnTo>
                  <a:lnTo>
                    <a:pt x="296570" y="189230"/>
                  </a:lnTo>
                  <a:close/>
                </a:path>
                <a:path w="728980" h="273684">
                  <a:moveTo>
                    <a:pt x="296799" y="203390"/>
                  </a:moveTo>
                  <a:lnTo>
                    <a:pt x="296557" y="199491"/>
                  </a:lnTo>
                  <a:lnTo>
                    <a:pt x="295706" y="201142"/>
                  </a:lnTo>
                  <a:lnTo>
                    <a:pt x="296138" y="201485"/>
                  </a:lnTo>
                  <a:lnTo>
                    <a:pt x="296418" y="203631"/>
                  </a:lnTo>
                  <a:lnTo>
                    <a:pt x="296799" y="203390"/>
                  </a:lnTo>
                  <a:close/>
                </a:path>
                <a:path w="728980" h="273684">
                  <a:moveTo>
                    <a:pt x="297091" y="203225"/>
                  </a:moveTo>
                  <a:lnTo>
                    <a:pt x="296799" y="203390"/>
                  </a:lnTo>
                  <a:lnTo>
                    <a:pt x="296824" y="203796"/>
                  </a:lnTo>
                  <a:lnTo>
                    <a:pt x="297091" y="203225"/>
                  </a:lnTo>
                  <a:close/>
                </a:path>
                <a:path w="728980" h="273684">
                  <a:moveTo>
                    <a:pt x="297497" y="202323"/>
                  </a:moveTo>
                  <a:lnTo>
                    <a:pt x="297091" y="203225"/>
                  </a:lnTo>
                  <a:lnTo>
                    <a:pt x="297243" y="203123"/>
                  </a:lnTo>
                  <a:lnTo>
                    <a:pt x="297497" y="202323"/>
                  </a:lnTo>
                  <a:close/>
                </a:path>
                <a:path w="728980" h="273684">
                  <a:moveTo>
                    <a:pt x="297802" y="201295"/>
                  </a:moveTo>
                  <a:lnTo>
                    <a:pt x="297497" y="202323"/>
                  </a:lnTo>
                  <a:lnTo>
                    <a:pt x="297586" y="202107"/>
                  </a:lnTo>
                  <a:lnTo>
                    <a:pt x="297688" y="201777"/>
                  </a:lnTo>
                  <a:lnTo>
                    <a:pt x="297802" y="201295"/>
                  </a:lnTo>
                  <a:close/>
                </a:path>
                <a:path w="728980" h="273684">
                  <a:moveTo>
                    <a:pt x="299554" y="202387"/>
                  </a:moveTo>
                  <a:lnTo>
                    <a:pt x="299389" y="202387"/>
                  </a:lnTo>
                  <a:lnTo>
                    <a:pt x="299250" y="202387"/>
                  </a:lnTo>
                  <a:lnTo>
                    <a:pt x="299097" y="202323"/>
                  </a:lnTo>
                  <a:lnTo>
                    <a:pt x="299275" y="202463"/>
                  </a:lnTo>
                  <a:lnTo>
                    <a:pt x="299427" y="202488"/>
                  </a:lnTo>
                  <a:lnTo>
                    <a:pt x="299554" y="202387"/>
                  </a:lnTo>
                  <a:close/>
                </a:path>
                <a:path w="728980" h="273684">
                  <a:moveTo>
                    <a:pt x="300113" y="201485"/>
                  </a:moveTo>
                  <a:lnTo>
                    <a:pt x="300101" y="201218"/>
                  </a:lnTo>
                  <a:lnTo>
                    <a:pt x="299872" y="201930"/>
                  </a:lnTo>
                  <a:lnTo>
                    <a:pt x="299732" y="202272"/>
                  </a:lnTo>
                  <a:lnTo>
                    <a:pt x="299554" y="202387"/>
                  </a:lnTo>
                  <a:lnTo>
                    <a:pt x="299783" y="202349"/>
                  </a:lnTo>
                  <a:lnTo>
                    <a:pt x="300012" y="201891"/>
                  </a:lnTo>
                  <a:lnTo>
                    <a:pt x="300113" y="201485"/>
                  </a:lnTo>
                  <a:close/>
                </a:path>
                <a:path w="728980" h="273684">
                  <a:moveTo>
                    <a:pt x="300405" y="202044"/>
                  </a:moveTo>
                  <a:lnTo>
                    <a:pt x="300228" y="202158"/>
                  </a:lnTo>
                  <a:lnTo>
                    <a:pt x="300062" y="202247"/>
                  </a:lnTo>
                  <a:lnTo>
                    <a:pt x="299897" y="202311"/>
                  </a:lnTo>
                  <a:lnTo>
                    <a:pt x="299745" y="202831"/>
                  </a:lnTo>
                  <a:lnTo>
                    <a:pt x="299974" y="202704"/>
                  </a:lnTo>
                  <a:lnTo>
                    <a:pt x="300189" y="202425"/>
                  </a:lnTo>
                  <a:lnTo>
                    <a:pt x="300405" y="202044"/>
                  </a:lnTo>
                  <a:close/>
                </a:path>
                <a:path w="728980" h="273684">
                  <a:moveTo>
                    <a:pt x="302044" y="199364"/>
                  </a:moveTo>
                  <a:lnTo>
                    <a:pt x="301345" y="196850"/>
                  </a:lnTo>
                  <a:lnTo>
                    <a:pt x="301193" y="198120"/>
                  </a:lnTo>
                  <a:lnTo>
                    <a:pt x="301180" y="198513"/>
                  </a:lnTo>
                  <a:lnTo>
                    <a:pt x="302044" y="199364"/>
                  </a:lnTo>
                  <a:close/>
                </a:path>
                <a:path w="728980" h="273684">
                  <a:moveTo>
                    <a:pt x="302272" y="194310"/>
                  </a:moveTo>
                  <a:lnTo>
                    <a:pt x="300126" y="196850"/>
                  </a:lnTo>
                  <a:lnTo>
                    <a:pt x="300075" y="195580"/>
                  </a:lnTo>
                  <a:lnTo>
                    <a:pt x="300405" y="194310"/>
                  </a:lnTo>
                  <a:lnTo>
                    <a:pt x="301205" y="193040"/>
                  </a:lnTo>
                  <a:lnTo>
                    <a:pt x="300723" y="190500"/>
                  </a:lnTo>
                  <a:lnTo>
                    <a:pt x="300024" y="194310"/>
                  </a:lnTo>
                  <a:lnTo>
                    <a:pt x="299872" y="193040"/>
                  </a:lnTo>
                  <a:lnTo>
                    <a:pt x="299732" y="191770"/>
                  </a:lnTo>
                  <a:lnTo>
                    <a:pt x="299097" y="191770"/>
                  </a:lnTo>
                  <a:lnTo>
                    <a:pt x="299199" y="190030"/>
                  </a:lnTo>
                  <a:lnTo>
                    <a:pt x="299288" y="189369"/>
                  </a:lnTo>
                  <a:lnTo>
                    <a:pt x="299669" y="190500"/>
                  </a:lnTo>
                  <a:lnTo>
                    <a:pt x="299313" y="189230"/>
                  </a:lnTo>
                  <a:lnTo>
                    <a:pt x="298577" y="186690"/>
                  </a:lnTo>
                  <a:lnTo>
                    <a:pt x="296265" y="193040"/>
                  </a:lnTo>
                  <a:lnTo>
                    <a:pt x="296367" y="189318"/>
                  </a:lnTo>
                  <a:lnTo>
                    <a:pt x="293941" y="190500"/>
                  </a:lnTo>
                  <a:lnTo>
                    <a:pt x="295630" y="191770"/>
                  </a:lnTo>
                  <a:lnTo>
                    <a:pt x="293027" y="195580"/>
                  </a:lnTo>
                  <a:lnTo>
                    <a:pt x="293141" y="194310"/>
                  </a:lnTo>
                  <a:lnTo>
                    <a:pt x="293243" y="193040"/>
                  </a:lnTo>
                  <a:lnTo>
                    <a:pt x="293357" y="191770"/>
                  </a:lnTo>
                  <a:lnTo>
                    <a:pt x="293700" y="187960"/>
                  </a:lnTo>
                  <a:lnTo>
                    <a:pt x="292722" y="190500"/>
                  </a:lnTo>
                  <a:lnTo>
                    <a:pt x="292303" y="190500"/>
                  </a:lnTo>
                  <a:lnTo>
                    <a:pt x="291299" y="191770"/>
                  </a:lnTo>
                  <a:lnTo>
                    <a:pt x="290842" y="189230"/>
                  </a:lnTo>
                  <a:lnTo>
                    <a:pt x="287820" y="193040"/>
                  </a:lnTo>
                  <a:lnTo>
                    <a:pt x="288302" y="190500"/>
                  </a:lnTo>
                  <a:lnTo>
                    <a:pt x="288404" y="190030"/>
                  </a:lnTo>
                  <a:lnTo>
                    <a:pt x="288798" y="187960"/>
                  </a:lnTo>
                  <a:lnTo>
                    <a:pt x="287794" y="190500"/>
                  </a:lnTo>
                  <a:lnTo>
                    <a:pt x="288798" y="185420"/>
                  </a:lnTo>
                  <a:lnTo>
                    <a:pt x="286169" y="191770"/>
                  </a:lnTo>
                  <a:lnTo>
                    <a:pt x="285750" y="189230"/>
                  </a:lnTo>
                  <a:lnTo>
                    <a:pt x="286766" y="186690"/>
                  </a:lnTo>
                  <a:lnTo>
                    <a:pt x="287375" y="187960"/>
                  </a:lnTo>
                  <a:lnTo>
                    <a:pt x="287172" y="186690"/>
                  </a:lnTo>
                  <a:lnTo>
                    <a:pt x="286956" y="185420"/>
                  </a:lnTo>
                  <a:lnTo>
                    <a:pt x="285165" y="189230"/>
                  </a:lnTo>
                  <a:lnTo>
                    <a:pt x="285229" y="184150"/>
                  </a:lnTo>
                  <a:lnTo>
                    <a:pt x="284137" y="184150"/>
                  </a:lnTo>
                  <a:lnTo>
                    <a:pt x="283121" y="187960"/>
                  </a:lnTo>
                  <a:lnTo>
                    <a:pt x="281838" y="185420"/>
                  </a:lnTo>
                  <a:lnTo>
                    <a:pt x="280047" y="186690"/>
                  </a:lnTo>
                  <a:lnTo>
                    <a:pt x="280466" y="185420"/>
                  </a:lnTo>
                  <a:lnTo>
                    <a:pt x="279158" y="184150"/>
                  </a:lnTo>
                  <a:lnTo>
                    <a:pt x="277837" y="182880"/>
                  </a:lnTo>
                  <a:lnTo>
                    <a:pt x="276999" y="181775"/>
                  </a:lnTo>
                  <a:lnTo>
                    <a:pt x="275793" y="184150"/>
                  </a:lnTo>
                  <a:lnTo>
                    <a:pt x="273342" y="184150"/>
                  </a:lnTo>
                  <a:lnTo>
                    <a:pt x="274015" y="181610"/>
                  </a:lnTo>
                  <a:lnTo>
                    <a:pt x="274434" y="181610"/>
                  </a:lnTo>
                  <a:lnTo>
                    <a:pt x="275272" y="180340"/>
                  </a:lnTo>
                  <a:lnTo>
                    <a:pt x="274320" y="180340"/>
                  </a:lnTo>
                  <a:lnTo>
                    <a:pt x="273748" y="181610"/>
                  </a:lnTo>
                  <a:lnTo>
                    <a:pt x="272529" y="181610"/>
                  </a:lnTo>
                  <a:lnTo>
                    <a:pt x="273570" y="179070"/>
                  </a:lnTo>
                  <a:lnTo>
                    <a:pt x="272275" y="179070"/>
                  </a:lnTo>
                  <a:lnTo>
                    <a:pt x="270052" y="181610"/>
                  </a:lnTo>
                  <a:lnTo>
                    <a:pt x="268986" y="179070"/>
                  </a:lnTo>
                  <a:lnTo>
                    <a:pt x="268224" y="181292"/>
                  </a:lnTo>
                  <a:lnTo>
                    <a:pt x="268147" y="186690"/>
                  </a:lnTo>
                  <a:lnTo>
                    <a:pt x="265899" y="187960"/>
                  </a:lnTo>
                  <a:lnTo>
                    <a:pt x="266255" y="186690"/>
                  </a:lnTo>
                  <a:lnTo>
                    <a:pt x="266573" y="185420"/>
                  </a:lnTo>
                  <a:lnTo>
                    <a:pt x="266534" y="184150"/>
                  </a:lnTo>
                  <a:lnTo>
                    <a:pt x="267030" y="181610"/>
                  </a:lnTo>
                  <a:lnTo>
                    <a:pt x="266407" y="181610"/>
                  </a:lnTo>
                  <a:lnTo>
                    <a:pt x="266966" y="180340"/>
                  </a:lnTo>
                  <a:lnTo>
                    <a:pt x="267131" y="180340"/>
                  </a:lnTo>
                  <a:lnTo>
                    <a:pt x="266687" y="179070"/>
                  </a:lnTo>
                  <a:lnTo>
                    <a:pt x="266877" y="177800"/>
                  </a:lnTo>
                  <a:lnTo>
                    <a:pt x="266598" y="177800"/>
                  </a:lnTo>
                  <a:lnTo>
                    <a:pt x="266077" y="180340"/>
                  </a:lnTo>
                  <a:lnTo>
                    <a:pt x="265506" y="180340"/>
                  </a:lnTo>
                  <a:lnTo>
                    <a:pt x="264210" y="179070"/>
                  </a:lnTo>
                  <a:lnTo>
                    <a:pt x="265811" y="177800"/>
                  </a:lnTo>
                  <a:lnTo>
                    <a:pt x="265391" y="176530"/>
                  </a:lnTo>
                  <a:lnTo>
                    <a:pt x="264668" y="177800"/>
                  </a:lnTo>
                  <a:lnTo>
                    <a:pt x="264312" y="175260"/>
                  </a:lnTo>
                  <a:lnTo>
                    <a:pt x="263372" y="179070"/>
                  </a:lnTo>
                  <a:lnTo>
                    <a:pt x="263004" y="179070"/>
                  </a:lnTo>
                  <a:lnTo>
                    <a:pt x="263372" y="177800"/>
                  </a:lnTo>
                  <a:lnTo>
                    <a:pt x="263474" y="176530"/>
                  </a:lnTo>
                  <a:lnTo>
                    <a:pt x="262432" y="177800"/>
                  </a:lnTo>
                  <a:lnTo>
                    <a:pt x="260337" y="175260"/>
                  </a:lnTo>
                  <a:lnTo>
                    <a:pt x="260070" y="179070"/>
                  </a:lnTo>
                  <a:lnTo>
                    <a:pt x="256946" y="181610"/>
                  </a:lnTo>
                  <a:lnTo>
                    <a:pt x="256540" y="179070"/>
                  </a:lnTo>
                  <a:lnTo>
                    <a:pt x="256120" y="176530"/>
                  </a:lnTo>
                  <a:lnTo>
                    <a:pt x="252298" y="176530"/>
                  </a:lnTo>
                  <a:lnTo>
                    <a:pt x="250913" y="175260"/>
                  </a:lnTo>
                  <a:lnTo>
                    <a:pt x="249275" y="177800"/>
                  </a:lnTo>
                  <a:lnTo>
                    <a:pt x="248907" y="177800"/>
                  </a:lnTo>
                  <a:lnTo>
                    <a:pt x="249008" y="175260"/>
                  </a:lnTo>
                  <a:lnTo>
                    <a:pt x="249567" y="173990"/>
                  </a:lnTo>
                  <a:lnTo>
                    <a:pt x="248361" y="175260"/>
                  </a:lnTo>
                  <a:lnTo>
                    <a:pt x="247853" y="175260"/>
                  </a:lnTo>
                  <a:lnTo>
                    <a:pt x="247040" y="173990"/>
                  </a:lnTo>
                  <a:lnTo>
                    <a:pt x="248589" y="172720"/>
                  </a:lnTo>
                  <a:lnTo>
                    <a:pt x="248462" y="172720"/>
                  </a:lnTo>
                  <a:lnTo>
                    <a:pt x="247510" y="171450"/>
                  </a:lnTo>
                  <a:lnTo>
                    <a:pt x="247802" y="170180"/>
                  </a:lnTo>
                  <a:lnTo>
                    <a:pt x="245529" y="171450"/>
                  </a:lnTo>
                  <a:lnTo>
                    <a:pt x="246875" y="170180"/>
                  </a:lnTo>
                  <a:lnTo>
                    <a:pt x="245732" y="168910"/>
                  </a:lnTo>
                  <a:lnTo>
                    <a:pt x="244881" y="168910"/>
                  </a:lnTo>
                  <a:lnTo>
                    <a:pt x="245097" y="171450"/>
                  </a:lnTo>
                  <a:lnTo>
                    <a:pt x="244309" y="171450"/>
                  </a:lnTo>
                  <a:lnTo>
                    <a:pt x="243306" y="170180"/>
                  </a:lnTo>
                  <a:lnTo>
                    <a:pt x="244805" y="167640"/>
                  </a:lnTo>
                  <a:lnTo>
                    <a:pt x="243776" y="162560"/>
                  </a:lnTo>
                  <a:lnTo>
                    <a:pt x="237807" y="172720"/>
                  </a:lnTo>
                  <a:lnTo>
                    <a:pt x="238086" y="168910"/>
                  </a:lnTo>
                  <a:lnTo>
                    <a:pt x="238125" y="168440"/>
                  </a:lnTo>
                  <a:lnTo>
                    <a:pt x="237528" y="168910"/>
                  </a:lnTo>
                  <a:lnTo>
                    <a:pt x="236537" y="168910"/>
                  </a:lnTo>
                  <a:lnTo>
                    <a:pt x="236677" y="167640"/>
                  </a:lnTo>
                  <a:lnTo>
                    <a:pt x="237109" y="163830"/>
                  </a:lnTo>
                  <a:lnTo>
                    <a:pt x="236753" y="163830"/>
                  </a:lnTo>
                  <a:lnTo>
                    <a:pt x="235889" y="161290"/>
                  </a:lnTo>
                  <a:lnTo>
                    <a:pt x="233464" y="167640"/>
                  </a:lnTo>
                  <a:lnTo>
                    <a:pt x="232270" y="166370"/>
                  </a:lnTo>
                  <a:lnTo>
                    <a:pt x="232029" y="166370"/>
                  </a:lnTo>
                  <a:lnTo>
                    <a:pt x="231038" y="170180"/>
                  </a:lnTo>
                  <a:lnTo>
                    <a:pt x="228358" y="170180"/>
                  </a:lnTo>
                  <a:lnTo>
                    <a:pt x="229476" y="166370"/>
                  </a:lnTo>
                  <a:lnTo>
                    <a:pt x="229844" y="165100"/>
                  </a:lnTo>
                  <a:lnTo>
                    <a:pt x="230644" y="165100"/>
                  </a:lnTo>
                  <a:lnTo>
                    <a:pt x="230466" y="165455"/>
                  </a:lnTo>
                  <a:lnTo>
                    <a:pt x="230733" y="165468"/>
                  </a:lnTo>
                  <a:lnTo>
                    <a:pt x="230949" y="165188"/>
                  </a:lnTo>
                  <a:lnTo>
                    <a:pt x="231724" y="165100"/>
                  </a:lnTo>
                  <a:lnTo>
                    <a:pt x="231622" y="163830"/>
                  </a:lnTo>
                  <a:lnTo>
                    <a:pt x="229997" y="162560"/>
                  </a:lnTo>
                  <a:lnTo>
                    <a:pt x="229590" y="161290"/>
                  </a:lnTo>
                  <a:lnTo>
                    <a:pt x="228079" y="162560"/>
                  </a:lnTo>
                  <a:lnTo>
                    <a:pt x="227063" y="161290"/>
                  </a:lnTo>
                  <a:lnTo>
                    <a:pt x="226707" y="162560"/>
                  </a:lnTo>
                  <a:lnTo>
                    <a:pt x="226479" y="162560"/>
                  </a:lnTo>
                  <a:lnTo>
                    <a:pt x="224904" y="160070"/>
                  </a:lnTo>
                  <a:lnTo>
                    <a:pt x="224624" y="165100"/>
                  </a:lnTo>
                  <a:lnTo>
                    <a:pt x="222923" y="165100"/>
                  </a:lnTo>
                  <a:lnTo>
                    <a:pt x="222821" y="162521"/>
                  </a:lnTo>
                  <a:lnTo>
                    <a:pt x="224866" y="160121"/>
                  </a:lnTo>
                  <a:lnTo>
                    <a:pt x="222834" y="161290"/>
                  </a:lnTo>
                  <a:lnTo>
                    <a:pt x="222415" y="160020"/>
                  </a:lnTo>
                  <a:lnTo>
                    <a:pt x="223545" y="158750"/>
                  </a:lnTo>
                  <a:lnTo>
                    <a:pt x="222389" y="158750"/>
                  </a:lnTo>
                  <a:lnTo>
                    <a:pt x="222631" y="156210"/>
                  </a:lnTo>
                  <a:lnTo>
                    <a:pt x="222745" y="154940"/>
                  </a:lnTo>
                  <a:lnTo>
                    <a:pt x="222161" y="153670"/>
                  </a:lnTo>
                  <a:lnTo>
                    <a:pt x="221907" y="153670"/>
                  </a:lnTo>
                  <a:lnTo>
                    <a:pt x="221335" y="156210"/>
                  </a:lnTo>
                  <a:lnTo>
                    <a:pt x="221107" y="154990"/>
                  </a:lnTo>
                  <a:lnTo>
                    <a:pt x="220091" y="156197"/>
                  </a:lnTo>
                  <a:lnTo>
                    <a:pt x="219862" y="158750"/>
                  </a:lnTo>
                  <a:lnTo>
                    <a:pt x="218135" y="160020"/>
                  </a:lnTo>
                  <a:lnTo>
                    <a:pt x="218059" y="158750"/>
                  </a:lnTo>
                  <a:lnTo>
                    <a:pt x="215887" y="160020"/>
                  </a:lnTo>
                  <a:lnTo>
                    <a:pt x="216992" y="157480"/>
                  </a:lnTo>
                  <a:lnTo>
                    <a:pt x="218313" y="158750"/>
                  </a:lnTo>
                  <a:lnTo>
                    <a:pt x="218249" y="157480"/>
                  </a:lnTo>
                  <a:lnTo>
                    <a:pt x="218122" y="154940"/>
                  </a:lnTo>
                  <a:lnTo>
                    <a:pt x="219024" y="154940"/>
                  </a:lnTo>
                  <a:lnTo>
                    <a:pt x="218770" y="153670"/>
                  </a:lnTo>
                  <a:lnTo>
                    <a:pt x="219303" y="153670"/>
                  </a:lnTo>
                  <a:lnTo>
                    <a:pt x="218795" y="149860"/>
                  </a:lnTo>
                  <a:lnTo>
                    <a:pt x="217043" y="156210"/>
                  </a:lnTo>
                  <a:lnTo>
                    <a:pt x="215328" y="154940"/>
                  </a:lnTo>
                  <a:lnTo>
                    <a:pt x="216293" y="153670"/>
                  </a:lnTo>
                  <a:lnTo>
                    <a:pt x="216319" y="152806"/>
                  </a:lnTo>
                  <a:lnTo>
                    <a:pt x="214985" y="154940"/>
                  </a:lnTo>
                  <a:lnTo>
                    <a:pt x="213766" y="156210"/>
                  </a:lnTo>
                  <a:lnTo>
                    <a:pt x="213233" y="154940"/>
                  </a:lnTo>
                  <a:lnTo>
                    <a:pt x="212115" y="156210"/>
                  </a:lnTo>
                  <a:lnTo>
                    <a:pt x="211594" y="156210"/>
                  </a:lnTo>
                  <a:lnTo>
                    <a:pt x="211988" y="157480"/>
                  </a:lnTo>
                  <a:lnTo>
                    <a:pt x="211023" y="158750"/>
                  </a:lnTo>
                  <a:lnTo>
                    <a:pt x="209511" y="158750"/>
                  </a:lnTo>
                  <a:lnTo>
                    <a:pt x="208407" y="160020"/>
                  </a:lnTo>
                  <a:lnTo>
                    <a:pt x="209054" y="157480"/>
                  </a:lnTo>
                  <a:lnTo>
                    <a:pt x="209702" y="154940"/>
                  </a:lnTo>
                  <a:lnTo>
                    <a:pt x="210032" y="153670"/>
                  </a:lnTo>
                  <a:lnTo>
                    <a:pt x="207924" y="154940"/>
                  </a:lnTo>
                  <a:lnTo>
                    <a:pt x="207873" y="153670"/>
                  </a:lnTo>
                  <a:lnTo>
                    <a:pt x="209308" y="151130"/>
                  </a:lnTo>
                  <a:lnTo>
                    <a:pt x="209169" y="151130"/>
                  </a:lnTo>
                  <a:lnTo>
                    <a:pt x="206819" y="152400"/>
                  </a:lnTo>
                  <a:lnTo>
                    <a:pt x="207276" y="152400"/>
                  </a:lnTo>
                  <a:lnTo>
                    <a:pt x="206578" y="152996"/>
                  </a:lnTo>
                  <a:lnTo>
                    <a:pt x="206578" y="154990"/>
                  </a:lnTo>
                  <a:lnTo>
                    <a:pt x="205181" y="156133"/>
                  </a:lnTo>
                  <a:lnTo>
                    <a:pt x="204889" y="157480"/>
                  </a:lnTo>
                  <a:lnTo>
                    <a:pt x="205092" y="156210"/>
                  </a:lnTo>
                  <a:lnTo>
                    <a:pt x="205308" y="154940"/>
                  </a:lnTo>
                  <a:lnTo>
                    <a:pt x="205359" y="154584"/>
                  </a:lnTo>
                  <a:lnTo>
                    <a:pt x="206413" y="153670"/>
                  </a:lnTo>
                  <a:lnTo>
                    <a:pt x="206463" y="153936"/>
                  </a:lnTo>
                  <a:lnTo>
                    <a:pt x="206578" y="154990"/>
                  </a:lnTo>
                  <a:lnTo>
                    <a:pt x="206578" y="152996"/>
                  </a:lnTo>
                  <a:lnTo>
                    <a:pt x="205460" y="153936"/>
                  </a:lnTo>
                  <a:lnTo>
                    <a:pt x="205511" y="153670"/>
                  </a:lnTo>
                  <a:lnTo>
                    <a:pt x="205143" y="154203"/>
                  </a:lnTo>
                  <a:lnTo>
                    <a:pt x="204279" y="154940"/>
                  </a:lnTo>
                  <a:lnTo>
                    <a:pt x="204635" y="154940"/>
                  </a:lnTo>
                  <a:lnTo>
                    <a:pt x="202082" y="158750"/>
                  </a:lnTo>
                  <a:lnTo>
                    <a:pt x="202031" y="156210"/>
                  </a:lnTo>
                  <a:lnTo>
                    <a:pt x="203619" y="152400"/>
                  </a:lnTo>
                  <a:lnTo>
                    <a:pt x="204152" y="151130"/>
                  </a:lnTo>
                  <a:lnTo>
                    <a:pt x="204685" y="149860"/>
                  </a:lnTo>
                  <a:lnTo>
                    <a:pt x="204216" y="147320"/>
                  </a:lnTo>
                  <a:lnTo>
                    <a:pt x="200406" y="151130"/>
                  </a:lnTo>
                  <a:lnTo>
                    <a:pt x="198932" y="148590"/>
                  </a:lnTo>
                  <a:lnTo>
                    <a:pt x="199148" y="149860"/>
                  </a:lnTo>
                  <a:lnTo>
                    <a:pt x="197802" y="152400"/>
                  </a:lnTo>
                  <a:lnTo>
                    <a:pt x="197751" y="151130"/>
                  </a:lnTo>
                  <a:lnTo>
                    <a:pt x="197688" y="149860"/>
                  </a:lnTo>
                  <a:lnTo>
                    <a:pt x="196557" y="151130"/>
                  </a:lnTo>
                  <a:lnTo>
                    <a:pt x="197040" y="149860"/>
                  </a:lnTo>
                  <a:lnTo>
                    <a:pt x="197523" y="148590"/>
                  </a:lnTo>
                  <a:lnTo>
                    <a:pt x="197688" y="147320"/>
                  </a:lnTo>
                  <a:lnTo>
                    <a:pt x="197053" y="148590"/>
                  </a:lnTo>
                  <a:lnTo>
                    <a:pt x="196189" y="146050"/>
                  </a:lnTo>
                  <a:lnTo>
                    <a:pt x="194170" y="149860"/>
                  </a:lnTo>
                  <a:lnTo>
                    <a:pt x="194424" y="146050"/>
                  </a:lnTo>
                  <a:lnTo>
                    <a:pt x="193179" y="144780"/>
                  </a:lnTo>
                  <a:lnTo>
                    <a:pt x="189826" y="151130"/>
                  </a:lnTo>
                  <a:lnTo>
                    <a:pt x="188455" y="149860"/>
                  </a:lnTo>
                  <a:lnTo>
                    <a:pt x="189966" y="147320"/>
                  </a:lnTo>
                  <a:lnTo>
                    <a:pt x="189877" y="146050"/>
                  </a:lnTo>
                  <a:lnTo>
                    <a:pt x="190207" y="145821"/>
                  </a:lnTo>
                  <a:lnTo>
                    <a:pt x="190436" y="143510"/>
                  </a:lnTo>
                  <a:lnTo>
                    <a:pt x="187375" y="147320"/>
                  </a:lnTo>
                  <a:lnTo>
                    <a:pt x="187756" y="144780"/>
                  </a:lnTo>
                  <a:lnTo>
                    <a:pt x="187109" y="146050"/>
                  </a:lnTo>
                  <a:lnTo>
                    <a:pt x="186042" y="147320"/>
                  </a:lnTo>
                  <a:lnTo>
                    <a:pt x="185610" y="147320"/>
                  </a:lnTo>
                  <a:lnTo>
                    <a:pt x="185966" y="146050"/>
                  </a:lnTo>
                  <a:lnTo>
                    <a:pt x="185483" y="147320"/>
                  </a:lnTo>
                  <a:lnTo>
                    <a:pt x="184353" y="147320"/>
                  </a:lnTo>
                  <a:lnTo>
                    <a:pt x="183845" y="149860"/>
                  </a:lnTo>
                  <a:lnTo>
                    <a:pt x="184277" y="147320"/>
                  </a:lnTo>
                  <a:lnTo>
                    <a:pt x="185127" y="142240"/>
                  </a:lnTo>
                  <a:lnTo>
                    <a:pt x="178917" y="147320"/>
                  </a:lnTo>
                  <a:lnTo>
                    <a:pt x="179476" y="144780"/>
                  </a:lnTo>
                  <a:lnTo>
                    <a:pt x="180035" y="142240"/>
                  </a:lnTo>
                  <a:lnTo>
                    <a:pt x="178523" y="140970"/>
                  </a:lnTo>
                  <a:lnTo>
                    <a:pt x="176212" y="140970"/>
                  </a:lnTo>
                  <a:lnTo>
                    <a:pt x="175983" y="140970"/>
                  </a:lnTo>
                  <a:lnTo>
                    <a:pt x="175933" y="139700"/>
                  </a:lnTo>
                  <a:lnTo>
                    <a:pt x="175653" y="138430"/>
                  </a:lnTo>
                  <a:lnTo>
                    <a:pt x="172466" y="144780"/>
                  </a:lnTo>
                  <a:lnTo>
                    <a:pt x="172123" y="143510"/>
                  </a:lnTo>
                  <a:lnTo>
                    <a:pt x="171780" y="142240"/>
                  </a:lnTo>
                  <a:lnTo>
                    <a:pt x="172275" y="139700"/>
                  </a:lnTo>
                  <a:lnTo>
                    <a:pt x="172529" y="138430"/>
                  </a:lnTo>
                  <a:lnTo>
                    <a:pt x="173558" y="140970"/>
                  </a:lnTo>
                  <a:lnTo>
                    <a:pt x="173621" y="139700"/>
                  </a:lnTo>
                  <a:lnTo>
                    <a:pt x="174231" y="138430"/>
                  </a:lnTo>
                  <a:lnTo>
                    <a:pt x="176669" y="133350"/>
                  </a:lnTo>
                  <a:lnTo>
                    <a:pt x="171132" y="139700"/>
                  </a:lnTo>
                  <a:lnTo>
                    <a:pt x="171932" y="135890"/>
                  </a:lnTo>
                  <a:lnTo>
                    <a:pt x="172389" y="134620"/>
                  </a:lnTo>
                  <a:lnTo>
                    <a:pt x="172656" y="132080"/>
                  </a:lnTo>
                  <a:lnTo>
                    <a:pt x="169024" y="135890"/>
                  </a:lnTo>
                  <a:lnTo>
                    <a:pt x="168071" y="134874"/>
                  </a:lnTo>
                  <a:lnTo>
                    <a:pt x="165646" y="137160"/>
                  </a:lnTo>
                  <a:lnTo>
                    <a:pt x="161861" y="137160"/>
                  </a:lnTo>
                  <a:lnTo>
                    <a:pt x="162204" y="136055"/>
                  </a:lnTo>
                  <a:lnTo>
                    <a:pt x="161442" y="137160"/>
                  </a:lnTo>
                  <a:lnTo>
                    <a:pt x="160274" y="137160"/>
                  </a:lnTo>
                  <a:lnTo>
                    <a:pt x="160578" y="136055"/>
                  </a:lnTo>
                  <a:lnTo>
                    <a:pt x="160515" y="134620"/>
                  </a:lnTo>
                  <a:lnTo>
                    <a:pt x="160401" y="133350"/>
                  </a:lnTo>
                  <a:lnTo>
                    <a:pt x="161074" y="132080"/>
                  </a:lnTo>
                  <a:lnTo>
                    <a:pt x="157962" y="132080"/>
                  </a:lnTo>
                  <a:lnTo>
                    <a:pt x="155803" y="132080"/>
                  </a:lnTo>
                  <a:lnTo>
                    <a:pt x="152679" y="134620"/>
                  </a:lnTo>
                  <a:lnTo>
                    <a:pt x="156133" y="129540"/>
                  </a:lnTo>
                  <a:lnTo>
                    <a:pt x="153555" y="130810"/>
                  </a:lnTo>
                  <a:lnTo>
                    <a:pt x="154165" y="129540"/>
                  </a:lnTo>
                  <a:lnTo>
                    <a:pt x="155397" y="127000"/>
                  </a:lnTo>
                  <a:lnTo>
                    <a:pt x="154216" y="128270"/>
                  </a:lnTo>
                  <a:lnTo>
                    <a:pt x="150964" y="129540"/>
                  </a:lnTo>
                  <a:lnTo>
                    <a:pt x="149339" y="129540"/>
                  </a:lnTo>
                  <a:lnTo>
                    <a:pt x="150495" y="128270"/>
                  </a:lnTo>
                  <a:lnTo>
                    <a:pt x="147408" y="128270"/>
                  </a:lnTo>
                  <a:lnTo>
                    <a:pt x="149199" y="125730"/>
                  </a:lnTo>
                  <a:lnTo>
                    <a:pt x="150101" y="124460"/>
                  </a:lnTo>
                  <a:lnTo>
                    <a:pt x="151904" y="121920"/>
                  </a:lnTo>
                  <a:lnTo>
                    <a:pt x="145008" y="124460"/>
                  </a:lnTo>
                  <a:lnTo>
                    <a:pt x="146977" y="119380"/>
                  </a:lnTo>
                  <a:lnTo>
                    <a:pt x="147472" y="118110"/>
                  </a:lnTo>
                  <a:lnTo>
                    <a:pt x="143611" y="119380"/>
                  </a:lnTo>
                  <a:lnTo>
                    <a:pt x="143687" y="114300"/>
                  </a:lnTo>
                  <a:lnTo>
                    <a:pt x="140817" y="113030"/>
                  </a:lnTo>
                  <a:lnTo>
                    <a:pt x="138303" y="119380"/>
                  </a:lnTo>
                  <a:lnTo>
                    <a:pt x="139966" y="113030"/>
                  </a:lnTo>
                  <a:lnTo>
                    <a:pt x="136575" y="118110"/>
                  </a:lnTo>
                  <a:lnTo>
                    <a:pt x="135559" y="118110"/>
                  </a:lnTo>
                  <a:lnTo>
                    <a:pt x="135724" y="116840"/>
                  </a:lnTo>
                  <a:lnTo>
                    <a:pt x="135724" y="116687"/>
                  </a:lnTo>
                  <a:lnTo>
                    <a:pt x="135813" y="115570"/>
                  </a:lnTo>
                  <a:lnTo>
                    <a:pt x="104000" y="115570"/>
                  </a:lnTo>
                  <a:lnTo>
                    <a:pt x="103860" y="115570"/>
                  </a:lnTo>
                  <a:lnTo>
                    <a:pt x="105562" y="116840"/>
                  </a:lnTo>
                  <a:lnTo>
                    <a:pt x="103606" y="116840"/>
                  </a:lnTo>
                  <a:lnTo>
                    <a:pt x="105740" y="118110"/>
                  </a:lnTo>
                  <a:lnTo>
                    <a:pt x="110375" y="118110"/>
                  </a:lnTo>
                  <a:lnTo>
                    <a:pt x="110375" y="116840"/>
                  </a:lnTo>
                  <a:lnTo>
                    <a:pt x="111747" y="116840"/>
                  </a:lnTo>
                  <a:lnTo>
                    <a:pt x="111379" y="118110"/>
                  </a:lnTo>
                  <a:lnTo>
                    <a:pt x="110604" y="119291"/>
                  </a:lnTo>
                  <a:lnTo>
                    <a:pt x="115277" y="118110"/>
                  </a:lnTo>
                  <a:lnTo>
                    <a:pt x="111874" y="129540"/>
                  </a:lnTo>
                  <a:lnTo>
                    <a:pt x="117271" y="127000"/>
                  </a:lnTo>
                  <a:lnTo>
                    <a:pt x="116992" y="127000"/>
                  </a:lnTo>
                  <a:lnTo>
                    <a:pt x="120929" y="125730"/>
                  </a:lnTo>
                  <a:lnTo>
                    <a:pt x="121716" y="127000"/>
                  </a:lnTo>
                  <a:lnTo>
                    <a:pt x="119151" y="127000"/>
                  </a:lnTo>
                  <a:lnTo>
                    <a:pt x="118973" y="129540"/>
                  </a:lnTo>
                  <a:lnTo>
                    <a:pt x="123977" y="127000"/>
                  </a:lnTo>
                  <a:lnTo>
                    <a:pt x="122491" y="132080"/>
                  </a:lnTo>
                  <a:lnTo>
                    <a:pt x="126187" y="130810"/>
                  </a:lnTo>
                  <a:lnTo>
                    <a:pt x="123367" y="138430"/>
                  </a:lnTo>
                  <a:lnTo>
                    <a:pt x="132054" y="134620"/>
                  </a:lnTo>
                  <a:lnTo>
                    <a:pt x="131406" y="139700"/>
                  </a:lnTo>
                  <a:lnTo>
                    <a:pt x="132295" y="138430"/>
                  </a:lnTo>
                  <a:lnTo>
                    <a:pt x="133832" y="137160"/>
                  </a:lnTo>
                  <a:lnTo>
                    <a:pt x="133108" y="138430"/>
                  </a:lnTo>
                  <a:lnTo>
                    <a:pt x="133756" y="138430"/>
                  </a:lnTo>
                  <a:lnTo>
                    <a:pt x="139560" y="139700"/>
                  </a:lnTo>
                  <a:lnTo>
                    <a:pt x="142087" y="146050"/>
                  </a:lnTo>
                  <a:lnTo>
                    <a:pt x="146138" y="151130"/>
                  </a:lnTo>
                  <a:lnTo>
                    <a:pt x="147688" y="152400"/>
                  </a:lnTo>
                  <a:lnTo>
                    <a:pt x="152082" y="143510"/>
                  </a:lnTo>
                  <a:lnTo>
                    <a:pt x="152069" y="148590"/>
                  </a:lnTo>
                  <a:lnTo>
                    <a:pt x="149669" y="151130"/>
                  </a:lnTo>
                  <a:lnTo>
                    <a:pt x="155346" y="149860"/>
                  </a:lnTo>
                  <a:lnTo>
                    <a:pt x="157035" y="154940"/>
                  </a:lnTo>
                  <a:lnTo>
                    <a:pt x="161810" y="154940"/>
                  </a:lnTo>
                  <a:lnTo>
                    <a:pt x="161302" y="156210"/>
                  </a:lnTo>
                  <a:lnTo>
                    <a:pt x="160959" y="156210"/>
                  </a:lnTo>
                  <a:lnTo>
                    <a:pt x="160489" y="158750"/>
                  </a:lnTo>
                  <a:lnTo>
                    <a:pt x="163728" y="157480"/>
                  </a:lnTo>
                  <a:lnTo>
                    <a:pt x="164731" y="154940"/>
                  </a:lnTo>
                  <a:lnTo>
                    <a:pt x="165188" y="156210"/>
                  </a:lnTo>
                  <a:lnTo>
                    <a:pt x="163957" y="157480"/>
                  </a:lnTo>
                  <a:lnTo>
                    <a:pt x="163880" y="160020"/>
                  </a:lnTo>
                  <a:lnTo>
                    <a:pt x="167284" y="156210"/>
                  </a:lnTo>
                  <a:lnTo>
                    <a:pt x="166649" y="158851"/>
                  </a:lnTo>
                  <a:lnTo>
                    <a:pt x="167843" y="161290"/>
                  </a:lnTo>
                  <a:lnTo>
                    <a:pt x="168732" y="158750"/>
                  </a:lnTo>
                  <a:lnTo>
                    <a:pt x="169443" y="160020"/>
                  </a:lnTo>
                  <a:lnTo>
                    <a:pt x="171945" y="158750"/>
                  </a:lnTo>
                  <a:lnTo>
                    <a:pt x="172110" y="160286"/>
                  </a:lnTo>
                  <a:lnTo>
                    <a:pt x="171907" y="160451"/>
                  </a:lnTo>
                  <a:lnTo>
                    <a:pt x="171716" y="160743"/>
                  </a:lnTo>
                  <a:lnTo>
                    <a:pt x="172034" y="162369"/>
                  </a:lnTo>
                  <a:lnTo>
                    <a:pt x="172275" y="161315"/>
                  </a:lnTo>
                  <a:lnTo>
                    <a:pt x="174447" y="158750"/>
                  </a:lnTo>
                  <a:lnTo>
                    <a:pt x="173837" y="163830"/>
                  </a:lnTo>
                  <a:lnTo>
                    <a:pt x="176174" y="160020"/>
                  </a:lnTo>
                  <a:lnTo>
                    <a:pt x="173901" y="163830"/>
                  </a:lnTo>
                  <a:lnTo>
                    <a:pt x="176784" y="163830"/>
                  </a:lnTo>
                  <a:lnTo>
                    <a:pt x="178701" y="162560"/>
                  </a:lnTo>
                  <a:lnTo>
                    <a:pt x="177761" y="163830"/>
                  </a:lnTo>
                  <a:lnTo>
                    <a:pt x="178803" y="163830"/>
                  </a:lnTo>
                  <a:lnTo>
                    <a:pt x="177558" y="166370"/>
                  </a:lnTo>
                  <a:lnTo>
                    <a:pt x="179908" y="166370"/>
                  </a:lnTo>
                  <a:lnTo>
                    <a:pt x="180835" y="163830"/>
                  </a:lnTo>
                  <a:lnTo>
                    <a:pt x="180149" y="170180"/>
                  </a:lnTo>
                  <a:lnTo>
                    <a:pt x="185648" y="162560"/>
                  </a:lnTo>
                  <a:lnTo>
                    <a:pt x="186563" y="161290"/>
                  </a:lnTo>
                  <a:lnTo>
                    <a:pt x="184391" y="168910"/>
                  </a:lnTo>
                  <a:lnTo>
                    <a:pt x="188506" y="167640"/>
                  </a:lnTo>
                  <a:lnTo>
                    <a:pt x="191477" y="167640"/>
                  </a:lnTo>
                  <a:lnTo>
                    <a:pt x="189966" y="171450"/>
                  </a:lnTo>
                  <a:lnTo>
                    <a:pt x="192798" y="170383"/>
                  </a:lnTo>
                  <a:lnTo>
                    <a:pt x="192239" y="167640"/>
                  </a:lnTo>
                  <a:lnTo>
                    <a:pt x="195122" y="167640"/>
                  </a:lnTo>
                  <a:lnTo>
                    <a:pt x="194005" y="169659"/>
                  </a:lnTo>
                  <a:lnTo>
                    <a:pt x="196519" y="167640"/>
                  </a:lnTo>
                  <a:lnTo>
                    <a:pt x="198551" y="170180"/>
                  </a:lnTo>
                  <a:lnTo>
                    <a:pt x="198932" y="171450"/>
                  </a:lnTo>
                  <a:lnTo>
                    <a:pt x="197332" y="171450"/>
                  </a:lnTo>
                  <a:lnTo>
                    <a:pt x="196761" y="172720"/>
                  </a:lnTo>
                  <a:lnTo>
                    <a:pt x="200101" y="171450"/>
                  </a:lnTo>
                  <a:lnTo>
                    <a:pt x="201599" y="175260"/>
                  </a:lnTo>
                  <a:lnTo>
                    <a:pt x="204482" y="174155"/>
                  </a:lnTo>
                  <a:lnTo>
                    <a:pt x="204698" y="175260"/>
                  </a:lnTo>
                  <a:lnTo>
                    <a:pt x="205524" y="173990"/>
                  </a:lnTo>
                  <a:lnTo>
                    <a:pt x="204939" y="173990"/>
                  </a:lnTo>
                  <a:lnTo>
                    <a:pt x="205384" y="171450"/>
                  </a:lnTo>
                  <a:lnTo>
                    <a:pt x="209130" y="168986"/>
                  </a:lnTo>
                  <a:lnTo>
                    <a:pt x="206756" y="172720"/>
                  </a:lnTo>
                  <a:lnTo>
                    <a:pt x="211620" y="170180"/>
                  </a:lnTo>
                  <a:lnTo>
                    <a:pt x="207314" y="176530"/>
                  </a:lnTo>
                  <a:lnTo>
                    <a:pt x="207772" y="176530"/>
                  </a:lnTo>
                  <a:lnTo>
                    <a:pt x="208546" y="175260"/>
                  </a:lnTo>
                  <a:lnTo>
                    <a:pt x="209054" y="173990"/>
                  </a:lnTo>
                  <a:lnTo>
                    <a:pt x="209321" y="173990"/>
                  </a:lnTo>
                  <a:lnTo>
                    <a:pt x="209130" y="175260"/>
                  </a:lnTo>
                  <a:lnTo>
                    <a:pt x="208038" y="176530"/>
                  </a:lnTo>
                  <a:lnTo>
                    <a:pt x="210121" y="176530"/>
                  </a:lnTo>
                  <a:lnTo>
                    <a:pt x="210451" y="173990"/>
                  </a:lnTo>
                  <a:lnTo>
                    <a:pt x="211899" y="173990"/>
                  </a:lnTo>
                  <a:lnTo>
                    <a:pt x="211480" y="175260"/>
                  </a:lnTo>
                  <a:lnTo>
                    <a:pt x="211035" y="175260"/>
                  </a:lnTo>
                  <a:lnTo>
                    <a:pt x="210400" y="176530"/>
                  </a:lnTo>
                  <a:lnTo>
                    <a:pt x="213474" y="173990"/>
                  </a:lnTo>
                  <a:lnTo>
                    <a:pt x="214363" y="175260"/>
                  </a:lnTo>
                  <a:lnTo>
                    <a:pt x="214058" y="175260"/>
                  </a:lnTo>
                  <a:lnTo>
                    <a:pt x="213880" y="176530"/>
                  </a:lnTo>
                  <a:lnTo>
                    <a:pt x="215785" y="176530"/>
                  </a:lnTo>
                  <a:lnTo>
                    <a:pt x="218059" y="173990"/>
                  </a:lnTo>
                  <a:lnTo>
                    <a:pt x="219202" y="172720"/>
                  </a:lnTo>
                  <a:lnTo>
                    <a:pt x="220789" y="175260"/>
                  </a:lnTo>
                  <a:lnTo>
                    <a:pt x="218401" y="179070"/>
                  </a:lnTo>
                  <a:lnTo>
                    <a:pt x="221018" y="177800"/>
                  </a:lnTo>
                  <a:lnTo>
                    <a:pt x="219671" y="181610"/>
                  </a:lnTo>
                  <a:lnTo>
                    <a:pt x="221386" y="180340"/>
                  </a:lnTo>
                  <a:lnTo>
                    <a:pt x="221576" y="179070"/>
                  </a:lnTo>
                  <a:lnTo>
                    <a:pt x="222681" y="179070"/>
                  </a:lnTo>
                  <a:lnTo>
                    <a:pt x="223697" y="177800"/>
                  </a:lnTo>
                  <a:lnTo>
                    <a:pt x="224713" y="176530"/>
                  </a:lnTo>
                  <a:lnTo>
                    <a:pt x="225209" y="177800"/>
                  </a:lnTo>
                  <a:lnTo>
                    <a:pt x="223786" y="179070"/>
                  </a:lnTo>
                  <a:lnTo>
                    <a:pt x="226148" y="179070"/>
                  </a:lnTo>
                  <a:lnTo>
                    <a:pt x="225513" y="177800"/>
                  </a:lnTo>
                  <a:lnTo>
                    <a:pt x="227368" y="176530"/>
                  </a:lnTo>
                  <a:lnTo>
                    <a:pt x="227190" y="172720"/>
                  </a:lnTo>
                  <a:lnTo>
                    <a:pt x="228269" y="175260"/>
                  </a:lnTo>
                  <a:lnTo>
                    <a:pt x="229362" y="175260"/>
                  </a:lnTo>
                  <a:lnTo>
                    <a:pt x="229095" y="177800"/>
                  </a:lnTo>
                  <a:lnTo>
                    <a:pt x="231127" y="175260"/>
                  </a:lnTo>
                  <a:lnTo>
                    <a:pt x="231597" y="176530"/>
                  </a:lnTo>
                  <a:lnTo>
                    <a:pt x="231368" y="177800"/>
                  </a:lnTo>
                  <a:lnTo>
                    <a:pt x="229895" y="180340"/>
                  </a:lnTo>
                  <a:lnTo>
                    <a:pt x="229743" y="181610"/>
                  </a:lnTo>
                  <a:lnTo>
                    <a:pt x="231444" y="179070"/>
                  </a:lnTo>
                  <a:lnTo>
                    <a:pt x="232676" y="181610"/>
                  </a:lnTo>
                  <a:lnTo>
                    <a:pt x="233756" y="180162"/>
                  </a:lnTo>
                  <a:lnTo>
                    <a:pt x="233426" y="181317"/>
                  </a:lnTo>
                  <a:lnTo>
                    <a:pt x="234645" y="179070"/>
                  </a:lnTo>
                  <a:lnTo>
                    <a:pt x="234873" y="180340"/>
                  </a:lnTo>
                  <a:lnTo>
                    <a:pt x="234162" y="182880"/>
                  </a:lnTo>
                  <a:lnTo>
                    <a:pt x="235534" y="182880"/>
                  </a:lnTo>
                  <a:lnTo>
                    <a:pt x="235419" y="179070"/>
                  </a:lnTo>
                  <a:lnTo>
                    <a:pt x="235381" y="177800"/>
                  </a:lnTo>
                  <a:lnTo>
                    <a:pt x="236486" y="180340"/>
                  </a:lnTo>
                  <a:lnTo>
                    <a:pt x="236194" y="180340"/>
                  </a:lnTo>
                  <a:lnTo>
                    <a:pt x="235750" y="181610"/>
                  </a:lnTo>
                  <a:lnTo>
                    <a:pt x="237223" y="182880"/>
                  </a:lnTo>
                  <a:lnTo>
                    <a:pt x="239890" y="180340"/>
                  </a:lnTo>
                  <a:lnTo>
                    <a:pt x="241147" y="182880"/>
                  </a:lnTo>
                  <a:lnTo>
                    <a:pt x="240334" y="186690"/>
                  </a:lnTo>
                  <a:lnTo>
                    <a:pt x="241503" y="186690"/>
                  </a:lnTo>
                  <a:lnTo>
                    <a:pt x="245465" y="184150"/>
                  </a:lnTo>
                  <a:lnTo>
                    <a:pt x="247332" y="185254"/>
                  </a:lnTo>
                  <a:lnTo>
                    <a:pt x="247700" y="184150"/>
                  </a:lnTo>
                  <a:lnTo>
                    <a:pt x="249402" y="179070"/>
                  </a:lnTo>
                  <a:lnTo>
                    <a:pt x="248183" y="187960"/>
                  </a:lnTo>
                  <a:lnTo>
                    <a:pt x="250253" y="185420"/>
                  </a:lnTo>
                  <a:lnTo>
                    <a:pt x="249821" y="186690"/>
                  </a:lnTo>
                  <a:lnTo>
                    <a:pt x="249301" y="188087"/>
                  </a:lnTo>
                  <a:lnTo>
                    <a:pt x="250532" y="189230"/>
                  </a:lnTo>
                  <a:lnTo>
                    <a:pt x="252984" y="187960"/>
                  </a:lnTo>
                  <a:lnTo>
                    <a:pt x="256019" y="186690"/>
                  </a:lnTo>
                  <a:lnTo>
                    <a:pt x="255270" y="187960"/>
                  </a:lnTo>
                  <a:lnTo>
                    <a:pt x="255854" y="190500"/>
                  </a:lnTo>
                  <a:lnTo>
                    <a:pt x="258470" y="190500"/>
                  </a:lnTo>
                  <a:lnTo>
                    <a:pt x="259219" y="189230"/>
                  </a:lnTo>
                  <a:lnTo>
                    <a:pt x="259753" y="190500"/>
                  </a:lnTo>
                  <a:lnTo>
                    <a:pt x="259880" y="189230"/>
                  </a:lnTo>
                  <a:lnTo>
                    <a:pt x="259994" y="187960"/>
                  </a:lnTo>
                  <a:lnTo>
                    <a:pt x="261543" y="191770"/>
                  </a:lnTo>
                  <a:lnTo>
                    <a:pt x="264147" y="190500"/>
                  </a:lnTo>
                  <a:lnTo>
                    <a:pt x="266788" y="190500"/>
                  </a:lnTo>
                  <a:lnTo>
                    <a:pt x="268401" y="193040"/>
                  </a:lnTo>
                  <a:lnTo>
                    <a:pt x="268046" y="193040"/>
                  </a:lnTo>
                  <a:lnTo>
                    <a:pt x="267220" y="194310"/>
                  </a:lnTo>
                  <a:lnTo>
                    <a:pt x="267500" y="194310"/>
                  </a:lnTo>
                  <a:lnTo>
                    <a:pt x="270357" y="193040"/>
                  </a:lnTo>
                  <a:lnTo>
                    <a:pt x="270586" y="191770"/>
                  </a:lnTo>
                  <a:lnTo>
                    <a:pt x="270814" y="190500"/>
                  </a:lnTo>
                  <a:lnTo>
                    <a:pt x="270433" y="191770"/>
                  </a:lnTo>
                  <a:lnTo>
                    <a:pt x="270433" y="190500"/>
                  </a:lnTo>
                  <a:lnTo>
                    <a:pt x="271145" y="189230"/>
                  </a:lnTo>
                  <a:lnTo>
                    <a:pt x="272135" y="187960"/>
                  </a:lnTo>
                  <a:lnTo>
                    <a:pt x="272757" y="187960"/>
                  </a:lnTo>
                  <a:lnTo>
                    <a:pt x="271208" y="189230"/>
                  </a:lnTo>
                  <a:lnTo>
                    <a:pt x="271691" y="191770"/>
                  </a:lnTo>
                  <a:lnTo>
                    <a:pt x="271767" y="192747"/>
                  </a:lnTo>
                  <a:lnTo>
                    <a:pt x="271754" y="193103"/>
                  </a:lnTo>
                  <a:lnTo>
                    <a:pt x="271792" y="193344"/>
                  </a:lnTo>
                  <a:lnTo>
                    <a:pt x="271843" y="193154"/>
                  </a:lnTo>
                  <a:lnTo>
                    <a:pt x="272326" y="191770"/>
                  </a:lnTo>
                  <a:lnTo>
                    <a:pt x="272478" y="190500"/>
                  </a:lnTo>
                  <a:lnTo>
                    <a:pt x="272605" y="195580"/>
                  </a:lnTo>
                  <a:lnTo>
                    <a:pt x="273418" y="190500"/>
                  </a:lnTo>
                  <a:lnTo>
                    <a:pt x="274027" y="186690"/>
                  </a:lnTo>
                  <a:lnTo>
                    <a:pt x="274993" y="189230"/>
                  </a:lnTo>
                  <a:lnTo>
                    <a:pt x="274561" y="190500"/>
                  </a:lnTo>
                  <a:lnTo>
                    <a:pt x="275386" y="190500"/>
                  </a:lnTo>
                  <a:lnTo>
                    <a:pt x="276453" y="189230"/>
                  </a:lnTo>
                  <a:lnTo>
                    <a:pt x="277063" y="189230"/>
                  </a:lnTo>
                  <a:lnTo>
                    <a:pt x="276618" y="191770"/>
                  </a:lnTo>
                  <a:lnTo>
                    <a:pt x="276021" y="190500"/>
                  </a:lnTo>
                  <a:lnTo>
                    <a:pt x="275361" y="193040"/>
                  </a:lnTo>
                  <a:lnTo>
                    <a:pt x="276402" y="193040"/>
                  </a:lnTo>
                  <a:lnTo>
                    <a:pt x="276987" y="191770"/>
                  </a:lnTo>
                  <a:lnTo>
                    <a:pt x="278142" y="189230"/>
                  </a:lnTo>
                  <a:lnTo>
                    <a:pt x="278726" y="187960"/>
                  </a:lnTo>
                  <a:lnTo>
                    <a:pt x="278892" y="190500"/>
                  </a:lnTo>
                  <a:lnTo>
                    <a:pt x="278269" y="191770"/>
                  </a:lnTo>
                  <a:lnTo>
                    <a:pt x="277025" y="191770"/>
                  </a:lnTo>
                  <a:lnTo>
                    <a:pt x="277152" y="195580"/>
                  </a:lnTo>
                  <a:lnTo>
                    <a:pt x="277482" y="194310"/>
                  </a:lnTo>
                  <a:lnTo>
                    <a:pt x="278079" y="195580"/>
                  </a:lnTo>
                  <a:lnTo>
                    <a:pt x="279209" y="196710"/>
                  </a:lnTo>
                  <a:lnTo>
                    <a:pt x="280200" y="194310"/>
                  </a:lnTo>
                  <a:lnTo>
                    <a:pt x="282282" y="189230"/>
                  </a:lnTo>
                  <a:lnTo>
                    <a:pt x="282054" y="195580"/>
                  </a:lnTo>
                  <a:lnTo>
                    <a:pt x="284937" y="191770"/>
                  </a:lnTo>
                  <a:lnTo>
                    <a:pt x="282181" y="195580"/>
                  </a:lnTo>
                  <a:lnTo>
                    <a:pt x="284010" y="194310"/>
                  </a:lnTo>
                  <a:lnTo>
                    <a:pt x="283095" y="196850"/>
                  </a:lnTo>
                  <a:lnTo>
                    <a:pt x="283311" y="198120"/>
                  </a:lnTo>
                  <a:lnTo>
                    <a:pt x="283730" y="199390"/>
                  </a:lnTo>
                  <a:lnTo>
                    <a:pt x="283324" y="200660"/>
                  </a:lnTo>
                  <a:lnTo>
                    <a:pt x="284759" y="198120"/>
                  </a:lnTo>
                  <a:lnTo>
                    <a:pt x="284175" y="201930"/>
                  </a:lnTo>
                  <a:lnTo>
                    <a:pt x="286232" y="199390"/>
                  </a:lnTo>
                  <a:lnTo>
                    <a:pt x="286029" y="200660"/>
                  </a:lnTo>
                  <a:lnTo>
                    <a:pt x="286689" y="199847"/>
                  </a:lnTo>
                  <a:lnTo>
                    <a:pt x="286842" y="199390"/>
                  </a:lnTo>
                  <a:lnTo>
                    <a:pt x="287642" y="198120"/>
                  </a:lnTo>
                  <a:lnTo>
                    <a:pt x="289267" y="195580"/>
                  </a:lnTo>
                  <a:lnTo>
                    <a:pt x="289674" y="203200"/>
                  </a:lnTo>
                  <a:lnTo>
                    <a:pt x="293154" y="199364"/>
                  </a:lnTo>
                  <a:lnTo>
                    <a:pt x="295605" y="198120"/>
                  </a:lnTo>
                  <a:lnTo>
                    <a:pt x="296748" y="195580"/>
                  </a:lnTo>
                  <a:lnTo>
                    <a:pt x="298958" y="194310"/>
                  </a:lnTo>
                  <a:lnTo>
                    <a:pt x="299237" y="195580"/>
                  </a:lnTo>
                  <a:lnTo>
                    <a:pt x="297637" y="196850"/>
                  </a:lnTo>
                  <a:lnTo>
                    <a:pt x="298310" y="199390"/>
                  </a:lnTo>
                  <a:lnTo>
                    <a:pt x="299148" y="199390"/>
                  </a:lnTo>
                  <a:lnTo>
                    <a:pt x="299986" y="198513"/>
                  </a:lnTo>
                  <a:lnTo>
                    <a:pt x="300050" y="200660"/>
                  </a:lnTo>
                  <a:lnTo>
                    <a:pt x="300875" y="200660"/>
                  </a:lnTo>
                  <a:lnTo>
                    <a:pt x="301142" y="198475"/>
                  </a:lnTo>
                  <a:lnTo>
                    <a:pt x="300786" y="198120"/>
                  </a:lnTo>
                  <a:lnTo>
                    <a:pt x="301282" y="196850"/>
                  </a:lnTo>
                  <a:lnTo>
                    <a:pt x="302272" y="194310"/>
                  </a:lnTo>
                  <a:close/>
                </a:path>
                <a:path w="728980" h="273684">
                  <a:moveTo>
                    <a:pt x="303784" y="201930"/>
                  </a:moveTo>
                  <a:lnTo>
                    <a:pt x="302818" y="201930"/>
                  </a:lnTo>
                  <a:lnTo>
                    <a:pt x="302234" y="203200"/>
                  </a:lnTo>
                  <a:lnTo>
                    <a:pt x="303479" y="203200"/>
                  </a:lnTo>
                  <a:lnTo>
                    <a:pt x="303720" y="203022"/>
                  </a:lnTo>
                  <a:lnTo>
                    <a:pt x="303784" y="201930"/>
                  </a:lnTo>
                  <a:close/>
                </a:path>
                <a:path w="728980" h="273684">
                  <a:moveTo>
                    <a:pt x="303834" y="202946"/>
                  </a:moveTo>
                  <a:lnTo>
                    <a:pt x="303707" y="203200"/>
                  </a:lnTo>
                  <a:lnTo>
                    <a:pt x="303834" y="202946"/>
                  </a:lnTo>
                  <a:close/>
                </a:path>
                <a:path w="728980" h="273684">
                  <a:moveTo>
                    <a:pt x="303911" y="200025"/>
                  </a:moveTo>
                  <a:lnTo>
                    <a:pt x="303784" y="201930"/>
                  </a:lnTo>
                  <a:lnTo>
                    <a:pt x="303911" y="200025"/>
                  </a:lnTo>
                  <a:close/>
                </a:path>
                <a:path w="728980" h="273684">
                  <a:moveTo>
                    <a:pt x="304546" y="203822"/>
                  </a:moveTo>
                  <a:lnTo>
                    <a:pt x="304203" y="204089"/>
                  </a:lnTo>
                  <a:lnTo>
                    <a:pt x="304419" y="204266"/>
                  </a:lnTo>
                  <a:lnTo>
                    <a:pt x="304469" y="204076"/>
                  </a:lnTo>
                  <a:lnTo>
                    <a:pt x="304507" y="203923"/>
                  </a:lnTo>
                  <a:close/>
                </a:path>
                <a:path w="728980" h="273684">
                  <a:moveTo>
                    <a:pt x="304888" y="203530"/>
                  </a:moveTo>
                  <a:lnTo>
                    <a:pt x="304761" y="203504"/>
                  </a:lnTo>
                  <a:lnTo>
                    <a:pt x="304546" y="203809"/>
                  </a:lnTo>
                  <a:lnTo>
                    <a:pt x="304888" y="203530"/>
                  </a:lnTo>
                  <a:close/>
                </a:path>
                <a:path w="728980" h="273684">
                  <a:moveTo>
                    <a:pt x="305485" y="193040"/>
                  </a:moveTo>
                  <a:lnTo>
                    <a:pt x="302056" y="199390"/>
                  </a:lnTo>
                  <a:lnTo>
                    <a:pt x="301637" y="199390"/>
                  </a:lnTo>
                  <a:lnTo>
                    <a:pt x="301028" y="201930"/>
                  </a:lnTo>
                  <a:lnTo>
                    <a:pt x="300405" y="203200"/>
                  </a:lnTo>
                  <a:lnTo>
                    <a:pt x="301523" y="201930"/>
                  </a:lnTo>
                  <a:lnTo>
                    <a:pt x="302818" y="200660"/>
                  </a:lnTo>
                  <a:lnTo>
                    <a:pt x="303949" y="199390"/>
                  </a:lnTo>
                  <a:lnTo>
                    <a:pt x="304126" y="199390"/>
                  </a:lnTo>
                  <a:lnTo>
                    <a:pt x="304914" y="198120"/>
                  </a:lnTo>
                  <a:lnTo>
                    <a:pt x="305485" y="193040"/>
                  </a:lnTo>
                  <a:close/>
                </a:path>
                <a:path w="728980" h="273684">
                  <a:moveTo>
                    <a:pt x="305600" y="202933"/>
                  </a:moveTo>
                  <a:lnTo>
                    <a:pt x="304888" y="203530"/>
                  </a:lnTo>
                  <a:lnTo>
                    <a:pt x="305079" y="203581"/>
                  </a:lnTo>
                  <a:lnTo>
                    <a:pt x="305308" y="203720"/>
                  </a:lnTo>
                  <a:lnTo>
                    <a:pt x="305600" y="202933"/>
                  </a:lnTo>
                  <a:close/>
                </a:path>
                <a:path w="728980" h="273684">
                  <a:moveTo>
                    <a:pt x="306158" y="198120"/>
                  </a:moveTo>
                  <a:lnTo>
                    <a:pt x="305752" y="198120"/>
                  </a:lnTo>
                  <a:lnTo>
                    <a:pt x="305981" y="198742"/>
                  </a:lnTo>
                  <a:lnTo>
                    <a:pt x="306158" y="198120"/>
                  </a:lnTo>
                  <a:close/>
                </a:path>
                <a:path w="728980" h="273684">
                  <a:moveTo>
                    <a:pt x="306209" y="199364"/>
                  </a:moveTo>
                  <a:lnTo>
                    <a:pt x="305981" y="198742"/>
                  </a:lnTo>
                  <a:lnTo>
                    <a:pt x="305460" y="200660"/>
                  </a:lnTo>
                  <a:lnTo>
                    <a:pt x="305054" y="200660"/>
                  </a:lnTo>
                  <a:lnTo>
                    <a:pt x="303834" y="202946"/>
                  </a:lnTo>
                  <a:lnTo>
                    <a:pt x="305320" y="201930"/>
                  </a:lnTo>
                  <a:lnTo>
                    <a:pt x="306209" y="199364"/>
                  </a:lnTo>
                  <a:close/>
                </a:path>
                <a:path w="728980" h="273684">
                  <a:moveTo>
                    <a:pt x="310375" y="199567"/>
                  </a:moveTo>
                  <a:lnTo>
                    <a:pt x="310222" y="196786"/>
                  </a:lnTo>
                  <a:lnTo>
                    <a:pt x="309397" y="196494"/>
                  </a:lnTo>
                  <a:lnTo>
                    <a:pt x="308051" y="198462"/>
                  </a:lnTo>
                  <a:lnTo>
                    <a:pt x="308013" y="197688"/>
                  </a:lnTo>
                  <a:lnTo>
                    <a:pt x="308381" y="196850"/>
                  </a:lnTo>
                  <a:lnTo>
                    <a:pt x="308546" y="196215"/>
                  </a:lnTo>
                  <a:lnTo>
                    <a:pt x="307606" y="197739"/>
                  </a:lnTo>
                  <a:lnTo>
                    <a:pt x="306298" y="200456"/>
                  </a:lnTo>
                  <a:lnTo>
                    <a:pt x="306057" y="203669"/>
                  </a:lnTo>
                  <a:lnTo>
                    <a:pt x="307340" y="200545"/>
                  </a:lnTo>
                  <a:lnTo>
                    <a:pt x="307213" y="201930"/>
                  </a:lnTo>
                  <a:lnTo>
                    <a:pt x="308648" y="198183"/>
                  </a:lnTo>
                  <a:lnTo>
                    <a:pt x="309257" y="197916"/>
                  </a:lnTo>
                  <a:lnTo>
                    <a:pt x="309359" y="199478"/>
                  </a:lnTo>
                  <a:lnTo>
                    <a:pt x="309003" y="200723"/>
                  </a:lnTo>
                  <a:lnTo>
                    <a:pt x="309372" y="199898"/>
                  </a:lnTo>
                  <a:lnTo>
                    <a:pt x="309676" y="201650"/>
                  </a:lnTo>
                  <a:lnTo>
                    <a:pt x="310375" y="199567"/>
                  </a:lnTo>
                  <a:close/>
                </a:path>
                <a:path w="728980" h="273684">
                  <a:moveTo>
                    <a:pt x="311467" y="200418"/>
                  </a:moveTo>
                  <a:lnTo>
                    <a:pt x="310857" y="200698"/>
                  </a:lnTo>
                  <a:lnTo>
                    <a:pt x="309829" y="204012"/>
                  </a:lnTo>
                  <a:lnTo>
                    <a:pt x="310819" y="203288"/>
                  </a:lnTo>
                  <a:lnTo>
                    <a:pt x="311188" y="202450"/>
                  </a:lnTo>
                  <a:lnTo>
                    <a:pt x="311467" y="200418"/>
                  </a:lnTo>
                  <a:close/>
                </a:path>
                <a:path w="728980" h="273684">
                  <a:moveTo>
                    <a:pt x="456577" y="238239"/>
                  </a:moveTo>
                  <a:lnTo>
                    <a:pt x="455942" y="239928"/>
                  </a:lnTo>
                  <a:lnTo>
                    <a:pt x="456120" y="239814"/>
                  </a:lnTo>
                  <a:lnTo>
                    <a:pt x="456577" y="238239"/>
                  </a:lnTo>
                  <a:close/>
                </a:path>
                <a:path w="728980" h="273684">
                  <a:moveTo>
                    <a:pt x="461606" y="255917"/>
                  </a:moveTo>
                  <a:lnTo>
                    <a:pt x="461479" y="256197"/>
                  </a:lnTo>
                  <a:lnTo>
                    <a:pt x="461416" y="256387"/>
                  </a:lnTo>
                  <a:lnTo>
                    <a:pt x="461543" y="256095"/>
                  </a:lnTo>
                  <a:lnTo>
                    <a:pt x="461606" y="255917"/>
                  </a:lnTo>
                  <a:close/>
                </a:path>
                <a:path w="728980" h="273684">
                  <a:moveTo>
                    <a:pt x="483095" y="257530"/>
                  </a:moveTo>
                  <a:lnTo>
                    <a:pt x="482739" y="259588"/>
                  </a:lnTo>
                  <a:lnTo>
                    <a:pt x="481545" y="260083"/>
                  </a:lnTo>
                  <a:lnTo>
                    <a:pt x="482828" y="260172"/>
                  </a:lnTo>
                  <a:lnTo>
                    <a:pt x="482854" y="259334"/>
                  </a:lnTo>
                  <a:lnTo>
                    <a:pt x="482968" y="258432"/>
                  </a:lnTo>
                  <a:lnTo>
                    <a:pt x="483095" y="257530"/>
                  </a:lnTo>
                  <a:close/>
                </a:path>
                <a:path w="728980" h="273684">
                  <a:moveTo>
                    <a:pt x="583209" y="254317"/>
                  </a:moveTo>
                  <a:lnTo>
                    <a:pt x="581240" y="254825"/>
                  </a:lnTo>
                  <a:lnTo>
                    <a:pt x="582129" y="257848"/>
                  </a:lnTo>
                  <a:lnTo>
                    <a:pt x="582129" y="256692"/>
                  </a:lnTo>
                  <a:lnTo>
                    <a:pt x="583209" y="254317"/>
                  </a:lnTo>
                  <a:close/>
                </a:path>
                <a:path w="728980" h="273684">
                  <a:moveTo>
                    <a:pt x="583628" y="253377"/>
                  </a:moveTo>
                  <a:lnTo>
                    <a:pt x="582841" y="251587"/>
                  </a:lnTo>
                  <a:lnTo>
                    <a:pt x="583311" y="254088"/>
                  </a:lnTo>
                  <a:lnTo>
                    <a:pt x="583628" y="253377"/>
                  </a:lnTo>
                  <a:close/>
                </a:path>
                <a:path w="728980" h="273684">
                  <a:moveTo>
                    <a:pt x="620433" y="258546"/>
                  </a:moveTo>
                  <a:lnTo>
                    <a:pt x="620115" y="258102"/>
                  </a:lnTo>
                  <a:lnTo>
                    <a:pt x="620153" y="258318"/>
                  </a:lnTo>
                  <a:lnTo>
                    <a:pt x="620179" y="258495"/>
                  </a:lnTo>
                  <a:lnTo>
                    <a:pt x="620217" y="258711"/>
                  </a:lnTo>
                  <a:lnTo>
                    <a:pt x="620433" y="258546"/>
                  </a:lnTo>
                  <a:close/>
                </a:path>
                <a:path w="728980" h="273684">
                  <a:moveTo>
                    <a:pt x="626821" y="257771"/>
                  </a:moveTo>
                  <a:lnTo>
                    <a:pt x="626719" y="257937"/>
                  </a:lnTo>
                  <a:lnTo>
                    <a:pt x="626630" y="258521"/>
                  </a:lnTo>
                  <a:lnTo>
                    <a:pt x="626821" y="257771"/>
                  </a:lnTo>
                  <a:close/>
                </a:path>
                <a:path w="728980" h="273684">
                  <a:moveTo>
                    <a:pt x="627037" y="258419"/>
                  </a:moveTo>
                  <a:lnTo>
                    <a:pt x="626859" y="257937"/>
                  </a:lnTo>
                  <a:lnTo>
                    <a:pt x="626872" y="258191"/>
                  </a:lnTo>
                  <a:lnTo>
                    <a:pt x="627037" y="258419"/>
                  </a:lnTo>
                  <a:close/>
                </a:path>
                <a:path w="728980" h="273684">
                  <a:moveTo>
                    <a:pt x="633945" y="255460"/>
                  </a:moveTo>
                  <a:lnTo>
                    <a:pt x="633920" y="255092"/>
                  </a:lnTo>
                  <a:lnTo>
                    <a:pt x="633806" y="254457"/>
                  </a:lnTo>
                  <a:lnTo>
                    <a:pt x="633831" y="254990"/>
                  </a:lnTo>
                  <a:lnTo>
                    <a:pt x="633882" y="255371"/>
                  </a:lnTo>
                  <a:lnTo>
                    <a:pt x="633945" y="255765"/>
                  </a:lnTo>
                  <a:lnTo>
                    <a:pt x="633945" y="255460"/>
                  </a:lnTo>
                  <a:close/>
                </a:path>
                <a:path w="728980" h="273684">
                  <a:moveTo>
                    <a:pt x="646493" y="258953"/>
                  </a:moveTo>
                  <a:lnTo>
                    <a:pt x="646176" y="258546"/>
                  </a:lnTo>
                  <a:lnTo>
                    <a:pt x="646303" y="258813"/>
                  </a:lnTo>
                  <a:lnTo>
                    <a:pt x="646493" y="258953"/>
                  </a:lnTo>
                  <a:close/>
                </a:path>
                <a:path w="728980" h="273684">
                  <a:moveTo>
                    <a:pt x="651154" y="252742"/>
                  </a:moveTo>
                  <a:lnTo>
                    <a:pt x="650925" y="253022"/>
                  </a:lnTo>
                  <a:lnTo>
                    <a:pt x="651154" y="252742"/>
                  </a:lnTo>
                  <a:close/>
                </a:path>
                <a:path w="728980" h="273684">
                  <a:moveTo>
                    <a:pt x="658583" y="257086"/>
                  </a:moveTo>
                  <a:lnTo>
                    <a:pt x="658482" y="256755"/>
                  </a:lnTo>
                  <a:lnTo>
                    <a:pt x="658393" y="256590"/>
                  </a:lnTo>
                  <a:lnTo>
                    <a:pt x="658342" y="256857"/>
                  </a:lnTo>
                  <a:lnTo>
                    <a:pt x="658583" y="257086"/>
                  </a:lnTo>
                  <a:close/>
                </a:path>
                <a:path w="728980" h="273684">
                  <a:moveTo>
                    <a:pt x="662698" y="259892"/>
                  </a:moveTo>
                  <a:lnTo>
                    <a:pt x="662533" y="260108"/>
                  </a:lnTo>
                  <a:lnTo>
                    <a:pt x="662393" y="260350"/>
                  </a:lnTo>
                  <a:lnTo>
                    <a:pt x="662432" y="260642"/>
                  </a:lnTo>
                  <a:lnTo>
                    <a:pt x="662622" y="260540"/>
                  </a:lnTo>
                  <a:lnTo>
                    <a:pt x="662686" y="260210"/>
                  </a:lnTo>
                  <a:lnTo>
                    <a:pt x="662698" y="259892"/>
                  </a:lnTo>
                  <a:close/>
                </a:path>
                <a:path w="728980" h="273684">
                  <a:moveTo>
                    <a:pt x="686447" y="261962"/>
                  </a:moveTo>
                  <a:lnTo>
                    <a:pt x="685761" y="260896"/>
                  </a:lnTo>
                  <a:lnTo>
                    <a:pt x="685761" y="262039"/>
                  </a:lnTo>
                  <a:lnTo>
                    <a:pt x="686117" y="261734"/>
                  </a:lnTo>
                  <a:lnTo>
                    <a:pt x="686447" y="261962"/>
                  </a:lnTo>
                  <a:close/>
                </a:path>
                <a:path w="728980" h="273684">
                  <a:moveTo>
                    <a:pt x="686701" y="262369"/>
                  </a:moveTo>
                  <a:lnTo>
                    <a:pt x="686638" y="262140"/>
                  </a:lnTo>
                  <a:lnTo>
                    <a:pt x="686536" y="262013"/>
                  </a:lnTo>
                  <a:lnTo>
                    <a:pt x="686701" y="262369"/>
                  </a:lnTo>
                  <a:close/>
                </a:path>
                <a:path w="728980" h="273684">
                  <a:moveTo>
                    <a:pt x="691057" y="258343"/>
                  </a:moveTo>
                  <a:lnTo>
                    <a:pt x="691007" y="257911"/>
                  </a:lnTo>
                  <a:lnTo>
                    <a:pt x="690968" y="257530"/>
                  </a:lnTo>
                  <a:lnTo>
                    <a:pt x="690930" y="257289"/>
                  </a:lnTo>
                  <a:lnTo>
                    <a:pt x="690956" y="257670"/>
                  </a:lnTo>
                  <a:lnTo>
                    <a:pt x="690994" y="258025"/>
                  </a:lnTo>
                  <a:lnTo>
                    <a:pt x="691057" y="258343"/>
                  </a:lnTo>
                  <a:close/>
                </a:path>
                <a:path w="728980" h="273684">
                  <a:moveTo>
                    <a:pt x="697141" y="257263"/>
                  </a:moveTo>
                  <a:lnTo>
                    <a:pt x="696874" y="258699"/>
                  </a:lnTo>
                  <a:lnTo>
                    <a:pt x="697064" y="258686"/>
                  </a:lnTo>
                  <a:lnTo>
                    <a:pt x="697090" y="258279"/>
                  </a:lnTo>
                  <a:lnTo>
                    <a:pt x="697115" y="257810"/>
                  </a:lnTo>
                  <a:lnTo>
                    <a:pt x="697141" y="257263"/>
                  </a:lnTo>
                  <a:close/>
                </a:path>
                <a:path w="728980" h="273684">
                  <a:moveTo>
                    <a:pt x="705129" y="259753"/>
                  </a:moveTo>
                  <a:lnTo>
                    <a:pt x="705065" y="259194"/>
                  </a:lnTo>
                  <a:lnTo>
                    <a:pt x="705002" y="258533"/>
                  </a:lnTo>
                  <a:lnTo>
                    <a:pt x="704913" y="257683"/>
                  </a:lnTo>
                  <a:lnTo>
                    <a:pt x="704723" y="257556"/>
                  </a:lnTo>
                  <a:lnTo>
                    <a:pt x="704850" y="260515"/>
                  </a:lnTo>
                  <a:lnTo>
                    <a:pt x="704850" y="261797"/>
                  </a:lnTo>
                  <a:lnTo>
                    <a:pt x="704888" y="260565"/>
                  </a:lnTo>
                  <a:lnTo>
                    <a:pt x="704977" y="259994"/>
                  </a:lnTo>
                  <a:lnTo>
                    <a:pt x="705129" y="259753"/>
                  </a:lnTo>
                  <a:close/>
                </a:path>
                <a:path w="728980" h="273684">
                  <a:moveTo>
                    <a:pt x="720674" y="273291"/>
                  </a:moveTo>
                  <a:lnTo>
                    <a:pt x="720445" y="273367"/>
                  </a:lnTo>
                  <a:lnTo>
                    <a:pt x="720598" y="273418"/>
                  </a:lnTo>
                  <a:lnTo>
                    <a:pt x="720674" y="273291"/>
                  </a:lnTo>
                  <a:close/>
                </a:path>
                <a:path w="728980" h="273684">
                  <a:moveTo>
                    <a:pt x="721182" y="272707"/>
                  </a:moveTo>
                  <a:lnTo>
                    <a:pt x="721093" y="272884"/>
                  </a:lnTo>
                  <a:lnTo>
                    <a:pt x="720890" y="273113"/>
                  </a:lnTo>
                  <a:lnTo>
                    <a:pt x="720915" y="273659"/>
                  </a:lnTo>
                  <a:lnTo>
                    <a:pt x="721042" y="273469"/>
                  </a:lnTo>
                  <a:lnTo>
                    <a:pt x="721131" y="273138"/>
                  </a:lnTo>
                  <a:lnTo>
                    <a:pt x="721182" y="272707"/>
                  </a:lnTo>
                  <a:close/>
                </a:path>
                <a:path w="728980" h="273684">
                  <a:moveTo>
                    <a:pt x="727684" y="267601"/>
                  </a:moveTo>
                  <a:lnTo>
                    <a:pt x="726909" y="264972"/>
                  </a:lnTo>
                  <a:lnTo>
                    <a:pt x="726249" y="264922"/>
                  </a:lnTo>
                  <a:lnTo>
                    <a:pt x="725766" y="267182"/>
                  </a:lnTo>
                  <a:lnTo>
                    <a:pt x="725551" y="266433"/>
                  </a:lnTo>
                  <a:lnTo>
                    <a:pt x="725614" y="265518"/>
                  </a:lnTo>
                  <a:lnTo>
                    <a:pt x="725589" y="264883"/>
                  </a:lnTo>
                  <a:lnTo>
                    <a:pt x="725271" y="266585"/>
                  </a:lnTo>
                  <a:lnTo>
                    <a:pt x="724992" y="269582"/>
                  </a:lnTo>
                  <a:lnTo>
                    <a:pt x="725576" y="272719"/>
                  </a:lnTo>
                  <a:lnTo>
                    <a:pt x="725741" y="269367"/>
                  </a:lnTo>
                  <a:lnTo>
                    <a:pt x="725982" y="270738"/>
                  </a:lnTo>
                  <a:lnTo>
                    <a:pt x="726135" y="266750"/>
                  </a:lnTo>
                  <a:lnTo>
                    <a:pt x="726490" y="266319"/>
                  </a:lnTo>
                  <a:lnTo>
                    <a:pt x="726935" y="267804"/>
                  </a:lnTo>
                  <a:lnTo>
                    <a:pt x="726973" y="269074"/>
                  </a:lnTo>
                  <a:lnTo>
                    <a:pt x="727036" y="268173"/>
                  </a:lnTo>
                  <a:lnTo>
                    <a:pt x="727671" y="269786"/>
                  </a:lnTo>
                  <a:lnTo>
                    <a:pt x="727684" y="267601"/>
                  </a:lnTo>
                  <a:close/>
                </a:path>
                <a:path w="728980" h="273684">
                  <a:moveTo>
                    <a:pt x="728929" y="270141"/>
                  </a:moveTo>
                  <a:lnTo>
                    <a:pt x="728649" y="268109"/>
                  </a:lnTo>
                  <a:lnTo>
                    <a:pt x="728281" y="268554"/>
                  </a:lnTo>
                  <a:lnTo>
                    <a:pt x="728332" y="272021"/>
                  </a:lnTo>
                  <a:lnTo>
                    <a:pt x="728865" y="271056"/>
                  </a:lnTo>
                  <a:lnTo>
                    <a:pt x="728929" y="27014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8064061" y="1344745"/>
              <a:ext cx="757555" cy="83185"/>
            </a:xfrm>
            <a:custGeom>
              <a:avLst/>
              <a:gdLst/>
              <a:ahLst/>
              <a:cxnLst/>
              <a:rect l="l" t="t" r="r" b="b"/>
              <a:pathLst>
                <a:path w="757555" h="83184">
                  <a:moveTo>
                    <a:pt x="2286" y="51701"/>
                  </a:moveTo>
                  <a:lnTo>
                    <a:pt x="1320" y="51574"/>
                  </a:lnTo>
                  <a:lnTo>
                    <a:pt x="1257" y="53860"/>
                  </a:lnTo>
                  <a:lnTo>
                    <a:pt x="2260" y="51828"/>
                  </a:lnTo>
                  <a:lnTo>
                    <a:pt x="2286" y="51701"/>
                  </a:lnTo>
                  <a:close/>
                </a:path>
                <a:path w="757555" h="83184">
                  <a:moveTo>
                    <a:pt x="4889" y="49466"/>
                  </a:moveTo>
                  <a:lnTo>
                    <a:pt x="4686" y="50558"/>
                  </a:lnTo>
                  <a:lnTo>
                    <a:pt x="4889" y="49466"/>
                  </a:lnTo>
                  <a:close/>
                </a:path>
                <a:path w="757555" h="83184">
                  <a:moveTo>
                    <a:pt x="4914" y="52209"/>
                  </a:moveTo>
                  <a:lnTo>
                    <a:pt x="4800" y="51193"/>
                  </a:lnTo>
                  <a:lnTo>
                    <a:pt x="4686" y="50558"/>
                  </a:lnTo>
                  <a:lnTo>
                    <a:pt x="4584" y="51066"/>
                  </a:lnTo>
                  <a:lnTo>
                    <a:pt x="4483" y="51320"/>
                  </a:lnTo>
                  <a:lnTo>
                    <a:pt x="3632" y="52590"/>
                  </a:lnTo>
                  <a:lnTo>
                    <a:pt x="3517" y="52971"/>
                  </a:lnTo>
                  <a:lnTo>
                    <a:pt x="3924" y="53987"/>
                  </a:lnTo>
                  <a:lnTo>
                    <a:pt x="4914" y="52209"/>
                  </a:lnTo>
                  <a:close/>
                </a:path>
                <a:path w="757555" h="83184">
                  <a:moveTo>
                    <a:pt x="22479" y="60261"/>
                  </a:moveTo>
                  <a:lnTo>
                    <a:pt x="21297" y="61607"/>
                  </a:lnTo>
                  <a:lnTo>
                    <a:pt x="22326" y="61988"/>
                  </a:lnTo>
                  <a:lnTo>
                    <a:pt x="22479" y="60261"/>
                  </a:lnTo>
                  <a:close/>
                </a:path>
                <a:path w="757555" h="83184">
                  <a:moveTo>
                    <a:pt x="22567" y="59207"/>
                  </a:moveTo>
                  <a:lnTo>
                    <a:pt x="22479" y="60261"/>
                  </a:lnTo>
                  <a:lnTo>
                    <a:pt x="22567" y="59207"/>
                  </a:lnTo>
                  <a:close/>
                </a:path>
                <a:path w="757555" h="83184">
                  <a:moveTo>
                    <a:pt x="30137" y="56489"/>
                  </a:moveTo>
                  <a:lnTo>
                    <a:pt x="29781" y="58547"/>
                  </a:lnTo>
                  <a:lnTo>
                    <a:pt x="28587" y="59042"/>
                  </a:lnTo>
                  <a:lnTo>
                    <a:pt x="29870" y="59131"/>
                  </a:lnTo>
                  <a:lnTo>
                    <a:pt x="29895" y="58293"/>
                  </a:lnTo>
                  <a:lnTo>
                    <a:pt x="30010" y="57391"/>
                  </a:lnTo>
                  <a:lnTo>
                    <a:pt x="30137" y="56489"/>
                  </a:lnTo>
                  <a:close/>
                </a:path>
                <a:path w="757555" h="83184">
                  <a:moveTo>
                    <a:pt x="31508" y="55232"/>
                  </a:moveTo>
                  <a:lnTo>
                    <a:pt x="31394" y="54368"/>
                  </a:lnTo>
                  <a:lnTo>
                    <a:pt x="31153" y="53352"/>
                  </a:lnTo>
                  <a:lnTo>
                    <a:pt x="30556" y="56019"/>
                  </a:lnTo>
                  <a:lnTo>
                    <a:pt x="30861" y="55765"/>
                  </a:lnTo>
                  <a:lnTo>
                    <a:pt x="30924" y="55511"/>
                  </a:lnTo>
                  <a:lnTo>
                    <a:pt x="30937" y="55702"/>
                  </a:lnTo>
                  <a:lnTo>
                    <a:pt x="31165" y="55511"/>
                  </a:lnTo>
                  <a:lnTo>
                    <a:pt x="31508" y="55232"/>
                  </a:lnTo>
                  <a:close/>
                </a:path>
                <a:path w="757555" h="83184">
                  <a:moveTo>
                    <a:pt x="31838" y="54902"/>
                  </a:moveTo>
                  <a:lnTo>
                    <a:pt x="31623" y="55130"/>
                  </a:lnTo>
                  <a:lnTo>
                    <a:pt x="31623" y="55384"/>
                  </a:lnTo>
                  <a:lnTo>
                    <a:pt x="31750" y="55892"/>
                  </a:lnTo>
                  <a:lnTo>
                    <a:pt x="31838" y="54902"/>
                  </a:lnTo>
                  <a:close/>
                </a:path>
                <a:path w="757555" h="83184">
                  <a:moveTo>
                    <a:pt x="41427" y="59702"/>
                  </a:moveTo>
                  <a:lnTo>
                    <a:pt x="41173" y="60337"/>
                  </a:lnTo>
                  <a:lnTo>
                    <a:pt x="40386" y="59969"/>
                  </a:lnTo>
                  <a:lnTo>
                    <a:pt x="40551" y="61226"/>
                  </a:lnTo>
                  <a:lnTo>
                    <a:pt x="40805" y="63766"/>
                  </a:lnTo>
                  <a:lnTo>
                    <a:pt x="41338" y="60337"/>
                  </a:lnTo>
                  <a:lnTo>
                    <a:pt x="41427" y="59702"/>
                  </a:lnTo>
                  <a:close/>
                </a:path>
                <a:path w="757555" h="83184">
                  <a:moveTo>
                    <a:pt x="41757" y="58877"/>
                  </a:moveTo>
                  <a:lnTo>
                    <a:pt x="41643" y="58369"/>
                  </a:lnTo>
                  <a:lnTo>
                    <a:pt x="41427" y="59702"/>
                  </a:lnTo>
                  <a:lnTo>
                    <a:pt x="41757" y="58877"/>
                  </a:lnTo>
                  <a:close/>
                </a:path>
                <a:path w="757555" h="83184">
                  <a:moveTo>
                    <a:pt x="47790" y="41922"/>
                  </a:moveTo>
                  <a:lnTo>
                    <a:pt x="47777" y="41668"/>
                  </a:lnTo>
                  <a:lnTo>
                    <a:pt x="47790" y="41922"/>
                  </a:lnTo>
                  <a:close/>
                </a:path>
                <a:path w="757555" h="83184">
                  <a:moveTo>
                    <a:pt x="54927" y="66814"/>
                  </a:moveTo>
                  <a:lnTo>
                    <a:pt x="54737" y="63639"/>
                  </a:lnTo>
                  <a:lnTo>
                    <a:pt x="54686" y="64401"/>
                  </a:lnTo>
                  <a:lnTo>
                    <a:pt x="54559" y="65163"/>
                  </a:lnTo>
                  <a:lnTo>
                    <a:pt x="54483" y="65290"/>
                  </a:lnTo>
                  <a:lnTo>
                    <a:pt x="54394" y="65671"/>
                  </a:lnTo>
                  <a:lnTo>
                    <a:pt x="54927" y="66814"/>
                  </a:lnTo>
                  <a:close/>
                </a:path>
                <a:path w="757555" h="83184">
                  <a:moveTo>
                    <a:pt x="60706" y="45097"/>
                  </a:moveTo>
                  <a:lnTo>
                    <a:pt x="60502" y="44208"/>
                  </a:lnTo>
                  <a:lnTo>
                    <a:pt x="60528" y="44589"/>
                  </a:lnTo>
                  <a:lnTo>
                    <a:pt x="60706" y="45097"/>
                  </a:lnTo>
                  <a:close/>
                </a:path>
                <a:path w="757555" h="83184">
                  <a:moveTo>
                    <a:pt x="77597" y="68770"/>
                  </a:moveTo>
                  <a:lnTo>
                    <a:pt x="77304" y="69380"/>
                  </a:lnTo>
                  <a:lnTo>
                    <a:pt x="77482" y="69507"/>
                  </a:lnTo>
                  <a:lnTo>
                    <a:pt x="77597" y="68770"/>
                  </a:lnTo>
                  <a:close/>
                </a:path>
                <a:path w="757555" h="83184">
                  <a:moveTo>
                    <a:pt x="80035" y="68453"/>
                  </a:moveTo>
                  <a:lnTo>
                    <a:pt x="79717" y="68757"/>
                  </a:lnTo>
                  <a:lnTo>
                    <a:pt x="79921" y="68770"/>
                  </a:lnTo>
                  <a:lnTo>
                    <a:pt x="80035" y="68453"/>
                  </a:lnTo>
                  <a:close/>
                </a:path>
                <a:path w="757555" h="83184">
                  <a:moveTo>
                    <a:pt x="81724" y="44462"/>
                  </a:moveTo>
                  <a:lnTo>
                    <a:pt x="81381" y="43319"/>
                  </a:lnTo>
                  <a:lnTo>
                    <a:pt x="80708" y="44462"/>
                  </a:lnTo>
                  <a:lnTo>
                    <a:pt x="81724" y="44462"/>
                  </a:lnTo>
                  <a:close/>
                </a:path>
                <a:path w="757555" h="83184">
                  <a:moveTo>
                    <a:pt x="84124" y="68973"/>
                  </a:moveTo>
                  <a:lnTo>
                    <a:pt x="83540" y="69977"/>
                  </a:lnTo>
                  <a:lnTo>
                    <a:pt x="84010" y="69608"/>
                  </a:lnTo>
                  <a:lnTo>
                    <a:pt x="84124" y="68973"/>
                  </a:lnTo>
                  <a:close/>
                </a:path>
                <a:path w="757555" h="83184">
                  <a:moveTo>
                    <a:pt x="87693" y="43256"/>
                  </a:moveTo>
                  <a:lnTo>
                    <a:pt x="86779" y="44043"/>
                  </a:lnTo>
                  <a:lnTo>
                    <a:pt x="87109" y="44284"/>
                  </a:lnTo>
                  <a:lnTo>
                    <a:pt x="87693" y="43256"/>
                  </a:lnTo>
                  <a:close/>
                </a:path>
                <a:path w="757555" h="83184">
                  <a:moveTo>
                    <a:pt x="93726" y="67906"/>
                  </a:moveTo>
                  <a:lnTo>
                    <a:pt x="93116" y="69227"/>
                  </a:lnTo>
                  <a:lnTo>
                    <a:pt x="93548" y="68973"/>
                  </a:lnTo>
                  <a:lnTo>
                    <a:pt x="93662" y="68846"/>
                  </a:lnTo>
                  <a:lnTo>
                    <a:pt x="93726" y="67906"/>
                  </a:lnTo>
                  <a:close/>
                </a:path>
                <a:path w="757555" h="83184">
                  <a:moveTo>
                    <a:pt x="94208" y="68592"/>
                  </a:moveTo>
                  <a:lnTo>
                    <a:pt x="93662" y="68910"/>
                  </a:lnTo>
                  <a:lnTo>
                    <a:pt x="93535" y="70624"/>
                  </a:lnTo>
                  <a:lnTo>
                    <a:pt x="94208" y="68592"/>
                  </a:lnTo>
                  <a:close/>
                </a:path>
                <a:path w="757555" h="83184">
                  <a:moveTo>
                    <a:pt x="107251" y="71386"/>
                  </a:moveTo>
                  <a:close/>
                </a:path>
                <a:path w="757555" h="83184">
                  <a:moveTo>
                    <a:pt x="119926" y="74498"/>
                  </a:moveTo>
                  <a:close/>
                </a:path>
                <a:path w="757555" h="83184">
                  <a:moveTo>
                    <a:pt x="134785" y="77101"/>
                  </a:moveTo>
                  <a:lnTo>
                    <a:pt x="134454" y="76911"/>
                  </a:lnTo>
                  <a:lnTo>
                    <a:pt x="134391" y="78117"/>
                  </a:lnTo>
                  <a:lnTo>
                    <a:pt x="134708" y="78625"/>
                  </a:lnTo>
                  <a:lnTo>
                    <a:pt x="134785" y="77101"/>
                  </a:lnTo>
                  <a:close/>
                </a:path>
                <a:path w="757555" h="83184">
                  <a:moveTo>
                    <a:pt x="143332" y="57683"/>
                  </a:moveTo>
                  <a:lnTo>
                    <a:pt x="142786" y="59309"/>
                  </a:lnTo>
                  <a:lnTo>
                    <a:pt x="142913" y="59067"/>
                  </a:lnTo>
                  <a:lnTo>
                    <a:pt x="143332" y="57683"/>
                  </a:lnTo>
                  <a:close/>
                </a:path>
                <a:path w="757555" h="83184">
                  <a:moveTo>
                    <a:pt x="145465" y="54495"/>
                  </a:moveTo>
                  <a:lnTo>
                    <a:pt x="144907" y="54495"/>
                  </a:lnTo>
                  <a:lnTo>
                    <a:pt x="143484" y="54622"/>
                  </a:lnTo>
                  <a:lnTo>
                    <a:pt x="143014" y="56654"/>
                  </a:lnTo>
                  <a:lnTo>
                    <a:pt x="143281" y="56273"/>
                  </a:lnTo>
                  <a:lnTo>
                    <a:pt x="143662" y="55384"/>
                  </a:lnTo>
                  <a:lnTo>
                    <a:pt x="143802" y="56146"/>
                  </a:lnTo>
                  <a:lnTo>
                    <a:pt x="143332" y="57683"/>
                  </a:lnTo>
                  <a:lnTo>
                    <a:pt x="144576" y="56273"/>
                  </a:lnTo>
                  <a:lnTo>
                    <a:pt x="145021" y="55384"/>
                  </a:lnTo>
                  <a:lnTo>
                    <a:pt x="145465" y="54495"/>
                  </a:lnTo>
                  <a:close/>
                </a:path>
                <a:path w="757555" h="83184">
                  <a:moveTo>
                    <a:pt x="147751" y="56616"/>
                  </a:moveTo>
                  <a:lnTo>
                    <a:pt x="147650" y="54965"/>
                  </a:lnTo>
                  <a:lnTo>
                    <a:pt x="147154" y="53860"/>
                  </a:lnTo>
                  <a:lnTo>
                    <a:pt x="146672" y="55460"/>
                  </a:lnTo>
                  <a:lnTo>
                    <a:pt x="147129" y="55714"/>
                  </a:lnTo>
                  <a:lnTo>
                    <a:pt x="147485" y="57023"/>
                  </a:lnTo>
                  <a:lnTo>
                    <a:pt x="147751" y="56616"/>
                  </a:lnTo>
                  <a:close/>
                </a:path>
                <a:path w="757555" h="83184">
                  <a:moveTo>
                    <a:pt x="153352" y="61239"/>
                  </a:moveTo>
                  <a:lnTo>
                    <a:pt x="153238" y="60159"/>
                  </a:lnTo>
                  <a:lnTo>
                    <a:pt x="152958" y="61480"/>
                  </a:lnTo>
                  <a:lnTo>
                    <a:pt x="153352" y="61239"/>
                  </a:lnTo>
                  <a:close/>
                </a:path>
                <a:path w="757555" h="83184">
                  <a:moveTo>
                    <a:pt x="153581" y="60210"/>
                  </a:moveTo>
                  <a:lnTo>
                    <a:pt x="153568" y="58940"/>
                  </a:lnTo>
                  <a:lnTo>
                    <a:pt x="153543" y="57416"/>
                  </a:lnTo>
                  <a:lnTo>
                    <a:pt x="153085" y="57734"/>
                  </a:lnTo>
                  <a:lnTo>
                    <a:pt x="152996" y="57924"/>
                  </a:lnTo>
                  <a:lnTo>
                    <a:pt x="153238" y="60159"/>
                  </a:lnTo>
                  <a:lnTo>
                    <a:pt x="153479" y="59042"/>
                  </a:lnTo>
                  <a:lnTo>
                    <a:pt x="153581" y="60210"/>
                  </a:lnTo>
                  <a:close/>
                </a:path>
                <a:path w="757555" h="83184">
                  <a:moveTo>
                    <a:pt x="163410" y="79400"/>
                  </a:moveTo>
                  <a:lnTo>
                    <a:pt x="163055" y="80276"/>
                  </a:lnTo>
                  <a:lnTo>
                    <a:pt x="163360" y="79768"/>
                  </a:lnTo>
                  <a:lnTo>
                    <a:pt x="163410" y="79400"/>
                  </a:lnTo>
                  <a:close/>
                </a:path>
                <a:path w="757555" h="83184">
                  <a:moveTo>
                    <a:pt x="169138" y="53555"/>
                  </a:moveTo>
                  <a:lnTo>
                    <a:pt x="168516" y="54521"/>
                  </a:lnTo>
                  <a:lnTo>
                    <a:pt x="168516" y="57823"/>
                  </a:lnTo>
                  <a:lnTo>
                    <a:pt x="168897" y="57251"/>
                  </a:lnTo>
                  <a:lnTo>
                    <a:pt x="169138" y="53555"/>
                  </a:lnTo>
                  <a:close/>
                </a:path>
                <a:path w="757555" h="83184">
                  <a:moveTo>
                    <a:pt x="172872" y="80568"/>
                  </a:moveTo>
                  <a:lnTo>
                    <a:pt x="171767" y="80098"/>
                  </a:lnTo>
                  <a:lnTo>
                    <a:pt x="172059" y="80378"/>
                  </a:lnTo>
                  <a:lnTo>
                    <a:pt x="172466" y="80543"/>
                  </a:lnTo>
                  <a:lnTo>
                    <a:pt x="172872" y="80568"/>
                  </a:lnTo>
                  <a:close/>
                </a:path>
                <a:path w="757555" h="83184">
                  <a:moveTo>
                    <a:pt x="185407" y="77711"/>
                  </a:moveTo>
                  <a:lnTo>
                    <a:pt x="185178" y="78371"/>
                  </a:lnTo>
                  <a:lnTo>
                    <a:pt x="185039" y="78498"/>
                  </a:lnTo>
                  <a:lnTo>
                    <a:pt x="184924" y="78879"/>
                  </a:lnTo>
                  <a:lnTo>
                    <a:pt x="185318" y="79641"/>
                  </a:lnTo>
                  <a:lnTo>
                    <a:pt x="185407" y="77711"/>
                  </a:lnTo>
                  <a:close/>
                </a:path>
                <a:path w="757555" h="83184">
                  <a:moveTo>
                    <a:pt x="188963" y="60210"/>
                  </a:moveTo>
                  <a:close/>
                </a:path>
                <a:path w="757555" h="83184">
                  <a:moveTo>
                    <a:pt x="189014" y="51066"/>
                  </a:moveTo>
                  <a:lnTo>
                    <a:pt x="187883" y="52971"/>
                  </a:lnTo>
                  <a:lnTo>
                    <a:pt x="187833" y="53225"/>
                  </a:lnTo>
                  <a:lnTo>
                    <a:pt x="188074" y="55283"/>
                  </a:lnTo>
                  <a:lnTo>
                    <a:pt x="188163" y="55003"/>
                  </a:lnTo>
                  <a:lnTo>
                    <a:pt x="188099" y="55511"/>
                  </a:lnTo>
                  <a:lnTo>
                    <a:pt x="188074" y="55283"/>
                  </a:lnTo>
                  <a:lnTo>
                    <a:pt x="187985" y="55511"/>
                  </a:lnTo>
                  <a:lnTo>
                    <a:pt x="187299" y="57416"/>
                  </a:lnTo>
                  <a:lnTo>
                    <a:pt x="188976" y="55892"/>
                  </a:lnTo>
                  <a:lnTo>
                    <a:pt x="189014" y="55003"/>
                  </a:lnTo>
                  <a:lnTo>
                    <a:pt x="189014" y="51066"/>
                  </a:lnTo>
                  <a:close/>
                </a:path>
                <a:path w="757555" h="83184">
                  <a:moveTo>
                    <a:pt x="189153" y="55740"/>
                  </a:moveTo>
                  <a:lnTo>
                    <a:pt x="189014" y="56019"/>
                  </a:lnTo>
                  <a:lnTo>
                    <a:pt x="189153" y="55740"/>
                  </a:lnTo>
                  <a:close/>
                </a:path>
                <a:path w="757555" h="83184">
                  <a:moveTo>
                    <a:pt x="192989" y="59829"/>
                  </a:moveTo>
                  <a:lnTo>
                    <a:pt x="192938" y="59575"/>
                  </a:lnTo>
                  <a:lnTo>
                    <a:pt x="192722" y="59448"/>
                  </a:lnTo>
                  <a:lnTo>
                    <a:pt x="192760" y="60820"/>
                  </a:lnTo>
                  <a:lnTo>
                    <a:pt x="192989" y="59829"/>
                  </a:lnTo>
                  <a:close/>
                </a:path>
                <a:path w="757555" h="83184">
                  <a:moveTo>
                    <a:pt x="193357" y="59829"/>
                  </a:moveTo>
                  <a:lnTo>
                    <a:pt x="193128" y="59194"/>
                  </a:lnTo>
                  <a:lnTo>
                    <a:pt x="193141" y="59702"/>
                  </a:lnTo>
                  <a:lnTo>
                    <a:pt x="193357" y="59829"/>
                  </a:lnTo>
                  <a:close/>
                </a:path>
                <a:path w="757555" h="83184">
                  <a:moveTo>
                    <a:pt x="193535" y="77609"/>
                  </a:moveTo>
                  <a:lnTo>
                    <a:pt x="193014" y="78295"/>
                  </a:lnTo>
                  <a:lnTo>
                    <a:pt x="193268" y="78079"/>
                  </a:lnTo>
                  <a:lnTo>
                    <a:pt x="193535" y="77609"/>
                  </a:lnTo>
                  <a:close/>
                </a:path>
                <a:path w="757555" h="83184">
                  <a:moveTo>
                    <a:pt x="194373" y="76212"/>
                  </a:moveTo>
                  <a:lnTo>
                    <a:pt x="194005" y="76847"/>
                  </a:lnTo>
                  <a:lnTo>
                    <a:pt x="193941" y="76517"/>
                  </a:lnTo>
                  <a:lnTo>
                    <a:pt x="193941" y="76847"/>
                  </a:lnTo>
                  <a:lnTo>
                    <a:pt x="193725" y="77355"/>
                  </a:lnTo>
                  <a:lnTo>
                    <a:pt x="193535" y="77609"/>
                  </a:lnTo>
                  <a:lnTo>
                    <a:pt x="193890" y="77482"/>
                  </a:lnTo>
                  <a:lnTo>
                    <a:pt x="194373" y="78371"/>
                  </a:lnTo>
                  <a:lnTo>
                    <a:pt x="194373" y="77482"/>
                  </a:lnTo>
                  <a:lnTo>
                    <a:pt x="194373" y="76212"/>
                  </a:lnTo>
                  <a:close/>
                </a:path>
                <a:path w="757555" h="83184">
                  <a:moveTo>
                    <a:pt x="195694" y="52590"/>
                  </a:moveTo>
                  <a:lnTo>
                    <a:pt x="195580" y="52209"/>
                  </a:lnTo>
                  <a:lnTo>
                    <a:pt x="195338" y="52590"/>
                  </a:lnTo>
                  <a:lnTo>
                    <a:pt x="195694" y="52590"/>
                  </a:lnTo>
                  <a:close/>
                </a:path>
                <a:path w="757555" h="83184">
                  <a:moveTo>
                    <a:pt x="195922" y="52590"/>
                  </a:moveTo>
                  <a:lnTo>
                    <a:pt x="195694" y="52590"/>
                  </a:lnTo>
                  <a:lnTo>
                    <a:pt x="195859" y="53136"/>
                  </a:lnTo>
                  <a:lnTo>
                    <a:pt x="195922" y="52590"/>
                  </a:lnTo>
                  <a:close/>
                </a:path>
                <a:path w="757555" h="83184">
                  <a:moveTo>
                    <a:pt x="198678" y="52971"/>
                  </a:moveTo>
                  <a:lnTo>
                    <a:pt x="198297" y="53136"/>
                  </a:lnTo>
                  <a:lnTo>
                    <a:pt x="198170" y="53352"/>
                  </a:lnTo>
                  <a:lnTo>
                    <a:pt x="198450" y="53352"/>
                  </a:lnTo>
                  <a:lnTo>
                    <a:pt x="198678" y="52971"/>
                  </a:lnTo>
                  <a:close/>
                </a:path>
                <a:path w="757555" h="83184">
                  <a:moveTo>
                    <a:pt x="200837" y="50812"/>
                  </a:moveTo>
                  <a:lnTo>
                    <a:pt x="200469" y="51447"/>
                  </a:lnTo>
                  <a:lnTo>
                    <a:pt x="200837" y="50812"/>
                  </a:lnTo>
                  <a:close/>
                </a:path>
                <a:path w="757555" h="83184">
                  <a:moveTo>
                    <a:pt x="200926" y="75577"/>
                  </a:moveTo>
                  <a:lnTo>
                    <a:pt x="200621" y="75577"/>
                  </a:lnTo>
                  <a:lnTo>
                    <a:pt x="200926" y="75577"/>
                  </a:lnTo>
                  <a:close/>
                </a:path>
                <a:path w="757555" h="83184">
                  <a:moveTo>
                    <a:pt x="215150" y="57734"/>
                  </a:moveTo>
                  <a:lnTo>
                    <a:pt x="214693" y="55765"/>
                  </a:lnTo>
                  <a:lnTo>
                    <a:pt x="214185" y="58178"/>
                  </a:lnTo>
                  <a:lnTo>
                    <a:pt x="215150" y="57734"/>
                  </a:lnTo>
                  <a:close/>
                </a:path>
                <a:path w="757555" h="83184">
                  <a:moveTo>
                    <a:pt x="215811" y="57416"/>
                  </a:moveTo>
                  <a:lnTo>
                    <a:pt x="215265" y="57670"/>
                  </a:lnTo>
                  <a:lnTo>
                    <a:pt x="215188" y="57924"/>
                  </a:lnTo>
                  <a:lnTo>
                    <a:pt x="215519" y="59372"/>
                  </a:lnTo>
                  <a:lnTo>
                    <a:pt x="215811" y="57416"/>
                  </a:lnTo>
                  <a:close/>
                </a:path>
                <a:path w="757555" h="83184">
                  <a:moveTo>
                    <a:pt x="216293" y="53911"/>
                  </a:moveTo>
                  <a:lnTo>
                    <a:pt x="215430" y="54902"/>
                  </a:lnTo>
                  <a:lnTo>
                    <a:pt x="216065" y="54305"/>
                  </a:lnTo>
                  <a:lnTo>
                    <a:pt x="216293" y="53911"/>
                  </a:lnTo>
                  <a:close/>
                </a:path>
                <a:path w="757555" h="83184">
                  <a:moveTo>
                    <a:pt x="220395" y="72542"/>
                  </a:moveTo>
                  <a:lnTo>
                    <a:pt x="219646" y="73329"/>
                  </a:lnTo>
                  <a:lnTo>
                    <a:pt x="220205" y="74980"/>
                  </a:lnTo>
                  <a:lnTo>
                    <a:pt x="220395" y="72542"/>
                  </a:lnTo>
                  <a:close/>
                </a:path>
                <a:path w="757555" h="83184">
                  <a:moveTo>
                    <a:pt x="223951" y="59448"/>
                  </a:moveTo>
                  <a:lnTo>
                    <a:pt x="223774" y="59296"/>
                  </a:lnTo>
                  <a:lnTo>
                    <a:pt x="223951" y="59448"/>
                  </a:lnTo>
                  <a:close/>
                </a:path>
                <a:path w="757555" h="83184">
                  <a:moveTo>
                    <a:pt x="224815" y="56705"/>
                  </a:moveTo>
                  <a:lnTo>
                    <a:pt x="224307" y="57099"/>
                  </a:lnTo>
                  <a:lnTo>
                    <a:pt x="224815" y="57708"/>
                  </a:lnTo>
                  <a:lnTo>
                    <a:pt x="224815" y="56705"/>
                  </a:lnTo>
                  <a:close/>
                </a:path>
                <a:path w="757555" h="83184">
                  <a:moveTo>
                    <a:pt x="239928" y="63766"/>
                  </a:moveTo>
                  <a:lnTo>
                    <a:pt x="239852" y="63284"/>
                  </a:lnTo>
                  <a:lnTo>
                    <a:pt x="239801" y="63703"/>
                  </a:lnTo>
                  <a:lnTo>
                    <a:pt x="239928" y="63766"/>
                  </a:lnTo>
                  <a:close/>
                </a:path>
                <a:path w="757555" h="83184">
                  <a:moveTo>
                    <a:pt x="240042" y="64782"/>
                  </a:moveTo>
                  <a:lnTo>
                    <a:pt x="240030" y="64554"/>
                  </a:lnTo>
                  <a:lnTo>
                    <a:pt x="239966" y="64782"/>
                  </a:lnTo>
                  <a:close/>
                </a:path>
                <a:path w="757555" h="83184">
                  <a:moveTo>
                    <a:pt x="240080" y="61988"/>
                  </a:moveTo>
                  <a:lnTo>
                    <a:pt x="239966" y="61480"/>
                  </a:lnTo>
                  <a:lnTo>
                    <a:pt x="239560" y="60807"/>
                  </a:lnTo>
                  <a:lnTo>
                    <a:pt x="239623" y="61607"/>
                  </a:lnTo>
                  <a:lnTo>
                    <a:pt x="239852" y="63284"/>
                  </a:lnTo>
                  <a:lnTo>
                    <a:pt x="240080" y="61988"/>
                  </a:lnTo>
                  <a:close/>
                </a:path>
                <a:path w="757555" h="83184">
                  <a:moveTo>
                    <a:pt x="240322" y="63512"/>
                  </a:moveTo>
                  <a:lnTo>
                    <a:pt x="240131" y="63893"/>
                  </a:lnTo>
                  <a:lnTo>
                    <a:pt x="240030" y="64554"/>
                  </a:lnTo>
                  <a:lnTo>
                    <a:pt x="240245" y="63690"/>
                  </a:lnTo>
                  <a:lnTo>
                    <a:pt x="240322" y="63512"/>
                  </a:lnTo>
                  <a:close/>
                </a:path>
                <a:path w="757555" h="83184">
                  <a:moveTo>
                    <a:pt x="245922" y="71704"/>
                  </a:moveTo>
                  <a:lnTo>
                    <a:pt x="245910" y="71513"/>
                  </a:lnTo>
                  <a:lnTo>
                    <a:pt x="245821" y="71234"/>
                  </a:lnTo>
                  <a:lnTo>
                    <a:pt x="245732" y="71005"/>
                  </a:lnTo>
                  <a:lnTo>
                    <a:pt x="245757" y="71208"/>
                  </a:lnTo>
                  <a:lnTo>
                    <a:pt x="245821" y="71475"/>
                  </a:lnTo>
                  <a:lnTo>
                    <a:pt x="245922" y="71704"/>
                  </a:lnTo>
                  <a:close/>
                </a:path>
                <a:path w="757555" h="83184">
                  <a:moveTo>
                    <a:pt x="248869" y="68592"/>
                  </a:moveTo>
                  <a:lnTo>
                    <a:pt x="248005" y="67195"/>
                  </a:lnTo>
                  <a:lnTo>
                    <a:pt x="248107" y="69481"/>
                  </a:lnTo>
                  <a:lnTo>
                    <a:pt x="248869" y="69354"/>
                  </a:lnTo>
                  <a:lnTo>
                    <a:pt x="248869" y="68592"/>
                  </a:lnTo>
                  <a:close/>
                </a:path>
                <a:path w="757555" h="83184">
                  <a:moveTo>
                    <a:pt x="253923" y="57480"/>
                  </a:moveTo>
                  <a:lnTo>
                    <a:pt x="253161" y="56400"/>
                  </a:lnTo>
                  <a:lnTo>
                    <a:pt x="253149" y="55753"/>
                  </a:lnTo>
                  <a:lnTo>
                    <a:pt x="252793" y="56819"/>
                  </a:lnTo>
                  <a:lnTo>
                    <a:pt x="252704" y="57086"/>
                  </a:lnTo>
                  <a:lnTo>
                    <a:pt x="253276" y="58051"/>
                  </a:lnTo>
                  <a:lnTo>
                    <a:pt x="253923" y="57480"/>
                  </a:lnTo>
                  <a:close/>
                </a:path>
                <a:path w="757555" h="83184">
                  <a:moveTo>
                    <a:pt x="254673" y="71285"/>
                  </a:moveTo>
                  <a:lnTo>
                    <a:pt x="254673" y="72555"/>
                  </a:lnTo>
                  <a:lnTo>
                    <a:pt x="254673" y="71285"/>
                  </a:lnTo>
                  <a:close/>
                </a:path>
                <a:path w="757555" h="83184">
                  <a:moveTo>
                    <a:pt x="256463" y="62839"/>
                  </a:moveTo>
                  <a:lnTo>
                    <a:pt x="256311" y="60464"/>
                  </a:lnTo>
                  <a:lnTo>
                    <a:pt x="256311" y="62915"/>
                  </a:lnTo>
                  <a:lnTo>
                    <a:pt x="256463" y="62839"/>
                  </a:lnTo>
                  <a:close/>
                </a:path>
                <a:path w="757555" h="83184">
                  <a:moveTo>
                    <a:pt x="257289" y="62369"/>
                  </a:moveTo>
                  <a:lnTo>
                    <a:pt x="256565" y="62776"/>
                  </a:lnTo>
                  <a:lnTo>
                    <a:pt x="256667" y="63703"/>
                  </a:lnTo>
                  <a:lnTo>
                    <a:pt x="257289" y="62369"/>
                  </a:lnTo>
                  <a:close/>
                </a:path>
                <a:path w="757555" h="83184">
                  <a:moveTo>
                    <a:pt x="258025" y="73317"/>
                  </a:moveTo>
                  <a:lnTo>
                    <a:pt x="258013" y="72275"/>
                  </a:lnTo>
                  <a:lnTo>
                    <a:pt x="257797" y="72656"/>
                  </a:lnTo>
                  <a:lnTo>
                    <a:pt x="257733" y="73037"/>
                  </a:lnTo>
                  <a:lnTo>
                    <a:pt x="258025" y="73317"/>
                  </a:lnTo>
                  <a:close/>
                </a:path>
                <a:path w="757555" h="83184">
                  <a:moveTo>
                    <a:pt x="258521" y="57277"/>
                  </a:moveTo>
                  <a:lnTo>
                    <a:pt x="256679" y="54013"/>
                  </a:lnTo>
                  <a:lnTo>
                    <a:pt x="258102" y="57518"/>
                  </a:lnTo>
                  <a:lnTo>
                    <a:pt x="258521" y="57277"/>
                  </a:lnTo>
                  <a:close/>
                </a:path>
                <a:path w="757555" h="83184">
                  <a:moveTo>
                    <a:pt x="258660" y="60223"/>
                  </a:moveTo>
                  <a:lnTo>
                    <a:pt x="258521" y="59690"/>
                  </a:lnTo>
                  <a:lnTo>
                    <a:pt x="257340" y="59461"/>
                  </a:lnTo>
                  <a:lnTo>
                    <a:pt x="258660" y="60223"/>
                  </a:lnTo>
                  <a:close/>
                </a:path>
                <a:path w="757555" h="83184">
                  <a:moveTo>
                    <a:pt x="258762" y="62877"/>
                  </a:moveTo>
                  <a:close/>
                </a:path>
                <a:path w="757555" h="83184">
                  <a:moveTo>
                    <a:pt x="258800" y="74053"/>
                  </a:moveTo>
                  <a:lnTo>
                    <a:pt x="258025" y="73317"/>
                  </a:lnTo>
                  <a:lnTo>
                    <a:pt x="258051" y="74815"/>
                  </a:lnTo>
                  <a:lnTo>
                    <a:pt x="258800" y="74053"/>
                  </a:lnTo>
                  <a:close/>
                </a:path>
                <a:path w="757555" h="83184">
                  <a:moveTo>
                    <a:pt x="259029" y="59791"/>
                  </a:moveTo>
                  <a:lnTo>
                    <a:pt x="258102" y="57518"/>
                  </a:lnTo>
                  <a:lnTo>
                    <a:pt x="257962" y="57594"/>
                  </a:lnTo>
                  <a:lnTo>
                    <a:pt x="258521" y="59690"/>
                  </a:lnTo>
                  <a:lnTo>
                    <a:pt x="259029" y="59791"/>
                  </a:lnTo>
                  <a:close/>
                </a:path>
                <a:path w="757555" h="83184">
                  <a:moveTo>
                    <a:pt x="259448" y="61988"/>
                  </a:moveTo>
                  <a:lnTo>
                    <a:pt x="259257" y="61861"/>
                  </a:lnTo>
                  <a:lnTo>
                    <a:pt x="259232" y="60591"/>
                  </a:lnTo>
                  <a:lnTo>
                    <a:pt x="258851" y="62242"/>
                  </a:lnTo>
                  <a:lnTo>
                    <a:pt x="258737" y="62839"/>
                  </a:lnTo>
                  <a:lnTo>
                    <a:pt x="259448" y="61988"/>
                  </a:lnTo>
                  <a:close/>
                </a:path>
                <a:path w="757555" h="83184">
                  <a:moveTo>
                    <a:pt x="266014" y="73952"/>
                  </a:moveTo>
                  <a:lnTo>
                    <a:pt x="264909" y="70281"/>
                  </a:lnTo>
                  <a:lnTo>
                    <a:pt x="264693" y="72097"/>
                  </a:lnTo>
                  <a:lnTo>
                    <a:pt x="265087" y="72313"/>
                  </a:lnTo>
                  <a:lnTo>
                    <a:pt x="265798" y="74295"/>
                  </a:lnTo>
                  <a:lnTo>
                    <a:pt x="266014" y="73952"/>
                  </a:lnTo>
                  <a:close/>
                </a:path>
                <a:path w="757555" h="83184">
                  <a:moveTo>
                    <a:pt x="266230" y="72161"/>
                  </a:moveTo>
                  <a:lnTo>
                    <a:pt x="266217" y="71666"/>
                  </a:lnTo>
                  <a:lnTo>
                    <a:pt x="266230" y="72745"/>
                  </a:lnTo>
                  <a:lnTo>
                    <a:pt x="266230" y="72504"/>
                  </a:lnTo>
                  <a:lnTo>
                    <a:pt x="266230" y="72161"/>
                  </a:lnTo>
                  <a:close/>
                </a:path>
                <a:path w="757555" h="83184">
                  <a:moveTo>
                    <a:pt x="267931" y="72072"/>
                  </a:moveTo>
                  <a:lnTo>
                    <a:pt x="267893" y="71221"/>
                  </a:lnTo>
                  <a:lnTo>
                    <a:pt x="267817" y="70967"/>
                  </a:lnTo>
                  <a:lnTo>
                    <a:pt x="267843" y="71716"/>
                  </a:lnTo>
                  <a:lnTo>
                    <a:pt x="267804" y="72072"/>
                  </a:lnTo>
                  <a:lnTo>
                    <a:pt x="267716" y="72250"/>
                  </a:lnTo>
                  <a:lnTo>
                    <a:pt x="267931" y="72072"/>
                  </a:lnTo>
                  <a:close/>
                </a:path>
                <a:path w="757555" h="83184">
                  <a:moveTo>
                    <a:pt x="268058" y="69608"/>
                  </a:moveTo>
                  <a:lnTo>
                    <a:pt x="267754" y="67398"/>
                  </a:lnTo>
                  <a:lnTo>
                    <a:pt x="267423" y="67322"/>
                  </a:lnTo>
                  <a:lnTo>
                    <a:pt x="267423" y="67195"/>
                  </a:lnTo>
                  <a:lnTo>
                    <a:pt x="267436" y="66687"/>
                  </a:lnTo>
                  <a:lnTo>
                    <a:pt x="267500" y="63004"/>
                  </a:lnTo>
                  <a:lnTo>
                    <a:pt x="266738" y="66687"/>
                  </a:lnTo>
                  <a:lnTo>
                    <a:pt x="266433" y="65544"/>
                  </a:lnTo>
                  <a:lnTo>
                    <a:pt x="266204" y="64020"/>
                  </a:lnTo>
                  <a:lnTo>
                    <a:pt x="266090" y="63258"/>
                  </a:lnTo>
                  <a:lnTo>
                    <a:pt x="266166" y="63004"/>
                  </a:lnTo>
                  <a:lnTo>
                    <a:pt x="266433" y="62623"/>
                  </a:lnTo>
                  <a:lnTo>
                    <a:pt x="266306" y="61988"/>
                  </a:lnTo>
                  <a:lnTo>
                    <a:pt x="265620" y="60337"/>
                  </a:lnTo>
                  <a:lnTo>
                    <a:pt x="266014" y="64020"/>
                  </a:lnTo>
                  <a:lnTo>
                    <a:pt x="265823" y="63512"/>
                  </a:lnTo>
                  <a:lnTo>
                    <a:pt x="265734" y="63258"/>
                  </a:lnTo>
                  <a:lnTo>
                    <a:pt x="265366" y="62242"/>
                  </a:lnTo>
                  <a:lnTo>
                    <a:pt x="265150" y="61607"/>
                  </a:lnTo>
                  <a:lnTo>
                    <a:pt x="265163" y="60972"/>
                  </a:lnTo>
                  <a:lnTo>
                    <a:pt x="264541" y="62242"/>
                  </a:lnTo>
                  <a:lnTo>
                    <a:pt x="264439" y="60464"/>
                  </a:lnTo>
                  <a:lnTo>
                    <a:pt x="264312" y="59829"/>
                  </a:lnTo>
                  <a:lnTo>
                    <a:pt x="264287" y="59347"/>
                  </a:lnTo>
                  <a:lnTo>
                    <a:pt x="264668" y="59829"/>
                  </a:lnTo>
                  <a:lnTo>
                    <a:pt x="264287" y="59194"/>
                  </a:lnTo>
                  <a:lnTo>
                    <a:pt x="263207" y="57416"/>
                  </a:lnTo>
                  <a:lnTo>
                    <a:pt x="262864" y="63258"/>
                  </a:lnTo>
                  <a:lnTo>
                    <a:pt x="262178" y="60159"/>
                  </a:lnTo>
                  <a:lnTo>
                    <a:pt x="262216" y="59702"/>
                  </a:lnTo>
                  <a:lnTo>
                    <a:pt x="260565" y="61353"/>
                  </a:lnTo>
                  <a:lnTo>
                    <a:pt x="262191" y="62776"/>
                  </a:lnTo>
                  <a:lnTo>
                    <a:pt x="262204" y="63258"/>
                  </a:lnTo>
                  <a:lnTo>
                    <a:pt x="261239" y="66814"/>
                  </a:lnTo>
                  <a:lnTo>
                    <a:pt x="260718" y="64020"/>
                  </a:lnTo>
                  <a:lnTo>
                    <a:pt x="260388" y="62242"/>
                  </a:lnTo>
                  <a:lnTo>
                    <a:pt x="259765" y="58940"/>
                  </a:lnTo>
                  <a:lnTo>
                    <a:pt x="259829" y="62242"/>
                  </a:lnTo>
                  <a:lnTo>
                    <a:pt x="259448" y="61988"/>
                  </a:lnTo>
                  <a:lnTo>
                    <a:pt x="259207" y="64020"/>
                  </a:lnTo>
                  <a:lnTo>
                    <a:pt x="258813" y="63004"/>
                  </a:lnTo>
                  <a:lnTo>
                    <a:pt x="258711" y="62877"/>
                  </a:lnTo>
                  <a:lnTo>
                    <a:pt x="258610" y="62496"/>
                  </a:lnTo>
                  <a:lnTo>
                    <a:pt x="258114" y="61226"/>
                  </a:lnTo>
                  <a:lnTo>
                    <a:pt x="256870" y="65544"/>
                  </a:lnTo>
                  <a:lnTo>
                    <a:pt x="256806" y="65036"/>
                  </a:lnTo>
                  <a:lnTo>
                    <a:pt x="256717" y="64147"/>
                  </a:lnTo>
                  <a:lnTo>
                    <a:pt x="256667" y="63703"/>
                  </a:lnTo>
                  <a:lnTo>
                    <a:pt x="256463" y="64147"/>
                  </a:lnTo>
                  <a:lnTo>
                    <a:pt x="256324" y="63004"/>
                  </a:lnTo>
                  <a:lnTo>
                    <a:pt x="256222" y="62090"/>
                  </a:lnTo>
                  <a:lnTo>
                    <a:pt x="256171" y="63004"/>
                  </a:lnTo>
                  <a:lnTo>
                    <a:pt x="256044" y="60591"/>
                  </a:lnTo>
                  <a:lnTo>
                    <a:pt x="255816" y="58686"/>
                  </a:lnTo>
                  <a:lnTo>
                    <a:pt x="255435" y="65036"/>
                  </a:lnTo>
                  <a:lnTo>
                    <a:pt x="255231" y="64528"/>
                  </a:lnTo>
                  <a:lnTo>
                    <a:pt x="255079" y="64147"/>
                  </a:lnTo>
                  <a:lnTo>
                    <a:pt x="254977" y="63893"/>
                  </a:lnTo>
                  <a:lnTo>
                    <a:pt x="254812" y="63512"/>
                  </a:lnTo>
                  <a:lnTo>
                    <a:pt x="254520" y="62776"/>
                  </a:lnTo>
                  <a:lnTo>
                    <a:pt x="254520" y="59829"/>
                  </a:lnTo>
                  <a:lnTo>
                    <a:pt x="255384" y="61226"/>
                  </a:lnTo>
                  <a:lnTo>
                    <a:pt x="254812" y="59829"/>
                  </a:lnTo>
                  <a:lnTo>
                    <a:pt x="254406" y="58813"/>
                  </a:lnTo>
                  <a:lnTo>
                    <a:pt x="254241" y="63512"/>
                  </a:lnTo>
                  <a:lnTo>
                    <a:pt x="254012" y="62623"/>
                  </a:lnTo>
                  <a:lnTo>
                    <a:pt x="252768" y="57797"/>
                  </a:lnTo>
                  <a:lnTo>
                    <a:pt x="252323" y="58559"/>
                  </a:lnTo>
                  <a:lnTo>
                    <a:pt x="252247" y="60337"/>
                  </a:lnTo>
                  <a:lnTo>
                    <a:pt x="252374" y="62623"/>
                  </a:lnTo>
                  <a:lnTo>
                    <a:pt x="251815" y="61861"/>
                  </a:lnTo>
                  <a:lnTo>
                    <a:pt x="251726" y="61734"/>
                  </a:lnTo>
                  <a:lnTo>
                    <a:pt x="250799" y="60464"/>
                  </a:lnTo>
                  <a:lnTo>
                    <a:pt x="249732" y="61734"/>
                  </a:lnTo>
                  <a:lnTo>
                    <a:pt x="249732" y="60464"/>
                  </a:lnTo>
                  <a:lnTo>
                    <a:pt x="247472" y="59829"/>
                  </a:lnTo>
                  <a:lnTo>
                    <a:pt x="246341" y="58559"/>
                  </a:lnTo>
                  <a:lnTo>
                    <a:pt x="246354" y="61734"/>
                  </a:lnTo>
                  <a:lnTo>
                    <a:pt x="245224" y="61099"/>
                  </a:lnTo>
                  <a:lnTo>
                    <a:pt x="244475" y="61861"/>
                  </a:lnTo>
                  <a:lnTo>
                    <a:pt x="244424" y="60718"/>
                  </a:lnTo>
                  <a:lnTo>
                    <a:pt x="244398" y="60083"/>
                  </a:lnTo>
                  <a:lnTo>
                    <a:pt x="244513" y="58559"/>
                  </a:lnTo>
                  <a:lnTo>
                    <a:pt x="244843" y="57670"/>
                  </a:lnTo>
                  <a:lnTo>
                    <a:pt x="244106" y="57670"/>
                  </a:lnTo>
                  <a:lnTo>
                    <a:pt x="244043" y="58369"/>
                  </a:lnTo>
                  <a:lnTo>
                    <a:pt x="243916" y="59194"/>
                  </a:lnTo>
                  <a:lnTo>
                    <a:pt x="243801" y="59575"/>
                  </a:lnTo>
                  <a:lnTo>
                    <a:pt x="243344" y="60083"/>
                  </a:lnTo>
                  <a:lnTo>
                    <a:pt x="243370" y="57162"/>
                  </a:lnTo>
                  <a:lnTo>
                    <a:pt x="242392" y="57416"/>
                  </a:lnTo>
                  <a:lnTo>
                    <a:pt x="241554" y="60718"/>
                  </a:lnTo>
                  <a:lnTo>
                    <a:pt x="240182" y="58813"/>
                  </a:lnTo>
                  <a:lnTo>
                    <a:pt x="240271" y="61607"/>
                  </a:lnTo>
                  <a:lnTo>
                    <a:pt x="241363" y="65544"/>
                  </a:lnTo>
                  <a:lnTo>
                    <a:pt x="241477" y="66433"/>
                  </a:lnTo>
                  <a:lnTo>
                    <a:pt x="240296" y="68084"/>
                  </a:lnTo>
                  <a:lnTo>
                    <a:pt x="240169" y="66687"/>
                  </a:lnTo>
                  <a:lnTo>
                    <a:pt x="240093" y="65544"/>
                  </a:lnTo>
                  <a:lnTo>
                    <a:pt x="240068" y="65163"/>
                  </a:lnTo>
                  <a:lnTo>
                    <a:pt x="240055" y="64909"/>
                  </a:lnTo>
                  <a:lnTo>
                    <a:pt x="239966" y="64782"/>
                  </a:lnTo>
                  <a:lnTo>
                    <a:pt x="239763" y="64274"/>
                  </a:lnTo>
                  <a:lnTo>
                    <a:pt x="239687" y="63639"/>
                  </a:lnTo>
                  <a:lnTo>
                    <a:pt x="239445" y="63512"/>
                  </a:lnTo>
                  <a:lnTo>
                    <a:pt x="239382" y="62115"/>
                  </a:lnTo>
                  <a:lnTo>
                    <a:pt x="239356" y="61480"/>
                  </a:lnTo>
                  <a:lnTo>
                    <a:pt x="239026" y="62115"/>
                  </a:lnTo>
                  <a:lnTo>
                    <a:pt x="239026" y="60591"/>
                  </a:lnTo>
                  <a:lnTo>
                    <a:pt x="239128" y="60210"/>
                  </a:lnTo>
                  <a:lnTo>
                    <a:pt x="239471" y="61353"/>
                  </a:lnTo>
                  <a:lnTo>
                    <a:pt x="239547" y="60807"/>
                  </a:lnTo>
                  <a:lnTo>
                    <a:pt x="239610" y="60464"/>
                  </a:lnTo>
                  <a:lnTo>
                    <a:pt x="239255" y="60210"/>
                  </a:lnTo>
                  <a:lnTo>
                    <a:pt x="239064" y="60083"/>
                  </a:lnTo>
                  <a:lnTo>
                    <a:pt x="238455" y="59067"/>
                  </a:lnTo>
                  <a:lnTo>
                    <a:pt x="238328" y="58686"/>
                  </a:lnTo>
                  <a:lnTo>
                    <a:pt x="238099" y="57416"/>
                  </a:lnTo>
                  <a:lnTo>
                    <a:pt x="238150" y="60261"/>
                  </a:lnTo>
                  <a:lnTo>
                    <a:pt x="237858" y="60464"/>
                  </a:lnTo>
                  <a:lnTo>
                    <a:pt x="236867" y="60591"/>
                  </a:lnTo>
                  <a:lnTo>
                    <a:pt x="236994" y="59956"/>
                  </a:lnTo>
                  <a:lnTo>
                    <a:pt x="237324" y="58305"/>
                  </a:lnTo>
                  <a:lnTo>
                    <a:pt x="237223" y="57632"/>
                  </a:lnTo>
                  <a:lnTo>
                    <a:pt x="236778" y="56908"/>
                  </a:lnTo>
                  <a:lnTo>
                    <a:pt x="236601" y="58305"/>
                  </a:lnTo>
                  <a:lnTo>
                    <a:pt x="235902" y="56908"/>
                  </a:lnTo>
                  <a:lnTo>
                    <a:pt x="236016" y="59956"/>
                  </a:lnTo>
                  <a:lnTo>
                    <a:pt x="235724" y="59956"/>
                  </a:lnTo>
                  <a:lnTo>
                    <a:pt x="235648" y="59067"/>
                  </a:lnTo>
                  <a:lnTo>
                    <a:pt x="235470" y="57670"/>
                  </a:lnTo>
                  <a:lnTo>
                    <a:pt x="235013" y="59067"/>
                  </a:lnTo>
                  <a:lnTo>
                    <a:pt x="233095" y="58178"/>
                  </a:lnTo>
                  <a:lnTo>
                    <a:pt x="233870" y="61861"/>
                  </a:lnTo>
                  <a:lnTo>
                    <a:pt x="232283" y="64909"/>
                  </a:lnTo>
                  <a:lnTo>
                    <a:pt x="232067" y="64401"/>
                  </a:lnTo>
                  <a:lnTo>
                    <a:pt x="231686" y="63512"/>
                  </a:lnTo>
                  <a:lnTo>
                    <a:pt x="230936" y="61734"/>
                  </a:lnTo>
                  <a:lnTo>
                    <a:pt x="230886" y="61607"/>
                  </a:lnTo>
                  <a:lnTo>
                    <a:pt x="230289" y="60210"/>
                  </a:lnTo>
                  <a:lnTo>
                    <a:pt x="228676" y="61607"/>
                  </a:lnTo>
                  <a:lnTo>
                    <a:pt x="228638" y="60591"/>
                  </a:lnTo>
                  <a:lnTo>
                    <a:pt x="227672" y="61734"/>
                  </a:lnTo>
                  <a:lnTo>
                    <a:pt x="226441" y="61353"/>
                  </a:lnTo>
                  <a:lnTo>
                    <a:pt x="225793" y="63512"/>
                  </a:lnTo>
                  <a:lnTo>
                    <a:pt x="225501" y="63512"/>
                  </a:lnTo>
                  <a:lnTo>
                    <a:pt x="225336" y="62877"/>
                  </a:lnTo>
                  <a:lnTo>
                    <a:pt x="225234" y="62496"/>
                  </a:lnTo>
                  <a:lnTo>
                    <a:pt x="225132" y="62090"/>
                  </a:lnTo>
                  <a:lnTo>
                    <a:pt x="225132" y="60464"/>
                  </a:lnTo>
                  <a:lnTo>
                    <a:pt x="224383" y="61226"/>
                  </a:lnTo>
                  <a:lnTo>
                    <a:pt x="224332" y="62496"/>
                  </a:lnTo>
                  <a:lnTo>
                    <a:pt x="223253" y="60807"/>
                  </a:lnTo>
                  <a:lnTo>
                    <a:pt x="223380" y="60261"/>
                  </a:lnTo>
                  <a:lnTo>
                    <a:pt x="223608" y="59702"/>
                  </a:lnTo>
                  <a:lnTo>
                    <a:pt x="223621" y="59372"/>
                  </a:lnTo>
                  <a:lnTo>
                    <a:pt x="223659" y="59207"/>
                  </a:lnTo>
                  <a:lnTo>
                    <a:pt x="223913" y="58940"/>
                  </a:lnTo>
                  <a:lnTo>
                    <a:pt x="223481" y="59042"/>
                  </a:lnTo>
                  <a:lnTo>
                    <a:pt x="223291" y="58877"/>
                  </a:lnTo>
                  <a:lnTo>
                    <a:pt x="222923" y="58559"/>
                  </a:lnTo>
                  <a:lnTo>
                    <a:pt x="222669" y="56908"/>
                  </a:lnTo>
                  <a:lnTo>
                    <a:pt x="221678" y="59702"/>
                  </a:lnTo>
                  <a:lnTo>
                    <a:pt x="221703" y="59448"/>
                  </a:lnTo>
                  <a:lnTo>
                    <a:pt x="221970" y="57035"/>
                  </a:lnTo>
                  <a:lnTo>
                    <a:pt x="220853" y="56400"/>
                  </a:lnTo>
                  <a:lnTo>
                    <a:pt x="220548" y="56908"/>
                  </a:lnTo>
                  <a:lnTo>
                    <a:pt x="220497" y="57416"/>
                  </a:lnTo>
                  <a:lnTo>
                    <a:pt x="221132" y="59067"/>
                  </a:lnTo>
                  <a:lnTo>
                    <a:pt x="220611" y="59448"/>
                  </a:lnTo>
                  <a:lnTo>
                    <a:pt x="219671" y="59067"/>
                  </a:lnTo>
                  <a:lnTo>
                    <a:pt x="219798" y="56540"/>
                  </a:lnTo>
                  <a:lnTo>
                    <a:pt x="219684" y="55168"/>
                  </a:lnTo>
                  <a:lnTo>
                    <a:pt x="217766" y="51320"/>
                  </a:lnTo>
                  <a:lnTo>
                    <a:pt x="216331" y="62877"/>
                  </a:lnTo>
                  <a:lnTo>
                    <a:pt x="215747" y="60337"/>
                  </a:lnTo>
                  <a:lnTo>
                    <a:pt x="215519" y="59372"/>
                  </a:lnTo>
                  <a:lnTo>
                    <a:pt x="215379" y="60337"/>
                  </a:lnTo>
                  <a:lnTo>
                    <a:pt x="214668" y="59956"/>
                  </a:lnTo>
                  <a:lnTo>
                    <a:pt x="214490" y="59867"/>
                  </a:lnTo>
                  <a:lnTo>
                    <a:pt x="214376" y="59575"/>
                  </a:lnTo>
                  <a:lnTo>
                    <a:pt x="213398" y="54876"/>
                  </a:lnTo>
                  <a:lnTo>
                    <a:pt x="213106" y="54876"/>
                  </a:lnTo>
                  <a:lnTo>
                    <a:pt x="211823" y="52971"/>
                  </a:lnTo>
                  <a:lnTo>
                    <a:pt x="211988" y="59956"/>
                  </a:lnTo>
                  <a:lnTo>
                    <a:pt x="210642" y="58686"/>
                  </a:lnTo>
                  <a:lnTo>
                    <a:pt x="210769" y="59575"/>
                  </a:lnTo>
                  <a:lnTo>
                    <a:pt x="210883" y="60960"/>
                  </a:lnTo>
                  <a:lnTo>
                    <a:pt x="210997" y="63284"/>
                  </a:lnTo>
                  <a:lnTo>
                    <a:pt x="210019" y="64401"/>
                  </a:lnTo>
                  <a:lnTo>
                    <a:pt x="209397" y="64147"/>
                  </a:lnTo>
                  <a:lnTo>
                    <a:pt x="209080" y="64020"/>
                  </a:lnTo>
                  <a:lnTo>
                    <a:pt x="209067" y="63766"/>
                  </a:lnTo>
                  <a:lnTo>
                    <a:pt x="209003" y="62496"/>
                  </a:lnTo>
                  <a:lnTo>
                    <a:pt x="208927" y="61099"/>
                  </a:lnTo>
                  <a:lnTo>
                    <a:pt x="209054" y="58813"/>
                  </a:lnTo>
                  <a:lnTo>
                    <a:pt x="209346" y="58305"/>
                  </a:lnTo>
                  <a:lnTo>
                    <a:pt x="209410" y="58178"/>
                  </a:lnTo>
                  <a:lnTo>
                    <a:pt x="209638" y="58051"/>
                  </a:lnTo>
                  <a:lnTo>
                    <a:pt x="209740" y="58940"/>
                  </a:lnTo>
                  <a:lnTo>
                    <a:pt x="210134" y="58305"/>
                  </a:lnTo>
                  <a:lnTo>
                    <a:pt x="210324" y="58051"/>
                  </a:lnTo>
                  <a:lnTo>
                    <a:pt x="210400" y="57797"/>
                  </a:lnTo>
                  <a:lnTo>
                    <a:pt x="210058" y="56527"/>
                  </a:lnTo>
                  <a:lnTo>
                    <a:pt x="209943" y="57797"/>
                  </a:lnTo>
                  <a:lnTo>
                    <a:pt x="209753" y="57289"/>
                  </a:lnTo>
                  <a:lnTo>
                    <a:pt x="209461" y="56527"/>
                  </a:lnTo>
                  <a:lnTo>
                    <a:pt x="208280" y="56642"/>
                  </a:lnTo>
                  <a:lnTo>
                    <a:pt x="208280" y="56781"/>
                  </a:lnTo>
                  <a:lnTo>
                    <a:pt x="208178" y="56642"/>
                  </a:lnTo>
                  <a:lnTo>
                    <a:pt x="208114" y="56413"/>
                  </a:lnTo>
                  <a:lnTo>
                    <a:pt x="208203" y="56540"/>
                  </a:lnTo>
                  <a:lnTo>
                    <a:pt x="208483" y="54622"/>
                  </a:lnTo>
                  <a:lnTo>
                    <a:pt x="207924" y="55638"/>
                  </a:lnTo>
                  <a:lnTo>
                    <a:pt x="207848" y="56007"/>
                  </a:lnTo>
                  <a:lnTo>
                    <a:pt x="207518" y="55511"/>
                  </a:lnTo>
                  <a:lnTo>
                    <a:pt x="206857" y="57289"/>
                  </a:lnTo>
                  <a:lnTo>
                    <a:pt x="205625" y="56146"/>
                  </a:lnTo>
                  <a:lnTo>
                    <a:pt x="205778" y="56642"/>
                  </a:lnTo>
                  <a:lnTo>
                    <a:pt x="205879" y="57289"/>
                  </a:lnTo>
                  <a:lnTo>
                    <a:pt x="206006" y="58305"/>
                  </a:lnTo>
                  <a:lnTo>
                    <a:pt x="205816" y="58178"/>
                  </a:lnTo>
                  <a:lnTo>
                    <a:pt x="204038" y="56680"/>
                  </a:lnTo>
                  <a:lnTo>
                    <a:pt x="205016" y="60591"/>
                  </a:lnTo>
                  <a:lnTo>
                    <a:pt x="203796" y="61099"/>
                  </a:lnTo>
                  <a:lnTo>
                    <a:pt x="203555" y="60464"/>
                  </a:lnTo>
                  <a:lnTo>
                    <a:pt x="203428" y="60083"/>
                  </a:lnTo>
                  <a:lnTo>
                    <a:pt x="203123" y="59270"/>
                  </a:lnTo>
                  <a:lnTo>
                    <a:pt x="203238" y="58813"/>
                  </a:lnTo>
                  <a:lnTo>
                    <a:pt x="203479" y="58178"/>
                  </a:lnTo>
                  <a:lnTo>
                    <a:pt x="204012" y="56680"/>
                  </a:lnTo>
                  <a:lnTo>
                    <a:pt x="202819" y="58178"/>
                  </a:lnTo>
                  <a:lnTo>
                    <a:pt x="202145" y="57035"/>
                  </a:lnTo>
                  <a:lnTo>
                    <a:pt x="202260" y="56273"/>
                  </a:lnTo>
                  <a:lnTo>
                    <a:pt x="202958" y="53860"/>
                  </a:lnTo>
                  <a:lnTo>
                    <a:pt x="201841" y="56273"/>
                  </a:lnTo>
                  <a:lnTo>
                    <a:pt x="201256" y="53860"/>
                  </a:lnTo>
                  <a:lnTo>
                    <a:pt x="200875" y="52336"/>
                  </a:lnTo>
                  <a:lnTo>
                    <a:pt x="200253" y="51828"/>
                  </a:lnTo>
                  <a:lnTo>
                    <a:pt x="200469" y="51447"/>
                  </a:lnTo>
                  <a:lnTo>
                    <a:pt x="199910" y="51447"/>
                  </a:lnTo>
                  <a:lnTo>
                    <a:pt x="200228" y="53860"/>
                  </a:lnTo>
                  <a:lnTo>
                    <a:pt x="199898" y="53479"/>
                  </a:lnTo>
                  <a:lnTo>
                    <a:pt x="199605" y="53479"/>
                  </a:lnTo>
                  <a:lnTo>
                    <a:pt x="199618" y="52463"/>
                  </a:lnTo>
                  <a:lnTo>
                    <a:pt x="199491" y="52971"/>
                  </a:lnTo>
                  <a:lnTo>
                    <a:pt x="199377" y="54495"/>
                  </a:lnTo>
                  <a:lnTo>
                    <a:pt x="199618" y="55511"/>
                  </a:lnTo>
                  <a:lnTo>
                    <a:pt x="199745" y="56908"/>
                  </a:lnTo>
                  <a:lnTo>
                    <a:pt x="199136" y="58813"/>
                  </a:lnTo>
                  <a:lnTo>
                    <a:pt x="198755" y="57734"/>
                  </a:lnTo>
                  <a:lnTo>
                    <a:pt x="197726" y="60083"/>
                  </a:lnTo>
                  <a:lnTo>
                    <a:pt x="197650" y="58178"/>
                  </a:lnTo>
                  <a:lnTo>
                    <a:pt x="197599" y="57035"/>
                  </a:lnTo>
                  <a:lnTo>
                    <a:pt x="197586" y="56781"/>
                  </a:lnTo>
                  <a:lnTo>
                    <a:pt x="198666" y="57632"/>
                  </a:lnTo>
                  <a:lnTo>
                    <a:pt x="198793" y="57734"/>
                  </a:lnTo>
                  <a:lnTo>
                    <a:pt x="199034" y="57924"/>
                  </a:lnTo>
                  <a:lnTo>
                    <a:pt x="198907" y="57543"/>
                  </a:lnTo>
                  <a:lnTo>
                    <a:pt x="198628" y="56781"/>
                  </a:lnTo>
                  <a:lnTo>
                    <a:pt x="198272" y="55765"/>
                  </a:lnTo>
                  <a:lnTo>
                    <a:pt x="197472" y="53479"/>
                  </a:lnTo>
                  <a:lnTo>
                    <a:pt x="198056" y="53238"/>
                  </a:lnTo>
                  <a:lnTo>
                    <a:pt x="197827" y="52971"/>
                  </a:lnTo>
                  <a:lnTo>
                    <a:pt x="197878" y="52209"/>
                  </a:lnTo>
                  <a:lnTo>
                    <a:pt x="197802" y="51701"/>
                  </a:lnTo>
                  <a:lnTo>
                    <a:pt x="196621" y="49034"/>
                  </a:lnTo>
                  <a:lnTo>
                    <a:pt x="197307" y="55765"/>
                  </a:lnTo>
                  <a:lnTo>
                    <a:pt x="195859" y="55638"/>
                  </a:lnTo>
                  <a:lnTo>
                    <a:pt x="195986" y="54622"/>
                  </a:lnTo>
                  <a:lnTo>
                    <a:pt x="195859" y="53136"/>
                  </a:lnTo>
                  <a:lnTo>
                    <a:pt x="195554" y="55702"/>
                  </a:lnTo>
                  <a:lnTo>
                    <a:pt x="195033" y="57035"/>
                  </a:lnTo>
                  <a:lnTo>
                    <a:pt x="194132" y="55638"/>
                  </a:lnTo>
                  <a:lnTo>
                    <a:pt x="194017" y="58178"/>
                  </a:lnTo>
                  <a:lnTo>
                    <a:pt x="193535" y="57924"/>
                  </a:lnTo>
                  <a:lnTo>
                    <a:pt x="193890" y="58432"/>
                  </a:lnTo>
                  <a:lnTo>
                    <a:pt x="193992" y="59397"/>
                  </a:lnTo>
                  <a:lnTo>
                    <a:pt x="193865" y="60464"/>
                  </a:lnTo>
                  <a:lnTo>
                    <a:pt x="193408" y="60210"/>
                  </a:lnTo>
                  <a:lnTo>
                    <a:pt x="192760" y="60845"/>
                  </a:lnTo>
                  <a:lnTo>
                    <a:pt x="192366" y="62496"/>
                  </a:lnTo>
                  <a:lnTo>
                    <a:pt x="192265" y="61607"/>
                  </a:lnTo>
                  <a:lnTo>
                    <a:pt x="191846" y="58051"/>
                  </a:lnTo>
                  <a:lnTo>
                    <a:pt x="191566" y="55765"/>
                  </a:lnTo>
                  <a:lnTo>
                    <a:pt x="190550" y="58051"/>
                  </a:lnTo>
                  <a:lnTo>
                    <a:pt x="190411" y="57670"/>
                  </a:lnTo>
                  <a:lnTo>
                    <a:pt x="190144" y="56908"/>
                  </a:lnTo>
                  <a:lnTo>
                    <a:pt x="190258" y="56007"/>
                  </a:lnTo>
                  <a:lnTo>
                    <a:pt x="190334" y="55638"/>
                  </a:lnTo>
                  <a:lnTo>
                    <a:pt x="190461" y="55003"/>
                  </a:lnTo>
                  <a:lnTo>
                    <a:pt x="190334" y="53987"/>
                  </a:lnTo>
                  <a:lnTo>
                    <a:pt x="190169" y="53606"/>
                  </a:lnTo>
                  <a:lnTo>
                    <a:pt x="189458" y="55105"/>
                  </a:lnTo>
                  <a:lnTo>
                    <a:pt x="189458" y="58432"/>
                  </a:lnTo>
                  <a:lnTo>
                    <a:pt x="189230" y="59194"/>
                  </a:lnTo>
                  <a:lnTo>
                    <a:pt x="189103" y="60591"/>
                  </a:lnTo>
                  <a:lnTo>
                    <a:pt x="189230" y="61607"/>
                  </a:lnTo>
                  <a:lnTo>
                    <a:pt x="188988" y="60337"/>
                  </a:lnTo>
                  <a:lnTo>
                    <a:pt x="188912" y="60210"/>
                  </a:lnTo>
                  <a:lnTo>
                    <a:pt x="188798" y="59321"/>
                  </a:lnTo>
                  <a:lnTo>
                    <a:pt x="188709" y="58877"/>
                  </a:lnTo>
                  <a:lnTo>
                    <a:pt x="188633" y="59042"/>
                  </a:lnTo>
                  <a:lnTo>
                    <a:pt x="188506" y="57797"/>
                  </a:lnTo>
                  <a:lnTo>
                    <a:pt x="188709" y="58877"/>
                  </a:lnTo>
                  <a:lnTo>
                    <a:pt x="189153" y="57797"/>
                  </a:lnTo>
                  <a:lnTo>
                    <a:pt x="189204" y="57670"/>
                  </a:lnTo>
                  <a:lnTo>
                    <a:pt x="189369" y="57924"/>
                  </a:lnTo>
                  <a:lnTo>
                    <a:pt x="189458" y="58432"/>
                  </a:lnTo>
                  <a:lnTo>
                    <a:pt x="189458" y="55105"/>
                  </a:lnTo>
                  <a:lnTo>
                    <a:pt x="189153" y="55740"/>
                  </a:lnTo>
                  <a:lnTo>
                    <a:pt x="188087" y="58813"/>
                  </a:lnTo>
                  <a:lnTo>
                    <a:pt x="187998" y="59207"/>
                  </a:lnTo>
                  <a:lnTo>
                    <a:pt x="188277" y="59270"/>
                  </a:lnTo>
                  <a:lnTo>
                    <a:pt x="187591" y="63766"/>
                  </a:lnTo>
                  <a:lnTo>
                    <a:pt x="187413" y="63258"/>
                  </a:lnTo>
                  <a:lnTo>
                    <a:pt x="187337" y="63004"/>
                  </a:lnTo>
                  <a:lnTo>
                    <a:pt x="186944" y="61861"/>
                  </a:lnTo>
                  <a:lnTo>
                    <a:pt x="186766" y="61353"/>
                  </a:lnTo>
                  <a:lnTo>
                    <a:pt x="186753" y="60083"/>
                  </a:lnTo>
                  <a:lnTo>
                    <a:pt x="186804" y="58178"/>
                  </a:lnTo>
                  <a:lnTo>
                    <a:pt x="186715" y="54622"/>
                  </a:lnTo>
                  <a:lnTo>
                    <a:pt x="185585" y="52209"/>
                  </a:lnTo>
                  <a:lnTo>
                    <a:pt x="184365" y="58178"/>
                  </a:lnTo>
                  <a:lnTo>
                    <a:pt x="182613" y="56527"/>
                  </a:lnTo>
                  <a:lnTo>
                    <a:pt x="183019" y="57289"/>
                  </a:lnTo>
                  <a:lnTo>
                    <a:pt x="183095" y="58051"/>
                  </a:lnTo>
                  <a:lnTo>
                    <a:pt x="182854" y="60083"/>
                  </a:lnTo>
                  <a:lnTo>
                    <a:pt x="182422" y="58940"/>
                  </a:lnTo>
                  <a:lnTo>
                    <a:pt x="182029" y="57924"/>
                  </a:lnTo>
                  <a:lnTo>
                    <a:pt x="181419" y="58940"/>
                  </a:lnTo>
                  <a:lnTo>
                    <a:pt x="181432" y="58686"/>
                  </a:lnTo>
                  <a:lnTo>
                    <a:pt x="181305" y="56273"/>
                  </a:lnTo>
                  <a:lnTo>
                    <a:pt x="181190" y="56007"/>
                  </a:lnTo>
                  <a:lnTo>
                    <a:pt x="180987" y="54749"/>
                  </a:lnTo>
                  <a:lnTo>
                    <a:pt x="180975" y="56273"/>
                  </a:lnTo>
                  <a:lnTo>
                    <a:pt x="179679" y="54622"/>
                  </a:lnTo>
                  <a:lnTo>
                    <a:pt x="179387" y="58686"/>
                  </a:lnTo>
                  <a:lnTo>
                    <a:pt x="178650" y="56007"/>
                  </a:lnTo>
                  <a:lnTo>
                    <a:pt x="177266" y="54749"/>
                  </a:lnTo>
                  <a:lnTo>
                    <a:pt x="176822" y="61861"/>
                  </a:lnTo>
                  <a:lnTo>
                    <a:pt x="175437" y="61099"/>
                  </a:lnTo>
                  <a:lnTo>
                    <a:pt x="175552" y="60591"/>
                  </a:lnTo>
                  <a:lnTo>
                    <a:pt x="175780" y="59575"/>
                  </a:lnTo>
                  <a:lnTo>
                    <a:pt x="175895" y="59042"/>
                  </a:lnTo>
                  <a:lnTo>
                    <a:pt x="175780" y="58369"/>
                  </a:lnTo>
                  <a:lnTo>
                    <a:pt x="175412" y="57416"/>
                  </a:lnTo>
                  <a:lnTo>
                    <a:pt x="175526" y="57035"/>
                  </a:lnTo>
                  <a:lnTo>
                    <a:pt x="175691" y="56781"/>
                  </a:lnTo>
                  <a:lnTo>
                    <a:pt x="176352" y="55765"/>
                  </a:lnTo>
                  <a:lnTo>
                    <a:pt x="175895" y="55765"/>
                  </a:lnTo>
                  <a:lnTo>
                    <a:pt x="175488" y="55384"/>
                  </a:lnTo>
                  <a:lnTo>
                    <a:pt x="175425" y="56781"/>
                  </a:lnTo>
                  <a:lnTo>
                    <a:pt x="175209" y="55511"/>
                  </a:lnTo>
                  <a:lnTo>
                    <a:pt x="174028" y="59575"/>
                  </a:lnTo>
                  <a:lnTo>
                    <a:pt x="173672" y="57543"/>
                  </a:lnTo>
                  <a:lnTo>
                    <a:pt x="173507" y="58178"/>
                  </a:lnTo>
                  <a:lnTo>
                    <a:pt x="173418" y="58877"/>
                  </a:lnTo>
                  <a:lnTo>
                    <a:pt x="173291" y="60591"/>
                  </a:lnTo>
                  <a:lnTo>
                    <a:pt x="172770" y="60464"/>
                  </a:lnTo>
                  <a:lnTo>
                    <a:pt x="171932" y="60718"/>
                  </a:lnTo>
                  <a:lnTo>
                    <a:pt x="172300" y="63004"/>
                  </a:lnTo>
                  <a:lnTo>
                    <a:pt x="171145" y="56527"/>
                  </a:lnTo>
                  <a:lnTo>
                    <a:pt x="168249" y="63258"/>
                  </a:lnTo>
                  <a:lnTo>
                    <a:pt x="167513" y="59067"/>
                  </a:lnTo>
                  <a:lnTo>
                    <a:pt x="167259" y="57670"/>
                  </a:lnTo>
                  <a:lnTo>
                    <a:pt x="165963" y="58432"/>
                  </a:lnTo>
                  <a:lnTo>
                    <a:pt x="164947" y="58940"/>
                  </a:lnTo>
                  <a:lnTo>
                    <a:pt x="164007" y="59067"/>
                  </a:lnTo>
                  <a:lnTo>
                    <a:pt x="164071" y="58077"/>
                  </a:lnTo>
                  <a:lnTo>
                    <a:pt x="164236" y="58305"/>
                  </a:lnTo>
                  <a:lnTo>
                    <a:pt x="164084" y="58051"/>
                  </a:lnTo>
                  <a:lnTo>
                    <a:pt x="163068" y="56273"/>
                  </a:lnTo>
                  <a:lnTo>
                    <a:pt x="163131" y="64147"/>
                  </a:lnTo>
                  <a:lnTo>
                    <a:pt x="162915" y="63766"/>
                  </a:lnTo>
                  <a:lnTo>
                    <a:pt x="162166" y="62496"/>
                  </a:lnTo>
                  <a:lnTo>
                    <a:pt x="161861" y="61988"/>
                  </a:lnTo>
                  <a:lnTo>
                    <a:pt x="161747" y="61607"/>
                  </a:lnTo>
                  <a:lnTo>
                    <a:pt x="161429" y="59702"/>
                  </a:lnTo>
                  <a:lnTo>
                    <a:pt x="161239" y="58559"/>
                  </a:lnTo>
                  <a:lnTo>
                    <a:pt x="162661" y="60210"/>
                  </a:lnTo>
                  <a:lnTo>
                    <a:pt x="162306" y="58940"/>
                  </a:lnTo>
                  <a:lnTo>
                    <a:pt x="162280" y="58559"/>
                  </a:lnTo>
                  <a:lnTo>
                    <a:pt x="162445" y="52082"/>
                  </a:lnTo>
                  <a:lnTo>
                    <a:pt x="160477" y="59702"/>
                  </a:lnTo>
                  <a:lnTo>
                    <a:pt x="160121" y="57797"/>
                  </a:lnTo>
                  <a:lnTo>
                    <a:pt x="159766" y="55854"/>
                  </a:lnTo>
                  <a:lnTo>
                    <a:pt x="159804" y="55511"/>
                  </a:lnTo>
                  <a:lnTo>
                    <a:pt x="159893" y="55384"/>
                  </a:lnTo>
                  <a:lnTo>
                    <a:pt x="159778" y="54495"/>
                  </a:lnTo>
                  <a:lnTo>
                    <a:pt x="159372" y="52971"/>
                  </a:lnTo>
                  <a:lnTo>
                    <a:pt x="158026" y="57797"/>
                  </a:lnTo>
                  <a:lnTo>
                    <a:pt x="156832" y="57289"/>
                  </a:lnTo>
                  <a:lnTo>
                    <a:pt x="156908" y="56273"/>
                  </a:lnTo>
                  <a:lnTo>
                    <a:pt x="155892" y="59448"/>
                  </a:lnTo>
                  <a:lnTo>
                    <a:pt x="155765" y="59639"/>
                  </a:lnTo>
                  <a:lnTo>
                    <a:pt x="153784" y="60972"/>
                  </a:lnTo>
                  <a:lnTo>
                    <a:pt x="153365" y="61226"/>
                  </a:lnTo>
                  <a:lnTo>
                    <a:pt x="153403" y="61734"/>
                  </a:lnTo>
                  <a:lnTo>
                    <a:pt x="152311" y="62496"/>
                  </a:lnTo>
                  <a:lnTo>
                    <a:pt x="152057" y="60972"/>
                  </a:lnTo>
                  <a:lnTo>
                    <a:pt x="151447" y="59829"/>
                  </a:lnTo>
                  <a:lnTo>
                    <a:pt x="151409" y="58940"/>
                  </a:lnTo>
                  <a:lnTo>
                    <a:pt x="151485" y="56781"/>
                  </a:lnTo>
                  <a:lnTo>
                    <a:pt x="152361" y="56667"/>
                  </a:lnTo>
                  <a:lnTo>
                    <a:pt x="152234" y="52971"/>
                  </a:lnTo>
                  <a:lnTo>
                    <a:pt x="151193" y="56781"/>
                  </a:lnTo>
                  <a:lnTo>
                    <a:pt x="150799" y="56146"/>
                  </a:lnTo>
                  <a:lnTo>
                    <a:pt x="150901" y="54368"/>
                  </a:lnTo>
                  <a:lnTo>
                    <a:pt x="149352" y="54876"/>
                  </a:lnTo>
                  <a:lnTo>
                    <a:pt x="149034" y="58940"/>
                  </a:lnTo>
                  <a:lnTo>
                    <a:pt x="147434" y="58559"/>
                  </a:lnTo>
                  <a:lnTo>
                    <a:pt x="147447" y="60045"/>
                  </a:lnTo>
                  <a:lnTo>
                    <a:pt x="146316" y="63766"/>
                  </a:lnTo>
                  <a:lnTo>
                    <a:pt x="146380" y="63131"/>
                  </a:lnTo>
                  <a:lnTo>
                    <a:pt x="146431" y="62623"/>
                  </a:lnTo>
                  <a:lnTo>
                    <a:pt x="146494" y="61988"/>
                  </a:lnTo>
                  <a:lnTo>
                    <a:pt x="146608" y="60718"/>
                  </a:lnTo>
                  <a:lnTo>
                    <a:pt x="146646" y="60337"/>
                  </a:lnTo>
                  <a:lnTo>
                    <a:pt x="146939" y="57416"/>
                  </a:lnTo>
                  <a:lnTo>
                    <a:pt x="145808" y="60337"/>
                  </a:lnTo>
                  <a:lnTo>
                    <a:pt x="145859" y="56273"/>
                  </a:lnTo>
                  <a:lnTo>
                    <a:pt x="145199" y="57162"/>
                  </a:lnTo>
                  <a:lnTo>
                    <a:pt x="143573" y="59956"/>
                  </a:lnTo>
                  <a:lnTo>
                    <a:pt x="143446" y="60109"/>
                  </a:lnTo>
                  <a:lnTo>
                    <a:pt x="142379" y="60718"/>
                  </a:lnTo>
                  <a:lnTo>
                    <a:pt x="142786" y="59309"/>
                  </a:lnTo>
                  <a:lnTo>
                    <a:pt x="141795" y="60718"/>
                  </a:lnTo>
                  <a:lnTo>
                    <a:pt x="140627" y="60464"/>
                  </a:lnTo>
                  <a:lnTo>
                    <a:pt x="140804" y="58940"/>
                  </a:lnTo>
                  <a:lnTo>
                    <a:pt x="140817" y="58813"/>
                  </a:lnTo>
                  <a:lnTo>
                    <a:pt x="140868" y="58305"/>
                  </a:lnTo>
                  <a:lnTo>
                    <a:pt x="141503" y="52590"/>
                  </a:lnTo>
                  <a:lnTo>
                    <a:pt x="137782" y="58305"/>
                  </a:lnTo>
                  <a:lnTo>
                    <a:pt x="137744" y="57416"/>
                  </a:lnTo>
                  <a:lnTo>
                    <a:pt x="137718" y="56908"/>
                  </a:lnTo>
                  <a:lnTo>
                    <a:pt x="137617" y="54749"/>
                  </a:lnTo>
                  <a:lnTo>
                    <a:pt x="137477" y="51955"/>
                  </a:lnTo>
                  <a:lnTo>
                    <a:pt x="135191" y="54749"/>
                  </a:lnTo>
                  <a:lnTo>
                    <a:pt x="133565" y="50304"/>
                  </a:lnTo>
                  <a:lnTo>
                    <a:pt x="131152" y="50558"/>
                  </a:lnTo>
                  <a:lnTo>
                    <a:pt x="131394" y="56908"/>
                  </a:lnTo>
                  <a:lnTo>
                    <a:pt x="130441" y="50685"/>
                  </a:lnTo>
                  <a:lnTo>
                    <a:pt x="129971" y="57035"/>
                  </a:lnTo>
                  <a:lnTo>
                    <a:pt x="129374" y="57416"/>
                  </a:lnTo>
                  <a:lnTo>
                    <a:pt x="129171" y="57289"/>
                  </a:lnTo>
                  <a:lnTo>
                    <a:pt x="129082" y="56642"/>
                  </a:lnTo>
                  <a:lnTo>
                    <a:pt x="128828" y="55892"/>
                  </a:lnTo>
                  <a:lnTo>
                    <a:pt x="128536" y="55003"/>
                  </a:lnTo>
                  <a:lnTo>
                    <a:pt x="128244" y="54114"/>
                  </a:lnTo>
                  <a:lnTo>
                    <a:pt x="127863" y="52971"/>
                  </a:lnTo>
                  <a:lnTo>
                    <a:pt x="127660" y="51066"/>
                  </a:lnTo>
                  <a:lnTo>
                    <a:pt x="128524" y="51574"/>
                  </a:lnTo>
                  <a:lnTo>
                    <a:pt x="128562" y="51066"/>
                  </a:lnTo>
                  <a:lnTo>
                    <a:pt x="128625" y="50177"/>
                  </a:lnTo>
                  <a:lnTo>
                    <a:pt x="127533" y="49580"/>
                  </a:lnTo>
                  <a:lnTo>
                    <a:pt x="127635" y="49161"/>
                  </a:lnTo>
                  <a:lnTo>
                    <a:pt x="127800" y="48780"/>
                  </a:lnTo>
                  <a:lnTo>
                    <a:pt x="128384" y="47383"/>
                  </a:lnTo>
                  <a:lnTo>
                    <a:pt x="127762" y="45605"/>
                  </a:lnTo>
                  <a:lnTo>
                    <a:pt x="127723" y="46875"/>
                  </a:lnTo>
                  <a:lnTo>
                    <a:pt x="127596" y="48018"/>
                  </a:lnTo>
                  <a:lnTo>
                    <a:pt x="127012" y="48780"/>
                  </a:lnTo>
                  <a:lnTo>
                    <a:pt x="126415" y="47891"/>
                  </a:lnTo>
                  <a:lnTo>
                    <a:pt x="126911" y="50177"/>
                  </a:lnTo>
                  <a:lnTo>
                    <a:pt x="127000" y="51066"/>
                  </a:lnTo>
                  <a:lnTo>
                    <a:pt x="125044" y="54114"/>
                  </a:lnTo>
                  <a:lnTo>
                    <a:pt x="125095" y="53733"/>
                  </a:lnTo>
                  <a:lnTo>
                    <a:pt x="125158" y="53225"/>
                  </a:lnTo>
                  <a:lnTo>
                    <a:pt x="125412" y="51320"/>
                  </a:lnTo>
                  <a:lnTo>
                    <a:pt x="125755" y="48653"/>
                  </a:lnTo>
                  <a:lnTo>
                    <a:pt x="126187" y="45478"/>
                  </a:lnTo>
                  <a:lnTo>
                    <a:pt x="124129" y="48653"/>
                  </a:lnTo>
                  <a:lnTo>
                    <a:pt x="124460" y="47764"/>
                  </a:lnTo>
                  <a:lnTo>
                    <a:pt x="124879" y="46621"/>
                  </a:lnTo>
                  <a:lnTo>
                    <a:pt x="123888" y="47764"/>
                  </a:lnTo>
                  <a:lnTo>
                    <a:pt x="121691" y="46367"/>
                  </a:lnTo>
                  <a:lnTo>
                    <a:pt x="120269" y="51320"/>
                  </a:lnTo>
                  <a:lnTo>
                    <a:pt x="120180" y="48780"/>
                  </a:lnTo>
                  <a:lnTo>
                    <a:pt x="120624" y="48399"/>
                  </a:lnTo>
                  <a:lnTo>
                    <a:pt x="118630" y="47383"/>
                  </a:lnTo>
                  <a:lnTo>
                    <a:pt x="115366" y="53225"/>
                  </a:lnTo>
                  <a:lnTo>
                    <a:pt x="115125" y="52590"/>
                  </a:lnTo>
                  <a:lnTo>
                    <a:pt x="114592" y="51193"/>
                  </a:lnTo>
                  <a:lnTo>
                    <a:pt x="114211" y="50177"/>
                  </a:lnTo>
                  <a:lnTo>
                    <a:pt x="114312" y="49034"/>
                  </a:lnTo>
                  <a:lnTo>
                    <a:pt x="114452" y="48399"/>
                  </a:lnTo>
                  <a:lnTo>
                    <a:pt x="114007" y="48780"/>
                  </a:lnTo>
                  <a:lnTo>
                    <a:pt x="113423" y="51193"/>
                  </a:lnTo>
                  <a:lnTo>
                    <a:pt x="113296" y="50558"/>
                  </a:lnTo>
                  <a:lnTo>
                    <a:pt x="113169" y="49923"/>
                  </a:lnTo>
                  <a:lnTo>
                    <a:pt x="113296" y="48780"/>
                  </a:lnTo>
                  <a:lnTo>
                    <a:pt x="113474" y="48145"/>
                  </a:lnTo>
                  <a:lnTo>
                    <a:pt x="113296" y="48018"/>
                  </a:lnTo>
                  <a:lnTo>
                    <a:pt x="111937" y="50558"/>
                  </a:lnTo>
                  <a:lnTo>
                    <a:pt x="111582" y="49669"/>
                  </a:lnTo>
                  <a:lnTo>
                    <a:pt x="111683" y="49161"/>
                  </a:lnTo>
                  <a:lnTo>
                    <a:pt x="112090" y="48145"/>
                  </a:lnTo>
                  <a:lnTo>
                    <a:pt x="111988" y="47637"/>
                  </a:lnTo>
                  <a:lnTo>
                    <a:pt x="110413" y="45605"/>
                  </a:lnTo>
                  <a:lnTo>
                    <a:pt x="108546" y="51828"/>
                  </a:lnTo>
                  <a:lnTo>
                    <a:pt x="106692" y="52590"/>
                  </a:lnTo>
                  <a:lnTo>
                    <a:pt x="106730" y="52336"/>
                  </a:lnTo>
                  <a:lnTo>
                    <a:pt x="106743" y="52209"/>
                  </a:lnTo>
                  <a:lnTo>
                    <a:pt x="106807" y="51701"/>
                  </a:lnTo>
                  <a:lnTo>
                    <a:pt x="106934" y="50685"/>
                  </a:lnTo>
                  <a:lnTo>
                    <a:pt x="107086" y="49542"/>
                  </a:lnTo>
                  <a:lnTo>
                    <a:pt x="107200" y="48653"/>
                  </a:lnTo>
                  <a:lnTo>
                    <a:pt x="107175" y="47891"/>
                  </a:lnTo>
                  <a:lnTo>
                    <a:pt x="105879" y="46367"/>
                  </a:lnTo>
                  <a:lnTo>
                    <a:pt x="105308" y="45732"/>
                  </a:lnTo>
                  <a:lnTo>
                    <a:pt x="105308" y="44970"/>
                  </a:lnTo>
                  <a:lnTo>
                    <a:pt x="103035" y="43954"/>
                  </a:lnTo>
                  <a:lnTo>
                    <a:pt x="100799" y="48145"/>
                  </a:lnTo>
                  <a:lnTo>
                    <a:pt x="98361" y="49542"/>
                  </a:lnTo>
                  <a:lnTo>
                    <a:pt x="98132" y="47764"/>
                  </a:lnTo>
                  <a:lnTo>
                    <a:pt x="98018" y="46875"/>
                  </a:lnTo>
                  <a:lnTo>
                    <a:pt x="97701" y="44462"/>
                  </a:lnTo>
                  <a:lnTo>
                    <a:pt x="94056" y="46875"/>
                  </a:lnTo>
                  <a:lnTo>
                    <a:pt x="92303" y="43827"/>
                  </a:lnTo>
                  <a:lnTo>
                    <a:pt x="92329" y="43954"/>
                  </a:lnTo>
                  <a:lnTo>
                    <a:pt x="92430" y="44970"/>
                  </a:lnTo>
                  <a:lnTo>
                    <a:pt x="91706" y="47383"/>
                  </a:lnTo>
                  <a:lnTo>
                    <a:pt x="91249" y="47764"/>
                  </a:lnTo>
                  <a:lnTo>
                    <a:pt x="90881" y="46748"/>
                  </a:lnTo>
                  <a:lnTo>
                    <a:pt x="89357" y="50685"/>
                  </a:lnTo>
                  <a:lnTo>
                    <a:pt x="89611" y="49161"/>
                  </a:lnTo>
                  <a:lnTo>
                    <a:pt x="90068" y="46494"/>
                  </a:lnTo>
                  <a:lnTo>
                    <a:pt x="90246" y="46621"/>
                  </a:lnTo>
                  <a:lnTo>
                    <a:pt x="90246" y="46494"/>
                  </a:lnTo>
                  <a:lnTo>
                    <a:pt x="90424" y="43446"/>
                  </a:lnTo>
                  <a:lnTo>
                    <a:pt x="90474" y="42430"/>
                  </a:lnTo>
                  <a:lnTo>
                    <a:pt x="89268" y="43446"/>
                  </a:lnTo>
                  <a:lnTo>
                    <a:pt x="88480" y="43192"/>
                  </a:lnTo>
                  <a:lnTo>
                    <a:pt x="87490" y="48653"/>
                  </a:lnTo>
                  <a:lnTo>
                    <a:pt x="87236" y="48018"/>
                  </a:lnTo>
                  <a:lnTo>
                    <a:pt x="86474" y="46113"/>
                  </a:lnTo>
                  <a:lnTo>
                    <a:pt x="86169" y="45351"/>
                  </a:lnTo>
                  <a:lnTo>
                    <a:pt x="84112" y="45605"/>
                  </a:lnTo>
                  <a:lnTo>
                    <a:pt x="82219" y="46113"/>
                  </a:lnTo>
                  <a:lnTo>
                    <a:pt x="82105" y="45732"/>
                  </a:lnTo>
                  <a:lnTo>
                    <a:pt x="81762" y="44589"/>
                  </a:lnTo>
                  <a:lnTo>
                    <a:pt x="80645" y="44589"/>
                  </a:lnTo>
                  <a:lnTo>
                    <a:pt x="79933" y="44589"/>
                  </a:lnTo>
                  <a:lnTo>
                    <a:pt x="79273" y="45732"/>
                  </a:lnTo>
                  <a:lnTo>
                    <a:pt x="79717" y="43192"/>
                  </a:lnTo>
                  <a:lnTo>
                    <a:pt x="79730" y="42773"/>
                  </a:lnTo>
                  <a:lnTo>
                    <a:pt x="78371" y="41795"/>
                  </a:lnTo>
                  <a:lnTo>
                    <a:pt x="77838" y="41414"/>
                  </a:lnTo>
                  <a:lnTo>
                    <a:pt x="75946" y="41795"/>
                  </a:lnTo>
                  <a:lnTo>
                    <a:pt x="76669" y="39763"/>
                  </a:lnTo>
                  <a:lnTo>
                    <a:pt x="75717" y="39382"/>
                  </a:lnTo>
                  <a:lnTo>
                    <a:pt x="73964" y="47891"/>
                  </a:lnTo>
                  <a:lnTo>
                    <a:pt x="73012" y="48018"/>
                  </a:lnTo>
                  <a:lnTo>
                    <a:pt x="73025" y="47891"/>
                  </a:lnTo>
                  <a:lnTo>
                    <a:pt x="73050" y="47637"/>
                  </a:lnTo>
                  <a:lnTo>
                    <a:pt x="73164" y="46621"/>
                  </a:lnTo>
                  <a:lnTo>
                    <a:pt x="73431" y="44081"/>
                  </a:lnTo>
                  <a:lnTo>
                    <a:pt x="73494" y="43573"/>
                  </a:lnTo>
                  <a:lnTo>
                    <a:pt x="71729" y="43319"/>
                  </a:lnTo>
                  <a:lnTo>
                    <a:pt x="71602" y="42811"/>
                  </a:lnTo>
                  <a:lnTo>
                    <a:pt x="70675" y="39128"/>
                  </a:lnTo>
                  <a:lnTo>
                    <a:pt x="68249" y="42811"/>
                  </a:lnTo>
                  <a:lnTo>
                    <a:pt x="68668" y="40906"/>
                  </a:lnTo>
                  <a:lnTo>
                    <a:pt x="68986" y="40779"/>
                  </a:lnTo>
                  <a:lnTo>
                    <a:pt x="68199" y="40525"/>
                  </a:lnTo>
                  <a:lnTo>
                    <a:pt x="67564" y="39382"/>
                  </a:lnTo>
                  <a:lnTo>
                    <a:pt x="66395" y="37223"/>
                  </a:lnTo>
                  <a:lnTo>
                    <a:pt x="66065" y="39649"/>
                  </a:lnTo>
                  <a:lnTo>
                    <a:pt x="62598" y="44081"/>
                  </a:lnTo>
                  <a:lnTo>
                    <a:pt x="63284" y="41287"/>
                  </a:lnTo>
                  <a:lnTo>
                    <a:pt x="61810" y="44843"/>
                  </a:lnTo>
                  <a:lnTo>
                    <a:pt x="61582" y="45732"/>
                  </a:lnTo>
                  <a:lnTo>
                    <a:pt x="60286" y="46621"/>
                  </a:lnTo>
                  <a:lnTo>
                    <a:pt x="60185" y="46367"/>
                  </a:lnTo>
                  <a:lnTo>
                    <a:pt x="60312" y="45097"/>
                  </a:lnTo>
                  <a:lnTo>
                    <a:pt x="60413" y="44589"/>
                  </a:lnTo>
                  <a:lnTo>
                    <a:pt x="60299" y="43954"/>
                  </a:lnTo>
                  <a:lnTo>
                    <a:pt x="60121" y="43446"/>
                  </a:lnTo>
                  <a:lnTo>
                    <a:pt x="59486" y="47637"/>
                  </a:lnTo>
                  <a:lnTo>
                    <a:pt x="58839" y="46113"/>
                  </a:lnTo>
                  <a:lnTo>
                    <a:pt x="58953" y="45351"/>
                  </a:lnTo>
                  <a:lnTo>
                    <a:pt x="59474" y="44208"/>
                  </a:lnTo>
                  <a:lnTo>
                    <a:pt x="58623" y="43827"/>
                  </a:lnTo>
                  <a:lnTo>
                    <a:pt x="58572" y="44208"/>
                  </a:lnTo>
                  <a:lnTo>
                    <a:pt x="58445" y="44843"/>
                  </a:lnTo>
                  <a:lnTo>
                    <a:pt x="57581" y="46748"/>
                  </a:lnTo>
                  <a:lnTo>
                    <a:pt x="56807" y="47891"/>
                  </a:lnTo>
                  <a:lnTo>
                    <a:pt x="56476" y="47002"/>
                  </a:lnTo>
                  <a:lnTo>
                    <a:pt x="56426" y="46875"/>
                  </a:lnTo>
                  <a:lnTo>
                    <a:pt x="56388" y="46748"/>
                  </a:lnTo>
                  <a:lnTo>
                    <a:pt x="56057" y="45859"/>
                  </a:lnTo>
                  <a:lnTo>
                    <a:pt x="56172" y="44716"/>
                  </a:lnTo>
                  <a:lnTo>
                    <a:pt x="56400" y="43192"/>
                  </a:lnTo>
                  <a:lnTo>
                    <a:pt x="55994" y="44589"/>
                  </a:lnTo>
                  <a:lnTo>
                    <a:pt x="55054" y="46748"/>
                  </a:lnTo>
                  <a:lnTo>
                    <a:pt x="54775" y="46113"/>
                  </a:lnTo>
                  <a:lnTo>
                    <a:pt x="54864" y="44716"/>
                  </a:lnTo>
                  <a:lnTo>
                    <a:pt x="55181" y="44208"/>
                  </a:lnTo>
                  <a:lnTo>
                    <a:pt x="55143" y="43827"/>
                  </a:lnTo>
                  <a:lnTo>
                    <a:pt x="54711" y="42938"/>
                  </a:lnTo>
                  <a:lnTo>
                    <a:pt x="54241" y="41973"/>
                  </a:lnTo>
                  <a:lnTo>
                    <a:pt x="54178" y="42811"/>
                  </a:lnTo>
                  <a:lnTo>
                    <a:pt x="54038" y="42938"/>
                  </a:lnTo>
                  <a:lnTo>
                    <a:pt x="54076" y="42773"/>
                  </a:lnTo>
                  <a:lnTo>
                    <a:pt x="54190" y="42176"/>
                  </a:lnTo>
                  <a:lnTo>
                    <a:pt x="54152" y="41795"/>
                  </a:lnTo>
                  <a:lnTo>
                    <a:pt x="54241" y="41973"/>
                  </a:lnTo>
                  <a:lnTo>
                    <a:pt x="54279" y="41795"/>
                  </a:lnTo>
                  <a:lnTo>
                    <a:pt x="54571" y="40398"/>
                  </a:lnTo>
                  <a:lnTo>
                    <a:pt x="53835" y="39763"/>
                  </a:lnTo>
                  <a:lnTo>
                    <a:pt x="53835" y="42672"/>
                  </a:lnTo>
                  <a:lnTo>
                    <a:pt x="52362" y="46875"/>
                  </a:lnTo>
                  <a:lnTo>
                    <a:pt x="51943" y="44208"/>
                  </a:lnTo>
                  <a:lnTo>
                    <a:pt x="52070" y="42773"/>
                  </a:lnTo>
                  <a:lnTo>
                    <a:pt x="52070" y="42176"/>
                  </a:lnTo>
                  <a:lnTo>
                    <a:pt x="53238" y="42430"/>
                  </a:lnTo>
                  <a:lnTo>
                    <a:pt x="53835" y="42672"/>
                  </a:lnTo>
                  <a:lnTo>
                    <a:pt x="53835" y="39763"/>
                  </a:lnTo>
                  <a:lnTo>
                    <a:pt x="53809" y="39382"/>
                  </a:lnTo>
                  <a:lnTo>
                    <a:pt x="55194" y="36207"/>
                  </a:lnTo>
                  <a:lnTo>
                    <a:pt x="53898" y="38239"/>
                  </a:lnTo>
                  <a:lnTo>
                    <a:pt x="51841" y="42049"/>
                  </a:lnTo>
                  <a:lnTo>
                    <a:pt x="51460" y="41287"/>
                  </a:lnTo>
                  <a:lnTo>
                    <a:pt x="51219" y="40779"/>
                  </a:lnTo>
                  <a:lnTo>
                    <a:pt x="51206" y="40017"/>
                  </a:lnTo>
                  <a:lnTo>
                    <a:pt x="51219" y="39763"/>
                  </a:lnTo>
                  <a:lnTo>
                    <a:pt x="51320" y="39509"/>
                  </a:lnTo>
                  <a:lnTo>
                    <a:pt x="51219" y="39128"/>
                  </a:lnTo>
                  <a:lnTo>
                    <a:pt x="50965" y="39382"/>
                  </a:lnTo>
                  <a:lnTo>
                    <a:pt x="50711" y="39763"/>
                  </a:lnTo>
                  <a:lnTo>
                    <a:pt x="50546" y="39382"/>
                  </a:lnTo>
                  <a:lnTo>
                    <a:pt x="50368" y="38874"/>
                  </a:lnTo>
                  <a:lnTo>
                    <a:pt x="50088" y="38747"/>
                  </a:lnTo>
                  <a:lnTo>
                    <a:pt x="50266" y="37604"/>
                  </a:lnTo>
                  <a:lnTo>
                    <a:pt x="50317" y="37350"/>
                  </a:lnTo>
                  <a:lnTo>
                    <a:pt x="50431" y="36588"/>
                  </a:lnTo>
                  <a:lnTo>
                    <a:pt x="50050" y="36842"/>
                  </a:lnTo>
                  <a:lnTo>
                    <a:pt x="50050" y="37604"/>
                  </a:lnTo>
                  <a:lnTo>
                    <a:pt x="49961" y="38747"/>
                  </a:lnTo>
                  <a:lnTo>
                    <a:pt x="49834" y="38747"/>
                  </a:lnTo>
                  <a:lnTo>
                    <a:pt x="49834" y="58813"/>
                  </a:lnTo>
                  <a:lnTo>
                    <a:pt x="49606" y="58686"/>
                  </a:lnTo>
                  <a:lnTo>
                    <a:pt x="49301" y="58559"/>
                  </a:lnTo>
                  <a:lnTo>
                    <a:pt x="48971" y="58559"/>
                  </a:lnTo>
                  <a:lnTo>
                    <a:pt x="48983" y="58432"/>
                  </a:lnTo>
                  <a:lnTo>
                    <a:pt x="48996" y="58305"/>
                  </a:lnTo>
                  <a:lnTo>
                    <a:pt x="49110" y="57543"/>
                  </a:lnTo>
                  <a:lnTo>
                    <a:pt x="49390" y="56527"/>
                  </a:lnTo>
                  <a:lnTo>
                    <a:pt x="49580" y="56527"/>
                  </a:lnTo>
                  <a:lnTo>
                    <a:pt x="49530" y="56680"/>
                  </a:lnTo>
                  <a:lnTo>
                    <a:pt x="49403" y="57416"/>
                  </a:lnTo>
                  <a:lnTo>
                    <a:pt x="49631" y="57797"/>
                  </a:lnTo>
                  <a:lnTo>
                    <a:pt x="49720" y="58051"/>
                  </a:lnTo>
                  <a:lnTo>
                    <a:pt x="49834" y="58813"/>
                  </a:lnTo>
                  <a:lnTo>
                    <a:pt x="49834" y="38747"/>
                  </a:lnTo>
                  <a:lnTo>
                    <a:pt x="49606" y="38874"/>
                  </a:lnTo>
                  <a:lnTo>
                    <a:pt x="49339" y="39001"/>
                  </a:lnTo>
                  <a:lnTo>
                    <a:pt x="49644" y="37985"/>
                  </a:lnTo>
                  <a:lnTo>
                    <a:pt x="50050" y="37604"/>
                  </a:lnTo>
                  <a:lnTo>
                    <a:pt x="50050" y="36842"/>
                  </a:lnTo>
                  <a:lnTo>
                    <a:pt x="49237" y="37350"/>
                  </a:lnTo>
                  <a:lnTo>
                    <a:pt x="48793" y="37223"/>
                  </a:lnTo>
                  <a:lnTo>
                    <a:pt x="48221" y="40017"/>
                  </a:lnTo>
                  <a:lnTo>
                    <a:pt x="47688" y="39509"/>
                  </a:lnTo>
                  <a:lnTo>
                    <a:pt x="47777" y="41668"/>
                  </a:lnTo>
                  <a:lnTo>
                    <a:pt x="47942" y="41668"/>
                  </a:lnTo>
                  <a:lnTo>
                    <a:pt x="48221" y="41567"/>
                  </a:lnTo>
                  <a:lnTo>
                    <a:pt x="48171" y="41694"/>
                  </a:lnTo>
                  <a:lnTo>
                    <a:pt x="48133" y="41973"/>
                  </a:lnTo>
                  <a:lnTo>
                    <a:pt x="48158" y="42202"/>
                  </a:lnTo>
                  <a:lnTo>
                    <a:pt x="48158" y="42392"/>
                  </a:lnTo>
                  <a:lnTo>
                    <a:pt x="48437" y="41541"/>
                  </a:lnTo>
                  <a:lnTo>
                    <a:pt x="48564" y="41287"/>
                  </a:lnTo>
                  <a:lnTo>
                    <a:pt x="48475" y="41541"/>
                  </a:lnTo>
                  <a:lnTo>
                    <a:pt x="49225" y="41541"/>
                  </a:lnTo>
                  <a:lnTo>
                    <a:pt x="49707" y="41668"/>
                  </a:lnTo>
                  <a:lnTo>
                    <a:pt x="48729" y="43573"/>
                  </a:lnTo>
                  <a:lnTo>
                    <a:pt x="48361" y="44208"/>
                  </a:lnTo>
                  <a:lnTo>
                    <a:pt x="48158" y="42430"/>
                  </a:lnTo>
                  <a:lnTo>
                    <a:pt x="46520" y="47002"/>
                  </a:lnTo>
                  <a:lnTo>
                    <a:pt x="46659" y="43954"/>
                  </a:lnTo>
                  <a:lnTo>
                    <a:pt x="46545" y="42303"/>
                  </a:lnTo>
                  <a:lnTo>
                    <a:pt x="45948" y="40525"/>
                  </a:lnTo>
                  <a:lnTo>
                    <a:pt x="46088" y="39128"/>
                  </a:lnTo>
                  <a:lnTo>
                    <a:pt x="46253" y="37858"/>
                  </a:lnTo>
                  <a:lnTo>
                    <a:pt x="44450" y="39128"/>
                  </a:lnTo>
                  <a:lnTo>
                    <a:pt x="42608" y="38239"/>
                  </a:lnTo>
                  <a:lnTo>
                    <a:pt x="40487" y="43446"/>
                  </a:lnTo>
                  <a:lnTo>
                    <a:pt x="39916" y="43954"/>
                  </a:lnTo>
                  <a:lnTo>
                    <a:pt x="39992" y="43573"/>
                  </a:lnTo>
                  <a:lnTo>
                    <a:pt x="40246" y="42303"/>
                  </a:lnTo>
                  <a:lnTo>
                    <a:pt x="40373" y="41287"/>
                  </a:lnTo>
                  <a:lnTo>
                    <a:pt x="40373" y="41033"/>
                  </a:lnTo>
                  <a:lnTo>
                    <a:pt x="40474" y="40779"/>
                  </a:lnTo>
                  <a:lnTo>
                    <a:pt x="40754" y="40398"/>
                  </a:lnTo>
                  <a:lnTo>
                    <a:pt x="41008" y="40525"/>
                  </a:lnTo>
                  <a:lnTo>
                    <a:pt x="41059" y="40398"/>
                  </a:lnTo>
                  <a:lnTo>
                    <a:pt x="41313" y="39763"/>
                  </a:lnTo>
                  <a:lnTo>
                    <a:pt x="40170" y="41033"/>
                  </a:lnTo>
                  <a:lnTo>
                    <a:pt x="39166" y="40144"/>
                  </a:lnTo>
                  <a:lnTo>
                    <a:pt x="38735" y="39763"/>
                  </a:lnTo>
                  <a:lnTo>
                    <a:pt x="38608" y="40259"/>
                  </a:lnTo>
                  <a:lnTo>
                    <a:pt x="38531" y="40500"/>
                  </a:lnTo>
                  <a:lnTo>
                    <a:pt x="37693" y="43573"/>
                  </a:lnTo>
                  <a:lnTo>
                    <a:pt x="37274" y="42303"/>
                  </a:lnTo>
                  <a:lnTo>
                    <a:pt x="37185" y="42049"/>
                  </a:lnTo>
                  <a:lnTo>
                    <a:pt x="37020" y="41541"/>
                  </a:lnTo>
                  <a:lnTo>
                    <a:pt x="38493" y="40525"/>
                  </a:lnTo>
                  <a:lnTo>
                    <a:pt x="38608" y="40259"/>
                  </a:lnTo>
                  <a:lnTo>
                    <a:pt x="37477" y="40525"/>
                  </a:lnTo>
                  <a:lnTo>
                    <a:pt x="37934" y="39382"/>
                  </a:lnTo>
                  <a:lnTo>
                    <a:pt x="36245" y="37731"/>
                  </a:lnTo>
                  <a:lnTo>
                    <a:pt x="33832" y="40017"/>
                  </a:lnTo>
                  <a:lnTo>
                    <a:pt x="31432" y="42049"/>
                  </a:lnTo>
                  <a:lnTo>
                    <a:pt x="30645" y="40779"/>
                  </a:lnTo>
                  <a:lnTo>
                    <a:pt x="29781" y="39382"/>
                  </a:lnTo>
                  <a:lnTo>
                    <a:pt x="29832" y="40779"/>
                  </a:lnTo>
                  <a:lnTo>
                    <a:pt x="27089" y="36588"/>
                  </a:lnTo>
                  <a:lnTo>
                    <a:pt x="21678" y="42303"/>
                  </a:lnTo>
                  <a:lnTo>
                    <a:pt x="21234" y="41033"/>
                  </a:lnTo>
                  <a:lnTo>
                    <a:pt x="20434" y="38747"/>
                  </a:lnTo>
                  <a:lnTo>
                    <a:pt x="19545" y="36207"/>
                  </a:lnTo>
                  <a:lnTo>
                    <a:pt x="18783" y="34683"/>
                  </a:lnTo>
                  <a:lnTo>
                    <a:pt x="18072" y="37096"/>
                  </a:lnTo>
                  <a:lnTo>
                    <a:pt x="17005" y="38747"/>
                  </a:lnTo>
                  <a:lnTo>
                    <a:pt x="17564" y="35572"/>
                  </a:lnTo>
                  <a:lnTo>
                    <a:pt x="15621" y="38874"/>
                  </a:lnTo>
                  <a:lnTo>
                    <a:pt x="13474" y="41033"/>
                  </a:lnTo>
                  <a:lnTo>
                    <a:pt x="13944" y="37858"/>
                  </a:lnTo>
                  <a:lnTo>
                    <a:pt x="14033" y="37223"/>
                  </a:lnTo>
                  <a:lnTo>
                    <a:pt x="14998" y="30746"/>
                  </a:lnTo>
                  <a:lnTo>
                    <a:pt x="11874" y="35064"/>
                  </a:lnTo>
                  <a:lnTo>
                    <a:pt x="11582" y="37223"/>
                  </a:lnTo>
                  <a:lnTo>
                    <a:pt x="11010" y="36715"/>
                  </a:lnTo>
                  <a:lnTo>
                    <a:pt x="9131" y="37858"/>
                  </a:lnTo>
                  <a:lnTo>
                    <a:pt x="9207" y="37604"/>
                  </a:lnTo>
                  <a:lnTo>
                    <a:pt x="9855" y="35572"/>
                  </a:lnTo>
                  <a:lnTo>
                    <a:pt x="9080" y="37604"/>
                  </a:lnTo>
                  <a:lnTo>
                    <a:pt x="9080" y="37223"/>
                  </a:lnTo>
                  <a:lnTo>
                    <a:pt x="9194" y="36080"/>
                  </a:lnTo>
                  <a:lnTo>
                    <a:pt x="9499" y="34937"/>
                  </a:lnTo>
                  <a:lnTo>
                    <a:pt x="7112" y="37223"/>
                  </a:lnTo>
                  <a:lnTo>
                    <a:pt x="6311" y="35953"/>
                  </a:lnTo>
                  <a:lnTo>
                    <a:pt x="6299" y="35445"/>
                  </a:lnTo>
                  <a:lnTo>
                    <a:pt x="9017" y="30873"/>
                  </a:lnTo>
                  <a:lnTo>
                    <a:pt x="7239" y="30111"/>
                  </a:lnTo>
                  <a:lnTo>
                    <a:pt x="6388" y="30492"/>
                  </a:lnTo>
                  <a:lnTo>
                    <a:pt x="4013" y="34302"/>
                  </a:lnTo>
                  <a:lnTo>
                    <a:pt x="3987" y="35445"/>
                  </a:lnTo>
                  <a:lnTo>
                    <a:pt x="4241" y="35572"/>
                  </a:lnTo>
                  <a:lnTo>
                    <a:pt x="4318" y="35953"/>
                  </a:lnTo>
                  <a:lnTo>
                    <a:pt x="4406" y="36715"/>
                  </a:lnTo>
                  <a:lnTo>
                    <a:pt x="4025" y="38112"/>
                  </a:lnTo>
                  <a:lnTo>
                    <a:pt x="3162" y="38874"/>
                  </a:lnTo>
                  <a:lnTo>
                    <a:pt x="1765" y="43573"/>
                  </a:lnTo>
                  <a:lnTo>
                    <a:pt x="101" y="47764"/>
                  </a:lnTo>
                  <a:lnTo>
                    <a:pt x="0" y="48399"/>
                  </a:lnTo>
                  <a:lnTo>
                    <a:pt x="660" y="51955"/>
                  </a:lnTo>
                  <a:lnTo>
                    <a:pt x="2540" y="49288"/>
                  </a:lnTo>
                  <a:lnTo>
                    <a:pt x="2286" y="51701"/>
                  </a:lnTo>
                  <a:lnTo>
                    <a:pt x="2844" y="50812"/>
                  </a:lnTo>
                  <a:lnTo>
                    <a:pt x="2743" y="51320"/>
                  </a:lnTo>
                  <a:lnTo>
                    <a:pt x="2628" y="53479"/>
                  </a:lnTo>
                  <a:lnTo>
                    <a:pt x="4089" y="50812"/>
                  </a:lnTo>
                  <a:lnTo>
                    <a:pt x="4432" y="50177"/>
                  </a:lnTo>
                  <a:lnTo>
                    <a:pt x="4533" y="49796"/>
                  </a:lnTo>
                  <a:lnTo>
                    <a:pt x="4775" y="49542"/>
                  </a:lnTo>
                  <a:lnTo>
                    <a:pt x="4914" y="49288"/>
                  </a:lnTo>
                  <a:lnTo>
                    <a:pt x="4889" y="49466"/>
                  </a:lnTo>
                  <a:lnTo>
                    <a:pt x="5067" y="49288"/>
                  </a:lnTo>
                  <a:lnTo>
                    <a:pt x="5740" y="48653"/>
                  </a:lnTo>
                  <a:lnTo>
                    <a:pt x="5600" y="51066"/>
                  </a:lnTo>
                  <a:lnTo>
                    <a:pt x="5080" y="52590"/>
                  </a:lnTo>
                  <a:lnTo>
                    <a:pt x="6184" y="50939"/>
                  </a:lnTo>
                  <a:lnTo>
                    <a:pt x="5956" y="52082"/>
                  </a:lnTo>
                  <a:lnTo>
                    <a:pt x="5638" y="52806"/>
                  </a:lnTo>
                  <a:lnTo>
                    <a:pt x="6172" y="52082"/>
                  </a:lnTo>
                  <a:lnTo>
                    <a:pt x="6870" y="53098"/>
                  </a:lnTo>
                  <a:lnTo>
                    <a:pt x="7251" y="52082"/>
                  </a:lnTo>
                  <a:lnTo>
                    <a:pt x="7696" y="50939"/>
                  </a:lnTo>
                  <a:lnTo>
                    <a:pt x="7797" y="50685"/>
                  </a:lnTo>
                  <a:lnTo>
                    <a:pt x="7658" y="53479"/>
                  </a:lnTo>
                  <a:lnTo>
                    <a:pt x="9664" y="50685"/>
                  </a:lnTo>
                  <a:lnTo>
                    <a:pt x="9855" y="50431"/>
                  </a:lnTo>
                  <a:lnTo>
                    <a:pt x="8636" y="55003"/>
                  </a:lnTo>
                  <a:lnTo>
                    <a:pt x="9080" y="53860"/>
                  </a:lnTo>
                  <a:lnTo>
                    <a:pt x="10515" y="51701"/>
                  </a:lnTo>
                  <a:lnTo>
                    <a:pt x="11074" y="51574"/>
                  </a:lnTo>
                  <a:lnTo>
                    <a:pt x="8775" y="56781"/>
                  </a:lnTo>
                  <a:lnTo>
                    <a:pt x="12890" y="52463"/>
                  </a:lnTo>
                  <a:lnTo>
                    <a:pt x="11188" y="58178"/>
                  </a:lnTo>
                  <a:lnTo>
                    <a:pt x="13106" y="53479"/>
                  </a:lnTo>
                  <a:lnTo>
                    <a:pt x="14224" y="56654"/>
                  </a:lnTo>
                  <a:lnTo>
                    <a:pt x="16116" y="54241"/>
                  </a:lnTo>
                  <a:lnTo>
                    <a:pt x="15836" y="54876"/>
                  </a:lnTo>
                  <a:lnTo>
                    <a:pt x="15748" y="55283"/>
                  </a:lnTo>
                  <a:lnTo>
                    <a:pt x="16014" y="55511"/>
                  </a:lnTo>
                  <a:lnTo>
                    <a:pt x="16103" y="57632"/>
                  </a:lnTo>
                  <a:lnTo>
                    <a:pt x="16230" y="58178"/>
                  </a:lnTo>
                  <a:lnTo>
                    <a:pt x="17310" y="54241"/>
                  </a:lnTo>
                  <a:lnTo>
                    <a:pt x="18592" y="53606"/>
                  </a:lnTo>
                  <a:lnTo>
                    <a:pt x="18656" y="53479"/>
                  </a:lnTo>
                  <a:lnTo>
                    <a:pt x="19189" y="52463"/>
                  </a:lnTo>
                  <a:lnTo>
                    <a:pt x="19646" y="51574"/>
                  </a:lnTo>
                  <a:lnTo>
                    <a:pt x="19773" y="51320"/>
                  </a:lnTo>
                  <a:lnTo>
                    <a:pt x="19735" y="53098"/>
                  </a:lnTo>
                  <a:lnTo>
                    <a:pt x="19608" y="55283"/>
                  </a:lnTo>
                  <a:lnTo>
                    <a:pt x="18122" y="55765"/>
                  </a:lnTo>
                  <a:lnTo>
                    <a:pt x="17475" y="59575"/>
                  </a:lnTo>
                  <a:lnTo>
                    <a:pt x="18224" y="56400"/>
                  </a:lnTo>
                  <a:lnTo>
                    <a:pt x="19748" y="56654"/>
                  </a:lnTo>
                  <a:lnTo>
                    <a:pt x="19773" y="56400"/>
                  </a:lnTo>
                  <a:lnTo>
                    <a:pt x="20104" y="53987"/>
                  </a:lnTo>
                  <a:lnTo>
                    <a:pt x="20167" y="56527"/>
                  </a:lnTo>
                  <a:lnTo>
                    <a:pt x="20383" y="55257"/>
                  </a:lnTo>
                  <a:lnTo>
                    <a:pt x="19913" y="58559"/>
                  </a:lnTo>
                  <a:lnTo>
                    <a:pt x="20789" y="55257"/>
                  </a:lnTo>
                  <a:lnTo>
                    <a:pt x="21132" y="53987"/>
                  </a:lnTo>
                  <a:lnTo>
                    <a:pt x="21234" y="53606"/>
                  </a:lnTo>
                  <a:lnTo>
                    <a:pt x="20713" y="57924"/>
                  </a:lnTo>
                  <a:lnTo>
                    <a:pt x="21996" y="55003"/>
                  </a:lnTo>
                  <a:lnTo>
                    <a:pt x="22186" y="56527"/>
                  </a:lnTo>
                  <a:lnTo>
                    <a:pt x="22301" y="57734"/>
                  </a:lnTo>
                  <a:lnTo>
                    <a:pt x="21120" y="59702"/>
                  </a:lnTo>
                  <a:lnTo>
                    <a:pt x="22504" y="58432"/>
                  </a:lnTo>
                  <a:lnTo>
                    <a:pt x="22567" y="59207"/>
                  </a:lnTo>
                  <a:lnTo>
                    <a:pt x="22631" y="58432"/>
                  </a:lnTo>
                  <a:lnTo>
                    <a:pt x="22758" y="57797"/>
                  </a:lnTo>
                  <a:lnTo>
                    <a:pt x="23406" y="55892"/>
                  </a:lnTo>
                  <a:lnTo>
                    <a:pt x="24904" y="55130"/>
                  </a:lnTo>
                  <a:lnTo>
                    <a:pt x="23380" y="58686"/>
                  </a:lnTo>
                  <a:lnTo>
                    <a:pt x="23291" y="60845"/>
                  </a:lnTo>
                  <a:lnTo>
                    <a:pt x="24218" y="60159"/>
                  </a:lnTo>
                  <a:lnTo>
                    <a:pt x="25730" y="56781"/>
                  </a:lnTo>
                  <a:lnTo>
                    <a:pt x="26276" y="57035"/>
                  </a:lnTo>
                  <a:lnTo>
                    <a:pt x="26136" y="58178"/>
                  </a:lnTo>
                  <a:lnTo>
                    <a:pt x="25920" y="58686"/>
                  </a:lnTo>
                  <a:lnTo>
                    <a:pt x="26962" y="56781"/>
                  </a:lnTo>
                  <a:lnTo>
                    <a:pt x="27444" y="55892"/>
                  </a:lnTo>
                  <a:lnTo>
                    <a:pt x="28409" y="59067"/>
                  </a:lnTo>
                  <a:lnTo>
                    <a:pt x="30035" y="55892"/>
                  </a:lnTo>
                  <a:lnTo>
                    <a:pt x="30238" y="55511"/>
                  </a:lnTo>
                  <a:lnTo>
                    <a:pt x="30238" y="55892"/>
                  </a:lnTo>
                  <a:lnTo>
                    <a:pt x="30289" y="55511"/>
                  </a:lnTo>
                  <a:lnTo>
                    <a:pt x="30353" y="55130"/>
                  </a:lnTo>
                  <a:lnTo>
                    <a:pt x="30365" y="55003"/>
                  </a:lnTo>
                  <a:lnTo>
                    <a:pt x="30645" y="53606"/>
                  </a:lnTo>
                  <a:lnTo>
                    <a:pt x="31178" y="51320"/>
                  </a:lnTo>
                  <a:lnTo>
                    <a:pt x="31661" y="51320"/>
                  </a:lnTo>
                  <a:lnTo>
                    <a:pt x="32042" y="50431"/>
                  </a:lnTo>
                  <a:lnTo>
                    <a:pt x="32588" y="49161"/>
                  </a:lnTo>
                  <a:lnTo>
                    <a:pt x="32207" y="51701"/>
                  </a:lnTo>
                  <a:lnTo>
                    <a:pt x="31927" y="51447"/>
                  </a:lnTo>
                  <a:lnTo>
                    <a:pt x="31686" y="52463"/>
                  </a:lnTo>
                  <a:lnTo>
                    <a:pt x="31381" y="53225"/>
                  </a:lnTo>
                  <a:lnTo>
                    <a:pt x="32105" y="52209"/>
                  </a:lnTo>
                  <a:lnTo>
                    <a:pt x="31838" y="54902"/>
                  </a:lnTo>
                  <a:lnTo>
                    <a:pt x="32029" y="54622"/>
                  </a:lnTo>
                  <a:lnTo>
                    <a:pt x="32080" y="54241"/>
                  </a:lnTo>
                  <a:lnTo>
                    <a:pt x="32169" y="54419"/>
                  </a:lnTo>
                  <a:lnTo>
                    <a:pt x="32283" y="54241"/>
                  </a:lnTo>
                  <a:lnTo>
                    <a:pt x="33553" y="52336"/>
                  </a:lnTo>
                  <a:lnTo>
                    <a:pt x="33896" y="53098"/>
                  </a:lnTo>
                  <a:lnTo>
                    <a:pt x="34010" y="53733"/>
                  </a:lnTo>
                  <a:lnTo>
                    <a:pt x="33426" y="57035"/>
                  </a:lnTo>
                  <a:lnTo>
                    <a:pt x="32169" y="54419"/>
                  </a:lnTo>
                  <a:lnTo>
                    <a:pt x="32105" y="54622"/>
                  </a:lnTo>
                  <a:lnTo>
                    <a:pt x="32359" y="57670"/>
                  </a:lnTo>
                  <a:lnTo>
                    <a:pt x="31534" y="56019"/>
                  </a:lnTo>
                  <a:lnTo>
                    <a:pt x="31153" y="61734"/>
                  </a:lnTo>
                  <a:lnTo>
                    <a:pt x="30937" y="55702"/>
                  </a:lnTo>
                  <a:lnTo>
                    <a:pt x="30886" y="56007"/>
                  </a:lnTo>
                  <a:lnTo>
                    <a:pt x="30632" y="58813"/>
                  </a:lnTo>
                  <a:lnTo>
                    <a:pt x="30505" y="61607"/>
                  </a:lnTo>
                  <a:lnTo>
                    <a:pt x="31673" y="62877"/>
                  </a:lnTo>
                  <a:lnTo>
                    <a:pt x="32016" y="61734"/>
                  </a:lnTo>
                  <a:lnTo>
                    <a:pt x="32461" y="60210"/>
                  </a:lnTo>
                  <a:lnTo>
                    <a:pt x="33743" y="61480"/>
                  </a:lnTo>
                  <a:lnTo>
                    <a:pt x="34264" y="60210"/>
                  </a:lnTo>
                  <a:lnTo>
                    <a:pt x="34467" y="59702"/>
                  </a:lnTo>
                  <a:lnTo>
                    <a:pt x="34340" y="58877"/>
                  </a:lnTo>
                  <a:lnTo>
                    <a:pt x="34429" y="58178"/>
                  </a:lnTo>
                  <a:lnTo>
                    <a:pt x="34645" y="57670"/>
                  </a:lnTo>
                  <a:lnTo>
                    <a:pt x="34925" y="57035"/>
                  </a:lnTo>
                  <a:lnTo>
                    <a:pt x="35026" y="56781"/>
                  </a:lnTo>
                  <a:lnTo>
                    <a:pt x="37922" y="53733"/>
                  </a:lnTo>
                  <a:lnTo>
                    <a:pt x="34785" y="65798"/>
                  </a:lnTo>
                  <a:lnTo>
                    <a:pt x="37376" y="61607"/>
                  </a:lnTo>
                  <a:lnTo>
                    <a:pt x="38303" y="59270"/>
                  </a:lnTo>
                  <a:lnTo>
                    <a:pt x="39395" y="55003"/>
                  </a:lnTo>
                  <a:lnTo>
                    <a:pt x="39763" y="56527"/>
                  </a:lnTo>
                  <a:lnTo>
                    <a:pt x="39878" y="57924"/>
                  </a:lnTo>
                  <a:lnTo>
                    <a:pt x="38785" y="61353"/>
                  </a:lnTo>
                  <a:lnTo>
                    <a:pt x="40157" y="62115"/>
                  </a:lnTo>
                  <a:lnTo>
                    <a:pt x="40386" y="59969"/>
                  </a:lnTo>
                  <a:lnTo>
                    <a:pt x="40817" y="55892"/>
                  </a:lnTo>
                  <a:lnTo>
                    <a:pt x="41643" y="58369"/>
                  </a:lnTo>
                  <a:lnTo>
                    <a:pt x="42418" y="58559"/>
                  </a:lnTo>
                  <a:lnTo>
                    <a:pt x="41833" y="61988"/>
                  </a:lnTo>
                  <a:lnTo>
                    <a:pt x="43497" y="61861"/>
                  </a:lnTo>
                  <a:lnTo>
                    <a:pt x="45732" y="59702"/>
                  </a:lnTo>
                  <a:lnTo>
                    <a:pt x="47574" y="59321"/>
                  </a:lnTo>
                  <a:lnTo>
                    <a:pt x="47256" y="60337"/>
                  </a:lnTo>
                  <a:lnTo>
                    <a:pt x="46913" y="61099"/>
                  </a:lnTo>
                  <a:lnTo>
                    <a:pt x="46812" y="61861"/>
                  </a:lnTo>
                  <a:lnTo>
                    <a:pt x="46926" y="62623"/>
                  </a:lnTo>
                  <a:lnTo>
                    <a:pt x="49453" y="61353"/>
                  </a:lnTo>
                  <a:lnTo>
                    <a:pt x="53162" y="66433"/>
                  </a:lnTo>
                  <a:lnTo>
                    <a:pt x="54559" y="63512"/>
                  </a:lnTo>
                  <a:lnTo>
                    <a:pt x="54737" y="63639"/>
                  </a:lnTo>
                  <a:lnTo>
                    <a:pt x="54813" y="63512"/>
                  </a:lnTo>
                  <a:lnTo>
                    <a:pt x="55372" y="62496"/>
                  </a:lnTo>
                  <a:lnTo>
                    <a:pt x="55867" y="62369"/>
                  </a:lnTo>
                  <a:lnTo>
                    <a:pt x="55689" y="64020"/>
                  </a:lnTo>
                  <a:lnTo>
                    <a:pt x="55575" y="64554"/>
                  </a:lnTo>
                  <a:lnTo>
                    <a:pt x="55181" y="65290"/>
                  </a:lnTo>
                  <a:lnTo>
                    <a:pt x="57111" y="63004"/>
                  </a:lnTo>
                  <a:lnTo>
                    <a:pt x="57924" y="62369"/>
                  </a:lnTo>
                  <a:lnTo>
                    <a:pt x="59207" y="61353"/>
                  </a:lnTo>
                  <a:lnTo>
                    <a:pt x="60325" y="60464"/>
                  </a:lnTo>
                  <a:lnTo>
                    <a:pt x="61048" y="63284"/>
                  </a:lnTo>
                  <a:lnTo>
                    <a:pt x="61175" y="64147"/>
                  </a:lnTo>
                  <a:lnTo>
                    <a:pt x="60972" y="64528"/>
                  </a:lnTo>
                  <a:lnTo>
                    <a:pt x="60871" y="65036"/>
                  </a:lnTo>
                  <a:lnTo>
                    <a:pt x="61734" y="66306"/>
                  </a:lnTo>
                  <a:lnTo>
                    <a:pt x="62941" y="60464"/>
                  </a:lnTo>
                  <a:lnTo>
                    <a:pt x="63182" y="59321"/>
                  </a:lnTo>
                  <a:lnTo>
                    <a:pt x="63258" y="58940"/>
                  </a:lnTo>
                  <a:lnTo>
                    <a:pt x="63639" y="60960"/>
                  </a:lnTo>
                  <a:lnTo>
                    <a:pt x="63741" y="62090"/>
                  </a:lnTo>
                  <a:lnTo>
                    <a:pt x="63525" y="62369"/>
                  </a:lnTo>
                  <a:lnTo>
                    <a:pt x="65849" y="64274"/>
                  </a:lnTo>
                  <a:lnTo>
                    <a:pt x="69164" y="61988"/>
                  </a:lnTo>
                  <a:lnTo>
                    <a:pt x="70345" y="66814"/>
                  </a:lnTo>
                  <a:lnTo>
                    <a:pt x="71462" y="62623"/>
                  </a:lnTo>
                  <a:lnTo>
                    <a:pt x="72555" y="69227"/>
                  </a:lnTo>
                  <a:lnTo>
                    <a:pt x="73761" y="63131"/>
                  </a:lnTo>
                  <a:lnTo>
                    <a:pt x="74510" y="65671"/>
                  </a:lnTo>
                  <a:lnTo>
                    <a:pt x="74612" y="66624"/>
                  </a:lnTo>
                  <a:lnTo>
                    <a:pt x="74269" y="67195"/>
                  </a:lnTo>
                  <a:lnTo>
                    <a:pt x="74206" y="67576"/>
                  </a:lnTo>
                  <a:lnTo>
                    <a:pt x="75857" y="69862"/>
                  </a:lnTo>
                  <a:lnTo>
                    <a:pt x="76365" y="70243"/>
                  </a:lnTo>
                  <a:lnTo>
                    <a:pt x="77317" y="66179"/>
                  </a:lnTo>
                  <a:lnTo>
                    <a:pt x="78105" y="65671"/>
                  </a:lnTo>
                  <a:lnTo>
                    <a:pt x="77597" y="68770"/>
                  </a:lnTo>
                  <a:lnTo>
                    <a:pt x="79070" y="65671"/>
                  </a:lnTo>
                  <a:lnTo>
                    <a:pt x="78943" y="69481"/>
                  </a:lnTo>
                  <a:lnTo>
                    <a:pt x="79641" y="68910"/>
                  </a:lnTo>
                  <a:lnTo>
                    <a:pt x="79616" y="68719"/>
                  </a:lnTo>
                  <a:lnTo>
                    <a:pt x="79489" y="68465"/>
                  </a:lnTo>
                  <a:lnTo>
                    <a:pt x="79590" y="66433"/>
                  </a:lnTo>
                  <a:lnTo>
                    <a:pt x="80340" y="65671"/>
                  </a:lnTo>
                  <a:lnTo>
                    <a:pt x="80835" y="65163"/>
                  </a:lnTo>
                  <a:lnTo>
                    <a:pt x="81457" y="67957"/>
                  </a:lnTo>
                  <a:lnTo>
                    <a:pt x="81584" y="69735"/>
                  </a:lnTo>
                  <a:lnTo>
                    <a:pt x="81457" y="70624"/>
                  </a:lnTo>
                  <a:lnTo>
                    <a:pt x="84251" y="68338"/>
                  </a:lnTo>
                  <a:lnTo>
                    <a:pt x="84124" y="68973"/>
                  </a:lnTo>
                  <a:lnTo>
                    <a:pt x="84505" y="68338"/>
                  </a:lnTo>
                  <a:lnTo>
                    <a:pt x="84874" y="67703"/>
                  </a:lnTo>
                  <a:lnTo>
                    <a:pt x="82816" y="74180"/>
                  </a:lnTo>
                  <a:lnTo>
                    <a:pt x="84366" y="71513"/>
                  </a:lnTo>
                  <a:lnTo>
                    <a:pt x="84480" y="70370"/>
                  </a:lnTo>
                  <a:lnTo>
                    <a:pt x="84759" y="69608"/>
                  </a:lnTo>
                  <a:lnTo>
                    <a:pt x="84937" y="68846"/>
                  </a:lnTo>
                  <a:lnTo>
                    <a:pt x="85217" y="70878"/>
                  </a:lnTo>
                  <a:lnTo>
                    <a:pt x="86537" y="71005"/>
                  </a:lnTo>
                  <a:lnTo>
                    <a:pt x="87642" y="70370"/>
                  </a:lnTo>
                  <a:lnTo>
                    <a:pt x="87122" y="72529"/>
                  </a:lnTo>
                  <a:lnTo>
                    <a:pt x="88823" y="73418"/>
                  </a:lnTo>
                  <a:lnTo>
                    <a:pt x="91020" y="72021"/>
                  </a:lnTo>
                  <a:lnTo>
                    <a:pt x="93014" y="72402"/>
                  </a:lnTo>
                  <a:lnTo>
                    <a:pt x="92811" y="72021"/>
                  </a:lnTo>
                  <a:lnTo>
                    <a:pt x="92494" y="71374"/>
                  </a:lnTo>
                  <a:lnTo>
                    <a:pt x="92595" y="70370"/>
                  </a:lnTo>
                  <a:lnTo>
                    <a:pt x="92887" y="68846"/>
                  </a:lnTo>
                  <a:lnTo>
                    <a:pt x="93103" y="67703"/>
                  </a:lnTo>
                  <a:lnTo>
                    <a:pt x="93154" y="67449"/>
                  </a:lnTo>
                  <a:lnTo>
                    <a:pt x="93789" y="67195"/>
                  </a:lnTo>
                  <a:lnTo>
                    <a:pt x="93726" y="67906"/>
                  </a:lnTo>
                  <a:lnTo>
                    <a:pt x="94068" y="67195"/>
                  </a:lnTo>
                  <a:lnTo>
                    <a:pt x="94246" y="66814"/>
                  </a:lnTo>
                  <a:lnTo>
                    <a:pt x="94919" y="67195"/>
                  </a:lnTo>
                  <a:lnTo>
                    <a:pt x="94246" y="70370"/>
                  </a:lnTo>
                  <a:lnTo>
                    <a:pt x="94132" y="70751"/>
                  </a:lnTo>
                  <a:lnTo>
                    <a:pt x="93611" y="71767"/>
                  </a:lnTo>
                  <a:lnTo>
                    <a:pt x="94678" y="70624"/>
                  </a:lnTo>
                  <a:lnTo>
                    <a:pt x="94627" y="71259"/>
                  </a:lnTo>
                  <a:lnTo>
                    <a:pt x="94500" y="71793"/>
                  </a:lnTo>
                  <a:lnTo>
                    <a:pt x="94310" y="72148"/>
                  </a:lnTo>
                  <a:lnTo>
                    <a:pt x="94068" y="73418"/>
                  </a:lnTo>
                  <a:lnTo>
                    <a:pt x="94742" y="71386"/>
                  </a:lnTo>
                  <a:lnTo>
                    <a:pt x="95161" y="77101"/>
                  </a:lnTo>
                  <a:lnTo>
                    <a:pt x="96202" y="73545"/>
                  </a:lnTo>
                  <a:lnTo>
                    <a:pt x="96113" y="74561"/>
                  </a:lnTo>
                  <a:lnTo>
                    <a:pt x="98094" y="74815"/>
                  </a:lnTo>
                  <a:lnTo>
                    <a:pt x="99161" y="73799"/>
                  </a:lnTo>
                  <a:lnTo>
                    <a:pt x="100812" y="73926"/>
                  </a:lnTo>
                  <a:lnTo>
                    <a:pt x="100825" y="73799"/>
                  </a:lnTo>
                  <a:lnTo>
                    <a:pt x="100863" y="73545"/>
                  </a:lnTo>
                  <a:lnTo>
                    <a:pt x="101168" y="71386"/>
                  </a:lnTo>
                  <a:lnTo>
                    <a:pt x="101231" y="71005"/>
                  </a:lnTo>
                  <a:lnTo>
                    <a:pt x="101777" y="71640"/>
                  </a:lnTo>
                  <a:lnTo>
                    <a:pt x="101993" y="71005"/>
                  </a:lnTo>
                  <a:lnTo>
                    <a:pt x="102120" y="70624"/>
                  </a:lnTo>
                  <a:lnTo>
                    <a:pt x="102552" y="69354"/>
                  </a:lnTo>
                  <a:lnTo>
                    <a:pt x="103581" y="70446"/>
                  </a:lnTo>
                  <a:lnTo>
                    <a:pt x="103682" y="70624"/>
                  </a:lnTo>
                  <a:lnTo>
                    <a:pt x="104648" y="72910"/>
                  </a:lnTo>
                  <a:lnTo>
                    <a:pt x="106133" y="72910"/>
                  </a:lnTo>
                  <a:lnTo>
                    <a:pt x="107200" y="71640"/>
                  </a:lnTo>
                  <a:lnTo>
                    <a:pt x="107137" y="71386"/>
                  </a:lnTo>
                  <a:lnTo>
                    <a:pt x="107048" y="71005"/>
                  </a:lnTo>
                  <a:lnTo>
                    <a:pt x="106807" y="70523"/>
                  </a:lnTo>
                  <a:lnTo>
                    <a:pt x="106883" y="69977"/>
                  </a:lnTo>
                  <a:lnTo>
                    <a:pt x="107137" y="69354"/>
                  </a:lnTo>
                  <a:lnTo>
                    <a:pt x="107391" y="68719"/>
                  </a:lnTo>
                  <a:lnTo>
                    <a:pt x="107353" y="69100"/>
                  </a:lnTo>
                  <a:lnTo>
                    <a:pt x="107238" y="71374"/>
                  </a:lnTo>
                  <a:lnTo>
                    <a:pt x="108597" y="71259"/>
                  </a:lnTo>
                  <a:lnTo>
                    <a:pt x="107632" y="73164"/>
                  </a:lnTo>
                  <a:lnTo>
                    <a:pt x="109397" y="72910"/>
                  </a:lnTo>
                  <a:lnTo>
                    <a:pt x="109893" y="72910"/>
                  </a:lnTo>
                  <a:lnTo>
                    <a:pt x="111988" y="71259"/>
                  </a:lnTo>
                  <a:lnTo>
                    <a:pt x="112318" y="71005"/>
                  </a:lnTo>
                  <a:lnTo>
                    <a:pt x="112217" y="69862"/>
                  </a:lnTo>
                  <a:lnTo>
                    <a:pt x="112115" y="69608"/>
                  </a:lnTo>
                  <a:lnTo>
                    <a:pt x="112191" y="68719"/>
                  </a:lnTo>
                  <a:lnTo>
                    <a:pt x="112255" y="68465"/>
                  </a:lnTo>
                  <a:lnTo>
                    <a:pt x="112699" y="68084"/>
                  </a:lnTo>
                  <a:lnTo>
                    <a:pt x="112852" y="68910"/>
                  </a:lnTo>
                  <a:lnTo>
                    <a:pt x="112979" y="69977"/>
                  </a:lnTo>
                  <a:lnTo>
                    <a:pt x="112852" y="70751"/>
                  </a:lnTo>
                  <a:lnTo>
                    <a:pt x="112737" y="71132"/>
                  </a:lnTo>
                  <a:lnTo>
                    <a:pt x="112674" y="71259"/>
                  </a:lnTo>
                  <a:lnTo>
                    <a:pt x="115074" y="68084"/>
                  </a:lnTo>
                  <a:lnTo>
                    <a:pt x="115557" y="67449"/>
                  </a:lnTo>
                  <a:lnTo>
                    <a:pt x="117436" y="79641"/>
                  </a:lnTo>
                  <a:lnTo>
                    <a:pt x="119773" y="74815"/>
                  </a:lnTo>
                  <a:lnTo>
                    <a:pt x="119862" y="74561"/>
                  </a:lnTo>
                  <a:lnTo>
                    <a:pt x="120015" y="74307"/>
                  </a:lnTo>
                  <a:lnTo>
                    <a:pt x="119926" y="74498"/>
                  </a:lnTo>
                  <a:lnTo>
                    <a:pt x="120091" y="74307"/>
                  </a:lnTo>
                  <a:lnTo>
                    <a:pt x="122199" y="71894"/>
                  </a:lnTo>
                  <a:lnTo>
                    <a:pt x="123075" y="72402"/>
                  </a:lnTo>
                  <a:lnTo>
                    <a:pt x="121577" y="73672"/>
                  </a:lnTo>
                  <a:lnTo>
                    <a:pt x="121500" y="74053"/>
                  </a:lnTo>
                  <a:lnTo>
                    <a:pt x="121945" y="75577"/>
                  </a:lnTo>
                  <a:lnTo>
                    <a:pt x="124206" y="71894"/>
                  </a:lnTo>
                  <a:lnTo>
                    <a:pt x="124587" y="71259"/>
                  </a:lnTo>
                  <a:lnTo>
                    <a:pt x="125349" y="76593"/>
                  </a:lnTo>
                  <a:lnTo>
                    <a:pt x="127431" y="73799"/>
                  </a:lnTo>
                  <a:lnTo>
                    <a:pt x="128066" y="81800"/>
                  </a:lnTo>
                  <a:lnTo>
                    <a:pt x="132359" y="73799"/>
                  </a:lnTo>
                  <a:lnTo>
                    <a:pt x="132422" y="73672"/>
                  </a:lnTo>
                  <a:lnTo>
                    <a:pt x="133845" y="78879"/>
                  </a:lnTo>
                  <a:lnTo>
                    <a:pt x="133946" y="76847"/>
                  </a:lnTo>
                  <a:lnTo>
                    <a:pt x="134543" y="75196"/>
                  </a:lnTo>
                  <a:lnTo>
                    <a:pt x="134480" y="76530"/>
                  </a:lnTo>
                  <a:lnTo>
                    <a:pt x="134721" y="75958"/>
                  </a:lnTo>
                  <a:lnTo>
                    <a:pt x="136448" y="75196"/>
                  </a:lnTo>
                  <a:lnTo>
                    <a:pt x="139026" y="74053"/>
                  </a:lnTo>
                  <a:lnTo>
                    <a:pt x="143002" y="79260"/>
                  </a:lnTo>
                  <a:lnTo>
                    <a:pt x="147142" y="81292"/>
                  </a:lnTo>
                  <a:lnTo>
                    <a:pt x="148666" y="81927"/>
                  </a:lnTo>
                  <a:lnTo>
                    <a:pt x="148691" y="74053"/>
                  </a:lnTo>
                  <a:lnTo>
                    <a:pt x="148704" y="73672"/>
                  </a:lnTo>
                  <a:lnTo>
                    <a:pt x="148704" y="71767"/>
                  </a:lnTo>
                  <a:lnTo>
                    <a:pt x="150190" y="75920"/>
                  </a:lnTo>
                  <a:lnTo>
                    <a:pt x="150304" y="76517"/>
                  </a:lnTo>
                  <a:lnTo>
                    <a:pt x="149555" y="79768"/>
                  </a:lnTo>
                  <a:lnTo>
                    <a:pt x="152958" y="75831"/>
                  </a:lnTo>
                  <a:lnTo>
                    <a:pt x="155956" y="80403"/>
                  </a:lnTo>
                  <a:lnTo>
                    <a:pt x="159219" y="76974"/>
                  </a:lnTo>
                  <a:lnTo>
                    <a:pt x="159029" y="77609"/>
                  </a:lnTo>
                  <a:lnTo>
                    <a:pt x="158927" y="78752"/>
                  </a:lnTo>
                  <a:lnTo>
                    <a:pt x="158635" y="78752"/>
                  </a:lnTo>
                  <a:lnTo>
                    <a:pt x="159131" y="81292"/>
                  </a:lnTo>
                  <a:lnTo>
                    <a:pt x="160909" y="79133"/>
                  </a:lnTo>
                  <a:lnTo>
                    <a:pt x="161036" y="78625"/>
                  </a:lnTo>
                  <a:lnTo>
                    <a:pt x="161137" y="76974"/>
                  </a:lnTo>
                  <a:lnTo>
                    <a:pt x="161607" y="77228"/>
                  </a:lnTo>
                  <a:lnTo>
                    <a:pt x="161353" y="78117"/>
                  </a:lnTo>
                  <a:lnTo>
                    <a:pt x="161239" y="79260"/>
                  </a:lnTo>
                  <a:lnTo>
                    <a:pt x="161353" y="79768"/>
                  </a:lnTo>
                  <a:lnTo>
                    <a:pt x="161963" y="81419"/>
                  </a:lnTo>
                  <a:lnTo>
                    <a:pt x="163118" y="76974"/>
                  </a:lnTo>
                  <a:lnTo>
                    <a:pt x="163182" y="76720"/>
                  </a:lnTo>
                  <a:lnTo>
                    <a:pt x="163410" y="79400"/>
                  </a:lnTo>
                  <a:lnTo>
                    <a:pt x="163525" y="79133"/>
                  </a:lnTo>
                  <a:lnTo>
                    <a:pt x="165011" y="80657"/>
                  </a:lnTo>
                  <a:lnTo>
                    <a:pt x="164871" y="79133"/>
                  </a:lnTo>
                  <a:lnTo>
                    <a:pt x="164744" y="77736"/>
                  </a:lnTo>
                  <a:lnTo>
                    <a:pt x="165823" y="79260"/>
                  </a:lnTo>
                  <a:lnTo>
                    <a:pt x="166497" y="77736"/>
                  </a:lnTo>
                  <a:lnTo>
                    <a:pt x="166954" y="76720"/>
                  </a:lnTo>
                  <a:lnTo>
                    <a:pt x="167005" y="76593"/>
                  </a:lnTo>
                  <a:lnTo>
                    <a:pt x="167817" y="78359"/>
                  </a:lnTo>
                  <a:lnTo>
                    <a:pt x="167665" y="79044"/>
                  </a:lnTo>
                  <a:lnTo>
                    <a:pt x="168376" y="80352"/>
                  </a:lnTo>
                  <a:lnTo>
                    <a:pt x="168224" y="79311"/>
                  </a:lnTo>
                  <a:lnTo>
                    <a:pt x="168046" y="78701"/>
                  </a:lnTo>
                  <a:lnTo>
                    <a:pt x="167830" y="78320"/>
                  </a:lnTo>
                  <a:lnTo>
                    <a:pt x="168249" y="76593"/>
                  </a:lnTo>
                  <a:lnTo>
                    <a:pt x="168427" y="75831"/>
                  </a:lnTo>
                  <a:lnTo>
                    <a:pt x="168579" y="75196"/>
                  </a:lnTo>
                  <a:lnTo>
                    <a:pt x="169735" y="80022"/>
                  </a:lnTo>
                  <a:lnTo>
                    <a:pt x="170116" y="75450"/>
                  </a:lnTo>
                  <a:lnTo>
                    <a:pt x="169837" y="80149"/>
                  </a:lnTo>
                  <a:lnTo>
                    <a:pt x="171932" y="79400"/>
                  </a:lnTo>
                  <a:lnTo>
                    <a:pt x="172021" y="79260"/>
                  </a:lnTo>
                  <a:lnTo>
                    <a:pt x="172783" y="77101"/>
                  </a:lnTo>
                  <a:lnTo>
                    <a:pt x="172478" y="78625"/>
                  </a:lnTo>
                  <a:lnTo>
                    <a:pt x="173367" y="78625"/>
                  </a:lnTo>
                  <a:lnTo>
                    <a:pt x="172999" y="80568"/>
                  </a:lnTo>
                  <a:lnTo>
                    <a:pt x="172872" y="80568"/>
                  </a:lnTo>
                  <a:lnTo>
                    <a:pt x="172999" y="80619"/>
                  </a:lnTo>
                  <a:lnTo>
                    <a:pt x="173837" y="80530"/>
                  </a:lnTo>
                  <a:lnTo>
                    <a:pt x="174625" y="79768"/>
                  </a:lnTo>
                  <a:lnTo>
                    <a:pt x="174574" y="77355"/>
                  </a:lnTo>
                  <a:lnTo>
                    <a:pt x="175907" y="82943"/>
                  </a:lnTo>
                  <a:lnTo>
                    <a:pt x="176949" y="77355"/>
                  </a:lnTo>
                  <a:lnTo>
                    <a:pt x="176999" y="77101"/>
                  </a:lnTo>
                  <a:lnTo>
                    <a:pt x="177304" y="75450"/>
                  </a:lnTo>
                  <a:lnTo>
                    <a:pt x="177355" y="75196"/>
                  </a:lnTo>
                  <a:lnTo>
                    <a:pt x="177800" y="72783"/>
                  </a:lnTo>
                  <a:lnTo>
                    <a:pt x="178409" y="80149"/>
                  </a:lnTo>
                  <a:lnTo>
                    <a:pt x="180962" y="77609"/>
                  </a:lnTo>
                  <a:lnTo>
                    <a:pt x="183057" y="76123"/>
                  </a:lnTo>
                  <a:lnTo>
                    <a:pt x="183032" y="80276"/>
                  </a:lnTo>
                  <a:lnTo>
                    <a:pt x="184746" y="78752"/>
                  </a:lnTo>
                  <a:lnTo>
                    <a:pt x="184658" y="78371"/>
                  </a:lnTo>
                  <a:lnTo>
                    <a:pt x="183375" y="75920"/>
                  </a:lnTo>
                  <a:lnTo>
                    <a:pt x="183159" y="75526"/>
                  </a:lnTo>
                  <a:lnTo>
                    <a:pt x="183375" y="75920"/>
                  </a:lnTo>
                  <a:lnTo>
                    <a:pt x="184683" y="75323"/>
                  </a:lnTo>
                  <a:lnTo>
                    <a:pt x="185521" y="74942"/>
                  </a:lnTo>
                  <a:lnTo>
                    <a:pt x="185407" y="77711"/>
                  </a:lnTo>
                  <a:lnTo>
                    <a:pt x="186321" y="74942"/>
                  </a:lnTo>
                  <a:lnTo>
                    <a:pt x="186486" y="74434"/>
                  </a:lnTo>
                  <a:lnTo>
                    <a:pt x="188531" y="75577"/>
                  </a:lnTo>
                  <a:lnTo>
                    <a:pt x="188950" y="76085"/>
                  </a:lnTo>
                  <a:lnTo>
                    <a:pt x="188976" y="76339"/>
                  </a:lnTo>
                  <a:lnTo>
                    <a:pt x="188188" y="77609"/>
                  </a:lnTo>
                  <a:lnTo>
                    <a:pt x="187985" y="78498"/>
                  </a:lnTo>
                  <a:lnTo>
                    <a:pt x="190131" y="76593"/>
                  </a:lnTo>
                  <a:lnTo>
                    <a:pt x="192036" y="78879"/>
                  </a:lnTo>
                  <a:lnTo>
                    <a:pt x="193763" y="76593"/>
                  </a:lnTo>
                  <a:lnTo>
                    <a:pt x="193700" y="75069"/>
                  </a:lnTo>
                  <a:lnTo>
                    <a:pt x="193586" y="74434"/>
                  </a:lnTo>
                  <a:lnTo>
                    <a:pt x="193484" y="73799"/>
                  </a:lnTo>
                  <a:lnTo>
                    <a:pt x="193535" y="73545"/>
                  </a:lnTo>
                  <a:lnTo>
                    <a:pt x="193992" y="72783"/>
                  </a:lnTo>
                  <a:lnTo>
                    <a:pt x="194602" y="71767"/>
                  </a:lnTo>
                  <a:lnTo>
                    <a:pt x="194919" y="71259"/>
                  </a:lnTo>
                  <a:lnTo>
                    <a:pt x="195300" y="70624"/>
                  </a:lnTo>
                  <a:lnTo>
                    <a:pt x="195402" y="70383"/>
                  </a:lnTo>
                  <a:lnTo>
                    <a:pt x="194919" y="74815"/>
                  </a:lnTo>
                  <a:lnTo>
                    <a:pt x="197421" y="70243"/>
                  </a:lnTo>
                  <a:lnTo>
                    <a:pt x="196367" y="77990"/>
                  </a:lnTo>
                  <a:lnTo>
                    <a:pt x="196532" y="77736"/>
                  </a:lnTo>
                  <a:lnTo>
                    <a:pt x="196646" y="77482"/>
                  </a:lnTo>
                  <a:lnTo>
                    <a:pt x="196888" y="76720"/>
                  </a:lnTo>
                  <a:lnTo>
                    <a:pt x="196875" y="75069"/>
                  </a:lnTo>
                  <a:lnTo>
                    <a:pt x="197192" y="75514"/>
                  </a:lnTo>
                  <a:lnTo>
                    <a:pt x="197294" y="76517"/>
                  </a:lnTo>
                  <a:lnTo>
                    <a:pt x="196964" y="77990"/>
                  </a:lnTo>
                  <a:lnTo>
                    <a:pt x="198221" y="76911"/>
                  </a:lnTo>
                  <a:lnTo>
                    <a:pt x="198107" y="75920"/>
                  </a:lnTo>
                  <a:lnTo>
                    <a:pt x="197929" y="75069"/>
                  </a:lnTo>
                  <a:lnTo>
                    <a:pt x="197827" y="74561"/>
                  </a:lnTo>
                  <a:lnTo>
                    <a:pt x="199021" y="74688"/>
                  </a:lnTo>
                  <a:lnTo>
                    <a:pt x="198932" y="75831"/>
                  </a:lnTo>
                  <a:lnTo>
                    <a:pt x="198755" y="76212"/>
                  </a:lnTo>
                  <a:lnTo>
                    <a:pt x="198640" y="77228"/>
                  </a:lnTo>
                  <a:lnTo>
                    <a:pt x="199478" y="74561"/>
                  </a:lnTo>
                  <a:lnTo>
                    <a:pt x="199872" y="73291"/>
                  </a:lnTo>
                  <a:lnTo>
                    <a:pt x="200875" y="74180"/>
                  </a:lnTo>
                  <a:lnTo>
                    <a:pt x="200914" y="75514"/>
                  </a:lnTo>
                  <a:lnTo>
                    <a:pt x="202361" y="75196"/>
                  </a:lnTo>
                  <a:lnTo>
                    <a:pt x="202819" y="73291"/>
                  </a:lnTo>
                  <a:lnTo>
                    <a:pt x="203568" y="70243"/>
                  </a:lnTo>
                  <a:lnTo>
                    <a:pt x="205333" y="72021"/>
                  </a:lnTo>
                  <a:lnTo>
                    <a:pt x="205397" y="72656"/>
                  </a:lnTo>
                  <a:lnTo>
                    <a:pt x="204914" y="76720"/>
                  </a:lnTo>
                  <a:lnTo>
                    <a:pt x="206108" y="73672"/>
                  </a:lnTo>
                  <a:lnTo>
                    <a:pt x="206222" y="77609"/>
                  </a:lnTo>
                  <a:lnTo>
                    <a:pt x="207200" y="76377"/>
                  </a:lnTo>
                  <a:lnTo>
                    <a:pt x="207098" y="75704"/>
                  </a:lnTo>
                  <a:lnTo>
                    <a:pt x="206819" y="74434"/>
                  </a:lnTo>
                  <a:lnTo>
                    <a:pt x="207708" y="74561"/>
                  </a:lnTo>
                  <a:lnTo>
                    <a:pt x="207746" y="74434"/>
                  </a:lnTo>
                  <a:lnTo>
                    <a:pt x="207937" y="73672"/>
                  </a:lnTo>
                  <a:lnTo>
                    <a:pt x="208483" y="71640"/>
                  </a:lnTo>
                  <a:lnTo>
                    <a:pt x="209105" y="72656"/>
                  </a:lnTo>
                  <a:lnTo>
                    <a:pt x="209207" y="73037"/>
                  </a:lnTo>
                  <a:lnTo>
                    <a:pt x="208610" y="74561"/>
                  </a:lnTo>
                  <a:lnTo>
                    <a:pt x="210261" y="73799"/>
                  </a:lnTo>
                  <a:lnTo>
                    <a:pt x="209384" y="72402"/>
                  </a:lnTo>
                  <a:lnTo>
                    <a:pt x="209486" y="71894"/>
                  </a:lnTo>
                  <a:lnTo>
                    <a:pt x="209600" y="71640"/>
                  </a:lnTo>
                  <a:lnTo>
                    <a:pt x="210083" y="70624"/>
                  </a:lnTo>
                  <a:lnTo>
                    <a:pt x="210159" y="70243"/>
                  </a:lnTo>
                  <a:lnTo>
                    <a:pt x="209575" y="68592"/>
                  </a:lnTo>
                  <a:lnTo>
                    <a:pt x="209181" y="67449"/>
                  </a:lnTo>
                  <a:lnTo>
                    <a:pt x="210223" y="68338"/>
                  </a:lnTo>
                  <a:lnTo>
                    <a:pt x="210286" y="68592"/>
                  </a:lnTo>
                  <a:lnTo>
                    <a:pt x="210134" y="68846"/>
                  </a:lnTo>
                  <a:lnTo>
                    <a:pt x="211251" y="68465"/>
                  </a:lnTo>
                  <a:lnTo>
                    <a:pt x="211607" y="70116"/>
                  </a:lnTo>
                  <a:lnTo>
                    <a:pt x="211709" y="70802"/>
                  </a:lnTo>
                  <a:lnTo>
                    <a:pt x="211543" y="71285"/>
                  </a:lnTo>
                  <a:lnTo>
                    <a:pt x="211366" y="71818"/>
                  </a:lnTo>
                  <a:lnTo>
                    <a:pt x="211162" y="72148"/>
                  </a:lnTo>
                  <a:lnTo>
                    <a:pt x="210896" y="71958"/>
                  </a:lnTo>
                  <a:lnTo>
                    <a:pt x="210578" y="71653"/>
                  </a:lnTo>
                  <a:lnTo>
                    <a:pt x="210324" y="72097"/>
                  </a:lnTo>
                  <a:lnTo>
                    <a:pt x="210642" y="72694"/>
                  </a:lnTo>
                  <a:lnTo>
                    <a:pt x="210921" y="72567"/>
                  </a:lnTo>
                  <a:lnTo>
                    <a:pt x="211162" y="72161"/>
                  </a:lnTo>
                  <a:lnTo>
                    <a:pt x="211493" y="72364"/>
                  </a:lnTo>
                  <a:lnTo>
                    <a:pt x="211747" y="72415"/>
                  </a:lnTo>
                  <a:lnTo>
                    <a:pt x="211734" y="70878"/>
                  </a:lnTo>
                  <a:lnTo>
                    <a:pt x="212521" y="68465"/>
                  </a:lnTo>
                  <a:lnTo>
                    <a:pt x="212598" y="68211"/>
                  </a:lnTo>
                  <a:lnTo>
                    <a:pt x="213258" y="69227"/>
                  </a:lnTo>
                  <a:lnTo>
                    <a:pt x="213309" y="69608"/>
                  </a:lnTo>
                  <a:lnTo>
                    <a:pt x="213423" y="70751"/>
                  </a:lnTo>
                  <a:lnTo>
                    <a:pt x="213296" y="74307"/>
                  </a:lnTo>
                  <a:lnTo>
                    <a:pt x="213702" y="71132"/>
                  </a:lnTo>
                  <a:lnTo>
                    <a:pt x="215366" y="73418"/>
                  </a:lnTo>
                  <a:lnTo>
                    <a:pt x="215696" y="71132"/>
                  </a:lnTo>
                  <a:lnTo>
                    <a:pt x="215874" y="69989"/>
                  </a:lnTo>
                  <a:lnTo>
                    <a:pt x="215785" y="73164"/>
                  </a:lnTo>
                  <a:lnTo>
                    <a:pt x="216103" y="70497"/>
                  </a:lnTo>
                  <a:lnTo>
                    <a:pt x="216433" y="71170"/>
                  </a:lnTo>
                  <a:lnTo>
                    <a:pt x="216560" y="73418"/>
                  </a:lnTo>
                  <a:lnTo>
                    <a:pt x="217817" y="73926"/>
                  </a:lnTo>
                  <a:lnTo>
                    <a:pt x="216725" y="70497"/>
                  </a:lnTo>
                  <a:lnTo>
                    <a:pt x="216560" y="69989"/>
                  </a:lnTo>
                  <a:lnTo>
                    <a:pt x="216077" y="68465"/>
                  </a:lnTo>
                  <a:lnTo>
                    <a:pt x="217411" y="70370"/>
                  </a:lnTo>
                  <a:lnTo>
                    <a:pt x="217462" y="71374"/>
                  </a:lnTo>
                  <a:lnTo>
                    <a:pt x="217309" y="71640"/>
                  </a:lnTo>
                  <a:lnTo>
                    <a:pt x="218808" y="72783"/>
                  </a:lnTo>
                  <a:lnTo>
                    <a:pt x="220129" y="69862"/>
                  </a:lnTo>
                  <a:lnTo>
                    <a:pt x="221513" y="71132"/>
                  </a:lnTo>
                  <a:lnTo>
                    <a:pt x="221996" y="75069"/>
                  </a:lnTo>
                  <a:lnTo>
                    <a:pt x="220345" y="72148"/>
                  </a:lnTo>
                  <a:lnTo>
                    <a:pt x="220395" y="72529"/>
                  </a:lnTo>
                  <a:lnTo>
                    <a:pt x="220878" y="75450"/>
                  </a:lnTo>
                  <a:lnTo>
                    <a:pt x="222046" y="75069"/>
                  </a:lnTo>
                  <a:lnTo>
                    <a:pt x="222821" y="74815"/>
                  </a:lnTo>
                  <a:lnTo>
                    <a:pt x="224815" y="70751"/>
                  </a:lnTo>
                  <a:lnTo>
                    <a:pt x="226733" y="71513"/>
                  </a:lnTo>
                  <a:lnTo>
                    <a:pt x="226491" y="71259"/>
                  </a:lnTo>
                  <a:lnTo>
                    <a:pt x="226377" y="70751"/>
                  </a:lnTo>
                  <a:lnTo>
                    <a:pt x="226390" y="69862"/>
                  </a:lnTo>
                  <a:lnTo>
                    <a:pt x="226415" y="68465"/>
                  </a:lnTo>
                  <a:lnTo>
                    <a:pt x="226415" y="68211"/>
                  </a:lnTo>
                  <a:lnTo>
                    <a:pt x="226428" y="67449"/>
                  </a:lnTo>
                  <a:lnTo>
                    <a:pt x="226441" y="66814"/>
                  </a:lnTo>
                  <a:lnTo>
                    <a:pt x="226466" y="65544"/>
                  </a:lnTo>
                  <a:lnTo>
                    <a:pt x="227850" y="73799"/>
                  </a:lnTo>
                  <a:lnTo>
                    <a:pt x="228485" y="71894"/>
                  </a:lnTo>
                  <a:lnTo>
                    <a:pt x="228561" y="71513"/>
                  </a:lnTo>
                  <a:lnTo>
                    <a:pt x="228625" y="71374"/>
                  </a:lnTo>
                  <a:lnTo>
                    <a:pt x="228511" y="71793"/>
                  </a:lnTo>
                  <a:lnTo>
                    <a:pt x="228727" y="71132"/>
                  </a:lnTo>
                  <a:lnTo>
                    <a:pt x="228650" y="71386"/>
                  </a:lnTo>
                  <a:lnTo>
                    <a:pt x="228523" y="74307"/>
                  </a:lnTo>
                  <a:lnTo>
                    <a:pt x="228561" y="73672"/>
                  </a:lnTo>
                  <a:lnTo>
                    <a:pt x="229895" y="74434"/>
                  </a:lnTo>
                  <a:lnTo>
                    <a:pt x="230327" y="73672"/>
                  </a:lnTo>
                  <a:lnTo>
                    <a:pt x="231178" y="72148"/>
                  </a:lnTo>
                  <a:lnTo>
                    <a:pt x="232270" y="71132"/>
                  </a:lnTo>
                  <a:lnTo>
                    <a:pt x="233083" y="70370"/>
                  </a:lnTo>
                  <a:lnTo>
                    <a:pt x="232968" y="71894"/>
                  </a:lnTo>
                  <a:lnTo>
                    <a:pt x="233692" y="73037"/>
                  </a:lnTo>
                  <a:lnTo>
                    <a:pt x="234924" y="72402"/>
                  </a:lnTo>
                  <a:lnTo>
                    <a:pt x="235775" y="73037"/>
                  </a:lnTo>
                  <a:lnTo>
                    <a:pt x="235864" y="72402"/>
                  </a:lnTo>
                  <a:lnTo>
                    <a:pt x="235966" y="71640"/>
                  </a:lnTo>
                  <a:lnTo>
                    <a:pt x="236448" y="71894"/>
                  </a:lnTo>
                  <a:lnTo>
                    <a:pt x="236410" y="71640"/>
                  </a:lnTo>
                  <a:lnTo>
                    <a:pt x="236181" y="70370"/>
                  </a:lnTo>
                  <a:lnTo>
                    <a:pt x="236067" y="69735"/>
                  </a:lnTo>
                  <a:lnTo>
                    <a:pt x="238061" y="72529"/>
                  </a:lnTo>
                  <a:lnTo>
                    <a:pt x="239814" y="71374"/>
                  </a:lnTo>
                  <a:lnTo>
                    <a:pt x="241477" y="69862"/>
                  </a:lnTo>
                  <a:lnTo>
                    <a:pt x="243281" y="71894"/>
                  </a:lnTo>
                  <a:lnTo>
                    <a:pt x="243014" y="71894"/>
                  </a:lnTo>
                  <a:lnTo>
                    <a:pt x="242697" y="73164"/>
                  </a:lnTo>
                  <a:lnTo>
                    <a:pt x="242925" y="73164"/>
                  </a:lnTo>
                  <a:lnTo>
                    <a:pt x="244729" y="71793"/>
                  </a:lnTo>
                  <a:lnTo>
                    <a:pt x="244602" y="70243"/>
                  </a:lnTo>
                  <a:lnTo>
                    <a:pt x="244487" y="69354"/>
                  </a:lnTo>
                  <a:lnTo>
                    <a:pt x="244449" y="70243"/>
                  </a:lnTo>
                  <a:lnTo>
                    <a:pt x="244348" y="69862"/>
                  </a:lnTo>
                  <a:lnTo>
                    <a:pt x="244309" y="69735"/>
                  </a:lnTo>
                  <a:lnTo>
                    <a:pt x="244068" y="68910"/>
                  </a:lnTo>
                  <a:lnTo>
                    <a:pt x="243992" y="68084"/>
                  </a:lnTo>
                  <a:lnTo>
                    <a:pt x="244119" y="66941"/>
                  </a:lnTo>
                  <a:lnTo>
                    <a:pt x="244602" y="65798"/>
                  </a:lnTo>
                  <a:lnTo>
                    <a:pt x="245071" y="65798"/>
                  </a:lnTo>
                  <a:lnTo>
                    <a:pt x="244475" y="67068"/>
                  </a:lnTo>
                  <a:lnTo>
                    <a:pt x="244348" y="67576"/>
                  </a:lnTo>
                  <a:lnTo>
                    <a:pt x="245325" y="69862"/>
                  </a:lnTo>
                  <a:lnTo>
                    <a:pt x="245732" y="71005"/>
                  </a:lnTo>
                  <a:lnTo>
                    <a:pt x="245630" y="68719"/>
                  </a:lnTo>
                  <a:lnTo>
                    <a:pt x="246862" y="72910"/>
                  </a:lnTo>
                  <a:lnTo>
                    <a:pt x="246253" y="68719"/>
                  </a:lnTo>
                  <a:lnTo>
                    <a:pt x="245821" y="65798"/>
                  </a:lnTo>
                  <a:lnTo>
                    <a:pt x="245541" y="63893"/>
                  </a:lnTo>
                  <a:lnTo>
                    <a:pt x="247027" y="66624"/>
                  </a:lnTo>
                  <a:lnTo>
                    <a:pt x="247053" y="67957"/>
                  </a:lnTo>
                  <a:lnTo>
                    <a:pt x="247446" y="67322"/>
                  </a:lnTo>
                  <a:lnTo>
                    <a:pt x="247561" y="67068"/>
                  </a:lnTo>
                  <a:lnTo>
                    <a:pt x="247904" y="65544"/>
                  </a:lnTo>
                  <a:lnTo>
                    <a:pt x="248475" y="65925"/>
                  </a:lnTo>
                  <a:lnTo>
                    <a:pt x="248869" y="68592"/>
                  </a:lnTo>
                  <a:lnTo>
                    <a:pt x="249199" y="65544"/>
                  </a:lnTo>
                  <a:lnTo>
                    <a:pt x="249313" y="64147"/>
                  </a:lnTo>
                  <a:lnTo>
                    <a:pt x="250012" y="66306"/>
                  </a:lnTo>
                  <a:lnTo>
                    <a:pt x="250139" y="66941"/>
                  </a:lnTo>
                  <a:lnTo>
                    <a:pt x="249910" y="67703"/>
                  </a:lnTo>
                  <a:lnTo>
                    <a:pt x="249428" y="67703"/>
                  </a:lnTo>
                  <a:lnTo>
                    <a:pt x="249339" y="67957"/>
                  </a:lnTo>
                  <a:lnTo>
                    <a:pt x="249224" y="68719"/>
                  </a:lnTo>
                  <a:lnTo>
                    <a:pt x="250101" y="71767"/>
                  </a:lnTo>
                  <a:lnTo>
                    <a:pt x="250151" y="70878"/>
                  </a:lnTo>
                  <a:lnTo>
                    <a:pt x="250748" y="71386"/>
                  </a:lnTo>
                  <a:lnTo>
                    <a:pt x="250685" y="71259"/>
                  </a:lnTo>
                  <a:lnTo>
                    <a:pt x="251523" y="72326"/>
                  </a:lnTo>
                  <a:lnTo>
                    <a:pt x="251167" y="71755"/>
                  </a:lnTo>
                  <a:lnTo>
                    <a:pt x="252095" y="72656"/>
                  </a:lnTo>
                  <a:lnTo>
                    <a:pt x="251764" y="72021"/>
                  </a:lnTo>
                  <a:lnTo>
                    <a:pt x="251752" y="71259"/>
                  </a:lnTo>
                  <a:lnTo>
                    <a:pt x="251777" y="70878"/>
                  </a:lnTo>
                  <a:lnTo>
                    <a:pt x="252222" y="64528"/>
                  </a:lnTo>
                  <a:lnTo>
                    <a:pt x="253542" y="70116"/>
                  </a:lnTo>
                  <a:lnTo>
                    <a:pt x="253606" y="70370"/>
                  </a:lnTo>
                  <a:lnTo>
                    <a:pt x="253657" y="70116"/>
                  </a:lnTo>
                  <a:lnTo>
                    <a:pt x="253707" y="69811"/>
                  </a:lnTo>
                  <a:lnTo>
                    <a:pt x="253669" y="70015"/>
                  </a:lnTo>
                  <a:lnTo>
                    <a:pt x="254558" y="68211"/>
                  </a:lnTo>
                  <a:lnTo>
                    <a:pt x="254609" y="69735"/>
                  </a:lnTo>
                  <a:lnTo>
                    <a:pt x="254736" y="71513"/>
                  </a:lnTo>
                  <a:lnTo>
                    <a:pt x="255485" y="72910"/>
                  </a:lnTo>
                  <a:lnTo>
                    <a:pt x="255549" y="74053"/>
                  </a:lnTo>
                  <a:lnTo>
                    <a:pt x="255993" y="71513"/>
                  </a:lnTo>
                  <a:lnTo>
                    <a:pt x="256717" y="75958"/>
                  </a:lnTo>
                  <a:lnTo>
                    <a:pt x="257340" y="72275"/>
                  </a:lnTo>
                  <a:lnTo>
                    <a:pt x="257454" y="73291"/>
                  </a:lnTo>
                  <a:lnTo>
                    <a:pt x="257657" y="72910"/>
                  </a:lnTo>
                  <a:lnTo>
                    <a:pt x="257721" y="72275"/>
                  </a:lnTo>
                  <a:lnTo>
                    <a:pt x="257784" y="71513"/>
                  </a:lnTo>
                  <a:lnTo>
                    <a:pt x="258699" y="68211"/>
                  </a:lnTo>
                  <a:lnTo>
                    <a:pt x="260946" y="75831"/>
                  </a:lnTo>
                  <a:lnTo>
                    <a:pt x="262369" y="70878"/>
                  </a:lnTo>
                  <a:lnTo>
                    <a:pt x="263664" y="68973"/>
                  </a:lnTo>
                  <a:lnTo>
                    <a:pt x="263753" y="68211"/>
                  </a:lnTo>
                  <a:lnTo>
                    <a:pt x="263766" y="66814"/>
                  </a:lnTo>
                  <a:lnTo>
                    <a:pt x="263855" y="65163"/>
                  </a:lnTo>
                  <a:lnTo>
                    <a:pt x="265049" y="63512"/>
                  </a:lnTo>
                  <a:lnTo>
                    <a:pt x="265518" y="64782"/>
                  </a:lnTo>
                  <a:lnTo>
                    <a:pt x="265607" y="65290"/>
                  </a:lnTo>
                  <a:lnTo>
                    <a:pt x="265150" y="66624"/>
                  </a:lnTo>
                  <a:lnTo>
                    <a:pt x="265074" y="67398"/>
                  </a:lnTo>
                  <a:lnTo>
                    <a:pt x="265836" y="68719"/>
                  </a:lnTo>
                  <a:lnTo>
                    <a:pt x="266407" y="68338"/>
                  </a:lnTo>
                  <a:lnTo>
                    <a:pt x="267042" y="67195"/>
                  </a:lnTo>
                  <a:lnTo>
                    <a:pt x="267042" y="68338"/>
                  </a:lnTo>
                  <a:lnTo>
                    <a:pt x="267500" y="69862"/>
                  </a:lnTo>
                  <a:lnTo>
                    <a:pt x="268058" y="69608"/>
                  </a:lnTo>
                  <a:close/>
                </a:path>
                <a:path w="757555" h="83184">
                  <a:moveTo>
                    <a:pt x="268478" y="67576"/>
                  </a:moveTo>
                  <a:lnTo>
                    <a:pt x="267576" y="66179"/>
                  </a:lnTo>
                  <a:lnTo>
                    <a:pt x="267754" y="67398"/>
                  </a:lnTo>
                  <a:lnTo>
                    <a:pt x="268478" y="67576"/>
                  </a:lnTo>
                  <a:close/>
                </a:path>
                <a:path w="757555" h="83184">
                  <a:moveTo>
                    <a:pt x="270573" y="70751"/>
                  </a:moveTo>
                  <a:lnTo>
                    <a:pt x="270116" y="68211"/>
                  </a:lnTo>
                  <a:lnTo>
                    <a:pt x="270065" y="67830"/>
                  </a:lnTo>
                  <a:lnTo>
                    <a:pt x="270141" y="66941"/>
                  </a:lnTo>
                  <a:lnTo>
                    <a:pt x="270319" y="66624"/>
                  </a:lnTo>
                  <a:lnTo>
                    <a:pt x="270217" y="65163"/>
                  </a:lnTo>
                  <a:lnTo>
                    <a:pt x="269405" y="60591"/>
                  </a:lnTo>
                  <a:lnTo>
                    <a:pt x="268579" y="66814"/>
                  </a:lnTo>
                  <a:lnTo>
                    <a:pt x="268465" y="68465"/>
                  </a:lnTo>
                  <a:lnTo>
                    <a:pt x="268338" y="71132"/>
                  </a:lnTo>
                  <a:lnTo>
                    <a:pt x="268224" y="71767"/>
                  </a:lnTo>
                  <a:lnTo>
                    <a:pt x="268782" y="70878"/>
                  </a:lnTo>
                  <a:lnTo>
                    <a:pt x="268897" y="70624"/>
                  </a:lnTo>
                  <a:lnTo>
                    <a:pt x="269367" y="68846"/>
                  </a:lnTo>
                  <a:lnTo>
                    <a:pt x="269963" y="67906"/>
                  </a:lnTo>
                  <a:lnTo>
                    <a:pt x="270154" y="68592"/>
                  </a:lnTo>
                  <a:lnTo>
                    <a:pt x="270281" y="69735"/>
                  </a:lnTo>
                  <a:lnTo>
                    <a:pt x="269887" y="70370"/>
                  </a:lnTo>
                  <a:lnTo>
                    <a:pt x="269773" y="70751"/>
                  </a:lnTo>
                  <a:lnTo>
                    <a:pt x="269659" y="71767"/>
                  </a:lnTo>
                  <a:lnTo>
                    <a:pt x="270395" y="70878"/>
                  </a:lnTo>
                  <a:lnTo>
                    <a:pt x="270573" y="70751"/>
                  </a:lnTo>
                  <a:close/>
                </a:path>
                <a:path w="757555" h="83184">
                  <a:moveTo>
                    <a:pt x="270878" y="70523"/>
                  </a:moveTo>
                  <a:lnTo>
                    <a:pt x="270738" y="70624"/>
                  </a:lnTo>
                  <a:lnTo>
                    <a:pt x="270687" y="71386"/>
                  </a:lnTo>
                  <a:lnTo>
                    <a:pt x="270878" y="70523"/>
                  </a:lnTo>
                  <a:close/>
                </a:path>
                <a:path w="757555" h="83184">
                  <a:moveTo>
                    <a:pt x="271297" y="66624"/>
                  </a:moveTo>
                  <a:lnTo>
                    <a:pt x="271284" y="66052"/>
                  </a:lnTo>
                  <a:lnTo>
                    <a:pt x="271005" y="66179"/>
                  </a:lnTo>
                  <a:lnTo>
                    <a:pt x="271297" y="66624"/>
                  </a:lnTo>
                  <a:close/>
                </a:path>
                <a:path w="757555" h="83184">
                  <a:moveTo>
                    <a:pt x="271576" y="70015"/>
                  </a:moveTo>
                  <a:lnTo>
                    <a:pt x="271513" y="66941"/>
                  </a:lnTo>
                  <a:lnTo>
                    <a:pt x="271297" y="66624"/>
                  </a:lnTo>
                  <a:lnTo>
                    <a:pt x="271233" y="68973"/>
                  </a:lnTo>
                  <a:lnTo>
                    <a:pt x="270878" y="70523"/>
                  </a:lnTo>
                  <a:lnTo>
                    <a:pt x="271576" y="70015"/>
                  </a:lnTo>
                  <a:close/>
                </a:path>
                <a:path w="757555" h="83184">
                  <a:moveTo>
                    <a:pt x="271602" y="72707"/>
                  </a:moveTo>
                  <a:lnTo>
                    <a:pt x="271589" y="72504"/>
                  </a:lnTo>
                  <a:lnTo>
                    <a:pt x="271589" y="72364"/>
                  </a:lnTo>
                  <a:lnTo>
                    <a:pt x="271576" y="72237"/>
                  </a:lnTo>
                  <a:lnTo>
                    <a:pt x="271399" y="72605"/>
                  </a:lnTo>
                  <a:lnTo>
                    <a:pt x="271602" y="72707"/>
                  </a:lnTo>
                  <a:close/>
                </a:path>
                <a:path w="757555" h="83184">
                  <a:moveTo>
                    <a:pt x="271754" y="71882"/>
                  </a:moveTo>
                  <a:lnTo>
                    <a:pt x="271576" y="71907"/>
                  </a:lnTo>
                  <a:lnTo>
                    <a:pt x="271576" y="72237"/>
                  </a:lnTo>
                  <a:lnTo>
                    <a:pt x="271754" y="71882"/>
                  </a:lnTo>
                  <a:close/>
                </a:path>
                <a:path w="757555" h="83184">
                  <a:moveTo>
                    <a:pt x="272122" y="71094"/>
                  </a:moveTo>
                  <a:lnTo>
                    <a:pt x="271754" y="71869"/>
                  </a:lnTo>
                  <a:lnTo>
                    <a:pt x="271894" y="71869"/>
                  </a:lnTo>
                  <a:lnTo>
                    <a:pt x="272097" y="71932"/>
                  </a:lnTo>
                  <a:lnTo>
                    <a:pt x="272122" y="71094"/>
                  </a:lnTo>
                  <a:close/>
                </a:path>
                <a:path w="757555" h="83184">
                  <a:moveTo>
                    <a:pt x="468312" y="50152"/>
                  </a:moveTo>
                  <a:lnTo>
                    <a:pt x="468236" y="49606"/>
                  </a:lnTo>
                  <a:lnTo>
                    <a:pt x="468172" y="49060"/>
                  </a:lnTo>
                  <a:lnTo>
                    <a:pt x="468071" y="48526"/>
                  </a:lnTo>
                  <a:lnTo>
                    <a:pt x="468198" y="50330"/>
                  </a:lnTo>
                  <a:lnTo>
                    <a:pt x="468312" y="50152"/>
                  </a:lnTo>
                  <a:close/>
                </a:path>
                <a:path w="757555" h="83184">
                  <a:moveTo>
                    <a:pt x="474713" y="60248"/>
                  </a:moveTo>
                  <a:lnTo>
                    <a:pt x="474433" y="59143"/>
                  </a:lnTo>
                  <a:lnTo>
                    <a:pt x="474421" y="59817"/>
                  </a:lnTo>
                  <a:lnTo>
                    <a:pt x="474713" y="60248"/>
                  </a:lnTo>
                  <a:close/>
                </a:path>
                <a:path w="757555" h="83184">
                  <a:moveTo>
                    <a:pt x="475640" y="61595"/>
                  </a:moveTo>
                  <a:lnTo>
                    <a:pt x="474713" y="60248"/>
                  </a:lnTo>
                  <a:lnTo>
                    <a:pt x="474840" y="60960"/>
                  </a:lnTo>
                  <a:lnTo>
                    <a:pt x="474497" y="62865"/>
                  </a:lnTo>
                  <a:lnTo>
                    <a:pt x="475437" y="63754"/>
                  </a:lnTo>
                  <a:lnTo>
                    <a:pt x="475640" y="61595"/>
                  </a:lnTo>
                  <a:close/>
                </a:path>
                <a:path w="757555" h="83184">
                  <a:moveTo>
                    <a:pt x="476605" y="61823"/>
                  </a:moveTo>
                  <a:lnTo>
                    <a:pt x="476427" y="62611"/>
                  </a:lnTo>
                  <a:lnTo>
                    <a:pt x="476529" y="62230"/>
                  </a:lnTo>
                  <a:lnTo>
                    <a:pt x="476605" y="61823"/>
                  </a:lnTo>
                  <a:close/>
                </a:path>
                <a:path w="757555" h="83184">
                  <a:moveTo>
                    <a:pt x="487197" y="60020"/>
                  </a:moveTo>
                  <a:lnTo>
                    <a:pt x="487057" y="59944"/>
                  </a:lnTo>
                  <a:lnTo>
                    <a:pt x="487197" y="60198"/>
                  </a:lnTo>
                  <a:lnTo>
                    <a:pt x="487197" y="60020"/>
                  </a:lnTo>
                  <a:close/>
                </a:path>
                <a:path w="757555" h="83184">
                  <a:moveTo>
                    <a:pt x="495731" y="62090"/>
                  </a:moveTo>
                  <a:lnTo>
                    <a:pt x="495693" y="61595"/>
                  </a:lnTo>
                  <a:lnTo>
                    <a:pt x="495401" y="61023"/>
                  </a:lnTo>
                  <a:lnTo>
                    <a:pt x="495731" y="62090"/>
                  </a:lnTo>
                  <a:close/>
                </a:path>
                <a:path w="757555" h="83184">
                  <a:moveTo>
                    <a:pt x="496252" y="63754"/>
                  </a:moveTo>
                  <a:lnTo>
                    <a:pt x="495731" y="62090"/>
                  </a:lnTo>
                  <a:lnTo>
                    <a:pt x="495134" y="63754"/>
                  </a:lnTo>
                  <a:lnTo>
                    <a:pt x="496252" y="63754"/>
                  </a:lnTo>
                  <a:close/>
                </a:path>
                <a:path w="757555" h="83184">
                  <a:moveTo>
                    <a:pt x="502462" y="58191"/>
                  </a:moveTo>
                  <a:lnTo>
                    <a:pt x="502170" y="57391"/>
                  </a:lnTo>
                  <a:lnTo>
                    <a:pt x="501929" y="56515"/>
                  </a:lnTo>
                  <a:lnTo>
                    <a:pt x="501713" y="55626"/>
                  </a:lnTo>
                  <a:lnTo>
                    <a:pt x="502145" y="57670"/>
                  </a:lnTo>
                  <a:lnTo>
                    <a:pt x="501192" y="58585"/>
                  </a:lnTo>
                  <a:lnTo>
                    <a:pt x="502462" y="58191"/>
                  </a:lnTo>
                  <a:close/>
                </a:path>
                <a:path w="757555" h="83184">
                  <a:moveTo>
                    <a:pt x="502488" y="53975"/>
                  </a:moveTo>
                  <a:lnTo>
                    <a:pt x="502386" y="53594"/>
                  </a:lnTo>
                  <a:lnTo>
                    <a:pt x="501472" y="52324"/>
                  </a:lnTo>
                  <a:lnTo>
                    <a:pt x="501891" y="54991"/>
                  </a:lnTo>
                  <a:lnTo>
                    <a:pt x="502043" y="54737"/>
                  </a:lnTo>
                  <a:lnTo>
                    <a:pt x="502069" y="54356"/>
                  </a:lnTo>
                  <a:lnTo>
                    <a:pt x="502158" y="54546"/>
                  </a:lnTo>
                  <a:lnTo>
                    <a:pt x="502259" y="54356"/>
                  </a:lnTo>
                  <a:lnTo>
                    <a:pt x="502488" y="53975"/>
                  </a:lnTo>
                  <a:close/>
                </a:path>
                <a:path w="757555" h="83184">
                  <a:moveTo>
                    <a:pt x="503021" y="54483"/>
                  </a:moveTo>
                  <a:lnTo>
                    <a:pt x="502742" y="53517"/>
                  </a:lnTo>
                  <a:lnTo>
                    <a:pt x="502653" y="53975"/>
                  </a:lnTo>
                  <a:lnTo>
                    <a:pt x="503021" y="54483"/>
                  </a:lnTo>
                  <a:close/>
                </a:path>
                <a:path w="757555" h="83184">
                  <a:moveTo>
                    <a:pt x="506310" y="35941"/>
                  </a:moveTo>
                  <a:lnTo>
                    <a:pt x="505968" y="36703"/>
                  </a:lnTo>
                  <a:lnTo>
                    <a:pt x="506285" y="36703"/>
                  </a:lnTo>
                  <a:lnTo>
                    <a:pt x="506310" y="35941"/>
                  </a:lnTo>
                  <a:close/>
                </a:path>
                <a:path w="757555" h="83184">
                  <a:moveTo>
                    <a:pt x="513918" y="54419"/>
                  </a:moveTo>
                  <a:lnTo>
                    <a:pt x="513829" y="53340"/>
                  </a:lnTo>
                  <a:lnTo>
                    <a:pt x="513626" y="53098"/>
                  </a:lnTo>
                  <a:lnTo>
                    <a:pt x="513918" y="54419"/>
                  </a:lnTo>
                  <a:close/>
                </a:path>
                <a:path w="757555" h="83184">
                  <a:moveTo>
                    <a:pt x="514794" y="58420"/>
                  </a:moveTo>
                  <a:lnTo>
                    <a:pt x="514070" y="55118"/>
                  </a:lnTo>
                  <a:lnTo>
                    <a:pt x="513918" y="54419"/>
                  </a:lnTo>
                  <a:lnTo>
                    <a:pt x="513892" y="55118"/>
                  </a:lnTo>
                  <a:lnTo>
                    <a:pt x="512991" y="55003"/>
                  </a:lnTo>
                  <a:lnTo>
                    <a:pt x="513245" y="55372"/>
                  </a:lnTo>
                  <a:lnTo>
                    <a:pt x="514794" y="58420"/>
                  </a:lnTo>
                  <a:close/>
                </a:path>
                <a:path w="757555" h="83184">
                  <a:moveTo>
                    <a:pt x="527735" y="33782"/>
                  </a:moveTo>
                  <a:lnTo>
                    <a:pt x="527253" y="33147"/>
                  </a:lnTo>
                  <a:lnTo>
                    <a:pt x="527304" y="33274"/>
                  </a:lnTo>
                  <a:lnTo>
                    <a:pt x="527735" y="33782"/>
                  </a:lnTo>
                  <a:close/>
                </a:path>
                <a:path w="757555" h="83184">
                  <a:moveTo>
                    <a:pt x="529678" y="56261"/>
                  </a:moveTo>
                  <a:lnTo>
                    <a:pt x="528370" y="53340"/>
                  </a:lnTo>
                  <a:lnTo>
                    <a:pt x="528523" y="53848"/>
                  </a:lnTo>
                  <a:lnTo>
                    <a:pt x="528637" y="55245"/>
                  </a:lnTo>
                  <a:lnTo>
                    <a:pt x="529678" y="56261"/>
                  </a:lnTo>
                  <a:close/>
                </a:path>
                <a:path w="757555" h="83184">
                  <a:moveTo>
                    <a:pt x="554977" y="49364"/>
                  </a:moveTo>
                  <a:lnTo>
                    <a:pt x="554761" y="49745"/>
                  </a:lnTo>
                  <a:lnTo>
                    <a:pt x="554888" y="49796"/>
                  </a:lnTo>
                  <a:lnTo>
                    <a:pt x="554977" y="49364"/>
                  </a:lnTo>
                  <a:close/>
                </a:path>
                <a:path w="757555" h="83184">
                  <a:moveTo>
                    <a:pt x="559193" y="48539"/>
                  </a:moveTo>
                  <a:lnTo>
                    <a:pt x="558939" y="49644"/>
                  </a:lnTo>
                  <a:lnTo>
                    <a:pt x="559181" y="49276"/>
                  </a:lnTo>
                  <a:lnTo>
                    <a:pt x="559193" y="48539"/>
                  </a:lnTo>
                  <a:close/>
                </a:path>
                <a:path w="757555" h="83184">
                  <a:moveTo>
                    <a:pt x="568604" y="45593"/>
                  </a:moveTo>
                  <a:lnTo>
                    <a:pt x="568515" y="44831"/>
                  </a:lnTo>
                  <a:lnTo>
                    <a:pt x="568439" y="44513"/>
                  </a:lnTo>
                  <a:lnTo>
                    <a:pt x="568223" y="45974"/>
                  </a:lnTo>
                  <a:lnTo>
                    <a:pt x="568604" y="45593"/>
                  </a:lnTo>
                  <a:close/>
                </a:path>
                <a:path w="757555" h="83184">
                  <a:moveTo>
                    <a:pt x="569112" y="45085"/>
                  </a:moveTo>
                  <a:lnTo>
                    <a:pt x="568731" y="45466"/>
                  </a:lnTo>
                  <a:lnTo>
                    <a:pt x="568693" y="45593"/>
                  </a:lnTo>
                  <a:lnTo>
                    <a:pt x="569061" y="47117"/>
                  </a:lnTo>
                  <a:lnTo>
                    <a:pt x="569112" y="45085"/>
                  </a:lnTo>
                  <a:close/>
                </a:path>
                <a:path w="757555" h="83184">
                  <a:moveTo>
                    <a:pt x="596633" y="43370"/>
                  </a:moveTo>
                  <a:close/>
                </a:path>
                <a:path w="757555" h="83184">
                  <a:moveTo>
                    <a:pt x="611924" y="41948"/>
                  </a:moveTo>
                  <a:lnTo>
                    <a:pt x="611847" y="41541"/>
                  </a:lnTo>
                  <a:lnTo>
                    <a:pt x="611797" y="41910"/>
                  </a:lnTo>
                  <a:lnTo>
                    <a:pt x="611924" y="41948"/>
                  </a:lnTo>
                  <a:close/>
                </a:path>
                <a:path w="757555" h="83184">
                  <a:moveTo>
                    <a:pt x="612597" y="43434"/>
                  </a:moveTo>
                  <a:lnTo>
                    <a:pt x="612317" y="42037"/>
                  </a:lnTo>
                  <a:lnTo>
                    <a:pt x="611924" y="41948"/>
                  </a:lnTo>
                  <a:lnTo>
                    <a:pt x="612152" y="43180"/>
                  </a:lnTo>
                  <a:lnTo>
                    <a:pt x="612597" y="43434"/>
                  </a:lnTo>
                  <a:close/>
                </a:path>
                <a:path w="757555" h="83184">
                  <a:moveTo>
                    <a:pt x="616292" y="21069"/>
                  </a:moveTo>
                  <a:lnTo>
                    <a:pt x="616204" y="21209"/>
                  </a:lnTo>
                  <a:lnTo>
                    <a:pt x="616140" y="22707"/>
                  </a:lnTo>
                  <a:lnTo>
                    <a:pt x="616292" y="21069"/>
                  </a:lnTo>
                  <a:close/>
                </a:path>
                <a:path w="757555" h="83184">
                  <a:moveTo>
                    <a:pt x="617791" y="17526"/>
                  </a:moveTo>
                  <a:lnTo>
                    <a:pt x="617169" y="17526"/>
                  </a:lnTo>
                  <a:lnTo>
                    <a:pt x="615734" y="18161"/>
                  </a:lnTo>
                  <a:lnTo>
                    <a:pt x="615734" y="20193"/>
                  </a:lnTo>
                  <a:lnTo>
                    <a:pt x="615861" y="19939"/>
                  </a:lnTo>
                  <a:lnTo>
                    <a:pt x="615975" y="19431"/>
                  </a:lnTo>
                  <a:lnTo>
                    <a:pt x="616089" y="18669"/>
                  </a:lnTo>
                  <a:lnTo>
                    <a:pt x="616432" y="19304"/>
                  </a:lnTo>
                  <a:lnTo>
                    <a:pt x="616292" y="21069"/>
                  </a:lnTo>
                  <a:lnTo>
                    <a:pt x="617194" y="19558"/>
                  </a:lnTo>
                  <a:lnTo>
                    <a:pt x="617308" y="19304"/>
                  </a:lnTo>
                  <a:lnTo>
                    <a:pt x="617474" y="18669"/>
                  </a:lnTo>
                  <a:lnTo>
                    <a:pt x="617791" y="17526"/>
                  </a:lnTo>
                  <a:close/>
                </a:path>
                <a:path w="757555" h="83184">
                  <a:moveTo>
                    <a:pt x="627443" y="22225"/>
                  </a:moveTo>
                  <a:lnTo>
                    <a:pt x="627329" y="21463"/>
                  </a:lnTo>
                  <a:lnTo>
                    <a:pt x="627189" y="21069"/>
                  </a:lnTo>
                  <a:lnTo>
                    <a:pt x="627202" y="22479"/>
                  </a:lnTo>
                  <a:lnTo>
                    <a:pt x="627443" y="22225"/>
                  </a:lnTo>
                  <a:close/>
                </a:path>
                <a:path w="757555" h="83184">
                  <a:moveTo>
                    <a:pt x="627545" y="20955"/>
                  </a:moveTo>
                  <a:lnTo>
                    <a:pt x="627253" y="19812"/>
                  </a:lnTo>
                  <a:lnTo>
                    <a:pt x="626884" y="18415"/>
                  </a:lnTo>
                  <a:lnTo>
                    <a:pt x="626554" y="18669"/>
                  </a:lnTo>
                  <a:lnTo>
                    <a:pt x="626478" y="19050"/>
                  </a:lnTo>
                  <a:lnTo>
                    <a:pt x="627189" y="21069"/>
                  </a:lnTo>
                  <a:lnTo>
                    <a:pt x="627240" y="20027"/>
                  </a:lnTo>
                  <a:lnTo>
                    <a:pt x="627545" y="20955"/>
                  </a:lnTo>
                  <a:close/>
                </a:path>
                <a:path w="757555" h="83184">
                  <a:moveTo>
                    <a:pt x="641515" y="15316"/>
                  </a:moveTo>
                  <a:lnTo>
                    <a:pt x="641070" y="14947"/>
                  </a:lnTo>
                  <a:lnTo>
                    <a:pt x="641146" y="15176"/>
                  </a:lnTo>
                  <a:lnTo>
                    <a:pt x="641223" y="15328"/>
                  </a:lnTo>
                  <a:lnTo>
                    <a:pt x="641299" y="15519"/>
                  </a:lnTo>
                  <a:lnTo>
                    <a:pt x="641451" y="15379"/>
                  </a:lnTo>
                  <a:close/>
                </a:path>
                <a:path w="757555" h="83184">
                  <a:moveTo>
                    <a:pt x="641858" y="37553"/>
                  </a:moveTo>
                  <a:lnTo>
                    <a:pt x="641680" y="38481"/>
                  </a:lnTo>
                  <a:lnTo>
                    <a:pt x="641858" y="38100"/>
                  </a:lnTo>
                  <a:lnTo>
                    <a:pt x="641858" y="37553"/>
                  </a:lnTo>
                  <a:close/>
                </a:path>
                <a:path w="757555" h="83184">
                  <a:moveTo>
                    <a:pt x="647141" y="37477"/>
                  </a:moveTo>
                  <a:lnTo>
                    <a:pt x="646772" y="36487"/>
                  </a:lnTo>
                  <a:lnTo>
                    <a:pt x="646468" y="35928"/>
                  </a:lnTo>
                  <a:lnTo>
                    <a:pt x="646176" y="35572"/>
                  </a:lnTo>
                  <a:lnTo>
                    <a:pt x="646163" y="35801"/>
                  </a:lnTo>
                  <a:lnTo>
                    <a:pt x="646125" y="36004"/>
                  </a:lnTo>
                  <a:lnTo>
                    <a:pt x="646150" y="36347"/>
                  </a:lnTo>
                  <a:lnTo>
                    <a:pt x="647141" y="37477"/>
                  </a:lnTo>
                  <a:close/>
                </a:path>
                <a:path w="757555" h="83184">
                  <a:moveTo>
                    <a:pt x="647636" y="17018"/>
                  </a:moveTo>
                  <a:lnTo>
                    <a:pt x="647471" y="16002"/>
                  </a:lnTo>
                  <a:lnTo>
                    <a:pt x="647534" y="16751"/>
                  </a:lnTo>
                  <a:lnTo>
                    <a:pt x="647636" y="17018"/>
                  </a:lnTo>
                  <a:close/>
                </a:path>
                <a:path w="757555" h="83184">
                  <a:moveTo>
                    <a:pt x="648398" y="13766"/>
                  </a:moveTo>
                  <a:lnTo>
                    <a:pt x="648119" y="13335"/>
                  </a:lnTo>
                  <a:lnTo>
                    <a:pt x="648220" y="13614"/>
                  </a:lnTo>
                  <a:lnTo>
                    <a:pt x="648398" y="13766"/>
                  </a:lnTo>
                  <a:close/>
                </a:path>
                <a:path w="757555" h="83184">
                  <a:moveTo>
                    <a:pt x="651764" y="36741"/>
                  </a:moveTo>
                  <a:lnTo>
                    <a:pt x="650532" y="36499"/>
                  </a:lnTo>
                  <a:lnTo>
                    <a:pt x="650900" y="36715"/>
                  </a:lnTo>
                  <a:lnTo>
                    <a:pt x="651344" y="36804"/>
                  </a:lnTo>
                  <a:lnTo>
                    <a:pt x="651764" y="36741"/>
                  </a:lnTo>
                  <a:close/>
                </a:path>
                <a:path w="757555" h="83184">
                  <a:moveTo>
                    <a:pt x="655167" y="9779"/>
                  </a:moveTo>
                  <a:lnTo>
                    <a:pt x="655116" y="9486"/>
                  </a:lnTo>
                  <a:lnTo>
                    <a:pt x="655015" y="9131"/>
                  </a:lnTo>
                  <a:lnTo>
                    <a:pt x="654786" y="8547"/>
                  </a:lnTo>
                  <a:lnTo>
                    <a:pt x="654900" y="9042"/>
                  </a:lnTo>
                  <a:lnTo>
                    <a:pt x="655040" y="9423"/>
                  </a:lnTo>
                  <a:lnTo>
                    <a:pt x="655167" y="9779"/>
                  </a:lnTo>
                  <a:close/>
                </a:path>
                <a:path w="757555" h="83184">
                  <a:moveTo>
                    <a:pt x="663816" y="9144"/>
                  </a:moveTo>
                  <a:lnTo>
                    <a:pt x="663702" y="8509"/>
                  </a:lnTo>
                  <a:lnTo>
                    <a:pt x="663003" y="4572"/>
                  </a:lnTo>
                  <a:lnTo>
                    <a:pt x="662266" y="6311"/>
                  </a:lnTo>
                  <a:lnTo>
                    <a:pt x="662152" y="6972"/>
                  </a:lnTo>
                  <a:lnTo>
                    <a:pt x="662736" y="8851"/>
                  </a:lnTo>
                  <a:lnTo>
                    <a:pt x="662800" y="8509"/>
                  </a:lnTo>
                  <a:lnTo>
                    <a:pt x="662825" y="9144"/>
                  </a:lnTo>
                  <a:lnTo>
                    <a:pt x="662736" y="8851"/>
                  </a:lnTo>
                  <a:lnTo>
                    <a:pt x="662317" y="11176"/>
                  </a:lnTo>
                  <a:lnTo>
                    <a:pt x="663765" y="9398"/>
                  </a:lnTo>
                  <a:lnTo>
                    <a:pt x="663816" y="9144"/>
                  </a:lnTo>
                  <a:close/>
                </a:path>
                <a:path w="757555" h="83184">
                  <a:moveTo>
                    <a:pt x="664019" y="9093"/>
                  </a:moveTo>
                  <a:lnTo>
                    <a:pt x="663879" y="9525"/>
                  </a:lnTo>
                  <a:lnTo>
                    <a:pt x="664019" y="9093"/>
                  </a:lnTo>
                  <a:close/>
                </a:path>
                <a:path w="757555" h="83184">
                  <a:moveTo>
                    <a:pt x="664311" y="33401"/>
                  </a:moveTo>
                  <a:lnTo>
                    <a:pt x="664057" y="31546"/>
                  </a:lnTo>
                  <a:lnTo>
                    <a:pt x="663968" y="32131"/>
                  </a:lnTo>
                  <a:lnTo>
                    <a:pt x="663841" y="32385"/>
                  </a:lnTo>
                  <a:lnTo>
                    <a:pt x="663663" y="32613"/>
                  </a:lnTo>
                  <a:lnTo>
                    <a:pt x="664311" y="33401"/>
                  </a:lnTo>
                  <a:close/>
                </a:path>
                <a:path w="757555" h="83184">
                  <a:moveTo>
                    <a:pt x="668680" y="13462"/>
                  </a:moveTo>
                  <a:lnTo>
                    <a:pt x="668642" y="12192"/>
                  </a:lnTo>
                  <a:lnTo>
                    <a:pt x="668401" y="12065"/>
                  </a:lnTo>
                  <a:lnTo>
                    <a:pt x="668680" y="13462"/>
                  </a:lnTo>
                  <a:close/>
                </a:path>
                <a:path w="757555" h="83184">
                  <a:moveTo>
                    <a:pt x="669010" y="10502"/>
                  </a:moveTo>
                  <a:lnTo>
                    <a:pt x="668604" y="10172"/>
                  </a:lnTo>
                  <a:lnTo>
                    <a:pt x="668782" y="10414"/>
                  </a:lnTo>
                  <a:lnTo>
                    <a:pt x="668909" y="10477"/>
                  </a:lnTo>
                  <a:close/>
                </a:path>
                <a:path w="757555" h="83184">
                  <a:moveTo>
                    <a:pt x="669137" y="12446"/>
                  </a:moveTo>
                  <a:lnTo>
                    <a:pt x="668794" y="11811"/>
                  </a:lnTo>
                  <a:lnTo>
                    <a:pt x="668769" y="12255"/>
                  </a:lnTo>
                  <a:lnTo>
                    <a:pt x="669137" y="12446"/>
                  </a:lnTo>
                  <a:close/>
                </a:path>
                <a:path w="757555" h="83184">
                  <a:moveTo>
                    <a:pt x="670407" y="4876"/>
                  </a:moveTo>
                  <a:lnTo>
                    <a:pt x="670179" y="4445"/>
                  </a:lnTo>
                  <a:lnTo>
                    <a:pt x="669988" y="4953"/>
                  </a:lnTo>
                  <a:lnTo>
                    <a:pt x="670407" y="4876"/>
                  </a:lnTo>
                  <a:close/>
                </a:path>
                <a:path w="757555" h="83184">
                  <a:moveTo>
                    <a:pt x="670636" y="5321"/>
                  </a:moveTo>
                  <a:lnTo>
                    <a:pt x="670610" y="4826"/>
                  </a:lnTo>
                  <a:lnTo>
                    <a:pt x="670521" y="5080"/>
                  </a:lnTo>
                  <a:lnTo>
                    <a:pt x="670636" y="5321"/>
                  </a:lnTo>
                  <a:close/>
                </a:path>
                <a:path w="757555" h="83184">
                  <a:moveTo>
                    <a:pt x="672388" y="29895"/>
                  </a:moveTo>
                  <a:lnTo>
                    <a:pt x="672249" y="30060"/>
                  </a:lnTo>
                  <a:lnTo>
                    <a:pt x="671982" y="30670"/>
                  </a:lnTo>
                  <a:lnTo>
                    <a:pt x="672185" y="30429"/>
                  </a:lnTo>
                  <a:lnTo>
                    <a:pt x="672388" y="29895"/>
                  </a:lnTo>
                  <a:close/>
                </a:path>
                <a:path w="757555" h="83184">
                  <a:moveTo>
                    <a:pt x="672909" y="3568"/>
                  </a:moveTo>
                  <a:lnTo>
                    <a:pt x="672719" y="3873"/>
                  </a:lnTo>
                  <a:lnTo>
                    <a:pt x="672909" y="3568"/>
                  </a:lnTo>
                  <a:close/>
                </a:path>
                <a:path w="757555" h="83184">
                  <a:moveTo>
                    <a:pt x="673379" y="30480"/>
                  </a:moveTo>
                  <a:lnTo>
                    <a:pt x="673239" y="29718"/>
                  </a:lnTo>
                  <a:lnTo>
                    <a:pt x="672998" y="28448"/>
                  </a:lnTo>
                  <a:lnTo>
                    <a:pt x="672706" y="29070"/>
                  </a:lnTo>
                  <a:lnTo>
                    <a:pt x="672630" y="28816"/>
                  </a:lnTo>
                  <a:lnTo>
                    <a:pt x="672655" y="29083"/>
                  </a:lnTo>
                  <a:lnTo>
                    <a:pt x="672592" y="29337"/>
                  </a:lnTo>
                  <a:lnTo>
                    <a:pt x="672490" y="29718"/>
                  </a:lnTo>
                  <a:lnTo>
                    <a:pt x="672388" y="29972"/>
                  </a:lnTo>
                  <a:lnTo>
                    <a:pt x="672757" y="29718"/>
                  </a:lnTo>
                  <a:lnTo>
                    <a:pt x="673379" y="30480"/>
                  </a:lnTo>
                  <a:close/>
                </a:path>
                <a:path w="757555" h="83184">
                  <a:moveTo>
                    <a:pt x="673633" y="4699"/>
                  </a:moveTo>
                  <a:lnTo>
                    <a:pt x="672998" y="5092"/>
                  </a:lnTo>
                  <a:lnTo>
                    <a:pt x="673125" y="5207"/>
                  </a:lnTo>
                  <a:lnTo>
                    <a:pt x="673442" y="5207"/>
                  </a:lnTo>
                  <a:lnTo>
                    <a:pt x="673633" y="4699"/>
                  </a:lnTo>
                  <a:close/>
                </a:path>
                <a:path w="757555" h="83184">
                  <a:moveTo>
                    <a:pt x="679678" y="26670"/>
                  </a:moveTo>
                  <a:lnTo>
                    <a:pt x="679361" y="26670"/>
                  </a:lnTo>
                  <a:lnTo>
                    <a:pt x="679678" y="26670"/>
                  </a:lnTo>
                  <a:close/>
                </a:path>
                <a:path w="757555" h="83184">
                  <a:moveTo>
                    <a:pt x="681494" y="6527"/>
                  </a:moveTo>
                  <a:lnTo>
                    <a:pt x="681355" y="6223"/>
                  </a:lnTo>
                  <a:lnTo>
                    <a:pt x="681228" y="6070"/>
                  </a:lnTo>
                  <a:lnTo>
                    <a:pt x="681202" y="6337"/>
                  </a:lnTo>
                  <a:lnTo>
                    <a:pt x="681405" y="6464"/>
                  </a:lnTo>
                  <a:close/>
                </a:path>
                <a:path w="757555" h="83184">
                  <a:moveTo>
                    <a:pt x="684326" y="6680"/>
                  </a:moveTo>
                  <a:lnTo>
                    <a:pt x="684314" y="4699"/>
                  </a:lnTo>
                  <a:lnTo>
                    <a:pt x="683920" y="5588"/>
                  </a:lnTo>
                  <a:lnTo>
                    <a:pt x="683856" y="6096"/>
                  </a:lnTo>
                  <a:lnTo>
                    <a:pt x="684123" y="6464"/>
                  </a:lnTo>
                  <a:lnTo>
                    <a:pt x="684301" y="6718"/>
                  </a:lnTo>
                  <a:close/>
                </a:path>
                <a:path w="757555" h="83184">
                  <a:moveTo>
                    <a:pt x="686333" y="8953"/>
                  </a:moveTo>
                  <a:lnTo>
                    <a:pt x="686295" y="8648"/>
                  </a:lnTo>
                  <a:lnTo>
                    <a:pt x="686155" y="8890"/>
                  </a:lnTo>
                  <a:lnTo>
                    <a:pt x="686028" y="9131"/>
                  </a:lnTo>
                  <a:lnTo>
                    <a:pt x="686130" y="9423"/>
                  </a:lnTo>
                  <a:lnTo>
                    <a:pt x="686308" y="9309"/>
                  </a:lnTo>
                  <a:lnTo>
                    <a:pt x="686333" y="8953"/>
                  </a:lnTo>
                  <a:close/>
                </a:path>
                <a:path w="757555" h="83184">
                  <a:moveTo>
                    <a:pt x="686879" y="7620"/>
                  </a:moveTo>
                  <a:lnTo>
                    <a:pt x="686269" y="6350"/>
                  </a:lnTo>
                  <a:lnTo>
                    <a:pt x="686333" y="7620"/>
                  </a:lnTo>
                  <a:lnTo>
                    <a:pt x="686181" y="7366"/>
                  </a:lnTo>
                  <a:lnTo>
                    <a:pt x="685647" y="6477"/>
                  </a:lnTo>
                  <a:lnTo>
                    <a:pt x="684377" y="6731"/>
                  </a:lnTo>
                  <a:lnTo>
                    <a:pt x="684974" y="7366"/>
                  </a:lnTo>
                  <a:lnTo>
                    <a:pt x="684364" y="6731"/>
                  </a:lnTo>
                  <a:lnTo>
                    <a:pt x="683425" y="5715"/>
                  </a:lnTo>
                  <a:lnTo>
                    <a:pt x="682993" y="7620"/>
                  </a:lnTo>
                  <a:lnTo>
                    <a:pt x="681494" y="6604"/>
                  </a:lnTo>
                  <a:lnTo>
                    <a:pt x="681812" y="7239"/>
                  </a:lnTo>
                  <a:lnTo>
                    <a:pt x="682231" y="8636"/>
                  </a:lnTo>
                  <a:lnTo>
                    <a:pt x="682028" y="8636"/>
                  </a:lnTo>
                  <a:lnTo>
                    <a:pt x="679881" y="7505"/>
                  </a:lnTo>
                  <a:lnTo>
                    <a:pt x="681558" y="11176"/>
                  </a:lnTo>
                  <a:lnTo>
                    <a:pt x="680351" y="11811"/>
                  </a:lnTo>
                  <a:lnTo>
                    <a:pt x="679488" y="10414"/>
                  </a:lnTo>
                  <a:lnTo>
                    <a:pt x="679411" y="10287"/>
                  </a:lnTo>
                  <a:lnTo>
                    <a:pt x="679538" y="9144"/>
                  </a:lnTo>
                  <a:lnTo>
                    <a:pt x="679869" y="7493"/>
                  </a:lnTo>
                  <a:lnTo>
                    <a:pt x="679907" y="7366"/>
                  </a:lnTo>
                  <a:lnTo>
                    <a:pt x="679831" y="7493"/>
                  </a:lnTo>
                  <a:lnTo>
                    <a:pt x="678853" y="9144"/>
                  </a:lnTo>
                  <a:lnTo>
                    <a:pt x="677964" y="8128"/>
                  </a:lnTo>
                  <a:lnTo>
                    <a:pt x="677951" y="7366"/>
                  </a:lnTo>
                  <a:lnTo>
                    <a:pt x="678319" y="4826"/>
                  </a:lnTo>
                  <a:lnTo>
                    <a:pt x="677519" y="7366"/>
                  </a:lnTo>
                  <a:lnTo>
                    <a:pt x="676592" y="5334"/>
                  </a:lnTo>
                  <a:lnTo>
                    <a:pt x="675855" y="3683"/>
                  </a:lnTo>
                  <a:lnTo>
                    <a:pt x="675106" y="3314"/>
                  </a:lnTo>
                  <a:lnTo>
                    <a:pt x="675284" y="2921"/>
                  </a:lnTo>
                  <a:lnTo>
                    <a:pt x="674674" y="2921"/>
                  </a:lnTo>
                  <a:lnTo>
                    <a:pt x="675424" y="5334"/>
                  </a:lnTo>
                  <a:lnTo>
                    <a:pt x="675132" y="5080"/>
                  </a:lnTo>
                  <a:lnTo>
                    <a:pt x="674992" y="4953"/>
                  </a:lnTo>
                  <a:lnTo>
                    <a:pt x="674674" y="5080"/>
                  </a:lnTo>
                  <a:lnTo>
                    <a:pt x="674522" y="4064"/>
                  </a:lnTo>
                  <a:lnTo>
                    <a:pt x="674522" y="5969"/>
                  </a:lnTo>
                  <a:lnTo>
                    <a:pt x="675347" y="7747"/>
                  </a:lnTo>
                  <a:lnTo>
                    <a:pt x="675449" y="8128"/>
                  </a:lnTo>
                  <a:lnTo>
                    <a:pt x="675068" y="10414"/>
                  </a:lnTo>
                  <a:lnTo>
                    <a:pt x="674509" y="9398"/>
                  </a:lnTo>
                  <a:lnTo>
                    <a:pt x="674370" y="9144"/>
                  </a:lnTo>
                  <a:lnTo>
                    <a:pt x="674535" y="9398"/>
                  </a:lnTo>
                  <a:lnTo>
                    <a:pt x="674814" y="9525"/>
                  </a:lnTo>
                  <a:lnTo>
                    <a:pt x="674585" y="9144"/>
                  </a:lnTo>
                  <a:lnTo>
                    <a:pt x="674370" y="8763"/>
                  </a:lnTo>
                  <a:lnTo>
                    <a:pt x="674344" y="9321"/>
                  </a:lnTo>
                  <a:lnTo>
                    <a:pt x="673798" y="11938"/>
                  </a:lnTo>
                  <a:lnTo>
                    <a:pt x="673519" y="10668"/>
                  </a:lnTo>
                  <a:lnTo>
                    <a:pt x="673252" y="9398"/>
                  </a:lnTo>
                  <a:lnTo>
                    <a:pt x="673112" y="8763"/>
                  </a:lnTo>
                  <a:lnTo>
                    <a:pt x="674344" y="9321"/>
                  </a:lnTo>
                  <a:lnTo>
                    <a:pt x="674344" y="8724"/>
                  </a:lnTo>
                  <a:lnTo>
                    <a:pt x="673836" y="7874"/>
                  </a:lnTo>
                  <a:lnTo>
                    <a:pt x="672401" y="5461"/>
                  </a:lnTo>
                  <a:lnTo>
                    <a:pt x="672998" y="5092"/>
                  </a:lnTo>
                  <a:lnTo>
                    <a:pt x="672744" y="4876"/>
                  </a:lnTo>
                  <a:lnTo>
                    <a:pt x="672630" y="4572"/>
                  </a:lnTo>
                  <a:lnTo>
                    <a:pt x="672528" y="3683"/>
                  </a:lnTo>
                  <a:lnTo>
                    <a:pt x="670775" y="1270"/>
                  </a:lnTo>
                  <a:lnTo>
                    <a:pt x="672630" y="7747"/>
                  </a:lnTo>
                  <a:lnTo>
                    <a:pt x="671093" y="7874"/>
                  </a:lnTo>
                  <a:lnTo>
                    <a:pt x="670991" y="5969"/>
                  </a:lnTo>
                  <a:lnTo>
                    <a:pt x="670636" y="5321"/>
                  </a:lnTo>
                  <a:lnTo>
                    <a:pt x="670661" y="8382"/>
                  </a:lnTo>
                  <a:lnTo>
                    <a:pt x="670433" y="9398"/>
                  </a:lnTo>
                  <a:lnTo>
                    <a:pt x="669239" y="8128"/>
                  </a:lnTo>
                  <a:lnTo>
                    <a:pt x="669544" y="10668"/>
                  </a:lnTo>
                  <a:lnTo>
                    <a:pt x="669010" y="10541"/>
                  </a:lnTo>
                  <a:lnTo>
                    <a:pt x="669709" y="11176"/>
                  </a:lnTo>
                  <a:lnTo>
                    <a:pt x="669772" y="12827"/>
                  </a:lnTo>
                  <a:lnTo>
                    <a:pt x="686142" y="12827"/>
                  </a:lnTo>
                  <a:lnTo>
                    <a:pt x="685965" y="11938"/>
                  </a:lnTo>
                  <a:lnTo>
                    <a:pt x="685939" y="11811"/>
                  </a:lnTo>
                  <a:lnTo>
                    <a:pt x="685393" y="9232"/>
                  </a:lnTo>
                  <a:lnTo>
                    <a:pt x="685520" y="8788"/>
                  </a:lnTo>
                  <a:lnTo>
                    <a:pt x="685584" y="8636"/>
                  </a:lnTo>
                  <a:lnTo>
                    <a:pt x="685838" y="8001"/>
                  </a:lnTo>
                  <a:lnTo>
                    <a:pt x="686066" y="7874"/>
                  </a:lnTo>
                  <a:lnTo>
                    <a:pt x="686181" y="8128"/>
                  </a:lnTo>
                  <a:lnTo>
                    <a:pt x="686295" y="8636"/>
                  </a:lnTo>
                  <a:lnTo>
                    <a:pt x="686739" y="7874"/>
                  </a:lnTo>
                  <a:lnTo>
                    <a:pt x="686879" y="7620"/>
                  </a:lnTo>
                  <a:close/>
                </a:path>
                <a:path w="757555" h="83184">
                  <a:moveTo>
                    <a:pt x="689762" y="21564"/>
                  </a:moveTo>
                  <a:lnTo>
                    <a:pt x="689457" y="21424"/>
                  </a:lnTo>
                  <a:lnTo>
                    <a:pt x="689089" y="21183"/>
                  </a:lnTo>
                  <a:lnTo>
                    <a:pt x="688886" y="21653"/>
                  </a:lnTo>
                  <a:lnTo>
                    <a:pt x="689317" y="22186"/>
                  </a:lnTo>
                  <a:lnTo>
                    <a:pt x="689571" y="22021"/>
                  </a:lnTo>
                  <a:lnTo>
                    <a:pt x="689762" y="21564"/>
                  </a:lnTo>
                  <a:close/>
                </a:path>
                <a:path w="757555" h="83184">
                  <a:moveTo>
                    <a:pt x="691870" y="6756"/>
                  </a:moveTo>
                  <a:lnTo>
                    <a:pt x="691083" y="4826"/>
                  </a:lnTo>
                  <a:lnTo>
                    <a:pt x="690905" y="7366"/>
                  </a:lnTo>
                  <a:lnTo>
                    <a:pt x="691870" y="6756"/>
                  </a:lnTo>
                  <a:close/>
                </a:path>
                <a:path w="757555" h="83184">
                  <a:moveTo>
                    <a:pt x="692518" y="6350"/>
                  </a:moveTo>
                  <a:lnTo>
                    <a:pt x="692010" y="6680"/>
                  </a:lnTo>
                  <a:lnTo>
                    <a:pt x="691959" y="6972"/>
                  </a:lnTo>
                  <a:lnTo>
                    <a:pt x="692480" y="8255"/>
                  </a:lnTo>
                  <a:lnTo>
                    <a:pt x="692518" y="6350"/>
                  </a:lnTo>
                  <a:close/>
                </a:path>
                <a:path w="757555" h="83184">
                  <a:moveTo>
                    <a:pt x="701281" y="22860"/>
                  </a:moveTo>
                  <a:lnTo>
                    <a:pt x="701205" y="22567"/>
                  </a:lnTo>
                  <a:lnTo>
                    <a:pt x="699312" y="20193"/>
                  </a:lnTo>
                  <a:lnTo>
                    <a:pt x="700328" y="23368"/>
                  </a:lnTo>
                  <a:lnTo>
                    <a:pt x="701281" y="22860"/>
                  </a:lnTo>
                  <a:close/>
                </a:path>
                <a:path w="757555" h="83184">
                  <a:moveTo>
                    <a:pt x="701395" y="6985"/>
                  </a:moveTo>
                  <a:lnTo>
                    <a:pt x="701230" y="6896"/>
                  </a:lnTo>
                  <a:lnTo>
                    <a:pt x="701395" y="6985"/>
                  </a:lnTo>
                  <a:close/>
                </a:path>
                <a:path w="757555" h="83184">
                  <a:moveTo>
                    <a:pt x="711708" y="7251"/>
                  </a:moveTo>
                  <a:lnTo>
                    <a:pt x="710869" y="6286"/>
                  </a:lnTo>
                  <a:lnTo>
                    <a:pt x="710996" y="7404"/>
                  </a:lnTo>
                  <a:lnTo>
                    <a:pt x="711352" y="7048"/>
                  </a:lnTo>
                  <a:lnTo>
                    <a:pt x="711708" y="7251"/>
                  </a:lnTo>
                  <a:close/>
                </a:path>
                <a:path w="757555" h="83184">
                  <a:moveTo>
                    <a:pt x="712038" y="7620"/>
                  </a:moveTo>
                  <a:lnTo>
                    <a:pt x="711936" y="7404"/>
                  </a:lnTo>
                  <a:lnTo>
                    <a:pt x="711708" y="7251"/>
                  </a:lnTo>
                  <a:lnTo>
                    <a:pt x="712038" y="7620"/>
                  </a:lnTo>
                  <a:close/>
                </a:path>
                <a:path w="757555" h="83184">
                  <a:moveTo>
                    <a:pt x="716191" y="3048"/>
                  </a:moveTo>
                  <a:lnTo>
                    <a:pt x="716102" y="2616"/>
                  </a:lnTo>
                  <a:lnTo>
                    <a:pt x="716013" y="2247"/>
                  </a:lnTo>
                  <a:lnTo>
                    <a:pt x="715949" y="2019"/>
                  </a:lnTo>
                  <a:lnTo>
                    <a:pt x="716000" y="2387"/>
                  </a:lnTo>
                  <a:lnTo>
                    <a:pt x="716102" y="2730"/>
                  </a:lnTo>
                  <a:lnTo>
                    <a:pt x="716191" y="3048"/>
                  </a:lnTo>
                  <a:close/>
                </a:path>
                <a:path w="757555" h="83184">
                  <a:moveTo>
                    <a:pt x="718705" y="8788"/>
                  </a:moveTo>
                  <a:lnTo>
                    <a:pt x="718604" y="6858"/>
                  </a:lnTo>
                  <a:lnTo>
                    <a:pt x="718108" y="6350"/>
                  </a:lnTo>
                  <a:lnTo>
                    <a:pt x="718172" y="6756"/>
                  </a:lnTo>
                  <a:lnTo>
                    <a:pt x="718705" y="8788"/>
                  </a:lnTo>
                  <a:close/>
                </a:path>
                <a:path w="757555" h="83184">
                  <a:moveTo>
                    <a:pt x="718820" y="9271"/>
                  </a:moveTo>
                  <a:lnTo>
                    <a:pt x="718705" y="8788"/>
                  </a:lnTo>
                  <a:lnTo>
                    <a:pt x="718667" y="9232"/>
                  </a:lnTo>
                  <a:lnTo>
                    <a:pt x="718820" y="9271"/>
                  </a:lnTo>
                  <a:close/>
                </a:path>
                <a:path w="757555" h="83184">
                  <a:moveTo>
                    <a:pt x="722630" y="2654"/>
                  </a:moveTo>
                  <a:lnTo>
                    <a:pt x="722604" y="1778"/>
                  </a:lnTo>
                  <a:lnTo>
                    <a:pt x="722579" y="1231"/>
                  </a:lnTo>
                  <a:lnTo>
                    <a:pt x="722414" y="2692"/>
                  </a:lnTo>
                  <a:lnTo>
                    <a:pt x="722630" y="2654"/>
                  </a:lnTo>
                  <a:close/>
                </a:path>
                <a:path w="757555" h="83184">
                  <a:moveTo>
                    <a:pt x="725970" y="16446"/>
                  </a:moveTo>
                  <a:lnTo>
                    <a:pt x="725932" y="16268"/>
                  </a:lnTo>
                  <a:lnTo>
                    <a:pt x="725817" y="16002"/>
                  </a:lnTo>
                  <a:lnTo>
                    <a:pt x="725690" y="15735"/>
                  </a:lnTo>
                  <a:lnTo>
                    <a:pt x="725754" y="15976"/>
                  </a:lnTo>
                  <a:lnTo>
                    <a:pt x="725843" y="16243"/>
                  </a:lnTo>
                  <a:lnTo>
                    <a:pt x="725970" y="16446"/>
                  </a:lnTo>
                  <a:close/>
                </a:path>
                <a:path w="757555" h="83184">
                  <a:moveTo>
                    <a:pt x="728814" y="13716"/>
                  </a:moveTo>
                  <a:lnTo>
                    <a:pt x="728738" y="13081"/>
                  </a:lnTo>
                  <a:lnTo>
                    <a:pt x="727710" y="11684"/>
                  </a:lnTo>
                  <a:lnTo>
                    <a:pt x="728027" y="14097"/>
                  </a:lnTo>
                  <a:lnTo>
                    <a:pt x="728814" y="13716"/>
                  </a:lnTo>
                  <a:close/>
                </a:path>
                <a:path w="757555" h="83184">
                  <a:moveTo>
                    <a:pt x="731304" y="2844"/>
                  </a:moveTo>
                  <a:lnTo>
                    <a:pt x="731215" y="2298"/>
                  </a:lnTo>
                  <a:lnTo>
                    <a:pt x="731088" y="1638"/>
                  </a:lnTo>
                  <a:lnTo>
                    <a:pt x="730885" y="812"/>
                  </a:lnTo>
                  <a:lnTo>
                    <a:pt x="730669" y="711"/>
                  </a:lnTo>
                  <a:lnTo>
                    <a:pt x="731062" y="3632"/>
                  </a:lnTo>
                  <a:lnTo>
                    <a:pt x="731202" y="4914"/>
                  </a:lnTo>
                  <a:lnTo>
                    <a:pt x="731126" y="3695"/>
                  </a:lnTo>
                  <a:lnTo>
                    <a:pt x="731177" y="3098"/>
                  </a:lnTo>
                  <a:lnTo>
                    <a:pt x="731304" y="2844"/>
                  </a:lnTo>
                  <a:close/>
                </a:path>
                <a:path w="757555" h="83184">
                  <a:moveTo>
                    <a:pt x="735190" y="16357"/>
                  </a:moveTo>
                  <a:lnTo>
                    <a:pt x="735164" y="15836"/>
                  </a:lnTo>
                  <a:lnTo>
                    <a:pt x="735101" y="15455"/>
                  </a:lnTo>
                  <a:lnTo>
                    <a:pt x="735063" y="15113"/>
                  </a:lnTo>
                  <a:lnTo>
                    <a:pt x="735190" y="16357"/>
                  </a:lnTo>
                  <a:close/>
                </a:path>
                <a:path w="757555" h="83184">
                  <a:moveTo>
                    <a:pt x="737044" y="5969"/>
                  </a:moveTo>
                  <a:lnTo>
                    <a:pt x="736447" y="6311"/>
                  </a:lnTo>
                  <a:lnTo>
                    <a:pt x="736371" y="6705"/>
                  </a:lnTo>
                  <a:lnTo>
                    <a:pt x="736498" y="7315"/>
                  </a:lnTo>
                  <a:lnTo>
                    <a:pt x="737044" y="5969"/>
                  </a:lnTo>
                  <a:close/>
                </a:path>
                <a:path w="757555" h="83184">
                  <a:moveTo>
                    <a:pt x="738746" y="16751"/>
                  </a:moveTo>
                  <a:lnTo>
                    <a:pt x="738644" y="15748"/>
                  </a:lnTo>
                  <a:lnTo>
                    <a:pt x="738581" y="15875"/>
                  </a:lnTo>
                  <a:lnTo>
                    <a:pt x="738492" y="16560"/>
                  </a:lnTo>
                  <a:lnTo>
                    <a:pt x="738746" y="16751"/>
                  </a:lnTo>
                  <a:close/>
                </a:path>
                <a:path w="757555" h="83184">
                  <a:moveTo>
                    <a:pt x="739609" y="17399"/>
                  </a:moveTo>
                  <a:lnTo>
                    <a:pt x="738746" y="16751"/>
                  </a:lnTo>
                  <a:lnTo>
                    <a:pt x="738898" y="18288"/>
                  </a:lnTo>
                  <a:lnTo>
                    <a:pt x="739609" y="17399"/>
                  </a:lnTo>
                  <a:close/>
                </a:path>
                <a:path w="757555" h="83184">
                  <a:moveTo>
                    <a:pt x="745375" y="3505"/>
                  </a:moveTo>
                  <a:lnTo>
                    <a:pt x="745274" y="3759"/>
                  </a:lnTo>
                  <a:lnTo>
                    <a:pt x="745375" y="3505"/>
                  </a:lnTo>
                  <a:close/>
                </a:path>
                <a:path w="757555" h="83184">
                  <a:moveTo>
                    <a:pt x="746988" y="16332"/>
                  </a:moveTo>
                  <a:lnTo>
                    <a:pt x="745693" y="13144"/>
                  </a:lnTo>
                  <a:lnTo>
                    <a:pt x="745629" y="14986"/>
                  </a:lnTo>
                  <a:lnTo>
                    <a:pt x="746048" y="15163"/>
                  </a:lnTo>
                  <a:lnTo>
                    <a:pt x="746937" y="17081"/>
                  </a:lnTo>
                  <a:lnTo>
                    <a:pt x="746988" y="16332"/>
                  </a:lnTo>
                  <a:close/>
                </a:path>
                <a:path w="757555" h="83184">
                  <a:moveTo>
                    <a:pt x="747293" y="16471"/>
                  </a:moveTo>
                  <a:lnTo>
                    <a:pt x="747141" y="16725"/>
                  </a:lnTo>
                  <a:lnTo>
                    <a:pt x="747293" y="17081"/>
                  </a:lnTo>
                  <a:lnTo>
                    <a:pt x="747293" y="16471"/>
                  </a:lnTo>
                  <a:close/>
                </a:path>
                <a:path w="757555" h="83184">
                  <a:moveTo>
                    <a:pt x="747293" y="15494"/>
                  </a:moveTo>
                  <a:lnTo>
                    <a:pt x="747280" y="15252"/>
                  </a:lnTo>
                  <a:lnTo>
                    <a:pt x="747242" y="14922"/>
                  </a:lnTo>
                  <a:lnTo>
                    <a:pt x="747179" y="14414"/>
                  </a:lnTo>
                  <a:lnTo>
                    <a:pt x="747293" y="15494"/>
                  </a:lnTo>
                  <a:close/>
                </a:path>
                <a:path w="757555" h="83184">
                  <a:moveTo>
                    <a:pt x="748792" y="14871"/>
                  </a:moveTo>
                  <a:lnTo>
                    <a:pt x="748576" y="14973"/>
                  </a:lnTo>
                  <a:lnTo>
                    <a:pt x="748449" y="14960"/>
                  </a:lnTo>
                  <a:lnTo>
                    <a:pt x="748614" y="15024"/>
                  </a:lnTo>
                  <a:lnTo>
                    <a:pt x="748792" y="14871"/>
                  </a:lnTo>
                  <a:close/>
                </a:path>
                <a:path w="757555" h="83184">
                  <a:moveTo>
                    <a:pt x="748868" y="12255"/>
                  </a:moveTo>
                  <a:lnTo>
                    <a:pt x="748766" y="11303"/>
                  </a:lnTo>
                  <a:lnTo>
                    <a:pt x="748499" y="10083"/>
                  </a:lnTo>
                  <a:lnTo>
                    <a:pt x="748131" y="10033"/>
                  </a:lnTo>
                  <a:lnTo>
                    <a:pt x="748118" y="9779"/>
                  </a:lnTo>
                  <a:lnTo>
                    <a:pt x="748093" y="9398"/>
                  </a:lnTo>
                  <a:lnTo>
                    <a:pt x="747890" y="5588"/>
                  </a:lnTo>
                  <a:lnTo>
                    <a:pt x="747369" y="9398"/>
                  </a:lnTo>
                  <a:lnTo>
                    <a:pt x="746925" y="8128"/>
                  </a:lnTo>
                  <a:lnTo>
                    <a:pt x="746620" y="6858"/>
                  </a:lnTo>
                  <a:lnTo>
                    <a:pt x="746493" y="6350"/>
                  </a:lnTo>
                  <a:lnTo>
                    <a:pt x="746620" y="5588"/>
                  </a:lnTo>
                  <a:lnTo>
                    <a:pt x="746772" y="5321"/>
                  </a:lnTo>
                  <a:lnTo>
                    <a:pt x="746645" y="4876"/>
                  </a:lnTo>
                  <a:lnTo>
                    <a:pt x="745718" y="3175"/>
                  </a:lnTo>
                  <a:lnTo>
                    <a:pt x="746391" y="6858"/>
                  </a:lnTo>
                  <a:lnTo>
                    <a:pt x="745655" y="5207"/>
                  </a:lnTo>
                  <a:lnTo>
                    <a:pt x="745324" y="4445"/>
                  </a:lnTo>
                  <a:lnTo>
                    <a:pt x="745274" y="3810"/>
                  </a:lnTo>
                  <a:lnTo>
                    <a:pt x="744728" y="5207"/>
                  </a:lnTo>
                  <a:lnTo>
                    <a:pt x="744626" y="3937"/>
                  </a:lnTo>
                  <a:lnTo>
                    <a:pt x="744232" y="2540"/>
                  </a:lnTo>
                  <a:lnTo>
                    <a:pt x="744194" y="2260"/>
                  </a:lnTo>
                  <a:lnTo>
                    <a:pt x="744677" y="2794"/>
                  </a:lnTo>
                  <a:lnTo>
                    <a:pt x="744194" y="2159"/>
                  </a:lnTo>
                  <a:lnTo>
                    <a:pt x="742937" y="508"/>
                  </a:lnTo>
                  <a:lnTo>
                    <a:pt x="743026" y="6350"/>
                  </a:lnTo>
                  <a:lnTo>
                    <a:pt x="742035" y="3302"/>
                  </a:lnTo>
                  <a:lnTo>
                    <a:pt x="742073" y="2794"/>
                  </a:lnTo>
                  <a:lnTo>
                    <a:pt x="740422" y="4572"/>
                  </a:lnTo>
                  <a:lnTo>
                    <a:pt x="742226" y="5969"/>
                  </a:lnTo>
                  <a:lnTo>
                    <a:pt x="742264" y="6680"/>
                  </a:lnTo>
                  <a:lnTo>
                    <a:pt x="741591" y="9906"/>
                  </a:lnTo>
                  <a:lnTo>
                    <a:pt x="741438" y="9398"/>
                  </a:lnTo>
                  <a:lnTo>
                    <a:pt x="741375" y="9144"/>
                  </a:lnTo>
                  <a:lnTo>
                    <a:pt x="740892" y="7493"/>
                  </a:lnTo>
                  <a:lnTo>
                    <a:pt x="740308" y="5461"/>
                  </a:lnTo>
                  <a:lnTo>
                    <a:pt x="739394" y="2286"/>
                  </a:lnTo>
                  <a:lnTo>
                    <a:pt x="739724" y="5461"/>
                  </a:lnTo>
                  <a:lnTo>
                    <a:pt x="739406" y="5334"/>
                  </a:lnTo>
                  <a:lnTo>
                    <a:pt x="739101" y="5207"/>
                  </a:lnTo>
                  <a:lnTo>
                    <a:pt x="738962" y="3937"/>
                  </a:lnTo>
                  <a:lnTo>
                    <a:pt x="738581" y="6223"/>
                  </a:lnTo>
                  <a:lnTo>
                    <a:pt x="739305" y="5334"/>
                  </a:lnTo>
                  <a:lnTo>
                    <a:pt x="739216" y="7493"/>
                  </a:lnTo>
                  <a:lnTo>
                    <a:pt x="738581" y="6223"/>
                  </a:lnTo>
                  <a:lnTo>
                    <a:pt x="737819" y="4699"/>
                  </a:lnTo>
                  <a:lnTo>
                    <a:pt x="736879" y="9144"/>
                  </a:lnTo>
                  <a:lnTo>
                    <a:pt x="736828" y="8890"/>
                  </a:lnTo>
                  <a:lnTo>
                    <a:pt x="736587" y="7747"/>
                  </a:lnTo>
                  <a:lnTo>
                    <a:pt x="736498" y="7315"/>
                  </a:lnTo>
                  <a:lnTo>
                    <a:pt x="736320" y="7747"/>
                  </a:lnTo>
                  <a:lnTo>
                    <a:pt x="736079" y="6604"/>
                  </a:lnTo>
                  <a:lnTo>
                    <a:pt x="736307" y="6388"/>
                  </a:lnTo>
                  <a:lnTo>
                    <a:pt x="735863" y="4191"/>
                  </a:lnTo>
                  <a:lnTo>
                    <a:pt x="735926" y="5969"/>
                  </a:lnTo>
                  <a:lnTo>
                    <a:pt x="735901" y="5778"/>
                  </a:lnTo>
                  <a:lnTo>
                    <a:pt x="735914" y="6604"/>
                  </a:lnTo>
                  <a:lnTo>
                    <a:pt x="735799" y="5321"/>
                  </a:lnTo>
                  <a:lnTo>
                    <a:pt x="735164" y="2413"/>
                  </a:lnTo>
                  <a:lnTo>
                    <a:pt x="735330" y="8890"/>
                  </a:lnTo>
                  <a:lnTo>
                    <a:pt x="735190" y="8636"/>
                  </a:lnTo>
                  <a:lnTo>
                    <a:pt x="735126" y="8509"/>
                  </a:lnTo>
                  <a:lnTo>
                    <a:pt x="734606" y="7493"/>
                  </a:lnTo>
                  <a:lnTo>
                    <a:pt x="734187" y="6680"/>
                  </a:lnTo>
                  <a:lnTo>
                    <a:pt x="734060" y="6223"/>
                  </a:lnTo>
                  <a:lnTo>
                    <a:pt x="733894" y="3683"/>
                  </a:lnTo>
                  <a:lnTo>
                    <a:pt x="734923" y="5080"/>
                  </a:lnTo>
                  <a:lnTo>
                    <a:pt x="734212" y="3683"/>
                  </a:lnTo>
                  <a:lnTo>
                    <a:pt x="733679" y="2667"/>
                  </a:lnTo>
                  <a:lnTo>
                    <a:pt x="733933" y="7493"/>
                  </a:lnTo>
                  <a:lnTo>
                    <a:pt x="733704" y="6858"/>
                  </a:lnTo>
                  <a:lnTo>
                    <a:pt x="733602" y="6604"/>
                  </a:lnTo>
                  <a:lnTo>
                    <a:pt x="731875" y="1905"/>
                  </a:lnTo>
                  <a:lnTo>
                    <a:pt x="731520" y="2540"/>
                  </a:lnTo>
                  <a:lnTo>
                    <a:pt x="731418" y="3683"/>
                  </a:lnTo>
                  <a:lnTo>
                    <a:pt x="731875" y="6604"/>
                  </a:lnTo>
                  <a:lnTo>
                    <a:pt x="731748" y="6477"/>
                  </a:lnTo>
                  <a:lnTo>
                    <a:pt x="731494" y="6223"/>
                  </a:lnTo>
                  <a:lnTo>
                    <a:pt x="729996" y="4699"/>
                  </a:lnTo>
                  <a:lnTo>
                    <a:pt x="729005" y="6223"/>
                  </a:lnTo>
                  <a:lnTo>
                    <a:pt x="728878" y="4826"/>
                  </a:lnTo>
                  <a:lnTo>
                    <a:pt x="726427" y="4445"/>
                  </a:lnTo>
                  <a:lnTo>
                    <a:pt x="725093" y="3314"/>
                  </a:lnTo>
                  <a:lnTo>
                    <a:pt x="725411" y="6477"/>
                  </a:lnTo>
                  <a:lnTo>
                    <a:pt x="724154" y="5969"/>
                  </a:lnTo>
                  <a:lnTo>
                    <a:pt x="723430" y="6858"/>
                  </a:lnTo>
                  <a:lnTo>
                    <a:pt x="723303" y="5969"/>
                  </a:lnTo>
                  <a:lnTo>
                    <a:pt x="723201" y="5207"/>
                  </a:lnTo>
                  <a:lnTo>
                    <a:pt x="723315" y="2921"/>
                  </a:lnTo>
                  <a:lnTo>
                    <a:pt x="723417" y="2540"/>
                  </a:lnTo>
                  <a:lnTo>
                    <a:pt x="722630" y="2667"/>
                  </a:lnTo>
                  <a:lnTo>
                    <a:pt x="722604" y="4064"/>
                  </a:lnTo>
                  <a:lnTo>
                    <a:pt x="722490" y="4699"/>
                  </a:lnTo>
                  <a:lnTo>
                    <a:pt x="722045" y="5207"/>
                  </a:lnTo>
                  <a:lnTo>
                    <a:pt x="721791" y="2286"/>
                  </a:lnTo>
                  <a:lnTo>
                    <a:pt x="720775" y="2667"/>
                  </a:lnTo>
                  <a:lnTo>
                    <a:pt x="720217" y="5969"/>
                  </a:lnTo>
                  <a:lnTo>
                    <a:pt x="718578" y="4318"/>
                  </a:lnTo>
                  <a:lnTo>
                    <a:pt x="718908" y="6858"/>
                  </a:lnTo>
                  <a:lnTo>
                    <a:pt x="719023" y="7239"/>
                  </a:lnTo>
                  <a:lnTo>
                    <a:pt x="720648" y="11049"/>
                  </a:lnTo>
                  <a:lnTo>
                    <a:pt x="720737" y="11557"/>
                  </a:lnTo>
                  <a:lnTo>
                    <a:pt x="719670" y="13462"/>
                  </a:lnTo>
                  <a:lnTo>
                    <a:pt x="719543" y="12827"/>
                  </a:lnTo>
                  <a:lnTo>
                    <a:pt x="719302" y="11557"/>
                  </a:lnTo>
                  <a:lnTo>
                    <a:pt x="719277" y="11430"/>
                  </a:lnTo>
                  <a:lnTo>
                    <a:pt x="719061" y="10287"/>
                  </a:lnTo>
                  <a:lnTo>
                    <a:pt x="719023" y="10033"/>
                  </a:lnTo>
                  <a:lnTo>
                    <a:pt x="718985" y="10287"/>
                  </a:lnTo>
                  <a:lnTo>
                    <a:pt x="718705" y="9779"/>
                  </a:lnTo>
                  <a:lnTo>
                    <a:pt x="718667" y="9232"/>
                  </a:lnTo>
                  <a:lnTo>
                    <a:pt x="718299" y="9144"/>
                  </a:lnTo>
                  <a:lnTo>
                    <a:pt x="718096" y="7747"/>
                  </a:lnTo>
                  <a:lnTo>
                    <a:pt x="717981" y="6985"/>
                  </a:lnTo>
                  <a:lnTo>
                    <a:pt x="717702" y="7747"/>
                  </a:lnTo>
                  <a:lnTo>
                    <a:pt x="717562" y="6477"/>
                  </a:lnTo>
                  <a:lnTo>
                    <a:pt x="717613" y="5842"/>
                  </a:lnTo>
                  <a:lnTo>
                    <a:pt x="718083" y="6858"/>
                  </a:lnTo>
                  <a:lnTo>
                    <a:pt x="718108" y="6350"/>
                  </a:lnTo>
                  <a:lnTo>
                    <a:pt x="718121" y="6223"/>
                  </a:lnTo>
                  <a:lnTo>
                    <a:pt x="718134" y="5969"/>
                  </a:lnTo>
                  <a:lnTo>
                    <a:pt x="717829" y="5842"/>
                  </a:lnTo>
                  <a:lnTo>
                    <a:pt x="717524" y="5715"/>
                  </a:lnTo>
                  <a:lnTo>
                    <a:pt x="716661" y="4572"/>
                  </a:lnTo>
                  <a:lnTo>
                    <a:pt x="716191" y="3048"/>
                  </a:lnTo>
                  <a:lnTo>
                    <a:pt x="716407" y="4191"/>
                  </a:lnTo>
                  <a:lnTo>
                    <a:pt x="716508" y="5969"/>
                  </a:lnTo>
                  <a:lnTo>
                    <a:pt x="716267" y="6223"/>
                  </a:lnTo>
                  <a:lnTo>
                    <a:pt x="715238" y="6477"/>
                  </a:lnTo>
                  <a:lnTo>
                    <a:pt x="715302" y="5969"/>
                  </a:lnTo>
                  <a:lnTo>
                    <a:pt x="715467" y="4318"/>
                  </a:lnTo>
                  <a:lnTo>
                    <a:pt x="715429" y="3683"/>
                  </a:lnTo>
                  <a:lnTo>
                    <a:pt x="714743" y="2794"/>
                  </a:lnTo>
                  <a:lnTo>
                    <a:pt x="714705" y="4318"/>
                  </a:lnTo>
                  <a:lnTo>
                    <a:pt x="713803" y="2921"/>
                  </a:lnTo>
                  <a:lnTo>
                    <a:pt x="714286" y="5969"/>
                  </a:lnTo>
                  <a:lnTo>
                    <a:pt x="713981" y="5969"/>
                  </a:lnTo>
                  <a:lnTo>
                    <a:pt x="713816" y="5207"/>
                  </a:lnTo>
                  <a:lnTo>
                    <a:pt x="713714" y="4699"/>
                  </a:lnTo>
                  <a:lnTo>
                    <a:pt x="713435" y="3810"/>
                  </a:lnTo>
                  <a:lnTo>
                    <a:pt x="713117" y="5207"/>
                  </a:lnTo>
                  <a:lnTo>
                    <a:pt x="710971" y="4572"/>
                  </a:lnTo>
                  <a:lnTo>
                    <a:pt x="712038" y="7620"/>
                  </a:lnTo>
                  <a:lnTo>
                    <a:pt x="712089" y="7747"/>
                  </a:lnTo>
                  <a:lnTo>
                    <a:pt x="712266" y="7874"/>
                  </a:lnTo>
                  <a:lnTo>
                    <a:pt x="712254" y="8001"/>
                  </a:lnTo>
                  <a:lnTo>
                    <a:pt x="712139" y="8255"/>
                  </a:lnTo>
                  <a:lnTo>
                    <a:pt x="710920" y="11430"/>
                  </a:lnTo>
                  <a:lnTo>
                    <a:pt x="710615" y="10922"/>
                  </a:lnTo>
                  <a:lnTo>
                    <a:pt x="709383" y="8890"/>
                  </a:lnTo>
                  <a:lnTo>
                    <a:pt x="709155" y="8509"/>
                  </a:lnTo>
                  <a:lnTo>
                    <a:pt x="708240" y="6985"/>
                  </a:lnTo>
                  <a:lnTo>
                    <a:pt x="706691" y="8509"/>
                  </a:lnTo>
                  <a:lnTo>
                    <a:pt x="706526" y="7493"/>
                  </a:lnTo>
                  <a:lnTo>
                    <a:pt x="705662" y="8890"/>
                  </a:lnTo>
                  <a:lnTo>
                    <a:pt x="704291" y="8509"/>
                  </a:lnTo>
                  <a:lnTo>
                    <a:pt x="703897" y="10922"/>
                  </a:lnTo>
                  <a:lnTo>
                    <a:pt x="703580" y="10922"/>
                  </a:lnTo>
                  <a:lnTo>
                    <a:pt x="703173" y="9906"/>
                  </a:lnTo>
                  <a:lnTo>
                    <a:pt x="702970" y="9398"/>
                  </a:lnTo>
                  <a:lnTo>
                    <a:pt x="702843" y="8636"/>
                  </a:lnTo>
                  <a:lnTo>
                    <a:pt x="702805" y="7874"/>
                  </a:lnTo>
                  <a:lnTo>
                    <a:pt x="702310" y="8509"/>
                  </a:lnTo>
                  <a:lnTo>
                    <a:pt x="702221" y="9906"/>
                  </a:lnTo>
                  <a:lnTo>
                    <a:pt x="700786" y="8509"/>
                  </a:lnTo>
                  <a:lnTo>
                    <a:pt x="701027" y="7620"/>
                  </a:lnTo>
                  <a:lnTo>
                    <a:pt x="701205" y="6972"/>
                  </a:lnTo>
                  <a:lnTo>
                    <a:pt x="701306" y="6604"/>
                  </a:lnTo>
                  <a:lnTo>
                    <a:pt x="701014" y="6680"/>
                  </a:lnTo>
                  <a:lnTo>
                    <a:pt x="700887" y="6705"/>
                  </a:lnTo>
                  <a:lnTo>
                    <a:pt x="700278" y="6388"/>
                  </a:lnTo>
                  <a:lnTo>
                    <a:pt x="700176" y="6223"/>
                  </a:lnTo>
                  <a:lnTo>
                    <a:pt x="699719" y="4699"/>
                  </a:lnTo>
                  <a:lnTo>
                    <a:pt x="699033" y="7620"/>
                  </a:lnTo>
                  <a:lnTo>
                    <a:pt x="699008" y="4953"/>
                  </a:lnTo>
                  <a:lnTo>
                    <a:pt x="697725" y="4572"/>
                  </a:lnTo>
                  <a:lnTo>
                    <a:pt x="697547" y="4953"/>
                  </a:lnTo>
                  <a:lnTo>
                    <a:pt x="697433" y="5461"/>
                  </a:lnTo>
                  <a:lnTo>
                    <a:pt x="698157" y="6705"/>
                  </a:lnTo>
                  <a:lnTo>
                    <a:pt x="698258" y="7239"/>
                  </a:lnTo>
                  <a:lnTo>
                    <a:pt x="697877" y="7620"/>
                  </a:lnTo>
                  <a:lnTo>
                    <a:pt x="696836" y="7366"/>
                  </a:lnTo>
                  <a:lnTo>
                    <a:pt x="696582" y="4191"/>
                  </a:lnTo>
                  <a:lnTo>
                    <a:pt x="696455" y="3683"/>
                  </a:lnTo>
                  <a:lnTo>
                    <a:pt x="693750" y="0"/>
                  </a:lnTo>
                  <a:lnTo>
                    <a:pt x="693826" y="11557"/>
                  </a:lnTo>
                  <a:lnTo>
                    <a:pt x="692950" y="9398"/>
                  </a:lnTo>
                  <a:lnTo>
                    <a:pt x="692899" y="9271"/>
                  </a:lnTo>
                  <a:lnTo>
                    <a:pt x="692480" y="8255"/>
                  </a:lnTo>
                  <a:lnTo>
                    <a:pt x="692454" y="9271"/>
                  </a:lnTo>
                  <a:lnTo>
                    <a:pt x="691400" y="8890"/>
                  </a:lnTo>
                  <a:lnTo>
                    <a:pt x="689584" y="4191"/>
                  </a:lnTo>
                  <a:lnTo>
                    <a:pt x="689279" y="4191"/>
                  </a:lnTo>
                  <a:lnTo>
                    <a:pt x="687628" y="2540"/>
                  </a:lnTo>
                  <a:lnTo>
                    <a:pt x="688809" y="9398"/>
                  </a:lnTo>
                  <a:lnTo>
                    <a:pt x="687197" y="8382"/>
                  </a:lnTo>
                  <a:lnTo>
                    <a:pt x="687514" y="9321"/>
                  </a:lnTo>
                  <a:lnTo>
                    <a:pt x="687641" y="9779"/>
                  </a:lnTo>
                  <a:lnTo>
                    <a:pt x="688073" y="11811"/>
                  </a:lnTo>
                  <a:lnTo>
                    <a:pt x="688200" y="12954"/>
                  </a:lnTo>
                  <a:lnTo>
                    <a:pt x="687412" y="14097"/>
                  </a:lnTo>
                  <a:lnTo>
                    <a:pt x="686358" y="13843"/>
                  </a:lnTo>
                  <a:lnTo>
                    <a:pt x="686168" y="12954"/>
                  </a:lnTo>
                  <a:lnTo>
                    <a:pt x="669785" y="12954"/>
                  </a:lnTo>
                  <a:lnTo>
                    <a:pt x="669150" y="12954"/>
                  </a:lnTo>
                  <a:lnTo>
                    <a:pt x="668680" y="13462"/>
                  </a:lnTo>
                  <a:lnTo>
                    <a:pt x="668553" y="15240"/>
                  </a:lnTo>
                  <a:lnTo>
                    <a:pt x="668477" y="14986"/>
                  </a:lnTo>
                  <a:lnTo>
                    <a:pt x="667296" y="11176"/>
                  </a:lnTo>
                  <a:lnTo>
                    <a:pt x="666559" y="8763"/>
                  </a:lnTo>
                  <a:lnTo>
                    <a:pt x="665848" y="11176"/>
                  </a:lnTo>
                  <a:lnTo>
                    <a:pt x="665772" y="11049"/>
                  </a:lnTo>
                  <a:lnTo>
                    <a:pt x="665251" y="10083"/>
                  </a:lnTo>
                  <a:lnTo>
                    <a:pt x="665200" y="9017"/>
                  </a:lnTo>
                  <a:lnTo>
                    <a:pt x="665111" y="7835"/>
                  </a:lnTo>
                  <a:lnTo>
                    <a:pt x="665111" y="14986"/>
                  </a:lnTo>
                  <a:lnTo>
                    <a:pt x="664540" y="13589"/>
                  </a:lnTo>
                  <a:lnTo>
                    <a:pt x="664235" y="12827"/>
                  </a:lnTo>
                  <a:lnTo>
                    <a:pt x="664057" y="12395"/>
                  </a:lnTo>
                  <a:lnTo>
                    <a:pt x="663956" y="12827"/>
                  </a:lnTo>
                  <a:lnTo>
                    <a:pt x="663879" y="11950"/>
                  </a:lnTo>
                  <a:lnTo>
                    <a:pt x="664057" y="12395"/>
                  </a:lnTo>
                  <a:lnTo>
                    <a:pt x="664298" y="11430"/>
                  </a:lnTo>
                  <a:lnTo>
                    <a:pt x="664387" y="11049"/>
                  </a:lnTo>
                  <a:lnTo>
                    <a:pt x="664679" y="11303"/>
                  </a:lnTo>
                  <a:lnTo>
                    <a:pt x="664768" y="11811"/>
                  </a:lnTo>
                  <a:lnTo>
                    <a:pt x="664641" y="13462"/>
                  </a:lnTo>
                  <a:lnTo>
                    <a:pt x="665111" y="14986"/>
                  </a:lnTo>
                  <a:lnTo>
                    <a:pt x="665111" y="7835"/>
                  </a:lnTo>
                  <a:lnTo>
                    <a:pt x="665086" y="7493"/>
                  </a:lnTo>
                  <a:lnTo>
                    <a:pt x="664692" y="6858"/>
                  </a:lnTo>
                  <a:lnTo>
                    <a:pt x="664019" y="9093"/>
                  </a:lnTo>
                  <a:lnTo>
                    <a:pt x="663333" y="12827"/>
                  </a:lnTo>
                  <a:lnTo>
                    <a:pt x="663689" y="12827"/>
                  </a:lnTo>
                  <a:lnTo>
                    <a:pt x="663778" y="17399"/>
                  </a:lnTo>
                  <a:lnTo>
                    <a:pt x="662482" y="15113"/>
                  </a:lnTo>
                  <a:lnTo>
                    <a:pt x="662393" y="14859"/>
                  </a:lnTo>
                  <a:lnTo>
                    <a:pt x="662343" y="14605"/>
                  </a:lnTo>
                  <a:lnTo>
                    <a:pt x="662012" y="12446"/>
                  </a:lnTo>
                  <a:lnTo>
                    <a:pt x="661530" y="9398"/>
                  </a:lnTo>
                  <a:lnTo>
                    <a:pt x="661416" y="8851"/>
                  </a:lnTo>
                  <a:lnTo>
                    <a:pt x="659561" y="6477"/>
                  </a:lnTo>
                  <a:lnTo>
                    <a:pt x="659358" y="12446"/>
                  </a:lnTo>
                  <a:lnTo>
                    <a:pt x="657212" y="11176"/>
                  </a:lnTo>
                  <a:lnTo>
                    <a:pt x="657898" y="12065"/>
                  </a:lnTo>
                  <a:lnTo>
                    <a:pt x="657999" y="12395"/>
                  </a:lnTo>
                  <a:lnTo>
                    <a:pt x="658126" y="14605"/>
                  </a:lnTo>
                  <a:lnTo>
                    <a:pt x="657707" y="13970"/>
                  </a:lnTo>
                  <a:lnTo>
                    <a:pt x="657631" y="13843"/>
                  </a:lnTo>
                  <a:lnTo>
                    <a:pt x="656882" y="12700"/>
                  </a:lnTo>
                  <a:lnTo>
                    <a:pt x="656412" y="13843"/>
                  </a:lnTo>
                  <a:lnTo>
                    <a:pt x="656145" y="11684"/>
                  </a:lnTo>
                  <a:lnTo>
                    <a:pt x="655840" y="11303"/>
                  </a:lnTo>
                  <a:lnTo>
                    <a:pt x="655637" y="11049"/>
                  </a:lnTo>
                  <a:lnTo>
                    <a:pt x="655167" y="9779"/>
                  </a:lnTo>
                  <a:lnTo>
                    <a:pt x="655447" y="11303"/>
                  </a:lnTo>
                  <a:lnTo>
                    <a:pt x="653757" y="9906"/>
                  </a:lnTo>
                  <a:lnTo>
                    <a:pt x="654240" y="13970"/>
                  </a:lnTo>
                  <a:lnTo>
                    <a:pt x="652957" y="11430"/>
                  </a:lnTo>
                  <a:lnTo>
                    <a:pt x="651243" y="10668"/>
                  </a:lnTo>
                  <a:lnTo>
                    <a:pt x="652132" y="17526"/>
                  </a:lnTo>
                  <a:lnTo>
                    <a:pt x="650557" y="17145"/>
                  </a:lnTo>
                  <a:lnTo>
                    <a:pt x="650595" y="15875"/>
                  </a:lnTo>
                  <a:lnTo>
                    <a:pt x="650633" y="14859"/>
                  </a:lnTo>
                  <a:lnTo>
                    <a:pt x="649782" y="13538"/>
                  </a:lnTo>
                  <a:lnTo>
                    <a:pt x="649897" y="13068"/>
                  </a:lnTo>
                  <a:lnTo>
                    <a:pt x="650417" y="11811"/>
                  </a:lnTo>
                  <a:lnTo>
                    <a:pt x="650468" y="11684"/>
                  </a:lnTo>
                  <a:lnTo>
                    <a:pt x="649973" y="11811"/>
                  </a:lnTo>
                  <a:lnTo>
                    <a:pt x="649465" y="11430"/>
                  </a:lnTo>
                  <a:lnTo>
                    <a:pt x="649681" y="12954"/>
                  </a:lnTo>
                  <a:lnTo>
                    <a:pt x="649198" y="11684"/>
                  </a:lnTo>
                  <a:lnTo>
                    <a:pt x="648766" y="15875"/>
                  </a:lnTo>
                  <a:lnTo>
                    <a:pt x="648004" y="13970"/>
                  </a:lnTo>
                  <a:lnTo>
                    <a:pt x="648004" y="15494"/>
                  </a:lnTo>
                  <a:lnTo>
                    <a:pt x="648208" y="17145"/>
                  </a:lnTo>
                  <a:lnTo>
                    <a:pt x="647636" y="17018"/>
                  </a:lnTo>
                  <a:lnTo>
                    <a:pt x="647026" y="17399"/>
                  </a:lnTo>
                  <a:lnTo>
                    <a:pt x="646925" y="17780"/>
                  </a:lnTo>
                  <a:lnTo>
                    <a:pt x="647674" y="19685"/>
                  </a:lnTo>
                  <a:lnTo>
                    <a:pt x="645134" y="13589"/>
                  </a:lnTo>
                  <a:lnTo>
                    <a:pt x="643496" y="20828"/>
                  </a:lnTo>
                  <a:lnTo>
                    <a:pt x="642162" y="17653"/>
                  </a:lnTo>
                  <a:lnTo>
                    <a:pt x="641299" y="15621"/>
                  </a:lnTo>
                  <a:lnTo>
                    <a:pt x="639140" y="17272"/>
                  </a:lnTo>
                  <a:lnTo>
                    <a:pt x="638187" y="17653"/>
                  </a:lnTo>
                  <a:lnTo>
                    <a:pt x="638060" y="16637"/>
                  </a:lnTo>
                  <a:lnTo>
                    <a:pt x="637997" y="16510"/>
                  </a:lnTo>
                  <a:lnTo>
                    <a:pt x="636600" y="15113"/>
                  </a:lnTo>
                  <a:lnTo>
                    <a:pt x="638352" y="22733"/>
                  </a:lnTo>
                  <a:lnTo>
                    <a:pt x="636485" y="20828"/>
                  </a:lnTo>
                  <a:lnTo>
                    <a:pt x="635749" y="19050"/>
                  </a:lnTo>
                  <a:lnTo>
                    <a:pt x="635177" y="17653"/>
                  </a:lnTo>
                  <a:lnTo>
                    <a:pt x="637019" y="18923"/>
                  </a:lnTo>
                  <a:lnTo>
                    <a:pt x="636397" y="17907"/>
                  </a:lnTo>
                  <a:lnTo>
                    <a:pt x="636295" y="17653"/>
                  </a:lnTo>
                  <a:lnTo>
                    <a:pt x="635050" y="11176"/>
                  </a:lnTo>
                  <a:lnTo>
                    <a:pt x="634631" y="19050"/>
                  </a:lnTo>
                  <a:lnTo>
                    <a:pt x="634022" y="17653"/>
                  </a:lnTo>
                  <a:lnTo>
                    <a:pt x="633069" y="15494"/>
                  </a:lnTo>
                  <a:lnTo>
                    <a:pt x="633145" y="14859"/>
                  </a:lnTo>
                  <a:lnTo>
                    <a:pt x="632002" y="12700"/>
                  </a:lnTo>
                  <a:lnTo>
                    <a:pt x="631634" y="17653"/>
                  </a:lnTo>
                  <a:lnTo>
                    <a:pt x="630262" y="17399"/>
                  </a:lnTo>
                  <a:lnTo>
                    <a:pt x="630161" y="16510"/>
                  </a:lnTo>
                  <a:lnTo>
                    <a:pt x="630110" y="16383"/>
                  </a:lnTo>
                  <a:lnTo>
                    <a:pt x="629780" y="19939"/>
                  </a:lnTo>
                  <a:lnTo>
                    <a:pt x="628053" y="21590"/>
                  </a:lnTo>
                  <a:lnTo>
                    <a:pt x="627684" y="21971"/>
                  </a:lnTo>
                  <a:lnTo>
                    <a:pt x="627608" y="22733"/>
                  </a:lnTo>
                  <a:lnTo>
                    <a:pt x="626745" y="23622"/>
                  </a:lnTo>
                  <a:lnTo>
                    <a:pt x="626148" y="22225"/>
                  </a:lnTo>
                  <a:lnTo>
                    <a:pt x="625144" y="21069"/>
                  </a:lnTo>
                  <a:lnTo>
                    <a:pt x="624598" y="18288"/>
                  </a:lnTo>
                  <a:lnTo>
                    <a:pt x="625614" y="17907"/>
                  </a:lnTo>
                  <a:lnTo>
                    <a:pt x="624484" y="14351"/>
                  </a:lnTo>
                  <a:lnTo>
                    <a:pt x="624281" y="18288"/>
                  </a:lnTo>
                  <a:lnTo>
                    <a:pt x="623620" y="17653"/>
                  </a:lnTo>
                  <a:lnTo>
                    <a:pt x="623430" y="16129"/>
                  </a:lnTo>
                  <a:lnTo>
                    <a:pt x="621919" y="16891"/>
                  </a:lnTo>
                  <a:lnTo>
                    <a:pt x="622541" y="20955"/>
                  </a:lnTo>
                  <a:lnTo>
                    <a:pt x="620776" y="20955"/>
                  </a:lnTo>
                  <a:lnTo>
                    <a:pt x="620979" y="21590"/>
                  </a:lnTo>
                  <a:lnTo>
                    <a:pt x="621093" y="22707"/>
                  </a:lnTo>
                  <a:lnTo>
                    <a:pt x="620852" y="26289"/>
                  </a:lnTo>
                  <a:lnTo>
                    <a:pt x="620826" y="26162"/>
                  </a:lnTo>
                  <a:lnTo>
                    <a:pt x="620610" y="24511"/>
                  </a:lnTo>
                  <a:lnTo>
                    <a:pt x="620572" y="24257"/>
                  </a:lnTo>
                  <a:lnTo>
                    <a:pt x="620420" y="23114"/>
                  </a:lnTo>
                  <a:lnTo>
                    <a:pt x="620001" y="19939"/>
                  </a:lnTo>
                  <a:lnTo>
                    <a:pt x="619544" y="23114"/>
                  </a:lnTo>
                  <a:lnTo>
                    <a:pt x="618591" y="19050"/>
                  </a:lnTo>
                  <a:lnTo>
                    <a:pt x="617054" y="23368"/>
                  </a:lnTo>
                  <a:lnTo>
                    <a:pt x="616064" y="24257"/>
                  </a:lnTo>
                  <a:lnTo>
                    <a:pt x="616140" y="22707"/>
                  </a:lnTo>
                  <a:lnTo>
                    <a:pt x="615429" y="24384"/>
                  </a:lnTo>
                  <a:lnTo>
                    <a:pt x="614197" y="24511"/>
                  </a:lnTo>
                  <a:lnTo>
                    <a:pt x="614184" y="24384"/>
                  </a:lnTo>
                  <a:lnTo>
                    <a:pt x="614045" y="23368"/>
                  </a:lnTo>
                  <a:lnTo>
                    <a:pt x="613994" y="22987"/>
                  </a:lnTo>
                  <a:lnTo>
                    <a:pt x="613156" y="16510"/>
                  </a:lnTo>
                  <a:lnTo>
                    <a:pt x="610679" y="22987"/>
                  </a:lnTo>
                  <a:lnTo>
                    <a:pt x="609841" y="20320"/>
                  </a:lnTo>
                  <a:lnTo>
                    <a:pt x="608812" y="17018"/>
                  </a:lnTo>
                  <a:lnTo>
                    <a:pt x="607110" y="20320"/>
                  </a:lnTo>
                  <a:lnTo>
                    <a:pt x="604304" y="16383"/>
                  </a:lnTo>
                  <a:lnTo>
                    <a:pt x="601853" y="17272"/>
                  </a:lnTo>
                  <a:lnTo>
                    <a:pt x="603732" y="23368"/>
                  </a:lnTo>
                  <a:lnTo>
                    <a:pt x="601814" y="19151"/>
                  </a:lnTo>
                  <a:lnTo>
                    <a:pt x="601141" y="17653"/>
                  </a:lnTo>
                  <a:lnTo>
                    <a:pt x="601306" y="18554"/>
                  </a:lnTo>
                  <a:lnTo>
                    <a:pt x="600519" y="17614"/>
                  </a:lnTo>
                  <a:lnTo>
                    <a:pt x="601497" y="19570"/>
                  </a:lnTo>
                  <a:lnTo>
                    <a:pt x="601611" y="20167"/>
                  </a:lnTo>
                  <a:lnTo>
                    <a:pt x="599719" y="21170"/>
                  </a:lnTo>
                  <a:lnTo>
                    <a:pt x="601408" y="23850"/>
                  </a:lnTo>
                  <a:lnTo>
                    <a:pt x="601116" y="22733"/>
                  </a:lnTo>
                  <a:lnTo>
                    <a:pt x="601611" y="20193"/>
                  </a:lnTo>
                  <a:lnTo>
                    <a:pt x="602310" y="23876"/>
                  </a:lnTo>
                  <a:lnTo>
                    <a:pt x="601776" y="24384"/>
                  </a:lnTo>
                  <a:lnTo>
                    <a:pt x="601535" y="24384"/>
                  </a:lnTo>
                  <a:lnTo>
                    <a:pt x="601510" y="24257"/>
                  </a:lnTo>
                  <a:lnTo>
                    <a:pt x="601421" y="23876"/>
                  </a:lnTo>
                  <a:lnTo>
                    <a:pt x="600367" y="22352"/>
                  </a:lnTo>
                  <a:lnTo>
                    <a:pt x="599033" y="20447"/>
                  </a:lnTo>
                  <a:lnTo>
                    <a:pt x="598309" y="18669"/>
                  </a:lnTo>
                  <a:lnTo>
                    <a:pt x="599376" y="18923"/>
                  </a:lnTo>
                  <a:lnTo>
                    <a:pt x="599325" y="18669"/>
                  </a:lnTo>
                  <a:lnTo>
                    <a:pt x="599084" y="17526"/>
                  </a:lnTo>
                  <a:lnTo>
                    <a:pt x="597712" y="17272"/>
                  </a:lnTo>
                  <a:lnTo>
                    <a:pt x="597801" y="16764"/>
                  </a:lnTo>
                  <a:lnTo>
                    <a:pt x="598030" y="15494"/>
                  </a:lnTo>
                  <a:lnTo>
                    <a:pt x="598017" y="14859"/>
                  </a:lnTo>
                  <a:lnTo>
                    <a:pt x="597001" y="13462"/>
                  </a:lnTo>
                  <a:lnTo>
                    <a:pt x="597382" y="14986"/>
                  </a:lnTo>
                  <a:lnTo>
                    <a:pt x="597484" y="15748"/>
                  </a:lnTo>
                  <a:lnTo>
                    <a:pt x="597065" y="16764"/>
                  </a:lnTo>
                  <a:lnTo>
                    <a:pt x="596188" y="16002"/>
                  </a:lnTo>
                  <a:lnTo>
                    <a:pt x="597547" y="18415"/>
                  </a:lnTo>
                  <a:lnTo>
                    <a:pt x="597649" y="18796"/>
                  </a:lnTo>
                  <a:lnTo>
                    <a:pt x="596430" y="22352"/>
                  </a:lnTo>
                  <a:lnTo>
                    <a:pt x="596252" y="20955"/>
                  </a:lnTo>
                  <a:lnTo>
                    <a:pt x="595757" y="17272"/>
                  </a:lnTo>
                  <a:lnTo>
                    <a:pt x="595287" y="13716"/>
                  </a:lnTo>
                  <a:lnTo>
                    <a:pt x="594004" y="17272"/>
                  </a:lnTo>
                  <a:lnTo>
                    <a:pt x="594093" y="16510"/>
                  </a:lnTo>
                  <a:lnTo>
                    <a:pt x="594258" y="15240"/>
                  </a:lnTo>
                  <a:lnTo>
                    <a:pt x="593521" y="16510"/>
                  </a:lnTo>
                  <a:lnTo>
                    <a:pt x="590804" y="15748"/>
                  </a:lnTo>
                  <a:lnTo>
                    <a:pt x="590715" y="20955"/>
                  </a:lnTo>
                  <a:lnTo>
                    <a:pt x="590435" y="20193"/>
                  </a:lnTo>
                  <a:lnTo>
                    <a:pt x="589978" y="18669"/>
                  </a:lnTo>
                  <a:lnTo>
                    <a:pt x="590016" y="18415"/>
                  </a:lnTo>
                  <a:lnTo>
                    <a:pt x="590270" y="18034"/>
                  </a:lnTo>
                  <a:lnTo>
                    <a:pt x="587933" y="17653"/>
                  </a:lnTo>
                  <a:lnTo>
                    <a:pt x="586181" y="24257"/>
                  </a:lnTo>
                  <a:lnTo>
                    <a:pt x="585114" y="22860"/>
                  </a:lnTo>
                  <a:lnTo>
                    <a:pt x="584047" y="21463"/>
                  </a:lnTo>
                  <a:lnTo>
                    <a:pt x="583920" y="20828"/>
                  </a:lnTo>
                  <a:lnTo>
                    <a:pt x="583869" y="19812"/>
                  </a:lnTo>
                  <a:lnTo>
                    <a:pt x="583692" y="20066"/>
                  </a:lnTo>
                  <a:lnTo>
                    <a:pt x="583603" y="22860"/>
                  </a:lnTo>
                  <a:lnTo>
                    <a:pt x="583476" y="22606"/>
                  </a:lnTo>
                  <a:lnTo>
                    <a:pt x="582904" y="21463"/>
                  </a:lnTo>
                  <a:lnTo>
                    <a:pt x="582777" y="20828"/>
                  </a:lnTo>
                  <a:lnTo>
                    <a:pt x="582752" y="19812"/>
                  </a:lnTo>
                  <a:lnTo>
                    <a:pt x="582549" y="19685"/>
                  </a:lnTo>
                  <a:lnTo>
                    <a:pt x="581875" y="22606"/>
                  </a:lnTo>
                  <a:lnTo>
                    <a:pt x="581304" y="21971"/>
                  </a:lnTo>
                  <a:lnTo>
                    <a:pt x="581190" y="19812"/>
                  </a:lnTo>
                  <a:lnTo>
                    <a:pt x="578878" y="18288"/>
                  </a:lnTo>
                  <a:lnTo>
                    <a:pt x="578726" y="24765"/>
                  </a:lnTo>
                  <a:lnTo>
                    <a:pt x="577062" y="26162"/>
                  </a:lnTo>
                  <a:lnTo>
                    <a:pt x="576986" y="25654"/>
                  </a:lnTo>
                  <a:lnTo>
                    <a:pt x="576351" y="21590"/>
                  </a:lnTo>
                  <a:lnTo>
                    <a:pt x="573430" y="19685"/>
                  </a:lnTo>
                  <a:lnTo>
                    <a:pt x="573354" y="19050"/>
                  </a:lnTo>
                  <a:lnTo>
                    <a:pt x="570725" y="18923"/>
                  </a:lnTo>
                  <a:lnTo>
                    <a:pt x="569658" y="23495"/>
                  </a:lnTo>
                  <a:lnTo>
                    <a:pt x="567588" y="25654"/>
                  </a:lnTo>
                  <a:lnTo>
                    <a:pt x="566991" y="24384"/>
                  </a:lnTo>
                  <a:lnTo>
                    <a:pt x="565353" y="20955"/>
                  </a:lnTo>
                  <a:lnTo>
                    <a:pt x="562343" y="24384"/>
                  </a:lnTo>
                  <a:lnTo>
                    <a:pt x="559562" y="22098"/>
                  </a:lnTo>
                  <a:lnTo>
                    <a:pt x="559854" y="22567"/>
                  </a:lnTo>
                  <a:lnTo>
                    <a:pt x="559981" y="25781"/>
                  </a:lnTo>
                  <a:lnTo>
                    <a:pt x="559714" y="26162"/>
                  </a:lnTo>
                  <a:lnTo>
                    <a:pt x="559028" y="25273"/>
                  </a:lnTo>
                  <a:lnTo>
                    <a:pt x="558711" y="29464"/>
                  </a:lnTo>
                  <a:lnTo>
                    <a:pt x="558533" y="28194"/>
                  </a:lnTo>
                  <a:lnTo>
                    <a:pt x="558126" y="25273"/>
                  </a:lnTo>
                  <a:lnTo>
                    <a:pt x="558342" y="25400"/>
                  </a:lnTo>
                  <a:lnTo>
                    <a:pt x="558304" y="25273"/>
                  </a:lnTo>
                  <a:lnTo>
                    <a:pt x="557263" y="21336"/>
                  </a:lnTo>
                  <a:lnTo>
                    <a:pt x="556310" y="22606"/>
                  </a:lnTo>
                  <a:lnTo>
                    <a:pt x="555421" y="22606"/>
                  </a:lnTo>
                  <a:lnTo>
                    <a:pt x="556145" y="28194"/>
                  </a:lnTo>
                  <a:lnTo>
                    <a:pt x="556044" y="28067"/>
                  </a:lnTo>
                  <a:lnTo>
                    <a:pt x="555485" y="27432"/>
                  </a:lnTo>
                  <a:lnTo>
                    <a:pt x="553732" y="25400"/>
                  </a:lnTo>
                  <a:lnTo>
                    <a:pt x="551459" y="26568"/>
                  </a:lnTo>
                  <a:lnTo>
                    <a:pt x="549935" y="27432"/>
                  </a:lnTo>
                  <a:lnTo>
                    <a:pt x="548182" y="25146"/>
                  </a:lnTo>
                  <a:lnTo>
                    <a:pt x="547839" y="26543"/>
                  </a:lnTo>
                  <a:lnTo>
                    <a:pt x="547154" y="26670"/>
                  </a:lnTo>
                  <a:lnTo>
                    <a:pt x="546823" y="28067"/>
                  </a:lnTo>
                  <a:lnTo>
                    <a:pt x="546417" y="25400"/>
                  </a:lnTo>
                  <a:lnTo>
                    <a:pt x="546379" y="25146"/>
                  </a:lnTo>
                  <a:lnTo>
                    <a:pt x="543902" y="24384"/>
                  </a:lnTo>
                  <a:lnTo>
                    <a:pt x="542112" y="25400"/>
                  </a:lnTo>
                  <a:lnTo>
                    <a:pt x="542163" y="23241"/>
                  </a:lnTo>
                  <a:lnTo>
                    <a:pt x="541045" y="23241"/>
                  </a:lnTo>
                  <a:lnTo>
                    <a:pt x="542150" y="31877"/>
                  </a:lnTo>
                  <a:lnTo>
                    <a:pt x="541185" y="32258"/>
                  </a:lnTo>
                  <a:lnTo>
                    <a:pt x="540778" y="30480"/>
                  </a:lnTo>
                  <a:lnTo>
                    <a:pt x="540448" y="29083"/>
                  </a:lnTo>
                  <a:lnTo>
                    <a:pt x="540283" y="28321"/>
                  </a:lnTo>
                  <a:lnTo>
                    <a:pt x="540194" y="27940"/>
                  </a:lnTo>
                  <a:lnTo>
                    <a:pt x="538327" y="28321"/>
                  </a:lnTo>
                  <a:lnTo>
                    <a:pt x="535813" y="24765"/>
                  </a:lnTo>
                  <a:lnTo>
                    <a:pt x="534593" y="29083"/>
                  </a:lnTo>
                  <a:lnTo>
                    <a:pt x="534377" y="27051"/>
                  </a:lnTo>
                  <a:lnTo>
                    <a:pt x="534657" y="26924"/>
                  </a:lnTo>
                  <a:lnTo>
                    <a:pt x="533768" y="26924"/>
                  </a:lnTo>
                  <a:lnTo>
                    <a:pt x="533285" y="26543"/>
                  </a:lnTo>
                  <a:lnTo>
                    <a:pt x="530783" y="24511"/>
                  </a:lnTo>
                  <a:lnTo>
                    <a:pt x="531291" y="26885"/>
                  </a:lnTo>
                  <a:lnTo>
                    <a:pt x="531406" y="26543"/>
                  </a:lnTo>
                  <a:lnTo>
                    <a:pt x="531380" y="27305"/>
                  </a:lnTo>
                  <a:lnTo>
                    <a:pt x="532053" y="30480"/>
                  </a:lnTo>
                  <a:lnTo>
                    <a:pt x="531291" y="26885"/>
                  </a:lnTo>
                  <a:lnTo>
                    <a:pt x="529323" y="32258"/>
                  </a:lnTo>
                  <a:lnTo>
                    <a:pt x="529031" y="29337"/>
                  </a:lnTo>
                  <a:lnTo>
                    <a:pt x="528904" y="31115"/>
                  </a:lnTo>
                  <a:lnTo>
                    <a:pt x="528777" y="34290"/>
                  </a:lnTo>
                  <a:lnTo>
                    <a:pt x="527862" y="35306"/>
                  </a:lnTo>
                  <a:lnTo>
                    <a:pt x="527519" y="35052"/>
                  </a:lnTo>
                  <a:lnTo>
                    <a:pt x="527304" y="33528"/>
                  </a:lnTo>
                  <a:lnTo>
                    <a:pt x="527202" y="33147"/>
                  </a:lnTo>
                  <a:lnTo>
                    <a:pt x="526554" y="32385"/>
                  </a:lnTo>
                  <a:lnTo>
                    <a:pt x="527443" y="36576"/>
                  </a:lnTo>
                  <a:lnTo>
                    <a:pt x="526059" y="35306"/>
                  </a:lnTo>
                  <a:lnTo>
                    <a:pt x="526186" y="33401"/>
                  </a:lnTo>
                  <a:lnTo>
                    <a:pt x="525170" y="33274"/>
                  </a:lnTo>
                  <a:lnTo>
                    <a:pt x="525297" y="33782"/>
                  </a:lnTo>
                  <a:lnTo>
                    <a:pt x="525386" y="34671"/>
                  </a:lnTo>
                  <a:lnTo>
                    <a:pt x="525259" y="36068"/>
                  </a:lnTo>
                  <a:lnTo>
                    <a:pt x="525145" y="36703"/>
                  </a:lnTo>
                  <a:lnTo>
                    <a:pt x="524802" y="37719"/>
                  </a:lnTo>
                  <a:lnTo>
                    <a:pt x="524446" y="37338"/>
                  </a:lnTo>
                  <a:lnTo>
                    <a:pt x="523265" y="36068"/>
                  </a:lnTo>
                  <a:lnTo>
                    <a:pt x="522719" y="33528"/>
                  </a:lnTo>
                  <a:lnTo>
                    <a:pt x="522770" y="35814"/>
                  </a:lnTo>
                  <a:lnTo>
                    <a:pt x="522643" y="37338"/>
                  </a:lnTo>
                  <a:lnTo>
                    <a:pt x="521957" y="36576"/>
                  </a:lnTo>
                  <a:lnTo>
                    <a:pt x="521830" y="36106"/>
                  </a:lnTo>
                  <a:lnTo>
                    <a:pt x="521830" y="50546"/>
                  </a:lnTo>
                  <a:lnTo>
                    <a:pt x="521538" y="50419"/>
                  </a:lnTo>
                  <a:lnTo>
                    <a:pt x="521208" y="50419"/>
                  </a:lnTo>
                  <a:lnTo>
                    <a:pt x="520865" y="50546"/>
                  </a:lnTo>
                  <a:lnTo>
                    <a:pt x="520776" y="50165"/>
                  </a:lnTo>
                  <a:lnTo>
                    <a:pt x="520649" y="49644"/>
                  </a:lnTo>
                  <a:lnTo>
                    <a:pt x="520534" y="48514"/>
                  </a:lnTo>
                  <a:lnTo>
                    <a:pt x="520763" y="48514"/>
                  </a:lnTo>
                  <a:lnTo>
                    <a:pt x="520763" y="49149"/>
                  </a:lnTo>
                  <a:lnTo>
                    <a:pt x="521335" y="49644"/>
                  </a:lnTo>
                  <a:lnTo>
                    <a:pt x="521830" y="50546"/>
                  </a:lnTo>
                  <a:lnTo>
                    <a:pt x="521830" y="36106"/>
                  </a:lnTo>
                  <a:lnTo>
                    <a:pt x="521754" y="35814"/>
                  </a:lnTo>
                  <a:lnTo>
                    <a:pt x="521893" y="34671"/>
                  </a:lnTo>
                  <a:lnTo>
                    <a:pt x="521296" y="34163"/>
                  </a:lnTo>
                  <a:lnTo>
                    <a:pt x="520115" y="33172"/>
                  </a:lnTo>
                  <a:lnTo>
                    <a:pt x="520280" y="34163"/>
                  </a:lnTo>
                  <a:lnTo>
                    <a:pt x="520103" y="33172"/>
                  </a:lnTo>
                  <a:lnTo>
                    <a:pt x="520090" y="33020"/>
                  </a:lnTo>
                  <a:lnTo>
                    <a:pt x="520014" y="32512"/>
                  </a:lnTo>
                  <a:lnTo>
                    <a:pt x="520014" y="38481"/>
                  </a:lnTo>
                  <a:lnTo>
                    <a:pt x="519341" y="37338"/>
                  </a:lnTo>
                  <a:lnTo>
                    <a:pt x="518515" y="35941"/>
                  </a:lnTo>
                  <a:lnTo>
                    <a:pt x="518401" y="35560"/>
                  </a:lnTo>
                  <a:lnTo>
                    <a:pt x="518274" y="34798"/>
                  </a:lnTo>
                  <a:lnTo>
                    <a:pt x="518172" y="34544"/>
                  </a:lnTo>
                  <a:lnTo>
                    <a:pt x="517982" y="34163"/>
                  </a:lnTo>
                  <a:lnTo>
                    <a:pt x="519277" y="33909"/>
                  </a:lnTo>
                  <a:lnTo>
                    <a:pt x="519950" y="33909"/>
                  </a:lnTo>
                  <a:lnTo>
                    <a:pt x="520014" y="38481"/>
                  </a:lnTo>
                  <a:lnTo>
                    <a:pt x="520014" y="32512"/>
                  </a:lnTo>
                  <a:lnTo>
                    <a:pt x="519861" y="31496"/>
                  </a:lnTo>
                  <a:lnTo>
                    <a:pt x="518731" y="31242"/>
                  </a:lnTo>
                  <a:lnTo>
                    <a:pt x="518985" y="27432"/>
                  </a:lnTo>
                  <a:lnTo>
                    <a:pt x="518528" y="29337"/>
                  </a:lnTo>
                  <a:lnTo>
                    <a:pt x="517728" y="34163"/>
                  </a:lnTo>
                  <a:lnTo>
                    <a:pt x="517067" y="33528"/>
                  </a:lnTo>
                  <a:lnTo>
                    <a:pt x="516521" y="33020"/>
                  </a:lnTo>
                  <a:lnTo>
                    <a:pt x="516343" y="32512"/>
                  </a:lnTo>
                  <a:lnTo>
                    <a:pt x="516318" y="32385"/>
                  </a:lnTo>
                  <a:lnTo>
                    <a:pt x="516293" y="31877"/>
                  </a:lnTo>
                  <a:lnTo>
                    <a:pt x="516026" y="31623"/>
                  </a:lnTo>
                  <a:lnTo>
                    <a:pt x="515861" y="31877"/>
                  </a:lnTo>
                  <a:lnTo>
                    <a:pt x="515734" y="32385"/>
                  </a:lnTo>
                  <a:lnTo>
                    <a:pt x="515086" y="31750"/>
                  </a:lnTo>
                  <a:lnTo>
                    <a:pt x="514756" y="31750"/>
                  </a:lnTo>
                  <a:lnTo>
                    <a:pt x="514616" y="31127"/>
                  </a:lnTo>
                  <a:lnTo>
                    <a:pt x="514616" y="31750"/>
                  </a:lnTo>
                  <a:lnTo>
                    <a:pt x="514299" y="32004"/>
                  </a:lnTo>
                  <a:lnTo>
                    <a:pt x="514159" y="32092"/>
                  </a:lnTo>
                  <a:lnTo>
                    <a:pt x="514159" y="34671"/>
                  </a:lnTo>
                  <a:lnTo>
                    <a:pt x="514159" y="34861"/>
                  </a:lnTo>
                  <a:lnTo>
                    <a:pt x="514159" y="34671"/>
                  </a:lnTo>
                  <a:lnTo>
                    <a:pt x="514159" y="32092"/>
                  </a:lnTo>
                  <a:lnTo>
                    <a:pt x="514083" y="32512"/>
                  </a:lnTo>
                  <a:lnTo>
                    <a:pt x="513994" y="31115"/>
                  </a:lnTo>
                  <a:lnTo>
                    <a:pt x="514273" y="30607"/>
                  </a:lnTo>
                  <a:lnTo>
                    <a:pt x="514477" y="31115"/>
                  </a:lnTo>
                  <a:lnTo>
                    <a:pt x="514616" y="31750"/>
                  </a:lnTo>
                  <a:lnTo>
                    <a:pt x="514616" y="31127"/>
                  </a:lnTo>
                  <a:lnTo>
                    <a:pt x="514502" y="30607"/>
                  </a:lnTo>
                  <a:lnTo>
                    <a:pt x="514286" y="29591"/>
                  </a:lnTo>
                  <a:lnTo>
                    <a:pt x="513372" y="30734"/>
                  </a:lnTo>
                  <a:lnTo>
                    <a:pt x="512838" y="30734"/>
                  </a:lnTo>
                  <a:lnTo>
                    <a:pt x="513346" y="33528"/>
                  </a:lnTo>
                  <a:lnTo>
                    <a:pt x="512597" y="33274"/>
                  </a:lnTo>
                  <a:lnTo>
                    <a:pt x="513499" y="35306"/>
                  </a:lnTo>
                  <a:lnTo>
                    <a:pt x="513664" y="35179"/>
                  </a:lnTo>
                  <a:lnTo>
                    <a:pt x="513943" y="35064"/>
                  </a:lnTo>
                  <a:lnTo>
                    <a:pt x="513981" y="35420"/>
                  </a:lnTo>
                  <a:lnTo>
                    <a:pt x="514083" y="35610"/>
                  </a:lnTo>
                  <a:lnTo>
                    <a:pt x="514197" y="35788"/>
                  </a:lnTo>
                  <a:lnTo>
                    <a:pt x="514159" y="34925"/>
                  </a:lnTo>
                  <a:lnTo>
                    <a:pt x="514489" y="34798"/>
                  </a:lnTo>
                  <a:lnTo>
                    <a:pt x="514946" y="34671"/>
                  </a:lnTo>
                  <a:lnTo>
                    <a:pt x="515416" y="34544"/>
                  </a:lnTo>
                  <a:lnTo>
                    <a:pt x="515251" y="36068"/>
                  </a:lnTo>
                  <a:lnTo>
                    <a:pt x="515023" y="37338"/>
                  </a:lnTo>
                  <a:lnTo>
                    <a:pt x="514197" y="35814"/>
                  </a:lnTo>
                  <a:lnTo>
                    <a:pt x="514210" y="40640"/>
                  </a:lnTo>
                  <a:lnTo>
                    <a:pt x="514121" y="40386"/>
                  </a:lnTo>
                  <a:lnTo>
                    <a:pt x="512851" y="36703"/>
                  </a:lnTo>
                  <a:lnTo>
                    <a:pt x="511136" y="34798"/>
                  </a:lnTo>
                  <a:lnTo>
                    <a:pt x="510984" y="34163"/>
                  </a:lnTo>
                  <a:lnTo>
                    <a:pt x="510552" y="32258"/>
                  </a:lnTo>
                  <a:lnTo>
                    <a:pt x="509219" y="34163"/>
                  </a:lnTo>
                  <a:lnTo>
                    <a:pt x="506984" y="33909"/>
                  </a:lnTo>
                  <a:lnTo>
                    <a:pt x="506882" y="39116"/>
                  </a:lnTo>
                  <a:lnTo>
                    <a:pt x="506755" y="39878"/>
                  </a:lnTo>
                  <a:lnTo>
                    <a:pt x="506526" y="40386"/>
                  </a:lnTo>
                  <a:lnTo>
                    <a:pt x="506171" y="38481"/>
                  </a:lnTo>
                  <a:lnTo>
                    <a:pt x="506056" y="37973"/>
                  </a:lnTo>
                  <a:lnTo>
                    <a:pt x="505879" y="37465"/>
                  </a:lnTo>
                  <a:lnTo>
                    <a:pt x="505942" y="36753"/>
                  </a:lnTo>
                  <a:lnTo>
                    <a:pt x="505625" y="37465"/>
                  </a:lnTo>
                  <a:lnTo>
                    <a:pt x="504494" y="37084"/>
                  </a:lnTo>
                  <a:lnTo>
                    <a:pt x="503732" y="36830"/>
                  </a:lnTo>
                  <a:lnTo>
                    <a:pt x="503783" y="37338"/>
                  </a:lnTo>
                  <a:lnTo>
                    <a:pt x="503809" y="37617"/>
                  </a:lnTo>
                  <a:lnTo>
                    <a:pt x="504012" y="37338"/>
                  </a:lnTo>
                  <a:lnTo>
                    <a:pt x="503897" y="38481"/>
                  </a:lnTo>
                  <a:lnTo>
                    <a:pt x="504113" y="40767"/>
                  </a:lnTo>
                  <a:lnTo>
                    <a:pt x="502818" y="39243"/>
                  </a:lnTo>
                  <a:lnTo>
                    <a:pt x="502805" y="38989"/>
                  </a:lnTo>
                  <a:lnTo>
                    <a:pt x="503542" y="37973"/>
                  </a:lnTo>
                  <a:lnTo>
                    <a:pt x="503732" y="37719"/>
                  </a:lnTo>
                  <a:lnTo>
                    <a:pt x="503783" y="37338"/>
                  </a:lnTo>
                  <a:lnTo>
                    <a:pt x="502742" y="37973"/>
                  </a:lnTo>
                  <a:lnTo>
                    <a:pt x="502767" y="36703"/>
                  </a:lnTo>
                  <a:lnTo>
                    <a:pt x="500456" y="35941"/>
                  </a:lnTo>
                  <a:lnTo>
                    <a:pt x="498729" y="39370"/>
                  </a:lnTo>
                  <a:lnTo>
                    <a:pt x="497344" y="41783"/>
                  </a:lnTo>
                  <a:lnTo>
                    <a:pt x="496582" y="41275"/>
                  </a:lnTo>
                  <a:lnTo>
                    <a:pt x="494690" y="40005"/>
                  </a:lnTo>
                  <a:lnTo>
                    <a:pt x="495058" y="40513"/>
                  </a:lnTo>
                  <a:lnTo>
                    <a:pt x="495185" y="40767"/>
                  </a:lnTo>
                  <a:lnTo>
                    <a:pt x="495300" y="41275"/>
                  </a:lnTo>
                  <a:lnTo>
                    <a:pt x="490867" y="38481"/>
                  </a:lnTo>
                  <a:lnTo>
                    <a:pt x="487832" y="45847"/>
                  </a:lnTo>
                  <a:lnTo>
                    <a:pt x="486511" y="44450"/>
                  </a:lnTo>
                  <a:lnTo>
                    <a:pt x="483133" y="40894"/>
                  </a:lnTo>
                  <a:lnTo>
                    <a:pt x="481876" y="40005"/>
                  </a:lnTo>
                  <a:lnTo>
                    <a:pt x="481901" y="40259"/>
                  </a:lnTo>
                  <a:lnTo>
                    <a:pt x="482028" y="43053"/>
                  </a:lnTo>
                  <a:lnTo>
                    <a:pt x="481774" y="44450"/>
                  </a:lnTo>
                  <a:lnTo>
                    <a:pt x="481037" y="41275"/>
                  </a:lnTo>
                  <a:lnTo>
                    <a:pt x="480504" y="44958"/>
                  </a:lnTo>
                  <a:lnTo>
                    <a:pt x="479298" y="48006"/>
                  </a:lnTo>
                  <a:lnTo>
                    <a:pt x="479056" y="47117"/>
                  </a:lnTo>
                  <a:lnTo>
                    <a:pt x="478980" y="46863"/>
                  </a:lnTo>
                  <a:lnTo>
                    <a:pt x="478548" y="45339"/>
                  </a:lnTo>
                  <a:lnTo>
                    <a:pt x="476478" y="37973"/>
                  </a:lnTo>
                  <a:lnTo>
                    <a:pt x="475272" y="43053"/>
                  </a:lnTo>
                  <a:lnTo>
                    <a:pt x="475284" y="43370"/>
                  </a:lnTo>
                  <a:lnTo>
                    <a:pt x="475843" y="45339"/>
                  </a:lnTo>
                  <a:lnTo>
                    <a:pt x="475043" y="44958"/>
                  </a:lnTo>
                  <a:lnTo>
                    <a:pt x="473722" y="46863"/>
                  </a:lnTo>
                  <a:lnTo>
                    <a:pt x="473710" y="46736"/>
                  </a:lnTo>
                  <a:lnTo>
                    <a:pt x="473456" y="44450"/>
                  </a:lnTo>
                  <a:lnTo>
                    <a:pt x="473570" y="46736"/>
                  </a:lnTo>
                  <a:lnTo>
                    <a:pt x="473202" y="45847"/>
                  </a:lnTo>
                  <a:lnTo>
                    <a:pt x="473087" y="45466"/>
                  </a:lnTo>
                  <a:lnTo>
                    <a:pt x="472821" y="43942"/>
                  </a:lnTo>
                  <a:lnTo>
                    <a:pt x="471474" y="47117"/>
                  </a:lnTo>
                  <a:lnTo>
                    <a:pt x="469887" y="46101"/>
                  </a:lnTo>
                  <a:lnTo>
                    <a:pt x="470649" y="40513"/>
                  </a:lnTo>
                  <a:lnTo>
                    <a:pt x="468566" y="40640"/>
                  </a:lnTo>
                  <a:lnTo>
                    <a:pt x="467918" y="41275"/>
                  </a:lnTo>
                  <a:lnTo>
                    <a:pt x="467321" y="44831"/>
                  </a:lnTo>
                  <a:lnTo>
                    <a:pt x="467233" y="45847"/>
                  </a:lnTo>
                  <a:lnTo>
                    <a:pt x="467639" y="46736"/>
                  </a:lnTo>
                  <a:lnTo>
                    <a:pt x="467956" y="46736"/>
                  </a:lnTo>
                  <a:lnTo>
                    <a:pt x="468579" y="47625"/>
                  </a:lnTo>
                  <a:lnTo>
                    <a:pt x="468668" y="48133"/>
                  </a:lnTo>
                  <a:lnTo>
                    <a:pt x="468782" y="49403"/>
                  </a:lnTo>
                  <a:lnTo>
                    <a:pt x="468464" y="49911"/>
                  </a:lnTo>
                  <a:lnTo>
                    <a:pt x="468337" y="50419"/>
                  </a:lnTo>
                  <a:lnTo>
                    <a:pt x="468934" y="54864"/>
                  </a:lnTo>
                  <a:lnTo>
                    <a:pt x="469176" y="59436"/>
                  </a:lnTo>
                  <a:lnTo>
                    <a:pt x="469303" y="60198"/>
                  </a:lnTo>
                  <a:lnTo>
                    <a:pt x="471449" y="63119"/>
                  </a:lnTo>
                  <a:lnTo>
                    <a:pt x="472147" y="60071"/>
                  </a:lnTo>
                  <a:lnTo>
                    <a:pt x="472909" y="62230"/>
                  </a:lnTo>
                  <a:lnTo>
                    <a:pt x="471932" y="62611"/>
                  </a:lnTo>
                  <a:lnTo>
                    <a:pt x="472859" y="64643"/>
                  </a:lnTo>
                  <a:lnTo>
                    <a:pt x="472973" y="62230"/>
                  </a:lnTo>
                  <a:lnTo>
                    <a:pt x="473087" y="61341"/>
                  </a:lnTo>
                  <a:lnTo>
                    <a:pt x="473468" y="62738"/>
                  </a:lnTo>
                  <a:lnTo>
                    <a:pt x="473684" y="63373"/>
                  </a:lnTo>
                  <a:lnTo>
                    <a:pt x="473989" y="63754"/>
                  </a:lnTo>
                  <a:lnTo>
                    <a:pt x="474205" y="61341"/>
                  </a:lnTo>
                  <a:lnTo>
                    <a:pt x="474319" y="60071"/>
                  </a:lnTo>
                  <a:lnTo>
                    <a:pt x="474408" y="59055"/>
                  </a:lnTo>
                  <a:lnTo>
                    <a:pt x="474929" y="58039"/>
                  </a:lnTo>
                  <a:lnTo>
                    <a:pt x="475843" y="60198"/>
                  </a:lnTo>
                  <a:lnTo>
                    <a:pt x="475957" y="61976"/>
                  </a:lnTo>
                  <a:lnTo>
                    <a:pt x="476313" y="59944"/>
                  </a:lnTo>
                  <a:lnTo>
                    <a:pt x="476529" y="60833"/>
                  </a:lnTo>
                  <a:lnTo>
                    <a:pt x="476605" y="61823"/>
                  </a:lnTo>
                  <a:lnTo>
                    <a:pt x="476770" y="61087"/>
                  </a:lnTo>
                  <a:lnTo>
                    <a:pt x="477875" y="61722"/>
                  </a:lnTo>
                  <a:lnTo>
                    <a:pt x="477850" y="61087"/>
                  </a:lnTo>
                  <a:lnTo>
                    <a:pt x="477812" y="59944"/>
                  </a:lnTo>
                  <a:lnTo>
                    <a:pt x="477786" y="59182"/>
                  </a:lnTo>
                  <a:lnTo>
                    <a:pt x="478802" y="61722"/>
                  </a:lnTo>
                  <a:lnTo>
                    <a:pt x="479412" y="59182"/>
                  </a:lnTo>
                  <a:lnTo>
                    <a:pt x="479653" y="58166"/>
                  </a:lnTo>
                  <a:lnTo>
                    <a:pt x="480326" y="62738"/>
                  </a:lnTo>
                  <a:lnTo>
                    <a:pt x="480326" y="62928"/>
                  </a:lnTo>
                  <a:lnTo>
                    <a:pt x="480352" y="63131"/>
                  </a:lnTo>
                  <a:lnTo>
                    <a:pt x="480390" y="62941"/>
                  </a:lnTo>
                  <a:lnTo>
                    <a:pt x="480364" y="62814"/>
                  </a:lnTo>
                  <a:lnTo>
                    <a:pt x="480326" y="62661"/>
                  </a:lnTo>
                  <a:lnTo>
                    <a:pt x="480453" y="60960"/>
                  </a:lnTo>
                  <a:lnTo>
                    <a:pt x="480796" y="58928"/>
                  </a:lnTo>
                  <a:lnTo>
                    <a:pt x="481317" y="58674"/>
                  </a:lnTo>
                  <a:lnTo>
                    <a:pt x="481190" y="64262"/>
                  </a:lnTo>
                  <a:lnTo>
                    <a:pt x="483400" y="58674"/>
                  </a:lnTo>
                  <a:lnTo>
                    <a:pt x="484073" y="64516"/>
                  </a:lnTo>
                  <a:lnTo>
                    <a:pt x="484009" y="59563"/>
                  </a:lnTo>
                  <a:lnTo>
                    <a:pt x="486371" y="61976"/>
                  </a:lnTo>
                  <a:lnTo>
                    <a:pt x="487083" y="59563"/>
                  </a:lnTo>
                  <a:lnTo>
                    <a:pt x="487235" y="59055"/>
                  </a:lnTo>
                  <a:lnTo>
                    <a:pt x="487311" y="60071"/>
                  </a:lnTo>
                  <a:lnTo>
                    <a:pt x="487845" y="60325"/>
                  </a:lnTo>
                  <a:lnTo>
                    <a:pt x="488251" y="61595"/>
                  </a:lnTo>
                  <a:lnTo>
                    <a:pt x="488365" y="61823"/>
                  </a:lnTo>
                  <a:lnTo>
                    <a:pt x="488911" y="62611"/>
                  </a:lnTo>
                  <a:lnTo>
                    <a:pt x="488429" y="59055"/>
                  </a:lnTo>
                  <a:lnTo>
                    <a:pt x="488378" y="58674"/>
                  </a:lnTo>
                  <a:lnTo>
                    <a:pt x="488467" y="58420"/>
                  </a:lnTo>
                  <a:lnTo>
                    <a:pt x="488683" y="58166"/>
                  </a:lnTo>
                  <a:lnTo>
                    <a:pt x="488797" y="58039"/>
                  </a:lnTo>
                  <a:lnTo>
                    <a:pt x="489343" y="57404"/>
                  </a:lnTo>
                  <a:lnTo>
                    <a:pt x="489559" y="54864"/>
                  </a:lnTo>
                  <a:lnTo>
                    <a:pt x="491083" y="58547"/>
                  </a:lnTo>
                  <a:lnTo>
                    <a:pt x="489915" y="59563"/>
                  </a:lnTo>
                  <a:lnTo>
                    <a:pt x="489800" y="59817"/>
                  </a:lnTo>
                  <a:lnTo>
                    <a:pt x="490664" y="63373"/>
                  </a:lnTo>
                  <a:lnTo>
                    <a:pt x="490093" y="60071"/>
                  </a:lnTo>
                  <a:lnTo>
                    <a:pt x="491705" y="59817"/>
                  </a:lnTo>
                  <a:lnTo>
                    <a:pt x="490956" y="57150"/>
                  </a:lnTo>
                  <a:lnTo>
                    <a:pt x="492023" y="59436"/>
                  </a:lnTo>
                  <a:lnTo>
                    <a:pt x="492620" y="61595"/>
                  </a:lnTo>
                  <a:lnTo>
                    <a:pt x="492175" y="58293"/>
                  </a:lnTo>
                  <a:lnTo>
                    <a:pt x="492023" y="57150"/>
                  </a:lnTo>
                  <a:lnTo>
                    <a:pt x="491934" y="56515"/>
                  </a:lnTo>
                  <a:lnTo>
                    <a:pt x="493128" y="60579"/>
                  </a:lnTo>
                  <a:lnTo>
                    <a:pt x="493204" y="57404"/>
                  </a:lnTo>
                  <a:lnTo>
                    <a:pt x="494499" y="59563"/>
                  </a:lnTo>
                  <a:lnTo>
                    <a:pt x="494563" y="59817"/>
                  </a:lnTo>
                  <a:lnTo>
                    <a:pt x="494207" y="62103"/>
                  </a:lnTo>
                  <a:lnTo>
                    <a:pt x="495046" y="60325"/>
                  </a:lnTo>
                  <a:lnTo>
                    <a:pt x="495401" y="61023"/>
                  </a:lnTo>
                  <a:lnTo>
                    <a:pt x="495185" y="60325"/>
                  </a:lnTo>
                  <a:lnTo>
                    <a:pt x="495058" y="59817"/>
                  </a:lnTo>
                  <a:lnTo>
                    <a:pt x="495160" y="57531"/>
                  </a:lnTo>
                  <a:lnTo>
                    <a:pt x="495261" y="57404"/>
                  </a:lnTo>
                  <a:lnTo>
                    <a:pt x="495998" y="56515"/>
                  </a:lnTo>
                  <a:lnTo>
                    <a:pt x="496100" y="56388"/>
                  </a:lnTo>
                  <a:lnTo>
                    <a:pt x="496049" y="60579"/>
                  </a:lnTo>
                  <a:lnTo>
                    <a:pt x="496773" y="62357"/>
                  </a:lnTo>
                  <a:lnTo>
                    <a:pt x="497357" y="61341"/>
                  </a:lnTo>
                  <a:lnTo>
                    <a:pt x="497484" y="58928"/>
                  </a:lnTo>
                  <a:lnTo>
                    <a:pt x="497509" y="57531"/>
                  </a:lnTo>
                  <a:lnTo>
                    <a:pt x="498144" y="57658"/>
                  </a:lnTo>
                  <a:lnTo>
                    <a:pt x="498297" y="58293"/>
                  </a:lnTo>
                  <a:lnTo>
                    <a:pt x="498449" y="58420"/>
                  </a:lnTo>
                  <a:lnTo>
                    <a:pt x="498436" y="59309"/>
                  </a:lnTo>
                  <a:lnTo>
                    <a:pt x="498652" y="57531"/>
                  </a:lnTo>
                  <a:lnTo>
                    <a:pt x="498792" y="56388"/>
                  </a:lnTo>
                  <a:lnTo>
                    <a:pt x="498817" y="56134"/>
                  </a:lnTo>
                  <a:lnTo>
                    <a:pt x="501015" y="58674"/>
                  </a:lnTo>
                  <a:lnTo>
                    <a:pt x="501269" y="56134"/>
                  </a:lnTo>
                  <a:lnTo>
                    <a:pt x="501408" y="54864"/>
                  </a:lnTo>
                  <a:lnTo>
                    <a:pt x="501535" y="54965"/>
                  </a:lnTo>
                  <a:lnTo>
                    <a:pt x="501484" y="54737"/>
                  </a:lnTo>
                  <a:lnTo>
                    <a:pt x="501256" y="53848"/>
                  </a:lnTo>
                  <a:lnTo>
                    <a:pt x="500964" y="52197"/>
                  </a:lnTo>
                  <a:lnTo>
                    <a:pt x="500710" y="50419"/>
                  </a:lnTo>
                  <a:lnTo>
                    <a:pt x="501192" y="50292"/>
                  </a:lnTo>
                  <a:lnTo>
                    <a:pt x="501243" y="48006"/>
                  </a:lnTo>
                  <a:lnTo>
                    <a:pt x="501256" y="47879"/>
                  </a:lnTo>
                  <a:lnTo>
                    <a:pt x="501827" y="50292"/>
                  </a:lnTo>
                  <a:lnTo>
                    <a:pt x="501510" y="50292"/>
                  </a:lnTo>
                  <a:lnTo>
                    <a:pt x="501624" y="52070"/>
                  </a:lnTo>
                  <a:lnTo>
                    <a:pt x="501980" y="50927"/>
                  </a:lnTo>
                  <a:lnTo>
                    <a:pt x="502742" y="53517"/>
                  </a:lnTo>
                  <a:lnTo>
                    <a:pt x="502742" y="52832"/>
                  </a:lnTo>
                  <a:lnTo>
                    <a:pt x="502843" y="53047"/>
                  </a:lnTo>
                  <a:lnTo>
                    <a:pt x="502894" y="52832"/>
                  </a:lnTo>
                  <a:lnTo>
                    <a:pt x="503339" y="50927"/>
                  </a:lnTo>
                  <a:lnTo>
                    <a:pt x="503428" y="50546"/>
                  </a:lnTo>
                  <a:lnTo>
                    <a:pt x="504367" y="51308"/>
                  </a:lnTo>
                  <a:lnTo>
                    <a:pt x="505091" y="54864"/>
                  </a:lnTo>
                  <a:lnTo>
                    <a:pt x="502869" y="52946"/>
                  </a:lnTo>
                  <a:lnTo>
                    <a:pt x="502881" y="53098"/>
                  </a:lnTo>
                  <a:lnTo>
                    <a:pt x="504278" y="55753"/>
                  </a:lnTo>
                  <a:lnTo>
                    <a:pt x="502856" y="54610"/>
                  </a:lnTo>
                  <a:lnTo>
                    <a:pt x="504659" y="60071"/>
                  </a:lnTo>
                  <a:lnTo>
                    <a:pt x="502158" y="54546"/>
                  </a:lnTo>
                  <a:lnTo>
                    <a:pt x="503859" y="60198"/>
                  </a:lnTo>
                  <a:lnTo>
                    <a:pt x="505612" y="60960"/>
                  </a:lnTo>
                  <a:lnTo>
                    <a:pt x="505523" y="60071"/>
                  </a:lnTo>
                  <a:lnTo>
                    <a:pt x="505345" y="58039"/>
                  </a:lnTo>
                  <a:lnTo>
                    <a:pt x="507098" y="58928"/>
                  </a:lnTo>
                  <a:lnTo>
                    <a:pt x="507111" y="58039"/>
                  </a:lnTo>
                  <a:lnTo>
                    <a:pt x="507136" y="56896"/>
                  </a:lnTo>
                  <a:lnTo>
                    <a:pt x="506603" y="56134"/>
                  </a:lnTo>
                  <a:lnTo>
                    <a:pt x="506526" y="55753"/>
                  </a:lnTo>
                  <a:lnTo>
                    <a:pt x="506539" y="54864"/>
                  </a:lnTo>
                  <a:lnTo>
                    <a:pt x="506615" y="53848"/>
                  </a:lnTo>
                  <a:lnTo>
                    <a:pt x="508076" y="50546"/>
                  </a:lnTo>
                  <a:lnTo>
                    <a:pt x="508241" y="50165"/>
                  </a:lnTo>
                  <a:lnTo>
                    <a:pt x="509739" y="62611"/>
                  </a:lnTo>
                  <a:lnTo>
                    <a:pt x="510527" y="58293"/>
                  </a:lnTo>
                  <a:lnTo>
                    <a:pt x="510654" y="57150"/>
                  </a:lnTo>
                  <a:lnTo>
                    <a:pt x="510527" y="53848"/>
                  </a:lnTo>
                  <a:lnTo>
                    <a:pt x="510146" y="50673"/>
                  </a:lnTo>
                  <a:lnTo>
                    <a:pt x="511695" y="52832"/>
                  </a:lnTo>
                  <a:lnTo>
                    <a:pt x="511937" y="56896"/>
                  </a:lnTo>
                  <a:lnTo>
                    <a:pt x="513537" y="57023"/>
                  </a:lnTo>
                  <a:lnTo>
                    <a:pt x="512978" y="55003"/>
                  </a:lnTo>
                  <a:lnTo>
                    <a:pt x="511898" y="51054"/>
                  </a:lnTo>
                  <a:lnTo>
                    <a:pt x="513626" y="53098"/>
                  </a:lnTo>
                  <a:lnTo>
                    <a:pt x="514438" y="52959"/>
                  </a:lnTo>
                  <a:lnTo>
                    <a:pt x="515150" y="56388"/>
                  </a:lnTo>
                  <a:lnTo>
                    <a:pt x="516699" y="55626"/>
                  </a:lnTo>
                  <a:lnTo>
                    <a:pt x="518033" y="52959"/>
                  </a:lnTo>
                  <a:lnTo>
                    <a:pt x="518096" y="52832"/>
                  </a:lnTo>
                  <a:lnTo>
                    <a:pt x="519811" y="51816"/>
                  </a:lnTo>
                  <a:lnTo>
                    <a:pt x="519861" y="53047"/>
                  </a:lnTo>
                  <a:lnTo>
                    <a:pt x="519734" y="54102"/>
                  </a:lnTo>
                  <a:lnTo>
                    <a:pt x="520331" y="55118"/>
                  </a:lnTo>
                  <a:lnTo>
                    <a:pt x="522325" y="52959"/>
                  </a:lnTo>
                  <a:lnTo>
                    <a:pt x="525272" y="54737"/>
                  </a:lnTo>
                  <a:lnTo>
                    <a:pt x="527799" y="56515"/>
                  </a:lnTo>
                  <a:lnTo>
                    <a:pt x="528167" y="53340"/>
                  </a:lnTo>
                  <a:lnTo>
                    <a:pt x="528370" y="53340"/>
                  </a:lnTo>
                  <a:lnTo>
                    <a:pt x="528434" y="52959"/>
                  </a:lnTo>
                  <a:lnTo>
                    <a:pt x="528586" y="52070"/>
                  </a:lnTo>
                  <a:lnTo>
                    <a:pt x="528891" y="51816"/>
                  </a:lnTo>
                  <a:lnTo>
                    <a:pt x="529043" y="51689"/>
                  </a:lnTo>
                  <a:lnTo>
                    <a:pt x="529348" y="53047"/>
                  </a:lnTo>
                  <a:lnTo>
                    <a:pt x="529463" y="53975"/>
                  </a:lnTo>
                  <a:lnTo>
                    <a:pt x="529348" y="54610"/>
                  </a:lnTo>
                  <a:lnTo>
                    <a:pt x="530453" y="51816"/>
                  </a:lnTo>
                  <a:lnTo>
                    <a:pt x="530542" y="51689"/>
                  </a:lnTo>
                  <a:lnTo>
                    <a:pt x="530885" y="51181"/>
                  </a:lnTo>
                  <a:lnTo>
                    <a:pt x="531050" y="50927"/>
                  </a:lnTo>
                  <a:lnTo>
                    <a:pt x="531228" y="50673"/>
                  </a:lnTo>
                  <a:lnTo>
                    <a:pt x="531317" y="50546"/>
                  </a:lnTo>
                  <a:lnTo>
                    <a:pt x="532688" y="48514"/>
                  </a:lnTo>
                  <a:lnTo>
                    <a:pt x="532777" y="48387"/>
                  </a:lnTo>
                  <a:lnTo>
                    <a:pt x="534809" y="51308"/>
                  </a:lnTo>
                  <a:lnTo>
                    <a:pt x="534847" y="51689"/>
                  </a:lnTo>
                  <a:lnTo>
                    <a:pt x="534720" y="52324"/>
                  </a:lnTo>
                  <a:lnTo>
                    <a:pt x="536168" y="53340"/>
                  </a:lnTo>
                  <a:lnTo>
                    <a:pt x="535482" y="48387"/>
                  </a:lnTo>
                  <a:lnTo>
                    <a:pt x="535419" y="47879"/>
                  </a:lnTo>
                  <a:lnTo>
                    <a:pt x="535139" y="45847"/>
                  </a:lnTo>
                  <a:lnTo>
                    <a:pt x="536587" y="48260"/>
                  </a:lnTo>
                  <a:lnTo>
                    <a:pt x="536676" y="48768"/>
                  </a:lnTo>
                  <a:lnTo>
                    <a:pt x="536600" y="49149"/>
                  </a:lnTo>
                  <a:lnTo>
                    <a:pt x="539508" y="50038"/>
                  </a:lnTo>
                  <a:lnTo>
                    <a:pt x="542048" y="46736"/>
                  </a:lnTo>
                  <a:lnTo>
                    <a:pt x="544842" y="51054"/>
                  </a:lnTo>
                  <a:lnTo>
                    <a:pt x="544550" y="46736"/>
                  </a:lnTo>
                  <a:lnTo>
                    <a:pt x="544537" y="46609"/>
                  </a:lnTo>
                  <a:lnTo>
                    <a:pt x="547814" y="52578"/>
                  </a:lnTo>
                  <a:lnTo>
                    <a:pt x="547052" y="46609"/>
                  </a:lnTo>
                  <a:lnTo>
                    <a:pt x="547014" y="46355"/>
                  </a:lnTo>
                  <a:lnTo>
                    <a:pt x="548944" y="49022"/>
                  </a:lnTo>
                  <a:lnTo>
                    <a:pt x="549008" y="49276"/>
                  </a:lnTo>
                  <a:lnTo>
                    <a:pt x="548779" y="50292"/>
                  </a:lnTo>
                  <a:lnTo>
                    <a:pt x="551268" y="52070"/>
                  </a:lnTo>
                  <a:lnTo>
                    <a:pt x="551903" y="52197"/>
                  </a:lnTo>
                  <a:lnTo>
                    <a:pt x="551649" y="49403"/>
                  </a:lnTo>
                  <a:lnTo>
                    <a:pt x="551649" y="47879"/>
                  </a:lnTo>
                  <a:lnTo>
                    <a:pt x="552132" y="47371"/>
                  </a:lnTo>
                  <a:lnTo>
                    <a:pt x="552653" y="50507"/>
                  </a:lnTo>
                  <a:lnTo>
                    <a:pt x="552577" y="51117"/>
                  </a:lnTo>
                  <a:lnTo>
                    <a:pt x="552780" y="51181"/>
                  </a:lnTo>
                  <a:lnTo>
                    <a:pt x="552665" y="50495"/>
                  </a:lnTo>
                  <a:lnTo>
                    <a:pt x="553059" y="47371"/>
                  </a:lnTo>
                  <a:lnTo>
                    <a:pt x="553097" y="46990"/>
                  </a:lnTo>
                  <a:lnTo>
                    <a:pt x="554228" y="50800"/>
                  </a:lnTo>
                  <a:lnTo>
                    <a:pt x="554761" y="49784"/>
                  </a:lnTo>
                  <a:lnTo>
                    <a:pt x="554469" y="49657"/>
                  </a:lnTo>
                  <a:lnTo>
                    <a:pt x="554088" y="48768"/>
                  </a:lnTo>
                  <a:lnTo>
                    <a:pt x="553961" y="48387"/>
                  </a:lnTo>
                  <a:lnTo>
                    <a:pt x="553935" y="47371"/>
                  </a:lnTo>
                  <a:lnTo>
                    <a:pt x="554139" y="46990"/>
                  </a:lnTo>
                  <a:lnTo>
                    <a:pt x="554482" y="46355"/>
                  </a:lnTo>
                  <a:lnTo>
                    <a:pt x="554685" y="45974"/>
                  </a:lnTo>
                  <a:lnTo>
                    <a:pt x="556704" y="49276"/>
                  </a:lnTo>
                  <a:lnTo>
                    <a:pt x="556818" y="49644"/>
                  </a:lnTo>
                  <a:lnTo>
                    <a:pt x="557060" y="50927"/>
                  </a:lnTo>
                  <a:lnTo>
                    <a:pt x="559117" y="47879"/>
                  </a:lnTo>
                  <a:lnTo>
                    <a:pt x="559193" y="48539"/>
                  </a:lnTo>
                  <a:lnTo>
                    <a:pt x="559346" y="47879"/>
                  </a:lnTo>
                  <a:lnTo>
                    <a:pt x="559536" y="47117"/>
                  </a:lnTo>
                  <a:lnTo>
                    <a:pt x="559498" y="53848"/>
                  </a:lnTo>
                  <a:lnTo>
                    <a:pt x="560209" y="50800"/>
                  </a:lnTo>
                  <a:lnTo>
                    <a:pt x="560133" y="50419"/>
                  </a:lnTo>
                  <a:lnTo>
                    <a:pt x="560019" y="50165"/>
                  </a:lnTo>
                  <a:lnTo>
                    <a:pt x="559955" y="48133"/>
                  </a:lnTo>
                  <a:lnTo>
                    <a:pt x="560857" y="49911"/>
                  </a:lnTo>
                  <a:lnTo>
                    <a:pt x="562241" y="49784"/>
                  </a:lnTo>
                  <a:lnTo>
                    <a:pt x="563130" y="48768"/>
                  </a:lnTo>
                  <a:lnTo>
                    <a:pt x="563295" y="51054"/>
                  </a:lnTo>
                  <a:lnTo>
                    <a:pt x="565213" y="51308"/>
                  </a:lnTo>
                  <a:lnTo>
                    <a:pt x="566991" y="49403"/>
                  </a:lnTo>
                  <a:lnTo>
                    <a:pt x="569074" y="49022"/>
                  </a:lnTo>
                  <a:lnTo>
                    <a:pt x="568807" y="48768"/>
                  </a:lnTo>
                  <a:lnTo>
                    <a:pt x="568172" y="48133"/>
                  </a:lnTo>
                  <a:lnTo>
                    <a:pt x="568058" y="47117"/>
                  </a:lnTo>
                  <a:lnTo>
                    <a:pt x="567918" y="45974"/>
                  </a:lnTo>
                  <a:lnTo>
                    <a:pt x="567728" y="44323"/>
                  </a:lnTo>
                  <a:lnTo>
                    <a:pt x="568274" y="43815"/>
                  </a:lnTo>
                  <a:lnTo>
                    <a:pt x="568439" y="44513"/>
                  </a:lnTo>
                  <a:lnTo>
                    <a:pt x="568540" y="43815"/>
                  </a:lnTo>
                  <a:lnTo>
                    <a:pt x="568617" y="43307"/>
                  </a:lnTo>
                  <a:lnTo>
                    <a:pt x="569442" y="43561"/>
                  </a:lnTo>
                  <a:lnTo>
                    <a:pt x="569569" y="44958"/>
                  </a:lnTo>
                  <a:lnTo>
                    <a:pt x="569696" y="47371"/>
                  </a:lnTo>
                  <a:lnTo>
                    <a:pt x="569480" y="48260"/>
                  </a:lnTo>
                  <a:lnTo>
                    <a:pt x="570230" y="46990"/>
                  </a:lnTo>
                  <a:lnTo>
                    <a:pt x="570331" y="48768"/>
                  </a:lnTo>
                  <a:lnTo>
                    <a:pt x="570458" y="49784"/>
                  </a:lnTo>
                  <a:lnTo>
                    <a:pt x="570509" y="47625"/>
                  </a:lnTo>
                  <a:lnTo>
                    <a:pt x="572617" y="52959"/>
                  </a:lnTo>
                  <a:lnTo>
                    <a:pt x="572604" y="49149"/>
                  </a:lnTo>
                  <a:lnTo>
                    <a:pt x="572808" y="50165"/>
                  </a:lnTo>
                  <a:lnTo>
                    <a:pt x="574878" y="49911"/>
                  </a:lnTo>
                  <a:lnTo>
                    <a:pt x="575297" y="49149"/>
                  </a:lnTo>
                  <a:lnTo>
                    <a:pt x="575640" y="48514"/>
                  </a:lnTo>
                  <a:lnTo>
                    <a:pt x="577278" y="48133"/>
                  </a:lnTo>
                  <a:lnTo>
                    <a:pt x="577202" y="47625"/>
                  </a:lnTo>
                  <a:lnTo>
                    <a:pt x="577113" y="46990"/>
                  </a:lnTo>
                  <a:lnTo>
                    <a:pt x="576846" y="45212"/>
                  </a:lnTo>
                  <a:lnTo>
                    <a:pt x="577608" y="45720"/>
                  </a:lnTo>
                  <a:lnTo>
                    <a:pt x="577646" y="45212"/>
                  </a:lnTo>
                  <a:lnTo>
                    <a:pt x="577735" y="43307"/>
                  </a:lnTo>
                  <a:lnTo>
                    <a:pt x="579120" y="44069"/>
                  </a:lnTo>
                  <a:lnTo>
                    <a:pt x="580859" y="46101"/>
                  </a:lnTo>
                  <a:lnTo>
                    <a:pt x="582320" y="45593"/>
                  </a:lnTo>
                  <a:lnTo>
                    <a:pt x="583133" y="44069"/>
                  </a:lnTo>
                  <a:lnTo>
                    <a:pt x="583006" y="43942"/>
                  </a:lnTo>
                  <a:lnTo>
                    <a:pt x="582879" y="43815"/>
                  </a:lnTo>
                  <a:lnTo>
                    <a:pt x="582358" y="43307"/>
                  </a:lnTo>
                  <a:lnTo>
                    <a:pt x="582371" y="41783"/>
                  </a:lnTo>
                  <a:lnTo>
                    <a:pt x="582422" y="41275"/>
                  </a:lnTo>
                  <a:lnTo>
                    <a:pt x="582904" y="43815"/>
                  </a:lnTo>
                  <a:lnTo>
                    <a:pt x="584365" y="43434"/>
                  </a:lnTo>
                  <a:lnTo>
                    <a:pt x="583895" y="45466"/>
                  </a:lnTo>
                  <a:lnTo>
                    <a:pt x="585622" y="44831"/>
                  </a:lnTo>
                  <a:lnTo>
                    <a:pt x="586105" y="44577"/>
                  </a:lnTo>
                  <a:lnTo>
                    <a:pt x="586968" y="43434"/>
                  </a:lnTo>
                  <a:lnTo>
                    <a:pt x="587921" y="42164"/>
                  </a:lnTo>
                  <a:lnTo>
                    <a:pt x="587819" y="41541"/>
                  </a:lnTo>
                  <a:lnTo>
                    <a:pt x="587705" y="41275"/>
                  </a:lnTo>
                  <a:lnTo>
                    <a:pt x="587603" y="41021"/>
                  </a:lnTo>
                  <a:lnTo>
                    <a:pt x="587362" y="40767"/>
                  </a:lnTo>
                  <a:lnTo>
                    <a:pt x="587248" y="40640"/>
                  </a:lnTo>
                  <a:lnTo>
                    <a:pt x="587336" y="39624"/>
                  </a:lnTo>
                  <a:lnTo>
                    <a:pt x="587578" y="39243"/>
                  </a:lnTo>
                  <a:lnTo>
                    <a:pt x="588352" y="40640"/>
                  </a:lnTo>
                  <a:lnTo>
                    <a:pt x="588441" y="42164"/>
                  </a:lnTo>
                  <a:lnTo>
                    <a:pt x="589724" y="39243"/>
                  </a:lnTo>
                  <a:lnTo>
                    <a:pt x="590067" y="38481"/>
                  </a:lnTo>
                  <a:lnTo>
                    <a:pt x="590346" y="37846"/>
                  </a:lnTo>
                  <a:lnTo>
                    <a:pt x="595528" y="49022"/>
                  </a:lnTo>
                  <a:lnTo>
                    <a:pt x="596544" y="43815"/>
                  </a:lnTo>
                  <a:lnTo>
                    <a:pt x="596595" y="43434"/>
                  </a:lnTo>
                  <a:lnTo>
                    <a:pt x="596671" y="43180"/>
                  </a:lnTo>
                  <a:lnTo>
                    <a:pt x="596633" y="43370"/>
                  </a:lnTo>
                  <a:lnTo>
                    <a:pt x="596734" y="43180"/>
                  </a:lnTo>
                  <a:lnTo>
                    <a:pt x="598233" y="40259"/>
                  </a:lnTo>
                  <a:lnTo>
                    <a:pt x="599274" y="40513"/>
                  </a:lnTo>
                  <a:lnTo>
                    <a:pt x="598170" y="42037"/>
                  </a:lnTo>
                  <a:lnTo>
                    <a:pt x="598055" y="42418"/>
                  </a:lnTo>
                  <a:lnTo>
                    <a:pt x="598957" y="43815"/>
                  </a:lnTo>
                  <a:lnTo>
                    <a:pt x="600138" y="40259"/>
                  </a:lnTo>
                  <a:lnTo>
                    <a:pt x="600519" y="39116"/>
                  </a:lnTo>
                  <a:lnTo>
                    <a:pt x="602627" y="43942"/>
                  </a:lnTo>
                  <a:lnTo>
                    <a:pt x="604024" y="40640"/>
                  </a:lnTo>
                  <a:lnTo>
                    <a:pt x="606717" y="48260"/>
                  </a:lnTo>
                  <a:lnTo>
                    <a:pt x="608711" y="40640"/>
                  </a:lnTo>
                  <a:lnTo>
                    <a:pt x="609053" y="39370"/>
                  </a:lnTo>
                  <a:lnTo>
                    <a:pt x="611797" y="43942"/>
                  </a:lnTo>
                  <a:lnTo>
                    <a:pt x="611441" y="42418"/>
                  </a:lnTo>
                  <a:lnTo>
                    <a:pt x="611555" y="40640"/>
                  </a:lnTo>
                  <a:lnTo>
                    <a:pt x="611606" y="40259"/>
                  </a:lnTo>
                  <a:lnTo>
                    <a:pt x="611847" y="41541"/>
                  </a:lnTo>
                  <a:lnTo>
                    <a:pt x="611936" y="40894"/>
                  </a:lnTo>
                  <a:lnTo>
                    <a:pt x="612787" y="40259"/>
                  </a:lnTo>
                  <a:lnTo>
                    <a:pt x="613981" y="39370"/>
                  </a:lnTo>
                  <a:lnTo>
                    <a:pt x="614324" y="39116"/>
                  </a:lnTo>
                  <a:lnTo>
                    <a:pt x="615848" y="37973"/>
                  </a:lnTo>
                  <a:lnTo>
                    <a:pt x="621157" y="42164"/>
                  </a:lnTo>
                  <a:lnTo>
                    <a:pt x="625805" y="43053"/>
                  </a:lnTo>
                  <a:lnTo>
                    <a:pt x="627468" y="43307"/>
                  </a:lnTo>
                  <a:lnTo>
                    <a:pt x="626237" y="37973"/>
                  </a:lnTo>
                  <a:lnTo>
                    <a:pt x="626211" y="37846"/>
                  </a:lnTo>
                  <a:lnTo>
                    <a:pt x="626173" y="37719"/>
                  </a:lnTo>
                  <a:lnTo>
                    <a:pt x="625919" y="36576"/>
                  </a:lnTo>
                  <a:lnTo>
                    <a:pt x="625627" y="35306"/>
                  </a:lnTo>
                  <a:lnTo>
                    <a:pt x="625182" y="33401"/>
                  </a:lnTo>
                  <a:lnTo>
                    <a:pt x="627811" y="37338"/>
                  </a:lnTo>
                  <a:lnTo>
                    <a:pt x="627862" y="41021"/>
                  </a:lnTo>
                  <a:lnTo>
                    <a:pt x="630440" y="36449"/>
                  </a:lnTo>
                  <a:lnTo>
                    <a:pt x="634479" y="40132"/>
                  </a:lnTo>
                  <a:lnTo>
                    <a:pt x="636917" y="36449"/>
                  </a:lnTo>
                  <a:lnTo>
                    <a:pt x="637082" y="36195"/>
                  </a:lnTo>
                  <a:lnTo>
                    <a:pt x="637070" y="37211"/>
                  </a:lnTo>
                  <a:lnTo>
                    <a:pt x="637184" y="37973"/>
                  </a:lnTo>
                  <a:lnTo>
                    <a:pt x="636866" y="37973"/>
                  </a:lnTo>
                  <a:lnTo>
                    <a:pt x="637933" y="40386"/>
                  </a:lnTo>
                  <a:lnTo>
                    <a:pt x="639292" y="37846"/>
                  </a:lnTo>
                  <a:lnTo>
                    <a:pt x="639178" y="36576"/>
                  </a:lnTo>
                  <a:lnTo>
                    <a:pt x="639114" y="36195"/>
                  </a:lnTo>
                  <a:lnTo>
                    <a:pt x="639038" y="35687"/>
                  </a:lnTo>
                  <a:lnTo>
                    <a:pt x="639572" y="35814"/>
                  </a:lnTo>
                  <a:lnTo>
                    <a:pt x="639457" y="37617"/>
                  </a:lnTo>
                  <a:lnTo>
                    <a:pt x="639914" y="38481"/>
                  </a:lnTo>
                  <a:lnTo>
                    <a:pt x="640816" y="39878"/>
                  </a:lnTo>
                  <a:lnTo>
                    <a:pt x="641057" y="35687"/>
                  </a:lnTo>
                  <a:lnTo>
                    <a:pt x="641083" y="35052"/>
                  </a:lnTo>
                  <a:lnTo>
                    <a:pt x="641858" y="37553"/>
                  </a:lnTo>
                  <a:lnTo>
                    <a:pt x="641921" y="37211"/>
                  </a:lnTo>
                  <a:lnTo>
                    <a:pt x="643775" y="38481"/>
                  </a:lnTo>
                  <a:lnTo>
                    <a:pt x="643369" y="37211"/>
                  </a:lnTo>
                  <a:lnTo>
                    <a:pt x="642886" y="35687"/>
                  </a:lnTo>
                  <a:lnTo>
                    <a:pt x="644296" y="36957"/>
                  </a:lnTo>
                  <a:lnTo>
                    <a:pt x="644575" y="35687"/>
                  </a:lnTo>
                  <a:lnTo>
                    <a:pt x="644728" y="35052"/>
                  </a:lnTo>
                  <a:lnTo>
                    <a:pt x="644956" y="34036"/>
                  </a:lnTo>
                  <a:lnTo>
                    <a:pt x="646163" y="35687"/>
                  </a:lnTo>
                  <a:lnTo>
                    <a:pt x="646214" y="34036"/>
                  </a:lnTo>
                  <a:lnTo>
                    <a:pt x="646239" y="33401"/>
                  </a:lnTo>
                  <a:lnTo>
                    <a:pt x="646277" y="32385"/>
                  </a:lnTo>
                  <a:lnTo>
                    <a:pt x="648436" y="36830"/>
                  </a:lnTo>
                  <a:lnTo>
                    <a:pt x="647928" y="32385"/>
                  </a:lnTo>
                  <a:lnTo>
                    <a:pt x="648589" y="36957"/>
                  </a:lnTo>
                  <a:lnTo>
                    <a:pt x="650595" y="35687"/>
                  </a:lnTo>
                  <a:lnTo>
                    <a:pt x="650989" y="33401"/>
                  </a:lnTo>
                  <a:lnTo>
                    <a:pt x="650976" y="34798"/>
                  </a:lnTo>
                  <a:lnTo>
                    <a:pt x="651878" y="34798"/>
                  </a:lnTo>
                  <a:lnTo>
                    <a:pt x="651878" y="36728"/>
                  </a:lnTo>
                  <a:lnTo>
                    <a:pt x="652741" y="36576"/>
                  </a:lnTo>
                  <a:lnTo>
                    <a:pt x="653313" y="35687"/>
                  </a:lnTo>
                  <a:lnTo>
                    <a:pt x="653186" y="34671"/>
                  </a:lnTo>
                  <a:lnTo>
                    <a:pt x="652907" y="33401"/>
                  </a:lnTo>
                  <a:lnTo>
                    <a:pt x="652843" y="33147"/>
                  </a:lnTo>
                  <a:lnTo>
                    <a:pt x="655320" y="38481"/>
                  </a:lnTo>
                  <a:lnTo>
                    <a:pt x="655307" y="33147"/>
                  </a:lnTo>
                  <a:lnTo>
                    <a:pt x="655294" y="29464"/>
                  </a:lnTo>
                  <a:lnTo>
                    <a:pt x="655294" y="28194"/>
                  </a:lnTo>
                  <a:lnTo>
                    <a:pt x="657326" y="35179"/>
                  </a:lnTo>
                  <a:lnTo>
                    <a:pt x="659460" y="32258"/>
                  </a:lnTo>
                  <a:lnTo>
                    <a:pt x="661276" y="30480"/>
                  </a:lnTo>
                  <a:lnTo>
                    <a:pt x="661200" y="29591"/>
                  </a:lnTo>
                  <a:lnTo>
                    <a:pt x="661352" y="30416"/>
                  </a:lnTo>
                  <a:lnTo>
                    <a:pt x="661377" y="30607"/>
                  </a:lnTo>
                  <a:lnTo>
                    <a:pt x="662089" y="34544"/>
                  </a:lnTo>
                  <a:lnTo>
                    <a:pt x="663663" y="32613"/>
                  </a:lnTo>
                  <a:lnTo>
                    <a:pt x="661657" y="30149"/>
                  </a:lnTo>
                  <a:lnTo>
                    <a:pt x="661466" y="30302"/>
                  </a:lnTo>
                  <a:lnTo>
                    <a:pt x="661657" y="30149"/>
                  </a:lnTo>
                  <a:lnTo>
                    <a:pt x="662419" y="29591"/>
                  </a:lnTo>
                  <a:lnTo>
                    <a:pt x="663651" y="28702"/>
                  </a:lnTo>
                  <a:lnTo>
                    <a:pt x="664057" y="31546"/>
                  </a:lnTo>
                  <a:lnTo>
                    <a:pt x="664464" y="28702"/>
                  </a:lnTo>
                  <a:lnTo>
                    <a:pt x="664540" y="28194"/>
                  </a:lnTo>
                  <a:lnTo>
                    <a:pt x="664552" y="28067"/>
                  </a:lnTo>
                  <a:lnTo>
                    <a:pt x="666877" y="28829"/>
                  </a:lnTo>
                  <a:lnTo>
                    <a:pt x="667537" y="29337"/>
                  </a:lnTo>
                  <a:lnTo>
                    <a:pt x="666940" y="30734"/>
                  </a:lnTo>
                  <a:lnTo>
                    <a:pt x="666826" y="31750"/>
                  </a:lnTo>
                  <a:lnTo>
                    <a:pt x="668680" y="29464"/>
                  </a:lnTo>
                  <a:lnTo>
                    <a:pt x="671080" y="31496"/>
                  </a:lnTo>
                  <a:lnTo>
                    <a:pt x="672134" y="29464"/>
                  </a:lnTo>
                  <a:lnTo>
                    <a:pt x="672465" y="28829"/>
                  </a:lnTo>
                  <a:lnTo>
                    <a:pt x="672363" y="28067"/>
                  </a:lnTo>
                  <a:lnTo>
                    <a:pt x="671728" y="26289"/>
                  </a:lnTo>
                  <a:lnTo>
                    <a:pt x="671791" y="25654"/>
                  </a:lnTo>
                  <a:lnTo>
                    <a:pt x="672655" y="23622"/>
                  </a:lnTo>
                  <a:lnTo>
                    <a:pt x="673036" y="22733"/>
                  </a:lnTo>
                  <a:lnTo>
                    <a:pt x="673023" y="20828"/>
                  </a:lnTo>
                  <a:lnTo>
                    <a:pt x="673087" y="21336"/>
                  </a:lnTo>
                  <a:lnTo>
                    <a:pt x="673214" y="24511"/>
                  </a:lnTo>
                  <a:lnTo>
                    <a:pt x="673341" y="26924"/>
                  </a:lnTo>
                  <a:lnTo>
                    <a:pt x="675157" y="21971"/>
                  </a:lnTo>
                  <a:lnTo>
                    <a:pt x="675360" y="29845"/>
                  </a:lnTo>
                  <a:lnTo>
                    <a:pt x="675551" y="29337"/>
                  </a:lnTo>
                  <a:lnTo>
                    <a:pt x="675665" y="28575"/>
                  </a:lnTo>
                  <a:lnTo>
                    <a:pt x="675576" y="27686"/>
                  </a:lnTo>
                  <a:lnTo>
                    <a:pt x="675424" y="26924"/>
                  </a:lnTo>
                  <a:lnTo>
                    <a:pt x="675855" y="27305"/>
                  </a:lnTo>
                  <a:lnTo>
                    <a:pt x="675894" y="27432"/>
                  </a:lnTo>
                  <a:lnTo>
                    <a:pt x="675982" y="29718"/>
                  </a:lnTo>
                  <a:lnTo>
                    <a:pt x="677049" y="28448"/>
                  </a:lnTo>
                  <a:lnTo>
                    <a:pt x="677011" y="27940"/>
                  </a:lnTo>
                  <a:lnTo>
                    <a:pt x="676617" y="26924"/>
                  </a:lnTo>
                  <a:lnTo>
                    <a:pt x="676313" y="26162"/>
                  </a:lnTo>
                  <a:lnTo>
                    <a:pt x="677557" y="26035"/>
                  </a:lnTo>
                  <a:lnTo>
                    <a:pt x="677595" y="28702"/>
                  </a:lnTo>
                  <a:lnTo>
                    <a:pt x="677989" y="26035"/>
                  </a:lnTo>
                  <a:lnTo>
                    <a:pt x="678205" y="24511"/>
                  </a:lnTo>
                  <a:lnTo>
                    <a:pt x="679386" y="25273"/>
                  </a:lnTo>
                  <a:lnTo>
                    <a:pt x="679411" y="25654"/>
                  </a:lnTo>
                  <a:lnTo>
                    <a:pt x="679640" y="26568"/>
                  </a:lnTo>
                  <a:lnTo>
                    <a:pt x="681101" y="26035"/>
                  </a:lnTo>
                  <a:lnTo>
                    <a:pt x="681228" y="24511"/>
                  </a:lnTo>
                  <a:lnTo>
                    <a:pt x="681443" y="21971"/>
                  </a:lnTo>
                  <a:lnTo>
                    <a:pt x="681545" y="20828"/>
                  </a:lnTo>
                  <a:lnTo>
                    <a:pt x="683818" y="22479"/>
                  </a:lnTo>
                  <a:lnTo>
                    <a:pt x="683958" y="27051"/>
                  </a:lnTo>
                  <a:lnTo>
                    <a:pt x="684733" y="23876"/>
                  </a:lnTo>
                  <a:lnTo>
                    <a:pt x="685457" y="27686"/>
                  </a:lnTo>
                  <a:lnTo>
                    <a:pt x="686244" y="26416"/>
                  </a:lnTo>
                  <a:lnTo>
                    <a:pt x="686219" y="26035"/>
                  </a:lnTo>
                  <a:lnTo>
                    <a:pt x="685596" y="24511"/>
                  </a:lnTo>
                  <a:lnTo>
                    <a:pt x="686536" y="24511"/>
                  </a:lnTo>
                  <a:lnTo>
                    <a:pt x="686612" y="23876"/>
                  </a:lnTo>
                  <a:lnTo>
                    <a:pt x="686904" y="21463"/>
                  </a:lnTo>
                  <a:lnTo>
                    <a:pt x="687781" y="22479"/>
                  </a:lnTo>
                  <a:lnTo>
                    <a:pt x="687832" y="22860"/>
                  </a:lnTo>
                  <a:lnTo>
                    <a:pt x="687463" y="24384"/>
                  </a:lnTo>
                  <a:lnTo>
                    <a:pt x="689076" y="23368"/>
                  </a:lnTo>
                  <a:lnTo>
                    <a:pt x="687984" y="22225"/>
                  </a:lnTo>
                  <a:lnTo>
                    <a:pt x="688047" y="21463"/>
                  </a:lnTo>
                  <a:lnTo>
                    <a:pt x="688225" y="20828"/>
                  </a:lnTo>
                  <a:lnTo>
                    <a:pt x="688263" y="20701"/>
                  </a:lnTo>
                  <a:lnTo>
                    <a:pt x="688365" y="20320"/>
                  </a:lnTo>
                  <a:lnTo>
                    <a:pt x="688340" y="19685"/>
                  </a:lnTo>
                  <a:lnTo>
                    <a:pt x="687184" y="17526"/>
                  </a:lnTo>
                  <a:lnTo>
                    <a:pt x="687120" y="17399"/>
                  </a:lnTo>
                  <a:lnTo>
                    <a:pt x="686981" y="17145"/>
                  </a:lnTo>
                  <a:lnTo>
                    <a:pt x="688390" y="18034"/>
                  </a:lnTo>
                  <a:lnTo>
                    <a:pt x="688200" y="18415"/>
                  </a:lnTo>
                  <a:lnTo>
                    <a:pt x="689317" y="17907"/>
                  </a:lnTo>
                  <a:lnTo>
                    <a:pt x="690130" y="20167"/>
                  </a:lnTo>
                  <a:lnTo>
                    <a:pt x="690041" y="20662"/>
                  </a:lnTo>
                  <a:lnTo>
                    <a:pt x="689927" y="21209"/>
                  </a:lnTo>
                  <a:lnTo>
                    <a:pt x="689775" y="21577"/>
                  </a:lnTo>
                  <a:lnTo>
                    <a:pt x="690143" y="21742"/>
                  </a:lnTo>
                  <a:lnTo>
                    <a:pt x="690410" y="21755"/>
                  </a:lnTo>
                  <a:lnTo>
                    <a:pt x="690156" y="20154"/>
                  </a:lnTo>
                  <a:lnTo>
                    <a:pt x="690600" y="17907"/>
                  </a:lnTo>
                  <a:lnTo>
                    <a:pt x="692048" y="22606"/>
                  </a:lnTo>
                  <a:lnTo>
                    <a:pt x="692302" y="23368"/>
                  </a:lnTo>
                  <a:lnTo>
                    <a:pt x="692238" y="20193"/>
                  </a:lnTo>
                  <a:lnTo>
                    <a:pt x="694321" y="22225"/>
                  </a:lnTo>
                  <a:lnTo>
                    <a:pt x="694334" y="20193"/>
                  </a:lnTo>
                  <a:lnTo>
                    <a:pt x="694347" y="18669"/>
                  </a:lnTo>
                  <a:lnTo>
                    <a:pt x="694385" y="20193"/>
                  </a:lnTo>
                  <a:lnTo>
                    <a:pt x="694626" y="21590"/>
                  </a:lnTo>
                  <a:lnTo>
                    <a:pt x="694728" y="21971"/>
                  </a:lnTo>
                  <a:lnTo>
                    <a:pt x="694690" y="19304"/>
                  </a:lnTo>
                  <a:lnTo>
                    <a:pt x="695248" y="20066"/>
                  </a:lnTo>
                  <a:lnTo>
                    <a:pt x="695413" y="20828"/>
                  </a:lnTo>
                  <a:lnTo>
                    <a:pt x="695528" y="21844"/>
                  </a:lnTo>
                  <a:lnTo>
                    <a:pt x="695629" y="22110"/>
                  </a:lnTo>
                  <a:lnTo>
                    <a:pt x="696925" y="22352"/>
                  </a:lnTo>
                  <a:lnTo>
                    <a:pt x="695401" y="19304"/>
                  </a:lnTo>
                  <a:lnTo>
                    <a:pt x="695083" y="18669"/>
                  </a:lnTo>
                  <a:lnTo>
                    <a:pt x="694499" y="17526"/>
                  </a:lnTo>
                  <a:lnTo>
                    <a:pt x="694372" y="17272"/>
                  </a:lnTo>
                  <a:lnTo>
                    <a:pt x="696099" y="18923"/>
                  </a:lnTo>
                  <a:lnTo>
                    <a:pt x="696188" y="19900"/>
                  </a:lnTo>
                  <a:lnTo>
                    <a:pt x="696087" y="20193"/>
                  </a:lnTo>
                  <a:lnTo>
                    <a:pt x="697801" y="20955"/>
                  </a:lnTo>
                  <a:lnTo>
                    <a:pt x="698779" y="18034"/>
                  </a:lnTo>
                  <a:lnTo>
                    <a:pt x="700392" y="19050"/>
                  </a:lnTo>
                  <a:lnTo>
                    <a:pt x="701408" y="22796"/>
                  </a:lnTo>
                  <a:lnTo>
                    <a:pt x="702233" y="22352"/>
                  </a:lnTo>
                  <a:lnTo>
                    <a:pt x="703783" y="18034"/>
                  </a:lnTo>
                  <a:lnTo>
                    <a:pt x="705904" y="18669"/>
                  </a:lnTo>
                  <a:lnTo>
                    <a:pt x="705459" y="18288"/>
                  </a:lnTo>
                  <a:lnTo>
                    <a:pt x="705434" y="18034"/>
                  </a:lnTo>
                  <a:lnTo>
                    <a:pt x="705345" y="17272"/>
                  </a:lnTo>
                  <a:lnTo>
                    <a:pt x="705332" y="17145"/>
                  </a:lnTo>
                  <a:lnTo>
                    <a:pt x="705129" y="15240"/>
                  </a:lnTo>
                  <a:lnTo>
                    <a:pt x="705002" y="14097"/>
                  </a:lnTo>
                  <a:lnTo>
                    <a:pt x="704862" y="12827"/>
                  </a:lnTo>
                  <a:lnTo>
                    <a:pt x="707364" y="20828"/>
                  </a:lnTo>
                  <a:lnTo>
                    <a:pt x="707783" y="18796"/>
                  </a:lnTo>
                  <a:lnTo>
                    <a:pt x="707809" y="18592"/>
                  </a:lnTo>
                  <a:lnTo>
                    <a:pt x="707936" y="18034"/>
                  </a:lnTo>
                  <a:lnTo>
                    <a:pt x="707885" y="19304"/>
                  </a:lnTo>
                  <a:lnTo>
                    <a:pt x="708113" y="21082"/>
                  </a:lnTo>
                  <a:lnTo>
                    <a:pt x="708075" y="20447"/>
                  </a:lnTo>
                  <a:lnTo>
                    <a:pt x="709574" y="21209"/>
                  </a:lnTo>
                  <a:lnTo>
                    <a:pt x="709879" y="20447"/>
                  </a:lnTo>
                  <a:lnTo>
                    <a:pt x="710615" y="18669"/>
                  </a:lnTo>
                  <a:lnTo>
                    <a:pt x="711174" y="18034"/>
                  </a:lnTo>
                  <a:lnTo>
                    <a:pt x="712381" y="16637"/>
                  </a:lnTo>
                  <a:lnTo>
                    <a:pt x="712470" y="18288"/>
                  </a:lnTo>
                  <a:lnTo>
                    <a:pt x="713346" y="19304"/>
                  </a:lnTo>
                  <a:lnTo>
                    <a:pt x="714565" y="18542"/>
                  </a:lnTo>
                  <a:lnTo>
                    <a:pt x="715530" y="19050"/>
                  </a:lnTo>
                  <a:lnTo>
                    <a:pt x="715530" y="18542"/>
                  </a:lnTo>
                  <a:lnTo>
                    <a:pt x="715556" y="17526"/>
                  </a:lnTo>
                  <a:lnTo>
                    <a:pt x="716076" y="17780"/>
                  </a:lnTo>
                  <a:lnTo>
                    <a:pt x="716000" y="17526"/>
                  </a:lnTo>
                  <a:lnTo>
                    <a:pt x="715733" y="16637"/>
                  </a:lnTo>
                  <a:lnTo>
                    <a:pt x="715454" y="15748"/>
                  </a:lnTo>
                  <a:lnTo>
                    <a:pt x="717842" y="18161"/>
                  </a:lnTo>
                  <a:lnTo>
                    <a:pt x="719531" y="16764"/>
                  </a:lnTo>
                  <a:lnTo>
                    <a:pt x="720509" y="15748"/>
                  </a:lnTo>
                  <a:lnTo>
                    <a:pt x="721118" y="15113"/>
                  </a:lnTo>
                  <a:lnTo>
                    <a:pt x="723226" y="16891"/>
                  </a:lnTo>
                  <a:lnTo>
                    <a:pt x="722947" y="17018"/>
                  </a:lnTo>
                  <a:lnTo>
                    <a:pt x="722757" y="18288"/>
                  </a:lnTo>
                  <a:lnTo>
                    <a:pt x="722972" y="18161"/>
                  </a:lnTo>
                  <a:lnTo>
                    <a:pt x="724623" y="16751"/>
                  </a:lnTo>
                  <a:lnTo>
                    <a:pt x="724509" y="15494"/>
                  </a:lnTo>
                  <a:lnTo>
                    <a:pt x="724458" y="15240"/>
                  </a:lnTo>
                  <a:lnTo>
                    <a:pt x="724230" y="14224"/>
                  </a:lnTo>
                  <a:lnTo>
                    <a:pt x="724281" y="15240"/>
                  </a:lnTo>
                  <a:lnTo>
                    <a:pt x="724230" y="15113"/>
                  </a:lnTo>
                  <a:lnTo>
                    <a:pt x="723557" y="13462"/>
                  </a:lnTo>
                  <a:lnTo>
                    <a:pt x="723671" y="11684"/>
                  </a:lnTo>
                  <a:lnTo>
                    <a:pt x="723976" y="10795"/>
                  </a:lnTo>
                  <a:lnTo>
                    <a:pt x="724471" y="10668"/>
                  </a:lnTo>
                  <a:lnTo>
                    <a:pt x="724001" y="11938"/>
                  </a:lnTo>
                  <a:lnTo>
                    <a:pt x="723900" y="12573"/>
                  </a:lnTo>
                  <a:lnTo>
                    <a:pt x="725081" y="14478"/>
                  </a:lnTo>
                  <a:lnTo>
                    <a:pt x="725678" y="15748"/>
                  </a:lnTo>
                  <a:lnTo>
                    <a:pt x="725614" y="15494"/>
                  </a:lnTo>
                  <a:lnTo>
                    <a:pt x="725487" y="14097"/>
                  </a:lnTo>
                  <a:lnTo>
                    <a:pt x="725360" y="13462"/>
                  </a:lnTo>
                  <a:lnTo>
                    <a:pt x="727087" y="17526"/>
                  </a:lnTo>
                  <a:lnTo>
                    <a:pt x="726020" y="13462"/>
                  </a:lnTo>
                  <a:lnTo>
                    <a:pt x="725297" y="10668"/>
                  </a:lnTo>
                  <a:lnTo>
                    <a:pt x="724763" y="8636"/>
                  </a:lnTo>
                  <a:lnTo>
                    <a:pt x="726643" y="11303"/>
                  </a:lnTo>
                  <a:lnTo>
                    <a:pt x="726770" y="12573"/>
                  </a:lnTo>
                  <a:lnTo>
                    <a:pt x="727125" y="11938"/>
                  </a:lnTo>
                  <a:lnTo>
                    <a:pt x="727252" y="11430"/>
                  </a:lnTo>
                  <a:lnTo>
                    <a:pt x="727430" y="10160"/>
                  </a:lnTo>
                  <a:lnTo>
                    <a:pt x="728065" y="10414"/>
                  </a:lnTo>
                  <a:lnTo>
                    <a:pt x="728738" y="13081"/>
                  </a:lnTo>
                  <a:lnTo>
                    <a:pt x="728789" y="10160"/>
                  </a:lnTo>
                  <a:lnTo>
                    <a:pt x="728789" y="8636"/>
                  </a:lnTo>
                  <a:lnTo>
                    <a:pt x="728776" y="8509"/>
                  </a:lnTo>
                  <a:lnTo>
                    <a:pt x="729792" y="10795"/>
                  </a:lnTo>
                  <a:lnTo>
                    <a:pt x="729856" y="11557"/>
                  </a:lnTo>
                  <a:lnTo>
                    <a:pt x="729729" y="12065"/>
                  </a:lnTo>
                  <a:lnTo>
                    <a:pt x="729246" y="12065"/>
                  </a:lnTo>
                  <a:lnTo>
                    <a:pt x="729195" y="12255"/>
                  </a:lnTo>
                  <a:lnTo>
                    <a:pt x="729068" y="13068"/>
                  </a:lnTo>
                  <a:lnTo>
                    <a:pt x="730338" y="16002"/>
                  </a:lnTo>
                  <a:lnTo>
                    <a:pt x="730300" y="15240"/>
                  </a:lnTo>
                  <a:lnTo>
                    <a:pt x="730973" y="15621"/>
                  </a:lnTo>
                  <a:lnTo>
                    <a:pt x="730910" y="15494"/>
                  </a:lnTo>
                  <a:lnTo>
                    <a:pt x="731875" y="16471"/>
                  </a:lnTo>
                  <a:lnTo>
                    <a:pt x="731469" y="15938"/>
                  </a:lnTo>
                  <a:lnTo>
                    <a:pt x="732510" y="16764"/>
                  </a:lnTo>
                  <a:lnTo>
                    <a:pt x="732104" y="16129"/>
                  </a:lnTo>
                  <a:lnTo>
                    <a:pt x="732002" y="15494"/>
                  </a:lnTo>
                  <a:lnTo>
                    <a:pt x="732002" y="15240"/>
                  </a:lnTo>
                  <a:lnTo>
                    <a:pt x="731888" y="8636"/>
                  </a:lnTo>
                  <a:lnTo>
                    <a:pt x="733780" y="14097"/>
                  </a:lnTo>
                  <a:lnTo>
                    <a:pt x="733869" y="14351"/>
                  </a:lnTo>
                  <a:lnTo>
                    <a:pt x="733907" y="14097"/>
                  </a:lnTo>
                  <a:lnTo>
                    <a:pt x="733996" y="13335"/>
                  </a:lnTo>
                  <a:lnTo>
                    <a:pt x="733920" y="13982"/>
                  </a:lnTo>
                  <a:lnTo>
                    <a:pt x="734669" y="12065"/>
                  </a:lnTo>
                  <a:lnTo>
                    <a:pt x="735037" y="14859"/>
                  </a:lnTo>
                  <a:lnTo>
                    <a:pt x="735139" y="15240"/>
                  </a:lnTo>
                  <a:lnTo>
                    <a:pt x="735558" y="16002"/>
                  </a:lnTo>
                  <a:lnTo>
                    <a:pt x="736130" y="16751"/>
                  </a:lnTo>
                  <a:lnTo>
                    <a:pt x="736231" y="17780"/>
                  </a:lnTo>
                  <a:lnTo>
                    <a:pt x="736473" y="15113"/>
                  </a:lnTo>
                  <a:lnTo>
                    <a:pt x="737616" y="19558"/>
                  </a:lnTo>
                  <a:lnTo>
                    <a:pt x="737946" y="15748"/>
                  </a:lnTo>
                  <a:lnTo>
                    <a:pt x="738149" y="16764"/>
                  </a:lnTo>
                  <a:lnTo>
                    <a:pt x="738327" y="16383"/>
                  </a:lnTo>
                  <a:lnTo>
                    <a:pt x="738339" y="15748"/>
                  </a:lnTo>
                  <a:lnTo>
                    <a:pt x="738314" y="15113"/>
                  </a:lnTo>
                  <a:lnTo>
                    <a:pt x="738949" y="12065"/>
                  </a:lnTo>
                  <a:lnTo>
                    <a:pt x="739038" y="11684"/>
                  </a:lnTo>
                  <a:lnTo>
                    <a:pt x="741997" y="19050"/>
                  </a:lnTo>
                  <a:lnTo>
                    <a:pt x="743102" y="13970"/>
                  </a:lnTo>
                  <a:lnTo>
                    <a:pt x="744308" y="11938"/>
                  </a:lnTo>
                  <a:lnTo>
                    <a:pt x="744372" y="11684"/>
                  </a:lnTo>
                  <a:lnTo>
                    <a:pt x="744245" y="9906"/>
                  </a:lnTo>
                  <a:lnTo>
                    <a:pt x="744372" y="7874"/>
                  </a:lnTo>
                  <a:lnTo>
                    <a:pt x="745350" y="6350"/>
                  </a:lnTo>
                  <a:lnTo>
                    <a:pt x="745972" y="7620"/>
                  </a:lnTo>
                  <a:lnTo>
                    <a:pt x="746074" y="8001"/>
                  </a:lnTo>
                  <a:lnTo>
                    <a:pt x="745756" y="9271"/>
                  </a:lnTo>
                  <a:lnTo>
                    <a:pt x="745629" y="10287"/>
                  </a:lnTo>
                  <a:lnTo>
                    <a:pt x="746569" y="11430"/>
                  </a:lnTo>
                  <a:lnTo>
                    <a:pt x="747141" y="11176"/>
                  </a:lnTo>
                  <a:lnTo>
                    <a:pt x="747712" y="9779"/>
                  </a:lnTo>
                  <a:lnTo>
                    <a:pt x="747750" y="10922"/>
                  </a:lnTo>
                  <a:lnTo>
                    <a:pt x="748398" y="12573"/>
                  </a:lnTo>
                  <a:lnTo>
                    <a:pt x="748868" y="12255"/>
                  </a:lnTo>
                  <a:close/>
                </a:path>
                <a:path w="757555" h="83184">
                  <a:moveTo>
                    <a:pt x="749007" y="14681"/>
                  </a:moveTo>
                  <a:lnTo>
                    <a:pt x="748957" y="14236"/>
                  </a:lnTo>
                  <a:lnTo>
                    <a:pt x="748906" y="13830"/>
                  </a:lnTo>
                  <a:lnTo>
                    <a:pt x="748804" y="13589"/>
                  </a:lnTo>
                  <a:lnTo>
                    <a:pt x="748880" y="14325"/>
                  </a:lnTo>
                  <a:lnTo>
                    <a:pt x="748880" y="14693"/>
                  </a:lnTo>
                  <a:lnTo>
                    <a:pt x="748792" y="14871"/>
                  </a:lnTo>
                  <a:lnTo>
                    <a:pt x="748944" y="14757"/>
                  </a:lnTo>
                  <a:close/>
                </a:path>
                <a:path w="757555" h="83184">
                  <a:moveTo>
                    <a:pt x="749249" y="10160"/>
                  </a:moveTo>
                  <a:lnTo>
                    <a:pt x="748220" y="8763"/>
                  </a:lnTo>
                  <a:lnTo>
                    <a:pt x="748499" y="10083"/>
                  </a:lnTo>
                  <a:lnTo>
                    <a:pt x="749249" y="10160"/>
                  </a:lnTo>
                  <a:close/>
                </a:path>
                <a:path w="757555" h="83184">
                  <a:moveTo>
                    <a:pt x="749287" y="14262"/>
                  </a:moveTo>
                  <a:lnTo>
                    <a:pt x="749198" y="14427"/>
                  </a:lnTo>
                  <a:lnTo>
                    <a:pt x="749109" y="14566"/>
                  </a:lnTo>
                  <a:lnTo>
                    <a:pt x="749033" y="14859"/>
                  </a:lnTo>
                  <a:lnTo>
                    <a:pt x="749046" y="15024"/>
                  </a:lnTo>
                  <a:lnTo>
                    <a:pt x="749071" y="15214"/>
                  </a:lnTo>
                  <a:lnTo>
                    <a:pt x="749185" y="15024"/>
                  </a:lnTo>
                  <a:lnTo>
                    <a:pt x="749249" y="14693"/>
                  </a:lnTo>
                  <a:lnTo>
                    <a:pt x="749287" y="14262"/>
                  </a:lnTo>
                  <a:close/>
                </a:path>
                <a:path w="757555" h="83184">
                  <a:moveTo>
                    <a:pt x="751293" y="11722"/>
                  </a:moveTo>
                  <a:lnTo>
                    <a:pt x="750938" y="10287"/>
                  </a:lnTo>
                  <a:lnTo>
                    <a:pt x="751052" y="9232"/>
                  </a:lnTo>
                  <a:lnTo>
                    <a:pt x="751166" y="9017"/>
                  </a:lnTo>
                  <a:lnTo>
                    <a:pt x="751052" y="8128"/>
                  </a:lnTo>
                  <a:lnTo>
                    <a:pt x="749744" y="3048"/>
                  </a:lnTo>
                  <a:lnTo>
                    <a:pt x="749414" y="7747"/>
                  </a:lnTo>
                  <a:lnTo>
                    <a:pt x="749300" y="14351"/>
                  </a:lnTo>
                  <a:lnTo>
                    <a:pt x="749769" y="13500"/>
                  </a:lnTo>
                  <a:lnTo>
                    <a:pt x="749884" y="13208"/>
                  </a:lnTo>
                  <a:lnTo>
                    <a:pt x="750277" y="11303"/>
                  </a:lnTo>
                  <a:lnTo>
                    <a:pt x="750874" y="10287"/>
                  </a:lnTo>
                  <a:lnTo>
                    <a:pt x="751293" y="11722"/>
                  </a:lnTo>
                  <a:close/>
                </a:path>
                <a:path w="757555" h="83184">
                  <a:moveTo>
                    <a:pt x="751636" y="13081"/>
                  </a:moveTo>
                  <a:lnTo>
                    <a:pt x="751357" y="11950"/>
                  </a:lnTo>
                  <a:lnTo>
                    <a:pt x="750849" y="12954"/>
                  </a:lnTo>
                  <a:lnTo>
                    <a:pt x="750773" y="14224"/>
                  </a:lnTo>
                  <a:lnTo>
                    <a:pt x="751484" y="13208"/>
                  </a:lnTo>
                  <a:lnTo>
                    <a:pt x="751636" y="13081"/>
                  </a:lnTo>
                  <a:close/>
                </a:path>
                <a:path w="757555" h="83184">
                  <a:moveTo>
                    <a:pt x="751979" y="12788"/>
                  </a:moveTo>
                  <a:lnTo>
                    <a:pt x="751789" y="12954"/>
                  </a:lnTo>
                  <a:lnTo>
                    <a:pt x="751725" y="13335"/>
                  </a:lnTo>
                  <a:lnTo>
                    <a:pt x="751827" y="13716"/>
                  </a:lnTo>
                  <a:lnTo>
                    <a:pt x="751979" y="12788"/>
                  </a:lnTo>
                  <a:close/>
                </a:path>
                <a:path w="757555" h="83184">
                  <a:moveTo>
                    <a:pt x="752144" y="8940"/>
                  </a:moveTo>
                  <a:lnTo>
                    <a:pt x="752094" y="8382"/>
                  </a:lnTo>
                  <a:lnTo>
                    <a:pt x="751801" y="8509"/>
                  </a:lnTo>
                  <a:lnTo>
                    <a:pt x="752144" y="8940"/>
                  </a:lnTo>
                  <a:close/>
                </a:path>
                <a:path w="757555" h="83184">
                  <a:moveTo>
                    <a:pt x="752614" y="12255"/>
                  </a:moveTo>
                  <a:lnTo>
                    <a:pt x="752500" y="9398"/>
                  </a:lnTo>
                  <a:lnTo>
                    <a:pt x="752144" y="8940"/>
                  </a:lnTo>
                  <a:lnTo>
                    <a:pt x="752309" y="11049"/>
                  </a:lnTo>
                  <a:lnTo>
                    <a:pt x="752208" y="11430"/>
                  </a:lnTo>
                  <a:lnTo>
                    <a:pt x="751979" y="12788"/>
                  </a:lnTo>
                  <a:lnTo>
                    <a:pt x="752614" y="12255"/>
                  </a:lnTo>
                  <a:close/>
                </a:path>
                <a:path w="757555" h="83184">
                  <a:moveTo>
                    <a:pt x="752881" y="15011"/>
                  </a:moveTo>
                  <a:lnTo>
                    <a:pt x="752843" y="14820"/>
                  </a:lnTo>
                  <a:lnTo>
                    <a:pt x="752830" y="14655"/>
                  </a:lnTo>
                  <a:lnTo>
                    <a:pt x="752817" y="14528"/>
                  </a:lnTo>
                  <a:lnTo>
                    <a:pt x="752665" y="14922"/>
                  </a:lnTo>
                  <a:lnTo>
                    <a:pt x="752881" y="15011"/>
                  </a:lnTo>
                  <a:close/>
                </a:path>
                <a:path w="757555" h="83184">
                  <a:moveTo>
                    <a:pt x="752983" y="14160"/>
                  </a:moveTo>
                  <a:lnTo>
                    <a:pt x="752805" y="14224"/>
                  </a:lnTo>
                  <a:lnTo>
                    <a:pt x="752817" y="14528"/>
                  </a:lnTo>
                  <a:lnTo>
                    <a:pt x="752983" y="14160"/>
                  </a:lnTo>
                  <a:close/>
                </a:path>
                <a:path w="757555" h="83184">
                  <a:moveTo>
                    <a:pt x="753351" y="14198"/>
                  </a:moveTo>
                  <a:lnTo>
                    <a:pt x="753313" y="13360"/>
                  </a:lnTo>
                  <a:lnTo>
                    <a:pt x="752983" y="14160"/>
                  </a:lnTo>
                  <a:lnTo>
                    <a:pt x="753135" y="14147"/>
                  </a:lnTo>
                  <a:lnTo>
                    <a:pt x="753351" y="14198"/>
                  </a:lnTo>
                  <a:close/>
                </a:path>
                <a:path w="757555" h="83184">
                  <a:moveTo>
                    <a:pt x="755865" y="10795"/>
                  </a:moveTo>
                  <a:lnTo>
                    <a:pt x="755751" y="8597"/>
                  </a:lnTo>
                  <a:lnTo>
                    <a:pt x="754786" y="6045"/>
                  </a:lnTo>
                  <a:lnTo>
                    <a:pt x="754075" y="6045"/>
                  </a:lnTo>
                  <a:lnTo>
                    <a:pt x="753706" y="8343"/>
                  </a:lnTo>
                  <a:lnTo>
                    <a:pt x="753440" y="7620"/>
                  </a:lnTo>
                  <a:lnTo>
                    <a:pt x="753440" y="6705"/>
                  </a:lnTo>
                  <a:lnTo>
                    <a:pt x="753376" y="6070"/>
                  </a:lnTo>
                  <a:lnTo>
                    <a:pt x="753160" y="7810"/>
                  </a:lnTo>
                  <a:lnTo>
                    <a:pt x="753046" y="10807"/>
                  </a:lnTo>
                  <a:lnTo>
                    <a:pt x="753872" y="13893"/>
                  </a:lnTo>
                  <a:lnTo>
                    <a:pt x="753821" y="10541"/>
                  </a:lnTo>
                  <a:lnTo>
                    <a:pt x="754176" y="11887"/>
                  </a:lnTo>
                  <a:lnTo>
                    <a:pt x="754062" y="7886"/>
                  </a:lnTo>
                  <a:lnTo>
                    <a:pt x="754418" y="7429"/>
                  </a:lnTo>
                  <a:lnTo>
                    <a:pt x="754964" y="8877"/>
                  </a:lnTo>
                  <a:lnTo>
                    <a:pt x="755103" y="10134"/>
                  </a:lnTo>
                  <a:lnTo>
                    <a:pt x="755116" y="9232"/>
                  </a:lnTo>
                  <a:lnTo>
                    <a:pt x="755865" y="10795"/>
                  </a:lnTo>
                  <a:close/>
                </a:path>
                <a:path w="757555" h="83184">
                  <a:moveTo>
                    <a:pt x="757212" y="11036"/>
                  </a:moveTo>
                  <a:lnTo>
                    <a:pt x="756805" y="9029"/>
                  </a:lnTo>
                  <a:lnTo>
                    <a:pt x="756450" y="9512"/>
                  </a:lnTo>
                  <a:lnTo>
                    <a:pt x="756704" y="12966"/>
                  </a:lnTo>
                  <a:lnTo>
                    <a:pt x="757199" y="11950"/>
                  </a:lnTo>
                  <a:lnTo>
                    <a:pt x="757212" y="1103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8618036" y="1019244"/>
              <a:ext cx="1000125" cy="349885"/>
            </a:xfrm>
            <a:custGeom>
              <a:avLst/>
              <a:gdLst/>
              <a:ahLst/>
              <a:cxnLst/>
              <a:rect l="l" t="t" r="r" b="b"/>
              <a:pathLst>
                <a:path w="1000125" h="349884">
                  <a:moveTo>
                    <a:pt x="685" y="348488"/>
                  </a:moveTo>
                  <a:lnTo>
                    <a:pt x="0" y="349504"/>
                  </a:lnTo>
                  <a:lnTo>
                    <a:pt x="419" y="349631"/>
                  </a:lnTo>
                  <a:lnTo>
                    <a:pt x="685" y="348488"/>
                  </a:lnTo>
                  <a:close/>
                </a:path>
                <a:path w="1000125" h="349884">
                  <a:moveTo>
                    <a:pt x="66700" y="344487"/>
                  </a:moveTo>
                  <a:lnTo>
                    <a:pt x="66205" y="342887"/>
                  </a:lnTo>
                  <a:lnTo>
                    <a:pt x="65430" y="341934"/>
                  </a:lnTo>
                  <a:lnTo>
                    <a:pt x="65303" y="343598"/>
                  </a:lnTo>
                  <a:lnTo>
                    <a:pt x="65836" y="343750"/>
                  </a:lnTo>
                  <a:lnTo>
                    <a:pt x="66522" y="344944"/>
                  </a:lnTo>
                  <a:lnTo>
                    <a:pt x="66700" y="344487"/>
                  </a:lnTo>
                  <a:close/>
                </a:path>
                <a:path w="1000125" h="349884">
                  <a:moveTo>
                    <a:pt x="88963" y="340258"/>
                  </a:moveTo>
                  <a:lnTo>
                    <a:pt x="88455" y="336588"/>
                  </a:lnTo>
                  <a:lnTo>
                    <a:pt x="87985" y="337667"/>
                  </a:lnTo>
                  <a:lnTo>
                    <a:pt x="88684" y="340906"/>
                  </a:lnTo>
                  <a:lnTo>
                    <a:pt x="88963" y="340258"/>
                  </a:lnTo>
                  <a:close/>
                </a:path>
                <a:path w="1000125" h="349884">
                  <a:moveTo>
                    <a:pt x="138569" y="328231"/>
                  </a:moveTo>
                  <a:lnTo>
                    <a:pt x="137782" y="329349"/>
                  </a:lnTo>
                  <a:lnTo>
                    <a:pt x="138379" y="328650"/>
                  </a:lnTo>
                  <a:lnTo>
                    <a:pt x="138569" y="328231"/>
                  </a:lnTo>
                  <a:close/>
                </a:path>
                <a:path w="1000125" h="349884">
                  <a:moveTo>
                    <a:pt x="145605" y="348500"/>
                  </a:moveTo>
                  <a:lnTo>
                    <a:pt x="145465" y="346049"/>
                  </a:lnTo>
                  <a:lnTo>
                    <a:pt x="144792" y="346951"/>
                  </a:lnTo>
                  <a:lnTo>
                    <a:pt x="145605" y="348500"/>
                  </a:lnTo>
                  <a:close/>
                </a:path>
                <a:path w="1000125" h="349884">
                  <a:moveTo>
                    <a:pt x="148132" y="330708"/>
                  </a:moveTo>
                  <a:lnTo>
                    <a:pt x="148005" y="329704"/>
                  </a:lnTo>
                  <a:lnTo>
                    <a:pt x="147510" y="330174"/>
                  </a:lnTo>
                  <a:lnTo>
                    <a:pt x="148132" y="330708"/>
                  </a:lnTo>
                  <a:close/>
                </a:path>
                <a:path w="1000125" h="349884">
                  <a:moveTo>
                    <a:pt x="179095" y="326923"/>
                  </a:moveTo>
                  <a:lnTo>
                    <a:pt x="178193" y="325932"/>
                  </a:lnTo>
                  <a:lnTo>
                    <a:pt x="178117" y="325285"/>
                  </a:lnTo>
                  <a:lnTo>
                    <a:pt x="177825" y="326390"/>
                  </a:lnTo>
                  <a:lnTo>
                    <a:pt x="177761" y="326656"/>
                  </a:lnTo>
                  <a:lnTo>
                    <a:pt x="178447" y="327558"/>
                  </a:lnTo>
                  <a:lnTo>
                    <a:pt x="179095" y="326923"/>
                  </a:lnTo>
                  <a:close/>
                </a:path>
                <a:path w="1000125" h="349884">
                  <a:moveTo>
                    <a:pt x="183959" y="326237"/>
                  </a:moveTo>
                  <a:lnTo>
                    <a:pt x="181724" y="323164"/>
                  </a:lnTo>
                  <a:lnTo>
                    <a:pt x="183527" y="326517"/>
                  </a:lnTo>
                  <a:lnTo>
                    <a:pt x="183959" y="326237"/>
                  </a:lnTo>
                  <a:close/>
                </a:path>
                <a:path w="1000125" h="349884">
                  <a:moveTo>
                    <a:pt x="184353" y="329158"/>
                  </a:moveTo>
                  <a:lnTo>
                    <a:pt x="184162" y="328637"/>
                  </a:lnTo>
                  <a:lnTo>
                    <a:pt x="182880" y="328523"/>
                  </a:lnTo>
                  <a:lnTo>
                    <a:pt x="184353" y="329158"/>
                  </a:lnTo>
                  <a:close/>
                </a:path>
                <a:path w="1000125" h="349884">
                  <a:moveTo>
                    <a:pt x="184708" y="328701"/>
                  </a:moveTo>
                  <a:lnTo>
                    <a:pt x="183527" y="326517"/>
                  </a:lnTo>
                  <a:lnTo>
                    <a:pt x="183388" y="326605"/>
                  </a:lnTo>
                  <a:lnTo>
                    <a:pt x="184162" y="328637"/>
                  </a:lnTo>
                  <a:lnTo>
                    <a:pt x="184708" y="328701"/>
                  </a:lnTo>
                  <a:close/>
                </a:path>
                <a:path w="1000125" h="349884">
                  <a:moveTo>
                    <a:pt x="193014" y="341833"/>
                  </a:moveTo>
                  <a:lnTo>
                    <a:pt x="191719" y="338645"/>
                  </a:lnTo>
                  <a:lnTo>
                    <a:pt x="191655" y="340487"/>
                  </a:lnTo>
                  <a:lnTo>
                    <a:pt x="192074" y="340664"/>
                  </a:lnTo>
                  <a:lnTo>
                    <a:pt x="192963" y="342582"/>
                  </a:lnTo>
                  <a:lnTo>
                    <a:pt x="193014" y="341833"/>
                  </a:lnTo>
                  <a:close/>
                </a:path>
                <a:path w="1000125" h="349884">
                  <a:moveTo>
                    <a:pt x="193319" y="341972"/>
                  </a:moveTo>
                  <a:lnTo>
                    <a:pt x="193167" y="342226"/>
                  </a:lnTo>
                  <a:lnTo>
                    <a:pt x="193319" y="342582"/>
                  </a:lnTo>
                  <a:lnTo>
                    <a:pt x="193319" y="341972"/>
                  </a:lnTo>
                  <a:close/>
                </a:path>
                <a:path w="1000125" h="349884">
                  <a:moveTo>
                    <a:pt x="363080" y="261137"/>
                  </a:moveTo>
                  <a:lnTo>
                    <a:pt x="362712" y="259537"/>
                  </a:lnTo>
                  <a:lnTo>
                    <a:pt x="363004" y="261327"/>
                  </a:lnTo>
                  <a:lnTo>
                    <a:pt x="363080" y="261137"/>
                  </a:lnTo>
                  <a:close/>
                </a:path>
                <a:path w="1000125" h="349884">
                  <a:moveTo>
                    <a:pt x="371144" y="274040"/>
                  </a:moveTo>
                  <a:lnTo>
                    <a:pt x="371106" y="271881"/>
                  </a:lnTo>
                  <a:lnTo>
                    <a:pt x="370128" y="270738"/>
                  </a:lnTo>
                  <a:lnTo>
                    <a:pt x="370179" y="270865"/>
                  </a:lnTo>
                  <a:lnTo>
                    <a:pt x="370293" y="271500"/>
                  </a:lnTo>
                  <a:lnTo>
                    <a:pt x="370166" y="273278"/>
                  </a:lnTo>
                  <a:lnTo>
                    <a:pt x="371144" y="274040"/>
                  </a:lnTo>
                  <a:close/>
                </a:path>
                <a:path w="1000125" h="349884">
                  <a:moveTo>
                    <a:pt x="375754" y="273062"/>
                  </a:moveTo>
                  <a:lnTo>
                    <a:pt x="375704" y="272846"/>
                  </a:lnTo>
                  <a:lnTo>
                    <a:pt x="375627" y="272643"/>
                  </a:lnTo>
                  <a:lnTo>
                    <a:pt x="375653" y="272846"/>
                  </a:lnTo>
                  <a:lnTo>
                    <a:pt x="375691" y="273062"/>
                  </a:lnTo>
                  <a:close/>
                </a:path>
                <a:path w="1000125" h="349884">
                  <a:moveTo>
                    <a:pt x="381800" y="269595"/>
                  </a:moveTo>
                  <a:lnTo>
                    <a:pt x="381787" y="269392"/>
                  </a:lnTo>
                  <a:lnTo>
                    <a:pt x="381622" y="269341"/>
                  </a:lnTo>
                  <a:lnTo>
                    <a:pt x="381800" y="269595"/>
                  </a:lnTo>
                  <a:close/>
                </a:path>
                <a:path w="1000125" h="349884">
                  <a:moveTo>
                    <a:pt x="390004" y="270637"/>
                  </a:moveTo>
                  <a:lnTo>
                    <a:pt x="389877" y="270103"/>
                  </a:lnTo>
                  <a:lnTo>
                    <a:pt x="389610" y="269709"/>
                  </a:lnTo>
                  <a:lnTo>
                    <a:pt x="390004" y="270637"/>
                  </a:lnTo>
                  <a:close/>
                </a:path>
                <a:path w="1000125" h="349884">
                  <a:moveTo>
                    <a:pt x="390690" y="272262"/>
                  </a:moveTo>
                  <a:lnTo>
                    <a:pt x="390004" y="270637"/>
                  </a:lnTo>
                  <a:lnTo>
                    <a:pt x="389636" y="272389"/>
                  </a:lnTo>
                  <a:lnTo>
                    <a:pt x="390690" y="272262"/>
                  </a:lnTo>
                  <a:close/>
                </a:path>
                <a:path w="1000125" h="349884">
                  <a:moveTo>
                    <a:pt x="394843" y="263753"/>
                  </a:moveTo>
                  <a:lnTo>
                    <a:pt x="394665" y="263245"/>
                  </a:lnTo>
                  <a:lnTo>
                    <a:pt x="394576" y="263055"/>
                  </a:lnTo>
                  <a:lnTo>
                    <a:pt x="394843" y="263753"/>
                  </a:lnTo>
                  <a:close/>
                </a:path>
                <a:path w="1000125" h="349884">
                  <a:moveTo>
                    <a:pt x="395427" y="261975"/>
                  </a:moveTo>
                  <a:lnTo>
                    <a:pt x="395389" y="261848"/>
                  </a:lnTo>
                  <a:lnTo>
                    <a:pt x="394208" y="260451"/>
                  </a:lnTo>
                  <a:lnTo>
                    <a:pt x="394931" y="263118"/>
                  </a:lnTo>
                  <a:lnTo>
                    <a:pt x="395046" y="262864"/>
                  </a:lnTo>
                  <a:lnTo>
                    <a:pt x="395020" y="262483"/>
                  </a:lnTo>
                  <a:lnTo>
                    <a:pt x="395135" y="262674"/>
                  </a:lnTo>
                  <a:lnTo>
                    <a:pt x="395211" y="262483"/>
                  </a:lnTo>
                  <a:lnTo>
                    <a:pt x="395427" y="261975"/>
                  </a:lnTo>
                  <a:close/>
                </a:path>
                <a:path w="1000125" h="349884">
                  <a:moveTo>
                    <a:pt x="395859" y="266179"/>
                  </a:moveTo>
                  <a:lnTo>
                    <a:pt x="395503" y="265417"/>
                  </a:lnTo>
                  <a:lnTo>
                    <a:pt x="395160" y="264566"/>
                  </a:lnTo>
                  <a:lnTo>
                    <a:pt x="394843" y="263753"/>
                  </a:lnTo>
                  <a:lnTo>
                    <a:pt x="395503" y="265696"/>
                  </a:lnTo>
                  <a:lnTo>
                    <a:pt x="394728" y="266687"/>
                  </a:lnTo>
                  <a:lnTo>
                    <a:pt x="395859" y="266179"/>
                  </a:lnTo>
                  <a:close/>
                </a:path>
                <a:path w="1000125" h="349884">
                  <a:moveTo>
                    <a:pt x="395935" y="262483"/>
                  </a:moveTo>
                  <a:lnTo>
                    <a:pt x="395554" y="261569"/>
                  </a:lnTo>
                  <a:lnTo>
                    <a:pt x="395541" y="262013"/>
                  </a:lnTo>
                  <a:lnTo>
                    <a:pt x="395935" y="262483"/>
                  </a:lnTo>
                  <a:close/>
                </a:path>
                <a:path w="1000125" h="349884">
                  <a:moveTo>
                    <a:pt x="406082" y="261175"/>
                  </a:moveTo>
                  <a:lnTo>
                    <a:pt x="405993" y="260451"/>
                  </a:lnTo>
                  <a:lnTo>
                    <a:pt x="405739" y="260184"/>
                  </a:lnTo>
                  <a:lnTo>
                    <a:pt x="406082" y="261175"/>
                  </a:lnTo>
                  <a:close/>
                </a:path>
                <a:path w="1000125" h="349884">
                  <a:moveTo>
                    <a:pt x="416179" y="239496"/>
                  </a:moveTo>
                  <a:lnTo>
                    <a:pt x="415632" y="238861"/>
                  </a:lnTo>
                  <a:lnTo>
                    <a:pt x="415671" y="238988"/>
                  </a:lnTo>
                  <a:lnTo>
                    <a:pt x="416179" y="239496"/>
                  </a:lnTo>
                  <a:close/>
                </a:path>
                <a:path w="1000125" h="349884">
                  <a:moveTo>
                    <a:pt x="421068" y="261467"/>
                  </a:moveTo>
                  <a:lnTo>
                    <a:pt x="419455" y="258673"/>
                  </a:lnTo>
                  <a:lnTo>
                    <a:pt x="419925" y="259816"/>
                  </a:lnTo>
                  <a:lnTo>
                    <a:pt x="419963" y="260578"/>
                  </a:lnTo>
                  <a:lnTo>
                    <a:pt x="421068" y="261467"/>
                  </a:lnTo>
                  <a:close/>
                </a:path>
                <a:path w="1000125" h="349884">
                  <a:moveTo>
                    <a:pt x="439381" y="225691"/>
                  </a:moveTo>
                  <a:lnTo>
                    <a:pt x="438924" y="226796"/>
                  </a:lnTo>
                  <a:lnTo>
                    <a:pt x="439318" y="226860"/>
                  </a:lnTo>
                  <a:lnTo>
                    <a:pt x="439381" y="225691"/>
                  </a:lnTo>
                  <a:close/>
                </a:path>
                <a:path w="1000125" h="349884">
                  <a:moveTo>
                    <a:pt x="441960" y="253733"/>
                  </a:moveTo>
                  <a:lnTo>
                    <a:pt x="441744" y="253085"/>
                  </a:lnTo>
                  <a:lnTo>
                    <a:pt x="441756" y="253695"/>
                  </a:lnTo>
                  <a:lnTo>
                    <a:pt x="441960" y="253733"/>
                  </a:lnTo>
                  <a:close/>
                </a:path>
                <a:path w="1000125" h="349884">
                  <a:moveTo>
                    <a:pt x="443776" y="252006"/>
                  </a:moveTo>
                  <a:lnTo>
                    <a:pt x="443738" y="251663"/>
                  </a:lnTo>
                  <a:lnTo>
                    <a:pt x="443598" y="252069"/>
                  </a:lnTo>
                  <a:lnTo>
                    <a:pt x="443725" y="252120"/>
                  </a:lnTo>
                  <a:close/>
                </a:path>
                <a:path w="1000125" h="349884">
                  <a:moveTo>
                    <a:pt x="447611" y="251180"/>
                  </a:moveTo>
                  <a:lnTo>
                    <a:pt x="447548" y="250380"/>
                  </a:lnTo>
                  <a:lnTo>
                    <a:pt x="447471" y="251523"/>
                  </a:lnTo>
                  <a:lnTo>
                    <a:pt x="447611" y="251180"/>
                  </a:lnTo>
                  <a:close/>
                </a:path>
                <a:path w="1000125" h="349884">
                  <a:moveTo>
                    <a:pt x="455866" y="246113"/>
                  </a:moveTo>
                  <a:lnTo>
                    <a:pt x="455510" y="245224"/>
                  </a:lnTo>
                  <a:lnTo>
                    <a:pt x="455536" y="246608"/>
                  </a:lnTo>
                  <a:lnTo>
                    <a:pt x="455866" y="246113"/>
                  </a:lnTo>
                  <a:close/>
                </a:path>
                <a:path w="1000125" h="349884">
                  <a:moveTo>
                    <a:pt x="456514" y="247751"/>
                  </a:moveTo>
                  <a:lnTo>
                    <a:pt x="456222" y="245592"/>
                  </a:lnTo>
                  <a:lnTo>
                    <a:pt x="455866" y="246113"/>
                  </a:lnTo>
                  <a:lnTo>
                    <a:pt x="456514" y="247751"/>
                  </a:lnTo>
                  <a:close/>
                </a:path>
                <a:path w="1000125" h="349884">
                  <a:moveTo>
                    <a:pt x="482688" y="220446"/>
                  </a:moveTo>
                  <a:lnTo>
                    <a:pt x="482485" y="220230"/>
                  </a:lnTo>
                  <a:lnTo>
                    <a:pt x="482688" y="220446"/>
                  </a:lnTo>
                  <a:close/>
                </a:path>
                <a:path w="1000125" h="349884">
                  <a:moveTo>
                    <a:pt x="495490" y="236347"/>
                  </a:moveTo>
                  <a:lnTo>
                    <a:pt x="495350" y="235978"/>
                  </a:lnTo>
                  <a:lnTo>
                    <a:pt x="495363" y="236321"/>
                  </a:lnTo>
                  <a:lnTo>
                    <a:pt x="495490" y="236347"/>
                  </a:lnTo>
                  <a:close/>
                </a:path>
                <a:path w="1000125" h="349884">
                  <a:moveTo>
                    <a:pt x="495769" y="216903"/>
                  </a:moveTo>
                  <a:lnTo>
                    <a:pt x="495604" y="215188"/>
                  </a:lnTo>
                  <a:lnTo>
                    <a:pt x="495655" y="216128"/>
                  </a:lnTo>
                  <a:lnTo>
                    <a:pt x="495769" y="216903"/>
                  </a:lnTo>
                  <a:close/>
                </a:path>
                <a:path w="1000125" h="349884">
                  <a:moveTo>
                    <a:pt x="496277" y="211429"/>
                  </a:moveTo>
                  <a:lnTo>
                    <a:pt x="495731" y="211683"/>
                  </a:lnTo>
                  <a:lnTo>
                    <a:pt x="494538" y="212445"/>
                  </a:lnTo>
                  <a:lnTo>
                    <a:pt x="494931" y="214477"/>
                  </a:lnTo>
                  <a:lnTo>
                    <a:pt x="494957" y="212953"/>
                  </a:lnTo>
                  <a:lnTo>
                    <a:pt x="495388" y="213461"/>
                  </a:lnTo>
                  <a:lnTo>
                    <a:pt x="495604" y="215188"/>
                  </a:lnTo>
                  <a:lnTo>
                    <a:pt x="496138" y="213575"/>
                  </a:lnTo>
                  <a:lnTo>
                    <a:pt x="496201" y="212953"/>
                  </a:lnTo>
                  <a:lnTo>
                    <a:pt x="496277" y="211429"/>
                  </a:lnTo>
                  <a:close/>
                </a:path>
                <a:path w="1000125" h="349884">
                  <a:moveTo>
                    <a:pt x="496404" y="237845"/>
                  </a:moveTo>
                  <a:lnTo>
                    <a:pt x="495871" y="236448"/>
                  </a:lnTo>
                  <a:lnTo>
                    <a:pt x="495490" y="236347"/>
                  </a:lnTo>
                  <a:lnTo>
                    <a:pt x="495922" y="237464"/>
                  </a:lnTo>
                  <a:lnTo>
                    <a:pt x="496404" y="237845"/>
                  </a:lnTo>
                  <a:close/>
                </a:path>
                <a:path w="1000125" h="349884">
                  <a:moveTo>
                    <a:pt x="499224" y="212471"/>
                  </a:moveTo>
                  <a:lnTo>
                    <a:pt x="498462" y="210985"/>
                  </a:lnTo>
                  <a:lnTo>
                    <a:pt x="497560" y="210172"/>
                  </a:lnTo>
                  <a:lnTo>
                    <a:pt x="497776" y="211823"/>
                  </a:lnTo>
                  <a:lnTo>
                    <a:pt x="498284" y="211886"/>
                  </a:lnTo>
                  <a:lnTo>
                    <a:pt x="499148" y="212953"/>
                  </a:lnTo>
                  <a:lnTo>
                    <a:pt x="499224" y="212471"/>
                  </a:lnTo>
                  <a:close/>
                </a:path>
                <a:path w="1000125" h="349884">
                  <a:moveTo>
                    <a:pt x="505917" y="213334"/>
                  </a:moveTo>
                  <a:lnTo>
                    <a:pt x="505383" y="212191"/>
                  </a:lnTo>
                  <a:lnTo>
                    <a:pt x="504799" y="210921"/>
                  </a:lnTo>
                  <a:lnTo>
                    <a:pt x="504431" y="211429"/>
                  </a:lnTo>
                  <a:lnTo>
                    <a:pt x="505625" y="213575"/>
                  </a:lnTo>
                  <a:lnTo>
                    <a:pt x="505434" y="212699"/>
                  </a:lnTo>
                  <a:lnTo>
                    <a:pt x="505383" y="212318"/>
                  </a:lnTo>
                  <a:lnTo>
                    <a:pt x="505917" y="213334"/>
                  </a:lnTo>
                  <a:close/>
                </a:path>
                <a:path w="1000125" h="349884">
                  <a:moveTo>
                    <a:pt x="506056" y="214604"/>
                  </a:moveTo>
                  <a:lnTo>
                    <a:pt x="505980" y="214223"/>
                  </a:lnTo>
                  <a:lnTo>
                    <a:pt x="505625" y="213575"/>
                  </a:lnTo>
                  <a:lnTo>
                    <a:pt x="505891" y="214858"/>
                  </a:lnTo>
                  <a:lnTo>
                    <a:pt x="506056" y="214604"/>
                  </a:lnTo>
                  <a:close/>
                </a:path>
                <a:path w="1000125" h="349884">
                  <a:moveTo>
                    <a:pt x="514858" y="207492"/>
                  </a:moveTo>
                  <a:lnTo>
                    <a:pt x="514616" y="207238"/>
                  </a:lnTo>
                  <a:lnTo>
                    <a:pt x="514858" y="207492"/>
                  </a:lnTo>
                  <a:close/>
                </a:path>
                <a:path w="1000125" h="349884">
                  <a:moveTo>
                    <a:pt x="517550" y="205460"/>
                  </a:moveTo>
                  <a:lnTo>
                    <a:pt x="517080" y="205181"/>
                  </a:lnTo>
                  <a:lnTo>
                    <a:pt x="517207" y="205384"/>
                  </a:lnTo>
                  <a:lnTo>
                    <a:pt x="517309" y="205511"/>
                  </a:lnTo>
                  <a:lnTo>
                    <a:pt x="517410" y="205689"/>
                  </a:lnTo>
                  <a:lnTo>
                    <a:pt x="517550" y="205460"/>
                  </a:lnTo>
                  <a:close/>
                </a:path>
                <a:path w="1000125" h="349884">
                  <a:moveTo>
                    <a:pt x="518756" y="204685"/>
                  </a:moveTo>
                  <a:lnTo>
                    <a:pt x="517525" y="201180"/>
                  </a:lnTo>
                  <a:lnTo>
                    <a:pt x="517321" y="202311"/>
                  </a:lnTo>
                  <a:lnTo>
                    <a:pt x="518629" y="205359"/>
                  </a:lnTo>
                  <a:lnTo>
                    <a:pt x="518756" y="204685"/>
                  </a:lnTo>
                  <a:close/>
                </a:path>
                <a:path w="1000125" h="349884">
                  <a:moveTo>
                    <a:pt x="522566" y="227431"/>
                  </a:moveTo>
                  <a:lnTo>
                    <a:pt x="522414" y="227164"/>
                  </a:lnTo>
                  <a:lnTo>
                    <a:pt x="522439" y="228066"/>
                  </a:lnTo>
                  <a:lnTo>
                    <a:pt x="522566" y="227431"/>
                  </a:lnTo>
                  <a:close/>
                </a:path>
                <a:path w="1000125" h="349884">
                  <a:moveTo>
                    <a:pt x="523201" y="203022"/>
                  </a:moveTo>
                  <a:lnTo>
                    <a:pt x="523087" y="202260"/>
                  </a:lnTo>
                  <a:lnTo>
                    <a:pt x="523049" y="202768"/>
                  </a:lnTo>
                  <a:lnTo>
                    <a:pt x="523201" y="203022"/>
                  </a:lnTo>
                  <a:close/>
                </a:path>
                <a:path w="1000125" h="349884">
                  <a:moveTo>
                    <a:pt x="523494" y="206095"/>
                  </a:moveTo>
                  <a:lnTo>
                    <a:pt x="523138" y="205079"/>
                  </a:lnTo>
                  <a:lnTo>
                    <a:pt x="523303" y="205714"/>
                  </a:lnTo>
                  <a:lnTo>
                    <a:pt x="523494" y="206095"/>
                  </a:lnTo>
                  <a:close/>
                </a:path>
                <a:path w="1000125" h="349884">
                  <a:moveTo>
                    <a:pt x="523532" y="202768"/>
                  </a:moveTo>
                  <a:lnTo>
                    <a:pt x="523189" y="202399"/>
                  </a:lnTo>
                  <a:lnTo>
                    <a:pt x="523303" y="202615"/>
                  </a:lnTo>
                  <a:lnTo>
                    <a:pt x="523532" y="202768"/>
                  </a:lnTo>
                  <a:close/>
                </a:path>
                <a:path w="1000125" h="349884">
                  <a:moveTo>
                    <a:pt x="527291" y="226136"/>
                  </a:moveTo>
                  <a:lnTo>
                    <a:pt x="526745" y="225247"/>
                  </a:lnTo>
                  <a:lnTo>
                    <a:pt x="526338" y="224751"/>
                  </a:lnTo>
                  <a:lnTo>
                    <a:pt x="525995" y="224459"/>
                  </a:lnTo>
                  <a:lnTo>
                    <a:pt x="526046" y="224675"/>
                  </a:lnTo>
                  <a:lnTo>
                    <a:pt x="526084" y="224878"/>
                  </a:lnTo>
                  <a:lnTo>
                    <a:pt x="526135" y="225209"/>
                  </a:lnTo>
                  <a:lnTo>
                    <a:pt x="527291" y="226136"/>
                  </a:lnTo>
                  <a:close/>
                </a:path>
                <a:path w="1000125" h="349884">
                  <a:moveTo>
                    <a:pt x="528853" y="197675"/>
                  </a:moveTo>
                  <a:lnTo>
                    <a:pt x="528739" y="197396"/>
                  </a:lnTo>
                  <a:lnTo>
                    <a:pt x="528574" y="197078"/>
                  </a:lnTo>
                  <a:lnTo>
                    <a:pt x="528243" y="196545"/>
                  </a:lnTo>
                  <a:lnTo>
                    <a:pt x="528459" y="197015"/>
                  </a:lnTo>
                  <a:lnTo>
                    <a:pt x="528662" y="197345"/>
                  </a:lnTo>
                  <a:lnTo>
                    <a:pt x="528853" y="197675"/>
                  </a:lnTo>
                  <a:close/>
                </a:path>
                <a:path w="1000125" h="349884">
                  <a:moveTo>
                    <a:pt x="531418" y="224612"/>
                  </a:moveTo>
                  <a:lnTo>
                    <a:pt x="530225" y="224599"/>
                  </a:lnTo>
                  <a:lnTo>
                    <a:pt x="530618" y="224751"/>
                  </a:lnTo>
                  <a:lnTo>
                    <a:pt x="531050" y="224751"/>
                  </a:lnTo>
                  <a:lnTo>
                    <a:pt x="531418" y="224612"/>
                  </a:lnTo>
                  <a:close/>
                </a:path>
                <a:path w="1000125" h="349884">
                  <a:moveTo>
                    <a:pt x="536663" y="195681"/>
                  </a:moveTo>
                  <a:lnTo>
                    <a:pt x="536460" y="195173"/>
                  </a:lnTo>
                  <a:lnTo>
                    <a:pt x="534847" y="191236"/>
                  </a:lnTo>
                  <a:lnTo>
                    <a:pt x="534644" y="192506"/>
                  </a:lnTo>
                  <a:lnTo>
                    <a:pt x="534555" y="193649"/>
                  </a:lnTo>
                  <a:lnTo>
                    <a:pt x="535533" y="195414"/>
                  </a:lnTo>
                  <a:lnTo>
                    <a:pt x="535533" y="195173"/>
                  </a:lnTo>
                  <a:lnTo>
                    <a:pt x="535609" y="195541"/>
                  </a:lnTo>
                  <a:lnTo>
                    <a:pt x="535686" y="195681"/>
                  </a:lnTo>
                  <a:lnTo>
                    <a:pt x="535533" y="195414"/>
                  </a:lnTo>
                  <a:lnTo>
                    <a:pt x="535635" y="197713"/>
                  </a:lnTo>
                  <a:lnTo>
                    <a:pt x="536663" y="195681"/>
                  </a:lnTo>
                  <a:close/>
                </a:path>
                <a:path w="1000125" h="349884">
                  <a:moveTo>
                    <a:pt x="541528" y="218401"/>
                  </a:moveTo>
                  <a:lnTo>
                    <a:pt x="539127" y="216420"/>
                  </a:lnTo>
                  <a:lnTo>
                    <a:pt x="539026" y="217017"/>
                  </a:lnTo>
                  <a:lnTo>
                    <a:pt x="540486" y="220573"/>
                  </a:lnTo>
                  <a:lnTo>
                    <a:pt x="541528" y="218401"/>
                  </a:lnTo>
                  <a:close/>
                </a:path>
                <a:path w="1000125" h="349884">
                  <a:moveTo>
                    <a:pt x="541566" y="190144"/>
                  </a:moveTo>
                  <a:lnTo>
                    <a:pt x="541324" y="189839"/>
                  </a:lnTo>
                  <a:lnTo>
                    <a:pt x="541248" y="190220"/>
                  </a:lnTo>
                  <a:lnTo>
                    <a:pt x="541566" y="190144"/>
                  </a:lnTo>
                  <a:close/>
                </a:path>
                <a:path w="1000125" h="349884">
                  <a:moveTo>
                    <a:pt x="541616" y="195884"/>
                  </a:moveTo>
                  <a:lnTo>
                    <a:pt x="541172" y="195630"/>
                  </a:lnTo>
                  <a:lnTo>
                    <a:pt x="541388" y="195834"/>
                  </a:lnTo>
                  <a:lnTo>
                    <a:pt x="541515" y="195884"/>
                  </a:lnTo>
                  <a:close/>
                </a:path>
                <a:path w="1000125" h="349884">
                  <a:moveTo>
                    <a:pt x="541959" y="198818"/>
                  </a:moveTo>
                  <a:lnTo>
                    <a:pt x="541782" y="197650"/>
                  </a:lnTo>
                  <a:lnTo>
                    <a:pt x="541401" y="197586"/>
                  </a:lnTo>
                  <a:lnTo>
                    <a:pt x="541959" y="198818"/>
                  </a:lnTo>
                  <a:close/>
                </a:path>
                <a:path w="1000125" h="349884">
                  <a:moveTo>
                    <a:pt x="541959" y="190665"/>
                  </a:moveTo>
                  <a:lnTo>
                    <a:pt x="541794" y="190093"/>
                  </a:lnTo>
                  <a:lnTo>
                    <a:pt x="541566" y="190144"/>
                  </a:lnTo>
                  <a:lnTo>
                    <a:pt x="541959" y="190665"/>
                  </a:lnTo>
                  <a:close/>
                </a:path>
                <a:path w="1000125" h="349884">
                  <a:moveTo>
                    <a:pt x="542150" y="197713"/>
                  </a:moveTo>
                  <a:lnTo>
                    <a:pt x="541705" y="197205"/>
                  </a:lnTo>
                  <a:lnTo>
                    <a:pt x="541782" y="197650"/>
                  </a:lnTo>
                  <a:lnTo>
                    <a:pt x="542150" y="197713"/>
                  </a:lnTo>
                  <a:close/>
                </a:path>
                <a:path w="1000125" h="349884">
                  <a:moveTo>
                    <a:pt x="542315" y="219049"/>
                  </a:moveTo>
                  <a:lnTo>
                    <a:pt x="541642" y="217258"/>
                  </a:lnTo>
                  <a:lnTo>
                    <a:pt x="541578" y="218287"/>
                  </a:lnTo>
                  <a:lnTo>
                    <a:pt x="541540" y="218414"/>
                  </a:lnTo>
                  <a:lnTo>
                    <a:pt x="542315" y="219049"/>
                  </a:lnTo>
                  <a:close/>
                </a:path>
                <a:path w="1000125" h="349884">
                  <a:moveTo>
                    <a:pt x="543610" y="188417"/>
                  </a:moveTo>
                  <a:lnTo>
                    <a:pt x="543496" y="188747"/>
                  </a:lnTo>
                  <a:lnTo>
                    <a:pt x="543610" y="188417"/>
                  </a:lnTo>
                  <a:close/>
                </a:path>
                <a:path w="1000125" h="349884">
                  <a:moveTo>
                    <a:pt x="544512" y="189458"/>
                  </a:moveTo>
                  <a:lnTo>
                    <a:pt x="544245" y="189712"/>
                  </a:lnTo>
                  <a:lnTo>
                    <a:pt x="544169" y="189966"/>
                  </a:lnTo>
                  <a:lnTo>
                    <a:pt x="544436" y="189839"/>
                  </a:lnTo>
                  <a:lnTo>
                    <a:pt x="544512" y="189458"/>
                  </a:lnTo>
                  <a:close/>
                </a:path>
                <a:path w="1000125" h="349884">
                  <a:moveTo>
                    <a:pt x="548995" y="214134"/>
                  </a:moveTo>
                  <a:lnTo>
                    <a:pt x="548919" y="214325"/>
                  </a:lnTo>
                  <a:lnTo>
                    <a:pt x="548805" y="214972"/>
                  </a:lnTo>
                  <a:lnTo>
                    <a:pt x="548944" y="214680"/>
                  </a:lnTo>
                  <a:lnTo>
                    <a:pt x="548995" y="214134"/>
                  </a:lnTo>
                  <a:close/>
                </a:path>
                <a:path w="1000125" h="349884">
                  <a:moveTo>
                    <a:pt x="549097" y="213207"/>
                  </a:moveTo>
                  <a:lnTo>
                    <a:pt x="548932" y="212953"/>
                  </a:lnTo>
                  <a:lnTo>
                    <a:pt x="549021" y="213207"/>
                  </a:lnTo>
                  <a:close/>
                </a:path>
                <a:path w="1000125" h="349884">
                  <a:moveTo>
                    <a:pt x="550037" y="214477"/>
                  </a:moveTo>
                  <a:lnTo>
                    <a:pt x="549808" y="213969"/>
                  </a:lnTo>
                  <a:lnTo>
                    <a:pt x="549211" y="212572"/>
                  </a:lnTo>
                  <a:lnTo>
                    <a:pt x="549097" y="213207"/>
                  </a:lnTo>
                  <a:lnTo>
                    <a:pt x="549008" y="214223"/>
                  </a:lnTo>
                  <a:lnTo>
                    <a:pt x="549287" y="213969"/>
                  </a:lnTo>
                  <a:lnTo>
                    <a:pt x="550037" y="214477"/>
                  </a:lnTo>
                  <a:close/>
                </a:path>
                <a:path w="1000125" h="349884">
                  <a:moveTo>
                    <a:pt x="552081" y="189687"/>
                  </a:moveTo>
                  <a:lnTo>
                    <a:pt x="551878" y="189407"/>
                  </a:lnTo>
                  <a:lnTo>
                    <a:pt x="551726" y="189293"/>
                  </a:lnTo>
                  <a:lnTo>
                    <a:pt x="551776" y="189547"/>
                  </a:lnTo>
                  <a:lnTo>
                    <a:pt x="551903" y="189611"/>
                  </a:lnTo>
                  <a:lnTo>
                    <a:pt x="552081" y="189687"/>
                  </a:lnTo>
                  <a:close/>
                </a:path>
                <a:path w="1000125" h="349884">
                  <a:moveTo>
                    <a:pt x="554964" y="209524"/>
                  </a:moveTo>
                  <a:lnTo>
                    <a:pt x="554685" y="209651"/>
                  </a:lnTo>
                  <a:lnTo>
                    <a:pt x="554964" y="209524"/>
                  </a:lnTo>
                  <a:close/>
                </a:path>
                <a:path w="1000125" h="349884">
                  <a:moveTo>
                    <a:pt x="561200" y="183845"/>
                  </a:moveTo>
                  <a:lnTo>
                    <a:pt x="560768" y="185064"/>
                  </a:lnTo>
                  <a:lnTo>
                    <a:pt x="561136" y="184277"/>
                  </a:lnTo>
                  <a:lnTo>
                    <a:pt x="561200" y="183845"/>
                  </a:lnTo>
                  <a:close/>
                </a:path>
                <a:path w="1000125" h="349884">
                  <a:moveTo>
                    <a:pt x="561403" y="187934"/>
                  </a:moveTo>
                  <a:lnTo>
                    <a:pt x="561327" y="187553"/>
                  </a:lnTo>
                  <a:lnTo>
                    <a:pt x="560362" y="186156"/>
                  </a:lnTo>
                  <a:lnTo>
                    <a:pt x="560781" y="188569"/>
                  </a:lnTo>
                  <a:lnTo>
                    <a:pt x="561403" y="187934"/>
                  </a:lnTo>
                  <a:close/>
                </a:path>
                <a:path w="1000125" h="349884">
                  <a:moveTo>
                    <a:pt x="562444" y="189204"/>
                  </a:moveTo>
                  <a:lnTo>
                    <a:pt x="562025" y="187299"/>
                  </a:lnTo>
                  <a:lnTo>
                    <a:pt x="561632" y="187693"/>
                  </a:lnTo>
                  <a:lnTo>
                    <a:pt x="561581" y="187934"/>
                  </a:lnTo>
                  <a:lnTo>
                    <a:pt x="562444" y="189204"/>
                  </a:lnTo>
                  <a:close/>
                </a:path>
                <a:path w="1000125" h="349884">
                  <a:moveTo>
                    <a:pt x="563079" y="202666"/>
                  </a:moveTo>
                  <a:lnTo>
                    <a:pt x="562775" y="202590"/>
                  </a:lnTo>
                  <a:lnTo>
                    <a:pt x="562368" y="202412"/>
                  </a:lnTo>
                  <a:lnTo>
                    <a:pt x="562305" y="202933"/>
                  </a:lnTo>
                  <a:lnTo>
                    <a:pt x="562813" y="203365"/>
                  </a:lnTo>
                  <a:lnTo>
                    <a:pt x="563016" y="203136"/>
                  </a:lnTo>
                  <a:lnTo>
                    <a:pt x="563079" y="202666"/>
                  </a:lnTo>
                  <a:close/>
                </a:path>
                <a:path w="1000125" h="349884">
                  <a:moveTo>
                    <a:pt x="563714" y="202717"/>
                  </a:moveTo>
                  <a:lnTo>
                    <a:pt x="563105" y="201168"/>
                  </a:lnTo>
                  <a:lnTo>
                    <a:pt x="563143" y="202285"/>
                  </a:lnTo>
                  <a:lnTo>
                    <a:pt x="563092" y="202666"/>
                  </a:lnTo>
                  <a:lnTo>
                    <a:pt x="563473" y="202755"/>
                  </a:lnTo>
                  <a:lnTo>
                    <a:pt x="563714" y="202717"/>
                  </a:lnTo>
                  <a:close/>
                </a:path>
                <a:path w="1000125" h="349884">
                  <a:moveTo>
                    <a:pt x="569810" y="201904"/>
                  </a:moveTo>
                  <a:lnTo>
                    <a:pt x="567893" y="199491"/>
                  </a:lnTo>
                  <a:lnTo>
                    <a:pt x="567486" y="198983"/>
                  </a:lnTo>
                  <a:lnTo>
                    <a:pt x="567080" y="198475"/>
                  </a:lnTo>
                  <a:lnTo>
                    <a:pt x="566877" y="198221"/>
                  </a:lnTo>
                  <a:lnTo>
                    <a:pt x="542874" y="198221"/>
                  </a:lnTo>
                  <a:lnTo>
                    <a:pt x="542290" y="198221"/>
                  </a:lnTo>
                  <a:lnTo>
                    <a:pt x="541972" y="198856"/>
                  </a:lnTo>
                  <a:lnTo>
                    <a:pt x="542226" y="200507"/>
                  </a:lnTo>
                  <a:lnTo>
                    <a:pt x="540473" y="197332"/>
                  </a:lnTo>
                  <a:lnTo>
                    <a:pt x="540334" y="197078"/>
                  </a:lnTo>
                  <a:lnTo>
                    <a:pt x="539026" y="194716"/>
                  </a:lnTo>
                  <a:lnTo>
                    <a:pt x="539026" y="200888"/>
                  </a:lnTo>
                  <a:lnTo>
                    <a:pt x="538276" y="199745"/>
                  </a:lnTo>
                  <a:lnTo>
                    <a:pt x="538175" y="199593"/>
                  </a:lnTo>
                  <a:lnTo>
                    <a:pt x="538187" y="199745"/>
                  </a:lnTo>
                  <a:lnTo>
                    <a:pt x="538111" y="199491"/>
                  </a:lnTo>
                  <a:lnTo>
                    <a:pt x="537514" y="198577"/>
                  </a:lnTo>
                  <a:lnTo>
                    <a:pt x="537502" y="199110"/>
                  </a:lnTo>
                  <a:lnTo>
                    <a:pt x="537438" y="198475"/>
                  </a:lnTo>
                  <a:lnTo>
                    <a:pt x="537514" y="197713"/>
                  </a:lnTo>
                  <a:lnTo>
                    <a:pt x="537514" y="197332"/>
                  </a:lnTo>
                  <a:lnTo>
                    <a:pt x="537997" y="197586"/>
                  </a:lnTo>
                  <a:lnTo>
                    <a:pt x="538137" y="199110"/>
                  </a:lnTo>
                  <a:lnTo>
                    <a:pt x="538251" y="199517"/>
                  </a:lnTo>
                  <a:lnTo>
                    <a:pt x="539026" y="200888"/>
                  </a:lnTo>
                  <a:lnTo>
                    <a:pt x="539026" y="194716"/>
                  </a:lnTo>
                  <a:lnTo>
                    <a:pt x="538873" y="197078"/>
                  </a:lnTo>
                  <a:lnTo>
                    <a:pt x="537984" y="196062"/>
                  </a:lnTo>
                  <a:lnTo>
                    <a:pt x="537857" y="195427"/>
                  </a:lnTo>
                  <a:lnTo>
                    <a:pt x="537565" y="193903"/>
                  </a:lnTo>
                  <a:lnTo>
                    <a:pt x="536879" y="193268"/>
                  </a:lnTo>
                  <a:lnTo>
                    <a:pt x="536740" y="195541"/>
                  </a:lnTo>
                  <a:lnTo>
                    <a:pt x="536956" y="199237"/>
                  </a:lnTo>
                  <a:lnTo>
                    <a:pt x="537286" y="199161"/>
                  </a:lnTo>
                  <a:lnTo>
                    <a:pt x="538340" y="203555"/>
                  </a:lnTo>
                  <a:lnTo>
                    <a:pt x="537019" y="202031"/>
                  </a:lnTo>
                  <a:lnTo>
                    <a:pt x="536905" y="201904"/>
                  </a:lnTo>
                  <a:lnTo>
                    <a:pt x="536575" y="201523"/>
                  </a:lnTo>
                  <a:lnTo>
                    <a:pt x="535813" y="199491"/>
                  </a:lnTo>
                  <a:lnTo>
                    <a:pt x="534377" y="195681"/>
                  </a:lnTo>
                  <a:lnTo>
                    <a:pt x="532117" y="193649"/>
                  </a:lnTo>
                  <a:lnTo>
                    <a:pt x="533234" y="199491"/>
                  </a:lnTo>
                  <a:lnTo>
                    <a:pt x="530999" y="198729"/>
                  </a:lnTo>
                  <a:lnTo>
                    <a:pt x="531926" y="199491"/>
                  </a:lnTo>
                  <a:lnTo>
                    <a:pt x="532587" y="201904"/>
                  </a:lnTo>
                  <a:lnTo>
                    <a:pt x="532104" y="201396"/>
                  </a:lnTo>
                  <a:lnTo>
                    <a:pt x="531012" y="200253"/>
                  </a:lnTo>
                  <a:lnTo>
                    <a:pt x="530834" y="201396"/>
                  </a:lnTo>
                  <a:lnTo>
                    <a:pt x="530148" y="199491"/>
                  </a:lnTo>
                  <a:lnTo>
                    <a:pt x="529793" y="199110"/>
                  </a:lnTo>
                  <a:lnTo>
                    <a:pt x="529551" y="198856"/>
                  </a:lnTo>
                  <a:lnTo>
                    <a:pt x="528853" y="197713"/>
                  </a:lnTo>
                  <a:lnTo>
                    <a:pt x="529437" y="199110"/>
                  </a:lnTo>
                  <a:lnTo>
                    <a:pt x="527596" y="198094"/>
                  </a:lnTo>
                  <a:lnTo>
                    <a:pt x="528904" y="202031"/>
                  </a:lnTo>
                  <a:lnTo>
                    <a:pt x="527189" y="199745"/>
                  </a:lnTo>
                  <a:lnTo>
                    <a:pt x="525449" y="199237"/>
                  </a:lnTo>
                  <a:lnTo>
                    <a:pt x="527723" y="205841"/>
                  </a:lnTo>
                  <a:lnTo>
                    <a:pt x="526173" y="205714"/>
                  </a:lnTo>
                  <a:lnTo>
                    <a:pt x="526021" y="204825"/>
                  </a:lnTo>
                  <a:lnTo>
                    <a:pt x="525780" y="203428"/>
                  </a:lnTo>
                  <a:lnTo>
                    <a:pt x="524802" y="202412"/>
                  </a:lnTo>
                  <a:lnTo>
                    <a:pt x="524764" y="201777"/>
                  </a:lnTo>
                  <a:lnTo>
                    <a:pt x="524967" y="200507"/>
                  </a:lnTo>
                  <a:lnTo>
                    <a:pt x="524979" y="200380"/>
                  </a:lnTo>
                  <a:lnTo>
                    <a:pt x="524548" y="200507"/>
                  </a:lnTo>
                  <a:lnTo>
                    <a:pt x="524014" y="200380"/>
                  </a:lnTo>
                  <a:lnTo>
                    <a:pt x="524510" y="201777"/>
                  </a:lnTo>
                  <a:lnTo>
                    <a:pt x="523811" y="200634"/>
                  </a:lnTo>
                  <a:lnTo>
                    <a:pt x="524294" y="204825"/>
                  </a:lnTo>
                  <a:lnTo>
                    <a:pt x="523201" y="203047"/>
                  </a:lnTo>
                  <a:lnTo>
                    <a:pt x="523341" y="204063"/>
                  </a:lnTo>
                  <a:lnTo>
                    <a:pt x="524040" y="206095"/>
                  </a:lnTo>
                  <a:lnTo>
                    <a:pt x="523494" y="206095"/>
                  </a:lnTo>
                  <a:lnTo>
                    <a:pt x="522998" y="206603"/>
                  </a:lnTo>
                  <a:lnTo>
                    <a:pt x="522947" y="206857"/>
                  </a:lnTo>
                  <a:lnTo>
                    <a:pt x="524090" y="208762"/>
                  </a:lnTo>
                  <a:lnTo>
                    <a:pt x="520496" y="203174"/>
                  </a:lnTo>
                  <a:lnTo>
                    <a:pt x="520496" y="210540"/>
                  </a:lnTo>
                  <a:lnTo>
                    <a:pt x="519036" y="208254"/>
                  </a:lnTo>
                  <a:lnTo>
                    <a:pt x="517410" y="205714"/>
                  </a:lnTo>
                  <a:lnTo>
                    <a:pt x="516699" y="206730"/>
                  </a:lnTo>
                  <a:lnTo>
                    <a:pt x="515785" y="207746"/>
                  </a:lnTo>
                  <a:lnTo>
                    <a:pt x="514972" y="208254"/>
                  </a:lnTo>
                  <a:lnTo>
                    <a:pt x="514845" y="207746"/>
                  </a:lnTo>
                  <a:lnTo>
                    <a:pt x="514680" y="207352"/>
                  </a:lnTo>
                  <a:lnTo>
                    <a:pt x="513003" y="206095"/>
                  </a:lnTo>
                  <a:lnTo>
                    <a:pt x="516178" y="213207"/>
                  </a:lnTo>
                  <a:lnTo>
                    <a:pt x="514083" y="211810"/>
                  </a:lnTo>
                  <a:lnTo>
                    <a:pt x="513118" y="210286"/>
                  </a:lnTo>
                  <a:lnTo>
                    <a:pt x="512241" y="208889"/>
                  </a:lnTo>
                  <a:lnTo>
                    <a:pt x="514172" y="209778"/>
                  </a:lnTo>
                  <a:lnTo>
                    <a:pt x="513422" y="208889"/>
                  </a:lnTo>
                  <a:lnTo>
                    <a:pt x="513308" y="208762"/>
                  </a:lnTo>
                  <a:lnTo>
                    <a:pt x="510781" y="202412"/>
                  </a:lnTo>
                  <a:lnTo>
                    <a:pt x="512000" y="210286"/>
                  </a:lnTo>
                  <a:lnTo>
                    <a:pt x="511416" y="209397"/>
                  </a:lnTo>
                  <a:lnTo>
                    <a:pt x="509727" y="206857"/>
                  </a:lnTo>
                  <a:lnTo>
                    <a:pt x="509816" y="206349"/>
                  </a:lnTo>
                  <a:lnTo>
                    <a:pt x="508330" y="204444"/>
                  </a:lnTo>
                  <a:lnTo>
                    <a:pt x="508990" y="209397"/>
                  </a:lnTo>
                  <a:lnTo>
                    <a:pt x="507682" y="209397"/>
                  </a:lnTo>
                  <a:lnTo>
                    <a:pt x="507542" y="208762"/>
                  </a:lnTo>
                  <a:lnTo>
                    <a:pt x="507352" y="208381"/>
                  </a:lnTo>
                  <a:lnTo>
                    <a:pt x="507758" y="211937"/>
                  </a:lnTo>
                  <a:lnTo>
                    <a:pt x="506285" y="214223"/>
                  </a:lnTo>
                  <a:lnTo>
                    <a:pt x="506196" y="214604"/>
                  </a:lnTo>
                  <a:lnTo>
                    <a:pt x="506412" y="214985"/>
                  </a:lnTo>
                  <a:lnTo>
                    <a:pt x="505675" y="216001"/>
                  </a:lnTo>
                  <a:lnTo>
                    <a:pt x="504863" y="214731"/>
                  </a:lnTo>
                  <a:lnTo>
                    <a:pt x="503720" y="213842"/>
                  </a:lnTo>
                  <a:lnTo>
                    <a:pt x="502653" y="211175"/>
                  </a:lnTo>
                  <a:lnTo>
                    <a:pt x="503529" y="210667"/>
                  </a:lnTo>
                  <a:lnTo>
                    <a:pt x="501789" y="207238"/>
                  </a:lnTo>
                  <a:lnTo>
                    <a:pt x="502373" y="211175"/>
                  </a:lnTo>
                  <a:lnTo>
                    <a:pt x="501662" y="210794"/>
                  </a:lnTo>
                  <a:lnTo>
                    <a:pt x="501167" y="209143"/>
                  </a:lnTo>
                  <a:lnTo>
                    <a:pt x="499935" y="210159"/>
                  </a:lnTo>
                  <a:lnTo>
                    <a:pt x="501307" y="214096"/>
                  </a:lnTo>
                  <a:lnTo>
                    <a:pt x="499681" y="214350"/>
                  </a:lnTo>
                  <a:lnTo>
                    <a:pt x="500253" y="215493"/>
                  </a:lnTo>
                  <a:lnTo>
                    <a:pt x="500786" y="219557"/>
                  </a:lnTo>
                  <a:lnTo>
                    <a:pt x="500697" y="219303"/>
                  </a:lnTo>
                  <a:lnTo>
                    <a:pt x="500570" y="218922"/>
                  </a:lnTo>
                  <a:lnTo>
                    <a:pt x="500405" y="218414"/>
                  </a:lnTo>
                  <a:lnTo>
                    <a:pt x="499808" y="216636"/>
                  </a:lnTo>
                  <a:lnTo>
                    <a:pt x="498792" y="213588"/>
                  </a:lnTo>
                  <a:lnTo>
                    <a:pt x="498970" y="216636"/>
                  </a:lnTo>
                  <a:lnTo>
                    <a:pt x="497332" y="212826"/>
                  </a:lnTo>
                  <a:lnTo>
                    <a:pt x="497078" y="214223"/>
                  </a:lnTo>
                  <a:lnTo>
                    <a:pt x="496735" y="217398"/>
                  </a:lnTo>
                  <a:lnTo>
                    <a:pt x="495998" y="218414"/>
                  </a:lnTo>
                  <a:lnTo>
                    <a:pt x="495769" y="216903"/>
                  </a:lnTo>
                  <a:lnTo>
                    <a:pt x="495439" y="218541"/>
                  </a:lnTo>
                  <a:lnTo>
                    <a:pt x="494322" y="218922"/>
                  </a:lnTo>
                  <a:lnTo>
                    <a:pt x="494042" y="218033"/>
                  </a:lnTo>
                  <a:lnTo>
                    <a:pt x="491871" y="211302"/>
                  </a:lnTo>
                  <a:lnTo>
                    <a:pt x="490829" y="218033"/>
                  </a:lnTo>
                  <a:lnTo>
                    <a:pt x="489724" y="215874"/>
                  </a:lnTo>
                  <a:lnTo>
                    <a:pt x="487984" y="212445"/>
                  </a:lnTo>
                  <a:lnTo>
                    <a:pt x="487032" y="215874"/>
                  </a:lnTo>
                  <a:lnTo>
                    <a:pt x="483755" y="212572"/>
                  </a:lnTo>
                  <a:lnTo>
                    <a:pt x="481660" y="213715"/>
                  </a:lnTo>
                  <a:lnTo>
                    <a:pt x="484492" y="219303"/>
                  </a:lnTo>
                  <a:lnTo>
                    <a:pt x="481063" y="214096"/>
                  </a:lnTo>
                  <a:lnTo>
                    <a:pt x="481406" y="215023"/>
                  </a:lnTo>
                  <a:lnTo>
                    <a:pt x="480517" y="214223"/>
                  </a:lnTo>
                  <a:lnTo>
                    <a:pt x="481749" y="215976"/>
                  </a:lnTo>
                  <a:lnTo>
                    <a:pt x="481977" y="216560"/>
                  </a:lnTo>
                  <a:lnTo>
                    <a:pt x="480428" y="217817"/>
                  </a:lnTo>
                  <a:lnTo>
                    <a:pt x="482473" y="220205"/>
                  </a:lnTo>
                  <a:lnTo>
                    <a:pt x="481990" y="219163"/>
                  </a:lnTo>
                  <a:lnTo>
                    <a:pt x="481990" y="216598"/>
                  </a:lnTo>
                  <a:lnTo>
                    <a:pt x="483285" y="220065"/>
                  </a:lnTo>
                  <a:lnTo>
                    <a:pt x="482904" y="220700"/>
                  </a:lnTo>
                  <a:lnTo>
                    <a:pt x="482663" y="220700"/>
                  </a:lnTo>
                  <a:lnTo>
                    <a:pt x="482485" y="220319"/>
                  </a:lnTo>
                  <a:lnTo>
                    <a:pt x="481774" y="219557"/>
                  </a:lnTo>
                  <a:lnTo>
                    <a:pt x="479653" y="217258"/>
                  </a:lnTo>
                  <a:lnTo>
                    <a:pt x="478675" y="215620"/>
                  </a:lnTo>
                  <a:lnTo>
                    <a:pt x="479691" y="215747"/>
                  </a:lnTo>
                  <a:lnTo>
                    <a:pt x="479653" y="215620"/>
                  </a:lnTo>
                  <a:lnTo>
                    <a:pt x="479183" y="214350"/>
                  </a:lnTo>
                  <a:lnTo>
                    <a:pt x="477875" y="214350"/>
                  </a:lnTo>
                  <a:lnTo>
                    <a:pt x="477862" y="213842"/>
                  </a:lnTo>
                  <a:lnTo>
                    <a:pt x="477824" y="211937"/>
                  </a:lnTo>
                  <a:lnTo>
                    <a:pt x="476516" y="210667"/>
                  </a:lnTo>
                  <a:lnTo>
                    <a:pt x="477304" y="212445"/>
                  </a:lnTo>
                  <a:lnTo>
                    <a:pt x="477393" y="212826"/>
                  </a:lnTo>
                  <a:lnTo>
                    <a:pt x="477189" y="213842"/>
                  </a:lnTo>
                  <a:lnTo>
                    <a:pt x="476237" y="213207"/>
                  </a:lnTo>
                  <a:lnTo>
                    <a:pt x="478028" y="215620"/>
                  </a:lnTo>
                  <a:lnTo>
                    <a:pt x="478066" y="216128"/>
                  </a:lnTo>
                  <a:lnTo>
                    <a:pt x="477608" y="219557"/>
                  </a:lnTo>
                  <a:lnTo>
                    <a:pt x="477418" y="218922"/>
                  </a:lnTo>
                  <a:lnTo>
                    <a:pt x="476148" y="214858"/>
                  </a:lnTo>
                  <a:lnTo>
                    <a:pt x="475005" y="211175"/>
                  </a:lnTo>
                  <a:lnTo>
                    <a:pt x="474484" y="214858"/>
                  </a:lnTo>
                  <a:lnTo>
                    <a:pt x="474446" y="214223"/>
                  </a:lnTo>
                  <a:lnTo>
                    <a:pt x="474345" y="212826"/>
                  </a:lnTo>
                  <a:lnTo>
                    <a:pt x="473913" y="214223"/>
                  </a:lnTo>
                  <a:lnTo>
                    <a:pt x="471284" y="213842"/>
                  </a:lnTo>
                  <a:lnTo>
                    <a:pt x="472122" y="218922"/>
                  </a:lnTo>
                  <a:lnTo>
                    <a:pt x="471741" y="218287"/>
                  </a:lnTo>
                  <a:lnTo>
                    <a:pt x="471043" y="216763"/>
                  </a:lnTo>
                  <a:lnTo>
                    <a:pt x="471081" y="216420"/>
                  </a:lnTo>
                  <a:lnTo>
                    <a:pt x="471208" y="216128"/>
                  </a:lnTo>
                  <a:lnTo>
                    <a:pt x="468985" y="216001"/>
                  </a:lnTo>
                  <a:lnTo>
                    <a:pt x="468820" y="218440"/>
                  </a:lnTo>
                  <a:lnTo>
                    <a:pt x="468820" y="242455"/>
                  </a:lnTo>
                  <a:lnTo>
                    <a:pt x="468604" y="242290"/>
                  </a:lnTo>
                  <a:lnTo>
                    <a:pt x="468109" y="241909"/>
                  </a:lnTo>
                  <a:lnTo>
                    <a:pt x="468045" y="241020"/>
                  </a:lnTo>
                  <a:lnTo>
                    <a:pt x="467982" y="240131"/>
                  </a:lnTo>
                  <a:lnTo>
                    <a:pt x="468820" y="242455"/>
                  </a:lnTo>
                  <a:lnTo>
                    <a:pt x="468820" y="218440"/>
                  </a:lnTo>
                  <a:lnTo>
                    <a:pt x="468528" y="222732"/>
                  </a:lnTo>
                  <a:lnTo>
                    <a:pt x="467588" y="221843"/>
                  </a:lnTo>
                  <a:lnTo>
                    <a:pt x="467448" y="221716"/>
                  </a:lnTo>
                  <a:lnTo>
                    <a:pt x="465975" y="220319"/>
                  </a:lnTo>
                  <a:lnTo>
                    <a:pt x="465632" y="218795"/>
                  </a:lnTo>
                  <a:lnTo>
                    <a:pt x="465582" y="218922"/>
                  </a:lnTo>
                  <a:lnTo>
                    <a:pt x="465467" y="219557"/>
                  </a:lnTo>
                  <a:lnTo>
                    <a:pt x="465924" y="221716"/>
                  </a:lnTo>
                  <a:lnTo>
                    <a:pt x="464959" y="220446"/>
                  </a:lnTo>
                  <a:lnTo>
                    <a:pt x="464743" y="219557"/>
                  </a:lnTo>
                  <a:lnTo>
                    <a:pt x="464616" y="218922"/>
                  </a:lnTo>
                  <a:lnTo>
                    <a:pt x="464426" y="218795"/>
                  </a:lnTo>
                  <a:lnTo>
                    <a:pt x="464299" y="221843"/>
                  </a:lnTo>
                  <a:lnTo>
                    <a:pt x="463524" y="221081"/>
                  </a:lnTo>
                  <a:lnTo>
                    <a:pt x="463384" y="219303"/>
                  </a:lnTo>
                  <a:lnTo>
                    <a:pt x="460819" y="217906"/>
                  </a:lnTo>
                  <a:lnTo>
                    <a:pt x="461568" y="222986"/>
                  </a:lnTo>
                  <a:lnTo>
                    <a:pt x="461657" y="224510"/>
                  </a:lnTo>
                  <a:lnTo>
                    <a:pt x="460476" y="225907"/>
                  </a:lnTo>
                  <a:lnTo>
                    <a:pt x="459041" y="221462"/>
                  </a:lnTo>
                  <a:lnTo>
                    <a:pt x="456069" y="220065"/>
                  </a:lnTo>
                  <a:lnTo>
                    <a:pt x="455891" y="219557"/>
                  </a:lnTo>
                  <a:lnTo>
                    <a:pt x="453466" y="219684"/>
                  </a:lnTo>
                  <a:lnTo>
                    <a:pt x="453263" y="223748"/>
                  </a:lnTo>
                  <a:lnTo>
                    <a:pt x="453161" y="224510"/>
                  </a:lnTo>
                  <a:lnTo>
                    <a:pt x="451700" y="226796"/>
                  </a:lnTo>
                  <a:lnTo>
                    <a:pt x="451294" y="226161"/>
                  </a:lnTo>
                  <a:lnTo>
                    <a:pt x="448868" y="222351"/>
                  </a:lnTo>
                  <a:lnTo>
                    <a:pt x="446646" y="226161"/>
                  </a:lnTo>
                  <a:lnTo>
                    <a:pt x="443725" y="224129"/>
                  </a:lnTo>
                  <a:lnTo>
                    <a:pt x="444296" y="224891"/>
                  </a:lnTo>
                  <a:lnTo>
                    <a:pt x="444576" y="226542"/>
                  </a:lnTo>
                  <a:lnTo>
                    <a:pt x="444665" y="227812"/>
                  </a:lnTo>
                  <a:lnTo>
                    <a:pt x="444525" y="228193"/>
                  </a:lnTo>
                  <a:lnTo>
                    <a:pt x="443750" y="227431"/>
                  </a:lnTo>
                  <a:lnTo>
                    <a:pt x="444131" y="231622"/>
                  </a:lnTo>
                  <a:lnTo>
                    <a:pt x="443826" y="230606"/>
                  </a:lnTo>
                  <a:lnTo>
                    <a:pt x="442937" y="227558"/>
                  </a:lnTo>
                  <a:lnTo>
                    <a:pt x="443128" y="227558"/>
                  </a:lnTo>
                  <a:lnTo>
                    <a:pt x="441515" y="223748"/>
                  </a:lnTo>
                  <a:lnTo>
                    <a:pt x="440855" y="225145"/>
                  </a:lnTo>
                  <a:lnTo>
                    <a:pt x="440029" y="225272"/>
                  </a:lnTo>
                  <a:lnTo>
                    <a:pt x="441553" y="230606"/>
                  </a:lnTo>
                  <a:lnTo>
                    <a:pt x="438912" y="228193"/>
                  </a:lnTo>
                  <a:lnTo>
                    <a:pt x="437210" y="229336"/>
                  </a:lnTo>
                  <a:lnTo>
                    <a:pt x="435724" y="230606"/>
                  </a:lnTo>
                  <a:lnTo>
                    <a:pt x="433755" y="228574"/>
                  </a:lnTo>
                  <a:lnTo>
                    <a:pt x="433666" y="229971"/>
                  </a:lnTo>
                  <a:lnTo>
                    <a:pt x="433044" y="230225"/>
                  </a:lnTo>
                  <a:lnTo>
                    <a:pt x="432955" y="231622"/>
                  </a:lnTo>
                  <a:lnTo>
                    <a:pt x="432333" y="229590"/>
                  </a:lnTo>
                  <a:lnTo>
                    <a:pt x="432104" y="228828"/>
                  </a:lnTo>
                  <a:lnTo>
                    <a:pt x="429717" y="228447"/>
                  </a:lnTo>
                  <a:lnTo>
                    <a:pt x="428218" y="229590"/>
                  </a:lnTo>
                  <a:lnTo>
                    <a:pt x="427951" y="227431"/>
                  </a:lnTo>
                  <a:lnTo>
                    <a:pt x="426935" y="227558"/>
                  </a:lnTo>
                  <a:lnTo>
                    <a:pt x="429221" y="236067"/>
                  </a:lnTo>
                  <a:lnTo>
                    <a:pt x="428396" y="236448"/>
                  </a:lnTo>
                  <a:lnTo>
                    <a:pt x="428104" y="235686"/>
                  </a:lnTo>
                  <a:lnTo>
                    <a:pt x="427494" y="234035"/>
                  </a:lnTo>
                  <a:lnTo>
                    <a:pt x="427062" y="232892"/>
                  </a:lnTo>
                  <a:lnTo>
                    <a:pt x="426834" y="232257"/>
                  </a:lnTo>
                  <a:lnTo>
                    <a:pt x="425170" y="232892"/>
                  </a:lnTo>
                  <a:lnTo>
                    <a:pt x="422351" y="229717"/>
                  </a:lnTo>
                  <a:lnTo>
                    <a:pt x="421843" y="234035"/>
                  </a:lnTo>
                  <a:lnTo>
                    <a:pt x="421398" y="232257"/>
                  </a:lnTo>
                  <a:lnTo>
                    <a:pt x="421474" y="232003"/>
                  </a:lnTo>
                  <a:lnTo>
                    <a:pt x="421589" y="231876"/>
                  </a:lnTo>
                  <a:lnTo>
                    <a:pt x="420763" y="232003"/>
                  </a:lnTo>
                  <a:lnTo>
                    <a:pt x="420573" y="231876"/>
                  </a:lnTo>
                  <a:lnTo>
                    <a:pt x="417664" y="229971"/>
                  </a:lnTo>
                  <a:lnTo>
                    <a:pt x="418477" y="232257"/>
                  </a:lnTo>
                  <a:lnTo>
                    <a:pt x="417842" y="235813"/>
                  </a:lnTo>
                  <a:lnTo>
                    <a:pt x="417436" y="237718"/>
                  </a:lnTo>
                  <a:lnTo>
                    <a:pt x="416750" y="234924"/>
                  </a:lnTo>
                  <a:lnTo>
                    <a:pt x="416979" y="237972"/>
                  </a:lnTo>
                  <a:lnTo>
                    <a:pt x="417220" y="239877"/>
                  </a:lnTo>
                  <a:lnTo>
                    <a:pt x="416521" y="241020"/>
                  </a:lnTo>
                  <a:lnTo>
                    <a:pt x="416166" y="240766"/>
                  </a:lnTo>
                  <a:lnTo>
                    <a:pt x="415671" y="238988"/>
                  </a:lnTo>
                  <a:lnTo>
                    <a:pt x="414909" y="238226"/>
                  </a:lnTo>
                  <a:lnTo>
                    <a:pt x="416306" y="242290"/>
                  </a:lnTo>
                  <a:lnTo>
                    <a:pt x="414845" y="241147"/>
                  </a:lnTo>
                  <a:lnTo>
                    <a:pt x="414693" y="239242"/>
                  </a:lnTo>
                  <a:lnTo>
                    <a:pt x="413766" y="239242"/>
                  </a:lnTo>
                  <a:lnTo>
                    <a:pt x="414007" y="239877"/>
                  </a:lnTo>
                  <a:lnTo>
                    <a:pt x="414134" y="243052"/>
                  </a:lnTo>
                  <a:lnTo>
                    <a:pt x="414020" y="243687"/>
                  </a:lnTo>
                  <a:lnTo>
                    <a:pt x="413753" y="243433"/>
                  </a:lnTo>
                  <a:lnTo>
                    <a:pt x="412965" y="242722"/>
                  </a:lnTo>
                  <a:lnTo>
                    <a:pt x="412965" y="256641"/>
                  </a:lnTo>
                  <a:lnTo>
                    <a:pt x="412699" y="256514"/>
                  </a:lnTo>
                  <a:lnTo>
                    <a:pt x="412076" y="256768"/>
                  </a:lnTo>
                  <a:lnTo>
                    <a:pt x="411848" y="256133"/>
                  </a:lnTo>
                  <a:lnTo>
                    <a:pt x="411759" y="255879"/>
                  </a:lnTo>
                  <a:lnTo>
                    <a:pt x="411619" y="255244"/>
                  </a:lnTo>
                  <a:lnTo>
                    <a:pt x="411505" y="254736"/>
                  </a:lnTo>
                  <a:lnTo>
                    <a:pt x="411721" y="254736"/>
                  </a:lnTo>
                  <a:lnTo>
                    <a:pt x="411810" y="255498"/>
                  </a:lnTo>
                  <a:lnTo>
                    <a:pt x="412432" y="255879"/>
                  </a:lnTo>
                  <a:lnTo>
                    <a:pt x="412965" y="256641"/>
                  </a:lnTo>
                  <a:lnTo>
                    <a:pt x="412965" y="242722"/>
                  </a:lnTo>
                  <a:lnTo>
                    <a:pt x="412369" y="242163"/>
                  </a:lnTo>
                  <a:lnTo>
                    <a:pt x="411505" y="239750"/>
                  </a:lnTo>
                  <a:lnTo>
                    <a:pt x="411848" y="241274"/>
                  </a:lnTo>
                  <a:lnTo>
                    <a:pt x="411962" y="243433"/>
                  </a:lnTo>
                  <a:lnTo>
                    <a:pt x="411238" y="242925"/>
                  </a:lnTo>
                  <a:lnTo>
                    <a:pt x="411010" y="242265"/>
                  </a:lnTo>
                  <a:lnTo>
                    <a:pt x="411010" y="257276"/>
                  </a:lnTo>
                  <a:lnTo>
                    <a:pt x="410565" y="257530"/>
                  </a:lnTo>
                  <a:lnTo>
                    <a:pt x="410997" y="257276"/>
                  </a:lnTo>
                  <a:lnTo>
                    <a:pt x="411010" y="242265"/>
                  </a:lnTo>
                  <a:lnTo>
                    <a:pt x="410933" y="242036"/>
                  </a:lnTo>
                  <a:lnTo>
                    <a:pt x="410908" y="241020"/>
                  </a:lnTo>
                  <a:lnTo>
                    <a:pt x="410413" y="240639"/>
                  </a:lnTo>
                  <a:lnTo>
                    <a:pt x="410083" y="240385"/>
                  </a:lnTo>
                  <a:lnTo>
                    <a:pt x="409689" y="240093"/>
                  </a:lnTo>
                  <a:lnTo>
                    <a:pt x="409689" y="244830"/>
                  </a:lnTo>
                  <a:lnTo>
                    <a:pt x="409308" y="244322"/>
                  </a:lnTo>
                  <a:lnTo>
                    <a:pt x="407911" y="242455"/>
                  </a:lnTo>
                  <a:lnTo>
                    <a:pt x="407581" y="241528"/>
                  </a:lnTo>
                  <a:lnTo>
                    <a:pt x="407390" y="241020"/>
                  </a:lnTo>
                  <a:lnTo>
                    <a:pt x="407301" y="240893"/>
                  </a:lnTo>
                  <a:lnTo>
                    <a:pt x="407225" y="240766"/>
                  </a:lnTo>
                  <a:lnTo>
                    <a:pt x="408406" y="240512"/>
                  </a:lnTo>
                  <a:lnTo>
                    <a:pt x="409041" y="240423"/>
                  </a:lnTo>
                  <a:lnTo>
                    <a:pt x="409689" y="244830"/>
                  </a:lnTo>
                  <a:lnTo>
                    <a:pt x="409689" y="240093"/>
                  </a:lnTo>
                  <a:lnTo>
                    <a:pt x="409384" y="239864"/>
                  </a:lnTo>
                  <a:lnTo>
                    <a:pt x="409384" y="240385"/>
                  </a:lnTo>
                  <a:lnTo>
                    <a:pt x="409359" y="240639"/>
                  </a:lnTo>
                  <a:lnTo>
                    <a:pt x="409282" y="240398"/>
                  </a:lnTo>
                  <a:lnTo>
                    <a:pt x="409384" y="239864"/>
                  </a:lnTo>
                  <a:lnTo>
                    <a:pt x="409041" y="239598"/>
                  </a:lnTo>
                  <a:lnTo>
                    <a:pt x="408597" y="238099"/>
                  </a:lnTo>
                  <a:lnTo>
                    <a:pt x="407543" y="237845"/>
                  </a:lnTo>
                  <a:lnTo>
                    <a:pt x="407250" y="234035"/>
                  </a:lnTo>
                  <a:lnTo>
                    <a:pt x="407123" y="235686"/>
                  </a:lnTo>
                  <a:lnTo>
                    <a:pt x="406996" y="240893"/>
                  </a:lnTo>
                  <a:lnTo>
                    <a:pt x="406844" y="240766"/>
                  </a:lnTo>
                  <a:lnTo>
                    <a:pt x="405739" y="239877"/>
                  </a:lnTo>
                  <a:lnTo>
                    <a:pt x="405625" y="239623"/>
                  </a:lnTo>
                  <a:lnTo>
                    <a:pt x="405523" y="239369"/>
                  </a:lnTo>
                  <a:lnTo>
                    <a:pt x="405409" y="239115"/>
                  </a:lnTo>
                  <a:lnTo>
                    <a:pt x="405358" y="238734"/>
                  </a:lnTo>
                  <a:lnTo>
                    <a:pt x="405079" y="238480"/>
                  </a:lnTo>
                  <a:lnTo>
                    <a:pt x="405003" y="238734"/>
                  </a:lnTo>
                  <a:lnTo>
                    <a:pt x="404914" y="239369"/>
                  </a:lnTo>
                  <a:lnTo>
                    <a:pt x="404228" y="238734"/>
                  </a:lnTo>
                  <a:lnTo>
                    <a:pt x="403936" y="238734"/>
                  </a:lnTo>
                  <a:lnTo>
                    <a:pt x="403809" y="238391"/>
                  </a:lnTo>
                  <a:lnTo>
                    <a:pt x="403809" y="238861"/>
                  </a:lnTo>
                  <a:lnTo>
                    <a:pt x="403783" y="241935"/>
                  </a:lnTo>
                  <a:lnTo>
                    <a:pt x="403758" y="241782"/>
                  </a:lnTo>
                  <a:lnTo>
                    <a:pt x="403783" y="241935"/>
                  </a:lnTo>
                  <a:lnTo>
                    <a:pt x="403783" y="238861"/>
                  </a:lnTo>
                  <a:lnTo>
                    <a:pt x="403529" y="238988"/>
                  </a:lnTo>
                  <a:lnTo>
                    <a:pt x="403428" y="239623"/>
                  </a:lnTo>
                  <a:lnTo>
                    <a:pt x="403225" y="238607"/>
                  </a:lnTo>
                  <a:lnTo>
                    <a:pt x="403339" y="237718"/>
                  </a:lnTo>
                  <a:lnTo>
                    <a:pt x="403593" y="238226"/>
                  </a:lnTo>
                  <a:lnTo>
                    <a:pt x="403809" y="238861"/>
                  </a:lnTo>
                  <a:lnTo>
                    <a:pt x="403809" y="238391"/>
                  </a:lnTo>
                  <a:lnTo>
                    <a:pt x="403567" y="237718"/>
                  </a:lnTo>
                  <a:lnTo>
                    <a:pt x="403212" y="236702"/>
                  </a:lnTo>
                  <a:lnTo>
                    <a:pt x="402526" y="237845"/>
                  </a:lnTo>
                  <a:lnTo>
                    <a:pt x="402031" y="237972"/>
                  </a:lnTo>
                  <a:lnTo>
                    <a:pt x="402882" y="240766"/>
                  </a:lnTo>
                  <a:lnTo>
                    <a:pt x="402145" y="240512"/>
                  </a:lnTo>
                  <a:lnTo>
                    <a:pt x="403377" y="242671"/>
                  </a:lnTo>
                  <a:lnTo>
                    <a:pt x="403250" y="242417"/>
                  </a:lnTo>
                  <a:lnTo>
                    <a:pt x="403631" y="242036"/>
                  </a:lnTo>
                  <a:lnTo>
                    <a:pt x="403631" y="242227"/>
                  </a:lnTo>
                  <a:lnTo>
                    <a:pt x="403720" y="242481"/>
                  </a:lnTo>
                  <a:lnTo>
                    <a:pt x="403847" y="242671"/>
                  </a:lnTo>
                  <a:lnTo>
                    <a:pt x="403948" y="242836"/>
                  </a:lnTo>
                  <a:lnTo>
                    <a:pt x="403821" y="242036"/>
                  </a:lnTo>
                  <a:lnTo>
                    <a:pt x="404241" y="241782"/>
                  </a:lnTo>
                  <a:lnTo>
                    <a:pt x="404469" y="241655"/>
                  </a:lnTo>
                  <a:lnTo>
                    <a:pt x="404914" y="241528"/>
                  </a:lnTo>
                  <a:lnTo>
                    <a:pt x="404914" y="244322"/>
                  </a:lnTo>
                  <a:lnTo>
                    <a:pt x="403948" y="242925"/>
                  </a:lnTo>
                  <a:lnTo>
                    <a:pt x="404596" y="247624"/>
                  </a:lnTo>
                  <a:lnTo>
                    <a:pt x="402831" y="243941"/>
                  </a:lnTo>
                  <a:lnTo>
                    <a:pt x="400977" y="242163"/>
                  </a:lnTo>
                  <a:lnTo>
                    <a:pt x="400113" y="239750"/>
                  </a:lnTo>
                  <a:lnTo>
                    <a:pt x="399148" y="241782"/>
                  </a:lnTo>
                  <a:lnTo>
                    <a:pt x="397065" y="241782"/>
                  </a:lnTo>
                  <a:lnTo>
                    <a:pt x="397433" y="245211"/>
                  </a:lnTo>
                  <a:lnTo>
                    <a:pt x="397548" y="247751"/>
                  </a:lnTo>
                  <a:lnTo>
                    <a:pt x="397446" y="248132"/>
                  </a:lnTo>
                  <a:lnTo>
                    <a:pt x="396709" y="245846"/>
                  </a:lnTo>
                  <a:lnTo>
                    <a:pt x="396494" y="245338"/>
                  </a:lnTo>
                  <a:lnTo>
                    <a:pt x="396455" y="244576"/>
                  </a:lnTo>
                  <a:lnTo>
                    <a:pt x="396760" y="244576"/>
                  </a:lnTo>
                  <a:lnTo>
                    <a:pt x="396671" y="243687"/>
                  </a:lnTo>
                  <a:lnTo>
                    <a:pt x="396240" y="245338"/>
                  </a:lnTo>
                  <a:lnTo>
                    <a:pt x="395020" y="245084"/>
                  </a:lnTo>
                  <a:lnTo>
                    <a:pt x="394411" y="244957"/>
                  </a:lnTo>
                  <a:lnTo>
                    <a:pt x="394512" y="245389"/>
                  </a:lnTo>
                  <a:lnTo>
                    <a:pt x="394576" y="245694"/>
                  </a:lnTo>
                  <a:lnTo>
                    <a:pt x="394868" y="245084"/>
                  </a:lnTo>
                  <a:lnTo>
                    <a:pt x="394754" y="245338"/>
                  </a:lnTo>
                  <a:lnTo>
                    <a:pt x="394665" y="246100"/>
                  </a:lnTo>
                  <a:lnTo>
                    <a:pt x="395262" y="248767"/>
                  </a:lnTo>
                  <a:lnTo>
                    <a:pt x="393763" y="247370"/>
                  </a:lnTo>
                  <a:lnTo>
                    <a:pt x="394385" y="246100"/>
                  </a:lnTo>
                  <a:lnTo>
                    <a:pt x="394500" y="245846"/>
                  </a:lnTo>
                  <a:lnTo>
                    <a:pt x="394512" y="245389"/>
                  </a:lnTo>
                  <a:lnTo>
                    <a:pt x="393636" y="246100"/>
                  </a:lnTo>
                  <a:lnTo>
                    <a:pt x="393509" y="244957"/>
                  </a:lnTo>
                  <a:lnTo>
                    <a:pt x="391274" y="244322"/>
                  </a:lnTo>
                  <a:lnTo>
                    <a:pt x="390258" y="247497"/>
                  </a:lnTo>
                  <a:lnTo>
                    <a:pt x="389115" y="250418"/>
                  </a:lnTo>
                  <a:lnTo>
                    <a:pt x="388442" y="250037"/>
                  </a:lnTo>
                  <a:lnTo>
                    <a:pt x="386435" y="248894"/>
                  </a:lnTo>
                  <a:lnTo>
                    <a:pt x="386930" y="249529"/>
                  </a:lnTo>
                  <a:lnTo>
                    <a:pt x="387159" y="250037"/>
                  </a:lnTo>
                  <a:lnTo>
                    <a:pt x="382727" y="247624"/>
                  </a:lnTo>
                  <a:lnTo>
                    <a:pt x="380771" y="255244"/>
                  </a:lnTo>
                  <a:lnTo>
                    <a:pt x="379780" y="254355"/>
                  </a:lnTo>
                  <a:lnTo>
                    <a:pt x="375843" y="250799"/>
                  </a:lnTo>
                  <a:lnTo>
                    <a:pt x="374573" y="250037"/>
                  </a:lnTo>
                  <a:lnTo>
                    <a:pt x="374878" y="251434"/>
                  </a:lnTo>
                  <a:lnTo>
                    <a:pt x="374980" y="254355"/>
                  </a:lnTo>
                  <a:lnTo>
                    <a:pt x="373951" y="251434"/>
                  </a:lnTo>
                  <a:lnTo>
                    <a:pt x="373913" y="252958"/>
                  </a:lnTo>
                  <a:lnTo>
                    <a:pt x="373786" y="255498"/>
                  </a:lnTo>
                  <a:lnTo>
                    <a:pt x="373075" y="258165"/>
                  </a:lnTo>
                  <a:lnTo>
                    <a:pt x="372973" y="257911"/>
                  </a:lnTo>
                  <a:lnTo>
                    <a:pt x="372833" y="257530"/>
                  </a:lnTo>
                  <a:lnTo>
                    <a:pt x="372148" y="255752"/>
                  </a:lnTo>
                  <a:lnTo>
                    <a:pt x="369341" y="248386"/>
                  </a:lnTo>
                  <a:lnTo>
                    <a:pt x="368782" y="253720"/>
                  </a:lnTo>
                  <a:lnTo>
                    <a:pt x="369557" y="255752"/>
                  </a:lnTo>
                  <a:lnTo>
                    <a:pt x="368795" y="255498"/>
                  </a:lnTo>
                  <a:lnTo>
                    <a:pt x="367766" y="257530"/>
                  </a:lnTo>
                  <a:lnTo>
                    <a:pt x="367715" y="257276"/>
                  </a:lnTo>
                  <a:lnTo>
                    <a:pt x="367258" y="255117"/>
                  </a:lnTo>
                  <a:lnTo>
                    <a:pt x="367385" y="256006"/>
                  </a:lnTo>
                  <a:lnTo>
                    <a:pt x="367601" y="257276"/>
                  </a:lnTo>
                  <a:lnTo>
                    <a:pt x="367068" y="256260"/>
                  </a:lnTo>
                  <a:lnTo>
                    <a:pt x="366623" y="254609"/>
                  </a:lnTo>
                  <a:lnTo>
                    <a:pt x="365696" y="257911"/>
                  </a:lnTo>
                  <a:lnTo>
                    <a:pt x="364134" y="257022"/>
                  </a:lnTo>
                  <a:lnTo>
                    <a:pt x="364261" y="251434"/>
                  </a:lnTo>
                  <a:lnTo>
                    <a:pt x="362331" y="251561"/>
                  </a:lnTo>
                  <a:lnTo>
                    <a:pt x="361810" y="252450"/>
                  </a:lnTo>
                  <a:lnTo>
                    <a:pt x="361581" y="256768"/>
                  </a:lnTo>
                  <a:lnTo>
                    <a:pt x="362115" y="257784"/>
                  </a:lnTo>
                  <a:lnTo>
                    <a:pt x="362407" y="257784"/>
                  </a:lnTo>
                  <a:lnTo>
                    <a:pt x="363067" y="258546"/>
                  </a:lnTo>
                  <a:lnTo>
                    <a:pt x="363397" y="259816"/>
                  </a:lnTo>
                  <a:lnTo>
                    <a:pt x="363448" y="260324"/>
                  </a:lnTo>
                  <a:lnTo>
                    <a:pt x="363245" y="260832"/>
                  </a:lnTo>
                  <a:lnTo>
                    <a:pt x="363207" y="261721"/>
                  </a:lnTo>
                  <a:lnTo>
                    <a:pt x="364147" y="265785"/>
                  </a:lnTo>
                  <a:lnTo>
                    <a:pt x="364921" y="270738"/>
                  </a:lnTo>
                  <a:lnTo>
                    <a:pt x="365036" y="270992"/>
                  </a:lnTo>
                  <a:lnTo>
                    <a:pt x="367347" y="273786"/>
                  </a:lnTo>
                  <a:lnTo>
                    <a:pt x="367677" y="270611"/>
                  </a:lnTo>
                  <a:lnTo>
                    <a:pt x="368617" y="272897"/>
                  </a:lnTo>
                  <a:lnTo>
                    <a:pt x="367741" y="273278"/>
                  </a:lnTo>
                  <a:lnTo>
                    <a:pt x="368820" y="275183"/>
                  </a:lnTo>
                  <a:lnTo>
                    <a:pt x="368706" y="273786"/>
                  </a:lnTo>
                  <a:lnTo>
                    <a:pt x="368681" y="271881"/>
                  </a:lnTo>
                  <a:lnTo>
                    <a:pt x="369201" y="273278"/>
                  </a:lnTo>
                  <a:lnTo>
                    <a:pt x="369455" y="273913"/>
                  </a:lnTo>
                  <a:lnTo>
                    <a:pt x="369798" y="274294"/>
                  </a:lnTo>
                  <a:lnTo>
                    <a:pt x="369747" y="271881"/>
                  </a:lnTo>
                  <a:lnTo>
                    <a:pt x="369722" y="270611"/>
                  </a:lnTo>
                  <a:lnTo>
                    <a:pt x="369709" y="270230"/>
                  </a:lnTo>
                  <a:lnTo>
                    <a:pt x="369747" y="269684"/>
                  </a:lnTo>
                  <a:lnTo>
                    <a:pt x="369811" y="270357"/>
                  </a:lnTo>
                  <a:lnTo>
                    <a:pt x="370128" y="270738"/>
                  </a:lnTo>
                  <a:lnTo>
                    <a:pt x="369747" y="269633"/>
                  </a:lnTo>
                  <a:lnTo>
                    <a:pt x="369773" y="269468"/>
                  </a:lnTo>
                  <a:lnTo>
                    <a:pt x="370065" y="268452"/>
                  </a:lnTo>
                  <a:lnTo>
                    <a:pt x="371068" y="270357"/>
                  </a:lnTo>
                  <a:lnTo>
                    <a:pt x="371157" y="270611"/>
                  </a:lnTo>
                  <a:lnTo>
                    <a:pt x="371449" y="272262"/>
                  </a:lnTo>
                  <a:lnTo>
                    <a:pt x="371576" y="270230"/>
                  </a:lnTo>
                  <a:lnTo>
                    <a:pt x="371944" y="271373"/>
                  </a:lnTo>
                  <a:lnTo>
                    <a:pt x="372033" y="272059"/>
                  </a:lnTo>
                  <a:lnTo>
                    <a:pt x="372122" y="271246"/>
                  </a:lnTo>
                  <a:lnTo>
                    <a:pt x="373227" y="271881"/>
                  </a:lnTo>
                  <a:lnTo>
                    <a:pt x="373138" y="271246"/>
                  </a:lnTo>
                  <a:lnTo>
                    <a:pt x="372986" y="270230"/>
                  </a:lnTo>
                  <a:lnTo>
                    <a:pt x="372846" y="269341"/>
                  </a:lnTo>
                  <a:lnTo>
                    <a:pt x="374091" y="271754"/>
                  </a:lnTo>
                  <a:lnTo>
                    <a:pt x="374370" y="269341"/>
                  </a:lnTo>
                  <a:lnTo>
                    <a:pt x="374472" y="268452"/>
                  </a:lnTo>
                  <a:lnTo>
                    <a:pt x="374510" y="268198"/>
                  </a:lnTo>
                  <a:lnTo>
                    <a:pt x="375627" y="272643"/>
                  </a:lnTo>
                  <a:lnTo>
                    <a:pt x="375653" y="268833"/>
                  </a:lnTo>
                  <a:lnTo>
                    <a:pt x="376110" y="268579"/>
                  </a:lnTo>
                  <a:lnTo>
                    <a:pt x="376605" y="274167"/>
                  </a:lnTo>
                  <a:lnTo>
                    <a:pt x="377990" y="268579"/>
                  </a:lnTo>
                  <a:lnTo>
                    <a:pt x="378053" y="268325"/>
                  </a:lnTo>
                  <a:lnTo>
                    <a:pt x="379336" y="274167"/>
                  </a:lnTo>
                  <a:lnTo>
                    <a:pt x="378739" y="269214"/>
                  </a:lnTo>
                  <a:lnTo>
                    <a:pt x="381203" y="271373"/>
                  </a:lnTo>
                  <a:lnTo>
                    <a:pt x="381558" y="269214"/>
                  </a:lnTo>
                  <a:lnTo>
                    <a:pt x="381685" y="268452"/>
                  </a:lnTo>
                  <a:lnTo>
                    <a:pt x="381787" y="269392"/>
                  </a:lnTo>
                  <a:lnTo>
                    <a:pt x="382397" y="269595"/>
                  </a:lnTo>
                  <a:lnTo>
                    <a:pt x="382993" y="270992"/>
                  </a:lnTo>
                  <a:lnTo>
                    <a:pt x="383667" y="271754"/>
                  </a:lnTo>
                  <a:lnTo>
                    <a:pt x="382854" y="268452"/>
                  </a:lnTo>
                  <a:lnTo>
                    <a:pt x="382816" y="268325"/>
                  </a:lnTo>
                  <a:lnTo>
                    <a:pt x="382790" y="268198"/>
                  </a:lnTo>
                  <a:lnTo>
                    <a:pt x="382790" y="267690"/>
                  </a:lnTo>
                  <a:lnTo>
                    <a:pt x="383413" y="266801"/>
                  </a:lnTo>
                  <a:lnTo>
                    <a:pt x="383400" y="264007"/>
                  </a:lnTo>
                  <a:lnTo>
                    <a:pt x="385254" y="267690"/>
                  </a:lnTo>
                  <a:lnTo>
                    <a:pt x="384149" y="268833"/>
                  </a:lnTo>
                  <a:lnTo>
                    <a:pt x="385394" y="272389"/>
                  </a:lnTo>
                  <a:lnTo>
                    <a:pt x="384492" y="269214"/>
                  </a:lnTo>
                  <a:lnTo>
                    <a:pt x="385965" y="268833"/>
                  </a:lnTo>
                  <a:lnTo>
                    <a:pt x="384962" y="266293"/>
                  </a:lnTo>
                  <a:lnTo>
                    <a:pt x="386232" y="268452"/>
                  </a:lnTo>
                  <a:lnTo>
                    <a:pt x="385813" y="267182"/>
                  </a:lnTo>
                  <a:lnTo>
                    <a:pt x="387019" y="270357"/>
                  </a:lnTo>
                  <a:lnTo>
                    <a:pt x="386232" y="267182"/>
                  </a:lnTo>
                  <a:lnTo>
                    <a:pt x="386016" y="266293"/>
                  </a:lnTo>
                  <a:lnTo>
                    <a:pt x="385800" y="265404"/>
                  </a:lnTo>
                  <a:lnTo>
                    <a:pt x="387388" y="269468"/>
                  </a:lnTo>
                  <a:lnTo>
                    <a:pt x="387083" y="266293"/>
                  </a:lnTo>
                  <a:lnTo>
                    <a:pt x="388467" y="268198"/>
                  </a:lnTo>
                  <a:lnTo>
                    <a:pt x="388569" y="270865"/>
                  </a:lnTo>
                  <a:lnTo>
                    <a:pt x="389166" y="269087"/>
                  </a:lnTo>
                  <a:lnTo>
                    <a:pt x="389610" y="269709"/>
                  </a:lnTo>
                  <a:lnTo>
                    <a:pt x="389343" y="269087"/>
                  </a:lnTo>
                  <a:lnTo>
                    <a:pt x="389128" y="268579"/>
                  </a:lnTo>
                  <a:lnTo>
                    <a:pt x="388797" y="266674"/>
                  </a:lnTo>
                  <a:lnTo>
                    <a:pt x="388848" y="266293"/>
                  </a:lnTo>
                  <a:lnTo>
                    <a:pt x="389432" y="265404"/>
                  </a:lnTo>
                  <a:lnTo>
                    <a:pt x="389686" y="265023"/>
                  </a:lnTo>
                  <a:lnTo>
                    <a:pt x="390004" y="268325"/>
                  </a:lnTo>
                  <a:lnTo>
                    <a:pt x="390131" y="269087"/>
                  </a:lnTo>
                  <a:lnTo>
                    <a:pt x="391007" y="270865"/>
                  </a:lnTo>
                  <a:lnTo>
                    <a:pt x="391401" y="269849"/>
                  </a:lnTo>
                  <a:lnTo>
                    <a:pt x="391312" y="267690"/>
                  </a:lnTo>
                  <a:lnTo>
                    <a:pt x="391147" y="266039"/>
                  </a:lnTo>
                  <a:lnTo>
                    <a:pt x="391756" y="266039"/>
                  </a:lnTo>
                  <a:lnTo>
                    <a:pt x="391960" y="266674"/>
                  </a:lnTo>
                  <a:lnTo>
                    <a:pt x="392125" y="266801"/>
                  </a:lnTo>
                  <a:lnTo>
                    <a:pt x="392214" y="267690"/>
                  </a:lnTo>
                  <a:lnTo>
                    <a:pt x="392214" y="266039"/>
                  </a:lnTo>
                  <a:lnTo>
                    <a:pt x="392201" y="265023"/>
                  </a:lnTo>
                  <a:lnTo>
                    <a:pt x="392201" y="264388"/>
                  </a:lnTo>
                  <a:lnTo>
                    <a:pt x="394563" y="266801"/>
                  </a:lnTo>
                  <a:lnTo>
                    <a:pt x="394500" y="264388"/>
                  </a:lnTo>
                  <a:lnTo>
                    <a:pt x="394487" y="264007"/>
                  </a:lnTo>
                  <a:lnTo>
                    <a:pt x="394500" y="262966"/>
                  </a:lnTo>
                  <a:lnTo>
                    <a:pt x="394182" y="262013"/>
                  </a:lnTo>
                  <a:lnTo>
                    <a:pt x="393560" y="259816"/>
                  </a:lnTo>
                  <a:lnTo>
                    <a:pt x="393280" y="258673"/>
                  </a:lnTo>
                  <a:lnTo>
                    <a:pt x="393725" y="258546"/>
                  </a:lnTo>
                  <a:lnTo>
                    <a:pt x="393687" y="258165"/>
                  </a:lnTo>
                  <a:lnTo>
                    <a:pt x="393471" y="256133"/>
                  </a:lnTo>
                  <a:lnTo>
                    <a:pt x="394322" y="258546"/>
                  </a:lnTo>
                  <a:lnTo>
                    <a:pt x="394017" y="258546"/>
                  </a:lnTo>
                  <a:lnTo>
                    <a:pt x="394233" y="259308"/>
                  </a:lnTo>
                  <a:lnTo>
                    <a:pt x="394347" y="260197"/>
                  </a:lnTo>
                  <a:lnTo>
                    <a:pt x="394525" y="259054"/>
                  </a:lnTo>
                  <a:lnTo>
                    <a:pt x="395554" y="261569"/>
                  </a:lnTo>
                  <a:lnTo>
                    <a:pt x="395465" y="260832"/>
                  </a:lnTo>
                  <a:lnTo>
                    <a:pt x="395605" y="261035"/>
                  </a:lnTo>
                  <a:lnTo>
                    <a:pt x="395617" y="260832"/>
                  </a:lnTo>
                  <a:lnTo>
                    <a:pt x="395770" y="259054"/>
                  </a:lnTo>
                  <a:lnTo>
                    <a:pt x="395820" y="258419"/>
                  </a:lnTo>
                  <a:lnTo>
                    <a:pt x="396811" y="259308"/>
                  </a:lnTo>
                  <a:lnTo>
                    <a:pt x="397903" y="262610"/>
                  </a:lnTo>
                  <a:lnTo>
                    <a:pt x="395605" y="260934"/>
                  </a:lnTo>
                  <a:lnTo>
                    <a:pt x="395693" y="261175"/>
                  </a:lnTo>
                  <a:lnTo>
                    <a:pt x="397256" y="263626"/>
                  </a:lnTo>
                  <a:lnTo>
                    <a:pt x="395795" y="262610"/>
                  </a:lnTo>
                  <a:lnTo>
                    <a:pt x="398145" y="267817"/>
                  </a:lnTo>
                  <a:lnTo>
                    <a:pt x="395135" y="262674"/>
                  </a:lnTo>
                  <a:lnTo>
                    <a:pt x="395185" y="262864"/>
                  </a:lnTo>
                  <a:lnTo>
                    <a:pt x="397408" y="268071"/>
                  </a:lnTo>
                  <a:lnTo>
                    <a:pt x="399135" y="268579"/>
                  </a:lnTo>
                  <a:lnTo>
                    <a:pt x="398970" y="267817"/>
                  </a:lnTo>
                  <a:lnTo>
                    <a:pt x="398551" y="265785"/>
                  </a:lnTo>
                  <a:lnTo>
                    <a:pt x="400278" y="266420"/>
                  </a:lnTo>
                  <a:lnTo>
                    <a:pt x="400215" y="265785"/>
                  </a:lnTo>
                  <a:lnTo>
                    <a:pt x="400075" y="264388"/>
                  </a:lnTo>
                  <a:lnTo>
                    <a:pt x="399389" y="263626"/>
                  </a:lnTo>
                  <a:lnTo>
                    <a:pt x="399275" y="262610"/>
                  </a:lnTo>
                  <a:lnTo>
                    <a:pt x="399389" y="260832"/>
                  </a:lnTo>
                  <a:lnTo>
                    <a:pt x="400050" y="258419"/>
                  </a:lnTo>
                  <a:lnTo>
                    <a:pt x="400265" y="257657"/>
                  </a:lnTo>
                  <a:lnTo>
                    <a:pt x="403212" y="269849"/>
                  </a:lnTo>
                  <a:lnTo>
                    <a:pt x="403326" y="267182"/>
                  </a:lnTo>
                  <a:lnTo>
                    <a:pt x="403212" y="262674"/>
                  </a:lnTo>
                  <a:lnTo>
                    <a:pt x="403123" y="262229"/>
                  </a:lnTo>
                  <a:lnTo>
                    <a:pt x="402120" y="258038"/>
                  </a:lnTo>
                  <a:lnTo>
                    <a:pt x="403834" y="260070"/>
                  </a:lnTo>
                  <a:lnTo>
                    <a:pt x="404571" y="264007"/>
                  </a:lnTo>
                  <a:lnTo>
                    <a:pt x="406082" y="264007"/>
                  </a:lnTo>
                  <a:lnTo>
                    <a:pt x="405307" y="262039"/>
                  </a:lnTo>
                  <a:lnTo>
                    <a:pt x="405599" y="262356"/>
                  </a:lnTo>
                  <a:lnTo>
                    <a:pt x="407428" y="265150"/>
                  </a:lnTo>
                  <a:lnTo>
                    <a:pt x="406082" y="261175"/>
                  </a:lnTo>
                  <a:lnTo>
                    <a:pt x="406171" y="261975"/>
                  </a:lnTo>
                  <a:lnTo>
                    <a:pt x="405282" y="261975"/>
                  </a:lnTo>
                  <a:lnTo>
                    <a:pt x="403796" y="258165"/>
                  </a:lnTo>
                  <a:lnTo>
                    <a:pt x="405739" y="260184"/>
                  </a:lnTo>
                  <a:lnTo>
                    <a:pt x="405663" y="259943"/>
                  </a:lnTo>
                  <a:lnTo>
                    <a:pt x="406387" y="259816"/>
                  </a:lnTo>
                  <a:lnTo>
                    <a:pt x="407517" y="263245"/>
                  </a:lnTo>
                  <a:lnTo>
                    <a:pt x="408851" y="262229"/>
                  </a:lnTo>
                  <a:lnTo>
                    <a:pt x="409625" y="259816"/>
                  </a:lnTo>
                  <a:lnTo>
                    <a:pt x="409790" y="259308"/>
                  </a:lnTo>
                  <a:lnTo>
                    <a:pt x="411264" y="258165"/>
                  </a:lnTo>
                  <a:lnTo>
                    <a:pt x="411467" y="259181"/>
                  </a:lnTo>
                  <a:lnTo>
                    <a:pt x="411581" y="260451"/>
                  </a:lnTo>
                  <a:lnTo>
                    <a:pt x="412178" y="261340"/>
                  </a:lnTo>
                  <a:lnTo>
                    <a:pt x="413778" y="259054"/>
                  </a:lnTo>
                  <a:lnTo>
                    <a:pt x="416763" y="260451"/>
                  </a:lnTo>
                  <a:lnTo>
                    <a:pt x="419366" y="261848"/>
                  </a:lnTo>
                  <a:lnTo>
                    <a:pt x="419277" y="259054"/>
                  </a:lnTo>
                  <a:lnTo>
                    <a:pt x="419265" y="258673"/>
                  </a:lnTo>
                  <a:lnTo>
                    <a:pt x="419455" y="258673"/>
                  </a:lnTo>
                  <a:lnTo>
                    <a:pt x="419468" y="258165"/>
                  </a:lnTo>
                  <a:lnTo>
                    <a:pt x="419468" y="258038"/>
                  </a:lnTo>
                  <a:lnTo>
                    <a:pt x="419481" y="257657"/>
                  </a:lnTo>
                  <a:lnTo>
                    <a:pt x="419481" y="257530"/>
                  </a:lnTo>
                  <a:lnTo>
                    <a:pt x="419493" y="257403"/>
                  </a:lnTo>
                  <a:lnTo>
                    <a:pt x="419620" y="257276"/>
                  </a:lnTo>
                  <a:lnTo>
                    <a:pt x="419874" y="257022"/>
                  </a:lnTo>
                  <a:lnTo>
                    <a:pt x="420433" y="258546"/>
                  </a:lnTo>
                  <a:lnTo>
                    <a:pt x="420560" y="259943"/>
                  </a:lnTo>
                  <a:lnTo>
                    <a:pt x="421208" y="257022"/>
                  </a:lnTo>
                  <a:lnTo>
                    <a:pt x="421322" y="256768"/>
                  </a:lnTo>
                  <a:lnTo>
                    <a:pt x="421386" y="256641"/>
                  </a:lnTo>
                  <a:lnTo>
                    <a:pt x="422249" y="254736"/>
                  </a:lnTo>
                  <a:lnTo>
                    <a:pt x="422897" y="253339"/>
                  </a:lnTo>
                  <a:lnTo>
                    <a:pt x="425170" y="255879"/>
                  </a:lnTo>
                  <a:lnTo>
                    <a:pt x="425259" y="257022"/>
                  </a:lnTo>
                  <a:lnTo>
                    <a:pt x="426758" y="257911"/>
                  </a:lnTo>
                  <a:lnTo>
                    <a:pt x="425475" y="253339"/>
                  </a:lnTo>
                  <a:lnTo>
                    <a:pt x="424738" y="250672"/>
                  </a:lnTo>
                  <a:lnTo>
                    <a:pt x="426516" y="252958"/>
                  </a:lnTo>
                  <a:lnTo>
                    <a:pt x="426554" y="253593"/>
                  </a:lnTo>
                  <a:lnTo>
                    <a:pt x="429412" y="254228"/>
                  </a:lnTo>
                  <a:lnTo>
                    <a:pt x="431304" y="250672"/>
                  </a:lnTo>
                  <a:lnTo>
                    <a:pt x="434517" y="254482"/>
                  </a:lnTo>
                  <a:lnTo>
                    <a:pt x="433692" y="250672"/>
                  </a:lnTo>
                  <a:lnTo>
                    <a:pt x="433641" y="250418"/>
                  </a:lnTo>
                  <a:lnTo>
                    <a:pt x="433578" y="250164"/>
                  </a:lnTo>
                  <a:lnTo>
                    <a:pt x="437515" y="255625"/>
                  </a:lnTo>
                  <a:lnTo>
                    <a:pt x="435978" y="250164"/>
                  </a:lnTo>
                  <a:lnTo>
                    <a:pt x="435864" y="249783"/>
                  </a:lnTo>
                  <a:lnTo>
                    <a:pt x="438035" y="252069"/>
                  </a:lnTo>
                  <a:lnTo>
                    <a:pt x="438086" y="253339"/>
                  </a:lnTo>
                  <a:lnTo>
                    <a:pt x="440664" y="254736"/>
                  </a:lnTo>
                  <a:lnTo>
                    <a:pt x="441274" y="254863"/>
                  </a:lnTo>
                  <a:lnTo>
                    <a:pt x="440410" y="251180"/>
                  </a:lnTo>
                  <a:lnTo>
                    <a:pt x="440461" y="250545"/>
                  </a:lnTo>
                  <a:lnTo>
                    <a:pt x="440766" y="250037"/>
                  </a:lnTo>
                  <a:lnTo>
                    <a:pt x="441744" y="253085"/>
                  </a:lnTo>
                  <a:lnTo>
                    <a:pt x="441642" y="250037"/>
                  </a:lnTo>
                  <a:lnTo>
                    <a:pt x="441629" y="249783"/>
                  </a:lnTo>
                  <a:lnTo>
                    <a:pt x="441629" y="249529"/>
                  </a:lnTo>
                  <a:lnTo>
                    <a:pt x="443242" y="253085"/>
                  </a:lnTo>
                  <a:lnTo>
                    <a:pt x="443598" y="252196"/>
                  </a:lnTo>
                  <a:lnTo>
                    <a:pt x="443306" y="252069"/>
                  </a:lnTo>
                  <a:lnTo>
                    <a:pt x="442645" y="250926"/>
                  </a:lnTo>
                  <a:lnTo>
                    <a:pt x="442442" y="250164"/>
                  </a:lnTo>
                  <a:lnTo>
                    <a:pt x="442569" y="249529"/>
                  </a:lnTo>
                  <a:lnTo>
                    <a:pt x="442810" y="248767"/>
                  </a:lnTo>
                  <a:lnTo>
                    <a:pt x="442937" y="248386"/>
                  </a:lnTo>
                  <a:lnTo>
                    <a:pt x="445401" y="251434"/>
                  </a:lnTo>
                  <a:lnTo>
                    <a:pt x="445922" y="252958"/>
                  </a:lnTo>
                  <a:lnTo>
                    <a:pt x="447357" y="249783"/>
                  </a:lnTo>
                  <a:lnTo>
                    <a:pt x="447548" y="250380"/>
                  </a:lnTo>
                  <a:lnTo>
                    <a:pt x="447586" y="249783"/>
                  </a:lnTo>
                  <a:lnTo>
                    <a:pt x="447636" y="248894"/>
                  </a:lnTo>
                  <a:lnTo>
                    <a:pt x="448652" y="255625"/>
                  </a:lnTo>
                  <a:lnTo>
                    <a:pt x="448779" y="253593"/>
                  </a:lnTo>
                  <a:lnTo>
                    <a:pt x="448703" y="252069"/>
                  </a:lnTo>
                  <a:lnTo>
                    <a:pt x="448487" y="251688"/>
                  </a:lnTo>
                  <a:lnTo>
                    <a:pt x="448360" y="250672"/>
                  </a:lnTo>
                  <a:lnTo>
                    <a:pt x="448183" y="249910"/>
                  </a:lnTo>
                  <a:lnTo>
                    <a:pt x="449313" y="251561"/>
                  </a:lnTo>
                  <a:lnTo>
                    <a:pt x="450570" y="251180"/>
                  </a:lnTo>
                  <a:lnTo>
                    <a:pt x="451243" y="250037"/>
                  </a:lnTo>
                  <a:lnTo>
                    <a:pt x="451739" y="252323"/>
                  </a:lnTo>
                  <a:lnTo>
                    <a:pt x="453580" y="252323"/>
                  </a:lnTo>
                  <a:lnTo>
                    <a:pt x="454939" y="250164"/>
                  </a:lnTo>
                  <a:lnTo>
                    <a:pt x="455307" y="250037"/>
                  </a:lnTo>
                  <a:lnTo>
                    <a:pt x="455688" y="249910"/>
                  </a:lnTo>
                  <a:lnTo>
                    <a:pt x="456819" y="249529"/>
                  </a:lnTo>
                  <a:lnTo>
                    <a:pt x="455993" y="248894"/>
                  </a:lnTo>
                  <a:lnTo>
                    <a:pt x="455828" y="248767"/>
                  </a:lnTo>
                  <a:lnTo>
                    <a:pt x="455726" y="248386"/>
                  </a:lnTo>
                  <a:lnTo>
                    <a:pt x="455663" y="248132"/>
                  </a:lnTo>
                  <a:lnTo>
                    <a:pt x="455523" y="247624"/>
                  </a:lnTo>
                  <a:lnTo>
                    <a:pt x="454888" y="245338"/>
                  </a:lnTo>
                  <a:lnTo>
                    <a:pt x="454926" y="244957"/>
                  </a:lnTo>
                  <a:lnTo>
                    <a:pt x="455041" y="244830"/>
                  </a:lnTo>
                  <a:lnTo>
                    <a:pt x="455256" y="244576"/>
                  </a:lnTo>
                  <a:lnTo>
                    <a:pt x="455510" y="245224"/>
                  </a:lnTo>
                  <a:lnTo>
                    <a:pt x="455498" y="244576"/>
                  </a:lnTo>
                  <a:lnTo>
                    <a:pt x="455485" y="243941"/>
                  </a:lnTo>
                  <a:lnTo>
                    <a:pt x="456311" y="244068"/>
                  </a:lnTo>
                  <a:lnTo>
                    <a:pt x="457111" y="247370"/>
                  </a:lnTo>
                  <a:lnTo>
                    <a:pt x="457073" y="248640"/>
                  </a:lnTo>
                  <a:lnTo>
                    <a:pt x="457568" y="247370"/>
                  </a:lnTo>
                  <a:lnTo>
                    <a:pt x="457923" y="248259"/>
                  </a:lnTo>
                  <a:lnTo>
                    <a:pt x="458012" y="249275"/>
                  </a:lnTo>
                  <a:lnTo>
                    <a:pt x="458228" y="250037"/>
                  </a:lnTo>
                  <a:lnTo>
                    <a:pt x="457936" y="248005"/>
                  </a:lnTo>
                  <a:lnTo>
                    <a:pt x="460756" y="252831"/>
                  </a:lnTo>
                  <a:lnTo>
                    <a:pt x="460133" y="249275"/>
                  </a:lnTo>
                  <a:lnTo>
                    <a:pt x="460489" y="250164"/>
                  </a:lnTo>
                  <a:lnTo>
                    <a:pt x="462381" y="249656"/>
                  </a:lnTo>
                  <a:lnTo>
                    <a:pt x="462508" y="249275"/>
                  </a:lnTo>
                  <a:lnTo>
                    <a:pt x="462876" y="248259"/>
                  </a:lnTo>
                  <a:lnTo>
                    <a:pt x="463461" y="248005"/>
                  </a:lnTo>
                  <a:lnTo>
                    <a:pt x="464337" y="247624"/>
                  </a:lnTo>
                  <a:lnTo>
                    <a:pt x="464261" y="247370"/>
                  </a:lnTo>
                  <a:lnTo>
                    <a:pt x="463461" y="244703"/>
                  </a:lnTo>
                  <a:lnTo>
                    <a:pt x="464248" y="245211"/>
                  </a:lnTo>
                  <a:lnTo>
                    <a:pt x="464197" y="244703"/>
                  </a:lnTo>
                  <a:lnTo>
                    <a:pt x="464108" y="243941"/>
                  </a:lnTo>
                  <a:lnTo>
                    <a:pt x="464070" y="243687"/>
                  </a:lnTo>
                  <a:lnTo>
                    <a:pt x="463969" y="242798"/>
                  </a:lnTo>
                  <a:lnTo>
                    <a:pt x="465378" y="243306"/>
                  </a:lnTo>
                  <a:lnTo>
                    <a:pt x="467334" y="245084"/>
                  </a:lnTo>
                  <a:lnTo>
                    <a:pt x="468604" y="244449"/>
                  </a:lnTo>
                  <a:lnTo>
                    <a:pt x="469061" y="242798"/>
                  </a:lnTo>
                  <a:lnTo>
                    <a:pt x="469087" y="242671"/>
                  </a:lnTo>
                  <a:lnTo>
                    <a:pt x="470154" y="241909"/>
                  </a:lnTo>
                  <a:lnTo>
                    <a:pt x="470065" y="244068"/>
                  </a:lnTo>
                  <a:lnTo>
                    <a:pt x="471957" y="242798"/>
                  </a:lnTo>
                  <a:lnTo>
                    <a:pt x="472414" y="241909"/>
                  </a:lnTo>
                  <a:lnTo>
                    <a:pt x="473316" y="240131"/>
                  </a:lnTo>
                  <a:lnTo>
                    <a:pt x="472732" y="239115"/>
                  </a:lnTo>
                  <a:lnTo>
                    <a:pt x="472338" y="238734"/>
                  </a:lnTo>
                  <a:lnTo>
                    <a:pt x="472224" y="238099"/>
                  </a:lnTo>
                  <a:lnTo>
                    <a:pt x="472236" y="237718"/>
                  </a:lnTo>
                  <a:lnTo>
                    <a:pt x="472414" y="237337"/>
                  </a:lnTo>
                  <a:lnTo>
                    <a:pt x="473379" y="238607"/>
                  </a:lnTo>
                  <a:lnTo>
                    <a:pt x="473621" y="239496"/>
                  </a:lnTo>
                  <a:lnTo>
                    <a:pt x="473722" y="240131"/>
                  </a:lnTo>
                  <a:lnTo>
                    <a:pt x="474332" y="237337"/>
                  </a:lnTo>
                  <a:lnTo>
                    <a:pt x="474522" y="236448"/>
                  </a:lnTo>
                  <a:lnTo>
                    <a:pt x="474726" y="235559"/>
                  </a:lnTo>
                  <a:lnTo>
                    <a:pt x="481495" y="245846"/>
                  </a:lnTo>
                  <a:lnTo>
                    <a:pt x="481533" y="240258"/>
                  </a:lnTo>
                  <a:lnTo>
                    <a:pt x="481634" y="239877"/>
                  </a:lnTo>
                  <a:lnTo>
                    <a:pt x="482485" y="236829"/>
                  </a:lnTo>
                  <a:lnTo>
                    <a:pt x="483489" y="236956"/>
                  </a:lnTo>
                  <a:lnTo>
                    <a:pt x="482790" y="238480"/>
                  </a:lnTo>
                  <a:lnTo>
                    <a:pt x="482714" y="238988"/>
                  </a:lnTo>
                  <a:lnTo>
                    <a:pt x="483781" y="240258"/>
                  </a:lnTo>
                  <a:lnTo>
                    <a:pt x="484187" y="236829"/>
                  </a:lnTo>
                  <a:lnTo>
                    <a:pt x="484339" y="235559"/>
                  </a:lnTo>
                  <a:lnTo>
                    <a:pt x="484365" y="235305"/>
                  </a:lnTo>
                  <a:lnTo>
                    <a:pt x="487210" y="239750"/>
                  </a:lnTo>
                  <a:lnTo>
                    <a:pt x="487921" y="236321"/>
                  </a:lnTo>
                  <a:lnTo>
                    <a:pt x="491794" y="243433"/>
                  </a:lnTo>
                  <a:lnTo>
                    <a:pt x="492213" y="236321"/>
                  </a:lnTo>
                  <a:lnTo>
                    <a:pt x="492277" y="235305"/>
                  </a:lnTo>
                  <a:lnTo>
                    <a:pt x="492340" y="234289"/>
                  </a:lnTo>
                  <a:lnTo>
                    <a:pt x="495744" y="238480"/>
                  </a:lnTo>
                  <a:lnTo>
                    <a:pt x="495134" y="236956"/>
                  </a:lnTo>
                  <a:lnTo>
                    <a:pt x="495007" y="236448"/>
                  </a:lnTo>
                  <a:lnTo>
                    <a:pt x="494880" y="234797"/>
                  </a:lnTo>
                  <a:lnTo>
                    <a:pt x="495350" y="235978"/>
                  </a:lnTo>
                  <a:lnTo>
                    <a:pt x="495312" y="235305"/>
                  </a:lnTo>
                  <a:lnTo>
                    <a:pt x="495769" y="234797"/>
                  </a:lnTo>
                  <a:lnTo>
                    <a:pt x="496227" y="234289"/>
                  </a:lnTo>
                  <a:lnTo>
                    <a:pt x="498398" y="231876"/>
                  </a:lnTo>
                  <a:lnTo>
                    <a:pt x="504101" y="235051"/>
                  </a:lnTo>
                  <a:lnTo>
                    <a:pt x="508596" y="235305"/>
                  </a:lnTo>
                  <a:lnTo>
                    <a:pt x="510197" y="235305"/>
                  </a:lnTo>
                  <a:lnTo>
                    <a:pt x="508723" y="231876"/>
                  </a:lnTo>
                  <a:lnTo>
                    <a:pt x="508609" y="231622"/>
                  </a:lnTo>
                  <a:lnTo>
                    <a:pt x="507136" y="228193"/>
                  </a:lnTo>
                  <a:lnTo>
                    <a:pt x="506539" y="226796"/>
                  </a:lnTo>
                  <a:lnTo>
                    <a:pt x="506158" y="225907"/>
                  </a:lnTo>
                  <a:lnTo>
                    <a:pt x="509460" y="229463"/>
                  </a:lnTo>
                  <a:lnTo>
                    <a:pt x="510120" y="232892"/>
                  </a:lnTo>
                  <a:lnTo>
                    <a:pt x="511606" y="227939"/>
                  </a:lnTo>
                  <a:lnTo>
                    <a:pt x="516089" y="230987"/>
                  </a:lnTo>
                  <a:lnTo>
                    <a:pt x="517194" y="227939"/>
                  </a:lnTo>
                  <a:lnTo>
                    <a:pt x="517702" y="226542"/>
                  </a:lnTo>
                  <a:lnTo>
                    <a:pt x="517855" y="227558"/>
                  </a:lnTo>
                  <a:lnTo>
                    <a:pt x="518160" y="228320"/>
                  </a:lnTo>
                  <a:lnTo>
                    <a:pt x="517880" y="228447"/>
                  </a:lnTo>
                  <a:lnTo>
                    <a:pt x="519328" y="230606"/>
                  </a:lnTo>
                  <a:lnTo>
                    <a:pt x="520039" y="228066"/>
                  </a:lnTo>
                  <a:lnTo>
                    <a:pt x="519988" y="227431"/>
                  </a:lnTo>
                  <a:lnTo>
                    <a:pt x="519684" y="226542"/>
                  </a:lnTo>
                  <a:lnTo>
                    <a:pt x="519430" y="225780"/>
                  </a:lnTo>
                  <a:lnTo>
                    <a:pt x="519950" y="225907"/>
                  </a:lnTo>
                  <a:lnTo>
                    <a:pt x="520166" y="227558"/>
                  </a:lnTo>
                  <a:lnTo>
                    <a:pt x="520801" y="228447"/>
                  </a:lnTo>
                  <a:lnTo>
                    <a:pt x="521906" y="229590"/>
                  </a:lnTo>
                  <a:lnTo>
                    <a:pt x="521322" y="225780"/>
                  </a:lnTo>
                  <a:lnTo>
                    <a:pt x="521182" y="224891"/>
                  </a:lnTo>
                  <a:lnTo>
                    <a:pt x="522414" y="227164"/>
                  </a:lnTo>
                  <a:lnTo>
                    <a:pt x="522414" y="226796"/>
                  </a:lnTo>
                  <a:lnTo>
                    <a:pt x="524370" y="227812"/>
                  </a:lnTo>
                  <a:lnTo>
                    <a:pt x="523836" y="226796"/>
                  </a:lnTo>
                  <a:lnTo>
                    <a:pt x="522986" y="225145"/>
                  </a:lnTo>
                  <a:lnTo>
                    <a:pt x="524522" y="226034"/>
                  </a:lnTo>
                  <a:lnTo>
                    <a:pt x="524535" y="225145"/>
                  </a:lnTo>
                  <a:lnTo>
                    <a:pt x="524535" y="224891"/>
                  </a:lnTo>
                  <a:lnTo>
                    <a:pt x="524560" y="223240"/>
                  </a:lnTo>
                  <a:lnTo>
                    <a:pt x="525995" y="224510"/>
                  </a:lnTo>
                  <a:lnTo>
                    <a:pt x="525767" y="223240"/>
                  </a:lnTo>
                  <a:lnTo>
                    <a:pt x="525678" y="222732"/>
                  </a:lnTo>
                  <a:lnTo>
                    <a:pt x="525424" y="221335"/>
                  </a:lnTo>
                  <a:lnTo>
                    <a:pt x="528358" y="225272"/>
                  </a:lnTo>
                  <a:lnTo>
                    <a:pt x="527062" y="221335"/>
                  </a:lnTo>
                  <a:lnTo>
                    <a:pt x="528510" y="225399"/>
                  </a:lnTo>
                  <a:lnTo>
                    <a:pt x="530123" y="223875"/>
                  </a:lnTo>
                  <a:lnTo>
                    <a:pt x="529996" y="221462"/>
                  </a:lnTo>
                  <a:lnTo>
                    <a:pt x="530288" y="222986"/>
                  </a:lnTo>
                  <a:lnTo>
                    <a:pt x="531101" y="222732"/>
                  </a:lnTo>
                  <a:lnTo>
                    <a:pt x="531507" y="224574"/>
                  </a:lnTo>
                  <a:lnTo>
                    <a:pt x="532282" y="224256"/>
                  </a:lnTo>
                  <a:lnTo>
                    <a:pt x="532472" y="223748"/>
                  </a:lnTo>
                  <a:lnTo>
                    <a:pt x="532447" y="222732"/>
                  </a:lnTo>
                  <a:lnTo>
                    <a:pt x="531901" y="221462"/>
                  </a:lnTo>
                  <a:lnTo>
                    <a:pt x="531672" y="220954"/>
                  </a:lnTo>
                  <a:lnTo>
                    <a:pt x="535076" y="225780"/>
                  </a:lnTo>
                  <a:lnTo>
                    <a:pt x="534035" y="220954"/>
                  </a:lnTo>
                  <a:lnTo>
                    <a:pt x="533984" y="220700"/>
                  </a:lnTo>
                  <a:lnTo>
                    <a:pt x="533730" y="219557"/>
                  </a:lnTo>
                  <a:lnTo>
                    <a:pt x="532968" y="216001"/>
                  </a:lnTo>
                  <a:lnTo>
                    <a:pt x="532879" y="215620"/>
                  </a:lnTo>
                  <a:lnTo>
                    <a:pt x="536232" y="222097"/>
                  </a:lnTo>
                  <a:lnTo>
                    <a:pt x="537591" y="218922"/>
                  </a:lnTo>
                  <a:lnTo>
                    <a:pt x="538810" y="216903"/>
                  </a:lnTo>
                  <a:lnTo>
                    <a:pt x="538784" y="216420"/>
                  </a:lnTo>
                  <a:lnTo>
                    <a:pt x="538911" y="216738"/>
                  </a:lnTo>
                  <a:lnTo>
                    <a:pt x="539051" y="216509"/>
                  </a:lnTo>
                  <a:lnTo>
                    <a:pt x="539521" y="216001"/>
                  </a:lnTo>
                  <a:lnTo>
                    <a:pt x="539877" y="215620"/>
                  </a:lnTo>
                  <a:lnTo>
                    <a:pt x="540689" y="214731"/>
                  </a:lnTo>
                  <a:lnTo>
                    <a:pt x="541642" y="217258"/>
                  </a:lnTo>
                  <a:lnTo>
                    <a:pt x="541439" y="214731"/>
                  </a:lnTo>
                  <a:lnTo>
                    <a:pt x="541362" y="213842"/>
                  </a:lnTo>
                  <a:lnTo>
                    <a:pt x="543674" y="214096"/>
                  </a:lnTo>
                  <a:lnTo>
                    <a:pt x="544410" y="214604"/>
                  </a:lnTo>
                  <a:lnTo>
                    <a:pt x="544385" y="214731"/>
                  </a:lnTo>
                  <a:lnTo>
                    <a:pt x="544258" y="217017"/>
                  </a:lnTo>
                  <a:lnTo>
                    <a:pt x="545490" y="214477"/>
                  </a:lnTo>
                  <a:lnTo>
                    <a:pt x="548119" y="215874"/>
                  </a:lnTo>
                  <a:lnTo>
                    <a:pt x="548474" y="214477"/>
                  </a:lnTo>
                  <a:lnTo>
                    <a:pt x="548640" y="213842"/>
                  </a:lnTo>
                  <a:lnTo>
                    <a:pt x="548805" y="213207"/>
                  </a:lnTo>
                  <a:lnTo>
                    <a:pt x="548703" y="212572"/>
                  </a:lnTo>
                  <a:lnTo>
                    <a:pt x="547433" y="210540"/>
                  </a:lnTo>
                  <a:lnTo>
                    <a:pt x="547712" y="208762"/>
                  </a:lnTo>
                  <a:lnTo>
                    <a:pt x="547966" y="207238"/>
                  </a:lnTo>
                  <a:lnTo>
                    <a:pt x="547878" y="206362"/>
                  </a:lnTo>
                  <a:lnTo>
                    <a:pt x="548017" y="206857"/>
                  </a:lnTo>
                  <a:lnTo>
                    <a:pt x="547966" y="206349"/>
                  </a:lnTo>
                  <a:lnTo>
                    <a:pt x="548068" y="206603"/>
                  </a:lnTo>
                  <a:lnTo>
                    <a:pt x="548132" y="207238"/>
                  </a:lnTo>
                  <a:lnTo>
                    <a:pt x="549198" y="211048"/>
                  </a:lnTo>
                  <a:lnTo>
                    <a:pt x="549770" y="205841"/>
                  </a:lnTo>
                  <a:lnTo>
                    <a:pt x="551700" y="213461"/>
                  </a:lnTo>
                  <a:lnTo>
                    <a:pt x="551611" y="211810"/>
                  </a:lnTo>
                  <a:lnTo>
                    <a:pt x="551103" y="210667"/>
                  </a:lnTo>
                  <a:lnTo>
                    <a:pt x="551586" y="210921"/>
                  </a:lnTo>
                  <a:lnTo>
                    <a:pt x="551992" y="211683"/>
                  </a:lnTo>
                  <a:lnTo>
                    <a:pt x="552259" y="213334"/>
                  </a:lnTo>
                  <a:lnTo>
                    <a:pt x="553034" y="211683"/>
                  </a:lnTo>
                  <a:lnTo>
                    <a:pt x="552361" y="210667"/>
                  </a:lnTo>
                  <a:lnTo>
                    <a:pt x="551764" y="209778"/>
                  </a:lnTo>
                  <a:lnTo>
                    <a:pt x="552881" y="209397"/>
                  </a:lnTo>
                  <a:lnTo>
                    <a:pt x="553161" y="210159"/>
                  </a:lnTo>
                  <a:lnTo>
                    <a:pt x="553224" y="210921"/>
                  </a:lnTo>
                  <a:lnTo>
                    <a:pt x="553516" y="211937"/>
                  </a:lnTo>
                  <a:lnTo>
                    <a:pt x="553288" y="209397"/>
                  </a:lnTo>
                  <a:lnTo>
                    <a:pt x="553135" y="207746"/>
                  </a:lnTo>
                  <a:lnTo>
                    <a:pt x="554380" y="208254"/>
                  </a:lnTo>
                  <a:lnTo>
                    <a:pt x="554558" y="208889"/>
                  </a:lnTo>
                  <a:lnTo>
                    <a:pt x="554939" y="209486"/>
                  </a:lnTo>
                  <a:lnTo>
                    <a:pt x="556145" y="208762"/>
                  </a:lnTo>
                  <a:lnTo>
                    <a:pt x="555993" y="207746"/>
                  </a:lnTo>
                  <a:lnTo>
                    <a:pt x="555713" y="205841"/>
                  </a:lnTo>
                  <a:lnTo>
                    <a:pt x="555599" y="205079"/>
                  </a:lnTo>
                  <a:lnTo>
                    <a:pt x="555383" y="203555"/>
                  </a:lnTo>
                  <a:lnTo>
                    <a:pt x="557834" y="204698"/>
                  </a:lnTo>
                  <a:lnTo>
                    <a:pt x="558990" y="209143"/>
                  </a:lnTo>
                  <a:lnTo>
                    <a:pt x="558977" y="205841"/>
                  </a:lnTo>
                  <a:lnTo>
                    <a:pt x="560514" y="209524"/>
                  </a:lnTo>
                  <a:lnTo>
                    <a:pt x="561009" y="208000"/>
                  </a:lnTo>
                  <a:lnTo>
                    <a:pt x="559930" y="206349"/>
                  </a:lnTo>
                  <a:lnTo>
                    <a:pt x="560768" y="206095"/>
                  </a:lnTo>
                  <a:lnTo>
                    <a:pt x="560743" y="205841"/>
                  </a:lnTo>
                  <a:lnTo>
                    <a:pt x="560425" y="203174"/>
                  </a:lnTo>
                  <a:lnTo>
                    <a:pt x="561606" y="204063"/>
                  </a:lnTo>
                  <a:lnTo>
                    <a:pt x="561606" y="205841"/>
                  </a:lnTo>
                  <a:lnTo>
                    <a:pt x="562851" y="204571"/>
                  </a:lnTo>
                  <a:lnTo>
                    <a:pt x="561428" y="203555"/>
                  </a:lnTo>
                  <a:lnTo>
                    <a:pt x="561441" y="203174"/>
                  </a:lnTo>
                  <a:lnTo>
                    <a:pt x="561505" y="201269"/>
                  </a:lnTo>
                  <a:lnTo>
                    <a:pt x="561174" y="200888"/>
                  </a:lnTo>
                  <a:lnTo>
                    <a:pt x="560844" y="200507"/>
                  </a:lnTo>
                  <a:lnTo>
                    <a:pt x="559511" y="198983"/>
                  </a:lnTo>
                  <a:lnTo>
                    <a:pt x="560997" y="199491"/>
                  </a:lnTo>
                  <a:lnTo>
                    <a:pt x="560920" y="199999"/>
                  </a:lnTo>
                  <a:lnTo>
                    <a:pt x="561809" y="199237"/>
                  </a:lnTo>
                  <a:lnTo>
                    <a:pt x="563092" y="201269"/>
                  </a:lnTo>
                  <a:lnTo>
                    <a:pt x="563003" y="199237"/>
                  </a:lnTo>
                  <a:lnTo>
                    <a:pt x="562991" y="198983"/>
                  </a:lnTo>
                  <a:lnTo>
                    <a:pt x="562965" y="198475"/>
                  </a:lnTo>
                  <a:lnTo>
                    <a:pt x="563918" y="199237"/>
                  </a:lnTo>
                  <a:lnTo>
                    <a:pt x="564540" y="200253"/>
                  </a:lnTo>
                  <a:lnTo>
                    <a:pt x="565378" y="203174"/>
                  </a:lnTo>
                  <a:lnTo>
                    <a:pt x="565492" y="203428"/>
                  </a:lnTo>
                  <a:lnTo>
                    <a:pt x="565835" y="203936"/>
                  </a:lnTo>
                  <a:lnTo>
                    <a:pt x="565010" y="200761"/>
                  </a:lnTo>
                  <a:lnTo>
                    <a:pt x="567385" y="202412"/>
                  </a:lnTo>
                  <a:lnTo>
                    <a:pt x="567004" y="200761"/>
                  </a:lnTo>
                  <a:lnTo>
                    <a:pt x="566801" y="199961"/>
                  </a:lnTo>
                  <a:lnTo>
                    <a:pt x="566750" y="199758"/>
                  </a:lnTo>
                  <a:lnTo>
                    <a:pt x="566877" y="200126"/>
                  </a:lnTo>
                  <a:lnTo>
                    <a:pt x="567436" y="201523"/>
                  </a:lnTo>
                  <a:lnTo>
                    <a:pt x="567690" y="202031"/>
                  </a:lnTo>
                  <a:lnTo>
                    <a:pt x="567029" y="199491"/>
                  </a:lnTo>
                  <a:lnTo>
                    <a:pt x="567728" y="200126"/>
                  </a:lnTo>
                  <a:lnTo>
                    <a:pt x="567931" y="200380"/>
                  </a:lnTo>
                  <a:lnTo>
                    <a:pt x="568490" y="202031"/>
                  </a:lnTo>
                  <a:lnTo>
                    <a:pt x="569810" y="201904"/>
                  </a:lnTo>
                  <a:close/>
                </a:path>
                <a:path w="1000125" h="349884">
                  <a:moveTo>
                    <a:pt x="570255" y="186283"/>
                  </a:moveTo>
                  <a:lnTo>
                    <a:pt x="570052" y="186194"/>
                  </a:lnTo>
                  <a:lnTo>
                    <a:pt x="570255" y="186283"/>
                  </a:lnTo>
                  <a:close/>
                </a:path>
                <a:path w="1000125" h="349884">
                  <a:moveTo>
                    <a:pt x="570484" y="184327"/>
                  </a:moveTo>
                  <a:lnTo>
                    <a:pt x="570115" y="183388"/>
                  </a:lnTo>
                  <a:lnTo>
                    <a:pt x="569785" y="183934"/>
                  </a:lnTo>
                  <a:lnTo>
                    <a:pt x="570484" y="184327"/>
                  </a:lnTo>
                  <a:close/>
                </a:path>
                <a:path w="1000125" h="349884">
                  <a:moveTo>
                    <a:pt x="571080" y="185889"/>
                  </a:moveTo>
                  <a:lnTo>
                    <a:pt x="570509" y="184340"/>
                  </a:lnTo>
                  <a:lnTo>
                    <a:pt x="571080" y="185889"/>
                  </a:lnTo>
                  <a:close/>
                </a:path>
                <a:path w="1000125" h="349884">
                  <a:moveTo>
                    <a:pt x="573925" y="201523"/>
                  </a:moveTo>
                  <a:lnTo>
                    <a:pt x="571500" y="199491"/>
                  </a:lnTo>
                  <a:lnTo>
                    <a:pt x="571665" y="199796"/>
                  </a:lnTo>
                  <a:lnTo>
                    <a:pt x="571296" y="200736"/>
                  </a:lnTo>
                  <a:lnTo>
                    <a:pt x="572401" y="202095"/>
                  </a:lnTo>
                  <a:lnTo>
                    <a:pt x="571766" y="199936"/>
                  </a:lnTo>
                  <a:lnTo>
                    <a:pt x="573176" y="202285"/>
                  </a:lnTo>
                  <a:lnTo>
                    <a:pt x="573862" y="201650"/>
                  </a:lnTo>
                  <a:lnTo>
                    <a:pt x="573925" y="201523"/>
                  </a:lnTo>
                  <a:close/>
                </a:path>
                <a:path w="1000125" h="349884">
                  <a:moveTo>
                    <a:pt x="579678" y="184315"/>
                  </a:moveTo>
                  <a:lnTo>
                    <a:pt x="578675" y="183565"/>
                  </a:lnTo>
                  <a:lnTo>
                    <a:pt x="579069" y="184619"/>
                  </a:lnTo>
                  <a:lnTo>
                    <a:pt x="579297" y="184200"/>
                  </a:lnTo>
                  <a:lnTo>
                    <a:pt x="579678" y="184315"/>
                  </a:lnTo>
                  <a:close/>
                </a:path>
                <a:path w="1000125" h="349884">
                  <a:moveTo>
                    <a:pt x="582536" y="179031"/>
                  </a:moveTo>
                  <a:lnTo>
                    <a:pt x="582333" y="178600"/>
                  </a:lnTo>
                  <a:lnTo>
                    <a:pt x="582231" y="178371"/>
                  </a:lnTo>
                  <a:lnTo>
                    <a:pt x="582371" y="178727"/>
                  </a:lnTo>
                  <a:lnTo>
                    <a:pt x="582536" y="179031"/>
                  </a:lnTo>
                  <a:close/>
                </a:path>
                <a:path w="1000125" h="349884">
                  <a:moveTo>
                    <a:pt x="586397" y="184340"/>
                  </a:moveTo>
                  <a:lnTo>
                    <a:pt x="586105" y="182727"/>
                  </a:lnTo>
                  <a:lnTo>
                    <a:pt x="585241" y="182041"/>
                  </a:lnTo>
                  <a:lnTo>
                    <a:pt x="585355" y="182346"/>
                  </a:lnTo>
                  <a:lnTo>
                    <a:pt x="586397" y="184340"/>
                  </a:lnTo>
                  <a:close/>
                </a:path>
                <a:path w="1000125" h="349884">
                  <a:moveTo>
                    <a:pt x="586613" y="184759"/>
                  </a:moveTo>
                  <a:lnTo>
                    <a:pt x="586397" y="184340"/>
                  </a:lnTo>
                  <a:lnTo>
                    <a:pt x="586473" y="184759"/>
                  </a:lnTo>
                  <a:lnTo>
                    <a:pt x="586613" y="184759"/>
                  </a:lnTo>
                  <a:close/>
                </a:path>
                <a:path w="1000125" h="349884">
                  <a:moveTo>
                    <a:pt x="586994" y="185534"/>
                  </a:moveTo>
                  <a:lnTo>
                    <a:pt x="586892" y="184632"/>
                  </a:lnTo>
                  <a:lnTo>
                    <a:pt x="586879" y="185267"/>
                  </a:lnTo>
                  <a:lnTo>
                    <a:pt x="586994" y="185534"/>
                  </a:lnTo>
                  <a:close/>
                </a:path>
                <a:path w="1000125" h="349884">
                  <a:moveTo>
                    <a:pt x="588429" y="177584"/>
                  </a:moveTo>
                  <a:lnTo>
                    <a:pt x="588314" y="177203"/>
                  </a:lnTo>
                  <a:lnTo>
                    <a:pt x="588175" y="176733"/>
                  </a:lnTo>
                  <a:lnTo>
                    <a:pt x="588010" y="176212"/>
                  </a:lnTo>
                  <a:lnTo>
                    <a:pt x="588251" y="177660"/>
                  </a:lnTo>
                  <a:lnTo>
                    <a:pt x="588429" y="177584"/>
                  </a:lnTo>
                  <a:close/>
                </a:path>
                <a:path w="1000125" h="349884">
                  <a:moveTo>
                    <a:pt x="594944" y="190182"/>
                  </a:moveTo>
                  <a:lnTo>
                    <a:pt x="594855" y="190004"/>
                  </a:lnTo>
                  <a:lnTo>
                    <a:pt x="594690" y="189776"/>
                  </a:lnTo>
                  <a:lnTo>
                    <a:pt x="594499" y="189547"/>
                  </a:lnTo>
                  <a:lnTo>
                    <a:pt x="594626" y="189776"/>
                  </a:lnTo>
                  <a:lnTo>
                    <a:pt x="594766" y="190004"/>
                  </a:lnTo>
                  <a:lnTo>
                    <a:pt x="594944" y="190182"/>
                  </a:lnTo>
                  <a:close/>
                </a:path>
                <a:path w="1000125" h="349884">
                  <a:moveTo>
                    <a:pt x="596760" y="177888"/>
                  </a:moveTo>
                  <a:lnTo>
                    <a:pt x="596366" y="176733"/>
                  </a:lnTo>
                  <a:lnTo>
                    <a:pt x="596265" y="176149"/>
                  </a:lnTo>
                  <a:lnTo>
                    <a:pt x="596315" y="175882"/>
                  </a:lnTo>
                  <a:lnTo>
                    <a:pt x="595795" y="174764"/>
                  </a:lnTo>
                  <a:lnTo>
                    <a:pt x="595414" y="173990"/>
                  </a:lnTo>
                  <a:lnTo>
                    <a:pt x="595198" y="173951"/>
                  </a:lnTo>
                  <a:lnTo>
                    <a:pt x="596315" y="176669"/>
                  </a:lnTo>
                  <a:lnTo>
                    <a:pt x="596760" y="177888"/>
                  </a:lnTo>
                  <a:close/>
                </a:path>
                <a:path w="1000125" h="349884">
                  <a:moveTo>
                    <a:pt x="596836" y="186918"/>
                  </a:moveTo>
                  <a:lnTo>
                    <a:pt x="596734" y="186537"/>
                  </a:lnTo>
                  <a:lnTo>
                    <a:pt x="596607" y="186283"/>
                  </a:lnTo>
                  <a:lnTo>
                    <a:pt x="595312" y="185267"/>
                  </a:lnTo>
                  <a:lnTo>
                    <a:pt x="596201" y="187426"/>
                  </a:lnTo>
                  <a:lnTo>
                    <a:pt x="596836" y="186918"/>
                  </a:lnTo>
                  <a:close/>
                </a:path>
                <a:path w="1000125" h="349884">
                  <a:moveTo>
                    <a:pt x="597547" y="174117"/>
                  </a:moveTo>
                  <a:lnTo>
                    <a:pt x="596480" y="173355"/>
                  </a:lnTo>
                  <a:lnTo>
                    <a:pt x="596252" y="172758"/>
                  </a:lnTo>
                  <a:lnTo>
                    <a:pt x="596265" y="173875"/>
                  </a:lnTo>
                  <a:lnTo>
                    <a:pt x="596265" y="174155"/>
                  </a:lnTo>
                  <a:lnTo>
                    <a:pt x="597141" y="174866"/>
                  </a:lnTo>
                  <a:lnTo>
                    <a:pt x="597547" y="174117"/>
                  </a:lnTo>
                  <a:close/>
                </a:path>
                <a:path w="1000125" h="349884">
                  <a:moveTo>
                    <a:pt x="601764" y="172402"/>
                  </a:moveTo>
                  <a:lnTo>
                    <a:pt x="598957" y="169926"/>
                  </a:lnTo>
                  <a:lnTo>
                    <a:pt x="601472" y="172758"/>
                  </a:lnTo>
                  <a:lnTo>
                    <a:pt x="601764" y="172402"/>
                  </a:lnTo>
                  <a:close/>
                </a:path>
                <a:path w="1000125" h="349884">
                  <a:moveTo>
                    <a:pt x="602297" y="177647"/>
                  </a:moveTo>
                  <a:lnTo>
                    <a:pt x="601941" y="178028"/>
                  </a:lnTo>
                  <a:lnTo>
                    <a:pt x="601827" y="178409"/>
                  </a:lnTo>
                  <a:lnTo>
                    <a:pt x="602157" y="179095"/>
                  </a:lnTo>
                  <a:lnTo>
                    <a:pt x="602297" y="177647"/>
                  </a:lnTo>
                  <a:close/>
                </a:path>
                <a:path w="1000125" h="349884">
                  <a:moveTo>
                    <a:pt x="602894" y="175107"/>
                  </a:moveTo>
                  <a:lnTo>
                    <a:pt x="602589" y="174675"/>
                  </a:lnTo>
                  <a:lnTo>
                    <a:pt x="601395" y="174840"/>
                  </a:lnTo>
                  <a:lnTo>
                    <a:pt x="602894" y="175107"/>
                  </a:lnTo>
                  <a:close/>
                </a:path>
                <a:path w="1000125" h="349884">
                  <a:moveTo>
                    <a:pt x="603097" y="174599"/>
                  </a:moveTo>
                  <a:lnTo>
                    <a:pt x="601472" y="172758"/>
                  </a:lnTo>
                  <a:lnTo>
                    <a:pt x="601357" y="172885"/>
                  </a:lnTo>
                  <a:lnTo>
                    <a:pt x="602589" y="174675"/>
                  </a:lnTo>
                  <a:lnTo>
                    <a:pt x="603097" y="174599"/>
                  </a:lnTo>
                  <a:close/>
                </a:path>
                <a:path w="1000125" h="349884">
                  <a:moveTo>
                    <a:pt x="603326" y="188061"/>
                  </a:moveTo>
                  <a:lnTo>
                    <a:pt x="603148" y="187566"/>
                  </a:lnTo>
                  <a:lnTo>
                    <a:pt x="603021" y="187210"/>
                  </a:lnTo>
                  <a:lnTo>
                    <a:pt x="602907" y="186944"/>
                  </a:lnTo>
                  <a:lnTo>
                    <a:pt x="603326" y="188061"/>
                  </a:lnTo>
                  <a:close/>
                </a:path>
                <a:path w="1000125" h="349884">
                  <a:moveTo>
                    <a:pt x="606691" y="187693"/>
                  </a:moveTo>
                  <a:lnTo>
                    <a:pt x="606298" y="186664"/>
                  </a:lnTo>
                  <a:lnTo>
                    <a:pt x="606323" y="187553"/>
                  </a:lnTo>
                  <a:lnTo>
                    <a:pt x="606691" y="187693"/>
                  </a:lnTo>
                  <a:close/>
                </a:path>
                <a:path w="1000125" h="349884">
                  <a:moveTo>
                    <a:pt x="607606" y="188061"/>
                  </a:moveTo>
                  <a:lnTo>
                    <a:pt x="606691" y="187693"/>
                  </a:lnTo>
                  <a:lnTo>
                    <a:pt x="607199" y="189077"/>
                  </a:lnTo>
                  <a:lnTo>
                    <a:pt x="607606" y="188061"/>
                  </a:lnTo>
                  <a:close/>
                </a:path>
                <a:path w="1000125" h="349884">
                  <a:moveTo>
                    <a:pt x="614108" y="184467"/>
                  </a:moveTo>
                  <a:lnTo>
                    <a:pt x="614045" y="184251"/>
                  </a:lnTo>
                  <a:lnTo>
                    <a:pt x="613930" y="183972"/>
                  </a:lnTo>
                  <a:lnTo>
                    <a:pt x="614108" y="184467"/>
                  </a:lnTo>
                  <a:close/>
                </a:path>
                <a:path w="1000125" h="349884">
                  <a:moveTo>
                    <a:pt x="614311" y="185699"/>
                  </a:moveTo>
                  <a:lnTo>
                    <a:pt x="612063" y="182575"/>
                  </a:lnTo>
                  <a:lnTo>
                    <a:pt x="612470" y="184365"/>
                  </a:lnTo>
                  <a:lnTo>
                    <a:pt x="612902" y="184442"/>
                  </a:lnTo>
                  <a:lnTo>
                    <a:pt x="614222" y="186080"/>
                  </a:lnTo>
                  <a:lnTo>
                    <a:pt x="614311" y="185699"/>
                  </a:lnTo>
                  <a:close/>
                </a:path>
                <a:path w="1000125" h="349884">
                  <a:moveTo>
                    <a:pt x="614413" y="185267"/>
                  </a:moveTo>
                  <a:lnTo>
                    <a:pt x="614108" y="184467"/>
                  </a:lnTo>
                  <a:lnTo>
                    <a:pt x="614375" y="185420"/>
                  </a:lnTo>
                  <a:lnTo>
                    <a:pt x="614413" y="185267"/>
                  </a:lnTo>
                  <a:close/>
                </a:path>
                <a:path w="1000125" h="349884">
                  <a:moveTo>
                    <a:pt x="614489" y="178917"/>
                  </a:moveTo>
                  <a:lnTo>
                    <a:pt x="613181" y="177774"/>
                  </a:lnTo>
                  <a:lnTo>
                    <a:pt x="613791" y="179006"/>
                  </a:lnTo>
                  <a:lnTo>
                    <a:pt x="614489" y="178917"/>
                  </a:lnTo>
                  <a:close/>
                </a:path>
                <a:path w="1000125" h="349884">
                  <a:moveTo>
                    <a:pt x="614540" y="186016"/>
                  </a:moveTo>
                  <a:lnTo>
                    <a:pt x="614375" y="185420"/>
                  </a:lnTo>
                  <a:lnTo>
                    <a:pt x="614311" y="185699"/>
                  </a:lnTo>
                  <a:lnTo>
                    <a:pt x="614540" y="186016"/>
                  </a:lnTo>
                  <a:close/>
                </a:path>
                <a:path w="1000125" h="349884">
                  <a:moveTo>
                    <a:pt x="614591" y="181140"/>
                  </a:moveTo>
                  <a:lnTo>
                    <a:pt x="614502" y="180441"/>
                  </a:lnTo>
                  <a:lnTo>
                    <a:pt x="613803" y="179044"/>
                  </a:lnTo>
                  <a:lnTo>
                    <a:pt x="613422" y="179044"/>
                  </a:lnTo>
                  <a:lnTo>
                    <a:pt x="613384" y="178917"/>
                  </a:lnTo>
                  <a:lnTo>
                    <a:pt x="613257" y="178536"/>
                  </a:lnTo>
                  <a:lnTo>
                    <a:pt x="612038" y="174853"/>
                  </a:lnTo>
                  <a:lnTo>
                    <a:pt x="612559" y="178536"/>
                  </a:lnTo>
                  <a:lnTo>
                    <a:pt x="611898" y="177647"/>
                  </a:lnTo>
                  <a:lnTo>
                    <a:pt x="611238" y="176377"/>
                  </a:lnTo>
                  <a:lnTo>
                    <a:pt x="610844" y="175615"/>
                  </a:lnTo>
                  <a:lnTo>
                    <a:pt x="610933" y="174853"/>
                  </a:lnTo>
                  <a:lnTo>
                    <a:pt x="610857" y="174599"/>
                  </a:lnTo>
                  <a:lnTo>
                    <a:pt x="609434" y="172948"/>
                  </a:lnTo>
                  <a:lnTo>
                    <a:pt x="611009" y="176377"/>
                  </a:lnTo>
                  <a:lnTo>
                    <a:pt x="610819" y="176123"/>
                  </a:lnTo>
                  <a:lnTo>
                    <a:pt x="610057" y="175107"/>
                  </a:lnTo>
                  <a:lnTo>
                    <a:pt x="609257" y="174091"/>
                  </a:lnTo>
                  <a:lnTo>
                    <a:pt x="609193" y="173710"/>
                  </a:lnTo>
                  <a:lnTo>
                    <a:pt x="609066" y="175107"/>
                  </a:lnTo>
                  <a:lnTo>
                    <a:pt x="608863" y="174345"/>
                  </a:lnTo>
                  <a:lnTo>
                    <a:pt x="608749" y="174091"/>
                  </a:lnTo>
                  <a:lnTo>
                    <a:pt x="607720" y="172440"/>
                  </a:lnTo>
                  <a:lnTo>
                    <a:pt x="608368" y="172821"/>
                  </a:lnTo>
                  <a:lnTo>
                    <a:pt x="607898" y="172440"/>
                  </a:lnTo>
                  <a:lnTo>
                    <a:pt x="606196" y="171043"/>
                  </a:lnTo>
                  <a:lnTo>
                    <a:pt x="607822" y="176631"/>
                  </a:lnTo>
                  <a:lnTo>
                    <a:pt x="606044" y="173837"/>
                  </a:lnTo>
                  <a:lnTo>
                    <a:pt x="606044" y="173456"/>
                  </a:lnTo>
                  <a:lnTo>
                    <a:pt x="605028" y="175615"/>
                  </a:lnTo>
                  <a:lnTo>
                    <a:pt x="607174" y="176504"/>
                  </a:lnTo>
                  <a:lnTo>
                    <a:pt x="607479" y="180441"/>
                  </a:lnTo>
                  <a:lnTo>
                    <a:pt x="606374" y="178536"/>
                  </a:lnTo>
                  <a:lnTo>
                    <a:pt x="605269" y="176631"/>
                  </a:lnTo>
                  <a:lnTo>
                    <a:pt x="603491" y="173583"/>
                  </a:lnTo>
                  <a:lnTo>
                    <a:pt x="604621" y="176631"/>
                  </a:lnTo>
                  <a:lnTo>
                    <a:pt x="604202" y="176542"/>
                  </a:lnTo>
                  <a:lnTo>
                    <a:pt x="604672" y="178536"/>
                  </a:lnTo>
                  <a:lnTo>
                    <a:pt x="603783" y="177520"/>
                  </a:lnTo>
                  <a:lnTo>
                    <a:pt x="604177" y="176542"/>
                  </a:lnTo>
                  <a:lnTo>
                    <a:pt x="603986" y="176504"/>
                  </a:lnTo>
                  <a:lnTo>
                    <a:pt x="603529" y="175234"/>
                  </a:lnTo>
                  <a:lnTo>
                    <a:pt x="603770" y="177507"/>
                  </a:lnTo>
                  <a:lnTo>
                    <a:pt x="602703" y="176250"/>
                  </a:lnTo>
                  <a:lnTo>
                    <a:pt x="602996" y="180822"/>
                  </a:lnTo>
                  <a:lnTo>
                    <a:pt x="602373" y="179552"/>
                  </a:lnTo>
                  <a:lnTo>
                    <a:pt x="602157" y="179095"/>
                  </a:lnTo>
                  <a:lnTo>
                    <a:pt x="602107" y="179552"/>
                  </a:lnTo>
                  <a:lnTo>
                    <a:pt x="601611" y="178536"/>
                  </a:lnTo>
                  <a:lnTo>
                    <a:pt x="601459" y="178536"/>
                  </a:lnTo>
                  <a:lnTo>
                    <a:pt x="601370" y="178054"/>
                  </a:lnTo>
                  <a:lnTo>
                    <a:pt x="601560" y="178435"/>
                  </a:lnTo>
                  <a:lnTo>
                    <a:pt x="601700" y="178282"/>
                  </a:lnTo>
                  <a:lnTo>
                    <a:pt x="601586" y="177901"/>
                  </a:lnTo>
                  <a:lnTo>
                    <a:pt x="600786" y="176250"/>
                  </a:lnTo>
                  <a:lnTo>
                    <a:pt x="601230" y="177749"/>
                  </a:lnTo>
                  <a:lnTo>
                    <a:pt x="601268" y="177901"/>
                  </a:lnTo>
                  <a:lnTo>
                    <a:pt x="601179" y="177647"/>
                  </a:lnTo>
                  <a:lnTo>
                    <a:pt x="599681" y="174599"/>
                  </a:lnTo>
                  <a:lnTo>
                    <a:pt x="601497" y="180822"/>
                  </a:lnTo>
                  <a:lnTo>
                    <a:pt x="601383" y="180695"/>
                  </a:lnTo>
                  <a:lnTo>
                    <a:pt x="600633" y="179806"/>
                  </a:lnTo>
                  <a:lnTo>
                    <a:pt x="599770" y="178790"/>
                  </a:lnTo>
                  <a:lnTo>
                    <a:pt x="598868" y="176123"/>
                  </a:lnTo>
                  <a:lnTo>
                    <a:pt x="600151" y="177139"/>
                  </a:lnTo>
                  <a:lnTo>
                    <a:pt x="599224" y="176123"/>
                  </a:lnTo>
                  <a:lnTo>
                    <a:pt x="598411" y="175234"/>
                  </a:lnTo>
                  <a:lnTo>
                    <a:pt x="599884" y="179806"/>
                  </a:lnTo>
                  <a:lnTo>
                    <a:pt x="599706" y="179552"/>
                  </a:lnTo>
                  <a:lnTo>
                    <a:pt x="599630" y="179425"/>
                  </a:lnTo>
                  <a:lnTo>
                    <a:pt x="596569" y="174853"/>
                  </a:lnTo>
                  <a:lnTo>
                    <a:pt x="596519" y="175107"/>
                  </a:lnTo>
                  <a:lnTo>
                    <a:pt x="596430" y="176250"/>
                  </a:lnTo>
                  <a:lnTo>
                    <a:pt x="597801" y="179425"/>
                  </a:lnTo>
                  <a:lnTo>
                    <a:pt x="595604" y="178028"/>
                  </a:lnTo>
                  <a:lnTo>
                    <a:pt x="595071" y="179552"/>
                  </a:lnTo>
                  <a:lnTo>
                    <a:pt x="594690" y="178536"/>
                  </a:lnTo>
                  <a:lnTo>
                    <a:pt x="594639" y="178409"/>
                  </a:lnTo>
                  <a:lnTo>
                    <a:pt x="592302" y="178536"/>
                  </a:lnTo>
                  <a:lnTo>
                    <a:pt x="590804" y="177647"/>
                  </a:lnTo>
                  <a:lnTo>
                    <a:pt x="591908" y="180695"/>
                  </a:lnTo>
                  <a:lnTo>
                    <a:pt x="590613" y="180441"/>
                  </a:lnTo>
                  <a:lnTo>
                    <a:pt x="590207" y="181457"/>
                  </a:lnTo>
                  <a:lnTo>
                    <a:pt x="590156" y="181330"/>
                  </a:lnTo>
                  <a:lnTo>
                    <a:pt x="589699" y="180187"/>
                  </a:lnTo>
                  <a:lnTo>
                    <a:pt x="589343" y="179298"/>
                  </a:lnTo>
                  <a:lnTo>
                    <a:pt x="589114" y="178435"/>
                  </a:lnTo>
                  <a:lnTo>
                    <a:pt x="589102" y="177393"/>
                  </a:lnTo>
                  <a:lnTo>
                    <a:pt x="588429" y="177647"/>
                  </a:lnTo>
                  <a:lnTo>
                    <a:pt x="588594" y="178244"/>
                  </a:lnTo>
                  <a:lnTo>
                    <a:pt x="588683" y="179806"/>
                  </a:lnTo>
                  <a:lnTo>
                    <a:pt x="588518" y="180187"/>
                  </a:lnTo>
                  <a:lnTo>
                    <a:pt x="587565" y="177393"/>
                  </a:lnTo>
                  <a:lnTo>
                    <a:pt x="586930" y="177774"/>
                  </a:lnTo>
                  <a:lnTo>
                    <a:pt x="586828" y="179006"/>
                  </a:lnTo>
                  <a:lnTo>
                    <a:pt x="587070" y="181330"/>
                  </a:lnTo>
                  <a:lnTo>
                    <a:pt x="585152" y="180060"/>
                  </a:lnTo>
                  <a:lnTo>
                    <a:pt x="586130" y="182600"/>
                  </a:lnTo>
                  <a:lnTo>
                    <a:pt x="588822" y="186283"/>
                  </a:lnTo>
                  <a:lnTo>
                    <a:pt x="588937" y="186791"/>
                  </a:lnTo>
                  <a:lnTo>
                    <a:pt x="588454" y="188696"/>
                  </a:lnTo>
                  <a:lnTo>
                    <a:pt x="588340" y="188442"/>
                  </a:lnTo>
                  <a:lnTo>
                    <a:pt x="587044" y="185648"/>
                  </a:lnTo>
                  <a:lnTo>
                    <a:pt x="586562" y="185267"/>
                  </a:lnTo>
                  <a:lnTo>
                    <a:pt x="586473" y="184759"/>
                  </a:lnTo>
                  <a:lnTo>
                    <a:pt x="586105" y="184759"/>
                  </a:lnTo>
                  <a:lnTo>
                    <a:pt x="585571" y="183489"/>
                  </a:lnTo>
                  <a:lnTo>
                    <a:pt x="585304" y="182854"/>
                  </a:lnTo>
                  <a:lnTo>
                    <a:pt x="585216" y="183489"/>
                  </a:lnTo>
                  <a:lnTo>
                    <a:pt x="584974" y="182854"/>
                  </a:lnTo>
                  <a:lnTo>
                    <a:pt x="584669" y="182041"/>
                  </a:lnTo>
                  <a:lnTo>
                    <a:pt x="584669" y="181711"/>
                  </a:lnTo>
                  <a:lnTo>
                    <a:pt x="585343" y="182600"/>
                  </a:lnTo>
                  <a:lnTo>
                    <a:pt x="585216" y="182092"/>
                  </a:lnTo>
                  <a:lnTo>
                    <a:pt x="585228" y="181965"/>
                  </a:lnTo>
                  <a:lnTo>
                    <a:pt x="585190" y="181711"/>
                  </a:lnTo>
                  <a:lnTo>
                    <a:pt x="584568" y="181584"/>
                  </a:lnTo>
                  <a:lnTo>
                    <a:pt x="583501" y="180695"/>
                  </a:lnTo>
                  <a:lnTo>
                    <a:pt x="582701" y="179425"/>
                  </a:lnTo>
                  <a:lnTo>
                    <a:pt x="583247" y="180568"/>
                  </a:lnTo>
                  <a:lnTo>
                    <a:pt x="583641" y="181584"/>
                  </a:lnTo>
                  <a:lnTo>
                    <a:pt x="583742" y="182041"/>
                  </a:lnTo>
                  <a:lnTo>
                    <a:pt x="583539" y="182346"/>
                  </a:lnTo>
                  <a:lnTo>
                    <a:pt x="582688" y="182854"/>
                  </a:lnTo>
                  <a:lnTo>
                    <a:pt x="582650" y="182600"/>
                  </a:lnTo>
                  <a:lnTo>
                    <a:pt x="582358" y="180822"/>
                  </a:lnTo>
                  <a:lnTo>
                    <a:pt x="582256" y="180187"/>
                  </a:lnTo>
                  <a:lnTo>
                    <a:pt x="581329" y="179425"/>
                  </a:lnTo>
                  <a:lnTo>
                    <a:pt x="581647" y="180822"/>
                  </a:lnTo>
                  <a:lnTo>
                    <a:pt x="580504" y="179679"/>
                  </a:lnTo>
                  <a:lnTo>
                    <a:pt x="581685" y="182600"/>
                  </a:lnTo>
                  <a:lnTo>
                    <a:pt x="581406" y="182600"/>
                  </a:lnTo>
                  <a:lnTo>
                    <a:pt x="581164" y="182092"/>
                  </a:lnTo>
                  <a:lnTo>
                    <a:pt x="580377" y="180568"/>
                  </a:lnTo>
                  <a:lnTo>
                    <a:pt x="580440" y="182092"/>
                  </a:lnTo>
                  <a:lnTo>
                    <a:pt x="578332" y="181838"/>
                  </a:lnTo>
                  <a:lnTo>
                    <a:pt x="579907" y="184429"/>
                  </a:lnTo>
                  <a:lnTo>
                    <a:pt x="579678" y="184315"/>
                  </a:lnTo>
                  <a:lnTo>
                    <a:pt x="580009" y="184569"/>
                  </a:lnTo>
                  <a:lnTo>
                    <a:pt x="580136" y="184759"/>
                  </a:lnTo>
                  <a:lnTo>
                    <a:pt x="580313" y="184950"/>
                  </a:lnTo>
                  <a:lnTo>
                    <a:pt x="579958" y="188442"/>
                  </a:lnTo>
                  <a:lnTo>
                    <a:pt x="578129" y="186537"/>
                  </a:lnTo>
                  <a:lnTo>
                    <a:pt x="576427" y="184759"/>
                  </a:lnTo>
                  <a:lnTo>
                    <a:pt x="575411" y="186537"/>
                  </a:lnTo>
                  <a:lnTo>
                    <a:pt x="575030" y="185648"/>
                  </a:lnTo>
                  <a:lnTo>
                    <a:pt x="574548" y="187172"/>
                  </a:lnTo>
                  <a:lnTo>
                    <a:pt x="573252" y="187172"/>
                  </a:lnTo>
                  <a:lnTo>
                    <a:pt x="573443" y="189458"/>
                  </a:lnTo>
                  <a:lnTo>
                    <a:pt x="573176" y="189585"/>
                  </a:lnTo>
                  <a:lnTo>
                    <a:pt x="572757" y="188950"/>
                  </a:lnTo>
                  <a:lnTo>
                    <a:pt x="572173" y="188061"/>
                  </a:lnTo>
                  <a:lnTo>
                    <a:pt x="572058" y="187807"/>
                  </a:lnTo>
                  <a:lnTo>
                    <a:pt x="571741" y="186791"/>
                  </a:lnTo>
                  <a:lnTo>
                    <a:pt x="571550" y="187248"/>
                  </a:lnTo>
                  <a:lnTo>
                    <a:pt x="571449" y="188188"/>
                  </a:lnTo>
                  <a:lnTo>
                    <a:pt x="571690" y="188950"/>
                  </a:lnTo>
                  <a:lnTo>
                    <a:pt x="570052" y="187820"/>
                  </a:lnTo>
                  <a:lnTo>
                    <a:pt x="570026" y="187553"/>
                  </a:lnTo>
                  <a:lnTo>
                    <a:pt x="570039" y="187299"/>
                  </a:lnTo>
                  <a:lnTo>
                    <a:pt x="570039" y="186410"/>
                  </a:lnTo>
                  <a:lnTo>
                    <a:pt x="569937" y="186156"/>
                  </a:lnTo>
                  <a:lnTo>
                    <a:pt x="570052" y="185775"/>
                  </a:lnTo>
                  <a:lnTo>
                    <a:pt x="569671" y="186055"/>
                  </a:lnTo>
                  <a:lnTo>
                    <a:pt x="569531" y="186156"/>
                  </a:lnTo>
                  <a:lnTo>
                    <a:pt x="569569" y="186004"/>
                  </a:lnTo>
                  <a:lnTo>
                    <a:pt x="568998" y="185775"/>
                  </a:lnTo>
                  <a:lnTo>
                    <a:pt x="568172" y="184378"/>
                  </a:lnTo>
                  <a:lnTo>
                    <a:pt x="568274" y="187299"/>
                  </a:lnTo>
                  <a:lnTo>
                    <a:pt x="567601" y="184759"/>
                  </a:lnTo>
                  <a:lnTo>
                    <a:pt x="566318" y="184505"/>
                  </a:lnTo>
                  <a:lnTo>
                    <a:pt x="566305" y="185521"/>
                  </a:lnTo>
                  <a:lnTo>
                    <a:pt x="567537" y="186918"/>
                  </a:lnTo>
                  <a:lnTo>
                    <a:pt x="567207" y="187553"/>
                  </a:lnTo>
                  <a:lnTo>
                    <a:pt x="566166" y="187426"/>
                  </a:lnTo>
                  <a:lnTo>
                    <a:pt x="565086" y="184124"/>
                  </a:lnTo>
                  <a:lnTo>
                    <a:pt x="561632" y="180949"/>
                  </a:lnTo>
                  <a:lnTo>
                    <a:pt x="564451" y="192125"/>
                  </a:lnTo>
                  <a:lnTo>
                    <a:pt x="563664" y="190982"/>
                  </a:lnTo>
                  <a:lnTo>
                    <a:pt x="563054" y="190093"/>
                  </a:lnTo>
                  <a:lnTo>
                    <a:pt x="562444" y="189204"/>
                  </a:lnTo>
                  <a:lnTo>
                    <a:pt x="562648" y="190093"/>
                  </a:lnTo>
                  <a:lnTo>
                    <a:pt x="561606" y="190093"/>
                  </a:lnTo>
                  <a:lnTo>
                    <a:pt x="558927" y="185902"/>
                  </a:lnTo>
                  <a:lnTo>
                    <a:pt x="558850" y="185775"/>
                  </a:lnTo>
                  <a:lnTo>
                    <a:pt x="558571" y="185902"/>
                  </a:lnTo>
                  <a:lnTo>
                    <a:pt x="556691" y="184505"/>
                  </a:lnTo>
                  <a:lnTo>
                    <a:pt x="559384" y="190982"/>
                  </a:lnTo>
                  <a:lnTo>
                    <a:pt x="557669" y="190347"/>
                  </a:lnTo>
                  <a:lnTo>
                    <a:pt x="558279" y="191363"/>
                  </a:lnTo>
                  <a:lnTo>
                    <a:pt x="559562" y="194157"/>
                  </a:lnTo>
                  <a:lnTo>
                    <a:pt x="559638" y="194538"/>
                  </a:lnTo>
                  <a:lnTo>
                    <a:pt x="559181" y="195935"/>
                  </a:lnTo>
                  <a:lnTo>
                    <a:pt x="558152" y="195808"/>
                  </a:lnTo>
                  <a:lnTo>
                    <a:pt x="557809" y="195046"/>
                  </a:lnTo>
                  <a:lnTo>
                    <a:pt x="556247" y="191617"/>
                  </a:lnTo>
                  <a:lnTo>
                    <a:pt x="556348" y="190474"/>
                  </a:lnTo>
                  <a:lnTo>
                    <a:pt x="556437" y="190220"/>
                  </a:lnTo>
                  <a:lnTo>
                    <a:pt x="556526" y="190093"/>
                  </a:lnTo>
                  <a:lnTo>
                    <a:pt x="556768" y="190474"/>
                  </a:lnTo>
                  <a:lnTo>
                    <a:pt x="556907" y="190842"/>
                  </a:lnTo>
                  <a:lnTo>
                    <a:pt x="556844" y="191071"/>
                  </a:lnTo>
                  <a:lnTo>
                    <a:pt x="556806" y="191325"/>
                  </a:lnTo>
                  <a:lnTo>
                    <a:pt x="556945" y="191579"/>
                  </a:lnTo>
                  <a:lnTo>
                    <a:pt x="557085" y="191439"/>
                  </a:lnTo>
                  <a:lnTo>
                    <a:pt x="557034" y="191084"/>
                  </a:lnTo>
                  <a:lnTo>
                    <a:pt x="556920" y="190830"/>
                  </a:lnTo>
                  <a:lnTo>
                    <a:pt x="557098" y="190093"/>
                  </a:lnTo>
                  <a:lnTo>
                    <a:pt x="557187" y="189712"/>
                  </a:lnTo>
                  <a:lnTo>
                    <a:pt x="556348" y="188569"/>
                  </a:lnTo>
                  <a:lnTo>
                    <a:pt x="556717" y="189712"/>
                  </a:lnTo>
                  <a:lnTo>
                    <a:pt x="555815" y="188823"/>
                  </a:lnTo>
                  <a:lnTo>
                    <a:pt x="554913" y="189230"/>
                  </a:lnTo>
                  <a:lnTo>
                    <a:pt x="554761" y="189293"/>
                  </a:lnTo>
                  <a:lnTo>
                    <a:pt x="554609" y="189204"/>
                  </a:lnTo>
                  <a:lnTo>
                    <a:pt x="554202" y="187426"/>
                  </a:lnTo>
                  <a:lnTo>
                    <a:pt x="553999" y="188696"/>
                  </a:lnTo>
                  <a:lnTo>
                    <a:pt x="554380" y="189052"/>
                  </a:lnTo>
                  <a:lnTo>
                    <a:pt x="553631" y="188569"/>
                  </a:lnTo>
                  <a:lnTo>
                    <a:pt x="553669" y="190474"/>
                  </a:lnTo>
                  <a:lnTo>
                    <a:pt x="552081" y="189712"/>
                  </a:lnTo>
                  <a:lnTo>
                    <a:pt x="553224" y="191617"/>
                  </a:lnTo>
                  <a:lnTo>
                    <a:pt x="553034" y="191617"/>
                  </a:lnTo>
                  <a:lnTo>
                    <a:pt x="550811" y="190855"/>
                  </a:lnTo>
                  <a:lnTo>
                    <a:pt x="553173" y="194157"/>
                  </a:lnTo>
                  <a:lnTo>
                    <a:pt x="552234" y="195046"/>
                  </a:lnTo>
                  <a:lnTo>
                    <a:pt x="551903" y="194665"/>
                  </a:lnTo>
                  <a:lnTo>
                    <a:pt x="551014" y="193649"/>
                  </a:lnTo>
                  <a:lnTo>
                    <a:pt x="550887" y="193268"/>
                  </a:lnTo>
                  <a:lnTo>
                    <a:pt x="550875" y="192760"/>
                  </a:lnTo>
                  <a:lnTo>
                    <a:pt x="550811" y="190855"/>
                  </a:lnTo>
                  <a:lnTo>
                    <a:pt x="550252" y="192760"/>
                  </a:lnTo>
                  <a:lnTo>
                    <a:pt x="549084" y="191744"/>
                  </a:lnTo>
                  <a:lnTo>
                    <a:pt x="549046" y="191363"/>
                  </a:lnTo>
                  <a:lnTo>
                    <a:pt x="548792" y="188696"/>
                  </a:lnTo>
                  <a:lnTo>
                    <a:pt x="548652" y="191363"/>
                  </a:lnTo>
                  <a:lnTo>
                    <a:pt x="547509" y="189712"/>
                  </a:lnTo>
                  <a:lnTo>
                    <a:pt x="546290" y="187934"/>
                  </a:lnTo>
                  <a:lnTo>
                    <a:pt x="545642" y="187820"/>
                  </a:lnTo>
                  <a:lnTo>
                    <a:pt x="545719" y="186664"/>
                  </a:lnTo>
                  <a:lnTo>
                    <a:pt x="545617" y="187299"/>
                  </a:lnTo>
                  <a:lnTo>
                    <a:pt x="545071" y="187553"/>
                  </a:lnTo>
                  <a:lnTo>
                    <a:pt x="546277" y="189712"/>
                  </a:lnTo>
                  <a:lnTo>
                    <a:pt x="545807" y="189458"/>
                  </a:lnTo>
                  <a:lnTo>
                    <a:pt x="545528" y="189458"/>
                  </a:lnTo>
                  <a:lnTo>
                    <a:pt x="545160" y="188569"/>
                  </a:lnTo>
                  <a:lnTo>
                    <a:pt x="545401" y="190093"/>
                  </a:lnTo>
                  <a:lnTo>
                    <a:pt x="545515" y="190347"/>
                  </a:lnTo>
                  <a:lnTo>
                    <a:pt x="546925" y="192252"/>
                  </a:lnTo>
                  <a:lnTo>
                    <a:pt x="547090" y="194665"/>
                  </a:lnTo>
                  <a:lnTo>
                    <a:pt x="546328" y="193802"/>
                  </a:lnTo>
                  <a:lnTo>
                    <a:pt x="546684" y="193903"/>
                  </a:lnTo>
                  <a:lnTo>
                    <a:pt x="546455" y="193649"/>
                  </a:lnTo>
                  <a:lnTo>
                    <a:pt x="546277" y="193446"/>
                  </a:lnTo>
                  <a:lnTo>
                    <a:pt x="546277" y="196443"/>
                  </a:lnTo>
                  <a:lnTo>
                    <a:pt x="545439" y="194538"/>
                  </a:lnTo>
                  <a:lnTo>
                    <a:pt x="544931" y="193395"/>
                  </a:lnTo>
                  <a:lnTo>
                    <a:pt x="546201" y="193763"/>
                  </a:lnTo>
                  <a:lnTo>
                    <a:pt x="546277" y="196443"/>
                  </a:lnTo>
                  <a:lnTo>
                    <a:pt x="546277" y="193446"/>
                  </a:lnTo>
                  <a:lnTo>
                    <a:pt x="545896" y="193014"/>
                  </a:lnTo>
                  <a:lnTo>
                    <a:pt x="543572" y="190347"/>
                  </a:lnTo>
                  <a:lnTo>
                    <a:pt x="543979" y="189966"/>
                  </a:lnTo>
                  <a:lnTo>
                    <a:pt x="543928" y="189839"/>
                  </a:lnTo>
                  <a:lnTo>
                    <a:pt x="543687" y="189712"/>
                  </a:lnTo>
                  <a:lnTo>
                    <a:pt x="543560" y="189458"/>
                  </a:lnTo>
                  <a:lnTo>
                    <a:pt x="543496" y="188823"/>
                  </a:lnTo>
                  <a:lnTo>
                    <a:pt x="541147" y="186537"/>
                  </a:lnTo>
                  <a:lnTo>
                    <a:pt x="544271" y="192506"/>
                  </a:lnTo>
                  <a:lnTo>
                    <a:pt x="542912" y="193014"/>
                  </a:lnTo>
                  <a:lnTo>
                    <a:pt x="542404" y="191236"/>
                  </a:lnTo>
                  <a:lnTo>
                    <a:pt x="541959" y="190665"/>
                  </a:lnTo>
                  <a:lnTo>
                    <a:pt x="542569" y="192760"/>
                  </a:lnTo>
                  <a:lnTo>
                    <a:pt x="542658" y="194538"/>
                  </a:lnTo>
                  <a:lnTo>
                    <a:pt x="541274" y="193522"/>
                  </a:lnTo>
                  <a:lnTo>
                    <a:pt x="542124" y="195935"/>
                  </a:lnTo>
                  <a:lnTo>
                    <a:pt x="541616" y="195935"/>
                  </a:lnTo>
                  <a:lnTo>
                    <a:pt x="542378" y="196443"/>
                  </a:lnTo>
                  <a:lnTo>
                    <a:pt x="542836" y="198094"/>
                  </a:lnTo>
                  <a:lnTo>
                    <a:pt x="566775" y="198094"/>
                  </a:lnTo>
                  <a:lnTo>
                    <a:pt x="566267" y="197459"/>
                  </a:lnTo>
                  <a:lnTo>
                    <a:pt x="568401" y="198983"/>
                  </a:lnTo>
                  <a:lnTo>
                    <a:pt x="568515" y="199999"/>
                  </a:lnTo>
                  <a:lnTo>
                    <a:pt x="570280" y="200507"/>
                  </a:lnTo>
                  <a:lnTo>
                    <a:pt x="570471" y="197459"/>
                  </a:lnTo>
                  <a:lnTo>
                    <a:pt x="570484" y="197332"/>
                  </a:lnTo>
                  <a:lnTo>
                    <a:pt x="572211" y="198094"/>
                  </a:lnTo>
                  <a:lnTo>
                    <a:pt x="574001" y="201523"/>
                  </a:lnTo>
                  <a:lnTo>
                    <a:pt x="574700" y="200888"/>
                  </a:lnTo>
                  <a:lnTo>
                    <a:pt x="575005" y="197332"/>
                  </a:lnTo>
                  <a:lnTo>
                    <a:pt x="575081" y="196443"/>
                  </a:lnTo>
                  <a:lnTo>
                    <a:pt x="577151" y="196570"/>
                  </a:lnTo>
                  <a:lnTo>
                    <a:pt x="576668" y="196316"/>
                  </a:lnTo>
                  <a:lnTo>
                    <a:pt x="576529" y="195935"/>
                  </a:lnTo>
                  <a:lnTo>
                    <a:pt x="575157" y="192125"/>
                  </a:lnTo>
                  <a:lnTo>
                    <a:pt x="574789" y="191109"/>
                  </a:lnTo>
                  <a:lnTo>
                    <a:pt x="578993" y="198348"/>
                  </a:lnTo>
                  <a:lnTo>
                    <a:pt x="578878" y="196062"/>
                  </a:lnTo>
                  <a:lnTo>
                    <a:pt x="579005" y="196570"/>
                  </a:lnTo>
                  <a:lnTo>
                    <a:pt x="579767" y="198475"/>
                  </a:lnTo>
                  <a:lnTo>
                    <a:pt x="579589" y="197967"/>
                  </a:lnTo>
                  <a:lnTo>
                    <a:pt x="581113" y="198221"/>
                  </a:lnTo>
                  <a:lnTo>
                    <a:pt x="581139" y="197967"/>
                  </a:lnTo>
                  <a:lnTo>
                    <a:pt x="581482" y="195681"/>
                  </a:lnTo>
                  <a:lnTo>
                    <a:pt x="581533" y="195554"/>
                  </a:lnTo>
                  <a:lnTo>
                    <a:pt x="582587" y="193268"/>
                  </a:lnTo>
                  <a:lnTo>
                    <a:pt x="582904" y="194665"/>
                  </a:lnTo>
                  <a:lnTo>
                    <a:pt x="584098" y="195554"/>
                  </a:lnTo>
                  <a:lnTo>
                    <a:pt x="585025" y="194665"/>
                  </a:lnTo>
                  <a:lnTo>
                    <a:pt x="586028" y="194919"/>
                  </a:lnTo>
                  <a:lnTo>
                    <a:pt x="585965" y="194665"/>
                  </a:lnTo>
                  <a:lnTo>
                    <a:pt x="585698" y="193522"/>
                  </a:lnTo>
                  <a:lnTo>
                    <a:pt x="586219" y="193522"/>
                  </a:lnTo>
                  <a:lnTo>
                    <a:pt x="586066" y="193268"/>
                  </a:lnTo>
                  <a:lnTo>
                    <a:pt x="585152" y="191744"/>
                  </a:lnTo>
                  <a:lnTo>
                    <a:pt x="587959" y="193649"/>
                  </a:lnTo>
                  <a:lnTo>
                    <a:pt x="589216" y="191744"/>
                  </a:lnTo>
                  <a:lnTo>
                    <a:pt x="589559" y="191109"/>
                  </a:lnTo>
                  <a:lnTo>
                    <a:pt x="590181" y="189966"/>
                  </a:lnTo>
                  <a:lnTo>
                    <a:pt x="592543" y="191236"/>
                  </a:lnTo>
                  <a:lnTo>
                    <a:pt x="592302" y="191363"/>
                  </a:lnTo>
                  <a:lnTo>
                    <a:pt x="592442" y="192633"/>
                  </a:lnTo>
                  <a:lnTo>
                    <a:pt x="592645" y="192506"/>
                  </a:lnTo>
                  <a:lnTo>
                    <a:pt x="593826" y="190665"/>
                  </a:lnTo>
                  <a:lnTo>
                    <a:pt x="593750" y="190347"/>
                  </a:lnTo>
                  <a:lnTo>
                    <a:pt x="593547" y="189966"/>
                  </a:lnTo>
                  <a:lnTo>
                    <a:pt x="593356" y="189585"/>
                  </a:lnTo>
                  <a:lnTo>
                    <a:pt x="593229" y="189331"/>
                  </a:lnTo>
                  <a:lnTo>
                    <a:pt x="592785" y="188442"/>
                  </a:lnTo>
                  <a:lnTo>
                    <a:pt x="593064" y="189331"/>
                  </a:lnTo>
                  <a:lnTo>
                    <a:pt x="591667" y="185140"/>
                  </a:lnTo>
                  <a:lnTo>
                    <a:pt x="592099" y="184886"/>
                  </a:lnTo>
                  <a:lnTo>
                    <a:pt x="592074" y="186918"/>
                  </a:lnTo>
                  <a:lnTo>
                    <a:pt x="594499" y="189585"/>
                  </a:lnTo>
                  <a:lnTo>
                    <a:pt x="594207" y="189052"/>
                  </a:lnTo>
                  <a:lnTo>
                    <a:pt x="593902" y="188061"/>
                  </a:lnTo>
                  <a:lnTo>
                    <a:pt x="593636" y="187426"/>
                  </a:lnTo>
                  <a:lnTo>
                    <a:pt x="596226" y="190982"/>
                  </a:lnTo>
                  <a:lnTo>
                    <a:pt x="594283" y="187426"/>
                  </a:lnTo>
                  <a:lnTo>
                    <a:pt x="592899" y="184886"/>
                  </a:lnTo>
                  <a:lnTo>
                    <a:pt x="591858" y="182981"/>
                  </a:lnTo>
                  <a:lnTo>
                    <a:pt x="594233" y="185013"/>
                  </a:lnTo>
                  <a:lnTo>
                    <a:pt x="594677" y="186283"/>
                  </a:lnTo>
                  <a:lnTo>
                    <a:pt x="594779" y="185902"/>
                  </a:lnTo>
                  <a:lnTo>
                    <a:pt x="594652" y="183743"/>
                  </a:lnTo>
                  <a:lnTo>
                    <a:pt x="595299" y="183870"/>
                  </a:lnTo>
                  <a:lnTo>
                    <a:pt x="596607" y="186283"/>
                  </a:lnTo>
                  <a:lnTo>
                    <a:pt x="595972" y="183743"/>
                  </a:lnTo>
                  <a:lnTo>
                    <a:pt x="595757" y="182981"/>
                  </a:lnTo>
                  <a:lnTo>
                    <a:pt x="595490" y="181965"/>
                  </a:lnTo>
                  <a:lnTo>
                    <a:pt x="597128" y="184124"/>
                  </a:lnTo>
                  <a:lnTo>
                    <a:pt x="597230" y="185013"/>
                  </a:lnTo>
                  <a:lnTo>
                    <a:pt x="597014" y="185140"/>
                  </a:lnTo>
                  <a:lnTo>
                    <a:pt x="596912" y="186283"/>
                  </a:lnTo>
                  <a:lnTo>
                    <a:pt x="598805" y="188823"/>
                  </a:lnTo>
                  <a:lnTo>
                    <a:pt x="598551" y="188061"/>
                  </a:lnTo>
                  <a:lnTo>
                    <a:pt x="599274" y="188315"/>
                  </a:lnTo>
                  <a:lnTo>
                    <a:pt x="599198" y="188188"/>
                  </a:lnTo>
                  <a:lnTo>
                    <a:pt x="599427" y="188315"/>
                  </a:lnTo>
                  <a:lnTo>
                    <a:pt x="600329" y="188899"/>
                  </a:lnTo>
                  <a:lnTo>
                    <a:pt x="599909" y="188556"/>
                  </a:lnTo>
                  <a:lnTo>
                    <a:pt x="600976" y="189077"/>
                  </a:lnTo>
                  <a:lnTo>
                    <a:pt x="600316" y="188442"/>
                  </a:lnTo>
                  <a:lnTo>
                    <a:pt x="600252" y="188188"/>
                  </a:lnTo>
                  <a:lnTo>
                    <a:pt x="600214" y="188061"/>
                  </a:lnTo>
                  <a:lnTo>
                    <a:pt x="598487" y="181965"/>
                  </a:lnTo>
                  <a:lnTo>
                    <a:pt x="598347" y="181457"/>
                  </a:lnTo>
                  <a:lnTo>
                    <a:pt x="598309" y="181330"/>
                  </a:lnTo>
                  <a:lnTo>
                    <a:pt x="601421" y="186156"/>
                  </a:lnTo>
                  <a:lnTo>
                    <a:pt x="601586" y="186410"/>
                  </a:lnTo>
                  <a:lnTo>
                    <a:pt x="601548" y="186156"/>
                  </a:lnTo>
                  <a:lnTo>
                    <a:pt x="601535" y="186004"/>
                  </a:lnTo>
                  <a:lnTo>
                    <a:pt x="601510" y="186156"/>
                  </a:lnTo>
                  <a:lnTo>
                    <a:pt x="601408" y="185166"/>
                  </a:lnTo>
                  <a:lnTo>
                    <a:pt x="601535" y="186004"/>
                  </a:lnTo>
                  <a:lnTo>
                    <a:pt x="601713" y="183997"/>
                  </a:lnTo>
                  <a:lnTo>
                    <a:pt x="602894" y="186918"/>
                  </a:lnTo>
                  <a:lnTo>
                    <a:pt x="604405" y="188315"/>
                  </a:lnTo>
                  <a:lnTo>
                    <a:pt x="604621" y="189204"/>
                  </a:lnTo>
                  <a:lnTo>
                    <a:pt x="604164" y="186664"/>
                  </a:lnTo>
                  <a:lnTo>
                    <a:pt x="606361" y="190601"/>
                  </a:lnTo>
                  <a:lnTo>
                    <a:pt x="605663" y="186918"/>
                  </a:lnTo>
                  <a:lnTo>
                    <a:pt x="606107" y="187807"/>
                  </a:lnTo>
                  <a:lnTo>
                    <a:pt x="606069" y="186918"/>
                  </a:lnTo>
                  <a:lnTo>
                    <a:pt x="605967" y="186664"/>
                  </a:lnTo>
                  <a:lnTo>
                    <a:pt x="605840" y="186055"/>
                  </a:lnTo>
                  <a:lnTo>
                    <a:pt x="605688" y="183997"/>
                  </a:lnTo>
                  <a:lnTo>
                    <a:pt x="605599" y="182727"/>
                  </a:lnTo>
                  <a:lnTo>
                    <a:pt x="610196" y="189077"/>
                  </a:lnTo>
                  <a:lnTo>
                    <a:pt x="609955" y="185140"/>
                  </a:lnTo>
                  <a:lnTo>
                    <a:pt x="610019" y="183489"/>
                  </a:lnTo>
                  <a:lnTo>
                    <a:pt x="610209" y="182727"/>
                  </a:lnTo>
                  <a:lnTo>
                    <a:pt x="610425" y="181838"/>
                  </a:lnTo>
                  <a:lnTo>
                    <a:pt x="610450" y="181457"/>
                  </a:lnTo>
                  <a:lnTo>
                    <a:pt x="610400" y="181330"/>
                  </a:lnTo>
                  <a:lnTo>
                    <a:pt x="610222" y="180822"/>
                  </a:lnTo>
                  <a:lnTo>
                    <a:pt x="610095" y="180441"/>
                  </a:lnTo>
                  <a:lnTo>
                    <a:pt x="609396" y="178409"/>
                  </a:lnTo>
                  <a:lnTo>
                    <a:pt x="609498" y="177749"/>
                  </a:lnTo>
                  <a:lnTo>
                    <a:pt x="609803" y="176631"/>
                  </a:lnTo>
                  <a:lnTo>
                    <a:pt x="609942" y="176123"/>
                  </a:lnTo>
                  <a:lnTo>
                    <a:pt x="611035" y="177507"/>
                  </a:lnTo>
                  <a:lnTo>
                    <a:pt x="611085" y="179679"/>
                  </a:lnTo>
                  <a:lnTo>
                    <a:pt x="612394" y="180822"/>
                  </a:lnTo>
                  <a:lnTo>
                    <a:pt x="612711" y="180441"/>
                  </a:lnTo>
                  <a:lnTo>
                    <a:pt x="612825" y="180187"/>
                  </a:lnTo>
                  <a:lnTo>
                    <a:pt x="613003" y="178917"/>
                  </a:lnTo>
                  <a:lnTo>
                    <a:pt x="613219" y="179806"/>
                  </a:lnTo>
                  <a:lnTo>
                    <a:pt x="614337" y="181457"/>
                  </a:lnTo>
                  <a:lnTo>
                    <a:pt x="614591" y="181140"/>
                  </a:lnTo>
                  <a:close/>
                </a:path>
                <a:path w="1000125" h="349884">
                  <a:moveTo>
                    <a:pt x="615327" y="183527"/>
                  </a:moveTo>
                  <a:lnTo>
                    <a:pt x="615149" y="183680"/>
                  </a:lnTo>
                  <a:lnTo>
                    <a:pt x="615302" y="183667"/>
                  </a:lnTo>
                  <a:lnTo>
                    <a:pt x="615327" y="183527"/>
                  </a:lnTo>
                  <a:close/>
                </a:path>
                <a:path w="1000125" h="349884">
                  <a:moveTo>
                    <a:pt x="615467" y="183299"/>
                  </a:moveTo>
                  <a:lnTo>
                    <a:pt x="615315" y="182892"/>
                  </a:lnTo>
                  <a:lnTo>
                    <a:pt x="615149" y="182499"/>
                  </a:lnTo>
                  <a:lnTo>
                    <a:pt x="614997" y="182295"/>
                  </a:lnTo>
                  <a:lnTo>
                    <a:pt x="615264" y="182981"/>
                  </a:lnTo>
                  <a:lnTo>
                    <a:pt x="615353" y="183337"/>
                  </a:lnTo>
                  <a:lnTo>
                    <a:pt x="615327" y="183527"/>
                  </a:lnTo>
                  <a:lnTo>
                    <a:pt x="615467" y="183299"/>
                  </a:lnTo>
                  <a:close/>
                </a:path>
                <a:path w="1000125" h="349884">
                  <a:moveTo>
                    <a:pt x="616788" y="177063"/>
                  </a:moveTo>
                  <a:lnTo>
                    <a:pt x="616572" y="176504"/>
                  </a:lnTo>
                  <a:lnTo>
                    <a:pt x="616369" y="176758"/>
                  </a:lnTo>
                  <a:lnTo>
                    <a:pt x="616788" y="177063"/>
                  </a:lnTo>
                  <a:close/>
                </a:path>
                <a:path w="1000125" h="349884">
                  <a:moveTo>
                    <a:pt x="617334" y="181330"/>
                  </a:moveTo>
                  <a:lnTo>
                    <a:pt x="617283" y="180822"/>
                  </a:lnTo>
                  <a:lnTo>
                    <a:pt x="616077" y="178663"/>
                  </a:lnTo>
                  <a:lnTo>
                    <a:pt x="615861" y="178244"/>
                  </a:lnTo>
                  <a:lnTo>
                    <a:pt x="615810" y="177012"/>
                  </a:lnTo>
                  <a:lnTo>
                    <a:pt x="613029" y="171932"/>
                  </a:lnTo>
                  <a:lnTo>
                    <a:pt x="614413" y="178536"/>
                  </a:lnTo>
                  <a:lnTo>
                    <a:pt x="614489" y="178917"/>
                  </a:lnTo>
                  <a:lnTo>
                    <a:pt x="614527" y="179044"/>
                  </a:lnTo>
                  <a:lnTo>
                    <a:pt x="615416" y="181711"/>
                  </a:lnTo>
                  <a:lnTo>
                    <a:pt x="615607" y="182841"/>
                  </a:lnTo>
                  <a:lnTo>
                    <a:pt x="615581" y="183019"/>
                  </a:lnTo>
                  <a:lnTo>
                    <a:pt x="615530" y="183159"/>
                  </a:lnTo>
                  <a:lnTo>
                    <a:pt x="615467" y="183299"/>
                  </a:lnTo>
                  <a:lnTo>
                    <a:pt x="615670" y="183794"/>
                  </a:lnTo>
                  <a:lnTo>
                    <a:pt x="615721" y="183591"/>
                  </a:lnTo>
                  <a:lnTo>
                    <a:pt x="615696" y="183261"/>
                  </a:lnTo>
                  <a:lnTo>
                    <a:pt x="615619" y="182854"/>
                  </a:lnTo>
                  <a:lnTo>
                    <a:pt x="615835" y="181838"/>
                  </a:lnTo>
                  <a:lnTo>
                    <a:pt x="615708" y="179806"/>
                  </a:lnTo>
                  <a:lnTo>
                    <a:pt x="615810" y="179298"/>
                  </a:lnTo>
                  <a:lnTo>
                    <a:pt x="615975" y="178663"/>
                  </a:lnTo>
                  <a:lnTo>
                    <a:pt x="616800" y="180060"/>
                  </a:lnTo>
                  <a:lnTo>
                    <a:pt x="616813" y="181838"/>
                  </a:lnTo>
                  <a:lnTo>
                    <a:pt x="616927" y="182473"/>
                  </a:lnTo>
                  <a:lnTo>
                    <a:pt x="617334" y="181330"/>
                  </a:lnTo>
                  <a:close/>
                </a:path>
                <a:path w="1000125" h="349884">
                  <a:moveTo>
                    <a:pt x="617778" y="181711"/>
                  </a:moveTo>
                  <a:lnTo>
                    <a:pt x="617664" y="180822"/>
                  </a:lnTo>
                  <a:lnTo>
                    <a:pt x="617562" y="181330"/>
                  </a:lnTo>
                  <a:lnTo>
                    <a:pt x="617778" y="181711"/>
                  </a:lnTo>
                  <a:close/>
                </a:path>
                <a:path w="1000125" h="349884">
                  <a:moveTo>
                    <a:pt x="618083" y="180187"/>
                  </a:moveTo>
                  <a:lnTo>
                    <a:pt x="617982" y="179552"/>
                  </a:lnTo>
                  <a:lnTo>
                    <a:pt x="617232" y="177393"/>
                  </a:lnTo>
                  <a:lnTo>
                    <a:pt x="616788" y="177063"/>
                  </a:lnTo>
                  <a:lnTo>
                    <a:pt x="617435" y="178790"/>
                  </a:lnTo>
                  <a:lnTo>
                    <a:pt x="617664" y="180822"/>
                  </a:lnTo>
                  <a:lnTo>
                    <a:pt x="618083" y="180187"/>
                  </a:lnTo>
                  <a:close/>
                </a:path>
                <a:path w="1000125" h="349884">
                  <a:moveTo>
                    <a:pt x="618959" y="181876"/>
                  </a:moveTo>
                  <a:lnTo>
                    <a:pt x="618807" y="181965"/>
                  </a:lnTo>
                  <a:lnTo>
                    <a:pt x="618909" y="182270"/>
                  </a:lnTo>
                  <a:lnTo>
                    <a:pt x="618959" y="181876"/>
                  </a:lnTo>
                  <a:close/>
                </a:path>
                <a:path w="1000125" h="349884">
                  <a:moveTo>
                    <a:pt x="619086" y="182727"/>
                  </a:moveTo>
                  <a:lnTo>
                    <a:pt x="619010" y="182537"/>
                  </a:lnTo>
                  <a:lnTo>
                    <a:pt x="618947" y="182397"/>
                  </a:lnTo>
                  <a:lnTo>
                    <a:pt x="618909" y="182270"/>
                  </a:lnTo>
                  <a:lnTo>
                    <a:pt x="618871" y="182689"/>
                  </a:lnTo>
                  <a:lnTo>
                    <a:pt x="619086" y="182727"/>
                  </a:lnTo>
                  <a:close/>
                </a:path>
                <a:path w="1000125" h="349884">
                  <a:moveTo>
                    <a:pt x="619290" y="181838"/>
                  </a:moveTo>
                  <a:lnTo>
                    <a:pt x="619036" y="181025"/>
                  </a:lnTo>
                  <a:lnTo>
                    <a:pt x="618959" y="181876"/>
                  </a:lnTo>
                  <a:lnTo>
                    <a:pt x="619099" y="181825"/>
                  </a:lnTo>
                  <a:lnTo>
                    <a:pt x="619290" y="181838"/>
                  </a:lnTo>
                  <a:close/>
                </a:path>
                <a:path w="1000125" h="349884">
                  <a:moveTo>
                    <a:pt x="620687" y="177965"/>
                  </a:moveTo>
                  <a:lnTo>
                    <a:pt x="619975" y="175895"/>
                  </a:lnTo>
                  <a:lnTo>
                    <a:pt x="618426" y="173672"/>
                  </a:lnTo>
                  <a:lnTo>
                    <a:pt x="617778" y="173824"/>
                  </a:lnTo>
                  <a:lnTo>
                    <a:pt x="618058" y="176123"/>
                  </a:lnTo>
                  <a:lnTo>
                    <a:pt x="617613" y="175488"/>
                  </a:lnTo>
                  <a:lnTo>
                    <a:pt x="617372" y="174612"/>
                  </a:lnTo>
                  <a:lnTo>
                    <a:pt x="617143" y="174002"/>
                  </a:lnTo>
                  <a:lnTo>
                    <a:pt x="617410" y="175729"/>
                  </a:lnTo>
                  <a:lnTo>
                    <a:pt x="618121" y="178625"/>
                  </a:lnTo>
                  <a:lnTo>
                    <a:pt x="619696" y="181432"/>
                  </a:lnTo>
                  <a:lnTo>
                    <a:pt x="618756" y="178193"/>
                  </a:lnTo>
                  <a:lnTo>
                    <a:pt x="619429" y="179425"/>
                  </a:lnTo>
                  <a:lnTo>
                    <a:pt x="618248" y="175590"/>
                  </a:lnTo>
                  <a:lnTo>
                    <a:pt x="618451" y="175082"/>
                  </a:lnTo>
                  <a:lnTo>
                    <a:pt x="619340" y="176339"/>
                  </a:lnTo>
                  <a:lnTo>
                    <a:pt x="619798" y="177533"/>
                  </a:lnTo>
                  <a:lnTo>
                    <a:pt x="619569" y="176657"/>
                  </a:lnTo>
                  <a:lnTo>
                    <a:pt x="620687" y="177965"/>
                  </a:lnTo>
                  <a:close/>
                </a:path>
                <a:path w="1000125" h="349884">
                  <a:moveTo>
                    <a:pt x="622198" y="178790"/>
                  </a:moveTo>
                  <a:lnTo>
                    <a:pt x="621969" y="177914"/>
                  </a:lnTo>
                  <a:lnTo>
                    <a:pt x="621042" y="176072"/>
                  </a:lnTo>
                  <a:lnTo>
                    <a:pt x="620864" y="176593"/>
                  </a:lnTo>
                  <a:lnTo>
                    <a:pt x="622007" y="179882"/>
                  </a:lnTo>
                  <a:lnTo>
                    <a:pt x="622198" y="178790"/>
                  </a:lnTo>
                  <a:close/>
                </a:path>
                <a:path w="1000125" h="349884">
                  <a:moveTo>
                    <a:pt x="731481" y="125361"/>
                  </a:moveTo>
                  <a:lnTo>
                    <a:pt x="731393" y="125171"/>
                  </a:lnTo>
                  <a:lnTo>
                    <a:pt x="731266" y="124891"/>
                  </a:lnTo>
                  <a:lnTo>
                    <a:pt x="731329" y="125171"/>
                  </a:lnTo>
                  <a:lnTo>
                    <a:pt x="731405" y="125387"/>
                  </a:lnTo>
                  <a:close/>
                </a:path>
                <a:path w="1000125" h="349884">
                  <a:moveTo>
                    <a:pt x="921283" y="16878"/>
                  </a:moveTo>
                  <a:lnTo>
                    <a:pt x="921067" y="16624"/>
                  </a:lnTo>
                  <a:lnTo>
                    <a:pt x="920915" y="16497"/>
                  </a:lnTo>
                  <a:lnTo>
                    <a:pt x="920940" y="16751"/>
                  </a:lnTo>
                  <a:lnTo>
                    <a:pt x="921080" y="16802"/>
                  </a:lnTo>
                  <a:lnTo>
                    <a:pt x="921283" y="16878"/>
                  </a:lnTo>
                  <a:close/>
                </a:path>
                <a:path w="1000125" h="349884">
                  <a:moveTo>
                    <a:pt x="926769" y="18465"/>
                  </a:moveTo>
                  <a:lnTo>
                    <a:pt x="926731" y="18122"/>
                  </a:lnTo>
                  <a:lnTo>
                    <a:pt x="926630" y="17830"/>
                  </a:lnTo>
                  <a:lnTo>
                    <a:pt x="926528" y="18097"/>
                  </a:lnTo>
                  <a:lnTo>
                    <a:pt x="926465" y="18364"/>
                  </a:lnTo>
                  <a:lnTo>
                    <a:pt x="926617" y="18630"/>
                  </a:lnTo>
                  <a:lnTo>
                    <a:pt x="926769" y="18465"/>
                  </a:lnTo>
                  <a:close/>
                </a:path>
                <a:path w="1000125" h="349884">
                  <a:moveTo>
                    <a:pt x="952360" y="10642"/>
                  </a:moveTo>
                  <a:lnTo>
                    <a:pt x="951293" y="9880"/>
                  </a:lnTo>
                  <a:lnTo>
                    <a:pt x="951649" y="10960"/>
                  </a:lnTo>
                  <a:lnTo>
                    <a:pt x="951941" y="10541"/>
                  </a:lnTo>
                  <a:lnTo>
                    <a:pt x="952360" y="10642"/>
                  </a:lnTo>
                  <a:close/>
                </a:path>
                <a:path w="1000125" h="349884">
                  <a:moveTo>
                    <a:pt x="952766" y="10922"/>
                  </a:moveTo>
                  <a:lnTo>
                    <a:pt x="952601" y="10744"/>
                  </a:lnTo>
                  <a:lnTo>
                    <a:pt x="952474" y="10655"/>
                  </a:lnTo>
                  <a:lnTo>
                    <a:pt x="952766" y="10922"/>
                  </a:lnTo>
                  <a:close/>
                </a:path>
                <a:path w="1000125" h="349884">
                  <a:moveTo>
                    <a:pt x="956106" y="5511"/>
                  </a:moveTo>
                  <a:lnTo>
                    <a:pt x="955916" y="5105"/>
                  </a:lnTo>
                  <a:lnTo>
                    <a:pt x="955751" y="4762"/>
                  </a:lnTo>
                  <a:lnTo>
                    <a:pt x="955649" y="4559"/>
                  </a:lnTo>
                  <a:lnTo>
                    <a:pt x="955776" y="4889"/>
                  </a:lnTo>
                  <a:lnTo>
                    <a:pt x="955941" y="5219"/>
                  </a:lnTo>
                  <a:lnTo>
                    <a:pt x="956106" y="5511"/>
                  </a:lnTo>
                  <a:close/>
                </a:path>
                <a:path w="1000125" h="349884">
                  <a:moveTo>
                    <a:pt x="962621" y="3695"/>
                  </a:moveTo>
                  <a:lnTo>
                    <a:pt x="962520" y="3314"/>
                  </a:lnTo>
                  <a:lnTo>
                    <a:pt x="962406" y="2832"/>
                  </a:lnTo>
                  <a:lnTo>
                    <a:pt x="962291" y="2298"/>
                  </a:lnTo>
                  <a:lnTo>
                    <a:pt x="962406" y="3784"/>
                  </a:lnTo>
                  <a:lnTo>
                    <a:pt x="962621" y="3695"/>
                  </a:lnTo>
                  <a:close/>
                </a:path>
                <a:path w="1000125" h="349884">
                  <a:moveTo>
                    <a:pt x="971854" y="4013"/>
                  </a:moveTo>
                  <a:lnTo>
                    <a:pt x="971524" y="2844"/>
                  </a:lnTo>
                  <a:lnTo>
                    <a:pt x="971461" y="2247"/>
                  </a:lnTo>
                  <a:lnTo>
                    <a:pt x="971562" y="1968"/>
                  </a:lnTo>
                  <a:lnTo>
                    <a:pt x="971334" y="1447"/>
                  </a:lnTo>
                  <a:lnTo>
                    <a:pt x="971067" y="838"/>
                  </a:lnTo>
                  <a:lnTo>
                    <a:pt x="970737" y="50"/>
                  </a:lnTo>
                  <a:lnTo>
                    <a:pt x="970495" y="0"/>
                  </a:lnTo>
                  <a:lnTo>
                    <a:pt x="971461" y="2781"/>
                  </a:lnTo>
                  <a:lnTo>
                    <a:pt x="971854" y="4013"/>
                  </a:lnTo>
                  <a:close/>
                </a:path>
                <a:path w="1000125" h="349884">
                  <a:moveTo>
                    <a:pt x="992200" y="9728"/>
                  </a:moveTo>
                  <a:lnTo>
                    <a:pt x="992162" y="9296"/>
                  </a:lnTo>
                  <a:lnTo>
                    <a:pt x="992111" y="9486"/>
                  </a:lnTo>
                  <a:lnTo>
                    <a:pt x="992035" y="9639"/>
                  </a:lnTo>
                  <a:lnTo>
                    <a:pt x="991958" y="9766"/>
                  </a:lnTo>
                  <a:lnTo>
                    <a:pt x="992124" y="10287"/>
                  </a:lnTo>
                  <a:lnTo>
                    <a:pt x="992200" y="10071"/>
                  </a:lnTo>
                  <a:lnTo>
                    <a:pt x="992200" y="9728"/>
                  </a:lnTo>
                  <a:close/>
                </a:path>
                <a:path w="1000125" h="349884">
                  <a:moveTo>
                    <a:pt x="998245" y="4495"/>
                  </a:moveTo>
                  <a:lnTo>
                    <a:pt x="997712" y="2349"/>
                  </a:lnTo>
                  <a:lnTo>
                    <a:pt x="996226" y="50"/>
                  </a:lnTo>
                  <a:lnTo>
                    <a:pt x="995502" y="190"/>
                  </a:lnTo>
                  <a:lnTo>
                    <a:pt x="995565" y="2540"/>
                  </a:lnTo>
                  <a:lnTo>
                    <a:pt x="995146" y="1892"/>
                  </a:lnTo>
                  <a:lnTo>
                    <a:pt x="994981" y="990"/>
                  </a:lnTo>
                  <a:lnTo>
                    <a:pt x="994791" y="368"/>
                  </a:lnTo>
                  <a:lnTo>
                    <a:pt x="994892" y="2120"/>
                  </a:lnTo>
                  <a:lnTo>
                    <a:pt x="995362" y="5105"/>
                  </a:lnTo>
                  <a:lnTo>
                    <a:pt x="996772" y="7975"/>
                  </a:lnTo>
                  <a:lnTo>
                    <a:pt x="996099" y="4673"/>
                  </a:lnTo>
                  <a:lnTo>
                    <a:pt x="996696" y="5918"/>
                  </a:lnTo>
                  <a:lnTo>
                    <a:pt x="995845" y="2019"/>
                  </a:lnTo>
                  <a:lnTo>
                    <a:pt x="996111" y="1485"/>
                  </a:lnTo>
                  <a:lnTo>
                    <a:pt x="996962" y="2781"/>
                  </a:lnTo>
                  <a:lnTo>
                    <a:pt x="997331" y="4013"/>
                  </a:lnTo>
                  <a:lnTo>
                    <a:pt x="997178" y="3124"/>
                  </a:lnTo>
                  <a:lnTo>
                    <a:pt x="998245" y="4495"/>
                  </a:lnTo>
                  <a:close/>
                </a:path>
                <a:path w="1000125" h="349884">
                  <a:moveTo>
                    <a:pt x="999820" y="5359"/>
                  </a:moveTo>
                  <a:lnTo>
                    <a:pt x="999655" y="4457"/>
                  </a:lnTo>
                  <a:lnTo>
                    <a:pt x="998867" y="2552"/>
                  </a:lnTo>
                  <a:lnTo>
                    <a:pt x="998575" y="3098"/>
                  </a:lnTo>
                  <a:lnTo>
                    <a:pt x="999490" y="6451"/>
                  </a:lnTo>
                  <a:lnTo>
                    <a:pt x="999820" y="535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9331027" y="850143"/>
              <a:ext cx="709295" cy="298450"/>
            </a:xfrm>
            <a:custGeom>
              <a:avLst/>
              <a:gdLst/>
              <a:ahLst/>
              <a:cxnLst/>
              <a:rect l="l" t="t" r="r" b="b"/>
              <a:pathLst>
                <a:path w="709294" h="298450">
                  <a:moveTo>
                    <a:pt x="2819" y="285559"/>
                  </a:moveTo>
                  <a:lnTo>
                    <a:pt x="2133" y="284048"/>
                  </a:lnTo>
                  <a:lnTo>
                    <a:pt x="2755" y="285762"/>
                  </a:lnTo>
                  <a:lnTo>
                    <a:pt x="2819" y="285559"/>
                  </a:lnTo>
                  <a:close/>
                </a:path>
                <a:path w="709294" h="298450">
                  <a:moveTo>
                    <a:pt x="6692" y="279869"/>
                  </a:moveTo>
                  <a:lnTo>
                    <a:pt x="6515" y="279107"/>
                  </a:lnTo>
                  <a:lnTo>
                    <a:pt x="6692" y="279869"/>
                  </a:lnTo>
                  <a:close/>
                </a:path>
                <a:path w="709294" h="298450">
                  <a:moveTo>
                    <a:pt x="13665" y="296887"/>
                  </a:moveTo>
                  <a:lnTo>
                    <a:pt x="13271" y="294347"/>
                  </a:lnTo>
                  <a:lnTo>
                    <a:pt x="11366" y="293090"/>
                  </a:lnTo>
                  <a:lnTo>
                    <a:pt x="12306" y="294347"/>
                  </a:lnTo>
                  <a:lnTo>
                    <a:pt x="12484" y="296887"/>
                  </a:lnTo>
                  <a:lnTo>
                    <a:pt x="13665" y="296887"/>
                  </a:lnTo>
                  <a:close/>
                </a:path>
                <a:path w="709294" h="298450">
                  <a:moveTo>
                    <a:pt x="18491" y="294462"/>
                  </a:moveTo>
                  <a:lnTo>
                    <a:pt x="18402" y="294271"/>
                  </a:lnTo>
                  <a:lnTo>
                    <a:pt x="18275" y="293992"/>
                  </a:lnTo>
                  <a:lnTo>
                    <a:pt x="18338" y="294271"/>
                  </a:lnTo>
                  <a:lnTo>
                    <a:pt x="18415" y="294487"/>
                  </a:lnTo>
                  <a:close/>
                </a:path>
                <a:path w="709294" h="298450">
                  <a:moveTo>
                    <a:pt x="33528" y="289267"/>
                  </a:moveTo>
                  <a:lnTo>
                    <a:pt x="32372" y="287997"/>
                  </a:lnTo>
                  <a:lnTo>
                    <a:pt x="33515" y="289445"/>
                  </a:lnTo>
                  <a:lnTo>
                    <a:pt x="33528" y="289267"/>
                  </a:lnTo>
                  <a:close/>
                </a:path>
                <a:path w="709294" h="298450">
                  <a:moveTo>
                    <a:pt x="34455" y="290537"/>
                  </a:moveTo>
                  <a:lnTo>
                    <a:pt x="33515" y="289445"/>
                  </a:lnTo>
                  <a:lnTo>
                    <a:pt x="33375" y="291807"/>
                  </a:lnTo>
                  <a:lnTo>
                    <a:pt x="34455" y="290537"/>
                  </a:lnTo>
                  <a:close/>
                </a:path>
                <a:path w="709294" h="298450">
                  <a:moveTo>
                    <a:pt x="37541" y="281330"/>
                  </a:moveTo>
                  <a:lnTo>
                    <a:pt x="37249" y="280377"/>
                  </a:lnTo>
                  <a:lnTo>
                    <a:pt x="37363" y="281114"/>
                  </a:lnTo>
                  <a:lnTo>
                    <a:pt x="37541" y="281330"/>
                  </a:lnTo>
                  <a:close/>
                </a:path>
                <a:path w="709294" h="298450">
                  <a:moveTo>
                    <a:pt x="37782" y="281647"/>
                  </a:moveTo>
                  <a:lnTo>
                    <a:pt x="37541" y="281330"/>
                  </a:lnTo>
                  <a:lnTo>
                    <a:pt x="37630" y="281647"/>
                  </a:lnTo>
                  <a:lnTo>
                    <a:pt x="37782" y="281647"/>
                  </a:lnTo>
                  <a:close/>
                </a:path>
                <a:path w="709294" h="298450">
                  <a:moveTo>
                    <a:pt x="38100" y="279565"/>
                  </a:moveTo>
                  <a:lnTo>
                    <a:pt x="36664" y="277837"/>
                  </a:lnTo>
                  <a:lnTo>
                    <a:pt x="37795" y="280377"/>
                  </a:lnTo>
                  <a:lnTo>
                    <a:pt x="38100" y="279565"/>
                  </a:lnTo>
                  <a:close/>
                </a:path>
                <a:path w="709294" h="298450">
                  <a:moveTo>
                    <a:pt x="38785" y="280377"/>
                  </a:moveTo>
                  <a:lnTo>
                    <a:pt x="38201" y="279260"/>
                  </a:lnTo>
                  <a:lnTo>
                    <a:pt x="38100" y="279565"/>
                  </a:lnTo>
                  <a:lnTo>
                    <a:pt x="38785" y="280377"/>
                  </a:lnTo>
                  <a:close/>
                </a:path>
                <a:path w="709294" h="298450">
                  <a:moveTo>
                    <a:pt x="39230" y="283210"/>
                  </a:moveTo>
                  <a:lnTo>
                    <a:pt x="38722" y="282536"/>
                  </a:lnTo>
                  <a:lnTo>
                    <a:pt x="38239" y="281749"/>
                  </a:lnTo>
                  <a:lnTo>
                    <a:pt x="37795" y="280962"/>
                  </a:lnTo>
                  <a:lnTo>
                    <a:pt x="38773" y="282816"/>
                  </a:lnTo>
                  <a:lnTo>
                    <a:pt x="38049" y="283972"/>
                  </a:lnTo>
                  <a:lnTo>
                    <a:pt x="39230" y="283210"/>
                  </a:lnTo>
                  <a:close/>
                </a:path>
                <a:path w="709294" h="298450">
                  <a:moveTo>
                    <a:pt x="41910" y="285457"/>
                  </a:moveTo>
                  <a:lnTo>
                    <a:pt x="37795" y="280377"/>
                  </a:lnTo>
                  <a:lnTo>
                    <a:pt x="41135" y="285457"/>
                  </a:lnTo>
                  <a:lnTo>
                    <a:pt x="41910" y="285457"/>
                  </a:lnTo>
                  <a:close/>
                </a:path>
                <a:path w="709294" h="298450">
                  <a:moveTo>
                    <a:pt x="44348" y="254279"/>
                  </a:moveTo>
                  <a:lnTo>
                    <a:pt x="44221" y="253707"/>
                  </a:lnTo>
                  <a:lnTo>
                    <a:pt x="44348" y="254279"/>
                  </a:lnTo>
                  <a:close/>
                </a:path>
                <a:path w="709294" h="298450">
                  <a:moveTo>
                    <a:pt x="44475" y="258787"/>
                  </a:moveTo>
                  <a:close/>
                </a:path>
                <a:path w="709294" h="298450">
                  <a:moveTo>
                    <a:pt x="65989" y="274027"/>
                  </a:moveTo>
                  <a:lnTo>
                    <a:pt x="63919" y="271487"/>
                  </a:lnTo>
                  <a:lnTo>
                    <a:pt x="64643" y="272757"/>
                  </a:lnTo>
                  <a:lnTo>
                    <a:pt x="64681" y="274027"/>
                  </a:lnTo>
                  <a:lnTo>
                    <a:pt x="65989" y="274027"/>
                  </a:lnTo>
                  <a:close/>
                </a:path>
                <a:path w="709294" h="298450">
                  <a:moveTo>
                    <a:pt x="82842" y="235585"/>
                  </a:moveTo>
                  <a:lnTo>
                    <a:pt x="82829" y="234391"/>
                  </a:lnTo>
                  <a:lnTo>
                    <a:pt x="82384" y="235585"/>
                  </a:lnTo>
                  <a:lnTo>
                    <a:pt x="82842" y="235585"/>
                  </a:lnTo>
                  <a:close/>
                </a:path>
                <a:path w="709294" h="298450">
                  <a:moveTo>
                    <a:pt x="87947" y="262255"/>
                  </a:moveTo>
                  <a:lnTo>
                    <a:pt x="87642" y="261594"/>
                  </a:lnTo>
                  <a:lnTo>
                    <a:pt x="87718" y="262255"/>
                  </a:lnTo>
                  <a:lnTo>
                    <a:pt x="87947" y="262255"/>
                  </a:lnTo>
                  <a:close/>
                </a:path>
                <a:path w="709294" h="298450">
                  <a:moveTo>
                    <a:pt x="89763" y="260235"/>
                  </a:moveTo>
                  <a:lnTo>
                    <a:pt x="89700" y="259892"/>
                  </a:lnTo>
                  <a:lnTo>
                    <a:pt x="89585" y="260337"/>
                  </a:lnTo>
                  <a:lnTo>
                    <a:pt x="89712" y="260350"/>
                  </a:lnTo>
                  <a:close/>
                </a:path>
                <a:path w="709294" h="298450">
                  <a:moveTo>
                    <a:pt x="93751" y="260057"/>
                  </a:moveTo>
                  <a:close/>
                </a:path>
                <a:path w="709294" h="298450">
                  <a:moveTo>
                    <a:pt x="93954" y="258787"/>
                  </a:moveTo>
                  <a:lnTo>
                    <a:pt x="93700" y="258140"/>
                  </a:lnTo>
                  <a:lnTo>
                    <a:pt x="93738" y="259956"/>
                  </a:lnTo>
                  <a:lnTo>
                    <a:pt x="93954" y="258787"/>
                  </a:lnTo>
                  <a:close/>
                </a:path>
                <a:path w="709294" h="298450">
                  <a:moveTo>
                    <a:pt x="102527" y="253072"/>
                  </a:moveTo>
                  <a:lnTo>
                    <a:pt x="102006" y="251853"/>
                  </a:lnTo>
                  <a:lnTo>
                    <a:pt x="102196" y="253707"/>
                  </a:lnTo>
                  <a:lnTo>
                    <a:pt x="102527" y="253072"/>
                  </a:lnTo>
                  <a:close/>
                </a:path>
                <a:path w="709294" h="298450">
                  <a:moveTo>
                    <a:pt x="103327" y="254977"/>
                  </a:moveTo>
                  <a:lnTo>
                    <a:pt x="102857" y="252437"/>
                  </a:lnTo>
                  <a:lnTo>
                    <a:pt x="102527" y="253072"/>
                  </a:lnTo>
                  <a:lnTo>
                    <a:pt x="103327" y="254977"/>
                  </a:lnTo>
                  <a:close/>
                </a:path>
                <a:path w="709294" h="298450">
                  <a:moveTo>
                    <a:pt x="145186" y="218186"/>
                  </a:moveTo>
                  <a:lnTo>
                    <a:pt x="144919" y="216789"/>
                  </a:lnTo>
                  <a:lnTo>
                    <a:pt x="145186" y="218186"/>
                  </a:lnTo>
                  <a:close/>
                </a:path>
                <a:path w="709294" h="298450">
                  <a:moveTo>
                    <a:pt x="145237" y="238467"/>
                  </a:moveTo>
                  <a:close/>
                </a:path>
                <a:path w="709294" h="298450">
                  <a:moveTo>
                    <a:pt x="145656" y="213067"/>
                  </a:moveTo>
                  <a:lnTo>
                    <a:pt x="145034" y="213067"/>
                  </a:lnTo>
                  <a:lnTo>
                    <a:pt x="143713" y="214337"/>
                  </a:lnTo>
                  <a:lnTo>
                    <a:pt x="144195" y="215607"/>
                  </a:lnTo>
                  <a:lnTo>
                    <a:pt x="144195" y="214337"/>
                  </a:lnTo>
                  <a:lnTo>
                    <a:pt x="144691" y="215607"/>
                  </a:lnTo>
                  <a:lnTo>
                    <a:pt x="144919" y="216789"/>
                  </a:lnTo>
                  <a:lnTo>
                    <a:pt x="145567" y="214337"/>
                  </a:lnTo>
                  <a:lnTo>
                    <a:pt x="145656" y="213067"/>
                  </a:lnTo>
                  <a:close/>
                </a:path>
                <a:path w="709294" h="298450">
                  <a:moveTo>
                    <a:pt x="146380" y="239737"/>
                  </a:moveTo>
                  <a:lnTo>
                    <a:pt x="145770" y="238467"/>
                  </a:lnTo>
                  <a:lnTo>
                    <a:pt x="145237" y="238467"/>
                  </a:lnTo>
                  <a:lnTo>
                    <a:pt x="145846" y="239737"/>
                  </a:lnTo>
                  <a:lnTo>
                    <a:pt x="146380" y="239737"/>
                  </a:lnTo>
                  <a:close/>
                </a:path>
                <a:path w="709294" h="298450">
                  <a:moveTo>
                    <a:pt x="148945" y="213029"/>
                  </a:moveTo>
                  <a:lnTo>
                    <a:pt x="148082" y="211607"/>
                  </a:lnTo>
                  <a:lnTo>
                    <a:pt x="147066" y="210883"/>
                  </a:lnTo>
                  <a:lnTo>
                    <a:pt x="147332" y="212534"/>
                  </a:lnTo>
                  <a:lnTo>
                    <a:pt x="147891" y="212534"/>
                  </a:lnTo>
                  <a:lnTo>
                    <a:pt x="148869" y="213525"/>
                  </a:lnTo>
                  <a:lnTo>
                    <a:pt x="148945" y="213029"/>
                  </a:lnTo>
                  <a:close/>
                </a:path>
                <a:path w="709294" h="298450">
                  <a:moveTo>
                    <a:pt x="155943" y="213906"/>
                  </a:moveTo>
                  <a:lnTo>
                    <a:pt x="155740" y="213067"/>
                  </a:lnTo>
                  <a:lnTo>
                    <a:pt x="155117" y="211797"/>
                  </a:lnTo>
                  <a:lnTo>
                    <a:pt x="154724" y="211797"/>
                  </a:lnTo>
                  <a:lnTo>
                    <a:pt x="155943" y="213906"/>
                  </a:lnTo>
                  <a:close/>
                </a:path>
                <a:path w="709294" h="298450">
                  <a:moveTo>
                    <a:pt x="156387" y="214337"/>
                  </a:moveTo>
                  <a:lnTo>
                    <a:pt x="155752" y="213067"/>
                  </a:lnTo>
                  <a:lnTo>
                    <a:pt x="156387" y="214337"/>
                  </a:lnTo>
                  <a:close/>
                </a:path>
                <a:path w="709294" h="298450">
                  <a:moveTo>
                    <a:pt x="156679" y="215163"/>
                  </a:moveTo>
                  <a:lnTo>
                    <a:pt x="155943" y="213906"/>
                  </a:lnTo>
                  <a:lnTo>
                    <a:pt x="156375" y="215607"/>
                  </a:lnTo>
                  <a:lnTo>
                    <a:pt x="156679" y="215163"/>
                  </a:lnTo>
                  <a:close/>
                </a:path>
                <a:path w="709294" h="298450">
                  <a:moveTo>
                    <a:pt x="169341" y="204228"/>
                  </a:moveTo>
                  <a:lnTo>
                    <a:pt x="168821" y="203987"/>
                  </a:lnTo>
                  <a:lnTo>
                    <a:pt x="168960" y="204177"/>
                  </a:lnTo>
                  <a:lnTo>
                    <a:pt x="169049" y="204304"/>
                  </a:lnTo>
                  <a:lnTo>
                    <a:pt x="169176" y="204482"/>
                  </a:lnTo>
                  <a:lnTo>
                    <a:pt x="169341" y="204228"/>
                  </a:lnTo>
                  <a:close/>
                </a:path>
                <a:path w="709294" h="298450">
                  <a:moveTo>
                    <a:pt x="170675" y="203339"/>
                  </a:moveTo>
                  <a:lnTo>
                    <a:pt x="169341" y="199872"/>
                  </a:lnTo>
                  <a:lnTo>
                    <a:pt x="169113" y="201041"/>
                  </a:lnTo>
                  <a:lnTo>
                    <a:pt x="170535" y="204025"/>
                  </a:lnTo>
                  <a:lnTo>
                    <a:pt x="170675" y="203339"/>
                  </a:lnTo>
                  <a:close/>
                </a:path>
                <a:path w="709294" h="298450">
                  <a:moveTo>
                    <a:pt x="174815" y="227037"/>
                  </a:moveTo>
                  <a:lnTo>
                    <a:pt x="174675" y="226809"/>
                  </a:lnTo>
                  <a:lnTo>
                    <a:pt x="174675" y="227037"/>
                  </a:lnTo>
                  <a:lnTo>
                    <a:pt x="174815" y="227037"/>
                  </a:lnTo>
                  <a:close/>
                </a:path>
                <a:path w="709294" h="298450">
                  <a:moveTo>
                    <a:pt x="175653" y="201282"/>
                  </a:moveTo>
                  <a:lnTo>
                    <a:pt x="175552" y="200520"/>
                  </a:lnTo>
                  <a:lnTo>
                    <a:pt x="175463" y="201002"/>
                  </a:lnTo>
                  <a:lnTo>
                    <a:pt x="175653" y="201282"/>
                  </a:lnTo>
                  <a:close/>
                </a:path>
                <a:path w="709294" h="298450">
                  <a:moveTo>
                    <a:pt x="175933" y="205447"/>
                  </a:moveTo>
                  <a:lnTo>
                    <a:pt x="175717" y="204177"/>
                  </a:lnTo>
                  <a:lnTo>
                    <a:pt x="175552" y="204177"/>
                  </a:lnTo>
                  <a:lnTo>
                    <a:pt x="175933" y="205447"/>
                  </a:lnTo>
                  <a:close/>
                </a:path>
                <a:path w="709294" h="298450">
                  <a:moveTo>
                    <a:pt x="176022" y="201002"/>
                  </a:moveTo>
                  <a:lnTo>
                    <a:pt x="175641" y="200660"/>
                  </a:lnTo>
                  <a:lnTo>
                    <a:pt x="175780" y="200875"/>
                  </a:lnTo>
                  <a:lnTo>
                    <a:pt x="176022" y="201002"/>
                  </a:lnTo>
                  <a:close/>
                </a:path>
                <a:path w="709294" h="298450">
                  <a:moveTo>
                    <a:pt x="179984" y="224472"/>
                  </a:moveTo>
                  <a:lnTo>
                    <a:pt x="179387" y="223596"/>
                  </a:lnTo>
                  <a:lnTo>
                    <a:pt x="178943" y="223126"/>
                  </a:lnTo>
                  <a:lnTo>
                    <a:pt x="178574" y="222859"/>
                  </a:lnTo>
                  <a:lnTo>
                    <a:pt x="178612" y="223088"/>
                  </a:lnTo>
                  <a:lnTo>
                    <a:pt x="178638" y="223291"/>
                  </a:lnTo>
                  <a:lnTo>
                    <a:pt x="178727" y="223621"/>
                  </a:lnTo>
                  <a:lnTo>
                    <a:pt x="179984" y="224472"/>
                  </a:lnTo>
                  <a:close/>
                </a:path>
                <a:path w="709294" h="298450">
                  <a:moveTo>
                    <a:pt x="182079" y="195453"/>
                  </a:moveTo>
                  <a:lnTo>
                    <a:pt x="181952" y="195186"/>
                  </a:lnTo>
                  <a:lnTo>
                    <a:pt x="181775" y="194868"/>
                  </a:lnTo>
                  <a:lnTo>
                    <a:pt x="181406" y="194348"/>
                  </a:lnTo>
                  <a:lnTo>
                    <a:pt x="181635" y="194805"/>
                  </a:lnTo>
                  <a:lnTo>
                    <a:pt x="181851" y="195148"/>
                  </a:lnTo>
                  <a:lnTo>
                    <a:pt x="182079" y="195453"/>
                  </a:lnTo>
                  <a:close/>
                </a:path>
                <a:path w="709294" h="298450">
                  <a:moveTo>
                    <a:pt x="184505" y="222631"/>
                  </a:moveTo>
                  <a:lnTo>
                    <a:pt x="183184" y="222681"/>
                  </a:lnTo>
                  <a:lnTo>
                    <a:pt x="183616" y="222821"/>
                  </a:lnTo>
                  <a:lnTo>
                    <a:pt x="184086" y="222796"/>
                  </a:lnTo>
                  <a:lnTo>
                    <a:pt x="184505" y="222631"/>
                  </a:lnTo>
                  <a:close/>
                </a:path>
                <a:path w="709294" h="298450">
                  <a:moveTo>
                    <a:pt x="190652" y="193382"/>
                  </a:moveTo>
                  <a:lnTo>
                    <a:pt x="190411" y="192747"/>
                  </a:lnTo>
                  <a:lnTo>
                    <a:pt x="188950" y="188937"/>
                  </a:lnTo>
                  <a:lnTo>
                    <a:pt x="188468" y="191477"/>
                  </a:lnTo>
                  <a:lnTo>
                    <a:pt x="189611" y="193738"/>
                  </a:lnTo>
                  <a:lnTo>
                    <a:pt x="189636" y="195287"/>
                  </a:lnTo>
                  <a:lnTo>
                    <a:pt x="190309" y="194017"/>
                  </a:lnTo>
                  <a:lnTo>
                    <a:pt x="190652" y="193382"/>
                  </a:lnTo>
                  <a:close/>
                </a:path>
                <a:path w="709294" h="298450">
                  <a:moveTo>
                    <a:pt x="190995" y="192747"/>
                  </a:moveTo>
                  <a:lnTo>
                    <a:pt x="190652" y="193382"/>
                  </a:lnTo>
                  <a:lnTo>
                    <a:pt x="190893" y="194017"/>
                  </a:lnTo>
                  <a:lnTo>
                    <a:pt x="190995" y="192747"/>
                  </a:lnTo>
                  <a:close/>
                </a:path>
                <a:path w="709294" h="298450">
                  <a:moveTo>
                    <a:pt x="192392" y="197535"/>
                  </a:moveTo>
                  <a:lnTo>
                    <a:pt x="192354" y="196824"/>
                  </a:lnTo>
                  <a:lnTo>
                    <a:pt x="192239" y="196557"/>
                  </a:lnTo>
                  <a:lnTo>
                    <a:pt x="192392" y="197535"/>
                  </a:lnTo>
                  <a:close/>
                </a:path>
                <a:path w="709294" h="298450">
                  <a:moveTo>
                    <a:pt x="196367" y="192824"/>
                  </a:moveTo>
                  <a:lnTo>
                    <a:pt x="195884" y="192595"/>
                  </a:lnTo>
                  <a:lnTo>
                    <a:pt x="196126" y="192798"/>
                  </a:lnTo>
                  <a:lnTo>
                    <a:pt x="196253" y="192836"/>
                  </a:lnTo>
                  <a:close/>
                </a:path>
                <a:path w="709294" h="298450">
                  <a:moveTo>
                    <a:pt x="196494" y="216877"/>
                  </a:moveTo>
                  <a:lnTo>
                    <a:pt x="195846" y="215404"/>
                  </a:lnTo>
                  <a:lnTo>
                    <a:pt x="195859" y="215607"/>
                  </a:lnTo>
                  <a:lnTo>
                    <a:pt x="195503" y="216255"/>
                  </a:lnTo>
                  <a:lnTo>
                    <a:pt x="196494" y="216877"/>
                  </a:lnTo>
                  <a:close/>
                </a:path>
                <a:path w="709294" h="298450">
                  <a:moveTo>
                    <a:pt x="196659" y="196557"/>
                  </a:moveTo>
                  <a:lnTo>
                    <a:pt x="196418" y="195287"/>
                  </a:lnTo>
                  <a:lnTo>
                    <a:pt x="196062" y="195287"/>
                  </a:lnTo>
                  <a:lnTo>
                    <a:pt x="196659" y="196557"/>
                  </a:lnTo>
                  <a:close/>
                </a:path>
                <a:path w="709294" h="298450">
                  <a:moveTo>
                    <a:pt x="197078" y="188556"/>
                  </a:moveTo>
                  <a:lnTo>
                    <a:pt x="196786" y="187667"/>
                  </a:lnTo>
                  <a:lnTo>
                    <a:pt x="196265" y="187667"/>
                  </a:lnTo>
                  <a:lnTo>
                    <a:pt x="197078" y="188556"/>
                  </a:lnTo>
                  <a:close/>
                </a:path>
                <a:path w="709294" h="298450">
                  <a:moveTo>
                    <a:pt x="198882" y="185115"/>
                  </a:moveTo>
                  <a:lnTo>
                    <a:pt x="198742" y="185470"/>
                  </a:lnTo>
                  <a:lnTo>
                    <a:pt x="198882" y="185115"/>
                  </a:lnTo>
                  <a:close/>
                </a:path>
                <a:path w="709294" h="298450">
                  <a:moveTo>
                    <a:pt x="199859" y="186397"/>
                  </a:moveTo>
                  <a:lnTo>
                    <a:pt x="199224" y="187147"/>
                  </a:lnTo>
                  <a:lnTo>
                    <a:pt x="199440" y="187667"/>
                  </a:lnTo>
                  <a:lnTo>
                    <a:pt x="199758" y="187667"/>
                  </a:lnTo>
                  <a:lnTo>
                    <a:pt x="199859" y="186397"/>
                  </a:lnTo>
                  <a:close/>
                </a:path>
                <a:path w="709294" h="298450">
                  <a:moveTo>
                    <a:pt x="203949" y="211010"/>
                  </a:moveTo>
                  <a:lnTo>
                    <a:pt x="203847" y="211188"/>
                  </a:lnTo>
                  <a:lnTo>
                    <a:pt x="203708" y="211861"/>
                  </a:lnTo>
                  <a:lnTo>
                    <a:pt x="203860" y="211556"/>
                  </a:lnTo>
                  <a:lnTo>
                    <a:pt x="203949" y="211010"/>
                  </a:lnTo>
                  <a:close/>
                </a:path>
                <a:path w="709294" h="298450">
                  <a:moveTo>
                    <a:pt x="210642" y="206717"/>
                  </a:moveTo>
                  <a:lnTo>
                    <a:pt x="210578" y="206540"/>
                  </a:lnTo>
                  <a:lnTo>
                    <a:pt x="210337" y="206717"/>
                  </a:lnTo>
                  <a:lnTo>
                    <a:pt x="210642" y="206717"/>
                  </a:lnTo>
                  <a:close/>
                </a:path>
                <a:path w="709294" h="298450">
                  <a:moveTo>
                    <a:pt x="218186" y="200367"/>
                  </a:moveTo>
                  <a:lnTo>
                    <a:pt x="218020" y="200367"/>
                  </a:lnTo>
                  <a:lnTo>
                    <a:pt x="218173" y="200507"/>
                  </a:lnTo>
                  <a:lnTo>
                    <a:pt x="218186" y="200367"/>
                  </a:lnTo>
                  <a:close/>
                </a:path>
                <a:path w="709294" h="298450">
                  <a:moveTo>
                    <a:pt x="218808" y="179692"/>
                  </a:moveTo>
                  <a:lnTo>
                    <a:pt x="218249" y="180962"/>
                  </a:lnTo>
                  <a:lnTo>
                    <a:pt x="218706" y="180149"/>
                  </a:lnTo>
                  <a:lnTo>
                    <a:pt x="218808" y="179692"/>
                  </a:lnTo>
                  <a:close/>
                </a:path>
                <a:path w="709294" h="298450">
                  <a:moveTo>
                    <a:pt x="218922" y="184378"/>
                  </a:moveTo>
                  <a:lnTo>
                    <a:pt x="217741" y="182587"/>
                  </a:lnTo>
                  <a:lnTo>
                    <a:pt x="218071" y="185127"/>
                  </a:lnTo>
                  <a:lnTo>
                    <a:pt x="218922" y="184378"/>
                  </a:lnTo>
                  <a:close/>
                </a:path>
                <a:path w="709294" h="298450">
                  <a:moveTo>
                    <a:pt x="219519" y="201637"/>
                  </a:moveTo>
                  <a:lnTo>
                    <a:pt x="218173" y="200507"/>
                  </a:lnTo>
                  <a:lnTo>
                    <a:pt x="218084" y="202907"/>
                  </a:lnTo>
                  <a:lnTo>
                    <a:pt x="219519" y="201637"/>
                  </a:lnTo>
                  <a:close/>
                </a:path>
                <a:path w="709294" h="298450">
                  <a:moveTo>
                    <a:pt x="219875" y="198780"/>
                  </a:moveTo>
                  <a:lnTo>
                    <a:pt x="219532" y="198716"/>
                  </a:lnTo>
                  <a:lnTo>
                    <a:pt x="219100" y="198551"/>
                  </a:lnTo>
                  <a:lnTo>
                    <a:pt x="218986" y="199072"/>
                  </a:lnTo>
                  <a:lnTo>
                    <a:pt x="219532" y="199491"/>
                  </a:lnTo>
                  <a:lnTo>
                    <a:pt x="219760" y="199263"/>
                  </a:lnTo>
                  <a:lnTo>
                    <a:pt x="219875" y="198780"/>
                  </a:lnTo>
                  <a:close/>
                </a:path>
                <a:path w="709294" h="298450">
                  <a:moveTo>
                    <a:pt x="219964" y="185953"/>
                  </a:moveTo>
                  <a:lnTo>
                    <a:pt x="219506" y="183857"/>
                  </a:lnTo>
                  <a:lnTo>
                    <a:pt x="218922" y="184378"/>
                  </a:lnTo>
                  <a:lnTo>
                    <a:pt x="219964" y="185953"/>
                  </a:lnTo>
                  <a:close/>
                </a:path>
                <a:path w="709294" h="298450">
                  <a:moveTo>
                    <a:pt x="220573" y="198805"/>
                  </a:moveTo>
                  <a:lnTo>
                    <a:pt x="219964" y="197256"/>
                  </a:lnTo>
                  <a:lnTo>
                    <a:pt x="219964" y="197827"/>
                  </a:lnTo>
                  <a:lnTo>
                    <a:pt x="219964" y="198386"/>
                  </a:lnTo>
                  <a:lnTo>
                    <a:pt x="219875" y="198780"/>
                  </a:lnTo>
                  <a:lnTo>
                    <a:pt x="220281" y="198856"/>
                  </a:lnTo>
                  <a:lnTo>
                    <a:pt x="220573" y="198805"/>
                  </a:lnTo>
                  <a:close/>
                </a:path>
                <a:path w="709294" h="298450">
                  <a:moveTo>
                    <a:pt x="224993" y="199097"/>
                  </a:moveTo>
                  <a:lnTo>
                    <a:pt x="224764" y="197827"/>
                  </a:lnTo>
                  <a:lnTo>
                    <a:pt x="224637" y="197599"/>
                  </a:lnTo>
                  <a:lnTo>
                    <a:pt x="224993" y="199097"/>
                  </a:lnTo>
                  <a:close/>
                </a:path>
                <a:path w="709294" h="298450">
                  <a:moveTo>
                    <a:pt x="229120" y="179908"/>
                  </a:moveTo>
                  <a:lnTo>
                    <a:pt x="228790" y="178955"/>
                  </a:lnTo>
                  <a:lnTo>
                    <a:pt x="228371" y="179527"/>
                  </a:lnTo>
                  <a:lnTo>
                    <a:pt x="229120" y="179908"/>
                  </a:lnTo>
                  <a:close/>
                </a:path>
                <a:path w="709294" h="298450">
                  <a:moveTo>
                    <a:pt x="229679" y="181483"/>
                  </a:moveTo>
                  <a:lnTo>
                    <a:pt x="229158" y="179920"/>
                  </a:lnTo>
                  <a:lnTo>
                    <a:pt x="229679" y="181483"/>
                  </a:lnTo>
                  <a:close/>
                </a:path>
                <a:path w="709294" h="298450">
                  <a:moveTo>
                    <a:pt x="245770" y="178777"/>
                  </a:moveTo>
                  <a:lnTo>
                    <a:pt x="245668" y="177596"/>
                  </a:lnTo>
                  <a:lnTo>
                    <a:pt x="245097" y="177507"/>
                  </a:lnTo>
                  <a:lnTo>
                    <a:pt x="245770" y="178777"/>
                  </a:lnTo>
                  <a:close/>
                </a:path>
                <a:path w="709294" h="298450">
                  <a:moveTo>
                    <a:pt x="246697" y="179463"/>
                  </a:moveTo>
                  <a:lnTo>
                    <a:pt x="246608" y="178777"/>
                  </a:lnTo>
                  <a:lnTo>
                    <a:pt x="245681" y="177596"/>
                  </a:lnTo>
                  <a:lnTo>
                    <a:pt x="246697" y="179463"/>
                  </a:lnTo>
                  <a:close/>
                </a:path>
                <a:path w="709294" h="298450">
                  <a:moveTo>
                    <a:pt x="247015" y="180047"/>
                  </a:moveTo>
                  <a:lnTo>
                    <a:pt x="246697" y="179463"/>
                  </a:lnTo>
                  <a:lnTo>
                    <a:pt x="246761" y="180047"/>
                  </a:lnTo>
                  <a:lnTo>
                    <a:pt x="247015" y="180047"/>
                  </a:lnTo>
                  <a:close/>
                </a:path>
                <a:path w="709294" h="298450">
                  <a:moveTo>
                    <a:pt x="247383" y="181317"/>
                  </a:moveTo>
                  <a:lnTo>
                    <a:pt x="247345" y="180365"/>
                  </a:lnTo>
                  <a:lnTo>
                    <a:pt x="247230" y="181317"/>
                  </a:lnTo>
                  <a:lnTo>
                    <a:pt x="247383" y="181317"/>
                  </a:lnTo>
                  <a:close/>
                </a:path>
                <a:path w="709294" h="298450">
                  <a:moveTo>
                    <a:pt x="247383" y="180047"/>
                  </a:moveTo>
                  <a:lnTo>
                    <a:pt x="247345" y="180365"/>
                  </a:lnTo>
                  <a:lnTo>
                    <a:pt x="247383" y="180047"/>
                  </a:lnTo>
                  <a:close/>
                </a:path>
                <a:path w="709294" h="298450">
                  <a:moveTo>
                    <a:pt x="252450" y="173697"/>
                  </a:moveTo>
                  <a:lnTo>
                    <a:pt x="252069" y="172427"/>
                  </a:lnTo>
                  <a:lnTo>
                    <a:pt x="252260" y="173697"/>
                  </a:lnTo>
                  <a:lnTo>
                    <a:pt x="252450" y="173697"/>
                  </a:lnTo>
                  <a:close/>
                </a:path>
                <a:path w="709294" h="298450">
                  <a:moveTo>
                    <a:pt x="255333" y="185127"/>
                  </a:moveTo>
                  <a:lnTo>
                    <a:pt x="254939" y="184543"/>
                  </a:lnTo>
                  <a:lnTo>
                    <a:pt x="255003" y="185127"/>
                  </a:lnTo>
                  <a:lnTo>
                    <a:pt x="255333" y="185127"/>
                  </a:lnTo>
                  <a:close/>
                </a:path>
                <a:path w="709294" h="298450">
                  <a:moveTo>
                    <a:pt x="260096" y="169278"/>
                  </a:moveTo>
                  <a:lnTo>
                    <a:pt x="258965" y="168503"/>
                  </a:lnTo>
                  <a:lnTo>
                    <a:pt x="258775" y="167894"/>
                  </a:lnTo>
                  <a:lnTo>
                    <a:pt x="258686" y="169037"/>
                  </a:lnTo>
                  <a:lnTo>
                    <a:pt x="258686" y="169329"/>
                  </a:lnTo>
                  <a:lnTo>
                    <a:pt x="259562" y="170053"/>
                  </a:lnTo>
                  <a:lnTo>
                    <a:pt x="260096" y="169278"/>
                  </a:lnTo>
                  <a:close/>
                </a:path>
                <a:path w="709294" h="298450">
                  <a:moveTo>
                    <a:pt x="262140" y="174967"/>
                  </a:moveTo>
                  <a:lnTo>
                    <a:pt x="261594" y="173215"/>
                  </a:lnTo>
                  <a:lnTo>
                    <a:pt x="262039" y="174752"/>
                  </a:lnTo>
                  <a:lnTo>
                    <a:pt x="262140" y="174967"/>
                  </a:lnTo>
                  <a:close/>
                </a:path>
                <a:path w="709294" h="298450">
                  <a:moveTo>
                    <a:pt x="262699" y="172427"/>
                  </a:moveTo>
                  <a:lnTo>
                    <a:pt x="260959" y="171157"/>
                  </a:lnTo>
                  <a:lnTo>
                    <a:pt x="261594" y="173215"/>
                  </a:lnTo>
                  <a:lnTo>
                    <a:pt x="261366" y="172427"/>
                  </a:lnTo>
                  <a:lnTo>
                    <a:pt x="262699" y="172427"/>
                  </a:lnTo>
                  <a:close/>
                </a:path>
                <a:path w="709294" h="298450">
                  <a:moveTo>
                    <a:pt x="264947" y="167551"/>
                  </a:moveTo>
                  <a:lnTo>
                    <a:pt x="262064" y="164998"/>
                  </a:lnTo>
                  <a:lnTo>
                    <a:pt x="264566" y="167906"/>
                  </a:lnTo>
                  <a:lnTo>
                    <a:pt x="264947" y="167551"/>
                  </a:lnTo>
                  <a:close/>
                </a:path>
                <a:path w="709294" h="298450">
                  <a:moveTo>
                    <a:pt x="265023" y="173697"/>
                  </a:moveTo>
                  <a:lnTo>
                    <a:pt x="264490" y="174371"/>
                  </a:lnTo>
                  <a:lnTo>
                    <a:pt x="264693" y="174752"/>
                  </a:lnTo>
                  <a:lnTo>
                    <a:pt x="265023" y="173697"/>
                  </a:lnTo>
                  <a:close/>
                </a:path>
                <a:path w="709294" h="298450">
                  <a:moveTo>
                    <a:pt x="265912" y="170307"/>
                  </a:moveTo>
                  <a:lnTo>
                    <a:pt x="265620" y="169862"/>
                  </a:lnTo>
                  <a:lnTo>
                    <a:pt x="264274" y="170014"/>
                  </a:lnTo>
                  <a:lnTo>
                    <a:pt x="265912" y="170307"/>
                  </a:lnTo>
                  <a:close/>
                </a:path>
                <a:path w="709294" h="298450">
                  <a:moveTo>
                    <a:pt x="266192" y="169799"/>
                  </a:moveTo>
                  <a:lnTo>
                    <a:pt x="264566" y="167906"/>
                  </a:lnTo>
                  <a:lnTo>
                    <a:pt x="264439" y="168021"/>
                  </a:lnTo>
                  <a:lnTo>
                    <a:pt x="265620" y="169862"/>
                  </a:lnTo>
                  <a:lnTo>
                    <a:pt x="266192" y="169799"/>
                  </a:lnTo>
                  <a:close/>
                </a:path>
                <a:path w="709294" h="298450">
                  <a:moveTo>
                    <a:pt x="267233" y="172427"/>
                  </a:moveTo>
                  <a:lnTo>
                    <a:pt x="266992" y="172427"/>
                  </a:lnTo>
                  <a:lnTo>
                    <a:pt x="266623" y="171157"/>
                  </a:lnTo>
                  <a:lnTo>
                    <a:pt x="266674" y="173697"/>
                  </a:lnTo>
                  <a:lnTo>
                    <a:pt x="267233" y="172427"/>
                  </a:lnTo>
                  <a:close/>
                </a:path>
                <a:path w="709294" h="298450">
                  <a:moveTo>
                    <a:pt x="268935" y="183857"/>
                  </a:moveTo>
                  <a:lnTo>
                    <a:pt x="268554" y="182587"/>
                  </a:lnTo>
                  <a:lnTo>
                    <a:pt x="268363" y="183400"/>
                  </a:lnTo>
                  <a:lnTo>
                    <a:pt x="268490" y="183857"/>
                  </a:lnTo>
                  <a:lnTo>
                    <a:pt x="268935" y="183857"/>
                  </a:lnTo>
                  <a:close/>
                </a:path>
                <a:path w="709294" h="298450">
                  <a:moveTo>
                    <a:pt x="269862" y="183857"/>
                  </a:moveTo>
                  <a:lnTo>
                    <a:pt x="268935" y="183857"/>
                  </a:lnTo>
                  <a:lnTo>
                    <a:pt x="269316" y="185127"/>
                  </a:lnTo>
                  <a:lnTo>
                    <a:pt x="269862" y="183857"/>
                  </a:lnTo>
                  <a:close/>
                </a:path>
                <a:path w="709294" h="298450">
                  <a:moveTo>
                    <a:pt x="277355" y="180035"/>
                  </a:moveTo>
                  <a:lnTo>
                    <a:pt x="277304" y="179806"/>
                  </a:lnTo>
                  <a:lnTo>
                    <a:pt x="277215" y="179489"/>
                  </a:lnTo>
                  <a:lnTo>
                    <a:pt x="277050" y="179006"/>
                  </a:lnTo>
                  <a:lnTo>
                    <a:pt x="277355" y="180035"/>
                  </a:lnTo>
                  <a:close/>
                </a:path>
                <a:path w="709294" h="298450">
                  <a:moveTo>
                    <a:pt x="277444" y="181292"/>
                  </a:moveTo>
                  <a:lnTo>
                    <a:pt x="275285" y="178066"/>
                  </a:lnTo>
                  <a:lnTo>
                    <a:pt x="275564" y="179895"/>
                  </a:lnTo>
                  <a:lnTo>
                    <a:pt x="276021" y="179984"/>
                  </a:lnTo>
                  <a:lnTo>
                    <a:pt x="277317" y="181673"/>
                  </a:lnTo>
                  <a:lnTo>
                    <a:pt x="277444" y="181292"/>
                  </a:lnTo>
                  <a:close/>
                </a:path>
                <a:path w="709294" h="298450">
                  <a:moveTo>
                    <a:pt x="277609" y="180848"/>
                  </a:moveTo>
                  <a:lnTo>
                    <a:pt x="277355" y="180035"/>
                  </a:lnTo>
                  <a:lnTo>
                    <a:pt x="277545" y="181013"/>
                  </a:lnTo>
                  <a:lnTo>
                    <a:pt x="277609" y="180848"/>
                  </a:lnTo>
                  <a:close/>
                </a:path>
                <a:path w="709294" h="298450">
                  <a:moveTo>
                    <a:pt x="277672" y="181610"/>
                  </a:moveTo>
                  <a:lnTo>
                    <a:pt x="277545" y="181013"/>
                  </a:lnTo>
                  <a:lnTo>
                    <a:pt x="277444" y="181292"/>
                  </a:lnTo>
                  <a:lnTo>
                    <a:pt x="277672" y="181610"/>
                  </a:lnTo>
                  <a:close/>
                </a:path>
                <a:path w="709294" h="298450">
                  <a:moveTo>
                    <a:pt x="278345" y="174967"/>
                  </a:moveTo>
                  <a:lnTo>
                    <a:pt x="277025" y="173697"/>
                  </a:lnTo>
                  <a:lnTo>
                    <a:pt x="277495" y="174967"/>
                  </a:lnTo>
                  <a:lnTo>
                    <a:pt x="278345" y="174967"/>
                  </a:lnTo>
                  <a:close/>
                </a:path>
                <a:path w="709294" h="298450">
                  <a:moveTo>
                    <a:pt x="278434" y="177507"/>
                  </a:moveTo>
                  <a:lnTo>
                    <a:pt x="277495" y="174967"/>
                  </a:lnTo>
                  <a:lnTo>
                    <a:pt x="277164" y="174967"/>
                  </a:lnTo>
                  <a:lnTo>
                    <a:pt x="276085" y="171157"/>
                  </a:lnTo>
                  <a:lnTo>
                    <a:pt x="276263" y="174967"/>
                  </a:lnTo>
                  <a:lnTo>
                    <a:pt x="275640" y="173697"/>
                  </a:lnTo>
                  <a:lnTo>
                    <a:pt x="274624" y="171157"/>
                  </a:lnTo>
                  <a:lnTo>
                    <a:pt x="274929" y="171157"/>
                  </a:lnTo>
                  <a:lnTo>
                    <a:pt x="273405" y="168617"/>
                  </a:lnTo>
                  <a:lnTo>
                    <a:pt x="274789" y="172427"/>
                  </a:lnTo>
                  <a:lnTo>
                    <a:pt x="274040" y="171157"/>
                  </a:lnTo>
                  <a:lnTo>
                    <a:pt x="273291" y="169887"/>
                  </a:lnTo>
                  <a:lnTo>
                    <a:pt x="273062" y="169900"/>
                  </a:lnTo>
                  <a:lnTo>
                    <a:pt x="272770" y="171157"/>
                  </a:lnTo>
                  <a:lnTo>
                    <a:pt x="272592" y="169887"/>
                  </a:lnTo>
                  <a:lnTo>
                    <a:pt x="271564" y="168617"/>
                  </a:lnTo>
                  <a:lnTo>
                    <a:pt x="272237" y="168617"/>
                  </a:lnTo>
                  <a:lnTo>
                    <a:pt x="270027" y="167347"/>
                  </a:lnTo>
                  <a:lnTo>
                    <a:pt x="271233" y="172427"/>
                  </a:lnTo>
                  <a:lnTo>
                    <a:pt x="269582" y="169900"/>
                  </a:lnTo>
                  <a:lnTo>
                    <a:pt x="268249" y="171157"/>
                  </a:lnTo>
                  <a:lnTo>
                    <a:pt x="270535" y="172427"/>
                  </a:lnTo>
                  <a:lnTo>
                    <a:pt x="270459" y="176237"/>
                  </a:lnTo>
                  <a:lnTo>
                    <a:pt x="269709" y="174967"/>
                  </a:lnTo>
                  <a:lnTo>
                    <a:pt x="266750" y="169887"/>
                  </a:lnTo>
                  <a:lnTo>
                    <a:pt x="267690" y="172427"/>
                  </a:lnTo>
                  <a:lnTo>
                    <a:pt x="267233" y="172427"/>
                  </a:lnTo>
                  <a:lnTo>
                    <a:pt x="267538" y="174967"/>
                  </a:lnTo>
                  <a:lnTo>
                    <a:pt x="265595" y="172427"/>
                  </a:lnTo>
                  <a:lnTo>
                    <a:pt x="265480" y="176237"/>
                  </a:lnTo>
                  <a:lnTo>
                    <a:pt x="264807" y="174967"/>
                  </a:lnTo>
                  <a:lnTo>
                    <a:pt x="264693" y="174752"/>
                  </a:lnTo>
                  <a:lnTo>
                    <a:pt x="264629" y="174967"/>
                  </a:lnTo>
                  <a:lnTo>
                    <a:pt x="264414" y="174472"/>
                  </a:lnTo>
                  <a:lnTo>
                    <a:pt x="263753" y="172961"/>
                  </a:lnTo>
                  <a:lnTo>
                    <a:pt x="263525" y="172427"/>
                  </a:lnTo>
                  <a:lnTo>
                    <a:pt x="262420" y="169887"/>
                  </a:lnTo>
                  <a:lnTo>
                    <a:pt x="263829" y="176237"/>
                  </a:lnTo>
                  <a:lnTo>
                    <a:pt x="262102" y="174967"/>
                  </a:lnTo>
                  <a:lnTo>
                    <a:pt x="258953" y="171157"/>
                  </a:lnTo>
                  <a:lnTo>
                    <a:pt x="258572" y="171157"/>
                  </a:lnTo>
                  <a:lnTo>
                    <a:pt x="259880" y="174967"/>
                  </a:lnTo>
                  <a:lnTo>
                    <a:pt x="257581" y="173697"/>
                  </a:lnTo>
                  <a:lnTo>
                    <a:pt x="256844" y="174967"/>
                  </a:lnTo>
                  <a:lnTo>
                    <a:pt x="256463" y="173697"/>
                  </a:lnTo>
                  <a:lnTo>
                    <a:pt x="252450" y="173697"/>
                  </a:lnTo>
                  <a:lnTo>
                    <a:pt x="253225" y="176237"/>
                  </a:lnTo>
                  <a:lnTo>
                    <a:pt x="251828" y="176237"/>
                  </a:lnTo>
                  <a:lnTo>
                    <a:pt x="251282" y="177507"/>
                  </a:lnTo>
                  <a:lnTo>
                    <a:pt x="250888" y="176237"/>
                  </a:lnTo>
                  <a:lnTo>
                    <a:pt x="250494" y="174967"/>
                  </a:lnTo>
                  <a:lnTo>
                    <a:pt x="250317" y="173697"/>
                  </a:lnTo>
                  <a:lnTo>
                    <a:pt x="249631" y="173697"/>
                  </a:lnTo>
                  <a:lnTo>
                    <a:pt x="249872" y="174967"/>
                  </a:lnTo>
                  <a:lnTo>
                    <a:pt x="249516" y="176237"/>
                  </a:lnTo>
                  <a:lnTo>
                    <a:pt x="248678" y="173697"/>
                  </a:lnTo>
                  <a:lnTo>
                    <a:pt x="247700" y="173697"/>
                  </a:lnTo>
                  <a:lnTo>
                    <a:pt x="247789" y="177507"/>
                  </a:lnTo>
                  <a:lnTo>
                    <a:pt x="245770" y="176237"/>
                  </a:lnTo>
                  <a:lnTo>
                    <a:pt x="246659" y="178777"/>
                  </a:lnTo>
                  <a:lnTo>
                    <a:pt x="249504" y="182587"/>
                  </a:lnTo>
                  <a:lnTo>
                    <a:pt x="248742" y="185127"/>
                  </a:lnTo>
                  <a:lnTo>
                    <a:pt x="248158" y="183857"/>
                  </a:lnTo>
                  <a:lnTo>
                    <a:pt x="247230" y="181317"/>
                  </a:lnTo>
                  <a:lnTo>
                    <a:pt x="246913" y="181317"/>
                  </a:lnTo>
                  <a:lnTo>
                    <a:pt x="246761" y="180047"/>
                  </a:lnTo>
                  <a:lnTo>
                    <a:pt x="246456" y="180047"/>
                  </a:lnTo>
                  <a:lnTo>
                    <a:pt x="245719" y="178777"/>
                  </a:lnTo>
                  <a:lnTo>
                    <a:pt x="245567" y="178777"/>
                  </a:lnTo>
                  <a:lnTo>
                    <a:pt x="245110" y="177647"/>
                  </a:lnTo>
                  <a:lnTo>
                    <a:pt x="243890" y="176237"/>
                  </a:lnTo>
                  <a:lnTo>
                    <a:pt x="243116" y="174967"/>
                  </a:lnTo>
                  <a:lnTo>
                    <a:pt x="243573" y="176237"/>
                  </a:lnTo>
                  <a:lnTo>
                    <a:pt x="243979" y="177190"/>
                  </a:lnTo>
                  <a:lnTo>
                    <a:pt x="244081" y="177647"/>
                  </a:lnTo>
                  <a:lnTo>
                    <a:pt x="243801" y="178777"/>
                  </a:lnTo>
                  <a:lnTo>
                    <a:pt x="242824" y="178777"/>
                  </a:lnTo>
                  <a:lnTo>
                    <a:pt x="242557" y="176237"/>
                  </a:lnTo>
                  <a:lnTo>
                    <a:pt x="241566" y="174967"/>
                  </a:lnTo>
                  <a:lnTo>
                    <a:pt x="241820" y="176237"/>
                  </a:lnTo>
                  <a:lnTo>
                    <a:pt x="240626" y="174967"/>
                  </a:lnTo>
                  <a:lnTo>
                    <a:pt x="241731" y="178777"/>
                  </a:lnTo>
                  <a:lnTo>
                    <a:pt x="241414" y="178777"/>
                  </a:lnTo>
                  <a:lnTo>
                    <a:pt x="240842" y="177507"/>
                  </a:lnTo>
                  <a:lnTo>
                    <a:pt x="240423" y="176237"/>
                  </a:lnTo>
                  <a:lnTo>
                    <a:pt x="240385" y="177507"/>
                  </a:lnTo>
                  <a:lnTo>
                    <a:pt x="238061" y="177507"/>
                  </a:lnTo>
                  <a:lnTo>
                    <a:pt x="239839" y="181317"/>
                  </a:lnTo>
                  <a:lnTo>
                    <a:pt x="240055" y="181317"/>
                  </a:lnTo>
                  <a:lnTo>
                    <a:pt x="239369" y="185127"/>
                  </a:lnTo>
                  <a:lnTo>
                    <a:pt x="236943" y="182587"/>
                  </a:lnTo>
                  <a:lnTo>
                    <a:pt x="235737" y="181317"/>
                  </a:lnTo>
                  <a:lnTo>
                    <a:pt x="234454" y="182587"/>
                  </a:lnTo>
                  <a:lnTo>
                    <a:pt x="234086" y="181317"/>
                  </a:lnTo>
                  <a:lnTo>
                    <a:pt x="233476" y="183857"/>
                  </a:lnTo>
                  <a:lnTo>
                    <a:pt x="232016" y="183857"/>
                  </a:lnTo>
                  <a:lnTo>
                    <a:pt x="232079" y="185127"/>
                  </a:lnTo>
                  <a:lnTo>
                    <a:pt x="231775" y="185127"/>
                  </a:lnTo>
                  <a:lnTo>
                    <a:pt x="230657" y="183857"/>
                  </a:lnTo>
                  <a:lnTo>
                    <a:pt x="230365" y="182587"/>
                  </a:lnTo>
                  <a:lnTo>
                    <a:pt x="229831" y="183857"/>
                  </a:lnTo>
                  <a:lnTo>
                    <a:pt x="230174" y="185127"/>
                  </a:lnTo>
                  <a:lnTo>
                    <a:pt x="228396" y="183857"/>
                  </a:lnTo>
                  <a:lnTo>
                    <a:pt x="228549" y="182587"/>
                  </a:lnTo>
                  <a:lnTo>
                    <a:pt x="227380" y="182587"/>
                  </a:lnTo>
                  <a:lnTo>
                    <a:pt x="226542" y="180047"/>
                  </a:lnTo>
                  <a:lnTo>
                    <a:pt x="226466" y="183857"/>
                  </a:lnTo>
                  <a:lnTo>
                    <a:pt x="225882" y="181317"/>
                  </a:lnTo>
                  <a:lnTo>
                    <a:pt x="224269" y="181317"/>
                  </a:lnTo>
                  <a:lnTo>
                    <a:pt x="225679" y="182587"/>
                  </a:lnTo>
                  <a:lnTo>
                    <a:pt x="225272" y="183857"/>
                  </a:lnTo>
                  <a:lnTo>
                    <a:pt x="224129" y="183857"/>
                  </a:lnTo>
                  <a:lnTo>
                    <a:pt x="223126" y="180047"/>
                  </a:lnTo>
                  <a:lnTo>
                    <a:pt x="219456" y="177507"/>
                  </a:lnTo>
                  <a:lnTo>
                    <a:pt x="221932" y="188937"/>
                  </a:lnTo>
                  <a:lnTo>
                    <a:pt x="221094" y="187667"/>
                  </a:lnTo>
                  <a:lnTo>
                    <a:pt x="220256" y="186397"/>
                  </a:lnTo>
                  <a:lnTo>
                    <a:pt x="219964" y="185953"/>
                  </a:lnTo>
                  <a:lnTo>
                    <a:pt x="220052" y="186397"/>
                  </a:lnTo>
                  <a:lnTo>
                    <a:pt x="218909" y="186397"/>
                  </a:lnTo>
                  <a:lnTo>
                    <a:pt x="216065" y="182587"/>
                  </a:lnTo>
                  <a:lnTo>
                    <a:pt x="215747" y="182587"/>
                  </a:lnTo>
                  <a:lnTo>
                    <a:pt x="213715" y="181317"/>
                  </a:lnTo>
                  <a:lnTo>
                    <a:pt x="216369" y="187667"/>
                  </a:lnTo>
                  <a:lnTo>
                    <a:pt x="214490" y="186397"/>
                  </a:lnTo>
                  <a:lnTo>
                    <a:pt x="215125" y="187693"/>
                  </a:lnTo>
                  <a:lnTo>
                    <a:pt x="216509" y="191477"/>
                  </a:lnTo>
                  <a:lnTo>
                    <a:pt x="215900" y="192747"/>
                  </a:lnTo>
                  <a:lnTo>
                    <a:pt x="214757" y="192747"/>
                  </a:lnTo>
                  <a:lnTo>
                    <a:pt x="213283" y="188937"/>
                  </a:lnTo>
                  <a:lnTo>
                    <a:pt x="212788" y="187667"/>
                  </a:lnTo>
                  <a:lnTo>
                    <a:pt x="213042" y="186397"/>
                  </a:lnTo>
                  <a:lnTo>
                    <a:pt x="213233" y="186397"/>
                  </a:lnTo>
                  <a:lnTo>
                    <a:pt x="213487" y="187667"/>
                  </a:lnTo>
                  <a:lnTo>
                    <a:pt x="213639" y="187667"/>
                  </a:lnTo>
                  <a:lnTo>
                    <a:pt x="213779" y="186397"/>
                  </a:lnTo>
                  <a:lnTo>
                    <a:pt x="214007" y="186397"/>
                  </a:lnTo>
                  <a:lnTo>
                    <a:pt x="213118" y="185127"/>
                  </a:lnTo>
                  <a:lnTo>
                    <a:pt x="213448" y="186397"/>
                  </a:lnTo>
                  <a:lnTo>
                    <a:pt x="212509" y="185127"/>
                  </a:lnTo>
                  <a:lnTo>
                    <a:pt x="211531" y="186093"/>
                  </a:lnTo>
                  <a:lnTo>
                    <a:pt x="211112" y="185813"/>
                  </a:lnTo>
                  <a:lnTo>
                    <a:pt x="210781" y="183857"/>
                  </a:lnTo>
                  <a:lnTo>
                    <a:pt x="210642" y="184416"/>
                  </a:lnTo>
                  <a:lnTo>
                    <a:pt x="210527" y="185216"/>
                  </a:lnTo>
                  <a:lnTo>
                    <a:pt x="210718" y="185547"/>
                  </a:lnTo>
                  <a:lnTo>
                    <a:pt x="210083" y="185127"/>
                  </a:lnTo>
                  <a:lnTo>
                    <a:pt x="210019" y="187667"/>
                  </a:lnTo>
                  <a:lnTo>
                    <a:pt x="208292" y="186397"/>
                  </a:lnTo>
                  <a:lnTo>
                    <a:pt x="208762" y="187693"/>
                  </a:lnTo>
                  <a:lnTo>
                    <a:pt x="209473" y="188937"/>
                  </a:lnTo>
                  <a:lnTo>
                    <a:pt x="209257" y="188937"/>
                  </a:lnTo>
                  <a:lnTo>
                    <a:pt x="206819" y="187680"/>
                  </a:lnTo>
                  <a:lnTo>
                    <a:pt x="209308" y="191477"/>
                  </a:lnTo>
                  <a:lnTo>
                    <a:pt x="208229" y="191477"/>
                  </a:lnTo>
                  <a:lnTo>
                    <a:pt x="206806" y="190207"/>
                  </a:lnTo>
                  <a:lnTo>
                    <a:pt x="206819" y="187680"/>
                  </a:lnTo>
                  <a:lnTo>
                    <a:pt x="206121" y="190207"/>
                  </a:lnTo>
                  <a:lnTo>
                    <a:pt x="204863" y="188937"/>
                  </a:lnTo>
                  <a:lnTo>
                    <a:pt x="204673" y="185127"/>
                  </a:lnTo>
                  <a:lnTo>
                    <a:pt x="204393" y="188937"/>
                  </a:lnTo>
                  <a:lnTo>
                    <a:pt x="202742" y="186397"/>
                  </a:lnTo>
                  <a:lnTo>
                    <a:pt x="201904" y="185127"/>
                  </a:lnTo>
                  <a:lnTo>
                    <a:pt x="201079" y="185127"/>
                  </a:lnTo>
                  <a:lnTo>
                    <a:pt x="201320" y="183857"/>
                  </a:lnTo>
                  <a:lnTo>
                    <a:pt x="201180" y="183857"/>
                  </a:lnTo>
                  <a:lnTo>
                    <a:pt x="200545" y="185127"/>
                  </a:lnTo>
                  <a:lnTo>
                    <a:pt x="201828" y="186397"/>
                  </a:lnTo>
                  <a:lnTo>
                    <a:pt x="200990" y="186397"/>
                  </a:lnTo>
                  <a:lnTo>
                    <a:pt x="200621" y="185204"/>
                  </a:lnTo>
                  <a:lnTo>
                    <a:pt x="200799" y="187147"/>
                  </a:lnTo>
                  <a:lnTo>
                    <a:pt x="200863" y="187693"/>
                  </a:lnTo>
                  <a:lnTo>
                    <a:pt x="202438" y="188937"/>
                  </a:lnTo>
                  <a:lnTo>
                    <a:pt x="202514" y="191477"/>
                  </a:lnTo>
                  <a:lnTo>
                    <a:pt x="202082" y="191477"/>
                  </a:lnTo>
                  <a:lnTo>
                    <a:pt x="201561" y="191477"/>
                  </a:lnTo>
                  <a:lnTo>
                    <a:pt x="201549" y="194017"/>
                  </a:lnTo>
                  <a:lnTo>
                    <a:pt x="200152" y="190207"/>
                  </a:lnTo>
                  <a:lnTo>
                    <a:pt x="202082" y="191477"/>
                  </a:lnTo>
                  <a:lnTo>
                    <a:pt x="198767" y="187667"/>
                  </a:lnTo>
                  <a:lnTo>
                    <a:pt x="199224" y="187147"/>
                  </a:lnTo>
                  <a:lnTo>
                    <a:pt x="198920" y="186397"/>
                  </a:lnTo>
                  <a:lnTo>
                    <a:pt x="198742" y="186397"/>
                  </a:lnTo>
                  <a:lnTo>
                    <a:pt x="196189" y="183857"/>
                  </a:lnTo>
                  <a:lnTo>
                    <a:pt x="199466" y="190207"/>
                  </a:lnTo>
                  <a:lnTo>
                    <a:pt x="197916" y="190207"/>
                  </a:lnTo>
                  <a:lnTo>
                    <a:pt x="197434" y="188937"/>
                  </a:lnTo>
                  <a:lnTo>
                    <a:pt x="197078" y="188556"/>
                  </a:lnTo>
                  <a:lnTo>
                    <a:pt x="197612" y="190207"/>
                  </a:lnTo>
                  <a:lnTo>
                    <a:pt x="197573" y="191477"/>
                  </a:lnTo>
                  <a:lnTo>
                    <a:pt x="196075" y="191477"/>
                  </a:lnTo>
                  <a:lnTo>
                    <a:pt x="196926" y="194017"/>
                  </a:lnTo>
                  <a:lnTo>
                    <a:pt x="197192" y="194017"/>
                  </a:lnTo>
                  <a:lnTo>
                    <a:pt x="197688" y="195287"/>
                  </a:lnTo>
                  <a:lnTo>
                    <a:pt x="197116" y="195287"/>
                  </a:lnTo>
                  <a:lnTo>
                    <a:pt x="196735" y="196316"/>
                  </a:lnTo>
                  <a:lnTo>
                    <a:pt x="196710" y="196824"/>
                  </a:lnTo>
                  <a:lnTo>
                    <a:pt x="196900" y="197827"/>
                  </a:lnTo>
                  <a:lnTo>
                    <a:pt x="193484" y="192747"/>
                  </a:lnTo>
                  <a:lnTo>
                    <a:pt x="193319" y="194589"/>
                  </a:lnTo>
                  <a:lnTo>
                    <a:pt x="193319" y="199097"/>
                  </a:lnTo>
                  <a:lnTo>
                    <a:pt x="192570" y="197827"/>
                  </a:lnTo>
                  <a:lnTo>
                    <a:pt x="192392" y="197535"/>
                  </a:lnTo>
                  <a:lnTo>
                    <a:pt x="192417" y="197827"/>
                  </a:lnTo>
                  <a:lnTo>
                    <a:pt x="192366" y="197485"/>
                  </a:lnTo>
                  <a:lnTo>
                    <a:pt x="191820" y="196557"/>
                  </a:lnTo>
                  <a:lnTo>
                    <a:pt x="191681" y="196316"/>
                  </a:lnTo>
                  <a:lnTo>
                    <a:pt x="191757" y="195287"/>
                  </a:lnTo>
                  <a:lnTo>
                    <a:pt x="192265" y="195287"/>
                  </a:lnTo>
                  <a:lnTo>
                    <a:pt x="192379" y="196875"/>
                  </a:lnTo>
                  <a:lnTo>
                    <a:pt x="193319" y="199097"/>
                  </a:lnTo>
                  <a:lnTo>
                    <a:pt x="193319" y="194589"/>
                  </a:lnTo>
                  <a:lnTo>
                    <a:pt x="193255" y="195287"/>
                  </a:lnTo>
                  <a:lnTo>
                    <a:pt x="192303" y="194017"/>
                  </a:lnTo>
                  <a:lnTo>
                    <a:pt x="191909" y="191477"/>
                  </a:lnTo>
                  <a:lnTo>
                    <a:pt x="191173" y="191477"/>
                  </a:lnTo>
                  <a:lnTo>
                    <a:pt x="191046" y="196557"/>
                  </a:lnTo>
                  <a:lnTo>
                    <a:pt x="191363" y="196557"/>
                  </a:lnTo>
                  <a:lnTo>
                    <a:pt x="192481" y="201637"/>
                  </a:lnTo>
                  <a:lnTo>
                    <a:pt x="191528" y="200367"/>
                  </a:lnTo>
                  <a:lnTo>
                    <a:pt x="190576" y="199097"/>
                  </a:lnTo>
                  <a:lnTo>
                    <a:pt x="190004" y="197827"/>
                  </a:lnTo>
                  <a:lnTo>
                    <a:pt x="188302" y="194017"/>
                  </a:lnTo>
                  <a:lnTo>
                    <a:pt x="185813" y="191477"/>
                  </a:lnTo>
                  <a:lnTo>
                    <a:pt x="186918" y="197827"/>
                  </a:lnTo>
                  <a:lnTo>
                    <a:pt x="184454" y="196557"/>
                  </a:lnTo>
                  <a:lnTo>
                    <a:pt x="185458" y="197827"/>
                  </a:lnTo>
                  <a:lnTo>
                    <a:pt x="186131" y="200367"/>
                  </a:lnTo>
                  <a:lnTo>
                    <a:pt x="184429" y="199097"/>
                  </a:lnTo>
                  <a:lnTo>
                    <a:pt x="184188" y="199097"/>
                  </a:lnTo>
                  <a:lnTo>
                    <a:pt x="183476" y="197827"/>
                  </a:lnTo>
                  <a:lnTo>
                    <a:pt x="182816" y="196557"/>
                  </a:lnTo>
                  <a:lnTo>
                    <a:pt x="182079" y="196557"/>
                  </a:lnTo>
                  <a:lnTo>
                    <a:pt x="182689" y="197827"/>
                  </a:lnTo>
                  <a:lnTo>
                    <a:pt x="180657" y="196557"/>
                  </a:lnTo>
                  <a:lnTo>
                    <a:pt x="182029" y="200367"/>
                  </a:lnTo>
                  <a:lnTo>
                    <a:pt x="180174" y="197827"/>
                  </a:lnTo>
                  <a:lnTo>
                    <a:pt x="178231" y="197827"/>
                  </a:lnTo>
                  <a:lnTo>
                    <a:pt x="180670" y="204177"/>
                  </a:lnTo>
                  <a:lnTo>
                    <a:pt x="178943" y="204177"/>
                  </a:lnTo>
                  <a:lnTo>
                    <a:pt x="178523" y="201637"/>
                  </a:lnTo>
                  <a:lnTo>
                    <a:pt x="177317" y="200367"/>
                  </a:lnTo>
                  <a:lnTo>
                    <a:pt x="177152" y="200367"/>
                  </a:lnTo>
                  <a:lnTo>
                    <a:pt x="176491" y="200367"/>
                  </a:lnTo>
                  <a:lnTo>
                    <a:pt x="176847" y="204177"/>
                  </a:lnTo>
                  <a:lnTo>
                    <a:pt x="175666" y="201637"/>
                  </a:lnTo>
                  <a:lnTo>
                    <a:pt x="175793" y="202907"/>
                  </a:lnTo>
                  <a:lnTo>
                    <a:pt x="176555" y="205447"/>
                  </a:lnTo>
                  <a:lnTo>
                    <a:pt x="175945" y="205447"/>
                  </a:lnTo>
                  <a:lnTo>
                    <a:pt x="175234" y="205447"/>
                  </a:lnTo>
                  <a:lnTo>
                    <a:pt x="176568" y="207987"/>
                  </a:lnTo>
                  <a:lnTo>
                    <a:pt x="172631" y="201637"/>
                  </a:lnTo>
                  <a:lnTo>
                    <a:pt x="172580" y="209257"/>
                  </a:lnTo>
                  <a:lnTo>
                    <a:pt x="171450" y="207987"/>
                  </a:lnTo>
                  <a:lnTo>
                    <a:pt x="169176" y="205447"/>
                  </a:lnTo>
                  <a:lnTo>
                    <a:pt x="168376" y="206717"/>
                  </a:lnTo>
                  <a:lnTo>
                    <a:pt x="167373" y="206717"/>
                  </a:lnTo>
                  <a:lnTo>
                    <a:pt x="166458" y="207987"/>
                  </a:lnTo>
                  <a:lnTo>
                    <a:pt x="166331" y="206717"/>
                  </a:lnTo>
                  <a:lnTo>
                    <a:pt x="164274" y="205447"/>
                  </a:lnTo>
                  <a:lnTo>
                    <a:pt x="167779" y="213067"/>
                  </a:lnTo>
                  <a:lnTo>
                    <a:pt x="165455" y="211797"/>
                  </a:lnTo>
                  <a:lnTo>
                    <a:pt x="164426" y="210527"/>
                  </a:lnTo>
                  <a:lnTo>
                    <a:pt x="163410" y="209257"/>
                  </a:lnTo>
                  <a:lnTo>
                    <a:pt x="165569" y="209257"/>
                  </a:lnTo>
                  <a:lnTo>
                    <a:pt x="164604" y="207987"/>
                  </a:lnTo>
                  <a:lnTo>
                    <a:pt x="161798" y="202907"/>
                  </a:lnTo>
                  <a:lnTo>
                    <a:pt x="163131" y="210527"/>
                  </a:lnTo>
                  <a:lnTo>
                    <a:pt x="160616" y="206717"/>
                  </a:lnTo>
                  <a:lnTo>
                    <a:pt x="159042" y="204177"/>
                  </a:lnTo>
                  <a:lnTo>
                    <a:pt x="159791" y="209257"/>
                  </a:lnTo>
                  <a:lnTo>
                    <a:pt x="157949" y="209257"/>
                  </a:lnTo>
                  <a:lnTo>
                    <a:pt x="158419" y="211797"/>
                  </a:lnTo>
                  <a:lnTo>
                    <a:pt x="157226" y="214337"/>
                  </a:lnTo>
                  <a:lnTo>
                    <a:pt x="156679" y="215163"/>
                  </a:lnTo>
                  <a:lnTo>
                    <a:pt x="156933" y="215607"/>
                  </a:lnTo>
                  <a:lnTo>
                    <a:pt x="156146" y="216877"/>
                  </a:lnTo>
                  <a:lnTo>
                    <a:pt x="155232" y="215607"/>
                  </a:lnTo>
                  <a:lnTo>
                    <a:pt x="153962" y="214337"/>
                  </a:lnTo>
                  <a:lnTo>
                    <a:pt x="152755" y="211797"/>
                  </a:lnTo>
                  <a:lnTo>
                    <a:pt x="153708" y="211797"/>
                  </a:lnTo>
                  <a:lnTo>
                    <a:pt x="151752" y="207987"/>
                  </a:lnTo>
                  <a:lnTo>
                    <a:pt x="152438" y="211797"/>
                  </a:lnTo>
                  <a:lnTo>
                    <a:pt x="151638" y="211797"/>
                  </a:lnTo>
                  <a:lnTo>
                    <a:pt x="151079" y="210527"/>
                  </a:lnTo>
                  <a:lnTo>
                    <a:pt x="149707" y="211797"/>
                  </a:lnTo>
                  <a:lnTo>
                    <a:pt x="151269" y="215607"/>
                  </a:lnTo>
                  <a:lnTo>
                    <a:pt x="149466" y="215607"/>
                  </a:lnTo>
                  <a:lnTo>
                    <a:pt x="150126" y="216877"/>
                  </a:lnTo>
                  <a:lnTo>
                    <a:pt x="150774" y="220687"/>
                  </a:lnTo>
                  <a:lnTo>
                    <a:pt x="150304" y="219417"/>
                  </a:lnTo>
                  <a:lnTo>
                    <a:pt x="149847" y="218147"/>
                  </a:lnTo>
                  <a:lnTo>
                    <a:pt x="148463" y="214337"/>
                  </a:lnTo>
                  <a:lnTo>
                    <a:pt x="148717" y="218147"/>
                  </a:lnTo>
                  <a:lnTo>
                    <a:pt x="146850" y="214337"/>
                  </a:lnTo>
                  <a:lnTo>
                    <a:pt x="146608" y="215607"/>
                  </a:lnTo>
                  <a:lnTo>
                    <a:pt x="146253" y="219417"/>
                  </a:lnTo>
                  <a:lnTo>
                    <a:pt x="145465" y="219417"/>
                  </a:lnTo>
                  <a:lnTo>
                    <a:pt x="145186" y="218186"/>
                  </a:lnTo>
                  <a:lnTo>
                    <a:pt x="144843" y="220687"/>
                  </a:lnTo>
                  <a:lnTo>
                    <a:pt x="143611" y="220687"/>
                  </a:lnTo>
                  <a:lnTo>
                    <a:pt x="140716" y="213067"/>
                  </a:lnTo>
                  <a:lnTo>
                    <a:pt x="139687" y="220687"/>
                  </a:lnTo>
                  <a:lnTo>
                    <a:pt x="138379" y="218147"/>
                  </a:lnTo>
                  <a:lnTo>
                    <a:pt x="136410" y="214337"/>
                  </a:lnTo>
                  <a:lnTo>
                    <a:pt x="135432" y="218147"/>
                  </a:lnTo>
                  <a:lnTo>
                    <a:pt x="131699" y="215607"/>
                  </a:lnTo>
                  <a:lnTo>
                    <a:pt x="129400" y="216877"/>
                  </a:lnTo>
                  <a:lnTo>
                    <a:pt x="132702" y="221957"/>
                  </a:lnTo>
                  <a:lnTo>
                    <a:pt x="129806" y="218262"/>
                  </a:lnTo>
                  <a:lnTo>
                    <a:pt x="129806" y="218033"/>
                  </a:lnTo>
                  <a:lnTo>
                    <a:pt x="129451" y="217805"/>
                  </a:lnTo>
                  <a:lnTo>
                    <a:pt x="128739" y="216877"/>
                  </a:lnTo>
                  <a:lnTo>
                    <a:pt x="128981" y="217487"/>
                  </a:lnTo>
                  <a:lnTo>
                    <a:pt x="128130" y="216890"/>
                  </a:lnTo>
                  <a:lnTo>
                    <a:pt x="129298" y="218224"/>
                  </a:lnTo>
                  <a:lnTo>
                    <a:pt x="129705" y="219202"/>
                  </a:lnTo>
                  <a:lnTo>
                    <a:pt x="128143" y="220560"/>
                  </a:lnTo>
                  <a:lnTo>
                    <a:pt x="130492" y="222732"/>
                  </a:lnTo>
                  <a:lnTo>
                    <a:pt x="129933" y="221716"/>
                  </a:lnTo>
                  <a:lnTo>
                    <a:pt x="129857" y="219570"/>
                  </a:lnTo>
                  <a:lnTo>
                    <a:pt x="131394" y="223227"/>
                  </a:lnTo>
                  <a:lnTo>
                    <a:pt x="130505" y="223227"/>
                  </a:lnTo>
                  <a:lnTo>
                    <a:pt x="127254" y="220687"/>
                  </a:lnTo>
                  <a:lnTo>
                    <a:pt x="126111" y="219417"/>
                  </a:lnTo>
                  <a:lnTo>
                    <a:pt x="127254" y="219417"/>
                  </a:lnTo>
                  <a:lnTo>
                    <a:pt x="126631" y="218147"/>
                  </a:lnTo>
                  <a:lnTo>
                    <a:pt x="125183" y="218147"/>
                  </a:lnTo>
                  <a:lnTo>
                    <a:pt x="125044" y="215607"/>
                  </a:lnTo>
                  <a:lnTo>
                    <a:pt x="123545" y="214337"/>
                  </a:lnTo>
                  <a:lnTo>
                    <a:pt x="124612" y="216877"/>
                  </a:lnTo>
                  <a:lnTo>
                    <a:pt x="123329" y="216877"/>
                  </a:lnTo>
                  <a:lnTo>
                    <a:pt x="125488" y="219417"/>
                  </a:lnTo>
                  <a:lnTo>
                    <a:pt x="125069" y="223227"/>
                  </a:lnTo>
                  <a:lnTo>
                    <a:pt x="123456" y="219417"/>
                  </a:lnTo>
                  <a:lnTo>
                    <a:pt x="121856" y="215607"/>
                  </a:lnTo>
                  <a:lnTo>
                    <a:pt x="121399" y="219417"/>
                  </a:lnTo>
                  <a:lnTo>
                    <a:pt x="121170" y="216877"/>
                  </a:lnTo>
                  <a:lnTo>
                    <a:pt x="120726" y="218147"/>
                  </a:lnTo>
                  <a:lnTo>
                    <a:pt x="117792" y="218147"/>
                  </a:lnTo>
                  <a:lnTo>
                    <a:pt x="118922" y="223227"/>
                  </a:lnTo>
                  <a:lnTo>
                    <a:pt x="118465" y="223227"/>
                  </a:lnTo>
                  <a:lnTo>
                    <a:pt x="117563" y="220687"/>
                  </a:lnTo>
                  <a:lnTo>
                    <a:pt x="116522" y="220687"/>
                  </a:lnTo>
                  <a:lnTo>
                    <a:pt x="116522" y="247357"/>
                  </a:lnTo>
                  <a:lnTo>
                    <a:pt x="115620" y="247357"/>
                  </a:lnTo>
                  <a:lnTo>
                    <a:pt x="115392" y="244817"/>
                  </a:lnTo>
                  <a:lnTo>
                    <a:pt x="116522" y="247357"/>
                  </a:lnTo>
                  <a:lnTo>
                    <a:pt x="116522" y="220687"/>
                  </a:lnTo>
                  <a:lnTo>
                    <a:pt x="115290" y="220687"/>
                  </a:lnTo>
                  <a:lnTo>
                    <a:pt x="115100" y="227037"/>
                  </a:lnTo>
                  <a:lnTo>
                    <a:pt x="112153" y="225767"/>
                  </a:lnTo>
                  <a:lnTo>
                    <a:pt x="111696" y="224497"/>
                  </a:lnTo>
                  <a:lnTo>
                    <a:pt x="111467" y="224497"/>
                  </a:lnTo>
                  <a:lnTo>
                    <a:pt x="112153" y="227037"/>
                  </a:lnTo>
                  <a:lnTo>
                    <a:pt x="111023" y="225767"/>
                  </a:lnTo>
                  <a:lnTo>
                    <a:pt x="110794" y="225767"/>
                  </a:lnTo>
                  <a:lnTo>
                    <a:pt x="110566" y="224497"/>
                  </a:lnTo>
                  <a:lnTo>
                    <a:pt x="110337" y="224497"/>
                  </a:lnTo>
                  <a:lnTo>
                    <a:pt x="110337" y="227037"/>
                  </a:lnTo>
                  <a:lnTo>
                    <a:pt x="109435" y="227037"/>
                  </a:lnTo>
                  <a:lnTo>
                    <a:pt x="109207" y="224497"/>
                  </a:lnTo>
                  <a:lnTo>
                    <a:pt x="106273" y="223227"/>
                  </a:lnTo>
                  <a:lnTo>
                    <a:pt x="107645" y="229577"/>
                  </a:lnTo>
                  <a:lnTo>
                    <a:pt x="106299" y="232117"/>
                  </a:lnTo>
                  <a:lnTo>
                    <a:pt x="104470" y="228307"/>
                  </a:lnTo>
                  <a:lnTo>
                    <a:pt x="101066" y="227037"/>
                  </a:lnTo>
                  <a:lnTo>
                    <a:pt x="100838" y="225767"/>
                  </a:lnTo>
                  <a:lnTo>
                    <a:pt x="98132" y="227037"/>
                  </a:lnTo>
                  <a:lnTo>
                    <a:pt x="98171" y="230847"/>
                  </a:lnTo>
                  <a:lnTo>
                    <a:pt x="96608" y="234657"/>
                  </a:lnTo>
                  <a:lnTo>
                    <a:pt x="93179" y="229577"/>
                  </a:lnTo>
                  <a:lnTo>
                    <a:pt x="90957" y="234657"/>
                  </a:lnTo>
                  <a:lnTo>
                    <a:pt x="87553" y="232117"/>
                  </a:lnTo>
                  <a:lnTo>
                    <a:pt x="88226" y="233387"/>
                  </a:lnTo>
                  <a:lnTo>
                    <a:pt x="88938" y="235927"/>
                  </a:lnTo>
                  <a:lnTo>
                    <a:pt x="88722" y="237197"/>
                  </a:lnTo>
                  <a:lnTo>
                    <a:pt x="87795" y="235927"/>
                  </a:lnTo>
                  <a:lnTo>
                    <a:pt x="88531" y="239737"/>
                  </a:lnTo>
                  <a:lnTo>
                    <a:pt x="86906" y="235927"/>
                  </a:lnTo>
                  <a:lnTo>
                    <a:pt x="87134" y="235927"/>
                  </a:lnTo>
                  <a:lnTo>
                    <a:pt x="85051" y="232117"/>
                  </a:lnTo>
                  <a:lnTo>
                    <a:pt x="84391" y="234657"/>
                  </a:lnTo>
                  <a:lnTo>
                    <a:pt x="83489" y="234657"/>
                  </a:lnTo>
                  <a:lnTo>
                    <a:pt x="85585" y="239737"/>
                  </a:lnTo>
                  <a:lnTo>
                    <a:pt x="82473" y="237197"/>
                  </a:lnTo>
                  <a:lnTo>
                    <a:pt x="80670" y="238467"/>
                  </a:lnTo>
                  <a:lnTo>
                    <a:pt x="79121" y="241007"/>
                  </a:lnTo>
                  <a:lnTo>
                    <a:pt x="76771" y="238467"/>
                  </a:lnTo>
                  <a:lnTo>
                    <a:pt x="76796" y="239737"/>
                  </a:lnTo>
                  <a:lnTo>
                    <a:pt x="76123" y="241007"/>
                  </a:lnTo>
                  <a:lnTo>
                    <a:pt x="76149" y="242277"/>
                  </a:lnTo>
                  <a:lnTo>
                    <a:pt x="75552" y="241007"/>
                  </a:lnTo>
                  <a:lnTo>
                    <a:pt x="74968" y="239737"/>
                  </a:lnTo>
                  <a:lnTo>
                    <a:pt x="72263" y="239737"/>
                  </a:lnTo>
                  <a:lnTo>
                    <a:pt x="70700" y="241007"/>
                  </a:lnTo>
                  <a:lnTo>
                    <a:pt x="70205" y="238467"/>
                  </a:lnTo>
                  <a:lnTo>
                    <a:pt x="69088" y="238467"/>
                  </a:lnTo>
                  <a:lnTo>
                    <a:pt x="72377" y="247357"/>
                  </a:lnTo>
                  <a:lnTo>
                    <a:pt x="71488" y="247357"/>
                  </a:lnTo>
                  <a:lnTo>
                    <a:pt x="70789" y="246087"/>
                  </a:lnTo>
                  <a:lnTo>
                    <a:pt x="70091" y="244817"/>
                  </a:lnTo>
                  <a:lnTo>
                    <a:pt x="69392" y="243547"/>
                  </a:lnTo>
                  <a:lnTo>
                    <a:pt x="67589" y="244817"/>
                  </a:lnTo>
                  <a:lnTo>
                    <a:pt x="64160" y="242277"/>
                  </a:lnTo>
                  <a:lnTo>
                    <a:pt x="64008" y="246087"/>
                  </a:lnTo>
                  <a:lnTo>
                    <a:pt x="63309" y="244817"/>
                  </a:lnTo>
                  <a:lnTo>
                    <a:pt x="62623" y="244817"/>
                  </a:lnTo>
                  <a:lnTo>
                    <a:pt x="58978" y="243547"/>
                  </a:lnTo>
                  <a:lnTo>
                    <a:pt x="60071" y="245529"/>
                  </a:lnTo>
                  <a:lnTo>
                    <a:pt x="59486" y="251167"/>
                  </a:lnTo>
                  <a:lnTo>
                    <a:pt x="58432" y="248627"/>
                  </a:lnTo>
                  <a:lnTo>
                    <a:pt x="59156" y="252437"/>
                  </a:lnTo>
                  <a:lnTo>
                    <a:pt x="59537" y="252437"/>
                  </a:lnTo>
                  <a:lnTo>
                    <a:pt x="58801" y="254977"/>
                  </a:lnTo>
                  <a:lnTo>
                    <a:pt x="58381" y="253707"/>
                  </a:lnTo>
                  <a:lnTo>
                    <a:pt x="57607" y="252437"/>
                  </a:lnTo>
                  <a:lnTo>
                    <a:pt x="56743" y="252437"/>
                  </a:lnTo>
                  <a:lnTo>
                    <a:pt x="58712" y="256247"/>
                  </a:lnTo>
                  <a:lnTo>
                    <a:pt x="56959" y="254977"/>
                  </a:lnTo>
                  <a:lnTo>
                    <a:pt x="56603" y="252437"/>
                  </a:lnTo>
                  <a:lnTo>
                    <a:pt x="55575" y="253707"/>
                  </a:lnTo>
                  <a:lnTo>
                    <a:pt x="56057" y="253707"/>
                  </a:lnTo>
                  <a:lnTo>
                    <a:pt x="56248" y="254977"/>
                  </a:lnTo>
                  <a:lnTo>
                    <a:pt x="56337" y="257517"/>
                  </a:lnTo>
                  <a:lnTo>
                    <a:pt x="56311" y="270217"/>
                  </a:lnTo>
                  <a:lnTo>
                    <a:pt x="55664" y="271487"/>
                  </a:lnTo>
                  <a:lnTo>
                    <a:pt x="55156" y="270217"/>
                  </a:lnTo>
                  <a:lnTo>
                    <a:pt x="54813" y="268947"/>
                  </a:lnTo>
                  <a:lnTo>
                    <a:pt x="55041" y="268947"/>
                  </a:lnTo>
                  <a:lnTo>
                    <a:pt x="55219" y="270217"/>
                  </a:lnTo>
                  <a:lnTo>
                    <a:pt x="56311" y="270217"/>
                  </a:lnTo>
                  <a:lnTo>
                    <a:pt x="56311" y="257505"/>
                  </a:lnTo>
                  <a:lnTo>
                    <a:pt x="54559" y="256387"/>
                  </a:lnTo>
                  <a:lnTo>
                    <a:pt x="54559" y="271487"/>
                  </a:lnTo>
                  <a:lnTo>
                    <a:pt x="54114" y="272757"/>
                  </a:lnTo>
                  <a:lnTo>
                    <a:pt x="54546" y="271487"/>
                  </a:lnTo>
                  <a:lnTo>
                    <a:pt x="54559" y="256387"/>
                  </a:lnTo>
                  <a:lnTo>
                    <a:pt x="54356" y="256247"/>
                  </a:lnTo>
                  <a:lnTo>
                    <a:pt x="53124" y="253707"/>
                  </a:lnTo>
                  <a:lnTo>
                    <a:pt x="53657" y="256247"/>
                  </a:lnTo>
                  <a:lnTo>
                    <a:pt x="54038" y="257517"/>
                  </a:lnTo>
                  <a:lnTo>
                    <a:pt x="53174" y="257517"/>
                  </a:lnTo>
                  <a:lnTo>
                    <a:pt x="52679" y="256247"/>
                  </a:lnTo>
                  <a:lnTo>
                    <a:pt x="52603" y="254977"/>
                  </a:lnTo>
                  <a:lnTo>
                    <a:pt x="51689" y="254977"/>
                  </a:lnTo>
                  <a:lnTo>
                    <a:pt x="51689" y="260057"/>
                  </a:lnTo>
                  <a:lnTo>
                    <a:pt x="49415" y="257517"/>
                  </a:lnTo>
                  <a:lnTo>
                    <a:pt x="48996" y="256247"/>
                  </a:lnTo>
                  <a:lnTo>
                    <a:pt x="48514" y="256247"/>
                  </a:lnTo>
                  <a:lnTo>
                    <a:pt x="49784" y="254977"/>
                  </a:lnTo>
                  <a:lnTo>
                    <a:pt x="50215" y="254977"/>
                  </a:lnTo>
                  <a:lnTo>
                    <a:pt x="51689" y="260057"/>
                  </a:lnTo>
                  <a:lnTo>
                    <a:pt x="51689" y="254977"/>
                  </a:lnTo>
                  <a:lnTo>
                    <a:pt x="50863" y="254977"/>
                  </a:lnTo>
                  <a:lnTo>
                    <a:pt x="49733" y="252437"/>
                  </a:lnTo>
                  <a:lnTo>
                    <a:pt x="48526" y="252437"/>
                  </a:lnTo>
                  <a:lnTo>
                    <a:pt x="47802" y="249897"/>
                  </a:lnTo>
                  <a:lnTo>
                    <a:pt x="47828" y="251167"/>
                  </a:lnTo>
                  <a:lnTo>
                    <a:pt x="48272" y="256247"/>
                  </a:lnTo>
                  <a:lnTo>
                    <a:pt x="46761" y="254977"/>
                  </a:lnTo>
                  <a:lnTo>
                    <a:pt x="46228" y="254977"/>
                  </a:lnTo>
                  <a:lnTo>
                    <a:pt x="45885" y="253707"/>
                  </a:lnTo>
                  <a:lnTo>
                    <a:pt x="45783" y="254977"/>
                  </a:lnTo>
                  <a:lnTo>
                    <a:pt x="44704" y="254977"/>
                  </a:lnTo>
                  <a:lnTo>
                    <a:pt x="44704" y="257632"/>
                  </a:lnTo>
                  <a:lnTo>
                    <a:pt x="44704" y="254977"/>
                  </a:lnTo>
                  <a:lnTo>
                    <a:pt x="44348" y="254279"/>
                  </a:lnTo>
                  <a:lnTo>
                    <a:pt x="44513" y="254977"/>
                  </a:lnTo>
                  <a:lnTo>
                    <a:pt x="44069" y="254977"/>
                  </a:lnTo>
                  <a:lnTo>
                    <a:pt x="44183" y="256247"/>
                  </a:lnTo>
                  <a:lnTo>
                    <a:pt x="43815" y="255016"/>
                  </a:lnTo>
                  <a:lnTo>
                    <a:pt x="43700" y="253707"/>
                  </a:lnTo>
                  <a:lnTo>
                    <a:pt x="44119" y="253707"/>
                  </a:lnTo>
                  <a:lnTo>
                    <a:pt x="43599" y="252437"/>
                  </a:lnTo>
                  <a:lnTo>
                    <a:pt x="42989" y="253707"/>
                  </a:lnTo>
                  <a:lnTo>
                    <a:pt x="42443" y="253707"/>
                  </a:lnTo>
                  <a:lnTo>
                    <a:pt x="43700" y="257517"/>
                  </a:lnTo>
                  <a:lnTo>
                    <a:pt x="42849" y="256247"/>
                  </a:lnTo>
                  <a:lnTo>
                    <a:pt x="43662" y="257517"/>
                  </a:lnTo>
                  <a:lnTo>
                    <a:pt x="44437" y="258737"/>
                  </a:lnTo>
                  <a:lnTo>
                    <a:pt x="44665" y="257695"/>
                  </a:lnTo>
                  <a:lnTo>
                    <a:pt x="44996" y="258064"/>
                  </a:lnTo>
                  <a:lnTo>
                    <a:pt x="45135" y="258203"/>
                  </a:lnTo>
                  <a:lnTo>
                    <a:pt x="44932" y="257517"/>
                  </a:lnTo>
                  <a:lnTo>
                    <a:pt x="46024" y="257517"/>
                  </a:lnTo>
                  <a:lnTo>
                    <a:pt x="46253" y="258737"/>
                  </a:lnTo>
                  <a:lnTo>
                    <a:pt x="46367" y="260057"/>
                  </a:lnTo>
                  <a:lnTo>
                    <a:pt x="45135" y="258787"/>
                  </a:lnTo>
                  <a:lnTo>
                    <a:pt x="46405" y="263867"/>
                  </a:lnTo>
                  <a:lnTo>
                    <a:pt x="44018" y="260057"/>
                  </a:lnTo>
                  <a:lnTo>
                    <a:pt x="41770" y="258787"/>
                  </a:lnTo>
                  <a:lnTo>
                    <a:pt x="40538" y="256247"/>
                  </a:lnTo>
                  <a:lnTo>
                    <a:pt x="39687" y="258787"/>
                  </a:lnTo>
                  <a:lnTo>
                    <a:pt x="37376" y="258787"/>
                  </a:lnTo>
                  <a:lnTo>
                    <a:pt x="38722" y="265137"/>
                  </a:lnTo>
                  <a:lnTo>
                    <a:pt x="38582" y="265137"/>
                  </a:lnTo>
                  <a:lnTo>
                    <a:pt x="37553" y="263867"/>
                  </a:lnTo>
                  <a:lnTo>
                    <a:pt x="37033" y="262597"/>
                  </a:lnTo>
                  <a:lnTo>
                    <a:pt x="37388" y="261327"/>
                  </a:lnTo>
                  <a:lnTo>
                    <a:pt x="37198" y="261327"/>
                  </a:lnTo>
                  <a:lnTo>
                    <a:pt x="36918" y="262597"/>
                  </a:lnTo>
                  <a:lnTo>
                    <a:pt x="35382" y="262597"/>
                  </a:lnTo>
                  <a:lnTo>
                    <a:pt x="34848" y="262597"/>
                  </a:lnTo>
                  <a:lnTo>
                    <a:pt x="34988" y="263004"/>
                  </a:lnTo>
                  <a:lnTo>
                    <a:pt x="35115" y="263321"/>
                  </a:lnTo>
                  <a:lnTo>
                    <a:pt x="36258" y="266407"/>
                  </a:lnTo>
                  <a:lnTo>
                    <a:pt x="34429" y="265137"/>
                  </a:lnTo>
                  <a:lnTo>
                    <a:pt x="34899" y="263867"/>
                  </a:lnTo>
                  <a:lnTo>
                    <a:pt x="34988" y="263004"/>
                  </a:lnTo>
                  <a:lnTo>
                    <a:pt x="34137" y="263867"/>
                  </a:lnTo>
                  <a:lnTo>
                    <a:pt x="33858" y="262597"/>
                  </a:lnTo>
                  <a:lnTo>
                    <a:pt x="31305" y="262597"/>
                  </a:lnTo>
                  <a:lnTo>
                    <a:pt x="30607" y="266407"/>
                  </a:lnTo>
                  <a:lnTo>
                    <a:pt x="29718" y="268947"/>
                  </a:lnTo>
                  <a:lnTo>
                    <a:pt x="27533" y="268947"/>
                  </a:lnTo>
                  <a:lnTo>
                    <a:pt x="22326" y="267677"/>
                  </a:lnTo>
                  <a:lnTo>
                    <a:pt x="21221" y="276567"/>
                  </a:lnTo>
                  <a:lnTo>
                    <a:pt x="15201" y="272757"/>
                  </a:lnTo>
                  <a:lnTo>
                    <a:pt x="13677" y="272757"/>
                  </a:lnTo>
                  <a:lnTo>
                    <a:pt x="14617" y="274027"/>
                  </a:lnTo>
                  <a:lnTo>
                    <a:pt x="14770" y="276567"/>
                  </a:lnTo>
                  <a:lnTo>
                    <a:pt x="13208" y="274027"/>
                  </a:lnTo>
                  <a:lnTo>
                    <a:pt x="13665" y="277837"/>
                  </a:lnTo>
                  <a:lnTo>
                    <a:pt x="13258" y="280377"/>
                  </a:lnTo>
                  <a:lnTo>
                    <a:pt x="7683" y="271487"/>
                  </a:lnTo>
                  <a:lnTo>
                    <a:pt x="7874" y="277837"/>
                  </a:lnTo>
                  <a:lnTo>
                    <a:pt x="9042" y="279107"/>
                  </a:lnTo>
                  <a:lnTo>
                    <a:pt x="8153" y="279107"/>
                  </a:lnTo>
                  <a:lnTo>
                    <a:pt x="7353" y="281647"/>
                  </a:lnTo>
                  <a:lnTo>
                    <a:pt x="6692" y="279869"/>
                  </a:lnTo>
                  <a:lnTo>
                    <a:pt x="7137" y="281647"/>
                  </a:lnTo>
                  <a:lnTo>
                    <a:pt x="5651" y="279107"/>
                  </a:lnTo>
                  <a:lnTo>
                    <a:pt x="5143" y="281647"/>
                  </a:lnTo>
                  <a:lnTo>
                    <a:pt x="3302" y="281647"/>
                  </a:lnTo>
                  <a:lnTo>
                    <a:pt x="2540" y="276567"/>
                  </a:lnTo>
                  <a:lnTo>
                    <a:pt x="444" y="276567"/>
                  </a:lnTo>
                  <a:lnTo>
                    <a:pt x="0" y="277837"/>
                  </a:lnTo>
                  <a:lnTo>
                    <a:pt x="444" y="281647"/>
                  </a:lnTo>
                  <a:lnTo>
                    <a:pt x="1193" y="282917"/>
                  </a:lnTo>
                  <a:lnTo>
                    <a:pt x="1524" y="282917"/>
                  </a:lnTo>
                  <a:lnTo>
                    <a:pt x="2387" y="284187"/>
                  </a:lnTo>
                  <a:lnTo>
                    <a:pt x="3124" y="285457"/>
                  </a:lnTo>
                  <a:lnTo>
                    <a:pt x="2832" y="286727"/>
                  </a:lnTo>
                  <a:lnTo>
                    <a:pt x="4800" y="290537"/>
                  </a:lnTo>
                  <a:lnTo>
                    <a:pt x="6426" y="295617"/>
                  </a:lnTo>
                  <a:lnTo>
                    <a:pt x="9512" y="298157"/>
                  </a:lnTo>
                  <a:lnTo>
                    <a:pt x="9359" y="294347"/>
                  </a:lnTo>
                  <a:lnTo>
                    <a:pt x="10744" y="296887"/>
                  </a:lnTo>
                  <a:lnTo>
                    <a:pt x="9855" y="296887"/>
                  </a:lnTo>
                  <a:lnTo>
                    <a:pt x="11353" y="298157"/>
                  </a:lnTo>
                  <a:lnTo>
                    <a:pt x="10845" y="296887"/>
                  </a:lnTo>
                  <a:lnTo>
                    <a:pt x="10655" y="295617"/>
                  </a:lnTo>
                  <a:lnTo>
                    <a:pt x="11277" y="296887"/>
                  </a:lnTo>
                  <a:lnTo>
                    <a:pt x="11811" y="296887"/>
                  </a:lnTo>
                  <a:lnTo>
                    <a:pt x="12242" y="298157"/>
                  </a:lnTo>
                  <a:lnTo>
                    <a:pt x="11798" y="295617"/>
                  </a:lnTo>
                  <a:lnTo>
                    <a:pt x="11569" y="294347"/>
                  </a:lnTo>
                  <a:lnTo>
                    <a:pt x="11341" y="293077"/>
                  </a:lnTo>
                  <a:lnTo>
                    <a:pt x="11607" y="291807"/>
                  </a:lnTo>
                  <a:lnTo>
                    <a:pt x="13093" y="293090"/>
                  </a:lnTo>
                  <a:lnTo>
                    <a:pt x="13690" y="295617"/>
                  </a:lnTo>
                  <a:lnTo>
                    <a:pt x="13525" y="293077"/>
                  </a:lnTo>
                  <a:lnTo>
                    <a:pt x="14147" y="294347"/>
                  </a:lnTo>
                  <a:lnTo>
                    <a:pt x="14351" y="295617"/>
                  </a:lnTo>
                  <a:lnTo>
                    <a:pt x="14262" y="294347"/>
                  </a:lnTo>
                  <a:lnTo>
                    <a:pt x="15557" y="294347"/>
                  </a:lnTo>
                  <a:lnTo>
                    <a:pt x="15151" y="293077"/>
                  </a:lnTo>
                  <a:lnTo>
                    <a:pt x="14757" y="291807"/>
                  </a:lnTo>
                  <a:lnTo>
                    <a:pt x="16484" y="294347"/>
                  </a:lnTo>
                  <a:lnTo>
                    <a:pt x="16395" y="291807"/>
                  </a:lnTo>
                  <a:lnTo>
                    <a:pt x="16357" y="290537"/>
                  </a:lnTo>
                  <a:lnTo>
                    <a:pt x="18275" y="294347"/>
                  </a:lnTo>
                  <a:lnTo>
                    <a:pt x="17970" y="293077"/>
                  </a:lnTo>
                  <a:lnTo>
                    <a:pt x="17716" y="290537"/>
                  </a:lnTo>
                  <a:lnTo>
                    <a:pt x="18161" y="290537"/>
                  </a:lnTo>
                  <a:lnTo>
                    <a:pt x="19558" y="295617"/>
                  </a:lnTo>
                  <a:lnTo>
                    <a:pt x="20104" y="290537"/>
                  </a:lnTo>
                  <a:lnTo>
                    <a:pt x="20243" y="289267"/>
                  </a:lnTo>
                  <a:lnTo>
                    <a:pt x="22517" y="295617"/>
                  </a:lnTo>
                  <a:lnTo>
                    <a:pt x="21094" y="290537"/>
                  </a:lnTo>
                  <a:lnTo>
                    <a:pt x="24091" y="291807"/>
                  </a:lnTo>
                  <a:lnTo>
                    <a:pt x="24130" y="290537"/>
                  </a:lnTo>
                  <a:lnTo>
                    <a:pt x="24180" y="289267"/>
                  </a:lnTo>
                  <a:lnTo>
                    <a:pt x="24485" y="290537"/>
                  </a:lnTo>
                  <a:lnTo>
                    <a:pt x="25133" y="290537"/>
                  </a:lnTo>
                  <a:lnTo>
                    <a:pt x="25971" y="291807"/>
                  </a:lnTo>
                  <a:lnTo>
                    <a:pt x="26822" y="291807"/>
                  </a:lnTo>
                  <a:lnTo>
                    <a:pt x="25717" y="289267"/>
                  </a:lnTo>
                  <a:lnTo>
                    <a:pt x="25158" y="287997"/>
                  </a:lnTo>
                  <a:lnTo>
                    <a:pt x="25869" y="286727"/>
                  </a:lnTo>
                  <a:lnTo>
                    <a:pt x="25387" y="284187"/>
                  </a:lnTo>
                  <a:lnTo>
                    <a:pt x="27914" y="287997"/>
                  </a:lnTo>
                  <a:lnTo>
                    <a:pt x="26898" y="289267"/>
                  </a:lnTo>
                  <a:lnTo>
                    <a:pt x="28778" y="291807"/>
                  </a:lnTo>
                  <a:lnTo>
                    <a:pt x="27330" y="289267"/>
                  </a:lnTo>
                  <a:lnTo>
                    <a:pt x="28867" y="287997"/>
                  </a:lnTo>
                  <a:lnTo>
                    <a:pt x="27406" y="286727"/>
                  </a:lnTo>
                  <a:lnTo>
                    <a:pt x="29083" y="287997"/>
                  </a:lnTo>
                  <a:lnTo>
                    <a:pt x="28473" y="286727"/>
                  </a:lnTo>
                  <a:lnTo>
                    <a:pt x="30251" y="289267"/>
                  </a:lnTo>
                  <a:lnTo>
                    <a:pt x="28879" y="286727"/>
                  </a:lnTo>
                  <a:lnTo>
                    <a:pt x="28194" y="285457"/>
                  </a:lnTo>
                  <a:lnTo>
                    <a:pt x="30492" y="289267"/>
                  </a:lnTo>
                  <a:lnTo>
                    <a:pt x="29705" y="285457"/>
                  </a:lnTo>
                  <a:lnTo>
                    <a:pt x="31724" y="287997"/>
                  </a:lnTo>
                  <a:lnTo>
                    <a:pt x="31978" y="290537"/>
                  </a:lnTo>
                  <a:lnTo>
                    <a:pt x="32169" y="289267"/>
                  </a:lnTo>
                  <a:lnTo>
                    <a:pt x="32270" y="287997"/>
                  </a:lnTo>
                  <a:lnTo>
                    <a:pt x="31546" y="285457"/>
                  </a:lnTo>
                  <a:lnTo>
                    <a:pt x="32372" y="284187"/>
                  </a:lnTo>
                  <a:lnTo>
                    <a:pt x="33350" y="287997"/>
                  </a:lnTo>
                  <a:lnTo>
                    <a:pt x="34607" y="289267"/>
                  </a:lnTo>
                  <a:lnTo>
                    <a:pt x="34975" y="287997"/>
                  </a:lnTo>
                  <a:lnTo>
                    <a:pt x="34086" y="284187"/>
                  </a:lnTo>
                  <a:lnTo>
                    <a:pt x="34747" y="284187"/>
                  </a:lnTo>
                  <a:lnTo>
                    <a:pt x="35052" y="285457"/>
                  </a:lnTo>
                  <a:lnTo>
                    <a:pt x="35471" y="285457"/>
                  </a:lnTo>
                  <a:lnTo>
                    <a:pt x="35229" y="284187"/>
                  </a:lnTo>
                  <a:lnTo>
                    <a:pt x="35001" y="282917"/>
                  </a:lnTo>
                  <a:lnTo>
                    <a:pt x="37884" y="284187"/>
                  </a:lnTo>
                  <a:lnTo>
                    <a:pt x="37452" y="281647"/>
                  </a:lnTo>
                  <a:lnTo>
                    <a:pt x="37363" y="281114"/>
                  </a:lnTo>
                  <a:lnTo>
                    <a:pt x="36804" y="280377"/>
                  </a:lnTo>
                  <a:lnTo>
                    <a:pt x="35941" y="277837"/>
                  </a:lnTo>
                  <a:lnTo>
                    <a:pt x="35394" y="276567"/>
                  </a:lnTo>
                  <a:lnTo>
                    <a:pt x="35839" y="276567"/>
                  </a:lnTo>
                  <a:lnTo>
                    <a:pt x="35255" y="274027"/>
                  </a:lnTo>
                  <a:lnTo>
                    <a:pt x="36499" y="276567"/>
                  </a:lnTo>
                  <a:lnTo>
                    <a:pt x="36182" y="276567"/>
                  </a:lnTo>
                  <a:lnTo>
                    <a:pt x="36576" y="277837"/>
                  </a:lnTo>
                  <a:lnTo>
                    <a:pt x="36779" y="277837"/>
                  </a:lnTo>
                  <a:lnTo>
                    <a:pt x="36804" y="276567"/>
                  </a:lnTo>
                  <a:lnTo>
                    <a:pt x="38125" y="279107"/>
                  </a:lnTo>
                  <a:lnTo>
                    <a:pt x="38138" y="276567"/>
                  </a:lnTo>
                  <a:lnTo>
                    <a:pt x="39319" y="276567"/>
                  </a:lnTo>
                  <a:lnTo>
                    <a:pt x="40957" y="280377"/>
                  </a:lnTo>
                  <a:lnTo>
                    <a:pt x="38239" y="279184"/>
                  </a:lnTo>
                  <a:lnTo>
                    <a:pt x="40398" y="280377"/>
                  </a:lnTo>
                  <a:lnTo>
                    <a:pt x="38785" y="280377"/>
                  </a:lnTo>
                  <a:lnTo>
                    <a:pt x="41910" y="285457"/>
                  </a:lnTo>
                  <a:lnTo>
                    <a:pt x="43078" y="285457"/>
                  </a:lnTo>
                  <a:lnTo>
                    <a:pt x="42075" y="282917"/>
                  </a:lnTo>
                  <a:lnTo>
                    <a:pt x="44018" y="282917"/>
                  </a:lnTo>
                  <a:lnTo>
                    <a:pt x="43535" y="281647"/>
                  </a:lnTo>
                  <a:lnTo>
                    <a:pt x="42684" y="280377"/>
                  </a:lnTo>
                  <a:lnTo>
                    <a:pt x="42202" y="279107"/>
                  </a:lnTo>
                  <a:lnTo>
                    <a:pt x="42875" y="274027"/>
                  </a:lnTo>
                  <a:lnTo>
                    <a:pt x="47637" y="285457"/>
                  </a:lnTo>
                  <a:lnTo>
                    <a:pt x="47256" y="280377"/>
                  </a:lnTo>
                  <a:lnTo>
                    <a:pt x="46685" y="279107"/>
                  </a:lnTo>
                  <a:lnTo>
                    <a:pt x="44958" y="274027"/>
                  </a:lnTo>
                  <a:lnTo>
                    <a:pt x="47078" y="276567"/>
                  </a:lnTo>
                  <a:lnTo>
                    <a:pt x="48374" y="280377"/>
                  </a:lnTo>
                  <a:lnTo>
                    <a:pt x="50025" y="279107"/>
                  </a:lnTo>
                  <a:lnTo>
                    <a:pt x="46799" y="274027"/>
                  </a:lnTo>
                  <a:lnTo>
                    <a:pt x="49491" y="276567"/>
                  </a:lnTo>
                  <a:lnTo>
                    <a:pt x="49860" y="277837"/>
                  </a:lnTo>
                  <a:lnTo>
                    <a:pt x="49301" y="277837"/>
                  </a:lnTo>
                  <a:lnTo>
                    <a:pt x="51625" y="280377"/>
                  </a:lnTo>
                  <a:lnTo>
                    <a:pt x="49060" y="275297"/>
                  </a:lnTo>
                  <a:lnTo>
                    <a:pt x="49822" y="275297"/>
                  </a:lnTo>
                  <a:lnTo>
                    <a:pt x="51460" y="277837"/>
                  </a:lnTo>
                  <a:lnTo>
                    <a:pt x="52806" y="277837"/>
                  </a:lnTo>
                  <a:lnTo>
                    <a:pt x="53251" y="275297"/>
                  </a:lnTo>
                  <a:lnTo>
                    <a:pt x="53479" y="274027"/>
                  </a:lnTo>
                  <a:lnTo>
                    <a:pt x="54940" y="272757"/>
                  </a:lnTo>
                  <a:lnTo>
                    <a:pt x="55283" y="274027"/>
                  </a:lnTo>
                  <a:lnTo>
                    <a:pt x="55448" y="275297"/>
                  </a:lnTo>
                  <a:lnTo>
                    <a:pt x="56311" y="275297"/>
                  </a:lnTo>
                  <a:lnTo>
                    <a:pt x="57772" y="272757"/>
                  </a:lnTo>
                  <a:lnTo>
                    <a:pt x="61175" y="274027"/>
                  </a:lnTo>
                  <a:lnTo>
                    <a:pt x="64173" y="275297"/>
                  </a:lnTo>
                  <a:lnTo>
                    <a:pt x="63715" y="271487"/>
                  </a:lnTo>
                  <a:lnTo>
                    <a:pt x="63919" y="271487"/>
                  </a:lnTo>
                  <a:lnTo>
                    <a:pt x="63804" y="270217"/>
                  </a:lnTo>
                  <a:lnTo>
                    <a:pt x="64198" y="270217"/>
                  </a:lnTo>
                  <a:lnTo>
                    <a:pt x="65163" y="271487"/>
                  </a:lnTo>
                  <a:lnTo>
                    <a:pt x="65252" y="272757"/>
                  </a:lnTo>
                  <a:lnTo>
                    <a:pt x="65633" y="270217"/>
                  </a:lnTo>
                  <a:lnTo>
                    <a:pt x="66725" y="266407"/>
                  </a:lnTo>
                  <a:lnTo>
                    <a:pt x="67094" y="265137"/>
                  </a:lnTo>
                  <a:lnTo>
                    <a:pt x="69989" y="267677"/>
                  </a:lnTo>
                  <a:lnTo>
                    <a:pt x="70065" y="268947"/>
                  </a:lnTo>
                  <a:lnTo>
                    <a:pt x="71780" y="268947"/>
                  </a:lnTo>
                  <a:lnTo>
                    <a:pt x="69418" y="263867"/>
                  </a:lnTo>
                  <a:lnTo>
                    <a:pt x="68821" y="262597"/>
                  </a:lnTo>
                  <a:lnTo>
                    <a:pt x="71120" y="265137"/>
                  </a:lnTo>
                  <a:lnTo>
                    <a:pt x="74269" y="265137"/>
                  </a:lnTo>
                  <a:lnTo>
                    <a:pt x="75425" y="262597"/>
                  </a:lnTo>
                  <a:lnTo>
                    <a:pt x="75996" y="261327"/>
                  </a:lnTo>
                  <a:lnTo>
                    <a:pt x="79895" y="265137"/>
                  </a:lnTo>
                  <a:lnTo>
                    <a:pt x="78816" y="261327"/>
                  </a:lnTo>
                  <a:lnTo>
                    <a:pt x="78460" y="260057"/>
                  </a:lnTo>
                  <a:lnTo>
                    <a:pt x="83273" y="265137"/>
                  </a:lnTo>
                  <a:lnTo>
                    <a:pt x="80924" y="260057"/>
                  </a:lnTo>
                  <a:lnTo>
                    <a:pt x="83654" y="261327"/>
                  </a:lnTo>
                  <a:lnTo>
                    <a:pt x="83680" y="262597"/>
                  </a:lnTo>
                  <a:lnTo>
                    <a:pt x="86614" y="263867"/>
                  </a:lnTo>
                  <a:lnTo>
                    <a:pt x="87287" y="263867"/>
                  </a:lnTo>
                  <a:lnTo>
                    <a:pt x="85877" y="260057"/>
                  </a:lnTo>
                  <a:lnTo>
                    <a:pt x="86309" y="258787"/>
                  </a:lnTo>
                  <a:lnTo>
                    <a:pt x="87642" y="262597"/>
                  </a:lnTo>
                  <a:lnTo>
                    <a:pt x="87198" y="258787"/>
                  </a:lnTo>
                  <a:lnTo>
                    <a:pt x="89281" y="262597"/>
                  </a:lnTo>
                  <a:lnTo>
                    <a:pt x="89573" y="261327"/>
                  </a:lnTo>
                  <a:lnTo>
                    <a:pt x="89255" y="261327"/>
                  </a:lnTo>
                  <a:lnTo>
                    <a:pt x="88442" y="260057"/>
                  </a:lnTo>
                  <a:lnTo>
                    <a:pt x="88112" y="258787"/>
                  </a:lnTo>
                  <a:lnTo>
                    <a:pt x="88531" y="257517"/>
                  </a:lnTo>
                  <a:lnTo>
                    <a:pt x="91490" y="260057"/>
                  </a:lnTo>
                  <a:lnTo>
                    <a:pt x="92189" y="261327"/>
                  </a:lnTo>
                  <a:lnTo>
                    <a:pt x="93472" y="257517"/>
                  </a:lnTo>
                  <a:lnTo>
                    <a:pt x="93700" y="258140"/>
                  </a:lnTo>
                  <a:lnTo>
                    <a:pt x="93687" y="257517"/>
                  </a:lnTo>
                  <a:lnTo>
                    <a:pt x="95364" y="263867"/>
                  </a:lnTo>
                  <a:lnTo>
                    <a:pt x="95300" y="260057"/>
                  </a:lnTo>
                  <a:lnTo>
                    <a:pt x="94856" y="260057"/>
                  </a:lnTo>
                  <a:lnTo>
                    <a:pt x="94373" y="257517"/>
                  </a:lnTo>
                  <a:lnTo>
                    <a:pt x="95758" y="260057"/>
                  </a:lnTo>
                  <a:lnTo>
                    <a:pt x="97091" y="258787"/>
                  </a:lnTo>
                  <a:lnTo>
                    <a:pt x="97751" y="257517"/>
                  </a:lnTo>
                  <a:lnTo>
                    <a:pt x="98463" y="260057"/>
                  </a:lnTo>
                  <a:lnTo>
                    <a:pt x="100457" y="260057"/>
                  </a:lnTo>
                  <a:lnTo>
                    <a:pt x="101777" y="257517"/>
                  </a:lnTo>
                  <a:lnTo>
                    <a:pt x="103797" y="256247"/>
                  </a:lnTo>
                  <a:lnTo>
                    <a:pt x="102666" y="256247"/>
                  </a:lnTo>
                  <a:lnTo>
                    <a:pt x="102209" y="254977"/>
                  </a:lnTo>
                  <a:lnTo>
                    <a:pt x="101282" y="252437"/>
                  </a:lnTo>
                  <a:lnTo>
                    <a:pt x="101727" y="251167"/>
                  </a:lnTo>
                  <a:lnTo>
                    <a:pt x="102006" y="251853"/>
                  </a:lnTo>
                  <a:lnTo>
                    <a:pt x="101942" y="251167"/>
                  </a:lnTo>
                  <a:lnTo>
                    <a:pt x="102844" y="251167"/>
                  </a:lnTo>
                  <a:lnTo>
                    <a:pt x="104000" y="253707"/>
                  </a:lnTo>
                  <a:lnTo>
                    <a:pt x="104013" y="254977"/>
                  </a:lnTo>
                  <a:lnTo>
                    <a:pt x="104444" y="253707"/>
                  </a:lnTo>
                  <a:lnTo>
                    <a:pt x="104902" y="254977"/>
                  </a:lnTo>
                  <a:lnTo>
                    <a:pt x="105384" y="256247"/>
                  </a:lnTo>
                  <a:lnTo>
                    <a:pt x="104927" y="255016"/>
                  </a:lnTo>
                  <a:lnTo>
                    <a:pt x="108305" y="258787"/>
                  </a:lnTo>
                  <a:lnTo>
                    <a:pt x="107378" y="254977"/>
                  </a:lnTo>
                  <a:lnTo>
                    <a:pt x="107835" y="256247"/>
                  </a:lnTo>
                  <a:lnTo>
                    <a:pt x="109842" y="254977"/>
                  </a:lnTo>
                  <a:lnTo>
                    <a:pt x="110274" y="253707"/>
                  </a:lnTo>
                  <a:lnTo>
                    <a:pt x="111836" y="253707"/>
                  </a:lnTo>
                  <a:lnTo>
                    <a:pt x="110693" y="251167"/>
                  </a:lnTo>
                  <a:lnTo>
                    <a:pt x="111594" y="251167"/>
                  </a:lnTo>
                  <a:lnTo>
                    <a:pt x="111137" y="248627"/>
                  </a:lnTo>
                  <a:lnTo>
                    <a:pt x="112712" y="248627"/>
                  </a:lnTo>
                  <a:lnTo>
                    <a:pt x="114973" y="249897"/>
                  </a:lnTo>
                  <a:lnTo>
                    <a:pt x="116319" y="249897"/>
                  </a:lnTo>
                  <a:lnTo>
                    <a:pt x="116751" y="247357"/>
                  </a:lnTo>
                  <a:lnTo>
                    <a:pt x="117868" y="247357"/>
                  </a:lnTo>
                  <a:lnTo>
                    <a:pt x="117881" y="248627"/>
                  </a:lnTo>
                  <a:lnTo>
                    <a:pt x="119443" y="247357"/>
                  </a:lnTo>
                  <a:lnTo>
                    <a:pt x="119888" y="247357"/>
                  </a:lnTo>
                  <a:lnTo>
                    <a:pt x="121221" y="244817"/>
                  </a:lnTo>
                  <a:lnTo>
                    <a:pt x="120548" y="243547"/>
                  </a:lnTo>
                  <a:lnTo>
                    <a:pt x="120091" y="243547"/>
                  </a:lnTo>
                  <a:lnTo>
                    <a:pt x="119875" y="242277"/>
                  </a:lnTo>
                  <a:lnTo>
                    <a:pt x="120091" y="242277"/>
                  </a:lnTo>
                  <a:lnTo>
                    <a:pt x="121221" y="243547"/>
                  </a:lnTo>
                  <a:lnTo>
                    <a:pt x="121666" y="244817"/>
                  </a:lnTo>
                  <a:lnTo>
                    <a:pt x="122339" y="241007"/>
                  </a:lnTo>
                  <a:lnTo>
                    <a:pt x="122567" y="239737"/>
                  </a:lnTo>
                  <a:lnTo>
                    <a:pt x="130454" y="249897"/>
                  </a:lnTo>
                  <a:lnTo>
                    <a:pt x="130213" y="243547"/>
                  </a:lnTo>
                  <a:lnTo>
                    <a:pt x="131102" y="239737"/>
                  </a:lnTo>
                  <a:lnTo>
                    <a:pt x="132232" y="239737"/>
                  </a:lnTo>
                  <a:lnTo>
                    <a:pt x="131330" y="242277"/>
                  </a:lnTo>
                  <a:lnTo>
                    <a:pt x="132689" y="243547"/>
                  </a:lnTo>
                  <a:lnTo>
                    <a:pt x="133121" y="238467"/>
                  </a:lnTo>
                  <a:lnTo>
                    <a:pt x="136410" y="242277"/>
                  </a:lnTo>
                  <a:lnTo>
                    <a:pt x="137058" y="238467"/>
                  </a:lnTo>
                  <a:lnTo>
                    <a:pt x="141554" y="246087"/>
                  </a:lnTo>
                  <a:lnTo>
                    <a:pt x="141757" y="238467"/>
                  </a:lnTo>
                  <a:lnTo>
                    <a:pt x="141782" y="237197"/>
                  </a:lnTo>
                  <a:lnTo>
                    <a:pt x="141820" y="235927"/>
                  </a:lnTo>
                  <a:lnTo>
                    <a:pt x="145681" y="239737"/>
                  </a:lnTo>
                  <a:lnTo>
                    <a:pt x="144843" y="238467"/>
                  </a:lnTo>
                  <a:lnTo>
                    <a:pt x="144627" y="237197"/>
                  </a:lnTo>
                  <a:lnTo>
                    <a:pt x="145199" y="238379"/>
                  </a:lnTo>
                  <a:lnTo>
                    <a:pt x="145110" y="237197"/>
                  </a:lnTo>
                  <a:lnTo>
                    <a:pt x="146202" y="235927"/>
                  </a:lnTo>
                  <a:lnTo>
                    <a:pt x="147294" y="234657"/>
                  </a:lnTo>
                  <a:lnTo>
                    <a:pt x="148386" y="233387"/>
                  </a:lnTo>
                  <a:lnTo>
                    <a:pt x="154736" y="235927"/>
                  </a:lnTo>
                  <a:lnTo>
                    <a:pt x="161378" y="235927"/>
                  </a:lnTo>
                  <a:lnTo>
                    <a:pt x="160070" y="233387"/>
                  </a:lnTo>
                  <a:lnTo>
                    <a:pt x="159423" y="232117"/>
                  </a:lnTo>
                  <a:lnTo>
                    <a:pt x="156806" y="227037"/>
                  </a:lnTo>
                  <a:lnTo>
                    <a:pt x="160489" y="229577"/>
                  </a:lnTo>
                  <a:lnTo>
                    <a:pt x="161264" y="233387"/>
                  </a:lnTo>
                  <a:lnTo>
                    <a:pt x="162801" y="228307"/>
                  </a:lnTo>
                  <a:lnTo>
                    <a:pt x="167728" y="230847"/>
                  </a:lnTo>
                  <a:lnTo>
                    <a:pt x="168605" y="228307"/>
                  </a:lnTo>
                  <a:lnTo>
                    <a:pt x="169481" y="225767"/>
                  </a:lnTo>
                  <a:lnTo>
                    <a:pt x="169595" y="227037"/>
                  </a:lnTo>
                  <a:lnTo>
                    <a:pt x="169989" y="228307"/>
                  </a:lnTo>
                  <a:lnTo>
                    <a:pt x="169684" y="228307"/>
                  </a:lnTo>
                  <a:lnTo>
                    <a:pt x="171297" y="229577"/>
                  </a:lnTo>
                  <a:lnTo>
                    <a:pt x="172135" y="227037"/>
                  </a:lnTo>
                  <a:lnTo>
                    <a:pt x="171361" y="225767"/>
                  </a:lnTo>
                  <a:lnTo>
                    <a:pt x="171945" y="225767"/>
                  </a:lnTo>
                  <a:lnTo>
                    <a:pt x="172199" y="227037"/>
                  </a:lnTo>
                  <a:lnTo>
                    <a:pt x="172872" y="228307"/>
                  </a:lnTo>
                  <a:lnTo>
                    <a:pt x="174104" y="228307"/>
                  </a:lnTo>
                  <a:lnTo>
                    <a:pt x="173558" y="225767"/>
                  </a:lnTo>
                  <a:lnTo>
                    <a:pt x="173291" y="224497"/>
                  </a:lnTo>
                  <a:lnTo>
                    <a:pt x="174675" y="226809"/>
                  </a:lnTo>
                  <a:lnTo>
                    <a:pt x="174650" y="225767"/>
                  </a:lnTo>
                  <a:lnTo>
                    <a:pt x="176784" y="227037"/>
                  </a:lnTo>
                  <a:lnTo>
                    <a:pt x="176022" y="225767"/>
                  </a:lnTo>
                  <a:lnTo>
                    <a:pt x="175272" y="224497"/>
                  </a:lnTo>
                  <a:lnTo>
                    <a:pt x="176961" y="225767"/>
                  </a:lnTo>
                  <a:lnTo>
                    <a:pt x="176974" y="224497"/>
                  </a:lnTo>
                  <a:lnTo>
                    <a:pt x="176974" y="223227"/>
                  </a:lnTo>
                  <a:lnTo>
                    <a:pt x="176987" y="221957"/>
                  </a:lnTo>
                  <a:lnTo>
                    <a:pt x="178574" y="223227"/>
                  </a:lnTo>
                  <a:lnTo>
                    <a:pt x="177939" y="220687"/>
                  </a:lnTo>
                  <a:lnTo>
                    <a:pt x="181152" y="224497"/>
                  </a:lnTo>
                  <a:lnTo>
                    <a:pt x="179603" y="219417"/>
                  </a:lnTo>
                  <a:lnTo>
                    <a:pt x="181317" y="224497"/>
                  </a:lnTo>
                  <a:lnTo>
                    <a:pt x="183070" y="221957"/>
                  </a:lnTo>
                  <a:lnTo>
                    <a:pt x="182968" y="220687"/>
                  </a:lnTo>
                  <a:lnTo>
                    <a:pt x="183261" y="221957"/>
                  </a:lnTo>
                  <a:lnTo>
                    <a:pt x="184175" y="220687"/>
                  </a:lnTo>
                  <a:lnTo>
                    <a:pt x="184492" y="222631"/>
                  </a:lnTo>
                  <a:lnTo>
                    <a:pt x="184619" y="223227"/>
                  </a:lnTo>
                  <a:lnTo>
                    <a:pt x="185445" y="223227"/>
                  </a:lnTo>
                  <a:lnTo>
                    <a:pt x="185877" y="221957"/>
                  </a:lnTo>
                  <a:lnTo>
                    <a:pt x="185343" y="220687"/>
                  </a:lnTo>
                  <a:lnTo>
                    <a:pt x="184810" y="219417"/>
                  </a:lnTo>
                  <a:lnTo>
                    <a:pt x="188480" y="224497"/>
                  </a:lnTo>
                  <a:lnTo>
                    <a:pt x="187337" y="219417"/>
                  </a:lnTo>
                  <a:lnTo>
                    <a:pt x="186766" y="216877"/>
                  </a:lnTo>
                  <a:lnTo>
                    <a:pt x="186194" y="214337"/>
                  </a:lnTo>
                  <a:lnTo>
                    <a:pt x="189801" y="220687"/>
                  </a:lnTo>
                  <a:lnTo>
                    <a:pt x="191325" y="216877"/>
                  </a:lnTo>
                  <a:lnTo>
                    <a:pt x="192722" y="214757"/>
                  </a:lnTo>
                  <a:lnTo>
                    <a:pt x="194462" y="218147"/>
                  </a:lnTo>
                  <a:lnTo>
                    <a:pt x="195503" y="216255"/>
                  </a:lnTo>
                  <a:lnTo>
                    <a:pt x="192849" y="214553"/>
                  </a:lnTo>
                  <a:lnTo>
                    <a:pt x="192989" y="214337"/>
                  </a:lnTo>
                  <a:lnTo>
                    <a:pt x="194805" y="213067"/>
                  </a:lnTo>
                  <a:lnTo>
                    <a:pt x="195846" y="215404"/>
                  </a:lnTo>
                  <a:lnTo>
                    <a:pt x="195567" y="211797"/>
                  </a:lnTo>
                  <a:lnTo>
                    <a:pt x="198882" y="211797"/>
                  </a:lnTo>
                  <a:lnTo>
                    <a:pt x="198564" y="214337"/>
                  </a:lnTo>
                  <a:lnTo>
                    <a:pt x="200063" y="211797"/>
                  </a:lnTo>
                  <a:lnTo>
                    <a:pt x="202946" y="213067"/>
                  </a:lnTo>
                  <a:lnTo>
                    <a:pt x="203415" y="211797"/>
                  </a:lnTo>
                  <a:lnTo>
                    <a:pt x="203873" y="210527"/>
                  </a:lnTo>
                  <a:lnTo>
                    <a:pt x="204038" y="210527"/>
                  </a:lnTo>
                  <a:lnTo>
                    <a:pt x="204012" y="211797"/>
                  </a:lnTo>
                  <a:lnTo>
                    <a:pt x="205066" y="211797"/>
                  </a:lnTo>
                  <a:lnTo>
                    <a:pt x="204241" y="210527"/>
                  </a:lnTo>
                  <a:lnTo>
                    <a:pt x="204089" y="210527"/>
                  </a:lnTo>
                  <a:lnTo>
                    <a:pt x="203212" y="209257"/>
                  </a:lnTo>
                  <a:lnTo>
                    <a:pt x="202323" y="207987"/>
                  </a:lnTo>
                  <a:lnTo>
                    <a:pt x="203098" y="204431"/>
                  </a:lnTo>
                  <a:lnTo>
                    <a:pt x="204254" y="207987"/>
                  </a:lnTo>
                  <a:lnTo>
                    <a:pt x="205066" y="202907"/>
                  </a:lnTo>
                  <a:lnTo>
                    <a:pt x="206933" y="210527"/>
                  </a:lnTo>
                  <a:lnTo>
                    <a:pt x="206959" y="209257"/>
                  </a:lnTo>
                  <a:lnTo>
                    <a:pt x="206375" y="207987"/>
                  </a:lnTo>
                  <a:lnTo>
                    <a:pt x="206883" y="207987"/>
                  </a:lnTo>
                  <a:lnTo>
                    <a:pt x="207314" y="209257"/>
                  </a:lnTo>
                  <a:lnTo>
                    <a:pt x="207556" y="210527"/>
                  </a:lnTo>
                  <a:lnTo>
                    <a:pt x="208457" y="209257"/>
                  </a:lnTo>
                  <a:lnTo>
                    <a:pt x="207797" y="207987"/>
                  </a:lnTo>
                  <a:lnTo>
                    <a:pt x="207137" y="206717"/>
                  </a:lnTo>
                  <a:lnTo>
                    <a:pt x="208356" y="206717"/>
                  </a:lnTo>
                  <a:lnTo>
                    <a:pt x="208749" y="207987"/>
                  </a:lnTo>
                  <a:lnTo>
                    <a:pt x="208978" y="209257"/>
                  </a:lnTo>
                  <a:lnTo>
                    <a:pt x="208800" y="206717"/>
                  </a:lnTo>
                  <a:lnTo>
                    <a:pt x="208711" y="205447"/>
                  </a:lnTo>
                  <a:lnTo>
                    <a:pt x="210223" y="205447"/>
                  </a:lnTo>
                  <a:lnTo>
                    <a:pt x="210578" y="206540"/>
                  </a:lnTo>
                  <a:lnTo>
                    <a:pt x="211975" y="205447"/>
                  </a:lnTo>
                  <a:lnTo>
                    <a:pt x="211658" y="202907"/>
                  </a:lnTo>
                  <a:lnTo>
                    <a:pt x="211493" y="201637"/>
                  </a:lnTo>
                  <a:lnTo>
                    <a:pt x="211340" y="200367"/>
                  </a:lnTo>
                  <a:lnTo>
                    <a:pt x="213995" y="201637"/>
                  </a:lnTo>
                  <a:lnTo>
                    <a:pt x="215087" y="205447"/>
                  </a:lnTo>
                  <a:lnTo>
                    <a:pt x="215188" y="202907"/>
                  </a:lnTo>
                  <a:lnTo>
                    <a:pt x="216725" y="206717"/>
                  </a:lnTo>
                  <a:lnTo>
                    <a:pt x="217347" y="205447"/>
                  </a:lnTo>
                  <a:lnTo>
                    <a:pt x="216230" y="202907"/>
                  </a:lnTo>
                  <a:lnTo>
                    <a:pt x="217157" y="202907"/>
                  </a:lnTo>
                  <a:lnTo>
                    <a:pt x="216916" y="200367"/>
                  </a:lnTo>
                  <a:lnTo>
                    <a:pt x="218020" y="200367"/>
                  </a:lnTo>
                  <a:lnTo>
                    <a:pt x="218109" y="199097"/>
                  </a:lnTo>
                  <a:lnTo>
                    <a:pt x="218198" y="197827"/>
                  </a:lnTo>
                  <a:lnTo>
                    <a:pt x="216103" y="195287"/>
                  </a:lnTo>
                  <a:lnTo>
                    <a:pt x="217716" y="196557"/>
                  </a:lnTo>
                  <a:lnTo>
                    <a:pt x="218643" y="196557"/>
                  </a:lnTo>
                  <a:lnTo>
                    <a:pt x="219964" y="197827"/>
                  </a:lnTo>
                  <a:lnTo>
                    <a:pt x="219938" y="195287"/>
                  </a:lnTo>
                  <a:lnTo>
                    <a:pt x="220980" y="195287"/>
                  </a:lnTo>
                  <a:lnTo>
                    <a:pt x="221602" y="196557"/>
                  </a:lnTo>
                  <a:lnTo>
                    <a:pt x="222415" y="200367"/>
                  </a:lnTo>
                  <a:lnTo>
                    <a:pt x="222834" y="200367"/>
                  </a:lnTo>
                  <a:lnTo>
                    <a:pt x="222072" y="197827"/>
                  </a:lnTo>
                  <a:lnTo>
                    <a:pt x="224637" y="199097"/>
                  </a:lnTo>
                  <a:lnTo>
                    <a:pt x="224396" y="197827"/>
                  </a:lnTo>
                  <a:lnTo>
                    <a:pt x="224218" y="196875"/>
                  </a:lnTo>
                  <a:lnTo>
                    <a:pt x="224637" y="197599"/>
                  </a:lnTo>
                  <a:lnTo>
                    <a:pt x="224396" y="196557"/>
                  </a:lnTo>
                  <a:lnTo>
                    <a:pt x="225336" y="196557"/>
                  </a:lnTo>
                  <a:lnTo>
                    <a:pt x="225856" y="199097"/>
                  </a:lnTo>
                  <a:lnTo>
                    <a:pt x="227317" y="197827"/>
                  </a:lnTo>
                  <a:lnTo>
                    <a:pt x="226098" y="196557"/>
                  </a:lnTo>
                  <a:lnTo>
                    <a:pt x="223659" y="194017"/>
                  </a:lnTo>
                  <a:lnTo>
                    <a:pt x="225945" y="195287"/>
                  </a:lnTo>
                  <a:lnTo>
                    <a:pt x="226098" y="196557"/>
                  </a:lnTo>
                  <a:lnTo>
                    <a:pt x="227914" y="196557"/>
                  </a:lnTo>
                  <a:lnTo>
                    <a:pt x="228307" y="194017"/>
                  </a:lnTo>
                  <a:lnTo>
                    <a:pt x="230187" y="194017"/>
                  </a:lnTo>
                  <a:lnTo>
                    <a:pt x="232016" y="197827"/>
                  </a:lnTo>
                  <a:lnTo>
                    <a:pt x="229311" y="195287"/>
                  </a:lnTo>
                  <a:lnTo>
                    <a:pt x="229463" y="195643"/>
                  </a:lnTo>
                  <a:lnTo>
                    <a:pt x="229019" y="196608"/>
                  </a:lnTo>
                  <a:lnTo>
                    <a:pt x="230162" y="197929"/>
                  </a:lnTo>
                  <a:lnTo>
                    <a:pt x="229654" y="196088"/>
                  </a:lnTo>
                  <a:lnTo>
                    <a:pt x="230987" y="199097"/>
                  </a:lnTo>
                  <a:lnTo>
                    <a:pt x="232727" y="197827"/>
                  </a:lnTo>
                  <a:lnTo>
                    <a:pt x="233426" y="192747"/>
                  </a:lnTo>
                  <a:lnTo>
                    <a:pt x="235191" y="192747"/>
                  </a:lnTo>
                  <a:lnTo>
                    <a:pt x="233895" y="188937"/>
                  </a:lnTo>
                  <a:lnTo>
                    <a:pt x="233464" y="187667"/>
                  </a:lnTo>
                  <a:lnTo>
                    <a:pt x="237642" y="194017"/>
                  </a:lnTo>
                  <a:lnTo>
                    <a:pt x="237667" y="191477"/>
                  </a:lnTo>
                  <a:lnTo>
                    <a:pt x="237693" y="193090"/>
                  </a:lnTo>
                  <a:lnTo>
                    <a:pt x="238467" y="195287"/>
                  </a:lnTo>
                  <a:lnTo>
                    <a:pt x="238302" y="194017"/>
                  </a:lnTo>
                  <a:lnTo>
                    <a:pt x="239966" y="194017"/>
                  </a:lnTo>
                  <a:lnTo>
                    <a:pt x="240538" y="191477"/>
                  </a:lnTo>
                  <a:lnTo>
                    <a:pt x="241922" y="188937"/>
                  </a:lnTo>
                  <a:lnTo>
                    <a:pt x="242189" y="190207"/>
                  </a:lnTo>
                  <a:lnTo>
                    <a:pt x="243433" y="191477"/>
                  </a:lnTo>
                  <a:lnTo>
                    <a:pt x="244513" y="190207"/>
                  </a:lnTo>
                  <a:lnTo>
                    <a:pt x="245592" y="191477"/>
                  </a:lnTo>
                  <a:lnTo>
                    <a:pt x="245465" y="190207"/>
                  </a:lnTo>
                  <a:lnTo>
                    <a:pt x="245338" y="188937"/>
                  </a:lnTo>
                  <a:lnTo>
                    <a:pt x="245910" y="190207"/>
                  </a:lnTo>
                  <a:lnTo>
                    <a:pt x="245389" y="188937"/>
                  </a:lnTo>
                  <a:lnTo>
                    <a:pt x="244856" y="187667"/>
                  </a:lnTo>
                  <a:lnTo>
                    <a:pt x="247802" y="190207"/>
                  </a:lnTo>
                  <a:lnTo>
                    <a:pt x="249250" y="187667"/>
                  </a:lnTo>
                  <a:lnTo>
                    <a:pt x="250532" y="186397"/>
                  </a:lnTo>
                  <a:lnTo>
                    <a:pt x="253034" y="187667"/>
                  </a:lnTo>
                  <a:lnTo>
                    <a:pt x="252768" y="187667"/>
                  </a:lnTo>
                  <a:lnTo>
                    <a:pt x="252818" y="188937"/>
                  </a:lnTo>
                  <a:lnTo>
                    <a:pt x="253047" y="188937"/>
                  </a:lnTo>
                  <a:lnTo>
                    <a:pt x="254558" y="186397"/>
                  </a:lnTo>
                  <a:lnTo>
                    <a:pt x="254050" y="185127"/>
                  </a:lnTo>
                  <a:lnTo>
                    <a:pt x="253542" y="183857"/>
                  </a:lnTo>
                  <a:lnTo>
                    <a:pt x="253771" y="185127"/>
                  </a:lnTo>
                  <a:lnTo>
                    <a:pt x="252679" y="183857"/>
                  </a:lnTo>
                  <a:lnTo>
                    <a:pt x="252437" y="182587"/>
                  </a:lnTo>
                  <a:lnTo>
                    <a:pt x="252590" y="181317"/>
                  </a:lnTo>
                  <a:lnTo>
                    <a:pt x="253085" y="181317"/>
                  </a:lnTo>
                  <a:lnTo>
                    <a:pt x="252755" y="182587"/>
                  </a:lnTo>
                  <a:lnTo>
                    <a:pt x="254469" y="183857"/>
                  </a:lnTo>
                  <a:lnTo>
                    <a:pt x="254939" y="184543"/>
                  </a:lnTo>
                  <a:lnTo>
                    <a:pt x="254901" y="184416"/>
                  </a:lnTo>
                  <a:lnTo>
                    <a:pt x="255422" y="185153"/>
                  </a:lnTo>
                  <a:lnTo>
                    <a:pt x="255587" y="185420"/>
                  </a:lnTo>
                  <a:lnTo>
                    <a:pt x="257111" y="187667"/>
                  </a:lnTo>
                  <a:lnTo>
                    <a:pt x="255346" y="183857"/>
                  </a:lnTo>
                  <a:lnTo>
                    <a:pt x="254165" y="181317"/>
                  </a:lnTo>
                  <a:lnTo>
                    <a:pt x="252984" y="178777"/>
                  </a:lnTo>
                  <a:lnTo>
                    <a:pt x="255435" y="181317"/>
                  </a:lnTo>
                  <a:lnTo>
                    <a:pt x="255816" y="182587"/>
                  </a:lnTo>
                  <a:lnTo>
                    <a:pt x="256108" y="181317"/>
                  </a:lnTo>
                  <a:lnTo>
                    <a:pt x="256006" y="180047"/>
                  </a:lnTo>
                  <a:lnTo>
                    <a:pt x="256705" y="180047"/>
                  </a:lnTo>
                  <a:lnTo>
                    <a:pt x="257924" y="182587"/>
                  </a:lnTo>
                  <a:lnTo>
                    <a:pt x="256603" y="181317"/>
                  </a:lnTo>
                  <a:lnTo>
                    <a:pt x="257390" y="183857"/>
                  </a:lnTo>
                  <a:lnTo>
                    <a:pt x="258127" y="182587"/>
                  </a:lnTo>
                  <a:lnTo>
                    <a:pt x="257606" y="180047"/>
                  </a:lnTo>
                  <a:lnTo>
                    <a:pt x="257340" y="178777"/>
                  </a:lnTo>
                  <a:lnTo>
                    <a:pt x="257086" y="177507"/>
                  </a:lnTo>
                  <a:lnTo>
                    <a:pt x="258800" y="180047"/>
                  </a:lnTo>
                  <a:lnTo>
                    <a:pt x="258737" y="181317"/>
                  </a:lnTo>
                  <a:lnTo>
                    <a:pt x="258241" y="181317"/>
                  </a:lnTo>
                  <a:lnTo>
                    <a:pt x="258178" y="182587"/>
                  </a:lnTo>
                  <a:lnTo>
                    <a:pt x="260134" y="185127"/>
                  </a:lnTo>
                  <a:lnTo>
                    <a:pt x="259930" y="183857"/>
                  </a:lnTo>
                  <a:lnTo>
                    <a:pt x="260616" y="183857"/>
                  </a:lnTo>
                  <a:lnTo>
                    <a:pt x="262509" y="185127"/>
                  </a:lnTo>
                  <a:lnTo>
                    <a:pt x="261848" y="183857"/>
                  </a:lnTo>
                  <a:lnTo>
                    <a:pt x="260261" y="177507"/>
                  </a:lnTo>
                  <a:lnTo>
                    <a:pt x="263347" y="182499"/>
                  </a:lnTo>
                  <a:lnTo>
                    <a:pt x="263067" y="177507"/>
                  </a:lnTo>
                  <a:lnTo>
                    <a:pt x="263385" y="182372"/>
                  </a:lnTo>
                  <a:lnTo>
                    <a:pt x="263779" y="180047"/>
                  </a:lnTo>
                  <a:lnTo>
                    <a:pt x="264795" y="182587"/>
                  </a:lnTo>
                  <a:lnTo>
                    <a:pt x="265010" y="183032"/>
                  </a:lnTo>
                  <a:lnTo>
                    <a:pt x="265163" y="183489"/>
                  </a:lnTo>
                  <a:lnTo>
                    <a:pt x="265049" y="183095"/>
                  </a:lnTo>
                  <a:lnTo>
                    <a:pt x="265442" y="183857"/>
                  </a:lnTo>
                  <a:lnTo>
                    <a:pt x="266331" y="183857"/>
                  </a:lnTo>
                  <a:lnTo>
                    <a:pt x="266484" y="185127"/>
                  </a:lnTo>
                  <a:lnTo>
                    <a:pt x="266217" y="182587"/>
                  </a:lnTo>
                  <a:lnTo>
                    <a:pt x="268262" y="186397"/>
                  </a:lnTo>
                  <a:lnTo>
                    <a:pt x="267843" y="182587"/>
                  </a:lnTo>
                  <a:lnTo>
                    <a:pt x="268249" y="183857"/>
                  </a:lnTo>
                  <a:lnTo>
                    <a:pt x="268363" y="183400"/>
                  </a:lnTo>
                  <a:lnTo>
                    <a:pt x="268122" y="182587"/>
                  </a:lnTo>
                  <a:lnTo>
                    <a:pt x="268147" y="180047"/>
                  </a:lnTo>
                  <a:lnTo>
                    <a:pt x="268173" y="178777"/>
                  </a:lnTo>
                  <a:lnTo>
                    <a:pt x="272605" y="185127"/>
                  </a:lnTo>
                  <a:lnTo>
                    <a:pt x="272770" y="180047"/>
                  </a:lnTo>
                  <a:lnTo>
                    <a:pt x="273215" y="178777"/>
                  </a:lnTo>
                  <a:lnTo>
                    <a:pt x="273621" y="177647"/>
                  </a:lnTo>
                  <a:lnTo>
                    <a:pt x="273545" y="176987"/>
                  </a:lnTo>
                  <a:lnTo>
                    <a:pt x="272757" y="173697"/>
                  </a:lnTo>
                  <a:lnTo>
                    <a:pt x="273621" y="172427"/>
                  </a:lnTo>
                  <a:lnTo>
                    <a:pt x="274701" y="173697"/>
                  </a:lnTo>
                  <a:lnTo>
                    <a:pt x="274523" y="176237"/>
                  </a:lnTo>
                  <a:lnTo>
                    <a:pt x="276364" y="176237"/>
                  </a:lnTo>
                  <a:lnTo>
                    <a:pt x="276707" y="174967"/>
                  </a:lnTo>
                  <a:lnTo>
                    <a:pt x="276872" y="176237"/>
                  </a:lnTo>
                  <a:lnTo>
                    <a:pt x="277914" y="177507"/>
                  </a:lnTo>
                  <a:lnTo>
                    <a:pt x="278434" y="177507"/>
                  </a:lnTo>
                  <a:close/>
                </a:path>
                <a:path w="709294" h="298450">
                  <a:moveTo>
                    <a:pt x="278777" y="179120"/>
                  </a:moveTo>
                  <a:lnTo>
                    <a:pt x="278561" y="179247"/>
                  </a:lnTo>
                  <a:lnTo>
                    <a:pt x="278739" y="179247"/>
                  </a:lnTo>
                  <a:lnTo>
                    <a:pt x="278777" y="179120"/>
                  </a:lnTo>
                  <a:close/>
                </a:path>
                <a:path w="709294" h="298450">
                  <a:moveTo>
                    <a:pt x="278968" y="178879"/>
                  </a:moveTo>
                  <a:lnTo>
                    <a:pt x="278828" y="178460"/>
                  </a:lnTo>
                  <a:lnTo>
                    <a:pt x="278701" y="178054"/>
                  </a:lnTo>
                  <a:lnTo>
                    <a:pt x="278549" y="177838"/>
                  </a:lnTo>
                  <a:lnTo>
                    <a:pt x="278765" y="178549"/>
                  </a:lnTo>
                  <a:lnTo>
                    <a:pt x="278828" y="178930"/>
                  </a:lnTo>
                  <a:lnTo>
                    <a:pt x="278777" y="179120"/>
                  </a:lnTo>
                  <a:lnTo>
                    <a:pt x="278968" y="178879"/>
                  </a:lnTo>
                  <a:close/>
                </a:path>
                <a:path w="709294" h="298450">
                  <a:moveTo>
                    <a:pt x="281089" y="173062"/>
                  </a:moveTo>
                  <a:lnTo>
                    <a:pt x="280898" y="172427"/>
                  </a:lnTo>
                  <a:lnTo>
                    <a:pt x="280657" y="172427"/>
                  </a:lnTo>
                  <a:lnTo>
                    <a:pt x="281089" y="173062"/>
                  </a:lnTo>
                  <a:close/>
                </a:path>
                <a:path w="709294" h="298450">
                  <a:moveTo>
                    <a:pt x="281482" y="177190"/>
                  </a:moveTo>
                  <a:lnTo>
                    <a:pt x="280238" y="174967"/>
                  </a:lnTo>
                  <a:lnTo>
                    <a:pt x="279831" y="173697"/>
                  </a:lnTo>
                  <a:lnTo>
                    <a:pt x="280136" y="173697"/>
                  </a:lnTo>
                  <a:lnTo>
                    <a:pt x="277507" y="167347"/>
                  </a:lnTo>
                  <a:lnTo>
                    <a:pt x="278345" y="174967"/>
                  </a:lnTo>
                  <a:lnTo>
                    <a:pt x="278612" y="176237"/>
                  </a:lnTo>
                  <a:lnTo>
                    <a:pt x="279069" y="177507"/>
                  </a:lnTo>
                  <a:lnTo>
                    <a:pt x="279171" y="178777"/>
                  </a:lnTo>
                  <a:lnTo>
                    <a:pt x="279527" y="177647"/>
                  </a:lnTo>
                  <a:lnTo>
                    <a:pt x="279603" y="176237"/>
                  </a:lnTo>
                  <a:lnTo>
                    <a:pt x="280022" y="174967"/>
                  </a:lnTo>
                  <a:lnTo>
                    <a:pt x="280835" y="176237"/>
                  </a:lnTo>
                  <a:lnTo>
                    <a:pt x="280644" y="176987"/>
                  </a:lnTo>
                  <a:lnTo>
                    <a:pt x="280530" y="177647"/>
                  </a:lnTo>
                  <a:lnTo>
                    <a:pt x="280657" y="178777"/>
                  </a:lnTo>
                  <a:lnTo>
                    <a:pt x="281216" y="177507"/>
                  </a:lnTo>
                  <a:lnTo>
                    <a:pt x="281482" y="177190"/>
                  </a:lnTo>
                  <a:close/>
                </a:path>
                <a:path w="709294" h="298450">
                  <a:moveTo>
                    <a:pt x="281660" y="177507"/>
                  </a:moveTo>
                  <a:lnTo>
                    <a:pt x="281647" y="176987"/>
                  </a:lnTo>
                  <a:lnTo>
                    <a:pt x="281482" y="177190"/>
                  </a:lnTo>
                  <a:lnTo>
                    <a:pt x="281660" y="177507"/>
                  </a:lnTo>
                  <a:close/>
                </a:path>
                <a:path w="709294" h="298450">
                  <a:moveTo>
                    <a:pt x="282257" y="176237"/>
                  </a:moveTo>
                  <a:lnTo>
                    <a:pt x="281533" y="173697"/>
                  </a:lnTo>
                  <a:lnTo>
                    <a:pt x="281089" y="173062"/>
                  </a:lnTo>
                  <a:lnTo>
                    <a:pt x="281647" y="174967"/>
                  </a:lnTo>
                  <a:lnTo>
                    <a:pt x="281647" y="176987"/>
                  </a:lnTo>
                  <a:lnTo>
                    <a:pt x="282257" y="176237"/>
                  </a:lnTo>
                  <a:close/>
                </a:path>
                <a:path w="709294" h="298450">
                  <a:moveTo>
                    <a:pt x="282930" y="177520"/>
                  </a:moveTo>
                  <a:lnTo>
                    <a:pt x="282752" y="177609"/>
                  </a:lnTo>
                  <a:lnTo>
                    <a:pt x="282841" y="177927"/>
                  </a:lnTo>
                  <a:lnTo>
                    <a:pt x="282930" y="177520"/>
                  </a:lnTo>
                  <a:close/>
                </a:path>
                <a:path w="709294" h="298450">
                  <a:moveTo>
                    <a:pt x="282981" y="178384"/>
                  </a:moveTo>
                  <a:lnTo>
                    <a:pt x="282930" y="178181"/>
                  </a:lnTo>
                  <a:lnTo>
                    <a:pt x="282867" y="178041"/>
                  </a:lnTo>
                  <a:lnTo>
                    <a:pt x="282752" y="178333"/>
                  </a:lnTo>
                  <a:lnTo>
                    <a:pt x="282981" y="178384"/>
                  </a:lnTo>
                  <a:close/>
                </a:path>
                <a:path w="709294" h="298450">
                  <a:moveTo>
                    <a:pt x="283311" y="177482"/>
                  </a:moveTo>
                  <a:lnTo>
                    <a:pt x="283108" y="176657"/>
                  </a:lnTo>
                  <a:lnTo>
                    <a:pt x="282930" y="177520"/>
                  </a:lnTo>
                  <a:lnTo>
                    <a:pt x="283083" y="177469"/>
                  </a:lnTo>
                  <a:lnTo>
                    <a:pt x="283311" y="177482"/>
                  </a:lnTo>
                  <a:close/>
                </a:path>
                <a:path w="709294" h="298450">
                  <a:moveTo>
                    <a:pt x="419798" y="76873"/>
                  </a:moveTo>
                  <a:lnTo>
                    <a:pt x="419087" y="75387"/>
                  </a:lnTo>
                  <a:lnTo>
                    <a:pt x="419735" y="77089"/>
                  </a:lnTo>
                  <a:lnTo>
                    <a:pt x="419798" y="76873"/>
                  </a:lnTo>
                  <a:close/>
                </a:path>
                <a:path w="709294" h="298450">
                  <a:moveTo>
                    <a:pt x="428955" y="84670"/>
                  </a:moveTo>
                  <a:lnTo>
                    <a:pt x="428371" y="83705"/>
                  </a:lnTo>
                  <a:lnTo>
                    <a:pt x="428485" y="84328"/>
                  </a:lnTo>
                  <a:lnTo>
                    <a:pt x="428955" y="84670"/>
                  </a:lnTo>
                  <a:close/>
                </a:path>
                <a:path w="709294" h="298450">
                  <a:moveTo>
                    <a:pt x="430657" y="87884"/>
                  </a:moveTo>
                  <a:lnTo>
                    <a:pt x="430225" y="85598"/>
                  </a:lnTo>
                  <a:lnTo>
                    <a:pt x="428955" y="84670"/>
                  </a:lnTo>
                  <a:lnTo>
                    <a:pt x="429272" y="85217"/>
                  </a:lnTo>
                  <a:lnTo>
                    <a:pt x="429488" y="87249"/>
                  </a:lnTo>
                  <a:lnTo>
                    <a:pt x="430657" y="87884"/>
                  </a:lnTo>
                  <a:close/>
                </a:path>
                <a:path w="709294" h="298450">
                  <a:moveTo>
                    <a:pt x="435279" y="85813"/>
                  </a:moveTo>
                  <a:lnTo>
                    <a:pt x="435190" y="85636"/>
                  </a:lnTo>
                  <a:lnTo>
                    <a:pt x="435063" y="85344"/>
                  </a:lnTo>
                  <a:lnTo>
                    <a:pt x="435140" y="85636"/>
                  </a:lnTo>
                  <a:lnTo>
                    <a:pt x="435216" y="85839"/>
                  </a:lnTo>
                  <a:close/>
                </a:path>
                <a:path w="709294" h="298450">
                  <a:moveTo>
                    <a:pt x="440994" y="81153"/>
                  </a:moveTo>
                  <a:lnTo>
                    <a:pt x="440944" y="80924"/>
                  </a:lnTo>
                  <a:lnTo>
                    <a:pt x="440778" y="80899"/>
                  </a:lnTo>
                  <a:lnTo>
                    <a:pt x="440994" y="81153"/>
                  </a:lnTo>
                  <a:close/>
                </a:path>
                <a:path w="709294" h="298450">
                  <a:moveTo>
                    <a:pt x="449732" y="80708"/>
                  </a:moveTo>
                  <a:lnTo>
                    <a:pt x="449643" y="80264"/>
                  </a:lnTo>
                  <a:lnTo>
                    <a:pt x="449110" y="79717"/>
                  </a:lnTo>
                  <a:lnTo>
                    <a:pt x="449732" y="80708"/>
                  </a:lnTo>
                  <a:close/>
                </a:path>
                <a:path w="709294" h="298450">
                  <a:moveTo>
                    <a:pt x="450672" y="82169"/>
                  </a:moveTo>
                  <a:lnTo>
                    <a:pt x="449732" y="80708"/>
                  </a:lnTo>
                  <a:lnTo>
                    <a:pt x="449605" y="82423"/>
                  </a:lnTo>
                  <a:lnTo>
                    <a:pt x="450672" y="82169"/>
                  </a:lnTo>
                  <a:close/>
                </a:path>
                <a:path w="709294" h="298450">
                  <a:moveTo>
                    <a:pt x="453923" y="72898"/>
                  </a:moveTo>
                  <a:lnTo>
                    <a:pt x="453809" y="72644"/>
                  </a:lnTo>
                  <a:lnTo>
                    <a:pt x="453923" y="72898"/>
                  </a:lnTo>
                  <a:close/>
                </a:path>
                <a:path w="709294" h="298450">
                  <a:moveTo>
                    <a:pt x="454012" y="53340"/>
                  </a:moveTo>
                  <a:lnTo>
                    <a:pt x="453834" y="52578"/>
                  </a:lnTo>
                  <a:lnTo>
                    <a:pt x="453682" y="53340"/>
                  </a:lnTo>
                  <a:lnTo>
                    <a:pt x="454012" y="53340"/>
                  </a:lnTo>
                  <a:close/>
                </a:path>
                <a:path w="709294" h="298450">
                  <a:moveTo>
                    <a:pt x="454355" y="70993"/>
                  </a:moveTo>
                  <a:lnTo>
                    <a:pt x="452894" y="69723"/>
                  </a:lnTo>
                  <a:lnTo>
                    <a:pt x="453948" y="72263"/>
                  </a:lnTo>
                  <a:lnTo>
                    <a:pt x="454025" y="72009"/>
                  </a:lnTo>
                  <a:lnTo>
                    <a:pt x="453986" y="71628"/>
                  </a:lnTo>
                  <a:lnTo>
                    <a:pt x="454101" y="71780"/>
                  </a:lnTo>
                  <a:lnTo>
                    <a:pt x="454152" y="71628"/>
                  </a:lnTo>
                  <a:lnTo>
                    <a:pt x="454355" y="70993"/>
                  </a:lnTo>
                  <a:close/>
                </a:path>
                <a:path w="709294" h="298450">
                  <a:moveTo>
                    <a:pt x="454939" y="71501"/>
                  </a:moveTo>
                  <a:lnTo>
                    <a:pt x="454431" y="70650"/>
                  </a:lnTo>
                  <a:lnTo>
                    <a:pt x="454355" y="70993"/>
                  </a:lnTo>
                  <a:lnTo>
                    <a:pt x="454939" y="71501"/>
                  </a:lnTo>
                  <a:close/>
                </a:path>
                <a:path w="709294" h="298450">
                  <a:moveTo>
                    <a:pt x="455307" y="75196"/>
                  </a:moveTo>
                  <a:lnTo>
                    <a:pt x="454837" y="74510"/>
                  </a:lnTo>
                  <a:lnTo>
                    <a:pt x="454367" y="73698"/>
                  </a:lnTo>
                  <a:lnTo>
                    <a:pt x="453948" y="72898"/>
                  </a:lnTo>
                  <a:lnTo>
                    <a:pt x="454875" y="74777"/>
                  </a:lnTo>
                  <a:lnTo>
                    <a:pt x="454177" y="75895"/>
                  </a:lnTo>
                  <a:lnTo>
                    <a:pt x="455307" y="75196"/>
                  </a:lnTo>
                  <a:close/>
                </a:path>
                <a:path w="709294" h="298450">
                  <a:moveTo>
                    <a:pt x="461149" y="50419"/>
                  </a:moveTo>
                  <a:lnTo>
                    <a:pt x="461022" y="50253"/>
                  </a:lnTo>
                  <a:lnTo>
                    <a:pt x="461149" y="50419"/>
                  </a:lnTo>
                  <a:close/>
                </a:path>
                <a:path w="709294" h="298450">
                  <a:moveTo>
                    <a:pt x="465607" y="68821"/>
                  </a:moveTo>
                  <a:lnTo>
                    <a:pt x="465429" y="67945"/>
                  </a:lnTo>
                  <a:lnTo>
                    <a:pt x="465074" y="67678"/>
                  </a:lnTo>
                  <a:lnTo>
                    <a:pt x="465607" y="68821"/>
                  </a:lnTo>
                  <a:close/>
                </a:path>
                <a:path w="709294" h="298450">
                  <a:moveTo>
                    <a:pt x="467360" y="72517"/>
                  </a:moveTo>
                  <a:lnTo>
                    <a:pt x="465607" y="68821"/>
                  </a:lnTo>
                  <a:lnTo>
                    <a:pt x="465747" y="69469"/>
                  </a:lnTo>
                  <a:lnTo>
                    <a:pt x="464807" y="69596"/>
                  </a:lnTo>
                  <a:lnTo>
                    <a:pt x="467360" y="72517"/>
                  </a:lnTo>
                  <a:close/>
                </a:path>
                <a:path w="709294" h="298450">
                  <a:moveTo>
                    <a:pt x="481444" y="67183"/>
                  </a:moveTo>
                  <a:lnTo>
                    <a:pt x="479564" y="64643"/>
                  </a:lnTo>
                  <a:lnTo>
                    <a:pt x="480136" y="65659"/>
                  </a:lnTo>
                  <a:lnTo>
                    <a:pt x="480212" y="66421"/>
                  </a:lnTo>
                  <a:lnTo>
                    <a:pt x="481444" y="67183"/>
                  </a:lnTo>
                  <a:close/>
                </a:path>
                <a:path w="709294" h="298450">
                  <a:moveTo>
                    <a:pt x="503301" y="58013"/>
                  </a:moveTo>
                  <a:lnTo>
                    <a:pt x="503059" y="57315"/>
                  </a:lnTo>
                  <a:lnTo>
                    <a:pt x="503085" y="58000"/>
                  </a:lnTo>
                  <a:lnTo>
                    <a:pt x="503301" y="58013"/>
                  </a:lnTo>
                  <a:close/>
                </a:path>
                <a:path w="709294" h="298450">
                  <a:moveTo>
                    <a:pt x="505218" y="56197"/>
                  </a:moveTo>
                  <a:lnTo>
                    <a:pt x="505180" y="55854"/>
                  </a:lnTo>
                  <a:lnTo>
                    <a:pt x="505028" y="56273"/>
                  </a:lnTo>
                  <a:lnTo>
                    <a:pt x="505155" y="56311"/>
                  </a:lnTo>
                  <a:close/>
                </a:path>
                <a:path w="709294" h="298450">
                  <a:moveTo>
                    <a:pt x="509320" y="55118"/>
                  </a:moveTo>
                  <a:lnTo>
                    <a:pt x="509206" y="54343"/>
                  </a:lnTo>
                  <a:lnTo>
                    <a:pt x="509130" y="55486"/>
                  </a:lnTo>
                  <a:lnTo>
                    <a:pt x="509320" y="55118"/>
                  </a:lnTo>
                  <a:close/>
                </a:path>
                <a:path w="709294" h="298450">
                  <a:moveTo>
                    <a:pt x="518134" y="50165"/>
                  </a:moveTo>
                  <a:lnTo>
                    <a:pt x="518058" y="49530"/>
                  </a:lnTo>
                  <a:lnTo>
                    <a:pt x="517867" y="49047"/>
                  </a:lnTo>
                  <a:lnTo>
                    <a:pt x="517842" y="50546"/>
                  </a:lnTo>
                  <a:lnTo>
                    <a:pt x="518134" y="50165"/>
                  </a:lnTo>
                  <a:close/>
                </a:path>
                <a:path w="709294" h="298450">
                  <a:moveTo>
                    <a:pt x="518833" y="51562"/>
                  </a:moveTo>
                  <a:lnTo>
                    <a:pt x="518604" y="49530"/>
                  </a:lnTo>
                  <a:lnTo>
                    <a:pt x="518414" y="49784"/>
                  </a:lnTo>
                  <a:lnTo>
                    <a:pt x="518299" y="50165"/>
                  </a:lnTo>
                  <a:lnTo>
                    <a:pt x="518833" y="51562"/>
                  </a:lnTo>
                  <a:close/>
                </a:path>
                <a:path w="709294" h="298450">
                  <a:moveTo>
                    <a:pt x="561098" y="41935"/>
                  </a:moveTo>
                  <a:lnTo>
                    <a:pt x="560997" y="41529"/>
                  </a:lnTo>
                  <a:lnTo>
                    <a:pt x="560959" y="41910"/>
                  </a:lnTo>
                  <a:lnTo>
                    <a:pt x="561098" y="41935"/>
                  </a:lnTo>
                  <a:close/>
                </a:path>
                <a:path w="709294" h="298450">
                  <a:moveTo>
                    <a:pt x="561873" y="43434"/>
                  </a:moveTo>
                  <a:lnTo>
                    <a:pt x="561505" y="42037"/>
                  </a:lnTo>
                  <a:lnTo>
                    <a:pt x="561098" y="41935"/>
                  </a:lnTo>
                  <a:lnTo>
                    <a:pt x="561416" y="43180"/>
                  </a:lnTo>
                  <a:lnTo>
                    <a:pt x="561873" y="43434"/>
                  </a:lnTo>
                  <a:close/>
                </a:path>
                <a:path w="709294" h="298450">
                  <a:moveTo>
                    <a:pt x="565708" y="17145"/>
                  </a:moveTo>
                  <a:lnTo>
                    <a:pt x="565061" y="17272"/>
                  </a:lnTo>
                  <a:lnTo>
                    <a:pt x="563613" y="17907"/>
                  </a:lnTo>
                  <a:lnTo>
                    <a:pt x="563714" y="19939"/>
                  </a:lnTo>
                  <a:lnTo>
                    <a:pt x="563829" y="19685"/>
                  </a:lnTo>
                  <a:lnTo>
                    <a:pt x="563943" y="18923"/>
                  </a:lnTo>
                  <a:lnTo>
                    <a:pt x="563994" y="18542"/>
                  </a:lnTo>
                  <a:lnTo>
                    <a:pt x="564286" y="18923"/>
                  </a:lnTo>
                  <a:lnTo>
                    <a:pt x="564337" y="20777"/>
                  </a:lnTo>
                  <a:lnTo>
                    <a:pt x="565188" y="19304"/>
                  </a:lnTo>
                  <a:lnTo>
                    <a:pt x="565289" y="19050"/>
                  </a:lnTo>
                  <a:lnTo>
                    <a:pt x="565391" y="18542"/>
                  </a:lnTo>
                  <a:lnTo>
                    <a:pt x="565708" y="17145"/>
                  </a:lnTo>
                  <a:close/>
                </a:path>
                <a:path w="709294" h="298450">
                  <a:moveTo>
                    <a:pt x="575843" y="21463"/>
                  </a:moveTo>
                  <a:lnTo>
                    <a:pt x="575729" y="20701"/>
                  </a:lnTo>
                  <a:lnTo>
                    <a:pt x="575564" y="20307"/>
                  </a:lnTo>
                  <a:lnTo>
                    <a:pt x="575627" y="21717"/>
                  </a:lnTo>
                  <a:lnTo>
                    <a:pt x="575843" y="21463"/>
                  </a:lnTo>
                  <a:close/>
                </a:path>
                <a:path w="709294" h="298450">
                  <a:moveTo>
                    <a:pt x="575932" y="20193"/>
                  </a:moveTo>
                  <a:lnTo>
                    <a:pt x="575564" y="18923"/>
                  </a:lnTo>
                  <a:lnTo>
                    <a:pt x="575157" y="17526"/>
                  </a:lnTo>
                  <a:lnTo>
                    <a:pt x="574789" y="17907"/>
                  </a:lnTo>
                  <a:lnTo>
                    <a:pt x="574763" y="18288"/>
                  </a:lnTo>
                  <a:lnTo>
                    <a:pt x="575564" y="20307"/>
                  </a:lnTo>
                  <a:lnTo>
                    <a:pt x="575564" y="19113"/>
                  </a:lnTo>
                  <a:lnTo>
                    <a:pt x="575932" y="20193"/>
                  </a:lnTo>
                  <a:close/>
                </a:path>
                <a:path w="709294" h="298450">
                  <a:moveTo>
                    <a:pt x="590257" y="14058"/>
                  </a:moveTo>
                  <a:lnTo>
                    <a:pt x="589800" y="13690"/>
                  </a:lnTo>
                  <a:lnTo>
                    <a:pt x="589902" y="13906"/>
                  </a:lnTo>
                  <a:lnTo>
                    <a:pt x="589965" y="14071"/>
                  </a:lnTo>
                  <a:lnTo>
                    <a:pt x="590042" y="14249"/>
                  </a:lnTo>
                  <a:lnTo>
                    <a:pt x="590257" y="14058"/>
                  </a:lnTo>
                  <a:close/>
                </a:path>
                <a:path w="709294" h="298450">
                  <a:moveTo>
                    <a:pt x="590956" y="36830"/>
                  </a:moveTo>
                  <a:lnTo>
                    <a:pt x="590905" y="36398"/>
                  </a:lnTo>
                  <a:lnTo>
                    <a:pt x="590740" y="37338"/>
                  </a:lnTo>
                  <a:lnTo>
                    <a:pt x="590956" y="36830"/>
                  </a:lnTo>
                  <a:close/>
                </a:path>
                <a:path w="709294" h="298450">
                  <a:moveTo>
                    <a:pt x="596582" y="15621"/>
                  </a:moveTo>
                  <a:lnTo>
                    <a:pt x="596430" y="14605"/>
                  </a:lnTo>
                  <a:lnTo>
                    <a:pt x="596455" y="15240"/>
                  </a:lnTo>
                  <a:lnTo>
                    <a:pt x="596582" y="15621"/>
                  </a:lnTo>
                  <a:close/>
                </a:path>
                <a:path w="709294" h="298450">
                  <a:moveTo>
                    <a:pt x="597039" y="11772"/>
                  </a:moveTo>
                  <a:lnTo>
                    <a:pt x="596963" y="11925"/>
                  </a:lnTo>
                  <a:lnTo>
                    <a:pt x="596900" y="12357"/>
                  </a:lnTo>
                  <a:lnTo>
                    <a:pt x="596976" y="12547"/>
                  </a:lnTo>
                  <a:lnTo>
                    <a:pt x="597039" y="11772"/>
                  </a:lnTo>
                  <a:close/>
                </a:path>
                <a:path w="709294" h="298450">
                  <a:moveTo>
                    <a:pt x="597395" y="12357"/>
                  </a:moveTo>
                  <a:lnTo>
                    <a:pt x="597103" y="11925"/>
                  </a:lnTo>
                  <a:lnTo>
                    <a:pt x="597217" y="12204"/>
                  </a:lnTo>
                  <a:lnTo>
                    <a:pt x="597395" y="12357"/>
                  </a:lnTo>
                  <a:close/>
                </a:path>
                <a:path w="709294" h="298450">
                  <a:moveTo>
                    <a:pt x="600798" y="35331"/>
                  </a:moveTo>
                  <a:lnTo>
                    <a:pt x="599567" y="35077"/>
                  </a:lnTo>
                  <a:lnTo>
                    <a:pt x="599935" y="35306"/>
                  </a:lnTo>
                  <a:lnTo>
                    <a:pt x="600379" y="35394"/>
                  </a:lnTo>
                  <a:lnTo>
                    <a:pt x="600798" y="35331"/>
                  </a:lnTo>
                  <a:close/>
                </a:path>
                <a:path w="709294" h="298450">
                  <a:moveTo>
                    <a:pt x="604494" y="8407"/>
                  </a:moveTo>
                  <a:lnTo>
                    <a:pt x="604443" y="8102"/>
                  </a:lnTo>
                  <a:lnTo>
                    <a:pt x="604329" y="7747"/>
                  </a:lnTo>
                  <a:lnTo>
                    <a:pt x="604100" y="7162"/>
                  </a:lnTo>
                  <a:lnTo>
                    <a:pt x="604215" y="7670"/>
                  </a:lnTo>
                  <a:lnTo>
                    <a:pt x="604354" y="8039"/>
                  </a:lnTo>
                  <a:lnTo>
                    <a:pt x="604494" y="8407"/>
                  </a:lnTo>
                  <a:close/>
                </a:path>
                <a:path w="709294" h="298450">
                  <a:moveTo>
                    <a:pt x="612762" y="31330"/>
                  </a:moveTo>
                  <a:lnTo>
                    <a:pt x="610781" y="28867"/>
                  </a:lnTo>
                  <a:lnTo>
                    <a:pt x="610539" y="29083"/>
                  </a:lnTo>
                  <a:lnTo>
                    <a:pt x="610514" y="29337"/>
                  </a:lnTo>
                  <a:lnTo>
                    <a:pt x="611149" y="33274"/>
                  </a:lnTo>
                  <a:lnTo>
                    <a:pt x="612762" y="31330"/>
                  </a:lnTo>
                  <a:close/>
                </a:path>
                <a:path w="709294" h="298450">
                  <a:moveTo>
                    <a:pt x="613397" y="32131"/>
                  </a:moveTo>
                  <a:lnTo>
                    <a:pt x="613168" y="30226"/>
                  </a:lnTo>
                  <a:lnTo>
                    <a:pt x="613041" y="30988"/>
                  </a:lnTo>
                  <a:lnTo>
                    <a:pt x="612762" y="31330"/>
                  </a:lnTo>
                  <a:lnTo>
                    <a:pt x="613397" y="32131"/>
                  </a:lnTo>
                  <a:close/>
                </a:path>
                <a:path w="709294" h="298450">
                  <a:moveTo>
                    <a:pt x="613524" y="8001"/>
                  </a:moveTo>
                  <a:lnTo>
                    <a:pt x="613511" y="7874"/>
                  </a:lnTo>
                  <a:lnTo>
                    <a:pt x="613422" y="7239"/>
                  </a:lnTo>
                  <a:lnTo>
                    <a:pt x="612787" y="3302"/>
                  </a:lnTo>
                  <a:lnTo>
                    <a:pt x="611936" y="5080"/>
                  </a:lnTo>
                  <a:lnTo>
                    <a:pt x="611835" y="5715"/>
                  </a:lnTo>
                  <a:lnTo>
                    <a:pt x="612381" y="7556"/>
                  </a:lnTo>
                  <a:lnTo>
                    <a:pt x="612444" y="7239"/>
                  </a:lnTo>
                  <a:lnTo>
                    <a:pt x="612470" y="7874"/>
                  </a:lnTo>
                  <a:lnTo>
                    <a:pt x="612381" y="7556"/>
                  </a:lnTo>
                  <a:lnTo>
                    <a:pt x="611873" y="9779"/>
                  </a:lnTo>
                  <a:lnTo>
                    <a:pt x="613524" y="8001"/>
                  </a:lnTo>
                  <a:close/>
                </a:path>
                <a:path w="709294" h="298450">
                  <a:moveTo>
                    <a:pt x="618515" y="11176"/>
                  </a:moveTo>
                  <a:lnTo>
                    <a:pt x="618401" y="11049"/>
                  </a:lnTo>
                  <a:lnTo>
                    <a:pt x="618147" y="10922"/>
                  </a:lnTo>
                  <a:lnTo>
                    <a:pt x="618388" y="12293"/>
                  </a:lnTo>
                  <a:lnTo>
                    <a:pt x="618515" y="11176"/>
                  </a:lnTo>
                  <a:close/>
                </a:path>
                <a:path w="709294" h="298450">
                  <a:moveTo>
                    <a:pt x="618845" y="9334"/>
                  </a:moveTo>
                  <a:lnTo>
                    <a:pt x="618439" y="8991"/>
                  </a:lnTo>
                  <a:lnTo>
                    <a:pt x="618617" y="9232"/>
                  </a:lnTo>
                  <a:lnTo>
                    <a:pt x="618744" y="9309"/>
                  </a:lnTo>
                  <a:close/>
                </a:path>
                <a:path w="709294" h="298450">
                  <a:moveTo>
                    <a:pt x="618909" y="11303"/>
                  </a:moveTo>
                  <a:lnTo>
                    <a:pt x="618578" y="10668"/>
                  </a:lnTo>
                  <a:lnTo>
                    <a:pt x="618528" y="11112"/>
                  </a:lnTo>
                  <a:lnTo>
                    <a:pt x="618909" y="11303"/>
                  </a:lnTo>
                  <a:close/>
                </a:path>
                <a:path w="709294" h="298450">
                  <a:moveTo>
                    <a:pt x="620509" y="3721"/>
                  </a:moveTo>
                  <a:lnTo>
                    <a:pt x="620306" y="3302"/>
                  </a:lnTo>
                  <a:lnTo>
                    <a:pt x="620102" y="3810"/>
                  </a:lnTo>
                  <a:lnTo>
                    <a:pt x="620509" y="3721"/>
                  </a:lnTo>
                  <a:close/>
                </a:path>
                <a:path w="709294" h="298450">
                  <a:moveTo>
                    <a:pt x="620763" y="4241"/>
                  </a:moveTo>
                  <a:lnTo>
                    <a:pt x="620750" y="3683"/>
                  </a:lnTo>
                  <a:lnTo>
                    <a:pt x="620509" y="3721"/>
                  </a:lnTo>
                  <a:lnTo>
                    <a:pt x="620763" y="4241"/>
                  </a:lnTo>
                  <a:close/>
                </a:path>
                <a:path w="709294" h="298450">
                  <a:moveTo>
                    <a:pt x="622579" y="29464"/>
                  </a:moveTo>
                  <a:lnTo>
                    <a:pt x="622477" y="28702"/>
                  </a:lnTo>
                  <a:lnTo>
                    <a:pt x="622274" y="27305"/>
                  </a:lnTo>
                  <a:lnTo>
                    <a:pt x="621982" y="27940"/>
                  </a:lnTo>
                  <a:lnTo>
                    <a:pt x="621868" y="27622"/>
                  </a:lnTo>
                  <a:lnTo>
                    <a:pt x="621906" y="27940"/>
                  </a:lnTo>
                  <a:lnTo>
                    <a:pt x="621792" y="28448"/>
                  </a:lnTo>
                  <a:lnTo>
                    <a:pt x="621601" y="28956"/>
                  </a:lnTo>
                  <a:lnTo>
                    <a:pt x="621982" y="28702"/>
                  </a:lnTo>
                  <a:lnTo>
                    <a:pt x="622579" y="29464"/>
                  </a:lnTo>
                  <a:close/>
                </a:path>
                <a:path w="709294" h="298450">
                  <a:moveTo>
                    <a:pt x="623214" y="2540"/>
                  </a:moveTo>
                  <a:lnTo>
                    <a:pt x="623087" y="2616"/>
                  </a:lnTo>
                  <a:lnTo>
                    <a:pt x="622985" y="2844"/>
                  </a:lnTo>
                  <a:lnTo>
                    <a:pt x="623214" y="2540"/>
                  </a:lnTo>
                  <a:close/>
                </a:path>
                <a:path w="709294" h="298450">
                  <a:moveTo>
                    <a:pt x="623912" y="3683"/>
                  </a:moveTo>
                  <a:lnTo>
                    <a:pt x="623239" y="4076"/>
                  </a:lnTo>
                  <a:lnTo>
                    <a:pt x="623366" y="4191"/>
                  </a:lnTo>
                  <a:lnTo>
                    <a:pt x="623697" y="4191"/>
                  </a:lnTo>
                  <a:lnTo>
                    <a:pt x="623912" y="3683"/>
                  </a:lnTo>
                  <a:close/>
                </a:path>
                <a:path w="709294" h="298450">
                  <a:moveTo>
                    <a:pt x="629081" y="25908"/>
                  </a:moveTo>
                  <a:lnTo>
                    <a:pt x="628764" y="25908"/>
                  </a:lnTo>
                  <a:lnTo>
                    <a:pt x="629081" y="25908"/>
                  </a:lnTo>
                  <a:close/>
                </a:path>
                <a:path w="709294" h="298450">
                  <a:moveTo>
                    <a:pt x="632002" y="5803"/>
                  </a:moveTo>
                  <a:lnTo>
                    <a:pt x="631863" y="5486"/>
                  </a:lnTo>
                  <a:lnTo>
                    <a:pt x="631748" y="5334"/>
                  </a:lnTo>
                  <a:lnTo>
                    <a:pt x="631710" y="5600"/>
                  </a:lnTo>
                  <a:lnTo>
                    <a:pt x="632002" y="5803"/>
                  </a:lnTo>
                  <a:close/>
                </a:path>
                <a:path w="709294" h="298450">
                  <a:moveTo>
                    <a:pt x="635050" y="4191"/>
                  </a:moveTo>
                  <a:lnTo>
                    <a:pt x="634542" y="5080"/>
                  </a:lnTo>
                  <a:lnTo>
                    <a:pt x="634466" y="5461"/>
                  </a:lnTo>
                  <a:lnTo>
                    <a:pt x="634580" y="5651"/>
                  </a:lnTo>
                  <a:lnTo>
                    <a:pt x="634873" y="5969"/>
                  </a:lnTo>
                  <a:lnTo>
                    <a:pt x="635050" y="4191"/>
                  </a:lnTo>
                  <a:close/>
                </a:path>
                <a:path w="709294" h="298450">
                  <a:moveTo>
                    <a:pt x="642759" y="6654"/>
                  </a:moveTo>
                  <a:lnTo>
                    <a:pt x="642086" y="4699"/>
                  </a:lnTo>
                  <a:lnTo>
                    <a:pt x="641718" y="7112"/>
                  </a:lnTo>
                  <a:lnTo>
                    <a:pt x="642759" y="6654"/>
                  </a:lnTo>
                  <a:close/>
                </a:path>
                <a:path w="709294" h="298450">
                  <a:moveTo>
                    <a:pt x="643458" y="6350"/>
                  </a:moveTo>
                  <a:lnTo>
                    <a:pt x="642874" y="6604"/>
                  </a:lnTo>
                  <a:lnTo>
                    <a:pt x="642823" y="6858"/>
                  </a:lnTo>
                  <a:lnTo>
                    <a:pt x="643280" y="8191"/>
                  </a:lnTo>
                  <a:lnTo>
                    <a:pt x="643458" y="6350"/>
                  </a:lnTo>
                  <a:close/>
                </a:path>
                <a:path w="709294" h="298450">
                  <a:moveTo>
                    <a:pt x="651179" y="23393"/>
                  </a:moveTo>
                  <a:lnTo>
                    <a:pt x="649325" y="20574"/>
                  </a:lnTo>
                  <a:lnTo>
                    <a:pt x="650074" y="23876"/>
                  </a:lnTo>
                  <a:lnTo>
                    <a:pt x="651179" y="23393"/>
                  </a:lnTo>
                  <a:close/>
                </a:path>
                <a:path w="709294" h="298450">
                  <a:moveTo>
                    <a:pt x="663181" y="8826"/>
                  </a:moveTo>
                  <a:lnTo>
                    <a:pt x="662406" y="7772"/>
                  </a:lnTo>
                  <a:lnTo>
                    <a:pt x="662419" y="8915"/>
                  </a:lnTo>
                  <a:lnTo>
                    <a:pt x="662813" y="8597"/>
                  </a:lnTo>
                  <a:lnTo>
                    <a:pt x="663181" y="8826"/>
                  </a:lnTo>
                  <a:close/>
                </a:path>
                <a:path w="709294" h="298450">
                  <a:moveTo>
                    <a:pt x="663473" y="9220"/>
                  </a:moveTo>
                  <a:lnTo>
                    <a:pt x="663384" y="9004"/>
                  </a:lnTo>
                  <a:lnTo>
                    <a:pt x="663181" y="8826"/>
                  </a:lnTo>
                  <a:lnTo>
                    <a:pt x="663473" y="9220"/>
                  </a:lnTo>
                  <a:close/>
                </a:path>
                <a:path w="709294" h="298450">
                  <a:moveTo>
                    <a:pt x="668248" y="5080"/>
                  </a:moveTo>
                  <a:lnTo>
                    <a:pt x="668197" y="4635"/>
                  </a:lnTo>
                  <a:lnTo>
                    <a:pt x="668147" y="4267"/>
                  </a:lnTo>
                  <a:lnTo>
                    <a:pt x="668108" y="4025"/>
                  </a:lnTo>
                  <a:lnTo>
                    <a:pt x="668134" y="4394"/>
                  </a:lnTo>
                  <a:lnTo>
                    <a:pt x="668185" y="4749"/>
                  </a:lnTo>
                  <a:lnTo>
                    <a:pt x="668248" y="5080"/>
                  </a:lnTo>
                  <a:close/>
                </a:path>
                <a:path w="709294" h="298450">
                  <a:moveTo>
                    <a:pt x="670242" y="11557"/>
                  </a:moveTo>
                  <a:lnTo>
                    <a:pt x="670166" y="11049"/>
                  </a:lnTo>
                  <a:lnTo>
                    <a:pt x="670090" y="11480"/>
                  </a:lnTo>
                  <a:lnTo>
                    <a:pt x="670242" y="11557"/>
                  </a:lnTo>
                  <a:close/>
                </a:path>
                <a:path w="709294" h="298450">
                  <a:moveTo>
                    <a:pt x="670369" y="12573"/>
                  </a:moveTo>
                  <a:lnTo>
                    <a:pt x="670344" y="12293"/>
                  </a:lnTo>
                  <a:lnTo>
                    <a:pt x="670280" y="12573"/>
                  </a:lnTo>
                  <a:close/>
                </a:path>
                <a:path w="709294" h="298450">
                  <a:moveTo>
                    <a:pt x="670407" y="9779"/>
                  </a:moveTo>
                  <a:lnTo>
                    <a:pt x="670306" y="9144"/>
                  </a:lnTo>
                  <a:lnTo>
                    <a:pt x="669861" y="8496"/>
                  </a:lnTo>
                  <a:lnTo>
                    <a:pt x="669912" y="9271"/>
                  </a:lnTo>
                  <a:lnTo>
                    <a:pt x="670166" y="11049"/>
                  </a:lnTo>
                  <a:lnTo>
                    <a:pt x="670407" y="9779"/>
                  </a:lnTo>
                  <a:close/>
                </a:path>
                <a:path w="709294" h="298450">
                  <a:moveTo>
                    <a:pt x="670521" y="11569"/>
                  </a:moveTo>
                  <a:lnTo>
                    <a:pt x="670344" y="12293"/>
                  </a:lnTo>
                  <a:lnTo>
                    <a:pt x="670521" y="11569"/>
                  </a:lnTo>
                  <a:close/>
                </a:path>
                <a:path w="709294" h="298450">
                  <a:moveTo>
                    <a:pt x="670674" y="11303"/>
                  </a:moveTo>
                  <a:lnTo>
                    <a:pt x="670560" y="11430"/>
                  </a:lnTo>
                  <a:lnTo>
                    <a:pt x="670521" y="11569"/>
                  </a:lnTo>
                  <a:lnTo>
                    <a:pt x="670674" y="11303"/>
                  </a:lnTo>
                  <a:close/>
                </a:path>
                <a:path w="709294" h="298450">
                  <a:moveTo>
                    <a:pt x="675055" y="4013"/>
                  </a:moveTo>
                  <a:lnTo>
                    <a:pt x="674712" y="5448"/>
                  </a:lnTo>
                  <a:lnTo>
                    <a:pt x="674928" y="5422"/>
                  </a:lnTo>
                  <a:lnTo>
                    <a:pt x="675005" y="4559"/>
                  </a:lnTo>
                  <a:lnTo>
                    <a:pt x="675055" y="4013"/>
                  </a:lnTo>
                  <a:close/>
                </a:path>
                <a:path w="709294" h="298450">
                  <a:moveTo>
                    <a:pt x="679843" y="16510"/>
                  </a:moveTo>
                  <a:lnTo>
                    <a:pt x="678954" y="15113"/>
                  </a:lnTo>
                  <a:lnTo>
                    <a:pt x="678992" y="17399"/>
                  </a:lnTo>
                  <a:lnTo>
                    <a:pt x="679818" y="17272"/>
                  </a:lnTo>
                  <a:lnTo>
                    <a:pt x="679843" y="16510"/>
                  </a:lnTo>
                  <a:close/>
                </a:path>
                <a:path w="709294" h="298450">
                  <a:moveTo>
                    <a:pt x="683818" y="6731"/>
                  </a:moveTo>
                  <a:lnTo>
                    <a:pt x="683780" y="6184"/>
                  </a:lnTo>
                  <a:lnTo>
                    <a:pt x="683729" y="5511"/>
                  </a:lnTo>
                  <a:lnTo>
                    <a:pt x="683679" y="4648"/>
                  </a:lnTo>
                  <a:lnTo>
                    <a:pt x="683475" y="4521"/>
                  </a:lnTo>
                  <a:lnTo>
                    <a:pt x="683475" y="7480"/>
                  </a:lnTo>
                  <a:lnTo>
                    <a:pt x="683425" y="8763"/>
                  </a:lnTo>
                  <a:lnTo>
                    <a:pt x="683514" y="7543"/>
                  </a:lnTo>
                  <a:lnTo>
                    <a:pt x="683653" y="6959"/>
                  </a:lnTo>
                  <a:lnTo>
                    <a:pt x="683818" y="6731"/>
                  </a:lnTo>
                  <a:close/>
                </a:path>
                <a:path w="709294" h="298450">
                  <a:moveTo>
                    <a:pt x="688314" y="10922"/>
                  </a:moveTo>
                  <a:lnTo>
                    <a:pt x="688301" y="8636"/>
                  </a:lnTo>
                  <a:lnTo>
                    <a:pt x="688162" y="10985"/>
                  </a:lnTo>
                  <a:lnTo>
                    <a:pt x="688314" y="10922"/>
                  </a:lnTo>
                  <a:close/>
                </a:path>
                <a:path w="709294" h="298450">
                  <a:moveTo>
                    <a:pt x="689254" y="10541"/>
                  </a:moveTo>
                  <a:lnTo>
                    <a:pt x="688428" y="10871"/>
                  </a:lnTo>
                  <a:lnTo>
                    <a:pt x="688479" y="11798"/>
                  </a:lnTo>
                  <a:lnTo>
                    <a:pt x="689254" y="10541"/>
                  </a:lnTo>
                  <a:close/>
                </a:path>
                <a:path w="709294" h="298450">
                  <a:moveTo>
                    <a:pt x="689432" y="20447"/>
                  </a:moveTo>
                  <a:lnTo>
                    <a:pt x="689267" y="20701"/>
                  </a:lnTo>
                  <a:lnTo>
                    <a:pt x="689216" y="21323"/>
                  </a:lnTo>
                  <a:lnTo>
                    <a:pt x="689381" y="21488"/>
                  </a:lnTo>
                  <a:lnTo>
                    <a:pt x="689432" y="20447"/>
                  </a:lnTo>
                  <a:close/>
                </a:path>
                <a:path w="709294" h="298450">
                  <a:moveTo>
                    <a:pt x="690168" y="22225"/>
                  </a:moveTo>
                  <a:lnTo>
                    <a:pt x="689381" y="21488"/>
                  </a:lnTo>
                  <a:lnTo>
                    <a:pt x="689330" y="22987"/>
                  </a:lnTo>
                  <a:lnTo>
                    <a:pt x="690168" y="22225"/>
                  </a:lnTo>
                  <a:close/>
                </a:path>
                <a:path w="709294" h="298450">
                  <a:moveTo>
                    <a:pt x="691629" y="10287"/>
                  </a:moveTo>
                  <a:lnTo>
                    <a:pt x="691464" y="10185"/>
                  </a:lnTo>
                  <a:lnTo>
                    <a:pt x="691489" y="8890"/>
                  </a:lnTo>
                  <a:lnTo>
                    <a:pt x="690778" y="11036"/>
                  </a:lnTo>
                  <a:lnTo>
                    <a:pt x="691629" y="10287"/>
                  </a:lnTo>
                  <a:close/>
                </a:path>
                <a:path w="709294" h="298450">
                  <a:moveTo>
                    <a:pt x="699693" y="21196"/>
                  </a:moveTo>
                  <a:lnTo>
                    <a:pt x="699452" y="21259"/>
                  </a:lnTo>
                  <a:lnTo>
                    <a:pt x="699617" y="21323"/>
                  </a:lnTo>
                  <a:lnTo>
                    <a:pt x="699693" y="21196"/>
                  </a:lnTo>
                  <a:close/>
                </a:path>
                <a:path w="709294" h="298450">
                  <a:moveTo>
                    <a:pt x="699973" y="20193"/>
                  </a:moveTo>
                  <a:lnTo>
                    <a:pt x="699922" y="19926"/>
                  </a:lnTo>
                  <a:lnTo>
                    <a:pt x="699884" y="20675"/>
                  </a:lnTo>
                  <a:lnTo>
                    <a:pt x="699820" y="21043"/>
                  </a:lnTo>
                  <a:lnTo>
                    <a:pt x="699706" y="21196"/>
                  </a:lnTo>
                  <a:lnTo>
                    <a:pt x="699871" y="21107"/>
                  </a:lnTo>
                  <a:lnTo>
                    <a:pt x="699960" y="20599"/>
                  </a:lnTo>
                  <a:lnTo>
                    <a:pt x="699973" y="20193"/>
                  </a:lnTo>
                  <a:close/>
                </a:path>
                <a:path w="709294" h="298450">
                  <a:moveTo>
                    <a:pt x="700303" y="20675"/>
                  </a:moveTo>
                  <a:lnTo>
                    <a:pt x="700176" y="20828"/>
                  </a:lnTo>
                  <a:lnTo>
                    <a:pt x="699947" y="21043"/>
                  </a:lnTo>
                  <a:lnTo>
                    <a:pt x="699922" y="21590"/>
                  </a:lnTo>
                  <a:lnTo>
                    <a:pt x="700062" y="21412"/>
                  </a:lnTo>
                  <a:lnTo>
                    <a:pt x="700176" y="21094"/>
                  </a:lnTo>
                  <a:lnTo>
                    <a:pt x="700303" y="20675"/>
                  </a:lnTo>
                  <a:close/>
                </a:path>
                <a:path w="709294" h="298450">
                  <a:moveTo>
                    <a:pt x="700303" y="11938"/>
                  </a:moveTo>
                  <a:lnTo>
                    <a:pt x="699173" y="15621"/>
                  </a:lnTo>
                  <a:lnTo>
                    <a:pt x="698957" y="14478"/>
                  </a:lnTo>
                  <a:lnTo>
                    <a:pt x="698817" y="12827"/>
                  </a:lnTo>
                  <a:lnTo>
                    <a:pt x="698881" y="11798"/>
                  </a:lnTo>
                  <a:lnTo>
                    <a:pt x="699198" y="11430"/>
                  </a:lnTo>
                  <a:lnTo>
                    <a:pt x="699084" y="10668"/>
                  </a:lnTo>
                  <a:lnTo>
                    <a:pt x="698512" y="9144"/>
                  </a:lnTo>
                  <a:lnTo>
                    <a:pt x="698601" y="12827"/>
                  </a:lnTo>
                  <a:lnTo>
                    <a:pt x="698449" y="12319"/>
                  </a:lnTo>
                  <a:lnTo>
                    <a:pt x="698296" y="11811"/>
                  </a:lnTo>
                  <a:lnTo>
                    <a:pt x="698068" y="11049"/>
                  </a:lnTo>
                  <a:lnTo>
                    <a:pt x="697953" y="10668"/>
                  </a:lnTo>
                  <a:lnTo>
                    <a:pt x="697941" y="9779"/>
                  </a:lnTo>
                  <a:lnTo>
                    <a:pt x="697166" y="11049"/>
                  </a:lnTo>
                  <a:lnTo>
                    <a:pt x="697293" y="10287"/>
                  </a:lnTo>
                  <a:lnTo>
                    <a:pt x="697179" y="9144"/>
                  </a:lnTo>
                  <a:lnTo>
                    <a:pt x="697026" y="8001"/>
                  </a:lnTo>
                  <a:lnTo>
                    <a:pt x="697509" y="8636"/>
                  </a:lnTo>
                  <a:lnTo>
                    <a:pt x="697153" y="8001"/>
                  </a:lnTo>
                  <a:lnTo>
                    <a:pt x="696099" y="6096"/>
                  </a:lnTo>
                  <a:lnTo>
                    <a:pt x="695274" y="11811"/>
                  </a:lnTo>
                  <a:lnTo>
                    <a:pt x="694829" y="9144"/>
                  </a:lnTo>
                  <a:lnTo>
                    <a:pt x="694842" y="8255"/>
                  </a:lnTo>
                  <a:lnTo>
                    <a:pt x="692899" y="9779"/>
                  </a:lnTo>
                  <a:lnTo>
                    <a:pt x="694524" y="11303"/>
                  </a:lnTo>
                  <a:lnTo>
                    <a:pt x="694651" y="11480"/>
                  </a:lnTo>
                  <a:lnTo>
                    <a:pt x="693242" y="15240"/>
                  </a:lnTo>
                  <a:lnTo>
                    <a:pt x="693039" y="13716"/>
                  </a:lnTo>
                  <a:lnTo>
                    <a:pt x="692848" y="12319"/>
                  </a:lnTo>
                  <a:lnTo>
                    <a:pt x="692619" y="10541"/>
                  </a:lnTo>
                  <a:lnTo>
                    <a:pt x="692188" y="7366"/>
                  </a:lnTo>
                  <a:lnTo>
                    <a:pt x="692023" y="10541"/>
                  </a:lnTo>
                  <a:lnTo>
                    <a:pt x="691629" y="10287"/>
                  </a:lnTo>
                  <a:lnTo>
                    <a:pt x="691222" y="12319"/>
                  </a:lnTo>
                  <a:lnTo>
                    <a:pt x="690803" y="11112"/>
                  </a:lnTo>
                  <a:lnTo>
                    <a:pt x="690219" y="9398"/>
                  </a:lnTo>
                  <a:lnTo>
                    <a:pt x="688594" y="13716"/>
                  </a:lnTo>
                  <a:lnTo>
                    <a:pt x="688581" y="13589"/>
                  </a:lnTo>
                  <a:lnTo>
                    <a:pt x="688568" y="13208"/>
                  </a:lnTo>
                  <a:lnTo>
                    <a:pt x="688505" y="12192"/>
                  </a:lnTo>
                  <a:lnTo>
                    <a:pt x="688479" y="11798"/>
                  </a:lnTo>
                  <a:lnTo>
                    <a:pt x="688251" y="12192"/>
                  </a:lnTo>
                  <a:lnTo>
                    <a:pt x="688162" y="11049"/>
                  </a:lnTo>
                  <a:lnTo>
                    <a:pt x="688098" y="10185"/>
                  </a:lnTo>
                  <a:lnTo>
                    <a:pt x="687997" y="11049"/>
                  </a:lnTo>
                  <a:lnTo>
                    <a:pt x="687857" y="6731"/>
                  </a:lnTo>
                  <a:lnTo>
                    <a:pt x="687070" y="13208"/>
                  </a:lnTo>
                  <a:lnTo>
                    <a:pt x="686841" y="12573"/>
                  </a:lnTo>
                  <a:lnTo>
                    <a:pt x="686663" y="12065"/>
                  </a:lnTo>
                  <a:lnTo>
                    <a:pt x="686231" y="10871"/>
                  </a:lnTo>
                  <a:lnTo>
                    <a:pt x="686358" y="7874"/>
                  </a:lnTo>
                  <a:lnTo>
                    <a:pt x="687235" y="9398"/>
                  </a:lnTo>
                  <a:lnTo>
                    <a:pt x="686676" y="7874"/>
                  </a:lnTo>
                  <a:lnTo>
                    <a:pt x="686295" y="6858"/>
                  </a:lnTo>
                  <a:lnTo>
                    <a:pt x="685863" y="11684"/>
                  </a:lnTo>
                  <a:lnTo>
                    <a:pt x="685634" y="10668"/>
                  </a:lnTo>
                  <a:lnTo>
                    <a:pt x="684555" y="5842"/>
                  </a:lnTo>
                  <a:lnTo>
                    <a:pt x="683996" y="6604"/>
                  </a:lnTo>
                  <a:lnTo>
                    <a:pt x="683882" y="10668"/>
                  </a:lnTo>
                  <a:lnTo>
                    <a:pt x="683234" y="9779"/>
                  </a:lnTo>
                  <a:lnTo>
                    <a:pt x="682231" y="8382"/>
                  </a:lnTo>
                  <a:lnTo>
                    <a:pt x="681024" y="9779"/>
                  </a:lnTo>
                  <a:lnTo>
                    <a:pt x="681024" y="9652"/>
                  </a:lnTo>
                  <a:lnTo>
                    <a:pt x="680961" y="8470"/>
                  </a:lnTo>
                  <a:lnTo>
                    <a:pt x="678611" y="7747"/>
                  </a:lnTo>
                  <a:lnTo>
                    <a:pt x="677506" y="6477"/>
                  </a:lnTo>
                  <a:lnTo>
                    <a:pt x="677405" y="5715"/>
                  </a:lnTo>
                  <a:lnTo>
                    <a:pt x="677303" y="9652"/>
                  </a:lnTo>
                  <a:lnTo>
                    <a:pt x="676084" y="8890"/>
                  </a:lnTo>
                  <a:lnTo>
                    <a:pt x="675246" y="9652"/>
                  </a:lnTo>
                  <a:lnTo>
                    <a:pt x="675208" y="8382"/>
                  </a:lnTo>
                  <a:lnTo>
                    <a:pt x="675195" y="7874"/>
                  </a:lnTo>
                  <a:lnTo>
                    <a:pt x="675309" y="6477"/>
                  </a:lnTo>
                  <a:lnTo>
                    <a:pt x="675754" y="5461"/>
                  </a:lnTo>
                  <a:lnTo>
                    <a:pt x="674928" y="5461"/>
                  </a:lnTo>
                  <a:lnTo>
                    <a:pt x="674865" y="6032"/>
                  </a:lnTo>
                  <a:lnTo>
                    <a:pt x="674738" y="6858"/>
                  </a:lnTo>
                  <a:lnTo>
                    <a:pt x="674547" y="7366"/>
                  </a:lnTo>
                  <a:lnTo>
                    <a:pt x="674027" y="7874"/>
                  </a:lnTo>
                  <a:lnTo>
                    <a:pt x="674116" y="4953"/>
                  </a:lnTo>
                  <a:lnTo>
                    <a:pt x="673036" y="5207"/>
                  </a:lnTo>
                  <a:lnTo>
                    <a:pt x="672045" y="8382"/>
                  </a:lnTo>
                  <a:lnTo>
                    <a:pt x="670560" y="6604"/>
                  </a:lnTo>
                  <a:lnTo>
                    <a:pt x="670636" y="9398"/>
                  </a:lnTo>
                  <a:lnTo>
                    <a:pt x="671995" y="13970"/>
                  </a:lnTo>
                  <a:lnTo>
                    <a:pt x="670610" y="15875"/>
                  </a:lnTo>
                  <a:lnTo>
                    <a:pt x="670382" y="12827"/>
                  </a:lnTo>
                  <a:lnTo>
                    <a:pt x="670052" y="12065"/>
                  </a:lnTo>
                  <a:lnTo>
                    <a:pt x="669975" y="11430"/>
                  </a:lnTo>
                  <a:lnTo>
                    <a:pt x="669721" y="11303"/>
                  </a:lnTo>
                  <a:lnTo>
                    <a:pt x="669658" y="9906"/>
                  </a:lnTo>
                  <a:lnTo>
                    <a:pt x="669632" y="9271"/>
                  </a:lnTo>
                  <a:lnTo>
                    <a:pt x="669277" y="9906"/>
                  </a:lnTo>
                  <a:lnTo>
                    <a:pt x="669277" y="8382"/>
                  </a:lnTo>
                  <a:lnTo>
                    <a:pt x="669391" y="8001"/>
                  </a:lnTo>
                  <a:lnTo>
                    <a:pt x="669759" y="9017"/>
                  </a:lnTo>
                  <a:lnTo>
                    <a:pt x="669785" y="8382"/>
                  </a:lnTo>
                  <a:lnTo>
                    <a:pt x="669823" y="8191"/>
                  </a:lnTo>
                  <a:lnTo>
                    <a:pt x="669518" y="8001"/>
                  </a:lnTo>
                  <a:lnTo>
                    <a:pt x="669328" y="7874"/>
                  </a:lnTo>
                  <a:lnTo>
                    <a:pt x="668642" y="6858"/>
                  </a:lnTo>
                  <a:lnTo>
                    <a:pt x="668540" y="6604"/>
                  </a:lnTo>
                  <a:lnTo>
                    <a:pt x="668248" y="5207"/>
                  </a:lnTo>
                  <a:lnTo>
                    <a:pt x="668261" y="7988"/>
                  </a:lnTo>
                  <a:lnTo>
                    <a:pt x="667969" y="8255"/>
                  </a:lnTo>
                  <a:lnTo>
                    <a:pt x="666902" y="8382"/>
                  </a:lnTo>
                  <a:lnTo>
                    <a:pt x="667004" y="7874"/>
                  </a:lnTo>
                  <a:lnTo>
                    <a:pt x="667372" y="6223"/>
                  </a:lnTo>
                  <a:lnTo>
                    <a:pt x="667308" y="5461"/>
                  </a:lnTo>
                  <a:lnTo>
                    <a:pt x="666775" y="4699"/>
                  </a:lnTo>
                  <a:lnTo>
                    <a:pt x="666597" y="6223"/>
                  </a:lnTo>
                  <a:lnTo>
                    <a:pt x="665822" y="4699"/>
                  </a:lnTo>
                  <a:lnTo>
                    <a:pt x="665949" y="7874"/>
                  </a:lnTo>
                  <a:lnTo>
                    <a:pt x="665632" y="7874"/>
                  </a:lnTo>
                  <a:lnTo>
                    <a:pt x="665556" y="6985"/>
                  </a:lnTo>
                  <a:lnTo>
                    <a:pt x="665429" y="6032"/>
                  </a:lnTo>
                  <a:lnTo>
                    <a:pt x="665340" y="5588"/>
                  </a:lnTo>
                  <a:lnTo>
                    <a:pt x="664832" y="6985"/>
                  </a:lnTo>
                  <a:lnTo>
                    <a:pt x="662698" y="6096"/>
                  </a:lnTo>
                  <a:lnTo>
                    <a:pt x="663473" y="9220"/>
                  </a:lnTo>
                  <a:lnTo>
                    <a:pt x="663600" y="9652"/>
                  </a:lnTo>
                  <a:lnTo>
                    <a:pt x="661924" y="12827"/>
                  </a:lnTo>
                  <a:lnTo>
                    <a:pt x="661365" y="11684"/>
                  </a:lnTo>
                  <a:lnTo>
                    <a:pt x="660450" y="9779"/>
                  </a:lnTo>
                  <a:lnTo>
                    <a:pt x="660387" y="9652"/>
                  </a:lnTo>
                  <a:lnTo>
                    <a:pt x="659650" y="8128"/>
                  </a:lnTo>
                  <a:lnTo>
                    <a:pt x="657885" y="9652"/>
                  </a:lnTo>
                  <a:lnTo>
                    <a:pt x="657821" y="8636"/>
                  </a:lnTo>
                  <a:lnTo>
                    <a:pt x="656805" y="9779"/>
                  </a:lnTo>
                  <a:lnTo>
                    <a:pt x="655421" y="9398"/>
                  </a:lnTo>
                  <a:lnTo>
                    <a:pt x="654786" y="11684"/>
                  </a:lnTo>
                  <a:lnTo>
                    <a:pt x="654469" y="11684"/>
                  </a:lnTo>
                  <a:lnTo>
                    <a:pt x="654431" y="11557"/>
                  </a:lnTo>
                  <a:lnTo>
                    <a:pt x="654126" y="10541"/>
                  </a:lnTo>
                  <a:lnTo>
                    <a:pt x="654011" y="10160"/>
                  </a:lnTo>
                  <a:lnTo>
                    <a:pt x="653948" y="8636"/>
                  </a:lnTo>
                  <a:lnTo>
                    <a:pt x="653161" y="9398"/>
                  </a:lnTo>
                  <a:lnTo>
                    <a:pt x="653161" y="10541"/>
                  </a:lnTo>
                  <a:lnTo>
                    <a:pt x="651929" y="9144"/>
                  </a:lnTo>
                  <a:lnTo>
                    <a:pt x="652056" y="8382"/>
                  </a:lnTo>
                  <a:lnTo>
                    <a:pt x="652145" y="8128"/>
                  </a:lnTo>
                  <a:lnTo>
                    <a:pt x="652246" y="7848"/>
                  </a:lnTo>
                  <a:lnTo>
                    <a:pt x="652297" y="7556"/>
                  </a:lnTo>
                  <a:lnTo>
                    <a:pt x="652576" y="7620"/>
                  </a:lnTo>
                  <a:lnTo>
                    <a:pt x="652399" y="7467"/>
                  </a:lnTo>
                  <a:lnTo>
                    <a:pt x="652526" y="7112"/>
                  </a:lnTo>
                  <a:lnTo>
                    <a:pt x="652056" y="7213"/>
                  </a:lnTo>
                  <a:lnTo>
                    <a:pt x="651433" y="6731"/>
                  </a:lnTo>
                  <a:lnTo>
                    <a:pt x="651040" y="5207"/>
                  </a:lnTo>
                  <a:lnTo>
                    <a:pt x="650087" y="8128"/>
                  </a:lnTo>
                  <a:lnTo>
                    <a:pt x="650113" y="7874"/>
                  </a:lnTo>
                  <a:lnTo>
                    <a:pt x="650290" y="5461"/>
                  </a:lnTo>
                  <a:lnTo>
                    <a:pt x="649008" y="4826"/>
                  </a:lnTo>
                  <a:lnTo>
                    <a:pt x="648677" y="5461"/>
                  </a:lnTo>
                  <a:lnTo>
                    <a:pt x="648614" y="5842"/>
                  </a:lnTo>
                  <a:lnTo>
                    <a:pt x="649274" y="7112"/>
                  </a:lnTo>
                  <a:lnTo>
                    <a:pt x="649376" y="7556"/>
                  </a:lnTo>
                  <a:lnTo>
                    <a:pt x="648906" y="7874"/>
                  </a:lnTo>
                  <a:lnTo>
                    <a:pt x="647852" y="7620"/>
                  </a:lnTo>
                  <a:lnTo>
                    <a:pt x="647763" y="3937"/>
                  </a:lnTo>
                  <a:lnTo>
                    <a:pt x="645236" y="0"/>
                  </a:lnTo>
                  <a:lnTo>
                    <a:pt x="644410" y="11557"/>
                  </a:lnTo>
                  <a:lnTo>
                    <a:pt x="643597" y="9144"/>
                  </a:lnTo>
                  <a:lnTo>
                    <a:pt x="643280" y="8191"/>
                  </a:lnTo>
                  <a:lnTo>
                    <a:pt x="643178" y="9144"/>
                  </a:lnTo>
                  <a:lnTo>
                    <a:pt x="642124" y="8763"/>
                  </a:lnTo>
                  <a:lnTo>
                    <a:pt x="640588" y="3937"/>
                  </a:lnTo>
                  <a:lnTo>
                    <a:pt x="640270" y="3937"/>
                  </a:lnTo>
                  <a:lnTo>
                    <a:pt x="638670" y="2159"/>
                  </a:lnTo>
                  <a:lnTo>
                    <a:pt x="639419" y="9144"/>
                  </a:lnTo>
                  <a:lnTo>
                    <a:pt x="637819" y="7874"/>
                  </a:lnTo>
                  <a:lnTo>
                    <a:pt x="638073" y="8890"/>
                  </a:lnTo>
                  <a:lnTo>
                    <a:pt x="638175" y="9398"/>
                  </a:lnTo>
                  <a:lnTo>
                    <a:pt x="638390" y="10922"/>
                  </a:lnTo>
                  <a:lnTo>
                    <a:pt x="638517" y="12573"/>
                  </a:lnTo>
                  <a:lnTo>
                    <a:pt x="637641" y="13716"/>
                  </a:lnTo>
                  <a:lnTo>
                    <a:pt x="636587" y="13335"/>
                  </a:lnTo>
                  <a:lnTo>
                    <a:pt x="636346" y="11811"/>
                  </a:lnTo>
                  <a:lnTo>
                    <a:pt x="636257" y="11176"/>
                  </a:lnTo>
                  <a:lnTo>
                    <a:pt x="635914" y="8890"/>
                  </a:lnTo>
                  <a:lnTo>
                    <a:pt x="636003" y="8382"/>
                  </a:lnTo>
                  <a:lnTo>
                    <a:pt x="636206" y="8001"/>
                  </a:lnTo>
                  <a:lnTo>
                    <a:pt x="636409" y="7620"/>
                  </a:lnTo>
                  <a:lnTo>
                    <a:pt x="636651" y="7493"/>
                  </a:lnTo>
                  <a:lnTo>
                    <a:pt x="636765" y="7747"/>
                  </a:lnTo>
                  <a:lnTo>
                    <a:pt x="636828" y="8204"/>
                  </a:lnTo>
                  <a:lnTo>
                    <a:pt x="636676" y="8432"/>
                  </a:lnTo>
                  <a:lnTo>
                    <a:pt x="636549" y="8661"/>
                  </a:lnTo>
                  <a:lnTo>
                    <a:pt x="636625" y="8953"/>
                  </a:lnTo>
                  <a:lnTo>
                    <a:pt x="636816" y="8851"/>
                  </a:lnTo>
                  <a:lnTo>
                    <a:pt x="636866" y="8509"/>
                  </a:lnTo>
                  <a:lnTo>
                    <a:pt x="636841" y="8255"/>
                  </a:lnTo>
                  <a:lnTo>
                    <a:pt x="637349" y="7493"/>
                  </a:lnTo>
                  <a:lnTo>
                    <a:pt x="637425" y="7366"/>
                  </a:lnTo>
                  <a:lnTo>
                    <a:pt x="637463" y="7112"/>
                  </a:lnTo>
                  <a:lnTo>
                    <a:pt x="636981" y="5842"/>
                  </a:lnTo>
                  <a:lnTo>
                    <a:pt x="636968" y="7112"/>
                  </a:lnTo>
                  <a:lnTo>
                    <a:pt x="636828" y="6858"/>
                  </a:lnTo>
                  <a:lnTo>
                    <a:pt x="636752" y="6731"/>
                  </a:lnTo>
                  <a:lnTo>
                    <a:pt x="636333" y="5969"/>
                  </a:lnTo>
                  <a:lnTo>
                    <a:pt x="635076" y="6197"/>
                  </a:lnTo>
                  <a:lnTo>
                    <a:pt x="634923" y="6223"/>
                  </a:lnTo>
                  <a:lnTo>
                    <a:pt x="634873" y="5969"/>
                  </a:lnTo>
                  <a:lnTo>
                    <a:pt x="634580" y="5651"/>
                  </a:lnTo>
                  <a:lnTo>
                    <a:pt x="634060" y="5080"/>
                  </a:lnTo>
                  <a:lnTo>
                    <a:pt x="633488" y="6858"/>
                  </a:lnTo>
                  <a:lnTo>
                    <a:pt x="632002" y="5842"/>
                  </a:lnTo>
                  <a:lnTo>
                    <a:pt x="632294" y="6477"/>
                  </a:lnTo>
                  <a:lnTo>
                    <a:pt x="632650" y="8001"/>
                  </a:lnTo>
                  <a:lnTo>
                    <a:pt x="632421" y="8001"/>
                  </a:lnTo>
                  <a:lnTo>
                    <a:pt x="630275" y="6731"/>
                  </a:lnTo>
                  <a:lnTo>
                    <a:pt x="631812" y="10414"/>
                  </a:lnTo>
                  <a:lnTo>
                    <a:pt x="630516" y="11176"/>
                  </a:lnTo>
                  <a:lnTo>
                    <a:pt x="630389" y="10922"/>
                  </a:lnTo>
                  <a:lnTo>
                    <a:pt x="629615" y="9398"/>
                  </a:lnTo>
                  <a:lnTo>
                    <a:pt x="629729" y="8636"/>
                  </a:lnTo>
                  <a:lnTo>
                    <a:pt x="629793" y="8382"/>
                  </a:lnTo>
                  <a:lnTo>
                    <a:pt x="630301" y="6604"/>
                  </a:lnTo>
                  <a:lnTo>
                    <a:pt x="629119" y="8382"/>
                  </a:lnTo>
                  <a:lnTo>
                    <a:pt x="628230" y="7213"/>
                  </a:lnTo>
                  <a:lnTo>
                    <a:pt x="628256" y="6604"/>
                  </a:lnTo>
                  <a:lnTo>
                    <a:pt x="628789" y="4064"/>
                  </a:lnTo>
                  <a:lnTo>
                    <a:pt x="627824" y="6604"/>
                  </a:lnTo>
                  <a:lnTo>
                    <a:pt x="626960" y="4445"/>
                  </a:lnTo>
                  <a:lnTo>
                    <a:pt x="626300" y="2794"/>
                  </a:lnTo>
                  <a:lnTo>
                    <a:pt x="625525" y="2413"/>
                  </a:lnTo>
                  <a:lnTo>
                    <a:pt x="626084" y="1270"/>
                  </a:lnTo>
                  <a:lnTo>
                    <a:pt x="625741" y="1905"/>
                  </a:lnTo>
                  <a:lnTo>
                    <a:pt x="625094" y="2032"/>
                  </a:lnTo>
                  <a:lnTo>
                    <a:pt x="625754" y="4445"/>
                  </a:lnTo>
                  <a:lnTo>
                    <a:pt x="625322" y="4064"/>
                  </a:lnTo>
                  <a:lnTo>
                    <a:pt x="624992" y="4064"/>
                  </a:lnTo>
                  <a:lnTo>
                    <a:pt x="624878" y="3048"/>
                  </a:lnTo>
                  <a:lnTo>
                    <a:pt x="624725" y="4826"/>
                  </a:lnTo>
                  <a:lnTo>
                    <a:pt x="625475" y="6654"/>
                  </a:lnTo>
                  <a:lnTo>
                    <a:pt x="625602" y="7366"/>
                  </a:lnTo>
                  <a:lnTo>
                    <a:pt x="625144" y="9398"/>
                  </a:lnTo>
                  <a:lnTo>
                    <a:pt x="624611" y="8470"/>
                  </a:lnTo>
                  <a:lnTo>
                    <a:pt x="624916" y="8636"/>
                  </a:lnTo>
                  <a:lnTo>
                    <a:pt x="624713" y="8255"/>
                  </a:lnTo>
                  <a:lnTo>
                    <a:pt x="624446" y="7772"/>
                  </a:lnTo>
                  <a:lnTo>
                    <a:pt x="624446" y="8394"/>
                  </a:lnTo>
                  <a:lnTo>
                    <a:pt x="623747" y="10922"/>
                  </a:lnTo>
                  <a:lnTo>
                    <a:pt x="623493" y="9525"/>
                  </a:lnTo>
                  <a:lnTo>
                    <a:pt x="623265" y="8255"/>
                  </a:lnTo>
                  <a:lnTo>
                    <a:pt x="623176" y="7747"/>
                  </a:lnTo>
                  <a:lnTo>
                    <a:pt x="624446" y="8394"/>
                  </a:lnTo>
                  <a:lnTo>
                    <a:pt x="624446" y="7772"/>
                  </a:lnTo>
                  <a:lnTo>
                    <a:pt x="623938" y="6858"/>
                  </a:lnTo>
                  <a:lnTo>
                    <a:pt x="622604" y="4445"/>
                  </a:lnTo>
                  <a:lnTo>
                    <a:pt x="623239" y="4076"/>
                  </a:lnTo>
                  <a:lnTo>
                    <a:pt x="622935" y="3810"/>
                  </a:lnTo>
                  <a:lnTo>
                    <a:pt x="622909" y="2794"/>
                  </a:lnTo>
                  <a:lnTo>
                    <a:pt x="621080" y="127"/>
                  </a:lnTo>
                  <a:lnTo>
                    <a:pt x="622719" y="6731"/>
                  </a:lnTo>
                  <a:lnTo>
                    <a:pt x="621118" y="6858"/>
                  </a:lnTo>
                  <a:lnTo>
                    <a:pt x="621042" y="4826"/>
                  </a:lnTo>
                  <a:lnTo>
                    <a:pt x="620763" y="4241"/>
                  </a:lnTo>
                  <a:lnTo>
                    <a:pt x="620712" y="7112"/>
                  </a:lnTo>
                  <a:lnTo>
                    <a:pt x="620369" y="8255"/>
                  </a:lnTo>
                  <a:lnTo>
                    <a:pt x="619175" y="6985"/>
                  </a:lnTo>
                  <a:lnTo>
                    <a:pt x="619404" y="9525"/>
                  </a:lnTo>
                  <a:lnTo>
                    <a:pt x="618845" y="9398"/>
                  </a:lnTo>
                  <a:lnTo>
                    <a:pt x="619531" y="10033"/>
                  </a:lnTo>
                  <a:lnTo>
                    <a:pt x="619544" y="11798"/>
                  </a:lnTo>
                  <a:lnTo>
                    <a:pt x="619023" y="11684"/>
                  </a:lnTo>
                  <a:lnTo>
                    <a:pt x="618401" y="12319"/>
                  </a:lnTo>
                  <a:lnTo>
                    <a:pt x="618210" y="13970"/>
                  </a:lnTo>
                  <a:lnTo>
                    <a:pt x="618096" y="13589"/>
                  </a:lnTo>
                  <a:lnTo>
                    <a:pt x="617054" y="9906"/>
                  </a:lnTo>
                  <a:lnTo>
                    <a:pt x="616369" y="7493"/>
                  </a:lnTo>
                  <a:lnTo>
                    <a:pt x="615543" y="9906"/>
                  </a:lnTo>
                  <a:lnTo>
                    <a:pt x="615480" y="9779"/>
                  </a:lnTo>
                  <a:lnTo>
                    <a:pt x="614883" y="8661"/>
                  </a:lnTo>
                  <a:lnTo>
                    <a:pt x="614934" y="7747"/>
                  </a:lnTo>
                  <a:lnTo>
                    <a:pt x="614845" y="6096"/>
                  </a:lnTo>
                  <a:lnTo>
                    <a:pt x="614654" y="5842"/>
                  </a:lnTo>
                  <a:lnTo>
                    <a:pt x="614654" y="13589"/>
                  </a:lnTo>
                  <a:lnTo>
                    <a:pt x="614159" y="12293"/>
                  </a:lnTo>
                  <a:lnTo>
                    <a:pt x="613651" y="11023"/>
                  </a:lnTo>
                  <a:lnTo>
                    <a:pt x="613270" y="10033"/>
                  </a:lnTo>
                  <a:lnTo>
                    <a:pt x="613651" y="11010"/>
                  </a:lnTo>
                  <a:lnTo>
                    <a:pt x="613956" y="10033"/>
                  </a:lnTo>
                  <a:lnTo>
                    <a:pt x="614032" y="9779"/>
                  </a:lnTo>
                  <a:lnTo>
                    <a:pt x="614324" y="10033"/>
                  </a:lnTo>
                  <a:lnTo>
                    <a:pt x="614426" y="10414"/>
                  </a:lnTo>
                  <a:lnTo>
                    <a:pt x="614311" y="10985"/>
                  </a:lnTo>
                  <a:lnTo>
                    <a:pt x="614197" y="12065"/>
                  </a:lnTo>
                  <a:lnTo>
                    <a:pt x="614654" y="13589"/>
                  </a:lnTo>
                  <a:lnTo>
                    <a:pt x="614654" y="5842"/>
                  </a:lnTo>
                  <a:lnTo>
                    <a:pt x="614464" y="5588"/>
                  </a:lnTo>
                  <a:lnTo>
                    <a:pt x="613651" y="7848"/>
                  </a:lnTo>
                  <a:lnTo>
                    <a:pt x="612889" y="11557"/>
                  </a:lnTo>
                  <a:lnTo>
                    <a:pt x="613257" y="11480"/>
                  </a:lnTo>
                  <a:lnTo>
                    <a:pt x="613219" y="16002"/>
                  </a:lnTo>
                  <a:lnTo>
                    <a:pt x="611949" y="13843"/>
                  </a:lnTo>
                  <a:lnTo>
                    <a:pt x="611822" y="13335"/>
                  </a:lnTo>
                  <a:lnTo>
                    <a:pt x="611530" y="11176"/>
                  </a:lnTo>
                  <a:lnTo>
                    <a:pt x="611060" y="7620"/>
                  </a:lnTo>
                  <a:lnTo>
                    <a:pt x="609142" y="5080"/>
                  </a:lnTo>
                  <a:lnTo>
                    <a:pt x="608787" y="11176"/>
                  </a:lnTo>
                  <a:lnTo>
                    <a:pt x="606590" y="9906"/>
                  </a:lnTo>
                  <a:lnTo>
                    <a:pt x="607377" y="10795"/>
                  </a:lnTo>
                  <a:lnTo>
                    <a:pt x="607466" y="13335"/>
                  </a:lnTo>
                  <a:lnTo>
                    <a:pt x="607072" y="12700"/>
                  </a:lnTo>
                  <a:lnTo>
                    <a:pt x="606907" y="12446"/>
                  </a:lnTo>
                  <a:lnTo>
                    <a:pt x="606209" y="11303"/>
                  </a:lnTo>
                  <a:lnTo>
                    <a:pt x="605701" y="12446"/>
                  </a:lnTo>
                  <a:lnTo>
                    <a:pt x="605459" y="10414"/>
                  </a:lnTo>
                  <a:lnTo>
                    <a:pt x="605205" y="10033"/>
                  </a:lnTo>
                  <a:lnTo>
                    <a:pt x="604951" y="9652"/>
                  </a:lnTo>
                  <a:lnTo>
                    <a:pt x="604494" y="8509"/>
                  </a:lnTo>
                  <a:lnTo>
                    <a:pt x="604748" y="10033"/>
                  </a:lnTo>
                  <a:lnTo>
                    <a:pt x="603008" y="8509"/>
                  </a:lnTo>
                  <a:lnTo>
                    <a:pt x="603453" y="12700"/>
                  </a:lnTo>
                  <a:lnTo>
                    <a:pt x="602157" y="10033"/>
                  </a:lnTo>
                  <a:lnTo>
                    <a:pt x="600379" y="9271"/>
                  </a:lnTo>
                  <a:lnTo>
                    <a:pt x="601230" y="16129"/>
                  </a:lnTo>
                  <a:lnTo>
                    <a:pt x="599605" y="15748"/>
                  </a:lnTo>
                  <a:lnTo>
                    <a:pt x="599668" y="14478"/>
                  </a:lnTo>
                  <a:lnTo>
                    <a:pt x="599541" y="13208"/>
                  </a:lnTo>
                  <a:lnTo>
                    <a:pt x="598830" y="12128"/>
                  </a:lnTo>
                  <a:lnTo>
                    <a:pt x="598906" y="11798"/>
                  </a:lnTo>
                  <a:lnTo>
                    <a:pt x="599020" y="11557"/>
                  </a:lnTo>
                  <a:lnTo>
                    <a:pt x="599554" y="10414"/>
                  </a:lnTo>
                  <a:lnTo>
                    <a:pt x="599046" y="10414"/>
                  </a:lnTo>
                  <a:lnTo>
                    <a:pt x="598525" y="10160"/>
                  </a:lnTo>
                  <a:lnTo>
                    <a:pt x="598741" y="11557"/>
                  </a:lnTo>
                  <a:lnTo>
                    <a:pt x="598233" y="10287"/>
                  </a:lnTo>
                  <a:lnTo>
                    <a:pt x="597763" y="14478"/>
                  </a:lnTo>
                  <a:lnTo>
                    <a:pt x="596976" y="12573"/>
                  </a:lnTo>
                  <a:lnTo>
                    <a:pt x="596950" y="13970"/>
                  </a:lnTo>
                  <a:lnTo>
                    <a:pt x="597179" y="15748"/>
                  </a:lnTo>
                  <a:lnTo>
                    <a:pt x="596582" y="15621"/>
                  </a:lnTo>
                  <a:lnTo>
                    <a:pt x="595757" y="16129"/>
                  </a:lnTo>
                  <a:lnTo>
                    <a:pt x="596620" y="18288"/>
                  </a:lnTo>
                  <a:lnTo>
                    <a:pt x="594004" y="12192"/>
                  </a:lnTo>
                  <a:lnTo>
                    <a:pt x="592340" y="19558"/>
                  </a:lnTo>
                  <a:lnTo>
                    <a:pt x="590943" y="16383"/>
                  </a:lnTo>
                  <a:lnTo>
                    <a:pt x="590042" y="14351"/>
                  </a:lnTo>
                  <a:lnTo>
                    <a:pt x="589051" y="15240"/>
                  </a:lnTo>
                  <a:lnTo>
                    <a:pt x="587832" y="16129"/>
                  </a:lnTo>
                  <a:lnTo>
                    <a:pt x="586841" y="16383"/>
                  </a:lnTo>
                  <a:lnTo>
                    <a:pt x="586765" y="15621"/>
                  </a:lnTo>
                  <a:lnTo>
                    <a:pt x="586689" y="15417"/>
                  </a:lnTo>
                  <a:lnTo>
                    <a:pt x="585165" y="13970"/>
                  </a:lnTo>
                  <a:lnTo>
                    <a:pt x="587095" y="21590"/>
                  </a:lnTo>
                  <a:lnTo>
                    <a:pt x="585152" y="19697"/>
                  </a:lnTo>
                  <a:lnTo>
                    <a:pt x="584327" y="17907"/>
                  </a:lnTo>
                  <a:lnTo>
                    <a:pt x="583742" y="16637"/>
                  </a:lnTo>
                  <a:lnTo>
                    <a:pt x="585647" y="17780"/>
                  </a:lnTo>
                  <a:lnTo>
                    <a:pt x="584923" y="16637"/>
                  </a:lnTo>
                  <a:lnTo>
                    <a:pt x="583476" y="10033"/>
                  </a:lnTo>
                  <a:lnTo>
                    <a:pt x="583184" y="17907"/>
                  </a:lnTo>
                  <a:lnTo>
                    <a:pt x="582561" y="16637"/>
                  </a:lnTo>
                  <a:lnTo>
                    <a:pt x="581456" y="14351"/>
                  </a:lnTo>
                  <a:lnTo>
                    <a:pt x="581342" y="13335"/>
                  </a:lnTo>
                  <a:lnTo>
                    <a:pt x="580339" y="11684"/>
                  </a:lnTo>
                  <a:lnTo>
                    <a:pt x="580059" y="16637"/>
                  </a:lnTo>
                  <a:lnTo>
                    <a:pt x="578637" y="16383"/>
                  </a:lnTo>
                  <a:lnTo>
                    <a:pt x="578523" y="15621"/>
                  </a:lnTo>
                  <a:lnTo>
                    <a:pt x="578446" y="15367"/>
                  </a:lnTo>
                  <a:lnTo>
                    <a:pt x="578192" y="18923"/>
                  </a:lnTo>
                  <a:lnTo>
                    <a:pt x="576173" y="21082"/>
                  </a:lnTo>
                  <a:lnTo>
                    <a:pt x="576059" y="21539"/>
                  </a:lnTo>
                  <a:lnTo>
                    <a:pt x="576173" y="21844"/>
                  </a:lnTo>
                  <a:lnTo>
                    <a:pt x="575195" y="22733"/>
                  </a:lnTo>
                  <a:lnTo>
                    <a:pt x="574548" y="21463"/>
                  </a:lnTo>
                  <a:lnTo>
                    <a:pt x="573455" y="20307"/>
                  </a:lnTo>
                  <a:lnTo>
                    <a:pt x="572782" y="17526"/>
                  </a:lnTo>
                  <a:lnTo>
                    <a:pt x="573836" y="17145"/>
                  </a:lnTo>
                  <a:lnTo>
                    <a:pt x="572541" y="13589"/>
                  </a:lnTo>
                  <a:lnTo>
                    <a:pt x="572465" y="17526"/>
                  </a:lnTo>
                  <a:lnTo>
                    <a:pt x="571766" y="17018"/>
                  </a:lnTo>
                  <a:lnTo>
                    <a:pt x="571512" y="15494"/>
                  </a:lnTo>
                  <a:lnTo>
                    <a:pt x="569963" y="16256"/>
                  </a:lnTo>
                  <a:lnTo>
                    <a:pt x="570776" y="20320"/>
                  </a:lnTo>
                  <a:lnTo>
                    <a:pt x="568947" y="20447"/>
                  </a:lnTo>
                  <a:lnTo>
                    <a:pt x="569290" y="21323"/>
                  </a:lnTo>
                  <a:lnTo>
                    <a:pt x="569379" y="21971"/>
                  </a:lnTo>
                  <a:lnTo>
                    <a:pt x="569252" y="25781"/>
                  </a:lnTo>
                  <a:lnTo>
                    <a:pt x="569163" y="25273"/>
                  </a:lnTo>
                  <a:lnTo>
                    <a:pt x="568998" y="24384"/>
                  </a:lnTo>
                  <a:lnTo>
                    <a:pt x="568947" y="24130"/>
                  </a:lnTo>
                  <a:lnTo>
                    <a:pt x="568693" y="22733"/>
                  </a:lnTo>
                  <a:lnTo>
                    <a:pt x="568109" y="19558"/>
                  </a:lnTo>
                  <a:lnTo>
                    <a:pt x="567766" y="22733"/>
                  </a:lnTo>
                  <a:lnTo>
                    <a:pt x="566610" y="18669"/>
                  </a:lnTo>
                  <a:lnTo>
                    <a:pt x="566229" y="19685"/>
                  </a:lnTo>
                  <a:lnTo>
                    <a:pt x="565226" y="23114"/>
                  </a:lnTo>
                  <a:lnTo>
                    <a:pt x="564248" y="24130"/>
                  </a:lnTo>
                  <a:lnTo>
                    <a:pt x="564248" y="22479"/>
                  </a:lnTo>
                  <a:lnTo>
                    <a:pt x="563626" y="24130"/>
                  </a:lnTo>
                  <a:lnTo>
                    <a:pt x="562356" y="24384"/>
                  </a:lnTo>
                  <a:lnTo>
                    <a:pt x="562279" y="24003"/>
                  </a:lnTo>
                  <a:lnTo>
                    <a:pt x="562114" y="23114"/>
                  </a:lnTo>
                  <a:lnTo>
                    <a:pt x="560832" y="16510"/>
                  </a:lnTo>
                  <a:lnTo>
                    <a:pt x="558634" y="23114"/>
                  </a:lnTo>
                  <a:lnTo>
                    <a:pt x="557695" y="20701"/>
                  </a:lnTo>
                  <a:lnTo>
                    <a:pt x="556348" y="17272"/>
                  </a:lnTo>
                  <a:lnTo>
                    <a:pt x="554799" y="20701"/>
                  </a:lnTo>
                  <a:lnTo>
                    <a:pt x="551637" y="17145"/>
                  </a:lnTo>
                  <a:lnTo>
                    <a:pt x="549135" y="18161"/>
                  </a:lnTo>
                  <a:lnTo>
                    <a:pt x="551522" y="24003"/>
                  </a:lnTo>
                  <a:lnTo>
                    <a:pt x="549236" y="20002"/>
                  </a:lnTo>
                  <a:lnTo>
                    <a:pt x="548424" y="18542"/>
                  </a:lnTo>
                  <a:lnTo>
                    <a:pt x="548652" y="19456"/>
                  </a:lnTo>
                  <a:lnTo>
                    <a:pt x="547789" y="18592"/>
                  </a:lnTo>
                  <a:lnTo>
                    <a:pt x="548919" y="20421"/>
                  </a:lnTo>
                  <a:lnTo>
                    <a:pt x="549084" y="21056"/>
                  </a:lnTo>
                  <a:lnTo>
                    <a:pt x="547217" y="22212"/>
                  </a:lnTo>
                  <a:lnTo>
                    <a:pt x="549173" y="24739"/>
                  </a:lnTo>
                  <a:lnTo>
                    <a:pt x="548779" y="23647"/>
                  </a:lnTo>
                  <a:lnTo>
                    <a:pt x="549097" y="21094"/>
                  </a:lnTo>
                  <a:lnTo>
                    <a:pt x="549846" y="23876"/>
                  </a:lnTo>
                  <a:lnTo>
                    <a:pt x="549960" y="24892"/>
                  </a:lnTo>
                  <a:lnTo>
                    <a:pt x="549579" y="25273"/>
                  </a:lnTo>
                  <a:lnTo>
                    <a:pt x="549325" y="25273"/>
                  </a:lnTo>
                  <a:lnTo>
                    <a:pt x="549173" y="24892"/>
                  </a:lnTo>
                  <a:lnTo>
                    <a:pt x="548233" y="23749"/>
                  </a:lnTo>
                  <a:lnTo>
                    <a:pt x="546455" y="21590"/>
                  </a:lnTo>
                  <a:lnTo>
                    <a:pt x="545566" y="19812"/>
                  </a:lnTo>
                  <a:lnTo>
                    <a:pt x="546696" y="20066"/>
                  </a:lnTo>
                  <a:lnTo>
                    <a:pt x="546620" y="19812"/>
                  </a:lnTo>
                  <a:lnTo>
                    <a:pt x="546290" y="18669"/>
                  </a:lnTo>
                  <a:lnTo>
                    <a:pt x="544842" y="18542"/>
                  </a:lnTo>
                  <a:lnTo>
                    <a:pt x="544893" y="18034"/>
                  </a:lnTo>
                  <a:lnTo>
                    <a:pt x="545020" y="16764"/>
                  </a:lnTo>
                  <a:lnTo>
                    <a:pt x="544969" y="16002"/>
                  </a:lnTo>
                  <a:lnTo>
                    <a:pt x="543788" y="14732"/>
                  </a:lnTo>
                  <a:lnTo>
                    <a:pt x="544398" y="16510"/>
                  </a:lnTo>
                  <a:lnTo>
                    <a:pt x="544474" y="17018"/>
                  </a:lnTo>
                  <a:lnTo>
                    <a:pt x="544131" y="18034"/>
                  </a:lnTo>
                  <a:lnTo>
                    <a:pt x="543153" y="17399"/>
                  </a:lnTo>
                  <a:lnTo>
                    <a:pt x="544753" y="19685"/>
                  </a:lnTo>
                  <a:lnTo>
                    <a:pt x="544830" y="20307"/>
                  </a:lnTo>
                  <a:lnTo>
                    <a:pt x="543902" y="23749"/>
                  </a:lnTo>
                  <a:lnTo>
                    <a:pt x="543712" y="22860"/>
                  </a:lnTo>
                  <a:lnTo>
                    <a:pt x="542823" y="18796"/>
                  </a:lnTo>
                  <a:lnTo>
                    <a:pt x="542023" y="15113"/>
                  </a:lnTo>
                  <a:lnTo>
                    <a:pt x="540969" y="18796"/>
                  </a:lnTo>
                  <a:lnTo>
                    <a:pt x="541007" y="18161"/>
                  </a:lnTo>
                  <a:lnTo>
                    <a:pt x="541070" y="16764"/>
                  </a:lnTo>
                  <a:lnTo>
                    <a:pt x="540397" y="18161"/>
                  </a:lnTo>
                  <a:lnTo>
                    <a:pt x="537502" y="17526"/>
                  </a:lnTo>
                  <a:lnTo>
                    <a:pt x="537857" y="22860"/>
                  </a:lnTo>
                  <a:lnTo>
                    <a:pt x="537514" y="22225"/>
                  </a:lnTo>
                  <a:lnTo>
                    <a:pt x="536905" y="20701"/>
                  </a:lnTo>
                  <a:lnTo>
                    <a:pt x="536981" y="20307"/>
                  </a:lnTo>
                  <a:lnTo>
                    <a:pt x="537146" y="19939"/>
                  </a:lnTo>
                  <a:lnTo>
                    <a:pt x="534670" y="19812"/>
                  </a:lnTo>
                  <a:lnTo>
                    <a:pt x="533501" y="26670"/>
                  </a:lnTo>
                  <a:lnTo>
                    <a:pt x="532384" y="25527"/>
                  </a:lnTo>
                  <a:lnTo>
                    <a:pt x="530910" y="24003"/>
                  </a:lnTo>
                  <a:lnTo>
                    <a:pt x="530669" y="22479"/>
                  </a:lnTo>
                  <a:lnTo>
                    <a:pt x="530491" y="22860"/>
                  </a:lnTo>
                  <a:lnTo>
                    <a:pt x="530390" y="23241"/>
                  </a:lnTo>
                  <a:lnTo>
                    <a:pt x="530707" y="25527"/>
                  </a:lnTo>
                  <a:lnTo>
                    <a:pt x="529844" y="24257"/>
                  </a:lnTo>
                  <a:lnTo>
                    <a:pt x="529729" y="24003"/>
                  </a:lnTo>
                  <a:lnTo>
                    <a:pt x="529602" y="23368"/>
                  </a:lnTo>
                  <a:lnTo>
                    <a:pt x="529513" y="22606"/>
                  </a:lnTo>
                  <a:lnTo>
                    <a:pt x="529297" y="22606"/>
                  </a:lnTo>
                  <a:lnTo>
                    <a:pt x="528904" y="25527"/>
                  </a:lnTo>
                  <a:lnTo>
                    <a:pt x="528091" y="24765"/>
                  </a:lnTo>
                  <a:lnTo>
                    <a:pt x="528116" y="22987"/>
                  </a:lnTo>
                  <a:lnTo>
                    <a:pt x="525335" y="21590"/>
                  </a:lnTo>
                  <a:lnTo>
                    <a:pt x="525856" y="28067"/>
                  </a:lnTo>
                  <a:lnTo>
                    <a:pt x="524306" y="29591"/>
                  </a:lnTo>
                  <a:lnTo>
                    <a:pt x="523062" y="25146"/>
                  </a:lnTo>
                  <a:lnTo>
                    <a:pt x="520890" y="24130"/>
                  </a:lnTo>
                  <a:lnTo>
                    <a:pt x="519811" y="23749"/>
                  </a:lnTo>
                  <a:lnTo>
                    <a:pt x="519671" y="23114"/>
                  </a:lnTo>
                  <a:lnTo>
                    <a:pt x="516928" y="23368"/>
                  </a:lnTo>
                  <a:lnTo>
                    <a:pt x="516382" y="27940"/>
                  </a:lnTo>
                  <a:lnTo>
                    <a:pt x="516267" y="28194"/>
                  </a:lnTo>
                  <a:lnTo>
                    <a:pt x="514540" y="30480"/>
                  </a:lnTo>
                  <a:lnTo>
                    <a:pt x="514273" y="30099"/>
                  </a:lnTo>
                  <a:lnTo>
                    <a:pt x="511619" y="26162"/>
                  </a:lnTo>
                  <a:lnTo>
                    <a:pt x="508952" y="30099"/>
                  </a:lnTo>
                  <a:lnTo>
                    <a:pt x="505739" y="28067"/>
                  </a:lnTo>
                  <a:lnTo>
                    <a:pt x="506361" y="28829"/>
                  </a:lnTo>
                  <a:lnTo>
                    <a:pt x="506590" y="30353"/>
                  </a:lnTo>
                  <a:lnTo>
                    <a:pt x="506704" y="31623"/>
                  </a:lnTo>
                  <a:lnTo>
                    <a:pt x="506488" y="32131"/>
                  </a:lnTo>
                  <a:lnTo>
                    <a:pt x="505650" y="31369"/>
                  </a:lnTo>
                  <a:lnTo>
                    <a:pt x="505917" y="35560"/>
                  </a:lnTo>
                  <a:lnTo>
                    <a:pt x="505764" y="35052"/>
                  </a:lnTo>
                  <a:lnTo>
                    <a:pt x="505650" y="34671"/>
                  </a:lnTo>
                  <a:lnTo>
                    <a:pt x="504723" y="31496"/>
                  </a:lnTo>
                  <a:lnTo>
                    <a:pt x="504952" y="31623"/>
                  </a:lnTo>
                  <a:lnTo>
                    <a:pt x="504901" y="31496"/>
                  </a:lnTo>
                  <a:lnTo>
                    <a:pt x="503275" y="27686"/>
                  </a:lnTo>
                  <a:lnTo>
                    <a:pt x="502462" y="29083"/>
                  </a:lnTo>
                  <a:lnTo>
                    <a:pt x="501535" y="29337"/>
                  </a:lnTo>
                  <a:lnTo>
                    <a:pt x="503085" y="34671"/>
                  </a:lnTo>
                  <a:lnTo>
                    <a:pt x="500214" y="32385"/>
                  </a:lnTo>
                  <a:lnTo>
                    <a:pt x="498297" y="33655"/>
                  </a:lnTo>
                  <a:lnTo>
                    <a:pt x="496620" y="35052"/>
                  </a:lnTo>
                  <a:lnTo>
                    <a:pt x="494461" y="33020"/>
                  </a:lnTo>
                  <a:lnTo>
                    <a:pt x="494347" y="34544"/>
                  </a:lnTo>
                  <a:lnTo>
                    <a:pt x="493661" y="34798"/>
                  </a:lnTo>
                  <a:lnTo>
                    <a:pt x="493534" y="36322"/>
                  </a:lnTo>
                  <a:lnTo>
                    <a:pt x="492950" y="34417"/>
                  </a:lnTo>
                  <a:lnTo>
                    <a:pt x="492633" y="33401"/>
                  </a:lnTo>
                  <a:lnTo>
                    <a:pt x="489940" y="33147"/>
                  </a:lnTo>
                  <a:lnTo>
                    <a:pt x="488264" y="34417"/>
                  </a:lnTo>
                  <a:lnTo>
                    <a:pt x="487959" y="32385"/>
                  </a:lnTo>
                  <a:lnTo>
                    <a:pt x="486803" y="32512"/>
                  </a:lnTo>
                  <a:lnTo>
                    <a:pt x="489394" y="40894"/>
                  </a:lnTo>
                  <a:lnTo>
                    <a:pt x="488467" y="41402"/>
                  </a:lnTo>
                  <a:lnTo>
                    <a:pt x="487641" y="39497"/>
                  </a:lnTo>
                  <a:lnTo>
                    <a:pt x="486994" y="37973"/>
                  </a:lnTo>
                  <a:lnTo>
                    <a:pt x="486714" y="37338"/>
                  </a:lnTo>
                  <a:lnTo>
                    <a:pt x="484860" y="37973"/>
                  </a:lnTo>
                  <a:lnTo>
                    <a:pt x="481672" y="35052"/>
                  </a:lnTo>
                  <a:lnTo>
                    <a:pt x="481190" y="39497"/>
                  </a:lnTo>
                  <a:lnTo>
                    <a:pt x="480656" y="37719"/>
                  </a:lnTo>
                  <a:lnTo>
                    <a:pt x="480618" y="37592"/>
                  </a:lnTo>
                  <a:lnTo>
                    <a:pt x="480860" y="37338"/>
                  </a:lnTo>
                  <a:lnTo>
                    <a:pt x="479945" y="37592"/>
                  </a:lnTo>
                  <a:lnTo>
                    <a:pt x="476440" y="35814"/>
                  </a:lnTo>
                  <a:lnTo>
                    <a:pt x="477405" y="38061"/>
                  </a:lnTo>
                  <a:lnTo>
                    <a:pt x="476770" y="41910"/>
                  </a:lnTo>
                  <a:lnTo>
                    <a:pt x="476415" y="43688"/>
                  </a:lnTo>
                  <a:lnTo>
                    <a:pt x="475551" y="41021"/>
                  </a:lnTo>
                  <a:lnTo>
                    <a:pt x="475996" y="44704"/>
                  </a:lnTo>
                  <a:lnTo>
                    <a:pt x="476123" y="45097"/>
                  </a:lnTo>
                  <a:lnTo>
                    <a:pt x="476250" y="45847"/>
                  </a:lnTo>
                  <a:lnTo>
                    <a:pt x="475526" y="47117"/>
                  </a:lnTo>
                  <a:lnTo>
                    <a:pt x="475107" y="46863"/>
                  </a:lnTo>
                  <a:lnTo>
                    <a:pt x="474433" y="45085"/>
                  </a:lnTo>
                  <a:lnTo>
                    <a:pt x="473621" y="44450"/>
                  </a:lnTo>
                  <a:lnTo>
                    <a:pt x="475348" y="48387"/>
                  </a:lnTo>
                  <a:lnTo>
                    <a:pt x="473710" y="47396"/>
                  </a:lnTo>
                  <a:lnTo>
                    <a:pt x="473583" y="46736"/>
                  </a:lnTo>
                  <a:lnTo>
                    <a:pt x="473430" y="45466"/>
                  </a:lnTo>
                  <a:lnTo>
                    <a:pt x="472389" y="45720"/>
                  </a:lnTo>
                  <a:lnTo>
                    <a:pt x="472808" y="46583"/>
                  </a:lnTo>
                  <a:lnTo>
                    <a:pt x="472909" y="47371"/>
                  </a:lnTo>
                  <a:lnTo>
                    <a:pt x="472998" y="49276"/>
                  </a:lnTo>
                  <a:lnTo>
                    <a:pt x="472897" y="50165"/>
                  </a:lnTo>
                  <a:lnTo>
                    <a:pt x="472528" y="49898"/>
                  </a:lnTo>
                  <a:lnTo>
                    <a:pt x="472528" y="63246"/>
                  </a:lnTo>
                  <a:lnTo>
                    <a:pt x="471906" y="63246"/>
                  </a:lnTo>
                  <a:lnTo>
                    <a:pt x="471589" y="63500"/>
                  </a:lnTo>
                  <a:lnTo>
                    <a:pt x="471144" y="62484"/>
                  </a:lnTo>
                  <a:lnTo>
                    <a:pt x="470827" y="61595"/>
                  </a:lnTo>
                  <a:lnTo>
                    <a:pt x="471055" y="61468"/>
                  </a:lnTo>
                  <a:lnTo>
                    <a:pt x="471195" y="62230"/>
                  </a:lnTo>
                  <a:lnTo>
                    <a:pt x="471906" y="62484"/>
                  </a:lnTo>
                  <a:lnTo>
                    <a:pt x="472528" y="63246"/>
                  </a:lnTo>
                  <a:lnTo>
                    <a:pt x="472528" y="49898"/>
                  </a:lnTo>
                  <a:lnTo>
                    <a:pt x="471004" y="48768"/>
                  </a:lnTo>
                  <a:lnTo>
                    <a:pt x="469912" y="46355"/>
                  </a:lnTo>
                  <a:lnTo>
                    <a:pt x="470369" y="47879"/>
                  </a:lnTo>
                  <a:lnTo>
                    <a:pt x="470611" y="50165"/>
                  </a:lnTo>
                  <a:lnTo>
                    <a:pt x="470496" y="64135"/>
                  </a:lnTo>
                  <a:lnTo>
                    <a:pt x="470039" y="64516"/>
                  </a:lnTo>
                  <a:lnTo>
                    <a:pt x="470471" y="64135"/>
                  </a:lnTo>
                  <a:lnTo>
                    <a:pt x="470496" y="50101"/>
                  </a:lnTo>
                  <a:lnTo>
                    <a:pt x="469785" y="49657"/>
                  </a:lnTo>
                  <a:lnTo>
                    <a:pt x="469341" y="48768"/>
                  </a:lnTo>
                  <a:lnTo>
                    <a:pt x="469315" y="47752"/>
                  </a:lnTo>
                  <a:lnTo>
                    <a:pt x="469087" y="47625"/>
                  </a:lnTo>
                  <a:lnTo>
                    <a:pt x="468630" y="47371"/>
                  </a:lnTo>
                  <a:lnTo>
                    <a:pt x="467601" y="46812"/>
                  </a:lnTo>
                  <a:lnTo>
                    <a:pt x="467601" y="47371"/>
                  </a:lnTo>
                  <a:lnTo>
                    <a:pt x="467588" y="47625"/>
                  </a:lnTo>
                  <a:lnTo>
                    <a:pt x="467499" y="47396"/>
                  </a:lnTo>
                  <a:lnTo>
                    <a:pt x="467601" y="46812"/>
                  </a:lnTo>
                  <a:lnTo>
                    <a:pt x="467182" y="46583"/>
                  </a:lnTo>
                  <a:lnTo>
                    <a:pt x="466623" y="45085"/>
                  </a:lnTo>
                  <a:lnTo>
                    <a:pt x="465416" y="45085"/>
                  </a:lnTo>
                  <a:lnTo>
                    <a:pt x="464896" y="41275"/>
                  </a:lnTo>
                  <a:lnTo>
                    <a:pt x="464883" y="45466"/>
                  </a:lnTo>
                  <a:lnTo>
                    <a:pt x="465010" y="48133"/>
                  </a:lnTo>
                  <a:lnTo>
                    <a:pt x="463804" y="47498"/>
                  </a:lnTo>
                  <a:lnTo>
                    <a:pt x="463562" y="47371"/>
                  </a:lnTo>
                  <a:lnTo>
                    <a:pt x="463245" y="46863"/>
                  </a:lnTo>
                  <a:lnTo>
                    <a:pt x="463156" y="46736"/>
                  </a:lnTo>
                  <a:lnTo>
                    <a:pt x="463080" y="46228"/>
                  </a:lnTo>
                  <a:lnTo>
                    <a:pt x="462749" y="46101"/>
                  </a:lnTo>
                  <a:lnTo>
                    <a:pt x="462699" y="46228"/>
                  </a:lnTo>
                  <a:lnTo>
                    <a:pt x="462610" y="46863"/>
                  </a:lnTo>
                  <a:lnTo>
                    <a:pt x="462127" y="46609"/>
                  </a:lnTo>
                  <a:lnTo>
                    <a:pt x="461810" y="46355"/>
                  </a:lnTo>
                  <a:lnTo>
                    <a:pt x="461492" y="46482"/>
                  </a:lnTo>
                  <a:lnTo>
                    <a:pt x="461365" y="46215"/>
                  </a:lnTo>
                  <a:lnTo>
                    <a:pt x="461365" y="46482"/>
                  </a:lnTo>
                  <a:lnTo>
                    <a:pt x="461060" y="46863"/>
                  </a:lnTo>
                  <a:lnTo>
                    <a:pt x="460997" y="47498"/>
                  </a:lnTo>
                  <a:lnTo>
                    <a:pt x="460679" y="46355"/>
                  </a:lnTo>
                  <a:lnTo>
                    <a:pt x="460768" y="45466"/>
                  </a:lnTo>
                  <a:lnTo>
                    <a:pt x="461365" y="46482"/>
                  </a:lnTo>
                  <a:lnTo>
                    <a:pt x="461365" y="46215"/>
                  </a:lnTo>
                  <a:lnTo>
                    <a:pt x="461022" y="45466"/>
                  </a:lnTo>
                  <a:lnTo>
                    <a:pt x="460552" y="44450"/>
                  </a:lnTo>
                  <a:lnTo>
                    <a:pt x="459879" y="45847"/>
                  </a:lnTo>
                  <a:lnTo>
                    <a:pt x="459320" y="45974"/>
                  </a:lnTo>
                  <a:lnTo>
                    <a:pt x="460400" y="48514"/>
                  </a:lnTo>
                  <a:lnTo>
                    <a:pt x="465607" y="48514"/>
                  </a:lnTo>
                  <a:lnTo>
                    <a:pt x="465340" y="48133"/>
                  </a:lnTo>
                  <a:lnTo>
                    <a:pt x="465264" y="48006"/>
                  </a:lnTo>
                  <a:lnTo>
                    <a:pt x="466534" y="47625"/>
                  </a:lnTo>
                  <a:lnTo>
                    <a:pt x="467233" y="47459"/>
                  </a:lnTo>
                  <a:lnTo>
                    <a:pt x="468210" y="51816"/>
                  </a:lnTo>
                  <a:lnTo>
                    <a:pt x="466077" y="49530"/>
                  </a:lnTo>
                  <a:lnTo>
                    <a:pt x="465861" y="49022"/>
                  </a:lnTo>
                  <a:lnTo>
                    <a:pt x="465696" y="48641"/>
                  </a:lnTo>
                  <a:lnTo>
                    <a:pt x="461543" y="48641"/>
                  </a:lnTo>
                  <a:lnTo>
                    <a:pt x="461543" y="49707"/>
                  </a:lnTo>
                  <a:lnTo>
                    <a:pt x="461505" y="49530"/>
                  </a:lnTo>
                  <a:lnTo>
                    <a:pt x="461543" y="49707"/>
                  </a:lnTo>
                  <a:lnTo>
                    <a:pt x="461543" y="48641"/>
                  </a:lnTo>
                  <a:lnTo>
                    <a:pt x="460463" y="48641"/>
                  </a:lnTo>
                  <a:lnTo>
                    <a:pt x="459727" y="48641"/>
                  </a:lnTo>
                  <a:lnTo>
                    <a:pt x="461022" y="50253"/>
                  </a:lnTo>
                  <a:lnTo>
                    <a:pt x="461391" y="49923"/>
                  </a:lnTo>
                  <a:lnTo>
                    <a:pt x="461352" y="50050"/>
                  </a:lnTo>
                  <a:lnTo>
                    <a:pt x="461518" y="50253"/>
                  </a:lnTo>
                  <a:lnTo>
                    <a:pt x="461670" y="50444"/>
                  </a:lnTo>
                  <a:lnTo>
                    <a:pt x="461797" y="50584"/>
                  </a:lnTo>
                  <a:lnTo>
                    <a:pt x="461581" y="49771"/>
                  </a:lnTo>
                  <a:lnTo>
                    <a:pt x="461873" y="49530"/>
                  </a:lnTo>
                  <a:lnTo>
                    <a:pt x="462280" y="49276"/>
                  </a:lnTo>
                  <a:lnTo>
                    <a:pt x="462749" y="49022"/>
                  </a:lnTo>
                  <a:lnTo>
                    <a:pt x="462851" y="49911"/>
                  </a:lnTo>
                  <a:lnTo>
                    <a:pt x="462965" y="51943"/>
                  </a:lnTo>
                  <a:lnTo>
                    <a:pt x="461797" y="50673"/>
                  </a:lnTo>
                  <a:lnTo>
                    <a:pt x="462864" y="55372"/>
                  </a:lnTo>
                  <a:lnTo>
                    <a:pt x="460641" y="51816"/>
                  </a:lnTo>
                  <a:lnTo>
                    <a:pt x="458470" y="50292"/>
                  </a:lnTo>
                  <a:lnTo>
                    <a:pt x="457327" y="48006"/>
                  </a:lnTo>
                  <a:lnTo>
                    <a:pt x="457047" y="48666"/>
                  </a:lnTo>
                  <a:lnTo>
                    <a:pt x="457047" y="71247"/>
                  </a:lnTo>
                  <a:lnTo>
                    <a:pt x="454418" y="70040"/>
                  </a:lnTo>
                  <a:lnTo>
                    <a:pt x="454380" y="68326"/>
                  </a:lnTo>
                  <a:lnTo>
                    <a:pt x="454367" y="67437"/>
                  </a:lnTo>
                  <a:lnTo>
                    <a:pt x="455510" y="68072"/>
                  </a:lnTo>
                  <a:lnTo>
                    <a:pt x="457047" y="71247"/>
                  </a:lnTo>
                  <a:lnTo>
                    <a:pt x="457047" y="48666"/>
                  </a:lnTo>
                  <a:lnTo>
                    <a:pt x="456412" y="50165"/>
                  </a:lnTo>
                  <a:lnTo>
                    <a:pt x="454088" y="50546"/>
                  </a:lnTo>
                  <a:lnTo>
                    <a:pt x="455117" y="55372"/>
                  </a:lnTo>
                  <a:lnTo>
                    <a:pt x="455206" y="56261"/>
                  </a:lnTo>
                  <a:lnTo>
                    <a:pt x="455079" y="56896"/>
                  </a:lnTo>
                  <a:lnTo>
                    <a:pt x="454139" y="54737"/>
                  </a:lnTo>
                  <a:lnTo>
                    <a:pt x="453720" y="54102"/>
                  </a:lnTo>
                  <a:lnTo>
                    <a:pt x="453669" y="53390"/>
                  </a:lnTo>
                  <a:lnTo>
                    <a:pt x="453504" y="54229"/>
                  </a:lnTo>
                  <a:lnTo>
                    <a:pt x="451446" y="54102"/>
                  </a:lnTo>
                  <a:lnTo>
                    <a:pt x="451624" y="54584"/>
                  </a:lnTo>
                  <a:lnTo>
                    <a:pt x="451713" y="54864"/>
                  </a:lnTo>
                  <a:lnTo>
                    <a:pt x="451916" y="54356"/>
                  </a:lnTo>
                  <a:lnTo>
                    <a:pt x="451802" y="55118"/>
                  </a:lnTo>
                  <a:lnTo>
                    <a:pt x="452742" y="57785"/>
                  </a:lnTo>
                  <a:lnTo>
                    <a:pt x="450964" y="56642"/>
                  </a:lnTo>
                  <a:lnTo>
                    <a:pt x="451446" y="55499"/>
                  </a:lnTo>
                  <a:lnTo>
                    <a:pt x="451612" y="55118"/>
                  </a:lnTo>
                  <a:lnTo>
                    <a:pt x="451624" y="54584"/>
                  </a:lnTo>
                  <a:lnTo>
                    <a:pt x="450710" y="55499"/>
                  </a:lnTo>
                  <a:lnTo>
                    <a:pt x="450469" y="54229"/>
                  </a:lnTo>
                  <a:lnTo>
                    <a:pt x="447941" y="54102"/>
                  </a:lnTo>
                  <a:lnTo>
                    <a:pt x="447192" y="57531"/>
                  </a:lnTo>
                  <a:lnTo>
                    <a:pt x="446252" y="60579"/>
                  </a:lnTo>
                  <a:lnTo>
                    <a:pt x="443166" y="59563"/>
                  </a:lnTo>
                  <a:lnTo>
                    <a:pt x="443788" y="60071"/>
                  </a:lnTo>
                  <a:lnTo>
                    <a:pt x="444093" y="60706"/>
                  </a:lnTo>
                  <a:lnTo>
                    <a:pt x="438950" y="59182"/>
                  </a:lnTo>
                  <a:lnTo>
                    <a:pt x="437769" y="66929"/>
                  </a:lnTo>
                  <a:lnTo>
                    <a:pt x="431850" y="63627"/>
                  </a:lnTo>
                  <a:lnTo>
                    <a:pt x="430364" y="63119"/>
                  </a:lnTo>
                  <a:lnTo>
                    <a:pt x="431279" y="65405"/>
                  </a:lnTo>
                  <a:lnTo>
                    <a:pt x="431444" y="67437"/>
                  </a:lnTo>
                  <a:lnTo>
                    <a:pt x="429882" y="64643"/>
                  </a:lnTo>
                  <a:lnTo>
                    <a:pt x="430212" y="67310"/>
                  </a:lnTo>
                  <a:lnTo>
                    <a:pt x="430339" y="68580"/>
                  </a:lnTo>
                  <a:lnTo>
                    <a:pt x="429996" y="71628"/>
                  </a:lnTo>
                  <a:lnTo>
                    <a:pt x="424408" y="62738"/>
                  </a:lnTo>
                  <a:lnTo>
                    <a:pt x="424599" y="67183"/>
                  </a:lnTo>
                  <a:lnTo>
                    <a:pt x="424726" y="68326"/>
                  </a:lnTo>
                  <a:lnTo>
                    <a:pt x="425818" y="69977"/>
                  </a:lnTo>
                  <a:lnTo>
                    <a:pt x="424942" y="69977"/>
                  </a:lnTo>
                  <a:lnTo>
                    <a:pt x="424167" y="72136"/>
                  </a:lnTo>
                  <a:lnTo>
                    <a:pt x="424116" y="72009"/>
                  </a:lnTo>
                  <a:lnTo>
                    <a:pt x="423227" y="69977"/>
                  </a:lnTo>
                  <a:lnTo>
                    <a:pt x="423367" y="70485"/>
                  </a:lnTo>
                  <a:lnTo>
                    <a:pt x="423964" y="72009"/>
                  </a:lnTo>
                  <a:lnTo>
                    <a:pt x="423202" y="71120"/>
                  </a:lnTo>
                  <a:lnTo>
                    <a:pt x="422465" y="69723"/>
                  </a:lnTo>
                  <a:lnTo>
                    <a:pt x="422008" y="73025"/>
                  </a:lnTo>
                  <a:lnTo>
                    <a:pt x="420166" y="72644"/>
                  </a:lnTo>
                  <a:lnTo>
                    <a:pt x="419341" y="67056"/>
                  </a:lnTo>
                  <a:lnTo>
                    <a:pt x="417296" y="67678"/>
                  </a:lnTo>
                  <a:lnTo>
                    <a:pt x="417195" y="67818"/>
                  </a:lnTo>
                  <a:lnTo>
                    <a:pt x="416941" y="68326"/>
                  </a:lnTo>
                  <a:lnTo>
                    <a:pt x="416839" y="68707"/>
                  </a:lnTo>
                  <a:lnTo>
                    <a:pt x="417334" y="72771"/>
                  </a:lnTo>
                  <a:lnTo>
                    <a:pt x="417461" y="73025"/>
                  </a:lnTo>
                  <a:lnTo>
                    <a:pt x="418109" y="73787"/>
                  </a:lnTo>
                  <a:lnTo>
                    <a:pt x="418426" y="73787"/>
                  </a:lnTo>
                  <a:lnTo>
                    <a:pt x="419303" y="74422"/>
                  </a:lnTo>
                  <a:lnTo>
                    <a:pt x="420052" y="75819"/>
                  </a:lnTo>
                  <a:lnTo>
                    <a:pt x="420027" y="75946"/>
                  </a:lnTo>
                  <a:lnTo>
                    <a:pt x="419912" y="77216"/>
                  </a:lnTo>
                  <a:lnTo>
                    <a:pt x="421830" y="81407"/>
                  </a:lnTo>
                  <a:lnTo>
                    <a:pt x="423557" y="86106"/>
                  </a:lnTo>
                  <a:lnTo>
                    <a:pt x="426631" y="88392"/>
                  </a:lnTo>
                  <a:lnTo>
                    <a:pt x="426402" y="85217"/>
                  </a:lnTo>
                  <a:lnTo>
                    <a:pt x="427799" y="87122"/>
                  </a:lnTo>
                  <a:lnTo>
                    <a:pt x="426948" y="87757"/>
                  </a:lnTo>
                  <a:lnTo>
                    <a:pt x="428447" y="89408"/>
                  </a:lnTo>
                  <a:lnTo>
                    <a:pt x="427977" y="87757"/>
                  </a:lnTo>
                  <a:lnTo>
                    <a:pt x="427863" y="87249"/>
                  </a:lnTo>
                  <a:lnTo>
                    <a:pt x="427672" y="86106"/>
                  </a:lnTo>
                  <a:lnTo>
                    <a:pt x="428320" y="87249"/>
                  </a:lnTo>
                  <a:lnTo>
                    <a:pt x="428866" y="88011"/>
                  </a:lnTo>
                  <a:lnTo>
                    <a:pt x="429285" y="88265"/>
                  </a:lnTo>
                  <a:lnTo>
                    <a:pt x="428828" y="86106"/>
                  </a:lnTo>
                  <a:lnTo>
                    <a:pt x="428650" y="85217"/>
                  </a:lnTo>
                  <a:lnTo>
                    <a:pt x="428358" y="83807"/>
                  </a:lnTo>
                  <a:lnTo>
                    <a:pt x="428371" y="83680"/>
                  </a:lnTo>
                  <a:lnTo>
                    <a:pt x="428523" y="82550"/>
                  </a:lnTo>
                  <a:lnTo>
                    <a:pt x="430009" y="84328"/>
                  </a:lnTo>
                  <a:lnTo>
                    <a:pt x="430644" y="85979"/>
                  </a:lnTo>
                  <a:lnTo>
                    <a:pt x="430428" y="83947"/>
                  </a:lnTo>
                  <a:lnTo>
                    <a:pt x="430987" y="84963"/>
                  </a:lnTo>
                  <a:lnTo>
                    <a:pt x="431101" y="85217"/>
                  </a:lnTo>
                  <a:lnTo>
                    <a:pt x="431215" y="85648"/>
                  </a:lnTo>
                  <a:lnTo>
                    <a:pt x="431165" y="84836"/>
                  </a:lnTo>
                  <a:lnTo>
                    <a:pt x="432435" y="85217"/>
                  </a:lnTo>
                  <a:lnTo>
                    <a:pt x="432308" y="84836"/>
                  </a:lnTo>
                  <a:lnTo>
                    <a:pt x="432015" y="83947"/>
                  </a:lnTo>
                  <a:lnTo>
                    <a:pt x="431596" y="82677"/>
                  </a:lnTo>
                  <a:lnTo>
                    <a:pt x="433324" y="84963"/>
                  </a:lnTo>
                  <a:lnTo>
                    <a:pt x="433209" y="82677"/>
                  </a:lnTo>
                  <a:lnTo>
                    <a:pt x="433197" y="82550"/>
                  </a:lnTo>
                  <a:lnTo>
                    <a:pt x="433133" y="81280"/>
                  </a:lnTo>
                  <a:lnTo>
                    <a:pt x="435063" y="85471"/>
                  </a:lnTo>
                  <a:lnTo>
                    <a:pt x="434746" y="84201"/>
                  </a:lnTo>
                  <a:lnTo>
                    <a:pt x="434467" y="81661"/>
                  </a:lnTo>
                  <a:lnTo>
                    <a:pt x="434886" y="81280"/>
                  </a:lnTo>
                  <a:lnTo>
                    <a:pt x="436321" y="86741"/>
                  </a:lnTo>
                  <a:lnTo>
                    <a:pt x="436829" y="81280"/>
                  </a:lnTo>
                  <a:lnTo>
                    <a:pt x="436892" y="80645"/>
                  </a:lnTo>
                  <a:lnTo>
                    <a:pt x="439166" y="86106"/>
                  </a:lnTo>
                  <a:lnTo>
                    <a:pt x="437730" y="81280"/>
                  </a:lnTo>
                  <a:lnTo>
                    <a:pt x="440651" y="83058"/>
                  </a:lnTo>
                  <a:lnTo>
                    <a:pt x="440677" y="81280"/>
                  </a:lnTo>
                  <a:lnTo>
                    <a:pt x="440690" y="80645"/>
                  </a:lnTo>
                  <a:lnTo>
                    <a:pt x="440690" y="79883"/>
                  </a:lnTo>
                  <a:lnTo>
                    <a:pt x="440944" y="80924"/>
                  </a:lnTo>
                  <a:lnTo>
                    <a:pt x="441629" y="81026"/>
                  </a:lnTo>
                  <a:lnTo>
                    <a:pt x="442442" y="82296"/>
                  </a:lnTo>
                  <a:lnTo>
                    <a:pt x="443268" y="82931"/>
                  </a:lnTo>
                  <a:lnTo>
                    <a:pt x="441972" y="79883"/>
                  </a:lnTo>
                  <a:lnTo>
                    <a:pt x="441706" y="79248"/>
                  </a:lnTo>
                  <a:lnTo>
                    <a:pt x="441782" y="78867"/>
                  </a:lnTo>
                  <a:lnTo>
                    <a:pt x="442264" y="77978"/>
                  </a:lnTo>
                  <a:lnTo>
                    <a:pt x="442137" y="76835"/>
                  </a:lnTo>
                  <a:lnTo>
                    <a:pt x="441858" y="75311"/>
                  </a:lnTo>
                  <a:lnTo>
                    <a:pt x="444322" y="78486"/>
                  </a:lnTo>
                  <a:lnTo>
                    <a:pt x="443344" y="79883"/>
                  </a:lnTo>
                  <a:lnTo>
                    <a:pt x="445173" y="83185"/>
                  </a:lnTo>
                  <a:lnTo>
                    <a:pt x="443763" y="80264"/>
                  </a:lnTo>
                  <a:lnTo>
                    <a:pt x="445249" y="79502"/>
                  </a:lnTo>
                  <a:lnTo>
                    <a:pt x="443826" y="77216"/>
                  </a:lnTo>
                  <a:lnTo>
                    <a:pt x="445477" y="79121"/>
                  </a:lnTo>
                  <a:lnTo>
                    <a:pt x="444868" y="77978"/>
                  </a:lnTo>
                  <a:lnTo>
                    <a:pt x="446595" y="80899"/>
                  </a:lnTo>
                  <a:lnTo>
                    <a:pt x="445350" y="77978"/>
                  </a:lnTo>
                  <a:lnTo>
                    <a:pt x="445033" y="77216"/>
                  </a:lnTo>
                  <a:lnTo>
                    <a:pt x="444601" y="76200"/>
                  </a:lnTo>
                  <a:lnTo>
                    <a:pt x="446824" y="79883"/>
                  </a:lnTo>
                  <a:lnTo>
                    <a:pt x="446074" y="76835"/>
                  </a:lnTo>
                  <a:lnTo>
                    <a:pt x="448030" y="78740"/>
                  </a:lnTo>
                  <a:lnTo>
                    <a:pt x="448271" y="81026"/>
                  </a:lnTo>
                  <a:lnTo>
                    <a:pt x="448640" y="79248"/>
                  </a:lnTo>
                  <a:lnTo>
                    <a:pt x="449110" y="79717"/>
                  </a:lnTo>
                  <a:lnTo>
                    <a:pt x="448805" y="79248"/>
                  </a:lnTo>
                  <a:lnTo>
                    <a:pt x="448640" y="78994"/>
                  </a:lnTo>
                  <a:lnTo>
                    <a:pt x="448513" y="78740"/>
                  </a:lnTo>
                  <a:lnTo>
                    <a:pt x="447903" y="76835"/>
                  </a:lnTo>
                  <a:lnTo>
                    <a:pt x="447865" y="76708"/>
                  </a:lnTo>
                  <a:lnTo>
                    <a:pt x="448132" y="76200"/>
                  </a:lnTo>
                  <a:lnTo>
                    <a:pt x="448602" y="75311"/>
                  </a:lnTo>
                  <a:lnTo>
                    <a:pt x="448665" y="75184"/>
                  </a:lnTo>
                  <a:lnTo>
                    <a:pt x="449567" y="78867"/>
                  </a:lnTo>
                  <a:lnTo>
                    <a:pt x="449681" y="79121"/>
                  </a:lnTo>
                  <a:lnTo>
                    <a:pt x="450811" y="80645"/>
                  </a:lnTo>
                  <a:lnTo>
                    <a:pt x="451129" y="79502"/>
                  </a:lnTo>
                  <a:lnTo>
                    <a:pt x="451015" y="78740"/>
                  </a:lnTo>
                  <a:lnTo>
                    <a:pt x="450329" y="75946"/>
                  </a:lnTo>
                  <a:lnTo>
                    <a:pt x="450964" y="75819"/>
                  </a:lnTo>
                  <a:lnTo>
                    <a:pt x="451256" y="76327"/>
                  </a:lnTo>
                  <a:lnTo>
                    <a:pt x="451472" y="76454"/>
                  </a:lnTo>
                  <a:lnTo>
                    <a:pt x="451662" y="77216"/>
                  </a:lnTo>
                  <a:lnTo>
                    <a:pt x="451459" y="75819"/>
                  </a:lnTo>
                  <a:lnTo>
                    <a:pt x="451383" y="75184"/>
                  </a:lnTo>
                  <a:lnTo>
                    <a:pt x="451243" y="74168"/>
                  </a:lnTo>
                  <a:lnTo>
                    <a:pt x="454012" y="76073"/>
                  </a:lnTo>
                  <a:lnTo>
                    <a:pt x="453732" y="74168"/>
                  </a:lnTo>
                  <a:lnTo>
                    <a:pt x="453555" y="73025"/>
                  </a:lnTo>
                  <a:lnTo>
                    <a:pt x="453428" y="72136"/>
                  </a:lnTo>
                  <a:lnTo>
                    <a:pt x="453732" y="72555"/>
                  </a:lnTo>
                  <a:lnTo>
                    <a:pt x="453224" y="71628"/>
                  </a:lnTo>
                  <a:lnTo>
                    <a:pt x="453009" y="71247"/>
                  </a:lnTo>
                  <a:lnTo>
                    <a:pt x="452158" y="69342"/>
                  </a:lnTo>
                  <a:lnTo>
                    <a:pt x="451688" y="68072"/>
                  </a:lnTo>
                  <a:lnTo>
                    <a:pt x="452132" y="67818"/>
                  </a:lnTo>
                  <a:lnTo>
                    <a:pt x="452043" y="67437"/>
                  </a:lnTo>
                  <a:lnTo>
                    <a:pt x="451916" y="66929"/>
                  </a:lnTo>
                  <a:lnTo>
                    <a:pt x="451599" y="65532"/>
                  </a:lnTo>
                  <a:lnTo>
                    <a:pt x="452767" y="67691"/>
                  </a:lnTo>
                  <a:lnTo>
                    <a:pt x="452450" y="67818"/>
                  </a:lnTo>
                  <a:lnTo>
                    <a:pt x="452780" y="68580"/>
                  </a:lnTo>
                  <a:lnTo>
                    <a:pt x="452856" y="68821"/>
                  </a:lnTo>
                  <a:lnTo>
                    <a:pt x="453009" y="69596"/>
                  </a:lnTo>
                  <a:lnTo>
                    <a:pt x="453059" y="68326"/>
                  </a:lnTo>
                  <a:lnTo>
                    <a:pt x="454431" y="70650"/>
                  </a:lnTo>
                  <a:lnTo>
                    <a:pt x="454329" y="70053"/>
                  </a:lnTo>
                  <a:lnTo>
                    <a:pt x="456476" y="72390"/>
                  </a:lnTo>
                  <a:lnTo>
                    <a:pt x="454825" y="71628"/>
                  </a:lnTo>
                  <a:lnTo>
                    <a:pt x="457885" y="76454"/>
                  </a:lnTo>
                  <a:lnTo>
                    <a:pt x="454101" y="71780"/>
                  </a:lnTo>
                  <a:lnTo>
                    <a:pt x="454825" y="73025"/>
                  </a:lnTo>
                  <a:lnTo>
                    <a:pt x="457136" y="76835"/>
                  </a:lnTo>
                  <a:lnTo>
                    <a:pt x="459003" y="77089"/>
                  </a:lnTo>
                  <a:lnTo>
                    <a:pt x="458774" y="76454"/>
                  </a:lnTo>
                  <a:lnTo>
                    <a:pt x="458050" y="74422"/>
                  </a:lnTo>
                  <a:lnTo>
                    <a:pt x="459955" y="74676"/>
                  </a:lnTo>
                  <a:lnTo>
                    <a:pt x="459892" y="74422"/>
                  </a:lnTo>
                  <a:lnTo>
                    <a:pt x="459524" y="72771"/>
                  </a:lnTo>
                  <a:lnTo>
                    <a:pt x="459117" y="72390"/>
                  </a:lnTo>
                  <a:lnTo>
                    <a:pt x="458698" y="72009"/>
                  </a:lnTo>
                  <a:lnTo>
                    <a:pt x="458533" y="71247"/>
                  </a:lnTo>
                  <a:lnTo>
                    <a:pt x="458330" y="70358"/>
                  </a:lnTo>
                  <a:lnTo>
                    <a:pt x="458419" y="69342"/>
                  </a:lnTo>
                  <a:lnTo>
                    <a:pt x="458762" y="67437"/>
                  </a:lnTo>
                  <a:lnTo>
                    <a:pt x="459041" y="65913"/>
                  </a:lnTo>
                  <a:lnTo>
                    <a:pt x="463397" y="77724"/>
                  </a:lnTo>
                  <a:lnTo>
                    <a:pt x="463143" y="72898"/>
                  </a:lnTo>
                  <a:lnTo>
                    <a:pt x="463042" y="72263"/>
                  </a:lnTo>
                  <a:lnTo>
                    <a:pt x="462622" y="70358"/>
                  </a:lnTo>
                  <a:lnTo>
                    <a:pt x="461073" y="66167"/>
                  </a:lnTo>
                  <a:lnTo>
                    <a:pt x="463092" y="67818"/>
                  </a:lnTo>
                  <a:lnTo>
                    <a:pt x="464248" y="71755"/>
                  </a:lnTo>
                  <a:lnTo>
                    <a:pt x="465836" y="71501"/>
                  </a:lnTo>
                  <a:lnTo>
                    <a:pt x="462953" y="66167"/>
                  </a:lnTo>
                  <a:lnTo>
                    <a:pt x="462876" y="66040"/>
                  </a:lnTo>
                  <a:lnTo>
                    <a:pt x="465074" y="67678"/>
                  </a:lnTo>
                  <a:lnTo>
                    <a:pt x="465785" y="67310"/>
                  </a:lnTo>
                  <a:lnTo>
                    <a:pt x="467283" y="70485"/>
                  </a:lnTo>
                  <a:lnTo>
                    <a:pt x="468604" y="69342"/>
                  </a:lnTo>
                  <a:lnTo>
                    <a:pt x="469099" y="67310"/>
                  </a:lnTo>
                  <a:lnTo>
                    <a:pt x="469353" y="66294"/>
                  </a:lnTo>
                  <a:lnTo>
                    <a:pt x="469646" y="66040"/>
                  </a:lnTo>
                  <a:lnTo>
                    <a:pt x="469798" y="65913"/>
                  </a:lnTo>
                  <a:lnTo>
                    <a:pt x="470242" y="65532"/>
                  </a:lnTo>
                  <a:lnTo>
                    <a:pt x="470827" y="65024"/>
                  </a:lnTo>
                  <a:lnTo>
                    <a:pt x="471119" y="66040"/>
                  </a:lnTo>
                  <a:lnTo>
                    <a:pt x="471246" y="67183"/>
                  </a:lnTo>
                  <a:lnTo>
                    <a:pt x="472046" y="68072"/>
                  </a:lnTo>
                  <a:lnTo>
                    <a:pt x="473544" y="65532"/>
                  </a:lnTo>
                  <a:lnTo>
                    <a:pt x="476808" y="66548"/>
                  </a:lnTo>
                  <a:lnTo>
                    <a:pt x="479653" y="67818"/>
                  </a:lnTo>
                  <a:lnTo>
                    <a:pt x="479450" y="65532"/>
                  </a:lnTo>
                  <a:lnTo>
                    <a:pt x="479399" y="65024"/>
                  </a:lnTo>
                  <a:lnTo>
                    <a:pt x="479361" y="64643"/>
                  </a:lnTo>
                  <a:lnTo>
                    <a:pt x="479564" y="64643"/>
                  </a:lnTo>
                  <a:lnTo>
                    <a:pt x="479564" y="64516"/>
                  </a:lnTo>
                  <a:lnTo>
                    <a:pt x="479552" y="64135"/>
                  </a:lnTo>
                  <a:lnTo>
                    <a:pt x="479539" y="63500"/>
                  </a:lnTo>
                  <a:lnTo>
                    <a:pt x="479526" y="63373"/>
                  </a:lnTo>
                  <a:lnTo>
                    <a:pt x="479933" y="62992"/>
                  </a:lnTo>
                  <a:lnTo>
                    <a:pt x="480720" y="64643"/>
                  </a:lnTo>
                  <a:lnTo>
                    <a:pt x="480809" y="65659"/>
                  </a:lnTo>
                  <a:lnTo>
                    <a:pt x="481279" y="62992"/>
                  </a:lnTo>
                  <a:lnTo>
                    <a:pt x="481317" y="62738"/>
                  </a:lnTo>
                  <a:lnTo>
                    <a:pt x="481876" y="61468"/>
                  </a:lnTo>
                  <a:lnTo>
                    <a:pt x="482206" y="60706"/>
                  </a:lnTo>
                  <a:lnTo>
                    <a:pt x="482257" y="60579"/>
                  </a:lnTo>
                  <a:lnTo>
                    <a:pt x="482981" y="58928"/>
                  </a:lnTo>
                  <a:lnTo>
                    <a:pt x="485635" y="61468"/>
                  </a:lnTo>
                  <a:lnTo>
                    <a:pt x="485660" y="62357"/>
                  </a:lnTo>
                  <a:lnTo>
                    <a:pt x="487273" y="63119"/>
                  </a:lnTo>
                  <a:lnTo>
                    <a:pt x="485825" y="58928"/>
                  </a:lnTo>
                  <a:lnTo>
                    <a:pt x="485444" y="57785"/>
                  </a:lnTo>
                  <a:lnTo>
                    <a:pt x="485127" y="56896"/>
                  </a:lnTo>
                  <a:lnTo>
                    <a:pt x="484822" y="56007"/>
                  </a:lnTo>
                  <a:lnTo>
                    <a:pt x="486918" y="58293"/>
                  </a:lnTo>
                  <a:lnTo>
                    <a:pt x="486905" y="58928"/>
                  </a:lnTo>
                  <a:lnTo>
                    <a:pt x="489927" y="59182"/>
                  </a:lnTo>
                  <a:lnTo>
                    <a:pt x="491528" y="56007"/>
                  </a:lnTo>
                  <a:lnTo>
                    <a:pt x="491858" y="55372"/>
                  </a:lnTo>
                  <a:lnTo>
                    <a:pt x="495388" y="59182"/>
                  </a:lnTo>
                  <a:lnTo>
                    <a:pt x="494309" y="54864"/>
                  </a:lnTo>
                  <a:lnTo>
                    <a:pt x="498602" y="60198"/>
                  </a:lnTo>
                  <a:lnTo>
                    <a:pt x="496963" y="54864"/>
                  </a:lnTo>
                  <a:lnTo>
                    <a:pt x="496760" y="54229"/>
                  </a:lnTo>
                  <a:lnTo>
                    <a:pt x="499249" y="56642"/>
                  </a:lnTo>
                  <a:lnTo>
                    <a:pt x="499186" y="57912"/>
                  </a:lnTo>
                  <a:lnTo>
                    <a:pt x="501929" y="59055"/>
                  </a:lnTo>
                  <a:lnTo>
                    <a:pt x="502577" y="59182"/>
                  </a:lnTo>
                  <a:lnTo>
                    <a:pt x="501599" y="55372"/>
                  </a:lnTo>
                  <a:lnTo>
                    <a:pt x="501700" y="54864"/>
                  </a:lnTo>
                  <a:lnTo>
                    <a:pt x="502018" y="54356"/>
                  </a:lnTo>
                  <a:lnTo>
                    <a:pt x="503059" y="57404"/>
                  </a:lnTo>
                  <a:lnTo>
                    <a:pt x="502945" y="54356"/>
                  </a:lnTo>
                  <a:lnTo>
                    <a:pt x="502932" y="54229"/>
                  </a:lnTo>
                  <a:lnTo>
                    <a:pt x="502920" y="53848"/>
                  </a:lnTo>
                  <a:lnTo>
                    <a:pt x="504634" y="57404"/>
                  </a:lnTo>
                  <a:lnTo>
                    <a:pt x="505040" y="56388"/>
                  </a:lnTo>
                  <a:lnTo>
                    <a:pt x="504710" y="56261"/>
                  </a:lnTo>
                  <a:lnTo>
                    <a:pt x="504024" y="55118"/>
                  </a:lnTo>
                  <a:lnTo>
                    <a:pt x="503809" y="54343"/>
                  </a:lnTo>
                  <a:lnTo>
                    <a:pt x="503897" y="53848"/>
                  </a:lnTo>
                  <a:lnTo>
                    <a:pt x="504329" y="52578"/>
                  </a:lnTo>
                  <a:lnTo>
                    <a:pt x="506945" y="55486"/>
                  </a:lnTo>
                  <a:lnTo>
                    <a:pt x="507492" y="57150"/>
                  </a:lnTo>
                  <a:lnTo>
                    <a:pt x="509041" y="53721"/>
                  </a:lnTo>
                  <a:lnTo>
                    <a:pt x="509206" y="54343"/>
                  </a:lnTo>
                  <a:lnTo>
                    <a:pt x="509257" y="53721"/>
                  </a:lnTo>
                  <a:lnTo>
                    <a:pt x="509320" y="52832"/>
                  </a:lnTo>
                  <a:lnTo>
                    <a:pt x="510324" y="59563"/>
                  </a:lnTo>
                  <a:lnTo>
                    <a:pt x="510565" y="56261"/>
                  </a:lnTo>
                  <a:lnTo>
                    <a:pt x="510184" y="55626"/>
                  </a:lnTo>
                  <a:lnTo>
                    <a:pt x="510070" y="54483"/>
                  </a:lnTo>
                  <a:lnTo>
                    <a:pt x="509892" y="53848"/>
                  </a:lnTo>
                  <a:lnTo>
                    <a:pt x="511073" y="55499"/>
                  </a:lnTo>
                  <a:lnTo>
                    <a:pt x="512419" y="55118"/>
                  </a:lnTo>
                  <a:lnTo>
                    <a:pt x="513168" y="53975"/>
                  </a:lnTo>
                  <a:lnTo>
                    <a:pt x="513638" y="56261"/>
                  </a:lnTo>
                  <a:lnTo>
                    <a:pt x="515607" y="56261"/>
                  </a:lnTo>
                  <a:lnTo>
                    <a:pt x="517093" y="54102"/>
                  </a:lnTo>
                  <a:lnTo>
                    <a:pt x="517499" y="53975"/>
                  </a:lnTo>
                  <a:lnTo>
                    <a:pt x="517893" y="53848"/>
                  </a:lnTo>
                  <a:lnTo>
                    <a:pt x="519112" y="53467"/>
                  </a:lnTo>
                  <a:lnTo>
                    <a:pt x="518261" y="52832"/>
                  </a:lnTo>
                  <a:lnTo>
                    <a:pt x="518096" y="52705"/>
                  </a:lnTo>
                  <a:lnTo>
                    <a:pt x="518058" y="52578"/>
                  </a:lnTo>
                  <a:lnTo>
                    <a:pt x="517893" y="51943"/>
                  </a:lnTo>
                  <a:lnTo>
                    <a:pt x="517855" y="51816"/>
                  </a:lnTo>
                  <a:lnTo>
                    <a:pt x="517423" y="50165"/>
                  </a:lnTo>
                  <a:lnTo>
                    <a:pt x="517118" y="49022"/>
                  </a:lnTo>
                  <a:lnTo>
                    <a:pt x="517613" y="48387"/>
                  </a:lnTo>
                  <a:lnTo>
                    <a:pt x="517867" y="49047"/>
                  </a:lnTo>
                  <a:lnTo>
                    <a:pt x="517880" y="47879"/>
                  </a:lnTo>
                  <a:lnTo>
                    <a:pt x="518756" y="48006"/>
                  </a:lnTo>
                  <a:lnTo>
                    <a:pt x="519290" y="50419"/>
                  </a:lnTo>
                  <a:lnTo>
                    <a:pt x="519417" y="52578"/>
                  </a:lnTo>
                  <a:lnTo>
                    <a:pt x="519976" y="51181"/>
                  </a:lnTo>
                  <a:lnTo>
                    <a:pt x="520280" y="52070"/>
                  </a:lnTo>
                  <a:lnTo>
                    <a:pt x="520369" y="53086"/>
                  </a:lnTo>
                  <a:lnTo>
                    <a:pt x="520585" y="53975"/>
                  </a:lnTo>
                  <a:lnTo>
                    <a:pt x="520344" y="51816"/>
                  </a:lnTo>
                  <a:lnTo>
                    <a:pt x="523138" y="56769"/>
                  </a:lnTo>
                  <a:lnTo>
                    <a:pt x="522630" y="53086"/>
                  </a:lnTo>
                  <a:lnTo>
                    <a:pt x="522960" y="54102"/>
                  </a:lnTo>
                  <a:lnTo>
                    <a:pt x="524979" y="53467"/>
                  </a:lnTo>
                  <a:lnTo>
                    <a:pt x="525132" y="53086"/>
                  </a:lnTo>
                  <a:lnTo>
                    <a:pt x="525551" y="52070"/>
                  </a:lnTo>
                  <a:lnTo>
                    <a:pt x="526186" y="51816"/>
                  </a:lnTo>
                  <a:lnTo>
                    <a:pt x="527126" y="51435"/>
                  </a:lnTo>
                  <a:lnTo>
                    <a:pt x="527062" y="51181"/>
                  </a:lnTo>
                  <a:lnTo>
                    <a:pt x="526351" y="48641"/>
                  </a:lnTo>
                  <a:lnTo>
                    <a:pt x="527164" y="49022"/>
                  </a:lnTo>
                  <a:lnTo>
                    <a:pt x="527138" y="48641"/>
                  </a:lnTo>
                  <a:lnTo>
                    <a:pt x="527088" y="47879"/>
                  </a:lnTo>
                  <a:lnTo>
                    <a:pt x="527024" y="47117"/>
                  </a:lnTo>
                  <a:lnTo>
                    <a:pt x="526999" y="46609"/>
                  </a:lnTo>
                  <a:lnTo>
                    <a:pt x="528485" y="47117"/>
                  </a:lnTo>
                  <a:lnTo>
                    <a:pt x="530466" y="49022"/>
                  </a:lnTo>
                  <a:lnTo>
                    <a:pt x="531850" y="48387"/>
                  </a:lnTo>
                  <a:lnTo>
                    <a:pt x="532498" y="46736"/>
                  </a:lnTo>
                  <a:lnTo>
                    <a:pt x="532345" y="46609"/>
                  </a:lnTo>
                  <a:lnTo>
                    <a:pt x="532206" y="46482"/>
                  </a:lnTo>
                  <a:lnTo>
                    <a:pt x="531482" y="45847"/>
                  </a:lnTo>
                  <a:lnTo>
                    <a:pt x="531482" y="44069"/>
                  </a:lnTo>
                  <a:lnTo>
                    <a:pt x="532231" y="46482"/>
                  </a:lnTo>
                  <a:lnTo>
                    <a:pt x="533666" y="45974"/>
                  </a:lnTo>
                  <a:lnTo>
                    <a:pt x="533425" y="48006"/>
                  </a:lnTo>
                  <a:lnTo>
                    <a:pt x="535063" y="47117"/>
                  </a:lnTo>
                  <a:lnTo>
                    <a:pt x="535520" y="46990"/>
                  </a:lnTo>
                  <a:lnTo>
                    <a:pt x="536117" y="45974"/>
                  </a:lnTo>
                  <a:lnTo>
                    <a:pt x="537095" y="44323"/>
                  </a:lnTo>
                  <a:lnTo>
                    <a:pt x="537108" y="44069"/>
                  </a:lnTo>
                  <a:lnTo>
                    <a:pt x="536905" y="43688"/>
                  </a:lnTo>
                  <a:lnTo>
                    <a:pt x="536651" y="43180"/>
                  </a:lnTo>
                  <a:lnTo>
                    <a:pt x="536257" y="42799"/>
                  </a:lnTo>
                  <a:lnTo>
                    <a:pt x="536371" y="41529"/>
                  </a:lnTo>
                  <a:lnTo>
                    <a:pt x="536448" y="41402"/>
                  </a:lnTo>
                  <a:lnTo>
                    <a:pt x="537375" y="42799"/>
                  </a:lnTo>
                  <a:lnTo>
                    <a:pt x="537502" y="43434"/>
                  </a:lnTo>
                  <a:lnTo>
                    <a:pt x="537616" y="44323"/>
                  </a:lnTo>
                  <a:lnTo>
                    <a:pt x="539102" y="39751"/>
                  </a:lnTo>
                  <a:lnTo>
                    <a:pt x="545350" y="50292"/>
                  </a:lnTo>
                  <a:lnTo>
                    <a:pt x="545922" y="44323"/>
                  </a:lnTo>
                  <a:lnTo>
                    <a:pt x="545896" y="44678"/>
                  </a:lnTo>
                  <a:lnTo>
                    <a:pt x="546036" y="44323"/>
                  </a:lnTo>
                  <a:lnTo>
                    <a:pt x="547243" y="41402"/>
                  </a:lnTo>
                  <a:lnTo>
                    <a:pt x="548309" y="41529"/>
                  </a:lnTo>
                  <a:lnTo>
                    <a:pt x="547166" y="43434"/>
                  </a:lnTo>
                  <a:lnTo>
                    <a:pt x="548284" y="44831"/>
                  </a:lnTo>
                  <a:lnTo>
                    <a:pt x="549097" y="41402"/>
                  </a:lnTo>
                  <a:lnTo>
                    <a:pt x="549440" y="40005"/>
                  </a:lnTo>
                  <a:lnTo>
                    <a:pt x="551967" y="44704"/>
                  </a:lnTo>
                  <a:lnTo>
                    <a:pt x="553097" y="41275"/>
                  </a:lnTo>
                  <a:lnTo>
                    <a:pt x="556374" y="48641"/>
                  </a:lnTo>
                  <a:lnTo>
                    <a:pt x="557707" y="41275"/>
                  </a:lnTo>
                  <a:lnTo>
                    <a:pt x="557936" y="40005"/>
                  </a:lnTo>
                  <a:lnTo>
                    <a:pt x="557987" y="39751"/>
                  </a:lnTo>
                  <a:lnTo>
                    <a:pt x="558025" y="39497"/>
                  </a:lnTo>
                  <a:lnTo>
                    <a:pt x="561111" y="44069"/>
                  </a:lnTo>
                  <a:lnTo>
                    <a:pt x="560641" y="42418"/>
                  </a:lnTo>
                  <a:lnTo>
                    <a:pt x="560666" y="40259"/>
                  </a:lnTo>
                  <a:lnTo>
                    <a:pt x="560997" y="41529"/>
                  </a:lnTo>
                  <a:lnTo>
                    <a:pt x="561047" y="40894"/>
                  </a:lnTo>
                  <a:lnTo>
                    <a:pt x="561797" y="40259"/>
                  </a:lnTo>
                  <a:lnTo>
                    <a:pt x="562686" y="39497"/>
                  </a:lnTo>
                  <a:lnTo>
                    <a:pt x="564769" y="37719"/>
                  </a:lnTo>
                  <a:lnTo>
                    <a:pt x="570382" y="41656"/>
                  </a:lnTo>
                  <a:lnTo>
                    <a:pt x="575030" y="42418"/>
                  </a:lnTo>
                  <a:lnTo>
                    <a:pt x="576694" y="42545"/>
                  </a:lnTo>
                  <a:lnTo>
                    <a:pt x="575360" y="37719"/>
                  </a:lnTo>
                  <a:lnTo>
                    <a:pt x="574979" y="36322"/>
                  </a:lnTo>
                  <a:lnTo>
                    <a:pt x="574763" y="35560"/>
                  </a:lnTo>
                  <a:lnTo>
                    <a:pt x="573989" y="32766"/>
                  </a:lnTo>
                  <a:lnTo>
                    <a:pt x="576872" y="36703"/>
                  </a:lnTo>
                  <a:lnTo>
                    <a:pt x="576999" y="40132"/>
                  </a:lnTo>
                  <a:lnTo>
                    <a:pt x="579386" y="35433"/>
                  </a:lnTo>
                  <a:lnTo>
                    <a:pt x="583565" y="38989"/>
                  </a:lnTo>
                  <a:lnTo>
                    <a:pt x="585762" y="35433"/>
                  </a:lnTo>
                  <a:lnTo>
                    <a:pt x="586066" y="34925"/>
                  </a:lnTo>
                  <a:lnTo>
                    <a:pt x="586117" y="36322"/>
                  </a:lnTo>
                  <a:lnTo>
                    <a:pt x="586219" y="36830"/>
                  </a:lnTo>
                  <a:lnTo>
                    <a:pt x="585901" y="36830"/>
                  </a:lnTo>
                  <a:lnTo>
                    <a:pt x="587032" y="39243"/>
                  </a:lnTo>
                  <a:lnTo>
                    <a:pt x="588327" y="36703"/>
                  </a:lnTo>
                  <a:lnTo>
                    <a:pt x="588213" y="35560"/>
                  </a:lnTo>
                  <a:lnTo>
                    <a:pt x="588098" y="34925"/>
                  </a:lnTo>
                  <a:lnTo>
                    <a:pt x="588035" y="34544"/>
                  </a:lnTo>
                  <a:lnTo>
                    <a:pt x="588568" y="34671"/>
                  </a:lnTo>
                  <a:lnTo>
                    <a:pt x="588606" y="36576"/>
                  </a:lnTo>
                  <a:lnTo>
                    <a:pt x="588975" y="37338"/>
                  </a:lnTo>
                  <a:lnTo>
                    <a:pt x="589902" y="38608"/>
                  </a:lnTo>
                  <a:lnTo>
                    <a:pt x="590054" y="34544"/>
                  </a:lnTo>
                  <a:lnTo>
                    <a:pt x="590067" y="33909"/>
                  </a:lnTo>
                  <a:lnTo>
                    <a:pt x="590905" y="36398"/>
                  </a:lnTo>
                  <a:lnTo>
                    <a:pt x="590956" y="36068"/>
                  </a:lnTo>
                  <a:lnTo>
                    <a:pt x="592810" y="37211"/>
                  </a:lnTo>
                  <a:lnTo>
                    <a:pt x="592442" y="36068"/>
                  </a:lnTo>
                  <a:lnTo>
                    <a:pt x="591908" y="34417"/>
                  </a:lnTo>
                  <a:lnTo>
                    <a:pt x="593331" y="35560"/>
                  </a:lnTo>
                  <a:lnTo>
                    <a:pt x="593585" y="34417"/>
                  </a:lnTo>
                  <a:lnTo>
                    <a:pt x="593686" y="33909"/>
                  </a:lnTo>
                  <a:lnTo>
                    <a:pt x="593940" y="32766"/>
                  </a:lnTo>
                  <a:lnTo>
                    <a:pt x="595172" y="34290"/>
                  </a:lnTo>
                  <a:lnTo>
                    <a:pt x="595172" y="34467"/>
                  </a:lnTo>
                  <a:lnTo>
                    <a:pt x="595160" y="34658"/>
                  </a:lnTo>
                  <a:lnTo>
                    <a:pt x="595172" y="35001"/>
                  </a:lnTo>
                  <a:lnTo>
                    <a:pt x="596176" y="36118"/>
                  </a:lnTo>
                  <a:lnTo>
                    <a:pt x="595807" y="35128"/>
                  </a:lnTo>
                  <a:lnTo>
                    <a:pt x="595477" y="34582"/>
                  </a:lnTo>
                  <a:lnTo>
                    <a:pt x="595185" y="34239"/>
                  </a:lnTo>
                  <a:lnTo>
                    <a:pt x="595223" y="32766"/>
                  </a:lnTo>
                  <a:lnTo>
                    <a:pt x="595236" y="32131"/>
                  </a:lnTo>
                  <a:lnTo>
                    <a:pt x="595261" y="30988"/>
                  </a:lnTo>
                  <a:lnTo>
                    <a:pt x="597471" y="35433"/>
                  </a:lnTo>
                  <a:lnTo>
                    <a:pt x="596938" y="30988"/>
                  </a:lnTo>
                  <a:lnTo>
                    <a:pt x="597611" y="35560"/>
                  </a:lnTo>
                  <a:lnTo>
                    <a:pt x="599605" y="34290"/>
                  </a:lnTo>
                  <a:lnTo>
                    <a:pt x="600011" y="32004"/>
                  </a:lnTo>
                  <a:lnTo>
                    <a:pt x="599986" y="33401"/>
                  </a:lnTo>
                  <a:lnTo>
                    <a:pt x="600913" y="33401"/>
                  </a:lnTo>
                  <a:lnTo>
                    <a:pt x="600925" y="35306"/>
                  </a:lnTo>
                  <a:lnTo>
                    <a:pt x="601776" y="35179"/>
                  </a:lnTo>
                  <a:lnTo>
                    <a:pt x="602335" y="34290"/>
                  </a:lnTo>
                  <a:lnTo>
                    <a:pt x="602208" y="33274"/>
                  </a:lnTo>
                  <a:lnTo>
                    <a:pt x="601916" y="32004"/>
                  </a:lnTo>
                  <a:lnTo>
                    <a:pt x="601891" y="31877"/>
                  </a:lnTo>
                  <a:lnTo>
                    <a:pt x="604354" y="37211"/>
                  </a:lnTo>
                  <a:lnTo>
                    <a:pt x="604367" y="31877"/>
                  </a:lnTo>
                  <a:lnTo>
                    <a:pt x="604367" y="30861"/>
                  </a:lnTo>
                  <a:lnTo>
                    <a:pt x="604380" y="30480"/>
                  </a:lnTo>
                  <a:lnTo>
                    <a:pt x="604380" y="29591"/>
                  </a:lnTo>
                  <a:lnTo>
                    <a:pt x="604380" y="26797"/>
                  </a:lnTo>
                  <a:lnTo>
                    <a:pt x="606374" y="33909"/>
                  </a:lnTo>
                  <a:lnTo>
                    <a:pt x="608545" y="30988"/>
                  </a:lnTo>
                  <a:lnTo>
                    <a:pt x="610476" y="29133"/>
                  </a:lnTo>
                  <a:lnTo>
                    <a:pt x="610666" y="28956"/>
                  </a:lnTo>
                  <a:lnTo>
                    <a:pt x="610552" y="28587"/>
                  </a:lnTo>
                  <a:lnTo>
                    <a:pt x="610781" y="28867"/>
                  </a:lnTo>
                  <a:lnTo>
                    <a:pt x="611568" y="28321"/>
                  </a:lnTo>
                  <a:lnTo>
                    <a:pt x="612838" y="27432"/>
                  </a:lnTo>
                  <a:lnTo>
                    <a:pt x="613168" y="30226"/>
                  </a:lnTo>
                  <a:lnTo>
                    <a:pt x="613638" y="27432"/>
                  </a:lnTo>
                  <a:lnTo>
                    <a:pt x="613740" y="26797"/>
                  </a:lnTo>
                  <a:lnTo>
                    <a:pt x="616077" y="27559"/>
                  </a:lnTo>
                  <a:lnTo>
                    <a:pt x="616572" y="27940"/>
                  </a:lnTo>
                  <a:lnTo>
                    <a:pt x="616610" y="28321"/>
                  </a:lnTo>
                  <a:lnTo>
                    <a:pt x="616038" y="29591"/>
                  </a:lnTo>
                  <a:lnTo>
                    <a:pt x="615950" y="30480"/>
                  </a:lnTo>
                  <a:lnTo>
                    <a:pt x="617867" y="28194"/>
                  </a:lnTo>
                  <a:lnTo>
                    <a:pt x="620242" y="30353"/>
                  </a:lnTo>
                  <a:lnTo>
                    <a:pt x="621487" y="28194"/>
                  </a:lnTo>
                  <a:lnTo>
                    <a:pt x="621817" y="27622"/>
                  </a:lnTo>
                  <a:lnTo>
                    <a:pt x="621715" y="27178"/>
                  </a:lnTo>
                  <a:lnTo>
                    <a:pt x="621576" y="26797"/>
                  </a:lnTo>
                  <a:lnTo>
                    <a:pt x="621538" y="26670"/>
                  </a:lnTo>
                  <a:lnTo>
                    <a:pt x="621220" y="25781"/>
                  </a:lnTo>
                  <a:lnTo>
                    <a:pt x="621042" y="25273"/>
                  </a:lnTo>
                  <a:lnTo>
                    <a:pt x="621080" y="24765"/>
                  </a:lnTo>
                  <a:lnTo>
                    <a:pt x="622033" y="22733"/>
                  </a:lnTo>
                  <a:lnTo>
                    <a:pt x="622579" y="21590"/>
                  </a:lnTo>
                  <a:lnTo>
                    <a:pt x="622579" y="19685"/>
                  </a:lnTo>
                  <a:lnTo>
                    <a:pt x="622668" y="25908"/>
                  </a:lnTo>
                  <a:lnTo>
                    <a:pt x="624700" y="20955"/>
                  </a:lnTo>
                  <a:lnTo>
                    <a:pt x="624598" y="28829"/>
                  </a:lnTo>
                  <a:lnTo>
                    <a:pt x="624738" y="28575"/>
                  </a:lnTo>
                  <a:lnTo>
                    <a:pt x="624852" y="28194"/>
                  </a:lnTo>
                  <a:lnTo>
                    <a:pt x="624954" y="27559"/>
                  </a:lnTo>
                  <a:lnTo>
                    <a:pt x="624840" y="26289"/>
                  </a:lnTo>
                  <a:lnTo>
                    <a:pt x="624776" y="25908"/>
                  </a:lnTo>
                  <a:lnTo>
                    <a:pt x="625195" y="26289"/>
                  </a:lnTo>
                  <a:lnTo>
                    <a:pt x="625233" y="26416"/>
                  </a:lnTo>
                  <a:lnTo>
                    <a:pt x="625360" y="27686"/>
                  </a:lnTo>
                  <a:lnTo>
                    <a:pt x="625233" y="28829"/>
                  </a:lnTo>
                  <a:lnTo>
                    <a:pt x="626351" y="27559"/>
                  </a:lnTo>
                  <a:lnTo>
                    <a:pt x="626376" y="27178"/>
                  </a:lnTo>
                  <a:lnTo>
                    <a:pt x="625932" y="25908"/>
                  </a:lnTo>
                  <a:lnTo>
                    <a:pt x="625716" y="25273"/>
                  </a:lnTo>
                  <a:lnTo>
                    <a:pt x="626973" y="25146"/>
                  </a:lnTo>
                  <a:lnTo>
                    <a:pt x="626986" y="26416"/>
                  </a:lnTo>
                  <a:lnTo>
                    <a:pt x="626884" y="27813"/>
                  </a:lnTo>
                  <a:lnTo>
                    <a:pt x="627405" y="25146"/>
                  </a:lnTo>
                  <a:lnTo>
                    <a:pt x="627697" y="23622"/>
                  </a:lnTo>
                  <a:lnTo>
                    <a:pt x="628840" y="24384"/>
                  </a:lnTo>
                  <a:lnTo>
                    <a:pt x="628954" y="25400"/>
                  </a:lnTo>
                  <a:lnTo>
                    <a:pt x="629056" y="25819"/>
                  </a:lnTo>
                  <a:lnTo>
                    <a:pt x="630529" y="25400"/>
                  </a:lnTo>
                  <a:lnTo>
                    <a:pt x="630783" y="23622"/>
                  </a:lnTo>
                  <a:lnTo>
                    <a:pt x="631151" y="20955"/>
                  </a:lnTo>
                  <a:lnTo>
                    <a:pt x="631266" y="20193"/>
                  </a:lnTo>
                  <a:lnTo>
                    <a:pt x="633310" y="21717"/>
                  </a:lnTo>
                  <a:lnTo>
                    <a:pt x="633374" y="26416"/>
                  </a:lnTo>
                  <a:lnTo>
                    <a:pt x="634314" y="23241"/>
                  </a:lnTo>
                  <a:lnTo>
                    <a:pt x="634834" y="27178"/>
                  </a:lnTo>
                  <a:lnTo>
                    <a:pt x="635774" y="25908"/>
                  </a:lnTo>
                  <a:lnTo>
                    <a:pt x="635152" y="24003"/>
                  </a:lnTo>
                  <a:lnTo>
                    <a:pt x="636104" y="24003"/>
                  </a:lnTo>
                  <a:lnTo>
                    <a:pt x="636244" y="23241"/>
                  </a:lnTo>
                  <a:lnTo>
                    <a:pt x="636651" y="21082"/>
                  </a:lnTo>
                  <a:lnTo>
                    <a:pt x="637590" y="22225"/>
                  </a:lnTo>
                  <a:lnTo>
                    <a:pt x="637057" y="24003"/>
                  </a:lnTo>
                  <a:lnTo>
                    <a:pt x="638746" y="23114"/>
                  </a:lnTo>
                  <a:lnTo>
                    <a:pt x="637705" y="21844"/>
                  </a:lnTo>
                  <a:lnTo>
                    <a:pt x="637819" y="21082"/>
                  </a:lnTo>
                  <a:lnTo>
                    <a:pt x="638136" y="20193"/>
                  </a:lnTo>
                  <a:lnTo>
                    <a:pt x="638314" y="19685"/>
                  </a:lnTo>
                  <a:lnTo>
                    <a:pt x="638365" y="19558"/>
                  </a:lnTo>
                  <a:lnTo>
                    <a:pt x="637743" y="18288"/>
                  </a:lnTo>
                  <a:lnTo>
                    <a:pt x="637006" y="16764"/>
                  </a:lnTo>
                  <a:lnTo>
                    <a:pt x="638200" y="17653"/>
                  </a:lnTo>
                  <a:lnTo>
                    <a:pt x="638302" y="17907"/>
                  </a:lnTo>
                  <a:lnTo>
                    <a:pt x="638149" y="18161"/>
                  </a:lnTo>
                  <a:lnTo>
                    <a:pt x="639330" y="17653"/>
                  </a:lnTo>
                  <a:lnTo>
                    <a:pt x="640054" y="19939"/>
                  </a:lnTo>
                  <a:lnTo>
                    <a:pt x="640664" y="17653"/>
                  </a:lnTo>
                  <a:lnTo>
                    <a:pt x="640765" y="17272"/>
                  </a:lnTo>
                  <a:lnTo>
                    <a:pt x="641553" y="18161"/>
                  </a:lnTo>
                  <a:lnTo>
                    <a:pt x="641756" y="19050"/>
                  </a:lnTo>
                  <a:lnTo>
                    <a:pt x="641883" y="22860"/>
                  </a:lnTo>
                  <a:lnTo>
                    <a:pt x="641997" y="23368"/>
                  </a:lnTo>
                  <a:lnTo>
                    <a:pt x="642162" y="20066"/>
                  </a:lnTo>
                  <a:lnTo>
                    <a:pt x="644118" y="22225"/>
                  </a:lnTo>
                  <a:lnTo>
                    <a:pt x="644296" y="20066"/>
                  </a:lnTo>
                  <a:lnTo>
                    <a:pt x="644410" y="18796"/>
                  </a:lnTo>
                  <a:lnTo>
                    <a:pt x="644436" y="21323"/>
                  </a:lnTo>
                  <a:lnTo>
                    <a:pt x="644550" y="21971"/>
                  </a:lnTo>
                  <a:lnTo>
                    <a:pt x="644702" y="19304"/>
                  </a:lnTo>
                  <a:lnTo>
                    <a:pt x="645223" y="20193"/>
                  </a:lnTo>
                  <a:lnTo>
                    <a:pt x="645287" y="20447"/>
                  </a:lnTo>
                  <a:lnTo>
                    <a:pt x="645388" y="22225"/>
                  </a:lnTo>
                  <a:lnTo>
                    <a:pt x="646747" y="22606"/>
                  </a:lnTo>
                  <a:lnTo>
                    <a:pt x="645388" y="19304"/>
                  </a:lnTo>
                  <a:lnTo>
                    <a:pt x="645172" y="18796"/>
                  </a:lnTo>
                  <a:lnTo>
                    <a:pt x="644537" y="17272"/>
                  </a:lnTo>
                  <a:lnTo>
                    <a:pt x="646074" y="19050"/>
                  </a:lnTo>
                  <a:lnTo>
                    <a:pt x="646201" y="20066"/>
                  </a:lnTo>
                  <a:lnTo>
                    <a:pt x="646061" y="20320"/>
                  </a:lnTo>
                  <a:lnTo>
                    <a:pt x="647725" y="21336"/>
                  </a:lnTo>
                  <a:lnTo>
                    <a:pt x="648957" y="18415"/>
                  </a:lnTo>
                  <a:lnTo>
                    <a:pt x="650519" y="19558"/>
                  </a:lnTo>
                  <a:lnTo>
                    <a:pt x="651217" y="23368"/>
                  </a:lnTo>
                  <a:lnTo>
                    <a:pt x="652094" y="22987"/>
                  </a:lnTo>
                  <a:lnTo>
                    <a:pt x="654024" y="18796"/>
                  </a:lnTo>
                  <a:lnTo>
                    <a:pt x="656107" y="19685"/>
                  </a:lnTo>
                  <a:lnTo>
                    <a:pt x="655802" y="19304"/>
                  </a:lnTo>
                  <a:lnTo>
                    <a:pt x="655701" y="18796"/>
                  </a:lnTo>
                  <a:lnTo>
                    <a:pt x="655688" y="18415"/>
                  </a:lnTo>
                  <a:lnTo>
                    <a:pt x="655675" y="17272"/>
                  </a:lnTo>
                  <a:lnTo>
                    <a:pt x="655662" y="16764"/>
                  </a:lnTo>
                  <a:lnTo>
                    <a:pt x="655650" y="16129"/>
                  </a:lnTo>
                  <a:lnTo>
                    <a:pt x="655650" y="16002"/>
                  </a:lnTo>
                  <a:lnTo>
                    <a:pt x="655612" y="13970"/>
                  </a:lnTo>
                  <a:lnTo>
                    <a:pt x="655612" y="13716"/>
                  </a:lnTo>
                  <a:lnTo>
                    <a:pt x="657402" y="21844"/>
                  </a:lnTo>
                  <a:lnTo>
                    <a:pt x="657999" y="19926"/>
                  </a:lnTo>
                  <a:lnTo>
                    <a:pt x="658126" y="19431"/>
                  </a:lnTo>
                  <a:lnTo>
                    <a:pt x="658025" y="19850"/>
                  </a:lnTo>
                  <a:lnTo>
                    <a:pt x="658241" y="19177"/>
                  </a:lnTo>
                  <a:lnTo>
                    <a:pt x="658139" y="21717"/>
                  </a:lnTo>
                  <a:lnTo>
                    <a:pt x="659574" y="22479"/>
                  </a:lnTo>
                  <a:lnTo>
                    <a:pt x="660006" y="21717"/>
                  </a:lnTo>
                  <a:lnTo>
                    <a:pt x="660869" y="20193"/>
                  </a:lnTo>
                  <a:lnTo>
                    <a:pt x="661936" y="19177"/>
                  </a:lnTo>
                  <a:lnTo>
                    <a:pt x="662876" y="18288"/>
                  </a:lnTo>
                  <a:lnTo>
                    <a:pt x="662787" y="19812"/>
                  </a:lnTo>
                  <a:lnTo>
                    <a:pt x="663587" y="20955"/>
                  </a:lnTo>
                  <a:lnTo>
                    <a:pt x="664883" y="20320"/>
                  </a:lnTo>
                  <a:lnTo>
                    <a:pt x="665797" y="20955"/>
                  </a:lnTo>
                  <a:lnTo>
                    <a:pt x="665873" y="20320"/>
                  </a:lnTo>
                  <a:lnTo>
                    <a:pt x="665988" y="19431"/>
                  </a:lnTo>
                  <a:lnTo>
                    <a:pt x="666496" y="19685"/>
                  </a:lnTo>
                  <a:lnTo>
                    <a:pt x="666445" y="19431"/>
                  </a:lnTo>
                  <a:lnTo>
                    <a:pt x="666216" y="18288"/>
                  </a:lnTo>
                  <a:lnTo>
                    <a:pt x="666076" y="17653"/>
                  </a:lnTo>
                  <a:lnTo>
                    <a:pt x="668210" y="20320"/>
                  </a:lnTo>
                  <a:lnTo>
                    <a:pt x="670077" y="19050"/>
                  </a:lnTo>
                  <a:lnTo>
                    <a:pt x="671880" y="17653"/>
                  </a:lnTo>
                  <a:lnTo>
                    <a:pt x="673785" y="19685"/>
                  </a:lnTo>
                  <a:lnTo>
                    <a:pt x="673493" y="19685"/>
                  </a:lnTo>
                  <a:lnTo>
                    <a:pt x="673163" y="20955"/>
                  </a:lnTo>
                  <a:lnTo>
                    <a:pt x="673379" y="20955"/>
                  </a:lnTo>
                  <a:lnTo>
                    <a:pt x="675373" y="19558"/>
                  </a:lnTo>
                  <a:lnTo>
                    <a:pt x="675220" y="18034"/>
                  </a:lnTo>
                  <a:lnTo>
                    <a:pt x="675132" y="17145"/>
                  </a:lnTo>
                  <a:lnTo>
                    <a:pt x="675055" y="18034"/>
                  </a:lnTo>
                  <a:lnTo>
                    <a:pt x="674941" y="17653"/>
                  </a:lnTo>
                  <a:lnTo>
                    <a:pt x="674624" y="16510"/>
                  </a:lnTo>
                  <a:lnTo>
                    <a:pt x="674598" y="15875"/>
                  </a:lnTo>
                  <a:lnTo>
                    <a:pt x="674712" y="15113"/>
                  </a:lnTo>
                  <a:lnTo>
                    <a:pt x="674814" y="14605"/>
                  </a:lnTo>
                  <a:lnTo>
                    <a:pt x="675297" y="13589"/>
                  </a:lnTo>
                  <a:lnTo>
                    <a:pt x="675805" y="13589"/>
                  </a:lnTo>
                  <a:lnTo>
                    <a:pt x="675144" y="14859"/>
                  </a:lnTo>
                  <a:lnTo>
                    <a:pt x="675055" y="15494"/>
                  </a:lnTo>
                  <a:lnTo>
                    <a:pt x="675970" y="17526"/>
                  </a:lnTo>
                  <a:lnTo>
                    <a:pt x="676402" y="18796"/>
                  </a:lnTo>
                  <a:lnTo>
                    <a:pt x="676363" y="16510"/>
                  </a:lnTo>
                  <a:lnTo>
                    <a:pt x="677583" y="20828"/>
                  </a:lnTo>
                  <a:lnTo>
                    <a:pt x="677011" y="16510"/>
                  </a:lnTo>
                  <a:lnTo>
                    <a:pt x="676630" y="13589"/>
                  </a:lnTo>
                  <a:lnTo>
                    <a:pt x="676376" y="11684"/>
                  </a:lnTo>
                  <a:lnTo>
                    <a:pt x="677799" y="14224"/>
                  </a:lnTo>
                  <a:lnTo>
                    <a:pt x="677913" y="15748"/>
                  </a:lnTo>
                  <a:lnTo>
                    <a:pt x="678446" y="15113"/>
                  </a:lnTo>
                  <a:lnTo>
                    <a:pt x="678891" y="13462"/>
                  </a:lnTo>
                  <a:lnTo>
                    <a:pt x="679500" y="13843"/>
                  </a:lnTo>
                  <a:lnTo>
                    <a:pt x="679843" y="16510"/>
                  </a:lnTo>
                  <a:lnTo>
                    <a:pt x="680300" y="13462"/>
                  </a:lnTo>
                  <a:lnTo>
                    <a:pt x="680478" y="12065"/>
                  </a:lnTo>
                  <a:lnTo>
                    <a:pt x="681126" y="14224"/>
                  </a:lnTo>
                  <a:lnTo>
                    <a:pt x="681202" y="15113"/>
                  </a:lnTo>
                  <a:lnTo>
                    <a:pt x="680974" y="15621"/>
                  </a:lnTo>
                  <a:lnTo>
                    <a:pt x="680478" y="15621"/>
                  </a:lnTo>
                  <a:lnTo>
                    <a:pt x="680313" y="16002"/>
                  </a:lnTo>
                  <a:lnTo>
                    <a:pt x="680212" y="16637"/>
                  </a:lnTo>
                  <a:lnTo>
                    <a:pt x="681062" y="19685"/>
                  </a:lnTo>
                  <a:lnTo>
                    <a:pt x="681126" y="18796"/>
                  </a:lnTo>
                  <a:lnTo>
                    <a:pt x="681748" y="19304"/>
                  </a:lnTo>
                  <a:lnTo>
                    <a:pt x="683133" y="20701"/>
                  </a:lnTo>
                  <a:lnTo>
                    <a:pt x="682802" y="19926"/>
                  </a:lnTo>
                  <a:lnTo>
                    <a:pt x="682866" y="18796"/>
                  </a:lnTo>
                  <a:lnTo>
                    <a:pt x="683602" y="12573"/>
                  </a:lnTo>
                  <a:lnTo>
                    <a:pt x="684784" y="18161"/>
                  </a:lnTo>
                  <a:lnTo>
                    <a:pt x="684834" y="18415"/>
                  </a:lnTo>
                  <a:lnTo>
                    <a:pt x="684898" y="18161"/>
                  </a:lnTo>
                  <a:lnTo>
                    <a:pt x="684936" y="18034"/>
                  </a:lnTo>
                  <a:lnTo>
                    <a:pt x="684860" y="18161"/>
                  </a:lnTo>
                  <a:lnTo>
                    <a:pt x="684961" y="17932"/>
                  </a:lnTo>
                  <a:lnTo>
                    <a:pt x="685965" y="16256"/>
                  </a:lnTo>
                  <a:lnTo>
                    <a:pt x="686028" y="19685"/>
                  </a:lnTo>
                  <a:lnTo>
                    <a:pt x="686435" y="20574"/>
                  </a:lnTo>
                  <a:lnTo>
                    <a:pt x="686727" y="21082"/>
                  </a:lnTo>
                  <a:lnTo>
                    <a:pt x="686841" y="21463"/>
                  </a:lnTo>
                  <a:lnTo>
                    <a:pt x="686727" y="22225"/>
                  </a:lnTo>
                  <a:lnTo>
                    <a:pt x="687336" y="19558"/>
                  </a:lnTo>
                  <a:lnTo>
                    <a:pt x="687857" y="24130"/>
                  </a:lnTo>
                  <a:lnTo>
                    <a:pt x="688733" y="20447"/>
                  </a:lnTo>
                  <a:lnTo>
                    <a:pt x="688784" y="21463"/>
                  </a:lnTo>
                  <a:lnTo>
                    <a:pt x="689025" y="21082"/>
                  </a:lnTo>
                  <a:lnTo>
                    <a:pt x="689127" y="20447"/>
                  </a:lnTo>
                  <a:lnTo>
                    <a:pt x="689241" y="19685"/>
                  </a:lnTo>
                  <a:lnTo>
                    <a:pt x="689279" y="19558"/>
                  </a:lnTo>
                  <a:lnTo>
                    <a:pt x="690422" y="16383"/>
                  </a:lnTo>
                  <a:lnTo>
                    <a:pt x="692302" y="24257"/>
                  </a:lnTo>
                  <a:lnTo>
                    <a:pt x="694156" y="19431"/>
                  </a:lnTo>
                  <a:lnTo>
                    <a:pt x="695680" y="17526"/>
                  </a:lnTo>
                  <a:lnTo>
                    <a:pt x="695807" y="17145"/>
                  </a:lnTo>
                  <a:lnTo>
                    <a:pt x="695871" y="16383"/>
                  </a:lnTo>
                  <a:lnTo>
                    <a:pt x="695883" y="16256"/>
                  </a:lnTo>
                  <a:lnTo>
                    <a:pt x="695972" y="15240"/>
                  </a:lnTo>
                  <a:lnTo>
                    <a:pt x="696074" y="13970"/>
                  </a:lnTo>
                  <a:lnTo>
                    <a:pt x="697623" y="12319"/>
                  </a:lnTo>
                  <a:lnTo>
                    <a:pt x="697890" y="13208"/>
                  </a:lnTo>
                  <a:lnTo>
                    <a:pt x="698017" y="14224"/>
                  </a:lnTo>
                  <a:lnTo>
                    <a:pt x="697369" y="15621"/>
                  </a:lnTo>
                  <a:lnTo>
                    <a:pt x="697268" y="16129"/>
                  </a:lnTo>
                  <a:lnTo>
                    <a:pt x="698042" y="17526"/>
                  </a:lnTo>
                  <a:lnTo>
                    <a:pt x="698652" y="17272"/>
                  </a:lnTo>
                  <a:lnTo>
                    <a:pt x="699439" y="16129"/>
                  </a:lnTo>
                  <a:lnTo>
                    <a:pt x="699363" y="17272"/>
                  </a:lnTo>
                  <a:lnTo>
                    <a:pt x="699681" y="18796"/>
                  </a:lnTo>
                  <a:lnTo>
                    <a:pt x="700303" y="18542"/>
                  </a:lnTo>
                  <a:lnTo>
                    <a:pt x="700189" y="16370"/>
                  </a:lnTo>
                  <a:lnTo>
                    <a:pt x="699833" y="16256"/>
                  </a:lnTo>
                  <a:lnTo>
                    <a:pt x="699846" y="16129"/>
                  </a:lnTo>
                  <a:lnTo>
                    <a:pt x="699909" y="15621"/>
                  </a:lnTo>
                  <a:lnTo>
                    <a:pt x="700303" y="11938"/>
                  </a:lnTo>
                  <a:close/>
                </a:path>
                <a:path w="709294" h="298450">
                  <a:moveTo>
                    <a:pt x="700938" y="16637"/>
                  </a:moveTo>
                  <a:lnTo>
                    <a:pt x="700112" y="15113"/>
                  </a:lnTo>
                  <a:lnTo>
                    <a:pt x="700189" y="16370"/>
                  </a:lnTo>
                  <a:lnTo>
                    <a:pt x="700938" y="16637"/>
                  </a:lnTo>
                  <a:close/>
                </a:path>
                <a:path w="709294" h="298450">
                  <a:moveTo>
                    <a:pt x="703059" y="15748"/>
                  </a:moveTo>
                  <a:lnTo>
                    <a:pt x="702932" y="13208"/>
                  </a:lnTo>
                  <a:lnTo>
                    <a:pt x="702627" y="9652"/>
                  </a:lnTo>
                  <a:lnTo>
                    <a:pt x="701001" y="16370"/>
                  </a:lnTo>
                  <a:lnTo>
                    <a:pt x="700887" y="17018"/>
                  </a:lnTo>
                  <a:lnTo>
                    <a:pt x="700646" y="19177"/>
                  </a:lnTo>
                  <a:lnTo>
                    <a:pt x="700519" y="19850"/>
                  </a:lnTo>
                  <a:lnTo>
                    <a:pt x="700303" y="20675"/>
                  </a:lnTo>
                  <a:lnTo>
                    <a:pt x="701040" y="19812"/>
                  </a:lnTo>
                  <a:lnTo>
                    <a:pt x="701789" y="17907"/>
                  </a:lnTo>
                  <a:lnTo>
                    <a:pt x="702551" y="17018"/>
                  </a:lnTo>
                  <a:lnTo>
                    <a:pt x="702652" y="18923"/>
                  </a:lnTo>
                  <a:lnTo>
                    <a:pt x="702068" y="19685"/>
                  </a:lnTo>
                  <a:lnTo>
                    <a:pt x="701802" y="20828"/>
                  </a:lnTo>
                  <a:lnTo>
                    <a:pt x="702665" y="20066"/>
                  </a:lnTo>
                  <a:lnTo>
                    <a:pt x="702856" y="19939"/>
                  </a:lnTo>
                  <a:lnTo>
                    <a:pt x="702614" y="17018"/>
                  </a:lnTo>
                  <a:lnTo>
                    <a:pt x="702678" y="16256"/>
                  </a:lnTo>
                  <a:lnTo>
                    <a:pt x="703059" y="15748"/>
                  </a:lnTo>
                  <a:close/>
                </a:path>
                <a:path w="709294" h="298450">
                  <a:moveTo>
                    <a:pt x="703224" y="19697"/>
                  </a:moveTo>
                  <a:lnTo>
                    <a:pt x="703059" y="19812"/>
                  </a:lnTo>
                  <a:lnTo>
                    <a:pt x="702932" y="20574"/>
                  </a:lnTo>
                  <a:lnTo>
                    <a:pt x="703224" y="19697"/>
                  </a:lnTo>
                  <a:close/>
                </a:path>
                <a:path w="709294" h="298450">
                  <a:moveTo>
                    <a:pt x="704100" y="15240"/>
                  </a:moveTo>
                  <a:lnTo>
                    <a:pt x="703783" y="15367"/>
                  </a:lnTo>
                  <a:lnTo>
                    <a:pt x="704049" y="15862"/>
                  </a:lnTo>
                  <a:lnTo>
                    <a:pt x="704100" y="15240"/>
                  </a:lnTo>
                  <a:close/>
                </a:path>
                <a:path w="709294" h="298450">
                  <a:moveTo>
                    <a:pt x="704278" y="16891"/>
                  </a:moveTo>
                  <a:lnTo>
                    <a:pt x="704189" y="16129"/>
                  </a:lnTo>
                  <a:lnTo>
                    <a:pt x="704049" y="15862"/>
                  </a:lnTo>
                  <a:lnTo>
                    <a:pt x="703935" y="17653"/>
                  </a:lnTo>
                  <a:lnTo>
                    <a:pt x="703808" y="18034"/>
                  </a:lnTo>
                  <a:lnTo>
                    <a:pt x="703694" y="18288"/>
                  </a:lnTo>
                  <a:lnTo>
                    <a:pt x="703224" y="19697"/>
                  </a:lnTo>
                  <a:lnTo>
                    <a:pt x="704037" y="19177"/>
                  </a:lnTo>
                  <a:lnTo>
                    <a:pt x="704278" y="16891"/>
                  </a:lnTo>
                  <a:close/>
                </a:path>
                <a:path w="709294" h="298450">
                  <a:moveTo>
                    <a:pt x="707720" y="16116"/>
                  </a:moveTo>
                  <a:lnTo>
                    <a:pt x="707199" y="13436"/>
                  </a:lnTo>
                  <a:lnTo>
                    <a:pt x="706488" y="13322"/>
                  </a:lnTo>
                  <a:lnTo>
                    <a:pt x="705726" y="15544"/>
                  </a:lnTo>
                  <a:lnTo>
                    <a:pt x="705561" y="14770"/>
                  </a:lnTo>
                  <a:lnTo>
                    <a:pt x="705726" y="13881"/>
                  </a:lnTo>
                  <a:lnTo>
                    <a:pt x="705777" y="13246"/>
                  </a:lnTo>
                  <a:lnTo>
                    <a:pt x="705243" y="14909"/>
                  </a:lnTo>
                  <a:lnTo>
                    <a:pt x="704634" y="17856"/>
                  </a:lnTo>
                  <a:lnTo>
                    <a:pt x="704926" y="21056"/>
                  </a:lnTo>
                  <a:lnTo>
                    <a:pt x="705459" y="17716"/>
                  </a:lnTo>
                  <a:lnTo>
                    <a:pt x="705561" y="19113"/>
                  </a:lnTo>
                  <a:lnTo>
                    <a:pt x="706145" y="15151"/>
                  </a:lnTo>
                  <a:lnTo>
                    <a:pt x="706589" y="14744"/>
                  </a:lnTo>
                  <a:lnTo>
                    <a:pt x="706894" y="16256"/>
                  </a:lnTo>
                  <a:lnTo>
                    <a:pt x="706805" y="17538"/>
                  </a:lnTo>
                  <a:lnTo>
                    <a:pt x="706970" y="16637"/>
                  </a:lnTo>
                  <a:lnTo>
                    <a:pt x="707453" y="18288"/>
                  </a:lnTo>
                  <a:lnTo>
                    <a:pt x="707720" y="16116"/>
                  </a:lnTo>
                  <a:close/>
                </a:path>
                <a:path w="709294" h="298450">
                  <a:moveTo>
                    <a:pt x="708761" y="18757"/>
                  </a:moveTo>
                  <a:lnTo>
                    <a:pt x="708698" y="16713"/>
                  </a:lnTo>
                  <a:lnTo>
                    <a:pt x="708253" y="17119"/>
                  </a:lnTo>
                  <a:lnTo>
                    <a:pt x="707898" y="20586"/>
                  </a:lnTo>
                  <a:lnTo>
                    <a:pt x="708583" y="19659"/>
                  </a:lnTo>
                  <a:lnTo>
                    <a:pt x="708761" y="1875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9831305" y="852277"/>
              <a:ext cx="204470" cy="55880"/>
            </a:xfrm>
            <a:custGeom>
              <a:avLst/>
              <a:gdLst/>
              <a:ahLst/>
              <a:cxnLst/>
              <a:rect l="l" t="t" r="r" b="b"/>
              <a:pathLst>
                <a:path w="204469" h="55880">
                  <a:moveTo>
                    <a:pt x="533" y="27647"/>
                  </a:moveTo>
                  <a:lnTo>
                    <a:pt x="0" y="28790"/>
                  </a:lnTo>
                  <a:lnTo>
                    <a:pt x="431" y="28841"/>
                  </a:lnTo>
                  <a:lnTo>
                    <a:pt x="533" y="27647"/>
                  </a:lnTo>
                  <a:close/>
                </a:path>
                <a:path w="204469" h="55880">
                  <a:moveTo>
                    <a:pt x="3022" y="55880"/>
                  </a:moveTo>
                  <a:lnTo>
                    <a:pt x="2781" y="55181"/>
                  </a:lnTo>
                  <a:lnTo>
                    <a:pt x="2806" y="55867"/>
                  </a:lnTo>
                  <a:lnTo>
                    <a:pt x="3022" y="55880"/>
                  </a:lnTo>
                  <a:close/>
                </a:path>
                <a:path w="204469" h="55880">
                  <a:moveTo>
                    <a:pt x="68491" y="16357"/>
                  </a:moveTo>
                  <a:lnTo>
                    <a:pt x="67906" y="14808"/>
                  </a:lnTo>
                  <a:lnTo>
                    <a:pt x="67056" y="13906"/>
                  </a:lnTo>
                  <a:lnTo>
                    <a:pt x="67005" y="15570"/>
                  </a:lnTo>
                  <a:lnTo>
                    <a:pt x="67564" y="15684"/>
                  </a:lnTo>
                  <a:lnTo>
                    <a:pt x="68326" y="16827"/>
                  </a:lnTo>
                  <a:lnTo>
                    <a:pt x="68491" y="16357"/>
                  </a:lnTo>
                  <a:close/>
                </a:path>
                <a:path w="204469" h="55880">
                  <a:moveTo>
                    <a:pt x="91452" y="11315"/>
                  </a:moveTo>
                  <a:lnTo>
                    <a:pt x="90906" y="7658"/>
                  </a:lnTo>
                  <a:lnTo>
                    <a:pt x="90436" y="8750"/>
                  </a:lnTo>
                  <a:lnTo>
                    <a:pt x="91160" y="11976"/>
                  </a:lnTo>
                  <a:lnTo>
                    <a:pt x="91452" y="11315"/>
                  </a:lnTo>
                  <a:close/>
                </a:path>
                <a:path w="204469" h="55880">
                  <a:moveTo>
                    <a:pt x="100647" y="33172"/>
                  </a:moveTo>
                  <a:lnTo>
                    <a:pt x="100520" y="33197"/>
                  </a:lnTo>
                  <a:lnTo>
                    <a:pt x="100647" y="33235"/>
                  </a:lnTo>
                  <a:close/>
                </a:path>
                <a:path w="204469" h="55880">
                  <a:moveTo>
                    <a:pt x="121323" y="26695"/>
                  </a:moveTo>
                  <a:lnTo>
                    <a:pt x="121183" y="26860"/>
                  </a:lnTo>
                  <a:lnTo>
                    <a:pt x="120891" y="27457"/>
                  </a:lnTo>
                  <a:lnTo>
                    <a:pt x="121119" y="27203"/>
                  </a:lnTo>
                  <a:lnTo>
                    <a:pt x="121323" y="26695"/>
                  </a:lnTo>
                  <a:close/>
                </a:path>
                <a:path w="204469" h="55880">
                  <a:moveTo>
                    <a:pt x="139280" y="19189"/>
                  </a:moveTo>
                  <a:lnTo>
                    <a:pt x="138988" y="18999"/>
                  </a:lnTo>
                  <a:lnTo>
                    <a:pt x="138620" y="18745"/>
                  </a:lnTo>
                  <a:lnTo>
                    <a:pt x="138379" y="19215"/>
                  </a:lnTo>
                  <a:lnTo>
                    <a:pt x="138772" y="19773"/>
                  </a:lnTo>
                  <a:lnTo>
                    <a:pt x="139052" y="19608"/>
                  </a:lnTo>
                  <a:lnTo>
                    <a:pt x="139280" y="19189"/>
                  </a:lnTo>
                  <a:close/>
                </a:path>
                <a:path w="204469" h="55880">
                  <a:moveTo>
                    <a:pt x="139915" y="19405"/>
                  </a:moveTo>
                  <a:lnTo>
                    <a:pt x="139763" y="17741"/>
                  </a:lnTo>
                  <a:lnTo>
                    <a:pt x="139611" y="18300"/>
                  </a:lnTo>
                  <a:lnTo>
                    <a:pt x="139458" y="18834"/>
                  </a:lnTo>
                  <a:lnTo>
                    <a:pt x="139280" y="19189"/>
                  </a:lnTo>
                  <a:lnTo>
                    <a:pt x="139636" y="19380"/>
                  </a:lnTo>
                  <a:lnTo>
                    <a:pt x="139915" y="19405"/>
                  </a:lnTo>
                  <a:close/>
                </a:path>
                <a:path w="204469" h="55880">
                  <a:moveTo>
                    <a:pt x="143484" y="571"/>
                  </a:moveTo>
                  <a:lnTo>
                    <a:pt x="142582" y="1638"/>
                  </a:lnTo>
                  <a:lnTo>
                    <a:pt x="143256" y="977"/>
                  </a:lnTo>
                  <a:lnTo>
                    <a:pt x="143484" y="571"/>
                  </a:lnTo>
                  <a:close/>
                </a:path>
                <a:path w="204469" h="55880">
                  <a:moveTo>
                    <a:pt x="149136" y="18821"/>
                  </a:moveTo>
                  <a:lnTo>
                    <a:pt x="148386" y="19672"/>
                  </a:lnTo>
                  <a:lnTo>
                    <a:pt x="149072" y="21285"/>
                  </a:lnTo>
                  <a:lnTo>
                    <a:pt x="149136" y="18821"/>
                  </a:lnTo>
                  <a:close/>
                </a:path>
                <a:path w="204469" h="55880">
                  <a:moveTo>
                    <a:pt x="153200" y="3721"/>
                  </a:moveTo>
                  <a:lnTo>
                    <a:pt x="153162" y="2705"/>
                  </a:lnTo>
                  <a:lnTo>
                    <a:pt x="152603" y="3124"/>
                  </a:lnTo>
                  <a:lnTo>
                    <a:pt x="153200" y="3721"/>
                  </a:lnTo>
                  <a:close/>
                </a:path>
                <a:path w="204469" h="55880">
                  <a:moveTo>
                    <a:pt x="176314" y="17399"/>
                  </a:moveTo>
                  <a:lnTo>
                    <a:pt x="176301" y="17208"/>
                  </a:lnTo>
                  <a:lnTo>
                    <a:pt x="176225" y="16941"/>
                  </a:lnTo>
                  <a:lnTo>
                    <a:pt x="176123" y="16662"/>
                  </a:lnTo>
                  <a:lnTo>
                    <a:pt x="176161" y="16916"/>
                  </a:lnTo>
                  <a:lnTo>
                    <a:pt x="176225" y="17183"/>
                  </a:lnTo>
                  <a:lnTo>
                    <a:pt x="176314" y="17399"/>
                  </a:lnTo>
                  <a:close/>
                </a:path>
                <a:path w="204469" h="55880">
                  <a:moveTo>
                    <a:pt x="182245" y="18186"/>
                  </a:moveTo>
                  <a:lnTo>
                    <a:pt x="181914" y="17602"/>
                  </a:lnTo>
                  <a:lnTo>
                    <a:pt x="181673" y="17322"/>
                  </a:lnTo>
                  <a:lnTo>
                    <a:pt x="181470" y="17157"/>
                  </a:lnTo>
                  <a:lnTo>
                    <a:pt x="182245" y="18186"/>
                  </a:lnTo>
                  <a:close/>
                </a:path>
                <a:path w="204469" h="55880">
                  <a:moveTo>
                    <a:pt x="185547" y="3403"/>
                  </a:moveTo>
                  <a:lnTo>
                    <a:pt x="184759" y="2311"/>
                  </a:lnTo>
                  <a:lnTo>
                    <a:pt x="184797" y="1651"/>
                  </a:lnTo>
                  <a:lnTo>
                    <a:pt x="184213" y="2984"/>
                  </a:lnTo>
                  <a:lnTo>
                    <a:pt x="184810" y="3962"/>
                  </a:lnTo>
                  <a:lnTo>
                    <a:pt x="185547" y="3403"/>
                  </a:lnTo>
                  <a:close/>
                </a:path>
                <a:path w="204469" h="55880">
                  <a:moveTo>
                    <a:pt x="185623" y="17653"/>
                  </a:moveTo>
                  <a:lnTo>
                    <a:pt x="185597" y="18503"/>
                  </a:lnTo>
                  <a:lnTo>
                    <a:pt x="185623" y="17970"/>
                  </a:lnTo>
                  <a:lnTo>
                    <a:pt x="185623" y="17653"/>
                  </a:lnTo>
                  <a:close/>
                </a:path>
                <a:path w="204469" h="55880">
                  <a:moveTo>
                    <a:pt x="185648" y="17246"/>
                  </a:moveTo>
                  <a:lnTo>
                    <a:pt x="185623" y="17551"/>
                  </a:lnTo>
                  <a:lnTo>
                    <a:pt x="185648" y="17246"/>
                  </a:lnTo>
                  <a:close/>
                </a:path>
                <a:path w="204469" h="55880">
                  <a:moveTo>
                    <a:pt x="190614" y="6324"/>
                  </a:moveTo>
                  <a:lnTo>
                    <a:pt x="190487" y="5778"/>
                  </a:lnTo>
                  <a:lnTo>
                    <a:pt x="189191" y="5486"/>
                  </a:lnTo>
                  <a:lnTo>
                    <a:pt x="190614" y="6324"/>
                  </a:lnTo>
                  <a:close/>
                </a:path>
                <a:path w="204469" h="55880">
                  <a:moveTo>
                    <a:pt x="190639" y="3390"/>
                  </a:moveTo>
                  <a:lnTo>
                    <a:pt x="188823" y="0"/>
                  </a:lnTo>
                  <a:lnTo>
                    <a:pt x="190169" y="3594"/>
                  </a:lnTo>
                  <a:lnTo>
                    <a:pt x="190639" y="3390"/>
                  </a:lnTo>
                  <a:close/>
                </a:path>
                <a:path w="204469" h="55880">
                  <a:moveTo>
                    <a:pt x="191033" y="5905"/>
                  </a:moveTo>
                  <a:lnTo>
                    <a:pt x="190169" y="3594"/>
                  </a:lnTo>
                  <a:lnTo>
                    <a:pt x="190017" y="3657"/>
                  </a:lnTo>
                  <a:lnTo>
                    <a:pt x="190487" y="5778"/>
                  </a:lnTo>
                  <a:lnTo>
                    <a:pt x="191033" y="5905"/>
                  </a:lnTo>
                  <a:close/>
                </a:path>
                <a:path w="204469" h="55880">
                  <a:moveTo>
                    <a:pt x="197472" y="20637"/>
                  </a:moveTo>
                  <a:lnTo>
                    <a:pt x="196608" y="16865"/>
                  </a:lnTo>
                  <a:lnTo>
                    <a:pt x="196240" y="18669"/>
                  </a:lnTo>
                  <a:lnTo>
                    <a:pt x="196634" y="18910"/>
                  </a:lnTo>
                  <a:lnTo>
                    <a:pt x="197231" y="20942"/>
                  </a:lnTo>
                  <a:lnTo>
                    <a:pt x="197472" y="20637"/>
                  </a:lnTo>
                  <a:close/>
                </a:path>
                <a:path w="204469" h="55880">
                  <a:moveTo>
                    <a:pt x="197827" y="19431"/>
                  </a:moveTo>
                  <a:lnTo>
                    <a:pt x="197662" y="20408"/>
                  </a:lnTo>
                  <a:lnTo>
                    <a:pt x="197777" y="20269"/>
                  </a:lnTo>
                  <a:lnTo>
                    <a:pt x="197827" y="19431"/>
                  </a:lnTo>
                  <a:close/>
                </a:path>
                <a:path w="204469" h="55880">
                  <a:moveTo>
                    <a:pt x="203492" y="19380"/>
                  </a:moveTo>
                  <a:lnTo>
                    <a:pt x="203276" y="19723"/>
                  </a:lnTo>
                  <a:lnTo>
                    <a:pt x="203466" y="19850"/>
                  </a:lnTo>
                  <a:lnTo>
                    <a:pt x="203479" y="19646"/>
                  </a:lnTo>
                  <a:lnTo>
                    <a:pt x="203492" y="19507"/>
                  </a:lnTo>
                  <a:lnTo>
                    <a:pt x="203492" y="19380"/>
                  </a:lnTo>
                  <a:close/>
                </a:path>
                <a:path w="204469" h="55880">
                  <a:moveTo>
                    <a:pt x="203720" y="19037"/>
                  </a:moveTo>
                  <a:lnTo>
                    <a:pt x="203530" y="19050"/>
                  </a:lnTo>
                  <a:lnTo>
                    <a:pt x="203492" y="19380"/>
                  </a:lnTo>
                  <a:lnTo>
                    <a:pt x="203720" y="19037"/>
                  </a:lnTo>
                  <a:close/>
                </a:path>
                <a:path w="204469" h="55880">
                  <a:moveTo>
                    <a:pt x="204177" y="18288"/>
                  </a:moveTo>
                  <a:lnTo>
                    <a:pt x="203720" y="19024"/>
                  </a:lnTo>
                  <a:lnTo>
                    <a:pt x="203873" y="19037"/>
                  </a:lnTo>
                  <a:lnTo>
                    <a:pt x="204063" y="19126"/>
                  </a:lnTo>
                  <a:lnTo>
                    <a:pt x="204177" y="1828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098153" y="3721384"/>
              <a:ext cx="2586277" cy="3476333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10261469" y="3811397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20" h="3131184">
                  <a:moveTo>
                    <a:pt x="18093" y="0"/>
                  </a:moveTo>
                  <a:lnTo>
                    <a:pt x="12205" y="2304"/>
                  </a:lnTo>
                  <a:lnTo>
                    <a:pt x="6317" y="8501"/>
                  </a:lnTo>
                  <a:lnTo>
                    <a:pt x="1794" y="17656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7"/>
                  </a:lnTo>
                  <a:lnTo>
                    <a:pt x="175328" y="3118736"/>
                  </a:lnTo>
                  <a:lnTo>
                    <a:pt x="231385" y="3124030"/>
                  </a:lnTo>
                  <a:lnTo>
                    <a:pt x="264296" y="3128303"/>
                  </a:lnTo>
                  <a:lnTo>
                    <a:pt x="297242" y="3130707"/>
                  </a:lnTo>
                  <a:lnTo>
                    <a:pt x="362816" y="3122438"/>
                  </a:lnTo>
                  <a:lnTo>
                    <a:pt x="398376" y="3106881"/>
                  </a:lnTo>
                  <a:lnTo>
                    <a:pt x="433225" y="3084636"/>
                  </a:lnTo>
                  <a:lnTo>
                    <a:pt x="467535" y="3057974"/>
                  </a:lnTo>
                  <a:lnTo>
                    <a:pt x="501482" y="3029164"/>
                  </a:lnTo>
                  <a:lnTo>
                    <a:pt x="512045" y="3049432"/>
                  </a:lnTo>
                  <a:lnTo>
                    <a:pt x="539416" y="3076563"/>
                  </a:lnTo>
                  <a:lnTo>
                    <a:pt x="568993" y="3099159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8"/>
                  </a:lnTo>
                  <a:lnTo>
                    <a:pt x="788776" y="3118132"/>
                  </a:lnTo>
                  <a:lnTo>
                    <a:pt x="830601" y="3122611"/>
                  </a:lnTo>
                  <a:lnTo>
                    <a:pt x="867282" y="3116585"/>
                  </a:lnTo>
                  <a:lnTo>
                    <a:pt x="902678" y="3112123"/>
                  </a:lnTo>
                  <a:lnTo>
                    <a:pt x="955057" y="3113694"/>
                  </a:lnTo>
                  <a:lnTo>
                    <a:pt x="1007455" y="3119096"/>
                  </a:lnTo>
                  <a:lnTo>
                    <a:pt x="1042910" y="3126124"/>
                  </a:lnTo>
                  <a:lnTo>
                    <a:pt x="1066935" y="3130434"/>
                  </a:lnTo>
                  <a:lnTo>
                    <a:pt x="1091059" y="3128542"/>
                  </a:lnTo>
                  <a:lnTo>
                    <a:pt x="1115142" y="3122147"/>
                  </a:lnTo>
                  <a:lnTo>
                    <a:pt x="1139043" y="3112952"/>
                  </a:lnTo>
                  <a:lnTo>
                    <a:pt x="1188378" y="3091633"/>
                  </a:lnTo>
                  <a:lnTo>
                    <a:pt x="1235869" y="3072605"/>
                  </a:lnTo>
                  <a:lnTo>
                    <a:pt x="1282808" y="3059202"/>
                  </a:lnTo>
                  <a:lnTo>
                    <a:pt x="1330487" y="3054755"/>
                  </a:lnTo>
                  <a:lnTo>
                    <a:pt x="1380198" y="3062597"/>
                  </a:lnTo>
                  <a:lnTo>
                    <a:pt x="1413477" y="3071722"/>
                  </a:lnTo>
                  <a:lnTo>
                    <a:pt x="1449298" y="3078843"/>
                  </a:lnTo>
                  <a:lnTo>
                    <a:pt x="1485100" y="3081071"/>
                  </a:lnTo>
                  <a:lnTo>
                    <a:pt x="1518320" y="3075518"/>
                  </a:lnTo>
                  <a:lnTo>
                    <a:pt x="1538220" y="3065844"/>
                  </a:lnTo>
                  <a:lnTo>
                    <a:pt x="1577336" y="3039664"/>
                  </a:lnTo>
                  <a:lnTo>
                    <a:pt x="1597260" y="3030378"/>
                  </a:lnTo>
                  <a:lnTo>
                    <a:pt x="1617961" y="3027620"/>
                  </a:lnTo>
                  <a:lnTo>
                    <a:pt x="1638709" y="3030532"/>
                  </a:lnTo>
                  <a:lnTo>
                    <a:pt x="1659433" y="3036980"/>
                  </a:lnTo>
                  <a:lnTo>
                    <a:pt x="1680064" y="3044828"/>
                  </a:lnTo>
                  <a:lnTo>
                    <a:pt x="1732828" y="3061865"/>
                  </a:lnTo>
                  <a:lnTo>
                    <a:pt x="1785973" y="3071121"/>
                  </a:lnTo>
                  <a:lnTo>
                    <a:pt x="1839056" y="3069681"/>
                  </a:lnTo>
                  <a:lnTo>
                    <a:pt x="1891638" y="3054629"/>
                  </a:lnTo>
                  <a:lnTo>
                    <a:pt x="1905726" y="3048145"/>
                  </a:lnTo>
                  <a:lnTo>
                    <a:pt x="1919859" y="3042084"/>
                  </a:lnTo>
                  <a:lnTo>
                    <a:pt x="1934056" y="3038062"/>
                  </a:lnTo>
                  <a:lnTo>
                    <a:pt x="1948338" y="3037698"/>
                  </a:lnTo>
                  <a:lnTo>
                    <a:pt x="1968210" y="3044984"/>
                  </a:lnTo>
                  <a:lnTo>
                    <a:pt x="1987563" y="3058310"/>
                  </a:lnTo>
                  <a:lnTo>
                    <a:pt x="2006808" y="3073331"/>
                  </a:lnTo>
                  <a:lnTo>
                    <a:pt x="2026357" y="3085707"/>
                  </a:lnTo>
                  <a:lnTo>
                    <a:pt x="2043562" y="3091554"/>
                  </a:lnTo>
                  <a:lnTo>
                    <a:pt x="2060973" y="3093466"/>
                  </a:lnTo>
                  <a:lnTo>
                    <a:pt x="2078479" y="3092754"/>
                  </a:lnTo>
                  <a:lnTo>
                    <a:pt x="2095967" y="3090733"/>
                  </a:lnTo>
                  <a:lnTo>
                    <a:pt x="2130795" y="3092529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47"/>
                  </a:lnTo>
                  <a:lnTo>
                    <a:pt x="2235442" y="49709"/>
                  </a:lnTo>
                  <a:lnTo>
                    <a:pt x="2219154" y="46273"/>
                  </a:lnTo>
                  <a:lnTo>
                    <a:pt x="2200492" y="47733"/>
                  </a:lnTo>
                  <a:lnTo>
                    <a:pt x="2186394" y="4858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5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5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61"/>
                  </a:lnTo>
                  <a:lnTo>
                    <a:pt x="874790" y="81934"/>
                  </a:lnTo>
                  <a:lnTo>
                    <a:pt x="799787" y="105615"/>
                  </a:lnTo>
                  <a:lnTo>
                    <a:pt x="724784" y="97724"/>
                  </a:lnTo>
                  <a:lnTo>
                    <a:pt x="709398" y="102986"/>
                  </a:lnTo>
                  <a:lnTo>
                    <a:pt x="670935" y="108250"/>
                  </a:lnTo>
                  <a:lnTo>
                    <a:pt x="620931" y="97733"/>
                  </a:lnTo>
                  <a:lnTo>
                    <a:pt x="570925" y="5565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520384" y="6273896"/>
              <a:ext cx="173084" cy="88806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11473089" y="6505106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801"/>
                  </a:lnTo>
                  <a:lnTo>
                    <a:pt x="32214" y="187761"/>
                  </a:lnTo>
                  <a:lnTo>
                    <a:pt x="67175" y="211330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46" y="211330"/>
                  </a:lnTo>
                  <a:lnTo>
                    <a:pt x="920007" y="187761"/>
                  </a:lnTo>
                  <a:lnTo>
                    <a:pt x="943578" y="152801"/>
                  </a:lnTo>
                  <a:lnTo>
                    <a:pt x="952222" y="109986"/>
                  </a:lnTo>
                  <a:lnTo>
                    <a:pt x="943578" y="67175"/>
                  </a:lnTo>
                  <a:lnTo>
                    <a:pt x="920007" y="32214"/>
                  </a:lnTo>
                  <a:lnTo>
                    <a:pt x="885046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1559673" y="6526951"/>
            <a:ext cx="77914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17"/>
              </a:rPr>
              <a:t>441251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12454101" y="3721384"/>
            <a:ext cx="2586355" cy="3476625"/>
            <a:chOff x="12454101" y="3721384"/>
            <a:chExt cx="2586355" cy="3476625"/>
          </a:xfrm>
        </p:grpSpPr>
        <p:pic>
          <p:nvPicPr>
            <p:cNvPr id="55" name="object 5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2454101" y="3721384"/>
              <a:ext cx="2586277" cy="3476333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12617417" y="3811397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093" y="0"/>
                  </a:moveTo>
                  <a:lnTo>
                    <a:pt x="12205" y="2304"/>
                  </a:lnTo>
                  <a:lnTo>
                    <a:pt x="6317" y="8501"/>
                  </a:lnTo>
                  <a:lnTo>
                    <a:pt x="1794" y="17656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7"/>
                  </a:lnTo>
                  <a:lnTo>
                    <a:pt x="175328" y="3118736"/>
                  </a:lnTo>
                  <a:lnTo>
                    <a:pt x="231385" y="3124030"/>
                  </a:lnTo>
                  <a:lnTo>
                    <a:pt x="264296" y="3128303"/>
                  </a:lnTo>
                  <a:lnTo>
                    <a:pt x="297242" y="3130707"/>
                  </a:lnTo>
                  <a:lnTo>
                    <a:pt x="362816" y="3122438"/>
                  </a:lnTo>
                  <a:lnTo>
                    <a:pt x="398376" y="3106881"/>
                  </a:lnTo>
                  <a:lnTo>
                    <a:pt x="433225" y="3084636"/>
                  </a:lnTo>
                  <a:lnTo>
                    <a:pt x="467535" y="3057974"/>
                  </a:lnTo>
                  <a:lnTo>
                    <a:pt x="501482" y="3029164"/>
                  </a:lnTo>
                  <a:lnTo>
                    <a:pt x="512045" y="3049432"/>
                  </a:lnTo>
                  <a:lnTo>
                    <a:pt x="539416" y="3076563"/>
                  </a:lnTo>
                  <a:lnTo>
                    <a:pt x="568993" y="3099159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8"/>
                  </a:lnTo>
                  <a:lnTo>
                    <a:pt x="788776" y="3118132"/>
                  </a:lnTo>
                  <a:lnTo>
                    <a:pt x="830601" y="3122611"/>
                  </a:lnTo>
                  <a:lnTo>
                    <a:pt x="867282" y="3116585"/>
                  </a:lnTo>
                  <a:lnTo>
                    <a:pt x="902678" y="3112123"/>
                  </a:lnTo>
                  <a:lnTo>
                    <a:pt x="955057" y="3113694"/>
                  </a:lnTo>
                  <a:lnTo>
                    <a:pt x="1007455" y="3119096"/>
                  </a:lnTo>
                  <a:lnTo>
                    <a:pt x="1042910" y="3126124"/>
                  </a:lnTo>
                  <a:lnTo>
                    <a:pt x="1066935" y="3130434"/>
                  </a:lnTo>
                  <a:lnTo>
                    <a:pt x="1091059" y="3128542"/>
                  </a:lnTo>
                  <a:lnTo>
                    <a:pt x="1115142" y="3122147"/>
                  </a:lnTo>
                  <a:lnTo>
                    <a:pt x="1139043" y="3112952"/>
                  </a:lnTo>
                  <a:lnTo>
                    <a:pt x="1188378" y="3091633"/>
                  </a:lnTo>
                  <a:lnTo>
                    <a:pt x="1235869" y="3072605"/>
                  </a:lnTo>
                  <a:lnTo>
                    <a:pt x="1282808" y="3059202"/>
                  </a:lnTo>
                  <a:lnTo>
                    <a:pt x="1330487" y="3054755"/>
                  </a:lnTo>
                  <a:lnTo>
                    <a:pt x="1380198" y="3062597"/>
                  </a:lnTo>
                  <a:lnTo>
                    <a:pt x="1413477" y="3071722"/>
                  </a:lnTo>
                  <a:lnTo>
                    <a:pt x="1449298" y="3078843"/>
                  </a:lnTo>
                  <a:lnTo>
                    <a:pt x="1485100" y="3081071"/>
                  </a:lnTo>
                  <a:lnTo>
                    <a:pt x="1518320" y="3075518"/>
                  </a:lnTo>
                  <a:lnTo>
                    <a:pt x="1538220" y="3065844"/>
                  </a:lnTo>
                  <a:lnTo>
                    <a:pt x="1577336" y="3039664"/>
                  </a:lnTo>
                  <a:lnTo>
                    <a:pt x="1597260" y="3030378"/>
                  </a:lnTo>
                  <a:lnTo>
                    <a:pt x="1617961" y="3027620"/>
                  </a:lnTo>
                  <a:lnTo>
                    <a:pt x="1638709" y="3030532"/>
                  </a:lnTo>
                  <a:lnTo>
                    <a:pt x="1659433" y="3036980"/>
                  </a:lnTo>
                  <a:lnTo>
                    <a:pt x="1680064" y="3044828"/>
                  </a:lnTo>
                  <a:lnTo>
                    <a:pt x="1732828" y="3061865"/>
                  </a:lnTo>
                  <a:lnTo>
                    <a:pt x="1785973" y="3071121"/>
                  </a:lnTo>
                  <a:lnTo>
                    <a:pt x="1839056" y="3069681"/>
                  </a:lnTo>
                  <a:lnTo>
                    <a:pt x="1891638" y="3054629"/>
                  </a:lnTo>
                  <a:lnTo>
                    <a:pt x="1905726" y="3048145"/>
                  </a:lnTo>
                  <a:lnTo>
                    <a:pt x="1919859" y="3042084"/>
                  </a:lnTo>
                  <a:lnTo>
                    <a:pt x="1934056" y="3038062"/>
                  </a:lnTo>
                  <a:lnTo>
                    <a:pt x="1948338" y="3037698"/>
                  </a:lnTo>
                  <a:lnTo>
                    <a:pt x="1968210" y="3044984"/>
                  </a:lnTo>
                  <a:lnTo>
                    <a:pt x="1987563" y="3058310"/>
                  </a:lnTo>
                  <a:lnTo>
                    <a:pt x="2006808" y="3073331"/>
                  </a:lnTo>
                  <a:lnTo>
                    <a:pt x="2026357" y="3085707"/>
                  </a:lnTo>
                  <a:lnTo>
                    <a:pt x="2043562" y="3091554"/>
                  </a:lnTo>
                  <a:lnTo>
                    <a:pt x="2060973" y="3093466"/>
                  </a:lnTo>
                  <a:lnTo>
                    <a:pt x="2078479" y="3092754"/>
                  </a:lnTo>
                  <a:lnTo>
                    <a:pt x="2095967" y="3090733"/>
                  </a:lnTo>
                  <a:lnTo>
                    <a:pt x="2130795" y="3092529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47"/>
                  </a:lnTo>
                  <a:lnTo>
                    <a:pt x="2235442" y="49709"/>
                  </a:lnTo>
                  <a:lnTo>
                    <a:pt x="2219154" y="46273"/>
                  </a:lnTo>
                  <a:lnTo>
                    <a:pt x="2200492" y="47733"/>
                  </a:lnTo>
                  <a:lnTo>
                    <a:pt x="2186394" y="4858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5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5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61"/>
                  </a:lnTo>
                  <a:lnTo>
                    <a:pt x="874790" y="81934"/>
                  </a:lnTo>
                  <a:lnTo>
                    <a:pt x="799787" y="105615"/>
                  </a:lnTo>
                  <a:lnTo>
                    <a:pt x="724784" y="97724"/>
                  </a:lnTo>
                  <a:lnTo>
                    <a:pt x="709398" y="102986"/>
                  </a:lnTo>
                  <a:lnTo>
                    <a:pt x="670935" y="108250"/>
                  </a:lnTo>
                  <a:lnTo>
                    <a:pt x="620931" y="97733"/>
                  </a:lnTo>
                  <a:lnTo>
                    <a:pt x="570925" y="5565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2876499" y="6274428"/>
              <a:ext cx="235300" cy="68608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13184124" y="6289541"/>
              <a:ext cx="1597660" cy="435609"/>
            </a:xfrm>
            <a:custGeom>
              <a:avLst/>
              <a:gdLst/>
              <a:ahLst/>
              <a:cxnLst/>
              <a:rect l="l" t="t" r="r" b="b"/>
              <a:pathLst>
                <a:path w="1597659" h="435609">
                  <a:moveTo>
                    <a:pt x="44729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32854" y="10756"/>
                  </a:lnTo>
                  <a:lnTo>
                    <a:pt x="32854" y="52247"/>
                  </a:lnTo>
                  <a:lnTo>
                    <a:pt x="44729" y="52247"/>
                  </a:lnTo>
                  <a:lnTo>
                    <a:pt x="44729" y="1244"/>
                  </a:lnTo>
                  <a:close/>
                </a:path>
                <a:path w="1597659" h="435609">
                  <a:moveTo>
                    <a:pt x="109347" y="26822"/>
                  </a:moveTo>
                  <a:lnTo>
                    <a:pt x="107251" y="15430"/>
                  </a:lnTo>
                  <a:lnTo>
                    <a:pt x="103517" y="9791"/>
                  </a:lnTo>
                  <a:lnTo>
                    <a:pt x="101663" y="7010"/>
                  </a:lnTo>
                  <a:lnTo>
                    <a:pt x="97180" y="4127"/>
                  </a:lnTo>
                  <a:lnTo>
                    <a:pt x="97180" y="16560"/>
                  </a:lnTo>
                  <a:lnTo>
                    <a:pt x="97180" y="37007"/>
                  </a:lnTo>
                  <a:lnTo>
                    <a:pt x="92227" y="43700"/>
                  </a:lnTo>
                  <a:lnTo>
                    <a:pt x="75768" y="43700"/>
                  </a:lnTo>
                  <a:lnTo>
                    <a:pt x="70827" y="37007"/>
                  </a:lnTo>
                  <a:lnTo>
                    <a:pt x="70827" y="16560"/>
                  </a:lnTo>
                  <a:lnTo>
                    <a:pt x="75768" y="9791"/>
                  </a:lnTo>
                  <a:lnTo>
                    <a:pt x="92227" y="9791"/>
                  </a:lnTo>
                  <a:lnTo>
                    <a:pt x="97180" y="16560"/>
                  </a:lnTo>
                  <a:lnTo>
                    <a:pt x="97180" y="4127"/>
                  </a:lnTo>
                  <a:lnTo>
                    <a:pt x="93573" y="1790"/>
                  </a:lnTo>
                  <a:lnTo>
                    <a:pt x="83997" y="0"/>
                  </a:lnTo>
                  <a:lnTo>
                    <a:pt x="74434" y="1790"/>
                  </a:lnTo>
                  <a:lnTo>
                    <a:pt x="66344" y="7010"/>
                  </a:lnTo>
                  <a:lnTo>
                    <a:pt x="60756" y="15430"/>
                  </a:lnTo>
                  <a:lnTo>
                    <a:pt x="58661" y="26822"/>
                  </a:lnTo>
                  <a:lnTo>
                    <a:pt x="60756" y="38125"/>
                  </a:lnTo>
                  <a:lnTo>
                    <a:pt x="66344" y="46494"/>
                  </a:lnTo>
                  <a:lnTo>
                    <a:pt x="74434" y="51714"/>
                  </a:lnTo>
                  <a:lnTo>
                    <a:pt x="83997" y="53505"/>
                  </a:lnTo>
                  <a:lnTo>
                    <a:pt x="93573" y="51714"/>
                  </a:lnTo>
                  <a:lnTo>
                    <a:pt x="101663" y="46494"/>
                  </a:lnTo>
                  <a:lnTo>
                    <a:pt x="103530" y="43700"/>
                  </a:lnTo>
                  <a:lnTo>
                    <a:pt x="107251" y="38125"/>
                  </a:lnTo>
                  <a:lnTo>
                    <a:pt x="109347" y="26822"/>
                  </a:lnTo>
                  <a:close/>
                </a:path>
                <a:path w="1597659" h="435609">
                  <a:moveTo>
                    <a:pt x="167297" y="1244"/>
                  </a:moveTo>
                  <a:lnTo>
                    <a:pt x="131241" y="1244"/>
                  </a:lnTo>
                  <a:lnTo>
                    <a:pt x="126784" y="39357"/>
                  </a:lnTo>
                  <a:lnTo>
                    <a:pt x="124637" y="41998"/>
                  </a:lnTo>
                  <a:lnTo>
                    <a:pt x="120561" y="41998"/>
                  </a:lnTo>
                  <a:lnTo>
                    <a:pt x="119113" y="41592"/>
                  </a:lnTo>
                  <a:lnTo>
                    <a:pt x="117017" y="52514"/>
                  </a:lnTo>
                  <a:lnTo>
                    <a:pt x="118681" y="53149"/>
                  </a:lnTo>
                  <a:lnTo>
                    <a:pt x="120281" y="53505"/>
                  </a:lnTo>
                  <a:lnTo>
                    <a:pt x="130962" y="53505"/>
                  </a:lnTo>
                  <a:lnTo>
                    <a:pt x="136055" y="47498"/>
                  </a:lnTo>
                  <a:lnTo>
                    <a:pt x="137604" y="36156"/>
                  </a:lnTo>
                  <a:lnTo>
                    <a:pt x="140665" y="10756"/>
                  </a:lnTo>
                  <a:lnTo>
                    <a:pt x="155409" y="10756"/>
                  </a:lnTo>
                  <a:lnTo>
                    <a:pt x="155409" y="52260"/>
                  </a:lnTo>
                  <a:lnTo>
                    <a:pt x="167297" y="52260"/>
                  </a:lnTo>
                  <a:lnTo>
                    <a:pt x="167297" y="1244"/>
                  </a:lnTo>
                  <a:close/>
                </a:path>
                <a:path w="1597659" h="435609">
                  <a:moveTo>
                    <a:pt x="229222" y="1244"/>
                  </a:moveTo>
                  <a:lnTo>
                    <a:pt x="218401" y="1244"/>
                  </a:lnTo>
                  <a:lnTo>
                    <a:pt x="202361" y="26466"/>
                  </a:lnTo>
                  <a:lnTo>
                    <a:pt x="200672" y="29540"/>
                  </a:lnTo>
                  <a:lnTo>
                    <a:pt x="197866" y="34163"/>
                  </a:lnTo>
                  <a:lnTo>
                    <a:pt x="196126" y="37261"/>
                  </a:lnTo>
                  <a:lnTo>
                    <a:pt x="195757" y="37261"/>
                  </a:lnTo>
                  <a:lnTo>
                    <a:pt x="196176" y="30911"/>
                  </a:lnTo>
                  <a:lnTo>
                    <a:pt x="196799" y="24130"/>
                  </a:lnTo>
                  <a:lnTo>
                    <a:pt x="196799" y="1244"/>
                  </a:lnTo>
                  <a:lnTo>
                    <a:pt x="185343" y="1244"/>
                  </a:lnTo>
                  <a:lnTo>
                    <a:pt x="185343" y="52247"/>
                  </a:lnTo>
                  <a:lnTo>
                    <a:pt x="196164" y="52247"/>
                  </a:lnTo>
                  <a:lnTo>
                    <a:pt x="212242" y="26962"/>
                  </a:lnTo>
                  <a:lnTo>
                    <a:pt x="218440" y="16167"/>
                  </a:lnTo>
                  <a:lnTo>
                    <a:pt x="218846" y="16167"/>
                  </a:lnTo>
                  <a:lnTo>
                    <a:pt x="218389" y="22631"/>
                  </a:lnTo>
                  <a:lnTo>
                    <a:pt x="217766" y="29387"/>
                  </a:lnTo>
                  <a:lnTo>
                    <a:pt x="217766" y="52247"/>
                  </a:lnTo>
                  <a:lnTo>
                    <a:pt x="229222" y="52247"/>
                  </a:lnTo>
                  <a:lnTo>
                    <a:pt x="229222" y="1244"/>
                  </a:lnTo>
                  <a:close/>
                </a:path>
                <a:path w="1597659" h="435609">
                  <a:moveTo>
                    <a:pt x="292201" y="26822"/>
                  </a:moveTo>
                  <a:lnTo>
                    <a:pt x="264426" y="0"/>
                  </a:lnTo>
                  <a:lnTo>
                    <a:pt x="255943" y="0"/>
                  </a:lnTo>
                  <a:lnTo>
                    <a:pt x="249110" y="2959"/>
                  </a:lnTo>
                  <a:lnTo>
                    <a:pt x="244830" y="6819"/>
                  </a:lnTo>
                  <a:lnTo>
                    <a:pt x="250088" y="13843"/>
                  </a:lnTo>
                  <a:lnTo>
                    <a:pt x="253707" y="10972"/>
                  </a:lnTo>
                  <a:lnTo>
                    <a:pt x="258013" y="9232"/>
                  </a:lnTo>
                  <a:lnTo>
                    <a:pt x="274218" y="9232"/>
                  </a:lnTo>
                  <a:lnTo>
                    <a:pt x="281025" y="14592"/>
                  </a:lnTo>
                  <a:lnTo>
                    <a:pt x="281025" y="21767"/>
                  </a:lnTo>
                  <a:lnTo>
                    <a:pt x="257327" y="21767"/>
                  </a:lnTo>
                  <a:lnTo>
                    <a:pt x="257327" y="30238"/>
                  </a:lnTo>
                  <a:lnTo>
                    <a:pt x="281025" y="30238"/>
                  </a:lnTo>
                  <a:lnTo>
                    <a:pt x="281025" y="38912"/>
                  </a:lnTo>
                  <a:lnTo>
                    <a:pt x="274002" y="44208"/>
                  </a:lnTo>
                  <a:lnTo>
                    <a:pt x="257429" y="44208"/>
                  </a:lnTo>
                  <a:lnTo>
                    <a:pt x="252069" y="42303"/>
                  </a:lnTo>
                  <a:lnTo>
                    <a:pt x="248564" y="39230"/>
                  </a:lnTo>
                  <a:lnTo>
                    <a:pt x="243954" y="46405"/>
                  </a:lnTo>
                  <a:lnTo>
                    <a:pt x="249212" y="51257"/>
                  </a:lnTo>
                  <a:lnTo>
                    <a:pt x="256781" y="53492"/>
                  </a:lnTo>
                  <a:lnTo>
                    <a:pt x="264248" y="53492"/>
                  </a:lnTo>
                  <a:lnTo>
                    <a:pt x="275386" y="51828"/>
                  </a:lnTo>
                  <a:lnTo>
                    <a:pt x="284238" y="46837"/>
                  </a:lnTo>
                  <a:lnTo>
                    <a:pt x="286080" y="44208"/>
                  </a:lnTo>
                  <a:lnTo>
                    <a:pt x="290093" y="38493"/>
                  </a:lnTo>
                  <a:lnTo>
                    <a:pt x="291579" y="30238"/>
                  </a:lnTo>
                  <a:lnTo>
                    <a:pt x="292201" y="26822"/>
                  </a:lnTo>
                  <a:close/>
                </a:path>
                <a:path w="1597659" h="435609">
                  <a:moveTo>
                    <a:pt x="355523" y="45758"/>
                  </a:moveTo>
                  <a:lnTo>
                    <a:pt x="350570" y="38087"/>
                  </a:lnTo>
                  <a:lnTo>
                    <a:pt x="346684" y="41122"/>
                  </a:lnTo>
                  <a:lnTo>
                    <a:pt x="341922" y="43700"/>
                  </a:lnTo>
                  <a:lnTo>
                    <a:pt x="326301" y="43700"/>
                  </a:lnTo>
                  <a:lnTo>
                    <a:pt x="319443" y="37007"/>
                  </a:lnTo>
                  <a:lnTo>
                    <a:pt x="319443" y="16560"/>
                  </a:lnTo>
                  <a:lnTo>
                    <a:pt x="326415" y="9791"/>
                  </a:lnTo>
                  <a:lnTo>
                    <a:pt x="341045" y="9791"/>
                  </a:lnTo>
                  <a:lnTo>
                    <a:pt x="344995" y="11518"/>
                  </a:lnTo>
                  <a:lnTo>
                    <a:pt x="348970" y="14719"/>
                  </a:lnTo>
                  <a:lnTo>
                    <a:pt x="354596" y="7188"/>
                  </a:lnTo>
                  <a:lnTo>
                    <a:pt x="350405" y="3098"/>
                  </a:lnTo>
                  <a:lnTo>
                    <a:pt x="344030" y="0"/>
                  </a:lnTo>
                  <a:lnTo>
                    <a:pt x="335953" y="0"/>
                  </a:lnTo>
                  <a:lnTo>
                    <a:pt x="324980" y="1790"/>
                  </a:lnTo>
                  <a:lnTo>
                    <a:pt x="315836" y="7010"/>
                  </a:lnTo>
                  <a:lnTo>
                    <a:pt x="309587" y="15430"/>
                  </a:lnTo>
                  <a:lnTo>
                    <a:pt x="307276" y="26822"/>
                  </a:lnTo>
                  <a:lnTo>
                    <a:pt x="309397" y="38125"/>
                  </a:lnTo>
                  <a:lnTo>
                    <a:pt x="315264" y="46494"/>
                  </a:lnTo>
                  <a:lnTo>
                    <a:pt x="324091" y="51714"/>
                  </a:lnTo>
                  <a:lnTo>
                    <a:pt x="335127" y="53505"/>
                  </a:lnTo>
                  <a:lnTo>
                    <a:pt x="342315" y="53505"/>
                  </a:lnTo>
                  <a:lnTo>
                    <a:pt x="349681" y="50850"/>
                  </a:lnTo>
                  <a:lnTo>
                    <a:pt x="355523" y="45758"/>
                  </a:lnTo>
                  <a:close/>
                </a:path>
                <a:path w="1597659" h="435609">
                  <a:moveTo>
                    <a:pt x="417068" y="1244"/>
                  </a:moveTo>
                  <a:lnTo>
                    <a:pt x="367334" y="1244"/>
                  </a:lnTo>
                  <a:lnTo>
                    <a:pt x="367334" y="10756"/>
                  </a:lnTo>
                  <a:lnTo>
                    <a:pt x="386232" y="10756"/>
                  </a:lnTo>
                  <a:lnTo>
                    <a:pt x="386232" y="52247"/>
                  </a:lnTo>
                  <a:lnTo>
                    <a:pt x="398170" y="52247"/>
                  </a:lnTo>
                  <a:lnTo>
                    <a:pt x="398170" y="10756"/>
                  </a:lnTo>
                  <a:lnTo>
                    <a:pt x="417068" y="10756"/>
                  </a:lnTo>
                  <a:lnTo>
                    <a:pt x="417068" y="1244"/>
                  </a:lnTo>
                  <a:close/>
                </a:path>
                <a:path w="1597659" h="435609">
                  <a:moveTo>
                    <a:pt x="478739" y="24218"/>
                  </a:moveTo>
                  <a:lnTo>
                    <a:pt x="468287" y="3810"/>
                  </a:lnTo>
                  <a:lnTo>
                    <a:pt x="468287" y="14338"/>
                  </a:lnTo>
                  <a:lnTo>
                    <a:pt x="468287" y="21767"/>
                  </a:lnTo>
                  <a:lnTo>
                    <a:pt x="440905" y="21767"/>
                  </a:lnTo>
                  <a:lnTo>
                    <a:pt x="440905" y="15290"/>
                  </a:lnTo>
                  <a:lnTo>
                    <a:pt x="447344" y="9232"/>
                  </a:lnTo>
                  <a:lnTo>
                    <a:pt x="463575" y="9232"/>
                  </a:lnTo>
                  <a:lnTo>
                    <a:pt x="468287" y="14338"/>
                  </a:lnTo>
                  <a:lnTo>
                    <a:pt x="468287" y="3810"/>
                  </a:lnTo>
                  <a:lnTo>
                    <a:pt x="465340" y="1790"/>
                  </a:lnTo>
                  <a:lnTo>
                    <a:pt x="455333" y="0"/>
                  </a:lnTo>
                  <a:lnTo>
                    <a:pt x="445566" y="1828"/>
                  </a:lnTo>
                  <a:lnTo>
                    <a:pt x="437261" y="7099"/>
                  </a:lnTo>
                  <a:lnTo>
                    <a:pt x="431495" y="15494"/>
                  </a:lnTo>
                  <a:lnTo>
                    <a:pt x="429323" y="26682"/>
                  </a:lnTo>
                  <a:lnTo>
                    <a:pt x="431469" y="38036"/>
                  </a:lnTo>
                  <a:lnTo>
                    <a:pt x="437324" y="46456"/>
                  </a:lnTo>
                  <a:lnTo>
                    <a:pt x="446087" y="51701"/>
                  </a:lnTo>
                  <a:lnTo>
                    <a:pt x="456920" y="53505"/>
                  </a:lnTo>
                  <a:lnTo>
                    <a:pt x="464337" y="53505"/>
                  </a:lnTo>
                  <a:lnTo>
                    <a:pt x="471309" y="51028"/>
                  </a:lnTo>
                  <a:lnTo>
                    <a:pt x="476694" y="47472"/>
                  </a:lnTo>
                  <a:lnTo>
                    <a:pt x="474903" y="44208"/>
                  </a:lnTo>
                  <a:lnTo>
                    <a:pt x="472630" y="40030"/>
                  </a:lnTo>
                  <a:lnTo>
                    <a:pt x="468109" y="42633"/>
                  </a:lnTo>
                  <a:lnTo>
                    <a:pt x="463753" y="44208"/>
                  </a:lnTo>
                  <a:lnTo>
                    <a:pt x="447979" y="44208"/>
                  </a:lnTo>
                  <a:lnTo>
                    <a:pt x="440905" y="38557"/>
                  </a:lnTo>
                  <a:lnTo>
                    <a:pt x="440905" y="30238"/>
                  </a:lnTo>
                  <a:lnTo>
                    <a:pt x="478218" y="30238"/>
                  </a:lnTo>
                  <a:lnTo>
                    <a:pt x="478726" y="26682"/>
                  </a:lnTo>
                  <a:lnTo>
                    <a:pt x="478739" y="24422"/>
                  </a:lnTo>
                  <a:lnTo>
                    <a:pt x="478739" y="24218"/>
                  </a:lnTo>
                  <a:close/>
                </a:path>
                <a:path w="1597659" h="435609">
                  <a:moveTo>
                    <a:pt x="540816" y="25984"/>
                  </a:moveTo>
                  <a:lnTo>
                    <a:pt x="528650" y="1778"/>
                  </a:lnTo>
                  <a:lnTo>
                    <a:pt x="528650" y="15900"/>
                  </a:lnTo>
                  <a:lnTo>
                    <a:pt x="528637" y="37617"/>
                  </a:lnTo>
                  <a:lnTo>
                    <a:pt x="523125" y="43561"/>
                  </a:lnTo>
                  <a:lnTo>
                    <a:pt x="512940" y="43561"/>
                  </a:lnTo>
                  <a:lnTo>
                    <a:pt x="508723" y="42341"/>
                  </a:lnTo>
                  <a:lnTo>
                    <a:pt x="504990" y="38963"/>
                  </a:lnTo>
                  <a:lnTo>
                    <a:pt x="504990" y="16040"/>
                  </a:lnTo>
                  <a:lnTo>
                    <a:pt x="509104" y="11772"/>
                  </a:lnTo>
                  <a:lnTo>
                    <a:pt x="513143" y="9944"/>
                  </a:lnTo>
                  <a:lnTo>
                    <a:pt x="525106" y="9944"/>
                  </a:lnTo>
                  <a:lnTo>
                    <a:pt x="528650" y="15900"/>
                  </a:lnTo>
                  <a:lnTo>
                    <a:pt x="528650" y="1778"/>
                  </a:lnTo>
                  <a:lnTo>
                    <a:pt x="520268" y="0"/>
                  </a:lnTo>
                  <a:lnTo>
                    <a:pt x="514515" y="0"/>
                  </a:lnTo>
                  <a:lnTo>
                    <a:pt x="508431" y="2959"/>
                  </a:lnTo>
                  <a:lnTo>
                    <a:pt x="504088" y="7086"/>
                  </a:lnTo>
                  <a:lnTo>
                    <a:pt x="503732" y="7073"/>
                  </a:lnTo>
                  <a:lnTo>
                    <a:pt x="502818" y="1244"/>
                  </a:lnTo>
                  <a:lnTo>
                    <a:pt x="493115" y="1244"/>
                  </a:lnTo>
                  <a:lnTo>
                    <a:pt x="493115" y="72440"/>
                  </a:lnTo>
                  <a:lnTo>
                    <a:pt x="504990" y="72440"/>
                  </a:lnTo>
                  <a:lnTo>
                    <a:pt x="504990" y="56388"/>
                  </a:lnTo>
                  <a:lnTo>
                    <a:pt x="504444" y="47459"/>
                  </a:lnTo>
                  <a:lnTo>
                    <a:pt x="504723" y="47459"/>
                  </a:lnTo>
                  <a:lnTo>
                    <a:pt x="508800" y="51295"/>
                  </a:lnTo>
                  <a:lnTo>
                    <a:pt x="513867" y="53505"/>
                  </a:lnTo>
                  <a:lnTo>
                    <a:pt x="518414" y="53505"/>
                  </a:lnTo>
                  <a:lnTo>
                    <a:pt x="526859" y="51650"/>
                  </a:lnTo>
                  <a:lnTo>
                    <a:pt x="532422" y="47459"/>
                  </a:lnTo>
                  <a:lnTo>
                    <a:pt x="534009" y="46266"/>
                  </a:lnTo>
                  <a:lnTo>
                    <a:pt x="535559" y="43561"/>
                  </a:lnTo>
                  <a:lnTo>
                    <a:pt x="538962" y="37617"/>
                  </a:lnTo>
                  <a:lnTo>
                    <a:pt x="540816" y="25984"/>
                  </a:lnTo>
                  <a:close/>
                </a:path>
                <a:path w="1597659" h="435609">
                  <a:moveTo>
                    <a:pt x="1597126" y="325551"/>
                  </a:moveTo>
                  <a:lnTo>
                    <a:pt x="1588490" y="282752"/>
                  </a:lnTo>
                  <a:lnTo>
                    <a:pt x="1564919" y="247789"/>
                  </a:lnTo>
                  <a:lnTo>
                    <a:pt x="1529956" y="224218"/>
                  </a:lnTo>
                  <a:lnTo>
                    <a:pt x="1487144" y="215569"/>
                  </a:lnTo>
                  <a:lnTo>
                    <a:pt x="754900" y="215569"/>
                  </a:lnTo>
                  <a:lnTo>
                    <a:pt x="712089" y="224218"/>
                  </a:lnTo>
                  <a:lnTo>
                    <a:pt x="677125" y="247789"/>
                  </a:lnTo>
                  <a:lnTo>
                    <a:pt x="653554" y="282752"/>
                  </a:lnTo>
                  <a:lnTo>
                    <a:pt x="644906" y="325551"/>
                  </a:lnTo>
                  <a:lnTo>
                    <a:pt x="653554" y="368376"/>
                  </a:lnTo>
                  <a:lnTo>
                    <a:pt x="677125" y="403326"/>
                  </a:lnTo>
                  <a:lnTo>
                    <a:pt x="712089" y="426897"/>
                  </a:lnTo>
                  <a:lnTo>
                    <a:pt x="754900" y="435546"/>
                  </a:lnTo>
                  <a:lnTo>
                    <a:pt x="1487144" y="435546"/>
                  </a:lnTo>
                  <a:lnTo>
                    <a:pt x="1529956" y="426897"/>
                  </a:lnTo>
                  <a:lnTo>
                    <a:pt x="1564919" y="403326"/>
                  </a:lnTo>
                  <a:lnTo>
                    <a:pt x="1588490" y="368376"/>
                  </a:lnTo>
                  <a:lnTo>
                    <a:pt x="1597126" y="325551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" name="object 59"/>
          <p:cNvSpPr txBox="1"/>
          <p:nvPr/>
        </p:nvSpPr>
        <p:spPr>
          <a:xfrm>
            <a:off x="13881366" y="6526951"/>
            <a:ext cx="84772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19"/>
              </a:rPr>
              <a:t>2220343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14810051" y="3721384"/>
            <a:ext cx="2586355" cy="3476625"/>
            <a:chOff x="14810051" y="3721384"/>
            <a:chExt cx="2586355" cy="3476625"/>
          </a:xfrm>
        </p:grpSpPr>
        <p:pic>
          <p:nvPicPr>
            <p:cNvPr id="61" name="object 6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810051" y="3721384"/>
              <a:ext cx="2586277" cy="3476333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14973366" y="3811397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093" y="0"/>
                  </a:moveTo>
                  <a:lnTo>
                    <a:pt x="12205" y="2304"/>
                  </a:lnTo>
                  <a:lnTo>
                    <a:pt x="6317" y="8501"/>
                  </a:lnTo>
                  <a:lnTo>
                    <a:pt x="1794" y="17656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7"/>
                  </a:lnTo>
                  <a:lnTo>
                    <a:pt x="175328" y="3118736"/>
                  </a:lnTo>
                  <a:lnTo>
                    <a:pt x="231385" y="3124030"/>
                  </a:lnTo>
                  <a:lnTo>
                    <a:pt x="264296" y="3128303"/>
                  </a:lnTo>
                  <a:lnTo>
                    <a:pt x="297242" y="3130707"/>
                  </a:lnTo>
                  <a:lnTo>
                    <a:pt x="362816" y="3122438"/>
                  </a:lnTo>
                  <a:lnTo>
                    <a:pt x="398376" y="3106881"/>
                  </a:lnTo>
                  <a:lnTo>
                    <a:pt x="433225" y="3084636"/>
                  </a:lnTo>
                  <a:lnTo>
                    <a:pt x="467535" y="3057974"/>
                  </a:lnTo>
                  <a:lnTo>
                    <a:pt x="501482" y="3029164"/>
                  </a:lnTo>
                  <a:lnTo>
                    <a:pt x="512045" y="3049432"/>
                  </a:lnTo>
                  <a:lnTo>
                    <a:pt x="539416" y="3076563"/>
                  </a:lnTo>
                  <a:lnTo>
                    <a:pt x="568993" y="3099159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8"/>
                  </a:lnTo>
                  <a:lnTo>
                    <a:pt x="788776" y="3118132"/>
                  </a:lnTo>
                  <a:lnTo>
                    <a:pt x="830601" y="3122611"/>
                  </a:lnTo>
                  <a:lnTo>
                    <a:pt x="867282" y="3116585"/>
                  </a:lnTo>
                  <a:lnTo>
                    <a:pt x="902678" y="3112123"/>
                  </a:lnTo>
                  <a:lnTo>
                    <a:pt x="955057" y="3113694"/>
                  </a:lnTo>
                  <a:lnTo>
                    <a:pt x="1007455" y="3119096"/>
                  </a:lnTo>
                  <a:lnTo>
                    <a:pt x="1042910" y="3126124"/>
                  </a:lnTo>
                  <a:lnTo>
                    <a:pt x="1066935" y="3130434"/>
                  </a:lnTo>
                  <a:lnTo>
                    <a:pt x="1091059" y="3128542"/>
                  </a:lnTo>
                  <a:lnTo>
                    <a:pt x="1115142" y="3122147"/>
                  </a:lnTo>
                  <a:lnTo>
                    <a:pt x="1139043" y="3112952"/>
                  </a:lnTo>
                  <a:lnTo>
                    <a:pt x="1188378" y="3091633"/>
                  </a:lnTo>
                  <a:lnTo>
                    <a:pt x="1235869" y="3072605"/>
                  </a:lnTo>
                  <a:lnTo>
                    <a:pt x="1282808" y="3059202"/>
                  </a:lnTo>
                  <a:lnTo>
                    <a:pt x="1330487" y="3054755"/>
                  </a:lnTo>
                  <a:lnTo>
                    <a:pt x="1380198" y="3062597"/>
                  </a:lnTo>
                  <a:lnTo>
                    <a:pt x="1413477" y="3071722"/>
                  </a:lnTo>
                  <a:lnTo>
                    <a:pt x="1449298" y="3078843"/>
                  </a:lnTo>
                  <a:lnTo>
                    <a:pt x="1485100" y="3081071"/>
                  </a:lnTo>
                  <a:lnTo>
                    <a:pt x="1518320" y="3075518"/>
                  </a:lnTo>
                  <a:lnTo>
                    <a:pt x="1538220" y="3065844"/>
                  </a:lnTo>
                  <a:lnTo>
                    <a:pt x="1577336" y="3039664"/>
                  </a:lnTo>
                  <a:lnTo>
                    <a:pt x="1597260" y="3030378"/>
                  </a:lnTo>
                  <a:lnTo>
                    <a:pt x="1617961" y="3027620"/>
                  </a:lnTo>
                  <a:lnTo>
                    <a:pt x="1638709" y="3030532"/>
                  </a:lnTo>
                  <a:lnTo>
                    <a:pt x="1659433" y="3036980"/>
                  </a:lnTo>
                  <a:lnTo>
                    <a:pt x="1680064" y="3044828"/>
                  </a:lnTo>
                  <a:lnTo>
                    <a:pt x="1732828" y="3061865"/>
                  </a:lnTo>
                  <a:lnTo>
                    <a:pt x="1785973" y="3071121"/>
                  </a:lnTo>
                  <a:lnTo>
                    <a:pt x="1839056" y="3069681"/>
                  </a:lnTo>
                  <a:lnTo>
                    <a:pt x="1891638" y="3054629"/>
                  </a:lnTo>
                  <a:lnTo>
                    <a:pt x="1905726" y="3048145"/>
                  </a:lnTo>
                  <a:lnTo>
                    <a:pt x="1919859" y="3042084"/>
                  </a:lnTo>
                  <a:lnTo>
                    <a:pt x="1934056" y="3038062"/>
                  </a:lnTo>
                  <a:lnTo>
                    <a:pt x="1948338" y="3037698"/>
                  </a:lnTo>
                  <a:lnTo>
                    <a:pt x="1968210" y="3044984"/>
                  </a:lnTo>
                  <a:lnTo>
                    <a:pt x="1987563" y="3058310"/>
                  </a:lnTo>
                  <a:lnTo>
                    <a:pt x="2006808" y="3073331"/>
                  </a:lnTo>
                  <a:lnTo>
                    <a:pt x="2026357" y="3085707"/>
                  </a:lnTo>
                  <a:lnTo>
                    <a:pt x="2043562" y="3091554"/>
                  </a:lnTo>
                  <a:lnTo>
                    <a:pt x="2060973" y="3093466"/>
                  </a:lnTo>
                  <a:lnTo>
                    <a:pt x="2078479" y="3092754"/>
                  </a:lnTo>
                  <a:lnTo>
                    <a:pt x="2095967" y="3090733"/>
                  </a:lnTo>
                  <a:lnTo>
                    <a:pt x="2130795" y="3092529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47"/>
                  </a:lnTo>
                  <a:lnTo>
                    <a:pt x="2235442" y="49709"/>
                  </a:lnTo>
                  <a:lnTo>
                    <a:pt x="2219154" y="46273"/>
                  </a:lnTo>
                  <a:lnTo>
                    <a:pt x="2200492" y="47733"/>
                  </a:lnTo>
                  <a:lnTo>
                    <a:pt x="2186394" y="4858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5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5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61"/>
                  </a:lnTo>
                  <a:lnTo>
                    <a:pt x="874790" y="81934"/>
                  </a:lnTo>
                  <a:lnTo>
                    <a:pt x="799787" y="105615"/>
                  </a:lnTo>
                  <a:lnTo>
                    <a:pt x="724784" y="97724"/>
                  </a:lnTo>
                  <a:lnTo>
                    <a:pt x="709398" y="102986"/>
                  </a:lnTo>
                  <a:lnTo>
                    <a:pt x="670935" y="108250"/>
                  </a:lnTo>
                  <a:lnTo>
                    <a:pt x="620931" y="97733"/>
                  </a:lnTo>
                  <a:lnTo>
                    <a:pt x="570925" y="5565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5226192" y="6268460"/>
              <a:ext cx="361590" cy="93515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16184987" y="6505106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801"/>
                  </a:lnTo>
                  <a:lnTo>
                    <a:pt x="32214" y="187761"/>
                  </a:lnTo>
                  <a:lnTo>
                    <a:pt x="67175" y="211330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46" y="211330"/>
                  </a:lnTo>
                  <a:lnTo>
                    <a:pt x="920007" y="187761"/>
                  </a:lnTo>
                  <a:lnTo>
                    <a:pt x="943578" y="152801"/>
                  </a:lnTo>
                  <a:lnTo>
                    <a:pt x="952222" y="109986"/>
                  </a:lnTo>
                  <a:lnTo>
                    <a:pt x="943578" y="67175"/>
                  </a:lnTo>
                  <a:lnTo>
                    <a:pt x="920007" y="32214"/>
                  </a:lnTo>
                  <a:lnTo>
                    <a:pt x="885046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16305827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1"/>
              </a:rPr>
              <a:t>25700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17166000" y="3721384"/>
            <a:ext cx="2586355" cy="3476625"/>
            <a:chOff x="17166000" y="3721384"/>
            <a:chExt cx="2586355" cy="3476625"/>
          </a:xfrm>
        </p:grpSpPr>
        <p:pic>
          <p:nvPicPr>
            <p:cNvPr id="67" name="object 6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166000" y="3721384"/>
              <a:ext cx="2586277" cy="3476333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17329316" y="3811397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093" y="0"/>
                  </a:moveTo>
                  <a:lnTo>
                    <a:pt x="12205" y="2304"/>
                  </a:lnTo>
                  <a:lnTo>
                    <a:pt x="6317" y="8501"/>
                  </a:lnTo>
                  <a:lnTo>
                    <a:pt x="1794" y="17656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4" y="3117207"/>
                  </a:lnTo>
                  <a:lnTo>
                    <a:pt x="175328" y="3118736"/>
                  </a:lnTo>
                  <a:lnTo>
                    <a:pt x="231385" y="3124030"/>
                  </a:lnTo>
                  <a:lnTo>
                    <a:pt x="264296" y="3128303"/>
                  </a:lnTo>
                  <a:lnTo>
                    <a:pt x="297242" y="3130707"/>
                  </a:lnTo>
                  <a:lnTo>
                    <a:pt x="362816" y="3122438"/>
                  </a:lnTo>
                  <a:lnTo>
                    <a:pt x="398376" y="3106881"/>
                  </a:lnTo>
                  <a:lnTo>
                    <a:pt x="433225" y="3084636"/>
                  </a:lnTo>
                  <a:lnTo>
                    <a:pt x="467535" y="3057974"/>
                  </a:lnTo>
                  <a:lnTo>
                    <a:pt x="501482" y="3029164"/>
                  </a:lnTo>
                  <a:lnTo>
                    <a:pt x="512045" y="3049432"/>
                  </a:lnTo>
                  <a:lnTo>
                    <a:pt x="539416" y="3076563"/>
                  </a:lnTo>
                  <a:lnTo>
                    <a:pt x="568993" y="3099159"/>
                  </a:lnTo>
                  <a:lnTo>
                    <a:pt x="586170" y="3105821"/>
                  </a:lnTo>
                  <a:lnTo>
                    <a:pt x="617850" y="3090972"/>
                  </a:lnTo>
                  <a:lnTo>
                    <a:pt x="656342" y="3089568"/>
                  </a:lnTo>
                  <a:lnTo>
                    <a:pt x="699255" y="3096820"/>
                  </a:lnTo>
                  <a:lnTo>
                    <a:pt x="744196" y="3107938"/>
                  </a:lnTo>
                  <a:lnTo>
                    <a:pt x="788776" y="3118132"/>
                  </a:lnTo>
                  <a:lnTo>
                    <a:pt x="830601" y="3122611"/>
                  </a:lnTo>
                  <a:lnTo>
                    <a:pt x="867282" y="3116585"/>
                  </a:lnTo>
                  <a:lnTo>
                    <a:pt x="902678" y="3112123"/>
                  </a:lnTo>
                  <a:lnTo>
                    <a:pt x="955057" y="3113694"/>
                  </a:lnTo>
                  <a:lnTo>
                    <a:pt x="1007455" y="3119096"/>
                  </a:lnTo>
                  <a:lnTo>
                    <a:pt x="1042910" y="3126124"/>
                  </a:lnTo>
                  <a:lnTo>
                    <a:pt x="1066935" y="3130434"/>
                  </a:lnTo>
                  <a:lnTo>
                    <a:pt x="1091059" y="3128542"/>
                  </a:lnTo>
                  <a:lnTo>
                    <a:pt x="1115142" y="3122147"/>
                  </a:lnTo>
                  <a:lnTo>
                    <a:pt x="1139043" y="3112952"/>
                  </a:lnTo>
                  <a:lnTo>
                    <a:pt x="1188378" y="3091633"/>
                  </a:lnTo>
                  <a:lnTo>
                    <a:pt x="1235869" y="3072605"/>
                  </a:lnTo>
                  <a:lnTo>
                    <a:pt x="1282808" y="3059202"/>
                  </a:lnTo>
                  <a:lnTo>
                    <a:pt x="1330487" y="3054755"/>
                  </a:lnTo>
                  <a:lnTo>
                    <a:pt x="1380198" y="3062597"/>
                  </a:lnTo>
                  <a:lnTo>
                    <a:pt x="1413477" y="3071722"/>
                  </a:lnTo>
                  <a:lnTo>
                    <a:pt x="1449298" y="3078843"/>
                  </a:lnTo>
                  <a:lnTo>
                    <a:pt x="1485100" y="3081071"/>
                  </a:lnTo>
                  <a:lnTo>
                    <a:pt x="1518320" y="3075518"/>
                  </a:lnTo>
                  <a:lnTo>
                    <a:pt x="1538220" y="3065844"/>
                  </a:lnTo>
                  <a:lnTo>
                    <a:pt x="1577336" y="3039664"/>
                  </a:lnTo>
                  <a:lnTo>
                    <a:pt x="1597260" y="3030378"/>
                  </a:lnTo>
                  <a:lnTo>
                    <a:pt x="1617961" y="3027620"/>
                  </a:lnTo>
                  <a:lnTo>
                    <a:pt x="1638709" y="3030532"/>
                  </a:lnTo>
                  <a:lnTo>
                    <a:pt x="1659433" y="3036980"/>
                  </a:lnTo>
                  <a:lnTo>
                    <a:pt x="1680064" y="3044828"/>
                  </a:lnTo>
                  <a:lnTo>
                    <a:pt x="1732828" y="3061865"/>
                  </a:lnTo>
                  <a:lnTo>
                    <a:pt x="1785973" y="3071121"/>
                  </a:lnTo>
                  <a:lnTo>
                    <a:pt x="1839056" y="3069681"/>
                  </a:lnTo>
                  <a:lnTo>
                    <a:pt x="1891638" y="3054629"/>
                  </a:lnTo>
                  <a:lnTo>
                    <a:pt x="1905726" y="3048145"/>
                  </a:lnTo>
                  <a:lnTo>
                    <a:pt x="1919859" y="3042084"/>
                  </a:lnTo>
                  <a:lnTo>
                    <a:pt x="1934056" y="3038062"/>
                  </a:lnTo>
                  <a:lnTo>
                    <a:pt x="1948338" y="3037698"/>
                  </a:lnTo>
                  <a:lnTo>
                    <a:pt x="1968210" y="3044984"/>
                  </a:lnTo>
                  <a:lnTo>
                    <a:pt x="1987563" y="3058310"/>
                  </a:lnTo>
                  <a:lnTo>
                    <a:pt x="2006808" y="3073331"/>
                  </a:lnTo>
                  <a:lnTo>
                    <a:pt x="2026357" y="3085707"/>
                  </a:lnTo>
                  <a:lnTo>
                    <a:pt x="2043562" y="3091554"/>
                  </a:lnTo>
                  <a:lnTo>
                    <a:pt x="2060973" y="3093466"/>
                  </a:lnTo>
                  <a:lnTo>
                    <a:pt x="2078479" y="3092754"/>
                  </a:lnTo>
                  <a:lnTo>
                    <a:pt x="2095967" y="3090733"/>
                  </a:lnTo>
                  <a:lnTo>
                    <a:pt x="2130795" y="3092529"/>
                  </a:lnTo>
                  <a:lnTo>
                    <a:pt x="2207579" y="3110517"/>
                  </a:lnTo>
                  <a:lnTo>
                    <a:pt x="2242413" y="3112313"/>
                  </a:lnTo>
                  <a:lnTo>
                    <a:pt x="2242413" y="63547"/>
                  </a:lnTo>
                  <a:lnTo>
                    <a:pt x="2235442" y="49709"/>
                  </a:lnTo>
                  <a:lnTo>
                    <a:pt x="2219154" y="46273"/>
                  </a:lnTo>
                  <a:lnTo>
                    <a:pt x="2200492" y="47733"/>
                  </a:lnTo>
                  <a:lnTo>
                    <a:pt x="2186394" y="48584"/>
                  </a:lnTo>
                  <a:lnTo>
                    <a:pt x="2124856" y="97724"/>
                  </a:lnTo>
                  <a:lnTo>
                    <a:pt x="2063308" y="34574"/>
                  </a:lnTo>
                  <a:lnTo>
                    <a:pt x="1970997" y="55652"/>
                  </a:lnTo>
                  <a:lnTo>
                    <a:pt x="1770982" y="13559"/>
                  </a:lnTo>
                  <a:lnTo>
                    <a:pt x="1617134" y="34574"/>
                  </a:lnTo>
                  <a:lnTo>
                    <a:pt x="1509440" y="55652"/>
                  </a:lnTo>
                  <a:lnTo>
                    <a:pt x="1370963" y="97724"/>
                  </a:lnTo>
                  <a:lnTo>
                    <a:pt x="1309426" y="34574"/>
                  </a:lnTo>
                  <a:lnTo>
                    <a:pt x="1201722" y="76657"/>
                  </a:lnTo>
                  <a:lnTo>
                    <a:pt x="955562" y="34574"/>
                  </a:lnTo>
                  <a:lnTo>
                    <a:pt x="932484" y="50361"/>
                  </a:lnTo>
                  <a:lnTo>
                    <a:pt x="874790" y="81934"/>
                  </a:lnTo>
                  <a:lnTo>
                    <a:pt x="799787" y="105615"/>
                  </a:lnTo>
                  <a:lnTo>
                    <a:pt x="724784" y="97724"/>
                  </a:lnTo>
                  <a:lnTo>
                    <a:pt x="709398" y="102986"/>
                  </a:lnTo>
                  <a:lnTo>
                    <a:pt x="670935" y="108250"/>
                  </a:lnTo>
                  <a:lnTo>
                    <a:pt x="620931" y="97733"/>
                  </a:lnTo>
                  <a:lnTo>
                    <a:pt x="570925" y="55652"/>
                  </a:lnTo>
                  <a:lnTo>
                    <a:pt x="355067" y="39663"/>
                  </a:lnTo>
                  <a:lnTo>
                    <a:pt x="325811" y="36570"/>
                  </a:lnTo>
                  <a:lnTo>
                    <a:pt x="259141" y="34498"/>
                  </a:lnTo>
                  <a:lnTo>
                    <a:pt x="186702" y="44257"/>
                  </a:lnTo>
                  <a:lnTo>
                    <a:pt x="140142" y="76657"/>
                  </a:lnTo>
                  <a:lnTo>
                    <a:pt x="18093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7588424" y="6273887"/>
              <a:ext cx="106908" cy="69149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7771894" y="6268460"/>
              <a:ext cx="296655" cy="94242"/>
            </a:xfrm>
            <a:prstGeom prst="rect">
              <a:avLst/>
            </a:prstGeom>
          </p:spPr>
        </p:pic>
        <p:sp>
          <p:nvSpPr>
            <p:cNvPr id="71" name="object 71"/>
            <p:cNvSpPr/>
            <p:nvPr/>
          </p:nvSpPr>
          <p:spPr>
            <a:xfrm>
              <a:off x="18540936" y="6505106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801"/>
                  </a:lnTo>
                  <a:lnTo>
                    <a:pt x="32214" y="187761"/>
                  </a:lnTo>
                  <a:lnTo>
                    <a:pt x="67175" y="211330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46" y="211330"/>
                  </a:lnTo>
                  <a:lnTo>
                    <a:pt x="920007" y="187761"/>
                  </a:lnTo>
                  <a:lnTo>
                    <a:pt x="943578" y="152801"/>
                  </a:lnTo>
                  <a:lnTo>
                    <a:pt x="952222" y="109986"/>
                  </a:lnTo>
                  <a:lnTo>
                    <a:pt x="943578" y="67175"/>
                  </a:lnTo>
                  <a:lnTo>
                    <a:pt x="920007" y="32214"/>
                  </a:lnTo>
                  <a:lnTo>
                    <a:pt x="885046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72"/>
          <p:cNvSpPr txBox="1"/>
          <p:nvPr/>
        </p:nvSpPr>
        <p:spPr>
          <a:xfrm>
            <a:off x="18661777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4"/>
              </a:rPr>
              <a:t>24621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10065986" y="3355165"/>
            <a:ext cx="9815830" cy="1050925"/>
            <a:chOff x="10065986" y="3355165"/>
            <a:chExt cx="9815830" cy="1050925"/>
          </a:xfrm>
        </p:grpSpPr>
        <p:pic>
          <p:nvPicPr>
            <p:cNvPr id="74" name="object 7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065986" y="3684662"/>
              <a:ext cx="692031" cy="721359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208743" y="4078462"/>
              <a:ext cx="83047" cy="292860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253352" y="4064535"/>
              <a:ext cx="288912" cy="130082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2434747" y="3355167"/>
              <a:ext cx="574675" cy="1034415"/>
            </a:xfrm>
            <a:custGeom>
              <a:avLst/>
              <a:gdLst/>
              <a:ahLst/>
              <a:cxnLst/>
              <a:rect l="l" t="t" r="r" b="b"/>
              <a:pathLst>
                <a:path w="574675" h="1034414">
                  <a:moveTo>
                    <a:pt x="13843" y="543661"/>
                  </a:moveTo>
                  <a:lnTo>
                    <a:pt x="13474" y="540448"/>
                  </a:lnTo>
                  <a:lnTo>
                    <a:pt x="13030" y="546227"/>
                  </a:lnTo>
                  <a:lnTo>
                    <a:pt x="13843" y="543661"/>
                  </a:lnTo>
                  <a:close/>
                </a:path>
                <a:path w="574675" h="1034414">
                  <a:moveTo>
                    <a:pt x="18173" y="731774"/>
                  </a:moveTo>
                  <a:lnTo>
                    <a:pt x="17945" y="734314"/>
                  </a:lnTo>
                  <a:lnTo>
                    <a:pt x="18122" y="734314"/>
                  </a:lnTo>
                  <a:lnTo>
                    <a:pt x="18173" y="731774"/>
                  </a:lnTo>
                  <a:close/>
                </a:path>
                <a:path w="574675" h="1034414">
                  <a:moveTo>
                    <a:pt x="33058" y="586562"/>
                  </a:moveTo>
                  <a:lnTo>
                    <a:pt x="32321" y="586486"/>
                  </a:lnTo>
                  <a:lnTo>
                    <a:pt x="32791" y="587794"/>
                  </a:lnTo>
                  <a:lnTo>
                    <a:pt x="33058" y="586562"/>
                  </a:lnTo>
                  <a:close/>
                </a:path>
                <a:path w="574675" h="1034414">
                  <a:moveTo>
                    <a:pt x="34163" y="571207"/>
                  </a:moveTo>
                  <a:lnTo>
                    <a:pt x="33921" y="570699"/>
                  </a:lnTo>
                  <a:lnTo>
                    <a:pt x="33947" y="572477"/>
                  </a:lnTo>
                  <a:lnTo>
                    <a:pt x="34137" y="571830"/>
                  </a:lnTo>
                  <a:lnTo>
                    <a:pt x="34163" y="571207"/>
                  </a:lnTo>
                  <a:close/>
                </a:path>
                <a:path w="574675" h="1034414">
                  <a:moveTo>
                    <a:pt x="42786" y="743204"/>
                  </a:moveTo>
                  <a:lnTo>
                    <a:pt x="42722" y="741934"/>
                  </a:lnTo>
                  <a:lnTo>
                    <a:pt x="42557" y="738124"/>
                  </a:lnTo>
                  <a:lnTo>
                    <a:pt x="40830" y="743204"/>
                  </a:lnTo>
                  <a:lnTo>
                    <a:pt x="41884" y="741934"/>
                  </a:lnTo>
                  <a:lnTo>
                    <a:pt x="42786" y="743204"/>
                  </a:lnTo>
                  <a:close/>
                </a:path>
                <a:path w="574675" h="1034414">
                  <a:moveTo>
                    <a:pt x="57670" y="483489"/>
                  </a:moveTo>
                  <a:lnTo>
                    <a:pt x="56591" y="483857"/>
                  </a:lnTo>
                  <a:lnTo>
                    <a:pt x="56705" y="486664"/>
                  </a:lnTo>
                  <a:lnTo>
                    <a:pt x="57670" y="483489"/>
                  </a:lnTo>
                  <a:close/>
                </a:path>
                <a:path w="574675" h="1034414">
                  <a:moveTo>
                    <a:pt x="59537" y="482854"/>
                  </a:moveTo>
                  <a:lnTo>
                    <a:pt x="58623" y="480314"/>
                  </a:lnTo>
                  <a:lnTo>
                    <a:pt x="57670" y="483489"/>
                  </a:lnTo>
                  <a:lnTo>
                    <a:pt x="59537" y="482854"/>
                  </a:lnTo>
                  <a:close/>
                </a:path>
                <a:path w="574675" h="1034414">
                  <a:moveTo>
                    <a:pt x="59829" y="804164"/>
                  </a:moveTo>
                  <a:lnTo>
                    <a:pt x="59055" y="802894"/>
                  </a:lnTo>
                  <a:lnTo>
                    <a:pt x="56299" y="797814"/>
                  </a:lnTo>
                  <a:lnTo>
                    <a:pt x="55562" y="796455"/>
                  </a:lnTo>
                  <a:lnTo>
                    <a:pt x="55562" y="797814"/>
                  </a:lnTo>
                  <a:lnTo>
                    <a:pt x="54013" y="795274"/>
                  </a:lnTo>
                  <a:lnTo>
                    <a:pt x="55562" y="797814"/>
                  </a:lnTo>
                  <a:lnTo>
                    <a:pt x="55562" y="796455"/>
                  </a:lnTo>
                  <a:lnTo>
                    <a:pt x="54927" y="795274"/>
                  </a:lnTo>
                  <a:lnTo>
                    <a:pt x="56159" y="795274"/>
                  </a:lnTo>
                  <a:lnTo>
                    <a:pt x="57962" y="796544"/>
                  </a:lnTo>
                  <a:lnTo>
                    <a:pt x="57912" y="794004"/>
                  </a:lnTo>
                  <a:lnTo>
                    <a:pt x="55765" y="788924"/>
                  </a:lnTo>
                  <a:lnTo>
                    <a:pt x="53086" y="782574"/>
                  </a:lnTo>
                  <a:lnTo>
                    <a:pt x="52654" y="781304"/>
                  </a:lnTo>
                  <a:lnTo>
                    <a:pt x="52222" y="780034"/>
                  </a:lnTo>
                  <a:lnTo>
                    <a:pt x="50774" y="775843"/>
                  </a:lnTo>
                  <a:lnTo>
                    <a:pt x="50774" y="787654"/>
                  </a:lnTo>
                  <a:lnTo>
                    <a:pt x="49987" y="788924"/>
                  </a:lnTo>
                  <a:lnTo>
                    <a:pt x="48831" y="788924"/>
                  </a:lnTo>
                  <a:lnTo>
                    <a:pt x="48399" y="787654"/>
                  </a:lnTo>
                  <a:lnTo>
                    <a:pt x="49301" y="787654"/>
                  </a:lnTo>
                  <a:lnTo>
                    <a:pt x="48704" y="783844"/>
                  </a:lnTo>
                  <a:lnTo>
                    <a:pt x="48793" y="781304"/>
                  </a:lnTo>
                  <a:lnTo>
                    <a:pt x="49263" y="783844"/>
                  </a:lnTo>
                  <a:lnTo>
                    <a:pt x="49974" y="785114"/>
                  </a:lnTo>
                  <a:lnTo>
                    <a:pt x="50774" y="787654"/>
                  </a:lnTo>
                  <a:lnTo>
                    <a:pt x="50774" y="775843"/>
                  </a:lnTo>
                  <a:lnTo>
                    <a:pt x="49593" y="772414"/>
                  </a:lnTo>
                  <a:lnTo>
                    <a:pt x="47142" y="760984"/>
                  </a:lnTo>
                  <a:lnTo>
                    <a:pt x="45427" y="749554"/>
                  </a:lnTo>
                  <a:lnTo>
                    <a:pt x="41109" y="744474"/>
                  </a:lnTo>
                  <a:lnTo>
                    <a:pt x="40830" y="743204"/>
                  </a:lnTo>
                  <a:lnTo>
                    <a:pt x="39014" y="740664"/>
                  </a:lnTo>
                  <a:lnTo>
                    <a:pt x="38023" y="738124"/>
                  </a:lnTo>
                  <a:lnTo>
                    <a:pt x="39700" y="736854"/>
                  </a:lnTo>
                  <a:lnTo>
                    <a:pt x="41084" y="738124"/>
                  </a:lnTo>
                  <a:lnTo>
                    <a:pt x="40233" y="736854"/>
                  </a:lnTo>
                  <a:lnTo>
                    <a:pt x="38531" y="734314"/>
                  </a:lnTo>
                  <a:lnTo>
                    <a:pt x="37172" y="731367"/>
                  </a:lnTo>
                  <a:lnTo>
                    <a:pt x="37172" y="785114"/>
                  </a:lnTo>
                  <a:lnTo>
                    <a:pt x="36957" y="794004"/>
                  </a:lnTo>
                  <a:lnTo>
                    <a:pt x="35852" y="794004"/>
                  </a:lnTo>
                  <a:lnTo>
                    <a:pt x="35814" y="795274"/>
                  </a:lnTo>
                  <a:lnTo>
                    <a:pt x="33667" y="788924"/>
                  </a:lnTo>
                  <a:lnTo>
                    <a:pt x="31711" y="783170"/>
                  </a:lnTo>
                  <a:lnTo>
                    <a:pt x="37172" y="785114"/>
                  </a:lnTo>
                  <a:lnTo>
                    <a:pt x="37172" y="731367"/>
                  </a:lnTo>
                  <a:lnTo>
                    <a:pt x="35610" y="727964"/>
                  </a:lnTo>
                  <a:lnTo>
                    <a:pt x="33667" y="720344"/>
                  </a:lnTo>
                  <a:lnTo>
                    <a:pt x="31508" y="713994"/>
                  </a:lnTo>
                  <a:lnTo>
                    <a:pt x="30480" y="706374"/>
                  </a:lnTo>
                  <a:lnTo>
                    <a:pt x="31407" y="701294"/>
                  </a:lnTo>
                  <a:lnTo>
                    <a:pt x="32600" y="702564"/>
                  </a:lnTo>
                  <a:lnTo>
                    <a:pt x="32613" y="701294"/>
                  </a:lnTo>
                  <a:lnTo>
                    <a:pt x="32715" y="694944"/>
                  </a:lnTo>
                  <a:lnTo>
                    <a:pt x="24815" y="694944"/>
                  </a:lnTo>
                  <a:lnTo>
                    <a:pt x="26987" y="686054"/>
                  </a:lnTo>
                  <a:lnTo>
                    <a:pt x="27660" y="688594"/>
                  </a:lnTo>
                  <a:lnTo>
                    <a:pt x="27495" y="686054"/>
                  </a:lnTo>
                  <a:lnTo>
                    <a:pt x="27241" y="682244"/>
                  </a:lnTo>
                  <a:lnTo>
                    <a:pt x="6819" y="682244"/>
                  </a:lnTo>
                  <a:lnTo>
                    <a:pt x="4851" y="682244"/>
                  </a:lnTo>
                  <a:lnTo>
                    <a:pt x="4521" y="682244"/>
                  </a:lnTo>
                  <a:lnTo>
                    <a:pt x="4622" y="686054"/>
                  </a:lnTo>
                  <a:lnTo>
                    <a:pt x="5118" y="693674"/>
                  </a:lnTo>
                  <a:lnTo>
                    <a:pt x="6654" y="700024"/>
                  </a:lnTo>
                  <a:lnTo>
                    <a:pt x="9956" y="700024"/>
                  </a:lnTo>
                  <a:lnTo>
                    <a:pt x="6172" y="701294"/>
                  </a:lnTo>
                  <a:lnTo>
                    <a:pt x="11264" y="713994"/>
                  </a:lnTo>
                  <a:lnTo>
                    <a:pt x="14554" y="720344"/>
                  </a:lnTo>
                  <a:lnTo>
                    <a:pt x="11480" y="720344"/>
                  </a:lnTo>
                  <a:lnTo>
                    <a:pt x="16281" y="725424"/>
                  </a:lnTo>
                  <a:lnTo>
                    <a:pt x="17310" y="725424"/>
                  </a:lnTo>
                  <a:lnTo>
                    <a:pt x="19900" y="733044"/>
                  </a:lnTo>
                  <a:lnTo>
                    <a:pt x="19900" y="734314"/>
                  </a:lnTo>
                  <a:lnTo>
                    <a:pt x="18122" y="734314"/>
                  </a:lnTo>
                  <a:lnTo>
                    <a:pt x="18021" y="739394"/>
                  </a:lnTo>
                  <a:lnTo>
                    <a:pt x="22021" y="736854"/>
                  </a:lnTo>
                  <a:lnTo>
                    <a:pt x="22339" y="744474"/>
                  </a:lnTo>
                  <a:lnTo>
                    <a:pt x="19824" y="741934"/>
                  </a:lnTo>
                  <a:lnTo>
                    <a:pt x="21209" y="748284"/>
                  </a:lnTo>
                  <a:lnTo>
                    <a:pt x="22047" y="748284"/>
                  </a:lnTo>
                  <a:lnTo>
                    <a:pt x="25031" y="750824"/>
                  </a:lnTo>
                  <a:lnTo>
                    <a:pt x="27051" y="754634"/>
                  </a:lnTo>
                  <a:lnTo>
                    <a:pt x="27838" y="763524"/>
                  </a:lnTo>
                  <a:lnTo>
                    <a:pt x="25539" y="764794"/>
                  </a:lnTo>
                  <a:lnTo>
                    <a:pt x="27330" y="764794"/>
                  </a:lnTo>
                  <a:lnTo>
                    <a:pt x="30429" y="767334"/>
                  </a:lnTo>
                  <a:lnTo>
                    <a:pt x="30822" y="772414"/>
                  </a:lnTo>
                  <a:lnTo>
                    <a:pt x="30035" y="772414"/>
                  </a:lnTo>
                  <a:lnTo>
                    <a:pt x="28536" y="771144"/>
                  </a:lnTo>
                  <a:lnTo>
                    <a:pt x="29870" y="781304"/>
                  </a:lnTo>
                  <a:lnTo>
                    <a:pt x="28498" y="781304"/>
                  </a:lnTo>
                  <a:lnTo>
                    <a:pt x="30480" y="788924"/>
                  </a:lnTo>
                  <a:lnTo>
                    <a:pt x="25044" y="783844"/>
                  </a:lnTo>
                  <a:lnTo>
                    <a:pt x="28879" y="788924"/>
                  </a:lnTo>
                  <a:lnTo>
                    <a:pt x="36322" y="796544"/>
                  </a:lnTo>
                  <a:lnTo>
                    <a:pt x="37973" y="804164"/>
                  </a:lnTo>
                  <a:lnTo>
                    <a:pt x="59829" y="804164"/>
                  </a:lnTo>
                  <a:close/>
                </a:path>
                <a:path w="574675" h="1034414">
                  <a:moveTo>
                    <a:pt x="73723" y="830453"/>
                  </a:moveTo>
                  <a:lnTo>
                    <a:pt x="72148" y="829564"/>
                  </a:lnTo>
                  <a:lnTo>
                    <a:pt x="72834" y="831621"/>
                  </a:lnTo>
                  <a:lnTo>
                    <a:pt x="73723" y="830453"/>
                  </a:lnTo>
                  <a:close/>
                </a:path>
                <a:path w="574675" h="1034414">
                  <a:moveTo>
                    <a:pt x="77050" y="835914"/>
                  </a:moveTo>
                  <a:lnTo>
                    <a:pt x="76746" y="834644"/>
                  </a:lnTo>
                  <a:lnTo>
                    <a:pt x="76327" y="827024"/>
                  </a:lnTo>
                  <a:lnTo>
                    <a:pt x="73723" y="830453"/>
                  </a:lnTo>
                  <a:lnTo>
                    <a:pt x="74422" y="830834"/>
                  </a:lnTo>
                  <a:lnTo>
                    <a:pt x="77050" y="835914"/>
                  </a:lnTo>
                  <a:close/>
                </a:path>
                <a:path w="574675" h="1034414">
                  <a:moveTo>
                    <a:pt x="110705" y="892416"/>
                  </a:moveTo>
                  <a:lnTo>
                    <a:pt x="109931" y="890524"/>
                  </a:lnTo>
                  <a:lnTo>
                    <a:pt x="109664" y="891667"/>
                  </a:lnTo>
                  <a:lnTo>
                    <a:pt x="110705" y="892416"/>
                  </a:lnTo>
                  <a:close/>
                </a:path>
                <a:path w="574675" h="1034414">
                  <a:moveTo>
                    <a:pt x="115112" y="895604"/>
                  </a:moveTo>
                  <a:lnTo>
                    <a:pt x="110705" y="892416"/>
                  </a:lnTo>
                  <a:lnTo>
                    <a:pt x="113017" y="898144"/>
                  </a:lnTo>
                  <a:lnTo>
                    <a:pt x="115112" y="895604"/>
                  </a:lnTo>
                  <a:close/>
                </a:path>
                <a:path w="574675" h="1034414">
                  <a:moveTo>
                    <a:pt x="116827" y="896874"/>
                  </a:moveTo>
                  <a:lnTo>
                    <a:pt x="116687" y="896874"/>
                  </a:lnTo>
                  <a:lnTo>
                    <a:pt x="116649" y="897432"/>
                  </a:lnTo>
                  <a:lnTo>
                    <a:pt x="116827" y="896874"/>
                  </a:lnTo>
                  <a:close/>
                </a:path>
                <a:path w="574675" h="1034414">
                  <a:moveTo>
                    <a:pt x="123037" y="899439"/>
                  </a:moveTo>
                  <a:lnTo>
                    <a:pt x="117487" y="893000"/>
                  </a:lnTo>
                  <a:lnTo>
                    <a:pt x="117500" y="894334"/>
                  </a:lnTo>
                  <a:lnTo>
                    <a:pt x="117208" y="895400"/>
                  </a:lnTo>
                  <a:lnTo>
                    <a:pt x="116840" y="896366"/>
                  </a:lnTo>
                  <a:lnTo>
                    <a:pt x="117995" y="894486"/>
                  </a:lnTo>
                  <a:lnTo>
                    <a:pt x="123037" y="899439"/>
                  </a:lnTo>
                  <a:close/>
                </a:path>
                <a:path w="574675" h="1034414">
                  <a:moveTo>
                    <a:pt x="123774" y="929894"/>
                  </a:moveTo>
                  <a:lnTo>
                    <a:pt x="123012" y="928484"/>
                  </a:lnTo>
                  <a:lnTo>
                    <a:pt x="123050" y="928624"/>
                  </a:lnTo>
                  <a:lnTo>
                    <a:pt x="123774" y="929894"/>
                  </a:lnTo>
                  <a:close/>
                </a:path>
                <a:path w="574675" h="1034414">
                  <a:moveTo>
                    <a:pt x="150749" y="926388"/>
                  </a:moveTo>
                  <a:lnTo>
                    <a:pt x="150063" y="926084"/>
                  </a:lnTo>
                  <a:lnTo>
                    <a:pt x="150749" y="928116"/>
                  </a:lnTo>
                  <a:lnTo>
                    <a:pt x="150749" y="926388"/>
                  </a:lnTo>
                  <a:close/>
                </a:path>
                <a:path w="574675" h="1034414">
                  <a:moveTo>
                    <a:pt x="155765" y="928624"/>
                  </a:moveTo>
                  <a:lnTo>
                    <a:pt x="150761" y="923544"/>
                  </a:lnTo>
                  <a:lnTo>
                    <a:pt x="150749" y="926388"/>
                  </a:lnTo>
                  <a:lnTo>
                    <a:pt x="155765" y="928624"/>
                  </a:lnTo>
                  <a:close/>
                </a:path>
                <a:path w="574675" h="1034414">
                  <a:moveTo>
                    <a:pt x="168097" y="304279"/>
                  </a:moveTo>
                  <a:lnTo>
                    <a:pt x="167767" y="302780"/>
                  </a:lnTo>
                  <a:lnTo>
                    <a:pt x="167830" y="303618"/>
                  </a:lnTo>
                  <a:lnTo>
                    <a:pt x="168046" y="304520"/>
                  </a:lnTo>
                  <a:lnTo>
                    <a:pt x="168071" y="304393"/>
                  </a:lnTo>
                  <a:close/>
                </a:path>
                <a:path w="574675" h="1034414">
                  <a:moveTo>
                    <a:pt x="169214" y="325374"/>
                  </a:moveTo>
                  <a:lnTo>
                    <a:pt x="169037" y="321919"/>
                  </a:lnTo>
                  <a:lnTo>
                    <a:pt x="168694" y="322834"/>
                  </a:lnTo>
                  <a:lnTo>
                    <a:pt x="169214" y="325374"/>
                  </a:lnTo>
                  <a:close/>
                </a:path>
                <a:path w="574675" h="1034414">
                  <a:moveTo>
                    <a:pt x="169379" y="301244"/>
                  </a:moveTo>
                  <a:lnTo>
                    <a:pt x="168973" y="299974"/>
                  </a:lnTo>
                  <a:lnTo>
                    <a:pt x="169379" y="301510"/>
                  </a:lnTo>
                  <a:lnTo>
                    <a:pt x="169379" y="301244"/>
                  </a:lnTo>
                  <a:close/>
                </a:path>
                <a:path w="574675" h="1034414">
                  <a:moveTo>
                    <a:pt x="169481" y="320713"/>
                  </a:moveTo>
                  <a:lnTo>
                    <a:pt x="168960" y="320294"/>
                  </a:lnTo>
                  <a:lnTo>
                    <a:pt x="169037" y="321919"/>
                  </a:lnTo>
                  <a:lnTo>
                    <a:pt x="169481" y="320713"/>
                  </a:lnTo>
                  <a:close/>
                </a:path>
                <a:path w="574675" h="1034414">
                  <a:moveTo>
                    <a:pt x="175933" y="337451"/>
                  </a:moveTo>
                  <a:lnTo>
                    <a:pt x="175882" y="336804"/>
                  </a:lnTo>
                  <a:lnTo>
                    <a:pt x="175793" y="339178"/>
                  </a:lnTo>
                  <a:lnTo>
                    <a:pt x="175933" y="338226"/>
                  </a:lnTo>
                  <a:lnTo>
                    <a:pt x="175933" y="337451"/>
                  </a:lnTo>
                  <a:close/>
                </a:path>
                <a:path w="574675" h="1034414">
                  <a:moveTo>
                    <a:pt x="177990" y="341134"/>
                  </a:moveTo>
                  <a:lnTo>
                    <a:pt x="177901" y="338074"/>
                  </a:lnTo>
                  <a:lnTo>
                    <a:pt x="177482" y="340614"/>
                  </a:lnTo>
                  <a:lnTo>
                    <a:pt x="177990" y="341134"/>
                  </a:lnTo>
                  <a:close/>
                </a:path>
                <a:path w="574675" h="1034414">
                  <a:moveTo>
                    <a:pt x="178625" y="341769"/>
                  </a:moveTo>
                  <a:lnTo>
                    <a:pt x="177990" y="341134"/>
                  </a:lnTo>
                  <a:lnTo>
                    <a:pt x="178015" y="341947"/>
                  </a:lnTo>
                  <a:lnTo>
                    <a:pt x="178625" y="341769"/>
                  </a:lnTo>
                  <a:close/>
                </a:path>
                <a:path w="574675" h="1034414">
                  <a:moveTo>
                    <a:pt x="179108" y="247929"/>
                  </a:moveTo>
                  <a:lnTo>
                    <a:pt x="178638" y="248513"/>
                  </a:lnTo>
                  <a:lnTo>
                    <a:pt x="178295" y="249135"/>
                  </a:lnTo>
                  <a:lnTo>
                    <a:pt x="178435" y="249605"/>
                  </a:lnTo>
                  <a:lnTo>
                    <a:pt x="178676" y="248983"/>
                  </a:lnTo>
                  <a:lnTo>
                    <a:pt x="178892" y="248488"/>
                  </a:lnTo>
                  <a:lnTo>
                    <a:pt x="179108" y="247929"/>
                  </a:lnTo>
                  <a:close/>
                </a:path>
                <a:path w="574675" h="1034414">
                  <a:moveTo>
                    <a:pt x="180479" y="371094"/>
                  </a:moveTo>
                  <a:lnTo>
                    <a:pt x="180136" y="370509"/>
                  </a:lnTo>
                  <a:lnTo>
                    <a:pt x="179616" y="369824"/>
                  </a:lnTo>
                  <a:lnTo>
                    <a:pt x="180251" y="371157"/>
                  </a:lnTo>
                  <a:lnTo>
                    <a:pt x="180479" y="371094"/>
                  </a:lnTo>
                  <a:close/>
                </a:path>
                <a:path w="574675" h="1034414">
                  <a:moveTo>
                    <a:pt x="184391" y="369735"/>
                  </a:moveTo>
                  <a:lnTo>
                    <a:pt x="184048" y="369316"/>
                  </a:lnTo>
                  <a:lnTo>
                    <a:pt x="183743" y="369824"/>
                  </a:lnTo>
                  <a:lnTo>
                    <a:pt x="184365" y="369824"/>
                  </a:lnTo>
                  <a:close/>
                </a:path>
                <a:path w="574675" h="1034414">
                  <a:moveTo>
                    <a:pt x="184835" y="230124"/>
                  </a:moveTo>
                  <a:lnTo>
                    <a:pt x="184823" y="229971"/>
                  </a:lnTo>
                  <a:lnTo>
                    <a:pt x="183578" y="227584"/>
                  </a:lnTo>
                  <a:lnTo>
                    <a:pt x="183108" y="232664"/>
                  </a:lnTo>
                  <a:lnTo>
                    <a:pt x="184835" y="230124"/>
                  </a:lnTo>
                  <a:close/>
                </a:path>
                <a:path w="574675" h="1034414">
                  <a:moveTo>
                    <a:pt x="185229" y="382524"/>
                  </a:moveTo>
                  <a:lnTo>
                    <a:pt x="183045" y="378714"/>
                  </a:lnTo>
                  <a:lnTo>
                    <a:pt x="182651" y="377444"/>
                  </a:lnTo>
                  <a:lnTo>
                    <a:pt x="181432" y="373634"/>
                  </a:lnTo>
                  <a:lnTo>
                    <a:pt x="180251" y="371157"/>
                  </a:lnTo>
                  <a:lnTo>
                    <a:pt x="175729" y="372364"/>
                  </a:lnTo>
                  <a:lnTo>
                    <a:pt x="180098" y="381254"/>
                  </a:lnTo>
                  <a:lnTo>
                    <a:pt x="181457" y="378002"/>
                  </a:lnTo>
                  <a:lnTo>
                    <a:pt x="185229" y="382524"/>
                  </a:lnTo>
                  <a:close/>
                </a:path>
                <a:path w="574675" h="1034414">
                  <a:moveTo>
                    <a:pt x="188366" y="963536"/>
                  </a:moveTo>
                  <a:lnTo>
                    <a:pt x="188150" y="962914"/>
                  </a:lnTo>
                  <a:lnTo>
                    <a:pt x="187401" y="962914"/>
                  </a:lnTo>
                  <a:lnTo>
                    <a:pt x="187833" y="963383"/>
                  </a:lnTo>
                  <a:lnTo>
                    <a:pt x="188366" y="963536"/>
                  </a:lnTo>
                  <a:close/>
                </a:path>
                <a:path w="574675" h="1034414">
                  <a:moveTo>
                    <a:pt x="192570" y="284734"/>
                  </a:moveTo>
                  <a:lnTo>
                    <a:pt x="192430" y="286004"/>
                  </a:lnTo>
                  <a:lnTo>
                    <a:pt x="192570" y="284734"/>
                  </a:lnTo>
                  <a:close/>
                </a:path>
                <a:path w="574675" h="1034414">
                  <a:moveTo>
                    <a:pt x="193929" y="330454"/>
                  </a:moveTo>
                  <a:lnTo>
                    <a:pt x="193573" y="330454"/>
                  </a:lnTo>
                  <a:lnTo>
                    <a:pt x="193675" y="330809"/>
                  </a:lnTo>
                  <a:lnTo>
                    <a:pt x="193929" y="330454"/>
                  </a:lnTo>
                  <a:close/>
                </a:path>
                <a:path w="574675" h="1034414">
                  <a:moveTo>
                    <a:pt x="195199" y="332994"/>
                  </a:moveTo>
                  <a:lnTo>
                    <a:pt x="194678" y="330454"/>
                  </a:lnTo>
                  <a:lnTo>
                    <a:pt x="195186" y="327914"/>
                  </a:lnTo>
                  <a:lnTo>
                    <a:pt x="193128" y="327914"/>
                  </a:lnTo>
                  <a:lnTo>
                    <a:pt x="193357" y="329184"/>
                  </a:lnTo>
                  <a:lnTo>
                    <a:pt x="193611" y="329184"/>
                  </a:lnTo>
                  <a:lnTo>
                    <a:pt x="193929" y="330454"/>
                  </a:lnTo>
                  <a:lnTo>
                    <a:pt x="194678" y="331724"/>
                  </a:lnTo>
                  <a:lnTo>
                    <a:pt x="195199" y="332994"/>
                  </a:lnTo>
                  <a:close/>
                </a:path>
                <a:path w="574675" h="1034414">
                  <a:moveTo>
                    <a:pt x="196316" y="335813"/>
                  </a:moveTo>
                  <a:lnTo>
                    <a:pt x="195884" y="334289"/>
                  </a:lnTo>
                  <a:lnTo>
                    <a:pt x="195199" y="332638"/>
                  </a:lnTo>
                  <a:lnTo>
                    <a:pt x="195249" y="332968"/>
                  </a:lnTo>
                  <a:lnTo>
                    <a:pt x="195326" y="333298"/>
                  </a:lnTo>
                  <a:lnTo>
                    <a:pt x="195440" y="333603"/>
                  </a:lnTo>
                  <a:lnTo>
                    <a:pt x="196316" y="335813"/>
                  </a:lnTo>
                  <a:close/>
                </a:path>
                <a:path w="574675" h="1034414">
                  <a:moveTo>
                    <a:pt x="201612" y="426313"/>
                  </a:moveTo>
                  <a:lnTo>
                    <a:pt x="201371" y="426491"/>
                  </a:lnTo>
                  <a:lnTo>
                    <a:pt x="201193" y="426923"/>
                  </a:lnTo>
                  <a:lnTo>
                    <a:pt x="201129" y="428078"/>
                  </a:lnTo>
                  <a:lnTo>
                    <a:pt x="201460" y="427583"/>
                  </a:lnTo>
                  <a:lnTo>
                    <a:pt x="201549" y="426961"/>
                  </a:lnTo>
                  <a:lnTo>
                    <a:pt x="201612" y="426313"/>
                  </a:lnTo>
                  <a:close/>
                </a:path>
                <a:path w="574675" h="1034414">
                  <a:moveTo>
                    <a:pt x="206298" y="215925"/>
                  </a:moveTo>
                  <a:lnTo>
                    <a:pt x="205473" y="217551"/>
                  </a:lnTo>
                  <a:lnTo>
                    <a:pt x="204419" y="219430"/>
                  </a:lnTo>
                  <a:lnTo>
                    <a:pt x="204177" y="221284"/>
                  </a:lnTo>
                  <a:lnTo>
                    <a:pt x="205511" y="219430"/>
                  </a:lnTo>
                  <a:lnTo>
                    <a:pt x="206057" y="217678"/>
                  </a:lnTo>
                  <a:lnTo>
                    <a:pt x="206298" y="215925"/>
                  </a:lnTo>
                  <a:close/>
                </a:path>
                <a:path w="574675" h="1034414">
                  <a:moveTo>
                    <a:pt x="206629" y="173583"/>
                  </a:moveTo>
                  <a:lnTo>
                    <a:pt x="205803" y="175590"/>
                  </a:lnTo>
                  <a:lnTo>
                    <a:pt x="205003" y="177634"/>
                  </a:lnTo>
                  <a:lnTo>
                    <a:pt x="204330" y="179730"/>
                  </a:lnTo>
                  <a:lnTo>
                    <a:pt x="205447" y="176695"/>
                  </a:lnTo>
                  <a:lnTo>
                    <a:pt x="206108" y="175234"/>
                  </a:lnTo>
                  <a:lnTo>
                    <a:pt x="206629" y="173583"/>
                  </a:lnTo>
                  <a:close/>
                </a:path>
                <a:path w="574675" h="1034414">
                  <a:moveTo>
                    <a:pt x="206997" y="180936"/>
                  </a:moveTo>
                  <a:lnTo>
                    <a:pt x="202438" y="185674"/>
                  </a:lnTo>
                  <a:lnTo>
                    <a:pt x="202793" y="190588"/>
                  </a:lnTo>
                  <a:lnTo>
                    <a:pt x="206997" y="180936"/>
                  </a:lnTo>
                  <a:close/>
                </a:path>
                <a:path w="574675" h="1034414">
                  <a:moveTo>
                    <a:pt x="207810" y="180086"/>
                  </a:moveTo>
                  <a:lnTo>
                    <a:pt x="207683" y="179324"/>
                  </a:lnTo>
                  <a:lnTo>
                    <a:pt x="206997" y="180936"/>
                  </a:lnTo>
                  <a:lnTo>
                    <a:pt x="207810" y="180086"/>
                  </a:lnTo>
                  <a:close/>
                </a:path>
                <a:path w="574675" h="1034414">
                  <a:moveTo>
                    <a:pt x="210007" y="389255"/>
                  </a:moveTo>
                  <a:lnTo>
                    <a:pt x="209486" y="385064"/>
                  </a:lnTo>
                  <a:lnTo>
                    <a:pt x="207352" y="385673"/>
                  </a:lnTo>
                  <a:lnTo>
                    <a:pt x="210007" y="389255"/>
                  </a:lnTo>
                  <a:close/>
                </a:path>
                <a:path w="574675" h="1034414">
                  <a:moveTo>
                    <a:pt x="227749" y="986878"/>
                  </a:moveTo>
                  <a:lnTo>
                    <a:pt x="227393" y="986650"/>
                  </a:lnTo>
                  <a:lnTo>
                    <a:pt x="227241" y="986802"/>
                  </a:lnTo>
                  <a:lnTo>
                    <a:pt x="227228" y="986942"/>
                  </a:lnTo>
                  <a:lnTo>
                    <a:pt x="227126" y="987094"/>
                  </a:lnTo>
                  <a:lnTo>
                    <a:pt x="227558" y="987018"/>
                  </a:lnTo>
                  <a:lnTo>
                    <a:pt x="227749" y="986878"/>
                  </a:lnTo>
                  <a:close/>
                </a:path>
                <a:path w="574675" h="1034414">
                  <a:moveTo>
                    <a:pt x="230873" y="351218"/>
                  </a:moveTo>
                  <a:lnTo>
                    <a:pt x="230530" y="351015"/>
                  </a:lnTo>
                  <a:lnTo>
                    <a:pt x="230339" y="350901"/>
                  </a:lnTo>
                  <a:lnTo>
                    <a:pt x="230073" y="350774"/>
                  </a:lnTo>
                  <a:lnTo>
                    <a:pt x="230873" y="351218"/>
                  </a:lnTo>
                  <a:close/>
                </a:path>
                <a:path w="574675" h="1034414">
                  <a:moveTo>
                    <a:pt x="233641" y="467296"/>
                  </a:moveTo>
                  <a:lnTo>
                    <a:pt x="232968" y="466204"/>
                  </a:lnTo>
                  <a:lnTo>
                    <a:pt x="233591" y="467588"/>
                  </a:lnTo>
                  <a:lnTo>
                    <a:pt x="233641" y="467296"/>
                  </a:lnTo>
                  <a:close/>
                </a:path>
                <a:path w="574675" h="1034414">
                  <a:moveTo>
                    <a:pt x="239014" y="348411"/>
                  </a:moveTo>
                  <a:lnTo>
                    <a:pt x="232219" y="344741"/>
                  </a:lnTo>
                  <a:lnTo>
                    <a:pt x="232930" y="346659"/>
                  </a:lnTo>
                  <a:lnTo>
                    <a:pt x="230060" y="347433"/>
                  </a:lnTo>
                  <a:lnTo>
                    <a:pt x="227736" y="348361"/>
                  </a:lnTo>
                  <a:lnTo>
                    <a:pt x="230060" y="350735"/>
                  </a:lnTo>
                  <a:lnTo>
                    <a:pt x="229476" y="349262"/>
                  </a:lnTo>
                  <a:lnTo>
                    <a:pt x="239014" y="348411"/>
                  </a:lnTo>
                  <a:close/>
                </a:path>
                <a:path w="574675" h="1034414">
                  <a:moveTo>
                    <a:pt x="241249" y="1016254"/>
                  </a:moveTo>
                  <a:lnTo>
                    <a:pt x="240957" y="1016254"/>
                  </a:lnTo>
                  <a:lnTo>
                    <a:pt x="240322" y="1017524"/>
                  </a:lnTo>
                  <a:lnTo>
                    <a:pt x="241249" y="1016254"/>
                  </a:lnTo>
                  <a:close/>
                </a:path>
                <a:path w="574675" h="1034414">
                  <a:moveTo>
                    <a:pt x="245846" y="125171"/>
                  </a:moveTo>
                  <a:lnTo>
                    <a:pt x="245211" y="124358"/>
                  </a:lnTo>
                  <a:lnTo>
                    <a:pt x="242925" y="127469"/>
                  </a:lnTo>
                  <a:lnTo>
                    <a:pt x="245846" y="125171"/>
                  </a:lnTo>
                  <a:close/>
                </a:path>
                <a:path w="574675" h="1034414">
                  <a:moveTo>
                    <a:pt x="246900" y="126504"/>
                  </a:moveTo>
                  <a:lnTo>
                    <a:pt x="245973" y="125069"/>
                  </a:lnTo>
                  <a:lnTo>
                    <a:pt x="245846" y="125171"/>
                  </a:lnTo>
                  <a:lnTo>
                    <a:pt x="246900" y="126504"/>
                  </a:lnTo>
                  <a:close/>
                </a:path>
                <a:path w="574675" h="1034414">
                  <a:moveTo>
                    <a:pt x="248399" y="1001014"/>
                  </a:moveTo>
                  <a:lnTo>
                    <a:pt x="246646" y="999744"/>
                  </a:lnTo>
                  <a:lnTo>
                    <a:pt x="245465" y="999744"/>
                  </a:lnTo>
                  <a:lnTo>
                    <a:pt x="245465" y="1000099"/>
                  </a:lnTo>
                  <a:lnTo>
                    <a:pt x="248399" y="1001014"/>
                  </a:lnTo>
                  <a:close/>
                </a:path>
                <a:path w="574675" h="1034414">
                  <a:moveTo>
                    <a:pt x="251637" y="452259"/>
                  </a:moveTo>
                  <a:lnTo>
                    <a:pt x="251142" y="451612"/>
                  </a:lnTo>
                  <a:lnTo>
                    <a:pt x="251637" y="452259"/>
                  </a:lnTo>
                  <a:close/>
                </a:path>
                <a:path w="574675" h="1034414">
                  <a:moveTo>
                    <a:pt x="255308" y="1007364"/>
                  </a:moveTo>
                  <a:lnTo>
                    <a:pt x="254850" y="1006932"/>
                  </a:lnTo>
                  <a:lnTo>
                    <a:pt x="254850" y="1007364"/>
                  </a:lnTo>
                  <a:lnTo>
                    <a:pt x="255308" y="1007364"/>
                  </a:lnTo>
                  <a:close/>
                </a:path>
                <a:path w="574675" h="1034414">
                  <a:moveTo>
                    <a:pt x="256209" y="457923"/>
                  </a:moveTo>
                  <a:lnTo>
                    <a:pt x="254901" y="456374"/>
                  </a:lnTo>
                  <a:lnTo>
                    <a:pt x="253403" y="454152"/>
                  </a:lnTo>
                  <a:lnTo>
                    <a:pt x="251637" y="452259"/>
                  </a:lnTo>
                  <a:lnTo>
                    <a:pt x="253161" y="454126"/>
                  </a:lnTo>
                  <a:lnTo>
                    <a:pt x="254546" y="456184"/>
                  </a:lnTo>
                  <a:lnTo>
                    <a:pt x="256209" y="457923"/>
                  </a:lnTo>
                  <a:close/>
                </a:path>
                <a:path w="574675" h="1034414">
                  <a:moveTo>
                    <a:pt x="259562" y="1006094"/>
                  </a:moveTo>
                  <a:lnTo>
                    <a:pt x="255460" y="1002284"/>
                  </a:lnTo>
                  <a:lnTo>
                    <a:pt x="251294" y="1003554"/>
                  </a:lnTo>
                  <a:lnTo>
                    <a:pt x="254850" y="1006932"/>
                  </a:lnTo>
                  <a:lnTo>
                    <a:pt x="254863" y="1006094"/>
                  </a:lnTo>
                  <a:lnTo>
                    <a:pt x="259562" y="1006094"/>
                  </a:lnTo>
                  <a:close/>
                </a:path>
                <a:path w="574675" h="1034414">
                  <a:moveTo>
                    <a:pt x="263220" y="493725"/>
                  </a:moveTo>
                  <a:lnTo>
                    <a:pt x="260807" y="492544"/>
                  </a:lnTo>
                  <a:lnTo>
                    <a:pt x="257987" y="495198"/>
                  </a:lnTo>
                  <a:lnTo>
                    <a:pt x="262178" y="497027"/>
                  </a:lnTo>
                  <a:lnTo>
                    <a:pt x="263220" y="493725"/>
                  </a:lnTo>
                  <a:close/>
                </a:path>
                <a:path w="574675" h="1034414">
                  <a:moveTo>
                    <a:pt x="266801" y="388073"/>
                  </a:moveTo>
                  <a:lnTo>
                    <a:pt x="266014" y="387604"/>
                  </a:lnTo>
                  <a:lnTo>
                    <a:pt x="266725" y="388366"/>
                  </a:lnTo>
                  <a:lnTo>
                    <a:pt x="266801" y="388073"/>
                  </a:lnTo>
                  <a:close/>
                </a:path>
                <a:path w="574675" h="1034414">
                  <a:moveTo>
                    <a:pt x="268414" y="390144"/>
                  </a:moveTo>
                  <a:lnTo>
                    <a:pt x="266725" y="388366"/>
                  </a:lnTo>
                  <a:lnTo>
                    <a:pt x="266217" y="390144"/>
                  </a:lnTo>
                  <a:lnTo>
                    <a:pt x="267855" y="391414"/>
                  </a:lnTo>
                  <a:lnTo>
                    <a:pt x="268414" y="390144"/>
                  </a:lnTo>
                  <a:close/>
                </a:path>
                <a:path w="574675" h="1034414">
                  <a:moveTo>
                    <a:pt x="273900" y="1013714"/>
                  </a:moveTo>
                  <a:lnTo>
                    <a:pt x="271399" y="1009904"/>
                  </a:lnTo>
                  <a:lnTo>
                    <a:pt x="268478" y="1011174"/>
                  </a:lnTo>
                  <a:lnTo>
                    <a:pt x="267855" y="1011174"/>
                  </a:lnTo>
                  <a:lnTo>
                    <a:pt x="273900" y="1013714"/>
                  </a:lnTo>
                  <a:close/>
                </a:path>
                <a:path w="574675" h="1034414">
                  <a:moveTo>
                    <a:pt x="275386" y="476313"/>
                  </a:moveTo>
                  <a:lnTo>
                    <a:pt x="272402" y="472147"/>
                  </a:lnTo>
                  <a:lnTo>
                    <a:pt x="272732" y="473786"/>
                  </a:lnTo>
                  <a:lnTo>
                    <a:pt x="273418" y="475132"/>
                  </a:lnTo>
                  <a:lnTo>
                    <a:pt x="274281" y="476364"/>
                  </a:lnTo>
                  <a:lnTo>
                    <a:pt x="274637" y="476377"/>
                  </a:lnTo>
                  <a:lnTo>
                    <a:pt x="275031" y="476465"/>
                  </a:lnTo>
                  <a:lnTo>
                    <a:pt x="275386" y="476313"/>
                  </a:lnTo>
                  <a:close/>
                </a:path>
                <a:path w="574675" h="1034414">
                  <a:moveTo>
                    <a:pt x="286385" y="1021334"/>
                  </a:moveTo>
                  <a:lnTo>
                    <a:pt x="277482" y="1013714"/>
                  </a:lnTo>
                  <a:lnTo>
                    <a:pt x="273900" y="1013714"/>
                  </a:lnTo>
                  <a:lnTo>
                    <a:pt x="269189" y="1013714"/>
                  </a:lnTo>
                  <a:lnTo>
                    <a:pt x="267855" y="1011174"/>
                  </a:lnTo>
                  <a:lnTo>
                    <a:pt x="265506" y="1011174"/>
                  </a:lnTo>
                  <a:lnTo>
                    <a:pt x="265468" y="1009904"/>
                  </a:lnTo>
                  <a:lnTo>
                    <a:pt x="264845" y="1008634"/>
                  </a:lnTo>
                  <a:lnTo>
                    <a:pt x="263690" y="1007364"/>
                  </a:lnTo>
                  <a:lnTo>
                    <a:pt x="255308" y="1007364"/>
                  </a:lnTo>
                  <a:lnTo>
                    <a:pt x="256654" y="1008634"/>
                  </a:lnTo>
                  <a:lnTo>
                    <a:pt x="250698" y="1007364"/>
                  </a:lnTo>
                  <a:lnTo>
                    <a:pt x="248348" y="1003554"/>
                  </a:lnTo>
                  <a:lnTo>
                    <a:pt x="250101" y="1002284"/>
                  </a:lnTo>
                  <a:lnTo>
                    <a:pt x="245427" y="1002284"/>
                  </a:lnTo>
                  <a:lnTo>
                    <a:pt x="245465" y="1000099"/>
                  </a:lnTo>
                  <a:lnTo>
                    <a:pt x="244322" y="999744"/>
                  </a:lnTo>
                  <a:lnTo>
                    <a:pt x="240880" y="997204"/>
                  </a:lnTo>
                  <a:lnTo>
                    <a:pt x="239166" y="995934"/>
                  </a:lnTo>
                  <a:lnTo>
                    <a:pt x="236143" y="997204"/>
                  </a:lnTo>
                  <a:lnTo>
                    <a:pt x="234035" y="993394"/>
                  </a:lnTo>
                  <a:lnTo>
                    <a:pt x="224409" y="992124"/>
                  </a:lnTo>
                  <a:lnTo>
                    <a:pt x="227126" y="988314"/>
                  </a:lnTo>
                  <a:lnTo>
                    <a:pt x="225539" y="988314"/>
                  </a:lnTo>
                  <a:lnTo>
                    <a:pt x="219443" y="987044"/>
                  </a:lnTo>
                  <a:lnTo>
                    <a:pt x="216293" y="985774"/>
                  </a:lnTo>
                  <a:lnTo>
                    <a:pt x="220548" y="984504"/>
                  </a:lnTo>
                  <a:lnTo>
                    <a:pt x="217728" y="983234"/>
                  </a:lnTo>
                  <a:lnTo>
                    <a:pt x="214490" y="980694"/>
                  </a:lnTo>
                  <a:lnTo>
                    <a:pt x="207708" y="975614"/>
                  </a:lnTo>
                  <a:lnTo>
                    <a:pt x="210070" y="974344"/>
                  </a:lnTo>
                  <a:lnTo>
                    <a:pt x="206730" y="974344"/>
                  </a:lnTo>
                  <a:lnTo>
                    <a:pt x="202831" y="973074"/>
                  </a:lnTo>
                  <a:lnTo>
                    <a:pt x="198716" y="970534"/>
                  </a:lnTo>
                  <a:lnTo>
                    <a:pt x="194716" y="967994"/>
                  </a:lnTo>
                  <a:lnTo>
                    <a:pt x="190538" y="964184"/>
                  </a:lnTo>
                  <a:lnTo>
                    <a:pt x="188366" y="963536"/>
                  </a:lnTo>
                  <a:lnTo>
                    <a:pt x="188595" y="964184"/>
                  </a:lnTo>
                  <a:lnTo>
                    <a:pt x="187833" y="963383"/>
                  </a:lnTo>
                  <a:lnTo>
                    <a:pt x="186296" y="962914"/>
                  </a:lnTo>
                  <a:lnTo>
                    <a:pt x="187401" y="962914"/>
                  </a:lnTo>
                  <a:lnTo>
                    <a:pt x="185039" y="960374"/>
                  </a:lnTo>
                  <a:lnTo>
                    <a:pt x="184912" y="959104"/>
                  </a:lnTo>
                  <a:lnTo>
                    <a:pt x="184785" y="957834"/>
                  </a:lnTo>
                  <a:lnTo>
                    <a:pt x="183019" y="955294"/>
                  </a:lnTo>
                  <a:lnTo>
                    <a:pt x="180009" y="959104"/>
                  </a:lnTo>
                  <a:lnTo>
                    <a:pt x="173672" y="954024"/>
                  </a:lnTo>
                  <a:lnTo>
                    <a:pt x="168910" y="954024"/>
                  </a:lnTo>
                  <a:lnTo>
                    <a:pt x="166928" y="947674"/>
                  </a:lnTo>
                  <a:lnTo>
                    <a:pt x="174764" y="952754"/>
                  </a:lnTo>
                  <a:lnTo>
                    <a:pt x="175107" y="951484"/>
                  </a:lnTo>
                  <a:lnTo>
                    <a:pt x="175768" y="948944"/>
                  </a:lnTo>
                  <a:lnTo>
                    <a:pt x="173888" y="951484"/>
                  </a:lnTo>
                  <a:lnTo>
                    <a:pt x="165811" y="943864"/>
                  </a:lnTo>
                  <a:lnTo>
                    <a:pt x="165531" y="947674"/>
                  </a:lnTo>
                  <a:lnTo>
                    <a:pt x="164261" y="943864"/>
                  </a:lnTo>
                  <a:lnTo>
                    <a:pt x="163842" y="942594"/>
                  </a:lnTo>
                  <a:lnTo>
                    <a:pt x="163449" y="943864"/>
                  </a:lnTo>
                  <a:lnTo>
                    <a:pt x="164020" y="940054"/>
                  </a:lnTo>
                  <a:lnTo>
                    <a:pt x="160007" y="943864"/>
                  </a:lnTo>
                  <a:lnTo>
                    <a:pt x="160375" y="937514"/>
                  </a:lnTo>
                  <a:lnTo>
                    <a:pt x="155486" y="937514"/>
                  </a:lnTo>
                  <a:lnTo>
                    <a:pt x="152463" y="931164"/>
                  </a:lnTo>
                  <a:lnTo>
                    <a:pt x="157454" y="933704"/>
                  </a:lnTo>
                  <a:lnTo>
                    <a:pt x="153377" y="931164"/>
                  </a:lnTo>
                  <a:lnTo>
                    <a:pt x="151333" y="929894"/>
                  </a:lnTo>
                  <a:lnTo>
                    <a:pt x="150749" y="928116"/>
                  </a:lnTo>
                  <a:lnTo>
                    <a:pt x="150736" y="929894"/>
                  </a:lnTo>
                  <a:lnTo>
                    <a:pt x="148094" y="929894"/>
                  </a:lnTo>
                  <a:lnTo>
                    <a:pt x="144653" y="927354"/>
                  </a:lnTo>
                  <a:lnTo>
                    <a:pt x="141198" y="924814"/>
                  </a:lnTo>
                  <a:lnTo>
                    <a:pt x="147281" y="924814"/>
                  </a:lnTo>
                  <a:lnTo>
                    <a:pt x="146621" y="921004"/>
                  </a:lnTo>
                  <a:lnTo>
                    <a:pt x="142062" y="918464"/>
                  </a:lnTo>
                  <a:lnTo>
                    <a:pt x="136639" y="918464"/>
                  </a:lnTo>
                  <a:lnTo>
                    <a:pt x="134073" y="914654"/>
                  </a:lnTo>
                  <a:lnTo>
                    <a:pt x="134340" y="914654"/>
                  </a:lnTo>
                  <a:lnTo>
                    <a:pt x="133985" y="913384"/>
                  </a:lnTo>
                  <a:lnTo>
                    <a:pt x="135191" y="913384"/>
                  </a:lnTo>
                  <a:lnTo>
                    <a:pt x="129019" y="910844"/>
                  </a:lnTo>
                  <a:lnTo>
                    <a:pt x="123710" y="900684"/>
                  </a:lnTo>
                  <a:lnTo>
                    <a:pt x="116649" y="898144"/>
                  </a:lnTo>
                  <a:lnTo>
                    <a:pt x="116649" y="897432"/>
                  </a:lnTo>
                  <a:lnTo>
                    <a:pt x="116014" y="899414"/>
                  </a:lnTo>
                  <a:lnTo>
                    <a:pt x="114604" y="900684"/>
                  </a:lnTo>
                  <a:lnTo>
                    <a:pt x="113372" y="900684"/>
                  </a:lnTo>
                  <a:lnTo>
                    <a:pt x="111226" y="898144"/>
                  </a:lnTo>
                  <a:lnTo>
                    <a:pt x="107569" y="898144"/>
                  </a:lnTo>
                  <a:lnTo>
                    <a:pt x="108750" y="895604"/>
                  </a:lnTo>
                  <a:lnTo>
                    <a:pt x="109982" y="896874"/>
                  </a:lnTo>
                  <a:lnTo>
                    <a:pt x="112102" y="896874"/>
                  </a:lnTo>
                  <a:lnTo>
                    <a:pt x="110578" y="895604"/>
                  </a:lnTo>
                  <a:lnTo>
                    <a:pt x="109054" y="894334"/>
                  </a:lnTo>
                  <a:lnTo>
                    <a:pt x="109639" y="891794"/>
                  </a:lnTo>
                  <a:lnTo>
                    <a:pt x="109664" y="891667"/>
                  </a:lnTo>
                  <a:lnTo>
                    <a:pt x="108546" y="890854"/>
                  </a:lnTo>
                  <a:lnTo>
                    <a:pt x="108165" y="889000"/>
                  </a:lnTo>
                  <a:lnTo>
                    <a:pt x="108165" y="890574"/>
                  </a:lnTo>
                  <a:lnTo>
                    <a:pt x="104635" y="887984"/>
                  </a:lnTo>
                  <a:lnTo>
                    <a:pt x="102908" y="886714"/>
                  </a:lnTo>
                  <a:lnTo>
                    <a:pt x="100609" y="882904"/>
                  </a:lnTo>
                  <a:lnTo>
                    <a:pt x="102095" y="880364"/>
                  </a:lnTo>
                  <a:lnTo>
                    <a:pt x="102831" y="879094"/>
                  </a:lnTo>
                  <a:lnTo>
                    <a:pt x="108165" y="890574"/>
                  </a:lnTo>
                  <a:lnTo>
                    <a:pt x="108165" y="889000"/>
                  </a:lnTo>
                  <a:lnTo>
                    <a:pt x="107175" y="884174"/>
                  </a:lnTo>
                  <a:lnTo>
                    <a:pt x="110845" y="890524"/>
                  </a:lnTo>
                  <a:lnTo>
                    <a:pt x="111594" y="887984"/>
                  </a:lnTo>
                  <a:lnTo>
                    <a:pt x="112610" y="889254"/>
                  </a:lnTo>
                  <a:lnTo>
                    <a:pt x="113728" y="889254"/>
                  </a:lnTo>
                  <a:lnTo>
                    <a:pt x="114261" y="887984"/>
                  </a:lnTo>
                  <a:lnTo>
                    <a:pt x="114808" y="886714"/>
                  </a:lnTo>
                  <a:lnTo>
                    <a:pt x="113296" y="884174"/>
                  </a:lnTo>
                  <a:lnTo>
                    <a:pt x="109550" y="877824"/>
                  </a:lnTo>
                  <a:lnTo>
                    <a:pt x="106362" y="879094"/>
                  </a:lnTo>
                  <a:lnTo>
                    <a:pt x="102730" y="872744"/>
                  </a:lnTo>
                  <a:lnTo>
                    <a:pt x="101269" y="870204"/>
                  </a:lnTo>
                  <a:lnTo>
                    <a:pt x="98361" y="868934"/>
                  </a:lnTo>
                  <a:lnTo>
                    <a:pt x="99301" y="872744"/>
                  </a:lnTo>
                  <a:lnTo>
                    <a:pt x="96380" y="871474"/>
                  </a:lnTo>
                  <a:lnTo>
                    <a:pt x="95440" y="870204"/>
                  </a:lnTo>
                  <a:lnTo>
                    <a:pt x="91643" y="865124"/>
                  </a:lnTo>
                  <a:lnTo>
                    <a:pt x="91465" y="861314"/>
                  </a:lnTo>
                  <a:lnTo>
                    <a:pt x="91490" y="854964"/>
                  </a:lnTo>
                  <a:lnTo>
                    <a:pt x="87693" y="849884"/>
                  </a:lnTo>
                  <a:lnTo>
                    <a:pt x="84239" y="848614"/>
                  </a:lnTo>
                  <a:lnTo>
                    <a:pt x="79794" y="849884"/>
                  </a:lnTo>
                  <a:lnTo>
                    <a:pt x="77838" y="842264"/>
                  </a:lnTo>
                  <a:lnTo>
                    <a:pt x="82689" y="842264"/>
                  </a:lnTo>
                  <a:lnTo>
                    <a:pt x="79438" y="838454"/>
                  </a:lnTo>
                  <a:lnTo>
                    <a:pt x="76657" y="837184"/>
                  </a:lnTo>
                  <a:lnTo>
                    <a:pt x="74269" y="835914"/>
                  </a:lnTo>
                  <a:lnTo>
                    <a:pt x="72999" y="832104"/>
                  </a:lnTo>
                  <a:lnTo>
                    <a:pt x="72834" y="831621"/>
                  </a:lnTo>
                  <a:lnTo>
                    <a:pt x="72466" y="832104"/>
                  </a:lnTo>
                  <a:lnTo>
                    <a:pt x="69964" y="827024"/>
                  </a:lnTo>
                  <a:lnTo>
                    <a:pt x="72631" y="824484"/>
                  </a:lnTo>
                  <a:lnTo>
                    <a:pt x="68351" y="818134"/>
                  </a:lnTo>
                  <a:lnTo>
                    <a:pt x="64452" y="811784"/>
                  </a:lnTo>
                  <a:lnTo>
                    <a:pt x="60591" y="805434"/>
                  </a:lnTo>
                  <a:lnTo>
                    <a:pt x="37452" y="805434"/>
                  </a:lnTo>
                  <a:lnTo>
                    <a:pt x="37274" y="805434"/>
                  </a:lnTo>
                  <a:lnTo>
                    <a:pt x="38061" y="806704"/>
                  </a:lnTo>
                  <a:lnTo>
                    <a:pt x="38989" y="807974"/>
                  </a:lnTo>
                  <a:lnTo>
                    <a:pt x="39446" y="810514"/>
                  </a:lnTo>
                  <a:lnTo>
                    <a:pt x="39700" y="811784"/>
                  </a:lnTo>
                  <a:lnTo>
                    <a:pt x="40474" y="814324"/>
                  </a:lnTo>
                  <a:lnTo>
                    <a:pt x="38747" y="815594"/>
                  </a:lnTo>
                  <a:lnTo>
                    <a:pt x="42913" y="821944"/>
                  </a:lnTo>
                  <a:lnTo>
                    <a:pt x="44335" y="825754"/>
                  </a:lnTo>
                  <a:lnTo>
                    <a:pt x="46875" y="823214"/>
                  </a:lnTo>
                  <a:lnTo>
                    <a:pt x="48450" y="828294"/>
                  </a:lnTo>
                  <a:lnTo>
                    <a:pt x="48768" y="823214"/>
                  </a:lnTo>
                  <a:lnTo>
                    <a:pt x="48158" y="823214"/>
                  </a:lnTo>
                  <a:lnTo>
                    <a:pt x="47028" y="820674"/>
                  </a:lnTo>
                  <a:lnTo>
                    <a:pt x="46723" y="820674"/>
                  </a:lnTo>
                  <a:lnTo>
                    <a:pt x="46418" y="819404"/>
                  </a:lnTo>
                  <a:lnTo>
                    <a:pt x="45923" y="818134"/>
                  </a:lnTo>
                  <a:lnTo>
                    <a:pt x="45402" y="816864"/>
                  </a:lnTo>
                  <a:lnTo>
                    <a:pt x="43903" y="814324"/>
                  </a:lnTo>
                  <a:lnTo>
                    <a:pt x="42989" y="812609"/>
                  </a:lnTo>
                  <a:lnTo>
                    <a:pt x="42989" y="818134"/>
                  </a:lnTo>
                  <a:lnTo>
                    <a:pt x="41694" y="818134"/>
                  </a:lnTo>
                  <a:lnTo>
                    <a:pt x="40297" y="816864"/>
                  </a:lnTo>
                  <a:lnTo>
                    <a:pt x="40474" y="815594"/>
                  </a:lnTo>
                  <a:lnTo>
                    <a:pt x="40894" y="814324"/>
                  </a:lnTo>
                  <a:lnTo>
                    <a:pt x="41427" y="815594"/>
                  </a:lnTo>
                  <a:lnTo>
                    <a:pt x="42075" y="816864"/>
                  </a:lnTo>
                  <a:lnTo>
                    <a:pt x="42989" y="818134"/>
                  </a:lnTo>
                  <a:lnTo>
                    <a:pt x="42989" y="812609"/>
                  </a:lnTo>
                  <a:lnTo>
                    <a:pt x="42557" y="811784"/>
                  </a:lnTo>
                  <a:lnTo>
                    <a:pt x="44958" y="813054"/>
                  </a:lnTo>
                  <a:lnTo>
                    <a:pt x="47472" y="815594"/>
                  </a:lnTo>
                  <a:lnTo>
                    <a:pt x="47625" y="819289"/>
                  </a:lnTo>
                  <a:lnTo>
                    <a:pt x="46443" y="818921"/>
                  </a:lnTo>
                  <a:lnTo>
                    <a:pt x="46837" y="819696"/>
                  </a:lnTo>
                  <a:lnTo>
                    <a:pt x="47028" y="820051"/>
                  </a:lnTo>
                  <a:lnTo>
                    <a:pt x="47244" y="820331"/>
                  </a:lnTo>
                  <a:lnTo>
                    <a:pt x="47434" y="820445"/>
                  </a:lnTo>
                  <a:lnTo>
                    <a:pt x="47650" y="820839"/>
                  </a:lnTo>
                  <a:lnTo>
                    <a:pt x="47675" y="820293"/>
                  </a:lnTo>
                  <a:lnTo>
                    <a:pt x="47675" y="819785"/>
                  </a:lnTo>
                  <a:lnTo>
                    <a:pt x="47637" y="819416"/>
                  </a:lnTo>
                  <a:lnTo>
                    <a:pt x="50139" y="820674"/>
                  </a:lnTo>
                  <a:lnTo>
                    <a:pt x="52755" y="821944"/>
                  </a:lnTo>
                  <a:lnTo>
                    <a:pt x="54051" y="821944"/>
                  </a:lnTo>
                  <a:lnTo>
                    <a:pt x="52273" y="828294"/>
                  </a:lnTo>
                  <a:lnTo>
                    <a:pt x="54686" y="838454"/>
                  </a:lnTo>
                  <a:lnTo>
                    <a:pt x="53136" y="839724"/>
                  </a:lnTo>
                  <a:lnTo>
                    <a:pt x="58115" y="847344"/>
                  </a:lnTo>
                  <a:lnTo>
                    <a:pt x="63423" y="854964"/>
                  </a:lnTo>
                  <a:lnTo>
                    <a:pt x="69075" y="861314"/>
                  </a:lnTo>
                  <a:lnTo>
                    <a:pt x="75057" y="865124"/>
                  </a:lnTo>
                  <a:lnTo>
                    <a:pt x="77241" y="867664"/>
                  </a:lnTo>
                  <a:lnTo>
                    <a:pt x="75653" y="868934"/>
                  </a:lnTo>
                  <a:lnTo>
                    <a:pt x="75539" y="870204"/>
                  </a:lnTo>
                  <a:lnTo>
                    <a:pt x="74091" y="868959"/>
                  </a:lnTo>
                  <a:lnTo>
                    <a:pt x="76327" y="871474"/>
                  </a:lnTo>
                  <a:lnTo>
                    <a:pt x="82461" y="881634"/>
                  </a:lnTo>
                  <a:lnTo>
                    <a:pt x="86410" y="880364"/>
                  </a:lnTo>
                  <a:lnTo>
                    <a:pt x="86918" y="884174"/>
                  </a:lnTo>
                  <a:lnTo>
                    <a:pt x="85039" y="884174"/>
                  </a:lnTo>
                  <a:lnTo>
                    <a:pt x="87680" y="887984"/>
                  </a:lnTo>
                  <a:lnTo>
                    <a:pt x="109562" y="912114"/>
                  </a:lnTo>
                  <a:lnTo>
                    <a:pt x="114833" y="917194"/>
                  </a:lnTo>
                  <a:lnTo>
                    <a:pt x="119659" y="922274"/>
                  </a:lnTo>
                  <a:lnTo>
                    <a:pt x="123012" y="928484"/>
                  </a:lnTo>
                  <a:lnTo>
                    <a:pt x="122682" y="927354"/>
                  </a:lnTo>
                  <a:lnTo>
                    <a:pt x="122936" y="927354"/>
                  </a:lnTo>
                  <a:lnTo>
                    <a:pt x="136194" y="942594"/>
                  </a:lnTo>
                  <a:lnTo>
                    <a:pt x="151460" y="955294"/>
                  </a:lnTo>
                  <a:lnTo>
                    <a:pt x="181457" y="981964"/>
                  </a:lnTo>
                  <a:lnTo>
                    <a:pt x="186728" y="988314"/>
                  </a:lnTo>
                  <a:lnTo>
                    <a:pt x="188899" y="985774"/>
                  </a:lnTo>
                  <a:lnTo>
                    <a:pt x="193687" y="987044"/>
                  </a:lnTo>
                  <a:lnTo>
                    <a:pt x="193217" y="990854"/>
                  </a:lnTo>
                  <a:lnTo>
                    <a:pt x="201663" y="992124"/>
                  </a:lnTo>
                  <a:lnTo>
                    <a:pt x="208165" y="995934"/>
                  </a:lnTo>
                  <a:lnTo>
                    <a:pt x="213372" y="1002284"/>
                  </a:lnTo>
                  <a:lnTo>
                    <a:pt x="219392" y="1007364"/>
                  </a:lnTo>
                  <a:lnTo>
                    <a:pt x="228307" y="1011174"/>
                  </a:lnTo>
                  <a:lnTo>
                    <a:pt x="227774" y="1008634"/>
                  </a:lnTo>
                  <a:lnTo>
                    <a:pt x="231952" y="1011174"/>
                  </a:lnTo>
                  <a:lnTo>
                    <a:pt x="242163" y="1014984"/>
                  </a:lnTo>
                  <a:lnTo>
                    <a:pt x="241249" y="1016254"/>
                  </a:lnTo>
                  <a:lnTo>
                    <a:pt x="242798" y="1016254"/>
                  </a:lnTo>
                  <a:lnTo>
                    <a:pt x="244043" y="1017524"/>
                  </a:lnTo>
                  <a:lnTo>
                    <a:pt x="243433" y="1018794"/>
                  </a:lnTo>
                  <a:lnTo>
                    <a:pt x="255689" y="1021334"/>
                  </a:lnTo>
                  <a:lnTo>
                    <a:pt x="258635" y="1025144"/>
                  </a:lnTo>
                  <a:lnTo>
                    <a:pt x="258191" y="1027684"/>
                  </a:lnTo>
                  <a:lnTo>
                    <a:pt x="258635" y="1030224"/>
                  </a:lnTo>
                  <a:lnTo>
                    <a:pt x="264198" y="1032764"/>
                  </a:lnTo>
                  <a:lnTo>
                    <a:pt x="269278" y="1034034"/>
                  </a:lnTo>
                  <a:lnTo>
                    <a:pt x="279628" y="1034034"/>
                  </a:lnTo>
                  <a:lnTo>
                    <a:pt x="278231" y="1032764"/>
                  </a:lnTo>
                  <a:lnTo>
                    <a:pt x="276352" y="1031494"/>
                  </a:lnTo>
                  <a:lnTo>
                    <a:pt x="273735" y="1030224"/>
                  </a:lnTo>
                  <a:lnTo>
                    <a:pt x="274231" y="1027684"/>
                  </a:lnTo>
                  <a:lnTo>
                    <a:pt x="278587" y="1028890"/>
                  </a:lnTo>
                  <a:lnTo>
                    <a:pt x="278244" y="1029423"/>
                  </a:lnTo>
                  <a:lnTo>
                    <a:pt x="278041" y="1029944"/>
                  </a:lnTo>
                  <a:lnTo>
                    <a:pt x="279755" y="1028687"/>
                  </a:lnTo>
                  <a:lnTo>
                    <a:pt x="279120" y="1028547"/>
                  </a:lnTo>
                  <a:lnTo>
                    <a:pt x="279704" y="1027684"/>
                  </a:lnTo>
                  <a:lnTo>
                    <a:pt x="281444" y="1025144"/>
                  </a:lnTo>
                  <a:lnTo>
                    <a:pt x="286385" y="1021334"/>
                  </a:lnTo>
                  <a:close/>
                </a:path>
                <a:path w="574675" h="1034414">
                  <a:moveTo>
                    <a:pt x="318211" y="407238"/>
                  </a:moveTo>
                  <a:lnTo>
                    <a:pt x="316141" y="405384"/>
                  </a:lnTo>
                  <a:lnTo>
                    <a:pt x="313880" y="405384"/>
                  </a:lnTo>
                  <a:lnTo>
                    <a:pt x="318211" y="407238"/>
                  </a:lnTo>
                  <a:close/>
                </a:path>
                <a:path w="574675" h="1034414">
                  <a:moveTo>
                    <a:pt x="319786" y="62839"/>
                  </a:moveTo>
                  <a:lnTo>
                    <a:pt x="319468" y="62509"/>
                  </a:lnTo>
                  <a:lnTo>
                    <a:pt x="319100" y="62293"/>
                  </a:lnTo>
                  <a:lnTo>
                    <a:pt x="318770" y="62204"/>
                  </a:lnTo>
                  <a:lnTo>
                    <a:pt x="318973" y="62534"/>
                  </a:lnTo>
                  <a:lnTo>
                    <a:pt x="319341" y="62725"/>
                  </a:lnTo>
                  <a:lnTo>
                    <a:pt x="319786" y="62839"/>
                  </a:lnTo>
                  <a:close/>
                </a:path>
                <a:path w="574675" h="1034414">
                  <a:moveTo>
                    <a:pt x="328104" y="415544"/>
                  </a:moveTo>
                  <a:lnTo>
                    <a:pt x="325513" y="411734"/>
                  </a:lnTo>
                  <a:lnTo>
                    <a:pt x="322033" y="407924"/>
                  </a:lnTo>
                  <a:lnTo>
                    <a:pt x="318566" y="404114"/>
                  </a:lnTo>
                  <a:lnTo>
                    <a:pt x="315480" y="404114"/>
                  </a:lnTo>
                  <a:lnTo>
                    <a:pt x="316928" y="405384"/>
                  </a:lnTo>
                  <a:lnTo>
                    <a:pt x="319138" y="405384"/>
                  </a:lnTo>
                  <a:lnTo>
                    <a:pt x="319798" y="407924"/>
                  </a:lnTo>
                  <a:lnTo>
                    <a:pt x="318211" y="407238"/>
                  </a:lnTo>
                  <a:lnTo>
                    <a:pt x="323215" y="411734"/>
                  </a:lnTo>
                  <a:lnTo>
                    <a:pt x="328104" y="415544"/>
                  </a:lnTo>
                  <a:close/>
                </a:path>
                <a:path w="574675" h="1034414">
                  <a:moveTo>
                    <a:pt x="332498" y="63754"/>
                  </a:moveTo>
                  <a:lnTo>
                    <a:pt x="331965" y="63347"/>
                  </a:lnTo>
                  <a:lnTo>
                    <a:pt x="331635" y="64122"/>
                  </a:lnTo>
                  <a:lnTo>
                    <a:pt x="332498" y="63754"/>
                  </a:lnTo>
                  <a:close/>
                </a:path>
                <a:path w="574675" h="1034414">
                  <a:moveTo>
                    <a:pt x="334987" y="61214"/>
                  </a:moveTo>
                  <a:lnTo>
                    <a:pt x="333273" y="63474"/>
                  </a:lnTo>
                  <a:lnTo>
                    <a:pt x="334352" y="62484"/>
                  </a:lnTo>
                  <a:lnTo>
                    <a:pt x="334987" y="61214"/>
                  </a:lnTo>
                  <a:close/>
                </a:path>
                <a:path w="574675" h="1034414">
                  <a:moveTo>
                    <a:pt x="337413" y="428091"/>
                  </a:moveTo>
                  <a:lnTo>
                    <a:pt x="335838" y="423926"/>
                  </a:lnTo>
                  <a:lnTo>
                    <a:pt x="333032" y="422694"/>
                  </a:lnTo>
                  <a:lnTo>
                    <a:pt x="334784" y="425653"/>
                  </a:lnTo>
                  <a:lnTo>
                    <a:pt x="335635" y="429171"/>
                  </a:lnTo>
                  <a:lnTo>
                    <a:pt x="336969" y="430364"/>
                  </a:lnTo>
                  <a:lnTo>
                    <a:pt x="337413" y="428091"/>
                  </a:lnTo>
                  <a:close/>
                </a:path>
                <a:path w="574675" h="1034414">
                  <a:moveTo>
                    <a:pt x="349770" y="472071"/>
                  </a:moveTo>
                  <a:lnTo>
                    <a:pt x="348259" y="471424"/>
                  </a:lnTo>
                  <a:lnTo>
                    <a:pt x="348805" y="473557"/>
                  </a:lnTo>
                  <a:lnTo>
                    <a:pt x="349770" y="472071"/>
                  </a:lnTo>
                  <a:close/>
                </a:path>
                <a:path w="574675" h="1034414">
                  <a:moveTo>
                    <a:pt x="352602" y="472694"/>
                  </a:moveTo>
                  <a:lnTo>
                    <a:pt x="351815" y="468884"/>
                  </a:lnTo>
                  <a:lnTo>
                    <a:pt x="349770" y="472071"/>
                  </a:lnTo>
                  <a:lnTo>
                    <a:pt x="351256" y="472694"/>
                  </a:lnTo>
                  <a:lnTo>
                    <a:pt x="350024" y="475234"/>
                  </a:lnTo>
                  <a:lnTo>
                    <a:pt x="352602" y="472694"/>
                  </a:lnTo>
                  <a:close/>
                </a:path>
                <a:path w="574675" h="1034414">
                  <a:moveTo>
                    <a:pt x="358927" y="41097"/>
                  </a:moveTo>
                  <a:lnTo>
                    <a:pt x="357149" y="43421"/>
                  </a:lnTo>
                  <a:lnTo>
                    <a:pt x="358444" y="42849"/>
                  </a:lnTo>
                  <a:lnTo>
                    <a:pt x="358660" y="42341"/>
                  </a:lnTo>
                  <a:lnTo>
                    <a:pt x="358813" y="41744"/>
                  </a:lnTo>
                  <a:lnTo>
                    <a:pt x="358927" y="41097"/>
                  </a:lnTo>
                  <a:close/>
                </a:path>
                <a:path w="574675" h="1034414">
                  <a:moveTo>
                    <a:pt x="371043" y="52768"/>
                  </a:moveTo>
                  <a:lnTo>
                    <a:pt x="370916" y="52628"/>
                  </a:lnTo>
                  <a:lnTo>
                    <a:pt x="370408" y="52552"/>
                  </a:lnTo>
                  <a:lnTo>
                    <a:pt x="369785" y="52501"/>
                  </a:lnTo>
                  <a:lnTo>
                    <a:pt x="370027" y="52679"/>
                  </a:lnTo>
                  <a:lnTo>
                    <a:pt x="370420" y="52806"/>
                  </a:lnTo>
                  <a:lnTo>
                    <a:pt x="371043" y="52768"/>
                  </a:lnTo>
                  <a:close/>
                </a:path>
                <a:path w="574675" h="1034414">
                  <a:moveTo>
                    <a:pt x="373405" y="38354"/>
                  </a:moveTo>
                  <a:lnTo>
                    <a:pt x="373367" y="37084"/>
                  </a:lnTo>
                  <a:lnTo>
                    <a:pt x="373380" y="38354"/>
                  </a:lnTo>
                  <a:close/>
                </a:path>
                <a:path w="574675" h="1034414">
                  <a:moveTo>
                    <a:pt x="413105" y="24333"/>
                  </a:moveTo>
                  <a:lnTo>
                    <a:pt x="412978" y="23787"/>
                  </a:lnTo>
                  <a:lnTo>
                    <a:pt x="412623" y="23190"/>
                  </a:lnTo>
                  <a:lnTo>
                    <a:pt x="411962" y="22504"/>
                  </a:lnTo>
                  <a:lnTo>
                    <a:pt x="410654" y="22758"/>
                  </a:lnTo>
                  <a:lnTo>
                    <a:pt x="411048" y="25717"/>
                  </a:lnTo>
                  <a:lnTo>
                    <a:pt x="410921" y="27089"/>
                  </a:lnTo>
                  <a:lnTo>
                    <a:pt x="411302" y="25730"/>
                  </a:lnTo>
                  <a:lnTo>
                    <a:pt x="412076" y="24892"/>
                  </a:lnTo>
                  <a:lnTo>
                    <a:pt x="413105" y="24333"/>
                  </a:lnTo>
                  <a:close/>
                </a:path>
                <a:path w="574675" h="1034414">
                  <a:moveTo>
                    <a:pt x="425615" y="19812"/>
                  </a:moveTo>
                  <a:lnTo>
                    <a:pt x="420509" y="19989"/>
                  </a:lnTo>
                  <a:lnTo>
                    <a:pt x="420585" y="19278"/>
                  </a:lnTo>
                  <a:lnTo>
                    <a:pt x="417804" y="21082"/>
                  </a:lnTo>
                  <a:lnTo>
                    <a:pt x="417156" y="21526"/>
                  </a:lnTo>
                  <a:lnTo>
                    <a:pt x="420979" y="21551"/>
                  </a:lnTo>
                  <a:lnTo>
                    <a:pt x="425615" y="19812"/>
                  </a:lnTo>
                  <a:close/>
                </a:path>
                <a:path w="574675" h="1034414">
                  <a:moveTo>
                    <a:pt x="442937" y="22148"/>
                  </a:moveTo>
                  <a:lnTo>
                    <a:pt x="441604" y="19304"/>
                  </a:lnTo>
                  <a:lnTo>
                    <a:pt x="440575" y="21615"/>
                  </a:lnTo>
                  <a:lnTo>
                    <a:pt x="440651" y="21844"/>
                  </a:lnTo>
                  <a:lnTo>
                    <a:pt x="441312" y="22669"/>
                  </a:lnTo>
                  <a:lnTo>
                    <a:pt x="442937" y="22148"/>
                  </a:lnTo>
                  <a:close/>
                </a:path>
                <a:path w="574675" h="1034414">
                  <a:moveTo>
                    <a:pt x="447827" y="20574"/>
                  </a:moveTo>
                  <a:lnTo>
                    <a:pt x="442937" y="22148"/>
                  </a:lnTo>
                  <a:lnTo>
                    <a:pt x="443115" y="22517"/>
                  </a:lnTo>
                  <a:lnTo>
                    <a:pt x="447827" y="20574"/>
                  </a:lnTo>
                  <a:close/>
                </a:path>
                <a:path w="574675" h="1034414">
                  <a:moveTo>
                    <a:pt x="449973" y="30734"/>
                  </a:moveTo>
                  <a:lnTo>
                    <a:pt x="448017" y="31356"/>
                  </a:lnTo>
                  <a:lnTo>
                    <a:pt x="447916" y="32004"/>
                  </a:lnTo>
                  <a:lnTo>
                    <a:pt x="449821" y="31661"/>
                  </a:lnTo>
                  <a:lnTo>
                    <a:pt x="449973" y="30734"/>
                  </a:lnTo>
                  <a:close/>
                </a:path>
                <a:path w="574675" h="1034414">
                  <a:moveTo>
                    <a:pt x="454799" y="30734"/>
                  </a:moveTo>
                  <a:lnTo>
                    <a:pt x="449821" y="31661"/>
                  </a:lnTo>
                  <a:lnTo>
                    <a:pt x="449541" y="33274"/>
                  </a:lnTo>
                  <a:lnTo>
                    <a:pt x="454799" y="30734"/>
                  </a:lnTo>
                  <a:close/>
                </a:path>
                <a:path w="574675" h="1034414">
                  <a:moveTo>
                    <a:pt x="458152" y="15989"/>
                  </a:moveTo>
                  <a:lnTo>
                    <a:pt x="456387" y="15163"/>
                  </a:lnTo>
                  <a:lnTo>
                    <a:pt x="454037" y="14020"/>
                  </a:lnTo>
                  <a:lnTo>
                    <a:pt x="458101" y="13017"/>
                  </a:lnTo>
                  <a:lnTo>
                    <a:pt x="453301" y="12839"/>
                  </a:lnTo>
                  <a:lnTo>
                    <a:pt x="453517" y="13792"/>
                  </a:lnTo>
                  <a:lnTo>
                    <a:pt x="453758" y="15303"/>
                  </a:lnTo>
                  <a:lnTo>
                    <a:pt x="449008" y="16789"/>
                  </a:lnTo>
                  <a:lnTo>
                    <a:pt x="458152" y="15989"/>
                  </a:lnTo>
                  <a:close/>
                </a:path>
                <a:path w="574675" h="1034414">
                  <a:moveTo>
                    <a:pt x="463054" y="18034"/>
                  </a:moveTo>
                  <a:lnTo>
                    <a:pt x="461759" y="18034"/>
                  </a:lnTo>
                  <a:lnTo>
                    <a:pt x="462026" y="16764"/>
                  </a:lnTo>
                  <a:lnTo>
                    <a:pt x="457606" y="19304"/>
                  </a:lnTo>
                  <a:lnTo>
                    <a:pt x="463054" y="18034"/>
                  </a:lnTo>
                  <a:close/>
                </a:path>
                <a:path w="574675" h="1034414">
                  <a:moveTo>
                    <a:pt x="483514" y="12954"/>
                  </a:moveTo>
                  <a:lnTo>
                    <a:pt x="482777" y="12954"/>
                  </a:lnTo>
                  <a:lnTo>
                    <a:pt x="482968" y="13081"/>
                  </a:lnTo>
                  <a:lnTo>
                    <a:pt x="483514" y="12954"/>
                  </a:lnTo>
                  <a:close/>
                </a:path>
                <a:path w="574675" h="1034414">
                  <a:moveTo>
                    <a:pt x="503301" y="24955"/>
                  </a:moveTo>
                  <a:lnTo>
                    <a:pt x="497471" y="21628"/>
                  </a:lnTo>
                  <a:lnTo>
                    <a:pt x="495211" y="23596"/>
                  </a:lnTo>
                  <a:lnTo>
                    <a:pt x="497763" y="23647"/>
                  </a:lnTo>
                  <a:lnTo>
                    <a:pt x="501700" y="25387"/>
                  </a:lnTo>
                  <a:lnTo>
                    <a:pt x="503301" y="24955"/>
                  </a:lnTo>
                  <a:close/>
                </a:path>
                <a:path w="574675" h="1034414">
                  <a:moveTo>
                    <a:pt x="503732" y="12954"/>
                  </a:moveTo>
                  <a:lnTo>
                    <a:pt x="503593" y="12954"/>
                  </a:lnTo>
                  <a:lnTo>
                    <a:pt x="503732" y="12954"/>
                  </a:lnTo>
                  <a:close/>
                </a:path>
                <a:path w="574675" h="1034414">
                  <a:moveTo>
                    <a:pt x="504482" y="24638"/>
                  </a:moveTo>
                  <a:lnTo>
                    <a:pt x="503301" y="24955"/>
                  </a:lnTo>
                  <a:lnTo>
                    <a:pt x="503897" y="25298"/>
                  </a:lnTo>
                  <a:lnTo>
                    <a:pt x="504482" y="24638"/>
                  </a:lnTo>
                  <a:close/>
                </a:path>
                <a:path w="574675" h="1034414">
                  <a:moveTo>
                    <a:pt x="505421" y="23596"/>
                  </a:moveTo>
                  <a:lnTo>
                    <a:pt x="504482" y="24638"/>
                  </a:lnTo>
                  <a:lnTo>
                    <a:pt x="505155" y="24460"/>
                  </a:lnTo>
                  <a:lnTo>
                    <a:pt x="505421" y="23596"/>
                  </a:lnTo>
                  <a:close/>
                </a:path>
                <a:path w="574675" h="1034414">
                  <a:moveTo>
                    <a:pt x="505752" y="22491"/>
                  </a:moveTo>
                  <a:lnTo>
                    <a:pt x="505421" y="23583"/>
                  </a:lnTo>
                  <a:lnTo>
                    <a:pt x="505625" y="23355"/>
                  </a:lnTo>
                  <a:lnTo>
                    <a:pt x="505752" y="23012"/>
                  </a:lnTo>
                  <a:lnTo>
                    <a:pt x="505752" y="22491"/>
                  </a:lnTo>
                  <a:close/>
                </a:path>
                <a:path w="574675" h="1034414">
                  <a:moveTo>
                    <a:pt x="515670" y="22694"/>
                  </a:moveTo>
                  <a:lnTo>
                    <a:pt x="513359" y="22821"/>
                  </a:lnTo>
                  <a:lnTo>
                    <a:pt x="514413" y="22872"/>
                  </a:lnTo>
                  <a:lnTo>
                    <a:pt x="515137" y="22834"/>
                  </a:lnTo>
                  <a:lnTo>
                    <a:pt x="515670" y="22694"/>
                  </a:lnTo>
                  <a:close/>
                </a:path>
                <a:path w="574675" h="1034414">
                  <a:moveTo>
                    <a:pt x="517410" y="21615"/>
                  </a:moveTo>
                  <a:lnTo>
                    <a:pt x="517055" y="21374"/>
                  </a:lnTo>
                  <a:lnTo>
                    <a:pt x="516813" y="22123"/>
                  </a:lnTo>
                  <a:lnTo>
                    <a:pt x="516407" y="22504"/>
                  </a:lnTo>
                  <a:lnTo>
                    <a:pt x="515683" y="22707"/>
                  </a:lnTo>
                  <a:lnTo>
                    <a:pt x="516229" y="22618"/>
                  </a:lnTo>
                  <a:lnTo>
                    <a:pt x="517283" y="22466"/>
                  </a:lnTo>
                  <a:lnTo>
                    <a:pt x="517410" y="22021"/>
                  </a:lnTo>
                  <a:lnTo>
                    <a:pt x="517410" y="21615"/>
                  </a:lnTo>
                  <a:close/>
                </a:path>
                <a:path w="574675" h="1034414">
                  <a:moveTo>
                    <a:pt x="519150" y="14224"/>
                  </a:moveTo>
                  <a:lnTo>
                    <a:pt x="511975" y="18034"/>
                  </a:lnTo>
                  <a:lnTo>
                    <a:pt x="510349" y="16764"/>
                  </a:lnTo>
                  <a:lnTo>
                    <a:pt x="509130" y="14224"/>
                  </a:lnTo>
                  <a:lnTo>
                    <a:pt x="512660" y="12954"/>
                  </a:lnTo>
                  <a:lnTo>
                    <a:pt x="507365" y="11684"/>
                  </a:lnTo>
                  <a:lnTo>
                    <a:pt x="508177" y="15494"/>
                  </a:lnTo>
                  <a:lnTo>
                    <a:pt x="505891" y="14224"/>
                  </a:lnTo>
                  <a:lnTo>
                    <a:pt x="503643" y="12979"/>
                  </a:lnTo>
                  <a:lnTo>
                    <a:pt x="498779" y="14224"/>
                  </a:lnTo>
                  <a:lnTo>
                    <a:pt x="499706" y="12954"/>
                  </a:lnTo>
                  <a:lnTo>
                    <a:pt x="497687" y="11684"/>
                  </a:lnTo>
                  <a:lnTo>
                    <a:pt x="500849" y="11684"/>
                  </a:lnTo>
                  <a:lnTo>
                    <a:pt x="491502" y="9144"/>
                  </a:lnTo>
                  <a:lnTo>
                    <a:pt x="486537" y="15494"/>
                  </a:lnTo>
                  <a:lnTo>
                    <a:pt x="482968" y="13081"/>
                  </a:lnTo>
                  <a:lnTo>
                    <a:pt x="478015" y="14224"/>
                  </a:lnTo>
                  <a:lnTo>
                    <a:pt x="477316" y="15494"/>
                  </a:lnTo>
                  <a:lnTo>
                    <a:pt x="477304" y="18034"/>
                  </a:lnTo>
                  <a:lnTo>
                    <a:pt x="473811" y="20574"/>
                  </a:lnTo>
                  <a:lnTo>
                    <a:pt x="466394" y="14224"/>
                  </a:lnTo>
                  <a:lnTo>
                    <a:pt x="465645" y="18034"/>
                  </a:lnTo>
                  <a:lnTo>
                    <a:pt x="463054" y="18034"/>
                  </a:lnTo>
                  <a:lnTo>
                    <a:pt x="460629" y="20574"/>
                  </a:lnTo>
                  <a:lnTo>
                    <a:pt x="453961" y="18034"/>
                  </a:lnTo>
                  <a:lnTo>
                    <a:pt x="443992" y="24384"/>
                  </a:lnTo>
                  <a:lnTo>
                    <a:pt x="443395" y="23114"/>
                  </a:lnTo>
                  <a:lnTo>
                    <a:pt x="443115" y="22517"/>
                  </a:lnTo>
                  <a:lnTo>
                    <a:pt x="441655" y="23114"/>
                  </a:lnTo>
                  <a:lnTo>
                    <a:pt x="441312" y="22669"/>
                  </a:lnTo>
                  <a:lnTo>
                    <a:pt x="440537" y="21704"/>
                  </a:lnTo>
                  <a:lnTo>
                    <a:pt x="440474" y="21844"/>
                  </a:lnTo>
                  <a:lnTo>
                    <a:pt x="440461" y="21615"/>
                  </a:lnTo>
                  <a:lnTo>
                    <a:pt x="438632" y="19304"/>
                  </a:lnTo>
                  <a:lnTo>
                    <a:pt x="434314" y="25654"/>
                  </a:lnTo>
                  <a:lnTo>
                    <a:pt x="428231" y="25654"/>
                  </a:lnTo>
                  <a:lnTo>
                    <a:pt x="429247" y="21844"/>
                  </a:lnTo>
                  <a:lnTo>
                    <a:pt x="434911" y="21844"/>
                  </a:lnTo>
                  <a:lnTo>
                    <a:pt x="428713" y="20574"/>
                  </a:lnTo>
                  <a:lnTo>
                    <a:pt x="426542" y="26924"/>
                  </a:lnTo>
                  <a:lnTo>
                    <a:pt x="417563" y="23114"/>
                  </a:lnTo>
                  <a:lnTo>
                    <a:pt x="413118" y="24384"/>
                  </a:lnTo>
                  <a:lnTo>
                    <a:pt x="413981" y="28194"/>
                  </a:lnTo>
                  <a:lnTo>
                    <a:pt x="403377" y="29464"/>
                  </a:lnTo>
                  <a:lnTo>
                    <a:pt x="396125" y="33274"/>
                  </a:lnTo>
                  <a:lnTo>
                    <a:pt x="396176" y="32004"/>
                  </a:lnTo>
                  <a:lnTo>
                    <a:pt x="380974" y="35814"/>
                  </a:lnTo>
                  <a:lnTo>
                    <a:pt x="373405" y="38354"/>
                  </a:lnTo>
                  <a:lnTo>
                    <a:pt x="373405" y="40894"/>
                  </a:lnTo>
                  <a:lnTo>
                    <a:pt x="366026" y="43434"/>
                  </a:lnTo>
                  <a:lnTo>
                    <a:pt x="361124" y="47244"/>
                  </a:lnTo>
                  <a:lnTo>
                    <a:pt x="360387" y="44704"/>
                  </a:lnTo>
                  <a:lnTo>
                    <a:pt x="360946" y="43434"/>
                  </a:lnTo>
                  <a:lnTo>
                    <a:pt x="363385" y="40894"/>
                  </a:lnTo>
                  <a:lnTo>
                    <a:pt x="358444" y="43434"/>
                  </a:lnTo>
                  <a:lnTo>
                    <a:pt x="357784" y="44704"/>
                  </a:lnTo>
                  <a:lnTo>
                    <a:pt x="356539" y="45974"/>
                  </a:lnTo>
                  <a:lnTo>
                    <a:pt x="353606" y="48514"/>
                  </a:lnTo>
                  <a:lnTo>
                    <a:pt x="353593" y="44704"/>
                  </a:lnTo>
                  <a:lnTo>
                    <a:pt x="347116" y="48514"/>
                  </a:lnTo>
                  <a:lnTo>
                    <a:pt x="342138" y="54864"/>
                  </a:lnTo>
                  <a:lnTo>
                    <a:pt x="333184" y="57404"/>
                  </a:lnTo>
                  <a:lnTo>
                    <a:pt x="334086" y="59944"/>
                  </a:lnTo>
                  <a:lnTo>
                    <a:pt x="343128" y="59944"/>
                  </a:lnTo>
                  <a:lnTo>
                    <a:pt x="335635" y="66294"/>
                  </a:lnTo>
                  <a:lnTo>
                    <a:pt x="334606" y="65024"/>
                  </a:lnTo>
                  <a:lnTo>
                    <a:pt x="333057" y="63754"/>
                  </a:lnTo>
                  <a:lnTo>
                    <a:pt x="333273" y="63474"/>
                  </a:lnTo>
                  <a:lnTo>
                    <a:pt x="332968" y="63754"/>
                  </a:lnTo>
                  <a:lnTo>
                    <a:pt x="331254" y="65024"/>
                  </a:lnTo>
                  <a:lnTo>
                    <a:pt x="331635" y="64122"/>
                  </a:lnTo>
                  <a:lnTo>
                    <a:pt x="329539" y="65024"/>
                  </a:lnTo>
                  <a:lnTo>
                    <a:pt x="328549" y="62484"/>
                  </a:lnTo>
                  <a:lnTo>
                    <a:pt x="326682" y="65024"/>
                  </a:lnTo>
                  <a:lnTo>
                    <a:pt x="326263" y="63754"/>
                  </a:lnTo>
                  <a:lnTo>
                    <a:pt x="326885" y="62484"/>
                  </a:lnTo>
                  <a:lnTo>
                    <a:pt x="328549" y="62484"/>
                  </a:lnTo>
                  <a:lnTo>
                    <a:pt x="329196" y="62484"/>
                  </a:lnTo>
                  <a:lnTo>
                    <a:pt x="329679" y="61582"/>
                  </a:lnTo>
                  <a:lnTo>
                    <a:pt x="331965" y="63347"/>
                  </a:lnTo>
                  <a:lnTo>
                    <a:pt x="332867" y="61214"/>
                  </a:lnTo>
                  <a:lnTo>
                    <a:pt x="333400" y="59944"/>
                  </a:lnTo>
                  <a:lnTo>
                    <a:pt x="329209" y="61214"/>
                  </a:lnTo>
                  <a:lnTo>
                    <a:pt x="329425" y="61379"/>
                  </a:lnTo>
                  <a:lnTo>
                    <a:pt x="326466" y="62484"/>
                  </a:lnTo>
                  <a:lnTo>
                    <a:pt x="321919" y="63754"/>
                  </a:lnTo>
                  <a:lnTo>
                    <a:pt x="320687" y="63754"/>
                  </a:lnTo>
                  <a:lnTo>
                    <a:pt x="321246" y="66294"/>
                  </a:lnTo>
                  <a:lnTo>
                    <a:pt x="319024" y="67564"/>
                  </a:lnTo>
                  <a:lnTo>
                    <a:pt x="313055" y="71374"/>
                  </a:lnTo>
                  <a:lnTo>
                    <a:pt x="315620" y="66294"/>
                  </a:lnTo>
                  <a:lnTo>
                    <a:pt x="311531" y="67564"/>
                  </a:lnTo>
                  <a:lnTo>
                    <a:pt x="310870" y="70104"/>
                  </a:lnTo>
                  <a:lnTo>
                    <a:pt x="306209" y="71374"/>
                  </a:lnTo>
                  <a:lnTo>
                    <a:pt x="307848" y="73914"/>
                  </a:lnTo>
                  <a:lnTo>
                    <a:pt x="306108" y="75184"/>
                  </a:lnTo>
                  <a:lnTo>
                    <a:pt x="304965" y="73914"/>
                  </a:lnTo>
                  <a:lnTo>
                    <a:pt x="303796" y="73914"/>
                  </a:lnTo>
                  <a:lnTo>
                    <a:pt x="301510" y="77724"/>
                  </a:lnTo>
                  <a:lnTo>
                    <a:pt x="290017" y="85344"/>
                  </a:lnTo>
                  <a:lnTo>
                    <a:pt x="293027" y="85344"/>
                  </a:lnTo>
                  <a:lnTo>
                    <a:pt x="291896" y="85813"/>
                  </a:lnTo>
                  <a:lnTo>
                    <a:pt x="290499" y="86525"/>
                  </a:lnTo>
                  <a:lnTo>
                    <a:pt x="289077" y="87223"/>
                  </a:lnTo>
                  <a:lnTo>
                    <a:pt x="289560" y="88341"/>
                  </a:lnTo>
                  <a:lnTo>
                    <a:pt x="291376" y="86296"/>
                  </a:lnTo>
                  <a:lnTo>
                    <a:pt x="293103" y="85344"/>
                  </a:lnTo>
                  <a:lnTo>
                    <a:pt x="295351" y="85344"/>
                  </a:lnTo>
                  <a:lnTo>
                    <a:pt x="296252" y="84074"/>
                  </a:lnTo>
                  <a:lnTo>
                    <a:pt x="295846" y="85344"/>
                  </a:lnTo>
                  <a:lnTo>
                    <a:pt x="289242" y="91694"/>
                  </a:lnTo>
                  <a:lnTo>
                    <a:pt x="281647" y="96774"/>
                  </a:lnTo>
                  <a:lnTo>
                    <a:pt x="274040" y="103124"/>
                  </a:lnTo>
                  <a:lnTo>
                    <a:pt x="267360" y="109474"/>
                  </a:lnTo>
                  <a:lnTo>
                    <a:pt x="266649" y="108204"/>
                  </a:lnTo>
                  <a:lnTo>
                    <a:pt x="262382" y="114554"/>
                  </a:lnTo>
                  <a:lnTo>
                    <a:pt x="255803" y="119634"/>
                  </a:lnTo>
                  <a:lnTo>
                    <a:pt x="254152" y="124714"/>
                  </a:lnTo>
                  <a:lnTo>
                    <a:pt x="252730" y="127254"/>
                  </a:lnTo>
                  <a:lnTo>
                    <a:pt x="249389" y="127254"/>
                  </a:lnTo>
                  <a:lnTo>
                    <a:pt x="249072" y="125984"/>
                  </a:lnTo>
                  <a:lnTo>
                    <a:pt x="245922" y="131064"/>
                  </a:lnTo>
                  <a:lnTo>
                    <a:pt x="246570" y="132334"/>
                  </a:lnTo>
                  <a:lnTo>
                    <a:pt x="240195" y="137414"/>
                  </a:lnTo>
                  <a:lnTo>
                    <a:pt x="241960" y="133159"/>
                  </a:lnTo>
                  <a:lnTo>
                    <a:pt x="242760" y="132334"/>
                  </a:lnTo>
                  <a:lnTo>
                    <a:pt x="241973" y="133121"/>
                  </a:lnTo>
                  <a:lnTo>
                    <a:pt x="242290" y="132334"/>
                  </a:lnTo>
                  <a:lnTo>
                    <a:pt x="238696" y="136347"/>
                  </a:lnTo>
                  <a:lnTo>
                    <a:pt x="237617" y="137414"/>
                  </a:lnTo>
                  <a:lnTo>
                    <a:pt x="235000" y="137414"/>
                  </a:lnTo>
                  <a:lnTo>
                    <a:pt x="232740" y="145034"/>
                  </a:lnTo>
                  <a:lnTo>
                    <a:pt x="232194" y="141224"/>
                  </a:lnTo>
                  <a:lnTo>
                    <a:pt x="226834" y="147574"/>
                  </a:lnTo>
                  <a:lnTo>
                    <a:pt x="225437" y="150114"/>
                  </a:lnTo>
                  <a:lnTo>
                    <a:pt x="229971" y="147574"/>
                  </a:lnTo>
                  <a:lnTo>
                    <a:pt x="228003" y="151384"/>
                  </a:lnTo>
                  <a:lnTo>
                    <a:pt x="225793" y="153924"/>
                  </a:lnTo>
                  <a:lnTo>
                    <a:pt x="223786" y="156464"/>
                  </a:lnTo>
                  <a:lnTo>
                    <a:pt x="221932" y="152654"/>
                  </a:lnTo>
                  <a:lnTo>
                    <a:pt x="215417" y="161544"/>
                  </a:lnTo>
                  <a:lnTo>
                    <a:pt x="211912" y="170434"/>
                  </a:lnTo>
                  <a:lnTo>
                    <a:pt x="208534" y="179324"/>
                  </a:lnTo>
                  <a:lnTo>
                    <a:pt x="207810" y="180086"/>
                  </a:lnTo>
                  <a:lnTo>
                    <a:pt x="208584" y="184404"/>
                  </a:lnTo>
                  <a:lnTo>
                    <a:pt x="205054" y="189484"/>
                  </a:lnTo>
                  <a:lnTo>
                    <a:pt x="202895" y="190538"/>
                  </a:lnTo>
                  <a:lnTo>
                    <a:pt x="202806" y="190754"/>
                  </a:lnTo>
                  <a:lnTo>
                    <a:pt x="202793" y="190588"/>
                  </a:lnTo>
                  <a:lnTo>
                    <a:pt x="197294" y="193294"/>
                  </a:lnTo>
                  <a:lnTo>
                    <a:pt x="196481" y="195834"/>
                  </a:lnTo>
                  <a:lnTo>
                    <a:pt x="190906" y="203454"/>
                  </a:lnTo>
                  <a:lnTo>
                    <a:pt x="197319" y="205994"/>
                  </a:lnTo>
                  <a:lnTo>
                    <a:pt x="192671" y="213614"/>
                  </a:lnTo>
                  <a:lnTo>
                    <a:pt x="197764" y="213614"/>
                  </a:lnTo>
                  <a:lnTo>
                    <a:pt x="196291" y="221234"/>
                  </a:lnTo>
                  <a:lnTo>
                    <a:pt x="193433" y="226314"/>
                  </a:lnTo>
                  <a:lnTo>
                    <a:pt x="188722" y="226314"/>
                  </a:lnTo>
                  <a:lnTo>
                    <a:pt x="190296" y="221056"/>
                  </a:lnTo>
                  <a:lnTo>
                    <a:pt x="190131" y="222084"/>
                  </a:lnTo>
                  <a:lnTo>
                    <a:pt x="190512" y="221894"/>
                  </a:lnTo>
                  <a:lnTo>
                    <a:pt x="190919" y="220624"/>
                  </a:lnTo>
                  <a:lnTo>
                    <a:pt x="190792" y="219989"/>
                  </a:lnTo>
                  <a:lnTo>
                    <a:pt x="190538" y="219849"/>
                  </a:lnTo>
                  <a:lnTo>
                    <a:pt x="190881" y="218694"/>
                  </a:lnTo>
                  <a:lnTo>
                    <a:pt x="191427" y="214884"/>
                  </a:lnTo>
                  <a:lnTo>
                    <a:pt x="189191" y="217424"/>
                  </a:lnTo>
                  <a:lnTo>
                    <a:pt x="190030" y="218694"/>
                  </a:lnTo>
                  <a:lnTo>
                    <a:pt x="187464" y="221234"/>
                  </a:lnTo>
                  <a:lnTo>
                    <a:pt x="184950" y="229971"/>
                  </a:lnTo>
                  <a:lnTo>
                    <a:pt x="186626" y="227584"/>
                  </a:lnTo>
                  <a:lnTo>
                    <a:pt x="182092" y="235204"/>
                  </a:lnTo>
                  <a:lnTo>
                    <a:pt x="182473" y="240284"/>
                  </a:lnTo>
                  <a:lnTo>
                    <a:pt x="179108" y="249174"/>
                  </a:lnTo>
                  <a:lnTo>
                    <a:pt x="180136" y="247904"/>
                  </a:lnTo>
                  <a:lnTo>
                    <a:pt x="181889" y="246634"/>
                  </a:lnTo>
                  <a:lnTo>
                    <a:pt x="179717" y="254254"/>
                  </a:lnTo>
                  <a:lnTo>
                    <a:pt x="180149" y="256794"/>
                  </a:lnTo>
                  <a:lnTo>
                    <a:pt x="181190" y="258064"/>
                  </a:lnTo>
                  <a:lnTo>
                    <a:pt x="181254" y="263144"/>
                  </a:lnTo>
                  <a:lnTo>
                    <a:pt x="178460" y="266954"/>
                  </a:lnTo>
                  <a:lnTo>
                    <a:pt x="177063" y="260604"/>
                  </a:lnTo>
                  <a:lnTo>
                    <a:pt x="177088" y="269494"/>
                  </a:lnTo>
                  <a:lnTo>
                    <a:pt x="175082" y="274574"/>
                  </a:lnTo>
                  <a:lnTo>
                    <a:pt x="172961" y="268224"/>
                  </a:lnTo>
                  <a:lnTo>
                    <a:pt x="174294" y="275844"/>
                  </a:lnTo>
                  <a:lnTo>
                    <a:pt x="169151" y="283464"/>
                  </a:lnTo>
                  <a:lnTo>
                    <a:pt x="168579" y="287274"/>
                  </a:lnTo>
                  <a:lnTo>
                    <a:pt x="167894" y="283464"/>
                  </a:lnTo>
                  <a:lnTo>
                    <a:pt x="168097" y="284734"/>
                  </a:lnTo>
                  <a:lnTo>
                    <a:pt x="168198" y="287274"/>
                  </a:lnTo>
                  <a:lnTo>
                    <a:pt x="167982" y="289814"/>
                  </a:lnTo>
                  <a:lnTo>
                    <a:pt x="170624" y="288544"/>
                  </a:lnTo>
                  <a:lnTo>
                    <a:pt x="170027" y="291084"/>
                  </a:lnTo>
                  <a:lnTo>
                    <a:pt x="169862" y="292354"/>
                  </a:lnTo>
                  <a:lnTo>
                    <a:pt x="168846" y="292354"/>
                  </a:lnTo>
                  <a:lnTo>
                    <a:pt x="170281" y="294894"/>
                  </a:lnTo>
                  <a:lnTo>
                    <a:pt x="173088" y="291084"/>
                  </a:lnTo>
                  <a:lnTo>
                    <a:pt x="174980" y="296164"/>
                  </a:lnTo>
                  <a:lnTo>
                    <a:pt x="173316" y="299974"/>
                  </a:lnTo>
                  <a:lnTo>
                    <a:pt x="176199" y="306324"/>
                  </a:lnTo>
                  <a:lnTo>
                    <a:pt x="172821" y="307594"/>
                  </a:lnTo>
                  <a:lnTo>
                    <a:pt x="172808" y="306324"/>
                  </a:lnTo>
                  <a:lnTo>
                    <a:pt x="172770" y="303784"/>
                  </a:lnTo>
                  <a:lnTo>
                    <a:pt x="171526" y="302514"/>
                  </a:lnTo>
                  <a:lnTo>
                    <a:pt x="169964" y="303784"/>
                  </a:lnTo>
                  <a:lnTo>
                    <a:pt x="169379" y="301510"/>
                  </a:lnTo>
                  <a:lnTo>
                    <a:pt x="169354" y="303784"/>
                  </a:lnTo>
                  <a:lnTo>
                    <a:pt x="168910" y="306324"/>
                  </a:lnTo>
                  <a:lnTo>
                    <a:pt x="168236" y="306324"/>
                  </a:lnTo>
                  <a:lnTo>
                    <a:pt x="168046" y="305054"/>
                  </a:lnTo>
                  <a:lnTo>
                    <a:pt x="167411" y="310134"/>
                  </a:lnTo>
                  <a:lnTo>
                    <a:pt x="168770" y="312674"/>
                  </a:lnTo>
                  <a:lnTo>
                    <a:pt x="170776" y="315214"/>
                  </a:lnTo>
                  <a:lnTo>
                    <a:pt x="172059" y="320294"/>
                  </a:lnTo>
                  <a:lnTo>
                    <a:pt x="170103" y="319024"/>
                  </a:lnTo>
                  <a:lnTo>
                    <a:pt x="169481" y="320713"/>
                  </a:lnTo>
                  <a:lnTo>
                    <a:pt x="172161" y="322834"/>
                  </a:lnTo>
                  <a:lnTo>
                    <a:pt x="173850" y="326644"/>
                  </a:lnTo>
                  <a:lnTo>
                    <a:pt x="172783" y="332994"/>
                  </a:lnTo>
                  <a:lnTo>
                    <a:pt x="175666" y="334264"/>
                  </a:lnTo>
                  <a:lnTo>
                    <a:pt x="175882" y="336804"/>
                  </a:lnTo>
                  <a:lnTo>
                    <a:pt x="176034" y="332994"/>
                  </a:lnTo>
                  <a:lnTo>
                    <a:pt x="178041" y="334264"/>
                  </a:lnTo>
                  <a:lnTo>
                    <a:pt x="178244" y="338074"/>
                  </a:lnTo>
                  <a:lnTo>
                    <a:pt x="179336" y="341579"/>
                  </a:lnTo>
                  <a:lnTo>
                    <a:pt x="178625" y="341769"/>
                  </a:lnTo>
                  <a:lnTo>
                    <a:pt x="179070" y="342226"/>
                  </a:lnTo>
                  <a:lnTo>
                    <a:pt x="178054" y="343154"/>
                  </a:lnTo>
                  <a:lnTo>
                    <a:pt x="178015" y="341947"/>
                  </a:lnTo>
                  <a:lnTo>
                    <a:pt x="173697" y="343154"/>
                  </a:lnTo>
                  <a:lnTo>
                    <a:pt x="165061" y="345694"/>
                  </a:lnTo>
                  <a:lnTo>
                    <a:pt x="159346" y="350774"/>
                  </a:lnTo>
                  <a:lnTo>
                    <a:pt x="157988" y="350774"/>
                  </a:lnTo>
                  <a:lnTo>
                    <a:pt x="155879" y="349504"/>
                  </a:lnTo>
                  <a:lnTo>
                    <a:pt x="158623" y="348234"/>
                  </a:lnTo>
                  <a:lnTo>
                    <a:pt x="152666" y="349504"/>
                  </a:lnTo>
                  <a:lnTo>
                    <a:pt x="146799" y="352044"/>
                  </a:lnTo>
                  <a:lnTo>
                    <a:pt x="141097" y="355854"/>
                  </a:lnTo>
                  <a:lnTo>
                    <a:pt x="135661" y="359664"/>
                  </a:lnTo>
                  <a:lnTo>
                    <a:pt x="128587" y="364744"/>
                  </a:lnTo>
                  <a:lnTo>
                    <a:pt x="122326" y="368554"/>
                  </a:lnTo>
                  <a:lnTo>
                    <a:pt x="116319" y="371094"/>
                  </a:lnTo>
                  <a:lnTo>
                    <a:pt x="116446" y="369824"/>
                  </a:lnTo>
                  <a:lnTo>
                    <a:pt x="114147" y="371094"/>
                  </a:lnTo>
                  <a:lnTo>
                    <a:pt x="113906" y="374904"/>
                  </a:lnTo>
                  <a:lnTo>
                    <a:pt x="109969" y="376174"/>
                  </a:lnTo>
                  <a:lnTo>
                    <a:pt x="109728" y="374904"/>
                  </a:lnTo>
                  <a:lnTo>
                    <a:pt x="109982" y="373634"/>
                  </a:lnTo>
                  <a:lnTo>
                    <a:pt x="108813" y="374904"/>
                  </a:lnTo>
                  <a:lnTo>
                    <a:pt x="107835" y="376174"/>
                  </a:lnTo>
                  <a:lnTo>
                    <a:pt x="106629" y="377888"/>
                  </a:lnTo>
                  <a:lnTo>
                    <a:pt x="106629" y="407593"/>
                  </a:lnTo>
                  <a:lnTo>
                    <a:pt x="104127" y="409194"/>
                  </a:lnTo>
                  <a:lnTo>
                    <a:pt x="104965" y="406654"/>
                  </a:lnTo>
                  <a:lnTo>
                    <a:pt x="106629" y="407593"/>
                  </a:lnTo>
                  <a:lnTo>
                    <a:pt x="106629" y="377888"/>
                  </a:lnTo>
                  <a:lnTo>
                    <a:pt x="104241" y="381254"/>
                  </a:lnTo>
                  <a:lnTo>
                    <a:pt x="100736" y="383794"/>
                  </a:lnTo>
                  <a:lnTo>
                    <a:pt x="102158" y="379984"/>
                  </a:lnTo>
                  <a:lnTo>
                    <a:pt x="94132" y="386334"/>
                  </a:lnTo>
                  <a:lnTo>
                    <a:pt x="88988" y="393954"/>
                  </a:lnTo>
                  <a:lnTo>
                    <a:pt x="84988" y="401574"/>
                  </a:lnTo>
                  <a:lnTo>
                    <a:pt x="80416" y="409194"/>
                  </a:lnTo>
                  <a:lnTo>
                    <a:pt x="76796" y="406654"/>
                  </a:lnTo>
                  <a:lnTo>
                    <a:pt x="68122" y="415544"/>
                  </a:lnTo>
                  <a:lnTo>
                    <a:pt x="64046" y="420624"/>
                  </a:lnTo>
                  <a:lnTo>
                    <a:pt x="63639" y="419354"/>
                  </a:lnTo>
                  <a:lnTo>
                    <a:pt x="56997" y="430784"/>
                  </a:lnTo>
                  <a:lnTo>
                    <a:pt x="52451" y="440944"/>
                  </a:lnTo>
                  <a:lnTo>
                    <a:pt x="48920" y="451104"/>
                  </a:lnTo>
                  <a:lnTo>
                    <a:pt x="45288" y="462534"/>
                  </a:lnTo>
                  <a:lnTo>
                    <a:pt x="40894" y="466344"/>
                  </a:lnTo>
                  <a:lnTo>
                    <a:pt x="36830" y="473964"/>
                  </a:lnTo>
                  <a:lnTo>
                    <a:pt x="32626" y="484124"/>
                  </a:lnTo>
                  <a:lnTo>
                    <a:pt x="30454" y="489204"/>
                  </a:lnTo>
                  <a:lnTo>
                    <a:pt x="27343" y="496824"/>
                  </a:lnTo>
                  <a:lnTo>
                    <a:pt x="25222" y="501904"/>
                  </a:lnTo>
                  <a:lnTo>
                    <a:pt x="22326" y="508254"/>
                  </a:lnTo>
                  <a:lnTo>
                    <a:pt x="23952" y="505714"/>
                  </a:lnTo>
                  <a:lnTo>
                    <a:pt x="25552" y="509524"/>
                  </a:lnTo>
                  <a:lnTo>
                    <a:pt x="25260" y="512064"/>
                  </a:lnTo>
                  <a:lnTo>
                    <a:pt x="23291" y="515874"/>
                  </a:lnTo>
                  <a:lnTo>
                    <a:pt x="25374" y="523494"/>
                  </a:lnTo>
                  <a:lnTo>
                    <a:pt x="21488" y="520954"/>
                  </a:lnTo>
                  <a:lnTo>
                    <a:pt x="21945" y="519684"/>
                  </a:lnTo>
                  <a:lnTo>
                    <a:pt x="17145" y="522224"/>
                  </a:lnTo>
                  <a:lnTo>
                    <a:pt x="15925" y="529844"/>
                  </a:lnTo>
                  <a:lnTo>
                    <a:pt x="14516" y="536194"/>
                  </a:lnTo>
                  <a:lnTo>
                    <a:pt x="19646" y="537464"/>
                  </a:lnTo>
                  <a:lnTo>
                    <a:pt x="13601" y="550164"/>
                  </a:lnTo>
                  <a:lnTo>
                    <a:pt x="11518" y="564134"/>
                  </a:lnTo>
                  <a:lnTo>
                    <a:pt x="10172" y="578104"/>
                  </a:lnTo>
                  <a:lnTo>
                    <a:pt x="6350" y="586994"/>
                  </a:lnTo>
                  <a:lnTo>
                    <a:pt x="7099" y="590804"/>
                  </a:lnTo>
                  <a:lnTo>
                    <a:pt x="6781" y="595884"/>
                  </a:lnTo>
                  <a:lnTo>
                    <a:pt x="7785" y="599694"/>
                  </a:lnTo>
                  <a:lnTo>
                    <a:pt x="4851" y="598424"/>
                  </a:lnTo>
                  <a:lnTo>
                    <a:pt x="3695" y="606044"/>
                  </a:lnTo>
                  <a:lnTo>
                    <a:pt x="2946" y="612394"/>
                  </a:lnTo>
                  <a:lnTo>
                    <a:pt x="2590" y="618744"/>
                  </a:lnTo>
                  <a:lnTo>
                    <a:pt x="2590" y="627634"/>
                  </a:lnTo>
                  <a:lnTo>
                    <a:pt x="584" y="625094"/>
                  </a:lnTo>
                  <a:lnTo>
                    <a:pt x="0" y="632714"/>
                  </a:lnTo>
                  <a:lnTo>
                    <a:pt x="8864" y="635254"/>
                  </a:lnTo>
                  <a:lnTo>
                    <a:pt x="9055" y="641604"/>
                  </a:lnTo>
                  <a:lnTo>
                    <a:pt x="4635" y="642874"/>
                  </a:lnTo>
                  <a:lnTo>
                    <a:pt x="4610" y="650494"/>
                  </a:lnTo>
                  <a:lnTo>
                    <a:pt x="3873" y="656844"/>
                  </a:lnTo>
                  <a:lnTo>
                    <a:pt x="3835" y="663194"/>
                  </a:lnTo>
                  <a:lnTo>
                    <a:pt x="3657" y="669544"/>
                  </a:lnTo>
                  <a:lnTo>
                    <a:pt x="4076" y="675894"/>
                  </a:lnTo>
                  <a:lnTo>
                    <a:pt x="5715" y="679704"/>
                  </a:lnTo>
                  <a:lnTo>
                    <a:pt x="27076" y="679704"/>
                  </a:lnTo>
                  <a:lnTo>
                    <a:pt x="25806" y="660654"/>
                  </a:lnTo>
                  <a:lnTo>
                    <a:pt x="25933" y="647954"/>
                  </a:lnTo>
                  <a:lnTo>
                    <a:pt x="28117" y="637794"/>
                  </a:lnTo>
                  <a:lnTo>
                    <a:pt x="26454" y="633984"/>
                  </a:lnTo>
                  <a:lnTo>
                    <a:pt x="26860" y="627634"/>
                  </a:lnTo>
                  <a:lnTo>
                    <a:pt x="27000" y="621284"/>
                  </a:lnTo>
                  <a:lnTo>
                    <a:pt x="24485" y="618744"/>
                  </a:lnTo>
                  <a:lnTo>
                    <a:pt x="26720" y="612394"/>
                  </a:lnTo>
                  <a:lnTo>
                    <a:pt x="32918" y="593344"/>
                  </a:lnTo>
                  <a:lnTo>
                    <a:pt x="29070" y="592074"/>
                  </a:lnTo>
                  <a:lnTo>
                    <a:pt x="29108" y="586994"/>
                  </a:lnTo>
                  <a:lnTo>
                    <a:pt x="32321" y="586994"/>
                  </a:lnTo>
                  <a:lnTo>
                    <a:pt x="29857" y="580644"/>
                  </a:lnTo>
                  <a:lnTo>
                    <a:pt x="34137" y="578104"/>
                  </a:lnTo>
                  <a:lnTo>
                    <a:pt x="34086" y="576834"/>
                  </a:lnTo>
                  <a:lnTo>
                    <a:pt x="33947" y="573024"/>
                  </a:lnTo>
                  <a:lnTo>
                    <a:pt x="33451" y="574294"/>
                  </a:lnTo>
                  <a:lnTo>
                    <a:pt x="31991" y="576834"/>
                  </a:lnTo>
                  <a:lnTo>
                    <a:pt x="31089" y="575564"/>
                  </a:lnTo>
                  <a:lnTo>
                    <a:pt x="30657" y="569214"/>
                  </a:lnTo>
                  <a:lnTo>
                    <a:pt x="36360" y="560324"/>
                  </a:lnTo>
                  <a:lnTo>
                    <a:pt x="37934" y="560324"/>
                  </a:lnTo>
                  <a:lnTo>
                    <a:pt x="37922" y="555244"/>
                  </a:lnTo>
                  <a:lnTo>
                    <a:pt x="38519" y="547624"/>
                  </a:lnTo>
                  <a:lnTo>
                    <a:pt x="38785" y="543814"/>
                  </a:lnTo>
                  <a:lnTo>
                    <a:pt x="39954" y="545084"/>
                  </a:lnTo>
                  <a:lnTo>
                    <a:pt x="39751" y="547624"/>
                  </a:lnTo>
                  <a:lnTo>
                    <a:pt x="40068" y="548894"/>
                  </a:lnTo>
                  <a:lnTo>
                    <a:pt x="40119" y="545084"/>
                  </a:lnTo>
                  <a:lnTo>
                    <a:pt x="41325" y="545084"/>
                  </a:lnTo>
                  <a:lnTo>
                    <a:pt x="42532" y="543814"/>
                  </a:lnTo>
                  <a:lnTo>
                    <a:pt x="42608" y="541274"/>
                  </a:lnTo>
                  <a:lnTo>
                    <a:pt x="42646" y="540004"/>
                  </a:lnTo>
                  <a:lnTo>
                    <a:pt x="41694" y="541274"/>
                  </a:lnTo>
                  <a:lnTo>
                    <a:pt x="40919" y="540004"/>
                  </a:lnTo>
                  <a:lnTo>
                    <a:pt x="40322" y="538734"/>
                  </a:lnTo>
                  <a:lnTo>
                    <a:pt x="42976" y="536194"/>
                  </a:lnTo>
                  <a:lnTo>
                    <a:pt x="45732" y="527304"/>
                  </a:lnTo>
                  <a:lnTo>
                    <a:pt x="46342" y="523494"/>
                  </a:lnTo>
                  <a:lnTo>
                    <a:pt x="46736" y="520954"/>
                  </a:lnTo>
                  <a:lnTo>
                    <a:pt x="48526" y="522224"/>
                  </a:lnTo>
                  <a:lnTo>
                    <a:pt x="48933" y="520954"/>
                  </a:lnTo>
                  <a:lnTo>
                    <a:pt x="51371" y="513334"/>
                  </a:lnTo>
                  <a:lnTo>
                    <a:pt x="53708" y="505714"/>
                  </a:lnTo>
                  <a:lnTo>
                    <a:pt x="54102" y="504444"/>
                  </a:lnTo>
                  <a:lnTo>
                    <a:pt x="57035" y="495554"/>
                  </a:lnTo>
                  <a:lnTo>
                    <a:pt x="59232" y="489204"/>
                  </a:lnTo>
                  <a:lnTo>
                    <a:pt x="60540" y="485394"/>
                  </a:lnTo>
                  <a:lnTo>
                    <a:pt x="57772" y="489204"/>
                  </a:lnTo>
                  <a:lnTo>
                    <a:pt x="54610" y="487934"/>
                  </a:lnTo>
                  <a:lnTo>
                    <a:pt x="55778" y="484124"/>
                  </a:lnTo>
                  <a:lnTo>
                    <a:pt x="56591" y="483857"/>
                  </a:lnTo>
                  <a:lnTo>
                    <a:pt x="56438" y="480314"/>
                  </a:lnTo>
                  <a:lnTo>
                    <a:pt x="58813" y="476504"/>
                  </a:lnTo>
                  <a:lnTo>
                    <a:pt x="61328" y="479044"/>
                  </a:lnTo>
                  <a:lnTo>
                    <a:pt x="61214" y="482854"/>
                  </a:lnTo>
                  <a:lnTo>
                    <a:pt x="62598" y="476504"/>
                  </a:lnTo>
                  <a:lnTo>
                    <a:pt x="63665" y="476504"/>
                  </a:lnTo>
                  <a:lnTo>
                    <a:pt x="63563" y="477774"/>
                  </a:lnTo>
                  <a:lnTo>
                    <a:pt x="64592" y="479044"/>
                  </a:lnTo>
                  <a:lnTo>
                    <a:pt x="63982" y="476504"/>
                  </a:lnTo>
                  <a:lnTo>
                    <a:pt x="63677" y="475234"/>
                  </a:lnTo>
                  <a:lnTo>
                    <a:pt x="72047" y="471424"/>
                  </a:lnTo>
                  <a:lnTo>
                    <a:pt x="70358" y="466344"/>
                  </a:lnTo>
                  <a:lnTo>
                    <a:pt x="71424" y="466344"/>
                  </a:lnTo>
                  <a:lnTo>
                    <a:pt x="75349" y="458724"/>
                  </a:lnTo>
                  <a:lnTo>
                    <a:pt x="78486" y="452374"/>
                  </a:lnTo>
                  <a:lnTo>
                    <a:pt x="81546" y="446024"/>
                  </a:lnTo>
                  <a:lnTo>
                    <a:pt x="85255" y="439674"/>
                  </a:lnTo>
                  <a:lnTo>
                    <a:pt x="82931" y="438404"/>
                  </a:lnTo>
                  <a:lnTo>
                    <a:pt x="85750" y="434594"/>
                  </a:lnTo>
                  <a:lnTo>
                    <a:pt x="85750" y="430784"/>
                  </a:lnTo>
                  <a:lnTo>
                    <a:pt x="90106" y="426974"/>
                  </a:lnTo>
                  <a:lnTo>
                    <a:pt x="94869" y="421894"/>
                  </a:lnTo>
                  <a:lnTo>
                    <a:pt x="96507" y="420624"/>
                  </a:lnTo>
                  <a:lnTo>
                    <a:pt x="99783" y="418084"/>
                  </a:lnTo>
                  <a:lnTo>
                    <a:pt x="104584" y="413004"/>
                  </a:lnTo>
                  <a:lnTo>
                    <a:pt x="106692" y="409194"/>
                  </a:lnTo>
                  <a:lnTo>
                    <a:pt x="107391" y="407924"/>
                  </a:lnTo>
                  <a:lnTo>
                    <a:pt x="107594" y="407555"/>
                  </a:lnTo>
                  <a:lnTo>
                    <a:pt x="108534" y="406654"/>
                  </a:lnTo>
                  <a:lnTo>
                    <a:pt x="113792" y="401574"/>
                  </a:lnTo>
                  <a:lnTo>
                    <a:pt x="111620" y="405384"/>
                  </a:lnTo>
                  <a:lnTo>
                    <a:pt x="115443" y="401574"/>
                  </a:lnTo>
                  <a:lnTo>
                    <a:pt x="116725" y="400304"/>
                  </a:lnTo>
                  <a:lnTo>
                    <a:pt x="120967" y="396494"/>
                  </a:lnTo>
                  <a:lnTo>
                    <a:pt x="125704" y="392684"/>
                  </a:lnTo>
                  <a:lnTo>
                    <a:pt x="132257" y="386334"/>
                  </a:lnTo>
                  <a:lnTo>
                    <a:pt x="128638" y="386334"/>
                  </a:lnTo>
                  <a:lnTo>
                    <a:pt x="128879" y="385064"/>
                  </a:lnTo>
                  <a:lnTo>
                    <a:pt x="130797" y="383794"/>
                  </a:lnTo>
                  <a:lnTo>
                    <a:pt x="134505" y="382524"/>
                  </a:lnTo>
                  <a:lnTo>
                    <a:pt x="134861" y="383794"/>
                  </a:lnTo>
                  <a:lnTo>
                    <a:pt x="134429" y="385064"/>
                  </a:lnTo>
                  <a:lnTo>
                    <a:pt x="137693" y="382524"/>
                  </a:lnTo>
                  <a:lnTo>
                    <a:pt x="166890" y="373634"/>
                  </a:lnTo>
                  <a:lnTo>
                    <a:pt x="174853" y="372364"/>
                  </a:lnTo>
                  <a:lnTo>
                    <a:pt x="176669" y="371094"/>
                  </a:lnTo>
                  <a:lnTo>
                    <a:pt x="179362" y="369201"/>
                  </a:lnTo>
                  <a:lnTo>
                    <a:pt x="180136" y="370509"/>
                  </a:lnTo>
                  <a:lnTo>
                    <a:pt x="185445" y="377444"/>
                  </a:lnTo>
                  <a:lnTo>
                    <a:pt x="184619" y="374472"/>
                  </a:lnTo>
                  <a:lnTo>
                    <a:pt x="190207" y="377444"/>
                  </a:lnTo>
                  <a:lnTo>
                    <a:pt x="190030" y="385064"/>
                  </a:lnTo>
                  <a:lnTo>
                    <a:pt x="184086" y="386334"/>
                  </a:lnTo>
                  <a:lnTo>
                    <a:pt x="184353" y="391414"/>
                  </a:lnTo>
                  <a:lnTo>
                    <a:pt x="186639" y="396494"/>
                  </a:lnTo>
                  <a:lnTo>
                    <a:pt x="189484" y="400304"/>
                  </a:lnTo>
                  <a:lnTo>
                    <a:pt x="192176" y="404114"/>
                  </a:lnTo>
                  <a:lnTo>
                    <a:pt x="195148" y="409194"/>
                  </a:lnTo>
                  <a:lnTo>
                    <a:pt x="197459" y="415544"/>
                  </a:lnTo>
                  <a:lnTo>
                    <a:pt x="196583" y="410464"/>
                  </a:lnTo>
                  <a:lnTo>
                    <a:pt x="199580" y="411734"/>
                  </a:lnTo>
                  <a:lnTo>
                    <a:pt x="200418" y="418084"/>
                  </a:lnTo>
                  <a:lnTo>
                    <a:pt x="203200" y="421894"/>
                  </a:lnTo>
                  <a:lnTo>
                    <a:pt x="201168" y="421894"/>
                  </a:lnTo>
                  <a:lnTo>
                    <a:pt x="201828" y="424434"/>
                  </a:lnTo>
                  <a:lnTo>
                    <a:pt x="201612" y="426974"/>
                  </a:lnTo>
                  <a:lnTo>
                    <a:pt x="202844" y="425704"/>
                  </a:lnTo>
                  <a:lnTo>
                    <a:pt x="206349" y="435864"/>
                  </a:lnTo>
                  <a:lnTo>
                    <a:pt x="210477" y="434594"/>
                  </a:lnTo>
                  <a:lnTo>
                    <a:pt x="211391" y="440944"/>
                  </a:lnTo>
                  <a:lnTo>
                    <a:pt x="215404" y="446024"/>
                  </a:lnTo>
                  <a:lnTo>
                    <a:pt x="219786" y="448564"/>
                  </a:lnTo>
                  <a:lnTo>
                    <a:pt x="224294" y="451104"/>
                  </a:lnTo>
                  <a:lnTo>
                    <a:pt x="228650" y="456184"/>
                  </a:lnTo>
                  <a:lnTo>
                    <a:pt x="225005" y="454914"/>
                  </a:lnTo>
                  <a:lnTo>
                    <a:pt x="226720" y="459994"/>
                  </a:lnTo>
                  <a:lnTo>
                    <a:pt x="221234" y="454914"/>
                  </a:lnTo>
                  <a:lnTo>
                    <a:pt x="223316" y="457454"/>
                  </a:lnTo>
                  <a:lnTo>
                    <a:pt x="224929" y="461264"/>
                  </a:lnTo>
                  <a:lnTo>
                    <a:pt x="226060" y="459994"/>
                  </a:lnTo>
                  <a:lnTo>
                    <a:pt x="226174" y="462534"/>
                  </a:lnTo>
                  <a:lnTo>
                    <a:pt x="234442" y="465074"/>
                  </a:lnTo>
                  <a:lnTo>
                    <a:pt x="234899" y="468287"/>
                  </a:lnTo>
                  <a:lnTo>
                    <a:pt x="234276" y="468109"/>
                  </a:lnTo>
                  <a:lnTo>
                    <a:pt x="233641" y="467626"/>
                  </a:lnTo>
                  <a:lnTo>
                    <a:pt x="233629" y="467893"/>
                  </a:lnTo>
                  <a:lnTo>
                    <a:pt x="234988" y="468884"/>
                  </a:lnTo>
                  <a:lnTo>
                    <a:pt x="238531" y="468884"/>
                  </a:lnTo>
                  <a:lnTo>
                    <a:pt x="240957" y="471424"/>
                  </a:lnTo>
                  <a:lnTo>
                    <a:pt x="245478" y="475234"/>
                  </a:lnTo>
                  <a:lnTo>
                    <a:pt x="244729" y="471424"/>
                  </a:lnTo>
                  <a:lnTo>
                    <a:pt x="249351" y="479044"/>
                  </a:lnTo>
                  <a:lnTo>
                    <a:pt x="257124" y="486664"/>
                  </a:lnTo>
                  <a:lnTo>
                    <a:pt x="265214" y="493014"/>
                  </a:lnTo>
                  <a:lnTo>
                    <a:pt x="270510" y="499084"/>
                  </a:lnTo>
                  <a:lnTo>
                    <a:pt x="270332" y="498970"/>
                  </a:lnTo>
                  <a:lnTo>
                    <a:pt x="269811" y="498678"/>
                  </a:lnTo>
                  <a:lnTo>
                    <a:pt x="269354" y="498411"/>
                  </a:lnTo>
                  <a:lnTo>
                    <a:pt x="271195" y="500265"/>
                  </a:lnTo>
                  <a:lnTo>
                    <a:pt x="271106" y="499922"/>
                  </a:lnTo>
                  <a:lnTo>
                    <a:pt x="270903" y="499579"/>
                  </a:lnTo>
                  <a:lnTo>
                    <a:pt x="270840" y="499440"/>
                  </a:lnTo>
                  <a:lnTo>
                    <a:pt x="277050" y="504444"/>
                  </a:lnTo>
                  <a:lnTo>
                    <a:pt x="285737" y="508254"/>
                  </a:lnTo>
                  <a:lnTo>
                    <a:pt x="292277" y="510794"/>
                  </a:lnTo>
                  <a:lnTo>
                    <a:pt x="290703" y="510794"/>
                  </a:lnTo>
                  <a:lnTo>
                    <a:pt x="295681" y="512064"/>
                  </a:lnTo>
                  <a:lnTo>
                    <a:pt x="298932" y="512064"/>
                  </a:lnTo>
                  <a:lnTo>
                    <a:pt x="302425" y="510794"/>
                  </a:lnTo>
                  <a:lnTo>
                    <a:pt x="308152" y="512064"/>
                  </a:lnTo>
                  <a:lnTo>
                    <a:pt x="313347" y="515874"/>
                  </a:lnTo>
                  <a:lnTo>
                    <a:pt x="301917" y="513334"/>
                  </a:lnTo>
                  <a:lnTo>
                    <a:pt x="305231" y="514604"/>
                  </a:lnTo>
                  <a:lnTo>
                    <a:pt x="305295" y="518414"/>
                  </a:lnTo>
                  <a:lnTo>
                    <a:pt x="318465" y="518414"/>
                  </a:lnTo>
                  <a:lnTo>
                    <a:pt x="323659" y="515874"/>
                  </a:lnTo>
                  <a:lnTo>
                    <a:pt x="328549" y="517144"/>
                  </a:lnTo>
                  <a:lnTo>
                    <a:pt x="327228" y="517144"/>
                  </a:lnTo>
                  <a:lnTo>
                    <a:pt x="326529" y="518414"/>
                  </a:lnTo>
                  <a:lnTo>
                    <a:pt x="330225" y="518414"/>
                  </a:lnTo>
                  <a:lnTo>
                    <a:pt x="334479" y="515874"/>
                  </a:lnTo>
                  <a:lnTo>
                    <a:pt x="337985" y="512064"/>
                  </a:lnTo>
                  <a:lnTo>
                    <a:pt x="341579" y="509524"/>
                  </a:lnTo>
                  <a:lnTo>
                    <a:pt x="344589" y="504444"/>
                  </a:lnTo>
                  <a:lnTo>
                    <a:pt x="347637" y="499364"/>
                  </a:lnTo>
                  <a:lnTo>
                    <a:pt x="347878" y="500634"/>
                  </a:lnTo>
                  <a:lnTo>
                    <a:pt x="348475" y="500634"/>
                  </a:lnTo>
                  <a:lnTo>
                    <a:pt x="348742" y="499364"/>
                  </a:lnTo>
                  <a:lnTo>
                    <a:pt x="349250" y="496824"/>
                  </a:lnTo>
                  <a:lnTo>
                    <a:pt x="349910" y="490474"/>
                  </a:lnTo>
                  <a:lnTo>
                    <a:pt x="350126" y="480314"/>
                  </a:lnTo>
                  <a:lnTo>
                    <a:pt x="349250" y="475234"/>
                  </a:lnTo>
                  <a:lnTo>
                    <a:pt x="348919" y="473964"/>
                  </a:lnTo>
                  <a:lnTo>
                    <a:pt x="348805" y="473557"/>
                  </a:lnTo>
                  <a:lnTo>
                    <a:pt x="348538" y="473964"/>
                  </a:lnTo>
                  <a:lnTo>
                    <a:pt x="346583" y="466344"/>
                  </a:lnTo>
                  <a:lnTo>
                    <a:pt x="347548" y="463804"/>
                  </a:lnTo>
                  <a:lnTo>
                    <a:pt x="347230" y="458724"/>
                  </a:lnTo>
                  <a:lnTo>
                    <a:pt x="349669" y="456184"/>
                  </a:lnTo>
                  <a:lnTo>
                    <a:pt x="350507" y="458724"/>
                  </a:lnTo>
                  <a:lnTo>
                    <a:pt x="351282" y="461264"/>
                  </a:lnTo>
                  <a:lnTo>
                    <a:pt x="351878" y="463804"/>
                  </a:lnTo>
                  <a:lnTo>
                    <a:pt x="354723" y="458724"/>
                  </a:lnTo>
                  <a:lnTo>
                    <a:pt x="351853" y="456184"/>
                  </a:lnTo>
                  <a:lnTo>
                    <a:pt x="348983" y="453644"/>
                  </a:lnTo>
                  <a:lnTo>
                    <a:pt x="348183" y="449834"/>
                  </a:lnTo>
                  <a:lnTo>
                    <a:pt x="349872" y="449834"/>
                  </a:lnTo>
                  <a:lnTo>
                    <a:pt x="346163" y="444754"/>
                  </a:lnTo>
                  <a:lnTo>
                    <a:pt x="342658" y="440944"/>
                  </a:lnTo>
                  <a:lnTo>
                    <a:pt x="338950" y="437134"/>
                  </a:lnTo>
                  <a:lnTo>
                    <a:pt x="335521" y="432054"/>
                  </a:lnTo>
                  <a:lnTo>
                    <a:pt x="334657" y="430784"/>
                  </a:lnTo>
                  <a:lnTo>
                    <a:pt x="334327" y="432054"/>
                  </a:lnTo>
                  <a:lnTo>
                    <a:pt x="333489" y="431761"/>
                  </a:lnTo>
                  <a:lnTo>
                    <a:pt x="333489" y="479044"/>
                  </a:lnTo>
                  <a:lnTo>
                    <a:pt x="329336" y="490474"/>
                  </a:lnTo>
                  <a:lnTo>
                    <a:pt x="325170" y="494284"/>
                  </a:lnTo>
                  <a:lnTo>
                    <a:pt x="319671" y="496557"/>
                  </a:lnTo>
                  <a:lnTo>
                    <a:pt x="319481" y="495554"/>
                  </a:lnTo>
                  <a:lnTo>
                    <a:pt x="320636" y="495554"/>
                  </a:lnTo>
                  <a:lnTo>
                    <a:pt x="319151" y="494284"/>
                  </a:lnTo>
                  <a:lnTo>
                    <a:pt x="317055" y="494284"/>
                  </a:lnTo>
                  <a:lnTo>
                    <a:pt x="314693" y="495554"/>
                  </a:lnTo>
                  <a:lnTo>
                    <a:pt x="309880" y="495554"/>
                  </a:lnTo>
                  <a:lnTo>
                    <a:pt x="309651" y="496824"/>
                  </a:lnTo>
                  <a:lnTo>
                    <a:pt x="307187" y="496824"/>
                  </a:lnTo>
                  <a:lnTo>
                    <a:pt x="309435" y="495554"/>
                  </a:lnTo>
                  <a:lnTo>
                    <a:pt x="308178" y="494284"/>
                  </a:lnTo>
                  <a:lnTo>
                    <a:pt x="305498" y="491744"/>
                  </a:lnTo>
                  <a:lnTo>
                    <a:pt x="298615" y="494284"/>
                  </a:lnTo>
                  <a:lnTo>
                    <a:pt x="297586" y="490474"/>
                  </a:lnTo>
                  <a:lnTo>
                    <a:pt x="296951" y="490474"/>
                  </a:lnTo>
                  <a:lnTo>
                    <a:pt x="295135" y="489204"/>
                  </a:lnTo>
                  <a:lnTo>
                    <a:pt x="289687" y="485394"/>
                  </a:lnTo>
                  <a:lnTo>
                    <a:pt x="290347" y="489204"/>
                  </a:lnTo>
                  <a:lnTo>
                    <a:pt x="285229" y="484124"/>
                  </a:lnTo>
                  <a:lnTo>
                    <a:pt x="277977" y="481584"/>
                  </a:lnTo>
                  <a:lnTo>
                    <a:pt x="274269" y="476504"/>
                  </a:lnTo>
                  <a:lnTo>
                    <a:pt x="269252" y="476504"/>
                  </a:lnTo>
                  <a:lnTo>
                    <a:pt x="266560" y="470154"/>
                  </a:lnTo>
                  <a:lnTo>
                    <a:pt x="265480" y="467614"/>
                  </a:lnTo>
                  <a:lnTo>
                    <a:pt x="261556" y="470154"/>
                  </a:lnTo>
                  <a:lnTo>
                    <a:pt x="265201" y="466344"/>
                  </a:lnTo>
                  <a:lnTo>
                    <a:pt x="254635" y="458724"/>
                  </a:lnTo>
                  <a:lnTo>
                    <a:pt x="250012" y="456184"/>
                  </a:lnTo>
                  <a:lnTo>
                    <a:pt x="252120" y="456184"/>
                  </a:lnTo>
                  <a:lnTo>
                    <a:pt x="248386" y="452374"/>
                  </a:lnTo>
                  <a:lnTo>
                    <a:pt x="251104" y="452374"/>
                  </a:lnTo>
                  <a:lnTo>
                    <a:pt x="247459" y="448564"/>
                  </a:lnTo>
                  <a:lnTo>
                    <a:pt x="246189" y="447294"/>
                  </a:lnTo>
                  <a:lnTo>
                    <a:pt x="243662" y="444754"/>
                  </a:lnTo>
                  <a:lnTo>
                    <a:pt x="242392" y="447294"/>
                  </a:lnTo>
                  <a:lnTo>
                    <a:pt x="241630" y="440944"/>
                  </a:lnTo>
                  <a:lnTo>
                    <a:pt x="237578" y="438404"/>
                  </a:lnTo>
                  <a:lnTo>
                    <a:pt x="233654" y="434594"/>
                  </a:lnTo>
                  <a:lnTo>
                    <a:pt x="231051" y="432054"/>
                  </a:lnTo>
                  <a:lnTo>
                    <a:pt x="228206" y="429514"/>
                  </a:lnTo>
                  <a:lnTo>
                    <a:pt x="229362" y="425704"/>
                  </a:lnTo>
                  <a:lnTo>
                    <a:pt x="229743" y="424434"/>
                  </a:lnTo>
                  <a:lnTo>
                    <a:pt x="222313" y="415544"/>
                  </a:lnTo>
                  <a:lnTo>
                    <a:pt x="219036" y="410464"/>
                  </a:lnTo>
                  <a:lnTo>
                    <a:pt x="213283" y="401574"/>
                  </a:lnTo>
                  <a:lnTo>
                    <a:pt x="212788" y="400812"/>
                  </a:lnTo>
                  <a:lnTo>
                    <a:pt x="215785" y="399034"/>
                  </a:lnTo>
                  <a:lnTo>
                    <a:pt x="210654" y="390144"/>
                  </a:lnTo>
                  <a:lnTo>
                    <a:pt x="210007" y="389255"/>
                  </a:lnTo>
                  <a:lnTo>
                    <a:pt x="211099" y="398195"/>
                  </a:lnTo>
                  <a:lnTo>
                    <a:pt x="210007" y="396494"/>
                  </a:lnTo>
                  <a:lnTo>
                    <a:pt x="204978" y="386334"/>
                  </a:lnTo>
                  <a:lnTo>
                    <a:pt x="207352" y="385673"/>
                  </a:lnTo>
                  <a:lnTo>
                    <a:pt x="205981" y="383794"/>
                  </a:lnTo>
                  <a:lnTo>
                    <a:pt x="202133" y="376174"/>
                  </a:lnTo>
                  <a:lnTo>
                    <a:pt x="199618" y="366382"/>
                  </a:lnTo>
                  <a:lnTo>
                    <a:pt x="201396" y="366141"/>
                  </a:lnTo>
                  <a:lnTo>
                    <a:pt x="202018" y="367284"/>
                  </a:lnTo>
                  <a:lnTo>
                    <a:pt x="203098" y="368554"/>
                  </a:lnTo>
                  <a:lnTo>
                    <a:pt x="202158" y="366039"/>
                  </a:lnTo>
                  <a:lnTo>
                    <a:pt x="202298" y="366014"/>
                  </a:lnTo>
                  <a:lnTo>
                    <a:pt x="210235" y="366014"/>
                  </a:lnTo>
                  <a:lnTo>
                    <a:pt x="217766" y="367284"/>
                  </a:lnTo>
                  <a:lnTo>
                    <a:pt x="225767" y="367284"/>
                  </a:lnTo>
                  <a:lnTo>
                    <a:pt x="229158" y="372364"/>
                  </a:lnTo>
                  <a:lnTo>
                    <a:pt x="236321" y="374904"/>
                  </a:lnTo>
                  <a:lnTo>
                    <a:pt x="251625" y="379984"/>
                  </a:lnTo>
                  <a:lnTo>
                    <a:pt x="259575" y="383794"/>
                  </a:lnTo>
                  <a:lnTo>
                    <a:pt x="263283" y="388874"/>
                  </a:lnTo>
                  <a:lnTo>
                    <a:pt x="263690" y="386334"/>
                  </a:lnTo>
                  <a:lnTo>
                    <a:pt x="267284" y="386334"/>
                  </a:lnTo>
                  <a:lnTo>
                    <a:pt x="266801" y="388073"/>
                  </a:lnTo>
                  <a:lnTo>
                    <a:pt x="268185" y="388874"/>
                  </a:lnTo>
                  <a:lnTo>
                    <a:pt x="284530" y="400304"/>
                  </a:lnTo>
                  <a:lnTo>
                    <a:pt x="298564" y="415544"/>
                  </a:lnTo>
                  <a:lnTo>
                    <a:pt x="310400" y="433324"/>
                  </a:lnTo>
                  <a:lnTo>
                    <a:pt x="320103" y="451104"/>
                  </a:lnTo>
                  <a:lnTo>
                    <a:pt x="321995" y="454914"/>
                  </a:lnTo>
                  <a:lnTo>
                    <a:pt x="327075" y="454914"/>
                  </a:lnTo>
                  <a:lnTo>
                    <a:pt x="331774" y="457454"/>
                  </a:lnTo>
                  <a:lnTo>
                    <a:pt x="331393" y="463804"/>
                  </a:lnTo>
                  <a:lnTo>
                    <a:pt x="328612" y="462534"/>
                  </a:lnTo>
                  <a:lnTo>
                    <a:pt x="327113" y="461264"/>
                  </a:lnTo>
                  <a:lnTo>
                    <a:pt x="332079" y="468884"/>
                  </a:lnTo>
                  <a:lnTo>
                    <a:pt x="333489" y="479044"/>
                  </a:lnTo>
                  <a:lnTo>
                    <a:pt x="333489" y="431761"/>
                  </a:lnTo>
                  <a:lnTo>
                    <a:pt x="327279" y="429514"/>
                  </a:lnTo>
                  <a:lnTo>
                    <a:pt x="333248" y="426974"/>
                  </a:lnTo>
                  <a:lnTo>
                    <a:pt x="326923" y="423164"/>
                  </a:lnTo>
                  <a:lnTo>
                    <a:pt x="329057" y="419354"/>
                  </a:lnTo>
                  <a:lnTo>
                    <a:pt x="325767" y="416814"/>
                  </a:lnTo>
                  <a:lnTo>
                    <a:pt x="316623" y="410464"/>
                  </a:lnTo>
                  <a:lnTo>
                    <a:pt x="310946" y="405384"/>
                  </a:lnTo>
                  <a:lnTo>
                    <a:pt x="313880" y="405384"/>
                  </a:lnTo>
                  <a:lnTo>
                    <a:pt x="308216" y="401574"/>
                  </a:lnTo>
                  <a:lnTo>
                    <a:pt x="302247" y="395224"/>
                  </a:lnTo>
                  <a:lnTo>
                    <a:pt x="305549" y="393954"/>
                  </a:lnTo>
                  <a:lnTo>
                    <a:pt x="301993" y="388874"/>
                  </a:lnTo>
                  <a:lnTo>
                    <a:pt x="298767" y="386334"/>
                  </a:lnTo>
                  <a:lnTo>
                    <a:pt x="297154" y="385064"/>
                  </a:lnTo>
                  <a:lnTo>
                    <a:pt x="292417" y="379984"/>
                  </a:lnTo>
                  <a:lnTo>
                    <a:pt x="286385" y="376174"/>
                  </a:lnTo>
                  <a:lnTo>
                    <a:pt x="285635" y="371094"/>
                  </a:lnTo>
                  <a:lnTo>
                    <a:pt x="275336" y="366014"/>
                  </a:lnTo>
                  <a:lnTo>
                    <a:pt x="265201" y="359664"/>
                  </a:lnTo>
                  <a:lnTo>
                    <a:pt x="254342" y="353314"/>
                  </a:lnTo>
                  <a:lnTo>
                    <a:pt x="241871" y="348234"/>
                  </a:lnTo>
                  <a:lnTo>
                    <a:pt x="242862" y="350774"/>
                  </a:lnTo>
                  <a:lnTo>
                    <a:pt x="237769" y="350774"/>
                  </a:lnTo>
                  <a:lnTo>
                    <a:pt x="235927" y="353314"/>
                  </a:lnTo>
                  <a:lnTo>
                    <a:pt x="231838" y="352044"/>
                  </a:lnTo>
                  <a:lnTo>
                    <a:pt x="230352" y="352044"/>
                  </a:lnTo>
                  <a:lnTo>
                    <a:pt x="230073" y="350774"/>
                  </a:lnTo>
                  <a:lnTo>
                    <a:pt x="226237" y="349504"/>
                  </a:lnTo>
                  <a:lnTo>
                    <a:pt x="222326" y="346964"/>
                  </a:lnTo>
                  <a:lnTo>
                    <a:pt x="218173" y="345694"/>
                  </a:lnTo>
                  <a:lnTo>
                    <a:pt x="216738" y="344424"/>
                  </a:lnTo>
                  <a:lnTo>
                    <a:pt x="215315" y="343154"/>
                  </a:lnTo>
                  <a:lnTo>
                    <a:pt x="222427" y="344424"/>
                  </a:lnTo>
                  <a:lnTo>
                    <a:pt x="222275" y="343154"/>
                  </a:lnTo>
                  <a:lnTo>
                    <a:pt x="212775" y="341884"/>
                  </a:lnTo>
                  <a:lnTo>
                    <a:pt x="215709" y="340614"/>
                  </a:lnTo>
                  <a:lnTo>
                    <a:pt x="218630" y="339344"/>
                  </a:lnTo>
                  <a:lnTo>
                    <a:pt x="212293" y="336804"/>
                  </a:lnTo>
                  <a:lnTo>
                    <a:pt x="213423" y="339344"/>
                  </a:lnTo>
                  <a:lnTo>
                    <a:pt x="208686" y="340614"/>
                  </a:lnTo>
                  <a:lnTo>
                    <a:pt x="203149" y="339344"/>
                  </a:lnTo>
                  <a:lnTo>
                    <a:pt x="208419" y="341947"/>
                  </a:lnTo>
                  <a:lnTo>
                    <a:pt x="210794" y="343154"/>
                  </a:lnTo>
                  <a:lnTo>
                    <a:pt x="204050" y="344424"/>
                  </a:lnTo>
                  <a:lnTo>
                    <a:pt x="201307" y="343154"/>
                  </a:lnTo>
                  <a:lnTo>
                    <a:pt x="196227" y="340969"/>
                  </a:lnTo>
                  <a:lnTo>
                    <a:pt x="195948" y="339344"/>
                  </a:lnTo>
                  <a:lnTo>
                    <a:pt x="194589" y="334264"/>
                  </a:lnTo>
                  <a:lnTo>
                    <a:pt x="193675" y="330809"/>
                  </a:lnTo>
                  <a:lnTo>
                    <a:pt x="191935" y="333171"/>
                  </a:lnTo>
                  <a:lnTo>
                    <a:pt x="191935" y="364744"/>
                  </a:lnTo>
                  <a:lnTo>
                    <a:pt x="187655" y="366039"/>
                  </a:lnTo>
                  <a:lnTo>
                    <a:pt x="191935" y="364744"/>
                  </a:lnTo>
                  <a:lnTo>
                    <a:pt x="191935" y="333171"/>
                  </a:lnTo>
                  <a:lnTo>
                    <a:pt x="191122" y="334264"/>
                  </a:lnTo>
                  <a:lnTo>
                    <a:pt x="190677" y="332994"/>
                  </a:lnTo>
                  <a:lnTo>
                    <a:pt x="189776" y="330428"/>
                  </a:lnTo>
                  <a:lnTo>
                    <a:pt x="189776" y="339344"/>
                  </a:lnTo>
                  <a:lnTo>
                    <a:pt x="188048" y="339661"/>
                  </a:lnTo>
                  <a:lnTo>
                    <a:pt x="188379" y="339344"/>
                  </a:lnTo>
                  <a:lnTo>
                    <a:pt x="189776" y="339344"/>
                  </a:lnTo>
                  <a:lnTo>
                    <a:pt x="189776" y="330428"/>
                  </a:lnTo>
                  <a:lnTo>
                    <a:pt x="186664" y="321564"/>
                  </a:lnTo>
                  <a:lnTo>
                    <a:pt x="185242" y="320446"/>
                  </a:lnTo>
                  <a:lnTo>
                    <a:pt x="185242" y="367284"/>
                  </a:lnTo>
                  <a:lnTo>
                    <a:pt x="184581" y="369201"/>
                  </a:lnTo>
                  <a:lnTo>
                    <a:pt x="184467" y="369824"/>
                  </a:lnTo>
                  <a:lnTo>
                    <a:pt x="183565" y="372135"/>
                  </a:lnTo>
                  <a:lnTo>
                    <a:pt x="181622" y="368554"/>
                  </a:lnTo>
                  <a:lnTo>
                    <a:pt x="181571" y="367944"/>
                  </a:lnTo>
                  <a:lnTo>
                    <a:pt x="182664" y="367601"/>
                  </a:lnTo>
                  <a:lnTo>
                    <a:pt x="184048" y="369316"/>
                  </a:lnTo>
                  <a:lnTo>
                    <a:pt x="185242" y="367284"/>
                  </a:lnTo>
                  <a:lnTo>
                    <a:pt x="185242" y="320446"/>
                  </a:lnTo>
                  <a:lnTo>
                    <a:pt x="185064" y="320294"/>
                  </a:lnTo>
                  <a:lnTo>
                    <a:pt x="187985" y="320294"/>
                  </a:lnTo>
                  <a:lnTo>
                    <a:pt x="188887" y="316484"/>
                  </a:lnTo>
                  <a:lnTo>
                    <a:pt x="190106" y="313944"/>
                  </a:lnTo>
                  <a:lnTo>
                    <a:pt x="193992" y="315214"/>
                  </a:lnTo>
                  <a:lnTo>
                    <a:pt x="193789" y="313944"/>
                  </a:lnTo>
                  <a:lnTo>
                    <a:pt x="193586" y="312674"/>
                  </a:lnTo>
                  <a:lnTo>
                    <a:pt x="192570" y="311404"/>
                  </a:lnTo>
                  <a:lnTo>
                    <a:pt x="191135" y="311404"/>
                  </a:lnTo>
                  <a:lnTo>
                    <a:pt x="191554" y="308864"/>
                  </a:lnTo>
                  <a:lnTo>
                    <a:pt x="192392" y="308864"/>
                  </a:lnTo>
                  <a:lnTo>
                    <a:pt x="194030" y="310134"/>
                  </a:lnTo>
                  <a:lnTo>
                    <a:pt x="193840" y="308864"/>
                  </a:lnTo>
                  <a:lnTo>
                    <a:pt x="193662" y="307594"/>
                  </a:lnTo>
                  <a:lnTo>
                    <a:pt x="193306" y="305054"/>
                  </a:lnTo>
                  <a:lnTo>
                    <a:pt x="192951" y="302514"/>
                  </a:lnTo>
                  <a:lnTo>
                    <a:pt x="190385" y="305054"/>
                  </a:lnTo>
                  <a:lnTo>
                    <a:pt x="190804" y="297434"/>
                  </a:lnTo>
                  <a:lnTo>
                    <a:pt x="191846" y="297434"/>
                  </a:lnTo>
                  <a:lnTo>
                    <a:pt x="192138" y="298704"/>
                  </a:lnTo>
                  <a:lnTo>
                    <a:pt x="193306" y="299974"/>
                  </a:lnTo>
                  <a:lnTo>
                    <a:pt x="192138" y="297434"/>
                  </a:lnTo>
                  <a:lnTo>
                    <a:pt x="191566" y="296164"/>
                  </a:lnTo>
                  <a:lnTo>
                    <a:pt x="189776" y="291084"/>
                  </a:lnTo>
                  <a:lnTo>
                    <a:pt x="190322" y="288544"/>
                  </a:lnTo>
                  <a:lnTo>
                    <a:pt x="190601" y="287274"/>
                  </a:lnTo>
                  <a:lnTo>
                    <a:pt x="191147" y="284734"/>
                  </a:lnTo>
                  <a:lnTo>
                    <a:pt x="192544" y="284734"/>
                  </a:lnTo>
                  <a:lnTo>
                    <a:pt x="192887" y="280924"/>
                  </a:lnTo>
                  <a:lnTo>
                    <a:pt x="192290" y="275844"/>
                  </a:lnTo>
                  <a:lnTo>
                    <a:pt x="192189" y="274574"/>
                  </a:lnTo>
                  <a:lnTo>
                    <a:pt x="191884" y="270764"/>
                  </a:lnTo>
                  <a:lnTo>
                    <a:pt x="191858" y="266954"/>
                  </a:lnTo>
                  <a:lnTo>
                    <a:pt x="191960" y="259334"/>
                  </a:lnTo>
                  <a:lnTo>
                    <a:pt x="194373" y="254254"/>
                  </a:lnTo>
                  <a:lnTo>
                    <a:pt x="197827" y="258064"/>
                  </a:lnTo>
                  <a:lnTo>
                    <a:pt x="197434" y="254254"/>
                  </a:lnTo>
                  <a:lnTo>
                    <a:pt x="196913" y="249174"/>
                  </a:lnTo>
                  <a:lnTo>
                    <a:pt x="200875" y="250444"/>
                  </a:lnTo>
                  <a:lnTo>
                    <a:pt x="200964" y="249174"/>
                  </a:lnTo>
                  <a:lnTo>
                    <a:pt x="201155" y="246634"/>
                  </a:lnTo>
                  <a:lnTo>
                    <a:pt x="201244" y="245364"/>
                  </a:lnTo>
                  <a:lnTo>
                    <a:pt x="201434" y="242824"/>
                  </a:lnTo>
                  <a:lnTo>
                    <a:pt x="198932" y="245364"/>
                  </a:lnTo>
                  <a:lnTo>
                    <a:pt x="200406" y="239014"/>
                  </a:lnTo>
                  <a:lnTo>
                    <a:pt x="199644" y="233934"/>
                  </a:lnTo>
                  <a:lnTo>
                    <a:pt x="202374" y="228854"/>
                  </a:lnTo>
                  <a:lnTo>
                    <a:pt x="202514" y="233934"/>
                  </a:lnTo>
                  <a:lnTo>
                    <a:pt x="203441" y="229971"/>
                  </a:lnTo>
                  <a:lnTo>
                    <a:pt x="204330" y="226314"/>
                  </a:lnTo>
                  <a:lnTo>
                    <a:pt x="205536" y="222504"/>
                  </a:lnTo>
                  <a:lnTo>
                    <a:pt x="204343" y="225044"/>
                  </a:lnTo>
                  <a:lnTo>
                    <a:pt x="202971" y="226314"/>
                  </a:lnTo>
                  <a:lnTo>
                    <a:pt x="201917" y="228854"/>
                  </a:lnTo>
                  <a:lnTo>
                    <a:pt x="202069" y="222504"/>
                  </a:lnTo>
                  <a:lnTo>
                    <a:pt x="196964" y="227584"/>
                  </a:lnTo>
                  <a:lnTo>
                    <a:pt x="197624" y="226314"/>
                  </a:lnTo>
                  <a:lnTo>
                    <a:pt x="200901" y="219964"/>
                  </a:lnTo>
                  <a:lnTo>
                    <a:pt x="200672" y="221234"/>
                  </a:lnTo>
                  <a:lnTo>
                    <a:pt x="201168" y="219964"/>
                  </a:lnTo>
                  <a:lnTo>
                    <a:pt x="203161" y="214884"/>
                  </a:lnTo>
                  <a:lnTo>
                    <a:pt x="206451" y="212344"/>
                  </a:lnTo>
                  <a:lnTo>
                    <a:pt x="206463" y="211950"/>
                  </a:lnTo>
                  <a:lnTo>
                    <a:pt x="206463" y="213118"/>
                  </a:lnTo>
                  <a:lnTo>
                    <a:pt x="206489" y="214528"/>
                  </a:lnTo>
                  <a:lnTo>
                    <a:pt x="206298" y="215925"/>
                  </a:lnTo>
                  <a:lnTo>
                    <a:pt x="207302" y="213956"/>
                  </a:lnTo>
                  <a:lnTo>
                    <a:pt x="207962" y="212382"/>
                  </a:lnTo>
                  <a:lnTo>
                    <a:pt x="206463" y="211696"/>
                  </a:lnTo>
                  <a:lnTo>
                    <a:pt x="206654" y="205994"/>
                  </a:lnTo>
                  <a:lnTo>
                    <a:pt x="209410" y="202184"/>
                  </a:lnTo>
                  <a:lnTo>
                    <a:pt x="211023" y="200914"/>
                  </a:lnTo>
                  <a:lnTo>
                    <a:pt x="212940" y="204724"/>
                  </a:lnTo>
                  <a:lnTo>
                    <a:pt x="214007" y="204724"/>
                  </a:lnTo>
                  <a:lnTo>
                    <a:pt x="212559" y="200914"/>
                  </a:lnTo>
                  <a:lnTo>
                    <a:pt x="212077" y="199644"/>
                  </a:lnTo>
                  <a:lnTo>
                    <a:pt x="219544" y="190754"/>
                  </a:lnTo>
                  <a:lnTo>
                    <a:pt x="218859" y="188214"/>
                  </a:lnTo>
                  <a:lnTo>
                    <a:pt x="220637" y="188214"/>
                  </a:lnTo>
                  <a:lnTo>
                    <a:pt x="219468" y="185674"/>
                  </a:lnTo>
                  <a:lnTo>
                    <a:pt x="221653" y="183134"/>
                  </a:lnTo>
                  <a:lnTo>
                    <a:pt x="222211" y="183134"/>
                  </a:lnTo>
                  <a:lnTo>
                    <a:pt x="223405" y="184404"/>
                  </a:lnTo>
                  <a:lnTo>
                    <a:pt x="223812" y="183134"/>
                  </a:lnTo>
                  <a:lnTo>
                    <a:pt x="224612" y="180594"/>
                  </a:lnTo>
                  <a:lnTo>
                    <a:pt x="223202" y="180594"/>
                  </a:lnTo>
                  <a:lnTo>
                    <a:pt x="222224" y="179324"/>
                  </a:lnTo>
                  <a:lnTo>
                    <a:pt x="224701" y="176784"/>
                  </a:lnTo>
                  <a:lnTo>
                    <a:pt x="225018" y="176784"/>
                  </a:lnTo>
                  <a:lnTo>
                    <a:pt x="224523" y="178054"/>
                  </a:lnTo>
                  <a:lnTo>
                    <a:pt x="225513" y="176784"/>
                  </a:lnTo>
                  <a:lnTo>
                    <a:pt x="227495" y="174244"/>
                  </a:lnTo>
                  <a:lnTo>
                    <a:pt x="229793" y="170434"/>
                  </a:lnTo>
                  <a:lnTo>
                    <a:pt x="232143" y="166624"/>
                  </a:lnTo>
                  <a:lnTo>
                    <a:pt x="234378" y="161544"/>
                  </a:lnTo>
                  <a:lnTo>
                    <a:pt x="236791" y="157734"/>
                  </a:lnTo>
                  <a:lnTo>
                    <a:pt x="237909" y="156464"/>
                  </a:lnTo>
                  <a:lnTo>
                    <a:pt x="240144" y="153924"/>
                  </a:lnTo>
                  <a:lnTo>
                    <a:pt x="244932" y="153924"/>
                  </a:lnTo>
                  <a:lnTo>
                    <a:pt x="236766" y="160985"/>
                  </a:lnTo>
                  <a:lnTo>
                    <a:pt x="236689" y="160769"/>
                  </a:lnTo>
                  <a:lnTo>
                    <a:pt x="236461" y="161239"/>
                  </a:lnTo>
                  <a:lnTo>
                    <a:pt x="236118" y="161544"/>
                  </a:lnTo>
                  <a:lnTo>
                    <a:pt x="236359" y="161480"/>
                  </a:lnTo>
                  <a:lnTo>
                    <a:pt x="234442" y="165595"/>
                  </a:lnTo>
                  <a:lnTo>
                    <a:pt x="237769" y="163576"/>
                  </a:lnTo>
                  <a:lnTo>
                    <a:pt x="236893" y="161328"/>
                  </a:lnTo>
                  <a:lnTo>
                    <a:pt x="240677" y="160274"/>
                  </a:lnTo>
                  <a:lnTo>
                    <a:pt x="244970" y="153924"/>
                  </a:lnTo>
                  <a:lnTo>
                    <a:pt x="245833" y="152654"/>
                  </a:lnTo>
                  <a:lnTo>
                    <a:pt x="248450" y="147574"/>
                  </a:lnTo>
                  <a:lnTo>
                    <a:pt x="249745" y="145034"/>
                  </a:lnTo>
                  <a:lnTo>
                    <a:pt x="251053" y="142494"/>
                  </a:lnTo>
                  <a:lnTo>
                    <a:pt x="256755" y="134874"/>
                  </a:lnTo>
                  <a:lnTo>
                    <a:pt x="262255" y="128524"/>
                  </a:lnTo>
                  <a:lnTo>
                    <a:pt x="263347" y="127254"/>
                  </a:lnTo>
                  <a:lnTo>
                    <a:pt x="261416" y="128524"/>
                  </a:lnTo>
                  <a:lnTo>
                    <a:pt x="260680" y="127254"/>
                  </a:lnTo>
                  <a:lnTo>
                    <a:pt x="258495" y="123444"/>
                  </a:lnTo>
                  <a:lnTo>
                    <a:pt x="270052" y="123444"/>
                  </a:lnTo>
                  <a:lnTo>
                    <a:pt x="272148" y="118656"/>
                  </a:lnTo>
                  <a:lnTo>
                    <a:pt x="273494" y="120904"/>
                  </a:lnTo>
                  <a:lnTo>
                    <a:pt x="273367" y="119634"/>
                  </a:lnTo>
                  <a:lnTo>
                    <a:pt x="276669" y="117094"/>
                  </a:lnTo>
                  <a:lnTo>
                    <a:pt x="278307" y="115824"/>
                  </a:lnTo>
                  <a:lnTo>
                    <a:pt x="283171" y="109474"/>
                  </a:lnTo>
                  <a:lnTo>
                    <a:pt x="288518" y="103124"/>
                  </a:lnTo>
                  <a:lnTo>
                    <a:pt x="294906" y="96774"/>
                  </a:lnTo>
                  <a:lnTo>
                    <a:pt x="294500" y="99314"/>
                  </a:lnTo>
                  <a:lnTo>
                    <a:pt x="299237" y="96774"/>
                  </a:lnTo>
                  <a:lnTo>
                    <a:pt x="305879" y="90424"/>
                  </a:lnTo>
                  <a:lnTo>
                    <a:pt x="310756" y="87884"/>
                  </a:lnTo>
                  <a:lnTo>
                    <a:pt x="311264" y="85344"/>
                  </a:lnTo>
                  <a:lnTo>
                    <a:pt x="314147" y="84074"/>
                  </a:lnTo>
                  <a:lnTo>
                    <a:pt x="311315" y="84074"/>
                  </a:lnTo>
                  <a:lnTo>
                    <a:pt x="323519" y="78994"/>
                  </a:lnTo>
                  <a:lnTo>
                    <a:pt x="328523" y="75184"/>
                  </a:lnTo>
                  <a:lnTo>
                    <a:pt x="333514" y="71374"/>
                  </a:lnTo>
                  <a:lnTo>
                    <a:pt x="341299" y="66294"/>
                  </a:lnTo>
                  <a:lnTo>
                    <a:pt x="343242" y="65024"/>
                  </a:lnTo>
                  <a:lnTo>
                    <a:pt x="352488" y="61937"/>
                  </a:lnTo>
                  <a:lnTo>
                    <a:pt x="351243" y="63754"/>
                  </a:lnTo>
                  <a:lnTo>
                    <a:pt x="352564" y="63754"/>
                  </a:lnTo>
                  <a:lnTo>
                    <a:pt x="356323" y="61214"/>
                  </a:lnTo>
                  <a:lnTo>
                    <a:pt x="363842" y="56134"/>
                  </a:lnTo>
                  <a:lnTo>
                    <a:pt x="361861" y="54864"/>
                  </a:lnTo>
                  <a:lnTo>
                    <a:pt x="361657" y="56134"/>
                  </a:lnTo>
                  <a:lnTo>
                    <a:pt x="358343" y="54864"/>
                  </a:lnTo>
                  <a:lnTo>
                    <a:pt x="359219" y="53594"/>
                  </a:lnTo>
                  <a:lnTo>
                    <a:pt x="362191" y="51054"/>
                  </a:lnTo>
                  <a:lnTo>
                    <a:pt x="365252" y="49784"/>
                  </a:lnTo>
                  <a:lnTo>
                    <a:pt x="360400" y="53594"/>
                  </a:lnTo>
                  <a:lnTo>
                    <a:pt x="366915" y="52324"/>
                  </a:lnTo>
                  <a:lnTo>
                    <a:pt x="369785" y="53594"/>
                  </a:lnTo>
                  <a:lnTo>
                    <a:pt x="369100" y="52324"/>
                  </a:lnTo>
                  <a:lnTo>
                    <a:pt x="369582" y="51054"/>
                  </a:lnTo>
                  <a:lnTo>
                    <a:pt x="372503" y="51054"/>
                  </a:lnTo>
                  <a:lnTo>
                    <a:pt x="372706" y="49784"/>
                  </a:lnTo>
                  <a:lnTo>
                    <a:pt x="372910" y="48514"/>
                  </a:lnTo>
                  <a:lnTo>
                    <a:pt x="373291" y="47244"/>
                  </a:lnTo>
                  <a:lnTo>
                    <a:pt x="373672" y="45974"/>
                  </a:lnTo>
                  <a:lnTo>
                    <a:pt x="378167" y="44704"/>
                  </a:lnTo>
                  <a:lnTo>
                    <a:pt x="378167" y="45974"/>
                  </a:lnTo>
                  <a:lnTo>
                    <a:pt x="381228" y="44704"/>
                  </a:lnTo>
                  <a:lnTo>
                    <a:pt x="383705" y="42164"/>
                  </a:lnTo>
                  <a:lnTo>
                    <a:pt x="387438" y="40894"/>
                  </a:lnTo>
                  <a:lnTo>
                    <a:pt x="389890" y="42164"/>
                  </a:lnTo>
                  <a:lnTo>
                    <a:pt x="384352" y="43434"/>
                  </a:lnTo>
                  <a:lnTo>
                    <a:pt x="384949" y="45974"/>
                  </a:lnTo>
                  <a:lnTo>
                    <a:pt x="389826" y="43434"/>
                  </a:lnTo>
                  <a:lnTo>
                    <a:pt x="391160" y="40894"/>
                  </a:lnTo>
                  <a:lnTo>
                    <a:pt x="393141" y="37084"/>
                  </a:lnTo>
                  <a:lnTo>
                    <a:pt x="398691" y="38354"/>
                  </a:lnTo>
                  <a:lnTo>
                    <a:pt x="396773" y="39624"/>
                  </a:lnTo>
                  <a:lnTo>
                    <a:pt x="393649" y="40894"/>
                  </a:lnTo>
                  <a:lnTo>
                    <a:pt x="391756" y="42164"/>
                  </a:lnTo>
                  <a:lnTo>
                    <a:pt x="397865" y="43434"/>
                  </a:lnTo>
                  <a:lnTo>
                    <a:pt x="398145" y="42164"/>
                  </a:lnTo>
                  <a:lnTo>
                    <a:pt x="402018" y="40894"/>
                  </a:lnTo>
                  <a:lnTo>
                    <a:pt x="401624" y="42164"/>
                  </a:lnTo>
                  <a:lnTo>
                    <a:pt x="404622" y="40894"/>
                  </a:lnTo>
                  <a:lnTo>
                    <a:pt x="407670" y="40894"/>
                  </a:lnTo>
                  <a:lnTo>
                    <a:pt x="410692" y="39624"/>
                  </a:lnTo>
                  <a:lnTo>
                    <a:pt x="408228" y="39624"/>
                  </a:lnTo>
                  <a:lnTo>
                    <a:pt x="410832" y="37084"/>
                  </a:lnTo>
                  <a:lnTo>
                    <a:pt x="412140" y="35814"/>
                  </a:lnTo>
                  <a:lnTo>
                    <a:pt x="417118" y="33274"/>
                  </a:lnTo>
                  <a:lnTo>
                    <a:pt x="422719" y="32004"/>
                  </a:lnTo>
                  <a:lnTo>
                    <a:pt x="428498" y="28194"/>
                  </a:lnTo>
                  <a:lnTo>
                    <a:pt x="421043" y="34544"/>
                  </a:lnTo>
                  <a:lnTo>
                    <a:pt x="427736" y="30734"/>
                  </a:lnTo>
                  <a:lnTo>
                    <a:pt x="427799" y="33502"/>
                  </a:lnTo>
                  <a:lnTo>
                    <a:pt x="427672" y="34861"/>
                  </a:lnTo>
                  <a:lnTo>
                    <a:pt x="427837" y="34340"/>
                  </a:lnTo>
                  <a:lnTo>
                    <a:pt x="427850" y="34544"/>
                  </a:lnTo>
                  <a:lnTo>
                    <a:pt x="433908" y="34544"/>
                  </a:lnTo>
                  <a:lnTo>
                    <a:pt x="433158" y="35814"/>
                  </a:lnTo>
                  <a:lnTo>
                    <a:pt x="436689" y="32004"/>
                  </a:lnTo>
                  <a:lnTo>
                    <a:pt x="440474" y="35814"/>
                  </a:lnTo>
                  <a:lnTo>
                    <a:pt x="444258" y="32004"/>
                  </a:lnTo>
                  <a:lnTo>
                    <a:pt x="445516" y="30734"/>
                  </a:lnTo>
                  <a:lnTo>
                    <a:pt x="445985" y="32004"/>
                  </a:lnTo>
                  <a:lnTo>
                    <a:pt x="448017" y="31356"/>
                  </a:lnTo>
                  <a:lnTo>
                    <a:pt x="448119" y="30734"/>
                  </a:lnTo>
                  <a:lnTo>
                    <a:pt x="454774" y="28194"/>
                  </a:lnTo>
                  <a:lnTo>
                    <a:pt x="462661" y="28194"/>
                  </a:lnTo>
                  <a:lnTo>
                    <a:pt x="471233" y="26924"/>
                  </a:lnTo>
                  <a:lnTo>
                    <a:pt x="475589" y="25654"/>
                  </a:lnTo>
                  <a:lnTo>
                    <a:pt x="479945" y="24384"/>
                  </a:lnTo>
                  <a:lnTo>
                    <a:pt x="490245" y="21844"/>
                  </a:lnTo>
                  <a:lnTo>
                    <a:pt x="490791" y="20574"/>
                  </a:lnTo>
                  <a:lnTo>
                    <a:pt x="491883" y="18034"/>
                  </a:lnTo>
                  <a:lnTo>
                    <a:pt x="501726" y="15494"/>
                  </a:lnTo>
                  <a:lnTo>
                    <a:pt x="505193" y="16764"/>
                  </a:lnTo>
                  <a:lnTo>
                    <a:pt x="499249" y="19304"/>
                  </a:lnTo>
                  <a:lnTo>
                    <a:pt x="504748" y="20574"/>
                  </a:lnTo>
                  <a:lnTo>
                    <a:pt x="508736" y="19304"/>
                  </a:lnTo>
                  <a:lnTo>
                    <a:pt x="513765" y="18034"/>
                  </a:lnTo>
                  <a:lnTo>
                    <a:pt x="516343" y="18021"/>
                  </a:lnTo>
                  <a:lnTo>
                    <a:pt x="519150" y="14224"/>
                  </a:lnTo>
                  <a:close/>
                </a:path>
                <a:path w="574675" h="1034414">
                  <a:moveTo>
                    <a:pt x="519506" y="20574"/>
                  </a:moveTo>
                  <a:lnTo>
                    <a:pt x="518541" y="18034"/>
                  </a:lnTo>
                  <a:lnTo>
                    <a:pt x="513765" y="18034"/>
                  </a:lnTo>
                  <a:lnTo>
                    <a:pt x="512775" y="19304"/>
                  </a:lnTo>
                  <a:lnTo>
                    <a:pt x="513880" y="19304"/>
                  </a:lnTo>
                  <a:lnTo>
                    <a:pt x="515467" y="20574"/>
                  </a:lnTo>
                  <a:lnTo>
                    <a:pt x="519506" y="20574"/>
                  </a:lnTo>
                  <a:close/>
                </a:path>
                <a:path w="574675" h="1034414">
                  <a:moveTo>
                    <a:pt x="519544" y="22009"/>
                  </a:moveTo>
                  <a:lnTo>
                    <a:pt x="517283" y="22479"/>
                  </a:lnTo>
                  <a:lnTo>
                    <a:pt x="517232" y="22656"/>
                  </a:lnTo>
                  <a:lnTo>
                    <a:pt x="517194" y="22821"/>
                  </a:lnTo>
                  <a:lnTo>
                    <a:pt x="517156" y="23025"/>
                  </a:lnTo>
                  <a:lnTo>
                    <a:pt x="518071" y="22809"/>
                  </a:lnTo>
                  <a:lnTo>
                    <a:pt x="518833" y="22466"/>
                  </a:lnTo>
                  <a:lnTo>
                    <a:pt x="519544" y="22009"/>
                  </a:lnTo>
                  <a:close/>
                </a:path>
                <a:path w="574675" h="1034414">
                  <a:moveTo>
                    <a:pt x="523417" y="18021"/>
                  </a:moveTo>
                  <a:lnTo>
                    <a:pt x="518058" y="16764"/>
                  </a:lnTo>
                  <a:lnTo>
                    <a:pt x="518541" y="18034"/>
                  </a:lnTo>
                  <a:lnTo>
                    <a:pt x="523417" y="18021"/>
                  </a:lnTo>
                  <a:close/>
                </a:path>
                <a:path w="574675" h="1034414">
                  <a:moveTo>
                    <a:pt x="534708" y="19558"/>
                  </a:moveTo>
                  <a:lnTo>
                    <a:pt x="534466" y="19088"/>
                  </a:lnTo>
                  <a:lnTo>
                    <a:pt x="534530" y="19304"/>
                  </a:lnTo>
                  <a:lnTo>
                    <a:pt x="534708" y="19558"/>
                  </a:lnTo>
                  <a:close/>
                </a:path>
                <a:path w="574675" h="1034414">
                  <a:moveTo>
                    <a:pt x="536155" y="21615"/>
                  </a:moveTo>
                  <a:lnTo>
                    <a:pt x="534708" y="19558"/>
                  </a:lnTo>
                  <a:lnTo>
                    <a:pt x="535228" y="20574"/>
                  </a:lnTo>
                  <a:lnTo>
                    <a:pt x="530936" y="21844"/>
                  </a:lnTo>
                  <a:lnTo>
                    <a:pt x="529221" y="23114"/>
                  </a:lnTo>
                  <a:lnTo>
                    <a:pt x="531977" y="21844"/>
                  </a:lnTo>
                  <a:lnTo>
                    <a:pt x="535571" y="21844"/>
                  </a:lnTo>
                  <a:lnTo>
                    <a:pt x="536155" y="21615"/>
                  </a:lnTo>
                  <a:close/>
                </a:path>
                <a:path w="574675" h="1034414">
                  <a:moveTo>
                    <a:pt x="537705" y="16764"/>
                  </a:moveTo>
                  <a:lnTo>
                    <a:pt x="534047" y="11684"/>
                  </a:lnTo>
                  <a:lnTo>
                    <a:pt x="523417" y="18021"/>
                  </a:lnTo>
                  <a:lnTo>
                    <a:pt x="522579" y="19304"/>
                  </a:lnTo>
                  <a:lnTo>
                    <a:pt x="521449" y="21844"/>
                  </a:lnTo>
                  <a:lnTo>
                    <a:pt x="519544" y="23114"/>
                  </a:lnTo>
                  <a:lnTo>
                    <a:pt x="524256" y="21844"/>
                  </a:lnTo>
                  <a:lnTo>
                    <a:pt x="528942" y="19304"/>
                  </a:lnTo>
                  <a:lnTo>
                    <a:pt x="533920" y="18034"/>
                  </a:lnTo>
                  <a:lnTo>
                    <a:pt x="534466" y="19088"/>
                  </a:lnTo>
                  <a:lnTo>
                    <a:pt x="534149" y="18034"/>
                  </a:lnTo>
                  <a:lnTo>
                    <a:pt x="537705" y="16764"/>
                  </a:lnTo>
                  <a:close/>
                </a:path>
                <a:path w="574675" h="1034414">
                  <a:moveTo>
                    <a:pt x="538911" y="20574"/>
                  </a:moveTo>
                  <a:lnTo>
                    <a:pt x="538695" y="20574"/>
                  </a:lnTo>
                  <a:lnTo>
                    <a:pt x="536155" y="21615"/>
                  </a:lnTo>
                  <a:lnTo>
                    <a:pt x="536321" y="21844"/>
                  </a:lnTo>
                  <a:lnTo>
                    <a:pt x="538911" y="20574"/>
                  </a:lnTo>
                  <a:close/>
                </a:path>
                <a:path w="574675" h="1034414">
                  <a:moveTo>
                    <a:pt x="542404" y="22517"/>
                  </a:moveTo>
                  <a:lnTo>
                    <a:pt x="540804" y="22910"/>
                  </a:lnTo>
                  <a:lnTo>
                    <a:pt x="542239" y="22999"/>
                  </a:lnTo>
                  <a:lnTo>
                    <a:pt x="542213" y="22796"/>
                  </a:lnTo>
                  <a:lnTo>
                    <a:pt x="542302" y="22644"/>
                  </a:lnTo>
                  <a:lnTo>
                    <a:pt x="542404" y="22517"/>
                  </a:lnTo>
                  <a:close/>
                </a:path>
                <a:path w="574675" h="1034414">
                  <a:moveTo>
                    <a:pt x="543991" y="22123"/>
                  </a:moveTo>
                  <a:lnTo>
                    <a:pt x="543255" y="22148"/>
                  </a:lnTo>
                  <a:lnTo>
                    <a:pt x="542620" y="22186"/>
                  </a:lnTo>
                  <a:lnTo>
                    <a:pt x="542404" y="22517"/>
                  </a:lnTo>
                  <a:lnTo>
                    <a:pt x="543991" y="22123"/>
                  </a:lnTo>
                  <a:close/>
                </a:path>
                <a:path w="574675" h="1034414">
                  <a:moveTo>
                    <a:pt x="544029" y="16764"/>
                  </a:moveTo>
                  <a:lnTo>
                    <a:pt x="541921" y="16764"/>
                  </a:lnTo>
                  <a:lnTo>
                    <a:pt x="543814" y="17399"/>
                  </a:lnTo>
                  <a:lnTo>
                    <a:pt x="544029" y="16764"/>
                  </a:lnTo>
                  <a:close/>
                </a:path>
                <a:path w="574675" h="1034414">
                  <a:moveTo>
                    <a:pt x="545757" y="18034"/>
                  </a:moveTo>
                  <a:lnTo>
                    <a:pt x="543814" y="17399"/>
                  </a:lnTo>
                  <a:lnTo>
                    <a:pt x="543140" y="19304"/>
                  </a:lnTo>
                  <a:lnTo>
                    <a:pt x="541515" y="19304"/>
                  </a:lnTo>
                  <a:lnTo>
                    <a:pt x="538911" y="20574"/>
                  </a:lnTo>
                  <a:lnTo>
                    <a:pt x="542086" y="20574"/>
                  </a:lnTo>
                  <a:lnTo>
                    <a:pt x="544957" y="19304"/>
                  </a:lnTo>
                  <a:lnTo>
                    <a:pt x="545757" y="18034"/>
                  </a:lnTo>
                  <a:close/>
                </a:path>
                <a:path w="574675" h="1034414">
                  <a:moveTo>
                    <a:pt x="547319" y="21120"/>
                  </a:moveTo>
                  <a:lnTo>
                    <a:pt x="543991" y="22123"/>
                  </a:lnTo>
                  <a:lnTo>
                    <a:pt x="545160" y="22047"/>
                  </a:lnTo>
                  <a:lnTo>
                    <a:pt x="546633" y="22059"/>
                  </a:lnTo>
                  <a:lnTo>
                    <a:pt x="547319" y="21120"/>
                  </a:lnTo>
                  <a:close/>
                </a:path>
                <a:path w="574675" h="1034414">
                  <a:moveTo>
                    <a:pt x="568680" y="10680"/>
                  </a:moveTo>
                  <a:lnTo>
                    <a:pt x="568147" y="7569"/>
                  </a:lnTo>
                  <a:lnTo>
                    <a:pt x="563181" y="9601"/>
                  </a:lnTo>
                  <a:lnTo>
                    <a:pt x="559587" y="11264"/>
                  </a:lnTo>
                  <a:lnTo>
                    <a:pt x="555053" y="14833"/>
                  </a:lnTo>
                  <a:lnTo>
                    <a:pt x="553783" y="14363"/>
                  </a:lnTo>
                  <a:lnTo>
                    <a:pt x="554596" y="13233"/>
                  </a:lnTo>
                  <a:lnTo>
                    <a:pt x="554647" y="12560"/>
                  </a:lnTo>
                  <a:lnTo>
                    <a:pt x="551942" y="15074"/>
                  </a:lnTo>
                  <a:lnTo>
                    <a:pt x="548068" y="18478"/>
                  </a:lnTo>
                  <a:lnTo>
                    <a:pt x="550913" y="21310"/>
                  </a:lnTo>
                  <a:lnTo>
                    <a:pt x="553999" y="17386"/>
                  </a:lnTo>
                  <a:lnTo>
                    <a:pt x="555345" y="18567"/>
                  </a:lnTo>
                  <a:lnTo>
                    <a:pt x="557834" y="13563"/>
                  </a:lnTo>
                  <a:lnTo>
                    <a:pt x="560476" y="12166"/>
                  </a:lnTo>
                  <a:lnTo>
                    <a:pt x="563257" y="12166"/>
                  </a:lnTo>
                  <a:lnTo>
                    <a:pt x="563473" y="13538"/>
                  </a:lnTo>
                  <a:lnTo>
                    <a:pt x="564007" y="12331"/>
                  </a:lnTo>
                  <a:lnTo>
                    <a:pt x="568680" y="10680"/>
                  </a:lnTo>
                  <a:close/>
                </a:path>
                <a:path w="574675" h="1034414">
                  <a:moveTo>
                    <a:pt x="574560" y="1143"/>
                  </a:moveTo>
                  <a:lnTo>
                    <a:pt x="573760" y="50"/>
                  </a:lnTo>
                  <a:lnTo>
                    <a:pt x="571931" y="0"/>
                  </a:lnTo>
                  <a:lnTo>
                    <a:pt x="571258" y="3835"/>
                  </a:lnTo>
                  <a:lnTo>
                    <a:pt x="571982" y="5054"/>
                  </a:lnTo>
                  <a:lnTo>
                    <a:pt x="572693" y="6489"/>
                  </a:lnTo>
                  <a:lnTo>
                    <a:pt x="573163" y="7988"/>
                  </a:lnTo>
                  <a:lnTo>
                    <a:pt x="574078" y="5715"/>
                  </a:lnTo>
                  <a:lnTo>
                    <a:pt x="574471" y="3390"/>
                  </a:lnTo>
                  <a:lnTo>
                    <a:pt x="574560" y="114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2479901" y="4215406"/>
              <a:ext cx="243614" cy="186821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9136003" y="3622651"/>
              <a:ext cx="745621" cy="638809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9173159" y="3763246"/>
              <a:ext cx="289849" cy="98070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9353514" y="3799559"/>
              <a:ext cx="150382" cy="276735"/>
            </a:xfrm>
            <a:prstGeom prst="rect">
              <a:avLst/>
            </a:prstGeom>
          </p:spPr>
        </p:pic>
      </p:grpSp>
      <p:sp>
        <p:nvSpPr>
          <p:cNvPr id="82" name="object 82"/>
          <p:cNvSpPr txBox="1"/>
          <p:nvPr/>
        </p:nvSpPr>
        <p:spPr>
          <a:xfrm>
            <a:off x="15200883" y="5756324"/>
            <a:ext cx="63817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Кружка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FUN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17556832" y="5756324"/>
            <a:ext cx="1045844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Ежедневник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10" dirty="0">
                <a:solidFill>
                  <a:srgbClr val="522E48"/>
                </a:solidFill>
                <a:latin typeface="Montserrat"/>
                <a:cs typeface="Montserrat"/>
              </a:rPr>
              <a:t>LINNIE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10495553" y="5771870"/>
            <a:ext cx="1852295" cy="18923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050" b="1" dirty="0">
                <a:solidFill>
                  <a:srgbClr val="522E48"/>
                </a:solidFill>
                <a:latin typeface="Montserrat"/>
                <a:cs typeface="Montserrat"/>
              </a:rPr>
              <a:t>Подставка</a:t>
            </a:r>
            <a:r>
              <a:rPr sz="1050" b="1" spc="-1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050" b="1" dirty="0">
                <a:solidFill>
                  <a:srgbClr val="522E48"/>
                </a:solidFill>
                <a:latin typeface="Montserrat"/>
                <a:cs typeface="Montserrat"/>
              </a:rPr>
              <a:t>для</a:t>
            </a:r>
            <a:r>
              <a:rPr sz="1050" b="1" spc="-1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050" b="1" spc="-10" dirty="0">
                <a:solidFill>
                  <a:srgbClr val="522E48"/>
                </a:solidFill>
                <a:latin typeface="Montserrat"/>
                <a:cs typeface="Montserrat"/>
              </a:rPr>
              <a:t>телефона</a:t>
            </a:r>
            <a:endParaRPr sz="1050">
              <a:latin typeface="Montserrat"/>
              <a:cs typeface="Montserrat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12844933" y="5756324"/>
            <a:ext cx="82105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Рюкзак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10" dirty="0">
                <a:solidFill>
                  <a:srgbClr val="522E48"/>
                </a:solidFill>
                <a:latin typeface="Montserrat"/>
                <a:cs typeface="Montserrat"/>
              </a:rPr>
              <a:t>STIAN</a:t>
            </a:r>
            <a:endParaRPr sz="2000">
              <a:latin typeface="Montserrat"/>
              <a:cs typeface="Montserrat"/>
            </a:endParaRPr>
          </a:p>
        </p:txBody>
      </p:sp>
      <p:pic>
        <p:nvPicPr>
          <p:cNvPr id="86" name="object 86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12931543" y="4181298"/>
            <a:ext cx="1696283" cy="1696283"/>
          </a:xfrm>
          <a:prstGeom prst="rect">
            <a:avLst/>
          </a:prstGeom>
        </p:spPr>
      </p:pic>
      <p:sp>
        <p:nvSpPr>
          <p:cNvPr id="87" name="object 87"/>
          <p:cNvSpPr/>
          <p:nvPr/>
        </p:nvSpPr>
        <p:spPr>
          <a:xfrm>
            <a:off x="14451590" y="4081122"/>
            <a:ext cx="46355" cy="52069"/>
          </a:xfrm>
          <a:custGeom>
            <a:avLst/>
            <a:gdLst/>
            <a:ahLst/>
            <a:cxnLst/>
            <a:rect l="l" t="t" r="r" b="b"/>
            <a:pathLst>
              <a:path w="46355" h="52070">
                <a:moveTo>
                  <a:pt x="46163" y="45736"/>
                </a:moveTo>
                <a:lnTo>
                  <a:pt x="33349" y="45736"/>
                </a:lnTo>
                <a:lnTo>
                  <a:pt x="40595" y="51987"/>
                </a:lnTo>
                <a:lnTo>
                  <a:pt x="46163" y="45736"/>
                </a:lnTo>
                <a:close/>
              </a:path>
              <a:path w="46355" h="52070">
                <a:moveTo>
                  <a:pt x="29758" y="0"/>
                </a:moveTo>
                <a:lnTo>
                  <a:pt x="11821" y="0"/>
                </a:lnTo>
                <a:lnTo>
                  <a:pt x="6188" y="4219"/>
                </a:lnTo>
                <a:lnTo>
                  <a:pt x="6188" y="16250"/>
                </a:lnTo>
                <a:lnTo>
                  <a:pt x="7036" y="18156"/>
                </a:lnTo>
                <a:lnTo>
                  <a:pt x="9779" y="21873"/>
                </a:lnTo>
                <a:lnTo>
                  <a:pt x="4366" y="24973"/>
                </a:lnTo>
                <a:lnTo>
                  <a:pt x="0" y="29402"/>
                </a:lnTo>
                <a:lnTo>
                  <a:pt x="0" y="46365"/>
                </a:lnTo>
                <a:lnTo>
                  <a:pt x="6753" y="51851"/>
                </a:lnTo>
                <a:lnTo>
                  <a:pt x="24271" y="51851"/>
                </a:lnTo>
                <a:lnTo>
                  <a:pt x="28145" y="49747"/>
                </a:lnTo>
                <a:lnTo>
                  <a:pt x="33349" y="45736"/>
                </a:lnTo>
                <a:lnTo>
                  <a:pt x="46163" y="45736"/>
                </a:lnTo>
                <a:lnTo>
                  <a:pt x="43345" y="42982"/>
                </a:lnTo>
                <a:lnTo>
                  <a:pt x="12942" y="42982"/>
                </a:lnTo>
                <a:lnTo>
                  <a:pt x="9706" y="40386"/>
                </a:lnTo>
                <a:lnTo>
                  <a:pt x="9706" y="33276"/>
                </a:lnTo>
                <a:lnTo>
                  <a:pt x="12387" y="30250"/>
                </a:lnTo>
                <a:lnTo>
                  <a:pt x="15486" y="28417"/>
                </a:lnTo>
                <a:lnTo>
                  <a:pt x="27048" y="28417"/>
                </a:lnTo>
                <a:lnTo>
                  <a:pt x="25548" y="26878"/>
                </a:lnTo>
                <a:lnTo>
                  <a:pt x="32156" y="22020"/>
                </a:lnTo>
                <a:lnTo>
                  <a:pt x="32985" y="20973"/>
                </a:lnTo>
                <a:lnTo>
                  <a:pt x="19769" y="20973"/>
                </a:lnTo>
                <a:lnTo>
                  <a:pt x="16680" y="17653"/>
                </a:lnTo>
                <a:lnTo>
                  <a:pt x="15695" y="15894"/>
                </a:lnTo>
                <a:lnTo>
                  <a:pt x="15695" y="9989"/>
                </a:lnTo>
                <a:lnTo>
                  <a:pt x="17517" y="8858"/>
                </a:lnTo>
                <a:lnTo>
                  <a:pt x="34826" y="8858"/>
                </a:lnTo>
                <a:lnTo>
                  <a:pt x="34826" y="4219"/>
                </a:lnTo>
                <a:lnTo>
                  <a:pt x="29758" y="0"/>
                </a:lnTo>
                <a:close/>
              </a:path>
              <a:path w="46355" h="52070">
                <a:moveTo>
                  <a:pt x="27048" y="28417"/>
                </a:moveTo>
                <a:lnTo>
                  <a:pt x="15486" y="28417"/>
                </a:lnTo>
                <a:lnTo>
                  <a:pt x="26240" y="39894"/>
                </a:lnTo>
                <a:lnTo>
                  <a:pt x="22941" y="42291"/>
                </a:lnTo>
                <a:lnTo>
                  <a:pt x="20753" y="42982"/>
                </a:lnTo>
                <a:lnTo>
                  <a:pt x="43345" y="42982"/>
                </a:lnTo>
                <a:lnTo>
                  <a:pt x="38354" y="38344"/>
                </a:lnTo>
                <a:lnTo>
                  <a:pt x="39538" y="35182"/>
                </a:lnTo>
                <a:lnTo>
                  <a:pt x="40255" y="32501"/>
                </a:lnTo>
                <a:lnTo>
                  <a:pt x="31025" y="32501"/>
                </a:lnTo>
                <a:lnTo>
                  <a:pt x="27048" y="28417"/>
                </a:lnTo>
                <a:close/>
              </a:path>
              <a:path w="46355" h="52070">
                <a:moveTo>
                  <a:pt x="32721" y="24344"/>
                </a:moveTo>
                <a:lnTo>
                  <a:pt x="32512" y="26103"/>
                </a:lnTo>
                <a:lnTo>
                  <a:pt x="31381" y="31035"/>
                </a:lnTo>
                <a:lnTo>
                  <a:pt x="31025" y="32501"/>
                </a:lnTo>
                <a:lnTo>
                  <a:pt x="40255" y="32501"/>
                </a:lnTo>
                <a:lnTo>
                  <a:pt x="41234" y="28847"/>
                </a:lnTo>
                <a:lnTo>
                  <a:pt x="41862" y="24554"/>
                </a:lnTo>
                <a:lnTo>
                  <a:pt x="32721" y="24344"/>
                </a:lnTo>
                <a:close/>
              </a:path>
              <a:path w="46355" h="52070">
                <a:moveTo>
                  <a:pt x="34826" y="8858"/>
                </a:moveTo>
                <a:lnTo>
                  <a:pt x="23569" y="8858"/>
                </a:lnTo>
                <a:lnTo>
                  <a:pt x="25162" y="9989"/>
                </a:lnTo>
                <a:lnTo>
                  <a:pt x="25266" y="16606"/>
                </a:lnTo>
                <a:lnTo>
                  <a:pt x="23423" y="18292"/>
                </a:lnTo>
                <a:lnTo>
                  <a:pt x="19769" y="20973"/>
                </a:lnTo>
                <a:lnTo>
                  <a:pt x="32985" y="20973"/>
                </a:lnTo>
                <a:lnTo>
                  <a:pt x="34826" y="18648"/>
                </a:lnTo>
                <a:lnTo>
                  <a:pt x="34826" y="885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8" name="object 88"/>
          <p:cNvGrpSpPr/>
          <p:nvPr/>
        </p:nvGrpSpPr>
        <p:grpSpPr>
          <a:xfrm>
            <a:off x="7288" y="3076135"/>
            <a:ext cx="19520535" cy="6476365"/>
            <a:chOff x="7288" y="3076135"/>
            <a:chExt cx="19520535" cy="6476365"/>
          </a:xfrm>
        </p:grpSpPr>
        <p:pic>
          <p:nvPicPr>
            <p:cNvPr id="89" name="object 8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5381730" y="4334946"/>
              <a:ext cx="1465924" cy="1465924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0460414" y="3926582"/>
              <a:ext cx="1874288" cy="1874288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7549204" y="4031290"/>
              <a:ext cx="1772994" cy="1772994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1864383" y="4000886"/>
              <a:ext cx="493449" cy="375942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4186928" y="4069706"/>
              <a:ext cx="242056" cy="73997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4520173" y="4071139"/>
              <a:ext cx="212009" cy="71140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3983885" y="4018585"/>
              <a:ext cx="128268" cy="146602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16644730" y="4010338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69" h="283845">
                  <a:moveTo>
                    <a:pt x="354219" y="0"/>
                  </a:moveTo>
                  <a:lnTo>
                    <a:pt x="0" y="0"/>
                  </a:lnTo>
                  <a:lnTo>
                    <a:pt x="0" y="205072"/>
                  </a:lnTo>
                  <a:lnTo>
                    <a:pt x="5759" y="234588"/>
                  </a:lnTo>
                  <a:lnTo>
                    <a:pt x="21962" y="259595"/>
                  </a:lnTo>
                  <a:lnTo>
                    <a:pt x="46992" y="276924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58"/>
                  </a:lnTo>
                  <a:lnTo>
                    <a:pt x="410219" y="23491"/>
                  </a:lnTo>
                  <a:lnTo>
                    <a:pt x="385205" y="6394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6690428" y="4050495"/>
              <a:ext cx="354370" cy="190989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8016723" y="6379647"/>
              <a:ext cx="965835" cy="2788285"/>
            </a:xfrm>
            <a:custGeom>
              <a:avLst/>
              <a:gdLst/>
              <a:ahLst/>
              <a:cxnLst/>
              <a:rect l="l" t="t" r="r" b="b"/>
              <a:pathLst>
                <a:path w="965834" h="2788284">
                  <a:moveTo>
                    <a:pt x="1562" y="2467838"/>
                  </a:moveTo>
                  <a:lnTo>
                    <a:pt x="0" y="2468918"/>
                  </a:lnTo>
                  <a:lnTo>
                    <a:pt x="355" y="2469019"/>
                  </a:lnTo>
                  <a:lnTo>
                    <a:pt x="1562" y="2467838"/>
                  </a:lnTo>
                  <a:close/>
                </a:path>
                <a:path w="965834" h="2788284">
                  <a:moveTo>
                    <a:pt x="7289" y="2495512"/>
                  </a:moveTo>
                  <a:lnTo>
                    <a:pt x="6997" y="2495651"/>
                  </a:lnTo>
                  <a:lnTo>
                    <a:pt x="6819" y="2495778"/>
                  </a:lnTo>
                  <a:lnTo>
                    <a:pt x="6921" y="2495905"/>
                  </a:lnTo>
                  <a:lnTo>
                    <a:pt x="7073" y="2495740"/>
                  </a:lnTo>
                  <a:lnTo>
                    <a:pt x="7289" y="2495512"/>
                  </a:lnTo>
                  <a:close/>
                </a:path>
                <a:path w="965834" h="2788284">
                  <a:moveTo>
                    <a:pt x="47764" y="2528100"/>
                  </a:moveTo>
                  <a:lnTo>
                    <a:pt x="46494" y="2529865"/>
                  </a:lnTo>
                  <a:lnTo>
                    <a:pt x="44107" y="2528697"/>
                  </a:lnTo>
                  <a:lnTo>
                    <a:pt x="46494" y="2530652"/>
                  </a:lnTo>
                  <a:lnTo>
                    <a:pt x="46799" y="2529763"/>
                  </a:lnTo>
                  <a:lnTo>
                    <a:pt x="47269" y="2528913"/>
                  </a:lnTo>
                  <a:lnTo>
                    <a:pt x="47764" y="2528100"/>
                  </a:lnTo>
                  <a:close/>
                </a:path>
                <a:path w="965834" h="2788284">
                  <a:moveTo>
                    <a:pt x="184950" y="510959"/>
                  </a:moveTo>
                  <a:lnTo>
                    <a:pt x="180251" y="507288"/>
                  </a:lnTo>
                  <a:lnTo>
                    <a:pt x="174142" y="504240"/>
                  </a:lnTo>
                  <a:lnTo>
                    <a:pt x="184950" y="510959"/>
                  </a:lnTo>
                  <a:close/>
                </a:path>
                <a:path w="965834" h="2788284">
                  <a:moveTo>
                    <a:pt x="235699" y="2680538"/>
                  </a:moveTo>
                  <a:lnTo>
                    <a:pt x="235699" y="2680970"/>
                  </a:lnTo>
                  <a:lnTo>
                    <a:pt x="235699" y="2680538"/>
                  </a:lnTo>
                  <a:close/>
                </a:path>
                <a:path w="965834" h="2788284">
                  <a:moveTo>
                    <a:pt x="239572" y="2679039"/>
                  </a:moveTo>
                  <a:lnTo>
                    <a:pt x="235610" y="2676347"/>
                  </a:lnTo>
                  <a:lnTo>
                    <a:pt x="235699" y="2680538"/>
                  </a:lnTo>
                  <a:lnTo>
                    <a:pt x="236308" y="2679484"/>
                  </a:lnTo>
                  <a:lnTo>
                    <a:pt x="239572" y="2679039"/>
                  </a:lnTo>
                  <a:close/>
                </a:path>
                <a:path w="965834" h="2788284">
                  <a:moveTo>
                    <a:pt x="239903" y="2679001"/>
                  </a:moveTo>
                  <a:lnTo>
                    <a:pt x="239572" y="2679039"/>
                  </a:lnTo>
                  <a:lnTo>
                    <a:pt x="239864" y="2679242"/>
                  </a:lnTo>
                  <a:lnTo>
                    <a:pt x="239903" y="2679001"/>
                  </a:lnTo>
                  <a:close/>
                </a:path>
                <a:path w="965834" h="2788284">
                  <a:moveTo>
                    <a:pt x="240563" y="518248"/>
                  </a:moveTo>
                  <a:lnTo>
                    <a:pt x="239331" y="517296"/>
                  </a:lnTo>
                  <a:lnTo>
                    <a:pt x="238099" y="516521"/>
                  </a:lnTo>
                  <a:lnTo>
                    <a:pt x="237032" y="516204"/>
                  </a:lnTo>
                  <a:lnTo>
                    <a:pt x="240563" y="518248"/>
                  </a:lnTo>
                  <a:close/>
                </a:path>
                <a:path w="965834" h="2788284">
                  <a:moveTo>
                    <a:pt x="240880" y="2678861"/>
                  </a:moveTo>
                  <a:lnTo>
                    <a:pt x="240296" y="2675940"/>
                  </a:lnTo>
                  <a:lnTo>
                    <a:pt x="239903" y="2679001"/>
                  </a:lnTo>
                  <a:lnTo>
                    <a:pt x="240880" y="2678861"/>
                  </a:lnTo>
                  <a:close/>
                </a:path>
                <a:path w="965834" h="2788284">
                  <a:moveTo>
                    <a:pt x="270573" y="537756"/>
                  </a:moveTo>
                  <a:lnTo>
                    <a:pt x="268185" y="536003"/>
                  </a:lnTo>
                  <a:lnTo>
                    <a:pt x="267792" y="536663"/>
                  </a:lnTo>
                  <a:lnTo>
                    <a:pt x="270573" y="537756"/>
                  </a:lnTo>
                  <a:close/>
                </a:path>
                <a:path w="965834" h="2788284">
                  <a:moveTo>
                    <a:pt x="307136" y="2743797"/>
                  </a:moveTo>
                  <a:lnTo>
                    <a:pt x="306793" y="2742882"/>
                  </a:lnTo>
                  <a:lnTo>
                    <a:pt x="306730" y="2743111"/>
                  </a:lnTo>
                  <a:lnTo>
                    <a:pt x="306679" y="2743327"/>
                  </a:lnTo>
                  <a:lnTo>
                    <a:pt x="306616" y="2743543"/>
                  </a:lnTo>
                  <a:lnTo>
                    <a:pt x="307136" y="2743797"/>
                  </a:lnTo>
                  <a:close/>
                </a:path>
                <a:path w="965834" h="2788284">
                  <a:moveTo>
                    <a:pt x="319570" y="2752979"/>
                  </a:moveTo>
                  <a:lnTo>
                    <a:pt x="318871" y="2752928"/>
                  </a:lnTo>
                  <a:lnTo>
                    <a:pt x="318770" y="2753334"/>
                  </a:lnTo>
                  <a:lnTo>
                    <a:pt x="319189" y="2753144"/>
                  </a:lnTo>
                  <a:lnTo>
                    <a:pt x="319493" y="2753169"/>
                  </a:lnTo>
                  <a:lnTo>
                    <a:pt x="319570" y="2752979"/>
                  </a:lnTo>
                  <a:close/>
                </a:path>
                <a:path w="965834" h="2788284">
                  <a:moveTo>
                    <a:pt x="319582" y="2753830"/>
                  </a:moveTo>
                  <a:lnTo>
                    <a:pt x="319493" y="2753169"/>
                  </a:lnTo>
                  <a:lnTo>
                    <a:pt x="319405" y="2753398"/>
                  </a:lnTo>
                  <a:lnTo>
                    <a:pt x="319582" y="2753830"/>
                  </a:lnTo>
                  <a:close/>
                </a:path>
                <a:path w="965834" h="2788284">
                  <a:moveTo>
                    <a:pt x="334708" y="2759659"/>
                  </a:moveTo>
                  <a:lnTo>
                    <a:pt x="334479" y="2760154"/>
                  </a:lnTo>
                  <a:lnTo>
                    <a:pt x="334391" y="2760586"/>
                  </a:lnTo>
                  <a:lnTo>
                    <a:pt x="334314" y="2760992"/>
                  </a:lnTo>
                  <a:lnTo>
                    <a:pt x="334467" y="2760726"/>
                  </a:lnTo>
                  <a:lnTo>
                    <a:pt x="334606" y="2760357"/>
                  </a:lnTo>
                  <a:lnTo>
                    <a:pt x="334708" y="2759659"/>
                  </a:lnTo>
                  <a:close/>
                </a:path>
                <a:path w="965834" h="2788284">
                  <a:moveTo>
                    <a:pt x="342430" y="951776"/>
                  </a:moveTo>
                  <a:lnTo>
                    <a:pt x="334340" y="956589"/>
                  </a:lnTo>
                  <a:lnTo>
                    <a:pt x="341845" y="952779"/>
                  </a:lnTo>
                  <a:lnTo>
                    <a:pt x="342430" y="951776"/>
                  </a:lnTo>
                  <a:close/>
                </a:path>
                <a:path w="965834" h="2788284">
                  <a:moveTo>
                    <a:pt x="347179" y="948969"/>
                  </a:moveTo>
                  <a:lnTo>
                    <a:pt x="343319" y="950201"/>
                  </a:lnTo>
                  <a:lnTo>
                    <a:pt x="342430" y="951776"/>
                  </a:lnTo>
                  <a:lnTo>
                    <a:pt x="347179" y="948969"/>
                  </a:lnTo>
                  <a:close/>
                </a:path>
                <a:path w="965834" h="2788284">
                  <a:moveTo>
                    <a:pt x="358965" y="2776575"/>
                  </a:moveTo>
                  <a:lnTo>
                    <a:pt x="358394" y="2775940"/>
                  </a:lnTo>
                  <a:lnTo>
                    <a:pt x="358584" y="2776309"/>
                  </a:lnTo>
                  <a:lnTo>
                    <a:pt x="358775" y="2776474"/>
                  </a:lnTo>
                  <a:lnTo>
                    <a:pt x="358965" y="2776575"/>
                  </a:lnTo>
                  <a:close/>
                </a:path>
                <a:path w="965834" h="2788284">
                  <a:moveTo>
                    <a:pt x="370967" y="2773476"/>
                  </a:moveTo>
                  <a:lnTo>
                    <a:pt x="370700" y="2773476"/>
                  </a:lnTo>
                  <a:lnTo>
                    <a:pt x="370382" y="2773642"/>
                  </a:lnTo>
                  <a:lnTo>
                    <a:pt x="370967" y="2773476"/>
                  </a:lnTo>
                  <a:close/>
                </a:path>
                <a:path w="965834" h="2788284">
                  <a:moveTo>
                    <a:pt x="387032" y="2781236"/>
                  </a:moveTo>
                  <a:lnTo>
                    <a:pt x="386867" y="2780868"/>
                  </a:lnTo>
                  <a:lnTo>
                    <a:pt x="386676" y="2780665"/>
                  </a:lnTo>
                  <a:lnTo>
                    <a:pt x="386499" y="2780906"/>
                  </a:lnTo>
                  <a:lnTo>
                    <a:pt x="386702" y="2781033"/>
                  </a:lnTo>
                  <a:lnTo>
                    <a:pt x="386854" y="2781135"/>
                  </a:lnTo>
                  <a:lnTo>
                    <a:pt x="387032" y="2781236"/>
                  </a:lnTo>
                  <a:close/>
                </a:path>
                <a:path w="965834" h="2788284">
                  <a:moveTo>
                    <a:pt x="396417" y="2785338"/>
                  </a:moveTo>
                  <a:lnTo>
                    <a:pt x="395986" y="2785529"/>
                  </a:lnTo>
                  <a:lnTo>
                    <a:pt x="395630" y="2785719"/>
                  </a:lnTo>
                  <a:lnTo>
                    <a:pt x="395693" y="2786037"/>
                  </a:lnTo>
                  <a:lnTo>
                    <a:pt x="396151" y="2785986"/>
                  </a:lnTo>
                  <a:lnTo>
                    <a:pt x="396354" y="2785656"/>
                  </a:lnTo>
                  <a:lnTo>
                    <a:pt x="396417" y="2785338"/>
                  </a:lnTo>
                  <a:close/>
                </a:path>
                <a:path w="965834" h="2788284">
                  <a:moveTo>
                    <a:pt x="406857" y="10452"/>
                  </a:moveTo>
                  <a:lnTo>
                    <a:pt x="394931" y="0"/>
                  </a:lnTo>
                  <a:lnTo>
                    <a:pt x="404291" y="8458"/>
                  </a:lnTo>
                  <a:lnTo>
                    <a:pt x="406857" y="10452"/>
                  </a:lnTo>
                  <a:close/>
                </a:path>
                <a:path w="965834" h="2788284">
                  <a:moveTo>
                    <a:pt x="445122" y="904849"/>
                  </a:moveTo>
                  <a:lnTo>
                    <a:pt x="442531" y="905002"/>
                  </a:lnTo>
                  <a:lnTo>
                    <a:pt x="440766" y="904709"/>
                  </a:lnTo>
                  <a:lnTo>
                    <a:pt x="439305" y="904303"/>
                  </a:lnTo>
                  <a:lnTo>
                    <a:pt x="438670" y="906043"/>
                  </a:lnTo>
                  <a:lnTo>
                    <a:pt x="436270" y="907999"/>
                  </a:lnTo>
                  <a:lnTo>
                    <a:pt x="436841" y="908240"/>
                  </a:lnTo>
                  <a:lnTo>
                    <a:pt x="445122" y="904849"/>
                  </a:lnTo>
                  <a:close/>
                </a:path>
                <a:path w="965834" h="2788284">
                  <a:moveTo>
                    <a:pt x="454101" y="2787510"/>
                  </a:moveTo>
                  <a:lnTo>
                    <a:pt x="452424" y="2786545"/>
                  </a:lnTo>
                  <a:lnTo>
                    <a:pt x="452437" y="2787726"/>
                  </a:lnTo>
                  <a:lnTo>
                    <a:pt x="453313" y="2787319"/>
                  </a:lnTo>
                  <a:lnTo>
                    <a:pt x="454101" y="2787510"/>
                  </a:lnTo>
                  <a:close/>
                </a:path>
                <a:path w="965834" h="2788284">
                  <a:moveTo>
                    <a:pt x="454748" y="2787866"/>
                  </a:moveTo>
                  <a:lnTo>
                    <a:pt x="454558" y="2787650"/>
                  </a:lnTo>
                  <a:lnTo>
                    <a:pt x="454342" y="2787535"/>
                  </a:lnTo>
                  <a:lnTo>
                    <a:pt x="454101" y="2787510"/>
                  </a:lnTo>
                  <a:lnTo>
                    <a:pt x="454748" y="2787866"/>
                  </a:lnTo>
                  <a:close/>
                </a:path>
                <a:path w="965834" h="2788284">
                  <a:moveTo>
                    <a:pt x="465162" y="2782532"/>
                  </a:moveTo>
                  <a:lnTo>
                    <a:pt x="465074" y="2782074"/>
                  </a:lnTo>
                  <a:lnTo>
                    <a:pt x="464947" y="2781693"/>
                  </a:lnTo>
                  <a:lnTo>
                    <a:pt x="464832" y="2781465"/>
                  </a:lnTo>
                  <a:lnTo>
                    <a:pt x="464883" y="2781858"/>
                  </a:lnTo>
                  <a:lnTo>
                    <a:pt x="465010" y="2782201"/>
                  </a:lnTo>
                  <a:lnTo>
                    <a:pt x="465162" y="2782532"/>
                  </a:lnTo>
                  <a:close/>
                </a:path>
                <a:path w="965834" h="2788284">
                  <a:moveTo>
                    <a:pt x="479717" y="2779153"/>
                  </a:moveTo>
                  <a:lnTo>
                    <a:pt x="479145" y="2780754"/>
                  </a:lnTo>
                  <a:lnTo>
                    <a:pt x="479602" y="2780665"/>
                  </a:lnTo>
                  <a:lnTo>
                    <a:pt x="479666" y="2780233"/>
                  </a:lnTo>
                  <a:lnTo>
                    <a:pt x="479704" y="2779725"/>
                  </a:lnTo>
                  <a:lnTo>
                    <a:pt x="479717" y="2779153"/>
                  </a:lnTo>
                  <a:close/>
                </a:path>
                <a:path w="965834" h="2788284">
                  <a:moveTo>
                    <a:pt x="484098" y="135597"/>
                  </a:moveTo>
                  <a:lnTo>
                    <a:pt x="481660" y="131914"/>
                  </a:lnTo>
                  <a:lnTo>
                    <a:pt x="479679" y="129451"/>
                  </a:lnTo>
                  <a:lnTo>
                    <a:pt x="478599" y="128371"/>
                  </a:lnTo>
                  <a:lnTo>
                    <a:pt x="481406" y="132346"/>
                  </a:lnTo>
                  <a:lnTo>
                    <a:pt x="483717" y="135585"/>
                  </a:lnTo>
                  <a:lnTo>
                    <a:pt x="484098" y="135597"/>
                  </a:lnTo>
                  <a:close/>
                </a:path>
                <a:path w="965834" h="2788284">
                  <a:moveTo>
                    <a:pt x="495490" y="898474"/>
                  </a:moveTo>
                  <a:lnTo>
                    <a:pt x="494499" y="898652"/>
                  </a:lnTo>
                  <a:lnTo>
                    <a:pt x="494436" y="898880"/>
                  </a:lnTo>
                  <a:lnTo>
                    <a:pt x="494614" y="898994"/>
                  </a:lnTo>
                  <a:lnTo>
                    <a:pt x="494614" y="899185"/>
                  </a:lnTo>
                  <a:lnTo>
                    <a:pt x="495300" y="898740"/>
                  </a:lnTo>
                  <a:lnTo>
                    <a:pt x="495490" y="898474"/>
                  </a:lnTo>
                  <a:close/>
                </a:path>
                <a:path w="965834" h="2788284">
                  <a:moveTo>
                    <a:pt x="497598" y="129819"/>
                  </a:moveTo>
                  <a:lnTo>
                    <a:pt x="494207" y="124739"/>
                  </a:lnTo>
                  <a:lnTo>
                    <a:pt x="486473" y="115087"/>
                  </a:lnTo>
                  <a:lnTo>
                    <a:pt x="485965" y="114579"/>
                  </a:lnTo>
                  <a:lnTo>
                    <a:pt x="497598" y="129819"/>
                  </a:lnTo>
                  <a:close/>
                </a:path>
                <a:path w="965834" h="2788284">
                  <a:moveTo>
                    <a:pt x="498944" y="2777845"/>
                  </a:moveTo>
                  <a:lnTo>
                    <a:pt x="498792" y="2777274"/>
                  </a:lnTo>
                  <a:lnTo>
                    <a:pt x="498563" y="2776613"/>
                  </a:lnTo>
                  <a:lnTo>
                    <a:pt x="498182" y="2775801"/>
                  </a:lnTo>
                  <a:lnTo>
                    <a:pt x="497725" y="2775788"/>
                  </a:lnTo>
                  <a:lnTo>
                    <a:pt x="498348" y="2778760"/>
                  </a:lnTo>
                  <a:lnTo>
                    <a:pt x="498525" y="2780093"/>
                  </a:lnTo>
                  <a:lnTo>
                    <a:pt x="498449" y="2778823"/>
                  </a:lnTo>
                  <a:lnTo>
                    <a:pt x="498614" y="2778163"/>
                  </a:lnTo>
                  <a:lnTo>
                    <a:pt x="498944" y="2777845"/>
                  </a:lnTo>
                  <a:close/>
                </a:path>
                <a:path w="965834" h="2788284">
                  <a:moveTo>
                    <a:pt x="510578" y="150139"/>
                  </a:moveTo>
                  <a:lnTo>
                    <a:pt x="505993" y="143789"/>
                  </a:lnTo>
                  <a:lnTo>
                    <a:pt x="504748" y="142392"/>
                  </a:lnTo>
                  <a:lnTo>
                    <a:pt x="510578" y="150139"/>
                  </a:lnTo>
                  <a:close/>
                </a:path>
                <a:path w="965834" h="2788284">
                  <a:moveTo>
                    <a:pt x="511505" y="579399"/>
                  </a:moveTo>
                  <a:lnTo>
                    <a:pt x="505498" y="576859"/>
                  </a:lnTo>
                  <a:lnTo>
                    <a:pt x="505637" y="576999"/>
                  </a:lnTo>
                  <a:lnTo>
                    <a:pt x="511505" y="579399"/>
                  </a:lnTo>
                  <a:close/>
                </a:path>
                <a:path w="965834" h="2788284">
                  <a:moveTo>
                    <a:pt x="511911" y="155219"/>
                  </a:moveTo>
                  <a:lnTo>
                    <a:pt x="510959" y="153289"/>
                  </a:lnTo>
                  <a:lnTo>
                    <a:pt x="509892" y="151498"/>
                  </a:lnTo>
                  <a:lnTo>
                    <a:pt x="503085" y="143967"/>
                  </a:lnTo>
                  <a:lnTo>
                    <a:pt x="511911" y="155219"/>
                  </a:lnTo>
                  <a:close/>
                </a:path>
                <a:path w="965834" h="2788284">
                  <a:moveTo>
                    <a:pt x="516585" y="161569"/>
                  </a:moveTo>
                  <a:lnTo>
                    <a:pt x="514858" y="159080"/>
                  </a:lnTo>
                  <a:lnTo>
                    <a:pt x="511911" y="155232"/>
                  </a:lnTo>
                  <a:lnTo>
                    <a:pt x="512622" y="156730"/>
                  </a:lnTo>
                  <a:lnTo>
                    <a:pt x="513448" y="158623"/>
                  </a:lnTo>
                  <a:lnTo>
                    <a:pt x="516445" y="162483"/>
                  </a:lnTo>
                  <a:lnTo>
                    <a:pt x="516585" y="161569"/>
                  </a:lnTo>
                  <a:close/>
                </a:path>
                <a:path w="965834" h="2788284">
                  <a:moveTo>
                    <a:pt x="529869" y="215252"/>
                  </a:moveTo>
                  <a:lnTo>
                    <a:pt x="529412" y="214312"/>
                  </a:lnTo>
                  <a:lnTo>
                    <a:pt x="528040" y="212051"/>
                  </a:lnTo>
                  <a:lnTo>
                    <a:pt x="527113" y="210451"/>
                  </a:lnTo>
                  <a:lnTo>
                    <a:pt x="528091" y="212598"/>
                  </a:lnTo>
                  <a:lnTo>
                    <a:pt x="529348" y="214947"/>
                  </a:lnTo>
                  <a:lnTo>
                    <a:pt x="529869" y="215252"/>
                  </a:lnTo>
                  <a:close/>
                </a:path>
                <a:path w="965834" h="2788284">
                  <a:moveTo>
                    <a:pt x="531749" y="165709"/>
                  </a:moveTo>
                  <a:lnTo>
                    <a:pt x="527011" y="157416"/>
                  </a:lnTo>
                  <a:lnTo>
                    <a:pt x="525868" y="156641"/>
                  </a:lnTo>
                  <a:lnTo>
                    <a:pt x="524840" y="156006"/>
                  </a:lnTo>
                  <a:lnTo>
                    <a:pt x="523963" y="155524"/>
                  </a:lnTo>
                  <a:lnTo>
                    <a:pt x="531749" y="165709"/>
                  </a:lnTo>
                  <a:close/>
                </a:path>
                <a:path w="965834" h="2788284">
                  <a:moveTo>
                    <a:pt x="534504" y="845654"/>
                  </a:moveTo>
                  <a:lnTo>
                    <a:pt x="532955" y="846099"/>
                  </a:lnTo>
                  <a:lnTo>
                    <a:pt x="531964" y="846810"/>
                  </a:lnTo>
                  <a:lnTo>
                    <a:pt x="534504" y="845654"/>
                  </a:lnTo>
                  <a:close/>
                </a:path>
                <a:path w="965834" h="2788284">
                  <a:moveTo>
                    <a:pt x="537845" y="2780868"/>
                  </a:moveTo>
                  <a:lnTo>
                    <a:pt x="537337" y="2781122"/>
                  </a:lnTo>
                  <a:lnTo>
                    <a:pt x="537057" y="2781198"/>
                  </a:lnTo>
                  <a:lnTo>
                    <a:pt x="537451" y="2781147"/>
                  </a:lnTo>
                  <a:lnTo>
                    <a:pt x="537692" y="2781046"/>
                  </a:lnTo>
                  <a:lnTo>
                    <a:pt x="537845" y="2780868"/>
                  </a:lnTo>
                  <a:close/>
                </a:path>
                <a:path w="965834" h="2788284">
                  <a:moveTo>
                    <a:pt x="538975" y="2779852"/>
                  </a:moveTo>
                  <a:lnTo>
                    <a:pt x="538759" y="2780093"/>
                  </a:lnTo>
                  <a:lnTo>
                    <a:pt x="538556" y="2780309"/>
                  </a:lnTo>
                  <a:lnTo>
                    <a:pt x="538327" y="2780500"/>
                  </a:lnTo>
                  <a:lnTo>
                    <a:pt x="538492" y="2781033"/>
                  </a:lnTo>
                  <a:lnTo>
                    <a:pt x="538746" y="2780754"/>
                  </a:lnTo>
                  <a:lnTo>
                    <a:pt x="538886" y="2780347"/>
                  </a:lnTo>
                  <a:lnTo>
                    <a:pt x="538975" y="2779852"/>
                  </a:lnTo>
                  <a:close/>
                </a:path>
                <a:path w="965834" h="2788284">
                  <a:moveTo>
                    <a:pt x="539064" y="843559"/>
                  </a:moveTo>
                  <a:lnTo>
                    <a:pt x="534504" y="845654"/>
                  </a:lnTo>
                  <a:lnTo>
                    <a:pt x="537362" y="844829"/>
                  </a:lnTo>
                  <a:lnTo>
                    <a:pt x="539064" y="843559"/>
                  </a:lnTo>
                  <a:close/>
                </a:path>
                <a:path w="965834" h="2788284">
                  <a:moveTo>
                    <a:pt x="547776" y="159308"/>
                  </a:moveTo>
                  <a:lnTo>
                    <a:pt x="547611" y="159029"/>
                  </a:lnTo>
                  <a:lnTo>
                    <a:pt x="547662" y="159194"/>
                  </a:lnTo>
                  <a:close/>
                </a:path>
                <a:path w="965834" h="2788284">
                  <a:moveTo>
                    <a:pt x="551764" y="889279"/>
                  </a:moveTo>
                  <a:lnTo>
                    <a:pt x="547941" y="890549"/>
                  </a:lnTo>
                  <a:lnTo>
                    <a:pt x="547751" y="890676"/>
                  </a:lnTo>
                  <a:lnTo>
                    <a:pt x="551764" y="889279"/>
                  </a:lnTo>
                  <a:close/>
                </a:path>
                <a:path w="965834" h="2788284">
                  <a:moveTo>
                    <a:pt x="553415" y="2770848"/>
                  </a:moveTo>
                  <a:lnTo>
                    <a:pt x="552932" y="2768574"/>
                  </a:lnTo>
                  <a:lnTo>
                    <a:pt x="550570" y="2766618"/>
                  </a:lnTo>
                  <a:lnTo>
                    <a:pt x="549059" y="2767177"/>
                  </a:lnTo>
                  <a:lnTo>
                    <a:pt x="548462" y="2769984"/>
                  </a:lnTo>
                  <a:lnTo>
                    <a:pt x="547801" y="2769438"/>
                  </a:lnTo>
                  <a:lnTo>
                    <a:pt x="547738" y="2768435"/>
                  </a:lnTo>
                  <a:lnTo>
                    <a:pt x="547535" y="2767787"/>
                  </a:lnTo>
                  <a:lnTo>
                    <a:pt x="547204" y="2769857"/>
                  </a:lnTo>
                  <a:lnTo>
                    <a:pt x="547204" y="2773222"/>
                  </a:lnTo>
                  <a:lnTo>
                    <a:pt x="549236" y="2775889"/>
                  </a:lnTo>
                  <a:lnTo>
                    <a:pt x="548894" y="2772257"/>
                  </a:lnTo>
                  <a:lnTo>
                    <a:pt x="549744" y="2773451"/>
                  </a:lnTo>
                  <a:lnTo>
                    <a:pt x="549186" y="2769209"/>
                  </a:lnTo>
                  <a:lnTo>
                    <a:pt x="549922" y="2768422"/>
                  </a:lnTo>
                  <a:lnTo>
                    <a:pt x="551256" y="2769514"/>
                  </a:lnTo>
                  <a:lnTo>
                    <a:pt x="551649" y="2770784"/>
                  </a:lnTo>
                  <a:lnTo>
                    <a:pt x="551586" y="2769806"/>
                  </a:lnTo>
                  <a:lnTo>
                    <a:pt x="553415" y="2770848"/>
                  </a:lnTo>
                  <a:close/>
                </a:path>
                <a:path w="965834" h="2788284">
                  <a:moveTo>
                    <a:pt x="555637" y="167919"/>
                  </a:moveTo>
                  <a:lnTo>
                    <a:pt x="547776" y="159308"/>
                  </a:lnTo>
                  <a:lnTo>
                    <a:pt x="548309" y="160299"/>
                  </a:lnTo>
                  <a:lnTo>
                    <a:pt x="555637" y="167919"/>
                  </a:lnTo>
                  <a:close/>
                </a:path>
                <a:path w="965834" h="2788284">
                  <a:moveTo>
                    <a:pt x="556437" y="2770987"/>
                  </a:moveTo>
                  <a:lnTo>
                    <a:pt x="556374" y="2769997"/>
                  </a:lnTo>
                  <a:lnTo>
                    <a:pt x="555282" y="2768181"/>
                  </a:lnTo>
                  <a:lnTo>
                    <a:pt x="554545" y="2768981"/>
                  </a:lnTo>
                  <a:lnTo>
                    <a:pt x="555421" y="2772524"/>
                  </a:lnTo>
                  <a:lnTo>
                    <a:pt x="556437" y="2770987"/>
                  </a:lnTo>
                  <a:close/>
                </a:path>
                <a:path w="965834" h="2788284">
                  <a:moveTo>
                    <a:pt x="572617" y="179870"/>
                  </a:moveTo>
                  <a:lnTo>
                    <a:pt x="568502" y="176288"/>
                  </a:lnTo>
                  <a:lnTo>
                    <a:pt x="568464" y="177012"/>
                  </a:lnTo>
                  <a:lnTo>
                    <a:pt x="569734" y="179387"/>
                  </a:lnTo>
                  <a:lnTo>
                    <a:pt x="569607" y="180797"/>
                  </a:lnTo>
                  <a:lnTo>
                    <a:pt x="570560" y="180441"/>
                  </a:lnTo>
                  <a:lnTo>
                    <a:pt x="571690" y="180263"/>
                  </a:lnTo>
                  <a:lnTo>
                    <a:pt x="572617" y="179870"/>
                  </a:lnTo>
                  <a:close/>
                </a:path>
                <a:path w="965834" h="2788284">
                  <a:moveTo>
                    <a:pt x="587629" y="269519"/>
                  </a:moveTo>
                  <a:lnTo>
                    <a:pt x="585101" y="264439"/>
                  </a:lnTo>
                  <a:lnTo>
                    <a:pt x="585279" y="266039"/>
                  </a:lnTo>
                  <a:lnTo>
                    <a:pt x="587629" y="269519"/>
                  </a:lnTo>
                  <a:close/>
                </a:path>
                <a:path w="965834" h="2788284">
                  <a:moveTo>
                    <a:pt x="588848" y="564578"/>
                  </a:moveTo>
                  <a:lnTo>
                    <a:pt x="583641" y="559117"/>
                  </a:lnTo>
                  <a:lnTo>
                    <a:pt x="579323" y="552831"/>
                  </a:lnTo>
                  <a:lnTo>
                    <a:pt x="576300" y="550430"/>
                  </a:lnTo>
                  <a:lnTo>
                    <a:pt x="577672" y="554202"/>
                  </a:lnTo>
                  <a:lnTo>
                    <a:pt x="583514" y="561708"/>
                  </a:lnTo>
                  <a:lnTo>
                    <a:pt x="588848" y="564578"/>
                  </a:lnTo>
                  <a:close/>
                </a:path>
                <a:path w="965834" h="2788284">
                  <a:moveTo>
                    <a:pt x="591146" y="319303"/>
                  </a:moveTo>
                  <a:lnTo>
                    <a:pt x="590918" y="318820"/>
                  </a:lnTo>
                  <a:lnTo>
                    <a:pt x="588924" y="316318"/>
                  </a:lnTo>
                  <a:lnTo>
                    <a:pt x="589940" y="317804"/>
                  </a:lnTo>
                  <a:lnTo>
                    <a:pt x="591146" y="319303"/>
                  </a:lnTo>
                  <a:close/>
                </a:path>
                <a:path w="965834" h="2788284">
                  <a:moveTo>
                    <a:pt x="603821" y="880160"/>
                  </a:moveTo>
                  <a:lnTo>
                    <a:pt x="602513" y="880389"/>
                  </a:lnTo>
                  <a:lnTo>
                    <a:pt x="603211" y="880529"/>
                  </a:lnTo>
                  <a:lnTo>
                    <a:pt x="603529" y="880389"/>
                  </a:lnTo>
                  <a:lnTo>
                    <a:pt x="603821" y="880160"/>
                  </a:lnTo>
                  <a:close/>
                </a:path>
                <a:path w="965834" h="2788284">
                  <a:moveTo>
                    <a:pt x="611352" y="351066"/>
                  </a:moveTo>
                  <a:lnTo>
                    <a:pt x="610565" y="348767"/>
                  </a:lnTo>
                  <a:lnTo>
                    <a:pt x="609511" y="348259"/>
                  </a:lnTo>
                  <a:lnTo>
                    <a:pt x="611352" y="351066"/>
                  </a:lnTo>
                  <a:close/>
                </a:path>
                <a:path w="965834" h="2788284">
                  <a:moveTo>
                    <a:pt x="614502" y="355879"/>
                  </a:moveTo>
                  <a:lnTo>
                    <a:pt x="611352" y="351066"/>
                  </a:lnTo>
                  <a:lnTo>
                    <a:pt x="612114" y="353339"/>
                  </a:lnTo>
                  <a:lnTo>
                    <a:pt x="614502" y="355879"/>
                  </a:lnTo>
                  <a:close/>
                </a:path>
                <a:path w="965834" h="2788284">
                  <a:moveTo>
                    <a:pt x="617397" y="877849"/>
                  </a:moveTo>
                  <a:lnTo>
                    <a:pt x="608507" y="876579"/>
                  </a:lnTo>
                  <a:lnTo>
                    <a:pt x="603821" y="880160"/>
                  </a:lnTo>
                  <a:lnTo>
                    <a:pt x="617397" y="877849"/>
                  </a:lnTo>
                  <a:close/>
                </a:path>
                <a:path w="965834" h="2788284">
                  <a:moveTo>
                    <a:pt x="624471" y="599808"/>
                  </a:moveTo>
                  <a:lnTo>
                    <a:pt x="624281" y="599655"/>
                  </a:lnTo>
                  <a:lnTo>
                    <a:pt x="624471" y="599808"/>
                  </a:lnTo>
                  <a:close/>
                </a:path>
                <a:path w="965834" h="2788284">
                  <a:moveTo>
                    <a:pt x="627773" y="601802"/>
                  </a:moveTo>
                  <a:lnTo>
                    <a:pt x="624471" y="599808"/>
                  </a:lnTo>
                  <a:lnTo>
                    <a:pt x="625957" y="600989"/>
                  </a:lnTo>
                  <a:lnTo>
                    <a:pt x="627773" y="601802"/>
                  </a:lnTo>
                  <a:close/>
                </a:path>
                <a:path w="965834" h="2788284">
                  <a:moveTo>
                    <a:pt x="631621" y="603529"/>
                  </a:moveTo>
                  <a:lnTo>
                    <a:pt x="627773" y="601802"/>
                  </a:lnTo>
                  <a:lnTo>
                    <a:pt x="628523" y="602259"/>
                  </a:lnTo>
                  <a:lnTo>
                    <a:pt x="631621" y="603529"/>
                  </a:lnTo>
                  <a:close/>
                </a:path>
                <a:path w="965834" h="2788284">
                  <a:moveTo>
                    <a:pt x="636701" y="380466"/>
                  </a:moveTo>
                  <a:lnTo>
                    <a:pt x="635838" y="378599"/>
                  </a:lnTo>
                  <a:lnTo>
                    <a:pt x="635038" y="377151"/>
                  </a:lnTo>
                  <a:lnTo>
                    <a:pt x="634301" y="375920"/>
                  </a:lnTo>
                  <a:lnTo>
                    <a:pt x="636701" y="380466"/>
                  </a:lnTo>
                  <a:close/>
                </a:path>
                <a:path w="965834" h="2788284">
                  <a:moveTo>
                    <a:pt x="642112" y="385813"/>
                  </a:moveTo>
                  <a:lnTo>
                    <a:pt x="637298" y="377469"/>
                  </a:lnTo>
                  <a:lnTo>
                    <a:pt x="638721" y="381279"/>
                  </a:lnTo>
                  <a:lnTo>
                    <a:pt x="642112" y="385813"/>
                  </a:lnTo>
                  <a:close/>
                </a:path>
                <a:path w="965834" h="2788284">
                  <a:moveTo>
                    <a:pt x="642467" y="386295"/>
                  </a:moveTo>
                  <a:lnTo>
                    <a:pt x="642112" y="385813"/>
                  </a:lnTo>
                  <a:lnTo>
                    <a:pt x="642416" y="386359"/>
                  </a:lnTo>
                  <a:close/>
                </a:path>
                <a:path w="965834" h="2788284">
                  <a:moveTo>
                    <a:pt x="650773" y="642239"/>
                  </a:moveTo>
                  <a:lnTo>
                    <a:pt x="650392" y="641985"/>
                  </a:lnTo>
                  <a:lnTo>
                    <a:pt x="649795" y="641642"/>
                  </a:lnTo>
                  <a:lnTo>
                    <a:pt x="650773" y="642239"/>
                  </a:lnTo>
                  <a:close/>
                </a:path>
                <a:path w="965834" h="2788284">
                  <a:moveTo>
                    <a:pt x="654062" y="367728"/>
                  </a:moveTo>
                  <a:lnTo>
                    <a:pt x="651865" y="364693"/>
                  </a:lnTo>
                  <a:lnTo>
                    <a:pt x="649249" y="361480"/>
                  </a:lnTo>
                  <a:lnTo>
                    <a:pt x="649693" y="362165"/>
                  </a:lnTo>
                  <a:lnTo>
                    <a:pt x="650163" y="362826"/>
                  </a:lnTo>
                  <a:lnTo>
                    <a:pt x="654062" y="367728"/>
                  </a:lnTo>
                  <a:close/>
                </a:path>
                <a:path w="965834" h="2788284">
                  <a:moveTo>
                    <a:pt x="658723" y="639902"/>
                  </a:moveTo>
                  <a:lnTo>
                    <a:pt x="653630" y="636155"/>
                  </a:lnTo>
                  <a:lnTo>
                    <a:pt x="655218" y="638657"/>
                  </a:lnTo>
                  <a:lnTo>
                    <a:pt x="649541" y="637921"/>
                  </a:lnTo>
                  <a:lnTo>
                    <a:pt x="644956" y="637654"/>
                  </a:lnTo>
                  <a:lnTo>
                    <a:pt x="649795" y="641629"/>
                  </a:lnTo>
                  <a:lnTo>
                    <a:pt x="651840" y="641083"/>
                  </a:lnTo>
                  <a:lnTo>
                    <a:pt x="656475" y="641019"/>
                  </a:lnTo>
                  <a:lnTo>
                    <a:pt x="658723" y="639902"/>
                  </a:lnTo>
                  <a:close/>
                </a:path>
                <a:path w="965834" h="2788284">
                  <a:moveTo>
                    <a:pt x="665480" y="547649"/>
                  </a:moveTo>
                  <a:lnTo>
                    <a:pt x="663105" y="545109"/>
                  </a:lnTo>
                  <a:lnTo>
                    <a:pt x="663702" y="546379"/>
                  </a:lnTo>
                  <a:lnTo>
                    <a:pt x="663054" y="546379"/>
                  </a:lnTo>
                  <a:lnTo>
                    <a:pt x="665480" y="547649"/>
                  </a:lnTo>
                  <a:close/>
                </a:path>
                <a:path w="965834" h="2788284">
                  <a:moveTo>
                    <a:pt x="666838" y="280377"/>
                  </a:moveTo>
                  <a:lnTo>
                    <a:pt x="660323" y="272313"/>
                  </a:lnTo>
                  <a:lnTo>
                    <a:pt x="658977" y="272630"/>
                  </a:lnTo>
                  <a:lnTo>
                    <a:pt x="663448" y="276656"/>
                  </a:lnTo>
                  <a:lnTo>
                    <a:pt x="666838" y="280377"/>
                  </a:lnTo>
                  <a:close/>
                </a:path>
                <a:path w="965834" h="2788284">
                  <a:moveTo>
                    <a:pt x="669378" y="283527"/>
                  </a:moveTo>
                  <a:lnTo>
                    <a:pt x="668769" y="282587"/>
                  </a:lnTo>
                  <a:lnTo>
                    <a:pt x="667893" y="281520"/>
                  </a:lnTo>
                  <a:lnTo>
                    <a:pt x="666838" y="280377"/>
                  </a:lnTo>
                  <a:lnTo>
                    <a:pt x="669378" y="283527"/>
                  </a:lnTo>
                  <a:close/>
                </a:path>
                <a:path w="965834" h="2788284">
                  <a:moveTo>
                    <a:pt x="669937" y="284365"/>
                  </a:moveTo>
                  <a:lnTo>
                    <a:pt x="669836" y="284060"/>
                  </a:lnTo>
                  <a:lnTo>
                    <a:pt x="669378" y="283527"/>
                  </a:lnTo>
                  <a:lnTo>
                    <a:pt x="669937" y="284365"/>
                  </a:lnTo>
                  <a:close/>
                </a:path>
                <a:path w="965834" h="2788284">
                  <a:moveTo>
                    <a:pt x="711415" y="570509"/>
                  </a:moveTo>
                  <a:lnTo>
                    <a:pt x="706704" y="567436"/>
                  </a:lnTo>
                  <a:lnTo>
                    <a:pt x="707110" y="567918"/>
                  </a:lnTo>
                  <a:lnTo>
                    <a:pt x="707720" y="568452"/>
                  </a:lnTo>
                  <a:lnTo>
                    <a:pt x="708228" y="568960"/>
                  </a:lnTo>
                  <a:lnTo>
                    <a:pt x="711415" y="570509"/>
                  </a:lnTo>
                  <a:close/>
                </a:path>
                <a:path w="965834" h="2788284">
                  <a:moveTo>
                    <a:pt x="723887" y="331546"/>
                  </a:moveTo>
                  <a:lnTo>
                    <a:pt x="723823" y="330936"/>
                  </a:lnTo>
                  <a:lnTo>
                    <a:pt x="723646" y="330403"/>
                  </a:lnTo>
                  <a:lnTo>
                    <a:pt x="723366" y="330682"/>
                  </a:lnTo>
                  <a:lnTo>
                    <a:pt x="723442" y="331266"/>
                  </a:lnTo>
                  <a:lnTo>
                    <a:pt x="723709" y="332016"/>
                  </a:lnTo>
                  <a:lnTo>
                    <a:pt x="723887" y="331546"/>
                  </a:lnTo>
                  <a:close/>
                </a:path>
                <a:path w="965834" h="2788284">
                  <a:moveTo>
                    <a:pt x="727837" y="658139"/>
                  </a:moveTo>
                  <a:lnTo>
                    <a:pt x="723798" y="653059"/>
                  </a:lnTo>
                  <a:lnTo>
                    <a:pt x="723455" y="655599"/>
                  </a:lnTo>
                  <a:lnTo>
                    <a:pt x="727532" y="659282"/>
                  </a:lnTo>
                  <a:lnTo>
                    <a:pt x="727837" y="658139"/>
                  </a:lnTo>
                  <a:close/>
                </a:path>
                <a:path w="965834" h="2788284">
                  <a:moveTo>
                    <a:pt x="729068" y="660679"/>
                  </a:moveTo>
                  <a:lnTo>
                    <a:pt x="727532" y="659282"/>
                  </a:lnTo>
                  <a:lnTo>
                    <a:pt x="727430" y="659714"/>
                  </a:lnTo>
                  <a:lnTo>
                    <a:pt x="729068" y="660679"/>
                  </a:lnTo>
                  <a:close/>
                </a:path>
                <a:path w="965834" h="2788284">
                  <a:moveTo>
                    <a:pt x="732586" y="345871"/>
                  </a:moveTo>
                  <a:lnTo>
                    <a:pt x="731888" y="344449"/>
                  </a:lnTo>
                  <a:lnTo>
                    <a:pt x="731316" y="344449"/>
                  </a:lnTo>
                  <a:lnTo>
                    <a:pt x="732586" y="345871"/>
                  </a:lnTo>
                  <a:close/>
                </a:path>
                <a:path w="965834" h="2788284">
                  <a:moveTo>
                    <a:pt x="734326" y="578231"/>
                  </a:moveTo>
                  <a:lnTo>
                    <a:pt x="725474" y="574586"/>
                  </a:lnTo>
                  <a:lnTo>
                    <a:pt x="726109" y="578815"/>
                  </a:lnTo>
                  <a:lnTo>
                    <a:pt x="731431" y="581025"/>
                  </a:lnTo>
                  <a:lnTo>
                    <a:pt x="734326" y="578231"/>
                  </a:lnTo>
                  <a:close/>
                </a:path>
                <a:path w="965834" h="2788284">
                  <a:moveTo>
                    <a:pt x="736434" y="354609"/>
                  </a:moveTo>
                  <a:lnTo>
                    <a:pt x="736307" y="353898"/>
                  </a:lnTo>
                  <a:lnTo>
                    <a:pt x="734606" y="352806"/>
                  </a:lnTo>
                  <a:lnTo>
                    <a:pt x="736434" y="354609"/>
                  </a:lnTo>
                  <a:close/>
                </a:path>
                <a:path w="965834" h="2788284">
                  <a:moveTo>
                    <a:pt x="739660" y="358343"/>
                  </a:moveTo>
                  <a:lnTo>
                    <a:pt x="736777" y="355879"/>
                  </a:lnTo>
                  <a:lnTo>
                    <a:pt x="736523" y="356412"/>
                  </a:lnTo>
                  <a:lnTo>
                    <a:pt x="739660" y="358343"/>
                  </a:lnTo>
                  <a:close/>
                </a:path>
                <a:path w="965834" h="2788284">
                  <a:moveTo>
                    <a:pt x="741248" y="359689"/>
                  </a:moveTo>
                  <a:lnTo>
                    <a:pt x="739787" y="358419"/>
                  </a:lnTo>
                  <a:lnTo>
                    <a:pt x="739660" y="358343"/>
                  </a:lnTo>
                  <a:lnTo>
                    <a:pt x="741248" y="359689"/>
                  </a:lnTo>
                  <a:close/>
                </a:path>
                <a:path w="965834" h="2788284">
                  <a:moveTo>
                    <a:pt x="741387" y="357149"/>
                  </a:moveTo>
                  <a:lnTo>
                    <a:pt x="736193" y="350393"/>
                  </a:lnTo>
                  <a:lnTo>
                    <a:pt x="737031" y="350799"/>
                  </a:lnTo>
                  <a:lnTo>
                    <a:pt x="735888" y="349529"/>
                  </a:lnTo>
                  <a:lnTo>
                    <a:pt x="732586" y="345871"/>
                  </a:lnTo>
                  <a:lnTo>
                    <a:pt x="734402" y="349529"/>
                  </a:lnTo>
                  <a:lnTo>
                    <a:pt x="735634" y="350126"/>
                  </a:lnTo>
                  <a:lnTo>
                    <a:pt x="736307" y="353898"/>
                  </a:lnTo>
                  <a:lnTo>
                    <a:pt x="741387" y="357149"/>
                  </a:lnTo>
                  <a:close/>
                </a:path>
                <a:path w="965834" h="2788284">
                  <a:moveTo>
                    <a:pt x="775411" y="608609"/>
                  </a:moveTo>
                  <a:lnTo>
                    <a:pt x="773353" y="606069"/>
                  </a:lnTo>
                  <a:lnTo>
                    <a:pt x="773811" y="607339"/>
                  </a:lnTo>
                  <a:lnTo>
                    <a:pt x="774750" y="608291"/>
                  </a:lnTo>
                  <a:lnTo>
                    <a:pt x="775411" y="608609"/>
                  </a:lnTo>
                  <a:close/>
                </a:path>
                <a:path w="965834" h="2788284">
                  <a:moveTo>
                    <a:pt x="775843" y="605205"/>
                  </a:moveTo>
                  <a:lnTo>
                    <a:pt x="775538" y="604558"/>
                  </a:lnTo>
                  <a:lnTo>
                    <a:pt x="775754" y="604469"/>
                  </a:lnTo>
                  <a:lnTo>
                    <a:pt x="775208" y="603973"/>
                  </a:lnTo>
                  <a:lnTo>
                    <a:pt x="774509" y="604050"/>
                  </a:lnTo>
                  <a:lnTo>
                    <a:pt x="775843" y="605205"/>
                  </a:lnTo>
                  <a:close/>
                </a:path>
                <a:path w="965834" h="2788284">
                  <a:moveTo>
                    <a:pt x="778383" y="606437"/>
                  </a:moveTo>
                  <a:lnTo>
                    <a:pt x="775766" y="604469"/>
                  </a:lnTo>
                  <a:lnTo>
                    <a:pt x="776592" y="605205"/>
                  </a:lnTo>
                  <a:lnTo>
                    <a:pt x="778383" y="606437"/>
                  </a:lnTo>
                  <a:close/>
                </a:path>
                <a:path w="965834" h="2788284">
                  <a:moveTo>
                    <a:pt x="793483" y="422795"/>
                  </a:moveTo>
                  <a:lnTo>
                    <a:pt x="792937" y="421868"/>
                  </a:lnTo>
                  <a:lnTo>
                    <a:pt x="792264" y="420763"/>
                  </a:lnTo>
                  <a:lnTo>
                    <a:pt x="792327" y="421208"/>
                  </a:lnTo>
                  <a:lnTo>
                    <a:pt x="792619" y="421894"/>
                  </a:lnTo>
                  <a:lnTo>
                    <a:pt x="793407" y="423024"/>
                  </a:lnTo>
                  <a:lnTo>
                    <a:pt x="793483" y="422795"/>
                  </a:lnTo>
                  <a:close/>
                </a:path>
                <a:path w="965834" h="2788284">
                  <a:moveTo>
                    <a:pt x="794613" y="401510"/>
                  </a:moveTo>
                  <a:lnTo>
                    <a:pt x="789508" y="398500"/>
                  </a:lnTo>
                  <a:lnTo>
                    <a:pt x="791730" y="400710"/>
                  </a:lnTo>
                  <a:lnTo>
                    <a:pt x="792670" y="401066"/>
                  </a:lnTo>
                  <a:lnTo>
                    <a:pt x="793635" y="401332"/>
                  </a:lnTo>
                  <a:lnTo>
                    <a:pt x="794613" y="401510"/>
                  </a:lnTo>
                  <a:close/>
                </a:path>
                <a:path w="965834" h="2788284">
                  <a:moveTo>
                    <a:pt x="829424" y="454596"/>
                  </a:moveTo>
                  <a:lnTo>
                    <a:pt x="822998" y="446049"/>
                  </a:lnTo>
                  <a:lnTo>
                    <a:pt x="820915" y="447319"/>
                  </a:lnTo>
                  <a:lnTo>
                    <a:pt x="828090" y="453694"/>
                  </a:lnTo>
                  <a:lnTo>
                    <a:pt x="829424" y="454596"/>
                  </a:lnTo>
                  <a:close/>
                </a:path>
                <a:path w="965834" h="2788284">
                  <a:moveTo>
                    <a:pt x="830630" y="456209"/>
                  </a:moveTo>
                  <a:lnTo>
                    <a:pt x="830503" y="455333"/>
                  </a:lnTo>
                  <a:lnTo>
                    <a:pt x="829424" y="454596"/>
                  </a:lnTo>
                  <a:lnTo>
                    <a:pt x="830630" y="456209"/>
                  </a:lnTo>
                  <a:close/>
                </a:path>
                <a:path w="965834" h="2788284">
                  <a:moveTo>
                    <a:pt x="832878" y="663435"/>
                  </a:moveTo>
                  <a:lnTo>
                    <a:pt x="802957" y="646633"/>
                  </a:lnTo>
                  <a:lnTo>
                    <a:pt x="809739" y="650544"/>
                  </a:lnTo>
                  <a:lnTo>
                    <a:pt x="824992" y="659104"/>
                  </a:lnTo>
                  <a:lnTo>
                    <a:pt x="832878" y="663435"/>
                  </a:lnTo>
                  <a:close/>
                </a:path>
                <a:path w="965834" h="2788284">
                  <a:moveTo>
                    <a:pt x="850417" y="673379"/>
                  </a:moveTo>
                  <a:lnTo>
                    <a:pt x="836841" y="654329"/>
                  </a:lnTo>
                  <a:lnTo>
                    <a:pt x="831862" y="647979"/>
                  </a:lnTo>
                  <a:lnTo>
                    <a:pt x="828586" y="645439"/>
                  </a:lnTo>
                  <a:lnTo>
                    <a:pt x="826693" y="640359"/>
                  </a:lnTo>
                  <a:lnTo>
                    <a:pt x="820216" y="628929"/>
                  </a:lnTo>
                  <a:lnTo>
                    <a:pt x="816140" y="622579"/>
                  </a:lnTo>
                  <a:lnTo>
                    <a:pt x="812482" y="616229"/>
                  </a:lnTo>
                  <a:lnTo>
                    <a:pt x="811758" y="614959"/>
                  </a:lnTo>
                  <a:lnTo>
                    <a:pt x="809955" y="612419"/>
                  </a:lnTo>
                  <a:lnTo>
                    <a:pt x="808164" y="609879"/>
                  </a:lnTo>
                  <a:lnTo>
                    <a:pt x="807262" y="608609"/>
                  </a:lnTo>
                  <a:lnTo>
                    <a:pt x="802779" y="602259"/>
                  </a:lnTo>
                  <a:lnTo>
                    <a:pt x="794346" y="589559"/>
                  </a:lnTo>
                  <a:lnTo>
                    <a:pt x="790536" y="584479"/>
                  </a:lnTo>
                  <a:lnTo>
                    <a:pt x="787057" y="579399"/>
                  </a:lnTo>
                  <a:lnTo>
                    <a:pt x="783932" y="574319"/>
                  </a:lnTo>
                  <a:lnTo>
                    <a:pt x="781151" y="569239"/>
                  </a:lnTo>
                  <a:lnTo>
                    <a:pt x="780249" y="567969"/>
                  </a:lnTo>
                  <a:lnTo>
                    <a:pt x="779691" y="566699"/>
                  </a:lnTo>
                  <a:lnTo>
                    <a:pt x="778992" y="564159"/>
                  </a:lnTo>
                  <a:lnTo>
                    <a:pt x="778560" y="562889"/>
                  </a:lnTo>
                  <a:lnTo>
                    <a:pt x="778433" y="560349"/>
                  </a:lnTo>
                  <a:lnTo>
                    <a:pt x="761619" y="537489"/>
                  </a:lnTo>
                  <a:lnTo>
                    <a:pt x="748220" y="518439"/>
                  </a:lnTo>
                  <a:lnTo>
                    <a:pt x="745528" y="514629"/>
                  </a:lnTo>
                  <a:lnTo>
                    <a:pt x="730072" y="493039"/>
                  </a:lnTo>
                  <a:lnTo>
                    <a:pt x="715137" y="471449"/>
                  </a:lnTo>
                  <a:lnTo>
                    <a:pt x="720496" y="475259"/>
                  </a:lnTo>
                  <a:lnTo>
                    <a:pt x="727900" y="486689"/>
                  </a:lnTo>
                  <a:lnTo>
                    <a:pt x="735050" y="496849"/>
                  </a:lnTo>
                  <a:lnTo>
                    <a:pt x="739711" y="499389"/>
                  </a:lnTo>
                  <a:lnTo>
                    <a:pt x="726071" y="481609"/>
                  </a:lnTo>
                  <a:lnTo>
                    <a:pt x="718502" y="471449"/>
                  </a:lnTo>
                  <a:lnTo>
                    <a:pt x="713778" y="465099"/>
                  </a:lnTo>
                  <a:lnTo>
                    <a:pt x="702005" y="449859"/>
                  </a:lnTo>
                  <a:lnTo>
                    <a:pt x="690778" y="432079"/>
                  </a:lnTo>
                  <a:lnTo>
                    <a:pt x="689978" y="430809"/>
                  </a:lnTo>
                  <a:lnTo>
                    <a:pt x="686663" y="424459"/>
                  </a:lnTo>
                  <a:lnTo>
                    <a:pt x="686003" y="423189"/>
                  </a:lnTo>
                  <a:lnTo>
                    <a:pt x="694359" y="433349"/>
                  </a:lnTo>
                  <a:lnTo>
                    <a:pt x="696595" y="434619"/>
                  </a:lnTo>
                  <a:lnTo>
                    <a:pt x="688352" y="423189"/>
                  </a:lnTo>
                  <a:lnTo>
                    <a:pt x="682853" y="415569"/>
                  </a:lnTo>
                  <a:lnTo>
                    <a:pt x="670166" y="395249"/>
                  </a:lnTo>
                  <a:lnTo>
                    <a:pt x="657745" y="376199"/>
                  </a:lnTo>
                  <a:lnTo>
                    <a:pt x="652564" y="368579"/>
                  </a:lnTo>
                  <a:lnTo>
                    <a:pt x="645655" y="358419"/>
                  </a:lnTo>
                  <a:lnTo>
                    <a:pt x="644791" y="357149"/>
                  </a:lnTo>
                  <a:lnTo>
                    <a:pt x="645223" y="357149"/>
                  </a:lnTo>
                  <a:lnTo>
                    <a:pt x="647331" y="359689"/>
                  </a:lnTo>
                  <a:lnTo>
                    <a:pt x="649249" y="362229"/>
                  </a:lnTo>
                  <a:lnTo>
                    <a:pt x="646010" y="357149"/>
                  </a:lnTo>
                  <a:lnTo>
                    <a:pt x="642632" y="350799"/>
                  </a:lnTo>
                  <a:lnTo>
                    <a:pt x="641108" y="352069"/>
                  </a:lnTo>
                  <a:lnTo>
                    <a:pt x="644652" y="357149"/>
                  </a:lnTo>
                  <a:lnTo>
                    <a:pt x="642747" y="358419"/>
                  </a:lnTo>
                  <a:lnTo>
                    <a:pt x="636244" y="352069"/>
                  </a:lnTo>
                  <a:lnTo>
                    <a:pt x="630148" y="345719"/>
                  </a:lnTo>
                  <a:lnTo>
                    <a:pt x="612305" y="345719"/>
                  </a:lnTo>
                  <a:lnTo>
                    <a:pt x="609536" y="345719"/>
                  </a:lnTo>
                  <a:lnTo>
                    <a:pt x="610565" y="348767"/>
                  </a:lnTo>
                  <a:lnTo>
                    <a:pt x="614807" y="350799"/>
                  </a:lnTo>
                  <a:lnTo>
                    <a:pt x="620649" y="357149"/>
                  </a:lnTo>
                  <a:lnTo>
                    <a:pt x="627367" y="369849"/>
                  </a:lnTo>
                  <a:lnTo>
                    <a:pt x="630262" y="369849"/>
                  </a:lnTo>
                  <a:lnTo>
                    <a:pt x="634301" y="376199"/>
                  </a:lnTo>
                  <a:lnTo>
                    <a:pt x="630123" y="368579"/>
                  </a:lnTo>
                  <a:lnTo>
                    <a:pt x="633361" y="369849"/>
                  </a:lnTo>
                  <a:lnTo>
                    <a:pt x="637133" y="376199"/>
                  </a:lnTo>
                  <a:lnTo>
                    <a:pt x="643216" y="385089"/>
                  </a:lnTo>
                  <a:lnTo>
                    <a:pt x="642467" y="386295"/>
                  </a:lnTo>
                  <a:lnTo>
                    <a:pt x="644410" y="388899"/>
                  </a:lnTo>
                  <a:lnTo>
                    <a:pt x="648931" y="397789"/>
                  </a:lnTo>
                  <a:lnTo>
                    <a:pt x="653719" y="407949"/>
                  </a:lnTo>
                  <a:lnTo>
                    <a:pt x="660260" y="416839"/>
                  </a:lnTo>
                  <a:lnTo>
                    <a:pt x="663155" y="424459"/>
                  </a:lnTo>
                  <a:lnTo>
                    <a:pt x="657606" y="419379"/>
                  </a:lnTo>
                  <a:lnTo>
                    <a:pt x="660361" y="425729"/>
                  </a:lnTo>
                  <a:lnTo>
                    <a:pt x="666788" y="434619"/>
                  </a:lnTo>
                  <a:lnTo>
                    <a:pt x="673976" y="449859"/>
                  </a:lnTo>
                  <a:lnTo>
                    <a:pt x="680478" y="458749"/>
                  </a:lnTo>
                  <a:lnTo>
                    <a:pt x="679881" y="453694"/>
                  </a:lnTo>
                  <a:lnTo>
                    <a:pt x="687959" y="462559"/>
                  </a:lnTo>
                  <a:lnTo>
                    <a:pt x="680669" y="452399"/>
                  </a:lnTo>
                  <a:lnTo>
                    <a:pt x="669747" y="437159"/>
                  </a:lnTo>
                  <a:lnTo>
                    <a:pt x="683628" y="452399"/>
                  </a:lnTo>
                  <a:lnTo>
                    <a:pt x="679602" y="446049"/>
                  </a:lnTo>
                  <a:lnTo>
                    <a:pt x="675424" y="439699"/>
                  </a:lnTo>
                  <a:lnTo>
                    <a:pt x="673557" y="437159"/>
                  </a:lnTo>
                  <a:lnTo>
                    <a:pt x="671690" y="434619"/>
                  </a:lnTo>
                  <a:lnTo>
                    <a:pt x="668985" y="430809"/>
                  </a:lnTo>
                  <a:lnTo>
                    <a:pt x="675868" y="438429"/>
                  </a:lnTo>
                  <a:lnTo>
                    <a:pt x="674801" y="437159"/>
                  </a:lnTo>
                  <a:lnTo>
                    <a:pt x="674204" y="432079"/>
                  </a:lnTo>
                  <a:lnTo>
                    <a:pt x="678243" y="440969"/>
                  </a:lnTo>
                  <a:lnTo>
                    <a:pt x="684060" y="448589"/>
                  </a:lnTo>
                  <a:lnTo>
                    <a:pt x="690257" y="457479"/>
                  </a:lnTo>
                  <a:lnTo>
                    <a:pt x="695515" y="466369"/>
                  </a:lnTo>
                  <a:lnTo>
                    <a:pt x="689864" y="470179"/>
                  </a:lnTo>
                  <a:lnTo>
                    <a:pt x="697877" y="484149"/>
                  </a:lnTo>
                  <a:lnTo>
                    <a:pt x="708190" y="498119"/>
                  </a:lnTo>
                  <a:lnTo>
                    <a:pt x="717486" y="510819"/>
                  </a:lnTo>
                  <a:lnTo>
                    <a:pt x="728103" y="527329"/>
                  </a:lnTo>
                  <a:lnTo>
                    <a:pt x="724039" y="518439"/>
                  </a:lnTo>
                  <a:lnTo>
                    <a:pt x="727468" y="522249"/>
                  </a:lnTo>
                  <a:lnTo>
                    <a:pt x="731316" y="527329"/>
                  </a:lnTo>
                  <a:lnTo>
                    <a:pt x="735482" y="534949"/>
                  </a:lnTo>
                  <a:lnTo>
                    <a:pt x="739838" y="541299"/>
                  </a:lnTo>
                  <a:lnTo>
                    <a:pt x="737577" y="541299"/>
                  </a:lnTo>
                  <a:lnTo>
                    <a:pt x="740067" y="546379"/>
                  </a:lnTo>
                  <a:lnTo>
                    <a:pt x="741070" y="550151"/>
                  </a:lnTo>
                  <a:lnTo>
                    <a:pt x="740879" y="550392"/>
                  </a:lnTo>
                  <a:lnTo>
                    <a:pt x="740892" y="551129"/>
                  </a:lnTo>
                  <a:lnTo>
                    <a:pt x="741476" y="553250"/>
                  </a:lnTo>
                  <a:lnTo>
                    <a:pt x="741629" y="552475"/>
                  </a:lnTo>
                  <a:lnTo>
                    <a:pt x="741375" y="551319"/>
                  </a:lnTo>
                  <a:lnTo>
                    <a:pt x="741083" y="550189"/>
                  </a:lnTo>
                  <a:lnTo>
                    <a:pt x="743381" y="552729"/>
                  </a:lnTo>
                  <a:lnTo>
                    <a:pt x="747750" y="559079"/>
                  </a:lnTo>
                  <a:lnTo>
                    <a:pt x="752856" y="565429"/>
                  </a:lnTo>
                  <a:lnTo>
                    <a:pt x="757364" y="569239"/>
                  </a:lnTo>
                  <a:lnTo>
                    <a:pt x="761784" y="580669"/>
                  </a:lnTo>
                  <a:lnTo>
                    <a:pt x="763689" y="584479"/>
                  </a:lnTo>
                  <a:lnTo>
                    <a:pt x="766724" y="587019"/>
                  </a:lnTo>
                  <a:lnTo>
                    <a:pt x="771334" y="590829"/>
                  </a:lnTo>
                  <a:lnTo>
                    <a:pt x="775741" y="595909"/>
                  </a:lnTo>
                  <a:lnTo>
                    <a:pt x="781634" y="602259"/>
                  </a:lnTo>
                  <a:lnTo>
                    <a:pt x="785241" y="608609"/>
                  </a:lnTo>
                  <a:lnTo>
                    <a:pt x="781240" y="603529"/>
                  </a:lnTo>
                  <a:lnTo>
                    <a:pt x="779449" y="602259"/>
                  </a:lnTo>
                  <a:lnTo>
                    <a:pt x="777367" y="600989"/>
                  </a:lnTo>
                  <a:lnTo>
                    <a:pt x="775335" y="599719"/>
                  </a:lnTo>
                  <a:lnTo>
                    <a:pt x="773061" y="597179"/>
                  </a:lnTo>
                  <a:lnTo>
                    <a:pt x="769734" y="593369"/>
                  </a:lnTo>
                  <a:lnTo>
                    <a:pt x="771334" y="595909"/>
                  </a:lnTo>
                  <a:lnTo>
                    <a:pt x="771753" y="597179"/>
                  </a:lnTo>
                  <a:lnTo>
                    <a:pt x="775462" y="600989"/>
                  </a:lnTo>
                  <a:lnTo>
                    <a:pt x="774192" y="599719"/>
                  </a:lnTo>
                  <a:lnTo>
                    <a:pt x="778065" y="604799"/>
                  </a:lnTo>
                  <a:lnTo>
                    <a:pt x="781773" y="608609"/>
                  </a:lnTo>
                  <a:lnTo>
                    <a:pt x="781113" y="609879"/>
                  </a:lnTo>
                  <a:lnTo>
                    <a:pt x="779246" y="608609"/>
                  </a:lnTo>
                  <a:lnTo>
                    <a:pt x="775855" y="606069"/>
                  </a:lnTo>
                  <a:lnTo>
                    <a:pt x="776592" y="607339"/>
                  </a:lnTo>
                  <a:lnTo>
                    <a:pt x="780592" y="612419"/>
                  </a:lnTo>
                  <a:lnTo>
                    <a:pt x="775055" y="608609"/>
                  </a:lnTo>
                  <a:lnTo>
                    <a:pt x="774750" y="608291"/>
                  </a:lnTo>
                  <a:lnTo>
                    <a:pt x="767308" y="604799"/>
                  </a:lnTo>
                  <a:lnTo>
                    <a:pt x="768477" y="605917"/>
                  </a:lnTo>
                  <a:lnTo>
                    <a:pt x="764019" y="603529"/>
                  </a:lnTo>
                  <a:lnTo>
                    <a:pt x="759460" y="599719"/>
                  </a:lnTo>
                  <a:lnTo>
                    <a:pt x="754557" y="597179"/>
                  </a:lnTo>
                  <a:lnTo>
                    <a:pt x="751624" y="595909"/>
                  </a:lnTo>
                  <a:lnTo>
                    <a:pt x="733120" y="585749"/>
                  </a:lnTo>
                  <a:lnTo>
                    <a:pt x="723404" y="580669"/>
                  </a:lnTo>
                  <a:lnTo>
                    <a:pt x="714921" y="575589"/>
                  </a:lnTo>
                  <a:lnTo>
                    <a:pt x="708228" y="569239"/>
                  </a:lnTo>
                  <a:lnTo>
                    <a:pt x="696709" y="564159"/>
                  </a:lnTo>
                  <a:lnTo>
                    <a:pt x="684784" y="557809"/>
                  </a:lnTo>
                  <a:lnTo>
                    <a:pt x="675487" y="552729"/>
                  </a:lnTo>
                  <a:lnTo>
                    <a:pt x="673163" y="551459"/>
                  </a:lnTo>
                  <a:lnTo>
                    <a:pt x="662546" y="546379"/>
                  </a:lnTo>
                  <a:lnTo>
                    <a:pt x="663054" y="546379"/>
                  </a:lnTo>
                  <a:lnTo>
                    <a:pt x="655751" y="542569"/>
                  </a:lnTo>
                  <a:lnTo>
                    <a:pt x="649592" y="541299"/>
                  </a:lnTo>
                  <a:lnTo>
                    <a:pt x="642988" y="540029"/>
                  </a:lnTo>
                  <a:lnTo>
                    <a:pt x="631926" y="533679"/>
                  </a:lnTo>
                  <a:lnTo>
                    <a:pt x="629945" y="529869"/>
                  </a:lnTo>
                  <a:lnTo>
                    <a:pt x="633768" y="531139"/>
                  </a:lnTo>
                  <a:lnTo>
                    <a:pt x="638149" y="533679"/>
                  </a:lnTo>
                  <a:lnTo>
                    <a:pt x="637819" y="532409"/>
                  </a:lnTo>
                  <a:lnTo>
                    <a:pt x="635850" y="529869"/>
                  </a:lnTo>
                  <a:lnTo>
                    <a:pt x="633895" y="527329"/>
                  </a:lnTo>
                  <a:lnTo>
                    <a:pt x="611543" y="515899"/>
                  </a:lnTo>
                  <a:lnTo>
                    <a:pt x="600659" y="509549"/>
                  </a:lnTo>
                  <a:lnTo>
                    <a:pt x="604202" y="510819"/>
                  </a:lnTo>
                  <a:lnTo>
                    <a:pt x="602081" y="509549"/>
                  </a:lnTo>
                  <a:lnTo>
                    <a:pt x="600354" y="508520"/>
                  </a:lnTo>
                  <a:lnTo>
                    <a:pt x="600354" y="533679"/>
                  </a:lnTo>
                  <a:lnTo>
                    <a:pt x="596849" y="533679"/>
                  </a:lnTo>
                  <a:lnTo>
                    <a:pt x="593115" y="532523"/>
                  </a:lnTo>
                  <a:lnTo>
                    <a:pt x="589013" y="528078"/>
                  </a:lnTo>
                  <a:lnTo>
                    <a:pt x="600354" y="533679"/>
                  </a:lnTo>
                  <a:lnTo>
                    <a:pt x="600354" y="508520"/>
                  </a:lnTo>
                  <a:lnTo>
                    <a:pt x="595731" y="505739"/>
                  </a:lnTo>
                  <a:lnTo>
                    <a:pt x="584987" y="500659"/>
                  </a:lnTo>
                  <a:lnTo>
                    <a:pt x="572833" y="495579"/>
                  </a:lnTo>
                  <a:lnTo>
                    <a:pt x="560082" y="489229"/>
                  </a:lnTo>
                  <a:lnTo>
                    <a:pt x="561213" y="489229"/>
                  </a:lnTo>
                  <a:lnTo>
                    <a:pt x="560692" y="487959"/>
                  </a:lnTo>
                  <a:lnTo>
                    <a:pt x="551129" y="485419"/>
                  </a:lnTo>
                  <a:lnTo>
                    <a:pt x="539584" y="480187"/>
                  </a:lnTo>
                  <a:lnTo>
                    <a:pt x="532104" y="472719"/>
                  </a:lnTo>
                  <a:lnTo>
                    <a:pt x="524611" y="463829"/>
                  </a:lnTo>
                  <a:lnTo>
                    <a:pt x="518769" y="471297"/>
                  </a:lnTo>
                  <a:lnTo>
                    <a:pt x="516128" y="470179"/>
                  </a:lnTo>
                  <a:lnTo>
                    <a:pt x="496201" y="460019"/>
                  </a:lnTo>
                  <a:lnTo>
                    <a:pt x="513613" y="477875"/>
                  </a:lnTo>
                  <a:lnTo>
                    <a:pt x="512254" y="479615"/>
                  </a:lnTo>
                  <a:lnTo>
                    <a:pt x="511657" y="477799"/>
                  </a:lnTo>
                  <a:lnTo>
                    <a:pt x="511848" y="480136"/>
                  </a:lnTo>
                  <a:lnTo>
                    <a:pt x="507720" y="485419"/>
                  </a:lnTo>
                  <a:lnTo>
                    <a:pt x="530834" y="498043"/>
                  </a:lnTo>
                  <a:lnTo>
                    <a:pt x="535432" y="504469"/>
                  </a:lnTo>
                  <a:lnTo>
                    <a:pt x="534352" y="507009"/>
                  </a:lnTo>
                  <a:lnTo>
                    <a:pt x="523405" y="495579"/>
                  </a:lnTo>
                  <a:lnTo>
                    <a:pt x="526821" y="501929"/>
                  </a:lnTo>
                  <a:lnTo>
                    <a:pt x="532142" y="507009"/>
                  </a:lnTo>
                  <a:lnTo>
                    <a:pt x="537933" y="512089"/>
                  </a:lnTo>
                  <a:lnTo>
                    <a:pt x="542836" y="517169"/>
                  </a:lnTo>
                  <a:lnTo>
                    <a:pt x="540867" y="518439"/>
                  </a:lnTo>
                  <a:lnTo>
                    <a:pt x="551675" y="528599"/>
                  </a:lnTo>
                  <a:lnTo>
                    <a:pt x="559943" y="534949"/>
                  </a:lnTo>
                  <a:lnTo>
                    <a:pt x="568401" y="541299"/>
                  </a:lnTo>
                  <a:lnTo>
                    <a:pt x="579780" y="551459"/>
                  </a:lnTo>
                  <a:lnTo>
                    <a:pt x="578764" y="548919"/>
                  </a:lnTo>
                  <a:lnTo>
                    <a:pt x="585571" y="553999"/>
                  </a:lnTo>
                  <a:lnTo>
                    <a:pt x="588670" y="557809"/>
                  </a:lnTo>
                  <a:lnTo>
                    <a:pt x="591642" y="561619"/>
                  </a:lnTo>
                  <a:lnTo>
                    <a:pt x="598068" y="566699"/>
                  </a:lnTo>
                  <a:lnTo>
                    <a:pt x="598182" y="573049"/>
                  </a:lnTo>
                  <a:lnTo>
                    <a:pt x="605777" y="579399"/>
                  </a:lnTo>
                  <a:lnTo>
                    <a:pt x="616102" y="587019"/>
                  </a:lnTo>
                  <a:lnTo>
                    <a:pt x="627468" y="595909"/>
                  </a:lnTo>
                  <a:lnTo>
                    <a:pt x="638200" y="604799"/>
                  </a:lnTo>
                  <a:lnTo>
                    <a:pt x="630135" y="599655"/>
                  </a:lnTo>
                  <a:lnTo>
                    <a:pt x="624662" y="595909"/>
                  </a:lnTo>
                  <a:lnTo>
                    <a:pt x="620953" y="593369"/>
                  </a:lnTo>
                  <a:lnTo>
                    <a:pt x="603034" y="580669"/>
                  </a:lnTo>
                  <a:lnTo>
                    <a:pt x="609638" y="587019"/>
                  </a:lnTo>
                  <a:lnTo>
                    <a:pt x="617956" y="594639"/>
                  </a:lnTo>
                  <a:lnTo>
                    <a:pt x="624281" y="599655"/>
                  </a:lnTo>
                  <a:lnTo>
                    <a:pt x="622033" y="595909"/>
                  </a:lnTo>
                  <a:lnTo>
                    <a:pt x="630377" y="600989"/>
                  </a:lnTo>
                  <a:lnTo>
                    <a:pt x="639318" y="607339"/>
                  </a:lnTo>
                  <a:lnTo>
                    <a:pt x="648868" y="614959"/>
                  </a:lnTo>
                  <a:lnTo>
                    <a:pt x="659015" y="623849"/>
                  </a:lnTo>
                  <a:lnTo>
                    <a:pt x="661250" y="630199"/>
                  </a:lnTo>
                  <a:lnTo>
                    <a:pt x="678408" y="646569"/>
                  </a:lnTo>
                  <a:lnTo>
                    <a:pt x="672884" y="644169"/>
                  </a:lnTo>
                  <a:lnTo>
                    <a:pt x="675589" y="647979"/>
                  </a:lnTo>
                  <a:lnTo>
                    <a:pt x="671449" y="646709"/>
                  </a:lnTo>
                  <a:lnTo>
                    <a:pt x="665327" y="645439"/>
                  </a:lnTo>
                  <a:lnTo>
                    <a:pt x="662076" y="646709"/>
                  </a:lnTo>
                  <a:lnTo>
                    <a:pt x="653554" y="644169"/>
                  </a:lnTo>
                  <a:lnTo>
                    <a:pt x="650417" y="642899"/>
                  </a:lnTo>
                  <a:lnTo>
                    <a:pt x="649820" y="642899"/>
                  </a:lnTo>
                  <a:lnTo>
                    <a:pt x="625944" y="628929"/>
                  </a:lnTo>
                  <a:lnTo>
                    <a:pt x="620649" y="623849"/>
                  </a:lnTo>
                  <a:lnTo>
                    <a:pt x="634428" y="630199"/>
                  </a:lnTo>
                  <a:lnTo>
                    <a:pt x="634225" y="628929"/>
                  </a:lnTo>
                  <a:lnTo>
                    <a:pt x="625360" y="623849"/>
                  </a:lnTo>
                  <a:lnTo>
                    <a:pt x="622668" y="622579"/>
                  </a:lnTo>
                  <a:lnTo>
                    <a:pt x="621944" y="621309"/>
                  </a:lnTo>
                  <a:lnTo>
                    <a:pt x="621233" y="620039"/>
                  </a:lnTo>
                  <a:lnTo>
                    <a:pt x="616115" y="616229"/>
                  </a:lnTo>
                  <a:lnTo>
                    <a:pt x="617728" y="620039"/>
                  </a:lnTo>
                  <a:lnTo>
                    <a:pt x="608482" y="617499"/>
                  </a:lnTo>
                  <a:lnTo>
                    <a:pt x="598385" y="612419"/>
                  </a:lnTo>
                  <a:lnTo>
                    <a:pt x="611949" y="621309"/>
                  </a:lnTo>
                  <a:lnTo>
                    <a:pt x="597052" y="616229"/>
                  </a:lnTo>
                  <a:lnTo>
                    <a:pt x="579818" y="604799"/>
                  </a:lnTo>
                  <a:lnTo>
                    <a:pt x="564807" y="599719"/>
                  </a:lnTo>
                  <a:lnTo>
                    <a:pt x="573735" y="600989"/>
                  </a:lnTo>
                  <a:lnTo>
                    <a:pt x="524332" y="584479"/>
                  </a:lnTo>
                  <a:lnTo>
                    <a:pt x="509981" y="581939"/>
                  </a:lnTo>
                  <a:lnTo>
                    <a:pt x="507923" y="579399"/>
                  </a:lnTo>
                  <a:lnTo>
                    <a:pt x="505637" y="576999"/>
                  </a:lnTo>
                  <a:lnTo>
                    <a:pt x="486587" y="569239"/>
                  </a:lnTo>
                  <a:lnTo>
                    <a:pt x="468007" y="562889"/>
                  </a:lnTo>
                  <a:lnTo>
                    <a:pt x="460578" y="560349"/>
                  </a:lnTo>
                  <a:lnTo>
                    <a:pt x="436067" y="552729"/>
                  </a:lnTo>
                  <a:lnTo>
                    <a:pt x="415620" y="543839"/>
                  </a:lnTo>
                  <a:lnTo>
                    <a:pt x="418617" y="542569"/>
                  </a:lnTo>
                  <a:lnTo>
                    <a:pt x="412546" y="541299"/>
                  </a:lnTo>
                  <a:lnTo>
                    <a:pt x="407225" y="541299"/>
                  </a:lnTo>
                  <a:lnTo>
                    <a:pt x="400443" y="537489"/>
                  </a:lnTo>
                  <a:lnTo>
                    <a:pt x="401066" y="536219"/>
                  </a:lnTo>
                  <a:lnTo>
                    <a:pt x="403415" y="536219"/>
                  </a:lnTo>
                  <a:lnTo>
                    <a:pt x="400710" y="534949"/>
                  </a:lnTo>
                  <a:lnTo>
                    <a:pt x="383997" y="531139"/>
                  </a:lnTo>
                  <a:lnTo>
                    <a:pt x="376516" y="527329"/>
                  </a:lnTo>
                  <a:lnTo>
                    <a:pt x="383870" y="528599"/>
                  </a:lnTo>
                  <a:lnTo>
                    <a:pt x="380911" y="527329"/>
                  </a:lnTo>
                  <a:lnTo>
                    <a:pt x="363118" y="519709"/>
                  </a:lnTo>
                  <a:lnTo>
                    <a:pt x="344817" y="514629"/>
                  </a:lnTo>
                  <a:lnTo>
                    <a:pt x="327228" y="510819"/>
                  </a:lnTo>
                  <a:lnTo>
                    <a:pt x="308610" y="504469"/>
                  </a:lnTo>
                  <a:lnTo>
                    <a:pt x="305777" y="500659"/>
                  </a:lnTo>
                  <a:lnTo>
                    <a:pt x="296875" y="494309"/>
                  </a:lnTo>
                  <a:lnTo>
                    <a:pt x="285407" y="489229"/>
                  </a:lnTo>
                  <a:lnTo>
                    <a:pt x="274891" y="484149"/>
                  </a:lnTo>
                  <a:lnTo>
                    <a:pt x="275564" y="482879"/>
                  </a:lnTo>
                  <a:lnTo>
                    <a:pt x="250202" y="473989"/>
                  </a:lnTo>
                  <a:lnTo>
                    <a:pt x="242366" y="471449"/>
                  </a:lnTo>
                  <a:lnTo>
                    <a:pt x="203492" y="458749"/>
                  </a:lnTo>
                  <a:lnTo>
                    <a:pt x="186436" y="453428"/>
                  </a:lnTo>
                  <a:lnTo>
                    <a:pt x="186436" y="479069"/>
                  </a:lnTo>
                  <a:lnTo>
                    <a:pt x="185788" y="477799"/>
                  </a:lnTo>
                  <a:lnTo>
                    <a:pt x="184797" y="475259"/>
                  </a:lnTo>
                  <a:lnTo>
                    <a:pt x="185839" y="477875"/>
                  </a:lnTo>
                  <a:lnTo>
                    <a:pt x="186436" y="479069"/>
                  </a:lnTo>
                  <a:lnTo>
                    <a:pt x="186436" y="453428"/>
                  </a:lnTo>
                  <a:lnTo>
                    <a:pt x="179120" y="451129"/>
                  </a:lnTo>
                  <a:lnTo>
                    <a:pt x="170726" y="446417"/>
                  </a:lnTo>
                  <a:lnTo>
                    <a:pt x="170726" y="468909"/>
                  </a:lnTo>
                  <a:lnTo>
                    <a:pt x="160896" y="468909"/>
                  </a:lnTo>
                  <a:lnTo>
                    <a:pt x="156273" y="468909"/>
                  </a:lnTo>
                  <a:lnTo>
                    <a:pt x="157581" y="467639"/>
                  </a:lnTo>
                  <a:lnTo>
                    <a:pt x="160515" y="467639"/>
                  </a:lnTo>
                  <a:lnTo>
                    <a:pt x="169456" y="467639"/>
                  </a:lnTo>
                  <a:lnTo>
                    <a:pt x="170726" y="468909"/>
                  </a:lnTo>
                  <a:lnTo>
                    <a:pt x="170726" y="446417"/>
                  </a:lnTo>
                  <a:lnTo>
                    <a:pt x="165544" y="443509"/>
                  </a:lnTo>
                  <a:lnTo>
                    <a:pt x="156895" y="439305"/>
                  </a:lnTo>
                  <a:lnTo>
                    <a:pt x="156895" y="457047"/>
                  </a:lnTo>
                  <a:lnTo>
                    <a:pt x="152361" y="453669"/>
                  </a:lnTo>
                  <a:lnTo>
                    <a:pt x="156895" y="457047"/>
                  </a:lnTo>
                  <a:lnTo>
                    <a:pt x="156895" y="439305"/>
                  </a:lnTo>
                  <a:lnTo>
                    <a:pt x="147256" y="434619"/>
                  </a:lnTo>
                  <a:lnTo>
                    <a:pt x="126250" y="425729"/>
                  </a:lnTo>
                  <a:lnTo>
                    <a:pt x="110477" y="419290"/>
                  </a:lnTo>
                  <a:lnTo>
                    <a:pt x="108851" y="418109"/>
                  </a:lnTo>
                  <a:lnTo>
                    <a:pt x="108610" y="418515"/>
                  </a:lnTo>
                  <a:lnTo>
                    <a:pt x="104482" y="416839"/>
                  </a:lnTo>
                  <a:lnTo>
                    <a:pt x="16586" y="380009"/>
                  </a:lnTo>
                  <a:lnTo>
                    <a:pt x="91147" y="440969"/>
                  </a:lnTo>
                  <a:lnTo>
                    <a:pt x="94030" y="443420"/>
                  </a:lnTo>
                  <a:lnTo>
                    <a:pt x="94272" y="443623"/>
                  </a:lnTo>
                  <a:lnTo>
                    <a:pt x="97116" y="446049"/>
                  </a:lnTo>
                  <a:lnTo>
                    <a:pt x="102870" y="449859"/>
                  </a:lnTo>
                  <a:lnTo>
                    <a:pt x="108369" y="454939"/>
                  </a:lnTo>
                  <a:lnTo>
                    <a:pt x="113525" y="460019"/>
                  </a:lnTo>
                  <a:lnTo>
                    <a:pt x="109715" y="454939"/>
                  </a:lnTo>
                  <a:lnTo>
                    <a:pt x="116497" y="457479"/>
                  </a:lnTo>
                  <a:lnTo>
                    <a:pt x="121831" y="461289"/>
                  </a:lnTo>
                  <a:lnTo>
                    <a:pt x="127520" y="465099"/>
                  </a:lnTo>
                  <a:lnTo>
                    <a:pt x="133883" y="468909"/>
                  </a:lnTo>
                  <a:lnTo>
                    <a:pt x="138430" y="472719"/>
                  </a:lnTo>
                  <a:lnTo>
                    <a:pt x="138633" y="475259"/>
                  </a:lnTo>
                  <a:lnTo>
                    <a:pt x="136296" y="472719"/>
                  </a:lnTo>
                  <a:lnTo>
                    <a:pt x="140157" y="479069"/>
                  </a:lnTo>
                  <a:lnTo>
                    <a:pt x="147053" y="485419"/>
                  </a:lnTo>
                  <a:lnTo>
                    <a:pt x="164058" y="498119"/>
                  </a:lnTo>
                  <a:lnTo>
                    <a:pt x="169252" y="494309"/>
                  </a:lnTo>
                  <a:lnTo>
                    <a:pt x="191338" y="514629"/>
                  </a:lnTo>
                  <a:lnTo>
                    <a:pt x="242379" y="548919"/>
                  </a:lnTo>
                  <a:lnTo>
                    <a:pt x="257873" y="562889"/>
                  </a:lnTo>
                  <a:lnTo>
                    <a:pt x="263867" y="565429"/>
                  </a:lnTo>
                  <a:lnTo>
                    <a:pt x="276250" y="573049"/>
                  </a:lnTo>
                  <a:lnTo>
                    <a:pt x="282270" y="575589"/>
                  </a:lnTo>
                  <a:lnTo>
                    <a:pt x="280187" y="578129"/>
                  </a:lnTo>
                  <a:lnTo>
                    <a:pt x="293179" y="587019"/>
                  </a:lnTo>
                  <a:lnTo>
                    <a:pt x="304927" y="595909"/>
                  </a:lnTo>
                  <a:lnTo>
                    <a:pt x="317766" y="603529"/>
                  </a:lnTo>
                  <a:lnTo>
                    <a:pt x="333997" y="613689"/>
                  </a:lnTo>
                  <a:lnTo>
                    <a:pt x="327812" y="612419"/>
                  </a:lnTo>
                  <a:lnTo>
                    <a:pt x="337286" y="617499"/>
                  </a:lnTo>
                  <a:lnTo>
                    <a:pt x="353999" y="620039"/>
                  </a:lnTo>
                  <a:lnTo>
                    <a:pt x="363029" y="623849"/>
                  </a:lnTo>
                  <a:lnTo>
                    <a:pt x="364477" y="630199"/>
                  </a:lnTo>
                  <a:lnTo>
                    <a:pt x="382549" y="642899"/>
                  </a:lnTo>
                  <a:lnTo>
                    <a:pt x="400545" y="654329"/>
                  </a:lnTo>
                  <a:lnTo>
                    <a:pt x="418973" y="665759"/>
                  </a:lnTo>
                  <a:lnTo>
                    <a:pt x="438315" y="674649"/>
                  </a:lnTo>
                  <a:lnTo>
                    <a:pt x="437565" y="675919"/>
                  </a:lnTo>
                  <a:lnTo>
                    <a:pt x="436181" y="675919"/>
                  </a:lnTo>
                  <a:lnTo>
                    <a:pt x="432079" y="673379"/>
                  </a:lnTo>
                  <a:lnTo>
                    <a:pt x="443750" y="680999"/>
                  </a:lnTo>
                  <a:lnTo>
                    <a:pt x="458127" y="689889"/>
                  </a:lnTo>
                  <a:lnTo>
                    <a:pt x="470141" y="696239"/>
                  </a:lnTo>
                  <a:lnTo>
                    <a:pt x="474687" y="694969"/>
                  </a:lnTo>
                  <a:lnTo>
                    <a:pt x="478180" y="698779"/>
                  </a:lnTo>
                  <a:lnTo>
                    <a:pt x="488632" y="703859"/>
                  </a:lnTo>
                  <a:lnTo>
                    <a:pt x="502145" y="710209"/>
                  </a:lnTo>
                  <a:lnTo>
                    <a:pt x="514769" y="715289"/>
                  </a:lnTo>
                  <a:lnTo>
                    <a:pt x="511213" y="716559"/>
                  </a:lnTo>
                  <a:lnTo>
                    <a:pt x="519315" y="719099"/>
                  </a:lnTo>
                  <a:lnTo>
                    <a:pt x="525360" y="720369"/>
                  </a:lnTo>
                  <a:lnTo>
                    <a:pt x="541959" y="726719"/>
                  </a:lnTo>
                  <a:lnTo>
                    <a:pt x="545604" y="729259"/>
                  </a:lnTo>
                  <a:lnTo>
                    <a:pt x="544169" y="730529"/>
                  </a:lnTo>
                  <a:lnTo>
                    <a:pt x="546506" y="731799"/>
                  </a:lnTo>
                  <a:lnTo>
                    <a:pt x="551421" y="733069"/>
                  </a:lnTo>
                  <a:lnTo>
                    <a:pt x="556844" y="735609"/>
                  </a:lnTo>
                  <a:lnTo>
                    <a:pt x="565404" y="739419"/>
                  </a:lnTo>
                  <a:lnTo>
                    <a:pt x="558761" y="738149"/>
                  </a:lnTo>
                  <a:lnTo>
                    <a:pt x="571741" y="745769"/>
                  </a:lnTo>
                  <a:lnTo>
                    <a:pt x="571207" y="744499"/>
                  </a:lnTo>
                  <a:lnTo>
                    <a:pt x="579501" y="745769"/>
                  </a:lnTo>
                  <a:lnTo>
                    <a:pt x="587095" y="749579"/>
                  </a:lnTo>
                  <a:lnTo>
                    <a:pt x="595236" y="754659"/>
                  </a:lnTo>
                  <a:lnTo>
                    <a:pt x="601865" y="759739"/>
                  </a:lnTo>
                  <a:lnTo>
                    <a:pt x="604888" y="762279"/>
                  </a:lnTo>
                  <a:lnTo>
                    <a:pt x="607402" y="762279"/>
                  </a:lnTo>
                  <a:lnTo>
                    <a:pt x="615683" y="763549"/>
                  </a:lnTo>
                  <a:lnTo>
                    <a:pt x="623163" y="768629"/>
                  </a:lnTo>
                  <a:lnTo>
                    <a:pt x="623760" y="769899"/>
                  </a:lnTo>
                  <a:lnTo>
                    <a:pt x="619048" y="768629"/>
                  </a:lnTo>
                  <a:lnTo>
                    <a:pt x="626681" y="772439"/>
                  </a:lnTo>
                  <a:lnTo>
                    <a:pt x="633666" y="776249"/>
                  </a:lnTo>
                  <a:lnTo>
                    <a:pt x="640105" y="778789"/>
                  </a:lnTo>
                  <a:lnTo>
                    <a:pt x="646099" y="781329"/>
                  </a:lnTo>
                  <a:lnTo>
                    <a:pt x="648296" y="782599"/>
                  </a:lnTo>
                  <a:lnTo>
                    <a:pt x="649401" y="782599"/>
                  </a:lnTo>
                  <a:lnTo>
                    <a:pt x="651789" y="783869"/>
                  </a:lnTo>
                  <a:lnTo>
                    <a:pt x="652983" y="783869"/>
                  </a:lnTo>
                  <a:lnTo>
                    <a:pt x="656501" y="785139"/>
                  </a:lnTo>
                  <a:lnTo>
                    <a:pt x="658710" y="786409"/>
                  </a:lnTo>
                  <a:lnTo>
                    <a:pt x="659930" y="787679"/>
                  </a:lnTo>
                  <a:lnTo>
                    <a:pt x="658647" y="788949"/>
                  </a:lnTo>
                  <a:lnTo>
                    <a:pt x="647103" y="783869"/>
                  </a:lnTo>
                  <a:lnTo>
                    <a:pt x="641527" y="781329"/>
                  </a:lnTo>
                  <a:lnTo>
                    <a:pt x="638365" y="778789"/>
                  </a:lnTo>
                  <a:lnTo>
                    <a:pt x="639076" y="780059"/>
                  </a:lnTo>
                  <a:lnTo>
                    <a:pt x="640359" y="782599"/>
                  </a:lnTo>
                  <a:lnTo>
                    <a:pt x="643394" y="785139"/>
                  </a:lnTo>
                  <a:lnTo>
                    <a:pt x="644232" y="787679"/>
                  </a:lnTo>
                  <a:lnTo>
                    <a:pt x="638860" y="787679"/>
                  </a:lnTo>
                  <a:lnTo>
                    <a:pt x="643915" y="788949"/>
                  </a:lnTo>
                  <a:lnTo>
                    <a:pt x="649757" y="788949"/>
                  </a:lnTo>
                  <a:lnTo>
                    <a:pt x="656374" y="790219"/>
                  </a:lnTo>
                  <a:lnTo>
                    <a:pt x="662647" y="792759"/>
                  </a:lnTo>
                  <a:lnTo>
                    <a:pt x="663867" y="794029"/>
                  </a:lnTo>
                  <a:lnTo>
                    <a:pt x="658533" y="794029"/>
                  </a:lnTo>
                  <a:lnTo>
                    <a:pt x="658456" y="795299"/>
                  </a:lnTo>
                  <a:lnTo>
                    <a:pt x="650671" y="795299"/>
                  </a:lnTo>
                  <a:lnTo>
                    <a:pt x="652627" y="796569"/>
                  </a:lnTo>
                  <a:lnTo>
                    <a:pt x="651281" y="796569"/>
                  </a:lnTo>
                  <a:lnTo>
                    <a:pt x="650316" y="797775"/>
                  </a:lnTo>
                  <a:lnTo>
                    <a:pt x="649897" y="796569"/>
                  </a:lnTo>
                  <a:lnTo>
                    <a:pt x="650671" y="795299"/>
                  </a:lnTo>
                  <a:lnTo>
                    <a:pt x="649084" y="795299"/>
                  </a:lnTo>
                  <a:lnTo>
                    <a:pt x="639864" y="799109"/>
                  </a:lnTo>
                  <a:lnTo>
                    <a:pt x="641578" y="801649"/>
                  </a:lnTo>
                  <a:lnTo>
                    <a:pt x="631710" y="805459"/>
                  </a:lnTo>
                  <a:lnTo>
                    <a:pt x="641692" y="804189"/>
                  </a:lnTo>
                  <a:lnTo>
                    <a:pt x="640435" y="804189"/>
                  </a:lnTo>
                  <a:lnTo>
                    <a:pt x="642962" y="802919"/>
                  </a:lnTo>
                  <a:lnTo>
                    <a:pt x="647839" y="801649"/>
                  </a:lnTo>
                  <a:lnTo>
                    <a:pt x="648284" y="801293"/>
                  </a:lnTo>
                  <a:lnTo>
                    <a:pt x="649071" y="801166"/>
                  </a:lnTo>
                  <a:lnTo>
                    <a:pt x="649668" y="800582"/>
                  </a:lnTo>
                  <a:lnTo>
                    <a:pt x="649706" y="800379"/>
                  </a:lnTo>
                  <a:lnTo>
                    <a:pt x="649884" y="800379"/>
                  </a:lnTo>
                  <a:lnTo>
                    <a:pt x="655599" y="797839"/>
                  </a:lnTo>
                  <a:lnTo>
                    <a:pt x="658456" y="796569"/>
                  </a:lnTo>
                  <a:lnTo>
                    <a:pt x="658114" y="799109"/>
                  </a:lnTo>
                  <a:lnTo>
                    <a:pt x="654900" y="801649"/>
                  </a:lnTo>
                  <a:lnTo>
                    <a:pt x="649058" y="801649"/>
                  </a:lnTo>
                  <a:lnTo>
                    <a:pt x="645960" y="805459"/>
                  </a:lnTo>
                  <a:lnTo>
                    <a:pt x="642493" y="807999"/>
                  </a:lnTo>
                  <a:lnTo>
                    <a:pt x="640486" y="810539"/>
                  </a:lnTo>
                  <a:lnTo>
                    <a:pt x="630529" y="810539"/>
                  </a:lnTo>
                  <a:lnTo>
                    <a:pt x="610336" y="814349"/>
                  </a:lnTo>
                  <a:lnTo>
                    <a:pt x="604862" y="814349"/>
                  </a:lnTo>
                  <a:lnTo>
                    <a:pt x="552246" y="838479"/>
                  </a:lnTo>
                  <a:lnTo>
                    <a:pt x="540156" y="847369"/>
                  </a:lnTo>
                  <a:lnTo>
                    <a:pt x="534022" y="849909"/>
                  </a:lnTo>
                  <a:lnTo>
                    <a:pt x="532193" y="848639"/>
                  </a:lnTo>
                  <a:lnTo>
                    <a:pt x="529475" y="848639"/>
                  </a:lnTo>
                  <a:lnTo>
                    <a:pt x="531964" y="846810"/>
                  </a:lnTo>
                  <a:lnTo>
                    <a:pt x="528002" y="848639"/>
                  </a:lnTo>
                  <a:lnTo>
                    <a:pt x="515467" y="853719"/>
                  </a:lnTo>
                  <a:lnTo>
                    <a:pt x="504952" y="860069"/>
                  </a:lnTo>
                  <a:lnTo>
                    <a:pt x="499910" y="863879"/>
                  </a:lnTo>
                  <a:lnTo>
                    <a:pt x="493699" y="865149"/>
                  </a:lnTo>
                  <a:lnTo>
                    <a:pt x="494715" y="863879"/>
                  </a:lnTo>
                  <a:lnTo>
                    <a:pt x="494792" y="862609"/>
                  </a:lnTo>
                  <a:lnTo>
                    <a:pt x="485724" y="866419"/>
                  </a:lnTo>
                  <a:lnTo>
                    <a:pt x="488238" y="863879"/>
                  </a:lnTo>
                  <a:lnTo>
                    <a:pt x="457682" y="875309"/>
                  </a:lnTo>
                  <a:lnTo>
                    <a:pt x="431368" y="889279"/>
                  </a:lnTo>
                  <a:lnTo>
                    <a:pt x="404075" y="903249"/>
                  </a:lnTo>
                  <a:lnTo>
                    <a:pt x="390423" y="907923"/>
                  </a:lnTo>
                  <a:lnTo>
                    <a:pt x="390423" y="922299"/>
                  </a:lnTo>
                  <a:lnTo>
                    <a:pt x="387997" y="922578"/>
                  </a:lnTo>
                  <a:lnTo>
                    <a:pt x="388645" y="922299"/>
                  </a:lnTo>
                  <a:lnTo>
                    <a:pt x="390423" y="922299"/>
                  </a:lnTo>
                  <a:lnTo>
                    <a:pt x="390423" y="907923"/>
                  </a:lnTo>
                  <a:lnTo>
                    <a:pt x="370636" y="914679"/>
                  </a:lnTo>
                  <a:lnTo>
                    <a:pt x="375881" y="913409"/>
                  </a:lnTo>
                  <a:lnTo>
                    <a:pt x="376834" y="913409"/>
                  </a:lnTo>
                  <a:lnTo>
                    <a:pt x="344652" y="926782"/>
                  </a:lnTo>
                  <a:lnTo>
                    <a:pt x="344716" y="926109"/>
                  </a:lnTo>
                  <a:lnTo>
                    <a:pt x="343306" y="927341"/>
                  </a:lnTo>
                  <a:lnTo>
                    <a:pt x="321894" y="936269"/>
                  </a:lnTo>
                  <a:lnTo>
                    <a:pt x="316382" y="936269"/>
                  </a:lnTo>
                  <a:lnTo>
                    <a:pt x="318046" y="937539"/>
                  </a:lnTo>
                  <a:lnTo>
                    <a:pt x="312089" y="934999"/>
                  </a:lnTo>
                  <a:lnTo>
                    <a:pt x="311607" y="937539"/>
                  </a:lnTo>
                  <a:lnTo>
                    <a:pt x="308267" y="937539"/>
                  </a:lnTo>
                  <a:lnTo>
                    <a:pt x="303936" y="938809"/>
                  </a:lnTo>
                  <a:lnTo>
                    <a:pt x="305574" y="944232"/>
                  </a:lnTo>
                  <a:lnTo>
                    <a:pt x="303682" y="945159"/>
                  </a:lnTo>
                  <a:lnTo>
                    <a:pt x="251485" y="968019"/>
                  </a:lnTo>
                  <a:lnTo>
                    <a:pt x="309206" y="956208"/>
                  </a:lnTo>
                  <a:lnTo>
                    <a:pt x="310857" y="961669"/>
                  </a:lnTo>
                  <a:lnTo>
                    <a:pt x="313474" y="960399"/>
                  </a:lnTo>
                  <a:lnTo>
                    <a:pt x="316471" y="959129"/>
                  </a:lnTo>
                  <a:lnTo>
                    <a:pt x="319100" y="956589"/>
                  </a:lnTo>
                  <a:lnTo>
                    <a:pt x="326491" y="955319"/>
                  </a:lnTo>
                  <a:lnTo>
                    <a:pt x="332041" y="955319"/>
                  </a:lnTo>
                  <a:lnTo>
                    <a:pt x="339255" y="951509"/>
                  </a:lnTo>
                  <a:lnTo>
                    <a:pt x="343319" y="950201"/>
                  </a:lnTo>
                  <a:lnTo>
                    <a:pt x="342722" y="949401"/>
                  </a:lnTo>
                  <a:lnTo>
                    <a:pt x="357365" y="946429"/>
                  </a:lnTo>
                  <a:lnTo>
                    <a:pt x="365620" y="945159"/>
                  </a:lnTo>
                  <a:lnTo>
                    <a:pt x="406920" y="938809"/>
                  </a:lnTo>
                  <a:lnTo>
                    <a:pt x="416814" y="937539"/>
                  </a:lnTo>
                  <a:lnTo>
                    <a:pt x="423202" y="934999"/>
                  </a:lnTo>
                  <a:lnTo>
                    <a:pt x="428294" y="932459"/>
                  </a:lnTo>
                  <a:lnTo>
                    <a:pt x="434289" y="929919"/>
                  </a:lnTo>
                  <a:lnTo>
                    <a:pt x="438454" y="932459"/>
                  </a:lnTo>
                  <a:lnTo>
                    <a:pt x="454736" y="926109"/>
                  </a:lnTo>
                  <a:lnTo>
                    <a:pt x="471906" y="922299"/>
                  </a:lnTo>
                  <a:lnTo>
                    <a:pt x="507022" y="919759"/>
                  </a:lnTo>
                  <a:lnTo>
                    <a:pt x="527532" y="914679"/>
                  </a:lnTo>
                  <a:lnTo>
                    <a:pt x="523176" y="913409"/>
                  </a:lnTo>
                  <a:lnTo>
                    <a:pt x="533196" y="910869"/>
                  </a:lnTo>
                  <a:lnTo>
                    <a:pt x="538797" y="909599"/>
                  </a:lnTo>
                  <a:lnTo>
                    <a:pt x="544385" y="908329"/>
                  </a:lnTo>
                  <a:lnTo>
                    <a:pt x="553250" y="907059"/>
                  </a:lnTo>
                  <a:lnTo>
                    <a:pt x="556310" y="908329"/>
                  </a:lnTo>
                  <a:lnTo>
                    <a:pt x="557364" y="907059"/>
                  </a:lnTo>
                  <a:lnTo>
                    <a:pt x="559473" y="904519"/>
                  </a:lnTo>
                  <a:lnTo>
                    <a:pt x="563981" y="905789"/>
                  </a:lnTo>
                  <a:lnTo>
                    <a:pt x="564629" y="907059"/>
                  </a:lnTo>
                  <a:lnTo>
                    <a:pt x="572173" y="904519"/>
                  </a:lnTo>
                  <a:lnTo>
                    <a:pt x="579704" y="901979"/>
                  </a:lnTo>
                  <a:lnTo>
                    <a:pt x="590994" y="898169"/>
                  </a:lnTo>
                  <a:lnTo>
                    <a:pt x="600075" y="898169"/>
                  </a:lnTo>
                  <a:lnTo>
                    <a:pt x="601751" y="900709"/>
                  </a:lnTo>
                  <a:lnTo>
                    <a:pt x="605180" y="901979"/>
                  </a:lnTo>
                  <a:lnTo>
                    <a:pt x="619556" y="900709"/>
                  </a:lnTo>
                  <a:lnTo>
                    <a:pt x="629107" y="896899"/>
                  </a:lnTo>
                  <a:lnTo>
                    <a:pt x="638848" y="894359"/>
                  </a:lnTo>
                  <a:lnTo>
                    <a:pt x="641121" y="893089"/>
                  </a:lnTo>
                  <a:lnTo>
                    <a:pt x="643382" y="891819"/>
                  </a:lnTo>
                  <a:lnTo>
                    <a:pt x="645655" y="890549"/>
                  </a:lnTo>
                  <a:lnTo>
                    <a:pt x="646379" y="889279"/>
                  </a:lnTo>
                  <a:lnTo>
                    <a:pt x="641794" y="889279"/>
                  </a:lnTo>
                  <a:lnTo>
                    <a:pt x="634504" y="890549"/>
                  </a:lnTo>
                  <a:lnTo>
                    <a:pt x="634174" y="889279"/>
                  </a:lnTo>
                  <a:lnTo>
                    <a:pt x="633831" y="888009"/>
                  </a:lnTo>
                  <a:lnTo>
                    <a:pt x="643928" y="885494"/>
                  </a:lnTo>
                  <a:lnTo>
                    <a:pt x="643902" y="885672"/>
                  </a:lnTo>
                  <a:lnTo>
                    <a:pt x="643801" y="886269"/>
                  </a:lnTo>
                  <a:lnTo>
                    <a:pt x="643902" y="886828"/>
                  </a:lnTo>
                  <a:lnTo>
                    <a:pt x="646049" y="884504"/>
                  </a:lnTo>
                  <a:lnTo>
                    <a:pt x="644156" y="885037"/>
                  </a:lnTo>
                  <a:lnTo>
                    <a:pt x="644829" y="882929"/>
                  </a:lnTo>
                  <a:lnTo>
                    <a:pt x="645236" y="881659"/>
                  </a:lnTo>
                  <a:lnTo>
                    <a:pt x="645058" y="877849"/>
                  </a:lnTo>
                  <a:lnTo>
                    <a:pt x="639800" y="875309"/>
                  </a:lnTo>
                  <a:lnTo>
                    <a:pt x="625830" y="875309"/>
                  </a:lnTo>
                  <a:lnTo>
                    <a:pt x="608698" y="881659"/>
                  </a:lnTo>
                  <a:lnTo>
                    <a:pt x="603211" y="880529"/>
                  </a:lnTo>
                  <a:lnTo>
                    <a:pt x="597801" y="882929"/>
                  </a:lnTo>
                  <a:lnTo>
                    <a:pt x="596125" y="881659"/>
                  </a:lnTo>
                  <a:lnTo>
                    <a:pt x="593458" y="880389"/>
                  </a:lnTo>
                  <a:lnTo>
                    <a:pt x="589851" y="881659"/>
                  </a:lnTo>
                  <a:lnTo>
                    <a:pt x="573379" y="889279"/>
                  </a:lnTo>
                  <a:lnTo>
                    <a:pt x="570890" y="888009"/>
                  </a:lnTo>
                  <a:lnTo>
                    <a:pt x="580440" y="884199"/>
                  </a:lnTo>
                  <a:lnTo>
                    <a:pt x="568553" y="885469"/>
                  </a:lnTo>
                  <a:lnTo>
                    <a:pt x="566432" y="886739"/>
                  </a:lnTo>
                  <a:lnTo>
                    <a:pt x="568337" y="888009"/>
                  </a:lnTo>
                  <a:lnTo>
                    <a:pt x="569201" y="889279"/>
                  </a:lnTo>
                  <a:lnTo>
                    <a:pt x="564007" y="891819"/>
                  </a:lnTo>
                  <a:lnTo>
                    <a:pt x="555091" y="891819"/>
                  </a:lnTo>
                  <a:lnTo>
                    <a:pt x="557212" y="889279"/>
                  </a:lnTo>
                  <a:lnTo>
                    <a:pt x="547624" y="893089"/>
                  </a:lnTo>
                  <a:lnTo>
                    <a:pt x="545985" y="891819"/>
                  </a:lnTo>
                  <a:lnTo>
                    <a:pt x="547751" y="890676"/>
                  </a:lnTo>
                  <a:lnTo>
                    <a:pt x="544449" y="891819"/>
                  </a:lnTo>
                  <a:lnTo>
                    <a:pt x="536397" y="893089"/>
                  </a:lnTo>
                  <a:lnTo>
                    <a:pt x="529196" y="895629"/>
                  </a:lnTo>
                  <a:lnTo>
                    <a:pt x="524408" y="898169"/>
                  </a:lnTo>
                  <a:lnTo>
                    <a:pt x="515797" y="898169"/>
                  </a:lnTo>
                  <a:lnTo>
                    <a:pt x="506006" y="900709"/>
                  </a:lnTo>
                  <a:lnTo>
                    <a:pt x="497954" y="901979"/>
                  </a:lnTo>
                  <a:lnTo>
                    <a:pt x="494601" y="899439"/>
                  </a:lnTo>
                  <a:lnTo>
                    <a:pt x="492036" y="901979"/>
                  </a:lnTo>
                  <a:lnTo>
                    <a:pt x="479729" y="907059"/>
                  </a:lnTo>
                  <a:lnTo>
                    <a:pt x="471627" y="908329"/>
                  </a:lnTo>
                  <a:lnTo>
                    <a:pt x="472719" y="905789"/>
                  </a:lnTo>
                  <a:lnTo>
                    <a:pt x="448995" y="909599"/>
                  </a:lnTo>
                  <a:lnTo>
                    <a:pt x="443890" y="907059"/>
                  </a:lnTo>
                  <a:lnTo>
                    <a:pt x="433222" y="912139"/>
                  </a:lnTo>
                  <a:lnTo>
                    <a:pt x="418122" y="915949"/>
                  </a:lnTo>
                  <a:lnTo>
                    <a:pt x="416331" y="916355"/>
                  </a:lnTo>
                  <a:lnTo>
                    <a:pt x="422706" y="913409"/>
                  </a:lnTo>
                  <a:lnTo>
                    <a:pt x="425450" y="912139"/>
                  </a:lnTo>
                  <a:lnTo>
                    <a:pt x="437007" y="904519"/>
                  </a:lnTo>
                  <a:lnTo>
                    <a:pt x="436168" y="904519"/>
                  </a:lnTo>
                  <a:lnTo>
                    <a:pt x="435025" y="901979"/>
                  </a:lnTo>
                  <a:lnTo>
                    <a:pt x="434949" y="900709"/>
                  </a:lnTo>
                  <a:lnTo>
                    <a:pt x="441934" y="898169"/>
                  </a:lnTo>
                  <a:lnTo>
                    <a:pt x="447001" y="893089"/>
                  </a:lnTo>
                  <a:lnTo>
                    <a:pt x="450646" y="894359"/>
                  </a:lnTo>
                  <a:lnTo>
                    <a:pt x="446316" y="895629"/>
                  </a:lnTo>
                  <a:lnTo>
                    <a:pt x="446354" y="896899"/>
                  </a:lnTo>
                  <a:lnTo>
                    <a:pt x="444665" y="898169"/>
                  </a:lnTo>
                  <a:lnTo>
                    <a:pt x="451573" y="894359"/>
                  </a:lnTo>
                  <a:lnTo>
                    <a:pt x="453491" y="895629"/>
                  </a:lnTo>
                  <a:lnTo>
                    <a:pt x="449961" y="898169"/>
                  </a:lnTo>
                  <a:lnTo>
                    <a:pt x="445109" y="900709"/>
                  </a:lnTo>
                  <a:lnTo>
                    <a:pt x="443103" y="903249"/>
                  </a:lnTo>
                  <a:lnTo>
                    <a:pt x="458000" y="894359"/>
                  </a:lnTo>
                  <a:lnTo>
                    <a:pt x="460146" y="893089"/>
                  </a:lnTo>
                  <a:lnTo>
                    <a:pt x="464426" y="890549"/>
                  </a:lnTo>
                  <a:lnTo>
                    <a:pt x="474675" y="885469"/>
                  </a:lnTo>
                  <a:lnTo>
                    <a:pt x="483920" y="882929"/>
                  </a:lnTo>
                  <a:lnTo>
                    <a:pt x="481774" y="885469"/>
                  </a:lnTo>
                  <a:lnTo>
                    <a:pt x="469836" y="891819"/>
                  </a:lnTo>
                  <a:lnTo>
                    <a:pt x="474573" y="890549"/>
                  </a:lnTo>
                  <a:lnTo>
                    <a:pt x="457034" y="896899"/>
                  </a:lnTo>
                  <a:lnTo>
                    <a:pt x="462038" y="896899"/>
                  </a:lnTo>
                  <a:lnTo>
                    <a:pt x="459282" y="898169"/>
                  </a:lnTo>
                  <a:lnTo>
                    <a:pt x="456361" y="900709"/>
                  </a:lnTo>
                  <a:lnTo>
                    <a:pt x="460844" y="901979"/>
                  </a:lnTo>
                  <a:lnTo>
                    <a:pt x="485787" y="890549"/>
                  </a:lnTo>
                  <a:lnTo>
                    <a:pt x="494169" y="886739"/>
                  </a:lnTo>
                  <a:lnTo>
                    <a:pt x="504482" y="882929"/>
                  </a:lnTo>
                  <a:lnTo>
                    <a:pt x="507923" y="881659"/>
                  </a:lnTo>
                  <a:lnTo>
                    <a:pt x="510768" y="879119"/>
                  </a:lnTo>
                  <a:lnTo>
                    <a:pt x="512191" y="877849"/>
                  </a:lnTo>
                  <a:lnTo>
                    <a:pt x="505129" y="879119"/>
                  </a:lnTo>
                  <a:lnTo>
                    <a:pt x="509397" y="875309"/>
                  </a:lnTo>
                  <a:lnTo>
                    <a:pt x="527037" y="867689"/>
                  </a:lnTo>
                  <a:lnTo>
                    <a:pt x="537768" y="866419"/>
                  </a:lnTo>
                  <a:lnTo>
                    <a:pt x="546836" y="866419"/>
                  </a:lnTo>
                  <a:lnTo>
                    <a:pt x="549363" y="865149"/>
                  </a:lnTo>
                  <a:lnTo>
                    <a:pt x="559498" y="860069"/>
                  </a:lnTo>
                  <a:lnTo>
                    <a:pt x="562851" y="856259"/>
                  </a:lnTo>
                  <a:lnTo>
                    <a:pt x="566521" y="852449"/>
                  </a:lnTo>
                  <a:lnTo>
                    <a:pt x="570534" y="849909"/>
                  </a:lnTo>
                  <a:lnTo>
                    <a:pt x="572541" y="848639"/>
                  </a:lnTo>
                  <a:lnTo>
                    <a:pt x="582904" y="846099"/>
                  </a:lnTo>
                  <a:lnTo>
                    <a:pt x="578726" y="851179"/>
                  </a:lnTo>
                  <a:lnTo>
                    <a:pt x="589965" y="846099"/>
                  </a:lnTo>
                  <a:lnTo>
                    <a:pt x="595071" y="842289"/>
                  </a:lnTo>
                  <a:lnTo>
                    <a:pt x="600544" y="839749"/>
                  </a:lnTo>
                  <a:lnTo>
                    <a:pt x="612876" y="834669"/>
                  </a:lnTo>
                  <a:lnTo>
                    <a:pt x="609396" y="838479"/>
                  </a:lnTo>
                  <a:lnTo>
                    <a:pt x="596214" y="843559"/>
                  </a:lnTo>
                  <a:lnTo>
                    <a:pt x="599694" y="842289"/>
                  </a:lnTo>
                  <a:lnTo>
                    <a:pt x="608126" y="839749"/>
                  </a:lnTo>
                  <a:lnTo>
                    <a:pt x="611924" y="837209"/>
                  </a:lnTo>
                  <a:lnTo>
                    <a:pt x="614870" y="834669"/>
                  </a:lnTo>
                  <a:lnTo>
                    <a:pt x="620712" y="830859"/>
                  </a:lnTo>
                  <a:lnTo>
                    <a:pt x="624395" y="833399"/>
                  </a:lnTo>
                  <a:lnTo>
                    <a:pt x="630250" y="830859"/>
                  </a:lnTo>
                  <a:lnTo>
                    <a:pt x="641972" y="825779"/>
                  </a:lnTo>
                  <a:lnTo>
                    <a:pt x="655523" y="820699"/>
                  </a:lnTo>
                  <a:lnTo>
                    <a:pt x="662368" y="816889"/>
                  </a:lnTo>
                  <a:lnTo>
                    <a:pt x="691616" y="805459"/>
                  </a:lnTo>
                  <a:lnTo>
                    <a:pt x="705675" y="799109"/>
                  </a:lnTo>
                  <a:lnTo>
                    <a:pt x="709168" y="797839"/>
                  </a:lnTo>
                  <a:lnTo>
                    <a:pt x="712660" y="796569"/>
                  </a:lnTo>
                  <a:lnTo>
                    <a:pt x="713143" y="796569"/>
                  </a:lnTo>
                  <a:lnTo>
                    <a:pt x="714057" y="795299"/>
                  </a:lnTo>
                  <a:lnTo>
                    <a:pt x="714184" y="795299"/>
                  </a:lnTo>
                  <a:lnTo>
                    <a:pt x="710933" y="793800"/>
                  </a:lnTo>
                  <a:lnTo>
                    <a:pt x="710933" y="795299"/>
                  </a:lnTo>
                  <a:lnTo>
                    <a:pt x="710793" y="795375"/>
                  </a:lnTo>
                  <a:lnTo>
                    <a:pt x="710933" y="795299"/>
                  </a:lnTo>
                  <a:lnTo>
                    <a:pt x="710933" y="793800"/>
                  </a:lnTo>
                  <a:lnTo>
                    <a:pt x="709942" y="793343"/>
                  </a:lnTo>
                  <a:lnTo>
                    <a:pt x="709942" y="794499"/>
                  </a:lnTo>
                  <a:lnTo>
                    <a:pt x="706234" y="792759"/>
                  </a:lnTo>
                  <a:lnTo>
                    <a:pt x="706374" y="792759"/>
                  </a:lnTo>
                  <a:lnTo>
                    <a:pt x="709676" y="794029"/>
                  </a:lnTo>
                  <a:lnTo>
                    <a:pt x="709942" y="794499"/>
                  </a:lnTo>
                  <a:lnTo>
                    <a:pt x="709942" y="793343"/>
                  </a:lnTo>
                  <a:lnTo>
                    <a:pt x="708685" y="792759"/>
                  </a:lnTo>
                  <a:lnTo>
                    <a:pt x="713130" y="794029"/>
                  </a:lnTo>
                  <a:lnTo>
                    <a:pt x="723239" y="797839"/>
                  </a:lnTo>
                  <a:lnTo>
                    <a:pt x="716305" y="792759"/>
                  </a:lnTo>
                  <a:lnTo>
                    <a:pt x="705777" y="787679"/>
                  </a:lnTo>
                  <a:lnTo>
                    <a:pt x="695439" y="783869"/>
                  </a:lnTo>
                  <a:lnTo>
                    <a:pt x="681621" y="776960"/>
                  </a:lnTo>
                  <a:lnTo>
                    <a:pt x="681621" y="781329"/>
                  </a:lnTo>
                  <a:lnTo>
                    <a:pt x="681558" y="782599"/>
                  </a:lnTo>
                  <a:lnTo>
                    <a:pt x="678383" y="782599"/>
                  </a:lnTo>
                  <a:lnTo>
                    <a:pt x="674547" y="780059"/>
                  </a:lnTo>
                  <a:lnTo>
                    <a:pt x="677672" y="781329"/>
                  </a:lnTo>
                  <a:lnTo>
                    <a:pt x="675500" y="780059"/>
                  </a:lnTo>
                  <a:lnTo>
                    <a:pt x="668972" y="776249"/>
                  </a:lnTo>
                  <a:lnTo>
                    <a:pt x="663143" y="772439"/>
                  </a:lnTo>
                  <a:lnTo>
                    <a:pt x="681621" y="781329"/>
                  </a:lnTo>
                  <a:lnTo>
                    <a:pt x="681621" y="776960"/>
                  </a:lnTo>
                  <a:lnTo>
                    <a:pt x="675132" y="773709"/>
                  </a:lnTo>
                  <a:lnTo>
                    <a:pt x="672350" y="772439"/>
                  </a:lnTo>
                  <a:lnTo>
                    <a:pt x="666775" y="769899"/>
                  </a:lnTo>
                  <a:lnTo>
                    <a:pt x="655624" y="764819"/>
                  </a:lnTo>
                  <a:lnTo>
                    <a:pt x="631342" y="752119"/>
                  </a:lnTo>
                  <a:lnTo>
                    <a:pt x="619531" y="744499"/>
                  </a:lnTo>
                  <a:lnTo>
                    <a:pt x="610362" y="739419"/>
                  </a:lnTo>
                  <a:lnTo>
                    <a:pt x="608076" y="738149"/>
                  </a:lnTo>
                  <a:lnTo>
                    <a:pt x="597052" y="731799"/>
                  </a:lnTo>
                  <a:lnTo>
                    <a:pt x="584212" y="727989"/>
                  </a:lnTo>
                  <a:lnTo>
                    <a:pt x="581571" y="726719"/>
                  </a:lnTo>
                  <a:lnTo>
                    <a:pt x="580771" y="725449"/>
                  </a:lnTo>
                  <a:lnTo>
                    <a:pt x="579958" y="724179"/>
                  </a:lnTo>
                  <a:lnTo>
                    <a:pt x="583120" y="725449"/>
                  </a:lnTo>
                  <a:lnTo>
                    <a:pt x="580631" y="724179"/>
                  </a:lnTo>
                  <a:lnTo>
                    <a:pt x="578142" y="722909"/>
                  </a:lnTo>
                  <a:lnTo>
                    <a:pt x="577456" y="724179"/>
                  </a:lnTo>
                  <a:lnTo>
                    <a:pt x="577684" y="725449"/>
                  </a:lnTo>
                  <a:lnTo>
                    <a:pt x="575437" y="725449"/>
                  </a:lnTo>
                  <a:lnTo>
                    <a:pt x="568782" y="721639"/>
                  </a:lnTo>
                  <a:lnTo>
                    <a:pt x="567626" y="719099"/>
                  </a:lnTo>
                  <a:lnTo>
                    <a:pt x="572223" y="720369"/>
                  </a:lnTo>
                  <a:lnTo>
                    <a:pt x="569074" y="719099"/>
                  </a:lnTo>
                  <a:lnTo>
                    <a:pt x="531355" y="702589"/>
                  </a:lnTo>
                  <a:lnTo>
                    <a:pt x="492150" y="679729"/>
                  </a:lnTo>
                  <a:lnTo>
                    <a:pt x="496722" y="680999"/>
                  </a:lnTo>
                  <a:lnTo>
                    <a:pt x="494157" y="679729"/>
                  </a:lnTo>
                  <a:lnTo>
                    <a:pt x="486448" y="675919"/>
                  </a:lnTo>
                  <a:lnTo>
                    <a:pt x="478180" y="673379"/>
                  </a:lnTo>
                  <a:lnTo>
                    <a:pt x="470306" y="670839"/>
                  </a:lnTo>
                  <a:lnTo>
                    <a:pt x="461175" y="664489"/>
                  </a:lnTo>
                  <a:lnTo>
                    <a:pt x="464362" y="665759"/>
                  </a:lnTo>
                  <a:lnTo>
                    <a:pt x="462127" y="664489"/>
                  </a:lnTo>
                  <a:lnTo>
                    <a:pt x="410743" y="634009"/>
                  </a:lnTo>
                  <a:lnTo>
                    <a:pt x="365302" y="602259"/>
                  </a:lnTo>
                  <a:lnTo>
                    <a:pt x="356844" y="599719"/>
                  </a:lnTo>
                  <a:lnTo>
                    <a:pt x="345198" y="590829"/>
                  </a:lnTo>
                  <a:lnTo>
                    <a:pt x="333921" y="584479"/>
                  </a:lnTo>
                  <a:lnTo>
                    <a:pt x="326529" y="583209"/>
                  </a:lnTo>
                  <a:lnTo>
                    <a:pt x="316712" y="574319"/>
                  </a:lnTo>
                  <a:lnTo>
                    <a:pt x="283210" y="546379"/>
                  </a:lnTo>
                  <a:lnTo>
                    <a:pt x="281406" y="545109"/>
                  </a:lnTo>
                  <a:lnTo>
                    <a:pt x="275513" y="546379"/>
                  </a:lnTo>
                  <a:lnTo>
                    <a:pt x="266128" y="540029"/>
                  </a:lnTo>
                  <a:lnTo>
                    <a:pt x="267792" y="537489"/>
                  </a:lnTo>
                  <a:lnTo>
                    <a:pt x="253619" y="532409"/>
                  </a:lnTo>
                  <a:lnTo>
                    <a:pt x="250609" y="526059"/>
                  </a:lnTo>
                  <a:lnTo>
                    <a:pt x="249402" y="523519"/>
                  </a:lnTo>
                  <a:lnTo>
                    <a:pt x="240563" y="518439"/>
                  </a:lnTo>
                  <a:lnTo>
                    <a:pt x="243763" y="520979"/>
                  </a:lnTo>
                  <a:lnTo>
                    <a:pt x="246761" y="524789"/>
                  </a:lnTo>
                  <a:lnTo>
                    <a:pt x="245706" y="526059"/>
                  </a:lnTo>
                  <a:lnTo>
                    <a:pt x="235102" y="518439"/>
                  </a:lnTo>
                  <a:lnTo>
                    <a:pt x="218376" y="503199"/>
                  </a:lnTo>
                  <a:lnTo>
                    <a:pt x="215976" y="499389"/>
                  </a:lnTo>
                  <a:lnTo>
                    <a:pt x="207924" y="494309"/>
                  </a:lnTo>
                  <a:lnTo>
                    <a:pt x="192189" y="484378"/>
                  </a:lnTo>
                  <a:lnTo>
                    <a:pt x="207073" y="489229"/>
                  </a:lnTo>
                  <a:lnTo>
                    <a:pt x="223113" y="495579"/>
                  </a:lnTo>
                  <a:lnTo>
                    <a:pt x="238150" y="500659"/>
                  </a:lnTo>
                  <a:lnTo>
                    <a:pt x="254596" y="507009"/>
                  </a:lnTo>
                  <a:lnTo>
                    <a:pt x="256184" y="504469"/>
                  </a:lnTo>
                  <a:lnTo>
                    <a:pt x="265277" y="509549"/>
                  </a:lnTo>
                  <a:lnTo>
                    <a:pt x="273304" y="509549"/>
                  </a:lnTo>
                  <a:lnTo>
                    <a:pt x="286473" y="515899"/>
                  </a:lnTo>
                  <a:lnTo>
                    <a:pt x="300291" y="522249"/>
                  </a:lnTo>
                  <a:lnTo>
                    <a:pt x="314871" y="529869"/>
                  </a:lnTo>
                  <a:lnTo>
                    <a:pt x="330327" y="536219"/>
                  </a:lnTo>
                  <a:lnTo>
                    <a:pt x="337769" y="537489"/>
                  </a:lnTo>
                  <a:lnTo>
                    <a:pt x="339674" y="537489"/>
                  </a:lnTo>
                  <a:lnTo>
                    <a:pt x="340055" y="536219"/>
                  </a:lnTo>
                  <a:lnTo>
                    <a:pt x="342963" y="536219"/>
                  </a:lnTo>
                  <a:lnTo>
                    <a:pt x="346138" y="538759"/>
                  </a:lnTo>
                  <a:lnTo>
                    <a:pt x="352171" y="542569"/>
                  </a:lnTo>
                  <a:lnTo>
                    <a:pt x="356006" y="545109"/>
                  </a:lnTo>
                  <a:lnTo>
                    <a:pt x="352564" y="545109"/>
                  </a:lnTo>
                  <a:lnTo>
                    <a:pt x="368947" y="551459"/>
                  </a:lnTo>
                  <a:lnTo>
                    <a:pt x="382574" y="555269"/>
                  </a:lnTo>
                  <a:lnTo>
                    <a:pt x="397573" y="561619"/>
                  </a:lnTo>
                  <a:lnTo>
                    <a:pt x="418122" y="567969"/>
                  </a:lnTo>
                  <a:lnTo>
                    <a:pt x="415048" y="565429"/>
                  </a:lnTo>
                  <a:lnTo>
                    <a:pt x="411314" y="562889"/>
                  </a:lnTo>
                  <a:lnTo>
                    <a:pt x="413702" y="562889"/>
                  </a:lnTo>
                  <a:lnTo>
                    <a:pt x="419684" y="565429"/>
                  </a:lnTo>
                  <a:lnTo>
                    <a:pt x="426516" y="569239"/>
                  </a:lnTo>
                  <a:lnTo>
                    <a:pt x="425183" y="570509"/>
                  </a:lnTo>
                  <a:lnTo>
                    <a:pt x="423545" y="570509"/>
                  </a:lnTo>
                  <a:lnTo>
                    <a:pt x="452399" y="580669"/>
                  </a:lnTo>
                  <a:lnTo>
                    <a:pt x="481571" y="594639"/>
                  </a:lnTo>
                  <a:lnTo>
                    <a:pt x="509473" y="608609"/>
                  </a:lnTo>
                  <a:lnTo>
                    <a:pt x="534530" y="616229"/>
                  </a:lnTo>
                  <a:lnTo>
                    <a:pt x="532828" y="616229"/>
                  </a:lnTo>
                  <a:lnTo>
                    <a:pt x="563676" y="625119"/>
                  </a:lnTo>
                  <a:lnTo>
                    <a:pt x="568134" y="627659"/>
                  </a:lnTo>
                  <a:lnTo>
                    <a:pt x="562013" y="627659"/>
                  </a:lnTo>
                  <a:lnTo>
                    <a:pt x="564197" y="630199"/>
                  </a:lnTo>
                  <a:lnTo>
                    <a:pt x="586778" y="636549"/>
                  </a:lnTo>
                  <a:lnTo>
                    <a:pt x="605548" y="644169"/>
                  </a:lnTo>
                  <a:lnTo>
                    <a:pt x="623150" y="651789"/>
                  </a:lnTo>
                  <a:lnTo>
                    <a:pt x="642226" y="658139"/>
                  </a:lnTo>
                  <a:lnTo>
                    <a:pt x="658190" y="668299"/>
                  </a:lnTo>
                  <a:lnTo>
                    <a:pt x="680720" y="677189"/>
                  </a:lnTo>
                  <a:lnTo>
                    <a:pt x="705662" y="686079"/>
                  </a:lnTo>
                  <a:lnTo>
                    <a:pt x="728916" y="696239"/>
                  </a:lnTo>
                  <a:lnTo>
                    <a:pt x="816317" y="736879"/>
                  </a:lnTo>
                  <a:lnTo>
                    <a:pt x="765429" y="691159"/>
                  </a:lnTo>
                  <a:lnTo>
                    <a:pt x="739978" y="668299"/>
                  </a:lnTo>
                  <a:lnTo>
                    <a:pt x="736815" y="664489"/>
                  </a:lnTo>
                  <a:lnTo>
                    <a:pt x="734187" y="661949"/>
                  </a:lnTo>
                  <a:lnTo>
                    <a:pt x="734301" y="664489"/>
                  </a:lnTo>
                  <a:lnTo>
                    <a:pt x="727176" y="660679"/>
                  </a:lnTo>
                  <a:lnTo>
                    <a:pt x="727430" y="659714"/>
                  </a:lnTo>
                  <a:lnTo>
                    <a:pt x="724750" y="658139"/>
                  </a:lnTo>
                  <a:lnTo>
                    <a:pt x="686854" y="626389"/>
                  </a:lnTo>
                  <a:lnTo>
                    <a:pt x="663905" y="604799"/>
                  </a:lnTo>
                  <a:lnTo>
                    <a:pt x="650405" y="592099"/>
                  </a:lnTo>
                  <a:lnTo>
                    <a:pt x="615251" y="556539"/>
                  </a:lnTo>
                  <a:lnTo>
                    <a:pt x="608228" y="548919"/>
                  </a:lnTo>
                  <a:lnTo>
                    <a:pt x="593344" y="532790"/>
                  </a:lnTo>
                  <a:lnTo>
                    <a:pt x="601141" y="537489"/>
                  </a:lnTo>
                  <a:lnTo>
                    <a:pt x="612254" y="543839"/>
                  </a:lnTo>
                  <a:lnTo>
                    <a:pt x="622147" y="547649"/>
                  </a:lnTo>
                  <a:lnTo>
                    <a:pt x="626897" y="548919"/>
                  </a:lnTo>
                  <a:lnTo>
                    <a:pt x="633361" y="552729"/>
                  </a:lnTo>
                  <a:lnTo>
                    <a:pt x="627507" y="550189"/>
                  </a:lnTo>
                  <a:lnTo>
                    <a:pt x="631050" y="553999"/>
                  </a:lnTo>
                  <a:lnTo>
                    <a:pt x="638352" y="557809"/>
                  </a:lnTo>
                  <a:lnTo>
                    <a:pt x="646633" y="561619"/>
                  </a:lnTo>
                  <a:lnTo>
                    <a:pt x="654024" y="565429"/>
                  </a:lnTo>
                  <a:lnTo>
                    <a:pt x="658672" y="567969"/>
                  </a:lnTo>
                  <a:lnTo>
                    <a:pt x="659295" y="569239"/>
                  </a:lnTo>
                  <a:lnTo>
                    <a:pt x="654011" y="566699"/>
                  </a:lnTo>
                  <a:lnTo>
                    <a:pt x="660895" y="570509"/>
                  </a:lnTo>
                  <a:lnTo>
                    <a:pt x="669455" y="574319"/>
                  </a:lnTo>
                  <a:lnTo>
                    <a:pt x="676008" y="576859"/>
                  </a:lnTo>
                  <a:lnTo>
                    <a:pt x="676935" y="576859"/>
                  </a:lnTo>
                  <a:lnTo>
                    <a:pt x="688378" y="583209"/>
                  </a:lnTo>
                  <a:lnTo>
                    <a:pt x="699630" y="588289"/>
                  </a:lnTo>
                  <a:lnTo>
                    <a:pt x="710247" y="594639"/>
                  </a:lnTo>
                  <a:lnTo>
                    <a:pt x="719023" y="599325"/>
                  </a:lnTo>
                  <a:lnTo>
                    <a:pt x="718197" y="599084"/>
                  </a:lnTo>
                  <a:lnTo>
                    <a:pt x="717600" y="599173"/>
                  </a:lnTo>
                  <a:lnTo>
                    <a:pt x="727583" y="606107"/>
                  </a:lnTo>
                  <a:lnTo>
                    <a:pt x="725309" y="603643"/>
                  </a:lnTo>
                  <a:lnTo>
                    <a:pt x="722642" y="601497"/>
                  </a:lnTo>
                  <a:lnTo>
                    <a:pt x="720331" y="599859"/>
                  </a:lnTo>
                  <a:lnTo>
                    <a:pt x="724725" y="600989"/>
                  </a:lnTo>
                  <a:lnTo>
                    <a:pt x="731329" y="604799"/>
                  </a:lnTo>
                  <a:lnTo>
                    <a:pt x="737311" y="608609"/>
                  </a:lnTo>
                  <a:lnTo>
                    <a:pt x="741807" y="611149"/>
                  </a:lnTo>
                  <a:lnTo>
                    <a:pt x="744156" y="612419"/>
                  </a:lnTo>
                  <a:lnTo>
                    <a:pt x="746366" y="613689"/>
                  </a:lnTo>
                  <a:lnTo>
                    <a:pt x="752233" y="616229"/>
                  </a:lnTo>
                  <a:lnTo>
                    <a:pt x="755065" y="617499"/>
                  </a:lnTo>
                  <a:lnTo>
                    <a:pt x="756069" y="616229"/>
                  </a:lnTo>
                  <a:lnTo>
                    <a:pt x="763054" y="622579"/>
                  </a:lnTo>
                  <a:lnTo>
                    <a:pt x="782358" y="634009"/>
                  </a:lnTo>
                  <a:lnTo>
                    <a:pt x="804341" y="645439"/>
                  </a:lnTo>
                  <a:lnTo>
                    <a:pt x="819353" y="653059"/>
                  </a:lnTo>
                  <a:lnTo>
                    <a:pt x="821080" y="654329"/>
                  </a:lnTo>
                  <a:lnTo>
                    <a:pt x="827417" y="659409"/>
                  </a:lnTo>
                  <a:lnTo>
                    <a:pt x="833920" y="663219"/>
                  </a:lnTo>
                  <a:lnTo>
                    <a:pt x="835228" y="664718"/>
                  </a:lnTo>
                  <a:lnTo>
                    <a:pt x="832878" y="663435"/>
                  </a:lnTo>
                  <a:lnTo>
                    <a:pt x="835317" y="664819"/>
                  </a:lnTo>
                  <a:lnTo>
                    <a:pt x="836142" y="665759"/>
                  </a:lnTo>
                  <a:lnTo>
                    <a:pt x="850417" y="673379"/>
                  </a:lnTo>
                  <a:close/>
                </a:path>
                <a:path w="965834" h="2788284">
                  <a:moveTo>
                    <a:pt x="859231" y="490499"/>
                  </a:moveTo>
                  <a:lnTo>
                    <a:pt x="858926" y="490143"/>
                  </a:lnTo>
                  <a:lnTo>
                    <a:pt x="859091" y="490499"/>
                  </a:lnTo>
                  <a:lnTo>
                    <a:pt x="859231" y="490499"/>
                  </a:lnTo>
                  <a:close/>
                </a:path>
                <a:path w="965834" h="2788284">
                  <a:moveTo>
                    <a:pt x="861402" y="493039"/>
                  </a:moveTo>
                  <a:lnTo>
                    <a:pt x="859548" y="490499"/>
                  </a:lnTo>
                  <a:lnTo>
                    <a:pt x="859231" y="490499"/>
                  </a:lnTo>
                  <a:lnTo>
                    <a:pt x="861402" y="493039"/>
                  </a:lnTo>
                  <a:close/>
                </a:path>
                <a:path w="965834" h="2788284">
                  <a:moveTo>
                    <a:pt x="877735" y="487845"/>
                  </a:moveTo>
                  <a:lnTo>
                    <a:pt x="877570" y="486702"/>
                  </a:lnTo>
                  <a:lnTo>
                    <a:pt x="877290" y="485165"/>
                  </a:lnTo>
                  <a:lnTo>
                    <a:pt x="876312" y="484009"/>
                  </a:lnTo>
                  <a:lnTo>
                    <a:pt x="875195" y="487184"/>
                  </a:lnTo>
                  <a:lnTo>
                    <a:pt x="874141" y="488010"/>
                  </a:lnTo>
                  <a:lnTo>
                    <a:pt x="875411" y="487527"/>
                  </a:lnTo>
                  <a:lnTo>
                    <a:pt x="876503" y="487756"/>
                  </a:lnTo>
                  <a:lnTo>
                    <a:pt x="877684" y="488607"/>
                  </a:lnTo>
                  <a:lnTo>
                    <a:pt x="877735" y="487845"/>
                  </a:lnTo>
                  <a:close/>
                </a:path>
                <a:path w="965834" h="2788284">
                  <a:moveTo>
                    <a:pt x="889800" y="499008"/>
                  </a:moveTo>
                  <a:lnTo>
                    <a:pt x="884174" y="491769"/>
                  </a:lnTo>
                  <a:lnTo>
                    <a:pt x="884135" y="490791"/>
                  </a:lnTo>
                  <a:lnTo>
                    <a:pt x="882573" y="490753"/>
                  </a:lnTo>
                  <a:lnTo>
                    <a:pt x="881494" y="490054"/>
                  </a:lnTo>
                  <a:lnTo>
                    <a:pt x="885659" y="495681"/>
                  </a:lnTo>
                  <a:lnTo>
                    <a:pt x="889800" y="499008"/>
                  </a:lnTo>
                  <a:close/>
                </a:path>
                <a:path w="965834" h="2788284">
                  <a:moveTo>
                    <a:pt x="891413" y="478828"/>
                  </a:moveTo>
                  <a:lnTo>
                    <a:pt x="889749" y="461518"/>
                  </a:lnTo>
                  <a:lnTo>
                    <a:pt x="888161" y="470179"/>
                  </a:lnTo>
                  <a:lnTo>
                    <a:pt x="886599" y="460908"/>
                  </a:lnTo>
                  <a:lnTo>
                    <a:pt x="886688" y="474154"/>
                  </a:lnTo>
                  <a:lnTo>
                    <a:pt x="887158" y="472452"/>
                  </a:lnTo>
                  <a:lnTo>
                    <a:pt x="888022" y="471271"/>
                  </a:lnTo>
                  <a:lnTo>
                    <a:pt x="888860" y="469734"/>
                  </a:lnTo>
                  <a:lnTo>
                    <a:pt x="890244" y="469773"/>
                  </a:lnTo>
                  <a:lnTo>
                    <a:pt x="891413" y="478828"/>
                  </a:lnTo>
                  <a:close/>
                </a:path>
                <a:path w="965834" h="2788284">
                  <a:moveTo>
                    <a:pt x="896683" y="494741"/>
                  </a:moveTo>
                  <a:lnTo>
                    <a:pt x="894613" y="493039"/>
                  </a:lnTo>
                  <a:lnTo>
                    <a:pt x="896518" y="496849"/>
                  </a:lnTo>
                  <a:lnTo>
                    <a:pt x="896683" y="494741"/>
                  </a:lnTo>
                  <a:close/>
                </a:path>
                <a:path w="965834" h="2788284">
                  <a:moveTo>
                    <a:pt x="897686" y="495579"/>
                  </a:moveTo>
                  <a:lnTo>
                    <a:pt x="897204" y="492099"/>
                  </a:lnTo>
                  <a:lnTo>
                    <a:pt x="897128" y="491769"/>
                  </a:lnTo>
                  <a:lnTo>
                    <a:pt x="896988" y="491769"/>
                  </a:lnTo>
                  <a:lnTo>
                    <a:pt x="896810" y="493039"/>
                  </a:lnTo>
                  <a:lnTo>
                    <a:pt x="896683" y="494741"/>
                  </a:lnTo>
                  <a:lnTo>
                    <a:pt x="897686" y="495579"/>
                  </a:lnTo>
                  <a:close/>
                </a:path>
                <a:path w="965834" h="2788284">
                  <a:moveTo>
                    <a:pt x="900036" y="409994"/>
                  </a:moveTo>
                  <a:lnTo>
                    <a:pt x="899185" y="406857"/>
                  </a:lnTo>
                  <a:lnTo>
                    <a:pt x="899426" y="408051"/>
                  </a:lnTo>
                  <a:lnTo>
                    <a:pt x="899121" y="407619"/>
                  </a:lnTo>
                  <a:lnTo>
                    <a:pt x="898474" y="406285"/>
                  </a:lnTo>
                  <a:lnTo>
                    <a:pt x="897699" y="404583"/>
                  </a:lnTo>
                  <a:lnTo>
                    <a:pt x="896886" y="402856"/>
                  </a:lnTo>
                  <a:lnTo>
                    <a:pt x="896874" y="403275"/>
                  </a:lnTo>
                  <a:lnTo>
                    <a:pt x="896632" y="403072"/>
                  </a:lnTo>
                  <a:lnTo>
                    <a:pt x="895896" y="402767"/>
                  </a:lnTo>
                  <a:lnTo>
                    <a:pt x="895286" y="403618"/>
                  </a:lnTo>
                  <a:lnTo>
                    <a:pt x="896645" y="408241"/>
                  </a:lnTo>
                  <a:lnTo>
                    <a:pt x="896696" y="407136"/>
                  </a:lnTo>
                  <a:lnTo>
                    <a:pt x="897356" y="407377"/>
                  </a:lnTo>
                  <a:lnTo>
                    <a:pt x="897902" y="407504"/>
                  </a:lnTo>
                  <a:lnTo>
                    <a:pt x="898169" y="407543"/>
                  </a:lnTo>
                  <a:lnTo>
                    <a:pt x="898372" y="407441"/>
                  </a:lnTo>
                  <a:lnTo>
                    <a:pt x="898372" y="407085"/>
                  </a:lnTo>
                  <a:lnTo>
                    <a:pt x="898779" y="408025"/>
                  </a:lnTo>
                  <a:lnTo>
                    <a:pt x="899363" y="409206"/>
                  </a:lnTo>
                  <a:lnTo>
                    <a:pt x="899795" y="409930"/>
                  </a:lnTo>
                  <a:lnTo>
                    <a:pt x="900036" y="409994"/>
                  </a:lnTo>
                  <a:close/>
                </a:path>
                <a:path w="965834" h="2788284">
                  <a:moveTo>
                    <a:pt x="904824" y="415556"/>
                  </a:moveTo>
                  <a:lnTo>
                    <a:pt x="903478" y="413359"/>
                  </a:lnTo>
                  <a:lnTo>
                    <a:pt x="904163" y="414693"/>
                  </a:lnTo>
                  <a:lnTo>
                    <a:pt x="904557" y="415328"/>
                  </a:lnTo>
                  <a:lnTo>
                    <a:pt x="904824" y="415556"/>
                  </a:lnTo>
                  <a:close/>
                </a:path>
                <a:path w="965834" h="2788284">
                  <a:moveTo>
                    <a:pt x="905725" y="416725"/>
                  </a:moveTo>
                  <a:lnTo>
                    <a:pt x="905649" y="415709"/>
                  </a:lnTo>
                  <a:lnTo>
                    <a:pt x="905548" y="414705"/>
                  </a:lnTo>
                  <a:lnTo>
                    <a:pt x="905205" y="413626"/>
                  </a:lnTo>
                  <a:lnTo>
                    <a:pt x="905294" y="415264"/>
                  </a:lnTo>
                  <a:lnTo>
                    <a:pt x="905192" y="415836"/>
                  </a:lnTo>
                  <a:lnTo>
                    <a:pt x="904824" y="415556"/>
                  </a:lnTo>
                  <a:lnTo>
                    <a:pt x="905725" y="416725"/>
                  </a:lnTo>
                  <a:close/>
                </a:path>
                <a:path w="965834" h="2788284">
                  <a:moveTo>
                    <a:pt x="907021" y="418160"/>
                  </a:moveTo>
                  <a:lnTo>
                    <a:pt x="906576" y="417703"/>
                  </a:lnTo>
                  <a:lnTo>
                    <a:pt x="906157" y="417258"/>
                  </a:lnTo>
                  <a:lnTo>
                    <a:pt x="905725" y="416725"/>
                  </a:lnTo>
                  <a:lnTo>
                    <a:pt x="905764" y="417144"/>
                  </a:lnTo>
                  <a:lnTo>
                    <a:pt x="905840" y="418007"/>
                  </a:lnTo>
                  <a:lnTo>
                    <a:pt x="906297" y="418452"/>
                  </a:lnTo>
                  <a:lnTo>
                    <a:pt x="906653" y="418401"/>
                  </a:lnTo>
                  <a:lnTo>
                    <a:pt x="907021" y="418160"/>
                  </a:lnTo>
                  <a:close/>
                </a:path>
                <a:path w="965834" h="2788284">
                  <a:moveTo>
                    <a:pt x="907694" y="494309"/>
                  </a:moveTo>
                  <a:lnTo>
                    <a:pt x="907580" y="491959"/>
                  </a:lnTo>
                  <a:lnTo>
                    <a:pt x="906538" y="490499"/>
                  </a:lnTo>
                  <a:lnTo>
                    <a:pt x="907542" y="494588"/>
                  </a:lnTo>
                  <a:lnTo>
                    <a:pt x="907694" y="494309"/>
                  </a:lnTo>
                  <a:close/>
                </a:path>
                <a:path w="965834" h="2788284">
                  <a:moveTo>
                    <a:pt x="910158" y="495579"/>
                  </a:moveTo>
                  <a:lnTo>
                    <a:pt x="908113" y="487959"/>
                  </a:lnTo>
                  <a:lnTo>
                    <a:pt x="907669" y="489229"/>
                  </a:lnTo>
                  <a:lnTo>
                    <a:pt x="907681" y="492099"/>
                  </a:lnTo>
                  <a:lnTo>
                    <a:pt x="910158" y="495579"/>
                  </a:lnTo>
                  <a:close/>
                </a:path>
                <a:path w="965834" h="2788284">
                  <a:moveTo>
                    <a:pt x="919327" y="552729"/>
                  </a:moveTo>
                  <a:lnTo>
                    <a:pt x="916508" y="542569"/>
                  </a:lnTo>
                  <a:lnTo>
                    <a:pt x="916305" y="538759"/>
                  </a:lnTo>
                  <a:lnTo>
                    <a:pt x="915479" y="532409"/>
                  </a:lnTo>
                  <a:lnTo>
                    <a:pt x="909116" y="505739"/>
                  </a:lnTo>
                  <a:lnTo>
                    <a:pt x="910259" y="505739"/>
                  </a:lnTo>
                  <a:lnTo>
                    <a:pt x="908710" y="499389"/>
                  </a:lnTo>
                  <a:lnTo>
                    <a:pt x="899452" y="499389"/>
                  </a:lnTo>
                  <a:lnTo>
                    <a:pt x="896899" y="499389"/>
                  </a:lnTo>
                  <a:lnTo>
                    <a:pt x="899058" y="508279"/>
                  </a:lnTo>
                  <a:lnTo>
                    <a:pt x="901230" y="514629"/>
                  </a:lnTo>
                  <a:lnTo>
                    <a:pt x="902220" y="519709"/>
                  </a:lnTo>
                  <a:lnTo>
                    <a:pt x="902208" y="520979"/>
                  </a:lnTo>
                  <a:lnTo>
                    <a:pt x="901890" y="519709"/>
                  </a:lnTo>
                  <a:lnTo>
                    <a:pt x="901738" y="519709"/>
                  </a:lnTo>
                  <a:lnTo>
                    <a:pt x="900531" y="518439"/>
                  </a:lnTo>
                  <a:lnTo>
                    <a:pt x="897839" y="514629"/>
                  </a:lnTo>
                  <a:lnTo>
                    <a:pt x="897572" y="514629"/>
                  </a:lnTo>
                  <a:lnTo>
                    <a:pt x="897686" y="513359"/>
                  </a:lnTo>
                  <a:lnTo>
                    <a:pt x="898588" y="513359"/>
                  </a:lnTo>
                  <a:lnTo>
                    <a:pt x="897763" y="510819"/>
                  </a:lnTo>
                  <a:lnTo>
                    <a:pt x="897356" y="509549"/>
                  </a:lnTo>
                  <a:lnTo>
                    <a:pt x="897051" y="508279"/>
                  </a:lnTo>
                  <a:lnTo>
                    <a:pt x="896302" y="508279"/>
                  </a:lnTo>
                  <a:lnTo>
                    <a:pt x="894207" y="505739"/>
                  </a:lnTo>
                  <a:lnTo>
                    <a:pt x="895908" y="510819"/>
                  </a:lnTo>
                  <a:lnTo>
                    <a:pt x="891489" y="505739"/>
                  </a:lnTo>
                  <a:lnTo>
                    <a:pt x="887539" y="500659"/>
                  </a:lnTo>
                  <a:lnTo>
                    <a:pt x="883386" y="495579"/>
                  </a:lnTo>
                  <a:lnTo>
                    <a:pt x="880897" y="491769"/>
                  </a:lnTo>
                  <a:lnTo>
                    <a:pt x="880059" y="490499"/>
                  </a:lnTo>
                  <a:lnTo>
                    <a:pt x="877697" y="489229"/>
                  </a:lnTo>
                  <a:lnTo>
                    <a:pt x="877595" y="491769"/>
                  </a:lnTo>
                  <a:lnTo>
                    <a:pt x="874268" y="489229"/>
                  </a:lnTo>
                  <a:lnTo>
                    <a:pt x="873125" y="487959"/>
                  </a:lnTo>
                  <a:lnTo>
                    <a:pt x="869683" y="484149"/>
                  </a:lnTo>
                  <a:lnTo>
                    <a:pt x="861783" y="476529"/>
                  </a:lnTo>
                  <a:lnTo>
                    <a:pt x="856564" y="471449"/>
                  </a:lnTo>
                  <a:lnTo>
                    <a:pt x="855256" y="470179"/>
                  </a:lnTo>
                  <a:lnTo>
                    <a:pt x="850061" y="466369"/>
                  </a:lnTo>
                  <a:lnTo>
                    <a:pt x="847051" y="461289"/>
                  </a:lnTo>
                  <a:lnTo>
                    <a:pt x="836625" y="449719"/>
                  </a:lnTo>
                  <a:lnTo>
                    <a:pt x="826350" y="438429"/>
                  </a:lnTo>
                  <a:lnTo>
                    <a:pt x="816140" y="426999"/>
                  </a:lnTo>
                  <a:lnTo>
                    <a:pt x="816965" y="426999"/>
                  </a:lnTo>
                  <a:lnTo>
                    <a:pt x="811974" y="424459"/>
                  </a:lnTo>
                  <a:lnTo>
                    <a:pt x="806970" y="420649"/>
                  </a:lnTo>
                  <a:lnTo>
                    <a:pt x="805205" y="419290"/>
                  </a:lnTo>
                  <a:lnTo>
                    <a:pt x="798474" y="413029"/>
                  </a:lnTo>
                  <a:lnTo>
                    <a:pt x="790282" y="405409"/>
                  </a:lnTo>
                  <a:lnTo>
                    <a:pt x="792314" y="404139"/>
                  </a:lnTo>
                  <a:lnTo>
                    <a:pt x="794600" y="405409"/>
                  </a:lnTo>
                  <a:lnTo>
                    <a:pt x="800265" y="409219"/>
                  </a:lnTo>
                  <a:lnTo>
                    <a:pt x="794575" y="404139"/>
                  </a:lnTo>
                  <a:lnTo>
                    <a:pt x="791743" y="401599"/>
                  </a:lnTo>
                  <a:lnTo>
                    <a:pt x="788822" y="400329"/>
                  </a:lnTo>
                  <a:lnTo>
                    <a:pt x="785698" y="397789"/>
                  </a:lnTo>
                  <a:lnTo>
                    <a:pt x="781316" y="393979"/>
                  </a:lnTo>
                  <a:lnTo>
                    <a:pt x="779856" y="392709"/>
                  </a:lnTo>
                  <a:lnTo>
                    <a:pt x="784098" y="392709"/>
                  </a:lnTo>
                  <a:lnTo>
                    <a:pt x="775106" y="385089"/>
                  </a:lnTo>
                  <a:lnTo>
                    <a:pt x="765505" y="376199"/>
                  </a:lnTo>
                  <a:lnTo>
                    <a:pt x="755586" y="367309"/>
                  </a:lnTo>
                  <a:lnTo>
                    <a:pt x="753097" y="364769"/>
                  </a:lnTo>
                  <a:lnTo>
                    <a:pt x="745629" y="357149"/>
                  </a:lnTo>
                  <a:lnTo>
                    <a:pt x="745159" y="359689"/>
                  </a:lnTo>
                  <a:lnTo>
                    <a:pt x="745566" y="363499"/>
                  </a:lnTo>
                  <a:lnTo>
                    <a:pt x="743369" y="364769"/>
                  </a:lnTo>
                  <a:lnTo>
                    <a:pt x="735063" y="359689"/>
                  </a:lnTo>
                  <a:lnTo>
                    <a:pt x="735584" y="358343"/>
                  </a:lnTo>
                  <a:lnTo>
                    <a:pt x="736523" y="356412"/>
                  </a:lnTo>
                  <a:lnTo>
                    <a:pt x="735660" y="355879"/>
                  </a:lnTo>
                  <a:lnTo>
                    <a:pt x="733450" y="352069"/>
                  </a:lnTo>
                  <a:lnTo>
                    <a:pt x="734606" y="352806"/>
                  </a:lnTo>
                  <a:lnTo>
                    <a:pt x="733856" y="352069"/>
                  </a:lnTo>
                  <a:lnTo>
                    <a:pt x="731278" y="349529"/>
                  </a:lnTo>
                  <a:lnTo>
                    <a:pt x="732904" y="348259"/>
                  </a:lnTo>
                  <a:lnTo>
                    <a:pt x="728433" y="344449"/>
                  </a:lnTo>
                  <a:lnTo>
                    <a:pt x="731316" y="344449"/>
                  </a:lnTo>
                  <a:lnTo>
                    <a:pt x="724966" y="335559"/>
                  </a:lnTo>
                  <a:lnTo>
                    <a:pt x="724344" y="334289"/>
                  </a:lnTo>
                  <a:lnTo>
                    <a:pt x="723722" y="333019"/>
                  </a:lnTo>
                  <a:lnTo>
                    <a:pt x="723379" y="334289"/>
                  </a:lnTo>
                  <a:lnTo>
                    <a:pt x="721690" y="334289"/>
                  </a:lnTo>
                  <a:lnTo>
                    <a:pt x="717105" y="330479"/>
                  </a:lnTo>
                  <a:lnTo>
                    <a:pt x="711860" y="325399"/>
                  </a:lnTo>
                  <a:lnTo>
                    <a:pt x="711047" y="322859"/>
                  </a:lnTo>
                  <a:lnTo>
                    <a:pt x="711288" y="321589"/>
                  </a:lnTo>
                  <a:lnTo>
                    <a:pt x="709206" y="317779"/>
                  </a:lnTo>
                  <a:lnTo>
                    <a:pt x="705421" y="315239"/>
                  </a:lnTo>
                  <a:lnTo>
                    <a:pt x="703376" y="312699"/>
                  </a:lnTo>
                  <a:lnTo>
                    <a:pt x="701319" y="310159"/>
                  </a:lnTo>
                  <a:lnTo>
                    <a:pt x="699274" y="307619"/>
                  </a:lnTo>
                  <a:lnTo>
                    <a:pt x="696823" y="310159"/>
                  </a:lnTo>
                  <a:lnTo>
                    <a:pt x="693521" y="306349"/>
                  </a:lnTo>
                  <a:lnTo>
                    <a:pt x="674090" y="286029"/>
                  </a:lnTo>
                  <a:lnTo>
                    <a:pt x="670763" y="283489"/>
                  </a:lnTo>
                  <a:lnTo>
                    <a:pt x="670013" y="284505"/>
                  </a:lnTo>
                  <a:lnTo>
                    <a:pt x="669937" y="284365"/>
                  </a:lnTo>
                  <a:lnTo>
                    <a:pt x="669963" y="284581"/>
                  </a:lnTo>
                  <a:lnTo>
                    <a:pt x="669836" y="284759"/>
                  </a:lnTo>
                  <a:lnTo>
                    <a:pt x="671182" y="286029"/>
                  </a:lnTo>
                  <a:lnTo>
                    <a:pt x="670166" y="286029"/>
                  </a:lnTo>
                  <a:lnTo>
                    <a:pt x="663143" y="279679"/>
                  </a:lnTo>
                  <a:lnTo>
                    <a:pt x="654710" y="272059"/>
                  </a:lnTo>
                  <a:lnTo>
                    <a:pt x="640245" y="256819"/>
                  </a:lnTo>
                  <a:lnTo>
                    <a:pt x="626033" y="240309"/>
                  </a:lnTo>
                  <a:lnTo>
                    <a:pt x="615416" y="230149"/>
                  </a:lnTo>
                  <a:lnTo>
                    <a:pt x="611428" y="226339"/>
                  </a:lnTo>
                  <a:lnTo>
                    <a:pt x="612216" y="225069"/>
                  </a:lnTo>
                  <a:lnTo>
                    <a:pt x="602856" y="217449"/>
                  </a:lnTo>
                  <a:lnTo>
                    <a:pt x="593483" y="208559"/>
                  </a:lnTo>
                  <a:lnTo>
                    <a:pt x="587540" y="203479"/>
                  </a:lnTo>
                  <a:lnTo>
                    <a:pt x="584581" y="200939"/>
                  </a:lnTo>
                  <a:lnTo>
                    <a:pt x="576618" y="194589"/>
                  </a:lnTo>
                  <a:lnTo>
                    <a:pt x="573265" y="190779"/>
                  </a:lnTo>
                  <a:lnTo>
                    <a:pt x="570052" y="185699"/>
                  </a:lnTo>
                  <a:lnTo>
                    <a:pt x="572389" y="185699"/>
                  </a:lnTo>
                  <a:lnTo>
                    <a:pt x="565746" y="180619"/>
                  </a:lnTo>
                  <a:lnTo>
                    <a:pt x="560019" y="175539"/>
                  </a:lnTo>
                  <a:lnTo>
                    <a:pt x="556221" y="171729"/>
                  </a:lnTo>
                  <a:lnTo>
                    <a:pt x="553250" y="167919"/>
                  </a:lnTo>
                  <a:lnTo>
                    <a:pt x="552259" y="166649"/>
                  </a:lnTo>
                  <a:lnTo>
                    <a:pt x="543648" y="157759"/>
                  </a:lnTo>
                  <a:lnTo>
                    <a:pt x="547941" y="160299"/>
                  </a:lnTo>
                  <a:lnTo>
                    <a:pt x="547662" y="159194"/>
                  </a:lnTo>
                  <a:lnTo>
                    <a:pt x="546341" y="157759"/>
                  </a:lnTo>
                  <a:lnTo>
                    <a:pt x="537057" y="147599"/>
                  </a:lnTo>
                  <a:lnTo>
                    <a:pt x="531761" y="141249"/>
                  </a:lnTo>
                  <a:lnTo>
                    <a:pt x="526097" y="136169"/>
                  </a:lnTo>
                  <a:lnTo>
                    <a:pt x="519633" y="132359"/>
                  </a:lnTo>
                  <a:lnTo>
                    <a:pt x="520674" y="131089"/>
                  </a:lnTo>
                  <a:lnTo>
                    <a:pt x="516585" y="126009"/>
                  </a:lnTo>
                  <a:lnTo>
                    <a:pt x="513118" y="122199"/>
                  </a:lnTo>
                  <a:lnTo>
                    <a:pt x="505015" y="113309"/>
                  </a:lnTo>
                  <a:lnTo>
                    <a:pt x="497890" y="105689"/>
                  </a:lnTo>
                  <a:lnTo>
                    <a:pt x="494677" y="103149"/>
                  </a:lnTo>
                  <a:lnTo>
                    <a:pt x="510222" y="122199"/>
                  </a:lnTo>
                  <a:lnTo>
                    <a:pt x="507860" y="119659"/>
                  </a:lnTo>
                  <a:lnTo>
                    <a:pt x="504329" y="115849"/>
                  </a:lnTo>
                  <a:lnTo>
                    <a:pt x="498424" y="110769"/>
                  </a:lnTo>
                  <a:lnTo>
                    <a:pt x="496023" y="108229"/>
                  </a:lnTo>
                  <a:lnTo>
                    <a:pt x="492429" y="104419"/>
                  </a:lnTo>
                  <a:lnTo>
                    <a:pt x="486270" y="98069"/>
                  </a:lnTo>
                  <a:lnTo>
                    <a:pt x="484441" y="94259"/>
                  </a:lnTo>
                  <a:lnTo>
                    <a:pt x="459486" y="65049"/>
                  </a:lnTo>
                  <a:lnTo>
                    <a:pt x="453682" y="58699"/>
                  </a:lnTo>
                  <a:lnTo>
                    <a:pt x="446430" y="52349"/>
                  </a:lnTo>
                  <a:lnTo>
                    <a:pt x="441274" y="47269"/>
                  </a:lnTo>
                  <a:lnTo>
                    <a:pt x="431050" y="39649"/>
                  </a:lnTo>
                  <a:lnTo>
                    <a:pt x="424675" y="34569"/>
                  </a:lnTo>
                  <a:lnTo>
                    <a:pt x="415696" y="25679"/>
                  </a:lnTo>
                  <a:lnTo>
                    <a:pt x="407619" y="16789"/>
                  </a:lnTo>
                  <a:lnTo>
                    <a:pt x="403009" y="11709"/>
                  </a:lnTo>
                  <a:lnTo>
                    <a:pt x="401853" y="10439"/>
                  </a:lnTo>
                  <a:lnTo>
                    <a:pt x="401637" y="11709"/>
                  </a:lnTo>
                  <a:lnTo>
                    <a:pt x="400710" y="10439"/>
                  </a:lnTo>
                  <a:lnTo>
                    <a:pt x="399072" y="9169"/>
                  </a:lnTo>
                  <a:lnTo>
                    <a:pt x="405498" y="18059"/>
                  </a:lnTo>
                  <a:lnTo>
                    <a:pt x="407720" y="20599"/>
                  </a:lnTo>
                  <a:lnTo>
                    <a:pt x="407593" y="19329"/>
                  </a:lnTo>
                  <a:lnTo>
                    <a:pt x="406933" y="16789"/>
                  </a:lnTo>
                  <a:lnTo>
                    <a:pt x="413372" y="24409"/>
                  </a:lnTo>
                  <a:lnTo>
                    <a:pt x="419125" y="30759"/>
                  </a:lnTo>
                  <a:lnTo>
                    <a:pt x="422719" y="35839"/>
                  </a:lnTo>
                  <a:lnTo>
                    <a:pt x="418719" y="32029"/>
                  </a:lnTo>
                  <a:lnTo>
                    <a:pt x="420916" y="35839"/>
                  </a:lnTo>
                  <a:lnTo>
                    <a:pt x="414782" y="35839"/>
                  </a:lnTo>
                  <a:lnTo>
                    <a:pt x="416737" y="39649"/>
                  </a:lnTo>
                  <a:lnTo>
                    <a:pt x="421271" y="47269"/>
                  </a:lnTo>
                  <a:lnTo>
                    <a:pt x="427329" y="56159"/>
                  </a:lnTo>
                  <a:lnTo>
                    <a:pt x="434314" y="65049"/>
                  </a:lnTo>
                  <a:lnTo>
                    <a:pt x="441617" y="75209"/>
                  </a:lnTo>
                  <a:lnTo>
                    <a:pt x="448856" y="84099"/>
                  </a:lnTo>
                  <a:lnTo>
                    <a:pt x="455587" y="94259"/>
                  </a:lnTo>
                  <a:lnTo>
                    <a:pt x="461581" y="101879"/>
                  </a:lnTo>
                  <a:lnTo>
                    <a:pt x="466572" y="110769"/>
                  </a:lnTo>
                  <a:lnTo>
                    <a:pt x="469671" y="113309"/>
                  </a:lnTo>
                  <a:lnTo>
                    <a:pt x="475589" y="119659"/>
                  </a:lnTo>
                  <a:lnTo>
                    <a:pt x="483628" y="128549"/>
                  </a:lnTo>
                  <a:lnTo>
                    <a:pt x="493128" y="141249"/>
                  </a:lnTo>
                  <a:lnTo>
                    <a:pt x="495592" y="147599"/>
                  </a:lnTo>
                  <a:lnTo>
                    <a:pt x="493382" y="147599"/>
                  </a:lnTo>
                  <a:lnTo>
                    <a:pt x="478612" y="128549"/>
                  </a:lnTo>
                  <a:lnTo>
                    <a:pt x="477596" y="127279"/>
                  </a:lnTo>
                  <a:lnTo>
                    <a:pt x="473557" y="122199"/>
                  </a:lnTo>
                  <a:lnTo>
                    <a:pt x="466471" y="112039"/>
                  </a:lnTo>
                  <a:lnTo>
                    <a:pt x="467017" y="114579"/>
                  </a:lnTo>
                  <a:lnTo>
                    <a:pt x="472592" y="122199"/>
                  </a:lnTo>
                  <a:lnTo>
                    <a:pt x="476440" y="128549"/>
                  </a:lnTo>
                  <a:lnTo>
                    <a:pt x="482282" y="139979"/>
                  </a:lnTo>
                  <a:lnTo>
                    <a:pt x="486054" y="146329"/>
                  </a:lnTo>
                  <a:lnTo>
                    <a:pt x="483666" y="145059"/>
                  </a:lnTo>
                  <a:lnTo>
                    <a:pt x="490435" y="153949"/>
                  </a:lnTo>
                  <a:lnTo>
                    <a:pt x="492264" y="155219"/>
                  </a:lnTo>
                  <a:lnTo>
                    <a:pt x="490689" y="152679"/>
                  </a:lnTo>
                  <a:lnTo>
                    <a:pt x="487260" y="146329"/>
                  </a:lnTo>
                  <a:lnTo>
                    <a:pt x="511073" y="184429"/>
                  </a:lnTo>
                  <a:lnTo>
                    <a:pt x="516128" y="193319"/>
                  </a:lnTo>
                  <a:lnTo>
                    <a:pt x="521423" y="200939"/>
                  </a:lnTo>
                  <a:lnTo>
                    <a:pt x="527113" y="211099"/>
                  </a:lnTo>
                  <a:lnTo>
                    <a:pt x="525005" y="206019"/>
                  </a:lnTo>
                  <a:lnTo>
                    <a:pt x="524357" y="202209"/>
                  </a:lnTo>
                  <a:lnTo>
                    <a:pt x="526834" y="206019"/>
                  </a:lnTo>
                  <a:lnTo>
                    <a:pt x="532790" y="216179"/>
                  </a:lnTo>
                  <a:lnTo>
                    <a:pt x="534022" y="218719"/>
                  </a:lnTo>
                  <a:lnTo>
                    <a:pt x="535038" y="219989"/>
                  </a:lnTo>
                  <a:lnTo>
                    <a:pt x="537540" y="223799"/>
                  </a:lnTo>
                  <a:lnTo>
                    <a:pt x="538556" y="225069"/>
                  </a:lnTo>
                  <a:lnTo>
                    <a:pt x="541299" y="226339"/>
                  </a:lnTo>
                  <a:lnTo>
                    <a:pt x="542734" y="226339"/>
                  </a:lnTo>
                  <a:lnTo>
                    <a:pt x="548246" y="235229"/>
                  </a:lnTo>
                  <a:lnTo>
                    <a:pt x="549313" y="239039"/>
                  </a:lnTo>
                  <a:lnTo>
                    <a:pt x="548322" y="240309"/>
                  </a:lnTo>
                  <a:lnTo>
                    <a:pt x="548779" y="241579"/>
                  </a:lnTo>
                  <a:lnTo>
                    <a:pt x="554151" y="249199"/>
                  </a:lnTo>
                  <a:lnTo>
                    <a:pt x="556133" y="255549"/>
                  </a:lnTo>
                  <a:lnTo>
                    <a:pt x="554977" y="255549"/>
                  </a:lnTo>
                  <a:lnTo>
                    <a:pt x="552183" y="253009"/>
                  </a:lnTo>
                  <a:lnTo>
                    <a:pt x="549186" y="250469"/>
                  </a:lnTo>
                  <a:lnTo>
                    <a:pt x="556844" y="260629"/>
                  </a:lnTo>
                  <a:lnTo>
                    <a:pt x="562597" y="270789"/>
                  </a:lnTo>
                  <a:lnTo>
                    <a:pt x="567118" y="280949"/>
                  </a:lnTo>
                  <a:lnTo>
                    <a:pt x="571042" y="288569"/>
                  </a:lnTo>
                  <a:lnTo>
                    <a:pt x="565073" y="280949"/>
                  </a:lnTo>
                  <a:lnTo>
                    <a:pt x="568642" y="286029"/>
                  </a:lnTo>
                  <a:lnTo>
                    <a:pt x="571119" y="289839"/>
                  </a:lnTo>
                  <a:lnTo>
                    <a:pt x="573659" y="293649"/>
                  </a:lnTo>
                  <a:lnTo>
                    <a:pt x="573062" y="288569"/>
                  </a:lnTo>
                  <a:lnTo>
                    <a:pt x="572922" y="287299"/>
                  </a:lnTo>
                  <a:lnTo>
                    <a:pt x="575538" y="292379"/>
                  </a:lnTo>
                  <a:lnTo>
                    <a:pt x="578053" y="296189"/>
                  </a:lnTo>
                  <a:lnTo>
                    <a:pt x="577100" y="297459"/>
                  </a:lnTo>
                  <a:lnTo>
                    <a:pt x="579323" y="297459"/>
                  </a:lnTo>
                  <a:lnTo>
                    <a:pt x="580428" y="296189"/>
                  </a:lnTo>
                  <a:lnTo>
                    <a:pt x="582193" y="296189"/>
                  </a:lnTo>
                  <a:lnTo>
                    <a:pt x="586409" y="299999"/>
                  </a:lnTo>
                  <a:lnTo>
                    <a:pt x="589699" y="305079"/>
                  </a:lnTo>
                  <a:lnTo>
                    <a:pt x="593979" y="311429"/>
                  </a:lnTo>
                  <a:lnTo>
                    <a:pt x="597446" y="317779"/>
                  </a:lnTo>
                  <a:lnTo>
                    <a:pt x="598258" y="321589"/>
                  </a:lnTo>
                  <a:lnTo>
                    <a:pt x="593839" y="315239"/>
                  </a:lnTo>
                  <a:lnTo>
                    <a:pt x="592963" y="313969"/>
                  </a:lnTo>
                  <a:lnTo>
                    <a:pt x="591769" y="313969"/>
                  </a:lnTo>
                  <a:lnTo>
                    <a:pt x="590677" y="315239"/>
                  </a:lnTo>
                  <a:lnTo>
                    <a:pt x="585660" y="308889"/>
                  </a:lnTo>
                  <a:lnTo>
                    <a:pt x="588048" y="312699"/>
                  </a:lnTo>
                  <a:lnTo>
                    <a:pt x="590524" y="316509"/>
                  </a:lnTo>
                  <a:lnTo>
                    <a:pt x="593153" y="321589"/>
                  </a:lnTo>
                  <a:lnTo>
                    <a:pt x="593280" y="322859"/>
                  </a:lnTo>
                  <a:lnTo>
                    <a:pt x="592137" y="321589"/>
                  </a:lnTo>
                  <a:lnTo>
                    <a:pt x="591146" y="320319"/>
                  </a:lnTo>
                  <a:lnTo>
                    <a:pt x="596696" y="330479"/>
                  </a:lnTo>
                  <a:lnTo>
                    <a:pt x="600633" y="333019"/>
                  </a:lnTo>
                  <a:lnTo>
                    <a:pt x="605104" y="336829"/>
                  </a:lnTo>
                  <a:lnTo>
                    <a:pt x="611276" y="344449"/>
                  </a:lnTo>
                  <a:lnTo>
                    <a:pt x="628942" y="344449"/>
                  </a:lnTo>
                  <a:lnTo>
                    <a:pt x="624649" y="340639"/>
                  </a:lnTo>
                  <a:lnTo>
                    <a:pt x="627164" y="339369"/>
                  </a:lnTo>
                  <a:lnTo>
                    <a:pt x="623443" y="330479"/>
                  </a:lnTo>
                  <a:lnTo>
                    <a:pt x="620572" y="324129"/>
                  </a:lnTo>
                  <a:lnTo>
                    <a:pt x="625602" y="324129"/>
                  </a:lnTo>
                  <a:lnTo>
                    <a:pt x="624408" y="322859"/>
                  </a:lnTo>
                  <a:lnTo>
                    <a:pt x="623214" y="321589"/>
                  </a:lnTo>
                  <a:lnTo>
                    <a:pt x="620915" y="319049"/>
                  </a:lnTo>
                  <a:lnTo>
                    <a:pt x="619760" y="317779"/>
                  </a:lnTo>
                  <a:lnTo>
                    <a:pt x="618972" y="319049"/>
                  </a:lnTo>
                  <a:lnTo>
                    <a:pt x="616318" y="313969"/>
                  </a:lnTo>
                  <a:lnTo>
                    <a:pt x="616089" y="312699"/>
                  </a:lnTo>
                  <a:lnTo>
                    <a:pt x="620585" y="316509"/>
                  </a:lnTo>
                  <a:lnTo>
                    <a:pt x="617651" y="312699"/>
                  </a:lnTo>
                  <a:lnTo>
                    <a:pt x="613727" y="307619"/>
                  </a:lnTo>
                  <a:lnTo>
                    <a:pt x="609701" y="303809"/>
                  </a:lnTo>
                  <a:lnTo>
                    <a:pt x="606069" y="298729"/>
                  </a:lnTo>
                  <a:lnTo>
                    <a:pt x="604177" y="296189"/>
                  </a:lnTo>
                  <a:lnTo>
                    <a:pt x="600379" y="291109"/>
                  </a:lnTo>
                  <a:lnTo>
                    <a:pt x="601332" y="289839"/>
                  </a:lnTo>
                  <a:lnTo>
                    <a:pt x="603707" y="293649"/>
                  </a:lnTo>
                  <a:lnTo>
                    <a:pt x="605815" y="294919"/>
                  </a:lnTo>
                  <a:lnTo>
                    <a:pt x="601687" y="289839"/>
                  </a:lnTo>
                  <a:lnTo>
                    <a:pt x="600659" y="288569"/>
                  </a:lnTo>
                  <a:lnTo>
                    <a:pt x="599338" y="287299"/>
                  </a:lnTo>
                  <a:lnTo>
                    <a:pt x="595401" y="283489"/>
                  </a:lnTo>
                  <a:lnTo>
                    <a:pt x="589978" y="275869"/>
                  </a:lnTo>
                  <a:lnTo>
                    <a:pt x="584327" y="266979"/>
                  </a:lnTo>
                  <a:lnTo>
                    <a:pt x="585393" y="266979"/>
                  </a:lnTo>
                  <a:lnTo>
                    <a:pt x="585279" y="266039"/>
                  </a:lnTo>
                  <a:lnTo>
                    <a:pt x="578218" y="255549"/>
                  </a:lnTo>
                  <a:lnTo>
                    <a:pt x="576503" y="253009"/>
                  </a:lnTo>
                  <a:lnTo>
                    <a:pt x="565454" y="239039"/>
                  </a:lnTo>
                  <a:lnTo>
                    <a:pt x="554507" y="223799"/>
                  </a:lnTo>
                  <a:lnTo>
                    <a:pt x="543699" y="206019"/>
                  </a:lnTo>
                  <a:lnTo>
                    <a:pt x="545871" y="207289"/>
                  </a:lnTo>
                  <a:lnTo>
                    <a:pt x="546747" y="207289"/>
                  </a:lnTo>
                  <a:lnTo>
                    <a:pt x="546938" y="206019"/>
                  </a:lnTo>
                  <a:lnTo>
                    <a:pt x="545769" y="204749"/>
                  </a:lnTo>
                  <a:lnTo>
                    <a:pt x="545604" y="203479"/>
                  </a:lnTo>
                  <a:lnTo>
                    <a:pt x="544880" y="202209"/>
                  </a:lnTo>
                  <a:lnTo>
                    <a:pt x="543788" y="199669"/>
                  </a:lnTo>
                  <a:lnTo>
                    <a:pt x="546074" y="199669"/>
                  </a:lnTo>
                  <a:lnTo>
                    <a:pt x="542328" y="195859"/>
                  </a:lnTo>
                  <a:lnTo>
                    <a:pt x="541070" y="194589"/>
                  </a:lnTo>
                  <a:lnTo>
                    <a:pt x="539965" y="194589"/>
                  </a:lnTo>
                  <a:lnTo>
                    <a:pt x="539597" y="195859"/>
                  </a:lnTo>
                  <a:lnTo>
                    <a:pt x="537705" y="192049"/>
                  </a:lnTo>
                  <a:lnTo>
                    <a:pt x="534593" y="188239"/>
                  </a:lnTo>
                  <a:lnTo>
                    <a:pt x="528142" y="180619"/>
                  </a:lnTo>
                  <a:lnTo>
                    <a:pt x="524840" y="175539"/>
                  </a:lnTo>
                  <a:lnTo>
                    <a:pt x="524573" y="174269"/>
                  </a:lnTo>
                  <a:lnTo>
                    <a:pt x="531926" y="183159"/>
                  </a:lnTo>
                  <a:lnTo>
                    <a:pt x="525716" y="174269"/>
                  </a:lnTo>
                  <a:lnTo>
                    <a:pt x="524827" y="172999"/>
                  </a:lnTo>
                  <a:lnTo>
                    <a:pt x="522160" y="169189"/>
                  </a:lnTo>
                  <a:lnTo>
                    <a:pt x="522173" y="170459"/>
                  </a:lnTo>
                  <a:lnTo>
                    <a:pt x="522528" y="172999"/>
                  </a:lnTo>
                  <a:lnTo>
                    <a:pt x="517194" y="165379"/>
                  </a:lnTo>
                  <a:lnTo>
                    <a:pt x="508228" y="157759"/>
                  </a:lnTo>
                  <a:lnTo>
                    <a:pt x="506349" y="155219"/>
                  </a:lnTo>
                  <a:lnTo>
                    <a:pt x="503669" y="150139"/>
                  </a:lnTo>
                  <a:lnTo>
                    <a:pt x="504063" y="150139"/>
                  </a:lnTo>
                  <a:lnTo>
                    <a:pt x="502831" y="147599"/>
                  </a:lnTo>
                  <a:lnTo>
                    <a:pt x="502208" y="146329"/>
                  </a:lnTo>
                  <a:lnTo>
                    <a:pt x="500926" y="143789"/>
                  </a:lnTo>
                  <a:lnTo>
                    <a:pt x="503008" y="145059"/>
                  </a:lnTo>
                  <a:lnTo>
                    <a:pt x="502094" y="143789"/>
                  </a:lnTo>
                  <a:lnTo>
                    <a:pt x="497179" y="137439"/>
                  </a:lnTo>
                  <a:lnTo>
                    <a:pt x="491629" y="129819"/>
                  </a:lnTo>
                  <a:lnTo>
                    <a:pt x="487476" y="123469"/>
                  </a:lnTo>
                  <a:lnTo>
                    <a:pt x="485762" y="120929"/>
                  </a:lnTo>
                  <a:lnTo>
                    <a:pt x="491274" y="127279"/>
                  </a:lnTo>
                  <a:lnTo>
                    <a:pt x="504748" y="142392"/>
                  </a:lnTo>
                  <a:lnTo>
                    <a:pt x="503897" y="141249"/>
                  </a:lnTo>
                  <a:lnTo>
                    <a:pt x="499935" y="136169"/>
                  </a:lnTo>
                  <a:lnTo>
                    <a:pt x="493102" y="126009"/>
                  </a:lnTo>
                  <a:lnTo>
                    <a:pt x="490359" y="122199"/>
                  </a:lnTo>
                  <a:lnTo>
                    <a:pt x="489508" y="120929"/>
                  </a:lnTo>
                  <a:lnTo>
                    <a:pt x="485279" y="114579"/>
                  </a:lnTo>
                  <a:lnTo>
                    <a:pt x="485152" y="114579"/>
                  </a:lnTo>
                  <a:lnTo>
                    <a:pt x="483908" y="112039"/>
                  </a:lnTo>
                  <a:lnTo>
                    <a:pt x="480555" y="108229"/>
                  </a:lnTo>
                  <a:lnTo>
                    <a:pt x="484035" y="112039"/>
                  </a:lnTo>
                  <a:lnTo>
                    <a:pt x="486473" y="115087"/>
                  </a:lnTo>
                  <a:lnTo>
                    <a:pt x="491020" y="119659"/>
                  </a:lnTo>
                  <a:lnTo>
                    <a:pt x="503961" y="136169"/>
                  </a:lnTo>
                  <a:lnTo>
                    <a:pt x="505841" y="137439"/>
                  </a:lnTo>
                  <a:lnTo>
                    <a:pt x="504583" y="136169"/>
                  </a:lnTo>
                  <a:lnTo>
                    <a:pt x="501345" y="132359"/>
                  </a:lnTo>
                  <a:lnTo>
                    <a:pt x="493623" y="122199"/>
                  </a:lnTo>
                  <a:lnTo>
                    <a:pt x="491794" y="119659"/>
                  </a:lnTo>
                  <a:lnTo>
                    <a:pt x="493090" y="120929"/>
                  </a:lnTo>
                  <a:lnTo>
                    <a:pt x="498767" y="127279"/>
                  </a:lnTo>
                  <a:lnTo>
                    <a:pt x="500888" y="129819"/>
                  </a:lnTo>
                  <a:lnTo>
                    <a:pt x="500837" y="131089"/>
                  </a:lnTo>
                  <a:lnTo>
                    <a:pt x="508927" y="139979"/>
                  </a:lnTo>
                  <a:lnTo>
                    <a:pt x="512216" y="142519"/>
                  </a:lnTo>
                  <a:lnTo>
                    <a:pt x="520776" y="148869"/>
                  </a:lnTo>
                  <a:lnTo>
                    <a:pt x="526008" y="153949"/>
                  </a:lnTo>
                  <a:lnTo>
                    <a:pt x="532625" y="161569"/>
                  </a:lnTo>
                  <a:lnTo>
                    <a:pt x="535774" y="167919"/>
                  </a:lnTo>
                  <a:lnTo>
                    <a:pt x="534238" y="166649"/>
                  </a:lnTo>
                  <a:lnTo>
                    <a:pt x="532803" y="165379"/>
                  </a:lnTo>
                  <a:lnTo>
                    <a:pt x="536282" y="171729"/>
                  </a:lnTo>
                  <a:lnTo>
                    <a:pt x="540346" y="175539"/>
                  </a:lnTo>
                  <a:lnTo>
                    <a:pt x="544296" y="176809"/>
                  </a:lnTo>
                  <a:lnTo>
                    <a:pt x="554469" y="185699"/>
                  </a:lnTo>
                  <a:lnTo>
                    <a:pt x="557923" y="188239"/>
                  </a:lnTo>
                  <a:lnTo>
                    <a:pt x="562368" y="192049"/>
                  </a:lnTo>
                  <a:lnTo>
                    <a:pt x="568109" y="197129"/>
                  </a:lnTo>
                  <a:lnTo>
                    <a:pt x="573633" y="203479"/>
                  </a:lnTo>
                  <a:lnTo>
                    <a:pt x="578777" y="208559"/>
                  </a:lnTo>
                  <a:lnTo>
                    <a:pt x="575132" y="203479"/>
                  </a:lnTo>
                  <a:lnTo>
                    <a:pt x="580440" y="206019"/>
                  </a:lnTo>
                  <a:lnTo>
                    <a:pt x="586270" y="213639"/>
                  </a:lnTo>
                  <a:lnTo>
                    <a:pt x="593153" y="222529"/>
                  </a:lnTo>
                  <a:lnTo>
                    <a:pt x="601662" y="230149"/>
                  </a:lnTo>
                  <a:lnTo>
                    <a:pt x="598716" y="228879"/>
                  </a:lnTo>
                  <a:lnTo>
                    <a:pt x="595947" y="228879"/>
                  </a:lnTo>
                  <a:lnTo>
                    <a:pt x="597115" y="230149"/>
                  </a:lnTo>
                  <a:lnTo>
                    <a:pt x="608164" y="241579"/>
                  </a:lnTo>
                  <a:lnTo>
                    <a:pt x="620661" y="251739"/>
                  </a:lnTo>
                  <a:lnTo>
                    <a:pt x="651281" y="279679"/>
                  </a:lnTo>
                  <a:lnTo>
                    <a:pt x="678395" y="310159"/>
                  </a:lnTo>
                  <a:lnTo>
                    <a:pt x="682193" y="311429"/>
                  </a:lnTo>
                  <a:lnTo>
                    <a:pt x="687336" y="317779"/>
                  </a:lnTo>
                  <a:lnTo>
                    <a:pt x="685609" y="312699"/>
                  </a:lnTo>
                  <a:lnTo>
                    <a:pt x="704532" y="335559"/>
                  </a:lnTo>
                  <a:lnTo>
                    <a:pt x="725563" y="354609"/>
                  </a:lnTo>
                  <a:lnTo>
                    <a:pt x="746163" y="373659"/>
                  </a:lnTo>
                  <a:lnTo>
                    <a:pt x="763828" y="393979"/>
                  </a:lnTo>
                  <a:lnTo>
                    <a:pt x="760780" y="391439"/>
                  </a:lnTo>
                  <a:lnTo>
                    <a:pt x="755675" y="387629"/>
                  </a:lnTo>
                  <a:lnTo>
                    <a:pt x="758101" y="390169"/>
                  </a:lnTo>
                  <a:lnTo>
                    <a:pt x="780681" y="410489"/>
                  </a:lnTo>
                  <a:lnTo>
                    <a:pt x="780719" y="407949"/>
                  </a:lnTo>
                  <a:lnTo>
                    <a:pt x="778916" y="406679"/>
                  </a:lnTo>
                  <a:lnTo>
                    <a:pt x="775741" y="401599"/>
                  </a:lnTo>
                  <a:lnTo>
                    <a:pt x="779513" y="402869"/>
                  </a:lnTo>
                  <a:lnTo>
                    <a:pt x="786434" y="407949"/>
                  </a:lnTo>
                  <a:lnTo>
                    <a:pt x="791806" y="413029"/>
                  </a:lnTo>
                  <a:lnTo>
                    <a:pt x="786828" y="410489"/>
                  </a:lnTo>
                  <a:lnTo>
                    <a:pt x="786739" y="411759"/>
                  </a:lnTo>
                  <a:lnTo>
                    <a:pt x="789305" y="416839"/>
                  </a:lnTo>
                  <a:lnTo>
                    <a:pt x="792264" y="421919"/>
                  </a:lnTo>
                  <a:lnTo>
                    <a:pt x="792099" y="420649"/>
                  </a:lnTo>
                  <a:lnTo>
                    <a:pt x="794321" y="420649"/>
                  </a:lnTo>
                  <a:lnTo>
                    <a:pt x="798830" y="425729"/>
                  </a:lnTo>
                  <a:lnTo>
                    <a:pt x="801776" y="426999"/>
                  </a:lnTo>
                  <a:lnTo>
                    <a:pt x="805675" y="428269"/>
                  </a:lnTo>
                  <a:lnTo>
                    <a:pt x="813079" y="435889"/>
                  </a:lnTo>
                  <a:lnTo>
                    <a:pt x="811339" y="435889"/>
                  </a:lnTo>
                  <a:lnTo>
                    <a:pt x="817575" y="440969"/>
                  </a:lnTo>
                  <a:lnTo>
                    <a:pt x="824128" y="444779"/>
                  </a:lnTo>
                  <a:lnTo>
                    <a:pt x="830084" y="452399"/>
                  </a:lnTo>
                  <a:lnTo>
                    <a:pt x="830503" y="455333"/>
                  </a:lnTo>
                  <a:lnTo>
                    <a:pt x="835533" y="458749"/>
                  </a:lnTo>
                  <a:lnTo>
                    <a:pt x="842454" y="465099"/>
                  </a:lnTo>
                  <a:lnTo>
                    <a:pt x="847902" y="471449"/>
                  </a:lnTo>
                  <a:lnTo>
                    <a:pt x="843635" y="467639"/>
                  </a:lnTo>
                  <a:lnTo>
                    <a:pt x="838276" y="462559"/>
                  </a:lnTo>
                  <a:lnTo>
                    <a:pt x="833996" y="460019"/>
                  </a:lnTo>
                  <a:lnTo>
                    <a:pt x="840219" y="470179"/>
                  </a:lnTo>
                  <a:lnTo>
                    <a:pt x="841832" y="471449"/>
                  </a:lnTo>
                  <a:lnTo>
                    <a:pt x="847852" y="477799"/>
                  </a:lnTo>
                  <a:lnTo>
                    <a:pt x="847280" y="476529"/>
                  </a:lnTo>
                  <a:lnTo>
                    <a:pt x="849934" y="479640"/>
                  </a:lnTo>
                  <a:lnTo>
                    <a:pt x="855014" y="485775"/>
                  </a:lnTo>
                  <a:lnTo>
                    <a:pt x="853236" y="483501"/>
                  </a:lnTo>
                  <a:lnTo>
                    <a:pt x="858926" y="490143"/>
                  </a:lnTo>
                  <a:lnTo>
                    <a:pt x="857872" y="487959"/>
                  </a:lnTo>
                  <a:lnTo>
                    <a:pt x="861618" y="489229"/>
                  </a:lnTo>
                  <a:lnTo>
                    <a:pt x="866279" y="493039"/>
                  </a:lnTo>
                  <a:lnTo>
                    <a:pt x="869784" y="495579"/>
                  </a:lnTo>
                  <a:lnTo>
                    <a:pt x="873417" y="498119"/>
                  </a:lnTo>
                  <a:lnTo>
                    <a:pt x="876757" y="501929"/>
                  </a:lnTo>
                  <a:lnTo>
                    <a:pt x="885710" y="510819"/>
                  </a:lnTo>
                  <a:lnTo>
                    <a:pt x="891324" y="515899"/>
                  </a:lnTo>
                  <a:lnTo>
                    <a:pt x="896594" y="519709"/>
                  </a:lnTo>
                  <a:lnTo>
                    <a:pt x="900950" y="522249"/>
                  </a:lnTo>
                  <a:lnTo>
                    <a:pt x="896048" y="520979"/>
                  </a:lnTo>
                  <a:lnTo>
                    <a:pt x="895007" y="520979"/>
                  </a:lnTo>
                  <a:lnTo>
                    <a:pt x="896975" y="523519"/>
                  </a:lnTo>
                  <a:lnTo>
                    <a:pt x="898702" y="526059"/>
                  </a:lnTo>
                  <a:lnTo>
                    <a:pt x="902550" y="529869"/>
                  </a:lnTo>
                  <a:lnTo>
                    <a:pt x="903528" y="533527"/>
                  </a:lnTo>
                  <a:lnTo>
                    <a:pt x="903706" y="534885"/>
                  </a:lnTo>
                  <a:lnTo>
                    <a:pt x="903973" y="534390"/>
                  </a:lnTo>
                  <a:lnTo>
                    <a:pt x="903871" y="534060"/>
                  </a:lnTo>
                  <a:lnTo>
                    <a:pt x="913815" y="546379"/>
                  </a:lnTo>
                  <a:lnTo>
                    <a:pt x="917663" y="550189"/>
                  </a:lnTo>
                  <a:lnTo>
                    <a:pt x="918756" y="552729"/>
                  </a:lnTo>
                  <a:lnTo>
                    <a:pt x="919327" y="552729"/>
                  </a:lnTo>
                  <a:close/>
                </a:path>
                <a:path w="965834" h="2788284">
                  <a:moveTo>
                    <a:pt x="923582" y="442912"/>
                  </a:moveTo>
                  <a:lnTo>
                    <a:pt x="922274" y="440969"/>
                  </a:lnTo>
                  <a:lnTo>
                    <a:pt x="919035" y="437159"/>
                  </a:lnTo>
                  <a:lnTo>
                    <a:pt x="918679" y="436600"/>
                  </a:lnTo>
                  <a:lnTo>
                    <a:pt x="918629" y="437159"/>
                  </a:lnTo>
                  <a:lnTo>
                    <a:pt x="923582" y="442912"/>
                  </a:lnTo>
                  <a:close/>
                </a:path>
                <a:path w="965834" h="2788284">
                  <a:moveTo>
                    <a:pt x="924255" y="448576"/>
                  </a:moveTo>
                  <a:lnTo>
                    <a:pt x="922274" y="445960"/>
                  </a:lnTo>
                  <a:lnTo>
                    <a:pt x="923658" y="448525"/>
                  </a:lnTo>
                  <a:lnTo>
                    <a:pt x="923810" y="448373"/>
                  </a:lnTo>
                  <a:lnTo>
                    <a:pt x="924039" y="448449"/>
                  </a:lnTo>
                  <a:lnTo>
                    <a:pt x="924255" y="448576"/>
                  </a:lnTo>
                  <a:close/>
                </a:path>
                <a:path w="965834" h="2788284">
                  <a:moveTo>
                    <a:pt x="924915" y="432079"/>
                  </a:moveTo>
                  <a:lnTo>
                    <a:pt x="906513" y="409219"/>
                  </a:lnTo>
                  <a:lnTo>
                    <a:pt x="903274" y="404139"/>
                  </a:lnTo>
                  <a:lnTo>
                    <a:pt x="903592" y="401599"/>
                  </a:lnTo>
                  <a:lnTo>
                    <a:pt x="904201" y="399059"/>
                  </a:lnTo>
                  <a:lnTo>
                    <a:pt x="905129" y="397789"/>
                  </a:lnTo>
                  <a:lnTo>
                    <a:pt x="902373" y="395249"/>
                  </a:lnTo>
                  <a:lnTo>
                    <a:pt x="900226" y="393979"/>
                  </a:lnTo>
                  <a:lnTo>
                    <a:pt x="898702" y="393979"/>
                  </a:lnTo>
                  <a:lnTo>
                    <a:pt x="896429" y="388899"/>
                  </a:lnTo>
                  <a:lnTo>
                    <a:pt x="893978" y="381279"/>
                  </a:lnTo>
                  <a:lnTo>
                    <a:pt x="892759" y="377469"/>
                  </a:lnTo>
                  <a:lnTo>
                    <a:pt x="896886" y="382549"/>
                  </a:lnTo>
                  <a:lnTo>
                    <a:pt x="894257" y="377469"/>
                  </a:lnTo>
                  <a:lnTo>
                    <a:pt x="892937" y="374929"/>
                  </a:lnTo>
                  <a:lnTo>
                    <a:pt x="891590" y="373659"/>
                  </a:lnTo>
                  <a:lnTo>
                    <a:pt x="889558" y="371119"/>
                  </a:lnTo>
                  <a:lnTo>
                    <a:pt x="888847" y="369849"/>
                  </a:lnTo>
                  <a:lnTo>
                    <a:pt x="884643" y="360959"/>
                  </a:lnTo>
                  <a:lnTo>
                    <a:pt x="883577" y="358419"/>
                  </a:lnTo>
                  <a:lnTo>
                    <a:pt x="884034" y="358419"/>
                  </a:lnTo>
                  <a:lnTo>
                    <a:pt x="881468" y="355879"/>
                  </a:lnTo>
                  <a:lnTo>
                    <a:pt x="882510" y="363499"/>
                  </a:lnTo>
                  <a:lnTo>
                    <a:pt x="881176" y="358419"/>
                  </a:lnTo>
                  <a:lnTo>
                    <a:pt x="878852" y="354787"/>
                  </a:lnTo>
                  <a:lnTo>
                    <a:pt x="878916" y="357149"/>
                  </a:lnTo>
                  <a:lnTo>
                    <a:pt x="879360" y="363499"/>
                  </a:lnTo>
                  <a:lnTo>
                    <a:pt x="880325" y="372389"/>
                  </a:lnTo>
                  <a:lnTo>
                    <a:pt x="882891" y="390169"/>
                  </a:lnTo>
                  <a:lnTo>
                    <a:pt x="884135" y="396519"/>
                  </a:lnTo>
                  <a:lnTo>
                    <a:pt x="882535" y="397789"/>
                  </a:lnTo>
                  <a:lnTo>
                    <a:pt x="882053" y="395249"/>
                  </a:lnTo>
                  <a:lnTo>
                    <a:pt x="884415" y="414299"/>
                  </a:lnTo>
                  <a:lnTo>
                    <a:pt x="885494" y="415569"/>
                  </a:lnTo>
                  <a:lnTo>
                    <a:pt x="886714" y="416839"/>
                  </a:lnTo>
                  <a:lnTo>
                    <a:pt x="887895" y="416839"/>
                  </a:lnTo>
                  <a:lnTo>
                    <a:pt x="889457" y="419379"/>
                  </a:lnTo>
                  <a:lnTo>
                    <a:pt x="892619" y="429539"/>
                  </a:lnTo>
                  <a:lnTo>
                    <a:pt x="890117" y="432079"/>
                  </a:lnTo>
                  <a:lnTo>
                    <a:pt x="887945" y="437159"/>
                  </a:lnTo>
                  <a:lnTo>
                    <a:pt x="886002" y="443509"/>
                  </a:lnTo>
                  <a:lnTo>
                    <a:pt x="889609" y="446049"/>
                  </a:lnTo>
                  <a:lnTo>
                    <a:pt x="890384" y="454939"/>
                  </a:lnTo>
                  <a:lnTo>
                    <a:pt x="888936" y="453669"/>
                  </a:lnTo>
                  <a:lnTo>
                    <a:pt x="890727" y="457479"/>
                  </a:lnTo>
                  <a:lnTo>
                    <a:pt x="891273" y="457479"/>
                  </a:lnTo>
                  <a:lnTo>
                    <a:pt x="891692" y="456209"/>
                  </a:lnTo>
                  <a:lnTo>
                    <a:pt x="893076" y="457479"/>
                  </a:lnTo>
                  <a:lnTo>
                    <a:pt x="892987" y="458749"/>
                  </a:lnTo>
                  <a:lnTo>
                    <a:pt x="892911" y="462559"/>
                  </a:lnTo>
                  <a:lnTo>
                    <a:pt x="893102" y="465099"/>
                  </a:lnTo>
                  <a:lnTo>
                    <a:pt x="893660" y="470179"/>
                  </a:lnTo>
                  <a:lnTo>
                    <a:pt x="894181" y="473989"/>
                  </a:lnTo>
                  <a:lnTo>
                    <a:pt x="894905" y="477875"/>
                  </a:lnTo>
                  <a:lnTo>
                    <a:pt x="896797" y="489229"/>
                  </a:lnTo>
                  <a:lnTo>
                    <a:pt x="897153" y="491769"/>
                  </a:lnTo>
                  <a:lnTo>
                    <a:pt x="897229" y="492099"/>
                  </a:lnTo>
                  <a:lnTo>
                    <a:pt x="899058" y="498119"/>
                  </a:lnTo>
                  <a:lnTo>
                    <a:pt x="908405" y="498119"/>
                  </a:lnTo>
                  <a:lnTo>
                    <a:pt x="907783" y="495579"/>
                  </a:lnTo>
                  <a:lnTo>
                    <a:pt x="907542" y="494588"/>
                  </a:lnTo>
                  <a:lnTo>
                    <a:pt x="900950" y="456209"/>
                  </a:lnTo>
                  <a:lnTo>
                    <a:pt x="900861" y="454939"/>
                  </a:lnTo>
                  <a:lnTo>
                    <a:pt x="896480" y="424459"/>
                  </a:lnTo>
                  <a:lnTo>
                    <a:pt x="890104" y="397789"/>
                  </a:lnTo>
                  <a:lnTo>
                    <a:pt x="886764" y="382549"/>
                  </a:lnTo>
                  <a:lnTo>
                    <a:pt x="884148" y="366039"/>
                  </a:lnTo>
                  <a:lnTo>
                    <a:pt x="883856" y="363499"/>
                  </a:lnTo>
                  <a:lnTo>
                    <a:pt x="884313" y="363499"/>
                  </a:lnTo>
                  <a:lnTo>
                    <a:pt x="887323" y="371119"/>
                  </a:lnTo>
                  <a:lnTo>
                    <a:pt x="887526" y="372389"/>
                  </a:lnTo>
                  <a:lnTo>
                    <a:pt x="887615" y="374929"/>
                  </a:lnTo>
                  <a:lnTo>
                    <a:pt x="887488" y="374929"/>
                  </a:lnTo>
                  <a:lnTo>
                    <a:pt x="888720" y="380009"/>
                  </a:lnTo>
                  <a:lnTo>
                    <a:pt x="889342" y="383819"/>
                  </a:lnTo>
                  <a:lnTo>
                    <a:pt x="889520" y="382549"/>
                  </a:lnTo>
                  <a:lnTo>
                    <a:pt x="889800" y="382549"/>
                  </a:lnTo>
                  <a:lnTo>
                    <a:pt x="889711" y="381279"/>
                  </a:lnTo>
                  <a:lnTo>
                    <a:pt x="890270" y="382549"/>
                  </a:lnTo>
                  <a:lnTo>
                    <a:pt x="890587" y="383819"/>
                  </a:lnTo>
                  <a:lnTo>
                    <a:pt x="892924" y="387629"/>
                  </a:lnTo>
                  <a:lnTo>
                    <a:pt x="894041" y="390169"/>
                  </a:lnTo>
                  <a:lnTo>
                    <a:pt x="897051" y="395249"/>
                  </a:lnTo>
                  <a:lnTo>
                    <a:pt x="898702" y="396519"/>
                  </a:lnTo>
                  <a:lnTo>
                    <a:pt x="900747" y="399059"/>
                  </a:lnTo>
                  <a:lnTo>
                    <a:pt x="900315" y="400329"/>
                  </a:lnTo>
                  <a:lnTo>
                    <a:pt x="901890" y="404139"/>
                  </a:lnTo>
                  <a:lnTo>
                    <a:pt x="903592" y="409219"/>
                  </a:lnTo>
                  <a:lnTo>
                    <a:pt x="905052" y="410489"/>
                  </a:lnTo>
                  <a:lnTo>
                    <a:pt x="905878" y="409219"/>
                  </a:lnTo>
                  <a:lnTo>
                    <a:pt x="907148" y="410489"/>
                  </a:lnTo>
                  <a:lnTo>
                    <a:pt x="909878" y="415569"/>
                  </a:lnTo>
                  <a:lnTo>
                    <a:pt x="908951" y="415569"/>
                  </a:lnTo>
                  <a:lnTo>
                    <a:pt x="907999" y="418109"/>
                  </a:lnTo>
                  <a:lnTo>
                    <a:pt x="907021" y="419379"/>
                  </a:lnTo>
                  <a:lnTo>
                    <a:pt x="909688" y="421919"/>
                  </a:lnTo>
                  <a:lnTo>
                    <a:pt x="913815" y="424459"/>
                  </a:lnTo>
                  <a:lnTo>
                    <a:pt x="919099" y="430809"/>
                  </a:lnTo>
                  <a:lnTo>
                    <a:pt x="918641" y="434619"/>
                  </a:lnTo>
                  <a:lnTo>
                    <a:pt x="914565" y="429539"/>
                  </a:lnTo>
                  <a:lnTo>
                    <a:pt x="913053" y="429539"/>
                  </a:lnTo>
                  <a:lnTo>
                    <a:pt x="917409" y="434619"/>
                  </a:lnTo>
                  <a:lnTo>
                    <a:pt x="918679" y="436600"/>
                  </a:lnTo>
                  <a:lnTo>
                    <a:pt x="918832" y="434619"/>
                  </a:lnTo>
                  <a:lnTo>
                    <a:pt x="919035" y="432079"/>
                  </a:lnTo>
                  <a:lnTo>
                    <a:pt x="919822" y="430809"/>
                  </a:lnTo>
                  <a:lnTo>
                    <a:pt x="924356" y="437159"/>
                  </a:lnTo>
                  <a:lnTo>
                    <a:pt x="924915" y="432079"/>
                  </a:lnTo>
                  <a:close/>
                </a:path>
                <a:path w="965834" h="2788284">
                  <a:moveTo>
                    <a:pt x="926236" y="451180"/>
                  </a:moveTo>
                  <a:lnTo>
                    <a:pt x="925474" y="449897"/>
                  </a:lnTo>
                  <a:lnTo>
                    <a:pt x="924788" y="448792"/>
                  </a:lnTo>
                  <a:lnTo>
                    <a:pt x="924267" y="448576"/>
                  </a:lnTo>
                  <a:lnTo>
                    <a:pt x="926236" y="451180"/>
                  </a:lnTo>
                  <a:close/>
                </a:path>
                <a:path w="965834" h="2788284">
                  <a:moveTo>
                    <a:pt x="930414" y="456641"/>
                  </a:moveTo>
                  <a:lnTo>
                    <a:pt x="926249" y="451180"/>
                  </a:lnTo>
                  <a:lnTo>
                    <a:pt x="927442" y="453199"/>
                  </a:lnTo>
                  <a:lnTo>
                    <a:pt x="928878" y="455764"/>
                  </a:lnTo>
                  <a:lnTo>
                    <a:pt x="930414" y="456641"/>
                  </a:lnTo>
                  <a:close/>
                </a:path>
                <a:path w="965834" h="2788284">
                  <a:moveTo>
                    <a:pt x="931938" y="449859"/>
                  </a:moveTo>
                  <a:lnTo>
                    <a:pt x="929424" y="444779"/>
                  </a:lnTo>
                  <a:lnTo>
                    <a:pt x="931570" y="449719"/>
                  </a:lnTo>
                  <a:lnTo>
                    <a:pt x="931938" y="449859"/>
                  </a:lnTo>
                  <a:close/>
                </a:path>
                <a:path w="965834" h="2788284">
                  <a:moveTo>
                    <a:pt x="932738" y="452399"/>
                  </a:moveTo>
                  <a:lnTo>
                    <a:pt x="931570" y="449719"/>
                  </a:lnTo>
                  <a:lnTo>
                    <a:pt x="928497" y="448589"/>
                  </a:lnTo>
                  <a:lnTo>
                    <a:pt x="926274" y="446049"/>
                  </a:lnTo>
                  <a:lnTo>
                    <a:pt x="923582" y="442912"/>
                  </a:lnTo>
                  <a:lnTo>
                    <a:pt x="926541" y="447319"/>
                  </a:lnTo>
                  <a:lnTo>
                    <a:pt x="930478" y="452399"/>
                  </a:lnTo>
                  <a:lnTo>
                    <a:pt x="932738" y="452399"/>
                  </a:lnTo>
                  <a:close/>
                </a:path>
                <a:path w="965834" h="2788284">
                  <a:moveTo>
                    <a:pt x="958723" y="495185"/>
                  </a:moveTo>
                  <a:lnTo>
                    <a:pt x="956703" y="488746"/>
                  </a:lnTo>
                  <a:lnTo>
                    <a:pt x="953490" y="482206"/>
                  </a:lnTo>
                  <a:lnTo>
                    <a:pt x="949198" y="475691"/>
                  </a:lnTo>
                  <a:lnTo>
                    <a:pt x="943927" y="469366"/>
                  </a:lnTo>
                  <a:lnTo>
                    <a:pt x="943394" y="466966"/>
                  </a:lnTo>
                  <a:lnTo>
                    <a:pt x="945375" y="468439"/>
                  </a:lnTo>
                  <a:lnTo>
                    <a:pt x="946238" y="468566"/>
                  </a:lnTo>
                  <a:lnTo>
                    <a:pt x="940879" y="463016"/>
                  </a:lnTo>
                  <a:lnTo>
                    <a:pt x="933805" y="457161"/>
                  </a:lnTo>
                  <a:lnTo>
                    <a:pt x="933462" y="462978"/>
                  </a:lnTo>
                  <a:lnTo>
                    <a:pt x="940244" y="467588"/>
                  </a:lnTo>
                  <a:lnTo>
                    <a:pt x="939914" y="469849"/>
                  </a:lnTo>
                  <a:lnTo>
                    <a:pt x="947572" y="474649"/>
                  </a:lnTo>
                  <a:lnTo>
                    <a:pt x="951217" y="479907"/>
                  </a:lnTo>
                  <a:lnTo>
                    <a:pt x="952296" y="484759"/>
                  </a:lnTo>
                  <a:lnTo>
                    <a:pt x="950607" y="484505"/>
                  </a:lnTo>
                  <a:lnTo>
                    <a:pt x="952563" y="485965"/>
                  </a:lnTo>
                  <a:lnTo>
                    <a:pt x="955001" y="493356"/>
                  </a:lnTo>
                  <a:lnTo>
                    <a:pt x="958723" y="495185"/>
                  </a:lnTo>
                  <a:close/>
                </a:path>
                <a:path w="965834" h="2788284">
                  <a:moveTo>
                    <a:pt x="965695" y="507949"/>
                  </a:moveTo>
                  <a:lnTo>
                    <a:pt x="962050" y="502716"/>
                  </a:lnTo>
                  <a:lnTo>
                    <a:pt x="956602" y="500595"/>
                  </a:lnTo>
                  <a:lnTo>
                    <a:pt x="962507" y="508596"/>
                  </a:lnTo>
                  <a:lnTo>
                    <a:pt x="964438" y="510159"/>
                  </a:lnTo>
                  <a:lnTo>
                    <a:pt x="965695" y="5079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8008988" y="8844362"/>
              <a:ext cx="556260" cy="339090"/>
            </a:xfrm>
            <a:custGeom>
              <a:avLst/>
              <a:gdLst/>
              <a:ahLst/>
              <a:cxnLst/>
              <a:rect l="l" t="t" r="r" b="b"/>
              <a:pathLst>
                <a:path w="556259" h="339090">
                  <a:moveTo>
                    <a:pt x="3695" y="19050"/>
                  </a:moveTo>
                  <a:lnTo>
                    <a:pt x="1854" y="17780"/>
                  </a:lnTo>
                  <a:lnTo>
                    <a:pt x="1270" y="20320"/>
                  </a:lnTo>
                  <a:lnTo>
                    <a:pt x="3276" y="19050"/>
                  </a:lnTo>
                  <a:lnTo>
                    <a:pt x="3695" y="19050"/>
                  </a:lnTo>
                  <a:close/>
                </a:path>
                <a:path w="556259" h="339090">
                  <a:moveTo>
                    <a:pt x="8737" y="22860"/>
                  </a:moveTo>
                  <a:lnTo>
                    <a:pt x="8534" y="20662"/>
                  </a:lnTo>
                  <a:lnTo>
                    <a:pt x="8128" y="21590"/>
                  </a:lnTo>
                  <a:lnTo>
                    <a:pt x="5664" y="21590"/>
                  </a:lnTo>
                  <a:lnTo>
                    <a:pt x="6273" y="24130"/>
                  </a:lnTo>
                  <a:lnTo>
                    <a:pt x="8737" y="22860"/>
                  </a:lnTo>
                  <a:close/>
                </a:path>
                <a:path w="556259" h="339090">
                  <a:moveTo>
                    <a:pt x="9080" y="19405"/>
                  </a:moveTo>
                  <a:lnTo>
                    <a:pt x="8801" y="19265"/>
                  </a:lnTo>
                  <a:lnTo>
                    <a:pt x="8509" y="19405"/>
                  </a:lnTo>
                  <a:lnTo>
                    <a:pt x="8534" y="20662"/>
                  </a:lnTo>
                  <a:lnTo>
                    <a:pt x="9080" y="19405"/>
                  </a:lnTo>
                  <a:close/>
                </a:path>
                <a:path w="556259" h="339090">
                  <a:moveTo>
                    <a:pt x="10287" y="24574"/>
                  </a:moveTo>
                  <a:lnTo>
                    <a:pt x="8915" y="25400"/>
                  </a:lnTo>
                  <a:lnTo>
                    <a:pt x="9753" y="25400"/>
                  </a:lnTo>
                  <a:lnTo>
                    <a:pt x="10287" y="24574"/>
                  </a:lnTo>
                  <a:close/>
                </a:path>
                <a:path w="556259" h="339090">
                  <a:moveTo>
                    <a:pt x="16141" y="30480"/>
                  </a:moveTo>
                  <a:lnTo>
                    <a:pt x="15024" y="31750"/>
                  </a:lnTo>
                  <a:lnTo>
                    <a:pt x="16141" y="30480"/>
                  </a:lnTo>
                  <a:close/>
                </a:path>
                <a:path w="556259" h="339090">
                  <a:moveTo>
                    <a:pt x="21755" y="10160"/>
                  </a:moveTo>
                  <a:lnTo>
                    <a:pt x="20789" y="11430"/>
                  </a:lnTo>
                  <a:lnTo>
                    <a:pt x="21361" y="11430"/>
                  </a:lnTo>
                  <a:lnTo>
                    <a:pt x="21755" y="10160"/>
                  </a:lnTo>
                  <a:close/>
                </a:path>
                <a:path w="556259" h="339090">
                  <a:moveTo>
                    <a:pt x="39751" y="57150"/>
                  </a:moveTo>
                  <a:lnTo>
                    <a:pt x="37312" y="57150"/>
                  </a:lnTo>
                  <a:lnTo>
                    <a:pt x="39179" y="58420"/>
                  </a:lnTo>
                  <a:lnTo>
                    <a:pt x="39751" y="57150"/>
                  </a:lnTo>
                  <a:close/>
                </a:path>
                <a:path w="556259" h="339090">
                  <a:moveTo>
                    <a:pt x="40398" y="55702"/>
                  </a:moveTo>
                  <a:lnTo>
                    <a:pt x="39751" y="57150"/>
                  </a:lnTo>
                  <a:lnTo>
                    <a:pt x="40271" y="57150"/>
                  </a:lnTo>
                  <a:lnTo>
                    <a:pt x="40398" y="55702"/>
                  </a:lnTo>
                  <a:close/>
                </a:path>
                <a:path w="556259" h="339090">
                  <a:moveTo>
                    <a:pt x="58585" y="64541"/>
                  </a:moveTo>
                  <a:lnTo>
                    <a:pt x="58483" y="63500"/>
                  </a:lnTo>
                  <a:lnTo>
                    <a:pt x="58356" y="62230"/>
                  </a:lnTo>
                  <a:lnTo>
                    <a:pt x="56476" y="63500"/>
                  </a:lnTo>
                  <a:lnTo>
                    <a:pt x="57162" y="63842"/>
                  </a:lnTo>
                  <a:lnTo>
                    <a:pt x="57315" y="63500"/>
                  </a:lnTo>
                  <a:lnTo>
                    <a:pt x="57238" y="63881"/>
                  </a:lnTo>
                  <a:lnTo>
                    <a:pt x="58585" y="64541"/>
                  </a:lnTo>
                  <a:close/>
                </a:path>
                <a:path w="556259" h="339090">
                  <a:moveTo>
                    <a:pt x="59321" y="64770"/>
                  </a:moveTo>
                  <a:lnTo>
                    <a:pt x="59055" y="64770"/>
                  </a:lnTo>
                  <a:lnTo>
                    <a:pt x="58585" y="64541"/>
                  </a:lnTo>
                  <a:lnTo>
                    <a:pt x="58737" y="66040"/>
                  </a:lnTo>
                  <a:lnTo>
                    <a:pt x="59321" y="64770"/>
                  </a:lnTo>
                  <a:close/>
                </a:path>
                <a:path w="556259" h="339090">
                  <a:moveTo>
                    <a:pt x="76009" y="83820"/>
                  </a:moveTo>
                  <a:lnTo>
                    <a:pt x="75298" y="83820"/>
                  </a:lnTo>
                  <a:lnTo>
                    <a:pt x="74028" y="82689"/>
                  </a:lnTo>
                  <a:lnTo>
                    <a:pt x="73914" y="84124"/>
                  </a:lnTo>
                  <a:lnTo>
                    <a:pt x="73520" y="87630"/>
                  </a:lnTo>
                  <a:lnTo>
                    <a:pt x="76009" y="83820"/>
                  </a:lnTo>
                  <a:close/>
                </a:path>
                <a:path w="556259" h="339090">
                  <a:moveTo>
                    <a:pt x="76898" y="83820"/>
                  </a:moveTo>
                  <a:lnTo>
                    <a:pt x="76720" y="82727"/>
                  </a:lnTo>
                  <a:lnTo>
                    <a:pt x="76009" y="83820"/>
                  </a:lnTo>
                  <a:lnTo>
                    <a:pt x="76898" y="83820"/>
                  </a:lnTo>
                  <a:close/>
                </a:path>
                <a:path w="556259" h="339090">
                  <a:moveTo>
                    <a:pt x="99301" y="73571"/>
                  </a:moveTo>
                  <a:close/>
                </a:path>
                <a:path w="556259" h="339090">
                  <a:moveTo>
                    <a:pt x="99860" y="107950"/>
                  </a:moveTo>
                  <a:lnTo>
                    <a:pt x="99212" y="109220"/>
                  </a:lnTo>
                  <a:lnTo>
                    <a:pt x="98425" y="109220"/>
                  </a:lnTo>
                  <a:lnTo>
                    <a:pt x="99085" y="111760"/>
                  </a:lnTo>
                  <a:lnTo>
                    <a:pt x="99860" y="107950"/>
                  </a:lnTo>
                  <a:close/>
                </a:path>
                <a:path w="556259" h="339090">
                  <a:moveTo>
                    <a:pt x="117703" y="96520"/>
                  </a:moveTo>
                  <a:lnTo>
                    <a:pt x="117576" y="95250"/>
                  </a:lnTo>
                  <a:lnTo>
                    <a:pt x="117462" y="95453"/>
                  </a:lnTo>
                  <a:lnTo>
                    <a:pt x="117703" y="96520"/>
                  </a:lnTo>
                  <a:close/>
                </a:path>
                <a:path w="556259" h="339090">
                  <a:moveTo>
                    <a:pt x="140868" y="146786"/>
                  </a:moveTo>
                  <a:lnTo>
                    <a:pt x="140093" y="146989"/>
                  </a:lnTo>
                  <a:lnTo>
                    <a:pt x="140360" y="147358"/>
                  </a:lnTo>
                  <a:lnTo>
                    <a:pt x="140868" y="146786"/>
                  </a:lnTo>
                  <a:close/>
                </a:path>
                <a:path w="556259" h="339090">
                  <a:moveTo>
                    <a:pt x="145580" y="150152"/>
                  </a:moveTo>
                  <a:lnTo>
                    <a:pt x="144868" y="149987"/>
                  </a:lnTo>
                  <a:lnTo>
                    <a:pt x="145008" y="150215"/>
                  </a:lnTo>
                  <a:lnTo>
                    <a:pt x="145224" y="150304"/>
                  </a:lnTo>
                  <a:lnTo>
                    <a:pt x="145580" y="150152"/>
                  </a:lnTo>
                  <a:close/>
                </a:path>
                <a:path w="556259" h="339090">
                  <a:moveTo>
                    <a:pt x="170522" y="136486"/>
                  </a:moveTo>
                  <a:lnTo>
                    <a:pt x="168440" y="135864"/>
                  </a:lnTo>
                  <a:lnTo>
                    <a:pt x="168986" y="136626"/>
                  </a:lnTo>
                  <a:lnTo>
                    <a:pt x="170522" y="136486"/>
                  </a:lnTo>
                  <a:close/>
                </a:path>
                <a:path w="556259" h="339090">
                  <a:moveTo>
                    <a:pt x="171653" y="170700"/>
                  </a:moveTo>
                  <a:lnTo>
                    <a:pt x="169748" y="171450"/>
                  </a:lnTo>
                  <a:lnTo>
                    <a:pt x="170929" y="172085"/>
                  </a:lnTo>
                  <a:lnTo>
                    <a:pt x="171653" y="170700"/>
                  </a:lnTo>
                  <a:close/>
                </a:path>
                <a:path w="556259" h="339090">
                  <a:moveTo>
                    <a:pt x="172110" y="172720"/>
                  </a:moveTo>
                  <a:lnTo>
                    <a:pt x="170929" y="172085"/>
                  </a:lnTo>
                  <a:lnTo>
                    <a:pt x="169938" y="173990"/>
                  </a:lnTo>
                  <a:lnTo>
                    <a:pt x="172110" y="172720"/>
                  </a:lnTo>
                  <a:close/>
                </a:path>
                <a:path w="556259" h="339090">
                  <a:moveTo>
                    <a:pt x="231521" y="194310"/>
                  </a:moveTo>
                  <a:lnTo>
                    <a:pt x="230416" y="193040"/>
                  </a:lnTo>
                  <a:lnTo>
                    <a:pt x="228206" y="190500"/>
                  </a:lnTo>
                  <a:lnTo>
                    <a:pt x="219087" y="190500"/>
                  </a:lnTo>
                  <a:lnTo>
                    <a:pt x="218313" y="185420"/>
                  </a:lnTo>
                  <a:lnTo>
                    <a:pt x="219710" y="185420"/>
                  </a:lnTo>
                  <a:lnTo>
                    <a:pt x="218668" y="184150"/>
                  </a:lnTo>
                  <a:lnTo>
                    <a:pt x="216382" y="185420"/>
                  </a:lnTo>
                  <a:lnTo>
                    <a:pt x="216598" y="184150"/>
                  </a:lnTo>
                  <a:lnTo>
                    <a:pt x="217093" y="182880"/>
                  </a:lnTo>
                  <a:lnTo>
                    <a:pt x="213868" y="182880"/>
                  </a:lnTo>
                  <a:lnTo>
                    <a:pt x="213563" y="181610"/>
                  </a:lnTo>
                  <a:lnTo>
                    <a:pt x="215607" y="180340"/>
                  </a:lnTo>
                  <a:lnTo>
                    <a:pt x="215036" y="179070"/>
                  </a:lnTo>
                  <a:lnTo>
                    <a:pt x="213296" y="175260"/>
                  </a:lnTo>
                  <a:lnTo>
                    <a:pt x="206819" y="179070"/>
                  </a:lnTo>
                  <a:lnTo>
                    <a:pt x="202907" y="176530"/>
                  </a:lnTo>
                  <a:lnTo>
                    <a:pt x="206159" y="172720"/>
                  </a:lnTo>
                  <a:lnTo>
                    <a:pt x="204724" y="170180"/>
                  </a:lnTo>
                  <a:lnTo>
                    <a:pt x="203301" y="167640"/>
                  </a:lnTo>
                  <a:lnTo>
                    <a:pt x="203809" y="166370"/>
                  </a:lnTo>
                  <a:lnTo>
                    <a:pt x="199821" y="162560"/>
                  </a:lnTo>
                  <a:lnTo>
                    <a:pt x="193675" y="162560"/>
                  </a:lnTo>
                  <a:lnTo>
                    <a:pt x="188341" y="160020"/>
                  </a:lnTo>
                  <a:lnTo>
                    <a:pt x="188544" y="158750"/>
                  </a:lnTo>
                  <a:lnTo>
                    <a:pt x="189344" y="153670"/>
                  </a:lnTo>
                  <a:lnTo>
                    <a:pt x="181292" y="151130"/>
                  </a:lnTo>
                  <a:lnTo>
                    <a:pt x="180454" y="148590"/>
                  </a:lnTo>
                  <a:lnTo>
                    <a:pt x="180035" y="147320"/>
                  </a:lnTo>
                  <a:lnTo>
                    <a:pt x="179209" y="144780"/>
                  </a:lnTo>
                  <a:lnTo>
                    <a:pt x="179235" y="146050"/>
                  </a:lnTo>
                  <a:lnTo>
                    <a:pt x="176580" y="147320"/>
                  </a:lnTo>
                  <a:lnTo>
                    <a:pt x="175526" y="147320"/>
                  </a:lnTo>
                  <a:lnTo>
                    <a:pt x="175247" y="146050"/>
                  </a:lnTo>
                  <a:lnTo>
                    <a:pt x="170662" y="147320"/>
                  </a:lnTo>
                  <a:lnTo>
                    <a:pt x="171704" y="146050"/>
                  </a:lnTo>
                  <a:lnTo>
                    <a:pt x="172745" y="144780"/>
                  </a:lnTo>
                  <a:lnTo>
                    <a:pt x="173774" y="143510"/>
                  </a:lnTo>
                  <a:lnTo>
                    <a:pt x="174066" y="144780"/>
                  </a:lnTo>
                  <a:lnTo>
                    <a:pt x="174790" y="143510"/>
                  </a:lnTo>
                  <a:lnTo>
                    <a:pt x="175526" y="142240"/>
                  </a:lnTo>
                  <a:lnTo>
                    <a:pt x="176263" y="140970"/>
                  </a:lnTo>
                  <a:lnTo>
                    <a:pt x="173545" y="139700"/>
                  </a:lnTo>
                  <a:lnTo>
                    <a:pt x="172097" y="138430"/>
                  </a:lnTo>
                  <a:lnTo>
                    <a:pt x="167944" y="142240"/>
                  </a:lnTo>
                  <a:lnTo>
                    <a:pt x="166738" y="137160"/>
                  </a:lnTo>
                  <a:lnTo>
                    <a:pt x="165379" y="135890"/>
                  </a:lnTo>
                  <a:lnTo>
                    <a:pt x="162674" y="133350"/>
                  </a:lnTo>
                  <a:lnTo>
                    <a:pt x="160756" y="132080"/>
                  </a:lnTo>
                  <a:lnTo>
                    <a:pt x="158838" y="130810"/>
                  </a:lnTo>
                  <a:lnTo>
                    <a:pt x="158318" y="127000"/>
                  </a:lnTo>
                  <a:lnTo>
                    <a:pt x="156375" y="127000"/>
                  </a:lnTo>
                  <a:lnTo>
                    <a:pt x="155194" y="125730"/>
                  </a:lnTo>
                  <a:lnTo>
                    <a:pt x="153263" y="127000"/>
                  </a:lnTo>
                  <a:lnTo>
                    <a:pt x="155409" y="124460"/>
                  </a:lnTo>
                  <a:lnTo>
                    <a:pt x="152996" y="120650"/>
                  </a:lnTo>
                  <a:lnTo>
                    <a:pt x="152196" y="119380"/>
                  </a:lnTo>
                  <a:lnTo>
                    <a:pt x="148412" y="116840"/>
                  </a:lnTo>
                  <a:lnTo>
                    <a:pt x="150571" y="115570"/>
                  </a:lnTo>
                  <a:lnTo>
                    <a:pt x="148844" y="114300"/>
                  </a:lnTo>
                  <a:lnTo>
                    <a:pt x="142214" y="120650"/>
                  </a:lnTo>
                  <a:lnTo>
                    <a:pt x="140373" y="119380"/>
                  </a:lnTo>
                  <a:lnTo>
                    <a:pt x="142976" y="115570"/>
                  </a:lnTo>
                  <a:lnTo>
                    <a:pt x="139674" y="111760"/>
                  </a:lnTo>
                  <a:lnTo>
                    <a:pt x="139128" y="106680"/>
                  </a:lnTo>
                  <a:lnTo>
                    <a:pt x="133096" y="106680"/>
                  </a:lnTo>
                  <a:lnTo>
                    <a:pt x="134607" y="105410"/>
                  </a:lnTo>
                  <a:lnTo>
                    <a:pt x="135255" y="105410"/>
                  </a:lnTo>
                  <a:lnTo>
                    <a:pt x="133807" y="104140"/>
                  </a:lnTo>
                  <a:lnTo>
                    <a:pt x="133337" y="102870"/>
                  </a:lnTo>
                  <a:lnTo>
                    <a:pt x="131457" y="97790"/>
                  </a:lnTo>
                  <a:lnTo>
                    <a:pt x="127736" y="102870"/>
                  </a:lnTo>
                  <a:lnTo>
                    <a:pt x="130479" y="99060"/>
                  </a:lnTo>
                  <a:lnTo>
                    <a:pt x="121691" y="99060"/>
                  </a:lnTo>
                  <a:lnTo>
                    <a:pt x="124015" y="96520"/>
                  </a:lnTo>
                  <a:lnTo>
                    <a:pt x="119913" y="99060"/>
                  </a:lnTo>
                  <a:lnTo>
                    <a:pt x="119138" y="99060"/>
                  </a:lnTo>
                  <a:lnTo>
                    <a:pt x="116357" y="97790"/>
                  </a:lnTo>
                  <a:lnTo>
                    <a:pt x="116128" y="97790"/>
                  </a:lnTo>
                  <a:lnTo>
                    <a:pt x="117462" y="95453"/>
                  </a:lnTo>
                  <a:lnTo>
                    <a:pt x="117132" y="93980"/>
                  </a:lnTo>
                  <a:lnTo>
                    <a:pt x="114477" y="97790"/>
                  </a:lnTo>
                  <a:lnTo>
                    <a:pt x="113588" y="95250"/>
                  </a:lnTo>
                  <a:lnTo>
                    <a:pt x="115646" y="93980"/>
                  </a:lnTo>
                  <a:lnTo>
                    <a:pt x="114122" y="92710"/>
                  </a:lnTo>
                  <a:lnTo>
                    <a:pt x="113550" y="93980"/>
                  </a:lnTo>
                  <a:lnTo>
                    <a:pt x="109220" y="93980"/>
                  </a:lnTo>
                  <a:lnTo>
                    <a:pt x="108432" y="90170"/>
                  </a:lnTo>
                  <a:lnTo>
                    <a:pt x="110045" y="88900"/>
                  </a:lnTo>
                  <a:lnTo>
                    <a:pt x="108686" y="88900"/>
                  </a:lnTo>
                  <a:lnTo>
                    <a:pt x="106248" y="90170"/>
                  </a:lnTo>
                  <a:lnTo>
                    <a:pt x="105803" y="88900"/>
                  </a:lnTo>
                  <a:lnTo>
                    <a:pt x="106362" y="87630"/>
                  </a:lnTo>
                  <a:lnTo>
                    <a:pt x="107556" y="87630"/>
                  </a:lnTo>
                  <a:lnTo>
                    <a:pt x="107086" y="86360"/>
                  </a:lnTo>
                  <a:lnTo>
                    <a:pt x="106616" y="85090"/>
                  </a:lnTo>
                  <a:lnTo>
                    <a:pt x="106260" y="84124"/>
                  </a:lnTo>
                  <a:lnTo>
                    <a:pt x="106159" y="84251"/>
                  </a:lnTo>
                  <a:lnTo>
                    <a:pt x="106146" y="83820"/>
                  </a:lnTo>
                  <a:lnTo>
                    <a:pt x="106260" y="84124"/>
                  </a:lnTo>
                  <a:lnTo>
                    <a:pt x="106476" y="83820"/>
                  </a:lnTo>
                  <a:lnTo>
                    <a:pt x="107429" y="82550"/>
                  </a:lnTo>
                  <a:lnTo>
                    <a:pt x="106692" y="81280"/>
                  </a:lnTo>
                  <a:lnTo>
                    <a:pt x="105956" y="80010"/>
                  </a:lnTo>
                  <a:lnTo>
                    <a:pt x="110007" y="78740"/>
                  </a:lnTo>
                  <a:lnTo>
                    <a:pt x="107124" y="78740"/>
                  </a:lnTo>
                  <a:lnTo>
                    <a:pt x="105841" y="79044"/>
                  </a:lnTo>
                  <a:lnTo>
                    <a:pt x="105841" y="85090"/>
                  </a:lnTo>
                  <a:lnTo>
                    <a:pt x="105537" y="85090"/>
                  </a:lnTo>
                  <a:lnTo>
                    <a:pt x="105702" y="84874"/>
                  </a:lnTo>
                  <a:lnTo>
                    <a:pt x="105841" y="85090"/>
                  </a:lnTo>
                  <a:lnTo>
                    <a:pt x="105841" y="79044"/>
                  </a:lnTo>
                  <a:lnTo>
                    <a:pt x="105283" y="79171"/>
                  </a:lnTo>
                  <a:lnTo>
                    <a:pt x="105283" y="84251"/>
                  </a:lnTo>
                  <a:lnTo>
                    <a:pt x="101003" y="86360"/>
                  </a:lnTo>
                  <a:lnTo>
                    <a:pt x="101092" y="82550"/>
                  </a:lnTo>
                  <a:lnTo>
                    <a:pt x="101727" y="81280"/>
                  </a:lnTo>
                  <a:lnTo>
                    <a:pt x="101981" y="81280"/>
                  </a:lnTo>
                  <a:lnTo>
                    <a:pt x="104165" y="82550"/>
                  </a:lnTo>
                  <a:lnTo>
                    <a:pt x="105283" y="84251"/>
                  </a:lnTo>
                  <a:lnTo>
                    <a:pt x="105283" y="79171"/>
                  </a:lnTo>
                  <a:lnTo>
                    <a:pt x="101549" y="80010"/>
                  </a:lnTo>
                  <a:lnTo>
                    <a:pt x="101117" y="78740"/>
                  </a:lnTo>
                  <a:lnTo>
                    <a:pt x="100698" y="77470"/>
                  </a:lnTo>
                  <a:lnTo>
                    <a:pt x="100888" y="77470"/>
                  </a:lnTo>
                  <a:lnTo>
                    <a:pt x="101117" y="76200"/>
                  </a:lnTo>
                  <a:lnTo>
                    <a:pt x="100101" y="76200"/>
                  </a:lnTo>
                  <a:lnTo>
                    <a:pt x="99847" y="74930"/>
                  </a:lnTo>
                  <a:lnTo>
                    <a:pt x="99720" y="74930"/>
                  </a:lnTo>
                  <a:lnTo>
                    <a:pt x="99212" y="73660"/>
                  </a:lnTo>
                  <a:lnTo>
                    <a:pt x="97777" y="73660"/>
                  </a:lnTo>
                  <a:lnTo>
                    <a:pt x="98221" y="72390"/>
                  </a:lnTo>
                  <a:lnTo>
                    <a:pt x="99504" y="72390"/>
                  </a:lnTo>
                  <a:lnTo>
                    <a:pt x="99301" y="73571"/>
                  </a:lnTo>
                  <a:lnTo>
                    <a:pt x="100571" y="72390"/>
                  </a:lnTo>
                  <a:lnTo>
                    <a:pt x="97993" y="71120"/>
                  </a:lnTo>
                  <a:lnTo>
                    <a:pt x="97167" y="69850"/>
                  </a:lnTo>
                  <a:lnTo>
                    <a:pt x="95173" y="72390"/>
                  </a:lnTo>
                  <a:lnTo>
                    <a:pt x="94322" y="71120"/>
                  </a:lnTo>
                  <a:lnTo>
                    <a:pt x="93726" y="73660"/>
                  </a:lnTo>
                  <a:lnTo>
                    <a:pt x="94145" y="73660"/>
                  </a:lnTo>
                  <a:lnTo>
                    <a:pt x="94348" y="74066"/>
                  </a:lnTo>
                  <a:lnTo>
                    <a:pt x="94322" y="74320"/>
                  </a:lnTo>
                  <a:lnTo>
                    <a:pt x="94322" y="74561"/>
                  </a:lnTo>
                  <a:lnTo>
                    <a:pt x="94551" y="74434"/>
                  </a:lnTo>
                  <a:lnTo>
                    <a:pt x="94818" y="74930"/>
                  </a:lnTo>
                  <a:lnTo>
                    <a:pt x="95173" y="74930"/>
                  </a:lnTo>
                  <a:lnTo>
                    <a:pt x="97536" y="76200"/>
                  </a:lnTo>
                  <a:lnTo>
                    <a:pt x="95783" y="77470"/>
                  </a:lnTo>
                  <a:lnTo>
                    <a:pt x="94157" y="77470"/>
                  </a:lnTo>
                  <a:lnTo>
                    <a:pt x="94322" y="74930"/>
                  </a:lnTo>
                  <a:lnTo>
                    <a:pt x="92532" y="76200"/>
                  </a:lnTo>
                  <a:lnTo>
                    <a:pt x="92290" y="76365"/>
                  </a:lnTo>
                  <a:lnTo>
                    <a:pt x="92290" y="93980"/>
                  </a:lnTo>
                  <a:lnTo>
                    <a:pt x="92240" y="95250"/>
                  </a:lnTo>
                  <a:lnTo>
                    <a:pt x="91871" y="95250"/>
                  </a:lnTo>
                  <a:lnTo>
                    <a:pt x="91300" y="93980"/>
                  </a:lnTo>
                  <a:lnTo>
                    <a:pt x="90678" y="93980"/>
                  </a:lnTo>
                  <a:lnTo>
                    <a:pt x="91274" y="92710"/>
                  </a:lnTo>
                  <a:lnTo>
                    <a:pt x="91808" y="92710"/>
                  </a:lnTo>
                  <a:lnTo>
                    <a:pt x="92290" y="93980"/>
                  </a:lnTo>
                  <a:lnTo>
                    <a:pt x="92290" y="76365"/>
                  </a:lnTo>
                  <a:lnTo>
                    <a:pt x="90652" y="77470"/>
                  </a:lnTo>
                  <a:lnTo>
                    <a:pt x="89725" y="77470"/>
                  </a:lnTo>
                  <a:lnTo>
                    <a:pt x="90271" y="76200"/>
                  </a:lnTo>
                  <a:lnTo>
                    <a:pt x="91389" y="73660"/>
                  </a:lnTo>
                  <a:lnTo>
                    <a:pt x="90563" y="69850"/>
                  </a:lnTo>
                  <a:lnTo>
                    <a:pt x="92024" y="67310"/>
                  </a:lnTo>
                  <a:lnTo>
                    <a:pt x="88112" y="66040"/>
                  </a:lnTo>
                  <a:lnTo>
                    <a:pt x="84797" y="62230"/>
                  </a:lnTo>
                  <a:lnTo>
                    <a:pt x="79184" y="64770"/>
                  </a:lnTo>
                  <a:lnTo>
                    <a:pt x="77914" y="64770"/>
                  </a:lnTo>
                  <a:lnTo>
                    <a:pt x="79400" y="62230"/>
                  </a:lnTo>
                  <a:lnTo>
                    <a:pt x="81851" y="62230"/>
                  </a:lnTo>
                  <a:lnTo>
                    <a:pt x="79286" y="60960"/>
                  </a:lnTo>
                  <a:lnTo>
                    <a:pt x="76835" y="58420"/>
                  </a:lnTo>
                  <a:lnTo>
                    <a:pt x="73748" y="60960"/>
                  </a:lnTo>
                  <a:lnTo>
                    <a:pt x="73266" y="58420"/>
                  </a:lnTo>
                  <a:lnTo>
                    <a:pt x="73025" y="57150"/>
                  </a:lnTo>
                  <a:lnTo>
                    <a:pt x="77355" y="58420"/>
                  </a:lnTo>
                  <a:lnTo>
                    <a:pt x="74218" y="57150"/>
                  </a:lnTo>
                  <a:lnTo>
                    <a:pt x="75412" y="55880"/>
                  </a:lnTo>
                  <a:lnTo>
                    <a:pt x="73507" y="53340"/>
                  </a:lnTo>
                  <a:lnTo>
                    <a:pt x="72567" y="52070"/>
                  </a:lnTo>
                  <a:lnTo>
                    <a:pt x="67221" y="50800"/>
                  </a:lnTo>
                  <a:lnTo>
                    <a:pt x="62014" y="49530"/>
                  </a:lnTo>
                  <a:lnTo>
                    <a:pt x="61391" y="48260"/>
                  </a:lnTo>
                  <a:lnTo>
                    <a:pt x="60147" y="45720"/>
                  </a:lnTo>
                  <a:lnTo>
                    <a:pt x="59537" y="44450"/>
                  </a:lnTo>
                  <a:lnTo>
                    <a:pt x="59601" y="45720"/>
                  </a:lnTo>
                  <a:lnTo>
                    <a:pt x="59270" y="45720"/>
                  </a:lnTo>
                  <a:lnTo>
                    <a:pt x="57086" y="43180"/>
                  </a:lnTo>
                  <a:lnTo>
                    <a:pt x="55270" y="41059"/>
                  </a:lnTo>
                  <a:lnTo>
                    <a:pt x="55270" y="63703"/>
                  </a:lnTo>
                  <a:lnTo>
                    <a:pt x="54229" y="65151"/>
                  </a:lnTo>
                  <a:lnTo>
                    <a:pt x="52717" y="64427"/>
                  </a:lnTo>
                  <a:lnTo>
                    <a:pt x="55270" y="63703"/>
                  </a:lnTo>
                  <a:lnTo>
                    <a:pt x="55270" y="41059"/>
                  </a:lnTo>
                  <a:lnTo>
                    <a:pt x="54914" y="40640"/>
                  </a:lnTo>
                  <a:lnTo>
                    <a:pt x="49263" y="36830"/>
                  </a:lnTo>
                  <a:lnTo>
                    <a:pt x="47929" y="35560"/>
                  </a:lnTo>
                  <a:lnTo>
                    <a:pt x="43903" y="31750"/>
                  </a:lnTo>
                  <a:lnTo>
                    <a:pt x="40411" y="25400"/>
                  </a:lnTo>
                  <a:lnTo>
                    <a:pt x="39319" y="22860"/>
                  </a:lnTo>
                  <a:lnTo>
                    <a:pt x="37388" y="24130"/>
                  </a:lnTo>
                  <a:lnTo>
                    <a:pt x="34912" y="25400"/>
                  </a:lnTo>
                  <a:lnTo>
                    <a:pt x="35521" y="24130"/>
                  </a:lnTo>
                  <a:lnTo>
                    <a:pt x="36728" y="21590"/>
                  </a:lnTo>
                  <a:lnTo>
                    <a:pt x="32207" y="22860"/>
                  </a:lnTo>
                  <a:lnTo>
                    <a:pt x="27533" y="22860"/>
                  </a:lnTo>
                  <a:lnTo>
                    <a:pt x="31508" y="15240"/>
                  </a:lnTo>
                  <a:lnTo>
                    <a:pt x="32829" y="12700"/>
                  </a:lnTo>
                  <a:lnTo>
                    <a:pt x="25755" y="12700"/>
                  </a:lnTo>
                  <a:lnTo>
                    <a:pt x="24714" y="15240"/>
                  </a:lnTo>
                  <a:lnTo>
                    <a:pt x="23736" y="13970"/>
                  </a:lnTo>
                  <a:lnTo>
                    <a:pt x="19812" y="12700"/>
                  </a:lnTo>
                  <a:lnTo>
                    <a:pt x="20789" y="11430"/>
                  </a:lnTo>
                  <a:lnTo>
                    <a:pt x="19786" y="11430"/>
                  </a:lnTo>
                  <a:lnTo>
                    <a:pt x="20066" y="10160"/>
                  </a:lnTo>
                  <a:lnTo>
                    <a:pt x="21183" y="8890"/>
                  </a:lnTo>
                  <a:lnTo>
                    <a:pt x="16090" y="8890"/>
                  </a:lnTo>
                  <a:lnTo>
                    <a:pt x="14516" y="5080"/>
                  </a:lnTo>
                  <a:lnTo>
                    <a:pt x="21082" y="3810"/>
                  </a:lnTo>
                  <a:lnTo>
                    <a:pt x="17780" y="0"/>
                  </a:lnTo>
                  <a:lnTo>
                    <a:pt x="16040" y="0"/>
                  </a:lnTo>
                  <a:lnTo>
                    <a:pt x="10680" y="1270"/>
                  </a:lnTo>
                  <a:lnTo>
                    <a:pt x="10388" y="2540"/>
                  </a:lnTo>
                  <a:lnTo>
                    <a:pt x="10858" y="2540"/>
                  </a:lnTo>
                  <a:lnTo>
                    <a:pt x="11023" y="3810"/>
                  </a:lnTo>
                  <a:lnTo>
                    <a:pt x="9893" y="5080"/>
                  </a:lnTo>
                  <a:lnTo>
                    <a:pt x="8089" y="5080"/>
                  </a:lnTo>
                  <a:lnTo>
                    <a:pt x="4445" y="8890"/>
                  </a:lnTo>
                  <a:lnTo>
                    <a:pt x="0" y="11430"/>
                  </a:lnTo>
                  <a:lnTo>
                    <a:pt x="546" y="16510"/>
                  </a:lnTo>
                  <a:lnTo>
                    <a:pt x="4699" y="16510"/>
                  </a:lnTo>
                  <a:lnTo>
                    <a:pt x="3695" y="19050"/>
                  </a:lnTo>
                  <a:lnTo>
                    <a:pt x="4203" y="19050"/>
                  </a:lnTo>
                  <a:lnTo>
                    <a:pt x="3873" y="20320"/>
                  </a:lnTo>
                  <a:lnTo>
                    <a:pt x="3949" y="21590"/>
                  </a:lnTo>
                  <a:lnTo>
                    <a:pt x="8420" y="19443"/>
                  </a:lnTo>
                  <a:lnTo>
                    <a:pt x="8382" y="19050"/>
                  </a:lnTo>
                  <a:lnTo>
                    <a:pt x="8801" y="19265"/>
                  </a:lnTo>
                  <a:lnTo>
                    <a:pt x="9232" y="19050"/>
                  </a:lnTo>
                  <a:lnTo>
                    <a:pt x="9169" y="19443"/>
                  </a:lnTo>
                  <a:lnTo>
                    <a:pt x="10934" y="20320"/>
                  </a:lnTo>
                  <a:lnTo>
                    <a:pt x="10363" y="22860"/>
                  </a:lnTo>
                  <a:lnTo>
                    <a:pt x="8813" y="24130"/>
                  </a:lnTo>
                  <a:lnTo>
                    <a:pt x="11277" y="22860"/>
                  </a:lnTo>
                  <a:lnTo>
                    <a:pt x="10566" y="24130"/>
                  </a:lnTo>
                  <a:lnTo>
                    <a:pt x="10287" y="24574"/>
                  </a:lnTo>
                  <a:lnTo>
                    <a:pt x="10998" y="24130"/>
                  </a:lnTo>
                  <a:lnTo>
                    <a:pt x="12065" y="26670"/>
                  </a:lnTo>
                  <a:lnTo>
                    <a:pt x="14414" y="25400"/>
                  </a:lnTo>
                  <a:lnTo>
                    <a:pt x="13512" y="27940"/>
                  </a:lnTo>
                  <a:lnTo>
                    <a:pt x="18376" y="27940"/>
                  </a:lnTo>
                  <a:lnTo>
                    <a:pt x="16141" y="30480"/>
                  </a:lnTo>
                  <a:lnTo>
                    <a:pt x="20447" y="30480"/>
                  </a:lnTo>
                  <a:lnTo>
                    <a:pt x="14846" y="34290"/>
                  </a:lnTo>
                  <a:lnTo>
                    <a:pt x="23736" y="34290"/>
                  </a:lnTo>
                  <a:lnTo>
                    <a:pt x="19113" y="38100"/>
                  </a:lnTo>
                  <a:lnTo>
                    <a:pt x="23876" y="35560"/>
                  </a:lnTo>
                  <a:lnTo>
                    <a:pt x="25260" y="40640"/>
                  </a:lnTo>
                  <a:lnTo>
                    <a:pt x="29451" y="40640"/>
                  </a:lnTo>
                  <a:lnTo>
                    <a:pt x="28232" y="41910"/>
                  </a:lnTo>
                  <a:lnTo>
                    <a:pt x="29184" y="43180"/>
                  </a:lnTo>
                  <a:lnTo>
                    <a:pt x="28511" y="44450"/>
                  </a:lnTo>
                  <a:lnTo>
                    <a:pt x="28651" y="45720"/>
                  </a:lnTo>
                  <a:lnTo>
                    <a:pt x="31699" y="43180"/>
                  </a:lnTo>
                  <a:lnTo>
                    <a:pt x="34340" y="44450"/>
                  </a:lnTo>
                  <a:lnTo>
                    <a:pt x="37172" y="43180"/>
                  </a:lnTo>
                  <a:lnTo>
                    <a:pt x="35953" y="46990"/>
                  </a:lnTo>
                  <a:lnTo>
                    <a:pt x="32854" y="45720"/>
                  </a:lnTo>
                  <a:lnTo>
                    <a:pt x="30670" y="49530"/>
                  </a:lnTo>
                  <a:lnTo>
                    <a:pt x="32931" y="46990"/>
                  </a:lnTo>
                  <a:lnTo>
                    <a:pt x="35687" y="49530"/>
                  </a:lnTo>
                  <a:lnTo>
                    <a:pt x="37109" y="46990"/>
                  </a:lnTo>
                  <a:lnTo>
                    <a:pt x="36576" y="49530"/>
                  </a:lnTo>
                  <a:lnTo>
                    <a:pt x="37299" y="48260"/>
                  </a:lnTo>
                  <a:lnTo>
                    <a:pt x="35521" y="52070"/>
                  </a:lnTo>
                  <a:lnTo>
                    <a:pt x="39331" y="48260"/>
                  </a:lnTo>
                  <a:lnTo>
                    <a:pt x="37236" y="52070"/>
                  </a:lnTo>
                  <a:lnTo>
                    <a:pt x="40436" y="50800"/>
                  </a:lnTo>
                  <a:lnTo>
                    <a:pt x="40373" y="54610"/>
                  </a:lnTo>
                  <a:lnTo>
                    <a:pt x="40398" y="55702"/>
                  </a:lnTo>
                  <a:lnTo>
                    <a:pt x="40881" y="54610"/>
                  </a:lnTo>
                  <a:lnTo>
                    <a:pt x="42849" y="53340"/>
                  </a:lnTo>
                  <a:lnTo>
                    <a:pt x="45923" y="54610"/>
                  </a:lnTo>
                  <a:lnTo>
                    <a:pt x="41910" y="57150"/>
                  </a:lnTo>
                  <a:lnTo>
                    <a:pt x="41300" y="58420"/>
                  </a:lnTo>
                  <a:lnTo>
                    <a:pt x="43446" y="59690"/>
                  </a:lnTo>
                  <a:lnTo>
                    <a:pt x="47053" y="58420"/>
                  </a:lnTo>
                  <a:lnTo>
                    <a:pt x="48018" y="58420"/>
                  </a:lnTo>
                  <a:lnTo>
                    <a:pt x="47650" y="59690"/>
                  </a:lnTo>
                  <a:lnTo>
                    <a:pt x="50558" y="59690"/>
                  </a:lnTo>
                  <a:lnTo>
                    <a:pt x="51485" y="64770"/>
                  </a:lnTo>
                  <a:lnTo>
                    <a:pt x="52451" y="64503"/>
                  </a:lnTo>
                  <a:lnTo>
                    <a:pt x="54229" y="65938"/>
                  </a:lnTo>
                  <a:lnTo>
                    <a:pt x="54533" y="65049"/>
                  </a:lnTo>
                  <a:lnTo>
                    <a:pt x="55003" y="64198"/>
                  </a:lnTo>
                  <a:lnTo>
                    <a:pt x="55308" y="63690"/>
                  </a:lnTo>
                  <a:lnTo>
                    <a:pt x="55956" y="63500"/>
                  </a:lnTo>
                  <a:lnTo>
                    <a:pt x="55524" y="63500"/>
                  </a:lnTo>
                  <a:lnTo>
                    <a:pt x="56603" y="62230"/>
                  </a:lnTo>
                  <a:lnTo>
                    <a:pt x="57937" y="60960"/>
                  </a:lnTo>
                  <a:lnTo>
                    <a:pt x="58978" y="59690"/>
                  </a:lnTo>
                  <a:lnTo>
                    <a:pt x="59893" y="60960"/>
                  </a:lnTo>
                  <a:lnTo>
                    <a:pt x="62293" y="59690"/>
                  </a:lnTo>
                  <a:lnTo>
                    <a:pt x="60845" y="60960"/>
                  </a:lnTo>
                  <a:lnTo>
                    <a:pt x="60375" y="60960"/>
                  </a:lnTo>
                  <a:lnTo>
                    <a:pt x="59601" y="62230"/>
                  </a:lnTo>
                  <a:lnTo>
                    <a:pt x="60490" y="62230"/>
                  </a:lnTo>
                  <a:lnTo>
                    <a:pt x="59321" y="64770"/>
                  </a:lnTo>
                  <a:lnTo>
                    <a:pt x="59855" y="64770"/>
                  </a:lnTo>
                  <a:lnTo>
                    <a:pt x="63233" y="64770"/>
                  </a:lnTo>
                  <a:lnTo>
                    <a:pt x="63855" y="66040"/>
                  </a:lnTo>
                  <a:lnTo>
                    <a:pt x="61633" y="69850"/>
                  </a:lnTo>
                  <a:lnTo>
                    <a:pt x="61188" y="68580"/>
                  </a:lnTo>
                  <a:lnTo>
                    <a:pt x="59855" y="64770"/>
                  </a:lnTo>
                  <a:lnTo>
                    <a:pt x="59436" y="68580"/>
                  </a:lnTo>
                  <a:lnTo>
                    <a:pt x="58305" y="66040"/>
                  </a:lnTo>
                  <a:lnTo>
                    <a:pt x="55956" y="71120"/>
                  </a:lnTo>
                  <a:lnTo>
                    <a:pt x="57124" y="64541"/>
                  </a:lnTo>
                  <a:lnTo>
                    <a:pt x="57162" y="63842"/>
                  </a:lnTo>
                  <a:lnTo>
                    <a:pt x="54559" y="69850"/>
                  </a:lnTo>
                  <a:lnTo>
                    <a:pt x="56578" y="73660"/>
                  </a:lnTo>
                  <a:lnTo>
                    <a:pt x="58902" y="71120"/>
                  </a:lnTo>
                  <a:lnTo>
                    <a:pt x="60909" y="74930"/>
                  </a:lnTo>
                  <a:lnTo>
                    <a:pt x="62928" y="73660"/>
                  </a:lnTo>
                  <a:lnTo>
                    <a:pt x="62763" y="72390"/>
                  </a:lnTo>
                  <a:lnTo>
                    <a:pt x="64770" y="71120"/>
                  </a:lnTo>
                  <a:lnTo>
                    <a:pt x="71170" y="72390"/>
                  </a:lnTo>
                  <a:lnTo>
                    <a:pt x="61544" y="81280"/>
                  </a:lnTo>
                  <a:lnTo>
                    <a:pt x="67741" y="80010"/>
                  </a:lnTo>
                  <a:lnTo>
                    <a:pt x="70154" y="78740"/>
                  </a:lnTo>
                  <a:lnTo>
                    <a:pt x="73609" y="76200"/>
                  </a:lnTo>
                  <a:lnTo>
                    <a:pt x="73964" y="80010"/>
                  </a:lnTo>
                  <a:lnTo>
                    <a:pt x="70446" y="81280"/>
                  </a:lnTo>
                  <a:lnTo>
                    <a:pt x="72821" y="85090"/>
                  </a:lnTo>
                  <a:lnTo>
                    <a:pt x="73901" y="82956"/>
                  </a:lnTo>
                  <a:lnTo>
                    <a:pt x="74028" y="82689"/>
                  </a:lnTo>
                  <a:lnTo>
                    <a:pt x="74104" y="82550"/>
                  </a:lnTo>
                  <a:lnTo>
                    <a:pt x="76022" y="78740"/>
                  </a:lnTo>
                  <a:lnTo>
                    <a:pt x="76720" y="82727"/>
                  </a:lnTo>
                  <a:lnTo>
                    <a:pt x="76835" y="82550"/>
                  </a:lnTo>
                  <a:lnTo>
                    <a:pt x="78206" y="83820"/>
                  </a:lnTo>
                  <a:lnTo>
                    <a:pt x="75996" y="87630"/>
                  </a:lnTo>
                  <a:lnTo>
                    <a:pt x="79222" y="88900"/>
                  </a:lnTo>
                  <a:lnTo>
                    <a:pt x="84150" y="90170"/>
                  </a:lnTo>
                  <a:lnTo>
                    <a:pt x="87744" y="92710"/>
                  </a:lnTo>
                  <a:lnTo>
                    <a:pt x="86817" y="92710"/>
                  </a:lnTo>
                  <a:lnTo>
                    <a:pt x="85496" y="93980"/>
                  </a:lnTo>
                  <a:lnTo>
                    <a:pt x="85471" y="95250"/>
                  </a:lnTo>
                  <a:lnTo>
                    <a:pt x="90678" y="97790"/>
                  </a:lnTo>
                  <a:lnTo>
                    <a:pt x="93599" y="102870"/>
                  </a:lnTo>
                  <a:lnTo>
                    <a:pt x="95923" y="107950"/>
                  </a:lnTo>
                  <a:lnTo>
                    <a:pt x="99860" y="107950"/>
                  </a:lnTo>
                  <a:lnTo>
                    <a:pt x="102425" y="107950"/>
                  </a:lnTo>
                  <a:lnTo>
                    <a:pt x="101295" y="110490"/>
                  </a:lnTo>
                  <a:lnTo>
                    <a:pt x="104584" y="110490"/>
                  </a:lnTo>
                  <a:lnTo>
                    <a:pt x="111544" y="113030"/>
                  </a:lnTo>
                  <a:lnTo>
                    <a:pt x="111988" y="118110"/>
                  </a:lnTo>
                  <a:lnTo>
                    <a:pt x="110807" y="118110"/>
                  </a:lnTo>
                  <a:lnTo>
                    <a:pt x="112090" y="120650"/>
                  </a:lnTo>
                  <a:lnTo>
                    <a:pt x="117665" y="115570"/>
                  </a:lnTo>
                  <a:lnTo>
                    <a:pt x="117640" y="119380"/>
                  </a:lnTo>
                  <a:lnTo>
                    <a:pt x="116878" y="119380"/>
                  </a:lnTo>
                  <a:lnTo>
                    <a:pt x="120611" y="124460"/>
                  </a:lnTo>
                  <a:lnTo>
                    <a:pt x="127749" y="128270"/>
                  </a:lnTo>
                  <a:lnTo>
                    <a:pt x="128054" y="134620"/>
                  </a:lnTo>
                  <a:lnTo>
                    <a:pt x="131838" y="132080"/>
                  </a:lnTo>
                  <a:lnTo>
                    <a:pt x="131292" y="139700"/>
                  </a:lnTo>
                  <a:lnTo>
                    <a:pt x="135928" y="135890"/>
                  </a:lnTo>
                  <a:lnTo>
                    <a:pt x="136448" y="140970"/>
                  </a:lnTo>
                  <a:lnTo>
                    <a:pt x="134912" y="140970"/>
                  </a:lnTo>
                  <a:lnTo>
                    <a:pt x="137210" y="146050"/>
                  </a:lnTo>
                  <a:lnTo>
                    <a:pt x="138023" y="147320"/>
                  </a:lnTo>
                  <a:lnTo>
                    <a:pt x="141427" y="144780"/>
                  </a:lnTo>
                  <a:lnTo>
                    <a:pt x="143116" y="144780"/>
                  </a:lnTo>
                  <a:lnTo>
                    <a:pt x="140881" y="147320"/>
                  </a:lnTo>
                  <a:lnTo>
                    <a:pt x="144945" y="146050"/>
                  </a:lnTo>
                  <a:lnTo>
                    <a:pt x="143116" y="149860"/>
                  </a:lnTo>
                  <a:lnTo>
                    <a:pt x="144868" y="151130"/>
                  </a:lnTo>
                  <a:lnTo>
                    <a:pt x="144538" y="149860"/>
                  </a:lnTo>
                  <a:lnTo>
                    <a:pt x="144907" y="148590"/>
                  </a:lnTo>
                  <a:lnTo>
                    <a:pt x="148475" y="148590"/>
                  </a:lnTo>
                  <a:lnTo>
                    <a:pt x="148475" y="153670"/>
                  </a:lnTo>
                  <a:lnTo>
                    <a:pt x="147358" y="154940"/>
                  </a:lnTo>
                  <a:lnTo>
                    <a:pt x="153568" y="157480"/>
                  </a:lnTo>
                  <a:lnTo>
                    <a:pt x="154990" y="157480"/>
                  </a:lnTo>
                  <a:lnTo>
                    <a:pt x="148412" y="160020"/>
                  </a:lnTo>
                  <a:lnTo>
                    <a:pt x="152869" y="160020"/>
                  </a:lnTo>
                  <a:lnTo>
                    <a:pt x="154139" y="158750"/>
                  </a:lnTo>
                  <a:lnTo>
                    <a:pt x="154647" y="158750"/>
                  </a:lnTo>
                  <a:lnTo>
                    <a:pt x="154330" y="161290"/>
                  </a:lnTo>
                  <a:lnTo>
                    <a:pt x="156692" y="163830"/>
                  </a:lnTo>
                  <a:lnTo>
                    <a:pt x="159042" y="163830"/>
                  </a:lnTo>
                  <a:lnTo>
                    <a:pt x="157137" y="165100"/>
                  </a:lnTo>
                  <a:lnTo>
                    <a:pt x="159931" y="168910"/>
                  </a:lnTo>
                  <a:lnTo>
                    <a:pt x="164604" y="171450"/>
                  </a:lnTo>
                  <a:lnTo>
                    <a:pt x="168160" y="173990"/>
                  </a:lnTo>
                  <a:lnTo>
                    <a:pt x="167601" y="172720"/>
                  </a:lnTo>
                  <a:lnTo>
                    <a:pt x="170611" y="170180"/>
                  </a:lnTo>
                  <a:lnTo>
                    <a:pt x="171919" y="170180"/>
                  </a:lnTo>
                  <a:lnTo>
                    <a:pt x="171653" y="170700"/>
                  </a:lnTo>
                  <a:lnTo>
                    <a:pt x="172948" y="170180"/>
                  </a:lnTo>
                  <a:lnTo>
                    <a:pt x="174015" y="172720"/>
                  </a:lnTo>
                  <a:lnTo>
                    <a:pt x="171132" y="173990"/>
                  </a:lnTo>
                  <a:lnTo>
                    <a:pt x="169583" y="175260"/>
                  </a:lnTo>
                  <a:lnTo>
                    <a:pt x="172034" y="175260"/>
                  </a:lnTo>
                  <a:lnTo>
                    <a:pt x="171411" y="176530"/>
                  </a:lnTo>
                  <a:lnTo>
                    <a:pt x="171805" y="176530"/>
                  </a:lnTo>
                  <a:lnTo>
                    <a:pt x="170040" y="182880"/>
                  </a:lnTo>
                  <a:lnTo>
                    <a:pt x="173596" y="180340"/>
                  </a:lnTo>
                  <a:lnTo>
                    <a:pt x="172974" y="181610"/>
                  </a:lnTo>
                  <a:lnTo>
                    <a:pt x="176530" y="184150"/>
                  </a:lnTo>
                  <a:lnTo>
                    <a:pt x="178968" y="185420"/>
                  </a:lnTo>
                  <a:lnTo>
                    <a:pt x="182016" y="187960"/>
                  </a:lnTo>
                  <a:lnTo>
                    <a:pt x="184137" y="185420"/>
                  </a:lnTo>
                  <a:lnTo>
                    <a:pt x="184810" y="186690"/>
                  </a:lnTo>
                  <a:lnTo>
                    <a:pt x="187363" y="186690"/>
                  </a:lnTo>
                  <a:lnTo>
                    <a:pt x="188836" y="189230"/>
                  </a:lnTo>
                  <a:lnTo>
                    <a:pt x="189585" y="193040"/>
                  </a:lnTo>
                  <a:lnTo>
                    <a:pt x="192341" y="195580"/>
                  </a:lnTo>
                  <a:lnTo>
                    <a:pt x="194919" y="195580"/>
                  </a:lnTo>
                  <a:lnTo>
                    <a:pt x="195122" y="195300"/>
                  </a:lnTo>
                  <a:lnTo>
                    <a:pt x="194627" y="193040"/>
                  </a:lnTo>
                  <a:lnTo>
                    <a:pt x="196672" y="193040"/>
                  </a:lnTo>
                  <a:lnTo>
                    <a:pt x="195122" y="195300"/>
                  </a:lnTo>
                  <a:lnTo>
                    <a:pt x="229831" y="195300"/>
                  </a:lnTo>
                  <a:lnTo>
                    <a:pt x="230492" y="194310"/>
                  </a:lnTo>
                  <a:lnTo>
                    <a:pt x="231521" y="194310"/>
                  </a:lnTo>
                  <a:close/>
                </a:path>
                <a:path w="556259" h="339090">
                  <a:moveTo>
                    <a:pt x="242773" y="242570"/>
                  </a:moveTo>
                  <a:lnTo>
                    <a:pt x="242417" y="242570"/>
                  </a:lnTo>
                  <a:lnTo>
                    <a:pt x="242570" y="242849"/>
                  </a:lnTo>
                  <a:lnTo>
                    <a:pt x="242773" y="242570"/>
                  </a:lnTo>
                  <a:close/>
                </a:path>
                <a:path w="556259" h="339090">
                  <a:moveTo>
                    <a:pt x="243116" y="243840"/>
                  </a:moveTo>
                  <a:lnTo>
                    <a:pt x="242570" y="242849"/>
                  </a:lnTo>
                  <a:lnTo>
                    <a:pt x="241846" y="243840"/>
                  </a:lnTo>
                  <a:lnTo>
                    <a:pt x="242189" y="245110"/>
                  </a:lnTo>
                  <a:lnTo>
                    <a:pt x="243116" y="243840"/>
                  </a:lnTo>
                  <a:close/>
                </a:path>
                <a:path w="556259" h="339090">
                  <a:moveTo>
                    <a:pt x="270446" y="240423"/>
                  </a:moveTo>
                  <a:lnTo>
                    <a:pt x="269405" y="240030"/>
                  </a:lnTo>
                  <a:lnTo>
                    <a:pt x="267119" y="240931"/>
                  </a:lnTo>
                  <a:lnTo>
                    <a:pt x="267970" y="241300"/>
                  </a:lnTo>
                  <a:lnTo>
                    <a:pt x="270446" y="240423"/>
                  </a:lnTo>
                  <a:close/>
                </a:path>
                <a:path w="556259" h="339090">
                  <a:moveTo>
                    <a:pt x="275450" y="241300"/>
                  </a:moveTo>
                  <a:lnTo>
                    <a:pt x="274408" y="240030"/>
                  </a:lnTo>
                  <a:lnTo>
                    <a:pt x="271614" y="237490"/>
                  </a:lnTo>
                  <a:lnTo>
                    <a:pt x="269621" y="238760"/>
                  </a:lnTo>
                  <a:lnTo>
                    <a:pt x="271589" y="238760"/>
                  </a:lnTo>
                  <a:lnTo>
                    <a:pt x="271551" y="240030"/>
                  </a:lnTo>
                  <a:lnTo>
                    <a:pt x="270446" y="240423"/>
                  </a:lnTo>
                  <a:lnTo>
                    <a:pt x="272770" y="241300"/>
                  </a:lnTo>
                  <a:lnTo>
                    <a:pt x="275450" y="241300"/>
                  </a:lnTo>
                  <a:close/>
                </a:path>
                <a:path w="556259" h="339090">
                  <a:moveTo>
                    <a:pt x="279273" y="244271"/>
                  </a:moveTo>
                  <a:lnTo>
                    <a:pt x="278955" y="242481"/>
                  </a:lnTo>
                  <a:lnTo>
                    <a:pt x="277152" y="243103"/>
                  </a:lnTo>
                  <a:lnTo>
                    <a:pt x="277850" y="244068"/>
                  </a:lnTo>
                  <a:lnTo>
                    <a:pt x="277787" y="245821"/>
                  </a:lnTo>
                  <a:lnTo>
                    <a:pt x="278511" y="245910"/>
                  </a:lnTo>
                  <a:lnTo>
                    <a:pt x="279273" y="244271"/>
                  </a:lnTo>
                  <a:close/>
                </a:path>
                <a:path w="556259" h="339090">
                  <a:moveTo>
                    <a:pt x="286994" y="258330"/>
                  </a:moveTo>
                  <a:lnTo>
                    <a:pt x="285483" y="259080"/>
                  </a:lnTo>
                  <a:lnTo>
                    <a:pt x="286499" y="259537"/>
                  </a:lnTo>
                  <a:lnTo>
                    <a:pt x="286994" y="258330"/>
                  </a:lnTo>
                  <a:close/>
                </a:path>
                <a:path w="556259" h="339090">
                  <a:moveTo>
                    <a:pt x="288937" y="256540"/>
                  </a:moveTo>
                  <a:lnTo>
                    <a:pt x="287718" y="256540"/>
                  </a:lnTo>
                  <a:lnTo>
                    <a:pt x="286994" y="258330"/>
                  </a:lnTo>
                  <a:lnTo>
                    <a:pt x="288023" y="257810"/>
                  </a:lnTo>
                  <a:lnTo>
                    <a:pt x="287451" y="259080"/>
                  </a:lnTo>
                  <a:lnTo>
                    <a:pt x="288201" y="257810"/>
                  </a:lnTo>
                  <a:lnTo>
                    <a:pt x="288937" y="256540"/>
                  </a:lnTo>
                  <a:close/>
                </a:path>
                <a:path w="556259" h="339090">
                  <a:moveTo>
                    <a:pt x="295973" y="261620"/>
                  </a:moveTo>
                  <a:lnTo>
                    <a:pt x="295236" y="261620"/>
                  </a:lnTo>
                  <a:lnTo>
                    <a:pt x="295376" y="261823"/>
                  </a:lnTo>
                  <a:lnTo>
                    <a:pt x="295973" y="261620"/>
                  </a:lnTo>
                  <a:close/>
                </a:path>
                <a:path w="556259" h="339090">
                  <a:moveTo>
                    <a:pt x="308419" y="275590"/>
                  </a:moveTo>
                  <a:lnTo>
                    <a:pt x="308241" y="274320"/>
                  </a:lnTo>
                  <a:lnTo>
                    <a:pt x="308190" y="274713"/>
                  </a:lnTo>
                  <a:lnTo>
                    <a:pt x="308419" y="275590"/>
                  </a:lnTo>
                  <a:close/>
                </a:path>
                <a:path w="556259" h="339090">
                  <a:moveTo>
                    <a:pt x="311937" y="307543"/>
                  </a:moveTo>
                  <a:lnTo>
                    <a:pt x="311670" y="307340"/>
                  </a:lnTo>
                  <a:lnTo>
                    <a:pt x="311886" y="307581"/>
                  </a:lnTo>
                  <a:close/>
                </a:path>
                <a:path w="556259" h="339090">
                  <a:moveTo>
                    <a:pt x="320319" y="278345"/>
                  </a:moveTo>
                  <a:lnTo>
                    <a:pt x="318566" y="278168"/>
                  </a:lnTo>
                  <a:lnTo>
                    <a:pt x="316598" y="280987"/>
                  </a:lnTo>
                  <a:lnTo>
                    <a:pt x="317652" y="281101"/>
                  </a:lnTo>
                  <a:lnTo>
                    <a:pt x="320319" y="278345"/>
                  </a:lnTo>
                  <a:close/>
                </a:path>
                <a:path w="556259" h="339090">
                  <a:moveTo>
                    <a:pt x="323811" y="289560"/>
                  </a:moveTo>
                  <a:lnTo>
                    <a:pt x="323303" y="289560"/>
                  </a:lnTo>
                  <a:lnTo>
                    <a:pt x="323138" y="290830"/>
                  </a:lnTo>
                  <a:lnTo>
                    <a:pt x="323811" y="289560"/>
                  </a:lnTo>
                  <a:close/>
                </a:path>
                <a:path w="556259" h="339090">
                  <a:moveTo>
                    <a:pt x="338836" y="323634"/>
                  </a:moveTo>
                  <a:lnTo>
                    <a:pt x="336283" y="318770"/>
                  </a:lnTo>
                  <a:lnTo>
                    <a:pt x="333921" y="322580"/>
                  </a:lnTo>
                  <a:lnTo>
                    <a:pt x="338836" y="323634"/>
                  </a:lnTo>
                  <a:close/>
                </a:path>
                <a:path w="556259" h="339090">
                  <a:moveTo>
                    <a:pt x="340779" y="323380"/>
                  </a:moveTo>
                  <a:lnTo>
                    <a:pt x="339890" y="323850"/>
                  </a:lnTo>
                  <a:lnTo>
                    <a:pt x="338836" y="323634"/>
                  </a:lnTo>
                  <a:lnTo>
                    <a:pt x="339623" y="325120"/>
                  </a:lnTo>
                  <a:lnTo>
                    <a:pt x="340461" y="323850"/>
                  </a:lnTo>
                  <a:lnTo>
                    <a:pt x="340779" y="323380"/>
                  </a:lnTo>
                  <a:close/>
                </a:path>
                <a:path w="556259" h="339090">
                  <a:moveTo>
                    <a:pt x="355904" y="311111"/>
                  </a:moveTo>
                  <a:close/>
                </a:path>
                <a:path w="556259" h="339090">
                  <a:moveTo>
                    <a:pt x="356209" y="309880"/>
                  </a:moveTo>
                  <a:lnTo>
                    <a:pt x="355968" y="310718"/>
                  </a:lnTo>
                  <a:lnTo>
                    <a:pt x="355904" y="311111"/>
                  </a:lnTo>
                  <a:lnTo>
                    <a:pt x="356095" y="310997"/>
                  </a:lnTo>
                  <a:lnTo>
                    <a:pt x="356209" y="309880"/>
                  </a:lnTo>
                  <a:close/>
                </a:path>
                <a:path w="556259" h="339090">
                  <a:moveTo>
                    <a:pt x="358279" y="306070"/>
                  </a:moveTo>
                  <a:lnTo>
                    <a:pt x="358101" y="306070"/>
                  </a:lnTo>
                  <a:lnTo>
                    <a:pt x="358063" y="306209"/>
                  </a:lnTo>
                  <a:lnTo>
                    <a:pt x="358279" y="306070"/>
                  </a:lnTo>
                  <a:close/>
                </a:path>
                <a:path w="556259" h="339090">
                  <a:moveTo>
                    <a:pt x="359511" y="302260"/>
                  </a:moveTo>
                  <a:lnTo>
                    <a:pt x="356349" y="302260"/>
                  </a:lnTo>
                  <a:lnTo>
                    <a:pt x="356031" y="304939"/>
                  </a:lnTo>
                  <a:lnTo>
                    <a:pt x="353517" y="306070"/>
                  </a:lnTo>
                  <a:lnTo>
                    <a:pt x="355892" y="306070"/>
                  </a:lnTo>
                  <a:lnTo>
                    <a:pt x="358101" y="306070"/>
                  </a:lnTo>
                  <a:lnTo>
                    <a:pt x="358571" y="304800"/>
                  </a:lnTo>
                  <a:lnTo>
                    <a:pt x="359511" y="302260"/>
                  </a:lnTo>
                  <a:close/>
                </a:path>
                <a:path w="556259" h="339090">
                  <a:moveTo>
                    <a:pt x="365404" y="313690"/>
                  </a:moveTo>
                  <a:lnTo>
                    <a:pt x="364439" y="313690"/>
                  </a:lnTo>
                  <a:lnTo>
                    <a:pt x="364058" y="314921"/>
                  </a:lnTo>
                  <a:lnTo>
                    <a:pt x="365404" y="313690"/>
                  </a:lnTo>
                  <a:close/>
                </a:path>
                <a:path w="556259" h="339090">
                  <a:moveTo>
                    <a:pt x="373468" y="308610"/>
                  </a:moveTo>
                  <a:lnTo>
                    <a:pt x="372859" y="308610"/>
                  </a:lnTo>
                  <a:lnTo>
                    <a:pt x="373138" y="309168"/>
                  </a:lnTo>
                  <a:lnTo>
                    <a:pt x="373468" y="308610"/>
                  </a:lnTo>
                  <a:close/>
                </a:path>
                <a:path w="556259" h="339090">
                  <a:moveTo>
                    <a:pt x="395122" y="317677"/>
                  </a:moveTo>
                  <a:lnTo>
                    <a:pt x="395109" y="317500"/>
                  </a:lnTo>
                  <a:lnTo>
                    <a:pt x="394766" y="317500"/>
                  </a:lnTo>
                  <a:lnTo>
                    <a:pt x="395122" y="317677"/>
                  </a:lnTo>
                  <a:close/>
                </a:path>
                <a:path w="556259" h="339090">
                  <a:moveTo>
                    <a:pt x="406133" y="334619"/>
                  </a:moveTo>
                  <a:lnTo>
                    <a:pt x="405485" y="334378"/>
                  </a:lnTo>
                  <a:lnTo>
                    <a:pt x="404723" y="333997"/>
                  </a:lnTo>
                  <a:lnTo>
                    <a:pt x="404012" y="334391"/>
                  </a:lnTo>
                  <a:lnTo>
                    <a:pt x="404774" y="335064"/>
                  </a:lnTo>
                  <a:lnTo>
                    <a:pt x="405460" y="335000"/>
                  </a:lnTo>
                  <a:lnTo>
                    <a:pt x="406133" y="334619"/>
                  </a:lnTo>
                  <a:close/>
                </a:path>
                <a:path w="556259" h="339090">
                  <a:moveTo>
                    <a:pt x="420344" y="316649"/>
                  </a:moveTo>
                  <a:lnTo>
                    <a:pt x="418211" y="317563"/>
                  </a:lnTo>
                  <a:lnTo>
                    <a:pt x="419785" y="317030"/>
                  </a:lnTo>
                  <a:lnTo>
                    <a:pt x="420344" y="316649"/>
                  </a:lnTo>
                  <a:close/>
                </a:path>
                <a:path w="556259" h="339090">
                  <a:moveTo>
                    <a:pt x="433108" y="339090"/>
                  </a:moveTo>
                  <a:lnTo>
                    <a:pt x="429133" y="336575"/>
                  </a:lnTo>
                  <a:lnTo>
                    <a:pt x="429260" y="336092"/>
                  </a:lnTo>
                  <a:lnTo>
                    <a:pt x="427316" y="336905"/>
                  </a:lnTo>
                  <a:lnTo>
                    <a:pt x="428612" y="338645"/>
                  </a:lnTo>
                  <a:lnTo>
                    <a:pt x="429120" y="336613"/>
                  </a:lnTo>
                  <a:lnTo>
                    <a:pt x="430276" y="339090"/>
                  </a:lnTo>
                  <a:lnTo>
                    <a:pt x="433108" y="339090"/>
                  </a:lnTo>
                  <a:close/>
                </a:path>
                <a:path w="556259" h="339090">
                  <a:moveTo>
                    <a:pt x="440766" y="319608"/>
                  </a:moveTo>
                  <a:lnTo>
                    <a:pt x="439508" y="320052"/>
                  </a:lnTo>
                  <a:lnTo>
                    <a:pt x="440740" y="320675"/>
                  </a:lnTo>
                  <a:lnTo>
                    <a:pt x="440766" y="319608"/>
                  </a:lnTo>
                  <a:close/>
                </a:path>
                <a:path w="556259" h="339090">
                  <a:moveTo>
                    <a:pt x="469315" y="320040"/>
                  </a:moveTo>
                  <a:lnTo>
                    <a:pt x="467601" y="318770"/>
                  </a:lnTo>
                  <a:lnTo>
                    <a:pt x="467779" y="320040"/>
                  </a:lnTo>
                  <a:lnTo>
                    <a:pt x="469315" y="320040"/>
                  </a:lnTo>
                  <a:close/>
                </a:path>
                <a:path w="556259" h="339090">
                  <a:moveTo>
                    <a:pt x="471233" y="318770"/>
                  </a:moveTo>
                  <a:lnTo>
                    <a:pt x="469696" y="318770"/>
                  </a:lnTo>
                  <a:lnTo>
                    <a:pt x="469315" y="320040"/>
                  </a:lnTo>
                  <a:lnTo>
                    <a:pt x="470839" y="320040"/>
                  </a:lnTo>
                  <a:lnTo>
                    <a:pt x="471233" y="318770"/>
                  </a:lnTo>
                  <a:close/>
                </a:path>
                <a:path w="556259" h="339090">
                  <a:moveTo>
                    <a:pt x="476427" y="321310"/>
                  </a:moveTo>
                  <a:lnTo>
                    <a:pt x="475526" y="321310"/>
                  </a:lnTo>
                  <a:lnTo>
                    <a:pt x="476389" y="322580"/>
                  </a:lnTo>
                  <a:lnTo>
                    <a:pt x="476427" y="321310"/>
                  </a:lnTo>
                  <a:close/>
                </a:path>
                <a:path w="556259" h="339090">
                  <a:moveTo>
                    <a:pt x="477608" y="323850"/>
                  </a:moveTo>
                  <a:close/>
                </a:path>
                <a:path w="556259" h="339090">
                  <a:moveTo>
                    <a:pt x="478015" y="322580"/>
                  </a:moveTo>
                  <a:lnTo>
                    <a:pt x="476643" y="321487"/>
                  </a:lnTo>
                  <a:lnTo>
                    <a:pt x="476681" y="321310"/>
                  </a:lnTo>
                  <a:lnTo>
                    <a:pt x="476427" y="321310"/>
                  </a:lnTo>
                  <a:lnTo>
                    <a:pt x="476592" y="321678"/>
                  </a:lnTo>
                  <a:lnTo>
                    <a:pt x="477570" y="323786"/>
                  </a:lnTo>
                  <a:lnTo>
                    <a:pt x="478015" y="322580"/>
                  </a:lnTo>
                  <a:close/>
                </a:path>
                <a:path w="556259" h="339090">
                  <a:moveTo>
                    <a:pt x="492810" y="329780"/>
                  </a:moveTo>
                  <a:lnTo>
                    <a:pt x="492747" y="329590"/>
                  </a:lnTo>
                  <a:lnTo>
                    <a:pt x="492544" y="329336"/>
                  </a:lnTo>
                  <a:lnTo>
                    <a:pt x="492277" y="329095"/>
                  </a:lnTo>
                  <a:lnTo>
                    <a:pt x="492391" y="329336"/>
                  </a:lnTo>
                  <a:lnTo>
                    <a:pt x="492556" y="329590"/>
                  </a:lnTo>
                  <a:lnTo>
                    <a:pt x="492810" y="329780"/>
                  </a:lnTo>
                  <a:close/>
                </a:path>
                <a:path w="556259" h="339090">
                  <a:moveTo>
                    <a:pt x="499757" y="326390"/>
                  </a:moveTo>
                  <a:lnTo>
                    <a:pt x="497535" y="325120"/>
                  </a:lnTo>
                  <a:lnTo>
                    <a:pt x="497979" y="326390"/>
                  </a:lnTo>
                  <a:lnTo>
                    <a:pt x="499757" y="326390"/>
                  </a:lnTo>
                  <a:close/>
                </a:path>
                <a:path w="556259" h="339090">
                  <a:moveTo>
                    <a:pt x="510679" y="310794"/>
                  </a:moveTo>
                  <a:lnTo>
                    <a:pt x="508749" y="310146"/>
                  </a:lnTo>
                  <a:lnTo>
                    <a:pt x="508660" y="309473"/>
                  </a:lnTo>
                  <a:lnTo>
                    <a:pt x="507936" y="310794"/>
                  </a:lnTo>
                  <a:lnTo>
                    <a:pt x="507758" y="311137"/>
                  </a:lnTo>
                  <a:lnTo>
                    <a:pt x="509219" y="311785"/>
                  </a:lnTo>
                  <a:lnTo>
                    <a:pt x="510679" y="310794"/>
                  </a:lnTo>
                  <a:close/>
                </a:path>
                <a:path w="556259" h="339090">
                  <a:moveTo>
                    <a:pt x="511124" y="316230"/>
                  </a:moveTo>
                  <a:lnTo>
                    <a:pt x="508012" y="312420"/>
                  </a:lnTo>
                  <a:lnTo>
                    <a:pt x="506666" y="313690"/>
                  </a:lnTo>
                  <a:lnTo>
                    <a:pt x="507301" y="316230"/>
                  </a:lnTo>
                  <a:lnTo>
                    <a:pt x="511124" y="316230"/>
                  </a:lnTo>
                  <a:close/>
                </a:path>
                <a:path w="556259" h="339090">
                  <a:moveTo>
                    <a:pt x="514591" y="314960"/>
                  </a:moveTo>
                  <a:lnTo>
                    <a:pt x="513283" y="313690"/>
                  </a:lnTo>
                  <a:lnTo>
                    <a:pt x="511975" y="312420"/>
                  </a:lnTo>
                  <a:lnTo>
                    <a:pt x="512114" y="316230"/>
                  </a:lnTo>
                  <a:lnTo>
                    <a:pt x="512584" y="316230"/>
                  </a:lnTo>
                  <a:lnTo>
                    <a:pt x="512368" y="313690"/>
                  </a:lnTo>
                  <a:lnTo>
                    <a:pt x="514591" y="314960"/>
                  </a:lnTo>
                  <a:close/>
                </a:path>
                <a:path w="556259" h="339090">
                  <a:moveTo>
                    <a:pt x="519264" y="314960"/>
                  </a:moveTo>
                  <a:lnTo>
                    <a:pt x="517766" y="315709"/>
                  </a:lnTo>
                  <a:lnTo>
                    <a:pt x="517906" y="315963"/>
                  </a:lnTo>
                  <a:lnTo>
                    <a:pt x="519264" y="314960"/>
                  </a:lnTo>
                  <a:close/>
                </a:path>
                <a:path w="556259" h="339090">
                  <a:moveTo>
                    <a:pt x="521398" y="307632"/>
                  </a:moveTo>
                  <a:lnTo>
                    <a:pt x="516623" y="305485"/>
                  </a:lnTo>
                  <a:lnTo>
                    <a:pt x="520471" y="308165"/>
                  </a:lnTo>
                  <a:lnTo>
                    <a:pt x="521398" y="307632"/>
                  </a:lnTo>
                  <a:close/>
                </a:path>
                <a:path w="556259" h="339090">
                  <a:moveTo>
                    <a:pt x="522198" y="310565"/>
                  </a:moveTo>
                  <a:lnTo>
                    <a:pt x="521792" y="310134"/>
                  </a:lnTo>
                  <a:lnTo>
                    <a:pt x="518947" y="310692"/>
                  </a:lnTo>
                  <a:lnTo>
                    <a:pt x="522198" y="310565"/>
                  </a:lnTo>
                  <a:close/>
                </a:path>
                <a:path w="556259" h="339090">
                  <a:moveTo>
                    <a:pt x="522592" y="325120"/>
                  </a:moveTo>
                  <a:lnTo>
                    <a:pt x="522363" y="323850"/>
                  </a:lnTo>
                  <a:lnTo>
                    <a:pt x="521716" y="324535"/>
                  </a:lnTo>
                  <a:lnTo>
                    <a:pt x="521817" y="325120"/>
                  </a:lnTo>
                  <a:lnTo>
                    <a:pt x="522592" y="325120"/>
                  </a:lnTo>
                  <a:close/>
                </a:path>
                <a:path w="556259" h="339090">
                  <a:moveTo>
                    <a:pt x="522986" y="309905"/>
                  </a:moveTo>
                  <a:lnTo>
                    <a:pt x="520471" y="308165"/>
                  </a:lnTo>
                  <a:lnTo>
                    <a:pt x="520153" y="308343"/>
                  </a:lnTo>
                  <a:lnTo>
                    <a:pt x="521309" y="309626"/>
                  </a:lnTo>
                  <a:lnTo>
                    <a:pt x="521792" y="310134"/>
                  </a:lnTo>
                  <a:lnTo>
                    <a:pt x="522986" y="309905"/>
                  </a:lnTo>
                  <a:close/>
                </a:path>
                <a:path w="556259" h="339090">
                  <a:moveTo>
                    <a:pt x="524306" y="312420"/>
                  </a:moveTo>
                  <a:lnTo>
                    <a:pt x="523836" y="312420"/>
                  </a:lnTo>
                  <a:lnTo>
                    <a:pt x="523582" y="311150"/>
                  </a:lnTo>
                  <a:lnTo>
                    <a:pt x="522681" y="313690"/>
                  </a:lnTo>
                  <a:lnTo>
                    <a:pt x="524306" y="312420"/>
                  </a:lnTo>
                  <a:close/>
                </a:path>
                <a:path w="556259" h="339090">
                  <a:moveTo>
                    <a:pt x="524510" y="325120"/>
                  </a:moveTo>
                  <a:lnTo>
                    <a:pt x="522592" y="325120"/>
                  </a:lnTo>
                  <a:lnTo>
                    <a:pt x="522820" y="326390"/>
                  </a:lnTo>
                  <a:lnTo>
                    <a:pt x="524510" y="325120"/>
                  </a:lnTo>
                  <a:close/>
                </a:path>
                <a:path w="556259" h="339090">
                  <a:moveTo>
                    <a:pt x="530440" y="308610"/>
                  </a:moveTo>
                  <a:lnTo>
                    <a:pt x="530288" y="308610"/>
                  </a:lnTo>
                  <a:lnTo>
                    <a:pt x="530440" y="308610"/>
                  </a:lnTo>
                  <a:close/>
                </a:path>
                <a:path w="556259" h="339090">
                  <a:moveTo>
                    <a:pt x="541858" y="319341"/>
                  </a:moveTo>
                  <a:lnTo>
                    <a:pt x="540791" y="318401"/>
                  </a:lnTo>
                  <a:lnTo>
                    <a:pt x="538581" y="316458"/>
                  </a:lnTo>
                  <a:lnTo>
                    <a:pt x="538403" y="318490"/>
                  </a:lnTo>
                  <a:lnTo>
                    <a:pt x="539356" y="318401"/>
                  </a:lnTo>
                  <a:lnTo>
                    <a:pt x="541401" y="319862"/>
                  </a:lnTo>
                  <a:lnTo>
                    <a:pt x="541858" y="319341"/>
                  </a:lnTo>
                  <a:close/>
                </a:path>
                <a:path w="556259" h="339090">
                  <a:moveTo>
                    <a:pt x="542163" y="317627"/>
                  </a:moveTo>
                  <a:lnTo>
                    <a:pt x="542086" y="317284"/>
                  </a:lnTo>
                  <a:lnTo>
                    <a:pt x="541909" y="316788"/>
                  </a:lnTo>
                  <a:lnTo>
                    <a:pt x="542163" y="317881"/>
                  </a:lnTo>
                  <a:lnTo>
                    <a:pt x="542163" y="317627"/>
                  </a:lnTo>
                  <a:close/>
                </a:path>
                <a:path w="556259" h="339090">
                  <a:moveTo>
                    <a:pt x="542175" y="318973"/>
                  </a:moveTo>
                  <a:lnTo>
                    <a:pt x="541858" y="319341"/>
                  </a:lnTo>
                  <a:lnTo>
                    <a:pt x="542175" y="319633"/>
                  </a:lnTo>
                  <a:lnTo>
                    <a:pt x="542175" y="318973"/>
                  </a:lnTo>
                  <a:close/>
                </a:path>
                <a:path w="556259" h="339090">
                  <a:moveTo>
                    <a:pt x="542378" y="318731"/>
                  </a:moveTo>
                  <a:lnTo>
                    <a:pt x="542163" y="317881"/>
                  </a:lnTo>
                  <a:lnTo>
                    <a:pt x="542175" y="318973"/>
                  </a:lnTo>
                  <a:lnTo>
                    <a:pt x="542378" y="318731"/>
                  </a:lnTo>
                  <a:close/>
                </a:path>
                <a:path w="556259" h="339090">
                  <a:moveTo>
                    <a:pt x="545884" y="313690"/>
                  </a:moveTo>
                  <a:lnTo>
                    <a:pt x="544728" y="312051"/>
                  </a:lnTo>
                  <a:lnTo>
                    <a:pt x="543966" y="312420"/>
                  </a:lnTo>
                  <a:lnTo>
                    <a:pt x="543801" y="311150"/>
                  </a:lnTo>
                  <a:lnTo>
                    <a:pt x="543280" y="307340"/>
                  </a:lnTo>
                  <a:lnTo>
                    <a:pt x="542226" y="311150"/>
                  </a:lnTo>
                  <a:lnTo>
                    <a:pt x="541274" y="311150"/>
                  </a:lnTo>
                  <a:lnTo>
                    <a:pt x="540016" y="308610"/>
                  </a:lnTo>
                  <a:lnTo>
                    <a:pt x="540931" y="307340"/>
                  </a:lnTo>
                  <a:lnTo>
                    <a:pt x="538454" y="306070"/>
                  </a:lnTo>
                  <a:lnTo>
                    <a:pt x="540016" y="309880"/>
                  </a:lnTo>
                  <a:lnTo>
                    <a:pt x="538848" y="308610"/>
                  </a:lnTo>
                  <a:lnTo>
                    <a:pt x="537679" y="307340"/>
                  </a:lnTo>
                  <a:lnTo>
                    <a:pt x="537464" y="307340"/>
                  </a:lnTo>
                  <a:lnTo>
                    <a:pt x="536308" y="308610"/>
                  </a:lnTo>
                  <a:lnTo>
                    <a:pt x="534924" y="306070"/>
                  </a:lnTo>
                  <a:lnTo>
                    <a:pt x="536143" y="306070"/>
                  </a:lnTo>
                  <a:lnTo>
                    <a:pt x="532345" y="304800"/>
                  </a:lnTo>
                  <a:lnTo>
                    <a:pt x="532549" y="311150"/>
                  </a:lnTo>
                  <a:lnTo>
                    <a:pt x="530339" y="308686"/>
                  </a:lnTo>
                  <a:lnTo>
                    <a:pt x="526834" y="311150"/>
                  </a:lnTo>
                  <a:lnTo>
                    <a:pt x="531164" y="311150"/>
                  </a:lnTo>
                  <a:lnTo>
                    <a:pt x="529297" y="316230"/>
                  </a:lnTo>
                  <a:lnTo>
                    <a:pt x="528510" y="314960"/>
                  </a:lnTo>
                  <a:lnTo>
                    <a:pt x="524598" y="308610"/>
                  </a:lnTo>
                  <a:lnTo>
                    <a:pt x="525233" y="312420"/>
                  </a:lnTo>
                  <a:lnTo>
                    <a:pt x="524306" y="312420"/>
                  </a:lnTo>
                  <a:lnTo>
                    <a:pt x="524027" y="314960"/>
                  </a:lnTo>
                  <a:lnTo>
                    <a:pt x="521042" y="312420"/>
                  </a:lnTo>
                  <a:lnTo>
                    <a:pt x="518706" y="317500"/>
                  </a:lnTo>
                  <a:lnTo>
                    <a:pt x="518045" y="316230"/>
                  </a:lnTo>
                  <a:lnTo>
                    <a:pt x="517906" y="315963"/>
                  </a:lnTo>
                  <a:lnTo>
                    <a:pt x="517537" y="316230"/>
                  </a:lnTo>
                  <a:lnTo>
                    <a:pt x="517385" y="315887"/>
                  </a:lnTo>
                  <a:lnTo>
                    <a:pt x="517309" y="315722"/>
                  </a:lnTo>
                  <a:lnTo>
                    <a:pt x="517385" y="315887"/>
                  </a:lnTo>
                  <a:lnTo>
                    <a:pt x="517766" y="315709"/>
                  </a:lnTo>
                  <a:lnTo>
                    <a:pt x="516699" y="313690"/>
                  </a:lnTo>
                  <a:lnTo>
                    <a:pt x="516699" y="314337"/>
                  </a:lnTo>
                  <a:lnTo>
                    <a:pt x="515277" y="311150"/>
                  </a:lnTo>
                  <a:lnTo>
                    <a:pt x="515226" y="318770"/>
                  </a:lnTo>
                  <a:lnTo>
                    <a:pt x="513905" y="317500"/>
                  </a:lnTo>
                  <a:lnTo>
                    <a:pt x="512165" y="317500"/>
                  </a:lnTo>
                  <a:lnTo>
                    <a:pt x="507619" y="317500"/>
                  </a:lnTo>
                  <a:lnTo>
                    <a:pt x="502399" y="317500"/>
                  </a:lnTo>
                  <a:lnTo>
                    <a:pt x="501205" y="318770"/>
                  </a:lnTo>
                  <a:lnTo>
                    <a:pt x="501065" y="317500"/>
                  </a:lnTo>
                  <a:lnTo>
                    <a:pt x="495579" y="317500"/>
                  </a:lnTo>
                  <a:lnTo>
                    <a:pt x="492772" y="316230"/>
                  </a:lnTo>
                  <a:lnTo>
                    <a:pt x="493064" y="320040"/>
                  </a:lnTo>
                  <a:lnTo>
                    <a:pt x="490296" y="320040"/>
                  </a:lnTo>
                  <a:lnTo>
                    <a:pt x="488530" y="321310"/>
                  </a:lnTo>
                  <a:lnTo>
                    <a:pt x="488149" y="318770"/>
                  </a:lnTo>
                  <a:lnTo>
                    <a:pt x="488302" y="317500"/>
                  </a:lnTo>
                  <a:lnTo>
                    <a:pt x="489115" y="316230"/>
                  </a:lnTo>
                  <a:lnTo>
                    <a:pt x="487337" y="316230"/>
                  </a:lnTo>
                  <a:lnTo>
                    <a:pt x="487159" y="317500"/>
                  </a:lnTo>
                  <a:lnTo>
                    <a:pt x="486740" y="318770"/>
                  </a:lnTo>
                  <a:lnTo>
                    <a:pt x="485660" y="318770"/>
                  </a:lnTo>
                  <a:lnTo>
                    <a:pt x="485546" y="316230"/>
                  </a:lnTo>
                  <a:lnTo>
                    <a:pt x="483235" y="317500"/>
                  </a:lnTo>
                  <a:lnTo>
                    <a:pt x="481406" y="321310"/>
                  </a:lnTo>
                  <a:lnTo>
                    <a:pt x="477977" y="318770"/>
                  </a:lnTo>
                  <a:lnTo>
                    <a:pt x="478243" y="322580"/>
                  </a:lnTo>
                  <a:lnTo>
                    <a:pt x="481749" y="326390"/>
                  </a:lnTo>
                  <a:lnTo>
                    <a:pt x="478713" y="328930"/>
                  </a:lnTo>
                  <a:lnTo>
                    <a:pt x="478345" y="327660"/>
                  </a:lnTo>
                  <a:lnTo>
                    <a:pt x="477812" y="325120"/>
                  </a:lnTo>
                  <a:lnTo>
                    <a:pt x="478574" y="323850"/>
                  </a:lnTo>
                  <a:lnTo>
                    <a:pt x="478332" y="323850"/>
                  </a:lnTo>
                  <a:lnTo>
                    <a:pt x="477774" y="325120"/>
                  </a:lnTo>
                  <a:lnTo>
                    <a:pt x="477088" y="325120"/>
                  </a:lnTo>
                  <a:lnTo>
                    <a:pt x="477545" y="323850"/>
                  </a:lnTo>
                  <a:lnTo>
                    <a:pt x="476427" y="323850"/>
                  </a:lnTo>
                  <a:lnTo>
                    <a:pt x="476123" y="322580"/>
                  </a:lnTo>
                  <a:lnTo>
                    <a:pt x="475361" y="322580"/>
                  </a:lnTo>
                  <a:lnTo>
                    <a:pt x="475272" y="321310"/>
                  </a:lnTo>
                  <a:lnTo>
                    <a:pt x="473633" y="320040"/>
                  </a:lnTo>
                  <a:lnTo>
                    <a:pt x="472897" y="318770"/>
                  </a:lnTo>
                  <a:lnTo>
                    <a:pt x="473189" y="320040"/>
                  </a:lnTo>
                  <a:lnTo>
                    <a:pt x="473316" y="321310"/>
                  </a:lnTo>
                  <a:lnTo>
                    <a:pt x="472427" y="321310"/>
                  </a:lnTo>
                  <a:lnTo>
                    <a:pt x="470039" y="322580"/>
                  </a:lnTo>
                  <a:lnTo>
                    <a:pt x="470446" y="321310"/>
                  </a:lnTo>
                  <a:lnTo>
                    <a:pt x="467969" y="321310"/>
                  </a:lnTo>
                  <a:lnTo>
                    <a:pt x="467271" y="321310"/>
                  </a:lnTo>
                  <a:lnTo>
                    <a:pt x="465505" y="321310"/>
                  </a:lnTo>
                  <a:lnTo>
                    <a:pt x="461416" y="321310"/>
                  </a:lnTo>
                  <a:lnTo>
                    <a:pt x="462610" y="323850"/>
                  </a:lnTo>
                  <a:lnTo>
                    <a:pt x="462762" y="323850"/>
                  </a:lnTo>
                  <a:lnTo>
                    <a:pt x="458952" y="327660"/>
                  </a:lnTo>
                  <a:lnTo>
                    <a:pt x="454037" y="323850"/>
                  </a:lnTo>
                  <a:lnTo>
                    <a:pt x="450075" y="325120"/>
                  </a:lnTo>
                  <a:lnTo>
                    <a:pt x="450011" y="323850"/>
                  </a:lnTo>
                  <a:lnTo>
                    <a:pt x="447649" y="325120"/>
                  </a:lnTo>
                  <a:lnTo>
                    <a:pt x="444627" y="325120"/>
                  </a:lnTo>
                  <a:lnTo>
                    <a:pt x="442988" y="327660"/>
                  </a:lnTo>
                  <a:lnTo>
                    <a:pt x="442252" y="327660"/>
                  </a:lnTo>
                  <a:lnTo>
                    <a:pt x="441718" y="326390"/>
                  </a:lnTo>
                  <a:lnTo>
                    <a:pt x="441185" y="325120"/>
                  </a:lnTo>
                  <a:lnTo>
                    <a:pt x="441452" y="323850"/>
                  </a:lnTo>
                  <a:lnTo>
                    <a:pt x="439610" y="325120"/>
                  </a:lnTo>
                  <a:lnTo>
                    <a:pt x="439432" y="326390"/>
                  </a:lnTo>
                  <a:lnTo>
                    <a:pt x="436689" y="323850"/>
                  </a:lnTo>
                  <a:lnTo>
                    <a:pt x="438518" y="322580"/>
                  </a:lnTo>
                  <a:lnTo>
                    <a:pt x="436130" y="322580"/>
                  </a:lnTo>
                  <a:lnTo>
                    <a:pt x="435584" y="320040"/>
                  </a:lnTo>
                  <a:lnTo>
                    <a:pt x="433031" y="323850"/>
                  </a:lnTo>
                  <a:lnTo>
                    <a:pt x="433451" y="322580"/>
                  </a:lnTo>
                  <a:lnTo>
                    <a:pt x="433882" y="321310"/>
                  </a:lnTo>
                  <a:lnTo>
                    <a:pt x="431190" y="320040"/>
                  </a:lnTo>
                  <a:lnTo>
                    <a:pt x="430060" y="321310"/>
                  </a:lnTo>
                  <a:lnTo>
                    <a:pt x="431749" y="322580"/>
                  </a:lnTo>
                  <a:lnTo>
                    <a:pt x="428205" y="322580"/>
                  </a:lnTo>
                  <a:lnTo>
                    <a:pt x="428828" y="318770"/>
                  </a:lnTo>
                  <a:lnTo>
                    <a:pt x="425373" y="318770"/>
                  </a:lnTo>
                  <a:lnTo>
                    <a:pt x="422109" y="320040"/>
                  </a:lnTo>
                  <a:lnTo>
                    <a:pt x="419100" y="321310"/>
                  </a:lnTo>
                  <a:lnTo>
                    <a:pt x="416356" y="318770"/>
                  </a:lnTo>
                  <a:lnTo>
                    <a:pt x="414947" y="321310"/>
                  </a:lnTo>
                  <a:lnTo>
                    <a:pt x="418922" y="321310"/>
                  </a:lnTo>
                  <a:lnTo>
                    <a:pt x="417652" y="323850"/>
                  </a:lnTo>
                  <a:lnTo>
                    <a:pt x="415378" y="322580"/>
                  </a:lnTo>
                  <a:lnTo>
                    <a:pt x="413334" y="317500"/>
                  </a:lnTo>
                  <a:lnTo>
                    <a:pt x="412661" y="317500"/>
                  </a:lnTo>
                  <a:lnTo>
                    <a:pt x="409778" y="316230"/>
                  </a:lnTo>
                  <a:lnTo>
                    <a:pt x="409460" y="322580"/>
                  </a:lnTo>
                  <a:lnTo>
                    <a:pt x="406336" y="321310"/>
                  </a:lnTo>
                  <a:lnTo>
                    <a:pt x="406628" y="322580"/>
                  </a:lnTo>
                  <a:lnTo>
                    <a:pt x="406742" y="326390"/>
                  </a:lnTo>
                  <a:lnTo>
                    <a:pt x="401904" y="326390"/>
                  </a:lnTo>
                  <a:lnTo>
                    <a:pt x="401916" y="325120"/>
                  </a:lnTo>
                  <a:lnTo>
                    <a:pt x="401942" y="321310"/>
                  </a:lnTo>
                  <a:lnTo>
                    <a:pt x="403453" y="320040"/>
                  </a:lnTo>
                  <a:lnTo>
                    <a:pt x="403999" y="320040"/>
                  </a:lnTo>
                  <a:lnTo>
                    <a:pt x="404228" y="321310"/>
                  </a:lnTo>
                  <a:lnTo>
                    <a:pt x="404926" y="321310"/>
                  </a:lnTo>
                  <a:lnTo>
                    <a:pt x="405904" y="320040"/>
                  </a:lnTo>
                  <a:lnTo>
                    <a:pt x="405168" y="318770"/>
                  </a:lnTo>
                  <a:lnTo>
                    <a:pt x="404761" y="320040"/>
                  </a:lnTo>
                  <a:lnTo>
                    <a:pt x="403771" y="318770"/>
                  </a:lnTo>
                  <a:lnTo>
                    <a:pt x="401891" y="318770"/>
                  </a:lnTo>
                  <a:lnTo>
                    <a:pt x="400913" y="318300"/>
                  </a:lnTo>
                  <a:lnTo>
                    <a:pt x="400735" y="318770"/>
                  </a:lnTo>
                  <a:lnTo>
                    <a:pt x="400913" y="318300"/>
                  </a:lnTo>
                  <a:lnTo>
                    <a:pt x="401675" y="316230"/>
                  </a:lnTo>
                  <a:lnTo>
                    <a:pt x="399884" y="317500"/>
                  </a:lnTo>
                  <a:lnTo>
                    <a:pt x="400177" y="317944"/>
                  </a:lnTo>
                  <a:lnTo>
                    <a:pt x="399275" y="317500"/>
                  </a:lnTo>
                  <a:lnTo>
                    <a:pt x="397471" y="318770"/>
                  </a:lnTo>
                  <a:lnTo>
                    <a:pt x="395122" y="317677"/>
                  </a:lnTo>
                  <a:lnTo>
                    <a:pt x="395338" y="320040"/>
                  </a:lnTo>
                  <a:lnTo>
                    <a:pt x="394868" y="318770"/>
                  </a:lnTo>
                  <a:lnTo>
                    <a:pt x="390944" y="317538"/>
                  </a:lnTo>
                  <a:lnTo>
                    <a:pt x="390931" y="317677"/>
                  </a:lnTo>
                  <a:lnTo>
                    <a:pt x="392633" y="321310"/>
                  </a:lnTo>
                  <a:lnTo>
                    <a:pt x="389610" y="321310"/>
                  </a:lnTo>
                  <a:lnTo>
                    <a:pt x="388302" y="318770"/>
                  </a:lnTo>
                  <a:lnTo>
                    <a:pt x="390880" y="317550"/>
                  </a:lnTo>
                  <a:lnTo>
                    <a:pt x="387819" y="318770"/>
                  </a:lnTo>
                  <a:lnTo>
                    <a:pt x="387083" y="317500"/>
                  </a:lnTo>
                  <a:lnTo>
                    <a:pt x="386334" y="316230"/>
                  </a:lnTo>
                  <a:lnTo>
                    <a:pt x="388962" y="313690"/>
                  </a:lnTo>
                  <a:lnTo>
                    <a:pt x="385927" y="316230"/>
                  </a:lnTo>
                  <a:lnTo>
                    <a:pt x="384873" y="312420"/>
                  </a:lnTo>
                  <a:lnTo>
                    <a:pt x="384530" y="311150"/>
                  </a:lnTo>
                  <a:lnTo>
                    <a:pt x="383247" y="311150"/>
                  </a:lnTo>
                  <a:lnTo>
                    <a:pt x="384771" y="309880"/>
                  </a:lnTo>
                  <a:lnTo>
                    <a:pt x="382574" y="309880"/>
                  </a:lnTo>
                  <a:lnTo>
                    <a:pt x="382752" y="312420"/>
                  </a:lnTo>
                  <a:lnTo>
                    <a:pt x="381419" y="312420"/>
                  </a:lnTo>
                  <a:lnTo>
                    <a:pt x="381685" y="311150"/>
                  </a:lnTo>
                  <a:lnTo>
                    <a:pt x="380492" y="312420"/>
                  </a:lnTo>
                  <a:lnTo>
                    <a:pt x="381317" y="314960"/>
                  </a:lnTo>
                  <a:lnTo>
                    <a:pt x="379171" y="317500"/>
                  </a:lnTo>
                  <a:lnTo>
                    <a:pt x="378802" y="316230"/>
                  </a:lnTo>
                  <a:lnTo>
                    <a:pt x="378675" y="315887"/>
                  </a:lnTo>
                  <a:lnTo>
                    <a:pt x="378650" y="315734"/>
                  </a:lnTo>
                  <a:lnTo>
                    <a:pt x="378764" y="315963"/>
                  </a:lnTo>
                  <a:lnTo>
                    <a:pt x="379082" y="316230"/>
                  </a:lnTo>
                  <a:lnTo>
                    <a:pt x="378472" y="314960"/>
                  </a:lnTo>
                  <a:lnTo>
                    <a:pt x="378015" y="314020"/>
                  </a:lnTo>
                  <a:lnTo>
                    <a:pt x="378015" y="315328"/>
                  </a:lnTo>
                  <a:lnTo>
                    <a:pt x="375577" y="317500"/>
                  </a:lnTo>
                  <a:lnTo>
                    <a:pt x="375742" y="316230"/>
                  </a:lnTo>
                  <a:lnTo>
                    <a:pt x="376085" y="313690"/>
                  </a:lnTo>
                  <a:lnTo>
                    <a:pt x="378015" y="315328"/>
                  </a:lnTo>
                  <a:lnTo>
                    <a:pt x="378015" y="314020"/>
                  </a:lnTo>
                  <a:lnTo>
                    <a:pt x="377240" y="312420"/>
                  </a:lnTo>
                  <a:lnTo>
                    <a:pt x="376618" y="311150"/>
                  </a:lnTo>
                  <a:lnTo>
                    <a:pt x="378218" y="311150"/>
                  </a:lnTo>
                  <a:lnTo>
                    <a:pt x="377571" y="309880"/>
                  </a:lnTo>
                  <a:lnTo>
                    <a:pt x="378117" y="309880"/>
                  </a:lnTo>
                  <a:lnTo>
                    <a:pt x="375907" y="306070"/>
                  </a:lnTo>
                  <a:lnTo>
                    <a:pt x="375716" y="312420"/>
                  </a:lnTo>
                  <a:lnTo>
                    <a:pt x="372529" y="312420"/>
                  </a:lnTo>
                  <a:lnTo>
                    <a:pt x="373481" y="309880"/>
                  </a:lnTo>
                  <a:lnTo>
                    <a:pt x="373138" y="309168"/>
                  </a:lnTo>
                  <a:lnTo>
                    <a:pt x="371944" y="311111"/>
                  </a:lnTo>
                  <a:lnTo>
                    <a:pt x="370281" y="312420"/>
                  </a:lnTo>
                  <a:lnTo>
                    <a:pt x="368706" y="311150"/>
                  </a:lnTo>
                  <a:lnTo>
                    <a:pt x="367715" y="313690"/>
                  </a:lnTo>
                  <a:lnTo>
                    <a:pt x="366699" y="312420"/>
                  </a:lnTo>
                  <a:lnTo>
                    <a:pt x="367690" y="313690"/>
                  </a:lnTo>
                  <a:lnTo>
                    <a:pt x="366649" y="314960"/>
                  </a:lnTo>
                  <a:lnTo>
                    <a:pt x="364045" y="314960"/>
                  </a:lnTo>
                  <a:lnTo>
                    <a:pt x="362610" y="316230"/>
                  </a:lnTo>
                  <a:lnTo>
                    <a:pt x="362851" y="312420"/>
                  </a:lnTo>
                  <a:lnTo>
                    <a:pt x="363004" y="309880"/>
                  </a:lnTo>
                  <a:lnTo>
                    <a:pt x="363080" y="308610"/>
                  </a:lnTo>
                  <a:lnTo>
                    <a:pt x="360146" y="309880"/>
                  </a:lnTo>
                  <a:lnTo>
                    <a:pt x="359651" y="308610"/>
                  </a:lnTo>
                  <a:lnTo>
                    <a:pt x="361416" y="307340"/>
                  </a:lnTo>
                  <a:lnTo>
                    <a:pt x="360921" y="306070"/>
                  </a:lnTo>
                  <a:lnTo>
                    <a:pt x="357949" y="307225"/>
                  </a:lnTo>
                  <a:lnTo>
                    <a:pt x="357949" y="309880"/>
                  </a:lnTo>
                  <a:lnTo>
                    <a:pt x="356184" y="310946"/>
                  </a:lnTo>
                  <a:lnTo>
                    <a:pt x="356069" y="311340"/>
                  </a:lnTo>
                  <a:lnTo>
                    <a:pt x="355955" y="312420"/>
                  </a:lnTo>
                  <a:lnTo>
                    <a:pt x="355841" y="311150"/>
                  </a:lnTo>
                  <a:lnTo>
                    <a:pt x="355866" y="309880"/>
                  </a:lnTo>
                  <a:lnTo>
                    <a:pt x="355854" y="309562"/>
                  </a:lnTo>
                  <a:lnTo>
                    <a:pt x="357403" y="308610"/>
                  </a:lnTo>
                  <a:lnTo>
                    <a:pt x="357949" y="309880"/>
                  </a:lnTo>
                  <a:lnTo>
                    <a:pt x="357949" y="307225"/>
                  </a:lnTo>
                  <a:lnTo>
                    <a:pt x="357644" y="307340"/>
                  </a:lnTo>
                  <a:lnTo>
                    <a:pt x="358063" y="306209"/>
                  </a:lnTo>
                  <a:lnTo>
                    <a:pt x="354101" y="308610"/>
                  </a:lnTo>
                  <a:lnTo>
                    <a:pt x="354888" y="309448"/>
                  </a:lnTo>
                  <a:lnTo>
                    <a:pt x="351548" y="312420"/>
                  </a:lnTo>
                  <a:lnTo>
                    <a:pt x="350697" y="309880"/>
                  </a:lnTo>
                  <a:lnTo>
                    <a:pt x="351282" y="308610"/>
                  </a:lnTo>
                  <a:lnTo>
                    <a:pt x="351878" y="307340"/>
                  </a:lnTo>
                  <a:lnTo>
                    <a:pt x="353060" y="304800"/>
                  </a:lnTo>
                  <a:lnTo>
                    <a:pt x="353644" y="303530"/>
                  </a:lnTo>
                  <a:lnTo>
                    <a:pt x="352259" y="299720"/>
                  </a:lnTo>
                  <a:lnTo>
                    <a:pt x="347141" y="303530"/>
                  </a:lnTo>
                  <a:lnTo>
                    <a:pt x="344360" y="300990"/>
                  </a:lnTo>
                  <a:lnTo>
                    <a:pt x="344932" y="302260"/>
                  </a:lnTo>
                  <a:lnTo>
                    <a:pt x="343128" y="303530"/>
                  </a:lnTo>
                  <a:lnTo>
                    <a:pt x="342506" y="300990"/>
                  </a:lnTo>
                  <a:lnTo>
                    <a:pt x="340817" y="300990"/>
                  </a:lnTo>
                  <a:lnTo>
                    <a:pt x="342074" y="299720"/>
                  </a:lnTo>
                  <a:lnTo>
                    <a:pt x="341795" y="298450"/>
                  </a:lnTo>
                  <a:lnTo>
                    <a:pt x="342049" y="297180"/>
                  </a:lnTo>
                  <a:lnTo>
                    <a:pt x="341223" y="298450"/>
                  </a:lnTo>
                  <a:lnTo>
                    <a:pt x="339623" y="294640"/>
                  </a:lnTo>
                  <a:lnTo>
                    <a:pt x="336867" y="298450"/>
                  </a:lnTo>
                  <a:lnTo>
                    <a:pt x="336880" y="297180"/>
                  </a:lnTo>
                  <a:lnTo>
                    <a:pt x="336931" y="294640"/>
                  </a:lnTo>
                  <a:lnTo>
                    <a:pt x="334860" y="292100"/>
                  </a:lnTo>
                  <a:lnTo>
                    <a:pt x="330136" y="297180"/>
                  </a:lnTo>
                  <a:lnTo>
                    <a:pt x="329006" y="295910"/>
                  </a:lnTo>
                  <a:lnTo>
                    <a:pt x="327875" y="294640"/>
                  </a:lnTo>
                  <a:lnTo>
                    <a:pt x="330085" y="293370"/>
                  </a:lnTo>
                  <a:lnTo>
                    <a:pt x="329819" y="292100"/>
                  </a:lnTo>
                  <a:lnTo>
                    <a:pt x="332600" y="292100"/>
                  </a:lnTo>
                  <a:lnTo>
                    <a:pt x="331736" y="290830"/>
                  </a:lnTo>
                  <a:lnTo>
                    <a:pt x="331190" y="289560"/>
                  </a:lnTo>
                  <a:lnTo>
                    <a:pt x="330263" y="290830"/>
                  </a:lnTo>
                  <a:lnTo>
                    <a:pt x="330593" y="289560"/>
                  </a:lnTo>
                  <a:lnTo>
                    <a:pt x="326034" y="292100"/>
                  </a:lnTo>
                  <a:lnTo>
                    <a:pt x="326275" y="290830"/>
                  </a:lnTo>
                  <a:lnTo>
                    <a:pt x="326504" y="289560"/>
                  </a:lnTo>
                  <a:lnTo>
                    <a:pt x="325539" y="289560"/>
                  </a:lnTo>
                  <a:lnTo>
                    <a:pt x="324002" y="290830"/>
                  </a:lnTo>
                  <a:lnTo>
                    <a:pt x="323138" y="290830"/>
                  </a:lnTo>
                  <a:lnTo>
                    <a:pt x="321348" y="289560"/>
                  </a:lnTo>
                  <a:lnTo>
                    <a:pt x="320700" y="292100"/>
                  </a:lnTo>
                  <a:lnTo>
                    <a:pt x="321233" y="289560"/>
                  </a:lnTo>
                  <a:lnTo>
                    <a:pt x="322287" y="284480"/>
                  </a:lnTo>
                  <a:lnTo>
                    <a:pt x="312851" y="285750"/>
                  </a:lnTo>
                  <a:lnTo>
                    <a:pt x="314350" y="279400"/>
                  </a:lnTo>
                  <a:lnTo>
                    <a:pt x="312013" y="278130"/>
                  </a:lnTo>
                  <a:lnTo>
                    <a:pt x="309321" y="276860"/>
                  </a:lnTo>
                  <a:lnTo>
                    <a:pt x="307530" y="275590"/>
                  </a:lnTo>
                  <a:lnTo>
                    <a:pt x="308063" y="275590"/>
                  </a:lnTo>
                  <a:lnTo>
                    <a:pt x="308089" y="274320"/>
                  </a:lnTo>
                  <a:lnTo>
                    <a:pt x="307441" y="271780"/>
                  </a:lnTo>
                  <a:lnTo>
                    <a:pt x="302818" y="278130"/>
                  </a:lnTo>
                  <a:lnTo>
                    <a:pt x="301688" y="274320"/>
                  </a:lnTo>
                  <a:lnTo>
                    <a:pt x="302666" y="270510"/>
                  </a:lnTo>
                  <a:lnTo>
                    <a:pt x="304355" y="274320"/>
                  </a:lnTo>
                  <a:lnTo>
                    <a:pt x="304393" y="271780"/>
                  </a:lnTo>
                  <a:lnTo>
                    <a:pt x="308813" y="266700"/>
                  </a:lnTo>
                  <a:lnTo>
                    <a:pt x="300545" y="270510"/>
                  </a:lnTo>
                  <a:lnTo>
                    <a:pt x="301561" y="265430"/>
                  </a:lnTo>
                  <a:lnTo>
                    <a:pt x="302272" y="265430"/>
                  </a:lnTo>
                  <a:lnTo>
                    <a:pt x="302399" y="264160"/>
                  </a:lnTo>
                  <a:lnTo>
                    <a:pt x="302526" y="262890"/>
                  </a:lnTo>
                  <a:lnTo>
                    <a:pt x="297116" y="264160"/>
                  </a:lnTo>
                  <a:lnTo>
                    <a:pt x="296176" y="262890"/>
                  </a:lnTo>
                  <a:lnTo>
                    <a:pt x="295376" y="261823"/>
                  </a:lnTo>
                  <a:lnTo>
                    <a:pt x="292011" y="262890"/>
                  </a:lnTo>
                  <a:lnTo>
                    <a:pt x="290156" y="261620"/>
                  </a:lnTo>
                  <a:lnTo>
                    <a:pt x="288315" y="260350"/>
                  </a:lnTo>
                  <a:lnTo>
                    <a:pt x="286499" y="259537"/>
                  </a:lnTo>
                  <a:lnTo>
                    <a:pt x="286169" y="260350"/>
                  </a:lnTo>
                  <a:lnTo>
                    <a:pt x="283718" y="259080"/>
                  </a:lnTo>
                  <a:lnTo>
                    <a:pt x="284124" y="257810"/>
                  </a:lnTo>
                  <a:lnTo>
                    <a:pt x="283629" y="255270"/>
                  </a:lnTo>
                  <a:lnTo>
                    <a:pt x="285470" y="252730"/>
                  </a:lnTo>
                  <a:lnTo>
                    <a:pt x="287401" y="254000"/>
                  </a:lnTo>
                  <a:lnTo>
                    <a:pt x="289090" y="250190"/>
                  </a:lnTo>
                  <a:lnTo>
                    <a:pt x="284962" y="252730"/>
                  </a:lnTo>
                  <a:lnTo>
                    <a:pt x="284467" y="251460"/>
                  </a:lnTo>
                  <a:lnTo>
                    <a:pt x="285737" y="250190"/>
                  </a:lnTo>
                  <a:lnTo>
                    <a:pt x="282587" y="247650"/>
                  </a:lnTo>
                  <a:lnTo>
                    <a:pt x="279654" y="250190"/>
                  </a:lnTo>
                  <a:lnTo>
                    <a:pt x="276872" y="247650"/>
                  </a:lnTo>
                  <a:lnTo>
                    <a:pt x="276313" y="248920"/>
                  </a:lnTo>
                  <a:lnTo>
                    <a:pt x="271818" y="250190"/>
                  </a:lnTo>
                  <a:lnTo>
                    <a:pt x="276567" y="246380"/>
                  </a:lnTo>
                  <a:lnTo>
                    <a:pt x="272808" y="246380"/>
                  </a:lnTo>
                  <a:lnTo>
                    <a:pt x="275209" y="242570"/>
                  </a:lnTo>
                  <a:lnTo>
                    <a:pt x="268630" y="242570"/>
                  </a:lnTo>
                  <a:lnTo>
                    <a:pt x="266153" y="241300"/>
                  </a:lnTo>
                  <a:lnTo>
                    <a:pt x="267119" y="240931"/>
                  </a:lnTo>
                  <a:lnTo>
                    <a:pt x="265112" y="240030"/>
                  </a:lnTo>
                  <a:lnTo>
                    <a:pt x="263042" y="238760"/>
                  </a:lnTo>
                  <a:lnTo>
                    <a:pt x="269049" y="232410"/>
                  </a:lnTo>
                  <a:lnTo>
                    <a:pt x="258927" y="231140"/>
                  </a:lnTo>
                  <a:lnTo>
                    <a:pt x="261772" y="226060"/>
                  </a:lnTo>
                  <a:lnTo>
                    <a:pt x="255917" y="224790"/>
                  </a:lnTo>
                  <a:lnTo>
                    <a:pt x="255549" y="220980"/>
                  </a:lnTo>
                  <a:lnTo>
                    <a:pt x="255435" y="219710"/>
                  </a:lnTo>
                  <a:lnTo>
                    <a:pt x="255193" y="217170"/>
                  </a:lnTo>
                  <a:lnTo>
                    <a:pt x="250482" y="213360"/>
                  </a:lnTo>
                  <a:lnTo>
                    <a:pt x="247637" y="219710"/>
                  </a:lnTo>
                  <a:lnTo>
                    <a:pt x="249072" y="213360"/>
                  </a:lnTo>
                  <a:lnTo>
                    <a:pt x="244830" y="218440"/>
                  </a:lnTo>
                  <a:lnTo>
                    <a:pt x="243535" y="217170"/>
                  </a:lnTo>
                  <a:lnTo>
                    <a:pt x="243217" y="217170"/>
                  </a:lnTo>
                  <a:lnTo>
                    <a:pt x="243420" y="215900"/>
                  </a:lnTo>
                  <a:lnTo>
                    <a:pt x="243014" y="210820"/>
                  </a:lnTo>
                  <a:lnTo>
                    <a:pt x="243586" y="208280"/>
                  </a:lnTo>
                  <a:lnTo>
                    <a:pt x="244983" y="210820"/>
                  </a:lnTo>
                  <a:lnTo>
                    <a:pt x="245897" y="209550"/>
                  </a:lnTo>
                  <a:lnTo>
                    <a:pt x="244944" y="208280"/>
                  </a:lnTo>
                  <a:lnTo>
                    <a:pt x="244005" y="207010"/>
                  </a:lnTo>
                  <a:lnTo>
                    <a:pt x="246862" y="207010"/>
                  </a:lnTo>
                  <a:lnTo>
                    <a:pt x="246773" y="205740"/>
                  </a:lnTo>
                  <a:lnTo>
                    <a:pt x="246583" y="203200"/>
                  </a:lnTo>
                  <a:lnTo>
                    <a:pt x="245275" y="205740"/>
                  </a:lnTo>
                  <a:lnTo>
                    <a:pt x="243497" y="205740"/>
                  </a:lnTo>
                  <a:lnTo>
                    <a:pt x="242836" y="203200"/>
                  </a:lnTo>
                  <a:lnTo>
                    <a:pt x="242557" y="207010"/>
                  </a:lnTo>
                  <a:lnTo>
                    <a:pt x="237045" y="207010"/>
                  </a:lnTo>
                  <a:lnTo>
                    <a:pt x="243636" y="200660"/>
                  </a:lnTo>
                  <a:lnTo>
                    <a:pt x="240538" y="200660"/>
                  </a:lnTo>
                  <a:lnTo>
                    <a:pt x="238086" y="199390"/>
                  </a:lnTo>
                  <a:lnTo>
                    <a:pt x="236347" y="196850"/>
                  </a:lnTo>
                  <a:lnTo>
                    <a:pt x="234607" y="194310"/>
                  </a:lnTo>
                  <a:lnTo>
                    <a:pt x="229400" y="196850"/>
                  </a:lnTo>
                  <a:lnTo>
                    <a:pt x="229641" y="195580"/>
                  </a:lnTo>
                  <a:lnTo>
                    <a:pt x="195186" y="195580"/>
                  </a:lnTo>
                  <a:lnTo>
                    <a:pt x="194919" y="195580"/>
                  </a:lnTo>
                  <a:lnTo>
                    <a:pt x="197675" y="196850"/>
                  </a:lnTo>
                  <a:lnTo>
                    <a:pt x="194983" y="198120"/>
                  </a:lnTo>
                  <a:lnTo>
                    <a:pt x="198386" y="200660"/>
                  </a:lnTo>
                  <a:lnTo>
                    <a:pt x="199313" y="200660"/>
                  </a:lnTo>
                  <a:lnTo>
                    <a:pt x="204762" y="203200"/>
                  </a:lnTo>
                  <a:lnTo>
                    <a:pt x="205105" y="201930"/>
                  </a:lnTo>
                  <a:lnTo>
                    <a:pt x="204965" y="200660"/>
                  </a:lnTo>
                  <a:lnTo>
                    <a:pt x="206883" y="200660"/>
                  </a:lnTo>
                  <a:lnTo>
                    <a:pt x="206679" y="203200"/>
                  </a:lnTo>
                  <a:lnTo>
                    <a:pt x="205295" y="203200"/>
                  </a:lnTo>
                  <a:lnTo>
                    <a:pt x="212509" y="204470"/>
                  </a:lnTo>
                  <a:lnTo>
                    <a:pt x="209931" y="218440"/>
                  </a:lnTo>
                  <a:lnTo>
                    <a:pt x="216979" y="218440"/>
                  </a:lnTo>
                  <a:lnTo>
                    <a:pt x="222656" y="219710"/>
                  </a:lnTo>
                  <a:lnTo>
                    <a:pt x="224015" y="220980"/>
                  </a:lnTo>
                  <a:lnTo>
                    <a:pt x="220243" y="219710"/>
                  </a:lnTo>
                  <a:lnTo>
                    <a:pt x="220306" y="222250"/>
                  </a:lnTo>
                  <a:lnTo>
                    <a:pt x="227368" y="222250"/>
                  </a:lnTo>
                  <a:lnTo>
                    <a:pt x="226034" y="228600"/>
                  </a:lnTo>
                  <a:lnTo>
                    <a:pt x="231355" y="228600"/>
                  </a:lnTo>
                  <a:lnTo>
                    <a:pt x="228295" y="237490"/>
                  </a:lnTo>
                  <a:lnTo>
                    <a:pt x="240614" y="237490"/>
                  </a:lnTo>
                  <a:lnTo>
                    <a:pt x="240423" y="243840"/>
                  </a:lnTo>
                  <a:lnTo>
                    <a:pt x="241554" y="242570"/>
                  </a:lnTo>
                  <a:lnTo>
                    <a:pt x="243700" y="241300"/>
                  </a:lnTo>
                  <a:lnTo>
                    <a:pt x="242773" y="242570"/>
                  </a:lnTo>
                  <a:lnTo>
                    <a:pt x="243674" y="242570"/>
                  </a:lnTo>
                  <a:lnTo>
                    <a:pt x="249631" y="247650"/>
                  </a:lnTo>
                  <a:lnTo>
                    <a:pt x="254482" y="254000"/>
                  </a:lnTo>
                  <a:lnTo>
                    <a:pt x="258851" y="260350"/>
                  </a:lnTo>
                  <a:lnTo>
                    <a:pt x="263372" y="266700"/>
                  </a:lnTo>
                  <a:lnTo>
                    <a:pt x="265772" y="270510"/>
                  </a:lnTo>
                  <a:lnTo>
                    <a:pt x="271716" y="261620"/>
                  </a:lnTo>
                  <a:lnTo>
                    <a:pt x="272072" y="267970"/>
                  </a:lnTo>
                  <a:lnTo>
                    <a:pt x="268655" y="269240"/>
                  </a:lnTo>
                  <a:lnTo>
                    <a:pt x="277164" y="271780"/>
                  </a:lnTo>
                  <a:lnTo>
                    <a:pt x="279971" y="280670"/>
                  </a:lnTo>
                  <a:lnTo>
                    <a:pt x="287909" y="283210"/>
                  </a:lnTo>
                  <a:lnTo>
                    <a:pt x="285750" y="283210"/>
                  </a:lnTo>
                  <a:lnTo>
                    <a:pt x="285140" y="285750"/>
                  </a:lnTo>
                  <a:lnTo>
                    <a:pt x="289941" y="287020"/>
                  </a:lnTo>
                  <a:lnTo>
                    <a:pt x="291414" y="285750"/>
                  </a:lnTo>
                  <a:lnTo>
                    <a:pt x="292100" y="287020"/>
                  </a:lnTo>
                  <a:lnTo>
                    <a:pt x="290309" y="287020"/>
                  </a:lnTo>
                  <a:lnTo>
                    <a:pt x="290233" y="290830"/>
                  </a:lnTo>
                  <a:lnTo>
                    <a:pt x="295300" y="289560"/>
                  </a:lnTo>
                  <a:lnTo>
                    <a:pt x="293992" y="292100"/>
                  </a:lnTo>
                  <a:lnTo>
                    <a:pt x="294525" y="292100"/>
                  </a:lnTo>
                  <a:lnTo>
                    <a:pt x="296316" y="294640"/>
                  </a:lnTo>
                  <a:lnTo>
                    <a:pt x="297573" y="292100"/>
                  </a:lnTo>
                  <a:lnTo>
                    <a:pt x="298742" y="295910"/>
                  </a:lnTo>
                  <a:lnTo>
                    <a:pt x="302539" y="294640"/>
                  </a:lnTo>
                  <a:lnTo>
                    <a:pt x="302920" y="297345"/>
                  </a:lnTo>
                  <a:lnTo>
                    <a:pt x="302602" y="297421"/>
                  </a:lnTo>
                  <a:lnTo>
                    <a:pt x="302310" y="297637"/>
                  </a:lnTo>
                  <a:lnTo>
                    <a:pt x="302895" y="299923"/>
                  </a:lnTo>
                  <a:lnTo>
                    <a:pt x="303212" y="298780"/>
                  </a:lnTo>
                  <a:lnTo>
                    <a:pt x="303212" y="298348"/>
                  </a:lnTo>
                  <a:lnTo>
                    <a:pt x="306400" y="295910"/>
                  </a:lnTo>
                  <a:lnTo>
                    <a:pt x="305777" y="302260"/>
                  </a:lnTo>
                  <a:lnTo>
                    <a:pt x="309232" y="299720"/>
                  </a:lnTo>
                  <a:lnTo>
                    <a:pt x="305854" y="302260"/>
                  </a:lnTo>
                  <a:lnTo>
                    <a:pt x="309956" y="305574"/>
                  </a:lnTo>
                  <a:lnTo>
                    <a:pt x="310146" y="305879"/>
                  </a:lnTo>
                  <a:lnTo>
                    <a:pt x="310870" y="306666"/>
                  </a:lnTo>
                  <a:lnTo>
                    <a:pt x="311670" y="307340"/>
                  </a:lnTo>
                  <a:lnTo>
                    <a:pt x="310451" y="305968"/>
                  </a:lnTo>
                  <a:lnTo>
                    <a:pt x="310591" y="306070"/>
                  </a:lnTo>
                  <a:lnTo>
                    <a:pt x="313499" y="304800"/>
                  </a:lnTo>
                  <a:lnTo>
                    <a:pt x="312089" y="306070"/>
                  </a:lnTo>
                  <a:lnTo>
                    <a:pt x="313791" y="307340"/>
                  </a:lnTo>
                  <a:lnTo>
                    <a:pt x="311937" y="308610"/>
                  </a:lnTo>
                  <a:lnTo>
                    <a:pt x="313677" y="309880"/>
                  </a:lnTo>
                  <a:lnTo>
                    <a:pt x="315772" y="309880"/>
                  </a:lnTo>
                  <a:lnTo>
                    <a:pt x="317030" y="307340"/>
                  </a:lnTo>
                  <a:lnTo>
                    <a:pt x="316623" y="314960"/>
                  </a:lnTo>
                  <a:lnTo>
                    <a:pt x="326136" y="308610"/>
                  </a:lnTo>
                  <a:lnTo>
                    <a:pt x="323596" y="316230"/>
                  </a:lnTo>
                  <a:lnTo>
                    <a:pt x="330733" y="317563"/>
                  </a:lnTo>
                  <a:lnTo>
                    <a:pt x="336486" y="318770"/>
                  </a:lnTo>
                  <a:lnTo>
                    <a:pt x="342150" y="321310"/>
                  </a:lnTo>
                  <a:lnTo>
                    <a:pt x="340779" y="323380"/>
                  </a:lnTo>
                  <a:lnTo>
                    <a:pt x="344639" y="321310"/>
                  </a:lnTo>
                  <a:lnTo>
                    <a:pt x="349046" y="325120"/>
                  </a:lnTo>
                  <a:lnTo>
                    <a:pt x="350088" y="326390"/>
                  </a:lnTo>
                  <a:lnTo>
                    <a:pt x="347433" y="326390"/>
                  </a:lnTo>
                  <a:lnTo>
                    <a:pt x="346633" y="327660"/>
                  </a:lnTo>
                  <a:lnTo>
                    <a:pt x="352539" y="327660"/>
                  </a:lnTo>
                  <a:lnTo>
                    <a:pt x="356514" y="331470"/>
                  </a:lnTo>
                  <a:lnTo>
                    <a:pt x="359524" y="331470"/>
                  </a:lnTo>
                  <a:lnTo>
                    <a:pt x="359168" y="331546"/>
                  </a:lnTo>
                  <a:lnTo>
                    <a:pt x="359841" y="331546"/>
                  </a:lnTo>
                  <a:lnTo>
                    <a:pt x="360108" y="331470"/>
                  </a:lnTo>
                  <a:lnTo>
                    <a:pt x="360654" y="331470"/>
                  </a:lnTo>
                  <a:lnTo>
                    <a:pt x="361632" y="332740"/>
                  </a:lnTo>
                  <a:lnTo>
                    <a:pt x="362585" y="332740"/>
                  </a:lnTo>
                  <a:lnTo>
                    <a:pt x="363169" y="331470"/>
                  </a:lnTo>
                  <a:lnTo>
                    <a:pt x="362089" y="331470"/>
                  </a:lnTo>
                  <a:lnTo>
                    <a:pt x="361696" y="327660"/>
                  </a:lnTo>
                  <a:lnTo>
                    <a:pt x="367474" y="326453"/>
                  </a:lnTo>
                  <a:lnTo>
                    <a:pt x="364972" y="330200"/>
                  </a:lnTo>
                  <a:lnTo>
                    <a:pt x="372376" y="327660"/>
                  </a:lnTo>
                  <a:lnTo>
                    <a:pt x="367703" y="334010"/>
                  </a:lnTo>
                  <a:lnTo>
                    <a:pt x="369493" y="334010"/>
                  </a:lnTo>
                  <a:lnTo>
                    <a:pt x="369747" y="331470"/>
                  </a:lnTo>
                  <a:lnTo>
                    <a:pt x="370522" y="332740"/>
                  </a:lnTo>
                  <a:lnTo>
                    <a:pt x="370586" y="334010"/>
                  </a:lnTo>
                  <a:lnTo>
                    <a:pt x="369214" y="335280"/>
                  </a:lnTo>
                  <a:lnTo>
                    <a:pt x="372872" y="335280"/>
                  </a:lnTo>
                  <a:lnTo>
                    <a:pt x="372287" y="331470"/>
                  </a:lnTo>
                  <a:lnTo>
                    <a:pt x="375234" y="332740"/>
                  </a:lnTo>
                  <a:lnTo>
                    <a:pt x="374992" y="334010"/>
                  </a:lnTo>
                  <a:lnTo>
                    <a:pt x="374281" y="334010"/>
                  </a:lnTo>
                  <a:lnTo>
                    <a:pt x="373659" y="335280"/>
                  </a:lnTo>
                  <a:lnTo>
                    <a:pt x="375704" y="334010"/>
                  </a:lnTo>
                  <a:lnTo>
                    <a:pt x="377672" y="331470"/>
                  </a:lnTo>
                  <a:lnTo>
                    <a:pt x="379996" y="334010"/>
                  </a:lnTo>
                  <a:lnTo>
                    <a:pt x="379704" y="334010"/>
                  </a:lnTo>
                  <a:lnTo>
                    <a:pt x="379818" y="335280"/>
                  </a:lnTo>
                  <a:lnTo>
                    <a:pt x="383540" y="335280"/>
                  </a:lnTo>
                  <a:lnTo>
                    <a:pt x="386499" y="331470"/>
                  </a:lnTo>
                  <a:lnTo>
                    <a:pt x="387477" y="330200"/>
                  </a:lnTo>
                  <a:lnTo>
                    <a:pt x="391833" y="334010"/>
                  </a:lnTo>
                  <a:lnTo>
                    <a:pt x="389737" y="337820"/>
                  </a:lnTo>
                  <a:lnTo>
                    <a:pt x="393230" y="335280"/>
                  </a:lnTo>
                  <a:lnTo>
                    <a:pt x="392912" y="339090"/>
                  </a:lnTo>
                  <a:lnTo>
                    <a:pt x="395693" y="337820"/>
                  </a:lnTo>
                  <a:lnTo>
                    <a:pt x="394906" y="336550"/>
                  </a:lnTo>
                  <a:lnTo>
                    <a:pt x="397167" y="336550"/>
                  </a:lnTo>
                  <a:lnTo>
                    <a:pt x="398322" y="335280"/>
                  </a:lnTo>
                  <a:lnTo>
                    <a:pt x="399465" y="334010"/>
                  </a:lnTo>
                  <a:lnTo>
                    <a:pt x="401243" y="335280"/>
                  </a:lnTo>
                  <a:lnTo>
                    <a:pt x="399402" y="336550"/>
                  </a:lnTo>
                  <a:lnTo>
                    <a:pt x="403694" y="336550"/>
                  </a:lnTo>
                  <a:lnTo>
                    <a:pt x="401472" y="335280"/>
                  </a:lnTo>
                  <a:lnTo>
                    <a:pt x="402691" y="334010"/>
                  </a:lnTo>
                  <a:lnTo>
                    <a:pt x="403923" y="332740"/>
                  </a:lnTo>
                  <a:lnTo>
                    <a:pt x="401739" y="330200"/>
                  </a:lnTo>
                  <a:lnTo>
                    <a:pt x="404558" y="331470"/>
                  </a:lnTo>
                  <a:lnTo>
                    <a:pt x="406742" y="331470"/>
                  </a:lnTo>
                  <a:lnTo>
                    <a:pt x="407504" y="333502"/>
                  </a:lnTo>
                  <a:lnTo>
                    <a:pt x="407174" y="333832"/>
                  </a:lnTo>
                  <a:lnTo>
                    <a:pt x="406654" y="334314"/>
                  </a:lnTo>
                  <a:lnTo>
                    <a:pt x="406133" y="334619"/>
                  </a:lnTo>
                  <a:lnTo>
                    <a:pt x="406920" y="334911"/>
                  </a:lnTo>
                  <a:lnTo>
                    <a:pt x="407543" y="335026"/>
                  </a:lnTo>
                  <a:lnTo>
                    <a:pt x="407644" y="333857"/>
                  </a:lnTo>
                  <a:lnTo>
                    <a:pt x="407708" y="334010"/>
                  </a:lnTo>
                  <a:lnTo>
                    <a:pt x="410108" y="331470"/>
                  </a:lnTo>
                  <a:lnTo>
                    <a:pt x="411670" y="332740"/>
                  </a:lnTo>
                  <a:lnTo>
                    <a:pt x="412013" y="334010"/>
                  </a:lnTo>
                  <a:lnTo>
                    <a:pt x="411035" y="336550"/>
                  </a:lnTo>
                  <a:lnTo>
                    <a:pt x="411276" y="337820"/>
                  </a:lnTo>
                  <a:lnTo>
                    <a:pt x="412572" y="334010"/>
                  </a:lnTo>
                  <a:lnTo>
                    <a:pt x="416585" y="337820"/>
                  </a:lnTo>
                  <a:lnTo>
                    <a:pt x="417550" y="335394"/>
                  </a:lnTo>
                  <a:lnTo>
                    <a:pt x="417499" y="336550"/>
                  </a:lnTo>
                  <a:lnTo>
                    <a:pt x="417626" y="336550"/>
                  </a:lnTo>
                  <a:lnTo>
                    <a:pt x="418642" y="334010"/>
                  </a:lnTo>
                  <a:lnTo>
                    <a:pt x="419633" y="335280"/>
                  </a:lnTo>
                  <a:lnTo>
                    <a:pt x="419671" y="336550"/>
                  </a:lnTo>
                  <a:lnTo>
                    <a:pt x="419557" y="337820"/>
                  </a:lnTo>
                  <a:lnTo>
                    <a:pt x="422656" y="337820"/>
                  </a:lnTo>
                  <a:lnTo>
                    <a:pt x="419709" y="334010"/>
                  </a:lnTo>
                  <a:lnTo>
                    <a:pt x="418731" y="332740"/>
                  </a:lnTo>
                  <a:lnTo>
                    <a:pt x="422338" y="334010"/>
                  </a:lnTo>
                  <a:lnTo>
                    <a:pt x="422046" y="335280"/>
                  </a:lnTo>
                  <a:lnTo>
                    <a:pt x="421563" y="335280"/>
                  </a:lnTo>
                  <a:lnTo>
                    <a:pt x="425234" y="336550"/>
                  </a:lnTo>
                  <a:lnTo>
                    <a:pt x="428701" y="334010"/>
                  </a:lnTo>
                  <a:lnTo>
                    <a:pt x="432092" y="335280"/>
                  </a:lnTo>
                  <a:lnTo>
                    <a:pt x="433108" y="339090"/>
                  </a:lnTo>
                  <a:lnTo>
                    <a:pt x="435254" y="339090"/>
                  </a:lnTo>
                  <a:lnTo>
                    <a:pt x="440385" y="335280"/>
                  </a:lnTo>
                  <a:lnTo>
                    <a:pt x="444220" y="335280"/>
                  </a:lnTo>
                  <a:lnTo>
                    <a:pt x="444296" y="334010"/>
                  </a:lnTo>
                  <a:lnTo>
                    <a:pt x="444373" y="332740"/>
                  </a:lnTo>
                  <a:lnTo>
                    <a:pt x="444512" y="330200"/>
                  </a:lnTo>
                  <a:lnTo>
                    <a:pt x="444588" y="328930"/>
                  </a:lnTo>
                  <a:lnTo>
                    <a:pt x="447890" y="337820"/>
                  </a:lnTo>
                  <a:lnTo>
                    <a:pt x="449580" y="335915"/>
                  </a:lnTo>
                  <a:lnTo>
                    <a:pt x="449567" y="337820"/>
                  </a:lnTo>
                  <a:lnTo>
                    <a:pt x="453021" y="337820"/>
                  </a:lnTo>
                  <a:lnTo>
                    <a:pt x="456272" y="335280"/>
                  </a:lnTo>
                  <a:lnTo>
                    <a:pt x="460946" y="332740"/>
                  </a:lnTo>
                  <a:lnTo>
                    <a:pt x="460489" y="335280"/>
                  </a:lnTo>
                  <a:lnTo>
                    <a:pt x="467728" y="335280"/>
                  </a:lnTo>
                  <a:lnTo>
                    <a:pt x="468160" y="334010"/>
                  </a:lnTo>
                  <a:lnTo>
                    <a:pt x="469353" y="334010"/>
                  </a:lnTo>
                  <a:lnTo>
                    <a:pt x="468871" y="332740"/>
                  </a:lnTo>
                  <a:lnTo>
                    <a:pt x="468376" y="331470"/>
                  </a:lnTo>
                  <a:lnTo>
                    <a:pt x="473417" y="334010"/>
                  </a:lnTo>
                  <a:lnTo>
                    <a:pt x="477659" y="332740"/>
                  </a:lnTo>
                  <a:lnTo>
                    <a:pt x="479704" y="331470"/>
                  </a:lnTo>
                  <a:lnTo>
                    <a:pt x="481761" y="330200"/>
                  </a:lnTo>
                  <a:lnTo>
                    <a:pt x="486321" y="331470"/>
                  </a:lnTo>
                  <a:lnTo>
                    <a:pt x="485660" y="331470"/>
                  </a:lnTo>
                  <a:lnTo>
                    <a:pt x="484962" y="332740"/>
                  </a:lnTo>
                  <a:lnTo>
                    <a:pt x="485482" y="332740"/>
                  </a:lnTo>
                  <a:lnTo>
                    <a:pt x="489991" y="331470"/>
                  </a:lnTo>
                  <a:lnTo>
                    <a:pt x="489559" y="330200"/>
                  </a:lnTo>
                  <a:lnTo>
                    <a:pt x="489127" y="328930"/>
                  </a:lnTo>
                  <a:lnTo>
                    <a:pt x="487718" y="327660"/>
                  </a:lnTo>
                  <a:lnTo>
                    <a:pt x="488035" y="326390"/>
                  </a:lnTo>
                  <a:lnTo>
                    <a:pt x="489127" y="325120"/>
                  </a:lnTo>
                  <a:lnTo>
                    <a:pt x="490270" y="325120"/>
                  </a:lnTo>
                  <a:lnTo>
                    <a:pt x="488505" y="326390"/>
                  </a:lnTo>
                  <a:lnTo>
                    <a:pt x="491070" y="328930"/>
                  </a:lnTo>
                  <a:lnTo>
                    <a:pt x="492277" y="330200"/>
                  </a:lnTo>
                  <a:lnTo>
                    <a:pt x="491972" y="328930"/>
                  </a:lnTo>
                  <a:lnTo>
                    <a:pt x="492086" y="327901"/>
                  </a:lnTo>
                  <a:lnTo>
                    <a:pt x="495249" y="331470"/>
                  </a:lnTo>
                  <a:lnTo>
                    <a:pt x="493547" y="327660"/>
                  </a:lnTo>
                  <a:lnTo>
                    <a:pt x="492404" y="325120"/>
                  </a:lnTo>
                  <a:lnTo>
                    <a:pt x="491274" y="322580"/>
                  </a:lnTo>
                  <a:lnTo>
                    <a:pt x="495185" y="325120"/>
                  </a:lnTo>
                  <a:lnTo>
                    <a:pt x="495287" y="326390"/>
                  </a:lnTo>
                  <a:lnTo>
                    <a:pt x="496392" y="325120"/>
                  </a:lnTo>
                  <a:lnTo>
                    <a:pt x="497141" y="322580"/>
                  </a:lnTo>
                  <a:lnTo>
                    <a:pt x="498551" y="322580"/>
                  </a:lnTo>
                  <a:lnTo>
                    <a:pt x="499757" y="326390"/>
                  </a:lnTo>
                  <a:lnTo>
                    <a:pt x="500291" y="322580"/>
                  </a:lnTo>
                  <a:lnTo>
                    <a:pt x="500443" y="321310"/>
                  </a:lnTo>
                  <a:lnTo>
                    <a:pt x="502793" y="323850"/>
                  </a:lnTo>
                  <a:lnTo>
                    <a:pt x="502183" y="323850"/>
                  </a:lnTo>
                  <a:lnTo>
                    <a:pt x="501053" y="325120"/>
                  </a:lnTo>
                  <a:lnTo>
                    <a:pt x="500443" y="325120"/>
                  </a:lnTo>
                  <a:lnTo>
                    <a:pt x="503085" y="328930"/>
                  </a:lnTo>
                  <a:lnTo>
                    <a:pt x="503097" y="327660"/>
                  </a:lnTo>
                  <a:lnTo>
                    <a:pt x="506996" y="327660"/>
                  </a:lnTo>
                  <a:lnTo>
                    <a:pt x="507453" y="320040"/>
                  </a:lnTo>
                  <a:lnTo>
                    <a:pt x="511467" y="325120"/>
                  </a:lnTo>
                  <a:lnTo>
                    <a:pt x="513257" y="318770"/>
                  </a:lnTo>
                  <a:lnTo>
                    <a:pt x="511492" y="325120"/>
                  </a:lnTo>
                  <a:lnTo>
                    <a:pt x="513486" y="322580"/>
                  </a:lnTo>
                  <a:lnTo>
                    <a:pt x="514146" y="325120"/>
                  </a:lnTo>
                  <a:lnTo>
                    <a:pt x="514311" y="325970"/>
                  </a:lnTo>
                  <a:lnTo>
                    <a:pt x="514299" y="325424"/>
                  </a:lnTo>
                  <a:lnTo>
                    <a:pt x="514261" y="325272"/>
                  </a:lnTo>
                  <a:lnTo>
                    <a:pt x="515200" y="326390"/>
                  </a:lnTo>
                  <a:lnTo>
                    <a:pt x="516724" y="326390"/>
                  </a:lnTo>
                  <a:lnTo>
                    <a:pt x="516623" y="327660"/>
                  </a:lnTo>
                  <a:lnTo>
                    <a:pt x="517385" y="325120"/>
                  </a:lnTo>
                  <a:lnTo>
                    <a:pt x="519734" y="328930"/>
                  </a:lnTo>
                  <a:lnTo>
                    <a:pt x="520738" y="325120"/>
                  </a:lnTo>
                  <a:lnTo>
                    <a:pt x="521157" y="325120"/>
                  </a:lnTo>
                  <a:lnTo>
                    <a:pt x="521716" y="324535"/>
                  </a:lnTo>
                  <a:lnTo>
                    <a:pt x="521766" y="323380"/>
                  </a:lnTo>
                  <a:lnTo>
                    <a:pt x="522046" y="322580"/>
                  </a:lnTo>
                  <a:lnTo>
                    <a:pt x="523417" y="318770"/>
                  </a:lnTo>
                  <a:lnTo>
                    <a:pt x="529983" y="326390"/>
                  </a:lnTo>
                  <a:lnTo>
                    <a:pt x="532625" y="320040"/>
                  </a:lnTo>
                  <a:lnTo>
                    <a:pt x="534606" y="317500"/>
                  </a:lnTo>
                  <a:lnTo>
                    <a:pt x="535597" y="316230"/>
                  </a:lnTo>
                  <a:lnTo>
                    <a:pt x="535241" y="313690"/>
                  </a:lnTo>
                  <a:lnTo>
                    <a:pt x="535127" y="312369"/>
                  </a:lnTo>
                  <a:lnTo>
                    <a:pt x="537692" y="309880"/>
                  </a:lnTo>
                  <a:lnTo>
                    <a:pt x="539191" y="310997"/>
                  </a:lnTo>
                  <a:lnTo>
                    <a:pt x="539318" y="311340"/>
                  </a:lnTo>
                  <a:lnTo>
                    <a:pt x="538149" y="313690"/>
                  </a:lnTo>
                  <a:lnTo>
                    <a:pt x="540499" y="314960"/>
                  </a:lnTo>
                  <a:lnTo>
                    <a:pt x="543013" y="312420"/>
                  </a:lnTo>
                  <a:lnTo>
                    <a:pt x="544614" y="314960"/>
                  </a:lnTo>
                  <a:lnTo>
                    <a:pt x="545884" y="313690"/>
                  </a:lnTo>
                  <a:close/>
                </a:path>
                <a:path w="556259" h="339090">
                  <a:moveTo>
                    <a:pt x="546061" y="315785"/>
                  </a:moveTo>
                  <a:lnTo>
                    <a:pt x="545947" y="315341"/>
                  </a:lnTo>
                  <a:lnTo>
                    <a:pt x="545795" y="314947"/>
                  </a:lnTo>
                  <a:lnTo>
                    <a:pt x="545579" y="314744"/>
                  </a:lnTo>
                  <a:lnTo>
                    <a:pt x="545769" y="315493"/>
                  </a:lnTo>
                  <a:lnTo>
                    <a:pt x="545769" y="315899"/>
                  </a:lnTo>
                  <a:lnTo>
                    <a:pt x="545579" y="316153"/>
                  </a:lnTo>
                  <a:lnTo>
                    <a:pt x="546061" y="315785"/>
                  </a:lnTo>
                  <a:close/>
                </a:path>
                <a:path w="556259" h="339090">
                  <a:moveTo>
                    <a:pt x="546468" y="311150"/>
                  </a:moveTo>
                  <a:lnTo>
                    <a:pt x="544106" y="311150"/>
                  </a:lnTo>
                  <a:lnTo>
                    <a:pt x="544728" y="312051"/>
                  </a:lnTo>
                  <a:lnTo>
                    <a:pt x="546468" y="311188"/>
                  </a:lnTo>
                  <a:close/>
                </a:path>
                <a:path w="556259" h="339090">
                  <a:moveTo>
                    <a:pt x="550799" y="308610"/>
                  </a:moveTo>
                  <a:lnTo>
                    <a:pt x="547166" y="303530"/>
                  </a:lnTo>
                  <a:lnTo>
                    <a:pt x="546671" y="309448"/>
                  </a:lnTo>
                  <a:lnTo>
                    <a:pt x="546557" y="311886"/>
                  </a:lnTo>
                  <a:lnTo>
                    <a:pt x="546773" y="313690"/>
                  </a:lnTo>
                  <a:lnTo>
                    <a:pt x="546862" y="315328"/>
                  </a:lnTo>
                  <a:lnTo>
                    <a:pt x="546696" y="316230"/>
                  </a:lnTo>
                  <a:lnTo>
                    <a:pt x="547979" y="313690"/>
                  </a:lnTo>
                  <a:lnTo>
                    <a:pt x="548728" y="311340"/>
                  </a:lnTo>
                  <a:lnTo>
                    <a:pt x="548830" y="311111"/>
                  </a:lnTo>
                  <a:lnTo>
                    <a:pt x="550062" y="309880"/>
                  </a:lnTo>
                  <a:lnTo>
                    <a:pt x="549884" y="309880"/>
                  </a:lnTo>
                  <a:lnTo>
                    <a:pt x="550799" y="308610"/>
                  </a:lnTo>
                  <a:close/>
                </a:path>
                <a:path w="556259" h="339090">
                  <a:moveTo>
                    <a:pt x="550824" y="310718"/>
                  </a:moveTo>
                  <a:lnTo>
                    <a:pt x="550392" y="309880"/>
                  </a:lnTo>
                  <a:lnTo>
                    <a:pt x="550062" y="309880"/>
                  </a:lnTo>
                  <a:lnTo>
                    <a:pt x="550824" y="310718"/>
                  </a:lnTo>
                  <a:close/>
                </a:path>
                <a:path w="556259" h="339090">
                  <a:moveTo>
                    <a:pt x="551154" y="311340"/>
                  </a:moveTo>
                  <a:lnTo>
                    <a:pt x="551027" y="310946"/>
                  </a:lnTo>
                  <a:lnTo>
                    <a:pt x="550824" y="310718"/>
                  </a:lnTo>
                  <a:lnTo>
                    <a:pt x="551154" y="311340"/>
                  </a:lnTo>
                  <a:close/>
                </a:path>
                <a:path w="556259" h="339090">
                  <a:moveTo>
                    <a:pt x="551688" y="312369"/>
                  </a:moveTo>
                  <a:lnTo>
                    <a:pt x="551154" y="311340"/>
                  </a:lnTo>
                  <a:lnTo>
                    <a:pt x="550151" y="313690"/>
                  </a:lnTo>
                  <a:lnTo>
                    <a:pt x="550024" y="314960"/>
                  </a:lnTo>
                  <a:lnTo>
                    <a:pt x="551586" y="312420"/>
                  </a:lnTo>
                  <a:close/>
                </a:path>
                <a:path w="556259" h="339090">
                  <a:moveTo>
                    <a:pt x="552716" y="311886"/>
                  </a:moveTo>
                  <a:lnTo>
                    <a:pt x="551688" y="312369"/>
                  </a:lnTo>
                  <a:lnTo>
                    <a:pt x="552386" y="313690"/>
                  </a:lnTo>
                  <a:lnTo>
                    <a:pt x="552716" y="311886"/>
                  </a:lnTo>
                  <a:close/>
                </a:path>
                <a:path w="556259" h="339090">
                  <a:moveTo>
                    <a:pt x="552818" y="307975"/>
                  </a:moveTo>
                  <a:lnTo>
                    <a:pt x="552640" y="307340"/>
                  </a:lnTo>
                  <a:lnTo>
                    <a:pt x="552018" y="307340"/>
                  </a:lnTo>
                  <a:lnTo>
                    <a:pt x="552818" y="307975"/>
                  </a:lnTo>
                  <a:close/>
                </a:path>
                <a:path w="556259" h="339090">
                  <a:moveTo>
                    <a:pt x="554164" y="311188"/>
                  </a:moveTo>
                  <a:lnTo>
                    <a:pt x="554126" y="310718"/>
                  </a:lnTo>
                  <a:lnTo>
                    <a:pt x="553618" y="308610"/>
                  </a:lnTo>
                  <a:lnTo>
                    <a:pt x="552818" y="307975"/>
                  </a:lnTo>
                  <a:lnTo>
                    <a:pt x="553377" y="309880"/>
                  </a:lnTo>
                  <a:lnTo>
                    <a:pt x="553072" y="309880"/>
                  </a:lnTo>
                  <a:lnTo>
                    <a:pt x="552716" y="311886"/>
                  </a:lnTo>
                  <a:lnTo>
                    <a:pt x="554164" y="311188"/>
                  </a:lnTo>
                  <a:close/>
                </a:path>
                <a:path w="556259" h="339090">
                  <a:moveTo>
                    <a:pt x="554990" y="312178"/>
                  </a:moveTo>
                  <a:lnTo>
                    <a:pt x="554774" y="312280"/>
                  </a:lnTo>
                  <a:lnTo>
                    <a:pt x="554596" y="312381"/>
                  </a:lnTo>
                  <a:lnTo>
                    <a:pt x="554647" y="312724"/>
                  </a:lnTo>
                  <a:lnTo>
                    <a:pt x="554316" y="313245"/>
                  </a:lnTo>
                  <a:lnTo>
                    <a:pt x="554799" y="313182"/>
                  </a:lnTo>
                  <a:lnTo>
                    <a:pt x="554710" y="313004"/>
                  </a:lnTo>
                  <a:lnTo>
                    <a:pt x="554672" y="312839"/>
                  </a:lnTo>
                  <a:lnTo>
                    <a:pt x="554659" y="312712"/>
                  </a:lnTo>
                  <a:lnTo>
                    <a:pt x="554990" y="312178"/>
                  </a:lnTo>
                  <a:close/>
                </a:path>
                <a:path w="556259" h="339090">
                  <a:moveTo>
                    <a:pt x="555815" y="311937"/>
                  </a:moveTo>
                  <a:lnTo>
                    <a:pt x="555688" y="311061"/>
                  </a:lnTo>
                  <a:lnTo>
                    <a:pt x="555002" y="312178"/>
                  </a:lnTo>
                  <a:lnTo>
                    <a:pt x="555345" y="312051"/>
                  </a:lnTo>
                  <a:lnTo>
                    <a:pt x="555815" y="3119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" name="object 10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65080" y="6685007"/>
              <a:ext cx="89609" cy="143804"/>
            </a:xfrm>
            <a:prstGeom prst="rect">
              <a:avLst/>
            </a:prstGeom>
          </p:spPr>
        </p:pic>
        <p:sp>
          <p:nvSpPr>
            <p:cNvPr id="101" name="object 101"/>
            <p:cNvSpPr/>
            <p:nvPr/>
          </p:nvSpPr>
          <p:spPr>
            <a:xfrm>
              <a:off x="12801" y="6892855"/>
              <a:ext cx="60325" cy="330835"/>
            </a:xfrm>
            <a:custGeom>
              <a:avLst/>
              <a:gdLst/>
              <a:ahLst/>
              <a:cxnLst/>
              <a:rect l="l" t="t" r="r" b="b"/>
              <a:pathLst>
                <a:path w="60325" h="330834">
                  <a:moveTo>
                    <a:pt x="419" y="269113"/>
                  </a:moveTo>
                  <a:lnTo>
                    <a:pt x="139" y="269316"/>
                  </a:lnTo>
                  <a:lnTo>
                    <a:pt x="0" y="269582"/>
                  </a:lnTo>
                  <a:lnTo>
                    <a:pt x="12" y="269824"/>
                  </a:lnTo>
                  <a:lnTo>
                    <a:pt x="419" y="269113"/>
                  </a:lnTo>
                  <a:close/>
                </a:path>
                <a:path w="60325" h="330834">
                  <a:moveTo>
                    <a:pt x="2768" y="212521"/>
                  </a:moveTo>
                  <a:lnTo>
                    <a:pt x="2413" y="212344"/>
                  </a:lnTo>
                  <a:lnTo>
                    <a:pt x="2768" y="212521"/>
                  </a:lnTo>
                  <a:close/>
                </a:path>
                <a:path w="60325" h="330834">
                  <a:moveTo>
                    <a:pt x="9525" y="181457"/>
                  </a:moveTo>
                  <a:lnTo>
                    <a:pt x="7404" y="181076"/>
                  </a:lnTo>
                  <a:lnTo>
                    <a:pt x="6769" y="180276"/>
                  </a:lnTo>
                  <a:lnTo>
                    <a:pt x="6819" y="181089"/>
                  </a:lnTo>
                  <a:lnTo>
                    <a:pt x="7658" y="181216"/>
                  </a:lnTo>
                  <a:lnTo>
                    <a:pt x="8610" y="181330"/>
                  </a:lnTo>
                  <a:lnTo>
                    <a:pt x="9525" y="181457"/>
                  </a:lnTo>
                  <a:close/>
                </a:path>
                <a:path w="60325" h="330834">
                  <a:moveTo>
                    <a:pt x="12890" y="325767"/>
                  </a:moveTo>
                  <a:lnTo>
                    <a:pt x="12814" y="325640"/>
                  </a:lnTo>
                  <a:lnTo>
                    <a:pt x="12890" y="325767"/>
                  </a:lnTo>
                  <a:close/>
                </a:path>
                <a:path w="60325" h="330834">
                  <a:moveTo>
                    <a:pt x="13944" y="325742"/>
                  </a:moveTo>
                  <a:lnTo>
                    <a:pt x="13449" y="325780"/>
                  </a:lnTo>
                  <a:lnTo>
                    <a:pt x="13068" y="325805"/>
                  </a:lnTo>
                  <a:lnTo>
                    <a:pt x="12890" y="325767"/>
                  </a:lnTo>
                  <a:lnTo>
                    <a:pt x="13055" y="325882"/>
                  </a:lnTo>
                  <a:lnTo>
                    <a:pt x="12522" y="325945"/>
                  </a:lnTo>
                  <a:lnTo>
                    <a:pt x="12700" y="325996"/>
                  </a:lnTo>
                  <a:lnTo>
                    <a:pt x="13042" y="326021"/>
                  </a:lnTo>
                  <a:lnTo>
                    <a:pt x="13474" y="326021"/>
                  </a:lnTo>
                  <a:lnTo>
                    <a:pt x="13322" y="325970"/>
                  </a:lnTo>
                  <a:lnTo>
                    <a:pt x="13182" y="325920"/>
                  </a:lnTo>
                  <a:lnTo>
                    <a:pt x="13512" y="325805"/>
                  </a:lnTo>
                  <a:lnTo>
                    <a:pt x="13944" y="325742"/>
                  </a:lnTo>
                  <a:close/>
                </a:path>
                <a:path w="60325" h="330834">
                  <a:moveTo>
                    <a:pt x="14605" y="73964"/>
                  </a:moveTo>
                  <a:close/>
                </a:path>
                <a:path w="60325" h="330834">
                  <a:moveTo>
                    <a:pt x="15113" y="73494"/>
                  </a:moveTo>
                  <a:lnTo>
                    <a:pt x="14808" y="73609"/>
                  </a:lnTo>
                  <a:lnTo>
                    <a:pt x="14630" y="73774"/>
                  </a:lnTo>
                  <a:lnTo>
                    <a:pt x="14605" y="73964"/>
                  </a:lnTo>
                  <a:lnTo>
                    <a:pt x="15113" y="73494"/>
                  </a:lnTo>
                  <a:close/>
                </a:path>
                <a:path w="60325" h="330834">
                  <a:moveTo>
                    <a:pt x="16205" y="69850"/>
                  </a:moveTo>
                  <a:lnTo>
                    <a:pt x="14973" y="69596"/>
                  </a:lnTo>
                  <a:lnTo>
                    <a:pt x="15570" y="69850"/>
                  </a:lnTo>
                  <a:lnTo>
                    <a:pt x="16129" y="69875"/>
                  </a:lnTo>
                  <a:close/>
                </a:path>
                <a:path w="60325" h="330834">
                  <a:moveTo>
                    <a:pt x="16789" y="79895"/>
                  </a:moveTo>
                  <a:lnTo>
                    <a:pt x="16306" y="79629"/>
                  </a:lnTo>
                  <a:lnTo>
                    <a:pt x="15443" y="79756"/>
                  </a:lnTo>
                  <a:lnTo>
                    <a:pt x="16789" y="79895"/>
                  </a:lnTo>
                  <a:close/>
                </a:path>
                <a:path w="60325" h="330834">
                  <a:moveTo>
                    <a:pt x="16967" y="71869"/>
                  </a:moveTo>
                  <a:lnTo>
                    <a:pt x="16725" y="71805"/>
                  </a:lnTo>
                  <a:lnTo>
                    <a:pt x="16535" y="71780"/>
                  </a:lnTo>
                  <a:lnTo>
                    <a:pt x="16192" y="71704"/>
                  </a:lnTo>
                  <a:lnTo>
                    <a:pt x="14833" y="71920"/>
                  </a:lnTo>
                  <a:lnTo>
                    <a:pt x="15913" y="71945"/>
                  </a:lnTo>
                  <a:lnTo>
                    <a:pt x="16548" y="71920"/>
                  </a:lnTo>
                  <a:lnTo>
                    <a:pt x="16954" y="71882"/>
                  </a:lnTo>
                  <a:close/>
                </a:path>
                <a:path w="60325" h="330834">
                  <a:moveTo>
                    <a:pt x="17348" y="83629"/>
                  </a:moveTo>
                  <a:lnTo>
                    <a:pt x="16637" y="83337"/>
                  </a:lnTo>
                  <a:lnTo>
                    <a:pt x="16878" y="83451"/>
                  </a:lnTo>
                  <a:lnTo>
                    <a:pt x="17348" y="83629"/>
                  </a:lnTo>
                  <a:close/>
                </a:path>
                <a:path w="60325" h="330834">
                  <a:moveTo>
                    <a:pt x="18072" y="116636"/>
                  </a:moveTo>
                  <a:lnTo>
                    <a:pt x="17830" y="116560"/>
                  </a:lnTo>
                  <a:lnTo>
                    <a:pt x="17411" y="116611"/>
                  </a:lnTo>
                  <a:lnTo>
                    <a:pt x="18072" y="116636"/>
                  </a:lnTo>
                  <a:close/>
                </a:path>
                <a:path w="60325" h="330834">
                  <a:moveTo>
                    <a:pt x="18122" y="56718"/>
                  </a:moveTo>
                  <a:lnTo>
                    <a:pt x="16916" y="56515"/>
                  </a:lnTo>
                  <a:lnTo>
                    <a:pt x="16459" y="56642"/>
                  </a:lnTo>
                  <a:lnTo>
                    <a:pt x="17932" y="56896"/>
                  </a:lnTo>
                  <a:lnTo>
                    <a:pt x="18122" y="56718"/>
                  </a:lnTo>
                  <a:close/>
                </a:path>
                <a:path w="60325" h="330834">
                  <a:moveTo>
                    <a:pt x="18186" y="330085"/>
                  </a:moveTo>
                  <a:lnTo>
                    <a:pt x="17754" y="329895"/>
                  </a:lnTo>
                  <a:lnTo>
                    <a:pt x="14185" y="330250"/>
                  </a:lnTo>
                  <a:lnTo>
                    <a:pt x="15176" y="330466"/>
                  </a:lnTo>
                  <a:lnTo>
                    <a:pt x="16103" y="330428"/>
                  </a:lnTo>
                  <a:lnTo>
                    <a:pt x="18186" y="330085"/>
                  </a:lnTo>
                  <a:close/>
                </a:path>
                <a:path w="60325" h="330834">
                  <a:moveTo>
                    <a:pt x="18656" y="56807"/>
                  </a:moveTo>
                  <a:lnTo>
                    <a:pt x="18199" y="56642"/>
                  </a:lnTo>
                  <a:lnTo>
                    <a:pt x="18656" y="56807"/>
                  </a:lnTo>
                  <a:close/>
                </a:path>
                <a:path w="60325" h="330834">
                  <a:moveTo>
                    <a:pt x="18834" y="84201"/>
                  </a:moveTo>
                  <a:lnTo>
                    <a:pt x="18237" y="83947"/>
                  </a:lnTo>
                  <a:lnTo>
                    <a:pt x="17348" y="83693"/>
                  </a:lnTo>
                  <a:lnTo>
                    <a:pt x="17500" y="83820"/>
                  </a:lnTo>
                  <a:lnTo>
                    <a:pt x="16624" y="84074"/>
                  </a:lnTo>
                  <a:lnTo>
                    <a:pt x="18834" y="84201"/>
                  </a:lnTo>
                  <a:close/>
                </a:path>
                <a:path w="60325" h="330834">
                  <a:moveTo>
                    <a:pt x="19037" y="86283"/>
                  </a:moveTo>
                  <a:lnTo>
                    <a:pt x="18884" y="86233"/>
                  </a:lnTo>
                  <a:lnTo>
                    <a:pt x="17627" y="85979"/>
                  </a:lnTo>
                  <a:lnTo>
                    <a:pt x="19037" y="86283"/>
                  </a:lnTo>
                  <a:close/>
                </a:path>
                <a:path w="60325" h="330834">
                  <a:moveTo>
                    <a:pt x="19062" y="116674"/>
                  </a:moveTo>
                  <a:lnTo>
                    <a:pt x="18072" y="116636"/>
                  </a:lnTo>
                  <a:lnTo>
                    <a:pt x="19062" y="116674"/>
                  </a:lnTo>
                  <a:close/>
                </a:path>
                <a:path w="60325" h="330834">
                  <a:moveTo>
                    <a:pt x="19113" y="113030"/>
                  </a:moveTo>
                  <a:lnTo>
                    <a:pt x="17526" y="113030"/>
                  </a:lnTo>
                  <a:lnTo>
                    <a:pt x="18364" y="113411"/>
                  </a:lnTo>
                  <a:lnTo>
                    <a:pt x="19113" y="113030"/>
                  </a:lnTo>
                  <a:close/>
                </a:path>
                <a:path w="60325" h="330834">
                  <a:moveTo>
                    <a:pt x="19189" y="119100"/>
                  </a:moveTo>
                  <a:lnTo>
                    <a:pt x="18821" y="119011"/>
                  </a:lnTo>
                  <a:lnTo>
                    <a:pt x="18694" y="119113"/>
                  </a:lnTo>
                  <a:lnTo>
                    <a:pt x="18897" y="119113"/>
                  </a:lnTo>
                  <a:lnTo>
                    <a:pt x="19062" y="119100"/>
                  </a:lnTo>
                  <a:lnTo>
                    <a:pt x="19189" y="119100"/>
                  </a:lnTo>
                  <a:close/>
                </a:path>
                <a:path w="60325" h="330834">
                  <a:moveTo>
                    <a:pt x="19405" y="86360"/>
                  </a:moveTo>
                  <a:lnTo>
                    <a:pt x="19037" y="86283"/>
                  </a:lnTo>
                  <a:lnTo>
                    <a:pt x="19291" y="86360"/>
                  </a:lnTo>
                  <a:close/>
                </a:path>
                <a:path w="60325" h="330834">
                  <a:moveTo>
                    <a:pt x="19418" y="87122"/>
                  </a:moveTo>
                  <a:lnTo>
                    <a:pt x="19380" y="86995"/>
                  </a:lnTo>
                  <a:lnTo>
                    <a:pt x="19342" y="87122"/>
                  </a:lnTo>
                  <a:close/>
                </a:path>
                <a:path w="60325" h="330834">
                  <a:moveTo>
                    <a:pt x="19456" y="117348"/>
                  </a:moveTo>
                  <a:lnTo>
                    <a:pt x="19418" y="117195"/>
                  </a:lnTo>
                  <a:lnTo>
                    <a:pt x="19456" y="117348"/>
                  </a:lnTo>
                  <a:close/>
                </a:path>
                <a:path w="60325" h="330834">
                  <a:moveTo>
                    <a:pt x="19545" y="119176"/>
                  </a:moveTo>
                  <a:lnTo>
                    <a:pt x="19189" y="119100"/>
                  </a:lnTo>
                  <a:lnTo>
                    <a:pt x="19545" y="119176"/>
                  </a:lnTo>
                  <a:close/>
                </a:path>
                <a:path w="60325" h="330834">
                  <a:moveTo>
                    <a:pt x="19900" y="85344"/>
                  </a:moveTo>
                  <a:lnTo>
                    <a:pt x="16967" y="84963"/>
                  </a:lnTo>
                  <a:lnTo>
                    <a:pt x="17373" y="85090"/>
                  </a:lnTo>
                  <a:lnTo>
                    <a:pt x="18415" y="85344"/>
                  </a:lnTo>
                  <a:lnTo>
                    <a:pt x="19900" y="85344"/>
                  </a:lnTo>
                  <a:close/>
                </a:path>
                <a:path w="60325" h="330834">
                  <a:moveTo>
                    <a:pt x="20002" y="117589"/>
                  </a:moveTo>
                  <a:lnTo>
                    <a:pt x="19850" y="117538"/>
                  </a:lnTo>
                  <a:lnTo>
                    <a:pt x="19723" y="117475"/>
                  </a:lnTo>
                  <a:lnTo>
                    <a:pt x="19062" y="117449"/>
                  </a:lnTo>
                  <a:lnTo>
                    <a:pt x="19240" y="117513"/>
                  </a:lnTo>
                  <a:lnTo>
                    <a:pt x="19570" y="117551"/>
                  </a:lnTo>
                  <a:lnTo>
                    <a:pt x="20002" y="117589"/>
                  </a:lnTo>
                  <a:close/>
                </a:path>
                <a:path w="60325" h="330834">
                  <a:moveTo>
                    <a:pt x="20167" y="113030"/>
                  </a:moveTo>
                  <a:lnTo>
                    <a:pt x="19697" y="112903"/>
                  </a:lnTo>
                  <a:lnTo>
                    <a:pt x="19367" y="112903"/>
                  </a:lnTo>
                  <a:lnTo>
                    <a:pt x="19113" y="113030"/>
                  </a:lnTo>
                  <a:lnTo>
                    <a:pt x="20167" y="113030"/>
                  </a:lnTo>
                  <a:close/>
                </a:path>
                <a:path w="60325" h="330834">
                  <a:moveTo>
                    <a:pt x="20320" y="119354"/>
                  </a:moveTo>
                  <a:lnTo>
                    <a:pt x="19545" y="119176"/>
                  </a:lnTo>
                  <a:lnTo>
                    <a:pt x="19456" y="119329"/>
                  </a:lnTo>
                  <a:lnTo>
                    <a:pt x="20320" y="119354"/>
                  </a:lnTo>
                  <a:close/>
                </a:path>
                <a:path w="60325" h="330834">
                  <a:moveTo>
                    <a:pt x="20370" y="99695"/>
                  </a:moveTo>
                  <a:lnTo>
                    <a:pt x="19735" y="99695"/>
                  </a:lnTo>
                  <a:lnTo>
                    <a:pt x="20332" y="99720"/>
                  </a:lnTo>
                  <a:close/>
                </a:path>
                <a:path w="60325" h="330834">
                  <a:moveTo>
                    <a:pt x="20497" y="117411"/>
                  </a:moveTo>
                  <a:lnTo>
                    <a:pt x="19608" y="117386"/>
                  </a:lnTo>
                  <a:lnTo>
                    <a:pt x="19456" y="117348"/>
                  </a:lnTo>
                  <a:lnTo>
                    <a:pt x="19621" y="117449"/>
                  </a:lnTo>
                  <a:lnTo>
                    <a:pt x="20497" y="117411"/>
                  </a:lnTo>
                  <a:close/>
                </a:path>
                <a:path w="60325" h="330834">
                  <a:moveTo>
                    <a:pt x="21145" y="118846"/>
                  </a:moveTo>
                  <a:lnTo>
                    <a:pt x="20891" y="118694"/>
                  </a:lnTo>
                  <a:lnTo>
                    <a:pt x="20243" y="118745"/>
                  </a:lnTo>
                  <a:lnTo>
                    <a:pt x="21145" y="118846"/>
                  </a:lnTo>
                  <a:close/>
                </a:path>
                <a:path w="60325" h="330834">
                  <a:moveTo>
                    <a:pt x="21526" y="327939"/>
                  </a:moveTo>
                  <a:lnTo>
                    <a:pt x="19761" y="327914"/>
                  </a:lnTo>
                  <a:lnTo>
                    <a:pt x="16700" y="328015"/>
                  </a:lnTo>
                  <a:lnTo>
                    <a:pt x="13462" y="328637"/>
                  </a:lnTo>
                  <a:lnTo>
                    <a:pt x="16916" y="328447"/>
                  </a:lnTo>
                  <a:lnTo>
                    <a:pt x="15506" y="328714"/>
                  </a:lnTo>
                  <a:lnTo>
                    <a:pt x="19596" y="328447"/>
                  </a:lnTo>
                  <a:lnTo>
                    <a:pt x="20040" y="328612"/>
                  </a:lnTo>
                  <a:lnTo>
                    <a:pt x="18516" y="329018"/>
                  </a:lnTo>
                  <a:lnTo>
                    <a:pt x="17208" y="329158"/>
                  </a:lnTo>
                  <a:lnTo>
                    <a:pt x="18135" y="329107"/>
                  </a:lnTo>
                  <a:lnTo>
                    <a:pt x="16484" y="329641"/>
                  </a:lnTo>
                  <a:lnTo>
                    <a:pt x="18732" y="329450"/>
                  </a:lnTo>
                  <a:lnTo>
                    <a:pt x="21424" y="328752"/>
                  </a:lnTo>
                  <a:lnTo>
                    <a:pt x="21475" y="328333"/>
                  </a:lnTo>
                  <a:lnTo>
                    <a:pt x="19151" y="328256"/>
                  </a:lnTo>
                  <a:lnTo>
                    <a:pt x="19926" y="328053"/>
                  </a:lnTo>
                  <a:lnTo>
                    <a:pt x="20866" y="328015"/>
                  </a:lnTo>
                  <a:lnTo>
                    <a:pt x="21526" y="327939"/>
                  </a:lnTo>
                  <a:close/>
                </a:path>
                <a:path w="60325" h="330834">
                  <a:moveTo>
                    <a:pt x="21539" y="109702"/>
                  </a:moveTo>
                  <a:lnTo>
                    <a:pt x="20459" y="110020"/>
                  </a:lnTo>
                  <a:lnTo>
                    <a:pt x="21069" y="109893"/>
                  </a:lnTo>
                  <a:lnTo>
                    <a:pt x="21361" y="109791"/>
                  </a:lnTo>
                  <a:lnTo>
                    <a:pt x="21539" y="109702"/>
                  </a:lnTo>
                  <a:close/>
                </a:path>
                <a:path w="60325" h="330834">
                  <a:moveTo>
                    <a:pt x="21653" y="107518"/>
                  </a:moveTo>
                  <a:lnTo>
                    <a:pt x="21424" y="107530"/>
                  </a:lnTo>
                  <a:lnTo>
                    <a:pt x="21653" y="107518"/>
                  </a:lnTo>
                  <a:close/>
                </a:path>
                <a:path w="60325" h="330834">
                  <a:moveTo>
                    <a:pt x="21678" y="116090"/>
                  </a:moveTo>
                  <a:lnTo>
                    <a:pt x="19824" y="115976"/>
                  </a:lnTo>
                  <a:lnTo>
                    <a:pt x="19583" y="116154"/>
                  </a:lnTo>
                  <a:lnTo>
                    <a:pt x="17487" y="116459"/>
                  </a:lnTo>
                  <a:lnTo>
                    <a:pt x="17830" y="116560"/>
                  </a:lnTo>
                  <a:lnTo>
                    <a:pt x="21678" y="116090"/>
                  </a:lnTo>
                  <a:close/>
                </a:path>
                <a:path w="60325" h="330834">
                  <a:moveTo>
                    <a:pt x="21805" y="96050"/>
                  </a:moveTo>
                  <a:lnTo>
                    <a:pt x="21018" y="95669"/>
                  </a:lnTo>
                  <a:lnTo>
                    <a:pt x="19291" y="95846"/>
                  </a:lnTo>
                  <a:lnTo>
                    <a:pt x="21805" y="96050"/>
                  </a:lnTo>
                  <a:close/>
                </a:path>
                <a:path w="60325" h="330834">
                  <a:moveTo>
                    <a:pt x="21869" y="178866"/>
                  </a:moveTo>
                  <a:lnTo>
                    <a:pt x="21704" y="178803"/>
                  </a:lnTo>
                  <a:lnTo>
                    <a:pt x="20002" y="178943"/>
                  </a:lnTo>
                  <a:lnTo>
                    <a:pt x="21869" y="178866"/>
                  </a:lnTo>
                  <a:close/>
                </a:path>
                <a:path w="60325" h="330834">
                  <a:moveTo>
                    <a:pt x="21945" y="107492"/>
                  </a:moveTo>
                  <a:lnTo>
                    <a:pt x="21653" y="107518"/>
                  </a:lnTo>
                  <a:lnTo>
                    <a:pt x="21945" y="107492"/>
                  </a:lnTo>
                  <a:close/>
                </a:path>
                <a:path w="60325" h="330834">
                  <a:moveTo>
                    <a:pt x="22047" y="118605"/>
                  </a:moveTo>
                  <a:lnTo>
                    <a:pt x="21132" y="118364"/>
                  </a:lnTo>
                  <a:lnTo>
                    <a:pt x="19926" y="118237"/>
                  </a:lnTo>
                  <a:lnTo>
                    <a:pt x="20764" y="118618"/>
                  </a:lnTo>
                  <a:lnTo>
                    <a:pt x="20891" y="118694"/>
                  </a:lnTo>
                  <a:lnTo>
                    <a:pt x="22047" y="118605"/>
                  </a:lnTo>
                  <a:close/>
                </a:path>
                <a:path w="60325" h="330834">
                  <a:moveTo>
                    <a:pt x="22250" y="96139"/>
                  </a:moveTo>
                  <a:lnTo>
                    <a:pt x="18796" y="96139"/>
                  </a:lnTo>
                  <a:lnTo>
                    <a:pt x="19138" y="96647"/>
                  </a:lnTo>
                  <a:lnTo>
                    <a:pt x="22250" y="96139"/>
                  </a:lnTo>
                  <a:close/>
                </a:path>
                <a:path w="60325" h="330834">
                  <a:moveTo>
                    <a:pt x="23037" y="91694"/>
                  </a:moveTo>
                  <a:lnTo>
                    <a:pt x="22580" y="91554"/>
                  </a:lnTo>
                  <a:lnTo>
                    <a:pt x="21983" y="91668"/>
                  </a:lnTo>
                  <a:lnTo>
                    <a:pt x="22517" y="91922"/>
                  </a:lnTo>
                  <a:lnTo>
                    <a:pt x="22720" y="91808"/>
                  </a:lnTo>
                  <a:lnTo>
                    <a:pt x="23037" y="91694"/>
                  </a:lnTo>
                  <a:close/>
                </a:path>
                <a:path w="60325" h="330834">
                  <a:moveTo>
                    <a:pt x="23063" y="119126"/>
                  </a:moveTo>
                  <a:lnTo>
                    <a:pt x="22529" y="118999"/>
                  </a:lnTo>
                  <a:lnTo>
                    <a:pt x="21145" y="118846"/>
                  </a:lnTo>
                  <a:lnTo>
                    <a:pt x="21615" y="119126"/>
                  </a:lnTo>
                  <a:lnTo>
                    <a:pt x="23063" y="119126"/>
                  </a:lnTo>
                  <a:close/>
                </a:path>
                <a:path w="60325" h="330834">
                  <a:moveTo>
                    <a:pt x="23672" y="264147"/>
                  </a:moveTo>
                  <a:lnTo>
                    <a:pt x="23266" y="264223"/>
                  </a:lnTo>
                  <a:lnTo>
                    <a:pt x="23063" y="264261"/>
                  </a:lnTo>
                  <a:lnTo>
                    <a:pt x="23228" y="264363"/>
                  </a:lnTo>
                  <a:lnTo>
                    <a:pt x="23672" y="264147"/>
                  </a:lnTo>
                  <a:close/>
                </a:path>
                <a:path w="60325" h="330834">
                  <a:moveTo>
                    <a:pt x="23914" y="118491"/>
                  </a:moveTo>
                  <a:lnTo>
                    <a:pt x="23520" y="118491"/>
                  </a:lnTo>
                  <a:lnTo>
                    <a:pt x="22047" y="118605"/>
                  </a:lnTo>
                  <a:lnTo>
                    <a:pt x="23914" y="118491"/>
                  </a:lnTo>
                  <a:close/>
                </a:path>
                <a:path w="60325" h="330834">
                  <a:moveTo>
                    <a:pt x="23939" y="304038"/>
                  </a:moveTo>
                  <a:lnTo>
                    <a:pt x="23520" y="304253"/>
                  </a:lnTo>
                  <a:lnTo>
                    <a:pt x="23761" y="304177"/>
                  </a:lnTo>
                  <a:lnTo>
                    <a:pt x="23939" y="304038"/>
                  </a:lnTo>
                  <a:close/>
                </a:path>
                <a:path w="60325" h="330834">
                  <a:moveTo>
                    <a:pt x="23939" y="242100"/>
                  </a:moveTo>
                  <a:lnTo>
                    <a:pt x="23622" y="241630"/>
                  </a:lnTo>
                  <a:lnTo>
                    <a:pt x="23190" y="240982"/>
                  </a:lnTo>
                  <a:lnTo>
                    <a:pt x="20193" y="241693"/>
                  </a:lnTo>
                  <a:lnTo>
                    <a:pt x="21386" y="241630"/>
                  </a:lnTo>
                  <a:lnTo>
                    <a:pt x="23939" y="242100"/>
                  </a:lnTo>
                  <a:close/>
                </a:path>
                <a:path w="60325" h="330834">
                  <a:moveTo>
                    <a:pt x="23939" y="92252"/>
                  </a:moveTo>
                  <a:lnTo>
                    <a:pt x="23393" y="92125"/>
                  </a:lnTo>
                  <a:lnTo>
                    <a:pt x="22860" y="92011"/>
                  </a:lnTo>
                  <a:lnTo>
                    <a:pt x="22517" y="91935"/>
                  </a:lnTo>
                  <a:lnTo>
                    <a:pt x="22275" y="92049"/>
                  </a:lnTo>
                  <a:lnTo>
                    <a:pt x="22212" y="92176"/>
                  </a:lnTo>
                  <a:lnTo>
                    <a:pt x="23939" y="92252"/>
                  </a:lnTo>
                  <a:close/>
                </a:path>
                <a:path w="60325" h="330834">
                  <a:moveTo>
                    <a:pt x="24180" y="242150"/>
                  </a:moveTo>
                  <a:lnTo>
                    <a:pt x="23939" y="242100"/>
                  </a:lnTo>
                  <a:lnTo>
                    <a:pt x="24180" y="242150"/>
                  </a:lnTo>
                  <a:close/>
                </a:path>
                <a:path w="60325" h="330834">
                  <a:moveTo>
                    <a:pt x="24180" y="31178"/>
                  </a:moveTo>
                  <a:lnTo>
                    <a:pt x="23558" y="30937"/>
                  </a:lnTo>
                  <a:lnTo>
                    <a:pt x="24180" y="31178"/>
                  </a:lnTo>
                  <a:close/>
                </a:path>
                <a:path w="60325" h="330834">
                  <a:moveTo>
                    <a:pt x="24218" y="120967"/>
                  </a:moveTo>
                  <a:lnTo>
                    <a:pt x="23787" y="120802"/>
                  </a:lnTo>
                  <a:lnTo>
                    <a:pt x="20205" y="120815"/>
                  </a:lnTo>
                  <a:lnTo>
                    <a:pt x="21170" y="121056"/>
                  </a:lnTo>
                  <a:lnTo>
                    <a:pt x="22098" y="121094"/>
                  </a:lnTo>
                  <a:lnTo>
                    <a:pt x="24218" y="120967"/>
                  </a:lnTo>
                  <a:close/>
                </a:path>
                <a:path w="60325" h="330834">
                  <a:moveTo>
                    <a:pt x="24422" y="268097"/>
                  </a:moveTo>
                  <a:lnTo>
                    <a:pt x="24180" y="268135"/>
                  </a:lnTo>
                  <a:lnTo>
                    <a:pt x="23964" y="268249"/>
                  </a:lnTo>
                  <a:lnTo>
                    <a:pt x="24422" y="268097"/>
                  </a:lnTo>
                  <a:close/>
                </a:path>
                <a:path w="60325" h="330834">
                  <a:moveTo>
                    <a:pt x="24472" y="268033"/>
                  </a:moveTo>
                  <a:lnTo>
                    <a:pt x="24193" y="267957"/>
                  </a:lnTo>
                  <a:lnTo>
                    <a:pt x="23825" y="268033"/>
                  </a:lnTo>
                  <a:lnTo>
                    <a:pt x="24244" y="268046"/>
                  </a:lnTo>
                  <a:lnTo>
                    <a:pt x="24422" y="268097"/>
                  </a:lnTo>
                  <a:close/>
                </a:path>
                <a:path w="60325" h="330834">
                  <a:moveTo>
                    <a:pt x="24498" y="34366"/>
                  </a:moveTo>
                  <a:lnTo>
                    <a:pt x="22580" y="33528"/>
                  </a:lnTo>
                  <a:lnTo>
                    <a:pt x="23380" y="33909"/>
                  </a:lnTo>
                  <a:lnTo>
                    <a:pt x="23787" y="34163"/>
                  </a:lnTo>
                  <a:lnTo>
                    <a:pt x="24498" y="34366"/>
                  </a:lnTo>
                  <a:close/>
                </a:path>
                <a:path w="60325" h="330834">
                  <a:moveTo>
                    <a:pt x="24511" y="34544"/>
                  </a:moveTo>
                  <a:lnTo>
                    <a:pt x="19126" y="32893"/>
                  </a:lnTo>
                  <a:lnTo>
                    <a:pt x="22047" y="34036"/>
                  </a:lnTo>
                  <a:lnTo>
                    <a:pt x="22796" y="34163"/>
                  </a:lnTo>
                  <a:lnTo>
                    <a:pt x="23977" y="34544"/>
                  </a:lnTo>
                  <a:lnTo>
                    <a:pt x="24511" y="34544"/>
                  </a:lnTo>
                  <a:close/>
                </a:path>
                <a:path w="60325" h="330834">
                  <a:moveTo>
                    <a:pt x="24765" y="94488"/>
                  </a:moveTo>
                  <a:lnTo>
                    <a:pt x="23164" y="94488"/>
                  </a:lnTo>
                  <a:lnTo>
                    <a:pt x="22733" y="94488"/>
                  </a:lnTo>
                  <a:lnTo>
                    <a:pt x="20916" y="94488"/>
                  </a:lnTo>
                  <a:lnTo>
                    <a:pt x="20523" y="94869"/>
                  </a:lnTo>
                  <a:lnTo>
                    <a:pt x="24765" y="94488"/>
                  </a:lnTo>
                  <a:close/>
                </a:path>
                <a:path w="60325" h="330834">
                  <a:moveTo>
                    <a:pt x="24879" y="119037"/>
                  </a:moveTo>
                  <a:lnTo>
                    <a:pt x="23063" y="119126"/>
                  </a:lnTo>
                  <a:lnTo>
                    <a:pt x="24523" y="119126"/>
                  </a:lnTo>
                  <a:lnTo>
                    <a:pt x="24879" y="119037"/>
                  </a:lnTo>
                  <a:close/>
                </a:path>
                <a:path w="60325" h="330834">
                  <a:moveTo>
                    <a:pt x="24955" y="289598"/>
                  </a:moveTo>
                  <a:lnTo>
                    <a:pt x="24714" y="289521"/>
                  </a:lnTo>
                  <a:lnTo>
                    <a:pt x="24485" y="289458"/>
                  </a:lnTo>
                  <a:lnTo>
                    <a:pt x="24180" y="289521"/>
                  </a:lnTo>
                  <a:lnTo>
                    <a:pt x="24638" y="289623"/>
                  </a:lnTo>
                  <a:lnTo>
                    <a:pt x="24955" y="289598"/>
                  </a:lnTo>
                  <a:close/>
                </a:path>
                <a:path w="60325" h="330834">
                  <a:moveTo>
                    <a:pt x="25006" y="303517"/>
                  </a:moveTo>
                  <a:lnTo>
                    <a:pt x="23837" y="303644"/>
                  </a:lnTo>
                  <a:lnTo>
                    <a:pt x="24168" y="303822"/>
                  </a:lnTo>
                  <a:lnTo>
                    <a:pt x="23939" y="304038"/>
                  </a:lnTo>
                  <a:lnTo>
                    <a:pt x="25006" y="303517"/>
                  </a:lnTo>
                  <a:close/>
                </a:path>
                <a:path w="60325" h="330834">
                  <a:moveTo>
                    <a:pt x="25285" y="279615"/>
                  </a:moveTo>
                  <a:lnTo>
                    <a:pt x="25006" y="279717"/>
                  </a:lnTo>
                  <a:lnTo>
                    <a:pt x="24892" y="279844"/>
                  </a:lnTo>
                  <a:lnTo>
                    <a:pt x="25285" y="279615"/>
                  </a:lnTo>
                  <a:close/>
                </a:path>
                <a:path w="60325" h="330834">
                  <a:moveTo>
                    <a:pt x="25336" y="39116"/>
                  </a:moveTo>
                  <a:lnTo>
                    <a:pt x="24968" y="38798"/>
                  </a:lnTo>
                  <a:lnTo>
                    <a:pt x="23253" y="38481"/>
                  </a:lnTo>
                  <a:lnTo>
                    <a:pt x="25336" y="39116"/>
                  </a:lnTo>
                  <a:close/>
                </a:path>
                <a:path w="60325" h="330834">
                  <a:moveTo>
                    <a:pt x="25704" y="118999"/>
                  </a:moveTo>
                  <a:lnTo>
                    <a:pt x="25565" y="118872"/>
                  </a:lnTo>
                  <a:lnTo>
                    <a:pt x="24879" y="119037"/>
                  </a:lnTo>
                  <a:lnTo>
                    <a:pt x="25704" y="118999"/>
                  </a:lnTo>
                  <a:close/>
                </a:path>
                <a:path w="60325" h="330834">
                  <a:moveTo>
                    <a:pt x="25793" y="117348"/>
                  </a:moveTo>
                  <a:lnTo>
                    <a:pt x="24523" y="117436"/>
                  </a:lnTo>
                  <a:lnTo>
                    <a:pt x="24257" y="117729"/>
                  </a:lnTo>
                  <a:lnTo>
                    <a:pt x="25793" y="117348"/>
                  </a:lnTo>
                  <a:close/>
                </a:path>
                <a:path w="60325" h="330834">
                  <a:moveTo>
                    <a:pt x="26073" y="39001"/>
                  </a:moveTo>
                  <a:lnTo>
                    <a:pt x="24599" y="38481"/>
                  </a:lnTo>
                  <a:lnTo>
                    <a:pt x="24968" y="38798"/>
                  </a:lnTo>
                  <a:lnTo>
                    <a:pt x="26073" y="39001"/>
                  </a:lnTo>
                  <a:close/>
                </a:path>
                <a:path w="60325" h="330834">
                  <a:moveTo>
                    <a:pt x="26695" y="241693"/>
                  </a:moveTo>
                  <a:lnTo>
                    <a:pt x="24180" y="242150"/>
                  </a:lnTo>
                  <a:lnTo>
                    <a:pt x="24942" y="242290"/>
                  </a:lnTo>
                  <a:lnTo>
                    <a:pt x="26695" y="241693"/>
                  </a:lnTo>
                  <a:close/>
                </a:path>
                <a:path w="60325" h="330834">
                  <a:moveTo>
                    <a:pt x="27762" y="119595"/>
                  </a:moveTo>
                  <a:lnTo>
                    <a:pt x="27520" y="119570"/>
                  </a:lnTo>
                  <a:lnTo>
                    <a:pt x="26022" y="119456"/>
                  </a:lnTo>
                  <a:lnTo>
                    <a:pt x="22974" y="119316"/>
                  </a:lnTo>
                  <a:lnTo>
                    <a:pt x="19685" y="119570"/>
                  </a:lnTo>
                  <a:lnTo>
                    <a:pt x="25793" y="119824"/>
                  </a:lnTo>
                  <a:lnTo>
                    <a:pt x="26225" y="119989"/>
                  </a:lnTo>
                  <a:lnTo>
                    <a:pt x="24650" y="120192"/>
                  </a:lnTo>
                  <a:lnTo>
                    <a:pt x="23329" y="120218"/>
                  </a:lnTo>
                  <a:lnTo>
                    <a:pt x="24257" y="120230"/>
                  </a:lnTo>
                  <a:lnTo>
                    <a:pt x="22555" y="120523"/>
                  </a:lnTo>
                  <a:lnTo>
                    <a:pt x="24892" y="120523"/>
                  </a:lnTo>
                  <a:lnTo>
                    <a:pt x="27571" y="120192"/>
                  </a:lnTo>
                  <a:lnTo>
                    <a:pt x="27686" y="119888"/>
                  </a:lnTo>
                  <a:lnTo>
                    <a:pt x="25476" y="119684"/>
                  </a:lnTo>
                  <a:lnTo>
                    <a:pt x="26162" y="119570"/>
                  </a:lnTo>
                  <a:lnTo>
                    <a:pt x="27101" y="119595"/>
                  </a:lnTo>
                  <a:lnTo>
                    <a:pt x="27762" y="119595"/>
                  </a:lnTo>
                  <a:close/>
                </a:path>
                <a:path w="60325" h="330834">
                  <a:moveTo>
                    <a:pt x="27952" y="21209"/>
                  </a:moveTo>
                  <a:lnTo>
                    <a:pt x="26581" y="20955"/>
                  </a:lnTo>
                  <a:lnTo>
                    <a:pt x="26009" y="20701"/>
                  </a:lnTo>
                  <a:lnTo>
                    <a:pt x="24752" y="20701"/>
                  </a:lnTo>
                  <a:lnTo>
                    <a:pt x="27952" y="21209"/>
                  </a:lnTo>
                  <a:close/>
                </a:path>
                <a:path w="60325" h="330834">
                  <a:moveTo>
                    <a:pt x="28016" y="271957"/>
                  </a:moveTo>
                  <a:lnTo>
                    <a:pt x="27228" y="272084"/>
                  </a:lnTo>
                  <a:lnTo>
                    <a:pt x="28016" y="271957"/>
                  </a:lnTo>
                  <a:close/>
                </a:path>
                <a:path w="60325" h="330834">
                  <a:moveTo>
                    <a:pt x="28130" y="286677"/>
                  </a:moveTo>
                  <a:lnTo>
                    <a:pt x="27863" y="286677"/>
                  </a:lnTo>
                  <a:lnTo>
                    <a:pt x="27698" y="286791"/>
                  </a:lnTo>
                  <a:lnTo>
                    <a:pt x="27952" y="286740"/>
                  </a:lnTo>
                  <a:lnTo>
                    <a:pt x="28130" y="286677"/>
                  </a:lnTo>
                  <a:close/>
                </a:path>
                <a:path w="60325" h="330834">
                  <a:moveTo>
                    <a:pt x="28702" y="6096"/>
                  </a:moveTo>
                  <a:lnTo>
                    <a:pt x="27254" y="5207"/>
                  </a:lnTo>
                  <a:lnTo>
                    <a:pt x="27012" y="5715"/>
                  </a:lnTo>
                  <a:lnTo>
                    <a:pt x="28702" y="6096"/>
                  </a:lnTo>
                  <a:close/>
                </a:path>
                <a:path w="60325" h="330834">
                  <a:moveTo>
                    <a:pt x="28930" y="314604"/>
                  </a:moveTo>
                  <a:lnTo>
                    <a:pt x="25920" y="314972"/>
                  </a:lnTo>
                  <a:lnTo>
                    <a:pt x="24587" y="315112"/>
                  </a:lnTo>
                  <a:lnTo>
                    <a:pt x="25844" y="314998"/>
                  </a:lnTo>
                  <a:lnTo>
                    <a:pt x="26441" y="314998"/>
                  </a:lnTo>
                  <a:lnTo>
                    <a:pt x="26695" y="315074"/>
                  </a:lnTo>
                  <a:lnTo>
                    <a:pt x="27254" y="314985"/>
                  </a:lnTo>
                  <a:lnTo>
                    <a:pt x="28816" y="314744"/>
                  </a:lnTo>
                  <a:lnTo>
                    <a:pt x="28930" y="314604"/>
                  </a:lnTo>
                  <a:close/>
                </a:path>
                <a:path w="60325" h="330834">
                  <a:moveTo>
                    <a:pt x="29095" y="309994"/>
                  </a:moveTo>
                  <a:lnTo>
                    <a:pt x="27622" y="309968"/>
                  </a:lnTo>
                  <a:lnTo>
                    <a:pt x="27647" y="310095"/>
                  </a:lnTo>
                  <a:lnTo>
                    <a:pt x="28054" y="310070"/>
                  </a:lnTo>
                  <a:lnTo>
                    <a:pt x="28536" y="310032"/>
                  </a:lnTo>
                  <a:lnTo>
                    <a:pt x="29095" y="309994"/>
                  </a:lnTo>
                  <a:close/>
                </a:path>
                <a:path w="60325" h="330834">
                  <a:moveTo>
                    <a:pt x="29959" y="6388"/>
                  </a:moveTo>
                  <a:lnTo>
                    <a:pt x="28702" y="6096"/>
                  </a:lnTo>
                  <a:lnTo>
                    <a:pt x="28905" y="6223"/>
                  </a:lnTo>
                  <a:lnTo>
                    <a:pt x="29959" y="6388"/>
                  </a:lnTo>
                  <a:close/>
                </a:path>
                <a:path w="60325" h="330834">
                  <a:moveTo>
                    <a:pt x="30226" y="105283"/>
                  </a:moveTo>
                  <a:lnTo>
                    <a:pt x="29603" y="105156"/>
                  </a:lnTo>
                  <a:lnTo>
                    <a:pt x="28981" y="105156"/>
                  </a:lnTo>
                  <a:lnTo>
                    <a:pt x="30022" y="105283"/>
                  </a:lnTo>
                  <a:lnTo>
                    <a:pt x="30226" y="105283"/>
                  </a:lnTo>
                  <a:close/>
                </a:path>
                <a:path w="60325" h="330834">
                  <a:moveTo>
                    <a:pt x="30467" y="112903"/>
                  </a:moveTo>
                  <a:lnTo>
                    <a:pt x="30022" y="112509"/>
                  </a:lnTo>
                  <a:lnTo>
                    <a:pt x="28905" y="112560"/>
                  </a:lnTo>
                  <a:lnTo>
                    <a:pt x="30467" y="112903"/>
                  </a:lnTo>
                  <a:close/>
                </a:path>
                <a:path w="60325" h="330834">
                  <a:moveTo>
                    <a:pt x="30645" y="105130"/>
                  </a:moveTo>
                  <a:lnTo>
                    <a:pt x="30111" y="105079"/>
                  </a:lnTo>
                  <a:lnTo>
                    <a:pt x="30645" y="105130"/>
                  </a:lnTo>
                  <a:close/>
                </a:path>
                <a:path w="60325" h="330834">
                  <a:moveTo>
                    <a:pt x="31445" y="118237"/>
                  </a:moveTo>
                  <a:lnTo>
                    <a:pt x="24130" y="117729"/>
                  </a:lnTo>
                  <a:lnTo>
                    <a:pt x="20002" y="117602"/>
                  </a:lnTo>
                  <a:lnTo>
                    <a:pt x="23914" y="118491"/>
                  </a:lnTo>
                  <a:lnTo>
                    <a:pt x="24587" y="118491"/>
                  </a:lnTo>
                  <a:lnTo>
                    <a:pt x="25273" y="118618"/>
                  </a:lnTo>
                  <a:lnTo>
                    <a:pt x="31445" y="118237"/>
                  </a:lnTo>
                  <a:close/>
                </a:path>
                <a:path w="60325" h="330834">
                  <a:moveTo>
                    <a:pt x="31597" y="281965"/>
                  </a:moveTo>
                  <a:lnTo>
                    <a:pt x="31292" y="281851"/>
                  </a:lnTo>
                  <a:lnTo>
                    <a:pt x="31597" y="281965"/>
                  </a:lnTo>
                  <a:close/>
                </a:path>
                <a:path w="60325" h="330834">
                  <a:moveTo>
                    <a:pt x="32207" y="15875"/>
                  </a:moveTo>
                  <a:lnTo>
                    <a:pt x="30708" y="15455"/>
                  </a:lnTo>
                  <a:lnTo>
                    <a:pt x="31724" y="15875"/>
                  </a:lnTo>
                  <a:lnTo>
                    <a:pt x="32207" y="15900"/>
                  </a:lnTo>
                  <a:close/>
                </a:path>
                <a:path w="60325" h="330834">
                  <a:moveTo>
                    <a:pt x="32575" y="102463"/>
                  </a:moveTo>
                  <a:close/>
                </a:path>
                <a:path w="60325" h="330834">
                  <a:moveTo>
                    <a:pt x="33070" y="10579"/>
                  </a:moveTo>
                  <a:lnTo>
                    <a:pt x="30988" y="9982"/>
                  </a:lnTo>
                  <a:lnTo>
                    <a:pt x="30391" y="9296"/>
                  </a:lnTo>
                  <a:lnTo>
                    <a:pt x="30416" y="9906"/>
                  </a:lnTo>
                  <a:lnTo>
                    <a:pt x="31254" y="10134"/>
                  </a:lnTo>
                  <a:lnTo>
                    <a:pt x="32169" y="10350"/>
                  </a:lnTo>
                  <a:lnTo>
                    <a:pt x="33070" y="10579"/>
                  </a:lnTo>
                  <a:close/>
                </a:path>
                <a:path w="60325" h="330834">
                  <a:moveTo>
                    <a:pt x="33197" y="102349"/>
                  </a:moveTo>
                  <a:lnTo>
                    <a:pt x="32778" y="102450"/>
                  </a:lnTo>
                  <a:lnTo>
                    <a:pt x="33007" y="102425"/>
                  </a:lnTo>
                  <a:lnTo>
                    <a:pt x="33134" y="102387"/>
                  </a:lnTo>
                  <a:close/>
                </a:path>
                <a:path w="60325" h="330834">
                  <a:moveTo>
                    <a:pt x="33388" y="112852"/>
                  </a:moveTo>
                  <a:lnTo>
                    <a:pt x="32512" y="113436"/>
                  </a:lnTo>
                  <a:lnTo>
                    <a:pt x="33045" y="113385"/>
                  </a:lnTo>
                  <a:lnTo>
                    <a:pt x="33388" y="112852"/>
                  </a:lnTo>
                  <a:close/>
                </a:path>
                <a:path w="60325" h="330834">
                  <a:moveTo>
                    <a:pt x="34328" y="102095"/>
                  </a:moveTo>
                  <a:lnTo>
                    <a:pt x="33172" y="102057"/>
                  </a:lnTo>
                  <a:lnTo>
                    <a:pt x="33464" y="102209"/>
                  </a:lnTo>
                  <a:lnTo>
                    <a:pt x="33197" y="102349"/>
                  </a:lnTo>
                  <a:lnTo>
                    <a:pt x="34328" y="102095"/>
                  </a:lnTo>
                  <a:close/>
                </a:path>
                <a:path w="60325" h="330834">
                  <a:moveTo>
                    <a:pt x="34658" y="11760"/>
                  </a:moveTo>
                  <a:lnTo>
                    <a:pt x="34505" y="11620"/>
                  </a:lnTo>
                  <a:lnTo>
                    <a:pt x="33845" y="11557"/>
                  </a:lnTo>
                  <a:lnTo>
                    <a:pt x="34658" y="11760"/>
                  </a:lnTo>
                  <a:close/>
                </a:path>
                <a:path w="60325" h="330834">
                  <a:moveTo>
                    <a:pt x="35331" y="113220"/>
                  </a:moveTo>
                  <a:lnTo>
                    <a:pt x="33045" y="113385"/>
                  </a:lnTo>
                  <a:lnTo>
                    <a:pt x="32918" y="113588"/>
                  </a:lnTo>
                  <a:lnTo>
                    <a:pt x="35331" y="113220"/>
                  </a:lnTo>
                  <a:close/>
                </a:path>
                <a:path w="60325" h="330834">
                  <a:moveTo>
                    <a:pt x="35344" y="67144"/>
                  </a:moveTo>
                  <a:lnTo>
                    <a:pt x="34201" y="66929"/>
                  </a:lnTo>
                  <a:lnTo>
                    <a:pt x="34429" y="67081"/>
                  </a:lnTo>
                  <a:lnTo>
                    <a:pt x="35344" y="67144"/>
                  </a:lnTo>
                  <a:close/>
                </a:path>
                <a:path w="60325" h="330834">
                  <a:moveTo>
                    <a:pt x="35725" y="108204"/>
                  </a:moveTo>
                  <a:lnTo>
                    <a:pt x="35077" y="108077"/>
                  </a:lnTo>
                  <a:lnTo>
                    <a:pt x="34798" y="108178"/>
                  </a:lnTo>
                  <a:lnTo>
                    <a:pt x="35725" y="108204"/>
                  </a:lnTo>
                  <a:close/>
                </a:path>
                <a:path w="60325" h="330834">
                  <a:moveTo>
                    <a:pt x="36207" y="84709"/>
                  </a:moveTo>
                  <a:lnTo>
                    <a:pt x="35331" y="84632"/>
                  </a:lnTo>
                  <a:lnTo>
                    <a:pt x="36004" y="84759"/>
                  </a:lnTo>
                  <a:lnTo>
                    <a:pt x="36207" y="84709"/>
                  </a:lnTo>
                  <a:close/>
                </a:path>
                <a:path w="60325" h="330834">
                  <a:moveTo>
                    <a:pt x="36283" y="92049"/>
                  </a:moveTo>
                  <a:lnTo>
                    <a:pt x="36055" y="91973"/>
                  </a:lnTo>
                  <a:lnTo>
                    <a:pt x="35839" y="91897"/>
                  </a:lnTo>
                  <a:lnTo>
                    <a:pt x="35521" y="91897"/>
                  </a:lnTo>
                  <a:lnTo>
                    <a:pt x="35966" y="92036"/>
                  </a:lnTo>
                  <a:lnTo>
                    <a:pt x="36283" y="92049"/>
                  </a:lnTo>
                  <a:close/>
                </a:path>
                <a:path w="60325" h="330834">
                  <a:moveTo>
                    <a:pt x="36347" y="11811"/>
                  </a:moveTo>
                  <a:lnTo>
                    <a:pt x="33693" y="10922"/>
                  </a:lnTo>
                  <a:lnTo>
                    <a:pt x="34086" y="11277"/>
                  </a:lnTo>
                  <a:lnTo>
                    <a:pt x="34505" y="11620"/>
                  </a:lnTo>
                  <a:lnTo>
                    <a:pt x="36347" y="11811"/>
                  </a:lnTo>
                  <a:close/>
                </a:path>
                <a:path w="60325" h="330834">
                  <a:moveTo>
                    <a:pt x="36372" y="171856"/>
                  </a:moveTo>
                  <a:lnTo>
                    <a:pt x="35839" y="171907"/>
                  </a:lnTo>
                  <a:lnTo>
                    <a:pt x="36144" y="171907"/>
                  </a:lnTo>
                  <a:lnTo>
                    <a:pt x="36372" y="171856"/>
                  </a:lnTo>
                  <a:close/>
                </a:path>
                <a:path w="60325" h="330834">
                  <a:moveTo>
                    <a:pt x="36385" y="84836"/>
                  </a:moveTo>
                  <a:lnTo>
                    <a:pt x="36004" y="84759"/>
                  </a:lnTo>
                  <a:lnTo>
                    <a:pt x="35725" y="84836"/>
                  </a:lnTo>
                  <a:lnTo>
                    <a:pt x="36385" y="84836"/>
                  </a:lnTo>
                  <a:close/>
                </a:path>
                <a:path w="60325" h="330834">
                  <a:moveTo>
                    <a:pt x="36741" y="110464"/>
                  </a:moveTo>
                  <a:lnTo>
                    <a:pt x="33693" y="110451"/>
                  </a:lnTo>
                  <a:lnTo>
                    <a:pt x="32372" y="110426"/>
                  </a:lnTo>
                  <a:lnTo>
                    <a:pt x="33629" y="110477"/>
                  </a:lnTo>
                  <a:lnTo>
                    <a:pt x="34226" y="110540"/>
                  </a:lnTo>
                  <a:lnTo>
                    <a:pt x="34455" y="110604"/>
                  </a:lnTo>
                  <a:lnTo>
                    <a:pt x="36614" y="110553"/>
                  </a:lnTo>
                  <a:lnTo>
                    <a:pt x="36741" y="110464"/>
                  </a:lnTo>
                  <a:close/>
                </a:path>
                <a:path w="60325" h="330834">
                  <a:moveTo>
                    <a:pt x="37452" y="111086"/>
                  </a:moveTo>
                  <a:lnTo>
                    <a:pt x="36372" y="110896"/>
                  </a:lnTo>
                  <a:lnTo>
                    <a:pt x="36106" y="110871"/>
                  </a:lnTo>
                  <a:lnTo>
                    <a:pt x="35077" y="111099"/>
                  </a:lnTo>
                  <a:lnTo>
                    <a:pt x="35623" y="111391"/>
                  </a:lnTo>
                  <a:lnTo>
                    <a:pt x="36791" y="111074"/>
                  </a:lnTo>
                  <a:lnTo>
                    <a:pt x="37452" y="111086"/>
                  </a:lnTo>
                  <a:close/>
                </a:path>
                <a:path w="60325" h="330834">
                  <a:moveTo>
                    <a:pt x="37503" y="107175"/>
                  </a:moveTo>
                  <a:lnTo>
                    <a:pt x="36042" y="107010"/>
                  </a:lnTo>
                  <a:lnTo>
                    <a:pt x="36461" y="107124"/>
                  </a:lnTo>
                  <a:lnTo>
                    <a:pt x="36957" y="107149"/>
                  </a:lnTo>
                  <a:lnTo>
                    <a:pt x="37503" y="107175"/>
                  </a:lnTo>
                  <a:close/>
                </a:path>
                <a:path w="60325" h="330834">
                  <a:moveTo>
                    <a:pt x="37579" y="94869"/>
                  </a:moveTo>
                  <a:lnTo>
                    <a:pt x="37299" y="94564"/>
                  </a:lnTo>
                  <a:lnTo>
                    <a:pt x="35648" y="94615"/>
                  </a:lnTo>
                  <a:lnTo>
                    <a:pt x="37579" y="94869"/>
                  </a:lnTo>
                  <a:close/>
                </a:path>
                <a:path w="60325" h="330834">
                  <a:moveTo>
                    <a:pt x="37973" y="98729"/>
                  </a:moveTo>
                  <a:lnTo>
                    <a:pt x="37579" y="98488"/>
                  </a:lnTo>
                  <a:lnTo>
                    <a:pt x="36957" y="98691"/>
                  </a:lnTo>
                  <a:lnTo>
                    <a:pt x="37973" y="98729"/>
                  </a:lnTo>
                  <a:close/>
                </a:path>
                <a:path w="60325" h="330834">
                  <a:moveTo>
                    <a:pt x="38074" y="84924"/>
                  </a:moveTo>
                  <a:lnTo>
                    <a:pt x="37795" y="84975"/>
                  </a:lnTo>
                  <a:lnTo>
                    <a:pt x="37655" y="85051"/>
                  </a:lnTo>
                  <a:lnTo>
                    <a:pt x="38074" y="84924"/>
                  </a:lnTo>
                  <a:close/>
                </a:path>
                <a:path w="60325" h="330834">
                  <a:moveTo>
                    <a:pt x="38392" y="67564"/>
                  </a:moveTo>
                  <a:lnTo>
                    <a:pt x="38036" y="67310"/>
                  </a:lnTo>
                  <a:lnTo>
                    <a:pt x="35344" y="67144"/>
                  </a:lnTo>
                  <a:lnTo>
                    <a:pt x="36804" y="67411"/>
                  </a:lnTo>
                  <a:lnTo>
                    <a:pt x="38392" y="67564"/>
                  </a:lnTo>
                  <a:close/>
                </a:path>
                <a:path w="60325" h="330834">
                  <a:moveTo>
                    <a:pt x="38785" y="73558"/>
                  </a:moveTo>
                  <a:lnTo>
                    <a:pt x="38379" y="73558"/>
                  </a:lnTo>
                  <a:lnTo>
                    <a:pt x="38163" y="73545"/>
                  </a:lnTo>
                  <a:lnTo>
                    <a:pt x="38328" y="73672"/>
                  </a:lnTo>
                  <a:lnTo>
                    <a:pt x="38785" y="73558"/>
                  </a:lnTo>
                  <a:close/>
                </a:path>
                <a:path w="60325" h="330834">
                  <a:moveTo>
                    <a:pt x="39039" y="112636"/>
                  </a:moveTo>
                  <a:lnTo>
                    <a:pt x="35331" y="113220"/>
                  </a:lnTo>
                  <a:lnTo>
                    <a:pt x="35547" y="113398"/>
                  </a:lnTo>
                  <a:lnTo>
                    <a:pt x="39039" y="112636"/>
                  </a:lnTo>
                  <a:close/>
                </a:path>
                <a:path w="60325" h="330834">
                  <a:moveTo>
                    <a:pt x="39128" y="76542"/>
                  </a:moveTo>
                  <a:lnTo>
                    <a:pt x="38735" y="76403"/>
                  </a:lnTo>
                  <a:lnTo>
                    <a:pt x="38582" y="76390"/>
                  </a:lnTo>
                  <a:lnTo>
                    <a:pt x="38354" y="76390"/>
                  </a:lnTo>
                  <a:lnTo>
                    <a:pt x="38760" y="76466"/>
                  </a:lnTo>
                  <a:lnTo>
                    <a:pt x="38925" y="76542"/>
                  </a:lnTo>
                  <a:lnTo>
                    <a:pt x="39128" y="76542"/>
                  </a:lnTo>
                  <a:close/>
                </a:path>
                <a:path w="60325" h="330834">
                  <a:moveTo>
                    <a:pt x="39370" y="94488"/>
                  </a:moveTo>
                  <a:lnTo>
                    <a:pt x="36868" y="94107"/>
                  </a:lnTo>
                  <a:lnTo>
                    <a:pt x="37299" y="94564"/>
                  </a:lnTo>
                  <a:lnTo>
                    <a:pt x="39370" y="94488"/>
                  </a:lnTo>
                  <a:close/>
                </a:path>
                <a:path w="60325" h="330834">
                  <a:moveTo>
                    <a:pt x="39839" y="90385"/>
                  </a:moveTo>
                  <a:lnTo>
                    <a:pt x="39585" y="90347"/>
                  </a:lnTo>
                  <a:lnTo>
                    <a:pt x="39458" y="90385"/>
                  </a:lnTo>
                  <a:lnTo>
                    <a:pt x="39331" y="90436"/>
                  </a:lnTo>
                  <a:lnTo>
                    <a:pt x="39662" y="90411"/>
                  </a:lnTo>
                  <a:lnTo>
                    <a:pt x="39839" y="90385"/>
                  </a:lnTo>
                  <a:close/>
                </a:path>
                <a:path w="60325" h="330834">
                  <a:moveTo>
                    <a:pt x="40093" y="83400"/>
                  </a:moveTo>
                  <a:lnTo>
                    <a:pt x="39966" y="83324"/>
                  </a:lnTo>
                  <a:lnTo>
                    <a:pt x="39751" y="83312"/>
                  </a:lnTo>
                  <a:lnTo>
                    <a:pt x="40093" y="83400"/>
                  </a:lnTo>
                  <a:close/>
                </a:path>
                <a:path w="60325" h="330834">
                  <a:moveTo>
                    <a:pt x="41160" y="95173"/>
                  </a:moveTo>
                  <a:lnTo>
                    <a:pt x="40182" y="94754"/>
                  </a:lnTo>
                  <a:lnTo>
                    <a:pt x="40779" y="95059"/>
                  </a:lnTo>
                  <a:lnTo>
                    <a:pt x="41160" y="95173"/>
                  </a:lnTo>
                  <a:close/>
                </a:path>
                <a:path w="60325" h="330834">
                  <a:moveTo>
                    <a:pt x="41249" y="64389"/>
                  </a:moveTo>
                  <a:lnTo>
                    <a:pt x="41160" y="63754"/>
                  </a:lnTo>
                  <a:lnTo>
                    <a:pt x="41046" y="63500"/>
                  </a:lnTo>
                  <a:lnTo>
                    <a:pt x="39001" y="62992"/>
                  </a:lnTo>
                  <a:lnTo>
                    <a:pt x="39382" y="63246"/>
                  </a:lnTo>
                  <a:lnTo>
                    <a:pt x="40398" y="63500"/>
                  </a:lnTo>
                  <a:lnTo>
                    <a:pt x="39738" y="63500"/>
                  </a:lnTo>
                  <a:lnTo>
                    <a:pt x="37960" y="63017"/>
                  </a:lnTo>
                  <a:lnTo>
                    <a:pt x="39433" y="63754"/>
                  </a:lnTo>
                  <a:lnTo>
                    <a:pt x="41249" y="64389"/>
                  </a:lnTo>
                  <a:close/>
                </a:path>
                <a:path w="60325" h="330834">
                  <a:moveTo>
                    <a:pt x="41897" y="65112"/>
                  </a:moveTo>
                  <a:lnTo>
                    <a:pt x="40259" y="64719"/>
                  </a:lnTo>
                  <a:lnTo>
                    <a:pt x="40005" y="64871"/>
                  </a:lnTo>
                  <a:lnTo>
                    <a:pt x="38658" y="64884"/>
                  </a:lnTo>
                  <a:lnTo>
                    <a:pt x="39077" y="65049"/>
                  </a:lnTo>
                  <a:lnTo>
                    <a:pt x="40779" y="65201"/>
                  </a:lnTo>
                  <a:lnTo>
                    <a:pt x="41897" y="65112"/>
                  </a:lnTo>
                  <a:close/>
                </a:path>
                <a:path w="60325" h="330834">
                  <a:moveTo>
                    <a:pt x="42392" y="74764"/>
                  </a:moveTo>
                  <a:lnTo>
                    <a:pt x="41402" y="74396"/>
                  </a:lnTo>
                  <a:lnTo>
                    <a:pt x="38011" y="74091"/>
                  </a:lnTo>
                  <a:lnTo>
                    <a:pt x="38595" y="74320"/>
                  </a:lnTo>
                  <a:lnTo>
                    <a:pt x="42392" y="74764"/>
                  </a:lnTo>
                  <a:close/>
                </a:path>
                <a:path w="60325" h="330834">
                  <a:moveTo>
                    <a:pt x="42697" y="87630"/>
                  </a:moveTo>
                  <a:lnTo>
                    <a:pt x="42506" y="87452"/>
                  </a:lnTo>
                  <a:lnTo>
                    <a:pt x="42316" y="87503"/>
                  </a:lnTo>
                  <a:lnTo>
                    <a:pt x="42291" y="87630"/>
                  </a:lnTo>
                  <a:lnTo>
                    <a:pt x="42697" y="87630"/>
                  </a:lnTo>
                  <a:close/>
                </a:path>
                <a:path w="60325" h="330834">
                  <a:moveTo>
                    <a:pt x="43180" y="86385"/>
                  </a:moveTo>
                  <a:lnTo>
                    <a:pt x="42672" y="86423"/>
                  </a:lnTo>
                  <a:lnTo>
                    <a:pt x="43154" y="86487"/>
                  </a:lnTo>
                  <a:close/>
                </a:path>
                <a:path w="60325" h="330834">
                  <a:moveTo>
                    <a:pt x="43611" y="86360"/>
                  </a:moveTo>
                  <a:lnTo>
                    <a:pt x="43205" y="86233"/>
                  </a:lnTo>
                  <a:lnTo>
                    <a:pt x="43180" y="86385"/>
                  </a:lnTo>
                  <a:lnTo>
                    <a:pt x="43611" y="86360"/>
                  </a:lnTo>
                  <a:close/>
                </a:path>
                <a:path w="60325" h="330834">
                  <a:moveTo>
                    <a:pt x="43827" y="96012"/>
                  </a:moveTo>
                  <a:lnTo>
                    <a:pt x="34378" y="94996"/>
                  </a:lnTo>
                  <a:lnTo>
                    <a:pt x="32029" y="94742"/>
                  </a:lnTo>
                  <a:lnTo>
                    <a:pt x="35648" y="94615"/>
                  </a:lnTo>
                  <a:lnTo>
                    <a:pt x="34658" y="94488"/>
                  </a:lnTo>
                  <a:lnTo>
                    <a:pt x="34823" y="94361"/>
                  </a:lnTo>
                  <a:lnTo>
                    <a:pt x="34988" y="94234"/>
                  </a:lnTo>
                  <a:lnTo>
                    <a:pt x="35153" y="94107"/>
                  </a:lnTo>
                  <a:lnTo>
                    <a:pt x="40335" y="93980"/>
                  </a:lnTo>
                  <a:lnTo>
                    <a:pt x="40347" y="93853"/>
                  </a:lnTo>
                  <a:lnTo>
                    <a:pt x="42367" y="93345"/>
                  </a:lnTo>
                  <a:lnTo>
                    <a:pt x="35128" y="93091"/>
                  </a:lnTo>
                  <a:lnTo>
                    <a:pt x="36499" y="92583"/>
                  </a:lnTo>
                  <a:lnTo>
                    <a:pt x="35229" y="92583"/>
                  </a:lnTo>
                  <a:lnTo>
                    <a:pt x="31788" y="92456"/>
                  </a:lnTo>
                  <a:lnTo>
                    <a:pt x="30594" y="91948"/>
                  </a:lnTo>
                  <a:lnTo>
                    <a:pt x="30759" y="91821"/>
                  </a:lnTo>
                  <a:lnTo>
                    <a:pt x="26403" y="91821"/>
                  </a:lnTo>
                  <a:lnTo>
                    <a:pt x="26085" y="91821"/>
                  </a:lnTo>
                  <a:lnTo>
                    <a:pt x="26339" y="92202"/>
                  </a:lnTo>
                  <a:lnTo>
                    <a:pt x="23952" y="92329"/>
                  </a:lnTo>
                  <a:lnTo>
                    <a:pt x="26555" y="92837"/>
                  </a:lnTo>
                  <a:lnTo>
                    <a:pt x="25539" y="93091"/>
                  </a:lnTo>
                  <a:lnTo>
                    <a:pt x="20218" y="92837"/>
                  </a:lnTo>
                  <a:lnTo>
                    <a:pt x="23583" y="93218"/>
                  </a:lnTo>
                  <a:lnTo>
                    <a:pt x="21120" y="93853"/>
                  </a:lnTo>
                  <a:lnTo>
                    <a:pt x="23050" y="94056"/>
                  </a:lnTo>
                  <a:lnTo>
                    <a:pt x="21742" y="93980"/>
                  </a:lnTo>
                  <a:lnTo>
                    <a:pt x="21310" y="93980"/>
                  </a:lnTo>
                  <a:lnTo>
                    <a:pt x="24041" y="94234"/>
                  </a:lnTo>
                  <a:lnTo>
                    <a:pt x="23596" y="94361"/>
                  </a:lnTo>
                  <a:lnTo>
                    <a:pt x="26187" y="94361"/>
                  </a:lnTo>
                  <a:lnTo>
                    <a:pt x="23939" y="94996"/>
                  </a:lnTo>
                  <a:lnTo>
                    <a:pt x="23723" y="94869"/>
                  </a:lnTo>
                  <a:lnTo>
                    <a:pt x="23317" y="94869"/>
                  </a:lnTo>
                  <a:lnTo>
                    <a:pt x="22898" y="94742"/>
                  </a:lnTo>
                  <a:lnTo>
                    <a:pt x="21717" y="95377"/>
                  </a:lnTo>
                  <a:lnTo>
                    <a:pt x="24587" y="96139"/>
                  </a:lnTo>
                  <a:lnTo>
                    <a:pt x="23202" y="96647"/>
                  </a:lnTo>
                  <a:lnTo>
                    <a:pt x="19151" y="96647"/>
                  </a:lnTo>
                  <a:lnTo>
                    <a:pt x="19507" y="97155"/>
                  </a:lnTo>
                  <a:lnTo>
                    <a:pt x="23583" y="98171"/>
                  </a:lnTo>
                  <a:lnTo>
                    <a:pt x="22606" y="99060"/>
                  </a:lnTo>
                  <a:lnTo>
                    <a:pt x="23063" y="98806"/>
                  </a:lnTo>
                  <a:lnTo>
                    <a:pt x="28803" y="99187"/>
                  </a:lnTo>
                  <a:lnTo>
                    <a:pt x="20218" y="99441"/>
                  </a:lnTo>
                  <a:lnTo>
                    <a:pt x="22161" y="99809"/>
                  </a:lnTo>
                  <a:lnTo>
                    <a:pt x="20332" y="99720"/>
                  </a:lnTo>
                  <a:lnTo>
                    <a:pt x="19443" y="100330"/>
                  </a:lnTo>
                  <a:lnTo>
                    <a:pt x="21767" y="100965"/>
                  </a:lnTo>
                  <a:lnTo>
                    <a:pt x="23558" y="101854"/>
                  </a:lnTo>
                  <a:lnTo>
                    <a:pt x="22072" y="101727"/>
                  </a:lnTo>
                  <a:lnTo>
                    <a:pt x="20751" y="102108"/>
                  </a:lnTo>
                  <a:lnTo>
                    <a:pt x="21297" y="102616"/>
                  </a:lnTo>
                  <a:lnTo>
                    <a:pt x="20624" y="102997"/>
                  </a:lnTo>
                  <a:lnTo>
                    <a:pt x="22098" y="103124"/>
                  </a:lnTo>
                  <a:lnTo>
                    <a:pt x="21856" y="103378"/>
                  </a:lnTo>
                  <a:lnTo>
                    <a:pt x="23990" y="103251"/>
                  </a:lnTo>
                  <a:lnTo>
                    <a:pt x="21031" y="104013"/>
                  </a:lnTo>
                  <a:lnTo>
                    <a:pt x="22199" y="104902"/>
                  </a:lnTo>
                  <a:lnTo>
                    <a:pt x="23622" y="105664"/>
                  </a:lnTo>
                  <a:lnTo>
                    <a:pt x="21463" y="106426"/>
                  </a:lnTo>
                  <a:lnTo>
                    <a:pt x="21437" y="106299"/>
                  </a:lnTo>
                  <a:lnTo>
                    <a:pt x="20154" y="106172"/>
                  </a:lnTo>
                  <a:lnTo>
                    <a:pt x="21526" y="107061"/>
                  </a:lnTo>
                  <a:lnTo>
                    <a:pt x="24015" y="107061"/>
                  </a:lnTo>
                  <a:lnTo>
                    <a:pt x="23025" y="106934"/>
                  </a:lnTo>
                  <a:lnTo>
                    <a:pt x="24980" y="106807"/>
                  </a:lnTo>
                  <a:lnTo>
                    <a:pt x="26466" y="106934"/>
                  </a:lnTo>
                  <a:lnTo>
                    <a:pt x="27609" y="107188"/>
                  </a:lnTo>
                  <a:lnTo>
                    <a:pt x="27609" y="107315"/>
                  </a:lnTo>
                  <a:lnTo>
                    <a:pt x="25958" y="106934"/>
                  </a:lnTo>
                  <a:lnTo>
                    <a:pt x="23596" y="107315"/>
                  </a:lnTo>
                  <a:lnTo>
                    <a:pt x="22199" y="107569"/>
                  </a:lnTo>
                  <a:lnTo>
                    <a:pt x="24587" y="107569"/>
                  </a:lnTo>
                  <a:lnTo>
                    <a:pt x="20154" y="107950"/>
                  </a:lnTo>
                  <a:lnTo>
                    <a:pt x="29629" y="107569"/>
                  </a:lnTo>
                  <a:lnTo>
                    <a:pt x="26631" y="108204"/>
                  </a:lnTo>
                  <a:lnTo>
                    <a:pt x="25323" y="108204"/>
                  </a:lnTo>
                  <a:lnTo>
                    <a:pt x="25996" y="108458"/>
                  </a:lnTo>
                  <a:lnTo>
                    <a:pt x="27736" y="108585"/>
                  </a:lnTo>
                  <a:lnTo>
                    <a:pt x="27355" y="108839"/>
                  </a:lnTo>
                  <a:lnTo>
                    <a:pt x="24460" y="108966"/>
                  </a:lnTo>
                  <a:lnTo>
                    <a:pt x="26009" y="108585"/>
                  </a:lnTo>
                  <a:lnTo>
                    <a:pt x="23622" y="108585"/>
                  </a:lnTo>
                  <a:lnTo>
                    <a:pt x="23799" y="108966"/>
                  </a:lnTo>
                  <a:lnTo>
                    <a:pt x="29108" y="109347"/>
                  </a:lnTo>
                  <a:lnTo>
                    <a:pt x="26225" y="109601"/>
                  </a:lnTo>
                  <a:lnTo>
                    <a:pt x="25412" y="109474"/>
                  </a:lnTo>
                  <a:lnTo>
                    <a:pt x="25412" y="109220"/>
                  </a:lnTo>
                  <a:lnTo>
                    <a:pt x="24599" y="109093"/>
                  </a:lnTo>
                  <a:lnTo>
                    <a:pt x="21209" y="109474"/>
                  </a:lnTo>
                  <a:lnTo>
                    <a:pt x="22072" y="109474"/>
                  </a:lnTo>
                  <a:lnTo>
                    <a:pt x="21526" y="109728"/>
                  </a:lnTo>
                  <a:lnTo>
                    <a:pt x="20078" y="110363"/>
                  </a:lnTo>
                  <a:lnTo>
                    <a:pt x="20993" y="110236"/>
                  </a:lnTo>
                  <a:lnTo>
                    <a:pt x="28536" y="110617"/>
                  </a:lnTo>
                  <a:lnTo>
                    <a:pt x="22377" y="111125"/>
                  </a:lnTo>
                  <a:lnTo>
                    <a:pt x="22936" y="111175"/>
                  </a:lnTo>
                  <a:lnTo>
                    <a:pt x="24625" y="111506"/>
                  </a:lnTo>
                  <a:lnTo>
                    <a:pt x="21336" y="111506"/>
                  </a:lnTo>
                  <a:lnTo>
                    <a:pt x="20434" y="111633"/>
                  </a:lnTo>
                  <a:lnTo>
                    <a:pt x="19405" y="111887"/>
                  </a:lnTo>
                  <a:lnTo>
                    <a:pt x="18491" y="111887"/>
                  </a:lnTo>
                  <a:lnTo>
                    <a:pt x="21132" y="112141"/>
                  </a:lnTo>
                  <a:lnTo>
                    <a:pt x="16408" y="112395"/>
                  </a:lnTo>
                  <a:lnTo>
                    <a:pt x="20281" y="112776"/>
                  </a:lnTo>
                  <a:lnTo>
                    <a:pt x="19227" y="112776"/>
                  </a:lnTo>
                  <a:lnTo>
                    <a:pt x="19697" y="112903"/>
                  </a:lnTo>
                  <a:lnTo>
                    <a:pt x="20688" y="112903"/>
                  </a:lnTo>
                  <a:lnTo>
                    <a:pt x="24282" y="113411"/>
                  </a:lnTo>
                  <a:lnTo>
                    <a:pt x="16344" y="114300"/>
                  </a:lnTo>
                  <a:lnTo>
                    <a:pt x="21297" y="115062"/>
                  </a:lnTo>
                  <a:lnTo>
                    <a:pt x="23355" y="115697"/>
                  </a:lnTo>
                  <a:lnTo>
                    <a:pt x="26924" y="115697"/>
                  </a:lnTo>
                  <a:lnTo>
                    <a:pt x="28702" y="116332"/>
                  </a:lnTo>
                  <a:lnTo>
                    <a:pt x="27025" y="116586"/>
                  </a:lnTo>
                  <a:lnTo>
                    <a:pt x="24866" y="116205"/>
                  </a:lnTo>
                  <a:lnTo>
                    <a:pt x="23317" y="116586"/>
                  </a:lnTo>
                  <a:lnTo>
                    <a:pt x="23622" y="116840"/>
                  </a:lnTo>
                  <a:lnTo>
                    <a:pt x="24828" y="117094"/>
                  </a:lnTo>
                  <a:lnTo>
                    <a:pt x="23914" y="117094"/>
                  </a:lnTo>
                  <a:lnTo>
                    <a:pt x="21945" y="117348"/>
                  </a:lnTo>
                  <a:lnTo>
                    <a:pt x="22237" y="117602"/>
                  </a:lnTo>
                  <a:lnTo>
                    <a:pt x="24523" y="117436"/>
                  </a:lnTo>
                  <a:lnTo>
                    <a:pt x="25793" y="117348"/>
                  </a:lnTo>
                  <a:lnTo>
                    <a:pt x="29108" y="117348"/>
                  </a:lnTo>
                  <a:lnTo>
                    <a:pt x="25349" y="116967"/>
                  </a:lnTo>
                  <a:lnTo>
                    <a:pt x="26517" y="116840"/>
                  </a:lnTo>
                  <a:lnTo>
                    <a:pt x="29032" y="116713"/>
                  </a:lnTo>
                  <a:lnTo>
                    <a:pt x="29705" y="116967"/>
                  </a:lnTo>
                  <a:lnTo>
                    <a:pt x="31927" y="116586"/>
                  </a:lnTo>
                  <a:lnTo>
                    <a:pt x="28105" y="116713"/>
                  </a:lnTo>
                  <a:lnTo>
                    <a:pt x="29057" y="116586"/>
                  </a:lnTo>
                  <a:lnTo>
                    <a:pt x="30962" y="116332"/>
                  </a:lnTo>
                  <a:lnTo>
                    <a:pt x="31356" y="116332"/>
                  </a:lnTo>
                  <a:lnTo>
                    <a:pt x="29997" y="116078"/>
                  </a:lnTo>
                  <a:lnTo>
                    <a:pt x="30949" y="116078"/>
                  </a:lnTo>
                  <a:lnTo>
                    <a:pt x="33185" y="115951"/>
                  </a:lnTo>
                  <a:lnTo>
                    <a:pt x="32537" y="116205"/>
                  </a:lnTo>
                  <a:lnTo>
                    <a:pt x="33566" y="115951"/>
                  </a:lnTo>
                  <a:lnTo>
                    <a:pt x="35128" y="115570"/>
                  </a:lnTo>
                  <a:lnTo>
                    <a:pt x="29133" y="115316"/>
                  </a:lnTo>
                  <a:lnTo>
                    <a:pt x="32537" y="115062"/>
                  </a:lnTo>
                  <a:lnTo>
                    <a:pt x="32816" y="115062"/>
                  </a:lnTo>
                  <a:lnTo>
                    <a:pt x="31280" y="114300"/>
                  </a:lnTo>
                  <a:lnTo>
                    <a:pt x="29514" y="115062"/>
                  </a:lnTo>
                  <a:lnTo>
                    <a:pt x="25615" y="114554"/>
                  </a:lnTo>
                  <a:lnTo>
                    <a:pt x="33756" y="114046"/>
                  </a:lnTo>
                  <a:lnTo>
                    <a:pt x="30454" y="114046"/>
                  </a:lnTo>
                  <a:lnTo>
                    <a:pt x="30810" y="113792"/>
                  </a:lnTo>
                  <a:lnTo>
                    <a:pt x="32143" y="113792"/>
                  </a:lnTo>
                  <a:lnTo>
                    <a:pt x="29870" y="113538"/>
                  </a:lnTo>
                  <a:lnTo>
                    <a:pt x="30657" y="113792"/>
                  </a:lnTo>
                  <a:lnTo>
                    <a:pt x="28562" y="113665"/>
                  </a:lnTo>
                  <a:lnTo>
                    <a:pt x="31546" y="113284"/>
                  </a:lnTo>
                  <a:lnTo>
                    <a:pt x="27139" y="112649"/>
                  </a:lnTo>
                  <a:lnTo>
                    <a:pt x="28905" y="112560"/>
                  </a:lnTo>
                  <a:lnTo>
                    <a:pt x="28714" y="112522"/>
                  </a:lnTo>
                  <a:lnTo>
                    <a:pt x="29972" y="112458"/>
                  </a:lnTo>
                  <a:lnTo>
                    <a:pt x="32397" y="112395"/>
                  </a:lnTo>
                  <a:lnTo>
                    <a:pt x="31546" y="112395"/>
                  </a:lnTo>
                  <a:lnTo>
                    <a:pt x="34378" y="112268"/>
                  </a:lnTo>
                  <a:lnTo>
                    <a:pt x="27736" y="112014"/>
                  </a:lnTo>
                  <a:lnTo>
                    <a:pt x="30340" y="111633"/>
                  </a:lnTo>
                  <a:lnTo>
                    <a:pt x="33274" y="111633"/>
                  </a:lnTo>
                  <a:lnTo>
                    <a:pt x="31724" y="112014"/>
                  </a:lnTo>
                  <a:lnTo>
                    <a:pt x="34328" y="111633"/>
                  </a:lnTo>
                  <a:lnTo>
                    <a:pt x="29387" y="111506"/>
                  </a:lnTo>
                  <a:lnTo>
                    <a:pt x="33896" y="111125"/>
                  </a:lnTo>
                  <a:lnTo>
                    <a:pt x="35407" y="110998"/>
                  </a:lnTo>
                  <a:lnTo>
                    <a:pt x="34772" y="110744"/>
                  </a:lnTo>
                  <a:lnTo>
                    <a:pt x="34455" y="110617"/>
                  </a:lnTo>
                  <a:lnTo>
                    <a:pt x="30530" y="110744"/>
                  </a:lnTo>
                  <a:lnTo>
                    <a:pt x="32054" y="110236"/>
                  </a:lnTo>
                  <a:lnTo>
                    <a:pt x="32816" y="109982"/>
                  </a:lnTo>
                  <a:lnTo>
                    <a:pt x="31826" y="109601"/>
                  </a:lnTo>
                  <a:lnTo>
                    <a:pt x="31496" y="109474"/>
                  </a:lnTo>
                  <a:lnTo>
                    <a:pt x="32816" y="109601"/>
                  </a:lnTo>
                  <a:lnTo>
                    <a:pt x="32918" y="109474"/>
                  </a:lnTo>
                  <a:lnTo>
                    <a:pt x="33337" y="108966"/>
                  </a:lnTo>
                  <a:lnTo>
                    <a:pt x="33655" y="108585"/>
                  </a:lnTo>
                  <a:lnTo>
                    <a:pt x="34798" y="108178"/>
                  </a:lnTo>
                  <a:lnTo>
                    <a:pt x="31762" y="108077"/>
                  </a:lnTo>
                  <a:lnTo>
                    <a:pt x="32512" y="107569"/>
                  </a:lnTo>
                  <a:lnTo>
                    <a:pt x="31953" y="107315"/>
                  </a:lnTo>
                  <a:lnTo>
                    <a:pt x="31673" y="107188"/>
                  </a:lnTo>
                  <a:lnTo>
                    <a:pt x="34061" y="107188"/>
                  </a:lnTo>
                  <a:lnTo>
                    <a:pt x="36068" y="107442"/>
                  </a:lnTo>
                  <a:lnTo>
                    <a:pt x="36042" y="107188"/>
                  </a:lnTo>
                  <a:lnTo>
                    <a:pt x="34772" y="107061"/>
                  </a:lnTo>
                  <a:lnTo>
                    <a:pt x="34099" y="106934"/>
                  </a:lnTo>
                  <a:lnTo>
                    <a:pt x="33642" y="106807"/>
                  </a:lnTo>
                  <a:lnTo>
                    <a:pt x="36626" y="106807"/>
                  </a:lnTo>
                  <a:lnTo>
                    <a:pt x="36449" y="106426"/>
                  </a:lnTo>
                  <a:lnTo>
                    <a:pt x="33108" y="105918"/>
                  </a:lnTo>
                  <a:lnTo>
                    <a:pt x="33616" y="105791"/>
                  </a:lnTo>
                  <a:lnTo>
                    <a:pt x="35115" y="105410"/>
                  </a:lnTo>
                  <a:lnTo>
                    <a:pt x="32334" y="105410"/>
                  </a:lnTo>
                  <a:lnTo>
                    <a:pt x="27381" y="105791"/>
                  </a:lnTo>
                  <a:lnTo>
                    <a:pt x="25539" y="105156"/>
                  </a:lnTo>
                  <a:lnTo>
                    <a:pt x="28981" y="105156"/>
                  </a:lnTo>
                  <a:lnTo>
                    <a:pt x="29616" y="105029"/>
                  </a:lnTo>
                  <a:lnTo>
                    <a:pt x="30111" y="105079"/>
                  </a:lnTo>
                  <a:lnTo>
                    <a:pt x="30276" y="104902"/>
                  </a:lnTo>
                  <a:lnTo>
                    <a:pt x="32410" y="105029"/>
                  </a:lnTo>
                  <a:lnTo>
                    <a:pt x="32105" y="104902"/>
                  </a:lnTo>
                  <a:lnTo>
                    <a:pt x="31800" y="104775"/>
                  </a:lnTo>
                  <a:lnTo>
                    <a:pt x="33489" y="104902"/>
                  </a:lnTo>
                  <a:lnTo>
                    <a:pt x="33705" y="104902"/>
                  </a:lnTo>
                  <a:lnTo>
                    <a:pt x="32613" y="105029"/>
                  </a:lnTo>
                  <a:lnTo>
                    <a:pt x="32740" y="105041"/>
                  </a:lnTo>
                  <a:lnTo>
                    <a:pt x="30645" y="105130"/>
                  </a:lnTo>
                  <a:lnTo>
                    <a:pt x="32143" y="105283"/>
                  </a:lnTo>
                  <a:lnTo>
                    <a:pt x="32994" y="105079"/>
                  </a:lnTo>
                  <a:lnTo>
                    <a:pt x="33451" y="105156"/>
                  </a:lnTo>
                  <a:lnTo>
                    <a:pt x="33642" y="105029"/>
                  </a:lnTo>
                  <a:lnTo>
                    <a:pt x="33832" y="104902"/>
                  </a:lnTo>
                  <a:lnTo>
                    <a:pt x="34467" y="104775"/>
                  </a:lnTo>
                  <a:lnTo>
                    <a:pt x="35102" y="104648"/>
                  </a:lnTo>
                  <a:lnTo>
                    <a:pt x="36728" y="104521"/>
                  </a:lnTo>
                  <a:lnTo>
                    <a:pt x="33845" y="104521"/>
                  </a:lnTo>
                  <a:lnTo>
                    <a:pt x="33578" y="104394"/>
                  </a:lnTo>
                  <a:lnTo>
                    <a:pt x="33426" y="103886"/>
                  </a:lnTo>
                  <a:lnTo>
                    <a:pt x="36144" y="104267"/>
                  </a:lnTo>
                  <a:lnTo>
                    <a:pt x="37249" y="104013"/>
                  </a:lnTo>
                  <a:lnTo>
                    <a:pt x="35775" y="103886"/>
                  </a:lnTo>
                  <a:lnTo>
                    <a:pt x="37312" y="103632"/>
                  </a:lnTo>
                  <a:lnTo>
                    <a:pt x="34112" y="103505"/>
                  </a:lnTo>
                  <a:lnTo>
                    <a:pt x="34137" y="103378"/>
                  </a:lnTo>
                  <a:lnTo>
                    <a:pt x="36499" y="103378"/>
                  </a:lnTo>
                  <a:lnTo>
                    <a:pt x="35788" y="103251"/>
                  </a:lnTo>
                  <a:lnTo>
                    <a:pt x="35077" y="103124"/>
                  </a:lnTo>
                  <a:lnTo>
                    <a:pt x="35763" y="102616"/>
                  </a:lnTo>
                  <a:lnTo>
                    <a:pt x="36106" y="102362"/>
                  </a:lnTo>
                  <a:lnTo>
                    <a:pt x="32702" y="102489"/>
                  </a:lnTo>
                  <a:lnTo>
                    <a:pt x="32486" y="102616"/>
                  </a:lnTo>
                  <a:lnTo>
                    <a:pt x="29654" y="101854"/>
                  </a:lnTo>
                  <a:lnTo>
                    <a:pt x="29171" y="101727"/>
                  </a:lnTo>
                  <a:lnTo>
                    <a:pt x="34175" y="101092"/>
                  </a:lnTo>
                  <a:lnTo>
                    <a:pt x="32829" y="100330"/>
                  </a:lnTo>
                  <a:lnTo>
                    <a:pt x="33896" y="100330"/>
                  </a:lnTo>
                  <a:lnTo>
                    <a:pt x="32981" y="99949"/>
                  </a:lnTo>
                  <a:lnTo>
                    <a:pt x="32689" y="99822"/>
                  </a:lnTo>
                  <a:lnTo>
                    <a:pt x="33185" y="99314"/>
                  </a:lnTo>
                  <a:lnTo>
                    <a:pt x="30899" y="98933"/>
                  </a:lnTo>
                  <a:lnTo>
                    <a:pt x="30899" y="98806"/>
                  </a:lnTo>
                  <a:lnTo>
                    <a:pt x="32867" y="98679"/>
                  </a:lnTo>
                  <a:lnTo>
                    <a:pt x="34124" y="98806"/>
                  </a:lnTo>
                  <a:lnTo>
                    <a:pt x="33870" y="98679"/>
                  </a:lnTo>
                  <a:lnTo>
                    <a:pt x="33337" y="98425"/>
                  </a:lnTo>
                  <a:lnTo>
                    <a:pt x="32143" y="98298"/>
                  </a:lnTo>
                  <a:lnTo>
                    <a:pt x="33921" y="97917"/>
                  </a:lnTo>
                  <a:lnTo>
                    <a:pt x="35331" y="98209"/>
                  </a:lnTo>
                  <a:lnTo>
                    <a:pt x="35509" y="97917"/>
                  </a:lnTo>
                  <a:lnTo>
                    <a:pt x="35445" y="98221"/>
                  </a:lnTo>
                  <a:lnTo>
                    <a:pt x="35775" y="98298"/>
                  </a:lnTo>
                  <a:lnTo>
                    <a:pt x="35712" y="98120"/>
                  </a:lnTo>
                  <a:lnTo>
                    <a:pt x="35585" y="98171"/>
                  </a:lnTo>
                  <a:lnTo>
                    <a:pt x="35585" y="97790"/>
                  </a:lnTo>
                  <a:lnTo>
                    <a:pt x="35712" y="98120"/>
                  </a:lnTo>
                  <a:lnTo>
                    <a:pt x="36207" y="97917"/>
                  </a:lnTo>
                  <a:lnTo>
                    <a:pt x="37934" y="97917"/>
                  </a:lnTo>
                  <a:lnTo>
                    <a:pt x="37350" y="97790"/>
                  </a:lnTo>
                  <a:lnTo>
                    <a:pt x="35026" y="97282"/>
                  </a:lnTo>
                  <a:lnTo>
                    <a:pt x="37757" y="97536"/>
                  </a:lnTo>
                  <a:lnTo>
                    <a:pt x="38125" y="97282"/>
                  </a:lnTo>
                  <a:lnTo>
                    <a:pt x="38481" y="97028"/>
                  </a:lnTo>
                  <a:lnTo>
                    <a:pt x="37680" y="96901"/>
                  </a:lnTo>
                  <a:lnTo>
                    <a:pt x="35712" y="97028"/>
                  </a:lnTo>
                  <a:lnTo>
                    <a:pt x="35318" y="96901"/>
                  </a:lnTo>
                  <a:lnTo>
                    <a:pt x="35814" y="96393"/>
                  </a:lnTo>
                  <a:lnTo>
                    <a:pt x="39420" y="96647"/>
                  </a:lnTo>
                  <a:lnTo>
                    <a:pt x="41173" y="96393"/>
                  </a:lnTo>
                  <a:lnTo>
                    <a:pt x="43827" y="96012"/>
                  </a:lnTo>
                  <a:close/>
                </a:path>
                <a:path w="60325" h="330834">
                  <a:moveTo>
                    <a:pt x="44856" y="83693"/>
                  </a:moveTo>
                  <a:lnTo>
                    <a:pt x="42862" y="82931"/>
                  </a:lnTo>
                  <a:lnTo>
                    <a:pt x="40906" y="82931"/>
                  </a:lnTo>
                  <a:lnTo>
                    <a:pt x="38417" y="82423"/>
                  </a:lnTo>
                  <a:lnTo>
                    <a:pt x="39966" y="83324"/>
                  </a:lnTo>
                  <a:lnTo>
                    <a:pt x="44856" y="83693"/>
                  </a:lnTo>
                  <a:close/>
                </a:path>
                <a:path w="60325" h="330834">
                  <a:moveTo>
                    <a:pt x="49314" y="22148"/>
                  </a:moveTo>
                  <a:lnTo>
                    <a:pt x="49047" y="22098"/>
                  </a:lnTo>
                  <a:lnTo>
                    <a:pt x="49314" y="22148"/>
                  </a:lnTo>
                  <a:close/>
                </a:path>
                <a:path w="60325" h="330834">
                  <a:moveTo>
                    <a:pt x="50050" y="19050"/>
                  </a:moveTo>
                  <a:lnTo>
                    <a:pt x="49720" y="18884"/>
                  </a:lnTo>
                  <a:lnTo>
                    <a:pt x="50012" y="19088"/>
                  </a:lnTo>
                  <a:close/>
                </a:path>
                <a:path w="60325" h="330834">
                  <a:moveTo>
                    <a:pt x="50558" y="40157"/>
                  </a:moveTo>
                  <a:lnTo>
                    <a:pt x="49695" y="39611"/>
                  </a:lnTo>
                  <a:lnTo>
                    <a:pt x="49479" y="39712"/>
                  </a:lnTo>
                  <a:lnTo>
                    <a:pt x="50558" y="40157"/>
                  </a:lnTo>
                  <a:close/>
                </a:path>
                <a:path w="60325" h="330834">
                  <a:moveTo>
                    <a:pt x="50698" y="19558"/>
                  </a:moveTo>
                  <a:lnTo>
                    <a:pt x="50012" y="19088"/>
                  </a:lnTo>
                  <a:lnTo>
                    <a:pt x="50698" y="19558"/>
                  </a:lnTo>
                  <a:close/>
                </a:path>
                <a:path w="60325" h="330834">
                  <a:moveTo>
                    <a:pt x="53416" y="12153"/>
                  </a:moveTo>
                  <a:lnTo>
                    <a:pt x="52324" y="11595"/>
                  </a:lnTo>
                  <a:lnTo>
                    <a:pt x="52857" y="11988"/>
                  </a:lnTo>
                  <a:lnTo>
                    <a:pt x="53416" y="12153"/>
                  </a:lnTo>
                  <a:close/>
                </a:path>
                <a:path w="60325" h="330834">
                  <a:moveTo>
                    <a:pt x="56667" y="13970"/>
                  </a:moveTo>
                  <a:lnTo>
                    <a:pt x="54825" y="12573"/>
                  </a:lnTo>
                  <a:lnTo>
                    <a:pt x="53416" y="12153"/>
                  </a:lnTo>
                  <a:lnTo>
                    <a:pt x="53987" y="12446"/>
                  </a:lnTo>
                  <a:lnTo>
                    <a:pt x="55549" y="13716"/>
                  </a:lnTo>
                  <a:lnTo>
                    <a:pt x="56667" y="13970"/>
                  </a:lnTo>
                  <a:close/>
                </a:path>
                <a:path w="60325" h="330834">
                  <a:moveTo>
                    <a:pt x="57899" y="12141"/>
                  </a:moveTo>
                  <a:lnTo>
                    <a:pt x="57429" y="11874"/>
                  </a:lnTo>
                  <a:lnTo>
                    <a:pt x="57683" y="12039"/>
                  </a:lnTo>
                  <a:lnTo>
                    <a:pt x="57899" y="12141"/>
                  </a:lnTo>
                  <a:close/>
                </a:path>
                <a:path w="60325" h="330834">
                  <a:moveTo>
                    <a:pt x="60045" y="8509"/>
                  </a:moveTo>
                  <a:lnTo>
                    <a:pt x="54279" y="6604"/>
                  </a:lnTo>
                  <a:lnTo>
                    <a:pt x="38125" y="1270"/>
                  </a:lnTo>
                  <a:lnTo>
                    <a:pt x="36982" y="1016"/>
                  </a:lnTo>
                  <a:lnTo>
                    <a:pt x="38950" y="2540"/>
                  </a:lnTo>
                  <a:lnTo>
                    <a:pt x="40932" y="3556"/>
                  </a:lnTo>
                  <a:lnTo>
                    <a:pt x="40411" y="3683"/>
                  </a:lnTo>
                  <a:lnTo>
                    <a:pt x="40640" y="3962"/>
                  </a:lnTo>
                  <a:lnTo>
                    <a:pt x="40309" y="3810"/>
                  </a:lnTo>
                  <a:lnTo>
                    <a:pt x="40030" y="3683"/>
                  </a:lnTo>
                  <a:lnTo>
                    <a:pt x="37198" y="2413"/>
                  </a:lnTo>
                  <a:lnTo>
                    <a:pt x="36918" y="2286"/>
                  </a:lnTo>
                  <a:lnTo>
                    <a:pt x="34366" y="1143"/>
                  </a:lnTo>
                  <a:lnTo>
                    <a:pt x="35255" y="1651"/>
                  </a:lnTo>
                  <a:lnTo>
                    <a:pt x="36068" y="2159"/>
                  </a:lnTo>
                  <a:lnTo>
                    <a:pt x="36144" y="2286"/>
                  </a:lnTo>
                  <a:lnTo>
                    <a:pt x="30886" y="0"/>
                  </a:lnTo>
                  <a:lnTo>
                    <a:pt x="34874" y="2616"/>
                  </a:lnTo>
                  <a:lnTo>
                    <a:pt x="34721" y="2743"/>
                  </a:lnTo>
                  <a:lnTo>
                    <a:pt x="29781" y="889"/>
                  </a:lnTo>
                  <a:lnTo>
                    <a:pt x="34518" y="2921"/>
                  </a:lnTo>
                  <a:lnTo>
                    <a:pt x="34378" y="3048"/>
                  </a:lnTo>
                  <a:lnTo>
                    <a:pt x="34518" y="2921"/>
                  </a:lnTo>
                  <a:lnTo>
                    <a:pt x="31559" y="2794"/>
                  </a:lnTo>
                  <a:lnTo>
                    <a:pt x="34074" y="4191"/>
                  </a:lnTo>
                  <a:lnTo>
                    <a:pt x="33515" y="3937"/>
                  </a:lnTo>
                  <a:lnTo>
                    <a:pt x="33210" y="3810"/>
                  </a:lnTo>
                  <a:lnTo>
                    <a:pt x="32702" y="3937"/>
                  </a:lnTo>
                  <a:lnTo>
                    <a:pt x="31191" y="3556"/>
                  </a:lnTo>
                  <a:lnTo>
                    <a:pt x="30213" y="3429"/>
                  </a:lnTo>
                  <a:lnTo>
                    <a:pt x="34226" y="4826"/>
                  </a:lnTo>
                  <a:lnTo>
                    <a:pt x="34988" y="5588"/>
                  </a:lnTo>
                  <a:lnTo>
                    <a:pt x="37388" y="6731"/>
                  </a:lnTo>
                  <a:lnTo>
                    <a:pt x="35382" y="6223"/>
                  </a:lnTo>
                  <a:lnTo>
                    <a:pt x="33375" y="5715"/>
                  </a:lnTo>
                  <a:lnTo>
                    <a:pt x="32740" y="4826"/>
                  </a:lnTo>
                  <a:lnTo>
                    <a:pt x="28968" y="3810"/>
                  </a:lnTo>
                  <a:lnTo>
                    <a:pt x="32232" y="4826"/>
                  </a:lnTo>
                  <a:lnTo>
                    <a:pt x="32004" y="5461"/>
                  </a:lnTo>
                  <a:lnTo>
                    <a:pt x="34759" y="6223"/>
                  </a:lnTo>
                  <a:lnTo>
                    <a:pt x="34137" y="6096"/>
                  </a:lnTo>
                  <a:lnTo>
                    <a:pt x="32270" y="5715"/>
                  </a:lnTo>
                  <a:lnTo>
                    <a:pt x="33515" y="6096"/>
                  </a:lnTo>
                  <a:lnTo>
                    <a:pt x="30124" y="5207"/>
                  </a:lnTo>
                  <a:lnTo>
                    <a:pt x="35140" y="6858"/>
                  </a:lnTo>
                  <a:lnTo>
                    <a:pt x="30886" y="5715"/>
                  </a:lnTo>
                  <a:lnTo>
                    <a:pt x="33896" y="6985"/>
                  </a:lnTo>
                  <a:lnTo>
                    <a:pt x="31280" y="6604"/>
                  </a:lnTo>
                  <a:lnTo>
                    <a:pt x="31013" y="6477"/>
                  </a:lnTo>
                  <a:lnTo>
                    <a:pt x="29146" y="5588"/>
                  </a:lnTo>
                  <a:lnTo>
                    <a:pt x="30530" y="6477"/>
                  </a:lnTo>
                  <a:lnTo>
                    <a:pt x="29959" y="6388"/>
                  </a:lnTo>
                  <a:lnTo>
                    <a:pt x="30899" y="6604"/>
                  </a:lnTo>
                  <a:lnTo>
                    <a:pt x="33058" y="7493"/>
                  </a:lnTo>
                  <a:lnTo>
                    <a:pt x="33947" y="8382"/>
                  </a:lnTo>
                  <a:lnTo>
                    <a:pt x="30175" y="6858"/>
                  </a:lnTo>
                  <a:lnTo>
                    <a:pt x="28155" y="6350"/>
                  </a:lnTo>
                  <a:lnTo>
                    <a:pt x="29044" y="6985"/>
                  </a:lnTo>
                  <a:lnTo>
                    <a:pt x="32448" y="8382"/>
                  </a:lnTo>
                  <a:lnTo>
                    <a:pt x="32219" y="8636"/>
                  </a:lnTo>
                  <a:lnTo>
                    <a:pt x="31597" y="8509"/>
                  </a:lnTo>
                  <a:lnTo>
                    <a:pt x="31343" y="8382"/>
                  </a:lnTo>
                  <a:lnTo>
                    <a:pt x="30581" y="8128"/>
                  </a:lnTo>
                  <a:lnTo>
                    <a:pt x="33489" y="9525"/>
                  </a:lnTo>
                  <a:lnTo>
                    <a:pt x="30391" y="9271"/>
                  </a:lnTo>
                  <a:lnTo>
                    <a:pt x="34061" y="10922"/>
                  </a:lnTo>
                  <a:lnTo>
                    <a:pt x="33108" y="10668"/>
                  </a:lnTo>
                  <a:lnTo>
                    <a:pt x="33972" y="10922"/>
                  </a:lnTo>
                  <a:lnTo>
                    <a:pt x="38354" y="12192"/>
                  </a:lnTo>
                  <a:lnTo>
                    <a:pt x="38354" y="12446"/>
                  </a:lnTo>
                  <a:lnTo>
                    <a:pt x="40640" y="13335"/>
                  </a:lnTo>
                  <a:lnTo>
                    <a:pt x="40144" y="13208"/>
                  </a:lnTo>
                  <a:lnTo>
                    <a:pt x="38125" y="12700"/>
                  </a:lnTo>
                  <a:lnTo>
                    <a:pt x="38239" y="12573"/>
                  </a:lnTo>
                  <a:lnTo>
                    <a:pt x="37909" y="12446"/>
                  </a:lnTo>
                  <a:lnTo>
                    <a:pt x="37541" y="12319"/>
                  </a:lnTo>
                  <a:lnTo>
                    <a:pt x="37541" y="13208"/>
                  </a:lnTo>
                  <a:lnTo>
                    <a:pt x="36436" y="13208"/>
                  </a:lnTo>
                  <a:lnTo>
                    <a:pt x="32905" y="12192"/>
                  </a:lnTo>
                  <a:lnTo>
                    <a:pt x="35255" y="12077"/>
                  </a:lnTo>
                  <a:lnTo>
                    <a:pt x="37541" y="13208"/>
                  </a:lnTo>
                  <a:lnTo>
                    <a:pt x="37541" y="12319"/>
                  </a:lnTo>
                  <a:lnTo>
                    <a:pt x="36474" y="11938"/>
                  </a:lnTo>
                  <a:lnTo>
                    <a:pt x="37490" y="12446"/>
                  </a:lnTo>
                  <a:lnTo>
                    <a:pt x="34658" y="11760"/>
                  </a:lnTo>
                  <a:lnTo>
                    <a:pt x="35128" y="12001"/>
                  </a:lnTo>
                  <a:lnTo>
                    <a:pt x="32232" y="11557"/>
                  </a:lnTo>
                  <a:lnTo>
                    <a:pt x="33731" y="11430"/>
                  </a:lnTo>
                  <a:lnTo>
                    <a:pt x="28079" y="10033"/>
                  </a:lnTo>
                  <a:lnTo>
                    <a:pt x="34086" y="11277"/>
                  </a:lnTo>
                  <a:lnTo>
                    <a:pt x="29184" y="10033"/>
                  </a:lnTo>
                  <a:lnTo>
                    <a:pt x="28181" y="9779"/>
                  </a:lnTo>
                  <a:lnTo>
                    <a:pt x="26962" y="10160"/>
                  </a:lnTo>
                  <a:lnTo>
                    <a:pt x="29730" y="11049"/>
                  </a:lnTo>
                  <a:lnTo>
                    <a:pt x="28511" y="11430"/>
                  </a:lnTo>
                  <a:lnTo>
                    <a:pt x="30416" y="12192"/>
                  </a:lnTo>
                  <a:lnTo>
                    <a:pt x="31407" y="12319"/>
                  </a:lnTo>
                  <a:lnTo>
                    <a:pt x="33312" y="12954"/>
                  </a:lnTo>
                  <a:lnTo>
                    <a:pt x="36537" y="14986"/>
                  </a:lnTo>
                  <a:lnTo>
                    <a:pt x="24244" y="11049"/>
                  </a:lnTo>
                  <a:lnTo>
                    <a:pt x="28702" y="13208"/>
                  </a:lnTo>
                  <a:lnTo>
                    <a:pt x="31000" y="14097"/>
                  </a:lnTo>
                  <a:lnTo>
                    <a:pt x="35433" y="15494"/>
                  </a:lnTo>
                  <a:lnTo>
                    <a:pt x="34709" y="15430"/>
                  </a:lnTo>
                  <a:lnTo>
                    <a:pt x="34709" y="20066"/>
                  </a:lnTo>
                  <a:lnTo>
                    <a:pt x="34315" y="19939"/>
                  </a:lnTo>
                  <a:lnTo>
                    <a:pt x="33985" y="19812"/>
                  </a:lnTo>
                  <a:lnTo>
                    <a:pt x="33337" y="19939"/>
                  </a:lnTo>
                  <a:lnTo>
                    <a:pt x="32448" y="19812"/>
                  </a:lnTo>
                  <a:lnTo>
                    <a:pt x="32588" y="19685"/>
                  </a:lnTo>
                  <a:lnTo>
                    <a:pt x="32677" y="19431"/>
                  </a:lnTo>
                  <a:lnTo>
                    <a:pt x="33693" y="19685"/>
                  </a:lnTo>
                  <a:lnTo>
                    <a:pt x="34709" y="20066"/>
                  </a:lnTo>
                  <a:lnTo>
                    <a:pt x="34709" y="15430"/>
                  </a:lnTo>
                  <a:lnTo>
                    <a:pt x="32918" y="15240"/>
                  </a:lnTo>
                  <a:lnTo>
                    <a:pt x="28994" y="13843"/>
                  </a:lnTo>
                  <a:lnTo>
                    <a:pt x="28397" y="14478"/>
                  </a:lnTo>
                  <a:lnTo>
                    <a:pt x="29794" y="14820"/>
                  </a:lnTo>
                  <a:lnTo>
                    <a:pt x="26771" y="14351"/>
                  </a:lnTo>
                  <a:lnTo>
                    <a:pt x="30708" y="15455"/>
                  </a:lnTo>
                  <a:lnTo>
                    <a:pt x="30187" y="15240"/>
                  </a:lnTo>
                  <a:lnTo>
                    <a:pt x="30530" y="14998"/>
                  </a:lnTo>
                  <a:lnTo>
                    <a:pt x="34594" y="16002"/>
                  </a:lnTo>
                  <a:lnTo>
                    <a:pt x="32651" y="15925"/>
                  </a:lnTo>
                  <a:lnTo>
                    <a:pt x="32651" y="18796"/>
                  </a:lnTo>
                  <a:lnTo>
                    <a:pt x="32499" y="18542"/>
                  </a:lnTo>
                  <a:lnTo>
                    <a:pt x="32651" y="18796"/>
                  </a:lnTo>
                  <a:lnTo>
                    <a:pt x="32651" y="15925"/>
                  </a:lnTo>
                  <a:lnTo>
                    <a:pt x="32207" y="15900"/>
                  </a:lnTo>
                  <a:lnTo>
                    <a:pt x="32105" y="16256"/>
                  </a:lnTo>
                  <a:lnTo>
                    <a:pt x="28562" y="15240"/>
                  </a:lnTo>
                  <a:lnTo>
                    <a:pt x="28917" y="16129"/>
                  </a:lnTo>
                  <a:lnTo>
                    <a:pt x="31254" y="17653"/>
                  </a:lnTo>
                  <a:lnTo>
                    <a:pt x="31673" y="18542"/>
                  </a:lnTo>
                  <a:lnTo>
                    <a:pt x="30645" y="18288"/>
                  </a:lnTo>
                  <a:lnTo>
                    <a:pt x="29578" y="17780"/>
                  </a:lnTo>
                  <a:lnTo>
                    <a:pt x="28448" y="17653"/>
                  </a:lnTo>
                  <a:lnTo>
                    <a:pt x="29933" y="19177"/>
                  </a:lnTo>
                  <a:lnTo>
                    <a:pt x="25044" y="19939"/>
                  </a:lnTo>
                  <a:lnTo>
                    <a:pt x="28016" y="21209"/>
                  </a:lnTo>
                  <a:lnTo>
                    <a:pt x="29108" y="21717"/>
                  </a:lnTo>
                  <a:lnTo>
                    <a:pt x="29260" y="21971"/>
                  </a:lnTo>
                  <a:lnTo>
                    <a:pt x="27266" y="21463"/>
                  </a:lnTo>
                  <a:lnTo>
                    <a:pt x="26390" y="21082"/>
                  </a:lnTo>
                  <a:lnTo>
                    <a:pt x="28803" y="22479"/>
                  </a:lnTo>
                  <a:lnTo>
                    <a:pt x="31470" y="24511"/>
                  </a:lnTo>
                  <a:lnTo>
                    <a:pt x="28016" y="24257"/>
                  </a:lnTo>
                  <a:lnTo>
                    <a:pt x="27139" y="23876"/>
                  </a:lnTo>
                  <a:lnTo>
                    <a:pt x="25755" y="24130"/>
                  </a:lnTo>
                  <a:lnTo>
                    <a:pt x="33286" y="26162"/>
                  </a:lnTo>
                  <a:lnTo>
                    <a:pt x="30289" y="25908"/>
                  </a:lnTo>
                  <a:lnTo>
                    <a:pt x="29768" y="25654"/>
                  </a:lnTo>
                  <a:lnTo>
                    <a:pt x="28143" y="26416"/>
                  </a:lnTo>
                  <a:lnTo>
                    <a:pt x="30632" y="28448"/>
                  </a:lnTo>
                  <a:lnTo>
                    <a:pt x="25768" y="28067"/>
                  </a:lnTo>
                  <a:lnTo>
                    <a:pt x="30149" y="29464"/>
                  </a:lnTo>
                  <a:lnTo>
                    <a:pt x="23495" y="28829"/>
                  </a:lnTo>
                  <a:lnTo>
                    <a:pt x="29654" y="30353"/>
                  </a:lnTo>
                  <a:lnTo>
                    <a:pt x="26416" y="30226"/>
                  </a:lnTo>
                  <a:lnTo>
                    <a:pt x="25349" y="29845"/>
                  </a:lnTo>
                  <a:lnTo>
                    <a:pt x="23075" y="30226"/>
                  </a:lnTo>
                  <a:lnTo>
                    <a:pt x="22720" y="30480"/>
                  </a:lnTo>
                  <a:lnTo>
                    <a:pt x="26847" y="31496"/>
                  </a:lnTo>
                  <a:lnTo>
                    <a:pt x="27432" y="32004"/>
                  </a:lnTo>
                  <a:lnTo>
                    <a:pt x="24180" y="31242"/>
                  </a:lnTo>
                  <a:lnTo>
                    <a:pt x="27495" y="32512"/>
                  </a:lnTo>
                  <a:lnTo>
                    <a:pt x="23558" y="31750"/>
                  </a:lnTo>
                  <a:lnTo>
                    <a:pt x="24269" y="32219"/>
                  </a:lnTo>
                  <a:lnTo>
                    <a:pt x="24650" y="32397"/>
                  </a:lnTo>
                  <a:lnTo>
                    <a:pt x="24422" y="32258"/>
                  </a:lnTo>
                  <a:lnTo>
                    <a:pt x="25831" y="32385"/>
                  </a:lnTo>
                  <a:lnTo>
                    <a:pt x="26771" y="32639"/>
                  </a:lnTo>
                  <a:lnTo>
                    <a:pt x="28130" y="33401"/>
                  </a:lnTo>
                  <a:lnTo>
                    <a:pt x="24257" y="33147"/>
                  </a:lnTo>
                  <a:lnTo>
                    <a:pt x="22580" y="32766"/>
                  </a:lnTo>
                  <a:lnTo>
                    <a:pt x="25082" y="34544"/>
                  </a:lnTo>
                  <a:lnTo>
                    <a:pt x="24498" y="34366"/>
                  </a:lnTo>
                  <a:lnTo>
                    <a:pt x="25755" y="34925"/>
                  </a:lnTo>
                  <a:lnTo>
                    <a:pt x="25336" y="34798"/>
                  </a:lnTo>
                  <a:lnTo>
                    <a:pt x="24625" y="34798"/>
                  </a:lnTo>
                  <a:lnTo>
                    <a:pt x="22542" y="34798"/>
                  </a:lnTo>
                  <a:lnTo>
                    <a:pt x="22440" y="35179"/>
                  </a:lnTo>
                  <a:lnTo>
                    <a:pt x="23164" y="35814"/>
                  </a:lnTo>
                  <a:lnTo>
                    <a:pt x="20942" y="35179"/>
                  </a:lnTo>
                  <a:lnTo>
                    <a:pt x="20193" y="35814"/>
                  </a:lnTo>
                  <a:lnTo>
                    <a:pt x="21615" y="37084"/>
                  </a:lnTo>
                  <a:lnTo>
                    <a:pt x="21399" y="37973"/>
                  </a:lnTo>
                  <a:lnTo>
                    <a:pt x="22517" y="37846"/>
                  </a:lnTo>
                  <a:lnTo>
                    <a:pt x="26390" y="38862"/>
                  </a:lnTo>
                  <a:lnTo>
                    <a:pt x="26720" y="39116"/>
                  </a:lnTo>
                  <a:lnTo>
                    <a:pt x="26073" y="39001"/>
                  </a:lnTo>
                  <a:lnTo>
                    <a:pt x="27139" y="39370"/>
                  </a:lnTo>
                  <a:lnTo>
                    <a:pt x="26670" y="39624"/>
                  </a:lnTo>
                  <a:lnTo>
                    <a:pt x="25704" y="39420"/>
                  </a:lnTo>
                  <a:lnTo>
                    <a:pt x="25704" y="45339"/>
                  </a:lnTo>
                  <a:lnTo>
                    <a:pt x="23317" y="44780"/>
                  </a:lnTo>
                  <a:lnTo>
                    <a:pt x="23977" y="44704"/>
                  </a:lnTo>
                  <a:lnTo>
                    <a:pt x="25704" y="45339"/>
                  </a:lnTo>
                  <a:lnTo>
                    <a:pt x="25704" y="39420"/>
                  </a:lnTo>
                  <a:lnTo>
                    <a:pt x="25501" y="39370"/>
                  </a:lnTo>
                  <a:lnTo>
                    <a:pt x="23749" y="38989"/>
                  </a:lnTo>
                  <a:lnTo>
                    <a:pt x="23164" y="38862"/>
                  </a:lnTo>
                  <a:lnTo>
                    <a:pt x="22085" y="38354"/>
                  </a:lnTo>
                  <a:lnTo>
                    <a:pt x="23202" y="38989"/>
                  </a:lnTo>
                  <a:lnTo>
                    <a:pt x="20332" y="38354"/>
                  </a:lnTo>
                  <a:lnTo>
                    <a:pt x="22440" y="38989"/>
                  </a:lnTo>
                  <a:lnTo>
                    <a:pt x="16725" y="38227"/>
                  </a:lnTo>
                  <a:lnTo>
                    <a:pt x="20396" y="39370"/>
                  </a:lnTo>
                  <a:lnTo>
                    <a:pt x="19367" y="39116"/>
                  </a:lnTo>
                  <a:lnTo>
                    <a:pt x="19151" y="40005"/>
                  </a:lnTo>
                  <a:lnTo>
                    <a:pt x="20256" y="40640"/>
                  </a:lnTo>
                  <a:lnTo>
                    <a:pt x="20281" y="41402"/>
                  </a:lnTo>
                  <a:lnTo>
                    <a:pt x="23253" y="42037"/>
                  </a:lnTo>
                  <a:lnTo>
                    <a:pt x="22529" y="42291"/>
                  </a:lnTo>
                  <a:lnTo>
                    <a:pt x="24892" y="42926"/>
                  </a:lnTo>
                  <a:lnTo>
                    <a:pt x="23837" y="43307"/>
                  </a:lnTo>
                  <a:lnTo>
                    <a:pt x="21361" y="43434"/>
                  </a:lnTo>
                  <a:lnTo>
                    <a:pt x="21475" y="44069"/>
                  </a:lnTo>
                  <a:lnTo>
                    <a:pt x="22872" y="44831"/>
                  </a:lnTo>
                  <a:lnTo>
                    <a:pt x="23012" y="44818"/>
                  </a:lnTo>
                  <a:lnTo>
                    <a:pt x="23114" y="45466"/>
                  </a:lnTo>
                  <a:lnTo>
                    <a:pt x="21234" y="44704"/>
                  </a:lnTo>
                  <a:lnTo>
                    <a:pt x="21577" y="45847"/>
                  </a:lnTo>
                  <a:lnTo>
                    <a:pt x="23609" y="47244"/>
                  </a:lnTo>
                  <a:lnTo>
                    <a:pt x="24752" y="47371"/>
                  </a:lnTo>
                  <a:lnTo>
                    <a:pt x="25247" y="47371"/>
                  </a:lnTo>
                  <a:lnTo>
                    <a:pt x="26162" y="47498"/>
                  </a:lnTo>
                  <a:lnTo>
                    <a:pt x="26581" y="47879"/>
                  </a:lnTo>
                  <a:lnTo>
                    <a:pt x="24942" y="47752"/>
                  </a:lnTo>
                  <a:lnTo>
                    <a:pt x="23647" y="47498"/>
                  </a:lnTo>
                  <a:lnTo>
                    <a:pt x="23380" y="47371"/>
                  </a:lnTo>
                  <a:lnTo>
                    <a:pt x="27254" y="49276"/>
                  </a:lnTo>
                  <a:lnTo>
                    <a:pt x="14960" y="48387"/>
                  </a:lnTo>
                  <a:lnTo>
                    <a:pt x="20485" y="50292"/>
                  </a:lnTo>
                  <a:lnTo>
                    <a:pt x="20205" y="50292"/>
                  </a:lnTo>
                  <a:lnTo>
                    <a:pt x="23012" y="51689"/>
                  </a:lnTo>
                  <a:lnTo>
                    <a:pt x="22453" y="52070"/>
                  </a:lnTo>
                  <a:lnTo>
                    <a:pt x="20993" y="51054"/>
                  </a:lnTo>
                  <a:lnTo>
                    <a:pt x="19253" y="51054"/>
                  </a:lnTo>
                  <a:lnTo>
                    <a:pt x="23622" y="52832"/>
                  </a:lnTo>
                  <a:lnTo>
                    <a:pt x="18313" y="52578"/>
                  </a:lnTo>
                  <a:lnTo>
                    <a:pt x="21221" y="53848"/>
                  </a:lnTo>
                  <a:lnTo>
                    <a:pt x="13055" y="53213"/>
                  </a:lnTo>
                  <a:lnTo>
                    <a:pt x="21424" y="56134"/>
                  </a:lnTo>
                  <a:lnTo>
                    <a:pt x="16141" y="56261"/>
                  </a:lnTo>
                  <a:lnTo>
                    <a:pt x="18046" y="56515"/>
                  </a:lnTo>
                  <a:lnTo>
                    <a:pt x="19875" y="57023"/>
                  </a:lnTo>
                  <a:lnTo>
                    <a:pt x="18656" y="56807"/>
                  </a:lnTo>
                  <a:lnTo>
                    <a:pt x="19202" y="57023"/>
                  </a:lnTo>
                  <a:lnTo>
                    <a:pt x="21196" y="59182"/>
                  </a:lnTo>
                  <a:lnTo>
                    <a:pt x="15811" y="60325"/>
                  </a:lnTo>
                  <a:lnTo>
                    <a:pt x="13728" y="62230"/>
                  </a:lnTo>
                  <a:lnTo>
                    <a:pt x="13233" y="62738"/>
                  </a:lnTo>
                  <a:lnTo>
                    <a:pt x="23660" y="63881"/>
                  </a:lnTo>
                  <a:lnTo>
                    <a:pt x="18973" y="64135"/>
                  </a:lnTo>
                  <a:lnTo>
                    <a:pt x="15481" y="63373"/>
                  </a:lnTo>
                  <a:lnTo>
                    <a:pt x="19532" y="65405"/>
                  </a:lnTo>
                  <a:lnTo>
                    <a:pt x="14922" y="66294"/>
                  </a:lnTo>
                  <a:lnTo>
                    <a:pt x="18364" y="68072"/>
                  </a:lnTo>
                  <a:lnTo>
                    <a:pt x="17551" y="67945"/>
                  </a:lnTo>
                  <a:lnTo>
                    <a:pt x="16484" y="67818"/>
                  </a:lnTo>
                  <a:lnTo>
                    <a:pt x="16522" y="67691"/>
                  </a:lnTo>
                  <a:lnTo>
                    <a:pt x="13893" y="67691"/>
                  </a:lnTo>
                  <a:lnTo>
                    <a:pt x="16268" y="68707"/>
                  </a:lnTo>
                  <a:lnTo>
                    <a:pt x="18364" y="68961"/>
                  </a:lnTo>
                  <a:lnTo>
                    <a:pt x="18110" y="69215"/>
                  </a:lnTo>
                  <a:lnTo>
                    <a:pt x="16459" y="68834"/>
                  </a:lnTo>
                  <a:lnTo>
                    <a:pt x="15379" y="68834"/>
                  </a:lnTo>
                  <a:lnTo>
                    <a:pt x="13817" y="68961"/>
                  </a:lnTo>
                  <a:lnTo>
                    <a:pt x="18580" y="69977"/>
                  </a:lnTo>
                  <a:lnTo>
                    <a:pt x="16129" y="69875"/>
                  </a:lnTo>
                  <a:lnTo>
                    <a:pt x="14554" y="70358"/>
                  </a:lnTo>
                  <a:lnTo>
                    <a:pt x="17551" y="70612"/>
                  </a:lnTo>
                  <a:lnTo>
                    <a:pt x="16078" y="70866"/>
                  </a:lnTo>
                  <a:lnTo>
                    <a:pt x="18770" y="71755"/>
                  </a:lnTo>
                  <a:lnTo>
                    <a:pt x="16954" y="71882"/>
                  </a:lnTo>
                  <a:lnTo>
                    <a:pt x="20256" y="72517"/>
                  </a:lnTo>
                  <a:lnTo>
                    <a:pt x="15265" y="72644"/>
                  </a:lnTo>
                  <a:lnTo>
                    <a:pt x="19964" y="73279"/>
                  </a:lnTo>
                  <a:lnTo>
                    <a:pt x="15087" y="72644"/>
                  </a:lnTo>
                  <a:lnTo>
                    <a:pt x="15925" y="73787"/>
                  </a:lnTo>
                  <a:lnTo>
                    <a:pt x="18186" y="74295"/>
                  </a:lnTo>
                  <a:lnTo>
                    <a:pt x="16725" y="74041"/>
                  </a:lnTo>
                  <a:lnTo>
                    <a:pt x="16624" y="74422"/>
                  </a:lnTo>
                  <a:lnTo>
                    <a:pt x="14605" y="74041"/>
                  </a:lnTo>
                  <a:lnTo>
                    <a:pt x="14617" y="74422"/>
                  </a:lnTo>
                  <a:lnTo>
                    <a:pt x="15494" y="74930"/>
                  </a:lnTo>
                  <a:lnTo>
                    <a:pt x="18008" y="75057"/>
                  </a:lnTo>
                  <a:lnTo>
                    <a:pt x="12090" y="75184"/>
                  </a:lnTo>
                  <a:lnTo>
                    <a:pt x="22567" y="76962"/>
                  </a:lnTo>
                  <a:lnTo>
                    <a:pt x="15049" y="76581"/>
                  </a:lnTo>
                  <a:lnTo>
                    <a:pt x="17576" y="77978"/>
                  </a:lnTo>
                  <a:lnTo>
                    <a:pt x="19164" y="79057"/>
                  </a:lnTo>
                  <a:lnTo>
                    <a:pt x="14808" y="78740"/>
                  </a:lnTo>
                  <a:lnTo>
                    <a:pt x="16306" y="79629"/>
                  </a:lnTo>
                  <a:lnTo>
                    <a:pt x="19329" y="79197"/>
                  </a:lnTo>
                  <a:lnTo>
                    <a:pt x="20307" y="80264"/>
                  </a:lnTo>
                  <a:lnTo>
                    <a:pt x="16789" y="79895"/>
                  </a:lnTo>
                  <a:lnTo>
                    <a:pt x="20853" y="80772"/>
                  </a:lnTo>
                  <a:lnTo>
                    <a:pt x="19596" y="81534"/>
                  </a:lnTo>
                  <a:lnTo>
                    <a:pt x="18910" y="81788"/>
                  </a:lnTo>
                  <a:lnTo>
                    <a:pt x="17500" y="81280"/>
                  </a:lnTo>
                  <a:lnTo>
                    <a:pt x="16675" y="81153"/>
                  </a:lnTo>
                  <a:lnTo>
                    <a:pt x="18605" y="82169"/>
                  </a:lnTo>
                  <a:lnTo>
                    <a:pt x="16052" y="82931"/>
                  </a:lnTo>
                  <a:lnTo>
                    <a:pt x="18669" y="83947"/>
                  </a:lnTo>
                  <a:lnTo>
                    <a:pt x="21475" y="83947"/>
                  </a:lnTo>
                  <a:lnTo>
                    <a:pt x="24714" y="85026"/>
                  </a:lnTo>
                  <a:lnTo>
                    <a:pt x="20281" y="84582"/>
                  </a:lnTo>
                  <a:lnTo>
                    <a:pt x="24955" y="85979"/>
                  </a:lnTo>
                  <a:lnTo>
                    <a:pt x="20967" y="85471"/>
                  </a:lnTo>
                  <a:lnTo>
                    <a:pt x="19900" y="85344"/>
                  </a:lnTo>
                  <a:lnTo>
                    <a:pt x="19456" y="85471"/>
                  </a:lnTo>
                  <a:lnTo>
                    <a:pt x="18592" y="85471"/>
                  </a:lnTo>
                  <a:lnTo>
                    <a:pt x="16916" y="85217"/>
                  </a:lnTo>
                  <a:lnTo>
                    <a:pt x="18072" y="85852"/>
                  </a:lnTo>
                  <a:lnTo>
                    <a:pt x="20447" y="85852"/>
                  </a:lnTo>
                  <a:lnTo>
                    <a:pt x="20358" y="86360"/>
                  </a:lnTo>
                  <a:lnTo>
                    <a:pt x="19405" y="86360"/>
                  </a:lnTo>
                  <a:lnTo>
                    <a:pt x="21767" y="86868"/>
                  </a:lnTo>
                  <a:lnTo>
                    <a:pt x="20828" y="87249"/>
                  </a:lnTo>
                  <a:lnTo>
                    <a:pt x="20193" y="87122"/>
                  </a:lnTo>
                  <a:lnTo>
                    <a:pt x="19418" y="87122"/>
                  </a:lnTo>
                  <a:lnTo>
                    <a:pt x="19646" y="87884"/>
                  </a:lnTo>
                  <a:lnTo>
                    <a:pt x="24853" y="88773"/>
                  </a:lnTo>
                  <a:lnTo>
                    <a:pt x="22783" y="89408"/>
                  </a:lnTo>
                  <a:lnTo>
                    <a:pt x="18135" y="88900"/>
                  </a:lnTo>
                  <a:lnTo>
                    <a:pt x="21234" y="89662"/>
                  </a:lnTo>
                  <a:lnTo>
                    <a:pt x="17183" y="89408"/>
                  </a:lnTo>
                  <a:lnTo>
                    <a:pt x="18364" y="89916"/>
                  </a:lnTo>
                  <a:lnTo>
                    <a:pt x="20332" y="89916"/>
                  </a:lnTo>
                  <a:lnTo>
                    <a:pt x="20231" y="90297"/>
                  </a:lnTo>
                  <a:lnTo>
                    <a:pt x="23152" y="90805"/>
                  </a:lnTo>
                  <a:lnTo>
                    <a:pt x="21818" y="91059"/>
                  </a:lnTo>
                  <a:lnTo>
                    <a:pt x="20167" y="90678"/>
                  </a:lnTo>
                  <a:lnTo>
                    <a:pt x="20891" y="91440"/>
                  </a:lnTo>
                  <a:lnTo>
                    <a:pt x="22440" y="91186"/>
                  </a:lnTo>
                  <a:lnTo>
                    <a:pt x="24511" y="91694"/>
                  </a:lnTo>
                  <a:lnTo>
                    <a:pt x="27559" y="91440"/>
                  </a:lnTo>
                  <a:lnTo>
                    <a:pt x="26784" y="91694"/>
                  </a:lnTo>
                  <a:lnTo>
                    <a:pt x="30924" y="91694"/>
                  </a:lnTo>
                  <a:lnTo>
                    <a:pt x="31089" y="91567"/>
                  </a:lnTo>
                  <a:lnTo>
                    <a:pt x="36004" y="91694"/>
                  </a:lnTo>
                  <a:lnTo>
                    <a:pt x="37020" y="92075"/>
                  </a:lnTo>
                  <a:lnTo>
                    <a:pt x="36715" y="92202"/>
                  </a:lnTo>
                  <a:lnTo>
                    <a:pt x="36283" y="92075"/>
                  </a:lnTo>
                  <a:lnTo>
                    <a:pt x="36626" y="92202"/>
                  </a:lnTo>
                  <a:lnTo>
                    <a:pt x="37287" y="92456"/>
                  </a:lnTo>
                  <a:lnTo>
                    <a:pt x="38684" y="92456"/>
                  </a:lnTo>
                  <a:lnTo>
                    <a:pt x="37401" y="92329"/>
                  </a:lnTo>
                  <a:lnTo>
                    <a:pt x="38709" y="92075"/>
                  </a:lnTo>
                  <a:lnTo>
                    <a:pt x="38658" y="91821"/>
                  </a:lnTo>
                  <a:lnTo>
                    <a:pt x="38620" y="91630"/>
                  </a:lnTo>
                  <a:lnTo>
                    <a:pt x="38798" y="91592"/>
                  </a:lnTo>
                  <a:lnTo>
                    <a:pt x="40716" y="91821"/>
                  </a:lnTo>
                  <a:lnTo>
                    <a:pt x="39509" y="91440"/>
                  </a:lnTo>
                  <a:lnTo>
                    <a:pt x="39179" y="91490"/>
                  </a:lnTo>
                  <a:lnTo>
                    <a:pt x="39357" y="91440"/>
                  </a:lnTo>
                  <a:lnTo>
                    <a:pt x="39827" y="91313"/>
                  </a:lnTo>
                  <a:lnTo>
                    <a:pt x="39230" y="91186"/>
                  </a:lnTo>
                  <a:lnTo>
                    <a:pt x="38633" y="91059"/>
                  </a:lnTo>
                  <a:lnTo>
                    <a:pt x="38049" y="90932"/>
                  </a:lnTo>
                  <a:lnTo>
                    <a:pt x="39331" y="90551"/>
                  </a:lnTo>
                  <a:lnTo>
                    <a:pt x="37096" y="90551"/>
                  </a:lnTo>
                  <a:lnTo>
                    <a:pt x="37122" y="90424"/>
                  </a:lnTo>
                  <a:lnTo>
                    <a:pt x="38773" y="89789"/>
                  </a:lnTo>
                  <a:lnTo>
                    <a:pt x="34709" y="89916"/>
                  </a:lnTo>
                  <a:lnTo>
                    <a:pt x="34455" y="89662"/>
                  </a:lnTo>
                  <a:lnTo>
                    <a:pt x="34188" y="89408"/>
                  </a:lnTo>
                  <a:lnTo>
                    <a:pt x="36156" y="89154"/>
                  </a:lnTo>
                  <a:lnTo>
                    <a:pt x="38773" y="89789"/>
                  </a:lnTo>
                  <a:lnTo>
                    <a:pt x="37236" y="89154"/>
                  </a:lnTo>
                  <a:lnTo>
                    <a:pt x="38595" y="88900"/>
                  </a:lnTo>
                  <a:lnTo>
                    <a:pt x="41694" y="89535"/>
                  </a:lnTo>
                  <a:lnTo>
                    <a:pt x="39243" y="88900"/>
                  </a:lnTo>
                  <a:lnTo>
                    <a:pt x="43370" y="88646"/>
                  </a:lnTo>
                  <a:lnTo>
                    <a:pt x="43840" y="88392"/>
                  </a:lnTo>
                  <a:lnTo>
                    <a:pt x="44856" y="88773"/>
                  </a:lnTo>
                  <a:lnTo>
                    <a:pt x="44259" y="88519"/>
                  </a:lnTo>
                  <a:lnTo>
                    <a:pt x="44297" y="88392"/>
                  </a:lnTo>
                  <a:lnTo>
                    <a:pt x="41719" y="88265"/>
                  </a:lnTo>
                  <a:lnTo>
                    <a:pt x="42176" y="88138"/>
                  </a:lnTo>
                  <a:lnTo>
                    <a:pt x="42202" y="88011"/>
                  </a:lnTo>
                  <a:lnTo>
                    <a:pt x="43256" y="88138"/>
                  </a:lnTo>
                  <a:lnTo>
                    <a:pt x="41592" y="87884"/>
                  </a:lnTo>
                  <a:lnTo>
                    <a:pt x="38989" y="88011"/>
                  </a:lnTo>
                  <a:lnTo>
                    <a:pt x="36715" y="87503"/>
                  </a:lnTo>
                  <a:lnTo>
                    <a:pt x="37807" y="87401"/>
                  </a:lnTo>
                  <a:lnTo>
                    <a:pt x="37503" y="87249"/>
                  </a:lnTo>
                  <a:lnTo>
                    <a:pt x="35356" y="86741"/>
                  </a:lnTo>
                  <a:lnTo>
                    <a:pt x="38773" y="86995"/>
                  </a:lnTo>
                  <a:lnTo>
                    <a:pt x="37922" y="87350"/>
                  </a:lnTo>
                  <a:lnTo>
                    <a:pt x="37566" y="87503"/>
                  </a:lnTo>
                  <a:lnTo>
                    <a:pt x="42176" y="87122"/>
                  </a:lnTo>
                  <a:lnTo>
                    <a:pt x="42506" y="87452"/>
                  </a:lnTo>
                  <a:lnTo>
                    <a:pt x="42773" y="87376"/>
                  </a:lnTo>
                  <a:lnTo>
                    <a:pt x="43484" y="87376"/>
                  </a:lnTo>
                  <a:lnTo>
                    <a:pt x="43675" y="87503"/>
                  </a:lnTo>
                  <a:lnTo>
                    <a:pt x="43878" y="87490"/>
                  </a:lnTo>
                  <a:lnTo>
                    <a:pt x="44704" y="87376"/>
                  </a:lnTo>
                  <a:lnTo>
                    <a:pt x="46761" y="87122"/>
                  </a:lnTo>
                  <a:lnTo>
                    <a:pt x="39839" y="86868"/>
                  </a:lnTo>
                  <a:lnTo>
                    <a:pt x="39865" y="86741"/>
                  </a:lnTo>
                  <a:lnTo>
                    <a:pt x="39966" y="86233"/>
                  </a:lnTo>
                  <a:lnTo>
                    <a:pt x="41871" y="86487"/>
                  </a:lnTo>
                  <a:lnTo>
                    <a:pt x="42672" y="86423"/>
                  </a:lnTo>
                  <a:lnTo>
                    <a:pt x="41059" y="86233"/>
                  </a:lnTo>
                  <a:lnTo>
                    <a:pt x="40005" y="86106"/>
                  </a:lnTo>
                  <a:lnTo>
                    <a:pt x="39281" y="85979"/>
                  </a:lnTo>
                  <a:lnTo>
                    <a:pt x="38557" y="85852"/>
                  </a:lnTo>
                  <a:lnTo>
                    <a:pt x="40081" y="85471"/>
                  </a:lnTo>
                  <a:lnTo>
                    <a:pt x="37465" y="85344"/>
                  </a:lnTo>
                  <a:lnTo>
                    <a:pt x="37655" y="85090"/>
                  </a:lnTo>
                  <a:lnTo>
                    <a:pt x="36944" y="85344"/>
                  </a:lnTo>
                  <a:lnTo>
                    <a:pt x="35991" y="85217"/>
                  </a:lnTo>
                  <a:lnTo>
                    <a:pt x="35026" y="85090"/>
                  </a:lnTo>
                  <a:lnTo>
                    <a:pt x="35306" y="84836"/>
                  </a:lnTo>
                  <a:lnTo>
                    <a:pt x="34709" y="84582"/>
                  </a:lnTo>
                  <a:lnTo>
                    <a:pt x="35331" y="84632"/>
                  </a:lnTo>
                  <a:lnTo>
                    <a:pt x="35052" y="84582"/>
                  </a:lnTo>
                  <a:lnTo>
                    <a:pt x="33045" y="84201"/>
                  </a:lnTo>
                  <a:lnTo>
                    <a:pt x="39928" y="84455"/>
                  </a:lnTo>
                  <a:lnTo>
                    <a:pt x="39039" y="84201"/>
                  </a:lnTo>
                  <a:lnTo>
                    <a:pt x="37693" y="83820"/>
                  </a:lnTo>
                  <a:lnTo>
                    <a:pt x="39014" y="83693"/>
                  </a:lnTo>
                  <a:lnTo>
                    <a:pt x="41300" y="84074"/>
                  </a:lnTo>
                  <a:lnTo>
                    <a:pt x="42189" y="83947"/>
                  </a:lnTo>
                  <a:lnTo>
                    <a:pt x="41211" y="83693"/>
                  </a:lnTo>
                  <a:lnTo>
                    <a:pt x="40233" y="83439"/>
                  </a:lnTo>
                  <a:lnTo>
                    <a:pt x="40093" y="83400"/>
                  </a:lnTo>
                  <a:lnTo>
                    <a:pt x="39636" y="83312"/>
                  </a:lnTo>
                  <a:lnTo>
                    <a:pt x="38049" y="82931"/>
                  </a:lnTo>
                  <a:lnTo>
                    <a:pt x="38036" y="83185"/>
                  </a:lnTo>
                  <a:lnTo>
                    <a:pt x="37579" y="83312"/>
                  </a:lnTo>
                  <a:lnTo>
                    <a:pt x="36207" y="83058"/>
                  </a:lnTo>
                  <a:lnTo>
                    <a:pt x="33997" y="82931"/>
                  </a:lnTo>
                  <a:lnTo>
                    <a:pt x="35509" y="82931"/>
                  </a:lnTo>
                  <a:lnTo>
                    <a:pt x="36944" y="82931"/>
                  </a:lnTo>
                  <a:lnTo>
                    <a:pt x="38036" y="83185"/>
                  </a:lnTo>
                  <a:lnTo>
                    <a:pt x="38036" y="82931"/>
                  </a:lnTo>
                  <a:lnTo>
                    <a:pt x="36461" y="82550"/>
                  </a:lnTo>
                  <a:lnTo>
                    <a:pt x="36423" y="82715"/>
                  </a:lnTo>
                  <a:lnTo>
                    <a:pt x="31813" y="82042"/>
                  </a:lnTo>
                  <a:lnTo>
                    <a:pt x="34455" y="81915"/>
                  </a:lnTo>
                  <a:lnTo>
                    <a:pt x="40817" y="82423"/>
                  </a:lnTo>
                  <a:lnTo>
                    <a:pt x="43713" y="82042"/>
                  </a:lnTo>
                  <a:lnTo>
                    <a:pt x="42849" y="81915"/>
                  </a:lnTo>
                  <a:lnTo>
                    <a:pt x="41973" y="81788"/>
                  </a:lnTo>
                  <a:lnTo>
                    <a:pt x="37642" y="81153"/>
                  </a:lnTo>
                  <a:lnTo>
                    <a:pt x="38760" y="80645"/>
                  </a:lnTo>
                  <a:lnTo>
                    <a:pt x="39319" y="80391"/>
                  </a:lnTo>
                  <a:lnTo>
                    <a:pt x="38188" y="80645"/>
                  </a:lnTo>
                  <a:lnTo>
                    <a:pt x="35674" y="80264"/>
                  </a:lnTo>
                  <a:lnTo>
                    <a:pt x="37871" y="80137"/>
                  </a:lnTo>
                  <a:lnTo>
                    <a:pt x="36880" y="79756"/>
                  </a:lnTo>
                  <a:lnTo>
                    <a:pt x="39014" y="80010"/>
                  </a:lnTo>
                  <a:lnTo>
                    <a:pt x="39789" y="79883"/>
                  </a:lnTo>
                  <a:lnTo>
                    <a:pt x="41122" y="79883"/>
                  </a:lnTo>
                  <a:lnTo>
                    <a:pt x="39547" y="79756"/>
                  </a:lnTo>
                  <a:lnTo>
                    <a:pt x="41325" y="79375"/>
                  </a:lnTo>
                  <a:lnTo>
                    <a:pt x="37084" y="78867"/>
                  </a:lnTo>
                  <a:lnTo>
                    <a:pt x="39903" y="78740"/>
                  </a:lnTo>
                  <a:lnTo>
                    <a:pt x="41109" y="78232"/>
                  </a:lnTo>
                  <a:lnTo>
                    <a:pt x="33909" y="77470"/>
                  </a:lnTo>
                  <a:lnTo>
                    <a:pt x="34709" y="76962"/>
                  </a:lnTo>
                  <a:lnTo>
                    <a:pt x="36982" y="77343"/>
                  </a:lnTo>
                  <a:lnTo>
                    <a:pt x="38531" y="77216"/>
                  </a:lnTo>
                  <a:lnTo>
                    <a:pt x="40144" y="77724"/>
                  </a:lnTo>
                  <a:lnTo>
                    <a:pt x="40182" y="77597"/>
                  </a:lnTo>
                  <a:lnTo>
                    <a:pt x="40589" y="77470"/>
                  </a:lnTo>
                  <a:lnTo>
                    <a:pt x="39116" y="77343"/>
                  </a:lnTo>
                  <a:lnTo>
                    <a:pt x="40462" y="77343"/>
                  </a:lnTo>
                  <a:lnTo>
                    <a:pt x="39865" y="77216"/>
                  </a:lnTo>
                  <a:lnTo>
                    <a:pt x="36322" y="76454"/>
                  </a:lnTo>
                  <a:lnTo>
                    <a:pt x="38354" y="76454"/>
                  </a:lnTo>
                  <a:lnTo>
                    <a:pt x="37426" y="76327"/>
                  </a:lnTo>
                  <a:lnTo>
                    <a:pt x="35204" y="75946"/>
                  </a:lnTo>
                  <a:lnTo>
                    <a:pt x="35420" y="75819"/>
                  </a:lnTo>
                  <a:lnTo>
                    <a:pt x="35077" y="75438"/>
                  </a:lnTo>
                  <a:lnTo>
                    <a:pt x="32702" y="75311"/>
                  </a:lnTo>
                  <a:lnTo>
                    <a:pt x="39395" y="75438"/>
                  </a:lnTo>
                  <a:lnTo>
                    <a:pt x="38925" y="75311"/>
                  </a:lnTo>
                  <a:lnTo>
                    <a:pt x="35674" y="74422"/>
                  </a:lnTo>
                  <a:lnTo>
                    <a:pt x="35217" y="74295"/>
                  </a:lnTo>
                  <a:lnTo>
                    <a:pt x="32423" y="73533"/>
                  </a:lnTo>
                  <a:lnTo>
                    <a:pt x="38176" y="73660"/>
                  </a:lnTo>
                  <a:lnTo>
                    <a:pt x="38011" y="73533"/>
                  </a:lnTo>
                  <a:lnTo>
                    <a:pt x="37680" y="73279"/>
                  </a:lnTo>
                  <a:lnTo>
                    <a:pt x="37515" y="73152"/>
                  </a:lnTo>
                  <a:lnTo>
                    <a:pt x="36880" y="72517"/>
                  </a:lnTo>
                  <a:lnTo>
                    <a:pt x="36779" y="72009"/>
                  </a:lnTo>
                  <a:lnTo>
                    <a:pt x="37401" y="72136"/>
                  </a:lnTo>
                  <a:lnTo>
                    <a:pt x="37833" y="72136"/>
                  </a:lnTo>
                  <a:lnTo>
                    <a:pt x="37604" y="72263"/>
                  </a:lnTo>
                  <a:lnTo>
                    <a:pt x="38963" y="72009"/>
                  </a:lnTo>
                  <a:lnTo>
                    <a:pt x="39636" y="71882"/>
                  </a:lnTo>
                  <a:lnTo>
                    <a:pt x="31546" y="71120"/>
                  </a:lnTo>
                  <a:lnTo>
                    <a:pt x="33820" y="70739"/>
                  </a:lnTo>
                  <a:lnTo>
                    <a:pt x="37287" y="70866"/>
                  </a:lnTo>
                  <a:lnTo>
                    <a:pt x="35648" y="71374"/>
                  </a:lnTo>
                  <a:lnTo>
                    <a:pt x="36969" y="71247"/>
                  </a:lnTo>
                  <a:lnTo>
                    <a:pt x="43954" y="72009"/>
                  </a:lnTo>
                  <a:lnTo>
                    <a:pt x="40017" y="71247"/>
                  </a:lnTo>
                  <a:lnTo>
                    <a:pt x="37401" y="70739"/>
                  </a:lnTo>
                  <a:lnTo>
                    <a:pt x="36093" y="70485"/>
                  </a:lnTo>
                  <a:lnTo>
                    <a:pt x="40220" y="70485"/>
                  </a:lnTo>
                  <a:lnTo>
                    <a:pt x="40614" y="70612"/>
                  </a:lnTo>
                  <a:lnTo>
                    <a:pt x="43027" y="70612"/>
                  </a:lnTo>
                  <a:lnTo>
                    <a:pt x="42405" y="70485"/>
                  </a:lnTo>
                  <a:lnTo>
                    <a:pt x="39928" y="69977"/>
                  </a:lnTo>
                  <a:lnTo>
                    <a:pt x="38074" y="69596"/>
                  </a:lnTo>
                  <a:lnTo>
                    <a:pt x="38506" y="69215"/>
                  </a:lnTo>
                  <a:lnTo>
                    <a:pt x="38646" y="69088"/>
                  </a:lnTo>
                  <a:lnTo>
                    <a:pt x="39700" y="69215"/>
                  </a:lnTo>
                  <a:lnTo>
                    <a:pt x="39116" y="69088"/>
                  </a:lnTo>
                  <a:lnTo>
                    <a:pt x="36207" y="68453"/>
                  </a:lnTo>
                  <a:lnTo>
                    <a:pt x="35737" y="68072"/>
                  </a:lnTo>
                  <a:lnTo>
                    <a:pt x="35115" y="67564"/>
                  </a:lnTo>
                  <a:lnTo>
                    <a:pt x="34429" y="67081"/>
                  </a:lnTo>
                  <a:lnTo>
                    <a:pt x="33934" y="67056"/>
                  </a:lnTo>
                  <a:lnTo>
                    <a:pt x="33223" y="66548"/>
                  </a:lnTo>
                  <a:lnTo>
                    <a:pt x="34734" y="66548"/>
                  </a:lnTo>
                  <a:lnTo>
                    <a:pt x="36080" y="66421"/>
                  </a:lnTo>
                  <a:lnTo>
                    <a:pt x="39052" y="66802"/>
                  </a:lnTo>
                  <a:lnTo>
                    <a:pt x="39154" y="67183"/>
                  </a:lnTo>
                  <a:lnTo>
                    <a:pt x="43002" y="67564"/>
                  </a:lnTo>
                  <a:lnTo>
                    <a:pt x="39090" y="66675"/>
                  </a:lnTo>
                  <a:lnTo>
                    <a:pt x="39789" y="66548"/>
                  </a:lnTo>
                  <a:lnTo>
                    <a:pt x="41452" y="66802"/>
                  </a:lnTo>
                  <a:lnTo>
                    <a:pt x="41313" y="66548"/>
                  </a:lnTo>
                  <a:lnTo>
                    <a:pt x="41236" y="66421"/>
                  </a:lnTo>
                  <a:lnTo>
                    <a:pt x="41008" y="66040"/>
                  </a:lnTo>
                  <a:lnTo>
                    <a:pt x="36791" y="65405"/>
                  </a:lnTo>
                  <a:lnTo>
                    <a:pt x="37198" y="64770"/>
                  </a:lnTo>
                  <a:lnTo>
                    <a:pt x="35915" y="64643"/>
                  </a:lnTo>
                  <a:lnTo>
                    <a:pt x="33858" y="64135"/>
                  </a:lnTo>
                  <a:lnTo>
                    <a:pt x="31800" y="63627"/>
                  </a:lnTo>
                  <a:lnTo>
                    <a:pt x="38303" y="64643"/>
                  </a:lnTo>
                  <a:lnTo>
                    <a:pt x="35255" y="63881"/>
                  </a:lnTo>
                  <a:lnTo>
                    <a:pt x="39497" y="64389"/>
                  </a:lnTo>
                  <a:lnTo>
                    <a:pt x="38531" y="63881"/>
                  </a:lnTo>
                  <a:lnTo>
                    <a:pt x="37782" y="63627"/>
                  </a:lnTo>
                  <a:lnTo>
                    <a:pt x="35534" y="62865"/>
                  </a:lnTo>
                  <a:lnTo>
                    <a:pt x="34823" y="62230"/>
                  </a:lnTo>
                  <a:lnTo>
                    <a:pt x="37465" y="62877"/>
                  </a:lnTo>
                  <a:lnTo>
                    <a:pt x="36461" y="62611"/>
                  </a:lnTo>
                  <a:lnTo>
                    <a:pt x="35521" y="62230"/>
                  </a:lnTo>
                  <a:lnTo>
                    <a:pt x="34886" y="61976"/>
                  </a:lnTo>
                  <a:lnTo>
                    <a:pt x="35052" y="61468"/>
                  </a:lnTo>
                  <a:lnTo>
                    <a:pt x="43218" y="62865"/>
                  </a:lnTo>
                  <a:lnTo>
                    <a:pt x="39801" y="61468"/>
                  </a:lnTo>
                  <a:lnTo>
                    <a:pt x="37325" y="60452"/>
                  </a:lnTo>
                  <a:lnTo>
                    <a:pt x="43738" y="61087"/>
                  </a:lnTo>
                  <a:lnTo>
                    <a:pt x="42291" y="60452"/>
                  </a:lnTo>
                  <a:lnTo>
                    <a:pt x="40855" y="59817"/>
                  </a:lnTo>
                  <a:lnTo>
                    <a:pt x="45313" y="59563"/>
                  </a:lnTo>
                  <a:lnTo>
                    <a:pt x="44983" y="58547"/>
                  </a:lnTo>
                  <a:lnTo>
                    <a:pt x="38569" y="57785"/>
                  </a:lnTo>
                  <a:lnTo>
                    <a:pt x="44856" y="58166"/>
                  </a:lnTo>
                  <a:lnTo>
                    <a:pt x="43637" y="57988"/>
                  </a:lnTo>
                  <a:lnTo>
                    <a:pt x="44919" y="57886"/>
                  </a:lnTo>
                  <a:lnTo>
                    <a:pt x="42405" y="57797"/>
                  </a:lnTo>
                  <a:lnTo>
                    <a:pt x="42151" y="57696"/>
                  </a:lnTo>
                  <a:lnTo>
                    <a:pt x="38315" y="57150"/>
                  </a:lnTo>
                  <a:lnTo>
                    <a:pt x="38125" y="57023"/>
                  </a:lnTo>
                  <a:lnTo>
                    <a:pt x="38061" y="56769"/>
                  </a:lnTo>
                  <a:lnTo>
                    <a:pt x="38519" y="56769"/>
                  </a:lnTo>
                  <a:lnTo>
                    <a:pt x="39687" y="56908"/>
                  </a:lnTo>
                  <a:lnTo>
                    <a:pt x="42151" y="57696"/>
                  </a:lnTo>
                  <a:lnTo>
                    <a:pt x="41567" y="56769"/>
                  </a:lnTo>
                  <a:lnTo>
                    <a:pt x="42494" y="56769"/>
                  </a:lnTo>
                  <a:lnTo>
                    <a:pt x="44424" y="56896"/>
                  </a:lnTo>
                  <a:lnTo>
                    <a:pt x="43903" y="57277"/>
                  </a:lnTo>
                  <a:lnTo>
                    <a:pt x="45364" y="57404"/>
                  </a:lnTo>
                  <a:lnTo>
                    <a:pt x="45948" y="57023"/>
                  </a:lnTo>
                  <a:lnTo>
                    <a:pt x="48158" y="57658"/>
                  </a:lnTo>
                  <a:lnTo>
                    <a:pt x="49961" y="57658"/>
                  </a:lnTo>
                  <a:lnTo>
                    <a:pt x="47612" y="57404"/>
                  </a:lnTo>
                  <a:lnTo>
                    <a:pt x="46888" y="57023"/>
                  </a:lnTo>
                  <a:lnTo>
                    <a:pt x="46647" y="56896"/>
                  </a:lnTo>
                  <a:lnTo>
                    <a:pt x="47599" y="56769"/>
                  </a:lnTo>
                  <a:lnTo>
                    <a:pt x="44500" y="56642"/>
                  </a:lnTo>
                  <a:lnTo>
                    <a:pt x="41173" y="55372"/>
                  </a:lnTo>
                  <a:lnTo>
                    <a:pt x="50101" y="57023"/>
                  </a:lnTo>
                  <a:lnTo>
                    <a:pt x="46799" y="55626"/>
                  </a:lnTo>
                  <a:lnTo>
                    <a:pt x="48793" y="56261"/>
                  </a:lnTo>
                  <a:lnTo>
                    <a:pt x="47663" y="55753"/>
                  </a:lnTo>
                  <a:lnTo>
                    <a:pt x="47904" y="55626"/>
                  </a:lnTo>
                  <a:lnTo>
                    <a:pt x="48374" y="55372"/>
                  </a:lnTo>
                  <a:lnTo>
                    <a:pt x="49085" y="54991"/>
                  </a:lnTo>
                  <a:lnTo>
                    <a:pt x="44869" y="53848"/>
                  </a:lnTo>
                  <a:lnTo>
                    <a:pt x="43929" y="53594"/>
                  </a:lnTo>
                  <a:lnTo>
                    <a:pt x="44691" y="53721"/>
                  </a:lnTo>
                  <a:lnTo>
                    <a:pt x="46494" y="53975"/>
                  </a:lnTo>
                  <a:lnTo>
                    <a:pt x="46939" y="54102"/>
                  </a:lnTo>
                  <a:lnTo>
                    <a:pt x="47688" y="53594"/>
                  </a:lnTo>
                  <a:lnTo>
                    <a:pt x="47879" y="53467"/>
                  </a:lnTo>
                  <a:lnTo>
                    <a:pt x="46177" y="52832"/>
                  </a:lnTo>
                  <a:lnTo>
                    <a:pt x="44132" y="52070"/>
                  </a:lnTo>
                  <a:lnTo>
                    <a:pt x="41744" y="51181"/>
                  </a:lnTo>
                  <a:lnTo>
                    <a:pt x="45085" y="51054"/>
                  </a:lnTo>
                  <a:lnTo>
                    <a:pt x="46659" y="51435"/>
                  </a:lnTo>
                  <a:lnTo>
                    <a:pt x="46228" y="51181"/>
                  </a:lnTo>
                  <a:lnTo>
                    <a:pt x="45732" y="51054"/>
                  </a:lnTo>
                  <a:lnTo>
                    <a:pt x="43726" y="50546"/>
                  </a:lnTo>
                  <a:lnTo>
                    <a:pt x="45364" y="50673"/>
                  </a:lnTo>
                  <a:lnTo>
                    <a:pt x="46024" y="50800"/>
                  </a:lnTo>
                  <a:lnTo>
                    <a:pt x="46939" y="51054"/>
                  </a:lnTo>
                  <a:lnTo>
                    <a:pt x="47053" y="50927"/>
                  </a:lnTo>
                  <a:lnTo>
                    <a:pt x="45897" y="50546"/>
                  </a:lnTo>
                  <a:lnTo>
                    <a:pt x="44348" y="50038"/>
                  </a:lnTo>
                  <a:lnTo>
                    <a:pt x="45313" y="49911"/>
                  </a:lnTo>
                  <a:lnTo>
                    <a:pt x="47066" y="50419"/>
                  </a:lnTo>
                  <a:lnTo>
                    <a:pt x="49314" y="50038"/>
                  </a:lnTo>
                  <a:lnTo>
                    <a:pt x="48856" y="49911"/>
                  </a:lnTo>
                  <a:lnTo>
                    <a:pt x="46596" y="49276"/>
                  </a:lnTo>
                  <a:lnTo>
                    <a:pt x="42989" y="48260"/>
                  </a:lnTo>
                  <a:lnTo>
                    <a:pt x="42583" y="47879"/>
                  </a:lnTo>
                  <a:lnTo>
                    <a:pt x="42049" y="47371"/>
                  </a:lnTo>
                  <a:lnTo>
                    <a:pt x="46723" y="48260"/>
                  </a:lnTo>
                  <a:lnTo>
                    <a:pt x="49212" y="47752"/>
                  </a:lnTo>
                  <a:lnTo>
                    <a:pt x="49872" y="47879"/>
                  </a:lnTo>
                  <a:lnTo>
                    <a:pt x="49974" y="47752"/>
                  </a:lnTo>
                  <a:lnTo>
                    <a:pt x="50647" y="46990"/>
                  </a:lnTo>
                  <a:lnTo>
                    <a:pt x="46685" y="45466"/>
                  </a:lnTo>
                  <a:lnTo>
                    <a:pt x="46355" y="45339"/>
                  </a:lnTo>
                  <a:lnTo>
                    <a:pt x="45542" y="44704"/>
                  </a:lnTo>
                  <a:lnTo>
                    <a:pt x="44729" y="44069"/>
                  </a:lnTo>
                  <a:lnTo>
                    <a:pt x="49898" y="44577"/>
                  </a:lnTo>
                  <a:lnTo>
                    <a:pt x="49237" y="44069"/>
                  </a:lnTo>
                  <a:lnTo>
                    <a:pt x="47256" y="42545"/>
                  </a:lnTo>
                  <a:lnTo>
                    <a:pt x="50304" y="42164"/>
                  </a:lnTo>
                  <a:lnTo>
                    <a:pt x="49441" y="42164"/>
                  </a:lnTo>
                  <a:lnTo>
                    <a:pt x="46697" y="41402"/>
                  </a:lnTo>
                  <a:lnTo>
                    <a:pt x="46266" y="41148"/>
                  </a:lnTo>
                  <a:lnTo>
                    <a:pt x="47256" y="41148"/>
                  </a:lnTo>
                  <a:lnTo>
                    <a:pt x="43180" y="39751"/>
                  </a:lnTo>
                  <a:lnTo>
                    <a:pt x="47434" y="40767"/>
                  </a:lnTo>
                  <a:lnTo>
                    <a:pt x="51549" y="41656"/>
                  </a:lnTo>
                  <a:lnTo>
                    <a:pt x="50546" y="40894"/>
                  </a:lnTo>
                  <a:lnTo>
                    <a:pt x="50736" y="40640"/>
                  </a:lnTo>
                  <a:lnTo>
                    <a:pt x="47205" y="39751"/>
                  </a:lnTo>
                  <a:lnTo>
                    <a:pt x="46697" y="39624"/>
                  </a:lnTo>
                  <a:lnTo>
                    <a:pt x="45186" y="39243"/>
                  </a:lnTo>
                  <a:lnTo>
                    <a:pt x="48425" y="39243"/>
                  </a:lnTo>
                  <a:lnTo>
                    <a:pt x="48374" y="39116"/>
                  </a:lnTo>
                  <a:lnTo>
                    <a:pt x="48018" y="38227"/>
                  </a:lnTo>
                  <a:lnTo>
                    <a:pt x="47790" y="37846"/>
                  </a:lnTo>
                  <a:lnTo>
                    <a:pt x="47421" y="37211"/>
                  </a:lnTo>
                  <a:lnTo>
                    <a:pt x="50139" y="37338"/>
                  </a:lnTo>
                  <a:lnTo>
                    <a:pt x="49809" y="37211"/>
                  </a:lnTo>
                  <a:lnTo>
                    <a:pt x="48793" y="36830"/>
                  </a:lnTo>
                  <a:lnTo>
                    <a:pt x="48882" y="36576"/>
                  </a:lnTo>
                  <a:lnTo>
                    <a:pt x="47536" y="35941"/>
                  </a:lnTo>
                  <a:lnTo>
                    <a:pt x="50520" y="36703"/>
                  </a:lnTo>
                  <a:lnTo>
                    <a:pt x="51892" y="36068"/>
                  </a:lnTo>
                  <a:lnTo>
                    <a:pt x="51816" y="35941"/>
                  </a:lnTo>
                  <a:lnTo>
                    <a:pt x="51739" y="35814"/>
                  </a:lnTo>
                  <a:lnTo>
                    <a:pt x="51358" y="35179"/>
                  </a:lnTo>
                  <a:lnTo>
                    <a:pt x="53441" y="35814"/>
                  </a:lnTo>
                  <a:lnTo>
                    <a:pt x="53746" y="35433"/>
                  </a:lnTo>
                  <a:lnTo>
                    <a:pt x="52781" y="35179"/>
                  </a:lnTo>
                  <a:lnTo>
                    <a:pt x="51816" y="34925"/>
                  </a:lnTo>
                  <a:lnTo>
                    <a:pt x="50355" y="34544"/>
                  </a:lnTo>
                  <a:lnTo>
                    <a:pt x="45986" y="33401"/>
                  </a:lnTo>
                  <a:lnTo>
                    <a:pt x="45021" y="33147"/>
                  </a:lnTo>
                  <a:lnTo>
                    <a:pt x="44945" y="32766"/>
                  </a:lnTo>
                  <a:lnTo>
                    <a:pt x="49403" y="33655"/>
                  </a:lnTo>
                  <a:lnTo>
                    <a:pt x="49530" y="32893"/>
                  </a:lnTo>
                  <a:lnTo>
                    <a:pt x="53619" y="33274"/>
                  </a:lnTo>
                  <a:lnTo>
                    <a:pt x="52793" y="32893"/>
                  </a:lnTo>
                  <a:lnTo>
                    <a:pt x="52527" y="32766"/>
                  </a:lnTo>
                  <a:lnTo>
                    <a:pt x="51981" y="32512"/>
                  </a:lnTo>
                  <a:lnTo>
                    <a:pt x="50888" y="32004"/>
                  </a:lnTo>
                  <a:lnTo>
                    <a:pt x="49796" y="31496"/>
                  </a:lnTo>
                  <a:lnTo>
                    <a:pt x="51714" y="32004"/>
                  </a:lnTo>
                  <a:lnTo>
                    <a:pt x="51854" y="32131"/>
                  </a:lnTo>
                  <a:lnTo>
                    <a:pt x="52057" y="31877"/>
                  </a:lnTo>
                  <a:lnTo>
                    <a:pt x="55181" y="31623"/>
                  </a:lnTo>
                  <a:lnTo>
                    <a:pt x="54673" y="31496"/>
                  </a:lnTo>
                  <a:lnTo>
                    <a:pt x="53149" y="31115"/>
                  </a:lnTo>
                  <a:lnTo>
                    <a:pt x="52946" y="31064"/>
                  </a:lnTo>
                  <a:lnTo>
                    <a:pt x="50977" y="30099"/>
                  </a:lnTo>
                  <a:lnTo>
                    <a:pt x="49682" y="29464"/>
                  </a:lnTo>
                  <a:lnTo>
                    <a:pt x="48044" y="28575"/>
                  </a:lnTo>
                  <a:lnTo>
                    <a:pt x="50939" y="29464"/>
                  </a:lnTo>
                  <a:lnTo>
                    <a:pt x="48628" y="28575"/>
                  </a:lnTo>
                  <a:lnTo>
                    <a:pt x="48298" y="28448"/>
                  </a:lnTo>
                  <a:lnTo>
                    <a:pt x="47307" y="28067"/>
                  </a:lnTo>
                  <a:lnTo>
                    <a:pt x="46291" y="27813"/>
                  </a:lnTo>
                  <a:lnTo>
                    <a:pt x="45402" y="27051"/>
                  </a:lnTo>
                  <a:lnTo>
                    <a:pt x="45808" y="27051"/>
                  </a:lnTo>
                  <a:lnTo>
                    <a:pt x="47764" y="27559"/>
                  </a:lnTo>
                  <a:lnTo>
                    <a:pt x="48602" y="27559"/>
                  </a:lnTo>
                  <a:lnTo>
                    <a:pt x="46443" y="27051"/>
                  </a:lnTo>
                  <a:lnTo>
                    <a:pt x="44297" y="26543"/>
                  </a:lnTo>
                  <a:lnTo>
                    <a:pt x="45986" y="26416"/>
                  </a:lnTo>
                  <a:lnTo>
                    <a:pt x="47777" y="27178"/>
                  </a:lnTo>
                  <a:lnTo>
                    <a:pt x="48120" y="26797"/>
                  </a:lnTo>
                  <a:lnTo>
                    <a:pt x="47117" y="26543"/>
                  </a:lnTo>
                  <a:lnTo>
                    <a:pt x="46761" y="26416"/>
                  </a:lnTo>
                  <a:lnTo>
                    <a:pt x="46062" y="26162"/>
                  </a:lnTo>
                  <a:lnTo>
                    <a:pt x="45008" y="25781"/>
                  </a:lnTo>
                  <a:lnTo>
                    <a:pt x="43916" y="25146"/>
                  </a:lnTo>
                  <a:lnTo>
                    <a:pt x="45948" y="25273"/>
                  </a:lnTo>
                  <a:lnTo>
                    <a:pt x="48602" y="25908"/>
                  </a:lnTo>
                  <a:lnTo>
                    <a:pt x="47002" y="25400"/>
                  </a:lnTo>
                  <a:lnTo>
                    <a:pt x="46316" y="25146"/>
                  </a:lnTo>
                  <a:lnTo>
                    <a:pt x="44932" y="24638"/>
                  </a:lnTo>
                  <a:lnTo>
                    <a:pt x="45745" y="24511"/>
                  </a:lnTo>
                  <a:lnTo>
                    <a:pt x="46837" y="24803"/>
                  </a:lnTo>
                  <a:lnTo>
                    <a:pt x="47637" y="25146"/>
                  </a:lnTo>
                  <a:lnTo>
                    <a:pt x="49631" y="25146"/>
                  </a:lnTo>
                  <a:lnTo>
                    <a:pt x="51244" y="25527"/>
                  </a:lnTo>
                  <a:lnTo>
                    <a:pt x="51828" y="25273"/>
                  </a:lnTo>
                  <a:lnTo>
                    <a:pt x="55422" y="26670"/>
                  </a:lnTo>
                  <a:lnTo>
                    <a:pt x="53505" y="25781"/>
                  </a:lnTo>
                  <a:lnTo>
                    <a:pt x="52298" y="25273"/>
                  </a:lnTo>
                  <a:lnTo>
                    <a:pt x="51993" y="25146"/>
                  </a:lnTo>
                  <a:lnTo>
                    <a:pt x="49276" y="24003"/>
                  </a:lnTo>
                  <a:lnTo>
                    <a:pt x="50647" y="23876"/>
                  </a:lnTo>
                  <a:lnTo>
                    <a:pt x="51600" y="24130"/>
                  </a:lnTo>
                  <a:lnTo>
                    <a:pt x="51879" y="24257"/>
                  </a:lnTo>
                  <a:lnTo>
                    <a:pt x="52171" y="24257"/>
                  </a:lnTo>
                  <a:lnTo>
                    <a:pt x="51523" y="23876"/>
                  </a:lnTo>
                  <a:lnTo>
                    <a:pt x="52349" y="23876"/>
                  </a:lnTo>
                  <a:lnTo>
                    <a:pt x="52222" y="23495"/>
                  </a:lnTo>
                  <a:lnTo>
                    <a:pt x="52133" y="23368"/>
                  </a:lnTo>
                  <a:lnTo>
                    <a:pt x="53238" y="23761"/>
                  </a:lnTo>
                  <a:lnTo>
                    <a:pt x="53606" y="24003"/>
                  </a:lnTo>
                  <a:lnTo>
                    <a:pt x="52451" y="23761"/>
                  </a:lnTo>
                  <a:lnTo>
                    <a:pt x="54635" y="24384"/>
                  </a:lnTo>
                  <a:lnTo>
                    <a:pt x="54190" y="24003"/>
                  </a:lnTo>
                  <a:lnTo>
                    <a:pt x="53746" y="23622"/>
                  </a:lnTo>
                  <a:lnTo>
                    <a:pt x="53911" y="23495"/>
                  </a:lnTo>
                  <a:lnTo>
                    <a:pt x="52933" y="23241"/>
                  </a:lnTo>
                  <a:lnTo>
                    <a:pt x="52438" y="23114"/>
                  </a:lnTo>
                  <a:lnTo>
                    <a:pt x="50977" y="22733"/>
                  </a:lnTo>
                  <a:lnTo>
                    <a:pt x="51536" y="22606"/>
                  </a:lnTo>
                  <a:lnTo>
                    <a:pt x="49314" y="22148"/>
                  </a:lnTo>
                  <a:lnTo>
                    <a:pt x="49428" y="22313"/>
                  </a:lnTo>
                  <a:lnTo>
                    <a:pt x="49263" y="22212"/>
                  </a:lnTo>
                  <a:lnTo>
                    <a:pt x="48780" y="22123"/>
                  </a:lnTo>
                  <a:lnTo>
                    <a:pt x="48590" y="22110"/>
                  </a:lnTo>
                  <a:lnTo>
                    <a:pt x="49491" y="22415"/>
                  </a:lnTo>
                  <a:lnTo>
                    <a:pt x="49745" y="22606"/>
                  </a:lnTo>
                  <a:lnTo>
                    <a:pt x="49491" y="22479"/>
                  </a:lnTo>
                  <a:lnTo>
                    <a:pt x="49542" y="23114"/>
                  </a:lnTo>
                  <a:lnTo>
                    <a:pt x="49263" y="22999"/>
                  </a:lnTo>
                  <a:lnTo>
                    <a:pt x="49263" y="24130"/>
                  </a:lnTo>
                  <a:lnTo>
                    <a:pt x="48831" y="24803"/>
                  </a:lnTo>
                  <a:lnTo>
                    <a:pt x="44526" y="23241"/>
                  </a:lnTo>
                  <a:lnTo>
                    <a:pt x="47510" y="23622"/>
                  </a:lnTo>
                  <a:lnTo>
                    <a:pt x="48463" y="23876"/>
                  </a:lnTo>
                  <a:lnTo>
                    <a:pt x="49263" y="24130"/>
                  </a:lnTo>
                  <a:lnTo>
                    <a:pt x="49263" y="22999"/>
                  </a:lnTo>
                  <a:lnTo>
                    <a:pt x="46901" y="21971"/>
                  </a:lnTo>
                  <a:lnTo>
                    <a:pt x="48590" y="22225"/>
                  </a:lnTo>
                  <a:lnTo>
                    <a:pt x="43954" y="20447"/>
                  </a:lnTo>
                  <a:lnTo>
                    <a:pt x="48107" y="21463"/>
                  </a:lnTo>
                  <a:lnTo>
                    <a:pt x="50469" y="21463"/>
                  </a:lnTo>
                  <a:lnTo>
                    <a:pt x="53009" y="22225"/>
                  </a:lnTo>
                  <a:lnTo>
                    <a:pt x="51562" y="21082"/>
                  </a:lnTo>
                  <a:lnTo>
                    <a:pt x="52374" y="20447"/>
                  </a:lnTo>
                  <a:lnTo>
                    <a:pt x="51371" y="20066"/>
                  </a:lnTo>
                  <a:lnTo>
                    <a:pt x="49695" y="19431"/>
                  </a:lnTo>
                  <a:lnTo>
                    <a:pt x="48031" y="18796"/>
                  </a:lnTo>
                  <a:lnTo>
                    <a:pt x="47028" y="18415"/>
                  </a:lnTo>
                  <a:lnTo>
                    <a:pt x="46380" y="17907"/>
                  </a:lnTo>
                  <a:lnTo>
                    <a:pt x="48666" y="18669"/>
                  </a:lnTo>
                  <a:lnTo>
                    <a:pt x="49542" y="18796"/>
                  </a:lnTo>
                  <a:lnTo>
                    <a:pt x="49720" y="18884"/>
                  </a:lnTo>
                  <a:lnTo>
                    <a:pt x="49403" y="18669"/>
                  </a:lnTo>
                  <a:lnTo>
                    <a:pt x="50482" y="18288"/>
                  </a:lnTo>
                  <a:lnTo>
                    <a:pt x="50038" y="18135"/>
                  </a:lnTo>
                  <a:lnTo>
                    <a:pt x="49822" y="17767"/>
                  </a:lnTo>
                  <a:lnTo>
                    <a:pt x="49822" y="18059"/>
                  </a:lnTo>
                  <a:lnTo>
                    <a:pt x="49352" y="17907"/>
                  </a:lnTo>
                  <a:lnTo>
                    <a:pt x="46697" y="17018"/>
                  </a:lnTo>
                  <a:lnTo>
                    <a:pt x="48552" y="17145"/>
                  </a:lnTo>
                  <a:lnTo>
                    <a:pt x="49822" y="18059"/>
                  </a:lnTo>
                  <a:lnTo>
                    <a:pt x="49822" y="17767"/>
                  </a:lnTo>
                  <a:lnTo>
                    <a:pt x="49682" y="17526"/>
                  </a:lnTo>
                  <a:lnTo>
                    <a:pt x="50825" y="18034"/>
                  </a:lnTo>
                  <a:lnTo>
                    <a:pt x="52260" y="17526"/>
                  </a:lnTo>
                  <a:lnTo>
                    <a:pt x="51485" y="17018"/>
                  </a:lnTo>
                  <a:lnTo>
                    <a:pt x="50317" y="16256"/>
                  </a:lnTo>
                  <a:lnTo>
                    <a:pt x="49923" y="16002"/>
                  </a:lnTo>
                  <a:lnTo>
                    <a:pt x="49174" y="15494"/>
                  </a:lnTo>
                  <a:lnTo>
                    <a:pt x="48437" y="14986"/>
                  </a:lnTo>
                  <a:lnTo>
                    <a:pt x="47523" y="14351"/>
                  </a:lnTo>
                  <a:lnTo>
                    <a:pt x="49949" y="14097"/>
                  </a:lnTo>
                  <a:lnTo>
                    <a:pt x="48564" y="13843"/>
                  </a:lnTo>
                  <a:lnTo>
                    <a:pt x="51333" y="13576"/>
                  </a:lnTo>
                  <a:lnTo>
                    <a:pt x="54775" y="14732"/>
                  </a:lnTo>
                  <a:lnTo>
                    <a:pt x="52324" y="12700"/>
                  </a:lnTo>
                  <a:lnTo>
                    <a:pt x="54533" y="13843"/>
                  </a:lnTo>
                  <a:lnTo>
                    <a:pt x="54457" y="14224"/>
                  </a:lnTo>
                  <a:lnTo>
                    <a:pt x="56603" y="15240"/>
                  </a:lnTo>
                  <a:lnTo>
                    <a:pt x="54889" y="14097"/>
                  </a:lnTo>
                  <a:lnTo>
                    <a:pt x="53746" y="13208"/>
                  </a:lnTo>
                  <a:lnTo>
                    <a:pt x="54902" y="13843"/>
                  </a:lnTo>
                  <a:lnTo>
                    <a:pt x="55740" y="14224"/>
                  </a:lnTo>
                  <a:lnTo>
                    <a:pt x="56210" y="14351"/>
                  </a:lnTo>
                  <a:lnTo>
                    <a:pt x="54584" y="13208"/>
                  </a:lnTo>
                  <a:lnTo>
                    <a:pt x="53860" y="12700"/>
                  </a:lnTo>
                  <a:lnTo>
                    <a:pt x="52857" y="11988"/>
                  </a:lnTo>
                  <a:lnTo>
                    <a:pt x="52692" y="11938"/>
                  </a:lnTo>
                  <a:lnTo>
                    <a:pt x="52298" y="11595"/>
                  </a:lnTo>
                  <a:lnTo>
                    <a:pt x="51600" y="10922"/>
                  </a:lnTo>
                  <a:lnTo>
                    <a:pt x="53721" y="11811"/>
                  </a:lnTo>
                  <a:lnTo>
                    <a:pt x="55308" y="12827"/>
                  </a:lnTo>
                  <a:lnTo>
                    <a:pt x="53746" y="11557"/>
                  </a:lnTo>
                  <a:lnTo>
                    <a:pt x="54889" y="12192"/>
                  </a:lnTo>
                  <a:lnTo>
                    <a:pt x="55587" y="12700"/>
                  </a:lnTo>
                  <a:lnTo>
                    <a:pt x="56032" y="12954"/>
                  </a:lnTo>
                  <a:lnTo>
                    <a:pt x="54787" y="12065"/>
                  </a:lnTo>
                  <a:lnTo>
                    <a:pt x="55778" y="12065"/>
                  </a:lnTo>
                  <a:lnTo>
                    <a:pt x="54952" y="11557"/>
                  </a:lnTo>
                  <a:lnTo>
                    <a:pt x="53911" y="10922"/>
                  </a:lnTo>
                  <a:lnTo>
                    <a:pt x="53505" y="10668"/>
                  </a:lnTo>
                  <a:lnTo>
                    <a:pt x="56095" y="11811"/>
                  </a:lnTo>
                  <a:lnTo>
                    <a:pt x="54597" y="10668"/>
                  </a:lnTo>
                  <a:lnTo>
                    <a:pt x="53606" y="9906"/>
                  </a:lnTo>
                  <a:lnTo>
                    <a:pt x="53454" y="9791"/>
                  </a:lnTo>
                  <a:lnTo>
                    <a:pt x="57429" y="11938"/>
                  </a:lnTo>
                  <a:lnTo>
                    <a:pt x="55867" y="10795"/>
                  </a:lnTo>
                  <a:lnTo>
                    <a:pt x="53568" y="9779"/>
                  </a:lnTo>
                  <a:lnTo>
                    <a:pt x="53314" y="9652"/>
                  </a:lnTo>
                  <a:lnTo>
                    <a:pt x="50774" y="8509"/>
                  </a:lnTo>
                  <a:lnTo>
                    <a:pt x="52552" y="9017"/>
                  </a:lnTo>
                  <a:lnTo>
                    <a:pt x="49149" y="7366"/>
                  </a:lnTo>
                  <a:lnTo>
                    <a:pt x="47891" y="6604"/>
                  </a:lnTo>
                  <a:lnTo>
                    <a:pt x="50139" y="6985"/>
                  </a:lnTo>
                  <a:lnTo>
                    <a:pt x="60045" y="850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7277" y="7050550"/>
              <a:ext cx="63500" cy="380365"/>
            </a:xfrm>
            <a:custGeom>
              <a:avLst/>
              <a:gdLst/>
              <a:ahLst/>
              <a:cxnLst/>
              <a:rect l="l" t="t" r="r" b="b"/>
              <a:pathLst>
                <a:path w="63500" h="380365">
                  <a:moveTo>
                    <a:pt x="5537" y="112128"/>
                  </a:moveTo>
                  <a:close/>
                </a:path>
                <a:path w="63500" h="380365">
                  <a:moveTo>
                    <a:pt x="7327" y="57518"/>
                  </a:moveTo>
                  <a:lnTo>
                    <a:pt x="7200" y="57150"/>
                  </a:lnTo>
                  <a:lnTo>
                    <a:pt x="6362" y="57150"/>
                  </a:lnTo>
                  <a:lnTo>
                    <a:pt x="7327" y="57518"/>
                  </a:lnTo>
                  <a:close/>
                </a:path>
                <a:path w="63500" h="380365">
                  <a:moveTo>
                    <a:pt x="7429" y="108877"/>
                  </a:moveTo>
                  <a:lnTo>
                    <a:pt x="6997" y="108864"/>
                  </a:lnTo>
                  <a:lnTo>
                    <a:pt x="6642" y="108851"/>
                  </a:lnTo>
                  <a:lnTo>
                    <a:pt x="5359" y="109397"/>
                  </a:lnTo>
                  <a:lnTo>
                    <a:pt x="6426" y="109207"/>
                  </a:lnTo>
                  <a:lnTo>
                    <a:pt x="7035" y="109042"/>
                  </a:lnTo>
                  <a:lnTo>
                    <a:pt x="7429" y="108877"/>
                  </a:lnTo>
                  <a:close/>
                </a:path>
                <a:path w="63500" h="380365">
                  <a:moveTo>
                    <a:pt x="8293" y="54825"/>
                  </a:moveTo>
                  <a:lnTo>
                    <a:pt x="8115" y="54749"/>
                  </a:lnTo>
                  <a:lnTo>
                    <a:pt x="8140" y="54610"/>
                  </a:lnTo>
                  <a:lnTo>
                    <a:pt x="7112" y="54610"/>
                  </a:lnTo>
                  <a:lnTo>
                    <a:pt x="7937" y="55880"/>
                  </a:lnTo>
                  <a:lnTo>
                    <a:pt x="8102" y="54800"/>
                  </a:lnTo>
                  <a:lnTo>
                    <a:pt x="8293" y="54825"/>
                  </a:lnTo>
                  <a:close/>
                </a:path>
                <a:path w="63500" h="380365">
                  <a:moveTo>
                    <a:pt x="8382" y="82003"/>
                  </a:moveTo>
                  <a:lnTo>
                    <a:pt x="7467" y="81280"/>
                  </a:lnTo>
                  <a:lnTo>
                    <a:pt x="5753" y="81280"/>
                  </a:lnTo>
                  <a:lnTo>
                    <a:pt x="8382" y="82003"/>
                  </a:lnTo>
                  <a:close/>
                </a:path>
                <a:path w="63500" h="380365">
                  <a:moveTo>
                    <a:pt x="8801" y="58254"/>
                  </a:moveTo>
                  <a:lnTo>
                    <a:pt x="8483" y="57962"/>
                  </a:lnTo>
                  <a:lnTo>
                    <a:pt x="7327" y="57518"/>
                  </a:lnTo>
                  <a:lnTo>
                    <a:pt x="7493" y="58013"/>
                  </a:lnTo>
                  <a:lnTo>
                    <a:pt x="8801" y="58254"/>
                  </a:lnTo>
                  <a:close/>
                </a:path>
                <a:path w="63500" h="380365">
                  <a:moveTo>
                    <a:pt x="9182" y="82219"/>
                  </a:moveTo>
                  <a:lnTo>
                    <a:pt x="8382" y="82003"/>
                  </a:lnTo>
                  <a:lnTo>
                    <a:pt x="9067" y="82550"/>
                  </a:lnTo>
                  <a:lnTo>
                    <a:pt x="9182" y="82219"/>
                  </a:lnTo>
                  <a:close/>
                </a:path>
                <a:path w="63500" h="380365">
                  <a:moveTo>
                    <a:pt x="10464" y="119875"/>
                  </a:moveTo>
                  <a:lnTo>
                    <a:pt x="9359" y="119545"/>
                  </a:lnTo>
                  <a:lnTo>
                    <a:pt x="7518" y="120650"/>
                  </a:lnTo>
                  <a:lnTo>
                    <a:pt x="10464" y="119875"/>
                  </a:lnTo>
                  <a:close/>
                </a:path>
                <a:path w="63500" h="380365">
                  <a:moveTo>
                    <a:pt x="10744" y="19050"/>
                  </a:moveTo>
                  <a:lnTo>
                    <a:pt x="9055" y="17780"/>
                  </a:lnTo>
                  <a:lnTo>
                    <a:pt x="8801" y="19050"/>
                  </a:lnTo>
                  <a:lnTo>
                    <a:pt x="9969" y="19050"/>
                  </a:lnTo>
                  <a:lnTo>
                    <a:pt x="10744" y="19050"/>
                  </a:lnTo>
                  <a:close/>
                </a:path>
                <a:path w="63500" h="380365">
                  <a:moveTo>
                    <a:pt x="10985" y="54610"/>
                  </a:moveTo>
                  <a:lnTo>
                    <a:pt x="7670" y="53340"/>
                  </a:lnTo>
                  <a:lnTo>
                    <a:pt x="10985" y="54610"/>
                  </a:lnTo>
                  <a:close/>
                </a:path>
                <a:path w="63500" h="380365">
                  <a:moveTo>
                    <a:pt x="11404" y="40640"/>
                  </a:moveTo>
                  <a:lnTo>
                    <a:pt x="8877" y="39370"/>
                  </a:lnTo>
                  <a:lnTo>
                    <a:pt x="9779" y="40640"/>
                  </a:lnTo>
                  <a:lnTo>
                    <a:pt x="11404" y="40640"/>
                  </a:lnTo>
                  <a:close/>
                </a:path>
                <a:path w="63500" h="380365">
                  <a:moveTo>
                    <a:pt x="13246" y="129540"/>
                  </a:moveTo>
                  <a:lnTo>
                    <a:pt x="12827" y="128270"/>
                  </a:lnTo>
                  <a:lnTo>
                    <a:pt x="12827" y="129540"/>
                  </a:lnTo>
                  <a:lnTo>
                    <a:pt x="13246" y="129540"/>
                  </a:lnTo>
                  <a:close/>
                </a:path>
                <a:path w="63500" h="380365">
                  <a:moveTo>
                    <a:pt x="16230" y="25400"/>
                  </a:moveTo>
                  <a:lnTo>
                    <a:pt x="10058" y="24130"/>
                  </a:lnTo>
                  <a:lnTo>
                    <a:pt x="16230" y="25400"/>
                  </a:lnTo>
                  <a:close/>
                </a:path>
                <a:path w="63500" h="380365">
                  <a:moveTo>
                    <a:pt x="16725" y="235851"/>
                  </a:moveTo>
                  <a:lnTo>
                    <a:pt x="15468" y="235000"/>
                  </a:lnTo>
                  <a:lnTo>
                    <a:pt x="15379" y="236270"/>
                  </a:lnTo>
                  <a:lnTo>
                    <a:pt x="16725" y="235851"/>
                  </a:lnTo>
                  <a:close/>
                </a:path>
                <a:path w="63500" h="380365">
                  <a:moveTo>
                    <a:pt x="16903" y="167284"/>
                  </a:moveTo>
                  <a:lnTo>
                    <a:pt x="16649" y="167208"/>
                  </a:lnTo>
                  <a:lnTo>
                    <a:pt x="16268" y="167309"/>
                  </a:lnTo>
                  <a:lnTo>
                    <a:pt x="16903" y="167284"/>
                  </a:lnTo>
                  <a:close/>
                </a:path>
                <a:path w="63500" h="380365">
                  <a:moveTo>
                    <a:pt x="17919" y="167233"/>
                  </a:moveTo>
                  <a:lnTo>
                    <a:pt x="16903" y="167284"/>
                  </a:lnTo>
                  <a:lnTo>
                    <a:pt x="17043" y="167322"/>
                  </a:lnTo>
                  <a:lnTo>
                    <a:pt x="17919" y="167233"/>
                  </a:lnTo>
                  <a:close/>
                </a:path>
                <a:path w="63500" h="380365">
                  <a:moveTo>
                    <a:pt x="18364" y="134378"/>
                  </a:moveTo>
                  <a:lnTo>
                    <a:pt x="17805" y="134327"/>
                  </a:lnTo>
                  <a:lnTo>
                    <a:pt x="17259" y="134264"/>
                  </a:lnTo>
                  <a:lnTo>
                    <a:pt x="16903" y="134188"/>
                  </a:lnTo>
                  <a:lnTo>
                    <a:pt x="17081" y="134010"/>
                  </a:lnTo>
                  <a:lnTo>
                    <a:pt x="17373" y="133794"/>
                  </a:lnTo>
                  <a:lnTo>
                    <a:pt x="16891" y="133680"/>
                  </a:lnTo>
                  <a:lnTo>
                    <a:pt x="16319" y="133934"/>
                  </a:lnTo>
                  <a:lnTo>
                    <a:pt x="16459" y="134073"/>
                  </a:lnTo>
                  <a:lnTo>
                    <a:pt x="16891" y="134188"/>
                  </a:lnTo>
                  <a:lnTo>
                    <a:pt x="16687" y="134404"/>
                  </a:lnTo>
                  <a:lnTo>
                    <a:pt x="16649" y="134569"/>
                  </a:lnTo>
                  <a:lnTo>
                    <a:pt x="18364" y="134378"/>
                  </a:lnTo>
                  <a:close/>
                </a:path>
                <a:path w="63500" h="380365">
                  <a:moveTo>
                    <a:pt x="18427" y="170383"/>
                  </a:moveTo>
                  <a:lnTo>
                    <a:pt x="18046" y="170319"/>
                  </a:lnTo>
                  <a:lnTo>
                    <a:pt x="17945" y="170446"/>
                  </a:lnTo>
                  <a:lnTo>
                    <a:pt x="18148" y="170421"/>
                  </a:lnTo>
                  <a:lnTo>
                    <a:pt x="18300" y="170395"/>
                  </a:lnTo>
                  <a:lnTo>
                    <a:pt x="18427" y="170383"/>
                  </a:lnTo>
                  <a:close/>
                </a:path>
                <a:path w="63500" h="380365">
                  <a:moveTo>
                    <a:pt x="18681" y="235229"/>
                  </a:moveTo>
                  <a:lnTo>
                    <a:pt x="16725" y="235851"/>
                  </a:lnTo>
                  <a:lnTo>
                    <a:pt x="17348" y="236270"/>
                  </a:lnTo>
                  <a:lnTo>
                    <a:pt x="18681" y="235229"/>
                  </a:lnTo>
                  <a:close/>
                </a:path>
                <a:path w="63500" h="380365">
                  <a:moveTo>
                    <a:pt x="18796" y="170395"/>
                  </a:moveTo>
                  <a:lnTo>
                    <a:pt x="18427" y="170383"/>
                  </a:lnTo>
                  <a:lnTo>
                    <a:pt x="18796" y="170459"/>
                  </a:lnTo>
                  <a:close/>
                </a:path>
                <a:path w="63500" h="380365">
                  <a:moveTo>
                    <a:pt x="19240" y="157797"/>
                  </a:moveTo>
                  <a:lnTo>
                    <a:pt x="18224" y="158369"/>
                  </a:lnTo>
                  <a:lnTo>
                    <a:pt x="18808" y="158089"/>
                  </a:lnTo>
                  <a:lnTo>
                    <a:pt x="19075" y="157924"/>
                  </a:lnTo>
                  <a:lnTo>
                    <a:pt x="19240" y="157797"/>
                  </a:lnTo>
                  <a:close/>
                </a:path>
                <a:path w="63500" h="380365">
                  <a:moveTo>
                    <a:pt x="19392" y="235000"/>
                  </a:moveTo>
                  <a:lnTo>
                    <a:pt x="18973" y="235000"/>
                  </a:lnTo>
                  <a:lnTo>
                    <a:pt x="18681" y="235229"/>
                  </a:lnTo>
                  <a:lnTo>
                    <a:pt x="19392" y="235000"/>
                  </a:lnTo>
                  <a:close/>
                </a:path>
                <a:path w="63500" h="380365">
                  <a:moveTo>
                    <a:pt x="19596" y="170599"/>
                  </a:moveTo>
                  <a:lnTo>
                    <a:pt x="18796" y="170459"/>
                  </a:lnTo>
                  <a:lnTo>
                    <a:pt x="18719" y="170662"/>
                  </a:lnTo>
                  <a:lnTo>
                    <a:pt x="19596" y="170599"/>
                  </a:lnTo>
                  <a:close/>
                </a:path>
                <a:path w="63500" h="380365">
                  <a:moveTo>
                    <a:pt x="20447" y="166179"/>
                  </a:moveTo>
                  <a:lnTo>
                    <a:pt x="18580" y="166243"/>
                  </a:lnTo>
                  <a:lnTo>
                    <a:pt x="18351" y="166484"/>
                  </a:lnTo>
                  <a:lnTo>
                    <a:pt x="16319" y="167119"/>
                  </a:lnTo>
                  <a:lnTo>
                    <a:pt x="16649" y="167208"/>
                  </a:lnTo>
                  <a:lnTo>
                    <a:pt x="20447" y="166179"/>
                  </a:lnTo>
                  <a:close/>
                </a:path>
                <a:path w="63500" h="380365">
                  <a:moveTo>
                    <a:pt x="21805" y="268808"/>
                  </a:moveTo>
                  <a:lnTo>
                    <a:pt x="21424" y="268681"/>
                  </a:lnTo>
                  <a:lnTo>
                    <a:pt x="21805" y="268808"/>
                  </a:lnTo>
                  <a:close/>
                </a:path>
                <a:path w="63500" h="380365">
                  <a:moveTo>
                    <a:pt x="23622" y="301815"/>
                  </a:moveTo>
                  <a:lnTo>
                    <a:pt x="22466" y="302310"/>
                  </a:lnTo>
                  <a:lnTo>
                    <a:pt x="23545" y="302310"/>
                  </a:lnTo>
                  <a:lnTo>
                    <a:pt x="23622" y="301815"/>
                  </a:lnTo>
                  <a:close/>
                </a:path>
                <a:path w="63500" h="380365">
                  <a:moveTo>
                    <a:pt x="24726" y="167640"/>
                  </a:moveTo>
                  <a:lnTo>
                    <a:pt x="23418" y="168109"/>
                  </a:lnTo>
                  <a:lnTo>
                    <a:pt x="23253" y="168910"/>
                  </a:lnTo>
                  <a:lnTo>
                    <a:pt x="24726" y="167640"/>
                  </a:lnTo>
                  <a:close/>
                </a:path>
                <a:path w="63500" h="380365">
                  <a:moveTo>
                    <a:pt x="26200" y="294690"/>
                  </a:moveTo>
                  <a:lnTo>
                    <a:pt x="24511" y="293420"/>
                  </a:lnTo>
                  <a:lnTo>
                    <a:pt x="22860" y="294690"/>
                  </a:lnTo>
                  <a:lnTo>
                    <a:pt x="26200" y="294690"/>
                  </a:lnTo>
                  <a:close/>
                </a:path>
                <a:path w="63500" h="380365">
                  <a:moveTo>
                    <a:pt x="26212" y="323494"/>
                  </a:moveTo>
                  <a:close/>
                </a:path>
                <a:path w="63500" h="380365">
                  <a:moveTo>
                    <a:pt x="28371" y="164846"/>
                  </a:moveTo>
                  <a:lnTo>
                    <a:pt x="27876" y="165036"/>
                  </a:lnTo>
                  <a:lnTo>
                    <a:pt x="28054" y="165100"/>
                  </a:lnTo>
                  <a:lnTo>
                    <a:pt x="28371" y="164846"/>
                  </a:lnTo>
                  <a:close/>
                </a:path>
                <a:path w="63500" h="380365">
                  <a:moveTo>
                    <a:pt x="28994" y="146583"/>
                  </a:moveTo>
                  <a:lnTo>
                    <a:pt x="28816" y="146621"/>
                  </a:lnTo>
                  <a:lnTo>
                    <a:pt x="28994" y="146583"/>
                  </a:lnTo>
                  <a:close/>
                </a:path>
                <a:path w="63500" h="380365">
                  <a:moveTo>
                    <a:pt x="30492" y="168910"/>
                  </a:moveTo>
                  <a:lnTo>
                    <a:pt x="23253" y="168910"/>
                  </a:lnTo>
                  <a:lnTo>
                    <a:pt x="22021" y="168910"/>
                  </a:lnTo>
                  <a:lnTo>
                    <a:pt x="23025" y="170180"/>
                  </a:lnTo>
                  <a:lnTo>
                    <a:pt x="24396" y="170180"/>
                  </a:lnTo>
                  <a:lnTo>
                    <a:pt x="30492" y="168910"/>
                  </a:lnTo>
                  <a:close/>
                </a:path>
                <a:path w="63500" h="380365">
                  <a:moveTo>
                    <a:pt x="30594" y="94373"/>
                  </a:moveTo>
                  <a:lnTo>
                    <a:pt x="28905" y="94234"/>
                  </a:lnTo>
                  <a:lnTo>
                    <a:pt x="28689" y="94500"/>
                  </a:lnTo>
                  <a:lnTo>
                    <a:pt x="27381" y="94830"/>
                  </a:lnTo>
                  <a:lnTo>
                    <a:pt x="27813" y="94957"/>
                  </a:lnTo>
                  <a:lnTo>
                    <a:pt x="29514" y="94754"/>
                  </a:lnTo>
                  <a:lnTo>
                    <a:pt x="30594" y="94373"/>
                  </a:lnTo>
                  <a:close/>
                </a:path>
                <a:path w="63500" h="380365">
                  <a:moveTo>
                    <a:pt x="31064" y="163830"/>
                  </a:moveTo>
                  <a:lnTo>
                    <a:pt x="29692" y="163830"/>
                  </a:lnTo>
                  <a:lnTo>
                    <a:pt x="28371" y="164846"/>
                  </a:lnTo>
                  <a:lnTo>
                    <a:pt x="31064" y="163830"/>
                  </a:lnTo>
                  <a:close/>
                </a:path>
                <a:path w="63500" h="380365">
                  <a:moveTo>
                    <a:pt x="31102" y="115570"/>
                  </a:moveTo>
                  <a:lnTo>
                    <a:pt x="29591" y="116840"/>
                  </a:lnTo>
                  <a:lnTo>
                    <a:pt x="30022" y="116840"/>
                  </a:lnTo>
                  <a:lnTo>
                    <a:pt x="31102" y="115570"/>
                  </a:lnTo>
                  <a:close/>
                </a:path>
                <a:path w="63500" h="380365">
                  <a:moveTo>
                    <a:pt x="31546" y="160566"/>
                  </a:moveTo>
                  <a:lnTo>
                    <a:pt x="30784" y="161455"/>
                  </a:lnTo>
                  <a:lnTo>
                    <a:pt x="31318" y="161315"/>
                  </a:lnTo>
                  <a:lnTo>
                    <a:pt x="31546" y="160566"/>
                  </a:lnTo>
                  <a:close/>
                </a:path>
                <a:path w="63500" h="380365">
                  <a:moveTo>
                    <a:pt x="32219" y="36017"/>
                  </a:moveTo>
                  <a:lnTo>
                    <a:pt x="31978" y="35788"/>
                  </a:lnTo>
                  <a:lnTo>
                    <a:pt x="31280" y="35788"/>
                  </a:lnTo>
                  <a:lnTo>
                    <a:pt x="32219" y="36017"/>
                  </a:lnTo>
                  <a:close/>
                </a:path>
                <a:path w="63500" h="380365">
                  <a:moveTo>
                    <a:pt x="32321" y="135890"/>
                  </a:moveTo>
                  <a:lnTo>
                    <a:pt x="31953" y="135343"/>
                  </a:lnTo>
                  <a:lnTo>
                    <a:pt x="30416" y="135890"/>
                  </a:lnTo>
                  <a:lnTo>
                    <a:pt x="32321" y="135890"/>
                  </a:lnTo>
                  <a:close/>
                </a:path>
                <a:path w="63500" h="380365">
                  <a:moveTo>
                    <a:pt x="32981" y="107276"/>
                  </a:moveTo>
                  <a:lnTo>
                    <a:pt x="31927" y="106997"/>
                  </a:lnTo>
                  <a:lnTo>
                    <a:pt x="28536" y="107315"/>
                  </a:lnTo>
                  <a:lnTo>
                    <a:pt x="29159" y="107492"/>
                  </a:lnTo>
                  <a:lnTo>
                    <a:pt x="32981" y="107276"/>
                  </a:lnTo>
                  <a:close/>
                </a:path>
                <a:path w="63500" h="380365">
                  <a:moveTo>
                    <a:pt x="33007" y="32550"/>
                  </a:moveTo>
                  <a:lnTo>
                    <a:pt x="32512" y="31750"/>
                  </a:lnTo>
                  <a:lnTo>
                    <a:pt x="31953" y="31750"/>
                  </a:lnTo>
                  <a:lnTo>
                    <a:pt x="32740" y="32486"/>
                  </a:lnTo>
                  <a:lnTo>
                    <a:pt x="33007" y="32550"/>
                  </a:lnTo>
                  <a:close/>
                </a:path>
                <a:path w="63500" h="380365">
                  <a:moveTo>
                    <a:pt x="33210" y="158750"/>
                  </a:moveTo>
                  <a:lnTo>
                    <a:pt x="32219" y="157480"/>
                  </a:lnTo>
                  <a:lnTo>
                    <a:pt x="28321" y="158750"/>
                  </a:lnTo>
                  <a:lnTo>
                    <a:pt x="30480" y="157480"/>
                  </a:lnTo>
                  <a:lnTo>
                    <a:pt x="29083" y="157480"/>
                  </a:lnTo>
                  <a:lnTo>
                    <a:pt x="30391" y="156210"/>
                  </a:lnTo>
                  <a:lnTo>
                    <a:pt x="31051" y="154940"/>
                  </a:lnTo>
                  <a:lnTo>
                    <a:pt x="29070" y="154940"/>
                  </a:lnTo>
                  <a:lnTo>
                    <a:pt x="29730" y="153670"/>
                  </a:lnTo>
                  <a:lnTo>
                    <a:pt x="31203" y="153670"/>
                  </a:lnTo>
                  <a:lnTo>
                    <a:pt x="30721" y="152400"/>
                  </a:lnTo>
                  <a:lnTo>
                    <a:pt x="30048" y="152400"/>
                  </a:lnTo>
                  <a:lnTo>
                    <a:pt x="31915" y="151130"/>
                  </a:lnTo>
                  <a:lnTo>
                    <a:pt x="30213" y="151130"/>
                  </a:lnTo>
                  <a:lnTo>
                    <a:pt x="30543" y="149860"/>
                  </a:lnTo>
                  <a:lnTo>
                    <a:pt x="29362" y="151130"/>
                  </a:lnTo>
                  <a:lnTo>
                    <a:pt x="29171" y="151130"/>
                  </a:lnTo>
                  <a:lnTo>
                    <a:pt x="24345" y="152400"/>
                  </a:lnTo>
                  <a:lnTo>
                    <a:pt x="22402" y="152400"/>
                  </a:lnTo>
                  <a:lnTo>
                    <a:pt x="26428" y="151130"/>
                  </a:lnTo>
                  <a:lnTo>
                    <a:pt x="29159" y="151130"/>
                  </a:lnTo>
                  <a:lnTo>
                    <a:pt x="28524" y="149860"/>
                  </a:lnTo>
                  <a:lnTo>
                    <a:pt x="30187" y="149860"/>
                  </a:lnTo>
                  <a:lnTo>
                    <a:pt x="29959" y="148590"/>
                  </a:lnTo>
                  <a:lnTo>
                    <a:pt x="32042" y="148590"/>
                  </a:lnTo>
                  <a:lnTo>
                    <a:pt x="32905" y="147320"/>
                  </a:lnTo>
                  <a:lnTo>
                    <a:pt x="31457" y="147320"/>
                  </a:lnTo>
                  <a:lnTo>
                    <a:pt x="32321" y="146050"/>
                  </a:lnTo>
                  <a:lnTo>
                    <a:pt x="28994" y="147320"/>
                  </a:lnTo>
                  <a:lnTo>
                    <a:pt x="25349" y="147320"/>
                  </a:lnTo>
                  <a:lnTo>
                    <a:pt x="27762" y="146050"/>
                  </a:lnTo>
                  <a:lnTo>
                    <a:pt x="15633" y="146050"/>
                  </a:lnTo>
                  <a:lnTo>
                    <a:pt x="15455" y="146050"/>
                  </a:lnTo>
                  <a:lnTo>
                    <a:pt x="17881" y="147320"/>
                  </a:lnTo>
                  <a:lnTo>
                    <a:pt x="18326" y="147320"/>
                  </a:lnTo>
                  <a:lnTo>
                    <a:pt x="17081" y="148590"/>
                  </a:lnTo>
                  <a:lnTo>
                    <a:pt x="17729" y="148590"/>
                  </a:lnTo>
                  <a:lnTo>
                    <a:pt x="17119" y="149860"/>
                  </a:lnTo>
                  <a:lnTo>
                    <a:pt x="20510" y="149860"/>
                  </a:lnTo>
                  <a:lnTo>
                    <a:pt x="17729" y="151130"/>
                  </a:lnTo>
                  <a:lnTo>
                    <a:pt x="19024" y="152400"/>
                  </a:lnTo>
                  <a:lnTo>
                    <a:pt x="20586" y="152400"/>
                  </a:lnTo>
                  <a:lnTo>
                    <a:pt x="18580" y="153670"/>
                  </a:lnTo>
                  <a:lnTo>
                    <a:pt x="17259" y="153670"/>
                  </a:lnTo>
                  <a:lnTo>
                    <a:pt x="18745" y="154940"/>
                  </a:lnTo>
                  <a:lnTo>
                    <a:pt x="20231" y="154940"/>
                  </a:lnTo>
                  <a:lnTo>
                    <a:pt x="22136" y="153670"/>
                  </a:lnTo>
                  <a:lnTo>
                    <a:pt x="23139" y="153670"/>
                  </a:lnTo>
                  <a:lnTo>
                    <a:pt x="24815" y="153670"/>
                  </a:lnTo>
                  <a:lnTo>
                    <a:pt x="24841" y="154940"/>
                  </a:lnTo>
                  <a:lnTo>
                    <a:pt x="23139" y="153670"/>
                  </a:lnTo>
                  <a:lnTo>
                    <a:pt x="20866" y="154940"/>
                  </a:lnTo>
                  <a:lnTo>
                    <a:pt x="21894" y="154940"/>
                  </a:lnTo>
                  <a:lnTo>
                    <a:pt x="17551" y="156210"/>
                  </a:lnTo>
                  <a:lnTo>
                    <a:pt x="26885" y="154940"/>
                  </a:lnTo>
                  <a:lnTo>
                    <a:pt x="24028" y="156210"/>
                  </a:lnTo>
                  <a:lnTo>
                    <a:pt x="24853" y="156210"/>
                  </a:lnTo>
                  <a:lnTo>
                    <a:pt x="22009" y="157480"/>
                  </a:lnTo>
                  <a:lnTo>
                    <a:pt x="23469" y="156210"/>
                  </a:lnTo>
                  <a:lnTo>
                    <a:pt x="21120" y="156210"/>
                  </a:lnTo>
                  <a:lnTo>
                    <a:pt x="21336" y="157480"/>
                  </a:lnTo>
                  <a:lnTo>
                    <a:pt x="19723" y="157480"/>
                  </a:lnTo>
                  <a:lnTo>
                    <a:pt x="19240" y="158750"/>
                  </a:lnTo>
                  <a:lnTo>
                    <a:pt x="26327" y="158750"/>
                  </a:lnTo>
                  <a:lnTo>
                    <a:pt x="20294" y="160020"/>
                  </a:lnTo>
                  <a:lnTo>
                    <a:pt x="22606" y="160020"/>
                  </a:lnTo>
                  <a:lnTo>
                    <a:pt x="19342" y="161290"/>
                  </a:lnTo>
                  <a:lnTo>
                    <a:pt x="14592" y="162560"/>
                  </a:lnTo>
                  <a:lnTo>
                    <a:pt x="15811" y="162560"/>
                  </a:lnTo>
                  <a:lnTo>
                    <a:pt x="16700" y="163830"/>
                  </a:lnTo>
                  <a:lnTo>
                    <a:pt x="17614" y="162560"/>
                  </a:lnTo>
                  <a:lnTo>
                    <a:pt x="22606" y="162560"/>
                  </a:lnTo>
                  <a:lnTo>
                    <a:pt x="14833" y="165100"/>
                  </a:lnTo>
                  <a:lnTo>
                    <a:pt x="19888" y="165100"/>
                  </a:lnTo>
                  <a:lnTo>
                    <a:pt x="22021" y="166370"/>
                  </a:lnTo>
                  <a:lnTo>
                    <a:pt x="25590" y="165100"/>
                  </a:lnTo>
                  <a:lnTo>
                    <a:pt x="27444" y="166370"/>
                  </a:lnTo>
                  <a:lnTo>
                    <a:pt x="23622" y="166370"/>
                  </a:lnTo>
                  <a:lnTo>
                    <a:pt x="22136" y="167640"/>
                  </a:lnTo>
                  <a:lnTo>
                    <a:pt x="22796" y="167640"/>
                  </a:lnTo>
                  <a:lnTo>
                    <a:pt x="20891" y="168910"/>
                  </a:lnTo>
                  <a:lnTo>
                    <a:pt x="21209" y="168910"/>
                  </a:lnTo>
                  <a:lnTo>
                    <a:pt x="23418" y="168109"/>
                  </a:lnTo>
                  <a:lnTo>
                    <a:pt x="23520" y="167640"/>
                  </a:lnTo>
                  <a:lnTo>
                    <a:pt x="24726" y="167640"/>
                  </a:lnTo>
                  <a:lnTo>
                    <a:pt x="25361" y="167640"/>
                  </a:lnTo>
                  <a:lnTo>
                    <a:pt x="27851" y="166370"/>
                  </a:lnTo>
                  <a:lnTo>
                    <a:pt x="28562" y="167640"/>
                  </a:lnTo>
                  <a:lnTo>
                    <a:pt x="30695" y="166370"/>
                  </a:lnTo>
                  <a:lnTo>
                    <a:pt x="29654" y="166370"/>
                  </a:lnTo>
                  <a:lnTo>
                    <a:pt x="31851" y="165100"/>
                  </a:lnTo>
                  <a:lnTo>
                    <a:pt x="28054" y="165100"/>
                  </a:lnTo>
                  <a:lnTo>
                    <a:pt x="27724" y="165100"/>
                  </a:lnTo>
                  <a:lnTo>
                    <a:pt x="27876" y="165036"/>
                  </a:lnTo>
                  <a:lnTo>
                    <a:pt x="24104" y="163830"/>
                  </a:lnTo>
                  <a:lnTo>
                    <a:pt x="32105" y="162560"/>
                  </a:lnTo>
                  <a:lnTo>
                    <a:pt x="26885" y="162560"/>
                  </a:lnTo>
                  <a:lnTo>
                    <a:pt x="29794" y="161290"/>
                  </a:lnTo>
                  <a:lnTo>
                    <a:pt x="26835" y="161290"/>
                  </a:lnTo>
                  <a:lnTo>
                    <a:pt x="32423" y="160020"/>
                  </a:lnTo>
                  <a:lnTo>
                    <a:pt x="29743" y="160020"/>
                  </a:lnTo>
                  <a:lnTo>
                    <a:pt x="31546" y="159105"/>
                  </a:lnTo>
                  <a:lnTo>
                    <a:pt x="33210" y="158750"/>
                  </a:lnTo>
                  <a:close/>
                </a:path>
                <a:path w="63500" h="380365">
                  <a:moveTo>
                    <a:pt x="33235" y="153670"/>
                  </a:moveTo>
                  <a:lnTo>
                    <a:pt x="33172" y="152400"/>
                  </a:lnTo>
                  <a:lnTo>
                    <a:pt x="31889" y="153670"/>
                  </a:lnTo>
                  <a:lnTo>
                    <a:pt x="33235" y="153670"/>
                  </a:lnTo>
                  <a:close/>
                </a:path>
                <a:path w="63500" h="380365">
                  <a:moveTo>
                    <a:pt x="33477" y="335330"/>
                  </a:moveTo>
                  <a:lnTo>
                    <a:pt x="33286" y="335254"/>
                  </a:lnTo>
                  <a:lnTo>
                    <a:pt x="33070" y="335330"/>
                  </a:lnTo>
                  <a:lnTo>
                    <a:pt x="33477" y="335330"/>
                  </a:lnTo>
                  <a:close/>
                </a:path>
                <a:path w="63500" h="380365">
                  <a:moveTo>
                    <a:pt x="33489" y="140690"/>
                  </a:moveTo>
                  <a:lnTo>
                    <a:pt x="33058" y="140411"/>
                  </a:lnTo>
                  <a:lnTo>
                    <a:pt x="32410" y="140804"/>
                  </a:lnTo>
                  <a:lnTo>
                    <a:pt x="33489" y="140690"/>
                  </a:lnTo>
                  <a:close/>
                </a:path>
                <a:path w="63500" h="380365">
                  <a:moveTo>
                    <a:pt x="33540" y="160845"/>
                  </a:moveTo>
                  <a:lnTo>
                    <a:pt x="31318" y="161315"/>
                  </a:lnTo>
                  <a:lnTo>
                    <a:pt x="31216" y="161632"/>
                  </a:lnTo>
                  <a:lnTo>
                    <a:pt x="33540" y="160845"/>
                  </a:lnTo>
                  <a:close/>
                </a:path>
                <a:path w="63500" h="380365">
                  <a:moveTo>
                    <a:pt x="33769" y="330250"/>
                  </a:moveTo>
                  <a:lnTo>
                    <a:pt x="30988" y="330250"/>
                  </a:lnTo>
                  <a:lnTo>
                    <a:pt x="28981" y="331520"/>
                  </a:lnTo>
                  <a:lnTo>
                    <a:pt x="33769" y="330250"/>
                  </a:lnTo>
                  <a:close/>
                </a:path>
                <a:path w="63500" h="380365">
                  <a:moveTo>
                    <a:pt x="34201" y="45720"/>
                  </a:moveTo>
                  <a:lnTo>
                    <a:pt x="31229" y="44450"/>
                  </a:lnTo>
                  <a:lnTo>
                    <a:pt x="31864" y="44919"/>
                  </a:lnTo>
                  <a:lnTo>
                    <a:pt x="34201" y="45720"/>
                  </a:lnTo>
                  <a:close/>
                </a:path>
                <a:path w="63500" h="380365">
                  <a:moveTo>
                    <a:pt x="34975" y="213004"/>
                  </a:moveTo>
                  <a:lnTo>
                    <a:pt x="34785" y="212953"/>
                  </a:lnTo>
                  <a:lnTo>
                    <a:pt x="34759" y="213182"/>
                  </a:lnTo>
                  <a:lnTo>
                    <a:pt x="34721" y="213487"/>
                  </a:lnTo>
                  <a:lnTo>
                    <a:pt x="34899" y="213194"/>
                  </a:lnTo>
                  <a:lnTo>
                    <a:pt x="34975" y="213004"/>
                  </a:lnTo>
                  <a:close/>
                </a:path>
                <a:path w="63500" h="380365">
                  <a:moveTo>
                    <a:pt x="35026" y="59105"/>
                  </a:moveTo>
                  <a:lnTo>
                    <a:pt x="34124" y="58572"/>
                  </a:lnTo>
                  <a:lnTo>
                    <a:pt x="33909" y="58775"/>
                  </a:lnTo>
                  <a:lnTo>
                    <a:pt x="35026" y="59105"/>
                  </a:lnTo>
                  <a:close/>
                </a:path>
                <a:path w="63500" h="380365">
                  <a:moveTo>
                    <a:pt x="35280" y="157683"/>
                  </a:moveTo>
                  <a:lnTo>
                    <a:pt x="33896" y="157530"/>
                  </a:lnTo>
                  <a:lnTo>
                    <a:pt x="32918" y="157988"/>
                  </a:lnTo>
                  <a:lnTo>
                    <a:pt x="33515" y="158305"/>
                  </a:lnTo>
                  <a:lnTo>
                    <a:pt x="34607" y="157759"/>
                  </a:lnTo>
                  <a:lnTo>
                    <a:pt x="35280" y="157683"/>
                  </a:lnTo>
                  <a:close/>
                </a:path>
                <a:path w="63500" h="380365">
                  <a:moveTo>
                    <a:pt x="35915" y="135293"/>
                  </a:moveTo>
                  <a:lnTo>
                    <a:pt x="34861" y="134874"/>
                  </a:lnTo>
                  <a:lnTo>
                    <a:pt x="35509" y="135191"/>
                  </a:lnTo>
                  <a:lnTo>
                    <a:pt x="35915" y="135293"/>
                  </a:lnTo>
                  <a:close/>
                </a:path>
                <a:path w="63500" h="380365">
                  <a:moveTo>
                    <a:pt x="37147" y="159639"/>
                  </a:moveTo>
                  <a:lnTo>
                    <a:pt x="33540" y="160845"/>
                  </a:lnTo>
                  <a:lnTo>
                    <a:pt x="33794" y="161074"/>
                  </a:lnTo>
                  <a:lnTo>
                    <a:pt x="37147" y="159639"/>
                  </a:lnTo>
                  <a:close/>
                </a:path>
                <a:path w="63500" h="380365">
                  <a:moveTo>
                    <a:pt x="38239" y="127000"/>
                  </a:moveTo>
                  <a:lnTo>
                    <a:pt x="37604" y="125730"/>
                  </a:lnTo>
                  <a:lnTo>
                    <a:pt x="37172" y="125730"/>
                  </a:lnTo>
                  <a:lnTo>
                    <a:pt x="38239" y="127000"/>
                  </a:lnTo>
                  <a:close/>
                </a:path>
                <a:path w="63500" h="380365">
                  <a:moveTo>
                    <a:pt x="38506" y="40640"/>
                  </a:moveTo>
                  <a:lnTo>
                    <a:pt x="34785" y="39370"/>
                  </a:lnTo>
                  <a:lnTo>
                    <a:pt x="34683" y="39585"/>
                  </a:lnTo>
                  <a:lnTo>
                    <a:pt x="36512" y="40640"/>
                  </a:lnTo>
                  <a:lnTo>
                    <a:pt x="38506" y="40640"/>
                  </a:lnTo>
                  <a:close/>
                </a:path>
                <a:path w="63500" h="380365">
                  <a:moveTo>
                    <a:pt x="39522" y="236753"/>
                  </a:moveTo>
                  <a:lnTo>
                    <a:pt x="38392" y="237540"/>
                  </a:lnTo>
                  <a:lnTo>
                    <a:pt x="39065" y="237540"/>
                  </a:lnTo>
                  <a:lnTo>
                    <a:pt x="39522" y="236753"/>
                  </a:lnTo>
                  <a:close/>
                </a:path>
                <a:path w="63500" h="380365">
                  <a:moveTo>
                    <a:pt x="41122" y="349300"/>
                  </a:moveTo>
                  <a:lnTo>
                    <a:pt x="37871" y="350570"/>
                  </a:lnTo>
                  <a:lnTo>
                    <a:pt x="38379" y="350570"/>
                  </a:lnTo>
                  <a:lnTo>
                    <a:pt x="41122" y="349300"/>
                  </a:lnTo>
                  <a:close/>
                </a:path>
                <a:path w="63500" h="380365">
                  <a:moveTo>
                    <a:pt x="41427" y="343204"/>
                  </a:moveTo>
                  <a:lnTo>
                    <a:pt x="40309" y="343255"/>
                  </a:lnTo>
                  <a:lnTo>
                    <a:pt x="39954" y="343217"/>
                  </a:lnTo>
                  <a:lnTo>
                    <a:pt x="39776" y="343446"/>
                  </a:lnTo>
                  <a:lnTo>
                    <a:pt x="39738" y="343623"/>
                  </a:lnTo>
                  <a:lnTo>
                    <a:pt x="41427" y="343204"/>
                  </a:lnTo>
                  <a:close/>
                </a:path>
                <a:path w="63500" h="380365">
                  <a:moveTo>
                    <a:pt x="42075" y="246862"/>
                  </a:moveTo>
                  <a:lnTo>
                    <a:pt x="41795" y="246684"/>
                  </a:lnTo>
                  <a:lnTo>
                    <a:pt x="41109" y="246824"/>
                  </a:lnTo>
                  <a:lnTo>
                    <a:pt x="42075" y="246862"/>
                  </a:lnTo>
                  <a:close/>
                </a:path>
                <a:path w="63500" h="380365">
                  <a:moveTo>
                    <a:pt x="42722" y="352374"/>
                  </a:moveTo>
                  <a:lnTo>
                    <a:pt x="40347" y="353110"/>
                  </a:lnTo>
                  <a:lnTo>
                    <a:pt x="42506" y="353110"/>
                  </a:lnTo>
                  <a:lnTo>
                    <a:pt x="42722" y="352374"/>
                  </a:lnTo>
                  <a:close/>
                </a:path>
                <a:path w="63500" h="380365">
                  <a:moveTo>
                    <a:pt x="42875" y="254050"/>
                  </a:moveTo>
                  <a:lnTo>
                    <a:pt x="42087" y="254050"/>
                  </a:lnTo>
                  <a:lnTo>
                    <a:pt x="41325" y="255320"/>
                  </a:lnTo>
                  <a:lnTo>
                    <a:pt x="42875" y="254050"/>
                  </a:lnTo>
                  <a:close/>
                </a:path>
                <a:path w="63500" h="380365">
                  <a:moveTo>
                    <a:pt x="43040" y="351815"/>
                  </a:moveTo>
                  <a:lnTo>
                    <a:pt x="42887" y="351840"/>
                  </a:lnTo>
                  <a:lnTo>
                    <a:pt x="42722" y="352374"/>
                  </a:lnTo>
                  <a:lnTo>
                    <a:pt x="42913" y="352310"/>
                  </a:lnTo>
                  <a:lnTo>
                    <a:pt x="43040" y="351815"/>
                  </a:lnTo>
                  <a:close/>
                </a:path>
                <a:path w="63500" h="380365">
                  <a:moveTo>
                    <a:pt x="44411" y="375119"/>
                  </a:moveTo>
                  <a:lnTo>
                    <a:pt x="44157" y="375094"/>
                  </a:lnTo>
                  <a:lnTo>
                    <a:pt x="43776" y="375259"/>
                  </a:lnTo>
                  <a:lnTo>
                    <a:pt x="44411" y="375119"/>
                  </a:lnTo>
                  <a:close/>
                </a:path>
                <a:path w="63500" h="380365">
                  <a:moveTo>
                    <a:pt x="45135" y="369620"/>
                  </a:moveTo>
                  <a:lnTo>
                    <a:pt x="41287" y="370890"/>
                  </a:lnTo>
                  <a:lnTo>
                    <a:pt x="44958" y="369849"/>
                  </a:lnTo>
                  <a:lnTo>
                    <a:pt x="45135" y="369620"/>
                  </a:lnTo>
                  <a:close/>
                </a:path>
                <a:path w="63500" h="380365">
                  <a:moveTo>
                    <a:pt x="45389" y="374904"/>
                  </a:moveTo>
                  <a:lnTo>
                    <a:pt x="44411" y="375119"/>
                  </a:lnTo>
                  <a:lnTo>
                    <a:pt x="44538" y="375132"/>
                  </a:lnTo>
                  <a:lnTo>
                    <a:pt x="45389" y="374904"/>
                  </a:lnTo>
                  <a:close/>
                </a:path>
                <a:path w="63500" h="380365">
                  <a:moveTo>
                    <a:pt x="46012" y="375627"/>
                  </a:moveTo>
                  <a:lnTo>
                    <a:pt x="45923" y="375450"/>
                  </a:lnTo>
                  <a:lnTo>
                    <a:pt x="45885" y="375615"/>
                  </a:lnTo>
                  <a:lnTo>
                    <a:pt x="46012" y="375627"/>
                  </a:lnTo>
                  <a:close/>
                </a:path>
                <a:path w="63500" h="380365">
                  <a:moveTo>
                    <a:pt x="46316" y="363270"/>
                  </a:moveTo>
                  <a:lnTo>
                    <a:pt x="45377" y="363270"/>
                  </a:lnTo>
                  <a:lnTo>
                    <a:pt x="43319" y="364540"/>
                  </a:lnTo>
                  <a:lnTo>
                    <a:pt x="46316" y="363270"/>
                  </a:lnTo>
                  <a:close/>
                </a:path>
                <a:path w="63500" h="380365">
                  <a:moveTo>
                    <a:pt x="46380" y="377863"/>
                  </a:moveTo>
                  <a:lnTo>
                    <a:pt x="45999" y="377850"/>
                  </a:lnTo>
                  <a:lnTo>
                    <a:pt x="45910" y="378002"/>
                  </a:lnTo>
                  <a:lnTo>
                    <a:pt x="46101" y="377952"/>
                  </a:lnTo>
                  <a:lnTo>
                    <a:pt x="46266" y="377901"/>
                  </a:lnTo>
                  <a:close/>
                </a:path>
                <a:path w="63500" h="380365">
                  <a:moveTo>
                    <a:pt x="46634" y="375780"/>
                  </a:moveTo>
                  <a:lnTo>
                    <a:pt x="46469" y="375742"/>
                  </a:lnTo>
                  <a:lnTo>
                    <a:pt x="46316" y="375716"/>
                  </a:lnTo>
                  <a:lnTo>
                    <a:pt x="45669" y="375869"/>
                  </a:lnTo>
                  <a:lnTo>
                    <a:pt x="45859" y="375894"/>
                  </a:lnTo>
                  <a:lnTo>
                    <a:pt x="46202" y="375843"/>
                  </a:lnTo>
                  <a:lnTo>
                    <a:pt x="46634" y="375780"/>
                  </a:lnTo>
                  <a:close/>
                </a:path>
                <a:path w="63500" h="380365">
                  <a:moveTo>
                    <a:pt x="46647" y="363131"/>
                  </a:moveTo>
                  <a:lnTo>
                    <a:pt x="46316" y="363270"/>
                  </a:lnTo>
                  <a:lnTo>
                    <a:pt x="46647" y="363131"/>
                  </a:lnTo>
                  <a:close/>
                </a:path>
                <a:path w="63500" h="380365">
                  <a:moveTo>
                    <a:pt x="46659" y="222300"/>
                  </a:moveTo>
                  <a:lnTo>
                    <a:pt x="46278" y="219760"/>
                  </a:lnTo>
                  <a:lnTo>
                    <a:pt x="43827" y="221030"/>
                  </a:lnTo>
                  <a:lnTo>
                    <a:pt x="43688" y="222719"/>
                  </a:lnTo>
                  <a:lnTo>
                    <a:pt x="44094" y="222300"/>
                  </a:lnTo>
                  <a:lnTo>
                    <a:pt x="46316" y="222300"/>
                  </a:lnTo>
                  <a:lnTo>
                    <a:pt x="46659" y="222300"/>
                  </a:lnTo>
                  <a:close/>
                </a:path>
                <a:path w="63500" h="380365">
                  <a:moveTo>
                    <a:pt x="46761" y="377875"/>
                  </a:moveTo>
                  <a:lnTo>
                    <a:pt x="46380" y="377863"/>
                  </a:lnTo>
                  <a:lnTo>
                    <a:pt x="46761" y="377875"/>
                  </a:lnTo>
                  <a:close/>
                </a:path>
                <a:path w="63500" h="380365">
                  <a:moveTo>
                    <a:pt x="47066" y="294005"/>
                  </a:moveTo>
                  <a:lnTo>
                    <a:pt x="46812" y="293992"/>
                  </a:lnTo>
                  <a:lnTo>
                    <a:pt x="47066" y="294005"/>
                  </a:lnTo>
                  <a:close/>
                </a:path>
                <a:path w="63500" h="380365">
                  <a:moveTo>
                    <a:pt x="47294" y="375348"/>
                  </a:moveTo>
                  <a:lnTo>
                    <a:pt x="46558" y="375564"/>
                  </a:lnTo>
                  <a:lnTo>
                    <a:pt x="46189" y="375627"/>
                  </a:lnTo>
                  <a:lnTo>
                    <a:pt x="46012" y="375627"/>
                  </a:lnTo>
                  <a:lnTo>
                    <a:pt x="46215" y="375704"/>
                  </a:lnTo>
                  <a:lnTo>
                    <a:pt x="46634" y="375564"/>
                  </a:lnTo>
                  <a:lnTo>
                    <a:pt x="47053" y="375437"/>
                  </a:lnTo>
                  <a:lnTo>
                    <a:pt x="47294" y="375348"/>
                  </a:lnTo>
                  <a:close/>
                </a:path>
                <a:path w="63500" h="380365">
                  <a:moveTo>
                    <a:pt x="47434" y="362000"/>
                  </a:moveTo>
                  <a:lnTo>
                    <a:pt x="45135" y="363270"/>
                  </a:lnTo>
                  <a:lnTo>
                    <a:pt x="45377" y="363270"/>
                  </a:lnTo>
                  <a:lnTo>
                    <a:pt x="47434" y="362000"/>
                  </a:lnTo>
                  <a:close/>
                </a:path>
                <a:path w="63500" h="380365">
                  <a:moveTo>
                    <a:pt x="47561" y="377875"/>
                  </a:moveTo>
                  <a:lnTo>
                    <a:pt x="46761" y="377875"/>
                  </a:lnTo>
                  <a:lnTo>
                    <a:pt x="46723" y="378091"/>
                  </a:lnTo>
                  <a:lnTo>
                    <a:pt x="47561" y="377875"/>
                  </a:lnTo>
                  <a:close/>
                </a:path>
                <a:path w="63500" h="380365">
                  <a:moveTo>
                    <a:pt x="47726" y="373494"/>
                  </a:moveTo>
                  <a:lnTo>
                    <a:pt x="45885" y="373849"/>
                  </a:lnTo>
                  <a:lnTo>
                    <a:pt x="45707" y="374116"/>
                  </a:lnTo>
                  <a:lnTo>
                    <a:pt x="43802" y="375043"/>
                  </a:lnTo>
                  <a:lnTo>
                    <a:pt x="44157" y="375094"/>
                  </a:lnTo>
                  <a:lnTo>
                    <a:pt x="47726" y="373494"/>
                  </a:lnTo>
                  <a:close/>
                </a:path>
                <a:path w="63500" h="380365">
                  <a:moveTo>
                    <a:pt x="48539" y="364210"/>
                  </a:moveTo>
                  <a:lnTo>
                    <a:pt x="48056" y="364337"/>
                  </a:lnTo>
                  <a:lnTo>
                    <a:pt x="47828" y="364540"/>
                  </a:lnTo>
                  <a:lnTo>
                    <a:pt x="48539" y="364210"/>
                  </a:lnTo>
                  <a:close/>
                </a:path>
                <a:path w="63500" h="380365">
                  <a:moveTo>
                    <a:pt x="49060" y="315163"/>
                  </a:moveTo>
                  <a:lnTo>
                    <a:pt x="48844" y="315239"/>
                  </a:lnTo>
                  <a:lnTo>
                    <a:pt x="48475" y="315353"/>
                  </a:lnTo>
                  <a:lnTo>
                    <a:pt x="48653" y="315429"/>
                  </a:lnTo>
                  <a:lnTo>
                    <a:pt x="49060" y="315163"/>
                  </a:lnTo>
                  <a:close/>
                </a:path>
                <a:path w="63500" h="380365">
                  <a:moveTo>
                    <a:pt x="49187" y="363270"/>
                  </a:moveTo>
                  <a:lnTo>
                    <a:pt x="46901" y="364540"/>
                  </a:lnTo>
                  <a:lnTo>
                    <a:pt x="47180" y="364540"/>
                  </a:lnTo>
                  <a:lnTo>
                    <a:pt x="48056" y="364337"/>
                  </a:lnTo>
                  <a:lnTo>
                    <a:pt x="49187" y="363270"/>
                  </a:lnTo>
                  <a:close/>
                </a:path>
                <a:path w="63500" h="380365">
                  <a:moveTo>
                    <a:pt x="49276" y="313740"/>
                  </a:moveTo>
                  <a:lnTo>
                    <a:pt x="47612" y="314020"/>
                  </a:lnTo>
                  <a:lnTo>
                    <a:pt x="47447" y="315010"/>
                  </a:lnTo>
                  <a:lnTo>
                    <a:pt x="49276" y="313740"/>
                  </a:lnTo>
                  <a:close/>
                </a:path>
                <a:path w="63500" h="380365">
                  <a:moveTo>
                    <a:pt x="49314" y="362000"/>
                  </a:moveTo>
                  <a:lnTo>
                    <a:pt x="48552" y="362000"/>
                  </a:lnTo>
                  <a:lnTo>
                    <a:pt x="46647" y="363131"/>
                  </a:lnTo>
                  <a:lnTo>
                    <a:pt x="49314" y="362000"/>
                  </a:lnTo>
                  <a:close/>
                </a:path>
                <a:path w="63500" h="380365">
                  <a:moveTo>
                    <a:pt x="50279" y="362000"/>
                  </a:moveTo>
                  <a:lnTo>
                    <a:pt x="50253" y="361607"/>
                  </a:lnTo>
                  <a:lnTo>
                    <a:pt x="49314" y="362000"/>
                  </a:lnTo>
                  <a:lnTo>
                    <a:pt x="50279" y="362000"/>
                  </a:lnTo>
                  <a:close/>
                </a:path>
                <a:path w="63500" h="380365">
                  <a:moveTo>
                    <a:pt x="50419" y="318820"/>
                  </a:moveTo>
                  <a:lnTo>
                    <a:pt x="49987" y="318757"/>
                  </a:lnTo>
                  <a:lnTo>
                    <a:pt x="49834" y="318808"/>
                  </a:lnTo>
                  <a:lnTo>
                    <a:pt x="49631" y="318871"/>
                  </a:lnTo>
                  <a:lnTo>
                    <a:pt x="50050" y="318833"/>
                  </a:lnTo>
                  <a:lnTo>
                    <a:pt x="50253" y="318858"/>
                  </a:lnTo>
                  <a:lnTo>
                    <a:pt x="50419" y="318820"/>
                  </a:lnTo>
                  <a:close/>
                </a:path>
                <a:path w="63500" h="380365">
                  <a:moveTo>
                    <a:pt x="50431" y="330327"/>
                  </a:moveTo>
                  <a:lnTo>
                    <a:pt x="49263" y="330771"/>
                  </a:lnTo>
                  <a:lnTo>
                    <a:pt x="50419" y="330352"/>
                  </a:lnTo>
                  <a:close/>
                </a:path>
                <a:path w="63500" h="380365">
                  <a:moveTo>
                    <a:pt x="50685" y="330250"/>
                  </a:moveTo>
                  <a:lnTo>
                    <a:pt x="50419" y="330352"/>
                  </a:lnTo>
                  <a:lnTo>
                    <a:pt x="50063" y="331520"/>
                  </a:lnTo>
                  <a:lnTo>
                    <a:pt x="50685" y="330250"/>
                  </a:lnTo>
                  <a:close/>
                </a:path>
                <a:path w="63500" h="380365">
                  <a:moveTo>
                    <a:pt x="50711" y="375970"/>
                  </a:moveTo>
                  <a:lnTo>
                    <a:pt x="50342" y="375970"/>
                  </a:lnTo>
                  <a:lnTo>
                    <a:pt x="47256" y="377240"/>
                  </a:lnTo>
                  <a:lnTo>
                    <a:pt x="48983" y="377240"/>
                  </a:lnTo>
                  <a:lnTo>
                    <a:pt x="50711" y="375970"/>
                  </a:lnTo>
                  <a:close/>
                </a:path>
                <a:path w="63500" h="380365">
                  <a:moveTo>
                    <a:pt x="50965" y="306120"/>
                  </a:moveTo>
                  <a:lnTo>
                    <a:pt x="46939" y="307390"/>
                  </a:lnTo>
                  <a:lnTo>
                    <a:pt x="47193" y="307390"/>
                  </a:lnTo>
                  <a:lnTo>
                    <a:pt x="50965" y="306120"/>
                  </a:lnTo>
                  <a:close/>
                </a:path>
                <a:path w="63500" h="380365">
                  <a:moveTo>
                    <a:pt x="51904" y="378879"/>
                  </a:moveTo>
                  <a:lnTo>
                    <a:pt x="51435" y="378764"/>
                  </a:lnTo>
                  <a:lnTo>
                    <a:pt x="47980" y="379717"/>
                  </a:lnTo>
                  <a:lnTo>
                    <a:pt x="48996" y="379780"/>
                  </a:lnTo>
                  <a:lnTo>
                    <a:pt x="49911" y="379564"/>
                  </a:lnTo>
                  <a:lnTo>
                    <a:pt x="51904" y="378879"/>
                  </a:lnTo>
                  <a:close/>
                </a:path>
                <a:path w="63500" h="380365">
                  <a:moveTo>
                    <a:pt x="52120" y="374700"/>
                  </a:moveTo>
                  <a:lnTo>
                    <a:pt x="50876" y="375170"/>
                  </a:lnTo>
                  <a:lnTo>
                    <a:pt x="50774" y="375970"/>
                  </a:lnTo>
                  <a:lnTo>
                    <a:pt x="52120" y="374700"/>
                  </a:lnTo>
                  <a:close/>
                </a:path>
                <a:path w="63500" h="380365">
                  <a:moveTo>
                    <a:pt x="52349" y="329755"/>
                  </a:moveTo>
                  <a:lnTo>
                    <a:pt x="52095" y="329869"/>
                  </a:lnTo>
                  <a:lnTo>
                    <a:pt x="51993" y="330022"/>
                  </a:lnTo>
                  <a:lnTo>
                    <a:pt x="52349" y="329755"/>
                  </a:lnTo>
                  <a:close/>
                </a:path>
                <a:path w="63500" h="380365">
                  <a:moveTo>
                    <a:pt x="52641" y="373430"/>
                  </a:moveTo>
                  <a:lnTo>
                    <a:pt x="50800" y="373430"/>
                  </a:lnTo>
                  <a:lnTo>
                    <a:pt x="49453" y="374700"/>
                  </a:lnTo>
                  <a:lnTo>
                    <a:pt x="50203" y="374700"/>
                  </a:lnTo>
                  <a:lnTo>
                    <a:pt x="48399" y="375970"/>
                  </a:lnTo>
                  <a:lnTo>
                    <a:pt x="48755" y="375970"/>
                  </a:lnTo>
                  <a:lnTo>
                    <a:pt x="50876" y="375170"/>
                  </a:lnTo>
                  <a:lnTo>
                    <a:pt x="50939" y="374700"/>
                  </a:lnTo>
                  <a:lnTo>
                    <a:pt x="51765" y="374459"/>
                  </a:lnTo>
                  <a:lnTo>
                    <a:pt x="52641" y="373430"/>
                  </a:lnTo>
                  <a:close/>
                </a:path>
                <a:path w="63500" h="380365">
                  <a:moveTo>
                    <a:pt x="52882" y="321360"/>
                  </a:moveTo>
                  <a:lnTo>
                    <a:pt x="51917" y="321360"/>
                  </a:lnTo>
                  <a:lnTo>
                    <a:pt x="51333" y="321640"/>
                  </a:lnTo>
                  <a:lnTo>
                    <a:pt x="52882" y="321360"/>
                  </a:lnTo>
                  <a:close/>
                </a:path>
                <a:path w="63500" h="380365">
                  <a:moveTo>
                    <a:pt x="53162" y="339293"/>
                  </a:moveTo>
                  <a:lnTo>
                    <a:pt x="52908" y="339255"/>
                  </a:lnTo>
                  <a:lnTo>
                    <a:pt x="52666" y="339217"/>
                  </a:lnTo>
                  <a:lnTo>
                    <a:pt x="52374" y="339318"/>
                  </a:lnTo>
                  <a:lnTo>
                    <a:pt x="52832" y="339369"/>
                  </a:lnTo>
                  <a:lnTo>
                    <a:pt x="53162" y="339293"/>
                  </a:lnTo>
                  <a:close/>
                </a:path>
                <a:path w="63500" h="380365">
                  <a:moveTo>
                    <a:pt x="53428" y="312470"/>
                  </a:moveTo>
                  <a:lnTo>
                    <a:pt x="46685" y="312470"/>
                  </a:lnTo>
                  <a:lnTo>
                    <a:pt x="45288" y="313740"/>
                  </a:lnTo>
                  <a:lnTo>
                    <a:pt x="46520" y="313740"/>
                  </a:lnTo>
                  <a:lnTo>
                    <a:pt x="53428" y="312470"/>
                  </a:lnTo>
                  <a:close/>
                </a:path>
                <a:path w="63500" h="380365">
                  <a:moveTo>
                    <a:pt x="53441" y="353441"/>
                  </a:moveTo>
                  <a:lnTo>
                    <a:pt x="53276" y="353491"/>
                  </a:lnTo>
                  <a:lnTo>
                    <a:pt x="53441" y="353441"/>
                  </a:lnTo>
                  <a:close/>
                </a:path>
                <a:path w="63500" h="380365">
                  <a:moveTo>
                    <a:pt x="53467" y="322630"/>
                  </a:moveTo>
                  <a:lnTo>
                    <a:pt x="51917" y="323900"/>
                  </a:lnTo>
                  <a:lnTo>
                    <a:pt x="52184" y="323900"/>
                  </a:lnTo>
                  <a:lnTo>
                    <a:pt x="53467" y="322630"/>
                  </a:lnTo>
                  <a:close/>
                </a:path>
                <a:path w="63500" h="380365">
                  <a:moveTo>
                    <a:pt x="53873" y="353161"/>
                  </a:moveTo>
                  <a:lnTo>
                    <a:pt x="53505" y="353402"/>
                  </a:lnTo>
                  <a:lnTo>
                    <a:pt x="53721" y="353314"/>
                  </a:lnTo>
                  <a:lnTo>
                    <a:pt x="53873" y="353161"/>
                  </a:lnTo>
                  <a:close/>
                </a:path>
                <a:path w="63500" h="380365">
                  <a:moveTo>
                    <a:pt x="54127" y="322148"/>
                  </a:moveTo>
                  <a:lnTo>
                    <a:pt x="53835" y="322211"/>
                  </a:lnTo>
                  <a:lnTo>
                    <a:pt x="54127" y="322148"/>
                  </a:lnTo>
                  <a:close/>
                </a:path>
                <a:path w="63500" h="380365">
                  <a:moveTo>
                    <a:pt x="54749" y="321957"/>
                  </a:moveTo>
                  <a:lnTo>
                    <a:pt x="54229" y="322110"/>
                  </a:lnTo>
                  <a:lnTo>
                    <a:pt x="54749" y="321957"/>
                  </a:lnTo>
                  <a:close/>
                </a:path>
                <a:path w="63500" h="380365">
                  <a:moveTo>
                    <a:pt x="54851" y="352513"/>
                  </a:moveTo>
                  <a:lnTo>
                    <a:pt x="53721" y="352780"/>
                  </a:lnTo>
                  <a:lnTo>
                    <a:pt x="54076" y="352920"/>
                  </a:lnTo>
                  <a:lnTo>
                    <a:pt x="53873" y="353161"/>
                  </a:lnTo>
                  <a:lnTo>
                    <a:pt x="54851" y="352513"/>
                  </a:lnTo>
                  <a:close/>
                </a:path>
                <a:path w="63500" h="380365">
                  <a:moveTo>
                    <a:pt x="54876" y="377037"/>
                  </a:moveTo>
                  <a:lnTo>
                    <a:pt x="54864" y="376643"/>
                  </a:lnTo>
                  <a:lnTo>
                    <a:pt x="52590" y="376948"/>
                  </a:lnTo>
                  <a:lnTo>
                    <a:pt x="53289" y="376631"/>
                  </a:lnTo>
                  <a:lnTo>
                    <a:pt x="54203" y="376440"/>
                  </a:lnTo>
                  <a:lnTo>
                    <a:pt x="54838" y="376250"/>
                  </a:lnTo>
                  <a:lnTo>
                    <a:pt x="53111" y="376516"/>
                  </a:lnTo>
                  <a:lnTo>
                    <a:pt x="52539" y="376643"/>
                  </a:lnTo>
                  <a:lnTo>
                    <a:pt x="52451" y="375970"/>
                  </a:lnTo>
                  <a:lnTo>
                    <a:pt x="51866" y="376783"/>
                  </a:lnTo>
                  <a:lnTo>
                    <a:pt x="50114" y="377151"/>
                  </a:lnTo>
                  <a:lnTo>
                    <a:pt x="47028" y="378320"/>
                  </a:lnTo>
                  <a:lnTo>
                    <a:pt x="50393" y="377520"/>
                  </a:lnTo>
                  <a:lnTo>
                    <a:pt x="49047" y="378040"/>
                  </a:lnTo>
                  <a:lnTo>
                    <a:pt x="52260" y="377240"/>
                  </a:lnTo>
                  <a:lnTo>
                    <a:pt x="52641" y="377240"/>
                  </a:lnTo>
                  <a:lnTo>
                    <a:pt x="53035" y="377050"/>
                  </a:lnTo>
                  <a:lnTo>
                    <a:pt x="53492" y="377151"/>
                  </a:lnTo>
                  <a:lnTo>
                    <a:pt x="52057" y="377786"/>
                  </a:lnTo>
                  <a:lnTo>
                    <a:pt x="50787" y="378167"/>
                  </a:lnTo>
                  <a:lnTo>
                    <a:pt x="51689" y="377952"/>
                  </a:lnTo>
                  <a:lnTo>
                    <a:pt x="50152" y="378752"/>
                  </a:lnTo>
                  <a:lnTo>
                    <a:pt x="52336" y="378180"/>
                  </a:lnTo>
                  <a:lnTo>
                    <a:pt x="54876" y="377037"/>
                  </a:lnTo>
                  <a:close/>
                </a:path>
                <a:path w="63500" h="380365">
                  <a:moveTo>
                    <a:pt x="55092" y="370700"/>
                  </a:moveTo>
                  <a:lnTo>
                    <a:pt x="54597" y="370890"/>
                  </a:lnTo>
                  <a:lnTo>
                    <a:pt x="54965" y="370814"/>
                  </a:lnTo>
                  <a:lnTo>
                    <a:pt x="55092" y="370700"/>
                  </a:lnTo>
                  <a:close/>
                </a:path>
                <a:path w="63500" h="380365">
                  <a:moveTo>
                    <a:pt x="55308" y="373430"/>
                  </a:moveTo>
                  <a:lnTo>
                    <a:pt x="51765" y="374459"/>
                  </a:lnTo>
                  <a:lnTo>
                    <a:pt x="51562" y="374700"/>
                  </a:lnTo>
                  <a:lnTo>
                    <a:pt x="55308" y="373430"/>
                  </a:lnTo>
                  <a:close/>
                </a:path>
                <a:path w="63500" h="380365">
                  <a:moveTo>
                    <a:pt x="55372" y="342950"/>
                  </a:moveTo>
                  <a:lnTo>
                    <a:pt x="54965" y="342404"/>
                  </a:lnTo>
                  <a:lnTo>
                    <a:pt x="53492" y="342950"/>
                  </a:lnTo>
                  <a:lnTo>
                    <a:pt x="55372" y="342950"/>
                  </a:lnTo>
                  <a:close/>
                </a:path>
                <a:path w="63500" h="380365">
                  <a:moveTo>
                    <a:pt x="55968" y="336105"/>
                  </a:moveTo>
                  <a:lnTo>
                    <a:pt x="55689" y="336130"/>
                  </a:lnTo>
                  <a:lnTo>
                    <a:pt x="55486" y="336321"/>
                  </a:lnTo>
                  <a:lnTo>
                    <a:pt x="55803" y="336194"/>
                  </a:lnTo>
                  <a:lnTo>
                    <a:pt x="55968" y="336105"/>
                  </a:lnTo>
                  <a:close/>
                </a:path>
                <a:path w="63500" h="380365">
                  <a:moveTo>
                    <a:pt x="57200" y="331851"/>
                  </a:moveTo>
                  <a:lnTo>
                    <a:pt x="57023" y="331520"/>
                  </a:lnTo>
                  <a:lnTo>
                    <a:pt x="55181" y="332613"/>
                  </a:lnTo>
                  <a:lnTo>
                    <a:pt x="57200" y="331851"/>
                  </a:lnTo>
                  <a:close/>
                </a:path>
                <a:path w="63500" h="380365">
                  <a:moveTo>
                    <a:pt x="57607" y="331685"/>
                  </a:moveTo>
                  <a:lnTo>
                    <a:pt x="57200" y="331851"/>
                  </a:lnTo>
                  <a:lnTo>
                    <a:pt x="57429" y="332270"/>
                  </a:lnTo>
                  <a:lnTo>
                    <a:pt x="57607" y="331685"/>
                  </a:lnTo>
                  <a:close/>
                </a:path>
                <a:path w="63500" h="380365">
                  <a:moveTo>
                    <a:pt x="57746" y="372160"/>
                  </a:moveTo>
                  <a:lnTo>
                    <a:pt x="54114" y="373430"/>
                  </a:lnTo>
                  <a:lnTo>
                    <a:pt x="55308" y="373430"/>
                  </a:lnTo>
                  <a:lnTo>
                    <a:pt x="55740" y="373430"/>
                  </a:lnTo>
                  <a:lnTo>
                    <a:pt x="57746" y="372160"/>
                  </a:lnTo>
                  <a:close/>
                </a:path>
                <a:path w="63500" h="380365">
                  <a:moveTo>
                    <a:pt x="57772" y="369620"/>
                  </a:moveTo>
                  <a:lnTo>
                    <a:pt x="56299" y="369620"/>
                  </a:lnTo>
                  <a:lnTo>
                    <a:pt x="55092" y="370700"/>
                  </a:lnTo>
                  <a:lnTo>
                    <a:pt x="57772" y="369620"/>
                  </a:lnTo>
                  <a:close/>
                </a:path>
                <a:path w="63500" h="380365">
                  <a:moveTo>
                    <a:pt x="57823" y="366318"/>
                  </a:moveTo>
                  <a:lnTo>
                    <a:pt x="57188" y="367284"/>
                  </a:lnTo>
                  <a:lnTo>
                    <a:pt x="57696" y="367068"/>
                  </a:lnTo>
                  <a:lnTo>
                    <a:pt x="57823" y="366318"/>
                  </a:lnTo>
                  <a:close/>
                </a:path>
                <a:path w="63500" h="380365">
                  <a:moveTo>
                    <a:pt x="57886" y="374700"/>
                  </a:moveTo>
                  <a:lnTo>
                    <a:pt x="50774" y="375970"/>
                  </a:lnTo>
                  <a:lnTo>
                    <a:pt x="52082" y="375970"/>
                  </a:lnTo>
                  <a:lnTo>
                    <a:pt x="57886" y="374700"/>
                  </a:lnTo>
                  <a:close/>
                </a:path>
                <a:path w="63500" h="380365">
                  <a:moveTo>
                    <a:pt x="58039" y="331520"/>
                  </a:moveTo>
                  <a:lnTo>
                    <a:pt x="57658" y="331520"/>
                  </a:lnTo>
                  <a:lnTo>
                    <a:pt x="57607" y="331685"/>
                  </a:lnTo>
                  <a:lnTo>
                    <a:pt x="58039" y="331520"/>
                  </a:lnTo>
                  <a:close/>
                </a:path>
                <a:path w="63500" h="380365">
                  <a:moveTo>
                    <a:pt x="58115" y="330250"/>
                  </a:moveTo>
                  <a:lnTo>
                    <a:pt x="57734" y="330250"/>
                  </a:lnTo>
                  <a:lnTo>
                    <a:pt x="54610" y="331520"/>
                  </a:lnTo>
                  <a:lnTo>
                    <a:pt x="56502" y="331520"/>
                  </a:lnTo>
                  <a:lnTo>
                    <a:pt x="58115" y="330250"/>
                  </a:lnTo>
                  <a:close/>
                </a:path>
                <a:path w="63500" h="380365">
                  <a:moveTo>
                    <a:pt x="58585" y="368350"/>
                  </a:moveTo>
                  <a:lnTo>
                    <a:pt x="55435" y="369404"/>
                  </a:lnTo>
                  <a:lnTo>
                    <a:pt x="55384" y="369620"/>
                  </a:lnTo>
                  <a:lnTo>
                    <a:pt x="58585" y="368350"/>
                  </a:lnTo>
                  <a:close/>
                </a:path>
                <a:path w="63500" h="380365">
                  <a:moveTo>
                    <a:pt x="58877" y="331190"/>
                  </a:moveTo>
                  <a:lnTo>
                    <a:pt x="58559" y="331127"/>
                  </a:lnTo>
                  <a:lnTo>
                    <a:pt x="58877" y="331190"/>
                  </a:lnTo>
                  <a:close/>
                </a:path>
                <a:path w="63500" h="380365">
                  <a:moveTo>
                    <a:pt x="59461" y="332790"/>
                  </a:moveTo>
                  <a:lnTo>
                    <a:pt x="59067" y="332790"/>
                  </a:lnTo>
                  <a:lnTo>
                    <a:pt x="58991" y="333032"/>
                  </a:lnTo>
                  <a:lnTo>
                    <a:pt x="59461" y="332790"/>
                  </a:lnTo>
                  <a:close/>
                </a:path>
                <a:path w="63500" h="380365">
                  <a:moveTo>
                    <a:pt x="59740" y="366191"/>
                  </a:moveTo>
                  <a:lnTo>
                    <a:pt x="57696" y="367068"/>
                  </a:lnTo>
                  <a:lnTo>
                    <a:pt x="57645" y="367385"/>
                  </a:lnTo>
                  <a:lnTo>
                    <a:pt x="59728" y="366318"/>
                  </a:lnTo>
                  <a:lnTo>
                    <a:pt x="59740" y="366191"/>
                  </a:lnTo>
                  <a:close/>
                </a:path>
                <a:path w="63500" h="380365">
                  <a:moveTo>
                    <a:pt x="60198" y="362394"/>
                  </a:moveTo>
                  <a:lnTo>
                    <a:pt x="57264" y="363232"/>
                  </a:lnTo>
                  <a:lnTo>
                    <a:pt x="55981" y="363562"/>
                  </a:lnTo>
                  <a:lnTo>
                    <a:pt x="57200" y="363270"/>
                  </a:lnTo>
                  <a:lnTo>
                    <a:pt x="57797" y="363169"/>
                  </a:lnTo>
                  <a:lnTo>
                    <a:pt x="58051" y="363181"/>
                  </a:lnTo>
                  <a:lnTo>
                    <a:pt x="60096" y="362534"/>
                  </a:lnTo>
                  <a:lnTo>
                    <a:pt x="60198" y="362394"/>
                  </a:lnTo>
                  <a:close/>
                </a:path>
                <a:path w="63500" h="380365">
                  <a:moveTo>
                    <a:pt x="61112" y="363004"/>
                  </a:moveTo>
                  <a:lnTo>
                    <a:pt x="60007" y="363067"/>
                  </a:lnTo>
                  <a:lnTo>
                    <a:pt x="59728" y="363080"/>
                  </a:lnTo>
                  <a:lnTo>
                    <a:pt x="58826" y="363664"/>
                  </a:lnTo>
                  <a:lnTo>
                    <a:pt x="59461" y="363880"/>
                  </a:lnTo>
                  <a:lnTo>
                    <a:pt x="60464" y="363169"/>
                  </a:lnTo>
                  <a:lnTo>
                    <a:pt x="61112" y="363004"/>
                  </a:lnTo>
                  <a:close/>
                </a:path>
                <a:path w="63500" h="380365">
                  <a:moveTo>
                    <a:pt x="61353" y="330250"/>
                  </a:moveTo>
                  <a:lnTo>
                    <a:pt x="58039" y="331520"/>
                  </a:lnTo>
                  <a:lnTo>
                    <a:pt x="58559" y="331520"/>
                  </a:lnTo>
                  <a:lnTo>
                    <a:pt x="61353" y="330250"/>
                  </a:lnTo>
                  <a:close/>
                </a:path>
                <a:path w="63500" h="380365">
                  <a:moveTo>
                    <a:pt x="61747" y="342950"/>
                  </a:moveTo>
                  <a:lnTo>
                    <a:pt x="50038" y="344220"/>
                  </a:lnTo>
                  <a:lnTo>
                    <a:pt x="53492" y="342950"/>
                  </a:lnTo>
                  <a:lnTo>
                    <a:pt x="52781" y="342950"/>
                  </a:lnTo>
                  <a:lnTo>
                    <a:pt x="54648" y="341985"/>
                  </a:lnTo>
                  <a:lnTo>
                    <a:pt x="54965" y="342404"/>
                  </a:lnTo>
                  <a:lnTo>
                    <a:pt x="56934" y="341680"/>
                  </a:lnTo>
                  <a:lnTo>
                    <a:pt x="55232" y="341680"/>
                  </a:lnTo>
                  <a:lnTo>
                    <a:pt x="57683" y="340410"/>
                  </a:lnTo>
                  <a:lnTo>
                    <a:pt x="59410" y="339140"/>
                  </a:lnTo>
                  <a:lnTo>
                    <a:pt x="52374" y="341680"/>
                  </a:lnTo>
                  <a:lnTo>
                    <a:pt x="53517" y="340410"/>
                  </a:lnTo>
                  <a:lnTo>
                    <a:pt x="52285" y="340410"/>
                  </a:lnTo>
                  <a:lnTo>
                    <a:pt x="48971" y="341680"/>
                  </a:lnTo>
                  <a:lnTo>
                    <a:pt x="47663" y="341680"/>
                  </a:lnTo>
                  <a:lnTo>
                    <a:pt x="47980" y="340410"/>
                  </a:lnTo>
                  <a:lnTo>
                    <a:pt x="52743" y="339140"/>
                  </a:lnTo>
                  <a:lnTo>
                    <a:pt x="53962" y="339140"/>
                  </a:lnTo>
                  <a:lnTo>
                    <a:pt x="53581" y="340410"/>
                  </a:lnTo>
                  <a:lnTo>
                    <a:pt x="54241" y="340410"/>
                  </a:lnTo>
                  <a:lnTo>
                    <a:pt x="55549" y="339140"/>
                  </a:lnTo>
                  <a:lnTo>
                    <a:pt x="55194" y="339140"/>
                  </a:lnTo>
                  <a:lnTo>
                    <a:pt x="54610" y="339140"/>
                  </a:lnTo>
                  <a:lnTo>
                    <a:pt x="55740" y="338289"/>
                  </a:lnTo>
                  <a:lnTo>
                    <a:pt x="55194" y="339140"/>
                  </a:lnTo>
                  <a:lnTo>
                    <a:pt x="57277" y="337870"/>
                  </a:lnTo>
                  <a:lnTo>
                    <a:pt x="56273" y="337870"/>
                  </a:lnTo>
                  <a:lnTo>
                    <a:pt x="55994" y="337870"/>
                  </a:lnTo>
                  <a:lnTo>
                    <a:pt x="54419" y="337870"/>
                  </a:lnTo>
                  <a:lnTo>
                    <a:pt x="55486" y="336600"/>
                  </a:lnTo>
                  <a:lnTo>
                    <a:pt x="54825" y="336600"/>
                  </a:lnTo>
                  <a:lnTo>
                    <a:pt x="53378" y="337870"/>
                  </a:lnTo>
                  <a:lnTo>
                    <a:pt x="54686" y="336600"/>
                  </a:lnTo>
                  <a:lnTo>
                    <a:pt x="50901" y="337870"/>
                  </a:lnTo>
                  <a:lnTo>
                    <a:pt x="50177" y="336600"/>
                  </a:lnTo>
                  <a:lnTo>
                    <a:pt x="54686" y="336600"/>
                  </a:lnTo>
                  <a:lnTo>
                    <a:pt x="53022" y="335330"/>
                  </a:lnTo>
                  <a:lnTo>
                    <a:pt x="54825" y="335330"/>
                  </a:lnTo>
                  <a:lnTo>
                    <a:pt x="58712" y="334060"/>
                  </a:lnTo>
                  <a:lnTo>
                    <a:pt x="58991" y="333032"/>
                  </a:lnTo>
                  <a:lnTo>
                    <a:pt x="56984" y="334060"/>
                  </a:lnTo>
                  <a:lnTo>
                    <a:pt x="57391" y="332790"/>
                  </a:lnTo>
                  <a:lnTo>
                    <a:pt x="57708" y="332790"/>
                  </a:lnTo>
                  <a:lnTo>
                    <a:pt x="57429" y="332270"/>
                  </a:lnTo>
                  <a:lnTo>
                    <a:pt x="57264" y="332790"/>
                  </a:lnTo>
                  <a:lnTo>
                    <a:pt x="56718" y="332790"/>
                  </a:lnTo>
                  <a:lnTo>
                    <a:pt x="54267" y="334060"/>
                  </a:lnTo>
                  <a:lnTo>
                    <a:pt x="52743" y="334060"/>
                  </a:lnTo>
                  <a:lnTo>
                    <a:pt x="51930" y="334060"/>
                  </a:lnTo>
                  <a:lnTo>
                    <a:pt x="52832" y="333133"/>
                  </a:lnTo>
                  <a:lnTo>
                    <a:pt x="53695" y="332790"/>
                  </a:lnTo>
                  <a:lnTo>
                    <a:pt x="52743" y="334060"/>
                  </a:lnTo>
                  <a:lnTo>
                    <a:pt x="55181" y="332613"/>
                  </a:lnTo>
                  <a:lnTo>
                    <a:pt x="54711" y="332790"/>
                  </a:lnTo>
                  <a:lnTo>
                    <a:pt x="54610" y="331520"/>
                  </a:lnTo>
                  <a:lnTo>
                    <a:pt x="53098" y="331520"/>
                  </a:lnTo>
                  <a:lnTo>
                    <a:pt x="54444" y="330250"/>
                  </a:lnTo>
                  <a:lnTo>
                    <a:pt x="51879" y="331520"/>
                  </a:lnTo>
                  <a:lnTo>
                    <a:pt x="51993" y="330250"/>
                  </a:lnTo>
                  <a:lnTo>
                    <a:pt x="51371" y="331520"/>
                  </a:lnTo>
                  <a:lnTo>
                    <a:pt x="50063" y="331520"/>
                  </a:lnTo>
                  <a:lnTo>
                    <a:pt x="49657" y="331520"/>
                  </a:lnTo>
                  <a:lnTo>
                    <a:pt x="49276" y="330784"/>
                  </a:lnTo>
                  <a:lnTo>
                    <a:pt x="47294" y="331520"/>
                  </a:lnTo>
                  <a:lnTo>
                    <a:pt x="49263" y="330771"/>
                  </a:lnTo>
                  <a:lnTo>
                    <a:pt x="48983" y="330250"/>
                  </a:lnTo>
                  <a:lnTo>
                    <a:pt x="50444" y="330250"/>
                  </a:lnTo>
                  <a:lnTo>
                    <a:pt x="53911" y="328980"/>
                  </a:lnTo>
                  <a:lnTo>
                    <a:pt x="52793" y="328980"/>
                  </a:lnTo>
                  <a:lnTo>
                    <a:pt x="55092" y="327710"/>
                  </a:lnTo>
                  <a:lnTo>
                    <a:pt x="53771" y="327710"/>
                  </a:lnTo>
                  <a:lnTo>
                    <a:pt x="53340" y="327710"/>
                  </a:lnTo>
                  <a:lnTo>
                    <a:pt x="51689" y="327710"/>
                  </a:lnTo>
                  <a:lnTo>
                    <a:pt x="51308" y="328980"/>
                  </a:lnTo>
                  <a:lnTo>
                    <a:pt x="47739" y="328980"/>
                  </a:lnTo>
                  <a:lnTo>
                    <a:pt x="51435" y="327710"/>
                  </a:lnTo>
                  <a:lnTo>
                    <a:pt x="45351" y="328980"/>
                  </a:lnTo>
                  <a:lnTo>
                    <a:pt x="47802" y="327710"/>
                  </a:lnTo>
                  <a:lnTo>
                    <a:pt x="52336" y="326796"/>
                  </a:lnTo>
                  <a:lnTo>
                    <a:pt x="53657" y="327634"/>
                  </a:lnTo>
                  <a:lnTo>
                    <a:pt x="58356" y="326440"/>
                  </a:lnTo>
                  <a:lnTo>
                    <a:pt x="54063" y="326440"/>
                  </a:lnTo>
                  <a:lnTo>
                    <a:pt x="56692" y="325170"/>
                  </a:lnTo>
                  <a:lnTo>
                    <a:pt x="50914" y="325170"/>
                  </a:lnTo>
                  <a:lnTo>
                    <a:pt x="51943" y="323900"/>
                  </a:lnTo>
                  <a:lnTo>
                    <a:pt x="50571" y="325170"/>
                  </a:lnTo>
                  <a:lnTo>
                    <a:pt x="48399" y="325170"/>
                  </a:lnTo>
                  <a:lnTo>
                    <a:pt x="50444" y="323900"/>
                  </a:lnTo>
                  <a:lnTo>
                    <a:pt x="51917" y="323900"/>
                  </a:lnTo>
                  <a:lnTo>
                    <a:pt x="53454" y="322630"/>
                  </a:lnTo>
                  <a:lnTo>
                    <a:pt x="49250" y="322630"/>
                  </a:lnTo>
                  <a:lnTo>
                    <a:pt x="51333" y="321640"/>
                  </a:lnTo>
                  <a:lnTo>
                    <a:pt x="45745" y="322630"/>
                  </a:lnTo>
                  <a:lnTo>
                    <a:pt x="46304" y="321360"/>
                  </a:lnTo>
                  <a:lnTo>
                    <a:pt x="48628" y="321360"/>
                  </a:lnTo>
                  <a:lnTo>
                    <a:pt x="50063" y="320090"/>
                  </a:lnTo>
                  <a:lnTo>
                    <a:pt x="46609" y="320090"/>
                  </a:lnTo>
                  <a:lnTo>
                    <a:pt x="46253" y="319151"/>
                  </a:lnTo>
                  <a:lnTo>
                    <a:pt x="50266" y="317550"/>
                  </a:lnTo>
                  <a:lnTo>
                    <a:pt x="42964" y="317550"/>
                  </a:lnTo>
                  <a:lnTo>
                    <a:pt x="48463" y="316280"/>
                  </a:lnTo>
                  <a:lnTo>
                    <a:pt x="47663" y="315010"/>
                  </a:lnTo>
                  <a:lnTo>
                    <a:pt x="47447" y="315010"/>
                  </a:lnTo>
                  <a:lnTo>
                    <a:pt x="47244" y="315010"/>
                  </a:lnTo>
                  <a:lnTo>
                    <a:pt x="47561" y="314020"/>
                  </a:lnTo>
                  <a:lnTo>
                    <a:pt x="41338" y="315010"/>
                  </a:lnTo>
                  <a:lnTo>
                    <a:pt x="43370" y="313740"/>
                  </a:lnTo>
                  <a:lnTo>
                    <a:pt x="46685" y="312470"/>
                  </a:lnTo>
                  <a:lnTo>
                    <a:pt x="45389" y="312470"/>
                  </a:lnTo>
                  <a:lnTo>
                    <a:pt x="49352" y="311200"/>
                  </a:lnTo>
                  <a:lnTo>
                    <a:pt x="46977" y="311200"/>
                  </a:lnTo>
                  <a:lnTo>
                    <a:pt x="47358" y="309930"/>
                  </a:lnTo>
                  <a:lnTo>
                    <a:pt x="43484" y="309930"/>
                  </a:lnTo>
                  <a:lnTo>
                    <a:pt x="42379" y="308660"/>
                  </a:lnTo>
                  <a:lnTo>
                    <a:pt x="42786" y="308660"/>
                  </a:lnTo>
                  <a:lnTo>
                    <a:pt x="44005" y="307390"/>
                  </a:lnTo>
                  <a:lnTo>
                    <a:pt x="46939" y="307390"/>
                  </a:lnTo>
                  <a:lnTo>
                    <a:pt x="47561" y="306120"/>
                  </a:lnTo>
                  <a:lnTo>
                    <a:pt x="49225" y="306120"/>
                  </a:lnTo>
                  <a:lnTo>
                    <a:pt x="48552" y="304850"/>
                  </a:lnTo>
                  <a:lnTo>
                    <a:pt x="44348" y="306120"/>
                  </a:lnTo>
                  <a:lnTo>
                    <a:pt x="44475" y="305054"/>
                  </a:lnTo>
                  <a:lnTo>
                    <a:pt x="45516" y="304850"/>
                  </a:lnTo>
                  <a:lnTo>
                    <a:pt x="44500" y="304850"/>
                  </a:lnTo>
                  <a:lnTo>
                    <a:pt x="43256" y="304850"/>
                  </a:lnTo>
                  <a:lnTo>
                    <a:pt x="42341" y="304850"/>
                  </a:lnTo>
                  <a:lnTo>
                    <a:pt x="46545" y="303580"/>
                  </a:lnTo>
                  <a:lnTo>
                    <a:pt x="48209" y="303580"/>
                  </a:lnTo>
                  <a:lnTo>
                    <a:pt x="48183" y="302310"/>
                  </a:lnTo>
                  <a:lnTo>
                    <a:pt x="44564" y="302310"/>
                  </a:lnTo>
                  <a:lnTo>
                    <a:pt x="46278" y="303580"/>
                  </a:lnTo>
                  <a:lnTo>
                    <a:pt x="42252" y="303580"/>
                  </a:lnTo>
                  <a:lnTo>
                    <a:pt x="41389" y="302310"/>
                  </a:lnTo>
                  <a:lnTo>
                    <a:pt x="49555" y="301040"/>
                  </a:lnTo>
                  <a:lnTo>
                    <a:pt x="43167" y="299770"/>
                  </a:lnTo>
                  <a:lnTo>
                    <a:pt x="49466" y="298500"/>
                  </a:lnTo>
                  <a:lnTo>
                    <a:pt x="46266" y="297230"/>
                  </a:lnTo>
                  <a:lnTo>
                    <a:pt x="50419" y="295960"/>
                  </a:lnTo>
                  <a:lnTo>
                    <a:pt x="49758" y="294690"/>
                  </a:lnTo>
                  <a:lnTo>
                    <a:pt x="43446" y="295960"/>
                  </a:lnTo>
                  <a:lnTo>
                    <a:pt x="49517" y="294690"/>
                  </a:lnTo>
                  <a:lnTo>
                    <a:pt x="43014" y="294690"/>
                  </a:lnTo>
                  <a:lnTo>
                    <a:pt x="45300" y="293928"/>
                  </a:lnTo>
                  <a:lnTo>
                    <a:pt x="46812" y="293992"/>
                  </a:lnTo>
                  <a:lnTo>
                    <a:pt x="46697" y="293865"/>
                  </a:lnTo>
                  <a:lnTo>
                    <a:pt x="46405" y="293547"/>
                  </a:lnTo>
                  <a:lnTo>
                    <a:pt x="46786" y="293420"/>
                  </a:lnTo>
                  <a:lnTo>
                    <a:pt x="48679" y="292150"/>
                  </a:lnTo>
                  <a:lnTo>
                    <a:pt x="45059" y="292150"/>
                  </a:lnTo>
                  <a:lnTo>
                    <a:pt x="50444" y="291401"/>
                  </a:lnTo>
                  <a:lnTo>
                    <a:pt x="48679" y="292150"/>
                  </a:lnTo>
                  <a:lnTo>
                    <a:pt x="48285" y="293420"/>
                  </a:lnTo>
                  <a:lnTo>
                    <a:pt x="48958" y="293420"/>
                  </a:lnTo>
                  <a:lnTo>
                    <a:pt x="47066" y="294005"/>
                  </a:lnTo>
                  <a:lnTo>
                    <a:pt x="47828" y="294043"/>
                  </a:lnTo>
                  <a:lnTo>
                    <a:pt x="49149" y="293420"/>
                  </a:lnTo>
                  <a:lnTo>
                    <a:pt x="49758" y="293420"/>
                  </a:lnTo>
                  <a:lnTo>
                    <a:pt x="50152" y="292150"/>
                  </a:lnTo>
                  <a:lnTo>
                    <a:pt x="50787" y="292150"/>
                  </a:lnTo>
                  <a:lnTo>
                    <a:pt x="51384" y="291261"/>
                  </a:lnTo>
                  <a:lnTo>
                    <a:pt x="54076" y="290880"/>
                  </a:lnTo>
                  <a:lnTo>
                    <a:pt x="52603" y="290880"/>
                  </a:lnTo>
                  <a:lnTo>
                    <a:pt x="51320" y="289610"/>
                  </a:lnTo>
                  <a:lnTo>
                    <a:pt x="52425" y="288340"/>
                  </a:lnTo>
                  <a:lnTo>
                    <a:pt x="50126" y="288340"/>
                  </a:lnTo>
                  <a:lnTo>
                    <a:pt x="50774" y="287070"/>
                  </a:lnTo>
                  <a:lnTo>
                    <a:pt x="44170" y="285800"/>
                  </a:lnTo>
                  <a:lnTo>
                    <a:pt x="47320" y="284530"/>
                  </a:lnTo>
                  <a:lnTo>
                    <a:pt x="46253" y="284530"/>
                  </a:lnTo>
                  <a:lnTo>
                    <a:pt x="47155" y="283260"/>
                  </a:lnTo>
                  <a:lnTo>
                    <a:pt x="48996" y="283260"/>
                  </a:lnTo>
                  <a:lnTo>
                    <a:pt x="50977" y="281990"/>
                  </a:lnTo>
                  <a:lnTo>
                    <a:pt x="43205" y="281990"/>
                  </a:lnTo>
                  <a:lnTo>
                    <a:pt x="47929" y="280720"/>
                  </a:lnTo>
                  <a:lnTo>
                    <a:pt x="50101" y="279450"/>
                  </a:lnTo>
                  <a:lnTo>
                    <a:pt x="50774" y="279450"/>
                  </a:lnTo>
                  <a:lnTo>
                    <a:pt x="51219" y="278180"/>
                  </a:lnTo>
                  <a:lnTo>
                    <a:pt x="46609" y="276910"/>
                  </a:lnTo>
                  <a:lnTo>
                    <a:pt x="44627" y="276910"/>
                  </a:lnTo>
                  <a:lnTo>
                    <a:pt x="49682" y="275640"/>
                  </a:lnTo>
                  <a:lnTo>
                    <a:pt x="46520" y="273100"/>
                  </a:lnTo>
                  <a:lnTo>
                    <a:pt x="49301" y="271830"/>
                  </a:lnTo>
                  <a:lnTo>
                    <a:pt x="46037" y="271830"/>
                  </a:lnTo>
                  <a:lnTo>
                    <a:pt x="50292" y="270560"/>
                  </a:lnTo>
                  <a:lnTo>
                    <a:pt x="49110" y="270560"/>
                  </a:lnTo>
                  <a:lnTo>
                    <a:pt x="49174" y="269290"/>
                  </a:lnTo>
                  <a:lnTo>
                    <a:pt x="43484" y="270560"/>
                  </a:lnTo>
                  <a:lnTo>
                    <a:pt x="46532" y="269290"/>
                  </a:lnTo>
                  <a:lnTo>
                    <a:pt x="45808" y="268020"/>
                  </a:lnTo>
                  <a:lnTo>
                    <a:pt x="44945" y="266750"/>
                  </a:lnTo>
                  <a:lnTo>
                    <a:pt x="47536" y="265480"/>
                  </a:lnTo>
                  <a:lnTo>
                    <a:pt x="47675" y="265480"/>
                  </a:lnTo>
                  <a:lnTo>
                    <a:pt x="48768" y="264210"/>
                  </a:lnTo>
                  <a:lnTo>
                    <a:pt x="47980" y="262940"/>
                  </a:lnTo>
                  <a:lnTo>
                    <a:pt x="50177" y="262940"/>
                  </a:lnTo>
                  <a:lnTo>
                    <a:pt x="50342" y="261670"/>
                  </a:lnTo>
                  <a:lnTo>
                    <a:pt x="41313" y="262940"/>
                  </a:lnTo>
                  <a:lnTo>
                    <a:pt x="41109" y="261670"/>
                  </a:lnTo>
                  <a:lnTo>
                    <a:pt x="45656" y="261670"/>
                  </a:lnTo>
                  <a:lnTo>
                    <a:pt x="45529" y="260400"/>
                  </a:lnTo>
                  <a:lnTo>
                    <a:pt x="49466" y="259130"/>
                  </a:lnTo>
                  <a:lnTo>
                    <a:pt x="47447" y="259130"/>
                  </a:lnTo>
                  <a:lnTo>
                    <a:pt x="47548" y="257860"/>
                  </a:lnTo>
                  <a:lnTo>
                    <a:pt x="50431" y="256590"/>
                  </a:lnTo>
                  <a:lnTo>
                    <a:pt x="44500" y="256590"/>
                  </a:lnTo>
                  <a:lnTo>
                    <a:pt x="42672" y="255320"/>
                  </a:lnTo>
                  <a:lnTo>
                    <a:pt x="41325" y="255320"/>
                  </a:lnTo>
                  <a:lnTo>
                    <a:pt x="39687" y="255320"/>
                  </a:lnTo>
                  <a:lnTo>
                    <a:pt x="40068" y="254050"/>
                  </a:lnTo>
                  <a:lnTo>
                    <a:pt x="41148" y="254050"/>
                  </a:lnTo>
                  <a:lnTo>
                    <a:pt x="38887" y="252780"/>
                  </a:lnTo>
                  <a:lnTo>
                    <a:pt x="39611" y="252780"/>
                  </a:lnTo>
                  <a:lnTo>
                    <a:pt x="42329" y="251510"/>
                  </a:lnTo>
                  <a:lnTo>
                    <a:pt x="41186" y="251510"/>
                  </a:lnTo>
                  <a:lnTo>
                    <a:pt x="43205" y="250240"/>
                  </a:lnTo>
                  <a:lnTo>
                    <a:pt x="46939" y="250240"/>
                  </a:lnTo>
                  <a:lnTo>
                    <a:pt x="42367" y="248983"/>
                  </a:lnTo>
                  <a:lnTo>
                    <a:pt x="42316" y="250240"/>
                  </a:lnTo>
                  <a:lnTo>
                    <a:pt x="42062" y="250240"/>
                  </a:lnTo>
                  <a:lnTo>
                    <a:pt x="42354" y="248970"/>
                  </a:lnTo>
                  <a:lnTo>
                    <a:pt x="44450" y="248970"/>
                  </a:lnTo>
                  <a:lnTo>
                    <a:pt x="44894" y="247700"/>
                  </a:lnTo>
                  <a:lnTo>
                    <a:pt x="46482" y="247700"/>
                  </a:lnTo>
                  <a:lnTo>
                    <a:pt x="46583" y="246430"/>
                  </a:lnTo>
                  <a:lnTo>
                    <a:pt x="43535" y="247700"/>
                  </a:lnTo>
                  <a:lnTo>
                    <a:pt x="44018" y="246430"/>
                  </a:lnTo>
                  <a:lnTo>
                    <a:pt x="41516" y="247700"/>
                  </a:lnTo>
                  <a:lnTo>
                    <a:pt x="36195" y="247700"/>
                  </a:lnTo>
                  <a:lnTo>
                    <a:pt x="40398" y="246430"/>
                  </a:lnTo>
                  <a:lnTo>
                    <a:pt x="42684" y="246430"/>
                  </a:lnTo>
                  <a:lnTo>
                    <a:pt x="45300" y="245160"/>
                  </a:lnTo>
                  <a:lnTo>
                    <a:pt x="43573" y="245160"/>
                  </a:lnTo>
                  <a:lnTo>
                    <a:pt x="44132" y="243890"/>
                  </a:lnTo>
                  <a:lnTo>
                    <a:pt x="38404" y="243890"/>
                  </a:lnTo>
                  <a:lnTo>
                    <a:pt x="37668" y="242620"/>
                  </a:lnTo>
                  <a:lnTo>
                    <a:pt x="40779" y="242620"/>
                  </a:lnTo>
                  <a:lnTo>
                    <a:pt x="40957" y="242366"/>
                  </a:lnTo>
                  <a:lnTo>
                    <a:pt x="41338" y="242620"/>
                  </a:lnTo>
                  <a:lnTo>
                    <a:pt x="41097" y="242163"/>
                  </a:lnTo>
                  <a:lnTo>
                    <a:pt x="41656" y="241350"/>
                  </a:lnTo>
                  <a:lnTo>
                    <a:pt x="41897" y="241350"/>
                  </a:lnTo>
                  <a:lnTo>
                    <a:pt x="43091" y="240080"/>
                  </a:lnTo>
                  <a:lnTo>
                    <a:pt x="40157" y="238810"/>
                  </a:lnTo>
                  <a:lnTo>
                    <a:pt x="37566" y="237540"/>
                  </a:lnTo>
                  <a:lnTo>
                    <a:pt x="39801" y="236270"/>
                  </a:lnTo>
                  <a:lnTo>
                    <a:pt x="39522" y="236753"/>
                  </a:lnTo>
                  <a:lnTo>
                    <a:pt x="42011" y="235000"/>
                  </a:lnTo>
                  <a:lnTo>
                    <a:pt x="35001" y="232460"/>
                  </a:lnTo>
                  <a:lnTo>
                    <a:pt x="38481" y="231698"/>
                  </a:lnTo>
                  <a:lnTo>
                    <a:pt x="42976" y="232460"/>
                  </a:lnTo>
                  <a:lnTo>
                    <a:pt x="47675" y="232460"/>
                  </a:lnTo>
                  <a:lnTo>
                    <a:pt x="49199" y="229920"/>
                  </a:lnTo>
                  <a:lnTo>
                    <a:pt x="48044" y="228650"/>
                  </a:lnTo>
                  <a:lnTo>
                    <a:pt x="46812" y="227380"/>
                  </a:lnTo>
                  <a:lnTo>
                    <a:pt x="45580" y="227380"/>
                  </a:lnTo>
                  <a:lnTo>
                    <a:pt x="46253" y="226110"/>
                  </a:lnTo>
                  <a:lnTo>
                    <a:pt x="47561" y="226110"/>
                  </a:lnTo>
                  <a:lnTo>
                    <a:pt x="48221" y="227380"/>
                  </a:lnTo>
                  <a:lnTo>
                    <a:pt x="48450" y="227380"/>
                  </a:lnTo>
                  <a:lnTo>
                    <a:pt x="50355" y="226110"/>
                  </a:lnTo>
                  <a:lnTo>
                    <a:pt x="47980" y="224840"/>
                  </a:lnTo>
                  <a:lnTo>
                    <a:pt x="47447" y="224840"/>
                  </a:lnTo>
                  <a:lnTo>
                    <a:pt x="48094" y="223570"/>
                  </a:lnTo>
                  <a:lnTo>
                    <a:pt x="46316" y="222300"/>
                  </a:lnTo>
                  <a:lnTo>
                    <a:pt x="44488" y="223570"/>
                  </a:lnTo>
                  <a:lnTo>
                    <a:pt x="43611" y="223570"/>
                  </a:lnTo>
                  <a:lnTo>
                    <a:pt x="43688" y="222719"/>
                  </a:lnTo>
                  <a:lnTo>
                    <a:pt x="42799" y="223570"/>
                  </a:lnTo>
                  <a:lnTo>
                    <a:pt x="41402" y="223570"/>
                  </a:lnTo>
                  <a:lnTo>
                    <a:pt x="42329" y="221030"/>
                  </a:lnTo>
                  <a:lnTo>
                    <a:pt x="43675" y="219760"/>
                  </a:lnTo>
                  <a:lnTo>
                    <a:pt x="42011" y="219760"/>
                  </a:lnTo>
                  <a:lnTo>
                    <a:pt x="42760" y="218490"/>
                  </a:lnTo>
                  <a:lnTo>
                    <a:pt x="41643" y="218490"/>
                  </a:lnTo>
                  <a:lnTo>
                    <a:pt x="40119" y="217220"/>
                  </a:lnTo>
                  <a:lnTo>
                    <a:pt x="38354" y="219760"/>
                  </a:lnTo>
                  <a:lnTo>
                    <a:pt x="38303" y="218490"/>
                  </a:lnTo>
                  <a:lnTo>
                    <a:pt x="38214" y="215950"/>
                  </a:lnTo>
                  <a:lnTo>
                    <a:pt x="34048" y="218490"/>
                  </a:lnTo>
                  <a:lnTo>
                    <a:pt x="34734" y="214680"/>
                  </a:lnTo>
                  <a:lnTo>
                    <a:pt x="34226" y="214680"/>
                  </a:lnTo>
                  <a:lnTo>
                    <a:pt x="32804" y="215950"/>
                  </a:lnTo>
                  <a:lnTo>
                    <a:pt x="31762" y="217220"/>
                  </a:lnTo>
                  <a:lnTo>
                    <a:pt x="28702" y="220243"/>
                  </a:lnTo>
                  <a:lnTo>
                    <a:pt x="28702" y="287070"/>
                  </a:lnTo>
                  <a:lnTo>
                    <a:pt x="27139" y="288340"/>
                  </a:lnTo>
                  <a:lnTo>
                    <a:pt x="26809" y="288340"/>
                  </a:lnTo>
                  <a:lnTo>
                    <a:pt x="27279" y="287070"/>
                  </a:lnTo>
                  <a:lnTo>
                    <a:pt x="28702" y="287070"/>
                  </a:lnTo>
                  <a:lnTo>
                    <a:pt x="28702" y="220243"/>
                  </a:lnTo>
                  <a:lnTo>
                    <a:pt x="21463" y="227380"/>
                  </a:lnTo>
                  <a:lnTo>
                    <a:pt x="17233" y="227380"/>
                  </a:lnTo>
                  <a:lnTo>
                    <a:pt x="22606" y="228650"/>
                  </a:lnTo>
                  <a:lnTo>
                    <a:pt x="16484" y="228650"/>
                  </a:lnTo>
                  <a:lnTo>
                    <a:pt x="21615" y="229920"/>
                  </a:lnTo>
                  <a:lnTo>
                    <a:pt x="18770" y="229920"/>
                  </a:lnTo>
                  <a:lnTo>
                    <a:pt x="21615" y="231190"/>
                  </a:lnTo>
                  <a:lnTo>
                    <a:pt x="17703" y="231190"/>
                  </a:lnTo>
                  <a:lnTo>
                    <a:pt x="21945" y="232460"/>
                  </a:lnTo>
                  <a:lnTo>
                    <a:pt x="25527" y="232460"/>
                  </a:lnTo>
                  <a:lnTo>
                    <a:pt x="21437" y="233730"/>
                  </a:lnTo>
                  <a:lnTo>
                    <a:pt x="20548" y="232460"/>
                  </a:lnTo>
                  <a:lnTo>
                    <a:pt x="20053" y="232460"/>
                  </a:lnTo>
                  <a:lnTo>
                    <a:pt x="20053" y="233730"/>
                  </a:lnTo>
                  <a:lnTo>
                    <a:pt x="19062" y="233730"/>
                  </a:lnTo>
                  <a:lnTo>
                    <a:pt x="22326" y="235000"/>
                  </a:lnTo>
                  <a:lnTo>
                    <a:pt x="21678" y="235000"/>
                  </a:lnTo>
                  <a:lnTo>
                    <a:pt x="22809" y="236270"/>
                  </a:lnTo>
                  <a:lnTo>
                    <a:pt x="17754" y="236270"/>
                  </a:lnTo>
                  <a:lnTo>
                    <a:pt x="21424" y="237540"/>
                  </a:lnTo>
                  <a:lnTo>
                    <a:pt x="22733" y="237540"/>
                  </a:lnTo>
                  <a:lnTo>
                    <a:pt x="20154" y="238633"/>
                  </a:lnTo>
                  <a:lnTo>
                    <a:pt x="19761" y="238328"/>
                  </a:lnTo>
                  <a:lnTo>
                    <a:pt x="19875" y="238760"/>
                  </a:lnTo>
                  <a:lnTo>
                    <a:pt x="19735" y="238810"/>
                  </a:lnTo>
                  <a:lnTo>
                    <a:pt x="19900" y="238810"/>
                  </a:lnTo>
                  <a:lnTo>
                    <a:pt x="19977" y="239064"/>
                  </a:lnTo>
                  <a:lnTo>
                    <a:pt x="21780" y="238899"/>
                  </a:lnTo>
                  <a:lnTo>
                    <a:pt x="22707" y="238836"/>
                  </a:lnTo>
                  <a:lnTo>
                    <a:pt x="20548" y="238925"/>
                  </a:lnTo>
                  <a:lnTo>
                    <a:pt x="20396" y="238810"/>
                  </a:lnTo>
                  <a:lnTo>
                    <a:pt x="23736" y="238810"/>
                  </a:lnTo>
                  <a:lnTo>
                    <a:pt x="22745" y="240080"/>
                  </a:lnTo>
                  <a:lnTo>
                    <a:pt x="24739" y="238810"/>
                  </a:lnTo>
                  <a:lnTo>
                    <a:pt x="28232" y="238810"/>
                  </a:lnTo>
                  <a:lnTo>
                    <a:pt x="28295" y="240080"/>
                  </a:lnTo>
                  <a:lnTo>
                    <a:pt x="25450" y="240080"/>
                  </a:lnTo>
                  <a:lnTo>
                    <a:pt x="24638" y="240080"/>
                  </a:lnTo>
                  <a:lnTo>
                    <a:pt x="25031" y="240245"/>
                  </a:lnTo>
                  <a:lnTo>
                    <a:pt x="25184" y="240195"/>
                  </a:lnTo>
                  <a:lnTo>
                    <a:pt x="27762" y="241350"/>
                  </a:lnTo>
                  <a:lnTo>
                    <a:pt x="23037" y="241350"/>
                  </a:lnTo>
                  <a:lnTo>
                    <a:pt x="25095" y="240271"/>
                  </a:lnTo>
                  <a:lnTo>
                    <a:pt x="22199" y="241350"/>
                  </a:lnTo>
                  <a:lnTo>
                    <a:pt x="23469" y="240195"/>
                  </a:lnTo>
                  <a:lnTo>
                    <a:pt x="23990" y="240080"/>
                  </a:lnTo>
                  <a:lnTo>
                    <a:pt x="23583" y="240080"/>
                  </a:lnTo>
                  <a:lnTo>
                    <a:pt x="22745" y="240080"/>
                  </a:lnTo>
                  <a:lnTo>
                    <a:pt x="17792" y="240080"/>
                  </a:lnTo>
                  <a:lnTo>
                    <a:pt x="16738" y="241350"/>
                  </a:lnTo>
                  <a:lnTo>
                    <a:pt x="17792" y="241350"/>
                  </a:lnTo>
                  <a:lnTo>
                    <a:pt x="19685" y="241350"/>
                  </a:lnTo>
                  <a:lnTo>
                    <a:pt x="18630" y="242620"/>
                  </a:lnTo>
                  <a:lnTo>
                    <a:pt x="23698" y="242620"/>
                  </a:lnTo>
                  <a:lnTo>
                    <a:pt x="27393" y="243890"/>
                  </a:lnTo>
                  <a:lnTo>
                    <a:pt x="26504" y="243890"/>
                  </a:lnTo>
                  <a:lnTo>
                    <a:pt x="25933" y="244195"/>
                  </a:lnTo>
                  <a:lnTo>
                    <a:pt x="25933" y="250240"/>
                  </a:lnTo>
                  <a:lnTo>
                    <a:pt x="25057" y="251510"/>
                  </a:lnTo>
                  <a:lnTo>
                    <a:pt x="25171" y="250240"/>
                  </a:lnTo>
                  <a:lnTo>
                    <a:pt x="25933" y="250240"/>
                  </a:lnTo>
                  <a:lnTo>
                    <a:pt x="25933" y="244195"/>
                  </a:lnTo>
                  <a:lnTo>
                    <a:pt x="25882" y="245160"/>
                  </a:lnTo>
                  <a:lnTo>
                    <a:pt x="24955" y="245592"/>
                  </a:lnTo>
                  <a:lnTo>
                    <a:pt x="24955" y="250240"/>
                  </a:lnTo>
                  <a:lnTo>
                    <a:pt x="24714" y="248970"/>
                  </a:lnTo>
                  <a:lnTo>
                    <a:pt x="24955" y="250240"/>
                  </a:lnTo>
                  <a:lnTo>
                    <a:pt x="24955" y="245592"/>
                  </a:lnTo>
                  <a:lnTo>
                    <a:pt x="23101" y="246430"/>
                  </a:lnTo>
                  <a:lnTo>
                    <a:pt x="21475" y="246430"/>
                  </a:lnTo>
                  <a:lnTo>
                    <a:pt x="21551" y="246024"/>
                  </a:lnTo>
                  <a:lnTo>
                    <a:pt x="25882" y="245160"/>
                  </a:lnTo>
                  <a:lnTo>
                    <a:pt x="25882" y="244221"/>
                  </a:lnTo>
                  <a:lnTo>
                    <a:pt x="24053" y="245160"/>
                  </a:lnTo>
                  <a:lnTo>
                    <a:pt x="21717" y="245160"/>
                  </a:lnTo>
                  <a:lnTo>
                    <a:pt x="19888" y="245160"/>
                  </a:lnTo>
                  <a:lnTo>
                    <a:pt x="19507" y="246430"/>
                  </a:lnTo>
                  <a:lnTo>
                    <a:pt x="21361" y="246062"/>
                  </a:lnTo>
                  <a:lnTo>
                    <a:pt x="21221" y="246430"/>
                  </a:lnTo>
                  <a:lnTo>
                    <a:pt x="19926" y="246430"/>
                  </a:lnTo>
                  <a:lnTo>
                    <a:pt x="20523" y="247700"/>
                  </a:lnTo>
                  <a:lnTo>
                    <a:pt x="23228" y="248983"/>
                  </a:lnTo>
                  <a:lnTo>
                    <a:pt x="23939" y="250240"/>
                  </a:lnTo>
                  <a:lnTo>
                    <a:pt x="22847" y="250240"/>
                  </a:lnTo>
                  <a:lnTo>
                    <a:pt x="21678" y="248970"/>
                  </a:lnTo>
                  <a:lnTo>
                    <a:pt x="20574" y="250240"/>
                  </a:lnTo>
                  <a:lnTo>
                    <a:pt x="22453" y="251510"/>
                  </a:lnTo>
                  <a:lnTo>
                    <a:pt x="20231" y="252780"/>
                  </a:lnTo>
                  <a:lnTo>
                    <a:pt x="18110" y="254050"/>
                  </a:lnTo>
                  <a:lnTo>
                    <a:pt x="19253" y="254050"/>
                  </a:lnTo>
                  <a:lnTo>
                    <a:pt x="18072" y="255320"/>
                  </a:lnTo>
                  <a:lnTo>
                    <a:pt x="21272" y="254050"/>
                  </a:lnTo>
                  <a:lnTo>
                    <a:pt x="22529" y="254050"/>
                  </a:lnTo>
                  <a:lnTo>
                    <a:pt x="22758" y="255320"/>
                  </a:lnTo>
                  <a:lnTo>
                    <a:pt x="22491" y="255320"/>
                  </a:lnTo>
                  <a:lnTo>
                    <a:pt x="25654" y="256590"/>
                  </a:lnTo>
                  <a:lnTo>
                    <a:pt x="22326" y="257860"/>
                  </a:lnTo>
                  <a:lnTo>
                    <a:pt x="21374" y="257860"/>
                  </a:lnTo>
                  <a:lnTo>
                    <a:pt x="20116" y="259130"/>
                  </a:lnTo>
                  <a:lnTo>
                    <a:pt x="27914" y="257860"/>
                  </a:lnTo>
                  <a:lnTo>
                    <a:pt x="25006" y="259130"/>
                  </a:lnTo>
                  <a:lnTo>
                    <a:pt x="24422" y="259130"/>
                  </a:lnTo>
                  <a:lnTo>
                    <a:pt x="23152" y="260400"/>
                  </a:lnTo>
                  <a:lnTo>
                    <a:pt x="26149" y="261670"/>
                  </a:lnTo>
                  <a:lnTo>
                    <a:pt x="21437" y="264210"/>
                  </a:lnTo>
                  <a:lnTo>
                    <a:pt x="26022" y="264210"/>
                  </a:lnTo>
                  <a:lnTo>
                    <a:pt x="19507" y="265480"/>
                  </a:lnTo>
                  <a:lnTo>
                    <a:pt x="21602" y="265480"/>
                  </a:lnTo>
                  <a:lnTo>
                    <a:pt x="19583" y="266750"/>
                  </a:lnTo>
                  <a:lnTo>
                    <a:pt x="19316" y="268020"/>
                  </a:lnTo>
                  <a:lnTo>
                    <a:pt x="24498" y="268020"/>
                  </a:lnTo>
                  <a:lnTo>
                    <a:pt x="20535" y="269290"/>
                  </a:lnTo>
                  <a:lnTo>
                    <a:pt x="25412" y="269290"/>
                  </a:lnTo>
                  <a:lnTo>
                    <a:pt x="21666" y="270560"/>
                  </a:lnTo>
                  <a:lnTo>
                    <a:pt x="19951" y="270560"/>
                  </a:lnTo>
                  <a:lnTo>
                    <a:pt x="22885" y="271830"/>
                  </a:lnTo>
                  <a:lnTo>
                    <a:pt x="22529" y="271830"/>
                  </a:lnTo>
                  <a:lnTo>
                    <a:pt x="20548" y="273100"/>
                  </a:lnTo>
                  <a:lnTo>
                    <a:pt x="21488" y="274370"/>
                  </a:lnTo>
                  <a:lnTo>
                    <a:pt x="19189" y="274370"/>
                  </a:lnTo>
                  <a:lnTo>
                    <a:pt x="18694" y="275640"/>
                  </a:lnTo>
                  <a:lnTo>
                    <a:pt x="20459" y="275640"/>
                  </a:lnTo>
                  <a:lnTo>
                    <a:pt x="20535" y="276910"/>
                  </a:lnTo>
                  <a:lnTo>
                    <a:pt x="26441" y="276910"/>
                  </a:lnTo>
                  <a:lnTo>
                    <a:pt x="26085" y="278180"/>
                  </a:lnTo>
                  <a:lnTo>
                    <a:pt x="21844" y="278180"/>
                  </a:lnTo>
                  <a:lnTo>
                    <a:pt x="16217" y="279450"/>
                  </a:lnTo>
                  <a:lnTo>
                    <a:pt x="18986" y="279450"/>
                  </a:lnTo>
                  <a:lnTo>
                    <a:pt x="19088" y="280720"/>
                  </a:lnTo>
                  <a:lnTo>
                    <a:pt x="20345" y="280720"/>
                  </a:lnTo>
                  <a:lnTo>
                    <a:pt x="20612" y="281990"/>
                  </a:lnTo>
                  <a:lnTo>
                    <a:pt x="25488" y="281990"/>
                  </a:lnTo>
                  <a:lnTo>
                    <a:pt x="24587" y="283260"/>
                  </a:lnTo>
                  <a:lnTo>
                    <a:pt x="22301" y="284530"/>
                  </a:lnTo>
                  <a:lnTo>
                    <a:pt x="22631" y="284530"/>
                  </a:lnTo>
                  <a:lnTo>
                    <a:pt x="24206" y="285800"/>
                  </a:lnTo>
                  <a:lnTo>
                    <a:pt x="25222" y="284530"/>
                  </a:lnTo>
                  <a:lnTo>
                    <a:pt x="27038" y="284530"/>
                  </a:lnTo>
                  <a:lnTo>
                    <a:pt x="24295" y="285800"/>
                  </a:lnTo>
                  <a:lnTo>
                    <a:pt x="22618" y="285800"/>
                  </a:lnTo>
                  <a:lnTo>
                    <a:pt x="23317" y="287070"/>
                  </a:lnTo>
                  <a:lnTo>
                    <a:pt x="25692" y="288340"/>
                  </a:lnTo>
                  <a:lnTo>
                    <a:pt x="25527" y="288340"/>
                  </a:lnTo>
                  <a:lnTo>
                    <a:pt x="29819" y="289610"/>
                  </a:lnTo>
                  <a:lnTo>
                    <a:pt x="17907" y="292150"/>
                  </a:lnTo>
                  <a:lnTo>
                    <a:pt x="23774" y="293420"/>
                  </a:lnTo>
                  <a:lnTo>
                    <a:pt x="24511" y="293420"/>
                  </a:lnTo>
                  <a:lnTo>
                    <a:pt x="26619" y="293420"/>
                  </a:lnTo>
                  <a:lnTo>
                    <a:pt x="26200" y="294690"/>
                  </a:lnTo>
                  <a:lnTo>
                    <a:pt x="27597" y="294690"/>
                  </a:lnTo>
                  <a:lnTo>
                    <a:pt x="22440" y="295960"/>
                  </a:lnTo>
                  <a:lnTo>
                    <a:pt x="25654" y="297230"/>
                  </a:lnTo>
                  <a:lnTo>
                    <a:pt x="17665" y="298500"/>
                  </a:lnTo>
                  <a:lnTo>
                    <a:pt x="26619" y="299770"/>
                  </a:lnTo>
                  <a:lnTo>
                    <a:pt x="21615" y="301040"/>
                  </a:lnTo>
                  <a:lnTo>
                    <a:pt x="23736" y="301040"/>
                  </a:lnTo>
                  <a:lnTo>
                    <a:pt x="23622" y="301815"/>
                  </a:lnTo>
                  <a:lnTo>
                    <a:pt x="24980" y="301231"/>
                  </a:lnTo>
                  <a:lnTo>
                    <a:pt x="24790" y="301040"/>
                  </a:lnTo>
                  <a:lnTo>
                    <a:pt x="25425" y="301040"/>
                  </a:lnTo>
                  <a:lnTo>
                    <a:pt x="24980" y="301231"/>
                  </a:lnTo>
                  <a:lnTo>
                    <a:pt x="27432" y="303580"/>
                  </a:lnTo>
                  <a:lnTo>
                    <a:pt x="22707" y="307390"/>
                  </a:lnTo>
                  <a:lnTo>
                    <a:pt x="21424" y="309930"/>
                  </a:lnTo>
                  <a:lnTo>
                    <a:pt x="21056" y="311200"/>
                  </a:lnTo>
                  <a:lnTo>
                    <a:pt x="31330" y="308660"/>
                  </a:lnTo>
                  <a:lnTo>
                    <a:pt x="26974" y="309930"/>
                  </a:lnTo>
                  <a:lnTo>
                    <a:pt x="23406" y="311200"/>
                  </a:lnTo>
                  <a:lnTo>
                    <a:pt x="27927" y="311200"/>
                  </a:lnTo>
                  <a:lnTo>
                    <a:pt x="23876" y="315010"/>
                  </a:lnTo>
                  <a:lnTo>
                    <a:pt x="25844" y="315010"/>
                  </a:lnTo>
                  <a:lnTo>
                    <a:pt x="26911" y="315010"/>
                  </a:lnTo>
                  <a:lnTo>
                    <a:pt x="25857" y="316280"/>
                  </a:lnTo>
                  <a:lnTo>
                    <a:pt x="25844" y="315010"/>
                  </a:lnTo>
                  <a:lnTo>
                    <a:pt x="23342" y="316280"/>
                  </a:lnTo>
                  <a:lnTo>
                    <a:pt x="25958" y="317550"/>
                  </a:lnTo>
                  <a:lnTo>
                    <a:pt x="28054" y="316280"/>
                  </a:lnTo>
                  <a:lnTo>
                    <a:pt x="27876" y="317550"/>
                  </a:lnTo>
                  <a:lnTo>
                    <a:pt x="28587" y="317550"/>
                  </a:lnTo>
                  <a:lnTo>
                    <a:pt x="25666" y="318820"/>
                  </a:lnTo>
                  <a:lnTo>
                    <a:pt x="26301" y="318820"/>
                  </a:lnTo>
                  <a:lnTo>
                    <a:pt x="24917" y="320090"/>
                  </a:lnTo>
                  <a:lnTo>
                    <a:pt x="27813" y="318820"/>
                  </a:lnTo>
                  <a:lnTo>
                    <a:pt x="26543" y="320090"/>
                  </a:lnTo>
                  <a:lnTo>
                    <a:pt x="27584" y="320090"/>
                  </a:lnTo>
                  <a:lnTo>
                    <a:pt x="26936" y="320154"/>
                  </a:lnTo>
                  <a:lnTo>
                    <a:pt x="25717" y="320840"/>
                  </a:lnTo>
                  <a:lnTo>
                    <a:pt x="26758" y="320522"/>
                  </a:lnTo>
                  <a:lnTo>
                    <a:pt x="27343" y="320281"/>
                  </a:lnTo>
                  <a:lnTo>
                    <a:pt x="27698" y="320090"/>
                  </a:lnTo>
                  <a:lnTo>
                    <a:pt x="31076" y="320090"/>
                  </a:lnTo>
                  <a:lnTo>
                    <a:pt x="26479" y="322554"/>
                  </a:lnTo>
                  <a:lnTo>
                    <a:pt x="26200" y="322630"/>
                  </a:lnTo>
                  <a:lnTo>
                    <a:pt x="26365" y="322834"/>
                  </a:lnTo>
                  <a:lnTo>
                    <a:pt x="26149" y="323189"/>
                  </a:lnTo>
                  <a:lnTo>
                    <a:pt x="26200" y="323418"/>
                  </a:lnTo>
                  <a:lnTo>
                    <a:pt x="26428" y="322897"/>
                  </a:lnTo>
                  <a:lnTo>
                    <a:pt x="27355" y="323900"/>
                  </a:lnTo>
                  <a:lnTo>
                    <a:pt x="29692" y="322630"/>
                  </a:lnTo>
                  <a:lnTo>
                    <a:pt x="28219" y="323900"/>
                  </a:lnTo>
                  <a:lnTo>
                    <a:pt x="27355" y="323900"/>
                  </a:lnTo>
                  <a:lnTo>
                    <a:pt x="26200" y="323900"/>
                  </a:lnTo>
                  <a:lnTo>
                    <a:pt x="26365" y="325170"/>
                  </a:lnTo>
                  <a:lnTo>
                    <a:pt x="26987" y="325170"/>
                  </a:lnTo>
                  <a:lnTo>
                    <a:pt x="24193" y="326440"/>
                  </a:lnTo>
                  <a:lnTo>
                    <a:pt x="34772" y="325170"/>
                  </a:lnTo>
                  <a:lnTo>
                    <a:pt x="27508" y="327710"/>
                  </a:lnTo>
                  <a:lnTo>
                    <a:pt x="30378" y="327710"/>
                  </a:lnTo>
                  <a:lnTo>
                    <a:pt x="32385" y="328980"/>
                  </a:lnTo>
                  <a:lnTo>
                    <a:pt x="32512" y="329107"/>
                  </a:lnTo>
                  <a:lnTo>
                    <a:pt x="27990" y="330250"/>
                  </a:lnTo>
                  <a:lnTo>
                    <a:pt x="30988" y="330250"/>
                  </a:lnTo>
                  <a:lnTo>
                    <a:pt x="32639" y="329222"/>
                  </a:lnTo>
                  <a:lnTo>
                    <a:pt x="33769" y="330250"/>
                  </a:lnTo>
                  <a:lnTo>
                    <a:pt x="34455" y="330250"/>
                  </a:lnTo>
                  <a:lnTo>
                    <a:pt x="33540" y="331520"/>
                  </a:lnTo>
                  <a:lnTo>
                    <a:pt x="32956" y="332790"/>
                  </a:lnTo>
                  <a:lnTo>
                    <a:pt x="31445" y="331520"/>
                  </a:lnTo>
                  <a:lnTo>
                    <a:pt x="30607" y="331520"/>
                  </a:lnTo>
                  <a:lnTo>
                    <a:pt x="32829" y="332790"/>
                  </a:lnTo>
                  <a:lnTo>
                    <a:pt x="30632" y="334060"/>
                  </a:lnTo>
                  <a:lnTo>
                    <a:pt x="33286" y="335254"/>
                  </a:lnTo>
                  <a:lnTo>
                    <a:pt x="36144" y="334060"/>
                  </a:lnTo>
                  <a:lnTo>
                    <a:pt x="41503" y="334060"/>
                  </a:lnTo>
                  <a:lnTo>
                    <a:pt x="35204" y="335330"/>
                  </a:lnTo>
                  <a:lnTo>
                    <a:pt x="40170" y="335330"/>
                  </a:lnTo>
                  <a:lnTo>
                    <a:pt x="32245" y="336600"/>
                  </a:lnTo>
                  <a:lnTo>
                    <a:pt x="33591" y="337870"/>
                  </a:lnTo>
                  <a:lnTo>
                    <a:pt x="35839" y="336600"/>
                  </a:lnTo>
                  <a:lnTo>
                    <a:pt x="35941" y="337870"/>
                  </a:lnTo>
                  <a:lnTo>
                    <a:pt x="36703" y="337870"/>
                  </a:lnTo>
                  <a:lnTo>
                    <a:pt x="36055" y="339140"/>
                  </a:lnTo>
                  <a:lnTo>
                    <a:pt x="41046" y="339140"/>
                  </a:lnTo>
                  <a:lnTo>
                    <a:pt x="39306" y="340410"/>
                  </a:lnTo>
                  <a:lnTo>
                    <a:pt x="34683" y="341680"/>
                  </a:lnTo>
                  <a:lnTo>
                    <a:pt x="33972" y="341680"/>
                  </a:lnTo>
                  <a:lnTo>
                    <a:pt x="35280" y="342950"/>
                  </a:lnTo>
                  <a:lnTo>
                    <a:pt x="37134" y="341680"/>
                  </a:lnTo>
                  <a:lnTo>
                    <a:pt x="37172" y="342950"/>
                  </a:lnTo>
                  <a:lnTo>
                    <a:pt x="40157" y="341680"/>
                  </a:lnTo>
                  <a:lnTo>
                    <a:pt x="38963" y="342950"/>
                  </a:lnTo>
                  <a:lnTo>
                    <a:pt x="37249" y="342950"/>
                  </a:lnTo>
                  <a:lnTo>
                    <a:pt x="38227" y="344220"/>
                  </a:lnTo>
                  <a:lnTo>
                    <a:pt x="39408" y="343115"/>
                  </a:lnTo>
                  <a:lnTo>
                    <a:pt x="39941" y="343217"/>
                  </a:lnTo>
                  <a:lnTo>
                    <a:pt x="40119" y="343027"/>
                  </a:lnTo>
                  <a:lnTo>
                    <a:pt x="41732" y="342950"/>
                  </a:lnTo>
                  <a:lnTo>
                    <a:pt x="44551" y="341680"/>
                  </a:lnTo>
                  <a:lnTo>
                    <a:pt x="44297" y="342036"/>
                  </a:lnTo>
                  <a:lnTo>
                    <a:pt x="44297" y="345490"/>
                  </a:lnTo>
                  <a:lnTo>
                    <a:pt x="42354" y="346760"/>
                  </a:lnTo>
                  <a:lnTo>
                    <a:pt x="41681" y="346760"/>
                  </a:lnTo>
                  <a:lnTo>
                    <a:pt x="44297" y="345490"/>
                  </a:lnTo>
                  <a:lnTo>
                    <a:pt x="44297" y="342036"/>
                  </a:lnTo>
                  <a:lnTo>
                    <a:pt x="43624" y="342950"/>
                  </a:lnTo>
                  <a:lnTo>
                    <a:pt x="41440" y="344220"/>
                  </a:lnTo>
                  <a:lnTo>
                    <a:pt x="42011" y="344220"/>
                  </a:lnTo>
                  <a:lnTo>
                    <a:pt x="38874" y="345490"/>
                  </a:lnTo>
                  <a:lnTo>
                    <a:pt x="41402" y="345490"/>
                  </a:lnTo>
                  <a:lnTo>
                    <a:pt x="39255" y="346760"/>
                  </a:lnTo>
                  <a:lnTo>
                    <a:pt x="40830" y="346202"/>
                  </a:lnTo>
                  <a:lnTo>
                    <a:pt x="39916" y="346760"/>
                  </a:lnTo>
                  <a:lnTo>
                    <a:pt x="39382" y="346760"/>
                  </a:lnTo>
                  <a:lnTo>
                    <a:pt x="39065" y="348030"/>
                  </a:lnTo>
                  <a:lnTo>
                    <a:pt x="41084" y="347052"/>
                  </a:lnTo>
                  <a:lnTo>
                    <a:pt x="40386" y="348030"/>
                  </a:lnTo>
                  <a:lnTo>
                    <a:pt x="43383" y="348030"/>
                  </a:lnTo>
                  <a:lnTo>
                    <a:pt x="42265" y="349300"/>
                  </a:lnTo>
                  <a:lnTo>
                    <a:pt x="38379" y="350570"/>
                  </a:lnTo>
                  <a:lnTo>
                    <a:pt x="38862" y="350570"/>
                  </a:lnTo>
                  <a:lnTo>
                    <a:pt x="43040" y="351815"/>
                  </a:lnTo>
                  <a:lnTo>
                    <a:pt x="48488" y="350570"/>
                  </a:lnTo>
                  <a:lnTo>
                    <a:pt x="42913" y="352310"/>
                  </a:lnTo>
                  <a:lnTo>
                    <a:pt x="42506" y="353110"/>
                  </a:lnTo>
                  <a:lnTo>
                    <a:pt x="42672" y="353110"/>
                  </a:lnTo>
                  <a:lnTo>
                    <a:pt x="39992" y="354380"/>
                  </a:lnTo>
                  <a:lnTo>
                    <a:pt x="40627" y="354380"/>
                  </a:lnTo>
                  <a:lnTo>
                    <a:pt x="39916" y="355650"/>
                  </a:lnTo>
                  <a:lnTo>
                    <a:pt x="42964" y="355650"/>
                  </a:lnTo>
                  <a:lnTo>
                    <a:pt x="41808" y="356920"/>
                  </a:lnTo>
                  <a:lnTo>
                    <a:pt x="42545" y="356920"/>
                  </a:lnTo>
                  <a:lnTo>
                    <a:pt x="42011" y="358190"/>
                  </a:lnTo>
                  <a:lnTo>
                    <a:pt x="43319" y="358190"/>
                  </a:lnTo>
                  <a:lnTo>
                    <a:pt x="45339" y="356920"/>
                  </a:lnTo>
                  <a:lnTo>
                    <a:pt x="42773" y="359460"/>
                  </a:lnTo>
                  <a:lnTo>
                    <a:pt x="44183" y="359460"/>
                  </a:lnTo>
                  <a:lnTo>
                    <a:pt x="45834" y="360730"/>
                  </a:lnTo>
                  <a:lnTo>
                    <a:pt x="44018" y="362000"/>
                  </a:lnTo>
                  <a:lnTo>
                    <a:pt x="42697" y="362000"/>
                  </a:lnTo>
                  <a:lnTo>
                    <a:pt x="44323" y="363270"/>
                  </a:lnTo>
                  <a:lnTo>
                    <a:pt x="46697" y="362000"/>
                  </a:lnTo>
                  <a:lnTo>
                    <a:pt x="47434" y="362000"/>
                  </a:lnTo>
                  <a:lnTo>
                    <a:pt x="49009" y="360730"/>
                  </a:lnTo>
                  <a:lnTo>
                    <a:pt x="50203" y="360730"/>
                  </a:lnTo>
                  <a:lnTo>
                    <a:pt x="50253" y="361607"/>
                  </a:lnTo>
                  <a:lnTo>
                    <a:pt x="52311" y="360730"/>
                  </a:lnTo>
                  <a:lnTo>
                    <a:pt x="49644" y="363270"/>
                  </a:lnTo>
                  <a:lnTo>
                    <a:pt x="50571" y="363270"/>
                  </a:lnTo>
                  <a:lnTo>
                    <a:pt x="48539" y="364210"/>
                  </a:lnTo>
                  <a:lnTo>
                    <a:pt x="52400" y="363270"/>
                  </a:lnTo>
                  <a:lnTo>
                    <a:pt x="49758" y="364540"/>
                  </a:lnTo>
                  <a:lnTo>
                    <a:pt x="48006" y="364540"/>
                  </a:lnTo>
                  <a:lnTo>
                    <a:pt x="45224" y="365671"/>
                  </a:lnTo>
                  <a:lnTo>
                    <a:pt x="44869" y="365810"/>
                  </a:lnTo>
                  <a:lnTo>
                    <a:pt x="45008" y="365810"/>
                  </a:lnTo>
                  <a:lnTo>
                    <a:pt x="44373" y="366293"/>
                  </a:lnTo>
                  <a:lnTo>
                    <a:pt x="44907" y="365950"/>
                  </a:lnTo>
                  <a:lnTo>
                    <a:pt x="45072" y="365810"/>
                  </a:lnTo>
                  <a:lnTo>
                    <a:pt x="45351" y="365810"/>
                  </a:lnTo>
                  <a:lnTo>
                    <a:pt x="44094" y="367080"/>
                  </a:lnTo>
                  <a:lnTo>
                    <a:pt x="44932" y="367080"/>
                  </a:lnTo>
                  <a:lnTo>
                    <a:pt x="52324" y="365810"/>
                  </a:lnTo>
                  <a:lnTo>
                    <a:pt x="46558" y="367080"/>
                  </a:lnTo>
                  <a:lnTo>
                    <a:pt x="48882" y="367080"/>
                  </a:lnTo>
                  <a:lnTo>
                    <a:pt x="45732" y="368350"/>
                  </a:lnTo>
                  <a:lnTo>
                    <a:pt x="44919" y="368350"/>
                  </a:lnTo>
                  <a:lnTo>
                    <a:pt x="44018" y="369620"/>
                  </a:lnTo>
                  <a:lnTo>
                    <a:pt x="45135" y="369620"/>
                  </a:lnTo>
                  <a:lnTo>
                    <a:pt x="45745" y="369620"/>
                  </a:lnTo>
                  <a:lnTo>
                    <a:pt x="44958" y="369849"/>
                  </a:lnTo>
                  <a:lnTo>
                    <a:pt x="44132" y="370890"/>
                  </a:lnTo>
                  <a:lnTo>
                    <a:pt x="42583" y="370890"/>
                  </a:lnTo>
                  <a:lnTo>
                    <a:pt x="43497" y="372160"/>
                  </a:lnTo>
                  <a:lnTo>
                    <a:pt x="44310" y="370890"/>
                  </a:lnTo>
                  <a:lnTo>
                    <a:pt x="45593" y="370890"/>
                  </a:lnTo>
                  <a:lnTo>
                    <a:pt x="49225" y="369620"/>
                  </a:lnTo>
                  <a:lnTo>
                    <a:pt x="41897" y="373430"/>
                  </a:lnTo>
                  <a:lnTo>
                    <a:pt x="49149" y="373430"/>
                  </a:lnTo>
                  <a:lnTo>
                    <a:pt x="52603" y="372160"/>
                  </a:lnTo>
                  <a:lnTo>
                    <a:pt x="54533" y="372160"/>
                  </a:lnTo>
                  <a:lnTo>
                    <a:pt x="53009" y="373430"/>
                  </a:lnTo>
                  <a:lnTo>
                    <a:pt x="54114" y="373430"/>
                  </a:lnTo>
                  <a:lnTo>
                    <a:pt x="56730" y="372160"/>
                  </a:lnTo>
                  <a:lnTo>
                    <a:pt x="58724" y="370890"/>
                  </a:lnTo>
                  <a:lnTo>
                    <a:pt x="58178" y="370890"/>
                  </a:lnTo>
                  <a:lnTo>
                    <a:pt x="60439" y="369620"/>
                  </a:lnTo>
                  <a:lnTo>
                    <a:pt x="54965" y="370814"/>
                  </a:lnTo>
                  <a:lnTo>
                    <a:pt x="54597" y="370890"/>
                  </a:lnTo>
                  <a:lnTo>
                    <a:pt x="50927" y="370890"/>
                  </a:lnTo>
                  <a:lnTo>
                    <a:pt x="55435" y="369404"/>
                  </a:lnTo>
                  <a:lnTo>
                    <a:pt x="55587" y="368630"/>
                  </a:lnTo>
                  <a:lnTo>
                    <a:pt x="56184" y="368350"/>
                  </a:lnTo>
                  <a:lnTo>
                    <a:pt x="55638" y="368350"/>
                  </a:lnTo>
                  <a:lnTo>
                    <a:pt x="51701" y="368350"/>
                  </a:lnTo>
                  <a:lnTo>
                    <a:pt x="56718" y="367080"/>
                  </a:lnTo>
                  <a:lnTo>
                    <a:pt x="53162" y="367080"/>
                  </a:lnTo>
                  <a:lnTo>
                    <a:pt x="58547" y="365810"/>
                  </a:lnTo>
                  <a:lnTo>
                    <a:pt x="52070" y="367080"/>
                  </a:lnTo>
                  <a:lnTo>
                    <a:pt x="54419" y="365810"/>
                  </a:lnTo>
                  <a:lnTo>
                    <a:pt x="55905" y="365810"/>
                  </a:lnTo>
                  <a:lnTo>
                    <a:pt x="57696" y="364858"/>
                  </a:lnTo>
                  <a:lnTo>
                    <a:pt x="59067" y="364540"/>
                  </a:lnTo>
                  <a:lnTo>
                    <a:pt x="58051" y="363270"/>
                  </a:lnTo>
                  <a:lnTo>
                    <a:pt x="54267" y="364540"/>
                  </a:lnTo>
                  <a:lnTo>
                    <a:pt x="56235" y="363270"/>
                  </a:lnTo>
                  <a:lnTo>
                    <a:pt x="56070" y="363270"/>
                  </a:lnTo>
                  <a:lnTo>
                    <a:pt x="56515" y="362000"/>
                  </a:lnTo>
                  <a:lnTo>
                    <a:pt x="57721" y="360730"/>
                  </a:lnTo>
                  <a:lnTo>
                    <a:pt x="54127" y="360730"/>
                  </a:lnTo>
                  <a:lnTo>
                    <a:pt x="56426" y="359460"/>
                  </a:lnTo>
                  <a:lnTo>
                    <a:pt x="55854" y="359460"/>
                  </a:lnTo>
                  <a:lnTo>
                    <a:pt x="58470" y="358317"/>
                  </a:lnTo>
                  <a:lnTo>
                    <a:pt x="58712" y="358267"/>
                  </a:lnTo>
                  <a:lnTo>
                    <a:pt x="59194" y="358152"/>
                  </a:lnTo>
                  <a:lnTo>
                    <a:pt x="59740" y="358025"/>
                  </a:lnTo>
                  <a:lnTo>
                    <a:pt x="58610" y="358190"/>
                  </a:lnTo>
                  <a:lnTo>
                    <a:pt x="55067" y="358190"/>
                  </a:lnTo>
                  <a:lnTo>
                    <a:pt x="56781" y="356920"/>
                  </a:lnTo>
                  <a:lnTo>
                    <a:pt x="54102" y="358190"/>
                  </a:lnTo>
                  <a:lnTo>
                    <a:pt x="49504" y="359460"/>
                  </a:lnTo>
                  <a:lnTo>
                    <a:pt x="47510" y="359460"/>
                  </a:lnTo>
                  <a:lnTo>
                    <a:pt x="51409" y="358190"/>
                  </a:lnTo>
                  <a:lnTo>
                    <a:pt x="51803" y="358190"/>
                  </a:lnTo>
                  <a:lnTo>
                    <a:pt x="51968" y="358190"/>
                  </a:lnTo>
                  <a:lnTo>
                    <a:pt x="53886" y="358190"/>
                  </a:lnTo>
                  <a:lnTo>
                    <a:pt x="54864" y="356920"/>
                  </a:lnTo>
                  <a:lnTo>
                    <a:pt x="52285" y="358000"/>
                  </a:lnTo>
                  <a:lnTo>
                    <a:pt x="54025" y="356920"/>
                  </a:lnTo>
                  <a:lnTo>
                    <a:pt x="54864" y="356920"/>
                  </a:lnTo>
                  <a:lnTo>
                    <a:pt x="55372" y="356920"/>
                  </a:lnTo>
                  <a:lnTo>
                    <a:pt x="56489" y="355650"/>
                  </a:lnTo>
                  <a:lnTo>
                    <a:pt x="57340" y="355650"/>
                  </a:lnTo>
                  <a:lnTo>
                    <a:pt x="58318" y="354380"/>
                  </a:lnTo>
                  <a:lnTo>
                    <a:pt x="55943" y="354380"/>
                  </a:lnTo>
                  <a:lnTo>
                    <a:pt x="56629" y="353110"/>
                  </a:lnTo>
                  <a:lnTo>
                    <a:pt x="53441" y="354380"/>
                  </a:lnTo>
                  <a:lnTo>
                    <a:pt x="49771" y="354380"/>
                  </a:lnTo>
                  <a:lnTo>
                    <a:pt x="54317" y="351840"/>
                  </a:lnTo>
                  <a:lnTo>
                    <a:pt x="52743" y="351840"/>
                  </a:lnTo>
                  <a:lnTo>
                    <a:pt x="53771" y="350570"/>
                  </a:lnTo>
                  <a:lnTo>
                    <a:pt x="52451" y="350570"/>
                  </a:lnTo>
                  <a:lnTo>
                    <a:pt x="52743" y="349300"/>
                  </a:lnTo>
                  <a:lnTo>
                    <a:pt x="50419" y="350570"/>
                  </a:lnTo>
                  <a:lnTo>
                    <a:pt x="50368" y="349300"/>
                  </a:lnTo>
                  <a:lnTo>
                    <a:pt x="51396" y="349300"/>
                  </a:lnTo>
                  <a:lnTo>
                    <a:pt x="52959" y="348030"/>
                  </a:lnTo>
                  <a:lnTo>
                    <a:pt x="54381" y="348030"/>
                  </a:lnTo>
                  <a:lnTo>
                    <a:pt x="54864" y="348030"/>
                  </a:lnTo>
                  <a:lnTo>
                    <a:pt x="54711" y="347484"/>
                  </a:lnTo>
                  <a:lnTo>
                    <a:pt x="55143" y="346760"/>
                  </a:lnTo>
                  <a:lnTo>
                    <a:pt x="56502" y="346760"/>
                  </a:lnTo>
                  <a:lnTo>
                    <a:pt x="57035" y="345490"/>
                  </a:lnTo>
                  <a:lnTo>
                    <a:pt x="56172" y="345490"/>
                  </a:lnTo>
                  <a:lnTo>
                    <a:pt x="54368" y="346760"/>
                  </a:lnTo>
                  <a:lnTo>
                    <a:pt x="53911" y="346760"/>
                  </a:lnTo>
                  <a:lnTo>
                    <a:pt x="54241" y="345490"/>
                  </a:lnTo>
                  <a:lnTo>
                    <a:pt x="57772" y="344220"/>
                  </a:lnTo>
                  <a:lnTo>
                    <a:pt x="61747" y="342950"/>
                  </a:lnTo>
                  <a:close/>
                </a:path>
                <a:path w="63500" h="380365">
                  <a:moveTo>
                    <a:pt x="62611" y="0"/>
                  </a:moveTo>
                  <a:lnTo>
                    <a:pt x="22847" y="9499"/>
                  </a:lnTo>
                  <a:lnTo>
                    <a:pt x="22847" y="26670"/>
                  </a:lnTo>
                  <a:lnTo>
                    <a:pt x="20256" y="26670"/>
                  </a:lnTo>
                  <a:lnTo>
                    <a:pt x="20370" y="25400"/>
                  </a:lnTo>
                  <a:lnTo>
                    <a:pt x="22847" y="26670"/>
                  </a:lnTo>
                  <a:lnTo>
                    <a:pt x="22847" y="9499"/>
                  </a:lnTo>
                  <a:lnTo>
                    <a:pt x="14719" y="11430"/>
                  </a:lnTo>
                  <a:lnTo>
                    <a:pt x="15621" y="12700"/>
                  </a:lnTo>
                  <a:lnTo>
                    <a:pt x="11633" y="11430"/>
                  </a:lnTo>
                  <a:lnTo>
                    <a:pt x="16497" y="13970"/>
                  </a:lnTo>
                  <a:lnTo>
                    <a:pt x="13462" y="13970"/>
                  </a:lnTo>
                  <a:lnTo>
                    <a:pt x="16040" y="15240"/>
                  </a:lnTo>
                  <a:lnTo>
                    <a:pt x="12077" y="15240"/>
                  </a:lnTo>
                  <a:lnTo>
                    <a:pt x="16179" y="16510"/>
                  </a:lnTo>
                  <a:lnTo>
                    <a:pt x="16954" y="17780"/>
                  </a:lnTo>
                  <a:lnTo>
                    <a:pt x="21551" y="16510"/>
                  </a:lnTo>
                  <a:lnTo>
                    <a:pt x="19685" y="17043"/>
                  </a:lnTo>
                  <a:lnTo>
                    <a:pt x="19685" y="26670"/>
                  </a:lnTo>
                  <a:lnTo>
                    <a:pt x="14935" y="26670"/>
                  </a:lnTo>
                  <a:lnTo>
                    <a:pt x="17183" y="25577"/>
                  </a:lnTo>
                  <a:lnTo>
                    <a:pt x="19685" y="26670"/>
                  </a:lnTo>
                  <a:lnTo>
                    <a:pt x="19685" y="17043"/>
                  </a:lnTo>
                  <a:lnTo>
                    <a:pt x="17005" y="17780"/>
                  </a:lnTo>
                  <a:lnTo>
                    <a:pt x="15316" y="17780"/>
                  </a:lnTo>
                  <a:lnTo>
                    <a:pt x="14655" y="16510"/>
                  </a:lnTo>
                  <a:lnTo>
                    <a:pt x="14135" y="16510"/>
                  </a:lnTo>
                  <a:lnTo>
                    <a:pt x="13906" y="17780"/>
                  </a:lnTo>
                  <a:lnTo>
                    <a:pt x="12763" y="17780"/>
                  </a:lnTo>
                  <a:lnTo>
                    <a:pt x="11988" y="17780"/>
                  </a:lnTo>
                  <a:lnTo>
                    <a:pt x="13957" y="18262"/>
                  </a:lnTo>
                  <a:lnTo>
                    <a:pt x="15862" y="19050"/>
                  </a:lnTo>
                  <a:lnTo>
                    <a:pt x="13169" y="19050"/>
                  </a:lnTo>
                  <a:lnTo>
                    <a:pt x="10972" y="17780"/>
                  </a:lnTo>
                  <a:lnTo>
                    <a:pt x="12407" y="19050"/>
                  </a:lnTo>
                  <a:lnTo>
                    <a:pt x="12788" y="19050"/>
                  </a:lnTo>
                  <a:lnTo>
                    <a:pt x="14986" y="20320"/>
                  </a:lnTo>
                  <a:lnTo>
                    <a:pt x="15913" y="21590"/>
                  </a:lnTo>
                  <a:lnTo>
                    <a:pt x="12039" y="20320"/>
                  </a:lnTo>
                  <a:lnTo>
                    <a:pt x="9969" y="19050"/>
                  </a:lnTo>
                  <a:lnTo>
                    <a:pt x="10883" y="20320"/>
                  </a:lnTo>
                  <a:lnTo>
                    <a:pt x="14376" y="21590"/>
                  </a:lnTo>
                  <a:lnTo>
                    <a:pt x="12458" y="21590"/>
                  </a:lnTo>
                  <a:lnTo>
                    <a:pt x="15417" y="22860"/>
                  </a:lnTo>
                  <a:lnTo>
                    <a:pt x="12293" y="22860"/>
                  </a:lnTo>
                  <a:lnTo>
                    <a:pt x="16065" y="24130"/>
                  </a:lnTo>
                  <a:lnTo>
                    <a:pt x="17056" y="24130"/>
                  </a:lnTo>
                  <a:lnTo>
                    <a:pt x="19062" y="25400"/>
                  </a:lnTo>
                  <a:lnTo>
                    <a:pt x="18427" y="25400"/>
                  </a:lnTo>
                  <a:lnTo>
                    <a:pt x="15697" y="24130"/>
                  </a:lnTo>
                  <a:lnTo>
                    <a:pt x="16776" y="25400"/>
                  </a:lnTo>
                  <a:lnTo>
                    <a:pt x="16230" y="25400"/>
                  </a:lnTo>
                  <a:lnTo>
                    <a:pt x="15748" y="25400"/>
                  </a:lnTo>
                  <a:lnTo>
                    <a:pt x="10045" y="24142"/>
                  </a:lnTo>
                  <a:lnTo>
                    <a:pt x="8826" y="25400"/>
                  </a:lnTo>
                  <a:lnTo>
                    <a:pt x="11684" y="25400"/>
                  </a:lnTo>
                  <a:lnTo>
                    <a:pt x="10439" y="26670"/>
                  </a:lnTo>
                  <a:lnTo>
                    <a:pt x="13423" y="26670"/>
                  </a:lnTo>
                  <a:lnTo>
                    <a:pt x="15392" y="27940"/>
                  </a:lnTo>
                  <a:lnTo>
                    <a:pt x="18732" y="29210"/>
                  </a:lnTo>
                  <a:lnTo>
                    <a:pt x="6108" y="26670"/>
                  </a:lnTo>
                  <a:lnTo>
                    <a:pt x="10731" y="29210"/>
                  </a:lnTo>
                  <a:lnTo>
                    <a:pt x="11036" y="29210"/>
                  </a:lnTo>
                  <a:lnTo>
                    <a:pt x="13081" y="29210"/>
                  </a:lnTo>
                  <a:lnTo>
                    <a:pt x="17640" y="30480"/>
                  </a:lnTo>
                  <a:lnTo>
                    <a:pt x="15087" y="30480"/>
                  </a:lnTo>
                  <a:lnTo>
                    <a:pt x="11036" y="29210"/>
                  </a:lnTo>
                  <a:lnTo>
                    <a:pt x="10464" y="30480"/>
                  </a:lnTo>
                  <a:lnTo>
                    <a:pt x="8801" y="30480"/>
                  </a:lnTo>
                  <a:lnTo>
                    <a:pt x="12433" y="31305"/>
                  </a:lnTo>
                  <a:lnTo>
                    <a:pt x="12560" y="30899"/>
                  </a:lnTo>
                  <a:lnTo>
                    <a:pt x="16827" y="31750"/>
                  </a:lnTo>
                  <a:lnTo>
                    <a:pt x="14389" y="31750"/>
                  </a:lnTo>
                  <a:lnTo>
                    <a:pt x="12433" y="31305"/>
                  </a:lnTo>
                  <a:lnTo>
                    <a:pt x="12306" y="31750"/>
                  </a:lnTo>
                  <a:lnTo>
                    <a:pt x="10655" y="31750"/>
                  </a:lnTo>
                  <a:lnTo>
                    <a:pt x="11023" y="33020"/>
                  </a:lnTo>
                  <a:lnTo>
                    <a:pt x="13525" y="34290"/>
                  </a:lnTo>
                  <a:lnTo>
                    <a:pt x="14020" y="35560"/>
                  </a:lnTo>
                  <a:lnTo>
                    <a:pt x="12941" y="35560"/>
                  </a:lnTo>
                  <a:lnTo>
                    <a:pt x="11823" y="34290"/>
                  </a:lnTo>
                  <a:lnTo>
                    <a:pt x="10680" y="34290"/>
                  </a:lnTo>
                  <a:lnTo>
                    <a:pt x="12293" y="36830"/>
                  </a:lnTo>
                  <a:lnTo>
                    <a:pt x="9791" y="38100"/>
                  </a:lnTo>
                  <a:lnTo>
                    <a:pt x="7442" y="38100"/>
                  </a:lnTo>
                  <a:lnTo>
                    <a:pt x="10502" y="39370"/>
                  </a:lnTo>
                  <a:lnTo>
                    <a:pt x="11645" y="40640"/>
                  </a:lnTo>
                  <a:lnTo>
                    <a:pt x="11404" y="40640"/>
                  </a:lnTo>
                  <a:lnTo>
                    <a:pt x="14211" y="43180"/>
                  </a:lnTo>
                  <a:lnTo>
                    <a:pt x="9842" y="43180"/>
                  </a:lnTo>
                  <a:lnTo>
                    <a:pt x="8470" y="44450"/>
                  </a:lnTo>
                  <a:lnTo>
                    <a:pt x="16217" y="44450"/>
                  </a:lnTo>
                  <a:lnTo>
                    <a:pt x="13195" y="45720"/>
                  </a:lnTo>
                  <a:lnTo>
                    <a:pt x="12649" y="45720"/>
                  </a:lnTo>
                  <a:lnTo>
                    <a:pt x="11099" y="46990"/>
                  </a:lnTo>
                  <a:lnTo>
                    <a:pt x="13804" y="48260"/>
                  </a:lnTo>
                  <a:lnTo>
                    <a:pt x="8890" y="49530"/>
                  </a:lnTo>
                  <a:lnTo>
                    <a:pt x="13423" y="49530"/>
                  </a:lnTo>
                  <a:lnTo>
                    <a:pt x="6692" y="50800"/>
                  </a:lnTo>
                  <a:lnTo>
                    <a:pt x="13030" y="52070"/>
                  </a:lnTo>
                  <a:lnTo>
                    <a:pt x="8661" y="52070"/>
                  </a:lnTo>
                  <a:lnTo>
                    <a:pt x="6426" y="53340"/>
                  </a:lnTo>
                  <a:lnTo>
                    <a:pt x="7670" y="53340"/>
                  </a:lnTo>
                  <a:lnTo>
                    <a:pt x="10363" y="53340"/>
                  </a:lnTo>
                  <a:lnTo>
                    <a:pt x="10960" y="54559"/>
                  </a:lnTo>
                  <a:lnTo>
                    <a:pt x="11099" y="54610"/>
                  </a:lnTo>
                  <a:lnTo>
                    <a:pt x="10414" y="54610"/>
                  </a:lnTo>
                  <a:lnTo>
                    <a:pt x="11874" y="55880"/>
                  </a:lnTo>
                  <a:lnTo>
                    <a:pt x="7937" y="55880"/>
                  </a:lnTo>
                  <a:lnTo>
                    <a:pt x="6273" y="55880"/>
                  </a:lnTo>
                  <a:lnTo>
                    <a:pt x="8483" y="57962"/>
                  </a:lnTo>
                  <a:lnTo>
                    <a:pt x="9702" y="58420"/>
                  </a:lnTo>
                  <a:lnTo>
                    <a:pt x="8801" y="58254"/>
                  </a:lnTo>
                  <a:lnTo>
                    <a:pt x="8978" y="58420"/>
                  </a:lnTo>
                  <a:lnTo>
                    <a:pt x="7632" y="58420"/>
                  </a:lnTo>
                  <a:lnTo>
                    <a:pt x="7493" y="58013"/>
                  </a:lnTo>
                  <a:lnTo>
                    <a:pt x="2844" y="57150"/>
                  </a:lnTo>
                  <a:lnTo>
                    <a:pt x="5905" y="58420"/>
                  </a:lnTo>
                  <a:lnTo>
                    <a:pt x="6515" y="58420"/>
                  </a:lnTo>
                  <a:lnTo>
                    <a:pt x="6438" y="59690"/>
                  </a:lnTo>
                  <a:lnTo>
                    <a:pt x="4953" y="59690"/>
                  </a:lnTo>
                  <a:lnTo>
                    <a:pt x="4292" y="60960"/>
                  </a:lnTo>
                  <a:lnTo>
                    <a:pt x="5854" y="62230"/>
                  </a:lnTo>
                  <a:lnTo>
                    <a:pt x="5778" y="63500"/>
                  </a:lnTo>
                  <a:lnTo>
                    <a:pt x="6515" y="63500"/>
                  </a:lnTo>
                  <a:lnTo>
                    <a:pt x="7683" y="63500"/>
                  </a:lnTo>
                  <a:lnTo>
                    <a:pt x="9842" y="64770"/>
                  </a:lnTo>
                  <a:lnTo>
                    <a:pt x="9017" y="63500"/>
                  </a:lnTo>
                  <a:lnTo>
                    <a:pt x="11671" y="64770"/>
                  </a:lnTo>
                  <a:lnTo>
                    <a:pt x="9842" y="64770"/>
                  </a:lnTo>
                  <a:lnTo>
                    <a:pt x="7721" y="64770"/>
                  </a:lnTo>
                  <a:lnTo>
                    <a:pt x="6515" y="63500"/>
                  </a:lnTo>
                  <a:lnTo>
                    <a:pt x="7645" y="64770"/>
                  </a:lnTo>
                  <a:lnTo>
                    <a:pt x="1193" y="64770"/>
                  </a:lnTo>
                  <a:lnTo>
                    <a:pt x="4991" y="66040"/>
                  </a:lnTo>
                  <a:lnTo>
                    <a:pt x="3937" y="66040"/>
                  </a:lnTo>
                  <a:lnTo>
                    <a:pt x="3860" y="67310"/>
                  </a:lnTo>
                  <a:lnTo>
                    <a:pt x="5054" y="67310"/>
                  </a:lnTo>
                  <a:lnTo>
                    <a:pt x="5194" y="68580"/>
                  </a:lnTo>
                  <a:lnTo>
                    <a:pt x="7531" y="68580"/>
                  </a:lnTo>
                  <a:lnTo>
                    <a:pt x="9982" y="69850"/>
                  </a:lnTo>
                  <a:lnTo>
                    <a:pt x="8978" y="69850"/>
                  </a:lnTo>
                  <a:lnTo>
                    <a:pt x="6565" y="71120"/>
                  </a:lnTo>
                  <a:lnTo>
                    <a:pt x="6781" y="71120"/>
                  </a:lnTo>
                  <a:lnTo>
                    <a:pt x="8267" y="72390"/>
                  </a:lnTo>
                  <a:lnTo>
                    <a:pt x="8597" y="73660"/>
                  </a:lnTo>
                  <a:lnTo>
                    <a:pt x="6616" y="72390"/>
                  </a:lnTo>
                  <a:lnTo>
                    <a:pt x="7162" y="73660"/>
                  </a:lnTo>
                  <a:lnTo>
                    <a:pt x="9385" y="74930"/>
                  </a:lnTo>
                  <a:lnTo>
                    <a:pt x="12407" y="74930"/>
                  </a:lnTo>
                  <a:lnTo>
                    <a:pt x="10795" y="76200"/>
                  </a:lnTo>
                  <a:lnTo>
                    <a:pt x="9182" y="76200"/>
                  </a:lnTo>
                  <a:lnTo>
                    <a:pt x="13322" y="77470"/>
                  </a:lnTo>
                  <a:lnTo>
                    <a:pt x="1066" y="78740"/>
                  </a:lnTo>
                  <a:lnTo>
                    <a:pt x="6832" y="80010"/>
                  </a:lnTo>
                  <a:lnTo>
                    <a:pt x="6553" y="80010"/>
                  </a:lnTo>
                  <a:lnTo>
                    <a:pt x="9550" y="81280"/>
                  </a:lnTo>
                  <a:lnTo>
                    <a:pt x="9182" y="82219"/>
                  </a:lnTo>
                  <a:lnTo>
                    <a:pt x="10363" y="82550"/>
                  </a:lnTo>
                  <a:lnTo>
                    <a:pt x="5054" y="83820"/>
                  </a:lnTo>
                  <a:lnTo>
                    <a:pt x="8166" y="85090"/>
                  </a:lnTo>
                  <a:lnTo>
                    <a:pt x="0" y="85090"/>
                  </a:lnTo>
                  <a:lnTo>
                    <a:pt x="8801" y="87630"/>
                  </a:lnTo>
                  <a:lnTo>
                    <a:pt x="3594" y="88900"/>
                  </a:lnTo>
                  <a:lnTo>
                    <a:pt x="6769" y="88900"/>
                  </a:lnTo>
                  <a:lnTo>
                    <a:pt x="9131" y="91440"/>
                  </a:lnTo>
                  <a:lnTo>
                    <a:pt x="4051" y="93980"/>
                  </a:lnTo>
                  <a:lnTo>
                    <a:pt x="2451" y="97790"/>
                  </a:lnTo>
                  <a:lnTo>
                    <a:pt x="12420" y="97790"/>
                  </a:lnTo>
                  <a:lnTo>
                    <a:pt x="7886" y="99060"/>
                  </a:lnTo>
                  <a:lnTo>
                    <a:pt x="4292" y="99060"/>
                  </a:lnTo>
                  <a:lnTo>
                    <a:pt x="8674" y="100330"/>
                  </a:lnTo>
                  <a:lnTo>
                    <a:pt x="4318" y="102870"/>
                  </a:lnTo>
                  <a:lnTo>
                    <a:pt x="8051" y="104140"/>
                  </a:lnTo>
                  <a:lnTo>
                    <a:pt x="3581" y="104140"/>
                  </a:lnTo>
                  <a:lnTo>
                    <a:pt x="6108" y="105410"/>
                  </a:lnTo>
                  <a:lnTo>
                    <a:pt x="5257" y="105410"/>
                  </a:lnTo>
                  <a:lnTo>
                    <a:pt x="3759" y="106680"/>
                  </a:lnTo>
                  <a:lnTo>
                    <a:pt x="6286" y="106680"/>
                  </a:lnTo>
                  <a:lnTo>
                    <a:pt x="4775" y="107950"/>
                  </a:lnTo>
                  <a:lnTo>
                    <a:pt x="6375" y="107950"/>
                  </a:lnTo>
                  <a:lnTo>
                    <a:pt x="9169" y="109220"/>
                  </a:lnTo>
                  <a:lnTo>
                    <a:pt x="10795" y="109220"/>
                  </a:lnTo>
                  <a:lnTo>
                    <a:pt x="5905" y="110490"/>
                  </a:lnTo>
                  <a:lnTo>
                    <a:pt x="5740" y="110490"/>
                  </a:lnTo>
                  <a:lnTo>
                    <a:pt x="6781" y="111760"/>
                  </a:lnTo>
                  <a:lnTo>
                    <a:pt x="7620" y="111760"/>
                  </a:lnTo>
                  <a:lnTo>
                    <a:pt x="7594" y="113030"/>
                  </a:lnTo>
                  <a:lnTo>
                    <a:pt x="5638" y="113030"/>
                  </a:lnTo>
                  <a:lnTo>
                    <a:pt x="6121" y="113677"/>
                  </a:lnTo>
                  <a:lnTo>
                    <a:pt x="3302" y="114300"/>
                  </a:lnTo>
                  <a:lnTo>
                    <a:pt x="13931" y="115570"/>
                  </a:lnTo>
                  <a:lnTo>
                    <a:pt x="6489" y="115570"/>
                  </a:lnTo>
                  <a:lnTo>
                    <a:pt x="9245" y="116840"/>
                  </a:lnTo>
                  <a:lnTo>
                    <a:pt x="11125" y="118110"/>
                  </a:lnTo>
                  <a:lnTo>
                    <a:pt x="11252" y="118237"/>
                  </a:lnTo>
                  <a:lnTo>
                    <a:pt x="6680" y="119380"/>
                  </a:lnTo>
                  <a:lnTo>
                    <a:pt x="8788" y="119380"/>
                  </a:lnTo>
                  <a:lnTo>
                    <a:pt x="9359" y="119545"/>
                  </a:lnTo>
                  <a:lnTo>
                    <a:pt x="11366" y="118351"/>
                  </a:lnTo>
                  <a:lnTo>
                    <a:pt x="12382" y="119380"/>
                  </a:lnTo>
                  <a:lnTo>
                    <a:pt x="10464" y="119875"/>
                  </a:lnTo>
                  <a:lnTo>
                    <a:pt x="13017" y="120650"/>
                  </a:lnTo>
                  <a:lnTo>
                    <a:pt x="11950" y="121920"/>
                  </a:lnTo>
                  <a:lnTo>
                    <a:pt x="8991" y="121920"/>
                  </a:lnTo>
                  <a:lnTo>
                    <a:pt x="11099" y="123190"/>
                  </a:lnTo>
                  <a:lnTo>
                    <a:pt x="9537" y="124040"/>
                  </a:lnTo>
                  <a:lnTo>
                    <a:pt x="8750" y="124460"/>
                  </a:lnTo>
                  <a:lnTo>
                    <a:pt x="10350" y="124460"/>
                  </a:lnTo>
                  <a:lnTo>
                    <a:pt x="9512" y="125730"/>
                  </a:lnTo>
                  <a:lnTo>
                    <a:pt x="11709" y="125730"/>
                  </a:lnTo>
                  <a:lnTo>
                    <a:pt x="11099" y="124460"/>
                  </a:lnTo>
                  <a:lnTo>
                    <a:pt x="14262" y="124460"/>
                  </a:lnTo>
                  <a:lnTo>
                    <a:pt x="17881" y="125730"/>
                  </a:lnTo>
                  <a:lnTo>
                    <a:pt x="13208" y="125730"/>
                  </a:lnTo>
                  <a:lnTo>
                    <a:pt x="18097" y="127000"/>
                  </a:lnTo>
                  <a:lnTo>
                    <a:pt x="13652" y="127000"/>
                  </a:lnTo>
                  <a:lnTo>
                    <a:pt x="13665" y="128270"/>
                  </a:lnTo>
                  <a:lnTo>
                    <a:pt x="14312" y="128270"/>
                  </a:lnTo>
                  <a:lnTo>
                    <a:pt x="13665" y="129540"/>
                  </a:lnTo>
                  <a:lnTo>
                    <a:pt x="18554" y="129540"/>
                  </a:lnTo>
                  <a:lnTo>
                    <a:pt x="16649" y="130810"/>
                  </a:lnTo>
                  <a:lnTo>
                    <a:pt x="11976" y="132080"/>
                  </a:lnTo>
                  <a:lnTo>
                    <a:pt x="11150" y="132080"/>
                  </a:lnTo>
                  <a:lnTo>
                    <a:pt x="12407" y="133350"/>
                  </a:lnTo>
                  <a:lnTo>
                    <a:pt x="14338" y="132080"/>
                  </a:lnTo>
                  <a:lnTo>
                    <a:pt x="14312" y="133350"/>
                  </a:lnTo>
                  <a:lnTo>
                    <a:pt x="15214" y="134620"/>
                  </a:lnTo>
                  <a:lnTo>
                    <a:pt x="16662" y="133350"/>
                  </a:lnTo>
                  <a:lnTo>
                    <a:pt x="17373" y="133794"/>
                  </a:lnTo>
                  <a:lnTo>
                    <a:pt x="18364" y="134378"/>
                  </a:lnTo>
                  <a:lnTo>
                    <a:pt x="18796" y="134620"/>
                  </a:lnTo>
                  <a:lnTo>
                    <a:pt x="20472" y="133896"/>
                  </a:lnTo>
                  <a:lnTo>
                    <a:pt x="20713" y="134620"/>
                  </a:lnTo>
                  <a:lnTo>
                    <a:pt x="21056" y="134620"/>
                  </a:lnTo>
                  <a:lnTo>
                    <a:pt x="20104" y="135890"/>
                  </a:lnTo>
                  <a:lnTo>
                    <a:pt x="18199" y="135890"/>
                  </a:lnTo>
                  <a:lnTo>
                    <a:pt x="15875" y="137160"/>
                  </a:lnTo>
                  <a:lnTo>
                    <a:pt x="18846" y="137160"/>
                  </a:lnTo>
                  <a:lnTo>
                    <a:pt x="18465" y="137744"/>
                  </a:lnTo>
                  <a:lnTo>
                    <a:pt x="20980" y="137160"/>
                  </a:lnTo>
                  <a:lnTo>
                    <a:pt x="18884" y="138430"/>
                  </a:lnTo>
                  <a:lnTo>
                    <a:pt x="18021" y="138430"/>
                  </a:lnTo>
                  <a:lnTo>
                    <a:pt x="18465" y="137744"/>
                  </a:lnTo>
                  <a:lnTo>
                    <a:pt x="15494" y="138430"/>
                  </a:lnTo>
                  <a:lnTo>
                    <a:pt x="17818" y="138430"/>
                  </a:lnTo>
                  <a:lnTo>
                    <a:pt x="16802" y="139661"/>
                  </a:lnTo>
                  <a:lnTo>
                    <a:pt x="16141" y="139382"/>
                  </a:lnTo>
                  <a:lnTo>
                    <a:pt x="14465" y="139903"/>
                  </a:lnTo>
                  <a:lnTo>
                    <a:pt x="17018" y="139738"/>
                  </a:lnTo>
                  <a:lnTo>
                    <a:pt x="17424" y="139700"/>
                  </a:lnTo>
                  <a:lnTo>
                    <a:pt x="19748" y="139700"/>
                  </a:lnTo>
                  <a:lnTo>
                    <a:pt x="18491" y="140970"/>
                  </a:lnTo>
                  <a:lnTo>
                    <a:pt x="14490" y="140970"/>
                  </a:lnTo>
                  <a:lnTo>
                    <a:pt x="17424" y="139700"/>
                  </a:lnTo>
                  <a:lnTo>
                    <a:pt x="14046" y="140970"/>
                  </a:lnTo>
                  <a:lnTo>
                    <a:pt x="14922" y="142240"/>
                  </a:lnTo>
                  <a:lnTo>
                    <a:pt x="19164" y="142240"/>
                  </a:lnTo>
                  <a:lnTo>
                    <a:pt x="18364" y="143510"/>
                  </a:lnTo>
                  <a:lnTo>
                    <a:pt x="24498" y="143510"/>
                  </a:lnTo>
                  <a:lnTo>
                    <a:pt x="16065" y="144780"/>
                  </a:lnTo>
                  <a:lnTo>
                    <a:pt x="16281" y="144780"/>
                  </a:lnTo>
                  <a:lnTo>
                    <a:pt x="18376" y="144780"/>
                  </a:lnTo>
                  <a:lnTo>
                    <a:pt x="28689" y="144780"/>
                  </a:lnTo>
                  <a:lnTo>
                    <a:pt x="29743" y="143510"/>
                  </a:lnTo>
                  <a:lnTo>
                    <a:pt x="28460" y="143510"/>
                  </a:lnTo>
                  <a:lnTo>
                    <a:pt x="28867" y="142240"/>
                  </a:lnTo>
                  <a:lnTo>
                    <a:pt x="29679" y="142240"/>
                  </a:lnTo>
                  <a:lnTo>
                    <a:pt x="28994" y="141211"/>
                  </a:lnTo>
                  <a:lnTo>
                    <a:pt x="29311" y="140970"/>
                  </a:lnTo>
                  <a:lnTo>
                    <a:pt x="30734" y="140970"/>
                  </a:lnTo>
                  <a:lnTo>
                    <a:pt x="31559" y="140970"/>
                  </a:lnTo>
                  <a:lnTo>
                    <a:pt x="31686" y="140881"/>
                  </a:lnTo>
                  <a:lnTo>
                    <a:pt x="33248" y="139700"/>
                  </a:lnTo>
                  <a:lnTo>
                    <a:pt x="33020" y="139700"/>
                  </a:lnTo>
                  <a:lnTo>
                    <a:pt x="33642" y="138430"/>
                  </a:lnTo>
                  <a:lnTo>
                    <a:pt x="34480" y="138430"/>
                  </a:lnTo>
                  <a:lnTo>
                    <a:pt x="38696" y="135890"/>
                  </a:lnTo>
                  <a:lnTo>
                    <a:pt x="32816" y="136525"/>
                  </a:lnTo>
                  <a:lnTo>
                    <a:pt x="32816" y="138430"/>
                  </a:lnTo>
                  <a:lnTo>
                    <a:pt x="30899" y="139700"/>
                  </a:lnTo>
                  <a:lnTo>
                    <a:pt x="30480" y="139700"/>
                  </a:lnTo>
                  <a:lnTo>
                    <a:pt x="30886" y="138430"/>
                  </a:lnTo>
                  <a:lnTo>
                    <a:pt x="32816" y="138430"/>
                  </a:lnTo>
                  <a:lnTo>
                    <a:pt x="32816" y="136525"/>
                  </a:lnTo>
                  <a:lnTo>
                    <a:pt x="26822" y="137160"/>
                  </a:lnTo>
                  <a:lnTo>
                    <a:pt x="30416" y="135890"/>
                  </a:lnTo>
                  <a:lnTo>
                    <a:pt x="29768" y="135890"/>
                  </a:lnTo>
                  <a:lnTo>
                    <a:pt x="31953" y="135343"/>
                  </a:lnTo>
                  <a:lnTo>
                    <a:pt x="34836" y="134620"/>
                  </a:lnTo>
                  <a:lnTo>
                    <a:pt x="36728" y="133350"/>
                  </a:lnTo>
                  <a:lnTo>
                    <a:pt x="29527" y="134620"/>
                  </a:lnTo>
                  <a:lnTo>
                    <a:pt x="30784" y="133350"/>
                  </a:lnTo>
                  <a:lnTo>
                    <a:pt x="24853" y="133350"/>
                  </a:lnTo>
                  <a:lnTo>
                    <a:pt x="25260" y="132080"/>
                  </a:lnTo>
                  <a:lnTo>
                    <a:pt x="30480" y="132080"/>
                  </a:lnTo>
                  <a:lnTo>
                    <a:pt x="31546" y="133350"/>
                  </a:lnTo>
                  <a:lnTo>
                    <a:pt x="32905" y="132080"/>
                  </a:lnTo>
                  <a:lnTo>
                    <a:pt x="32804" y="131546"/>
                  </a:lnTo>
                  <a:lnTo>
                    <a:pt x="33820" y="130810"/>
                  </a:lnTo>
                  <a:lnTo>
                    <a:pt x="32677" y="130810"/>
                  </a:lnTo>
                  <a:lnTo>
                    <a:pt x="31978" y="130810"/>
                  </a:lnTo>
                  <a:lnTo>
                    <a:pt x="33159" y="129540"/>
                  </a:lnTo>
                  <a:lnTo>
                    <a:pt x="32461" y="129540"/>
                  </a:lnTo>
                  <a:lnTo>
                    <a:pt x="30975" y="130810"/>
                  </a:lnTo>
                  <a:lnTo>
                    <a:pt x="30975" y="129540"/>
                  </a:lnTo>
                  <a:lnTo>
                    <a:pt x="32448" y="128270"/>
                  </a:lnTo>
                  <a:lnTo>
                    <a:pt x="28511" y="129540"/>
                  </a:lnTo>
                  <a:lnTo>
                    <a:pt x="27863" y="129540"/>
                  </a:lnTo>
                  <a:lnTo>
                    <a:pt x="29768" y="128270"/>
                  </a:lnTo>
                  <a:lnTo>
                    <a:pt x="32448" y="128270"/>
                  </a:lnTo>
                  <a:lnTo>
                    <a:pt x="35267" y="128270"/>
                  </a:lnTo>
                  <a:lnTo>
                    <a:pt x="32740" y="127000"/>
                  </a:lnTo>
                  <a:lnTo>
                    <a:pt x="36753" y="127000"/>
                  </a:lnTo>
                  <a:lnTo>
                    <a:pt x="37172" y="125730"/>
                  </a:lnTo>
                  <a:lnTo>
                    <a:pt x="35902" y="125730"/>
                  </a:lnTo>
                  <a:lnTo>
                    <a:pt x="35483" y="124866"/>
                  </a:lnTo>
                  <a:lnTo>
                    <a:pt x="35483" y="125730"/>
                  </a:lnTo>
                  <a:lnTo>
                    <a:pt x="34848" y="125730"/>
                  </a:lnTo>
                  <a:lnTo>
                    <a:pt x="32308" y="127000"/>
                  </a:lnTo>
                  <a:lnTo>
                    <a:pt x="29972" y="125730"/>
                  </a:lnTo>
                  <a:lnTo>
                    <a:pt x="28498" y="125730"/>
                  </a:lnTo>
                  <a:lnTo>
                    <a:pt x="31877" y="124460"/>
                  </a:lnTo>
                  <a:lnTo>
                    <a:pt x="30822" y="125730"/>
                  </a:lnTo>
                  <a:lnTo>
                    <a:pt x="35280" y="124460"/>
                  </a:lnTo>
                  <a:lnTo>
                    <a:pt x="35483" y="124866"/>
                  </a:lnTo>
                  <a:lnTo>
                    <a:pt x="35483" y="124460"/>
                  </a:lnTo>
                  <a:lnTo>
                    <a:pt x="36804" y="124460"/>
                  </a:lnTo>
                  <a:lnTo>
                    <a:pt x="39763" y="123190"/>
                  </a:lnTo>
                  <a:lnTo>
                    <a:pt x="35483" y="123990"/>
                  </a:lnTo>
                  <a:lnTo>
                    <a:pt x="36537" y="123190"/>
                  </a:lnTo>
                  <a:lnTo>
                    <a:pt x="28460" y="123190"/>
                  </a:lnTo>
                  <a:lnTo>
                    <a:pt x="28651" y="122643"/>
                  </a:lnTo>
                  <a:lnTo>
                    <a:pt x="27889" y="122783"/>
                  </a:lnTo>
                  <a:lnTo>
                    <a:pt x="27406" y="123190"/>
                  </a:lnTo>
                  <a:lnTo>
                    <a:pt x="25704" y="123190"/>
                  </a:lnTo>
                  <a:lnTo>
                    <a:pt x="27889" y="122783"/>
                  </a:lnTo>
                  <a:lnTo>
                    <a:pt x="28892" y="121920"/>
                  </a:lnTo>
                  <a:lnTo>
                    <a:pt x="28651" y="122643"/>
                  </a:lnTo>
                  <a:lnTo>
                    <a:pt x="32512" y="121920"/>
                  </a:lnTo>
                  <a:lnTo>
                    <a:pt x="30187" y="120650"/>
                  </a:lnTo>
                  <a:lnTo>
                    <a:pt x="26377" y="120650"/>
                  </a:lnTo>
                  <a:lnTo>
                    <a:pt x="29171" y="119722"/>
                  </a:lnTo>
                  <a:lnTo>
                    <a:pt x="30403" y="120650"/>
                  </a:lnTo>
                  <a:lnTo>
                    <a:pt x="34645" y="120650"/>
                  </a:lnTo>
                  <a:lnTo>
                    <a:pt x="32105" y="119380"/>
                  </a:lnTo>
                  <a:lnTo>
                    <a:pt x="30187" y="119380"/>
                  </a:lnTo>
                  <a:lnTo>
                    <a:pt x="28714" y="119380"/>
                  </a:lnTo>
                  <a:lnTo>
                    <a:pt x="26606" y="119380"/>
                  </a:lnTo>
                  <a:lnTo>
                    <a:pt x="32994" y="118110"/>
                  </a:lnTo>
                  <a:lnTo>
                    <a:pt x="35750" y="118110"/>
                  </a:lnTo>
                  <a:lnTo>
                    <a:pt x="29591" y="116840"/>
                  </a:lnTo>
                  <a:lnTo>
                    <a:pt x="27482" y="116840"/>
                  </a:lnTo>
                  <a:lnTo>
                    <a:pt x="29616" y="115570"/>
                  </a:lnTo>
                  <a:lnTo>
                    <a:pt x="31102" y="115570"/>
                  </a:lnTo>
                  <a:lnTo>
                    <a:pt x="32829" y="114300"/>
                  </a:lnTo>
                  <a:lnTo>
                    <a:pt x="31330" y="114300"/>
                  </a:lnTo>
                  <a:lnTo>
                    <a:pt x="32423" y="113030"/>
                  </a:lnTo>
                  <a:lnTo>
                    <a:pt x="28181" y="113030"/>
                  </a:lnTo>
                  <a:lnTo>
                    <a:pt x="25171" y="113030"/>
                  </a:lnTo>
                  <a:lnTo>
                    <a:pt x="25844" y="111760"/>
                  </a:lnTo>
                  <a:lnTo>
                    <a:pt x="28181" y="113030"/>
                  </a:lnTo>
                  <a:lnTo>
                    <a:pt x="29654" y="111760"/>
                  </a:lnTo>
                  <a:lnTo>
                    <a:pt x="27330" y="111760"/>
                  </a:lnTo>
                  <a:lnTo>
                    <a:pt x="29349" y="110490"/>
                  </a:lnTo>
                  <a:lnTo>
                    <a:pt x="23558" y="110490"/>
                  </a:lnTo>
                  <a:lnTo>
                    <a:pt x="30162" y="109220"/>
                  </a:lnTo>
                  <a:lnTo>
                    <a:pt x="22923" y="107950"/>
                  </a:lnTo>
                  <a:lnTo>
                    <a:pt x="28587" y="106680"/>
                  </a:lnTo>
                  <a:lnTo>
                    <a:pt x="27838" y="106680"/>
                  </a:lnTo>
                  <a:lnTo>
                    <a:pt x="27101" y="105410"/>
                  </a:lnTo>
                  <a:lnTo>
                    <a:pt x="27749" y="105410"/>
                  </a:lnTo>
                  <a:lnTo>
                    <a:pt x="29692" y="104140"/>
                  </a:lnTo>
                  <a:lnTo>
                    <a:pt x="21602" y="105410"/>
                  </a:lnTo>
                  <a:lnTo>
                    <a:pt x="23761" y="104140"/>
                  </a:lnTo>
                  <a:lnTo>
                    <a:pt x="29692" y="104140"/>
                  </a:lnTo>
                  <a:lnTo>
                    <a:pt x="33947" y="104140"/>
                  </a:lnTo>
                  <a:lnTo>
                    <a:pt x="25908" y="102870"/>
                  </a:lnTo>
                  <a:lnTo>
                    <a:pt x="30403" y="102870"/>
                  </a:lnTo>
                  <a:lnTo>
                    <a:pt x="32766" y="101600"/>
                  </a:lnTo>
                  <a:lnTo>
                    <a:pt x="28155" y="101600"/>
                  </a:lnTo>
                  <a:lnTo>
                    <a:pt x="29222" y="100330"/>
                  </a:lnTo>
                  <a:lnTo>
                    <a:pt x="24396" y="100330"/>
                  </a:lnTo>
                  <a:lnTo>
                    <a:pt x="23368" y="99060"/>
                  </a:lnTo>
                  <a:lnTo>
                    <a:pt x="23825" y="99060"/>
                  </a:lnTo>
                  <a:lnTo>
                    <a:pt x="25120" y="97790"/>
                  </a:lnTo>
                  <a:lnTo>
                    <a:pt x="30467" y="97790"/>
                  </a:lnTo>
                  <a:lnTo>
                    <a:pt x="29883" y="96520"/>
                  </a:lnTo>
                  <a:lnTo>
                    <a:pt x="25628" y="96520"/>
                  </a:lnTo>
                  <a:lnTo>
                    <a:pt x="25895" y="95250"/>
                  </a:lnTo>
                  <a:lnTo>
                    <a:pt x="23812" y="95250"/>
                  </a:lnTo>
                  <a:lnTo>
                    <a:pt x="28079" y="93980"/>
                  </a:lnTo>
                  <a:lnTo>
                    <a:pt x="29819" y="93980"/>
                  </a:lnTo>
                  <a:lnTo>
                    <a:pt x="29425" y="92710"/>
                  </a:lnTo>
                  <a:lnTo>
                    <a:pt x="26250" y="92710"/>
                  </a:lnTo>
                  <a:lnTo>
                    <a:pt x="27901" y="93980"/>
                  </a:lnTo>
                  <a:lnTo>
                    <a:pt x="23888" y="93980"/>
                  </a:lnTo>
                  <a:lnTo>
                    <a:pt x="23088" y="92710"/>
                  </a:lnTo>
                  <a:lnTo>
                    <a:pt x="23164" y="91440"/>
                  </a:lnTo>
                  <a:lnTo>
                    <a:pt x="31445" y="91440"/>
                  </a:lnTo>
                  <a:lnTo>
                    <a:pt x="25222" y="90170"/>
                  </a:lnTo>
                  <a:lnTo>
                    <a:pt x="31648" y="88900"/>
                  </a:lnTo>
                  <a:lnTo>
                    <a:pt x="28562" y="87630"/>
                  </a:lnTo>
                  <a:lnTo>
                    <a:pt x="32905" y="86360"/>
                  </a:lnTo>
                  <a:lnTo>
                    <a:pt x="32397" y="85090"/>
                  </a:lnTo>
                  <a:lnTo>
                    <a:pt x="25946" y="86360"/>
                  </a:lnTo>
                  <a:lnTo>
                    <a:pt x="32194" y="85090"/>
                  </a:lnTo>
                  <a:lnTo>
                    <a:pt x="25692" y="85090"/>
                  </a:lnTo>
                  <a:lnTo>
                    <a:pt x="29629" y="83820"/>
                  </a:lnTo>
                  <a:lnTo>
                    <a:pt x="32575" y="83820"/>
                  </a:lnTo>
                  <a:lnTo>
                    <a:pt x="33058" y="82550"/>
                  </a:lnTo>
                  <a:lnTo>
                    <a:pt x="35369" y="83820"/>
                  </a:lnTo>
                  <a:lnTo>
                    <a:pt x="37122" y="82550"/>
                  </a:lnTo>
                  <a:lnTo>
                    <a:pt x="33667" y="81280"/>
                  </a:lnTo>
                  <a:lnTo>
                    <a:pt x="34531" y="81280"/>
                  </a:lnTo>
                  <a:lnTo>
                    <a:pt x="35814" y="80010"/>
                  </a:lnTo>
                  <a:lnTo>
                    <a:pt x="30492" y="78740"/>
                  </a:lnTo>
                  <a:lnTo>
                    <a:pt x="33553" y="78740"/>
                  </a:lnTo>
                  <a:lnTo>
                    <a:pt x="34366" y="77470"/>
                  </a:lnTo>
                  <a:lnTo>
                    <a:pt x="27914" y="76200"/>
                  </a:lnTo>
                  <a:lnTo>
                    <a:pt x="31203" y="74930"/>
                  </a:lnTo>
                  <a:lnTo>
                    <a:pt x="33121" y="74930"/>
                  </a:lnTo>
                  <a:lnTo>
                    <a:pt x="30289" y="73660"/>
                  </a:lnTo>
                  <a:lnTo>
                    <a:pt x="33045" y="73660"/>
                  </a:lnTo>
                  <a:lnTo>
                    <a:pt x="35191" y="72390"/>
                  </a:lnTo>
                  <a:lnTo>
                    <a:pt x="28689" y="72390"/>
                  </a:lnTo>
                  <a:lnTo>
                    <a:pt x="27622" y="71120"/>
                  </a:lnTo>
                  <a:lnTo>
                    <a:pt x="32385" y="71120"/>
                  </a:lnTo>
                  <a:lnTo>
                    <a:pt x="34759" y="69850"/>
                  </a:lnTo>
                  <a:lnTo>
                    <a:pt x="35433" y="69850"/>
                  </a:lnTo>
                  <a:lnTo>
                    <a:pt x="36068" y="68580"/>
                  </a:lnTo>
                  <a:lnTo>
                    <a:pt x="31572" y="67310"/>
                  </a:lnTo>
                  <a:lnTo>
                    <a:pt x="29768" y="66040"/>
                  </a:lnTo>
                  <a:lnTo>
                    <a:pt x="34937" y="66040"/>
                  </a:lnTo>
                  <a:lnTo>
                    <a:pt x="32042" y="63500"/>
                  </a:lnTo>
                  <a:lnTo>
                    <a:pt x="35052" y="62230"/>
                  </a:lnTo>
                  <a:lnTo>
                    <a:pt x="31877" y="62230"/>
                  </a:lnTo>
                  <a:lnTo>
                    <a:pt x="27647" y="60960"/>
                  </a:lnTo>
                  <a:lnTo>
                    <a:pt x="35115" y="60960"/>
                  </a:lnTo>
                  <a:lnTo>
                    <a:pt x="35267" y="59690"/>
                  </a:lnTo>
                  <a:lnTo>
                    <a:pt x="29578" y="59690"/>
                  </a:lnTo>
                  <a:lnTo>
                    <a:pt x="32791" y="58420"/>
                  </a:lnTo>
                  <a:lnTo>
                    <a:pt x="32258" y="57150"/>
                  </a:lnTo>
                  <a:lnTo>
                    <a:pt x="31546" y="57150"/>
                  </a:lnTo>
                  <a:lnTo>
                    <a:pt x="34239" y="55880"/>
                  </a:lnTo>
                  <a:lnTo>
                    <a:pt x="32880" y="55880"/>
                  </a:lnTo>
                  <a:lnTo>
                    <a:pt x="31496" y="54610"/>
                  </a:lnTo>
                  <a:lnTo>
                    <a:pt x="35839" y="54610"/>
                  </a:lnTo>
                  <a:lnTo>
                    <a:pt x="35229" y="53340"/>
                  </a:lnTo>
                  <a:lnTo>
                    <a:pt x="37642" y="53340"/>
                  </a:lnTo>
                  <a:lnTo>
                    <a:pt x="28676" y="52070"/>
                  </a:lnTo>
                  <a:lnTo>
                    <a:pt x="28562" y="50800"/>
                  </a:lnTo>
                  <a:lnTo>
                    <a:pt x="33121" y="52070"/>
                  </a:lnTo>
                  <a:lnTo>
                    <a:pt x="33172" y="50800"/>
                  </a:lnTo>
                  <a:lnTo>
                    <a:pt x="37274" y="49530"/>
                  </a:lnTo>
                  <a:lnTo>
                    <a:pt x="33261" y="48260"/>
                  </a:lnTo>
                  <a:lnTo>
                    <a:pt x="35560" y="48260"/>
                  </a:lnTo>
                  <a:lnTo>
                    <a:pt x="38671" y="46990"/>
                  </a:lnTo>
                  <a:lnTo>
                    <a:pt x="36487" y="46990"/>
                  </a:lnTo>
                  <a:lnTo>
                    <a:pt x="32918" y="45720"/>
                  </a:lnTo>
                  <a:lnTo>
                    <a:pt x="31864" y="44919"/>
                  </a:lnTo>
                  <a:lnTo>
                    <a:pt x="30454" y="44450"/>
                  </a:lnTo>
                  <a:lnTo>
                    <a:pt x="30060" y="44450"/>
                  </a:lnTo>
                  <a:lnTo>
                    <a:pt x="29413" y="44450"/>
                  </a:lnTo>
                  <a:lnTo>
                    <a:pt x="28460" y="43180"/>
                  </a:lnTo>
                  <a:lnTo>
                    <a:pt x="30861" y="43180"/>
                  </a:lnTo>
                  <a:lnTo>
                    <a:pt x="30060" y="44450"/>
                  </a:lnTo>
                  <a:lnTo>
                    <a:pt x="31711" y="43180"/>
                  </a:lnTo>
                  <a:lnTo>
                    <a:pt x="31165" y="43180"/>
                  </a:lnTo>
                  <a:lnTo>
                    <a:pt x="30137" y="41910"/>
                  </a:lnTo>
                  <a:lnTo>
                    <a:pt x="26809" y="41910"/>
                  </a:lnTo>
                  <a:lnTo>
                    <a:pt x="28879" y="40640"/>
                  </a:lnTo>
                  <a:lnTo>
                    <a:pt x="31572" y="41910"/>
                  </a:lnTo>
                  <a:lnTo>
                    <a:pt x="29946" y="40640"/>
                  </a:lnTo>
                  <a:lnTo>
                    <a:pt x="32715" y="40640"/>
                  </a:lnTo>
                  <a:lnTo>
                    <a:pt x="27292" y="39370"/>
                  </a:lnTo>
                  <a:lnTo>
                    <a:pt x="30302" y="38100"/>
                  </a:lnTo>
                  <a:lnTo>
                    <a:pt x="31292" y="39370"/>
                  </a:lnTo>
                  <a:lnTo>
                    <a:pt x="31470" y="39370"/>
                  </a:lnTo>
                  <a:lnTo>
                    <a:pt x="34213" y="40640"/>
                  </a:lnTo>
                  <a:lnTo>
                    <a:pt x="34683" y="39585"/>
                  </a:lnTo>
                  <a:lnTo>
                    <a:pt x="32118" y="38100"/>
                  </a:lnTo>
                  <a:lnTo>
                    <a:pt x="35128" y="38100"/>
                  </a:lnTo>
                  <a:lnTo>
                    <a:pt x="34988" y="37185"/>
                  </a:lnTo>
                  <a:lnTo>
                    <a:pt x="36068" y="38100"/>
                  </a:lnTo>
                  <a:lnTo>
                    <a:pt x="37528" y="38100"/>
                  </a:lnTo>
                  <a:lnTo>
                    <a:pt x="36576" y="36830"/>
                  </a:lnTo>
                  <a:lnTo>
                    <a:pt x="34937" y="36830"/>
                  </a:lnTo>
                  <a:lnTo>
                    <a:pt x="34569" y="36830"/>
                  </a:lnTo>
                  <a:lnTo>
                    <a:pt x="31280" y="36830"/>
                  </a:lnTo>
                  <a:lnTo>
                    <a:pt x="26504" y="35560"/>
                  </a:lnTo>
                  <a:lnTo>
                    <a:pt x="35750" y="35560"/>
                  </a:lnTo>
                  <a:lnTo>
                    <a:pt x="34239" y="34290"/>
                  </a:lnTo>
                  <a:lnTo>
                    <a:pt x="35026" y="33020"/>
                  </a:lnTo>
                  <a:lnTo>
                    <a:pt x="33007" y="32550"/>
                  </a:lnTo>
                  <a:lnTo>
                    <a:pt x="33299" y="33020"/>
                  </a:lnTo>
                  <a:lnTo>
                    <a:pt x="32740" y="32486"/>
                  </a:lnTo>
                  <a:lnTo>
                    <a:pt x="29527" y="31750"/>
                  </a:lnTo>
                  <a:lnTo>
                    <a:pt x="31953" y="31750"/>
                  </a:lnTo>
                  <a:lnTo>
                    <a:pt x="33020" y="30480"/>
                  </a:lnTo>
                  <a:lnTo>
                    <a:pt x="33362" y="30480"/>
                  </a:lnTo>
                  <a:lnTo>
                    <a:pt x="34785" y="29210"/>
                  </a:lnTo>
                  <a:lnTo>
                    <a:pt x="32664" y="28194"/>
                  </a:lnTo>
                  <a:lnTo>
                    <a:pt x="32664" y="30480"/>
                  </a:lnTo>
                  <a:lnTo>
                    <a:pt x="29121" y="30480"/>
                  </a:lnTo>
                  <a:lnTo>
                    <a:pt x="31013" y="29210"/>
                  </a:lnTo>
                  <a:lnTo>
                    <a:pt x="32664" y="30480"/>
                  </a:lnTo>
                  <a:lnTo>
                    <a:pt x="32664" y="28194"/>
                  </a:lnTo>
                  <a:lnTo>
                    <a:pt x="32143" y="27940"/>
                  </a:lnTo>
                  <a:lnTo>
                    <a:pt x="29845" y="26670"/>
                  </a:lnTo>
                  <a:lnTo>
                    <a:pt x="32334" y="25400"/>
                  </a:lnTo>
                  <a:lnTo>
                    <a:pt x="30899" y="25400"/>
                  </a:lnTo>
                  <a:lnTo>
                    <a:pt x="34925" y="24130"/>
                  </a:lnTo>
                  <a:lnTo>
                    <a:pt x="30746" y="21590"/>
                  </a:lnTo>
                  <a:lnTo>
                    <a:pt x="37414" y="21590"/>
                  </a:lnTo>
                  <a:lnTo>
                    <a:pt x="40843" y="20320"/>
                  </a:lnTo>
                  <a:lnTo>
                    <a:pt x="37706" y="19050"/>
                  </a:lnTo>
                  <a:lnTo>
                    <a:pt x="41783" y="19050"/>
                  </a:lnTo>
                  <a:lnTo>
                    <a:pt x="36931" y="17780"/>
                  </a:lnTo>
                  <a:lnTo>
                    <a:pt x="40132" y="17780"/>
                  </a:lnTo>
                  <a:lnTo>
                    <a:pt x="38150" y="16510"/>
                  </a:lnTo>
                  <a:lnTo>
                    <a:pt x="37439" y="16510"/>
                  </a:lnTo>
                  <a:lnTo>
                    <a:pt x="40220" y="15240"/>
                  </a:lnTo>
                  <a:lnTo>
                    <a:pt x="37579" y="13970"/>
                  </a:lnTo>
                  <a:lnTo>
                    <a:pt x="39878" y="13970"/>
                  </a:lnTo>
                  <a:lnTo>
                    <a:pt x="41948" y="12700"/>
                  </a:lnTo>
                  <a:lnTo>
                    <a:pt x="62611" y="0"/>
                  </a:lnTo>
                  <a:close/>
                </a:path>
                <a:path w="63500" h="380365">
                  <a:moveTo>
                    <a:pt x="63195" y="364540"/>
                  </a:moveTo>
                  <a:lnTo>
                    <a:pt x="59969" y="366191"/>
                  </a:lnTo>
                  <a:lnTo>
                    <a:pt x="59931" y="366318"/>
                  </a:lnTo>
                  <a:lnTo>
                    <a:pt x="60109" y="366433"/>
                  </a:lnTo>
                  <a:lnTo>
                    <a:pt x="63195" y="3645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5516" y="7318939"/>
              <a:ext cx="74295" cy="506095"/>
            </a:xfrm>
            <a:custGeom>
              <a:avLst/>
              <a:gdLst/>
              <a:ahLst/>
              <a:cxnLst/>
              <a:rect l="l" t="t" r="r" b="b"/>
              <a:pathLst>
                <a:path w="74295" h="506095">
                  <a:moveTo>
                    <a:pt x="2489" y="80162"/>
                  </a:moveTo>
                  <a:lnTo>
                    <a:pt x="1587" y="79933"/>
                  </a:lnTo>
                  <a:lnTo>
                    <a:pt x="0" y="80645"/>
                  </a:lnTo>
                  <a:lnTo>
                    <a:pt x="2489" y="80162"/>
                  </a:lnTo>
                  <a:close/>
                </a:path>
                <a:path w="74295" h="506095">
                  <a:moveTo>
                    <a:pt x="8750" y="170688"/>
                  </a:moveTo>
                  <a:lnTo>
                    <a:pt x="8445" y="170713"/>
                  </a:lnTo>
                  <a:lnTo>
                    <a:pt x="8216" y="170802"/>
                  </a:lnTo>
                  <a:lnTo>
                    <a:pt x="8750" y="170688"/>
                  </a:lnTo>
                  <a:close/>
                </a:path>
                <a:path w="74295" h="506095">
                  <a:moveTo>
                    <a:pt x="9791" y="176441"/>
                  </a:moveTo>
                  <a:lnTo>
                    <a:pt x="8394" y="176872"/>
                  </a:lnTo>
                  <a:lnTo>
                    <a:pt x="9296" y="176872"/>
                  </a:lnTo>
                  <a:lnTo>
                    <a:pt x="9791" y="176441"/>
                  </a:lnTo>
                  <a:close/>
                </a:path>
                <a:path w="74295" h="506095">
                  <a:moveTo>
                    <a:pt x="10629" y="355"/>
                  </a:moveTo>
                  <a:lnTo>
                    <a:pt x="9652" y="0"/>
                  </a:lnTo>
                  <a:lnTo>
                    <a:pt x="9486" y="228"/>
                  </a:lnTo>
                  <a:lnTo>
                    <a:pt x="10629" y="355"/>
                  </a:lnTo>
                  <a:close/>
                </a:path>
                <a:path w="74295" h="506095">
                  <a:moveTo>
                    <a:pt x="10858" y="35039"/>
                  </a:moveTo>
                  <a:lnTo>
                    <a:pt x="9169" y="35102"/>
                  </a:lnTo>
                  <a:lnTo>
                    <a:pt x="8978" y="35394"/>
                  </a:lnTo>
                  <a:lnTo>
                    <a:pt x="7708" y="35864"/>
                  </a:lnTo>
                  <a:lnTo>
                    <a:pt x="8166" y="35941"/>
                  </a:lnTo>
                  <a:lnTo>
                    <a:pt x="9829" y="35547"/>
                  </a:lnTo>
                  <a:lnTo>
                    <a:pt x="10858" y="35039"/>
                  </a:lnTo>
                  <a:close/>
                </a:path>
                <a:path w="74295" h="506095">
                  <a:moveTo>
                    <a:pt x="10883" y="177012"/>
                  </a:moveTo>
                  <a:lnTo>
                    <a:pt x="10871" y="176872"/>
                  </a:lnTo>
                  <a:lnTo>
                    <a:pt x="7505" y="178142"/>
                  </a:lnTo>
                  <a:lnTo>
                    <a:pt x="10883" y="177012"/>
                  </a:lnTo>
                  <a:close/>
                </a:path>
                <a:path w="74295" h="506095">
                  <a:moveTo>
                    <a:pt x="11772" y="173062"/>
                  </a:moveTo>
                  <a:lnTo>
                    <a:pt x="6654" y="174332"/>
                  </a:lnTo>
                  <a:lnTo>
                    <a:pt x="11518" y="173304"/>
                  </a:lnTo>
                  <a:lnTo>
                    <a:pt x="11772" y="173062"/>
                  </a:lnTo>
                  <a:close/>
                </a:path>
                <a:path w="74295" h="506095">
                  <a:moveTo>
                    <a:pt x="12001" y="177698"/>
                  </a:moveTo>
                  <a:lnTo>
                    <a:pt x="11328" y="176872"/>
                  </a:lnTo>
                  <a:lnTo>
                    <a:pt x="10883" y="177012"/>
                  </a:lnTo>
                  <a:lnTo>
                    <a:pt x="11049" y="178142"/>
                  </a:lnTo>
                  <a:lnTo>
                    <a:pt x="12001" y="177698"/>
                  </a:lnTo>
                  <a:close/>
                </a:path>
                <a:path w="74295" h="506095">
                  <a:moveTo>
                    <a:pt x="12357" y="178142"/>
                  </a:moveTo>
                  <a:lnTo>
                    <a:pt x="12065" y="177787"/>
                  </a:lnTo>
                  <a:lnTo>
                    <a:pt x="11417" y="178142"/>
                  </a:lnTo>
                  <a:lnTo>
                    <a:pt x="12357" y="178142"/>
                  </a:lnTo>
                  <a:close/>
                </a:path>
                <a:path w="74295" h="506095">
                  <a:moveTo>
                    <a:pt x="12382" y="166979"/>
                  </a:moveTo>
                  <a:lnTo>
                    <a:pt x="12331" y="166827"/>
                  </a:lnTo>
                  <a:lnTo>
                    <a:pt x="11760" y="166979"/>
                  </a:lnTo>
                  <a:lnTo>
                    <a:pt x="10160" y="167982"/>
                  </a:lnTo>
                  <a:lnTo>
                    <a:pt x="10871" y="167982"/>
                  </a:lnTo>
                  <a:lnTo>
                    <a:pt x="12382" y="166979"/>
                  </a:lnTo>
                  <a:close/>
                </a:path>
                <a:path w="74295" h="506095">
                  <a:moveTo>
                    <a:pt x="13804" y="176872"/>
                  </a:moveTo>
                  <a:lnTo>
                    <a:pt x="12001" y="177698"/>
                  </a:lnTo>
                  <a:lnTo>
                    <a:pt x="13804" y="176872"/>
                  </a:lnTo>
                  <a:close/>
                </a:path>
                <a:path w="74295" h="506095">
                  <a:moveTo>
                    <a:pt x="14668" y="47117"/>
                  </a:moveTo>
                  <a:lnTo>
                    <a:pt x="13589" y="46977"/>
                  </a:lnTo>
                  <a:lnTo>
                    <a:pt x="10248" y="47688"/>
                  </a:lnTo>
                  <a:lnTo>
                    <a:pt x="10883" y="47777"/>
                  </a:lnTo>
                  <a:lnTo>
                    <a:pt x="14668" y="47117"/>
                  </a:lnTo>
                  <a:close/>
                </a:path>
                <a:path w="74295" h="506095">
                  <a:moveTo>
                    <a:pt x="18186" y="183222"/>
                  </a:moveTo>
                  <a:lnTo>
                    <a:pt x="15455" y="184492"/>
                  </a:lnTo>
                  <a:lnTo>
                    <a:pt x="15735" y="184492"/>
                  </a:lnTo>
                  <a:lnTo>
                    <a:pt x="15900" y="184492"/>
                  </a:lnTo>
                  <a:lnTo>
                    <a:pt x="18186" y="183222"/>
                  </a:lnTo>
                  <a:close/>
                </a:path>
                <a:path w="74295" h="506095">
                  <a:moveTo>
                    <a:pt x="18910" y="219494"/>
                  </a:moveTo>
                  <a:lnTo>
                    <a:pt x="17983" y="219151"/>
                  </a:lnTo>
                  <a:lnTo>
                    <a:pt x="18338" y="220052"/>
                  </a:lnTo>
                  <a:lnTo>
                    <a:pt x="18910" y="219494"/>
                  </a:lnTo>
                  <a:close/>
                </a:path>
                <a:path w="74295" h="506095">
                  <a:moveTo>
                    <a:pt x="18910" y="78841"/>
                  </a:moveTo>
                  <a:lnTo>
                    <a:pt x="18453" y="78651"/>
                  </a:lnTo>
                  <a:lnTo>
                    <a:pt x="17894" y="79082"/>
                  </a:lnTo>
                  <a:lnTo>
                    <a:pt x="18910" y="78841"/>
                  </a:lnTo>
                  <a:close/>
                </a:path>
                <a:path w="74295" h="506095">
                  <a:moveTo>
                    <a:pt x="20701" y="73393"/>
                  </a:moveTo>
                  <a:lnTo>
                    <a:pt x="19596" y="73152"/>
                  </a:lnTo>
                  <a:lnTo>
                    <a:pt x="20281" y="73367"/>
                  </a:lnTo>
                  <a:lnTo>
                    <a:pt x="20701" y="73393"/>
                  </a:lnTo>
                  <a:close/>
                </a:path>
                <a:path w="74295" h="506095">
                  <a:moveTo>
                    <a:pt x="22872" y="94615"/>
                  </a:moveTo>
                  <a:lnTo>
                    <a:pt x="21767" y="94678"/>
                  </a:lnTo>
                  <a:lnTo>
                    <a:pt x="21488" y="94691"/>
                  </a:lnTo>
                  <a:lnTo>
                    <a:pt x="20586" y="95275"/>
                  </a:lnTo>
                  <a:lnTo>
                    <a:pt x="21221" y="95491"/>
                  </a:lnTo>
                  <a:lnTo>
                    <a:pt x="22225" y="94780"/>
                  </a:lnTo>
                  <a:lnTo>
                    <a:pt x="22872" y="94615"/>
                  </a:lnTo>
                  <a:close/>
                </a:path>
                <a:path w="74295" h="506095">
                  <a:moveTo>
                    <a:pt x="23723" y="161366"/>
                  </a:moveTo>
                  <a:lnTo>
                    <a:pt x="21869" y="161645"/>
                  </a:lnTo>
                  <a:lnTo>
                    <a:pt x="22047" y="161696"/>
                  </a:lnTo>
                  <a:lnTo>
                    <a:pt x="23723" y="161366"/>
                  </a:lnTo>
                  <a:close/>
                </a:path>
                <a:path w="74295" h="506095">
                  <a:moveTo>
                    <a:pt x="25019" y="244182"/>
                  </a:moveTo>
                  <a:lnTo>
                    <a:pt x="23279" y="242912"/>
                  </a:lnTo>
                  <a:lnTo>
                    <a:pt x="21678" y="244182"/>
                  </a:lnTo>
                  <a:lnTo>
                    <a:pt x="25019" y="244182"/>
                  </a:lnTo>
                  <a:close/>
                </a:path>
                <a:path w="74295" h="506095">
                  <a:moveTo>
                    <a:pt x="25488" y="270852"/>
                  </a:moveTo>
                  <a:lnTo>
                    <a:pt x="25247" y="270383"/>
                  </a:lnTo>
                  <a:lnTo>
                    <a:pt x="24739" y="270852"/>
                  </a:lnTo>
                  <a:lnTo>
                    <a:pt x="25488" y="270852"/>
                  </a:lnTo>
                  <a:close/>
                </a:path>
                <a:path w="74295" h="506095">
                  <a:moveTo>
                    <a:pt x="26085" y="275755"/>
                  </a:moveTo>
                  <a:close/>
                </a:path>
                <a:path w="74295" h="506095">
                  <a:moveTo>
                    <a:pt x="30086" y="283552"/>
                  </a:moveTo>
                  <a:lnTo>
                    <a:pt x="29641" y="283298"/>
                  </a:lnTo>
                  <a:lnTo>
                    <a:pt x="28829" y="283552"/>
                  </a:lnTo>
                  <a:lnTo>
                    <a:pt x="30086" y="283552"/>
                  </a:lnTo>
                  <a:close/>
                </a:path>
                <a:path w="74295" h="506095">
                  <a:moveTo>
                    <a:pt x="33540" y="288632"/>
                  </a:moveTo>
                  <a:lnTo>
                    <a:pt x="33312" y="288632"/>
                  </a:lnTo>
                  <a:lnTo>
                    <a:pt x="33121" y="288544"/>
                  </a:lnTo>
                  <a:lnTo>
                    <a:pt x="32905" y="288632"/>
                  </a:lnTo>
                  <a:lnTo>
                    <a:pt x="32169" y="288632"/>
                  </a:lnTo>
                  <a:lnTo>
                    <a:pt x="31356" y="289902"/>
                  </a:lnTo>
                  <a:lnTo>
                    <a:pt x="33540" y="288632"/>
                  </a:lnTo>
                  <a:close/>
                </a:path>
                <a:path w="74295" h="506095">
                  <a:moveTo>
                    <a:pt x="34950" y="289902"/>
                  </a:moveTo>
                  <a:lnTo>
                    <a:pt x="31991" y="289902"/>
                  </a:lnTo>
                  <a:lnTo>
                    <a:pt x="32423" y="291172"/>
                  </a:lnTo>
                  <a:lnTo>
                    <a:pt x="33489" y="291172"/>
                  </a:lnTo>
                  <a:lnTo>
                    <a:pt x="34950" y="289902"/>
                  </a:lnTo>
                  <a:close/>
                </a:path>
                <a:path w="74295" h="506095">
                  <a:moveTo>
                    <a:pt x="35229" y="189052"/>
                  </a:moveTo>
                  <a:lnTo>
                    <a:pt x="34937" y="188899"/>
                  </a:lnTo>
                  <a:lnTo>
                    <a:pt x="34290" y="189153"/>
                  </a:lnTo>
                  <a:lnTo>
                    <a:pt x="35229" y="189052"/>
                  </a:lnTo>
                  <a:close/>
                </a:path>
                <a:path w="74295" h="506095">
                  <a:moveTo>
                    <a:pt x="36309" y="195922"/>
                  </a:moveTo>
                  <a:lnTo>
                    <a:pt x="35318" y="197192"/>
                  </a:lnTo>
                  <a:lnTo>
                    <a:pt x="36195" y="197192"/>
                  </a:lnTo>
                  <a:lnTo>
                    <a:pt x="36309" y="195922"/>
                  </a:lnTo>
                  <a:close/>
                </a:path>
                <a:path w="74295" h="506095">
                  <a:moveTo>
                    <a:pt x="36410" y="197192"/>
                  </a:moveTo>
                  <a:lnTo>
                    <a:pt x="35788" y="197586"/>
                  </a:lnTo>
                  <a:lnTo>
                    <a:pt x="36258" y="197446"/>
                  </a:lnTo>
                  <a:lnTo>
                    <a:pt x="36410" y="197192"/>
                  </a:lnTo>
                  <a:close/>
                </a:path>
                <a:path w="74295" h="506095">
                  <a:moveTo>
                    <a:pt x="37134" y="197192"/>
                  </a:moveTo>
                  <a:lnTo>
                    <a:pt x="36258" y="197446"/>
                  </a:lnTo>
                  <a:lnTo>
                    <a:pt x="35687" y="198462"/>
                  </a:lnTo>
                  <a:lnTo>
                    <a:pt x="37134" y="197192"/>
                  </a:lnTo>
                  <a:close/>
                </a:path>
                <a:path w="74295" h="506095">
                  <a:moveTo>
                    <a:pt x="38049" y="306285"/>
                  </a:moveTo>
                  <a:lnTo>
                    <a:pt x="37668" y="306412"/>
                  </a:lnTo>
                  <a:lnTo>
                    <a:pt x="38049" y="306285"/>
                  </a:lnTo>
                  <a:close/>
                </a:path>
                <a:path w="74295" h="506095">
                  <a:moveTo>
                    <a:pt x="39598" y="188302"/>
                  </a:moveTo>
                  <a:close/>
                </a:path>
                <a:path w="74295" h="506095">
                  <a:moveTo>
                    <a:pt x="40106" y="304241"/>
                  </a:moveTo>
                  <a:lnTo>
                    <a:pt x="39217" y="303885"/>
                  </a:lnTo>
                  <a:lnTo>
                    <a:pt x="37579" y="304482"/>
                  </a:lnTo>
                  <a:lnTo>
                    <a:pt x="40106" y="304241"/>
                  </a:lnTo>
                  <a:close/>
                </a:path>
                <a:path w="74295" h="506095">
                  <a:moveTo>
                    <a:pt x="40525" y="305142"/>
                  </a:moveTo>
                  <a:lnTo>
                    <a:pt x="37185" y="305142"/>
                  </a:lnTo>
                  <a:lnTo>
                    <a:pt x="38023" y="306247"/>
                  </a:lnTo>
                  <a:lnTo>
                    <a:pt x="40525" y="305142"/>
                  </a:lnTo>
                  <a:close/>
                </a:path>
                <a:path w="74295" h="506095">
                  <a:moveTo>
                    <a:pt x="41059" y="298411"/>
                  </a:moveTo>
                  <a:lnTo>
                    <a:pt x="39928" y="298348"/>
                  </a:lnTo>
                  <a:lnTo>
                    <a:pt x="39560" y="298272"/>
                  </a:lnTo>
                  <a:lnTo>
                    <a:pt x="39738" y="298069"/>
                  </a:lnTo>
                  <a:lnTo>
                    <a:pt x="40005" y="297815"/>
                  </a:lnTo>
                  <a:lnTo>
                    <a:pt x="39522" y="297726"/>
                  </a:lnTo>
                  <a:lnTo>
                    <a:pt x="38963" y="298030"/>
                  </a:lnTo>
                  <a:lnTo>
                    <a:pt x="39128" y="298183"/>
                  </a:lnTo>
                  <a:lnTo>
                    <a:pt x="39547" y="298272"/>
                  </a:lnTo>
                  <a:lnTo>
                    <a:pt x="39382" y="298513"/>
                  </a:lnTo>
                  <a:lnTo>
                    <a:pt x="39344" y="298678"/>
                  </a:lnTo>
                  <a:lnTo>
                    <a:pt x="41059" y="298411"/>
                  </a:lnTo>
                  <a:close/>
                </a:path>
                <a:path w="74295" h="506095">
                  <a:moveTo>
                    <a:pt x="41706" y="333781"/>
                  </a:moveTo>
                  <a:lnTo>
                    <a:pt x="41452" y="333705"/>
                  </a:lnTo>
                  <a:lnTo>
                    <a:pt x="41084" y="333806"/>
                  </a:lnTo>
                  <a:lnTo>
                    <a:pt x="41706" y="333781"/>
                  </a:lnTo>
                  <a:close/>
                </a:path>
                <a:path w="74295" h="506095">
                  <a:moveTo>
                    <a:pt x="42722" y="333717"/>
                  </a:moveTo>
                  <a:lnTo>
                    <a:pt x="41706" y="333781"/>
                  </a:lnTo>
                  <a:lnTo>
                    <a:pt x="41859" y="333819"/>
                  </a:lnTo>
                  <a:lnTo>
                    <a:pt x="42722" y="333717"/>
                  </a:lnTo>
                  <a:close/>
                </a:path>
                <a:path w="74295" h="506095">
                  <a:moveTo>
                    <a:pt x="43281" y="334619"/>
                  </a:moveTo>
                  <a:lnTo>
                    <a:pt x="43192" y="334479"/>
                  </a:lnTo>
                  <a:lnTo>
                    <a:pt x="43281" y="334619"/>
                  </a:lnTo>
                  <a:close/>
                </a:path>
                <a:path w="74295" h="506095">
                  <a:moveTo>
                    <a:pt x="43395" y="337121"/>
                  </a:moveTo>
                  <a:lnTo>
                    <a:pt x="43027" y="337032"/>
                  </a:lnTo>
                  <a:lnTo>
                    <a:pt x="42913" y="337185"/>
                  </a:lnTo>
                  <a:lnTo>
                    <a:pt x="43116" y="337146"/>
                  </a:lnTo>
                  <a:lnTo>
                    <a:pt x="43281" y="337121"/>
                  </a:lnTo>
                  <a:close/>
                </a:path>
                <a:path w="74295" h="506095">
                  <a:moveTo>
                    <a:pt x="43535" y="323570"/>
                  </a:moveTo>
                  <a:lnTo>
                    <a:pt x="42545" y="324192"/>
                  </a:lnTo>
                  <a:lnTo>
                    <a:pt x="43116" y="323900"/>
                  </a:lnTo>
                  <a:lnTo>
                    <a:pt x="43383" y="323710"/>
                  </a:lnTo>
                  <a:lnTo>
                    <a:pt x="43535" y="323570"/>
                  </a:lnTo>
                  <a:close/>
                </a:path>
                <a:path w="74295" h="506095">
                  <a:moveTo>
                    <a:pt x="43776" y="337185"/>
                  </a:moveTo>
                  <a:lnTo>
                    <a:pt x="43408" y="337108"/>
                  </a:lnTo>
                  <a:lnTo>
                    <a:pt x="43776" y="337185"/>
                  </a:lnTo>
                  <a:close/>
                </a:path>
                <a:path w="74295" h="506095">
                  <a:moveTo>
                    <a:pt x="43802" y="326072"/>
                  </a:moveTo>
                  <a:lnTo>
                    <a:pt x="42481" y="326237"/>
                  </a:lnTo>
                  <a:lnTo>
                    <a:pt x="43014" y="326186"/>
                  </a:lnTo>
                  <a:lnTo>
                    <a:pt x="43408" y="326136"/>
                  </a:lnTo>
                  <a:lnTo>
                    <a:pt x="43776" y="326097"/>
                  </a:lnTo>
                  <a:close/>
                </a:path>
                <a:path w="74295" h="506095">
                  <a:moveTo>
                    <a:pt x="44589" y="337350"/>
                  </a:moveTo>
                  <a:lnTo>
                    <a:pt x="43776" y="337185"/>
                  </a:lnTo>
                  <a:lnTo>
                    <a:pt x="43726" y="337426"/>
                  </a:lnTo>
                  <a:lnTo>
                    <a:pt x="44589" y="337350"/>
                  </a:lnTo>
                  <a:close/>
                </a:path>
                <a:path w="74295" h="506095">
                  <a:moveTo>
                    <a:pt x="44602" y="334556"/>
                  </a:moveTo>
                  <a:lnTo>
                    <a:pt x="43827" y="334657"/>
                  </a:lnTo>
                  <a:lnTo>
                    <a:pt x="43459" y="334670"/>
                  </a:lnTo>
                  <a:lnTo>
                    <a:pt x="43281" y="334619"/>
                  </a:lnTo>
                  <a:lnTo>
                    <a:pt x="43446" y="334759"/>
                  </a:lnTo>
                  <a:lnTo>
                    <a:pt x="42900" y="334810"/>
                  </a:lnTo>
                  <a:lnTo>
                    <a:pt x="43091" y="334873"/>
                  </a:lnTo>
                  <a:lnTo>
                    <a:pt x="43446" y="334899"/>
                  </a:lnTo>
                  <a:lnTo>
                    <a:pt x="43878" y="334899"/>
                  </a:lnTo>
                  <a:lnTo>
                    <a:pt x="43713" y="334835"/>
                  </a:lnTo>
                  <a:lnTo>
                    <a:pt x="43573" y="334797"/>
                  </a:lnTo>
                  <a:lnTo>
                    <a:pt x="43916" y="334695"/>
                  </a:lnTo>
                  <a:lnTo>
                    <a:pt x="44335" y="334632"/>
                  </a:lnTo>
                  <a:lnTo>
                    <a:pt x="44602" y="334556"/>
                  </a:lnTo>
                  <a:close/>
                </a:path>
                <a:path w="74295" h="506095">
                  <a:moveTo>
                    <a:pt x="45212" y="332600"/>
                  </a:moveTo>
                  <a:lnTo>
                    <a:pt x="43332" y="332651"/>
                  </a:lnTo>
                  <a:lnTo>
                    <a:pt x="43129" y="332930"/>
                  </a:lnTo>
                  <a:lnTo>
                    <a:pt x="41109" y="333603"/>
                  </a:lnTo>
                  <a:lnTo>
                    <a:pt x="41452" y="333705"/>
                  </a:lnTo>
                  <a:lnTo>
                    <a:pt x="45212" y="332600"/>
                  </a:lnTo>
                  <a:close/>
                </a:path>
                <a:path w="74295" h="506095">
                  <a:moveTo>
                    <a:pt x="45250" y="213474"/>
                  </a:moveTo>
                  <a:lnTo>
                    <a:pt x="44221" y="213156"/>
                  </a:lnTo>
                  <a:lnTo>
                    <a:pt x="44069" y="213410"/>
                  </a:lnTo>
                  <a:lnTo>
                    <a:pt x="45250" y="213474"/>
                  </a:lnTo>
                  <a:close/>
                </a:path>
                <a:path w="74295" h="506095">
                  <a:moveTo>
                    <a:pt x="45720" y="206082"/>
                  </a:moveTo>
                  <a:lnTo>
                    <a:pt x="43446" y="206082"/>
                  </a:lnTo>
                  <a:lnTo>
                    <a:pt x="43662" y="206375"/>
                  </a:lnTo>
                  <a:lnTo>
                    <a:pt x="45720" y="206082"/>
                  </a:lnTo>
                  <a:close/>
                </a:path>
                <a:path w="74295" h="506095">
                  <a:moveTo>
                    <a:pt x="45923" y="242874"/>
                  </a:moveTo>
                  <a:lnTo>
                    <a:pt x="45669" y="242874"/>
                  </a:lnTo>
                  <a:lnTo>
                    <a:pt x="45923" y="242874"/>
                  </a:lnTo>
                  <a:close/>
                </a:path>
                <a:path w="74295" h="506095">
                  <a:moveTo>
                    <a:pt x="47561" y="253072"/>
                  </a:moveTo>
                  <a:lnTo>
                    <a:pt x="47066" y="251802"/>
                  </a:lnTo>
                  <a:lnTo>
                    <a:pt x="44958" y="251802"/>
                  </a:lnTo>
                  <a:lnTo>
                    <a:pt x="45389" y="253072"/>
                  </a:lnTo>
                  <a:lnTo>
                    <a:pt x="47561" y="253072"/>
                  </a:lnTo>
                  <a:close/>
                </a:path>
                <a:path w="74295" h="506095">
                  <a:moveTo>
                    <a:pt x="47663" y="321652"/>
                  </a:moveTo>
                  <a:lnTo>
                    <a:pt x="45300" y="321652"/>
                  </a:lnTo>
                  <a:lnTo>
                    <a:pt x="45567" y="322922"/>
                  </a:lnTo>
                  <a:lnTo>
                    <a:pt x="46228" y="322922"/>
                  </a:lnTo>
                  <a:lnTo>
                    <a:pt x="47663" y="321652"/>
                  </a:lnTo>
                  <a:close/>
                </a:path>
                <a:path w="74295" h="506095">
                  <a:moveTo>
                    <a:pt x="47967" y="336892"/>
                  </a:moveTo>
                  <a:lnTo>
                    <a:pt x="47777" y="336651"/>
                  </a:lnTo>
                  <a:lnTo>
                    <a:pt x="47574" y="336892"/>
                  </a:lnTo>
                  <a:lnTo>
                    <a:pt x="47967" y="336892"/>
                  </a:lnTo>
                  <a:close/>
                </a:path>
                <a:path w="74295" h="506095">
                  <a:moveTo>
                    <a:pt x="48323" y="241960"/>
                  </a:moveTo>
                  <a:lnTo>
                    <a:pt x="45923" y="242874"/>
                  </a:lnTo>
                  <a:lnTo>
                    <a:pt x="46697" y="242912"/>
                  </a:lnTo>
                  <a:lnTo>
                    <a:pt x="48323" y="241960"/>
                  </a:lnTo>
                  <a:close/>
                </a:path>
                <a:path w="74295" h="506095">
                  <a:moveTo>
                    <a:pt x="48539" y="253746"/>
                  </a:moveTo>
                  <a:lnTo>
                    <a:pt x="46850" y="253809"/>
                  </a:lnTo>
                  <a:lnTo>
                    <a:pt x="46672" y="254152"/>
                  </a:lnTo>
                  <a:lnTo>
                    <a:pt x="45415" y="254685"/>
                  </a:lnTo>
                  <a:lnTo>
                    <a:pt x="45872" y="254762"/>
                  </a:lnTo>
                  <a:lnTo>
                    <a:pt x="47536" y="254317"/>
                  </a:lnTo>
                  <a:lnTo>
                    <a:pt x="48539" y="253746"/>
                  </a:lnTo>
                  <a:close/>
                </a:path>
                <a:path w="74295" h="506095">
                  <a:moveTo>
                    <a:pt x="48628" y="335622"/>
                  </a:moveTo>
                  <a:lnTo>
                    <a:pt x="48133" y="335622"/>
                  </a:lnTo>
                  <a:lnTo>
                    <a:pt x="46951" y="335622"/>
                  </a:lnTo>
                  <a:lnTo>
                    <a:pt x="47777" y="336651"/>
                  </a:lnTo>
                  <a:lnTo>
                    <a:pt x="48628" y="335622"/>
                  </a:lnTo>
                  <a:close/>
                </a:path>
                <a:path w="74295" h="506095">
                  <a:moveTo>
                    <a:pt x="48831" y="339267"/>
                  </a:moveTo>
                  <a:lnTo>
                    <a:pt x="48374" y="339077"/>
                  </a:lnTo>
                  <a:lnTo>
                    <a:pt x="44805" y="339445"/>
                  </a:lnTo>
                  <a:lnTo>
                    <a:pt x="45821" y="339674"/>
                  </a:lnTo>
                  <a:lnTo>
                    <a:pt x="46748" y="339636"/>
                  </a:lnTo>
                  <a:lnTo>
                    <a:pt x="48831" y="339267"/>
                  </a:lnTo>
                  <a:close/>
                </a:path>
                <a:path w="74295" h="506095">
                  <a:moveTo>
                    <a:pt x="48920" y="267258"/>
                  </a:moveTo>
                  <a:lnTo>
                    <a:pt x="48704" y="267335"/>
                  </a:lnTo>
                  <a:lnTo>
                    <a:pt x="48539" y="267385"/>
                  </a:lnTo>
                  <a:lnTo>
                    <a:pt x="48336" y="267462"/>
                  </a:lnTo>
                  <a:lnTo>
                    <a:pt x="48514" y="267563"/>
                  </a:lnTo>
                  <a:lnTo>
                    <a:pt x="48920" y="267258"/>
                  </a:lnTo>
                  <a:close/>
                </a:path>
                <a:path w="74295" h="506095">
                  <a:moveTo>
                    <a:pt x="49593" y="334352"/>
                  </a:moveTo>
                  <a:lnTo>
                    <a:pt x="48285" y="334822"/>
                  </a:lnTo>
                  <a:lnTo>
                    <a:pt x="48133" y="335622"/>
                  </a:lnTo>
                  <a:lnTo>
                    <a:pt x="49593" y="334352"/>
                  </a:lnTo>
                  <a:close/>
                </a:path>
                <a:path w="74295" h="506095">
                  <a:moveTo>
                    <a:pt x="50368" y="271526"/>
                  </a:moveTo>
                  <a:lnTo>
                    <a:pt x="49949" y="271437"/>
                  </a:lnTo>
                  <a:lnTo>
                    <a:pt x="49796" y="271475"/>
                  </a:lnTo>
                  <a:lnTo>
                    <a:pt x="49593" y="271538"/>
                  </a:lnTo>
                  <a:lnTo>
                    <a:pt x="50012" y="271526"/>
                  </a:lnTo>
                  <a:lnTo>
                    <a:pt x="50203" y="271564"/>
                  </a:lnTo>
                  <a:lnTo>
                    <a:pt x="50368" y="271526"/>
                  </a:lnTo>
                  <a:close/>
                </a:path>
                <a:path w="74295" h="506095">
                  <a:moveTo>
                    <a:pt x="50520" y="256882"/>
                  </a:moveTo>
                  <a:lnTo>
                    <a:pt x="46494" y="258152"/>
                  </a:lnTo>
                  <a:lnTo>
                    <a:pt x="46786" y="258152"/>
                  </a:lnTo>
                  <a:lnTo>
                    <a:pt x="50520" y="256882"/>
                  </a:lnTo>
                  <a:close/>
                </a:path>
                <a:path w="74295" h="506095">
                  <a:moveTo>
                    <a:pt x="51346" y="396798"/>
                  </a:moveTo>
                  <a:lnTo>
                    <a:pt x="51168" y="396786"/>
                  </a:lnTo>
                  <a:lnTo>
                    <a:pt x="49555" y="397306"/>
                  </a:lnTo>
                  <a:lnTo>
                    <a:pt x="51346" y="396798"/>
                  </a:lnTo>
                  <a:close/>
                </a:path>
                <a:path w="74295" h="506095">
                  <a:moveTo>
                    <a:pt x="51714" y="501878"/>
                  </a:moveTo>
                  <a:lnTo>
                    <a:pt x="51663" y="501713"/>
                  </a:lnTo>
                  <a:lnTo>
                    <a:pt x="51587" y="501840"/>
                  </a:lnTo>
                  <a:lnTo>
                    <a:pt x="51714" y="501878"/>
                  </a:lnTo>
                  <a:close/>
                </a:path>
                <a:path w="74295" h="506095">
                  <a:moveTo>
                    <a:pt x="51917" y="272122"/>
                  </a:moveTo>
                  <a:lnTo>
                    <a:pt x="47625" y="273392"/>
                  </a:lnTo>
                  <a:lnTo>
                    <a:pt x="50622" y="273392"/>
                  </a:lnTo>
                  <a:lnTo>
                    <a:pt x="51917" y="272122"/>
                  </a:lnTo>
                  <a:close/>
                </a:path>
                <a:path w="74295" h="506095">
                  <a:moveTo>
                    <a:pt x="52070" y="336969"/>
                  </a:moveTo>
                  <a:lnTo>
                    <a:pt x="50304" y="336931"/>
                  </a:lnTo>
                  <a:lnTo>
                    <a:pt x="47218" y="337045"/>
                  </a:lnTo>
                  <a:lnTo>
                    <a:pt x="43992" y="337718"/>
                  </a:lnTo>
                  <a:lnTo>
                    <a:pt x="47459" y="337515"/>
                  </a:lnTo>
                  <a:lnTo>
                    <a:pt x="46050" y="337794"/>
                  </a:lnTo>
                  <a:lnTo>
                    <a:pt x="50165" y="337502"/>
                  </a:lnTo>
                  <a:lnTo>
                    <a:pt x="50622" y="337693"/>
                  </a:lnTo>
                  <a:lnTo>
                    <a:pt x="49110" y="338124"/>
                  </a:lnTo>
                  <a:lnTo>
                    <a:pt x="47802" y="338277"/>
                  </a:lnTo>
                  <a:lnTo>
                    <a:pt x="48717" y="338226"/>
                  </a:lnTo>
                  <a:lnTo>
                    <a:pt x="47091" y="338797"/>
                  </a:lnTo>
                  <a:lnTo>
                    <a:pt x="49339" y="338594"/>
                  </a:lnTo>
                  <a:lnTo>
                    <a:pt x="52019" y="337845"/>
                  </a:lnTo>
                  <a:lnTo>
                    <a:pt x="52044" y="337413"/>
                  </a:lnTo>
                  <a:lnTo>
                    <a:pt x="49720" y="337299"/>
                  </a:lnTo>
                  <a:lnTo>
                    <a:pt x="50469" y="337096"/>
                  </a:lnTo>
                  <a:lnTo>
                    <a:pt x="51409" y="337045"/>
                  </a:lnTo>
                  <a:lnTo>
                    <a:pt x="52070" y="336969"/>
                  </a:lnTo>
                  <a:close/>
                </a:path>
                <a:path w="74295" h="506095">
                  <a:moveTo>
                    <a:pt x="52260" y="502145"/>
                  </a:moveTo>
                  <a:lnTo>
                    <a:pt x="52108" y="502081"/>
                  </a:lnTo>
                  <a:lnTo>
                    <a:pt x="51981" y="502018"/>
                  </a:lnTo>
                  <a:lnTo>
                    <a:pt x="51308" y="502005"/>
                  </a:lnTo>
                  <a:lnTo>
                    <a:pt x="51485" y="502056"/>
                  </a:lnTo>
                  <a:lnTo>
                    <a:pt x="51828" y="502107"/>
                  </a:lnTo>
                  <a:lnTo>
                    <a:pt x="52260" y="502145"/>
                  </a:lnTo>
                  <a:close/>
                </a:path>
                <a:path w="74295" h="506095">
                  <a:moveTo>
                    <a:pt x="52374" y="284213"/>
                  </a:moveTo>
                  <a:lnTo>
                    <a:pt x="52108" y="284327"/>
                  </a:lnTo>
                  <a:lnTo>
                    <a:pt x="52006" y="284480"/>
                  </a:lnTo>
                  <a:lnTo>
                    <a:pt x="52374" y="284213"/>
                  </a:lnTo>
                  <a:close/>
                </a:path>
                <a:path w="74295" h="506095">
                  <a:moveTo>
                    <a:pt x="52679" y="311251"/>
                  </a:moveTo>
                  <a:lnTo>
                    <a:pt x="52451" y="311315"/>
                  </a:lnTo>
                  <a:lnTo>
                    <a:pt x="52260" y="311378"/>
                  </a:lnTo>
                  <a:lnTo>
                    <a:pt x="52412" y="311340"/>
                  </a:lnTo>
                  <a:lnTo>
                    <a:pt x="52616" y="311289"/>
                  </a:lnTo>
                  <a:close/>
                </a:path>
                <a:path w="74295" h="506095">
                  <a:moveTo>
                    <a:pt x="52806" y="267817"/>
                  </a:moveTo>
                  <a:lnTo>
                    <a:pt x="51714" y="267614"/>
                  </a:lnTo>
                  <a:lnTo>
                    <a:pt x="48374" y="268287"/>
                  </a:lnTo>
                  <a:lnTo>
                    <a:pt x="49022" y="268427"/>
                  </a:lnTo>
                  <a:lnTo>
                    <a:pt x="52806" y="267817"/>
                  </a:lnTo>
                  <a:close/>
                </a:path>
                <a:path w="74295" h="506095">
                  <a:moveTo>
                    <a:pt x="52882" y="273392"/>
                  </a:moveTo>
                  <a:lnTo>
                    <a:pt x="46139" y="274586"/>
                  </a:lnTo>
                  <a:lnTo>
                    <a:pt x="51968" y="274586"/>
                  </a:lnTo>
                  <a:lnTo>
                    <a:pt x="52882" y="273392"/>
                  </a:lnTo>
                  <a:close/>
                </a:path>
                <a:path w="74295" h="506095">
                  <a:moveTo>
                    <a:pt x="52997" y="295186"/>
                  </a:moveTo>
                  <a:lnTo>
                    <a:pt x="52743" y="295122"/>
                  </a:lnTo>
                  <a:lnTo>
                    <a:pt x="52514" y="295059"/>
                  </a:lnTo>
                  <a:lnTo>
                    <a:pt x="52209" y="295135"/>
                  </a:lnTo>
                  <a:lnTo>
                    <a:pt x="52679" y="295236"/>
                  </a:lnTo>
                  <a:lnTo>
                    <a:pt x="52997" y="295186"/>
                  </a:lnTo>
                  <a:close/>
                </a:path>
                <a:path w="74295" h="506095">
                  <a:moveTo>
                    <a:pt x="53073" y="311023"/>
                  </a:moveTo>
                  <a:lnTo>
                    <a:pt x="52692" y="311251"/>
                  </a:lnTo>
                  <a:lnTo>
                    <a:pt x="52908" y="311175"/>
                  </a:lnTo>
                  <a:lnTo>
                    <a:pt x="53073" y="311023"/>
                  </a:lnTo>
                  <a:close/>
                </a:path>
                <a:path w="74295" h="506095">
                  <a:moveTo>
                    <a:pt x="53162" y="328002"/>
                  </a:moveTo>
                  <a:lnTo>
                    <a:pt x="52755" y="327279"/>
                  </a:lnTo>
                  <a:lnTo>
                    <a:pt x="52285" y="327393"/>
                  </a:lnTo>
                  <a:lnTo>
                    <a:pt x="53162" y="328002"/>
                  </a:lnTo>
                  <a:close/>
                </a:path>
                <a:path w="74295" h="506095">
                  <a:moveTo>
                    <a:pt x="53225" y="263232"/>
                  </a:moveTo>
                  <a:lnTo>
                    <a:pt x="49085" y="263893"/>
                  </a:lnTo>
                  <a:lnTo>
                    <a:pt x="49085" y="264502"/>
                  </a:lnTo>
                  <a:lnTo>
                    <a:pt x="41148" y="267042"/>
                  </a:lnTo>
                  <a:lnTo>
                    <a:pt x="43154" y="265772"/>
                  </a:lnTo>
                  <a:lnTo>
                    <a:pt x="46482" y="264502"/>
                  </a:lnTo>
                  <a:lnTo>
                    <a:pt x="45085" y="265772"/>
                  </a:lnTo>
                  <a:lnTo>
                    <a:pt x="49085" y="264502"/>
                  </a:lnTo>
                  <a:lnTo>
                    <a:pt x="49085" y="263893"/>
                  </a:lnTo>
                  <a:lnTo>
                    <a:pt x="45173" y="264502"/>
                  </a:lnTo>
                  <a:lnTo>
                    <a:pt x="49098" y="263232"/>
                  </a:lnTo>
                  <a:lnTo>
                    <a:pt x="49530" y="263232"/>
                  </a:lnTo>
                  <a:lnTo>
                    <a:pt x="51803" y="261962"/>
                  </a:lnTo>
                  <a:lnTo>
                    <a:pt x="46697" y="261962"/>
                  </a:lnTo>
                  <a:lnTo>
                    <a:pt x="47053" y="260692"/>
                  </a:lnTo>
                  <a:lnTo>
                    <a:pt x="43116" y="260692"/>
                  </a:lnTo>
                  <a:lnTo>
                    <a:pt x="42824" y="260362"/>
                  </a:lnTo>
                  <a:lnTo>
                    <a:pt x="41821" y="260692"/>
                  </a:lnTo>
                  <a:lnTo>
                    <a:pt x="40932" y="259422"/>
                  </a:lnTo>
                  <a:lnTo>
                    <a:pt x="41998" y="259422"/>
                  </a:lnTo>
                  <a:lnTo>
                    <a:pt x="42824" y="260362"/>
                  </a:lnTo>
                  <a:lnTo>
                    <a:pt x="45770" y="259422"/>
                  </a:lnTo>
                  <a:lnTo>
                    <a:pt x="42379" y="259422"/>
                  </a:lnTo>
                  <a:lnTo>
                    <a:pt x="43573" y="258152"/>
                  </a:lnTo>
                  <a:lnTo>
                    <a:pt x="46494" y="258152"/>
                  </a:lnTo>
                  <a:lnTo>
                    <a:pt x="47091" y="256882"/>
                  </a:lnTo>
                  <a:lnTo>
                    <a:pt x="48755" y="256882"/>
                  </a:lnTo>
                  <a:lnTo>
                    <a:pt x="48044" y="255612"/>
                  </a:lnTo>
                  <a:lnTo>
                    <a:pt x="43865" y="256882"/>
                  </a:lnTo>
                  <a:lnTo>
                    <a:pt x="43967" y="255612"/>
                  </a:lnTo>
                  <a:lnTo>
                    <a:pt x="41783" y="255612"/>
                  </a:lnTo>
                  <a:lnTo>
                    <a:pt x="45961" y="254342"/>
                  </a:lnTo>
                  <a:lnTo>
                    <a:pt x="44881" y="254342"/>
                  </a:lnTo>
                  <a:lnTo>
                    <a:pt x="41656" y="253072"/>
                  </a:lnTo>
                  <a:lnTo>
                    <a:pt x="40703" y="253072"/>
                  </a:lnTo>
                  <a:lnTo>
                    <a:pt x="40640" y="251802"/>
                  </a:lnTo>
                  <a:lnTo>
                    <a:pt x="48818" y="250532"/>
                  </a:lnTo>
                  <a:lnTo>
                    <a:pt x="42341" y="249262"/>
                  </a:lnTo>
                  <a:lnTo>
                    <a:pt x="48577" y="247992"/>
                  </a:lnTo>
                  <a:lnTo>
                    <a:pt x="45326" y="246722"/>
                  </a:lnTo>
                  <a:lnTo>
                    <a:pt x="49390" y="245452"/>
                  </a:lnTo>
                  <a:lnTo>
                    <a:pt x="48628" y="242912"/>
                  </a:lnTo>
                  <a:lnTo>
                    <a:pt x="42379" y="245452"/>
                  </a:lnTo>
                  <a:lnTo>
                    <a:pt x="48361" y="242912"/>
                  </a:lnTo>
                  <a:lnTo>
                    <a:pt x="41884" y="244182"/>
                  </a:lnTo>
                  <a:lnTo>
                    <a:pt x="43878" y="242811"/>
                  </a:lnTo>
                  <a:lnTo>
                    <a:pt x="45669" y="242874"/>
                  </a:lnTo>
                  <a:lnTo>
                    <a:pt x="44970" y="242062"/>
                  </a:lnTo>
                  <a:lnTo>
                    <a:pt x="45580" y="241642"/>
                  </a:lnTo>
                  <a:lnTo>
                    <a:pt x="48526" y="241642"/>
                  </a:lnTo>
                  <a:lnTo>
                    <a:pt x="48882" y="240372"/>
                  </a:lnTo>
                  <a:lnTo>
                    <a:pt x="49479" y="240372"/>
                  </a:lnTo>
                  <a:lnTo>
                    <a:pt x="50038" y="239471"/>
                  </a:lnTo>
                  <a:lnTo>
                    <a:pt x="52692" y="239102"/>
                  </a:lnTo>
                  <a:lnTo>
                    <a:pt x="49136" y="237871"/>
                  </a:lnTo>
                  <a:lnTo>
                    <a:pt x="49136" y="239598"/>
                  </a:lnTo>
                  <a:lnTo>
                    <a:pt x="47396" y="240372"/>
                  </a:lnTo>
                  <a:lnTo>
                    <a:pt x="43726" y="240372"/>
                  </a:lnTo>
                  <a:lnTo>
                    <a:pt x="49136" y="239598"/>
                  </a:lnTo>
                  <a:lnTo>
                    <a:pt x="49136" y="237871"/>
                  </a:lnTo>
                  <a:lnTo>
                    <a:pt x="49847" y="237832"/>
                  </a:lnTo>
                  <a:lnTo>
                    <a:pt x="50825" y="236562"/>
                  </a:lnTo>
                  <a:lnTo>
                    <a:pt x="48501" y="236562"/>
                  </a:lnTo>
                  <a:lnTo>
                    <a:pt x="49034" y="234022"/>
                  </a:lnTo>
                  <a:lnTo>
                    <a:pt x="42379" y="234022"/>
                  </a:lnTo>
                  <a:lnTo>
                    <a:pt x="45415" y="232752"/>
                  </a:lnTo>
                  <a:lnTo>
                    <a:pt x="47028" y="232752"/>
                  </a:lnTo>
                  <a:lnTo>
                    <a:pt x="46507" y="231482"/>
                  </a:lnTo>
                  <a:lnTo>
                    <a:pt x="43954" y="232752"/>
                  </a:lnTo>
                  <a:lnTo>
                    <a:pt x="45491" y="231482"/>
                  </a:lnTo>
                  <a:lnTo>
                    <a:pt x="44259" y="231482"/>
                  </a:lnTo>
                  <a:lnTo>
                    <a:pt x="45123" y="230212"/>
                  </a:lnTo>
                  <a:lnTo>
                    <a:pt x="46964" y="230212"/>
                  </a:lnTo>
                  <a:lnTo>
                    <a:pt x="48818" y="228942"/>
                  </a:lnTo>
                  <a:lnTo>
                    <a:pt x="40944" y="228942"/>
                  </a:lnTo>
                  <a:lnTo>
                    <a:pt x="45631" y="227672"/>
                  </a:lnTo>
                  <a:lnTo>
                    <a:pt x="47625" y="225132"/>
                  </a:lnTo>
                  <a:lnTo>
                    <a:pt x="48285" y="225132"/>
                  </a:lnTo>
                  <a:lnTo>
                    <a:pt x="48590" y="223862"/>
                  </a:lnTo>
                  <a:lnTo>
                    <a:pt x="43929" y="223862"/>
                  </a:lnTo>
                  <a:lnTo>
                    <a:pt x="41833" y="222592"/>
                  </a:lnTo>
                  <a:lnTo>
                    <a:pt x="46761" y="220052"/>
                  </a:lnTo>
                  <a:lnTo>
                    <a:pt x="43421" y="218782"/>
                  </a:lnTo>
                  <a:lnTo>
                    <a:pt x="46012" y="217512"/>
                  </a:lnTo>
                  <a:lnTo>
                    <a:pt x="38417" y="217512"/>
                  </a:lnTo>
                  <a:lnTo>
                    <a:pt x="42722" y="216242"/>
                  </a:lnTo>
                  <a:lnTo>
                    <a:pt x="46824" y="214972"/>
                  </a:lnTo>
                  <a:lnTo>
                    <a:pt x="39966" y="214972"/>
                  </a:lnTo>
                  <a:lnTo>
                    <a:pt x="42849" y="213702"/>
                  </a:lnTo>
                  <a:lnTo>
                    <a:pt x="41998" y="212432"/>
                  </a:lnTo>
                  <a:lnTo>
                    <a:pt x="41008" y="211162"/>
                  </a:lnTo>
                  <a:lnTo>
                    <a:pt x="43472" y="209892"/>
                  </a:lnTo>
                  <a:lnTo>
                    <a:pt x="40474" y="209892"/>
                  </a:lnTo>
                  <a:lnTo>
                    <a:pt x="43497" y="208622"/>
                  </a:lnTo>
                  <a:lnTo>
                    <a:pt x="44386" y="207352"/>
                  </a:lnTo>
                  <a:lnTo>
                    <a:pt x="43662" y="206375"/>
                  </a:lnTo>
                  <a:lnTo>
                    <a:pt x="36830" y="207352"/>
                  </a:lnTo>
                  <a:lnTo>
                    <a:pt x="36537" y="206082"/>
                  </a:lnTo>
                  <a:lnTo>
                    <a:pt x="40995" y="206082"/>
                  </a:lnTo>
                  <a:lnTo>
                    <a:pt x="40716" y="204812"/>
                  </a:lnTo>
                  <a:lnTo>
                    <a:pt x="42583" y="203542"/>
                  </a:lnTo>
                  <a:lnTo>
                    <a:pt x="44450" y="202272"/>
                  </a:lnTo>
                  <a:lnTo>
                    <a:pt x="42354" y="202272"/>
                  </a:lnTo>
                  <a:lnTo>
                    <a:pt x="42379" y="201002"/>
                  </a:lnTo>
                  <a:lnTo>
                    <a:pt x="45008" y="199732"/>
                  </a:lnTo>
                  <a:lnTo>
                    <a:pt x="38887" y="201002"/>
                  </a:lnTo>
                  <a:lnTo>
                    <a:pt x="42900" y="199732"/>
                  </a:lnTo>
                  <a:lnTo>
                    <a:pt x="39065" y="199732"/>
                  </a:lnTo>
                  <a:lnTo>
                    <a:pt x="37185" y="198462"/>
                  </a:lnTo>
                  <a:lnTo>
                    <a:pt x="35687" y="198462"/>
                  </a:lnTo>
                  <a:lnTo>
                    <a:pt x="34429" y="198462"/>
                  </a:lnTo>
                  <a:lnTo>
                    <a:pt x="35788" y="197586"/>
                  </a:lnTo>
                  <a:lnTo>
                    <a:pt x="32816" y="198462"/>
                  </a:lnTo>
                  <a:lnTo>
                    <a:pt x="34264" y="197192"/>
                  </a:lnTo>
                  <a:lnTo>
                    <a:pt x="31800" y="197192"/>
                  </a:lnTo>
                  <a:lnTo>
                    <a:pt x="33591" y="195922"/>
                  </a:lnTo>
                  <a:lnTo>
                    <a:pt x="36245" y="194652"/>
                  </a:lnTo>
                  <a:lnTo>
                    <a:pt x="35039" y="194652"/>
                  </a:lnTo>
                  <a:lnTo>
                    <a:pt x="36880" y="193382"/>
                  </a:lnTo>
                  <a:lnTo>
                    <a:pt x="38379" y="193382"/>
                  </a:lnTo>
                  <a:lnTo>
                    <a:pt x="38747" y="192112"/>
                  </a:lnTo>
                  <a:lnTo>
                    <a:pt x="35864" y="192112"/>
                  </a:lnTo>
                  <a:lnTo>
                    <a:pt x="35928" y="193382"/>
                  </a:lnTo>
                  <a:lnTo>
                    <a:pt x="34607" y="193382"/>
                  </a:lnTo>
                  <a:lnTo>
                    <a:pt x="34607" y="194652"/>
                  </a:lnTo>
                  <a:lnTo>
                    <a:pt x="32359" y="195922"/>
                  </a:lnTo>
                  <a:lnTo>
                    <a:pt x="33070" y="194652"/>
                  </a:lnTo>
                  <a:lnTo>
                    <a:pt x="34607" y="194652"/>
                  </a:lnTo>
                  <a:lnTo>
                    <a:pt x="34607" y="193382"/>
                  </a:lnTo>
                  <a:lnTo>
                    <a:pt x="31343" y="193382"/>
                  </a:lnTo>
                  <a:lnTo>
                    <a:pt x="34124" y="192112"/>
                  </a:lnTo>
                  <a:lnTo>
                    <a:pt x="35839" y="192112"/>
                  </a:lnTo>
                  <a:lnTo>
                    <a:pt x="37007" y="190842"/>
                  </a:lnTo>
                  <a:lnTo>
                    <a:pt x="37731" y="190842"/>
                  </a:lnTo>
                  <a:lnTo>
                    <a:pt x="38455" y="189572"/>
                  </a:lnTo>
                  <a:lnTo>
                    <a:pt x="40703" y="189572"/>
                  </a:lnTo>
                  <a:lnTo>
                    <a:pt x="39560" y="188315"/>
                  </a:lnTo>
                  <a:lnTo>
                    <a:pt x="36626" y="189572"/>
                  </a:lnTo>
                  <a:lnTo>
                    <a:pt x="37033" y="188302"/>
                  </a:lnTo>
                  <a:lnTo>
                    <a:pt x="34632" y="189572"/>
                  </a:lnTo>
                  <a:lnTo>
                    <a:pt x="35356" y="189572"/>
                  </a:lnTo>
                  <a:lnTo>
                    <a:pt x="35572" y="190842"/>
                  </a:lnTo>
                  <a:lnTo>
                    <a:pt x="32689" y="190842"/>
                  </a:lnTo>
                  <a:lnTo>
                    <a:pt x="34277" y="189572"/>
                  </a:lnTo>
                  <a:lnTo>
                    <a:pt x="29387" y="190842"/>
                  </a:lnTo>
                  <a:lnTo>
                    <a:pt x="33477" y="189572"/>
                  </a:lnTo>
                  <a:lnTo>
                    <a:pt x="35572" y="188302"/>
                  </a:lnTo>
                  <a:lnTo>
                    <a:pt x="38112" y="187032"/>
                  </a:lnTo>
                  <a:lnTo>
                    <a:pt x="36271" y="187032"/>
                  </a:lnTo>
                  <a:lnTo>
                    <a:pt x="36588" y="184492"/>
                  </a:lnTo>
                  <a:lnTo>
                    <a:pt x="30873" y="185762"/>
                  </a:lnTo>
                  <a:lnTo>
                    <a:pt x="30111" y="185762"/>
                  </a:lnTo>
                  <a:lnTo>
                    <a:pt x="32423" y="184492"/>
                  </a:lnTo>
                  <a:lnTo>
                    <a:pt x="33121" y="184492"/>
                  </a:lnTo>
                  <a:lnTo>
                    <a:pt x="33794" y="183222"/>
                  </a:lnTo>
                  <a:lnTo>
                    <a:pt x="29857" y="184492"/>
                  </a:lnTo>
                  <a:lnTo>
                    <a:pt x="31508" y="183222"/>
                  </a:lnTo>
                  <a:lnTo>
                    <a:pt x="33794" y="183222"/>
                  </a:lnTo>
                  <a:lnTo>
                    <a:pt x="33947" y="183222"/>
                  </a:lnTo>
                  <a:lnTo>
                    <a:pt x="34912" y="180682"/>
                  </a:lnTo>
                  <a:lnTo>
                    <a:pt x="31838" y="180682"/>
                  </a:lnTo>
                  <a:lnTo>
                    <a:pt x="29108" y="179412"/>
                  </a:lnTo>
                  <a:lnTo>
                    <a:pt x="31051" y="178142"/>
                  </a:lnTo>
                  <a:lnTo>
                    <a:pt x="29730" y="178142"/>
                  </a:lnTo>
                  <a:lnTo>
                    <a:pt x="32829" y="175602"/>
                  </a:lnTo>
                  <a:lnTo>
                    <a:pt x="25514" y="174332"/>
                  </a:lnTo>
                  <a:lnTo>
                    <a:pt x="30695" y="170522"/>
                  </a:lnTo>
                  <a:lnTo>
                    <a:pt x="31711" y="169252"/>
                  </a:lnTo>
                  <a:lnTo>
                    <a:pt x="29197" y="170522"/>
                  </a:lnTo>
                  <a:lnTo>
                    <a:pt x="27228" y="170522"/>
                  </a:lnTo>
                  <a:lnTo>
                    <a:pt x="30403" y="169252"/>
                  </a:lnTo>
                  <a:lnTo>
                    <a:pt x="23698" y="169252"/>
                  </a:lnTo>
                  <a:lnTo>
                    <a:pt x="34137" y="166712"/>
                  </a:lnTo>
                  <a:lnTo>
                    <a:pt x="28790" y="165442"/>
                  </a:lnTo>
                  <a:lnTo>
                    <a:pt x="26670" y="166712"/>
                  </a:lnTo>
                  <a:lnTo>
                    <a:pt x="26987" y="165442"/>
                  </a:lnTo>
                  <a:lnTo>
                    <a:pt x="26454" y="165442"/>
                  </a:lnTo>
                  <a:lnTo>
                    <a:pt x="28117" y="164172"/>
                  </a:lnTo>
                  <a:lnTo>
                    <a:pt x="25057" y="164172"/>
                  </a:lnTo>
                  <a:lnTo>
                    <a:pt x="26111" y="162902"/>
                  </a:lnTo>
                  <a:lnTo>
                    <a:pt x="31724" y="162902"/>
                  </a:lnTo>
                  <a:lnTo>
                    <a:pt x="31826" y="161632"/>
                  </a:lnTo>
                  <a:lnTo>
                    <a:pt x="24663" y="161632"/>
                  </a:lnTo>
                  <a:lnTo>
                    <a:pt x="22999" y="162902"/>
                  </a:lnTo>
                  <a:lnTo>
                    <a:pt x="21056" y="162902"/>
                  </a:lnTo>
                  <a:lnTo>
                    <a:pt x="21056" y="194652"/>
                  </a:lnTo>
                  <a:lnTo>
                    <a:pt x="20358" y="195922"/>
                  </a:lnTo>
                  <a:lnTo>
                    <a:pt x="18986" y="195922"/>
                  </a:lnTo>
                  <a:lnTo>
                    <a:pt x="20015" y="194652"/>
                  </a:lnTo>
                  <a:lnTo>
                    <a:pt x="21056" y="194652"/>
                  </a:lnTo>
                  <a:lnTo>
                    <a:pt x="21056" y="162902"/>
                  </a:lnTo>
                  <a:lnTo>
                    <a:pt x="17106" y="162902"/>
                  </a:lnTo>
                  <a:lnTo>
                    <a:pt x="11988" y="164172"/>
                  </a:lnTo>
                  <a:lnTo>
                    <a:pt x="8724" y="165442"/>
                  </a:lnTo>
                  <a:lnTo>
                    <a:pt x="9271" y="165442"/>
                  </a:lnTo>
                  <a:lnTo>
                    <a:pt x="11887" y="165442"/>
                  </a:lnTo>
                  <a:lnTo>
                    <a:pt x="9525" y="166712"/>
                  </a:lnTo>
                  <a:lnTo>
                    <a:pt x="9271" y="165442"/>
                  </a:lnTo>
                  <a:lnTo>
                    <a:pt x="7073" y="166712"/>
                  </a:lnTo>
                  <a:lnTo>
                    <a:pt x="8382" y="166712"/>
                  </a:lnTo>
                  <a:lnTo>
                    <a:pt x="7950" y="167982"/>
                  </a:lnTo>
                  <a:lnTo>
                    <a:pt x="11760" y="166979"/>
                  </a:lnTo>
                  <a:lnTo>
                    <a:pt x="12192" y="166712"/>
                  </a:lnTo>
                  <a:lnTo>
                    <a:pt x="12331" y="166827"/>
                  </a:lnTo>
                  <a:lnTo>
                    <a:pt x="12788" y="166712"/>
                  </a:lnTo>
                  <a:lnTo>
                    <a:pt x="12598" y="166827"/>
                  </a:lnTo>
                  <a:lnTo>
                    <a:pt x="12509" y="166979"/>
                  </a:lnTo>
                  <a:lnTo>
                    <a:pt x="13728" y="167982"/>
                  </a:lnTo>
                  <a:lnTo>
                    <a:pt x="11684" y="167982"/>
                  </a:lnTo>
                  <a:lnTo>
                    <a:pt x="10426" y="169252"/>
                  </a:lnTo>
                  <a:lnTo>
                    <a:pt x="12484" y="169252"/>
                  </a:lnTo>
                  <a:lnTo>
                    <a:pt x="9779" y="170522"/>
                  </a:lnTo>
                  <a:lnTo>
                    <a:pt x="13423" y="170522"/>
                  </a:lnTo>
                  <a:lnTo>
                    <a:pt x="8750" y="171792"/>
                  </a:lnTo>
                  <a:lnTo>
                    <a:pt x="7073" y="171792"/>
                  </a:lnTo>
                  <a:lnTo>
                    <a:pt x="12674" y="173062"/>
                  </a:lnTo>
                  <a:lnTo>
                    <a:pt x="11518" y="173304"/>
                  </a:lnTo>
                  <a:lnTo>
                    <a:pt x="9182" y="175602"/>
                  </a:lnTo>
                  <a:lnTo>
                    <a:pt x="10782" y="175602"/>
                  </a:lnTo>
                  <a:lnTo>
                    <a:pt x="9791" y="176441"/>
                  </a:lnTo>
                  <a:lnTo>
                    <a:pt x="12560" y="175602"/>
                  </a:lnTo>
                  <a:lnTo>
                    <a:pt x="13627" y="176872"/>
                  </a:lnTo>
                  <a:lnTo>
                    <a:pt x="13804" y="176872"/>
                  </a:lnTo>
                  <a:lnTo>
                    <a:pt x="16256" y="176872"/>
                  </a:lnTo>
                  <a:lnTo>
                    <a:pt x="12357" y="178142"/>
                  </a:lnTo>
                  <a:lnTo>
                    <a:pt x="12661" y="178142"/>
                  </a:lnTo>
                  <a:lnTo>
                    <a:pt x="9271" y="179412"/>
                  </a:lnTo>
                  <a:lnTo>
                    <a:pt x="14478" y="178142"/>
                  </a:lnTo>
                  <a:lnTo>
                    <a:pt x="14274" y="178206"/>
                  </a:lnTo>
                  <a:lnTo>
                    <a:pt x="14274" y="180682"/>
                  </a:lnTo>
                  <a:lnTo>
                    <a:pt x="10744" y="180682"/>
                  </a:lnTo>
                  <a:lnTo>
                    <a:pt x="13017" y="179412"/>
                  </a:lnTo>
                  <a:lnTo>
                    <a:pt x="14274" y="180682"/>
                  </a:lnTo>
                  <a:lnTo>
                    <a:pt x="14274" y="178206"/>
                  </a:lnTo>
                  <a:lnTo>
                    <a:pt x="10223" y="179412"/>
                  </a:lnTo>
                  <a:lnTo>
                    <a:pt x="9271" y="179412"/>
                  </a:lnTo>
                  <a:lnTo>
                    <a:pt x="8636" y="179412"/>
                  </a:lnTo>
                  <a:lnTo>
                    <a:pt x="10337" y="180682"/>
                  </a:lnTo>
                  <a:lnTo>
                    <a:pt x="10198" y="180682"/>
                  </a:lnTo>
                  <a:lnTo>
                    <a:pt x="6858" y="180682"/>
                  </a:lnTo>
                  <a:lnTo>
                    <a:pt x="6883" y="181952"/>
                  </a:lnTo>
                  <a:lnTo>
                    <a:pt x="9639" y="181038"/>
                  </a:lnTo>
                  <a:lnTo>
                    <a:pt x="8255" y="181952"/>
                  </a:lnTo>
                  <a:lnTo>
                    <a:pt x="14478" y="181952"/>
                  </a:lnTo>
                  <a:lnTo>
                    <a:pt x="12458" y="183807"/>
                  </a:lnTo>
                  <a:lnTo>
                    <a:pt x="11772" y="183375"/>
                  </a:lnTo>
                  <a:lnTo>
                    <a:pt x="12090" y="184137"/>
                  </a:lnTo>
                  <a:lnTo>
                    <a:pt x="11709" y="184492"/>
                  </a:lnTo>
                  <a:lnTo>
                    <a:pt x="15735" y="183222"/>
                  </a:lnTo>
                  <a:lnTo>
                    <a:pt x="14782" y="184492"/>
                  </a:lnTo>
                  <a:lnTo>
                    <a:pt x="16725" y="183222"/>
                  </a:lnTo>
                  <a:lnTo>
                    <a:pt x="18186" y="183222"/>
                  </a:lnTo>
                  <a:lnTo>
                    <a:pt x="19532" y="183222"/>
                  </a:lnTo>
                  <a:lnTo>
                    <a:pt x="15900" y="184492"/>
                  </a:lnTo>
                  <a:lnTo>
                    <a:pt x="17576" y="184492"/>
                  </a:lnTo>
                  <a:lnTo>
                    <a:pt x="19939" y="184492"/>
                  </a:lnTo>
                  <a:lnTo>
                    <a:pt x="18986" y="185762"/>
                  </a:lnTo>
                  <a:lnTo>
                    <a:pt x="15405" y="185762"/>
                  </a:lnTo>
                  <a:lnTo>
                    <a:pt x="17576" y="184492"/>
                  </a:lnTo>
                  <a:lnTo>
                    <a:pt x="14490" y="185762"/>
                  </a:lnTo>
                  <a:lnTo>
                    <a:pt x="15633" y="184581"/>
                  </a:lnTo>
                  <a:lnTo>
                    <a:pt x="11315" y="185496"/>
                  </a:lnTo>
                  <a:lnTo>
                    <a:pt x="10058" y="185762"/>
                  </a:lnTo>
                  <a:lnTo>
                    <a:pt x="9194" y="187032"/>
                  </a:lnTo>
                  <a:lnTo>
                    <a:pt x="12090" y="187032"/>
                  </a:lnTo>
                  <a:lnTo>
                    <a:pt x="11214" y="188302"/>
                  </a:lnTo>
                  <a:lnTo>
                    <a:pt x="13258" y="187032"/>
                  </a:lnTo>
                  <a:lnTo>
                    <a:pt x="20053" y="187032"/>
                  </a:lnTo>
                  <a:lnTo>
                    <a:pt x="7340" y="189572"/>
                  </a:lnTo>
                  <a:lnTo>
                    <a:pt x="14770" y="189572"/>
                  </a:lnTo>
                  <a:lnTo>
                    <a:pt x="19342" y="188302"/>
                  </a:lnTo>
                  <a:lnTo>
                    <a:pt x="17068" y="189572"/>
                  </a:lnTo>
                  <a:lnTo>
                    <a:pt x="12954" y="190842"/>
                  </a:lnTo>
                  <a:lnTo>
                    <a:pt x="12839" y="191477"/>
                  </a:lnTo>
                  <a:lnTo>
                    <a:pt x="11290" y="192112"/>
                  </a:lnTo>
                  <a:lnTo>
                    <a:pt x="12776" y="191770"/>
                  </a:lnTo>
                  <a:lnTo>
                    <a:pt x="12725" y="192112"/>
                  </a:lnTo>
                  <a:lnTo>
                    <a:pt x="14541" y="191363"/>
                  </a:lnTo>
                  <a:lnTo>
                    <a:pt x="14808" y="191300"/>
                  </a:lnTo>
                  <a:lnTo>
                    <a:pt x="15811" y="190842"/>
                  </a:lnTo>
                  <a:lnTo>
                    <a:pt x="18897" y="189572"/>
                  </a:lnTo>
                  <a:lnTo>
                    <a:pt x="16979" y="191477"/>
                  </a:lnTo>
                  <a:lnTo>
                    <a:pt x="16878" y="192112"/>
                  </a:lnTo>
                  <a:lnTo>
                    <a:pt x="16344" y="192112"/>
                  </a:lnTo>
                  <a:lnTo>
                    <a:pt x="16840" y="191617"/>
                  </a:lnTo>
                  <a:lnTo>
                    <a:pt x="16789" y="190842"/>
                  </a:lnTo>
                  <a:lnTo>
                    <a:pt x="14808" y="191300"/>
                  </a:lnTo>
                  <a:lnTo>
                    <a:pt x="14706" y="192112"/>
                  </a:lnTo>
                  <a:lnTo>
                    <a:pt x="13284" y="192112"/>
                  </a:lnTo>
                  <a:lnTo>
                    <a:pt x="14033" y="193382"/>
                  </a:lnTo>
                  <a:lnTo>
                    <a:pt x="16840" y="194652"/>
                  </a:lnTo>
                  <a:lnTo>
                    <a:pt x="15455" y="194652"/>
                  </a:lnTo>
                  <a:lnTo>
                    <a:pt x="14389" y="195922"/>
                  </a:lnTo>
                  <a:lnTo>
                    <a:pt x="16446" y="197192"/>
                  </a:lnTo>
                  <a:lnTo>
                    <a:pt x="14490" y="198462"/>
                  </a:lnTo>
                  <a:lnTo>
                    <a:pt x="12585" y="201002"/>
                  </a:lnTo>
                  <a:lnTo>
                    <a:pt x="13804" y="201002"/>
                  </a:lnTo>
                  <a:lnTo>
                    <a:pt x="12725" y="202272"/>
                  </a:lnTo>
                  <a:lnTo>
                    <a:pt x="15049" y="201307"/>
                  </a:lnTo>
                  <a:lnTo>
                    <a:pt x="17170" y="202272"/>
                  </a:lnTo>
                  <a:lnTo>
                    <a:pt x="20535" y="202272"/>
                  </a:lnTo>
                  <a:lnTo>
                    <a:pt x="17373" y="204812"/>
                  </a:lnTo>
                  <a:lnTo>
                    <a:pt x="16408" y="204812"/>
                  </a:lnTo>
                  <a:lnTo>
                    <a:pt x="15278" y="206082"/>
                  </a:lnTo>
                  <a:lnTo>
                    <a:pt x="22948" y="203542"/>
                  </a:lnTo>
                  <a:lnTo>
                    <a:pt x="20180" y="204812"/>
                  </a:lnTo>
                  <a:lnTo>
                    <a:pt x="19596" y="204812"/>
                  </a:lnTo>
                  <a:lnTo>
                    <a:pt x="18542" y="207352"/>
                  </a:lnTo>
                  <a:lnTo>
                    <a:pt x="21729" y="208622"/>
                  </a:lnTo>
                  <a:lnTo>
                    <a:pt x="17246" y="211162"/>
                  </a:lnTo>
                  <a:lnTo>
                    <a:pt x="21780" y="209892"/>
                  </a:lnTo>
                  <a:lnTo>
                    <a:pt x="15532" y="212432"/>
                  </a:lnTo>
                  <a:lnTo>
                    <a:pt x="21818" y="211162"/>
                  </a:lnTo>
                  <a:lnTo>
                    <a:pt x="18884" y="213702"/>
                  </a:lnTo>
                  <a:lnTo>
                    <a:pt x="17729" y="212432"/>
                  </a:lnTo>
                  <a:lnTo>
                    <a:pt x="15875" y="214972"/>
                  </a:lnTo>
                  <a:lnTo>
                    <a:pt x="16611" y="214972"/>
                  </a:lnTo>
                  <a:lnTo>
                    <a:pt x="16827" y="214972"/>
                  </a:lnTo>
                  <a:lnTo>
                    <a:pt x="20878" y="214972"/>
                  </a:lnTo>
                  <a:lnTo>
                    <a:pt x="17018" y="216242"/>
                  </a:lnTo>
                  <a:lnTo>
                    <a:pt x="17945" y="216242"/>
                  </a:lnTo>
                  <a:lnTo>
                    <a:pt x="18084" y="216242"/>
                  </a:lnTo>
                  <a:lnTo>
                    <a:pt x="21894" y="216242"/>
                  </a:lnTo>
                  <a:lnTo>
                    <a:pt x="18288" y="217512"/>
                  </a:lnTo>
                  <a:lnTo>
                    <a:pt x="16611" y="218782"/>
                  </a:lnTo>
                  <a:lnTo>
                    <a:pt x="16954" y="218782"/>
                  </a:lnTo>
                  <a:lnTo>
                    <a:pt x="17983" y="219151"/>
                  </a:lnTo>
                  <a:lnTo>
                    <a:pt x="17843" y="218782"/>
                  </a:lnTo>
                  <a:lnTo>
                    <a:pt x="19659" y="218782"/>
                  </a:lnTo>
                  <a:lnTo>
                    <a:pt x="18910" y="219494"/>
                  </a:lnTo>
                  <a:lnTo>
                    <a:pt x="20447" y="220052"/>
                  </a:lnTo>
                  <a:lnTo>
                    <a:pt x="18338" y="220052"/>
                  </a:lnTo>
                  <a:lnTo>
                    <a:pt x="17437" y="220052"/>
                  </a:lnTo>
                  <a:lnTo>
                    <a:pt x="17576" y="221322"/>
                  </a:lnTo>
                  <a:lnTo>
                    <a:pt x="18529" y="221322"/>
                  </a:lnTo>
                  <a:lnTo>
                    <a:pt x="16243" y="222592"/>
                  </a:lnTo>
                  <a:lnTo>
                    <a:pt x="15875" y="223862"/>
                  </a:lnTo>
                  <a:lnTo>
                    <a:pt x="17754" y="223862"/>
                  </a:lnTo>
                  <a:lnTo>
                    <a:pt x="17945" y="225132"/>
                  </a:lnTo>
                  <a:lnTo>
                    <a:pt x="18923" y="225132"/>
                  </a:lnTo>
                  <a:lnTo>
                    <a:pt x="22847" y="223862"/>
                  </a:lnTo>
                  <a:lnTo>
                    <a:pt x="23291" y="225132"/>
                  </a:lnTo>
                  <a:lnTo>
                    <a:pt x="23482" y="225132"/>
                  </a:lnTo>
                  <a:lnTo>
                    <a:pt x="19926" y="226402"/>
                  </a:lnTo>
                  <a:lnTo>
                    <a:pt x="19316" y="226402"/>
                  </a:lnTo>
                  <a:lnTo>
                    <a:pt x="13830" y="227672"/>
                  </a:lnTo>
                  <a:lnTo>
                    <a:pt x="16598" y="227672"/>
                  </a:lnTo>
                  <a:lnTo>
                    <a:pt x="16802" y="228942"/>
                  </a:lnTo>
                  <a:lnTo>
                    <a:pt x="18097" y="230212"/>
                  </a:lnTo>
                  <a:lnTo>
                    <a:pt x="23329" y="230212"/>
                  </a:lnTo>
                  <a:lnTo>
                    <a:pt x="22504" y="231482"/>
                  </a:lnTo>
                  <a:lnTo>
                    <a:pt x="20307" y="232752"/>
                  </a:lnTo>
                  <a:lnTo>
                    <a:pt x="20726" y="234022"/>
                  </a:lnTo>
                  <a:lnTo>
                    <a:pt x="22326" y="234022"/>
                  </a:lnTo>
                  <a:lnTo>
                    <a:pt x="23291" y="232752"/>
                  </a:lnTo>
                  <a:lnTo>
                    <a:pt x="25133" y="232752"/>
                  </a:lnTo>
                  <a:lnTo>
                    <a:pt x="22415" y="234022"/>
                  </a:lnTo>
                  <a:lnTo>
                    <a:pt x="22834" y="235292"/>
                  </a:lnTo>
                  <a:lnTo>
                    <a:pt x="20789" y="234022"/>
                  </a:lnTo>
                  <a:lnTo>
                    <a:pt x="21437" y="235292"/>
                  </a:lnTo>
                  <a:lnTo>
                    <a:pt x="21577" y="235292"/>
                  </a:lnTo>
                  <a:lnTo>
                    <a:pt x="24041" y="236562"/>
                  </a:lnTo>
                  <a:lnTo>
                    <a:pt x="23876" y="236562"/>
                  </a:lnTo>
                  <a:lnTo>
                    <a:pt x="28244" y="237832"/>
                  </a:lnTo>
                  <a:lnTo>
                    <a:pt x="16586" y="241642"/>
                  </a:lnTo>
                  <a:lnTo>
                    <a:pt x="22491" y="242912"/>
                  </a:lnTo>
                  <a:lnTo>
                    <a:pt x="23279" y="242912"/>
                  </a:lnTo>
                  <a:lnTo>
                    <a:pt x="25387" y="242912"/>
                  </a:lnTo>
                  <a:lnTo>
                    <a:pt x="25019" y="244182"/>
                  </a:lnTo>
                  <a:lnTo>
                    <a:pt x="26466" y="244182"/>
                  </a:lnTo>
                  <a:lnTo>
                    <a:pt x="21399" y="246722"/>
                  </a:lnTo>
                  <a:lnTo>
                    <a:pt x="24638" y="246722"/>
                  </a:lnTo>
                  <a:lnTo>
                    <a:pt x="16751" y="249262"/>
                  </a:lnTo>
                  <a:lnTo>
                    <a:pt x="25768" y="249262"/>
                  </a:lnTo>
                  <a:lnTo>
                    <a:pt x="20840" y="251802"/>
                  </a:lnTo>
                  <a:lnTo>
                    <a:pt x="24015" y="251802"/>
                  </a:lnTo>
                  <a:lnTo>
                    <a:pt x="26771" y="254342"/>
                  </a:lnTo>
                  <a:lnTo>
                    <a:pt x="22225" y="258152"/>
                  </a:lnTo>
                  <a:lnTo>
                    <a:pt x="20993" y="260692"/>
                  </a:lnTo>
                  <a:lnTo>
                    <a:pt x="20662" y="261962"/>
                  </a:lnTo>
                  <a:lnTo>
                    <a:pt x="30899" y="259422"/>
                  </a:lnTo>
                  <a:lnTo>
                    <a:pt x="26593" y="261962"/>
                  </a:lnTo>
                  <a:lnTo>
                    <a:pt x="23012" y="261962"/>
                  </a:lnTo>
                  <a:lnTo>
                    <a:pt x="27584" y="263232"/>
                  </a:lnTo>
                  <a:lnTo>
                    <a:pt x="23583" y="265772"/>
                  </a:lnTo>
                  <a:lnTo>
                    <a:pt x="27520" y="267042"/>
                  </a:lnTo>
                  <a:lnTo>
                    <a:pt x="25615" y="267042"/>
                  </a:lnTo>
                  <a:lnTo>
                    <a:pt x="23126" y="268312"/>
                  </a:lnTo>
                  <a:lnTo>
                    <a:pt x="25971" y="268312"/>
                  </a:lnTo>
                  <a:lnTo>
                    <a:pt x="24955" y="269582"/>
                  </a:lnTo>
                  <a:lnTo>
                    <a:pt x="24828" y="269582"/>
                  </a:lnTo>
                  <a:lnTo>
                    <a:pt x="25247" y="270383"/>
                  </a:lnTo>
                  <a:lnTo>
                    <a:pt x="26111" y="269582"/>
                  </a:lnTo>
                  <a:lnTo>
                    <a:pt x="28397" y="269582"/>
                  </a:lnTo>
                  <a:lnTo>
                    <a:pt x="25488" y="270852"/>
                  </a:lnTo>
                  <a:lnTo>
                    <a:pt x="27635" y="270852"/>
                  </a:lnTo>
                  <a:lnTo>
                    <a:pt x="26365" y="272122"/>
                  </a:lnTo>
                  <a:lnTo>
                    <a:pt x="27127" y="272122"/>
                  </a:lnTo>
                  <a:lnTo>
                    <a:pt x="26771" y="272148"/>
                  </a:lnTo>
                  <a:lnTo>
                    <a:pt x="25565" y="272846"/>
                  </a:lnTo>
                  <a:lnTo>
                    <a:pt x="26593" y="272542"/>
                  </a:lnTo>
                  <a:lnTo>
                    <a:pt x="27190" y="272288"/>
                  </a:lnTo>
                  <a:lnTo>
                    <a:pt x="27508" y="272122"/>
                  </a:lnTo>
                  <a:lnTo>
                    <a:pt x="30924" y="272122"/>
                  </a:lnTo>
                  <a:lnTo>
                    <a:pt x="26339" y="274586"/>
                  </a:lnTo>
                  <a:lnTo>
                    <a:pt x="26479" y="274586"/>
                  </a:lnTo>
                  <a:lnTo>
                    <a:pt x="45745" y="274586"/>
                  </a:lnTo>
                  <a:lnTo>
                    <a:pt x="46278" y="273392"/>
                  </a:lnTo>
                  <a:lnTo>
                    <a:pt x="47625" y="273392"/>
                  </a:lnTo>
                  <a:lnTo>
                    <a:pt x="49593" y="272122"/>
                  </a:lnTo>
                  <a:lnTo>
                    <a:pt x="43789" y="272122"/>
                  </a:lnTo>
                  <a:lnTo>
                    <a:pt x="50190" y="270852"/>
                  </a:lnTo>
                  <a:lnTo>
                    <a:pt x="42849" y="269582"/>
                  </a:lnTo>
                  <a:lnTo>
                    <a:pt x="48336" y="268312"/>
                  </a:lnTo>
                  <a:lnTo>
                    <a:pt x="47510" y="267042"/>
                  </a:lnTo>
                  <a:lnTo>
                    <a:pt x="46685" y="267042"/>
                  </a:lnTo>
                  <a:lnTo>
                    <a:pt x="46431" y="265772"/>
                  </a:lnTo>
                  <a:lnTo>
                    <a:pt x="47269" y="265772"/>
                  </a:lnTo>
                  <a:lnTo>
                    <a:pt x="48323" y="265036"/>
                  </a:lnTo>
                  <a:lnTo>
                    <a:pt x="53225" y="263232"/>
                  </a:lnTo>
                  <a:close/>
                </a:path>
                <a:path w="74295" h="506095">
                  <a:moveTo>
                    <a:pt x="53809" y="282282"/>
                  </a:moveTo>
                  <a:lnTo>
                    <a:pt x="53682" y="282206"/>
                  </a:lnTo>
                  <a:lnTo>
                    <a:pt x="53378" y="282282"/>
                  </a:lnTo>
                  <a:lnTo>
                    <a:pt x="53809" y="282282"/>
                  </a:lnTo>
                  <a:close/>
                </a:path>
                <a:path w="74295" h="506095">
                  <a:moveTo>
                    <a:pt x="53873" y="315302"/>
                  </a:moveTo>
                  <a:lnTo>
                    <a:pt x="50723" y="316572"/>
                  </a:lnTo>
                  <a:lnTo>
                    <a:pt x="52844" y="316572"/>
                  </a:lnTo>
                  <a:lnTo>
                    <a:pt x="53873" y="315302"/>
                  </a:lnTo>
                  <a:close/>
                </a:path>
                <a:path w="74295" h="506095">
                  <a:moveTo>
                    <a:pt x="54114" y="310426"/>
                  </a:moveTo>
                  <a:lnTo>
                    <a:pt x="52946" y="310578"/>
                  </a:lnTo>
                  <a:lnTo>
                    <a:pt x="53289" y="310781"/>
                  </a:lnTo>
                  <a:lnTo>
                    <a:pt x="53073" y="311023"/>
                  </a:lnTo>
                  <a:lnTo>
                    <a:pt x="54114" y="310426"/>
                  </a:lnTo>
                  <a:close/>
                </a:path>
                <a:path w="74295" h="506095">
                  <a:moveTo>
                    <a:pt x="54762" y="275386"/>
                  </a:moveTo>
                  <a:lnTo>
                    <a:pt x="54241" y="275526"/>
                  </a:lnTo>
                  <a:lnTo>
                    <a:pt x="53860" y="275628"/>
                  </a:lnTo>
                  <a:lnTo>
                    <a:pt x="53467" y="275729"/>
                  </a:lnTo>
                  <a:lnTo>
                    <a:pt x="53784" y="275678"/>
                  </a:lnTo>
                  <a:lnTo>
                    <a:pt x="54152" y="275590"/>
                  </a:lnTo>
                  <a:lnTo>
                    <a:pt x="54762" y="275386"/>
                  </a:lnTo>
                  <a:close/>
                </a:path>
                <a:path w="74295" h="506095">
                  <a:moveTo>
                    <a:pt x="54978" y="326732"/>
                  </a:moveTo>
                  <a:lnTo>
                    <a:pt x="52451" y="326732"/>
                  </a:lnTo>
                  <a:lnTo>
                    <a:pt x="52755" y="327279"/>
                  </a:lnTo>
                  <a:lnTo>
                    <a:pt x="54978" y="326732"/>
                  </a:lnTo>
                  <a:close/>
                </a:path>
                <a:path w="74295" h="506095">
                  <a:moveTo>
                    <a:pt x="55105" y="300062"/>
                  </a:moveTo>
                  <a:lnTo>
                    <a:pt x="54711" y="299516"/>
                  </a:lnTo>
                  <a:lnTo>
                    <a:pt x="53200" y="300062"/>
                  </a:lnTo>
                  <a:lnTo>
                    <a:pt x="55105" y="300062"/>
                  </a:lnTo>
                  <a:close/>
                </a:path>
                <a:path w="74295" h="506095">
                  <a:moveTo>
                    <a:pt x="55410" y="335622"/>
                  </a:moveTo>
                  <a:lnTo>
                    <a:pt x="48628" y="335622"/>
                  </a:lnTo>
                  <a:lnTo>
                    <a:pt x="49352" y="336892"/>
                  </a:lnTo>
                  <a:lnTo>
                    <a:pt x="55410" y="335622"/>
                  </a:lnTo>
                  <a:close/>
                </a:path>
                <a:path w="74295" h="506095">
                  <a:moveTo>
                    <a:pt x="55905" y="291820"/>
                  </a:moveTo>
                  <a:lnTo>
                    <a:pt x="55626" y="291833"/>
                  </a:lnTo>
                  <a:lnTo>
                    <a:pt x="55486" y="291973"/>
                  </a:lnTo>
                  <a:lnTo>
                    <a:pt x="55727" y="291922"/>
                  </a:lnTo>
                  <a:lnTo>
                    <a:pt x="55905" y="291820"/>
                  </a:lnTo>
                  <a:close/>
                </a:path>
                <a:path w="74295" h="506095">
                  <a:moveTo>
                    <a:pt x="56070" y="326466"/>
                  </a:moveTo>
                  <a:lnTo>
                    <a:pt x="55346" y="327431"/>
                  </a:lnTo>
                  <a:lnTo>
                    <a:pt x="55880" y="327279"/>
                  </a:lnTo>
                  <a:lnTo>
                    <a:pt x="56070" y="326466"/>
                  </a:lnTo>
                  <a:close/>
                </a:path>
                <a:path w="74295" h="506095">
                  <a:moveTo>
                    <a:pt x="56515" y="505917"/>
                  </a:moveTo>
                  <a:lnTo>
                    <a:pt x="56083" y="505739"/>
                  </a:lnTo>
                  <a:lnTo>
                    <a:pt x="52501" y="505714"/>
                  </a:lnTo>
                  <a:lnTo>
                    <a:pt x="53467" y="505993"/>
                  </a:lnTo>
                  <a:lnTo>
                    <a:pt x="54394" y="506031"/>
                  </a:lnTo>
                  <a:lnTo>
                    <a:pt x="56515" y="505917"/>
                  </a:lnTo>
                  <a:close/>
                </a:path>
                <a:path w="74295" h="506095">
                  <a:moveTo>
                    <a:pt x="56718" y="304736"/>
                  </a:moveTo>
                  <a:lnTo>
                    <a:pt x="56261" y="304444"/>
                  </a:lnTo>
                  <a:lnTo>
                    <a:pt x="55689" y="304888"/>
                  </a:lnTo>
                  <a:lnTo>
                    <a:pt x="56718" y="304736"/>
                  </a:lnTo>
                  <a:close/>
                </a:path>
                <a:path w="74295" h="506095">
                  <a:moveTo>
                    <a:pt x="56730" y="298792"/>
                  </a:moveTo>
                  <a:lnTo>
                    <a:pt x="54190" y="298792"/>
                  </a:lnTo>
                  <a:lnTo>
                    <a:pt x="54711" y="299516"/>
                  </a:lnTo>
                  <a:lnTo>
                    <a:pt x="56730" y="298792"/>
                  </a:lnTo>
                  <a:close/>
                </a:path>
                <a:path w="74295" h="506095">
                  <a:moveTo>
                    <a:pt x="57772" y="286092"/>
                  </a:moveTo>
                  <a:lnTo>
                    <a:pt x="57746" y="285153"/>
                  </a:lnTo>
                  <a:lnTo>
                    <a:pt x="56540" y="286092"/>
                  </a:lnTo>
                  <a:lnTo>
                    <a:pt x="57772" y="286092"/>
                  </a:lnTo>
                  <a:close/>
                </a:path>
                <a:path w="74295" h="506095">
                  <a:moveTo>
                    <a:pt x="58102" y="326771"/>
                  </a:moveTo>
                  <a:lnTo>
                    <a:pt x="55880" y="327279"/>
                  </a:lnTo>
                  <a:lnTo>
                    <a:pt x="55803" y="327634"/>
                  </a:lnTo>
                  <a:lnTo>
                    <a:pt x="58102" y="326771"/>
                  </a:lnTo>
                  <a:close/>
                </a:path>
                <a:path w="74295" h="506095">
                  <a:moveTo>
                    <a:pt x="58178" y="284822"/>
                  </a:moveTo>
                  <a:lnTo>
                    <a:pt x="57746" y="284822"/>
                  </a:lnTo>
                  <a:lnTo>
                    <a:pt x="57746" y="285153"/>
                  </a:lnTo>
                  <a:lnTo>
                    <a:pt x="58178" y="284822"/>
                  </a:lnTo>
                  <a:close/>
                </a:path>
                <a:path w="74295" h="506095">
                  <a:moveTo>
                    <a:pt x="58420" y="281012"/>
                  </a:moveTo>
                  <a:lnTo>
                    <a:pt x="51803" y="281012"/>
                  </a:lnTo>
                  <a:lnTo>
                    <a:pt x="53682" y="282206"/>
                  </a:lnTo>
                  <a:lnTo>
                    <a:pt x="58420" y="281012"/>
                  </a:lnTo>
                  <a:close/>
                </a:path>
                <a:path w="74295" h="506095">
                  <a:moveTo>
                    <a:pt x="58712" y="298704"/>
                  </a:moveTo>
                  <a:lnTo>
                    <a:pt x="57632" y="298284"/>
                  </a:lnTo>
                  <a:lnTo>
                    <a:pt x="58293" y="298615"/>
                  </a:lnTo>
                  <a:lnTo>
                    <a:pt x="58712" y="298704"/>
                  </a:lnTo>
                  <a:close/>
                </a:path>
                <a:path w="74295" h="506095">
                  <a:moveTo>
                    <a:pt x="58775" y="322465"/>
                  </a:moveTo>
                  <a:lnTo>
                    <a:pt x="55765" y="322897"/>
                  </a:lnTo>
                  <a:lnTo>
                    <a:pt x="54571" y="323037"/>
                  </a:lnTo>
                  <a:lnTo>
                    <a:pt x="55689" y="322922"/>
                  </a:lnTo>
                  <a:lnTo>
                    <a:pt x="56299" y="322922"/>
                  </a:lnTo>
                  <a:lnTo>
                    <a:pt x="56553" y="322986"/>
                  </a:lnTo>
                  <a:lnTo>
                    <a:pt x="57111" y="322884"/>
                  </a:lnTo>
                  <a:lnTo>
                    <a:pt x="58661" y="322618"/>
                  </a:lnTo>
                  <a:lnTo>
                    <a:pt x="58775" y="322465"/>
                  </a:lnTo>
                  <a:close/>
                </a:path>
                <a:path w="74295" h="506095">
                  <a:moveTo>
                    <a:pt x="58902" y="286423"/>
                  </a:moveTo>
                  <a:lnTo>
                    <a:pt x="58597" y="286321"/>
                  </a:lnTo>
                  <a:lnTo>
                    <a:pt x="58902" y="286423"/>
                  </a:lnTo>
                  <a:close/>
                </a:path>
                <a:path w="74295" h="506095">
                  <a:moveTo>
                    <a:pt x="59639" y="323303"/>
                  </a:moveTo>
                  <a:lnTo>
                    <a:pt x="58254" y="323151"/>
                  </a:lnTo>
                  <a:lnTo>
                    <a:pt x="57302" y="323646"/>
                  </a:lnTo>
                  <a:lnTo>
                    <a:pt x="57912" y="324015"/>
                  </a:lnTo>
                  <a:lnTo>
                    <a:pt x="58978" y="323380"/>
                  </a:lnTo>
                  <a:lnTo>
                    <a:pt x="59639" y="323303"/>
                  </a:lnTo>
                  <a:close/>
                </a:path>
                <a:path w="74295" h="506095">
                  <a:moveTo>
                    <a:pt x="60045" y="504405"/>
                  </a:moveTo>
                  <a:lnTo>
                    <a:pt x="58293" y="504228"/>
                  </a:lnTo>
                  <a:lnTo>
                    <a:pt x="55245" y="504063"/>
                  </a:lnTo>
                  <a:lnTo>
                    <a:pt x="51968" y="504329"/>
                  </a:lnTo>
                  <a:lnTo>
                    <a:pt x="55410" y="504520"/>
                  </a:lnTo>
                  <a:lnTo>
                    <a:pt x="58077" y="504659"/>
                  </a:lnTo>
                  <a:lnTo>
                    <a:pt x="58508" y="504837"/>
                  </a:lnTo>
                  <a:lnTo>
                    <a:pt x="56946" y="505053"/>
                  </a:lnTo>
                  <a:lnTo>
                    <a:pt x="55626" y="505066"/>
                  </a:lnTo>
                  <a:lnTo>
                    <a:pt x="56553" y="505104"/>
                  </a:lnTo>
                  <a:lnTo>
                    <a:pt x="54851" y="505409"/>
                  </a:lnTo>
                  <a:lnTo>
                    <a:pt x="57099" y="505434"/>
                  </a:lnTo>
                  <a:lnTo>
                    <a:pt x="59867" y="505079"/>
                  </a:lnTo>
                  <a:lnTo>
                    <a:pt x="59969" y="504736"/>
                  </a:lnTo>
                  <a:lnTo>
                    <a:pt x="57670" y="504482"/>
                  </a:lnTo>
                  <a:lnTo>
                    <a:pt x="58445" y="504367"/>
                  </a:lnTo>
                  <a:lnTo>
                    <a:pt x="59385" y="504418"/>
                  </a:lnTo>
                  <a:lnTo>
                    <a:pt x="60045" y="504405"/>
                  </a:lnTo>
                  <a:close/>
                </a:path>
                <a:path w="74295" h="506095">
                  <a:moveTo>
                    <a:pt x="61544" y="300062"/>
                  </a:moveTo>
                  <a:lnTo>
                    <a:pt x="49669" y="301332"/>
                  </a:lnTo>
                  <a:lnTo>
                    <a:pt x="53200" y="300062"/>
                  </a:lnTo>
                  <a:lnTo>
                    <a:pt x="52146" y="300062"/>
                  </a:lnTo>
                  <a:lnTo>
                    <a:pt x="52514" y="298792"/>
                  </a:lnTo>
                  <a:lnTo>
                    <a:pt x="57505" y="297522"/>
                  </a:lnTo>
                  <a:lnTo>
                    <a:pt x="59296" y="296252"/>
                  </a:lnTo>
                  <a:lnTo>
                    <a:pt x="52146" y="297522"/>
                  </a:lnTo>
                  <a:lnTo>
                    <a:pt x="53340" y="296252"/>
                  </a:lnTo>
                  <a:lnTo>
                    <a:pt x="52095" y="296252"/>
                  </a:lnTo>
                  <a:lnTo>
                    <a:pt x="48729" y="297522"/>
                  </a:lnTo>
                  <a:lnTo>
                    <a:pt x="47421" y="297522"/>
                  </a:lnTo>
                  <a:lnTo>
                    <a:pt x="47777" y="296252"/>
                  </a:lnTo>
                  <a:lnTo>
                    <a:pt x="52603" y="294982"/>
                  </a:lnTo>
                  <a:lnTo>
                    <a:pt x="53682" y="294982"/>
                  </a:lnTo>
                  <a:lnTo>
                    <a:pt x="53822" y="296252"/>
                  </a:lnTo>
                  <a:lnTo>
                    <a:pt x="54127" y="296252"/>
                  </a:lnTo>
                  <a:lnTo>
                    <a:pt x="55372" y="294982"/>
                  </a:lnTo>
                  <a:lnTo>
                    <a:pt x="55079" y="294982"/>
                  </a:lnTo>
                  <a:lnTo>
                    <a:pt x="54483" y="294982"/>
                  </a:lnTo>
                  <a:lnTo>
                    <a:pt x="55651" y="294106"/>
                  </a:lnTo>
                  <a:lnTo>
                    <a:pt x="55079" y="294982"/>
                  </a:lnTo>
                  <a:lnTo>
                    <a:pt x="57200" y="293712"/>
                  </a:lnTo>
                  <a:lnTo>
                    <a:pt x="56184" y="293712"/>
                  </a:lnTo>
                  <a:lnTo>
                    <a:pt x="55918" y="293712"/>
                  </a:lnTo>
                  <a:lnTo>
                    <a:pt x="54317" y="293712"/>
                  </a:lnTo>
                  <a:lnTo>
                    <a:pt x="55410" y="292442"/>
                  </a:lnTo>
                  <a:lnTo>
                    <a:pt x="54737" y="292442"/>
                  </a:lnTo>
                  <a:lnTo>
                    <a:pt x="53276" y="293712"/>
                  </a:lnTo>
                  <a:lnTo>
                    <a:pt x="54622" y="291172"/>
                  </a:lnTo>
                  <a:lnTo>
                    <a:pt x="50761" y="292442"/>
                  </a:lnTo>
                  <a:lnTo>
                    <a:pt x="50076" y="292442"/>
                  </a:lnTo>
                  <a:lnTo>
                    <a:pt x="51917" y="291172"/>
                  </a:lnTo>
                  <a:lnTo>
                    <a:pt x="52946" y="291172"/>
                  </a:lnTo>
                  <a:lnTo>
                    <a:pt x="54165" y="289902"/>
                  </a:lnTo>
                  <a:lnTo>
                    <a:pt x="57353" y="291172"/>
                  </a:lnTo>
                  <a:lnTo>
                    <a:pt x="54787" y="289902"/>
                  </a:lnTo>
                  <a:lnTo>
                    <a:pt x="58724" y="288632"/>
                  </a:lnTo>
                  <a:lnTo>
                    <a:pt x="52717" y="288632"/>
                  </a:lnTo>
                  <a:lnTo>
                    <a:pt x="50342" y="288632"/>
                  </a:lnTo>
                  <a:lnTo>
                    <a:pt x="53682" y="287362"/>
                  </a:lnTo>
                  <a:lnTo>
                    <a:pt x="52717" y="288632"/>
                  </a:lnTo>
                  <a:lnTo>
                    <a:pt x="57048" y="287362"/>
                  </a:lnTo>
                  <a:lnTo>
                    <a:pt x="58597" y="287362"/>
                  </a:lnTo>
                  <a:lnTo>
                    <a:pt x="61429" y="286092"/>
                  </a:lnTo>
                  <a:lnTo>
                    <a:pt x="54724" y="287362"/>
                  </a:lnTo>
                  <a:lnTo>
                    <a:pt x="54622" y="286092"/>
                  </a:lnTo>
                  <a:lnTo>
                    <a:pt x="53111" y="286092"/>
                  </a:lnTo>
                  <a:lnTo>
                    <a:pt x="54470" y="284822"/>
                  </a:lnTo>
                  <a:lnTo>
                    <a:pt x="52006" y="284822"/>
                  </a:lnTo>
                  <a:lnTo>
                    <a:pt x="51384" y="286092"/>
                  </a:lnTo>
                  <a:lnTo>
                    <a:pt x="49466" y="286092"/>
                  </a:lnTo>
                  <a:lnTo>
                    <a:pt x="49657" y="284822"/>
                  </a:lnTo>
                  <a:lnTo>
                    <a:pt x="47269" y="284822"/>
                  </a:lnTo>
                  <a:lnTo>
                    <a:pt x="53949" y="283552"/>
                  </a:lnTo>
                  <a:lnTo>
                    <a:pt x="51587" y="283552"/>
                  </a:lnTo>
                  <a:lnTo>
                    <a:pt x="52819" y="282282"/>
                  </a:lnTo>
                  <a:lnTo>
                    <a:pt x="51447" y="282282"/>
                  </a:lnTo>
                  <a:lnTo>
                    <a:pt x="49809" y="282282"/>
                  </a:lnTo>
                  <a:lnTo>
                    <a:pt x="45313" y="282282"/>
                  </a:lnTo>
                  <a:lnTo>
                    <a:pt x="47790" y="281012"/>
                  </a:lnTo>
                  <a:lnTo>
                    <a:pt x="54102" y="279742"/>
                  </a:lnTo>
                  <a:lnTo>
                    <a:pt x="56743" y="278472"/>
                  </a:lnTo>
                  <a:lnTo>
                    <a:pt x="50571" y="279742"/>
                  </a:lnTo>
                  <a:lnTo>
                    <a:pt x="51955" y="277202"/>
                  </a:lnTo>
                  <a:lnTo>
                    <a:pt x="50914" y="278472"/>
                  </a:lnTo>
                  <a:lnTo>
                    <a:pt x="48387" y="278472"/>
                  </a:lnTo>
                  <a:lnTo>
                    <a:pt x="50444" y="277202"/>
                  </a:lnTo>
                  <a:lnTo>
                    <a:pt x="51917" y="277202"/>
                  </a:lnTo>
                  <a:lnTo>
                    <a:pt x="52197" y="277202"/>
                  </a:lnTo>
                  <a:lnTo>
                    <a:pt x="53467" y="275932"/>
                  </a:lnTo>
                  <a:lnTo>
                    <a:pt x="49237" y="275932"/>
                  </a:lnTo>
                  <a:lnTo>
                    <a:pt x="51917" y="274662"/>
                  </a:lnTo>
                  <a:lnTo>
                    <a:pt x="45720" y="274662"/>
                  </a:lnTo>
                  <a:lnTo>
                    <a:pt x="26200" y="274662"/>
                  </a:lnTo>
                  <a:lnTo>
                    <a:pt x="26047" y="274662"/>
                  </a:lnTo>
                  <a:lnTo>
                    <a:pt x="26314" y="274967"/>
                  </a:lnTo>
                  <a:lnTo>
                    <a:pt x="26136" y="275132"/>
                  </a:lnTo>
                  <a:lnTo>
                    <a:pt x="26022" y="275424"/>
                  </a:lnTo>
                  <a:lnTo>
                    <a:pt x="26073" y="275678"/>
                  </a:lnTo>
                  <a:lnTo>
                    <a:pt x="26339" y="274993"/>
                  </a:lnTo>
                  <a:lnTo>
                    <a:pt x="27216" y="275932"/>
                  </a:lnTo>
                  <a:lnTo>
                    <a:pt x="26085" y="275932"/>
                  </a:lnTo>
                  <a:lnTo>
                    <a:pt x="26250" y="277202"/>
                  </a:lnTo>
                  <a:lnTo>
                    <a:pt x="29692" y="277202"/>
                  </a:lnTo>
                  <a:lnTo>
                    <a:pt x="24091" y="278472"/>
                  </a:lnTo>
                  <a:lnTo>
                    <a:pt x="34683" y="278472"/>
                  </a:lnTo>
                  <a:lnTo>
                    <a:pt x="27393" y="279742"/>
                  </a:lnTo>
                  <a:lnTo>
                    <a:pt x="30264" y="281012"/>
                  </a:lnTo>
                  <a:lnTo>
                    <a:pt x="32270" y="282282"/>
                  </a:lnTo>
                  <a:lnTo>
                    <a:pt x="27863" y="282282"/>
                  </a:lnTo>
                  <a:lnTo>
                    <a:pt x="29641" y="283298"/>
                  </a:lnTo>
                  <a:lnTo>
                    <a:pt x="32435" y="282422"/>
                  </a:lnTo>
                  <a:lnTo>
                    <a:pt x="33667" y="283552"/>
                  </a:lnTo>
                  <a:lnTo>
                    <a:pt x="34340" y="283552"/>
                  </a:lnTo>
                  <a:lnTo>
                    <a:pt x="33426" y="284822"/>
                  </a:lnTo>
                  <a:lnTo>
                    <a:pt x="32829" y="286092"/>
                  </a:lnTo>
                  <a:lnTo>
                    <a:pt x="31292" y="284822"/>
                  </a:lnTo>
                  <a:lnTo>
                    <a:pt x="30454" y="284822"/>
                  </a:lnTo>
                  <a:lnTo>
                    <a:pt x="32677" y="286092"/>
                  </a:lnTo>
                  <a:lnTo>
                    <a:pt x="30480" y="287362"/>
                  </a:lnTo>
                  <a:lnTo>
                    <a:pt x="31788" y="287959"/>
                  </a:lnTo>
                  <a:lnTo>
                    <a:pt x="31191" y="287820"/>
                  </a:lnTo>
                  <a:lnTo>
                    <a:pt x="31445" y="287934"/>
                  </a:lnTo>
                  <a:lnTo>
                    <a:pt x="31940" y="288023"/>
                  </a:lnTo>
                  <a:lnTo>
                    <a:pt x="33121" y="288544"/>
                  </a:lnTo>
                  <a:lnTo>
                    <a:pt x="36004" y="287362"/>
                  </a:lnTo>
                  <a:lnTo>
                    <a:pt x="39700" y="288632"/>
                  </a:lnTo>
                  <a:lnTo>
                    <a:pt x="35039" y="288632"/>
                  </a:lnTo>
                  <a:lnTo>
                    <a:pt x="40017" y="289902"/>
                  </a:lnTo>
                  <a:lnTo>
                    <a:pt x="34950" y="289902"/>
                  </a:lnTo>
                  <a:lnTo>
                    <a:pt x="34569" y="291172"/>
                  </a:lnTo>
                  <a:lnTo>
                    <a:pt x="34226" y="291172"/>
                  </a:lnTo>
                  <a:lnTo>
                    <a:pt x="32956" y="292442"/>
                  </a:lnTo>
                  <a:lnTo>
                    <a:pt x="34975" y="292442"/>
                  </a:lnTo>
                  <a:lnTo>
                    <a:pt x="35483" y="293712"/>
                  </a:lnTo>
                  <a:lnTo>
                    <a:pt x="40817" y="293712"/>
                  </a:lnTo>
                  <a:lnTo>
                    <a:pt x="39027" y="294982"/>
                  </a:lnTo>
                  <a:lnTo>
                    <a:pt x="34366" y="296252"/>
                  </a:lnTo>
                  <a:lnTo>
                    <a:pt x="33604" y="296252"/>
                  </a:lnTo>
                  <a:lnTo>
                    <a:pt x="34912" y="297522"/>
                  </a:lnTo>
                  <a:lnTo>
                    <a:pt x="36804" y="296252"/>
                  </a:lnTo>
                  <a:lnTo>
                    <a:pt x="36842" y="297522"/>
                  </a:lnTo>
                  <a:lnTo>
                    <a:pt x="37846" y="298792"/>
                  </a:lnTo>
                  <a:lnTo>
                    <a:pt x="39255" y="297522"/>
                  </a:lnTo>
                  <a:lnTo>
                    <a:pt x="41414" y="297522"/>
                  </a:lnTo>
                  <a:lnTo>
                    <a:pt x="44284" y="296252"/>
                  </a:lnTo>
                  <a:lnTo>
                    <a:pt x="43853" y="296824"/>
                  </a:lnTo>
                  <a:lnTo>
                    <a:pt x="43853" y="301332"/>
                  </a:lnTo>
                  <a:lnTo>
                    <a:pt x="41833" y="302602"/>
                  </a:lnTo>
                  <a:lnTo>
                    <a:pt x="41173" y="302602"/>
                  </a:lnTo>
                  <a:lnTo>
                    <a:pt x="43853" y="301332"/>
                  </a:lnTo>
                  <a:lnTo>
                    <a:pt x="43853" y="296824"/>
                  </a:lnTo>
                  <a:lnTo>
                    <a:pt x="43307" y="297522"/>
                  </a:lnTo>
                  <a:lnTo>
                    <a:pt x="42875" y="297522"/>
                  </a:lnTo>
                  <a:lnTo>
                    <a:pt x="43357" y="298792"/>
                  </a:lnTo>
                  <a:lnTo>
                    <a:pt x="43764" y="298792"/>
                  </a:lnTo>
                  <a:lnTo>
                    <a:pt x="42849" y="300062"/>
                  </a:lnTo>
                  <a:lnTo>
                    <a:pt x="40970" y="300062"/>
                  </a:lnTo>
                  <a:lnTo>
                    <a:pt x="38747" y="301332"/>
                  </a:lnTo>
                  <a:lnTo>
                    <a:pt x="39408" y="301332"/>
                  </a:lnTo>
                  <a:lnTo>
                    <a:pt x="39001" y="302602"/>
                  </a:lnTo>
                  <a:lnTo>
                    <a:pt x="41744" y="301332"/>
                  </a:lnTo>
                  <a:lnTo>
                    <a:pt x="40932" y="302602"/>
                  </a:lnTo>
                  <a:lnTo>
                    <a:pt x="40767" y="302602"/>
                  </a:lnTo>
                  <a:lnTo>
                    <a:pt x="39001" y="302602"/>
                  </a:lnTo>
                  <a:lnTo>
                    <a:pt x="38836" y="302602"/>
                  </a:lnTo>
                  <a:lnTo>
                    <a:pt x="38493" y="303872"/>
                  </a:lnTo>
                  <a:lnTo>
                    <a:pt x="40538" y="302895"/>
                  </a:lnTo>
                  <a:lnTo>
                    <a:pt x="39801" y="303872"/>
                  </a:lnTo>
                  <a:lnTo>
                    <a:pt x="42811" y="303872"/>
                  </a:lnTo>
                  <a:lnTo>
                    <a:pt x="41643" y="305142"/>
                  </a:lnTo>
                  <a:lnTo>
                    <a:pt x="38163" y="306247"/>
                  </a:lnTo>
                  <a:lnTo>
                    <a:pt x="38138" y="306412"/>
                  </a:lnTo>
                  <a:lnTo>
                    <a:pt x="42468" y="307682"/>
                  </a:lnTo>
                  <a:lnTo>
                    <a:pt x="41732" y="308952"/>
                  </a:lnTo>
                  <a:lnTo>
                    <a:pt x="42138" y="308952"/>
                  </a:lnTo>
                  <a:lnTo>
                    <a:pt x="47840" y="307682"/>
                  </a:lnTo>
                  <a:lnTo>
                    <a:pt x="39509" y="310222"/>
                  </a:lnTo>
                  <a:lnTo>
                    <a:pt x="39738" y="310222"/>
                  </a:lnTo>
                  <a:lnTo>
                    <a:pt x="38976" y="311492"/>
                  </a:lnTo>
                  <a:lnTo>
                    <a:pt x="41440" y="311492"/>
                  </a:lnTo>
                  <a:lnTo>
                    <a:pt x="43446" y="312762"/>
                  </a:lnTo>
                  <a:lnTo>
                    <a:pt x="41960" y="312762"/>
                  </a:lnTo>
                  <a:lnTo>
                    <a:pt x="40754" y="314032"/>
                  </a:lnTo>
                  <a:lnTo>
                    <a:pt x="41440" y="314032"/>
                  </a:lnTo>
                  <a:lnTo>
                    <a:pt x="40881" y="315302"/>
                  </a:lnTo>
                  <a:lnTo>
                    <a:pt x="42176" y="315302"/>
                  </a:lnTo>
                  <a:lnTo>
                    <a:pt x="44259" y="314032"/>
                  </a:lnTo>
                  <a:lnTo>
                    <a:pt x="41567" y="316572"/>
                  </a:lnTo>
                  <a:lnTo>
                    <a:pt x="42926" y="316572"/>
                  </a:lnTo>
                  <a:lnTo>
                    <a:pt x="44551" y="317842"/>
                  </a:lnTo>
                  <a:lnTo>
                    <a:pt x="42608" y="319112"/>
                  </a:lnTo>
                  <a:lnTo>
                    <a:pt x="41287" y="319112"/>
                  </a:lnTo>
                  <a:lnTo>
                    <a:pt x="42849" y="320382"/>
                  </a:lnTo>
                  <a:lnTo>
                    <a:pt x="43230" y="320382"/>
                  </a:lnTo>
                  <a:lnTo>
                    <a:pt x="43103" y="320421"/>
                  </a:lnTo>
                  <a:lnTo>
                    <a:pt x="42875" y="320509"/>
                  </a:lnTo>
                  <a:lnTo>
                    <a:pt x="43065" y="320459"/>
                  </a:lnTo>
                  <a:lnTo>
                    <a:pt x="43345" y="320382"/>
                  </a:lnTo>
                  <a:lnTo>
                    <a:pt x="44310" y="320382"/>
                  </a:lnTo>
                  <a:lnTo>
                    <a:pt x="46189" y="319112"/>
                  </a:lnTo>
                  <a:lnTo>
                    <a:pt x="47205" y="319112"/>
                  </a:lnTo>
                  <a:lnTo>
                    <a:pt x="48882" y="319112"/>
                  </a:lnTo>
                  <a:lnTo>
                    <a:pt x="48933" y="320382"/>
                  </a:lnTo>
                  <a:lnTo>
                    <a:pt x="47205" y="319112"/>
                  </a:lnTo>
                  <a:lnTo>
                    <a:pt x="44970" y="320382"/>
                  </a:lnTo>
                  <a:lnTo>
                    <a:pt x="45999" y="320382"/>
                  </a:lnTo>
                  <a:lnTo>
                    <a:pt x="41719" y="321652"/>
                  </a:lnTo>
                  <a:lnTo>
                    <a:pt x="50990" y="320382"/>
                  </a:lnTo>
                  <a:lnTo>
                    <a:pt x="48183" y="321652"/>
                  </a:lnTo>
                  <a:lnTo>
                    <a:pt x="49060" y="321652"/>
                  </a:lnTo>
                  <a:lnTo>
                    <a:pt x="46228" y="322922"/>
                  </a:lnTo>
                  <a:lnTo>
                    <a:pt x="46405" y="322922"/>
                  </a:lnTo>
                  <a:lnTo>
                    <a:pt x="43141" y="324192"/>
                  </a:lnTo>
                  <a:lnTo>
                    <a:pt x="43599" y="324192"/>
                  </a:lnTo>
                  <a:lnTo>
                    <a:pt x="42227" y="325462"/>
                  </a:lnTo>
                  <a:lnTo>
                    <a:pt x="43091" y="325462"/>
                  </a:lnTo>
                  <a:lnTo>
                    <a:pt x="50660" y="324192"/>
                  </a:lnTo>
                  <a:lnTo>
                    <a:pt x="44691" y="325462"/>
                  </a:lnTo>
                  <a:lnTo>
                    <a:pt x="44958" y="325462"/>
                  </a:lnTo>
                  <a:lnTo>
                    <a:pt x="47028" y="326732"/>
                  </a:lnTo>
                  <a:lnTo>
                    <a:pt x="42913" y="326732"/>
                  </a:lnTo>
                  <a:lnTo>
                    <a:pt x="41960" y="328002"/>
                  </a:lnTo>
                  <a:lnTo>
                    <a:pt x="43027" y="328002"/>
                  </a:lnTo>
                  <a:lnTo>
                    <a:pt x="41986" y="329272"/>
                  </a:lnTo>
                  <a:lnTo>
                    <a:pt x="47180" y="329272"/>
                  </a:lnTo>
                  <a:lnTo>
                    <a:pt x="39484" y="331812"/>
                  </a:lnTo>
                  <a:lnTo>
                    <a:pt x="50317" y="331812"/>
                  </a:lnTo>
                  <a:lnTo>
                    <a:pt x="52235" y="333082"/>
                  </a:lnTo>
                  <a:lnTo>
                    <a:pt x="46939" y="333082"/>
                  </a:lnTo>
                  <a:lnTo>
                    <a:pt x="47282" y="334352"/>
                  </a:lnTo>
                  <a:lnTo>
                    <a:pt x="45745" y="334352"/>
                  </a:lnTo>
                  <a:lnTo>
                    <a:pt x="46075" y="335622"/>
                  </a:lnTo>
                  <a:lnTo>
                    <a:pt x="48285" y="334822"/>
                  </a:lnTo>
                  <a:lnTo>
                    <a:pt x="48374" y="334352"/>
                  </a:lnTo>
                  <a:lnTo>
                    <a:pt x="49593" y="334352"/>
                  </a:lnTo>
                  <a:lnTo>
                    <a:pt x="50190" y="334352"/>
                  </a:lnTo>
                  <a:lnTo>
                    <a:pt x="52654" y="333082"/>
                  </a:lnTo>
                  <a:lnTo>
                    <a:pt x="54102" y="333082"/>
                  </a:lnTo>
                  <a:lnTo>
                    <a:pt x="54483" y="331812"/>
                  </a:lnTo>
                  <a:lnTo>
                    <a:pt x="56007" y="331812"/>
                  </a:lnTo>
                  <a:lnTo>
                    <a:pt x="58420" y="330542"/>
                  </a:lnTo>
                  <a:lnTo>
                    <a:pt x="56032" y="330542"/>
                  </a:lnTo>
                  <a:lnTo>
                    <a:pt x="54749" y="329577"/>
                  </a:lnTo>
                  <a:lnTo>
                    <a:pt x="56705" y="329272"/>
                  </a:lnTo>
                  <a:lnTo>
                    <a:pt x="54317" y="329272"/>
                  </a:lnTo>
                  <a:lnTo>
                    <a:pt x="53733" y="329272"/>
                  </a:lnTo>
                  <a:lnTo>
                    <a:pt x="53733" y="329742"/>
                  </a:lnTo>
                  <a:lnTo>
                    <a:pt x="52743" y="330542"/>
                  </a:lnTo>
                  <a:lnTo>
                    <a:pt x="48755" y="330542"/>
                  </a:lnTo>
                  <a:lnTo>
                    <a:pt x="53733" y="329742"/>
                  </a:lnTo>
                  <a:lnTo>
                    <a:pt x="53733" y="329272"/>
                  </a:lnTo>
                  <a:lnTo>
                    <a:pt x="55041" y="328002"/>
                  </a:lnTo>
                  <a:lnTo>
                    <a:pt x="54343" y="328002"/>
                  </a:lnTo>
                  <a:lnTo>
                    <a:pt x="53632" y="328002"/>
                  </a:lnTo>
                  <a:lnTo>
                    <a:pt x="53632" y="329272"/>
                  </a:lnTo>
                  <a:lnTo>
                    <a:pt x="51473" y="329272"/>
                  </a:lnTo>
                  <a:lnTo>
                    <a:pt x="53111" y="328549"/>
                  </a:lnTo>
                  <a:lnTo>
                    <a:pt x="53632" y="329272"/>
                  </a:lnTo>
                  <a:lnTo>
                    <a:pt x="53632" y="328002"/>
                  </a:lnTo>
                  <a:lnTo>
                    <a:pt x="53162" y="328002"/>
                  </a:lnTo>
                  <a:lnTo>
                    <a:pt x="52717" y="328002"/>
                  </a:lnTo>
                  <a:lnTo>
                    <a:pt x="49796" y="328002"/>
                  </a:lnTo>
                  <a:lnTo>
                    <a:pt x="52285" y="327393"/>
                  </a:lnTo>
                  <a:lnTo>
                    <a:pt x="51320" y="326732"/>
                  </a:lnTo>
                  <a:lnTo>
                    <a:pt x="56896" y="325462"/>
                  </a:lnTo>
                  <a:lnTo>
                    <a:pt x="50253" y="326732"/>
                  </a:lnTo>
                  <a:lnTo>
                    <a:pt x="52717" y="325462"/>
                  </a:lnTo>
                  <a:lnTo>
                    <a:pt x="51739" y="325462"/>
                  </a:lnTo>
                  <a:lnTo>
                    <a:pt x="57569" y="324192"/>
                  </a:lnTo>
                  <a:lnTo>
                    <a:pt x="52654" y="324192"/>
                  </a:lnTo>
                  <a:lnTo>
                    <a:pt x="54571" y="323037"/>
                  </a:lnTo>
                  <a:lnTo>
                    <a:pt x="54762" y="322922"/>
                  </a:lnTo>
                  <a:lnTo>
                    <a:pt x="53327" y="322922"/>
                  </a:lnTo>
                  <a:lnTo>
                    <a:pt x="54648" y="321652"/>
                  </a:lnTo>
                  <a:lnTo>
                    <a:pt x="55206" y="320382"/>
                  </a:lnTo>
                  <a:lnTo>
                    <a:pt x="56502" y="320382"/>
                  </a:lnTo>
                  <a:lnTo>
                    <a:pt x="57150" y="319112"/>
                  </a:lnTo>
                  <a:lnTo>
                    <a:pt x="53200" y="320382"/>
                  </a:lnTo>
                  <a:lnTo>
                    <a:pt x="53822" y="319112"/>
                  </a:lnTo>
                  <a:lnTo>
                    <a:pt x="57150" y="319112"/>
                  </a:lnTo>
                  <a:lnTo>
                    <a:pt x="57302" y="319112"/>
                  </a:lnTo>
                  <a:lnTo>
                    <a:pt x="57200" y="317842"/>
                  </a:lnTo>
                  <a:lnTo>
                    <a:pt x="57683" y="317842"/>
                  </a:lnTo>
                  <a:lnTo>
                    <a:pt x="57607" y="317538"/>
                  </a:lnTo>
                  <a:lnTo>
                    <a:pt x="58102" y="317487"/>
                  </a:lnTo>
                  <a:lnTo>
                    <a:pt x="58661" y="317423"/>
                  </a:lnTo>
                  <a:lnTo>
                    <a:pt x="57581" y="317423"/>
                  </a:lnTo>
                  <a:lnTo>
                    <a:pt x="57404" y="316572"/>
                  </a:lnTo>
                  <a:lnTo>
                    <a:pt x="54000" y="316572"/>
                  </a:lnTo>
                  <a:lnTo>
                    <a:pt x="55803" y="315302"/>
                  </a:lnTo>
                  <a:lnTo>
                    <a:pt x="53060" y="316572"/>
                  </a:lnTo>
                  <a:lnTo>
                    <a:pt x="48298" y="317842"/>
                  </a:lnTo>
                  <a:lnTo>
                    <a:pt x="46316" y="316572"/>
                  </a:lnTo>
                  <a:lnTo>
                    <a:pt x="50723" y="316572"/>
                  </a:lnTo>
                  <a:lnTo>
                    <a:pt x="50901" y="315302"/>
                  </a:lnTo>
                  <a:lnTo>
                    <a:pt x="53873" y="315302"/>
                  </a:lnTo>
                  <a:lnTo>
                    <a:pt x="54394" y="315302"/>
                  </a:lnTo>
                  <a:lnTo>
                    <a:pt x="55575" y="314032"/>
                  </a:lnTo>
                  <a:lnTo>
                    <a:pt x="56489" y="314032"/>
                  </a:lnTo>
                  <a:lnTo>
                    <a:pt x="57505" y="312762"/>
                  </a:lnTo>
                  <a:lnTo>
                    <a:pt x="55143" y="312762"/>
                  </a:lnTo>
                  <a:lnTo>
                    <a:pt x="55905" y="311492"/>
                  </a:lnTo>
                  <a:lnTo>
                    <a:pt x="48933" y="311492"/>
                  </a:lnTo>
                  <a:lnTo>
                    <a:pt x="53644" y="308952"/>
                  </a:lnTo>
                  <a:lnTo>
                    <a:pt x="53149" y="308952"/>
                  </a:lnTo>
                  <a:lnTo>
                    <a:pt x="51828" y="307682"/>
                  </a:lnTo>
                  <a:lnTo>
                    <a:pt x="52184" y="307682"/>
                  </a:lnTo>
                  <a:lnTo>
                    <a:pt x="49834" y="306412"/>
                  </a:lnTo>
                  <a:lnTo>
                    <a:pt x="50863" y="306412"/>
                  </a:lnTo>
                  <a:lnTo>
                    <a:pt x="52933" y="306412"/>
                  </a:lnTo>
                  <a:lnTo>
                    <a:pt x="52209" y="305358"/>
                  </a:lnTo>
                  <a:lnTo>
                    <a:pt x="52476" y="305142"/>
                  </a:lnTo>
                  <a:lnTo>
                    <a:pt x="53924" y="305142"/>
                  </a:lnTo>
                  <a:lnTo>
                    <a:pt x="54419" y="305142"/>
                  </a:lnTo>
                  <a:lnTo>
                    <a:pt x="54267" y="304584"/>
                  </a:lnTo>
                  <a:lnTo>
                    <a:pt x="54724" y="303872"/>
                  </a:lnTo>
                  <a:lnTo>
                    <a:pt x="56108" y="303872"/>
                  </a:lnTo>
                  <a:lnTo>
                    <a:pt x="56692" y="302602"/>
                  </a:lnTo>
                  <a:lnTo>
                    <a:pt x="55829" y="302602"/>
                  </a:lnTo>
                  <a:lnTo>
                    <a:pt x="53975" y="303872"/>
                  </a:lnTo>
                  <a:lnTo>
                    <a:pt x="53517" y="302602"/>
                  </a:lnTo>
                  <a:lnTo>
                    <a:pt x="53873" y="302602"/>
                  </a:lnTo>
                  <a:lnTo>
                    <a:pt x="57467" y="301332"/>
                  </a:lnTo>
                  <a:lnTo>
                    <a:pt x="61544" y="300062"/>
                  </a:lnTo>
                  <a:close/>
                </a:path>
                <a:path w="74295" h="506095">
                  <a:moveTo>
                    <a:pt x="61633" y="325437"/>
                  </a:moveTo>
                  <a:lnTo>
                    <a:pt x="58102" y="326771"/>
                  </a:lnTo>
                  <a:lnTo>
                    <a:pt x="58369" y="327012"/>
                  </a:lnTo>
                  <a:lnTo>
                    <a:pt x="61633" y="325437"/>
                  </a:lnTo>
                  <a:close/>
                </a:path>
                <a:path w="74295" h="506095">
                  <a:moveTo>
                    <a:pt x="62407" y="430847"/>
                  </a:moveTo>
                  <a:close/>
                </a:path>
                <a:path w="74295" h="506095">
                  <a:moveTo>
                    <a:pt x="64808" y="484365"/>
                  </a:moveTo>
                  <a:lnTo>
                    <a:pt x="64389" y="484530"/>
                  </a:lnTo>
                  <a:lnTo>
                    <a:pt x="64617" y="484479"/>
                  </a:lnTo>
                  <a:lnTo>
                    <a:pt x="64744" y="484428"/>
                  </a:lnTo>
                  <a:close/>
                </a:path>
                <a:path w="74295" h="506095">
                  <a:moveTo>
                    <a:pt x="65125" y="389851"/>
                  </a:moveTo>
                  <a:lnTo>
                    <a:pt x="64592" y="389928"/>
                  </a:lnTo>
                  <a:lnTo>
                    <a:pt x="64897" y="389902"/>
                  </a:lnTo>
                  <a:lnTo>
                    <a:pt x="65125" y="389851"/>
                  </a:lnTo>
                  <a:close/>
                </a:path>
                <a:path w="74295" h="506095">
                  <a:moveTo>
                    <a:pt x="65925" y="483997"/>
                  </a:moveTo>
                  <a:lnTo>
                    <a:pt x="64744" y="484022"/>
                  </a:lnTo>
                  <a:lnTo>
                    <a:pt x="65062" y="484200"/>
                  </a:lnTo>
                  <a:lnTo>
                    <a:pt x="64808" y="484365"/>
                  </a:lnTo>
                  <a:lnTo>
                    <a:pt x="65925" y="483997"/>
                  </a:lnTo>
                  <a:close/>
                </a:path>
                <a:path w="74295" h="506095">
                  <a:moveTo>
                    <a:pt x="66154" y="430911"/>
                  </a:moveTo>
                  <a:lnTo>
                    <a:pt x="65951" y="430682"/>
                  </a:lnTo>
                  <a:lnTo>
                    <a:pt x="65366" y="429996"/>
                  </a:lnTo>
                  <a:lnTo>
                    <a:pt x="62407" y="430847"/>
                  </a:lnTo>
                  <a:lnTo>
                    <a:pt x="63588" y="430682"/>
                  </a:lnTo>
                  <a:lnTo>
                    <a:pt x="66154" y="430911"/>
                  </a:lnTo>
                  <a:close/>
                </a:path>
                <a:path w="74295" h="506095">
                  <a:moveTo>
                    <a:pt x="66421" y="430936"/>
                  </a:moveTo>
                  <a:lnTo>
                    <a:pt x="66154" y="430911"/>
                  </a:lnTo>
                  <a:lnTo>
                    <a:pt x="66421" y="430936"/>
                  </a:lnTo>
                  <a:close/>
                </a:path>
                <a:path w="74295" h="506095">
                  <a:moveTo>
                    <a:pt x="66916" y="472084"/>
                  </a:moveTo>
                  <a:lnTo>
                    <a:pt x="66675" y="472008"/>
                  </a:lnTo>
                  <a:lnTo>
                    <a:pt x="66459" y="471944"/>
                  </a:lnTo>
                  <a:lnTo>
                    <a:pt x="66141" y="471982"/>
                  </a:lnTo>
                  <a:lnTo>
                    <a:pt x="66586" y="472097"/>
                  </a:lnTo>
                  <a:lnTo>
                    <a:pt x="66916" y="472084"/>
                  </a:lnTo>
                  <a:close/>
                </a:path>
                <a:path w="74295" h="506095">
                  <a:moveTo>
                    <a:pt x="68808" y="493699"/>
                  </a:moveTo>
                  <a:lnTo>
                    <a:pt x="65773" y="493801"/>
                  </a:lnTo>
                  <a:lnTo>
                    <a:pt x="66294" y="493864"/>
                  </a:lnTo>
                  <a:lnTo>
                    <a:pt x="66535" y="493941"/>
                  </a:lnTo>
                  <a:lnTo>
                    <a:pt x="68681" y="493801"/>
                  </a:lnTo>
                  <a:lnTo>
                    <a:pt x="68808" y="493699"/>
                  </a:lnTo>
                  <a:close/>
                </a:path>
                <a:path w="74295" h="506095">
                  <a:moveTo>
                    <a:pt x="68897" y="430364"/>
                  </a:moveTo>
                  <a:lnTo>
                    <a:pt x="66421" y="430936"/>
                  </a:lnTo>
                  <a:lnTo>
                    <a:pt x="67183" y="431012"/>
                  </a:lnTo>
                  <a:lnTo>
                    <a:pt x="68897" y="430364"/>
                  </a:lnTo>
                  <a:close/>
                </a:path>
                <a:path w="74295" h="506095">
                  <a:moveTo>
                    <a:pt x="69430" y="489788"/>
                  </a:moveTo>
                  <a:lnTo>
                    <a:pt x="67957" y="489661"/>
                  </a:lnTo>
                  <a:lnTo>
                    <a:pt x="68872" y="489775"/>
                  </a:lnTo>
                  <a:lnTo>
                    <a:pt x="69430" y="489788"/>
                  </a:lnTo>
                  <a:close/>
                </a:path>
                <a:path w="74295" h="506095">
                  <a:moveTo>
                    <a:pt x="70231" y="469671"/>
                  </a:moveTo>
                  <a:lnTo>
                    <a:pt x="69964" y="469671"/>
                  </a:lnTo>
                  <a:lnTo>
                    <a:pt x="69799" y="469760"/>
                  </a:lnTo>
                  <a:lnTo>
                    <a:pt x="70053" y="469734"/>
                  </a:lnTo>
                  <a:lnTo>
                    <a:pt x="70231" y="469671"/>
                  </a:lnTo>
                  <a:close/>
                </a:path>
                <a:path w="74295" h="506095">
                  <a:moveTo>
                    <a:pt x="73926" y="465683"/>
                  </a:moveTo>
                  <a:lnTo>
                    <a:pt x="73634" y="465582"/>
                  </a:lnTo>
                  <a:lnTo>
                    <a:pt x="73926" y="4656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79133" y="7697196"/>
              <a:ext cx="73660" cy="367665"/>
            </a:xfrm>
            <a:custGeom>
              <a:avLst/>
              <a:gdLst/>
              <a:ahLst/>
              <a:cxnLst/>
              <a:rect l="l" t="t" r="r" b="b"/>
              <a:pathLst>
                <a:path w="73660" h="367665">
                  <a:moveTo>
                    <a:pt x="7391" y="17780"/>
                  </a:moveTo>
                  <a:lnTo>
                    <a:pt x="6007" y="18034"/>
                  </a:lnTo>
                  <a:lnTo>
                    <a:pt x="5372" y="18034"/>
                  </a:lnTo>
                  <a:lnTo>
                    <a:pt x="4229" y="18542"/>
                  </a:lnTo>
                  <a:lnTo>
                    <a:pt x="7391" y="17780"/>
                  </a:lnTo>
                  <a:close/>
                </a:path>
                <a:path w="73660" h="367665">
                  <a:moveTo>
                    <a:pt x="7442" y="29400"/>
                  </a:moveTo>
                  <a:lnTo>
                    <a:pt x="6756" y="29375"/>
                  </a:lnTo>
                  <a:lnTo>
                    <a:pt x="7442" y="29400"/>
                  </a:lnTo>
                  <a:close/>
                </a:path>
                <a:path w="73660" h="367665">
                  <a:moveTo>
                    <a:pt x="7810" y="4737"/>
                  </a:moveTo>
                  <a:lnTo>
                    <a:pt x="7340" y="4699"/>
                  </a:lnTo>
                  <a:lnTo>
                    <a:pt x="7810" y="4737"/>
                  </a:lnTo>
                  <a:close/>
                </a:path>
                <a:path w="73660" h="367665">
                  <a:moveTo>
                    <a:pt x="7899" y="4927"/>
                  </a:moveTo>
                  <a:lnTo>
                    <a:pt x="5753" y="5219"/>
                  </a:lnTo>
                  <a:lnTo>
                    <a:pt x="4927" y="4800"/>
                  </a:lnTo>
                  <a:lnTo>
                    <a:pt x="5207" y="5397"/>
                  </a:lnTo>
                  <a:lnTo>
                    <a:pt x="6985" y="5092"/>
                  </a:lnTo>
                  <a:lnTo>
                    <a:pt x="7899" y="4927"/>
                  </a:lnTo>
                  <a:close/>
                </a:path>
                <a:path w="73660" h="367665">
                  <a:moveTo>
                    <a:pt x="8940" y="32550"/>
                  </a:moveTo>
                  <a:lnTo>
                    <a:pt x="6667" y="32385"/>
                  </a:lnTo>
                  <a:lnTo>
                    <a:pt x="7531" y="32512"/>
                  </a:lnTo>
                  <a:lnTo>
                    <a:pt x="8013" y="32639"/>
                  </a:lnTo>
                  <a:lnTo>
                    <a:pt x="8940" y="32550"/>
                  </a:lnTo>
                  <a:close/>
                </a:path>
                <a:path w="73660" h="367665">
                  <a:moveTo>
                    <a:pt x="9042" y="57810"/>
                  </a:moveTo>
                  <a:lnTo>
                    <a:pt x="7785" y="57912"/>
                  </a:lnTo>
                  <a:lnTo>
                    <a:pt x="7353" y="58166"/>
                  </a:lnTo>
                  <a:lnTo>
                    <a:pt x="8839" y="58039"/>
                  </a:lnTo>
                  <a:lnTo>
                    <a:pt x="9042" y="57810"/>
                  </a:lnTo>
                  <a:close/>
                </a:path>
                <a:path w="73660" h="367665">
                  <a:moveTo>
                    <a:pt x="9067" y="10693"/>
                  </a:moveTo>
                  <a:lnTo>
                    <a:pt x="7721" y="10883"/>
                  </a:lnTo>
                  <a:lnTo>
                    <a:pt x="8801" y="10795"/>
                  </a:lnTo>
                  <a:lnTo>
                    <a:pt x="9067" y="10693"/>
                  </a:lnTo>
                  <a:close/>
                </a:path>
                <a:path w="73660" h="367665">
                  <a:moveTo>
                    <a:pt x="9105" y="4813"/>
                  </a:moveTo>
                  <a:lnTo>
                    <a:pt x="7810" y="4737"/>
                  </a:lnTo>
                  <a:lnTo>
                    <a:pt x="8191" y="4826"/>
                  </a:lnTo>
                  <a:lnTo>
                    <a:pt x="8915" y="4826"/>
                  </a:lnTo>
                  <a:lnTo>
                    <a:pt x="7937" y="4953"/>
                  </a:lnTo>
                  <a:lnTo>
                    <a:pt x="9105" y="4813"/>
                  </a:lnTo>
                  <a:close/>
                </a:path>
                <a:path w="73660" h="367665">
                  <a:moveTo>
                    <a:pt x="9169" y="76873"/>
                  </a:moveTo>
                  <a:close/>
                </a:path>
                <a:path w="73660" h="367665">
                  <a:moveTo>
                    <a:pt x="9271" y="57785"/>
                  </a:moveTo>
                  <a:lnTo>
                    <a:pt x="9067" y="57785"/>
                  </a:lnTo>
                  <a:lnTo>
                    <a:pt x="9271" y="57785"/>
                  </a:lnTo>
                  <a:close/>
                </a:path>
                <a:path w="73660" h="367665">
                  <a:moveTo>
                    <a:pt x="9499" y="72212"/>
                  </a:moveTo>
                  <a:lnTo>
                    <a:pt x="8712" y="72136"/>
                  </a:lnTo>
                  <a:lnTo>
                    <a:pt x="9334" y="72263"/>
                  </a:lnTo>
                  <a:lnTo>
                    <a:pt x="9499" y="72212"/>
                  </a:lnTo>
                  <a:close/>
                </a:path>
                <a:path w="73660" h="367665">
                  <a:moveTo>
                    <a:pt x="9575" y="76276"/>
                  </a:moveTo>
                  <a:lnTo>
                    <a:pt x="9296" y="76466"/>
                  </a:lnTo>
                  <a:lnTo>
                    <a:pt x="9156" y="76657"/>
                  </a:lnTo>
                  <a:lnTo>
                    <a:pt x="9169" y="76873"/>
                  </a:lnTo>
                  <a:lnTo>
                    <a:pt x="9575" y="76276"/>
                  </a:lnTo>
                  <a:close/>
                </a:path>
                <a:path w="73660" h="367665">
                  <a:moveTo>
                    <a:pt x="10833" y="4610"/>
                  </a:moveTo>
                  <a:lnTo>
                    <a:pt x="9105" y="4813"/>
                  </a:lnTo>
                  <a:lnTo>
                    <a:pt x="10045" y="4876"/>
                  </a:lnTo>
                  <a:lnTo>
                    <a:pt x="10401" y="4813"/>
                  </a:lnTo>
                  <a:lnTo>
                    <a:pt x="10833" y="4610"/>
                  </a:lnTo>
                  <a:close/>
                </a:path>
                <a:path w="73660" h="367665">
                  <a:moveTo>
                    <a:pt x="11099" y="74206"/>
                  </a:moveTo>
                  <a:lnTo>
                    <a:pt x="10858" y="74193"/>
                  </a:lnTo>
                  <a:lnTo>
                    <a:pt x="10312" y="74193"/>
                  </a:lnTo>
                  <a:lnTo>
                    <a:pt x="9017" y="74663"/>
                  </a:lnTo>
                  <a:lnTo>
                    <a:pt x="10083" y="74485"/>
                  </a:lnTo>
                  <a:lnTo>
                    <a:pt x="10693" y="74333"/>
                  </a:lnTo>
                  <a:lnTo>
                    <a:pt x="11099" y="74206"/>
                  </a:lnTo>
                  <a:close/>
                </a:path>
                <a:path w="73660" h="367665">
                  <a:moveTo>
                    <a:pt x="11099" y="37338"/>
                  </a:moveTo>
                  <a:lnTo>
                    <a:pt x="10655" y="37084"/>
                  </a:lnTo>
                  <a:lnTo>
                    <a:pt x="8902" y="37338"/>
                  </a:lnTo>
                  <a:lnTo>
                    <a:pt x="11099" y="37338"/>
                  </a:lnTo>
                  <a:close/>
                </a:path>
                <a:path w="73660" h="367665">
                  <a:moveTo>
                    <a:pt x="11861" y="36906"/>
                  </a:moveTo>
                  <a:lnTo>
                    <a:pt x="10210" y="36830"/>
                  </a:lnTo>
                  <a:lnTo>
                    <a:pt x="10655" y="37084"/>
                  </a:lnTo>
                  <a:lnTo>
                    <a:pt x="11861" y="36906"/>
                  </a:lnTo>
                  <a:close/>
                </a:path>
                <a:path w="73660" h="367665">
                  <a:moveTo>
                    <a:pt x="12636" y="82842"/>
                  </a:moveTo>
                  <a:lnTo>
                    <a:pt x="12217" y="82804"/>
                  </a:lnTo>
                  <a:lnTo>
                    <a:pt x="11836" y="82638"/>
                  </a:lnTo>
                  <a:lnTo>
                    <a:pt x="10947" y="82931"/>
                  </a:lnTo>
                  <a:lnTo>
                    <a:pt x="12636" y="82842"/>
                  </a:lnTo>
                  <a:close/>
                </a:path>
                <a:path w="73660" h="367665">
                  <a:moveTo>
                    <a:pt x="13423" y="86804"/>
                  </a:moveTo>
                  <a:lnTo>
                    <a:pt x="12674" y="86588"/>
                  </a:lnTo>
                  <a:lnTo>
                    <a:pt x="12915" y="86690"/>
                  </a:lnTo>
                  <a:lnTo>
                    <a:pt x="13423" y="86804"/>
                  </a:lnTo>
                  <a:close/>
                </a:path>
                <a:path w="73660" h="367665">
                  <a:moveTo>
                    <a:pt x="14744" y="86995"/>
                  </a:moveTo>
                  <a:lnTo>
                    <a:pt x="14592" y="86956"/>
                  </a:lnTo>
                  <a:lnTo>
                    <a:pt x="14325" y="86995"/>
                  </a:lnTo>
                  <a:lnTo>
                    <a:pt x="14744" y="86995"/>
                  </a:lnTo>
                  <a:close/>
                </a:path>
                <a:path w="73660" h="367665">
                  <a:moveTo>
                    <a:pt x="14935" y="87122"/>
                  </a:moveTo>
                  <a:lnTo>
                    <a:pt x="14325" y="86995"/>
                  </a:lnTo>
                  <a:lnTo>
                    <a:pt x="13423" y="86868"/>
                  </a:lnTo>
                  <a:lnTo>
                    <a:pt x="13601" y="86995"/>
                  </a:lnTo>
                  <a:lnTo>
                    <a:pt x="12738" y="87376"/>
                  </a:lnTo>
                  <a:lnTo>
                    <a:pt x="14935" y="87122"/>
                  </a:lnTo>
                  <a:close/>
                </a:path>
                <a:path w="73660" h="367665">
                  <a:moveTo>
                    <a:pt x="16687" y="122847"/>
                  </a:moveTo>
                  <a:lnTo>
                    <a:pt x="16433" y="122758"/>
                  </a:lnTo>
                  <a:lnTo>
                    <a:pt x="16052" y="122821"/>
                  </a:lnTo>
                  <a:lnTo>
                    <a:pt x="16687" y="122847"/>
                  </a:lnTo>
                  <a:close/>
                </a:path>
                <a:path w="73660" h="367665">
                  <a:moveTo>
                    <a:pt x="17678" y="118872"/>
                  </a:moveTo>
                  <a:lnTo>
                    <a:pt x="16090" y="118872"/>
                  </a:lnTo>
                  <a:lnTo>
                    <a:pt x="16941" y="119253"/>
                  </a:lnTo>
                  <a:lnTo>
                    <a:pt x="17678" y="118872"/>
                  </a:lnTo>
                  <a:close/>
                </a:path>
                <a:path w="73660" h="367665">
                  <a:moveTo>
                    <a:pt x="17691" y="122885"/>
                  </a:moveTo>
                  <a:lnTo>
                    <a:pt x="16687" y="122847"/>
                  </a:lnTo>
                  <a:lnTo>
                    <a:pt x="16814" y="122885"/>
                  </a:lnTo>
                  <a:lnTo>
                    <a:pt x="17691" y="122885"/>
                  </a:lnTo>
                  <a:close/>
                </a:path>
                <a:path w="73660" h="367665">
                  <a:moveTo>
                    <a:pt x="17843" y="125539"/>
                  </a:moveTo>
                  <a:lnTo>
                    <a:pt x="17475" y="125463"/>
                  </a:lnTo>
                  <a:lnTo>
                    <a:pt x="17348" y="125564"/>
                  </a:lnTo>
                  <a:lnTo>
                    <a:pt x="17551" y="125552"/>
                  </a:lnTo>
                  <a:lnTo>
                    <a:pt x="17716" y="125552"/>
                  </a:lnTo>
                  <a:lnTo>
                    <a:pt x="17843" y="125539"/>
                  </a:lnTo>
                  <a:close/>
                </a:path>
                <a:path w="73660" h="367665">
                  <a:moveTo>
                    <a:pt x="18211" y="125653"/>
                  </a:moveTo>
                  <a:lnTo>
                    <a:pt x="17843" y="125539"/>
                  </a:lnTo>
                  <a:lnTo>
                    <a:pt x="18211" y="125653"/>
                  </a:lnTo>
                  <a:close/>
                </a:path>
                <a:path w="73660" h="367665">
                  <a:moveTo>
                    <a:pt x="18732" y="118872"/>
                  </a:moveTo>
                  <a:lnTo>
                    <a:pt x="18326" y="118706"/>
                  </a:lnTo>
                  <a:lnTo>
                    <a:pt x="17919" y="118745"/>
                  </a:lnTo>
                  <a:lnTo>
                    <a:pt x="17678" y="118872"/>
                  </a:lnTo>
                  <a:lnTo>
                    <a:pt x="18732" y="118872"/>
                  </a:lnTo>
                  <a:close/>
                </a:path>
                <a:path w="73660" h="367665">
                  <a:moveTo>
                    <a:pt x="18986" y="125831"/>
                  </a:moveTo>
                  <a:lnTo>
                    <a:pt x="18211" y="125653"/>
                  </a:lnTo>
                  <a:lnTo>
                    <a:pt x="18110" y="125806"/>
                  </a:lnTo>
                  <a:lnTo>
                    <a:pt x="18986" y="125831"/>
                  </a:lnTo>
                  <a:close/>
                </a:path>
                <a:path w="73660" h="367665">
                  <a:moveTo>
                    <a:pt x="19138" y="123685"/>
                  </a:moveTo>
                  <a:lnTo>
                    <a:pt x="18643" y="123685"/>
                  </a:lnTo>
                  <a:lnTo>
                    <a:pt x="18249" y="123659"/>
                  </a:lnTo>
                  <a:lnTo>
                    <a:pt x="18097" y="123621"/>
                  </a:lnTo>
                  <a:lnTo>
                    <a:pt x="18262" y="123723"/>
                  </a:lnTo>
                  <a:lnTo>
                    <a:pt x="19138" y="123685"/>
                  </a:lnTo>
                  <a:close/>
                </a:path>
                <a:path w="73660" h="367665">
                  <a:moveTo>
                    <a:pt x="19316" y="99898"/>
                  </a:moveTo>
                  <a:lnTo>
                    <a:pt x="18478" y="99555"/>
                  </a:lnTo>
                  <a:lnTo>
                    <a:pt x="16764" y="99910"/>
                  </a:lnTo>
                  <a:lnTo>
                    <a:pt x="19316" y="99898"/>
                  </a:lnTo>
                  <a:close/>
                </a:path>
                <a:path w="73660" h="367665">
                  <a:moveTo>
                    <a:pt x="19735" y="99949"/>
                  </a:moveTo>
                  <a:lnTo>
                    <a:pt x="16319" y="100330"/>
                  </a:lnTo>
                  <a:lnTo>
                    <a:pt x="16751" y="100825"/>
                  </a:lnTo>
                  <a:lnTo>
                    <a:pt x="19735" y="99949"/>
                  </a:lnTo>
                  <a:close/>
                </a:path>
                <a:path w="73660" h="367665">
                  <a:moveTo>
                    <a:pt x="19862" y="117081"/>
                  </a:moveTo>
                  <a:lnTo>
                    <a:pt x="19075" y="117081"/>
                  </a:lnTo>
                  <a:lnTo>
                    <a:pt x="18542" y="117094"/>
                  </a:lnTo>
                  <a:lnTo>
                    <a:pt x="19837" y="117094"/>
                  </a:lnTo>
                  <a:close/>
                </a:path>
                <a:path w="73660" h="367665">
                  <a:moveTo>
                    <a:pt x="19888" y="125310"/>
                  </a:moveTo>
                  <a:lnTo>
                    <a:pt x="19685" y="125158"/>
                  </a:lnTo>
                  <a:lnTo>
                    <a:pt x="18897" y="125222"/>
                  </a:lnTo>
                  <a:lnTo>
                    <a:pt x="19888" y="125310"/>
                  </a:lnTo>
                  <a:close/>
                </a:path>
                <a:path w="73660" h="367665">
                  <a:moveTo>
                    <a:pt x="19964" y="115112"/>
                  </a:moveTo>
                  <a:lnTo>
                    <a:pt x="18897" y="115506"/>
                  </a:lnTo>
                  <a:lnTo>
                    <a:pt x="19507" y="115328"/>
                  </a:lnTo>
                  <a:lnTo>
                    <a:pt x="19799" y="115201"/>
                  </a:lnTo>
                  <a:lnTo>
                    <a:pt x="19964" y="115112"/>
                  </a:lnTo>
                  <a:close/>
                </a:path>
                <a:path w="73660" h="367665">
                  <a:moveTo>
                    <a:pt x="20091" y="94932"/>
                  </a:moveTo>
                  <a:lnTo>
                    <a:pt x="19621" y="94830"/>
                  </a:lnTo>
                  <a:lnTo>
                    <a:pt x="19024" y="95021"/>
                  </a:lnTo>
                  <a:lnTo>
                    <a:pt x="19151" y="95148"/>
                  </a:lnTo>
                  <a:lnTo>
                    <a:pt x="19583" y="95250"/>
                  </a:lnTo>
                  <a:lnTo>
                    <a:pt x="19786" y="95110"/>
                  </a:lnTo>
                  <a:lnTo>
                    <a:pt x="20091" y="94932"/>
                  </a:lnTo>
                  <a:close/>
                </a:path>
                <a:path w="73660" h="367665">
                  <a:moveTo>
                    <a:pt x="20281" y="112623"/>
                  </a:moveTo>
                  <a:lnTo>
                    <a:pt x="20002" y="112661"/>
                  </a:lnTo>
                  <a:lnTo>
                    <a:pt x="20281" y="112623"/>
                  </a:lnTo>
                  <a:close/>
                </a:path>
                <a:path w="73660" h="367665">
                  <a:moveTo>
                    <a:pt x="20307" y="122212"/>
                  </a:moveTo>
                  <a:lnTo>
                    <a:pt x="18440" y="122110"/>
                  </a:lnTo>
                  <a:lnTo>
                    <a:pt x="18199" y="122301"/>
                  </a:lnTo>
                  <a:lnTo>
                    <a:pt x="16103" y="122656"/>
                  </a:lnTo>
                  <a:lnTo>
                    <a:pt x="16433" y="122758"/>
                  </a:lnTo>
                  <a:lnTo>
                    <a:pt x="20307" y="122212"/>
                  </a:lnTo>
                  <a:close/>
                </a:path>
                <a:path w="73660" h="367665">
                  <a:moveTo>
                    <a:pt x="21043" y="95453"/>
                  </a:moveTo>
                  <a:lnTo>
                    <a:pt x="19939" y="95288"/>
                  </a:lnTo>
                  <a:lnTo>
                    <a:pt x="19583" y="95250"/>
                  </a:lnTo>
                  <a:lnTo>
                    <a:pt x="19367" y="95415"/>
                  </a:lnTo>
                  <a:lnTo>
                    <a:pt x="19316" y="95554"/>
                  </a:lnTo>
                  <a:lnTo>
                    <a:pt x="21043" y="95453"/>
                  </a:lnTo>
                  <a:close/>
                </a:path>
                <a:path w="73660" h="367665">
                  <a:moveTo>
                    <a:pt x="23698" y="125476"/>
                  </a:moveTo>
                  <a:lnTo>
                    <a:pt x="21717" y="125476"/>
                  </a:lnTo>
                  <a:lnTo>
                    <a:pt x="19888" y="125310"/>
                  </a:lnTo>
                  <a:lnTo>
                    <a:pt x="20281" y="125603"/>
                  </a:lnTo>
                  <a:lnTo>
                    <a:pt x="23190" y="125603"/>
                  </a:lnTo>
                  <a:lnTo>
                    <a:pt x="23698" y="125476"/>
                  </a:lnTo>
                  <a:close/>
                </a:path>
                <a:path w="73660" h="367665">
                  <a:moveTo>
                    <a:pt x="24371" y="125476"/>
                  </a:moveTo>
                  <a:lnTo>
                    <a:pt x="24218" y="125349"/>
                  </a:lnTo>
                  <a:lnTo>
                    <a:pt x="23698" y="125476"/>
                  </a:lnTo>
                  <a:lnTo>
                    <a:pt x="24371" y="125476"/>
                  </a:lnTo>
                  <a:close/>
                </a:path>
                <a:path w="73660" h="367665">
                  <a:moveTo>
                    <a:pt x="24434" y="123698"/>
                  </a:moveTo>
                  <a:lnTo>
                    <a:pt x="23114" y="123748"/>
                  </a:lnTo>
                  <a:lnTo>
                    <a:pt x="22898" y="124079"/>
                  </a:lnTo>
                  <a:lnTo>
                    <a:pt x="24434" y="123698"/>
                  </a:lnTo>
                  <a:close/>
                </a:path>
                <a:path w="73660" h="367665">
                  <a:moveTo>
                    <a:pt x="24726" y="206527"/>
                  </a:moveTo>
                  <a:lnTo>
                    <a:pt x="23444" y="205676"/>
                  </a:lnTo>
                  <a:lnTo>
                    <a:pt x="23418" y="206946"/>
                  </a:lnTo>
                  <a:lnTo>
                    <a:pt x="24726" y="206527"/>
                  </a:lnTo>
                  <a:close/>
                </a:path>
                <a:path w="73660" h="367665">
                  <a:moveTo>
                    <a:pt x="26212" y="196469"/>
                  </a:moveTo>
                  <a:lnTo>
                    <a:pt x="25895" y="196469"/>
                  </a:lnTo>
                  <a:lnTo>
                    <a:pt x="25666" y="196507"/>
                  </a:lnTo>
                  <a:lnTo>
                    <a:pt x="26212" y="196469"/>
                  </a:lnTo>
                  <a:close/>
                </a:path>
                <a:path w="73660" h="367665">
                  <a:moveTo>
                    <a:pt x="26682" y="205892"/>
                  </a:moveTo>
                  <a:lnTo>
                    <a:pt x="24726" y="206527"/>
                  </a:lnTo>
                  <a:lnTo>
                    <a:pt x="25361" y="206946"/>
                  </a:lnTo>
                  <a:lnTo>
                    <a:pt x="26682" y="205892"/>
                  </a:lnTo>
                  <a:close/>
                </a:path>
                <a:path w="73660" h="367665">
                  <a:moveTo>
                    <a:pt x="27368" y="205676"/>
                  </a:moveTo>
                  <a:lnTo>
                    <a:pt x="26962" y="205676"/>
                  </a:lnTo>
                  <a:lnTo>
                    <a:pt x="26682" y="205892"/>
                  </a:lnTo>
                  <a:lnTo>
                    <a:pt x="27368" y="205676"/>
                  </a:lnTo>
                  <a:close/>
                </a:path>
                <a:path w="73660" h="367665">
                  <a:moveTo>
                    <a:pt x="27419" y="192976"/>
                  </a:moveTo>
                  <a:lnTo>
                    <a:pt x="27203" y="191706"/>
                  </a:lnTo>
                  <a:lnTo>
                    <a:pt x="24942" y="192976"/>
                  </a:lnTo>
                  <a:lnTo>
                    <a:pt x="26682" y="192976"/>
                  </a:lnTo>
                  <a:lnTo>
                    <a:pt x="27419" y="192976"/>
                  </a:lnTo>
                  <a:close/>
                </a:path>
                <a:path w="73660" h="367665">
                  <a:moveTo>
                    <a:pt x="28168" y="16637"/>
                  </a:moveTo>
                  <a:lnTo>
                    <a:pt x="28003" y="16649"/>
                  </a:lnTo>
                  <a:lnTo>
                    <a:pt x="27419" y="16891"/>
                  </a:lnTo>
                  <a:lnTo>
                    <a:pt x="28168" y="16637"/>
                  </a:lnTo>
                  <a:close/>
                </a:path>
                <a:path w="73660" h="367665">
                  <a:moveTo>
                    <a:pt x="28397" y="65151"/>
                  </a:moveTo>
                  <a:lnTo>
                    <a:pt x="26987" y="65151"/>
                  </a:lnTo>
                  <a:lnTo>
                    <a:pt x="27330" y="65316"/>
                  </a:lnTo>
                  <a:lnTo>
                    <a:pt x="28397" y="65151"/>
                  </a:lnTo>
                  <a:close/>
                </a:path>
                <a:path w="73660" h="367665">
                  <a:moveTo>
                    <a:pt x="28422" y="109728"/>
                  </a:moveTo>
                  <a:lnTo>
                    <a:pt x="27800" y="109601"/>
                  </a:lnTo>
                  <a:lnTo>
                    <a:pt x="27393" y="109626"/>
                  </a:lnTo>
                  <a:lnTo>
                    <a:pt x="28232" y="109728"/>
                  </a:lnTo>
                  <a:lnTo>
                    <a:pt x="28422" y="109728"/>
                  </a:lnTo>
                  <a:close/>
                </a:path>
                <a:path w="73660" h="367665">
                  <a:moveTo>
                    <a:pt x="28829" y="13208"/>
                  </a:moveTo>
                  <a:lnTo>
                    <a:pt x="28067" y="13309"/>
                  </a:lnTo>
                  <a:lnTo>
                    <a:pt x="28625" y="13309"/>
                  </a:lnTo>
                  <a:lnTo>
                    <a:pt x="28829" y="13208"/>
                  </a:lnTo>
                  <a:close/>
                </a:path>
                <a:path w="73660" h="367665">
                  <a:moveTo>
                    <a:pt x="28854" y="109524"/>
                  </a:moveTo>
                  <a:lnTo>
                    <a:pt x="28308" y="109499"/>
                  </a:lnTo>
                  <a:lnTo>
                    <a:pt x="28854" y="109524"/>
                  </a:lnTo>
                  <a:close/>
                </a:path>
                <a:path w="73660" h="367665">
                  <a:moveTo>
                    <a:pt x="29019" y="118364"/>
                  </a:moveTo>
                  <a:lnTo>
                    <a:pt x="28625" y="118021"/>
                  </a:lnTo>
                  <a:lnTo>
                    <a:pt x="27749" y="118084"/>
                  </a:lnTo>
                  <a:lnTo>
                    <a:pt x="29019" y="118364"/>
                  </a:lnTo>
                  <a:close/>
                </a:path>
                <a:path w="73660" h="367665">
                  <a:moveTo>
                    <a:pt x="29946" y="59880"/>
                  </a:moveTo>
                  <a:lnTo>
                    <a:pt x="29743" y="59817"/>
                  </a:lnTo>
                  <a:lnTo>
                    <a:pt x="28257" y="59817"/>
                  </a:lnTo>
                  <a:lnTo>
                    <a:pt x="29946" y="59880"/>
                  </a:lnTo>
                  <a:close/>
                </a:path>
                <a:path w="73660" h="367665">
                  <a:moveTo>
                    <a:pt x="30099" y="124587"/>
                  </a:moveTo>
                  <a:lnTo>
                    <a:pt x="22898" y="124079"/>
                  </a:lnTo>
                  <a:lnTo>
                    <a:pt x="18643" y="123952"/>
                  </a:lnTo>
                  <a:lnTo>
                    <a:pt x="19634" y="124206"/>
                  </a:lnTo>
                  <a:lnTo>
                    <a:pt x="21602" y="124587"/>
                  </a:lnTo>
                  <a:lnTo>
                    <a:pt x="22567" y="124841"/>
                  </a:lnTo>
                  <a:lnTo>
                    <a:pt x="20739" y="124968"/>
                  </a:lnTo>
                  <a:lnTo>
                    <a:pt x="19773" y="124714"/>
                  </a:lnTo>
                  <a:lnTo>
                    <a:pt x="18567" y="124714"/>
                  </a:lnTo>
                  <a:lnTo>
                    <a:pt x="19418" y="124968"/>
                  </a:lnTo>
                  <a:lnTo>
                    <a:pt x="19685" y="125158"/>
                  </a:lnTo>
                  <a:lnTo>
                    <a:pt x="22174" y="124968"/>
                  </a:lnTo>
                  <a:lnTo>
                    <a:pt x="23241" y="124841"/>
                  </a:lnTo>
                  <a:lnTo>
                    <a:pt x="23926" y="125095"/>
                  </a:lnTo>
                  <a:lnTo>
                    <a:pt x="27012" y="124841"/>
                  </a:lnTo>
                  <a:lnTo>
                    <a:pt x="30099" y="124587"/>
                  </a:lnTo>
                  <a:close/>
                </a:path>
                <a:path w="73660" h="367665">
                  <a:moveTo>
                    <a:pt x="30276" y="193192"/>
                  </a:moveTo>
                  <a:lnTo>
                    <a:pt x="30022" y="192976"/>
                  </a:lnTo>
                  <a:lnTo>
                    <a:pt x="28282" y="194017"/>
                  </a:lnTo>
                  <a:lnTo>
                    <a:pt x="28651" y="194246"/>
                  </a:lnTo>
                  <a:lnTo>
                    <a:pt x="30276" y="193192"/>
                  </a:lnTo>
                  <a:close/>
                </a:path>
                <a:path w="73660" h="367665">
                  <a:moveTo>
                    <a:pt x="30480" y="217106"/>
                  </a:moveTo>
                  <a:lnTo>
                    <a:pt x="30010" y="217106"/>
                  </a:lnTo>
                  <a:lnTo>
                    <a:pt x="26797" y="218376"/>
                  </a:lnTo>
                  <a:lnTo>
                    <a:pt x="30416" y="217563"/>
                  </a:lnTo>
                  <a:lnTo>
                    <a:pt x="30480" y="217106"/>
                  </a:lnTo>
                  <a:close/>
                </a:path>
                <a:path w="73660" h="367665">
                  <a:moveTo>
                    <a:pt x="30734" y="119380"/>
                  </a:moveTo>
                  <a:lnTo>
                    <a:pt x="28562" y="119138"/>
                  </a:lnTo>
                  <a:lnTo>
                    <a:pt x="29286" y="119507"/>
                  </a:lnTo>
                  <a:lnTo>
                    <a:pt x="29400" y="119380"/>
                  </a:lnTo>
                  <a:lnTo>
                    <a:pt x="30734" y="119380"/>
                  </a:lnTo>
                  <a:close/>
                </a:path>
                <a:path w="73660" h="367665">
                  <a:moveTo>
                    <a:pt x="30772" y="106260"/>
                  </a:moveTo>
                  <a:lnTo>
                    <a:pt x="30543" y="106299"/>
                  </a:lnTo>
                  <a:lnTo>
                    <a:pt x="30353" y="106337"/>
                  </a:lnTo>
                  <a:lnTo>
                    <a:pt x="30480" y="106324"/>
                  </a:lnTo>
                  <a:lnTo>
                    <a:pt x="30708" y="106299"/>
                  </a:lnTo>
                  <a:close/>
                </a:path>
                <a:path w="73660" h="367665">
                  <a:moveTo>
                    <a:pt x="30962" y="11684"/>
                  </a:moveTo>
                  <a:lnTo>
                    <a:pt x="29400" y="11938"/>
                  </a:lnTo>
                  <a:lnTo>
                    <a:pt x="29832" y="11938"/>
                  </a:lnTo>
                  <a:lnTo>
                    <a:pt x="30962" y="11684"/>
                  </a:lnTo>
                  <a:close/>
                </a:path>
                <a:path w="73660" h="367665">
                  <a:moveTo>
                    <a:pt x="31242" y="65024"/>
                  </a:moveTo>
                  <a:lnTo>
                    <a:pt x="30835" y="64770"/>
                  </a:lnTo>
                  <a:lnTo>
                    <a:pt x="28397" y="65151"/>
                  </a:lnTo>
                  <a:lnTo>
                    <a:pt x="29756" y="65151"/>
                  </a:lnTo>
                  <a:lnTo>
                    <a:pt x="28460" y="65278"/>
                  </a:lnTo>
                  <a:lnTo>
                    <a:pt x="31242" y="65024"/>
                  </a:lnTo>
                  <a:close/>
                </a:path>
                <a:path w="73660" h="367665">
                  <a:moveTo>
                    <a:pt x="31483" y="12827"/>
                  </a:moveTo>
                  <a:lnTo>
                    <a:pt x="29260" y="13208"/>
                  </a:lnTo>
                  <a:lnTo>
                    <a:pt x="27736" y="13779"/>
                  </a:lnTo>
                  <a:lnTo>
                    <a:pt x="28536" y="13589"/>
                  </a:lnTo>
                  <a:lnTo>
                    <a:pt x="30530" y="13182"/>
                  </a:lnTo>
                  <a:lnTo>
                    <a:pt x="31483" y="12827"/>
                  </a:lnTo>
                  <a:close/>
                </a:path>
                <a:path w="73660" h="367665">
                  <a:moveTo>
                    <a:pt x="31584" y="242658"/>
                  </a:moveTo>
                  <a:lnTo>
                    <a:pt x="31369" y="242582"/>
                  </a:lnTo>
                  <a:lnTo>
                    <a:pt x="30314" y="242506"/>
                  </a:lnTo>
                  <a:lnTo>
                    <a:pt x="31203" y="243776"/>
                  </a:lnTo>
                  <a:lnTo>
                    <a:pt x="31356" y="242658"/>
                  </a:lnTo>
                  <a:lnTo>
                    <a:pt x="31584" y="242658"/>
                  </a:lnTo>
                  <a:close/>
                </a:path>
                <a:path w="73660" h="367665">
                  <a:moveTo>
                    <a:pt x="31711" y="8890"/>
                  </a:moveTo>
                  <a:lnTo>
                    <a:pt x="29959" y="8763"/>
                  </a:lnTo>
                  <a:lnTo>
                    <a:pt x="28956" y="8788"/>
                  </a:lnTo>
                  <a:lnTo>
                    <a:pt x="31711" y="8890"/>
                  </a:lnTo>
                  <a:close/>
                </a:path>
                <a:path w="73660" h="367665">
                  <a:moveTo>
                    <a:pt x="31902" y="83312"/>
                  </a:moveTo>
                  <a:lnTo>
                    <a:pt x="31292" y="83312"/>
                  </a:lnTo>
                  <a:lnTo>
                    <a:pt x="31686" y="83337"/>
                  </a:lnTo>
                  <a:lnTo>
                    <a:pt x="31902" y="83312"/>
                  </a:lnTo>
                  <a:close/>
                </a:path>
                <a:path w="73660" h="367665">
                  <a:moveTo>
                    <a:pt x="31940" y="118338"/>
                  </a:moveTo>
                  <a:lnTo>
                    <a:pt x="31089" y="119024"/>
                  </a:lnTo>
                  <a:lnTo>
                    <a:pt x="31635" y="118948"/>
                  </a:lnTo>
                  <a:lnTo>
                    <a:pt x="31940" y="118338"/>
                  </a:lnTo>
                  <a:close/>
                </a:path>
                <a:path w="73660" h="367665">
                  <a:moveTo>
                    <a:pt x="31953" y="210756"/>
                  </a:moveTo>
                  <a:lnTo>
                    <a:pt x="26809" y="211899"/>
                  </a:lnTo>
                  <a:lnTo>
                    <a:pt x="31838" y="210858"/>
                  </a:lnTo>
                  <a:close/>
                </a:path>
                <a:path w="73660" h="367665">
                  <a:moveTo>
                    <a:pt x="32029" y="210756"/>
                  </a:moveTo>
                  <a:lnTo>
                    <a:pt x="31381" y="210553"/>
                  </a:lnTo>
                  <a:lnTo>
                    <a:pt x="31064" y="210756"/>
                  </a:lnTo>
                  <a:lnTo>
                    <a:pt x="31953" y="210756"/>
                  </a:lnTo>
                  <a:close/>
                </a:path>
                <a:path w="73660" h="367665">
                  <a:moveTo>
                    <a:pt x="32219" y="85217"/>
                  </a:moveTo>
                  <a:lnTo>
                    <a:pt x="31254" y="85305"/>
                  </a:lnTo>
                  <a:lnTo>
                    <a:pt x="32029" y="85331"/>
                  </a:lnTo>
                  <a:lnTo>
                    <a:pt x="32219" y="85217"/>
                  </a:lnTo>
                  <a:close/>
                </a:path>
                <a:path w="73660" h="367665">
                  <a:moveTo>
                    <a:pt x="32435" y="85344"/>
                  </a:moveTo>
                  <a:lnTo>
                    <a:pt x="32029" y="85331"/>
                  </a:lnTo>
                  <a:lnTo>
                    <a:pt x="31775" y="85471"/>
                  </a:lnTo>
                  <a:lnTo>
                    <a:pt x="32435" y="85344"/>
                  </a:lnTo>
                  <a:close/>
                </a:path>
                <a:path w="73660" h="367665">
                  <a:moveTo>
                    <a:pt x="32867" y="71843"/>
                  </a:moveTo>
                  <a:lnTo>
                    <a:pt x="32639" y="71882"/>
                  </a:lnTo>
                  <a:lnTo>
                    <a:pt x="32461" y="71920"/>
                  </a:lnTo>
                  <a:lnTo>
                    <a:pt x="32258" y="71958"/>
                  </a:lnTo>
                  <a:lnTo>
                    <a:pt x="32423" y="72059"/>
                  </a:lnTo>
                  <a:lnTo>
                    <a:pt x="32867" y="71843"/>
                  </a:lnTo>
                  <a:close/>
                </a:path>
                <a:path w="73660" h="367665">
                  <a:moveTo>
                    <a:pt x="33210" y="8509"/>
                  </a:moveTo>
                  <a:lnTo>
                    <a:pt x="32600" y="8382"/>
                  </a:lnTo>
                  <a:lnTo>
                    <a:pt x="30975" y="8255"/>
                  </a:lnTo>
                  <a:lnTo>
                    <a:pt x="31153" y="8305"/>
                  </a:lnTo>
                  <a:lnTo>
                    <a:pt x="33210" y="8509"/>
                  </a:lnTo>
                  <a:close/>
                </a:path>
                <a:path w="73660" h="367665">
                  <a:moveTo>
                    <a:pt x="33235" y="9525"/>
                  </a:moveTo>
                  <a:lnTo>
                    <a:pt x="29794" y="9398"/>
                  </a:lnTo>
                  <a:lnTo>
                    <a:pt x="29641" y="9410"/>
                  </a:lnTo>
                  <a:lnTo>
                    <a:pt x="33235" y="9525"/>
                  </a:lnTo>
                  <a:close/>
                </a:path>
                <a:path w="73660" h="367665">
                  <a:moveTo>
                    <a:pt x="33274" y="8255"/>
                  </a:moveTo>
                  <a:lnTo>
                    <a:pt x="32258" y="8001"/>
                  </a:lnTo>
                  <a:lnTo>
                    <a:pt x="29298" y="7378"/>
                  </a:lnTo>
                  <a:lnTo>
                    <a:pt x="29235" y="7747"/>
                  </a:lnTo>
                  <a:lnTo>
                    <a:pt x="31242" y="8128"/>
                  </a:lnTo>
                  <a:lnTo>
                    <a:pt x="33274" y="8255"/>
                  </a:lnTo>
                  <a:close/>
                </a:path>
                <a:path w="73660" h="367665">
                  <a:moveTo>
                    <a:pt x="33299" y="60579"/>
                  </a:moveTo>
                  <a:lnTo>
                    <a:pt x="33248" y="60198"/>
                  </a:lnTo>
                  <a:lnTo>
                    <a:pt x="33108" y="59944"/>
                  </a:lnTo>
                  <a:lnTo>
                    <a:pt x="32918" y="59563"/>
                  </a:lnTo>
                  <a:lnTo>
                    <a:pt x="30797" y="59563"/>
                  </a:lnTo>
                  <a:lnTo>
                    <a:pt x="31216" y="59690"/>
                  </a:lnTo>
                  <a:lnTo>
                    <a:pt x="32283" y="59690"/>
                  </a:lnTo>
                  <a:lnTo>
                    <a:pt x="31623" y="59944"/>
                  </a:lnTo>
                  <a:lnTo>
                    <a:pt x="29946" y="59880"/>
                  </a:lnTo>
                  <a:lnTo>
                    <a:pt x="31394" y="60325"/>
                  </a:lnTo>
                  <a:lnTo>
                    <a:pt x="33299" y="60579"/>
                  </a:lnTo>
                  <a:close/>
                </a:path>
                <a:path w="73660" h="367665">
                  <a:moveTo>
                    <a:pt x="33553" y="94361"/>
                  </a:moveTo>
                  <a:lnTo>
                    <a:pt x="32283" y="94488"/>
                  </a:lnTo>
                  <a:lnTo>
                    <a:pt x="30568" y="94615"/>
                  </a:lnTo>
                  <a:lnTo>
                    <a:pt x="33108" y="94615"/>
                  </a:lnTo>
                  <a:lnTo>
                    <a:pt x="33553" y="94361"/>
                  </a:lnTo>
                  <a:close/>
                </a:path>
                <a:path w="73660" h="367665">
                  <a:moveTo>
                    <a:pt x="33578" y="75272"/>
                  </a:moveTo>
                  <a:lnTo>
                    <a:pt x="33350" y="75298"/>
                  </a:lnTo>
                  <a:lnTo>
                    <a:pt x="33121" y="75412"/>
                  </a:lnTo>
                  <a:lnTo>
                    <a:pt x="33578" y="75272"/>
                  </a:lnTo>
                  <a:close/>
                </a:path>
                <a:path w="73660" h="367665">
                  <a:moveTo>
                    <a:pt x="33769" y="75234"/>
                  </a:moveTo>
                  <a:lnTo>
                    <a:pt x="33350" y="75158"/>
                  </a:lnTo>
                  <a:lnTo>
                    <a:pt x="32981" y="75209"/>
                  </a:lnTo>
                  <a:lnTo>
                    <a:pt x="33451" y="75234"/>
                  </a:lnTo>
                  <a:lnTo>
                    <a:pt x="33578" y="75272"/>
                  </a:lnTo>
                  <a:lnTo>
                    <a:pt x="33769" y="75234"/>
                  </a:lnTo>
                  <a:close/>
                </a:path>
                <a:path w="73660" h="367665">
                  <a:moveTo>
                    <a:pt x="33909" y="118732"/>
                  </a:moveTo>
                  <a:lnTo>
                    <a:pt x="31699" y="118935"/>
                  </a:lnTo>
                  <a:lnTo>
                    <a:pt x="31508" y="119214"/>
                  </a:lnTo>
                  <a:lnTo>
                    <a:pt x="33909" y="118732"/>
                  </a:lnTo>
                  <a:close/>
                </a:path>
                <a:path w="73660" h="367665">
                  <a:moveTo>
                    <a:pt x="33972" y="278066"/>
                  </a:moveTo>
                  <a:lnTo>
                    <a:pt x="33375" y="278066"/>
                  </a:lnTo>
                  <a:lnTo>
                    <a:pt x="31470" y="279336"/>
                  </a:lnTo>
                  <a:lnTo>
                    <a:pt x="33972" y="278066"/>
                  </a:lnTo>
                  <a:close/>
                </a:path>
                <a:path w="73660" h="367665">
                  <a:moveTo>
                    <a:pt x="34124" y="85242"/>
                  </a:moveTo>
                  <a:lnTo>
                    <a:pt x="33858" y="85318"/>
                  </a:lnTo>
                  <a:lnTo>
                    <a:pt x="33731" y="85432"/>
                  </a:lnTo>
                  <a:lnTo>
                    <a:pt x="34124" y="85242"/>
                  </a:lnTo>
                  <a:close/>
                </a:path>
                <a:path w="73660" h="367665">
                  <a:moveTo>
                    <a:pt x="34124" y="61302"/>
                  </a:moveTo>
                  <a:lnTo>
                    <a:pt x="32435" y="61252"/>
                  </a:lnTo>
                  <a:lnTo>
                    <a:pt x="32219" y="61506"/>
                  </a:lnTo>
                  <a:lnTo>
                    <a:pt x="30911" y="61836"/>
                  </a:lnTo>
                  <a:lnTo>
                    <a:pt x="31356" y="61925"/>
                  </a:lnTo>
                  <a:lnTo>
                    <a:pt x="33045" y="61683"/>
                  </a:lnTo>
                  <a:lnTo>
                    <a:pt x="34124" y="61302"/>
                  </a:lnTo>
                  <a:close/>
                </a:path>
                <a:path w="73660" h="367665">
                  <a:moveTo>
                    <a:pt x="34544" y="8636"/>
                  </a:moveTo>
                  <a:lnTo>
                    <a:pt x="33210" y="8509"/>
                  </a:lnTo>
                  <a:lnTo>
                    <a:pt x="34442" y="8763"/>
                  </a:lnTo>
                  <a:lnTo>
                    <a:pt x="34544" y="8636"/>
                  </a:lnTo>
                  <a:close/>
                </a:path>
                <a:path w="73660" h="367665">
                  <a:moveTo>
                    <a:pt x="34861" y="108458"/>
                  </a:moveTo>
                  <a:lnTo>
                    <a:pt x="33248" y="108585"/>
                  </a:lnTo>
                  <a:lnTo>
                    <a:pt x="33655" y="108585"/>
                  </a:lnTo>
                  <a:lnTo>
                    <a:pt x="34861" y="108458"/>
                  </a:lnTo>
                  <a:close/>
                </a:path>
                <a:path w="73660" h="367665">
                  <a:moveTo>
                    <a:pt x="34886" y="96901"/>
                  </a:moveTo>
                  <a:lnTo>
                    <a:pt x="34556" y="96596"/>
                  </a:lnTo>
                  <a:lnTo>
                    <a:pt x="32575" y="96901"/>
                  </a:lnTo>
                  <a:lnTo>
                    <a:pt x="34886" y="96901"/>
                  </a:lnTo>
                  <a:close/>
                </a:path>
                <a:path w="73660" h="367665">
                  <a:moveTo>
                    <a:pt x="35318" y="29743"/>
                  </a:moveTo>
                  <a:lnTo>
                    <a:pt x="34328" y="29413"/>
                  </a:lnTo>
                  <a:lnTo>
                    <a:pt x="34163" y="29641"/>
                  </a:lnTo>
                  <a:lnTo>
                    <a:pt x="35318" y="29743"/>
                  </a:lnTo>
                  <a:close/>
                </a:path>
                <a:path w="73660" h="367665">
                  <a:moveTo>
                    <a:pt x="35674" y="101511"/>
                  </a:moveTo>
                  <a:lnTo>
                    <a:pt x="35267" y="101244"/>
                  </a:lnTo>
                  <a:lnTo>
                    <a:pt x="34607" y="101549"/>
                  </a:lnTo>
                  <a:lnTo>
                    <a:pt x="32905" y="101612"/>
                  </a:lnTo>
                  <a:lnTo>
                    <a:pt x="35674" y="101511"/>
                  </a:lnTo>
                  <a:close/>
                </a:path>
                <a:path w="73660" h="367665">
                  <a:moveTo>
                    <a:pt x="35737" y="83096"/>
                  </a:moveTo>
                  <a:lnTo>
                    <a:pt x="35509" y="83058"/>
                  </a:lnTo>
                  <a:lnTo>
                    <a:pt x="35737" y="83096"/>
                  </a:lnTo>
                  <a:close/>
                </a:path>
                <a:path w="73660" h="367665">
                  <a:moveTo>
                    <a:pt x="35928" y="116166"/>
                  </a:moveTo>
                  <a:lnTo>
                    <a:pt x="34848" y="116001"/>
                  </a:lnTo>
                  <a:lnTo>
                    <a:pt x="34582" y="115938"/>
                  </a:lnTo>
                  <a:lnTo>
                    <a:pt x="33566" y="116243"/>
                  </a:lnTo>
                  <a:lnTo>
                    <a:pt x="34124" y="116573"/>
                  </a:lnTo>
                  <a:lnTo>
                    <a:pt x="35267" y="116179"/>
                  </a:lnTo>
                  <a:lnTo>
                    <a:pt x="35928" y="116166"/>
                  </a:lnTo>
                  <a:close/>
                </a:path>
                <a:path w="73660" h="367665">
                  <a:moveTo>
                    <a:pt x="36029" y="303644"/>
                  </a:moveTo>
                  <a:close/>
                </a:path>
                <a:path w="73660" h="367665">
                  <a:moveTo>
                    <a:pt x="36334" y="302742"/>
                  </a:moveTo>
                  <a:lnTo>
                    <a:pt x="36068" y="302996"/>
                  </a:lnTo>
                  <a:lnTo>
                    <a:pt x="35966" y="303301"/>
                  </a:lnTo>
                  <a:lnTo>
                    <a:pt x="36017" y="303555"/>
                  </a:lnTo>
                  <a:lnTo>
                    <a:pt x="36334" y="302742"/>
                  </a:lnTo>
                  <a:close/>
                </a:path>
                <a:path w="73660" h="367665">
                  <a:moveTo>
                    <a:pt x="36652" y="72517"/>
                  </a:moveTo>
                  <a:lnTo>
                    <a:pt x="35598" y="72288"/>
                  </a:lnTo>
                  <a:lnTo>
                    <a:pt x="32194" y="72618"/>
                  </a:lnTo>
                  <a:lnTo>
                    <a:pt x="32816" y="72745"/>
                  </a:lnTo>
                  <a:lnTo>
                    <a:pt x="36652" y="72517"/>
                  </a:lnTo>
                  <a:close/>
                </a:path>
                <a:path w="73660" h="367665">
                  <a:moveTo>
                    <a:pt x="37096" y="78625"/>
                  </a:moveTo>
                  <a:lnTo>
                    <a:pt x="36309" y="78740"/>
                  </a:lnTo>
                  <a:lnTo>
                    <a:pt x="37096" y="78625"/>
                  </a:lnTo>
                  <a:close/>
                </a:path>
                <a:path w="73660" h="367665">
                  <a:moveTo>
                    <a:pt x="37528" y="299872"/>
                  </a:moveTo>
                  <a:lnTo>
                    <a:pt x="37096" y="299885"/>
                  </a:lnTo>
                  <a:lnTo>
                    <a:pt x="36741" y="299910"/>
                  </a:lnTo>
                  <a:lnTo>
                    <a:pt x="35521" y="300621"/>
                  </a:lnTo>
                  <a:lnTo>
                    <a:pt x="36563" y="300316"/>
                  </a:lnTo>
                  <a:lnTo>
                    <a:pt x="37160" y="300062"/>
                  </a:lnTo>
                  <a:lnTo>
                    <a:pt x="37528" y="299872"/>
                  </a:lnTo>
                  <a:close/>
                </a:path>
                <a:path w="73660" h="367665">
                  <a:moveTo>
                    <a:pt x="37604" y="117983"/>
                  </a:moveTo>
                  <a:lnTo>
                    <a:pt x="33909" y="118732"/>
                  </a:lnTo>
                  <a:lnTo>
                    <a:pt x="34124" y="118935"/>
                  </a:lnTo>
                  <a:lnTo>
                    <a:pt x="37604" y="117983"/>
                  </a:lnTo>
                  <a:close/>
                </a:path>
                <a:path w="73660" h="367665">
                  <a:moveTo>
                    <a:pt x="37604" y="37592"/>
                  </a:moveTo>
                  <a:lnTo>
                    <a:pt x="33007" y="37211"/>
                  </a:lnTo>
                  <a:lnTo>
                    <a:pt x="31788" y="36576"/>
                  </a:lnTo>
                  <a:lnTo>
                    <a:pt x="31051" y="36195"/>
                  </a:lnTo>
                  <a:lnTo>
                    <a:pt x="36131" y="35052"/>
                  </a:lnTo>
                  <a:lnTo>
                    <a:pt x="32994" y="33655"/>
                  </a:lnTo>
                  <a:lnTo>
                    <a:pt x="34378" y="32893"/>
                  </a:lnTo>
                  <a:lnTo>
                    <a:pt x="35064" y="32512"/>
                  </a:lnTo>
                  <a:lnTo>
                    <a:pt x="35763" y="32131"/>
                  </a:lnTo>
                  <a:lnTo>
                    <a:pt x="34912" y="32385"/>
                  </a:lnTo>
                  <a:lnTo>
                    <a:pt x="32067" y="32512"/>
                  </a:lnTo>
                  <a:lnTo>
                    <a:pt x="31559" y="32385"/>
                  </a:lnTo>
                  <a:lnTo>
                    <a:pt x="32512" y="32004"/>
                  </a:lnTo>
                  <a:lnTo>
                    <a:pt x="28206" y="31877"/>
                  </a:lnTo>
                  <a:lnTo>
                    <a:pt x="32562" y="31496"/>
                  </a:lnTo>
                  <a:lnTo>
                    <a:pt x="32486" y="31623"/>
                  </a:lnTo>
                  <a:lnTo>
                    <a:pt x="33553" y="31496"/>
                  </a:lnTo>
                  <a:lnTo>
                    <a:pt x="36741" y="31115"/>
                  </a:lnTo>
                  <a:lnTo>
                    <a:pt x="35547" y="30607"/>
                  </a:lnTo>
                  <a:lnTo>
                    <a:pt x="35623" y="30099"/>
                  </a:lnTo>
                  <a:lnTo>
                    <a:pt x="29921" y="30607"/>
                  </a:lnTo>
                  <a:lnTo>
                    <a:pt x="31610" y="29972"/>
                  </a:lnTo>
                  <a:lnTo>
                    <a:pt x="32969" y="29464"/>
                  </a:lnTo>
                  <a:lnTo>
                    <a:pt x="32512" y="28829"/>
                  </a:lnTo>
                  <a:lnTo>
                    <a:pt x="32245" y="28448"/>
                  </a:lnTo>
                  <a:lnTo>
                    <a:pt x="31496" y="27686"/>
                  </a:lnTo>
                  <a:lnTo>
                    <a:pt x="31369" y="27559"/>
                  </a:lnTo>
                  <a:lnTo>
                    <a:pt x="33947" y="26670"/>
                  </a:lnTo>
                  <a:lnTo>
                    <a:pt x="32512" y="26543"/>
                  </a:lnTo>
                  <a:lnTo>
                    <a:pt x="32486" y="26162"/>
                  </a:lnTo>
                  <a:lnTo>
                    <a:pt x="31038" y="26035"/>
                  </a:lnTo>
                  <a:lnTo>
                    <a:pt x="34099" y="25781"/>
                  </a:lnTo>
                  <a:lnTo>
                    <a:pt x="34417" y="25400"/>
                  </a:lnTo>
                  <a:lnTo>
                    <a:pt x="35140" y="24511"/>
                  </a:lnTo>
                  <a:lnTo>
                    <a:pt x="34467" y="23876"/>
                  </a:lnTo>
                  <a:lnTo>
                    <a:pt x="34328" y="23749"/>
                  </a:lnTo>
                  <a:lnTo>
                    <a:pt x="36512" y="23622"/>
                  </a:lnTo>
                  <a:lnTo>
                    <a:pt x="36677" y="23114"/>
                  </a:lnTo>
                  <a:lnTo>
                    <a:pt x="27673" y="23876"/>
                  </a:lnTo>
                  <a:lnTo>
                    <a:pt x="27444" y="23368"/>
                  </a:lnTo>
                  <a:lnTo>
                    <a:pt x="31978" y="22860"/>
                  </a:lnTo>
                  <a:lnTo>
                    <a:pt x="31800" y="21971"/>
                  </a:lnTo>
                  <a:lnTo>
                    <a:pt x="35001" y="20828"/>
                  </a:lnTo>
                  <a:lnTo>
                    <a:pt x="35712" y="20574"/>
                  </a:lnTo>
                  <a:lnTo>
                    <a:pt x="31496" y="20066"/>
                  </a:lnTo>
                  <a:lnTo>
                    <a:pt x="33477" y="19939"/>
                  </a:lnTo>
                  <a:lnTo>
                    <a:pt x="33680" y="20066"/>
                  </a:lnTo>
                  <a:lnTo>
                    <a:pt x="33705" y="19939"/>
                  </a:lnTo>
                  <a:lnTo>
                    <a:pt x="33756" y="19685"/>
                  </a:lnTo>
                  <a:lnTo>
                    <a:pt x="35179" y="18923"/>
                  </a:lnTo>
                  <a:lnTo>
                    <a:pt x="36588" y="18161"/>
                  </a:lnTo>
                  <a:lnTo>
                    <a:pt x="34023" y="18478"/>
                  </a:lnTo>
                  <a:lnTo>
                    <a:pt x="30670" y="17907"/>
                  </a:lnTo>
                  <a:lnTo>
                    <a:pt x="28816" y="17653"/>
                  </a:lnTo>
                  <a:lnTo>
                    <a:pt x="31826" y="17399"/>
                  </a:lnTo>
                  <a:lnTo>
                    <a:pt x="26911" y="17399"/>
                  </a:lnTo>
                  <a:lnTo>
                    <a:pt x="25781" y="17018"/>
                  </a:lnTo>
                  <a:lnTo>
                    <a:pt x="25958" y="16891"/>
                  </a:lnTo>
                  <a:lnTo>
                    <a:pt x="26149" y="16764"/>
                  </a:lnTo>
                  <a:lnTo>
                    <a:pt x="28003" y="16649"/>
                  </a:lnTo>
                  <a:lnTo>
                    <a:pt x="28943" y="16256"/>
                  </a:lnTo>
                  <a:lnTo>
                    <a:pt x="24536" y="16891"/>
                  </a:lnTo>
                  <a:lnTo>
                    <a:pt x="26073" y="16129"/>
                  </a:lnTo>
                  <a:lnTo>
                    <a:pt x="28016" y="16129"/>
                  </a:lnTo>
                  <a:lnTo>
                    <a:pt x="28206" y="15621"/>
                  </a:lnTo>
                  <a:lnTo>
                    <a:pt x="27178" y="15748"/>
                  </a:lnTo>
                  <a:lnTo>
                    <a:pt x="26517" y="15748"/>
                  </a:lnTo>
                  <a:lnTo>
                    <a:pt x="27266" y="15494"/>
                  </a:lnTo>
                  <a:lnTo>
                    <a:pt x="29159" y="14605"/>
                  </a:lnTo>
                  <a:lnTo>
                    <a:pt x="29425" y="14478"/>
                  </a:lnTo>
                  <a:lnTo>
                    <a:pt x="30492" y="13970"/>
                  </a:lnTo>
                  <a:lnTo>
                    <a:pt x="28282" y="14439"/>
                  </a:lnTo>
                  <a:lnTo>
                    <a:pt x="27787" y="14541"/>
                  </a:lnTo>
                  <a:lnTo>
                    <a:pt x="27444" y="14605"/>
                  </a:lnTo>
                  <a:lnTo>
                    <a:pt x="27660" y="14541"/>
                  </a:lnTo>
                  <a:lnTo>
                    <a:pt x="25577" y="14732"/>
                  </a:lnTo>
                  <a:lnTo>
                    <a:pt x="26924" y="14605"/>
                  </a:lnTo>
                  <a:lnTo>
                    <a:pt x="27660" y="14541"/>
                  </a:lnTo>
                  <a:lnTo>
                    <a:pt x="27876" y="14516"/>
                  </a:lnTo>
                  <a:lnTo>
                    <a:pt x="28282" y="14478"/>
                  </a:lnTo>
                  <a:lnTo>
                    <a:pt x="28054" y="14478"/>
                  </a:lnTo>
                  <a:lnTo>
                    <a:pt x="27838" y="14478"/>
                  </a:lnTo>
                  <a:lnTo>
                    <a:pt x="28994" y="14097"/>
                  </a:lnTo>
                  <a:lnTo>
                    <a:pt x="29387" y="13970"/>
                  </a:lnTo>
                  <a:lnTo>
                    <a:pt x="29768" y="13843"/>
                  </a:lnTo>
                  <a:lnTo>
                    <a:pt x="29984" y="13970"/>
                  </a:lnTo>
                  <a:lnTo>
                    <a:pt x="30340" y="13843"/>
                  </a:lnTo>
                  <a:lnTo>
                    <a:pt x="32156" y="13208"/>
                  </a:lnTo>
                  <a:lnTo>
                    <a:pt x="30187" y="13716"/>
                  </a:lnTo>
                  <a:lnTo>
                    <a:pt x="28816" y="13970"/>
                  </a:lnTo>
                  <a:lnTo>
                    <a:pt x="31381" y="13208"/>
                  </a:lnTo>
                  <a:lnTo>
                    <a:pt x="27393" y="13957"/>
                  </a:lnTo>
                  <a:lnTo>
                    <a:pt x="27622" y="13830"/>
                  </a:lnTo>
                  <a:lnTo>
                    <a:pt x="27203" y="13970"/>
                  </a:lnTo>
                  <a:lnTo>
                    <a:pt x="27063" y="13982"/>
                  </a:lnTo>
                  <a:lnTo>
                    <a:pt x="27736" y="13779"/>
                  </a:lnTo>
                  <a:lnTo>
                    <a:pt x="28587" y="13335"/>
                  </a:lnTo>
                  <a:lnTo>
                    <a:pt x="28054" y="13335"/>
                  </a:lnTo>
                  <a:lnTo>
                    <a:pt x="27901" y="13335"/>
                  </a:lnTo>
                  <a:lnTo>
                    <a:pt x="28028" y="13322"/>
                  </a:lnTo>
                  <a:lnTo>
                    <a:pt x="28079" y="13195"/>
                  </a:lnTo>
                  <a:lnTo>
                    <a:pt x="27838" y="13208"/>
                  </a:lnTo>
                  <a:lnTo>
                    <a:pt x="28041" y="13195"/>
                  </a:lnTo>
                  <a:lnTo>
                    <a:pt x="28168" y="13144"/>
                  </a:lnTo>
                  <a:lnTo>
                    <a:pt x="28067" y="13309"/>
                  </a:lnTo>
                  <a:lnTo>
                    <a:pt x="28816" y="13208"/>
                  </a:lnTo>
                  <a:lnTo>
                    <a:pt x="29743" y="13081"/>
                  </a:lnTo>
                  <a:lnTo>
                    <a:pt x="29057" y="13131"/>
                  </a:lnTo>
                  <a:lnTo>
                    <a:pt x="28206" y="13131"/>
                  </a:lnTo>
                  <a:lnTo>
                    <a:pt x="31026" y="12446"/>
                  </a:lnTo>
                  <a:lnTo>
                    <a:pt x="34899" y="12446"/>
                  </a:lnTo>
                  <a:lnTo>
                    <a:pt x="32766" y="12192"/>
                  </a:lnTo>
                  <a:lnTo>
                    <a:pt x="28536" y="12077"/>
                  </a:lnTo>
                  <a:lnTo>
                    <a:pt x="28168" y="12065"/>
                  </a:lnTo>
                  <a:lnTo>
                    <a:pt x="28168" y="12306"/>
                  </a:lnTo>
                  <a:lnTo>
                    <a:pt x="28168" y="12649"/>
                  </a:lnTo>
                  <a:lnTo>
                    <a:pt x="28092" y="12776"/>
                  </a:lnTo>
                  <a:lnTo>
                    <a:pt x="28092" y="13093"/>
                  </a:lnTo>
                  <a:lnTo>
                    <a:pt x="26835" y="13195"/>
                  </a:lnTo>
                  <a:lnTo>
                    <a:pt x="26835" y="14058"/>
                  </a:lnTo>
                  <a:lnTo>
                    <a:pt x="26631" y="14097"/>
                  </a:lnTo>
                  <a:lnTo>
                    <a:pt x="26797" y="14058"/>
                  </a:lnTo>
                  <a:lnTo>
                    <a:pt x="26835" y="13195"/>
                  </a:lnTo>
                  <a:lnTo>
                    <a:pt x="26568" y="13208"/>
                  </a:lnTo>
                  <a:lnTo>
                    <a:pt x="26568" y="14020"/>
                  </a:lnTo>
                  <a:lnTo>
                    <a:pt x="25717" y="14097"/>
                  </a:lnTo>
                  <a:lnTo>
                    <a:pt x="26035" y="13982"/>
                  </a:lnTo>
                  <a:lnTo>
                    <a:pt x="26568" y="14020"/>
                  </a:lnTo>
                  <a:lnTo>
                    <a:pt x="26568" y="13208"/>
                  </a:lnTo>
                  <a:lnTo>
                    <a:pt x="23507" y="13335"/>
                  </a:lnTo>
                  <a:lnTo>
                    <a:pt x="27978" y="13131"/>
                  </a:lnTo>
                  <a:lnTo>
                    <a:pt x="28092" y="12776"/>
                  </a:lnTo>
                  <a:lnTo>
                    <a:pt x="27076" y="12954"/>
                  </a:lnTo>
                  <a:lnTo>
                    <a:pt x="28168" y="12649"/>
                  </a:lnTo>
                  <a:lnTo>
                    <a:pt x="28168" y="12306"/>
                  </a:lnTo>
                  <a:lnTo>
                    <a:pt x="26390" y="12446"/>
                  </a:lnTo>
                  <a:lnTo>
                    <a:pt x="26581" y="12420"/>
                  </a:lnTo>
                  <a:lnTo>
                    <a:pt x="27419" y="12306"/>
                  </a:lnTo>
                  <a:lnTo>
                    <a:pt x="27914" y="12179"/>
                  </a:lnTo>
                  <a:lnTo>
                    <a:pt x="28168" y="12141"/>
                  </a:lnTo>
                  <a:lnTo>
                    <a:pt x="28613" y="12065"/>
                  </a:lnTo>
                  <a:lnTo>
                    <a:pt x="29400" y="11938"/>
                  </a:lnTo>
                  <a:lnTo>
                    <a:pt x="28371" y="11938"/>
                  </a:lnTo>
                  <a:lnTo>
                    <a:pt x="28765" y="11696"/>
                  </a:lnTo>
                  <a:lnTo>
                    <a:pt x="32702" y="11430"/>
                  </a:lnTo>
                  <a:lnTo>
                    <a:pt x="29565" y="11277"/>
                  </a:lnTo>
                  <a:lnTo>
                    <a:pt x="30365" y="11176"/>
                  </a:lnTo>
                  <a:lnTo>
                    <a:pt x="30670" y="11176"/>
                  </a:lnTo>
                  <a:lnTo>
                    <a:pt x="30937" y="11049"/>
                  </a:lnTo>
                  <a:lnTo>
                    <a:pt x="30670" y="11049"/>
                  </a:lnTo>
                  <a:lnTo>
                    <a:pt x="30416" y="10985"/>
                  </a:lnTo>
                  <a:lnTo>
                    <a:pt x="33388" y="10795"/>
                  </a:lnTo>
                  <a:lnTo>
                    <a:pt x="30327" y="10883"/>
                  </a:lnTo>
                  <a:lnTo>
                    <a:pt x="30873" y="10693"/>
                  </a:lnTo>
                  <a:lnTo>
                    <a:pt x="30949" y="10414"/>
                  </a:lnTo>
                  <a:lnTo>
                    <a:pt x="31076" y="10287"/>
                  </a:lnTo>
                  <a:lnTo>
                    <a:pt x="30835" y="10261"/>
                  </a:lnTo>
                  <a:lnTo>
                    <a:pt x="30556" y="10160"/>
                  </a:lnTo>
                  <a:lnTo>
                    <a:pt x="30187" y="10160"/>
                  </a:lnTo>
                  <a:lnTo>
                    <a:pt x="31711" y="10033"/>
                  </a:lnTo>
                  <a:lnTo>
                    <a:pt x="32156" y="10160"/>
                  </a:lnTo>
                  <a:lnTo>
                    <a:pt x="30949" y="10414"/>
                  </a:lnTo>
                  <a:lnTo>
                    <a:pt x="33261" y="10160"/>
                  </a:lnTo>
                  <a:lnTo>
                    <a:pt x="32156" y="9779"/>
                  </a:lnTo>
                  <a:lnTo>
                    <a:pt x="32232" y="9525"/>
                  </a:lnTo>
                  <a:lnTo>
                    <a:pt x="29464" y="9766"/>
                  </a:lnTo>
                  <a:lnTo>
                    <a:pt x="29464" y="10033"/>
                  </a:lnTo>
                  <a:lnTo>
                    <a:pt x="29273" y="10121"/>
                  </a:lnTo>
                  <a:lnTo>
                    <a:pt x="29413" y="10033"/>
                  </a:lnTo>
                  <a:lnTo>
                    <a:pt x="29464" y="9766"/>
                  </a:lnTo>
                  <a:lnTo>
                    <a:pt x="29210" y="9779"/>
                  </a:lnTo>
                  <a:lnTo>
                    <a:pt x="29641" y="9410"/>
                  </a:lnTo>
                  <a:lnTo>
                    <a:pt x="28194" y="9779"/>
                  </a:lnTo>
                  <a:lnTo>
                    <a:pt x="27914" y="9779"/>
                  </a:lnTo>
                  <a:lnTo>
                    <a:pt x="27914" y="10541"/>
                  </a:lnTo>
                  <a:lnTo>
                    <a:pt x="27774" y="10287"/>
                  </a:lnTo>
                  <a:lnTo>
                    <a:pt x="27914" y="10541"/>
                  </a:lnTo>
                  <a:lnTo>
                    <a:pt x="27914" y="9779"/>
                  </a:lnTo>
                  <a:lnTo>
                    <a:pt x="26936" y="9398"/>
                  </a:lnTo>
                  <a:lnTo>
                    <a:pt x="26771" y="9372"/>
                  </a:lnTo>
                  <a:lnTo>
                    <a:pt x="27660" y="9017"/>
                  </a:lnTo>
                  <a:lnTo>
                    <a:pt x="28435" y="9017"/>
                  </a:lnTo>
                  <a:lnTo>
                    <a:pt x="29298" y="9398"/>
                  </a:lnTo>
                  <a:lnTo>
                    <a:pt x="29794" y="9398"/>
                  </a:lnTo>
                  <a:lnTo>
                    <a:pt x="29832" y="9017"/>
                  </a:lnTo>
                  <a:lnTo>
                    <a:pt x="27876" y="8928"/>
                  </a:lnTo>
                  <a:lnTo>
                    <a:pt x="28117" y="8839"/>
                  </a:lnTo>
                  <a:lnTo>
                    <a:pt x="28956" y="8788"/>
                  </a:lnTo>
                  <a:lnTo>
                    <a:pt x="29502" y="8763"/>
                  </a:lnTo>
                  <a:lnTo>
                    <a:pt x="29959" y="8763"/>
                  </a:lnTo>
                  <a:lnTo>
                    <a:pt x="28841" y="8686"/>
                  </a:lnTo>
                  <a:lnTo>
                    <a:pt x="29006" y="8661"/>
                  </a:lnTo>
                  <a:lnTo>
                    <a:pt x="30835" y="8763"/>
                  </a:lnTo>
                  <a:lnTo>
                    <a:pt x="29603" y="8572"/>
                  </a:lnTo>
                  <a:lnTo>
                    <a:pt x="30835" y="8382"/>
                  </a:lnTo>
                  <a:lnTo>
                    <a:pt x="32550" y="8763"/>
                  </a:lnTo>
                  <a:lnTo>
                    <a:pt x="31153" y="8305"/>
                  </a:lnTo>
                  <a:lnTo>
                    <a:pt x="30568" y="8255"/>
                  </a:lnTo>
                  <a:lnTo>
                    <a:pt x="30226" y="8204"/>
                  </a:lnTo>
                  <a:lnTo>
                    <a:pt x="29095" y="7874"/>
                  </a:lnTo>
                  <a:lnTo>
                    <a:pt x="29146" y="7734"/>
                  </a:lnTo>
                  <a:lnTo>
                    <a:pt x="29248" y="7378"/>
                  </a:lnTo>
                  <a:lnTo>
                    <a:pt x="29375" y="7188"/>
                  </a:lnTo>
                  <a:lnTo>
                    <a:pt x="30543" y="7366"/>
                  </a:lnTo>
                  <a:lnTo>
                    <a:pt x="29413" y="7086"/>
                  </a:lnTo>
                  <a:lnTo>
                    <a:pt x="29552" y="6731"/>
                  </a:lnTo>
                  <a:lnTo>
                    <a:pt x="28143" y="6769"/>
                  </a:lnTo>
                  <a:lnTo>
                    <a:pt x="28016" y="6731"/>
                  </a:lnTo>
                  <a:lnTo>
                    <a:pt x="29552" y="6731"/>
                  </a:lnTo>
                  <a:lnTo>
                    <a:pt x="29044" y="6477"/>
                  </a:lnTo>
                  <a:lnTo>
                    <a:pt x="28460" y="6223"/>
                  </a:lnTo>
                  <a:lnTo>
                    <a:pt x="28168" y="6096"/>
                  </a:lnTo>
                  <a:lnTo>
                    <a:pt x="26327" y="5969"/>
                  </a:lnTo>
                  <a:lnTo>
                    <a:pt x="26238" y="6235"/>
                  </a:lnTo>
                  <a:lnTo>
                    <a:pt x="26797" y="6337"/>
                  </a:lnTo>
                  <a:lnTo>
                    <a:pt x="26809" y="6477"/>
                  </a:lnTo>
                  <a:lnTo>
                    <a:pt x="26797" y="6337"/>
                  </a:lnTo>
                  <a:lnTo>
                    <a:pt x="26238" y="6235"/>
                  </a:lnTo>
                  <a:lnTo>
                    <a:pt x="26276" y="5969"/>
                  </a:lnTo>
                  <a:lnTo>
                    <a:pt x="26631" y="5588"/>
                  </a:lnTo>
                  <a:lnTo>
                    <a:pt x="26631" y="5461"/>
                  </a:lnTo>
                  <a:lnTo>
                    <a:pt x="26924" y="5207"/>
                  </a:lnTo>
                  <a:lnTo>
                    <a:pt x="26403" y="5257"/>
                  </a:lnTo>
                  <a:lnTo>
                    <a:pt x="26098" y="5003"/>
                  </a:lnTo>
                  <a:lnTo>
                    <a:pt x="26098" y="5283"/>
                  </a:lnTo>
                  <a:lnTo>
                    <a:pt x="22948" y="5588"/>
                  </a:lnTo>
                  <a:lnTo>
                    <a:pt x="24638" y="4838"/>
                  </a:lnTo>
                  <a:lnTo>
                    <a:pt x="26098" y="5283"/>
                  </a:lnTo>
                  <a:lnTo>
                    <a:pt x="26098" y="5003"/>
                  </a:lnTo>
                  <a:lnTo>
                    <a:pt x="25984" y="4813"/>
                  </a:lnTo>
                  <a:lnTo>
                    <a:pt x="27127" y="4699"/>
                  </a:lnTo>
                  <a:lnTo>
                    <a:pt x="27851" y="4445"/>
                  </a:lnTo>
                  <a:lnTo>
                    <a:pt x="28206" y="4318"/>
                  </a:lnTo>
                  <a:lnTo>
                    <a:pt x="30734" y="3429"/>
                  </a:lnTo>
                  <a:lnTo>
                    <a:pt x="26581" y="3302"/>
                  </a:lnTo>
                  <a:lnTo>
                    <a:pt x="8953" y="0"/>
                  </a:lnTo>
                  <a:lnTo>
                    <a:pt x="13335" y="3048"/>
                  </a:lnTo>
                  <a:lnTo>
                    <a:pt x="14071" y="3810"/>
                  </a:lnTo>
                  <a:lnTo>
                    <a:pt x="10566" y="3937"/>
                  </a:lnTo>
                  <a:lnTo>
                    <a:pt x="11328" y="3937"/>
                  </a:lnTo>
                  <a:lnTo>
                    <a:pt x="12001" y="4064"/>
                  </a:lnTo>
                  <a:lnTo>
                    <a:pt x="10833" y="4610"/>
                  </a:lnTo>
                  <a:lnTo>
                    <a:pt x="13373" y="4318"/>
                  </a:lnTo>
                  <a:lnTo>
                    <a:pt x="13474" y="4572"/>
                  </a:lnTo>
                  <a:lnTo>
                    <a:pt x="15938" y="4445"/>
                  </a:lnTo>
                  <a:lnTo>
                    <a:pt x="14122" y="4724"/>
                  </a:lnTo>
                  <a:lnTo>
                    <a:pt x="14122" y="16383"/>
                  </a:lnTo>
                  <a:lnTo>
                    <a:pt x="13436" y="16522"/>
                  </a:lnTo>
                  <a:lnTo>
                    <a:pt x="14122" y="16383"/>
                  </a:lnTo>
                  <a:lnTo>
                    <a:pt x="14122" y="4724"/>
                  </a:lnTo>
                  <a:lnTo>
                    <a:pt x="13347" y="4826"/>
                  </a:lnTo>
                  <a:lnTo>
                    <a:pt x="13411" y="4699"/>
                  </a:lnTo>
                  <a:lnTo>
                    <a:pt x="13182" y="4737"/>
                  </a:lnTo>
                  <a:lnTo>
                    <a:pt x="13182" y="13843"/>
                  </a:lnTo>
                  <a:lnTo>
                    <a:pt x="12077" y="13982"/>
                  </a:lnTo>
                  <a:lnTo>
                    <a:pt x="11087" y="14185"/>
                  </a:lnTo>
                  <a:lnTo>
                    <a:pt x="12077" y="13982"/>
                  </a:lnTo>
                  <a:lnTo>
                    <a:pt x="12230" y="13957"/>
                  </a:lnTo>
                  <a:lnTo>
                    <a:pt x="13182" y="13843"/>
                  </a:lnTo>
                  <a:lnTo>
                    <a:pt x="13182" y="4737"/>
                  </a:lnTo>
                  <a:lnTo>
                    <a:pt x="12357" y="4826"/>
                  </a:lnTo>
                  <a:lnTo>
                    <a:pt x="11531" y="4826"/>
                  </a:lnTo>
                  <a:lnTo>
                    <a:pt x="12700" y="4953"/>
                  </a:lnTo>
                  <a:lnTo>
                    <a:pt x="12255" y="5029"/>
                  </a:lnTo>
                  <a:lnTo>
                    <a:pt x="10756" y="4927"/>
                  </a:lnTo>
                  <a:lnTo>
                    <a:pt x="11366" y="4699"/>
                  </a:lnTo>
                  <a:lnTo>
                    <a:pt x="10363" y="4838"/>
                  </a:lnTo>
                  <a:lnTo>
                    <a:pt x="10045" y="4876"/>
                  </a:lnTo>
                  <a:lnTo>
                    <a:pt x="8597" y="5080"/>
                  </a:lnTo>
                  <a:lnTo>
                    <a:pt x="8826" y="5143"/>
                  </a:lnTo>
                  <a:lnTo>
                    <a:pt x="9372" y="5308"/>
                  </a:lnTo>
                  <a:lnTo>
                    <a:pt x="9575" y="5372"/>
                  </a:lnTo>
                  <a:lnTo>
                    <a:pt x="9817" y="5448"/>
                  </a:lnTo>
                  <a:lnTo>
                    <a:pt x="9232" y="5549"/>
                  </a:lnTo>
                  <a:lnTo>
                    <a:pt x="9232" y="6489"/>
                  </a:lnTo>
                  <a:lnTo>
                    <a:pt x="8369" y="6604"/>
                  </a:lnTo>
                  <a:lnTo>
                    <a:pt x="8864" y="6337"/>
                  </a:lnTo>
                  <a:lnTo>
                    <a:pt x="9232" y="6489"/>
                  </a:lnTo>
                  <a:lnTo>
                    <a:pt x="9232" y="5549"/>
                  </a:lnTo>
                  <a:lnTo>
                    <a:pt x="8991" y="5588"/>
                  </a:lnTo>
                  <a:lnTo>
                    <a:pt x="9372" y="5448"/>
                  </a:lnTo>
                  <a:lnTo>
                    <a:pt x="9372" y="5308"/>
                  </a:lnTo>
                  <a:lnTo>
                    <a:pt x="7975" y="5969"/>
                  </a:lnTo>
                  <a:lnTo>
                    <a:pt x="8153" y="6045"/>
                  </a:lnTo>
                  <a:lnTo>
                    <a:pt x="7493" y="6223"/>
                  </a:lnTo>
                  <a:lnTo>
                    <a:pt x="8826" y="5461"/>
                  </a:lnTo>
                  <a:lnTo>
                    <a:pt x="3111" y="6604"/>
                  </a:lnTo>
                  <a:lnTo>
                    <a:pt x="8864" y="5156"/>
                  </a:lnTo>
                  <a:lnTo>
                    <a:pt x="3060" y="6223"/>
                  </a:lnTo>
                  <a:lnTo>
                    <a:pt x="2095" y="7112"/>
                  </a:lnTo>
                  <a:lnTo>
                    <a:pt x="5016" y="6858"/>
                  </a:lnTo>
                  <a:lnTo>
                    <a:pt x="4038" y="7747"/>
                  </a:lnTo>
                  <a:lnTo>
                    <a:pt x="6096" y="7620"/>
                  </a:lnTo>
                  <a:lnTo>
                    <a:pt x="7048" y="7366"/>
                  </a:lnTo>
                  <a:lnTo>
                    <a:pt x="9080" y="7239"/>
                  </a:lnTo>
                  <a:lnTo>
                    <a:pt x="12852" y="8001"/>
                  </a:lnTo>
                  <a:lnTo>
                    <a:pt x="0" y="9144"/>
                  </a:lnTo>
                  <a:lnTo>
                    <a:pt x="4953" y="9398"/>
                  </a:lnTo>
                  <a:lnTo>
                    <a:pt x="7404" y="9271"/>
                  </a:lnTo>
                  <a:lnTo>
                    <a:pt x="12039" y="8890"/>
                  </a:lnTo>
                  <a:lnTo>
                    <a:pt x="9664" y="9779"/>
                  </a:lnTo>
                  <a:lnTo>
                    <a:pt x="5499" y="10033"/>
                  </a:lnTo>
                  <a:lnTo>
                    <a:pt x="5181" y="10795"/>
                  </a:lnTo>
                  <a:lnTo>
                    <a:pt x="7112" y="10490"/>
                  </a:lnTo>
                  <a:lnTo>
                    <a:pt x="3683" y="11430"/>
                  </a:lnTo>
                  <a:lnTo>
                    <a:pt x="7404" y="10922"/>
                  </a:lnTo>
                  <a:lnTo>
                    <a:pt x="7721" y="10883"/>
                  </a:lnTo>
                  <a:lnTo>
                    <a:pt x="7162" y="10922"/>
                  </a:lnTo>
                  <a:lnTo>
                    <a:pt x="7353" y="10439"/>
                  </a:lnTo>
                  <a:lnTo>
                    <a:pt x="7543" y="10414"/>
                  </a:lnTo>
                  <a:lnTo>
                    <a:pt x="11493" y="9779"/>
                  </a:lnTo>
                  <a:lnTo>
                    <a:pt x="10833" y="10033"/>
                  </a:lnTo>
                  <a:lnTo>
                    <a:pt x="10833" y="13462"/>
                  </a:lnTo>
                  <a:lnTo>
                    <a:pt x="10566" y="13335"/>
                  </a:lnTo>
                  <a:lnTo>
                    <a:pt x="10833" y="13462"/>
                  </a:lnTo>
                  <a:lnTo>
                    <a:pt x="10833" y="10033"/>
                  </a:lnTo>
                  <a:lnTo>
                    <a:pt x="9067" y="10693"/>
                  </a:lnTo>
                  <a:lnTo>
                    <a:pt x="9258" y="10668"/>
                  </a:lnTo>
                  <a:lnTo>
                    <a:pt x="9283" y="10858"/>
                  </a:lnTo>
                  <a:lnTo>
                    <a:pt x="9131" y="10922"/>
                  </a:lnTo>
                  <a:lnTo>
                    <a:pt x="8851" y="11112"/>
                  </a:lnTo>
                  <a:lnTo>
                    <a:pt x="5664" y="11557"/>
                  </a:lnTo>
                  <a:lnTo>
                    <a:pt x="6324" y="12192"/>
                  </a:lnTo>
                  <a:lnTo>
                    <a:pt x="9067" y="12827"/>
                  </a:lnTo>
                  <a:lnTo>
                    <a:pt x="9817" y="13589"/>
                  </a:lnTo>
                  <a:lnTo>
                    <a:pt x="8724" y="13716"/>
                  </a:lnTo>
                  <a:lnTo>
                    <a:pt x="7569" y="13716"/>
                  </a:lnTo>
                  <a:lnTo>
                    <a:pt x="6527" y="13957"/>
                  </a:lnTo>
                  <a:lnTo>
                    <a:pt x="8216" y="14770"/>
                  </a:lnTo>
                  <a:lnTo>
                    <a:pt x="5308" y="15367"/>
                  </a:lnTo>
                  <a:lnTo>
                    <a:pt x="7416" y="15570"/>
                  </a:lnTo>
                  <a:lnTo>
                    <a:pt x="6184" y="16433"/>
                  </a:lnTo>
                  <a:lnTo>
                    <a:pt x="4203" y="17653"/>
                  </a:lnTo>
                  <a:lnTo>
                    <a:pt x="7404" y="17653"/>
                  </a:lnTo>
                  <a:lnTo>
                    <a:pt x="7391" y="17780"/>
                  </a:lnTo>
                  <a:lnTo>
                    <a:pt x="8648" y="17907"/>
                  </a:lnTo>
                  <a:lnTo>
                    <a:pt x="8890" y="18161"/>
                  </a:lnTo>
                  <a:lnTo>
                    <a:pt x="6870" y="18415"/>
                  </a:lnTo>
                  <a:lnTo>
                    <a:pt x="5905" y="18288"/>
                  </a:lnTo>
                  <a:lnTo>
                    <a:pt x="8661" y="18796"/>
                  </a:lnTo>
                  <a:lnTo>
                    <a:pt x="9423" y="19037"/>
                  </a:lnTo>
                  <a:lnTo>
                    <a:pt x="7861" y="19177"/>
                  </a:lnTo>
                  <a:lnTo>
                    <a:pt x="7912" y="20574"/>
                  </a:lnTo>
                  <a:lnTo>
                    <a:pt x="8648" y="20929"/>
                  </a:lnTo>
                  <a:lnTo>
                    <a:pt x="7632" y="20828"/>
                  </a:lnTo>
                  <a:lnTo>
                    <a:pt x="6400" y="21590"/>
                  </a:lnTo>
                  <a:lnTo>
                    <a:pt x="12877" y="20955"/>
                  </a:lnTo>
                  <a:lnTo>
                    <a:pt x="14173" y="20828"/>
                  </a:lnTo>
                  <a:lnTo>
                    <a:pt x="13296" y="21107"/>
                  </a:lnTo>
                  <a:lnTo>
                    <a:pt x="13296" y="43688"/>
                  </a:lnTo>
                  <a:lnTo>
                    <a:pt x="10744" y="43929"/>
                  </a:lnTo>
                  <a:lnTo>
                    <a:pt x="11468" y="43561"/>
                  </a:lnTo>
                  <a:lnTo>
                    <a:pt x="13296" y="43688"/>
                  </a:lnTo>
                  <a:lnTo>
                    <a:pt x="13296" y="21107"/>
                  </a:lnTo>
                  <a:lnTo>
                    <a:pt x="11277" y="21717"/>
                  </a:lnTo>
                  <a:lnTo>
                    <a:pt x="10718" y="21717"/>
                  </a:lnTo>
                  <a:lnTo>
                    <a:pt x="9474" y="23114"/>
                  </a:lnTo>
                  <a:lnTo>
                    <a:pt x="12522" y="24257"/>
                  </a:lnTo>
                  <a:lnTo>
                    <a:pt x="7835" y="25654"/>
                  </a:lnTo>
                  <a:lnTo>
                    <a:pt x="12407" y="25400"/>
                  </a:lnTo>
                  <a:lnTo>
                    <a:pt x="5943" y="27178"/>
                  </a:lnTo>
                  <a:lnTo>
                    <a:pt x="12293" y="26670"/>
                  </a:lnTo>
                  <a:lnTo>
                    <a:pt x="9232" y="27686"/>
                  </a:lnTo>
                  <a:lnTo>
                    <a:pt x="8077" y="27559"/>
                  </a:lnTo>
                  <a:lnTo>
                    <a:pt x="6057" y="28829"/>
                  </a:lnTo>
                  <a:lnTo>
                    <a:pt x="5791" y="29083"/>
                  </a:lnTo>
                  <a:lnTo>
                    <a:pt x="10058" y="28829"/>
                  </a:lnTo>
                  <a:lnTo>
                    <a:pt x="10756" y="29083"/>
                  </a:lnTo>
                  <a:lnTo>
                    <a:pt x="7442" y="29464"/>
                  </a:lnTo>
                  <a:lnTo>
                    <a:pt x="10972" y="29591"/>
                  </a:lnTo>
                  <a:lnTo>
                    <a:pt x="7023" y="30226"/>
                  </a:lnTo>
                  <a:lnTo>
                    <a:pt x="7835" y="30467"/>
                  </a:lnTo>
                  <a:lnTo>
                    <a:pt x="8280" y="30492"/>
                  </a:lnTo>
                  <a:lnTo>
                    <a:pt x="7975" y="30429"/>
                  </a:lnTo>
                  <a:lnTo>
                    <a:pt x="9372" y="30099"/>
                  </a:lnTo>
                  <a:lnTo>
                    <a:pt x="10325" y="29972"/>
                  </a:lnTo>
                  <a:lnTo>
                    <a:pt x="11874" y="30353"/>
                  </a:lnTo>
                  <a:lnTo>
                    <a:pt x="8128" y="31369"/>
                  </a:lnTo>
                  <a:lnTo>
                    <a:pt x="6426" y="31623"/>
                  </a:lnTo>
                  <a:lnTo>
                    <a:pt x="9359" y="32512"/>
                  </a:lnTo>
                  <a:lnTo>
                    <a:pt x="8940" y="32550"/>
                  </a:lnTo>
                  <a:lnTo>
                    <a:pt x="10121" y="32639"/>
                  </a:lnTo>
                  <a:lnTo>
                    <a:pt x="3175" y="32893"/>
                  </a:lnTo>
                  <a:lnTo>
                    <a:pt x="6337" y="33147"/>
                  </a:lnTo>
                  <a:lnTo>
                    <a:pt x="7099" y="33020"/>
                  </a:lnTo>
                  <a:lnTo>
                    <a:pt x="8331" y="33020"/>
                  </a:lnTo>
                  <a:lnTo>
                    <a:pt x="9004" y="32893"/>
                  </a:lnTo>
                  <a:lnTo>
                    <a:pt x="7023" y="33401"/>
                  </a:lnTo>
                  <a:lnTo>
                    <a:pt x="7061" y="34036"/>
                  </a:lnTo>
                  <a:lnTo>
                    <a:pt x="7962" y="34417"/>
                  </a:lnTo>
                  <a:lnTo>
                    <a:pt x="5664" y="34544"/>
                  </a:lnTo>
                  <a:lnTo>
                    <a:pt x="5168" y="35560"/>
                  </a:lnTo>
                  <a:lnTo>
                    <a:pt x="6934" y="36322"/>
                  </a:lnTo>
                  <a:lnTo>
                    <a:pt x="6985" y="37338"/>
                  </a:lnTo>
                  <a:lnTo>
                    <a:pt x="8013" y="36957"/>
                  </a:lnTo>
                  <a:lnTo>
                    <a:pt x="12001" y="36576"/>
                  </a:lnTo>
                  <a:lnTo>
                    <a:pt x="12407" y="36830"/>
                  </a:lnTo>
                  <a:lnTo>
                    <a:pt x="11861" y="36906"/>
                  </a:lnTo>
                  <a:lnTo>
                    <a:pt x="12890" y="36957"/>
                  </a:lnTo>
                  <a:lnTo>
                    <a:pt x="12522" y="37465"/>
                  </a:lnTo>
                  <a:lnTo>
                    <a:pt x="8915" y="37592"/>
                  </a:lnTo>
                  <a:lnTo>
                    <a:pt x="7759" y="37465"/>
                  </a:lnTo>
                  <a:lnTo>
                    <a:pt x="9017" y="37846"/>
                  </a:lnTo>
                  <a:lnTo>
                    <a:pt x="7975" y="37973"/>
                  </a:lnTo>
                  <a:lnTo>
                    <a:pt x="8267" y="37973"/>
                  </a:lnTo>
                  <a:lnTo>
                    <a:pt x="2628" y="39116"/>
                  </a:lnTo>
                  <a:lnTo>
                    <a:pt x="6426" y="38989"/>
                  </a:lnTo>
                  <a:lnTo>
                    <a:pt x="5384" y="39116"/>
                  </a:lnTo>
                  <a:lnTo>
                    <a:pt x="5448" y="40132"/>
                  </a:lnTo>
                  <a:lnTo>
                    <a:pt x="6692" y="40513"/>
                  </a:lnTo>
                  <a:lnTo>
                    <a:pt x="6946" y="41275"/>
                  </a:lnTo>
                  <a:lnTo>
                    <a:pt x="9982" y="41021"/>
                  </a:lnTo>
                  <a:lnTo>
                    <a:pt x="9334" y="41402"/>
                  </a:lnTo>
                  <a:lnTo>
                    <a:pt x="11811" y="41402"/>
                  </a:lnTo>
                  <a:lnTo>
                    <a:pt x="10896" y="42164"/>
                  </a:lnTo>
                  <a:lnTo>
                    <a:pt x="8585" y="42926"/>
                  </a:lnTo>
                  <a:lnTo>
                    <a:pt x="8890" y="43688"/>
                  </a:lnTo>
                  <a:lnTo>
                    <a:pt x="10439" y="44069"/>
                  </a:lnTo>
                  <a:lnTo>
                    <a:pt x="10541" y="43942"/>
                  </a:lnTo>
                  <a:lnTo>
                    <a:pt x="10693" y="43954"/>
                  </a:lnTo>
                  <a:lnTo>
                    <a:pt x="10795" y="44450"/>
                  </a:lnTo>
                  <a:lnTo>
                    <a:pt x="32461" y="44450"/>
                  </a:lnTo>
                  <a:lnTo>
                    <a:pt x="33528" y="44069"/>
                  </a:lnTo>
                  <a:lnTo>
                    <a:pt x="35140" y="44069"/>
                  </a:lnTo>
                  <a:lnTo>
                    <a:pt x="34899" y="43942"/>
                  </a:lnTo>
                  <a:lnTo>
                    <a:pt x="34658" y="43815"/>
                  </a:lnTo>
                  <a:lnTo>
                    <a:pt x="32080" y="43942"/>
                  </a:lnTo>
                  <a:lnTo>
                    <a:pt x="33680" y="43561"/>
                  </a:lnTo>
                  <a:lnTo>
                    <a:pt x="35306" y="43561"/>
                  </a:lnTo>
                  <a:lnTo>
                    <a:pt x="35382" y="43434"/>
                  </a:lnTo>
                  <a:lnTo>
                    <a:pt x="32512" y="43053"/>
                  </a:lnTo>
                  <a:lnTo>
                    <a:pt x="33426" y="42799"/>
                  </a:lnTo>
                  <a:lnTo>
                    <a:pt x="35267" y="42799"/>
                  </a:lnTo>
                  <a:lnTo>
                    <a:pt x="37287" y="41656"/>
                  </a:lnTo>
                  <a:lnTo>
                    <a:pt x="30708" y="41656"/>
                  </a:lnTo>
                  <a:lnTo>
                    <a:pt x="29857" y="41021"/>
                  </a:lnTo>
                  <a:lnTo>
                    <a:pt x="29527" y="40767"/>
                  </a:lnTo>
                  <a:lnTo>
                    <a:pt x="34264" y="40386"/>
                  </a:lnTo>
                  <a:lnTo>
                    <a:pt x="36461" y="38989"/>
                  </a:lnTo>
                  <a:lnTo>
                    <a:pt x="37134" y="38862"/>
                  </a:lnTo>
                  <a:lnTo>
                    <a:pt x="37604" y="37592"/>
                  </a:lnTo>
                  <a:close/>
                </a:path>
                <a:path w="73660" h="367665">
                  <a:moveTo>
                    <a:pt x="37655" y="92964"/>
                  </a:moveTo>
                  <a:lnTo>
                    <a:pt x="36410" y="92710"/>
                  </a:lnTo>
                  <a:lnTo>
                    <a:pt x="35623" y="92964"/>
                  </a:lnTo>
                  <a:lnTo>
                    <a:pt x="37655" y="92964"/>
                  </a:lnTo>
                  <a:close/>
                </a:path>
                <a:path w="73660" h="367665">
                  <a:moveTo>
                    <a:pt x="38303" y="90170"/>
                  </a:moveTo>
                  <a:lnTo>
                    <a:pt x="36436" y="89789"/>
                  </a:lnTo>
                  <a:lnTo>
                    <a:pt x="35801" y="89662"/>
                  </a:lnTo>
                  <a:lnTo>
                    <a:pt x="37160" y="89408"/>
                  </a:lnTo>
                  <a:lnTo>
                    <a:pt x="16764" y="89408"/>
                  </a:lnTo>
                  <a:lnTo>
                    <a:pt x="15684" y="89408"/>
                  </a:lnTo>
                  <a:lnTo>
                    <a:pt x="13995" y="89408"/>
                  </a:lnTo>
                  <a:lnTo>
                    <a:pt x="18211" y="89662"/>
                  </a:lnTo>
                  <a:lnTo>
                    <a:pt x="17335" y="90297"/>
                  </a:lnTo>
                  <a:lnTo>
                    <a:pt x="16687" y="90297"/>
                  </a:lnTo>
                  <a:lnTo>
                    <a:pt x="15913" y="90411"/>
                  </a:lnTo>
                  <a:lnTo>
                    <a:pt x="16230" y="91059"/>
                  </a:lnTo>
                  <a:lnTo>
                    <a:pt x="21513" y="91440"/>
                  </a:lnTo>
                  <a:lnTo>
                    <a:pt x="19545" y="92456"/>
                  </a:lnTo>
                  <a:lnTo>
                    <a:pt x="14871" y="92456"/>
                  </a:lnTo>
                  <a:lnTo>
                    <a:pt x="18021" y="92837"/>
                  </a:lnTo>
                  <a:lnTo>
                    <a:pt x="13995" y="93091"/>
                  </a:lnTo>
                  <a:lnTo>
                    <a:pt x="15227" y="93599"/>
                  </a:lnTo>
                  <a:lnTo>
                    <a:pt x="17183" y="93218"/>
                  </a:lnTo>
                  <a:lnTo>
                    <a:pt x="17132" y="93726"/>
                  </a:lnTo>
                  <a:lnTo>
                    <a:pt x="20091" y="93980"/>
                  </a:lnTo>
                  <a:lnTo>
                    <a:pt x="18796" y="94361"/>
                  </a:lnTo>
                  <a:lnTo>
                    <a:pt x="17119" y="94107"/>
                  </a:lnTo>
                  <a:lnTo>
                    <a:pt x="17919" y="94996"/>
                  </a:lnTo>
                  <a:lnTo>
                    <a:pt x="19431" y="94361"/>
                  </a:lnTo>
                  <a:lnTo>
                    <a:pt x="21539" y="94742"/>
                  </a:lnTo>
                  <a:lnTo>
                    <a:pt x="24523" y="94107"/>
                  </a:lnTo>
                  <a:lnTo>
                    <a:pt x="23660" y="94615"/>
                  </a:lnTo>
                  <a:lnTo>
                    <a:pt x="28448" y="94615"/>
                  </a:lnTo>
                  <a:lnTo>
                    <a:pt x="27622" y="94361"/>
                  </a:lnTo>
                  <a:lnTo>
                    <a:pt x="27851" y="94107"/>
                  </a:lnTo>
                  <a:lnTo>
                    <a:pt x="28079" y="93853"/>
                  </a:lnTo>
                  <a:lnTo>
                    <a:pt x="32969" y="93472"/>
                  </a:lnTo>
                  <a:lnTo>
                    <a:pt x="34010" y="93726"/>
                  </a:lnTo>
                  <a:lnTo>
                    <a:pt x="33731" y="93853"/>
                  </a:lnTo>
                  <a:lnTo>
                    <a:pt x="33299" y="93853"/>
                  </a:lnTo>
                  <a:lnTo>
                    <a:pt x="34328" y="94234"/>
                  </a:lnTo>
                  <a:lnTo>
                    <a:pt x="35712" y="93980"/>
                  </a:lnTo>
                  <a:lnTo>
                    <a:pt x="34429" y="93980"/>
                  </a:lnTo>
                  <a:lnTo>
                    <a:pt x="35725" y="93599"/>
                  </a:lnTo>
                  <a:lnTo>
                    <a:pt x="35687" y="93472"/>
                  </a:lnTo>
                  <a:lnTo>
                    <a:pt x="35547" y="92989"/>
                  </a:lnTo>
                  <a:lnTo>
                    <a:pt x="36042" y="92824"/>
                  </a:lnTo>
                  <a:lnTo>
                    <a:pt x="36715" y="92583"/>
                  </a:lnTo>
                  <a:lnTo>
                    <a:pt x="34899" y="92329"/>
                  </a:lnTo>
                  <a:lnTo>
                    <a:pt x="35496" y="91948"/>
                  </a:lnTo>
                  <a:lnTo>
                    <a:pt x="36106" y="91567"/>
                  </a:lnTo>
                  <a:lnTo>
                    <a:pt x="33896" y="91948"/>
                  </a:lnTo>
                  <a:lnTo>
                    <a:pt x="33909" y="91821"/>
                  </a:lnTo>
                  <a:lnTo>
                    <a:pt x="34290" y="91567"/>
                  </a:lnTo>
                  <a:lnTo>
                    <a:pt x="35445" y="90805"/>
                  </a:lnTo>
                  <a:lnTo>
                    <a:pt x="31457" y="91567"/>
                  </a:lnTo>
                  <a:lnTo>
                    <a:pt x="30861" y="90932"/>
                  </a:lnTo>
                  <a:lnTo>
                    <a:pt x="32804" y="90551"/>
                  </a:lnTo>
                  <a:lnTo>
                    <a:pt x="35445" y="90805"/>
                  </a:lnTo>
                  <a:lnTo>
                    <a:pt x="34696" y="90551"/>
                  </a:lnTo>
                  <a:lnTo>
                    <a:pt x="33858" y="90297"/>
                  </a:lnTo>
                  <a:lnTo>
                    <a:pt x="35166" y="89789"/>
                  </a:lnTo>
                  <a:lnTo>
                    <a:pt x="38303" y="90170"/>
                  </a:lnTo>
                  <a:close/>
                </a:path>
                <a:path w="73660" h="367665">
                  <a:moveTo>
                    <a:pt x="38481" y="96977"/>
                  </a:moveTo>
                  <a:lnTo>
                    <a:pt x="37452" y="96570"/>
                  </a:lnTo>
                  <a:lnTo>
                    <a:pt x="38074" y="96875"/>
                  </a:lnTo>
                  <a:lnTo>
                    <a:pt x="38481" y="96977"/>
                  </a:lnTo>
                  <a:close/>
                </a:path>
                <a:path w="73660" h="367665">
                  <a:moveTo>
                    <a:pt x="39077" y="87884"/>
                  </a:moveTo>
                  <a:lnTo>
                    <a:pt x="38785" y="87566"/>
                  </a:lnTo>
                  <a:lnTo>
                    <a:pt x="38658" y="87757"/>
                  </a:lnTo>
                  <a:lnTo>
                    <a:pt x="39077" y="87884"/>
                  </a:lnTo>
                  <a:close/>
                </a:path>
                <a:path w="73660" h="367665">
                  <a:moveTo>
                    <a:pt x="39382" y="86207"/>
                  </a:moveTo>
                  <a:lnTo>
                    <a:pt x="38671" y="86360"/>
                  </a:lnTo>
                  <a:lnTo>
                    <a:pt x="39370" y="86360"/>
                  </a:lnTo>
                  <a:lnTo>
                    <a:pt x="39382" y="86207"/>
                  </a:lnTo>
                  <a:close/>
                </a:path>
                <a:path w="73660" h="367665">
                  <a:moveTo>
                    <a:pt x="39801" y="86106"/>
                  </a:moveTo>
                  <a:lnTo>
                    <a:pt x="39382" y="86106"/>
                  </a:lnTo>
                  <a:lnTo>
                    <a:pt x="39801" y="86106"/>
                  </a:lnTo>
                  <a:close/>
                </a:path>
                <a:path w="73660" h="367665">
                  <a:moveTo>
                    <a:pt x="40627" y="82677"/>
                  </a:moveTo>
                  <a:lnTo>
                    <a:pt x="40093" y="82550"/>
                  </a:lnTo>
                  <a:lnTo>
                    <a:pt x="38531" y="82169"/>
                  </a:lnTo>
                  <a:lnTo>
                    <a:pt x="36220" y="82511"/>
                  </a:lnTo>
                  <a:lnTo>
                    <a:pt x="34061" y="82296"/>
                  </a:lnTo>
                  <a:lnTo>
                    <a:pt x="35648" y="83045"/>
                  </a:lnTo>
                  <a:lnTo>
                    <a:pt x="40627" y="82677"/>
                  </a:lnTo>
                  <a:close/>
                </a:path>
                <a:path w="73660" h="367665">
                  <a:moveTo>
                    <a:pt x="40754" y="88392"/>
                  </a:moveTo>
                  <a:lnTo>
                    <a:pt x="38188" y="88646"/>
                  </a:lnTo>
                  <a:lnTo>
                    <a:pt x="38620" y="88519"/>
                  </a:lnTo>
                  <a:lnTo>
                    <a:pt x="38633" y="88265"/>
                  </a:lnTo>
                  <a:lnTo>
                    <a:pt x="39687" y="88265"/>
                  </a:lnTo>
                  <a:lnTo>
                    <a:pt x="38011" y="88138"/>
                  </a:lnTo>
                  <a:lnTo>
                    <a:pt x="35445" y="88646"/>
                  </a:lnTo>
                  <a:lnTo>
                    <a:pt x="33121" y="88392"/>
                  </a:lnTo>
                  <a:lnTo>
                    <a:pt x="34036" y="88214"/>
                  </a:lnTo>
                  <a:lnTo>
                    <a:pt x="37350" y="87503"/>
                  </a:lnTo>
                  <a:lnTo>
                    <a:pt x="37922" y="87376"/>
                  </a:lnTo>
                  <a:lnTo>
                    <a:pt x="35077" y="87376"/>
                  </a:lnTo>
                  <a:lnTo>
                    <a:pt x="35077" y="87503"/>
                  </a:lnTo>
                  <a:lnTo>
                    <a:pt x="34188" y="88112"/>
                  </a:lnTo>
                  <a:lnTo>
                    <a:pt x="31686" y="87757"/>
                  </a:lnTo>
                  <a:lnTo>
                    <a:pt x="35077" y="87503"/>
                  </a:lnTo>
                  <a:lnTo>
                    <a:pt x="35077" y="87376"/>
                  </a:lnTo>
                  <a:lnTo>
                    <a:pt x="21094" y="87376"/>
                  </a:lnTo>
                  <a:lnTo>
                    <a:pt x="16421" y="87376"/>
                  </a:lnTo>
                  <a:lnTo>
                    <a:pt x="21247" y="88265"/>
                  </a:lnTo>
                  <a:lnTo>
                    <a:pt x="13195" y="88265"/>
                  </a:lnTo>
                  <a:lnTo>
                    <a:pt x="13627" y="88392"/>
                  </a:lnTo>
                  <a:lnTo>
                    <a:pt x="14681" y="88519"/>
                  </a:lnTo>
                  <a:lnTo>
                    <a:pt x="16167" y="88392"/>
                  </a:lnTo>
                  <a:lnTo>
                    <a:pt x="15748" y="88519"/>
                  </a:lnTo>
                  <a:lnTo>
                    <a:pt x="14884" y="88646"/>
                  </a:lnTo>
                  <a:lnTo>
                    <a:pt x="13195" y="88646"/>
                  </a:lnTo>
                  <a:lnTo>
                    <a:pt x="14439" y="89154"/>
                  </a:lnTo>
                  <a:lnTo>
                    <a:pt x="16764" y="88773"/>
                  </a:lnTo>
                  <a:lnTo>
                    <a:pt x="16764" y="89281"/>
                  </a:lnTo>
                  <a:lnTo>
                    <a:pt x="37846" y="89281"/>
                  </a:lnTo>
                  <a:lnTo>
                    <a:pt x="39878" y="88900"/>
                  </a:lnTo>
                  <a:lnTo>
                    <a:pt x="40017" y="88773"/>
                  </a:lnTo>
                  <a:lnTo>
                    <a:pt x="40309" y="88519"/>
                  </a:lnTo>
                  <a:lnTo>
                    <a:pt x="40741" y="88620"/>
                  </a:lnTo>
                  <a:lnTo>
                    <a:pt x="40754" y="88392"/>
                  </a:lnTo>
                  <a:close/>
                </a:path>
                <a:path w="73660" h="367665">
                  <a:moveTo>
                    <a:pt x="41198" y="97663"/>
                  </a:moveTo>
                  <a:lnTo>
                    <a:pt x="29337" y="97409"/>
                  </a:lnTo>
                  <a:lnTo>
                    <a:pt x="32575" y="96901"/>
                  </a:lnTo>
                  <a:lnTo>
                    <a:pt x="31927" y="96901"/>
                  </a:lnTo>
                  <a:lnTo>
                    <a:pt x="32385" y="96393"/>
                  </a:lnTo>
                  <a:lnTo>
                    <a:pt x="34086" y="96151"/>
                  </a:lnTo>
                  <a:lnTo>
                    <a:pt x="34556" y="96596"/>
                  </a:lnTo>
                  <a:lnTo>
                    <a:pt x="36626" y="96266"/>
                  </a:lnTo>
                  <a:lnTo>
                    <a:pt x="34099" y="96139"/>
                  </a:lnTo>
                  <a:lnTo>
                    <a:pt x="37528" y="95631"/>
                  </a:lnTo>
                  <a:lnTo>
                    <a:pt x="37528" y="95377"/>
                  </a:lnTo>
                  <a:lnTo>
                    <a:pt x="38176" y="95123"/>
                  </a:lnTo>
                  <a:lnTo>
                    <a:pt x="39484" y="94615"/>
                  </a:lnTo>
                  <a:lnTo>
                    <a:pt x="32232" y="95123"/>
                  </a:lnTo>
                  <a:lnTo>
                    <a:pt x="32893" y="94742"/>
                  </a:lnTo>
                  <a:lnTo>
                    <a:pt x="28867" y="94742"/>
                  </a:lnTo>
                  <a:lnTo>
                    <a:pt x="23444" y="94742"/>
                  </a:lnTo>
                  <a:lnTo>
                    <a:pt x="23126" y="94742"/>
                  </a:lnTo>
                  <a:lnTo>
                    <a:pt x="23418" y="95123"/>
                  </a:lnTo>
                  <a:lnTo>
                    <a:pt x="21056" y="95504"/>
                  </a:lnTo>
                  <a:lnTo>
                    <a:pt x="23698" y="95885"/>
                  </a:lnTo>
                  <a:lnTo>
                    <a:pt x="22720" y="96266"/>
                  </a:lnTo>
                  <a:lnTo>
                    <a:pt x="17399" y="96520"/>
                  </a:lnTo>
                  <a:lnTo>
                    <a:pt x="20777" y="96520"/>
                  </a:lnTo>
                  <a:lnTo>
                    <a:pt x="18389" y="97536"/>
                  </a:lnTo>
                  <a:lnTo>
                    <a:pt x="21145" y="97536"/>
                  </a:lnTo>
                  <a:lnTo>
                    <a:pt x="19037" y="97663"/>
                  </a:lnTo>
                  <a:lnTo>
                    <a:pt x="21348" y="97663"/>
                  </a:lnTo>
                  <a:lnTo>
                    <a:pt x="20053" y="98044"/>
                  </a:lnTo>
                  <a:lnTo>
                    <a:pt x="18376" y="98044"/>
                  </a:lnTo>
                  <a:lnTo>
                    <a:pt x="17907" y="98679"/>
                  </a:lnTo>
                  <a:lnTo>
                    <a:pt x="23482" y="97663"/>
                  </a:lnTo>
                  <a:lnTo>
                    <a:pt x="21310" y="98425"/>
                  </a:lnTo>
                  <a:lnTo>
                    <a:pt x="20256" y="98425"/>
                  </a:lnTo>
                  <a:lnTo>
                    <a:pt x="19151" y="99187"/>
                  </a:lnTo>
                  <a:lnTo>
                    <a:pt x="22072" y="99695"/>
                  </a:lnTo>
                  <a:lnTo>
                    <a:pt x="20764" y="100457"/>
                  </a:lnTo>
                  <a:lnTo>
                    <a:pt x="16764" y="100838"/>
                  </a:lnTo>
                  <a:lnTo>
                    <a:pt x="17106" y="101219"/>
                  </a:lnTo>
                  <a:lnTo>
                    <a:pt x="21297" y="102108"/>
                  </a:lnTo>
                  <a:lnTo>
                    <a:pt x="20383" y="103124"/>
                  </a:lnTo>
                  <a:lnTo>
                    <a:pt x="20828" y="102870"/>
                  </a:lnTo>
                  <a:lnTo>
                    <a:pt x="26555" y="102743"/>
                  </a:lnTo>
                  <a:lnTo>
                    <a:pt x="18021" y="103759"/>
                  </a:lnTo>
                  <a:lnTo>
                    <a:pt x="19964" y="104025"/>
                  </a:lnTo>
                  <a:lnTo>
                    <a:pt x="17564" y="104140"/>
                  </a:lnTo>
                  <a:lnTo>
                    <a:pt x="18199" y="104140"/>
                  </a:lnTo>
                  <a:lnTo>
                    <a:pt x="17310" y="104775"/>
                  </a:lnTo>
                  <a:lnTo>
                    <a:pt x="19685" y="105410"/>
                  </a:lnTo>
                  <a:lnTo>
                    <a:pt x="21526" y="106299"/>
                  </a:lnTo>
                  <a:lnTo>
                    <a:pt x="20053" y="106172"/>
                  </a:lnTo>
                  <a:lnTo>
                    <a:pt x="18745" y="106680"/>
                  </a:lnTo>
                  <a:lnTo>
                    <a:pt x="19329" y="107188"/>
                  </a:lnTo>
                  <a:lnTo>
                    <a:pt x="18681" y="107696"/>
                  </a:lnTo>
                  <a:lnTo>
                    <a:pt x="20167" y="107696"/>
                  </a:lnTo>
                  <a:lnTo>
                    <a:pt x="19926" y="107950"/>
                  </a:lnTo>
                  <a:lnTo>
                    <a:pt x="22072" y="107696"/>
                  </a:lnTo>
                  <a:lnTo>
                    <a:pt x="19164" y="108839"/>
                  </a:lnTo>
                  <a:lnTo>
                    <a:pt x="20383" y="109728"/>
                  </a:lnTo>
                  <a:lnTo>
                    <a:pt x="21856" y="110490"/>
                  </a:lnTo>
                  <a:lnTo>
                    <a:pt x="19748" y="111379"/>
                  </a:lnTo>
                  <a:lnTo>
                    <a:pt x="19723" y="111252"/>
                  </a:lnTo>
                  <a:lnTo>
                    <a:pt x="18440" y="111125"/>
                  </a:lnTo>
                  <a:lnTo>
                    <a:pt x="18440" y="111252"/>
                  </a:lnTo>
                  <a:lnTo>
                    <a:pt x="19837" y="112141"/>
                  </a:lnTo>
                  <a:lnTo>
                    <a:pt x="22326" y="112014"/>
                  </a:lnTo>
                  <a:lnTo>
                    <a:pt x="21348" y="112014"/>
                  </a:lnTo>
                  <a:lnTo>
                    <a:pt x="23279" y="111760"/>
                  </a:lnTo>
                  <a:lnTo>
                    <a:pt x="24765" y="111760"/>
                  </a:lnTo>
                  <a:lnTo>
                    <a:pt x="25933" y="112014"/>
                  </a:lnTo>
                  <a:lnTo>
                    <a:pt x="25946" y="112268"/>
                  </a:lnTo>
                  <a:lnTo>
                    <a:pt x="24269" y="111887"/>
                  </a:lnTo>
                  <a:lnTo>
                    <a:pt x="21932" y="112395"/>
                  </a:lnTo>
                  <a:lnTo>
                    <a:pt x="20535" y="112649"/>
                  </a:lnTo>
                  <a:lnTo>
                    <a:pt x="22936" y="112522"/>
                  </a:lnTo>
                  <a:lnTo>
                    <a:pt x="18503" y="113284"/>
                  </a:lnTo>
                  <a:lnTo>
                    <a:pt x="26606" y="112522"/>
                  </a:lnTo>
                  <a:lnTo>
                    <a:pt x="27965" y="112395"/>
                  </a:lnTo>
                  <a:lnTo>
                    <a:pt x="25006" y="113284"/>
                  </a:lnTo>
                  <a:lnTo>
                    <a:pt x="23685" y="113284"/>
                  </a:lnTo>
                  <a:lnTo>
                    <a:pt x="24358" y="113538"/>
                  </a:lnTo>
                  <a:lnTo>
                    <a:pt x="26111" y="113665"/>
                  </a:lnTo>
                  <a:lnTo>
                    <a:pt x="25742" y="113919"/>
                  </a:lnTo>
                  <a:lnTo>
                    <a:pt x="22860" y="114173"/>
                  </a:lnTo>
                  <a:lnTo>
                    <a:pt x="24384" y="113665"/>
                  </a:lnTo>
                  <a:lnTo>
                    <a:pt x="22009" y="113792"/>
                  </a:lnTo>
                  <a:lnTo>
                    <a:pt x="22199" y="114173"/>
                  </a:lnTo>
                  <a:lnTo>
                    <a:pt x="27508" y="114300"/>
                  </a:lnTo>
                  <a:lnTo>
                    <a:pt x="24638" y="114808"/>
                  </a:lnTo>
                  <a:lnTo>
                    <a:pt x="23837" y="114681"/>
                  </a:lnTo>
                  <a:lnTo>
                    <a:pt x="23812" y="114427"/>
                  </a:lnTo>
                  <a:lnTo>
                    <a:pt x="22999" y="114300"/>
                  </a:lnTo>
                  <a:lnTo>
                    <a:pt x="19634" y="114808"/>
                  </a:lnTo>
                  <a:lnTo>
                    <a:pt x="20485" y="114808"/>
                  </a:lnTo>
                  <a:lnTo>
                    <a:pt x="19964" y="115189"/>
                  </a:lnTo>
                  <a:lnTo>
                    <a:pt x="18529" y="115824"/>
                  </a:lnTo>
                  <a:lnTo>
                    <a:pt x="19443" y="115697"/>
                  </a:lnTo>
                  <a:lnTo>
                    <a:pt x="27000" y="115824"/>
                  </a:lnTo>
                  <a:lnTo>
                    <a:pt x="20866" y="116586"/>
                  </a:lnTo>
                  <a:lnTo>
                    <a:pt x="21297" y="116636"/>
                  </a:lnTo>
                  <a:lnTo>
                    <a:pt x="23114" y="117094"/>
                  </a:lnTo>
                  <a:lnTo>
                    <a:pt x="19837" y="117094"/>
                  </a:lnTo>
                  <a:lnTo>
                    <a:pt x="18935" y="117348"/>
                  </a:lnTo>
                  <a:lnTo>
                    <a:pt x="17932" y="117602"/>
                  </a:lnTo>
                  <a:lnTo>
                    <a:pt x="17005" y="117602"/>
                  </a:lnTo>
                  <a:lnTo>
                    <a:pt x="19659" y="117856"/>
                  </a:lnTo>
                  <a:lnTo>
                    <a:pt x="14947" y="118237"/>
                  </a:lnTo>
                  <a:lnTo>
                    <a:pt x="18834" y="118491"/>
                  </a:lnTo>
                  <a:lnTo>
                    <a:pt x="17780" y="118491"/>
                  </a:lnTo>
                  <a:lnTo>
                    <a:pt x="18326" y="118706"/>
                  </a:lnTo>
                  <a:lnTo>
                    <a:pt x="19240" y="118618"/>
                  </a:lnTo>
                  <a:lnTo>
                    <a:pt x="22872" y="119126"/>
                  </a:lnTo>
                  <a:lnTo>
                    <a:pt x="14935" y="120269"/>
                  </a:lnTo>
                  <a:lnTo>
                    <a:pt x="19913" y="121031"/>
                  </a:lnTo>
                  <a:lnTo>
                    <a:pt x="21971" y="121666"/>
                  </a:lnTo>
                  <a:lnTo>
                    <a:pt x="25539" y="121666"/>
                  </a:lnTo>
                  <a:lnTo>
                    <a:pt x="27330" y="122301"/>
                  </a:lnTo>
                  <a:lnTo>
                    <a:pt x="25654" y="122682"/>
                  </a:lnTo>
                  <a:lnTo>
                    <a:pt x="23482" y="122301"/>
                  </a:lnTo>
                  <a:lnTo>
                    <a:pt x="21945" y="122809"/>
                  </a:lnTo>
                  <a:lnTo>
                    <a:pt x="22250" y="123063"/>
                  </a:lnTo>
                  <a:lnTo>
                    <a:pt x="23456" y="123317"/>
                  </a:lnTo>
                  <a:lnTo>
                    <a:pt x="22542" y="123317"/>
                  </a:lnTo>
                  <a:lnTo>
                    <a:pt x="20586" y="123571"/>
                  </a:lnTo>
                  <a:lnTo>
                    <a:pt x="20878" y="123825"/>
                  </a:lnTo>
                  <a:lnTo>
                    <a:pt x="23114" y="123748"/>
                  </a:lnTo>
                  <a:lnTo>
                    <a:pt x="23228" y="123571"/>
                  </a:lnTo>
                  <a:lnTo>
                    <a:pt x="27749" y="123571"/>
                  </a:lnTo>
                  <a:lnTo>
                    <a:pt x="23990" y="123190"/>
                  </a:lnTo>
                  <a:lnTo>
                    <a:pt x="25158" y="123063"/>
                  </a:lnTo>
                  <a:lnTo>
                    <a:pt x="27660" y="122936"/>
                  </a:lnTo>
                  <a:lnTo>
                    <a:pt x="28346" y="123063"/>
                  </a:lnTo>
                  <a:lnTo>
                    <a:pt x="29083" y="122936"/>
                  </a:lnTo>
                  <a:lnTo>
                    <a:pt x="29819" y="122809"/>
                  </a:lnTo>
                  <a:lnTo>
                    <a:pt x="30543" y="122682"/>
                  </a:lnTo>
                  <a:lnTo>
                    <a:pt x="26733" y="122809"/>
                  </a:lnTo>
                  <a:lnTo>
                    <a:pt x="27559" y="122682"/>
                  </a:lnTo>
                  <a:lnTo>
                    <a:pt x="29197" y="122428"/>
                  </a:lnTo>
                  <a:lnTo>
                    <a:pt x="29984" y="122428"/>
                  </a:lnTo>
                  <a:lnTo>
                    <a:pt x="28638" y="122047"/>
                  </a:lnTo>
                  <a:lnTo>
                    <a:pt x="29578" y="122174"/>
                  </a:lnTo>
                  <a:lnTo>
                    <a:pt x="30695" y="122047"/>
                  </a:lnTo>
                  <a:lnTo>
                    <a:pt x="31800" y="121920"/>
                  </a:lnTo>
                  <a:lnTo>
                    <a:pt x="31165" y="122174"/>
                  </a:lnTo>
                  <a:lnTo>
                    <a:pt x="32016" y="121920"/>
                  </a:lnTo>
                  <a:lnTo>
                    <a:pt x="33731" y="121412"/>
                  </a:lnTo>
                  <a:lnTo>
                    <a:pt x="27749" y="121285"/>
                  </a:lnTo>
                  <a:lnTo>
                    <a:pt x="31140" y="120904"/>
                  </a:lnTo>
                  <a:lnTo>
                    <a:pt x="31432" y="120904"/>
                  </a:lnTo>
                  <a:lnTo>
                    <a:pt x="29870" y="120015"/>
                  </a:lnTo>
                  <a:lnTo>
                    <a:pt x="28117" y="120904"/>
                  </a:lnTo>
                  <a:lnTo>
                    <a:pt x="24218" y="120396"/>
                  </a:lnTo>
                  <a:lnTo>
                    <a:pt x="31000" y="119761"/>
                  </a:lnTo>
                  <a:lnTo>
                    <a:pt x="32346" y="119634"/>
                  </a:lnTo>
                  <a:lnTo>
                    <a:pt x="29044" y="119761"/>
                  </a:lnTo>
                  <a:lnTo>
                    <a:pt x="29159" y="119634"/>
                  </a:lnTo>
                  <a:lnTo>
                    <a:pt x="29222" y="119507"/>
                  </a:lnTo>
                  <a:lnTo>
                    <a:pt x="27152" y="119380"/>
                  </a:lnTo>
                  <a:lnTo>
                    <a:pt x="28498" y="119151"/>
                  </a:lnTo>
                  <a:lnTo>
                    <a:pt x="28638" y="119126"/>
                  </a:lnTo>
                  <a:lnTo>
                    <a:pt x="30137" y="118872"/>
                  </a:lnTo>
                  <a:lnTo>
                    <a:pt x="28359" y="118618"/>
                  </a:lnTo>
                  <a:lnTo>
                    <a:pt x="25692" y="118237"/>
                  </a:lnTo>
                  <a:lnTo>
                    <a:pt x="27749" y="118084"/>
                  </a:lnTo>
                  <a:lnTo>
                    <a:pt x="27266" y="117983"/>
                  </a:lnTo>
                  <a:lnTo>
                    <a:pt x="28473" y="117906"/>
                  </a:lnTo>
                  <a:lnTo>
                    <a:pt x="28625" y="118021"/>
                  </a:lnTo>
                  <a:lnTo>
                    <a:pt x="30949" y="117856"/>
                  </a:lnTo>
                  <a:lnTo>
                    <a:pt x="29146" y="117856"/>
                  </a:lnTo>
                  <a:lnTo>
                    <a:pt x="32918" y="117602"/>
                  </a:lnTo>
                  <a:lnTo>
                    <a:pt x="26263" y="117475"/>
                  </a:lnTo>
                  <a:lnTo>
                    <a:pt x="28841" y="116967"/>
                  </a:lnTo>
                  <a:lnTo>
                    <a:pt x="31775" y="116967"/>
                  </a:lnTo>
                  <a:lnTo>
                    <a:pt x="30251" y="117475"/>
                  </a:lnTo>
                  <a:lnTo>
                    <a:pt x="32321" y="116967"/>
                  </a:lnTo>
                  <a:lnTo>
                    <a:pt x="32829" y="116840"/>
                  </a:lnTo>
                  <a:lnTo>
                    <a:pt x="27889" y="116840"/>
                  </a:lnTo>
                  <a:lnTo>
                    <a:pt x="29883" y="116586"/>
                  </a:lnTo>
                  <a:lnTo>
                    <a:pt x="33883" y="116078"/>
                  </a:lnTo>
                  <a:lnTo>
                    <a:pt x="33235" y="115824"/>
                  </a:lnTo>
                  <a:lnTo>
                    <a:pt x="32918" y="115697"/>
                  </a:lnTo>
                  <a:lnTo>
                    <a:pt x="28994" y="115824"/>
                  </a:lnTo>
                  <a:lnTo>
                    <a:pt x="29362" y="115697"/>
                  </a:lnTo>
                  <a:lnTo>
                    <a:pt x="31254" y="115062"/>
                  </a:lnTo>
                  <a:lnTo>
                    <a:pt x="29921" y="114554"/>
                  </a:lnTo>
                  <a:lnTo>
                    <a:pt x="31242" y="114554"/>
                  </a:lnTo>
                  <a:lnTo>
                    <a:pt x="31470" y="114173"/>
                  </a:lnTo>
                  <a:lnTo>
                    <a:pt x="32029" y="113284"/>
                  </a:lnTo>
                  <a:lnTo>
                    <a:pt x="33426" y="112776"/>
                  </a:lnTo>
                  <a:lnTo>
                    <a:pt x="30111" y="112776"/>
                  </a:lnTo>
                  <a:lnTo>
                    <a:pt x="30657" y="112395"/>
                  </a:lnTo>
                  <a:lnTo>
                    <a:pt x="30848" y="112268"/>
                  </a:lnTo>
                  <a:lnTo>
                    <a:pt x="29997" y="111887"/>
                  </a:lnTo>
                  <a:lnTo>
                    <a:pt x="32385" y="111760"/>
                  </a:lnTo>
                  <a:lnTo>
                    <a:pt x="33312" y="111760"/>
                  </a:lnTo>
                  <a:lnTo>
                    <a:pt x="34391" y="111887"/>
                  </a:lnTo>
                  <a:lnTo>
                    <a:pt x="34366" y="111760"/>
                  </a:lnTo>
                  <a:lnTo>
                    <a:pt x="34353" y="111633"/>
                  </a:lnTo>
                  <a:lnTo>
                    <a:pt x="33083" y="111506"/>
                  </a:lnTo>
                  <a:lnTo>
                    <a:pt x="32397" y="111506"/>
                  </a:lnTo>
                  <a:lnTo>
                    <a:pt x="32169" y="111379"/>
                  </a:lnTo>
                  <a:lnTo>
                    <a:pt x="31927" y="111252"/>
                  </a:lnTo>
                  <a:lnTo>
                    <a:pt x="34899" y="111125"/>
                  </a:lnTo>
                  <a:lnTo>
                    <a:pt x="34721" y="110617"/>
                  </a:lnTo>
                  <a:lnTo>
                    <a:pt x="33045" y="110490"/>
                  </a:lnTo>
                  <a:lnTo>
                    <a:pt x="31369" y="110363"/>
                  </a:lnTo>
                  <a:lnTo>
                    <a:pt x="33312" y="109601"/>
                  </a:lnTo>
                  <a:lnTo>
                    <a:pt x="30543" y="109601"/>
                  </a:lnTo>
                  <a:lnTo>
                    <a:pt x="25641" y="110490"/>
                  </a:lnTo>
                  <a:lnTo>
                    <a:pt x="23749" y="109855"/>
                  </a:lnTo>
                  <a:lnTo>
                    <a:pt x="27393" y="109626"/>
                  </a:lnTo>
                  <a:lnTo>
                    <a:pt x="27178" y="109601"/>
                  </a:lnTo>
                  <a:lnTo>
                    <a:pt x="27800" y="109474"/>
                  </a:lnTo>
                  <a:lnTo>
                    <a:pt x="28308" y="109499"/>
                  </a:lnTo>
                  <a:lnTo>
                    <a:pt x="28448" y="109347"/>
                  </a:lnTo>
                  <a:lnTo>
                    <a:pt x="30594" y="109220"/>
                  </a:lnTo>
                  <a:lnTo>
                    <a:pt x="29959" y="109093"/>
                  </a:lnTo>
                  <a:lnTo>
                    <a:pt x="31661" y="108966"/>
                  </a:lnTo>
                  <a:lnTo>
                    <a:pt x="31864" y="109093"/>
                  </a:lnTo>
                  <a:lnTo>
                    <a:pt x="30784" y="109220"/>
                  </a:lnTo>
                  <a:lnTo>
                    <a:pt x="31076" y="109258"/>
                  </a:lnTo>
                  <a:lnTo>
                    <a:pt x="28854" y="109524"/>
                  </a:lnTo>
                  <a:lnTo>
                    <a:pt x="30340" y="109601"/>
                  </a:lnTo>
                  <a:lnTo>
                    <a:pt x="31242" y="109283"/>
                  </a:lnTo>
                  <a:lnTo>
                    <a:pt x="31623" y="109347"/>
                  </a:lnTo>
                  <a:lnTo>
                    <a:pt x="31750" y="109220"/>
                  </a:lnTo>
                  <a:lnTo>
                    <a:pt x="32004" y="108966"/>
                  </a:lnTo>
                  <a:lnTo>
                    <a:pt x="33248" y="108585"/>
                  </a:lnTo>
                  <a:lnTo>
                    <a:pt x="31991" y="108585"/>
                  </a:lnTo>
                  <a:lnTo>
                    <a:pt x="31699" y="108458"/>
                  </a:lnTo>
                  <a:lnTo>
                    <a:pt x="31521" y="107950"/>
                  </a:lnTo>
                  <a:lnTo>
                    <a:pt x="34264" y="108077"/>
                  </a:lnTo>
                  <a:lnTo>
                    <a:pt x="34810" y="107950"/>
                  </a:lnTo>
                  <a:lnTo>
                    <a:pt x="35344" y="107823"/>
                  </a:lnTo>
                  <a:lnTo>
                    <a:pt x="33858" y="107696"/>
                  </a:lnTo>
                  <a:lnTo>
                    <a:pt x="34874" y="107442"/>
                  </a:lnTo>
                  <a:lnTo>
                    <a:pt x="35382" y="107315"/>
                  </a:lnTo>
                  <a:lnTo>
                    <a:pt x="32181" y="107442"/>
                  </a:lnTo>
                  <a:lnTo>
                    <a:pt x="32194" y="107315"/>
                  </a:lnTo>
                  <a:lnTo>
                    <a:pt x="33680" y="107188"/>
                  </a:lnTo>
                  <a:lnTo>
                    <a:pt x="34544" y="107061"/>
                  </a:lnTo>
                  <a:lnTo>
                    <a:pt x="33121" y="106934"/>
                  </a:lnTo>
                  <a:lnTo>
                    <a:pt x="33604" y="106426"/>
                  </a:lnTo>
                  <a:lnTo>
                    <a:pt x="34086" y="105918"/>
                  </a:lnTo>
                  <a:lnTo>
                    <a:pt x="30708" y="106299"/>
                  </a:lnTo>
                  <a:lnTo>
                    <a:pt x="30492" y="106426"/>
                  </a:lnTo>
                  <a:lnTo>
                    <a:pt x="29921" y="106299"/>
                  </a:lnTo>
                  <a:lnTo>
                    <a:pt x="27127" y="105664"/>
                  </a:lnTo>
                  <a:lnTo>
                    <a:pt x="32067" y="104521"/>
                  </a:lnTo>
                  <a:lnTo>
                    <a:pt x="31127" y="104013"/>
                  </a:lnTo>
                  <a:lnTo>
                    <a:pt x="30670" y="103759"/>
                  </a:lnTo>
                  <a:lnTo>
                    <a:pt x="31724" y="103632"/>
                  </a:lnTo>
                  <a:lnTo>
                    <a:pt x="30492" y="103251"/>
                  </a:lnTo>
                  <a:lnTo>
                    <a:pt x="30861" y="102743"/>
                  </a:lnTo>
                  <a:lnTo>
                    <a:pt x="30949" y="102616"/>
                  </a:lnTo>
                  <a:lnTo>
                    <a:pt x="28638" y="102362"/>
                  </a:lnTo>
                  <a:lnTo>
                    <a:pt x="28638" y="102235"/>
                  </a:lnTo>
                  <a:lnTo>
                    <a:pt x="30568" y="101854"/>
                  </a:lnTo>
                  <a:lnTo>
                    <a:pt x="31838" y="101854"/>
                  </a:lnTo>
                  <a:lnTo>
                    <a:pt x="31026" y="101473"/>
                  </a:lnTo>
                  <a:lnTo>
                    <a:pt x="29819" y="101473"/>
                  </a:lnTo>
                  <a:lnTo>
                    <a:pt x="31546" y="100838"/>
                  </a:lnTo>
                  <a:lnTo>
                    <a:pt x="32969" y="101130"/>
                  </a:lnTo>
                  <a:lnTo>
                    <a:pt x="33121" y="100838"/>
                  </a:lnTo>
                  <a:lnTo>
                    <a:pt x="33185" y="100711"/>
                  </a:lnTo>
                  <a:lnTo>
                    <a:pt x="33121" y="100838"/>
                  </a:lnTo>
                  <a:lnTo>
                    <a:pt x="33058" y="101142"/>
                  </a:lnTo>
                  <a:lnTo>
                    <a:pt x="33426" y="101219"/>
                  </a:lnTo>
                  <a:lnTo>
                    <a:pt x="33324" y="100990"/>
                  </a:lnTo>
                  <a:lnTo>
                    <a:pt x="33832" y="100711"/>
                  </a:lnTo>
                  <a:lnTo>
                    <a:pt x="35534" y="100457"/>
                  </a:lnTo>
                  <a:lnTo>
                    <a:pt x="32575" y="100076"/>
                  </a:lnTo>
                  <a:lnTo>
                    <a:pt x="35318" y="100076"/>
                  </a:lnTo>
                  <a:lnTo>
                    <a:pt x="35661" y="99822"/>
                  </a:lnTo>
                  <a:lnTo>
                    <a:pt x="36004" y="99568"/>
                  </a:lnTo>
                  <a:lnTo>
                    <a:pt x="35179" y="99314"/>
                  </a:lnTo>
                  <a:lnTo>
                    <a:pt x="33235" y="99822"/>
                  </a:lnTo>
                  <a:lnTo>
                    <a:pt x="32816" y="99568"/>
                  </a:lnTo>
                  <a:lnTo>
                    <a:pt x="33286" y="99060"/>
                  </a:lnTo>
                  <a:lnTo>
                    <a:pt x="36880" y="98933"/>
                  </a:lnTo>
                  <a:lnTo>
                    <a:pt x="41198" y="97663"/>
                  </a:lnTo>
                  <a:close/>
                </a:path>
                <a:path w="73660" h="367665">
                  <a:moveTo>
                    <a:pt x="41363" y="88773"/>
                  </a:moveTo>
                  <a:lnTo>
                    <a:pt x="40741" y="88620"/>
                  </a:lnTo>
                  <a:lnTo>
                    <a:pt x="41363" y="88773"/>
                  </a:lnTo>
                  <a:close/>
                </a:path>
                <a:path w="73660" h="367665">
                  <a:moveTo>
                    <a:pt x="41998" y="189026"/>
                  </a:moveTo>
                  <a:lnTo>
                    <a:pt x="40144" y="189077"/>
                  </a:lnTo>
                  <a:lnTo>
                    <a:pt x="40309" y="189141"/>
                  </a:lnTo>
                  <a:lnTo>
                    <a:pt x="41998" y="189026"/>
                  </a:lnTo>
                  <a:close/>
                </a:path>
                <a:path w="73660" h="367665">
                  <a:moveTo>
                    <a:pt x="43014" y="86487"/>
                  </a:moveTo>
                  <a:lnTo>
                    <a:pt x="36156" y="87249"/>
                  </a:lnTo>
                  <a:lnTo>
                    <a:pt x="36182" y="86487"/>
                  </a:lnTo>
                  <a:lnTo>
                    <a:pt x="38100" y="86487"/>
                  </a:lnTo>
                  <a:lnTo>
                    <a:pt x="38671" y="86360"/>
                  </a:lnTo>
                  <a:lnTo>
                    <a:pt x="36195" y="86360"/>
                  </a:lnTo>
                  <a:lnTo>
                    <a:pt x="34721" y="86233"/>
                  </a:lnTo>
                  <a:lnTo>
                    <a:pt x="35598" y="85852"/>
                  </a:lnTo>
                  <a:lnTo>
                    <a:pt x="35890" y="85725"/>
                  </a:lnTo>
                  <a:lnTo>
                    <a:pt x="36182" y="85598"/>
                  </a:lnTo>
                  <a:lnTo>
                    <a:pt x="33566" y="85725"/>
                  </a:lnTo>
                  <a:lnTo>
                    <a:pt x="33731" y="85471"/>
                  </a:lnTo>
                  <a:lnTo>
                    <a:pt x="33045" y="85852"/>
                  </a:lnTo>
                  <a:lnTo>
                    <a:pt x="31127" y="85852"/>
                  </a:lnTo>
                  <a:lnTo>
                    <a:pt x="31356" y="85598"/>
                  </a:lnTo>
                  <a:lnTo>
                    <a:pt x="30734" y="85344"/>
                  </a:lnTo>
                  <a:lnTo>
                    <a:pt x="31254" y="85305"/>
                  </a:lnTo>
                  <a:lnTo>
                    <a:pt x="29044" y="85217"/>
                  </a:lnTo>
                  <a:lnTo>
                    <a:pt x="33921" y="84582"/>
                  </a:lnTo>
                  <a:lnTo>
                    <a:pt x="35864" y="84328"/>
                  </a:lnTo>
                  <a:lnTo>
                    <a:pt x="33566" y="83947"/>
                  </a:lnTo>
                  <a:lnTo>
                    <a:pt x="34848" y="83693"/>
                  </a:lnTo>
                  <a:lnTo>
                    <a:pt x="37172" y="83693"/>
                  </a:lnTo>
                  <a:lnTo>
                    <a:pt x="37604" y="83566"/>
                  </a:lnTo>
                  <a:lnTo>
                    <a:pt x="38036" y="83439"/>
                  </a:lnTo>
                  <a:lnTo>
                    <a:pt x="36360" y="83185"/>
                  </a:lnTo>
                  <a:lnTo>
                    <a:pt x="35737" y="83096"/>
                  </a:lnTo>
                  <a:lnTo>
                    <a:pt x="35928" y="83185"/>
                  </a:lnTo>
                  <a:lnTo>
                    <a:pt x="34036" y="82931"/>
                  </a:lnTo>
                  <a:lnTo>
                    <a:pt x="33807" y="82905"/>
                  </a:lnTo>
                  <a:lnTo>
                    <a:pt x="33807" y="83312"/>
                  </a:lnTo>
                  <a:lnTo>
                    <a:pt x="33375" y="83439"/>
                  </a:lnTo>
                  <a:lnTo>
                    <a:pt x="31686" y="83337"/>
                  </a:lnTo>
                  <a:lnTo>
                    <a:pt x="29768" y="83566"/>
                  </a:lnTo>
                  <a:lnTo>
                    <a:pt x="31292" y="83312"/>
                  </a:lnTo>
                  <a:lnTo>
                    <a:pt x="32499" y="83108"/>
                  </a:lnTo>
                  <a:lnTo>
                    <a:pt x="33807" y="83312"/>
                  </a:lnTo>
                  <a:lnTo>
                    <a:pt x="33807" y="82905"/>
                  </a:lnTo>
                  <a:lnTo>
                    <a:pt x="32156" y="82677"/>
                  </a:lnTo>
                  <a:lnTo>
                    <a:pt x="32131" y="82931"/>
                  </a:lnTo>
                  <a:lnTo>
                    <a:pt x="27470" y="82931"/>
                  </a:lnTo>
                  <a:lnTo>
                    <a:pt x="30048" y="82296"/>
                  </a:lnTo>
                  <a:lnTo>
                    <a:pt x="36436" y="81915"/>
                  </a:lnTo>
                  <a:lnTo>
                    <a:pt x="37477" y="81534"/>
                  </a:lnTo>
                  <a:lnTo>
                    <a:pt x="39230" y="80899"/>
                  </a:lnTo>
                  <a:lnTo>
                    <a:pt x="33083" y="80772"/>
                  </a:lnTo>
                  <a:lnTo>
                    <a:pt x="34048" y="80137"/>
                  </a:lnTo>
                  <a:lnTo>
                    <a:pt x="34620" y="79756"/>
                  </a:lnTo>
                  <a:lnTo>
                    <a:pt x="33528" y="80137"/>
                  </a:lnTo>
                  <a:lnTo>
                    <a:pt x="30988" y="80137"/>
                  </a:lnTo>
                  <a:lnTo>
                    <a:pt x="33147" y="79629"/>
                  </a:lnTo>
                  <a:lnTo>
                    <a:pt x="32105" y="79375"/>
                  </a:lnTo>
                  <a:lnTo>
                    <a:pt x="34239" y="79248"/>
                  </a:lnTo>
                  <a:lnTo>
                    <a:pt x="34988" y="78994"/>
                  </a:lnTo>
                  <a:lnTo>
                    <a:pt x="35648" y="78867"/>
                  </a:lnTo>
                  <a:lnTo>
                    <a:pt x="36309" y="78740"/>
                  </a:lnTo>
                  <a:lnTo>
                    <a:pt x="34721" y="78867"/>
                  </a:lnTo>
                  <a:lnTo>
                    <a:pt x="35852" y="78359"/>
                  </a:lnTo>
                  <a:lnTo>
                    <a:pt x="36410" y="78105"/>
                  </a:lnTo>
                  <a:lnTo>
                    <a:pt x="32156" y="78359"/>
                  </a:lnTo>
                  <a:lnTo>
                    <a:pt x="34925" y="77724"/>
                  </a:lnTo>
                  <a:lnTo>
                    <a:pt x="35242" y="77470"/>
                  </a:lnTo>
                  <a:lnTo>
                    <a:pt x="35560" y="77216"/>
                  </a:lnTo>
                  <a:lnTo>
                    <a:pt x="36029" y="76835"/>
                  </a:lnTo>
                  <a:lnTo>
                    <a:pt x="28803" y="77216"/>
                  </a:lnTo>
                  <a:lnTo>
                    <a:pt x="29476" y="76454"/>
                  </a:lnTo>
                  <a:lnTo>
                    <a:pt x="31800" y="76581"/>
                  </a:lnTo>
                  <a:lnTo>
                    <a:pt x="32181" y="76454"/>
                  </a:lnTo>
                  <a:lnTo>
                    <a:pt x="33299" y="76073"/>
                  </a:lnTo>
                  <a:lnTo>
                    <a:pt x="34988" y="76454"/>
                  </a:lnTo>
                  <a:lnTo>
                    <a:pt x="34988" y="76200"/>
                  </a:lnTo>
                  <a:lnTo>
                    <a:pt x="35369" y="76073"/>
                  </a:lnTo>
                  <a:lnTo>
                    <a:pt x="33896" y="76073"/>
                  </a:lnTo>
                  <a:lnTo>
                    <a:pt x="35217" y="75819"/>
                  </a:lnTo>
                  <a:lnTo>
                    <a:pt x="30962" y="75692"/>
                  </a:lnTo>
                  <a:lnTo>
                    <a:pt x="32994" y="75311"/>
                  </a:lnTo>
                  <a:lnTo>
                    <a:pt x="32042" y="75184"/>
                  </a:lnTo>
                  <a:lnTo>
                    <a:pt x="29806" y="75311"/>
                  </a:lnTo>
                  <a:lnTo>
                    <a:pt x="29959" y="75057"/>
                  </a:lnTo>
                  <a:lnTo>
                    <a:pt x="29552" y="74676"/>
                  </a:lnTo>
                  <a:lnTo>
                    <a:pt x="27203" y="75057"/>
                  </a:lnTo>
                  <a:lnTo>
                    <a:pt x="33820" y="73914"/>
                  </a:lnTo>
                  <a:lnTo>
                    <a:pt x="26593" y="73025"/>
                  </a:lnTo>
                  <a:lnTo>
                    <a:pt x="28714" y="72644"/>
                  </a:lnTo>
                  <a:lnTo>
                    <a:pt x="32258" y="72009"/>
                  </a:lnTo>
                  <a:lnTo>
                    <a:pt x="30962" y="71120"/>
                  </a:lnTo>
                  <a:lnTo>
                    <a:pt x="30784" y="70993"/>
                  </a:lnTo>
                  <a:lnTo>
                    <a:pt x="30734" y="70866"/>
                  </a:lnTo>
                  <a:lnTo>
                    <a:pt x="30594" y="70485"/>
                  </a:lnTo>
                  <a:lnTo>
                    <a:pt x="31432" y="70485"/>
                  </a:lnTo>
                  <a:lnTo>
                    <a:pt x="33362" y="69723"/>
                  </a:lnTo>
                  <a:lnTo>
                    <a:pt x="25285" y="70485"/>
                  </a:lnTo>
                  <a:lnTo>
                    <a:pt x="26517" y="69977"/>
                  </a:lnTo>
                  <a:lnTo>
                    <a:pt x="27444" y="69596"/>
                  </a:lnTo>
                  <a:lnTo>
                    <a:pt x="30861" y="69088"/>
                  </a:lnTo>
                  <a:lnTo>
                    <a:pt x="29337" y="69977"/>
                  </a:lnTo>
                  <a:lnTo>
                    <a:pt x="30619" y="69596"/>
                  </a:lnTo>
                  <a:lnTo>
                    <a:pt x="36233" y="69088"/>
                  </a:lnTo>
                  <a:lnTo>
                    <a:pt x="37630" y="68961"/>
                  </a:lnTo>
                  <a:lnTo>
                    <a:pt x="29603" y="68707"/>
                  </a:lnTo>
                  <a:lnTo>
                    <a:pt x="33655" y="67945"/>
                  </a:lnTo>
                  <a:lnTo>
                    <a:pt x="34086" y="68072"/>
                  </a:lnTo>
                  <a:lnTo>
                    <a:pt x="34671" y="67945"/>
                  </a:lnTo>
                  <a:lnTo>
                    <a:pt x="36436" y="67564"/>
                  </a:lnTo>
                  <a:lnTo>
                    <a:pt x="31369" y="67310"/>
                  </a:lnTo>
                  <a:lnTo>
                    <a:pt x="31813" y="66675"/>
                  </a:lnTo>
                  <a:lnTo>
                    <a:pt x="32880" y="66548"/>
                  </a:lnTo>
                  <a:lnTo>
                    <a:pt x="29273" y="66421"/>
                  </a:lnTo>
                  <a:lnTo>
                    <a:pt x="28028" y="65659"/>
                  </a:lnTo>
                  <a:lnTo>
                    <a:pt x="27508" y="65405"/>
                  </a:lnTo>
                  <a:lnTo>
                    <a:pt x="27330" y="65316"/>
                  </a:lnTo>
                  <a:lnTo>
                    <a:pt x="26771" y="65405"/>
                  </a:lnTo>
                  <a:lnTo>
                    <a:pt x="25958" y="64897"/>
                  </a:lnTo>
                  <a:lnTo>
                    <a:pt x="27444" y="64643"/>
                  </a:lnTo>
                  <a:lnTo>
                    <a:pt x="28727" y="64135"/>
                  </a:lnTo>
                  <a:lnTo>
                    <a:pt x="31686" y="63881"/>
                  </a:lnTo>
                  <a:lnTo>
                    <a:pt x="31889" y="64389"/>
                  </a:lnTo>
                  <a:lnTo>
                    <a:pt x="35725" y="63881"/>
                  </a:lnTo>
                  <a:lnTo>
                    <a:pt x="31711" y="63754"/>
                  </a:lnTo>
                  <a:lnTo>
                    <a:pt x="32359" y="63373"/>
                  </a:lnTo>
                  <a:lnTo>
                    <a:pt x="34048" y="63373"/>
                  </a:lnTo>
                  <a:lnTo>
                    <a:pt x="33642" y="62865"/>
                  </a:lnTo>
                  <a:lnTo>
                    <a:pt x="33439" y="62611"/>
                  </a:lnTo>
                  <a:lnTo>
                    <a:pt x="29197" y="62865"/>
                  </a:lnTo>
                  <a:lnTo>
                    <a:pt x="29400" y="62230"/>
                  </a:lnTo>
                  <a:lnTo>
                    <a:pt x="29438" y="62103"/>
                  </a:lnTo>
                  <a:lnTo>
                    <a:pt x="28168" y="62230"/>
                  </a:lnTo>
                  <a:lnTo>
                    <a:pt x="23939" y="62103"/>
                  </a:lnTo>
                  <a:lnTo>
                    <a:pt x="30505" y="61595"/>
                  </a:lnTo>
                  <a:lnTo>
                    <a:pt x="27343" y="61468"/>
                  </a:lnTo>
                  <a:lnTo>
                    <a:pt x="31597" y="60960"/>
                  </a:lnTo>
                  <a:lnTo>
                    <a:pt x="30543" y="60706"/>
                  </a:lnTo>
                  <a:lnTo>
                    <a:pt x="27393" y="60198"/>
                  </a:lnTo>
                  <a:lnTo>
                    <a:pt x="26555" y="59817"/>
                  </a:lnTo>
                  <a:lnTo>
                    <a:pt x="28257" y="59817"/>
                  </a:lnTo>
                  <a:lnTo>
                    <a:pt x="26568" y="59436"/>
                  </a:lnTo>
                  <a:lnTo>
                    <a:pt x="26606" y="58801"/>
                  </a:lnTo>
                  <a:lnTo>
                    <a:pt x="34861" y="58293"/>
                  </a:lnTo>
                  <a:lnTo>
                    <a:pt x="31356" y="57658"/>
                  </a:lnTo>
                  <a:lnTo>
                    <a:pt x="28562" y="57150"/>
                  </a:lnTo>
                  <a:lnTo>
                    <a:pt x="34937" y="56261"/>
                  </a:lnTo>
                  <a:lnTo>
                    <a:pt x="31800" y="55372"/>
                  </a:lnTo>
                  <a:lnTo>
                    <a:pt x="36068" y="53975"/>
                  </a:lnTo>
                  <a:lnTo>
                    <a:pt x="35941" y="53721"/>
                  </a:lnTo>
                  <a:lnTo>
                    <a:pt x="35483" y="52832"/>
                  </a:lnTo>
                  <a:lnTo>
                    <a:pt x="29095" y="53721"/>
                  </a:lnTo>
                  <a:lnTo>
                    <a:pt x="32181" y="53086"/>
                  </a:lnTo>
                  <a:lnTo>
                    <a:pt x="35267" y="52451"/>
                  </a:lnTo>
                  <a:lnTo>
                    <a:pt x="28676" y="53086"/>
                  </a:lnTo>
                  <a:lnTo>
                    <a:pt x="28232" y="52832"/>
                  </a:lnTo>
                  <a:lnTo>
                    <a:pt x="28333" y="52705"/>
                  </a:lnTo>
                  <a:lnTo>
                    <a:pt x="28765" y="52705"/>
                  </a:lnTo>
                  <a:lnTo>
                    <a:pt x="31457" y="51816"/>
                  </a:lnTo>
                  <a:lnTo>
                    <a:pt x="32626" y="51435"/>
                  </a:lnTo>
                  <a:lnTo>
                    <a:pt x="34531" y="51054"/>
                  </a:lnTo>
                  <a:lnTo>
                    <a:pt x="34112" y="51562"/>
                  </a:lnTo>
                  <a:lnTo>
                    <a:pt x="35585" y="51435"/>
                  </a:lnTo>
                  <a:lnTo>
                    <a:pt x="35852" y="51054"/>
                  </a:lnTo>
                  <a:lnTo>
                    <a:pt x="36042" y="50800"/>
                  </a:lnTo>
                  <a:lnTo>
                    <a:pt x="38366" y="50927"/>
                  </a:lnTo>
                  <a:lnTo>
                    <a:pt x="39217" y="50673"/>
                  </a:lnTo>
                  <a:lnTo>
                    <a:pt x="40081" y="50419"/>
                  </a:lnTo>
                  <a:lnTo>
                    <a:pt x="37719" y="50673"/>
                  </a:lnTo>
                  <a:lnTo>
                    <a:pt x="36677" y="50419"/>
                  </a:lnTo>
                  <a:lnTo>
                    <a:pt x="37553" y="50038"/>
                  </a:lnTo>
                  <a:lnTo>
                    <a:pt x="34544" y="50800"/>
                  </a:lnTo>
                  <a:lnTo>
                    <a:pt x="30962" y="50165"/>
                  </a:lnTo>
                  <a:lnTo>
                    <a:pt x="40030" y="49530"/>
                  </a:lnTo>
                  <a:lnTo>
                    <a:pt x="36474" y="49022"/>
                  </a:lnTo>
                  <a:lnTo>
                    <a:pt x="38569" y="49149"/>
                  </a:lnTo>
                  <a:lnTo>
                    <a:pt x="38150" y="49022"/>
                  </a:lnTo>
                  <a:lnTo>
                    <a:pt x="37312" y="48768"/>
                  </a:lnTo>
                  <a:lnTo>
                    <a:pt x="38481" y="47371"/>
                  </a:lnTo>
                  <a:lnTo>
                    <a:pt x="33134" y="47371"/>
                  </a:lnTo>
                  <a:lnTo>
                    <a:pt x="33896" y="47244"/>
                  </a:lnTo>
                  <a:lnTo>
                    <a:pt x="35674" y="46990"/>
                  </a:lnTo>
                  <a:lnTo>
                    <a:pt x="36182" y="47117"/>
                  </a:lnTo>
                  <a:lnTo>
                    <a:pt x="36258" y="46990"/>
                  </a:lnTo>
                  <a:lnTo>
                    <a:pt x="36868" y="45974"/>
                  </a:lnTo>
                  <a:lnTo>
                    <a:pt x="30327" y="45212"/>
                  </a:lnTo>
                  <a:lnTo>
                    <a:pt x="32105" y="44577"/>
                  </a:lnTo>
                  <a:lnTo>
                    <a:pt x="10858" y="44577"/>
                  </a:lnTo>
                  <a:lnTo>
                    <a:pt x="8928" y="44577"/>
                  </a:lnTo>
                  <a:lnTo>
                    <a:pt x="9372" y="45212"/>
                  </a:lnTo>
                  <a:lnTo>
                    <a:pt x="9486" y="45466"/>
                  </a:lnTo>
                  <a:lnTo>
                    <a:pt x="11823" y="46355"/>
                  </a:lnTo>
                  <a:lnTo>
                    <a:pt x="12954" y="46101"/>
                  </a:lnTo>
                  <a:lnTo>
                    <a:pt x="13423" y="45974"/>
                  </a:lnTo>
                  <a:lnTo>
                    <a:pt x="14376" y="45974"/>
                  </a:lnTo>
                  <a:lnTo>
                    <a:pt x="14846" y="46101"/>
                  </a:lnTo>
                  <a:lnTo>
                    <a:pt x="13246" y="46482"/>
                  </a:lnTo>
                  <a:lnTo>
                    <a:pt x="11925" y="46609"/>
                  </a:lnTo>
                  <a:lnTo>
                    <a:pt x="11633" y="46609"/>
                  </a:lnTo>
                  <a:lnTo>
                    <a:pt x="15875" y="47371"/>
                  </a:lnTo>
                  <a:lnTo>
                    <a:pt x="3822" y="50038"/>
                  </a:lnTo>
                  <a:lnTo>
                    <a:pt x="9664" y="50546"/>
                  </a:lnTo>
                  <a:lnTo>
                    <a:pt x="9372" y="50546"/>
                  </a:lnTo>
                  <a:lnTo>
                    <a:pt x="12471" y="51308"/>
                  </a:lnTo>
                  <a:lnTo>
                    <a:pt x="12014" y="51816"/>
                  </a:lnTo>
                  <a:lnTo>
                    <a:pt x="10363" y="51181"/>
                  </a:lnTo>
                  <a:lnTo>
                    <a:pt x="8686" y="51689"/>
                  </a:lnTo>
                  <a:lnTo>
                    <a:pt x="13373" y="52324"/>
                  </a:lnTo>
                  <a:lnTo>
                    <a:pt x="8153" y="53467"/>
                  </a:lnTo>
                  <a:lnTo>
                    <a:pt x="11290" y="54102"/>
                  </a:lnTo>
                  <a:lnTo>
                    <a:pt x="3200" y="55372"/>
                  </a:lnTo>
                  <a:lnTo>
                    <a:pt x="12065" y="56515"/>
                  </a:lnTo>
                  <a:lnTo>
                    <a:pt x="6934" y="57785"/>
                  </a:lnTo>
                  <a:lnTo>
                    <a:pt x="8851" y="57658"/>
                  </a:lnTo>
                  <a:lnTo>
                    <a:pt x="10756" y="57658"/>
                  </a:lnTo>
                  <a:lnTo>
                    <a:pt x="9271" y="57785"/>
                  </a:lnTo>
                  <a:lnTo>
                    <a:pt x="10109" y="57785"/>
                  </a:lnTo>
                  <a:lnTo>
                    <a:pt x="12598" y="59690"/>
                  </a:lnTo>
                  <a:lnTo>
                    <a:pt x="7632" y="62230"/>
                  </a:lnTo>
                  <a:lnTo>
                    <a:pt x="5613" y="65278"/>
                  </a:lnTo>
                  <a:lnTo>
                    <a:pt x="16027" y="64135"/>
                  </a:lnTo>
                  <a:lnTo>
                    <a:pt x="11518" y="65532"/>
                  </a:lnTo>
                  <a:lnTo>
                    <a:pt x="7937" y="65532"/>
                  </a:lnTo>
                  <a:lnTo>
                    <a:pt x="12331" y="66675"/>
                  </a:lnTo>
                  <a:lnTo>
                    <a:pt x="8013" y="68707"/>
                  </a:lnTo>
                  <a:lnTo>
                    <a:pt x="11760" y="69850"/>
                  </a:lnTo>
                  <a:lnTo>
                    <a:pt x="10922" y="69850"/>
                  </a:lnTo>
                  <a:lnTo>
                    <a:pt x="9855" y="69977"/>
                  </a:lnTo>
                  <a:lnTo>
                    <a:pt x="9855" y="69850"/>
                  </a:lnTo>
                  <a:lnTo>
                    <a:pt x="7289" y="70358"/>
                  </a:lnTo>
                  <a:lnTo>
                    <a:pt x="9817" y="70993"/>
                  </a:lnTo>
                  <a:lnTo>
                    <a:pt x="10020" y="70993"/>
                  </a:lnTo>
                  <a:lnTo>
                    <a:pt x="11938" y="70866"/>
                  </a:lnTo>
                  <a:lnTo>
                    <a:pt x="11696" y="71120"/>
                  </a:lnTo>
                  <a:lnTo>
                    <a:pt x="10020" y="70993"/>
                  </a:lnTo>
                  <a:lnTo>
                    <a:pt x="7454" y="71628"/>
                  </a:lnTo>
                  <a:lnTo>
                    <a:pt x="12319" y="71882"/>
                  </a:lnTo>
                  <a:lnTo>
                    <a:pt x="9753" y="72136"/>
                  </a:lnTo>
                  <a:lnTo>
                    <a:pt x="9499" y="72212"/>
                  </a:lnTo>
                  <a:lnTo>
                    <a:pt x="9969" y="72263"/>
                  </a:lnTo>
                  <a:lnTo>
                    <a:pt x="8458" y="73152"/>
                  </a:lnTo>
                  <a:lnTo>
                    <a:pt x="11430" y="72644"/>
                  </a:lnTo>
                  <a:lnTo>
                    <a:pt x="10045" y="73406"/>
                  </a:lnTo>
                  <a:lnTo>
                    <a:pt x="12839" y="73660"/>
                  </a:lnTo>
                  <a:lnTo>
                    <a:pt x="11099" y="74295"/>
                  </a:lnTo>
                  <a:lnTo>
                    <a:pt x="14465" y="74295"/>
                  </a:lnTo>
                  <a:lnTo>
                    <a:pt x="9550" y="75311"/>
                  </a:lnTo>
                  <a:lnTo>
                    <a:pt x="14287" y="75057"/>
                  </a:lnTo>
                  <a:lnTo>
                    <a:pt x="9398" y="75438"/>
                  </a:lnTo>
                  <a:lnTo>
                    <a:pt x="10414" y="76327"/>
                  </a:lnTo>
                  <a:lnTo>
                    <a:pt x="12738" y="76581"/>
                  </a:lnTo>
                  <a:lnTo>
                    <a:pt x="11252" y="76581"/>
                  </a:lnTo>
                  <a:lnTo>
                    <a:pt x="11226" y="76962"/>
                  </a:lnTo>
                  <a:lnTo>
                    <a:pt x="9169" y="76962"/>
                  </a:lnTo>
                  <a:lnTo>
                    <a:pt x="9258" y="77343"/>
                  </a:lnTo>
                  <a:lnTo>
                    <a:pt x="10210" y="77724"/>
                  </a:lnTo>
                  <a:lnTo>
                    <a:pt x="12712" y="77470"/>
                  </a:lnTo>
                  <a:lnTo>
                    <a:pt x="6908" y="78613"/>
                  </a:lnTo>
                  <a:lnTo>
                    <a:pt x="17513" y="78740"/>
                  </a:lnTo>
                  <a:lnTo>
                    <a:pt x="10045" y="79629"/>
                  </a:lnTo>
                  <a:lnTo>
                    <a:pt x="12750" y="80645"/>
                  </a:lnTo>
                  <a:lnTo>
                    <a:pt x="14478" y="81597"/>
                  </a:lnTo>
                  <a:lnTo>
                    <a:pt x="10147" y="81915"/>
                  </a:lnTo>
                  <a:lnTo>
                    <a:pt x="11836" y="82638"/>
                  </a:lnTo>
                  <a:lnTo>
                    <a:pt x="14681" y="81724"/>
                  </a:lnTo>
                  <a:lnTo>
                    <a:pt x="15811" y="82677"/>
                  </a:lnTo>
                  <a:lnTo>
                    <a:pt x="12636" y="82842"/>
                  </a:lnTo>
                  <a:lnTo>
                    <a:pt x="16433" y="83185"/>
                  </a:lnTo>
                  <a:lnTo>
                    <a:pt x="15328" y="84201"/>
                  </a:lnTo>
                  <a:lnTo>
                    <a:pt x="14681" y="84582"/>
                  </a:lnTo>
                  <a:lnTo>
                    <a:pt x="13195" y="84201"/>
                  </a:lnTo>
                  <a:lnTo>
                    <a:pt x="12357" y="84201"/>
                  </a:lnTo>
                  <a:lnTo>
                    <a:pt x="14439" y="85090"/>
                  </a:lnTo>
                  <a:lnTo>
                    <a:pt x="12052" y="86233"/>
                  </a:lnTo>
                  <a:lnTo>
                    <a:pt x="14592" y="86956"/>
                  </a:lnTo>
                  <a:lnTo>
                    <a:pt x="17538" y="86487"/>
                  </a:lnTo>
                  <a:lnTo>
                    <a:pt x="20751" y="87287"/>
                  </a:lnTo>
                  <a:lnTo>
                    <a:pt x="22275" y="87287"/>
                  </a:lnTo>
                  <a:lnTo>
                    <a:pt x="38303" y="87287"/>
                  </a:lnTo>
                  <a:lnTo>
                    <a:pt x="38481" y="87249"/>
                  </a:lnTo>
                  <a:lnTo>
                    <a:pt x="38785" y="87566"/>
                  </a:lnTo>
                  <a:lnTo>
                    <a:pt x="39116" y="87376"/>
                  </a:lnTo>
                  <a:lnTo>
                    <a:pt x="40017" y="87376"/>
                  </a:lnTo>
                  <a:lnTo>
                    <a:pt x="43014" y="86487"/>
                  </a:lnTo>
                  <a:close/>
                </a:path>
                <a:path w="73660" h="367665">
                  <a:moveTo>
                    <a:pt x="43522" y="317436"/>
                  </a:moveTo>
                  <a:lnTo>
                    <a:pt x="43319" y="317347"/>
                  </a:lnTo>
                  <a:lnTo>
                    <a:pt x="43116" y="317436"/>
                  </a:lnTo>
                  <a:lnTo>
                    <a:pt x="43522" y="317436"/>
                  </a:lnTo>
                  <a:close/>
                </a:path>
                <a:path w="73660" h="367665">
                  <a:moveTo>
                    <a:pt x="43675" y="311086"/>
                  </a:moveTo>
                  <a:lnTo>
                    <a:pt x="40881" y="311086"/>
                  </a:lnTo>
                  <a:lnTo>
                    <a:pt x="38862" y="312356"/>
                  </a:lnTo>
                  <a:lnTo>
                    <a:pt x="43675" y="311086"/>
                  </a:lnTo>
                  <a:close/>
                </a:path>
                <a:path w="73660" h="367665">
                  <a:moveTo>
                    <a:pt x="47625" y="206095"/>
                  </a:moveTo>
                  <a:lnTo>
                    <a:pt x="47320" y="206324"/>
                  </a:lnTo>
                  <a:lnTo>
                    <a:pt x="46799" y="206946"/>
                  </a:lnTo>
                  <a:lnTo>
                    <a:pt x="47142" y="206946"/>
                  </a:lnTo>
                  <a:lnTo>
                    <a:pt x="47625" y="206095"/>
                  </a:lnTo>
                  <a:close/>
                </a:path>
                <a:path w="73660" h="367665">
                  <a:moveTo>
                    <a:pt x="49491" y="335089"/>
                  </a:moveTo>
                  <a:lnTo>
                    <a:pt x="49377" y="334949"/>
                  </a:lnTo>
                  <a:lnTo>
                    <a:pt x="49085" y="335216"/>
                  </a:lnTo>
                  <a:lnTo>
                    <a:pt x="49491" y="335089"/>
                  </a:lnTo>
                  <a:close/>
                </a:path>
                <a:path w="73660" h="367665">
                  <a:moveTo>
                    <a:pt x="50939" y="217576"/>
                  </a:moveTo>
                  <a:lnTo>
                    <a:pt x="50876" y="217449"/>
                  </a:lnTo>
                  <a:lnTo>
                    <a:pt x="50647" y="217385"/>
                  </a:lnTo>
                  <a:lnTo>
                    <a:pt x="49987" y="217576"/>
                  </a:lnTo>
                  <a:lnTo>
                    <a:pt x="50939" y="217576"/>
                  </a:lnTo>
                  <a:close/>
                </a:path>
                <a:path w="73660" h="367665">
                  <a:moveTo>
                    <a:pt x="51777" y="332676"/>
                  </a:moveTo>
                  <a:lnTo>
                    <a:pt x="48552" y="333946"/>
                  </a:lnTo>
                  <a:lnTo>
                    <a:pt x="49377" y="334949"/>
                  </a:lnTo>
                  <a:lnTo>
                    <a:pt x="51777" y="332676"/>
                  </a:lnTo>
                  <a:close/>
                </a:path>
                <a:path w="73660" h="367665">
                  <a:moveTo>
                    <a:pt x="51803" y="326339"/>
                  </a:moveTo>
                  <a:lnTo>
                    <a:pt x="51231" y="326351"/>
                  </a:lnTo>
                  <a:lnTo>
                    <a:pt x="50673" y="326377"/>
                  </a:lnTo>
                  <a:lnTo>
                    <a:pt x="50304" y="326326"/>
                  </a:lnTo>
                  <a:lnTo>
                    <a:pt x="50139" y="326580"/>
                  </a:lnTo>
                  <a:lnTo>
                    <a:pt x="50126" y="326758"/>
                  </a:lnTo>
                  <a:lnTo>
                    <a:pt x="51803" y="326339"/>
                  </a:lnTo>
                  <a:close/>
                </a:path>
                <a:path w="73660" h="367665">
                  <a:moveTo>
                    <a:pt x="54025" y="326326"/>
                  </a:moveTo>
                  <a:lnTo>
                    <a:pt x="53124" y="326326"/>
                  </a:lnTo>
                  <a:lnTo>
                    <a:pt x="51803" y="327596"/>
                  </a:lnTo>
                  <a:lnTo>
                    <a:pt x="54025" y="326326"/>
                  </a:lnTo>
                  <a:close/>
                </a:path>
                <a:path w="73660" h="367665">
                  <a:moveTo>
                    <a:pt x="56654" y="357403"/>
                  </a:moveTo>
                  <a:lnTo>
                    <a:pt x="55321" y="358076"/>
                  </a:lnTo>
                  <a:lnTo>
                    <a:pt x="56286" y="358076"/>
                  </a:lnTo>
                  <a:lnTo>
                    <a:pt x="56654" y="357403"/>
                  </a:lnTo>
                  <a:close/>
                </a:path>
                <a:path w="73660" h="367665">
                  <a:moveTo>
                    <a:pt x="56946" y="348145"/>
                  </a:moveTo>
                  <a:lnTo>
                    <a:pt x="56705" y="348259"/>
                  </a:lnTo>
                  <a:lnTo>
                    <a:pt x="56451" y="348373"/>
                  </a:lnTo>
                  <a:lnTo>
                    <a:pt x="56248" y="348500"/>
                  </a:lnTo>
                  <a:lnTo>
                    <a:pt x="56426" y="348411"/>
                  </a:lnTo>
                  <a:lnTo>
                    <a:pt x="56680" y="348297"/>
                  </a:lnTo>
                  <a:lnTo>
                    <a:pt x="56946" y="348145"/>
                  </a:lnTo>
                  <a:close/>
                </a:path>
                <a:path w="73660" h="367665">
                  <a:moveTo>
                    <a:pt x="56997" y="271348"/>
                  </a:moveTo>
                  <a:lnTo>
                    <a:pt x="56769" y="271322"/>
                  </a:lnTo>
                  <a:lnTo>
                    <a:pt x="56997" y="271348"/>
                  </a:lnTo>
                  <a:close/>
                </a:path>
                <a:path w="73660" h="367665">
                  <a:moveTo>
                    <a:pt x="58940" y="295198"/>
                  </a:moveTo>
                  <a:lnTo>
                    <a:pt x="58712" y="295262"/>
                  </a:lnTo>
                  <a:lnTo>
                    <a:pt x="58534" y="295325"/>
                  </a:lnTo>
                  <a:lnTo>
                    <a:pt x="58356" y="295389"/>
                  </a:lnTo>
                  <a:lnTo>
                    <a:pt x="58534" y="295490"/>
                  </a:lnTo>
                  <a:lnTo>
                    <a:pt x="58940" y="295198"/>
                  </a:lnTo>
                  <a:close/>
                </a:path>
                <a:path w="73660" h="367665">
                  <a:moveTo>
                    <a:pt x="59461" y="270586"/>
                  </a:moveTo>
                  <a:lnTo>
                    <a:pt x="56997" y="271348"/>
                  </a:lnTo>
                  <a:lnTo>
                    <a:pt x="57772" y="271424"/>
                  </a:lnTo>
                  <a:lnTo>
                    <a:pt x="59461" y="270586"/>
                  </a:lnTo>
                  <a:close/>
                </a:path>
                <a:path w="73660" h="367665">
                  <a:moveTo>
                    <a:pt x="59486" y="362762"/>
                  </a:moveTo>
                  <a:lnTo>
                    <a:pt x="59372" y="362559"/>
                  </a:lnTo>
                  <a:lnTo>
                    <a:pt x="59321" y="362699"/>
                  </a:lnTo>
                  <a:lnTo>
                    <a:pt x="59486" y="362762"/>
                  </a:lnTo>
                  <a:close/>
                </a:path>
                <a:path w="73660" h="367665">
                  <a:moveTo>
                    <a:pt x="59931" y="234886"/>
                  </a:moveTo>
                  <a:lnTo>
                    <a:pt x="57594" y="234886"/>
                  </a:lnTo>
                  <a:lnTo>
                    <a:pt x="59804" y="236156"/>
                  </a:lnTo>
                  <a:lnTo>
                    <a:pt x="59931" y="234886"/>
                  </a:lnTo>
                  <a:close/>
                </a:path>
                <a:path w="73660" h="367665">
                  <a:moveTo>
                    <a:pt x="60312" y="299339"/>
                  </a:moveTo>
                  <a:lnTo>
                    <a:pt x="59880" y="299250"/>
                  </a:lnTo>
                  <a:lnTo>
                    <a:pt x="59728" y="299300"/>
                  </a:lnTo>
                  <a:lnTo>
                    <a:pt x="59524" y="299364"/>
                  </a:lnTo>
                  <a:lnTo>
                    <a:pt x="59944" y="299351"/>
                  </a:lnTo>
                  <a:lnTo>
                    <a:pt x="60134" y="299364"/>
                  </a:lnTo>
                  <a:lnTo>
                    <a:pt x="60312" y="299339"/>
                  </a:lnTo>
                  <a:close/>
                </a:path>
                <a:path w="73660" h="367665">
                  <a:moveTo>
                    <a:pt x="60452" y="350139"/>
                  </a:moveTo>
                  <a:lnTo>
                    <a:pt x="59982" y="350253"/>
                  </a:lnTo>
                  <a:lnTo>
                    <a:pt x="59766" y="350456"/>
                  </a:lnTo>
                  <a:lnTo>
                    <a:pt x="60452" y="350139"/>
                  </a:lnTo>
                  <a:close/>
                </a:path>
                <a:path w="73660" h="367665">
                  <a:moveTo>
                    <a:pt x="60744" y="362381"/>
                  </a:moveTo>
                  <a:lnTo>
                    <a:pt x="60032" y="362648"/>
                  </a:lnTo>
                  <a:lnTo>
                    <a:pt x="59664" y="362775"/>
                  </a:lnTo>
                  <a:lnTo>
                    <a:pt x="59486" y="362762"/>
                  </a:lnTo>
                  <a:lnTo>
                    <a:pt x="59613" y="362826"/>
                  </a:lnTo>
                  <a:lnTo>
                    <a:pt x="59169" y="363054"/>
                  </a:lnTo>
                  <a:lnTo>
                    <a:pt x="59372" y="363067"/>
                  </a:lnTo>
                  <a:lnTo>
                    <a:pt x="59702" y="363004"/>
                  </a:lnTo>
                  <a:lnTo>
                    <a:pt x="60134" y="362889"/>
                  </a:lnTo>
                  <a:lnTo>
                    <a:pt x="59956" y="362889"/>
                  </a:lnTo>
                  <a:lnTo>
                    <a:pt x="59817" y="362877"/>
                  </a:lnTo>
                  <a:lnTo>
                    <a:pt x="60515" y="362521"/>
                  </a:lnTo>
                  <a:lnTo>
                    <a:pt x="60744" y="362381"/>
                  </a:lnTo>
                  <a:close/>
                </a:path>
                <a:path w="73660" h="367665">
                  <a:moveTo>
                    <a:pt x="61061" y="349186"/>
                  </a:moveTo>
                  <a:lnTo>
                    <a:pt x="58801" y="350456"/>
                  </a:lnTo>
                  <a:lnTo>
                    <a:pt x="59143" y="350456"/>
                  </a:lnTo>
                  <a:lnTo>
                    <a:pt x="59982" y="350253"/>
                  </a:lnTo>
                  <a:lnTo>
                    <a:pt x="61061" y="349186"/>
                  </a:lnTo>
                  <a:close/>
                </a:path>
                <a:path w="73660" h="367665">
                  <a:moveTo>
                    <a:pt x="62395" y="311569"/>
                  </a:moveTo>
                  <a:lnTo>
                    <a:pt x="62153" y="311683"/>
                  </a:lnTo>
                  <a:lnTo>
                    <a:pt x="62039" y="311835"/>
                  </a:lnTo>
                  <a:lnTo>
                    <a:pt x="62395" y="311569"/>
                  </a:lnTo>
                  <a:close/>
                </a:path>
                <a:path w="73660" h="367665">
                  <a:moveTo>
                    <a:pt x="62814" y="302196"/>
                  </a:moveTo>
                  <a:lnTo>
                    <a:pt x="61849" y="302196"/>
                  </a:lnTo>
                  <a:lnTo>
                    <a:pt x="61264" y="302475"/>
                  </a:lnTo>
                  <a:lnTo>
                    <a:pt x="62814" y="302196"/>
                  </a:lnTo>
                  <a:close/>
                </a:path>
                <a:path w="73660" h="367665">
                  <a:moveTo>
                    <a:pt x="63322" y="292036"/>
                  </a:moveTo>
                  <a:lnTo>
                    <a:pt x="56565" y="292036"/>
                  </a:lnTo>
                  <a:lnTo>
                    <a:pt x="55156" y="293306"/>
                  </a:lnTo>
                  <a:lnTo>
                    <a:pt x="56400" y="293306"/>
                  </a:lnTo>
                  <a:lnTo>
                    <a:pt x="63322" y="292036"/>
                  </a:lnTo>
                  <a:close/>
                </a:path>
                <a:path w="73660" h="367665">
                  <a:moveTo>
                    <a:pt x="63766" y="309816"/>
                  </a:moveTo>
                  <a:lnTo>
                    <a:pt x="63639" y="309740"/>
                  </a:lnTo>
                  <a:lnTo>
                    <a:pt x="63334" y="309816"/>
                  </a:lnTo>
                  <a:lnTo>
                    <a:pt x="63766" y="309816"/>
                  </a:lnTo>
                  <a:close/>
                </a:path>
                <a:path w="73660" h="367665">
                  <a:moveTo>
                    <a:pt x="64389" y="337832"/>
                  </a:moveTo>
                  <a:close/>
                </a:path>
                <a:path w="73660" h="367665">
                  <a:moveTo>
                    <a:pt x="64566" y="337743"/>
                  </a:moveTo>
                  <a:lnTo>
                    <a:pt x="64389" y="337832"/>
                  </a:lnTo>
                  <a:lnTo>
                    <a:pt x="64516" y="337781"/>
                  </a:lnTo>
                  <a:close/>
                </a:path>
                <a:path w="73660" h="367665">
                  <a:moveTo>
                    <a:pt x="64681" y="302996"/>
                  </a:moveTo>
                  <a:lnTo>
                    <a:pt x="64160" y="303136"/>
                  </a:lnTo>
                  <a:lnTo>
                    <a:pt x="63779" y="303237"/>
                  </a:lnTo>
                  <a:lnTo>
                    <a:pt x="63398" y="303339"/>
                  </a:lnTo>
                  <a:lnTo>
                    <a:pt x="64071" y="303199"/>
                  </a:lnTo>
                  <a:lnTo>
                    <a:pt x="64681" y="302996"/>
                  </a:lnTo>
                  <a:close/>
                </a:path>
                <a:path w="73660" h="367665">
                  <a:moveTo>
                    <a:pt x="64922" y="337451"/>
                  </a:moveTo>
                  <a:lnTo>
                    <a:pt x="64566" y="337743"/>
                  </a:lnTo>
                  <a:lnTo>
                    <a:pt x="64782" y="337629"/>
                  </a:lnTo>
                  <a:lnTo>
                    <a:pt x="64922" y="337451"/>
                  </a:lnTo>
                  <a:close/>
                </a:path>
                <a:path w="73660" h="367665">
                  <a:moveTo>
                    <a:pt x="65811" y="326326"/>
                  </a:moveTo>
                  <a:lnTo>
                    <a:pt x="65392" y="325780"/>
                  </a:lnTo>
                  <a:lnTo>
                    <a:pt x="63931" y="326326"/>
                  </a:lnTo>
                  <a:lnTo>
                    <a:pt x="65811" y="326326"/>
                  </a:lnTo>
                  <a:close/>
                </a:path>
                <a:path w="73660" h="367665">
                  <a:moveTo>
                    <a:pt x="65874" y="336740"/>
                  </a:moveTo>
                  <a:lnTo>
                    <a:pt x="64757" y="337045"/>
                  </a:lnTo>
                  <a:lnTo>
                    <a:pt x="65112" y="337197"/>
                  </a:lnTo>
                  <a:lnTo>
                    <a:pt x="64922" y="337451"/>
                  </a:lnTo>
                  <a:lnTo>
                    <a:pt x="65874" y="336740"/>
                  </a:lnTo>
                  <a:close/>
                </a:path>
                <a:path w="73660" h="367665">
                  <a:moveTo>
                    <a:pt x="65951" y="366026"/>
                  </a:moveTo>
                  <a:lnTo>
                    <a:pt x="65468" y="365950"/>
                  </a:lnTo>
                  <a:lnTo>
                    <a:pt x="62128" y="367245"/>
                  </a:lnTo>
                  <a:lnTo>
                    <a:pt x="63157" y="367245"/>
                  </a:lnTo>
                  <a:lnTo>
                    <a:pt x="64046" y="366953"/>
                  </a:lnTo>
                  <a:lnTo>
                    <a:pt x="65951" y="366026"/>
                  </a:lnTo>
                  <a:close/>
                </a:path>
                <a:path w="73660" h="367665">
                  <a:moveTo>
                    <a:pt x="66179" y="318668"/>
                  </a:moveTo>
                  <a:lnTo>
                    <a:pt x="65913" y="318706"/>
                  </a:lnTo>
                  <a:lnTo>
                    <a:pt x="65773" y="318833"/>
                  </a:lnTo>
                  <a:lnTo>
                    <a:pt x="66014" y="318770"/>
                  </a:lnTo>
                  <a:lnTo>
                    <a:pt x="66179" y="318668"/>
                  </a:lnTo>
                  <a:close/>
                </a:path>
                <a:path w="73660" h="367665">
                  <a:moveTo>
                    <a:pt x="66255" y="363156"/>
                  </a:moveTo>
                  <a:lnTo>
                    <a:pt x="66040" y="363156"/>
                  </a:lnTo>
                  <a:lnTo>
                    <a:pt x="65938" y="363321"/>
                  </a:lnTo>
                  <a:lnTo>
                    <a:pt x="66255" y="363156"/>
                  </a:lnTo>
                  <a:close/>
                </a:path>
                <a:path w="73660" h="367665">
                  <a:moveTo>
                    <a:pt x="67271" y="313944"/>
                  </a:moveTo>
                  <a:lnTo>
                    <a:pt x="67094" y="313626"/>
                  </a:lnTo>
                  <a:lnTo>
                    <a:pt x="65265" y="314718"/>
                  </a:lnTo>
                  <a:lnTo>
                    <a:pt x="67271" y="313944"/>
                  </a:lnTo>
                  <a:close/>
                </a:path>
                <a:path w="73660" h="367665">
                  <a:moveTo>
                    <a:pt x="67678" y="313791"/>
                  </a:moveTo>
                  <a:lnTo>
                    <a:pt x="67271" y="313944"/>
                  </a:lnTo>
                  <a:lnTo>
                    <a:pt x="67500" y="314363"/>
                  </a:lnTo>
                  <a:lnTo>
                    <a:pt x="67678" y="313791"/>
                  </a:lnTo>
                  <a:close/>
                </a:path>
                <a:path w="73660" h="367665">
                  <a:moveTo>
                    <a:pt x="67779" y="356654"/>
                  </a:moveTo>
                  <a:lnTo>
                    <a:pt x="67398" y="356806"/>
                  </a:lnTo>
                  <a:lnTo>
                    <a:pt x="67691" y="356743"/>
                  </a:lnTo>
                  <a:close/>
                </a:path>
                <a:path w="73660" h="367665">
                  <a:moveTo>
                    <a:pt x="68110" y="313626"/>
                  </a:moveTo>
                  <a:lnTo>
                    <a:pt x="67729" y="313626"/>
                  </a:lnTo>
                  <a:lnTo>
                    <a:pt x="67678" y="313791"/>
                  </a:lnTo>
                  <a:lnTo>
                    <a:pt x="68110" y="313626"/>
                  </a:lnTo>
                  <a:close/>
                </a:path>
                <a:path w="73660" h="367665">
                  <a:moveTo>
                    <a:pt x="68186" y="312356"/>
                  </a:moveTo>
                  <a:lnTo>
                    <a:pt x="67792" y="312356"/>
                  </a:lnTo>
                  <a:lnTo>
                    <a:pt x="64668" y="313626"/>
                  </a:lnTo>
                  <a:lnTo>
                    <a:pt x="66573" y="313626"/>
                  </a:lnTo>
                  <a:lnTo>
                    <a:pt x="68186" y="312356"/>
                  </a:lnTo>
                  <a:close/>
                </a:path>
                <a:path w="73660" h="367665">
                  <a:moveTo>
                    <a:pt x="68351" y="308546"/>
                  </a:moveTo>
                  <a:lnTo>
                    <a:pt x="66179" y="307276"/>
                  </a:lnTo>
                  <a:lnTo>
                    <a:pt x="63690" y="308546"/>
                  </a:lnTo>
                  <a:lnTo>
                    <a:pt x="61734" y="308546"/>
                  </a:lnTo>
                  <a:lnTo>
                    <a:pt x="63639" y="309740"/>
                  </a:lnTo>
                  <a:lnTo>
                    <a:pt x="68351" y="308546"/>
                  </a:lnTo>
                  <a:close/>
                </a:path>
                <a:path w="73660" h="367665">
                  <a:moveTo>
                    <a:pt x="68630" y="352996"/>
                  </a:moveTo>
                  <a:lnTo>
                    <a:pt x="66789" y="353517"/>
                  </a:lnTo>
                  <a:lnTo>
                    <a:pt x="68097" y="353517"/>
                  </a:lnTo>
                  <a:lnTo>
                    <a:pt x="68630" y="352996"/>
                  </a:lnTo>
                  <a:close/>
                </a:path>
                <a:path w="73660" h="367665">
                  <a:moveTo>
                    <a:pt x="68656" y="363753"/>
                  </a:moveTo>
                  <a:lnTo>
                    <a:pt x="68592" y="363321"/>
                  </a:lnTo>
                  <a:lnTo>
                    <a:pt x="66332" y="363842"/>
                  </a:lnTo>
                  <a:lnTo>
                    <a:pt x="67005" y="363435"/>
                  </a:lnTo>
                  <a:lnTo>
                    <a:pt x="67906" y="363131"/>
                  </a:lnTo>
                  <a:lnTo>
                    <a:pt x="68516" y="362889"/>
                  </a:lnTo>
                  <a:lnTo>
                    <a:pt x="66802" y="363321"/>
                  </a:lnTo>
                  <a:lnTo>
                    <a:pt x="65722" y="363664"/>
                  </a:lnTo>
                  <a:lnTo>
                    <a:pt x="65938" y="363321"/>
                  </a:lnTo>
                  <a:lnTo>
                    <a:pt x="64668" y="363982"/>
                  </a:lnTo>
                  <a:lnTo>
                    <a:pt x="63868" y="364223"/>
                  </a:lnTo>
                  <a:lnTo>
                    <a:pt x="60934" y="365734"/>
                  </a:lnTo>
                  <a:lnTo>
                    <a:pt x="64223" y="364629"/>
                  </a:lnTo>
                  <a:lnTo>
                    <a:pt x="62928" y="365290"/>
                  </a:lnTo>
                  <a:lnTo>
                    <a:pt x="66802" y="363918"/>
                  </a:lnTo>
                  <a:lnTo>
                    <a:pt x="67284" y="363982"/>
                  </a:lnTo>
                  <a:lnTo>
                    <a:pt x="65938" y="364807"/>
                  </a:lnTo>
                  <a:lnTo>
                    <a:pt x="64719" y="365302"/>
                  </a:lnTo>
                  <a:lnTo>
                    <a:pt x="65595" y="365023"/>
                  </a:lnTo>
                  <a:lnTo>
                    <a:pt x="64160" y="366014"/>
                  </a:lnTo>
                  <a:lnTo>
                    <a:pt x="66268" y="365226"/>
                  </a:lnTo>
                  <a:lnTo>
                    <a:pt x="68656" y="363753"/>
                  </a:lnTo>
                  <a:close/>
                </a:path>
                <a:path w="73660" h="367665">
                  <a:moveTo>
                    <a:pt x="68910" y="313321"/>
                  </a:moveTo>
                  <a:lnTo>
                    <a:pt x="68630" y="313245"/>
                  </a:lnTo>
                  <a:lnTo>
                    <a:pt x="68910" y="313321"/>
                  </a:lnTo>
                  <a:close/>
                </a:path>
                <a:path w="73660" h="367665">
                  <a:moveTo>
                    <a:pt x="69430" y="350456"/>
                  </a:moveTo>
                  <a:lnTo>
                    <a:pt x="68008" y="351104"/>
                  </a:lnTo>
                  <a:lnTo>
                    <a:pt x="69075" y="350824"/>
                  </a:lnTo>
                  <a:lnTo>
                    <a:pt x="69430" y="350456"/>
                  </a:lnTo>
                  <a:close/>
                </a:path>
                <a:path w="73660" h="367665">
                  <a:moveTo>
                    <a:pt x="69557" y="314896"/>
                  </a:moveTo>
                  <a:lnTo>
                    <a:pt x="69176" y="314896"/>
                  </a:lnTo>
                  <a:lnTo>
                    <a:pt x="69113" y="315125"/>
                  </a:lnTo>
                  <a:lnTo>
                    <a:pt x="69557" y="314896"/>
                  </a:lnTo>
                  <a:close/>
                </a:path>
                <a:path w="73660" h="367665">
                  <a:moveTo>
                    <a:pt x="70002" y="345376"/>
                  </a:moveTo>
                  <a:lnTo>
                    <a:pt x="69367" y="345376"/>
                  </a:lnTo>
                  <a:lnTo>
                    <a:pt x="69100" y="345681"/>
                  </a:lnTo>
                  <a:lnTo>
                    <a:pt x="70002" y="345376"/>
                  </a:lnTo>
                  <a:close/>
                </a:path>
                <a:path w="73660" h="367665">
                  <a:moveTo>
                    <a:pt x="70027" y="338975"/>
                  </a:moveTo>
                  <a:lnTo>
                    <a:pt x="69888" y="339013"/>
                  </a:lnTo>
                  <a:lnTo>
                    <a:pt x="69659" y="339102"/>
                  </a:lnTo>
                  <a:lnTo>
                    <a:pt x="70027" y="338975"/>
                  </a:lnTo>
                  <a:close/>
                </a:path>
                <a:path w="73660" h="367665">
                  <a:moveTo>
                    <a:pt x="70421" y="350456"/>
                  </a:moveTo>
                  <a:lnTo>
                    <a:pt x="69075" y="350824"/>
                  </a:lnTo>
                  <a:lnTo>
                    <a:pt x="68160" y="351726"/>
                  </a:lnTo>
                  <a:lnTo>
                    <a:pt x="70421" y="350456"/>
                  </a:lnTo>
                  <a:close/>
                </a:path>
                <a:path w="73660" h="367665">
                  <a:moveTo>
                    <a:pt x="70434" y="355536"/>
                  </a:moveTo>
                  <a:lnTo>
                    <a:pt x="68897" y="355536"/>
                  </a:lnTo>
                  <a:lnTo>
                    <a:pt x="67779" y="356654"/>
                  </a:lnTo>
                  <a:lnTo>
                    <a:pt x="70434" y="355536"/>
                  </a:lnTo>
                  <a:close/>
                </a:path>
                <a:path w="73660" h="367665">
                  <a:moveTo>
                    <a:pt x="71424" y="312356"/>
                  </a:moveTo>
                  <a:lnTo>
                    <a:pt x="68922" y="313321"/>
                  </a:lnTo>
                  <a:lnTo>
                    <a:pt x="68110" y="313626"/>
                  </a:lnTo>
                  <a:lnTo>
                    <a:pt x="68630" y="313626"/>
                  </a:lnTo>
                  <a:lnTo>
                    <a:pt x="71424" y="312356"/>
                  </a:lnTo>
                  <a:close/>
                </a:path>
                <a:path w="73660" h="367665">
                  <a:moveTo>
                    <a:pt x="72110" y="347421"/>
                  </a:moveTo>
                  <a:lnTo>
                    <a:pt x="69240" y="348437"/>
                  </a:lnTo>
                  <a:lnTo>
                    <a:pt x="67983" y="348869"/>
                  </a:lnTo>
                  <a:lnTo>
                    <a:pt x="69176" y="348488"/>
                  </a:lnTo>
                  <a:lnTo>
                    <a:pt x="69773" y="348348"/>
                  </a:lnTo>
                  <a:lnTo>
                    <a:pt x="70027" y="348373"/>
                  </a:lnTo>
                  <a:lnTo>
                    <a:pt x="72034" y="347573"/>
                  </a:lnTo>
                  <a:lnTo>
                    <a:pt x="72110" y="347421"/>
                  </a:lnTo>
                  <a:close/>
                </a:path>
                <a:path w="73660" h="367665">
                  <a:moveTo>
                    <a:pt x="72224" y="326326"/>
                  </a:moveTo>
                  <a:lnTo>
                    <a:pt x="60515" y="327596"/>
                  </a:lnTo>
                  <a:lnTo>
                    <a:pt x="63931" y="326326"/>
                  </a:lnTo>
                  <a:lnTo>
                    <a:pt x="63207" y="326326"/>
                  </a:lnTo>
                  <a:lnTo>
                    <a:pt x="65062" y="325348"/>
                  </a:lnTo>
                  <a:lnTo>
                    <a:pt x="65392" y="325780"/>
                  </a:lnTo>
                  <a:lnTo>
                    <a:pt x="67348" y="325056"/>
                  </a:lnTo>
                  <a:lnTo>
                    <a:pt x="65620" y="325056"/>
                  </a:lnTo>
                  <a:lnTo>
                    <a:pt x="68046" y="323786"/>
                  </a:lnTo>
                  <a:lnTo>
                    <a:pt x="69735" y="322516"/>
                  </a:lnTo>
                  <a:lnTo>
                    <a:pt x="62712" y="325056"/>
                  </a:lnTo>
                  <a:lnTo>
                    <a:pt x="63817" y="323786"/>
                  </a:lnTo>
                  <a:lnTo>
                    <a:pt x="62611" y="323786"/>
                  </a:lnTo>
                  <a:lnTo>
                    <a:pt x="59309" y="325056"/>
                  </a:lnTo>
                  <a:lnTo>
                    <a:pt x="57975" y="323786"/>
                  </a:lnTo>
                  <a:lnTo>
                    <a:pt x="58305" y="323786"/>
                  </a:lnTo>
                  <a:lnTo>
                    <a:pt x="63042" y="322516"/>
                  </a:lnTo>
                  <a:lnTo>
                    <a:pt x="65786" y="322516"/>
                  </a:lnTo>
                  <a:lnTo>
                    <a:pt x="65468" y="321246"/>
                  </a:lnTo>
                  <a:lnTo>
                    <a:pt x="64897" y="321246"/>
                  </a:lnTo>
                  <a:lnTo>
                    <a:pt x="66522" y="319976"/>
                  </a:lnTo>
                  <a:lnTo>
                    <a:pt x="63588" y="319976"/>
                  </a:lnTo>
                  <a:lnTo>
                    <a:pt x="64884" y="318706"/>
                  </a:lnTo>
                  <a:lnTo>
                    <a:pt x="61112" y="319976"/>
                  </a:lnTo>
                  <a:lnTo>
                    <a:pt x="60375" y="319976"/>
                  </a:lnTo>
                  <a:lnTo>
                    <a:pt x="62179" y="318706"/>
                  </a:lnTo>
                  <a:lnTo>
                    <a:pt x="63182" y="318706"/>
                  </a:lnTo>
                  <a:lnTo>
                    <a:pt x="64363" y="317436"/>
                  </a:lnTo>
                  <a:lnTo>
                    <a:pt x="64960" y="317436"/>
                  </a:lnTo>
                  <a:lnTo>
                    <a:pt x="68821" y="316166"/>
                  </a:lnTo>
                  <a:lnTo>
                    <a:pt x="69113" y="315125"/>
                  </a:lnTo>
                  <a:lnTo>
                    <a:pt x="67106" y="316166"/>
                  </a:lnTo>
                  <a:lnTo>
                    <a:pt x="67487" y="314896"/>
                  </a:lnTo>
                  <a:lnTo>
                    <a:pt x="67792" y="314896"/>
                  </a:lnTo>
                  <a:lnTo>
                    <a:pt x="67500" y="314363"/>
                  </a:lnTo>
                  <a:lnTo>
                    <a:pt x="67335" y="314896"/>
                  </a:lnTo>
                  <a:lnTo>
                    <a:pt x="66802" y="314896"/>
                  </a:lnTo>
                  <a:lnTo>
                    <a:pt x="64376" y="316166"/>
                  </a:lnTo>
                  <a:lnTo>
                    <a:pt x="62826" y="316166"/>
                  </a:lnTo>
                  <a:lnTo>
                    <a:pt x="60464" y="316166"/>
                  </a:lnTo>
                  <a:lnTo>
                    <a:pt x="63766" y="314896"/>
                  </a:lnTo>
                  <a:lnTo>
                    <a:pt x="62826" y="316166"/>
                  </a:lnTo>
                  <a:lnTo>
                    <a:pt x="65265" y="314718"/>
                  </a:lnTo>
                  <a:lnTo>
                    <a:pt x="64782" y="314896"/>
                  </a:lnTo>
                  <a:lnTo>
                    <a:pt x="64668" y="313626"/>
                  </a:lnTo>
                  <a:lnTo>
                    <a:pt x="63157" y="313626"/>
                  </a:lnTo>
                  <a:lnTo>
                    <a:pt x="64490" y="312356"/>
                  </a:lnTo>
                  <a:lnTo>
                    <a:pt x="61429" y="312356"/>
                  </a:lnTo>
                  <a:lnTo>
                    <a:pt x="59524" y="313626"/>
                  </a:lnTo>
                  <a:lnTo>
                    <a:pt x="59702" y="312356"/>
                  </a:lnTo>
                  <a:lnTo>
                    <a:pt x="57327" y="312356"/>
                  </a:lnTo>
                  <a:lnTo>
                    <a:pt x="63931" y="311086"/>
                  </a:lnTo>
                  <a:lnTo>
                    <a:pt x="61582" y="311086"/>
                  </a:lnTo>
                  <a:lnTo>
                    <a:pt x="62801" y="309816"/>
                  </a:lnTo>
                  <a:lnTo>
                    <a:pt x="61429" y="309816"/>
                  </a:lnTo>
                  <a:lnTo>
                    <a:pt x="59804" y="309816"/>
                  </a:lnTo>
                  <a:lnTo>
                    <a:pt x="55308" y="309816"/>
                  </a:lnTo>
                  <a:lnTo>
                    <a:pt x="57746" y="308546"/>
                  </a:lnTo>
                  <a:lnTo>
                    <a:pt x="64033" y="307276"/>
                  </a:lnTo>
                  <a:lnTo>
                    <a:pt x="66636" y="306006"/>
                  </a:lnTo>
                  <a:lnTo>
                    <a:pt x="60515" y="307276"/>
                  </a:lnTo>
                  <a:lnTo>
                    <a:pt x="61874" y="304736"/>
                  </a:lnTo>
                  <a:lnTo>
                    <a:pt x="60845" y="306006"/>
                  </a:lnTo>
                  <a:lnTo>
                    <a:pt x="58331" y="306006"/>
                  </a:lnTo>
                  <a:lnTo>
                    <a:pt x="60375" y="304736"/>
                  </a:lnTo>
                  <a:lnTo>
                    <a:pt x="61849" y="304736"/>
                  </a:lnTo>
                  <a:lnTo>
                    <a:pt x="62115" y="304736"/>
                  </a:lnTo>
                  <a:lnTo>
                    <a:pt x="63398" y="303466"/>
                  </a:lnTo>
                  <a:lnTo>
                    <a:pt x="59169" y="303466"/>
                  </a:lnTo>
                  <a:lnTo>
                    <a:pt x="61264" y="302475"/>
                  </a:lnTo>
                  <a:lnTo>
                    <a:pt x="55664" y="303466"/>
                  </a:lnTo>
                  <a:lnTo>
                    <a:pt x="56210" y="302196"/>
                  </a:lnTo>
                  <a:lnTo>
                    <a:pt x="58559" y="302196"/>
                  </a:lnTo>
                  <a:lnTo>
                    <a:pt x="59969" y="300926"/>
                  </a:lnTo>
                  <a:lnTo>
                    <a:pt x="57569" y="300926"/>
                  </a:lnTo>
                  <a:lnTo>
                    <a:pt x="59524" y="299656"/>
                  </a:lnTo>
                  <a:lnTo>
                    <a:pt x="58572" y="299656"/>
                  </a:lnTo>
                  <a:lnTo>
                    <a:pt x="56362" y="300926"/>
                  </a:lnTo>
                  <a:lnTo>
                    <a:pt x="56476" y="299656"/>
                  </a:lnTo>
                  <a:lnTo>
                    <a:pt x="54787" y="299656"/>
                  </a:lnTo>
                  <a:lnTo>
                    <a:pt x="54787" y="328866"/>
                  </a:lnTo>
                  <a:lnTo>
                    <a:pt x="52908" y="330136"/>
                  </a:lnTo>
                  <a:lnTo>
                    <a:pt x="52666" y="330136"/>
                  </a:lnTo>
                  <a:lnTo>
                    <a:pt x="52285" y="331406"/>
                  </a:lnTo>
                  <a:lnTo>
                    <a:pt x="51892" y="330288"/>
                  </a:lnTo>
                  <a:lnTo>
                    <a:pt x="54787" y="328866"/>
                  </a:lnTo>
                  <a:lnTo>
                    <a:pt x="54787" y="299656"/>
                  </a:lnTo>
                  <a:lnTo>
                    <a:pt x="53733" y="299656"/>
                  </a:lnTo>
                  <a:lnTo>
                    <a:pt x="60147" y="298386"/>
                  </a:lnTo>
                  <a:lnTo>
                    <a:pt x="52832" y="298386"/>
                  </a:lnTo>
                  <a:lnTo>
                    <a:pt x="58343" y="295846"/>
                  </a:lnTo>
                  <a:lnTo>
                    <a:pt x="57531" y="295846"/>
                  </a:lnTo>
                  <a:lnTo>
                    <a:pt x="56718" y="294576"/>
                  </a:lnTo>
                  <a:lnTo>
                    <a:pt x="57327" y="294576"/>
                  </a:lnTo>
                  <a:lnTo>
                    <a:pt x="59156" y="293306"/>
                  </a:lnTo>
                  <a:lnTo>
                    <a:pt x="51181" y="294576"/>
                  </a:lnTo>
                  <a:lnTo>
                    <a:pt x="53225" y="293306"/>
                  </a:lnTo>
                  <a:lnTo>
                    <a:pt x="56565" y="292036"/>
                  </a:lnTo>
                  <a:lnTo>
                    <a:pt x="55257" y="292036"/>
                  </a:lnTo>
                  <a:lnTo>
                    <a:pt x="59220" y="290766"/>
                  </a:lnTo>
                  <a:lnTo>
                    <a:pt x="56857" y="290766"/>
                  </a:lnTo>
                  <a:lnTo>
                    <a:pt x="57251" y="289496"/>
                  </a:lnTo>
                  <a:lnTo>
                    <a:pt x="54673" y="289496"/>
                  </a:lnTo>
                  <a:lnTo>
                    <a:pt x="53352" y="288226"/>
                  </a:lnTo>
                  <a:lnTo>
                    <a:pt x="53733" y="288226"/>
                  </a:lnTo>
                  <a:lnTo>
                    <a:pt x="56489" y="286956"/>
                  </a:lnTo>
                  <a:lnTo>
                    <a:pt x="56057" y="286956"/>
                  </a:lnTo>
                  <a:lnTo>
                    <a:pt x="52057" y="288226"/>
                  </a:lnTo>
                  <a:lnTo>
                    <a:pt x="51181" y="286956"/>
                  </a:lnTo>
                  <a:lnTo>
                    <a:pt x="53886" y="286956"/>
                  </a:lnTo>
                  <a:lnTo>
                    <a:pt x="56832" y="285686"/>
                  </a:lnTo>
                  <a:lnTo>
                    <a:pt x="57073" y="286956"/>
                  </a:lnTo>
                  <a:lnTo>
                    <a:pt x="60845" y="285686"/>
                  </a:lnTo>
                  <a:lnTo>
                    <a:pt x="59118" y="285686"/>
                  </a:lnTo>
                  <a:lnTo>
                    <a:pt x="58445" y="284416"/>
                  </a:lnTo>
                  <a:lnTo>
                    <a:pt x="54216" y="284416"/>
                  </a:lnTo>
                  <a:lnTo>
                    <a:pt x="54356" y="283349"/>
                  </a:lnTo>
                  <a:lnTo>
                    <a:pt x="55397" y="283146"/>
                  </a:lnTo>
                  <a:lnTo>
                    <a:pt x="54381" y="283146"/>
                  </a:lnTo>
                  <a:lnTo>
                    <a:pt x="54140" y="283146"/>
                  </a:lnTo>
                  <a:lnTo>
                    <a:pt x="54140" y="283400"/>
                  </a:lnTo>
                  <a:lnTo>
                    <a:pt x="53136" y="284416"/>
                  </a:lnTo>
                  <a:lnTo>
                    <a:pt x="48869" y="284416"/>
                  </a:lnTo>
                  <a:lnTo>
                    <a:pt x="54140" y="283400"/>
                  </a:lnTo>
                  <a:lnTo>
                    <a:pt x="54140" y="283146"/>
                  </a:lnTo>
                  <a:lnTo>
                    <a:pt x="52235" y="283146"/>
                  </a:lnTo>
                  <a:lnTo>
                    <a:pt x="56438" y="281876"/>
                  </a:lnTo>
                  <a:lnTo>
                    <a:pt x="58115" y="281876"/>
                  </a:lnTo>
                  <a:lnTo>
                    <a:pt x="57645" y="280606"/>
                  </a:lnTo>
                  <a:lnTo>
                    <a:pt x="54483" y="280606"/>
                  </a:lnTo>
                  <a:lnTo>
                    <a:pt x="56184" y="281876"/>
                  </a:lnTo>
                  <a:lnTo>
                    <a:pt x="52184" y="281876"/>
                  </a:lnTo>
                  <a:lnTo>
                    <a:pt x="51282" y="280606"/>
                  </a:lnTo>
                  <a:lnTo>
                    <a:pt x="51257" y="279336"/>
                  </a:lnTo>
                  <a:lnTo>
                    <a:pt x="59486" y="279336"/>
                  </a:lnTo>
                  <a:lnTo>
                    <a:pt x="53073" y="278066"/>
                  </a:lnTo>
                  <a:lnTo>
                    <a:pt x="59397" y="276796"/>
                  </a:lnTo>
                  <a:lnTo>
                    <a:pt x="56172" y="275526"/>
                  </a:lnTo>
                  <a:lnTo>
                    <a:pt x="60363" y="272986"/>
                  </a:lnTo>
                  <a:lnTo>
                    <a:pt x="59702" y="271716"/>
                  </a:lnTo>
                  <a:lnTo>
                    <a:pt x="53378" y="272986"/>
                  </a:lnTo>
                  <a:lnTo>
                    <a:pt x="59461" y="271716"/>
                  </a:lnTo>
                  <a:lnTo>
                    <a:pt x="52908" y="272986"/>
                  </a:lnTo>
                  <a:lnTo>
                    <a:pt x="52451" y="271716"/>
                  </a:lnTo>
                  <a:lnTo>
                    <a:pt x="52959" y="271716"/>
                  </a:lnTo>
                  <a:lnTo>
                    <a:pt x="54724" y="271132"/>
                  </a:lnTo>
                  <a:lnTo>
                    <a:pt x="56769" y="271322"/>
                  </a:lnTo>
                  <a:lnTo>
                    <a:pt x="56578" y="271068"/>
                  </a:lnTo>
                  <a:lnTo>
                    <a:pt x="56235" y="270624"/>
                  </a:lnTo>
                  <a:lnTo>
                    <a:pt x="56769" y="270446"/>
                  </a:lnTo>
                  <a:lnTo>
                    <a:pt x="59715" y="270446"/>
                  </a:lnTo>
                  <a:lnTo>
                    <a:pt x="60134" y="269176"/>
                  </a:lnTo>
                  <a:lnTo>
                    <a:pt x="55016" y="269176"/>
                  </a:lnTo>
                  <a:lnTo>
                    <a:pt x="64046" y="267906"/>
                  </a:lnTo>
                  <a:lnTo>
                    <a:pt x="61747" y="267093"/>
                  </a:lnTo>
                  <a:lnTo>
                    <a:pt x="61290" y="266636"/>
                  </a:lnTo>
                  <a:lnTo>
                    <a:pt x="62382" y="265366"/>
                  </a:lnTo>
                  <a:lnTo>
                    <a:pt x="60071" y="265366"/>
                  </a:lnTo>
                  <a:lnTo>
                    <a:pt x="60731" y="264096"/>
                  </a:lnTo>
                  <a:lnTo>
                    <a:pt x="54140" y="262826"/>
                  </a:lnTo>
                  <a:lnTo>
                    <a:pt x="57277" y="261556"/>
                  </a:lnTo>
                  <a:lnTo>
                    <a:pt x="58902" y="261556"/>
                  </a:lnTo>
                  <a:lnTo>
                    <a:pt x="58407" y="260286"/>
                  </a:lnTo>
                  <a:lnTo>
                    <a:pt x="55829" y="261556"/>
                  </a:lnTo>
                  <a:lnTo>
                    <a:pt x="57416" y="260286"/>
                  </a:lnTo>
                  <a:lnTo>
                    <a:pt x="56235" y="260286"/>
                  </a:lnTo>
                  <a:lnTo>
                    <a:pt x="57137" y="259016"/>
                  </a:lnTo>
                  <a:lnTo>
                    <a:pt x="58978" y="259016"/>
                  </a:lnTo>
                  <a:lnTo>
                    <a:pt x="60947" y="257746"/>
                  </a:lnTo>
                  <a:lnTo>
                    <a:pt x="54343" y="257746"/>
                  </a:lnTo>
                  <a:lnTo>
                    <a:pt x="53136" y="256476"/>
                  </a:lnTo>
                  <a:lnTo>
                    <a:pt x="57886" y="256476"/>
                  </a:lnTo>
                  <a:lnTo>
                    <a:pt x="60045" y="255206"/>
                  </a:lnTo>
                  <a:lnTo>
                    <a:pt x="60706" y="255206"/>
                  </a:lnTo>
                  <a:lnTo>
                    <a:pt x="61150" y="252666"/>
                  </a:lnTo>
                  <a:lnTo>
                    <a:pt x="56527" y="252666"/>
                  </a:lnTo>
                  <a:lnTo>
                    <a:pt x="54521" y="251396"/>
                  </a:lnTo>
                  <a:lnTo>
                    <a:pt x="59575" y="250126"/>
                  </a:lnTo>
                  <a:lnTo>
                    <a:pt x="56413" y="247586"/>
                  </a:lnTo>
                  <a:lnTo>
                    <a:pt x="59156" y="246316"/>
                  </a:lnTo>
                  <a:lnTo>
                    <a:pt x="51587" y="246316"/>
                  </a:lnTo>
                  <a:lnTo>
                    <a:pt x="55943" y="245046"/>
                  </a:lnTo>
                  <a:lnTo>
                    <a:pt x="60109" y="245046"/>
                  </a:lnTo>
                  <a:lnTo>
                    <a:pt x="58928" y="243776"/>
                  </a:lnTo>
                  <a:lnTo>
                    <a:pt x="53289" y="243776"/>
                  </a:lnTo>
                  <a:lnTo>
                    <a:pt x="56311" y="242506"/>
                  </a:lnTo>
                  <a:lnTo>
                    <a:pt x="55575" y="241236"/>
                  </a:lnTo>
                  <a:lnTo>
                    <a:pt x="54686" y="239966"/>
                  </a:lnTo>
                  <a:lnTo>
                    <a:pt x="57251" y="238696"/>
                  </a:lnTo>
                  <a:lnTo>
                    <a:pt x="57378" y="238696"/>
                  </a:lnTo>
                  <a:lnTo>
                    <a:pt x="58432" y="236156"/>
                  </a:lnTo>
                  <a:lnTo>
                    <a:pt x="57594" y="234886"/>
                  </a:lnTo>
                  <a:lnTo>
                    <a:pt x="55219" y="234886"/>
                  </a:lnTo>
                  <a:lnTo>
                    <a:pt x="55054" y="233616"/>
                  </a:lnTo>
                  <a:lnTo>
                    <a:pt x="58953" y="231076"/>
                  </a:lnTo>
                  <a:lnTo>
                    <a:pt x="56908" y="231076"/>
                  </a:lnTo>
                  <a:lnTo>
                    <a:pt x="56984" y="229806"/>
                  </a:lnTo>
                  <a:lnTo>
                    <a:pt x="59817" y="228536"/>
                  </a:lnTo>
                  <a:lnTo>
                    <a:pt x="53581" y="229806"/>
                  </a:lnTo>
                  <a:lnTo>
                    <a:pt x="57645" y="228536"/>
                  </a:lnTo>
                  <a:lnTo>
                    <a:pt x="53873" y="228536"/>
                  </a:lnTo>
                  <a:lnTo>
                    <a:pt x="52019" y="227266"/>
                  </a:lnTo>
                  <a:lnTo>
                    <a:pt x="48971" y="227266"/>
                  </a:lnTo>
                  <a:lnTo>
                    <a:pt x="49352" y="225996"/>
                  </a:lnTo>
                  <a:lnTo>
                    <a:pt x="51219" y="225996"/>
                  </a:lnTo>
                  <a:lnTo>
                    <a:pt x="51396" y="224726"/>
                  </a:lnTo>
                  <a:lnTo>
                    <a:pt x="46863" y="224726"/>
                  </a:lnTo>
                  <a:lnTo>
                    <a:pt x="48755" y="223456"/>
                  </a:lnTo>
                  <a:lnTo>
                    <a:pt x="50304" y="223456"/>
                  </a:lnTo>
                  <a:lnTo>
                    <a:pt x="52260" y="222186"/>
                  </a:lnTo>
                  <a:lnTo>
                    <a:pt x="53797" y="222186"/>
                  </a:lnTo>
                  <a:lnTo>
                    <a:pt x="54216" y="220916"/>
                  </a:lnTo>
                  <a:lnTo>
                    <a:pt x="51346" y="220916"/>
                  </a:lnTo>
                  <a:lnTo>
                    <a:pt x="51231" y="222186"/>
                  </a:lnTo>
                  <a:lnTo>
                    <a:pt x="46685" y="222186"/>
                  </a:lnTo>
                  <a:lnTo>
                    <a:pt x="49568" y="220916"/>
                  </a:lnTo>
                  <a:lnTo>
                    <a:pt x="51346" y="220916"/>
                  </a:lnTo>
                  <a:lnTo>
                    <a:pt x="52590" y="219646"/>
                  </a:lnTo>
                  <a:lnTo>
                    <a:pt x="53378" y="219646"/>
                  </a:lnTo>
                  <a:lnTo>
                    <a:pt x="53809" y="218376"/>
                  </a:lnTo>
                  <a:lnTo>
                    <a:pt x="55333" y="218376"/>
                  </a:lnTo>
                  <a:lnTo>
                    <a:pt x="55410" y="217106"/>
                  </a:lnTo>
                  <a:lnTo>
                    <a:pt x="52832" y="217106"/>
                  </a:lnTo>
                  <a:lnTo>
                    <a:pt x="50368" y="218376"/>
                  </a:lnTo>
                  <a:lnTo>
                    <a:pt x="45059" y="218376"/>
                  </a:lnTo>
                  <a:lnTo>
                    <a:pt x="49250" y="217106"/>
                  </a:lnTo>
                  <a:lnTo>
                    <a:pt x="51460" y="215836"/>
                  </a:lnTo>
                  <a:lnTo>
                    <a:pt x="54051" y="215836"/>
                  </a:lnTo>
                  <a:lnTo>
                    <a:pt x="52260" y="214566"/>
                  </a:lnTo>
                  <a:lnTo>
                    <a:pt x="52717" y="213296"/>
                  </a:lnTo>
                  <a:lnTo>
                    <a:pt x="49301" y="213296"/>
                  </a:lnTo>
                  <a:lnTo>
                    <a:pt x="50088" y="212026"/>
                  </a:lnTo>
                  <a:lnTo>
                    <a:pt x="49809" y="212026"/>
                  </a:lnTo>
                  <a:lnTo>
                    <a:pt x="46113" y="212026"/>
                  </a:lnTo>
                  <a:lnTo>
                    <a:pt x="47840" y="210756"/>
                  </a:lnTo>
                  <a:lnTo>
                    <a:pt x="49809" y="212026"/>
                  </a:lnTo>
                  <a:lnTo>
                    <a:pt x="49072" y="210756"/>
                  </a:lnTo>
                  <a:lnTo>
                    <a:pt x="50304" y="210756"/>
                  </a:lnTo>
                  <a:lnTo>
                    <a:pt x="51409" y="209486"/>
                  </a:lnTo>
                  <a:lnTo>
                    <a:pt x="48412" y="208216"/>
                  </a:lnTo>
                  <a:lnTo>
                    <a:pt x="45745" y="208216"/>
                  </a:lnTo>
                  <a:lnTo>
                    <a:pt x="46799" y="206946"/>
                  </a:lnTo>
                  <a:lnTo>
                    <a:pt x="46482" y="206946"/>
                  </a:lnTo>
                  <a:lnTo>
                    <a:pt x="47320" y="206324"/>
                  </a:lnTo>
                  <a:lnTo>
                    <a:pt x="47853" y="205676"/>
                  </a:lnTo>
                  <a:lnTo>
                    <a:pt x="47625" y="206095"/>
                  </a:lnTo>
                  <a:lnTo>
                    <a:pt x="49872" y="204406"/>
                  </a:lnTo>
                  <a:lnTo>
                    <a:pt x="42672" y="201866"/>
                  </a:lnTo>
                  <a:lnTo>
                    <a:pt x="48183" y="199326"/>
                  </a:lnTo>
                  <a:lnTo>
                    <a:pt x="49263" y="198056"/>
                  </a:lnTo>
                  <a:lnTo>
                    <a:pt x="48006" y="198056"/>
                  </a:lnTo>
                  <a:lnTo>
                    <a:pt x="44183" y="196786"/>
                  </a:lnTo>
                  <a:lnTo>
                    <a:pt x="41338" y="196786"/>
                  </a:lnTo>
                  <a:lnTo>
                    <a:pt x="52019" y="195516"/>
                  </a:lnTo>
                  <a:lnTo>
                    <a:pt x="46710" y="194246"/>
                  </a:lnTo>
                  <a:lnTo>
                    <a:pt x="44907" y="194246"/>
                  </a:lnTo>
                  <a:lnTo>
                    <a:pt x="43116" y="192976"/>
                  </a:lnTo>
                  <a:lnTo>
                    <a:pt x="46177" y="192976"/>
                  </a:lnTo>
                  <a:lnTo>
                    <a:pt x="43167" y="191706"/>
                  </a:lnTo>
                  <a:lnTo>
                    <a:pt x="44310" y="190436"/>
                  </a:lnTo>
                  <a:lnTo>
                    <a:pt x="49936" y="191706"/>
                  </a:lnTo>
                  <a:lnTo>
                    <a:pt x="50152" y="190436"/>
                  </a:lnTo>
                  <a:lnTo>
                    <a:pt x="49466" y="189166"/>
                  </a:lnTo>
                  <a:lnTo>
                    <a:pt x="43891" y="189166"/>
                  </a:lnTo>
                  <a:lnTo>
                    <a:pt x="42938" y="190436"/>
                  </a:lnTo>
                  <a:lnTo>
                    <a:pt x="41236" y="190436"/>
                  </a:lnTo>
                  <a:lnTo>
                    <a:pt x="40309" y="189166"/>
                  </a:lnTo>
                  <a:lnTo>
                    <a:pt x="35280" y="190436"/>
                  </a:lnTo>
                  <a:lnTo>
                    <a:pt x="30111" y="190436"/>
                  </a:lnTo>
                  <a:lnTo>
                    <a:pt x="26708" y="191706"/>
                  </a:lnTo>
                  <a:lnTo>
                    <a:pt x="27203" y="191706"/>
                  </a:lnTo>
                  <a:lnTo>
                    <a:pt x="29832" y="191706"/>
                  </a:lnTo>
                  <a:lnTo>
                    <a:pt x="27419" y="192976"/>
                  </a:lnTo>
                  <a:lnTo>
                    <a:pt x="30022" y="192976"/>
                  </a:lnTo>
                  <a:lnTo>
                    <a:pt x="30607" y="192976"/>
                  </a:lnTo>
                  <a:lnTo>
                    <a:pt x="30276" y="193192"/>
                  </a:lnTo>
                  <a:lnTo>
                    <a:pt x="31534" y="194246"/>
                  </a:lnTo>
                  <a:lnTo>
                    <a:pt x="28651" y="194246"/>
                  </a:lnTo>
                  <a:lnTo>
                    <a:pt x="27901" y="194246"/>
                  </a:lnTo>
                  <a:lnTo>
                    <a:pt x="28282" y="194017"/>
                  </a:lnTo>
                  <a:lnTo>
                    <a:pt x="26682" y="192976"/>
                  </a:lnTo>
                  <a:lnTo>
                    <a:pt x="25641" y="194246"/>
                  </a:lnTo>
                  <a:lnTo>
                    <a:pt x="26695" y="194246"/>
                  </a:lnTo>
                  <a:lnTo>
                    <a:pt x="28270" y="195516"/>
                  </a:lnTo>
                  <a:lnTo>
                    <a:pt x="30111" y="195516"/>
                  </a:lnTo>
                  <a:lnTo>
                    <a:pt x="27330" y="196786"/>
                  </a:lnTo>
                  <a:lnTo>
                    <a:pt x="29984" y="196786"/>
                  </a:lnTo>
                  <a:lnTo>
                    <a:pt x="30213" y="198056"/>
                  </a:lnTo>
                  <a:lnTo>
                    <a:pt x="24472" y="198056"/>
                  </a:lnTo>
                  <a:lnTo>
                    <a:pt x="29984" y="199326"/>
                  </a:lnTo>
                  <a:lnTo>
                    <a:pt x="29032" y="199326"/>
                  </a:lnTo>
                  <a:lnTo>
                    <a:pt x="26289" y="200596"/>
                  </a:lnTo>
                  <a:lnTo>
                    <a:pt x="29197" y="201866"/>
                  </a:lnTo>
                  <a:lnTo>
                    <a:pt x="29578" y="201866"/>
                  </a:lnTo>
                  <a:lnTo>
                    <a:pt x="30607" y="203136"/>
                  </a:lnTo>
                  <a:lnTo>
                    <a:pt x="27787" y="203136"/>
                  </a:lnTo>
                  <a:lnTo>
                    <a:pt x="27863" y="204406"/>
                  </a:lnTo>
                  <a:lnTo>
                    <a:pt x="30695" y="203136"/>
                  </a:lnTo>
                  <a:lnTo>
                    <a:pt x="28206" y="204406"/>
                  </a:lnTo>
                  <a:lnTo>
                    <a:pt x="27863" y="204406"/>
                  </a:lnTo>
                  <a:lnTo>
                    <a:pt x="26949" y="204406"/>
                  </a:lnTo>
                  <a:lnTo>
                    <a:pt x="30226" y="205676"/>
                  </a:lnTo>
                  <a:lnTo>
                    <a:pt x="29679" y="205676"/>
                  </a:lnTo>
                  <a:lnTo>
                    <a:pt x="30873" y="206946"/>
                  </a:lnTo>
                  <a:lnTo>
                    <a:pt x="25361" y="206946"/>
                  </a:lnTo>
                  <a:lnTo>
                    <a:pt x="24752" y="206946"/>
                  </a:lnTo>
                  <a:lnTo>
                    <a:pt x="25857" y="208216"/>
                  </a:lnTo>
                  <a:lnTo>
                    <a:pt x="30924" y="208216"/>
                  </a:lnTo>
                  <a:lnTo>
                    <a:pt x="29349" y="208902"/>
                  </a:lnTo>
                  <a:lnTo>
                    <a:pt x="29349" y="209918"/>
                  </a:lnTo>
                  <a:lnTo>
                    <a:pt x="28867" y="209969"/>
                  </a:lnTo>
                  <a:lnTo>
                    <a:pt x="28346" y="209600"/>
                  </a:lnTo>
                  <a:lnTo>
                    <a:pt x="29349" y="209918"/>
                  </a:lnTo>
                  <a:lnTo>
                    <a:pt x="29349" y="208902"/>
                  </a:lnTo>
                  <a:lnTo>
                    <a:pt x="28117" y="209435"/>
                  </a:lnTo>
                  <a:lnTo>
                    <a:pt x="28321" y="210159"/>
                  </a:lnTo>
                  <a:lnTo>
                    <a:pt x="29171" y="210019"/>
                  </a:lnTo>
                  <a:lnTo>
                    <a:pt x="29502" y="209969"/>
                  </a:lnTo>
                  <a:lnTo>
                    <a:pt x="31381" y="210553"/>
                  </a:lnTo>
                  <a:lnTo>
                    <a:pt x="33032" y="209486"/>
                  </a:lnTo>
                  <a:lnTo>
                    <a:pt x="36614" y="209486"/>
                  </a:lnTo>
                  <a:lnTo>
                    <a:pt x="39077" y="210756"/>
                  </a:lnTo>
                  <a:lnTo>
                    <a:pt x="38646" y="210756"/>
                  </a:lnTo>
                  <a:lnTo>
                    <a:pt x="38646" y="264096"/>
                  </a:lnTo>
                  <a:lnTo>
                    <a:pt x="36741" y="264096"/>
                  </a:lnTo>
                  <a:lnTo>
                    <a:pt x="37211" y="262826"/>
                  </a:lnTo>
                  <a:lnTo>
                    <a:pt x="38163" y="262826"/>
                  </a:lnTo>
                  <a:lnTo>
                    <a:pt x="38646" y="264096"/>
                  </a:lnTo>
                  <a:lnTo>
                    <a:pt x="38646" y="210756"/>
                  </a:lnTo>
                  <a:lnTo>
                    <a:pt x="33807" y="210756"/>
                  </a:lnTo>
                  <a:lnTo>
                    <a:pt x="32994" y="210756"/>
                  </a:lnTo>
                  <a:lnTo>
                    <a:pt x="33401" y="210921"/>
                  </a:lnTo>
                  <a:lnTo>
                    <a:pt x="33566" y="210858"/>
                  </a:lnTo>
                  <a:lnTo>
                    <a:pt x="36156" y="212026"/>
                  </a:lnTo>
                  <a:lnTo>
                    <a:pt x="31483" y="212026"/>
                  </a:lnTo>
                  <a:lnTo>
                    <a:pt x="33464" y="210947"/>
                  </a:lnTo>
                  <a:lnTo>
                    <a:pt x="30619" y="212026"/>
                  </a:lnTo>
                  <a:lnTo>
                    <a:pt x="31851" y="210858"/>
                  </a:lnTo>
                  <a:lnTo>
                    <a:pt x="26225" y="212026"/>
                  </a:lnTo>
                  <a:lnTo>
                    <a:pt x="25209" y="213296"/>
                  </a:lnTo>
                  <a:lnTo>
                    <a:pt x="28143" y="212026"/>
                  </a:lnTo>
                  <a:lnTo>
                    <a:pt x="27152" y="213296"/>
                  </a:lnTo>
                  <a:lnTo>
                    <a:pt x="32207" y="213296"/>
                  </a:lnTo>
                  <a:lnTo>
                    <a:pt x="35991" y="214566"/>
                  </a:lnTo>
                  <a:lnTo>
                    <a:pt x="23101" y="215836"/>
                  </a:lnTo>
                  <a:lnTo>
                    <a:pt x="35179" y="215836"/>
                  </a:lnTo>
                  <a:lnTo>
                    <a:pt x="32791" y="217106"/>
                  </a:lnTo>
                  <a:lnTo>
                    <a:pt x="34620" y="217106"/>
                  </a:lnTo>
                  <a:lnTo>
                    <a:pt x="32435" y="218135"/>
                  </a:lnTo>
                  <a:lnTo>
                    <a:pt x="32435" y="218376"/>
                  </a:lnTo>
                  <a:lnTo>
                    <a:pt x="31927" y="218376"/>
                  </a:lnTo>
                  <a:lnTo>
                    <a:pt x="32435" y="218135"/>
                  </a:lnTo>
                  <a:lnTo>
                    <a:pt x="32397" y="217106"/>
                  </a:lnTo>
                  <a:lnTo>
                    <a:pt x="30416" y="217563"/>
                  </a:lnTo>
                  <a:lnTo>
                    <a:pt x="30289" y="218376"/>
                  </a:lnTo>
                  <a:lnTo>
                    <a:pt x="28790" y="218376"/>
                  </a:lnTo>
                  <a:lnTo>
                    <a:pt x="29451" y="219646"/>
                  </a:lnTo>
                  <a:lnTo>
                    <a:pt x="32194" y="220916"/>
                  </a:lnTo>
                  <a:lnTo>
                    <a:pt x="32956" y="220916"/>
                  </a:lnTo>
                  <a:lnTo>
                    <a:pt x="31864" y="222186"/>
                  </a:lnTo>
                  <a:lnTo>
                    <a:pt x="30695" y="220916"/>
                  </a:lnTo>
                  <a:lnTo>
                    <a:pt x="29591" y="222186"/>
                  </a:lnTo>
                  <a:lnTo>
                    <a:pt x="31546" y="223456"/>
                  </a:lnTo>
                  <a:lnTo>
                    <a:pt x="29413" y="224726"/>
                  </a:lnTo>
                  <a:lnTo>
                    <a:pt x="27355" y="225996"/>
                  </a:lnTo>
                  <a:lnTo>
                    <a:pt x="30568" y="227266"/>
                  </a:lnTo>
                  <a:lnTo>
                    <a:pt x="29057" y="227266"/>
                  </a:lnTo>
                  <a:lnTo>
                    <a:pt x="31826" y="228536"/>
                  </a:lnTo>
                  <a:lnTo>
                    <a:pt x="35064" y="229806"/>
                  </a:lnTo>
                  <a:lnTo>
                    <a:pt x="31762" y="231076"/>
                  </a:lnTo>
                  <a:lnTo>
                    <a:pt x="37376" y="231076"/>
                  </a:lnTo>
                  <a:lnTo>
                    <a:pt x="34480" y="232346"/>
                  </a:lnTo>
                  <a:lnTo>
                    <a:pt x="33909" y="232346"/>
                  </a:lnTo>
                  <a:lnTo>
                    <a:pt x="32677" y="233616"/>
                  </a:lnTo>
                  <a:lnTo>
                    <a:pt x="35737" y="234886"/>
                  </a:lnTo>
                  <a:lnTo>
                    <a:pt x="31064" y="237426"/>
                  </a:lnTo>
                  <a:lnTo>
                    <a:pt x="35661" y="237426"/>
                  </a:lnTo>
                  <a:lnTo>
                    <a:pt x="29184" y="238696"/>
                  </a:lnTo>
                  <a:lnTo>
                    <a:pt x="35547" y="238696"/>
                  </a:lnTo>
                  <a:lnTo>
                    <a:pt x="32486" y="239966"/>
                  </a:lnTo>
                  <a:lnTo>
                    <a:pt x="31330" y="239966"/>
                  </a:lnTo>
                  <a:lnTo>
                    <a:pt x="29324" y="241236"/>
                  </a:lnTo>
                  <a:lnTo>
                    <a:pt x="29984" y="241236"/>
                  </a:lnTo>
                  <a:lnTo>
                    <a:pt x="30467" y="241236"/>
                  </a:lnTo>
                  <a:lnTo>
                    <a:pt x="30721" y="241236"/>
                  </a:lnTo>
                  <a:lnTo>
                    <a:pt x="34264" y="242506"/>
                  </a:lnTo>
                  <a:lnTo>
                    <a:pt x="35179" y="242506"/>
                  </a:lnTo>
                  <a:lnTo>
                    <a:pt x="31445" y="243776"/>
                  </a:lnTo>
                  <a:lnTo>
                    <a:pt x="29756" y="245046"/>
                  </a:lnTo>
                  <a:lnTo>
                    <a:pt x="30124" y="245211"/>
                  </a:lnTo>
                  <a:lnTo>
                    <a:pt x="30010" y="245046"/>
                  </a:lnTo>
                  <a:lnTo>
                    <a:pt x="33464" y="246316"/>
                  </a:lnTo>
                  <a:lnTo>
                    <a:pt x="32702" y="246316"/>
                  </a:lnTo>
                  <a:lnTo>
                    <a:pt x="30124" y="245211"/>
                  </a:lnTo>
                  <a:lnTo>
                    <a:pt x="30886" y="246316"/>
                  </a:lnTo>
                  <a:lnTo>
                    <a:pt x="30378" y="246316"/>
                  </a:lnTo>
                  <a:lnTo>
                    <a:pt x="30441" y="247586"/>
                  </a:lnTo>
                  <a:lnTo>
                    <a:pt x="31343" y="248856"/>
                  </a:lnTo>
                  <a:lnTo>
                    <a:pt x="29032" y="248856"/>
                  </a:lnTo>
                  <a:lnTo>
                    <a:pt x="28562" y="250126"/>
                  </a:lnTo>
                  <a:lnTo>
                    <a:pt x="30353" y="250126"/>
                  </a:lnTo>
                  <a:lnTo>
                    <a:pt x="30429" y="252666"/>
                  </a:lnTo>
                  <a:lnTo>
                    <a:pt x="31457" y="251396"/>
                  </a:lnTo>
                  <a:lnTo>
                    <a:pt x="33642" y="251396"/>
                  </a:lnTo>
                  <a:lnTo>
                    <a:pt x="34099" y="252031"/>
                  </a:lnTo>
                  <a:lnTo>
                    <a:pt x="35852" y="251396"/>
                  </a:lnTo>
                  <a:lnTo>
                    <a:pt x="36347" y="251396"/>
                  </a:lnTo>
                  <a:lnTo>
                    <a:pt x="35991" y="252666"/>
                  </a:lnTo>
                  <a:lnTo>
                    <a:pt x="34544" y="252666"/>
                  </a:lnTo>
                  <a:lnTo>
                    <a:pt x="34099" y="252031"/>
                  </a:lnTo>
                  <a:lnTo>
                    <a:pt x="32359" y="252666"/>
                  </a:lnTo>
                  <a:lnTo>
                    <a:pt x="31750" y="252666"/>
                  </a:lnTo>
                  <a:lnTo>
                    <a:pt x="26111" y="253936"/>
                  </a:lnTo>
                  <a:lnTo>
                    <a:pt x="28892" y="253936"/>
                  </a:lnTo>
                  <a:lnTo>
                    <a:pt x="28981" y="255206"/>
                  </a:lnTo>
                  <a:lnTo>
                    <a:pt x="30251" y="256476"/>
                  </a:lnTo>
                  <a:lnTo>
                    <a:pt x="30530" y="257746"/>
                  </a:lnTo>
                  <a:lnTo>
                    <a:pt x="33566" y="256476"/>
                  </a:lnTo>
                  <a:lnTo>
                    <a:pt x="32931" y="257746"/>
                  </a:lnTo>
                  <a:lnTo>
                    <a:pt x="34518" y="257746"/>
                  </a:lnTo>
                  <a:lnTo>
                    <a:pt x="32219" y="259016"/>
                  </a:lnTo>
                  <a:lnTo>
                    <a:pt x="32562" y="260286"/>
                  </a:lnTo>
                  <a:lnTo>
                    <a:pt x="34226" y="260286"/>
                  </a:lnTo>
                  <a:lnTo>
                    <a:pt x="34582" y="261556"/>
                  </a:lnTo>
                  <a:lnTo>
                    <a:pt x="32550" y="261556"/>
                  </a:lnTo>
                  <a:lnTo>
                    <a:pt x="33248" y="262826"/>
                  </a:lnTo>
                  <a:lnTo>
                    <a:pt x="35636" y="264096"/>
                  </a:lnTo>
                  <a:lnTo>
                    <a:pt x="35458" y="264096"/>
                  </a:lnTo>
                  <a:lnTo>
                    <a:pt x="39751" y="265366"/>
                  </a:lnTo>
                  <a:lnTo>
                    <a:pt x="27787" y="269176"/>
                  </a:lnTo>
                  <a:lnTo>
                    <a:pt x="33388" y="269176"/>
                  </a:lnTo>
                  <a:lnTo>
                    <a:pt x="36537" y="270446"/>
                  </a:lnTo>
                  <a:lnTo>
                    <a:pt x="32766" y="270446"/>
                  </a:lnTo>
                  <a:lnTo>
                    <a:pt x="37528" y="271716"/>
                  </a:lnTo>
                  <a:lnTo>
                    <a:pt x="32359" y="272986"/>
                  </a:lnTo>
                  <a:lnTo>
                    <a:pt x="35547" y="274256"/>
                  </a:lnTo>
                  <a:lnTo>
                    <a:pt x="27546" y="275526"/>
                  </a:lnTo>
                  <a:lnTo>
                    <a:pt x="36487" y="276796"/>
                  </a:lnTo>
                  <a:lnTo>
                    <a:pt x="33972" y="278066"/>
                  </a:lnTo>
                  <a:lnTo>
                    <a:pt x="35280" y="278066"/>
                  </a:lnTo>
                  <a:lnTo>
                    <a:pt x="32321" y="279336"/>
                  </a:lnTo>
                  <a:lnTo>
                    <a:pt x="34645" y="279336"/>
                  </a:lnTo>
                  <a:lnTo>
                    <a:pt x="37312" y="281876"/>
                  </a:lnTo>
                  <a:lnTo>
                    <a:pt x="32550" y="284416"/>
                  </a:lnTo>
                  <a:lnTo>
                    <a:pt x="31229" y="288226"/>
                  </a:lnTo>
                  <a:lnTo>
                    <a:pt x="30861" y="289496"/>
                  </a:lnTo>
                  <a:lnTo>
                    <a:pt x="41173" y="286956"/>
                  </a:lnTo>
                  <a:lnTo>
                    <a:pt x="36804" y="289496"/>
                  </a:lnTo>
                  <a:lnTo>
                    <a:pt x="33210" y="289496"/>
                  </a:lnTo>
                  <a:lnTo>
                    <a:pt x="37757" y="290766"/>
                  </a:lnTo>
                  <a:lnTo>
                    <a:pt x="33667" y="293306"/>
                  </a:lnTo>
                  <a:lnTo>
                    <a:pt x="37566" y="294576"/>
                  </a:lnTo>
                  <a:lnTo>
                    <a:pt x="35648" y="294576"/>
                  </a:lnTo>
                  <a:lnTo>
                    <a:pt x="33147" y="295846"/>
                  </a:lnTo>
                  <a:lnTo>
                    <a:pt x="35991" y="295846"/>
                  </a:lnTo>
                  <a:lnTo>
                    <a:pt x="34950" y="297116"/>
                  </a:lnTo>
                  <a:lnTo>
                    <a:pt x="38404" y="297116"/>
                  </a:lnTo>
                  <a:lnTo>
                    <a:pt x="35471" y="298386"/>
                  </a:lnTo>
                  <a:lnTo>
                    <a:pt x="36118" y="298386"/>
                  </a:lnTo>
                  <a:lnTo>
                    <a:pt x="34721" y="299656"/>
                  </a:lnTo>
                  <a:lnTo>
                    <a:pt x="37630" y="298386"/>
                  </a:lnTo>
                  <a:lnTo>
                    <a:pt x="36347" y="299656"/>
                  </a:lnTo>
                  <a:lnTo>
                    <a:pt x="39179" y="299656"/>
                  </a:lnTo>
                  <a:lnTo>
                    <a:pt x="37528" y="300926"/>
                  </a:lnTo>
                  <a:lnTo>
                    <a:pt x="40843" y="300926"/>
                  </a:lnTo>
                  <a:lnTo>
                    <a:pt x="36144" y="302196"/>
                  </a:lnTo>
                  <a:lnTo>
                    <a:pt x="40843" y="300926"/>
                  </a:lnTo>
                  <a:lnTo>
                    <a:pt x="36017" y="302196"/>
                  </a:lnTo>
                  <a:lnTo>
                    <a:pt x="37147" y="303466"/>
                  </a:lnTo>
                  <a:lnTo>
                    <a:pt x="38087" y="303466"/>
                  </a:lnTo>
                  <a:lnTo>
                    <a:pt x="36029" y="304736"/>
                  </a:lnTo>
                  <a:lnTo>
                    <a:pt x="39649" y="304736"/>
                  </a:lnTo>
                  <a:lnTo>
                    <a:pt x="34061" y="307276"/>
                  </a:lnTo>
                  <a:lnTo>
                    <a:pt x="44653" y="306006"/>
                  </a:lnTo>
                  <a:lnTo>
                    <a:pt x="37376" y="307276"/>
                  </a:lnTo>
                  <a:lnTo>
                    <a:pt x="40259" y="308546"/>
                  </a:lnTo>
                  <a:lnTo>
                    <a:pt x="42278" y="309816"/>
                  </a:lnTo>
                  <a:lnTo>
                    <a:pt x="42405" y="309943"/>
                  </a:lnTo>
                  <a:lnTo>
                    <a:pt x="37871" y="311086"/>
                  </a:lnTo>
                  <a:lnTo>
                    <a:pt x="40881" y="311086"/>
                  </a:lnTo>
                  <a:lnTo>
                    <a:pt x="42532" y="310045"/>
                  </a:lnTo>
                  <a:lnTo>
                    <a:pt x="43675" y="311086"/>
                  </a:lnTo>
                  <a:lnTo>
                    <a:pt x="44373" y="311086"/>
                  </a:lnTo>
                  <a:lnTo>
                    <a:pt x="43510" y="313626"/>
                  </a:lnTo>
                  <a:lnTo>
                    <a:pt x="40551" y="313626"/>
                  </a:lnTo>
                  <a:lnTo>
                    <a:pt x="42799" y="314896"/>
                  </a:lnTo>
                  <a:lnTo>
                    <a:pt x="40665" y="316166"/>
                  </a:lnTo>
                  <a:lnTo>
                    <a:pt x="43319" y="317347"/>
                  </a:lnTo>
                  <a:lnTo>
                    <a:pt x="46189" y="316166"/>
                  </a:lnTo>
                  <a:lnTo>
                    <a:pt x="51562" y="316166"/>
                  </a:lnTo>
                  <a:lnTo>
                    <a:pt x="45262" y="317436"/>
                  </a:lnTo>
                  <a:lnTo>
                    <a:pt x="50241" y="317436"/>
                  </a:lnTo>
                  <a:lnTo>
                    <a:pt x="42303" y="318706"/>
                  </a:lnTo>
                  <a:lnTo>
                    <a:pt x="43662" y="319976"/>
                  </a:lnTo>
                  <a:lnTo>
                    <a:pt x="45897" y="318706"/>
                  </a:lnTo>
                  <a:lnTo>
                    <a:pt x="46037" y="319976"/>
                  </a:lnTo>
                  <a:lnTo>
                    <a:pt x="47561" y="319976"/>
                  </a:lnTo>
                  <a:lnTo>
                    <a:pt x="46824" y="321246"/>
                  </a:lnTo>
                  <a:lnTo>
                    <a:pt x="45351" y="321246"/>
                  </a:lnTo>
                  <a:lnTo>
                    <a:pt x="45935" y="322516"/>
                  </a:lnTo>
                  <a:lnTo>
                    <a:pt x="51231" y="321246"/>
                  </a:lnTo>
                  <a:lnTo>
                    <a:pt x="49555" y="323786"/>
                  </a:lnTo>
                  <a:lnTo>
                    <a:pt x="48158" y="323786"/>
                  </a:lnTo>
                  <a:lnTo>
                    <a:pt x="44246" y="325056"/>
                  </a:lnTo>
                  <a:lnTo>
                    <a:pt x="50457" y="325056"/>
                  </a:lnTo>
                  <a:lnTo>
                    <a:pt x="49301" y="326326"/>
                  </a:lnTo>
                  <a:lnTo>
                    <a:pt x="50304" y="326326"/>
                  </a:lnTo>
                  <a:lnTo>
                    <a:pt x="52070" y="326326"/>
                  </a:lnTo>
                  <a:lnTo>
                    <a:pt x="53733" y="325577"/>
                  </a:lnTo>
                  <a:lnTo>
                    <a:pt x="54025" y="326326"/>
                  </a:lnTo>
                  <a:lnTo>
                    <a:pt x="54508" y="326326"/>
                  </a:lnTo>
                  <a:lnTo>
                    <a:pt x="53644" y="327596"/>
                  </a:lnTo>
                  <a:lnTo>
                    <a:pt x="52425" y="327596"/>
                  </a:lnTo>
                  <a:lnTo>
                    <a:pt x="49301" y="328866"/>
                  </a:lnTo>
                  <a:lnTo>
                    <a:pt x="51828" y="328866"/>
                  </a:lnTo>
                  <a:lnTo>
                    <a:pt x="49745" y="330136"/>
                  </a:lnTo>
                  <a:lnTo>
                    <a:pt x="51320" y="329577"/>
                  </a:lnTo>
                  <a:lnTo>
                    <a:pt x="50419" y="330136"/>
                  </a:lnTo>
                  <a:lnTo>
                    <a:pt x="49911" y="330136"/>
                  </a:lnTo>
                  <a:lnTo>
                    <a:pt x="49631" y="331406"/>
                  </a:lnTo>
                  <a:lnTo>
                    <a:pt x="51663" y="330403"/>
                  </a:lnTo>
                  <a:lnTo>
                    <a:pt x="50990" y="331406"/>
                  </a:lnTo>
                  <a:lnTo>
                    <a:pt x="54013" y="332676"/>
                  </a:lnTo>
                  <a:lnTo>
                    <a:pt x="52946" y="333946"/>
                  </a:lnTo>
                  <a:lnTo>
                    <a:pt x="49491" y="335089"/>
                  </a:lnTo>
                  <a:lnTo>
                    <a:pt x="49593" y="335216"/>
                  </a:lnTo>
                  <a:lnTo>
                    <a:pt x="53936" y="335216"/>
                  </a:lnTo>
                  <a:lnTo>
                    <a:pt x="53390" y="336486"/>
                  </a:lnTo>
                  <a:lnTo>
                    <a:pt x="53759" y="336486"/>
                  </a:lnTo>
                  <a:lnTo>
                    <a:pt x="59309" y="335216"/>
                  </a:lnTo>
                  <a:lnTo>
                    <a:pt x="51308" y="337756"/>
                  </a:lnTo>
                  <a:lnTo>
                    <a:pt x="53632" y="337756"/>
                  </a:lnTo>
                  <a:lnTo>
                    <a:pt x="50977" y="339026"/>
                  </a:lnTo>
                  <a:lnTo>
                    <a:pt x="53467" y="340296"/>
                  </a:lnTo>
                  <a:lnTo>
                    <a:pt x="54102" y="340296"/>
                  </a:lnTo>
                  <a:lnTo>
                    <a:pt x="52997" y="341566"/>
                  </a:lnTo>
                  <a:lnTo>
                    <a:pt x="53771" y="342836"/>
                  </a:lnTo>
                  <a:lnTo>
                    <a:pt x="56591" y="342836"/>
                  </a:lnTo>
                  <a:lnTo>
                    <a:pt x="54165" y="344106"/>
                  </a:lnTo>
                  <a:lnTo>
                    <a:pt x="55651" y="345376"/>
                  </a:lnTo>
                  <a:lnTo>
                    <a:pt x="57404" y="345376"/>
                  </a:lnTo>
                  <a:lnTo>
                    <a:pt x="55714" y="347916"/>
                  </a:lnTo>
                  <a:lnTo>
                    <a:pt x="57480" y="347916"/>
                  </a:lnTo>
                  <a:lnTo>
                    <a:pt x="59220" y="346646"/>
                  </a:lnTo>
                  <a:lnTo>
                    <a:pt x="60236" y="346646"/>
                  </a:lnTo>
                  <a:lnTo>
                    <a:pt x="58191" y="347916"/>
                  </a:lnTo>
                  <a:lnTo>
                    <a:pt x="56959" y="349186"/>
                  </a:lnTo>
                  <a:lnTo>
                    <a:pt x="59220" y="347916"/>
                  </a:lnTo>
                  <a:lnTo>
                    <a:pt x="55219" y="350456"/>
                  </a:lnTo>
                  <a:lnTo>
                    <a:pt x="61074" y="347916"/>
                  </a:lnTo>
                  <a:lnTo>
                    <a:pt x="63995" y="346646"/>
                  </a:lnTo>
                  <a:lnTo>
                    <a:pt x="61455" y="347916"/>
                  </a:lnTo>
                  <a:lnTo>
                    <a:pt x="60210" y="349186"/>
                  </a:lnTo>
                  <a:lnTo>
                    <a:pt x="60947" y="349186"/>
                  </a:lnTo>
                  <a:lnTo>
                    <a:pt x="62674" y="347916"/>
                  </a:lnTo>
                  <a:lnTo>
                    <a:pt x="62445" y="349186"/>
                  </a:lnTo>
                  <a:lnTo>
                    <a:pt x="60452" y="350139"/>
                  </a:lnTo>
                  <a:lnTo>
                    <a:pt x="64287" y="349186"/>
                  </a:lnTo>
                  <a:lnTo>
                    <a:pt x="61734" y="350456"/>
                  </a:lnTo>
                  <a:lnTo>
                    <a:pt x="59956" y="350456"/>
                  </a:lnTo>
                  <a:lnTo>
                    <a:pt x="57365" y="351548"/>
                  </a:lnTo>
                  <a:lnTo>
                    <a:pt x="56934" y="351726"/>
                  </a:lnTo>
                  <a:lnTo>
                    <a:pt x="57162" y="351726"/>
                  </a:lnTo>
                  <a:lnTo>
                    <a:pt x="56553" y="352323"/>
                  </a:lnTo>
                  <a:lnTo>
                    <a:pt x="57048" y="351917"/>
                  </a:lnTo>
                  <a:lnTo>
                    <a:pt x="57226" y="351726"/>
                  </a:lnTo>
                  <a:lnTo>
                    <a:pt x="57454" y="351726"/>
                  </a:lnTo>
                  <a:lnTo>
                    <a:pt x="56324" y="352996"/>
                  </a:lnTo>
                  <a:lnTo>
                    <a:pt x="57111" y="352996"/>
                  </a:lnTo>
                  <a:lnTo>
                    <a:pt x="64414" y="350456"/>
                  </a:lnTo>
                  <a:lnTo>
                    <a:pt x="59956" y="353517"/>
                  </a:lnTo>
                  <a:lnTo>
                    <a:pt x="61772" y="353517"/>
                  </a:lnTo>
                  <a:lnTo>
                    <a:pt x="65582" y="353517"/>
                  </a:lnTo>
                  <a:lnTo>
                    <a:pt x="66586" y="352996"/>
                  </a:lnTo>
                  <a:lnTo>
                    <a:pt x="65557" y="352996"/>
                  </a:lnTo>
                  <a:lnTo>
                    <a:pt x="67500" y="352526"/>
                  </a:lnTo>
                  <a:lnTo>
                    <a:pt x="70789" y="351726"/>
                  </a:lnTo>
                  <a:lnTo>
                    <a:pt x="67945" y="352298"/>
                  </a:lnTo>
                  <a:lnTo>
                    <a:pt x="64401" y="352996"/>
                  </a:lnTo>
                  <a:lnTo>
                    <a:pt x="66636" y="351726"/>
                  </a:lnTo>
                  <a:lnTo>
                    <a:pt x="68008" y="351104"/>
                  </a:lnTo>
                  <a:lnTo>
                    <a:pt x="65684" y="351726"/>
                  </a:lnTo>
                  <a:lnTo>
                    <a:pt x="71069" y="349186"/>
                  </a:lnTo>
                  <a:lnTo>
                    <a:pt x="70027" y="349186"/>
                  </a:lnTo>
                  <a:lnTo>
                    <a:pt x="66332" y="350456"/>
                  </a:lnTo>
                  <a:lnTo>
                    <a:pt x="68160" y="349186"/>
                  </a:lnTo>
                  <a:lnTo>
                    <a:pt x="66675" y="347916"/>
                  </a:lnTo>
                  <a:lnTo>
                    <a:pt x="67906" y="347916"/>
                  </a:lnTo>
                  <a:lnTo>
                    <a:pt x="68237" y="346646"/>
                  </a:lnTo>
                  <a:lnTo>
                    <a:pt x="69100" y="345681"/>
                  </a:lnTo>
                  <a:lnTo>
                    <a:pt x="66205" y="346646"/>
                  </a:lnTo>
                  <a:lnTo>
                    <a:pt x="66687" y="345376"/>
                  </a:lnTo>
                  <a:lnTo>
                    <a:pt x="65747" y="345376"/>
                  </a:lnTo>
                  <a:lnTo>
                    <a:pt x="67995" y="344106"/>
                  </a:lnTo>
                  <a:lnTo>
                    <a:pt x="67398" y="344106"/>
                  </a:lnTo>
                  <a:lnTo>
                    <a:pt x="69824" y="343027"/>
                  </a:lnTo>
                  <a:lnTo>
                    <a:pt x="70231" y="342963"/>
                  </a:lnTo>
                  <a:lnTo>
                    <a:pt x="70713" y="342823"/>
                  </a:lnTo>
                  <a:lnTo>
                    <a:pt x="71247" y="342671"/>
                  </a:lnTo>
                  <a:lnTo>
                    <a:pt x="70167" y="342874"/>
                  </a:lnTo>
                  <a:lnTo>
                    <a:pt x="66509" y="342836"/>
                  </a:lnTo>
                  <a:lnTo>
                    <a:pt x="68122" y="341566"/>
                  </a:lnTo>
                  <a:lnTo>
                    <a:pt x="65481" y="342836"/>
                  </a:lnTo>
                  <a:lnTo>
                    <a:pt x="61023" y="344106"/>
                  </a:lnTo>
                  <a:lnTo>
                    <a:pt x="60401" y="344106"/>
                  </a:lnTo>
                  <a:lnTo>
                    <a:pt x="62814" y="342836"/>
                  </a:lnTo>
                  <a:lnTo>
                    <a:pt x="63207" y="342836"/>
                  </a:lnTo>
                  <a:lnTo>
                    <a:pt x="63334" y="342836"/>
                  </a:lnTo>
                  <a:lnTo>
                    <a:pt x="65265" y="342836"/>
                  </a:lnTo>
                  <a:lnTo>
                    <a:pt x="66205" y="341566"/>
                  </a:lnTo>
                  <a:lnTo>
                    <a:pt x="63588" y="342671"/>
                  </a:lnTo>
                  <a:lnTo>
                    <a:pt x="65366" y="341566"/>
                  </a:lnTo>
                  <a:lnTo>
                    <a:pt x="66205" y="341566"/>
                  </a:lnTo>
                  <a:lnTo>
                    <a:pt x="66675" y="341566"/>
                  </a:lnTo>
                  <a:lnTo>
                    <a:pt x="67741" y="340296"/>
                  </a:lnTo>
                  <a:lnTo>
                    <a:pt x="65798" y="340296"/>
                  </a:lnTo>
                  <a:lnTo>
                    <a:pt x="68529" y="339026"/>
                  </a:lnTo>
                  <a:lnTo>
                    <a:pt x="67665" y="339026"/>
                  </a:lnTo>
                  <a:lnTo>
                    <a:pt x="68465" y="337756"/>
                  </a:lnTo>
                  <a:lnTo>
                    <a:pt x="67030" y="339026"/>
                  </a:lnTo>
                  <a:lnTo>
                    <a:pt x="67640" y="336486"/>
                  </a:lnTo>
                  <a:lnTo>
                    <a:pt x="64516" y="339026"/>
                  </a:lnTo>
                  <a:lnTo>
                    <a:pt x="60820" y="339026"/>
                  </a:lnTo>
                  <a:lnTo>
                    <a:pt x="65239" y="336486"/>
                  </a:lnTo>
                  <a:lnTo>
                    <a:pt x="63639" y="335216"/>
                  </a:lnTo>
                  <a:lnTo>
                    <a:pt x="63296" y="335216"/>
                  </a:lnTo>
                  <a:lnTo>
                    <a:pt x="63550" y="333946"/>
                  </a:lnTo>
                  <a:lnTo>
                    <a:pt x="61150" y="333946"/>
                  </a:lnTo>
                  <a:lnTo>
                    <a:pt x="62953" y="332676"/>
                  </a:lnTo>
                  <a:lnTo>
                    <a:pt x="62090" y="332676"/>
                  </a:lnTo>
                  <a:lnTo>
                    <a:pt x="63614" y="331406"/>
                  </a:lnTo>
                  <a:lnTo>
                    <a:pt x="65786" y="331406"/>
                  </a:lnTo>
                  <a:lnTo>
                    <a:pt x="67398" y="330136"/>
                  </a:lnTo>
                  <a:lnTo>
                    <a:pt x="67106" y="330136"/>
                  </a:lnTo>
                  <a:lnTo>
                    <a:pt x="67602" y="328866"/>
                  </a:lnTo>
                  <a:lnTo>
                    <a:pt x="66738" y="328866"/>
                  </a:lnTo>
                  <a:lnTo>
                    <a:pt x="64960" y="330136"/>
                  </a:lnTo>
                  <a:lnTo>
                    <a:pt x="64490" y="330136"/>
                  </a:lnTo>
                  <a:lnTo>
                    <a:pt x="64795" y="328866"/>
                  </a:lnTo>
                  <a:lnTo>
                    <a:pt x="68313" y="327596"/>
                  </a:lnTo>
                  <a:lnTo>
                    <a:pt x="72224" y="326326"/>
                  </a:lnTo>
                  <a:close/>
                </a:path>
                <a:path w="73660" h="367665">
                  <a:moveTo>
                    <a:pt x="73126" y="355536"/>
                  </a:moveTo>
                  <a:lnTo>
                    <a:pt x="67691" y="356743"/>
                  </a:lnTo>
                  <a:lnTo>
                    <a:pt x="67398" y="356806"/>
                  </a:lnTo>
                  <a:lnTo>
                    <a:pt x="63715" y="356806"/>
                  </a:lnTo>
                  <a:lnTo>
                    <a:pt x="71081" y="354266"/>
                  </a:lnTo>
                  <a:lnTo>
                    <a:pt x="68110" y="354266"/>
                  </a:lnTo>
                  <a:lnTo>
                    <a:pt x="66027" y="355536"/>
                  </a:lnTo>
                  <a:lnTo>
                    <a:pt x="67335" y="354266"/>
                  </a:lnTo>
                  <a:lnTo>
                    <a:pt x="64160" y="354266"/>
                  </a:lnTo>
                  <a:lnTo>
                    <a:pt x="58864" y="354266"/>
                  </a:lnTo>
                  <a:lnTo>
                    <a:pt x="58140" y="354266"/>
                  </a:lnTo>
                  <a:lnTo>
                    <a:pt x="57365" y="355536"/>
                  </a:lnTo>
                  <a:lnTo>
                    <a:pt x="58254" y="355536"/>
                  </a:lnTo>
                  <a:lnTo>
                    <a:pt x="53936" y="358076"/>
                  </a:lnTo>
                  <a:lnTo>
                    <a:pt x="56807" y="357124"/>
                  </a:lnTo>
                  <a:lnTo>
                    <a:pt x="56984" y="356806"/>
                  </a:lnTo>
                  <a:lnTo>
                    <a:pt x="57759" y="356806"/>
                  </a:lnTo>
                  <a:lnTo>
                    <a:pt x="56807" y="357124"/>
                  </a:lnTo>
                  <a:lnTo>
                    <a:pt x="56654" y="357403"/>
                  </a:lnTo>
                  <a:lnTo>
                    <a:pt x="57823" y="356806"/>
                  </a:lnTo>
                  <a:lnTo>
                    <a:pt x="61887" y="356806"/>
                  </a:lnTo>
                  <a:lnTo>
                    <a:pt x="54864" y="360616"/>
                  </a:lnTo>
                  <a:lnTo>
                    <a:pt x="59893" y="359346"/>
                  </a:lnTo>
                  <a:lnTo>
                    <a:pt x="62153" y="359346"/>
                  </a:lnTo>
                  <a:lnTo>
                    <a:pt x="65544" y="358076"/>
                  </a:lnTo>
                  <a:lnTo>
                    <a:pt x="67538" y="358076"/>
                  </a:lnTo>
                  <a:lnTo>
                    <a:pt x="66103" y="359346"/>
                  </a:lnTo>
                  <a:lnTo>
                    <a:pt x="65417" y="359346"/>
                  </a:lnTo>
                  <a:lnTo>
                    <a:pt x="65417" y="360616"/>
                  </a:lnTo>
                  <a:lnTo>
                    <a:pt x="64185" y="361886"/>
                  </a:lnTo>
                  <a:lnTo>
                    <a:pt x="63309" y="362267"/>
                  </a:lnTo>
                  <a:lnTo>
                    <a:pt x="65417" y="360616"/>
                  </a:lnTo>
                  <a:lnTo>
                    <a:pt x="65417" y="359346"/>
                  </a:lnTo>
                  <a:lnTo>
                    <a:pt x="63881" y="359346"/>
                  </a:lnTo>
                  <a:lnTo>
                    <a:pt x="62649" y="360616"/>
                  </a:lnTo>
                  <a:lnTo>
                    <a:pt x="64376" y="360616"/>
                  </a:lnTo>
                  <a:lnTo>
                    <a:pt x="63487" y="361886"/>
                  </a:lnTo>
                  <a:lnTo>
                    <a:pt x="61785" y="361886"/>
                  </a:lnTo>
                  <a:lnTo>
                    <a:pt x="62077" y="362813"/>
                  </a:lnTo>
                  <a:lnTo>
                    <a:pt x="61302" y="363156"/>
                  </a:lnTo>
                  <a:lnTo>
                    <a:pt x="62191" y="363156"/>
                  </a:lnTo>
                  <a:lnTo>
                    <a:pt x="63919" y="363156"/>
                  </a:lnTo>
                  <a:lnTo>
                    <a:pt x="60985" y="364426"/>
                  </a:lnTo>
                  <a:lnTo>
                    <a:pt x="62623" y="364426"/>
                  </a:lnTo>
                  <a:lnTo>
                    <a:pt x="64262" y="363156"/>
                  </a:lnTo>
                  <a:lnTo>
                    <a:pt x="65633" y="363156"/>
                  </a:lnTo>
                  <a:lnTo>
                    <a:pt x="71170" y="360616"/>
                  </a:lnTo>
                  <a:lnTo>
                    <a:pt x="64249" y="361886"/>
                  </a:lnTo>
                  <a:lnTo>
                    <a:pt x="68503" y="359346"/>
                  </a:lnTo>
                  <a:lnTo>
                    <a:pt x="67437" y="359714"/>
                  </a:lnTo>
                  <a:lnTo>
                    <a:pt x="68097" y="359346"/>
                  </a:lnTo>
                  <a:lnTo>
                    <a:pt x="68503" y="359346"/>
                  </a:lnTo>
                  <a:lnTo>
                    <a:pt x="68846" y="359346"/>
                  </a:lnTo>
                  <a:lnTo>
                    <a:pt x="70700" y="358076"/>
                  </a:lnTo>
                  <a:lnTo>
                    <a:pt x="67208" y="359346"/>
                  </a:lnTo>
                  <a:lnTo>
                    <a:pt x="69329" y="358076"/>
                  </a:lnTo>
                  <a:lnTo>
                    <a:pt x="69545" y="358076"/>
                  </a:lnTo>
                  <a:lnTo>
                    <a:pt x="71539" y="356806"/>
                  </a:lnTo>
                  <a:lnTo>
                    <a:pt x="71056" y="356806"/>
                  </a:lnTo>
                  <a:lnTo>
                    <a:pt x="73126" y="35553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115112" y="7939398"/>
              <a:ext cx="74930" cy="581660"/>
            </a:xfrm>
            <a:custGeom>
              <a:avLst/>
              <a:gdLst/>
              <a:ahLst/>
              <a:cxnLst/>
              <a:rect l="l" t="t" r="r" b="b"/>
              <a:pathLst>
                <a:path w="74930" h="581659">
                  <a:moveTo>
                    <a:pt x="50" y="61442"/>
                  </a:moveTo>
                  <a:close/>
                </a:path>
                <a:path w="74930" h="581659">
                  <a:moveTo>
                    <a:pt x="10744" y="167563"/>
                  </a:moveTo>
                  <a:lnTo>
                    <a:pt x="10439" y="167462"/>
                  </a:lnTo>
                  <a:lnTo>
                    <a:pt x="10223" y="167436"/>
                  </a:lnTo>
                  <a:lnTo>
                    <a:pt x="10414" y="167551"/>
                  </a:lnTo>
                  <a:lnTo>
                    <a:pt x="10553" y="167551"/>
                  </a:lnTo>
                  <a:lnTo>
                    <a:pt x="10744" y="167563"/>
                  </a:lnTo>
                  <a:close/>
                </a:path>
                <a:path w="74930" h="581659">
                  <a:moveTo>
                    <a:pt x="11137" y="178460"/>
                  </a:moveTo>
                  <a:lnTo>
                    <a:pt x="8801" y="177190"/>
                  </a:lnTo>
                  <a:lnTo>
                    <a:pt x="10401" y="178460"/>
                  </a:lnTo>
                  <a:lnTo>
                    <a:pt x="11137" y="178460"/>
                  </a:lnTo>
                  <a:close/>
                </a:path>
                <a:path w="74930" h="581659">
                  <a:moveTo>
                    <a:pt x="12395" y="219354"/>
                  </a:moveTo>
                  <a:lnTo>
                    <a:pt x="12179" y="219265"/>
                  </a:lnTo>
                  <a:lnTo>
                    <a:pt x="12204" y="219100"/>
                  </a:lnTo>
                  <a:lnTo>
                    <a:pt x="11137" y="219100"/>
                  </a:lnTo>
                  <a:lnTo>
                    <a:pt x="12014" y="220370"/>
                  </a:lnTo>
                  <a:lnTo>
                    <a:pt x="12166" y="219341"/>
                  </a:lnTo>
                  <a:lnTo>
                    <a:pt x="12395" y="219354"/>
                  </a:lnTo>
                  <a:close/>
                </a:path>
                <a:path w="74930" h="581659">
                  <a:moveTo>
                    <a:pt x="13982" y="259257"/>
                  </a:moveTo>
                  <a:lnTo>
                    <a:pt x="12839" y="259740"/>
                  </a:lnTo>
                  <a:lnTo>
                    <a:pt x="13919" y="259740"/>
                  </a:lnTo>
                  <a:lnTo>
                    <a:pt x="13982" y="259257"/>
                  </a:lnTo>
                  <a:close/>
                </a:path>
                <a:path w="74930" h="581659">
                  <a:moveTo>
                    <a:pt x="14554" y="259016"/>
                  </a:moveTo>
                  <a:lnTo>
                    <a:pt x="14109" y="258470"/>
                  </a:lnTo>
                  <a:lnTo>
                    <a:pt x="13982" y="259257"/>
                  </a:lnTo>
                  <a:lnTo>
                    <a:pt x="14554" y="259016"/>
                  </a:lnTo>
                  <a:close/>
                </a:path>
                <a:path w="74930" h="581659">
                  <a:moveTo>
                    <a:pt x="14643" y="158140"/>
                  </a:moveTo>
                  <a:lnTo>
                    <a:pt x="14325" y="159410"/>
                  </a:lnTo>
                  <a:lnTo>
                    <a:pt x="14414" y="159626"/>
                  </a:lnTo>
                  <a:lnTo>
                    <a:pt x="14643" y="158140"/>
                  </a:lnTo>
                  <a:close/>
                </a:path>
                <a:path w="74930" h="581659">
                  <a:moveTo>
                    <a:pt x="14668" y="191160"/>
                  </a:moveTo>
                  <a:lnTo>
                    <a:pt x="13030" y="191541"/>
                  </a:lnTo>
                  <a:lnTo>
                    <a:pt x="14185" y="192430"/>
                  </a:lnTo>
                  <a:lnTo>
                    <a:pt x="14668" y="192214"/>
                  </a:lnTo>
                  <a:lnTo>
                    <a:pt x="14668" y="191160"/>
                  </a:lnTo>
                  <a:close/>
                </a:path>
                <a:path w="74930" h="581659">
                  <a:moveTo>
                    <a:pt x="14744" y="83629"/>
                  </a:moveTo>
                  <a:lnTo>
                    <a:pt x="14249" y="83578"/>
                  </a:lnTo>
                  <a:lnTo>
                    <a:pt x="13716" y="83921"/>
                  </a:lnTo>
                  <a:lnTo>
                    <a:pt x="13881" y="84074"/>
                  </a:lnTo>
                  <a:lnTo>
                    <a:pt x="14325" y="84124"/>
                  </a:lnTo>
                  <a:lnTo>
                    <a:pt x="14478" y="83896"/>
                  </a:lnTo>
                  <a:lnTo>
                    <a:pt x="14744" y="83629"/>
                  </a:lnTo>
                  <a:close/>
                </a:path>
                <a:path w="74930" h="581659">
                  <a:moveTo>
                    <a:pt x="15392" y="90131"/>
                  </a:moveTo>
                  <a:lnTo>
                    <a:pt x="14478" y="89865"/>
                  </a:lnTo>
                  <a:lnTo>
                    <a:pt x="12903" y="90652"/>
                  </a:lnTo>
                  <a:lnTo>
                    <a:pt x="15392" y="90131"/>
                  </a:lnTo>
                  <a:close/>
                </a:path>
                <a:path w="74930" h="581659">
                  <a:moveTo>
                    <a:pt x="16586" y="250850"/>
                  </a:moveTo>
                  <a:lnTo>
                    <a:pt x="14884" y="249580"/>
                  </a:lnTo>
                  <a:lnTo>
                    <a:pt x="13220" y="250850"/>
                  </a:lnTo>
                  <a:lnTo>
                    <a:pt x="16586" y="250850"/>
                  </a:lnTo>
                  <a:close/>
                </a:path>
                <a:path w="74930" h="581659">
                  <a:moveTo>
                    <a:pt x="16751" y="285889"/>
                  </a:moveTo>
                  <a:close/>
                </a:path>
                <a:path w="74930" h="581659">
                  <a:moveTo>
                    <a:pt x="17056" y="285013"/>
                  </a:moveTo>
                  <a:lnTo>
                    <a:pt x="16802" y="285280"/>
                  </a:lnTo>
                  <a:lnTo>
                    <a:pt x="16700" y="285610"/>
                  </a:lnTo>
                  <a:lnTo>
                    <a:pt x="16738" y="285902"/>
                  </a:lnTo>
                  <a:lnTo>
                    <a:pt x="17056" y="285013"/>
                  </a:lnTo>
                  <a:close/>
                </a:path>
                <a:path w="74930" h="581659">
                  <a:moveTo>
                    <a:pt x="18237" y="281940"/>
                  </a:moveTo>
                  <a:lnTo>
                    <a:pt x="17805" y="281965"/>
                  </a:lnTo>
                  <a:lnTo>
                    <a:pt x="17449" y="281978"/>
                  </a:lnTo>
                  <a:lnTo>
                    <a:pt x="16230" y="282727"/>
                  </a:lnTo>
                  <a:lnTo>
                    <a:pt x="17272" y="282422"/>
                  </a:lnTo>
                  <a:lnTo>
                    <a:pt x="17868" y="282155"/>
                  </a:lnTo>
                  <a:lnTo>
                    <a:pt x="18237" y="281940"/>
                  </a:lnTo>
                  <a:close/>
                </a:path>
                <a:path w="74930" h="581659">
                  <a:moveTo>
                    <a:pt x="21767" y="120078"/>
                  </a:moveTo>
                  <a:lnTo>
                    <a:pt x="21513" y="120065"/>
                  </a:lnTo>
                  <a:lnTo>
                    <a:pt x="21170" y="120269"/>
                  </a:lnTo>
                  <a:lnTo>
                    <a:pt x="21767" y="120078"/>
                  </a:lnTo>
                  <a:close/>
                </a:path>
                <a:path w="74930" h="581659">
                  <a:moveTo>
                    <a:pt x="22567" y="294538"/>
                  </a:moveTo>
                  <a:lnTo>
                    <a:pt x="21412" y="294195"/>
                  </a:lnTo>
                  <a:lnTo>
                    <a:pt x="19659" y="295300"/>
                  </a:lnTo>
                  <a:lnTo>
                    <a:pt x="22567" y="294538"/>
                  </a:lnTo>
                  <a:close/>
                </a:path>
                <a:path w="74930" h="581659">
                  <a:moveTo>
                    <a:pt x="22694" y="406"/>
                  </a:moveTo>
                  <a:lnTo>
                    <a:pt x="21704" y="0"/>
                  </a:lnTo>
                  <a:lnTo>
                    <a:pt x="21526" y="241"/>
                  </a:lnTo>
                  <a:lnTo>
                    <a:pt x="22694" y="406"/>
                  </a:lnTo>
                  <a:close/>
                </a:path>
                <a:path w="74930" h="581659">
                  <a:moveTo>
                    <a:pt x="22758" y="119773"/>
                  </a:moveTo>
                  <a:lnTo>
                    <a:pt x="21767" y="120078"/>
                  </a:lnTo>
                  <a:lnTo>
                    <a:pt x="21932" y="120091"/>
                  </a:lnTo>
                  <a:lnTo>
                    <a:pt x="22758" y="119773"/>
                  </a:lnTo>
                  <a:close/>
                </a:path>
                <a:path w="74930" h="581659">
                  <a:moveTo>
                    <a:pt x="23012" y="39852"/>
                  </a:moveTo>
                  <a:lnTo>
                    <a:pt x="21323" y="39852"/>
                  </a:lnTo>
                  <a:lnTo>
                    <a:pt x="21132" y="40170"/>
                  </a:lnTo>
                  <a:lnTo>
                    <a:pt x="19850" y="40652"/>
                  </a:lnTo>
                  <a:lnTo>
                    <a:pt x="20307" y="40754"/>
                  </a:lnTo>
                  <a:lnTo>
                    <a:pt x="21971" y="40373"/>
                  </a:lnTo>
                  <a:lnTo>
                    <a:pt x="23012" y="39852"/>
                  </a:lnTo>
                  <a:close/>
                </a:path>
                <a:path w="74930" h="581659">
                  <a:moveTo>
                    <a:pt x="24231" y="123063"/>
                  </a:moveTo>
                  <a:lnTo>
                    <a:pt x="23850" y="123075"/>
                  </a:lnTo>
                  <a:lnTo>
                    <a:pt x="23787" y="123253"/>
                  </a:lnTo>
                  <a:lnTo>
                    <a:pt x="23964" y="123177"/>
                  </a:lnTo>
                  <a:lnTo>
                    <a:pt x="24117" y="123113"/>
                  </a:lnTo>
                  <a:close/>
                </a:path>
                <a:path w="74930" h="581659">
                  <a:moveTo>
                    <a:pt x="24257" y="300380"/>
                  </a:moveTo>
                  <a:lnTo>
                    <a:pt x="24066" y="300304"/>
                  </a:lnTo>
                  <a:lnTo>
                    <a:pt x="23850" y="300380"/>
                  </a:lnTo>
                  <a:lnTo>
                    <a:pt x="24257" y="300380"/>
                  </a:lnTo>
                  <a:close/>
                </a:path>
                <a:path w="74930" h="581659">
                  <a:moveTo>
                    <a:pt x="24853" y="302628"/>
                  </a:moveTo>
                  <a:lnTo>
                    <a:pt x="22999" y="302920"/>
                  </a:lnTo>
                  <a:lnTo>
                    <a:pt x="24523" y="302920"/>
                  </a:lnTo>
                  <a:lnTo>
                    <a:pt x="24853" y="302628"/>
                  </a:lnTo>
                  <a:close/>
                </a:path>
                <a:path w="74930" h="581659">
                  <a:moveTo>
                    <a:pt x="24904" y="118059"/>
                  </a:moveTo>
                  <a:lnTo>
                    <a:pt x="23088" y="118567"/>
                  </a:lnTo>
                  <a:lnTo>
                    <a:pt x="22948" y="118884"/>
                  </a:lnTo>
                  <a:lnTo>
                    <a:pt x="21158" y="120040"/>
                  </a:lnTo>
                  <a:lnTo>
                    <a:pt x="21513" y="120065"/>
                  </a:lnTo>
                  <a:lnTo>
                    <a:pt x="24904" y="118059"/>
                  </a:lnTo>
                  <a:close/>
                </a:path>
                <a:path w="74930" h="581659">
                  <a:moveTo>
                    <a:pt x="25438" y="122999"/>
                  </a:moveTo>
                  <a:lnTo>
                    <a:pt x="24625" y="123050"/>
                  </a:lnTo>
                  <a:lnTo>
                    <a:pt x="24231" y="123063"/>
                  </a:lnTo>
                  <a:lnTo>
                    <a:pt x="24612" y="123063"/>
                  </a:lnTo>
                  <a:lnTo>
                    <a:pt x="24612" y="123291"/>
                  </a:lnTo>
                  <a:lnTo>
                    <a:pt x="25438" y="122999"/>
                  </a:lnTo>
                  <a:close/>
                </a:path>
                <a:path w="74930" h="581659">
                  <a:moveTo>
                    <a:pt x="25984" y="301650"/>
                  </a:moveTo>
                  <a:lnTo>
                    <a:pt x="24853" y="302628"/>
                  </a:lnTo>
                  <a:lnTo>
                    <a:pt x="25730" y="302488"/>
                  </a:lnTo>
                  <a:lnTo>
                    <a:pt x="25984" y="301650"/>
                  </a:lnTo>
                  <a:close/>
                </a:path>
                <a:path w="74930" h="581659">
                  <a:moveTo>
                    <a:pt x="26441" y="304965"/>
                  </a:moveTo>
                  <a:lnTo>
                    <a:pt x="26098" y="304190"/>
                  </a:lnTo>
                  <a:lnTo>
                    <a:pt x="26123" y="305460"/>
                  </a:lnTo>
                  <a:lnTo>
                    <a:pt x="26441" y="304965"/>
                  </a:lnTo>
                  <a:close/>
                </a:path>
                <a:path w="74930" h="581659">
                  <a:moveTo>
                    <a:pt x="26822" y="53543"/>
                  </a:moveTo>
                  <a:lnTo>
                    <a:pt x="25742" y="53340"/>
                  </a:lnTo>
                  <a:lnTo>
                    <a:pt x="22390" y="54000"/>
                  </a:lnTo>
                  <a:lnTo>
                    <a:pt x="23025" y="54127"/>
                  </a:lnTo>
                  <a:lnTo>
                    <a:pt x="26822" y="53543"/>
                  </a:lnTo>
                  <a:close/>
                </a:path>
                <a:path w="74930" h="581659">
                  <a:moveTo>
                    <a:pt x="31864" y="88709"/>
                  </a:moveTo>
                  <a:lnTo>
                    <a:pt x="31394" y="88506"/>
                  </a:lnTo>
                  <a:lnTo>
                    <a:pt x="30861" y="88988"/>
                  </a:lnTo>
                  <a:lnTo>
                    <a:pt x="31864" y="88709"/>
                  </a:lnTo>
                  <a:close/>
                </a:path>
                <a:path w="74930" h="581659">
                  <a:moveTo>
                    <a:pt x="31915" y="317271"/>
                  </a:moveTo>
                  <a:lnTo>
                    <a:pt x="31000" y="316915"/>
                  </a:lnTo>
                  <a:lnTo>
                    <a:pt x="29413" y="317652"/>
                  </a:lnTo>
                  <a:lnTo>
                    <a:pt x="31915" y="317271"/>
                  </a:lnTo>
                  <a:close/>
                </a:path>
                <a:path w="74930" h="581659">
                  <a:moveTo>
                    <a:pt x="32321" y="318160"/>
                  </a:moveTo>
                  <a:lnTo>
                    <a:pt x="29057" y="319430"/>
                  </a:lnTo>
                  <a:lnTo>
                    <a:pt x="29578" y="319430"/>
                  </a:lnTo>
                  <a:lnTo>
                    <a:pt x="32321" y="318160"/>
                  </a:lnTo>
                  <a:close/>
                </a:path>
                <a:path w="74930" h="581659">
                  <a:moveTo>
                    <a:pt x="32486" y="310857"/>
                  </a:moveTo>
                  <a:lnTo>
                    <a:pt x="31927" y="310845"/>
                  </a:lnTo>
                  <a:lnTo>
                    <a:pt x="31356" y="310832"/>
                  </a:lnTo>
                  <a:lnTo>
                    <a:pt x="30988" y="310769"/>
                  </a:lnTo>
                  <a:lnTo>
                    <a:pt x="30810" y="311035"/>
                  </a:lnTo>
                  <a:lnTo>
                    <a:pt x="30797" y="311213"/>
                  </a:lnTo>
                  <a:lnTo>
                    <a:pt x="32486" y="310857"/>
                  </a:lnTo>
                  <a:close/>
                </a:path>
                <a:path w="74930" h="581659">
                  <a:moveTo>
                    <a:pt x="33121" y="193344"/>
                  </a:moveTo>
                  <a:lnTo>
                    <a:pt x="33070" y="193217"/>
                  </a:lnTo>
                  <a:lnTo>
                    <a:pt x="32854" y="193116"/>
                  </a:lnTo>
                  <a:lnTo>
                    <a:pt x="32169" y="193268"/>
                  </a:lnTo>
                  <a:lnTo>
                    <a:pt x="33121" y="193344"/>
                  </a:lnTo>
                  <a:close/>
                </a:path>
                <a:path w="74930" h="581659">
                  <a:moveTo>
                    <a:pt x="33388" y="82740"/>
                  </a:moveTo>
                  <a:lnTo>
                    <a:pt x="32283" y="82473"/>
                  </a:lnTo>
                  <a:lnTo>
                    <a:pt x="32969" y="82702"/>
                  </a:lnTo>
                  <a:lnTo>
                    <a:pt x="33388" y="82740"/>
                  </a:lnTo>
                  <a:close/>
                </a:path>
                <a:path w="74930" h="581659">
                  <a:moveTo>
                    <a:pt x="34201" y="109588"/>
                  </a:moveTo>
                  <a:lnTo>
                    <a:pt x="33667" y="110680"/>
                  </a:lnTo>
                  <a:lnTo>
                    <a:pt x="34163" y="110413"/>
                  </a:lnTo>
                  <a:lnTo>
                    <a:pt x="34201" y="109588"/>
                  </a:lnTo>
                  <a:close/>
                </a:path>
                <a:path w="74930" h="581659">
                  <a:moveTo>
                    <a:pt x="35890" y="344170"/>
                  </a:moveTo>
                  <a:lnTo>
                    <a:pt x="34531" y="344830"/>
                  </a:lnTo>
                  <a:lnTo>
                    <a:pt x="35471" y="344830"/>
                  </a:lnTo>
                  <a:lnTo>
                    <a:pt x="35890" y="344170"/>
                  </a:lnTo>
                  <a:close/>
                </a:path>
                <a:path w="74930" h="581659">
                  <a:moveTo>
                    <a:pt x="36207" y="109423"/>
                  </a:moveTo>
                  <a:lnTo>
                    <a:pt x="34163" y="110413"/>
                  </a:lnTo>
                  <a:lnTo>
                    <a:pt x="34137" y="110756"/>
                  </a:lnTo>
                  <a:lnTo>
                    <a:pt x="36207" y="109423"/>
                  </a:lnTo>
                  <a:close/>
                </a:path>
                <a:path w="74930" h="581659">
                  <a:moveTo>
                    <a:pt x="36550" y="349542"/>
                  </a:moveTo>
                  <a:lnTo>
                    <a:pt x="36296" y="349491"/>
                  </a:lnTo>
                  <a:lnTo>
                    <a:pt x="35941" y="349656"/>
                  </a:lnTo>
                  <a:lnTo>
                    <a:pt x="36550" y="349542"/>
                  </a:lnTo>
                  <a:close/>
                </a:path>
                <a:path w="74930" h="581659">
                  <a:moveTo>
                    <a:pt x="36830" y="334568"/>
                  </a:moveTo>
                  <a:lnTo>
                    <a:pt x="36576" y="334657"/>
                  </a:lnTo>
                  <a:lnTo>
                    <a:pt x="36322" y="334759"/>
                  </a:lnTo>
                  <a:lnTo>
                    <a:pt x="36550" y="334695"/>
                  </a:lnTo>
                  <a:lnTo>
                    <a:pt x="36830" y="334568"/>
                  </a:lnTo>
                  <a:close/>
                </a:path>
                <a:path w="74930" h="581659">
                  <a:moveTo>
                    <a:pt x="37122" y="105829"/>
                  </a:moveTo>
                  <a:lnTo>
                    <a:pt x="36017" y="105956"/>
                  </a:lnTo>
                  <a:lnTo>
                    <a:pt x="35750" y="105968"/>
                  </a:lnTo>
                  <a:lnTo>
                    <a:pt x="34899" y="106641"/>
                  </a:lnTo>
                  <a:lnTo>
                    <a:pt x="35560" y="106857"/>
                  </a:lnTo>
                  <a:lnTo>
                    <a:pt x="36487" y="106032"/>
                  </a:lnTo>
                  <a:lnTo>
                    <a:pt x="37122" y="105829"/>
                  </a:lnTo>
                  <a:close/>
                </a:path>
                <a:path w="74930" h="581659">
                  <a:moveTo>
                    <a:pt x="37503" y="251320"/>
                  </a:moveTo>
                  <a:lnTo>
                    <a:pt x="37249" y="251294"/>
                  </a:lnTo>
                  <a:lnTo>
                    <a:pt x="37503" y="251320"/>
                  </a:lnTo>
                  <a:close/>
                </a:path>
                <a:path w="74930" h="581659">
                  <a:moveTo>
                    <a:pt x="37566" y="349351"/>
                  </a:moveTo>
                  <a:lnTo>
                    <a:pt x="36550" y="349542"/>
                  </a:lnTo>
                  <a:lnTo>
                    <a:pt x="36703" y="349580"/>
                  </a:lnTo>
                  <a:lnTo>
                    <a:pt x="37566" y="349351"/>
                  </a:lnTo>
                  <a:close/>
                </a:path>
                <a:path w="74930" h="581659">
                  <a:moveTo>
                    <a:pt x="38227" y="350278"/>
                  </a:moveTo>
                  <a:lnTo>
                    <a:pt x="38112" y="350139"/>
                  </a:lnTo>
                  <a:lnTo>
                    <a:pt x="38227" y="350278"/>
                  </a:lnTo>
                  <a:close/>
                </a:path>
                <a:path w="74930" h="581659">
                  <a:moveTo>
                    <a:pt x="38608" y="194970"/>
                  </a:moveTo>
                  <a:lnTo>
                    <a:pt x="37541" y="193700"/>
                  </a:lnTo>
                  <a:lnTo>
                    <a:pt x="37071" y="193700"/>
                  </a:lnTo>
                  <a:lnTo>
                    <a:pt x="37490" y="194970"/>
                  </a:lnTo>
                  <a:lnTo>
                    <a:pt x="38608" y="194970"/>
                  </a:lnTo>
                  <a:close/>
                </a:path>
                <a:path w="74930" h="581659">
                  <a:moveTo>
                    <a:pt x="38658" y="262280"/>
                  </a:moveTo>
                  <a:lnTo>
                    <a:pt x="38163" y="261010"/>
                  </a:lnTo>
                  <a:lnTo>
                    <a:pt x="37553" y="261010"/>
                  </a:lnTo>
                  <a:lnTo>
                    <a:pt x="36918" y="262280"/>
                  </a:lnTo>
                  <a:lnTo>
                    <a:pt x="38658" y="262280"/>
                  </a:lnTo>
                  <a:close/>
                </a:path>
                <a:path w="74930" h="581659">
                  <a:moveTo>
                    <a:pt x="38684" y="352996"/>
                  </a:moveTo>
                  <a:lnTo>
                    <a:pt x="38303" y="352958"/>
                  </a:lnTo>
                  <a:lnTo>
                    <a:pt x="38214" y="353123"/>
                  </a:lnTo>
                  <a:lnTo>
                    <a:pt x="38404" y="353072"/>
                  </a:lnTo>
                  <a:lnTo>
                    <a:pt x="38569" y="353034"/>
                  </a:lnTo>
                  <a:close/>
                </a:path>
                <a:path w="74930" h="581659">
                  <a:moveTo>
                    <a:pt x="38862" y="350507"/>
                  </a:moveTo>
                  <a:lnTo>
                    <a:pt x="38684" y="350481"/>
                  </a:lnTo>
                  <a:lnTo>
                    <a:pt x="38544" y="350443"/>
                  </a:lnTo>
                  <a:lnTo>
                    <a:pt x="37884" y="350545"/>
                  </a:lnTo>
                  <a:lnTo>
                    <a:pt x="38087" y="350583"/>
                  </a:lnTo>
                  <a:lnTo>
                    <a:pt x="38417" y="350558"/>
                  </a:lnTo>
                  <a:lnTo>
                    <a:pt x="38862" y="350507"/>
                  </a:lnTo>
                  <a:close/>
                </a:path>
                <a:path w="74930" h="581659">
                  <a:moveTo>
                    <a:pt x="39077" y="353034"/>
                  </a:moveTo>
                  <a:lnTo>
                    <a:pt x="39014" y="352907"/>
                  </a:lnTo>
                  <a:lnTo>
                    <a:pt x="38684" y="352996"/>
                  </a:lnTo>
                  <a:lnTo>
                    <a:pt x="39077" y="353034"/>
                  </a:lnTo>
                  <a:close/>
                </a:path>
                <a:path w="74930" h="581659">
                  <a:moveTo>
                    <a:pt x="39420" y="107365"/>
                  </a:moveTo>
                  <a:lnTo>
                    <a:pt x="36207" y="109423"/>
                  </a:lnTo>
                  <a:lnTo>
                    <a:pt x="36512" y="109601"/>
                  </a:lnTo>
                  <a:lnTo>
                    <a:pt x="39420" y="107365"/>
                  </a:lnTo>
                  <a:close/>
                </a:path>
                <a:path w="74930" h="581659">
                  <a:moveTo>
                    <a:pt x="39484" y="220472"/>
                  </a:moveTo>
                  <a:lnTo>
                    <a:pt x="38506" y="219989"/>
                  </a:lnTo>
                  <a:lnTo>
                    <a:pt x="38328" y="220243"/>
                  </a:lnTo>
                  <a:lnTo>
                    <a:pt x="39484" y="220472"/>
                  </a:lnTo>
                  <a:close/>
                </a:path>
                <a:path w="74930" h="581659">
                  <a:moveTo>
                    <a:pt x="39522" y="350050"/>
                  </a:moveTo>
                  <a:lnTo>
                    <a:pt x="38773" y="350240"/>
                  </a:lnTo>
                  <a:lnTo>
                    <a:pt x="38404" y="350304"/>
                  </a:lnTo>
                  <a:lnTo>
                    <a:pt x="38227" y="350278"/>
                  </a:lnTo>
                  <a:lnTo>
                    <a:pt x="38354" y="350354"/>
                  </a:lnTo>
                  <a:lnTo>
                    <a:pt x="38862" y="350266"/>
                  </a:lnTo>
                  <a:lnTo>
                    <a:pt x="39281" y="350164"/>
                  </a:lnTo>
                  <a:lnTo>
                    <a:pt x="39522" y="350050"/>
                  </a:lnTo>
                  <a:close/>
                </a:path>
                <a:path w="74930" h="581659">
                  <a:moveTo>
                    <a:pt x="39585" y="262966"/>
                  </a:moveTo>
                  <a:lnTo>
                    <a:pt x="37884" y="262953"/>
                  </a:lnTo>
                  <a:lnTo>
                    <a:pt x="37693" y="263296"/>
                  </a:lnTo>
                  <a:lnTo>
                    <a:pt x="36423" y="263791"/>
                  </a:lnTo>
                  <a:lnTo>
                    <a:pt x="36880" y="263918"/>
                  </a:lnTo>
                  <a:lnTo>
                    <a:pt x="38544" y="263525"/>
                  </a:lnTo>
                  <a:lnTo>
                    <a:pt x="39585" y="262966"/>
                  </a:lnTo>
                  <a:close/>
                </a:path>
                <a:path w="74930" h="581659">
                  <a:moveTo>
                    <a:pt x="39649" y="277291"/>
                  </a:moveTo>
                  <a:lnTo>
                    <a:pt x="39433" y="277355"/>
                  </a:lnTo>
                  <a:lnTo>
                    <a:pt x="39255" y="277418"/>
                  </a:lnTo>
                  <a:lnTo>
                    <a:pt x="39065" y="277469"/>
                  </a:lnTo>
                  <a:lnTo>
                    <a:pt x="39243" y="277596"/>
                  </a:lnTo>
                  <a:lnTo>
                    <a:pt x="39649" y="277291"/>
                  </a:lnTo>
                  <a:close/>
                </a:path>
                <a:path w="74930" h="581659">
                  <a:moveTo>
                    <a:pt x="39865" y="347840"/>
                  </a:moveTo>
                  <a:lnTo>
                    <a:pt x="38011" y="348132"/>
                  </a:lnTo>
                  <a:lnTo>
                    <a:pt x="37846" y="348437"/>
                  </a:lnTo>
                  <a:lnTo>
                    <a:pt x="35941" y="349415"/>
                  </a:lnTo>
                  <a:lnTo>
                    <a:pt x="36296" y="349491"/>
                  </a:lnTo>
                  <a:lnTo>
                    <a:pt x="39865" y="347840"/>
                  </a:lnTo>
                  <a:close/>
                </a:path>
                <a:path w="74930" h="581659">
                  <a:moveTo>
                    <a:pt x="39890" y="353110"/>
                  </a:moveTo>
                  <a:lnTo>
                    <a:pt x="39077" y="353034"/>
                  </a:lnTo>
                  <a:lnTo>
                    <a:pt x="39039" y="353288"/>
                  </a:lnTo>
                  <a:lnTo>
                    <a:pt x="39890" y="353110"/>
                  </a:lnTo>
                  <a:close/>
                </a:path>
                <a:path w="74930" h="581659">
                  <a:moveTo>
                    <a:pt x="40322" y="336892"/>
                  </a:moveTo>
                  <a:lnTo>
                    <a:pt x="39839" y="337007"/>
                  </a:lnTo>
                  <a:lnTo>
                    <a:pt x="39611" y="337210"/>
                  </a:lnTo>
                  <a:lnTo>
                    <a:pt x="40322" y="336892"/>
                  </a:lnTo>
                  <a:close/>
                </a:path>
                <a:path w="74930" h="581659">
                  <a:moveTo>
                    <a:pt x="41059" y="281825"/>
                  </a:moveTo>
                  <a:lnTo>
                    <a:pt x="40627" y="281736"/>
                  </a:lnTo>
                  <a:lnTo>
                    <a:pt x="40487" y="281787"/>
                  </a:lnTo>
                  <a:lnTo>
                    <a:pt x="40271" y="281851"/>
                  </a:lnTo>
                  <a:lnTo>
                    <a:pt x="40690" y="281825"/>
                  </a:lnTo>
                  <a:lnTo>
                    <a:pt x="40881" y="281876"/>
                  </a:lnTo>
                  <a:lnTo>
                    <a:pt x="41059" y="281825"/>
                  </a:lnTo>
                  <a:close/>
                </a:path>
                <a:path w="74930" h="581659">
                  <a:moveTo>
                    <a:pt x="42291" y="249580"/>
                  </a:moveTo>
                  <a:lnTo>
                    <a:pt x="41452" y="248589"/>
                  </a:lnTo>
                  <a:lnTo>
                    <a:pt x="39116" y="249580"/>
                  </a:lnTo>
                  <a:lnTo>
                    <a:pt x="38722" y="250850"/>
                  </a:lnTo>
                  <a:lnTo>
                    <a:pt x="38976" y="250850"/>
                  </a:lnTo>
                  <a:lnTo>
                    <a:pt x="37503" y="251320"/>
                  </a:lnTo>
                  <a:lnTo>
                    <a:pt x="38277" y="251421"/>
                  </a:lnTo>
                  <a:lnTo>
                    <a:pt x="39357" y="250850"/>
                  </a:lnTo>
                  <a:lnTo>
                    <a:pt x="40195" y="250850"/>
                  </a:lnTo>
                  <a:lnTo>
                    <a:pt x="40601" y="249580"/>
                  </a:lnTo>
                  <a:lnTo>
                    <a:pt x="42291" y="249580"/>
                  </a:lnTo>
                  <a:close/>
                </a:path>
                <a:path w="74930" h="581659">
                  <a:moveTo>
                    <a:pt x="43205" y="295287"/>
                  </a:moveTo>
                  <a:lnTo>
                    <a:pt x="42951" y="295427"/>
                  </a:lnTo>
                  <a:lnTo>
                    <a:pt x="42849" y="295579"/>
                  </a:lnTo>
                  <a:lnTo>
                    <a:pt x="43205" y="295287"/>
                  </a:lnTo>
                  <a:close/>
                </a:path>
                <a:path w="74930" h="581659">
                  <a:moveTo>
                    <a:pt x="43535" y="277952"/>
                  </a:moveTo>
                  <a:lnTo>
                    <a:pt x="42443" y="277710"/>
                  </a:lnTo>
                  <a:lnTo>
                    <a:pt x="39090" y="278371"/>
                  </a:lnTo>
                  <a:lnTo>
                    <a:pt x="39738" y="278511"/>
                  </a:lnTo>
                  <a:lnTo>
                    <a:pt x="43535" y="277952"/>
                  </a:lnTo>
                  <a:close/>
                </a:path>
                <a:path w="74930" h="581659">
                  <a:moveTo>
                    <a:pt x="43992" y="273710"/>
                  </a:moveTo>
                  <a:lnTo>
                    <a:pt x="37223" y="273710"/>
                  </a:lnTo>
                  <a:lnTo>
                    <a:pt x="35826" y="274980"/>
                  </a:lnTo>
                  <a:lnTo>
                    <a:pt x="37071" y="274980"/>
                  </a:lnTo>
                  <a:lnTo>
                    <a:pt x="43992" y="273710"/>
                  </a:lnTo>
                  <a:close/>
                </a:path>
                <a:path w="74930" h="581659">
                  <a:moveTo>
                    <a:pt x="44183" y="286410"/>
                  </a:moveTo>
                  <a:lnTo>
                    <a:pt x="42621" y="287680"/>
                  </a:lnTo>
                  <a:lnTo>
                    <a:pt x="42913" y="287680"/>
                  </a:lnTo>
                  <a:lnTo>
                    <a:pt x="44183" y="286410"/>
                  </a:lnTo>
                  <a:close/>
                </a:path>
                <a:path w="74930" h="581659">
                  <a:moveTo>
                    <a:pt x="44234" y="306946"/>
                  </a:moveTo>
                  <a:lnTo>
                    <a:pt x="43980" y="306870"/>
                  </a:lnTo>
                  <a:lnTo>
                    <a:pt x="43751" y="306819"/>
                  </a:lnTo>
                  <a:lnTo>
                    <a:pt x="43446" y="306920"/>
                  </a:lnTo>
                  <a:lnTo>
                    <a:pt x="43916" y="307009"/>
                  </a:lnTo>
                  <a:lnTo>
                    <a:pt x="44234" y="306946"/>
                  </a:lnTo>
                  <a:close/>
                </a:path>
                <a:path w="74930" h="581659">
                  <a:moveTo>
                    <a:pt x="44348" y="354660"/>
                  </a:moveTo>
                  <a:lnTo>
                    <a:pt x="43878" y="354507"/>
                  </a:lnTo>
                  <a:lnTo>
                    <a:pt x="40398" y="355371"/>
                  </a:lnTo>
                  <a:lnTo>
                    <a:pt x="41427" y="355511"/>
                  </a:lnTo>
                  <a:lnTo>
                    <a:pt x="42354" y="355320"/>
                  </a:lnTo>
                  <a:lnTo>
                    <a:pt x="44348" y="354660"/>
                  </a:lnTo>
                  <a:close/>
                </a:path>
                <a:path w="74930" h="581659">
                  <a:moveTo>
                    <a:pt x="44627" y="248310"/>
                  </a:moveTo>
                  <a:lnTo>
                    <a:pt x="42291" y="249580"/>
                  </a:lnTo>
                  <a:lnTo>
                    <a:pt x="42938" y="249580"/>
                  </a:lnTo>
                  <a:lnTo>
                    <a:pt x="44627" y="248310"/>
                  </a:lnTo>
                  <a:close/>
                </a:path>
                <a:path w="74930" h="581659">
                  <a:moveTo>
                    <a:pt x="45008" y="324078"/>
                  </a:moveTo>
                  <a:lnTo>
                    <a:pt x="44780" y="324167"/>
                  </a:lnTo>
                  <a:lnTo>
                    <a:pt x="44602" y="324243"/>
                  </a:lnTo>
                  <a:lnTo>
                    <a:pt x="44729" y="324205"/>
                  </a:lnTo>
                  <a:lnTo>
                    <a:pt x="44945" y="324116"/>
                  </a:lnTo>
                  <a:close/>
                </a:path>
                <a:path w="74930" h="581659">
                  <a:moveTo>
                    <a:pt x="45377" y="323799"/>
                  </a:moveTo>
                  <a:lnTo>
                    <a:pt x="45008" y="324078"/>
                  </a:lnTo>
                  <a:lnTo>
                    <a:pt x="45212" y="323977"/>
                  </a:lnTo>
                  <a:lnTo>
                    <a:pt x="45377" y="323799"/>
                  </a:lnTo>
                  <a:close/>
                </a:path>
                <a:path w="74930" h="581659">
                  <a:moveTo>
                    <a:pt x="45478" y="285953"/>
                  </a:moveTo>
                  <a:lnTo>
                    <a:pt x="44958" y="286105"/>
                  </a:lnTo>
                  <a:lnTo>
                    <a:pt x="44564" y="286194"/>
                  </a:lnTo>
                  <a:lnTo>
                    <a:pt x="44183" y="286308"/>
                  </a:lnTo>
                  <a:lnTo>
                    <a:pt x="44856" y="286169"/>
                  </a:lnTo>
                  <a:lnTo>
                    <a:pt x="45478" y="285953"/>
                  </a:lnTo>
                  <a:close/>
                </a:path>
                <a:path w="74930" h="581659">
                  <a:moveTo>
                    <a:pt x="46355" y="323100"/>
                  </a:moveTo>
                  <a:lnTo>
                    <a:pt x="45212" y="323342"/>
                  </a:lnTo>
                  <a:lnTo>
                    <a:pt x="45567" y="323532"/>
                  </a:lnTo>
                  <a:lnTo>
                    <a:pt x="45377" y="323799"/>
                  </a:lnTo>
                  <a:lnTo>
                    <a:pt x="46355" y="323100"/>
                  </a:lnTo>
                  <a:close/>
                </a:path>
                <a:path w="74930" h="581659">
                  <a:moveTo>
                    <a:pt x="46558" y="311810"/>
                  </a:moveTo>
                  <a:lnTo>
                    <a:pt x="46151" y="311277"/>
                  </a:lnTo>
                  <a:lnTo>
                    <a:pt x="44665" y="311810"/>
                  </a:lnTo>
                  <a:lnTo>
                    <a:pt x="46558" y="311810"/>
                  </a:lnTo>
                  <a:close/>
                </a:path>
                <a:path w="74930" h="581659">
                  <a:moveTo>
                    <a:pt x="46596" y="347281"/>
                  </a:moveTo>
                  <a:lnTo>
                    <a:pt x="46329" y="347370"/>
                  </a:lnTo>
                  <a:lnTo>
                    <a:pt x="46596" y="347281"/>
                  </a:lnTo>
                  <a:close/>
                </a:path>
                <a:path w="74930" h="581659">
                  <a:moveTo>
                    <a:pt x="46647" y="306730"/>
                  </a:moveTo>
                  <a:lnTo>
                    <a:pt x="45732" y="307619"/>
                  </a:lnTo>
                  <a:lnTo>
                    <a:pt x="45364" y="308000"/>
                  </a:lnTo>
                  <a:lnTo>
                    <a:pt x="46647" y="306730"/>
                  </a:lnTo>
                  <a:close/>
                </a:path>
                <a:path w="74930" h="581659">
                  <a:moveTo>
                    <a:pt x="47002" y="303263"/>
                  </a:moveTo>
                  <a:lnTo>
                    <a:pt x="46723" y="303276"/>
                  </a:lnTo>
                  <a:lnTo>
                    <a:pt x="46596" y="303428"/>
                  </a:lnTo>
                  <a:lnTo>
                    <a:pt x="46837" y="303364"/>
                  </a:lnTo>
                  <a:lnTo>
                    <a:pt x="47002" y="303263"/>
                  </a:lnTo>
                  <a:close/>
                </a:path>
                <a:path w="74930" h="581659">
                  <a:moveTo>
                    <a:pt x="47167" y="340550"/>
                  </a:moveTo>
                  <a:lnTo>
                    <a:pt x="46202" y="341020"/>
                  </a:lnTo>
                  <a:lnTo>
                    <a:pt x="47167" y="340550"/>
                  </a:lnTo>
                  <a:close/>
                </a:path>
                <a:path w="74930" h="581659">
                  <a:moveTo>
                    <a:pt x="47307" y="352704"/>
                  </a:moveTo>
                  <a:lnTo>
                    <a:pt x="47282" y="352221"/>
                  </a:lnTo>
                  <a:lnTo>
                    <a:pt x="44983" y="352425"/>
                  </a:lnTo>
                  <a:lnTo>
                    <a:pt x="45681" y="352094"/>
                  </a:lnTo>
                  <a:lnTo>
                    <a:pt x="46609" y="351917"/>
                  </a:lnTo>
                  <a:lnTo>
                    <a:pt x="47244" y="351751"/>
                  </a:lnTo>
                  <a:lnTo>
                    <a:pt x="45478" y="351942"/>
                  </a:lnTo>
                  <a:lnTo>
                    <a:pt x="44919" y="352044"/>
                  </a:lnTo>
                  <a:lnTo>
                    <a:pt x="44792" y="351180"/>
                  </a:lnTo>
                  <a:lnTo>
                    <a:pt x="44094" y="352171"/>
                  </a:lnTo>
                  <a:lnTo>
                    <a:pt x="42456" y="352437"/>
                  </a:lnTo>
                  <a:lnTo>
                    <a:pt x="39370" y="353593"/>
                  </a:lnTo>
                  <a:lnTo>
                    <a:pt x="42760" y="352920"/>
                  </a:lnTo>
                  <a:lnTo>
                    <a:pt x="41402" y="353415"/>
                  </a:lnTo>
                  <a:lnTo>
                    <a:pt x="45427" y="352564"/>
                  </a:lnTo>
                  <a:lnTo>
                    <a:pt x="45897" y="352729"/>
                  </a:lnTo>
                  <a:lnTo>
                    <a:pt x="44462" y="353377"/>
                  </a:lnTo>
                  <a:lnTo>
                    <a:pt x="43192" y="353707"/>
                  </a:lnTo>
                  <a:lnTo>
                    <a:pt x="44107" y="353555"/>
                  </a:lnTo>
                  <a:lnTo>
                    <a:pt x="42557" y="354368"/>
                  </a:lnTo>
                  <a:lnTo>
                    <a:pt x="44767" y="353847"/>
                  </a:lnTo>
                  <a:lnTo>
                    <a:pt x="47307" y="352704"/>
                  </a:lnTo>
                  <a:close/>
                </a:path>
                <a:path w="74930" h="581659">
                  <a:moveTo>
                    <a:pt x="47332" y="305460"/>
                  </a:moveTo>
                  <a:lnTo>
                    <a:pt x="46266" y="305460"/>
                  </a:lnTo>
                  <a:lnTo>
                    <a:pt x="46431" y="306158"/>
                  </a:lnTo>
                  <a:lnTo>
                    <a:pt x="47332" y="305460"/>
                  </a:lnTo>
                  <a:close/>
                </a:path>
                <a:path w="74930" h="581659">
                  <a:moveTo>
                    <a:pt x="48120" y="310540"/>
                  </a:moveTo>
                  <a:lnTo>
                    <a:pt x="45593" y="310540"/>
                  </a:lnTo>
                  <a:lnTo>
                    <a:pt x="46151" y="311277"/>
                  </a:lnTo>
                  <a:lnTo>
                    <a:pt x="48120" y="310540"/>
                  </a:lnTo>
                  <a:close/>
                </a:path>
                <a:path w="74930" h="581659">
                  <a:moveTo>
                    <a:pt x="48514" y="316865"/>
                  </a:moveTo>
                  <a:lnTo>
                    <a:pt x="48031" y="316598"/>
                  </a:lnTo>
                  <a:lnTo>
                    <a:pt x="47472" y="317093"/>
                  </a:lnTo>
                  <a:lnTo>
                    <a:pt x="48514" y="316865"/>
                  </a:lnTo>
                  <a:close/>
                </a:path>
                <a:path w="74930" h="581659">
                  <a:moveTo>
                    <a:pt x="49237" y="338480"/>
                  </a:moveTo>
                  <a:lnTo>
                    <a:pt x="47777" y="339128"/>
                  </a:lnTo>
                  <a:lnTo>
                    <a:pt x="48844" y="338848"/>
                  </a:lnTo>
                  <a:lnTo>
                    <a:pt x="49237" y="338480"/>
                  </a:lnTo>
                  <a:close/>
                </a:path>
                <a:path w="74930" h="581659">
                  <a:moveTo>
                    <a:pt x="49796" y="345859"/>
                  </a:moveTo>
                  <a:lnTo>
                    <a:pt x="49517" y="345833"/>
                  </a:lnTo>
                  <a:lnTo>
                    <a:pt x="49339" y="345821"/>
                  </a:lnTo>
                  <a:lnTo>
                    <a:pt x="49796" y="345859"/>
                  </a:lnTo>
                  <a:close/>
                </a:path>
                <a:path w="74930" h="581659">
                  <a:moveTo>
                    <a:pt x="49860" y="340029"/>
                  </a:moveTo>
                  <a:lnTo>
                    <a:pt x="49263" y="341134"/>
                  </a:lnTo>
                  <a:lnTo>
                    <a:pt x="49758" y="340918"/>
                  </a:lnTo>
                  <a:lnTo>
                    <a:pt x="49860" y="340029"/>
                  </a:lnTo>
                  <a:close/>
                </a:path>
                <a:path w="74930" h="581659">
                  <a:moveTo>
                    <a:pt x="49936" y="343560"/>
                  </a:moveTo>
                  <a:lnTo>
                    <a:pt x="48412" y="343560"/>
                  </a:lnTo>
                  <a:lnTo>
                    <a:pt x="47218" y="344652"/>
                  </a:lnTo>
                  <a:lnTo>
                    <a:pt x="49936" y="343560"/>
                  </a:lnTo>
                  <a:close/>
                </a:path>
                <a:path w="74930" h="581659">
                  <a:moveTo>
                    <a:pt x="50152" y="310388"/>
                  </a:moveTo>
                  <a:lnTo>
                    <a:pt x="49034" y="310007"/>
                  </a:lnTo>
                  <a:lnTo>
                    <a:pt x="49733" y="310311"/>
                  </a:lnTo>
                  <a:lnTo>
                    <a:pt x="50152" y="310388"/>
                  </a:lnTo>
                  <a:close/>
                </a:path>
                <a:path w="74930" h="581659">
                  <a:moveTo>
                    <a:pt x="50228" y="349910"/>
                  </a:moveTo>
                  <a:lnTo>
                    <a:pt x="43180" y="349910"/>
                  </a:lnTo>
                  <a:lnTo>
                    <a:pt x="47574" y="348640"/>
                  </a:lnTo>
                  <a:lnTo>
                    <a:pt x="44869" y="348640"/>
                  </a:lnTo>
                  <a:lnTo>
                    <a:pt x="47256" y="347370"/>
                  </a:lnTo>
                  <a:lnTo>
                    <a:pt x="47993" y="347370"/>
                  </a:lnTo>
                  <a:lnTo>
                    <a:pt x="49987" y="346100"/>
                  </a:lnTo>
                  <a:lnTo>
                    <a:pt x="46596" y="347281"/>
                  </a:lnTo>
                  <a:lnTo>
                    <a:pt x="46736" y="347370"/>
                  </a:lnTo>
                  <a:lnTo>
                    <a:pt x="46329" y="347370"/>
                  </a:lnTo>
                  <a:lnTo>
                    <a:pt x="42976" y="347370"/>
                  </a:lnTo>
                  <a:lnTo>
                    <a:pt x="41643" y="348640"/>
                  </a:lnTo>
                  <a:lnTo>
                    <a:pt x="43345" y="348640"/>
                  </a:lnTo>
                  <a:lnTo>
                    <a:pt x="42418" y="349910"/>
                  </a:lnTo>
                  <a:lnTo>
                    <a:pt x="43040" y="349910"/>
                  </a:lnTo>
                  <a:lnTo>
                    <a:pt x="41884" y="351180"/>
                  </a:lnTo>
                  <a:lnTo>
                    <a:pt x="42633" y="351180"/>
                  </a:lnTo>
                  <a:lnTo>
                    <a:pt x="39547" y="352450"/>
                  </a:lnTo>
                  <a:lnTo>
                    <a:pt x="41287" y="352450"/>
                  </a:lnTo>
                  <a:lnTo>
                    <a:pt x="43014" y="351180"/>
                  </a:lnTo>
                  <a:lnTo>
                    <a:pt x="44399" y="351180"/>
                  </a:lnTo>
                  <a:lnTo>
                    <a:pt x="50228" y="349910"/>
                  </a:lnTo>
                  <a:close/>
                </a:path>
                <a:path w="74930" h="581659">
                  <a:moveTo>
                    <a:pt x="50253" y="338480"/>
                  </a:moveTo>
                  <a:lnTo>
                    <a:pt x="48844" y="338848"/>
                  </a:lnTo>
                  <a:lnTo>
                    <a:pt x="47879" y="339750"/>
                  </a:lnTo>
                  <a:lnTo>
                    <a:pt x="50253" y="338480"/>
                  </a:lnTo>
                  <a:close/>
                </a:path>
                <a:path w="74930" h="581659">
                  <a:moveTo>
                    <a:pt x="50444" y="299110"/>
                  </a:moveTo>
                  <a:lnTo>
                    <a:pt x="50050" y="299110"/>
                  </a:lnTo>
                  <a:lnTo>
                    <a:pt x="49987" y="299351"/>
                  </a:lnTo>
                  <a:lnTo>
                    <a:pt x="50444" y="299110"/>
                  </a:lnTo>
                  <a:close/>
                </a:path>
                <a:path w="74930" h="581659">
                  <a:moveTo>
                    <a:pt x="50558" y="339750"/>
                  </a:moveTo>
                  <a:lnTo>
                    <a:pt x="47586" y="340334"/>
                  </a:lnTo>
                  <a:lnTo>
                    <a:pt x="47167" y="340550"/>
                  </a:lnTo>
                  <a:lnTo>
                    <a:pt x="50558" y="339750"/>
                  </a:lnTo>
                  <a:close/>
                </a:path>
                <a:path w="74930" h="581659">
                  <a:moveTo>
                    <a:pt x="50673" y="342290"/>
                  </a:moveTo>
                  <a:lnTo>
                    <a:pt x="47510" y="343344"/>
                  </a:lnTo>
                  <a:lnTo>
                    <a:pt x="47459" y="343560"/>
                  </a:lnTo>
                  <a:lnTo>
                    <a:pt x="50673" y="342290"/>
                  </a:lnTo>
                  <a:close/>
                </a:path>
                <a:path w="74930" h="581659">
                  <a:moveTo>
                    <a:pt x="50685" y="325869"/>
                  </a:moveTo>
                  <a:lnTo>
                    <a:pt x="50317" y="325970"/>
                  </a:lnTo>
                  <a:lnTo>
                    <a:pt x="49961" y="326085"/>
                  </a:lnTo>
                  <a:lnTo>
                    <a:pt x="49631" y="326186"/>
                  </a:lnTo>
                  <a:lnTo>
                    <a:pt x="50457" y="325945"/>
                  </a:lnTo>
                  <a:lnTo>
                    <a:pt x="50685" y="325869"/>
                  </a:lnTo>
                  <a:close/>
                </a:path>
                <a:path w="74930" h="581659">
                  <a:moveTo>
                    <a:pt x="51904" y="340118"/>
                  </a:moveTo>
                  <a:lnTo>
                    <a:pt x="49758" y="340918"/>
                  </a:lnTo>
                  <a:lnTo>
                    <a:pt x="49720" y="341299"/>
                  </a:lnTo>
                  <a:lnTo>
                    <a:pt x="51904" y="340118"/>
                  </a:lnTo>
                  <a:close/>
                </a:path>
                <a:path w="74930" h="581659">
                  <a:moveTo>
                    <a:pt x="52120" y="335483"/>
                  </a:moveTo>
                  <a:lnTo>
                    <a:pt x="49187" y="336245"/>
                  </a:lnTo>
                  <a:lnTo>
                    <a:pt x="47879" y="336550"/>
                  </a:lnTo>
                  <a:lnTo>
                    <a:pt x="49110" y="336296"/>
                  </a:lnTo>
                  <a:lnTo>
                    <a:pt x="49720" y="336232"/>
                  </a:lnTo>
                  <a:lnTo>
                    <a:pt x="49974" y="336270"/>
                  </a:lnTo>
                  <a:lnTo>
                    <a:pt x="50520" y="336105"/>
                  </a:lnTo>
                  <a:lnTo>
                    <a:pt x="51181" y="335889"/>
                  </a:lnTo>
                  <a:lnTo>
                    <a:pt x="52031" y="335648"/>
                  </a:lnTo>
                  <a:lnTo>
                    <a:pt x="52120" y="335483"/>
                  </a:lnTo>
                  <a:close/>
                </a:path>
                <a:path w="74930" h="581659">
                  <a:moveTo>
                    <a:pt x="52641" y="344830"/>
                  </a:moveTo>
                  <a:lnTo>
                    <a:pt x="50939" y="344830"/>
                  </a:lnTo>
                  <a:lnTo>
                    <a:pt x="50406" y="346100"/>
                  </a:lnTo>
                  <a:lnTo>
                    <a:pt x="52641" y="344830"/>
                  </a:lnTo>
                  <a:close/>
                </a:path>
                <a:path w="74930" h="581659">
                  <a:moveTo>
                    <a:pt x="53009" y="311810"/>
                  </a:moveTo>
                  <a:lnTo>
                    <a:pt x="47459" y="312420"/>
                  </a:lnTo>
                  <a:lnTo>
                    <a:pt x="47459" y="314350"/>
                  </a:lnTo>
                  <a:lnTo>
                    <a:pt x="45656" y="315620"/>
                  </a:lnTo>
                  <a:lnTo>
                    <a:pt x="45186" y="315620"/>
                  </a:lnTo>
                  <a:lnTo>
                    <a:pt x="45491" y="314350"/>
                  </a:lnTo>
                  <a:lnTo>
                    <a:pt x="47459" y="314350"/>
                  </a:lnTo>
                  <a:lnTo>
                    <a:pt x="47459" y="312420"/>
                  </a:lnTo>
                  <a:lnTo>
                    <a:pt x="41211" y="313080"/>
                  </a:lnTo>
                  <a:lnTo>
                    <a:pt x="44665" y="311810"/>
                  </a:lnTo>
                  <a:lnTo>
                    <a:pt x="43624" y="311810"/>
                  </a:lnTo>
                  <a:lnTo>
                    <a:pt x="43942" y="310540"/>
                  </a:lnTo>
                  <a:lnTo>
                    <a:pt x="48844" y="309270"/>
                  </a:lnTo>
                  <a:lnTo>
                    <a:pt x="50558" y="308000"/>
                  </a:lnTo>
                  <a:lnTo>
                    <a:pt x="43484" y="309270"/>
                  </a:lnTo>
                  <a:lnTo>
                    <a:pt x="44602" y="308000"/>
                  </a:lnTo>
                  <a:lnTo>
                    <a:pt x="43395" y="308000"/>
                  </a:lnTo>
                  <a:lnTo>
                    <a:pt x="40055" y="309270"/>
                  </a:lnTo>
                  <a:lnTo>
                    <a:pt x="38722" y="309270"/>
                  </a:lnTo>
                  <a:lnTo>
                    <a:pt x="39039" y="308000"/>
                  </a:lnTo>
                  <a:lnTo>
                    <a:pt x="43815" y="306730"/>
                  </a:lnTo>
                  <a:lnTo>
                    <a:pt x="45046" y="306730"/>
                  </a:lnTo>
                  <a:lnTo>
                    <a:pt x="44665" y="308000"/>
                  </a:lnTo>
                  <a:lnTo>
                    <a:pt x="45339" y="308000"/>
                  </a:lnTo>
                  <a:lnTo>
                    <a:pt x="45732" y="307619"/>
                  </a:lnTo>
                  <a:lnTo>
                    <a:pt x="46570" y="306730"/>
                  </a:lnTo>
                  <a:lnTo>
                    <a:pt x="46431" y="306158"/>
                  </a:lnTo>
                  <a:lnTo>
                    <a:pt x="46253" y="305485"/>
                  </a:lnTo>
                  <a:lnTo>
                    <a:pt x="45681" y="306730"/>
                  </a:lnTo>
                  <a:lnTo>
                    <a:pt x="46253" y="305460"/>
                  </a:lnTo>
                  <a:lnTo>
                    <a:pt x="45478" y="305460"/>
                  </a:lnTo>
                  <a:lnTo>
                    <a:pt x="46520" y="304190"/>
                  </a:lnTo>
                  <a:lnTo>
                    <a:pt x="45859" y="304190"/>
                  </a:lnTo>
                  <a:lnTo>
                    <a:pt x="44411" y="305460"/>
                  </a:lnTo>
                  <a:lnTo>
                    <a:pt x="44399" y="304190"/>
                  </a:lnTo>
                  <a:lnTo>
                    <a:pt x="45694" y="302920"/>
                  </a:lnTo>
                  <a:lnTo>
                    <a:pt x="41897" y="304190"/>
                  </a:lnTo>
                  <a:lnTo>
                    <a:pt x="41173" y="304190"/>
                  </a:lnTo>
                  <a:lnTo>
                    <a:pt x="42989" y="302920"/>
                  </a:lnTo>
                  <a:lnTo>
                    <a:pt x="44005" y="302920"/>
                  </a:lnTo>
                  <a:lnTo>
                    <a:pt x="45199" y="301650"/>
                  </a:lnTo>
                  <a:lnTo>
                    <a:pt x="45796" y="301650"/>
                  </a:lnTo>
                  <a:lnTo>
                    <a:pt x="49695" y="300380"/>
                  </a:lnTo>
                  <a:lnTo>
                    <a:pt x="49987" y="299351"/>
                  </a:lnTo>
                  <a:lnTo>
                    <a:pt x="47967" y="300380"/>
                  </a:lnTo>
                  <a:lnTo>
                    <a:pt x="48348" y="299110"/>
                  </a:lnTo>
                  <a:lnTo>
                    <a:pt x="48653" y="299110"/>
                  </a:lnTo>
                  <a:lnTo>
                    <a:pt x="48209" y="298310"/>
                  </a:lnTo>
                  <a:lnTo>
                    <a:pt x="48234" y="299110"/>
                  </a:lnTo>
                  <a:lnTo>
                    <a:pt x="47675" y="299110"/>
                  </a:lnTo>
                  <a:lnTo>
                    <a:pt x="45224" y="300380"/>
                  </a:lnTo>
                  <a:lnTo>
                    <a:pt x="43688" y="300380"/>
                  </a:lnTo>
                  <a:lnTo>
                    <a:pt x="42862" y="300380"/>
                  </a:lnTo>
                  <a:lnTo>
                    <a:pt x="44081" y="299110"/>
                  </a:lnTo>
                  <a:lnTo>
                    <a:pt x="44615" y="299110"/>
                  </a:lnTo>
                  <a:lnTo>
                    <a:pt x="43688" y="300380"/>
                  </a:lnTo>
                  <a:lnTo>
                    <a:pt x="45821" y="299110"/>
                  </a:lnTo>
                  <a:lnTo>
                    <a:pt x="47955" y="297840"/>
                  </a:lnTo>
                  <a:lnTo>
                    <a:pt x="48209" y="298310"/>
                  </a:lnTo>
                  <a:lnTo>
                    <a:pt x="48209" y="297840"/>
                  </a:lnTo>
                  <a:lnTo>
                    <a:pt x="49504" y="297840"/>
                  </a:lnTo>
                  <a:lnTo>
                    <a:pt x="52298" y="296570"/>
                  </a:lnTo>
                  <a:lnTo>
                    <a:pt x="45631" y="297840"/>
                  </a:lnTo>
                  <a:lnTo>
                    <a:pt x="45504" y="297840"/>
                  </a:lnTo>
                  <a:lnTo>
                    <a:pt x="47421" y="296570"/>
                  </a:lnTo>
                  <a:lnTo>
                    <a:pt x="38100" y="296570"/>
                  </a:lnTo>
                  <a:lnTo>
                    <a:pt x="44754" y="294030"/>
                  </a:lnTo>
                  <a:lnTo>
                    <a:pt x="45923" y="294030"/>
                  </a:lnTo>
                  <a:lnTo>
                    <a:pt x="46736" y="292760"/>
                  </a:lnTo>
                  <a:lnTo>
                    <a:pt x="44589" y="292760"/>
                  </a:lnTo>
                  <a:lnTo>
                    <a:pt x="44462" y="292684"/>
                  </a:lnTo>
                  <a:lnTo>
                    <a:pt x="44157" y="292760"/>
                  </a:lnTo>
                  <a:lnTo>
                    <a:pt x="42506" y="292760"/>
                  </a:lnTo>
                  <a:lnTo>
                    <a:pt x="42113" y="294030"/>
                  </a:lnTo>
                  <a:lnTo>
                    <a:pt x="38531" y="294030"/>
                  </a:lnTo>
                  <a:lnTo>
                    <a:pt x="42240" y="292760"/>
                  </a:lnTo>
                  <a:lnTo>
                    <a:pt x="38569" y="292760"/>
                  </a:lnTo>
                  <a:lnTo>
                    <a:pt x="43129" y="291846"/>
                  </a:lnTo>
                  <a:lnTo>
                    <a:pt x="44462" y="292684"/>
                  </a:lnTo>
                  <a:lnTo>
                    <a:pt x="49187" y="291490"/>
                  </a:lnTo>
                  <a:lnTo>
                    <a:pt x="44856" y="291490"/>
                  </a:lnTo>
                  <a:lnTo>
                    <a:pt x="46177" y="290220"/>
                  </a:lnTo>
                  <a:lnTo>
                    <a:pt x="47485" y="288950"/>
                  </a:lnTo>
                  <a:lnTo>
                    <a:pt x="41313" y="290220"/>
                  </a:lnTo>
                  <a:lnTo>
                    <a:pt x="42684" y="288950"/>
                  </a:lnTo>
                  <a:lnTo>
                    <a:pt x="39128" y="288950"/>
                  </a:lnTo>
                  <a:lnTo>
                    <a:pt x="41173" y="287680"/>
                  </a:lnTo>
                  <a:lnTo>
                    <a:pt x="42621" y="287680"/>
                  </a:lnTo>
                  <a:lnTo>
                    <a:pt x="44170" y="286410"/>
                  </a:lnTo>
                  <a:lnTo>
                    <a:pt x="39941" y="286410"/>
                  </a:lnTo>
                  <a:lnTo>
                    <a:pt x="42621" y="285140"/>
                  </a:lnTo>
                  <a:lnTo>
                    <a:pt x="43573" y="283870"/>
                  </a:lnTo>
                  <a:lnTo>
                    <a:pt x="36398" y="285140"/>
                  </a:lnTo>
                  <a:lnTo>
                    <a:pt x="36957" y="283870"/>
                  </a:lnTo>
                  <a:lnTo>
                    <a:pt x="41300" y="283870"/>
                  </a:lnTo>
                  <a:lnTo>
                    <a:pt x="42583" y="282600"/>
                  </a:lnTo>
                  <a:lnTo>
                    <a:pt x="37223" y="282600"/>
                  </a:lnTo>
                  <a:lnTo>
                    <a:pt x="36868" y="281660"/>
                  </a:lnTo>
                  <a:lnTo>
                    <a:pt x="40894" y="280060"/>
                  </a:lnTo>
                  <a:lnTo>
                    <a:pt x="33553" y="280060"/>
                  </a:lnTo>
                  <a:lnTo>
                    <a:pt x="39052" y="277520"/>
                  </a:lnTo>
                  <a:lnTo>
                    <a:pt x="38239" y="277520"/>
                  </a:lnTo>
                  <a:lnTo>
                    <a:pt x="37426" y="276250"/>
                  </a:lnTo>
                  <a:lnTo>
                    <a:pt x="38023" y="276250"/>
                  </a:lnTo>
                  <a:lnTo>
                    <a:pt x="39827" y="274980"/>
                  </a:lnTo>
                  <a:lnTo>
                    <a:pt x="31864" y="276250"/>
                  </a:lnTo>
                  <a:lnTo>
                    <a:pt x="33896" y="274980"/>
                  </a:lnTo>
                  <a:lnTo>
                    <a:pt x="37223" y="273710"/>
                  </a:lnTo>
                  <a:lnTo>
                    <a:pt x="35928" y="273710"/>
                  </a:lnTo>
                  <a:lnTo>
                    <a:pt x="39878" y="272440"/>
                  </a:lnTo>
                  <a:lnTo>
                    <a:pt x="40309" y="272440"/>
                  </a:lnTo>
                  <a:lnTo>
                    <a:pt x="42595" y="271170"/>
                  </a:lnTo>
                  <a:lnTo>
                    <a:pt x="35293" y="271170"/>
                  </a:lnTo>
                  <a:lnTo>
                    <a:pt x="33972" y="269900"/>
                  </a:lnTo>
                  <a:lnTo>
                    <a:pt x="33693" y="269582"/>
                  </a:lnTo>
                  <a:lnTo>
                    <a:pt x="32677" y="269900"/>
                  </a:lnTo>
                  <a:lnTo>
                    <a:pt x="31800" y="268630"/>
                  </a:lnTo>
                  <a:lnTo>
                    <a:pt x="32867" y="268630"/>
                  </a:lnTo>
                  <a:lnTo>
                    <a:pt x="33693" y="269582"/>
                  </a:lnTo>
                  <a:lnTo>
                    <a:pt x="36652" y="268630"/>
                  </a:lnTo>
                  <a:lnTo>
                    <a:pt x="33261" y="268630"/>
                  </a:lnTo>
                  <a:lnTo>
                    <a:pt x="34493" y="267360"/>
                  </a:lnTo>
                  <a:lnTo>
                    <a:pt x="37439" y="267360"/>
                  </a:lnTo>
                  <a:lnTo>
                    <a:pt x="38049" y="266090"/>
                  </a:lnTo>
                  <a:lnTo>
                    <a:pt x="39725" y="266090"/>
                  </a:lnTo>
                  <a:lnTo>
                    <a:pt x="39039" y="264820"/>
                  </a:lnTo>
                  <a:lnTo>
                    <a:pt x="34810" y="266090"/>
                  </a:lnTo>
                  <a:lnTo>
                    <a:pt x="34963" y="264820"/>
                  </a:lnTo>
                  <a:lnTo>
                    <a:pt x="29451" y="264820"/>
                  </a:lnTo>
                  <a:lnTo>
                    <a:pt x="35991" y="263550"/>
                  </a:lnTo>
                  <a:lnTo>
                    <a:pt x="37007" y="263550"/>
                  </a:lnTo>
                  <a:lnTo>
                    <a:pt x="35941" y="262280"/>
                  </a:lnTo>
                  <a:lnTo>
                    <a:pt x="36741" y="262280"/>
                  </a:lnTo>
                  <a:lnTo>
                    <a:pt x="35001" y="261010"/>
                  </a:lnTo>
                  <a:lnTo>
                    <a:pt x="31826" y="261010"/>
                  </a:lnTo>
                  <a:lnTo>
                    <a:pt x="33515" y="262280"/>
                  </a:lnTo>
                  <a:lnTo>
                    <a:pt x="32702" y="262280"/>
                  </a:lnTo>
                  <a:lnTo>
                    <a:pt x="31826" y="261035"/>
                  </a:lnTo>
                  <a:lnTo>
                    <a:pt x="31775" y="259740"/>
                  </a:lnTo>
                  <a:lnTo>
                    <a:pt x="40017" y="259740"/>
                  </a:lnTo>
                  <a:lnTo>
                    <a:pt x="33604" y="258470"/>
                  </a:lnTo>
                  <a:lnTo>
                    <a:pt x="39928" y="257200"/>
                  </a:lnTo>
                  <a:lnTo>
                    <a:pt x="36715" y="255930"/>
                  </a:lnTo>
                  <a:lnTo>
                    <a:pt x="40894" y="253390"/>
                  </a:lnTo>
                  <a:lnTo>
                    <a:pt x="40195" y="252120"/>
                  </a:lnTo>
                  <a:lnTo>
                    <a:pt x="33870" y="253390"/>
                  </a:lnTo>
                  <a:lnTo>
                    <a:pt x="39954" y="252120"/>
                  </a:lnTo>
                  <a:lnTo>
                    <a:pt x="33439" y="252120"/>
                  </a:lnTo>
                  <a:lnTo>
                    <a:pt x="36245" y="251180"/>
                  </a:lnTo>
                  <a:lnTo>
                    <a:pt x="37249" y="251294"/>
                  </a:lnTo>
                  <a:lnTo>
                    <a:pt x="37033" y="250990"/>
                  </a:lnTo>
                  <a:lnTo>
                    <a:pt x="37236" y="250850"/>
                  </a:lnTo>
                  <a:lnTo>
                    <a:pt x="39116" y="249580"/>
                  </a:lnTo>
                  <a:lnTo>
                    <a:pt x="35496" y="248310"/>
                  </a:lnTo>
                  <a:lnTo>
                    <a:pt x="41224" y="248310"/>
                  </a:lnTo>
                  <a:lnTo>
                    <a:pt x="41452" y="248589"/>
                  </a:lnTo>
                  <a:lnTo>
                    <a:pt x="42087" y="248310"/>
                  </a:lnTo>
                  <a:lnTo>
                    <a:pt x="44526" y="248310"/>
                  </a:lnTo>
                  <a:lnTo>
                    <a:pt x="40957" y="247040"/>
                  </a:lnTo>
                  <a:lnTo>
                    <a:pt x="41783" y="247040"/>
                  </a:lnTo>
                  <a:lnTo>
                    <a:pt x="42887" y="244500"/>
                  </a:lnTo>
                  <a:lnTo>
                    <a:pt x="40576" y="244500"/>
                  </a:lnTo>
                  <a:lnTo>
                    <a:pt x="41224" y="243230"/>
                  </a:lnTo>
                  <a:lnTo>
                    <a:pt x="34632" y="241960"/>
                  </a:lnTo>
                  <a:lnTo>
                    <a:pt x="37782" y="240690"/>
                  </a:lnTo>
                  <a:lnTo>
                    <a:pt x="39395" y="240690"/>
                  </a:lnTo>
                  <a:lnTo>
                    <a:pt x="38912" y="239420"/>
                  </a:lnTo>
                  <a:lnTo>
                    <a:pt x="36715" y="239420"/>
                  </a:lnTo>
                  <a:lnTo>
                    <a:pt x="37617" y="238150"/>
                  </a:lnTo>
                  <a:lnTo>
                    <a:pt x="39458" y="238150"/>
                  </a:lnTo>
                  <a:lnTo>
                    <a:pt x="41440" y="236880"/>
                  </a:lnTo>
                  <a:lnTo>
                    <a:pt x="34874" y="236880"/>
                  </a:lnTo>
                  <a:lnTo>
                    <a:pt x="33680" y="235610"/>
                  </a:lnTo>
                  <a:lnTo>
                    <a:pt x="38417" y="235610"/>
                  </a:lnTo>
                  <a:lnTo>
                    <a:pt x="40601" y="233070"/>
                  </a:lnTo>
                  <a:lnTo>
                    <a:pt x="41275" y="233070"/>
                  </a:lnTo>
                  <a:lnTo>
                    <a:pt x="41732" y="231800"/>
                  </a:lnTo>
                  <a:lnTo>
                    <a:pt x="37134" y="230530"/>
                  </a:lnTo>
                  <a:lnTo>
                    <a:pt x="35140" y="229260"/>
                  </a:lnTo>
                  <a:lnTo>
                    <a:pt x="40233" y="227990"/>
                  </a:lnTo>
                  <a:lnTo>
                    <a:pt x="37058" y="225450"/>
                  </a:lnTo>
                  <a:lnTo>
                    <a:pt x="39878" y="224180"/>
                  </a:lnTo>
                  <a:lnTo>
                    <a:pt x="36626" y="224180"/>
                  </a:lnTo>
                  <a:lnTo>
                    <a:pt x="32321" y="222910"/>
                  </a:lnTo>
                  <a:lnTo>
                    <a:pt x="40881" y="222910"/>
                  </a:lnTo>
                  <a:lnTo>
                    <a:pt x="39700" y="221640"/>
                  </a:lnTo>
                  <a:lnTo>
                    <a:pt x="34074" y="221640"/>
                  </a:lnTo>
                  <a:lnTo>
                    <a:pt x="37147" y="220370"/>
                  </a:lnTo>
                  <a:lnTo>
                    <a:pt x="36449" y="219100"/>
                  </a:lnTo>
                  <a:lnTo>
                    <a:pt x="35585" y="217830"/>
                  </a:lnTo>
                  <a:lnTo>
                    <a:pt x="38188" y="216560"/>
                  </a:lnTo>
                  <a:lnTo>
                    <a:pt x="36728" y="216560"/>
                  </a:lnTo>
                  <a:lnTo>
                    <a:pt x="35280" y="215290"/>
                  </a:lnTo>
                  <a:lnTo>
                    <a:pt x="38354" y="215290"/>
                  </a:lnTo>
                  <a:lnTo>
                    <a:pt x="39077" y="214020"/>
                  </a:lnTo>
                  <a:lnTo>
                    <a:pt x="39458" y="214020"/>
                  </a:lnTo>
                  <a:lnTo>
                    <a:pt x="38684" y="212750"/>
                  </a:lnTo>
                  <a:lnTo>
                    <a:pt x="32016" y="212750"/>
                  </a:lnTo>
                  <a:lnTo>
                    <a:pt x="31826" y="211480"/>
                  </a:lnTo>
                  <a:lnTo>
                    <a:pt x="36385" y="211480"/>
                  </a:lnTo>
                  <a:lnTo>
                    <a:pt x="36271" y="210210"/>
                  </a:lnTo>
                  <a:lnTo>
                    <a:pt x="40233" y="208940"/>
                  </a:lnTo>
                  <a:lnTo>
                    <a:pt x="36055" y="207670"/>
                  </a:lnTo>
                  <a:lnTo>
                    <a:pt x="38341" y="207670"/>
                  </a:lnTo>
                  <a:lnTo>
                    <a:pt x="41249" y="205130"/>
                  </a:lnTo>
                  <a:lnTo>
                    <a:pt x="37553" y="205892"/>
                  </a:lnTo>
                  <a:lnTo>
                    <a:pt x="35344" y="205130"/>
                  </a:lnTo>
                  <a:lnTo>
                    <a:pt x="33515" y="203860"/>
                  </a:lnTo>
                  <a:lnTo>
                    <a:pt x="31623" y="203860"/>
                  </a:lnTo>
                  <a:lnTo>
                    <a:pt x="30543" y="202590"/>
                  </a:lnTo>
                  <a:lnTo>
                    <a:pt x="29324" y="202590"/>
                  </a:lnTo>
                  <a:lnTo>
                    <a:pt x="30924" y="201320"/>
                  </a:lnTo>
                  <a:lnTo>
                    <a:pt x="29794" y="201320"/>
                  </a:lnTo>
                  <a:lnTo>
                    <a:pt x="28575" y="200050"/>
                  </a:lnTo>
                  <a:lnTo>
                    <a:pt x="31597" y="200050"/>
                  </a:lnTo>
                  <a:lnTo>
                    <a:pt x="29375" y="198780"/>
                  </a:lnTo>
                  <a:lnTo>
                    <a:pt x="32131" y="198780"/>
                  </a:lnTo>
                  <a:lnTo>
                    <a:pt x="34175" y="197510"/>
                  </a:lnTo>
                  <a:lnTo>
                    <a:pt x="37922" y="197510"/>
                  </a:lnTo>
                  <a:lnTo>
                    <a:pt x="33362" y="196240"/>
                  </a:lnTo>
                  <a:lnTo>
                    <a:pt x="33299" y="197510"/>
                  </a:lnTo>
                  <a:lnTo>
                    <a:pt x="28600" y="197510"/>
                  </a:lnTo>
                  <a:lnTo>
                    <a:pt x="31559" y="196240"/>
                  </a:lnTo>
                  <a:lnTo>
                    <a:pt x="33362" y="196240"/>
                  </a:lnTo>
                  <a:lnTo>
                    <a:pt x="34658" y="196240"/>
                  </a:lnTo>
                  <a:lnTo>
                    <a:pt x="35623" y="194970"/>
                  </a:lnTo>
                  <a:lnTo>
                    <a:pt x="35928" y="196240"/>
                  </a:lnTo>
                  <a:lnTo>
                    <a:pt x="36207" y="194970"/>
                  </a:lnTo>
                  <a:lnTo>
                    <a:pt x="35915" y="193700"/>
                  </a:lnTo>
                  <a:lnTo>
                    <a:pt x="33210" y="193700"/>
                  </a:lnTo>
                  <a:lnTo>
                    <a:pt x="33286" y="194970"/>
                  </a:lnTo>
                  <a:lnTo>
                    <a:pt x="31788" y="194970"/>
                  </a:lnTo>
                  <a:lnTo>
                    <a:pt x="30480" y="193700"/>
                  </a:lnTo>
                  <a:lnTo>
                    <a:pt x="27254" y="193700"/>
                  </a:lnTo>
                  <a:lnTo>
                    <a:pt x="31483" y="192430"/>
                  </a:lnTo>
                  <a:lnTo>
                    <a:pt x="36398" y="192430"/>
                  </a:lnTo>
                  <a:lnTo>
                    <a:pt x="34683" y="191160"/>
                  </a:lnTo>
                  <a:lnTo>
                    <a:pt x="35280" y="189890"/>
                  </a:lnTo>
                  <a:lnTo>
                    <a:pt x="29578" y="188620"/>
                  </a:lnTo>
                  <a:lnTo>
                    <a:pt x="31953" y="188620"/>
                  </a:lnTo>
                  <a:lnTo>
                    <a:pt x="32867" y="187350"/>
                  </a:lnTo>
                  <a:lnTo>
                    <a:pt x="32537" y="187350"/>
                  </a:lnTo>
                  <a:lnTo>
                    <a:pt x="28879" y="187350"/>
                  </a:lnTo>
                  <a:lnTo>
                    <a:pt x="30683" y="186080"/>
                  </a:lnTo>
                  <a:lnTo>
                    <a:pt x="32537" y="187350"/>
                  </a:lnTo>
                  <a:lnTo>
                    <a:pt x="31902" y="186080"/>
                  </a:lnTo>
                  <a:lnTo>
                    <a:pt x="33121" y="186080"/>
                  </a:lnTo>
                  <a:lnTo>
                    <a:pt x="34353" y="184810"/>
                  </a:lnTo>
                  <a:lnTo>
                    <a:pt x="31470" y="183540"/>
                  </a:lnTo>
                  <a:lnTo>
                    <a:pt x="28917" y="182270"/>
                  </a:lnTo>
                  <a:lnTo>
                    <a:pt x="31165" y="181000"/>
                  </a:lnTo>
                  <a:lnTo>
                    <a:pt x="29756" y="181000"/>
                  </a:lnTo>
                  <a:lnTo>
                    <a:pt x="33439" y="178460"/>
                  </a:lnTo>
                  <a:lnTo>
                    <a:pt x="32004" y="177939"/>
                  </a:lnTo>
                  <a:lnTo>
                    <a:pt x="35090" y="175920"/>
                  </a:lnTo>
                  <a:lnTo>
                    <a:pt x="36372" y="174650"/>
                  </a:lnTo>
                  <a:lnTo>
                    <a:pt x="37350" y="173380"/>
                  </a:lnTo>
                  <a:lnTo>
                    <a:pt x="38468" y="172110"/>
                  </a:lnTo>
                  <a:lnTo>
                    <a:pt x="39154" y="170840"/>
                  </a:lnTo>
                  <a:lnTo>
                    <a:pt x="39662" y="169570"/>
                  </a:lnTo>
                  <a:lnTo>
                    <a:pt x="39484" y="164490"/>
                  </a:lnTo>
                  <a:lnTo>
                    <a:pt x="39357" y="164490"/>
                  </a:lnTo>
                  <a:lnTo>
                    <a:pt x="37477" y="164490"/>
                  </a:lnTo>
                  <a:lnTo>
                    <a:pt x="35941" y="161950"/>
                  </a:lnTo>
                  <a:lnTo>
                    <a:pt x="36436" y="161950"/>
                  </a:lnTo>
                  <a:lnTo>
                    <a:pt x="36842" y="160680"/>
                  </a:lnTo>
                  <a:lnTo>
                    <a:pt x="37134" y="159410"/>
                  </a:lnTo>
                  <a:lnTo>
                    <a:pt x="38214" y="160680"/>
                  </a:lnTo>
                  <a:lnTo>
                    <a:pt x="38925" y="163220"/>
                  </a:lnTo>
                  <a:lnTo>
                    <a:pt x="39357" y="164490"/>
                  </a:lnTo>
                  <a:lnTo>
                    <a:pt x="40855" y="160680"/>
                  </a:lnTo>
                  <a:lnTo>
                    <a:pt x="37731" y="159410"/>
                  </a:lnTo>
                  <a:lnTo>
                    <a:pt x="35153" y="158140"/>
                  </a:lnTo>
                  <a:lnTo>
                    <a:pt x="35598" y="156870"/>
                  </a:lnTo>
                  <a:lnTo>
                    <a:pt x="35648" y="155600"/>
                  </a:lnTo>
                  <a:lnTo>
                    <a:pt x="33731" y="154330"/>
                  </a:lnTo>
                  <a:lnTo>
                    <a:pt x="29578" y="153060"/>
                  </a:lnTo>
                  <a:lnTo>
                    <a:pt x="27266" y="153555"/>
                  </a:lnTo>
                  <a:lnTo>
                    <a:pt x="27266" y="161950"/>
                  </a:lnTo>
                  <a:lnTo>
                    <a:pt x="26733" y="167030"/>
                  </a:lnTo>
                  <a:lnTo>
                    <a:pt x="26720" y="167894"/>
                  </a:lnTo>
                  <a:lnTo>
                    <a:pt x="26733" y="168300"/>
                  </a:lnTo>
                  <a:lnTo>
                    <a:pt x="26758" y="169570"/>
                  </a:lnTo>
                  <a:lnTo>
                    <a:pt x="26720" y="167894"/>
                  </a:lnTo>
                  <a:lnTo>
                    <a:pt x="26466" y="167030"/>
                  </a:lnTo>
                  <a:lnTo>
                    <a:pt x="26708" y="167030"/>
                  </a:lnTo>
                  <a:lnTo>
                    <a:pt x="27266" y="161950"/>
                  </a:lnTo>
                  <a:lnTo>
                    <a:pt x="27266" y="153555"/>
                  </a:lnTo>
                  <a:lnTo>
                    <a:pt x="23583" y="154330"/>
                  </a:lnTo>
                  <a:lnTo>
                    <a:pt x="22504" y="156870"/>
                  </a:lnTo>
                  <a:lnTo>
                    <a:pt x="22047" y="156514"/>
                  </a:lnTo>
                  <a:lnTo>
                    <a:pt x="22047" y="183540"/>
                  </a:lnTo>
                  <a:lnTo>
                    <a:pt x="19431" y="184810"/>
                  </a:lnTo>
                  <a:lnTo>
                    <a:pt x="19507" y="183540"/>
                  </a:lnTo>
                  <a:lnTo>
                    <a:pt x="22047" y="183540"/>
                  </a:lnTo>
                  <a:lnTo>
                    <a:pt x="22047" y="156514"/>
                  </a:lnTo>
                  <a:lnTo>
                    <a:pt x="20878" y="155600"/>
                  </a:lnTo>
                  <a:lnTo>
                    <a:pt x="24066" y="153060"/>
                  </a:lnTo>
                  <a:lnTo>
                    <a:pt x="19113" y="153060"/>
                  </a:lnTo>
                  <a:lnTo>
                    <a:pt x="18110" y="155600"/>
                  </a:lnTo>
                  <a:lnTo>
                    <a:pt x="19532" y="155600"/>
                  </a:lnTo>
                  <a:lnTo>
                    <a:pt x="20370" y="156870"/>
                  </a:lnTo>
                  <a:lnTo>
                    <a:pt x="21310" y="156870"/>
                  </a:lnTo>
                  <a:lnTo>
                    <a:pt x="21640" y="158140"/>
                  </a:lnTo>
                  <a:lnTo>
                    <a:pt x="20548" y="159410"/>
                  </a:lnTo>
                  <a:lnTo>
                    <a:pt x="17424" y="159410"/>
                  </a:lnTo>
                  <a:lnTo>
                    <a:pt x="15976" y="158140"/>
                  </a:lnTo>
                  <a:lnTo>
                    <a:pt x="16129" y="160680"/>
                  </a:lnTo>
                  <a:lnTo>
                    <a:pt x="14859" y="160680"/>
                  </a:lnTo>
                  <a:lnTo>
                    <a:pt x="14414" y="159626"/>
                  </a:lnTo>
                  <a:lnTo>
                    <a:pt x="14058" y="161950"/>
                  </a:lnTo>
                  <a:lnTo>
                    <a:pt x="12700" y="164490"/>
                  </a:lnTo>
                  <a:lnTo>
                    <a:pt x="15163" y="165760"/>
                  </a:lnTo>
                  <a:lnTo>
                    <a:pt x="12052" y="165760"/>
                  </a:lnTo>
                  <a:lnTo>
                    <a:pt x="15481" y="168300"/>
                  </a:lnTo>
                  <a:lnTo>
                    <a:pt x="11861" y="168300"/>
                  </a:lnTo>
                  <a:lnTo>
                    <a:pt x="14312" y="169506"/>
                  </a:lnTo>
                  <a:lnTo>
                    <a:pt x="8953" y="168300"/>
                  </a:lnTo>
                  <a:lnTo>
                    <a:pt x="14262" y="170840"/>
                  </a:lnTo>
                  <a:lnTo>
                    <a:pt x="13271" y="170840"/>
                  </a:lnTo>
                  <a:lnTo>
                    <a:pt x="10375" y="172110"/>
                  </a:lnTo>
                  <a:lnTo>
                    <a:pt x="13195" y="173380"/>
                  </a:lnTo>
                  <a:lnTo>
                    <a:pt x="10236" y="173380"/>
                  </a:lnTo>
                  <a:lnTo>
                    <a:pt x="9258" y="174650"/>
                  </a:lnTo>
                  <a:lnTo>
                    <a:pt x="11582" y="174650"/>
                  </a:lnTo>
                  <a:lnTo>
                    <a:pt x="11544" y="175920"/>
                  </a:lnTo>
                  <a:lnTo>
                    <a:pt x="12941" y="175920"/>
                  </a:lnTo>
                  <a:lnTo>
                    <a:pt x="12077" y="174650"/>
                  </a:lnTo>
                  <a:lnTo>
                    <a:pt x="14439" y="174650"/>
                  </a:lnTo>
                  <a:lnTo>
                    <a:pt x="17043" y="175920"/>
                  </a:lnTo>
                  <a:lnTo>
                    <a:pt x="13169" y="175920"/>
                  </a:lnTo>
                  <a:lnTo>
                    <a:pt x="9652" y="177190"/>
                  </a:lnTo>
                  <a:lnTo>
                    <a:pt x="13779" y="177190"/>
                  </a:lnTo>
                  <a:lnTo>
                    <a:pt x="11137" y="178460"/>
                  </a:lnTo>
                  <a:lnTo>
                    <a:pt x="13093" y="178460"/>
                  </a:lnTo>
                  <a:lnTo>
                    <a:pt x="14211" y="179730"/>
                  </a:lnTo>
                  <a:lnTo>
                    <a:pt x="10134" y="178460"/>
                  </a:lnTo>
                  <a:lnTo>
                    <a:pt x="8077" y="179730"/>
                  </a:lnTo>
                  <a:lnTo>
                    <a:pt x="9131" y="179730"/>
                  </a:lnTo>
                  <a:lnTo>
                    <a:pt x="12788" y="181000"/>
                  </a:lnTo>
                  <a:lnTo>
                    <a:pt x="14071" y="181000"/>
                  </a:lnTo>
                  <a:lnTo>
                    <a:pt x="12992" y="181457"/>
                  </a:lnTo>
                  <a:lnTo>
                    <a:pt x="12992" y="182892"/>
                  </a:lnTo>
                  <a:lnTo>
                    <a:pt x="11849" y="182918"/>
                  </a:lnTo>
                  <a:lnTo>
                    <a:pt x="11239" y="182333"/>
                  </a:lnTo>
                  <a:lnTo>
                    <a:pt x="12992" y="182892"/>
                  </a:lnTo>
                  <a:lnTo>
                    <a:pt x="12992" y="181457"/>
                  </a:lnTo>
                  <a:lnTo>
                    <a:pt x="11137" y="182232"/>
                  </a:lnTo>
                  <a:lnTo>
                    <a:pt x="11277" y="183070"/>
                  </a:lnTo>
                  <a:lnTo>
                    <a:pt x="13119" y="182943"/>
                  </a:lnTo>
                  <a:lnTo>
                    <a:pt x="15036" y="183540"/>
                  </a:lnTo>
                  <a:lnTo>
                    <a:pt x="14706" y="183540"/>
                  </a:lnTo>
                  <a:lnTo>
                    <a:pt x="15621" y="184505"/>
                  </a:lnTo>
                  <a:lnTo>
                    <a:pt x="17475" y="183540"/>
                  </a:lnTo>
                  <a:lnTo>
                    <a:pt x="17640" y="183540"/>
                  </a:lnTo>
                  <a:lnTo>
                    <a:pt x="18770" y="184810"/>
                  </a:lnTo>
                  <a:lnTo>
                    <a:pt x="19011" y="184810"/>
                  </a:lnTo>
                  <a:lnTo>
                    <a:pt x="17945" y="186080"/>
                  </a:lnTo>
                  <a:lnTo>
                    <a:pt x="14274" y="186080"/>
                  </a:lnTo>
                  <a:lnTo>
                    <a:pt x="16725" y="184810"/>
                  </a:lnTo>
                  <a:lnTo>
                    <a:pt x="15913" y="184810"/>
                  </a:lnTo>
                  <a:lnTo>
                    <a:pt x="15621" y="184505"/>
                  </a:lnTo>
                  <a:lnTo>
                    <a:pt x="15011" y="184810"/>
                  </a:lnTo>
                  <a:lnTo>
                    <a:pt x="9055" y="184810"/>
                  </a:lnTo>
                  <a:lnTo>
                    <a:pt x="7988" y="186080"/>
                  </a:lnTo>
                  <a:lnTo>
                    <a:pt x="10922" y="186080"/>
                  </a:lnTo>
                  <a:lnTo>
                    <a:pt x="9842" y="187350"/>
                  </a:lnTo>
                  <a:lnTo>
                    <a:pt x="11887" y="187350"/>
                  </a:lnTo>
                  <a:lnTo>
                    <a:pt x="12865" y="186080"/>
                  </a:lnTo>
                  <a:lnTo>
                    <a:pt x="14909" y="187350"/>
                  </a:lnTo>
                  <a:lnTo>
                    <a:pt x="18567" y="188620"/>
                  </a:lnTo>
                  <a:lnTo>
                    <a:pt x="18275" y="188620"/>
                  </a:lnTo>
                  <a:lnTo>
                    <a:pt x="18275" y="196240"/>
                  </a:lnTo>
                  <a:lnTo>
                    <a:pt x="18211" y="197510"/>
                  </a:lnTo>
                  <a:lnTo>
                    <a:pt x="16154" y="197510"/>
                  </a:lnTo>
                  <a:lnTo>
                    <a:pt x="16141" y="196240"/>
                  </a:lnTo>
                  <a:lnTo>
                    <a:pt x="18275" y="196240"/>
                  </a:lnTo>
                  <a:lnTo>
                    <a:pt x="18275" y="188620"/>
                  </a:lnTo>
                  <a:lnTo>
                    <a:pt x="5651" y="188620"/>
                  </a:lnTo>
                  <a:lnTo>
                    <a:pt x="10541" y="189890"/>
                  </a:lnTo>
                  <a:lnTo>
                    <a:pt x="11010" y="189890"/>
                  </a:lnTo>
                  <a:lnTo>
                    <a:pt x="10591" y="191160"/>
                  </a:lnTo>
                  <a:lnTo>
                    <a:pt x="12319" y="191160"/>
                  </a:lnTo>
                  <a:lnTo>
                    <a:pt x="9042" y="192430"/>
                  </a:lnTo>
                  <a:lnTo>
                    <a:pt x="13030" y="191541"/>
                  </a:lnTo>
                  <a:lnTo>
                    <a:pt x="12560" y="191160"/>
                  </a:lnTo>
                  <a:lnTo>
                    <a:pt x="14668" y="191160"/>
                  </a:lnTo>
                  <a:lnTo>
                    <a:pt x="16992" y="191160"/>
                  </a:lnTo>
                  <a:lnTo>
                    <a:pt x="14668" y="192214"/>
                  </a:lnTo>
                  <a:lnTo>
                    <a:pt x="14668" y="192430"/>
                  </a:lnTo>
                  <a:lnTo>
                    <a:pt x="14185" y="192430"/>
                  </a:lnTo>
                  <a:lnTo>
                    <a:pt x="10985" y="192430"/>
                  </a:lnTo>
                  <a:lnTo>
                    <a:pt x="11582" y="193700"/>
                  </a:lnTo>
                  <a:lnTo>
                    <a:pt x="14249" y="194970"/>
                  </a:lnTo>
                  <a:lnTo>
                    <a:pt x="14947" y="196240"/>
                  </a:lnTo>
                  <a:lnTo>
                    <a:pt x="11569" y="196240"/>
                  </a:lnTo>
                  <a:lnTo>
                    <a:pt x="13423" y="197510"/>
                  </a:lnTo>
                  <a:lnTo>
                    <a:pt x="11163" y="200050"/>
                  </a:lnTo>
                  <a:lnTo>
                    <a:pt x="9004" y="201320"/>
                  </a:lnTo>
                  <a:lnTo>
                    <a:pt x="10134" y="201320"/>
                  </a:lnTo>
                  <a:lnTo>
                    <a:pt x="8940" y="202590"/>
                  </a:lnTo>
                  <a:lnTo>
                    <a:pt x="12141" y="201320"/>
                  </a:lnTo>
                  <a:lnTo>
                    <a:pt x="13398" y="201320"/>
                  </a:lnTo>
                  <a:lnTo>
                    <a:pt x="13627" y="202590"/>
                  </a:lnTo>
                  <a:lnTo>
                    <a:pt x="13322" y="202590"/>
                  </a:lnTo>
                  <a:lnTo>
                    <a:pt x="16471" y="205130"/>
                  </a:lnTo>
                  <a:lnTo>
                    <a:pt x="13119" y="206400"/>
                  </a:lnTo>
                  <a:lnTo>
                    <a:pt x="18707" y="206400"/>
                  </a:lnTo>
                  <a:lnTo>
                    <a:pt x="15773" y="207670"/>
                  </a:lnTo>
                  <a:lnTo>
                    <a:pt x="15201" y="207670"/>
                  </a:lnTo>
                  <a:lnTo>
                    <a:pt x="13893" y="208940"/>
                  </a:lnTo>
                  <a:lnTo>
                    <a:pt x="16865" y="211480"/>
                  </a:lnTo>
                  <a:lnTo>
                    <a:pt x="12128" y="212750"/>
                  </a:lnTo>
                  <a:lnTo>
                    <a:pt x="16713" y="212750"/>
                  </a:lnTo>
                  <a:lnTo>
                    <a:pt x="10147" y="215290"/>
                  </a:lnTo>
                  <a:lnTo>
                    <a:pt x="12242" y="215290"/>
                  </a:lnTo>
                  <a:lnTo>
                    <a:pt x="16535" y="215290"/>
                  </a:lnTo>
                  <a:lnTo>
                    <a:pt x="13411" y="216560"/>
                  </a:lnTo>
                  <a:lnTo>
                    <a:pt x="12242" y="215290"/>
                  </a:lnTo>
                  <a:lnTo>
                    <a:pt x="10198" y="217830"/>
                  </a:lnTo>
                  <a:lnTo>
                    <a:pt x="11569" y="217830"/>
                  </a:lnTo>
                  <a:lnTo>
                    <a:pt x="15113" y="219100"/>
                  </a:lnTo>
                  <a:lnTo>
                    <a:pt x="14465" y="219100"/>
                  </a:lnTo>
                  <a:lnTo>
                    <a:pt x="16014" y="220370"/>
                  </a:lnTo>
                  <a:lnTo>
                    <a:pt x="12230" y="221640"/>
                  </a:lnTo>
                  <a:lnTo>
                    <a:pt x="10528" y="221640"/>
                  </a:lnTo>
                  <a:lnTo>
                    <a:pt x="13449" y="222910"/>
                  </a:lnTo>
                  <a:lnTo>
                    <a:pt x="13081" y="222910"/>
                  </a:lnTo>
                  <a:lnTo>
                    <a:pt x="11087" y="224180"/>
                  </a:lnTo>
                  <a:lnTo>
                    <a:pt x="11125" y="225450"/>
                  </a:lnTo>
                  <a:lnTo>
                    <a:pt x="9702" y="225450"/>
                  </a:lnTo>
                  <a:lnTo>
                    <a:pt x="9207" y="226720"/>
                  </a:lnTo>
                  <a:lnTo>
                    <a:pt x="10947" y="227990"/>
                  </a:lnTo>
                  <a:lnTo>
                    <a:pt x="11010" y="229260"/>
                  </a:lnTo>
                  <a:lnTo>
                    <a:pt x="16941" y="229260"/>
                  </a:lnTo>
                  <a:lnTo>
                    <a:pt x="16573" y="230530"/>
                  </a:lnTo>
                  <a:lnTo>
                    <a:pt x="12319" y="230530"/>
                  </a:lnTo>
                  <a:lnTo>
                    <a:pt x="6667" y="231800"/>
                  </a:lnTo>
                  <a:lnTo>
                    <a:pt x="9448" y="231800"/>
                  </a:lnTo>
                  <a:lnTo>
                    <a:pt x="9525" y="233070"/>
                  </a:lnTo>
                  <a:lnTo>
                    <a:pt x="10782" y="234340"/>
                  </a:lnTo>
                  <a:lnTo>
                    <a:pt x="11061" y="235610"/>
                  </a:lnTo>
                  <a:lnTo>
                    <a:pt x="15925" y="235610"/>
                  </a:lnTo>
                  <a:lnTo>
                    <a:pt x="15024" y="236880"/>
                  </a:lnTo>
                  <a:lnTo>
                    <a:pt x="12712" y="238150"/>
                  </a:lnTo>
                  <a:lnTo>
                    <a:pt x="13042" y="239420"/>
                  </a:lnTo>
                  <a:lnTo>
                    <a:pt x="14605" y="239420"/>
                  </a:lnTo>
                  <a:lnTo>
                    <a:pt x="15633" y="238150"/>
                  </a:lnTo>
                  <a:lnTo>
                    <a:pt x="17449" y="239420"/>
                  </a:lnTo>
                  <a:lnTo>
                    <a:pt x="14706" y="239420"/>
                  </a:lnTo>
                  <a:lnTo>
                    <a:pt x="15036" y="240690"/>
                  </a:lnTo>
                  <a:lnTo>
                    <a:pt x="13017" y="239420"/>
                  </a:lnTo>
                  <a:lnTo>
                    <a:pt x="13716" y="241960"/>
                  </a:lnTo>
                  <a:lnTo>
                    <a:pt x="16103" y="243230"/>
                  </a:lnTo>
                  <a:lnTo>
                    <a:pt x="17208" y="241960"/>
                  </a:lnTo>
                  <a:lnTo>
                    <a:pt x="19113" y="241960"/>
                  </a:lnTo>
                  <a:lnTo>
                    <a:pt x="17538" y="243230"/>
                  </a:lnTo>
                  <a:lnTo>
                    <a:pt x="16103" y="243230"/>
                  </a:lnTo>
                  <a:lnTo>
                    <a:pt x="15925" y="243230"/>
                  </a:lnTo>
                  <a:lnTo>
                    <a:pt x="20231" y="244500"/>
                  </a:lnTo>
                  <a:lnTo>
                    <a:pt x="8267" y="248310"/>
                  </a:lnTo>
                  <a:lnTo>
                    <a:pt x="13868" y="248310"/>
                  </a:lnTo>
                  <a:lnTo>
                    <a:pt x="16992" y="249580"/>
                  </a:lnTo>
                  <a:lnTo>
                    <a:pt x="16586" y="250850"/>
                  </a:lnTo>
                  <a:lnTo>
                    <a:pt x="17983" y="250850"/>
                  </a:lnTo>
                  <a:lnTo>
                    <a:pt x="12801" y="253390"/>
                  </a:lnTo>
                  <a:lnTo>
                    <a:pt x="16014" y="253390"/>
                  </a:lnTo>
                  <a:lnTo>
                    <a:pt x="8013" y="255930"/>
                  </a:lnTo>
                  <a:lnTo>
                    <a:pt x="17005" y="257200"/>
                  </a:lnTo>
                  <a:lnTo>
                    <a:pt x="11976" y="258470"/>
                  </a:lnTo>
                  <a:lnTo>
                    <a:pt x="14109" y="258470"/>
                  </a:lnTo>
                  <a:lnTo>
                    <a:pt x="15798" y="258470"/>
                  </a:lnTo>
                  <a:lnTo>
                    <a:pt x="14554" y="259016"/>
                  </a:lnTo>
                  <a:lnTo>
                    <a:pt x="15176" y="259740"/>
                  </a:lnTo>
                  <a:lnTo>
                    <a:pt x="17805" y="262280"/>
                  </a:lnTo>
                  <a:lnTo>
                    <a:pt x="13093" y="266090"/>
                  </a:lnTo>
                  <a:lnTo>
                    <a:pt x="11811" y="268630"/>
                  </a:lnTo>
                  <a:lnTo>
                    <a:pt x="11455" y="269900"/>
                  </a:lnTo>
                  <a:lnTo>
                    <a:pt x="21767" y="268630"/>
                  </a:lnTo>
                  <a:lnTo>
                    <a:pt x="17399" y="269900"/>
                  </a:lnTo>
                  <a:lnTo>
                    <a:pt x="13804" y="269900"/>
                  </a:lnTo>
                  <a:lnTo>
                    <a:pt x="18376" y="271170"/>
                  </a:lnTo>
                  <a:lnTo>
                    <a:pt x="14287" y="274980"/>
                  </a:lnTo>
                  <a:lnTo>
                    <a:pt x="18211" y="276250"/>
                  </a:lnTo>
                  <a:lnTo>
                    <a:pt x="16294" y="276250"/>
                  </a:lnTo>
                  <a:lnTo>
                    <a:pt x="13792" y="277520"/>
                  </a:lnTo>
                  <a:lnTo>
                    <a:pt x="16649" y="277520"/>
                  </a:lnTo>
                  <a:lnTo>
                    <a:pt x="15621" y="278790"/>
                  </a:lnTo>
                  <a:lnTo>
                    <a:pt x="19075" y="278790"/>
                  </a:lnTo>
                  <a:lnTo>
                    <a:pt x="16154" y="280060"/>
                  </a:lnTo>
                  <a:lnTo>
                    <a:pt x="16789" y="280060"/>
                  </a:lnTo>
                  <a:lnTo>
                    <a:pt x="15405" y="281330"/>
                  </a:lnTo>
                  <a:lnTo>
                    <a:pt x="18326" y="280060"/>
                  </a:lnTo>
                  <a:lnTo>
                    <a:pt x="17030" y="281330"/>
                  </a:lnTo>
                  <a:lnTo>
                    <a:pt x="19888" y="281330"/>
                  </a:lnTo>
                  <a:lnTo>
                    <a:pt x="18237" y="282600"/>
                  </a:lnTo>
                  <a:lnTo>
                    <a:pt x="21615" y="282600"/>
                  </a:lnTo>
                  <a:lnTo>
                    <a:pt x="16865" y="283870"/>
                  </a:lnTo>
                  <a:lnTo>
                    <a:pt x="16725" y="283870"/>
                  </a:lnTo>
                  <a:lnTo>
                    <a:pt x="17894" y="285140"/>
                  </a:lnTo>
                  <a:lnTo>
                    <a:pt x="20256" y="285140"/>
                  </a:lnTo>
                  <a:lnTo>
                    <a:pt x="18757" y="286410"/>
                  </a:lnTo>
                  <a:lnTo>
                    <a:pt x="16751" y="286410"/>
                  </a:lnTo>
                  <a:lnTo>
                    <a:pt x="16916" y="287680"/>
                  </a:lnTo>
                  <a:lnTo>
                    <a:pt x="17564" y="287680"/>
                  </a:lnTo>
                  <a:lnTo>
                    <a:pt x="14770" y="288950"/>
                  </a:lnTo>
                  <a:lnTo>
                    <a:pt x="25387" y="288950"/>
                  </a:lnTo>
                  <a:lnTo>
                    <a:pt x="18110" y="290220"/>
                  </a:lnTo>
                  <a:lnTo>
                    <a:pt x="21018" y="291490"/>
                  </a:lnTo>
                  <a:lnTo>
                    <a:pt x="23050" y="292760"/>
                  </a:lnTo>
                  <a:lnTo>
                    <a:pt x="23190" y="292887"/>
                  </a:lnTo>
                  <a:lnTo>
                    <a:pt x="18643" y="294030"/>
                  </a:lnTo>
                  <a:lnTo>
                    <a:pt x="20891" y="294030"/>
                  </a:lnTo>
                  <a:lnTo>
                    <a:pt x="21412" y="294195"/>
                  </a:lnTo>
                  <a:lnTo>
                    <a:pt x="23304" y="293001"/>
                  </a:lnTo>
                  <a:lnTo>
                    <a:pt x="24460" y="294030"/>
                  </a:lnTo>
                  <a:lnTo>
                    <a:pt x="22567" y="294538"/>
                  </a:lnTo>
                  <a:lnTo>
                    <a:pt x="25158" y="295300"/>
                  </a:lnTo>
                  <a:lnTo>
                    <a:pt x="24269" y="296570"/>
                  </a:lnTo>
                  <a:lnTo>
                    <a:pt x="21310" y="296570"/>
                  </a:lnTo>
                  <a:lnTo>
                    <a:pt x="23558" y="297840"/>
                  </a:lnTo>
                  <a:lnTo>
                    <a:pt x="21374" y="299110"/>
                  </a:lnTo>
                  <a:lnTo>
                    <a:pt x="22148" y="299466"/>
                  </a:lnTo>
                  <a:lnTo>
                    <a:pt x="22377" y="299567"/>
                  </a:lnTo>
                  <a:lnTo>
                    <a:pt x="24066" y="300304"/>
                  </a:lnTo>
                  <a:lnTo>
                    <a:pt x="26936" y="299110"/>
                  </a:lnTo>
                  <a:lnTo>
                    <a:pt x="30657" y="300380"/>
                  </a:lnTo>
                  <a:lnTo>
                    <a:pt x="26009" y="300380"/>
                  </a:lnTo>
                  <a:lnTo>
                    <a:pt x="31038" y="301650"/>
                  </a:lnTo>
                  <a:lnTo>
                    <a:pt x="25730" y="302488"/>
                  </a:lnTo>
                  <a:lnTo>
                    <a:pt x="25603" y="302920"/>
                  </a:lnTo>
                  <a:lnTo>
                    <a:pt x="26809" y="302920"/>
                  </a:lnTo>
                  <a:lnTo>
                    <a:pt x="25742" y="304190"/>
                  </a:lnTo>
                  <a:lnTo>
                    <a:pt x="26098" y="304190"/>
                  </a:lnTo>
                  <a:lnTo>
                    <a:pt x="26936" y="304190"/>
                  </a:lnTo>
                  <a:lnTo>
                    <a:pt x="26441" y="304965"/>
                  </a:lnTo>
                  <a:lnTo>
                    <a:pt x="26670" y="305460"/>
                  </a:lnTo>
                  <a:lnTo>
                    <a:pt x="31978" y="305460"/>
                  </a:lnTo>
                  <a:lnTo>
                    <a:pt x="30276" y="308000"/>
                  </a:lnTo>
                  <a:lnTo>
                    <a:pt x="28854" y="308000"/>
                  </a:lnTo>
                  <a:lnTo>
                    <a:pt x="24917" y="309270"/>
                  </a:lnTo>
                  <a:lnTo>
                    <a:pt x="31153" y="309270"/>
                  </a:lnTo>
                  <a:lnTo>
                    <a:pt x="29972" y="310540"/>
                  </a:lnTo>
                  <a:lnTo>
                    <a:pt x="30391" y="310540"/>
                  </a:lnTo>
                  <a:lnTo>
                    <a:pt x="30530" y="310680"/>
                  </a:lnTo>
                  <a:lnTo>
                    <a:pt x="30988" y="310769"/>
                  </a:lnTo>
                  <a:lnTo>
                    <a:pt x="31153" y="310540"/>
                  </a:lnTo>
                  <a:lnTo>
                    <a:pt x="32778" y="310540"/>
                  </a:lnTo>
                  <a:lnTo>
                    <a:pt x="35585" y="309270"/>
                  </a:lnTo>
                  <a:lnTo>
                    <a:pt x="35445" y="309473"/>
                  </a:lnTo>
                  <a:lnTo>
                    <a:pt x="35445" y="314350"/>
                  </a:lnTo>
                  <a:lnTo>
                    <a:pt x="33515" y="315620"/>
                  </a:lnTo>
                  <a:lnTo>
                    <a:pt x="32829" y="315620"/>
                  </a:lnTo>
                  <a:lnTo>
                    <a:pt x="35445" y="314350"/>
                  </a:lnTo>
                  <a:lnTo>
                    <a:pt x="35445" y="309473"/>
                  </a:lnTo>
                  <a:lnTo>
                    <a:pt x="34671" y="310540"/>
                  </a:lnTo>
                  <a:lnTo>
                    <a:pt x="32499" y="311810"/>
                  </a:lnTo>
                  <a:lnTo>
                    <a:pt x="34328" y="311810"/>
                  </a:lnTo>
                  <a:lnTo>
                    <a:pt x="33096" y="313080"/>
                  </a:lnTo>
                  <a:lnTo>
                    <a:pt x="32486" y="313080"/>
                  </a:lnTo>
                  <a:lnTo>
                    <a:pt x="30365" y="314350"/>
                  </a:lnTo>
                  <a:lnTo>
                    <a:pt x="32562" y="314350"/>
                  </a:lnTo>
                  <a:lnTo>
                    <a:pt x="32156" y="315620"/>
                  </a:lnTo>
                  <a:lnTo>
                    <a:pt x="30505" y="315620"/>
                  </a:lnTo>
                  <a:lnTo>
                    <a:pt x="30213" y="316890"/>
                  </a:lnTo>
                  <a:lnTo>
                    <a:pt x="32245" y="315899"/>
                  </a:lnTo>
                  <a:lnTo>
                    <a:pt x="31546" y="316890"/>
                  </a:lnTo>
                  <a:lnTo>
                    <a:pt x="34582" y="316890"/>
                  </a:lnTo>
                  <a:lnTo>
                    <a:pt x="33489" y="318160"/>
                  </a:lnTo>
                  <a:lnTo>
                    <a:pt x="29578" y="319430"/>
                  </a:lnTo>
                  <a:lnTo>
                    <a:pt x="30099" y="319430"/>
                  </a:lnTo>
                  <a:lnTo>
                    <a:pt x="34429" y="320700"/>
                  </a:lnTo>
                  <a:lnTo>
                    <a:pt x="33820" y="321970"/>
                  </a:lnTo>
                  <a:lnTo>
                    <a:pt x="34201" y="321970"/>
                  </a:lnTo>
                  <a:lnTo>
                    <a:pt x="39814" y="320700"/>
                  </a:lnTo>
                  <a:lnTo>
                    <a:pt x="31673" y="323240"/>
                  </a:lnTo>
                  <a:lnTo>
                    <a:pt x="31953" y="323240"/>
                  </a:lnTo>
                  <a:lnTo>
                    <a:pt x="34023" y="323240"/>
                  </a:lnTo>
                  <a:lnTo>
                    <a:pt x="31318" y="324510"/>
                  </a:lnTo>
                  <a:lnTo>
                    <a:pt x="31953" y="323240"/>
                  </a:lnTo>
                  <a:lnTo>
                    <a:pt x="31280" y="324510"/>
                  </a:lnTo>
                  <a:lnTo>
                    <a:pt x="33782" y="325780"/>
                  </a:lnTo>
                  <a:lnTo>
                    <a:pt x="34391" y="325780"/>
                  </a:lnTo>
                  <a:lnTo>
                    <a:pt x="33248" y="327050"/>
                  </a:lnTo>
                  <a:lnTo>
                    <a:pt x="33997" y="328320"/>
                  </a:lnTo>
                  <a:lnTo>
                    <a:pt x="36842" y="328320"/>
                  </a:lnTo>
                  <a:lnTo>
                    <a:pt x="34302" y="329590"/>
                  </a:lnTo>
                  <a:lnTo>
                    <a:pt x="35750" y="330860"/>
                  </a:lnTo>
                  <a:lnTo>
                    <a:pt x="37439" y="332130"/>
                  </a:lnTo>
                  <a:lnTo>
                    <a:pt x="35648" y="333400"/>
                  </a:lnTo>
                  <a:lnTo>
                    <a:pt x="34328" y="333400"/>
                  </a:lnTo>
                  <a:lnTo>
                    <a:pt x="35991" y="334670"/>
                  </a:lnTo>
                  <a:lnTo>
                    <a:pt x="38379" y="333400"/>
                  </a:lnTo>
                  <a:lnTo>
                    <a:pt x="37401" y="334670"/>
                  </a:lnTo>
                  <a:lnTo>
                    <a:pt x="39217" y="333400"/>
                  </a:lnTo>
                  <a:lnTo>
                    <a:pt x="40233" y="333400"/>
                  </a:lnTo>
                  <a:lnTo>
                    <a:pt x="38112" y="334670"/>
                  </a:lnTo>
                  <a:lnTo>
                    <a:pt x="39154" y="334670"/>
                  </a:lnTo>
                  <a:lnTo>
                    <a:pt x="35039" y="335940"/>
                  </a:lnTo>
                  <a:lnTo>
                    <a:pt x="44056" y="333400"/>
                  </a:lnTo>
                  <a:lnTo>
                    <a:pt x="41402" y="334670"/>
                  </a:lnTo>
                  <a:lnTo>
                    <a:pt x="40119" y="335940"/>
                  </a:lnTo>
                  <a:lnTo>
                    <a:pt x="38658" y="335940"/>
                  </a:lnTo>
                  <a:lnTo>
                    <a:pt x="38963" y="337210"/>
                  </a:lnTo>
                  <a:lnTo>
                    <a:pt x="39839" y="337007"/>
                  </a:lnTo>
                  <a:lnTo>
                    <a:pt x="40957" y="335940"/>
                  </a:lnTo>
                  <a:lnTo>
                    <a:pt x="42367" y="335940"/>
                  </a:lnTo>
                  <a:lnTo>
                    <a:pt x="40322" y="336892"/>
                  </a:lnTo>
                  <a:lnTo>
                    <a:pt x="44234" y="335940"/>
                  </a:lnTo>
                  <a:lnTo>
                    <a:pt x="41567" y="337210"/>
                  </a:lnTo>
                  <a:lnTo>
                    <a:pt x="39801" y="337210"/>
                  </a:lnTo>
                  <a:lnTo>
                    <a:pt x="36906" y="338391"/>
                  </a:lnTo>
                  <a:lnTo>
                    <a:pt x="37096" y="338175"/>
                  </a:lnTo>
                  <a:lnTo>
                    <a:pt x="36779" y="338442"/>
                  </a:lnTo>
                  <a:lnTo>
                    <a:pt x="36182" y="338924"/>
                  </a:lnTo>
                  <a:lnTo>
                    <a:pt x="36715" y="338556"/>
                  </a:lnTo>
                  <a:lnTo>
                    <a:pt x="37160" y="338480"/>
                  </a:lnTo>
                  <a:lnTo>
                    <a:pt x="35928" y="339750"/>
                  </a:lnTo>
                  <a:lnTo>
                    <a:pt x="36741" y="339750"/>
                  </a:lnTo>
                  <a:lnTo>
                    <a:pt x="44208" y="338480"/>
                  </a:lnTo>
                  <a:lnTo>
                    <a:pt x="38442" y="341020"/>
                  </a:lnTo>
                  <a:lnTo>
                    <a:pt x="43459" y="339750"/>
                  </a:lnTo>
                  <a:lnTo>
                    <a:pt x="38709" y="341020"/>
                  </a:lnTo>
                  <a:lnTo>
                    <a:pt x="38442" y="341020"/>
                  </a:lnTo>
                  <a:lnTo>
                    <a:pt x="37617" y="341020"/>
                  </a:lnTo>
                  <a:lnTo>
                    <a:pt x="36817" y="342290"/>
                  </a:lnTo>
                  <a:lnTo>
                    <a:pt x="37668" y="342290"/>
                  </a:lnTo>
                  <a:lnTo>
                    <a:pt x="33197" y="343560"/>
                  </a:lnTo>
                  <a:lnTo>
                    <a:pt x="36258" y="343560"/>
                  </a:lnTo>
                  <a:lnTo>
                    <a:pt x="35890" y="344170"/>
                  </a:lnTo>
                  <a:lnTo>
                    <a:pt x="37109" y="343560"/>
                  </a:lnTo>
                  <a:lnTo>
                    <a:pt x="41236" y="343560"/>
                  </a:lnTo>
                  <a:lnTo>
                    <a:pt x="33909" y="347370"/>
                  </a:lnTo>
                  <a:lnTo>
                    <a:pt x="41287" y="347370"/>
                  </a:lnTo>
                  <a:lnTo>
                    <a:pt x="44767" y="346100"/>
                  </a:lnTo>
                  <a:lnTo>
                    <a:pt x="46545" y="347256"/>
                  </a:lnTo>
                  <a:lnTo>
                    <a:pt x="48590" y="346100"/>
                  </a:lnTo>
                  <a:lnTo>
                    <a:pt x="48856" y="346100"/>
                  </a:lnTo>
                  <a:lnTo>
                    <a:pt x="50939" y="344830"/>
                  </a:lnTo>
                  <a:lnTo>
                    <a:pt x="47015" y="344830"/>
                  </a:lnTo>
                  <a:lnTo>
                    <a:pt x="47218" y="344652"/>
                  </a:lnTo>
                  <a:lnTo>
                    <a:pt x="46748" y="344830"/>
                  </a:lnTo>
                  <a:lnTo>
                    <a:pt x="43014" y="344830"/>
                  </a:lnTo>
                  <a:lnTo>
                    <a:pt x="47510" y="343344"/>
                  </a:lnTo>
                  <a:lnTo>
                    <a:pt x="47713" y="342290"/>
                  </a:lnTo>
                  <a:lnTo>
                    <a:pt x="45504" y="343560"/>
                  </a:lnTo>
                  <a:lnTo>
                    <a:pt x="48221" y="341020"/>
                  </a:lnTo>
                  <a:lnTo>
                    <a:pt x="43700" y="342290"/>
                  </a:lnTo>
                  <a:lnTo>
                    <a:pt x="46202" y="341020"/>
                  </a:lnTo>
                  <a:lnTo>
                    <a:pt x="45148" y="341020"/>
                  </a:lnTo>
                  <a:lnTo>
                    <a:pt x="47142" y="340550"/>
                  </a:lnTo>
                  <a:lnTo>
                    <a:pt x="47574" y="340334"/>
                  </a:lnTo>
                  <a:lnTo>
                    <a:pt x="44018" y="341020"/>
                  </a:lnTo>
                  <a:lnTo>
                    <a:pt x="46380" y="339750"/>
                  </a:lnTo>
                  <a:lnTo>
                    <a:pt x="47777" y="339128"/>
                  </a:lnTo>
                  <a:lnTo>
                    <a:pt x="45402" y="339750"/>
                  </a:lnTo>
                  <a:lnTo>
                    <a:pt x="51003" y="337210"/>
                  </a:lnTo>
                  <a:lnTo>
                    <a:pt x="49961" y="337210"/>
                  </a:lnTo>
                  <a:lnTo>
                    <a:pt x="46164" y="338480"/>
                  </a:lnTo>
                  <a:lnTo>
                    <a:pt x="48107" y="335940"/>
                  </a:lnTo>
                  <a:lnTo>
                    <a:pt x="47929" y="335940"/>
                  </a:lnTo>
                  <a:lnTo>
                    <a:pt x="48336" y="333400"/>
                  </a:lnTo>
                  <a:lnTo>
                    <a:pt x="49517" y="333400"/>
                  </a:lnTo>
                  <a:lnTo>
                    <a:pt x="50152" y="332130"/>
                  </a:lnTo>
                  <a:lnTo>
                    <a:pt x="46278" y="333400"/>
                  </a:lnTo>
                  <a:lnTo>
                    <a:pt x="46799" y="332130"/>
                  </a:lnTo>
                  <a:lnTo>
                    <a:pt x="50152" y="332130"/>
                  </a:lnTo>
                  <a:lnTo>
                    <a:pt x="50050" y="330860"/>
                  </a:lnTo>
                  <a:lnTo>
                    <a:pt x="50482" y="330860"/>
                  </a:lnTo>
                  <a:lnTo>
                    <a:pt x="50342" y="330390"/>
                  </a:lnTo>
                  <a:lnTo>
                    <a:pt x="50939" y="330263"/>
                  </a:lnTo>
                  <a:lnTo>
                    <a:pt x="51485" y="330174"/>
                  </a:lnTo>
                  <a:lnTo>
                    <a:pt x="50317" y="330276"/>
                  </a:lnTo>
                  <a:lnTo>
                    <a:pt x="50139" y="329590"/>
                  </a:lnTo>
                  <a:lnTo>
                    <a:pt x="46723" y="329590"/>
                  </a:lnTo>
                  <a:lnTo>
                    <a:pt x="48425" y="328320"/>
                  </a:lnTo>
                  <a:lnTo>
                    <a:pt x="45732" y="329590"/>
                  </a:lnTo>
                  <a:lnTo>
                    <a:pt x="41135" y="330860"/>
                  </a:lnTo>
                  <a:lnTo>
                    <a:pt x="39103" y="330860"/>
                  </a:lnTo>
                  <a:lnTo>
                    <a:pt x="43027" y="329590"/>
                  </a:lnTo>
                  <a:lnTo>
                    <a:pt x="43421" y="329590"/>
                  </a:lnTo>
                  <a:lnTo>
                    <a:pt x="43573" y="329590"/>
                  </a:lnTo>
                  <a:lnTo>
                    <a:pt x="45516" y="329590"/>
                  </a:lnTo>
                  <a:lnTo>
                    <a:pt x="46494" y="328320"/>
                  </a:lnTo>
                  <a:lnTo>
                    <a:pt x="43878" y="329412"/>
                  </a:lnTo>
                  <a:lnTo>
                    <a:pt x="45643" y="328320"/>
                  </a:lnTo>
                  <a:lnTo>
                    <a:pt x="46494" y="328320"/>
                  </a:lnTo>
                  <a:lnTo>
                    <a:pt x="46977" y="328320"/>
                  </a:lnTo>
                  <a:lnTo>
                    <a:pt x="48107" y="327050"/>
                  </a:lnTo>
                  <a:lnTo>
                    <a:pt x="48945" y="327050"/>
                  </a:lnTo>
                  <a:lnTo>
                    <a:pt x="49911" y="325780"/>
                  </a:lnTo>
                  <a:lnTo>
                    <a:pt x="48120" y="325780"/>
                  </a:lnTo>
                  <a:lnTo>
                    <a:pt x="48945" y="324510"/>
                  </a:lnTo>
                  <a:lnTo>
                    <a:pt x="47485" y="324510"/>
                  </a:lnTo>
                  <a:lnTo>
                    <a:pt x="48145" y="323240"/>
                  </a:lnTo>
                  <a:lnTo>
                    <a:pt x="44945" y="324510"/>
                  </a:lnTo>
                  <a:lnTo>
                    <a:pt x="41224" y="324510"/>
                  </a:lnTo>
                  <a:lnTo>
                    <a:pt x="45758" y="321970"/>
                  </a:lnTo>
                  <a:lnTo>
                    <a:pt x="44157" y="320700"/>
                  </a:lnTo>
                  <a:lnTo>
                    <a:pt x="43827" y="320700"/>
                  </a:lnTo>
                  <a:lnTo>
                    <a:pt x="44119" y="319430"/>
                  </a:lnTo>
                  <a:lnTo>
                    <a:pt x="41706" y="319430"/>
                  </a:lnTo>
                  <a:lnTo>
                    <a:pt x="43535" y="318160"/>
                  </a:lnTo>
                  <a:lnTo>
                    <a:pt x="42710" y="318160"/>
                  </a:lnTo>
                  <a:lnTo>
                    <a:pt x="44259" y="316890"/>
                  </a:lnTo>
                  <a:lnTo>
                    <a:pt x="46443" y="316890"/>
                  </a:lnTo>
                  <a:lnTo>
                    <a:pt x="48082" y="315620"/>
                  </a:lnTo>
                  <a:lnTo>
                    <a:pt x="47802" y="315620"/>
                  </a:lnTo>
                  <a:lnTo>
                    <a:pt x="48323" y="314350"/>
                  </a:lnTo>
                  <a:lnTo>
                    <a:pt x="49047" y="314350"/>
                  </a:lnTo>
                  <a:lnTo>
                    <a:pt x="53009" y="311810"/>
                  </a:lnTo>
                  <a:close/>
                </a:path>
                <a:path w="74930" h="581659">
                  <a:moveTo>
                    <a:pt x="53073" y="336283"/>
                  </a:moveTo>
                  <a:lnTo>
                    <a:pt x="51968" y="336257"/>
                  </a:lnTo>
                  <a:lnTo>
                    <a:pt x="51676" y="336257"/>
                  </a:lnTo>
                  <a:lnTo>
                    <a:pt x="50787" y="336892"/>
                  </a:lnTo>
                  <a:lnTo>
                    <a:pt x="51435" y="337210"/>
                  </a:lnTo>
                  <a:lnTo>
                    <a:pt x="52425" y="336435"/>
                  </a:lnTo>
                  <a:lnTo>
                    <a:pt x="53073" y="336283"/>
                  </a:lnTo>
                  <a:close/>
                </a:path>
                <a:path w="74930" h="581659">
                  <a:moveTo>
                    <a:pt x="55257" y="338315"/>
                  </a:moveTo>
                  <a:lnTo>
                    <a:pt x="51904" y="340118"/>
                  </a:lnTo>
                  <a:lnTo>
                    <a:pt x="52197" y="340360"/>
                  </a:lnTo>
                  <a:lnTo>
                    <a:pt x="55257" y="338315"/>
                  </a:lnTo>
                  <a:close/>
                </a:path>
                <a:path w="74930" h="581659">
                  <a:moveTo>
                    <a:pt x="58242" y="581240"/>
                  </a:moveTo>
                  <a:lnTo>
                    <a:pt x="57848" y="580961"/>
                  </a:lnTo>
                  <a:lnTo>
                    <a:pt x="54292" y="580466"/>
                  </a:lnTo>
                  <a:lnTo>
                    <a:pt x="55219" y="580923"/>
                  </a:lnTo>
                  <a:lnTo>
                    <a:pt x="56146" y="581113"/>
                  </a:lnTo>
                  <a:lnTo>
                    <a:pt x="58242" y="581240"/>
                  </a:lnTo>
                  <a:close/>
                </a:path>
                <a:path w="74930" h="581659">
                  <a:moveTo>
                    <a:pt x="61950" y="579920"/>
                  </a:moveTo>
                  <a:lnTo>
                    <a:pt x="60248" y="579488"/>
                  </a:lnTo>
                  <a:lnTo>
                    <a:pt x="57226" y="578891"/>
                  </a:lnTo>
                  <a:lnTo>
                    <a:pt x="53936" y="578802"/>
                  </a:lnTo>
                  <a:lnTo>
                    <a:pt x="57340" y="579361"/>
                  </a:lnTo>
                  <a:lnTo>
                    <a:pt x="55905" y="579297"/>
                  </a:lnTo>
                  <a:lnTo>
                    <a:pt x="59969" y="579970"/>
                  </a:lnTo>
                  <a:lnTo>
                    <a:pt x="60375" y="580250"/>
                  </a:lnTo>
                  <a:lnTo>
                    <a:pt x="58788" y="580288"/>
                  </a:lnTo>
                  <a:lnTo>
                    <a:pt x="57480" y="580123"/>
                  </a:lnTo>
                  <a:lnTo>
                    <a:pt x="58394" y="580288"/>
                  </a:lnTo>
                  <a:lnTo>
                    <a:pt x="56667" y="580428"/>
                  </a:lnTo>
                  <a:lnTo>
                    <a:pt x="58889" y="580758"/>
                  </a:lnTo>
                  <a:lnTo>
                    <a:pt x="61683" y="580694"/>
                  </a:lnTo>
                  <a:lnTo>
                    <a:pt x="61823" y="580313"/>
                  </a:lnTo>
                  <a:lnTo>
                    <a:pt x="59575" y="579704"/>
                  </a:lnTo>
                  <a:lnTo>
                    <a:pt x="60375" y="579678"/>
                  </a:lnTo>
                  <a:lnTo>
                    <a:pt x="61290" y="579831"/>
                  </a:lnTo>
                  <a:lnTo>
                    <a:pt x="61950" y="579920"/>
                  </a:lnTo>
                  <a:close/>
                </a:path>
                <a:path w="74930" h="581659">
                  <a:moveTo>
                    <a:pt x="68719" y="556425"/>
                  </a:moveTo>
                  <a:lnTo>
                    <a:pt x="68287" y="556577"/>
                  </a:lnTo>
                  <a:lnTo>
                    <a:pt x="68529" y="556552"/>
                  </a:lnTo>
                  <a:lnTo>
                    <a:pt x="68656" y="556488"/>
                  </a:lnTo>
                  <a:close/>
                </a:path>
                <a:path w="74930" h="581659">
                  <a:moveTo>
                    <a:pt x="69850" y="556056"/>
                  </a:moveTo>
                  <a:lnTo>
                    <a:pt x="68681" y="556006"/>
                  </a:lnTo>
                  <a:lnTo>
                    <a:pt x="68986" y="556234"/>
                  </a:lnTo>
                  <a:lnTo>
                    <a:pt x="68719" y="556425"/>
                  </a:lnTo>
                  <a:lnTo>
                    <a:pt x="69850" y="556056"/>
                  </a:lnTo>
                  <a:close/>
                </a:path>
                <a:path w="74930" h="581659">
                  <a:moveTo>
                    <a:pt x="71399" y="541705"/>
                  </a:moveTo>
                  <a:lnTo>
                    <a:pt x="71170" y="541591"/>
                  </a:lnTo>
                  <a:lnTo>
                    <a:pt x="70942" y="541515"/>
                  </a:lnTo>
                  <a:lnTo>
                    <a:pt x="70637" y="541540"/>
                  </a:lnTo>
                  <a:lnTo>
                    <a:pt x="71069" y="541705"/>
                  </a:lnTo>
                  <a:lnTo>
                    <a:pt x="71399" y="541705"/>
                  </a:lnTo>
                  <a:close/>
                </a:path>
                <a:path w="74930" h="581659">
                  <a:moveTo>
                    <a:pt x="74777" y="538911"/>
                  </a:moveTo>
                  <a:lnTo>
                    <a:pt x="74498" y="538899"/>
                  </a:lnTo>
                  <a:lnTo>
                    <a:pt x="74345" y="539000"/>
                  </a:lnTo>
                  <a:lnTo>
                    <a:pt x="74599" y="538975"/>
                  </a:lnTo>
                  <a:lnTo>
                    <a:pt x="74777" y="53891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48501" y="8354421"/>
              <a:ext cx="58419" cy="438150"/>
            </a:xfrm>
            <a:custGeom>
              <a:avLst/>
              <a:gdLst/>
              <a:ahLst/>
              <a:cxnLst/>
              <a:rect l="l" t="t" r="r" b="b"/>
              <a:pathLst>
                <a:path w="58420" h="438150">
                  <a:moveTo>
                    <a:pt x="2273" y="241134"/>
                  </a:moveTo>
                  <a:lnTo>
                    <a:pt x="1028" y="240284"/>
                  </a:lnTo>
                  <a:lnTo>
                    <a:pt x="939" y="241554"/>
                  </a:lnTo>
                  <a:lnTo>
                    <a:pt x="2273" y="241134"/>
                  </a:lnTo>
                  <a:close/>
                </a:path>
                <a:path w="58420" h="438150">
                  <a:moveTo>
                    <a:pt x="3670" y="16090"/>
                  </a:moveTo>
                  <a:lnTo>
                    <a:pt x="2413" y="15240"/>
                  </a:lnTo>
                  <a:lnTo>
                    <a:pt x="2336" y="16510"/>
                  </a:lnTo>
                  <a:lnTo>
                    <a:pt x="3670" y="16090"/>
                  </a:lnTo>
                  <a:close/>
                </a:path>
                <a:path w="58420" h="438150">
                  <a:moveTo>
                    <a:pt x="4229" y="240512"/>
                  </a:moveTo>
                  <a:lnTo>
                    <a:pt x="2273" y="241134"/>
                  </a:lnTo>
                  <a:lnTo>
                    <a:pt x="2895" y="241554"/>
                  </a:lnTo>
                  <a:lnTo>
                    <a:pt x="4229" y="240512"/>
                  </a:lnTo>
                  <a:close/>
                </a:path>
                <a:path w="58420" h="438150">
                  <a:moveTo>
                    <a:pt x="4673" y="228765"/>
                  </a:moveTo>
                  <a:lnTo>
                    <a:pt x="4356" y="228727"/>
                  </a:lnTo>
                  <a:lnTo>
                    <a:pt x="4152" y="228701"/>
                  </a:lnTo>
                  <a:lnTo>
                    <a:pt x="4356" y="228765"/>
                  </a:lnTo>
                  <a:lnTo>
                    <a:pt x="4673" y="228765"/>
                  </a:lnTo>
                  <a:close/>
                </a:path>
                <a:path w="58420" h="438150">
                  <a:moveTo>
                    <a:pt x="4940" y="240284"/>
                  </a:moveTo>
                  <a:lnTo>
                    <a:pt x="4521" y="240284"/>
                  </a:lnTo>
                  <a:lnTo>
                    <a:pt x="4229" y="240512"/>
                  </a:lnTo>
                  <a:lnTo>
                    <a:pt x="4940" y="240284"/>
                  </a:lnTo>
                  <a:close/>
                </a:path>
                <a:path w="58420" h="438150">
                  <a:moveTo>
                    <a:pt x="5638" y="15468"/>
                  </a:moveTo>
                  <a:lnTo>
                    <a:pt x="3670" y="16090"/>
                  </a:lnTo>
                  <a:lnTo>
                    <a:pt x="4305" y="16510"/>
                  </a:lnTo>
                  <a:lnTo>
                    <a:pt x="5638" y="15468"/>
                  </a:lnTo>
                  <a:close/>
                </a:path>
                <a:path w="58420" h="438150">
                  <a:moveTo>
                    <a:pt x="5791" y="267423"/>
                  </a:moveTo>
                  <a:lnTo>
                    <a:pt x="5448" y="266954"/>
                  </a:lnTo>
                  <a:lnTo>
                    <a:pt x="4914" y="266954"/>
                  </a:lnTo>
                  <a:lnTo>
                    <a:pt x="3759" y="268224"/>
                  </a:lnTo>
                  <a:lnTo>
                    <a:pt x="5791" y="267423"/>
                  </a:lnTo>
                  <a:close/>
                </a:path>
                <a:path w="58420" h="438150">
                  <a:moveTo>
                    <a:pt x="6070" y="5372"/>
                  </a:moveTo>
                  <a:lnTo>
                    <a:pt x="5753" y="5321"/>
                  </a:lnTo>
                  <a:lnTo>
                    <a:pt x="5524" y="5334"/>
                  </a:lnTo>
                  <a:lnTo>
                    <a:pt x="6070" y="5372"/>
                  </a:lnTo>
                  <a:close/>
                </a:path>
                <a:path w="58420" h="438150">
                  <a:moveTo>
                    <a:pt x="6337" y="15240"/>
                  </a:moveTo>
                  <a:lnTo>
                    <a:pt x="5918" y="15240"/>
                  </a:lnTo>
                  <a:lnTo>
                    <a:pt x="5638" y="15468"/>
                  </a:lnTo>
                  <a:lnTo>
                    <a:pt x="6337" y="15240"/>
                  </a:lnTo>
                  <a:close/>
                </a:path>
                <a:path w="58420" h="438150">
                  <a:moveTo>
                    <a:pt x="6934" y="266954"/>
                  </a:moveTo>
                  <a:lnTo>
                    <a:pt x="5448" y="266954"/>
                  </a:lnTo>
                  <a:lnTo>
                    <a:pt x="6134" y="267284"/>
                  </a:lnTo>
                  <a:lnTo>
                    <a:pt x="6934" y="266954"/>
                  </a:lnTo>
                  <a:close/>
                </a:path>
                <a:path w="58420" h="438150">
                  <a:moveTo>
                    <a:pt x="6985" y="237744"/>
                  </a:moveTo>
                  <a:lnTo>
                    <a:pt x="6096" y="236474"/>
                  </a:lnTo>
                  <a:lnTo>
                    <a:pt x="2159" y="237744"/>
                  </a:lnTo>
                  <a:lnTo>
                    <a:pt x="6985" y="237744"/>
                  </a:lnTo>
                  <a:close/>
                </a:path>
                <a:path w="58420" h="438150">
                  <a:moveTo>
                    <a:pt x="7162" y="267754"/>
                  </a:moveTo>
                  <a:lnTo>
                    <a:pt x="6134" y="267284"/>
                  </a:lnTo>
                  <a:lnTo>
                    <a:pt x="5791" y="267423"/>
                  </a:lnTo>
                  <a:lnTo>
                    <a:pt x="6400" y="268224"/>
                  </a:lnTo>
                  <a:lnTo>
                    <a:pt x="7162" y="267754"/>
                  </a:lnTo>
                  <a:close/>
                </a:path>
                <a:path w="58420" h="438150">
                  <a:moveTo>
                    <a:pt x="7924" y="286829"/>
                  </a:moveTo>
                  <a:lnTo>
                    <a:pt x="7543" y="286651"/>
                  </a:lnTo>
                  <a:lnTo>
                    <a:pt x="7569" y="286804"/>
                  </a:lnTo>
                  <a:lnTo>
                    <a:pt x="7924" y="286829"/>
                  </a:lnTo>
                  <a:close/>
                </a:path>
                <a:path w="58420" h="438150">
                  <a:moveTo>
                    <a:pt x="8064" y="299974"/>
                  </a:moveTo>
                  <a:lnTo>
                    <a:pt x="7493" y="298704"/>
                  </a:lnTo>
                  <a:lnTo>
                    <a:pt x="6159" y="299974"/>
                  </a:lnTo>
                  <a:lnTo>
                    <a:pt x="8064" y="299974"/>
                  </a:lnTo>
                  <a:close/>
                </a:path>
                <a:path w="58420" h="438150">
                  <a:moveTo>
                    <a:pt x="9931" y="247675"/>
                  </a:moveTo>
                  <a:lnTo>
                    <a:pt x="9258" y="247904"/>
                  </a:lnTo>
                  <a:lnTo>
                    <a:pt x="9931" y="247675"/>
                  </a:lnTo>
                  <a:close/>
                </a:path>
                <a:path w="58420" h="438150">
                  <a:moveTo>
                    <a:pt x="10248" y="49580"/>
                  </a:moveTo>
                  <a:lnTo>
                    <a:pt x="9563" y="49555"/>
                  </a:lnTo>
                  <a:lnTo>
                    <a:pt x="9474" y="49682"/>
                  </a:lnTo>
                  <a:lnTo>
                    <a:pt x="10248" y="49580"/>
                  </a:lnTo>
                  <a:close/>
                </a:path>
                <a:path w="58420" h="438150">
                  <a:moveTo>
                    <a:pt x="10439" y="2540"/>
                  </a:moveTo>
                  <a:lnTo>
                    <a:pt x="6019" y="2540"/>
                  </a:lnTo>
                  <a:lnTo>
                    <a:pt x="8216" y="3810"/>
                  </a:lnTo>
                  <a:lnTo>
                    <a:pt x="10439" y="2540"/>
                  </a:lnTo>
                  <a:close/>
                </a:path>
                <a:path w="58420" h="438150">
                  <a:moveTo>
                    <a:pt x="10731" y="20320"/>
                  </a:moveTo>
                  <a:lnTo>
                    <a:pt x="5435" y="21488"/>
                  </a:lnTo>
                  <a:lnTo>
                    <a:pt x="10629" y="20421"/>
                  </a:lnTo>
                  <a:close/>
                </a:path>
                <a:path w="58420" h="438150">
                  <a:moveTo>
                    <a:pt x="11582" y="54051"/>
                  </a:moveTo>
                  <a:lnTo>
                    <a:pt x="10642" y="53708"/>
                  </a:lnTo>
                  <a:lnTo>
                    <a:pt x="10998" y="54610"/>
                  </a:lnTo>
                  <a:lnTo>
                    <a:pt x="11582" y="54051"/>
                  </a:lnTo>
                  <a:close/>
                </a:path>
                <a:path w="58420" h="438150">
                  <a:moveTo>
                    <a:pt x="12103" y="330454"/>
                  </a:moveTo>
                  <a:lnTo>
                    <a:pt x="11531" y="330454"/>
                  </a:lnTo>
                  <a:lnTo>
                    <a:pt x="9639" y="331724"/>
                  </a:lnTo>
                  <a:lnTo>
                    <a:pt x="12103" y="330454"/>
                  </a:lnTo>
                  <a:close/>
                </a:path>
                <a:path w="58420" h="438150">
                  <a:moveTo>
                    <a:pt x="13995" y="105854"/>
                  </a:moveTo>
                  <a:close/>
                </a:path>
                <a:path w="58420" h="438150">
                  <a:moveTo>
                    <a:pt x="14071" y="101600"/>
                  </a:moveTo>
                  <a:lnTo>
                    <a:pt x="13817" y="101092"/>
                  </a:lnTo>
                  <a:lnTo>
                    <a:pt x="13208" y="101600"/>
                  </a:lnTo>
                  <a:lnTo>
                    <a:pt x="14071" y="101600"/>
                  </a:lnTo>
                  <a:close/>
                </a:path>
                <a:path w="58420" h="438150">
                  <a:moveTo>
                    <a:pt x="14389" y="105168"/>
                  </a:moveTo>
                  <a:lnTo>
                    <a:pt x="14109" y="105359"/>
                  </a:lnTo>
                  <a:lnTo>
                    <a:pt x="13970" y="105625"/>
                  </a:lnTo>
                  <a:lnTo>
                    <a:pt x="13982" y="105854"/>
                  </a:lnTo>
                  <a:lnTo>
                    <a:pt x="14389" y="105168"/>
                  </a:lnTo>
                  <a:close/>
                </a:path>
                <a:path w="58420" h="438150">
                  <a:moveTo>
                    <a:pt x="14389" y="58877"/>
                  </a:moveTo>
                  <a:lnTo>
                    <a:pt x="14147" y="58762"/>
                  </a:lnTo>
                  <a:lnTo>
                    <a:pt x="13792" y="58877"/>
                  </a:lnTo>
                  <a:lnTo>
                    <a:pt x="13881" y="59055"/>
                  </a:lnTo>
                  <a:lnTo>
                    <a:pt x="14389" y="58877"/>
                  </a:lnTo>
                  <a:close/>
                </a:path>
                <a:path w="58420" h="438150">
                  <a:moveTo>
                    <a:pt x="16624" y="360324"/>
                  </a:moveTo>
                  <a:lnTo>
                    <a:pt x="16395" y="360654"/>
                  </a:lnTo>
                  <a:lnTo>
                    <a:pt x="16319" y="361010"/>
                  </a:lnTo>
                  <a:lnTo>
                    <a:pt x="16395" y="361302"/>
                  </a:lnTo>
                  <a:lnTo>
                    <a:pt x="16624" y="360324"/>
                  </a:lnTo>
                  <a:close/>
                </a:path>
                <a:path w="58420" h="438150">
                  <a:moveTo>
                    <a:pt x="17068" y="113030"/>
                  </a:moveTo>
                  <a:lnTo>
                    <a:pt x="16662" y="112776"/>
                  </a:lnTo>
                  <a:lnTo>
                    <a:pt x="15798" y="113030"/>
                  </a:lnTo>
                  <a:lnTo>
                    <a:pt x="17068" y="113030"/>
                  </a:lnTo>
                  <a:close/>
                </a:path>
                <a:path w="58420" h="438150">
                  <a:moveTo>
                    <a:pt x="17576" y="356844"/>
                  </a:moveTo>
                  <a:lnTo>
                    <a:pt x="17348" y="356870"/>
                  </a:lnTo>
                  <a:lnTo>
                    <a:pt x="17157" y="356882"/>
                  </a:lnTo>
                  <a:lnTo>
                    <a:pt x="16802" y="356908"/>
                  </a:lnTo>
                  <a:lnTo>
                    <a:pt x="15633" y="357784"/>
                  </a:lnTo>
                  <a:lnTo>
                    <a:pt x="16649" y="357403"/>
                  </a:lnTo>
                  <a:lnTo>
                    <a:pt x="17221" y="357111"/>
                  </a:lnTo>
                  <a:lnTo>
                    <a:pt x="17576" y="356844"/>
                  </a:lnTo>
                  <a:close/>
                </a:path>
                <a:path w="58420" h="438150">
                  <a:moveTo>
                    <a:pt x="18262" y="117589"/>
                  </a:moveTo>
                  <a:lnTo>
                    <a:pt x="17513" y="117335"/>
                  </a:lnTo>
                  <a:lnTo>
                    <a:pt x="17754" y="117449"/>
                  </a:lnTo>
                  <a:lnTo>
                    <a:pt x="18262" y="117589"/>
                  </a:lnTo>
                  <a:close/>
                </a:path>
                <a:path w="58420" h="438150">
                  <a:moveTo>
                    <a:pt x="18529" y="119456"/>
                  </a:moveTo>
                  <a:lnTo>
                    <a:pt x="18034" y="119380"/>
                  </a:lnTo>
                  <a:lnTo>
                    <a:pt x="18529" y="119456"/>
                  </a:lnTo>
                  <a:close/>
                </a:path>
                <a:path w="58420" h="438150">
                  <a:moveTo>
                    <a:pt x="19304" y="159842"/>
                  </a:moveTo>
                  <a:lnTo>
                    <a:pt x="19088" y="159727"/>
                  </a:lnTo>
                  <a:lnTo>
                    <a:pt x="18681" y="159740"/>
                  </a:lnTo>
                  <a:lnTo>
                    <a:pt x="19304" y="159842"/>
                  </a:lnTo>
                  <a:close/>
                </a:path>
                <a:path w="58420" h="438150">
                  <a:moveTo>
                    <a:pt x="20116" y="163106"/>
                  </a:moveTo>
                  <a:lnTo>
                    <a:pt x="19773" y="162953"/>
                  </a:lnTo>
                  <a:lnTo>
                    <a:pt x="19634" y="163055"/>
                  </a:lnTo>
                  <a:lnTo>
                    <a:pt x="19837" y="163080"/>
                  </a:lnTo>
                  <a:lnTo>
                    <a:pt x="20002" y="163106"/>
                  </a:lnTo>
                  <a:close/>
                </a:path>
                <a:path w="58420" h="438150">
                  <a:moveTo>
                    <a:pt x="20307" y="159981"/>
                  </a:moveTo>
                  <a:lnTo>
                    <a:pt x="19304" y="159842"/>
                  </a:lnTo>
                  <a:lnTo>
                    <a:pt x="19431" y="159905"/>
                  </a:lnTo>
                  <a:lnTo>
                    <a:pt x="20307" y="159981"/>
                  </a:lnTo>
                  <a:close/>
                </a:path>
                <a:path w="58420" h="438150">
                  <a:moveTo>
                    <a:pt x="20472" y="163207"/>
                  </a:moveTo>
                  <a:lnTo>
                    <a:pt x="20116" y="163106"/>
                  </a:lnTo>
                  <a:lnTo>
                    <a:pt x="20472" y="163258"/>
                  </a:lnTo>
                  <a:close/>
                </a:path>
                <a:path w="58420" h="438150">
                  <a:moveTo>
                    <a:pt x="20612" y="160896"/>
                  </a:moveTo>
                  <a:lnTo>
                    <a:pt x="20561" y="160756"/>
                  </a:lnTo>
                  <a:lnTo>
                    <a:pt x="20612" y="160896"/>
                  </a:lnTo>
                  <a:close/>
                </a:path>
                <a:path w="58420" h="438150">
                  <a:moveTo>
                    <a:pt x="20815" y="370878"/>
                  </a:moveTo>
                  <a:lnTo>
                    <a:pt x="20548" y="370738"/>
                  </a:lnTo>
                  <a:lnTo>
                    <a:pt x="20002" y="371094"/>
                  </a:lnTo>
                  <a:lnTo>
                    <a:pt x="20815" y="370878"/>
                  </a:lnTo>
                  <a:close/>
                </a:path>
                <a:path w="58420" h="438150">
                  <a:moveTo>
                    <a:pt x="21132" y="161277"/>
                  </a:moveTo>
                  <a:lnTo>
                    <a:pt x="20980" y="161188"/>
                  </a:lnTo>
                  <a:lnTo>
                    <a:pt x="20764" y="161048"/>
                  </a:lnTo>
                  <a:lnTo>
                    <a:pt x="20205" y="160985"/>
                  </a:lnTo>
                  <a:lnTo>
                    <a:pt x="20370" y="161086"/>
                  </a:lnTo>
                  <a:lnTo>
                    <a:pt x="20701" y="161175"/>
                  </a:lnTo>
                  <a:lnTo>
                    <a:pt x="21132" y="161277"/>
                  </a:lnTo>
                  <a:close/>
                </a:path>
                <a:path w="58420" h="438150">
                  <a:moveTo>
                    <a:pt x="21209" y="163576"/>
                  </a:moveTo>
                  <a:lnTo>
                    <a:pt x="20472" y="163258"/>
                  </a:lnTo>
                  <a:lnTo>
                    <a:pt x="20358" y="163436"/>
                  </a:lnTo>
                  <a:lnTo>
                    <a:pt x="21209" y="163576"/>
                  </a:lnTo>
                  <a:close/>
                </a:path>
                <a:path w="58420" h="438150">
                  <a:moveTo>
                    <a:pt x="21221" y="221729"/>
                  </a:moveTo>
                  <a:lnTo>
                    <a:pt x="19354" y="221551"/>
                  </a:lnTo>
                  <a:lnTo>
                    <a:pt x="19507" y="221665"/>
                  </a:lnTo>
                  <a:lnTo>
                    <a:pt x="21221" y="221729"/>
                  </a:lnTo>
                  <a:close/>
                </a:path>
                <a:path w="58420" h="438150">
                  <a:moveTo>
                    <a:pt x="21907" y="161112"/>
                  </a:moveTo>
                  <a:lnTo>
                    <a:pt x="21145" y="161036"/>
                  </a:lnTo>
                  <a:lnTo>
                    <a:pt x="20777" y="160972"/>
                  </a:lnTo>
                  <a:lnTo>
                    <a:pt x="20612" y="160896"/>
                  </a:lnTo>
                  <a:lnTo>
                    <a:pt x="20764" y="161048"/>
                  </a:lnTo>
                  <a:lnTo>
                    <a:pt x="21221" y="161074"/>
                  </a:lnTo>
                  <a:lnTo>
                    <a:pt x="21640" y="161099"/>
                  </a:lnTo>
                  <a:lnTo>
                    <a:pt x="21907" y="161112"/>
                  </a:lnTo>
                  <a:close/>
                </a:path>
                <a:path w="58420" h="438150">
                  <a:moveTo>
                    <a:pt x="22923" y="838"/>
                  </a:moveTo>
                  <a:lnTo>
                    <a:pt x="21082" y="508"/>
                  </a:lnTo>
                  <a:lnTo>
                    <a:pt x="21234" y="622"/>
                  </a:lnTo>
                  <a:lnTo>
                    <a:pt x="22923" y="838"/>
                  </a:lnTo>
                  <a:close/>
                </a:path>
                <a:path w="58420" h="438150">
                  <a:moveTo>
                    <a:pt x="22999" y="159512"/>
                  </a:moveTo>
                  <a:lnTo>
                    <a:pt x="21158" y="159194"/>
                  </a:lnTo>
                  <a:lnTo>
                    <a:pt x="20891" y="159385"/>
                  </a:lnTo>
                  <a:lnTo>
                    <a:pt x="18770" y="159562"/>
                  </a:lnTo>
                  <a:lnTo>
                    <a:pt x="19088" y="159727"/>
                  </a:lnTo>
                  <a:lnTo>
                    <a:pt x="22999" y="159512"/>
                  </a:lnTo>
                  <a:close/>
                </a:path>
                <a:path w="58420" h="438150">
                  <a:moveTo>
                    <a:pt x="23075" y="163830"/>
                  </a:moveTo>
                  <a:lnTo>
                    <a:pt x="22148" y="162560"/>
                  </a:lnTo>
                  <a:lnTo>
                    <a:pt x="22301" y="162560"/>
                  </a:lnTo>
                  <a:lnTo>
                    <a:pt x="21132" y="161290"/>
                  </a:lnTo>
                  <a:lnTo>
                    <a:pt x="22059" y="162560"/>
                  </a:lnTo>
                  <a:lnTo>
                    <a:pt x="20967" y="162560"/>
                  </a:lnTo>
                  <a:lnTo>
                    <a:pt x="21767" y="163830"/>
                  </a:lnTo>
                  <a:lnTo>
                    <a:pt x="23075" y="163830"/>
                  </a:lnTo>
                  <a:close/>
                </a:path>
                <a:path w="58420" h="438150">
                  <a:moveTo>
                    <a:pt x="23114" y="153454"/>
                  </a:moveTo>
                  <a:lnTo>
                    <a:pt x="22733" y="153428"/>
                  </a:lnTo>
                  <a:lnTo>
                    <a:pt x="23101" y="153466"/>
                  </a:lnTo>
                  <a:close/>
                </a:path>
                <a:path w="58420" h="438150">
                  <a:moveTo>
                    <a:pt x="23431" y="151180"/>
                  </a:moveTo>
                  <a:lnTo>
                    <a:pt x="22326" y="151536"/>
                  </a:lnTo>
                  <a:lnTo>
                    <a:pt x="22948" y="151384"/>
                  </a:lnTo>
                  <a:lnTo>
                    <a:pt x="23253" y="151269"/>
                  </a:lnTo>
                  <a:lnTo>
                    <a:pt x="23431" y="151180"/>
                  </a:lnTo>
                  <a:close/>
                </a:path>
                <a:path w="58420" h="438150">
                  <a:moveTo>
                    <a:pt x="24765" y="127419"/>
                  </a:moveTo>
                  <a:lnTo>
                    <a:pt x="24307" y="127254"/>
                  </a:lnTo>
                  <a:lnTo>
                    <a:pt x="23698" y="127469"/>
                  </a:lnTo>
                  <a:lnTo>
                    <a:pt x="23837" y="127609"/>
                  </a:lnTo>
                  <a:lnTo>
                    <a:pt x="24257" y="127762"/>
                  </a:lnTo>
                  <a:lnTo>
                    <a:pt x="24472" y="127596"/>
                  </a:lnTo>
                  <a:lnTo>
                    <a:pt x="24765" y="127419"/>
                  </a:lnTo>
                  <a:close/>
                </a:path>
                <a:path w="58420" h="438150">
                  <a:moveTo>
                    <a:pt x="25107" y="377444"/>
                  </a:moveTo>
                  <a:lnTo>
                    <a:pt x="24904" y="377367"/>
                  </a:lnTo>
                  <a:lnTo>
                    <a:pt x="24714" y="377444"/>
                  </a:lnTo>
                  <a:lnTo>
                    <a:pt x="25107" y="377444"/>
                  </a:lnTo>
                  <a:close/>
                </a:path>
                <a:path w="58420" h="438150">
                  <a:moveTo>
                    <a:pt x="25704" y="128079"/>
                  </a:moveTo>
                  <a:lnTo>
                    <a:pt x="24612" y="127863"/>
                  </a:lnTo>
                  <a:lnTo>
                    <a:pt x="24257" y="127762"/>
                  </a:lnTo>
                  <a:lnTo>
                    <a:pt x="24028" y="127952"/>
                  </a:lnTo>
                  <a:lnTo>
                    <a:pt x="23977" y="128104"/>
                  </a:lnTo>
                  <a:lnTo>
                    <a:pt x="25704" y="128079"/>
                  </a:lnTo>
                  <a:close/>
                </a:path>
                <a:path w="58420" h="438150">
                  <a:moveTo>
                    <a:pt x="25895" y="379691"/>
                  </a:moveTo>
                  <a:lnTo>
                    <a:pt x="24015" y="379984"/>
                  </a:lnTo>
                  <a:lnTo>
                    <a:pt x="25552" y="379984"/>
                  </a:lnTo>
                  <a:lnTo>
                    <a:pt x="25895" y="379691"/>
                  </a:lnTo>
                  <a:close/>
                </a:path>
                <a:path w="58420" h="438150">
                  <a:moveTo>
                    <a:pt x="26987" y="378714"/>
                  </a:moveTo>
                  <a:lnTo>
                    <a:pt x="25895" y="379691"/>
                  </a:lnTo>
                  <a:lnTo>
                    <a:pt x="26758" y="379552"/>
                  </a:lnTo>
                  <a:lnTo>
                    <a:pt x="26987" y="378714"/>
                  </a:lnTo>
                  <a:close/>
                </a:path>
                <a:path w="58420" h="438150">
                  <a:moveTo>
                    <a:pt x="28575" y="266954"/>
                  </a:moveTo>
                  <a:lnTo>
                    <a:pt x="27787" y="266954"/>
                  </a:lnTo>
                  <a:lnTo>
                    <a:pt x="27038" y="268224"/>
                  </a:lnTo>
                  <a:lnTo>
                    <a:pt x="28575" y="266954"/>
                  </a:lnTo>
                  <a:close/>
                </a:path>
                <a:path w="58420" h="438150">
                  <a:moveTo>
                    <a:pt x="29692" y="386334"/>
                  </a:moveTo>
                  <a:lnTo>
                    <a:pt x="26504" y="386334"/>
                  </a:lnTo>
                  <a:lnTo>
                    <a:pt x="27889" y="387604"/>
                  </a:lnTo>
                  <a:lnTo>
                    <a:pt x="29692" y="386334"/>
                  </a:lnTo>
                  <a:close/>
                </a:path>
                <a:path w="58420" h="438150">
                  <a:moveTo>
                    <a:pt x="29705" y="26720"/>
                  </a:moveTo>
                  <a:lnTo>
                    <a:pt x="29413" y="26568"/>
                  </a:lnTo>
                  <a:lnTo>
                    <a:pt x="28740" y="26758"/>
                  </a:lnTo>
                  <a:lnTo>
                    <a:pt x="29705" y="26720"/>
                  </a:lnTo>
                  <a:close/>
                </a:path>
                <a:path w="58420" h="438150">
                  <a:moveTo>
                    <a:pt x="30302" y="33020"/>
                  </a:moveTo>
                  <a:lnTo>
                    <a:pt x="29273" y="34290"/>
                  </a:lnTo>
                  <a:lnTo>
                    <a:pt x="30149" y="34290"/>
                  </a:lnTo>
                  <a:lnTo>
                    <a:pt x="30302" y="33020"/>
                  </a:lnTo>
                  <a:close/>
                </a:path>
                <a:path w="58420" h="438150">
                  <a:moveTo>
                    <a:pt x="30314" y="34290"/>
                  </a:moveTo>
                  <a:lnTo>
                    <a:pt x="29667" y="34696"/>
                  </a:lnTo>
                  <a:lnTo>
                    <a:pt x="30162" y="34556"/>
                  </a:lnTo>
                  <a:lnTo>
                    <a:pt x="30314" y="34290"/>
                  </a:lnTo>
                  <a:close/>
                </a:path>
                <a:path w="58420" h="438150">
                  <a:moveTo>
                    <a:pt x="31076" y="34290"/>
                  </a:moveTo>
                  <a:lnTo>
                    <a:pt x="30162" y="34556"/>
                  </a:lnTo>
                  <a:lnTo>
                    <a:pt x="29578" y="35560"/>
                  </a:lnTo>
                  <a:lnTo>
                    <a:pt x="31076" y="34290"/>
                  </a:lnTo>
                  <a:close/>
                </a:path>
                <a:path w="58420" h="438150">
                  <a:moveTo>
                    <a:pt x="32423" y="163830"/>
                  </a:moveTo>
                  <a:lnTo>
                    <a:pt x="25336" y="162560"/>
                  </a:lnTo>
                  <a:lnTo>
                    <a:pt x="30200" y="162560"/>
                  </a:lnTo>
                  <a:lnTo>
                    <a:pt x="26530" y="161290"/>
                  </a:lnTo>
                  <a:lnTo>
                    <a:pt x="28270" y="161290"/>
                  </a:lnTo>
                  <a:lnTo>
                    <a:pt x="26149" y="160020"/>
                  </a:lnTo>
                  <a:lnTo>
                    <a:pt x="24561" y="161290"/>
                  </a:lnTo>
                  <a:lnTo>
                    <a:pt x="23101" y="161290"/>
                  </a:lnTo>
                  <a:lnTo>
                    <a:pt x="23355" y="162560"/>
                  </a:lnTo>
                  <a:lnTo>
                    <a:pt x="24003" y="162560"/>
                  </a:lnTo>
                  <a:lnTo>
                    <a:pt x="24917" y="163830"/>
                  </a:lnTo>
                  <a:lnTo>
                    <a:pt x="32423" y="163830"/>
                  </a:lnTo>
                  <a:close/>
                </a:path>
                <a:path w="58420" h="438150">
                  <a:moveTo>
                    <a:pt x="34099" y="27940"/>
                  </a:moveTo>
                  <a:lnTo>
                    <a:pt x="33896" y="27393"/>
                  </a:lnTo>
                  <a:lnTo>
                    <a:pt x="32918" y="27940"/>
                  </a:lnTo>
                  <a:lnTo>
                    <a:pt x="34099" y="27940"/>
                  </a:lnTo>
                  <a:close/>
                </a:path>
                <a:path w="58420" h="438150">
                  <a:moveTo>
                    <a:pt x="34226" y="160020"/>
                  </a:moveTo>
                  <a:lnTo>
                    <a:pt x="32778" y="158750"/>
                  </a:lnTo>
                  <a:lnTo>
                    <a:pt x="30937" y="160020"/>
                  </a:lnTo>
                  <a:lnTo>
                    <a:pt x="34226" y="160020"/>
                  </a:lnTo>
                  <a:close/>
                </a:path>
                <a:path w="58420" h="438150">
                  <a:moveTo>
                    <a:pt x="34721" y="141579"/>
                  </a:moveTo>
                  <a:close/>
                </a:path>
                <a:path w="58420" h="438150">
                  <a:moveTo>
                    <a:pt x="34772" y="321970"/>
                  </a:moveTo>
                  <a:lnTo>
                    <a:pt x="34505" y="321945"/>
                  </a:lnTo>
                  <a:lnTo>
                    <a:pt x="34772" y="321970"/>
                  </a:lnTo>
                  <a:close/>
                </a:path>
                <a:path w="58420" h="438150">
                  <a:moveTo>
                    <a:pt x="34912" y="141554"/>
                  </a:moveTo>
                  <a:lnTo>
                    <a:pt x="34785" y="141566"/>
                  </a:lnTo>
                  <a:lnTo>
                    <a:pt x="34912" y="141554"/>
                  </a:lnTo>
                  <a:close/>
                </a:path>
                <a:path w="58420" h="438150">
                  <a:moveTo>
                    <a:pt x="35001" y="156210"/>
                  </a:moveTo>
                  <a:lnTo>
                    <a:pt x="34086" y="156933"/>
                  </a:lnTo>
                  <a:lnTo>
                    <a:pt x="34632" y="156908"/>
                  </a:lnTo>
                  <a:lnTo>
                    <a:pt x="35001" y="156210"/>
                  </a:lnTo>
                  <a:close/>
                </a:path>
                <a:path w="58420" h="438150">
                  <a:moveTo>
                    <a:pt x="35191" y="26670"/>
                  </a:moveTo>
                  <a:lnTo>
                    <a:pt x="33642" y="26670"/>
                  </a:lnTo>
                  <a:lnTo>
                    <a:pt x="33896" y="27393"/>
                  </a:lnTo>
                  <a:lnTo>
                    <a:pt x="35191" y="26670"/>
                  </a:lnTo>
                  <a:close/>
                </a:path>
                <a:path w="58420" h="438150">
                  <a:moveTo>
                    <a:pt x="35598" y="291084"/>
                  </a:moveTo>
                  <a:lnTo>
                    <a:pt x="34251" y="292354"/>
                  </a:lnTo>
                  <a:lnTo>
                    <a:pt x="34772" y="292354"/>
                  </a:lnTo>
                  <a:lnTo>
                    <a:pt x="35598" y="291084"/>
                  </a:lnTo>
                  <a:close/>
                </a:path>
                <a:path w="58420" h="438150">
                  <a:moveTo>
                    <a:pt x="36461" y="141033"/>
                  </a:moveTo>
                  <a:lnTo>
                    <a:pt x="35293" y="140982"/>
                  </a:lnTo>
                  <a:lnTo>
                    <a:pt x="35598" y="141211"/>
                  </a:lnTo>
                  <a:lnTo>
                    <a:pt x="35331" y="141401"/>
                  </a:lnTo>
                  <a:lnTo>
                    <a:pt x="36461" y="141033"/>
                  </a:lnTo>
                  <a:close/>
                </a:path>
                <a:path w="58420" h="438150">
                  <a:moveTo>
                    <a:pt x="36588" y="334264"/>
                  </a:moveTo>
                  <a:lnTo>
                    <a:pt x="36055" y="332994"/>
                  </a:lnTo>
                  <a:lnTo>
                    <a:pt x="32918" y="332994"/>
                  </a:lnTo>
                  <a:lnTo>
                    <a:pt x="34683" y="334264"/>
                  </a:lnTo>
                  <a:lnTo>
                    <a:pt x="36588" y="334264"/>
                  </a:lnTo>
                  <a:close/>
                </a:path>
                <a:path w="58420" h="438150">
                  <a:moveTo>
                    <a:pt x="36880" y="77063"/>
                  </a:moveTo>
                  <a:lnTo>
                    <a:pt x="36639" y="77038"/>
                  </a:lnTo>
                  <a:lnTo>
                    <a:pt x="36880" y="77063"/>
                  </a:lnTo>
                  <a:close/>
                </a:path>
                <a:path w="58420" h="438150">
                  <a:moveTo>
                    <a:pt x="36918" y="156883"/>
                  </a:moveTo>
                  <a:lnTo>
                    <a:pt x="34632" y="156908"/>
                  </a:lnTo>
                  <a:lnTo>
                    <a:pt x="34467" y="157226"/>
                  </a:lnTo>
                  <a:lnTo>
                    <a:pt x="36918" y="156883"/>
                  </a:lnTo>
                  <a:close/>
                </a:path>
                <a:path w="58420" h="438150">
                  <a:moveTo>
                    <a:pt x="37617" y="100114"/>
                  </a:moveTo>
                  <a:lnTo>
                    <a:pt x="37388" y="100152"/>
                  </a:lnTo>
                  <a:lnTo>
                    <a:pt x="37223" y="100190"/>
                  </a:lnTo>
                  <a:lnTo>
                    <a:pt x="37007" y="100228"/>
                  </a:lnTo>
                  <a:lnTo>
                    <a:pt x="37185" y="100342"/>
                  </a:lnTo>
                  <a:lnTo>
                    <a:pt x="37617" y="100114"/>
                  </a:lnTo>
                  <a:close/>
                </a:path>
                <a:path w="58420" h="438150">
                  <a:moveTo>
                    <a:pt x="38188" y="49644"/>
                  </a:moveTo>
                  <a:lnTo>
                    <a:pt x="37185" y="49276"/>
                  </a:lnTo>
                  <a:lnTo>
                    <a:pt x="37020" y="49517"/>
                  </a:lnTo>
                  <a:lnTo>
                    <a:pt x="38188" y="49644"/>
                  </a:lnTo>
                  <a:close/>
                </a:path>
                <a:path w="58420" h="438150">
                  <a:moveTo>
                    <a:pt x="38392" y="104241"/>
                  </a:moveTo>
                  <a:lnTo>
                    <a:pt x="38163" y="104279"/>
                  </a:lnTo>
                  <a:lnTo>
                    <a:pt x="37947" y="104406"/>
                  </a:lnTo>
                  <a:lnTo>
                    <a:pt x="38392" y="104241"/>
                  </a:lnTo>
                  <a:close/>
                </a:path>
                <a:path w="58420" h="438150">
                  <a:moveTo>
                    <a:pt x="38430" y="104178"/>
                  </a:moveTo>
                  <a:lnTo>
                    <a:pt x="38176" y="104101"/>
                  </a:lnTo>
                  <a:lnTo>
                    <a:pt x="37795" y="104178"/>
                  </a:lnTo>
                  <a:lnTo>
                    <a:pt x="38227" y="104190"/>
                  </a:lnTo>
                  <a:lnTo>
                    <a:pt x="38392" y="104241"/>
                  </a:lnTo>
                  <a:close/>
                </a:path>
                <a:path w="58420" h="438150">
                  <a:moveTo>
                    <a:pt x="38544" y="153035"/>
                  </a:moveTo>
                  <a:lnTo>
                    <a:pt x="35509" y="152857"/>
                  </a:lnTo>
                  <a:lnTo>
                    <a:pt x="34188" y="152755"/>
                  </a:lnTo>
                  <a:lnTo>
                    <a:pt x="35433" y="152869"/>
                  </a:lnTo>
                  <a:lnTo>
                    <a:pt x="36029" y="152984"/>
                  </a:lnTo>
                  <a:lnTo>
                    <a:pt x="36258" y="153098"/>
                  </a:lnTo>
                  <a:lnTo>
                    <a:pt x="36842" y="153111"/>
                  </a:lnTo>
                  <a:lnTo>
                    <a:pt x="38417" y="153149"/>
                  </a:lnTo>
                  <a:lnTo>
                    <a:pt x="38544" y="153035"/>
                  </a:lnTo>
                  <a:close/>
                </a:path>
                <a:path w="58420" h="438150">
                  <a:moveTo>
                    <a:pt x="38569" y="87414"/>
                  </a:moveTo>
                  <a:lnTo>
                    <a:pt x="37731" y="87388"/>
                  </a:lnTo>
                  <a:lnTo>
                    <a:pt x="37731" y="86360"/>
                  </a:lnTo>
                  <a:lnTo>
                    <a:pt x="35814" y="86360"/>
                  </a:lnTo>
                  <a:lnTo>
                    <a:pt x="37325" y="87376"/>
                  </a:lnTo>
                  <a:lnTo>
                    <a:pt x="36880" y="87350"/>
                  </a:lnTo>
                  <a:lnTo>
                    <a:pt x="36677" y="87655"/>
                  </a:lnTo>
                  <a:lnTo>
                    <a:pt x="35369" y="88061"/>
                  </a:lnTo>
                  <a:lnTo>
                    <a:pt x="35826" y="88163"/>
                  </a:lnTo>
                  <a:lnTo>
                    <a:pt x="37515" y="87884"/>
                  </a:lnTo>
                  <a:lnTo>
                    <a:pt x="38569" y="87414"/>
                  </a:lnTo>
                  <a:close/>
                </a:path>
                <a:path w="58420" h="438150">
                  <a:moveTo>
                    <a:pt x="38709" y="350964"/>
                  </a:moveTo>
                  <a:lnTo>
                    <a:pt x="38315" y="351104"/>
                  </a:lnTo>
                  <a:lnTo>
                    <a:pt x="38125" y="351180"/>
                  </a:lnTo>
                  <a:lnTo>
                    <a:pt x="38315" y="351320"/>
                  </a:lnTo>
                  <a:lnTo>
                    <a:pt x="38709" y="350964"/>
                  </a:lnTo>
                  <a:close/>
                </a:path>
                <a:path w="58420" h="438150">
                  <a:moveTo>
                    <a:pt x="38989" y="116306"/>
                  </a:moveTo>
                  <a:lnTo>
                    <a:pt x="38722" y="116408"/>
                  </a:lnTo>
                  <a:lnTo>
                    <a:pt x="38595" y="116535"/>
                  </a:lnTo>
                  <a:lnTo>
                    <a:pt x="38989" y="116306"/>
                  </a:lnTo>
                  <a:close/>
                </a:path>
                <a:path w="58420" h="438150">
                  <a:moveTo>
                    <a:pt x="39204" y="153974"/>
                  </a:moveTo>
                  <a:lnTo>
                    <a:pt x="38150" y="153657"/>
                  </a:lnTo>
                  <a:lnTo>
                    <a:pt x="37884" y="153581"/>
                  </a:lnTo>
                  <a:lnTo>
                    <a:pt x="36842" y="153860"/>
                  </a:lnTo>
                  <a:lnTo>
                    <a:pt x="37363" y="154305"/>
                  </a:lnTo>
                  <a:lnTo>
                    <a:pt x="38544" y="153936"/>
                  </a:lnTo>
                  <a:lnTo>
                    <a:pt x="39204" y="153974"/>
                  </a:lnTo>
                  <a:close/>
                </a:path>
                <a:path w="58420" h="438150">
                  <a:moveTo>
                    <a:pt x="39344" y="76339"/>
                  </a:moveTo>
                  <a:lnTo>
                    <a:pt x="36880" y="77063"/>
                  </a:lnTo>
                  <a:lnTo>
                    <a:pt x="37642" y="77139"/>
                  </a:lnTo>
                  <a:lnTo>
                    <a:pt x="39344" y="76339"/>
                  </a:lnTo>
                  <a:close/>
                </a:path>
                <a:path w="58420" h="438150">
                  <a:moveTo>
                    <a:pt x="39827" y="105410"/>
                  </a:moveTo>
                  <a:lnTo>
                    <a:pt x="38112" y="105410"/>
                  </a:lnTo>
                  <a:lnTo>
                    <a:pt x="39814" y="106680"/>
                  </a:lnTo>
                  <a:lnTo>
                    <a:pt x="39827" y="105410"/>
                  </a:lnTo>
                  <a:close/>
                </a:path>
                <a:path w="58420" h="438150">
                  <a:moveTo>
                    <a:pt x="40271" y="356044"/>
                  </a:moveTo>
                  <a:lnTo>
                    <a:pt x="40068" y="356108"/>
                  </a:lnTo>
                  <a:lnTo>
                    <a:pt x="39865" y="356298"/>
                  </a:lnTo>
                  <a:lnTo>
                    <a:pt x="40208" y="356108"/>
                  </a:lnTo>
                  <a:close/>
                </a:path>
                <a:path w="58420" h="438150">
                  <a:moveTo>
                    <a:pt x="40462" y="355993"/>
                  </a:moveTo>
                  <a:lnTo>
                    <a:pt x="40017" y="355892"/>
                  </a:lnTo>
                  <a:lnTo>
                    <a:pt x="39662" y="356031"/>
                  </a:lnTo>
                  <a:lnTo>
                    <a:pt x="40106" y="356019"/>
                  </a:lnTo>
                  <a:lnTo>
                    <a:pt x="40271" y="356044"/>
                  </a:lnTo>
                  <a:lnTo>
                    <a:pt x="40424" y="356006"/>
                  </a:lnTo>
                  <a:close/>
                </a:path>
                <a:path w="58420" h="438150">
                  <a:moveTo>
                    <a:pt x="40513" y="134620"/>
                  </a:moveTo>
                  <a:lnTo>
                    <a:pt x="39700" y="133350"/>
                  </a:lnTo>
                  <a:lnTo>
                    <a:pt x="37744" y="134620"/>
                  </a:lnTo>
                  <a:lnTo>
                    <a:pt x="40513" y="134620"/>
                  </a:lnTo>
                  <a:close/>
                </a:path>
                <a:path w="58420" h="438150">
                  <a:moveTo>
                    <a:pt x="40665" y="156375"/>
                  </a:moveTo>
                  <a:lnTo>
                    <a:pt x="36918" y="156883"/>
                  </a:lnTo>
                  <a:lnTo>
                    <a:pt x="37109" y="157175"/>
                  </a:lnTo>
                  <a:lnTo>
                    <a:pt x="40665" y="156375"/>
                  </a:lnTo>
                  <a:close/>
                </a:path>
                <a:path w="58420" h="438150">
                  <a:moveTo>
                    <a:pt x="41376" y="423811"/>
                  </a:moveTo>
                  <a:lnTo>
                    <a:pt x="40043" y="424434"/>
                  </a:lnTo>
                  <a:lnTo>
                    <a:pt x="40538" y="424434"/>
                  </a:lnTo>
                  <a:lnTo>
                    <a:pt x="41224" y="424040"/>
                  </a:lnTo>
                  <a:lnTo>
                    <a:pt x="41376" y="423811"/>
                  </a:lnTo>
                  <a:close/>
                </a:path>
                <a:path w="58420" h="438150">
                  <a:moveTo>
                    <a:pt x="41414" y="100965"/>
                  </a:moveTo>
                  <a:lnTo>
                    <a:pt x="40360" y="100672"/>
                  </a:lnTo>
                  <a:lnTo>
                    <a:pt x="36969" y="101015"/>
                  </a:lnTo>
                  <a:lnTo>
                    <a:pt x="37592" y="101193"/>
                  </a:lnTo>
                  <a:lnTo>
                    <a:pt x="41414" y="100965"/>
                  </a:lnTo>
                  <a:close/>
                </a:path>
                <a:path w="58420" h="438150">
                  <a:moveTo>
                    <a:pt x="41541" y="317754"/>
                  </a:moveTo>
                  <a:lnTo>
                    <a:pt x="37884" y="316484"/>
                  </a:lnTo>
                  <a:lnTo>
                    <a:pt x="38671" y="316484"/>
                  </a:lnTo>
                  <a:lnTo>
                    <a:pt x="39662" y="313944"/>
                  </a:lnTo>
                  <a:lnTo>
                    <a:pt x="37350" y="313944"/>
                  </a:lnTo>
                  <a:lnTo>
                    <a:pt x="37934" y="312674"/>
                  </a:lnTo>
                  <a:lnTo>
                    <a:pt x="31267" y="311404"/>
                  </a:lnTo>
                  <a:lnTo>
                    <a:pt x="34340" y="310134"/>
                  </a:lnTo>
                  <a:lnTo>
                    <a:pt x="35966" y="308864"/>
                  </a:lnTo>
                  <a:lnTo>
                    <a:pt x="35572" y="308864"/>
                  </a:lnTo>
                  <a:lnTo>
                    <a:pt x="33223" y="307594"/>
                  </a:lnTo>
                  <a:lnTo>
                    <a:pt x="35953" y="307594"/>
                  </a:lnTo>
                  <a:lnTo>
                    <a:pt x="37846" y="306324"/>
                  </a:lnTo>
                  <a:lnTo>
                    <a:pt x="31229" y="306324"/>
                  </a:lnTo>
                  <a:lnTo>
                    <a:pt x="29959" y="305054"/>
                  </a:lnTo>
                  <a:lnTo>
                    <a:pt x="34683" y="303784"/>
                  </a:lnTo>
                  <a:lnTo>
                    <a:pt x="36753" y="301244"/>
                  </a:lnTo>
                  <a:lnTo>
                    <a:pt x="37426" y="301244"/>
                  </a:lnTo>
                  <a:lnTo>
                    <a:pt x="37820" y="299974"/>
                  </a:lnTo>
                  <a:lnTo>
                    <a:pt x="33172" y="298704"/>
                  </a:lnTo>
                  <a:lnTo>
                    <a:pt x="31127" y="297434"/>
                  </a:lnTo>
                  <a:lnTo>
                    <a:pt x="36156" y="296164"/>
                  </a:lnTo>
                  <a:lnTo>
                    <a:pt x="32893" y="293624"/>
                  </a:lnTo>
                  <a:lnTo>
                    <a:pt x="34251" y="292354"/>
                  </a:lnTo>
                  <a:lnTo>
                    <a:pt x="31902" y="292354"/>
                  </a:lnTo>
                  <a:lnTo>
                    <a:pt x="31394" y="291084"/>
                  </a:lnTo>
                  <a:lnTo>
                    <a:pt x="32270" y="291084"/>
                  </a:lnTo>
                  <a:lnTo>
                    <a:pt x="36512" y="289814"/>
                  </a:lnTo>
                  <a:lnTo>
                    <a:pt x="35280" y="289814"/>
                  </a:lnTo>
                  <a:lnTo>
                    <a:pt x="35344" y="288544"/>
                  </a:lnTo>
                  <a:lnTo>
                    <a:pt x="29641" y="288544"/>
                  </a:lnTo>
                  <a:lnTo>
                    <a:pt x="32664" y="287274"/>
                  </a:lnTo>
                  <a:lnTo>
                    <a:pt x="31915" y="286004"/>
                  </a:lnTo>
                  <a:lnTo>
                    <a:pt x="31026" y="284734"/>
                  </a:lnTo>
                  <a:lnTo>
                    <a:pt x="33591" y="283464"/>
                  </a:lnTo>
                  <a:lnTo>
                    <a:pt x="32131" y="283464"/>
                  </a:lnTo>
                  <a:lnTo>
                    <a:pt x="32105" y="282194"/>
                  </a:lnTo>
                  <a:lnTo>
                    <a:pt x="33705" y="282194"/>
                  </a:lnTo>
                  <a:lnTo>
                    <a:pt x="34226" y="280924"/>
                  </a:lnTo>
                  <a:lnTo>
                    <a:pt x="34734" y="279654"/>
                  </a:lnTo>
                  <a:lnTo>
                    <a:pt x="33896" y="278384"/>
                  </a:lnTo>
                  <a:lnTo>
                    <a:pt x="27216" y="278384"/>
                  </a:lnTo>
                  <a:lnTo>
                    <a:pt x="26974" y="277114"/>
                  </a:lnTo>
                  <a:lnTo>
                    <a:pt x="31521" y="277114"/>
                  </a:lnTo>
                  <a:lnTo>
                    <a:pt x="31318" y="275844"/>
                  </a:lnTo>
                  <a:lnTo>
                    <a:pt x="35280" y="274574"/>
                  </a:lnTo>
                  <a:lnTo>
                    <a:pt x="31051" y="273304"/>
                  </a:lnTo>
                  <a:lnTo>
                    <a:pt x="33248" y="273304"/>
                  </a:lnTo>
                  <a:lnTo>
                    <a:pt x="33324" y="272034"/>
                  </a:lnTo>
                  <a:lnTo>
                    <a:pt x="36195" y="270764"/>
                  </a:lnTo>
                  <a:lnTo>
                    <a:pt x="34023" y="270764"/>
                  </a:lnTo>
                  <a:lnTo>
                    <a:pt x="30264" y="269494"/>
                  </a:lnTo>
                  <a:lnTo>
                    <a:pt x="31445" y="269494"/>
                  </a:lnTo>
                  <a:lnTo>
                    <a:pt x="27559" y="268224"/>
                  </a:lnTo>
                  <a:lnTo>
                    <a:pt x="27038" y="268224"/>
                  </a:lnTo>
                  <a:lnTo>
                    <a:pt x="25387" y="268224"/>
                  </a:lnTo>
                  <a:lnTo>
                    <a:pt x="25768" y="266954"/>
                  </a:lnTo>
                  <a:lnTo>
                    <a:pt x="27647" y="266954"/>
                  </a:lnTo>
                  <a:lnTo>
                    <a:pt x="27838" y="265684"/>
                  </a:lnTo>
                  <a:lnTo>
                    <a:pt x="23317" y="265684"/>
                  </a:lnTo>
                  <a:lnTo>
                    <a:pt x="25234" y="264414"/>
                  </a:lnTo>
                  <a:lnTo>
                    <a:pt x="26276" y="264414"/>
                  </a:lnTo>
                  <a:lnTo>
                    <a:pt x="24041" y="263144"/>
                  </a:lnTo>
                  <a:lnTo>
                    <a:pt x="26797" y="263144"/>
                  </a:lnTo>
                  <a:lnTo>
                    <a:pt x="28778" y="261874"/>
                  </a:lnTo>
                  <a:lnTo>
                    <a:pt x="32524" y="261874"/>
                  </a:lnTo>
                  <a:lnTo>
                    <a:pt x="27952" y="260616"/>
                  </a:lnTo>
                  <a:lnTo>
                    <a:pt x="27901" y="261874"/>
                  </a:lnTo>
                  <a:lnTo>
                    <a:pt x="23228" y="261874"/>
                  </a:lnTo>
                  <a:lnTo>
                    <a:pt x="26149" y="260604"/>
                  </a:lnTo>
                  <a:lnTo>
                    <a:pt x="27940" y="260604"/>
                  </a:lnTo>
                  <a:lnTo>
                    <a:pt x="29235" y="259334"/>
                  </a:lnTo>
                  <a:lnTo>
                    <a:pt x="30035" y="259334"/>
                  </a:lnTo>
                  <a:lnTo>
                    <a:pt x="30822" y="258064"/>
                  </a:lnTo>
                  <a:lnTo>
                    <a:pt x="32067" y="258064"/>
                  </a:lnTo>
                  <a:lnTo>
                    <a:pt x="32169" y="256794"/>
                  </a:lnTo>
                  <a:lnTo>
                    <a:pt x="27470" y="256794"/>
                  </a:lnTo>
                  <a:lnTo>
                    <a:pt x="27114" y="256882"/>
                  </a:lnTo>
                  <a:lnTo>
                    <a:pt x="26708" y="256997"/>
                  </a:lnTo>
                  <a:lnTo>
                    <a:pt x="27495" y="257048"/>
                  </a:lnTo>
                  <a:lnTo>
                    <a:pt x="27609" y="258064"/>
                  </a:lnTo>
                  <a:lnTo>
                    <a:pt x="26695" y="258064"/>
                  </a:lnTo>
                  <a:lnTo>
                    <a:pt x="21780" y="256794"/>
                  </a:lnTo>
                  <a:lnTo>
                    <a:pt x="26009" y="256794"/>
                  </a:lnTo>
                  <a:lnTo>
                    <a:pt x="28270" y="255524"/>
                  </a:lnTo>
                  <a:lnTo>
                    <a:pt x="30873" y="255524"/>
                  </a:lnTo>
                  <a:lnTo>
                    <a:pt x="29133" y="254254"/>
                  </a:lnTo>
                  <a:lnTo>
                    <a:pt x="29667" y="252984"/>
                  </a:lnTo>
                  <a:lnTo>
                    <a:pt x="23939" y="251714"/>
                  </a:lnTo>
                  <a:lnTo>
                    <a:pt x="26289" y="251714"/>
                  </a:lnTo>
                  <a:lnTo>
                    <a:pt x="27152" y="250444"/>
                  </a:lnTo>
                  <a:lnTo>
                    <a:pt x="26771" y="250329"/>
                  </a:lnTo>
                  <a:lnTo>
                    <a:pt x="26555" y="249923"/>
                  </a:lnTo>
                  <a:lnTo>
                    <a:pt x="26555" y="250253"/>
                  </a:lnTo>
                  <a:lnTo>
                    <a:pt x="23164" y="249174"/>
                  </a:lnTo>
                  <a:lnTo>
                    <a:pt x="24942" y="249174"/>
                  </a:lnTo>
                  <a:lnTo>
                    <a:pt x="26555" y="250253"/>
                  </a:lnTo>
                  <a:lnTo>
                    <a:pt x="26555" y="249923"/>
                  </a:lnTo>
                  <a:lnTo>
                    <a:pt x="26162" y="249174"/>
                  </a:lnTo>
                  <a:lnTo>
                    <a:pt x="27393" y="249174"/>
                  </a:lnTo>
                  <a:lnTo>
                    <a:pt x="28613" y="247904"/>
                  </a:lnTo>
                  <a:lnTo>
                    <a:pt x="25692" y="246634"/>
                  </a:lnTo>
                  <a:lnTo>
                    <a:pt x="23126" y="244094"/>
                  </a:lnTo>
                  <a:lnTo>
                    <a:pt x="25361" y="242824"/>
                  </a:lnTo>
                  <a:lnTo>
                    <a:pt x="23952" y="242824"/>
                  </a:lnTo>
                  <a:lnTo>
                    <a:pt x="27584" y="240284"/>
                  </a:lnTo>
                  <a:lnTo>
                    <a:pt x="20510" y="237744"/>
                  </a:lnTo>
                  <a:lnTo>
                    <a:pt x="26301" y="233934"/>
                  </a:lnTo>
                  <a:lnTo>
                    <a:pt x="24917" y="233934"/>
                  </a:lnTo>
                  <a:lnTo>
                    <a:pt x="22987" y="232664"/>
                  </a:lnTo>
                  <a:lnTo>
                    <a:pt x="26263" y="232664"/>
                  </a:lnTo>
                  <a:lnTo>
                    <a:pt x="22504" y="231394"/>
                  </a:lnTo>
                  <a:lnTo>
                    <a:pt x="19773" y="230124"/>
                  </a:lnTo>
                  <a:lnTo>
                    <a:pt x="30568" y="230124"/>
                  </a:lnTo>
                  <a:lnTo>
                    <a:pt x="25387" y="228854"/>
                  </a:lnTo>
                  <a:lnTo>
                    <a:pt x="23177" y="228854"/>
                  </a:lnTo>
                  <a:lnTo>
                    <a:pt x="23609" y="227584"/>
                  </a:lnTo>
                  <a:lnTo>
                    <a:pt x="21920" y="226314"/>
                  </a:lnTo>
                  <a:lnTo>
                    <a:pt x="25031" y="226314"/>
                  </a:lnTo>
                  <a:lnTo>
                    <a:pt x="22123" y="225044"/>
                  </a:lnTo>
                  <a:lnTo>
                    <a:pt x="23393" y="223774"/>
                  </a:lnTo>
                  <a:lnTo>
                    <a:pt x="28905" y="225044"/>
                  </a:lnTo>
                  <a:lnTo>
                    <a:pt x="29273" y="223774"/>
                  </a:lnTo>
                  <a:lnTo>
                    <a:pt x="28625" y="223774"/>
                  </a:lnTo>
                  <a:lnTo>
                    <a:pt x="24333" y="222504"/>
                  </a:lnTo>
                  <a:lnTo>
                    <a:pt x="14478" y="222504"/>
                  </a:lnTo>
                  <a:lnTo>
                    <a:pt x="13271" y="222211"/>
                  </a:lnTo>
                  <a:lnTo>
                    <a:pt x="13271" y="247904"/>
                  </a:lnTo>
                  <a:lnTo>
                    <a:pt x="12204" y="249174"/>
                  </a:lnTo>
                  <a:lnTo>
                    <a:pt x="8534" y="249174"/>
                  </a:lnTo>
                  <a:lnTo>
                    <a:pt x="10972" y="247904"/>
                  </a:lnTo>
                  <a:lnTo>
                    <a:pt x="13271" y="247904"/>
                  </a:lnTo>
                  <a:lnTo>
                    <a:pt x="13271" y="222211"/>
                  </a:lnTo>
                  <a:lnTo>
                    <a:pt x="9334" y="221234"/>
                  </a:lnTo>
                  <a:lnTo>
                    <a:pt x="8851" y="221411"/>
                  </a:lnTo>
                  <a:lnTo>
                    <a:pt x="8851" y="223774"/>
                  </a:lnTo>
                  <a:lnTo>
                    <a:pt x="6400" y="223774"/>
                  </a:lnTo>
                  <a:lnTo>
                    <a:pt x="6286" y="222719"/>
                  </a:lnTo>
                  <a:lnTo>
                    <a:pt x="8851" y="223774"/>
                  </a:lnTo>
                  <a:lnTo>
                    <a:pt x="8851" y="221411"/>
                  </a:lnTo>
                  <a:lnTo>
                    <a:pt x="5791" y="222504"/>
                  </a:lnTo>
                  <a:lnTo>
                    <a:pt x="6057" y="222618"/>
                  </a:lnTo>
                  <a:lnTo>
                    <a:pt x="3949" y="223774"/>
                  </a:lnTo>
                  <a:lnTo>
                    <a:pt x="5156" y="223774"/>
                  </a:lnTo>
                  <a:lnTo>
                    <a:pt x="4673" y="225044"/>
                  </a:lnTo>
                  <a:lnTo>
                    <a:pt x="4457" y="225044"/>
                  </a:lnTo>
                  <a:lnTo>
                    <a:pt x="6692" y="226314"/>
                  </a:lnTo>
                  <a:lnTo>
                    <a:pt x="8890" y="225044"/>
                  </a:lnTo>
                  <a:lnTo>
                    <a:pt x="10337" y="226314"/>
                  </a:lnTo>
                  <a:lnTo>
                    <a:pt x="6692" y="226314"/>
                  </a:lnTo>
                  <a:lnTo>
                    <a:pt x="5435" y="226314"/>
                  </a:lnTo>
                  <a:lnTo>
                    <a:pt x="6985" y="227584"/>
                  </a:lnTo>
                  <a:lnTo>
                    <a:pt x="8737" y="227584"/>
                  </a:lnTo>
                  <a:lnTo>
                    <a:pt x="5905" y="228854"/>
                  </a:lnTo>
                  <a:lnTo>
                    <a:pt x="9448" y="230124"/>
                  </a:lnTo>
                  <a:lnTo>
                    <a:pt x="4673" y="228854"/>
                  </a:lnTo>
                  <a:lnTo>
                    <a:pt x="5803" y="230124"/>
                  </a:lnTo>
                  <a:lnTo>
                    <a:pt x="2895" y="230124"/>
                  </a:lnTo>
                  <a:lnTo>
                    <a:pt x="8216" y="232664"/>
                  </a:lnTo>
                  <a:lnTo>
                    <a:pt x="2108" y="231394"/>
                  </a:lnTo>
                  <a:lnTo>
                    <a:pt x="7226" y="232664"/>
                  </a:lnTo>
                  <a:lnTo>
                    <a:pt x="4343" y="233934"/>
                  </a:lnTo>
                  <a:lnTo>
                    <a:pt x="7175" y="235204"/>
                  </a:lnTo>
                  <a:lnTo>
                    <a:pt x="4203" y="235204"/>
                  </a:lnTo>
                  <a:lnTo>
                    <a:pt x="3238" y="236474"/>
                  </a:lnTo>
                  <a:lnTo>
                    <a:pt x="6096" y="236474"/>
                  </a:lnTo>
                  <a:lnTo>
                    <a:pt x="8445" y="236474"/>
                  </a:lnTo>
                  <a:lnTo>
                    <a:pt x="11061" y="237744"/>
                  </a:lnTo>
                  <a:lnTo>
                    <a:pt x="8458" y="237744"/>
                  </a:lnTo>
                  <a:lnTo>
                    <a:pt x="5918" y="239014"/>
                  </a:lnTo>
                  <a:lnTo>
                    <a:pt x="4610" y="239014"/>
                  </a:lnTo>
                  <a:lnTo>
                    <a:pt x="7874" y="240284"/>
                  </a:lnTo>
                  <a:lnTo>
                    <a:pt x="4940" y="240284"/>
                  </a:lnTo>
                  <a:lnTo>
                    <a:pt x="7239" y="241554"/>
                  </a:lnTo>
                  <a:lnTo>
                    <a:pt x="2895" y="241554"/>
                  </a:lnTo>
                  <a:lnTo>
                    <a:pt x="2247" y="241554"/>
                  </a:lnTo>
                  <a:lnTo>
                    <a:pt x="3302" y="242824"/>
                  </a:lnTo>
                  <a:lnTo>
                    <a:pt x="6985" y="242824"/>
                  </a:lnTo>
                  <a:lnTo>
                    <a:pt x="6819" y="244094"/>
                  </a:lnTo>
                  <a:lnTo>
                    <a:pt x="8280" y="244094"/>
                  </a:lnTo>
                  <a:lnTo>
                    <a:pt x="6845" y="244716"/>
                  </a:lnTo>
                  <a:lnTo>
                    <a:pt x="6845" y="245872"/>
                  </a:lnTo>
                  <a:lnTo>
                    <a:pt x="6070" y="245897"/>
                  </a:lnTo>
                  <a:lnTo>
                    <a:pt x="5676" y="245503"/>
                  </a:lnTo>
                  <a:lnTo>
                    <a:pt x="6845" y="245872"/>
                  </a:lnTo>
                  <a:lnTo>
                    <a:pt x="6845" y="244716"/>
                  </a:lnTo>
                  <a:lnTo>
                    <a:pt x="5473" y="245287"/>
                  </a:lnTo>
                  <a:lnTo>
                    <a:pt x="5295" y="245084"/>
                  </a:lnTo>
                  <a:lnTo>
                    <a:pt x="5346" y="245338"/>
                  </a:lnTo>
                  <a:lnTo>
                    <a:pt x="5511" y="246087"/>
                  </a:lnTo>
                  <a:lnTo>
                    <a:pt x="6362" y="245948"/>
                  </a:lnTo>
                  <a:lnTo>
                    <a:pt x="6946" y="245910"/>
                  </a:lnTo>
                  <a:lnTo>
                    <a:pt x="9271" y="246634"/>
                  </a:lnTo>
                  <a:lnTo>
                    <a:pt x="8928" y="246634"/>
                  </a:lnTo>
                  <a:lnTo>
                    <a:pt x="9855" y="247599"/>
                  </a:lnTo>
                  <a:lnTo>
                    <a:pt x="11709" y="246634"/>
                  </a:lnTo>
                  <a:lnTo>
                    <a:pt x="13017" y="246634"/>
                  </a:lnTo>
                  <a:lnTo>
                    <a:pt x="9931" y="247675"/>
                  </a:lnTo>
                  <a:lnTo>
                    <a:pt x="10160" y="247904"/>
                  </a:lnTo>
                  <a:lnTo>
                    <a:pt x="9258" y="247904"/>
                  </a:lnTo>
                  <a:lnTo>
                    <a:pt x="3302" y="247904"/>
                  </a:lnTo>
                  <a:lnTo>
                    <a:pt x="2247" y="249174"/>
                  </a:lnTo>
                  <a:lnTo>
                    <a:pt x="5168" y="249174"/>
                  </a:lnTo>
                  <a:lnTo>
                    <a:pt x="4140" y="250444"/>
                  </a:lnTo>
                  <a:lnTo>
                    <a:pt x="9207" y="250444"/>
                  </a:lnTo>
                  <a:lnTo>
                    <a:pt x="12915" y="251714"/>
                  </a:lnTo>
                  <a:lnTo>
                    <a:pt x="0" y="251714"/>
                  </a:lnTo>
                  <a:lnTo>
                    <a:pt x="4927" y="252984"/>
                  </a:lnTo>
                  <a:lnTo>
                    <a:pt x="12039" y="252984"/>
                  </a:lnTo>
                  <a:lnTo>
                    <a:pt x="9613" y="254254"/>
                  </a:lnTo>
                  <a:lnTo>
                    <a:pt x="5448" y="254254"/>
                  </a:lnTo>
                  <a:lnTo>
                    <a:pt x="5080" y="255524"/>
                  </a:lnTo>
                  <a:lnTo>
                    <a:pt x="11442" y="254254"/>
                  </a:lnTo>
                  <a:lnTo>
                    <a:pt x="8674" y="255524"/>
                  </a:lnTo>
                  <a:lnTo>
                    <a:pt x="9156" y="255524"/>
                  </a:lnTo>
                  <a:lnTo>
                    <a:pt x="9182" y="256794"/>
                  </a:lnTo>
                  <a:lnTo>
                    <a:pt x="5511" y="256794"/>
                  </a:lnTo>
                  <a:lnTo>
                    <a:pt x="6121" y="258064"/>
                  </a:lnTo>
                  <a:lnTo>
                    <a:pt x="8813" y="259334"/>
                  </a:lnTo>
                  <a:lnTo>
                    <a:pt x="9525" y="260604"/>
                  </a:lnTo>
                  <a:lnTo>
                    <a:pt x="6159" y="260604"/>
                  </a:lnTo>
                  <a:lnTo>
                    <a:pt x="8039" y="261874"/>
                  </a:lnTo>
                  <a:lnTo>
                    <a:pt x="5829" y="264414"/>
                  </a:lnTo>
                  <a:lnTo>
                    <a:pt x="3759" y="265684"/>
                  </a:lnTo>
                  <a:lnTo>
                    <a:pt x="6934" y="266954"/>
                  </a:lnTo>
                  <a:lnTo>
                    <a:pt x="8445" y="266954"/>
                  </a:lnTo>
                  <a:lnTo>
                    <a:pt x="7162" y="267754"/>
                  </a:lnTo>
                  <a:lnTo>
                    <a:pt x="8191" y="268224"/>
                  </a:lnTo>
                  <a:lnTo>
                    <a:pt x="11417" y="270764"/>
                  </a:lnTo>
                  <a:lnTo>
                    <a:pt x="8077" y="272034"/>
                  </a:lnTo>
                  <a:lnTo>
                    <a:pt x="7124" y="272034"/>
                  </a:lnTo>
                  <a:lnTo>
                    <a:pt x="5892" y="273304"/>
                  </a:lnTo>
                  <a:lnTo>
                    <a:pt x="13690" y="272034"/>
                  </a:lnTo>
                  <a:lnTo>
                    <a:pt x="10782" y="273304"/>
                  </a:lnTo>
                  <a:lnTo>
                    <a:pt x="10210" y="273304"/>
                  </a:lnTo>
                  <a:lnTo>
                    <a:pt x="8953" y="275844"/>
                  </a:lnTo>
                  <a:lnTo>
                    <a:pt x="11963" y="277114"/>
                  </a:lnTo>
                  <a:lnTo>
                    <a:pt x="7340" y="279654"/>
                  </a:lnTo>
                  <a:lnTo>
                    <a:pt x="11925" y="279654"/>
                  </a:lnTo>
                  <a:lnTo>
                    <a:pt x="5461" y="282194"/>
                  </a:lnTo>
                  <a:lnTo>
                    <a:pt x="11836" y="280924"/>
                  </a:lnTo>
                  <a:lnTo>
                    <a:pt x="8788" y="283464"/>
                  </a:lnTo>
                  <a:lnTo>
                    <a:pt x="7620" y="282194"/>
                  </a:lnTo>
                  <a:lnTo>
                    <a:pt x="5626" y="284734"/>
                  </a:lnTo>
                  <a:lnTo>
                    <a:pt x="10363" y="284734"/>
                  </a:lnTo>
                  <a:lnTo>
                    <a:pt x="7048" y="286004"/>
                  </a:lnTo>
                  <a:lnTo>
                    <a:pt x="10579" y="286004"/>
                  </a:lnTo>
                  <a:lnTo>
                    <a:pt x="6642" y="287274"/>
                  </a:lnTo>
                  <a:lnTo>
                    <a:pt x="11531" y="287274"/>
                  </a:lnTo>
                  <a:lnTo>
                    <a:pt x="7797" y="288544"/>
                  </a:lnTo>
                  <a:lnTo>
                    <a:pt x="6096" y="288544"/>
                  </a:lnTo>
                  <a:lnTo>
                    <a:pt x="8483" y="290588"/>
                  </a:lnTo>
                  <a:lnTo>
                    <a:pt x="9842" y="291084"/>
                  </a:lnTo>
                  <a:lnTo>
                    <a:pt x="9067" y="291084"/>
                  </a:lnTo>
                  <a:lnTo>
                    <a:pt x="8483" y="290588"/>
                  </a:lnTo>
                  <a:lnTo>
                    <a:pt x="6362" y="289814"/>
                  </a:lnTo>
                  <a:lnTo>
                    <a:pt x="7239" y="291084"/>
                  </a:lnTo>
                  <a:lnTo>
                    <a:pt x="8724" y="291084"/>
                  </a:lnTo>
                  <a:lnTo>
                    <a:pt x="6756" y="292354"/>
                  </a:lnTo>
                  <a:lnTo>
                    <a:pt x="6858" y="293624"/>
                  </a:lnTo>
                  <a:lnTo>
                    <a:pt x="5473" y="293624"/>
                  </a:lnTo>
                  <a:lnTo>
                    <a:pt x="5041" y="294894"/>
                  </a:lnTo>
                  <a:lnTo>
                    <a:pt x="6883" y="296164"/>
                  </a:lnTo>
                  <a:lnTo>
                    <a:pt x="7023" y="298704"/>
                  </a:lnTo>
                  <a:lnTo>
                    <a:pt x="8026" y="297434"/>
                  </a:lnTo>
                  <a:lnTo>
                    <a:pt x="10223" y="297434"/>
                  </a:lnTo>
                  <a:lnTo>
                    <a:pt x="10680" y="298081"/>
                  </a:lnTo>
                  <a:lnTo>
                    <a:pt x="12420" y="297434"/>
                  </a:lnTo>
                  <a:lnTo>
                    <a:pt x="12941" y="297434"/>
                  </a:lnTo>
                  <a:lnTo>
                    <a:pt x="12598" y="298704"/>
                  </a:lnTo>
                  <a:lnTo>
                    <a:pt x="11150" y="298704"/>
                  </a:lnTo>
                  <a:lnTo>
                    <a:pt x="10680" y="298081"/>
                  </a:lnTo>
                  <a:lnTo>
                    <a:pt x="8953" y="298704"/>
                  </a:lnTo>
                  <a:lnTo>
                    <a:pt x="9105" y="298704"/>
                  </a:lnTo>
                  <a:lnTo>
                    <a:pt x="8064" y="299974"/>
                  </a:lnTo>
                  <a:lnTo>
                    <a:pt x="8369" y="299974"/>
                  </a:lnTo>
                  <a:lnTo>
                    <a:pt x="2768" y="301244"/>
                  </a:lnTo>
                  <a:lnTo>
                    <a:pt x="5562" y="301244"/>
                  </a:lnTo>
                  <a:lnTo>
                    <a:pt x="5689" y="302514"/>
                  </a:lnTo>
                  <a:lnTo>
                    <a:pt x="6985" y="303784"/>
                  </a:lnTo>
                  <a:lnTo>
                    <a:pt x="7302" y="305054"/>
                  </a:lnTo>
                  <a:lnTo>
                    <a:pt x="10325" y="303784"/>
                  </a:lnTo>
                  <a:lnTo>
                    <a:pt x="9702" y="305054"/>
                  </a:lnTo>
                  <a:lnTo>
                    <a:pt x="12192" y="305054"/>
                  </a:lnTo>
                  <a:lnTo>
                    <a:pt x="11353" y="306324"/>
                  </a:lnTo>
                  <a:lnTo>
                    <a:pt x="9105" y="307594"/>
                  </a:lnTo>
                  <a:lnTo>
                    <a:pt x="9512" y="308864"/>
                  </a:lnTo>
                  <a:lnTo>
                    <a:pt x="11201" y="308864"/>
                  </a:lnTo>
                  <a:lnTo>
                    <a:pt x="11607" y="310134"/>
                  </a:lnTo>
                  <a:lnTo>
                    <a:pt x="9563" y="310134"/>
                  </a:lnTo>
                  <a:lnTo>
                    <a:pt x="10185" y="311404"/>
                  </a:lnTo>
                  <a:lnTo>
                    <a:pt x="10337" y="311404"/>
                  </a:lnTo>
                  <a:lnTo>
                    <a:pt x="12788" y="312674"/>
                  </a:lnTo>
                  <a:lnTo>
                    <a:pt x="12623" y="312674"/>
                  </a:lnTo>
                  <a:lnTo>
                    <a:pt x="17005" y="315214"/>
                  </a:lnTo>
                  <a:lnTo>
                    <a:pt x="5207" y="319024"/>
                  </a:lnTo>
                  <a:lnTo>
                    <a:pt x="10858" y="319024"/>
                  </a:lnTo>
                  <a:lnTo>
                    <a:pt x="14084" y="320294"/>
                  </a:lnTo>
                  <a:lnTo>
                    <a:pt x="37363" y="320294"/>
                  </a:lnTo>
                  <a:lnTo>
                    <a:pt x="37719" y="319024"/>
                  </a:lnTo>
                  <a:lnTo>
                    <a:pt x="32524" y="319024"/>
                  </a:lnTo>
                  <a:lnTo>
                    <a:pt x="41541" y="317754"/>
                  </a:lnTo>
                  <a:close/>
                </a:path>
                <a:path w="58420" h="438150">
                  <a:moveTo>
                    <a:pt x="41719" y="319024"/>
                  </a:moveTo>
                  <a:lnTo>
                    <a:pt x="37719" y="319024"/>
                  </a:lnTo>
                  <a:lnTo>
                    <a:pt x="40081" y="320294"/>
                  </a:lnTo>
                  <a:lnTo>
                    <a:pt x="41719" y="319024"/>
                  </a:lnTo>
                  <a:close/>
                </a:path>
                <a:path w="58420" h="438150">
                  <a:moveTo>
                    <a:pt x="42075" y="357124"/>
                  </a:moveTo>
                  <a:lnTo>
                    <a:pt x="37007" y="357124"/>
                  </a:lnTo>
                  <a:lnTo>
                    <a:pt x="37642" y="355854"/>
                  </a:lnTo>
                  <a:lnTo>
                    <a:pt x="36601" y="357124"/>
                  </a:lnTo>
                  <a:lnTo>
                    <a:pt x="36220" y="356171"/>
                  </a:lnTo>
                  <a:lnTo>
                    <a:pt x="40132" y="354584"/>
                  </a:lnTo>
                  <a:lnTo>
                    <a:pt x="32727" y="354584"/>
                  </a:lnTo>
                  <a:lnTo>
                    <a:pt x="38138" y="352044"/>
                  </a:lnTo>
                  <a:lnTo>
                    <a:pt x="37261" y="350774"/>
                  </a:lnTo>
                  <a:lnTo>
                    <a:pt x="36398" y="350774"/>
                  </a:lnTo>
                  <a:lnTo>
                    <a:pt x="36093" y="349504"/>
                  </a:lnTo>
                  <a:lnTo>
                    <a:pt x="36944" y="349504"/>
                  </a:lnTo>
                  <a:lnTo>
                    <a:pt x="38684" y="348234"/>
                  </a:lnTo>
                  <a:lnTo>
                    <a:pt x="30810" y="350774"/>
                  </a:lnTo>
                  <a:lnTo>
                    <a:pt x="32753" y="348234"/>
                  </a:lnTo>
                  <a:lnTo>
                    <a:pt x="36017" y="346964"/>
                  </a:lnTo>
                  <a:lnTo>
                    <a:pt x="34683" y="346964"/>
                  </a:lnTo>
                  <a:lnTo>
                    <a:pt x="38557" y="345694"/>
                  </a:lnTo>
                  <a:lnTo>
                    <a:pt x="39001" y="345694"/>
                  </a:lnTo>
                  <a:lnTo>
                    <a:pt x="41224" y="344424"/>
                  </a:lnTo>
                  <a:lnTo>
                    <a:pt x="36093" y="344424"/>
                  </a:lnTo>
                  <a:lnTo>
                    <a:pt x="36398" y="343154"/>
                  </a:lnTo>
                  <a:lnTo>
                    <a:pt x="32385" y="343154"/>
                  </a:lnTo>
                  <a:lnTo>
                    <a:pt x="31229" y="341884"/>
                  </a:lnTo>
                  <a:lnTo>
                    <a:pt x="35458" y="341884"/>
                  </a:lnTo>
                  <a:lnTo>
                    <a:pt x="34988" y="340614"/>
                  </a:lnTo>
                  <a:lnTo>
                    <a:pt x="31064" y="341884"/>
                  </a:lnTo>
                  <a:lnTo>
                    <a:pt x="30149" y="341884"/>
                  </a:lnTo>
                  <a:lnTo>
                    <a:pt x="31572" y="340614"/>
                  </a:lnTo>
                  <a:lnTo>
                    <a:pt x="32766" y="340614"/>
                  </a:lnTo>
                  <a:lnTo>
                    <a:pt x="35687" y="339344"/>
                  </a:lnTo>
                  <a:lnTo>
                    <a:pt x="35991" y="340614"/>
                  </a:lnTo>
                  <a:lnTo>
                    <a:pt x="39700" y="339344"/>
                  </a:lnTo>
                  <a:lnTo>
                    <a:pt x="36258" y="339344"/>
                  </a:lnTo>
                  <a:lnTo>
                    <a:pt x="37922" y="338074"/>
                  </a:lnTo>
                  <a:lnTo>
                    <a:pt x="32994" y="338074"/>
                  </a:lnTo>
                  <a:lnTo>
                    <a:pt x="33058" y="336804"/>
                  </a:lnTo>
                  <a:lnTo>
                    <a:pt x="34048" y="336804"/>
                  </a:lnTo>
                  <a:lnTo>
                    <a:pt x="30848" y="335534"/>
                  </a:lnTo>
                  <a:lnTo>
                    <a:pt x="35001" y="335534"/>
                  </a:lnTo>
                  <a:lnTo>
                    <a:pt x="33909" y="334264"/>
                  </a:lnTo>
                  <a:lnTo>
                    <a:pt x="30645" y="334264"/>
                  </a:lnTo>
                  <a:lnTo>
                    <a:pt x="29705" y="332994"/>
                  </a:lnTo>
                  <a:lnTo>
                    <a:pt x="29565" y="331724"/>
                  </a:lnTo>
                  <a:lnTo>
                    <a:pt x="37757" y="330454"/>
                  </a:lnTo>
                  <a:lnTo>
                    <a:pt x="31178" y="329184"/>
                  </a:lnTo>
                  <a:lnTo>
                    <a:pt x="37452" y="327914"/>
                  </a:lnTo>
                  <a:lnTo>
                    <a:pt x="34175" y="326644"/>
                  </a:lnTo>
                  <a:lnTo>
                    <a:pt x="38252" y="324104"/>
                  </a:lnTo>
                  <a:lnTo>
                    <a:pt x="37477" y="322834"/>
                  </a:lnTo>
                  <a:lnTo>
                    <a:pt x="31216" y="324104"/>
                  </a:lnTo>
                  <a:lnTo>
                    <a:pt x="34201" y="322834"/>
                  </a:lnTo>
                  <a:lnTo>
                    <a:pt x="37198" y="321564"/>
                  </a:lnTo>
                  <a:lnTo>
                    <a:pt x="35890" y="321818"/>
                  </a:lnTo>
                  <a:lnTo>
                    <a:pt x="37172" y="321017"/>
                  </a:lnTo>
                  <a:lnTo>
                    <a:pt x="34772" y="321970"/>
                  </a:lnTo>
                  <a:lnTo>
                    <a:pt x="34988" y="321995"/>
                  </a:lnTo>
                  <a:lnTo>
                    <a:pt x="30695" y="322834"/>
                  </a:lnTo>
                  <a:lnTo>
                    <a:pt x="32321" y="321716"/>
                  </a:lnTo>
                  <a:lnTo>
                    <a:pt x="34505" y="321945"/>
                  </a:lnTo>
                  <a:lnTo>
                    <a:pt x="34315" y="321665"/>
                  </a:lnTo>
                  <a:lnTo>
                    <a:pt x="33566" y="320573"/>
                  </a:lnTo>
                  <a:lnTo>
                    <a:pt x="31508" y="321564"/>
                  </a:lnTo>
                  <a:lnTo>
                    <a:pt x="13728" y="321564"/>
                  </a:lnTo>
                  <a:lnTo>
                    <a:pt x="10337" y="321564"/>
                  </a:lnTo>
                  <a:lnTo>
                    <a:pt x="15176" y="322834"/>
                  </a:lnTo>
                  <a:lnTo>
                    <a:pt x="10096" y="324104"/>
                  </a:lnTo>
                  <a:lnTo>
                    <a:pt x="13385" y="325374"/>
                  </a:lnTo>
                  <a:lnTo>
                    <a:pt x="5461" y="327914"/>
                  </a:lnTo>
                  <a:lnTo>
                    <a:pt x="14554" y="329184"/>
                  </a:lnTo>
                  <a:lnTo>
                    <a:pt x="12103" y="330454"/>
                  </a:lnTo>
                  <a:lnTo>
                    <a:pt x="13449" y="330454"/>
                  </a:lnTo>
                  <a:lnTo>
                    <a:pt x="10515" y="331724"/>
                  </a:lnTo>
                  <a:lnTo>
                    <a:pt x="12839" y="331724"/>
                  </a:lnTo>
                  <a:lnTo>
                    <a:pt x="15621" y="334264"/>
                  </a:lnTo>
                  <a:lnTo>
                    <a:pt x="11252" y="338074"/>
                  </a:lnTo>
                  <a:lnTo>
                    <a:pt x="10147" y="341884"/>
                  </a:lnTo>
                  <a:lnTo>
                    <a:pt x="9867" y="343154"/>
                  </a:lnTo>
                  <a:lnTo>
                    <a:pt x="20066" y="340614"/>
                  </a:lnTo>
                  <a:lnTo>
                    <a:pt x="15824" y="343154"/>
                  </a:lnTo>
                  <a:lnTo>
                    <a:pt x="12230" y="343154"/>
                  </a:lnTo>
                  <a:lnTo>
                    <a:pt x="16878" y="345694"/>
                  </a:lnTo>
                  <a:lnTo>
                    <a:pt x="13017" y="348234"/>
                  </a:lnTo>
                  <a:lnTo>
                    <a:pt x="17119" y="350774"/>
                  </a:lnTo>
                  <a:lnTo>
                    <a:pt x="15189" y="350774"/>
                  </a:lnTo>
                  <a:lnTo>
                    <a:pt x="12738" y="352044"/>
                  </a:lnTo>
                  <a:lnTo>
                    <a:pt x="15671" y="352044"/>
                  </a:lnTo>
                  <a:lnTo>
                    <a:pt x="14668" y="353314"/>
                  </a:lnTo>
                  <a:lnTo>
                    <a:pt x="18173" y="353314"/>
                  </a:lnTo>
                  <a:lnTo>
                    <a:pt x="15290" y="354584"/>
                  </a:lnTo>
                  <a:lnTo>
                    <a:pt x="15938" y="354584"/>
                  </a:lnTo>
                  <a:lnTo>
                    <a:pt x="14643" y="355854"/>
                  </a:lnTo>
                  <a:lnTo>
                    <a:pt x="17500" y="354584"/>
                  </a:lnTo>
                  <a:lnTo>
                    <a:pt x="16306" y="355854"/>
                  </a:lnTo>
                  <a:lnTo>
                    <a:pt x="19164" y="355854"/>
                  </a:lnTo>
                  <a:lnTo>
                    <a:pt x="17589" y="357124"/>
                  </a:lnTo>
                  <a:lnTo>
                    <a:pt x="20955" y="357124"/>
                  </a:lnTo>
                  <a:lnTo>
                    <a:pt x="16459" y="359600"/>
                  </a:lnTo>
                  <a:lnTo>
                    <a:pt x="36080" y="359600"/>
                  </a:lnTo>
                  <a:lnTo>
                    <a:pt x="36525" y="358394"/>
                  </a:lnTo>
                  <a:lnTo>
                    <a:pt x="40817" y="358394"/>
                  </a:lnTo>
                  <a:lnTo>
                    <a:pt x="42075" y="357124"/>
                  </a:lnTo>
                  <a:close/>
                </a:path>
                <a:path w="58420" h="438150">
                  <a:moveTo>
                    <a:pt x="42252" y="357124"/>
                  </a:moveTo>
                  <a:lnTo>
                    <a:pt x="40817" y="358394"/>
                  </a:lnTo>
                  <a:lnTo>
                    <a:pt x="41960" y="358394"/>
                  </a:lnTo>
                  <a:lnTo>
                    <a:pt x="42252" y="357124"/>
                  </a:lnTo>
                  <a:close/>
                </a:path>
                <a:path w="58420" h="438150">
                  <a:moveTo>
                    <a:pt x="42494" y="108292"/>
                  </a:moveTo>
                  <a:lnTo>
                    <a:pt x="41567" y="108419"/>
                  </a:lnTo>
                  <a:lnTo>
                    <a:pt x="41173" y="108483"/>
                  </a:lnTo>
                  <a:lnTo>
                    <a:pt x="41490" y="108458"/>
                  </a:lnTo>
                  <a:lnTo>
                    <a:pt x="41871" y="108419"/>
                  </a:lnTo>
                  <a:lnTo>
                    <a:pt x="42494" y="108292"/>
                  </a:lnTo>
                  <a:close/>
                </a:path>
                <a:path w="58420" h="438150">
                  <a:moveTo>
                    <a:pt x="42760" y="346964"/>
                  </a:moveTo>
                  <a:lnTo>
                    <a:pt x="36017" y="346964"/>
                  </a:lnTo>
                  <a:lnTo>
                    <a:pt x="34709" y="349504"/>
                  </a:lnTo>
                  <a:lnTo>
                    <a:pt x="35915" y="348234"/>
                  </a:lnTo>
                  <a:lnTo>
                    <a:pt x="42760" y="346964"/>
                  </a:lnTo>
                  <a:close/>
                </a:path>
                <a:path w="58420" h="438150">
                  <a:moveTo>
                    <a:pt x="43078" y="130746"/>
                  </a:moveTo>
                  <a:lnTo>
                    <a:pt x="42062" y="130213"/>
                  </a:lnTo>
                  <a:lnTo>
                    <a:pt x="42684" y="130606"/>
                  </a:lnTo>
                  <a:lnTo>
                    <a:pt x="43078" y="130746"/>
                  </a:lnTo>
                  <a:close/>
                </a:path>
                <a:path w="58420" h="438150">
                  <a:moveTo>
                    <a:pt x="43154" y="358394"/>
                  </a:moveTo>
                  <a:lnTo>
                    <a:pt x="36410" y="359600"/>
                  </a:lnTo>
                  <a:lnTo>
                    <a:pt x="42341" y="359600"/>
                  </a:lnTo>
                  <a:lnTo>
                    <a:pt x="43154" y="358394"/>
                  </a:lnTo>
                  <a:close/>
                </a:path>
                <a:path w="58420" h="438150">
                  <a:moveTo>
                    <a:pt x="43751" y="370928"/>
                  </a:moveTo>
                  <a:lnTo>
                    <a:pt x="43510" y="371094"/>
                  </a:lnTo>
                  <a:lnTo>
                    <a:pt x="43421" y="371271"/>
                  </a:lnTo>
                  <a:lnTo>
                    <a:pt x="43751" y="370928"/>
                  </a:lnTo>
                  <a:close/>
                </a:path>
                <a:path w="58420" h="438150">
                  <a:moveTo>
                    <a:pt x="43980" y="360934"/>
                  </a:moveTo>
                  <a:lnTo>
                    <a:pt x="42443" y="362204"/>
                  </a:lnTo>
                  <a:lnTo>
                    <a:pt x="42735" y="362204"/>
                  </a:lnTo>
                  <a:lnTo>
                    <a:pt x="43980" y="360934"/>
                  </a:lnTo>
                  <a:close/>
                </a:path>
                <a:path w="58420" h="438150">
                  <a:moveTo>
                    <a:pt x="44208" y="432295"/>
                  </a:moveTo>
                  <a:lnTo>
                    <a:pt x="44094" y="432142"/>
                  </a:lnTo>
                  <a:lnTo>
                    <a:pt x="44081" y="432269"/>
                  </a:lnTo>
                  <a:lnTo>
                    <a:pt x="44208" y="432295"/>
                  </a:lnTo>
                  <a:close/>
                </a:path>
                <a:path w="58420" h="438150">
                  <a:moveTo>
                    <a:pt x="44843" y="368554"/>
                  </a:moveTo>
                  <a:lnTo>
                    <a:pt x="44627" y="368427"/>
                  </a:lnTo>
                  <a:lnTo>
                    <a:pt x="44386" y="368554"/>
                  </a:lnTo>
                  <a:lnTo>
                    <a:pt x="44843" y="368554"/>
                  </a:lnTo>
                  <a:close/>
                </a:path>
                <a:path w="58420" h="438150">
                  <a:moveTo>
                    <a:pt x="44881" y="432536"/>
                  </a:moveTo>
                  <a:lnTo>
                    <a:pt x="44704" y="432498"/>
                  </a:lnTo>
                  <a:lnTo>
                    <a:pt x="44538" y="432460"/>
                  </a:lnTo>
                  <a:lnTo>
                    <a:pt x="43891" y="432600"/>
                  </a:lnTo>
                  <a:lnTo>
                    <a:pt x="44094" y="432638"/>
                  </a:lnTo>
                  <a:lnTo>
                    <a:pt x="44437" y="432600"/>
                  </a:lnTo>
                  <a:lnTo>
                    <a:pt x="44881" y="432536"/>
                  </a:lnTo>
                  <a:close/>
                </a:path>
                <a:path w="58420" h="438150">
                  <a:moveTo>
                    <a:pt x="45250" y="360451"/>
                  </a:moveTo>
                  <a:lnTo>
                    <a:pt x="44742" y="360616"/>
                  </a:lnTo>
                  <a:lnTo>
                    <a:pt x="44361" y="360756"/>
                  </a:lnTo>
                  <a:lnTo>
                    <a:pt x="43980" y="360883"/>
                  </a:lnTo>
                  <a:lnTo>
                    <a:pt x="44284" y="360807"/>
                  </a:lnTo>
                  <a:lnTo>
                    <a:pt x="44653" y="360692"/>
                  </a:lnTo>
                  <a:lnTo>
                    <a:pt x="45250" y="360451"/>
                  </a:lnTo>
                  <a:close/>
                </a:path>
                <a:path w="58420" h="438150">
                  <a:moveTo>
                    <a:pt x="45491" y="431990"/>
                  </a:moveTo>
                  <a:lnTo>
                    <a:pt x="44754" y="432231"/>
                  </a:lnTo>
                  <a:lnTo>
                    <a:pt x="44399" y="432308"/>
                  </a:lnTo>
                  <a:lnTo>
                    <a:pt x="44208" y="432295"/>
                  </a:lnTo>
                  <a:lnTo>
                    <a:pt x="44335" y="432384"/>
                  </a:lnTo>
                  <a:lnTo>
                    <a:pt x="44856" y="432269"/>
                  </a:lnTo>
                  <a:lnTo>
                    <a:pt x="45262" y="432130"/>
                  </a:lnTo>
                  <a:lnTo>
                    <a:pt x="45491" y="431990"/>
                  </a:lnTo>
                  <a:close/>
                </a:path>
                <a:path w="58420" h="438150">
                  <a:moveTo>
                    <a:pt x="46177" y="121920"/>
                  </a:moveTo>
                  <a:lnTo>
                    <a:pt x="45554" y="120650"/>
                  </a:lnTo>
                  <a:lnTo>
                    <a:pt x="45135" y="120650"/>
                  </a:lnTo>
                  <a:lnTo>
                    <a:pt x="46177" y="121920"/>
                  </a:lnTo>
                  <a:close/>
                </a:path>
                <a:path w="58420" h="438150">
                  <a:moveTo>
                    <a:pt x="47777" y="379984"/>
                  </a:moveTo>
                  <a:lnTo>
                    <a:pt x="46812" y="381254"/>
                  </a:lnTo>
                  <a:lnTo>
                    <a:pt x="47142" y="381254"/>
                  </a:lnTo>
                  <a:lnTo>
                    <a:pt x="47777" y="379984"/>
                  </a:lnTo>
                  <a:close/>
                </a:path>
                <a:path w="58420" h="438150">
                  <a:moveTo>
                    <a:pt x="47879" y="118110"/>
                  </a:moveTo>
                  <a:lnTo>
                    <a:pt x="40995" y="119380"/>
                  </a:lnTo>
                  <a:lnTo>
                    <a:pt x="41033" y="118110"/>
                  </a:lnTo>
                  <a:lnTo>
                    <a:pt x="39916" y="118110"/>
                  </a:lnTo>
                  <a:lnTo>
                    <a:pt x="39916" y="119380"/>
                  </a:lnTo>
                  <a:lnTo>
                    <a:pt x="38925" y="120497"/>
                  </a:lnTo>
                  <a:lnTo>
                    <a:pt x="36512" y="119380"/>
                  </a:lnTo>
                  <a:lnTo>
                    <a:pt x="39916" y="119380"/>
                  </a:lnTo>
                  <a:lnTo>
                    <a:pt x="39916" y="118110"/>
                  </a:lnTo>
                  <a:lnTo>
                    <a:pt x="39573" y="118110"/>
                  </a:lnTo>
                  <a:lnTo>
                    <a:pt x="41033" y="116840"/>
                  </a:lnTo>
                  <a:lnTo>
                    <a:pt x="38582" y="116840"/>
                  </a:lnTo>
                  <a:lnTo>
                    <a:pt x="37896" y="118110"/>
                  </a:lnTo>
                  <a:lnTo>
                    <a:pt x="35979" y="118110"/>
                  </a:lnTo>
                  <a:lnTo>
                    <a:pt x="36220" y="116840"/>
                  </a:lnTo>
                  <a:lnTo>
                    <a:pt x="33896" y="116840"/>
                  </a:lnTo>
                  <a:lnTo>
                    <a:pt x="40728" y="115570"/>
                  </a:lnTo>
                  <a:lnTo>
                    <a:pt x="42037" y="115570"/>
                  </a:lnTo>
                  <a:lnTo>
                    <a:pt x="42900" y="114300"/>
                  </a:lnTo>
                  <a:lnTo>
                    <a:pt x="45504" y="114300"/>
                  </a:lnTo>
                  <a:lnTo>
                    <a:pt x="43408" y="113030"/>
                  </a:lnTo>
                  <a:lnTo>
                    <a:pt x="41300" y="113030"/>
                  </a:lnTo>
                  <a:lnTo>
                    <a:pt x="44107" y="111760"/>
                  </a:lnTo>
                  <a:lnTo>
                    <a:pt x="40792" y="111760"/>
                  </a:lnTo>
                  <a:lnTo>
                    <a:pt x="40792" y="114300"/>
                  </a:lnTo>
                  <a:lnTo>
                    <a:pt x="32334" y="114300"/>
                  </a:lnTo>
                  <a:lnTo>
                    <a:pt x="34912" y="113030"/>
                  </a:lnTo>
                  <a:lnTo>
                    <a:pt x="38925" y="113030"/>
                  </a:lnTo>
                  <a:lnTo>
                    <a:pt x="40792" y="114300"/>
                  </a:lnTo>
                  <a:lnTo>
                    <a:pt x="40792" y="111760"/>
                  </a:lnTo>
                  <a:lnTo>
                    <a:pt x="37960" y="111760"/>
                  </a:lnTo>
                  <a:lnTo>
                    <a:pt x="39497" y="110490"/>
                  </a:lnTo>
                  <a:lnTo>
                    <a:pt x="38011" y="110490"/>
                  </a:lnTo>
                  <a:lnTo>
                    <a:pt x="36957" y="109220"/>
                  </a:lnTo>
                  <a:lnTo>
                    <a:pt x="39598" y="109220"/>
                  </a:lnTo>
                  <a:lnTo>
                    <a:pt x="41275" y="107950"/>
                  </a:lnTo>
                  <a:lnTo>
                    <a:pt x="39776" y="107950"/>
                  </a:lnTo>
                  <a:lnTo>
                    <a:pt x="40855" y="106680"/>
                  </a:lnTo>
                  <a:lnTo>
                    <a:pt x="39814" y="106680"/>
                  </a:lnTo>
                  <a:lnTo>
                    <a:pt x="36639" y="106680"/>
                  </a:lnTo>
                  <a:lnTo>
                    <a:pt x="38112" y="105410"/>
                  </a:lnTo>
                  <a:lnTo>
                    <a:pt x="37795" y="105410"/>
                  </a:lnTo>
                  <a:lnTo>
                    <a:pt x="36855" y="104140"/>
                  </a:lnTo>
                  <a:lnTo>
                    <a:pt x="34620" y="105410"/>
                  </a:lnTo>
                  <a:lnTo>
                    <a:pt x="34772" y="104140"/>
                  </a:lnTo>
                  <a:lnTo>
                    <a:pt x="32029" y="104140"/>
                  </a:lnTo>
                  <a:lnTo>
                    <a:pt x="38620" y="102870"/>
                  </a:lnTo>
                  <a:lnTo>
                    <a:pt x="31369" y="101600"/>
                  </a:lnTo>
                  <a:lnTo>
                    <a:pt x="37020" y="100330"/>
                  </a:lnTo>
                  <a:lnTo>
                    <a:pt x="36258" y="100330"/>
                  </a:lnTo>
                  <a:lnTo>
                    <a:pt x="35496" y="99060"/>
                  </a:lnTo>
                  <a:lnTo>
                    <a:pt x="36156" y="99060"/>
                  </a:lnTo>
                  <a:lnTo>
                    <a:pt x="38074" y="97790"/>
                  </a:lnTo>
                  <a:lnTo>
                    <a:pt x="29997" y="99060"/>
                  </a:lnTo>
                  <a:lnTo>
                    <a:pt x="32143" y="97790"/>
                  </a:lnTo>
                  <a:lnTo>
                    <a:pt x="38074" y="97790"/>
                  </a:lnTo>
                  <a:lnTo>
                    <a:pt x="42329" y="97790"/>
                  </a:lnTo>
                  <a:lnTo>
                    <a:pt x="34290" y="96520"/>
                  </a:lnTo>
                  <a:lnTo>
                    <a:pt x="38747" y="96520"/>
                  </a:lnTo>
                  <a:lnTo>
                    <a:pt x="41097" y="95250"/>
                  </a:lnTo>
                  <a:lnTo>
                    <a:pt x="36004" y="95250"/>
                  </a:lnTo>
                  <a:lnTo>
                    <a:pt x="36436" y="93980"/>
                  </a:lnTo>
                  <a:lnTo>
                    <a:pt x="33883" y="93980"/>
                  </a:lnTo>
                  <a:lnTo>
                    <a:pt x="32626" y="92710"/>
                  </a:lnTo>
                  <a:lnTo>
                    <a:pt x="30505" y="92710"/>
                  </a:lnTo>
                  <a:lnTo>
                    <a:pt x="31991" y="91440"/>
                  </a:lnTo>
                  <a:lnTo>
                    <a:pt x="36233" y="91440"/>
                  </a:lnTo>
                  <a:lnTo>
                    <a:pt x="36868" y="90170"/>
                  </a:lnTo>
                  <a:lnTo>
                    <a:pt x="38557" y="90170"/>
                  </a:lnTo>
                  <a:lnTo>
                    <a:pt x="37934" y="88900"/>
                  </a:lnTo>
                  <a:lnTo>
                    <a:pt x="33693" y="90170"/>
                  </a:lnTo>
                  <a:lnTo>
                    <a:pt x="33909" y="88900"/>
                  </a:lnTo>
                  <a:lnTo>
                    <a:pt x="34950" y="88900"/>
                  </a:lnTo>
                  <a:lnTo>
                    <a:pt x="31788" y="87630"/>
                  </a:lnTo>
                  <a:lnTo>
                    <a:pt x="34963" y="87630"/>
                  </a:lnTo>
                  <a:lnTo>
                    <a:pt x="31800" y="86360"/>
                  </a:lnTo>
                  <a:lnTo>
                    <a:pt x="30937" y="86360"/>
                  </a:lnTo>
                  <a:lnTo>
                    <a:pt x="30937" y="85090"/>
                  </a:lnTo>
                  <a:lnTo>
                    <a:pt x="39192" y="83820"/>
                  </a:lnTo>
                  <a:lnTo>
                    <a:pt x="32829" y="82550"/>
                  </a:lnTo>
                  <a:lnTo>
                    <a:pt x="39179" y="81280"/>
                  </a:lnTo>
                  <a:lnTo>
                    <a:pt x="36004" y="81280"/>
                  </a:lnTo>
                  <a:lnTo>
                    <a:pt x="40220" y="78740"/>
                  </a:lnTo>
                  <a:lnTo>
                    <a:pt x="39585" y="77470"/>
                  </a:lnTo>
                  <a:lnTo>
                    <a:pt x="33223" y="78740"/>
                  </a:lnTo>
                  <a:lnTo>
                    <a:pt x="39357" y="77470"/>
                  </a:lnTo>
                  <a:lnTo>
                    <a:pt x="32778" y="78740"/>
                  </a:lnTo>
                  <a:lnTo>
                    <a:pt x="32321" y="77470"/>
                  </a:lnTo>
                  <a:lnTo>
                    <a:pt x="32842" y="77470"/>
                  </a:lnTo>
                  <a:lnTo>
                    <a:pt x="34671" y="76860"/>
                  </a:lnTo>
                  <a:lnTo>
                    <a:pt x="36639" y="77038"/>
                  </a:lnTo>
                  <a:lnTo>
                    <a:pt x="36449" y="76796"/>
                  </a:lnTo>
                  <a:lnTo>
                    <a:pt x="36118" y="76377"/>
                  </a:lnTo>
                  <a:lnTo>
                    <a:pt x="36652" y="76200"/>
                  </a:lnTo>
                  <a:lnTo>
                    <a:pt x="39611" y="76200"/>
                  </a:lnTo>
                  <a:lnTo>
                    <a:pt x="40030" y="74930"/>
                  </a:lnTo>
                  <a:lnTo>
                    <a:pt x="34925" y="74930"/>
                  </a:lnTo>
                  <a:lnTo>
                    <a:pt x="43954" y="73660"/>
                  </a:lnTo>
                  <a:lnTo>
                    <a:pt x="42481" y="73660"/>
                  </a:lnTo>
                  <a:lnTo>
                    <a:pt x="41211" y="72390"/>
                  </a:lnTo>
                  <a:lnTo>
                    <a:pt x="42303" y="71120"/>
                  </a:lnTo>
                  <a:lnTo>
                    <a:pt x="39992" y="71120"/>
                  </a:lnTo>
                  <a:lnTo>
                    <a:pt x="40652" y="69850"/>
                  </a:lnTo>
                  <a:lnTo>
                    <a:pt x="34048" y="68580"/>
                  </a:lnTo>
                  <a:lnTo>
                    <a:pt x="37172" y="67310"/>
                  </a:lnTo>
                  <a:lnTo>
                    <a:pt x="37312" y="67310"/>
                  </a:lnTo>
                  <a:lnTo>
                    <a:pt x="37973" y="66040"/>
                  </a:lnTo>
                  <a:lnTo>
                    <a:pt x="38849" y="66040"/>
                  </a:lnTo>
                  <a:lnTo>
                    <a:pt x="40805" y="64770"/>
                  </a:lnTo>
                  <a:lnTo>
                    <a:pt x="34226" y="64770"/>
                  </a:lnTo>
                  <a:lnTo>
                    <a:pt x="32994" y="63500"/>
                  </a:lnTo>
                  <a:lnTo>
                    <a:pt x="37719" y="63500"/>
                  </a:lnTo>
                  <a:lnTo>
                    <a:pt x="39839" y="60960"/>
                  </a:lnTo>
                  <a:lnTo>
                    <a:pt x="40513" y="60960"/>
                  </a:lnTo>
                  <a:lnTo>
                    <a:pt x="40919" y="59690"/>
                  </a:lnTo>
                  <a:lnTo>
                    <a:pt x="36296" y="58420"/>
                  </a:lnTo>
                  <a:lnTo>
                    <a:pt x="34264" y="58420"/>
                  </a:lnTo>
                  <a:lnTo>
                    <a:pt x="39293" y="55880"/>
                  </a:lnTo>
                  <a:lnTo>
                    <a:pt x="36068" y="54610"/>
                  </a:lnTo>
                  <a:lnTo>
                    <a:pt x="38760" y="53340"/>
                  </a:lnTo>
                  <a:lnTo>
                    <a:pt x="31191" y="53340"/>
                  </a:lnTo>
                  <a:lnTo>
                    <a:pt x="35521" y="52070"/>
                  </a:lnTo>
                  <a:lnTo>
                    <a:pt x="39674" y="52070"/>
                  </a:lnTo>
                  <a:lnTo>
                    <a:pt x="38468" y="50800"/>
                  </a:lnTo>
                  <a:lnTo>
                    <a:pt x="32842" y="50800"/>
                  </a:lnTo>
                  <a:lnTo>
                    <a:pt x="35814" y="49530"/>
                  </a:lnTo>
                  <a:lnTo>
                    <a:pt x="35039" y="48260"/>
                  </a:lnTo>
                  <a:lnTo>
                    <a:pt x="34112" y="48260"/>
                  </a:lnTo>
                  <a:lnTo>
                    <a:pt x="36652" y="46990"/>
                  </a:lnTo>
                  <a:lnTo>
                    <a:pt x="35191" y="46990"/>
                  </a:lnTo>
                  <a:lnTo>
                    <a:pt x="35153" y="45720"/>
                  </a:lnTo>
                  <a:lnTo>
                    <a:pt x="36741" y="45720"/>
                  </a:lnTo>
                  <a:lnTo>
                    <a:pt x="37731" y="44450"/>
                  </a:lnTo>
                  <a:lnTo>
                    <a:pt x="36855" y="43180"/>
                  </a:lnTo>
                  <a:lnTo>
                    <a:pt x="39065" y="43180"/>
                  </a:lnTo>
                  <a:lnTo>
                    <a:pt x="39179" y="41910"/>
                  </a:lnTo>
                  <a:lnTo>
                    <a:pt x="30187" y="43180"/>
                  </a:lnTo>
                  <a:lnTo>
                    <a:pt x="29933" y="43180"/>
                  </a:lnTo>
                  <a:lnTo>
                    <a:pt x="34455" y="41910"/>
                  </a:lnTo>
                  <a:lnTo>
                    <a:pt x="34239" y="40640"/>
                  </a:lnTo>
                  <a:lnTo>
                    <a:pt x="38087" y="39370"/>
                  </a:lnTo>
                  <a:lnTo>
                    <a:pt x="36017" y="39370"/>
                  </a:lnTo>
                  <a:lnTo>
                    <a:pt x="33820" y="39370"/>
                  </a:lnTo>
                  <a:lnTo>
                    <a:pt x="35814" y="38100"/>
                  </a:lnTo>
                  <a:lnTo>
                    <a:pt x="36017" y="39370"/>
                  </a:lnTo>
                  <a:lnTo>
                    <a:pt x="36068" y="38100"/>
                  </a:lnTo>
                  <a:lnTo>
                    <a:pt x="38823" y="36830"/>
                  </a:lnTo>
                  <a:lnTo>
                    <a:pt x="32880" y="36830"/>
                  </a:lnTo>
                  <a:lnTo>
                    <a:pt x="31013" y="35560"/>
                  </a:lnTo>
                  <a:lnTo>
                    <a:pt x="29578" y="35560"/>
                  </a:lnTo>
                  <a:lnTo>
                    <a:pt x="28308" y="35560"/>
                  </a:lnTo>
                  <a:lnTo>
                    <a:pt x="29667" y="34696"/>
                  </a:lnTo>
                  <a:lnTo>
                    <a:pt x="26695" y="35560"/>
                  </a:lnTo>
                  <a:lnTo>
                    <a:pt x="28206" y="34290"/>
                  </a:lnTo>
                  <a:lnTo>
                    <a:pt x="27012" y="34290"/>
                  </a:lnTo>
                  <a:lnTo>
                    <a:pt x="25768" y="33020"/>
                  </a:lnTo>
                  <a:lnTo>
                    <a:pt x="27647" y="33020"/>
                  </a:lnTo>
                  <a:lnTo>
                    <a:pt x="30340" y="31750"/>
                  </a:lnTo>
                  <a:lnTo>
                    <a:pt x="29159" y="31750"/>
                  </a:lnTo>
                  <a:lnTo>
                    <a:pt x="31076" y="30480"/>
                  </a:lnTo>
                  <a:lnTo>
                    <a:pt x="32613" y="30480"/>
                  </a:lnTo>
                  <a:lnTo>
                    <a:pt x="33020" y="29210"/>
                  </a:lnTo>
                  <a:lnTo>
                    <a:pt x="31369" y="29210"/>
                  </a:lnTo>
                  <a:lnTo>
                    <a:pt x="32321" y="27940"/>
                  </a:lnTo>
                  <a:lnTo>
                    <a:pt x="32715" y="27940"/>
                  </a:lnTo>
                  <a:lnTo>
                    <a:pt x="32499" y="26670"/>
                  </a:lnTo>
                  <a:lnTo>
                    <a:pt x="30175" y="26670"/>
                  </a:lnTo>
                  <a:lnTo>
                    <a:pt x="30175" y="30480"/>
                  </a:lnTo>
                  <a:lnTo>
                    <a:pt x="25514" y="30480"/>
                  </a:lnTo>
                  <a:lnTo>
                    <a:pt x="28384" y="29210"/>
                  </a:lnTo>
                  <a:lnTo>
                    <a:pt x="30149" y="29210"/>
                  </a:lnTo>
                  <a:lnTo>
                    <a:pt x="30175" y="30480"/>
                  </a:lnTo>
                  <a:lnTo>
                    <a:pt x="30175" y="26670"/>
                  </a:lnTo>
                  <a:lnTo>
                    <a:pt x="29743" y="26670"/>
                  </a:lnTo>
                  <a:lnTo>
                    <a:pt x="29781" y="27940"/>
                  </a:lnTo>
                  <a:lnTo>
                    <a:pt x="23825" y="27940"/>
                  </a:lnTo>
                  <a:lnTo>
                    <a:pt x="27990" y="26670"/>
                  </a:lnTo>
                  <a:lnTo>
                    <a:pt x="30200" y="25400"/>
                  </a:lnTo>
                  <a:lnTo>
                    <a:pt x="32791" y="25400"/>
                  </a:lnTo>
                  <a:lnTo>
                    <a:pt x="31000" y="24130"/>
                  </a:lnTo>
                  <a:lnTo>
                    <a:pt x="31470" y="22860"/>
                  </a:lnTo>
                  <a:lnTo>
                    <a:pt x="28054" y="22860"/>
                  </a:lnTo>
                  <a:lnTo>
                    <a:pt x="28867" y="21590"/>
                  </a:lnTo>
                  <a:lnTo>
                    <a:pt x="29070" y="21590"/>
                  </a:lnTo>
                  <a:lnTo>
                    <a:pt x="30213" y="20320"/>
                  </a:lnTo>
                  <a:lnTo>
                    <a:pt x="27241" y="19050"/>
                  </a:lnTo>
                  <a:lnTo>
                    <a:pt x="24612" y="17780"/>
                  </a:lnTo>
                  <a:lnTo>
                    <a:pt x="26797" y="16510"/>
                  </a:lnTo>
                  <a:lnTo>
                    <a:pt x="25400" y="16510"/>
                  </a:lnTo>
                  <a:lnTo>
                    <a:pt x="28917" y="15240"/>
                  </a:lnTo>
                  <a:lnTo>
                    <a:pt x="21882" y="12700"/>
                  </a:lnTo>
                  <a:lnTo>
                    <a:pt x="27647" y="10160"/>
                  </a:lnTo>
                  <a:lnTo>
                    <a:pt x="26263" y="10160"/>
                  </a:lnTo>
                  <a:lnTo>
                    <a:pt x="24333" y="8890"/>
                  </a:lnTo>
                  <a:lnTo>
                    <a:pt x="23850" y="8890"/>
                  </a:lnTo>
                  <a:lnTo>
                    <a:pt x="21132" y="7620"/>
                  </a:lnTo>
                  <a:lnTo>
                    <a:pt x="31927" y="7620"/>
                  </a:lnTo>
                  <a:lnTo>
                    <a:pt x="26771" y="6350"/>
                  </a:lnTo>
                  <a:lnTo>
                    <a:pt x="25031" y="6350"/>
                  </a:lnTo>
                  <a:lnTo>
                    <a:pt x="23380" y="5080"/>
                  </a:lnTo>
                  <a:lnTo>
                    <a:pt x="26492" y="5080"/>
                  </a:lnTo>
                  <a:lnTo>
                    <a:pt x="23660" y="3810"/>
                  </a:lnTo>
                  <a:lnTo>
                    <a:pt x="24980" y="2540"/>
                  </a:lnTo>
                  <a:lnTo>
                    <a:pt x="30403" y="3810"/>
                  </a:lnTo>
                  <a:lnTo>
                    <a:pt x="30848" y="3810"/>
                  </a:lnTo>
                  <a:lnTo>
                    <a:pt x="30238" y="2540"/>
                  </a:lnTo>
                  <a:lnTo>
                    <a:pt x="26022" y="1270"/>
                  </a:lnTo>
                  <a:lnTo>
                    <a:pt x="24777" y="1270"/>
                  </a:lnTo>
                  <a:lnTo>
                    <a:pt x="23774" y="2540"/>
                  </a:lnTo>
                  <a:lnTo>
                    <a:pt x="22059" y="1270"/>
                  </a:lnTo>
                  <a:lnTo>
                    <a:pt x="21221" y="1270"/>
                  </a:lnTo>
                  <a:lnTo>
                    <a:pt x="16230" y="0"/>
                  </a:lnTo>
                  <a:lnTo>
                    <a:pt x="15417" y="0"/>
                  </a:lnTo>
                  <a:lnTo>
                    <a:pt x="15417" y="20320"/>
                  </a:lnTo>
                  <a:lnTo>
                    <a:pt x="12598" y="20320"/>
                  </a:lnTo>
                  <a:lnTo>
                    <a:pt x="11849" y="20320"/>
                  </a:lnTo>
                  <a:lnTo>
                    <a:pt x="15316" y="19050"/>
                  </a:lnTo>
                  <a:lnTo>
                    <a:pt x="15417" y="20320"/>
                  </a:lnTo>
                  <a:lnTo>
                    <a:pt x="15417" y="0"/>
                  </a:lnTo>
                  <a:lnTo>
                    <a:pt x="7543" y="0"/>
                  </a:lnTo>
                  <a:lnTo>
                    <a:pt x="10515" y="1270"/>
                  </a:lnTo>
                  <a:lnTo>
                    <a:pt x="6286" y="1270"/>
                  </a:lnTo>
                  <a:lnTo>
                    <a:pt x="11010" y="2540"/>
                  </a:lnTo>
                  <a:lnTo>
                    <a:pt x="10439" y="2540"/>
                  </a:lnTo>
                  <a:lnTo>
                    <a:pt x="11861" y="3810"/>
                  </a:lnTo>
                  <a:lnTo>
                    <a:pt x="8458" y="3810"/>
                  </a:lnTo>
                  <a:lnTo>
                    <a:pt x="7505" y="5080"/>
                  </a:lnTo>
                  <a:lnTo>
                    <a:pt x="7315" y="5080"/>
                  </a:lnTo>
                  <a:lnTo>
                    <a:pt x="10833" y="6350"/>
                  </a:lnTo>
                  <a:lnTo>
                    <a:pt x="9766" y="6350"/>
                  </a:lnTo>
                  <a:lnTo>
                    <a:pt x="9956" y="7620"/>
                  </a:lnTo>
                  <a:lnTo>
                    <a:pt x="4279" y="6350"/>
                  </a:lnTo>
                  <a:lnTo>
                    <a:pt x="9550" y="8890"/>
                  </a:lnTo>
                  <a:lnTo>
                    <a:pt x="3454" y="7620"/>
                  </a:lnTo>
                  <a:lnTo>
                    <a:pt x="8572" y="8890"/>
                  </a:lnTo>
                  <a:lnTo>
                    <a:pt x="7556" y="9334"/>
                  </a:lnTo>
                  <a:lnTo>
                    <a:pt x="7556" y="10160"/>
                  </a:lnTo>
                  <a:lnTo>
                    <a:pt x="7480" y="10363"/>
                  </a:lnTo>
                  <a:lnTo>
                    <a:pt x="7289" y="10160"/>
                  </a:lnTo>
                  <a:lnTo>
                    <a:pt x="7556" y="10160"/>
                  </a:lnTo>
                  <a:lnTo>
                    <a:pt x="7556" y="9334"/>
                  </a:lnTo>
                  <a:lnTo>
                    <a:pt x="5664" y="10160"/>
                  </a:lnTo>
                  <a:lnTo>
                    <a:pt x="7302" y="10896"/>
                  </a:lnTo>
                  <a:lnTo>
                    <a:pt x="7124" y="11430"/>
                  </a:lnTo>
                  <a:lnTo>
                    <a:pt x="8521" y="11430"/>
                  </a:lnTo>
                  <a:lnTo>
                    <a:pt x="8839" y="11430"/>
                  </a:lnTo>
                  <a:lnTo>
                    <a:pt x="9817" y="12700"/>
                  </a:lnTo>
                  <a:lnTo>
                    <a:pt x="12420" y="12700"/>
                  </a:lnTo>
                  <a:lnTo>
                    <a:pt x="8343" y="13970"/>
                  </a:lnTo>
                  <a:lnTo>
                    <a:pt x="7442" y="12700"/>
                  </a:lnTo>
                  <a:lnTo>
                    <a:pt x="6946" y="12700"/>
                  </a:lnTo>
                  <a:lnTo>
                    <a:pt x="6959" y="13970"/>
                  </a:lnTo>
                  <a:lnTo>
                    <a:pt x="5994" y="13970"/>
                  </a:lnTo>
                  <a:lnTo>
                    <a:pt x="9258" y="15240"/>
                  </a:lnTo>
                  <a:lnTo>
                    <a:pt x="8636" y="15240"/>
                  </a:lnTo>
                  <a:lnTo>
                    <a:pt x="9791" y="16510"/>
                  </a:lnTo>
                  <a:lnTo>
                    <a:pt x="4305" y="16510"/>
                  </a:lnTo>
                  <a:lnTo>
                    <a:pt x="3670" y="16510"/>
                  </a:lnTo>
                  <a:lnTo>
                    <a:pt x="4749" y="17780"/>
                  </a:lnTo>
                  <a:lnTo>
                    <a:pt x="9766" y="17780"/>
                  </a:lnTo>
                  <a:lnTo>
                    <a:pt x="8534" y="18313"/>
                  </a:lnTo>
                  <a:lnTo>
                    <a:pt x="8534" y="19596"/>
                  </a:lnTo>
                  <a:lnTo>
                    <a:pt x="7670" y="19672"/>
                  </a:lnTo>
                  <a:lnTo>
                    <a:pt x="6908" y="19088"/>
                  </a:lnTo>
                  <a:lnTo>
                    <a:pt x="8534" y="19596"/>
                  </a:lnTo>
                  <a:lnTo>
                    <a:pt x="8534" y="18313"/>
                  </a:lnTo>
                  <a:lnTo>
                    <a:pt x="6858" y="19037"/>
                  </a:lnTo>
                  <a:lnTo>
                    <a:pt x="7112" y="19850"/>
                  </a:lnTo>
                  <a:lnTo>
                    <a:pt x="7962" y="19735"/>
                  </a:lnTo>
                  <a:lnTo>
                    <a:pt x="8661" y="19634"/>
                  </a:lnTo>
                  <a:lnTo>
                    <a:pt x="10845" y="20320"/>
                  </a:lnTo>
                  <a:lnTo>
                    <a:pt x="11785" y="20320"/>
                  </a:lnTo>
                  <a:lnTo>
                    <a:pt x="12192" y="20485"/>
                  </a:lnTo>
                  <a:lnTo>
                    <a:pt x="12357" y="20421"/>
                  </a:lnTo>
                  <a:lnTo>
                    <a:pt x="14947" y="21590"/>
                  </a:lnTo>
                  <a:lnTo>
                    <a:pt x="10248" y="21590"/>
                  </a:lnTo>
                  <a:lnTo>
                    <a:pt x="12255" y="20510"/>
                  </a:lnTo>
                  <a:lnTo>
                    <a:pt x="9385" y="21590"/>
                  </a:lnTo>
                  <a:lnTo>
                    <a:pt x="10629" y="20421"/>
                  </a:lnTo>
                  <a:lnTo>
                    <a:pt x="4991" y="21590"/>
                  </a:lnTo>
                  <a:lnTo>
                    <a:pt x="3962" y="22860"/>
                  </a:lnTo>
                  <a:lnTo>
                    <a:pt x="10960" y="22860"/>
                  </a:lnTo>
                  <a:lnTo>
                    <a:pt x="14744" y="24130"/>
                  </a:lnTo>
                  <a:lnTo>
                    <a:pt x="1854" y="25400"/>
                  </a:lnTo>
                  <a:lnTo>
                    <a:pt x="13919" y="25400"/>
                  </a:lnTo>
                  <a:lnTo>
                    <a:pt x="13385" y="25692"/>
                  </a:lnTo>
                  <a:lnTo>
                    <a:pt x="13385" y="26670"/>
                  </a:lnTo>
                  <a:lnTo>
                    <a:pt x="10693" y="27940"/>
                  </a:lnTo>
                  <a:lnTo>
                    <a:pt x="9055" y="27940"/>
                  </a:lnTo>
                  <a:lnTo>
                    <a:pt x="9118" y="27533"/>
                  </a:lnTo>
                  <a:lnTo>
                    <a:pt x="13385" y="26670"/>
                  </a:lnTo>
                  <a:lnTo>
                    <a:pt x="13385" y="25692"/>
                  </a:lnTo>
                  <a:lnTo>
                    <a:pt x="11544" y="26670"/>
                  </a:lnTo>
                  <a:lnTo>
                    <a:pt x="9245" y="26670"/>
                  </a:lnTo>
                  <a:lnTo>
                    <a:pt x="8775" y="26670"/>
                  </a:lnTo>
                  <a:lnTo>
                    <a:pt x="7391" y="26670"/>
                  </a:lnTo>
                  <a:lnTo>
                    <a:pt x="7239" y="27279"/>
                  </a:lnTo>
                  <a:lnTo>
                    <a:pt x="5575" y="27940"/>
                  </a:lnTo>
                  <a:lnTo>
                    <a:pt x="7073" y="27940"/>
                  </a:lnTo>
                  <a:lnTo>
                    <a:pt x="7569" y="27940"/>
                  </a:lnTo>
                  <a:lnTo>
                    <a:pt x="8242" y="29210"/>
                  </a:lnTo>
                  <a:lnTo>
                    <a:pt x="11010" y="30480"/>
                  </a:lnTo>
                  <a:lnTo>
                    <a:pt x="11798" y="30480"/>
                  </a:lnTo>
                  <a:lnTo>
                    <a:pt x="10706" y="31750"/>
                  </a:lnTo>
                  <a:lnTo>
                    <a:pt x="9537" y="30480"/>
                  </a:lnTo>
                  <a:lnTo>
                    <a:pt x="8458" y="31750"/>
                  </a:lnTo>
                  <a:lnTo>
                    <a:pt x="10426" y="33020"/>
                  </a:lnTo>
                  <a:lnTo>
                    <a:pt x="8343" y="34290"/>
                  </a:lnTo>
                  <a:lnTo>
                    <a:pt x="6350" y="35560"/>
                  </a:lnTo>
                  <a:lnTo>
                    <a:pt x="9563" y="35560"/>
                  </a:lnTo>
                  <a:lnTo>
                    <a:pt x="9537" y="36830"/>
                  </a:lnTo>
                  <a:lnTo>
                    <a:pt x="10858" y="36830"/>
                  </a:lnTo>
                  <a:lnTo>
                    <a:pt x="14160" y="38100"/>
                  </a:lnTo>
                  <a:lnTo>
                    <a:pt x="10909" y="39370"/>
                  </a:lnTo>
                  <a:lnTo>
                    <a:pt x="9956" y="39370"/>
                  </a:lnTo>
                  <a:lnTo>
                    <a:pt x="8763" y="40640"/>
                  </a:lnTo>
                  <a:lnTo>
                    <a:pt x="16510" y="39370"/>
                  </a:lnTo>
                  <a:lnTo>
                    <a:pt x="13652" y="40640"/>
                  </a:lnTo>
                  <a:lnTo>
                    <a:pt x="13081" y="40640"/>
                  </a:lnTo>
                  <a:lnTo>
                    <a:pt x="11925" y="43180"/>
                  </a:lnTo>
                  <a:lnTo>
                    <a:pt x="15024" y="44450"/>
                  </a:lnTo>
                  <a:lnTo>
                    <a:pt x="10426" y="45720"/>
                  </a:lnTo>
                  <a:lnTo>
                    <a:pt x="14998" y="45720"/>
                  </a:lnTo>
                  <a:lnTo>
                    <a:pt x="8610" y="46990"/>
                  </a:lnTo>
                  <a:lnTo>
                    <a:pt x="14947" y="46990"/>
                  </a:lnTo>
                  <a:lnTo>
                    <a:pt x="11925" y="48260"/>
                  </a:lnTo>
                  <a:lnTo>
                    <a:pt x="10769" y="48260"/>
                  </a:lnTo>
                  <a:lnTo>
                    <a:pt x="8813" y="49530"/>
                  </a:lnTo>
                  <a:lnTo>
                    <a:pt x="13538" y="49530"/>
                  </a:lnTo>
                  <a:lnTo>
                    <a:pt x="10236" y="50800"/>
                  </a:lnTo>
                  <a:lnTo>
                    <a:pt x="10744" y="50800"/>
                  </a:lnTo>
                  <a:lnTo>
                    <a:pt x="11137" y="50888"/>
                  </a:lnTo>
                  <a:lnTo>
                    <a:pt x="10845" y="50800"/>
                  </a:lnTo>
                  <a:lnTo>
                    <a:pt x="14732" y="50800"/>
                  </a:lnTo>
                  <a:lnTo>
                    <a:pt x="11036" y="52070"/>
                  </a:lnTo>
                  <a:lnTo>
                    <a:pt x="9359" y="53340"/>
                  </a:lnTo>
                  <a:lnTo>
                    <a:pt x="9639" y="53340"/>
                  </a:lnTo>
                  <a:lnTo>
                    <a:pt x="10642" y="53708"/>
                  </a:lnTo>
                  <a:lnTo>
                    <a:pt x="10502" y="53340"/>
                  </a:lnTo>
                  <a:lnTo>
                    <a:pt x="12331" y="53340"/>
                  </a:lnTo>
                  <a:lnTo>
                    <a:pt x="11582" y="54051"/>
                  </a:lnTo>
                  <a:lnTo>
                    <a:pt x="13119" y="54610"/>
                  </a:lnTo>
                  <a:lnTo>
                    <a:pt x="10998" y="54610"/>
                  </a:lnTo>
                  <a:lnTo>
                    <a:pt x="10045" y="54610"/>
                  </a:lnTo>
                  <a:lnTo>
                    <a:pt x="10134" y="55880"/>
                  </a:lnTo>
                  <a:lnTo>
                    <a:pt x="8750" y="55880"/>
                  </a:lnTo>
                  <a:lnTo>
                    <a:pt x="8305" y="57150"/>
                  </a:lnTo>
                  <a:lnTo>
                    <a:pt x="10121" y="58420"/>
                  </a:lnTo>
                  <a:lnTo>
                    <a:pt x="10223" y="59690"/>
                  </a:lnTo>
                  <a:lnTo>
                    <a:pt x="11239" y="59690"/>
                  </a:lnTo>
                  <a:lnTo>
                    <a:pt x="13754" y="58889"/>
                  </a:lnTo>
                  <a:lnTo>
                    <a:pt x="13423" y="58420"/>
                  </a:lnTo>
                  <a:lnTo>
                    <a:pt x="14147" y="58762"/>
                  </a:lnTo>
                  <a:lnTo>
                    <a:pt x="15201" y="58420"/>
                  </a:lnTo>
                  <a:lnTo>
                    <a:pt x="15621" y="58420"/>
                  </a:lnTo>
                  <a:lnTo>
                    <a:pt x="14389" y="58877"/>
                  </a:lnTo>
                  <a:lnTo>
                    <a:pt x="16129" y="59690"/>
                  </a:lnTo>
                  <a:lnTo>
                    <a:pt x="14338" y="59690"/>
                  </a:lnTo>
                  <a:lnTo>
                    <a:pt x="13881" y="59055"/>
                  </a:lnTo>
                  <a:lnTo>
                    <a:pt x="12153" y="59690"/>
                  </a:lnTo>
                  <a:lnTo>
                    <a:pt x="12293" y="59690"/>
                  </a:lnTo>
                  <a:lnTo>
                    <a:pt x="11264" y="60960"/>
                  </a:lnTo>
                  <a:lnTo>
                    <a:pt x="11557" y="60960"/>
                  </a:lnTo>
                  <a:lnTo>
                    <a:pt x="5956" y="62230"/>
                  </a:lnTo>
                  <a:lnTo>
                    <a:pt x="8724" y="62230"/>
                  </a:lnTo>
                  <a:lnTo>
                    <a:pt x="8851" y="63500"/>
                  </a:lnTo>
                  <a:lnTo>
                    <a:pt x="10121" y="63500"/>
                  </a:lnTo>
                  <a:lnTo>
                    <a:pt x="10414" y="64770"/>
                  </a:lnTo>
                  <a:lnTo>
                    <a:pt x="13436" y="63500"/>
                  </a:lnTo>
                  <a:lnTo>
                    <a:pt x="12814" y="64770"/>
                  </a:lnTo>
                  <a:lnTo>
                    <a:pt x="14414" y="64770"/>
                  </a:lnTo>
                  <a:lnTo>
                    <a:pt x="12128" y="66040"/>
                  </a:lnTo>
                  <a:lnTo>
                    <a:pt x="12484" y="67310"/>
                  </a:lnTo>
                  <a:lnTo>
                    <a:pt x="14135" y="67310"/>
                  </a:lnTo>
                  <a:lnTo>
                    <a:pt x="14503" y="68580"/>
                  </a:lnTo>
                  <a:lnTo>
                    <a:pt x="12471" y="68580"/>
                  </a:lnTo>
                  <a:lnTo>
                    <a:pt x="13169" y="69850"/>
                  </a:lnTo>
                  <a:lnTo>
                    <a:pt x="17005" y="69850"/>
                  </a:lnTo>
                  <a:lnTo>
                    <a:pt x="15671" y="71120"/>
                  </a:lnTo>
                  <a:lnTo>
                    <a:pt x="19685" y="71120"/>
                  </a:lnTo>
                  <a:lnTo>
                    <a:pt x="7747" y="74930"/>
                  </a:lnTo>
                  <a:lnTo>
                    <a:pt x="13309" y="74930"/>
                  </a:lnTo>
                  <a:lnTo>
                    <a:pt x="16446" y="76200"/>
                  </a:lnTo>
                  <a:lnTo>
                    <a:pt x="12674" y="76200"/>
                  </a:lnTo>
                  <a:lnTo>
                    <a:pt x="17411" y="77470"/>
                  </a:lnTo>
                  <a:lnTo>
                    <a:pt x="12230" y="78740"/>
                  </a:lnTo>
                  <a:lnTo>
                    <a:pt x="15417" y="80010"/>
                  </a:lnTo>
                  <a:lnTo>
                    <a:pt x="7378" y="81280"/>
                  </a:lnTo>
                  <a:lnTo>
                    <a:pt x="16281" y="82550"/>
                  </a:lnTo>
                  <a:lnTo>
                    <a:pt x="11201" y="83820"/>
                  </a:lnTo>
                  <a:lnTo>
                    <a:pt x="14389" y="83820"/>
                  </a:lnTo>
                  <a:lnTo>
                    <a:pt x="16941" y="86360"/>
                  </a:lnTo>
                  <a:lnTo>
                    <a:pt x="12103" y="88900"/>
                  </a:lnTo>
                  <a:lnTo>
                    <a:pt x="10579" y="91440"/>
                  </a:lnTo>
                  <a:lnTo>
                    <a:pt x="10147" y="92710"/>
                  </a:lnTo>
                  <a:lnTo>
                    <a:pt x="20561" y="91440"/>
                  </a:lnTo>
                  <a:lnTo>
                    <a:pt x="16078" y="92710"/>
                  </a:lnTo>
                  <a:lnTo>
                    <a:pt x="12484" y="92710"/>
                  </a:lnTo>
                  <a:lnTo>
                    <a:pt x="16929" y="93980"/>
                  </a:lnTo>
                  <a:lnTo>
                    <a:pt x="12687" y="96520"/>
                  </a:lnTo>
                  <a:lnTo>
                    <a:pt x="16446" y="97790"/>
                  </a:lnTo>
                  <a:lnTo>
                    <a:pt x="14541" y="97790"/>
                  </a:lnTo>
                  <a:lnTo>
                    <a:pt x="11976" y="99060"/>
                  </a:lnTo>
                  <a:lnTo>
                    <a:pt x="14732" y="99060"/>
                  </a:lnTo>
                  <a:lnTo>
                    <a:pt x="13665" y="100330"/>
                  </a:lnTo>
                  <a:lnTo>
                    <a:pt x="13436" y="100330"/>
                  </a:lnTo>
                  <a:lnTo>
                    <a:pt x="13817" y="101092"/>
                  </a:lnTo>
                  <a:lnTo>
                    <a:pt x="14719" y="100330"/>
                  </a:lnTo>
                  <a:lnTo>
                    <a:pt x="17056" y="100330"/>
                  </a:lnTo>
                  <a:lnTo>
                    <a:pt x="14071" y="101600"/>
                  </a:lnTo>
                  <a:lnTo>
                    <a:pt x="16179" y="101600"/>
                  </a:lnTo>
                  <a:lnTo>
                    <a:pt x="14884" y="102793"/>
                  </a:lnTo>
                  <a:lnTo>
                    <a:pt x="13817" y="103263"/>
                  </a:lnTo>
                  <a:lnTo>
                    <a:pt x="14871" y="103047"/>
                  </a:lnTo>
                  <a:lnTo>
                    <a:pt x="15481" y="102895"/>
                  </a:lnTo>
                  <a:lnTo>
                    <a:pt x="19253" y="102870"/>
                  </a:lnTo>
                  <a:lnTo>
                    <a:pt x="14363" y="104140"/>
                  </a:lnTo>
                  <a:lnTo>
                    <a:pt x="14198" y="104140"/>
                  </a:lnTo>
                  <a:lnTo>
                    <a:pt x="15227" y="105410"/>
                  </a:lnTo>
                  <a:lnTo>
                    <a:pt x="17526" y="106680"/>
                  </a:lnTo>
                  <a:lnTo>
                    <a:pt x="14084" y="106680"/>
                  </a:lnTo>
                  <a:lnTo>
                    <a:pt x="14566" y="107327"/>
                  </a:lnTo>
                  <a:lnTo>
                    <a:pt x="11734" y="107950"/>
                  </a:lnTo>
                  <a:lnTo>
                    <a:pt x="22352" y="109220"/>
                  </a:lnTo>
                  <a:lnTo>
                    <a:pt x="14897" y="109220"/>
                  </a:lnTo>
                  <a:lnTo>
                    <a:pt x="17614" y="110490"/>
                  </a:lnTo>
                  <a:lnTo>
                    <a:pt x="19469" y="111760"/>
                  </a:lnTo>
                  <a:lnTo>
                    <a:pt x="15011" y="111760"/>
                  </a:lnTo>
                  <a:lnTo>
                    <a:pt x="16662" y="112776"/>
                  </a:lnTo>
                  <a:lnTo>
                    <a:pt x="19608" y="111912"/>
                  </a:lnTo>
                  <a:lnTo>
                    <a:pt x="20675" y="113030"/>
                  </a:lnTo>
                  <a:lnTo>
                    <a:pt x="17068" y="113030"/>
                  </a:lnTo>
                  <a:lnTo>
                    <a:pt x="21285" y="114300"/>
                  </a:lnTo>
                  <a:lnTo>
                    <a:pt x="20180" y="115570"/>
                  </a:lnTo>
                  <a:lnTo>
                    <a:pt x="19278" y="115570"/>
                  </a:lnTo>
                  <a:lnTo>
                    <a:pt x="16878" y="116840"/>
                  </a:lnTo>
                  <a:lnTo>
                    <a:pt x="19596" y="118110"/>
                  </a:lnTo>
                  <a:lnTo>
                    <a:pt x="22377" y="118110"/>
                  </a:lnTo>
                  <a:lnTo>
                    <a:pt x="25933" y="119380"/>
                  </a:lnTo>
                  <a:lnTo>
                    <a:pt x="21272" y="119380"/>
                  </a:lnTo>
                  <a:lnTo>
                    <a:pt x="26085" y="120650"/>
                  </a:lnTo>
                  <a:lnTo>
                    <a:pt x="18529" y="119456"/>
                  </a:lnTo>
                  <a:lnTo>
                    <a:pt x="19507" y="120650"/>
                  </a:lnTo>
                  <a:lnTo>
                    <a:pt x="18808" y="120650"/>
                  </a:lnTo>
                  <a:lnTo>
                    <a:pt x="20205" y="121069"/>
                  </a:lnTo>
                  <a:lnTo>
                    <a:pt x="20078" y="120650"/>
                  </a:lnTo>
                  <a:lnTo>
                    <a:pt x="21590" y="120650"/>
                  </a:lnTo>
                  <a:lnTo>
                    <a:pt x="21577" y="121488"/>
                  </a:lnTo>
                  <a:lnTo>
                    <a:pt x="23012" y="121920"/>
                  </a:lnTo>
                  <a:lnTo>
                    <a:pt x="21564" y="121920"/>
                  </a:lnTo>
                  <a:lnTo>
                    <a:pt x="21577" y="121488"/>
                  </a:lnTo>
                  <a:lnTo>
                    <a:pt x="20205" y="121069"/>
                  </a:lnTo>
                  <a:lnTo>
                    <a:pt x="20485" y="121920"/>
                  </a:lnTo>
                  <a:lnTo>
                    <a:pt x="20637" y="121920"/>
                  </a:lnTo>
                  <a:lnTo>
                    <a:pt x="21005" y="123190"/>
                  </a:lnTo>
                  <a:lnTo>
                    <a:pt x="26276" y="123190"/>
                  </a:lnTo>
                  <a:lnTo>
                    <a:pt x="24295" y="124460"/>
                  </a:lnTo>
                  <a:lnTo>
                    <a:pt x="19621" y="124460"/>
                  </a:lnTo>
                  <a:lnTo>
                    <a:pt x="22771" y="125730"/>
                  </a:lnTo>
                  <a:lnTo>
                    <a:pt x="21907" y="125730"/>
                  </a:lnTo>
                  <a:lnTo>
                    <a:pt x="21856" y="127000"/>
                  </a:lnTo>
                  <a:lnTo>
                    <a:pt x="22618" y="128270"/>
                  </a:lnTo>
                  <a:lnTo>
                    <a:pt x="24142" y="127000"/>
                  </a:lnTo>
                  <a:lnTo>
                    <a:pt x="26238" y="128270"/>
                  </a:lnTo>
                  <a:lnTo>
                    <a:pt x="29248" y="127000"/>
                  </a:lnTo>
                  <a:lnTo>
                    <a:pt x="28143" y="128270"/>
                  </a:lnTo>
                  <a:lnTo>
                    <a:pt x="26238" y="128270"/>
                  </a:lnTo>
                  <a:lnTo>
                    <a:pt x="25704" y="128270"/>
                  </a:lnTo>
                  <a:lnTo>
                    <a:pt x="28359" y="129540"/>
                  </a:lnTo>
                  <a:lnTo>
                    <a:pt x="25400" y="129540"/>
                  </a:lnTo>
                  <a:lnTo>
                    <a:pt x="22974" y="130810"/>
                  </a:lnTo>
                  <a:lnTo>
                    <a:pt x="25933" y="130810"/>
                  </a:lnTo>
                  <a:lnTo>
                    <a:pt x="25527" y="131381"/>
                  </a:lnTo>
                  <a:lnTo>
                    <a:pt x="28067" y="130810"/>
                  </a:lnTo>
                  <a:lnTo>
                    <a:pt x="25869" y="132080"/>
                  </a:lnTo>
                  <a:lnTo>
                    <a:pt x="25044" y="132080"/>
                  </a:lnTo>
                  <a:lnTo>
                    <a:pt x="25527" y="131381"/>
                  </a:lnTo>
                  <a:lnTo>
                    <a:pt x="22440" y="132080"/>
                  </a:lnTo>
                  <a:lnTo>
                    <a:pt x="24803" y="132080"/>
                  </a:lnTo>
                  <a:lnTo>
                    <a:pt x="23774" y="133223"/>
                  </a:lnTo>
                  <a:lnTo>
                    <a:pt x="22987" y="132791"/>
                  </a:lnTo>
                  <a:lnTo>
                    <a:pt x="21272" y="133108"/>
                  </a:lnTo>
                  <a:lnTo>
                    <a:pt x="23774" y="133235"/>
                  </a:lnTo>
                  <a:lnTo>
                    <a:pt x="24231" y="133350"/>
                  </a:lnTo>
                  <a:lnTo>
                    <a:pt x="26581" y="133350"/>
                  </a:lnTo>
                  <a:lnTo>
                    <a:pt x="25234" y="134620"/>
                  </a:lnTo>
                  <a:lnTo>
                    <a:pt x="21170" y="134620"/>
                  </a:lnTo>
                  <a:lnTo>
                    <a:pt x="24231" y="133350"/>
                  </a:lnTo>
                  <a:lnTo>
                    <a:pt x="20802" y="134620"/>
                  </a:lnTo>
                  <a:lnTo>
                    <a:pt x="21577" y="135890"/>
                  </a:lnTo>
                  <a:lnTo>
                    <a:pt x="25679" y="135890"/>
                  </a:lnTo>
                  <a:lnTo>
                    <a:pt x="24714" y="137160"/>
                  </a:lnTo>
                  <a:lnTo>
                    <a:pt x="30899" y="137160"/>
                  </a:lnTo>
                  <a:lnTo>
                    <a:pt x="22326" y="138430"/>
                  </a:lnTo>
                  <a:lnTo>
                    <a:pt x="22479" y="138430"/>
                  </a:lnTo>
                  <a:lnTo>
                    <a:pt x="21551" y="139700"/>
                  </a:lnTo>
                  <a:lnTo>
                    <a:pt x="23876" y="139700"/>
                  </a:lnTo>
                  <a:lnTo>
                    <a:pt x="25679" y="140970"/>
                  </a:lnTo>
                  <a:lnTo>
                    <a:pt x="24206" y="140970"/>
                  </a:lnTo>
                  <a:lnTo>
                    <a:pt x="22885" y="142240"/>
                  </a:lnTo>
                  <a:lnTo>
                    <a:pt x="23431" y="142240"/>
                  </a:lnTo>
                  <a:lnTo>
                    <a:pt x="22758" y="143510"/>
                  </a:lnTo>
                  <a:lnTo>
                    <a:pt x="26123" y="143510"/>
                  </a:lnTo>
                  <a:lnTo>
                    <a:pt x="23152" y="144780"/>
                  </a:lnTo>
                  <a:lnTo>
                    <a:pt x="24295" y="144780"/>
                  </a:lnTo>
                  <a:lnTo>
                    <a:pt x="25704" y="146050"/>
                  </a:lnTo>
                  <a:lnTo>
                    <a:pt x="23507" y="147320"/>
                  </a:lnTo>
                  <a:lnTo>
                    <a:pt x="22237" y="147320"/>
                  </a:lnTo>
                  <a:lnTo>
                    <a:pt x="23558" y="148590"/>
                  </a:lnTo>
                  <a:lnTo>
                    <a:pt x="26593" y="148590"/>
                  </a:lnTo>
                  <a:lnTo>
                    <a:pt x="22136" y="149860"/>
                  </a:lnTo>
                  <a:lnTo>
                    <a:pt x="25577" y="149860"/>
                  </a:lnTo>
                  <a:lnTo>
                    <a:pt x="27965" y="149860"/>
                  </a:lnTo>
                  <a:lnTo>
                    <a:pt x="29692" y="151130"/>
                  </a:lnTo>
                  <a:lnTo>
                    <a:pt x="31026" y="151130"/>
                  </a:lnTo>
                  <a:lnTo>
                    <a:pt x="28117" y="152400"/>
                  </a:lnTo>
                  <a:lnTo>
                    <a:pt x="27317" y="151130"/>
                  </a:lnTo>
                  <a:lnTo>
                    <a:pt x="27965" y="151130"/>
                  </a:lnTo>
                  <a:lnTo>
                    <a:pt x="25577" y="149860"/>
                  </a:lnTo>
                  <a:lnTo>
                    <a:pt x="25742" y="151130"/>
                  </a:lnTo>
                  <a:lnTo>
                    <a:pt x="23977" y="151130"/>
                  </a:lnTo>
                  <a:lnTo>
                    <a:pt x="23431" y="152400"/>
                  </a:lnTo>
                  <a:lnTo>
                    <a:pt x="23495" y="151130"/>
                  </a:lnTo>
                  <a:lnTo>
                    <a:pt x="21932" y="152400"/>
                  </a:lnTo>
                  <a:lnTo>
                    <a:pt x="22847" y="152400"/>
                  </a:lnTo>
                  <a:lnTo>
                    <a:pt x="30353" y="153670"/>
                  </a:lnTo>
                  <a:lnTo>
                    <a:pt x="24434" y="153670"/>
                  </a:lnTo>
                  <a:lnTo>
                    <a:pt x="24168" y="153670"/>
                  </a:lnTo>
                  <a:lnTo>
                    <a:pt x="24599" y="153784"/>
                  </a:lnTo>
                  <a:lnTo>
                    <a:pt x="26365" y="154940"/>
                  </a:lnTo>
                  <a:lnTo>
                    <a:pt x="23088" y="153670"/>
                  </a:lnTo>
                  <a:lnTo>
                    <a:pt x="22174" y="153670"/>
                  </a:lnTo>
                  <a:lnTo>
                    <a:pt x="21145" y="154940"/>
                  </a:lnTo>
                  <a:lnTo>
                    <a:pt x="20891" y="154940"/>
                  </a:lnTo>
                  <a:lnTo>
                    <a:pt x="18122" y="154940"/>
                  </a:lnTo>
                  <a:lnTo>
                    <a:pt x="21780" y="156159"/>
                  </a:lnTo>
                  <a:lnTo>
                    <a:pt x="21945" y="156210"/>
                  </a:lnTo>
                  <a:lnTo>
                    <a:pt x="25895" y="156210"/>
                  </a:lnTo>
                  <a:lnTo>
                    <a:pt x="17881" y="157480"/>
                  </a:lnTo>
                  <a:lnTo>
                    <a:pt x="22771" y="158750"/>
                  </a:lnTo>
                  <a:lnTo>
                    <a:pt x="24739" y="160020"/>
                  </a:lnTo>
                  <a:lnTo>
                    <a:pt x="26149" y="160020"/>
                  </a:lnTo>
                  <a:lnTo>
                    <a:pt x="28270" y="160020"/>
                  </a:lnTo>
                  <a:lnTo>
                    <a:pt x="29959" y="161290"/>
                  </a:lnTo>
                  <a:lnTo>
                    <a:pt x="30226" y="161290"/>
                  </a:lnTo>
                  <a:lnTo>
                    <a:pt x="30873" y="162560"/>
                  </a:lnTo>
                  <a:lnTo>
                    <a:pt x="33121" y="161290"/>
                  </a:lnTo>
                  <a:lnTo>
                    <a:pt x="36436" y="161290"/>
                  </a:lnTo>
                  <a:lnTo>
                    <a:pt x="30530" y="160020"/>
                  </a:lnTo>
                  <a:lnTo>
                    <a:pt x="30937" y="160020"/>
                  </a:lnTo>
                  <a:lnTo>
                    <a:pt x="27114" y="158750"/>
                  </a:lnTo>
                  <a:lnTo>
                    <a:pt x="32778" y="158750"/>
                  </a:lnTo>
                  <a:lnTo>
                    <a:pt x="35280" y="158750"/>
                  </a:lnTo>
                  <a:lnTo>
                    <a:pt x="31978" y="157480"/>
                  </a:lnTo>
                  <a:lnTo>
                    <a:pt x="33159" y="157480"/>
                  </a:lnTo>
                  <a:lnTo>
                    <a:pt x="28803" y="156210"/>
                  </a:lnTo>
                  <a:lnTo>
                    <a:pt x="35001" y="156210"/>
                  </a:lnTo>
                  <a:lnTo>
                    <a:pt x="36055" y="156210"/>
                  </a:lnTo>
                  <a:lnTo>
                    <a:pt x="29464" y="154940"/>
                  </a:lnTo>
                  <a:lnTo>
                    <a:pt x="31127" y="154940"/>
                  </a:lnTo>
                  <a:lnTo>
                    <a:pt x="37172" y="153670"/>
                  </a:lnTo>
                  <a:lnTo>
                    <a:pt x="32334" y="153670"/>
                  </a:lnTo>
                  <a:lnTo>
                    <a:pt x="34671" y="152400"/>
                  </a:lnTo>
                  <a:lnTo>
                    <a:pt x="35610" y="151130"/>
                  </a:lnTo>
                  <a:lnTo>
                    <a:pt x="37045" y="149860"/>
                  </a:lnTo>
                  <a:lnTo>
                    <a:pt x="34518" y="149860"/>
                  </a:lnTo>
                  <a:lnTo>
                    <a:pt x="33693" y="148590"/>
                  </a:lnTo>
                  <a:lnTo>
                    <a:pt x="37020" y="148590"/>
                  </a:lnTo>
                  <a:lnTo>
                    <a:pt x="38074" y="149860"/>
                  </a:lnTo>
                  <a:lnTo>
                    <a:pt x="38061" y="148590"/>
                  </a:lnTo>
                  <a:lnTo>
                    <a:pt x="38646" y="148590"/>
                  </a:lnTo>
                  <a:lnTo>
                    <a:pt x="38595" y="148234"/>
                  </a:lnTo>
                  <a:lnTo>
                    <a:pt x="38963" y="148259"/>
                  </a:lnTo>
                  <a:lnTo>
                    <a:pt x="39522" y="148323"/>
                  </a:lnTo>
                  <a:lnTo>
                    <a:pt x="38595" y="148158"/>
                  </a:lnTo>
                  <a:lnTo>
                    <a:pt x="38506" y="147320"/>
                  </a:lnTo>
                  <a:lnTo>
                    <a:pt x="35191" y="147320"/>
                  </a:lnTo>
                  <a:lnTo>
                    <a:pt x="37198" y="146050"/>
                  </a:lnTo>
                  <a:lnTo>
                    <a:pt x="35928" y="146050"/>
                  </a:lnTo>
                  <a:lnTo>
                    <a:pt x="37211" y="144780"/>
                  </a:lnTo>
                  <a:lnTo>
                    <a:pt x="35687" y="144780"/>
                  </a:lnTo>
                  <a:lnTo>
                    <a:pt x="35598" y="143979"/>
                  </a:lnTo>
                  <a:lnTo>
                    <a:pt x="35598" y="146050"/>
                  </a:lnTo>
                  <a:lnTo>
                    <a:pt x="34505" y="146050"/>
                  </a:lnTo>
                  <a:lnTo>
                    <a:pt x="34429" y="145897"/>
                  </a:lnTo>
                  <a:lnTo>
                    <a:pt x="34429" y="146050"/>
                  </a:lnTo>
                  <a:lnTo>
                    <a:pt x="29464" y="147320"/>
                  </a:lnTo>
                  <a:lnTo>
                    <a:pt x="27647" y="146050"/>
                  </a:lnTo>
                  <a:lnTo>
                    <a:pt x="34429" y="146050"/>
                  </a:lnTo>
                  <a:lnTo>
                    <a:pt x="34429" y="145897"/>
                  </a:lnTo>
                  <a:lnTo>
                    <a:pt x="33896" y="144780"/>
                  </a:lnTo>
                  <a:lnTo>
                    <a:pt x="35598" y="146050"/>
                  </a:lnTo>
                  <a:lnTo>
                    <a:pt x="35598" y="143979"/>
                  </a:lnTo>
                  <a:lnTo>
                    <a:pt x="35547" y="143510"/>
                  </a:lnTo>
                  <a:lnTo>
                    <a:pt x="38265" y="144780"/>
                  </a:lnTo>
                  <a:lnTo>
                    <a:pt x="39370" y="144780"/>
                  </a:lnTo>
                  <a:lnTo>
                    <a:pt x="37896" y="143510"/>
                  </a:lnTo>
                  <a:lnTo>
                    <a:pt x="37223" y="143510"/>
                  </a:lnTo>
                  <a:lnTo>
                    <a:pt x="38227" y="142240"/>
                  </a:lnTo>
                  <a:lnTo>
                    <a:pt x="34467" y="142240"/>
                  </a:lnTo>
                  <a:lnTo>
                    <a:pt x="31305" y="140970"/>
                  </a:lnTo>
                  <a:lnTo>
                    <a:pt x="36296" y="139700"/>
                  </a:lnTo>
                  <a:lnTo>
                    <a:pt x="34950" y="138430"/>
                  </a:lnTo>
                  <a:lnTo>
                    <a:pt x="34785" y="138430"/>
                  </a:lnTo>
                  <a:lnTo>
                    <a:pt x="35293" y="137160"/>
                  </a:lnTo>
                  <a:lnTo>
                    <a:pt x="36233" y="137160"/>
                  </a:lnTo>
                  <a:lnTo>
                    <a:pt x="35420" y="135890"/>
                  </a:lnTo>
                  <a:lnTo>
                    <a:pt x="39471" y="135890"/>
                  </a:lnTo>
                  <a:lnTo>
                    <a:pt x="39039" y="136105"/>
                  </a:lnTo>
                  <a:lnTo>
                    <a:pt x="40068" y="136118"/>
                  </a:lnTo>
                  <a:lnTo>
                    <a:pt x="39801" y="135890"/>
                  </a:lnTo>
                  <a:lnTo>
                    <a:pt x="40005" y="135890"/>
                  </a:lnTo>
                  <a:lnTo>
                    <a:pt x="37071" y="134620"/>
                  </a:lnTo>
                  <a:lnTo>
                    <a:pt x="37338" y="134620"/>
                  </a:lnTo>
                  <a:lnTo>
                    <a:pt x="37807" y="133350"/>
                  </a:lnTo>
                  <a:lnTo>
                    <a:pt x="39700" y="133350"/>
                  </a:lnTo>
                  <a:lnTo>
                    <a:pt x="41402" y="133350"/>
                  </a:lnTo>
                  <a:lnTo>
                    <a:pt x="45770" y="132080"/>
                  </a:lnTo>
                  <a:lnTo>
                    <a:pt x="33934" y="130810"/>
                  </a:lnTo>
                  <a:lnTo>
                    <a:pt x="37007" y="130810"/>
                  </a:lnTo>
                  <a:lnTo>
                    <a:pt x="39166" y="130276"/>
                  </a:lnTo>
                  <a:lnTo>
                    <a:pt x="39484" y="130810"/>
                  </a:lnTo>
                  <a:lnTo>
                    <a:pt x="41249" y="130810"/>
                  </a:lnTo>
                  <a:lnTo>
                    <a:pt x="39852" y="130111"/>
                  </a:lnTo>
                  <a:lnTo>
                    <a:pt x="42164" y="129540"/>
                  </a:lnTo>
                  <a:lnTo>
                    <a:pt x="44157" y="128270"/>
                  </a:lnTo>
                  <a:lnTo>
                    <a:pt x="39039" y="128270"/>
                  </a:lnTo>
                  <a:lnTo>
                    <a:pt x="33553" y="128270"/>
                  </a:lnTo>
                  <a:lnTo>
                    <a:pt x="32334" y="127000"/>
                  </a:lnTo>
                  <a:lnTo>
                    <a:pt x="38481" y="127000"/>
                  </a:lnTo>
                  <a:lnTo>
                    <a:pt x="39039" y="128270"/>
                  </a:lnTo>
                  <a:lnTo>
                    <a:pt x="40424" y="127000"/>
                  </a:lnTo>
                  <a:lnTo>
                    <a:pt x="40386" y="126479"/>
                  </a:lnTo>
                  <a:lnTo>
                    <a:pt x="40919" y="126111"/>
                  </a:lnTo>
                  <a:lnTo>
                    <a:pt x="42405" y="127000"/>
                  </a:lnTo>
                  <a:lnTo>
                    <a:pt x="41287" y="125857"/>
                  </a:lnTo>
                  <a:lnTo>
                    <a:pt x="41465" y="125730"/>
                  </a:lnTo>
                  <a:lnTo>
                    <a:pt x="41160" y="125730"/>
                  </a:lnTo>
                  <a:lnTo>
                    <a:pt x="40284" y="125730"/>
                  </a:lnTo>
                  <a:lnTo>
                    <a:pt x="39649" y="125730"/>
                  </a:lnTo>
                  <a:lnTo>
                    <a:pt x="40868" y="124460"/>
                  </a:lnTo>
                  <a:lnTo>
                    <a:pt x="38658" y="124460"/>
                  </a:lnTo>
                  <a:lnTo>
                    <a:pt x="40233" y="123190"/>
                  </a:lnTo>
                  <a:lnTo>
                    <a:pt x="36220" y="124460"/>
                  </a:lnTo>
                  <a:lnTo>
                    <a:pt x="35636" y="123190"/>
                  </a:lnTo>
                  <a:lnTo>
                    <a:pt x="38646" y="123190"/>
                  </a:lnTo>
                  <a:lnTo>
                    <a:pt x="39954" y="121920"/>
                  </a:lnTo>
                  <a:lnTo>
                    <a:pt x="42049" y="123190"/>
                  </a:lnTo>
                  <a:lnTo>
                    <a:pt x="43116" y="123190"/>
                  </a:lnTo>
                  <a:lnTo>
                    <a:pt x="40614" y="121920"/>
                  </a:lnTo>
                  <a:lnTo>
                    <a:pt x="44691" y="121920"/>
                  </a:lnTo>
                  <a:lnTo>
                    <a:pt x="45135" y="120650"/>
                  </a:lnTo>
                  <a:lnTo>
                    <a:pt x="43903" y="120650"/>
                  </a:lnTo>
                  <a:lnTo>
                    <a:pt x="43510" y="119748"/>
                  </a:lnTo>
                  <a:lnTo>
                    <a:pt x="43497" y="120650"/>
                  </a:lnTo>
                  <a:lnTo>
                    <a:pt x="39243" y="120650"/>
                  </a:lnTo>
                  <a:lnTo>
                    <a:pt x="39065" y="120573"/>
                  </a:lnTo>
                  <a:lnTo>
                    <a:pt x="43345" y="119380"/>
                  </a:lnTo>
                  <a:lnTo>
                    <a:pt x="43510" y="119748"/>
                  </a:lnTo>
                  <a:lnTo>
                    <a:pt x="43510" y="119380"/>
                  </a:lnTo>
                  <a:lnTo>
                    <a:pt x="44856" y="119380"/>
                  </a:lnTo>
                  <a:lnTo>
                    <a:pt x="47879" y="118110"/>
                  </a:lnTo>
                  <a:close/>
                </a:path>
                <a:path w="58420" h="438150">
                  <a:moveTo>
                    <a:pt x="48069" y="403047"/>
                  </a:moveTo>
                  <a:close/>
                </a:path>
                <a:path w="58420" h="438150">
                  <a:moveTo>
                    <a:pt x="48234" y="402945"/>
                  </a:moveTo>
                  <a:lnTo>
                    <a:pt x="48069" y="403047"/>
                  </a:lnTo>
                  <a:lnTo>
                    <a:pt x="48234" y="402945"/>
                  </a:lnTo>
                  <a:close/>
                </a:path>
                <a:path w="58420" h="438150">
                  <a:moveTo>
                    <a:pt x="48234" y="379717"/>
                  </a:moveTo>
                  <a:lnTo>
                    <a:pt x="47967" y="379730"/>
                  </a:lnTo>
                  <a:lnTo>
                    <a:pt x="47840" y="379907"/>
                  </a:lnTo>
                  <a:lnTo>
                    <a:pt x="48082" y="379831"/>
                  </a:lnTo>
                  <a:lnTo>
                    <a:pt x="48234" y="379717"/>
                  </a:lnTo>
                  <a:close/>
                </a:path>
                <a:path w="58420" h="438150">
                  <a:moveTo>
                    <a:pt x="48514" y="388874"/>
                  </a:moveTo>
                  <a:lnTo>
                    <a:pt x="48069" y="388340"/>
                  </a:lnTo>
                  <a:lnTo>
                    <a:pt x="46634" y="388874"/>
                  </a:lnTo>
                  <a:lnTo>
                    <a:pt x="48514" y="388874"/>
                  </a:lnTo>
                  <a:close/>
                </a:path>
                <a:path w="58420" h="438150">
                  <a:moveTo>
                    <a:pt x="48590" y="402615"/>
                  </a:moveTo>
                  <a:lnTo>
                    <a:pt x="48247" y="402945"/>
                  </a:lnTo>
                  <a:lnTo>
                    <a:pt x="48450" y="402831"/>
                  </a:lnTo>
                  <a:lnTo>
                    <a:pt x="48590" y="402615"/>
                  </a:lnTo>
                  <a:close/>
                </a:path>
                <a:path w="58420" h="438150">
                  <a:moveTo>
                    <a:pt x="49352" y="366014"/>
                  </a:moveTo>
                  <a:lnTo>
                    <a:pt x="47142" y="366014"/>
                  </a:lnTo>
                  <a:lnTo>
                    <a:pt x="44704" y="367284"/>
                  </a:lnTo>
                  <a:lnTo>
                    <a:pt x="42735" y="367284"/>
                  </a:lnTo>
                  <a:lnTo>
                    <a:pt x="44627" y="368427"/>
                  </a:lnTo>
                  <a:lnTo>
                    <a:pt x="49352" y="366014"/>
                  </a:lnTo>
                  <a:close/>
                </a:path>
                <a:path w="58420" h="438150">
                  <a:moveTo>
                    <a:pt x="49504" y="401802"/>
                  </a:moveTo>
                  <a:lnTo>
                    <a:pt x="48374" y="402132"/>
                  </a:lnTo>
                  <a:lnTo>
                    <a:pt x="48755" y="402310"/>
                  </a:lnTo>
                  <a:lnTo>
                    <a:pt x="48590" y="402615"/>
                  </a:lnTo>
                  <a:lnTo>
                    <a:pt x="49504" y="401802"/>
                  </a:lnTo>
                  <a:close/>
                </a:path>
                <a:path w="58420" h="438150">
                  <a:moveTo>
                    <a:pt x="50253" y="430784"/>
                  </a:moveTo>
                  <a:lnTo>
                    <a:pt x="49047" y="431253"/>
                  </a:lnTo>
                  <a:lnTo>
                    <a:pt x="49009" y="432054"/>
                  </a:lnTo>
                  <a:lnTo>
                    <a:pt x="50253" y="430784"/>
                  </a:lnTo>
                  <a:close/>
                </a:path>
                <a:path w="58420" h="438150">
                  <a:moveTo>
                    <a:pt x="50634" y="429514"/>
                  </a:moveTo>
                  <a:lnTo>
                    <a:pt x="48653" y="429514"/>
                  </a:lnTo>
                  <a:lnTo>
                    <a:pt x="47421" y="430784"/>
                  </a:lnTo>
                  <a:lnTo>
                    <a:pt x="48285" y="430784"/>
                  </a:lnTo>
                  <a:lnTo>
                    <a:pt x="46545" y="432054"/>
                  </a:lnTo>
                  <a:lnTo>
                    <a:pt x="46964" y="432054"/>
                  </a:lnTo>
                  <a:lnTo>
                    <a:pt x="49047" y="431253"/>
                  </a:lnTo>
                  <a:lnTo>
                    <a:pt x="49060" y="430784"/>
                  </a:lnTo>
                  <a:lnTo>
                    <a:pt x="49784" y="430580"/>
                  </a:lnTo>
                  <a:lnTo>
                    <a:pt x="50634" y="429514"/>
                  </a:lnTo>
                  <a:close/>
                </a:path>
                <a:path w="58420" h="438150">
                  <a:moveTo>
                    <a:pt x="50888" y="436918"/>
                  </a:moveTo>
                  <a:lnTo>
                    <a:pt x="50393" y="436778"/>
                  </a:lnTo>
                  <a:lnTo>
                    <a:pt x="46964" y="437857"/>
                  </a:lnTo>
                  <a:lnTo>
                    <a:pt x="48031" y="437972"/>
                  </a:lnTo>
                  <a:lnTo>
                    <a:pt x="48945" y="437743"/>
                  </a:lnTo>
                  <a:lnTo>
                    <a:pt x="50888" y="436918"/>
                  </a:lnTo>
                  <a:close/>
                </a:path>
                <a:path w="58420" h="438150">
                  <a:moveTo>
                    <a:pt x="51142" y="433324"/>
                  </a:moveTo>
                  <a:lnTo>
                    <a:pt x="50939" y="433324"/>
                  </a:lnTo>
                  <a:lnTo>
                    <a:pt x="50838" y="433489"/>
                  </a:lnTo>
                  <a:lnTo>
                    <a:pt x="51142" y="433324"/>
                  </a:lnTo>
                  <a:close/>
                </a:path>
                <a:path w="58420" h="438150">
                  <a:moveTo>
                    <a:pt x="51993" y="421894"/>
                  </a:moveTo>
                  <a:lnTo>
                    <a:pt x="51777" y="421576"/>
                  </a:lnTo>
                  <a:lnTo>
                    <a:pt x="51155" y="421894"/>
                  </a:lnTo>
                  <a:lnTo>
                    <a:pt x="51993" y="421894"/>
                  </a:lnTo>
                  <a:close/>
                </a:path>
                <a:path w="58420" h="438150">
                  <a:moveTo>
                    <a:pt x="52044" y="376174"/>
                  </a:moveTo>
                  <a:lnTo>
                    <a:pt x="51384" y="374904"/>
                  </a:lnTo>
                  <a:lnTo>
                    <a:pt x="51041" y="375043"/>
                  </a:lnTo>
                  <a:lnTo>
                    <a:pt x="52044" y="376174"/>
                  </a:lnTo>
                  <a:close/>
                </a:path>
                <a:path w="58420" h="438150">
                  <a:moveTo>
                    <a:pt x="52146" y="420624"/>
                  </a:moveTo>
                  <a:lnTo>
                    <a:pt x="51155" y="420624"/>
                  </a:lnTo>
                  <a:lnTo>
                    <a:pt x="51358" y="420941"/>
                  </a:lnTo>
                  <a:lnTo>
                    <a:pt x="52146" y="420624"/>
                  </a:lnTo>
                  <a:close/>
                </a:path>
                <a:path w="58420" h="438150">
                  <a:moveTo>
                    <a:pt x="53111" y="405384"/>
                  </a:moveTo>
                  <a:lnTo>
                    <a:pt x="51625" y="406654"/>
                  </a:lnTo>
                  <a:lnTo>
                    <a:pt x="51968" y="406654"/>
                  </a:lnTo>
                  <a:lnTo>
                    <a:pt x="53111" y="405384"/>
                  </a:lnTo>
                  <a:close/>
                </a:path>
                <a:path w="58420" h="438150">
                  <a:moveTo>
                    <a:pt x="53136" y="404114"/>
                  </a:moveTo>
                  <a:lnTo>
                    <a:pt x="50088" y="405384"/>
                  </a:lnTo>
                  <a:lnTo>
                    <a:pt x="51816" y="405384"/>
                  </a:lnTo>
                  <a:lnTo>
                    <a:pt x="53136" y="404114"/>
                  </a:lnTo>
                  <a:close/>
                </a:path>
                <a:path w="58420" h="438150">
                  <a:moveTo>
                    <a:pt x="53289" y="404114"/>
                  </a:moveTo>
                  <a:lnTo>
                    <a:pt x="51816" y="405384"/>
                  </a:lnTo>
                  <a:lnTo>
                    <a:pt x="52387" y="405384"/>
                  </a:lnTo>
                  <a:lnTo>
                    <a:pt x="53289" y="404114"/>
                  </a:lnTo>
                  <a:close/>
                </a:path>
                <a:path w="58420" h="438150">
                  <a:moveTo>
                    <a:pt x="53403" y="429514"/>
                  </a:moveTo>
                  <a:lnTo>
                    <a:pt x="49784" y="430580"/>
                  </a:lnTo>
                  <a:lnTo>
                    <a:pt x="49606" y="430784"/>
                  </a:lnTo>
                  <a:lnTo>
                    <a:pt x="53403" y="429514"/>
                  </a:lnTo>
                  <a:close/>
                </a:path>
                <a:path w="58420" h="438150">
                  <a:moveTo>
                    <a:pt x="53644" y="434632"/>
                  </a:moveTo>
                  <a:lnTo>
                    <a:pt x="53568" y="434111"/>
                  </a:lnTo>
                  <a:lnTo>
                    <a:pt x="51244" y="434403"/>
                  </a:lnTo>
                  <a:lnTo>
                    <a:pt x="51943" y="434009"/>
                  </a:lnTo>
                  <a:lnTo>
                    <a:pt x="52844" y="433793"/>
                  </a:lnTo>
                  <a:lnTo>
                    <a:pt x="53479" y="433578"/>
                  </a:lnTo>
                  <a:lnTo>
                    <a:pt x="51727" y="433844"/>
                  </a:lnTo>
                  <a:lnTo>
                    <a:pt x="50406" y="434149"/>
                  </a:lnTo>
                  <a:lnTo>
                    <a:pt x="50838" y="433489"/>
                  </a:lnTo>
                  <a:lnTo>
                    <a:pt x="48793" y="434517"/>
                  </a:lnTo>
                  <a:lnTo>
                    <a:pt x="45732" y="435940"/>
                  </a:lnTo>
                  <a:lnTo>
                    <a:pt x="49085" y="435063"/>
                  </a:lnTo>
                  <a:lnTo>
                    <a:pt x="47777" y="435648"/>
                  </a:lnTo>
                  <a:lnTo>
                    <a:pt x="51739" y="434568"/>
                  </a:lnTo>
                  <a:lnTo>
                    <a:pt x="52247" y="434708"/>
                  </a:lnTo>
                  <a:lnTo>
                    <a:pt x="50863" y="435495"/>
                  </a:lnTo>
                  <a:lnTo>
                    <a:pt x="49618" y="435914"/>
                  </a:lnTo>
                  <a:lnTo>
                    <a:pt x="50507" y="435686"/>
                  </a:lnTo>
                  <a:lnTo>
                    <a:pt x="49047" y="436676"/>
                  </a:lnTo>
                  <a:lnTo>
                    <a:pt x="51206" y="436016"/>
                  </a:lnTo>
                  <a:lnTo>
                    <a:pt x="53644" y="434632"/>
                  </a:lnTo>
                  <a:close/>
                </a:path>
                <a:path w="58420" h="438150">
                  <a:moveTo>
                    <a:pt x="53975" y="419354"/>
                  </a:moveTo>
                  <a:lnTo>
                    <a:pt x="53835" y="419354"/>
                  </a:lnTo>
                  <a:lnTo>
                    <a:pt x="53009" y="420293"/>
                  </a:lnTo>
                  <a:lnTo>
                    <a:pt x="53975" y="419354"/>
                  </a:lnTo>
                  <a:close/>
                </a:path>
                <a:path w="58420" h="438150">
                  <a:moveTo>
                    <a:pt x="55397" y="426961"/>
                  </a:moveTo>
                  <a:lnTo>
                    <a:pt x="55118" y="426935"/>
                  </a:lnTo>
                  <a:lnTo>
                    <a:pt x="54940" y="426935"/>
                  </a:lnTo>
                  <a:lnTo>
                    <a:pt x="55397" y="426961"/>
                  </a:lnTo>
                  <a:close/>
                </a:path>
                <a:path w="58420" h="438150">
                  <a:moveTo>
                    <a:pt x="55397" y="409460"/>
                  </a:moveTo>
                  <a:lnTo>
                    <a:pt x="53924" y="409676"/>
                  </a:lnTo>
                  <a:lnTo>
                    <a:pt x="53975" y="409816"/>
                  </a:lnTo>
                  <a:lnTo>
                    <a:pt x="54381" y="409714"/>
                  </a:lnTo>
                  <a:lnTo>
                    <a:pt x="54864" y="409600"/>
                  </a:lnTo>
                  <a:lnTo>
                    <a:pt x="55397" y="409460"/>
                  </a:lnTo>
                  <a:close/>
                </a:path>
                <a:path w="58420" h="438150">
                  <a:moveTo>
                    <a:pt x="55613" y="428244"/>
                  </a:moveTo>
                  <a:lnTo>
                    <a:pt x="52044" y="429514"/>
                  </a:lnTo>
                  <a:lnTo>
                    <a:pt x="53403" y="429514"/>
                  </a:lnTo>
                  <a:lnTo>
                    <a:pt x="53721" y="429514"/>
                  </a:lnTo>
                  <a:lnTo>
                    <a:pt x="55613" y="428244"/>
                  </a:lnTo>
                  <a:close/>
                </a:path>
                <a:path w="58420" h="438150">
                  <a:moveTo>
                    <a:pt x="55803" y="423164"/>
                  </a:moveTo>
                  <a:lnTo>
                    <a:pt x="52679" y="424243"/>
                  </a:lnTo>
                  <a:lnTo>
                    <a:pt x="52654" y="424434"/>
                  </a:lnTo>
                  <a:lnTo>
                    <a:pt x="55803" y="423164"/>
                  </a:lnTo>
                  <a:close/>
                </a:path>
                <a:path w="58420" h="438150">
                  <a:moveTo>
                    <a:pt x="56159" y="430784"/>
                  </a:moveTo>
                  <a:lnTo>
                    <a:pt x="49009" y="432054"/>
                  </a:lnTo>
                  <a:lnTo>
                    <a:pt x="47866" y="432054"/>
                  </a:lnTo>
                  <a:lnTo>
                    <a:pt x="46062" y="433324"/>
                  </a:lnTo>
                  <a:lnTo>
                    <a:pt x="48755" y="433324"/>
                  </a:lnTo>
                  <a:lnTo>
                    <a:pt x="45758" y="434594"/>
                  </a:lnTo>
                  <a:lnTo>
                    <a:pt x="47434" y="434594"/>
                  </a:lnTo>
                  <a:lnTo>
                    <a:pt x="49110" y="433324"/>
                  </a:lnTo>
                  <a:lnTo>
                    <a:pt x="50507" y="433324"/>
                  </a:lnTo>
                  <a:lnTo>
                    <a:pt x="56159" y="430784"/>
                  </a:lnTo>
                  <a:close/>
                </a:path>
                <a:path w="58420" h="438150">
                  <a:moveTo>
                    <a:pt x="56603" y="415353"/>
                  </a:moveTo>
                  <a:lnTo>
                    <a:pt x="53708" y="416306"/>
                  </a:lnTo>
                  <a:lnTo>
                    <a:pt x="52438" y="416699"/>
                  </a:lnTo>
                  <a:lnTo>
                    <a:pt x="53644" y="416356"/>
                  </a:lnTo>
                  <a:lnTo>
                    <a:pt x="54254" y="416267"/>
                  </a:lnTo>
                  <a:lnTo>
                    <a:pt x="54521" y="416306"/>
                  </a:lnTo>
                  <a:lnTo>
                    <a:pt x="55702" y="415848"/>
                  </a:lnTo>
                  <a:lnTo>
                    <a:pt x="56527" y="415544"/>
                  </a:lnTo>
                  <a:lnTo>
                    <a:pt x="56603" y="415353"/>
                  </a:lnTo>
                  <a:close/>
                </a:path>
                <a:path w="58420" h="438150">
                  <a:moveTo>
                    <a:pt x="58026" y="424434"/>
                  </a:moveTo>
                  <a:lnTo>
                    <a:pt x="52209" y="426974"/>
                  </a:lnTo>
                  <a:lnTo>
                    <a:pt x="53733" y="425704"/>
                  </a:lnTo>
                  <a:lnTo>
                    <a:pt x="55270" y="424434"/>
                  </a:lnTo>
                  <a:lnTo>
                    <a:pt x="53644" y="424434"/>
                  </a:lnTo>
                  <a:lnTo>
                    <a:pt x="52400" y="425704"/>
                  </a:lnTo>
                  <a:lnTo>
                    <a:pt x="48399" y="425704"/>
                  </a:lnTo>
                  <a:lnTo>
                    <a:pt x="52679" y="424243"/>
                  </a:lnTo>
                  <a:lnTo>
                    <a:pt x="52844" y="423164"/>
                  </a:lnTo>
                  <a:lnTo>
                    <a:pt x="50673" y="424434"/>
                  </a:lnTo>
                  <a:lnTo>
                    <a:pt x="53251" y="421894"/>
                  </a:lnTo>
                  <a:lnTo>
                    <a:pt x="48691" y="423164"/>
                  </a:lnTo>
                  <a:lnTo>
                    <a:pt x="51155" y="421894"/>
                  </a:lnTo>
                  <a:lnTo>
                    <a:pt x="50114" y="421894"/>
                  </a:lnTo>
                  <a:lnTo>
                    <a:pt x="51536" y="421208"/>
                  </a:lnTo>
                  <a:lnTo>
                    <a:pt x="51777" y="421576"/>
                  </a:lnTo>
                  <a:lnTo>
                    <a:pt x="53606" y="420624"/>
                  </a:lnTo>
                  <a:lnTo>
                    <a:pt x="52743" y="420624"/>
                  </a:lnTo>
                  <a:lnTo>
                    <a:pt x="55384" y="419354"/>
                  </a:lnTo>
                  <a:lnTo>
                    <a:pt x="53073" y="420268"/>
                  </a:lnTo>
                  <a:lnTo>
                    <a:pt x="52705" y="420624"/>
                  </a:lnTo>
                  <a:lnTo>
                    <a:pt x="53009" y="420293"/>
                  </a:lnTo>
                  <a:lnTo>
                    <a:pt x="51358" y="420941"/>
                  </a:lnTo>
                  <a:lnTo>
                    <a:pt x="48907" y="421894"/>
                  </a:lnTo>
                  <a:lnTo>
                    <a:pt x="50025" y="420624"/>
                  </a:lnTo>
                  <a:lnTo>
                    <a:pt x="51142" y="419354"/>
                  </a:lnTo>
                  <a:lnTo>
                    <a:pt x="53835" y="419354"/>
                  </a:lnTo>
                  <a:lnTo>
                    <a:pt x="54965" y="418084"/>
                  </a:lnTo>
                  <a:lnTo>
                    <a:pt x="50177" y="419354"/>
                  </a:lnTo>
                  <a:lnTo>
                    <a:pt x="55575" y="416814"/>
                  </a:lnTo>
                  <a:lnTo>
                    <a:pt x="54521" y="416814"/>
                  </a:lnTo>
                  <a:lnTo>
                    <a:pt x="50787" y="418084"/>
                  </a:lnTo>
                  <a:lnTo>
                    <a:pt x="52578" y="416814"/>
                  </a:lnTo>
                  <a:lnTo>
                    <a:pt x="52438" y="416699"/>
                  </a:lnTo>
                  <a:lnTo>
                    <a:pt x="51054" y="415544"/>
                  </a:lnTo>
                  <a:lnTo>
                    <a:pt x="52324" y="415544"/>
                  </a:lnTo>
                  <a:lnTo>
                    <a:pt x="52552" y="413004"/>
                  </a:lnTo>
                  <a:lnTo>
                    <a:pt x="53619" y="413004"/>
                  </a:lnTo>
                  <a:lnTo>
                    <a:pt x="54254" y="411734"/>
                  </a:lnTo>
                  <a:lnTo>
                    <a:pt x="50431" y="413004"/>
                  </a:lnTo>
                  <a:lnTo>
                    <a:pt x="50863" y="411734"/>
                  </a:lnTo>
                  <a:lnTo>
                    <a:pt x="52146" y="411734"/>
                  </a:lnTo>
                  <a:lnTo>
                    <a:pt x="53073" y="410464"/>
                  </a:lnTo>
                  <a:lnTo>
                    <a:pt x="51473" y="410464"/>
                  </a:lnTo>
                  <a:lnTo>
                    <a:pt x="54343" y="409194"/>
                  </a:lnTo>
                  <a:lnTo>
                    <a:pt x="50495" y="409194"/>
                  </a:lnTo>
                  <a:lnTo>
                    <a:pt x="52070" y="407924"/>
                  </a:lnTo>
                  <a:lnTo>
                    <a:pt x="49415" y="409194"/>
                  </a:lnTo>
                  <a:lnTo>
                    <a:pt x="48641" y="409422"/>
                  </a:lnTo>
                  <a:lnTo>
                    <a:pt x="48641" y="416814"/>
                  </a:lnTo>
                  <a:lnTo>
                    <a:pt x="46101" y="418084"/>
                  </a:lnTo>
                  <a:lnTo>
                    <a:pt x="45250" y="418084"/>
                  </a:lnTo>
                  <a:lnTo>
                    <a:pt x="45212" y="417652"/>
                  </a:lnTo>
                  <a:lnTo>
                    <a:pt x="48641" y="416814"/>
                  </a:lnTo>
                  <a:lnTo>
                    <a:pt x="48641" y="409422"/>
                  </a:lnTo>
                  <a:lnTo>
                    <a:pt x="44996" y="410464"/>
                  </a:lnTo>
                  <a:lnTo>
                    <a:pt x="44335" y="410464"/>
                  </a:lnTo>
                  <a:lnTo>
                    <a:pt x="44335" y="413004"/>
                  </a:lnTo>
                  <a:lnTo>
                    <a:pt x="42316" y="414274"/>
                  </a:lnTo>
                  <a:lnTo>
                    <a:pt x="41554" y="414274"/>
                  </a:lnTo>
                  <a:lnTo>
                    <a:pt x="43307" y="413004"/>
                  </a:lnTo>
                  <a:lnTo>
                    <a:pt x="44335" y="413004"/>
                  </a:lnTo>
                  <a:lnTo>
                    <a:pt x="44335" y="410464"/>
                  </a:lnTo>
                  <a:lnTo>
                    <a:pt x="46736" y="409194"/>
                  </a:lnTo>
                  <a:lnTo>
                    <a:pt x="47129" y="409194"/>
                  </a:lnTo>
                  <a:lnTo>
                    <a:pt x="49199" y="409194"/>
                  </a:lnTo>
                  <a:lnTo>
                    <a:pt x="50114" y="407924"/>
                  </a:lnTo>
                  <a:lnTo>
                    <a:pt x="47485" y="409041"/>
                  </a:lnTo>
                  <a:lnTo>
                    <a:pt x="49276" y="407924"/>
                  </a:lnTo>
                  <a:lnTo>
                    <a:pt x="50114" y="407924"/>
                  </a:lnTo>
                  <a:lnTo>
                    <a:pt x="50330" y="407924"/>
                  </a:lnTo>
                  <a:lnTo>
                    <a:pt x="50571" y="406654"/>
                  </a:lnTo>
                  <a:lnTo>
                    <a:pt x="50012" y="406654"/>
                  </a:lnTo>
                  <a:lnTo>
                    <a:pt x="49644" y="405384"/>
                  </a:lnTo>
                  <a:lnTo>
                    <a:pt x="50088" y="405384"/>
                  </a:lnTo>
                  <a:lnTo>
                    <a:pt x="50038" y="404114"/>
                  </a:lnTo>
                  <a:lnTo>
                    <a:pt x="50787" y="404114"/>
                  </a:lnTo>
                  <a:lnTo>
                    <a:pt x="51282" y="401574"/>
                  </a:lnTo>
                  <a:lnTo>
                    <a:pt x="48183" y="404114"/>
                  </a:lnTo>
                  <a:lnTo>
                    <a:pt x="47929" y="404114"/>
                  </a:lnTo>
                  <a:lnTo>
                    <a:pt x="44411" y="402844"/>
                  </a:lnTo>
                  <a:lnTo>
                    <a:pt x="48742" y="400304"/>
                  </a:lnTo>
                  <a:lnTo>
                    <a:pt x="47040" y="400304"/>
                  </a:lnTo>
                  <a:lnTo>
                    <a:pt x="48056" y="399034"/>
                  </a:lnTo>
                  <a:lnTo>
                    <a:pt x="46659" y="399034"/>
                  </a:lnTo>
                  <a:lnTo>
                    <a:pt x="46850" y="397764"/>
                  </a:lnTo>
                  <a:lnTo>
                    <a:pt x="44399" y="397764"/>
                  </a:lnTo>
                  <a:lnTo>
                    <a:pt x="46177" y="396494"/>
                  </a:lnTo>
                  <a:lnTo>
                    <a:pt x="45300" y="396494"/>
                  </a:lnTo>
                  <a:lnTo>
                    <a:pt x="46723" y="395224"/>
                  </a:lnTo>
                  <a:lnTo>
                    <a:pt x="48221" y="395224"/>
                  </a:lnTo>
                  <a:lnTo>
                    <a:pt x="48882" y="393954"/>
                  </a:lnTo>
                  <a:lnTo>
                    <a:pt x="50139" y="393954"/>
                  </a:lnTo>
                  <a:lnTo>
                    <a:pt x="50584" y="392684"/>
                  </a:lnTo>
                  <a:lnTo>
                    <a:pt x="47726" y="392684"/>
                  </a:lnTo>
                  <a:lnTo>
                    <a:pt x="51231" y="391414"/>
                  </a:lnTo>
                  <a:lnTo>
                    <a:pt x="55003" y="388874"/>
                  </a:lnTo>
                  <a:lnTo>
                    <a:pt x="43281" y="390144"/>
                  </a:lnTo>
                  <a:lnTo>
                    <a:pt x="46634" y="388874"/>
                  </a:lnTo>
                  <a:lnTo>
                    <a:pt x="45847" y="388874"/>
                  </a:lnTo>
                  <a:lnTo>
                    <a:pt x="47688" y="387896"/>
                  </a:lnTo>
                  <a:lnTo>
                    <a:pt x="48069" y="388340"/>
                  </a:lnTo>
                  <a:lnTo>
                    <a:pt x="49987" y="387604"/>
                  </a:lnTo>
                  <a:lnTo>
                    <a:pt x="48234" y="387604"/>
                  </a:lnTo>
                  <a:lnTo>
                    <a:pt x="50609" y="386334"/>
                  </a:lnTo>
                  <a:lnTo>
                    <a:pt x="52197" y="385064"/>
                  </a:lnTo>
                  <a:lnTo>
                    <a:pt x="45237" y="386334"/>
                  </a:lnTo>
                  <a:lnTo>
                    <a:pt x="46253" y="385064"/>
                  </a:lnTo>
                  <a:lnTo>
                    <a:pt x="46964" y="385064"/>
                  </a:lnTo>
                  <a:lnTo>
                    <a:pt x="48221" y="383794"/>
                  </a:lnTo>
                  <a:lnTo>
                    <a:pt x="47917" y="383197"/>
                  </a:lnTo>
                  <a:lnTo>
                    <a:pt x="48717" y="382524"/>
                  </a:lnTo>
                  <a:lnTo>
                    <a:pt x="46812" y="381254"/>
                  </a:lnTo>
                  <a:lnTo>
                    <a:pt x="46253" y="381254"/>
                  </a:lnTo>
                  <a:lnTo>
                    <a:pt x="46253" y="383794"/>
                  </a:lnTo>
                  <a:lnTo>
                    <a:pt x="45834" y="385064"/>
                  </a:lnTo>
                  <a:lnTo>
                    <a:pt x="45059" y="385064"/>
                  </a:lnTo>
                  <a:lnTo>
                    <a:pt x="41783" y="386334"/>
                  </a:lnTo>
                  <a:lnTo>
                    <a:pt x="40411" y="386334"/>
                  </a:lnTo>
                  <a:lnTo>
                    <a:pt x="40652" y="385064"/>
                  </a:lnTo>
                  <a:lnTo>
                    <a:pt x="45034" y="383882"/>
                  </a:lnTo>
                  <a:lnTo>
                    <a:pt x="45161" y="384009"/>
                  </a:lnTo>
                  <a:lnTo>
                    <a:pt x="45516" y="383971"/>
                  </a:lnTo>
                  <a:lnTo>
                    <a:pt x="45821" y="383882"/>
                  </a:lnTo>
                  <a:lnTo>
                    <a:pt x="45567" y="383819"/>
                  </a:lnTo>
                  <a:lnTo>
                    <a:pt x="45440" y="383794"/>
                  </a:lnTo>
                  <a:lnTo>
                    <a:pt x="46253" y="383794"/>
                  </a:lnTo>
                  <a:lnTo>
                    <a:pt x="46253" y="381254"/>
                  </a:lnTo>
                  <a:lnTo>
                    <a:pt x="45694" y="381254"/>
                  </a:lnTo>
                  <a:lnTo>
                    <a:pt x="46863" y="379984"/>
                  </a:lnTo>
                  <a:lnTo>
                    <a:pt x="43180" y="381254"/>
                  </a:lnTo>
                  <a:lnTo>
                    <a:pt x="42392" y="379984"/>
                  </a:lnTo>
                  <a:lnTo>
                    <a:pt x="46863" y="379984"/>
                  </a:lnTo>
                  <a:lnTo>
                    <a:pt x="45123" y="378714"/>
                  </a:lnTo>
                  <a:lnTo>
                    <a:pt x="46253" y="378714"/>
                  </a:lnTo>
                  <a:lnTo>
                    <a:pt x="49453" y="377444"/>
                  </a:lnTo>
                  <a:lnTo>
                    <a:pt x="46850" y="377444"/>
                  </a:lnTo>
                  <a:lnTo>
                    <a:pt x="50609" y="376174"/>
                  </a:lnTo>
                  <a:lnTo>
                    <a:pt x="50876" y="375132"/>
                  </a:lnTo>
                  <a:lnTo>
                    <a:pt x="48882" y="376174"/>
                  </a:lnTo>
                  <a:lnTo>
                    <a:pt x="49237" y="374904"/>
                  </a:lnTo>
                  <a:lnTo>
                    <a:pt x="49479" y="374904"/>
                  </a:lnTo>
                  <a:lnTo>
                    <a:pt x="48996" y="374142"/>
                  </a:lnTo>
                  <a:lnTo>
                    <a:pt x="49034" y="374904"/>
                  </a:lnTo>
                  <a:lnTo>
                    <a:pt x="48526" y="374904"/>
                  </a:lnTo>
                  <a:lnTo>
                    <a:pt x="46139" y="376174"/>
                  </a:lnTo>
                  <a:lnTo>
                    <a:pt x="44577" y="376174"/>
                  </a:lnTo>
                  <a:lnTo>
                    <a:pt x="42138" y="376174"/>
                  </a:lnTo>
                  <a:lnTo>
                    <a:pt x="45415" y="374904"/>
                  </a:lnTo>
                  <a:lnTo>
                    <a:pt x="44577" y="376174"/>
                  </a:lnTo>
                  <a:lnTo>
                    <a:pt x="46634" y="374904"/>
                  </a:lnTo>
                  <a:lnTo>
                    <a:pt x="48691" y="373634"/>
                  </a:lnTo>
                  <a:lnTo>
                    <a:pt x="48996" y="374142"/>
                  </a:lnTo>
                  <a:lnTo>
                    <a:pt x="48983" y="373634"/>
                  </a:lnTo>
                  <a:lnTo>
                    <a:pt x="50253" y="373634"/>
                  </a:lnTo>
                  <a:lnTo>
                    <a:pt x="52933" y="372364"/>
                  </a:lnTo>
                  <a:lnTo>
                    <a:pt x="46393" y="373634"/>
                  </a:lnTo>
                  <a:lnTo>
                    <a:pt x="46189" y="373634"/>
                  </a:lnTo>
                  <a:lnTo>
                    <a:pt x="48082" y="372364"/>
                  </a:lnTo>
                  <a:lnTo>
                    <a:pt x="41503" y="372364"/>
                  </a:lnTo>
                  <a:lnTo>
                    <a:pt x="41821" y="371132"/>
                  </a:lnTo>
                  <a:lnTo>
                    <a:pt x="40386" y="372364"/>
                  </a:lnTo>
                  <a:lnTo>
                    <a:pt x="38671" y="372364"/>
                  </a:lnTo>
                  <a:lnTo>
                    <a:pt x="41757" y="371157"/>
                  </a:lnTo>
                  <a:lnTo>
                    <a:pt x="45161" y="369824"/>
                  </a:lnTo>
                  <a:lnTo>
                    <a:pt x="42760" y="369824"/>
                  </a:lnTo>
                  <a:lnTo>
                    <a:pt x="43929" y="368554"/>
                  </a:lnTo>
                  <a:lnTo>
                    <a:pt x="42481" y="368554"/>
                  </a:lnTo>
                  <a:lnTo>
                    <a:pt x="40881" y="368554"/>
                  </a:lnTo>
                  <a:lnTo>
                    <a:pt x="36385" y="368554"/>
                  </a:lnTo>
                  <a:lnTo>
                    <a:pt x="38760" y="367284"/>
                  </a:lnTo>
                  <a:lnTo>
                    <a:pt x="44983" y="366014"/>
                  </a:lnTo>
                  <a:lnTo>
                    <a:pt x="47498" y="364744"/>
                  </a:lnTo>
                  <a:lnTo>
                    <a:pt x="41351" y="364744"/>
                  </a:lnTo>
                  <a:lnTo>
                    <a:pt x="42583" y="363474"/>
                  </a:lnTo>
                  <a:lnTo>
                    <a:pt x="41605" y="363474"/>
                  </a:lnTo>
                  <a:lnTo>
                    <a:pt x="39090" y="364744"/>
                  </a:lnTo>
                  <a:lnTo>
                    <a:pt x="41059" y="363474"/>
                  </a:lnTo>
                  <a:lnTo>
                    <a:pt x="39954" y="363474"/>
                  </a:lnTo>
                  <a:lnTo>
                    <a:pt x="42049" y="362204"/>
                  </a:lnTo>
                  <a:lnTo>
                    <a:pt x="42443" y="362204"/>
                  </a:lnTo>
                  <a:lnTo>
                    <a:pt x="43891" y="360934"/>
                  </a:lnTo>
                  <a:lnTo>
                    <a:pt x="39700" y="360934"/>
                  </a:lnTo>
                  <a:lnTo>
                    <a:pt x="42303" y="359664"/>
                  </a:lnTo>
                  <a:lnTo>
                    <a:pt x="36068" y="359664"/>
                  </a:lnTo>
                  <a:lnTo>
                    <a:pt x="16332" y="359664"/>
                  </a:lnTo>
                  <a:lnTo>
                    <a:pt x="16192" y="359664"/>
                  </a:lnTo>
                  <a:lnTo>
                    <a:pt x="17449" y="360934"/>
                  </a:lnTo>
                  <a:lnTo>
                    <a:pt x="18364" y="360934"/>
                  </a:lnTo>
                  <a:lnTo>
                    <a:pt x="18465" y="362204"/>
                  </a:lnTo>
                  <a:lnTo>
                    <a:pt x="16637" y="362204"/>
                  </a:lnTo>
                  <a:lnTo>
                    <a:pt x="17589" y="363385"/>
                  </a:lnTo>
                  <a:lnTo>
                    <a:pt x="14655" y="364744"/>
                  </a:lnTo>
                  <a:lnTo>
                    <a:pt x="25247" y="363474"/>
                  </a:lnTo>
                  <a:lnTo>
                    <a:pt x="18084" y="366014"/>
                  </a:lnTo>
                  <a:lnTo>
                    <a:pt x="21094" y="367284"/>
                  </a:lnTo>
                  <a:lnTo>
                    <a:pt x="23241" y="368554"/>
                  </a:lnTo>
                  <a:lnTo>
                    <a:pt x="23380" y="368681"/>
                  </a:lnTo>
                  <a:lnTo>
                    <a:pt x="18872" y="369824"/>
                  </a:lnTo>
                  <a:lnTo>
                    <a:pt x="20548" y="370738"/>
                  </a:lnTo>
                  <a:lnTo>
                    <a:pt x="23507" y="368782"/>
                  </a:lnTo>
                  <a:lnTo>
                    <a:pt x="24765" y="369824"/>
                  </a:lnTo>
                  <a:lnTo>
                    <a:pt x="20815" y="370878"/>
                  </a:lnTo>
                  <a:lnTo>
                    <a:pt x="21221" y="371094"/>
                  </a:lnTo>
                  <a:lnTo>
                    <a:pt x="25501" y="371094"/>
                  </a:lnTo>
                  <a:lnTo>
                    <a:pt x="24739" y="372364"/>
                  </a:lnTo>
                  <a:lnTo>
                    <a:pt x="24193" y="373634"/>
                  </a:lnTo>
                  <a:lnTo>
                    <a:pt x="22631" y="372364"/>
                  </a:lnTo>
                  <a:lnTo>
                    <a:pt x="21793" y="373634"/>
                  </a:lnTo>
                  <a:lnTo>
                    <a:pt x="24117" y="373634"/>
                  </a:lnTo>
                  <a:lnTo>
                    <a:pt x="22161" y="376174"/>
                  </a:lnTo>
                  <a:lnTo>
                    <a:pt x="24904" y="377367"/>
                  </a:lnTo>
                  <a:lnTo>
                    <a:pt x="27711" y="376174"/>
                  </a:lnTo>
                  <a:lnTo>
                    <a:pt x="33185" y="376174"/>
                  </a:lnTo>
                  <a:lnTo>
                    <a:pt x="26898" y="377444"/>
                  </a:lnTo>
                  <a:lnTo>
                    <a:pt x="31991" y="378714"/>
                  </a:lnTo>
                  <a:lnTo>
                    <a:pt x="26758" y="379552"/>
                  </a:lnTo>
                  <a:lnTo>
                    <a:pt x="26631" y="379984"/>
                  </a:lnTo>
                  <a:lnTo>
                    <a:pt x="27927" y="379984"/>
                  </a:lnTo>
                  <a:lnTo>
                    <a:pt x="26885" y="381254"/>
                  </a:lnTo>
                  <a:lnTo>
                    <a:pt x="28803" y="381254"/>
                  </a:lnTo>
                  <a:lnTo>
                    <a:pt x="28181" y="382524"/>
                  </a:lnTo>
                  <a:lnTo>
                    <a:pt x="27343" y="382524"/>
                  </a:lnTo>
                  <a:lnTo>
                    <a:pt x="27990" y="383794"/>
                  </a:lnTo>
                  <a:lnTo>
                    <a:pt x="33312" y="382524"/>
                  </a:lnTo>
                  <a:lnTo>
                    <a:pt x="31737" y="385064"/>
                  </a:lnTo>
                  <a:lnTo>
                    <a:pt x="27127" y="385064"/>
                  </a:lnTo>
                  <a:lnTo>
                    <a:pt x="30378" y="386334"/>
                  </a:lnTo>
                  <a:lnTo>
                    <a:pt x="29692" y="386334"/>
                  </a:lnTo>
                  <a:lnTo>
                    <a:pt x="29819" y="387604"/>
                  </a:lnTo>
                  <a:lnTo>
                    <a:pt x="29972" y="387604"/>
                  </a:lnTo>
                  <a:lnTo>
                    <a:pt x="31089" y="388874"/>
                  </a:lnTo>
                  <a:lnTo>
                    <a:pt x="32346" y="387604"/>
                  </a:lnTo>
                  <a:lnTo>
                    <a:pt x="34556" y="387604"/>
                  </a:lnTo>
                  <a:lnTo>
                    <a:pt x="37249" y="386334"/>
                  </a:lnTo>
                  <a:lnTo>
                    <a:pt x="36423" y="387604"/>
                  </a:lnTo>
                  <a:lnTo>
                    <a:pt x="35991" y="387604"/>
                  </a:lnTo>
                  <a:lnTo>
                    <a:pt x="36576" y="388874"/>
                  </a:lnTo>
                  <a:lnTo>
                    <a:pt x="37122" y="388874"/>
                  </a:lnTo>
                  <a:lnTo>
                    <a:pt x="36283" y="390144"/>
                  </a:lnTo>
                  <a:lnTo>
                    <a:pt x="35090" y="390144"/>
                  </a:lnTo>
                  <a:lnTo>
                    <a:pt x="31965" y="391414"/>
                  </a:lnTo>
                  <a:lnTo>
                    <a:pt x="34505" y="391414"/>
                  </a:lnTo>
                  <a:lnTo>
                    <a:pt x="32524" y="392684"/>
                  </a:lnTo>
                  <a:lnTo>
                    <a:pt x="34378" y="392684"/>
                  </a:lnTo>
                  <a:lnTo>
                    <a:pt x="32740" y="393954"/>
                  </a:lnTo>
                  <a:lnTo>
                    <a:pt x="32524" y="395224"/>
                  </a:lnTo>
                  <a:lnTo>
                    <a:pt x="37579" y="391414"/>
                  </a:lnTo>
                  <a:lnTo>
                    <a:pt x="35775" y="393954"/>
                  </a:lnTo>
                  <a:lnTo>
                    <a:pt x="34696" y="393954"/>
                  </a:lnTo>
                  <a:lnTo>
                    <a:pt x="33921" y="395224"/>
                  </a:lnTo>
                  <a:lnTo>
                    <a:pt x="37007" y="395224"/>
                  </a:lnTo>
                  <a:lnTo>
                    <a:pt x="36004" y="396494"/>
                  </a:lnTo>
                  <a:lnTo>
                    <a:pt x="32194" y="397764"/>
                  </a:lnTo>
                  <a:lnTo>
                    <a:pt x="34798" y="396494"/>
                  </a:lnTo>
                  <a:lnTo>
                    <a:pt x="31610" y="397764"/>
                  </a:lnTo>
                  <a:lnTo>
                    <a:pt x="32740" y="399034"/>
                  </a:lnTo>
                  <a:lnTo>
                    <a:pt x="37172" y="399034"/>
                  </a:lnTo>
                  <a:lnTo>
                    <a:pt x="36715" y="401574"/>
                  </a:lnTo>
                  <a:lnTo>
                    <a:pt x="37058" y="400304"/>
                  </a:lnTo>
                  <a:lnTo>
                    <a:pt x="42608" y="399034"/>
                  </a:lnTo>
                  <a:lnTo>
                    <a:pt x="34696" y="402844"/>
                  </a:lnTo>
                  <a:lnTo>
                    <a:pt x="35026" y="402844"/>
                  </a:lnTo>
                  <a:lnTo>
                    <a:pt x="34442" y="404114"/>
                  </a:lnTo>
                  <a:lnTo>
                    <a:pt x="37007" y="404114"/>
                  </a:lnTo>
                  <a:lnTo>
                    <a:pt x="39204" y="405384"/>
                  </a:lnTo>
                  <a:lnTo>
                    <a:pt x="37731" y="405384"/>
                  </a:lnTo>
                  <a:lnTo>
                    <a:pt x="36652" y="406654"/>
                  </a:lnTo>
                  <a:lnTo>
                    <a:pt x="37490" y="407924"/>
                  </a:lnTo>
                  <a:lnTo>
                    <a:pt x="38506" y="407924"/>
                  </a:lnTo>
                  <a:lnTo>
                    <a:pt x="38392" y="409194"/>
                  </a:lnTo>
                  <a:lnTo>
                    <a:pt x="40373" y="407924"/>
                  </a:lnTo>
                  <a:lnTo>
                    <a:pt x="38011" y="410464"/>
                  </a:lnTo>
                  <a:lnTo>
                    <a:pt x="39560" y="410464"/>
                  </a:lnTo>
                  <a:lnTo>
                    <a:pt x="41351" y="411734"/>
                  </a:lnTo>
                  <a:lnTo>
                    <a:pt x="39751" y="414274"/>
                  </a:lnTo>
                  <a:lnTo>
                    <a:pt x="38404" y="414274"/>
                  </a:lnTo>
                  <a:lnTo>
                    <a:pt x="40195" y="415544"/>
                  </a:lnTo>
                  <a:lnTo>
                    <a:pt x="42100" y="414515"/>
                  </a:lnTo>
                  <a:lnTo>
                    <a:pt x="41097" y="415544"/>
                  </a:lnTo>
                  <a:lnTo>
                    <a:pt x="43370" y="414274"/>
                  </a:lnTo>
                  <a:lnTo>
                    <a:pt x="39408" y="416814"/>
                  </a:lnTo>
                  <a:lnTo>
                    <a:pt x="45250" y="414274"/>
                  </a:lnTo>
                  <a:lnTo>
                    <a:pt x="48171" y="413004"/>
                  </a:lnTo>
                  <a:lnTo>
                    <a:pt x="45694" y="415544"/>
                  </a:lnTo>
                  <a:lnTo>
                    <a:pt x="46748" y="415544"/>
                  </a:lnTo>
                  <a:lnTo>
                    <a:pt x="44069" y="416814"/>
                  </a:lnTo>
                  <a:lnTo>
                    <a:pt x="43065" y="416814"/>
                  </a:lnTo>
                  <a:lnTo>
                    <a:pt x="43434" y="418084"/>
                  </a:lnTo>
                  <a:lnTo>
                    <a:pt x="44437" y="417842"/>
                  </a:lnTo>
                  <a:lnTo>
                    <a:pt x="44284" y="418084"/>
                  </a:lnTo>
                  <a:lnTo>
                    <a:pt x="41262" y="419354"/>
                  </a:lnTo>
                  <a:lnTo>
                    <a:pt x="41795" y="419354"/>
                  </a:lnTo>
                  <a:lnTo>
                    <a:pt x="40690" y="420624"/>
                  </a:lnTo>
                  <a:lnTo>
                    <a:pt x="41478" y="420624"/>
                  </a:lnTo>
                  <a:lnTo>
                    <a:pt x="48844" y="418084"/>
                  </a:lnTo>
                  <a:lnTo>
                    <a:pt x="43281" y="421894"/>
                  </a:lnTo>
                  <a:lnTo>
                    <a:pt x="48285" y="420624"/>
                  </a:lnTo>
                  <a:lnTo>
                    <a:pt x="43548" y="421894"/>
                  </a:lnTo>
                  <a:lnTo>
                    <a:pt x="45681" y="421894"/>
                  </a:lnTo>
                  <a:lnTo>
                    <a:pt x="42557" y="423164"/>
                  </a:lnTo>
                  <a:lnTo>
                    <a:pt x="41783" y="423164"/>
                  </a:lnTo>
                  <a:lnTo>
                    <a:pt x="41376" y="423811"/>
                  </a:lnTo>
                  <a:lnTo>
                    <a:pt x="42710" y="423164"/>
                  </a:lnTo>
                  <a:lnTo>
                    <a:pt x="41224" y="424040"/>
                  </a:lnTo>
                  <a:lnTo>
                    <a:pt x="40957" y="424434"/>
                  </a:lnTo>
                  <a:lnTo>
                    <a:pt x="40538" y="424434"/>
                  </a:lnTo>
                  <a:lnTo>
                    <a:pt x="38366" y="425704"/>
                  </a:lnTo>
                  <a:lnTo>
                    <a:pt x="42227" y="424434"/>
                  </a:lnTo>
                  <a:lnTo>
                    <a:pt x="41249" y="425704"/>
                  </a:lnTo>
                  <a:lnTo>
                    <a:pt x="39776" y="425704"/>
                  </a:lnTo>
                  <a:lnTo>
                    <a:pt x="40767" y="426974"/>
                  </a:lnTo>
                  <a:lnTo>
                    <a:pt x="41452" y="425704"/>
                  </a:lnTo>
                  <a:lnTo>
                    <a:pt x="42722" y="424434"/>
                  </a:lnTo>
                  <a:lnTo>
                    <a:pt x="46431" y="424434"/>
                  </a:lnTo>
                  <a:lnTo>
                    <a:pt x="39408" y="428244"/>
                  </a:lnTo>
                  <a:lnTo>
                    <a:pt x="52374" y="428244"/>
                  </a:lnTo>
                  <a:lnTo>
                    <a:pt x="50914" y="429514"/>
                  </a:lnTo>
                  <a:lnTo>
                    <a:pt x="52044" y="429514"/>
                  </a:lnTo>
                  <a:lnTo>
                    <a:pt x="54190" y="428244"/>
                  </a:lnTo>
                  <a:lnTo>
                    <a:pt x="54546" y="428244"/>
                  </a:lnTo>
                  <a:lnTo>
                    <a:pt x="54749" y="426974"/>
                  </a:lnTo>
                  <a:lnTo>
                    <a:pt x="54406" y="426974"/>
                  </a:lnTo>
                  <a:lnTo>
                    <a:pt x="56438" y="425704"/>
                  </a:lnTo>
                  <a:lnTo>
                    <a:pt x="55943" y="426974"/>
                  </a:lnTo>
                  <a:lnTo>
                    <a:pt x="56984" y="425704"/>
                  </a:lnTo>
                  <a:lnTo>
                    <a:pt x="58026" y="4244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54774" y="8639346"/>
              <a:ext cx="53975" cy="151130"/>
            </a:xfrm>
            <a:custGeom>
              <a:avLst/>
              <a:gdLst/>
              <a:ahLst/>
              <a:cxnLst/>
              <a:rect l="l" t="t" r="r" b="b"/>
              <a:pathLst>
                <a:path w="53975" h="151129">
                  <a:moveTo>
                    <a:pt x="762" y="88"/>
                  </a:moveTo>
                  <a:lnTo>
                    <a:pt x="88" y="0"/>
                  </a:lnTo>
                  <a:lnTo>
                    <a:pt x="0" y="165"/>
                  </a:lnTo>
                  <a:lnTo>
                    <a:pt x="762" y="88"/>
                  </a:lnTo>
                  <a:close/>
                </a:path>
                <a:path w="53975" h="151129">
                  <a:moveTo>
                    <a:pt x="10147" y="76479"/>
                  </a:moveTo>
                  <a:close/>
                </a:path>
                <a:path w="53975" h="151129">
                  <a:moveTo>
                    <a:pt x="17475" y="91554"/>
                  </a:moveTo>
                  <a:lnTo>
                    <a:pt x="16662" y="91351"/>
                  </a:lnTo>
                  <a:lnTo>
                    <a:pt x="16941" y="91478"/>
                  </a:lnTo>
                  <a:lnTo>
                    <a:pt x="17475" y="91554"/>
                  </a:lnTo>
                  <a:close/>
                </a:path>
                <a:path w="53975" h="151129">
                  <a:moveTo>
                    <a:pt x="26962" y="103098"/>
                  </a:moveTo>
                  <a:lnTo>
                    <a:pt x="26454" y="103022"/>
                  </a:lnTo>
                  <a:lnTo>
                    <a:pt x="25946" y="103428"/>
                  </a:lnTo>
                  <a:lnTo>
                    <a:pt x="26136" y="103606"/>
                  </a:lnTo>
                  <a:lnTo>
                    <a:pt x="26593" y="103682"/>
                  </a:lnTo>
                  <a:lnTo>
                    <a:pt x="26733" y="103416"/>
                  </a:lnTo>
                  <a:lnTo>
                    <a:pt x="26962" y="103098"/>
                  </a:lnTo>
                  <a:close/>
                </a:path>
                <a:path w="53975" h="151129">
                  <a:moveTo>
                    <a:pt x="28105" y="103733"/>
                  </a:moveTo>
                  <a:lnTo>
                    <a:pt x="27520" y="103746"/>
                  </a:lnTo>
                  <a:lnTo>
                    <a:pt x="26962" y="103746"/>
                  </a:lnTo>
                  <a:lnTo>
                    <a:pt x="26593" y="103682"/>
                  </a:lnTo>
                  <a:lnTo>
                    <a:pt x="26441" y="103987"/>
                  </a:lnTo>
                  <a:lnTo>
                    <a:pt x="26441" y="104203"/>
                  </a:lnTo>
                  <a:lnTo>
                    <a:pt x="28105" y="103733"/>
                  </a:lnTo>
                  <a:close/>
                </a:path>
                <a:path w="53975" h="151129">
                  <a:moveTo>
                    <a:pt x="28117" y="110909"/>
                  </a:moveTo>
                  <a:lnTo>
                    <a:pt x="27165" y="110540"/>
                  </a:lnTo>
                  <a:lnTo>
                    <a:pt x="25641" y="111442"/>
                  </a:lnTo>
                  <a:lnTo>
                    <a:pt x="28117" y="110909"/>
                  </a:lnTo>
                  <a:close/>
                </a:path>
                <a:path w="53975" h="151129">
                  <a:moveTo>
                    <a:pt x="28752" y="2413"/>
                  </a:moveTo>
                  <a:lnTo>
                    <a:pt x="27762" y="1879"/>
                  </a:lnTo>
                  <a:lnTo>
                    <a:pt x="27597" y="2184"/>
                  </a:lnTo>
                  <a:lnTo>
                    <a:pt x="28752" y="2413"/>
                  </a:lnTo>
                  <a:close/>
                </a:path>
                <a:path w="53975" h="151129">
                  <a:moveTo>
                    <a:pt x="31330" y="50025"/>
                  </a:moveTo>
                  <a:lnTo>
                    <a:pt x="29641" y="50050"/>
                  </a:lnTo>
                  <a:lnTo>
                    <a:pt x="29464" y="50444"/>
                  </a:lnTo>
                  <a:lnTo>
                    <a:pt x="28232" y="51041"/>
                  </a:lnTo>
                  <a:lnTo>
                    <a:pt x="28689" y="51142"/>
                  </a:lnTo>
                  <a:lnTo>
                    <a:pt x="30340" y="50660"/>
                  </a:lnTo>
                  <a:lnTo>
                    <a:pt x="31330" y="50025"/>
                  </a:lnTo>
                  <a:close/>
                </a:path>
                <a:path w="53975" h="151129">
                  <a:moveTo>
                    <a:pt x="34823" y="129984"/>
                  </a:moveTo>
                  <a:lnTo>
                    <a:pt x="34569" y="130086"/>
                  </a:lnTo>
                  <a:lnTo>
                    <a:pt x="34315" y="130200"/>
                  </a:lnTo>
                  <a:lnTo>
                    <a:pt x="34112" y="130352"/>
                  </a:lnTo>
                  <a:lnTo>
                    <a:pt x="34302" y="130276"/>
                  </a:lnTo>
                  <a:lnTo>
                    <a:pt x="34556" y="130149"/>
                  </a:lnTo>
                  <a:lnTo>
                    <a:pt x="34823" y="129984"/>
                  </a:lnTo>
                  <a:close/>
                </a:path>
                <a:path w="53975" h="151129">
                  <a:moveTo>
                    <a:pt x="35471" y="133972"/>
                  </a:moveTo>
                  <a:lnTo>
                    <a:pt x="34632" y="134848"/>
                  </a:lnTo>
                  <a:lnTo>
                    <a:pt x="35128" y="134429"/>
                  </a:lnTo>
                  <a:lnTo>
                    <a:pt x="35356" y="134162"/>
                  </a:lnTo>
                  <a:lnTo>
                    <a:pt x="35471" y="133972"/>
                  </a:lnTo>
                  <a:close/>
                </a:path>
                <a:path w="53975" h="151129">
                  <a:moveTo>
                    <a:pt x="35928" y="137096"/>
                  </a:moveTo>
                  <a:lnTo>
                    <a:pt x="35547" y="137198"/>
                  </a:lnTo>
                  <a:lnTo>
                    <a:pt x="35039" y="137363"/>
                  </a:lnTo>
                  <a:lnTo>
                    <a:pt x="35928" y="137096"/>
                  </a:lnTo>
                  <a:close/>
                </a:path>
                <a:path w="53975" h="151129">
                  <a:moveTo>
                    <a:pt x="36182" y="146621"/>
                  </a:moveTo>
                  <a:lnTo>
                    <a:pt x="35902" y="146570"/>
                  </a:lnTo>
                  <a:lnTo>
                    <a:pt x="35560" y="146761"/>
                  </a:lnTo>
                  <a:lnTo>
                    <a:pt x="36182" y="146621"/>
                  </a:lnTo>
                  <a:close/>
                </a:path>
                <a:path w="53975" h="151129">
                  <a:moveTo>
                    <a:pt x="36309" y="136982"/>
                  </a:moveTo>
                  <a:lnTo>
                    <a:pt x="35928" y="137096"/>
                  </a:lnTo>
                  <a:lnTo>
                    <a:pt x="36309" y="136982"/>
                  </a:lnTo>
                  <a:close/>
                </a:path>
                <a:path w="53975" h="151129">
                  <a:moveTo>
                    <a:pt x="36360" y="66649"/>
                  </a:moveTo>
                  <a:lnTo>
                    <a:pt x="35267" y="66421"/>
                  </a:lnTo>
                  <a:lnTo>
                    <a:pt x="31953" y="67259"/>
                  </a:lnTo>
                  <a:lnTo>
                    <a:pt x="32613" y="67411"/>
                  </a:lnTo>
                  <a:lnTo>
                    <a:pt x="36360" y="66649"/>
                  </a:lnTo>
                  <a:close/>
                </a:path>
                <a:path w="53975" h="151129">
                  <a:moveTo>
                    <a:pt x="37160" y="146380"/>
                  </a:moveTo>
                  <a:lnTo>
                    <a:pt x="36182" y="146621"/>
                  </a:lnTo>
                  <a:lnTo>
                    <a:pt x="36322" y="146646"/>
                  </a:lnTo>
                  <a:lnTo>
                    <a:pt x="37160" y="146380"/>
                  </a:lnTo>
                  <a:close/>
                </a:path>
                <a:path w="53975" h="151129">
                  <a:moveTo>
                    <a:pt x="38709" y="150380"/>
                  </a:moveTo>
                  <a:lnTo>
                    <a:pt x="38315" y="150329"/>
                  </a:lnTo>
                  <a:lnTo>
                    <a:pt x="38252" y="150520"/>
                  </a:lnTo>
                  <a:lnTo>
                    <a:pt x="38595" y="150406"/>
                  </a:lnTo>
                  <a:close/>
                </a:path>
                <a:path w="53975" h="151129">
                  <a:moveTo>
                    <a:pt x="39103" y="150393"/>
                  </a:moveTo>
                  <a:lnTo>
                    <a:pt x="39039" y="150266"/>
                  </a:lnTo>
                  <a:lnTo>
                    <a:pt x="38709" y="150380"/>
                  </a:lnTo>
                  <a:lnTo>
                    <a:pt x="39103" y="150393"/>
                  </a:lnTo>
                  <a:close/>
                </a:path>
                <a:path w="53975" h="151129">
                  <a:moveTo>
                    <a:pt x="39319" y="144614"/>
                  </a:moveTo>
                  <a:lnTo>
                    <a:pt x="37477" y="144995"/>
                  </a:lnTo>
                  <a:lnTo>
                    <a:pt x="37350" y="145351"/>
                  </a:lnTo>
                  <a:lnTo>
                    <a:pt x="35534" y="146507"/>
                  </a:lnTo>
                  <a:lnTo>
                    <a:pt x="35902" y="146570"/>
                  </a:lnTo>
                  <a:lnTo>
                    <a:pt x="39319" y="144614"/>
                  </a:lnTo>
                  <a:close/>
                </a:path>
                <a:path w="53975" h="151129">
                  <a:moveTo>
                    <a:pt x="39941" y="150444"/>
                  </a:moveTo>
                  <a:lnTo>
                    <a:pt x="39103" y="150393"/>
                  </a:lnTo>
                  <a:lnTo>
                    <a:pt x="39103" y="150672"/>
                  </a:lnTo>
                  <a:lnTo>
                    <a:pt x="39941" y="150444"/>
                  </a:lnTo>
                  <a:close/>
                </a:path>
                <a:path w="53975" h="151129">
                  <a:moveTo>
                    <a:pt x="41795" y="118122"/>
                  </a:moveTo>
                  <a:close/>
                </a:path>
                <a:path w="53975" h="151129">
                  <a:moveTo>
                    <a:pt x="41960" y="118021"/>
                  </a:moveTo>
                  <a:lnTo>
                    <a:pt x="41795" y="118122"/>
                  </a:lnTo>
                  <a:lnTo>
                    <a:pt x="41960" y="118021"/>
                  </a:lnTo>
                  <a:close/>
                </a:path>
                <a:path w="53975" h="151129">
                  <a:moveTo>
                    <a:pt x="43764" y="110159"/>
                  </a:moveTo>
                  <a:lnTo>
                    <a:pt x="42100" y="110629"/>
                  </a:lnTo>
                  <a:lnTo>
                    <a:pt x="43738" y="110185"/>
                  </a:lnTo>
                  <a:close/>
                </a:path>
                <a:path w="53975" h="151129">
                  <a:moveTo>
                    <a:pt x="44780" y="109880"/>
                  </a:moveTo>
                  <a:lnTo>
                    <a:pt x="44272" y="109588"/>
                  </a:lnTo>
                  <a:lnTo>
                    <a:pt x="43764" y="110159"/>
                  </a:lnTo>
                  <a:lnTo>
                    <a:pt x="44780" y="109880"/>
                  </a:lnTo>
                  <a:close/>
                </a:path>
                <a:path w="53975" h="151129">
                  <a:moveTo>
                    <a:pt x="45808" y="102603"/>
                  </a:moveTo>
                  <a:lnTo>
                    <a:pt x="44665" y="102222"/>
                  </a:lnTo>
                  <a:lnTo>
                    <a:pt x="45377" y="102539"/>
                  </a:lnTo>
                  <a:lnTo>
                    <a:pt x="45808" y="102603"/>
                  </a:lnTo>
                  <a:close/>
                </a:path>
                <a:path w="53975" h="151129">
                  <a:moveTo>
                    <a:pt x="48526" y="135572"/>
                  </a:moveTo>
                  <a:lnTo>
                    <a:pt x="48044" y="136817"/>
                  </a:lnTo>
                  <a:lnTo>
                    <a:pt x="48526" y="136537"/>
                  </a:lnTo>
                  <a:lnTo>
                    <a:pt x="48526" y="135572"/>
                  </a:lnTo>
                  <a:close/>
                </a:path>
                <a:path w="53975" h="151129">
                  <a:moveTo>
                    <a:pt x="50596" y="135585"/>
                  </a:moveTo>
                  <a:lnTo>
                    <a:pt x="48526" y="136537"/>
                  </a:lnTo>
                  <a:lnTo>
                    <a:pt x="48526" y="136969"/>
                  </a:lnTo>
                  <a:lnTo>
                    <a:pt x="50596" y="135585"/>
                  </a:lnTo>
                  <a:close/>
                </a:path>
                <a:path w="53975" h="151129">
                  <a:moveTo>
                    <a:pt x="51371" y="131279"/>
                  </a:moveTo>
                  <a:lnTo>
                    <a:pt x="50241" y="131318"/>
                  </a:lnTo>
                  <a:lnTo>
                    <a:pt x="49961" y="131318"/>
                  </a:lnTo>
                  <a:lnTo>
                    <a:pt x="49123" y="132054"/>
                  </a:lnTo>
                  <a:lnTo>
                    <a:pt x="49809" y="132372"/>
                  </a:lnTo>
                  <a:lnTo>
                    <a:pt x="50736" y="131470"/>
                  </a:lnTo>
                  <a:lnTo>
                    <a:pt x="51371" y="131279"/>
                  </a:lnTo>
                  <a:close/>
                </a:path>
                <a:path w="53975" h="151129">
                  <a:moveTo>
                    <a:pt x="53771" y="133464"/>
                  </a:moveTo>
                  <a:lnTo>
                    <a:pt x="50596" y="135585"/>
                  </a:lnTo>
                  <a:lnTo>
                    <a:pt x="50914" y="135826"/>
                  </a:lnTo>
                  <a:lnTo>
                    <a:pt x="53771" y="1334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242683" y="8804177"/>
              <a:ext cx="94237" cy="141970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21508" y="8985418"/>
              <a:ext cx="64045" cy="148465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344948" y="9164343"/>
              <a:ext cx="107724" cy="121209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68802" y="9307765"/>
              <a:ext cx="150054" cy="108186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656437" y="9414567"/>
              <a:ext cx="281940" cy="84455"/>
            </a:xfrm>
            <a:custGeom>
              <a:avLst/>
              <a:gdLst/>
              <a:ahLst/>
              <a:cxnLst/>
              <a:rect l="l" t="t" r="r" b="b"/>
              <a:pathLst>
                <a:path w="281940" h="84454">
                  <a:moveTo>
                    <a:pt x="736" y="23622"/>
                  </a:moveTo>
                  <a:lnTo>
                    <a:pt x="317" y="23622"/>
                  </a:lnTo>
                  <a:lnTo>
                    <a:pt x="63" y="25908"/>
                  </a:lnTo>
                  <a:lnTo>
                    <a:pt x="736" y="23622"/>
                  </a:lnTo>
                  <a:close/>
                </a:path>
                <a:path w="281940" h="84454">
                  <a:moveTo>
                    <a:pt x="1892" y="21971"/>
                  </a:moveTo>
                  <a:lnTo>
                    <a:pt x="1790" y="22479"/>
                  </a:lnTo>
                  <a:lnTo>
                    <a:pt x="1308" y="24003"/>
                  </a:lnTo>
                  <a:lnTo>
                    <a:pt x="1206" y="25654"/>
                  </a:lnTo>
                  <a:lnTo>
                    <a:pt x="1790" y="23749"/>
                  </a:lnTo>
                  <a:lnTo>
                    <a:pt x="1892" y="21971"/>
                  </a:lnTo>
                  <a:close/>
                </a:path>
                <a:path w="281940" h="84454">
                  <a:moveTo>
                    <a:pt x="2095" y="20815"/>
                  </a:moveTo>
                  <a:lnTo>
                    <a:pt x="1993" y="21082"/>
                  </a:lnTo>
                  <a:lnTo>
                    <a:pt x="1892" y="21971"/>
                  </a:lnTo>
                  <a:lnTo>
                    <a:pt x="2095" y="20815"/>
                  </a:lnTo>
                  <a:close/>
                </a:path>
                <a:path w="281940" h="84454">
                  <a:moveTo>
                    <a:pt x="2146" y="23901"/>
                  </a:moveTo>
                  <a:lnTo>
                    <a:pt x="1841" y="24765"/>
                  </a:lnTo>
                  <a:lnTo>
                    <a:pt x="2057" y="24218"/>
                  </a:lnTo>
                  <a:lnTo>
                    <a:pt x="2146" y="23901"/>
                  </a:lnTo>
                  <a:close/>
                </a:path>
                <a:path w="281940" h="84454">
                  <a:moveTo>
                    <a:pt x="2730" y="8826"/>
                  </a:moveTo>
                  <a:lnTo>
                    <a:pt x="2286" y="10642"/>
                  </a:lnTo>
                  <a:lnTo>
                    <a:pt x="2374" y="10490"/>
                  </a:lnTo>
                  <a:lnTo>
                    <a:pt x="2489" y="9931"/>
                  </a:lnTo>
                  <a:lnTo>
                    <a:pt x="2730" y="8826"/>
                  </a:lnTo>
                  <a:close/>
                </a:path>
                <a:path w="281940" h="84454">
                  <a:moveTo>
                    <a:pt x="3162" y="25654"/>
                  </a:moveTo>
                  <a:lnTo>
                    <a:pt x="3086" y="25958"/>
                  </a:lnTo>
                  <a:lnTo>
                    <a:pt x="3035" y="26174"/>
                  </a:lnTo>
                  <a:lnTo>
                    <a:pt x="3098" y="25971"/>
                  </a:lnTo>
                  <a:lnTo>
                    <a:pt x="3124" y="25844"/>
                  </a:lnTo>
                  <a:lnTo>
                    <a:pt x="3162" y="25654"/>
                  </a:lnTo>
                  <a:close/>
                </a:path>
                <a:path w="281940" h="84454">
                  <a:moveTo>
                    <a:pt x="5664" y="6096"/>
                  </a:moveTo>
                  <a:lnTo>
                    <a:pt x="5118" y="8382"/>
                  </a:lnTo>
                  <a:lnTo>
                    <a:pt x="5664" y="6096"/>
                  </a:lnTo>
                  <a:close/>
                </a:path>
                <a:path w="281940" h="84454">
                  <a:moveTo>
                    <a:pt x="8585" y="28803"/>
                  </a:moveTo>
                  <a:lnTo>
                    <a:pt x="7924" y="30353"/>
                  </a:lnTo>
                  <a:lnTo>
                    <a:pt x="8343" y="30480"/>
                  </a:lnTo>
                  <a:lnTo>
                    <a:pt x="8585" y="28803"/>
                  </a:lnTo>
                  <a:close/>
                </a:path>
                <a:path w="281940" h="84454">
                  <a:moveTo>
                    <a:pt x="8763" y="27609"/>
                  </a:moveTo>
                  <a:lnTo>
                    <a:pt x="8585" y="28803"/>
                  </a:lnTo>
                  <a:lnTo>
                    <a:pt x="8712" y="28321"/>
                  </a:lnTo>
                  <a:lnTo>
                    <a:pt x="8763" y="27609"/>
                  </a:lnTo>
                  <a:close/>
                </a:path>
                <a:path w="281940" h="84454">
                  <a:moveTo>
                    <a:pt x="12331" y="23812"/>
                  </a:moveTo>
                  <a:lnTo>
                    <a:pt x="11950" y="25946"/>
                  </a:lnTo>
                  <a:lnTo>
                    <a:pt x="11366" y="26619"/>
                  </a:lnTo>
                  <a:lnTo>
                    <a:pt x="11912" y="26517"/>
                  </a:lnTo>
                  <a:lnTo>
                    <a:pt x="12026" y="25666"/>
                  </a:lnTo>
                  <a:lnTo>
                    <a:pt x="12179" y="24739"/>
                  </a:lnTo>
                  <a:lnTo>
                    <a:pt x="12331" y="23812"/>
                  </a:lnTo>
                  <a:close/>
                </a:path>
                <a:path w="281940" h="84454">
                  <a:moveTo>
                    <a:pt x="13157" y="20574"/>
                  </a:moveTo>
                  <a:lnTo>
                    <a:pt x="12585" y="23241"/>
                  </a:lnTo>
                  <a:lnTo>
                    <a:pt x="12687" y="23063"/>
                  </a:lnTo>
                  <a:lnTo>
                    <a:pt x="12801" y="22733"/>
                  </a:lnTo>
                  <a:lnTo>
                    <a:pt x="12788" y="22872"/>
                  </a:lnTo>
                  <a:lnTo>
                    <a:pt x="12877" y="22733"/>
                  </a:lnTo>
                  <a:lnTo>
                    <a:pt x="13017" y="22479"/>
                  </a:lnTo>
                  <a:lnTo>
                    <a:pt x="13144" y="21336"/>
                  </a:lnTo>
                  <a:lnTo>
                    <a:pt x="13157" y="20574"/>
                  </a:lnTo>
                  <a:close/>
                </a:path>
                <a:path w="281940" h="84454">
                  <a:moveTo>
                    <a:pt x="13271" y="21983"/>
                  </a:moveTo>
                  <a:lnTo>
                    <a:pt x="13106" y="22987"/>
                  </a:lnTo>
                  <a:lnTo>
                    <a:pt x="13271" y="21983"/>
                  </a:lnTo>
                  <a:close/>
                </a:path>
                <a:path w="281940" h="84454">
                  <a:moveTo>
                    <a:pt x="16878" y="25400"/>
                  </a:moveTo>
                  <a:lnTo>
                    <a:pt x="16662" y="26162"/>
                  </a:lnTo>
                  <a:lnTo>
                    <a:pt x="16878" y="25400"/>
                  </a:lnTo>
                  <a:close/>
                </a:path>
                <a:path w="281940" h="84454">
                  <a:moveTo>
                    <a:pt x="17094" y="24218"/>
                  </a:moveTo>
                  <a:lnTo>
                    <a:pt x="16878" y="25400"/>
                  </a:lnTo>
                  <a:lnTo>
                    <a:pt x="16992" y="25019"/>
                  </a:lnTo>
                  <a:lnTo>
                    <a:pt x="17094" y="24218"/>
                  </a:lnTo>
                  <a:close/>
                </a:path>
                <a:path w="281940" h="84454">
                  <a:moveTo>
                    <a:pt x="18859" y="6096"/>
                  </a:moveTo>
                  <a:lnTo>
                    <a:pt x="18529" y="6731"/>
                  </a:lnTo>
                  <a:lnTo>
                    <a:pt x="18745" y="6350"/>
                  </a:lnTo>
                  <a:lnTo>
                    <a:pt x="18859" y="6096"/>
                  </a:lnTo>
                  <a:close/>
                </a:path>
                <a:path w="281940" h="84454">
                  <a:moveTo>
                    <a:pt x="19189" y="5461"/>
                  </a:moveTo>
                  <a:lnTo>
                    <a:pt x="18986" y="5842"/>
                  </a:lnTo>
                  <a:lnTo>
                    <a:pt x="18961" y="6223"/>
                  </a:lnTo>
                  <a:lnTo>
                    <a:pt x="19189" y="5461"/>
                  </a:lnTo>
                  <a:close/>
                </a:path>
                <a:path w="281940" h="84454">
                  <a:moveTo>
                    <a:pt x="22098" y="27813"/>
                  </a:moveTo>
                  <a:lnTo>
                    <a:pt x="21869" y="29210"/>
                  </a:lnTo>
                  <a:lnTo>
                    <a:pt x="21755" y="31115"/>
                  </a:lnTo>
                  <a:lnTo>
                    <a:pt x="22098" y="27813"/>
                  </a:lnTo>
                  <a:close/>
                </a:path>
                <a:path w="281940" h="84454">
                  <a:moveTo>
                    <a:pt x="31140" y="30797"/>
                  </a:moveTo>
                  <a:lnTo>
                    <a:pt x="30937" y="31432"/>
                  </a:lnTo>
                  <a:lnTo>
                    <a:pt x="31140" y="30797"/>
                  </a:lnTo>
                  <a:close/>
                </a:path>
                <a:path w="281940" h="84454">
                  <a:moveTo>
                    <a:pt x="32219" y="30264"/>
                  </a:moveTo>
                  <a:lnTo>
                    <a:pt x="32042" y="30607"/>
                  </a:lnTo>
                  <a:lnTo>
                    <a:pt x="32219" y="30264"/>
                  </a:lnTo>
                  <a:close/>
                </a:path>
                <a:path w="281940" h="84454">
                  <a:moveTo>
                    <a:pt x="33566" y="31394"/>
                  </a:moveTo>
                  <a:lnTo>
                    <a:pt x="33451" y="31623"/>
                  </a:lnTo>
                  <a:lnTo>
                    <a:pt x="33210" y="32385"/>
                  </a:lnTo>
                  <a:lnTo>
                    <a:pt x="33566" y="31394"/>
                  </a:lnTo>
                  <a:close/>
                </a:path>
                <a:path w="281940" h="84454">
                  <a:moveTo>
                    <a:pt x="33896" y="30454"/>
                  </a:moveTo>
                  <a:lnTo>
                    <a:pt x="33566" y="31394"/>
                  </a:lnTo>
                  <a:lnTo>
                    <a:pt x="33667" y="31242"/>
                  </a:lnTo>
                  <a:lnTo>
                    <a:pt x="33782" y="30988"/>
                  </a:lnTo>
                  <a:lnTo>
                    <a:pt x="33896" y="30454"/>
                  </a:lnTo>
                  <a:close/>
                </a:path>
                <a:path w="281940" h="84454">
                  <a:moveTo>
                    <a:pt x="38112" y="28714"/>
                  </a:moveTo>
                  <a:lnTo>
                    <a:pt x="37655" y="30099"/>
                  </a:lnTo>
                  <a:lnTo>
                    <a:pt x="37846" y="29845"/>
                  </a:lnTo>
                  <a:lnTo>
                    <a:pt x="37960" y="29591"/>
                  </a:lnTo>
                  <a:lnTo>
                    <a:pt x="38112" y="28714"/>
                  </a:lnTo>
                  <a:close/>
                </a:path>
                <a:path w="281940" h="84454">
                  <a:moveTo>
                    <a:pt x="38227" y="29337"/>
                  </a:moveTo>
                  <a:lnTo>
                    <a:pt x="37947" y="29705"/>
                  </a:lnTo>
                  <a:lnTo>
                    <a:pt x="37630" y="31496"/>
                  </a:lnTo>
                  <a:lnTo>
                    <a:pt x="38227" y="29337"/>
                  </a:lnTo>
                  <a:close/>
                </a:path>
                <a:path w="281940" h="84454">
                  <a:moveTo>
                    <a:pt x="39141" y="4140"/>
                  </a:moveTo>
                  <a:lnTo>
                    <a:pt x="38620" y="5003"/>
                  </a:lnTo>
                  <a:lnTo>
                    <a:pt x="38735" y="5232"/>
                  </a:lnTo>
                  <a:lnTo>
                    <a:pt x="39141" y="4140"/>
                  </a:lnTo>
                  <a:close/>
                </a:path>
                <a:path w="281940" h="84454">
                  <a:moveTo>
                    <a:pt x="53708" y="37084"/>
                  </a:moveTo>
                  <a:lnTo>
                    <a:pt x="53682" y="36512"/>
                  </a:lnTo>
                  <a:lnTo>
                    <a:pt x="53632" y="36830"/>
                  </a:lnTo>
                  <a:lnTo>
                    <a:pt x="53505" y="38100"/>
                  </a:lnTo>
                  <a:lnTo>
                    <a:pt x="53708" y="37084"/>
                  </a:lnTo>
                  <a:close/>
                </a:path>
                <a:path w="281940" h="84454">
                  <a:moveTo>
                    <a:pt x="55943" y="12509"/>
                  </a:moveTo>
                  <a:lnTo>
                    <a:pt x="55029" y="13030"/>
                  </a:lnTo>
                  <a:lnTo>
                    <a:pt x="54902" y="16090"/>
                  </a:lnTo>
                  <a:lnTo>
                    <a:pt x="55079" y="14922"/>
                  </a:lnTo>
                  <a:lnTo>
                    <a:pt x="55943" y="12509"/>
                  </a:lnTo>
                  <a:close/>
                </a:path>
                <a:path w="281940" h="84454">
                  <a:moveTo>
                    <a:pt x="62204" y="13716"/>
                  </a:moveTo>
                  <a:lnTo>
                    <a:pt x="61963" y="13589"/>
                  </a:lnTo>
                  <a:lnTo>
                    <a:pt x="61328" y="13843"/>
                  </a:lnTo>
                  <a:lnTo>
                    <a:pt x="60782" y="15875"/>
                  </a:lnTo>
                  <a:lnTo>
                    <a:pt x="61010" y="15367"/>
                  </a:lnTo>
                  <a:lnTo>
                    <a:pt x="61302" y="14478"/>
                  </a:lnTo>
                  <a:lnTo>
                    <a:pt x="61264" y="14986"/>
                  </a:lnTo>
                  <a:lnTo>
                    <a:pt x="60706" y="16954"/>
                  </a:lnTo>
                  <a:lnTo>
                    <a:pt x="61442" y="15621"/>
                  </a:lnTo>
                  <a:lnTo>
                    <a:pt x="61899" y="14478"/>
                  </a:lnTo>
                  <a:lnTo>
                    <a:pt x="62204" y="13716"/>
                  </a:lnTo>
                  <a:close/>
                </a:path>
                <a:path w="281940" h="84454">
                  <a:moveTo>
                    <a:pt x="63030" y="14160"/>
                  </a:moveTo>
                  <a:lnTo>
                    <a:pt x="63017" y="13030"/>
                  </a:lnTo>
                  <a:lnTo>
                    <a:pt x="62534" y="14655"/>
                  </a:lnTo>
                  <a:lnTo>
                    <a:pt x="62674" y="14922"/>
                  </a:lnTo>
                  <a:lnTo>
                    <a:pt x="62585" y="16268"/>
                  </a:lnTo>
                  <a:lnTo>
                    <a:pt x="62776" y="15862"/>
                  </a:lnTo>
                  <a:lnTo>
                    <a:pt x="63030" y="14160"/>
                  </a:lnTo>
                  <a:close/>
                </a:path>
                <a:path w="281940" h="84454">
                  <a:moveTo>
                    <a:pt x="64465" y="19456"/>
                  </a:moveTo>
                  <a:lnTo>
                    <a:pt x="64096" y="20955"/>
                  </a:lnTo>
                  <a:lnTo>
                    <a:pt x="64198" y="20815"/>
                  </a:lnTo>
                  <a:lnTo>
                    <a:pt x="64312" y="20574"/>
                  </a:lnTo>
                  <a:lnTo>
                    <a:pt x="64465" y="19456"/>
                  </a:lnTo>
                  <a:close/>
                </a:path>
                <a:path w="281940" h="84454">
                  <a:moveTo>
                    <a:pt x="65074" y="16764"/>
                  </a:moveTo>
                  <a:lnTo>
                    <a:pt x="64782" y="17145"/>
                  </a:lnTo>
                  <a:lnTo>
                    <a:pt x="64465" y="19456"/>
                  </a:lnTo>
                  <a:lnTo>
                    <a:pt x="64770" y="18288"/>
                  </a:lnTo>
                  <a:lnTo>
                    <a:pt x="64604" y="19558"/>
                  </a:lnTo>
                  <a:lnTo>
                    <a:pt x="64846" y="18161"/>
                  </a:lnTo>
                  <a:lnTo>
                    <a:pt x="65074" y="16764"/>
                  </a:lnTo>
                  <a:close/>
                </a:path>
                <a:path w="281940" h="84454">
                  <a:moveTo>
                    <a:pt x="65100" y="39230"/>
                  </a:moveTo>
                  <a:lnTo>
                    <a:pt x="64770" y="40132"/>
                  </a:lnTo>
                  <a:lnTo>
                    <a:pt x="64973" y="39751"/>
                  </a:lnTo>
                  <a:lnTo>
                    <a:pt x="65100" y="39230"/>
                  </a:lnTo>
                  <a:close/>
                </a:path>
                <a:path w="281940" h="84454">
                  <a:moveTo>
                    <a:pt x="65341" y="12192"/>
                  </a:moveTo>
                  <a:lnTo>
                    <a:pt x="64223" y="16002"/>
                  </a:lnTo>
                  <a:lnTo>
                    <a:pt x="64770" y="16002"/>
                  </a:lnTo>
                  <a:lnTo>
                    <a:pt x="65341" y="12192"/>
                  </a:lnTo>
                  <a:close/>
                </a:path>
                <a:path w="281940" h="84454">
                  <a:moveTo>
                    <a:pt x="68681" y="40767"/>
                  </a:moveTo>
                  <a:lnTo>
                    <a:pt x="68326" y="40220"/>
                  </a:lnTo>
                  <a:lnTo>
                    <a:pt x="68389" y="40538"/>
                  </a:lnTo>
                  <a:lnTo>
                    <a:pt x="68529" y="40728"/>
                  </a:lnTo>
                  <a:lnTo>
                    <a:pt x="68681" y="40767"/>
                  </a:lnTo>
                  <a:close/>
                </a:path>
                <a:path w="281940" h="84454">
                  <a:moveTo>
                    <a:pt x="68732" y="40767"/>
                  </a:moveTo>
                  <a:close/>
                </a:path>
                <a:path w="281940" h="84454">
                  <a:moveTo>
                    <a:pt x="70878" y="17195"/>
                  </a:moveTo>
                  <a:lnTo>
                    <a:pt x="70827" y="16725"/>
                  </a:lnTo>
                  <a:lnTo>
                    <a:pt x="70789" y="16941"/>
                  </a:lnTo>
                  <a:lnTo>
                    <a:pt x="70777" y="17132"/>
                  </a:lnTo>
                  <a:lnTo>
                    <a:pt x="70751" y="17335"/>
                  </a:lnTo>
                  <a:lnTo>
                    <a:pt x="70878" y="17195"/>
                  </a:lnTo>
                  <a:close/>
                </a:path>
                <a:path w="281940" h="84454">
                  <a:moveTo>
                    <a:pt x="72326" y="13220"/>
                  </a:moveTo>
                  <a:lnTo>
                    <a:pt x="71869" y="14185"/>
                  </a:lnTo>
                  <a:lnTo>
                    <a:pt x="71247" y="17538"/>
                  </a:lnTo>
                  <a:lnTo>
                    <a:pt x="71513" y="16967"/>
                  </a:lnTo>
                  <a:lnTo>
                    <a:pt x="72326" y="13220"/>
                  </a:lnTo>
                  <a:close/>
                </a:path>
                <a:path w="281940" h="84454">
                  <a:moveTo>
                    <a:pt x="73685" y="16624"/>
                  </a:moveTo>
                  <a:lnTo>
                    <a:pt x="73533" y="16967"/>
                  </a:lnTo>
                  <a:lnTo>
                    <a:pt x="73456" y="17373"/>
                  </a:lnTo>
                  <a:lnTo>
                    <a:pt x="73685" y="16624"/>
                  </a:lnTo>
                  <a:close/>
                </a:path>
                <a:path w="281940" h="84454">
                  <a:moveTo>
                    <a:pt x="74269" y="38608"/>
                  </a:moveTo>
                  <a:lnTo>
                    <a:pt x="74066" y="39230"/>
                  </a:lnTo>
                  <a:lnTo>
                    <a:pt x="73977" y="39370"/>
                  </a:lnTo>
                  <a:lnTo>
                    <a:pt x="73863" y="40513"/>
                  </a:lnTo>
                  <a:lnTo>
                    <a:pt x="74269" y="38608"/>
                  </a:lnTo>
                  <a:close/>
                </a:path>
                <a:path w="281940" h="84454">
                  <a:moveTo>
                    <a:pt x="77228" y="13627"/>
                  </a:moveTo>
                  <a:lnTo>
                    <a:pt x="77127" y="14160"/>
                  </a:lnTo>
                  <a:lnTo>
                    <a:pt x="77076" y="14579"/>
                  </a:lnTo>
                  <a:lnTo>
                    <a:pt x="77025" y="14960"/>
                  </a:lnTo>
                  <a:lnTo>
                    <a:pt x="77089" y="14655"/>
                  </a:lnTo>
                  <a:lnTo>
                    <a:pt x="77152" y="14274"/>
                  </a:lnTo>
                  <a:lnTo>
                    <a:pt x="77228" y="13627"/>
                  </a:lnTo>
                  <a:close/>
                </a:path>
                <a:path w="281940" h="84454">
                  <a:moveTo>
                    <a:pt x="77558" y="38912"/>
                  </a:moveTo>
                  <a:lnTo>
                    <a:pt x="77470" y="39039"/>
                  </a:lnTo>
                  <a:lnTo>
                    <a:pt x="77216" y="39585"/>
                  </a:lnTo>
                  <a:lnTo>
                    <a:pt x="77355" y="39370"/>
                  </a:lnTo>
                  <a:lnTo>
                    <a:pt x="77558" y="38912"/>
                  </a:lnTo>
                  <a:close/>
                </a:path>
                <a:path w="281940" h="84454">
                  <a:moveTo>
                    <a:pt x="78181" y="37592"/>
                  </a:moveTo>
                  <a:lnTo>
                    <a:pt x="77914" y="38087"/>
                  </a:lnTo>
                  <a:lnTo>
                    <a:pt x="77952" y="37820"/>
                  </a:lnTo>
                  <a:lnTo>
                    <a:pt x="77889" y="38100"/>
                  </a:lnTo>
                  <a:lnTo>
                    <a:pt x="77838" y="38227"/>
                  </a:lnTo>
                  <a:lnTo>
                    <a:pt x="77558" y="38989"/>
                  </a:lnTo>
                  <a:lnTo>
                    <a:pt x="77736" y="38862"/>
                  </a:lnTo>
                  <a:lnTo>
                    <a:pt x="77749" y="39751"/>
                  </a:lnTo>
                  <a:lnTo>
                    <a:pt x="77927" y="38862"/>
                  </a:lnTo>
                  <a:lnTo>
                    <a:pt x="78181" y="37592"/>
                  </a:lnTo>
                  <a:close/>
                </a:path>
                <a:path w="281940" h="84454">
                  <a:moveTo>
                    <a:pt x="79870" y="15887"/>
                  </a:moveTo>
                  <a:lnTo>
                    <a:pt x="79743" y="16256"/>
                  </a:lnTo>
                  <a:lnTo>
                    <a:pt x="79870" y="15887"/>
                  </a:lnTo>
                  <a:close/>
                </a:path>
                <a:path w="281940" h="84454">
                  <a:moveTo>
                    <a:pt x="80937" y="20447"/>
                  </a:moveTo>
                  <a:lnTo>
                    <a:pt x="80657" y="21844"/>
                  </a:lnTo>
                  <a:lnTo>
                    <a:pt x="80886" y="21082"/>
                  </a:lnTo>
                  <a:lnTo>
                    <a:pt x="80937" y="20447"/>
                  </a:lnTo>
                  <a:close/>
                </a:path>
                <a:path w="281940" h="84454">
                  <a:moveTo>
                    <a:pt x="81102" y="11684"/>
                  </a:moveTo>
                  <a:lnTo>
                    <a:pt x="80200" y="13589"/>
                  </a:lnTo>
                  <a:lnTo>
                    <a:pt x="79870" y="15887"/>
                  </a:lnTo>
                  <a:lnTo>
                    <a:pt x="79819" y="16256"/>
                  </a:lnTo>
                  <a:lnTo>
                    <a:pt x="79705" y="16383"/>
                  </a:lnTo>
                  <a:lnTo>
                    <a:pt x="79133" y="18034"/>
                  </a:lnTo>
                  <a:lnTo>
                    <a:pt x="80137" y="16586"/>
                  </a:lnTo>
                  <a:lnTo>
                    <a:pt x="80327" y="15621"/>
                  </a:lnTo>
                  <a:lnTo>
                    <a:pt x="81102" y="11684"/>
                  </a:lnTo>
                  <a:close/>
                </a:path>
                <a:path w="281940" h="84454">
                  <a:moveTo>
                    <a:pt x="81559" y="18948"/>
                  </a:moveTo>
                  <a:lnTo>
                    <a:pt x="81521" y="18516"/>
                  </a:lnTo>
                  <a:lnTo>
                    <a:pt x="81508" y="18808"/>
                  </a:lnTo>
                  <a:lnTo>
                    <a:pt x="81559" y="18948"/>
                  </a:lnTo>
                  <a:close/>
                </a:path>
                <a:path w="281940" h="84454">
                  <a:moveTo>
                    <a:pt x="83591" y="13335"/>
                  </a:moveTo>
                  <a:lnTo>
                    <a:pt x="83400" y="13716"/>
                  </a:lnTo>
                  <a:lnTo>
                    <a:pt x="83553" y="13716"/>
                  </a:lnTo>
                  <a:lnTo>
                    <a:pt x="83591" y="13335"/>
                  </a:lnTo>
                  <a:close/>
                </a:path>
                <a:path w="281940" h="84454">
                  <a:moveTo>
                    <a:pt x="83629" y="13716"/>
                  </a:moveTo>
                  <a:lnTo>
                    <a:pt x="83515" y="14211"/>
                  </a:lnTo>
                  <a:lnTo>
                    <a:pt x="83629" y="13716"/>
                  </a:lnTo>
                  <a:close/>
                </a:path>
                <a:path w="281940" h="84454">
                  <a:moveTo>
                    <a:pt x="84696" y="14351"/>
                  </a:moveTo>
                  <a:lnTo>
                    <a:pt x="84391" y="14592"/>
                  </a:lnTo>
                  <a:lnTo>
                    <a:pt x="84404" y="14732"/>
                  </a:lnTo>
                  <a:lnTo>
                    <a:pt x="84696" y="14351"/>
                  </a:lnTo>
                  <a:close/>
                </a:path>
                <a:path w="281940" h="84454">
                  <a:moveTo>
                    <a:pt x="84747" y="13030"/>
                  </a:moveTo>
                  <a:lnTo>
                    <a:pt x="84594" y="13284"/>
                  </a:lnTo>
                  <a:lnTo>
                    <a:pt x="84747" y="13030"/>
                  </a:lnTo>
                  <a:close/>
                </a:path>
                <a:path w="281940" h="84454">
                  <a:moveTo>
                    <a:pt x="85712" y="34798"/>
                  </a:moveTo>
                  <a:lnTo>
                    <a:pt x="85648" y="34582"/>
                  </a:lnTo>
                  <a:lnTo>
                    <a:pt x="85585" y="34251"/>
                  </a:lnTo>
                  <a:lnTo>
                    <a:pt x="85394" y="34671"/>
                  </a:lnTo>
                  <a:lnTo>
                    <a:pt x="85407" y="35306"/>
                  </a:lnTo>
                  <a:lnTo>
                    <a:pt x="85712" y="34798"/>
                  </a:lnTo>
                  <a:close/>
                </a:path>
                <a:path w="281940" h="84454">
                  <a:moveTo>
                    <a:pt x="86245" y="33451"/>
                  </a:moveTo>
                  <a:lnTo>
                    <a:pt x="86055" y="33959"/>
                  </a:lnTo>
                  <a:lnTo>
                    <a:pt x="85864" y="34480"/>
                  </a:lnTo>
                  <a:lnTo>
                    <a:pt x="85725" y="34798"/>
                  </a:lnTo>
                  <a:lnTo>
                    <a:pt x="85801" y="35064"/>
                  </a:lnTo>
                  <a:lnTo>
                    <a:pt x="86245" y="33451"/>
                  </a:lnTo>
                  <a:close/>
                </a:path>
                <a:path w="281940" h="84454">
                  <a:moveTo>
                    <a:pt x="86918" y="17487"/>
                  </a:moveTo>
                  <a:lnTo>
                    <a:pt x="86842" y="17729"/>
                  </a:lnTo>
                  <a:lnTo>
                    <a:pt x="86880" y="17907"/>
                  </a:lnTo>
                  <a:lnTo>
                    <a:pt x="86918" y="17665"/>
                  </a:lnTo>
                  <a:lnTo>
                    <a:pt x="86918" y="17487"/>
                  </a:lnTo>
                  <a:close/>
                </a:path>
                <a:path w="281940" h="84454">
                  <a:moveTo>
                    <a:pt x="87972" y="21221"/>
                  </a:moveTo>
                  <a:lnTo>
                    <a:pt x="87858" y="21424"/>
                  </a:lnTo>
                  <a:lnTo>
                    <a:pt x="87744" y="21628"/>
                  </a:lnTo>
                  <a:lnTo>
                    <a:pt x="87706" y="21932"/>
                  </a:lnTo>
                  <a:lnTo>
                    <a:pt x="87909" y="21526"/>
                  </a:lnTo>
                  <a:lnTo>
                    <a:pt x="87972" y="21221"/>
                  </a:lnTo>
                  <a:close/>
                </a:path>
                <a:path w="281940" h="84454">
                  <a:moveTo>
                    <a:pt x="88353" y="16891"/>
                  </a:moveTo>
                  <a:lnTo>
                    <a:pt x="87934" y="17780"/>
                  </a:lnTo>
                  <a:lnTo>
                    <a:pt x="87845" y="18796"/>
                  </a:lnTo>
                  <a:lnTo>
                    <a:pt x="88353" y="16891"/>
                  </a:lnTo>
                  <a:close/>
                </a:path>
                <a:path w="281940" h="84454">
                  <a:moveTo>
                    <a:pt x="89293" y="36093"/>
                  </a:moveTo>
                  <a:lnTo>
                    <a:pt x="88823" y="36830"/>
                  </a:lnTo>
                  <a:lnTo>
                    <a:pt x="88684" y="38544"/>
                  </a:lnTo>
                  <a:lnTo>
                    <a:pt x="89293" y="36093"/>
                  </a:lnTo>
                  <a:close/>
                </a:path>
                <a:path w="281940" h="84454">
                  <a:moveTo>
                    <a:pt x="89357" y="35687"/>
                  </a:moveTo>
                  <a:lnTo>
                    <a:pt x="89293" y="36093"/>
                  </a:lnTo>
                  <a:lnTo>
                    <a:pt x="88861" y="39116"/>
                  </a:lnTo>
                  <a:lnTo>
                    <a:pt x="89319" y="38862"/>
                  </a:lnTo>
                  <a:lnTo>
                    <a:pt x="89357" y="35687"/>
                  </a:lnTo>
                  <a:close/>
                </a:path>
                <a:path w="281940" h="84454">
                  <a:moveTo>
                    <a:pt x="90652" y="18542"/>
                  </a:moveTo>
                  <a:lnTo>
                    <a:pt x="89916" y="20955"/>
                  </a:lnTo>
                  <a:lnTo>
                    <a:pt x="90322" y="20701"/>
                  </a:lnTo>
                  <a:lnTo>
                    <a:pt x="90436" y="20320"/>
                  </a:lnTo>
                  <a:lnTo>
                    <a:pt x="90652" y="18542"/>
                  </a:lnTo>
                  <a:close/>
                </a:path>
                <a:path w="281940" h="84454">
                  <a:moveTo>
                    <a:pt x="90728" y="20447"/>
                  </a:moveTo>
                  <a:lnTo>
                    <a:pt x="90398" y="20650"/>
                  </a:lnTo>
                  <a:lnTo>
                    <a:pt x="90208" y="22301"/>
                  </a:lnTo>
                  <a:lnTo>
                    <a:pt x="90728" y="20447"/>
                  </a:lnTo>
                  <a:close/>
                </a:path>
                <a:path w="281940" h="84454">
                  <a:moveTo>
                    <a:pt x="91681" y="16865"/>
                  </a:moveTo>
                  <a:lnTo>
                    <a:pt x="91122" y="17792"/>
                  </a:lnTo>
                  <a:lnTo>
                    <a:pt x="91503" y="17233"/>
                  </a:lnTo>
                  <a:lnTo>
                    <a:pt x="91681" y="16865"/>
                  </a:lnTo>
                  <a:close/>
                </a:path>
                <a:path w="281940" h="84454">
                  <a:moveTo>
                    <a:pt x="93675" y="22733"/>
                  </a:moveTo>
                  <a:lnTo>
                    <a:pt x="93484" y="22783"/>
                  </a:lnTo>
                  <a:lnTo>
                    <a:pt x="93548" y="23063"/>
                  </a:lnTo>
                  <a:lnTo>
                    <a:pt x="93675" y="22733"/>
                  </a:lnTo>
                  <a:close/>
                </a:path>
                <a:path w="281940" h="84454">
                  <a:moveTo>
                    <a:pt x="94513" y="20548"/>
                  </a:moveTo>
                  <a:lnTo>
                    <a:pt x="94221" y="20891"/>
                  </a:lnTo>
                  <a:lnTo>
                    <a:pt x="94284" y="21577"/>
                  </a:lnTo>
                  <a:lnTo>
                    <a:pt x="94513" y="20548"/>
                  </a:lnTo>
                  <a:close/>
                </a:path>
                <a:path w="281940" h="84454">
                  <a:moveTo>
                    <a:pt x="97028" y="25869"/>
                  </a:moveTo>
                  <a:lnTo>
                    <a:pt x="97002" y="24726"/>
                  </a:lnTo>
                  <a:lnTo>
                    <a:pt x="96748" y="25857"/>
                  </a:lnTo>
                  <a:lnTo>
                    <a:pt x="96964" y="25603"/>
                  </a:lnTo>
                  <a:lnTo>
                    <a:pt x="97028" y="25869"/>
                  </a:lnTo>
                  <a:close/>
                </a:path>
                <a:path w="281940" h="84454">
                  <a:moveTo>
                    <a:pt x="97066" y="25946"/>
                  </a:moveTo>
                  <a:lnTo>
                    <a:pt x="97040" y="26314"/>
                  </a:lnTo>
                  <a:lnTo>
                    <a:pt x="97066" y="26085"/>
                  </a:lnTo>
                  <a:lnTo>
                    <a:pt x="97066" y="25946"/>
                  </a:lnTo>
                  <a:close/>
                </a:path>
                <a:path w="281940" h="84454">
                  <a:moveTo>
                    <a:pt x="99085" y="28816"/>
                  </a:moveTo>
                  <a:lnTo>
                    <a:pt x="99047" y="28956"/>
                  </a:lnTo>
                  <a:lnTo>
                    <a:pt x="98945" y="29591"/>
                  </a:lnTo>
                  <a:lnTo>
                    <a:pt x="99085" y="28816"/>
                  </a:lnTo>
                  <a:close/>
                </a:path>
                <a:path w="281940" h="84454">
                  <a:moveTo>
                    <a:pt x="99161" y="29337"/>
                  </a:moveTo>
                  <a:lnTo>
                    <a:pt x="98894" y="29972"/>
                  </a:lnTo>
                  <a:lnTo>
                    <a:pt x="98793" y="30441"/>
                  </a:lnTo>
                  <a:lnTo>
                    <a:pt x="99161" y="29337"/>
                  </a:lnTo>
                  <a:close/>
                </a:path>
                <a:path w="281940" h="84454">
                  <a:moveTo>
                    <a:pt x="99466" y="35814"/>
                  </a:moveTo>
                  <a:lnTo>
                    <a:pt x="99225" y="36703"/>
                  </a:lnTo>
                  <a:lnTo>
                    <a:pt x="99466" y="35814"/>
                  </a:lnTo>
                  <a:close/>
                </a:path>
                <a:path w="281940" h="84454">
                  <a:moveTo>
                    <a:pt x="99491" y="26416"/>
                  </a:moveTo>
                  <a:lnTo>
                    <a:pt x="99085" y="28816"/>
                  </a:lnTo>
                  <a:lnTo>
                    <a:pt x="99428" y="27686"/>
                  </a:lnTo>
                  <a:lnTo>
                    <a:pt x="99491" y="26416"/>
                  </a:lnTo>
                  <a:close/>
                </a:path>
                <a:path w="281940" h="84454">
                  <a:moveTo>
                    <a:pt x="99517" y="37820"/>
                  </a:moveTo>
                  <a:lnTo>
                    <a:pt x="99466" y="38100"/>
                  </a:lnTo>
                  <a:lnTo>
                    <a:pt x="99453" y="38341"/>
                  </a:lnTo>
                  <a:lnTo>
                    <a:pt x="99491" y="38138"/>
                  </a:lnTo>
                  <a:lnTo>
                    <a:pt x="99517" y="37858"/>
                  </a:lnTo>
                  <a:close/>
                </a:path>
                <a:path w="281940" h="84454">
                  <a:moveTo>
                    <a:pt x="99872" y="21704"/>
                  </a:moveTo>
                  <a:lnTo>
                    <a:pt x="99796" y="22098"/>
                  </a:lnTo>
                  <a:lnTo>
                    <a:pt x="99733" y="22453"/>
                  </a:lnTo>
                  <a:lnTo>
                    <a:pt x="99682" y="22783"/>
                  </a:lnTo>
                  <a:lnTo>
                    <a:pt x="99847" y="21958"/>
                  </a:lnTo>
                  <a:lnTo>
                    <a:pt x="99872" y="21704"/>
                  </a:lnTo>
                  <a:close/>
                </a:path>
                <a:path w="281940" h="84454">
                  <a:moveTo>
                    <a:pt x="101320" y="34163"/>
                  </a:moveTo>
                  <a:lnTo>
                    <a:pt x="100825" y="36449"/>
                  </a:lnTo>
                  <a:lnTo>
                    <a:pt x="101155" y="36322"/>
                  </a:lnTo>
                  <a:lnTo>
                    <a:pt x="101269" y="35941"/>
                  </a:lnTo>
                  <a:lnTo>
                    <a:pt x="101320" y="35687"/>
                  </a:lnTo>
                  <a:lnTo>
                    <a:pt x="101320" y="34163"/>
                  </a:lnTo>
                  <a:close/>
                </a:path>
                <a:path w="281940" h="84454">
                  <a:moveTo>
                    <a:pt x="102349" y="22504"/>
                  </a:moveTo>
                  <a:lnTo>
                    <a:pt x="101904" y="23914"/>
                  </a:lnTo>
                  <a:lnTo>
                    <a:pt x="102095" y="23533"/>
                  </a:lnTo>
                  <a:lnTo>
                    <a:pt x="102349" y="22504"/>
                  </a:lnTo>
                  <a:close/>
                </a:path>
                <a:path w="281940" h="84454">
                  <a:moveTo>
                    <a:pt x="102933" y="39141"/>
                  </a:moveTo>
                  <a:lnTo>
                    <a:pt x="102641" y="40436"/>
                  </a:lnTo>
                  <a:lnTo>
                    <a:pt x="102857" y="39522"/>
                  </a:lnTo>
                  <a:lnTo>
                    <a:pt x="102933" y="39166"/>
                  </a:lnTo>
                  <a:close/>
                </a:path>
                <a:path w="281940" h="84454">
                  <a:moveTo>
                    <a:pt x="103898" y="42545"/>
                  </a:moveTo>
                  <a:lnTo>
                    <a:pt x="103759" y="41694"/>
                  </a:lnTo>
                  <a:lnTo>
                    <a:pt x="103416" y="43180"/>
                  </a:lnTo>
                  <a:lnTo>
                    <a:pt x="103898" y="42545"/>
                  </a:lnTo>
                  <a:close/>
                </a:path>
                <a:path w="281940" h="84454">
                  <a:moveTo>
                    <a:pt x="104000" y="40640"/>
                  </a:moveTo>
                  <a:lnTo>
                    <a:pt x="103873" y="40894"/>
                  </a:lnTo>
                  <a:lnTo>
                    <a:pt x="103759" y="41694"/>
                  </a:lnTo>
                  <a:lnTo>
                    <a:pt x="104000" y="40640"/>
                  </a:lnTo>
                  <a:close/>
                </a:path>
                <a:path w="281940" h="84454">
                  <a:moveTo>
                    <a:pt x="105308" y="24066"/>
                  </a:moveTo>
                  <a:lnTo>
                    <a:pt x="105257" y="23901"/>
                  </a:lnTo>
                  <a:lnTo>
                    <a:pt x="104622" y="26885"/>
                  </a:lnTo>
                  <a:lnTo>
                    <a:pt x="104317" y="28181"/>
                  </a:lnTo>
                  <a:lnTo>
                    <a:pt x="104622" y="26962"/>
                  </a:lnTo>
                  <a:lnTo>
                    <a:pt x="104800" y="26403"/>
                  </a:lnTo>
                  <a:lnTo>
                    <a:pt x="104914" y="26162"/>
                  </a:lnTo>
                  <a:lnTo>
                    <a:pt x="105029" y="25603"/>
                  </a:lnTo>
                  <a:lnTo>
                    <a:pt x="105308" y="24066"/>
                  </a:lnTo>
                  <a:close/>
                </a:path>
                <a:path w="281940" h="84454">
                  <a:moveTo>
                    <a:pt x="105473" y="31940"/>
                  </a:moveTo>
                  <a:lnTo>
                    <a:pt x="105333" y="32258"/>
                  </a:lnTo>
                  <a:lnTo>
                    <a:pt x="105473" y="31940"/>
                  </a:lnTo>
                  <a:close/>
                </a:path>
                <a:path w="281940" h="84454">
                  <a:moveTo>
                    <a:pt x="105587" y="30911"/>
                  </a:moveTo>
                  <a:close/>
                </a:path>
                <a:path w="281940" h="84454">
                  <a:moveTo>
                    <a:pt x="105994" y="23329"/>
                  </a:moveTo>
                  <a:lnTo>
                    <a:pt x="105587" y="24345"/>
                  </a:lnTo>
                  <a:lnTo>
                    <a:pt x="105498" y="24612"/>
                  </a:lnTo>
                  <a:lnTo>
                    <a:pt x="105498" y="25654"/>
                  </a:lnTo>
                  <a:lnTo>
                    <a:pt x="105892" y="25184"/>
                  </a:lnTo>
                  <a:lnTo>
                    <a:pt x="105841" y="23977"/>
                  </a:lnTo>
                  <a:lnTo>
                    <a:pt x="105994" y="23329"/>
                  </a:lnTo>
                  <a:close/>
                </a:path>
                <a:path w="281940" h="84454">
                  <a:moveTo>
                    <a:pt x="106070" y="30607"/>
                  </a:moveTo>
                  <a:lnTo>
                    <a:pt x="105676" y="30848"/>
                  </a:lnTo>
                  <a:lnTo>
                    <a:pt x="105473" y="31940"/>
                  </a:lnTo>
                  <a:lnTo>
                    <a:pt x="106070" y="30607"/>
                  </a:lnTo>
                  <a:close/>
                </a:path>
                <a:path w="281940" h="84454">
                  <a:moveTo>
                    <a:pt x="106108" y="28575"/>
                  </a:moveTo>
                  <a:lnTo>
                    <a:pt x="105816" y="29705"/>
                  </a:lnTo>
                  <a:lnTo>
                    <a:pt x="105486" y="30988"/>
                  </a:lnTo>
                  <a:lnTo>
                    <a:pt x="105587" y="30861"/>
                  </a:lnTo>
                  <a:lnTo>
                    <a:pt x="105702" y="30734"/>
                  </a:lnTo>
                  <a:lnTo>
                    <a:pt x="106108" y="28575"/>
                  </a:lnTo>
                  <a:close/>
                </a:path>
                <a:path w="281940" h="84454">
                  <a:moveTo>
                    <a:pt x="106527" y="31203"/>
                  </a:moveTo>
                  <a:close/>
                </a:path>
                <a:path w="281940" h="84454">
                  <a:moveTo>
                    <a:pt x="106743" y="43421"/>
                  </a:moveTo>
                  <a:lnTo>
                    <a:pt x="106616" y="43649"/>
                  </a:lnTo>
                  <a:lnTo>
                    <a:pt x="106578" y="44018"/>
                  </a:lnTo>
                  <a:lnTo>
                    <a:pt x="106743" y="43421"/>
                  </a:lnTo>
                  <a:close/>
                </a:path>
                <a:path w="281940" h="84454">
                  <a:moveTo>
                    <a:pt x="107010" y="42443"/>
                  </a:moveTo>
                  <a:lnTo>
                    <a:pt x="106743" y="43421"/>
                  </a:lnTo>
                  <a:lnTo>
                    <a:pt x="106819" y="43281"/>
                  </a:lnTo>
                  <a:lnTo>
                    <a:pt x="107010" y="42443"/>
                  </a:lnTo>
                  <a:close/>
                </a:path>
                <a:path w="281940" h="84454">
                  <a:moveTo>
                    <a:pt x="107086" y="39751"/>
                  </a:moveTo>
                  <a:lnTo>
                    <a:pt x="106578" y="41554"/>
                  </a:lnTo>
                  <a:lnTo>
                    <a:pt x="106603" y="42443"/>
                  </a:lnTo>
                  <a:lnTo>
                    <a:pt x="106464" y="43929"/>
                  </a:lnTo>
                  <a:lnTo>
                    <a:pt x="106616" y="43649"/>
                  </a:lnTo>
                  <a:lnTo>
                    <a:pt x="107086" y="39751"/>
                  </a:lnTo>
                  <a:close/>
                </a:path>
                <a:path w="281940" h="84454">
                  <a:moveTo>
                    <a:pt x="107162" y="28079"/>
                  </a:moveTo>
                  <a:lnTo>
                    <a:pt x="106756" y="27660"/>
                  </a:lnTo>
                  <a:lnTo>
                    <a:pt x="107086" y="28625"/>
                  </a:lnTo>
                  <a:lnTo>
                    <a:pt x="107162" y="28079"/>
                  </a:lnTo>
                  <a:close/>
                </a:path>
                <a:path w="281940" h="84454">
                  <a:moveTo>
                    <a:pt x="107238" y="29083"/>
                  </a:moveTo>
                  <a:lnTo>
                    <a:pt x="106527" y="31203"/>
                  </a:lnTo>
                  <a:lnTo>
                    <a:pt x="106908" y="30607"/>
                  </a:lnTo>
                  <a:lnTo>
                    <a:pt x="107022" y="29972"/>
                  </a:lnTo>
                  <a:lnTo>
                    <a:pt x="107238" y="29083"/>
                  </a:lnTo>
                  <a:close/>
                </a:path>
                <a:path w="281940" h="84454">
                  <a:moveTo>
                    <a:pt x="107251" y="41363"/>
                  </a:moveTo>
                  <a:lnTo>
                    <a:pt x="107061" y="42214"/>
                  </a:lnTo>
                  <a:lnTo>
                    <a:pt x="107149" y="41871"/>
                  </a:lnTo>
                  <a:lnTo>
                    <a:pt x="107251" y="41363"/>
                  </a:lnTo>
                  <a:close/>
                </a:path>
                <a:path w="281940" h="84454">
                  <a:moveTo>
                    <a:pt x="107518" y="25819"/>
                  </a:moveTo>
                  <a:lnTo>
                    <a:pt x="107162" y="28079"/>
                  </a:lnTo>
                  <a:lnTo>
                    <a:pt x="107327" y="28257"/>
                  </a:lnTo>
                  <a:lnTo>
                    <a:pt x="107518" y="25819"/>
                  </a:lnTo>
                  <a:close/>
                </a:path>
                <a:path w="281940" h="84454">
                  <a:moveTo>
                    <a:pt x="107683" y="42189"/>
                  </a:moveTo>
                  <a:lnTo>
                    <a:pt x="107543" y="42189"/>
                  </a:lnTo>
                  <a:lnTo>
                    <a:pt x="107683" y="42189"/>
                  </a:lnTo>
                  <a:close/>
                </a:path>
                <a:path w="281940" h="84454">
                  <a:moveTo>
                    <a:pt x="107797" y="22098"/>
                  </a:moveTo>
                  <a:lnTo>
                    <a:pt x="107518" y="25819"/>
                  </a:lnTo>
                  <a:lnTo>
                    <a:pt x="107734" y="25666"/>
                  </a:lnTo>
                  <a:lnTo>
                    <a:pt x="107797" y="22098"/>
                  </a:lnTo>
                  <a:close/>
                </a:path>
                <a:path w="281940" h="84454">
                  <a:moveTo>
                    <a:pt x="108026" y="41706"/>
                  </a:moveTo>
                  <a:lnTo>
                    <a:pt x="107937" y="41859"/>
                  </a:lnTo>
                  <a:lnTo>
                    <a:pt x="107810" y="42049"/>
                  </a:lnTo>
                  <a:lnTo>
                    <a:pt x="107772" y="42240"/>
                  </a:lnTo>
                  <a:lnTo>
                    <a:pt x="107734" y="42405"/>
                  </a:lnTo>
                  <a:lnTo>
                    <a:pt x="107683" y="42595"/>
                  </a:lnTo>
                  <a:lnTo>
                    <a:pt x="107784" y="42430"/>
                  </a:lnTo>
                  <a:lnTo>
                    <a:pt x="108026" y="41706"/>
                  </a:lnTo>
                  <a:close/>
                </a:path>
                <a:path w="281940" h="84454">
                  <a:moveTo>
                    <a:pt x="108038" y="40919"/>
                  </a:moveTo>
                  <a:lnTo>
                    <a:pt x="107861" y="41668"/>
                  </a:lnTo>
                  <a:lnTo>
                    <a:pt x="107759" y="42037"/>
                  </a:lnTo>
                  <a:lnTo>
                    <a:pt x="107683" y="42189"/>
                  </a:lnTo>
                  <a:lnTo>
                    <a:pt x="107810" y="42049"/>
                  </a:lnTo>
                  <a:lnTo>
                    <a:pt x="107911" y="41605"/>
                  </a:lnTo>
                  <a:lnTo>
                    <a:pt x="108000" y="41186"/>
                  </a:lnTo>
                  <a:lnTo>
                    <a:pt x="108038" y="40919"/>
                  </a:lnTo>
                  <a:close/>
                </a:path>
                <a:path w="281940" h="84454">
                  <a:moveTo>
                    <a:pt x="109118" y="36068"/>
                  </a:moveTo>
                  <a:lnTo>
                    <a:pt x="109054" y="36449"/>
                  </a:lnTo>
                  <a:lnTo>
                    <a:pt x="108940" y="37465"/>
                  </a:lnTo>
                  <a:lnTo>
                    <a:pt x="109105" y="37719"/>
                  </a:lnTo>
                  <a:lnTo>
                    <a:pt x="109118" y="36068"/>
                  </a:lnTo>
                  <a:close/>
                </a:path>
                <a:path w="281940" h="84454">
                  <a:moveTo>
                    <a:pt x="109156" y="42824"/>
                  </a:moveTo>
                  <a:lnTo>
                    <a:pt x="108991" y="43154"/>
                  </a:lnTo>
                  <a:lnTo>
                    <a:pt x="109054" y="43307"/>
                  </a:lnTo>
                  <a:lnTo>
                    <a:pt x="109093" y="43103"/>
                  </a:lnTo>
                  <a:lnTo>
                    <a:pt x="109118" y="42938"/>
                  </a:lnTo>
                  <a:close/>
                </a:path>
                <a:path w="281940" h="84454">
                  <a:moveTo>
                    <a:pt x="109308" y="42494"/>
                  </a:moveTo>
                  <a:lnTo>
                    <a:pt x="109156" y="42811"/>
                  </a:lnTo>
                  <a:lnTo>
                    <a:pt x="109308" y="42494"/>
                  </a:lnTo>
                  <a:close/>
                </a:path>
                <a:path w="281940" h="84454">
                  <a:moveTo>
                    <a:pt x="109334" y="40957"/>
                  </a:moveTo>
                  <a:lnTo>
                    <a:pt x="109169" y="41148"/>
                  </a:lnTo>
                  <a:lnTo>
                    <a:pt x="109042" y="41783"/>
                  </a:lnTo>
                  <a:lnTo>
                    <a:pt x="109334" y="40957"/>
                  </a:lnTo>
                  <a:close/>
                </a:path>
                <a:path w="281940" h="84454">
                  <a:moveTo>
                    <a:pt x="109334" y="40030"/>
                  </a:moveTo>
                  <a:lnTo>
                    <a:pt x="108978" y="40640"/>
                  </a:lnTo>
                  <a:lnTo>
                    <a:pt x="108877" y="40894"/>
                  </a:lnTo>
                  <a:lnTo>
                    <a:pt x="108559" y="42037"/>
                  </a:lnTo>
                  <a:lnTo>
                    <a:pt x="109054" y="41275"/>
                  </a:lnTo>
                  <a:lnTo>
                    <a:pt x="109181" y="40957"/>
                  </a:lnTo>
                  <a:lnTo>
                    <a:pt x="109334" y="40030"/>
                  </a:lnTo>
                  <a:close/>
                </a:path>
                <a:path w="281940" h="84454">
                  <a:moveTo>
                    <a:pt x="109639" y="41770"/>
                  </a:moveTo>
                  <a:lnTo>
                    <a:pt x="109308" y="42481"/>
                  </a:lnTo>
                  <a:lnTo>
                    <a:pt x="109410" y="42608"/>
                  </a:lnTo>
                  <a:lnTo>
                    <a:pt x="109639" y="41770"/>
                  </a:lnTo>
                  <a:close/>
                </a:path>
                <a:path w="281940" h="84454">
                  <a:moveTo>
                    <a:pt x="109766" y="29972"/>
                  </a:moveTo>
                  <a:lnTo>
                    <a:pt x="109029" y="33655"/>
                  </a:lnTo>
                  <a:lnTo>
                    <a:pt x="109220" y="33020"/>
                  </a:lnTo>
                  <a:lnTo>
                    <a:pt x="109334" y="32639"/>
                  </a:lnTo>
                  <a:lnTo>
                    <a:pt x="109537" y="32258"/>
                  </a:lnTo>
                  <a:lnTo>
                    <a:pt x="109664" y="31369"/>
                  </a:lnTo>
                  <a:lnTo>
                    <a:pt x="109766" y="29972"/>
                  </a:lnTo>
                  <a:close/>
                </a:path>
                <a:path w="281940" h="84454">
                  <a:moveTo>
                    <a:pt x="109855" y="32893"/>
                  </a:moveTo>
                  <a:lnTo>
                    <a:pt x="108673" y="36449"/>
                  </a:lnTo>
                  <a:lnTo>
                    <a:pt x="108915" y="34798"/>
                  </a:lnTo>
                  <a:lnTo>
                    <a:pt x="109029" y="34137"/>
                  </a:lnTo>
                  <a:lnTo>
                    <a:pt x="109029" y="33655"/>
                  </a:lnTo>
                  <a:lnTo>
                    <a:pt x="109093" y="33020"/>
                  </a:lnTo>
                  <a:lnTo>
                    <a:pt x="109169" y="32385"/>
                  </a:lnTo>
                  <a:lnTo>
                    <a:pt x="109232" y="31750"/>
                  </a:lnTo>
                  <a:lnTo>
                    <a:pt x="109334" y="30848"/>
                  </a:lnTo>
                  <a:lnTo>
                    <a:pt x="109448" y="30480"/>
                  </a:lnTo>
                  <a:lnTo>
                    <a:pt x="108889" y="31750"/>
                  </a:lnTo>
                  <a:lnTo>
                    <a:pt x="109131" y="30734"/>
                  </a:lnTo>
                  <a:lnTo>
                    <a:pt x="109474" y="28575"/>
                  </a:lnTo>
                  <a:lnTo>
                    <a:pt x="109524" y="29210"/>
                  </a:lnTo>
                  <a:lnTo>
                    <a:pt x="109524" y="28575"/>
                  </a:lnTo>
                  <a:lnTo>
                    <a:pt x="109524" y="26543"/>
                  </a:lnTo>
                  <a:lnTo>
                    <a:pt x="108013" y="32385"/>
                  </a:lnTo>
                  <a:lnTo>
                    <a:pt x="108470" y="29210"/>
                  </a:lnTo>
                  <a:lnTo>
                    <a:pt x="108559" y="28803"/>
                  </a:lnTo>
                  <a:lnTo>
                    <a:pt x="107797" y="29794"/>
                  </a:lnTo>
                  <a:lnTo>
                    <a:pt x="107696" y="30848"/>
                  </a:lnTo>
                  <a:lnTo>
                    <a:pt x="107823" y="32131"/>
                  </a:lnTo>
                  <a:lnTo>
                    <a:pt x="106540" y="35687"/>
                  </a:lnTo>
                  <a:lnTo>
                    <a:pt x="106845" y="33782"/>
                  </a:lnTo>
                  <a:lnTo>
                    <a:pt x="107022" y="32639"/>
                  </a:lnTo>
                  <a:lnTo>
                    <a:pt x="107302" y="30861"/>
                  </a:lnTo>
                  <a:lnTo>
                    <a:pt x="107835" y="27559"/>
                  </a:lnTo>
                  <a:lnTo>
                    <a:pt x="107086" y="30861"/>
                  </a:lnTo>
                  <a:lnTo>
                    <a:pt x="106984" y="30505"/>
                  </a:lnTo>
                  <a:lnTo>
                    <a:pt x="106413" y="32639"/>
                  </a:lnTo>
                  <a:lnTo>
                    <a:pt x="106502" y="31242"/>
                  </a:lnTo>
                  <a:lnTo>
                    <a:pt x="106654" y="29591"/>
                  </a:lnTo>
                  <a:lnTo>
                    <a:pt x="105130" y="33782"/>
                  </a:lnTo>
                  <a:lnTo>
                    <a:pt x="105206" y="33401"/>
                  </a:lnTo>
                  <a:lnTo>
                    <a:pt x="105270" y="33020"/>
                  </a:lnTo>
                  <a:lnTo>
                    <a:pt x="105397" y="32385"/>
                  </a:lnTo>
                  <a:lnTo>
                    <a:pt x="105333" y="32258"/>
                  </a:lnTo>
                  <a:lnTo>
                    <a:pt x="105460" y="31610"/>
                  </a:lnTo>
                  <a:lnTo>
                    <a:pt x="105486" y="30988"/>
                  </a:lnTo>
                  <a:lnTo>
                    <a:pt x="105829" y="29591"/>
                  </a:lnTo>
                  <a:lnTo>
                    <a:pt x="106375" y="26670"/>
                  </a:lnTo>
                  <a:lnTo>
                    <a:pt x="104698" y="33020"/>
                  </a:lnTo>
                  <a:lnTo>
                    <a:pt x="104775" y="32004"/>
                  </a:lnTo>
                  <a:lnTo>
                    <a:pt x="104825" y="31369"/>
                  </a:lnTo>
                  <a:lnTo>
                    <a:pt x="104927" y="30353"/>
                  </a:lnTo>
                  <a:lnTo>
                    <a:pt x="105587" y="27559"/>
                  </a:lnTo>
                  <a:lnTo>
                    <a:pt x="105575" y="29210"/>
                  </a:lnTo>
                  <a:lnTo>
                    <a:pt x="105714" y="27559"/>
                  </a:lnTo>
                  <a:lnTo>
                    <a:pt x="105791" y="26543"/>
                  </a:lnTo>
                  <a:lnTo>
                    <a:pt x="104597" y="31369"/>
                  </a:lnTo>
                  <a:lnTo>
                    <a:pt x="104609" y="31242"/>
                  </a:lnTo>
                  <a:lnTo>
                    <a:pt x="104724" y="30353"/>
                  </a:lnTo>
                  <a:lnTo>
                    <a:pt x="104762" y="30099"/>
                  </a:lnTo>
                  <a:lnTo>
                    <a:pt x="105371" y="25400"/>
                  </a:lnTo>
                  <a:lnTo>
                    <a:pt x="104914" y="26289"/>
                  </a:lnTo>
                  <a:lnTo>
                    <a:pt x="104101" y="30099"/>
                  </a:lnTo>
                  <a:lnTo>
                    <a:pt x="104038" y="28956"/>
                  </a:lnTo>
                  <a:lnTo>
                    <a:pt x="103974" y="27686"/>
                  </a:lnTo>
                  <a:lnTo>
                    <a:pt x="103251" y="28956"/>
                  </a:lnTo>
                  <a:lnTo>
                    <a:pt x="103403" y="28321"/>
                  </a:lnTo>
                  <a:lnTo>
                    <a:pt x="103517" y="27813"/>
                  </a:lnTo>
                  <a:lnTo>
                    <a:pt x="103454" y="27559"/>
                  </a:lnTo>
                  <a:lnTo>
                    <a:pt x="102920" y="26797"/>
                  </a:lnTo>
                  <a:lnTo>
                    <a:pt x="102793" y="26289"/>
                  </a:lnTo>
                  <a:lnTo>
                    <a:pt x="102679" y="25146"/>
                  </a:lnTo>
                  <a:lnTo>
                    <a:pt x="101942" y="28321"/>
                  </a:lnTo>
                  <a:lnTo>
                    <a:pt x="101650" y="27559"/>
                  </a:lnTo>
                  <a:lnTo>
                    <a:pt x="101155" y="28321"/>
                  </a:lnTo>
                  <a:lnTo>
                    <a:pt x="101498" y="26670"/>
                  </a:lnTo>
                  <a:lnTo>
                    <a:pt x="101574" y="26289"/>
                  </a:lnTo>
                  <a:lnTo>
                    <a:pt x="101904" y="25019"/>
                  </a:lnTo>
                  <a:lnTo>
                    <a:pt x="102285" y="24003"/>
                  </a:lnTo>
                  <a:lnTo>
                    <a:pt x="101993" y="24003"/>
                  </a:lnTo>
                  <a:lnTo>
                    <a:pt x="101612" y="25400"/>
                  </a:lnTo>
                  <a:lnTo>
                    <a:pt x="101422" y="25908"/>
                  </a:lnTo>
                  <a:lnTo>
                    <a:pt x="101142" y="26289"/>
                  </a:lnTo>
                  <a:lnTo>
                    <a:pt x="101815" y="23368"/>
                  </a:lnTo>
                  <a:lnTo>
                    <a:pt x="101384" y="23495"/>
                  </a:lnTo>
                  <a:lnTo>
                    <a:pt x="100304" y="26670"/>
                  </a:lnTo>
                  <a:lnTo>
                    <a:pt x="100190" y="24638"/>
                  </a:lnTo>
                  <a:lnTo>
                    <a:pt x="99669" y="26924"/>
                  </a:lnTo>
                  <a:lnTo>
                    <a:pt x="99555" y="27609"/>
                  </a:lnTo>
                  <a:lnTo>
                    <a:pt x="99085" y="31800"/>
                  </a:lnTo>
                  <a:lnTo>
                    <a:pt x="98971" y="32385"/>
                  </a:lnTo>
                  <a:lnTo>
                    <a:pt x="98120" y="33909"/>
                  </a:lnTo>
                  <a:lnTo>
                    <a:pt x="98742" y="30734"/>
                  </a:lnTo>
                  <a:lnTo>
                    <a:pt x="98742" y="30607"/>
                  </a:lnTo>
                  <a:lnTo>
                    <a:pt x="98793" y="30441"/>
                  </a:lnTo>
                  <a:lnTo>
                    <a:pt x="98742" y="30594"/>
                  </a:lnTo>
                  <a:lnTo>
                    <a:pt x="98767" y="29845"/>
                  </a:lnTo>
                  <a:lnTo>
                    <a:pt x="98894" y="28803"/>
                  </a:lnTo>
                  <a:lnTo>
                    <a:pt x="99136" y="27686"/>
                  </a:lnTo>
                  <a:lnTo>
                    <a:pt x="99250" y="27178"/>
                  </a:lnTo>
                  <a:lnTo>
                    <a:pt x="98983" y="27686"/>
                  </a:lnTo>
                  <a:lnTo>
                    <a:pt x="99352" y="26035"/>
                  </a:lnTo>
                  <a:lnTo>
                    <a:pt x="99441" y="25908"/>
                  </a:lnTo>
                  <a:lnTo>
                    <a:pt x="99390" y="26416"/>
                  </a:lnTo>
                  <a:lnTo>
                    <a:pt x="99339" y="26924"/>
                  </a:lnTo>
                  <a:lnTo>
                    <a:pt x="99491" y="26416"/>
                  </a:lnTo>
                  <a:lnTo>
                    <a:pt x="99491" y="25908"/>
                  </a:lnTo>
                  <a:lnTo>
                    <a:pt x="99606" y="23368"/>
                  </a:lnTo>
                  <a:lnTo>
                    <a:pt x="99682" y="22860"/>
                  </a:lnTo>
                  <a:lnTo>
                    <a:pt x="99110" y="25654"/>
                  </a:lnTo>
                  <a:lnTo>
                    <a:pt x="98869" y="25908"/>
                  </a:lnTo>
                  <a:lnTo>
                    <a:pt x="98463" y="26035"/>
                  </a:lnTo>
                  <a:lnTo>
                    <a:pt x="98691" y="25273"/>
                  </a:lnTo>
                  <a:lnTo>
                    <a:pt x="99199" y="23622"/>
                  </a:lnTo>
                  <a:lnTo>
                    <a:pt x="99250" y="22225"/>
                  </a:lnTo>
                  <a:lnTo>
                    <a:pt x="98869" y="23622"/>
                  </a:lnTo>
                  <a:lnTo>
                    <a:pt x="98920" y="22098"/>
                  </a:lnTo>
                  <a:lnTo>
                    <a:pt x="98259" y="25273"/>
                  </a:lnTo>
                  <a:lnTo>
                    <a:pt x="98323" y="24257"/>
                  </a:lnTo>
                  <a:lnTo>
                    <a:pt x="98450" y="23622"/>
                  </a:lnTo>
                  <a:lnTo>
                    <a:pt x="98564" y="22860"/>
                  </a:lnTo>
                  <a:lnTo>
                    <a:pt x="98056" y="24257"/>
                  </a:lnTo>
                  <a:lnTo>
                    <a:pt x="97510" y="23114"/>
                  </a:lnTo>
                  <a:lnTo>
                    <a:pt x="97053" y="26314"/>
                  </a:lnTo>
                  <a:lnTo>
                    <a:pt x="97040" y="26441"/>
                  </a:lnTo>
                  <a:lnTo>
                    <a:pt x="97015" y="26606"/>
                  </a:lnTo>
                  <a:lnTo>
                    <a:pt x="96989" y="26797"/>
                  </a:lnTo>
                  <a:lnTo>
                    <a:pt x="95669" y="29845"/>
                  </a:lnTo>
                  <a:lnTo>
                    <a:pt x="95681" y="29718"/>
                  </a:lnTo>
                  <a:lnTo>
                    <a:pt x="95796" y="27559"/>
                  </a:lnTo>
                  <a:lnTo>
                    <a:pt x="95885" y="26035"/>
                  </a:lnTo>
                  <a:lnTo>
                    <a:pt x="95885" y="25908"/>
                  </a:lnTo>
                  <a:lnTo>
                    <a:pt x="95948" y="24765"/>
                  </a:lnTo>
                  <a:lnTo>
                    <a:pt x="94996" y="25908"/>
                  </a:lnTo>
                  <a:lnTo>
                    <a:pt x="95199" y="24892"/>
                  </a:lnTo>
                  <a:lnTo>
                    <a:pt x="94551" y="26035"/>
                  </a:lnTo>
                  <a:lnTo>
                    <a:pt x="94170" y="25400"/>
                  </a:lnTo>
                  <a:lnTo>
                    <a:pt x="93408" y="27559"/>
                  </a:lnTo>
                  <a:lnTo>
                    <a:pt x="93281" y="27559"/>
                  </a:lnTo>
                  <a:lnTo>
                    <a:pt x="93319" y="27305"/>
                  </a:lnTo>
                  <a:lnTo>
                    <a:pt x="93357" y="26924"/>
                  </a:lnTo>
                  <a:lnTo>
                    <a:pt x="93446" y="26289"/>
                  </a:lnTo>
                  <a:lnTo>
                    <a:pt x="93548" y="25527"/>
                  </a:lnTo>
                  <a:lnTo>
                    <a:pt x="93827" y="24384"/>
                  </a:lnTo>
                  <a:lnTo>
                    <a:pt x="93433" y="25019"/>
                  </a:lnTo>
                  <a:lnTo>
                    <a:pt x="93332" y="25273"/>
                  </a:lnTo>
                  <a:lnTo>
                    <a:pt x="93078" y="26289"/>
                  </a:lnTo>
                  <a:lnTo>
                    <a:pt x="93065" y="25908"/>
                  </a:lnTo>
                  <a:lnTo>
                    <a:pt x="93141" y="24130"/>
                  </a:lnTo>
                  <a:lnTo>
                    <a:pt x="93484" y="23241"/>
                  </a:lnTo>
                  <a:lnTo>
                    <a:pt x="93421" y="23088"/>
                  </a:lnTo>
                  <a:lnTo>
                    <a:pt x="93484" y="22783"/>
                  </a:lnTo>
                  <a:lnTo>
                    <a:pt x="93624" y="20574"/>
                  </a:lnTo>
                  <a:lnTo>
                    <a:pt x="92608" y="23241"/>
                  </a:lnTo>
                  <a:lnTo>
                    <a:pt x="92671" y="22987"/>
                  </a:lnTo>
                  <a:lnTo>
                    <a:pt x="93205" y="21082"/>
                  </a:lnTo>
                  <a:lnTo>
                    <a:pt x="93078" y="20066"/>
                  </a:lnTo>
                  <a:lnTo>
                    <a:pt x="92989" y="19812"/>
                  </a:lnTo>
                  <a:lnTo>
                    <a:pt x="92633" y="20574"/>
                  </a:lnTo>
                  <a:lnTo>
                    <a:pt x="92557" y="22098"/>
                  </a:lnTo>
                  <a:lnTo>
                    <a:pt x="92430" y="22733"/>
                  </a:lnTo>
                  <a:lnTo>
                    <a:pt x="92227" y="22987"/>
                  </a:lnTo>
                  <a:lnTo>
                    <a:pt x="91998" y="22479"/>
                  </a:lnTo>
                  <a:lnTo>
                    <a:pt x="92100" y="21717"/>
                  </a:lnTo>
                  <a:lnTo>
                    <a:pt x="92722" y="19177"/>
                  </a:lnTo>
                  <a:lnTo>
                    <a:pt x="92849" y="14478"/>
                  </a:lnTo>
                  <a:lnTo>
                    <a:pt x="89789" y="25908"/>
                  </a:lnTo>
                  <a:lnTo>
                    <a:pt x="90106" y="23241"/>
                  </a:lnTo>
                  <a:lnTo>
                    <a:pt x="90208" y="22301"/>
                  </a:lnTo>
                  <a:lnTo>
                    <a:pt x="89941" y="23241"/>
                  </a:lnTo>
                  <a:lnTo>
                    <a:pt x="89738" y="22860"/>
                  </a:lnTo>
                  <a:lnTo>
                    <a:pt x="89674" y="22606"/>
                  </a:lnTo>
                  <a:lnTo>
                    <a:pt x="90182" y="18542"/>
                  </a:lnTo>
                  <a:lnTo>
                    <a:pt x="90195" y="17526"/>
                  </a:lnTo>
                  <a:lnTo>
                    <a:pt x="90081" y="15494"/>
                  </a:lnTo>
                  <a:lnTo>
                    <a:pt x="88646" y="22606"/>
                  </a:lnTo>
                  <a:lnTo>
                    <a:pt x="88392" y="21082"/>
                  </a:lnTo>
                  <a:lnTo>
                    <a:pt x="88176" y="22479"/>
                  </a:lnTo>
                  <a:lnTo>
                    <a:pt x="87591" y="25654"/>
                  </a:lnTo>
                  <a:lnTo>
                    <a:pt x="87464" y="25946"/>
                  </a:lnTo>
                  <a:lnTo>
                    <a:pt x="86918" y="26924"/>
                  </a:lnTo>
                  <a:lnTo>
                    <a:pt x="86868" y="26797"/>
                  </a:lnTo>
                  <a:lnTo>
                    <a:pt x="86753" y="26543"/>
                  </a:lnTo>
                  <a:lnTo>
                    <a:pt x="86804" y="25400"/>
                  </a:lnTo>
                  <a:lnTo>
                    <a:pt x="86880" y="25019"/>
                  </a:lnTo>
                  <a:lnTo>
                    <a:pt x="86944" y="24638"/>
                  </a:lnTo>
                  <a:lnTo>
                    <a:pt x="86969" y="24511"/>
                  </a:lnTo>
                  <a:lnTo>
                    <a:pt x="87160" y="23495"/>
                  </a:lnTo>
                  <a:lnTo>
                    <a:pt x="87249" y="22987"/>
                  </a:lnTo>
                  <a:lnTo>
                    <a:pt x="87490" y="21717"/>
                  </a:lnTo>
                  <a:lnTo>
                    <a:pt x="87604" y="21336"/>
                  </a:lnTo>
                  <a:lnTo>
                    <a:pt x="87985" y="20574"/>
                  </a:lnTo>
                  <a:lnTo>
                    <a:pt x="88099" y="20447"/>
                  </a:lnTo>
                  <a:lnTo>
                    <a:pt x="87972" y="21336"/>
                  </a:lnTo>
                  <a:lnTo>
                    <a:pt x="88404" y="20447"/>
                  </a:lnTo>
                  <a:lnTo>
                    <a:pt x="88455" y="20320"/>
                  </a:lnTo>
                  <a:lnTo>
                    <a:pt x="88468" y="20193"/>
                  </a:lnTo>
                  <a:lnTo>
                    <a:pt x="88595" y="18923"/>
                  </a:lnTo>
                  <a:lnTo>
                    <a:pt x="88277" y="20193"/>
                  </a:lnTo>
                  <a:lnTo>
                    <a:pt x="88315" y="19558"/>
                  </a:lnTo>
                  <a:lnTo>
                    <a:pt x="88353" y="18923"/>
                  </a:lnTo>
                  <a:lnTo>
                    <a:pt x="87845" y="18923"/>
                  </a:lnTo>
                  <a:lnTo>
                    <a:pt x="87782" y="17653"/>
                  </a:lnTo>
                  <a:lnTo>
                    <a:pt x="87134" y="19431"/>
                  </a:lnTo>
                  <a:lnTo>
                    <a:pt x="86906" y="18034"/>
                  </a:lnTo>
                  <a:lnTo>
                    <a:pt x="86829" y="18796"/>
                  </a:lnTo>
                  <a:lnTo>
                    <a:pt x="86601" y="20320"/>
                  </a:lnTo>
                  <a:lnTo>
                    <a:pt x="86474" y="20002"/>
                  </a:lnTo>
                  <a:lnTo>
                    <a:pt x="86118" y="18542"/>
                  </a:lnTo>
                  <a:lnTo>
                    <a:pt x="85712" y="22606"/>
                  </a:lnTo>
                  <a:lnTo>
                    <a:pt x="85102" y="22987"/>
                  </a:lnTo>
                  <a:lnTo>
                    <a:pt x="85178" y="21590"/>
                  </a:lnTo>
                  <a:lnTo>
                    <a:pt x="85191" y="21463"/>
                  </a:lnTo>
                  <a:lnTo>
                    <a:pt x="85305" y="20815"/>
                  </a:lnTo>
                  <a:lnTo>
                    <a:pt x="85483" y="20320"/>
                  </a:lnTo>
                  <a:lnTo>
                    <a:pt x="85610" y="19939"/>
                  </a:lnTo>
                  <a:lnTo>
                    <a:pt x="86144" y="18415"/>
                  </a:lnTo>
                  <a:lnTo>
                    <a:pt x="85305" y="19939"/>
                  </a:lnTo>
                  <a:lnTo>
                    <a:pt x="85407" y="18161"/>
                  </a:lnTo>
                  <a:lnTo>
                    <a:pt x="85496" y="17907"/>
                  </a:lnTo>
                  <a:lnTo>
                    <a:pt x="86271" y="15621"/>
                  </a:lnTo>
                  <a:lnTo>
                    <a:pt x="85305" y="17907"/>
                  </a:lnTo>
                  <a:lnTo>
                    <a:pt x="85585" y="15367"/>
                  </a:lnTo>
                  <a:lnTo>
                    <a:pt x="85712" y="14211"/>
                  </a:lnTo>
                  <a:lnTo>
                    <a:pt x="85623" y="13462"/>
                  </a:lnTo>
                  <a:lnTo>
                    <a:pt x="85585" y="13335"/>
                  </a:lnTo>
                  <a:lnTo>
                    <a:pt x="85750" y="12941"/>
                  </a:lnTo>
                  <a:lnTo>
                    <a:pt x="85534" y="12827"/>
                  </a:lnTo>
                  <a:lnTo>
                    <a:pt x="85140" y="15367"/>
                  </a:lnTo>
                  <a:lnTo>
                    <a:pt x="85102" y="14986"/>
                  </a:lnTo>
                  <a:lnTo>
                    <a:pt x="85191" y="13843"/>
                  </a:lnTo>
                  <a:lnTo>
                    <a:pt x="84785" y="15240"/>
                  </a:lnTo>
                  <a:lnTo>
                    <a:pt x="84683" y="15748"/>
                  </a:lnTo>
                  <a:lnTo>
                    <a:pt x="84442" y="18034"/>
                  </a:lnTo>
                  <a:lnTo>
                    <a:pt x="83680" y="20320"/>
                  </a:lnTo>
                  <a:lnTo>
                    <a:pt x="83718" y="19062"/>
                  </a:lnTo>
                  <a:lnTo>
                    <a:pt x="82842" y="21463"/>
                  </a:lnTo>
                  <a:lnTo>
                    <a:pt x="83261" y="19177"/>
                  </a:lnTo>
                  <a:lnTo>
                    <a:pt x="83451" y="18161"/>
                  </a:lnTo>
                  <a:lnTo>
                    <a:pt x="83718" y="19062"/>
                  </a:lnTo>
                  <a:lnTo>
                    <a:pt x="83769" y="18923"/>
                  </a:lnTo>
                  <a:lnTo>
                    <a:pt x="83820" y="19431"/>
                  </a:lnTo>
                  <a:lnTo>
                    <a:pt x="83845" y="18923"/>
                  </a:lnTo>
                  <a:lnTo>
                    <a:pt x="83959" y="17018"/>
                  </a:lnTo>
                  <a:lnTo>
                    <a:pt x="84086" y="14859"/>
                  </a:lnTo>
                  <a:lnTo>
                    <a:pt x="84391" y="14592"/>
                  </a:lnTo>
                  <a:lnTo>
                    <a:pt x="84505" y="13589"/>
                  </a:lnTo>
                  <a:lnTo>
                    <a:pt x="84632" y="11557"/>
                  </a:lnTo>
                  <a:lnTo>
                    <a:pt x="84645" y="10287"/>
                  </a:lnTo>
                  <a:lnTo>
                    <a:pt x="83566" y="17018"/>
                  </a:lnTo>
                  <a:lnTo>
                    <a:pt x="82981" y="16891"/>
                  </a:lnTo>
                  <a:lnTo>
                    <a:pt x="83350" y="15367"/>
                  </a:lnTo>
                  <a:lnTo>
                    <a:pt x="83477" y="14592"/>
                  </a:lnTo>
                  <a:lnTo>
                    <a:pt x="83515" y="14211"/>
                  </a:lnTo>
                  <a:lnTo>
                    <a:pt x="82867" y="16891"/>
                  </a:lnTo>
                  <a:lnTo>
                    <a:pt x="82359" y="18161"/>
                  </a:lnTo>
                  <a:lnTo>
                    <a:pt x="82283" y="16637"/>
                  </a:lnTo>
                  <a:lnTo>
                    <a:pt x="81724" y="19177"/>
                  </a:lnTo>
                  <a:lnTo>
                    <a:pt x="81559" y="19050"/>
                  </a:lnTo>
                  <a:lnTo>
                    <a:pt x="81597" y="20002"/>
                  </a:lnTo>
                  <a:lnTo>
                    <a:pt x="81178" y="21590"/>
                  </a:lnTo>
                  <a:lnTo>
                    <a:pt x="81051" y="21336"/>
                  </a:lnTo>
                  <a:lnTo>
                    <a:pt x="80670" y="21831"/>
                  </a:lnTo>
                  <a:lnTo>
                    <a:pt x="80175" y="23495"/>
                  </a:lnTo>
                  <a:lnTo>
                    <a:pt x="80352" y="22352"/>
                  </a:lnTo>
                  <a:lnTo>
                    <a:pt x="80873" y="18796"/>
                  </a:lnTo>
                  <a:lnTo>
                    <a:pt x="81191" y="16637"/>
                  </a:lnTo>
                  <a:lnTo>
                    <a:pt x="80340" y="18796"/>
                  </a:lnTo>
                  <a:lnTo>
                    <a:pt x="80352" y="18415"/>
                  </a:lnTo>
                  <a:lnTo>
                    <a:pt x="80479" y="17272"/>
                  </a:lnTo>
                  <a:lnTo>
                    <a:pt x="80721" y="16383"/>
                  </a:lnTo>
                  <a:lnTo>
                    <a:pt x="80937" y="15621"/>
                  </a:lnTo>
                  <a:lnTo>
                    <a:pt x="81051" y="14351"/>
                  </a:lnTo>
                  <a:lnTo>
                    <a:pt x="80213" y="16471"/>
                  </a:lnTo>
                  <a:lnTo>
                    <a:pt x="79844" y="17614"/>
                  </a:lnTo>
                  <a:lnTo>
                    <a:pt x="79844" y="18415"/>
                  </a:lnTo>
                  <a:lnTo>
                    <a:pt x="79768" y="19304"/>
                  </a:lnTo>
                  <a:lnTo>
                    <a:pt x="79400" y="20447"/>
                  </a:lnTo>
                  <a:lnTo>
                    <a:pt x="79298" y="20815"/>
                  </a:lnTo>
                  <a:lnTo>
                    <a:pt x="79070" y="22352"/>
                  </a:lnTo>
                  <a:lnTo>
                    <a:pt x="79349" y="20066"/>
                  </a:lnTo>
                  <a:lnTo>
                    <a:pt x="79387" y="19646"/>
                  </a:lnTo>
                  <a:lnTo>
                    <a:pt x="79336" y="19786"/>
                  </a:lnTo>
                  <a:lnTo>
                    <a:pt x="79425" y="19265"/>
                  </a:lnTo>
                  <a:lnTo>
                    <a:pt x="79387" y="19646"/>
                  </a:lnTo>
                  <a:lnTo>
                    <a:pt x="79794" y="18542"/>
                  </a:lnTo>
                  <a:lnTo>
                    <a:pt x="79844" y="18415"/>
                  </a:lnTo>
                  <a:lnTo>
                    <a:pt x="79844" y="17614"/>
                  </a:lnTo>
                  <a:lnTo>
                    <a:pt x="79019" y="19939"/>
                  </a:lnTo>
                  <a:lnTo>
                    <a:pt x="79146" y="20002"/>
                  </a:lnTo>
                  <a:lnTo>
                    <a:pt x="79362" y="19177"/>
                  </a:lnTo>
                  <a:lnTo>
                    <a:pt x="79248" y="20066"/>
                  </a:lnTo>
                  <a:lnTo>
                    <a:pt x="77965" y="24511"/>
                  </a:lnTo>
                  <a:lnTo>
                    <a:pt x="78016" y="23749"/>
                  </a:lnTo>
                  <a:lnTo>
                    <a:pt x="78054" y="23114"/>
                  </a:lnTo>
                  <a:lnTo>
                    <a:pt x="78054" y="22987"/>
                  </a:lnTo>
                  <a:lnTo>
                    <a:pt x="78117" y="21971"/>
                  </a:lnTo>
                  <a:lnTo>
                    <a:pt x="78422" y="20447"/>
                  </a:lnTo>
                  <a:lnTo>
                    <a:pt x="78816" y="18542"/>
                  </a:lnTo>
                  <a:lnTo>
                    <a:pt x="79375" y="15875"/>
                  </a:lnTo>
                  <a:lnTo>
                    <a:pt x="79438" y="12700"/>
                  </a:lnTo>
                  <a:lnTo>
                    <a:pt x="77762" y="18542"/>
                  </a:lnTo>
                  <a:lnTo>
                    <a:pt x="77355" y="16891"/>
                  </a:lnTo>
                  <a:lnTo>
                    <a:pt x="77292" y="18288"/>
                  </a:lnTo>
                  <a:lnTo>
                    <a:pt x="76758" y="20447"/>
                  </a:lnTo>
                  <a:lnTo>
                    <a:pt x="76796" y="19177"/>
                  </a:lnTo>
                  <a:lnTo>
                    <a:pt x="76835" y="18288"/>
                  </a:lnTo>
                  <a:lnTo>
                    <a:pt x="76403" y="19177"/>
                  </a:lnTo>
                  <a:lnTo>
                    <a:pt x="76454" y="18923"/>
                  </a:lnTo>
                  <a:lnTo>
                    <a:pt x="76796" y="17399"/>
                  </a:lnTo>
                  <a:lnTo>
                    <a:pt x="76860" y="16637"/>
                  </a:lnTo>
                  <a:lnTo>
                    <a:pt x="77025" y="14986"/>
                  </a:lnTo>
                  <a:lnTo>
                    <a:pt x="76720" y="16637"/>
                  </a:lnTo>
                  <a:lnTo>
                    <a:pt x="76517" y="14732"/>
                  </a:lnTo>
                  <a:lnTo>
                    <a:pt x="75590" y="18923"/>
                  </a:lnTo>
                  <a:lnTo>
                    <a:pt x="75717" y="17526"/>
                  </a:lnTo>
                  <a:lnTo>
                    <a:pt x="75615" y="15367"/>
                  </a:lnTo>
                  <a:lnTo>
                    <a:pt x="75476" y="14859"/>
                  </a:lnTo>
                  <a:lnTo>
                    <a:pt x="73926" y="21971"/>
                  </a:lnTo>
                  <a:lnTo>
                    <a:pt x="73571" y="21209"/>
                  </a:lnTo>
                  <a:lnTo>
                    <a:pt x="73660" y="20574"/>
                  </a:lnTo>
                  <a:lnTo>
                    <a:pt x="73990" y="19431"/>
                  </a:lnTo>
                  <a:lnTo>
                    <a:pt x="74104" y="19050"/>
                  </a:lnTo>
                  <a:lnTo>
                    <a:pt x="74193" y="17272"/>
                  </a:lnTo>
                  <a:lnTo>
                    <a:pt x="74320" y="17018"/>
                  </a:lnTo>
                  <a:lnTo>
                    <a:pt x="74345" y="16764"/>
                  </a:lnTo>
                  <a:lnTo>
                    <a:pt x="74904" y="15748"/>
                  </a:lnTo>
                  <a:lnTo>
                    <a:pt x="74726" y="15748"/>
                  </a:lnTo>
                  <a:lnTo>
                    <a:pt x="74637" y="15367"/>
                  </a:lnTo>
                  <a:lnTo>
                    <a:pt x="74358" y="16637"/>
                  </a:lnTo>
                  <a:lnTo>
                    <a:pt x="74498" y="15367"/>
                  </a:lnTo>
                  <a:lnTo>
                    <a:pt x="73228" y="19431"/>
                  </a:lnTo>
                  <a:lnTo>
                    <a:pt x="73469" y="17399"/>
                  </a:lnTo>
                  <a:lnTo>
                    <a:pt x="73177" y="18338"/>
                  </a:lnTo>
                  <a:lnTo>
                    <a:pt x="72707" y="20574"/>
                  </a:lnTo>
                  <a:lnTo>
                    <a:pt x="72529" y="20320"/>
                  </a:lnTo>
                  <a:lnTo>
                    <a:pt x="72123" y="20574"/>
                  </a:lnTo>
                  <a:lnTo>
                    <a:pt x="71831" y="22987"/>
                  </a:lnTo>
                  <a:lnTo>
                    <a:pt x="72593" y="16256"/>
                  </a:lnTo>
                  <a:lnTo>
                    <a:pt x="70104" y="23114"/>
                  </a:lnTo>
                  <a:lnTo>
                    <a:pt x="70612" y="18669"/>
                  </a:lnTo>
                  <a:lnTo>
                    <a:pt x="70751" y="17399"/>
                  </a:lnTo>
                  <a:lnTo>
                    <a:pt x="70192" y="18034"/>
                  </a:lnTo>
                  <a:lnTo>
                    <a:pt x="69557" y="18542"/>
                  </a:lnTo>
                  <a:lnTo>
                    <a:pt x="69151" y="18669"/>
                  </a:lnTo>
                  <a:lnTo>
                    <a:pt x="69367" y="17703"/>
                  </a:lnTo>
                  <a:lnTo>
                    <a:pt x="69392" y="17907"/>
                  </a:lnTo>
                  <a:lnTo>
                    <a:pt x="69380" y="17653"/>
                  </a:lnTo>
                  <a:lnTo>
                    <a:pt x="69278" y="15748"/>
                  </a:lnTo>
                  <a:lnTo>
                    <a:pt x="67830" y="23749"/>
                  </a:lnTo>
                  <a:lnTo>
                    <a:pt x="67792" y="23114"/>
                  </a:lnTo>
                  <a:lnTo>
                    <a:pt x="67716" y="21844"/>
                  </a:lnTo>
                  <a:lnTo>
                    <a:pt x="67843" y="20193"/>
                  </a:lnTo>
                  <a:lnTo>
                    <a:pt x="67957" y="19177"/>
                  </a:lnTo>
                  <a:lnTo>
                    <a:pt x="68097" y="18034"/>
                  </a:lnTo>
                  <a:lnTo>
                    <a:pt x="68389" y="19685"/>
                  </a:lnTo>
                  <a:lnTo>
                    <a:pt x="68516" y="18161"/>
                  </a:lnTo>
                  <a:lnTo>
                    <a:pt x="68529" y="18034"/>
                  </a:lnTo>
                  <a:lnTo>
                    <a:pt x="69799" y="11557"/>
                  </a:lnTo>
                  <a:lnTo>
                    <a:pt x="67564" y="19177"/>
                  </a:lnTo>
                  <a:lnTo>
                    <a:pt x="67779" y="17145"/>
                  </a:lnTo>
                  <a:lnTo>
                    <a:pt x="67995" y="15113"/>
                  </a:lnTo>
                  <a:lnTo>
                    <a:pt x="68110" y="14859"/>
                  </a:lnTo>
                  <a:lnTo>
                    <a:pt x="68237" y="13843"/>
                  </a:lnTo>
                  <a:lnTo>
                    <a:pt x="68351" y="12319"/>
                  </a:lnTo>
                  <a:lnTo>
                    <a:pt x="66890" y="17145"/>
                  </a:lnTo>
                  <a:lnTo>
                    <a:pt x="66598" y="16764"/>
                  </a:lnTo>
                  <a:lnTo>
                    <a:pt x="66713" y="15494"/>
                  </a:lnTo>
                  <a:lnTo>
                    <a:pt x="65659" y="18923"/>
                  </a:lnTo>
                  <a:lnTo>
                    <a:pt x="64325" y="20650"/>
                  </a:lnTo>
                  <a:lnTo>
                    <a:pt x="64236" y="21209"/>
                  </a:lnTo>
                  <a:lnTo>
                    <a:pt x="63639" y="21844"/>
                  </a:lnTo>
                  <a:lnTo>
                    <a:pt x="63766" y="20701"/>
                  </a:lnTo>
                  <a:lnTo>
                    <a:pt x="63893" y="18288"/>
                  </a:lnTo>
                  <a:lnTo>
                    <a:pt x="63919" y="18161"/>
                  </a:lnTo>
                  <a:lnTo>
                    <a:pt x="64287" y="16256"/>
                  </a:lnTo>
                  <a:lnTo>
                    <a:pt x="64223" y="16002"/>
                  </a:lnTo>
                  <a:lnTo>
                    <a:pt x="64338" y="14351"/>
                  </a:lnTo>
                  <a:lnTo>
                    <a:pt x="64516" y="13589"/>
                  </a:lnTo>
                  <a:lnTo>
                    <a:pt x="63779" y="14097"/>
                  </a:lnTo>
                  <a:lnTo>
                    <a:pt x="62915" y="18161"/>
                  </a:lnTo>
                  <a:lnTo>
                    <a:pt x="62318" y="17780"/>
                  </a:lnTo>
                  <a:lnTo>
                    <a:pt x="62166" y="18796"/>
                  </a:lnTo>
                  <a:lnTo>
                    <a:pt x="62052" y="19304"/>
                  </a:lnTo>
                  <a:lnTo>
                    <a:pt x="60909" y="23114"/>
                  </a:lnTo>
                  <a:lnTo>
                    <a:pt x="61125" y="22098"/>
                  </a:lnTo>
                  <a:lnTo>
                    <a:pt x="61315" y="21209"/>
                  </a:lnTo>
                  <a:lnTo>
                    <a:pt x="61379" y="20955"/>
                  </a:lnTo>
                  <a:lnTo>
                    <a:pt x="61569" y="20066"/>
                  </a:lnTo>
                  <a:lnTo>
                    <a:pt x="61645" y="19685"/>
                  </a:lnTo>
                  <a:lnTo>
                    <a:pt x="62306" y="16637"/>
                  </a:lnTo>
                  <a:lnTo>
                    <a:pt x="61302" y="19685"/>
                  </a:lnTo>
                  <a:lnTo>
                    <a:pt x="62064" y="15494"/>
                  </a:lnTo>
                  <a:lnTo>
                    <a:pt x="61569" y="16471"/>
                  </a:lnTo>
                  <a:lnTo>
                    <a:pt x="60388" y="19304"/>
                  </a:lnTo>
                  <a:lnTo>
                    <a:pt x="59804" y="20066"/>
                  </a:lnTo>
                  <a:lnTo>
                    <a:pt x="60274" y="18440"/>
                  </a:lnTo>
                  <a:lnTo>
                    <a:pt x="59575" y="19939"/>
                  </a:lnTo>
                  <a:lnTo>
                    <a:pt x="59105" y="19812"/>
                  </a:lnTo>
                  <a:lnTo>
                    <a:pt x="59245" y="19177"/>
                  </a:lnTo>
                  <a:lnTo>
                    <a:pt x="59359" y="18669"/>
                  </a:lnTo>
                  <a:lnTo>
                    <a:pt x="59601" y="17526"/>
                  </a:lnTo>
                  <a:lnTo>
                    <a:pt x="60871" y="11684"/>
                  </a:lnTo>
                  <a:lnTo>
                    <a:pt x="58305" y="17526"/>
                  </a:lnTo>
                  <a:lnTo>
                    <a:pt x="58420" y="16764"/>
                  </a:lnTo>
                  <a:lnTo>
                    <a:pt x="58508" y="16129"/>
                  </a:lnTo>
                  <a:lnTo>
                    <a:pt x="58839" y="13970"/>
                  </a:lnTo>
                  <a:lnTo>
                    <a:pt x="59270" y="11049"/>
                  </a:lnTo>
                  <a:lnTo>
                    <a:pt x="57810" y="13970"/>
                  </a:lnTo>
                  <a:lnTo>
                    <a:pt x="57873" y="9525"/>
                  </a:lnTo>
                  <a:lnTo>
                    <a:pt x="56794" y="9779"/>
                  </a:lnTo>
                  <a:lnTo>
                    <a:pt x="55841" y="16129"/>
                  </a:lnTo>
                  <a:lnTo>
                    <a:pt x="56476" y="9906"/>
                  </a:lnTo>
                  <a:lnTo>
                    <a:pt x="56261" y="10985"/>
                  </a:lnTo>
                  <a:lnTo>
                    <a:pt x="56248" y="9728"/>
                  </a:lnTo>
                  <a:lnTo>
                    <a:pt x="56032" y="12141"/>
                  </a:lnTo>
                  <a:lnTo>
                    <a:pt x="55257" y="16129"/>
                  </a:lnTo>
                  <a:lnTo>
                    <a:pt x="55130" y="16471"/>
                  </a:lnTo>
                  <a:lnTo>
                    <a:pt x="54889" y="16764"/>
                  </a:lnTo>
                  <a:lnTo>
                    <a:pt x="54889" y="16129"/>
                  </a:lnTo>
                  <a:lnTo>
                    <a:pt x="54965" y="13462"/>
                  </a:lnTo>
                  <a:lnTo>
                    <a:pt x="55079" y="11557"/>
                  </a:lnTo>
                  <a:lnTo>
                    <a:pt x="55219" y="10287"/>
                  </a:lnTo>
                  <a:lnTo>
                    <a:pt x="55511" y="10795"/>
                  </a:lnTo>
                  <a:lnTo>
                    <a:pt x="55613" y="10287"/>
                  </a:lnTo>
                  <a:lnTo>
                    <a:pt x="55714" y="9779"/>
                  </a:lnTo>
                  <a:lnTo>
                    <a:pt x="55626" y="9144"/>
                  </a:lnTo>
                  <a:lnTo>
                    <a:pt x="55473" y="8890"/>
                  </a:lnTo>
                  <a:lnTo>
                    <a:pt x="55575" y="8255"/>
                  </a:lnTo>
                  <a:lnTo>
                    <a:pt x="55664" y="8001"/>
                  </a:lnTo>
                  <a:lnTo>
                    <a:pt x="56108" y="6731"/>
                  </a:lnTo>
                  <a:lnTo>
                    <a:pt x="56172" y="4826"/>
                  </a:lnTo>
                  <a:lnTo>
                    <a:pt x="55829" y="6769"/>
                  </a:lnTo>
                  <a:lnTo>
                    <a:pt x="55702" y="7239"/>
                  </a:lnTo>
                  <a:lnTo>
                    <a:pt x="55321" y="8001"/>
                  </a:lnTo>
                  <a:lnTo>
                    <a:pt x="55219" y="7112"/>
                  </a:lnTo>
                  <a:lnTo>
                    <a:pt x="55067" y="9271"/>
                  </a:lnTo>
                  <a:lnTo>
                    <a:pt x="54952" y="10287"/>
                  </a:lnTo>
                  <a:lnTo>
                    <a:pt x="53606" y="13462"/>
                  </a:lnTo>
                  <a:lnTo>
                    <a:pt x="53746" y="12827"/>
                  </a:lnTo>
                  <a:lnTo>
                    <a:pt x="54203" y="10668"/>
                  </a:lnTo>
                  <a:lnTo>
                    <a:pt x="54813" y="7874"/>
                  </a:lnTo>
                  <a:lnTo>
                    <a:pt x="55524" y="4572"/>
                  </a:lnTo>
                  <a:lnTo>
                    <a:pt x="54127" y="7874"/>
                  </a:lnTo>
                  <a:lnTo>
                    <a:pt x="54406" y="6985"/>
                  </a:lnTo>
                  <a:lnTo>
                    <a:pt x="54762" y="5842"/>
                  </a:lnTo>
                  <a:lnTo>
                    <a:pt x="54152" y="6985"/>
                  </a:lnTo>
                  <a:lnTo>
                    <a:pt x="53441" y="5588"/>
                  </a:lnTo>
                  <a:lnTo>
                    <a:pt x="52019" y="10668"/>
                  </a:lnTo>
                  <a:lnTo>
                    <a:pt x="52374" y="8255"/>
                  </a:lnTo>
                  <a:lnTo>
                    <a:pt x="52476" y="8001"/>
                  </a:lnTo>
                  <a:lnTo>
                    <a:pt x="52565" y="7874"/>
                  </a:lnTo>
                  <a:lnTo>
                    <a:pt x="52476" y="7493"/>
                  </a:lnTo>
                  <a:lnTo>
                    <a:pt x="51955" y="6731"/>
                  </a:lnTo>
                  <a:lnTo>
                    <a:pt x="49606" y="12827"/>
                  </a:lnTo>
                  <a:lnTo>
                    <a:pt x="49606" y="12573"/>
                  </a:lnTo>
                  <a:lnTo>
                    <a:pt x="49593" y="10922"/>
                  </a:lnTo>
                  <a:lnTo>
                    <a:pt x="49695" y="9144"/>
                  </a:lnTo>
                  <a:lnTo>
                    <a:pt x="49987" y="8001"/>
                  </a:lnTo>
                  <a:lnTo>
                    <a:pt x="49733" y="8382"/>
                  </a:lnTo>
                  <a:lnTo>
                    <a:pt x="49085" y="10922"/>
                  </a:lnTo>
                  <a:lnTo>
                    <a:pt x="49136" y="10287"/>
                  </a:lnTo>
                  <a:lnTo>
                    <a:pt x="49250" y="9144"/>
                  </a:lnTo>
                  <a:lnTo>
                    <a:pt x="49618" y="7620"/>
                  </a:lnTo>
                  <a:lnTo>
                    <a:pt x="48564" y="10287"/>
                  </a:lnTo>
                  <a:lnTo>
                    <a:pt x="48666" y="8890"/>
                  </a:lnTo>
                  <a:lnTo>
                    <a:pt x="49009" y="7747"/>
                  </a:lnTo>
                  <a:lnTo>
                    <a:pt x="48895" y="6477"/>
                  </a:lnTo>
                  <a:lnTo>
                    <a:pt x="48679" y="5334"/>
                  </a:lnTo>
                  <a:lnTo>
                    <a:pt x="46913" y="11557"/>
                  </a:lnTo>
                  <a:lnTo>
                    <a:pt x="45986" y="12573"/>
                  </a:lnTo>
                  <a:lnTo>
                    <a:pt x="46088" y="12065"/>
                  </a:lnTo>
                  <a:lnTo>
                    <a:pt x="46177" y="11684"/>
                  </a:lnTo>
                  <a:lnTo>
                    <a:pt x="46202" y="11557"/>
                  </a:lnTo>
                  <a:lnTo>
                    <a:pt x="46532" y="9906"/>
                  </a:lnTo>
                  <a:lnTo>
                    <a:pt x="46850" y="8382"/>
                  </a:lnTo>
                  <a:lnTo>
                    <a:pt x="46723" y="6832"/>
                  </a:lnTo>
                  <a:lnTo>
                    <a:pt x="46507" y="5842"/>
                  </a:lnTo>
                  <a:lnTo>
                    <a:pt x="46570" y="4699"/>
                  </a:lnTo>
                  <a:lnTo>
                    <a:pt x="45732" y="3937"/>
                  </a:lnTo>
                  <a:lnTo>
                    <a:pt x="44132" y="8255"/>
                  </a:lnTo>
                  <a:lnTo>
                    <a:pt x="42849" y="9906"/>
                  </a:lnTo>
                  <a:lnTo>
                    <a:pt x="42976" y="8509"/>
                  </a:lnTo>
                  <a:lnTo>
                    <a:pt x="43091" y="7366"/>
                  </a:lnTo>
                  <a:lnTo>
                    <a:pt x="43345" y="4699"/>
                  </a:lnTo>
                  <a:lnTo>
                    <a:pt x="41389" y="7366"/>
                  </a:lnTo>
                  <a:lnTo>
                    <a:pt x="41084" y="4445"/>
                  </a:lnTo>
                  <a:lnTo>
                    <a:pt x="41059" y="4826"/>
                  </a:lnTo>
                  <a:lnTo>
                    <a:pt x="40932" y="5588"/>
                  </a:lnTo>
                  <a:lnTo>
                    <a:pt x="40309" y="8001"/>
                  </a:lnTo>
                  <a:lnTo>
                    <a:pt x="40055" y="8509"/>
                  </a:lnTo>
                  <a:lnTo>
                    <a:pt x="40030" y="7493"/>
                  </a:lnTo>
                  <a:lnTo>
                    <a:pt x="38798" y="11557"/>
                  </a:lnTo>
                  <a:lnTo>
                    <a:pt x="38874" y="11176"/>
                  </a:lnTo>
                  <a:lnTo>
                    <a:pt x="39090" y="10160"/>
                  </a:lnTo>
                  <a:lnTo>
                    <a:pt x="39204" y="9652"/>
                  </a:lnTo>
                  <a:lnTo>
                    <a:pt x="39712" y="7239"/>
                  </a:lnTo>
                  <a:lnTo>
                    <a:pt x="39776" y="7366"/>
                  </a:lnTo>
                  <a:lnTo>
                    <a:pt x="39789" y="7239"/>
                  </a:lnTo>
                  <a:lnTo>
                    <a:pt x="40309" y="4191"/>
                  </a:lnTo>
                  <a:lnTo>
                    <a:pt x="40487" y="3175"/>
                  </a:lnTo>
                  <a:lnTo>
                    <a:pt x="39814" y="4191"/>
                  </a:lnTo>
                  <a:lnTo>
                    <a:pt x="39497" y="4064"/>
                  </a:lnTo>
                  <a:lnTo>
                    <a:pt x="38290" y="9652"/>
                  </a:lnTo>
                  <a:lnTo>
                    <a:pt x="38227" y="7493"/>
                  </a:lnTo>
                  <a:lnTo>
                    <a:pt x="38188" y="6350"/>
                  </a:lnTo>
                  <a:lnTo>
                    <a:pt x="37249" y="6858"/>
                  </a:lnTo>
                  <a:lnTo>
                    <a:pt x="36360" y="7493"/>
                  </a:lnTo>
                  <a:lnTo>
                    <a:pt x="36360" y="7366"/>
                  </a:lnTo>
                  <a:lnTo>
                    <a:pt x="36372" y="6096"/>
                  </a:lnTo>
                  <a:lnTo>
                    <a:pt x="36372" y="4699"/>
                  </a:lnTo>
                  <a:lnTo>
                    <a:pt x="35877" y="6096"/>
                  </a:lnTo>
                  <a:lnTo>
                    <a:pt x="35610" y="5969"/>
                  </a:lnTo>
                  <a:lnTo>
                    <a:pt x="35115" y="7366"/>
                  </a:lnTo>
                  <a:lnTo>
                    <a:pt x="35636" y="4826"/>
                  </a:lnTo>
                  <a:lnTo>
                    <a:pt x="35547" y="3937"/>
                  </a:lnTo>
                  <a:lnTo>
                    <a:pt x="35344" y="3556"/>
                  </a:lnTo>
                  <a:lnTo>
                    <a:pt x="35090" y="3048"/>
                  </a:lnTo>
                  <a:lnTo>
                    <a:pt x="34213" y="3556"/>
                  </a:lnTo>
                  <a:lnTo>
                    <a:pt x="34798" y="1524"/>
                  </a:lnTo>
                  <a:lnTo>
                    <a:pt x="34429" y="1270"/>
                  </a:lnTo>
                  <a:lnTo>
                    <a:pt x="32499" y="10033"/>
                  </a:lnTo>
                  <a:lnTo>
                    <a:pt x="32080" y="10160"/>
                  </a:lnTo>
                  <a:lnTo>
                    <a:pt x="32092" y="10033"/>
                  </a:lnTo>
                  <a:lnTo>
                    <a:pt x="32600" y="7239"/>
                  </a:lnTo>
                  <a:lnTo>
                    <a:pt x="32804" y="6096"/>
                  </a:lnTo>
                  <a:lnTo>
                    <a:pt x="32893" y="5588"/>
                  </a:lnTo>
                  <a:lnTo>
                    <a:pt x="32143" y="5588"/>
                  </a:lnTo>
                  <a:lnTo>
                    <a:pt x="32156" y="5334"/>
                  </a:lnTo>
                  <a:lnTo>
                    <a:pt x="32232" y="1397"/>
                  </a:lnTo>
                  <a:lnTo>
                    <a:pt x="30683" y="5334"/>
                  </a:lnTo>
                  <a:lnTo>
                    <a:pt x="31127" y="3429"/>
                  </a:lnTo>
                  <a:lnTo>
                    <a:pt x="31267" y="3302"/>
                  </a:lnTo>
                  <a:lnTo>
                    <a:pt x="30949" y="3048"/>
                  </a:lnTo>
                  <a:lnTo>
                    <a:pt x="30848" y="2159"/>
                  </a:lnTo>
                  <a:lnTo>
                    <a:pt x="30581" y="0"/>
                  </a:lnTo>
                  <a:lnTo>
                    <a:pt x="30124" y="2476"/>
                  </a:lnTo>
                  <a:lnTo>
                    <a:pt x="28016" y="7239"/>
                  </a:lnTo>
                  <a:lnTo>
                    <a:pt x="28689" y="4318"/>
                  </a:lnTo>
                  <a:lnTo>
                    <a:pt x="27597" y="8001"/>
                  </a:lnTo>
                  <a:lnTo>
                    <a:pt x="27393" y="9017"/>
                  </a:lnTo>
                  <a:lnTo>
                    <a:pt x="27266" y="9271"/>
                  </a:lnTo>
                  <a:lnTo>
                    <a:pt x="26695" y="10033"/>
                  </a:lnTo>
                  <a:lnTo>
                    <a:pt x="26797" y="9017"/>
                  </a:lnTo>
                  <a:lnTo>
                    <a:pt x="27012" y="8001"/>
                  </a:lnTo>
                  <a:lnTo>
                    <a:pt x="27025" y="6858"/>
                  </a:lnTo>
                  <a:lnTo>
                    <a:pt x="26212" y="11176"/>
                  </a:lnTo>
                  <a:lnTo>
                    <a:pt x="26314" y="8763"/>
                  </a:lnTo>
                  <a:lnTo>
                    <a:pt x="26644" y="7620"/>
                  </a:lnTo>
                  <a:lnTo>
                    <a:pt x="26327" y="7366"/>
                  </a:lnTo>
                  <a:lnTo>
                    <a:pt x="26149" y="8382"/>
                  </a:lnTo>
                  <a:lnTo>
                    <a:pt x="25488" y="10541"/>
                  </a:lnTo>
                  <a:lnTo>
                    <a:pt x="25006" y="11684"/>
                  </a:lnTo>
                  <a:lnTo>
                    <a:pt x="24993" y="11176"/>
                  </a:lnTo>
                  <a:lnTo>
                    <a:pt x="24968" y="10668"/>
                  </a:lnTo>
                  <a:lnTo>
                    <a:pt x="25082" y="8890"/>
                  </a:lnTo>
                  <a:lnTo>
                    <a:pt x="25438" y="6985"/>
                  </a:lnTo>
                  <a:lnTo>
                    <a:pt x="24968" y="8763"/>
                  </a:lnTo>
                  <a:lnTo>
                    <a:pt x="24384" y="10668"/>
                  </a:lnTo>
                  <a:lnTo>
                    <a:pt x="24498" y="8890"/>
                  </a:lnTo>
                  <a:lnTo>
                    <a:pt x="24739" y="8255"/>
                  </a:lnTo>
                  <a:lnTo>
                    <a:pt x="24739" y="7112"/>
                  </a:lnTo>
                  <a:lnTo>
                    <a:pt x="24638" y="5994"/>
                  </a:lnTo>
                  <a:lnTo>
                    <a:pt x="24587" y="6223"/>
                  </a:lnTo>
                  <a:lnTo>
                    <a:pt x="24612" y="5918"/>
                  </a:lnTo>
                  <a:lnTo>
                    <a:pt x="24866" y="4826"/>
                  </a:lnTo>
                  <a:lnTo>
                    <a:pt x="24752" y="3937"/>
                  </a:lnTo>
                  <a:lnTo>
                    <a:pt x="24866" y="3175"/>
                  </a:lnTo>
                  <a:lnTo>
                    <a:pt x="25768" y="127"/>
                  </a:lnTo>
                  <a:lnTo>
                    <a:pt x="24980" y="2159"/>
                  </a:lnTo>
                  <a:lnTo>
                    <a:pt x="23545" y="6477"/>
                  </a:lnTo>
                  <a:lnTo>
                    <a:pt x="24130" y="6604"/>
                  </a:lnTo>
                  <a:lnTo>
                    <a:pt x="24371" y="6769"/>
                  </a:lnTo>
                  <a:lnTo>
                    <a:pt x="24587" y="5969"/>
                  </a:lnTo>
                  <a:lnTo>
                    <a:pt x="24460" y="6832"/>
                  </a:lnTo>
                  <a:lnTo>
                    <a:pt x="24409" y="7112"/>
                  </a:lnTo>
                  <a:lnTo>
                    <a:pt x="24371" y="6769"/>
                  </a:lnTo>
                  <a:lnTo>
                    <a:pt x="23190" y="11176"/>
                  </a:lnTo>
                  <a:lnTo>
                    <a:pt x="23317" y="9017"/>
                  </a:lnTo>
                  <a:lnTo>
                    <a:pt x="23431" y="7874"/>
                  </a:lnTo>
                  <a:lnTo>
                    <a:pt x="23545" y="7239"/>
                  </a:lnTo>
                  <a:lnTo>
                    <a:pt x="23545" y="6477"/>
                  </a:lnTo>
                  <a:lnTo>
                    <a:pt x="23533" y="6223"/>
                  </a:lnTo>
                  <a:lnTo>
                    <a:pt x="23520" y="6096"/>
                  </a:lnTo>
                  <a:lnTo>
                    <a:pt x="23456" y="4826"/>
                  </a:lnTo>
                  <a:lnTo>
                    <a:pt x="23558" y="4191"/>
                  </a:lnTo>
                  <a:lnTo>
                    <a:pt x="23634" y="3556"/>
                  </a:lnTo>
                  <a:lnTo>
                    <a:pt x="23342" y="4191"/>
                  </a:lnTo>
                  <a:lnTo>
                    <a:pt x="23329" y="4064"/>
                  </a:lnTo>
                  <a:lnTo>
                    <a:pt x="23304" y="3429"/>
                  </a:lnTo>
                  <a:lnTo>
                    <a:pt x="23190" y="3302"/>
                  </a:lnTo>
                  <a:lnTo>
                    <a:pt x="23393" y="2159"/>
                  </a:lnTo>
                  <a:lnTo>
                    <a:pt x="23418" y="2032"/>
                  </a:lnTo>
                  <a:lnTo>
                    <a:pt x="23609" y="1016"/>
                  </a:lnTo>
                  <a:lnTo>
                    <a:pt x="23304" y="1511"/>
                  </a:lnTo>
                  <a:lnTo>
                    <a:pt x="23304" y="2159"/>
                  </a:lnTo>
                  <a:lnTo>
                    <a:pt x="23126" y="3302"/>
                  </a:lnTo>
                  <a:lnTo>
                    <a:pt x="22821" y="3644"/>
                  </a:lnTo>
                  <a:lnTo>
                    <a:pt x="23088" y="2540"/>
                  </a:lnTo>
                  <a:lnTo>
                    <a:pt x="23304" y="2159"/>
                  </a:lnTo>
                  <a:lnTo>
                    <a:pt x="23304" y="1511"/>
                  </a:lnTo>
                  <a:lnTo>
                    <a:pt x="22974" y="2032"/>
                  </a:lnTo>
                  <a:lnTo>
                    <a:pt x="22796" y="1905"/>
                  </a:lnTo>
                  <a:lnTo>
                    <a:pt x="22199" y="4826"/>
                  </a:lnTo>
                  <a:lnTo>
                    <a:pt x="22047" y="4318"/>
                  </a:lnTo>
                  <a:lnTo>
                    <a:pt x="21805" y="6578"/>
                  </a:lnTo>
                  <a:lnTo>
                    <a:pt x="21996" y="6388"/>
                  </a:lnTo>
                  <a:lnTo>
                    <a:pt x="21945" y="6515"/>
                  </a:lnTo>
                  <a:lnTo>
                    <a:pt x="21920" y="6781"/>
                  </a:lnTo>
                  <a:lnTo>
                    <a:pt x="21894" y="6997"/>
                  </a:lnTo>
                  <a:lnTo>
                    <a:pt x="21882" y="7188"/>
                  </a:lnTo>
                  <a:lnTo>
                    <a:pt x="21971" y="6883"/>
                  </a:lnTo>
                  <a:lnTo>
                    <a:pt x="22047" y="6578"/>
                  </a:lnTo>
                  <a:lnTo>
                    <a:pt x="22123" y="6273"/>
                  </a:lnTo>
                  <a:lnTo>
                    <a:pt x="22186" y="6096"/>
                  </a:lnTo>
                  <a:lnTo>
                    <a:pt x="22123" y="6350"/>
                  </a:lnTo>
                  <a:lnTo>
                    <a:pt x="22275" y="6223"/>
                  </a:lnTo>
                  <a:lnTo>
                    <a:pt x="22656" y="6223"/>
                  </a:lnTo>
                  <a:lnTo>
                    <a:pt x="21767" y="9017"/>
                  </a:lnTo>
                  <a:lnTo>
                    <a:pt x="21882" y="7239"/>
                  </a:lnTo>
                  <a:lnTo>
                    <a:pt x="20701" y="11772"/>
                  </a:lnTo>
                  <a:lnTo>
                    <a:pt x="20701" y="21551"/>
                  </a:lnTo>
                  <a:lnTo>
                    <a:pt x="20599" y="23495"/>
                  </a:lnTo>
                  <a:lnTo>
                    <a:pt x="20523" y="23368"/>
                  </a:lnTo>
                  <a:lnTo>
                    <a:pt x="20269" y="23368"/>
                  </a:lnTo>
                  <a:lnTo>
                    <a:pt x="20586" y="21717"/>
                  </a:lnTo>
                  <a:lnTo>
                    <a:pt x="20688" y="21209"/>
                  </a:lnTo>
                  <a:lnTo>
                    <a:pt x="20701" y="21551"/>
                  </a:lnTo>
                  <a:lnTo>
                    <a:pt x="20701" y="11772"/>
                  </a:lnTo>
                  <a:lnTo>
                    <a:pt x="20624" y="12065"/>
                  </a:lnTo>
                  <a:lnTo>
                    <a:pt x="20751" y="11049"/>
                  </a:lnTo>
                  <a:lnTo>
                    <a:pt x="20789" y="10795"/>
                  </a:lnTo>
                  <a:lnTo>
                    <a:pt x="20916" y="9906"/>
                  </a:lnTo>
                  <a:lnTo>
                    <a:pt x="21158" y="8128"/>
                  </a:lnTo>
                  <a:lnTo>
                    <a:pt x="21272" y="4699"/>
                  </a:lnTo>
                  <a:lnTo>
                    <a:pt x="21323" y="4445"/>
                  </a:lnTo>
                  <a:lnTo>
                    <a:pt x="21590" y="2921"/>
                  </a:lnTo>
                  <a:lnTo>
                    <a:pt x="20637" y="4445"/>
                  </a:lnTo>
                  <a:lnTo>
                    <a:pt x="19926" y="3683"/>
                  </a:lnTo>
                  <a:lnTo>
                    <a:pt x="19748" y="4330"/>
                  </a:lnTo>
                  <a:lnTo>
                    <a:pt x="19748" y="23368"/>
                  </a:lnTo>
                  <a:lnTo>
                    <a:pt x="19735" y="23495"/>
                  </a:lnTo>
                  <a:lnTo>
                    <a:pt x="19494" y="23622"/>
                  </a:lnTo>
                  <a:lnTo>
                    <a:pt x="19748" y="23368"/>
                  </a:lnTo>
                  <a:lnTo>
                    <a:pt x="19748" y="4330"/>
                  </a:lnTo>
                  <a:lnTo>
                    <a:pt x="18402" y="9144"/>
                  </a:lnTo>
                  <a:lnTo>
                    <a:pt x="18072" y="9906"/>
                  </a:lnTo>
                  <a:lnTo>
                    <a:pt x="18122" y="9652"/>
                  </a:lnTo>
                  <a:lnTo>
                    <a:pt x="18478" y="7747"/>
                  </a:lnTo>
                  <a:lnTo>
                    <a:pt x="18592" y="6985"/>
                  </a:lnTo>
                  <a:lnTo>
                    <a:pt x="18529" y="6731"/>
                  </a:lnTo>
                  <a:lnTo>
                    <a:pt x="18186" y="6096"/>
                  </a:lnTo>
                  <a:lnTo>
                    <a:pt x="18046" y="5842"/>
                  </a:lnTo>
                  <a:lnTo>
                    <a:pt x="17957" y="6223"/>
                  </a:lnTo>
                  <a:lnTo>
                    <a:pt x="17881" y="6515"/>
                  </a:lnTo>
                  <a:lnTo>
                    <a:pt x="17157" y="9652"/>
                  </a:lnTo>
                  <a:lnTo>
                    <a:pt x="17132" y="9144"/>
                  </a:lnTo>
                  <a:lnTo>
                    <a:pt x="17233" y="7620"/>
                  </a:lnTo>
                  <a:lnTo>
                    <a:pt x="17830" y="6604"/>
                  </a:lnTo>
                  <a:lnTo>
                    <a:pt x="17957" y="6223"/>
                  </a:lnTo>
                  <a:lnTo>
                    <a:pt x="17399" y="6604"/>
                  </a:lnTo>
                  <a:lnTo>
                    <a:pt x="17627" y="5842"/>
                  </a:lnTo>
                  <a:lnTo>
                    <a:pt x="17526" y="4953"/>
                  </a:lnTo>
                  <a:lnTo>
                    <a:pt x="17170" y="4064"/>
                  </a:lnTo>
                  <a:lnTo>
                    <a:pt x="14541" y="9144"/>
                  </a:lnTo>
                  <a:lnTo>
                    <a:pt x="14363" y="8128"/>
                  </a:lnTo>
                  <a:lnTo>
                    <a:pt x="14109" y="6731"/>
                  </a:lnTo>
                  <a:lnTo>
                    <a:pt x="13982" y="8128"/>
                  </a:lnTo>
                  <a:lnTo>
                    <a:pt x="13220" y="4318"/>
                  </a:lnTo>
                  <a:lnTo>
                    <a:pt x="10223" y="10795"/>
                  </a:lnTo>
                  <a:lnTo>
                    <a:pt x="10071" y="8001"/>
                  </a:lnTo>
                  <a:lnTo>
                    <a:pt x="9956" y="5842"/>
                  </a:lnTo>
                  <a:lnTo>
                    <a:pt x="9842" y="4445"/>
                  </a:lnTo>
                  <a:lnTo>
                    <a:pt x="9728" y="3683"/>
                  </a:lnTo>
                  <a:lnTo>
                    <a:pt x="9194" y="6096"/>
                  </a:lnTo>
                  <a:lnTo>
                    <a:pt x="8509" y="8001"/>
                  </a:lnTo>
                  <a:lnTo>
                    <a:pt x="9093" y="4826"/>
                  </a:lnTo>
                  <a:lnTo>
                    <a:pt x="7835" y="8509"/>
                  </a:lnTo>
                  <a:lnTo>
                    <a:pt x="6718" y="11049"/>
                  </a:lnTo>
                  <a:lnTo>
                    <a:pt x="7124" y="8509"/>
                  </a:lnTo>
                  <a:lnTo>
                    <a:pt x="7289" y="7493"/>
                  </a:lnTo>
                  <a:lnTo>
                    <a:pt x="8445" y="381"/>
                  </a:lnTo>
                  <a:lnTo>
                    <a:pt x="6604" y="5334"/>
                  </a:lnTo>
                  <a:lnTo>
                    <a:pt x="6261" y="7493"/>
                  </a:lnTo>
                  <a:lnTo>
                    <a:pt x="6070" y="6985"/>
                  </a:lnTo>
                  <a:lnTo>
                    <a:pt x="5105" y="8509"/>
                  </a:lnTo>
                  <a:lnTo>
                    <a:pt x="5118" y="8382"/>
                  </a:lnTo>
                  <a:lnTo>
                    <a:pt x="5130" y="8255"/>
                  </a:lnTo>
                  <a:lnTo>
                    <a:pt x="5232" y="7239"/>
                  </a:lnTo>
                  <a:lnTo>
                    <a:pt x="5575" y="5461"/>
                  </a:lnTo>
                  <a:lnTo>
                    <a:pt x="4279" y="8255"/>
                  </a:lnTo>
                  <a:lnTo>
                    <a:pt x="4076" y="7239"/>
                  </a:lnTo>
                  <a:lnTo>
                    <a:pt x="4165" y="6350"/>
                  </a:lnTo>
                  <a:lnTo>
                    <a:pt x="5740" y="1651"/>
                  </a:lnTo>
                  <a:lnTo>
                    <a:pt x="5029" y="1143"/>
                  </a:lnTo>
                  <a:lnTo>
                    <a:pt x="4610" y="1651"/>
                  </a:lnTo>
                  <a:lnTo>
                    <a:pt x="3200" y="5842"/>
                  </a:lnTo>
                  <a:lnTo>
                    <a:pt x="3073" y="8509"/>
                  </a:lnTo>
                  <a:lnTo>
                    <a:pt x="2870" y="9525"/>
                  </a:lnTo>
                  <a:lnTo>
                    <a:pt x="2743" y="9906"/>
                  </a:lnTo>
                  <a:lnTo>
                    <a:pt x="2362" y="10541"/>
                  </a:lnTo>
                  <a:lnTo>
                    <a:pt x="1308" y="15494"/>
                  </a:lnTo>
                  <a:lnTo>
                    <a:pt x="127" y="20193"/>
                  </a:lnTo>
                  <a:lnTo>
                    <a:pt x="0" y="24130"/>
                  </a:lnTo>
                  <a:lnTo>
                    <a:pt x="1079" y="21209"/>
                  </a:lnTo>
                  <a:lnTo>
                    <a:pt x="736" y="23622"/>
                  </a:lnTo>
                  <a:lnTo>
                    <a:pt x="1054" y="22606"/>
                  </a:lnTo>
                  <a:lnTo>
                    <a:pt x="825" y="23876"/>
                  </a:lnTo>
                  <a:lnTo>
                    <a:pt x="698" y="25273"/>
                  </a:lnTo>
                  <a:lnTo>
                    <a:pt x="1524" y="22606"/>
                  </a:lnTo>
                  <a:lnTo>
                    <a:pt x="1879" y="21463"/>
                  </a:lnTo>
                  <a:lnTo>
                    <a:pt x="1892" y="21209"/>
                  </a:lnTo>
                  <a:lnTo>
                    <a:pt x="2082" y="20815"/>
                  </a:lnTo>
                  <a:lnTo>
                    <a:pt x="2552" y="19939"/>
                  </a:lnTo>
                  <a:lnTo>
                    <a:pt x="2349" y="21717"/>
                  </a:lnTo>
                  <a:lnTo>
                    <a:pt x="2235" y="22479"/>
                  </a:lnTo>
                  <a:lnTo>
                    <a:pt x="1854" y="24003"/>
                  </a:lnTo>
                  <a:lnTo>
                    <a:pt x="2501" y="22098"/>
                  </a:lnTo>
                  <a:lnTo>
                    <a:pt x="2247" y="23495"/>
                  </a:lnTo>
                  <a:lnTo>
                    <a:pt x="2146" y="23901"/>
                  </a:lnTo>
                  <a:lnTo>
                    <a:pt x="2374" y="23241"/>
                  </a:lnTo>
                  <a:lnTo>
                    <a:pt x="2578" y="24257"/>
                  </a:lnTo>
                  <a:lnTo>
                    <a:pt x="2832" y="23241"/>
                  </a:lnTo>
                  <a:lnTo>
                    <a:pt x="3111" y="22098"/>
                  </a:lnTo>
                  <a:lnTo>
                    <a:pt x="3238" y="21590"/>
                  </a:lnTo>
                  <a:lnTo>
                    <a:pt x="2895" y="24384"/>
                  </a:lnTo>
                  <a:lnTo>
                    <a:pt x="3949" y="21590"/>
                  </a:lnTo>
                  <a:lnTo>
                    <a:pt x="4152" y="21082"/>
                  </a:lnTo>
                  <a:lnTo>
                    <a:pt x="3162" y="25781"/>
                  </a:lnTo>
                  <a:lnTo>
                    <a:pt x="3467" y="24638"/>
                  </a:lnTo>
                  <a:lnTo>
                    <a:pt x="4330" y="22098"/>
                  </a:lnTo>
                  <a:lnTo>
                    <a:pt x="4572" y="21971"/>
                  </a:lnTo>
                  <a:lnTo>
                    <a:pt x="3035" y="27559"/>
                  </a:lnTo>
                  <a:lnTo>
                    <a:pt x="5283" y="22479"/>
                  </a:lnTo>
                  <a:lnTo>
                    <a:pt x="3949" y="28448"/>
                  </a:lnTo>
                  <a:lnTo>
                    <a:pt x="5270" y="23495"/>
                  </a:lnTo>
                  <a:lnTo>
                    <a:pt x="5422" y="26416"/>
                  </a:lnTo>
                  <a:lnTo>
                    <a:pt x="6502" y="23749"/>
                  </a:lnTo>
                  <a:lnTo>
                    <a:pt x="6362" y="24218"/>
                  </a:lnTo>
                  <a:lnTo>
                    <a:pt x="6121" y="27686"/>
                  </a:lnTo>
                  <a:lnTo>
                    <a:pt x="6959" y="23749"/>
                  </a:lnTo>
                  <a:lnTo>
                    <a:pt x="7023" y="23495"/>
                  </a:lnTo>
                  <a:lnTo>
                    <a:pt x="7658" y="22606"/>
                  </a:lnTo>
                  <a:lnTo>
                    <a:pt x="7696" y="22479"/>
                  </a:lnTo>
                  <a:lnTo>
                    <a:pt x="7861" y="21971"/>
                  </a:lnTo>
                  <a:lnTo>
                    <a:pt x="8140" y="21082"/>
                  </a:lnTo>
                  <a:lnTo>
                    <a:pt x="8420" y="20193"/>
                  </a:lnTo>
                  <a:lnTo>
                    <a:pt x="7937" y="24218"/>
                  </a:lnTo>
                  <a:lnTo>
                    <a:pt x="7200" y="25019"/>
                  </a:lnTo>
                  <a:lnTo>
                    <a:pt x="6515" y="28829"/>
                  </a:lnTo>
                  <a:lnTo>
                    <a:pt x="7200" y="25527"/>
                  </a:lnTo>
                  <a:lnTo>
                    <a:pt x="7810" y="25654"/>
                  </a:lnTo>
                  <a:lnTo>
                    <a:pt x="7835" y="25527"/>
                  </a:lnTo>
                  <a:lnTo>
                    <a:pt x="8267" y="22733"/>
                  </a:lnTo>
                  <a:lnTo>
                    <a:pt x="8026" y="25273"/>
                  </a:lnTo>
                  <a:lnTo>
                    <a:pt x="8255" y="24003"/>
                  </a:lnTo>
                  <a:lnTo>
                    <a:pt x="7683" y="27559"/>
                  </a:lnTo>
                  <a:lnTo>
                    <a:pt x="8445" y="24003"/>
                  </a:lnTo>
                  <a:lnTo>
                    <a:pt x="8712" y="22733"/>
                  </a:lnTo>
                  <a:lnTo>
                    <a:pt x="8801" y="22352"/>
                  </a:lnTo>
                  <a:lnTo>
                    <a:pt x="8089" y="26670"/>
                  </a:lnTo>
                  <a:lnTo>
                    <a:pt x="8978" y="23495"/>
                  </a:lnTo>
                  <a:lnTo>
                    <a:pt x="8826" y="26162"/>
                  </a:lnTo>
                  <a:lnTo>
                    <a:pt x="8077" y="28448"/>
                  </a:lnTo>
                  <a:lnTo>
                    <a:pt x="8813" y="26924"/>
                  </a:lnTo>
                  <a:lnTo>
                    <a:pt x="8763" y="27609"/>
                  </a:lnTo>
                  <a:lnTo>
                    <a:pt x="10223" y="23241"/>
                  </a:lnTo>
                  <a:lnTo>
                    <a:pt x="9118" y="27178"/>
                  </a:lnTo>
                  <a:lnTo>
                    <a:pt x="8877" y="29210"/>
                  </a:lnTo>
                  <a:lnTo>
                    <a:pt x="9334" y="28448"/>
                  </a:lnTo>
                  <a:lnTo>
                    <a:pt x="9448" y="28194"/>
                  </a:lnTo>
                  <a:lnTo>
                    <a:pt x="10401" y="24765"/>
                  </a:lnTo>
                  <a:lnTo>
                    <a:pt x="10490" y="25654"/>
                  </a:lnTo>
                  <a:lnTo>
                    <a:pt x="10375" y="26289"/>
                  </a:lnTo>
                  <a:lnTo>
                    <a:pt x="10883" y="24765"/>
                  </a:lnTo>
                  <a:lnTo>
                    <a:pt x="11252" y="23622"/>
                  </a:lnTo>
                  <a:lnTo>
                    <a:pt x="11303" y="26670"/>
                  </a:lnTo>
                  <a:lnTo>
                    <a:pt x="12255" y="23622"/>
                  </a:lnTo>
                  <a:lnTo>
                    <a:pt x="12369" y="23241"/>
                  </a:lnTo>
                  <a:lnTo>
                    <a:pt x="12496" y="22860"/>
                  </a:lnTo>
                  <a:lnTo>
                    <a:pt x="12344" y="23876"/>
                  </a:lnTo>
                  <a:lnTo>
                    <a:pt x="12509" y="22860"/>
                  </a:lnTo>
                  <a:lnTo>
                    <a:pt x="12598" y="22352"/>
                  </a:lnTo>
                  <a:lnTo>
                    <a:pt x="13030" y="20193"/>
                  </a:lnTo>
                  <a:lnTo>
                    <a:pt x="13081" y="19939"/>
                  </a:lnTo>
                  <a:lnTo>
                    <a:pt x="13398" y="18415"/>
                  </a:lnTo>
                  <a:lnTo>
                    <a:pt x="13601" y="18415"/>
                  </a:lnTo>
                  <a:lnTo>
                    <a:pt x="14249" y="16129"/>
                  </a:lnTo>
                  <a:lnTo>
                    <a:pt x="13804" y="18669"/>
                  </a:lnTo>
                  <a:lnTo>
                    <a:pt x="13703" y="18542"/>
                  </a:lnTo>
                  <a:lnTo>
                    <a:pt x="13474" y="19558"/>
                  </a:lnTo>
                  <a:lnTo>
                    <a:pt x="13258" y="20320"/>
                  </a:lnTo>
                  <a:lnTo>
                    <a:pt x="13690" y="19304"/>
                  </a:lnTo>
                  <a:lnTo>
                    <a:pt x="13271" y="21983"/>
                  </a:lnTo>
                  <a:lnTo>
                    <a:pt x="13373" y="21717"/>
                  </a:lnTo>
                  <a:lnTo>
                    <a:pt x="13449" y="21336"/>
                  </a:lnTo>
                  <a:lnTo>
                    <a:pt x="13462" y="21463"/>
                  </a:lnTo>
                  <a:lnTo>
                    <a:pt x="13512" y="21336"/>
                  </a:lnTo>
                  <a:lnTo>
                    <a:pt x="14262" y="19304"/>
                  </a:lnTo>
                  <a:lnTo>
                    <a:pt x="14312" y="19177"/>
                  </a:lnTo>
                  <a:lnTo>
                    <a:pt x="14325" y="20675"/>
                  </a:lnTo>
                  <a:lnTo>
                    <a:pt x="13716" y="23876"/>
                  </a:lnTo>
                  <a:lnTo>
                    <a:pt x="13462" y="21463"/>
                  </a:lnTo>
                  <a:lnTo>
                    <a:pt x="13182" y="24638"/>
                  </a:lnTo>
                  <a:lnTo>
                    <a:pt x="13004" y="23114"/>
                  </a:lnTo>
                  <a:lnTo>
                    <a:pt x="12192" y="28956"/>
                  </a:lnTo>
                  <a:lnTo>
                    <a:pt x="12788" y="22872"/>
                  </a:lnTo>
                  <a:lnTo>
                    <a:pt x="12090" y="27432"/>
                  </a:lnTo>
                  <a:lnTo>
                    <a:pt x="11963" y="29083"/>
                  </a:lnTo>
                  <a:lnTo>
                    <a:pt x="12268" y="29972"/>
                  </a:lnTo>
                  <a:lnTo>
                    <a:pt x="12522" y="28956"/>
                  </a:lnTo>
                  <a:lnTo>
                    <a:pt x="12941" y="27178"/>
                  </a:lnTo>
                  <a:lnTo>
                    <a:pt x="13335" y="28321"/>
                  </a:lnTo>
                  <a:lnTo>
                    <a:pt x="13639" y="27178"/>
                  </a:lnTo>
                  <a:lnTo>
                    <a:pt x="13843" y="26416"/>
                  </a:lnTo>
                  <a:lnTo>
                    <a:pt x="13970" y="25146"/>
                  </a:lnTo>
                  <a:lnTo>
                    <a:pt x="14097" y="24638"/>
                  </a:lnTo>
                  <a:lnTo>
                    <a:pt x="14300" y="23876"/>
                  </a:lnTo>
                  <a:lnTo>
                    <a:pt x="14401" y="23495"/>
                  </a:lnTo>
                  <a:lnTo>
                    <a:pt x="16052" y="19939"/>
                  </a:lnTo>
                  <a:lnTo>
                    <a:pt x="13258" y="32512"/>
                  </a:lnTo>
                  <a:lnTo>
                    <a:pt x="14833" y="28067"/>
                  </a:lnTo>
                  <a:lnTo>
                    <a:pt x="15595" y="25273"/>
                  </a:lnTo>
                  <a:lnTo>
                    <a:pt x="16548" y="20955"/>
                  </a:lnTo>
                  <a:lnTo>
                    <a:pt x="16510" y="23368"/>
                  </a:lnTo>
                  <a:lnTo>
                    <a:pt x="15760" y="26543"/>
                  </a:lnTo>
                  <a:lnTo>
                    <a:pt x="15633" y="27686"/>
                  </a:lnTo>
                  <a:lnTo>
                    <a:pt x="16014" y="28067"/>
                  </a:lnTo>
                  <a:lnTo>
                    <a:pt x="16344" y="25958"/>
                  </a:lnTo>
                  <a:lnTo>
                    <a:pt x="16344" y="26416"/>
                  </a:lnTo>
                  <a:lnTo>
                    <a:pt x="16090" y="29718"/>
                  </a:lnTo>
                  <a:lnTo>
                    <a:pt x="16675" y="26543"/>
                  </a:lnTo>
                  <a:lnTo>
                    <a:pt x="16662" y="26162"/>
                  </a:lnTo>
                  <a:lnTo>
                    <a:pt x="16357" y="25920"/>
                  </a:lnTo>
                  <a:lnTo>
                    <a:pt x="17043" y="21717"/>
                  </a:lnTo>
                  <a:lnTo>
                    <a:pt x="17094" y="24218"/>
                  </a:lnTo>
                  <a:lnTo>
                    <a:pt x="17411" y="24130"/>
                  </a:lnTo>
                  <a:lnTo>
                    <a:pt x="16751" y="27813"/>
                  </a:lnTo>
                  <a:lnTo>
                    <a:pt x="17487" y="27305"/>
                  </a:lnTo>
                  <a:lnTo>
                    <a:pt x="18719" y="24892"/>
                  </a:lnTo>
                  <a:lnTo>
                    <a:pt x="19545" y="24384"/>
                  </a:lnTo>
                  <a:lnTo>
                    <a:pt x="18973" y="26416"/>
                  </a:lnTo>
                  <a:lnTo>
                    <a:pt x="18872" y="27686"/>
                  </a:lnTo>
                  <a:lnTo>
                    <a:pt x="20116" y="26035"/>
                  </a:lnTo>
                  <a:lnTo>
                    <a:pt x="20713" y="28956"/>
                  </a:lnTo>
                  <a:lnTo>
                    <a:pt x="21056" y="30861"/>
                  </a:lnTo>
                  <a:lnTo>
                    <a:pt x="22021" y="27813"/>
                  </a:lnTo>
                  <a:lnTo>
                    <a:pt x="22504" y="26670"/>
                  </a:lnTo>
                  <a:lnTo>
                    <a:pt x="22733" y="26543"/>
                  </a:lnTo>
                  <a:lnTo>
                    <a:pt x="22428" y="28194"/>
                  </a:lnTo>
                  <a:lnTo>
                    <a:pt x="22072" y="29464"/>
                  </a:lnTo>
                  <a:lnTo>
                    <a:pt x="23190" y="26924"/>
                  </a:lnTo>
                  <a:lnTo>
                    <a:pt x="23431" y="26543"/>
                  </a:lnTo>
                  <a:lnTo>
                    <a:pt x="23736" y="26035"/>
                  </a:lnTo>
                  <a:lnTo>
                    <a:pt x="24752" y="24384"/>
                  </a:lnTo>
                  <a:lnTo>
                    <a:pt x="24904" y="24130"/>
                  </a:lnTo>
                  <a:lnTo>
                    <a:pt x="24866" y="25908"/>
                  </a:lnTo>
                  <a:lnTo>
                    <a:pt x="24739" y="27813"/>
                  </a:lnTo>
                  <a:lnTo>
                    <a:pt x="24612" y="29083"/>
                  </a:lnTo>
                  <a:lnTo>
                    <a:pt x="24739" y="29845"/>
                  </a:lnTo>
                  <a:lnTo>
                    <a:pt x="25946" y="24130"/>
                  </a:lnTo>
                  <a:lnTo>
                    <a:pt x="26060" y="23622"/>
                  </a:lnTo>
                  <a:lnTo>
                    <a:pt x="26085" y="23495"/>
                  </a:lnTo>
                  <a:lnTo>
                    <a:pt x="26377" y="22098"/>
                  </a:lnTo>
                  <a:lnTo>
                    <a:pt x="26276" y="24130"/>
                  </a:lnTo>
                  <a:lnTo>
                    <a:pt x="26149" y="25908"/>
                  </a:lnTo>
                  <a:lnTo>
                    <a:pt x="26771" y="27178"/>
                  </a:lnTo>
                  <a:lnTo>
                    <a:pt x="28511" y="24638"/>
                  </a:lnTo>
                  <a:lnTo>
                    <a:pt x="28333" y="29464"/>
                  </a:lnTo>
                  <a:lnTo>
                    <a:pt x="29413" y="25019"/>
                  </a:lnTo>
                  <a:lnTo>
                    <a:pt x="28956" y="31750"/>
                  </a:lnTo>
                  <a:lnTo>
                    <a:pt x="30302" y="25400"/>
                  </a:lnTo>
                  <a:lnTo>
                    <a:pt x="30289" y="26797"/>
                  </a:lnTo>
                  <a:lnTo>
                    <a:pt x="30162" y="28956"/>
                  </a:lnTo>
                  <a:lnTo>
                    <a:pt x="30060" y="29210"/>
                  </a:lnTo>
                  <a:lnTo>
                    <a:pt x="29946" y="30226"/>
                  </a:lnTo>
                  <a:lnTo>
                    <a:pt x="30187" y="31610"/>
                  </a:lnTo>
                  <a:lnTo>
                    <a:pt x="30314" y="32131"/>
                  </a:lnTo>
                  <a:lnTo>
                    <a:pt x="30429" y="32385"/>
                  </a:lnTo>
                  <a:lnTo>
                    <a:pt x="31407" y="28194"/>
                  </a:lnTo>
                  <a:lnTo>
                    <a:pt x="31813" y="27559"/>
                  </a:lnTo>
                  <a:lnTo>
                    <a:pt x="31140" y="30861"/>
                  </a:lnTo>
                  <a:lnTo>
                    <a:pt x="32219" y="27559"/>
                  </a:lnTo>
                  <a:lnTo>
                    <a:pt x="31610" y="31496"/>
                  </a:lnTo>
                  <a:lnTo>
                    <a:pt x="31965" y="30848"/>
                  </a:lnTo>
                  <a:lnTo>
                    <a:pt x="32092" y="29591"/>
                  </a:lnTo>
                  <a:lnTo>
                    <a:pt x="32321" y="28321"/>
                  </a:lnTo>
                  <a:lnTo>
                    <a:pt x="32664" y="27559"/>
                  </a:lnTo>
                  <a:lnTo>
                    <a:pt x="33045" y="26797"/>
                  </a:lnTo>
                  <a:lnTo>
                    <a:pt x="32893" y="30099"/>
                  </a:lnTo>
                  <a:lnTo>
                    <a:pt x="32766" y="31203"/>
                  </a:lnTo>
                  <a:lnTo>
                    <a:pt x="32524" y="32385"/>
                  </a:lnTo>
                  <a:lnTo>
                    <a:pt x="34048" y="29845"/>
                  </a:lnTo>
                  <a:lnTo>
                    <a:pt x="33896" y="30454"/>
                  </a:lnTo>
                  <a:lnTo>
                    <a:pt x="34124" y="29845"/>
                  </a:lnTo>
                  <a:lnTo>
                    <a:pt x="34404" y="29083"/>
                  </a:lnTo>
                  <a:lnTo>
                    <a:pt x="32575" y="35814"/>
                  </a:lnTo>
                  <a:lnTo>
                    <a:pt x="33629" y="33020"/>
                  </a:lnTo>
                  <a:lnTo>
                    <a:pt x="33756" y="32258"/>
                  </a:lnTo>
                  <a:lnTo>
                    <a:pt x="34264" y="30226"/>
                  </a:lnTo>
                  <a:lnTo>
                    <a:pt x="34086" y="32258"/>
                  </a:lnTo>
                  <a:lnTo>
                    <a:pt x="34620" y="32385"/>
                  </a:lnTo>
                  <a:lnTo>
                    <a:pt x="35179" y="31623"/>
                  </a:lnTo>
                  <a:lnTo>
                    <a:pt x="34848" y="33020"/>
                  </a:lnTo>
                  <a:lnTo>
                    <a:pt x="34734" y="34036"/>
                  </a:lnTo>
                  <a:lnTo>
                    <a:pt x="35229" y="34671"/>
                  </a:lnTo>
                  <a:lnTo>
                    <a:pt x="36360" y="33147"/>
                  </a:lnTo>
                  <a:lnTo>
                    <a:pt x="37147" y="33274"/>
                  </a:lnTo>
                  <a:lnTo>
                    <a:pt x="37134" y="33147"/>
                  </a:lnTo>
                  <a:lnTo>
                    <a:pt x="37211" y="31623"/>
                  </a:lnTo>
                  <a:lnTo>
                    <a:pt x="37515" y="30226"/>
                  </a:lnTo>
                  <a:lnTo>
                    <a:pt x="37769" y="29083"/>
                  </a:lnTo>
                  <a:lnTo>
                    <a:pt x="37934" y="28321"/>
                  </a:lnTo>
                  <a:lnTo>
                    <a:pt x="38252" y="27940"/>
                  </a:lnTo>
                  <a:lnTo>
                    <a:pt x="38112" y="28714"/>
                  </a:lnTo>
                  <a:lnTo>
                    <a:pt x="38379" y="27940"/>
                  </a:lnTo>
                  <a:lnTo>
                    <a:pt x="38506" y="27559"/>
                  </a:lnTo>
                  <a:lnTo>
                    <a:pt x="38633" y="28448"/>
                  </a:lnTo>
                  <a:lnTo>
                    <a:pt x="37909" y="31445"/>
                  </a:lnTo>
                  <a:lnTo>
                    <a:pt x="37490" y="32639"/>
                  </a:lnTo>
                  <a:lnTo>
                    <a:pt x="38100" y="31496"/>
                  </a:lnTo>
                  <a:lnTo>
                    <a:pt x="37985" y="32131"/>
                  </a:lnTo>
                  <a:lnTo>
                    <a:pt x="37858" y="32639"/>
                  </a:lnTo>
                  <a:lnTo>
                    <a:pt x="37757" y="32893"/>
                  </a:lnTo>
                  <a:lnTo>
                    <a:pt x="37426" y="34417"/>
                  </a:lnTo>
                  <a:lnTo>
                    <a:pt x="38011" y="32258"/>
                  </a:lnTo>
                  <a:lnTo>
                    <a:pt x="37325" y="37973"/>
                  </a:lnTo>
                  <a:lnTo>
                    <a:pt x="38315" y="34290"/>
                  </a:lnTo>
                  <a:lnTo>
                    <a:pt x="38112" y="35306"/>
                  </a:lnTo>
                  <a:lnTo>
                    <a:pt x="38900" y="35560"/>
                  </a:lnTo>
                  <a:lnTo>
                    <a:pt x="39509" y="34417"/>
                  </a:lnTo>
                  <a:lnTo>
                    <a:pt x="40195" y="34417"/>
                  </a:lnTo>
                  <a:lnTo>
                    <a:pt x="40220" y="34290"/>
                  </a:lnTo>
                  <a:lnTo>
                    <a:pt x="40640" y="32258"/>
                  </a:lnTo>
                  <a:lnTo>
                    <a:pt x="40805" y="31496"/>
                  </a:lnTo>
                  <a:lnTo>
                    <a:pt x="40830" y="31369"/>
                  </a:lnTo>
                  <a:lnTo>
                    <a:pt x="40944" y="32131"/>
                  </a:lnTo>
                  <a:lnTo>
                    <a:pt x="41160" y="31369"/>
                  </a:lnTo>
                  <a:lnTo>
                    <a:pt x="41630" y="29718"/>
                  </a:lnTo>
                  <a:lnTo>
                    <a:pt x="41833" y="30454"/>
                  </a:lnTo>
                  <a:lnTo>
                    <a:pt x="41960" y="33274"/>
                  </a:lnTo>
                  <a:lnTo>
                    <a:pt x="42570" y="33147"/>
                  </a:lnTo>
                  <a:lnTo>
                    <a:pt x="43192" y="31940"/>
                  </a:lnTo>
                  <a:lnTo>
                    <a:pt x="43230" y="31623"/>
                  </a:lnTo>
                  <a:lnTo>
                    <a:pt x="43332" y="30226"/>
                  </a:lnTo>
                  <a:lnTo>
                    <a:pt x="43484" y="29718"/>
                  </a:lnTo>
                  <a:lnTo>
                    <a:pt x="43764" y="28829"/>
                  </a:lnTo>
                  <a:lnTo>
                    <a:pt x="43408" y="30734"/>
                  </a:lnTo>
                  <a:lnTo>
                    <a:pt x="43281" y="31610"/>
                  </a:lnTo>
                  <a:lnTo>
                    <a:pt x="43853" y="31496"/>
                  </a:lnTo>
                  <a:lnTo>
                    <a:pt x="43167" y="33274"/>
                  </a:lnTo>
                  <a:lnTo>
                    <a:pt x="43942" y="33020"/>
                  </a:lnTo>
                  <a:lnTo>
                    <a:pt x="44145" y="33020"/>
                  </a:lnTo>
                  <a:lnTo>
                    <a:pt x="45135" y="31496"/>
                  </a:lnTo>
                  <a:lnTo>
                    <a:pt x="45389" y="31115"/>
                  </a:lnTo>
                  <a:lnTo>
                    <a:pt x="45491" y="30734"/>
                  </a:lnTo>
                  <a:lnTo>
                    <a:pt x="45605" y="29337"/>
                  </a:lnTo>
                  <a:lnTo>
                    <a:pt x="45745" y="28829"/>
                  </a:lnTo>
                  <a:lnTo>
                    <a:pt x="45847" y="28448"/>
                  </a:lnTo>
                  <a:lnTo>
                    <a:pt x="46101" y="27940"/>
                  </a:lnTo>
                  <a:lnTo>
                    <a:pt x="45935" y="29705"/>
                  </a:lnTo>
                  <a:lnTo>
                    <a:pt x="45707" y="30734"/>
                  </a:lnTo>
                  <a:lnTo>
                    <a:pt x="45580" y="31115"/>
                  </a:lnTo>
                  <a:lnTo>
                    <a:pt x="47091" y="27940"/>
                  </a:lnTo>
                  <a:lnTo>
                    <a:pt x="47269" y="27559"/>
                  </a:lnTo>
                  <a:lnTo>
                    <a:pt x="47396" y="27305"/>
                  </a:lnTo>
                  <a:lnTo>
                    <a:pt x="46202" y="39497"/>
                  </a:lnTo>
                  <a:lnTo>
                    <a:pt x="48006" y="34417"/>
                  </a:lnTo>
                  <a:lnTo>
                    <a:pt x="48044" y="34290"/>
                  </a:lnTo>
                  <a:lnTo>
                    <a:pt x="48145" y="34036"/>
                  </a:lnTo>
                  <a:lnTo>
                    <a:pt x="48094" y="34188"/>
                  </a:lnTo>
                  <a:lnTo>
                    <a:pt x="48171" y="34036"/>
                  </a:lnTo>
                  <a:lnTo>
                    <a:pt x="49453" y="31496"/>
                  </a:lnTo>
                  <a:lnTo>
                    <a:pt x="49568" y="31750"/>
                  </a:lnTo>
                  <a:lnTo>
                    <a:pt x="49644" y="32258"/>
                  </a:lnTo>
                  <a:lnTo>
                    <a:pt x="48818" y="33528"/>
                  </a:lnTo>
                  <a:lnTo>
                    <a:pt x="48742" y="35306"/>
                  </a:lnTo>
                  <a:lnTo>
                    <a:pt x="50292" y="31496"/>
                  </a:lnTo>
                  <a:lnTo>
                    <a:pt x="50546" y="30861"/>
                  </a:lnTo>
                  <a:lnTo>
                    <a:pt x="49974" y="36195"/>
                  </a:lnTo>
                  <a:lnTo>
                    <a:pt x="51320" y="33401"/>
                  </a:lnTo>
                  <a:lnTo>
                    <a:pt x="50215" y="41529"/>
                  </a:lnTo>
                  <a:lnTo>
                    <a:pt x="53301" y="33401"/>
                  </a:lnTo>
                  <a:lnTo>
                    <a:pt x="53403" y="33147"/>
                  </a:lnTo>
                  <a:lnTo>
                    <a:pt x="53098" y="38481"/>
                  </a:lnTo>
                  <a:lnTo>
                    <a:pt x="53441" y="36576"/>
                  </a:lnTo>
                  <a:lnTo>
                    <a:pt x="54025" y="34798"/>
                  </a:lnTo>
                  <a:lnTo>
                    <a:pt x="53784" y="36017"/>
                  </a:lnTo>
                  <a:lnTo>
                    <a:pt x="53975" y="35433"/>
                  </a:lnTo>
                  <a:lnTo>
                    <a:pt x="54686" y="34798"/>
                  </a:lnTo>
                  <a:lnTo>
                    <a:pt x="56083" y="33528"/>
                  </a:lnTo>
                  <a:lnTo>
                    <a:pt x="56794" y="38862"/>
                  </a:lnTo>
                  <a:lnTo>
                    <a:pt x="58115" y="40894"/>
                  </a:lnTo>
                  <a:lnTo>
                    <a:pt x="58623" y="41529"/>
                  </a:lnTo>
                  <a:lnTo>
                    <a:pt x="60071" y="33528"/>
                  </a:lnTo>
                  <a:lnTo>
                    <a:pt x="60134" y="33147"/>
                  </a:lnTo>
                  <a:lnTo>
                    <a:pt x="60477" y="31242"/>
                  </a:lnTo>
                  <a:lnTo>
                    <a:pt x="60413" y="33274"/>
                  </a:lnTo>
                  <a:lnTo>
                    <a:pt x="60286" y="36068"/>
                  </a:lnTo>
                  <a:lnTo>
                    <a:pt x="59385" y="39370"/>
                  </a:lnTo>
                  <a:lnTo>
                    <a:pt x="61493" y="35433"/>
                  </a:lnTo>
                  <a:lnTo>
                    <a:pt x="61887" y="40005"/>
                  </a:lnTo>
                  <a:lnTo>
                    <a:pt x="63842" y="36703"/>
                  </a:lnTo>
                  <a:lnTo>
                    <a:pt x="63627" y="37363"/>
                  </a:lnTo>
                  <a:lnTo>
                    <a:pt x="63385" y="38608"/>
                  </a:lnTo>
                  <a:lnTo>
                    <a:pt x="63271" y="38481"/>
                  </a:lnTo>
                  <a:lnTo>
                    <a:pt x="62992" y="41148"/>
                  </a:lnTo>
                  <a:lnTo>
                    <a:pt x="64084" y="39052"/>
                  </a:lnTo>
                  <a:lnTo>
                    <a:pt x="64211" y="38735"/>
                  </a:lnTo>
                  <a:lnTo>
                    <a:pt x="64236" y="38608"/>
                  </a:lnTo>
                  <a:lnTo>
                    <a:pt x="64617" y="36703"/>
                  </a:lnTo>
                  <a:lnTo>
                    <a:pt x="64719" y="37198"/>
                  </a:lnTo>
                  <a:lnTo>
                    <a:pt x="64350" y="38354"/>
                  </a:lnTo>
                  <a:lnTo>
                    <a:pt x="64249" y="38862"/>
                  </a:lnTo>
                  <a:lnTo>
                    <a:pt x="64122" y="41275"/>
                  </a:lnTo>
                  <a:lnTo>
                    <a:pt x="65455" y="36703"/>
                  </a:lnTo>
                  <a:lnTo>
                    <a:pt x="65100" y="39230"/>
                  </a:lnTo>
                  <a:lnTo>
                    <a:pt x="65189" y="38989"/>
                  </a:lnTo>
                  <a:lnTo>
                    <a:pt x="65481" y="40640"/>
                  </a:lnTo>
                  <a:lnTo>
                    <a:pt x="65735" y="38989"/>
                  </a:lnTo>
                  <a:lnTo>
                    <a:pt x="65938" y="37719"/>
                  </a:lnTo>
                  <a:lnTo>
                    <a:pt x="66103" y="39116"/>
                  </a:lnTo>
                  <a:lnTo>
                    <a:pt x="66636" y="37719"/>
                  </a:lnTo>
                  <a:lnTo>
                    <a:pt x="67081" y="36576"/>
                  </a:lnTo>
                  <a:lnTo>
                    <a:pt x="67081" y="38290"/>
                  </a:lnTo>
                  <a:lnTo>
                    <a:pt x="66941" y="38709"/>
                  </a:lnTo>
                  <a:lnTo>
                    <a:pt x="66878" y="39039"/>
                  </a:lnTo>
                  <a:lnTo>
                    <a:pt x="66903" y="40398"/>
                  </a:lnTo>
                  <a:lnTo>
                    <a:pt x="67043" y="39319"/>
                  </a:lnTo>
                  <a:lnTo>
                    <a:pt x="67081" y="38709"/>
                  </a:lnTo>
                  <a:lnTo>
                    <a:pt x="67081" y="38354"/>
                  </a:lnTo>
                  <a:lnTo>
                    <a:pt x="67564" y="36576"/>
                  </a:lnTo>
                  <a:lnTo>
                    <a:pt x="67881" y="35433"/>
                  </a:lnTo>
                  <a:lnTo>
                    <a:pt x="67995" y="35052"/>
                  </a:lnTo>
                  <a:lnTo>
                    <a:pt x="67525" y="40132"/>
                  </a:lnTo>
                  <a:lnTo>
                    <a:pt x="68567" y="35433"/>
                  </a:lnTo>
                  <a:lnTo>
                    <a:pt x="67551" y="40259"/>
                  </a:lnTo>
                  <a:lnTo>
                    <a:pt x="68503" y="39535"/>
                  </a:lnTo>
                  <a:lnTo>
                    <a:pt x="68605" y="39370"/>
                  </a:lnTo>
                  <a:lnTo>
                    <a:pt x="69316" y="37338"/>
                  </a:lnTo>
                  <a:lnTo>
                    <a:pt x="68922" y="38735"/>
                  </a:lnTo>
                  <a:lnTo>
                    <a:pt x="69151" y="38823"/>
                  </a:lnTo>
                  <a:lnTo>
                    <a:pt x="69202" y="39052"/>
                  </a:lnTo>
                  <a:lnTo>
                    <a:pt x="68732" y="40894"/>
                  </a:lnTo>
                  <a:lnTo>
                    <a:pt x="69075" y="40894"/>
                  </a:lnTo>
                  <a:lnTo>
                    <a:pt x="69545" y="40030"/>
                  </a:lnTo>
                  <a:lnTo>
                    <a:pt x="70015" y="37592"/>
                  </a:lnTo>
                  <a:lnTo>
                    <a:pt x="69430" y="43434"/>
                  </a:lnTo>
                  <a:lnTo>
                    <a:pt x="70993" y="37592"/>
                  </a:lnTo>
                  <a:lnTo>
                    <a:pt x="71056" y="37338"/>
                  </a:lnTo>
                  <a:lnTo>
                    <a:pt x="71564" y="35433"/>
                  </a:lnTo>
                  <a:lnTo>
                    <a:pt x="71666" y="35052"/>
                  </a:lnTo>
                  <a:lnTo>
                    <a:pt x="72174" y="33147"/>
                  </a:lnTo>
                  <a:lnTo>
                    <a:pt x="71005" y="40640"/>
                  </a:lnTo>
                  <a:lnTo>
                    <a:pt x="72517" y="38227"/>
                  </a:lnTo>
                  <a:lnTo>
                    <a:pt x="73571" y="36957"/>
                  </a:lnTo>
                  <a:lnTo>
                    <a:pt x="73660" y="36690"/>
                  </a:lnTo>
                  <a:lnTo>
                    <a:pt x="73634" y="36868"/>
                  </a:lnTo>
                  <a:lnTo>
                    <a:pt x="72821" y="41021"/>
                  </a:lnTo>
                  <a:lnTo>
                    <a:pt x="73799" y="39624"/>
                  </a:lnTo>
                  <a:lnTo>
                    <a:pt x="73825" y="36652"/>
                  </a:lnTo>
                  <a:lnTo>
                    <a:pt x="73825" y="35941"/>
                  </a:lnTo>
                  <a:lnTo>
                    <a:pt x="73825" y="36652"/>
                  </a:lnTo>
                  <a:lnTo>
                    <a:pt x="74612" y="35941"/>
                  </a:lnTo>
                  <a:lnTo>
                    <a:pt x="74891" y="35687"/>
                  </a:lnTo>
                  <a:lnTo>
                    <a:pt x="74269" y="38608"/>
                  </a:lnTo>
                  <a:lnTo>
                    <a:pt x="75222" y="35687"/>
                  </a:lnTo>
                  <a:lnTo>
                    <a:pt x="75387" y="35179"/>
                  </a:lnTo>
                  <a:lnTo>
                    <a:pt x="75920" y="36449"/>
                  </a:lnTo>
                  <a:lnTo>
                    <a:pt x="76009" y="37312"/>
                  </a:lnTo>
                  <a:lnTo>
                    <a:pt x="75425" y="38608"/>
                  </a:lnTo>
                  <a:lnTo>
                    <a:pt x="75184" y="39370"/>
                  </a:lnTo>
                  <a:lnTo>
                    <a:pt x="76428" y="37592"/>
                  </a:lnTo>
                  <a:lnTo>
                    <a:pt x="76695" y="40132"/>
                  </a:lnTo>
                  <a:lnTo>
                    <a:pt x="77965" y="37706"/>
                  </a:lnTo>
                  <a:lnTo>
                    <a:pt x="79717" y="31940"/>
                  </a:lnTo>
                  <a:lnTo>
                    <a:pt x="79806" y="31661"/>
                  </a:lnTo>
                  <a:lnTo>
                    <a:pt x="79781" y="31800"/>
                  </a:lnTo>
                  <a:lnTo>
                    <a:pt x="79857" y="31572"/>
                  </a:lnTo>
                  <a:lnTo>
                    <a:pt x="79705" y="32131"/>
                  </a:lnTo>
                  <a:lnTo>
                    <a:pt x="78701" y="36195"/>
                  </a:lnTo>
                  <a:lnTo>
                    <a:pt x="80632" y="31750"/>
                  </a:lnTo>
                  <a:lnTo>
                    <a:pt x="78613" y="39497"/>
                  </a:lnTo>
                  <a:lnTo>
                    <a:pt x="78841" y="38989"/>
                  </a:lnTo>
                  <a:lnTo>
                    <a:pt x="79095" y="38227"/>
                  </a:lnTo>
                  <a:lnTo>
                    <a:pt x="79413" y="36703"/>
                  </a:lnTo>
                  <a:lnTo>
                    <a:pt x="79425" y="37363"/>
                  </a:lnTo>
                  <a:lnTo>
                    <a:pt x="79298" y="38100"/>
                  </a:lnTo>
                  <a:lnTo>
                    <a:pt x="78841" y="39624"/>
                  </a:lnTo>
                  <a:lnTo>
                    <a:pt x="79527" y="38608"/>
                  </a:lnTo>
                  <a:lnTo>
                    <a:pt x="79641" y="38227"/>
                  </a:lnTo>
                  <a:lnTo>
                    <a:pt x="79844" y="36703"/>
                  </a:lnTo>
                  <a:lnTo>
                    <a:pt x="79908" y="36195"/>
                  </a:lnTo>
                  <a:lnTo>
                    <a:pt x="80365" y="36322"/>
                  </a:lnTo>
                  <a:lnTo>
                    <a:pt x="80162" y="37312"/>
                  </a:lnTo>
                  <a:lnTo>
                    <a:pt x="80035" y="37592"/>
                  </a:lnTo>
                  <a:lnTo>
                    <a:pt x="79921" y="37973"/>
                  </a:lnTo>
                  <a:lnTo>
                    <a:pt x="79667" y="38989"/>
                  </a:lnTo>
                  <a:lnTo>
                    <a:pt x="80581" y="36195"/>
                  </a:lnTo>
                  <a:lnTo>
                    <a:pt x="81000" y="34925"/>
                  </a:lnTo>
                  <a:lnTo>
                    <a:pt x="81076" y="35306"/>
                  </a:lnTo>
                  <a:lnTo>
                    <a:pt x="81191" y="36017"/>
                  </a:lnTo>
                  <a:lnTo>
                    <a:pt x="81064" y="36512"/>
                  </a:lnTo>
                  <a:lnTo>
                    <a:pt x="80949" y="37312"/>
                  </a:lnTo>
                  <a:lnTo>
                    <a:pt x="81572" y="37211"/>
                  </a:lnTo>
                  <a:lnTo>
                    <a:pt x="82270" y="34925"/>
                  </a:lnTo>
                  <a:lnTo>
                    <a:pt x="83121" y="32131"/>
                  </a:lnTo>
                  <a:lnTo>
                    <a:pt x="83324" y="33401"/>
                  </a:lnTo>
                  <a:lnTo>
                    <a:pt x="83439" y="34417"/>
                  </a:lnTo>
                  <a:lnTo>
                    <a:pt x="82296" y="38862"/>
                  </a:lnTo>
                  <a:lnTo>
                    <a:pt x="83400" y="35814"/>
                  </a:lnTo>
                  <a:lnTo>
                    <a:pt x="82638" y="39751"/>
                  </a:lnTo>
                  <a:lnTo>
                    <a:pt x="83197" y="38862"/>
                  </a:lnTo>
                  <a:lnTo>
                    <a:pt x="83324" y="38354"/>
                  </a:lnTo>
                  <a:lnTo>
                    <a:pt x="83515" y="36703"/>
                  </a:lnTo>
                  <a:lnTo>
                    <a:pt x="83858" y="36830"/>
                  </a:lnTo>
                  <a:lnTo>
                    <a:pt x="83896" y="36703"/>
                  </a:lnTo>
                  <a:lnTo>
                    <a:pt x="84188" y="35814"/>
                  </a:lnTo>
                  <a:lnTo>
                    <a:pt x="84759" y="34036"/>
                  </a:lnTo>
                  <a:lnTo>
                    <a:pt x="84709" y="35687"/>
                  </a:lnTo>
                  <a:lnTo>
                    <a:pt x="84201" y="36957"/>
                  </a:lnTo>
                  <a:lnTo>
                    <a:pt x="84899" y="36512"/>
                  </a:lnTo>
                  <a:lnTo>
                    <a:pt x="85001" y="34671"/>
                  </a:lnTo>
                  <a:lnTo>
                    <a:pt x="85267" y="34036"/>
                  </a:lnTo>
                  <a:lnTo>
                    <a:pt x="85686" y="33020"/>
                  </a:lnTo>
                  <a:lnTo>
                    <a:pt x="85788" y="32131"/>
                  </a:lnTo>
                  <a:lnTo>
                    <a:pt x="85813" y="31750"/>
                  </a:lnTo>
                  <a:lnTo>
                    <a:pt x="85940" y="29972"/>
                  </a:lnTo>
                  <a:lnTo>
                    <a:pt x="85940" y="29845"/>
                  </a:lnTo>
                  <a:lnTo>
                    <a:pt x="86029" y="30226"/>
                  </a:lnTo>
                  <a:lnTo>
                    <a:pt x="86144" y="31115"/>
                  </a:lnTo>
                  <a:lnTo>
                    <a:pt x="86017" y="31369"/>
                  </a:lnTo>
                  <a:lnTo>
                    <a:pt x="86537" y="31115"/>
                  </a:lnTo>
                  <a:lnTo>
                    <a:pt x="86245" y="33451"/>
                  </a:lnTo>
                  <a:lnTo>
                    <a:pt x="87083" y="31115"/>
                  </a:lnTo>
                  <a:lnTo>
                    <a:pt x="87134" y="30988"/>
                  </a:lnTo>
                  <a:lnTo>
                    <a:pt x="87096" y="32639"/>
                  </a:lnTo>
                  <a:lnTo>
                    <a:pt x="86969" y="33401"/>
                  </a:lnTo>
                  <a:lnTo>
                    <a:pt x="86233" y="36449"/>
                  </a:lnTo>
                  <a:lnTo>
                    <a:pt x="86106" y="37211"/>
                  </a:lnTo>
                  <a:lnTo>
                    <a:pt x="86956" y="34036"/>
                  </a:lnTo>
                  <a:lnTo>
                    <a:pt x="87122" y="36449"/>
                  </a:lnTo>
                  <a:lnTo>
                    <a:pt x="87757" y="34137"/>
                  </a:lnTo>
                  <a:lnTo>
                    <a:pt x="87325" y="36322"/>
                  </a:lnTo>
                  <a:lnTo>
                    <a:pt x="88036" y="33655"/>
                  </a:lnTo>
                  <a:lnTo>
                    <a:pt x="87934" y="35179"/>
                  </a:lnTo>
                  <a:lnTo>
                    <a:pt x="87820" y="35687"/>
                  </a:lnTo>
                  <a:lnTo>
                    <a:pt x="87693" y="36830"/>
                  </a:lnTo>
                  <a:lnTo>
                    <a:pt x="87985" y="37211"/>
                  </a:lnTo>
                  <a:lnTo>
                    <a:pt x="88290" y="33655"/>
                  </a:lnTo>
                  <a:lnTo>
                    <a:pt x="88353" y="33020"/>
                  </a:lnTo>
                  <a:lnTo>
                    <a:pt x="88468" y="31623"/>
                  </a:lnTo>
                  <a:lnTo>
                    <a:pt x="88519" y="34036"/>
                  </a:lnTo>
                  <a:lnTo>
                    <a:pt x="88315" y="35052"/>
                  </a:lnTo>
                  <a:lnTo>
                    <a:pt x="88633" y="36195"/>
                  </a:lnTo>
                  <a:lnTo>
                    <a:pt x="89763" y="33401"/>
                  </a:lnTo>
                  <a:lnTo>
                    <a:pt x="89890" y="34036"/>
                  </a:lnTo>
                  <a:lnTo>
                    <a:pt x="90004" y="35052"/>
                  </a:lnTo>
                  <a:lnTo>
                    <a:pt x="89382" y="38823"/>
                  </a:lnTo>
                  <a:lnTo>
                    <a:pt x="89776" y="38608"/>
                  </a:lnTo>
                  <a:lnTo>
                    <a:pt x="91452" y="34671"/>
                  </a:lnTo>
                  <a:lnTo>
                    <a:pt x="92024" y="35814"/>
                  </a:lnTo>
                  <a:lnTo>
                    <a:pt x="92113" y="34671"/>
                  </a:lnTo>
                  <a:lnTo>
                    <a:pt x="92405" y="33401"/>
                  </a:lnTo>
                  <a:lnTo>
                    <a:pt x="92798" y="31623"/>
                  </a:lnTo>
                  <a:lnTo>
                    <a:pt x="92951" y="30988"/>
                  </a:lnTo>
                  <a:lnTo>
                    <a:pt x="93205" y="29845"/>
                  </a:lnTo>
                  <a:lnTo>
                    <a:pt x="91960" y="38227"/>
                  </a:lnTo>
                  <a:lnTo>
                    <a:pt x="92583" y="36512"/>
                  </a:lnTo>
                  <a:lnTo>
                    <a:pt x="92773" y="35941"/>
                  </a:lnTo>
                  <a:lnTo>
                    <a:pt x="92697" y="36195"/>
                  </a:lnTo>
                  <a:lnTo>
                    <a:pt x="92659" y="36322"/>
                  </a:lnTo>
                  <a:lnTo>
                    <a:pt x="92265" y="38100"/>
                  </a:lnTo>
                  <a:lnTo>
                    <a:pt x="92608" y="39116"/>
                  </a:lnTo>
                  <a:lnTo>
                    <a:pt x="93078" y="38100"/>
                  </a:lnTo>
                  <a:lnTo>
                    <a:pt x="93560" y="37084"/>
                  </a:lnTo>
                  <a:lnTo>
                    <a:pt x="94513" y="35687"/>
                  </a:lnTo>
                  <a:lnTo>
                    <a:pt x="94780" y="35306"/>
                  </a:lnTo>
                  <a:lnTo>
                    <a:pt x="94526" y="36195"/>
                  </a:lnTo>
                  <a:lnTo>
                    <a:pt x="94411" y="38100"/>
                  </a:lnTo>
                  <a:lnTo>
                    <a:pt x="95021" y="37719"/>
                  </a:lnTo>
                  <a:lnTo>
                    <a:pt x="95224" y="38354"/>
                  </a:lnTo>
                  <a:lnTo>
                    <a:pt x="95402" y="37719"/>
                  </a:lnTo>
                  <a:lnTo>
                    <a:pt x="95618" y="36957"/>
                  </a:lnTo>
                  <a:lnTo>
                    <a:pt x="95758" y="37211"/>
                  </a:lnTo>
                  <a:lnTo>
                    <a:pt x="95796" y="36957"/>
                  </a:lnTo>
                  <a:lnTo>
                    <a:pt x="96050" y="35306"/>
                  </a:lnTo>
                  <a:lnTo>
                    <a:pt x="96075" y="35179"/>
                  </a:lnTo>
                  <a:lnTo>
                    <a:pt x="96227" y="38227"/>
                  </a:lnTo>
                  <a:lnTo>
                    <a:pt x="97180" y="37211"/>
                  </a:lnTo>
                  <a:lnTo>
                    <a:pt x="98171" y="35941"/>
                  </a:lnTo>
                  <a:lnTo>
                    <a:pt x="98412" y="38100"/>
                  </a:lnTo>
                  <a:lnTo>
                    <a:pt x="97891" y="39370"/>
                  </a:lnTo>
                  <a:lnTo>
                    <a:pt x="99021" y="38227"/>
                  </a:lnTo>
                  <a:lnTo>
                    <a:pt x="99250" y="36957"/>
                  </a:lnTo>
                  <a:lnTo>
                    <a:pt x="99225" y="36703"/>
                  </a:lnTo>
                  <a:lnTo>
                    <a:pt x="99314" y="35941"/>
                  </a:lnTo>
                  <a:lnTo>
                    <a:pt x="100304" y="32258"/>
                  </a:lnTo>
                  <a:lnTo>
                    <a:pt x="100507" y="32258"/>
                  </a:lnTo>
                  <a:lnTo>
                    <a:pt x="99872" y="33655"/>
                  </a:lnTo>
                  <a:lnTo>
                    <a:pt x="99796" y="34188"/>
                  </a:lnTo>
                  <a:lnTo>
                    <a:pt x="99669" y="36322"/>
                  </a:lnTo>
                  <a:lnTo>
                    <a:pt x="99542" y="37592"/>
                  </a:lnTo>
                  <a:lnTo>
                    <a:pt x="99656" y="36957"/>
                  </a:lnTo>
                  <a:lnTo>
                    <a:pt x="99872" y="36195"/>
                  </a:lnTo>
                  <a:lnTo>
                    <a:pt x="100050" y="35306"/>
                  </a:lnTo>
                  <a:lnTo>
                    <a:pt x="99542" y="39751"/>
                  </a:lnTo>
                  <a:lnTo>
                    <a:pt x="100304" y="35306"/>
                  </a:lnTo>
                  <a:lnTo>
                    <a:pt x="100812" y="32258"/>
                  </a:lnTo>
                  <a:lnTo>
                    <a:pt x="101142" y="30353"/>
                  </a:lnTo>
                  <a:lnTo>
                    <a:pt x="101015" y="33655"/>
                  </a:lnTo>
                  <a:lnTo>
                    <a:pt x="100787" y="34671"/>
                  </a:lnTo>
                  <a:lnTo>
                    <a:pt x="101041" y="34188"/>
                  </a:lnTo>
                  <a:lnTo>
                    <a:pt x="101155" y="33909"/>
                  </a:lnTo>
                  <a:lnTo>
                    <a:pt x="101663" y="32385"/>
                  </a:lnTo>
                  <a:lnTo>
                    <a:pt x="101765" y="33147"/>
                  </a:lnTo>
                  <a:lnTo>
                    <a:pt x="101320" y="35687"/>
                  </a:lnTo>
                  <a:lnTo>
                    <a:pt x="102235" y="32385"/>
                  </a:lnTo>
                  <a:lnTo>
                    <a:pt x="102539" y="31242"/>
                  </a:lnTo>
                  <a:lnTo>
                    <a:pt x="102273" y="33782"/>
                  </a:lnTo>
                  <a:lnTo>
                    <a:pt x="102146" y="34290"/>
                  </a:lnTo>
                  <a:lnTo>
                    <a:pt x="101942" y="34798"/>
                  </a:lnTo>
                  <a:lnTo>
                    <a:pt x="101752" y="34798"/>
                  </a:lnTo>
                  <a:lnTo>
                    <a:pt x="101561" y="35306"/>
                  </a:lnTo>
                  <a:lnTo>
                    <a:pt x="101434" y="35814"/>
                  </a:lnTo>
                  <a:lnTo>
                    <a:pt x="101079" y="38989"/>
                  </a:lnTo>
                  <a:lnTo>
                    <a:pt x="101295" y="38100"/>
                  </a:lnTo>
                  <a:lnTo>
                    <a:pt x="101409" y="38735"/>
                  </a:lnTo>
                  <a:lnTo>
                    <a:pt x="101473" y="39751"/>
                  </a:lnTo>
                  <a:lnTo>
                    <a:pt x="101473" y="39192"/>
                  </a:lnTo>
                  <a:lnTo>
                    <a:pt x="101625" y="40259"/>
                  </a:lnTo>
                  <a:lnTo>
                    <a:pt x="101739" y="39116"/>
                  </a:lnTo>
                  <a:lnTo>
                    <a:pt x="101866" y="38608"/>
                  </a:lnTo>
                  <a:lnTo>
                    <a:pt x="102006" y="38100"/>
                  </a:lnTo>
                  <a:lnTo>
                    <a:pt x="103581" y="32004"/>
                  </a:lnTo>
                  <a:lnTo>
                    <a:pt x="102781" y="37846"/>
                  </a:lnTo>
                  <a:lnTo>
                    <a:pt x="102743" y="38100"/>
                  </a:lnTo>
                  <a:lnTo>
                    <a:pt x="102819" y="37846"/>
                  </a:lnTo>
                  <a:lnTo>
                    <a:pt x="102870" y="37706"/>
                  </a:lnTo>
                  <a:lnTo>
                    <a:pt x="102806" y="37846"/>
                  </a:lnTo>
                  <a:lnTo>
                    <a:pt x="104254" y="33401"/>
                  </a:lnTo>
                  <a:lnTo>
                    <a:pt x="102870" y="37706"/>
                  </a:lnTo>
                  <a:lnTo>
                    <a:pt x="103632" y="36068"/>
                  </a:lnTo>
                  <a:lnTo>
                    <a:pt x="102958" y="39116"/>
                  </a:lnTo>
                  <a:lnTo>
                    <a:pt x="102844" y="41275"/>
                  </a:lnTo>
                  <a:lnTo>
                    <a:pt x="102628" y="42037"/>
                  </a:lnTo>
                  <a:lnTo>
                    <a:pt x="103416" y="39497"/>
                  </a:lnTo>
                  <a:lnTo>
                    <a:pt x="102628" y="44196"/>
                  </a:lnTo>
                  <a:lnTo>
                    <a:pt x="103759" y="40513"/>
                  </a:lnTo>
                  <a:lnTo>
                    <a:pt x="103555" y="41529"/>
                  </a:lnTo>
                  <a:lnTo>
                    <a:pt x="103682" y="41275"/>
                  </a:lnTo>
                  <a:lnTo>
                    <a:pt x="103809" y="40957"/>
                  </a:lnTo>
                  <a:lnTo>
                    <a:pt x="103911" y="40513"/>
                  </a:lnTo>
                  <a:lnTo>
                    <a:pt x="104038" y="40030"/>
                  </a:lnTo>
                  <a:lnTo>
                    <a:pt x="104228" y="39497"/>
                  </a:lnTo>
                  <a:lnTo>
                    <a:pt x="105219" y="36703"/>
                  </a:lnTo>
                  <a:lnTo>
                    <a:pt x="104279" y="44577"/>
                  </a:lnTo>
                  <a:lnTo>
                    <a:pt x="105994" y="40005"/>
                  </a:lnTo>
                  <a:lnTo>
                    <a:pt x="106959" y="38227"/>
                  </a:lnTo>
                  <a:lnTo>
                    <a:pt x="107061" y="37973"/>
                  </a:lnTo>
                  <a:lnTo>
                    <a:pt x="107365" y="36703"/>
                  </a:lnTo>
                  <a:lnTo>
                    <a:pt x="107518" y="36068"/>
                  </a:lnTo>
                  <a:lnTo>
                    <a:pt x="107607" y="35687"/>
                  </a:lnTo>
                  <a:lnTo>
                    <a:pt x="107848" y="34671"/>
                  </a:lnTo>
                  <a:lnTo>
                    <a:pt x="108788" y="33020"/>
                  </a:lnTo>
                  <a:lnTo>
                    <a:pt x="108661" y="34417"/>
                  </a:lnTo>
                  <a:lnTo>
                    <a:pt x="108534" y="34925"/>
                  </a:lnTo>
                  <a:lnTo>
                    <a:pt x="107950" y="36449"/>
                  </a:lnTo>
                  <a:lnTo>
                    <a:pt x="107835" y="38354"/>
                  </a:lnTo>
                  <a:lnTo>
                    <a:pt x="108140" y="38100"/>
                  </a:lnTo>
                  <a:lnTo>
                    <a:pt x="108673" y="36957"/>
                  </a:lnTo>
                  <a:lnTo>
                    <a:pt x="108432" y="37846"/>
                  </a:lnTo>
                  <a:lnTo>
                    <a:pt x="108178" y="39878"/>
                  </a:lnTo>
                  <a:lnTo>
                    <a:pt x="108470" y="39624"/>
                  </a:lnTo>
                  <a:lnTo>
                    <a:pt x="108813" y="37706"/>
                  </a:lnTo>
                  <a:lnTo>
                    <a:pt x="108839" y="36957"/>
                  </a:lnTo>
                  <a:lnTo>
                    <a:pt x="108966" y="36449"/>
                  </a:lnTo>
                  <a:lnTo>
                    <a:pt x="109855" y="32893"/>
                  </a:lnTo>
                  <a:close/>
                </a:path>
                <a:path w="281940" h="84454">
                  <a:moveTo>
                    <a:pt x="110426" y="37198"/>
                  </a:moveTo>
                  <a:lnTo>
                    <a:pt x="109931" y="39230"/>
                  </a:lnTo>
                  <a:lnTo>
                    <a:pt x="109334" y="40957"/>
                  </a:lnTo>
                  <a:lnTo>
                    <a:pt x="109740" y="40513"/>
                  </a:lnTo>
                  <a:lnTo>
                    <a:pt x="110363" y="37973"/>
                  </a:lnTo>
                  <a:lnTo>
                    <a:pt x="110426" y="37198"/>
                  </a:lnTo>
                  <a:close/>
                </a:path>
                <a:path w="281940" h="84454">
                  <a:moveTo>
                    <a:pt x="110578" y="36576"/>
                  </a:moveTo>
                  <a:lnTo>
                    <a:pt x="110426" y="37198"/>
                  </a:lnTo>
                  <a:lnTo>
                    <a:pt x="110578" y="36576"/>
                  </a:lnTo>
                  <a:close/>
                </a:path>
                <a:path w="281940" h="84454">
                  <a:moveTo>
                    <a:pt x="111175" y="30734"/>
                  </a:moveTo>
                  <a:lnTo>
                    <a:pt x="109105" y="37719"/>
                  </a:lnTo>
                  <a:lnTo>
                    <a:pt x="108381" y="40640"/>
                  </a:lnTo>
                  <a:lnTo>
                    <a:pt x="108026" y="41706"/>
                  </a:lnTo>
                  <a:lnTo>
                    <a:pt x="108458" y="40957"/>
                  </a:lnTo>
                  <a:lnTo>
                    <a:pt x="109156" y="38989"/>
                  </a:lnTo>
                  <a:lnTo>
                    <a:pt x="109575" y="38227"/>
                  </a:lnTo>
                  <a:lnTo>
                    <a:pt x="109499" y="39052"/>
                  </a:lnTo>
                  <a:lnTo>
                    <a:pt x="109664" y="38100"/>
                  </a:lnTo>
                  <a:lnTo>
                    <a:pt x="109791" y="37465"/>
                  </a:lnTo>
                  <a:lnTo>
                    <a:pt x="110109" y="36868"/>
                  </a:lnTo>
                  <a:lnTo>
                    <a:pt x="111175" y="30734"/>
                  </a:lnTo>
                  <a:close/>
                </a:path>
                <a:path w="281940" h="84454">
                  <a:moveTo>
                    <a:pt x="111975" y="38328"/>
                  </a:moveTo>
                  <a:lnTo>
                    <a:pt x="111734" y="38709"/>
                  </a:lnTo>
                  <a:lnTo>
                    <a:pt x="110896" y="42176"/>
                  </a:lnTo>
                  <a:lnTo>
                    <a:pt x="111340" y="41300"/>
                  </a:lnTo>
                  <a:lnTo>
                    <a:pt x="111582" y="40398"/>
                  </a:lnTo>
                  <a:lnTo>
                    <a:pt x="111975" y="38328"/>
                  </a:lnTo>
                  <a:close/>
                </a:path>
                <a:path w="281940" h="84454">
                  <a:moveTo>
                    <a:pt x="112090" y="34899"/>
                  </a:moveTo>
                  <a:lnTo>
                    <a:pt x="111836" y="34747"/>
                  </a:lnTo>
                  <a:lnTo>
                    <a:pt x="111112" y="36918"/>
                  </a:lnTo>
                  <a:lnTo>
                    <a:pt x="111201" y="36118"/>
                  </a:lnTo>
                  <a:lnTo>
                    <a:pt x="111455" y="35229"/>
                  </a:lnTo>
                  <a:lnTo>
                    <a:pt x="111594" y="34582"/>
                  </a:lnTo>
                  <a:lnTo>
                    <a:pt x="111048" y="36245"/>
                  </a:lnTo>
                  <a:lnTo>
                    <a:pt x="110223" y="39179"/>
                  </a:lnTo>
                  <a:lnTo>
                    <a:pt x="109677" y="42443"/>
                  </a:lnTo>
                  <a:lnTo>
                    <a:pt x="110566" y="39103"/>
                  </a:lnTo>
                  <a:lnTo>
                    <a:pt x="110324" y="40525"/>
                  </a:lnTo>
                  <a:lnTo>
                    <a:pt x="111353" y="36537"/>
                  </a:lnTo>
                  <a:lnTo>
                    <a:pt x="111594" y="36169"/>
                  </a:lnTo>
                  <a:lnTo>
                    <a:pt x="111404" y="37731"/>
                  </a:lnTo>
                  <a:lnTo>
                    <a:pt x="111112" y="39014"/>
                  </a:lnTo>
                  <a:lnTo>
                    <a:pt x="111353" y="38138"/>
                  </a:lnTo>
                  <a:lnTo>
                    <a:pt x="111188" y="39839"/>
                  </a:lnTo>
                  <a:lnTo>
                    <a:pt x="111734" y="37655"/>
                  </a:lnTo>
                  <a:lnTo>
                    <a:pt x="112090" y="34899"/>
                  </a:lnTo>
                  <a:close/>
                </a:path>
                <a:path w="281940" h="84454">
                  <a:moveTo>
                    <a:pt x="139788" y="41097"/>
                  </a:moveTo>
                  <a:lnTo>
                    <a:pt x="139293" y="42900"/>
                  </a:lnTo>
                  <a:lnTo>
                    <a:pt x="139395" y="42748"/>
                  </a:lnTo>
                  <a:lnTo>
                    <a:pt x="139661" y="41656"/>
                  </a:lnTo>
                  <a:lnTo>
                    <a:pt x="139788" y="41097"/>
                  </a:lnTo>
                  <a:close/>
                </a:path>
                <a:path w="281940" h="84454">
                  <a:moveTo>
                    <a:pt x="140995" y="58191"/>
                  </a:moveTo>
                  <a:lnTo>
                    <a:pt x="140906" y="58483"/>
                  </a:lnTo>
                  <a:lnTo>
                    <a:pt x="140843" y="58699"/>
                  </a:lnTo>
                  <a:lnTo>
                    <a:pt x="140931" y="58508"/>
                  </a:lnTo>
                  <a:lnTo>
                    <a:pt x="140957" y="58381"/>
                  </a:lnTo>
                  <a:lnTo>
                    <a:pt x="140995" y="58191"/>
                  </a:lnTo>
                  <a:close/>
                </a:path>
                <a:path w="281940" h="84454">
                  <a:moveTo>
                    <a:pt x="152742" y="57124"/>
                  </a:moveTo>
                  <a:lnTo>
                    <a:pt x="152323" y="59232"/>
                  </a:lnTo>
                  <a:lnTo>
                    <a:pt x="151612" y="59867"/>
                  </a:lnTo>
                  <a:lnTo>
                    <a:pt x="152311" y="59829"/>
                  </a:lnTo>
                  <a:lnTo>
                    <a:pt x="152425" y="58978"/>
                  </a:lnTo>
                  <a:lnTo>
                    <a:pt x="152577" y="58039"/>
                  </a:lnTo>
                  <a:lnTo>
                    <a:pt x="152742" y="57124"/>
                  </a:lnTo>
                  <a:close/>
                </a:path>
                <a:path w="281940" h="84454">
                  <a:moveTo>
                    <a:pt x="208495" y="49453"/>
                  </a:moveTo>
                  <a:lnTo>
                    <a:pt x="207340" y="49923"/>
                  </a:lnTo>
                  <a:lnTo>
                    <a:pt x="207289" y="52997"/>
                  </a:lnTo>
                  <a:lnTo>
                    <a:pt x="207479" y="51828"/>
                  </a:lnTo>
                  <a:lnTo>
                    <a:pt x="208495" y="49453"/>
                  </a:lnTo>
                  <a:close/>
                </a:path>
                <a:path w="281940" h="84454">
                  <a:moveTo>
                    <a:pt x="208902" y="48501"/>
                  </a:moveTo>
                  <a:lnTo>
                    <a:pt x="208788" y="46659"/>
                  </a:lnTo>
                  <a:lnTo>
                    <a:pt x="208597" y="49212"/>
                  </a:lnTo>
                  <a:lnTo>
                    <a:pt x="208902" y="48501"/>
                  </a:lnTo>
                  <a:close/>
                </a:path>
                <a:path w="281940" h="84454">
                  <a:moveTo>
                    <a:pt x="227914" y="55499"/>
                  </a:moveTo>
                  <a:lnTo>
                    <a:pt x="227838" y="55016"/>
                  </a:lnTo>
                  <a:lnTo>
                    <a:pt x="227799" y="55245"/>
                  </a:lnTo>
                  <a:lnTo>
                    <a:pt x="227787" y="55410"/>
                  </a:lnTo>
                  <a:lnTo>
                    <a:pt x="227761" y="55626"/>
                  </a:lnTo>
                  <a:lnTo>
                    <a:pt x="227914" y="55499"/>
                  </a:lnTo>
                  <a:close/>
                </a:path>
                <a:path w="281940" h="84454">
                  <a:moveTo>
                    <a:pt x="231508" y="55168"/>
                  </a:moveTo>
                  <a:lnTo>
                    <a:pt x="231317" y="55524"/>
                  </a:lnTo>
                  <a:lnTo>
                    <a:pt x="231254" y="55905"/>
                  </a:lnTo>
                  <a:lnTo>
                    <a:pt x="231368" y="55587"/>
                  </a:lnTo>
                  <a:lnTo>
                    <a:pt x="231482" y="55333"/>
                  </a:lnTo>
                  <a:lnTo>
                    <a:pt x="231508" y="55168"/>
                  </a:lnTo>
                  <a:close/>
                </a:path>
                <a:path w="281940" h="84454">
                  <a:moveTo>
                    <a:pt x="235953" y="52451"/>
                  </a:moveTo>
                  <a:lnTo>
                    <a:pt x="235851" y="52971"/>
                  </a:lnTo>
                  <a:lnTo>
                    <a:pt x="235800" y="53378"/>
                  </a:lnTo>
                  <a:lnTo>
                    <a:pt x="235750" y="53759"/>
                  </a:lnTo>
                  <a:lnTo>
                    <a:pt x="235826" y="53467"/>
                  </a:lnTo>
                  <a:lnTo>
                    <a:pt x="235889" y="53086"/>
                  </a:lnTo>
                  <a:lnTo>
                    <a:pt x="235953" y="52451"/>
                  </a:lnTo>
                  <a:close/>
                </a:path>
                <a:path w="281940" h="84454">
                  <a:moveTo>
                    <a:pt x="241757" y="58216"/>
                  </a:moveTo>
                  <a:lnTo>
                    <a:pt x="241681" y="57772"/>
                  </a:lnTo>
                  <a:lnTo>
                    <a:pt x="241681" y="58051"/>
                  </a:lnTo>
                  <a:lnTo>
                    <a:pt x="241757" y="58216"/>
                  </a:lnTo>
                  <a:close/>
                </a:path>
                <a:path w="281940" h="84454">
                  <a:moveTo>
                    <a:pt x="245630" y="52489"/>
                  </a:moveTo>
                  <a:lnTo>
                    <a:pt x="245440" y="52730"/>
                  </a:lnTo>
                  <a:lnTo>
                    <a:pt x="245630" y="52489"/>
                  </a:lnTo>
                  <a:close/>
                </a:path>
                <a:path w="281940" h="84454">
                  <a:moveTo>
                    <a:pt x="248615" y="57365"/>
                  </a:moveTo>
                  <a:lnTo>
                    <a:pt x="248602" y="57175"/>
                  </a:lnTo>
                  <a:lnTo>
                    <a:pt x="248513" y="57442"/>
                  </a:lnTo>
                  <a:lnTo>
                    <a:pt x="248526" y="57569"/>
                  </a:lnTo>
                  <a:lnTo>
                    <a:pt x="248589" y="57696"/>
                  </a:lnTo>
                  <a:lnTo>
                    <a:pt x="248615" y="57365"/>
                  </a:lnTo>
                  <a:close/>
                </a:path>
                <a:path w="281940" h="84454">
                  <a:moveTo>
                    <a:pt x="250101" y="61061"/>
                  </a:moveTo>
                  <a:lnTo>
                    <a:pt x="249948" y="61264"/>
                  </a:lnTo>
                  <a:lnTo>
                    <a:pt x="249834" y="61468"/>
                  </a:lnTo>
                  <a:lnTo>
                    <a:pt x="249783" y="61772"/>
                  </a:lnTo>
                  <a:lnTo>
                    <a:pt x="250012" y="61379"/>
                  </a:lnTo>
                  <a:lnTo>
                    <a:pt x="250101" y="61061"/>
                  </a:lnTo>
                  <a:close/>
                </a:path>
                <a:path w="281940" h="84454">
                  <a:moveTo>
                    <a:pt x="261950" y="66573"/>
                  </a:moveTo>
                  <a:lnTo>
                    <a:pt x="261874" y="65392"/>
                  </a:lnTo>
                  <a:lnTo>
                    <a:pt x="261581" y="66522"/>
                  </a:lnTo>
                  <a:lnTo>
                    <a:pt x="261848" y="66281"/>
                  </a:lnTo>
                  <a:lnTo>
                    <a:pt x="261950" y="66573"/>
                  </a:lnTo>
                  <a:close/>
                </a:path>
                <a:path w="281940" h="84454">
                  <a:moveTo>
                    <a:pt x="262001" y="66776"/>
                  </a:moveTo>
                  <a:lnTo>
                    <a:pt x="261988" y="66649"/>
                  </a:lnTo>
                  <a:lnTo>
                    <a:pt x="261988" y="67005"/>
                  </a:lnTo>
                  <a:lnTo>
                    <a:pt x="262001" y="66776"/>
                  </a:lnTo>
                  <a:close/>
                </a:path>
                <a:path w="281940" h="84454">
                  <a:moveTo>
                    <a:pt x="265455" y="62585"/>
                  </a:moveTo>
                  <a:lnTo>
                    <a:pt x="265366" y="62979"/>
                  </a:lnTo>
                  <a:lnTo>
                    <a:pt x="265303" y="63334"/>
                  </a:lnTo>
                  <a:lnTo>
                    <a:pt x="265252" y="63665"/>
                  </a:lnTo>
                  <a:lnTo>
                    <a:pt x="265341" y="63220"/>
                  </a:lnTo>
                  <a:lnTo>
                    <a:pt x="265417" y="62839"/>
                  </a:lnTo>
                  <a:lnTo>
                    <a:pt x="265455" y="62585"/>
                  </a:lnTo>
                  <a:close/>
                </a:path>
                <a:path w="281940" h="84454">
                  <a:moveTo>
                    <a:pt x="268668" y="63627"/>
                  </a:moveTo>
                  <a:lnTo>
                    <a:pt x="268160" y="65011"/>
                  </a:lnTo>
                  <a:lnTo>
                    <a:pt x="268376" y="64643"/>
                  </a:lnTo>
                  <a:lnTo>
                    <a:pt x="268528" y="64173"/>
                  </a:lnTo>
                  <a:lnTo>
                    <a:pt x="268668" y="63627"/>
                  </a:lnTo>
                  <a:close/>
                </a:path>
                <a:path w="281940" h="84454">
                  <a:moveTo>
                    <a:pt x="272542" y="65443"/>
                  </a:moveTo>
                  <a:lnTo>
                    <a:pt x="272478" y="65290"/>
                  </a:lnTo>
                  <a:lnTo>
                    <a:pt x="271767" y="68262"/>
                  </a:lnTo>
                  <a:lnTo>
                    <a:pt x="271437" y="69545"/>
                  </a:lnTo>
                  <a:lnTo>
                    <a:pt x="271767" y="68326"/>
                  </a:lnTo>
                  <a:lnTo>
                    <a:pt x="271970" y="67767"/>
                  </a:lnTo>
                  <a:lnTo>
                    <a:pt x="272097" y="67551"/>
                  </a:lnTo>
                  <a:lnTo>
                    <a:pt x="272237" y="66979"/>
                  </a:lnTo>
                  <a:lnTo>
                    <a:pt x="272542" y="65443"/>
                  </a:lnTo>
                  <a:close/>
                </a:path>
                <a:path w="281940" h="84454">
                  <a:moveTo>
                    <a:pt x="276301" y="84023"/>
                  </a:moveTo>
                  <a:lnTo>
                    <a:pt x="276174" y="84061"/>
                  </a:lnTo>
                  <a:lnTo>
                    <a:pt x="276301" y="84023"/>
                  </a:lnTo>
                  <a:close/>
                </a:path>
                <a:path w="281940" h="84454">
                  <a:moveTo>
                    <a:pt x="276707" y="82778"/>
                  </a:moveTo>
                  <a:lnTo>
                    <a:pt x="276517" y="83515"/>
                  </a:lnTo>
                  <a:lnTo>
                    <a:pt x="276402" y="83870"/>
                  </a:lnTo>
                  <a:lnTo>
                    <a:pt x="276301" y="84023"/>
                  </a:lnTo>
                  <a:lnTo>
                    <a:pt x="276466" y="83896"/>
                  </a:lnTo>
                  <a:lnTo>
                    <a:pt x="276580" y="83451"/>
                  </a:lnTo>
                  <a:lnTo>
                    <a:pt x="276669" y="83045"/>
                  </a:lnTo>
                  <a:lnTo>
                    <a:pt x="276707" y="82778"/>
                  </a:lnTo>
                  <a:close/>
                </a:path>
                <a:path w="281940" h="84454">
                  <a:moveTo>
                    <a:pt x="276720" y="83566"/>
                  </a:moveTo>
                  <a:lnTo>
                    <a:pt x="276631" y="83705"/>
                  </a:lnTo>
                  <a:lnTo>
                    <a:pt x="276466" y="83896"/>
                  </a:lnTo>
                  <a:lnTo>
                    <a:pt x="276326" y="84442"/>
                  </a:lnTo>
                  <a:lnTo>
                    <a:pt x="276428" y="84289"/>
                  </a:lnTo>
                  <a:lnTo>
                    <a:pt x="276567" y="83985"/>
                  </a:lnTo>
                  <a:lnTo>
                    <a:pt x="276720" y="83566"/>
                  </a:lnTo>
                  <a:close/>
                </a:path>
                <a:path w="281940" h="84454">
                  <a:moveTo>
                    <a:pt x="278244" y="71983"/>
                  </a:moveTo>
                  <a:lnTo>
                    <a:pt x="278117" y="72199"/>
                  </a:lnTo>
                  <a:lnTo>
                    <a:pt x="278244" y="71983"/>
                  </a:lnTo>
                  <a:close/>
                </a:path>
                <a:path w="281940" h="84454">
                  <a:moveTo>
                    <a:pt x="281686" y="80492"/>
                  </a:moveTo>
                  <a:lnTo>
                    <a:pt x="281381" y="80860"/>
                  </a:lnTo>
                  <a:lnTo>
                    <a:pt x="280441" y="84315"/>
                  </a:lnTo>
                  <a:lnTo>
                    <a:pt x="280974" y="83451"/>
                  </a:lnTo>
                  <a:lnTo>
                    <a:pt x="281266" y="82550"/>
                  </a:lnTo>
                  <a:lnTo>
                    <a:pt x="281686" y="80492"/>
                  </a:lnTo>
                  <a:close/>
                </a:path>
                <a:path w="281940" h="84454">
                  <a:moveTo>
                    <a:pt x="281698" y="77012"/>
                  </a:moveTo>
                  <a:lnTo>
                    <a:pt x="281381" y="76835"/>
                  </a:lnTo>
                  <a:lnTo>
                    <a:pt x="280504" y="78981"/>
                  </a:lnTo>
                  <a:lnTo>
                    <a:pt x="280606" y="78193"/>
                  </a:lnTo>
                  <a:lnTo>
                    <a:pt x="280885" y="77304"/>
                  </a:lnTo>
                  <a:lnTo>
                    <a:pt x="281051" y="76657"/>
                  </a:lnTo>
                  <a:lnTo>
                    <a:pt x="280428" y="78295"/>
                  </a:lnTo>
                  <a:lnTo>
                    <a:pt x="279463" y="81203"/>
                  </a:lnTo>
                  <a:lnTo>
                    <a:pt x="278892" y="84455"/>
                  </a:lnTo>
                  <a:lnTo>
                    <a:pt x="279895" y="81140"/>
                  </a:lnTo>
                  <a:lnTo>
                    <a:pt x="279641" y="82562"/>
                  </a:lnTo>
                  <a:lnTo>
                    <a:pt x="280809" y="78625"/>
                  </a:lnTo>
                  <a:lnTo>
                    <a:pt x="281101" y="78270"/>
                  </a:lnTo>
                  <a:lnTo>
                    <a:pt x="280924" y="79832"/>
                  </a:lnTo>
                  <a:lnTo>
                    <a:pt x="280581" y="81114"/>
                  </a:lnTo>
                  <a:lnTo>
                    <a:pt x="280860" y="80238"/>
                  </a:lnTo>
                  <a:lnTo>
                    <a:pt x="280733" y="81953"/>
                  </a:lnTo>
                  <a:lnTo>
                    <a:pt x="281343" y="79781"/>
                  </a:lnTo>
                  <a:lnTo>
                    <a:pt x="281698" y="770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793292" y="9447510"/>
              <a:ext cx="275590" cy="84455"/>
            </a:xfrm>
            <a:custGeom>
              <a:avLst/>
              <a:gdLst/>
              <a:ahLst/>
              <a:cxnLst/>
              <a:rect l="l" t="t" r="r" b="b"/>
              <a:pathLst>
                <a:path w="275590" h="84454">
                  <a:moveTo>
                    <a:pt x="2362" y="21437"/>
                  </a:moveTo>
                  <a:lnTo>
                    <a:pt x="2235" y="22098"/>
                  </a:lnTo>
                  <a:lnTo>
                    <a:pt x="1587" y="23622"/>
                  </a:lnTo>
                  <a:lnTo>
                    <a:pt x="1511" y="24130"/>
                  </a:lnTo>
                  <a:lnTo>
                    <a:pt x="1625" y="25019"/>
                  </a:lnTo>
                  <a:lnTo>
                    <a:pt x="2336" y="23114"/>
                  </a:lnTo>
                  <a:lnTo>
                    <a:pt x="2362" y="21437"/>
                  </a:lnTo>
                  <a:close/>
                </a:path>
                <a:path w="275590" h="84454">
                  <a:moveTo>
                    <a:pt x="2590" y="20243"/>
                  </a:moveTo>
                  <a:lnTo>
                    <a:pt x="2463" y="20574"/>
                  </a:lnTo>
                  <a:lnTo>
                    <a:pt x="2362" y="21437"/>
                  </a:lnTo>
                  <a:lnTo>
                    <a:pt x="2590" y="20243"/>
                  </a:lnTo>
                  <a:close/>
                </a:path>
                <a:path w="275590" h="84454">
                  <a:moveTo>
                    <a:pt x="2755" y="23431"/>
                  </a:moveTo>
                  <a:lnTo>
                    <a:pt x="2413" y="24257"/>
                  </a:lnTo>
                  <a:lnTo>
                    <a:pt x="2654" y="23749"/>
                  </a:lnTo>
                  <a:lnTo>
                    <a:pt x="2755" y="23431"/>
                  </a:lnTo>
                  <a:close/>
                </a:path>
                <a:path w="275590" h="84454">
                  <a:moveTo>
                    <a:pt x="11264" y="28892"/>
                  </a:moveTo>
                  <a:lnTo>
                    <a:pt x="10464" y="30353"/>
                  </a:lnTo>
                  <a:lnTo>
                    <a:pt x="11010" y="30607"/>
                  </a:lnTo>
                  <a:lnTo>
                    <a:pt x="11264" y="28892"/>
                  </a:lnTo>
                  <a:close/>
                </a:path>
                <a:path w="275590" h="84454">
                  <a:moveTo>
                    <a:pt x="11430" y="27813"/>
                  </a:moveTo>
                  <a:lnTo>
                    <a:pt x="11264" y="28892"/>
                  </a:lnTo>
                  <a:lnTo>
                    <a:pt x="11391" y="28448"/>
                  </a:lnTo>
                  <a:lnTo>
                    <a:pt x="11430" y="27813"/>
                  </a:lnTo>
                  <a:close/>
                </a:path>
                <a:path w="275590" h="84454">
                  <a:moveTo>
                    <a:pt x="16814" y="20955"/>
                  </a:moveTo>
                  <a:lnTo>
                    <a:pt x="16192" y="23622"/>
                  </a:lnTo>
                  <a:lnTo>
                    <a:pt x="16433" y="23241"/>
                  </a:lnTo>
                  <a:lnTo>
                    <a:pt x="16535" y="23114"/>
                  </a:lnTo>
                  <a:lnTo>
                    <a:pt x="16802" y="22733"/>
                  </a:lnTo>
                  <a:lnTo>
                    <a:pt x="16814" y="20955"/>
                  </a:lnTo>
                  <a:close/>
                </a:path>
                <a:path w="275590" h="84454">
                  <a:moveTo>
                    <a:pt x="17005" y="22402"/>
                  </a:moveTo>
                  <a:lnTo>
                    <a:pt x="16852" y="23368"/>
                  </a:lnTo>
                  <a:lnTo>
                    <a:pt x="17005" y="22402"/>
                  </a:lnTo>
                  <a:close/>
                </a:path>
                <a:path w="275590" h="84454">
                  <a:moveTo>
                    <a:pt x="21793" y="26225"/>
                  </a:moveTo>
                  <a:lnTo>
                    <a:pt x="21564" y="26924"/>
                  </a:lnTo>
                  <a:lnTo>
                    <a:pt x="21793" y="26225"/>
                  </a:lnTo>
                  <a:close/>
                </a:path>
                <a:path w="275590" h="84454">
                  <a:moveTo>
                    <a:pt x="22034" y="24968"/>
                  </a:moveTo>
                  <a:lnTo>
                    <a:pt x="21793" y="26225"/>
                  </a:lnTo>
                  <a:lnTo>
                    <a:pt x="22021" y="25527"/>
                  </a:lnTo>
                  <a:lnTo>
                    <a:pt x="22034" y="24968"/>
                  </a:lnTo>
                  <a:close/>
                </a:path>
                <a:path w="275590" h="84454">
                  <a:moveTo>
                    <a:pt x="24003" y="6096"/>
                  </a:moveTo>
                  <a:lnTo>
                    <a:pt x="23228" y="7493"/>
                  </a:lnTo>
                  <a:lnTo>
                    <a:pt x="23456" y="7162"/>
                  </a:lnTo>
                  <a:lnTo>
                    <a:pt x="23609" y="6858"/>
                  </a:lnTo>
                  <a:lnTo>
                    <a:pt x="23749" y="6985"/>
                  </a:lnTo>
                  <a:lnTo>
                    <a:pt x="23787" y="6858"/>
                  </a:lnTo>
                  <a:lnTo>
                    <a:pt x="24003" y="6096"/>
                  </a:lnTo>
                  <a:close/>
                </a:path>
                <a:path w="275590" h="84454">
                  <a:moveTo>
                    <a:pt x="28613" y="29083"/>
                  </a:moveTo>
                  <a:lnTo>
                    <a:pt x="28409" y="30353"/>
                  </a:lnTo>
                  <a:lnTo>
                    <a:pt x="28295" y="30734"/>
                  </a:lnTo>
                  <a:lnTo>
                    <a:pt x="28181" y="31369"/>
                  </a:lnTo>
                  <a:lnTo>
                    <a:pt x="28308" y="32385"/>
                  </a:lnTo>
                  <a:lnTo>
                    <a:pt x="28613" y="29083"/>
                  </a:lnTo>
                  <a:close/>
                </a:path>
                <a:path w="275590" h="84454">
                  <a:moveTo>
                    <a:pt x="29527" y="2032"/>
                  </a:moveTo>
                  <a:lnTo>
                    <a:pt x="28943" y="2794"/>
                  </a:lnTo>
                  <a:lnTo>
                    <a:pt x="29375" y="2794"/>
                  </a:lnTo>
                  <a:lnTo>
                    <a:pt x="29527" y="2032"/>
                  </a:lnTo>
                  <a:close/>
                </a:path>
                <a:path w="275590" h="84454">
                  <a:moveTo>
                    <a:pt x="40386" y="32880"/>
                  </a:moveTo>
                  <a:lnTo>
                    <a:pt x="40144" y="33515"/>
                  </a:lnTo>
                  <a:lnTo>
                    <a:pt x="40220" y="33642"/>
                  </a:lnTo>
                  <a:lnTo>
                    <a:pt x="40386" y="32880"/>
                  </a:lnTo>
                  <a:close/>
                </a:path>
                <a:path w="275590" h="84454">
                  <a:moveTo>
                    <a:pt x="41770" y="32448"/>
                  </a:moveTo>
                  <a:lnTo>
                    <a:pt x="41541" y="32778"/>
                  </a:lnTo>
                  <a:lnTo>
                    <a:pt x="41770" y="32448"/>
                  </a:lnTo>
                  <a:close/>
                </a:path>
                <a:path w="275590" h="84454">
                  <a:moveTo>
                    <a:pt x="43548" y="33655"/>
                  </a:moveTo>
                  <a:lnTo>
                    <a:pt x="43459" y="33782"/>
                  </a:lnTo>
                  <a:lnTo>
                    <a:pt x="43103" y="34671"/>
                  </a:lnTo>
                  <a:lnTo>
                    <a:pt x="43548" y="33655"/>
                  </a:lnTo>
                  <a:close/>
                </a:path>
                <a:path w="275590" h="84454">
                  <a:moveTo>
                    <a:pt x="43891" y="32905"/>
                  </a:moveTo>
                  <a:lnTo>
                    <a:pt x="43548" y="33655"/>
                  </a:lnTo>
                  <a:lnTo>
                    <a:pt x="43764" y="33401"/>
                  </a:lnTo>
                  <a:lnTo>
                    <a:pt x="43891" y="32905"/>
                  </a:lnTo>
                  <a:close/>
                </a:path>
                <a:path w="275590" h="84454">
                  <a:moveTo>
                    <a:pt x="46164" y="8128"/>
                  </a:moveTo>
                  <a:lnTo>
                    <a:pt x="46126" y="6858"/>
                  </a:lnTo>
                  <a:lnTo>
                    <a:pt x="45580" y="8128"/>
                  </a:lnTo>
                  <a:lnTo>
                    <a:pt x="46164" y="8128"/>
                  </a:lnTo>
                  <a:close/>
                </a:path>
                <a:path w="275590" h="84454">
                  <a:moveTo>
                    <a:pt x="49288" y="31419"/>
                  </a:moveTo>
                  <a:lnTo>
                    <a:pt x="48768" y="32766"/>
                  </a:lnTo>
                  <a:lnTo>
                    <a:pt x="49110" y="32385"/>
                  </a:lnTo>
                  <a:lnTo>
                    <a:pt x="49288" y="31419"/>
                  </a:lnTo>
                  <a:close/>
                </a:path>
                <a:path w="275590" h="84454">
                  <a:moveTo>
                    <a:pt x="49453" y="32004"/>
                  </a:moveTo>
                  <a:lnTo>
                    <a:pt x="49110" y="32385"/>
                  </a:lnTo>
                  <a:lnTo>
                    <a:pt x="48768" y="34163"/>
                  </a:lnTo>
                  <a:lnTo>
                    <a:pt x="49453" y="32004"/>
                  </a:lnTo>
                  <a:close/>
                </a:path>
                <a:path w="275590" h="84454">
                  <a:moveTo>
                    <a:pt x="49669" y="6565"/>
                  </a:moveTo>
                  <a:lnTo>
                    <a:pt x="49047" y="7404"/>
                  </a:lnTo>
                  <a:lnTo>
                    <a:pt x="49187" y="7632"/>
                  </a:lnTo>
                  <a:lnTo>
                    <a:pt x="49669" y="6565"/>
                  </a:lnTo>
                  <a:close/>
                </a:path>
                <a:path w="275590" h="84454">
                  <a:moveTo>
                    <a:pt x="56057" y="34671"/>
                  </a:moveTo>
                  <a:lnTo>
                    <a:pt x="56032" y="34505"/>
                  </a:lnTo>
                  <a:lnTo>
                    <a:pt x="55994" y="34671"/>
                  </a:lnTo>
                  <a:close/>
                </a:path>
                <a:path w="275590" h="84454">
                  <a:moveTo>
                    <a:pt x="69697" y="41275"/>
                  </a:moveTo>
                  <a:lnTo>
                    <a:pt x="69659" y="40576"/>
                  </a:lnTo>
                  <a:lnTo>
                    <a:pt x="69583" y="40894"/>
                  </a:lnTo>
                  <a:lnTo>
                    <a:pt x="69481" y="42291"/>
                  </a:lnTo>
                  <a:lnTo>
                    <a:pt x="69697" y="41275"/>
                  </a:lnTo>
                  <a:close/>
                </a:path>
                <a:path w="275590" h="84454">
                  <a:moveTo>
                    <a:pt x="78003" y="21348"/>
                  </a:moveTo>
                  <a:lnTo>
                    <a:pt x="77431" y="22923"/>
                  </a:lnTo>
                  <a:lnTo>
                    <a:pt x="78003" y="21348"/>
                  </a:lnTo>
                  <a:close/>
                </a:path>
                <a:path w="275590" h="84454">
                  <a:moveTo>
                    <a:pt x="79743" y="18288"/>
                  </a:moveTo>
                  <a:lnTo>
                    <a:pt x="79438" y="18161"/>
                  </a:lnTo>
                  <a:lnTo>
                    <a:pt x="78638" y="18288"/>
                  </a:lnTo>
                  <a:lnTo>
                    <a:pt x="78003" y="20320"/>
                  </a:lnTo>
                  <a:lnTo>
                    <a:pt x="78219" y="19939"/>
                  </a:lnTo>
                  <a:lnTo>
                    <a:pt x="78600" y="19050"/>
                  </a:lnTo>
                  <a:lnTo>
                    <a:pt x="78536" y="19812"/>
                  </a:lnTo>
                  <a:lnTo>
                    <a:pt x="78003" y="21348"/>
                  </a:lnTo>
                  <a:lnTo>
                    <a:pt x="78867" y="20142"/>
                  </a:lnTo>
                  <a:lnTo>
                    <a:pt x="79400" y="19050"/>
                  </a:lnTo>
                  <a:lnTo>
                    <a:pt x="79743" y="18288"/>
                  </a:lnTo>
                  <a:close/>
                </a:path>
                <a:path w="275590" h="84454">
                  <a:moveTo>
                    <a:pt x="80835" y="18808"/>
                  </a:moveTo>
                  <a:lnTo>
                    <a:pt x="80772" y="17665"/>
                  </a:lnTo>
                  <a:lnTo>
                    <a:pt x="80213" y="19265"/>
                  </a:lnTo>
                  <a:lnTo>
                    <a:pt x="80416" y="19545"/>
                  </a:lnTo>
                  <a:lnTo>
                    <a:pt x="80352" y="20891"/>
                  </a:lnTo>
                  <a:lnTo>
                    <a:pt x="80581" y="20497"/>
                  </a:lnTo>
                  <a:lnTo>
                    <a:pt x="80835" y="18808"/>
                  </a:lnTo>
                  <a:close/>
                </a:path>
                <a:path w="275590" h="84454">
                  <a:moveTo>
                    <a:pt x="82880" y="24320"/>
                  </a:moveTo>
                  <a:lnTo>
                    <a:pt x="82461" y="25654"/>
                  </a:lnTo>
                  <a:lnTo>
                    <a:pt x="82727" y="25400"/>
                  </a:lnTo>
                  <a:lnTo>
                    <a:pt x="82880" y="24320"/>
                  </a:lnTo>
                  <a:close/>
                </a:path>
                <a:path w="275590" h="84454">
                  <a:moveTo>
                    <a:pt x="83566" y="21590"/>
                  </a:moveTo>
                  <a:lnTo>
                    <a:pt x="83210" y="21958"/>
                  </a:lnTo>
                  <a:lnTo>
                    <a:pt x="82880" y="24320"/>
                  </a:lnTo>
                  <a:lnTo>
                    <a:pt x="83223" y="23241"/>
                  </a:lnTo>
                  <a:lnTo>
                    <a:pt x="83070" y="24384"/>
                  </a:lnTo>
                  <a:lnTo>
                    <a:pt x="83299" y="23114"/>
                  </a:lnTo>
                  <a:lnTo>
                    <a:pt x="83566" y="21590"/>
                  </a:lnTo>
                  <a:close/>
                </a:path>
                <a:path w="275590" h="84454">
                  <a:moveTo>
                    <a:pt x="84455" y="44361"/>
                  </a:moveTo>
                  <a:lnTo>
                    <a:pt x="84086" y="45339"/>
                  </a:lnTo>
                  <a:lnTo>
                    <a:pt x="84340" y="44831"/>
                  </a:lnTo>
                  <a:lnTo>
                    <a:pt x="84455" y="44361"/>
                  </a:lnTo>
                  <a:close/>
                </a:path>
                <a:path w="275590" h="84454">
                  <a:moveTo>
                    <a:pt x="89141" y="46253"/>
                  </a:moveTo>
                  <a:lnTo>
                    <a:pt x="88658" y="45681"/>
                  </a:lnTo>
                  <a:lnTo>
                    <a:pt x="88760" y="46012"/>
                  </a:lnTo>
                  <a:lnTo>
                    <a:pt x="88938" y="46202"/>
                  </a:lnTo>
                  <a:lnTo>
                    <a:pt x="89141" y="46253"/>
                  </a:lnTo>
                  <a:close/>
                </a:path>
                <a:path w="275590" h="84454">
                  <a:moveTo>
                    <a:pt x="89166" y="23114"/>
                  </a:moveTo>
                  <a:lnTo>
                    <a:pt x="89141" y="22860"/>
                  </a:lnTo>
                  <a:lnTo>
                    <a:pt x="89166" y="23114"/>
                  </a:lnTo>
                  <a:close/>
                </a:path>
                <a:path w="275590" h="84454">
                  <a:moveTo>
                    <a:pt x="89192" y="46278"/>
                  </a:moveTo>
                  <a:close/>
                </a:path>
                <a:path w="275590" h="84454">
                  <a:moveTo>
                    <a:pt x="92773" y="18669"/>
                  </a:moveTo>
                  <a:lnTo>
                    <a:pt x="92227" y="19596"/>
                  </a:lnTo>
                  <a:lnTo>
                    <a:pt x="91554" y="22936"/>
                  </a:lnTo>
                  <a:lnTo>
                    <a:pt x="91871" y="22390"/>
                  </a:lnTo>
                  <a:lnTo>
                    <a:pt x="92773" y="18669"/>
                  </a:lnTo>
                  <a:close/>
                </a:path>
                <a:path w="275590" h="84454">
                  <a:moveTo>
                    <a:pt x="93560" y="24765"/>
                  </a:moveTo>
                  <a:lnTo>
                    <a:pt x="93433" y="25209"/>
                  </a:lnTo>
                  <a:lnTo>
                    <a:pt x="93319" y="25908"/>
                  </a:lnTo>
                  <a:lnTo>
                    <a:pt x="93560" y="24765"/>
                  </a:lnTo>
                  <a:close/>
                </a:path>
                <a:path w="275590" h="84454">
                  <a:moveTo>
                    <a:pt x="95656" y="45593"/>
                  </a:moveTo>
                  <a:lnTo>
                    <a:pt x="95605" y="42506"/>
                  </a:lnTo>
                  <a:lnTo>
                    <a:pt x="95402" y="42684"/>
                  </a:lnTo>
                  <a:lnTo>
                    <a:pt x="94475" y="46863"/>
                  </a:lnTo>
                  <a:lnTo>
                    <a:pt x="95656" y="45593"/>
                  </a:lnTo>
                  <a:close/>
                </a:path>
                <a:path w="275590" h="84454">
                  <a:moveTo>
                    <a:pt x="96253" y="44602"/>
                  </a:moveTo>
                  <a:lnTo>
                    <a:pt x="96012" y="45212"/>
                  </a:lnTo>
                  <a:lnTo>
                    <a:pt x="95885" y="45339"/>
                  </a:lnTo>
                  <a:lnTo>
                    <a:pt x="95808" y="46482"/>
                  </a:lnTo>
                  <a:lnTo>
                    <a:pt x="96253" y="44602"/>
                  </a:lnTo>
                  <a:close/>
                </a:path>
                <a:path w="275590" h="84454">
                  <a:moveTo>
                    <a:pt x="100507" y="45135"/>
                  </a:moveTo>
                  <a:lnTo>
                    <a:pt x="100088" y="45783"/>
                  </a:lnTo>
                  <a:lnTo>
                    <a:pt x="100266" y="45605"/>
                  </a:lnTo>
                  <a:lnTo>
                    <a:pt x="100507" y="45135"/>
                  </a:lnTo>
                  <a:close/>
                </a:path>
                <a:path w="275590" h="84454">
                  <a:moveTo>
                    <a:pt x="100965" y="44107"/>
                  </a:moveTo>
                  <a:lnTo>
                    <a:pt x="100926" y="44323"/>
                  </a:lnTo>
                  <a:lnTo>
                    <a:pt x="100965" y="44107"/>
                  </a:lnTo>
                  <a:close/>
                </a:path>
                <a:path w="275590" h="84454">
                  <a:moveTo>
                    <a:pt x="101257" y="43815"/>
                  </a:moveTo>
                  <a:lnTo>
                    <a:pt x="100939" y="44323"/>
                  </a:lnTo>
                  <a:lnTo>
                    <a:pt x="100495" y="45212"/>
                  </a:lnTo>
                  <a:lnTo>
                    <a:pt x="100736" y="45085"/>
                  </a:lnTo>
                  <a:lnTo>
                    <a:pt x="100787" y="45974"/>
                  </a:lnTo>
                  <a:lnTo>
                    <a:pt x="100977" y="45085"/>
                  </a:lnTo>
                  <a:lnTo>
                    <a:pt x="101257" y="43815"/>
                  </a:lnTo>
                  <a:close/>
                </a:path>
                <a:path w="275590" h="84454">
                  <a:moveTo>
                    <a:pt x="102146" y="26416"/>
                  </a:moveTo>
                  <a:lnTo>
                    <a:pt x="101981" y="27000"/>
                  </a:lnTo>
                  <a:lnTo>
                    <a:pt x="102108" y="26670"/>
                  </a:lnTo>
                  <a:lnTo>
                    <a:pt x="102146" y="26416"/>
                  </a:lnTo>
                  <a:close/>
                </a:path>
                <a:path w="275590" h="84454">
                  <a:moveTo>
                    <a:pt x="103073" y="22542"/>
                  </a:moveTo>
                  <a:lnTo>
                    <a:pt x="102920" y="22860"/>
                  </a:lnTo>
                  <a:lnTo>
                    <a:pt x="103073" y="22542"/>
                  </a:lnTo>
                  <a:close/>
                </a:path>
                <a:path w="275590" h="84454">
                  <a:moveTo>
                    <a:pt x="103886" y="28016"/>
                  </a:moveTo>
                  <a:lnTo>
                    <a:pt x="103822" y="28194"/>
                  </a:lnTo>
                  <a:lnTo>
                    <a:pt x="103886" y="28016"/>
                  </a:lnTo>
                  <a:close/>
                </a:path>
                <a:path w="275590" h="84454">
                  <a:moveTo>
                    <a:pt x="104013" y="17907"/>
                  </a:moveTo>
                  <a:lnTo>
                    <a:pt x="102933" y="19812"/>
                  </a:lnTo>
                  <a:lnTo>
                    <a:pt x="102603" y="21958"/>
                  </a:lnTo>
                  <a:lnTo>
                    <a:pt x="102539" y="22352"/>
                  </a:lnTo>
                  <a:lnTo>
                    <a:pt x="102603" y="21958"/>
                  </a:lnTo>
                  <a:lnTo>
                    <a:pt x="102438" y="22352"/>
                  </a:lnTo>
                  <a:lnTo>
                    <a:pt x="101714" y="24003"/>
                  </a:lnTo>
                  <a:lnTo>
                    <a:pt x="102895" y="22733"/>
                  </a:lnTo>
                  <a:lnTo>
                    <a:pt x="103022" y="22402"/>
                  </a:lnTo>
                  <a:lnTo>
                    <a:pt x="103174" y="21717"/>
                  </a:lnTo>
                  <a:lnTo>
                    <a:pt x="104013" y="17907"/>
                  </a:lnTo>
                  <a:close/>
                </a:path>
                <a:path w="275590" h="84454">
                  <a:moveTo>
                    <a:pt x="104178" y="27178"/>
                  </a:moveTo>
                  <a:lnTo>
                    <a:pt x="104152" y="26670"/>
                  </a:lnTo>
                  <a:lnTo>
                    <a:pt x="103886" y="28016"/>
                  </a:lnTo>
                  <a:lnTo>
                    <a:pt x="104178" y="27178"/>
                  </a:lnTo>
                  <a:close/>
                </a:path>
                <a:path w="275590" h="84454">
                  <a:moveTo>
                    <a:pt x="104813" y="43789"/>
                  </a:moveTo>
                  <a:lnTo>
                    <a:pt x="104648" y="43815"/>
                  </a:lnTo>
                  <a:lnTo>
                    <a:pt x="104787" y="43942"/>
                  </a:lnTo>
                  <a:lnTo>
                    <a:pt x="104813" y="43789"/>
                  </a:lnTo>
                  <a:close/>
                </a:path>
                <a:path w="275590" h="84454">
                  <a:moveTo>
                    <a:pt x="107289" y="19685"/>
                  </a:moveTo>
                  <a:lnTo>
                    <a:pt x="107061" y="20066"/>
                  </a:lnTo>
                  <a:lnTo>
                    <a:pt x="107251" y="20142"/>
                  </a:lnTo>
                  <a:lnTo>
                    <a:pt x="107289" y="19685"/>
                  </a:lnTo>
                  <a:close/>
                </a:path>
                <a:path w="275590" h="84454">
                  <a:moveTo>
                    <a:pt x="107340" y="20294"/>
                  </a:moveTo>
                  <a:lnTo>
                    <a:pt x="107251" y="20142"/>
                  </a:lnTo>
                  <a:lnTo>
                    <a:pt x="107213" y="20713"/>
                  </a:lnTo>
                  <a:lnTo>
                    <a:pt x="107340" y="20294"/>
                  </a:lnTo>
                  <a:close/>
                </a:path>
                <a:path w="275590" h="84454">
                  <a:moveTo>
                    <a:pt x="108762" y="20828"/>
                  </a:moveTo>
                  <a:lnTo>
                    <a:pt x="108508" y="20955"/>
                  </a:lnTo>
                  <a:lnTo>
                    <a:pt x="108394" y="21209"/>
                  </a:lnTo>
                  <a:lnTo>
                    <a:pt x="108546" y="21209"/>
                  </a:lnTo>
                  <a:lnTo>
                    <a:pt x="108762" y="20828"/>
                  </a:lnTo>
                  <a:close/>
                </a:path>
                <a:path w="275590" h="84454">
                  <a:moveTo>
                    <a:pt x="110871" y="41694"/>
                  </a:moveTo>
                  <a:lnTo>
                    <a:pt x="110769" y="41452"/>
                  </a:lnTo>
                  <a:lnTo>
                    <a:pt x="110680" y="41122"/>
                  </a:lnTo>
                  <a:lnTo>
                    <a:pt x="110439" y="41541"/>
                  </a:lnTo>
                  <a:lnTo>
                    <a:pt x="110464" y="42164"/>
                  </a:lnTo>
                  <a:lnTo>
                    <a:pt x="110642" y="42075"/>
                  </a:lnTo>
                  <a:lnTo>
                    <a:pt x="110871" y="41694"/>
                  </a:lnTo>
                  <a:close/>
                </a:path>
                <a:path w="275590" h="84454">
                  <a:moveTo>
                    <a:pt x="111480" y="40360"/>
                  </a:moveTo>
                  <a:lnTo>
                    <a:pt x="111264" y="40881"/>
                  </a:lnTo>
                  <a:lnTo>
                    <a:pt x="111048" y="41376"/>
                  </a:lnTo>
                  <a:lnTo>
                    <a:pt x="110871" y="41694"/>
                  </a:lnTo>
                  <a:lnTo>
                    <a:pt x="110985" y="41960"/>
                  </a:lnTo>
                  <a:lnTo>
                    <a:pt x="111480" y="40360"/>
                  </a:lnTo>
                  <a:close/>
                </a:path>
                <a:path w="275590" h="84454">
                  <a:moveTo>
                    <a:pt x="113563" y="23749"/>
                  </a:moveTo>
                  <a:lnTo>
                    <a:pt x="113080" y="24599"/>
                  </a:lnTo>
                  <a:lnTo>
                    <a:pt x="112979" y="25641"/>
                  </a:lnTo>
                  <a:lnTo>
                    <a:pt x="113563" y="23749"/>
                  </a:lnTo>
                  <a:close/>
                </a:path>
                <a:path w="275590" h="84454">
                  <a:moveTo>
                    <a:pt x="115519" y="43294"/>
                  </a:moveTo>
                  <a:lnTo>
                    <a:pt x="114947" y="44005"/>
                  </a:lnTo>
                  <a:lnTo>
                    <a:pt x="114833" y="45745"/>
                  </a:lnTo>
                  <a:lnTo>
                    <a:pt x="115519" y="43294"/>
                  </a:lnTo>
                  <a:close/>
                </a:path>
                <a:path w="275590" h="84454">
                  <a:moveTo>
                    <a:pt x="115658" y="46101"/>
                  </a:moveTo>
                  <a:lnTo>
                    <a:pt x="115582" y="42926"/>
                  </a:lnTo>
                  <a:lnTo>
                    <a:pt x="115519" y="43294"/>
                  </a:lnTo>
                  <a:lnTo>
                    <a:pt x="115062" y="46355"/>
                  </a:lnTo>
                  <a:lnTo>
                    <a:pt x="115658" y="46101"/>
                  </a:lnTo>
                  <a:close/>
                </a:path>
                <a:path w="275590" h="84454">
                  <a:moveTo>
                    <a:pt x="116586" y="25654"/>
                  </a:moveTo>
                  <a:lnTo>
                    <a:pt x="115747" y="28067"/>
                  </a:lnTo>
                  <a:lnTo>
                    <a:pt x="116243" y="27813"/>
                  </a:lnTo>
                  <a:lnTo>
                    <a:pt x="116357" y="27686"/>
                  </a:lnTo>
                  <a:lnTo>
                    <a:pt x="116586" y="25654"/>
                  </a:lnTo>
                  <a:close/>
                </a:path>
                <a:path w="275590" h="84454">
                  <a:moveTo>
                    <a:pt x="116776" y="27559"/>
                  </a:moveTo>
                  <a:lnTo>
                    <a:pt x="116344" y="27762"/>
                  </a:lnTo>
                  <a:lnTo>
                    <a:pt x="116166" y="29413"/>
                  </a:lnTo>
                  <a:lnTo>
                    <a:pt x="116776" y="27559"/>
                  </a:lnTo>
                  <a:close/>
                </a:path>
                <a:path w="275590" h="84454">
                  <a:moveTo>
                    <a:pt x="117856" y="24028"/>
                  </a:moveTo>
                  <a:lnTo>
                    <a:pt x="117157" y="24904"/>
                  </a:lnTo>
                  <a:lnTo>
                    <a:pt x="117640" y="24396"/>
                  </a:lnTo>
                  <a:lnTo>
                    <a:pt x="117856" y="24028"/>
                  </a:lnTo>
                  <a:close/>
                </a:path>
                <a:path w="275590" h="84454">
                  <a:moveTo>
                    <a:pt x="120650" y="30099"/>
                  </a:moveTo>
                  <a:lnTo>
                    <a:pt x="120408" y="30149"/>
                  </a:lnTo>
                  <a:lnTo>
                    <a:pt x="120497" y="30429"/>
                  </a:lnTo>
                  <a:lnTo>
                    <a:pt x="120650" y="30099"/>
                  </a:lnTo>
                  <a:close/>
                </a:path>
                <a:path w="275590" h="84454">
                  <a:moveTo>
                    <a:pt x="121653" y="28016"/>
                  </a:moveTo>
                  <a:lnTo>
                    <a:pt x="121285" y="28333"/>
                  </a:lnTo>
                  <a:lnTo>
                    <a:pt x="121399" y="29032"/>
                  </a:lnTo>
                  <a:lnTo>
                    <a:pt x="121653" y="28016"/>
                  </a:lnTo>
                  <a:close/>
                </a:path>
                <a:path w="275590" h="84454">
                  <a:moveTo>
                    <a:pt x="127571" y="38214"/>
                  </a:moveTo>
                  <a:lnTo>
                    <a:pt x="127469" y="38481"/>
                  </a:lnTo>
                  <a:lnTo>
                    <a:pt x="127571" y="38214"/>
                  </a:lnTo>
                  <a:close/>
                </a:path>
                <a:path w="275590" h="84454">
                  <a:moveTo>
                    <a:pt x="127812" y="37566"/>
                  </a:moveTo>
                  <a:lnTo>
                    <a:pt x="127647" y="37846"/>
                  </a:lnTo>
                  <a:lnTo>
                    <a:pt x="127571" y="38214"/>
                  </a:lnTo>
                  <a:lnTo>
                    <a:pt x="127812" y="37566"/>
                  </a:lnTo>
                  <a:close/>
                </a:path>
                <a:path w="275590" h="84454">
                  <a:moveTo>
                    <a:pt x="128270" y="34455"/>
                  </a:moveTo>
                  <a:lnTo>
                    <a:pt x="128143" y="35052"/>
                  </a:lnTo>
                  <a:lnTo>
                    <a:pt x="127800" y="36969"/>
                  </a:lnTo>
                  <a:lnTo>
                    <a:pt x="128257" y="35687"/>
                  </a:lnTo>
                  <a:lnTo>
                    <a:pt x="128270" y="34455"/>
                  </a:lnTo>
                  <a:close/>
                </a:path>
                <a:path w="275590" h="84454">
                  <a:moveTo>
                    <a:pt x="128612" y="43815"/>
                  </a:moveTo>
                  <a:lnTo>
                    <a:pt x="128346" y="44831"/>
                  </a:lnTo>
                  <a:lnTo>
                    <a:pt x="128612" y="43815"/>
                  </a:lnTo>
                  <a:close/>
                </a:path>
                <a:path w="275590" h="84454">
                  <a:moveTo>
                    <a:pt x="128803" y="45681"/>
                  </a:moveTo>
                  <a:lnTo>
                    <a:pt x="128739" y="45948"/>
                  </a:lnTo>
                  <a:lnTo>
                    <a:pt x="128701" y="46228"/>
                  </a:lnTo>
                  <a:lnTo>
                    <a:pt x="128701" y="46456"/>
                  </a:lnTo>
                  <a:lnTo>
                    <a:pt x="128739" y="46278"/>
                  </a:lnTo>
                  <a:lnTo>
                    <a:pt x="128778" y="45986"/>
                  </a:lnTo>
                  <a:lnTo>
                    <a:pt x="128803" y="45681"/>
                  </a:lnTo>
                  <a:close/>
                </a:path>
                <a:path w="275590" h="84454">
                  <a:moveTo>
                    <a:pt x="130987" y="43942"/>
                  </a:moveTo>
                  <a:lnTo>
                    <a:pt x="130924" y="42418"/>
                  </a:lnTo>
                  <a:lnTo>
                    <a:pt x="130378" y="44704"/>
                  </a:lnTo>
                  <a:lnTo>
                    <a:pt x="130822" y="44577"/>
                  </a:lnTo>
                  <a:lnTo>
                    <a:pt x="130937" y="44196"/>
                  </a:lnTo>
                  <a:lnTo>
                    <a:pt x="130987" y="43942"/>
                  </a:lnTo>
                  <a:close/>
                </a:path>
                <a:path w="275590" h="84454">
                  <a:moveTo>
                    <a:pt x="133197" y="47586"/>
                  </a:moveTo>
                  <a:lnTo>
                    <a:pt x="132880" y="48869"/>
                  </a:lnTo>
                  <a:lnTo>
                    <a:pt x="133019" y="48348"/>
                  </a:lnTo>
                  <a:lnTo>
                    <a:pt x="133121" y="47955"/>
                  </a:lnTo>
                  <a:lnTo>
                    <a:pt x="133197" y="47599"/>
                  </a:lnTo>
                  <a:close/>
                </a:path>
                <a:path w="275590" h="84454">
                  <a:moveTo>
                    <a:pt x="134581" y="51054"/>
                  </a:moveTo>
                  <a:lnTo>
                    <a:pt x="134366" y="50215"/>
                  </a:lnTo>
                  <a:lnTo>
                    <a:pt x="133972" y="51816"/>
                  </a:lnTo>
                  <a:lnTo>
                    <a:pt x="134581" y="51054"/>
                  </a:lnTo>
                  <a:close/>
                </a:path>
                <a:path w="275590" h="84454">
                  <a:moveTo>
                    <a:pt x="134632" y="49149"/>
                  </a:moveTo>
                  <a:lnTo>
                    <a:pt x="134404" y="49530"/>
                  </a:lnTo>
                  <a:lnTo>
                    <a:pt x="134366" y="50215"/>
                  </a:lnTo>
                  <a:lnTo>
                    <a:pt x="134632" y="49149"/>
                  </a:lnTo>
                  <a:close/>
                </a:path>
                <a:path w="275590" h="84454">
                  <a:moveTo>
                    <a:pt x="136232" y="40386"/>
                  </a:moveTo>
                  <a:lnTo>
                    <a:pt x="136042" y="40767"/>
                  </a:lnTo>
                  <a:lnTo>
                    <a:pt x="136232" y="40386"/>
                  </a:lnTo>
                  <a:close/>
                </a:path>
                <a:path w="275590" h="84454">
                  <a:moveTo>
                    <a:pt x="136283" y="39547"/>
                  </a:moveTo>
                  <a:close/>
                </a:path>
                <a:path w="275590" h="84454">
                  <a:moveTo>
                    <a:pt x="136537" y="31838"/>
                  </a:moveTo>
                  <a:lnTo>
                    <a:pt x="136067" y="32829"/>
                  </a:lnTo>
                  <a:lnTo>
                    <a:pt x="135953" y="33083"/>
                  </a:lnTo>
                  <a:lnTo>
                    <a:pt x="135991" y="34150"/>
                  </a:lnTo>
                  <a:lnTo>
                    <a:pt x="136474" y="33693"/>
                  </a:lnTo>
                  <a:lnTo>
                    <a:pt x="136372" y="32473"/>
                  </a:lnTo>
                  <a:lnTo>
                    <a:pt x="136537" y="31838"/>
                  </a:lnTo>
                  <a:close/>
                </a:path>
                <a:path w="275590" h="84454">
                  <a:moveTo>
                    <a:pt x="136918" y="39116"/>
                  </a:moveTo>
                  <a:lnTo>
                    <a:pt x="136436" y="39446"/>
                  </a:lnTo>
                  <a:lnTo>
                    <a:pt x="136232" y="40386"/>
                  </a:lnTo>
                  <a:lnTo>
                    <a:pt x="136918" y="39116"/>
                  </a:lnTo>
                  <a:close/>
                </a:path>
                <a:path w="275590" h="84454">
                  <a:moveTo>
                    <a:pt x="137528" y="39852"/>
                  </a:moveTo>
                  <a:close/>
                </a:path>
                <a:path w="275590" h="84454">
                  <a:moveTo>
                    <a:pt x="138239" y="36741"/>
                  </a:moveTo>
                  <a:lnTo>
                    <a:pt x="137693" y="36271"/>
                  </a:lnTo>
                  <a:lnTo>
                    <a:pt x="138163" y="37299"/>
                  </a:lnTo>
                  <a:lnTo>
                    <a:pt x="138239" y="36741"/>
                  </a:lnTo>
                  <a:close/>
                </a:path>
                <a:path w="275590" h="84454">
                  <a:moveTo>
                    <a:pt x="138277" y="52247"/>
                  </a:moveTo>
                  <a:lnTo>
                    <a:pt x="138137" y="52451"/>
                  </a:lnTo>
                  <a:lnTo>
                    <a:pt x="138099" y="52832"/>
                  </a:lnTo>
                  <a:lnTo>
                    <a:pt x="138277" y="52247"/>
                  </a:lnTo>
                  <a:close/>
                </a:path>
                <a:path w="275590" h="84454">
                  <a:moveTo>
                    <a:pt x="138366" y="37846"/>
                  </a:moveTo>
                  <a:lnTo>
                    <a:pt x="137528" y="39852"/>
                  </a:lnTo>
                  <a:lnTo>
                    <a:pt x="137985" y="39370"/>
                  </a:lnTo>
                  <a:lnTo>
                    <a:pt x="138366" y="37846"/>
                  </a:lnTo>
                  <a:close/>
                </a:path>
                <a:path w="275590" h="84454">
                  <a:moveTo>
                    <a:pt x="138595" y="51282"/>
                  </a:moveTo>
                  <a:lnTo>
                    <a:pt x="138277" y="52247"/>
                  </a:lnTo>
                  <a:lnTo>
                    <a:pt x="138366" y="52120"/>
                  </a:lnTo>
                  <a:lnTo>
                    <a:pt x="138595" y="51282"/>
                  </a:lnTo>
                  <a:close/>
                </a:path>
                <a:path w="275590" h="84454">
                  <a:moveTo>
                    <a:pt x="138595" y="48564"/>
                  </a:moveTo>
                  <a:lnTo>
                    <a:pt x="137998" y="50330"/>
                  </a:lnTo>
                  <a:lnTo>
                    <a:pt x="138074" y="51282"/>
                  </a:lnTo>
                  <a:lnTo>
                    <a:pt x="137947" y="52730"/>
                  </a:lnTo>
                  <a:lnTo>
                    <a:pt x="138137" y="52451"/>
                  </a:lnTo>
                  <a:lnTo>
                    <a:pt x="138595" y="48564"/>
                  </a:lnTo>
                  <a:close/>
                </a:path>
                <a:path w="275590" h="84454">
                  <a:moveTo>
                    <a:pt x="138607" y="34480"/>
                  </a:moveTo>
                  <a:lnTo>
                    <a:pt x="138239" y="36741"/>
                  </a:lnTo>
                  <a:lnTo>
                    <a:pt x="138468" y="36931"/>
                  </a:lnTo>
                  <a:lnTo>
                    <a:pt x="138607" y="34480"/>
                  </a:lnTo>
                  <a:close/>
                </a:path>
                <a:path w="275590" h="84454">
                  <a:moveTo>
                    <a:pt x="138861" y="50203"/>
                  </a:moveTo>
                  <a:lnTo>
                    <a:pt x="138595" y="51282"/>
                  </a:lnTo>
                  <a:lnTo>
                    <a:pt x="138658" y="51066"/>
                  </a:lnTo>
                  <a:lnTo>
                    <a:pt x="138747" y="50711"/>
                  </a:lnTo>
                  <a:lnTo>
                    <a:pt x="138861" y="50203"/>
                  </a:lnTo>
                  <a:close/>
                </a:path>
                <a:path w="275590" h="84454">
                  <a:moveTo>
                    <a:pt x="138874" y="34328"/>
                  </a:moveTo>
                  <a:lnTo>
                    <a:pt x="138811" y="30734"/>
                  </a:lnTo>
                  <a:lnTo>
                    <a:pt x="138607" y="34480"/>
                  </a:lnTo>
                  <a:lnTo>
                    <a:pt x="138874" y="34328"/>
                  </a:lnTo>
                  <a:close/>
                </a:path>
                <a:path w="275590" h="84454">
                  <a:moveTo>
                    <a:pt x="139852" y="49834"/>
                  </a:moveTo>
                  <a:lnTo>
                    <a:pt x="139661" y="50571"/>
                  </a:lnTo>
                  <a:lnTo>
                    <a:pt x="139547" y="50927"/>
                  </a:lnTo>
                  <a:lnTo>
                    <a:pt x="139446" y="51079"/>
                  </a:lnTo>
                  <a:lnTo>
                    <a:pt x="139611" y="50952"/>
                  </a:lnTo>
                  <a:lnTo>
                    <a:pt x="139725" y="50507"/>
                  </a:lnTo>
                  <a:lnTo>
                    <a:pt x="139814" y="50101"/>
                  </a:lnTo>
                  <a:lnTo>
                    <a:pt x="139852" y="49834"/>
                  </a:lnTo>
                  <a:close/>
                </a:path>
                <a:path w="275590" h="84454">
                  <a:moveTo>
                    <a:pt x="141122" y="46609"/>
                  </a:moveTo>
                  <a:lnTo>
                    <a:pt x="141058" y="44958"/>
                  </a:lnTo>
                  <a:lnTo>
                    <a:pt x="141008" y="45212"/>
                  </a:lnTo>
                  <a:lnTo>
                    <a:pt x="140881" y="46355"/>
                  </a:lnTo>
                  <a:lnTo>
                    <a:pt x="141122" y="46609"/>
                  </a:lnTo>
                  <a:close/>
                </a:path>
                <a:path w="275590" h="84454">
                  <a:moveTo>
                    <a:pt x="141363" y="51854"/>
                  </a:moveTo>
                  <a:lnTo>
                    <a:pt x="141173" y="52171"/>
                  </a:lnTo>
                  <a:lnTo>
                    <a:pt x="141249" y="52336"/>
                  </a:lnTo>
                  <a:lnTo>
                    <a:pt x="141287" y="52120"/>
                  </a:lnTo>
                  <a:lnTo>
                    <a:pt x="141338" y="51955"/>
                  </a:lnTo>
                  <a:close/>
                </a:path>
                <a:path w="275590" h="84454">
                  <a:moveTo>
                    <a:pt x="141503" y="49022"/>
                  </a:moveTo>
                  <a:lnTo>
                    <a:pt x="140970" y="49784"/>
                  </a:lnTo>
                  <a:lnTo>
                    <a:pt x="140576" y="50927"/>
                  </a:lnTo>
                  <a:lnTo>
                    <a:pt x="141249" y="50215"/>
                  </a:lnTo>
                  <a:lnTo>
                    <a:pt x="141363" y="49784"/>
                  </a:lnTo>
                  <a:lnTo>
                    <a:pt x="141503" y="49022"/>
                  </a:lnTo>
                  <a:close/>
                </a:path>
                <a:path w="275590" h="84454">
                  <a:moveTo>
                    <a:pt x="141516" y="49974"/>
                  </a:moveTo>
                  <a:lnTo>
                    <a:pt x="141300" y="50177"/>
                  </a:lnTo>
                  <a:lnTo>
                    <a:pt x="141185" y="50800"/>
                  </a:lnTo>
                  <a:lnTo>
                    <a:pt x="141516" y="49974"/>
                  </a:lnTo>
                  <a:close/>
                </a:path>
                <a:path w="275590" h="84454">
                  <a:moveTo>
                    <a:pt x="141554" y="51523"/>
                  </a:moveTo>
                  <a:lnTo>
                    <a:pt x="141363" y="51854"/>
                  </a:lnTo>
                  <a:lnTo>
                    <a:pt x="141554" y="51523"/>
                  </a:lnTo>
                  <a:close/>
                </a:path>
                <a:path w="275590" h="84454">
                  <a:moveTo>
                    <a:pt x="141655" y="38862"/>
                  </a:moveTo>
                  <a:lnTo>
                    <a:pt x="140843" y="42545"/>
                  </a:lnTo>
                  <a:lnTo>
                    <a:pt x="141122" y="41656"/>
                  </a:lnTo>
                  <a:lnTo>
                    <a:pt x="141439" y="41275"/>
                  </a:lnTo>
                  <a:lnTo>
                    <a:pt x="141566" y="40767"/>
                  </a:lnTo>
                  <a:lnTo>
                    <a:pt x="141655" y="38862"/>
                  </a:lnTo>
                  <a:close/>
                </a:path>
                <a:path w="275590" h="84454">
                  <a:moveTo>
                    <a:pt x="141884" y="41783"/>
                  </a:moveTo>
                  <a:lnTo>
                    <a:pt x="140500" y="45339"/>
                  </a:lnTo>
                  <a:lnTo>
                    <a:pt x="140627" y="44361"/>
                  </a:lnTo>
                  <a:lnTo>
                    <a:pt x="140855" y="43053"/>
                  </a:lnTo>
                  <a:lnTo>
                    <a:pt x="140843" y="42545"/>
                  </a:lnTo>
                  <a:lnTo>
                    <a:pt x="140906" y="41910"/>
                  </a:lnTo>
                  <a:lnTo>
                    <a:pt x="140982" y="41148"/>
                  </a:lnTo>
                  <a:lnTo>
                    <a:pt x="141033" y="40513"/>
                  </a:lnTo>
                  <a:lnTo>
                    <a:pt x="141122" y="39751"/>
                  </a:lnTo>
                  <a:lnTo>
                    <a:pt x="141262" y="39370"/>
                  </a:lnTo>
                  <a:lnTo>
                    <a:pt x="140589" y="40513"/>
                  </a:lnTo>
                  <a:lnTo>
                    <a:pt x="140830" y="39751"/>
                  </a:lnTo>
                  <a:lnTo>
                    <a:pt x="141185" y="37719"/>
                  </a:lnTo>
                  <a:lnTo>
                    <a:pt x="141236" y="37566"/>
                  </a:lnTo>
                  <a:lnTo>
                    <a:pt x="141312" y="38100"/>
                  </a:lnTo>
                  <a:lnTo>
                    <a:pt x="141287" y="37465"/>
                  </a:lnTo>
                  <a:lnTo>
                    <a:pt x="141224" y="35433"/>
                  </a:lnTo>
                  <a:lnTo>
                    <a:pt x="139484" y="41148"/>
                  </a:lnTo>
                  <a:lnTo>
                    <a:pt x="139954" y="38100"/>
                  </a:lnTo>
                  <a:lnTo>
                    <a:pt x="140106" y="37465"/>
                  </a:lnTo>
                  <a:lnTo>
                    <a:pt x="138849" y="38735"/>
                  </a:lnTo>
                  <a:lnTo>
                    <a:pt x="139065" y="39751"/>
                  </a:lnTo>
                  <a:lnTo>
                    <a:pt x="139166" y="41021"/>
                  </a:lnTo>
                  <a:lnTo>
                    <a:pt x="137718" y="44323"/>
                  </a:lnTo>
                  <a:lnTo>
                    <a:pt x="138061" y="42291"/>
                  </a:lnTo>
                  <a:lnTo>
                    <a:pt x="138239" y="41275"/>
                  </a:lnTo>
                  <a:lnTo>
                    <a:pt x="138544" y="39497"/>
                  </a:lnTo>
                  <a:lnTo>
                    <a:pt x="139077" y="36322"/>
                  </a:lnTo>
                  <a:lnTo>
                    <a:pt x="138239" y="39497"/>
                  </a:lnTo>
                  <a:lnTo>
                    <a:pt x="138112" y="39243"/>
                  </a:lnTo>
                  <a:lnTo>
                    <a:pt x="137426" y="41275"/>
                  </a:lnTo>
                  <a:lnTo>
                    <a:pt x="137502" y="39878"/>
                  </a:lnTo>
                  <a:lnTo>
                    <a:pt x="137629" y="38227"/>
                  </a:lnTo>
                  <a:lnTo>
                    <a:pt x="135839" y="42291"/>
                  </a:lnTo>
                  <a:lnTo>
                    <a:pt x="135915" y="41910"/>
                  </a:lnTo>
                  <a:lnTo>
                    <a:pt x="136004" y="41529"/>
                  </a:lnTo>
                  <a:lnTo>
                    <a:pt x="136105" y="41021"/>
                  </a:lnTo>
                  <a:lnTo>
                    <a:pt x="136042" y="40767"/>
                  </a:lnTo>
                  <a:lnTo>
                    <a:pt x="136245" y="39751"/>
                  </a:lnTo>
                  <a:lnTo>
                    <a:pt x="136182" y="39624"/>
                  </a:lnTo>
                  <a:lnTo>
                    <a:pt x="136296" y="39446"/>
                  </a:lnTo>
                  <a:lnTo>
                    <a:pt x="136474" y="39243"/>
                  </a:lnTo>
                  <a:lnTo>
                    <a:pt x="136906" y="37211"/>
                  </a:lnTo>
                  <a:lnTo>
                    <a:pt x="136448" y="38735"/>
                  </a:lnTo>
                  <a:lnTo>
                    <a:pt x="136410" y="38862"/>
                  </a:lnTo>
                  <a:lnTo>
                    <a:pt x="137160" y="35179"/>
                  </a:lnTo>
                  <a:lnTo>
                    <a:pt x="135255" y="41529"/>
                  </a:lnTo>
                  <a:lnTo>
                    <a:pt x="135318" y="40386"/>
                  </a:lnTo>
                  <a:lnTo>
                    <a:pt x="135356" y="39878"/>
                  </a:lnTo>
                  <a:lnTo>
                    <a:pt x="135470" y="38735"/>
                  </a:lnTo>
                  <a:lnTo>
                    <a:pt x="136182" y="36068"/>
                  </a:lnTo>
                  <a:lnTo>
                    <a:pt x="136232" y="37719"/>
                  </a:lnTo>
                  <a:lnTo>
                    <a:pt x="136334" y="36068"/>
                  </a:lnTo>
                  <a:lnTo>
                    <a:pt x="136410" y="35052"/>
                  </a:lnTo>
                  <a:lnTo>
                    <a:pt x="135039" y="39878"/>
                  </a:lnTo>
                  <a:lnTo>
                    <a:pt x="135089" y="39497"/>
                  </a:lnTo>
                  <a:lnTo>
                    <a:pt x="135813" y="33782"/>
                  </a:lnTo>
                  <a:lnTo>
                    <a:pt x="135305" y="34582"/>
                  </a:lnTo>
                  <a:lnTo>
                    <a:pt x="135191" y="34925"/>
                  </a:lnTo>
                  <a:lnTo>
                    <a:pt x="134366" y="38481"/>
                  </a:lnTo>
                  <a:lnTo>
                    <a:pt x="134226" y="37211"/>
                  </a:lnTo>
                  <a:lnTo>
                    <a:pt x="134112" y="36068"/>
                  </a:lnTo>
                  <a:lnTo>
                    <a:pt x="133223" y="37211"/>
                  </a:lnTo>
                  <a:lnTo>
                    <a:pt x="133388" y="36576"/>
                  </a:lnTo>
                  <a:lnTo>
                    <a:pt x="133489" y="36195"/>
                  </a:lnTo>
                  <a:lnTo>
                    <a:pt x="133438" y="35814"/>
                  </a:lnTo>
                  <a:lnTo>
                    <a:pt x="132588" y="34925"/>
                  </a:lnTo>
                  <a:lnTo>
                    <a:pt x="132346" y="33401"/>
                  </a:lnTo>
                  <a:lnTo>
                    <a:pt x="131508" y="36576"/>
                  </a:lnTo>
                  <a:lnTo>
                    <a:pt x="131457" y="36449"/>
                  </a:lnTo>
                  <a:lnTo>
                    <a:pt x="131102" y="35687"/>
                  </a:lnTo>
                  <a:lnTo>
                    <a:pt x="130505" y="36449"/>
                  </a:lnTo>
                  <a:lnTo>
                    <a:pt x="130937" y="34671"/>
                  </a:lnTo>
                  <a:lnTo>
                    <a:pt x="130987" y="34417"/>
                  </a:lnTo>
                  <a:lnTo>
                    <a:pt x="131330" y="33274"/>
                  </a:lnTo>
                  <a:lnTo>
                    <a:pt x="131800" y="32258"/>
                  </a:lnTo>
                  <a:lnTo>
                    <a:pt x="131406" y="32131"/>
                  </a:lnTo>
                  <a:lnTo>
                    <a:pt x="131076" y="33274"/>
                  </a:lnTo>
                  <a:lnTo>
                    <a:pt x="130759" y="34036"/>
                  </a:lnTo>
                  <a:lnTo>
                    <a:pt x="130403" y="34417"/>
                  </a:lnTo>
                  <a:lnTo>
                    <a:pt x="131152" y="31496"/>
                  </a:lnTo>
                  <a:lnTo>
                    <a:pt x="130606" y="31496"/>
                  </a:lnTo>
                  <a:lnTo>
                    <a:pt x="129336" y="34671"/>
                  </a:lnTo>
                  <a:lnTo>
                    <a:pt x="129108" y="32639"/>
                  </a:lnTo>
                  <a:lnTo>
                    <a:pt x="128536" y="34925"/>
                  </a:lnTo>
                  <a:lnTo>
                    <a:pt x="128435" y="35433"/>
                  </a:lnTo>
                  <a:lnTo>
                    <a:pt x="127952" y="40005"/>
                  </a:lnTo>
                  <a:lnTo>
                    <a:pt x="127838" y="40386"/>
                  </a:lnTo>
                  <a:lnTo>
                    <a:pt x="126796" y="41910"/>
                  </a:lnTo>
                  <a:lnTo>
                    <a:pt x="127457" y="38735"/>
                  </a:lnTo>
                  <a:lnTo>
                    <a:pt x="127469" y="38481"/>
                  </a:lnTo>
                  <a:lnTo>
                    <a:pt x="127584" y="37566"/>
                  </a:lnTo>
                  <a:lnTo>
                    <a:pt x="127736" y="36322"/>
                  </a:lnTo>
                  <a:lnTo>
                    <a:pt x="127876" y="35687"/>
                  </a:lnTo>
                  <a:lnTo>
                    <a:pt x="127990" y="35179"/>
                  </a:lnTo>
                  <a:lnTo>
                    <a:pt x="127673" y="35687"/>
                  </a:lnTo>
                  <a:lnTo>
                    <a:pt x="128092" y="34036"/>
                  </a:lnTo>
                  <a:lnTo>
                    <a:pt x="128193" y="33782"/>
                  </a:lnTo>
                  <a:lnTo>
                    <a:pt x="128104" y="34925"/>
                  </a:lnTo>
                  <a:lnTo>
                    <a:pt x="128270" y="34455"/>
                  </a:lnTo>
                  <a:lnTo>
                    <a:pt x="128333" y="34290"/>
                  </a:lnTo>
                  <a:lnTo>
                    <a:pt x="128244" y="33782"/>
                  </a:lnTo>
                  <a:lnTo>
                    <a:pt x="128358" y="30988"/>
                  </a:lnTo>
                  <a:lnTo>
                    <a:pt x="128397" y="30734"/>
                  </a:lnTo>
                  <a:lnTo>
                    <a:pt x="128092" y="32258"/>
                  </a:lnTo>
                  <a:lnTo>
                    <a:pt x="127749" y="33655"/>
                  </a:lnTo>
                  <a:lnTo>
                    <a:pt x="127495" y="33782"/>
                  </a:lnTo>
                  <a:lnTo>
                    <a:pt x="126936" y="33782"/>
                  </a:lnTo>
                  <a:lnTo>
                    <a:pt x="127177" y="33147"/>
                  </a:lnTo>
                  <a:lnTo>
                    <a:pt x="127736" y="31623"/>
                  </a:lnTo>
                  <a:lnTo>
                    <a:pt x="127838" y="31369"/>
                  </a:lnTo>
                  <a:lnTo>
                    <a:pt x="127825" y="30099"/>
                  </a:lnTo>
                  <a:lnTo>
                    <a:pt x="127368" y="31623"/>
                  </a:lnTo>
                  <a:lnTo>
                    <a:pt x="127381" y="29972"/>
                  </a:lnTo>
                  <a:lnTo>
                    <a:pt x="126657" y="33147"/>
                  </a:lnTo>
                  <a:lnTo>
                    <a:pt x="126733" y="32004"/>
                  </a:lnTo>
                  <a:lnTo>
                    <a:pt x="126949" y="30734"/>
                  </a:lnTo>
                  <a:lnTo>
                    <a:pt x="126365" y="32004"/>
                  </a:lnTo>
                  <a:lnTo>
                    <a:pt x="125590" y="30861"/>
                  </a:lnTo>
                  <a:lnTo>
                    <a:pt x="125133" y="34061"/>
                  </a:lnTo>
                  <a:lnTo>
                    <a:pt x="125120" y="34226"/>
                  </a:lnTo>
                  <a:lnTo>
                    <a:pt x="125095" y="34353"/>
                  </a:lnTo>
                  <a:lnTo>
                    <a:pt x="125069" y="34582"/>
                  </a:lnTo>
                  <a:lnTo>
                    <a:pt x="123494" y="37465"/>
                  </a:lnTo>
                  <a:lnTo>
                    <a:pt x="123507" y="37211"/>
                  </a:lnTo>
                  <a:lnTo>
                    <a:pt x="123520" y="36703"/>
                  </a:lnTo>
                  <a:lnTo>
                    <a:pt x="123532" y="36322"/>
                  </a:lnTo>
                  <a:lnTo>
                    <a:pt x="123545" y="35814"/>
                  </a:lnTo>
                  <a:lnTo>
                    <a:pt x="123571" y="35052"/>
                  </a:lnTo>
                  <a:lnTo>
                    <a:pt x="123621" y="33528"/>
                  </a:lnTo>
                  <a:lnTo>
                    <a:pt x="123647" y="32385"/>
                  </a:lnTo>
                  <a:lnTo>
                    <a:pt x="122466" y="33528"/>
                  </a:lnTo>
                  <a:lnTo>
                    <a:pt x="122707" y="32512"/>
                  </a:lnTo>
                  <a:lnTo>
                    <a:pt x="121907" y="33528"/>
                  </a:lnTo>
                  <a:lnTo>
                    <a:pt x="121373" y="32893"/>
                  </a:lnTo>
                  <a:lnTo>
                    <a:pt x="120484" y="35052"/>
                  </a:lnTo>
                  <a:lnTo>
                    <a:pt x="120332" y="35052"/>
                  </a:lnTo>
                  <a:lnTo>
                    <a:pt x="120370" y="34671"/>
                  </a:lnTo>
                  <a:lnTo>
                    <a:pt x="120472" y="33782"/>
                  </a:lnTo>
                  <a:lnTo>
                    <a:pt x="120484" y="33655"/>
                  </a:lnTo>
                  <a:lnTo>
                    <a:pt x="120599" y="32893"/>
                  </a:lnTo>
                  <a:lnTo>
                    <a:pt x="120904" y="31877"/>
                  </a:lnTo>
                  <a:lnTo>
                    <a:pt x="120332" y="32512"/>
                  </a:lnTo>
                  <a:lnTo>
                    <a:pt x="120015" y="33655"/>
                  </a:lnTo>
                  <a:lnTo>
                    <a:pt x="119951" y="33020"/>
                  </a:lnTo>
                  <a:lnTo>
                    <a:pt x="120065" y="31369"/>
                  </a:lnTo>
                  <a:lnTo>
                    <a:pt x="120408" y="30607"/>
                  </a:lnTo>
                  <a:lnTo>
                    <a:pt x="120319" y="30429"/>
                  </a:lnTo>
                  <a:lnTo>
                    <a:pt x="120446" y="30518"/>
                  </a:lnTo>
                  <a:lnTo>
                    <a:pt x="120408" y="30149"/>
                  </a:lnTo>
                  <a:lnTo>
                    <a:pt x="120307" y="29845"/>
                  </a:lnTo>
                  <a:lnTo>
                    <a:pt x="120421" y="28448"/>
                  </a:lnTo>
                  <a:lnTo>
                    <a:pt x="120497" y="27940"/>
                  </a:lnTo>
                  <a:lnTo>
                    <a:pt x="119278" y="30607"/>
                  </a:lnTo>
                  <a:lnTo>
                    <a:pt x="119405" y="30226"/>
                  </a:lnTo>
                  <a:lnTo>
                    <a:pt x="119976" y="28321"/>
                  </a:lnTo>
                  <a:lnTo>
                    <a:pt x="119875" y="27559"/>
                  </a:lnTo>
                  <a:lnTo>
                    <a:pt x="119659" y="27178"/>
                  </a:lnTo>
                  <a:lnTo>
                    <a:pt x="119227" y="27940"/>
                  </a:lnTo>
                  <a:lnTo>
                    <a:pt x="119164" y="29972"/>
                  </a:lnTo>
                  <a:lnTo>
                    <a:pt x="118795" y="30226"/>
                  </a:lnTo>
                  <a:lnTo>
                    <a:pt x="118478" y="29718"/>
                  </a:lnTo>
                  <a:lnTo>
                    <a:pt x="118592" y="28892"/>
                  </a:lnTo>
                  <a:lnTo>
                    <a:pt x="119316" y="26289"/>
                  </a:lnTo>
                  <a:lnTo>
                    <a:pt x="119253" y="21717"/>
                  </a:lnTo>
                  <a:lnTo>
                    <a:pt x="115760" y="33020"/>
                  </a:lnTo>
                  <a:lnTo>
                    <a:pt x="116065" y="30353"/>
                  </a:lnTo>
                  <a:lnTo>
                    <a:pt x="116166" y="29413"/>
                  </a:lnTo>
                  <a:lnTo>
                    <a:pt x="115862" y="30353"/>
                  </a:lnTo>
                  <a:lnTo>
                    <a:pt x="115544" y="29845"/>
                  </a:lnTo>
                  <a:lnTo>
                    <a:pt x="115493" y="29591"/>
                  </a:lnTo>
                  <a:lnTo>
                    <a:pt x="116065" y="24968"/>
                  </a:lnTo>
                  <a:lnTo>
                    <a:pt x="115938" y="24320"/>
                  </a:lnTo>
                  <a:lnTo>
                    <a:pt x="115735" y="22479"/>
                  </a:lnTo>
                  <a:lnTo>
                    <a:pt x="114160" y="29591"/>
                  </a:lnTo>
                  <a:lnTo>
                    <a:pt x="113766" y="28067"/>
                  </a:lnTo>
                  <a:lnTo>
                    <a:pt x="113588" y="29210"/>
                  </a:lnTo>
                  <a:lnTo>
                    <a:pt x="112928" y="32512"/>
                  </a:lnTo>
                  <a:lnTo>
                    <a:pt x="112814" y="32766"/>
                  </a:lnTo>
                  <a:lnTo>
                    <a:pt x="112102" y="33782"/>
                  </a:lnTo>
                  <a:lnTo>
                    <a:pt x="111785" y="33274"/>
                  </a:lnTo>
                  <a:lnTo>
                    <a:pt x="111899" y="32258"/>
                  </a:lnTo>
                  <a:lnTo>
                    <a:pt x="112204" y="30734"/>
                  </a:lnTo>
                  <a:lnTo>
                    <a:pt x="112229" y="30607"/>
                  </a:lnTo>
                  <a:lnTo>
                    <a:pt x="112407" y="29718"/>
                  </a:lnTo>
                  <a:lnTo>
                    <a:pt x="112699" y="28321"/>
                  </a:lnTo>
                  <a:lnTo>
                    <a:pt x="113233" y="27432"/>
                  </a:lnTo>
                  <a:lnTo>
                    <a:pt x="113372" y="27305"/>
                  </a:lnTo>
                  <a:lnTo>
                    <a:pt x="113245" y="28194"/>
                  </a:lnTo>
                  <a:lnTo>
                    <a:pt x="113830" y="27305"/>
                  </a:lnTo>
                  <a:lnTo>
                    <a:pt x="113855" y="27051"/>
                  </a:lnTo>
                  <a:lnTo>
                    <a:pt x="113957" y="25908"/>
                  </a:lnTo>
                  <a:lnTo>
                    <a:pt x="113601" y="27051"/>
                  </a:lnTo>
                  <a:lnTo>
                    <a:pt x="113626" y="26416"/>
                  </a:lnTo>
                  <a:lnTo>
                    <a:pt x="113652" y="25781"/>
                  </a:lnTo>
                  <a:lnTo>
                    <a:pt x="112991" y="25781"/>
                  </a:lnTo>
                  <a:lnTo>
                    <a:pt x="113068" y="26416"/>
                  </a:lnTo>
                  <a:lnTo>
                    <a:pt x="113017" y="26162"/>
                  </a:lnTo>
                  <a:lnTo>
                    <a:pt x="112852" y="24511"/>
                  </a:lnTo>
                  <a:lnTo>
                    <a:pt x="112102" y="26162"/>
                  </a:lnTo>
                  <a:lnTo>
                    <a:pt x="111721" y="24765"/>
                  </a:lnTo>
                  <a:lnTo>
                    <a:pt x="111671" y="25527"/>
                  </a:lnTo>
                  <a:lnTo>
                    <a:pt x="111429" y="27051"/>
                  </a:lnTo>
                  <a:lnTo>
                    <a:pt x="110744" y="25273"/>
                  </a:lnTo>
                  <a:lnTo>
                    <a:pt x="110375" y="29210"/>
                  </a:lnTo>
                  <a:lnTo>
                    <a:pt x="109613" y="29718"/>
                  </a:lnTo>
                  <a:lnTo>
                    <a:pt x="109664" y="27940"/>
                  </a:lnTo>
                  <a:lnTo>
                    <a:pt x="109778" y="27432"/>
                  </a:lnTo>
                  <a:lnTo>
                    <a:pt x="110058" y="26797"/>
                  </a:lnTo>
                  <a:lnTo>
                    <a:pt x="110172" y="26543"/>
                  </a:lnTo>
                  <a:lnTo>
                    <a:pt x="110769" y="25146"/>
                  </a:lnTo>
                  <a:lnTo>
                    <a:pt x="109766" y="26543"/>
                  </a:lnTo>
                  <a:lnTo>
                    <a:pt x="109855" y="24765"/>
                  </a:lnTo>
                  <a:lnTo>
                    <a:pt x="109956" y="24511"/>
                  </a:lnTo>
                  <a:lnTo>
                    <a:pt x="110820" y="22225"/>
                  </a:lnTo>
                  <a:lnTo>
                    <a:pt x="109677" y="24511"/>
                  </a:lnTo>
                  <a:lnTo>
                    <a:pt x="109931" y="21971"/>
                  </a:lnTo>
                  <a:lnTo>
                    <a:pt x="110058" y="20701"/>
                  </a:lnTo>
                  <a:lnTo>
                    <a:pt x="109943" y="20142"/>
                  </a:lnTo>
                  <a:lnTo>
                    <a:pt x="110058" y="19545"/>
                  </a:lnTo>
                  <a:lnTo>
                    <a:pt x="109766" y="19431"/>
                  </a:lnTo>
                  <a:lnTo>
                    <a:pt x="109372" y="21971"/>
                  </a:lnTo>
                  <a:lnTo>
                    <a:pt x="109296" y="21463"/>
                  </a:lnTo>
                  <a:lnTo>
                    <a:pt x="109143" y="21463"/>
                  </a:lnTo>
                  <a:lnTo>
                    <a:pt x="109385" y="20447"/>
                  </a:lnTo>
                  <a:lnTo>
                    <a:pt x="108864" y="21844"/>
                  </a:lnTo>
                  <a:lnTo>
                    <a:pt x="108762" y="22479"/>
                  </a:lnTo>
                  <a:lnTo>
                    <a:pt x="108635" y="23876"/>
                  </a:lnTo>
                  <a:lnTo>
                    <a:pt x="108521" y="24765"/>
                  </a:lnTo>
                  <a:lnTo>
                    <a:pt x="107683" y="26797"/>
                  </a:lnTo>
                  <a:lnTo>
                    <a:pt x="107670" y="25539"/>
                  </a:lnTo>
                  <a:lnTo>
                    <a:pt x="106641" y="27940"/>
                  </a:lnTo>
                  <a:lnTo>
                    <a:pt x="107124" y="25527"/>
                  </a:lnTo>
                  <a:lnTo>
                    <a:pt x="107302" y="24638"/>
                  </a:lnTo>
                  <a:lnTo>
                    <a:pt x="107670" y="25539"/>
                  </a:lnTo>
                  <a:lnTo>
                    <a:pt x="107734" y="25400"/>
                  </a:lnTo>
                  <a:lnTo>
                    <a:pt x="107823" y="25908"/>
                  </a:lnTo>
                  <a:lnTo>
                    <a:pt x="107835" y="25400"/>
                  </a:lnTo>
                  <a:lnTo>
                    <a:pt x="107899" y="23495"/>
                  </a:lnTo>
                  <a:lnTo>
                    <a:pt x="107988" y="21209"/>
                  </a:lnTo>
                  <a:lnTo>
                    <a:pt x="108242" y="21082"/>
                  </a:lnTo>
                  <a:lnTo>
                    <a:pt x="108369" y="20294"/>
                  </a:lnTo>
                  <a:lnTo>
                    <a:pt x="108470" y="20066"/>
                  </a:lnTo>
                  <a:lnTo>
                    <a:pt x="108534" y="16764"/>
                  </a:lnTo>
                  <a:lnTo>
                    <a:pt x="107391" y="23495"/>
                  </a:lnTo>
                  <a:lnTo>
                    <a:pt x="106756" y="23279"/>
                  </a:lnTo>
                  <a:lnTo>
                    <a:pt x="106870" y="22479"/>
                  </a:lnTo>
                  <a:lnTo>
                    <a:pt x="107099" y="21717"/>
                  </a:lnTo>
                  <a:lnTo>
                    <a:pt x="107213" y="20713"/>
                  </a:lnTo>
                  <a:lnTo>
                    <a:pt x="106540" y="23114"/>
                  </a:lnTo>
                  <a:lnTo>
                    <a:pt x="105892" y="24638"/>
                  </a:lnTo>
                  <a:lnTo>
                    <a:pt x="105740" y="22987"/>
                  </a:lnTo>
                  <a:lnTo>
                    <a:pt x="105117" y="25527"/>
                  </a:lnTo>
                  <a:lnTo>
                    <a:pt x="104902" y="25400"/>
                  </a:lnTo>
                  <a:lnTo>
                    <a:pt x="104965" y="26289"/>
                  </a:lnTo>
                  <a:lnTo>
                    <a:pt x="104508" y="27940"/>
                  </a:lnTo>
                  <a:lnTo>
                    <a:pt x="104317" y="27686"/>
                  </a:lnTo>
                  <a:lnTo>
                    <a:pt x="103847" y="28194"/>
                  </a:lnTo>
                  <a:lnTo>
                    <a:pt x="103771" y="28321"/>
                  </a:lnTo>
                  <a:lnTo>
                    <a:pt x="103593" y="28841"/>
                  </a:lnTo>
                  <a:lnTo>
                    <a:pt x="103593" y="36322"/>
                  </a:lnTo>
                  <a:lnTo>
                    <a:pt x="103225" y="37846"/>
                  </a:lnTo>
                  <a:lnTo>
                    <a:pt x="103593" y="36322"/>
                  </a:lnTo>
                  <a:lnTo>
                    <a:pt x="103593" y="28841"/>
                  </a:lnTo>
                  <a:lnTo>
                    <a:pt x="103289" y="29718"/>
                  </a:lnTo>
                  <a:lnTo>
                    <a:pt x="103466" y="28575"/>
                  </a:lnTo>
                  <a:lnTo>
                    <a:pt x="104013" y="25019"/>
                  </a:lnTo>
                  <a:lnTo>
                    <a:pt x="104330" y="22987"/>
                  </a:lnTo>
                  <a:lnTo>
                    <a:pt x="103301" y="25019"/>
                  </a:lnTo>
                  <a:lnTo>
                    <a:pt x="103314" y="24638"/>
                  </a:lnTo>
                  <a:lnTo>
                    <a:pt x="103428" y="23495"/>
                  </a:lnTo>
                  <a:lnTo>
                    <a:pt x="103759" y="22479"/>
                  </a:lnTo>
                  <a:lnTo>
                    <a:pt x="104000" y="21717"/>
                  </a:lnTo>
                  <a:lnTo>
                    <a:pt x="104076" y="20574"/>
                  </a:lnTo>
                  <a:lnTo>
                    <a:pt x="103073" y="22542"/>
                  </a:lnTo>
                  <a:lnTo>
                    <a:pt x="102704" y="23520"/>
                  </a:lnTo>
                  <a:lnTo>
                    <a:pt x="102704" y="25146"/>
                  </a:lnTo>
                  <a:lnTo>
                    <a:pt x="102158" y="26543"/>
                  </a:lnTo>
                  <a:lnTo>
                    <a:pt x="102057" y="26974"/>
                  </a:lnTo>
                  <a:lnTo>
                    <a:pt x="101803" y="28575"/>
                  </a:lnTo>
                  <a:lnTo>
                    <a:pt x="101968" y="27051"/>
                  </a:lnTo>
                  <a:lnTo>
                    <a:pt x="102082" y="26162"/>
                  </a:lnTo>
                  <a:lnTo>
                    <a:pt x="102120" y="25781"/>
                  </a:lnTo>
                  <a:lnTo>
                    <a:pt x="102057" y="25908"/>
                  </a:lnTo>
                  <a:lnTo>
                    <a:pt x="102184" y="25209"/>
                  </a:lnTo>
                  <a:lnTo>
                    <a:pt x="102120" y="25781"/>
                  </a:lnTo>
                  <a:lnTo>
                    <a:pt x="102654" y="24638"/>
                  </a:lnTo>
                  <a:lnTo>
                    <a:pt x="102704" y="25146"/>
                  </a:lnTo>
                  <a:lnTo>
                    <a:pt x="102704" y="23520"/>
                  </a:lnTo>
                  <a:lnTo>
                    <a:pt x="101650" y="26035"/>
                  </a:lnTo>
                  <a:lnTo>
                    <a:pt x="101815" y="26098"/>
                  </a:lnTo>
                  <a:lnTo>
                    <a:pt x="100482" y="30607"/>
                  </a:lnTo>
                  <a:lnTo>
                    <a:pt x="100495" y="30226"/>
                  </a:lnTo>
                  <a:lnTo>
                    <a:pt x="100533" y="29083"/>
                  </a:lnTo>
                  <a:lnTo>
                    <a:pt x="100533" y="28956"/>
                  </a:lnTo>
                  <a:lnTo>
                    <a:pt x="100558" y="28448"/>
                  </a:lnTo>
                  <a:lnTo>
                    <a:pt x="100634" y="27686"/>
                  </a:lnTo>
                  <a:lnTo>
                    <a:pt x="100926" y="26416"/>
                  </a:lnTo>
                  <a:lnTo>
                    <a:pt x="101333" y="24638"/>
                  </a:lnTo>
                  <a:lnTo>
                    <a:pt x="101917" y="22098"/>
                  </a:lnTo>
                  <a:lnTo>
                    <a:pt x="101917" y="18796"/>
                  </a:lnTo>
                  <a:lnTo>
                    <a:pt x="99987" y="24638"/>
                  </a:lnTo>
                  <a:lnTo>
                    <a:pt x="99390" y="22733"/>
                  </a:lnTo>
                  <a:lnTo>
                    <a:pt x="99415" y="24130"/>
                  </a:lnTo>
                  <a:lnTo>
                    <a:pt x="98755" y="26416"/>
                  </a:lnTo>
                  <a:lnTo>
                    <a:pt x="98767" y="25146"/>
                  </a:lnTo>
                  <a:lnTo>
                    <a:pt x="98780" y="24130"/>
                  </a:lnTo>
                  <a:lnTo>
                    <a:pt x="98247" y="25146"/>
                  </a:lnTo>
                  <a:lnTo>
                    <a:pt x="98336" y="24765"/>
                  </a:lnTo>
                  <a:lnTo>
                    <a:pt x="98691" y="23241"/>
                  </a:lnTo>
                  <a:lnTo>
                    <a:pt x="98742" y="22479"/>
                  </a:lnTo>
                  <a:lnTo>
                    <a:pt x="98894" y="20828"/>
                  </a:lnTo>
                  <a:lnTo>
                    <a:pt x="98564" y="22479"/>
                  </a:lnTo>
                  <a:lnTo>
                    <a:pt x="98234" y="20574"/>
                  </a:lnTo>
                  <a:lnTo>
                    <a:pt x="97205" y="24765"/>
                  </a:lnTo>
                  <a:lnTo>
                    <a:pt x="97332" y="22923"/>
                  </a:lnTo>
                  <a:lnTo>
                    <a:pt x="97205" y="21348"/>
                  </a:lnTo>
                  <a:lnTo>
                    <a:pt x="96901" y="20574"/>
                  </a:lnTo>
                  <a:lnTo>
                    <a:pt x="95173" y="27686"/>
                  </a:lnTo>
                  <a:lnTo>
                    <a:pt x="94678" y="26924"/>
                  </a:lnTo>
                  <a:lnTo>
                    <a:pt x="94805" y="26162"/>
                  </a:lnTo>
                  <a:lnTo>
                    <a:pt x="94843" y="26035"/>
                  </a:lnTo>
                  <a:lnTo>
                    <a:pt x="95173" y="25019"/>
                  </a:lnTo>
                  <a:lnTo>
                    <a:pt x="95300" y="24638"/>
                  </a:lnTo>
                  <a:lnTo>
                    <a:pt x="95415" y="22860"/>
                  </a:lnTo>
                  <a:lnTo>
                    <a:pt x="95631" y="22479"/>
                  </a:lnTo>
                  <a:lnTo>
                    <a:pt x="96139" y="21590"/>
                  </a:lnTo>
                  <a:lnTo>
                    <a:pt x="96177" y="21437"/>
                  </a:lnTo>
                  <a:lnTo>
                    <a:pt x="95986" y="21348"/>
                  </a:lnTo>
                  <a:lnTo>
                    <a:pt x="95834" y="20955"/>
                  </a:lnTo>
                  <a:lnTo>
                    <a:pt x="95491" y="22479"/>
                  </a:lnTo>
                  <a:lnTo>
                    <a:pt x="95656" y="21082"/>
                  </a:lnTo>
                  <a:lnTo>
                    <a:pt x="94170" y="25019"/>
                  </a:lnTo>
                  <a:lnTo>
                    <a:pt x="94399" y="22987"/>
                  </a:lnTo>
                  <a:lnTo>
                    <a:pt x="94056" y="24003"/>
                  </a:lnTo>
                  <a:lnTo>
                    <a:pt x="93560" y="26035"/>
                  </a:lnTo>
                  <a:lnTo>
                    <a:pt x="93319" y="25908"/>
                  </a:lnTo>
                  <a:lnTo>
                    <a:pt x="92798" y="26162"/>
                  </a:lnTo>
                  <a:lnTo>
                    <a:pt x="92519" y="28448"/>
                  </a:lnTo>
                  <a:lnTo>
                    <a:pt x="93243" y="21844"/>
                  </a:lnTo>
                  <a:lnTo>
                    <a:pt x="90297" y="28448"/>
                  </a:lnTo>
                  <a:lnTo>
                    <a:pt x="90779" y="23876"/>
                  </a:lnTo>
                  <a:lnTo>
                    <a:pt x="90906" y="22733"/>
                  </a:lnTo>
                  <a:lnTo>
                    <a:pt x="90220" y="23368"/>
                  </a:lnTo>
                  <a:lnTo>
                    <a:pt x="89408" y="23876"/>
                  </a:lnTo>
                  <a:lnTo>
                    <a:pt x="88900" y="23876"/>
                  </a:lnTo>
                  <a:lnTo>
                    <a:pt x="89014" y="23431"/>
                  </a:lnTo>
                  <a:lnTo>
                    <a:pt x="89128" y="22860"/>
                  </a:lnTo>
                  <a:lnTo>
                    <a:pt x="88938" y="20955"/>
                  </a:lnTo>
                  <a:lnTo>
                    <a:pt x="87388" y="28956"/>
                  </a:lnTo>
                  <a:lnTo>
                    <a:pt x="87249" y="27686"/>
                  </a:lnTo>
                  <a:lnTo>
                    <a:pt x="87134" y="26670"/>
                  </a:lnTo>
                  <a:lnTo>
                    <a:pt x="87388" y="24257"/>
                  </a:lnTo>
                  <a:lnTo>
                    <a:pt x="87503" y="23241"/>
                  </a:lnTo>
                  <a:lnTo>
                    <a:pt x="87947" y="24892"/>
                  </a:lnTo>
                  <a:lnTo>
                    <a:pt x="88074" y="23241"/>
                  </a:lnTo>
                  <a:lnTo>
                    <a:pt x="89458" y="16764"/>
                  </a:lnTo>
                  <a:lnTo>
                    <a:pt x="86855" y="24257"/>
                  </a:lnTo>
                  <a:lnTo>
                    <a:pt x="87058" y="22225"/>
                  </a:lnTo>
                  <a:lnTo>
                    <a:pt x="87185" y="20955"/>
                  </a:lnTo>
                  <a:lnTo>
                    <a:pt x="87287" y="20142"/>
                  </a:lnTo>
                  <a:lnTo>
                    <a:pt x="87401" y="19939"/>
                  </a:lnTo>
                  <a:lnTo>
                    <a:pt x="87528" y="18923"/>
                  </a:lnTo>
                  <a:lnTo>
                    <a:pt x="87604" y="17399"/>
                  </a:lnTo>
                  <a:lnTo>
                    <a:pt x="85928" y="22225"/>
                  </a:lnTo>
                  <a:lnTo>
                    <a:pt x="85496" y="21717"/>
                  </a:lnTo>
                  <a:lnTo>
                    <a:pt x="85636" y="20574"/>
                  </a:lnTo>
                  <a:lnTo>
                    <a:pt x="84391" y="23876"/>
                  </a:lnTo>
                  <a:lnTo>
                    <a:pt x="82740" y="25400"/>
                  </a:lnTo>
                  <a:lnTo>
                    <a:pt x="82677" y="25781"/>
                  </a:lnTo>
                  <a:lnTo>
                    <a:pt x="82562" y="26098"/>
                  </a:lnTo>
                  <a:lnTo>
                    <a:pt x="81927" y="26670"/>
                  </a:lnTo>
                  <a:lnTo>
                    <a:pt x="82042" y="25527"/>
                  </a:lnTo>
                  <a:lnTo>
                    <a:pt x="82156" y="22860"/>
                  </a:lnTo>
                  <a:lnTo>
                    <a:pt x="82588" y="20828"/>
                  </a:lnTo>
                  <a:lnTo>
                    <a:pt x="83134" y="20828"/>
                  </a:lnTo>
                  <a:lnTo>
                    <a:pt x="83159" y="20701"/>
                  </a:lnTo>
                  <a:lnTo>
                    <a:pt x="83731" y="17018"/>
                  </a:lnTo>
                  <a:lnTo>
                    <a:pt x="82435" y="20701"/>
                  </a:lnTo>
                  <a:lnTo>
                    <a:pt x="82562" y="19050"/>
                  </a:lnTo>
                  <a:lnTo>
                    <a:pt x="82715" y="18415"/>
                  </a:lnTo>
                  <a:lnTo>
                    <a:pt x="81800" y="18796"/>
                  </a:lnTo>
                  <a:lnTo>
                    <a:pt x="80848" y="22860"/>
                  </a:lnTo>
                  <a:lnTo>
                    <a:pt x="80048" y="22479"/>
                  </a:lnTo>
                  <a:lnTo>
                    <a:pt x="79883" y="23622"/>
                  </a:lnTo>
                  <a:lnTo>
                    <a:pt x="78447" y="27686"/>
                  </a:lnTo>
                  <a:lnTo>
                    <a:pt x="78511" y="27432"/>
                  </a:lnTo>
                  <a:lnTo>
                    <a:pt x="78638" y="26924"/>
                  </a:lnTo>
                  <a:lnTo>
                    <a:pt x="78752" y="26416"/>
                  </a:lnTo>
                  <a:lnTo>
                    <a:pt x="79222" y="24511"/>
                  </a:lnTo>
                  <a:lnTo>
                    <a:pt x="79273" y="24257"/>
                  </a:lnTo>
                  <a:lnTo>
                    <a:pt x="79984" y="21336"/>
                  </a:lnTo>
                  <a:lnTo>
                    <a:pt x="78828" y="24257"/>
                  </a:lnTo>
                  <a:lnTo>
                    <a:pt x="79629" y="20066"/>
                  </a:lnTo>
                  <a:lnTo>
                    <a:pt x="77635" y="23749"/>
                  </a:lnTo>
                  <a:lnTo>
                    <a:pt x="76898" y="24511"/>
                  </a:lnTo>
                  <a:lnTo>
                    <a:pt x="76936" y="24384"/>
                  </a:lnTo>
                  <a:lnTo>
                    <a:pt x="77431" y="22923"/>
                  </a:lnTo>
                  <a:lnTo>
                    <a:pt x="76593" y="24384"/>
                  </a:lnTo>
                  <a:lnTo>
                    <a:pt x="75996" y="24130"/>
                  </a:lnTo>
                  <a:lnTo>
                    <a:pt x="76085" y="23749"/>
                  </a:lnTo>
                  <a:lnTo>
                    <a:pt x="76428" y="22352"/>
                  </a:lnTo>
                  <a:lnTo>
                    <a:pt x="77952" y="16129"/>
                  </a:lnTo>
                  <a:lnTo>
                    <a:pt x="74866" y="21717"/>
                  </a:lnTo>
                  <a:lnTo>
                    <a:pt x="75031" y="20701"/>
                  </a:lnTo>
                  <a:lnTo>
                    <a:pt x="75107" y="20193"/>
                  </a:lnTo>
                  <a:lnTo>
                    <a:pt x="75425" y="18161"/>
                  </a:lnTo>
                  <a:lnTo>
                    <a:pt x="75857" y="15367"/>
                  </a:lnTo>
                  <a:lnTo>
                    <a:pt x="74091" y="18161"/>
                  </a:lnTo>
                  <a:lnTo>
                    <a:pt x="74002" y="13589"/>
                  </a:lnTo>
                  <a:lnTo>
                    <a:pt x="72631" y="13843"/>
                  </a:lnTo>
                  <a:lnTo>
                    <a:pt x="71640" y="20193"/>
                  </a:lnTo>
                  <a:lnTo>
                    <a:pt x="72212" y="13843"/>
                  </a:lnTo>
                  <a:lnTo>
                    <a:pt x="70827" y="20320"/>
                  </a:lnTo>
                  <a:lnTo>
                    <a:pt x="70434" y="20701"/>
                  </a:lnTo>
                  <a:lnTo>
                    <a:pt x="70358" y="20574"/>
                  </a:lnTo>
                  <a:lnTo>
                    <a:pt x="70421" y="19685"/>
                  </a:lnTo>
                  <a:lnTo>
                    <a:pt x="70421" y="19050"/>
                  </a:lnTo>
                  <a:lnTo>
                    <a:pt x="70421" y="17272"/>
                  </a:lnTo>
                  <a:lnTo>
                    <a:pt x="70497" y="15367"/>
                  </a:lnTo>
                  <a:lnTo>
                    <a:pt x="70624" y="14224"/>
                  </a:lnTo>
                  <a:lnTo>
                    <a:pt x="71018" y="14732"/>
                  </a:lnTo>
                  <a:lnTo>
                    <a:pt x="71120" y="14224"/>
                  </a:lnTo>
                  <a:lnTo>
                    <a:pt x="71323" y="13335"/>
                  </a:lnTo>
                  <a:lnTo>
                    <a:pt x="70789" y="12700"/>
                  </a:lnTo>
                  <a:lnTo>
                    <a:pt x="71107" y="11938"/>
                  </a:lnTo>
                  <a:lnTo>
                    <a:pt x="71628" y="10668"/>
                  </a:lnTo>
                  <a:lnTo>
                    <a:pt x="71640" y="8636"/>
                  </a:lnTo>
                  <a:lnTo>
                    <a:pt x="71247" y="10795"/>
                  </a:lnTo>
                  <a:lnTo>
                    <a:pt x="71120" y="11176"/>
                  </a:lnTo>
                  <a:lnTo>
                    <a:pt x="70662" y="11938"/>
                  </a:lnTo>
                  <a:lnTo>
                    <a:pt x="70497" y="10922"/>
                  </a:lnTo>
                  <a:lnTo>
                    <a:pt x="70370" y="13335"/>
                  </a:lnTo>
                  <a:lnTo>
                    <a:pt x="70269" y="14224"/>
                  </a:lnTo>
                  <a:lnTo>
                    <a:pt x="68643" y="17272"/>
                  </a:lnTo>
                  <a:lnTo>
                    <a:pt x="68834" y="16510"/>
                  </a:lnTo>
                  <a:lnTo>
                    <a:pt x="68859" y="16383"/>
                  </a:lnTo>
                  <a:lnTo>
                    <a:pt x="69367" y="14351"/>
                  </a:lnTo>
                  <a:lnTo>
                    <a:pt x="70015" y="11684"/>
                  </a:lnTo>
                  <a:lnTo>
                    <a:pt x="70789" y="8509"/>
                  </a:lnTo>
                  <a:lnTo>
                    <a:pt x="69113" y="11684"/>
                  </a:lnTo>
                  <a:lnTo>
                    <a:pt x="69443" y="10795"/>
                  </a:lnTo>
                  <a:lnTo>
                    <a:pt x="69862" y="9652"/>
                  </a:lnTo>
                  <a:lnTo>
                    <a:pt x="69113" y="10795"/>
                  </a:lnTo>
                  <a:lnTo>
                    <a:pt x="68160" y="9271"/>
                  </a:lnTo>
                  <a:lnTo>
                    <a:pt x="66522" y="14351"/>
                  </a:lnTo>
                  <a:lnTo>
                    <a:pt x="66649" y="13335"/>
                  </a:lnTo>
                  <a:lnTo>
                    <a:pt x="66903" y="11811"/>
                  </a:lnTo>
                  <a:lnTo>
                    <a:pt x="67208" y="11430"/>
                  </a:lnTo>
                  <a:lnTo>
                    <a:pt x="66281" y="10287"/>
                  </a:lnTo>
                  <a:lnTo>
                    <a:pt x="63474" y="16383"/>
                  </a:lnTo>
                  <a:lnTo>
                    <a:pt x="63449" y="15748"/>
                  </a:lnTo>
                  <a:lnTo>
                    <a:pt x="63385" y="14224"/>
                  </a:lnTo>
                  <a:lnTo>
                    <a:pt x="63449" y="12573"/>
                  </a:lnTo>
                  <a:lnTo>
                    <a:pt x="63792" y="11430"/>
                  </a:lnTo>
                  <a:lnTo>
                    <a:pt x="63474" y="11811"/>
                  </a:lnTo>
                  <a:lnTo>
                    <a:pt x="62750" y="14224"/>
                  </a:lnTo>
                  <a:lnTo>
                    <a:pt x="62788" y="13589"/>
                  </a:lnTo>
                  <a:lnTo>
                    <a:pt x="62915" y="12319"/>
                  </a:lnTo>
                  <a:lnTo>
                    <a:pt x="63169" y="11430"/>
                  </a:lnTo>
                  <a:lnTo>
                    <a:pt x="63220" y="10922"/>
                  </a:lnTo>
                  <a:lnTo>
                    <a:pt x="62039" y="13589"/>
                  </a:lnTo>
                  <a:lnTo>
                    <a:pt x="62077" y="12319"/>
                  </a:lnTo>
                  <a:lnTo>
                    <a:pt x="62522" y="11176"/>
                  </a:lnTo>
                  <a:lnTo>
                    <a:pt x="62458" y="10287"/>
                  </a:lnTo>
                  <a:lnTo>
                    <a:pt x="62001" y="8509"/>
                  </a:lnTo>
                  <a:lnTo>
                    <a:pt x="59969" y="14859"/>
                  </a:lnTo>
                  <a:lnTo>
                    <a:pt x="58801" y="15748"/>
                  </a:lnTo>
                  <a:lnTo>
                    <a:pt x="59182" y="14097"/>
                  </a:lnTo>
                  <a:lnTo>
                    <a:pt x="59499" y="12700"/>
                  </a:lnTo>
                  <a:lnTo>
                    <a:pt x="59791" y="11430"/>
                  </a:lnTo>
                  <a:lnTo>
                    <a:pt x="59715" y="10541"/>
                  </a:lnTo>
                  <a:lnTo>
                    <a:pt x="59182" y="8763"/>
                  </a:lnTo>
                  <a:lnTo>
                    <a:pt x="59270" y="7874"/>
                  </a:lnTo>
                  <a:lnTo>
                    <a:pt x="58140" y="6985"/>
                  </a:lnTo>
                  <a:lnTo>
                    <a:pt x="56248" y="11176"/>
                  </a:lnTo>
                  <a:lnTo>
                    <a:pt x="54673" y="12700"/>
                  </a:lnTo>
                  <a:lnTo>
                    <a:pt x="54800" y="11049"/>
                  </a:lnTo>
                  <a:lnTo>
                    <a:pt x="54889" y="10033"/>
                  </a:lnTo>
                  <a:lnTo>
                    <a:pt x="55092" y="7493"/>
                  </a:lnTo>
                  <a:lnTo>
                    <a:pt x="52692" y="10033"/>
                  </a:lnTo>
                  <a:lnTo>
                    <a:pt x="52171" y="6985"/>
                  </a:lnTo>
                  <a:lnTo>
                    <a:pt x="52120" y="7975"/>
                  </a:lnTo>
                  <a:lnTo>
                    <a:pt x="51320" y="10541"/>
                  </a:lnTo>
                  <a:lnTo>
                    <a:pt x="51003" y="11049"/>
                  </a:lnTo>
                  <a:lnTo>
                    <a:pt x="50939" y="10033"/>
                  </a:lnTo>
                  <a:lnTo>
                    <a:pt x="49504" y="14097"/>
                  </a:lnTo>
                  <a:lnTo>
                    <a:pt x="49771" y="12954"/>
                  </a:lnTo>
                  <a:lnTo>
                    <a:pt x="49860" y="12573"/>
                  </a:lnTo>
                  <a:lnTo>
                    <a:pt x="49987" y="12065"/>
                  </a:lnTo>
                  <a:lnTo>
                    <a:pt x="50520" y="9779"/>
                  </a:lnTo>
                  <a:lnTo>
                    <a:pt x="50609" y="9906"/>
                  </a:lnTo>
                  <a:lnTo>
                    <a:pt x="50634" y="9779"/>
                  </a:lnTo>
                  <a:lnTo>
                    <a:pt x="51168" y="6731"/>
                  </a:lnTo>
                  <a:lnTo>
                    <a:pt x="51346" y="5715"/>
                  </a:lnTo>
                  <a:lnTo>
                    <a:pt x="50533" y="6731"/>
                  </a:lnTo>
                  <a:lnTo>
                    <a:pt x="50126" y="6477"/>
                  </a:lnTo>
                  <a:lnTo>
                    <a:pt x="48780" y="12065"/>
                  </a:lnTo>
                  <a:lnTo>
                    <a:pt x="48590" y="9652"/>
                  </a:lnTo>
                  <a:lnTo>
                    <a:pt x="48514" y="8763"/>
                  </a:lnTo>
                  <a:lnTo>
                    <a:pt x="47307" y="9156"/>
                  </a:lnTo>
                  <a:lnTo>
                    <a:pt x="46202" y="9652"/>
                  </a:lnTo>
                  <a:lnTo>
                    <a:pt x="46202" y="9525"/>
                  </a:lnTo>
                  <a:lnTo>
                    <a:pt x="46164" y="8255"/>
                  </a:lnTo>
                  <a:lnTo>
                    <a:pt x="45529" y="8255"/>
                  </a:lnTo>
                  <a:lnTo>
                    <a:pt x="45123" y="8255"/>
                  </a:lnTo>
                  <a:lnTo>
                    <a:pt x="44589" y="9525"/>
                  </a:lnTo>
                  <a:lnTo>
                    <a:pt x="45173" y="6985"/>
                  </a:lnTo>
                  <a:lnTo>
                    <a:pt x="45212" y="6350"/>
                  </a:lnTo>
                  <a:lnTo>
                    <a:pt x="44729" y="5588"/>
                  </a:lnTo>
                  <a:lnTo>
                    <a:pt x="44411" y="5080"/>
                  </a:lnTo>
                  <a:lnTo>
                    <a:pt x="43281" y="5588"/>
                  </a:lnTo>
                  <a:lnTo>
                    <a:pt x="43967" y="3556"/>
                  </a:lnTo>
                  <a:lnTo>
                    <a:pt x="43472" y="3175"/>
                  </a:lnTo>
                  <a:lnTo>
                    <a:pt x="41325" y="11938"/>
                  </a:lnTo>
                  <a:lnTo>
                    <a:pt x="40792" y="12065"/>
                  </a:lnTo>
                  <a:lnTo>
                    <a:pt x="40919" y="11430"/>
                  </a:lnTo>
                  <a:lnTo>
                    <a:pt x="41427" y="8763"/>
                  </a:lnTo>
                  <a:lnTo>
                    <a:pt x="41617" y="7747"/>
                  </a:lnTo>
                  <a:lnTo>
                    <a:pt x="41554" y="7480"/>
                  </a:lnTo>
                  <a:lnTo>
                    <a:pt x="40716" y="7366"/>
                  </a:lnTo>
                  <a:lnTo>
                    <a:pt x="40703" y="7112"/>
                  </a:lnTo>
                  <a:lnTo>
                    <a:pt x="40652" y="3302"/>
                  </a:lnTo>
                  <a:lnTo>
                    <a:pt x="38811" y="7112"/>
                  </a:lnTo>
                  <a:lnTo>
                    <a:pt x="39293" y="5207"/>
                  </a:lnTo>
                  <a:lnTo>
                    <a:pt x="39497" y="4953"/>
                  </a:lnTo>
                  <a:lnTo>
                    <a:pt x="39077" y="4826"/>
                  </a:lnTo>
                  <a:lnTo>
                    <a:pt x="38887" y="3810"/>
                  </a:lnTo>
                  <a:lnTo>
                    <a:pt x="38481" y="1651"/>
                  </a:lnTo>
                  <a:lnTo>
                    <a:pt x="37985" y="4114"/>
                  </a:lnTo>
                  <a:lnTo>
                    <a:pt x="35471" y="8763"/>
                  </a:lnTo>
                  <a:lnTo>
                    <a:pt x="36220" y="5842"/>
                  </a:lnTo>
                  <a:lnTo>
                    <a:pt x="34925" y="9525"/>
                  </a:lnTo>
                  <a:lnTo>
                    <a:pt x="34696" y="10541"/>
                  </a:lnTo>
                  <a:lnTo>
                    <a:pt x="33858" y="11430"/>
                  </a:lnTo>
                  <a:lnTo>
                    <a:pt x="33972" y="10287"/>
                  </a:lnTo>
                  <a:lnTo>
                    <a:pt x="34201" y="9271"/>
                  </a:lnTo>
                  <a:lnTo>
                    <a:pt x="34163" y="8255"/>
                  </a:lnTo>
                  <a:lnTo>
                    <a:pt x="33274" y="12573"/>
                  </a:lnTo>
                  <a:lnTo>
                    <a:pt x="33159" y="11684"/>
                  </a:lnTo>
                  <a:lnTo>
                    <a:pt x="33274" y="10287"/>
                  </a:lnTo>
                  <a:lnTo>
                    <a:pt x="33705" y="9017"/>
                  </a:lnTo>
                  <a:lnTo>
                    <a:pt x="33274" y="8763"/>
                  </a:lnTo>
                  <a:lnTo>
                    <a:pt x="33108" y="9652"/>
                  </a:lnTo>
                  <a:lnTo>
                    <a:pt x="32372" y="11684"/>
                  </a:lnTo>
                  <a:lnTo>
                    <a:pt x="31750" y="12954"/>
                  </a:lnTo>
                  <a:lnTo>
                    <a:pt x="31686" y="12319"/>
                  </a:lnTo>
                  <a:lnTo>
                    <a:pt x="31661" y="11938"/>
                  </a:lnTo>
                  <a:lnTo>
                    <a:pt x="31775" y="9906"/>
                  </a:lnTo>
                  <a:lnTo>
                    <a:pt x="32118" y="8255"/>
                  </a:lnTo>
                  <a:lnTo>
                    <a:pt x="30911" y="11938"/>
                  </a:lnTo>
                  <a:lnTo>
                    <a:pt x="30988" y="10033"/>
                  </a:lnTo>
                  <a:lnTo>
                    <a:pt x="31305" y="9271"/>
                  </a:lnTo>
                  <a:lnTo>
                    <a:pt x="31216" y="8255"/>
                  </a:lnTo>
                  <a:lnTo>
                    <a:pt x="31051" y="7200"/>
                  </a:lnTo>
                  <a:lnTo>
                    <a:pt x="30988" y="7480"/>
                  </a:lnTo>
                  <a:lnTo>
                    <a:pt x="31013" y="6985"/>
                  </a:lnTo>
                  <a:lnTo>
                    <a:pt x="31051" y="7200"/>
                  </a:lnTo>
                  <a:lnTo>
                    <a:pt x="31102" y="6985"/>
                  </a:lnTo>
                  <a:lnTo>
                    <a:pt x="31419" y="5588"/>
                  </a:lnTo>
                  <a:lnTo>
                    <a:pt x="31102" y="5080"/>
                  </a:lnTo>
                  <a:lnTo>
                    <a:pt x="31191" y="4445"/>
                  </a:lnTo>
                  <a:lnTo>
                    <a:pt x="32283" y="1270"/>
                  </a:lnTo>
                  <a:lnTo>
                    <a:pt x="29679" y="7493"/>
                  </a:lnTo>
                  <a:lnTo>
                    <a:pt x="30416" y="7747"/>
                  </a:lnTo>
                  <a:lnTo>
                    <a:pt x="30734" y="7912"/>
                  </a:lnTo>
                  <a:lnTo>
                    <a:pt x="29387" y="12319"/>
                  </a:lnTo>
                  <a:lnTo>
                    <a:pt x="29464" y="9906"/>
                  </a:lnTo>
                  <a:lnTo>
                    <a:pt x="29540" y="9017"/>
                  </a:lnTo>
                  <a:lnTo>
                    <a:pt x="29667" y="8509"/>
                  </a:lnTo>
                  <a:lnTo>
                    <a:pt x="29679" y="7493"/>
                  </a:lnTo>
                  <a:lnTo>
                    <a:pt x="29629" y="7239"/>
                  </a:lnTo>
                  <a:lnTo>
                    <a:pt x="29616" y="7112"/>
                  </a:lnTo>
                  <a:lnTo>
                    <a:pt x="29489" y="6350"/>
                  </a:lnTo>
                  <a:lnTo>
                    <a:pt x="29502" y="5842"/>
                  </a:lnTo>
                  <a:lnTo>
                    <a:pt x="29603" y="5207"/>
                  </a:lnTo>
                  <a:lnTo>
                    <a:pt x="29679" y="4572"/>
                  </a:lnTo>
                  <a:lnTo>
                    <a:pt x="29311" y="5207"/>
                  </a:lnTo>
                  <a:lnTo>
                    <a:pt x="29260" y="4953"/>
                  </a:lnTo>
                  <a:lnTo>
                    <a:pt x="29222" y="4445"/>
                  </a:lnTo>
                  <a:lnTo>
                    <a:pt x="29083" y="4318"/>
                  </a:lnTo>
                  <a:lnTo>
                    <a:pt x="29298" y="3175"/>
                  </a:lnTo>
                  <a:lnTo>
                    <a:pt x="29324" y="3048"/>
                  </a:lnTo>
                  <a:lnTo>
                    <a:pt x="29197" y="3048"/>
                  </a:lnTo>
                  <a:lnTo>
                    <a:pt x="29197" y="3175"/>
                  </a:lnTo>
                  <a:lnTo>
                    <a:pt x="29006" y="4318"/>
                  </a:lnTo>
                  <a:lnTo>
                    <a:pt x="28790" y="4445"/>
                  </a:lnTo>
                  <a:lnTo>
                    <a:pt x="28613" y="4699"/>
                  </a:lnTo>
                  <a:lnTo>
                    <a:pt x="28511" y="4953"/>
                  </a:lnTo>
                  <a:lnTo>
                    <a:pt x="28917" y="3556"/>
                  </a:lnTo>
                  <a:lnTo>
                    <a:pt x="29197" y="3175"/>
                  </a:lnTo>
                  <a:lnTo>
                    <a:pt x="29197" y="3048"/>
                  </a:lnTo>
                  <a:lnTo>
                    <a:pt x="28752" y="3048"/>
                  </a:lnTo>
                  <a:lnTo>
                    <a:pt x="28473" y="3048"/>
                  </a:lnTo>
                  <a:lnTo>
                    <a:pt x="27863" y="5842"/>
                  </a:lnTo>
                  <a:lnTo>
                    <a:pt x="27635" y="5207"/>
                  </a:lnTo>
                  <a:lnTo>
                    <a:pt x="27419" y="7480"/>
                  </a:lnTo>
                  <a:lnTo>
                    <a:pt x="27673" y="7366"/>
                  </a:lnTo>
                  <a:lnTo>
                    <a:pt x="27584" y="7747"/>
                  </a:lnTo>
                  <a:lnTo>
                    <a:pt x="27559" y="8166"/>
                  </a:lnTo>
                  <a:lnTo>
                    <a:pt x="27647" y="7861"/>
                  </a:lnTo>
                  <a:lnTo>
                    <a:pt x="27736" y="7543"/>
                  </a:lnTo>
                  <a:lnTo>
                    <a:pt x="27813" y="7264"/>
                  </a:lnTo>
                  <a:lnTo>
                    <a:pt x="27901" y="7112"/>
                  </a:lnTo>
                  <a:lnTo>
                    <a:pt x="27825" y="7366"/>
                  </a:lnTo>
                  <a:lnTo>
                    <a:pt x="28016" y="7239"/>
                  </a:lnTo>
                  <a:lnTo>
                    <a:pt x="28511" y="7239"/>
                  </a:lnTo>
                  <a:lnTo>
                    <a:pt x="27965" y="8763"/>
                  </a:lnTo>
                  <a:lnTo>
                    <a:pt x="27470" y="9906"/>
                  </a:lnTo>
                  <a:lnTo>
                    <a:pt x="27559" y="8255"/>
                  </a:lnTo>
                  <a:lnTo>
                    <a:pt x="26657" y="11163"/>
                  </a:lnTo>
                  <a:lnTo>
                    <a:pt x="26657" y="22352"/>
                  </a:lnTo>
                  <a:lnTo>
                    <a:pt x="26517" y="24638"/>
                  </a:lnTo>
                  <a:lnTo>
                    <a:pt x="26416" y="24511"/>
                  </a:lnTo>
                  <a:lnTo>
                    <a:pt x="26263" y="24384"/>
                  </a:lnTo>
                  <a:lnTo>
                    <a:pt x="26085" y="24384"/>
                  </a:lnTo>
                  <a:lnTo>
                    <a:pt x="26314" y="23241"/>
                  </a:lnTo>
                  <a:lnTo>
                    <a:pt x="26517" y="22479"/>
                  </a:lnTo>
                  <a:lnTo>
                    <a:pt x="26555" y="22352"/>
                  </a:lnTo>
                  <a:lnTo>
                    <a:pt x="26657" y="11163"/>
                  </a:lnTo>
                  <a:lnTo>
                    <a:pt x="26098" y="12954"/>
                  </a:lnTo>
                  <a:lnTo>
                    <a:pt x="26403" y="10795"/>
                  </a:lnTo>
                  <a:lnTo>
                    <a:pt x="26441" y="10541"/>
                  </a:lnTo>
                  <a:lnTo>
                    <a:pt x="26568" y="9652"/>
                  </a:lnTo>
                  <a:lnTo>
                    <a:pt x="26670" y="5588"/>
                  </a:lnTo>
                  <a:lnTo>
                    <a:pt x="26733" y="5207"/>
                  </a:lnTo>
                  <a:lnTo>
                    <a:pt x="27000" y="3810"/>
                  </a:lnTo>
                  <a:lnTo>
                    <a:pt x="25844" y="5207"/>
                  </a:lnTo>
                  <a:lnTo>
                    <a:pt x="25438" y="4889"/>
                  </a:lnTo>
                  <a:lnTo>
                    <a:pt x="25438" y="24384"/>
                  </a:lnTo>
                  <a:lnTo>
                    <a:pt x="25412" y="24511"/>
                  </a:lnTo>
                  <a:lnTo>
                    <a:pt x="25260" y="24511"/>
                  </a:lnTo>
                  <a:lnTo>
                    <a:pt x="25438" y="24384"/>
                  </a:lnTo>
                  <a:lnTo>
                    <a:pt x="25438" y="4889"/>
                  </a:lnTo>
                  <a:lnTo>
                    <a:pt x="24904" y="4445"/>
                  </a:lnTo>
                  <a:lnTo>
                    <a:pt x="23177" y="9779"/>
                  </a:lnTo>
                  <a:lnTo>
                    <a:pt x="23050" y="10033"/>
                  </a:lnTo>
                  <a:lnTo>
                    <a:pt x="22745" y="10541"/>
                  </a:lnTo>
                  <a:lnTo>
                    <a:pt x="22796" y="10287"/>
                  </a:lnTo>
                  <a:lnTo>
                    <a:pt x="23253" y="8128"/>
                  </a:lnTo>
                  <a:lnTo>
                    <a:pt x="23228" y="7493"/>
                  </a:lnTo>
                  <a:lnTo>
                    <a:pt x="22771" y="6731"/>
                  </a:lnTo>
                  <a:lnTo>
                    <a:pt x="22542" y="6350"/>
                  </a:lnTo>
                  <a:lnTo>
                    <a:pt x="22415" y="6870"/>
                  </a:lnTo>
                  <a:lnTo>
                    <a:pt x="22339" y="7162"/>
                  </a:lnTo>
                  <a:lnTo>
                    <a:pt x="22263" y="7480"/>
                  </a:lnTo>
                  <a:lnTo>
                    <a:pt x="21551" y="10287"/>
                  </a:lnTo>
                  <a:lnTo>
                    <a:pt x="21488" y="9525"/>
                  </a:lnTo>
                  <a:lnTo>
                    <a:pt x="21577" y="8128"/>
                  </a:lnTo>
                  <a:lnTo>
                    <a:pt x="22275" y="7239"/>
                  </a:lnTo>
                  <a:lnTo>
                    <a:pt x="22415" y="6870"/>
                  </a:lnTo>
                  <a:lnTo>
                    <a:pt x="21755" y="7239"/>
                  </a:lnTo>
                  <a:lnTo>
                    <a:pt x="22009" y="6477"/>
                  </a:lnTo>
                  <a:lnTo>
                    <a:pt x="21945" y="5715"/>
                  </a:lnTo>
                  <a:lnTo>
                    <a:pt x="21348" y="4572"/>
                  </a:lnTo>
                  <a:lnTo>
                    <a:pt x="19558" y="7493"/>
                  </a:lnTo>
                  <a:lnTo>
                    <a:pt x="18173" y="9525"/>
                  </a:lnTo>
                  <a:lnTo>
                    <a:pt x="17907" y="8509"/>
                  </a:lnTo>
                  <a:lnTo>
                    <a:pt x="17513" y="6985"/>
                  </a:lnTo>
                  <a:lnTo>
                    <a:pt x="17399" y="8509"/>
                  </a:lnTo>
                  <a:lnTo>
                    <a:pt x="16268" y="4445"/>
                  </a:lnTo>
                  <a:lnTo>
                    <a:pt x="12674" y="10795"/>
                  </a:lnTo>
                  <a:lnTo>
                    <a:pt x="12661" y="10668"/>
                  </a:lnTo>
                  <a:lnTo>
                    <a:pt x="12357" y="7874"/>
                  </a:lnTo>
                  <a:lnTo>
                    <a:pt x="12001" y="4699"/>
                  </a:lnTo>
                  <a:lnTo>
                    <a:pt x="11747" y="3556"/>
                  </a:lnTo>
                  <a:lnTo>
                    <a:pt x="11125" y="6096"/>
                  </a:lnTo>
                  <a:lnTo>
                    <a:pt x="10363" y="7874"/>
                  </a:lnTo>
                  <a:lnTo>
                    <a:pt x="10972" y="4699"/>
                  </a:lnTo>
                  <a:lnTo>
                    <a:pt x="9626" y="8128"/>
                  </a:lnTo>
                  <a:lnTo>
                    <a:pt x="8140" y="10668"/>
                  </a:lnTo>
                  <a:lnTo>
                    <a:pt x="8585" y="8128"/>
                  </a:lnTo>
                  <a:lnTo>
                    <a:pt x="8750" y="7112"/>
                  </a:lnTo>
                  <a:lnTo>
                    <a:pt x="9969" y="0"/>
                  </a:lnTo>
                  <a:lnTo>
                    <a:pt x="7848" y="4826"/>
                  </a:lnTo>
                  <a:lnTo>
                    <a:pt x="7747" y="5207"/>
                  </a:lnTo>
                  <a:lnTo>
                    <a:pt x="7429" y="7112"/>
                  </a:lnTo>
                  <a:lnTo>
                    <a:pt x="7150" y="6604"/>
                  </a:lnTo>
                  <a:lnTo>
                    <a:pt x="5994" y="8128"/>
                  </a:lnTo>
                  <a:lnTo>
                    <a:pt x="5994" y="7874"/>
                  </a:lnTo>
                  <a:lnTo>
                    <a:pt x="6604" y="5588"/>
                  </a:lnTo>
                  <a:lnTo>
                    <a:pt x="5994" y="7835"/>
                  </a:lnTo>
                  <a:lnTo>
                    <a:pt x="6096" y="6731"/>
                  </a:lnTo>
                  <a:lnTo>
                    <a:pt x="6464" y="5080"/>
                  </a:lnTo>
                  <a:lnTo>
                    <a:pt x="4914" y="7747"/>
                  </a:lnTo>
                  <a:lnTo>
                    <a:pt x="4572" y="6604"/>
                  </a:lnTo>
                  <a:lnTo>
                    <a:pt x="4686" y="5842"/>
                  </a:lnTo>
                  <a:lnTo>
                    <a:pt x="6527" y="1143"/>
                  </a:lnTo>
                  <a:lnTo>
                    <a:pt x="5588" y="508"/>
                  </a:lnTo>
                  <a:lnTo>
                    <a:pt x="5067" y="1143"/>
                  </a:lnTo>
                  <a:lnTo>
                    <a:pt x="3416" y="5080"/>
                  </a:lnTo>
                  <a:lnTo>
                    <a:pt x="3302" y="6350"/>
                  </a:lnTo>
                  <a:lnTo>
                    <a:pt x="3340" y="7912"/>
                  </a:lnTo>
                  <a:lnTo>
                    <a:pt x="3111" y="9017"/>
                  </a:lnTo>
                  <a:lnTo>
                    <a:pt x="2984" y="9271"/>
                  </a:lnTo>
                  <a:lnTo>
                    <a:pt x="2540" y="9906"/>
                  </a:lnTo>
                  <a:lnTo>
                    <a:pt x="1320" y="14859"/>
                  </a:lnTo>
                  <a:lnTo>
                    <a:pt x="76" y="19304"/>
                  </a:lnTo>
                  <a:lnTo>
                    <a:pt x="0" y="23368"/>
                  </a:lnTo>
                  <a:lnTo>
                    <a:pt x="1282" y="20574"/>
                  </a:lnTo>
                  <a:lnTo>
                    <a:pt x="927" y="22987"/>
                  </a:lnTo>
                  <a:lnTo>
                    <a:pt x="393" y="22987"/>
                  </a:lnTo>
                  <a:lnTo>
                    <a:pt x="165" y="25273"/>
                  </a:lnTo>
                  <a:lnTo>
                    <a:pt x="939" y="22987"/>
                  </a:lnTo>
                  <a:lnTo>
                    <a:pt x="1308" y="21971"/>
                  </a:lnTo>
                  <a:lnTo>
                    <a:pt x="1066" y="23241"/>
                  </a:lnTo>
                  <a:lnTo>
                    <a:pt x="952" y="24638"/>
                  </a:lnTo>
                  <a:lnTo>
                    <a:pt x="1943" y="21971"/>
                  </a:lnTo>
                  <a:lnTo>
                    <a:pt x="2235" y="21209"/>
                  </a:lnTo>
                  <a:lnTo>
                    <a:pt x="2349" y="20701"/>
                  </a:lnTo>
                  <a:lnTo>
                    <a:pt x="2413" y="20574"/>
                  </a:lnTo>
                  <a:lnTo>
                    <a:pt x="2603" y="20193"/>
                  </a:lnTo>
                  <a:lnTo>
                    <a:pt x="3124" y="19304"/>
                  </a:lnTo>
                  <a:lnTo>
                    <a:pt x="2946" y="21018"/>
                  </a:lnTo>
                  <a:lnTo>
                    <a:pt x="2819" y="21844"/>
                  </a:lnTo>
                  <a:lnTo>
                    <a:pt x="2400" y="23495"/>
                  </a:lnTo>
                  <a:lnTo>
                    <a:pt x="3162" y="21590"/>
                  </a:lnTo>
                  <a:lnTo>
                    <a:pt x="2971" y="22606"/>
                  </a:lnTo>
                  <a:lnTo>
                    <a:pt x="2755" y="23431"/>
                  </a:lnTo>
                  <a:lnTo>
                    <a:pt x="3048" y="22733"/>
                  </a:lnTo>
                  <a:lnTo>
                    <a:pt x="3327" y="23749"/>
                  </a:lnTo>
                  <a:lnTo>
                    <a:pt x="3632" y="22733"/>
                  </a:lnTo>
                  <a:lnTo>
                    <a:pt x="3962" y="21590"/>
                  </a:lnTo>
                  <a:lnTo>
                    <a:pt x="4076" y="21209"/>
                  </a:lnTo>
                  <a:lnTo>
                    <a:pt x="3733" y="24003"/>
                  </a:lnTo>
                  <a:lnTo>
                    <a:pt x="5003" y="21209"/>
                  </a:lnTo>
                  <a:lnTo>
                    <a:pt x="5232" y="20701"/>
                  </a:lnTo>
                  <a:lnTo>
                    <a:pt x="4152" y="25273"/>
                  </a:lnTo>
                  <a:lnTo>
                    <a:pt x="5499" y="21717"/>
                  </a:lnTo>
                  <a:lnTo>
                    <a:pt x="5816" y="21717"/>
                  </a:lnTo>
                  <a:lnTo>
                    <a:pt x="4051" y="27051"/>
                  </a:lnTo>
                  <a:lnTo>
                    <a:pt x="6756" y="22225"/>
                  </a:lnTo>
                  <a:lnTo>
                    <a:pt x="5257" y="28194"/>
                  </a:lnTo>
                  <a:lnTo>
                    <a:pt x="6769" y="23241"/>
                  </a:lnTo>
                  <a:lnTo>
                    <a:pt x="7086" y="26289"/>
                  </a:lnTo>
                  <a:lnTo>
                    <a:pt x="8369" y="23622"/>
                  </a:lnTo>
                  <a:lnTo>
                    <a:pt x="8242" y="24003"/>
                  </a:lnTo>
                  <a:lnTo>
                    <a:pt x="8026" y="27559"/>
                  </a:lnTo>
                  <a:lnTo>
                    <a:pt x="8966" y="23622"/>
                  </a:lnTo>
                  <a:lnTo>
                    <a:pt x="9029" y="23368"/>
                  </a:lnTo>
                  <a:lnTo>
                    <a:pt x="9156" y="23241"/>
                  </a:lnTo>
                  <a:lnTo>
                    <a:pt x="9740" y="22669"/>
                  </a:lnTo>
                  <a:lnTo>
                    <a:pt x="9855" y="22479"/>
                  </a:lnTo>
                  <a:lnTo>
                    <a:pt x="9944" y="22225"/>
                  </a:lnTo>
                  <a:lnTo>
                    <a:pt x="10121" y="21717"/>
                  </a:lnTo>
                  <a:lnTo>
                    <a:pt x="10477" y="20701"/>
                  </a:lnTo>
                  <a:lnTo>
                    <a:pt x="10706" y="20066"/>
                  </a:lnTo>
                  <a:lnTo>
                    <a:pt x="10261" y="24003"/>
                  </a:lnTo>
                  <a:lnTo>
                    <a:pt x="10134" y="24320"/>
                  </a:lnTo>
                  <a:lnTo>
                    <a:pt x="9321" y="24892"/>
                  </a:lnTo>
                  <a:lnTo>
                    <a:pt x="8585" y="28829"/>
                  </a:lnTo>
                  <a:lnTo>
                    <a:pt x="9334" y="25400"/>
                  </a:lnTo>
                  <a:lnTo>
                    <a:pt x="10121" y="25654"/>
                  </a:lnTo>
                  <a:lnTo>
                    <a:pt x="10172" y="25400"/>
                  </a:lnTo>
                  <a:lnTo>
                    <a:pt x="10604" y="22733"/>
                  </a:lnTo>
                  <a:lnTo>
                    <a:pt x="10388" y="25273"/>
                  </a:lnTo>
                  <a:lnTo>
                    <a:pt x="10629" y="24003"/>
                  </a:lnTo>
                  <a:lnTo>
                    <a:pt x="10020" y="27559"/>
                  </a:lnTo>
                  <a:lnTo>
                    <a:pt x="10871" y="24003"/>
                  </a:lnTo>
                  <a:lnTo>
                    <a:pt x="11176" y="22733"/>
                  </a:lnTo>
                  <a:lnTo>
                    <a:pt x="11264" y="22352"/>
                  </a:lnTo>
                  <a:lnTo>
                    <a:pt x="10541" y="26670"/>
                  </a:lnTo>
                  <a:lnTo>
                    <a:pt x="11544" y="23622"/>
                  </a:lnTo>
                  <a:lnTo>
                    <a:pt x="11417" y="26416"/>
                  </a:lnTo>
                  <a:lnTo>
                    <a:pt x="10579" y="28448"/>
                  </a:lnTo>
                  <a:lnTo>
                    <a:pt x="11480" y="27051"/>
                  </a:lnTo>
                  <a:lnTo>
                    <a:pt x="11430" y="27813"/>
                  </a:lnTo>
                  <a:lnTo>
                    <a:pt x="11544" y="27051"/>
                  </a:lnTo>
                  <a:lnTo>
                    <a:pt x="11633" y="26543"/>
                  </a:lnTo>
                  <a:lnTo>
                    <a:pt x="12230" y="24384"/>
                  </a:lnTo>
                  <a:lnTo>
                    <a:pt x="13004" y="23622"/>
                  </a:lnTo>
                  <a:lnTo>
                    <a:pt x="13144" y="23495"/>
                  </a:lnTo>
                  <a:lnTo>
                    <a:pt x="11874" y="27305"/>
                  </a:lnTo>
                  <a:lnTo>
                    <a:pt x="11645" y="29464"/>
                  </a:lnTo>
                  <a:lnTo>
                    <a:pt x="12217" y="28575"/>
                  </a:lnTo>
                  <a:lnTo>
                    <a:pt x="12331" y="28321"/>
                  </a:lnTo>
                  <a:lnTo>
                    <a:pt x="13436" y="25019"/>
                  </a:lnTo>
                  <a:lnTo>
                    <a:pt x="13690" y="25146"/>
                  </a:lnTo>
                  <a:lnTo>
                    <a:pt x="13563" y="26098"/>
                  </a:lnTo>
                  <a:lnTo>
                    <a:pt x="13335" y="26924"/>
                  </a:lnTo>
                  <a:lnTo>
                    <a:pt x="14046" y="25019"/>
                  </a:lnTo>
                  <a:lnTo>
                    <a:pt x="14465" y="23876"/>
                  </a:lnTo>
                  <a:lnTo>
                    <a:pt x="14655" y="27051"/>
                  </a:lnTo>
                  <a:lnTo>
                    <a:pt x="15824" y="23876"/>
                  </a:lnTo>
                  <a:lnTo>
                    <a:pt x="15963" y="23495"/>
                  </a:lnTo>
                  <a:lnTo>
                    <a:pt x="16040" y="23329"/>
                  </a:lnTo>
                  <a:lnTo>
                    <a:pt x="15900" y="24257"/>
                  </a:lnTo>
                  <a:lnTo>
                    <a:pt x="16078" y="23241"/>
                  </a:lnTo>
                  <a:lnTo>
                    <a:pt x="16243" y="22352"/>
                  </a:lnTo>
                  <a:lnTo>
                    <a:pt x="16751" y="20066"/>
                  </a:lnTo>
                  <a:lnTo>
                    <a:pt x="16929" y="19304"/>
                  </a:lnTo>
                  <a:lnTo>
                    <a:pt x="17043" y="18796"/>
                  </a:lnTo>
                  <a:lnTo>
                    <a:pt x="17310" y="18796"/>
                  </a:lnTo>
                  <a:lnTo>
                    <a:pt x="18059" y="16510"/>
                  </a:lnTo>
                  <a:lnTo>
                    <a:pt x="17576" y="19050"/>
                  </a:lnTo>
                  <a:lnTo>
                    <a:pt x="17449" y="18923"/>
                  </a:lnTo>
                  <a:lnTo>
                    <a:pt x="17195" y="19939"/>
                  </a:lnTo>
                  <a:lnTo>
                    <a:pt x="16941" y="20701"/>
                  </a:lnTo>
                  <a:lnTo>
                    <a:pt x="17449" y="19685"/>
                  </a:lnTo>
                  <a:lnTo>
                    <a:pt x="17005" y="22402"/>
                  </a:lnTo>
                  <a:lnTo>
                    <a:pt x="17221" y="21869"/>
                  </a:lnTo>
                  <a:lnTo>
                    <a:pt x="17322" y="21717"/>
                  </a:lnTo>
                  <a:lnTo>
                    <a:pt x="18249" y="19685"/>
                  </a:lnTo>
                  <a:lnTo>
                    <a:pt x="18338" y="21018"/>
                  </a:lnTo>
                  <a:lnTo>
                    <a:pt x="17665" y="24384"/>
                  </a:lnTo>
                  <a:lnTo>
                    <a:pt x="17246" y="21869"/>
                  </a:lnTo>
                  <a:lnTo>
                    <a:pt x="17132" y="23114"/>
                  </a:lnTo>
                  <a:lnTo>
                    <a:pt x="17018" y="25019"/>
                  </a:lnTo>
                  <a:lnTo>
                    <a:pt x="16725" y="23622"/>
                  </a:lnTo>
                  <a:lnTo>
                    <a:pt x="15900" y="29337"/>
                  </a:lnTo>
                  <a:lnTo>
                    <a:pt x="16433" y="23253"/>
                  </a:lnTo>
                  <a:lnTo>
                    <a:pt x="15709" y="27762"/>
                  </a:lnTo>
                  <a:lnTo>
                    <a:pt x="15595" y="29464"/>
                  </a:lnTo>
                  <a:lnTo>
                    <a:pt x="16040" y="30480"/>
                  </a:lnTo>
                  <a:lnTo>
                    <a:pt x="16332" y="29337"/>
                  </a:lnTo>
                  <a:lnTo>
                    <a:pt x="16789" y="27559"/>
                  </a:lnTo>
                  <a:lnTo>
                    <a:pt x="17335" y="28829"/>
                  </a:lnTo>
                  <a:lnTo>
                    <a:pt x="17767" y="27559"/>
                  </a:lnTo>
                  <a:lnTo>
                    <a:pt x="17957" y="26974"/>
                  </a:lnTo>
                  <a:lnTo>
                    <a:pt x="18072" y="25527"/>
                  </a:lnTo>
                  <a:lnTo>
                    <a:pt x="18237" y="25019"/>
                  </a:lnTo>
                  <a:lnTo>
                    <a:pt x="18427" y="24384"/>
                  </a:lnTo>
                  <a:lnTo>
                    <a:pt x="18542" y="24003"/>
                  </a:lnTo>
                  <a:lnTo>
                    <a:pt x="20523" y="20574"/>
                  </a:lnTo>
                  <a:lnTo>
                    <a:pt x="17411" y="33147"/>
                  </a:lnTo>
                  <a:lnTo>
                    <a:pt x="19329" y="28575"/>
                  </a:lnTo>
                  <a:lnTo>
                    <a:pt x="20142" y="25908"/>
                  </a:lnTo>
                  <a:lnTo>
                    <a:pt x="21209" y="21717"/>
                  </a:lnTo>
                  <a:lnTo>
                    <a:pt x="21221" y="24320"/>
                  </a:lnTo>
                  <a:lnTo>
                    <a:pt x="20116" y="28194"/>
                  </a:lnTo>
                  <a:lnTo>
                    <a:pt x="20789" y="28829"/>
                  </a:lnTo>
                  <a:lnTo>
                    <a:pt x="21145" y="26695"/>
                  </a:lnTo>
                  <a:lnTo>
                    <a:pt x="21069" y="28575"/>
                  </a:lnTo>
                  <a:lnTo>
                    <a:pt x="20955" y="30480"/>
                  </a:lnTo>
                  <a:lnTo>
                    <a:pt x="21577" y="27305"/>
                  </a:lnTo>
                  <a:lnTo>
                    <a:pt x="21564" y="26924"/>
                  </a:lnTo>
                  <a:lnTo>
                    <a:pt x="21158" y="26682"/>
                  </a:lnTo>
                  <a:lnTo>
                    <a:pt x="21882" y="22479"/>
                  </a:lnTo>
                  <a:lnTo>
                    <a:pt x="22034" y="24968"/>
                  </a:lnTo>
                  <a:lnTo>
                    <a:pt x="22301" y="24968"/>
                  </a:lnTo>
                  <a:lnTo>
                    <a:pt x="22377" y="25400"/>
                  </a:lnTo>
                  <a:lnTo>
                    <a:pt x="21717" y="28575"/>
                  </a:lnTo>
                  <a:lnTo>
                    <a:pt x="22656" y="28194"/>
                  </a:lnTo>
                  <a:lnTo>
                    <a:pt x="24142" y="25781"/>
                  </a:lnTo>
                  <a:lnTo>
                    <a:pt x="25209" y="25400"/>
                  </a:lnTo>
                  <a:lnTo>
                    <a:pt x="24904" y="26416"/>
                  </a:lnTo>
                  <a:lnTo>
                    <a:pt x="24587" y="27305"/>
                  </a:lnTo>
                  <a:lnTo>
                    <a:pt x="24460" y="28702"/>
                  </a:lnTo>
                  <a:lnTo>
                    <a:pt x="25996" y="27178"/>
                  </a:lnTo>
                  <a:lnTo>
                    <a:pt x="26847" y="29972"/>
                  </a:lnTo>
                  <a:lnTo>
                    <a:pt x="27406" y="32004"/>
                  </a:lnTo>
                  <a:lnTo>
                    <a:pt x="28524" y="29083"/>
                  </a:lnTo>
                  <a:lnTo>
                    <a:pt x="29095" y="27940"/>
                  </a:lnTo>
                  <a:lnTo>
                    <a:pt x="29387" y="27813"/>
                  </a:lnTo>
                  <a:lnTo>
                    <a:pt x="29019" y="29845"/>
                  </a:lnTo>
                  <a:lnTo>
                    <a:pt x="28651" y="30734"/>
                  </a:lnTo>
                  <a:lnTo>
                    <a:pt x="29997" y="28194"/>
                  </a:lnTo>
                  <a:lnTo>
                    <a:pt x="30302" y="27813"/>
                  </a:lnTo>
                  <a:lnTo>
                    <a:pt x="30797" y="27178"/>
                  </a:lnTo>
                  <a:lnTo>
                    <a:pt x="32092" y="25527"/>
                  </a:lnTo>
                  <a:lnTo>
                    <a:pt x="32067" y="29210"/>
                  </a:lnTo>
                  <a:lnTo>
                    <a:pt x="31965" y="29413"/>
                  </a:lnTo>
                  <a:lnTo>
                    <a:pt x="31851" y="30226"/>
                  </a:lnTo>
                  <a:lnTo>
                    <a:pt x="32092" y="31242"/>
                  </a:lnTo>
                  <a:lnTo>
                    <a:pt x="33477" y="25527"/>
                  </a:lnTo>
                  <a:lnTo>
                    <a:pt x="33515" y="25400"/>
                  </a:lnTo>
                  <a:lnTo>
                    <a:pt x="33642" y="24892"/>
                  </a:lnTo>
                  <a:lnTo>
                    <a:pt x="33693" y="24638"/>
                  </a:lnTo>
                  <a:lnTo>
                    <a:pt x="33921" y="23749"/>
                  </a:lnTo>
                  <a:lnTo>
                    <a:pt x="33782" y="26797"/>
                  </a:lnTo>
                  <a:lnTo>
                    <a:pt x="33667" y="27432"/>
                  </a:lnTo>
                  <a:lnTo>
                    <a:pt x="34632" y="28956"/>
                  </a:lnTo>
                  <a:lnTo>
                    <a:pt x="36766" y="26416"/>
                  </a:lnTo>
                  <a:lnTo>
                    <a:pt x="36715" y="31369"/>
                  </a:lnTo>
                  <a:lnTo>
                    <a:pt x="37934" y="26924"/>
                  </a:lnTo>
                  <a:lnTo>
                    <a:pt x="37604" y="33655"/>
                  </a:lnTo>
                  <a:lnTo>
                    <a:pt x="39103" y="27432"/>
                  </a:lnTo>
                  <a:lnTo>
                    <a:pt x="39116" y="30734"/>
                  </a:lnTo>
                  <a:lnTo>
                    <a:pt x="38900" y="31242"/>
                  </a:lnTo>
                  <a:lnTo>
                    <a:pt x="38785" y="32131"/>
                  </a:lnTo>
                  <a:lnTo>
                    <a:pt x="39293" y="34036"/>
                  </a:lnTo>
                  <a:lnTo>
                    <a:pt x="39522" y="34417"/>
                  </a:lnTo>
                  <a:lnTo>
                    <a:pt x="40614" y="30226"/>
                  </a:lnTo>
                  <a:lnTo>
                    <a:pt x="41135" y="29718"/>
                  </a:lnTo>
                  <a:lnTo>
                    <a:pt x="40386" y="32880"/>
                  </a:lnTo>
                  <a:lnTo>
                    <a:pt x="41605" y="29718"/>
                  </a:lnTo>
                  <a:lnTo>
                    <a:pt x="41656" y="29591"/>
                  </a:lnTo>
                  <a:lnTo>
                    <a:pt x="41021" y="33655"/>
                  </a:lnTo>
                  <a:lnTo>
                    <a:pt x="41465" y="33020"/>
                  </a:lnTo>
                  <a:lnTo>
                    <a:pt x="41592" y="31496"/>
                  </a:lnTo>
                  <a:lnTo>
                    <a:pt x="41808" y="30429"/>
                  </a:lnTo>
                  <a:lnTo>
                    <a:pt x="42341" y="29591"/>
                  </a:lnTo>
                  <a:lnTo>
                    <a:pt x="42684" y="29083"/>
                  </a:lnTo>
                  <a:lnTo>
                    <a:pt x="42570" y="33020"/>
                  </a:lnTo>
                  <a:lnTo>
                    <a:pt x="42227" y="34544"/>
                  </a:lnTo>
                  <a:lnTo>
                    <a:pt x="44094" y="32131"/>
                  </a:lnTo>
                  <a:lnTo>
                    <a:pt x="43891" y="32905"/>
                  </a:lnTo>
                  <a:lnTo>
                    <a:pt x="44234" y="32131"/>
                  </a:lnTo>
                  <a:lnTo>
                    <a:pt x="44526" y="31496"/>
                  </a:lnTo>
                  <a:lnTo>
                    <a:pt x="42443" y="38100"/>
                  </a:lnTo>
                  <a:lnTo>
                    <a:pt x="43624" y="35433"/>
                  </a:lnTo>
                  <a:lnTo>
                    <a:pt x="43751" y="35052"/>
                  </a:lnTo>
                  <a:lnTo>
                    <a:pt x="43865" y="34290"/>
                  </a:lnTo>
                  <a:lnTo>
                    <a:pt x="44246" y="33147"/>
                  </a:lnTo>
                  <a:lnTo>
                    <a:pt x="44386" y="32639"/>
                  </a:lnTo>
                  <a:lnTo>
                    <a:pt x="44234" y="34671"/>
                  </a:lnTo>
                  <a:lnTo>
                    <a:pt x="44919" y="34798"/>
                  </a:lnTo>
                  <a:lnTo>
                    <a:pt x="45618" y="34163"/>
                  </a:lnTo>
                  <a:lnTo>
                    <a:pt x="45008" y="36322"/>
                  </a:lnTo>
                  <a:lnTo>
                    <a:pt x="45796" y="37084"/>
                  </a:lnTo>
                  <a:lnTo>
                    <a:pt x="47193" y="35687"/>
                  </a:lnTo>
                  <a:lnTo>
                    <a:pt x="48209" y="35941"/>
                  </a:lnTo>
                  <a:lnTo>
                    <a:pt x="48183" y="35687"/>
                  </a:lnTo>
                  <a:lnTo>
                    <a:pt x="49441" y="30607"/>
                  </a:lnTo>
                  <a:lnTo>
                    <a:pt x="49288" y="31419"/>
                  </a:lnTo>
                  <a:lnTo>
                    <a:pt x="49606" y="30607"/>
                  </a:lnTo>
                  <a:lnTo>
                    <a:pt x="49758" y="30226"/>
                  </a:lnTo>
                  <a:lnTo>
                    <a:pt x="49872" y="30429"/>
                  </a:lnTo>
                  <a:lnTo>
                    <a:pt x="49987" y="30988"/>
                  </a:lnTo>
                  <a:lnTo>
                    <a:pt x="49149" y="34036"/>
                  </a:lnTo>
                  <a:lnTo>
                    <a:pt x="48653" y="35306"/>
                  </a:lnTo>
                  <a:lnTo>
                    <a:pt x="49377" y="34163"/>
                  </a:lnTo>
                  <a:lnTo>
                    <a:pt x="49174" y="35179"/>
                  </a:lnTo>
                  <a:lnTo>
                    <a:pt x="48945" y="35687"/>
                  </a:lnTo>
                  <a:lnTo>
                    <a:pt x="48615" y="37084"/>
                  </a:lnTo>
                  <a:lnTo>
                    <a:pt x="49301" y="34925"/>
                  </a:lnTo>
                  <a:lnTo>
                    <a:pt x="48641" y="40640"/>
                  </a:lnTo>
                  <a:lnTo>
                    <a:pt x="49758" y="37084"/>
                  </a:lnTo>
                  <a:lnTo>
                    <a:pt x="49542" y="38100"/>
                  </a:lnTo>
                  <a:lnTo>
                    <a:pt x="50571" y="38354"/>
                  </a:lnTo>
                  <a:lnTo>
                    <a:pt x="51308" y="37211"/>
                  </a:lnTo>
                  <a:lnTo>
                    <a:pt x="52184" y="37338"/>
                  </a:lnTo>
                  <a:lnTo>
                    <a:pt x="52222" y="37211"/>
                  </a:lnTo>
                  <a:lnTo>
                    <a:pt x="52247" y="37084"/>
                  </a:lnTo>
                  <a:lnTo>
                    <a:pt x="52743" y="34925"/>
                  </a:lnTo>
                  <a:lnTo>
                    <a:pt x="52882" y="34290"/>
                  </a:lnTo>
                  <a:lnTo>
                    <a:pt x="53060" y="35052"/>
                  </a:lnTo>
                  <a:lnTo>
                    <a:pt x="53314" y="34290"/>
                  </a:lnTo>
                  <a:lnTo>
                    <a:pt x="53352" y="34163"/>
                  </a:lnTo>
                  <a:lnTo>
                    <a:pt x="53860" y="32639"/>
                  </a:lnTo>
                  <a:lnTo>
                    <a:pt x="54178" y="33528"/>
                  </a:lnTo>
                  <a:lnTo>
                    <a:pt x="54279" y="34163"/>
                  </a:lnTo>
                  <a:lnTo>
                    <a:pt x="54406" y="36322"/>
                  </a:lnTo>
                  <a:lnTo>
                    <a:pt x="55206" y="36195"/>
                  </a:lnTo>
                  <a:lnTo>
                    <a:pt x="55994" y="34925"/>
                  </a:lnTo>
                  <a:lnTo>
                    <a:pt x="55994" y="34671"/>
                  </a:lnTo>
                  <a:lnTo>
                    <a:pt x="56121" y="33274"/>
                  </a:lnTo>
                  <a:lnTo>
                    <a:pt x="56349" y="32639"/>
                  </a:lnTo>
                  <a:lnTo>
                    <a:pt x="56578" y="32004"/>
                  </a:lnTo>
                  <a:lnTo>
                    <a:pt x="56134" y="34036"/>
                  </a:lnTo>
                  <a:lnTo>
                    <a:pt x="56057" y="34671"/>
                  </a:lnTo>
                  <a:lnTo>
                    <a:pt x="56794" y="34671"/>
                  </a:lnTo>
                  <a:lnTo>
                    <a:pt x="55968" y="36449"/>
                  </a:lnTo>
                  <a:lnTo>
                    <a:pt x="58966" y="32639"/>
                  </a:lnTo>
                  <a:lnTo>
                    <a:pt x="59169" y="32004"/>
                  </a:lnTo>
                  <a:lnTo>
                    <a:pt x="59245" y="31750"/>
                  </a:lnTo>
                  <a:lnTo>
                    <a:pt x="59550" y="31369"/>
                  </a:lnTo>
                  <a:lnTo>
                    <a:pt x="59512" y="32004"/>
                  </a:lnTo>
                  <a:lnTo>
                    <a:pt x="59385" y="33274"/>
                  </a:lnTo>
                  <a:lnTo>
                    <a:pt x="59118" y="34290"/>
                  </a:lnTo>
                  <a:lnTo>
                    <a:pt x="59004" y="34544"/>
                  </a:lnTo>
                  <a:lnTo>
                    <a:pt x="60833" y="31369"/>
                  </a:lnTo>
                  <a:lnTo>
                    <a:pt x="61188" y="30734"/>
                  </a:lnTo>
                  <a:lnTo>
                    <a:pt x="60121" y="43053"/>
                  </a:lnTo>
                  <a:lnTo>
                    <a:pt x="62318" y="37934"/>
                  </a:lnTo>
                  <a:lnTo>
                    <a:pt x="62458" y="37719"/>
                  </a:lnTo>
                  <a:lnTo>
                    <a:pt x="64020" y="35179"/>
                  </a:lnTo>
                  <a:lnTo>
                    <a:pt x="64160" y="35433"/>
                  </a:lnTo>
                  <a:lnTo>
                    <a:pt x="64287" y="35941"/>
                  </a:lnTo>
                  <a:lnTo>
                    <a:pt x="63271" y="37211"/>
                  </a:lnTo>
                  <a:lnTo>
                    <a:pt x="63233" y="38989"/>
                  </a:lnTo>
                  <a:lnTo>
                    <a:pt x="65138" y="35179"/>
                  </a:lnTo>
                  <a:lnTo>
                    <a:pt x="65392" y="34671"/>
                  </a:lnTo>
                  <a:lnTo>
                    <a:pt x="64871" y="40005"/>
                  </a:lnTo>
                  <a:lnTo>
                    <a:pt x="66484" y="37211"/>
                  </a:lnTo>
                  <a:lnTo>
                    <a:pt x="65379" y="45339"/>
                  </a:lnTo>
                  <a:lnTo>
                    <a:pt x="69164" y="37211"/>
                  </a:lnTo>
                  <a:lnTo>
                    <a:pt x="68973" y="42545"/>
                  </a:lnTo>
                  <a:lnTo>
                    <a:pt x="69342" y="40640"/>
                  </a:lnTo>
                  <a:lnTo>
                    <a:pt x="70015" y="38862"/>
                  </a:lnTo>
                  <a:lnTo>
                    <a:pt x="69761" y="40093"/>
                  </a:lnTo>
                  <a:lnTo>
                    <a:pt x="69989" y="39497"/>
                  </a:lnTo>
                  <a:lnTo>
                    <a:pt x="70929" y="38862"/>
                  </a:lnTo>
                  <a:lnTo>
                    <a:pt x="72631" y="37719"/>
                  </a:lnTo>
                  <a:lnTo>
                    <a:pt x="73748" y="43307"/>
                  </a:lnTo>
                  <a:lnTo>
                    <a:pt x="76212" y="46228"/>
                  </a:lnTo>
                  <a:lnTo>
                    <a:pt x="77838" y="37719"/>
                  </a:lnTo>
                  <a:lnTo>
                    <a:pt x="77939" y="37211"/>
                  </a:lnTo>
                  <a:lnTo>
                    <a:pt x="78206" y="35814"/>
                  </a:lnTo>
                  <a:lnTo>
                    <a:pt x="78193" y="38989"/>
                  </a:lnTo>
                  <a:lnTo>
                    <a:pt x="78066" y="41021"/>
                  </a:lnTo>
                  <a:lnTo>
                    <a:pt x="77101" y="44069"/>
                  </a:lnTo>
                  <a:lnTo>
                    <a:pt x="79667" y="40132"/>
                  </a:lnTo>
                  <a:lnTo>
                    <a:pt x="80352" y="44958"/>
                  </a:lnTo>
                  <a:lnTo>
                    <a:pt x="82740" y="41656"/>
                  </a:lnTo>
                  <a:lnTo>
                    <a:pt x="82473" y="42545"/>
                  </a:lnTo>
                  <a:lnTo>
                    <a:pt x="82232" y="43561"/>
                  </a:lnTo>
                  <a:lnTo>
                    <a:pt x="82067" y="43434"/>
                  </a:lnTo>
                  <a:lnTo>
                    <a:pt x="81826" y="46101"/>
                  </a:lnTo>
                  <a:lnTo>
                    <a:pt x="83185" y="44069"/>
                  </a:lnTo>
                  <a:lnTo>
                    <a:pt x="83312" y="43789"/>
                  </a:lnTo>
                  <a:lnTo>
                    <a:pt x="83362" y="43561"/>
                  </a:lnTo>
                  <a:lnTo>
                    <a:pt x="83743" y="41783"/>
                  </a:lnTo>
                  <a:lnTo>
                    <a:pt x="83845" y="42418"/>
                  </a:lnTo>
                  <a:lnTo>
                    <a:pt x="83375" y="43688"/>
                  </a:lnTo>
                  <a:lnTo>
                    <a:pt x="83286" y="46355"/>
                  </a:lnTo>
                  <a:lnTo>
                    <a:pt x="84861" y="41783"/>
                  </a:lnTo>
                  <a:lnTo>
                    <a:pt x="84455" y="44361"/>
                  </a:lnTo>
                  <a:lnTo>
                    <a:pt x="84569" y="44069"/>
                  </a:lnTo>
                  <a:lnTo>
                    <a:pt x="85026" y="45847"/>
                  </a:lnTo>
                  <a:lnTo>
                    <a:pt x="85305" y="44069"/>
                  </a:lnTo>
                  <a:lnTo>
                    <a:pt x="85483" y="42926"/>
                  </a:lnTo>
                  <a:lnTo>
                    <a:pt x="85763" y="44450"/>
                  </a:lnTo>
                  <a:lnTo>
                    <a:pt x="86410" y="42926"/>
                  </a:lnTo>
                  <a:lnTo>
                    <a:pt x="86906" y="41783"/>
                  </a:lnTo>
                  <a:lnTo>
                    <a:pt x="86969" y="43611"/>
                  </a:lnTo>
                  <a:lnTo>
                    <a:pt x="86906" y="43815"/>
                  </a:lnTo>
                  <a:lnTo>
                    <a:pt x="86829" y="44005"/>
                  </a:lnTo>
                  <a:lnTo>
                    <a:pt x="86741" y="44348"/>
                  </a:lnTo>
                  <a:lnTo>
                    <a:pt x="86842" y="45720"/>
                  </a:lnTo>
                  <a:lnTo>
                    <a:pt x="86982" y="44653"/>
                  </a:lnTo>
                  <a:lnTo>
                    <a:pt x="87007" y="44030"/>
                  </a:lnTo>
                  <a:lnTo>
                    <a:pt x="86982" y="43688"/>
                  </a:lnTo>
                  <a:lnTo>
                    <a:pt x="87617" y="41783"/>
                  </a:lnTo>
                  <a:lnTo>
                    <a:pt x="87655" y="41656"/>
                  </a:lnTo>
                  <a:lnTo>
                    <a:pt x="88036" y="40513"/>
                  </a:lnTo>
                  <a:lnTo>
                    <a:pt x="87630" y="45466"/>
                  </a:lnTo>
                  <a:lnTo>
                    <a:pt x="88785" y="40894"/>
                  </a:lnTo>
                  <a:lnTo>
                    <a:pt x="87655" y="45593"/>
                  </a:lnTo>
                  <a:lnTo>
                    <a:pt x="88938" y="44958"/>
                  </a:lnTo>
                  <a:lnTo>
                    <a:pt x="89827" y="42799"/>
                  </a:lnTo>
                  <a:lnTo>
                    <a:pt x="89369" y="44196"/>
                  </a:lnTo>
                  <a:lnTo>
                    <a:pt x="89814" y="44323"/>
                  </a:lnTo>
                  <a:lnTo>
                    <a:pt x="89217" y="46355"/>
                  </a:lnTo>
                  <a:lnTo>
                    <a:pt x="89649" y="46355"/>
                  </a:lnTo>
                  <a:lnTo>
                    <a:pt x="90144" y="45720"/>
                  </a:lnTo>
                  <a:lnTo>
                    <a:pt x="90258" y="45466"/>
                  </a:lnTo>
                  <a:lnTo>
                    <a:pt x="90728" y="43053"/>
                  </a:lnTo>
                  <a:lnTo>
                    <a:pt x="90208" y="49022"/>
                  </a:lnTo>
                  <a:lnTo>
                    <a:pt x="92062" y="43053"/>
                  </a:lnTo>
                  <a:lnTo>
                    <a:pt x="92138" y="42799"/>
                  </a:lnTo>
                  <a:lnTo>
                    <a:pt x="92722" y="40894"/>
                  </a:lnTo>
                  <a:lnTo>
                    <a:pt x="92849" y="40513"/>
                  </a:lnTo>
                  <a:lnTo>
                    <a:pt x="92964" y="40132"/>
                  </a:lnTo>
                  <a:lnTo>
                    <a:pt x="93357" y="38862"/>
                  </a:lnTo>
                  <a:lnTo>
                    <a:pt x="92125" y="46228"/>
                  </a:lnTo>
                  <a:lnTo>
                    <a:pt x="93980" y="44069"/>
                  </a:lnTo>
                  <a:lnTo>
                    <a:pt x="95402" y="42684"/>
                  </a:lnTo>
                  <a:lnTo>
                    <a:pt x="95542" y="42545"/>
                  </a:lnTo>
                  <a:lnTo>
                    <a:pt x="95567" y="41910"/>
                  </a:lnTo>
                  <a:lnTo>
                    <a:pt x="95605" y="42506"/>
                  </a:lnTo>
                  <a:lnTo>
                    <a:pt x="96545" y="41910"/>
                  </a:lnTo>
                  <a:lnTo>
                    <a:pt x="96939" y="41656"/>
                  </a:lnTo>
                  <a:lnTo>
                    <a:pt x="96253" y="44602"/>
                  </a:lnTo>
                  <a:lnTo>
                    <a:pt x="97421" y="41656"/>
                  </a:lnTo>
                  <a:lnTo>
                    <a:pt x="97574" y="41275"/>
                  </a:lnTo>
                  <a:lnTo>
                    <a:pt x="98348" y="42506"/>
                  </a:lnTo>
                  <a:lnTo>
                    <a:pt x="98425" y="43434"/>
                  </a:lnTo>
                  <a:lnTo>
                    <a:pt x="97815" y="44450"/>
                  </a:lnTo>
                  <a:lnTo>
                    <a:pt x="97701" y="44704"/>
                  </a:lnTo>
                  <a:lnTo>
                    <a:pt x="97459" y="45466"/>
                  </a:lnTo>
                  <a:lnTo>
                    <a:pt x="98996" y="43688"/>
                  </a:lnTo>
                  <a:lnTo>
                    <a:pt x="99453" y="46355"/>
                  </a:lnTo>
                  <a:lnTo>
                    <a:pt x="100926" y="44069"/>
                  </a:lnTo>
                  <a:lnTo>
                    <a:pt x="101028" y="43688"/>
                  </a:lnTo>
                  <a:lnTo>
                    <a:pt x="101346" y="41275"/>
                  </a:lnTo>
                  <a:lnTo>
                    <a:pt x="101434" y="41021"/>
                  </a:lnTo>
                  <a:lnTo>
                    <a:pt x="102679" y="38862"/>
                  </a:lnTo>
                  <a:lnTo>
                    <a:pt x="102971" y="38354"/>
                  </a:lnTo>
                  <a:lnTo>
                    <a:pt x="103085" y="38100"/>
                  </a:lnTo>
                  <a:lnTo>
                    <a:pt x="103022" y="38354"/>
                  </a:lnTo>
                  <a:lnTo>
                    <a:pt x="101866" y="42418"/>
                  </a:lnTo>
                  <a:lnTo>
                    <a:pt x="104190" y="38100"/>
                  </a:lnTo>
                  <a:lnTo>
                    <a:pt x="101892" y="45847"/>
                  </a:lnTo>
                  <a:lnTo>
                    <a:pt x="102158" y="45339"/>
                  </a:lnTo>
                  <a:lnTo>
                    <a:pt x="102450" y="44577"/>
                  </a:lnTo>
                  <a:lnTo>
                    <a:pt x="102806" y="43053"/>
                  </a:lnTo>
                  <a:lnTo>
                    <a:pt x="102781" y="44196"/>
                  </a:lnTo>
                  <a:lnTo>
                    <a:pt x="102196" y="45974"/>
                  </a:lnTo>
                  <a:lnTo>
                    <a:pt x="103136" y="44958"/>
                  </a:lnTo>
                  <a:lnTo>
                    <a:pt x="103365" y="43053"/>
                  </a:lnTo>
                  <a:lnTo>
                    <a:pt x="103416" y="42545"/>
                  </a:lnTo>
                  <a:lnTo>
                    <a:pt x="104025" y="42799"/>
                  </a:lnTo>
                  <a:lnTo>
                    <a:pt x="103771" y="43853"/>
                  </a:lnTo>
                  <a:lnTo>
                    <a:pt x="103568" y="44196"/>
                  </a:lnTo>
                  <a:lnTo>
                    <a:pt x="103225" y="45339"/>
                  </a:lnTo>
                  <a:lnTo>
                    <a:pt x="104330" y="42545"/>
                  </a:lnTo>
                  <a:lnTo>
                    <a:pt x="104787" y="41402"/>
                  </a:lnTo>
                  <a:lnTo>
                    <a:pt x="104902" y="41783"/>
                  </a:lnTo>
                  <a:lnTo>
                    <a:pt x="105029" y="42684"/>
                  </a:lnTo>
                  <a:lnTo>
                    <a:pt x="104927" y="43053"/>
                  </a:lnTo>
                  <a:lnTo>
                    <a:pt x="104813" y="43789"/>
                  </a:lnTo>
                  <a:lnTo>
                    <a:pt x="105613" y="43688"/>
                  </a:lnTo>
                  <a:lnTo>
                    <a:pt x="106438" y="41402"/>
                  </a:lnTo>
                  <a:lnTo>
                    <a:pt x="107416" y="38735"/>
                  </a:lnTo>
                  <a:lnTo>
                    <a:pt x="107759" y="40259"/>
                  </a:lnTo>
                  <a:lnTo>
                    <a:pt x="107861" y="41275"/>
                  </a:lnTo>
                  <a:lnTo>
                    <a:pt x="106603" y="45466"/>
                  </a:lnTo>
                  <a:lnTo>
                    <a:pt x="107924" y="42545"/>
                  </a:lnTo>
                  <a:lnTo>
                    <a:pt x="107073" y="46482"/>
                  </a:lnTo>
                  <a:lnTo>
                    <a:pt x="107772" y="45593"/>
                  </a:lnTo>
                  <a:lnTo>
                    <a:pt x="107886" y="45339"/>
                  </a:lnTo>
                  <a:lnTo>
                    <a:pt x="108102" y="43434"/>
                  </a:lnTo>
                  <a:lnTo>
                    <a:pt x="108546" y="43688"/>
                  </a:lnTo>
                  <a:lnTo>
                    <a:pt x="108635" y="43434"/>
                  </a:lnTo>
                  <a:lnTo>
                    <a:pt x="108978" y="42545"/>
                  </a:lnTo>
                  <a:lnTo>
                    <a:pt x="109613" y="40894"/>
                  </a:lnTo>
                  <a:lnTo>
                    <a:pt x="109588" y="42545"/>
                  </a:lnTo>
                  <a:lnTo>
                    <a:pt x="108991" y="43815"/>
                  </a:lnTo>
                  <a:lnTo>
                    <a:pt x="110032" y="43307"/>
                  </a:lnTo>
                  <a:lnTo>
                    <a:pt x="109905" y="41910"/>
                  </a:lnTo>
                  <a:lnTo>
                    <a:pt x="110007" y="41402"/>
                  </a:lnTo>
                  <a:lnTo>
                    <a:pt x="110248" y="40894"/>
                  </a:lnTo>
                  <a:lnTo>
                    <a:pt x="110756" y="39878"/>
                  </a:lnTo>
                  <a:lnTo>
                    <a:pt x="110871" y="38735"/>
                  </a:lnTo>
                  <a:lnTo>
                    <a:pt x="110896" y="38100"/>
                  </a:lnTo>
                  <a:lnTo>
                    <a:pt x="110972" y="36703"/>
                  </a:lnTo>
                  <a:lnTo>
                    <a:pt x="111163" y="37338"/>
                  </a:lnTo>
                  <a:lnTo>
                    <a:pt x="111277" y="37934"/>
                  </a:lnTo>
                  <a:lnTo>
                    <a:pt x="111112" y="38227"/>
                  </a:lnTo>
                  <a:lnTo>
                    <a:pt x="111772" y="38100"/>
                  </a:lnTo>
                  <a:lnTo>
                    <a:pt x="111480" y="40360"/>
                  </a:lnTo>
                  <a:lnTo>
                    <a:pt x="112471" y="38100"/>
                  </a:lnTo>
                  <a:lnTo>
                    <a:pt x="112534" y="37973"/>
                  </a:lnTo>
                  <a:lnTo>
                    <a:pt x="112534" y="39751"/>
                  </a:lnTo>
                  <a:lnTo>
                    <a:pt x="112420" y="40386"/>
                  </a:lnTo>
                  <a:lnTo>
                    <a:pt x="111658" y="43053"/>
                  </a:lnTo>
                  <a:lnTo>
                    <a:pt x="111569" y="43434"/>
                  </a:lnTo>
                  <a:lnTo>
                    <a:pt x="111455" y="44196"/>
                  </a:lnTo>
                  <a:lnTo>
                    <a:pt x="112420" y="41021"/>
                  </a:lnTo>
                  <a:lnTo>
                    <a:pt x="112737" y="43561"/>
                  </a:lnTo>
                  <a:lnTo>
                    <a:pt x="113423" y="41402"/>
                  </a:lnTo>
                  <a:lnTo>
                    <a:pt x="113118" y="42684"/>
                  </a:lnTo>
                  <a:lnTo>
                    <a:pt x="113004" y="43434"/>
                  </a:lnTo>
                  <a:lnTo>
                    <a:pt x="113792" y="40767"/>
                  </a:lnTo>
                  <a:lnTo>
                    <a:pt x="113779" y="41910"/>
                  </a:lnTo>
                  <a:lnTo>
                    <a:pt x="113538" y="42926"/>
                  </a:lnTo>
                  <a:lnTo>
                    <a:pt x="113436" y="43789"/>
                  </a:lnTo>
                  <a:lnTo>
                    <a:pt x="113868" y="44323"/>
                  </a:lnTo>
                  <a:lnTo>
                    <a:pt x="114134" y="40767"/>
                  </a:lnTo>
                  <a:lnTo>
                    <a:pt x="114173" y="40132"/>
                  </a:lnTo>
                  <a:lnTo>
                    <a:pt x="114274" y="38735"/>
                  </a:lnTo>
                  <a:lnTo>
                    <a:pt x="114376" y="39497"/>
                  </a:lnTo>
                  <a:lnTo>
                    <a:pt x="114490" y="41148"/>
                  </a:lnTo>
                  <a:lnTo>
                    <a:pt x="114376" y="41656"/>
                  </a:lnTo>
                  <a:lnTo>
                    <a:pt x="114261" y="42291"/>
                  </a:lnTo>
                  <a:lnTo>
                    <a:pt x="114668" y="43307"/>
                  </a:lnTo>
                  <a:lnTo>
                    <a:pt x="116027" y="40640"/>
                  </a:lnTo>
                  <a:lnTo>
                    <a:pt x="116192" y="41275"/>
                  </a:lnTo>
                  <a:lnTo>
                    <a:pt x="116319" y="42799"/>
                  </a:lnTo>
                  <a:lnTo>
                    <a:pt x="115735" y="46062"/>
                  </a:lnTo>
                  <a:lnTo>
                    <a:pt x="116243" y="45847"/>
                  </a:lnTo>
                  <a:lnTo>
                    <a:pt x="118249" y="42037"/>
                  </a:lnTo>
                  <a:lnTo>
                    <a:pt x="119011" y="43180"/>
                  </a:lnTo>
                  <a:lnTo>
                    <a:pt x="119126" y="42037"/>
                  </a:lnTo>
                  <a:lnTo>
                    <a:pt x="119468" y="40640"/>
                  </a:lnTo>
                  <a:lnTo>
                    <a:pt x="119951" y="38735"/>
                  </a:lnTo>
                  <a:lnTo>
                    <a:pt x="120154" y="37973"/>
                  </a:lnTo>
                  <a:lnTo>
                    <a:pt x="120345" y="37211"/>
                  </a:lnTo>
                  <a:lnTo>
                    <a:pt x="119037" y="45720"/>
                  </a:lnTo>
                  <a:lnTo>
                    <a:pt x="119799" y="43942"/>
                  </a:lnTo>
                  <a:lnTo>
                    <a:pt x="119913" y="43561"/>
                  </a:lnTo>
                  <a:lnTo>
                    <a:pt x="119849" y="43802"/>
                  </a:lnTo>
                  <a:lnTo>
                    <a:pt x="119265" y="46228"/>
                  </a:lnTo>
                  <a:lnTo>
                    <a:pt x="119443" y="45593"/>
                  </a:lnTo>
                  <a:lnTo>
                    <a:pt x="119900" y="46609"/>
                  </a:lnTo>
                  <a:lnTo>
                    <a:pt x="120510" y="45593"/>
                  </a:lnTo>
                  <a:lnTo>
                    <a:pt x="121132" y="44577"/>
                  </a:lnTo>
                  <a:lnTo>
                    <a:pt x="122428" y="43180"/>
                  </a:lnTo>
                  <a:lnTo>
                    <a:pt x="122542" y="43053"/>
                  </a:lnTo>
                  <a:lnTo>
                    <a:pt x="122301" y="43789"/>
                  </a:lnTo>
                  <a:lnTo>
                    <a:pt x="122199" y="45847"/>
                  </a:lnTo>
                  <a:lnTo>
                    <a:pt x="122961" y="45339"/>
                  </a:lnTo>
                  <a:lnTo>
                    <a:pt x="123240" y="46101"/>
                  </a:lnTo>
                  <a:lnTo>
                    <a:pt x="123482" y="45339"/>
                  </a:lnTo>
                  <a:lnTo>
                    <a:pt x="123698" y="44704"/>
                  </a:lnTo>
                  <a:lnTo>
                    <a:pt x="123888" y="45085"/>
                  </a:lnTo>
                  <a:lnTo>
                    <a:pt x="123952" y="44704"/>
                  </a:lnTo>
                  <a:lnTo>
                    <a:pt x="124193" y="43053"/>
                  </a:lnTo>
                  <a:lnTo>
                    <a:pt x="124218" y="42926"/>
                  </a:lnTo>
                  <a:lnTo>
                    <a:pt x="124523" y="45974"/>
                  </a:lnTo>
                  <a:lnTo>
                    <a:pt x="125717" y="45085"/>
                  </a:lnTo>
                  <a:lnTo>
                    <a:pt x="126949" y="43942"/>
                  </a:lnTo>
                  <a:lnTo>
                    <a:pt x="127342" y="46228"/>
                  </a:lnTo>
                  <a:lnTo>
                    <a:pt x="127203" y="46228"/>
                  </a:lnTo>
                  <a:lnTo>
                    <a:pt x="126733" y="47371"/>
                  </a:lnTo>
                  <a:lnTo>
                    <a:pt x="128130" y="46355"/>
                  </a:lnTo>
                  <a:lnTo>
                    <a:pt x="128371" y="45085"/>
                  </a:lnTo>
                  <a:lnTo>
                    <a:pt x="128346" y="44831"/>
                  </a:lnTo>
                  <a:lnTo>
                    <a:pt x="128435" y="43942"/>
                  </a:lnTo>
                  <a:lnTo>
                    <a:pt x="128549" y="42926"/>
                  </a:lnTo>
                  <a:lnTo>
                    <a:pt x="128854" y="41910"/>
                  </a:lnTo>
                  <a:lnTo>
                    <a:pt x="128981" y="41529"/>
                  </a:lnTo>
                  <a:lnTo>
                    <a:pt x="129552" y="40386"/>
                  </a:lnTo>
                  <a:lnTo>
                    <a:pt x="129806" y="40386"/>
                  </a:lnTo>
                  <a:lnTo>
                    <a:pt x="128993" y="41910"/>
                  </a:lnTo>
                  <a:lnTo>
                    <a:pt x="128930" y="43942"/>
                  </a:lnTo>
                  <a:lnTo>
                    <a:pt x="128803" y="45681"/>
                  </a:lnTo>
                  <a:lnTo>
                    <a:pt x="128917" y="45085"/>
                  </a:lnTo>
                  <a:lnTo>
                    <a:pt x="129146" y="44323"/>
                  </a:lnTo>
                  <a:lnTo>
                    <a:pt x="129349" y="43434"/>
                  </a:lnTo>
                  <a:lnTo>
                    <a:pt x="128879" y="47879"/>
                  </a:lnTo>
                  <a:lnTo>
                    <a:pt x="129667" y="43434"/>
                  </a:lnTo>
                  <a:lnTo>
                    <a:pt x="130213" y="40386"/>
                  </a:lnTo>
                  <a:lnTo>
                    <a:pt x="130556" y="38481"/>
                  </a:lnTo>
                  <a:lnTo>
                    <a:pt x="130492" y="42037"/>
                  </a:lnTo>
                  <a:lnTo>
                    <a:pt x="130263" y="42926"/>
                  </a:lnTo>
                  <a:lnTo>
                    <a:pt x="130683" y="42291"/>
                  </a:lnTo>
                  <a:lnTo>
                    <a:pt x="131318" y="40640"/>
                  </a:lnTo>
                  <a:lnTo>
                    <a:pt x="131368" y="40767"/>
                  </a:lnTo>
                  <a:lnTo>
                    <a:pt x="131470" y="41402"/>
                  </a:lnTo>
                  <a:lnTo>
                    <a:pt x="130987" y="43942"/>
                  </a:lnTo>
                  <a:lnTo>
                    <a:pt x="132054" y="40640"/>
                  </a:lnTo>
                  <a:lnTo>
                    <a:pt x="132410" y="39497"/>
                  </a:lnTo>
                  <a:lnTo>
                    <a:pt x="132118" y="42418"/>
                  </a:lnTo>
                  <a:lnTo>
                    <a:pt x="131775" y="43180"/>
                  </a:lnTo>
                  <a:lnTo>
                    <a:pt x="131521" y="43053"/>
                  </a:lnTo>
                  <a:lnTo>
                    <a:pt x="131178" y="43815"/>
                  </a:lnTo>
                  <a:lnTo>
                    <a:pt x="130810" y="47244"/>
                  </a:lnTo>
                  <a:lnTo>
                    <a:pt x="131051" y="46355"/>
                  </a:lnTo>
                  <a:lnTo>
                    <a:pt x="131229" y="46990"/>
                  </a:lnTo>
                  <a:lnTo>
                    <a:pt x="131356" y="48069"/>
                  </a:lnTo>
                  <a:lnTo>
                    <a:pt x="131330" y="47523"/>
                  </a:lnTo>
                  <a:lnTo>
                    <a:pt x="131559" y="48641"/>
                  </a:lnTo>
                  <a:lnTo>
                    <a:pt x="131660" y="47371"/>
                  </a:lnTo>
                  <a:lnTo>
                    <a:pt x="131965" y="46355"/>
                  </a:lnTo>
                  <a:lnTo>
                    <a:pt x="132930" y="43180"/>
                  </a:lnTo>
                  <a:lnTo>
                    <a:pt x="133769" y="40386"/>
                  </a:lnTo>
                  <a:lnTo>
                    <a:pt x="132956" y="46228"/>
                  </a:lnTo>
                  <a:lnTo>
                    <a:pt x="132918" y="46482"/>
                  </a:lnTo>
                  <a:lnTo>
                    <a:pt x="133019" y="46228"/>
                  </a:lnTo>
                  <a:lnTo>
                    <a:pt x="134696" y="41910"/>
                  </a:lnTo>
                  <a:lnTo>
                    <a:pt x="133057" y="46126"/>
                  </a:lnTo>
                  <a:lnTo>
                    <a:pt x="133985" y="44450"/>
                  </a:lnTo>
                  <a:lnTo>
                    <a:pt x="133273" y="47371"/>
                  </a:lnTo>
                  <a:lnTo>
                    <a:pt x="133172" y="49784"/>
                  </a:lnTo>
                  <a:lnTo>
                    <a:pt x="132943" y="50546"/>
                  </a:lnTo>
                  <a:lnTo>
                    <a:pt x="133845" y="48006"/>
                  </a:lnTo>
                  <a:lnTo>
                    <a:pt x="133007" y="52705"/>
                  </a:lnTo>
                  <a:lnTo>
                    <a:pt x="134315" y="49022"/>
                  </a:lnTo>
                  <a:lnTo>
                    <a:pt x="134099" y="50038"/>
                  </a:lnTo>
                  <a:lnTo>
                    <a:pt x="134378" y="49580"/>
                  </a:lnTo>
                  <a:lnTo>
                    <a:pt x="134518" y="49022"/>
                  </a:lnTo>
                  <a:lnTo>
                    <a:pt x="134670" y="48514"/>
                  </a:lnTo>
                  <a:lnTo>
                    <a:pt x="134886" y="48006"/>
                  </a:lnTo>
                  <a:lnTo>
                    <a:pt x="136055" y="45339"/>
                  </a:lnTo>
                  <a:lnTo>
                    <a:pt x="135153" y="53213"/>
                  </a:lnTo>
                  <a:lnTo>
                    <a:pt x="137210" y="48590"/>
                  </a:lnTo>
                  <a:lnTo>
                    <a:pt x="138341" y="46990"/>
                  </a:lnTo>
                  <a:lnTo>
                    <a:pt x="138468" y="46736"/>
                  </a:lnTo>
                  <a:lnTo>
                    <a:pt x="138849" y="45339"/>
                  </a:lnTo>
                  <a:lnTo>
                    <a:pt x="139103" y="44450"/>
                  </a:lnTo>
                  <a:lnTo>
                    <a:pt x="139128" y="44323"/>
                  </a:lnTo>
                  <a:lnTo>
                    <a:pt x="139382" y="43434"/>
                  </a:lnTo>
                  <a:lnTo>
                    <a:pt x="140512" y="41910"/>
                  </a:lnTo>
                  <a:lnTo>
                    <a:pt x="140449" y="42684"/>
                  </a:lnTo>
                  <a:lnTo>
                    <a:pt x="140322" y="43688"/>
                  </a:lnTo>
                  <a:lnTo>
                    <a:pt x="139623" y="45212"/>
                  </a:lnTo>
                  <a:lnTo>
                    <a:pt x="139509" y="47244"/>
                  </a:lnTo>
                  <a:lnTo>
                    <a:pt x="139865" y="46990"/>
                  </a:lnTo>
                  <a:lnTo>
                    <a:pt x="140525" y="45847"/>
                  </a:lnTo>
                  <a:lnTo>
                    <a:pt x="140322" y="46482"/>
                  </a:lnTo>
                  <a:lnTo>
                    <a:pt x="140220" y="46863"/>
                  </a:lnTo>
                  <a:lnTo>
                    <a:pt x="139992" y="48768"/>
                  </a:lnTo>
                  <a:lnTo>
                    <a:pt x="140360" y="48514"/>
                  </a:lnTo>
                  <a:lnTo>
                    <a:pt x="140728" y="46609"/>
                  </a:lnTo>
                  <a:lnTo>
                    <a:pt x="140728" y="45847"/>
                  </a:lnTo>
                  <a:lnTo>
                    <a:pt x="140868" y="45339"/>
                  </a:lnTo>
                  <a:lnTo>
                    <a:pt x="141884" y="41783"/>
                  </a:lnTo>
                  <a:close/>
                </a:path>
                <a:path w="275590" h="84454">
                  <a:moveTo>
                    <a:pt x="141947" y="50825"/>
                  </a:moveTo>
                  <a:lnTo>
                    <a:pt x="141554" y="51511"/>
                  </a:lnTo>
                  <a:lnTo>
                    <a:pt x="141706" y="51663"/>
                  </a:lnTo>
                  <a:lnTo>
                    <a:pt x="141947" y="50825"/>
                  </a:lnTo>
                  <a:close/>
                </a:path>
                <a:path w="275590" h="84454">
                  <a:moveTo>
                    <a:pt x="142786" y="46215"/>
                  </a:moveTo>
                  <a:lnTo>
                    <a:pt x="142290" y="48133"/>
                  </a:lnTo>
                  <a:lnTo>
                    <a:pt x="141516" y="49974"/>
                  </a:lnTo>
                  <a:lnTo>
                    <a:pt x="142024" y="49530"/>
                  </a:lnTo>
                  <a:lnTo>
                    <a:pt x="142697" y="47117"/>
                  </a:lnTo>
                  <a:lnTo>
                    <a:pt x="142786" y="46215"/>
                  </a:lnTo>
                  <a:close/>
                </a:path>
                <a:path w="275590" h="84454">
                  <a:moveTo>
                    <a:pt x="142951" y="45593"/>
                  </a:moveTo>
                  <a:lnTo>
                    <a:pt x="142773" y="45720"/>
                  </a:lnTo>
                  <a:lnTo>
                    <a:pt x="142786" y="46215"/>
                  </a:lnTo>
                  <a:lnTo>
                    <a:pt x="142951" y="45593"/>
                  </a:lnTo>
                  <a:close/>
                </a:path>
                <a:path w="275590" h="84454">
                  <a:moveTo>
                    <a:pt x="143510" y="39751"/>
                  </a:moveTo>
                  <a:lnTo>
                    <a:pt x="141122" y="46609"/>
                  </a:lnTo>
                  <a:lnTo>
                    <a:pt x="141084" y="46736"/>
                  </a:lnTo>
                  <a:lnTo>
                    <a:pt x="140258" y="49580"/>
                  </a:lnTo>
                  <a:lnTo>
                    <a:pt x="139865" y="50673"/>
                  </a:lnTo>
                  <a:lnTo>
                    <a:pt x="140436" y="49784"/>
                  </a:lnTo>
                  <a:lnTo>
                    <a:pt x="141236" y="48006"/>
                  </a:lnTo>
                  <a:lnTo>
                    <a:pt x="141732" y="47244"/>
                  </a:lnTo>
                  <a:lnTo>
                    <a:pt x="141579" y="48590"/>
                  </a:lnTo>
                  <a:lnTo>
                    <a:pt x="141846" y="47117"/>
                  </a:lnTo>
                  <a:lnTo>
                    <a:pt x="141960" y="46609"/>
                  </a:lnTo>
                  <a:lnTo>
                    <a:pt x="142062" y="46355"/>
                  </a:lnTo>
                  <a:lnTo>
                    <a:pt x="142316" y="45974"/>
                  </a:lnTo>
                  <a:lnTo>
                    <a:pt x="142417" y="45720"/>
                  </a:lnTo>
                  <a:lnTo>
                    <a:pt x="143510" y="39751"/>
                  </a:lnTo>
                  <a:close/>
                </a:path>
                <a:path w="275590" h="84454">
                  <a:moveTo>
                    <a:pt x="190080" y="66306"/>
                  </a:moveTo>
                  <a:lnTo>
                    <a:pt x="189877" y="67094"/>
                  </a:lnTo>
                  <a:lnTo>
                    <a:pt x="189293" y="68618"/>
                  </a:lnTo>
                  <a:lnTo>
                    <a:pt x="189191" y="69888"/>
                  </a:lnTo>
                  <a:lnTo>
                    <a:pt x="189839" y="67983"/>
                  </a:lnTo>
                  <a:lnTo>
                    <a:pt x="189966" y="67398"/>
                  </a:lnTo>
                  <a:lnTo>
                    <a:pt x="190080" y="66306"/>
                  </a:lnTo>
                  <a:close/>
                </a:path>
                <a:path w="275590" h="84454">
                  <a:moveTo>
                    <a:pt x="190093" y="68237"/>
                  </a:moveTo>
                  <a:lnTo>
                    <a:pt x="189776" y="68999"/>
                  </a:lnTo>
                  <a:lnTo>
                    <a:pt x="190017" y="68465"/>
                  </a:lnTo>
                  <a:lnTo>
                    <a:pt x="190093" y="68237"/>
                  </a:lnTo>
                  <a:close/>
                </a:path>
                <a:path w="275590" h="84454">
                  <a:moveTo>
                    <a:pt x="190360" y="65189"/>
                  </a:moveTo>
                  <a:lnTo>
                    <a:pt x="190169" y="65697"/>
                  </a:lnTo>
                  <a:lnTo>
                    <a:pt x="190080" y="66306"/>
                  </a:lnTo>
                  <a:lnTo>
                    <a:pt x="190360" y="65189"/>
                  </a:lnTo>
                  <a:close/>
                </a:path>
                <a:path w="275590" h="84454">
                  <a:moveTo>
                    <a:pt x="190741" y="69926"/>
                  </a:moveTo>
                  <a:lnTo>
                    <a:pt x="190639" y="70231"/>
                  </a:lnTo>
                  <a:lnTo>
                    <a:pt x="190601" y="70446"/>
                  </a:lnTo>
                  <a:lnTo>
                    <a:pt x="190741" y="69926"/>
                  </a:lnTo>
                  <a:close/>
                </a:path>
                <a:path w="275590" h="84454">
                  <a:moveTo>
                    <a:pt x="192062" y="53327"/>
                  </a:moveTo>
                  <a:lnTo>
                    <a:pt x="191528" y="55130"/>
                  </a:lnTo>
                  <a:lnTo>
                    <a:pt x="191604" y="54978"/>
                  </a:lnTo>
                  <a:lnTo>
                    <a:pt x="192062" y="53327"/>
                  </a:lnTo>
                  <a:close/>
                </a:path>
                <a:path w="275590" h="84454">
                  <a:moveTo>
                    <a:pt x="194767" y="72999"/>
                  </a:moveTo>
                  <a:lnTo>
                    <a:pt x="194119" y="74460"/>
                  </a:lnTo>
                  <a:lnTo>
                    <a:pt x="194437" y="74714"/>
                  </a:lnTo>
                  <a:lnTo>
                    <a:pt x="194767" y="72999"/>
                  </a:lnTo>
                  <a:close/>
                </a:path>
                <a:path w="275590" h="84454">
                  <a:moveTo>
                    <a:pt x="194995" y="71882"/>
                  </a:moveTo>
                  <a:lnTo>
                    <a:pt x="194767" y="72999"/>
                  </a:lnTo>
                  <a:lnTo>
                    <a:pt x="194894" y="72555"/>
                  </a:lnTo>
                  <a:lnTo>
                    <a:pt x="194995" y="71882"/>
                  </a:lnTo>
                  <a:close/>
                </a:path>
                <a:path w="275590" h="84454">
                  <a:moveTo>
                    <a:pt x="198120" y="68008"/>
                  </a:moveTo>
                  <a:lnTo>
                    <a:pt x="197650" y="70116"/>
                  </a:lnTo>
                  <a:lnTo>
                    <a:pt x="197142" y="70802"/>
                  </a:lnTo>
                  <a:lnTo>
                    <a:pt x="197573" y="70688"/>
                  </a:lnTo>
                  <a:lnTo>
                    <a:pt x="197751" y="69850"/>
                  </a:lnTo>
                  <a:lnTo>
                    <a:pt x="197942" y="68935"/>
                  </a:lnTo>
                  <a:lnTo>
                    <a:pt x="198120" y="68008"/>
                  </a:lnTo>
                  <a:close/>
                </a:path>
                <a:path w="275590" h="84454">
                  <a:moveTo>
                    <a:pt x="198996" y="66243"/>
                  </a:moveTo>
                  <a:lnTo>
                    <a:pt x="198894" y="66459"/>
                  </a:lnTo>
                  <a:lnTo>
                    <a:pt x="198793" y="67221"/>
                  </a:lnTo>
                  <a:lnTo>
                    <a:pt x="198996" y="66243"/>
                  </a:lnTo>
                  <a:close/>
                </a:path>
                <a:path w="275590" h="84454">
                  <a:moveTo>
                    <a:pt x="199021" y="64681"/>
                  </a:moveTo>
                  <a:lnTo>
                    <a:pt x="198374" y="67475"/>
                  </a:lnTo>
                  <a:lnTo>
                    <a:pt x="198437" y="67348"/>
                  </a:lnTo>
                  <a:lnTo>
                    <a:pt x="198577" y="66840"/>
                  </a:lnTo>
                  <a:lnTo>
                    <a:pt x="198526" y="67170"/>
                  </a:lnTo>
                  <a:lnTo>
                    <a:pt x="198704" y="66840"/>
                  </a:lnTo>
                  <a:lnTo>
                    <a:pt x="198767" y="66713"/>
                  </a:lnTo>
                  <a:lnTo>
                    <a:pt x="198882" y="66243"/>
                  </a:lnTo>
                  <a:lnTo>
                    <a:pt x="199021" y="64681"/>
                  </a:lnTo>
                  <a:close/>
                </a:path>
                <a:path w="275590" h="84454">
                  <a:moveTo>
                    <a:pt x="201345" y="70269"/>
                  </a:moveTo>
                  <a:lnTo>
                    <a:pt x="201129" y="70015"/>
                  </a:lnTo>
                  <a:lnTo>
                    <a:pt x="200634" y="73698"/>
                  </a:lnTo>
                  <a:lnTo>
                    <a:pt x="201307" y="70650"/>
                  </a:lnTo>
                  <a:lnTo>
                    <a:pt x="201345" y="70269"/>
                  </a:lnTo>
                  <a:close/>
                </a:path>
                <a:path w="275590" h="84454">
                  <a:moveTo>
                    <a:pt x="201549" y="69596"/>
                  </a:moveTo>
                  <a:lnTo>
                    <a:pt x="201345" y="70269"/>
                  </a:lnTo>
                  <a:lnTo>
                    <a:pt x="201549" y="69596"/>
                  </a:lnTo>
                  <a:close/>
                </a:path>
                <a:path w="275590" h="84454">
                  <a:moveTo>
                    <a:pt x="201828" y="68313"/>
                  </a:moveTo>
                  <a:lnTo>
                    <a:pt x="201549" y="69596"/>
                  </a:lnTo>
                  <a:lnTo>
                    <a:pt x="201764" y="68872"/>
                  </a:lnTo>
                  <a:lnTo>
                    <a:pt x="201828" y="68313"/>
                  </a:lnTo>
                  <a:close/>
                </a:path>
                <a:path w="275590" h="84454">
                  <a:moveTo>
                    <a:pt x="204889" y="49695"/>
                  </a:moveTo>
                  <a:lnTo>
                    <a:pt x="204571" y="50457"/>
                  </a:lnTo>
                  <a:lnTo>
                    <a:pt x="204292" y="51092"/>
                  </a:lnTo>
                  <a:lnTo>
                    <a:pt x="204431" y="50838"/>
                  </a:lnTo>
                  <a:lnTo>
                    <a:pt x="204584" y="50457"/>
                  </a:lnTo>
                  <a:lnTo>
                    <a:pt x="204889" y="49695"/>
                  </a:lnTo>
                  <a:close/>
                </a:path>
                <a:path w="275590" h="84454">
                  <a:moveTo>
                    <a:pt x="205511" y="71793"/>
                  </a:moveTo>
                  <a:lnTo>
                    <a:pt x="205270" y="73063"/>
                  </a:lnTo>
                  <a:lnTo>
                    <a:pt x="205143" y="73444"/>
                  </a:lnTo>
                  <a:lnTo>
                    <a:pt x="205041" y="74968"/>
                  </a:lnTo>
                  <a:lnTo>
                    <a:pt x="205511" y="71793"/>
                  </a:lnTo>
                  <a:close/>
                </a:path>
                <a:path w="275590" h="84454">
                  <a:moveTo>
                    <a:pt x="212471" y="74396"/>
                  </a:moveTo>
                  <a:lnTo>
                    <a:pt x="212267" y="75031"/>
                  </a:lnTo>
                  <a:lnTo>
                    <a:pt x="212458" y="74460"/>
                  </a:lnTo>
                  <a:close/>
                </a:path>
                <a:path w="275590" h="84454">
                  <a:moveTo>
                    <a:pt x="213347" y="73837"/>
                  </a:moveTo>
                  <a:lnTo>
                    <a:pt x="213182" y="74168"/>
                  </a:lnTo>
                  <a:lnTo>
                    <a:pt x="213347" y="73837"/>
                  </a:lnTo>
                  <a:close/>
                </a:path>
                <a:path w="275590" h="84454">
                  <a:moveTo>
                    <a:pt x="214668" y="73901"/>
                  </a:moveTo>
                  <a:lnTo>
                    <a:pt x="214020" y="75857"/>
                  </a:lnTo>
                  <a:lnTo>
                    <a:pt x="214299" y="75095"/>
                  </a:lnTo>
                  <a:lnTo>
                    <a:pt x="214515" y="74574"/>
                  </a:lnTo>
                  <a:lnTo>
                    <a:pt x="214668" y="73901"/>
                  </a:lnTo>
                  <a:close/>
                </a:path>
                <a:path w="275590" h="84454">
                  <a:moveTo>
                    <a:pt x="218033" y="72085"/>
                  </a:moveTo>
                  <a:lnTo>
                    <a:pt x="217627" y="73444"/>
                  </a:lnTo>
                  <a:lnTo>
                    <a:pt x="217779" y="73190"/>
                  </a:lnTo>
                  <a:lnTo>
                    <a:pt x="217893" y="72809"/>
                  </a:lnTo>
                  <a:lnTo>
                    <a:pt x="218033" y="72085"/>
                  </a:lnTo>
                  <a:close/>
                </a:path>
                <a:path w="275590" h="84454">
                  <a:moveTo>
                    <a:pt x="218097" y="72682"/>
                  </a:moveTo>
                  <a:lnTo>
                    <a:pt x="217893" y="72999"/>
                  </a:lnTo>
                  <a:lnTo>
                    <a:pt x="217779" y="73444"/>
                  </a:lnTo>
                  <a:lnTo>
                    <a:pt x="217551" y="74714"/>
                  </a:lnTo>
                  <a:lnTo>
                    <a:pt x="218097" y="72682"/>
                  </a:lnTo>
                  <a:close/>
                </a:path>
                <a:path w="275590" h="84454">
                  <a:moveTo>
                    <a:pt x="230124" y="79159"/>
                  </a:moveTo>
                  <a:lnTo>
                    <a:pt x="230060" y="78828"/>
                  </a:lnTo>
                  <a:lnTo>
                    <a:pt x="229908" y="80429"/>
                  </a:lnTo>
                  <a:lnTo>
                    <a:pt x="230124" y="79159"/>
                  </a:lnTo>
                  <a:close/>
                </a:path>
                <a:path w="275590" h="84454">
                  <a:moveTo>
                    <a:pt x="231343" y="58547"/>
                  </a:moveTo>
                  <a:lnTo>
                    <a:pt x="231317" y="58826"/>
                  </a:lnTo>
                  <a:lnTo>
                    <a:pt x="231343" y="58635"/>
                  </a:lnTo>
                  <a:close/>
                </a:path>
                <a:path w="275590" h="84454">
                  <a:moveTo>
                    <a:pt x="236905" y="55664"/>
                  </a:moveTo>
                  <a:lnTo>
                    <a:pt x="236728" y="55537"/>
                  </a:lnTo>
                  <a:lnTo>
                    <a:pt x="236245" y="55791"/>
                  </a:lnTo>
                  <a:lnTo>
                    <a:pt x="235800" y="57823"/>
                  </a:lnTo>
                  <a:lnTo>
                    <a:pt x="236004" y="57188"/>
                  </a:lnTo>
                  <a:lnTo>
                    <a:pt x="236207" y="56426"/>
                  </a:lnTo>
                  <a:lnTo>
                    <a:pt x="236169" y="57061"/>
                  </a:lnTo>
                  <a:lnTo>
                    <a:pt x="235737" y="58889"/>
                  </a:lnTo>
                  <a:lnTo>
                    <a:pt x="236397" y="57315"/>
                  </a:lnTo>
                  <a:lnTo>
                    <a:pt x="236664" y="56426"/>
                  </a:lnTo>
                  <a:lnTo>
                    <a:pt x="236905" y="55664"/>
                  </a:lnTo>
                  <a:close/>
                </a:path>
                <a:path w="275590" h="84454">
                  <a:moveTo>
                    <a:pt x="238544" y="61137"/>
                  </a:moveTo>
                  <a:lnTo>
                    <a:pt x="238264" y="62522"/>
                  </a:lnTo>
                  <a:lnTo>
                    <a:pt x="238340" y="62395"/>
                  </a:lnTo>
                  <a:lnTo>
                    <a:pt x="238467" y="61887"/>
                  </a:lnTo>
                  <a:lnTo>
                    <a:pt x="238544" y="61137"/>
                  </a:lnTo>
                  <a:close/>
                </a:path>
                <a:path w="275590" h="84454">
                  <a:moveTo>
                    <a:pt x="239026" y="58331"/>
                  </a:moveTo>
                  <a:lnTo>
                    <a:pt x="238874" y="58585"/>
                  </a:lnTo>
                  <a:lnTo>
                    <a:pt x="238798" y="58839"/>
                  </a:lnTo>
                  <a:lnTo>
                    <a:pt x="238544" y="61137"/>
                  </a:lnTo>
                  <a:lnTo>
                    <a:pt x="238785" y="60007"/>
                  </a:lnTo>
                  <a:lnTo>
                    <a:pt x="238645" y="61125"/>
                  </a:lnTo>
                  <a:lnTo>
                    <a:pt x="238823" y="59855"/>
                  </a:lnTo>
                  <a:lnTo>
                    <a:pt x="239026" y="58331"/>
                  </a:lnTo>
                  <a:close/>
                </a:path>
                <a:path w="275590" h="84454">
                  <a:moveTo>
                    <a:pt x="239052" y="80695"/>
                  </a:moveTo>
                  <a:lnTo>
                    <a:pt x="238810" y="81572"/>
                  </a:lnTo>
                  <a:lnTo>
                    <a:pt x="238912" y="81318"/>
                  </a:lnTo>
                  <a:lnTo>
                    <a:pt x="239026" y="80937"/>
                  </a:lnTo>
                  <a:lnTo>
                    <a:pt x="239052" y="80695"/>
                  </a:lnTo>
                  <a:close/>
                </a:path>
                <a:path w="275590" h="84454">
                  <a:moveTo>
                    <a:pt x="239268" y="53759"/>
                  </a:moveTo>
                  <a:lnTo>
                    <a:pt x="238391" y="57696"/>
                  </a:lnTo>
                  <a:lnTo>
                    <a:pt x="238810" y="57696"/>
                  </a:lnTo>
                  <a:lnTo>
                    <a:pt x="239268" y="53759"/>
                  </a:lnTo>
                  <a:close/>
                </a:path>
                <a:path w="275590" h="84454">
                  <a:moveTo>
                    <a:pt x="241896" y="81876"/>
                  </a:moveTo>
                  <a:lnTo>
                    <a:pt x="241604" y="81394"/>
                  </a:lnTo>
                  <a:lnTo>
                    <a:pt x="241668" y="81686"/>
                  </a:lnTo>
                  <a:lnTo>
                    <a:pt x="241769" y="81864"/>
                  </a:lnTo>
                  <a:lnTo>
                    <a:pt x="241896" y="81876"/>
                  </a:lnTo>
                  <a:close/>
                </a:path>
                <a:path w="275590" h="84454">
                  <a:moveTo>
                    <a:pt x="241935" y="81876"/>
                  </a:moveTo>
                  <a:close/>
                </a:path>
                <a:path w="275590" h="84454">
                  <a:moveTo>
                    <a:pt x="243395" y="58305"/>
                  </a:moveTo>
                  <a:lnTo>
                    <a:pt x="243357" y="57848"/>
                  </a:lnTo>
                  <a:lnTo>
                    <a:pt x="243332" y="58077"/>
                  </a:lnTo>
                  <a:lnTo>
                    <a:pt x="243332" y="58254"/>
                  </a:lnTo>
                  <a:lnTo>
                    <a:pt x="243306" y="58458"/>
                  </a:lnTo>
                  <a:lnTo>
                    <a:pt x="243395" y="58305"/>
                  </a:lnTo>
                  <a:close/>
                </a:path>
                <a:path w="275590" h="84454">
                  <a:moveTo>
                    <a:pt x="245503" y="57492"/>
                  </a:moveTo>
                  <a:lnTo>
                    <a:pt x="245440" y="57670"/>
                  </a:lnTo>
                  <a:lnTo>
                    <a:pt x="245338" y="58267"/>
                  </a:lnTo>
                  <a:lnTo>
                    <a:pt x="245503" y="57492"/>
                  </a:lnTo>
                  <a:close/>
                </a:path>
                <a:path w="275590" h="84454">
                  <a:moveTo>
                    <a:pt x="245910" y="80302"/>
                  </a:moveTo>
                  <a:lnTo>
                    <a:pt x="245859" y="77330"/>
                  </a:lnTo>
                  <a:lnTo>
                    <a:pt x="245833" y="76619"/>
                  </a:lnTo>
                  <a:lnTo>
                    <a:pt x="245706" y="77571"/>
                  </a:lnTo>
                  <a:lnTo>
                    <a:pt x="245148" y="81826"/>
                  </a:lnTo>
                  <a:lnTo>
                    <a:pt x="245910" y="80302"/>
                  </a:lnTo>
                  <a:close/>
                </a:path>
                <a:path w="275590" h="84454">
                  <a:moveTo>
                    <a:pt x="246253" y="79222"/>
                  </a:moveTo>
                  <a:lnTo>
                    <a:pt x="246100" y="79921"/>
                  </a:lnTo>
                  <a:lnTo>
                    <a:pt x="245973" y="81191"/>
                  </a:lnTo>
                  <a:lnTo>
                    <a:pt x="246253" y="79222"/>
                  </a:lnTo>
                  <a:close/>
                </a:path>
                <a:path w="275590" h="84454">
                  <a:moveTo>
                    <a:pt x="246418" y="56553"/>
                  </a:moveTo>
                  <a:lnTo>
                    <a:pt x="246278" y="56553"/>
                  </a:lnTo>
                  <a:lnTo>
                    <a:pt x="246214" y="56045"/>
                  </a:lnTo>
                  <a:lnTo>
                    <a:pt x="245986" y="57569"/>
                  </a:lnTo>
                  <a:lnTo>
                    <a:pt x="246418" y="56553"/>
                  </a:lnTo>
                  <a:close/>
                </a:path>
                <a:path w="275590" h="84454">
                  <a:moveTo>
                    <a:pt x="247992" y="55537"/>
                  </a:moveTo>
                  <a:lnTo>
                    <a:pt x="247764" y="57188"/>
                  </a:lnTo>
                  <a:lnTo>
                    <a:pt x="247992" y="55537"/>
                  </a:lnTo>
                  <a:close/>
                </a:path>
                <a:path w="275590" h="84454">
                  <a:moveTo>
                    <a:pt x="248818" y="79197"/>
                  </a:moveTo>
                  <a:lnTo>
                    <a:pt x="248564" y="79895"/>
                  </a:lnTo>
                  <a:lnTo>
                    <a:pt x="248666" y="79679"/>
                  </a:lnTo>
                  <a:lnTo>
                    <a:pt x="248818" y="79197"/>
                  </a:lnTo>
                  <a:close/>
                </a:path>
                <a:path w="275590" h="84454">
                  <a:moveTo>
                    <a:pt x="249262" y="77762"/>
                  </a:moveTo>
                  <a:lnTo>
                    <a:pt x="249072" y="78397"/>
                  </a:lnTo>
                  <a:lnTo>
                    <a:pt x="249097" y="78155"/>
                  </a:lnTo>
                  <a:lnTo>
                    <a:pt x="249059" y="78397"/>
                  </a:lnTo>
                  <a:lnTo>
                    <a:pt x="248818" y="79286"/>
                  </a:lnTo>
                  <a:lnTo>
                    <a:pt x="248958" y="79159"/>
                  </a:lnTo>
                  <a:lnTo>
                    <a:pt x="248996" y="80048"/>
                  </a:lnTo>
                  <a:lnTo>
                    <a:pt x="249097" y="79159"/>
                  </a:lnTo>
                  <a:lnTo>
                    <a:pt x="249186" y="78397"/>
                  </a:lnTo>
                  <a:lnTo>
                    <a:pt x="249262" y="77762"/>
                  </a:lnTo>
                  <a:close/>
                </a:path>
                <a:path w="275590" h="84454">
                  <a:moveTo>
                    <a:pt x="250113" y="56095"/>
                  </a:moveTo>
                  <a:lnTo>
                    <a:pt x="250037" y="56426"/>
                  </a:lnTo>
                  <a:lnTo>
                    <a:pt x="250113" y="56095"/>
                  </a:lnTo>
                  <a:close/>
                </a:path>
                <a:path w="275590" h="84454">
                  <a:moveTo>
                    <a:pt x="250964" y="51854"/>
                  </a:moveTo>
                  <a:lnTo>
                    <a:pt x="250329" y="53886"/>
                  </a:lnTo>
                  <a:lnTo>
                    <a:pt x="250113" y="56095"/>
                  </a:lnTo>
                  <a:lnTo>
                    <a:pt x="250190" y="55791"/>
                  </a:lnTo>
                  <a:lnTo>
                    <a:pt x="250088" y="56426"/>
                  </a:lnTo>
                  <a:lnTo>
                    <a:pt x="249961" y="56769"/>
                  </a:lnTo>
                  <a:lnTo>
                    <a:pt x="249593" y="58331"/>
                  </a:lnTo>
                  <a:lnTo>
                    <a:pt x="250304" y="56807"/>
                  </a:lnTo>
                  <a:lnTo>
                    <a:pt x="250456" y="55791"/>
                  </a:lnTo>
                  <a:lnTo>
                    <a:pt x="250964" y="51854"/>
                  </a:lnTo>
                  <a:close/>
                </a:path>
                <a:path w="275590" h="84454">
                  <a:moveTo>
                    <a:pt x="251053" y="60871"/>
                  </a:moveTo>
                  <a:lnTo>
                    <a:pt x="250990" y="60490"/>
                  </a:lnTo>
                  <a:lnTo>
                    <a:pt x="250812" y="62014"/>
                  </a:lnTo>
                  <a:lnTo>
                    <a:pt x="251053" y="60871"/>
                  </a:lnTo>
                  <a:close/>
                </a:path>
                <a:path w="275590" h="84454">
                  <a:moveTo>
                    <a:pt x="251409" y="77343"/>
                  </a:moveTo>
                  <a:close/>
                </a:path>
                <a:path w="275590" h="84454">
                  <a:moveTo>
                    <a:pt x="251561" y="59220"/>
                  </a:moveTo>
                  <a:lnTo>
                    <a:pt x="251434" y="59093"/>
                  </a:lnTo>
                  <a:lnTo>
                    <a:pt x="251447" y="59220"/>
                  </a:lnTo>
                  <a:close/>
                </a:path>
                <a:path w="275590" h="84454">
                  <a:moveTo>
                    <a:pt x="252831" y="53251"/>
                  </a:moveTo>
                  <a:lnTo>
                    <a:pt x="252717" y="53632"/>
                  </a:lnTo>
                  <a:lnTo>
                    <a:pt x="252831" y="53251"/>
                  </a:lnTo>
                  <a:close/>
                </a:path>
                <a:path w="275590" h="84454">
                  <a:moveTo>
                    <a:pt x="252882" y="53632"/>
                  </a:moveTo>
                  <a:lnTo>
                    <a:pt x="252793" y="54140"/>
                  </a:lnTo>
                  <a:lnTo>
                    <a:pt x="252882" y="53632"/>
                  </a:lnTo>
                  <a:close/>
                </a:path>
                <a:path w="275590" h="84454">
                  <a:moveTo>
                    <a:pt x="253669" y="54140"/>
                  </a:moveTo>
                  <a:lnTo>
                    <a:pt x="253568" y="54267"/>
                  </a:lnTo>
                  <a:lnTo>
                    <a:pt x="253466" y="54521"/>
                  </a:lnTo>
                  <a:lnTo>
                    <a:pt x="253669" y="54140"/>
                  </a:lnTo>
                  <a:close/>
                </a:path>
                <a:path w="275590" h="84454">
                  <a:moveTo>
                    <a:pt x="253682" y="52819"/>
                  </a:moveTo>
                  <a:lnTo>
                    <a:pt x="253580" y="53086"/>
                  </a:lnTo>
                  <a:lnTo>
                    <a:pt x="253682" y="52819"/>
                  </a:lnTo>
                  <a:close/>
                </a:path>
                <a:path w="275590" h="84454">
                  <a:moveTo>
                    <a:pt x="255028" y="74282"/>
                  </a:moveTo>
                  <a:lnTo>
                    <a:pt x="254965" y="74066"/>
                  </a:lnTo>
                  <a:lnTo>
                    <a:pt x="254901" y="73736"/>
                  </a:lnTo>
                  <a:lnTo>
                    <a:pt x="254774" y="74193"/>
                  </a:lnTo>
                  <a:lnTo>
                    <a:pt x="254787" y="74803"/>
                  </a:lnTo>
                  <a:lnTo>
                    <a:pt x="255028" y="74282"/>
                  </a:lnTo>
                  <a:close/>
                </a:path>
                <a:path w="275590" h="84454">
                  <a:moveTo>
                    <a:pt x="255384" y="72885"/>
                  </a:moveTo>
                  <a:lnTo>
                    <a:pt x="255028" y="74282"/>
                  </a:lnTo>
                  <a:lnTo>
                    <a:pt x="255104" y="74510"/>
                  </a:lnTo>
                  <a:lnTo>
                    <a:pt x="255384" y="72885"/>
                  </a:lnTo>
                  <a:close/>
                </a:path>
                <a:path w="275590" h="84454">
                  <a:moveTo>
                    <a:pt x="255409" y="56997"/>
                  </a:moveTo>
                  <a:lnTo>
                    <a:pt x="255358" y="57251"/>
                  </a:lnTo>
                  <a:lnTo>
                    <a:pt x="255384" y="57429"/>
                  </a:lnTo>
                  <a:lnTo>
                    <a:pt x="255409" y="57175"/>
                  </a:lnTo>
                  <a:lnTo>
                    <a:pt x="255409" y="56997"/>
                  </a:lnTo>
                  <a:close/>
                </a:path>
                <a:path w="275590" h="84454">
                  <a:moveTo>
                    <a:pt x="256298" y="60579"/>
                  </a:moveTo>
                  <a:lnTo>
                    <a:pt x="256209" y="60794"/>
                  </a:lnTo>
                  <a:lnTo>
                    <a:pt x="256133" y="61010"/>
                  </a:lnTo>
                  <a:lnTo>
                    <a:pt x="256120" y="61328"/>
                  </a:lnTo>
                  <a:lnTo>
                    <a:pt x="256247" y="60896"/>
                  </a:lnTo>
                  <a:lnTo>
                    <a:pt x="256298" y="60579"/>
                  </a:lnTo>
                  <a:close/>
                </a:path>
                <a:path w="275590" h="84454">
                  <a:moveTo>
                    <a:pt x="256463" y="56172"/>
                  </a:moveTo>
                  <a:lnTo>
                    <a:pt x="256235" y="56934"/>
                  </a:lnTo>
                  <a:lnTo>
                    <a:pt x="256133" y="58166"/>
                  </a:lnTo>
                  <a:lnTo>
                    <a:pt x="256463" y="56172"/>
                  </a:lnTo>
                  <a:close/>
                </a:path>
                <a:path w="275590" h="84454">
                  <a:moveTo>
                    <a:pt x="257835" y="75158"/>
                  </a:moveTo>
                  <a:lnTo>
                    <a:pt x="257505" y="75933"/>
                  </a:lnTo>
                  <a:lnTo>
                    <a:pt x="257467" y="77660"/>
                  </a:lnTo>
                  <a:lnTo>
                    <a:pt x="257835" y="75158"/>
                  </a:lnTo>
                  <a:close/>
                </a:path>
                <a:path w="275590" h="84454">
                  <a:moveTo>
                    <a:pt x="257962" y="77889"/>
                  </a:moveTo>
                  <a:lnTo>
                    <a:pt x="257873" y="74841"/>
                  </a:lnTo>
                  <a:lnTo>
                    <a:pt x="257606" y="78270"/>
                  </a:lnTo>
                  <a:lnTo>
                    <a:pt x="257962" y="77889"/>
                  </a:lnTo>
                  <a:close/>
                </a:path>
                <a:path w="275590" h="84454">
                  <a:moveTo>
                    <a:pt x="258000" y="61429"/>
                  </a:moveTo>
                  <a:lnTo>
                    <a:pt x="257848" y="62395"/>
                  </a:lnTo>
                  <a:lnTo>
                    <a:pt x="258000" y="61429"/>
                  </a:lnTo>
                  <a:close/>
                </a:path>
                <a:path w="275590" h="84454">
                  <a:moveTo>
                    <a:pt x="258203" y="57696"/>
                  </a:moveTo>
                  <a:lnTo>
                    <a:pt x="257746" y="60109"/>
                  </a:lnTo>
                  <a:lnTo>
                    <a:pt x="257987" y="59855"/>
                  </a:lnTo>
                  <a:lnTo>
                    <a:pt x="258102" y="59601"/>
                  </a:lnTo>
                  <a:lnTo>
                    <a:pt x="258203" y="57696"/>
                  </a:lnTo>
                  <a:close/>
                </a:path>
                <a:path w="275590" h="84454">
                  <a:moveTo>
                    <a:pt x="258330" y="59474"/>
                  </a:moveTo>
                  <a:lnTo>
                    <a:pt x="258102" y="59728"/>
                  </a:lnTo>
                  <a:lnTo>
                    <a:pt x="258000" y="61429"/>
                  </a:lnTo>
                  <a:lnTo>
                    <a:pt x="258330" y="59474"/>
                  </a:lnTo>
                  <a:close/>
                </a:path>
                <a:path w="275590" h="84454">
                  <a:moveTo>
                    <a:pt x="261175" y="59156"/>
                  </a:moveTo>
                  <a:lnTo>
                    <a:pt x="260959" y="59537"/>
                  </a:lnTo>
                  <a:lnTo>
                    <a:pt x="261035" y="60210"/>
                  </a:lnTo>
                  <a:lnTo>
                    <a:pt x="261175" y="59156"/>
                  </a:lnTo>
                  <a:close/>
                </a:path>
                <a:path w="275590" h="84454">
                  <a:moveTo>
                    <a:pt x="263283" y="64135"/>
                  </a:moveTo>
                  <a:lnTo>
                    <a:pt x="263194" y="62992"/>
                  </a:lnTo>
                  <a:lnTo>
                    <a:pt x="263055" y="64135"/>
                  </a:lnTo>
                  <a:lnTo>
                    <a:pt x="263207" y="63855"/>
                  </a:lnTo>
                  <a:lnTo>
                    <a:pt x="263283" y="64135"/>
                  </a:lnTo>
                  <a:close/>
                </a:path>
                <a:path w="275590" h="84454">
                  <a:moveTo>
                    <a:pt x="263309" y="64312"/>
                  </a:moveTo>
                  <a:lnTo>
                    <a:pt x="263283" y="64135"/>
                  </a:lnTo>
                  <a:lnTo>
                    <a:pt x="263309" y="64554"/>
                  </a:lnTo>
                  <a:lnTo>
                    <a:pt x="263309" y="64312"/>
                  </a:lnTo>
                  <a:close/>
                </a:path>
                <a:path w="275590" h="84454">
                  <a:moveTo>
                    <a:pt x="264972" y="67576"/>
                  </a:moveTo>
                  <a:lnTo>
                    <a:pt x="264922" y="67729"/>
                  </a:lnTo>
                  <a:lnTo>
                    <a:pt x="264820" y="68465"/>
                  </a:lnTo>
                  <a:lnTo>
                    <a:pt x="264972" y="67576"/>
                  </a:lnTo>
                  <a:close/>
                </a:path>
                <a:path w="275590" h="84454">
                  <a:moveTo>
                    <a:pt x="265163" y="65697"/>
                  </a:moveTo>
                  <a:lnTo>
                    <a:pt x="265150" y="64363"/>
                  </a:lnTo>
                  <a:lnTo>
                    <a:pt x="264934" y="66992"/>
                  </a:lnTo>
                  <a:lnTo>
                    <a:pt x="265163" y="65697"/>
                  </a:lnTo>
                  <a:close/>
                </a:path>
                <a:path w="275590" h="84454">
                  <a:moveTo>
                    <a:pt x="265163" y="64300"/>
                  </a:moveTo>
                  <a:close/>
                </a:path>
                <a:path w="275590" h="84454">
                  <a:moveTo>
                    <a:pt x="265785" y="75933"/>
                  </a:moveTo>
                  <a:lnTo>
                    <a:pt x="265772" y="76149"/>
                  </a:lnTo>
                  <a:lnTo>
                    <a:pt x="265785" y="75958"/>
                  </a:lnTo>
                  <a:close/>
                </a:path>
                <a:path w="275590" h="84454">
                  <a:moveTo>
                    <a:pt x="267042" y="73317"/>
                  </a:moveTo>
                  <a:lnTo>
                    <a:pt x="266954" y="71793"/>
                  </a:lnTo>
                  <a:lnTo>
                    <a:pt x="266712" y="74079"/>
                  </a:lnTo>
                  <a:lnTo>
                    <a:pt x="266979" y="73952"/>
                  </a:lnTo>
                  <a:lnTo>
                    <a:pt x="267042" y="73317"/>
                  </a:lnTo>
                  <a:close/>
                </a:path>
                <a:path w="275590" h="84454">
                  <a:moveTo>
                    <a:pt x="267093" y="60121"/>
                  </a:moveTo>
                  <a:lnTo>
                    <a:pt x="266839" y="61569"/>
                  </a:lnTo>
                  <a:lnTo>
                    <a:pt x="267093" y="60121"/>
                  </a:lnTo>
                  <a:close/>
                </a:path>
                <a:path w="275590" h="84454">
                  <a:moveTo>
                    <a:pt x="268490" y="76504"/>
                  </a:moveTo>
                  <a:lnTo>
                    <a:pt x="268351" y="77825"/>
                  </a:lnTo>
                  <a:lnTo>
                    <a:pt x="268414" y="77292"/>
                  </a:lnTo>
                  <a:lnTo>
                    <a:pt x="268452" y="76885"/>
                  </a:lnTo>
                  <a:lnTo>
                    <a:pt x="268490" y="76530"/>
                  </a:lnTo>
                  <a:close/>
                </a:path>
                <a:path w="275590" h="84454">
                  <a:moveTo>
                    <a:pt x="269036" y="64147"/>
                  </a:moveTo>
                  <a:lnTo>
                    <a:pt x="268871" y="65481"/>
                  </a:lnTo>
                  <a:lnTo>
                    <a:pt x="269036" y="64223"/>
                  </a:lnTo>
                  <a:close/>
                </a:path>
                <a:path w="275590" h="84454">
                  <a:moveTo>
                    <a:pt x="269367" y="79921"/>
                  </a:moveTo>
                  <a:lnTo>
                    <a:pt x="269303" y="78943"/>
                  </a:lnTo>
                  <a:lnTo>
                    <a:pt x="269125" y="80556"/>
                  </a:lnTo>
                  <a:lnTo>
                    <a:pt x="269367" y="79921"/>
                  </a:lnTo>
                  <a:close/>
                </a:path>
                <a:path w="275590" h="84454">
                  <a:moveTo>
                    <a:pt x="269379" y="61264"/>
                  </a:moveTo>
                  <a:lnTo>
                    <a:pt x="269341" y="61125"/>
                  </a:lnTo>
                  <a:lnTo>
                    <a:pt x="269036" y="64147"/>
                  </a:lnTo>
                  <a:lnTo>
                    <a:pt x="269125" y="63639"/>
                  </a:lnTo>
                  <a:lnTo>
                    <a:pt x="269201" y="63411"/>
                  </a:lnTo>
                  <a:lnTo>
                    <a:pt x="269252" y="62839"/>
                  </a:lnTo>
                  <a:lnTo>
                    <a:pt x="269379" y="61264"/>
                  </a:lnTo>
                  <a:close/>
                </a:path>
                <a:path w="275590" h="84454">
                  <a:moveTo>
                    <a:pt x="269875" y="62306"/>
                  </a:moveTo>
                  <a:lnTo>
                    <a:pt x="269773" y="61125"/>
                  </a:lnTo>
                  <a:lnTo>
                    <a:pt x="269849" y="60464"/>
                  </a:lnTo>
                  <a:lnTo>
                    <a:pt x="269621" y="61518"/>
                  </a:lnTo>
                  <a:lnTo>
                    <a:pt x="269557" y="61798"/>
                  </a:lnTo>
                  <a:lnTo>
                    <a:pt x="269621" y="62826"/>
                  </a:lnTo>
                  <a:lnTo>
                    <a:pt x="269875" y="62306"/>
                  </a:lnTo>
                  <a:close/>
                </a:path>
                <a:path w="275590" h="84454">
                  <a:moveTo>
                    <a:pt x="269989" y="68986"/>
                  </a:moveTo>
                  <a:lnTo>
                    <a:pt x="269887" y="69380"/>
                  </a:lnTo>
                  <a:lnTo>
                    <a:pt x="269989" y="68986"/>
                  </a:lnTo>
                  <a:close/>
                </a:path>
                <a:path w="275590" h="84454">
                  <a:moveTo>
                    <a:pt x="269989" y="68033"/>
                  </a:moveTo>
                  <a:close/>
                </a:path>
                <a:path w="275590" h="84454">
                  <a:moveTo>
                    <a:pt x="270256" y="65697"/>
                  </a:moveTo>
                  <a:lnTo>
                    <a:pt x="270116" y="66713"/>
                  </a:lnTo>
                  <a:lnTo>
                    <a:pt x="269989" y="68033"/>
                  </a:lnTo>
                  <a:lnTo>
                    <a:pt x="270116" y="67398"/>
                  </a:lnTo>
                  <a:lnTo>
                    <a:pt x="270256" y="65697"/>
                  </a:lnTo>
                  <a:close/>
                </a:path>
                <a:path w="275590" h="84454">
                  <a:moveTo>
                    <a:pt x="270344" y="67602"/>
                  </a:moveTo>
                  <a:lnTo>
                    <a:pt x="270065" y="67932"/>
                  </a:lnTo>
                  <a:lnTo>
                    <a:pt x="269989" y="68986"/>
                  </a:lnTo>
                  <a:lnTo>
                    <a:pt x="270344" y="67602"/>
                  </a:lnTo>
                  <a:close/>
                </a:path>
                <a:path w="275590" h="84454">
                  <a:moveTo>
                    <a:pt x="271018" y="65011"/>
                  </a:moveTo>
                  <a:lnTo>
                    <a:pt x="270675" y="64643"/>
                  </a:lnTo>
                  <a:lnTo>
                    <a:pt x="270992" y="65557"/>
                  </a:lnTo>
                  <a:lnTo>
                    <a:pt x="271018" y="65011"/>
                  </a:lnTo>
                  <a:close/>
                </a:path>
                <a:path w="275590" h="84454">
                  <a:moveTo>
                    <a:pt x="271132" y="66078"/>
                  </a:moveTo>
                  <a:lnTo>
                    <a:pt x="270725" y="68211"/>
                  </a:lnTo>
                  <a:lnTo>
                    <a:pt x="270929" y="67729"/>
                  </a:lnTo>
                  <a:lnTo>
                    <a:pt x="271132" y="66078"/>
                  </a:lnTo>
                  <a:close/>
                </a:path>
                <a:path w="275590" h="84454">
                  <a:moveTo>
                    <a:pt x="271145" y="65163"/>
                  </a:moveTo>
                  <a:lnTo>
                    <a:pt x="271132" y="62738"/>
                  </a:lnTo>
                  <a:lnTo>
                    <a:pt x="271018" y="65011"/>
                  </a:lnTo>
                  <a:lnTo>
                    <a:pt x="271145" y="65163"/>
                  </a:lnTo>
                  <a:close/>
                </a:path>
                <a:path w="275590" h="84454">
                  <a:moveTo>
                    <a:pt x="271284" y="62534"/>
                  </a:moveTo>
                  <a:lnTo>
                    <a:pt x="271106" y="58991"/>
                  </a:lnTo>
                  <a:lnTo>
                    <a:pt x="271132" y="62738"/>
                  </a:lnTo>
                  <a:lnTo>
                    <a:pt x="271284" y="62534"/>
                  </a:lnTo>
                  <a:close/>
                </a:path>
                <a:path w="275590" h="84454">
                  <a:moveTo>
                    <a:pt x="271729" y="76555"/>
                  </a:moveTo>
                  <a:lnTo>
                    <a:pt x="271462" y="78409"/>
                  </a:lnTo>
                  <a:lnTo>
                    <a:pt x="271538" y="80784"/>
                  </a:lnTo>
                  <a:lnTo>
                    <a:pt x="271653" y="80098"/>
                  </a:lnTo>
                  <a:lnTo>
                    <a:pt x="271729" y="76555"/>
                  </a:lnTo>
                  <a:close/>
                </a:path>
                <a:path w="275590" h="84454">
                  <a:moveTo>
                    <a:pt x="271856" y="79222"/>
                  </a:moveTo>
                  <a:lnTo>
                    <a:pt x="271716" y="80238"/>
                  </a:lnTo>
                  <a:lnTo>
                    <a:pt x="271767" y="80098"/>
                  </a:lnTo>
                  <a:lnTo>
                    <a:pt x="271856" y="79222"/>
                  </a:lnTo>
                  <a:close/>
                </a:path>
                <a:path w="275590" h="84454">
                  <a:moveTo>
                    <a:pt x="272364" y="78879"/>
                  </a:moveTo>
                  <a:lnTo>
                    <a:pt x="272288" y="79006"/>
                  </a:lnTo>
                  <a:lnTo>
                    <a:pt x="272364" y="78879"/>
                  </a:lnTo>
                  <a:close/>
                </a:path>
                <a:path w="275590" h="84454">
                  <a:moveTo>
                    <a:pt x="272542" y="77584"/>
                  </a:moveTo>
                  <a:lnTo>
                    <a:pt x="272415" y="78727"/>
                  </a:lnTo>
                  <a:lnTo>
                    <a:pt x="272364" y="78879"/>
                  </a:lnTo>
                  <a:lnTo>
                    <a:pt x="272440" y="78727"/>
                  </a:lnTo>
                  <a:lnTo>
                    <a:pt x="272542" y="77584"/>
                  </a:lnTo>
                  <a:close/>
                </a:path>
                <a:path w="275590" h="84454">
                  <a:moveTo>
                    <a:pt x="272580" y="78359"/>
                  </a:moveTo>
                  <a:lnTo>
                    <a:pt x="272529" y="78511"/>
                  </a:lnTo>
                  <a:lnTo>
                    <a:pt x="272491" y="78638"/>
                  </a:lnTo>
                  <a:lnTo>
                    <a:pt x="272402" y="79286"/>
                  </a:lnTo>
                  <a:lnTo>
                    <a:pt x="272453" y="79121"/>
                  </a:lnTo>
                  <a:lnTo>
                    <a:pt x="272516" y="78790"/>
                  </a:lnTo>
                  <a:lnTo>
                    <a:pt x="272580" y="78359"/>
                  </a:lnTo>
                  <a:close/>
                </a:path>
                <a:path w="275590" h="84454">
                  <a:moveTo>
                    <a:pt x="273075" y="66459"/>
                  </a:moveTo>
                  <a:lnTo>
                    <a:pt x="272783" y="70269"/>
                  </a:lnTo>
                  <a:lnTo>
                    <a:pt x="272948" y="69253"/>
                  </a:lnTo>
                  <a:lnTo>
                    <a:pt x="273075" y="68872"/>
                  </a:lnTo>
                  <a:lnTo>
                    <a:pt x="273075" y="66459"/>
                  </a:lnTo>
                  <a:close/>
                </a:path>
                <a:path w="275590" h="84454">
                  <a:moveTo>
                    <a:pt x="273126" y="74206"/>
                  </a:moveTo>
                  <a:lnTo>
                    <a:pt x="273011" y="72682"/>
                  </a:lnTo>
                  <a:lnTo>
                    <a:pt x="273037" y="74079"/>
                  </a:lnTo>
                  <a:lnTo>
                    <a:pt x="273126" y="74206"/>
                  </a:lnTo>
                  <a:close/>
                </a:path>
                <a:path w="275590" h="84454">
                  <a:moveTo>
                    <a:pt x="273354" y="69380"/>
                  </a:moveTo>
                  <a:lnTo>
                    <a:pt x="272707" y="73063"/>
                  </a:lnTo>
                  <a:lnTo>
                    <a:pt x="272834" y="70523"/>
                  </a:lnTo>
                  <a:lnTo>
                    <a:pt x="272783" y="70269"/>
                  </a:lnTo>
                  <a:lnTo>
                    <a:pt x="272783" y="69634"/>
                  </a:lnTo>
                  <a:lnTo>
                    <a:pt x="272796" y="69126"/>
                  </a:lnTo>
                  <a:lnTo>
                    <a:pt x="272796" y="68364"/>
                  </a:lnTo>
                  <a:lnTo>
                    <a:pt x="272872" y="66967"/>
                  </a:lnTo>
                  <a:lnTo>
                    <a:pt x="272529" y="68364"/>
                  </a:lnTo>
                  <a:lnTo>
                    <a:pt x="272656" y="67475"/>
                  </a:lnTo>
                  <a:lnTo>
                    <a:pt x="272770" y="65189"/>
                  </a:lnTo>
                  <a:lnTo>
                    <a:pt x="272846" y="65824"/>
                  </a:lnTo>
                  <a:lnTo>
                    <a:pt x="272808" y="65189"/>
                  </a:lnTo>
                  <a:lnTo>
                    <a:pt x="272681" y="63157"/>
                  </a:lnTo>
                  <a:lnTo>
                    <a:pt x="271919" y="69126"/>
                  </a:lnTo>
                  <a:lnTo>
                    <a:pt x="272046" y="66243"/>
                  </a:lnTo>
                  <a:lnTo>
                    <a:pt x="272122" y="65443"/>
                  </a:lnTo>
                  <a:lnTo>
                    <a:pt x="271665" y="66459"/>
                  </a:lnTo>
                  <a:lnTo>
                    <a:pt x="271564" y="67576"/>
                  </a:lnTo>
                  <a:lnTo>
                    <a:pt x="271678" y="69265"/>
                  </a:lnTo>
                  <a:lnTo>
                    <a:pt x="271030" y="72555"/>
                  </a:lnTo>
                  <a:lnTo>
                    <a:pt x="271119" y="70904"/>
                  </a:lnTo>
                  <a:lnTo>
                    <a:pt x="271183" y="69634"/>
                  </a:lnTo>
                  <a:lnTo>
                    <a:pt x="271475" y="64427"/>
                  </a:lnTo>
                  <a:lnTo>
                    <a:pt x="271119" y="67729"/>
                  </a:lnTo>
                  <a:lnTo>
                    <a:pt x="271030" y="67475"/>
                  </a:lnTo>
                  <a:lnTo>
                    <a:pt x="271005" y="67729"/>
                  </a:lnTo>
                  <a:lnTo>
                    <a:pt x="270725" y="69634"/>
                  </a:lnTo>
                  <a:lnTo>
                    <a:pt x="270725" y="68237"/>
                  </a:lnTo>
                  <a:lnTo>
                    <a:pt x="270725" y="66586"/>
                  </a:lnTo>
                  <a:lnTo>
                    <a:pt x="269836" y="70904"/>
                  </a:lnTo>
                  <a:lnTo>
                    <a:pt x="269849" y="70650"/>
                  </a:lnTo>
                  <a:lnTo>
                    <a:pt x="269887" y="70269"/>
                  </a:lnTo>
                  <a:lnTo>
                    <a:pt x="269887" y="69380"/>
                  </a:lnTo>
                  <a:lnTo>
                    <a:pt x="269925" y="68110"/>
                  </a:lnTo>
                  <a:lnTo>
                    <a:pt x="270052" y="67170"/>
                  </a:lnTo>
                  <a:lnTo>
                    <a:pt x="270319" y="63665"/>
                  </a:lnTo>
                  <a:lnTo>
                    <a:pt x="269468" y="70269"/>
                  </a:lnTo>
                  <a:lnTo>
                    <a:pt x="269455" y="69380"/>
                  </a:lnTo>
                  <a:lnTo>
                    <a:pt x="269455" y="68745"/>
                  </a:lnTo>
                  <a:lnTo>
                    <a:pt x="269455" y="68618"/>
                  </a:lnTo>
                  <a:lnTo>
                    <a:pt x="269582" y="66586"/>
                  </a:lnTo>
                  <a:lnTo>
                    <a:pt x="269798" y="64808"/>
                  </a:lnTo>
                  <a:lnTo>
                    <a:pt x="269887" y="66332"/>
                  </a:lnTo>
                  <a:lnTo>
                    <a:pt x="269887" y="64808"/>
                  </a:lnTo>
                  <a:lnTo>
                    <a:pt x="269887" y="63665"/>
                  </a:lnTo>
                  <a:lnTo>
                    <a:pt x="269278" y="68618"/>
                  </a:lnTo>
                  <a:lnTo>
                    <a:pt x="269290" y="68110"/>
                  </a:lnTo>
                  <a:lnTo>
                    <a:pt x="269328" y="67348"/>
                  </a:lnTo>
                  <a:lnTo>
                    <a:pt x="269494" y="62522"/>
                  </a:lnTo>
                  <a:lnTo>
                    <a:pt x="269201" y="63538"/>
                  </a:lnTo>
                  <a:lnTo>
                    <a:pt x="268820" y="67348"/>
                  </a:lnTo>
                  <a:lnTo>
                    <a:pt x="268719" y="66332"/>
                  </a:lnTo>
                  <a:lnTo>
                    <a:pt x="268592" y="65062"/>
                  </a:lnTo>
                  <a:lnTo>
                    <a:pt x="268109" y="66332"/>
                  </a:lnTo>
                  <a:lnTo>
                    <a:pt x="268160" y="65951"/>
                  </a:lnTo>
                  <a:lnTo>
                    <a:pt x="268097" y="64808"/>
                  </a:lnTo>
                  <a:lnTo>
                    <a:pt x="267754" y="64300"/>
                  </a:lnTo>
                  <a:lnTo>
                    <a:pt x="267627" y="63919"/>
                  </a:lnTo>
                  <a:lnTo>
                    <a:pt x="267474" y="62649"/>
                  </a:lnTo>
                  <a:lnTo>
                    <a:pt x="267093" y="65951"/>
                  </a:lnTo>
                  <a:lnTo>
                    <a:pt x="266839" y="65189"/>
                  </a:lnTo>
                  <a:lnTo>
                    <a:pt x="266509" y="65951"/>
                  </a:lnTo>
                  <a:lnTo>
                    <a:pt x="266674" y="64427"/>
                  </a:lnTo>
                  <a:lnTo>
                    <a:pt x="266712" y="64046"/>
                  </a:lnTo>
                  <a:lnTo>
                    <a:pt x="266839" y="63030"/>
                  </a:lnTo>
                  <a:lnTo>
                    <a:pt x="266954" y="62395"/>
                  </a:lnTo>
                  <a:lnTo>
                    <a:pt x="267131" y="61633"/>
                  </a:lnTo>
                  <a:lnTo>
                    <a:pt x="266903" y="61633"/>
                  </a:lnTo>
                  <a:lnTo>
                    <a:pt x="266712" y="62903"/>
                  </a:lnTo>
                  <a:lnTo>
                    <a:pt x="266598" y="63411"/>
                  </a:lnTo>
                  <a:lnTo>
                    <a:pt x="266382" y="64046"/>
                  </a:lnTo>
                  <a:lnTo>
                    <a:pt x="266738" y="60998"/>
                  </a:lnTo>
                  <a:lnTo>
                    <a:pt x="266420" y="61252"/>
                  </a:lnTo>
                  <a:lnTo>
                    <a:pt x="265772" y="64427"/>
                  </a:lnTo>
                  <a:lnTo>
                    <a:pt x="265582" y="62522"/>
                  </a:lnTo>
                  <a:lnTo>
                    <a:pt x="265264" y="65189"/>
                  </a:lnTo>
                  <a:lnTo>
                    <a:pt x="265150" y="68986"/>
                  </a:lnTo>
                  <a:lnTo>
                    <a:pt x="265023" y="70396"/>
                  </a:lnTo>
                  <a:lnTo>
                    <a:pt x="264490" y="71920"/>
                  </a:lnTo>
                  <a:lnTo>
                    <a:pt x="264795" y="68618"/>
                  </a:lnTo>
                  <a:lnTo>
                    <a:pt x="264795" y="68364"/>
                  </a:lnTo>
                  <a:lnTo>
                    <a:pt x="264782" y="68110"/>
                  </a:lnTo>
                  <a:lnTo>
                    <a:pt x="264909" y="65443"/>
                  </a:lnTo>
                  <a:lnTo>
                    <a:pt x="265023" y="64046"/>
                  </a:lnTo>
                  <a:lnTo>
                    <a:pt x="265074" y="63893"/>
                  </a:lnTo>
                  <a:lnTo>
                    <a:pt x="265074" y="64300"/>
                  </a:lnTo>
                  <a:lnTo>
                    <a:pt x="265061" y="64935"/>
                  </a:lnTo>
                  <a:lnTo>
                    <a:pt x="265150" y="64300"/>
                  </a:lnTo>
                  <a:lnTo>
                    <a:pt x="265125" y="63792"/>
                  </a:lnTo>
                  <a:lnTo>
                    <a:pt x="265125" y="60744"/>
                  </a:lnTo>
                  <a:lnTo>
                    <a:pt x="264871" y="63284"/>
                  </a:lnTo>
                  <a:lnTo>
                    <a:pt x="264744" y="63792"/>
                  </a:lnTo>
                  <a:lnTo>
                    <a:pt x="264668" y="63919"/>
                  </a:lnTo>
                  <a:lnTo>
                    <a:pt x="264350" y="64046"/>
                  </a:lnTo>
                  <a:lnTo>
                    <a:pt x="264464" y="63411"/>
                  </a:lnTo>
                  <a:lnTo>
                    <a:pt x="264769" y="61760"/>
                  </a:lnTo>
                  <a:lnTo>
                    <a:pt x="264769" y="60236"/>
                  </a:lnTo>
                  <a:lnTo>
                    <a:pt x="264541" y="61760"/>
                  </a:lnTo>
                  <a:lnTo>
                    <a:pt x="264515" y="60109"/>
                  </a:lnTo>
                  <a:lnTo>
                    <a:pt x="264172" y="63411"/>
                  </a:lnTo>
                  <a:lnTo>
                    <a:pt x="264172" y="62395"/>
                  </a:lnTo>
                  <a:lnTo>
                    <a:pt x="264287" y="60998"/>
                  </a:lnTo>
                  <a:lnTo>
                    <a:pt x="263982" y="62395"/>
                  </a:lnTo>
                  <a:lnTo>
                    <a:pt x="263499" y="61252"/>
                  </a:lnTo>
                  <a:lnTo>
                    <a:pt x="263321" y="64617"/>
                  </a:lnTo>
                  <a:lnTo>
                    <a:pt x="263296" y="64795"/>
                  </a:lnTo>
                  <a:lnTo>
                    <a:pt x="263296" y="64985"/>
                  </a:lnTo>
                  <a:lnTo>
                    <a:pt x="263309" y="64833"/>
                  </a:lnTo>
                  <a:lnTo>
                    <a:pt x="263309" y="65062"/>
                  </a:lnTo>
                  <a:lnTo>
                    <a:pt x="262432" y="68110"/>
                  </a:lnTo>
                  <a:lnTo>
                    <a:pt x="262420" y="66332"/>
                  </a:lnTo>
                  <a:lnTo>
                    <a:pt x="262420" y="64554"/>
                  </a:lnTo>
                  <a:lnTo>
                    <a:pt x="262407" y="64427"/>
                  </a:lnTo>
                  <a:lnTo>
                    <a:pt x="262407" y="63157"/>
                  </a:lnTo>
                  <a:lnTo>
                    <a:pt x="261734" y="64427"/>
                  </a:lnTo>
                  <a:lnTo>
                    <a:pt x="261861" y="63411"/>
                  </a:lnTo>
                  <a:lnTo>
                    <a:pt x="261416" y="64554"/>
                  </a:lnTo>
                  <a:lnTo>
                    <a:pt x="261099" y="64046"/>
                  </a:lnTo>
                  <a:lnTo>
                    <a:pt x="260616" y="66332"/>
                  </a:lnTo>
                  <a:lnTo>
                    <a:pt x="260591" y="65062"/>
                  </a:lnTo>
                  <a:lnTo>
                    <a:pt x="260692" y="63792"/>
                  </a:lnTo>
                  <a:lnTo>
                    <a:pt x="260807" y="63030"/>
                  </a:lnTo>
                  <a:lnTo>
                    <a:pt x="260540" y="63665"/>
                  </a:lnTo>
                  <a:lnTo>
                    <a:pt x="260426" y="64173"/>
                  </a:lnTo>
                  <a:lnTo>
                    <a:pt x="260311" y="65062"/>
                  </a:lnTo>
                  <a:lnTo>
                    <a:pt x="260299" y="64935"/>
                  </a:lnTo>
                  <a:lnTo>
                    <a:pt x="260426" y="62242"/>
                  </a:lnTo>
                  <a:lnTo>
                    <a:pt x="260413" y="61747"/>
                  </a:lnTo>
                  <a:lnTo>
                    <a:pt x="260477" y="61480"/>
                  </a:lnTo>
                  <a:lnTo>
                    <a:pt x="260502" y="59220"/>
                  </a:lnTo>
                  <a:lnTo>
                    <a:pt x="259842" y="62141"/>
                  </a:lnTo>
                  <a:lnTo>
                    <a:pt x="259905" y="61760"/>
                  </a:lnTo>
                  <a:lnTo>
                    <a:pt x="260248" y="59474"/>
                  </a:lnTo>
                  <a:lnTo>
                    <a:pt x="260134" y="59029"/>
                  </a:lnTo>
                  <a:lnTo>
                    <a:pt x="259994" y="58712"/>
                  </a:lnTo>
                  <a:lnTo>
                    <a:pt x="259842" y="59220"/>
                  </a:lnTo>
                  <a:lnTo>
                    <a:pt x="259727" y="61429"/>
                  </a:lnTo>
                  <a:lnTo>
                    <a:pt x="259549" y="61760"/>
                  </a:lnTo>
                  <a:lnTo>
                    <a:pt x="259422" y="61480"/>
                  </a:lnTo>
                  <a:lnTo>
                    <a:pt x="259549" y="59601"/>
                  </a:lnTo>
                  <a:lnTo>
                    <a:pt x="259791" y="57823"/>
                  </a:lnTo>
                  <a:lnTo>
                    <a:pt x="259702" y="53251"/>
                  </a:lnTo>
                  <a:lnTo>
                    <a:pt x="257810" y="64935"/>
                  </a:lnTo>
                  <a:lnTo>
                    <a:pt x="257937" y="62649"/>
                  </a:lnTo>
                  <a:lnTo>
                    <a:pt x="257606" y="61887"/>
                  </a:lnTo>
                  <a:lnTo>
                    <a:pt x="257733" y="59029"/>
                  </a:lnTo>
                  <a:lnTo>
                    <a:pt x="257695" y="54648"/>
                  </a:lnTo>
                  <a:lnTo>
                    <a:pt x="256844" y="61887"/>
                  </a:lnTo>
                  <a:lnTo>
                    <a:pt x="256590" y="60490"/>
                  </a:lnTo>
                  <a:lnTo>
                    <a:pt x="256451" y="62141"/>
                  </a:lnTo>
                  <a:lnTo>
                    <a:pt x="256209" y="64363"/>
                  </a:lnTo>
                  <a:lnTo>
                    <a:pt x="256095" y="65189"/>
                  </a:lnTo>
                  <a:lnTo>
                    <a:pt x="255676" y="66332"/>
                  </a:lnTo>
                  <a:lnTo>
                    <a:pt x="255562" y="66078"/>
                  </a:lnTo>
                  <a:lnTo>
                    <a:pt x="255498" y="65316"/>
                  </a:lnTo>
                  <a:lnTo>
                    <a:pt x="255511" y="65189"/>
                  </a:lnTo>
                  <a:lnTo>
                    <a:pt x="255524" y="65062"/>
                  </a:lnTo>
                  <a:lnTo>
                    <a:pt x="255549" y="64808"/>
                  </a:lnTo>
                  <a:lnTo>
                    <a:pt x="255676" y="63665"/>
                  </a:lnTo>
                  <a:lnTo>
                    <a:pt x="255790" y="62649"/>
                  </a:lnTo>
                  <a:lnTo>
                    <a:pt x="255917" y="61480"/>
                  </a:lnTo>
                  <a:lnTo>
                    <a:pt x="256019" y="60744"/>
                  </a:lnTo>
                  <a:lnTo>
                    <a:pt x="256286" y="59855"/>
                  </a:lnTo>
                  <a:lnTo>
                    <a:pt x="256298" y="60579"/>
                  </a:lnTo>
                  <a:lnTo>
                    <a:pt x="256540" y="59855"/>
                  </a:lnTo>
                  <a:lnTo>
                    <a:pt x="256590" y="59728"/>
                  </a:lnTo>
                  <a:lnTo>
                    <a:pt x="256628" y="59601"/>
                  </a:lnTo>
                  <a:lnTo>
                    <a:pt x="256692" y="58331"/>
                  </a:lnTo>
                  <a:lnTo>
                    <a:pt x="256489" y="59601"/>
                  </a:lnTo>
                  <a:lnTo>
                    <a:pt x="256501" y="58966"/>
                  </a:lnTo>
                  <a:lnTo>
                    <a:pt x="256514" y="58204"/>
                  </a:lnTo>
                  <a:lnTo>
                    <a:pt x="256146" y="58318"/>
                  </a:lnTo>
                  <a:lnTo>
                    <a:pt x="256171" y="58839"/>
                  </a:lnTo>
                  <a:lnTo>
                    <a:pt x="256057" y="57061"/>
                  </a:lnTo>
                  <a:lnTo>
                    <a:pt x="255625" y="58839"/>
                  </a:lnTo>
                  <a:lnTo>
                    <a:pt x="255397" y="57569"/>
                  </a:lnTo>
                  <a:lnTo>
                    <a:pt x="255358" y="58458"/>
                  </a:lnTo>
                  <a:lnTo>
                    <a:pt x="255231" y="59728"/>
                  </a:lnTo>
                  <a:lnTo>
                    <a:pt x="254838" y="58115"/>
                  </a:lnTo>
                  <a:lnTo>
                    <a:pt x="254647" y="61836"/>
                  </a:lnTo>
                  <a:lnTo>
                    <a:pt x="254520" y="62268"/>
                  </a:lnTo>
                  <a:lnTo>
                    <a:pt x="254190" y="62649"/>
                  </a:lnTo>
                  <a:lnTo>
                    <a:pt x="254203" y="61760"/>
                  </a:lnTo>
                  <a:lnTo>
                    <a:pt x="254203" y="61379"/>
                  </a:lnTo>
                  <a:lnTo>
                    <a:pt x="254317" y="60299"/>
                  </a:lnTo>
                  <a:lnTo>
                    <a:pt x="254368" y="60109"/>
                  </a:lnTo>
                  <a:lnTo>
                    <a:pt x="254495" y="59601"/>
                  </a:lnTo>
                  <a:lnTo>
                    <a:pt x="254825" y="58127"/>
                  </a:lnTo>
                  <a:lnTo>
                    <a:pt x="254266" y="59601"/>
                  </a:lnTo>
                  <a:lnTo>
                    <a:pt x="254355" y="57569"/>
                  </a:lnTo>
                  <a:lnTo>
                    <a:pt x="254863" y="55156"/>
                  </a:lnTo>
                  <a:lnTo>
                    <a:pt x="254215" y="57569"/>
                  </a:lnTo>
                  <a:lnTo>
                    <a:pt x="254355" y="55156"/>
                  </a:lnTo>
                  <a:lnTo>
                    <a:pt x="254431" y="52616"/>
                  </a:lnTo>
                  <a:lnTo>
                    <a:pt x="254266" y="52616"/>
                  </a:lnTo>
                  <a:lnTo>
                    <a:pt x="254025" y="55156"/>
                  </a:lnTo>
                  <a:lnTo>
                    <a:pt x="253987" y="54648"/>
                  </a:lnTo>
                  <a:lnTo>
                    <a:pt x="254038" y="53632"/>
                  </a:lnTo>
                  <a:lnTo>
                    <a:pt x="253847" y="54648"/>
                  </a:lnTo>
                  <a:lnTo>
                    <a:pt x="253746" y="55156"/>
                  </a:lnTo>
                  <a:lnTo>
                    <a:pt x="253631" y="56654"/>
                  </a:lnTo>
                  <a:lnTo>
                    <a:pt x="253517" y="58077"/>
                  </a:lnTo>
                  <a:lnTo>
                    <a:pt x="253060" y="60109"/>
                  </a:lnTo>
                  <a:lnTo>
                    <a:pt x="253060" y="58940"/>
                  </a:lnTo>
                  <a:lnTo>
                    <a:pt x="252450" y="61379"/>
                  </a:lnTo>
                  <a:lnTo>
                    <a:pt x="252818" y="58204"/>
                  </a:lnTo>
                  <a:lnTo>
                    <a:pt x="252831" y="58077"/>
                  </a:lnTo>
                  <a:lnTo>
                    <a:pt x="253034" y="58839"/>
                  </a:lnTo>
                  <a:lnTo>
                    <a:pt x="253136" y="59220"/>
                  </a:lnTo>
                  <a:lnTo>
                    <a:pt x="253136" y="58839"/>
                  </a:lnTo>
                  <a:lnTo>
                    <a:pt x="253161" y="58077"/>
                  </a:lnTo>
                  <a:lnTo>
                    <a:pt x="253187" y="56934"/>
                  </a:lnTo>
                  <a:lnTo>
                    <a:pt x="253238" y="54648"/>
                  </a:lnTo>
                  <a:lnTo>
                    <a:pt x="253339" y="54521"/>
                  </a:lnTo>
                  <a:lnTo>
                    <a:pt x="253453" y="53632"/>
                  </a:lnTo>
                  <a:lnTo>
                    <a:pt x="253555" y="50076"/>
                  </a:lnTo>
                  <a:lnTo>
                    <a:pt x="252895" y="56934"/>
                  </a:lnTo>
                  <a:lnTo>
                    <a:pt x="252463" y="56807"/>
                  </a:lnTo>
                  <a:lnTo>
                    <a:pt x="252704" y="55283"/>
                  </a:lnTo>
                  <a:lnTo>
                    <a:pt x="252793" y="54140"/>
                  </a:lnTo>
                  <a:lnTo>
                    <a:pt x="252437" y="56426"/>
                  </a:lnTo>
                  <a:lnTo>
                    <a:pt x="252310" y="57061"/>
                  </a:lnTo>
                  <a:lnTo>
                    <a:pt x="252018" y="58204"/>
                  </a:lnTo>
                  <a:lnTo>
                    <a:pt x="251929" y="56680"/>
                  </a:lnTo>
                  <a:lnTo>
                    <a:pt x="251561" y="59220"/>
                  </a:lnTo>
                  <a:lnTo>
                    <a:pt x="251460" y="60236"/>
                  </a:lnTo>
                  <a:lnTo>
                    <a:pt x="251206" y="61760"/>
                  </a:lnTo>
                  <a:lnTo>
                    <a:pt x="251091" y="61379"/>
                  </a:lnTo>
                  <a:lnTo>
                    <a:pt x="250888" y="61836"/>
                  </a:lnTo>
                  <a:lnTo>
                    <a:pt x="250786" y="62141"/>
                  </a:lnTo>
                  <a:lnTo>
                    <a:pt x="250482" y="63665"/>
                  </a:lnTo>
                  <a:lnTo>
                    <a:pt x="250571" y="62649"/>
                  </a:lnTo>
                  <a:lnTo>
                    <a:pt x="250901" y="59093"/>
                  </a:lnTo>
                  <a:lnTo>
                    <a:pt x="251117" y="56807"/>
                  </a:lnTo>
                  <a:lnTo>
                    <a:pt x="250507" y="59093"/>
                  </a:lnTo>
                  <a:lnTo>
                    <a:pt x="250545" y="58712"/>
                  </a:lnTo>
                  <a:lnTo>
                    <a:pt x="250774" y="56553"/>
                  </a:lnTo>
                  <a:lnTo>
                    <a:pt x="250977" y="54521"/>
                  </a:lnTo>
                  <a:lnTo>
                    <a:pt x="250380" y="56654"/>
                  </a:lnTo>
                  <a:lnTo>
                    <a:pt x="249758" y="59347"/>
                  </a:lnTo>
                  <a:lnTo>
                    <a:pt x="249631" y="60299"/>
                  </a:lnTo>
                  <a:lnTo>
                    <a:pt x="249809" y="59296"/>
                  </a:lnTo>
                  <a:lnTo>
                    <a:pt x="249720" y="60363"/>
                  </a:lnTo>
                  <a:lnTo>
                    <a:pt x="249821" y="59702"/>
                  </a:lnTo>
                  <a:lnTo>
                    <a:pt x="249809" y="59982"/>
                  </a:lnTo>
                  <a:lnTo>
                    <a:pt x="250101" y="58839"/>
                  </a:lnTo>
                  <a:lnTo>
                    <a:pt x="250139" y="58712"/>
                  </a:lnTo>
                  <a:lnTo>
                    <a:pt x="250075" y="59601"/>
                  </a:lnTo>
                  <a:lnTo>
                    <a:pt x="249847" y="60617"/>
                  </a:lnTo>
                  <a:lnTo>
                    <a:pt x="249745" y="61379"/>
                  </a:lnTo>
                  <a:lnTo>
                    <a:pt x="249618" y="62649"/>
                  </a:lnTo>
                  <a:lnTo>
                    <a:pt x="249783" y="60363"/>
                  </a:lnTo>
                  <a:lnTo>
                    <a:pt x="249809" y="59982"/>
                  </a:lnTo>
                  <a:lnTo>
                    <a:pt x="249720" y="60363"/>
                  </a:lnTo>
                  <a:lnTo>
                    <a:pt x="248831" y="64808"/>
                  </a:lnTo>
                  <a:lnTo>
                    <a:pt x="248843" y="64300"/>
                  </a:lnTo>
                  <a:lnTo>
                    <a:pt x="248843" y="63919"/>
                  </a:lnTo>
                  <a:lnTo>
                    <a:pt x="248881" y="62776"/>
                  </a:lnTo>
                  <a:lnTo>
                    <a:pt x="248996" y="61480"/>
                  </a:lnTo>
                  <a:lnTo>
                    <a:pt x="249072" y="60998"/>
                  </a:lnTo>
                  <a:lnTo>
                    <a:pt x="249339" y="59093"/>
                  </a:lnTo>
                  <a:lnTo>
                    <a:pt x="249707" y="56426"/>
                  </a:lnTo>
                  <a:lnTo>
                    <a:pt x="249745" y="52997"/>
                  </a:lnTo>
                  <a:lnTo>
                    <a:pt x="248577" y="59093"/>
                  </a:lnTo>
                  <a:lnTo>
                    <a:pt x="248246" y="57442"/>
                  </a:lnTo>
                  <a:lnTo>
                    <a:pt x="248196" y="58889"/>
                  </a:lnTo>
                  <a:lnTo>
                    <a:pt x="247840" y="60998"/>
                  </a:lnTo>
                  <a:lnTo>
                    <a:pt x="247865" y="59855"/>
                  </a:lnTo>
                  <a:lnTo>
                    <a:pt x="247878" y="58839"/>
                  </a:lnTo>
                  <a:lnTo>
                    <a:pt x="247561" y="59855"/>
                  </a:lnTo>
                  <a:lnTo>
                    <a:pt x="247599" y="59601"/>
                  </a:lnTo>
                  <a:lnTo>
                    <a:pt x="247815" y="58077"/>
                  </a:lnTo>
                  <a:lnTo>
                    <a:pt x="247764" y="57188"/>
                  </a:lnTo>
                  <a:lnTo>
                    <a:pt x="247611" y="55410"/>
                  </a:lnTo>
                  <a:lnTo>
                    <a:pt x="246951" y="59601"/>
                  </a:lnTo>
                  <a:lnTo>
                    <a:pt x="247078" y="57442"/>
                  </a:lnTo>
                  <a:lnTo>
                    <a:pt x="246951" y="56095"/>
                  </a:lnTo>
                  <a:lnTo>
                    <a:pt x="246824" y="55537"/>
                  </a:lnTo>
                  <a:lnTo>
                    <a:pt x="245732" y="62776"/>
                  </a:lnTo>
                  <a:lnTo>
                    <a:pt x="245452" y="62014"/>
                  </a:lnTo>
                  <a:lnTo>
                    <a:pt x="245478" y="61506"/>
                  </a:lnTo>
                  <a:lnTo>
                    <a:pt x="245732" y="60363"/>
                  </a:lnTo>
                  <a:lnTo>
                    <a:pt x="245833" y="59855"/>
                  </a:lnTo>
                  <a:lnTo>
                    <a:pt x="245922" y="58077"/>
                  </a:lnTo>
                  <a:lnTo>
                    <a:pt x="246049" y="57683"/>
                  </a:lnTo>
                  <a:lnTo>
                    <a:pt x="246100" y="56172"/>
                  </a:lnTo>
                  <a:lnTo>
                    <a:pt x="245173" y="60363"/>
                  </a:lnTo>
                  <a:lnTo>
                    <a:pt x="245338" y="58331"/>
                  </a:lnTo>
                  <a:lnTo>
                    <a:pt x="245135" y="59220"/>
                  </a:lnTo>
                  <a:lnTo>
                    <a:pt x="244792" y="61506"/>
                  </a:lnTo>
                  <a:lnTo>
                    <a:pt x="244665" y="61252"/>
                  </a:lnTo>
                  <a:lnTo>
                    <a:pt x="244360" y="61633"/>
                  </a:lnTo>
                  <a:lnTo>
                    <a:pt x="244144" y="63919"/>
                  </a:lnTo>
                  <a:lnTo>
                    <a:pt x="244678" y="57315"/>
                  </a:lnTo>
                  <a:lnTo>
                    <a:pt x="242836" y="64300"/>
                  </a:lnTo>
                  <a:lnTo>
                    <a:pt x="243192" y="59982"/>
                  </a:lnTo>
                  <a:lnTo>
                    <a:pt x="243293" y="58585"/>
                  </a:lnTo>
                  <a:lnTo>
                    <a:pt x="242404" y="59855"/>
                  </a:lnTo>
                  <a:lnTo>
                    <a:pt x="242100" y="59982"/>
                  </a:lnTo>
                  <a:lnTo>
                    <a:pt x="242214" y="59347"/>
                  </a:lnTo>
                  <a:lnTo>
                    <a:pt x="242265" y="58915"/>
                  </a:lnTo>
                  <a:lnTo>
                    <a:pt x="242277" y="59093"/>
                  </a:lnTo>
                  <a:lnTo>
                    <a:pt x="242277" y="58839"/>
                  </a:lnTo>
                  <a:lnTo>
                    <a:pt x="242201" y="57061"/>
                  </a:lnTo>
                  <a:lnTo>
                    <a:pt x="241109" y="65062"/>
                  </a:lnTo>
                  <a:lnTo>
                    <a:pt x="241033" y="63538"/>
                  </a:lnTo>
                  <a:lnTo>
                    <a:pt x="241147" y="61125"/>
                  </a:lnTo>
                  <a:lnTo>
                    <a:pt x="241198" y="60617"/>
                  </a:lnTo>
                  <a:lnTo>
                    <a:pt x="241300" y="59474"/>
                  </a:lnTo>
                  <a:lnTo>
                    <a:pt x="241515" y="60998"/>
                  </a:lnTo>
                  <a:lnTo>
                    <a:pt x="241604" y="59474"/>
                  </a:lnTo>
                  <a:lnTo>
                    <a:pt x="242595" y="52743"/>
                  </a:lnTo>
                  <a:lnTo>
                    <a:pt x="240893" y="60617"/>
                  </a:lnTo>
                  <a:lnTo>
                    <a:pt x="241046" y="58712"/>
                  </a:lnTo>
                  <a:lnTo>
                    <a:pt x="241173" y="57188"/>
                  </a:lnTo>
                  <a:lnTo>
                    <a:pt x="241261" y="56426"/>
                  </a:lnTo>
                  <a:lnTo>
                    <a:pt x="241388" y="55664"/>
                  </a:lnTo>
                  <a:lnTo>
                    <a:pt x="241503" y="53759"/>
                  </a:lnTo>
                  <a:lnTo>
                    <a:pt x="240398" y="58712"/>
                  </a:lnTo>
                  <a:lnTo>
                    <a:pt x="240157" y="58178"/>
                  </a:lnTo>
                  <a:lnTo>
                    <a:pt x="240271" y="57061"/>
                  </a:lnTo>
                  <a:lnTo>
                    <a:pt x="239496" y="60299"/>
                  </a:lnTo>
                  <a:lnTo>
                    <a:pt x="239382" y="60617"/>
                  </a:lnTo>
                  <a:lnTo>
                    <a:pt x="238480" y="62141"/>
                  </a:lnTo>
                  <a:lnTo>
                    <a:pt x="238404" y="62395"/>
                  </a:lnTo>
                  <a:lnTo>
                    <a:pt x="238290" y="62903"/>
                  </a:lnTo>
                  <a:lnTo>
                    <a:pt x="237921" y="63538"/>
                  </a:lnTo>
                  <a:lnTo>
                    <a:pt x="238036" y="62141"/>
                  </a:lnTo>
                  <a:lnTo>
                    <a:pt x="238137" y="59982"/>
                  </a:lnTo>
                  <a:lnTo>
                    <a:pt x="238366" y="58458"/>
                  </a:lnTo>
                  <a:lnTo>
                    <a:pt x="238391" y="57696"/>
                  </a:lnTo>
                  <a:lnTo>
                    <a:pt x="238506" y="56095"/>
                  </a:lnTo>
                  <a:lnTo>
                    <a:pt x="238633" y="55410"/>
                  </a:lnTo>
                  <a:lnTo>
                    <a:pt x="238086" y="55791"/>
                  </a:lnTo>
                  <a:lnTo>
                    <a:pt x="237388" y="59982"/>
                  </a:lnTo>
                  <a:lnTo>
                    <a:pt x="236931" y="59601"/>
                  </a:lnTo>
                  <a:lnTo>
                    <a:pt x="236740" y="60998"/>
                  </a:lnTo>
                  <a:lnTo>
                    <a:pt x="235826" y="65062"/>
                  </a:lnTo>
                  <a:lnTo>
                    <a:pt x="235978" y="64173"/>
                  </a:lnTo>
                  <a:lnTo>
                    <a:pt x="236105" y="63411"/>
                  </a:lnTo>
                  <a:lnTo>
                    <a:pt x="236347" y="62014"/>
                  </a:lnTo>
                  <a:lnTo>
                    <a:pt x="236410" y="61633"/>
                  </a:lnTo>
                  <a:lnTo>
                    <a:pt x="236943" y="58585"/>
                  </a:lnTo>
                  <a:lnTo>
                    <a:pt x="236156" y="61633"/>
                  </a:lnTo>
                  <a:lnTo>
                    <a:pt x="236766" y="57315"/>
                  </a:lnTo>
                  <a:lnTo>
                    <a:pt x="235496" y="61252"/>
                  </a:lnTo>
                  <a:lnTo>
                    <a:pt x="235381" y="61480"/>
                  </a:lnTo>
                  <a:lnTo>
                    <a:pt x="235000" y="62014"/>
                  </a:lnTo>
                  <a:lnTo>
                    <a:pt x="235369" y="60426"/>
                  </a:lnTo>
                  <a:lnTo>
                    <a:pt x="234823" y="62014"/>
                  </a:lnTo>
                  <a:lnTo>
                    <a:pt x="234480" y="61887"/>
                  </a:lnTo>
                  <a:lnTo>
                    <a:pt x="234746" y="60363"/>
                  </a:lnTo>
                  <a:lnTo>
                    <a:pt x="234886" y="59601"/>
                  </a:lnTo>
                  <a:lnTo>
                    <a:pt x="235927" y="53759"/>
                  </a:lnTo>
                  <a:lnTo>
                    <a:pt x="233908" y="59601"/>
                  </a:lnTo>
                  <a:lnTo>
                    <a:pt x="233972" y="59093"/>
                  </a:lnTo>
                  <a:lnTo>
                    <a:pt x="234061" y="58458"/>
                  </a:lnTo>
                  <a:lnTo>
                    <a:pt x="234353" y="56172"/>
                  </a:lnTo>
                  <a:lnTo>
                    <a:pt x="234734" y="53251"/>
                  </a:lnTo>
                  <a:lnTo>
                    <a:pt x="233591" y="56172"/>
                  </a:lnTo>
                  <a:lnTo>
                    <a:pt x="233730" y="51727"/>
                  </a:lnTo>
                  <a:lnTo>
                    <a:pt x="232918" y="52108"/>
                  </a:lnTo>
                  <a:lnTo>
                    <a:pt x="232067" y="58458"/>
                  </a:lnTo>
                  <a:lnTo>
                    <a:pt x="232676" y="52235"/>
                  </a:lnTo>
                  <a:lnTo>
                    <a:pt x="232498" y="53251"/>
                  </a:lnTo>
                  <a:lnTo>
                    <a:pt x="232511" y="52108"/>
                  </a:lnTo>
                  <a:lnTo>
                    <a:pt x="232295" y="54419"/>
                  </a:lnTo>
                  <a:lnTo>
                    <a:pt x="232219" y="54876"/>
                  </a:lnTo>
                  <a:lnTo>
                    <a:pt x="231521" y="55473"/>
                  </a:lnTo>
                  <a:lnTo>
                    <a:pt x="231343" y="58508"/>
                  </a:lnTo>
                  <a:lnTo>
                    <a:pt x="231521" y="57340"/>
                  </a:lnTo>
                  <a:lnTo>
                    <a:pt x="232219" y="54902"/>
                  </a:lnTo>
                  <a:lnTo>
                    <a:pt x="231571" y="58712"/>
                  </a:lnTo>
                  <a:lnTo>
                    <a:pt x="231330" y="59093"/>
                  </a:lnTo>
                  <a:lnTo>
                    <a:pt x="231406" y="57188"/>
                  </a:lnTo>
                  <a:lnTo>
                    <a:pt x="231444" y="56172"/>
                  </a:lnTo>
                  <a:lnTo>
                    <a:pt x="231457" y="56045"/>
                  </a:lnTo>
                  <a:lnTo>
                    <a:pt x="231571" y="54140"/>
                  </a:lnTo>
                  <a:lnTo>
                    <a:pt x="231736" y="52743"/>
                  </a:lnTo>
                  <a:lnTo>
                    <a:pt x="231940" y="53251"/>
                  </a:lnTo>
                  <a:lnTo>
                    <a:pt x="232016" y="52743"/>
                  </a:lnTo>
                  <a:lnTo>
                    <a:pt x="232143" y="51981"/>
                  </a:lnTo>
                  <a:lnTo>
                    <a:pt x="232041" y="51473"/>
                  </a:lnTo>
                  <a:lnTo>
                    <a:pt x="231978" y="51346"/>
                  </a:lnTo>
                  <a:lnTo>
                    <a:pt x="232079" y="50584"/>
                  </a:lnTo>
                  <a:lnTo>
                    <a:pt x="232422" y="49314"/>
                  </a:lnTo>
                  <a:lnTo>
                    <a:pt x="232549" y="48298"/>
                  </a:lnTo>
                  <a:lnTo>
                    <a:pt x="232587" y="47155"/>
                  </a:lnTo>
                  <a:lnTo>
                    <a:pt x="232283" y="49187"/>
                  </a:lnTo>
                  <a:lnTo>
                    <a:pt x="232168" y="49695"/>
                  </a:lnTo>
                  <a:lnTo>
                    <a:pt x="231863" y="50457"/>
                  </a:lnTo>
                  <a:lnTo>
                    <a:pt x="231813" y="49568"/>
                  </a:lnTo>
                  <a:lnTo>
                    <a:pt x="231736" y="50457"/>
                  </a:lnTo>
                  <a:lnTo>
                    <a:pt x="231571" y="52616"/>
                  </a:lnTo>
                  <a:lnTo>
                    <a:pt x="230428" y="56045"/>
                  </a:lnTo>
                  <a:lnTo>
                    <a:pt x="230505" y="55664"/>
                  </a:lnTo>
                  <a:lnTo>
                    <a:pt x="230924" y="53378"/>
                  </a:lnTo>
                  <a:lnTo>
                    <a:pt x="231470" y="50457"/>
                  </a:lnTo>
                  <a:lnTo>
                    <a:pt x="232117" y="47028"/>
                  </a:lnTo>
                  <a:lnTo>
                    <a:pt x="230974" y="50457"/>
                  </a:lnTo>
                  <a:lnTo>
                    <a:pt x="231203" y="49568"/>
                  </a:lnTo>
                  <a:lnTo>
                    <a:pt x="231508" y="48425"/>
                  </a:lnTo>
                  <a:lnTo>
                    <a:pt x="231025" y="49568"/>
                  </a:lnTo>
                  <a:lnTo>
                    <a:pt x="230543" y="48171"/>
                  </a:lnTo>
                  <a:lnTo>
                    <a:pt x="229323" y="53378"/>
                  </a:lnTo>
                  <a:lnTo>
                    <a:pt x="229679" y="50838"/>
                  </a:lnTo>
                  <a:lnTo>
                    <a:pt x="229781" y="50584"/>
                  </a:lnTo>
                  <a:lnTo>
                    <a:pt x="229679" y="49949"/>
                  </a:lnTo>
                  <a:lnTo>
                    <a:pt x="229400" y="49441"/>
                  </a:lnTo>
                  <a:lnTo>
                    <a:pt x="227431" y="55664"/>
                  </a:lnTo>
                  <a:lnTo>
                    <a:pt x="227444" y="55537"/>
                  </a:lnTo>
                  <a:lnTo>
                    <a:pt x="227495" y="53759"/>
                  </a:lnTo>
                  <a:lnTo>
                    <a:pt x="227596" y="52108"/>
                  </a:lnTo>
                  <a:lnTo>
                    <a:pt x="227888" y="50838"/>
                  </a:lnTo>
                  <a:lnTo>
                    <a:pt x="227685" y="51219"/>
                  </a:lnTo>
                  <a:lnTo>
                    <a:pt x="227126" y="53759"/>
                  </a:lnTo>
                  <a:lnTo>
                    <a:pt x="227177" y="53124"/>
                  </a:lnTo>
                  <a:lnTo>
                    <a:pt x="227291" y="51981"/>
                  </a:lnTo>
                  <a:lnTo>
                    <a:pt x="227609" y="50457"/>
                  </a:lnTo>
                  <a:lnTo>
                    <a:pt x="226733" y="53124"/>
                  </a:lnTo>
                  <a:lnTo>
                    <a:pt x="226860" y="51854"/>
                  </a:lnTo>
                  <a:lnTo>
                    <a:pt x="227164" y="50711"/>
                  </a:lnTo>
                  <a:lnTo>
                    <a:pt x="227012" y="48171"/>
                  </a:lnTo>
                  <a:lnTo>
                    <a:pt x="225450" y="54648"/>
                  </a:lnTo>
                  <a:lnTo>
                    <a:pt x="224713" y="55537"/>
                  </a:lnTo>
                  <a:lnTo>
                    <a:pt x="224790" y="55156"/>
                  </a:lnTo>
                  <a:lnTo>
                    <a:pt x="224815" y="55029"/>
                  </a:lnTo>
                  <a:lnTo>
                    <a:pt x="225183" y="53124"/>
                  </a:lnTo>
                  <a:lnTo>
                    <a:pt x="225564" y="51219"/>
                  </a:lnTo>
                  <a:lnTo>
                    <a:pt x="225450" y="49568"/>
                  </a:lnTo>
                  <a:lnTo>
                    <a:pt x="225348" y="47663"/>
                  </a:lnTo>
                  <a:lnTo>
                    <a:pt x="224866" y="47155"/>
                  </a:lnTo>
                  <a:lnTo>
                    <a:pt x="223532" y="51346"/>
                  </a:lnTo>
                  <a:lnTo>
                    <a:pt x="222465" y="53124"/>
                  </a:lnTo>
                  <a:lnTo>
                    <a:pt x="222605" y="51854"/>
                  </a:lnTo>
                  <a:lnTo>
                    <a:pt x="222745" y="50711"/>
                  </a:lnTo>
                  <a:lnTo>
                    <a:pt x="223062" y="48044"/>
                  </a:lnTo>
                  <a:lnTo>
                    <a:pt x="221475" y="50711"/>
                  </a:lnTo>
                  <a:lnTo>
                    <a:pt x="221399" y="47790"/>
                  </a:lnTo>
                  <a:lnTo>
                    <a:pt x="221259" y="48933"/>
                  </a:lnTo>
                  <a:lnTo>
                    <a:pt x="220662" y="51346"/>
                  </a:lnTo>
                  <a:lnTo>
                    <a:pt x="220421" y="51854"/>
                  </a:lnTo>
                  <a:lnTo>
                    <a:pt x="220446" y="50838"/>
                  </a:lnTo>
                  <a:lnTo>
                    <a:pt x="219316" y="55029"/>
                  </a:lnTo>
                  <a:lnTo>
                    <a:pt x="219532" y="54013"/>
                  </a:lnTo>
                  <a:lnTo>
                    <a:pt x="219557" y="53886"/>
                  </a:lnTo>
                  <a:lnTo>
                    <a:pt x="219722" y="53124"/>
                  </a:lnTo>
                  <a:lnTo>
                    <a:pt x="220218" y="50711"/>
                  </a:lnTo>
                  <a:lnTo>
                    <a:pt x="220268" y="50838"/>
                  </a:lnTo>
                  <a:lnTo>
                    <a:pt x="220281" y="50711"/>
                  </a:lnTo>
                  <a:lnTo>
                    <a:pt x="220827" y="47663"/>
                  </a:lnTo>
                  <a:lnTo>
                    <a:pt x="221005" y="46647"/>
                  </a:lnTo>
                  <a:lnTo>
                    <a:pt x="220459" y="47663"/>
                  </a:lnTo>
                  <a:lnTo>
                    <a:pt x="220230" y="47536"/>
                  </a:lnTo>
                  <a:lnTo>
                    <a:pt x="219036" y="53124"/>
                  </a:lnTo>
                  <a:lnTo>
                    <a:pt x="219087" y="51092"/>
                  </a:lnTo>
                  <a:lnTo>
                    <a:pt x="219125" y="49949"/>
                  </a:lnTo>
                  <a:lnTo>
                    <a:pt x="218401" y="50330"/>
                  </a:lnTo>
                  <a:lnTo>
                    <a:pt x="217690" y="51092"/>
                  </a:lnTo>
                  <a:lnTo>
                    <a:pt x="217703" y="50965"/>
                  </a:lnTo>
                  <a:lnTo>
                    <a:pt x="217868" y="48298"/>
                  </a:lnTo>
                  <a:lnTo>
                    <a:pt x="217398" y="49695"/>
                  </a:lnTo>
                  <a:lnTo>
                    <a:pt x="217220" y="49695"/>
                  </a:lnTo>
                  <a:lnTo>
                    <a:pt x="216763" y="50965"/>
                  </a:lnTo>
                  <a:lnTo>
                    <a:pt x="217322" y="48425"/>
                  </a:lnTo>
                  <a:lnTo>
                    <a:pt x="217195" y="47409"/>
                  </a:lnTo>
                  <a:lnTo>
                    <a:pt x="216992" y="46774"/>
                  </a:lnTo>
                  <a:lnTo>
                    <a:pt x="216306" y="47409"/>
                  </a:lnTo>
                  <a:lnTo>
                    <a:pt x="216877" y="45250"/>
                  </a:lnTo>
                  <a:lnTo>
                    <a:pt x="216623" y="44996"/>
                  </a:lnTo>
                  <a:lnTo>
                    <a:pt x="214630" y="53759"/>
                  </a:lnTo>
                  <a:lnTo>
                    <a:pt x="214299" y="53886"/>
                  </a:lnTo>
                  <a:lnTo>
                    <a:pt x="214833" y="51219"/>
                  </a:lnTo>
                  <a:lnTo>
                    <a:pt x="215061" y="50076"/>
                  </a:lnTo>
                  <a:lnTo>
                    <a:pt x="215188" y="49441"/>
                  </a:lnTo>
                  <a:lnTo>
                    <a:pt x="214642" y="49314"/>
                  </a:lnTo>
                  <a:lnTo>
                    <a:pt x="214972" y="45377"/>
                  </a:lnTo>
                  <a:lnTo>
                    <a:pt x="213563" y="49314"/>
                  </a:lnTo>
                  <a:lnTo>
                    <a:pt x="214007" y="47282"/>
                  </a:lnTo>
                  <a:lnTo>
                    <a:pt x="214134" y="47155"/>
                  </a:lnTo>
                  <a:lnTo>
                    <a:pt x="213906" y="47028"/>
                  </a:lnTo>
                  <a:lnTo>
                    <a:pt x="213880" y="46012"/>
                  </a:lnTo>
                  <a:lnTo>
                    <a:pt x="213842" y="43853"/>
                  </a:lnTo>
                  <a:lnTo>
                    <a:pt x="213347" y="46278"/>
                  </a:lnTo>
                  <a:lnTo>
                    <a:pt x="211429" y="51219"/>
                  </a:lnTo>
                  <a:lnTo>
                    <a:pt x="212140" y="48298"/>
                  </a:lnTo>
                  <a:lnTo>
                    <a:pt x="211048" y="51981"/>
                  </a:lnTo>
                  <a:lnTo>
                    <a:pt x="210832" y="52870"/>
                  </a:lnTo>
                  <a:lnTo>
                    <a:pt x="210235" y="54013"/>
                  </a:lnTo>
                  <a:lnTo>
                    <a:pt x="210350" y="53124"/>
                  </a:lnTo>
                  <a:lnTo>
                    <a:pt x="210578" y="52108"/>
                  </a:lnTo>
                  <a:lnTo>
                    <a:pt x="210718" y="50838"/>
                  </a:lnTo>
                  <a:lnTo>
                    <a:pt x="209791" y="55156"/>
                  </a:lnTo>
                  <a:lnTo>
                    <a:pt x="209892" y="53251"/>
                  </a:lnTo>
                  <a:lnTo>
                    <a:pt x="210248" y="52108"/>
                  </a:lnTo>
                  <a:lnTo>
                    <a:pt x="210134" y="51346"/>
                  </a:lnTo>
                  <a:lnTo>
                    <a:pt x="209943" y="52362"/>
                  </a:lnTo>
                  <a:lnTo>
                    <a:pt x="209232" y="54648"/>
                  </a:lnTo>
                  <a:lnTo>
                    <a:pt x="208838" y="55664"/>
                  </a:lnTo>
                  <a:lnTo>
                    <a:pt x="208851" y="55283"/>
                  </a:lnTo>
                  <a:lnTo>
                    <a:pt x="208876" y="54775"/>
                  </a:lnTo>
                  <a:lnTo>
                    <a:pt x="208978" y="53378"/>
                  </a:lnTo>
                  <a:lnTo>
                    <a:pt x="209486" y="50965"/>
                  </a:lnTo>
                  <a:lnTo>
                    <a:pt x="209016" y="52870"/>
                  </a:lnTo>
                  <a:lnTo>
                    <a:pt x="208445" y="54775"/>
                  </a:lnTo>
                  <a:lnTo>
                    <a:pt x="208559" y="53505"/>
                  </a:lnTo>
                  <a:lnTo>
                    <a:pt x="208661" y="52997"/>
                  </a:lnTo>
                  <a:lnTo>
                    <a:pt x="208915" y="52235"/>
                  </a:lnTo>
                  <a:lnTo>
                    <a:pt x="208953" y="50139"/>
                  </a:lnTo>
                  <a:lnTo>
                    <a:pt x="208889" y="50393"/>
                  </a:lnTo>
                  <a:lnTo>
                    <a:pt x="208940" y="50038"/>
                  </a:lnTo>
                  <a:lnTo>
                    <a:pt x="209232" y="48933"/>
                  </a:lnTo>
                  <a:lnTo>
                    <a:pt x="209346" y="47282"/>
                  </a:lnTo>
                  <a:lnTo>
                    <a:pt x="210248" y="44234"/>
                  </a:lnTo>
                  <a:lnTo>
                    <a:pt x="208114" y="50584"/>
                  </a:lnTo>
                  <a:lnTo>
                    <a:pt x="208267" y="50609"/>
                  </a:lnTo>
                  <a:lnTo>
                    <a:pt x="208534" y="50711"/>
                  </a:lnTo>
                  <a:lnTo>
                    <a:pt x="208699" y="50876"/>
                  </a:lnTo>
                  <a:lnTo>
                    <a:pt x="208915" y="50076"/>
                  </a:lnTo>
                  <a:lnTo>
                    <a:pt x="208775" y="50927"/>
                  </a:lnTo>
                  <a:lnTo>
                    <a:pt x="208711" y="51219"/>
                  </a:lnTo>
                  <a:lnTo>
                    <a:pt x="208699" y="50876"/>
                  </a:lnTo>
                  <a:lnTo>
                    <a:pt x="208610" y="51219"/>
                  </a:lnTo>
                  <a:lnTo>
                    <a:pt x="207492" y="55283"/>
                  </a:lnTo>
                  <a:lnTo>
                    <a:pt x="207746" y="53124"/>
                  </a:lnTo>
                  <a:lnTo>
                    <a:pt x="207860" y="52235"/>
                  </a:lnTo>
                  <a:lnTo>
                    <a:pt x="208102" y="50939"/>
                  </a:lnTo>
                  <a:lnTo>
                    <a:pt x="208114" y="50203"/>
                  </a:lnTo>
                  <a:lnTo>
                    <a:pt x="208153" y="49060"/>
                  </a:lnTo>
                  <a:lnTo>
                    <a:pt x="208292" y="48425"/>
                  </a:lnTo>
                  <a:lnTo>
                    <a:pt x="208394" y="47663"/>
                  </a:lnTo>
                  <a:lnTo>
                    <a:pt x="208241" y="48044"/>
                  </a:lnTo>
                  <a:lnTo>
                    <a:pt x="208114" y="48425"/>
                  </a:lnTo>
                  <a:lnTo>
                    <a:pt x="208127" y="48171"/>
                  </a:lnTo>
                  <a:lnTo>
                    <a:pt x="208153" y="47536"/>
                  </a:lnTo>
                  <a:lnTo>
                    <a:pt x="208572" y="45250"/>
                  </a:lnTo>
                  <a:lnTo>
                    <a:pt x="208267" y="45821"/>
                  </a:lnTo>
                  <a:lnTo>
                    <a:pt x="208267" y="46266"/>
                  </a:lnTo>
                  <a:lnTo>
                    <a:pt x="208038" y="47536"/>
                  </a:lnTo>
                  <a:lnTo>
                    <a:pt x="207784" y="47764"/>
                  </a:lnTo>
                  <a:lnTo>
                    <a:pt x="208114" y="46647"/>
                  </a:lnTo>
                  <a:lnTo>
                    <a:pt x="208267" y="46266"/>
                  </a:lnTo>
                  <a:lnTo>
                    <a:pt x="208267" y="45821"/>
                  </a:lnTo>
                  <a:lnTo>
                    <a:pt x="208026" y="46266"/>
                  </a:lnTo>
                  <a:lnTo>
                    <a:pt x="207899" y="46012"/>
                  </a:lnTo>
                  <a:lnTo>
                    <a:pt x="207213" y="49060"/>
                  </a:lnTo>
                  <a:lnTo>
                    <a:pt x="207137" y="48552"/>
                  </a:lnTo>
                  <a:lnTo>
                    <a:pt x="206743" y="50965"/>
                  </a:lnTo>
                  <a:lnTo>
                    <a:pt x="206844" y="50711"/>
                  </a:lnTo>
                  <a:lnTo>
                    <a:pt x="206794" y="51371"/>
                  </a:lnTo>
                  <a:lnTo>
                    <a:pt x="207035" y="50469"/>
                  </a:lnTo>
                  <a:lnTo>
                    <a:pt x="207111" y="50203"/>
                  </a:lnTo>
                  <a:lnTo>
                    <a:pt x="207060" y="50457"/>
                  </a:lnTo>
                  <a:lnTo>
                    <a:pt x="207454" y="50457"/>
                  </a:lnTo>
                  <a:lnTo>
                    <a:pt x="206565" y="53124"/>
                  </a:lnTo>
                  <a:lnTo>
                    <a:pt x="206781" y="51473"/>
                  </a:lnTo>
                  <a:lnTo>
                    <a:pt x="205460" y="56172"/>
                  </a:lnTo>
                  <a:lnTo>
                    <a:pt x="205600" y="55410"/>
                  </a:lnTo>
                  <a:lnTo>
                    <a:pt x="205625" y="55283"/>
                  </a:lnTo>
                  <a:lnTo>
                    <a:pt x="205828" y="54140"/>
                  </a:lnTo>
                  <a:lnTo>
                    <a:pt x="206184" y="52235"/>
                  </a:lnTo>
                  <a:lnTo>
                    <a:pt x="206425" y="49441"/>
                  </a:lnTo>
                  <a:lnTo>
                    <a:pt x="206590" y="48679"/>
                  </a:lnTo>
                  <a:lnTo>
                    <a:pt x="206908" y="47155"/>
                  </a:lnTo>
                  <a:lnTo>
                    <a:pt x="206070" y="48679"/>
                  </a:lnTo>
                  <a:lnTo>
                    <a:pt x="205600" y="47917"/>
                  </a:lnTo>
                  <a:lnTo>
                    <a:pt x="204901" y="50342"/>
                  </a:lnTo>
                  <a:lnTo>
                    <a:pt x="204901" y="65316"/>
                  </a:lnTo>
                  <a:lnTo>
                    <a:pt x="204749" y="65951"/>
                  </a:lnTo>
                  <a:lnTo>
                    <a:pt x="204622" y="67602"/>
                  </a:lnTo>
                  <a:lnTo>
                    <a:pt x="204571" y="67475"/>
                  </a:lnTo>
                  <a:lnTo>
                    <a:pt x="204470" y="67348"/>
                  </a:lnTo>
                  <a:lnTo>
                    <a:pt x="204584" y="66306"/>
                  </a:lnTo>
                  <a:lnTo>
                    <a:pt x="204711" y="65824"/>
                  </a:lnTo>
                  <a:lnTo>
                    <a:pt x="204851" y="65316"/>
                  </a:lnTo>
                  <a:lnTo>
                    <a:pt x="204901" y="50342"/>
                  </a:lnTo>
                  <a:lnTo>
                    <a:pt x="204025" y="53378"/>
                  </a:lnTo>
                  <a:lnTo>
                    <a:pt x="203682" y="54140"/>
                  </a:lnTo>
                  <a:lnTo>
                    <a:pt x="203746" y="53886"/>
                  </a:lnTo>
                  <a:lnTo>
                    <a:pt x="204216" y="51854"/>
                  </a:lnTo>
                  <a:lnTo>
                    <a:pt x="204330" y="51219"/>
                  </a:lnTo>
                  <a:lnTo>
                    <a:pt x="204292" y="51092"/>
                  </a:lnTo>
                  <a:lnTo>
                    <a:pt x="204114" y="50457"/>
                  </a:lnTo>
                  <a:lnTo>
                    <a:pt x="204000" y="50076"/>
                  </a:lnTo>
                  <a:lnTo>
                    <a:pt x="203860" y="50609"/>
                  </a:lnTo>
                  <a:lnTo>
                    <a:pt x="203784" y="50914"/>
                  </a:lnTo>
                  <a:lnTo>
                    <a:pt x="202996" y="53886"/>
                  </a:lnTo>
                  <a:lnTo>
                    <a:pt x="203022" y="53505"/>
                  </a:lnTo>
                  <a:lnTo>
                    <a:pt x="203098" y="52108"/>
                  </a:lnTo>
                  <a:lnTo>
                    <a:pt x="203758" y="50965"/>
                  </a:lnTo>
                  <a:lnTo>
                    <a:pt x="203860" y="50609"/>
                  </a:lnTo>
                  <a:lnTo>
                    <a:pt x="203441" y="50965"/>
                  </a:lnTo>
                  <a:lnTo>
                    <a:pt x="203682" y="50203"/>
                  </a:lnTo>
                  <a:lnTo>
                    <a:pt x="203593" y="48933"/>
                  </a:lnTo>
                  <a:lnTo>
                    <a:pt x="203479" y="48425"/>
                  </a:lnTo>
                  <a:lnTo>
                    <a:pt x="201066" y="53505"/>
                  </a:lnTo>
                  <a:lnTo>
                    <a:pt x="201015" y="52489"/>
                  </a:lnTo>
                  <a:lnTo>
                    <a:pt x="200939" y="51092"/>
                  </a:lnTo>
                  <a:lnTo>
                    <a:pt x="200825" y="51981"/>
                  </a:lnTo>
                  <a:lnTo>
                    <a:pt x="200710" y="52489"/>
                  </a:lnTo>
                  <a:lnTo>
                    <a:pt x="200494" y="48679"/>
                  </a:lnTo>
                  <a:lnTo>
                    <a:pt x="197599" y="55283"/>
                  </a:lnTo>
                  <a:lnTo>
                    <a:pt x="197751" y="52489"/>
                  </a:lnTo>
                  <a:lnTo>
                    <a:pt x="197878" y="50139"/>
                  </a:lnTo>
                  <a:lnTo>
                    <a:pt x="197891" y="48171"/>
                  </a:lnTo>
                  <a:lnTo>
                    <a:pt x="197269" y="50584"/>
                  </a:lnTo>
                  <a:lnTo>
                    <a:pt x="196570" y="52489"/>
                  </a:lnTo>
                  <a:lnTo>
                    <a:pt x="197307" y="49314"/>
                  </a:lnTo>
                  <a:lnTo>
                    <a:pt x="196049" y="52870"/>
                  </a:lnTo>
                  <a:lnTo>
                    <a:pt x="194894" y="55410"/>
                  </a:lnTo>
                  <a:lnTo>
                    <a:pt x="195440" y="52997"/>
                  </a:lnTo>
                  <a:lnTo>
                    <a:pt x="195668" y="51981"/>
                  </a:lnTo>
                  <a:lnTo>
                    <a:pt x="197269" y="44869"/>
                  </a:lnTo>
                  <a:lnTo>
                    <a:pt x="195478" y="49568"/>
                  </a:lnTo>
                  <a:lnTo>
                    <a:pt x="195351" y="49949"/>
                  </a:lnTo>
                  <a:lnTo>
                    <a:pt x="194906" y="51981"/>
                  </a:lnTo>
                  <a:lnTo>
                    <a:pt x="194792" y="51473"/>
                  </a:lnTo>
                  <a:lnTo>
                    <a:pt x="193903" y="52997"/>
                  </a:lnTo>
                  <a:lnTo>
                    <a:pt x="193967" y="52743"/>
                  </a:lnTo>
                  <a:lnTo>
                    <a:pt x="194183" y="51600"/>
                  </a:lnTo>
                  <a:lnTo>
                    <a:pt x="194576" y="50076"/>
                  </a:lnTo>
                  <a:lnTo>
                    <a:pt x="193319" y="52743"/>
                  </a:lnTo>
                  <a:lnTo>
                    <a:pt x="193446" y="50876"/>
                  </a:lnTo>
                  <a:lnTo>
                    <a:pt x="195097" y="46139"/>
                  </a:lnTo>
                  <a:lnTo>
                    <a:pt x="194614" y="45758"/>
                  </a:lnTo>
                  <a:lnTo>
                    <a:pt x="194221" y="46304"/>
                  </a:lnTo>
                  <a:lnTo>
                    <a:pt x="192824" y="50076"/>
                  </a:lnTo>
                  <a:lnTo>
                    <a:pt x="192709" y="50457"/>
                  </a:lnTo>
                  <a:lnTo>
                    <a:pt x="192582" y="51092"/>
                  </a:lnTo>
                  <a:lnTo>
                    <a:pt x="192481" y="52489"/>
                  </a:lnTo>
                  <a:lnTo>
                    <a:pt x="192062" y="54140"/>
                  </a:lnTo>
                  <a:lnTo>
                    <a:pt x="191604" y="55029"/>
                  </a:lnTo>
                  <a:lnTo>
                    <a:pt x="188874" y="64554"/>
                  </a:lnTo>
                  <a:lnTo>
                    <a:pt x="188760" y="65189"/>
                  </a:lnTo>
                  <a:lnTo>
                    <a:pt x="188391" y="68364"/>
                  </a:lnTo>
                  <a:lnTo>
                    <a:pt x="189534" y="65443"/>
                  </a:lnTo>
                  <a:lnTo>
                    <a:pt x="189014" y="67856"/>
                  </a:lnTo>
                  <a:lnTo>
                    <a:pt x="188683" y="67983"/>
                  </a:lnTo>
                  <a:lnTo>
                    <a:pt x="188264" y="70269"/>
                  </a:lnTo>
                  <a:lnTo>
                    <a:pt x="188963" y="68033"/>
                  </a:lnTo>
                  <a:lnTo>
                    <a:pt x="189357" y="66967"/>
                  </a:lnTo>
                  <a:lnTo>
                    <a:pt x="189039" y="68313"/>
                  </a:lnTo>
                  <a:lnTo>
                    <a:pt x="188937" y="68872"/>
                  </a:lnTo>
                  <a:lnTo>
                    <a:pt x="188823" y="69634"/>
                  </a:lnTo>
                  <a:lnTo>
                    <a:pt x="189738" y="66967"/>
                  </a:lnTo>
                  <a:lnTo>
                    <a:pt x="190080" y="65951"/>
                  </a:lnTo>
                  <a:lnTo>
                    <a:pt x="190169" y="65570"/>
                  </a:lnTo>
                  <a:lnTo>
                    <a:pt x="190233" y="65443"/>
                  </a:lnTo>
                  <a:lnTo>
                    <a:pt x="190347" y="65189"/>
                  </a:lnTo>
                  <a:lnTo>
                    <a:pt x="190423" y="65062"/>
                  </a:lnTo>
                  <a:lnTo>
                    <a:pt x="190804" y="64300"/>
                  </a:lnTo>
                  <a:lnTo>
                    <a:pt x="190436" y="66243"/>
                  </a:lnTo>
                  <a:lnTo>
                    <a:pt x="189865" y="68237"/>
                  </a:lnTo>
                  <a:lnTo>
                    <a:pt x="190550" y="66459"/>
                  </a:lnTo>
                  <a:lnTo>
                    <a:pt x="190220" y="67856"/>
                  </a:lnTo>
                  <a:lnTo>
                    <a:pt x="190093" y="68237"/>
                  </a:lnTo>
                  <a:lnTo>
                    <a:pt x="190360" y="67602"/>
                  </a:lnTo>
                  <a:lnTo>
                    <a:pt x="190411" y="68491"/>
                  </a:lnTo>
                  <a:lnTo>
                    <a:pt x="190677" y="67602"/>
                  </a:lnTo>
                  <a:lnTo>
                    <a:pt x="191020" y="66459"/>
                  </a:lnTo>
                  <a:lnTo>
                    <a:pt x="191173" y="65951"/>
                  </a:lnTo>
                  <a:lnTo>
                    <a:pt x="190639" y="68745"/>
                  </a:lnTo>
                  <a:lnTo>
                    <a:pt x="191744" y="65951"/>
                  </a:lnTo>
                  <a:lnTo>
                    <a:pt x="191947" y="65443"/>
                  </a:lnTo>
                  <a:lnTo>
                    <a:pt x="190741" y="69926"/>
                  </a:lnTo>
                  <a:lnTo>
                    <a:pt x="191084" y="68872"/>
                  </a:lnTo>
                  <a:lnTo>
                    <a:pt x="191985" y="66459"/>
                  </a:lnTo>
                  <a:lnTo>
                    <a:pt x="192189" y="66332"/>
                  </a:lnTo>
                  <a:lnTo>
                    <a:pt x="190474" y="71793"/>
                  </a:lnTo>
                  <a:lnTo>
                    <a:pt x="192697" y="66713"/>
                  </a:lnTo>
                  <a:lnTo>
                    <a:pt x="191096" y="72682"/>
                  </a:lnTo>
                  <a:lnTo>
                    <a:pt x="192595" y="67729"/>
                  </a:lnTo>
                  <a:lnTo>
                    <a:pt x="192468" y="70650"/>
                  </a:lnTo>
                  <a:lnTo>
                    <a:pt x="193548" y="67983"/>
                  </a:lnTo>
                  <a:lnTo>
                    <a:pt x="193319" y="68745"/>
                  </a:lnTo>
                  <a:lnTo>
                    <a:pt x="193217" y="69888"/>
                  </a:lnTo>
                  <a:lnTo>
                    <a:pt x="193001" y="70904"/>
                  </a:lnTo>
                  <a:lnTo>
                    <a:pt x="192900" y="71920"/>
                  </a:lnTo>
                  <a:lnTo>
                    <a:pt x="193941" y="67983"/>
                  </a:lnTo>
                  <a:lnTo>
                    <a:pt x="194056" y="67729"/>
                  </a:lnTo>
                  <a:lnTo>
                    <a:pt x="195376" y="64427"/>
                  </a:lnTo>
                  <a:lnTo>
                    <a:pt x="194627" y="68465"/>
                  </a:lnTo>
                  <a:lnTo>
                    <a:pt x="193992" y="69253"/>
                  </a:lnTo>
                  <a:lnTo>
                    <a:pt x="193116" y="73063"/>
                  </a:lnTo>
                  <a:lnTo>
                    <a:pt x="193941" y="69761"/>
                  </a:lnTo>
                  <a:lnTo>
                    <a:pt x="194411" y="69888"/>
                  </a:lnTo>
                  <a:lnTo>
                    <a:pt x="194437" y="69761"/>
                  </a:lnTo>
                  <a:lnTo>
                    <a:pt x="195021" y="67094"/>
                  </a:lnTo>
                  <a:lnTo>
                    <a:pt x="194665" y="69265"/>
                  </a:lnTo>
                  <a:lnTo>
                    <a:pt x="194894" y="68237"/>
                  </a:lnTo>
                  <a:lnTo>
                    <a:pt x="194614" y="69634"/>
                  </a:lnTo>
                  <a:lnTo>
                    <a:pt x="194665" y="69265"/>
                  </a:lnTo>
                  <a:lnTo>
                    <a:pt x="194589" y="69634"/>
                  </a:lnTo>
                  <a:lnTo>
                    <a:pt x="194144" y="71666"/>
                  </a:lnTo>
                  <a:lnTo>
                    <a:pt x="194678" y="69634"/>
                  </a:lnTo>
                  <a:lnTo>
                    <a:pt x="195033" y="68237"/>
                  </a:lnTo>
                  <a:lnTo>
                    <a:pt x="195338" y="67094"/>
                  </a:lnTo>
                  <a:lnTo>
                    <a:pt x="195465" y="66586"/>
                  </a:lnTo>
                  <a:lnTo>
                    <a:pt x="194551" y="70904"/>
                  </a:lnTo>
                  <a:lnTo>
                    <a:pt x="195503" y="67729"/>
                  </a:lnTo>
                  <a:lnTo>
                    <a:pt x="195211" y="70142"/>
                  </a:lnTo>
                  <a:lnTo>
                    <a:pt x="195084" y="70650"/>
                  </a:lnTo>
                  <a:lnTo>
                    <a:pt x="194373" y="72682"/>
                  </a:lnTo>
                  <a:lnTo>
                    <a:pt x="195097" y="71158"/>
                  </a:lnTo>
                  <a:lnTo>
                    <a:pt x="194995" y="71882"/>
                  </a:lnTo>
                  <a:lnTo>
                    <a:pt x="195135" y="71158"/>
                  </a:lnTo>
                  <a:lnTo>
                    <a:pt x="195808" y="68618"/>
                  </a:lnTo>
                  <a:lnTo>
                    <a:pt x="195922" y="68364"/>
                  </a:lnTo>
                  <a:lnTo>
                    <a:pt x="196342" y="67729"/>
                  </a:lnTo>
                  <a:lnTo>
                    <a:pt x="196507" y="67475"/>
                  </a:lnTo>
                  <a:lnTo>
                    <a:pt x="195313" y="71412"/>
                  </a:lnTo>
                  <a:lnTo>
                    <a:pt x="194957" y="73444"/>
                  </a:lnTo>
                  <a:lnTo>
                    <a:pt x="195389" y="72682"/>
                  </a:lnTo>
                  <a:lnTo>
                    <a:pt x="195491" y="72428"/>
                  </a:lnTo>
                  <a:lnTo>
                    <a:pt x="196519" y="68999"/>
                  </a:lnTo>
                  <a:lnTo>
                    <a:pt x="196583" y="69507"/>
                  </a:lnTo>
                  <a:lnTo>
                    <a:pt x="196469" y="70142"/>
                  </a:lnTo>
                  <a:lnTo>
                    <a:pt x="196265" y="70904"/>
                  </a:lnTo>
                  <a:lnTo>
                    <a:pt x="196900" y="68999"/>
                  </a:lnTo>
                  <a:lnTo>
                    <a:pt x="197294" y="67856"/>
                  </a:lnTo>
                  <a:lnTo>
                    <a:pt x="197065" y="70904"/>
                  </a:lnTo>
                  <a:lnTo>
                    <a:pt x="198069" y="67856"/>
                  </a:lnTo>
                  <a:lnTo>
                    <a:pt x="198196" y="67475"/>
                  </a:lnTo>
                  <a:lnTo>
                    <a:pt x="198323" y="67094"/>
                  </a:lnTo>
                  <a:lnTo>
                    <a:pt x="198132" y="68110"/>
                  </a:lnTo>
                  <a:lnTo>
                    <a:pt x="198361" y="67094"/>
                  </a:lnTo>
                  <a:lnTo>
                    <a:pt x="198488" y="66586"/>
                  </a:lnTo>
                  <a:lnTo>
                    <a:pt x="198996" y="64427"/>
                  </a:lnTo>
                  <a:lnTo>
                    <a:pt x="199021" y="64300"/>
                  </a:lnTo>
                  <a:lnTo>
                    <a:pt x="199390" y="62776"/>
                  </a:lnTo>
                  <a:lnTo>
                    <a:pt x="199542" y="62649"/>
                  </a:lnTo>
                  <a:lnTo>
                    <a:pt x="200253" y="60363"/>
                  </a:lnTo>
                  <a:lnTo>
                    <a:pt x="199682" y="62903"/>
                  </a:lnTo>
                  <a:lnTo>
                    <a:pt x="199618" y="62776"/>
                  </a:lnTo>
                  <a:lnTo>
                    <a:pt x="199593" y="62903"/>
                  </a:lnTo>
                  <a:lnTo>
                    <a:pt x="199364" y="63792"/>
                  </a:lnTo>
                  <a:lnTo>
                    <a:pt x="199123" y="64554"/>
                  </a:lnTo>
                  <a:lnTo>
                    <a:pt x="199555" y="63538"/>
                  </a:lnTo>
                  <a:lnTo>
                    <a:pt x="199136" y="65570"/>
                  </a:lnTo>
                  <a:lnTo>
                    <a:pt x="198996" y="66243"/>
                  </a:lnTo>
                  <a:lnTo>
                    <a:pt x="199110" y="65951"/>
                  </a:lnTo>
                  <a:lnTo>
                    <a:pt x="199199" y="65570"/>
                  </a:lnTo>
                  <a:lnTo>
                    <a:pt x="199199" y="65697"/>
                  </a:lnTo>
                  <a:lnTo>
                    <a:pt x="199250" y="65570"/>
                  </a:lnTo>
                  <a:lnTo>
                    <a:pt x="199999" y="63538"/>
                  </a:lnTo>
                  <a:lnTo>
                    <a:pt x="200037" y="63411"/>
                  </a:lnTo>
                  <a:lnTo>
                    <a:pt x="199999" y="64554"/>
                  </a:lnTo>
                  <a:lnTo>
                    <a:pt x="199199" y="68110"/>
                  </a:lnTo>
                  <a:lnTo>
                    <a:pt x="199199" y="65697"/>
                  </a:lnTo>
                  <a:lnTo>
                    <a:pt x="198729" y="68745"/>
                  </a:lnTo>
                  <a:lnTo>
                    <a:pt x="198704" y="67348"/>
                  </a:lnTo>
                  <a:lnTo>
                    <a:pt x="197599" y="73063"/>
                  </a:lnTo>
                  <a:lnTo>
                    <a:pt x="198526" y="67170"/>
                  </a:lnTo>
                  <a:lnTo>
                    <a:pt x="197586" y="71793"/>
                  </a:lnTo>
                  <a:lnTo>
                    <a:pt x="197485" y="73545"/>
                  </a:lnTo>
                  <a:lnTo>
                    <a:pt x="197599" y="74079"/>
                  </a:lnTo>
                  <a:lnTo>
                    <a:pt x="197866" y="73063"/>
                  </a:lnTo>
                  <a:lnTo>
                    <a:pt x="198335" y="71285"/>
                  </a:lnTo>
                  <a:lnTo>
                    <a:pt x="198551" y="72428"/>
                  </a:lnTo>
                  <a:lnTo>
                    <a:pt x="198856" y="71285"/>
                  </a:lnTo>
                  <a:lnTo>
                    <a:pt x="199517" y="68745"/>
                  </a:lnTo>
                  <a:lnTo>
                    <a:pt x="199682" y="68110"/>
                  </a:lnTo>
                  <a:lnTo>
                    <a:pt x="199783" y="67729"/>
                  </a:lnTo>
                  <a:lnTo>
                    <a:pt x="201333" y="64173"/>
                  </a:lnTo>
                  <a:lnTo>
                    <a:pt x="198183" y="76619"/>
                  </a:lnTo>
                  <a:lnTo>
                    <a:pt x="199796" y="72085"/>
                  </a:lnTo>
                  <a:lnTo>
                    <a:pt x="200672" y="68986"/>
                  </a:lnTo>
                  <a:lnTo>
                    <a:pt x="201637" y="65189"/>
                  </a:lnTo>
                  <a:lnTo>
                    <a:pt x="201383" y="67729"/>
                  </a:lnTo>
                  <a:lnTo>
                    <a:pt x="200533" y="70904"/>
                  </a:lnTo>
                  <a:lnTo>
                    <a:pt x="200431" y="71793"/>
                  </a:lnTo>
                  <a:lnTo>
                    <a:pt x="200698" y="72174"/>
                  </a:lnTo>
                  <a:lnTo>
                    <a:pt x="201129" y="70015"/>
                  </a:lnTo>
                  <a:lnTo>
                    <a:pt x="201968" y="65824"/>
                  </a:lnTo>
                  <a:lnTo>
                    <a:pt x="201828" y="68313"/>
                  </a:lnTo>
                  <a:lnTo>
                    <a:pt x="202082" y="68237"/>
                  </a:lnTo>
                  <a:lnTo>
                    <a:pt x="201295" y="71920"/>
                  </a:lnTo>
                  <a:lnTo>
                    <a:pt x="201904" y="71412"/>
                  </a:lnTo>
                  <a:lnTo>
                    <a:pt x="203060" y="68986"/>
                  </a:lnTo>
                  <a:lnTo>
                    <a:pt x="203733" y="68491"/>
                  </a:lnTo>
                  <a:lnTo>
                    <a:pt x="203098" y="70650"/>
                  </a:lnTo>
                  <a:lnTo>
                    <a:pt x="202971" y="71666"/>
                  </a:lnTo>
                  <a:lnTo>
                    <a:pt x="204063" y="70142"/>
                  </a:lnTo>
                  <a:lnTo>
                    <a:pt x="204368" y="73075"/>
                  </a:lnTo>
                  <a:lnTo>
                    <a:pt x="204495" y="74714"/>
                  </a:lnTo>
                  <a:lnTo>
                    <a:pt x="205460" y="71793"/>
                  </a:lnTo>
                  <a:lnTo>
                    <a:pt x="205905" y="70650"/>
                  </a:lnTo>
                  <a:lnTo>
                    <a:pt x="206095" y="70396"/>
                  </a:lnTo>
                  <a:lnTo>
                    <a:pt x="205651" y="72555"/>
                  </a:lnTo>
                  <a:lnTo>
                    <a:pt x="205397" y="73317"/>
                  </a:lnTo>
                  <a:lnTo>
                    <a:pt x="206387" y="70904"/>
                  </a:lnTo>
                  <a:lnTo>
                    <a:pt x="206641" y="70396"/>
                  </a:lnTo>
                  <a:lnTo>
                    <a:pt x="206781" y="70142"/>
                  </a:lnTo>
                  <a:lnTo>
                    <a:pt x="207670" y="68491"/>
                  </a:lnTo>
                  <a:lnTo>
                    <a:pt x="207810" y="68237"/>
                  </a:lnTo>
                  <a:lnTo>
                    <a:pt x="207949" y="67983"/>
                  </a:lnTo>
                  <a:lnTo>
                    <a:pt x="207721" y="70904"/>
                  </a:lnTo>
                  <a:lnTo>
                    <a:pt x="207594" y="71666"/>
                  </a:lnTo>
                  <a:lnTo>
                    <a:pt x="207467" y="73571"/>
                  </a:lnTo>
                  <a:lnTo>
                    <a:pt x="208762" y="67983"/>
                  </a:lnTo>
                  <a:lnTo>
                    <a:pt x="208851" y="67602"/>
                  </a:lnTo>
                  <a:lnTo>
                    <a:pt x="209207" y="66078"/>
                  </a:lnTo>
                  <a:lnTo>
                    <a:pt x="208978" y="68364"/>
                  </a:lnTo>
                  <a:lnTo>
                    <a:pt x="208851" y="69888"/>
                  </a:lnTo>
                  <a:lnTo>
                    <a:pt x="209232" y="71031"/>
                  </a:lnTo>
                  <a:lnTo>
                    <a:pt x="210718" y="68364"/>
                  </a:lnTo>
                  <a:lnTo>
                    <a:pt x="210324" y="73190"/>
                  </a:lnTo>
                  <a:lnTo>
                    <a:pt x="211404" y="68745"/>
                  </a:lnTo>
                  <a:lnTo>
                    <a:pt x="210693" y="75349"/>
                  </a:lnTo>
                  <a:lnTo>
                    <a:pt x="212090" y="69126"/>
                  </a:lnTo>
                  <a:lnTo>
                    <a:pt x="211963" y="71031"/>
                  </a:lnTo>
                  <a:lnTo>
                    <a:pt x="211836" y="72428"/>
                  </a:lnTo>
                  <a:lnTo>
                    <a:pt x="211709" y="72809"/>
                  </a:lnTo>
                  <a:lnTo>
                    <a:pt x="211594" y="74333"/>
                  </a:lnTo>
                  <a:lnTo>
                    <a:pt x="211721" y="75603"/>
                  </a:lnTo>
                  <a:lnTo>
                    <a:pt x="211836" y="75984"/>
                  </a:lnTo>
                  <a:lnTo>
                    <a:pt x="212775" y="71882"/>
                  </a:lnTo>
                  <a:lnTo>
                    <a:pt x="212864" y="71666"/>
                  </a:lnTo>
                  <a:lnTo>
                    <a:pt x="213156" y="71158"/>
                  </a:lnTo>
                  <a:lnTo>
                    <a:pt x="212471" y="74396"/>
                  </a:lnTo>
                  <a:lnTo>
                    <a:pt x="213474" y="71158"/>
                  </a:lnTo>
                  <a:lnTo>
                    <a:pt x="212801" y="75095"/>
                  </a:lnTo>
                  <a:lnTo>
                    <a:pt x="213144" y="74333"/>
                  </a:lnTo>
                  <a:lnTo>
                    <a:pt x="213271" y="73190"/>
                  </a:lnTo>
                  <a:lnTo>
                    <a:pt x="213385" y="72428"/>
                  </a:lnTo>
                  <a:lnTo>
                    <a:pt x="213512" y="71882"/>
                  </a:lnTo>
                  <a:lnTo>
                    <a:pt x="213817" y="71158"/>
                  </a:lnTo>
                  <a:lnTo>
                    <a:pt x="214160" y="70396"/>
                  </a:lnTo>
                  <a:lnTo>
                    <a:pt x="213791" y="74333"/>
                  </a:lnTo>
                  <a:lnTo>
                    <a:pt x="213487" y="75857"/>
                  </a:lnTo>
                  <a:lnTo>
                    <a:pt x="214795" y="73317"/>
                  </a:lnTo>
                  <a:lnTo>
                    <a:pt x="214668" y="73901"/>
                  </a:lnTo>
                  <a:lnTo>
                    <a:pt x="214858" y="73317"/>
                  </a:lnTo>
                  <a:lnTo>
                    <a:pt x="215112" y="72555"/>
                  </a:lnTo>
                  <a:lnTo>
                    <a:pt x="213385" y="79286"/>
                  </a:lnTo>
                  <a:lnTo>
                    <a:pt x="214287" y="76619"/>
                  </a:lnTo>
                  <a:lnTo>
                    <a:pt x="214414" y="76111"/>
                  </a:lnTo>
                  <a:lnTo>
                    <a:pt x="214515" y="75476"/>
                  </a:lnTo>
                  <a:lnTo>
                    <a:pt x="214731" y="74714"/>
                  </a:lnTo>
                  <a:lnTo>
                    <a:pt x="214960" y="73698"/>
                  </a:lnTo>
                  <a:lnTo>
                    <a:pt x="214718" y="75730"/>
                  </a:lnTo>
                  <a:lnTo>
                    <a:pt x="215138" y="75857"/>
                  </a:lnTo>
                  <a:lnTo>
                    <a:pt x="215607" y="75095"/>
                  </a:lnTo>
                  <a:lnTo>
                    <a:pt x="215290" y="76492"/>
                  </a:lnTo>
                  <a:lnTo>
                    <a:pt x="215176" y="77508"/>
                  </a:lnTo>
                  <a:lnTo>
                    <a:pt x="215531" y="78016"/>
                  </a:lnTo>
                  <a:lnTo>
                    <a:pt x="216484" y="76492"/>
                  </a:lnTo>
                  <a:lnTo>
                    <a:pt x="217093" y="76619"/>
                  </a:lnTo>
                  <a:lnTo>
                    <a:pt x="217093" y="76492"/>
                  </a:lnTo>
                  <a:lnTo>
                    <a:pt x="217182" y="75095"/>
                  </a:lnTo>
                  <a:lnTo>
                    <a:pt x="217487" y="73698"/>
                  </a:lnTo>
                  <a:lnTo>
                    <a:pt x="217728" y="72555"/>
                  </a:lnTo>
                  <a:lnTo>
                    <a:pt x="217919" y="71666"/>
                  </a:lnTo>
                  <a:lnTo>
                    <a:pt x="218173" y="71285"/>
                  </a:lnTo>
                  <a:lnTo>
                    <a:pt x="218033" y="72085"/>
                  </a:lnTo>
                  <a:lnTo>
                    <a:pt x="218274" y="71285"/>
                  </a:lnTo>
                  <a:lnTo>
                    <a:pt x="218389" y="70904"/>
                  </a:lnTo>
                  <a:lnTo>
                    <a:pt x="218427" y="71793"/>
                  </a:lnTo>
                  <a:lnTo>
                    <a:pt x="217754" y="74841"/>
                  </a:lnTo>
                  <a:lnTo>
                    <a:pt x="217398" y="75984"/>
                  </a:lnTo>
                  <a:lnTo>
                    <a:pt x="217919" y="74841"/>
                  </a:lnTo>
                  <a:lnTo>
                    <a:pt x="217284" y="77635"/>
                  </a:lnTo>
                  <a:lnTo>
                    <a:pt x="217817" y="75603"/>
                  </a:lnTo>
                  <a:lnTo>
                    <a:pt x="217081" y="81191"/>
                  </a:lnTo>
                  <a:lnTo>
                    <a:pt x="217982" y="77508"/>
                  </a:lnTo>
                  <a:lnTo>
                    <a:pt x="217792" y="78524"/>
                  </a:lnTo>
                  <a:lnTo>
                    <a:pt x="218414" y="78778"/>
                  </a:lnTo>
                  <a:lnTo>
                    <a:pt x="218935" y="77635"/>
                  </a:lnTo>
                  <a:lnTo>
                    <a:pt x="219468" y="77508"/>
                  </a:lnTo>
                  <a:lnTo>
                    <a:pt x="219862" y="75603"/>
                  </a:lnTo>
                  <a:lnTo>
                    <a:pt x="220014" y="74841"/>
                  </a:lnTo>
                  <a:lnTo>
                    <a:pt x="220065" y="74587"/>
                  </a:lnTo>
                  <a:lnTo>
                    <a:pt x="220141" y="75222"/>
                  </a:lnTo>
                  <a:lnTo>
                    <a:pt x="220294" y="74587"/>
                  </a:lnTo>
                  <a:lnTo>
                    <a:pt x="220751" y="72809"/>
                  </a:lnTo>
                  <a:lnTo>
                    <a:pt x="220776" y="72936"/>
                  </a:lnTo>
                  <a:lnTo>
                    <a:pt x="220891" y="76365"/>
                  </a:lnTo>
                  <a:lnTo>
                    <a:pt x="221399" y="76111"/>
                  </a:lnTo>
                  <a:lnTo>
                    <a:pt x="221932" y="74841"/>
                  </a:lnTo>
                  <a:lnTo>
                    <a:pt x="222046" y="73317"/>
                  </a:lnTo>
                  <a:lnTo>
                    <a:pt x="222186" y="72809"/>
                  </a:lnTo>
                  <a:lnTo>
                    <a:pt x="222453" y="71920"/>
                  </a:lnTo>
                  <a:lnTo>
                    <a:pt x="222097" y="73825"/>
                  </a:lnTo>
                  <a:lnTo>
                    <a:pt x="221983" y="74574"/>
                  </a:lnTo>
                  <a:lnTo>
                    <a:pt x="222453" y="74460"/>
                  </a:lnTo>
                  <a:lnTo>
                    <a:pt x="221843" y="76365"/>
                  </a:lnTo>
                  <a:lnTo>
                    <a:pt x="222631" y="75857"/>
                  </a:lnTo>
                  <a:lnTo>
                    <a:pt x="223380" y="74460"/>
                  </a:lnTo>
                  <a:lnTo>
                    <a:pt x="223685" y="73901"/>
                  </a:lnTo>
                  <a:lnTo>
                    <a:pt x="223799" y="73190"/>
                  </a:lnTo>
                  <a:lnTo>
                    <a:pt x="223939" y="71920"/>
                  </a:lnTo>
                  <a:lnTo>
                    <a:pt x="224053" y="71412"/>
                  </a:lnTo>
                  <a:lnTo>
                    <a:pt x="224294" y="70904"/>
                  </a:lnTo>
                  <a:lnTo>
                    <a:pt x="224142" y="72428"/>
                  </a:lnTo>
                  <a:lnTo>
                    <a:pt x="223913" y="73698"/>
                  </a:lnTo>
                  <a:lnTo>
                    <a:pt x="223799" y="74079"/>
                  </a:lnTo>
                  <a:lnTo>
                    <a:pt x="225018" y="70904"/>
                  </a:lnTo>
                  <a:lnTo>
                    <a:pt x="225209" y="70396"/>
                  </a:lnTo>
                  <a:lnTo>
                    <a:pt x="225310" y="70142"/>
                  </a:lnTo>
                  <a:lnTo>
                    <a:pt x="224091" y="82334"/>
                  </a:lnTo>
                  <a:lnTo>
                    <a:pt x="225666" y="77000"/>
                  </a:lnTo>
                  <a:lnTo>
                    <a:pt x="225767" y="76746"/>
                  </a:lnTo>
                  <a:lnTo>
                    <a:pt x="226822" y="74206"/>
                  </a:lnTo>
                  <a:lnTo>
                    <a:pt x="226910" y="74968"/>
                  </a:lnTo>
                  <a:lnTo>
                    <a:pt x="226288" y="76238"/>
                  </a:lnTo>
                  <a:lnTo>
                    <a:pt x="226187" y="77889"/>
                  </a:lnTo>
                  <a:lnTo>
                    <a:pt x="227469" y="74206"/>
                  </a:lnTo>
                  <a:lnTo>
                    <a:pt x="227698" y="73571"/>
                  </a:lnTo>
                  <a:lnTo>
                    <a:pt x="227152" y="78778"/>
                  </a:lnTo>
                  <a:lnTo>
                    <a:pt x="228257" y="75857"/>
                  </a:lnTo>
                  <a:lnTo>
                    <a:pt x="227266" y="83985"/>
                  </a:lnTo>
                  <a:lnTo>
                    <a:pt x="229819" y="75857"/>
                  </a:lnTo>
                  <a:lnTo>
                    <a:pt x="229895" y="75603"/>
                  </a:lnTo>
                  <a:lnTo>
                    <a:pt x="229577" y="80810"/>
                  </a:lnTo>
                  <a:lnTo>
                    <a:pt x="229819" y="79222"/>
                  </a:lnTo>
                  <a:lnTo>
                    <a:pt x="229933" y="78651"/>
                  </a:lnTo>
                  <a:lnTo>
                    <a:pt x="230339" y="77000"/>
                  </a:lnTo>
                  <a:lnTo>
                    <a:pt x="230111" y="78524"/>
                  </a:lnTo>
                  <a:lnTo>
                    <a:pt x="230314" y="77762"/>
                  </a:lnTo>
                  <a:lnTo>
                    <a:pt x="230936" y="77000"/>
                  </a:lnTo>
                  <a:lnTo>
                    <a:pt x="231978" y="75730"/>
                  </a:lnTo>
                  <a:lnTo>
                    <a:pt x="232448" y="80429"/>
                  </a:lnTo>
                  <a:lnTo>
                    <a:pt x="232562" y="81064"/>
                  </a:lnTo>
                  <a:lnTo>
                    <a:pt x="233553" y="82842"/>
                  </a:lnTo>
                  <a:lnTo>
                    <a:pt x="233946" y="83477"/>
                  </a:lnTo>
                  <a:lnTo>
                    <a:pt x="235051" y="75730"/>
                  </a:lnTo>
                  <a:lnTo>
                    <a:pt x="235064" y="75603"/>
                  </a:lnTo>
                  <a:lnTo>
                    <a:pt x="235356" y="73571"/>
                  </a:lnTo>
                  <a:lnTo>
                    <a:pt x="235419" y="73063"/>
                  </a:lnTo>
                  <a:lnTo>
                    <a:pt x="235343" y="76238"/>
                  </a:lnTo>
                  <a:lnTo>
                    <a:pt x="235216" y="78143"/>
                  </a:lnTo>
                  <a:lnTo>
                    <a:pt x="234543" y="81191"/>
                  </a:lnTo>
                  <a:lnTo>
                    <a:pt x="236207" y="77127"/>
                  </a:lnTo>
                  <a:lnTo>
                    <a:pt x="236524" y="81699"/>
                  </a:lnTo>
                  <a:lnTo>
                    <a:pt x="238048" y="78270"/>
                  </a:lnTo>
                  <a:lnTo>
                    <a:pt x="237921" y="78778"/>
                  </a:lnTo>
                  <a:lnTo>
                    <a:pt x="237807" y="79413"/>
                  </a:lnTo>
                  <a:lnTo>
                    <a:pt x="237693" y="80175"/>
                  </a:lnTo>
                  <a:lnTo>
                    <a:pt x="237604" y="80048"/>
                  </a:lnTo>
                  <a:lnTo>
                    <a:pt x="237591" y="80175"/>
                  </a:lnTo>
                  <a:lnTo>
                    <a:pt x="237401" y="82715"/>
                  </a:lnTo>
                  <a:lnTo>
                    <a:pt x="238239" y="80556"/>
                  </a:lnTo>
                  <a:lnTo>
                    <a:pt x="238353" y="80175"/>
                  </a:lnTo>
                  <a:lnTo>
                    <a:pt x="238658" y="78270"/>
                  </a:lnTo>
                  <a:lnTo>
                    <a:pt x="238747" y="78651"/>
                  </a:lnTo>
                  <a:lnTo>
                    <a:pt x="238404" y="80175"/>
                  </a:lnTo>
                  <a:lnTo>
                    <a:pt x="238290" y="82715"/>
                  </a:lnTo>
                  <a:lnTo>
                    <a:pt x="239280" y="78270"/>
                  </a:lnTo>
                  <a:lnTo>
                    <a:pt x="239344" y="78016"/>
                  </a:lnTo>
                  <a:lnTo>
                    <a:pt x="239052" y="80695"/>
                  </a:lnTo>
                  <a:lnTo>
                    <a:pt x="239128" y="80429"/>
                  </a:lnTo>
                  <a:lnTo>
                    <a:pt x="239369" y="82080"/>
                  </a:lnTo>
                  <a:lnTo>
                    <a:pt x="239547" y="80429"/>
                  </a:lnTo>
                  <a:lnTo>
                    <a:pt x="239699" y="79032"/>
                  </a:lnTo>
                  <a:lnTo>
                    <a:pt x="239839" y="80556"/>
                  </a:lnTo>
                  <a:lnTo>
                    <a:pt x="240245" y="79032"/>
                  </a:lnTo>
                  <a:lnTo>
                    <a:pt x="240525" y="78016"/>
                  </a:lnTo>
                  <a:lnTo>
                    <a:pt x="240588" y="77762"/>
                  </a:lnTo>
                  <a:lnTo>
                    <a:pt x="240588" y="79578"/>
                  </a:lnTo>
                  <a:lnTo>
                    <a:pt x="240550" y="79794"/>
                  </a:lnTo>
                  <a:lnTo>
                    <a:pt x="240525" y="79984"/>
                  </a:lnTo>
                  <a:lnTo>
                    <a:pt x="240449" y="80327"/>
                  </a:lnTo>
                  <a:lnTo>
                    <a:pt x="240487" y="81661"/>
                  </a:lnTo>
                  <a:lnTo>
                    <a:pt x="240588" y="80581"/>
                  </a:lnTo>
                  <a:lnTo>
                    <a:pt x="240614" y="79971"/>
                  </a:lnTo>
                  <a:lnTo>
                    <a:pt x="240601" y="79667"/>
                  </a:lnTo>
                  <a:lnTo>
                    <a:pt x="240995" y="77762"/>
                  </a:lnTo>
                  <a:lnTo>
                    <a:pt x="241134" y="77127"/>
                  </a:lnTo>
                  <a:lnTo>
                    <a:pt x="241287" y="76365"/>
                  </a:lnTo>
                  <a:lnTo>
                    <a:pt x="240969" y="81318"/>
                  </a:lnTo>
                  <a:lnTo>
                    <a:pt x="241744" y="76619"/>
                  </a:lnTo>
                  <a:lnTo>
                    <a:pt x="240982" y="81445"/>
                  </a:lnTo>
                  <a:lnTo>
                    <a:pt x="241769" y="80695"/>
                  </a:lnTo>
                  <a:lnTo>
                    <a:pt x="242341" y="78397"/>
                  </a:lnTo>
                  <a:lnTo>
                    <a:pt x="242049" y="79794"/>
                  </a:lnTo>
                  <a:lnTo>
                    <a:pt x="242316" y="79921"/>
                  </a:lnTo>
                  <a:lnTo>
                    <a:pt x="241935" y="81953"/>
                  </a:lnTo>
                  <a:lnTo>
                    <a:pt x="242201" y="81953"/>
                  </a:lnTo>
                  <a:lnTo>
                    <a:pt x="242519" y="81191"/>
                  </a:lnTo>
                  <a:lnTo>
                    <a:pt x="242633" y="80556"/>
                  </a:lnTo>
                  <a:lnTo>
                    <a:pt x="242887" y="78524"/>
                  </a:lnTo>
                  <a:lnTo>
                    <a:pt x="242519" y="84366"/>
                  </a:lnTo>
                  <a:lnTo>
                    <a:pt x="243662" y="78524"/>
                  </a:lnTo>
                  <a:lnTo>
                    <a:pt x="243687" y="78397"/>
                  </a:lnTo>
                  <a:lnTo>
                    <a:pt x="244030" y="76619"/>
                  </a:lnTo>
                  <a:lnTo>
                    <a:pt x="244081" y="76365"/>
                  </a:lnTo>
                  <a:lnTo>
                    <a:pt x="244525" y="74079"/>
                  </a:lnTo>
                  <a:lnTo>
                    <a:pt x="243713" y="81445"/>
                  </a:lnTo>
                  <a:lnTo>
                    <a:pt x="244906" y="78943"/>
                  </a:lnTo>
                  <a:lnTo>
                    <a:pt x="245668" y="77635"/>
                  </a:lnTo>
                  <a:lnTo>
                    <a:pt x="245833" y="76619"/>
                  </a:lnTo>
                  <a:lnTo>
                    <a:pt x="245859" y="77330"/>
                  </a:lnTo>
                  <a:lnTo>
                    <a:pt x="246456" y="76619"/>
                  </a:lnTo>
                  <a:lnTo>
                    <a:pt x="246659" y="76365"/>
                  </a:lnTo>
                  <a:lnTo>
                    <a:pt x="246253" y="79222"/>
                  </a:lnTo>
                  <a:lnTo>
                    <a:pt x="246888" y="76365"/>
                  </a:lnTo>
                  <a:lnTo>
                    <a:pt x="247040" y="75730"/>
                  </a:lnTo>
                  <a:lnTo>
                    <a:pt x="247484" y="76873"/>
                  </a:lnTo>
                  <a:lnTo>
                    <a:pt x="247561" y="77889"/>
                  </a:lnTo>
                  <a:lnTo>
                    <a:pt x="247205" y="78943"/>
                  </a:lnTo>
                  <a:lnTo>
                    <a:pt x="246976" y="79921"/>
                  </a:lnTo>
                  <a:lnTo>
                    <a:pt x="247891" y="78016"/>
                  </a:lnTo>
                  <a:lnTo>
                    <a:pt x="248183" y="80556"/>
                  </a:lnTo>
                  <a:lnTo>
                    <a:pt x="249110" y="78016"/>
                  </a:lnTo>
                  <a:lnTo>
                    <a:pt x="249275" y="75730"/>
                  </a:lnTo>
                  <a:lnTo>
                    <a:pt x="249402" y="74968"/>
                  </a:lnTo>
                  <a:lnTo>
                    <a:pt x="249682" y="74079"/>
                  </a:lnTo>
                  <a:lnTo>
                    <a:pt x="250012" y="73063"/>
                  </a:lnTo>
                  <a:lnTo>
                    <a:pt x="250367" y="71882"/>
                  </a:lnTo>
                  <a:lnTo>
                    <a:pt x="250444" y="71513"/>
                  </a:lnTo>
                  <a:lnTo>
                    <a:pt x="250393" y="71882"/>
                  </a:lnTo>
                  <a:lnTo>
                    <a:pt x="249631" y="76365"/>
                  </a:lnTo>
                  <a:lnTo>
                    <a:pt x="251028" y="71793"/>
                  </a:lnTo>
                  <a:lnTo>
                    <a:pt x="249669" y="79667"/>
                  </a:lnTo>
                  <a:lnTo>
                    <a:pt x="249796" y="79286"/>
                  </a:lnTo>
                  <a:lnTo>
                    <a:pt x="250024" y="78270"/>
                  </a:lnTo>
                  <a:lnTo>
                    <a:pt x="250202" y="76746"/>
                  </a:lnTo>
                  <a:lnTo>
                    <a:pt x="250190" y="78016"/>
                  </a:lnTo>
                  <a:lnTo>
                    <a:pt x="249847" y="79794"/>
                  </a:lnTo>
                  <a:lnTo>
                    <a:pt x="250342" y="78778"/>
                  </a:lnTo>
                  <a:lnTo>
                    <a:pt x="250469" y="77762"/>
                  </a:lnTo>
                  <a:lnTo>
                    <a:pt x="250545" y="76746"/>
                  </a:lnTo>
                  <a:lnTo>
                    <a:pt x="250571" y="76238"/>
                  </a:lnTo>
                  <a:lnTo>
                    <a:pt x="250926" y="76365"/>
                  </a:lnTo>
                  <a:lnTo>
                    <a:pt x="250469" y="79032"/>
                  </a:lnTo>
                  <a:lnTo>
                    <a:pt x="251091" y="76238"/>
                  </a:lnTo>
                  <a:lnTo>
                    <a:pt x="251383" y="74968"/>
                  </a:lnTo>
                  <a:lnTo>
                    <a:pt x="251409" y="75095"/>
                  </a:lnTo>
                  <a:lnTo>
                    <a:pt x="251523" y="76238"/>
                  </a:lnTo>
                  <a:lnTo>
                    <a:pt x="251409" y="77343"/>
                  </a:lnTo>
                  <a:lnTo>
                    <a:pt x="251891" y="77127"/>
                  </a:lnTo>
                  <a:lnTo>
                    <a:pt x="252323" y="74968"/>
                  </a:lnTo>
                  <a:lnTo>
                    <a:pt x="252933" y="71920"/>
                  </a:lnTo>
                  <a:lnTo>
                    <a:pt x="253123" y="73063"/>
                  </a:lnTo>
                  <a:lnTo>
                    <a:pt x="253250" y="74079"/>
                  </a:lnTo>
                  <a:lnTo>
                    <a:pt x="252514" y="78651"/>
                  </a:lnTo>
                  <a:lnTo>
                    <a:pt x="253276" y="75603"/>
                  </a:lnTo>
                  <a:lnTo>
                    <a:pt x="252806" y="79540"/>
                  </a:lnTo>
                  <a:lnTo>
                    <a:pt x="253161" y="78651"/>
                  </a:lnTo>
                  <a:lnTo>
                    <a:pt x="253288" y="78054"/>
                  </a:lnTo>
                  <a:lnTo>
                    <a:pt x="253390" y="76492"/>
                  </a:lnTo>
                  <a:lnTo>
                    <a:pt x="253657" y="76619"/>
                  </a:lnTo>
                  <a:lnTo>
                    <a:pt x="253682" y="76492"/>
                  </a:lnTo>
                  <a:lnTo>
                    <a:pt x="253860" y="75603"/>
                  </a:lnTo>
                  <a:lnTo>
                    <a:pt x="254266" y="73698"/>
                  </a:lnTo>
                  <a:lnTo>
                    <a:pt x="254304" y="75095"/>
                  </a:lnTo>
                  <a:lnTo>
                    <a:pt x="253923" y="76619"/>
                  </a:lnTo>
                  <a:lnTo>
                    <a:pt x="254419" y="76111"/>
                  </a:lnTo>
                  <a:lnTo>
                    <a:pt x="254546" y="73939"/>
                  </a:lnTo>
                  <a:lnTo>
                    <a:pt x="254609" y="73698"/>
                  </a:lnTo>
                  <a:lnTo>
                    <a:pt x="254901" y="72555"/>
                  </a:lnTo>
                  <a:lnTo>
                    <a:pt x="254977" y="71920"/>
                  </a:lnTo>
                  <a:lnTo>
                    <a:pt x="254977" y="71793"/>
                  </a:lnTo>
                  <a:lnTo>
                    <a:pt x="255016" y="70142"/>
                  </a:lnTo>
                  <a:lnTo>
                    <a:pt x="255041" y="69253"/>
                  </a:lnTo>
                  <a:lnTo>
                    <a:pt x="255143" y="70904"/>
                  </a:lnTo>
                  <a:lnTo>
                    <a:pt x="255524" y="70523"/>
                  </a:lnTo>
                  <a:lnTo>
                    <a:pt x="255384" y="72885"/>
                  </a:lnTo>
                  <a:lnTo>
                    <a:pt x="255943" y="70523"/>
                  </a:lnTo>
                  <a:lnTo>
                    <a:pt x="255981" y="70396"/>
                  </a:lnTo>
                  <a:lnTo>
                    <a:pt x="256032" y="71666"/>
                  </a:lnTo>
                  <a:lnTo>
                    <a:pt x="255409" y="76619"/>
                  </a:lnTo>
                  <a:lnTo>
                    <a:pt x="255943" y="73317"/>
                  </a:lnTo>
                  <a:lnTo>
                    <a:pt x="256171" y="75857"/>
                  </a:lnTo>
                  <a:lnTo>
                    <a:pt x="256603" y="73317"/>
                  </a:lnTo>
                  <a:lnTo>
                    <a:pt x="256768" y="72301"/>
                  </a:lnTo>
                  <a:lnTo>
                    <a:pt x="256324" y="75603"/>
                  </a:lnTo>
                  <a:lnTo>
                    <a:pt x="256768" y="72936"/>
                  </a:lnTo>
                  <a:lnTo>
                    <a:pt x="256717" y="74460"/>
                  </a:lnTo>
                  <a:lnTo>
                    <a:pt x="256603" y="75984"/>
                  </a:lnTo>
                  <a:lnTo>
                    <a:pt x="256870" y="76492"/>
                  </a:lnTo>
                  <a:lnTo>
                    <a:pt x="256959" y="72936"/>
                  </a:lnTo>
                  <a:lnTo>
                    <a:pt x="256971" y="72301"/>
                  </a:lnTo>
                  <a:lnTo>
                    <a:pt x="257009" y="70777"/>
                  </a:lnTo>
                  <a:lnTo>
                    <a:pt x="257136" y="73444"/>
                  </a:lnTo>
                  <a:lnTo>
                    <a:pt x="257022" y="74206"/>
                  </a:lnTo>
                  <a:lnTo>
                    <a:pt x="257327" y="75349"/>
                  </a:lnTo>
                  <a:lnTo>
                    <a:pt x="258089" y="72428"/>
                  </a:lnTo>
                  <a:lnTo>
                    <a:pt x="258127" y="72682"/>
                  </a:lnTo>
                  <a:lnTo>
                    <a:pt x="258254" y="74968"/>
                  </a:lnTo>
                  <a:lnTo>
                    <a:pt x="258013" y="77825"/>
                  </a:lnTo>
                  <a:lnTo>
                    <a:pt x="258318" y="77508"/>
                  </a:lnTo>
                  <a:lnTo>
                    <a:pt x="259435" y="73571"/>
                  </a:lnTo>
                  <a:lnTo>
                    <a:pt x="259918" y="74587"/>
                  </a:lnTo>
                  <a:lnTo>
                    <a:pt x="259918" y="73571"/>
                  </a:lnTo>
                  <a:lnTo>
                    <a:pt x="260057" y="72428"/>
                  </a:lnTo>
                  <a:lnTo>
                    <a:pt x="260273" y="70777"/>
                  </a:lnTo>
                  <a:lnTo>
                    <a:pt x="260324" y="70396"/>
                  </a:lnTo>
                  <a:lnTo>
                    <a:pt x="260464" y="69253"/>
                  </a:lnTo>
                  <a:lnTo>
                    <a:pt x="260477" y="69126"/>
                  </a:lnTo>
                  <a:lnTo>
                    <a:pt x="260527" y="68745"/>
                  </a:lnTo>
                  <a:lnTo>
                    <a:pt x="260578" y="68364"/>
                  </a:lnTo>
                  <a:lnTo>
                    <a:pt x="259981" y="77000"/>
                  </a:lnTo>
                  <a:lnTo>
                    <a:pt x="260477" y="74764"/>
                  </a:lnTo>
                  <a:lnTo>
                    <a:pt x="260375" y="75476"/>
                  </a:lnTo>
                  <a:lnTo>
                    <a:pt x="260134" y="77508"/>
                  </a:lnTo>
                  <a:lnTo>
                    <a:pt x="260223" y="76873"/>
                  </a:lnTo>
                  <a:lnTo>
                    <a:pt x="260527" y="77762"/>
                  </a:lnTo>
                  <a:lnTo>
                    <a:pt x="260781" y="76873"/>
                  </a:lnTo>
                  <a:lnTo>
                    <a:pt x="261200" y="75476"/>
                  </a:lnTo>
                  <a:lnTo>
                    <a:pt x="261759" y="74333"/>
                  </a:lnTo>
                  <a:lnTo>
                    <a:pt x="262013" y="73825"/>
                  </a:lnTo>
                  <a:lnTo>
                    <a:pt x="261874" y="76619"/>
                  </a:lnTo>
                  <a:lnTo>
                    <a:pt x="262318" y="76111"/>
                  </a:lnTo>
                  <a:lnTo>
                    <a:pt x="262509" y="76746"/>
                  </a:lnTo>
                  <a:lnTo>
                    <a:pt x="262623" y="76111"/>
                  </a:lnTo>
                  <a:lnTo>
                    <a:pt x="262737" y="75349"/>
                  </a:lnTo>
                  <a:lnTo>
                    <a:pt x="262851" y="75603"/>
                  </a:lnTo>
                  <a:lnTo>
                    <a:pt x="262877" y="75349"/>
                  </a:lnTo>
                  <a:lnTo>
                    <a:pt x="262978" y="73825"/>
                  </a:lnTo>
                  <a:lnTo>
                    <a:pt x="263004" y="73444"/>
                  </a:lnTo>
                  <a:lnTo>
                    <a:pt x="263271" y="76365"/>
                  </a:lnTo>
                  <a:lnTo>
                    <a:pt x="263956" y="75349"/>
                  </a:lnTo>
                  <a:lnTo>
                    <a:pt x="264642" y="73952"/>
                  </a:lnTo>
                  <a:lnTo>
                    <a:pt x="264947" y="76111"/>
                  </a:lnTo>
                  <a:lnTo>
                    <a:pt x="264629" y="77381"/>
                  </a:lnTo>
                  <a:lnTo>
                    <a:pt x="265353" y="76238"/>
                  </a:lnTo>
                  <a:lnTo>
                    <a:pt x="265480" y="75476"/>
                  </a:lnTo>
                  <a:lnTo>
                    <a:pt x="265493" y="74587"/>
                  </a:lnTo>
                  <a:lnTo>
                    <a:pt x="265633" y="73571"/>
                  </a:lnTo>
                  <a:lnTo>
                    <a:pt x="265493" y="74510"/>
                  </a:lnTo>
                  <a:lnTo>
                    <a:pt x="265518" y="73952"/>
                  </a:lnTo>
                  <a:lnTo>
                    <a:pt x="265544" y="73444"/>
                  </a:lnTo>
                  <a:lnTo>
                    <a:pt x="265684" y="71920"/>
                  </a:lnTo>
                  <a:lnTo>
                    <a:pt x="265785" y="71158"/>
                  </a:lnTo>
                  <a:lnTo>
                    <a:pt x="266077" y="70015"/>
                  </a:lnTo>
                  <a:lnTo>
                    <a:pt x="266217" y="70015"/>
                  </a:lnTo>
                  <a:lnTo>
                    <a:pt x="265925" y="71158"/>
                  </a:lnTo>
                  <a:lnTo>
                    <a:pt x="265798" y="75476"/>
                  </a:lnTo>
                  <a:lnTo>
                    <a:pt x="266052" y="73063"/>
                  </a:lnTo>
                  <a:lnTo>
                    <a:pt x="265925" y="77508"/>
                  </a:lnTo>
                  <a:lnTo>
                    <a:pt x="266242" y="73063"/>
                  </a:lnTo>
                  <a:lnTo>
                    <a:pt x="266458" y="70015"/>
                  </a:lnTo>
                  <a:lnTo>
                    <a:pt x="266598" y="68110"/>
                  </a:lnTo>
                  <a:lnTo>
                    <a:pt x="266687" y="71412"/>
                  </a:lnTo>
                  <a:lnTo>
                    <a:pt x="266573" y="72428"/>
                  </a:lnTo>
                  <a:lnTo>
                    <a:pt x="266801" y="71793"/>
                  </a:lnTo>
                  <a:lnTo>
                    <a:pt x="267119" y="70015"/>
                  </a:lnTo>
                  <a:lnTo>
                    <a:pt x="267169" y="71666"/>
                  </a:lnTo>
                  <a:lnTo>
                    <a:pt x="267042" y="73317"/>
                  </a:lnTo>
                  <a:lnTo>
                    <a:pt x="267538" y="70015"/>
                  </a:lnTo>
                  <a:lnTo>
                    <a:pt x="267716" y="68745"/>
                  </a:lnTo>
                  <a:lnTo>
                    <a:pt x="267601" y="71882"/>
                  </a:lnTo>
                  <a:lnTo>
                    <a:pt x="267474" y="72428"/>
                  </a:lnTo>
                  <a:lnTo>
                    <a:pt x="267335" y="72428"/>
                  </a:lnTo>
                  <a:lnTo>
                    <a:pt x="267182" y="73063"/>
                  </a:lnTo>
                  <a:lnTo>
                    <a:pt x="267055" y="76619"/>
                  </a:lnTo>
                  <a:lnTo>
                    <a:pt x="267169" y="75730"/>
                  </a:lnTo>
                  <a:lnTo>
                    <a:pt x="267296" y="76238"/>
                  </a:lnTo>
                  <a:lnTo>
                    <a:pt x="267411" y="77304"/>
                  </a:lnTo>
                  <a:lnTo>
                    <a:pt x="267373" y="76708"/>
                  </a:lnTo>
                  <a:lnTo>
                    <a:pt x="267550" y="77762"/>
                  </a:lnTo>
                  <a:lnTo>
                    <a:pt x="267690" y="75730"/>
                  </a:lnTo>
                  <a:lnTo>
                    <a:pt x="268554" y="69380"/>
                  </a:lnTo>
                  <a:lnTo>
                    <a:pt x="268287" y="75222"/>
                  </a:lnTo>
                  <a:lnTo>
                    <a:pt x="268287" y="75476"/>
                  </a:lnTo>
                  <a:lnTo>
                    <a:pt x="268325" y="75222"/>
                  </a:lnTo>
                  <a:lnTo>
                    <a:pt x="269151" y="70650"/>
                  </a:lnTo>
                  <a:lnTo>
                    <a:pt x="268338" y="75171"/>
                  </a:lnTo>
                  <a:lnTo>
                    <a:pt x="268820" y="73317"/>
                  </a:lnTo>
                  <a:lnTo>
                    <a:pt x="268681" y="74714"/>
                  </a:lnTo>
                  <a:lnTo>
                    <a:pt x="268566" y="78651"/>
                  </a:lnTo>
                  <a:lnTo>
                    <a:pt x="268452" y="79413"/>
                  </a:lnTo>
                  <a:lnTo>
                    <a:pt x="268884" y="76873"/>
                  </a:lnTo>
                  <a:lnTo>
                    <a:pt x="268579" y="81572"/>
                  </a:lnTo>
                  <a:lnTo>
                    <a:pt x="269214" y="77762"/>
                  </a:lnTo>
                  <a:lnTo>
                    <a:pt x="269125" y="78778"/>
                  </a:lnTo>
                  <a:lnTo>
                    <a:pt x="269252" y="78397"/>
                  </a:lnTo>
                  <a:lnTo>
                    <a:pt x="269328" y="77762"/>
                  </a:lnTo>
                  <a:lnTo>
                    <a:pt x="269468" y="76873"/>
                  </a:lnTo>
                  <a:lnTo>
                    <a:pt x="270078" y="73825"/>
                  </a:lnTo>
                  <a:lnTo>
                    <a:pt x="269900" y="81826"/>
                  </a:lnTo>
                  <a:lnTo>
                    <a:pt x="270903" y="76873"/>
                  </a:lnTo>
                  <a:lnTo>
                    <a:pt x="271551" y="74980"/>
                  </a:lnTo>
                  <a:lnTo>
                    <a:pt x="271691" y="73825"/>
                  </a:lnTo>
                  <a:lnTo>
                    <a:pt x="271741" y="73317"/>
                  </a:lnTo>
                  <a:lnTo>
                    <a:pt x="271830" y="72555"/>
                  </a:lnTo>
                  <a:lnTo>
                    <a:pt x="271932" y="71666"/>
                  </a:lnTo>
                  <a:lnTo>
                    <a:pt x="272046" y="71158"/>
                  </a:lnTo>
                  <a:lnTo>
                    <a:pt x="272554" y="69634"/>
                  </a:lnTo>
                  <a:lnTo>
                    <a:pt x="272440" y="71882"/>
                  </a:lnTo>
                  <a:lnTo>
                    <a:pt x="272326" y="72428"/>
                  </a:lnTo>
                  <a:lnTo>
                    <a:pt x="272211" y="75095"/>
                  </a:lnTo>
                  <a:lnTo>
                    <a:pt x="272351" y="74841"/>
                  </a:lnTo>
                  <a:lnTo>
                    <a:pt x="272453" y="74574"/>
                  </a:lnTo>
                  <a:lnTo>
                    <a:pt x="272745" y="73571"/>
                  </a:lnTo>
                  <a:lnTo>
                    <a:pt x="272694" y="73939"/>
                  </a:lnTo>
                  <a:lnTo>
                    <a:pt x="272567" y="76492"/>
                  </a:lnTo>
                  <a:lnTo>
                    <a:pt x="272669" y="76365"/>
                  </a:lnTo>
                  <a:lnTo>
                    <a:pt x="272796" y="75984"/>
                  </a:lnTo>
                  <a:lnTo>
                    <a:pt x="272910" y="74206"/>
                  </a:lnTo>
                  <a:lnTo>
                    <a:pt x="272872" y="73571"/>
                  </a:lnTo>
                  <a:lnTo>
                    <a:pt x="272923" y="73063"/>
                  </a:lnTo>
                  <a:lnTo>
                    <a:pt x="273354" y="69380"/>
                  </a:lnTo>
                  <a:close/>
                </a:path>
                <a:path w="275590" h="84454">
                  <a:moveTo>
                    <a:pt x="273481" y="76365"/>
                  </a:moveTo>
                  <a:lnTo>
                    <a:pt x="273354" y="76873"/>
                  </a:lnTo>
                  <a:lnTo>
                    <a:pt x="273240" y="77254"/>
                  </a:lnTo>
                  <a:lnTo>
                    <a:pt x="273024" y="78524"/>
                  </a:lnTo>
                  <a:lnTo>
                    <a:pt x="273342" y="77762"/>
                  </a:lnTo>
                  <a:lnTo>
                    <a:pt x="273469" y="76746"/>
                  </a:lnTo>
                  <a:lnTo>
                    <a:pt x="273481" y="76365"/>
                  </a:lnTo>
                  <a:close/>
                </a:path>
                <a:path w="275590" h="84454">
                  <a:moveTo>
                    <a:pt x="273532" y="77444"/>
                  </a:moveTo>
                  <a:lnTo>
                    <a:pt x="273380" y="78270"/>
                  </a:lnTo>
                  <a:lnTo>
                    <a:pt x="273532" y="77444"/>
                  </a:lnTo>
                  <a:close/>
                </a:path>
                <a:path w="275590" h="84454">
                  <a:moveTo>
                    <a:pt x="273545" y="79311"/>
                  </a:moveTo>
                  <a:lnTo>
                    <a:pt x="273443" y="79654"/>
                  </a:lnTo>
                  <a:lnTo>
                    <a:pt x="273494" y="79794"/>
                  </a:lnTo>
                  <a:lnTo>
                    <a:pt x="273507" y="79590"/>
                  </a:lnTo>
                  <a:lnTo>
                    <a:pt x="273532" y="79425"/>
                  </a:lnTo>
                  <a:close/>
                </a:path>
                <a:path w="275590" h="84454">
                  <a:moveTo>
                    <a:pt x="273634" y="78955"/>
                  </a:moveTo>
                  <a:lnTo>
                    <a:pt x="273545" y="79298"/>
                  </a:lnTo>
                  <a:lnTo>
                    <a:pt x="273634" y="78955"/>
                  </a:lnTo>
                  <a:close/>
                </a:path>
                <a:path w="275590" h="84454">
                  <a:moveTo>
                    <a:pt x="273837" y="78193"/>
                  </a:moveTo>
                  <a:lnTo>
                    <a:pt x="273634" y="78955"/>
                  </a:lnTo>
                  <a:lnTo>
                    <a:pt x="273837" y="78193"/>
                  </a:lnTo>
                  <a:close/>
                </a:path>
                <a:path w="275590" h="84454">
                  <a:moveTo>
                    <a:pt x="274091" y="73545"/>
                  </a:moveTo>
                  <a:lnTo>
                    <a:pt x="273875" y="75603"/>
                  </a:lnTo>
                  <a:lnTo>
                    <a:pt x="273532" y="77444"/>
                  </a:lnTo>
                  <a:lnTo>
                    <a:pt x="273735" y="77127"/>
                  </a:lnTo>
                  <a:lnTo>
                    <a:pt x="273850" y="76619"/>
                  </a:lnTo>
                  <a:lnTo>
                    <a:pt x="274078" y="74574"/>
                  </a:lnTo>
                  <a:lnTo>
                    <a:pt x="274091" y="73545"/>
                  </a:lnTo>
                  <a:close/>
                </a:path>
                <a:path w="275590" h="84454">
                  <a:moveTo>
                    <a:pt x="274193" y="67094"/>
                  </a:moveTo>
                  <a:lnTo>
                    <a:pt x="273126" y="74206"/>
                  </a:lnTo>
                  <a:lnTo>
                    <a:pt x="273062" y="74714"/>
                  </a:lnTo>
                  <a:lnTo>
                    <a:pt x="272580" y="78359"/>
                  </a:lnTo>
                  <a:lnTo>
                    <a:pt x="273532" y="74714"/>
                  </a:lnTo>
                  <a:lnTo>
                    <a:pt x="273481" y="76365"/>
                  </a:lnTo>
                  <a:lnTo>
                    <a:pt x="273583" y="74587"/>
                  </a:lnTo>
                  <a:lnTo>
                    <a:pt x="273672" y="73825"/>
                  </a:lnTo>
                  <a:lnTo>
                    <a:pt x="273799" y="73444"/>
                  </a:lnTo>
                  <a:lnTo>
                    <a:pt x="273926" y="71882"/>
                  </a:lnTo>
                  <a:lnTo>
                    <a:pt x="274193" y="67094"/>
                  </a:lnTo>
                  <a:close/>
                </a:path>
                <a:path w="275590" h="84454">
                  <a:moveTo>
                    <a:pt x="275183" y="71056"/>
                  </a:moveTo>
                  <a:lnTo>
                    <a:pt x="274993" y="70942"/>
                  </a:lnTo>
                  <a:lnTo>
                    <a:pt x="274599" y="73190"/>
                  </a:lnTo>
                  <a:lnTo>
                    <a:pt x="274612" y="72402"/>
                  </a:lnTo>
                  <a:lnTo>
                    <a:pt x="274739" y="71475"/>
                  </a:lnTo>
                  <a:lnTo>
                    <a:pt x="274802" y="70815"/>
                  </a:lnTo>
                  <a:lnTo>
                    <a:pt x="274510" y="72529"/>
                  </a:lnTo>
                  <a:lnTo>
                    <a:pt x="274091" y="75565"/>
                  </a:lnTo>
                  <a:lnTo>
                    <a:pt x="273913" y="78854"/>
                  </a:lnTo>
                  <a:lnTo>
                    <a:pt x="274383" y="75438"/>
                  </a:lnTo>
                  <a:lnTo>
                    <a:pt x="274751" y="72796"/>
                  </a:lnTo>
                  <a:lnTo>
                    <a:pt x="274916" y="72390"/>
                  </a:lnTo>
                  <a:lnTo>
                    <a:pt x="274878" y="73964"/>
                  </a:lnTo>
                  <a:lnTo>
                    <a:pt x="274751" y="75272"/>
                  </a:lnTo>
                  <a:lnTo>
                    <a:pt x="274866" y="74358"/>
                  </a:lnTo>
                  <a:lnTo>
                    <a:pt x="274878" y="76073"/>
                  </a:lnTo>
                  <a:lnTo>
                    <a:pt x="275132" y="73837"/>
                  </a:lnTo>
                  <a:lnTo>
                    <a:pt x="275183" y="71056"/>
                  </a:lnTo>
                  <a:close/>
                </a:path>
                <a:path w="275590" h="84454">
                  <a:moveTo>
                    <a:pt x="275374" y="74472"/>
                  </a:moveTo>
                  <a:lnTo>
                    <a:pt x="275209" y="74891"/>
                  </a:lnTo>
                  <a:lnTo>
                    <a:pt x="274840" y="78447"/>
                  </a:lnTo>
                  <a:lnTo>
                    <a:pt x="275107" y="77508"/>
                  </a:lnTo>
                  <a:lnTo>
                    <a:pt x="275221" y="76581"/>
                  </a:lnTo>
                  <a:lnTo>
                    <a:pt x="275374" y="744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012812" y="9495161"/>
              <a:ext cx="241300" cy="57150"/>
            </a:xfrm>
            <a:custGeom>
              <a:avLst/>
              <a:gdLst/>
              <a:ahLst/>
              <a:cxnLst/>
              <a:rect l="l" t="t" r="r" b="b"/>
              <a:pathLst>
                <a:path w="241300" h="57150">
                  <a:moveTo>
                    <a:pt x="431" y="0"/>
                  </a:moveTo>
                  <a:lnTo>
                    <a:pt x="0" y="863"/>
                  </a:lnTo>
                  <a:lnTo>
                    <a:pt x="76" y="1092"/>
                  </a:lnTo>
                  <a:lnTo>
                    <a:pt x="431" y="0"/>
                  </a:lnTo>
                  <a:close/>
                </a:path>
                <a:path w="241300" h="57150">
                  <a:moveTo>
                    <a:pt x="17995" y="7226"/>
                  </a:moveTo>
                  <a:lnTo>
                    <a:pt x="17614" y="8851"/>
                  </a:lnTo>
                  <a:lnTo>
                    <a:pt x="17716" y="9118"/>
                  </a:lnTo>
                  <a:lnTo>
                    <a:pt x="17640" y="10439"/>
                  </a:lnTo>
                  <a:lnTo>
                    <a:pt x="17792" y="10033"/>
                  </a:lnTo>
                  <a:lnTo>
                    <a:pt x="17995" y="8343"/>
                  </a:lnTo>
                  <a:lnTo>
                    <a:pt x="17995" y="7226"/>
                  </a:lnTo>
                  <a:close/>
                </a:path>
                <a:path w="241300" h="57150">
                  <a:moveTo>
                    <a:pt x="24955" y="6591"/>
                  </a:moveTo>
                  <a:lnTo>
                    <a:pt x="24612" y="7594"/>
                  </a:lnTo>
                  <a:lnTo>
                    <a:pt x="24155" y="10972"/>
                  </a:lnTo>
                  <a:lnTo>
                    <a:pt x="24358" y="10388"/>
                  </a:lnTo>
                  <a:lnTo>
                    <a:pt x="24955" y="6591"/>
                  </a:lnTo>
                  <a:close/>
                </a:path>
                <a:path w="241300" h="57150">
                  <a:moveTo>
                    <a:pt x="38315" y="27508"/>
                  </a:moveTo>
                  <a:lnTo>
                    <a:pt x="37985" y="28282"/>
                  </a:lnTo>
                  <a:lnTo>
                    <a:pt x="37947" y="30010"/>
                  </a:lnTo>
                  <a:lnTo>
                    <a:pt x="38315" y="27508"/>
                  </a:lnTo>
                  <a:close/>
                </a:path>
                <a:path w="241300" h="57150">
                  <a:moveTo>
                    <a:pt x="39408" y="8191"/>
                  </a:moveTo>
                  <a:lnTo>
                    <a:pt x="39014" y="9156"/>
                  </a:lnTo>
                  <a:lnTo>
                    <a:pt x="39293" y="8572"/>
                  </a:lnTo>
                  <a:lnTo>
                    <a:pt x="39408" y="8191"/>
                  </a:lnTo>
                  <a:close/>
                </a:path>
                <a:path w="241300" h="57150">
                  <a:moveTo>
                    <a:pt x="97599" y="34886"/>
                  </a:moveTo>
                  <a:lnTo>
                    <a:pt x="97536" y="36741"/>
                  </a:lnTo>
                  <a:lnTo>
                    <a:pt x="97599" y="36576"/>
                  </a:lnTo>
                  <a:lnTo>
                    <a:pt x="97599" y="34886"/>
                  </a:lnTo>
                  <a:close/>
                </a:path>
                <a:path w="241300" h="57150">
                  <a:moveTo>
                    <a:pt x="100063" y="47929"/>
                  </a:moveTo>
                  <a:lnTo>
                    <a:pt x="99999" y="46736"/>
                  </a:lnTo>
                  <a:lnTo>
                    <a:pt x="99961" y="47523"/>
                  </a:lnTo>
                  <a:lnTo>
                    <a:pt x="100063" y="47929"/>
                  </a:lnTo>
                  <a:close/>
                </a:path>
                <a:path w="241300" h="57150">
                  <a:moveTo>
                    <a:pt x="100317" y="50457"/>
                  </a:moveTo>
                  <a:lnTo>
                    <a:pt x="100215" y="48539"/>
                  </a:lnTo>
                  <a:lnTo>
                    <a:pt x="100063" y="47929"/>
                  </a:lnTo>
                  <a:lnTo>
                    <a:pt x="99999" y="49174"/>
                  </a:lnTo>
                  <a:lnTo>
                    <a:pt x="99872" y="50787"/>
                  </a:lnTo>
                  <a:lnTo>
                    <a:pt x="100190" y="51587"/>
                  </a:lnTo>
                  <a:lnTo>
                    <a:pt x="100317" y="50457"/>
                  </a:lnTo>
                  <a:close/>
                </a:path>
                <a:path w="241300" h="57150">
                  <a:moveTo>
                    <a:pt x="100888" y="49745"/>
                  </a:moveTo>
                  <a:lnTo>
                    <a:pt x="100736" y="50571"/>
                  </a:lnTo>
                  <a:lnTo>
                    <a:pt x="100863" y="50063"/>
                  </a:lnTo>
                  <a:lnTo>
                    <a:pt x="100888" y="49745"/>
                  </a:lnTo>
                  <a:close/>
                </a:path>
                <a:path w="241300" h="57150">
                  <a:moveTo>
                    <a:pt x="110337" y="54889"/>
                  </a:moveTo>
                  <a:lnTo>
                    <a:pt x="110197" y="53200"/>
                  </a:lnTo>
                  <a:lnTo>
                    <a:pt x="109791" y="54889"/>
                  </a:lnTo>
                  <a:lnTo>
                    <a:pt x="110337" y="54889"/>
                  </a:lnTo>
                  <a:close/>
                </a:path>
                <a:path w="241300" h="57150">
                  <a:moveTo>
                    <a:pt x="113728" y="50330"/>
                  </a:moveTo>
                  <a:lnTo>
                    <a:pt x="113614" y="48526"/>
                  </a:lnTo>
                  <a:lnTo>
                    <a:pt x="113538" y="47650"/>
                  </a:lnTo>
                  <a:lnTo>
                    <a:pt x="113614" y="49745"/>
                  </a:lnTo>
                  <a:lnTo>
                    <a:pt x="113080" y="50520"/>
                  </a:lnTo>
                  <a:lnTo>
                    <a:pt x="113728" y="50330"/>
                  </a:lnTo>
                  <a:close/>
                </a:path>
                <a:path w="241300" h="57150">
                  <a:moveTo>
                    <a:pt x="114033" y="46126"/>
                  </a:moveTo>
                  <a:lnTo>
                    <a:pt x="113906" y="45237"/>
                  </a:lnTo>
                  <a:lnTo>
                    <a:pt x="113652" y="44221"/>
                  </a:lnTo>
                  <a:lnTo>
                    <a:pt x="113677" y="47015"/>
                  </a:lnTo>
                  <a:lnTo>
                    <a:pt x="113792" y="46736"/>
                  </a:lnTo>
                  <a:lnTo>
                    <a:pt x="113804" y="46380"/>
                  </a:lnTo>
                  <a:lnTo>
                    <a:pt x="113842" y="46609"/>
                  </a:lnTo>
                  <a:lnTo>
                    <a:pt x="113931" y="46380"/>
                  </a:lnTo>
                  <a:lnTo>
                    <a:pt x="114033" y="46126"/>
                  </a:lnTo>
                  <a:close/>
                </a:path>
                <a:path w="241300" h="57150">
                  <a:moveTo>
                    <a:pt x="114261" y="46634"/>
                  </a:moveTo>
                  <a:lnTo>
                    <a:pt x="114185" y="45656"/>
                  </a:lnTo>
                  <a:lnTo>
                    <a:pt x="114160" y="46253"/>
                  </a:lnTo>
                  <a:lnTo>
                    <a:pt x="114261" y="46634"/>
                  </a:lnTo>
                  <a:close/>
                </a:path>
                <a:path w="241300" h="57150">
                  <a:moveTo>
                    <a:pt x="116878" y="29083"/>
                  </a:moveTo>
                  <a:lnTo>
                    <a:pt x="116713" y="29616"/>
                  </a:lnTo>
                  <a:lnTo>
                    <a:pt x="116878" y="29083"/>
                  </a:lnTo>
                  <a:close/>
                </a:path>
                <a:path w="241300" h="57150">
                  <a:moveTo>
                    <a:pt x="117144" y="28219"/>
                  </a:moveTo>
                  <a:lnTo>
                    <a:pt x="116941" y="28867"/>
                  </a:lnTo>
                  <a:lnTo>
                    <a:pt x="117081" y="28981"/>
                  </a:lnTo>
                  <a:lnTo>
                    <a:pt x="117144" y="28219"/>
                  </a:lnTo>
                  <a:close/>
                </a:path>
                <a:path w="241300" h="57150">
                  <a:moveTo>
                    <a:pt x="119735" y="52603"/>
                  </a:moveTo>
                  <a:lnTo>
                    <a:pt x="119608" y="49047"/>
                  </a:lnTo>
                  <a:lnTo>
                    <a:pt x="119583" y="48272"/>
                  </a:lnTo>
                  <a:lnTo>
                    <a:pt x="119519" y="49047"/>
                  </a:lnTo>
                  <a:lnTo>
                    <a:pt x="119087" y="48806"/>
                  </a:lnTo>
                  <a:lnTo>
                    <a:pt x="119735" y="52603"/>
                  </a:lnTo>
                  <a:close/>
                </a:path>
                <a:path w="241300" h="57150">
                  <a:moveTo>
                    <a:pt x="127127" y="52730"/>
                  </a:moveTo>
                  <a:lnTo>
                    <a:pt x="126695" y="49555"/>
                  </a:lnTo>
                  <a:lnTo>
                    <a:pt x="126822" y="51904"/>
                  </a:lnTo>
                  <a:lnTo>
                    <a:pt x="127127" y="52730"/>
                  </a:lnTo>
                  <a:close/>
                </a:path>
                <a:path w="241300" h="57150">
                  <a:moveTo>
                    <a:pt x="127762" y="29489"/>
                  </a:moveTo>
                  <a:lnTo>
                    <a:pt x="127571" y="28727"/>
                  </a:lnTo>
                  <a:lnTo>
                    <a:pt x="127647" y="29108"/>
                  </a:lnTo>
                  <a:lnTo>
                    <a:pt x="127762" y="29489"/>
                  </a:lnTo>
                  <a:close/>
                </a:path>
                <a:path w="241300" h="57150">
                  <a:moveTo>
                    <a:pt x="138747" y="51333"/>
                  </a:moveTo>
                  <a:lnTo>
                    <a:pt x="138734" y="50571"/>
                  </a:lnTo>
                  <a:lnTo>
                    <a:pt x="138645" y="51244"/>
                  </a:lnTo>
                  <a:close/>
                </a:path>
                <a:path w="241300" h="57150">
                  <a:moveTo>
                    <a:pt x="139941" y="49834"/>
                  </a:moveTo>
                  <a:lnTo>
                    <a:pt x="139814" y="50203"/>
                  </a:lnTo>
                  <a:lnTo>
                    <a:pt x="139941" y="49834"/>
                  </a:lnTo>
                  <a:close/>
                </a:path>
                <a:path w="241300" h="57150">
                  <a:moveTo>
                    <a:pt x="141681" y="22860"/>
                  </a:moveTo>
                  <a:lnTo>
                    <a:pt x="141274" y="23799"/>
                  </a:lnTo>
                  <a:lnTo>
                    <a:pt x="141478" y="23990"/>
                  </a:lnTo>
                  <a:lnTo>
                    <a:pt x="141681" y="22860"/>
                  </a:lnTo>
                  <a:close/>
                </a:path>
                <a:path w="241300" h="57150">
                  <a:moveTo>
                    <a:pt x="142062" y="49695"/>
                  </a:moveTo>
                  <a:lnTo>
                    <a:pt x="141859" y="50787"/>
                  </a:lnTo>
                  <a:lnTo>
                    <a:pt x="141947" y="50571"/>
                  </a:lnTo>
                  <a:lnTo>
                    <a:pt x="142062" y="49695"/>
                  </a:lnTo>
                  <a:close/>
                </a:path>
                <a:path w="241300" h="57150">
                  <a:moveTo>
                    <a:pt x="146850" y="47066"/>
                  </a:moveTo>
                  <a:lnTo>
                    <a:pt x="146634" y="48539"/>
                  </a:lnTo>
                  <a:lnTo>
                    <a:pt x="146812" y="48272"/>
                  </a:lnTo>
                  <a:lnTo>
                    <a:pt x="146850" y="47066"/>
                  </a:lnTo>
                  <a:close/>
                </a:path>
                <a:path w="241300" h="57150">
                  <a:moveTo>
                    <a:pt x="147142" y="47777"/>
                  </a:moveTo>
                  <a:lnTo>
                    <a:pt x="147066" y="47904"/>
                  </a:lnTo>
                  <a:lnTo>
                    <a:pt x="146964" y="49936"/>
                  </a:lnTo>
                  <a:lnTo>
                    <a:pt x="147142" y="47777"/>
                  </a:lnTo>
                  <a:close/>
                </a:path>
                <a:path w="241300" h="57150">
                  <a:moveTo>
                    <a:pt x="154038" y="48920"/>
                  </a:moveTo>
                  <a:close/>
                </a:path>
                <a:path w="241300" h="57150">
                  <a:moveTo>
                    <a:pt x="164515" y="31648"/>
                  </a:moveTo>
                  <a:lnTo>
                    <a:pt x="164490" y="31521"/>
                  </a:lnTo>
                  <a:lnTo>
                    <a:pt x="164515" y="31648"/>
                  </a:lnTo>
                  <a:close/>
                </a:path>
                <a:path w="241300" h="57150">
                  <a:moveTo>
                    <a:pt x="168414" y="53238"/>
                  </a:moveTo>
                  <a:lnTo>
                    <a:pt x="168389" y="51714"/>
                  </a:lnTo>
                  <a:lnTo>
                    <a:pt x="168211" y="51536"/>
                  </a:lnTo>
                  <a:lnTo>
                    <a:pt x="168325" y="52984"/>
                  </a:lnTo>
                  <a:lnTo>
                    <a:pt x="168414" y="53238"/>
                  </a:lnTo>
                  <a:close/>
                </a:path>
                <a:path w="241300" h="57150">
                  <a:moveTo>
                    <a:pt x="171932" y="30873"/>
                  </a:moveTo>
                  <a:lnTo>
                    <a:pt x="171831" y="31394"/>
                  </a:lnTo>
                  <a:lnTo>
                    <a:pt x="171704" y="32664"/>
                  </a:lnTo>
                  <a:lnTo>
                    <a:pt x="171932" y="30873"/>
                  </a:lnTo>
                  <a:close/>
                </a:path>
                <a:path w="241300" h="57150">
                  <a:moveTo>
                    <a:pt x="172923" y="27457"/>
                  </a:moveTo>
                  <a:lnTo>
                    <a:pt x="172618" y="27457"/>
                  </a:lnTo>
                  <a:lnTo>
                    <a:pt x="171869" y="27838"/>
                  </a:lnTo>
                  <a:lnTo>
                    <a:pt x="171729" y="29870"/>
                  </a:lnTo>
                  <a:lnTo>
                    <a:pt x="171843" y="29489"/>
                  </a:lnTo>
                  <a:lnTo>
                    <a:pt x="171996" y="28473"/>
                  </a:lnTo>
                  <a:lnTo>
                    <a:pt x="172046" y="29743"/>
                  </a:lnTo>
                  <a:lnTo>
                    <a:pt x="171932" y="30873"/>
                  </a:lnTo>
                  <a:lnTo>
                    <a:pt x="172427" y="29591"/>
                  </a:lnTo>
                  <a:lnTo>
                    <a:pt x="172542" y="29235"/>
                  </a:lnTo>
                  <a:lnTo>
                    <a:pt x="172707" y="28473"/>
                  </a:lnTo>
                  <a:lnTo>
                    <a:pt x="172923" y="27457"/>
                  </a:lnTo>
                  <a:close/>
                </a:path>
                <a:path w="241300" h="57150">
                  <a:moveTo>
                    <a:pt x="174218" y="29489"/>
                  </a:moveTo>
                  <a:lnTo>
                    <a:pt x="174104" y="27787"/>
                  </a:lnTo>
                  <a:lnTo>
                    <a:pt x="173786" y="26682"/>
                  </a:lnTo>
                  <a:lnTo>
                    <a:pt x="173596" y="28371"/>
                  </a:lnTo>
                  <a:lnTo>
                    <a:pt x="173850" y="28600"/>
                  </a:lnTo>
                  <a:lnTo>
                    <a:pt x="174091" y="29921"/>
                  </a:lnTo>
                  <a:lnTo>
                    <a:pt x="174218" y="29489"/>
                  </a:lnTo>
                  <a:close/>
                </a:path>
                <a:path w="241300" h="57150">
                  <a:moveTo>
                    <a:pt x="177279" y="33934"/>
                  </a:moveTo>
                  <a:lnTo>
                    <a:pt x="177228" y="32702"/>
                  </a:lnTo>
                  <a:lnTo>
                    <a:pt x="177126" y="34188"/>
                  </a:lnTo>
                  <a:lnTo>
                    <a:pt x="177279" y="33934"/>
                  </a:lnTo>
                  <a:close/>
                </a:path>
                <a:path w="241300" h="57150">
                  <a:moveTo>
                    <a:pt x="177406" y="32664"/>
                  </a:moveTo>
                  <a:lnTo>
                    <a:pt x="177355" y="31394"/>
                  </a:lnTo>
                  <a:lnTo>
                    <a:pt x="177292" y="29870"/>
                  </a:lnTo>
                  <a:lnTo>
                    <a:pt x="177114" y="31394"/>
                  </a:lnTo>
                  <a:lnTo>
                    <a:pt x="177228" y="32702"/>
                  </a:lnTo>
                  <a:lnTo>
                    <a:pt x="177330" y="31559"/>
                  </a:lnTo>
                  <a:lnTo>
                    <a:pt x="177406" y="32664"/>
                  </a:lnTo>
                  <a:close/>
                </a:path>
                <a:path w="241300" h="57150">
                  <a:moveTo>
                    <a:pt x="183095" y="51904"/>
                  </a:moveTo>
                  <a:lnTo>
                    <a:pt x="182943" y="52857"/>
                  </a:lnTo>
                  <a:lnTo>
                    <a:pt x="183045" y="52476"/>
                  </a:lnTo>
                  <a:lnTo>
                    <a:pt x="183095" y="51904"/>
                  </a:lnTo>
                  <a:close/>
                </a:path>
                <a:path w="241300" h="57150">
                  <a:moveTo>
                    <a:pt x="184645" y="29133"/>
                  </a:moveTo>
                  <a:lnTo>
                    <a:pt x="184467" y="28689"/>
                  </a:lnTo>
                  <a:lnTo>
                    <a:pt x="184492" y="28905"/>
                  </a:lnTo>
                  <a:lnTo>
                    <a:pt x="184505" y="29095"/>
                  </a:lnTo>
                  <a:lnTo>
                    <a:pt x="184531" y="29311"/>
                  </a:lnTo>
                  <a:lnTo>
                    <a:pt x="184645" y="29133"/>
                  </a:lnTo>
                  <a:close/>
                </a:path>
                <a:path w="241300" h="57150">
                  <a:moveTo>
                    <a:pt x="185432" y="24968"/>
                  </a:moveTo>
                  <a:lnTo>
                    <a:pt x="185115" y="25984"/>
                  </a:lnTo>
                  <a:lnTo>
                    <a:pt x="185204" y="29400"/>
                  </a:lnTo>
                  <a:lnTo>
                    <a:pt x="185394" y="28790"/>
                  </a:lnTo>
                  <a:lnTo>
                    <a:pt x="185432" y="24968"/>
                  </a:lnTo>
                  <a:close/>
                </a:path>
                <a:path w="241300" h="57150">
                  <a:moveTo>
                    <a:pt x="185661" y="52666"/>
                  </a:moveTo>
                  <a:lnTo>
                    <a:pt x="185559" y="51587"/>
                  </a:lnTo>
                  <a:lnTo>
                    <a:pt x="185458" y="50965"/>
                  </a:lnTo>
                  <a:lnTo>
                    <a:pt x="185343" y="50558"/>
                  </a:lnTo>
                  <a:lnTo>
                    <a:pt x="185267" y="51346"/>
                  </a:lnTo>
                  <a:lnTo>
                    <a:pt x="185661" y="52666"/>
                  </a:lnTo>
                  <a:close/>
                </a:path>
                <a:path w="241300" h="57150">
                  <a:moveTo>
                    <a:pt x="187972" y="52654"/>
                  </a:moveTo>
                  <a:lnTo>
                    <a:pt x="187388" y="52209"/>
                  </a:lnTo>
                  <a:lnTo>
                    <a:pt x="187553" y="52501"/>
                  </a:lnTo>
                  <a:lnTo>
                    <a:pt x="187756" y="52654"/>
                  </a:lnTo>
                  <a:lnTo>
                    <a:pt x="187972" y="52654"/>
                  </a:lnTo>
                  <a:close/>
                </a:path>
                <a:path w="241300" h="57150">
                  <a:moveTo>
                    <a:pt x="193230" y="47650"/>
                  </a:moveTo>
                  <a:lnTo>
                    <a:pt x="193116" y="46888"/>
                  </a:lnTo>
                  <a:lnTo>
                    <a:pt x="193128" y="47815"/>
                  </a:lnTo>
                  <a:lnTo>
                    <a:pt x="193230" y="47650"/>
                  </a:lnTo>
                  <a:close/>
                </a:path>
                <a:path w="241300" h="57150">
                  <a:moveTo>
                    <a:pt x="193967" y="50571"/>
                  </a:moveTo>
                  <a:lnTo>
                    <a:pt x="193840" y="49555"/>
                  </a:lnTo>
                  <a:lnTo>
                    <a:pt x="193306" y="47574"/>
                  </a:lnTo>
                  <a:lnTo>
                    <a:pt x="193154" y="52095"/>
                  </a:lnTo>
                  <a:lnTo>
                    <a:pt x="193967" y="50571"/>
                  </a:lnTo>
                  <a:close/>
                </a:path>
                <a:path w="241300" h="57150">
                  <a:moveTo>
                    <a:pt x="194348" y="49314"/>
                  </a:moveTo>
                  <a:lnTo>
                    <a:pt x="194233" y="50063"/>
                  </a:lnTo>
                  <a:lnTo>
                    <a:pt x="194119" y="50571"/>
                  </a:lnTo>
                  <a:lnTo>
                    <a:pt x="194335" y="51333"/>
                  </a:lnTo>
                  <a:lnTo>
                    <a:pt x="194348" y="49314"/>
                  </a:lnTo>
                  <a:close/>
                </a:path>
                <a:path w="241300" h="57150">
                  <a:moveTo>
                    <a:pt x="196011" y="25679"/>
                  </a:moveTo>
                  <a:lnTo>
                    <a:pt x="195986" y="21742"/>
                  </a:lnTo>
                  <a:lnTo>
                    <a:pt x="195516" y="23266"/>
                  </a:lnTo>
                  <a:lnTo>
                    <a:pt x="195389" y="24282"/>
                  </a:lnTo>
                  <a:lnTo>
                    <a:pt x="195516" y="25996"/>
                  </a:lnTo>
                  <a:lnTo>
                    <a:pt x="195567" y="25679"/>
                  </a:lnTo>
                  <a:lnTo>
                    <a:pt x="195529" y="26314"/>
                  </a:lnTo>
                  <a:lnTo>
                    <a:pt x="195516" y="25996"/>
                  </a:lnTo>
                  <a:lnTo>
                    <a:pt x="195453" y="26314"/>
                  </a:lnTo>
                  <a:lnTo>
                    <a:pt x="195122" y="28219"/>
                  </a:lnTo>
                  <a:lnTo>
                    <a:pt x="195910" y="26873"/>
                  </a:lnTo>
                  <a:lnTo>
                    <a:pt x="196011" y="25679"/>
                  </a:lnTo>
                  <a:close/>
                </a:path>
                <a:path w="241300" h="57150">
                  <a:moveTo>
                    <a:pt x="198158" y="30632"/>
                  </a:moveTo>
                  <a:lnTo>
                    <a:pt x="198081" y="30327"/>
                  </a:lnTo>
                  <a:lnTo>
                    <a:pt x="198031" y="31673"/>
                  </a:lnTo>
                  <a:lnTo>
                    <a:pt x="198158" y="30632"/>
                  </a:lnTo>
                  <a:close/>
                </a:path>
                <a:path w="241300" h="57150">
                  <a:moveTo>
                    <a:pt x="198348" y="30632"/>
                  </a:moveTo>
                  <a:lnTo>
                    <a:pt x="198221" y="29997"/>
                  </a:lnTo>
                  <a:lnTo>
                    <a:pt x="198234" y="30505"/>
                  </a:lnTo>
                  <a:lnTo>
                    <a:pt x="198348" y="30632"/>
                  </a:lnTo>
                  <a:close/>
                </a:path>
                <a:path w="241300" h="57150">
                  <a:moveTo>
                    <a:pt x="198437" y="28676"/>
                  </a:moveTo>
                  <a:lnTo>
                    <a:pt x="198259" y="28270"/>
                  </a:lnTo>
                  <a:lnTo>
                    <a:pt x="198323" y="28536"/>
                  </a:lnTo>
                  <a:lnTo>
                    <a:pt x="198437" y="28676"/>
                  </a:lnTo>
                  <a:close/>
                </a:path>
                <a:path w="241300" h="57150">
                  <a:moveTo>
                    <a:pt x="198526" y="49034"/>
                  </a:moveTo>
                  <a:lnTo>
                    <a:pt x="198259" y="49745"/>
                  </a:lnTo>
                  <a:lnTo>
                    <a:pt x="198386" y="49530"/>
                  </a:lnTo>
                  <a:lnTo>
                    <a:pt x="198526" y="49034"/>
                  </a:lnTo>
                  <a:close/>
                </a:path>
                <a:path w="241300" h="57150">
                  <a:moveTo>
                    <a:pt x="198755" y="48158"/>
                  </a:moveTo>
                  <a:lnTo>
                    <a:pt x="198729" y="47904"/>
                  </a:lnTo>
                  <a:lnTo>
                    <a:pt x="198729" y="48158"/>
                  </a:lnTo>
                  <a:close/>
                </a:path>
                <a:path w="241300" h="57150">
                  <a:moveTo>
                    <a:pt x="198970" y="49809"/>
                  </a:moveTo>
                  <a:lnTo>
                    <a:pt x="198958" y="48920"/>
                  </a:lnTo>
                  <a:lnTo>
                    <a:pt x="198945" y="47523"/>
                  </a:lnTo>
                  <a:lnTo>
                    <a:pt x="198526" y="49034"/>
                  </a:lnTo>
                  <a:lnTo>
                    <a:pt x="198716" y="48920"/>
                  </a:lnTo>
                  <a:lnTo>
                    <a:pt x="198970" y="49809"/>
                  </a:lnTo>
                  <a:close/>
                </a:path>
                <a:path w="241300" h="57150">
                  <a:moveTo>
                    <a:pt x="199555" y="23139"/>
                  </a:moveTo>
                  <a:lnTo>
                    <a:pt x="199491" y="22758"/>
                  </a:lnTo>
                  <a:lnTo>
                    <a:pt x="199364" y="23139"/>
                  </a:lnTo>
                  <a:lnTo>
                    <a:pt x="199555" y="23139"/>
                  </a:lnTo>
                  <a:close/>
                </a:path>
                <a:path w="241300" h="57150">
                  <a:moveTo>
                    <a:pt x="199669" y="23139"/>
                  </a:moveTo>
                  <a:lnTo>
                    <a:pt x="199644" y="23672"/>
                  </a:lnTo>
                  <a:lnTo>
                    <a:pt x="199669" y="23139"/>
                  </a:lnTo>
                  <a:close/>
                </a:path>
                <a:path w="241300" h="57150">
                  <a:moveTo>
                    <a:pt x="200888" y="22225"/>
                  </a:moveTo>
                  <a:lnTo>
                    <a:pt x="200774" y="22517"/>
                  </a:lnTo>
                  <a:lnTo>
                    <a:pt x="200888" y="22225"/>
                  </a:lnTo>
                  <a:close/>
                </a:path>
                <a:path w="241300" h="57150">
                  <a:moveTo>
                    <a:pt x="201155" y="23520"/>
                  </a:moveTo>
                  <a:lnTo>
                    <a:pt x="200990" y="23647"/>
                  </a:lnTo>
                  <a:lnTo>
                    <a:pt x="200875" y="23901"/>
                  </a:lnTo>
                  <a:lnTo>
                    <a:pt x="201028" y="23901"/>
                  </a:lnTo>
                  <a:lnTo>
                    <a:pt x="201155" y="23520"/>
                  </a:lnTo>
                  <a:close/>
                </a:path>
                <a:path w="241300" h="57150">
                  <a:moveTo>
                    <a:pt x="202323" y="46824"/>
                  </a:moveTo>
                  <a:lnTo>
                    <a:pt x="202171" y="46888"/>
                  </a:lnTo>
                  <a:lnTo>
                    <a:pt x="202323" y="46888"/>
                  </a:lnTo>
                  <a:close/>
                </a:path>
                <a:path w="241300" h="57150">
                  <a:moveTo>
                    <a:pt x="204838" y="26631"/>
                  </a:moveTo>
                  <a:lnTo>
                    <a:pt x="204800" y="26314"/>
                  </a:lnTo>
                  <a:lnTo>
                    <a:pt x="204736" y="26136"/>
                  </a:lnTo>
                  <a:lnTo>
                    <a:pt x="204711" y="26403"/>
                  </a:lnTo>
                  <a:lnTo>
                    <a:pt x="204800" y="26581"/>
                  </a:lnTo>
                  <a:close/>
                </a:path>
                <a:path w="241300" h="57150">
                  <a:moveTo>
                    <a:pt x="206362" y="25171"/>
                  </a:moveTo>
                  <a:lnTo>
                    <a:pt x="206209" y="25679"/>
                  </a:lnTo>
                  <a:lnTo>
                    <a:pt x="206082" y="26873"/>
                  </a:lnTo>
                  <a:lnTo>
                    <a:pt x="206197" y="27216"/>
                  </a:lnTo>
                  <a:lnTo>
                    <a:pt x="206362" y="25171"/>
                  </a:lnTo>
                  <a:close/>
                </a:path>
                <a:path w="241300" h="57150">
                  <a:moveTo>
                    <a:pt x="206997" y="29616"/>
                  </a:moveTo>
                  <a:lnTo>
                    <a:pt x="206908" y="29806"/>
                  </a:lnTo>
                  <a:lnTo>
                    <a:pt x="206832" y="30035"/>
                  </a:lnTo>
                  <a:lnTo>
                    <a:pt x="206857" y="30340"/>
                  </a:lnTo>
                  <a:lnTo>
                    <a:pt x="206997" y="29921"/>
                  </a:lnTo>
                  <a:lnTo>
                    <a:pt x="206997" y="29616"/>
                  </a:lnTo>
                  <a:close/>
                </a:path>
                <a:path w="241300" h="57150">
                  <a:moveTo>
                    <a:pt x="207645" y="43357"/>
                  </a:moveTo>
                  <a:lnTo>
                    <a:pt x="207505" y="43141"/>
                  </a:lnTo>
                  <a:lnTo>
                    <a:pt x="207340" y="42824"/>
                  </a:lnTo>
                  <a:lnTo>
                    <a:pt x="207200" y="43294"/>
                  </a:lnTo>
                  <a:lnTo>
                    <a:pt x="207365" y="43903"/>
                  </a:lnTo>
                  <a:lnTo>
                    <a:pt x="207505" y="43776"/>
                  </a:lnTo>
                  <a:lnTo>
                    <a:pt x="207645" y="43357"/>
                  </a:lnTo>
                  <a:close/>
                </a:path>
                <a:path w="241300" h="57150">
                  <a:moveTo>
                    <a:pt x="207937" y="41935"/>
                  </a:moveTo>
                  <a:lnTo>
                    <a:pt x="207645" y="43357"/>
                  </a:lnTo>
                  <a:lnTo>
                    <a:pt x="207810" y="43573"/>
                  </a:lnTo>
                  <a:lnTo>
                    <a:pt x="207937" y="43637"/>
                  </a:lnTo>
                  <a:lnTo>
                    <a:pt x="207937" y="41935"/>
                  </a:lnTo>
                  <a:close/>
                </a:path>
                <a:path w="241300" h="57150">
                  <a:moveTo>
                    <a:pt x="209791" y="28600"/>
                  </a:moveTo>
                  <a:lnTo>
                    <a:pt x="209651" y="26441"/>
                  </a:lnTo>
                  <a:lnTo>
                    <a:pt x="209359" y="28981"/>
                  </a:lnTo>
                  <a:lnTo>
                    <a:pt x="209791" y="28600"/>
                  </a:lnTo>
                  <a:close/>
                </a:path>
                <a:path w="241300" h="57150">
                  <a:moveTo>
                    <a:pt x="210223" y="28219"/>
                  </a:moveTo>
                  <a:lnTo>
                    <a:pt x="210058" y="28371"/>
                  </a:lnTo>
                  <a:lnTo>
                    <a:pt x="209931" y="29083"/>
                  </a:lnTo>
                  <a:lnTo>
                    <a:pt x="210045" y="30187"/>
                  </a:lnTo>
                  <a:lnTo>
                    <a:pt x="210223" y="28219"/>
                  </a:lnTo>
                  <a:close/>
                </a:path>
                <a:path w="241300" h="57150">
                  <a:moveTo>
                    <a:pt x="210527" y="24561"/>
                  </a:moveTo>
                  <a:lnTo>
                    <a:pt x="210058" y="25577"/>
                  </a:lnTo>
                  <a:lnTo>
                    <a:pt x="210400" y="24968"/>
                  </a:lnTo>
                  <a:lnTo>
                    <a:pt x="210527" y="24561"/>
                  </a:lnTo>
                  <a:close/>
                </a:path>
                <a:path w="241300" h="57150">
                  <a:moveTo>
                    <a:pt x="212420" y="43865"/>
                  </a:moveTo>
                  <a:lnTo>
                    <a:pt x="212026" y="44678"/>
                  </a:lnTo>
                  <a:lnTo>
                    <a:pt x="212280" y="46393"/>
                  </a:lnTo>
                  <a:lnTo>
                    <a:pt x="212420" y="43865"/>
                  </a:lnTo>
                  <a:close/>
                </a:path>
                <a:path w="241300" h="57150">
                  <a:moveTo>
                    <a:pt x="213233" y="46507"/>
                  </a:moveTo>
                  <a:lnTo>
                    <a:pt x="212407" y="43459"/>
                  </a:lnTo>
                  <a:lnTo>
                    <a:pt x="212420" y="43865"/>
                  </a:lnTo>
                  <a:lnTo>
                    <a:pt x="212623" y="46888"/>
                  </a:lnTo>
                  <a:lnTo>
                    <a:pt x="213233" y="46507"/>
                  </a:lnTo>
                  <a:close/>
                </a:path>
                <a:path w="241300" h="57150">
                  <a:moveTo>
                    <a:pt x="214490" y="29870"/>
                  </a:moveTo>
                  <a:lnTo>
                    <a:pt x="214261" y="29984"/>
                  </a:lnTo>
                  <a:lnTo>
                    <a:pt x="214401" y="30238"/>
                  </a:lnTo>
                  <a:lnTo>
                    <a:pt x="214490" y="29870"/>
                  </a:lnTo>
                  <a:close/>
                </a:path>
                <a:path w="241300" h="57150">
                  <a:moveTo>
                    <a:pt x="215011" y="27597"/>
                  </a:moveTo>
                  <a:lnTo>
                    <a:pt x="214718" y="27990"/>
                  </a:lnTo>
                  <a:lnTo>
                    <a:pt x="214985" y="28651"/>
                  </a:lnTo>
                  <a:lnTo>
                    <a:pt x="215011" y="27597"/>
                  </a:lnTo>
                  <a:close/>
                </a:path>
                <a:path w="241300" h="57150">
                  <a:moveTo>
                    <a:pt x="219481" y="32283"/>
                  </a:moveTo>
                  <a:lnTo>
                    <a:pt x="219151" y="31165"/>
                  </a:lnTo>
                  <a:lnTo>
                    <a:pt x="219125" y="32334"/>
                  </a:lnTo>
                  <a:lnTo>
                    <a:pt x="219316" y="32029"/>
                  </a:lnTo>
                  <a:lnTo>
                    <a:pt x="219481" y="32283"/>
                  </a:lnTo>
                  <a:close/>
                </a:path>
                <a:path w="241300" h="57150">
                  <a:moveTo>
                    <a:pt x="222008" y="28727"/>
                  </a:moveTo>
                  <a:lnTo>
                    <a:pt x="221996" y="27876"/>
                  </a:lnTo>
                  <a:lnTo>
                    <a:pt x="221983" y="27635"/>
                  </a:lnTo>
                  <a:lnTo>
                    <a:pt x="222008" y="28727"/>
                  </a:lnTo>
                  <a:close/>
                </a:path>
                <a:path w="241300" h="57150">
                  <a:moveTo>
                    <a:pt x="222821" y="36474"/>
                  </a:moveTo>
                  <a:lnTo>
                    <a:pt x="222808" y="36258"/>
                  </a:lnTo>
                  <a:lnTo>
                    <a:pt x="222783" y="36474"/>
                  </a:lnTo>
                  <a:close/>
                </a:path>
                <a:path w="241300" h="57150">
                  <a:moveTo>
                    <a:pt x="222872" y="34061"/>
                  </a:moveTo>
                  <a:lnTo>
                    <a:pt x="222758" y="32664"/>
                  </a:lnTo>
                  <a:lnTo>
                    <a:pt x="222681" y="32397"/>
                  </a:lnTo>
                  <a:lnTo>
                    <a:pt x="222758" y="34988"/>
                  </a:lnTo>
                  <a:lnTo>
                    <a:pt x="222872" y="34061"/>
                  </a:lnTo>
                  <a:close/>
                </a:path>
                <a:path w="241300" h="57150">
                  <a:moveTo>
                    <a:pt x="225018" y="42443"/>
                  </a:moveTo>
                  <a:lnTo>
                    <a:pt x="224993" y="41427"/>
                  </a:lnTo>
                  <a:lnTo>
                    <a:pt x="224942" y="42443"/>
                  </a:lnTo>
                  <a:close/>
                </a:path>
                <a:path w="241300" h="57150">
                  <a:moveTo>
                    <a:pt x="225272" y="27901"/>
                  </a:moveTo>
                  <a:lnTo>
                    <a:pt x="225069" y="29387"/>
                  </a:lnTo>
                  <a:lnTo>
                    <a:pt x="225196" y="28968"/>
                  </a:lnTo>
                  <a:lnTo>
                    <a:pt x="225234" y="28473"/>
                  </a:lnTo>
                  <a:lnTo>
                    <a:pt x="225272" y="27901"/>
                  </a:lnTo>
                  <a:close/>
                </a:path>
                <a:path w="241300" h="57150">
                  <a:moveTo>
                    <a:pt x="227279" y="41046"/>
                  </a:moveTo>
                  <a:lnTo>
                    <a:pt x="226885" y="39522"/>
                  </a:lnTo>
                  <a:lnTo>
                    <a:pt x="226847" y="41808"/>
                  </a:lnTo>
                  <a:lnTo>
                    <a:pt x="227266" y="41681"/>
                  </a:lnTo>
                  <a:lnTo>
                    <a:pt x="227279" y="41046"/>
                  </a:lnTo>
                  <a:close/>
                </a:path>
                <a:path w="241300" h="57150">
                  <a:moveTo>
                    <a:pt x="229387" y="30975"/>
                  </a:moveTo>
                  <a:lnTo>
                    <a:pt x="229349" y="28816"/>
                  </a:lnTo>
                  <a:lnTo>
                    <a:pt x="229260" y="28689"/>
                  </a:lnTo>
                  <a:lnTo>
                    <a:pt x="229209" y="31737"/>
                  </a:lnTo>
                  <a:lnTo>
                    <a:pt x="229158" y="33058"/>
                  </a:lnTo>
                  <a:lnTo>
                    <a:pt x="229222" y="31800"/>
                  </a:lnTo>
                  <a:lnTo>
                    <a:pt x="229298" y="31203"/>
                  </a:lnTo>
                  <a:lnTo>
                    <a:pt x="229387" y="30975"/>
                  </a:lnTo>
                  <a:close/>
                </a:path>
                <a:path w="241300" h="57150">
                  <a:moveTo>
                    <a:pt x="230174" y="44069"/>
                  </a:moveTo>
                  <a:lnTo>
                    <a:pt x="230124" y="45402"/>
                  </a:lnTo>
                  <a:lnTo>
                    <a:pt x="230149" y="44856"/>
                  </a:lnTo>
                  <a:lnTo>
                    <a:pt x="230174" y="44069"/>
                  </a:lnTo>
                  <a:close/>
                </a:path>
                <a:path w="241300" h="57150">
                  <a:moveTo>
                    <a:pt x="230365" y="29806"/>
                  </a:moveTo>
                  <a:lnTo>
                    <a:pt x="229997" y="28651"/>
                  </a:lnTo>
                  <a:lnTo>
                    <a:pt x="230022" y="27978"/>
                  </a:lnTo>
                  <a:lnTo>
                    <a:pt x="229781" y="29057"/>
                  </a:lnTo>
                  <a:lnTo>
                    <a:pt x="229730" y="29324"/>
                  </a:lnTo>
                  <a:lnTo>
                    <a:pt x="229997" y="30353"/>
                  </a:lnTo>
                  <a:lnTo>
                    <a:pt x="230365" y="29806"/>
                  </a:lnTo>
                  <a:close/>
                </a:path>
                <a:path w="241300" h="57150">
                  <a:moveTo>
                    <a:pt x="231381" y="35521"/>
                  </a:moveTo>
                  <a:close/>
                </a:path>
                <a:path w="241300" h="57150">
                  <a:moveTo>
                    <a:pt x="231495" y="33045"/>
                  </a:moveTo>
                  <a:lnTo>
                    <a:pt x="231381" y="35521"/>
                  </a:lnTo>
                  <a:lnTo>
                    <a:pt x="231495" y="33045"/>
                  </a:lnTo>
                  <a:close/>
                </a:path>
                <a:path w="241300" h="57150">
                  <a:moveTo>
                    <a:pt x="231863" y="45364"/>
                  </a:moveTo>
                  <a:lnTo>
                    <a:pt x="231749" y="46253"/>
                  </a:lnTo>
                  <a:lnTo>
                    <a:pt x="231825" y="46405"/>
                  </a:lnTo>
                  <a:lnTo>
                    <a:pt x="231863" y="45364"/>
                  </a:lnTo>
                  <a:close/>
                </a:path>
                <a:path w="241300" h="57150">
                  <a:moveTo>
                    <a:pt x="231914" y="35077"/>
                  </a:moveTo>
                  <a:lnTo>
                    <a:pt x="231609" y="35331"/>
                  </a:lnTo>
                  <a:lnTo>
                    <a:pt x="231533" y="36334"/>
                  </a:lnTo>
                  <a:lnTo>
                    <a:pt x="231914" y="35077"/>
                  </a:lnTo>
                  <a:close/>
                </a:path>
                <a:path w="241300" h="57150">
                  <a:moveTo>
                    <a:pt x="232130" y="47269"/>
                  </a:moveTo>
                  <a:lnTo>
                    <a:pt x="232029" y="46799"/>
                  </a:lnTo>
                  <a:lnTo>
                    <a:pt x="231825" y="46405"/>
                  </a:lnTo>
                  <a:lnTo>
                    <a:pt x="231775" y="48031"/>
                  </a:lnTo>
                  <a:lnTo>
                    <a:pt x="232130" y="47269"/>
                  </a:lnTo>
                  <a:close/>
                </a:path>
                <a:path w="241300" h="57150">
                  <a:moveTo>
                    <a:pt x="232727" y="32931"/>
                  </a:moveTo>
                  <a:lnTo>
                    <a:pt x="232676" y="32385"/>
                  </a:lnTo>
                  <a:lnTo>
                    <a:pt x="232067" y="32054"/>
                  </a:lnTo>
                  <a:lnTo>
                    <a:pt x="232727" y="32931"/>
                  </a:lnTo>
                  <a:close/>
                </a:path>
                <a:path w="241300" h="57150">
                  <a:moveTo>
                    <a:pt x="232791" y="29895"/>
                  </a:moveTo>
                  <a:lnTo>
                    <a:pt x="231965" y="26403"/>
                  </a:lnTo>
                  <a:lnTo>
                    <a:pt x="232549" y="30099"/>
                  </a:lnTo>
                  <a:lnTo>
                    <a:pt x="232791" y="29895"/>
                  </a:lnTo>
                  <a:close/>
                </a:path>
                <a:path w="241300" h="57150">
                  <a:moveTo>
                    <a:pt x="232943" y="32524"/>
                  </a:moveTo>
                  <a:lnTo>
                    <a:pt x="232549" y="30099"/>
                  </a:lnTo>
                  <a:lnTo>
                    <a:pt x="232676" y="32385"/>
                  </a:lnTo>
                  <a:lnTo>
                    <a:pt x="232943" y="32524"/>
                  </a:lnTo>
                  <a:close/>
                </a:path>
                <a:path w="241300" h="57150">
                  <a:moveTo>
                    <a:pt x="233006" y="33426"/>
                  </a:moveTo>
                  <a:lnTo>
                    <a:pt x="232638" y="35585"/>
                  </a:lnTo>
                  <a:lnTo>
                    <a:pt x="232968" y="34988"/>
                  </a:lnTo>
                  <a:lnTo>
                    <a:pt x="233006" y="33426"/>
                  </a:lnTo>
                  <a:close/>
                </a:path>
                <a:path w="241300" h="57150">
                  <a:moveTo>
                    <a:pt x="235762" y="48044"/>
                  </a:moveTo>
                  <a:lnTo>
                    <a:pt x="235699" y="45681"/>
                  </a:lnTo>
                  <a:lnTo>
                    <a:pt x="235508" y="43815"/>
                  </a:lnTo>
                  <a:lnTo>
                    <a:pt x="235305" y="45681"/>
                  </a:lnTo>
                  <a:lnTo>
                    <a:pt x="235496" y="45923"/>
                  </a:lnTo>
                  <a:lnTo>
                    <a:pt x="235762" y="48044"/>
                  </a:lnTo>
                  <a:close/>
                </a:path>
                <a:path w="241300" h="57150">
                  <a:moveTo>
                    <a:pt x="236651" y="36093"/>
                  </a:moveTo>
                  <a:lnTo>
                    <a:pt x="236524" y="34569"/>
                  </a:lnTo>
                  <a:lnTo>
                    <a:pt x="236372" y="33680"/>
                  </a:lnTo>
                  <a:lnTo>
                    <a:pt x="236397" y="37490"/>
                  </a:lnTo>
                  <a:lnTo>
                    <a:pt x="236601" y="36220"/>
                  </a:lnTo>
                  <a:lnTo>
                    <a:pt x="236651" y="36093"/>
                  </a:lnTo>
                  <a:close/>
                </a:path>
                <a:path w="241300" h="57150">
                  <a:moveTo>
                    <a:pt x="236855" y="46088"/>
                  </a:moveTo>
                  <a:lnTo>
                    <a:pt x="236677" y="46113"/>
                  </a:lnTo>
                  <a:lnTo>
                    <a:pt x="236804" y="46202"/>
                  </a:lnTo>
                  <a:close/>
                </a:path>
                <a:path w="241300" h="57150">
                  <a:moveTo>
                    <a:pt x="236969" y="44780"/>
                  </a:moveTo>
                  <a:lnTo>
                    <a:pt x="236943" y="45542"/>
                  </a:lnTo>
                  <a:lnTo>
                    <a:pt x="236905" y="45923"/>
                  </a:lnTo>
                  <a:lnTo>
                    <a:pt x="236855" y="46088"/>
                  </a:lnTo>
                  <a:lnTo>
                    <a:pt x="236969" y="45923"/>
                  </a:lnTo>
                  <a:lnTo>
                    <a:pt x="236969" y="44780"/>
                  </a:lnTo>
                  <a:close/>
                </a:path>
                <a:path w="241300" h="57150">
                  <a:moveTo>
                    <a:pt x="237147" y="45542"/>
                  </a:moveTo>
                  <a:lnTo>
                    <a:pt x="237083" y="45694"/>
                  </a:lnTo>
                  <a:lnTo>
                    <a:pt x="237020" y="45834"/>
                  </a:lnTo>
                  <a:lnTo>
                    <a:pt x="236956" y="46482"/>
                  </a:lnTo>
                  <a:lnTo>
                    <a:pt x="237032" y="46316"/>
                  </a:lnTo>
                  <a:lnTo>
                    <a:pt x="237096" y="45974"/>
                  </a:lnTo>
                  <a:lnTo>
                    <a:pt x="237147" y="45542"/>
                  </a:lnTo>
                  <a:close/>
                </a:path>
                <a:path w="241300" h="57150">
                  <a:moveTo>
                    <a:pt x="237210" y="36474"/>
                  </a:moveTo>
                  <a:lnTo>
                    <a:pt x="236626" y="40284"/>
                  </a:lnTo>
                  <a:lnTo>
                    <a:pt x="236512" y="38379"/>
                  </a:lnTo>
                  <a:lnTo>
                    <a:pt x="236308" y="36855"/>
                  </a:lnTo>
                  <a:lnTo>
                    <a:pt x="236270" y="36474"/>
                  </a:lnTo>
                  <a:lnTo>
                    <a:pt x="236156" y="35585"/>
                  </a:lnTo>
                  <a:lnTo>
                    <a:pt x="236093" y="34188"/>
                  </a:lnTo>
                  <a:lnTo>
                    <a:pt x="235712" y="35585"/>
                  </a:lnTo>
                  <a:lnTo>
                    <a:pt x="235724" y="32588"/>
                  </a:lnTo>
                  <a:lnTo>
                    <a:pt x="235902" y="33045"/>
                  </a:lnTo>
                  <a:lnTo>
                    <a:pt x="235737" y="32410"/>
                  </a:lnTo>
                  <a:lnTo>
                    <a:pt x="235242" y="30378"/>
                  </a:lnTo>
                  <a:lnTo>
                    <a:pt x="234784" y="36474"/>
                  </a:lnTo>
                  <a:lnTo>
                    <a:pt x="234670" y="34696"/>
                  </a:lnTo>
                  <a:lnTo>
                    <a:pt x="234619" y="32664"/>
                  </a:lnTo>
                  <a:lnTo>
                    <a:pt x="233895" y="33934"/>
                  </a:lnTo>
                  <a:lnTo>
                    <a:pt x="233794" y="34569"/>
                  </a:lnTo>
                  <a:lnTo>
                    <a:pt x="234391" y="35839"/>
                  </a:lnTo>
                  <a:lnTo>
                    <a:pt x="234480" y="36220"/>
                  </a:lnTo>
                  <a:lnTo>
                    <a:pt x="233781" y="39903"/>
                  </a:lnTo>
                  <a:lnTo>
                    <a:pt x="233705" y="38379"/>
                  </a:lnTo>
                  <a:lnTo>
                    <a:pt x="233629" y="36982"/>
                  </a:lnTo>
                  <a:lnTo>
                    <a:pt x="233540" y="35077"/>
                  </a:lnTo>
                  <a:lnTo>
                    <a:pt x="233362" y="31775"/>
                  </a:lnTo>
                  <a:lnTo>
                    <a:pt x="233248" y="35077"/>
                  </a:lnTo>
                  <a:lnTo>
                    <a:pt x="233057" y="34823"/>
                  </a:lnTo>
                  <a:lnTo>
                    <a:pt x="232841" y="36982"/>
                  </a:lnTo>
                  <a:lnTo>
                    <a:pt x="232397" y="33934"/>
                  </a:lnTo>
                  <a:lnTo>
                    <a:pt x="231559" y="38379"/>
                  </a:lnTo>
                  <a:lnTo>
                    <a:pt x="231546" y="38125"/>
                  </a:lnTo>
                  <a:lnTo>
                    <a:pt x="231546" y="37744"/>
                  </a:lnTo>
                  <a:lnTo>
                    <a:pt x="231533" y="36728"/>
                  </a:lnTo>
                  <a:lnTo>
                    <a:pt x="231533" y="36334"/>
                  </a:lnTo>
                  <a:lnTo>
                    <a:pt x="231406" y="36728"/>
                  </a:lnTo>
                  <a:lnTo>
                    <a:pt x="231305" y="35585"/>
                  </a:lnTo>
                  <a:lnTo>
                    <a:pt x="231305" y="31140"/>
                  </a:lnTo>
                  <a:lnTo>
                    <a:pt x="230835" y="37744"/>
                  </a:lnTo>
                  <a:lnTo>
                    <a:pt x="230708" y="36982"/>
                  </a:lnTo>
                  <a:lnTo>
                    <a:pt x="230606" y="36347"/>
                  </a:lnTo>
                  <a:lnTo>
                    <a:pt x="230568" y="36093"/>
                  </a:lnTo>
                  <a:lnTo>
                    <a:pt x="230441" y="35331"/>
                  </a:lnTo>
                  <a:lnTo>
                    <a:pt x="230581" y="32283"/>
                  </a:lnTo>
                  <a:lnTo>
                    <a:pt x="230962" y="33807"/>
                  </a:lnTo>
                  <a:lnTo>
                    <a:pt x="230733" y="32283"/>
                  </a:lnTo>
                  <a:lnTo>
                    <a:pt x="230555" y="31140"/>
                  </a:lnTo>
                  <a:lnTo>
                    <a:pt x="230276" y="36093"/>
                  </a:lnTo>
                  <a:lnTo>
                    <a:pt x="230251" y="35839"/>
                  </a:lnTo>
                  <a:lnTo>
                    <a:pt x="230174" y="34950"/>
                  </a:lnTo>
                  <a:lnTo>
                    <a:pt x="229743" y="30124"/>
                  </a:lnTo>
                  <a:lnTo>
                    <a:pt x="229450" y="30873"/>
                  </a:lnTo>
                  <a:lnTo>
                    <a:pt x="229336" y="34950"/>
                  </a:lnTo>
                  <a:lnTo>
                    <a:pt x="229006" y="33934"/>
                  </a:lnTo>
                  <a:lnTo>
                    <a:pt x="228587" y="32664"/>
                  </a:lnTo>
                  <a:lnTo>
                    <a:pt x="227990" y="33934"/>
                  </a:lnTo>
                  <a:lnTo>
                    <a:pt x="228003" y="33807"/>
                  </a:lnTo>
                  <a:lnTo>
                    <a:pt x="228003" y="33680"/>
                  </a:lnTo>
                  <a:lnTo>
                    <a:pt x="228028" y="32664"/>
                  </a:lnTo>
                  <a:lnTo>
                    <a:pt x="226872" y="31775"/>
                  </a:lnTo>
                  <a:lnTo>
                    <a:pt x="226428" y="30632"/>
                  </a:lnTo>
                  <a:lnTo>
                    <a:pt x="226352" y="29743"/>
                  </a:lnTo>
                  <a:lnTo>
                    <a:pt x="226212" y="33680"/>
                  </a:lnTo>
                  <a:lnTo>
                    <a:pt x="225653" y="32918"/>
                  </a:lnTo>
                  <a:lnTo>
                    <a:pt x="225234" y="33807"/>
                  </a:lnTo>
                  <a:lnTo>
                    <a:pt x="225247" y="32410"/>
                  </a:lnTo>
                  <a:lnTo>
                    <a:pt x="225247" y="31775"/>
                  </a:lnTo>
                  <a:lnTo>
                    <a:pt x="225374" y="30327"/>
                  </a:lnTo>
                  <a:lnTo>
                    <a:pt x="225564" y="29362"/>
                  </a:lnTo>
                  <a:lnTo>
                    <a:pt x="225171" y="29489"/>
                  </a:lnTo>
                  <a:lnTo>
                    <a:pt x="225094" y="30505"/>
                  </a:lnTo>
                  <a:lnTo>
                    <a:pt x="224967" y="31267"/>
                  </a:lnTo>
                  <a:lnTo>
                    <a:pt x="224866" y="31521"/>
                  </a:lnTo>
                  <a:lnTo>
                    <a:pt x="224701" y="31775"/>
                  </a:lnTo>
                  <a:lnTo>
                    <a:pt x="224815" y="28854"/>
                  </a:lnTo>
                  <a:lnTo>
                    <a:pt x="224282" y="28981"/>
                  </a:lnTo>
                  <a:lnTo>
                    <a:pt x="223735" y="32410"/>
                  </a:lnTo>
                  <a:lnTo>
                    <a:pt x="223075" y="30378"/>
                  </a:lnTo>
                  <a:lnTo>
                    <a:pt x="223088" y="33807"/>
                  </a:lnTo>
                  <a:lnTo>
                    <a:pt x="223342" y="36093"/>
                  </a:lnTo>
                  <a:lnTo>
                    <a:pt x="223456" y="38379"/>
                  </a:lnTo>
                  <a:lnTo>
                    <a:pt x="222846" y="39903"/>
                  </a:lnTo>
                  <a:lnTo>
                    <a:pt x="222821" y="36855"/>
                  </a:lnTo>
                  <a:lnTo>
                    <a:pt x="222758" y="36347"/>
                  </a:lnTo>
                  <a:lnTo>
                    <a:pt x="222656" y="35331"/>
                  </a:lnTo>
                  <a:lnTo>
                    <a:pt x="222554" y="33680"/>
                  </a:lnTo>
                  <a:lnTo>
                    <a:pt x="222554" y="33045"/>
                  </a:lnTo>
                  <a:lnTo>
                    <a:pt x="222377" y="33680"/>
                  </a:lnTo>
                  <a:lnTo>
                    <a:pt x="222415" y="32156"/>
                  </a:lnTo>
                  <a:lnTo>
                    <a:pt x="222491" y="31902"/>
                  </a:lnTo>
                  <a:lnTo>
                    <a:pt x="222618" y="32918"/>
                  </a:lnTo>
                  <a:lnTo>
                    <a:pt x="222681" y="32397"/>
                  </a:lnTo>
                  <a:lnTo>
                    <a:pt x="222631" y="31902"/>
                  </a:lnTo>
                  <a:lnTo>
                    <a:pt x="222008" y="28727"/>
                  </a:lnTo>
                  <a:lnTo>
                    <a:pt x="222021" y="30505"/>
                  </a:lnTo>
                  <a:lnTo>
                    <a:pt x="221894" y="31775"/>
                  </a:lnTo>
                  <a:lnTo>
                    <a:pt x="221792" y="31902"/>
                  </a:lnTo>
                  <a:lnTo>
                    <a:pt x="221272" y="32156"/>
                  </a:lnTo>
                  <a:lnTo>
                    <a:pt x="221373" y="31394"/>
                  </a:lnTo>
                  <a:lnTo>
                    <a:pt x="221576" y="29743"/>
                  </a:lnTo>
                  <a:lnTo>
                    <a:pt x="221462" y="28714"/>
                  </a:lnTo>
                  <a:lnTo>
                    <a:pt x="221335" y="28219"/>
                  </a:lnTo>
                  <a:lnTo>
                    <a:pt x="221195" y="29743"/>
                  </a:lnTo>
                  <a:lnTo>
                    <a:pt x="220878" y="28219"/>
                  </a:lnTo>
                  <a:lnTo>
                    <a:pt x="220840" y="31394"/>
                  </a:lnTo>
                  <a:lnTo>
                    <a:pt x="220700" y="31394"/>
                  </a:lnTo>
                  <a:lnTo>
                    <a:pt x="220687" y="30505"/>
                  </a:lnTo>
                  <a:lnTo>
                    <a:pt x="220611" y="28981"/>
                  </a:lnTo>
                  <a:lnTo>
                    <a:pt x="220345" y="30505"/>
                  </a:lnTo>
                  <a:lnTo>
                    <a:pt x="219341" y="29489"/>
                  </a:lnTo>
                  <a:lnTo>
                    <a:pt x="219481" y="30975"/>
                  </a:lnTo>
                  <a:lnTo>
                    <a:pt x="219544" y="32346"/>
                  </a:lnTo>
                  <a:lnTo>
                    <a:pt x="219544" y="32537"/>
                  </a:lnTo>
                  <a:lnTo>
                    <a:pt x="219595" y="33426"/>
                  </a:lnTo>
                  <a:lnTo>
                    <a:pt x="218757" y="36347"/>
                  </a:lnTo>
                  <a:lnTo>
                    <a:pt x="218732" y="36220"/>
                  </a:lnTo>
                  <a:lnTo>
                    <a:pt x="218567" y="35331"/>
                  </a:lnTo>
                  <a:lnTo>
                    <a:pt x="218452" y="34696"/>
                  </a:lnTo>
                  <a:lnTo>
                    <a:pt x="218109" y="32918"/>
                  </a:lnTo>
                  <a:lnTo>
                    <a:pt x="218084" y="32791"/>
                  </a:lnTo>
                  <a:lnTo>
                    <a:pt x="217830" y="31394"/>
                  </a:lnTo>
                  <a:lnTo>
                    <a:pt x="216941" y="32791"/>
                  </a:lnTo>
                  <a:lnTo>
                    <a:pt x="216941" y="31648"/>
                  </a:lnTo>
                  <a:lnTo>
                    <a:pt x="216408" y="32918"/>
                  </a:lnTo>
                  <a:lnTo>
                    <a:pt x="215773" y="32410"/>
                  </a:lnTo>
                  <a:lnTo>
                    <a:pt x="215392" y="34696"/>
                  </a:lnTo>
                  <a:lnTo>
                    <a:pt x="215226" y="34696"/>
                  </a:lnTo>
                  <a:lnTo>
                    <a:pt x="215138" y="33807"/>
                  </a:lnTo>
                  <a:lnTo>
                    <a:pt x="215112" y="33553"/>
                  </a:lnTo>
                  <a:lnTo>
                    <a:pt x="215099" y="31521"/>
                  </a:lnTo>
                  <a:lnTo>
                    <a:pt x="214769" y="32156"/>
                  </a:lnTo>
                  <a:lnTo>
                    <a:pt x="214642" y="33553"/>
                  </a:lnTo>
                  <a:lnTo>
                    <a:pt x="214147" y="32029"/>
                  </a:lnTo>
                  <a:lnTo>
                    <a:pt x="214261" y="30873"/>
                  </a:lnTo>
                  <a:lnTo>
                    <a:pt x="214325" y="30632"/>
                  </a:lnTo>
                  <a:lnTo>
                    <a:pt x="214388" y="30327"/>
                  </a:lnTo>
                  <a:lnTo>
                    <a:pt x="214261" y="29984"/>
                  </a:lnTo>
                  <a:lnTo>
                    <a:pt x="213944" y="30124"/>
                  </a:lnTo>
                  <a:lnTo>
                    <a:pt x="214210" y="29997"/>
                  </a:lnTo>
                  <a:lnTo>
                    <a:pt x="214122" y="29743"/>
                  </a:lnTo>
                  <a:lnTo>
                    <a:pt x="214033" y="29591"/>
                  </a:lnTo>
                  <a:lnTo>
                    <a:pt x="213906" y="28435"/>
                  </a:lnTo>
                  <a:lnTo>
                    <a:pt x="213855" y="27711"/>
                  </a:lnTo>
                  <a:lnTo>
                    <a:pt x="213296" y="30632"/>
                  </a:lnTo>
                  <a:lnTo>
                    <a:pt x="213309" y="30378"/>
                  </a:lnTo>
                  <a:lnTo>
                    <a:pt x="213436" y="28714"/>
                  </a:lnTo>
                  <a:lnTo>
                    <a:pt x="213398" y="27838"/>
                  </a:lnTo>
                  <a:lnTo>
                    <a:pt x="212915" y="27203"/>
                  </a:lnTo>
                  <a:lnTo>
                    <a:pt x="212801" y="27584"/>
                  </a:lnTo>
                  <a:lnTo>
                    <a:pt x="212674" y="28219"/>
                  </a:lnTo>
                  <a:lnTo>
                    <a:pt x="212801" y="28854"/>
                  </a:lnTo>
                  <a:lnTo>
                    <a:pt x="212928" y="30124"/>
                  </a:lnTo>
                  <a:lnTo>
                    <a:pt x="212737" y="30378"/>
                  </a:lnTo>
                  <a:lnTo>
                    <a:pt x="212369" y="29997"/>
                  </a:lnTo>
                  <a:lnTo>
                    <a:pt x="212267" y="25806"/>
                  </a:lnTo>
                  <a:lnTo>
                    <a:pt x="211340" y="21996"/>
                  </a:lnTo>
                  <a:lnTo>
                    <a:pt x="210439" y="33807"/>
                  </a:lnTo>
                  <a:lnTo>
                    <a:pt x="210146" y="31140"/>
                  </a:lnTo>
                  <a:lnTo>
                    <a:pt x="210045" y="30187"/>
                  </a:lnTo>
                  <a:lnTo>
                    <a:pt x="209969" y="31140"/>
                  </a:lnTo>
                  <a:lnTo>
                    <a:pt x="209588" y="30759"/>
                  </a:lnTo>
                  <a:lnTo>
                    <a:pt x="209473" y="30632"/>
                  </a:lnTo>
                  <a:lnTo>
                    <a:pt x="208978" y="25552"/>
                  </a:lnTo>
                  <a:lnTo>
                    <a:pt x="208826" y="25552"/>
                  </a:lnTo>
                  <a:lnTo>
                    <a:pt x="208165" y="23520"/>
                  </a:lnTo>
                  <a:lnTo>
                    <a:pt x="208178" y="30759"/>
                  </a:lnTo>
                  <a:lnTo>
                    <a:pt x="207479" y="29362"/>
                  </a:lnTo>
                  <a:lnTo>
                    <a:pt x="207530" y="34315"/>
                  </a:lnTo>
                  <a:lnTo>
                    <a:pt x="207098" y="35331"/>
                  </a:lnTo>
                  <a:lnTo>
                    <a:pt x="206857" y="35077"/>
                  </a:lnTo>
                  <a:lnTo>
                    <a:pt x="206616" y="34823"/>
                  </a:lnTo>
                  <a:lnTo>
                    <a:pt x="206590" y="33426"/>
                  </a:lnTo>
                  <a:lnTo>
                    <a:pt x="206552" y="31902"/>
                  </a:lnTo>
                  <a:lnTo>
                    <a:pt x="206654" y="29489"/>
                  </a:lnTo>
                  <a:lnTo>
                    <a:pt x="206794" y="28981"/>
                  </a:lnTo>
                  <a:lnTo>
                    <a:pt x="206832" y="28854"/>
                  </a:lnTo>
                  <a:lnTo>
                    <a:pt x="206959" y="28854"/>
                  </a:lnTo>
                  <a:lnTo>
                    <a:pt x="206997" y="29616"/>
                  </a:lnTo>
                  <a:lnTo>
                    <a:pt x="207276" y="28854"/>
                  </a:lnTo>
                  <a:lnTo>
                    <a:pt x="207352" y="28473"/>
                  </a:lnTo>
                  <a:lnTo>
                    <a:pt x="207175" y="27203"/>
                  </a:lnTo>
                  <a:lnTo>
                    <a:pt x="207111" y="28473"/>
                  </a:lnTo>
                  <a:lnTo>
                    <a:pt x="207022" y="27965"/>
                  </a:lnTo>
                  <a:lnTo>
                    <a:pt x="206870" y="27203"/>
                  </a:lnTo>
                  <a:lnTo>
                    <a:pt x="206248" y="27317"/>
                  </a:lnTo>
                  <a:lnTo>
                    <a:pt x="206248" y="27457"/>
                  </a:lnTo>
                  <a:lnTo>
                    <a:pt x="205841" y="26187"/>
                  </a:lnTo>
                  <a:lnTo>
                    <a:pt x="205486" y="27965"/>
                  </a:lnTo>
                  <a:lnTo>
                    <a:pt x="204838" y="26695"/>
                  </a:lnTo>
                  <a:lnTo>
                    <a:pt x="204901" y="27203"/>
                  </a:lnTo>
                  <a:lnTo>
                    <a:pt x="205028" y="28981"/>
                  </a:lnTo>
                  <a:lnTo>
                    <a:pt x="203987" y="27330"/>
                  </a:lnTo>
                  <a:lnTo>
                    <a:pt x="204495" y="31394"/>
                  </a:lnTo>
                  <a:lnTo>
                    <a:pt x="203847" y="31902"/>
                  </a:lnTo>
                  <a:lnTo>
                    <a:pt x="203758" y="31394"/>
                  </a:lnTo>
                  <a:lnTo>
                    <a:pt x="203657" y="30886"/>
                  </a:lnTo>
                  <a:lnTo>
                    <a:pt x="203542" y="30238"/>
                  </a:lnTo>
                  <a:lnTo>
                    <a:pt x="203581" y="29489"/>
                  </a:lnTo>
                  <a:lnTo>
                    <a:pt x="203695" y="28854"/>
                  </a:lnTo>
                  <a:lnTo>
                    <a:pt x="204000" y="27203"/>
                  </a:lnTo>
                  <a:lnTo>
                    <a:pt x="203339" y="28854"/>
                  </a:lnTo>
                  <a:lnTo>
                    <a:pt x="202984" y="27711"/>
                  </a:lnTo>
                  <a:lnTo>
                    <a:pt x="203047" y="26949"/>
                  </a:lnTo>
                  <a:lnTo>
                    <a:pt x="203428" y="24409"/>
                  </a:lnTo>
                  <a:lnTo>
                    <a:pt x="202831" y="26949"/>
                  </a:lnTo>
                  <a:lnTo>
                    <a:pt x="202539" y="24536"/>
                  </a:lnTo>
                  <a:lnTo>
                    <a:pt x="202323" y="22758"/>
                  </a:lnTo>
                  <a:lnTo>
                    <a:pt x="202095" y="22504"/>
                  </a:lnTo>
                  <a:lnTo>
                    <a:pt x="202145" y="21869"/>
                  </a:lnTo>
                  <a:lnTo>
                    <a:pt x="202311" y="21361"/>
                  </a:lnTo>
                  <a:lnTo>
                    <a:pt x="202120" y="21869"/>
                  </a:lnTo>
                  <a:lnTo>
                    <a:pt x="201803" y="21869"/>
                  </a:lnTo>
                  <a:lnTo>
                    <a:pt x="201968" y="24536"/>
                  </a:lnTo>
                  <a:lnTo>
                    <a:pt x="201790" y="24028"/>
                  </a:lnTo>
                  <a:lnTo>
                    <a:pt x="201637" y="24028"/>
                  </a:lnTo>
                  <a:lnTo>
                    <a:pt x="201650" y="22885"/>
                  </a:lnTo>
                  <a:lnTo>
                    <a:pt x="201523" y="24028"/>
                  </a:lnTo>
                  <a:lnTo>
                    <a:pt x="201485" y="24917"/>
                  </a:lnTo>
                  <a:lnTo>
                    <a:pt x="201599" y="25806"/>
                  </a:lnTo>
                  <a:lnTo>
                    <a:pt x="201726" y="27584"/>
                  </a:lnTo>
                  <a:lnTo>
                    <a:pt x="201396" y="29489"/>
                  </a:lnTo>
                  <a:lnTo>
                    <a:pt x="201282" y="28854"/>
                  </a:lnTo>
                  <a:lnTo>
                    <a:pt x="201168" y="28435"/>
                  </a:lnTo>
                  <a:lnTo>
                    <a:pt x="200660" y="30886"/>
                  </a:lnTo>
                  <a:lnTo>
                    <a:pt x="200609" y="28854"/>
                  </a:lnTo>
                  <a:lnTo>
                    <a:pt x="200583" y="27838"/>
                  </a:lnTo>
                  <a:lnTo>
                    <a:pt x="200583" y="27457"/>
                  </a:lnTo>
                  <a:lnTo>
                    <a:pt x="201129" y="28371"/>
                  </a:lnTo>
                  <a:lnTo>
                    <a:pt x="201231" y="28536"/>
                  </a:lnTo>
                  <a:lnTo>
                    <a:pt x="201345" y="28727"/>
                  </a:lnTo>
                  <a:lnTo>
                    <a:pt x="201256" y="28219"/>
                  </a:lnTo>
                  <a:lnTo>
                    <a:pt x="201117" y="27457"/>
                  </a:lnTo>
                  <a:lnTo>
                    <a:pt x="200926" y="26441"/>
                  </a:lnTo>
                  <a:lnTo>
                    <a:pt x="200494" y="24028"/>
                  </a:lnTo>
                  <a:lnTo>
                    <a:pt x="200812" y="23787"/>
                  </a:lnTo>
                  <a:lnTo>
                    <a:pt x="200698" y="23520"/>
                  </a:lnTo>
                  <a:lnTo>
                    <a:pt x="200583" y="21869"/>
                  </a:lnTo>
                  <a:lnTo>
                    <a:pt x="200037" y="19583"/>
                  </a:lnTo>
                  <a:lnTo>
                    <a:pt x="200418" y="26441"/>
                  </a:lnTo>
                  <a:lnTo>
                    <a:pt x="199656" y="26314"/>
                  </a:lnTo>
                  <a:lnTo>
                    <a:pt x="199644" y="23672"/>
                  </a:lnTo>
                  <a:lnTo>
                    <a:pt x="199453" y="26543"/>
                  </a:lnTo>
                  <a:lnTo>
                    <a:pt x="199224" y="27838"/>
                  </a:lnTo>
                  <a:lnTo>
                    <a:pt x="198742" y="26314"/>
                  </a:lnTo>
                  <a:lnTo>
                    <a:pt x="198691" y="28854"/>
                  </a:lnTo>
                  <a:lnTo>
                    <a:pt x="198437" y="28727"/>
                  </a:lnTo>
                  <a:lnTo>
                    <a:pt x="198526" y="28981"/>
                  </a:lnTo>
                  <a:lnTo>
                    <a:pt x="198628" y="31394"/>
                  </a:lnTo>
                  <a:lnTo>
                    <a:pt x="198374" y="31140"/>
                  </a:lnTo>
                  <a:lnTo>
                    <a:pt x="198031" y="31775"/>
                  </a:lnTo>
                  <a:lnTo>
                    <a:pt x="197840" y="33426"/>
                  </a:lnTo>
                  <a:lnTo>
                    <a:pt x="197777" y="32537"/>
                  </a:lnTo>
                  <a:lnTo>
                    <a:pt x="197535" y="28854"/>
                  </a:lnTo>
                  <a:lnTo>
                    <a:pt x="197370" y="26568"/>
                  </a:lnTo>
                  <a:lnTo>
                    <a:pt x="196837" y="28854"/>
                  </a:lnTo>
                  <a:lnTo>
                    <a:pt x="196773" y="28473"/>
                  </a:lnTo>
                  <a:lnTo>
                    <a:pt x="196672" y="27838"/>
                  </a:lnTo>
                  <a:lnTo>
                    <a:pt x="196710" y="26441"/>
                  </a:lnTo>
                  <a:lnTo>
                    <a:pt x="196824" y="25298"/>
                  </a:lnTo>
                  <a:lnTo>
                    <a:pt x="196710" y="24663"/>
                  </a:lnTo>
                  <a:lnTo>
                    <a:pt x="196621" y="24282"/>
                  </a:lnTo>
                  <a:lnTo>
                    <a:pt x="196303" y="25628"/>
                  </a:lnTo>
                  <a:lnTo>
                    <a:pt x="196303" y="29083"/>
                  </a:lnTo>
                  <a:lnTo>
                    <a:pt x="196189" y="32537"/>
                  </a:lnTo>
                  <a:lnTo>
                    <a:pt x="195922" y="30124"/>
                  </a:lnTo>
                  <a:lnTo>
                    <a:pt x="195872" y="29743"/>
                  </a:lnTo>
                  <a:lnTo>
                    <a:pt x="195795" y="30124"/>
                  </a:lnTo>
                  <a:lnTo>
                    <a:pt x="195770" y="28727"/>
                  </a:lnTo>
                  <a:lnTo>
                    <a:pt x="195872" y="29743"/>
                  </a:lnTo>
                  <a:lnTo>
                    <a:pt x="196088" y="28727"/>
                  </a:lnTo>
                  <a:lnTo>
                    <a:pt x="196138" y="28473"/>
                  </a:lnTo>
                  <a:lnTo>
                    <a:pt x="196303" y="29083"/>
                  </a:lnTo>
                  <a:lnTo>
                    <a:pt x="196303" y="25628"/>
                  </a:lnTo>
                  <a:lnTo>
                    <a:pt x="196088" y="26543"/>
                  </a:lnTo>
                  <a:lnTo>
                    <a:pt x="195491" y="30124"/>
                  </a:lnTo>
                  <a:lnTo>
                    <a:pt x="195668" y="30124"/>
                  </a:lnTo>
                  <a:lnTo>
                    <a:pt x="195351" y="34823"/>
                  </a:lnTo>
                  <a:lnTo>
                    <a:pt x="195300" y="34569"/>
                  </a:lnTo>
                  <a:lnTo>
                    <a:pt x="195046" y="33172"/>
                  </a:lnTo>
                  <a:lnTo>
                    <a:pt x="194932" y="32537"/>
                  </a:lnTo>
                  <a:lnTo>
                    <a:pt x="194868" y="31140"/>
                  </a:lnTo>
                  <a:lnTo>
                    <a:pt x="194868" y="29108"/>
                  </a:lnTo>
                  <a:lnTo>
                    <a:pt x="194754" y="25298"/>
                  </a:lnTo>
                  <a:lnTo>
                    <a:pt x="194157" y="23012"/>
                  </a:lnTo>
                  <a:lnTo>
                    <a:pt x="193573" y="29108"/>
                  </a:lnTo>
                  <a:lnTo>
                    <a:pt x="192633" y="27457"/>
                  </a:lnTo>
                  <a:lnTo>
                    <a:pt x="192798" y="28092"/>
                  </a:lnTo>
                  <a:lnTo>
                    <a:pt x="192925" y="28854"/>
                  </a:lnTo>
                  <a:lnTo>
                    <a:pt x="192798" y="31140"/>
                  </a:lnTo>
                  <a:lnTo>
                    <a:pt x="192557" y="29997"/>
                  </a:lnTo>
                  <a:lnTo>
                    <a:pt x="192354" y="28981"/>
                  </a:lnTo>
                  <a:lnTo>
                    <a:pt x="192036" y="29997"/>
                  </a:lnTo>
                  <a:lnTo>
                    <a:pt x="192036" y="29870"/>
                  </a:lnTo>
                  <a:lnTo>
                    <a:pt x="191947" y="27330"/>
                  </a:lnTo>
                  <a:lnTo>
                    <a:pt x="191820" y="26441"/>
                  </a:lnTo>
                  <a:lnTo>
                    <a:pt x="191757" y="25806"/>
                  </a:lnTo>
                  <a:lnTo>
                    <a:pt x="191770" y="27330"/>
                  </a:lnTo>
                  <a:lnTo>
                    <a:pt x="191058" y="25552"/>
                  </a:lnTo>
                  <a:lnTo>
                    <a:pt x="190957" y="29870"/>
                  </a:lnTo>
                  <a:lnTo>
                    <a:pt x="190538" y="27076"/>
                  </a:lnTo>
                  <a:lnTo>
                    <a:pt x="189776" y="25933"/>
                  </a:lnTo>
                  <a:lnTo>
                    <a:pt x="189661" y="33172"/>
                  </a:lnTo>
                  <a:lnTo>
                    <a:pt x="189039" y="32537"/>
                  </a:lnTo>
                  <a:lnTo>
                    <a:pt x="188950" y="32029"/>
                  </a:lnTo>
                  <a:lnTo>
                    <a:pt x="189064" y="30886"/>
                  </a:lnTo>
                  <a:lnTo>
                    <a:pt x="188950" y="29235"/>
                  </a:lnTo>
                  <a:lnTo>
                    <a:pt x="188836" y="28714"/>
                  </a:lnTo>
                  <a:lnTo>
                    <a:pt x="189001" y="27965"/>
                  </a:lnTo>
                  <a:lnTo>
                    <a:pt x="189306" y="26949"/>
                  </a:lnTo>
                  <a:lnTo>
                    <a:pt x="189064" y="26949"/>
                  </a:lnTo>
                  <a:lnTo>
                    <a:pt x="188849" y="26568"/>
                  </a:lnTo>
                  <a:lnTo>
                    <a:pt x="188836" y="27965"/>
                  </a:lnTo>
                  <a:lnTo>
                    <a:pt x="188696" y="26695"/>
                  </a:lnTo>
                  <a:lnTo>
                    <a:pt x="188150" y="30886"/>
                  </a:lnTo>
                  <a:lnTo>
                    <a:pt x="187921" y="28854"/>
                  </a:lnTo>
                  <a:lnTo>
                    <a:pt x="187782" y="32029"/>
                  </a:lnTo>
                  <a:lnTo>
                    <a:pt x="187502" y="31902"/>
                  </a:lnTo>
                  <a:lnTo>
                    <a:pt x="187210" y="32156"/>
                  </a:lnTo>
                  <a:lnTo>
                    <a:pt x="187198" y="33426"/>
                  </a:lnTo>
                  <a:lnTo>
                    <a:pt x="187312" y="34569"/>
                  </a:lnTo>
                  <a:lnTo>
                    <a:pt x="186563" y="27965"/>
                  </a:lnTo>
                  <a:lnTo>
                    <a:pt x="185204" y="35077"/>
                  </a:lnTo>
                  <a:lnTo>
                    <a:pt x="184721" y="30886"/>
                  </a:lnTo>
                  <a:lnTo>
                    <a:pt x="184543" y="29362"/>
                  </a:lnTo>
                  <a:lnTo>
                    <a:pt x="183997" y="30124"/>
                  </a:lnTo>
                  <a:lnTo>
                    <a:pt x="183349" y="30759"/>
                  </a:lnTo>
                  <a:lnTo>
                    <a:pt x="182867" y="30886"/>
                  </a:lnTo>
                  <a:lnTo>
                    <a:pt x="182867" y="29870"/>
                  </a:lnTo>
                  <a:lnTo>
                    <a:pt x="182283" y="28092"/>
                  </a:lnTo>
                  <a:lnTo>
                    <a:pt x="182537" y="36220"/>
                  </a:lnTo>
                  <a:lnTo>
                    <a:pt x="182194" y="35204"/>
                  </a:lnTo>
                  <a:lnTo>
                    <a:pt x="181813" y="34061"/>
                  </a:lnTo>
                  <a:lnTo>
                    <a:pt x="181724" y="33426"/>
                  </a:lnTo>
                  <a:lnTo>
                    <a:pt x="181533" y="31775"/>
                  </a:lnTo>
                  <a:lnTo>
                    <a:pt x="181394" y="30505"/>
                  </a:lnTo>
                  <a:lnTo>
                    <a:pt x="182181" y="32156"/>
                  </a:lnTo>
                  <a:lnTo>
                    <a:pt x="181965" y="30873"/>
                  </a:lnTo>
                  <a:lnTo>
                    <a:pt x="181940" y="30505"/>
                  </a:lnTo>
                  <a:lnTo>
                    <a:pt x="181825" y="23774"/>
                  </a:lnTo>
                  <a:lnTo>
                    <a:pt x="181013" y="31775"/>
                  </a:lnTo>
                  <a:lnTo>
                    <a:pt x="180784" y="29997"/>
                  </a:lnTo>
                  <a:lnTo>
                    <a:pt x="180543" y="28092"/>
                  </a:lnTo>
                  <a:lnTo>
                    <a:pt x="180428" y="26060"/>
                  </a:lnTo>
                  <a:lnTo>
                    <a:pt x="180225" y="24917"/>
                  </a:lnTo>
                  <a:lnTo>
                    <a:pt x="179654" y="29997"/>
                  </a:lnTo>
                  <a:lnTo>
                    <a:pt x="179146" y="29591"/>
                  </a:lnTo>
                  <a:lnTo>
                    <a:pt x="179019" y="28346"/>
                  </a:lnTo>
                  <a:lnTo>
                    <a:pt x="178612" y="31648"/>
                  </a:lnTo>
                  <a:lnTo>
                    <a:pt x="178498" y="32029"/>
                  </a:lnTo>
                  <a:lnTo>
                    <a:pt x="177431" y="33680"/>
                  </a:lnTo>
                  <a:lnTo>
                    <a:pt x="177380" y="34315"/>
                  </a:lnTo>
                  <a:lnTo>
                    <a:pt x="176822" y="35204"/>
                  </a:lnTo>
                  <a:lnTo>
                    <a:pt x="176707" y="34188"/>
                  </a:lnTo>
                  <a:lnTo>
                    <a:pt x="176606" y="33553"/>
                  </a:lnTo>
                  <a:lnTo>
                    <a:pt x="176263" y="32385"/>
                  </a:lnTo>
                  <a:lnTo>
                    <a:pt x="176225" y="31775"/>
                  </a:lnTo>
                  <a:lnTo>
                    <a:pt x="176187" y="29362"/>
                  </a:lnTo>
                  <a:lnTo>
                    <a:pt x="176707" y="29235"/>
                  </a:lnTo>
                  <a:lnTo>
                    <a:pt x="176441" y="25298"/>
                  </a:lnTo>
                  <a:lnTo>
                    <a:pt x="176022" y="29362"/>
                  </a:lnTo>
                  <a:lnTo>
                    <a:pt x="175806" y="28727"/>
                  </a:lnTo>
                  <a:lnTo>
                    <a:pt x="175780" y="26949"/>
                  </a:lnTo>
                  <a:lnTo>
                    <a:pt x="174993" y="27584"/>
                  </a:lnTo>
                  <a:lnTo>
                    <a:pt x="174980" y="31775"/>
                  </a:lnTo>
                  <a:lnTo>
                    <a:pt x="174117" y="31521"/>
                  </a:lnTo>
                  <a:lnTo>
                    <a:pt x="174117" y="33553"/>
                  </a:lnTo>
                  <a:lnTo>
                    <a:pt x="173748" y="36982"/>
                  </a:lnTo>
                  <a:lnTo>
                    <a:pt x="173748" y="36220"/>
                  </a:lnTo>
                  <a:lnTo>
                    <a:pt x="173761" y="35331"/>
                  </a:lnTo>
                  <a:lnTo>
                    <a:pt x="173774" y="34315"/>
                  </a:lnTo>
                  <a:lnTo>
                    <a:pt x="173774" y="34188"/>
                  </a:lnTo>
                  <a:lnTo>
                    <a:pt x="173774" y="33553"/>
                  </a:lnTo>
                  <a:lnTo>
                    <a:pt x="173812" y="30378"/>
                  </a:lnTo>
                  <a:lnTo>
                    <a:pt x="173342" y="33553"/>
                  </a:lnTo>
                  <a:lnTo>
                    <a:pt x="173202" y="29235"/>
                  </a:lnTo>
                  <a:lnTo>
                    <a:pt x="172859" y="30378"/>
                  </a:lnTo>
                  <a:lnTo>
                    <a:pt x="172123" y="33426"/>
                  </a:lnTo>
                  <a:lnTo>
                    <a:pt x="171551" y="34188"/>
                  </a:lnTo>
                  <a:lnTo>
                    <a:pt x="171704" y="32664"/>
                  </a:lnTo>
                  <a:lnTo>
                    <a:pt x="171246" y="34188"/>
                  </a:lnTo>
                  <a:lnTo>
                    <a:pt x="170649" y="34061"/>
                  </a:lnTo>
                  <a:lnTo>
                    <a:pt x="170662" y="33045"/>
                  </a:lnTo>
                  <a:lnTo>
                    <a:pt x="170662" y="32410"/>
                  </a:lnTo>
                  <a:lnTo>
                    <a:pt x="170662" y="32029"/>
                  </a:lnTo>
                  <a:lnTo>
                    <a:pt x="170738" y="25806"/>
                  </a:lnTo>
                  <a:lnTo>
                    <a:pt x="169037" y="32029"/>
                  </a:lnTo>
                  <a:lnTo>
                    <a:pt x="169024" y="31902"/>
                  </a:lnTo>
                  <a:lnTo>
                    <a:pt x="168973" y="31140"/>
                  </a:lnTo>
                  <a:lnTo>
                    <a:pt x="168795" y="28600"/>
                  </a:lnTo>
                  <a:lnTo>
                    <a:pt x="168579" y="25552"/>
                  </a:lnTo>
                  <a:lnTo>
                    <a:pt x="167500" y="28600"/>
                  </a:lnTo>
                  <a:lnTo>
                    <a:pt x="166420" y="24282"/>
                  </a:lnTo>
                  <a:lnTo>
                    <a:pt x="165163" y="24790"/>
                  </a:lnTo>
                  <a:lnTo>
                    <a:pt x="165633" y="31140"/>
                  </a:lnTo>
                  <a:lnTo>
                    <a:pt x="164795" y="24917"/>
                  </a:lnTo>
                  <a:lnTo>
                    <a:pt x="164782" y="25908"/>
                  </a:lnTo>
                  <a:lnTo>
                    <a:pt x="164477" y="24828"/>
                  </a:lnTo>
                  <a:lnTo>
                    <a:pt x="164782" y="26835"/>
                  </a:lnTo>
                  <a:lnTo>
                    <a:pt x="164782" y="27622"/>
                  </a:lnTo>
                  <a:lnTo>
                    <a:pt x="163830" y="28321"/>
                  </a:lnTo>
                  <a:lnTo>
                    <a:pt x="164452" y="31330"/>
                  </a:lnTo>
                  <a:lnTo>
                    <a:pt x="164388" y="30137"/>
                  </a:lnTo>
                  <a:lnTo>
                    <a:pt x="164782" y="27787"/>
                  </a:lnTo>
                  <a:lnTo>
                    <a:pt x="164782" y="31648"/>
                  </a:lnTo>
                  <a:lnTo>
                    <a:pt x="164592" y="31902"/>
                  </a:lnTo>
                  <a:lnTo>
                    <a:pt x="164388" y="31140"/>
                  </a:lnTo>
                  <a:lnTo>
                    <a:pt x="164160" y="30124"/>
                  </a:lnTo>
                  <a:lnTo>
                    <a:pt x="164033" y="29616"/>
                  </a:lnTo>
                  <a:lnTo>
                    <a:pt x="163957" y="29235"/>
                  </a:lnTo>
                  <a:lnTo>
                    <a:pt x="163893" y="28981"/>
                  </a:lnTo>
                  <a:lnTo>
                    <a:pt x="163550" y="27457"/>
                  </a:lnTo>
                  <a:lnTo>
                    <a:pt x="163334" y="25552"/>
                  </a:lnTo>
                  <a:lnTo>
                    <a:pt x="163830" y="26060"/>
                  </a:lnTo>
                  <a:lnTo>
                    <a:pt x="163817" y="25552"/>
                  </a:lnTo>
                  <a:lnTo>
                    <a:pt x="163791" y="24536"/>
                  </a:lnTo>
                  <a:lnTo>
                    <a:pt x="163144" y="24028"/>
                  </a:lnTo>
                  <a:lnTo>
                    <a:pt x="163245" y="23393"/>
                  </a:lnTo>
                  <a:lnTo>
                    <a:pt x="163499" y="21869"/>
                  </a:lnTo>
                  <a:lnTo>
                    <a:pt x="163423" y="21361"/>
                  </a:lnTo>
                  <a:lnTo>
                    <a:pt x="163080" y="19964"/>
                  </a:lnTo>
                  <a:lnTo>
                    <a:pt x="163106" y="22631"/>
                  </a:lnTo>
                  <a:lnTo>
                    <a:pt x="162864" y="23393"/>
                  </a:lnTo>
                  <a:lnTo>
                    <a:pt x="162496" y="22504"/>
                  </a:lnTo>
                  <a:lnTo>
                    <a:pt x="162775" y="24155"/>
                  </a:lnTo>
                  <a:lnTo>
                    <a:pt x="162902" y="25996"/>
                  </a:lnTo>
                  <a:lnTo>
                    <a:pt x="162128" y="28981"/>
                  </a:lnTo>
                  <a:lnTo>
                    <a:pt x="162153" y="26695"/>
                  </a:lnTo>
                  <a:lnTo>
                    <a:pt x="162191" y="23393"/>
                  </a:lnTo>
                  <a:lnTo>
                    <a:pt x="162229" y="19964"/>
                  </a:lnTo>
                  <a:lnTo>
                    <a:pt x="161328" y="23393"/>
                  </a:lnTo>
                  <a:lnTo>
                    <a:pt x="161429" y="22631"/>
                  </a:lnTo>
                  <a:lnTo>
                    <a:pt x="161607" y="21361"/>
                  </a:lnTo>
                  <a:lnTo>
                    <a:pt x="161150" y="22631"/>
                  </a:lnTo>
                  <a:lnTo>
                    <a:pt x="159893" y="21361"/>
                  </a:lnTo>
                  <a:lnTo>
                    <a:pt x="159448" y="26695"/>
                  </a:lnTo>
                  <a:lnTo>
                    <a:pt x="159321" y="25171"/>
                  </a:lnTo>
                  <a:lnTo>
                    <a:pt x="159448" y="23647"/>
                  </a:lnTo>
                  <a:lnTo>
                    <a:pt x="158330" y="22758"/>
                  </a:lnTo>
                  <a:lnTo>
                    <a:pt x="156984" y="29235"/>
                  </a:lnTo>
                  <a:lnTo>
                    <a:pt x="156514" y="27457"/>
                  </a:lnTo>
                  <a:lnTo>
                    <a:pt x="156184" y="26187"/>
                  </a:lnTo>
                  <a:lnTo>
                    <a:pt x="156197" y="24409"/>
                  </a:lnTo>
                  <a:lnTo>
                    <a:pt x="156057" y="24663"/>
                  </a:lnTo>
                  <a:lnTo>
                    <a:pt x="155968" y="25171"/>
                  </a:lnTo>
                  <a:lnTo>
                    <a:pt x="155841" y="27457"/>
                  </a:lnTo>
                  <a:lnTo>
                    <a:pt x="155752" y="26949"/>
                  </a:lnTo>
                  <a:lnTo>
                    <a:pt x="155638" y="26187"/>
                  </a:lnTo>
                  <a:lnTo>
                    <a:pt x="155562" y="24028"/>
                  </a:lnTo>
                  <a:lnTo>
                    <a:pt x="155016" y="26949"/>
                  </a:lnTo>
                  <a:lnTo>
                    <a:pt x="154813" y="26187"/>
                  </a:lnTo>
                  <a:lnTo>
                    <a:pt x="154927" y="24409"/>
                  </a:lnTo>
                  <a:lnTo>
                    <a:pt x="154825" y="23901"/>
                  </a:lnTo>
                  <a:lnTo>
                    <a:pt x="153873" y="21996"/>
                  </a:lnTo>
                  <a:lnTo>
                    <a:pt x="153339" y="28346"/>
                  </a:lnTo>
                  <a:lnTo>
                    <a:pt x="153212" y="28714"/>
                  </a:lnTo>
                  <a:lnTo>
                    <a:pt x="152400" y="29616"/>
                  </a:lnTo>
                  <a:lnTo>
                    <a:pt x="152400" y="27711"/>
                  </a:lnTo>
                  <a:lnTo>
                    <a:pt x="152323" y="24790"/>
                  </a:lnTo>
                  <a:lnTo>
                    <a:pt x="151168" y="22758"/>
                  </a:lnTo>
                  <a:lnTo>
                    <a:pt x="151104" y="21869"/>
                  </a:lnTo>
                  <a:lnTo>
                    <a:pt x="149834" y="21361"/>
                  </a:lnTo>
                  <a:lnTo>
                    <a:pt x="148996" y="25806"/>
                  </a:lnTo>
                  <a:lnTo>
                    <a:pt x="148882" y="26060"/>
                  </a:lnTo>
                  <a:lnTo>
                    <a:pt x="147802" y="27711"/>
                  </a:lnTo>
                  <a:lnTo>
                    <a:pt x="147701" y="26949"/>
                  </a:lnTo>
                  <a:lnTo>
                    <a:pt x="147497" y="25552"/>
                  </a:lnTo>
                  <a:lnTo>
                    <a:pt x="147066" y="22631"/>
                  </a:lnTo>
                  <a:lnTo>
                    <a:pt x="145338" y="25552"/>
                  </a:lnTo>
                  <a:lnTo>
                    <a:pt x="144157" y="22631"/>
                  </a:lnTo>
                  <a:lnTo>
                    <a:pt x="144183" y="22758"/>
                  </a:lnTo>
                  <a:lnTo>
                    <a:pt x="144297" y="24155"/>
                  </a:lnTo>
                  <a:lnTo>
                    <a:pt x="144183" y="25933"/>
                  </a:lnTo>
                  <a:lnTo>
                    <a:pt x="144056" y="26657"/>
                  </a:lnTo>
                  <a:lnTo>
                    <a:pt x="143929" y="26949"/>
                  </a:lnTo>
                  <a:lnTo>
                    <a:pt x="143662" y="25933"/>
                  </a:lnTo>
                  <a:lnTo>
                    <a:pt x="143205" y="30124"/>
                  </a:lnTo>
                  <a:lnTo>
                    <a:pt x="143205" y="28346"/>
                  </a:lnTo>
                  <a:lnTo>
                    <a:pt x="143294" y="25920"/>
                  </a:lnTo>
                  <a:lnTo>
                    <a:pt x="143141" y="22758"/>
                  </a:lnTo>
                  <a:lnTo>
                    <a:pt x="143090" y="21615"/>
                  </a:lnTo>
                  <a:lnTo>
                    <a:pt x="142532" y="22758"/>
                  </a:lnTo>
                  <a:lnTo>
                    <a:pt x="142074" y="22631"/>
                  </a:lnTo>
                  <a:lnTo>
                    <a:pt x="142049" y="28346"/>
                  </a:lnTo>
                  <a:lnTo>
                    <a:pt x="141579" y="26822"/>
                  </a:lnTo>
                  <a:lnTo>
                    <a:pt x="141490" y="26568"/>
                  </a:lnTo>
                  <a:lnTo>
                    <a:pt x="141058" y="25171"/>
                  </a:lnTo>
                  <a:lnTo>
                    <a:pt x="140004" y="25806"/>
                  </a:lnTo>
                  <a:lnTo>
                    <a:pt x="139065" y="26568"/>
                  </a:lnTo>
                  <a:lnTo>
                    <a:pt x="138379" y="23901"/>
                  </a:lnTo>
                  <a:lnTo>
                    <a:pt x="138099" y="25425"/>
                  </a:lnTo>
                  <a:lnTo>
                    <a:pt x="137756" y="25425"/>
                  </a:lnTo>
                  <a:lnTo>
                    <a:pt x="137490" y="26822"/>
                  </a:lnTo>
                  <a:lnTo>
                    <a:pt x="137375" y="23672"/>
                  </a:lnTo>
                  <a:lnTo>
                    <a:pt x="136969" y="23266"/>
                  </a:lnTo>
                  <a:lnTo>
                    <a:pt x="136321" y="22631"/>
                  </a:lnTo>
                  <a:lnTo>
                    <a:pt x="135382" y="23266"/>
                  </a:lnTo>
                  <a:lnTo>
                    <a:pt x="135559" y="21107"/>
                  </a:lnTo>
                  <a:lnTo>
                    <a:pt x="135026" y="20980"/>
                  </a:lnTo>
                  <a:lnTo>
                    <a:pt x="134937" y="29997"/>
                  </a:lnTo>
                  <a:lnTo>
                    <a:pt x="134442" y="30124"/>
                  </a:lnTo>
                  <a:lnTo>
                    <a:pt x="134378" y="28219"/>
                  </a:lnTo>
                  <a:lnTo>
                    <a:pt x="134315" y="26822"/>
                  </a:lnTo>
                  <a:lnTo>
                    <a:pt x="134277" y="25806"/>
                  </a:lnTo>
                  <a:lnTo>
                    <a:pt x="134277" y="25679"/>
                  </a:lnTo>
                  <a:lnTo>
                    <a:pt x="134264" y="25552"/>
                  </a:lnTo>
                  <a:lnTo>
                    <a:pt x="133324" y="25679"/>
                  </a:lnTo>
                  <a:lnTo>
                    <a:pt x="132346" y="21615"/>
                  </a:lnTo>
                  <a:lnTo>
                    <a:pt x="131457" y="25806"/>
                  </a:lnTo>
                  <a:lnTo>
                    <a:pt x="131483" y="23774"/>
                  </a:lnTo>
                  <a:lnTo>
                    <a:pt x="131635" y="23647"/>
                  </a:lnTo>
                  <a:lnTo>
                    <a:pt x="131191" y="23520"/>
                  </a:lnTo>
                  <a:lnTo>
                    <a:pt x="130810" y="22631"/>
                  </a:lnTo>
                  <a:lnTo>
                    <a:pt x="129908" y="20472"/>
                  </a:lnTo>
                  <a:lnTo>
                    <a:pt x="129984" y="22974"/>
                  </a:lnTo>
                  <a:lnTo>
                    <a:pt x="130073" y="22631"/>
                  </a:lnTo>
                  <a:lnTo>
                    <a:pt x="130111" y="26822"/>
                  </a:lnTo>
                  <a:lnTo>
                    <a:pt x="129984" y="22974"/>
                  </a:lnTo>
                  <a:lnTo>
                    <a:pt x="128651" y="28219"/>
                  </a:lnTo>
                  <a:lnTo>
                    <a:pt x="128714" y="25171"/>
                  </a:lnTo>
                  <a:lnTo>
                    <a:pt x="128358" y="28511"/>
                  </a:lnTo>
                  <a:lnTo>
                    <a:pt x="128231" y="30238"/>
                  </a:lnTo>
                  <a:lnTo>
                    <a:pt x="127711" y="31140"/>
                  </a:lnTo>
                  <a:lnTo>
                    <a:pt x="127609" y="30873"/>
                  </a:lnTo>
                  <a:lnTo>
                    <a:pt x="127482" y="28600"/>
                  </a:lnTo>
                  <a:lnTo>
                    <a:pt x="127279" y="27965"/>
                  </a:lnTo>
                  <a:lnTo>
                    <a:pt x="127419" y="32410"/>
                  </a:lnTo>
                  <a:lnTo>
                    <a:pt x="126873" y="30873"/>
                  </a:lnTo>
                  <a:lnTo>
                    <a:pt x="127038" y="28854"/>
                  </a:lnTo>
                  <a:lnTo>
                    <a:pt x="126555" y="28600"/>
                  </a:lnTo>
                  <a:lnTo>
                    <a:pt x="126492" y="30505"/>
                  </a:lnTo>
                  <a:lnTo>
                    <a:pt x="126365" y="31648"/>
                  </a:lnTo>
                  <a:lnTo>
                    <a:pt x="126250" y="32283"/>
                  </a:lnTo>
                  <a:lnTo>
                    <a:pt x="126047" y="33045"/>
                  </a:lnTo>
                  <a:lnTo>
                    <a:pt x="125793" y="32283"/>
                  </a:lnTo>
                  <a:lnTo>
                    <a:pt x="125425" y="31140"/>
                  </a:lnTo>
                  <a:lnTo>
                    <a:pt x="125323" y="28346"/>
                  </a:lnTo>
                  <a:lnTo>
                    <a:pt x="125272" y="29870"/>
                  </a:lnTo>
                  <a:lnTo>
                    <a:pt x="125031" y="32283"/>
                  </a:lnTo>
                  <a:lnTo>
                    <a:pt x="124841" y="31775"/>
                  </a:lnTo>
                  <a:lnTo>
                    <a:pt x="124714" y="30975"/>
                  </a:lnTo>
                  <a:lnTo>
                    <a:pt x="124625" y="28981"/>
                  </a:lnTo>
                  <a:lnTo>
                    <a:pt x="124523" y="28727"/>
                  </a:lnTo>
                  <a:lnTo>
                    <a:pt x="124079" y="27647"/>
                  </a:lnTo>
                  <a:lnTo>
                    <a:pt x="124079" y="28422"/>
                  </a:lnTo>
                  <a:lnTo>
                    <a:pt x="124002" y="27457"/>
                  </a:lnTo>
                  <a:lnTo>
                    <a:pt x="124079" y="27647"/>
                  </a:lnTo>
                  <a:lnTo>
                    <a:pt x="124079" y="27457"/>
                  </a:lnTo>
                  <a:lnTo>
                    <a:pt x="124066" y="25933"/>
                  </a:lnTo>
                  <a:lnTo>
                    <a:pt x="123952" y="28435"/>
                  </a:lnTo>
                  <a:lnTo>
                    <a:pt x="123698" y="32448"/>
                  </a:lnTo>
                  <a:lnTo>
                    <a:pt x="123698" y="45618"/>
                  </a:lnTo>
                  <a:lnTo>
                    <a:pt x="123583" y="45491"/>
                  </a:lnTo>
                  <a:lnTo>
                    <a:pt x="123228" y="45491"/>
                  </a:lnTo>
                  <a:lnTo>
                    <a:pt x="123190" y="44602"/>
                  </a:lnTo>
                  <a:lnTo>
                    <a:pt x="123202" y="43967"/>
                  </a:lnTo>
                  <a:lnTo>
                    <a:pt x="123228" y="43332"/>
                  </a:lnTo>
                  <a:lnTo>
                    <a:pt x="123380" y="44348"/>
                  </a:lnTo>
                  <a:lnTo>
                    <a:pt x="123482" y="44602"/>
                  </a:lnTo>
                  <a:lnTo>
                    <a:pt x="123583" y="44983"/>
                  </a:lnTo>
                  <a:lnTo>
                    <a:pt x="123698" y="45618"/>
                  </a:lnTo>
                  <a:lnTo>
                    <a:pt x="123698" y="32448"/>
                  </a:lnTo>
                  <a:lnTo>
                    <a:pt x="123659" y="33045"/>
                  </a:lnTo>
                  <a:lnTo>
                    <a:pt x="123304" y="31140"/>
                  </a:lnTo>
                  <a:lnTo>
                    <a:pt x="123177" y="30505"/>
                  </a:lnTo>
                  <a:lnTo>
                    <a:pt x="122974" y="28219"/>
                  </a:lnTo>
                  <a:lnTo>
                    <a:pt x="123952" y="28435"/>
                  </a:lnTo>
                  <a:lnTo>
                    <a:pt x="123952" y="25831"/>
                  </a:lnTo>
                  <a:lnTo>
                    <a:pt x="123672" y="25552"/>
                  </a:lnTo>
                  <a:lnTo>
                    <a:pt x="123799" y="22885"/>
                  </a:lnTo>
                  <a:lnTo>
                    <a:pt x="123926" y="21615"/>
                  </a:lnTo>
                  <a:lnTo>
                    <a:pt x="123545" y="23520"/>
                  </a:lnTo>
                  <a:lnTo>
                    <a:pt x="122859" y="28219"/>
                  </a:lnTo>
                  <a:lnTo>
                    <a:pt x="122631" y="27686"/>
                  </a:lnTo>
                  <a:lnTo>
                    <a:pt x="122631" y="45618"/>
                  </a:lnTo>
                  <a:lnTo>
                    <a:pt x="122516" y="45796"/>
                  </a:lnTo>
                  <a:lnTo>
                    <a:pt x="122351" y="45872"/>
                  </a:lnTo>
                  <a:lnTo>
                    <a:pt x="122631" y="45618"/>
                  </a:lnTo>
                  <a:lnTo>
                    <a:pt x="122631" y="27686"/>
                  </a:lnTo>
                  <a:lnTo>
                    <a:pt x="122326" y="26949"/>
                  </a:lnTo>
                  <a:lnTo>
                    <a:pt x="122275" y="26187"/>
                  </a:lnTo>
                  <a:lnTo>
                    <a:pt x="122186" y="25425"/>
                  </a:lnTo>
                  <a:lnTo>
                    <a:pt x="122097" y="25679"/>
                  </a:lnTo>
                  <a:lnTo>
                    <a:pt x="121996" y="26187"/>
                  </a:lnTo>
                  <a:lnTo>
                    <a:pt x="121958" y="26060"/>
                  </a:lnTo>
                  <a:lnTo>
                    <a:pt x="121729" y="25298"/>
                  </a:lnTo>
                  <a:lnTo>
                    <a:pt x="121564" y="25298"/>
                  </a:lnTo>
                  <a:lnTo>
                    <a:pt x="121526" y="24155"/>
                  </a:lnTo>
                  <a:lnTo>
                    <a:pt x="121526" y="24028"/>
                  </a:lnTo>
                  <a:lnTo>
                    <a:pt x="121488" y="23012"/>
                  </a:lnTo>
                  <a:lnTo>
                    <a:pt x="121488" y="25298"/>
                  </a:lnTo>
                  <a:lnTo>
                    <a:pt x="121310" y="25425"/>
                  </a:lnTo>
                  <a:lnTo>
                    <a:pt x="121259" y="25552"/>
                  </a:lnTo>
                  <a:lnTo>
                    <a:pt x="121183" y="26060"/>
                  </a:lnTo>
                  <a:lnTo>
                    <a:pt x="121285" y="24409"/>
                  </a:lnTo>
                  <a:lnTo>
                    <a:pt x="121399" y="24155"/>
                  </a:lnTo>
                  <a:lnTo>
                    <a:pt x="121488" y="25298"/>
                  </a:lnTo>
                  <a:lnTo>
                    <a:pt x="121488" y="23012"/>
                  </a:lnTo>
                  <a:lnTo>
                    <a:pt x="121069" y="23812"/>
                  </a:lnTo>
                  <a:lnTo>
                    <a:pt x="121069" y="28219"/>
                  </a:lnTo>
                  <a:lnTo>
                    <a:pt x="121043" y="28422"/>
                  </a:lnTo>
                  <a:lnTo>
                    <a:pt x="121069" y="28219"/>
                  </a:lnTo>
                  <a:lnTo>
                    <a:pt x="121069" y="23812"/>
                  </a:lnTo>
                  <a:lnTo>
                    <a:pt x="120954" y="24028"/>
                  </a:lnTo>
                  <a:lnTo>
                    <a:pt x="120700" y="23901"/>
                  </a:lnTo>
                  <a:lnTo>
                    <a:pt x="120738" y="26949"/>
                  </a:lnTo>
                  <a:lnTo>
                    <a:pt x="120408" y="26441"/>
                  </a:lnTo>
                  <a:lnTo>
                    <a:pt x="120700" y="28714"/>
                  </a:lnTo>
                  <a:lnTo>
                    <a:pt x="120929" y="28511"/>
                  </a:lnTo>
                  <a:lnTo>
                    <a:pt x="120878" y="28676"/>
                  </a:lnTo>
                  <a:lnTo>
                    <a:pt x="120992" y="29362"/>
                  </a:lnTo>
                  <a:lnTo>
                    <a:pt x="121043" y="28473"/>
                  </a:lnTo>
                  <a:lnTo>
                    <a:pt x="121221" y="28346"/>
                  </a:lnTo>
                  <a:lnTo>
                    <a:pt x="121691" y="28219"/>
                  </a:lnTo>
                  <a:lnTo>
                    <a:pt x="121539" y="29591"/>
                  </a:lnTo>
                  <a:lnTo>
                    <a:pt x="121297" y="31140"/>
                  </a:lnTo>
                  <a:lnTo>
                    <a:pt x="121005" y="29489"/>
                  </a:lnTo>
                  <a:lnTo>
                    <a:pt x="120675" y="34315"/>
                  </a:lnTo>
                  <a:lnTo>
                    <a:pt x="120535" y="32791"/>
                  </a:lnTo>
                  <a:lnTo>
                    <a:pt x="120294" y="30187"/>
                  </a:lnTo>
                  <a:lnTo>
                    <a:pt x="119710" y="28219"/>
                  </a:lnTo>
                  <a:lnTo>
                    <a:pt x="119583" y="27647"/>
                  </a:lnTo>
                  <a:lnTo>
                    <a:pt x="119545" y="26949"/>
                  </a:lnTo>
                  <a:lnTo>
                    <a:pt x="119468" y="25171"/>
                  </a:lnTo>
                  <a:lnTo>
                    <a:pt x="118694" y="26949"/>
                  </a:lnTo>
                  <a:lnTo>
                    <a:pt x="117614" y="26314"/>
                  </a:lnTo>
                  <a:lnTo>
                    <a:pt x="117195" y="31648"/>
                  </a:lnTo>
                  <a:lnTo>
                    <a:pt x="117068" y="32385"/>
                  </a:lnTo>
                  <a:lnTo>
                    <a:pt x="116954" y="32791"/>
                  </a:lnTo>
                  <a:lnTo>
                    <a:pt x="116827" y="29870"/>
                  </a:lnTo>
                  <a:lnTo>
                    <a:pt x="116713" y="29616"/>
                  </a:lnTo>
                  <a:lnTo>
                    <a:pt x="116192" y="29108"/>
                  </a:lnTo>
                  <a:lnTo>
                    <a:pt x="115811" y="28727"/>
                  </a:lnTo>
                  <a:lnTo>
                    <a:pt x="115798" y="29298"/>
                  </a:lnTo>
                  <a:lnTo>
                    <a:pt x="115798" y="29591"/>
                  </a:lnTo>
                  <a:lnTo>
                    <a:pt x="115747" y="32791"/>
                  </a:lnTo>
                  <a:lnTo>
                    <a:pt x="115277" y="31267"/>
                  </a:lnTo>
                  <a:lnTo>
                    <a:pt x="115379" y="30441"/>
                  </a:lnTo>
                  <a:lnTo>
                    <a:pt x="115722" y="29743"/>
                  </a:lnTo>
                  <a:lnTo>
                    <a:pt x="115798" y="29298"/>
                  </a:lnTo>
                  <a:lnTo>
                    <a:pt x="115252" y="29743"/>
                  </a:lnTo>
                  <a:lnTo>
                    <a:pt x="115227" y="28346"/>
                  </a:lnTo>
                  <a:lnTo>
                    <a:pt x="114274" y="27330"/>
                  </a:lnTo>
                  <a:lnTo>
                    <a:pt x="113296" y="30327"/>
                  </a:lnTo>
                  <a:lnTo>
                    <a:pt x="112356" y="32791"/>
                  </a:lnTo>
                  <a:lnTo>
                    <a:pt x="111899" y="31902"/>
                  </a:lnTo>
                  <a:lnTo>
                    <a:pt x="111175" y="30505"/>
                  </a:lnTo>
                  <a:lnTo>
                    <a:pt x="111264" y="30873"/>
                  </a:lnTo>
                  <a:lnTo>
                    <a:pt x="111391" y="31902"/>
                  </a:lnTo>
                  <a:lnTo>
                    <a:pt x="109423" y="28346"/>
                  </a:lnTo>
                  <a:lnTo>
                    <a:pt x="107429" y="35331"/>
                  </a:lnTo>
                  <a:lnTo>
                    <a:pt x="106603" y="32918"/>
                  </a:lnTo>
                  <a:lnTo>
                    <a:pt x="105448" y="29591"/>
                  </a:lnTo>
                  <a:lnTo>
                    <a:pt x="104914" y="28473"/>
                  </a:lnTo>
                  <a:lnTo>
                    <a:pt x="104813" y="31394"/>
                  </a:lnTo>
                  <a:lnTo>
                    <a:pt x="104559" y="32918"/>
                  </a:lnTo>
                  <a:lnTo>
                    <a:pt x="104419" y="29616"/>
                  </a:lnTo>
                  <a:lnTo>
                    <a:pt x="103898" y="33426"/>
                  </a:lnTo>
                  <a:lnTo>
                    <a:pt x="103124" y="36220"/>
                  </a:lnTo>
                  <a:lnTo>
                    <a:pt x="102984" y="34188"/>
                  </a:lnTo>
                  <a:lnTo>
                    <a:pt x="102895" y="32791"/>
                  </a:lnTo>
                  <a:lnTo>
                    <a:pt x="102400" y="25425"/>
                  </a:lnTo>
                  <a:lnTo>
                    <a:pt x="101587" y="29870"/>
                  </a:lnTo>
                  <a:lnTo>
                    <a:pt x="101473" y="30949"/>
                  </a:lnTo>
                  <a:lnTo>
                    <a:pt x="101600" y="32791"/>
                  </a:lnTo>
                  <a:lnTo>
                    <a:pt x="101231" y="32410"/>
                  </a:lnTo>
                  <a:lnTo>
                    <a:pt x="100457" y="34188"/>
                  </a:lnTo>
                  <a:lnTo>
                    <a:pt x="100457" y="33934"/>
                  </a:lnTo>
                  <a:lnTo>
                    <a:pt x="100495" y="31648"/>
                  </a:lnTo>
                  <a:lnTo>
                    <a:pt x="100393" y="33934"/>
                  </a:lnTo>
                  <a:lnTo>
                    <a:pt x="100279" y="33045"/>
                  </a:lnTo>
                  <a:lnTo>
                    <a:pt x="100215" y="31013"/>
                  </a:lnTo>
                  <a:lnTo>
                    <a:pt x="99352" y="33934"/>
                  </a:lnTo>
                  <a:lnTo>
                    <a:pt x="98729" y="32918"/>
                  </a:lnTo>
                  <a:lnTo>
                    <a:pt x="98844" y="31267"/>
                  </a:lnTo>
                  <a:lnTo>
                    <a:pt x="99377" y="27203"/>
                  </a:lnTo>
                  <a:lnTo>
                    <a:pt x="98361" y="26822"/>
                  </a:lnTo>
                  <a:lnTo>
                    <a:pt x="98082" y="27317"/>
                  </a:lnTo>
                  <a:lnTo>
                    <a:pt x="97980" y="27584"/>
                  </a:lnTo>
                  <a:lnTo>
                    <a:pt x="97497" y="30759"/>
                  </a:lnTo>
                  <a:lnTo>
                    <a:pt x="97383" y="32029"/>
                  </a:lnTo>
                  <a:lnTo>
                    <a:pt x="97497" y="32918"/>
                  </a:lnTo>
                  <a:lnTo>
                    <a:pt x="97650" y="33045"/>
                  </a:lnTo>
                  <a:lnTo>
                    <a:pt x="97777" y="33553"/>
                  </a:lnTo>
                  <a:lnTo>
                    <a:pt x="97891" y="35839"/>
                  </a:lnTo>
                  <a:lnTo>
                    <a:pt x="97701" y="36334"/>
                  </a:lnTo>
                  <a:lnTo>
                    <a:pt x="97459" y="47142"/>
                  </a:lnTo>
                  <a:lnTo>
                    <a:pt x="98285" y="50317"/>
                  </a:lnTo>
                  <a:lnTo>
                    <a:pt x="98818" y="47269"/>
                  </a:lnTo>
                  <a:lnTo>
                    <a:pt x="99021" y="49695"/>
                  </a:lnTo>
                  <a:lnTo>
                    <a:pt x="98552" y="49936"/>
                  </a:lnTo>
                  <a:lnTo>
                    <a:pt x="98856" y="52222"/>
                  </a:lnTo>
                  <a:lnTo>
                    <a:pt x="98971" y="50698"/>
                  </a:lnTo>
                  <a:lnTo>
                    <a:pt x="99199" y="48793"/>
                  </a:lnTo>
                  <a:lnTo>
                    <a:pt x="99237" y="49428"/>
                  </a:lnTo>
                  <a:lnTo>
                    <a:pt x="99364" y="50952"/>
                  </a:lnTo>
                  <a:lnTo>
                    <a:pt x="99479" y="51460"/>
                  </a:lnTo>
                  <a:lnTo>
                    <a:pt x="99758" y="48793"/>
                  </a:lnTo>
                  <a:lnTo>
                    <a:pt x="99885" y="47650"/>
                  </a:lnTo>
                  <a:lnTo>
                    <a:pt x="99898" y="47269"/>
                  </a:lnTo>
                  <a:lnTo>
                    <a:pt x="99999" y="46634"/>
                  </a:lnTo>
                  <a:lnTo>
                    <a:pt x="100317" y="45745"/>
                  </a:lnTo>
                  <a:lnTo>
                    <a:pt x="100431" y="46609"/>
                  </a:lnTo>
                  <a:lnTo>
                    <a:pt x="100558" y="49936"/>
                  </a:lnTo>
                  <a:lnTo>
                    <a:pt x="100863" y="47904"/>
                  </a:lnTo>
                  <a:lnTo>
                    <a:pt x="100888" y="49745"/>
                  </a:lnTo>
                  <a:lnTo>
                    <a:pt x="101015" y="49047"/>
                  </a:lnTo>
                  <a:lnTo>
                    <a:pt x="101511" y="49936"/>
                  </a:lnTo>
                  <a:lnTo>
                    <a:pt x="101549" y="49047"/>
                  </a:lnTo>
                  <a:lnTo>
                    <a:pt x="101600" y="47904"/>
                  </a:lnTo>
                  <a:lnTo>
                    <a:pt x="101625" y="47269"/>
                  </a:lnTo>
                  <a:lnTo>
                    <a:pt x="101955" y="50063"/>
                  </a:lnTo>
                  <a:lnTo>
                    <a:pt x="102476" y="47269"/>
                  </a:lnTo>
                  <a:lnTo>
                    <a:pt x="102616" y="46507"/>
                  </a:lnTo>
                  <a:lnTo>
                    <a:pt x="102641" y="51333"/>
                  </a:lnTo>
                  <a:lnTo>
                    <a:pt x="102755" y="49936"/>
                  </a:lnTo>
                  <a:lnTo>
                    <a:pt x="103124" y="47523"/>
                  </a:lnTo>
                  <a:lnTo>
                    <a:pt x="103390" y="47396"/>
                  </a:lnTo>
                  <a:lnTo>
                    <a:pt x="102958" y="53111"/>
                  </a:lnTo>
                  <a:lnTo>
                    <a:pt x="104406" y="47650"/>
                  </a:lnTo>
                  <a:lnTo>
                    <a:pt x="104343" y="53873"/>
                  </a:lnTo>
                  <a:lnTo>
                    <a:pt x="104648" y="48666"/>
                  </a:lnTo>
                  <a:lnTo>
                    <a:pt x="105625" y="51587"/>
                  </a:lnTo>
                  <a:lnTo>
                    <a:pt x="106248" y="48666"/>
                  </a:lnTo>
                  <a:lnTo>
                    <a:pt x="106222" y="49809"/>
                  </a:lnTo>
                  <a:lnTo>
                    <a:pt x="106464" y="50063"/>
                  </a:lnTo>
                  <a:lnTo>
                    <a:pt x="106629" y="51841"/>
                  </a:lnTo>
                  <a:lnTo>
                    <a:pt x="106832" y="52603"/>
                  </a:lnTo>
                  <a:lnTo>
                    <a:pt x="106832" y="48666"/>
                  </a:lnTo>
                  <a:lnTo>
                    <a:pt x="106908" y="48272"/>
                  </a:lnTo>
                  <a:lnTo>
                    <a:pt x="107251" y="47650"/>
                  </a:lnTo>
                  <a:lnTo>
                    <a:pt x="107391" y="47396"/>
                  </a:lnTo>
                  <a:lnTo>
                    <a:pt x="107480" y="46507"/>
                  </a:lnTo>
                  <a:lnTo>
                    <a:pt x="107569" y="45745"/>
                  </a:lnTo>
                  <a:lnTo>
                    <a:pt x="107670" y="44729"/>
                  </a:lnTo>
                  <a:lnTo>
                    <a:pt x="107937" y="47015"/>
                  </a:lnTo>
                  <a:lnTo>
                    <a:pt x="108064" y="49047"/>
                  </a:lnTo>
                  <a:lnTo>
                    <a:pt x="107556" y="49682"/>
                  </a:lnTo>
                  <a:lnTo>
                    <a:pt x="107505" y="50952"/>
                  </a:lnTo>
                  <a:lnTo>
                    <a:pt x="107632" y="53746"/>
                  </a:lnTo>
                  <a:lnTo>
                    <a:pt x="107581" y="50317"/>
                  </a:lnTo>
                  <a:lnTo>
                    <a:pt x="108369" y="50317"/>
                  </a:lnTo>
                  <a:lnTo>
                    <a:pt x="108191" y="47396"/>
                  </a:lnTo>
                  <a:lnTo>
                    <a:pt x="108559" y="49936"/>
                  </a:lnTo>
                  <a:lnTo>
                    <a:pt x="108496" y="48666"/>
                  </a:lnTo>
                  <a:lnTo>
                    <a:pt x="108712" y="52095"/>
                  </a:lnTo>
                  <a:lnTo>
                    <a:pt x="108712" y="48666"/>
                  </a:lnTo>
                  <a:lnTo>
                    <a:pt x="108724" y="47396"/>
                  </a:lnTo>
                  <a:lnTo>
                    <a:pt x="108724" y="46888"/>
                  </a:lnTo>
                  <a:lnTo>
                    <a:pt x="109029" y="51206"/>
                  </a:lnTo>
                  <a:lnTo>
                    <a:pt x="109270" y="48031"/>
                  </a:lnTo>
                  <a:lnTo>
                    <a:pt x="109588" y="49555"/>
                  </a:lnTo>
                  <a:lnTo>
                    <a:pt x="109702" y="51206"/>
                  </a:lnTo>
                  <a:lnTo>
                    <a:pt x="109448" y="52984"/>
                  </a:lnTo>
                  <a:lnTo>
                    <a:pt x="109931" y="51460"/>
                  </a:lnTo>
                  <a:lnTo>
                    <a:pt x="110109" y="52133"/>
                  </a:lnTo>
                  <a:lnTo>
                    <a:pt x="110045" y="51333"/>
                  </a:lnTo>
                  <a:lnTo>
                    <a:pt x="110109" y="48641"/>
                  </a:lnTo>
                  <a:lnTo>
                    <a:pt x="110464" y="48031"/>
                  </a:lnTo>
                  <a:lnTo>
                    <a:pt x="110756" y="47523"/>
                  </a:lnTo>
                  <a:lnTo>
                    <a:pt x="110680" y="48412"/>
                  </a:lnTo>
                  <a:lnTo>
                    <a:pt x="110553" y="52603"/>
                  </a:lnTo>
                  <a:lnTo>
                    <a:pt x="110680" y="53619"/>
                  </a:lnTo>
                  <a:lnTo>
                    <a:pt x="110985" y="52857"/>
                  </a:lnTo>
                  <a:lnTo>
                    <a:pt x="111099" y="52349"/>
                  </a:lnTo>
                  <a:lnTo>
                    <a:pt x="111353" y="48920"/>
                  </a:lnTo>
                  <a:lnTo>
                    <a:pt x="111671" y="49047"/>
                  </a:lnTo>
                  <a:lnTo>
                    <a:pt x="111709" y="50825"/>
                  </a:lnTo>
                  <a:lnTo>
                    <a:pt x="111937" y="48920"/>
                  </a:lnTo>
                  <a:lnTo>
                    <a:pt x="112102" y="47650"/>
                  </a:lnTo>
                  <a:lnTo>
                    <a:pt x="112991" y="50571"/>
                  </a:lnTo>
                  <a:lnTo>
                    <a:pt x="113347" y="47650"/>
                  </a:lnTo>
                  <a:lnTo>
                    <a:pt x="113360" y="47523"/>
                  </a:lnTo>
                  <a:lnTo>
                    <a:pt x="113436" y="46888"/>
                  </a:lnTo>
                  <a:lnTo>
                    <a:pt x="113538" y="47650"/>
                  </a:lnTo>
                  <a:lnTo>
                    <a:pt x="113512" y="46634"/>
                  </a:lnTo>
                  <a:lnTo>
                    <a:pt x="113474" y="44729"/>
                  </a:lnTo>
                  <a:lnTo>
                    <a:pt x="113411" y="42189"/>
                  </a:lnTo>
                  <a:lnTo>
                    <a:pt x="113665" y="42062"/>
                  </a:lnTo>
                  <a:lnTo>
                    <a:pt x="113855" y="39649"/>
                  </a:lnTo>
                  <a:lnTo>
                    <a:pt x="113969" y="42189"/>
                  </a:lnTo>
                  <a:lnTo>
                    <a:pt x="113804" y="42189"/>
                  </a:lnTo>
                  <a:lnTo>
                    <a:pt x="113741" y="43967"/>
                  </a:lnTo>
                  <a:lnTo>
                    <a:pt x="113995" y="42824"/>
                  </a:lnTo>
                  <a:lnTo>
                    <a:pt x="114185" y="45656"/>
                  </a:lnTo>
                  <a:lnTo>
                    <a:pt x="114274" y="45110"/>
                  </a:lnTo>
                  <a:lnTo>
                    <a:pt x="114312" y="44983"/>
                  </a:lnTo>
                  <a:lnTo>
                    <a:pt x="114681" y="42824"/>
                  </a:lnTo>
                  <a:lnTo>
                    <a:pt x="114731" y="42570"/>
                  </a:lnTo>
                  <a:lnTo>
                    <a:pt x="115125" y="43713"/>
                  </a:lnTo>
                  <a:lnTo>
                    <a:pt x="115239" y="47396"/>
                  </a:lnTo>
                  <a:lnTo>
                    <a:pt x="114287" y="45110"/>
                  </a:lnTo>
                  <a:lnTo>
                    <a:pt x="114325" y="45491"/>
                  </a:lnTo>
                  <a:lnTo>
                    <a:pt x="114782" y="48158"/>
                  </a:lnTo>
                  <a:lnTo>
                    <a:pt x="114173" y="46761"/>
                  </a:lnTo>
                  <a:lnTo>
                    <a:pt x="114693" y="52603"/>
                  </a:lnTo>
                  <a:lnTo>
                    <a:pt x="113842" y="46609"/>
                  </a:lnTo>
                  <a:lnTo>
                    <a:pt x="114261" y="52349"/>
                  </a:lnTo>
                  <a:lnTo>
                    <a:pt x="114376" y="52730"/>
                  </a:lnTo>
                  <a:lnTo>
                    <a:pt x="115087" y="53619"/>
                  </a:lnTo>
                  <a:lnTo>
                    <a:pt x="115112" y="52603"/>
                  </a:lnTo>
                  <a:lnTo>
                    <a:pt x="115150" y="50698"/>
                  </a:lnTo>
                  <a:lnTo>
                    <a:pt x="115951" y="51841"/>
                  </a:lnTo>
                  <a:lnTo>
                    <a:pt x="116027" y="50698"/>
                  </a:lnTo>
                  <a:lnTo>
                    <a:pt x="115925" y="49047"/>
                  </a:lnTo>
                  <a:lnTo>
                    <a:pt x="115912" y="48158"/>
                  </a:lnTo>
                  <a:lnTo>
                    <a:pt x="115963" y="47396"/>
                  </a:lnTo>
                  <a:lnTo>
                    <a:pt x="116090" y="46507"/>
                  </a:lnTo>
                  <a:lnTo>
                    <a:pt x="117106" y="43078"/>
                  </a:lnTo>
                  <a:lnTo>
                    <a:pt x="116979" y="55905"/>
                  </a:lnTo>
                  <a:lnTo>
                    <a:pt x="117767" y="51079"/>
                  </a:lnTo>
                  <a:lnTo>
                    <a:pt x="117881" y="49555"/>
                  </a:lnTo>
                  <a:lnTo>
                    <a:pt x="117995" y="43967"/>
                  </a:lnTo>
                  <a:lnTo>
                    <a:pt x="118440" y="45745"/>
                  </a:lnTo>
                  <a:lnTo>
                    <a:pt x="118567" y="47269"/>
                  </a:lnTo>
                  <a:lnTo>
                    <a:pt x="118452" y="50571"/>
                  </a:lnTo>
                  <a:lnTo>
                    <a:pt x="119214" y="50952"/>
                  </a:lnTo>
                  <a:lnTo>
                    <a:pt x="119075" y="48806"/>
                  </a:lnTo>
                  <a:lnTo>
                    <a:pt x="118833" y="44602"/>
                  </a:lnTo>
                  <a:lnTo>
                    <a:pt x="119545" y="47015"/>
                  </a:lnTo>
                  <a:lnTo>
                    <a:pt x="119532" y="46888"/>
                  </a:lnTo>
                  <a:lnTo>
                    <a:pt x="119938" y="46888"/>
                  </a:lnTo>
                  <a:lnTo>
                    <a:pt x="120053" y="50571"/>
                  </a:lnTo>
                  <a:lnTo>
                    <a:pt x="120853" y="50063"/>
                  </a:lnTo>
                  <a:lnTo>
                    <a:pt x="121729" y="47396"/>
                  </a:lnTo>
                  <a:lnTo>
                    <a:pt x="122326" y="46888"/>
                  </a:lnTo>
                  <a:lnTo>
                    <a:pt x="122631" y="46634"/>
                  </a:lnTo>
                  <a:lnTo>
                    <a:pt x="122529" y="49428"/>
                  </a:lnTo>
                  <a:lnTo>
                    <a:pt x="122656" y="50063"/>
                  </a:lnTo>
                  <a:lnTo>
                    <a:pt x="123786" y="48158"/>
                  </a:lnTo>
                  <a:lnTo>
                    <a:pt x="125095" y="50444"/>
                  </a:lnTo>
                  <a:lnTo>
                    <a:pt x="126212" y="52730"/>
                  </a:lnTo>
                  <a:lnTo>
                    <a:pt x="126606" y="49428"/>
                  </a:lnTo>
                  <a:lnTo>
                    <a:pt x="126695" y="49555"/>
                  </a:lnTo>
                  <a:lnTo>
                    <a:pt x="126720" y="49428"/>
                  </a:lnTo>
                  <a:lnTo>
                    <a:pt x="126911" y="48272"/>
                  </a:lnTo>
                  <a:lnTo>
                    <a:pt x="127139" y="48031"/>
                  </a:lnTo>
                  <a:lnTo>
                    <a:pt x="127190" y="50317"/>
                  </a:lnTo>
                  <a:lnTo>
                    <a:pt x="127088" y="51079"/>
                  </a:lnTo>
                  <a:lnTo>
                    <a:pt x="127812" y="48412"/>
                  </a:lnTo>
                  <a:lnTo>
                    <a:pt x="127977" y="48031"/>
                  </a:lnTo>
                  <a:lnTo>
                    <a:pt x="128587" y="46634"/>
                  </a:lnTo>
                  <a:lnTo>
                    <a:pt x="128917" y="45872"/>
                  </a:lnTo>
                  <a:lnTo>
                    <a:pt x="129184" y="45237"/>
                  </a:lnTo>
                  <a:lnTo>
                    <a:pt x="129806" y="47777"/>
                  </a:lnTo>
                  <a:lnTo>
                    <a:pt x="129933" y="49682"/>
                  </a:lnTo>
                  <a:lnTo>
                    <a:pt x="130505" y="50952"/>
                  </a:lnTo>
                  <a:lnTo>
                    <a:pt x="130517" y="45237"/>
                  </a:lnTo>
                  <a:lnTo>
                    <a:pt x="130517" y="43332"/>
                  </a:lnTo>
                  <a:lnTo>
                    <a:pt x="130517" y="43078"/>
                  </a:lnTo>
                  <a:lnTo>
                    <a:pt x="131013" y="45491"/>
                  </a:lnTo>
                  <a:lnTo>
                    <a:pt x="131140" y="46761"/>
                  </a:lnTo>
                  <a:lnTo>
                    <a:pt x="132359" y="48031"/>
                  </a:lnTo>
                  <a:lnTo>
                    <a:pt x="133832" y="45110"/>
                  </a:lnTo>
                  <a:lnTo>
                    <a:pt x="134886" y="49809"/>
                  </a:lnTo>
                  <a:lnTo>
                    <a:pt x="135051" y="45237"/>
                  </a:lnTo>
                  <a:lnTo>
                    <a:pt x="136232" y="51841"/>
                  </a:lnTo>
                  <a:lnTo>
                    <a:pt x="136283" y="45491"/>
                  </a:lnTo>
                  <a:lnTo>
                    <a:pt x="136944" y="48158"/>
                  </a:lnTo>
                  <a:lnTo>
                    <a:pt x="137045" y="48793"/>
                  </a:lnTo>
                  <a:lnTo>
                    <a:pt x="136918" y="49936"/>
                  </a:lnTo>
                  <a:lnTo>
                    <a:pt x="137947" y="51968"/>
                  </a:lnTo>
                  <a:lnTo>
                    <a:pt x="138239" y="52222"/>
                  </a:lnTo>
                  <a:lnTo>
                    <a:pt x="138353" y="47904"/>
                  </a:lnTo>
                  <a:lnTo>
                    <a:pt x="138709" y="47269"/>
                  </a:lnTo>
                  <a:lnTo>
                    <a:pt x="138734" y="50571"/>
                  </a:lnTo>
                  <a:lnTo>
                    <a:pt x="139179" y="47269"/>
                  </a:lnTo>
                  <a:lnTo>
                    <a:pt x="139204" y="47142"/>
                  </a:lnTo>
                  <a:lnTo>
                    <a:pt x="139484" y="51079"/>
                  </a:lnTo>
                  <a:lnTo>
                    <a:pt x="139700" y="50571"/>
                  </a:lnTo>
                  <a:lnTo>
                    <a:pt x="139573" y="49301"/>
                  </a:lnTo>
                  <a:lnTo>
                    <a:pt x="139687" y="47345"/>
                  </a:lnTo>
                  <a:lnTo>
                    <a:pt x="139750" y="47142"/>
                  </a:lnTo>
                  <a:lnTo>
                    <a:pt x="140042" y="46253"/>
                  </a:lnTo>
                  <a:lnTo>
                    <a:pt x="140728" y="49682"/>
                  </a:lnTo>
                  <a:lnTo>
                    <a:pt x="140843" y="51841"/>
                  </a:lnTo>
                  <a:lnTo>
                    <a:pt x="142074" y="49047"/>
                  </a:lnTo>
                  <a:lnTo>
                    <a:pt x="142062" y="49695"/>
                  </a:lnTo>
                  <a:lnTo>
                    <a:pt x="142176" y="49047"/>
                  </a:lnTo>
                  <a:lnTo>
                    <a:pt x="142316" y="48285"/>
                  </a:lnTo>
                  <a:lnTo>
                    <a:pt x="141820" y="55143"/>
                  </a:lnTo>
                  <a:lnTo>
                    <a:pt x="142379" y="52222"/>
                  </a:lnTo>
                  <a:lnTo>
                    <a:pt x="142455" y="49428"/>
                  </a:lnTo>
                  <a:lnTo>
                    <a:pt x="142773" y="51460"/>
                  </a:lnTo>
                  <a:lnTo>
                    <a:pt x="143446" y="51460"/>
                  </a:lnTo>
                  <a:lnTo>
                    <a:pt x="143954" y="50571"/>
                  </a:lnTo>
                  <a:lnTo>
                    <a:pt x="143865" y="52857"/>
                  </a:lnTo>
                  <a:lnTo>
                    <a:pt x="144792" y="53492"/>
                  </a:lnTo>
                  <a:lnTo>
                    <a:pt x="145796" y="51841"/>
                  </a:lnTo>
                  <a:lnTo>
                    <a:pt x="146837" y="51841"/>
                  </a:lnTo>
                  <a:lnTo>
                    <a:pt x="146583" y="51079"/>
                  </a:lnTo>
                  <a:lnTo>
                    <a:pt x="146456" y="50571"/>
                  </a:lnTo>
                  <a:lnTo>
                    <a:pt x="146481" y="49428"/>
                  </a:lnTo>
                  <a:lnTo>
                    <a:pt x="146494" y="48285"/>
                  </a:lnTo>
                  <a:lnTo>
                    <a:pt x="146621" y="46634"/>
                  </a:lnTo>
                  <a:lnTo>
                    <a:pt x="146824" y="46380"/>
                  </a:lnTo>
                  <a:lnTo>
                    <a:pt x="146850" y="47066"/>
                  </a:lnTo>
                  <a:lnTo>
                    <a:pt x="146951" y="46380"/>
                  </a:lnTo>
                  <a:lnTo>
                    <a:pt x="146964" y="46253"/>
                  </a:lnTo>
                  <a:lnTo>
                    <a:pt x="147027" y="45872"/>
                  </a:lnTo>
                  <a:lnTo>
                    <a:pt x="147281" y="46126"/>
                  </a:lnTo>
                  <a:lnTo>
                    <a:pt x="147332" y="48920"/>
                  </a:lnTo>
                  <a:lnTo>
                    <a:pt x="147205" y="50444"/>
                  </a:lnTo>
                  <a:lnTo>
                    <a:pt x="147091" y="51079"/>
                  </a:lnTo>
                  <a:lnTo>
                    <a:pt x="147548" y="49809"/>
                  </a:lnTo>
                  <a:lnTo>
                    <a:pt x="147447" y="52730"/>
                  </a:lnTo>
                  <a:lnTo>
                    <a:pt x="147624" y="50571"/>
                  </a:lnTo>
                  <a:lnTo>
                    <a:pt x="148285" y="56286"/>
                  </a:lnTo>
                  <a:lnTo>
                    <a:pt x="148526" y="52476"/>
                  </a:lnTo>
                  <a:lnTo>
                    <a:pt x="148564" y="53619"/>
                  </a:lnTo>
                  <a:lnTo>
                    <a:pt x="149593" y="53619"/>
                  </a:lnTo>
                  <a:lnTo>
                    <a:pt x="150012" y="52476"/>
                  </a:lnTo>
                  <a:lnTo>
                    <a:pt x="150063" y="52349"/>
                  </a:lnTo>
                  <a:lnTo>
                    <a:pt x="150901" y="52222"/>
                  </a:lnTo>
                  <a:lnTo>
                    <a:pt x="150901" y="50571"/>
                  </a:lnTo>
                  <a:lnTo>
                    <a:pt x="150901" y="49809"/>
                  </a:lnTo>
                  <a:lnTo>
                    <a:pt x="150901" y="49174"/>
                  </a:lnTo>
                  <a:lnTo>
                    <a:pt x="151231" y="49809"/>
                  </a:lnTo>
                  <a:lnTo>
                    <a:pt x="151295" y="49174"/>
                  </a:lnTo>
                  <a:lnTo>
                    <a:pt x="151472" y="47396"/>
                  </a:lnTo>
                  <a:lnTo>
                    <a:pt x="152006" y="48158"/>
                  </a:lnTo>
                  <a:lnTo>
                    <a:pt x="152120" y="48412"/>
                  </a:lnTo>
                  <a:lnTo>
                    <a:pt x="152781" y="50698"/>
                  </a:lnTo>
                  <a:lnTo>
                    <a:pt x="153479" y="50457"/>
                  </a:lnTo>
                  <a:lnTo>
                    <a:pt x="153568" y="50317"/>
                  </a:lnTo>
                  <a:lnTo>
                    <a:pt x="154000" y="49047"/>
                  </a:lnTo>
                  <a:lnTo>
                    <a:pt x="153949" y="48920"/>
                  </a:lnTo>
                  <a:lnTo>
                    <a:pt x="153860" y="48412"/>
                  </a:lnTo>
                  <a:lnTo>
                    <a:pt x="153758" y="48158"/>
                  </a:lnTo>
                  <a:lnTo>
                    <a:pt x="153733" y="47396"/>
                  </a:lnTo>
                  <a:lnTo>
                    <a:pt x="153885" y="46126"/>
                  </a:lnTo>
                  <a:lnTo>
                    <a:pt x="153898" y="46634"/>
                  </a:lnTo>
                  <a:lnTo>
                    <a:pt x="154025" y="48895"/>
                  </a:lnTo>
                  <a:lnTo>
                    <a:pt x="154686" y="48666"/>
                  </a:lnTo>
                  <a:lnTo>
                    <a:pt x="154305" y="50571"/>
                  </a:lnTo>
                  <a:lnTo>
                    <a:pt x="155194" y="50190"/>
                  </a:lnTo>
                  <a:lnTo>
                    <a:pt x="155435" y="50063"/>
                  </a:lnTo>
                  <a:lnTo>
                    <a:pt x="156121" y="48666"/>
                  </a:lnTo>
                  <a:lnTo>
                    <a:pt x="156502" y="47904"/>
                  </a:lnTo>
                  <a:lnTo>
                    <a:pt x="156375" y="46405"/>
                  </a:lnTo>
                  <a:lnTo>
                    <a:pt x="156298" y="46126"/>
                  </a:lnTo>
                  <a:lnTo>
                    <a:pt x="156311" y="45872"/>
                  </a:lnTo>
                  <a:lnTo>
                    <a:pt x="156349" y="45491"/>
                  </a:lnTo>
                  <a:lnTo>
                    <a:pt x="156362" y="45237"/>
                  </a:lnTo>
                  <a:lnTo>
                    <a:pt x="156413" y="45110"/>
                  </a:lnTo>
                  <a:lnTo>
                    <a:pt x="156565" y="44729"/>
                  </a:lnTo>
                  <a:lnTo>
                    <a:pt x="156641" y="45186"/>
                  </a:lnTo>
                  <a:lnTo>
                    <a:pt x="156756" y="48031"/>
                  </a:lnTo>
                  <a:lnTo>
                    <a:pt x="157746" y="44729"/>
                  </a:lnTo>
                  <a:lnTo>
                    <a:pt x="158000" y="43840"/>
                  </a:lnTo>
                  <a:lnTo>
                    <a:pt x="159702" y="56032"/>
                  </a:lnTo>
                  <a:lnTo>
                    <a:pt x="160616" y="50787"/>
                  </a:lnTo>
                  <a:lnTo>
                    <a:pt x="160629" y="50571"/>
                  </a:lnTo>
                  <a:lnTo>
                    <a:pt x="160680" y="50419"/>
                  </a:lnTo>
                  <a:lnTo>
                    <a:pt x="161671" y="47523"/>
                  </a:lnTo>
                  <a:lnTo>
                    <a:pt x="162026" y="47904"/>
                  </a:lnTo>
                  <a:lnTo>
                    <a:pt x="162090" y="48158"/>
                  </a:lnTo>
                  <a:lnTo>
                    <a:pt x="161505" y="49428"/>
                  </a:lnTo>
                  <a:lnTo>
                    <a:pt x="161404" y="49758"/>
                  </a:lnTo>
                  <a:lnTo>
                    <a:pt x="161759" y="51333"/>
                  </a:lnTo>
                  <a:lnTo>
                    <a:pt x="162674" y="47523"/>
                  </a:lnTo>
                  <a:lnTo>
                    <a:pt x="162864" y="46761"/>
                  </a:lnTo>
                  <a:lnTo>
                    <a:pt x="163537" y="51968"/>
                  </a:lnTo>
                  <a:lnTo>
                    <a:pt x="164452" y="48920"/>
                  </a:lnTo>
                  <a:lnTo>
                    <a:pt x="165188" y="57048"/>
                  </a:lnTo>
                  <a:lnTo>
                    <a:pt x="166890" y="48920"/>
                  </a:lnTo>
                  <a:lnTo>
                    <a:pt x="167005" y="48412"/>
                  </a:lnTo>
                  <a:lnTo>
                    <a:pt x="167982" y="53619"/>
                  </a:lnTo>
                  <a:lnTo>
                    <a:pt x="168109" y="50317"/>
                  </a:lnTo>
                  <a:lnTo>
                    <a:pt x="168173" y="49809"/>
                  </a:lnTo>
                  <a:lnTo>
                    <a:pt x="168198" y="51079"/>
                  </a:lnTo>
                  <a:lnTo>
                    <a:pt x="168300" y="50444"/>
                  </a:lnTo>
                  <a:lnTo>
                    <a:pt x="168884" y="49809"/>
                  </a:lnTo>
                  <a:lnTo>
                    <a:pt x="170180" y="48412"/>
                  </a:lnTo>
                  <a:lnTo>
                    <a:pt x="170408" y="48158"/>
                  </a:lnTo>
                  <a:lnTo>
                    <a:pt x="172681" y="53238"/>
                  </a:lnTo>
                  <a:lnTo>
                    <a:pt x="174866" y="55016"/>
                  </a:lnTo>
                  <a:lnTo>
                    <a:pt x="175666" y="55524"/>
                  </a:lnTo>
                  <a:lnTo>
                    <a:pt x="175412" y="48158"/>
                  </a:lnTo>
                  <a:lnTo>
                    <a:pt x="175361" y="46761"/>
                  </a:lnTo>
                  <a:lnTo>
                    <a:pt x="175298" y="44983"/>
                  </a:lnTo>
                  <a:lnTo>
                    <a:pt x="176161" y="48895"/>
                  </a:lnTo>
                  <a:lnTo>
                    <a:pt x="176276" y="49936"/>
                  </a:lnTo>
                  <a:lnTo>
                    <a:pt x="176022" y="53111"/>
                  </a:lnTo>
                  <a:lnTo>
                    <a:pt x="177634" y="48920"/>
                  </a:lnTo>
                  <a:lnTo>
                    <a:pt x="179311" y="53365"/>
                  </a:lnTo>
                  <a:lnTo>
                    <a:pt x="180886" y="49682"/>
                  </a:lnTo>
                  <a:lnTo>
                    <a:pt x="180797" y="51587"/>
                  </a:lnTo>
                  <a:lnTo>
                    <a:pt x="180733" y="52349"/>
                  </a:lnTo>
                  <a:lnTo>
                    <a:pt x="180975" y="54127"/>
                  </a:lnTo>
                  <a:lnTo>
                    <a:pt x="181813" y="51841"/>
                  </a:lnTo>
                  <a:lnTo>
                    <a:pt x="181864" y="49682"/>
                  </a:lnTo>
                  <a:lnTo>
                    <a:pt x="181864" y="49555"/>
                  </a:lnTo>
                  <a:lnTo>
                    <a:pt x="181991" y="49682"/>
                  </a:lnTo>
                  <a:lnTo>
                    <a:pt x="182079" y="50063"/>
                  </a:lnTo>
                  <a:lnTo>
                    <a:pt x="181952" y="51714"/>
                  </a:lnTo>
                  <a:lnTo>
                    <a:pt x="182079" y="52603"/>
                  </a:lnTo>
                  <a:lnTo>
                    <a:pt x="182410" y="54127"/>
                  </a:lnTo>
                  <a:lnTo>
                    <a:pt x="182880" y="49555"/>
                  </a:lnTo>
                  <a:lnTo>
                    <a:pt x="182918" y="49174"/>
                  </a:lnTo>
                  <a:lnTo>
                    <a:pt x="183095" y="51904"/>
                  </a:lnTo>
                  <a:lnTo>
                    <a:pt x="183146" y="51587"/>
                  </a:lnTo>
                  <a:lnTo>
                    <a:pt x="183946" y="53238"/>
                  </a:lnTo>
                  <a:lnTo>
                    <a:pt x="183832" y="51587"/>
                  </a:lnTo>
                  <a:lnTo>
                    <a:pt x="183730" y="50190"/>
                  </a:lnTo>
                  <a:lnTo>
                    <a:pt x="184327" y="51587"/>
                  </a:lnTo>
                  <a:lnTo>
                    <a:pt x="184594" y="50190"/>
                  </a:lnTo>
                  <a:lnTo>
                    <a:pt x="184797" y="49174"/>
                  </a:lnTo>
                  <a:lnTo>
                    <a:pt x="184835" y="48920"/>
                  </a:lnTo>
                  <a:lnTo>
                    <a:pt x="184861" y="48793"/>
                  </a:lnTo>
                  <a:lnTo>
                    <a:pt x="185331" y="50571"/>
                  </a:lnTo>
                  <a:lnTo>
                    <a:pt x="185508" y="48793"/>
                  </a:lnTo>
                  <a:lnTo>
                    <a:pt x="185648" y="47269"/>
                  </a:lnTo>
                  <a:lnTo>
                    <a:pt x="186347" y="52222"/>
                  </a:lnTo>
                  <a:lnTo>
                    <a:pt x="186448" y="47523"/>
                  </a:lnTo>
                  <a:lnTo>
                    <a:pt x="186397" y="52349"/>
                  </a:lnTo>
                  <a:lnTo>
                    <a:pt x="187388" y="51536"/>
                  </a:lnTo>
                  <a:lnTo>
                    <a:pt x="187502" y="51333"/>
                  </a:lnTo>
                  <a:lnTo>
                    <a:pt x="187858" y="49174"/>
                  </a:lnTo>
                  <a:lnTo>
                    <a:pt x="187731" y="50571"/>
                  </a:lnTo>
                  <a:lnTo>
                    <a:pt x="188188" y="50698"/>
                  </a:lnTo>
                  <a:lnTo>
                    <a:pt x="188023" y="52654"/>
                  </a:lnTo>
                  <a:lnTo>
                    <a:pt x="188455" y="52603"/>
                  </a:lnTo>
                  <a:lnTo>
                    <a:pt x="188798" y="51841"/>
                  </a:lnTo>
                  <a:lnTo>
                    <a:pt x="188785" y="49174"/>
                  </a:lnTo>
                  <a:lnTo>
                    <a:pt x="189560" y="55143"/>
                  </a:lnTo>
                  <a:lnTo>
                    <a:pt x="190004" y="49174"/>
                  </a:lnTo>
                  <a:lnTo>
                    <a:pt x="190131" y="47523"/>
                  </a:lnTo>
                  <a:lnTo>
                    <a:pt x="190144" y="47269"/>
                  </a:lnTo>
                  <a:lnTo>
                    <a:pt x="190322" y="44983"/>
                  </a:lnTo>
                  <a:lnTo>
                    <a:pt x="190360" y="44475"/>
                  </a:lnTo>
                  <a:lnTo>
                    <a:pt x="190792" y="51968"/>
                  </a:lnTo>
                  <a:lnTo>
                    <a:pt x="192062" y="49428"/>
                  </a:lnTo>
                  <a:lnTo>
                    <a:pt x="193065" y="47904"/>
                  </a:lnTo>
                  <a:lnTo>
                    <a:pt x="193116" y="46888"/>
                  </a:lnTo>
                  <a:lnTo>
                    <a:pt x="193306" y="47574"/>
                  </a:lnTo>
                  <a:lnTo>
                    <a:pt x="193992" y="46888"/>
                  </a:lnTo>
                  <a:lnTo>
                    <a:pt x="194373" y="46507"/>
                  </a:lnTo>
                  <a:lnTo>
                    <a:pt x="194348" y="49314"/>
                  </a:lnTo>
                  <a:lnTo>
                    <a:pt x="194767" y="46507"/>
                  </a:lnTo>
                  <a:lnTo>
                    <a:pt x="194868" y="45872"/>
                  </a:lnTo>
                  <a:lnTo>
                    <a:pt x="195948" y="47015"/>
                  </a:lnTo>
                  <a:lnTo>
                    <a:pt x="195999" y="47142"/>
                  </a:lnTo>
                  <a:lnTo>
                    <a:pt x="196100" y="48031"/>
                  </a:lnTo>
                  <a:lnTo>
                    <a:pt x="195770" y="49174"/>
                  </a:lnTo>
                  <a:lnTo>
                    <a:pt x="195681" y="49936"/>
                  </a:lnTo>
                  <a:lnTo>
                    <a:pt x="196773" y="48031"/>
                  </a:lnTo>
                  <a:lnTo>
                    <a:pt x="197764" y="50444"/>
                  </a:lnTo>
                  <a:lnTo>
                    <a:pt x="198640" y="48031"/>
                  </a:lnTo>
                  <a:lnTo>
                    <a:pt x="198551" y="45872"/>
                  </a:lnTo>
                  <a:lnTo>
                    <a:pt x="198615" y="44475"/>
                  </a:lnTo>
                  <a:lnTo>
                    <a:pt x="198805" y="43840"/>
                  </a:lnTo>
                  <a:lnTo>
                    <a:pt x="199034" y="43078"/>
                  </a:lnTo>
                  <a:lnTo>
                    <a:pt x="199186" y="42570"/>
                  </a:lnTo>
                  <a:lnTo>
                    <a:pt x="199415" y="41808"/>
                  </a:lnTo>
                  <a:lnTo>
                    <a:pt x="199567" y="39776"/>
                  </a:lnTo>
                  <a:lnTo>
                    <a:pt x="199224" y="46126"/>
                  </a:lnTo>
                  <a:lnTo>
                    <a:pt x="200520" y="41300"/>
                  </a:lnTo>
                  <a:lnTo>
                    <a:pt x="199986" y="49428"/>
                  </a:lnTo>
                  <a:lnTo>
                    <a:pt x="200113" y="48920"/>
                  </a:lnTo>
                  <a:lnTo>
                    <a:pt x="200228" y="48158"/>
                  </a:lnTo>
                  <a:lnTo>
                    <a:pt x="200240" y="46380"/>
                  </a:lnTo>
                  <a:lnTo>
                    <a:pt x="200291" y="46507"/>
                  </a:lnTo>
                  <a:lnTo>
                    <a:pt x="200406" y="48412"/>
                  </a:lnTo>
                  <a:lnTo>
                    <a:pt x="200291" y="49428"/>
                  </a:lnTo>
                  <a:lnTo>
                    <a:pt x="200888" y="48412"/>
                  </a:lnTo>
                  <a:lnTo>
                    <a:pt x="200787" y="46380"/>
                  </a:lnTo>
                  <a:lnTo>
                    <a:pt x="200736" y="45872"/>
                  </a:lnTo>
                  <a:lnTo>
                    <a:pt x="201358" y="45872"/>
                  </a:lnTo>
                  <a:lnTo>
                    <a:pt x="201155" y="48666"/>
                  </a:lnTo>
                  <a:lnTo>
                    <a:pt x="201574" y="45872"/>
                  </a:lnTo>
                  <a:lnTo>
                    <a:pt x="201790" y="44475"/>
                  </a:lnTo>
                  <a:lnTo>
                    <a:pt x="202209" y="45186"/>
                  </a:lnTo>
                  <a:lnTo>
                    <a:pt x="202323" y="46824"/>
                  </a:lnTo>
                  <a:lnTo>
                    <a:pt x="203060" y="46507"/>
                  </a:lnTo>
                  <a:lnTo>
                    <a:pt x="203314" y="44475"/>
                  </a:lnTo>
                  <a:lnTo>
                    <a:pt x="203708" y="41300"/>
                  </a:lnTo>
                  <a:lnTo>
                    <a:pt x="204558" y="43078"/>
                  </a:lnTo>
                  <a:lnTo>
                    <a:pt x="204635" y="44094"/>
                  </a:lnTo>
                  <a:lnTo>
                    <a:pt x="204381" y="47904"/>
                  </a:lnTo>
                  <a:lnTo>
                    <a:pt x="205016" y="44856"/>
                  </a:lnTo>
                  <a:lnTo>
                    <a:pt x="205054" y="48920"/>
                  </a:lnTo>
                  <a:lnTo>
                    <a:pt x="205486" y="47904"/>
                  </a:lnTo>
                  <a:lnTo>
                    <a:pt x="205371" y="45745"/>
                  </a:lnTo>
                  <a:lnTo>
                    <a:pt x="205841" y="45745"/>
                  </a:lnTo>
                  <a:lnTo>
                    <a:pt x="205968" y="44856"/>
                  </a:lnTo>
                  <a:lnTo>
                    <a:pt x="206260" y="42824"/>
                  </a:lnTo>
                  <a:lnTo>
                    <a:pt x="206425" y="43383"/>
                  </a:lnTo>
                  <a:lnTo>
                    <a:pt x="206540" y="44602"/>
                  </a:lnTo>
                  <a:lnTo>
                    <a:pt x="206298" y="45872"/>
                  </a:lnTo>
                  <a:lnTo>
                    <a:pt x="207086" y="45186"/>
                  </a:lnTo>
                  <a:lnTo>
                    <a:pt x="206971" y="44475"/>
                  </a:lnTo>
                  <a:lnTo>
                    <a:pt x="206756" y="43713"/>
                  </a:lnTo>
                  <a:lnTo>
                    <a:pt x="206819" y="42824"/>
                  </a:lnTo>
                  <a:lnTo>
                    <a:pt x="207060" y="41808"/>
                  </a:lnTo>
                  <a:lnTo>
                    <a:pt x="207137" y="41300"/>
                  </a:lnTo>
                  <a:lnTo>
                    <a:pt x="206883" y="39776"/>
                  </a:lnTo>
                  <a:lnTo>
                    <a:pt x="206857" y="39649"/>
                  </a:lnTo>
                  <a:lnTo>
                    <a:pt x="206641" y="38379"/>
                  </a:lnTo>
                  <a:lnTo>
                    <a:pt x="207060" y="39141"/>
                  </a:lnTo>
                  <a:lnTo>
                    <a:pt x="207137" y="39903"/>
                  </a:lnTo>
                  <a:lnTo>
                    <a:pt x="207721" y="39522"/>
                  </a:lnTo>
                  <a:lnTo>
                    <a:pt x="207937" y="41935"/>
                  </a:lnTo>
                  <a:lnTo>
                    <a:pt x="208381" y="39522"/>
                  </a:lnTo>
                  <a:lnTo>
                    <a:pt x="208419" y="39268"/>
                  </a:lnTo>
                  <a:lnTo>
                    <a:pt x="208635" y="39903"/>
                  </a:lnTo>
                  <a:lnTo>
                    <a:pt x="208724" y="45618"/>
                  </a:lnTo>
                  <a:lnTo>
                    <a:pt x="208953" y="42316"/>
                  </a:lnTo>
                  <a:lnTo>
                    <a:pt x="209804" y="44729"/>
                  </a:lnTo>
                  <a:lnTo>
                    <a:pt x="210007" y="42316"/>
                  </a:lnTo>
                  <a:lnTo>
                    <a:pt x="210108" y="41173"/>
                  </a:lnTo>
                  <a:lnTo>
                    <a:pt x="210019" y="44475"/>
                  </a:lnTo>
                  <a:lnTo>
                    <a:pt x="210223" y="41808"/>
                  </a:lnTo>
                  <a:lnTo>
                    <a:pt x="210312" y="42189"/>
                  </a:lnTo>
                  <a:lnTo>
                    <a:pt x="210426" y="44729"/>
                  </a:lnTo>
                  <a:lnTo>
                    <a:pt x="211061" y="45237"/>
                  </a:lnTo>
                  <a:lnTo>
                    <a:pt x="210553" y="41808"/>
                  </a:lnTo>
                  <a:lnTo>
                    <a:pt x="210464" y="41173"/>
                  </a:lnTo>
                  <a:lnTo>
                    <a:pt x="210235" y="39649"/>
                  </a:lnTo>
                  <a:lnTo>
                    <a:pt x="210807" y="41300"/>
                  </a:lnTo>
                  <a:lnTo>
                    <a:pt x="210921" y="43078"/>
                  </a:lnTo>
                  <a:lnTo>
                    <a:pt x="211594" y="44094"/>
                  </a:lnTo>
                  <a:lnTo>
                    <a:pt x="212318" y="41173"/>
                  </a:lnTo>
                  <a:lnTo>
                    <a:pt x="213017" y="42430"/>
                  </a:lnTo>
                  <a:lnTo>
                    <a:pt x="213207" y="46507"/>
                  </a:lnTo>
                  <a:lnTo>
                    <a:pt x="213639" y="46253"/>
                  </a:lnTo>
                  <a:lnTo>
                    <a:pt x="214731" y="42062"/>
                  </a:lnTo>
                  <a:lnTo>
                    <a:pt x="215722" y="42951"/>
                  </a:lnTo>
                  <a:lnTo>
                    <a:pt x="215595" y="42697"/>
                  </a:lnTo>
                  <a:lnTo>
                    <a:pt x="215544" y="42062"/>
                  </a:lnTo>
                  <a:lnTo>
                    <a:pt x="215569" y="41173"/>
                  </a:lnTo>
                  <a:lnTo>
                    <a:pt x="215620" y="39649"/>
                  </a:lnTo>
                  <a:lnTo>
                    <a:pt x="215633" y="39268"/>
                  </a:lnTo>
                  <a:lnTo>
                    <a:pt x="215658" y="38379"/>
                  </a:lnTo>
                  <a:lnTo>
                    <a:pt x="215696" y="36982"/>
                  </a:lnTo>
                  <a:lnTo>
                    <a:pt x="216255" y="45364"/>
                  </a:lnTo>
                  <a:lnTo>
                    <a:pt x="216623" y="43459"/>
                  </a:lnTo>
                  <a:lnTo>
                    <a:pt x="216725" y="42824"/>
                  </a:lnTo>
                  <a:lnTo>
                    <a:pt x="216763" y="42697"/>
                  </a:lnTo>
                  <a:lnTo>
                    <a:pt x="216700" y="43078"/>
                  </a:lnTo>
                  <a:lnTo>
                    <a:pt x="216585" y="45872"/>
                  </a:lnTo>
                  <a:lnTo>
                    <a:pt x="216623" y="45237"/>
                  </a:lnTo>
                  <a:lnTo>
                    <a:pt x="217297" y="46126"/>
                  </a:lnTo>
                  <a:lnTo>
                    <a:pt x="217563" y="45237"/>
                  </a:lnTo>
                  <a:lnTo>
                    <a:pt x="218008" y="43840"/>
                  </a:lnTo>
                  <a:lnTo>
                    <a:pt x="218668" y="42697"/>
                  </a:lnTo>
                  <a:lnTo>
                    <a:pt x="219036" y="42062"/>
                  </a:lnTo>
                  <a:lnTo>
                    <a:pt x="218973" y="43713"/>
                  </a:lnTo>
                  <a:lnTo>
                    <a:pt x="219290" y="44856"/>
                  </a:lnTo>
                  <a:lnTo>
                    <a:pt x="219938" y="44221"/>
                  </a:lnTo>
                  <a:lnTo>
                    <a:pt x="220357" y="44856"/>
                  </a:lnTo>
                  <a:lnTo>
                    <a:pt x="220421" y="44221"/>
                  </a:lnTo>
                  <a:lnTo>
                    <a:pt x="220497" y="43459"/>
                  </a:lnTo>
                  <a:lnTo>
                    <a:pt x="220738" y="43713"/>
                  </a:lnTo>
                  <a:lnTo>
                    <a:pt x="220726" y="43459"/>
                  </a:lnTo>
                  <a:lnTo>
                    <a:pt x="220637" y="42062"/>
                  </a:lnTo>
                  <a:lnTo>
                    <a:pt x="220599" y="41554"/>
                  </a:lnTo>
                  <a:lnTo>
                    <a:pt x="221551" y="44475"/>
                  </a:lnTo>
                  <a:lnTo>
                    <a:pt x="222491" y="43332"/>
                  </a:lnTo>
                  <a:lnTo>
                    <a:pt x="223405" y="41808"/>
                  </a:lnTo>
                  <a:lnTo>
                    <a:pt x="224282" y="43967"/>
                  </a:lnTo>
                  <a:lnTo>
                    <a:pt x="224142" y="44094"/>
                  </a:lnTo>
                  <a:lnTo>
                    <a:pt x="223939" y="45364"/>
                  </a:lnTo>
                  <a:lnTo>
                    <a:pt x="224955" y="44094"/>
                  </a:lnTo>
                  <a:lnTo>
                    <a:pt x="224942" y="42443"/>
                  </a:lnTo>
                  <a:lnTo>
                    <a:pt x="224866" y="41808"/>
                  </a:lnTo>
                  <a:lnTo>
                    <a:pt x="224840" y="41554"/>
                  </a:lnTo>
                  <a:lnTo>
                    <a:pt x="224790" y="39903"/>
                  </a:lnTo>
                  <a:lnTo>
                    <a:pt x="224891" y="38887"/>
                  </a:lnTo>
                  <a:lnTo>
                    <a:pt x="225158" y="37871"/>
                  </a:lnTo>
                  <a:lnTo>
                    <a:pt x="225412" y="37871"/>
                  </a:lnTo>
                  <a:lnTo>
                    <a:pt x="225094" y="39014"/>
                  </a:lnTo>
                  <a:lnTo>
                    <a:pt x="224993" y="39776"/>
                  </a:lnTo>
                  <a:lnTo>
                    <a:pt x="225336" y="41656"/>
                  </a:lnTo>
                  <a:lnTo>
                    <a:pt x="225564" y="43332"/>
                  </a:lnTo>
                  <a:lnTo>
                    <a:pt x="225602" y="40919"/>
                  </a:lnTo>
                  <a:lnTo>
                    <a:pt x="226098" y="45364"/>
                  </a:lnTo>
                  <a:lnTo>
                    <a:pt x="225920" y="40919"/>
                  </a:lnTo>
                  <a:lnTo>
                    <a:pt x="225806" y="37871"/>
                  </a:lnTo>
                  <a:lnTo>
                    <a:pt x="225717" y="35839"/>
                  </a:lnTo>
                  <a:lnTo>
                    <a:pt x="226301" y="38379"/>
                  </a:lnTo>
                  <a:lnTo>
                    <a:pt x="226364" y="40157"/>
                  </a:lnTo>
                  <a:lnTo>
                    <a:pt x="226580" y="39649"/>
                  </a:lnTo>
                  <a:lnTo>
                    <a:pt x="226695" y="39141"/>
                  </a:lnTo>
                  <a:lnTo>
                    <a:pt x="226898" y="37744"/>
                  </a:lnTo>
                  <a:lnTo>
                    <a:pt x="227177" y="38125"/>
                  </a:lnTo>
                  <a:lnTo>
                    <a:pt x="227279" y="41046"/>
                  </a:lnTo>
                  <a:lnTo>
                    <a:pt x="227571" y="37744"/>
                  </a:lnTo>
                  <a:lnTo>
                    <a:pt x="227685" y="36347"/>
                  </a:lnTo>
                  <a:lnTo>
                    <a:pt x="227850" y="37744"/>
                  </a:lnTo>
                  <a:lnTo>
                    <a:pt x="227965" y="39522"/>
                  </a:lnTo>
                  <a:lnTo>
                    <a:pt x="227863" y="40030"/>
                  </a:lnTo>
                  <a:lnTo>
                    <a:pt x="227609" y="40030"/>
                  </a:lnTo>
                  <a:lnTo>
                    <a:pt x="227558" y="40284"/>
                  </a:lnTo>
                  <a:lnTo>
                    <a:pt x="227457" y="41122"/>
                  </a:lnTo>
                  <a:lnTo>
                    <a:pt x="227799" y="44221"/>
                  </a:lnTo>
                  <a:lnTo>
                    <a:pt x="227863" y="43459"/>
                  </a:lnTo>
                  <a:lnTo>
                    <a:pt x="228155" y="43967"/>
                  </a:lnTo>
                  <a:lnTo>
                    <a:pt x="228231" y="44170"/>
                  </a:lnTo>
                  <a:lnTo>
                    <a:pt x="228511" y="44983"/>
                  </a:lnTo>
                  <a:lnTo>
                    <a:pt x="228384" y="44488"/>
                  </a:lnTo>
                  <a:lnTo>
                    <a:pt x="228790" y="45364"/>
                  </a:lnTo>
                  <a:lnTo>
                    <a:pt x="228663" y="44729"/>
                  </a:lnTo>
                  <a:lnTo>
                    <a:pt x="228663" y="43840"/>
                  </a:lnTo>
                  <a:lnTo>
                    <a:pt x="228701" y="43459"/>
                  </a:lnTo>
                  <a:lnTo>
                    <a:pt x="229171" y="36982"/>
                  </a:lnTo>
                  <a:lnTo>
                    <a:pt x="229641" y="42824"/>
                  </a:lnTo>
                  <a:lnTo>
                    <a:pt x="229654" y="43078"/>
                  </a:lnTo>
                  <a:lnTo>
                    <a:pt x="229692" y="42824"/>
                  </a:lnTo>
                  <a:lnTo>
                    <a:pt x="230365" y="38125"/>
                  </a:lnTo>
                  <a:lnTo>
                    <a:pt x="229704" y="42722"/>
                  </a:lnTo>
                  <a:lnTo>
                    <a:pt x="230251" y="40919"/>
                  </a:lnTo>
                  <a:lnTo>
                    <a:pt x="230289" y="44856"/>
                  </a:lnTo>
                  <a:lnTo>
                    <a:pt x="230403" y="45364"/>
                  </a:lnTo>
                  <a:lnTo>
                    <a:pt x="230517" y="47015"/>
                  </a:lnTo>
                  <a:lnTo>
                    <a:pt x="230847" y="44348"/>
                  </a:lnTo>
                  <a:lnTo>
                    <a:pt x="231038" y="49047"/>
                  </a:lnTo>
                  <a:lnTo>
                    <a:pt x="231521" y="45237"/>
                  </a:lnTo>
                  <a:lnTo>
                    <a:pt x="231533" y="46253"/>
                  </a:lnTo>
                  <a:lnTo>
                    <a:pt x="231635" y="45961"/>
                  </a:lnTo>
                  <a:lnTo>
                    <a:pt x="231724" y="45237"/>
                  </a:lnTo>
                  <a:lnTo>
                    <a:pt x="231825" y="44348"/>
                  </a:lnTo>
                  <a:lnTo>
                    <a:pt x="232397" y="41173"/>
                  </a:lnTo>
                  <a:lnTo>
                    <a:pt x="233210" y="49174"/>
                  </a:lnTo>
                  <a:lnTo>
                    <a:pt x="234175" y="44221"/>
                  </a:lnTo>
                  <a:lnTo>
                    <a:pt x="234886" y="42430"/>
                  </a:lnTo>
                  <a:lnTo>
                    <a:pt x="235013" y="41554"/>
                  </a:lnTo>
                  <a:lnTo>
                    <a:pt x="235038" y="41173"/>
                  </a:lnTo>
                  <a:lnTo>
                    <a:pt x="235051" y="40919"/>
                  </a:lnTo>
                  <a:lnTo>
                    <a:pt x="235102" y="39903"/>
                  </a:lnTo>
                  <a:lnTo>
                    <a:pt x="235204" y="38506"/>
                  </a:lnTo>
                  <a:lnTo>
                    <a:pt x="235915" y="36855"/>
                  </a:lnTo>
                  <a:lnTo>
                    <a:pt x="236042" y="39014"/>
                  </a:lnTo>
                  <a:lnTo>
                    <a:pt x="235813" y="40030"/>
                  </a:lnTo>
                  <a:lnTo>
                    <a:pt x="235712" y="40792"/>
                  </a:lnTo>
                  <a:lnTo>
                    <a:pt x="236080" y="42316"/>
                  </a:lnTo>
                  <a:lnTo>
                    <a:pt x="236385" y="41935"/>
                  </a:lnTo>
                  <a:lnTo>
                    <a:pt x="236766" y="40792"/>
                  </a:lnTo>
                  <a:lnTo>
                    <a:pt x="236740" y="42316"/>
                  </a:lnTo>
                  <a:lnTo>
                    <a:pt x="236867" y="43713"/>
                  </a:lnTo>
                  <a:lnTo>
                    <a:pt x="237070" y="43459"/>
                  </a:lnTo>
                  <a:lnTo>
                    <a:pt x="237121" y="41122"/>
                  </a:lnTo>
                  <a:lnTo>
                    <a:pt x="236956" y="41046"/>
                  </a:lnTo>
                  <a:lnTo>
                    <a:pt x="236969" y="40792"/>
                  </a:lnTo>
                  <a:lnTo>
                    <a:pt x="236994" y="40284"/>
                  </a:lnTo>
                  <a:lnTo>
                    <a:pt x="237210" y="36474"/>
                  </a:lnTo>
                  <a:close/>
                </a:path>
                <a:path w="241300" h="57150">
                  <a:moveTo>
                    <a:pt x="237490" y="41300"/>
                  </a:moveTo>
                  <a:lnTo>
                    <a:pt x="237096" y="39776"/>
                  </a:lnTo>
                  <a:lnTo>
                    <a:pt x="237096" y="40030"/>
                  </a:lnTo>
                  <a:lnTo>
                    <a:pt x="237223" y="41173"/>
                  </a:lnTo>
                  <a:lnTo>
                    <a:pt x="237490" y="41300"/>
                  </a:lnTo>
                  <a:close/>
                </a:path>
                <a:path w="241300" h="57150">
                  <a:moveTo>
                    <a:pt x="238302" y="44856"/>
                  </a:moveTo>
                  <a:lnTo>
                    <a:pt x="238290" y="43726"/>
                  </a:lnTo>
                  <a:lnTo>
                    <a:pt x="238112" y="44221"/>
                  </a:lnTo>
                  <a:lnTo>
                    <a:pt x="237998" y="44729"/>
                  </a:lnTo>
                  <a:lnTo>
                    <a:pt x="237883" y="45745"/>
                  </a:lnTo>
                  <a:lnTo>
                    <a:pt x="238302" y="44856"/>
                  </a:lnTo>
                  <a:close/>
                </a:path>
                <a:path w="241300" h="57150">
                  <a:moveTo>
                    <a:pt x="238506" y="40538"/>
                  </a:moveTo>
                  <a:lnTo>
                    <a:pt x="238340" y="34188"/>
                  </a:lnTo>
                  <a:lnTo>
                    <a:pt x="237515" y="41122"/>
                  </a:lnTo>
                  <a:lnTo>
                    <a:pt x="237490" y="41300"/>
                  </a:lnTo>
                  <a:lnTo>
                    <a:pt x="237159" y="45618"/>
                  </a:lnTo>
                  <a:lnTo>
                    <a:pt x="237540" y="44475"/>
                  </a:lnTo>
                  <a:lnTo>
                    <a:pt x="237883" y="42697"/>
                  </a:lnTo>
                  <a:lnTo>
                    <a:pt x="238175" y="41935"/>
                  </a:lnTo>
                  <a:lnTo>
                    <a:pt x="238264" y="41744"/>
                  </a:lnTo>
                  <a:lnTo>
                    <a:pt x="238290" y="43408"/>
                  </a:lnTo>
                  <a:lnTo>
                    <a:pt x="238290" y="41681"/>
                  </a:lnTo>
                  <a:lnTo>
                    <a:pt x="238391" y="40792"/>
                  </a:lnTo>
                  <a:lnTo>
                    <a:pt x="238506" y="40538"/>
                  </a:lnTo>
                  <a:close/>
                </a:path>
                <a:path w="241300" h="57150">
                  <a:moveTo>
                    <a:pt x="238569" y="44500"/>
                  </a:moveTo>
                  <a:lnTo>
                    <a:pt x="238429" y="45364"/>
                  </a:lnTo>
                  <a:lnTo>
                    <a:pt x="238569" y="44500"/>
                  </a:lnTo>
                  <a:close/>
                </a:path>
                <a:path w="241300" h="57150">
                  <a:moveTo>
                    <a:pt x="238836" y="46405"/>
                  </a:moveTo>
                  <a:lnTo>
                    <a:pt x="238734" y="46761"/>
                  </a:lnTo>
                  <a:lnTo>
                    <a:pt x="238823" y="46888"/>
                  </a:lnTo>
                  <a:lnTo>
                    <a:pt x="238836" y="46685"/>
                  </a:lnTo>
                  <a:lnTo>
                    <a:pt x="238836" y="46405"/>
                  </a:lnTo>
                  <a:close/>
                </a:path>
                <a:path w="241300" h="57150">
                  <a:moveTo>
                    <a:pt x="238950" y="46037"/>
                  </a:moveTo>
                  <a:lnTo>
                    <a:pt x="238836" y="46393"/>
                  </a:lnTo>
                  <a:lnTo>
                    <a:pt x="238950" y="46037"/>
                  </a:lnTo>
                  <a:close/>
                </a:path>
                <a:path w="241300" h="57150">
                  <a:moveTo>
                    <a:pt x="239014" y="43383"/>
                  </a:moveTo>
                  <a:lnTo>
                    <a:pt x="239001" y="40589"/>
                  </a:lnTo>
                  <a:lnTo>
                    <a:pt x="238937" y="42316"/>
                  </a:lnTo>
                  <a:lnTo>
                    <a:pt x="238569" y="44500"/>
                  </a:lnTo>
                  <a:lnTo>
                    <a:pt x="238887" y="44094"/>
                  </a:lnTo>
                  <a:lnTo>
                    <a:pt x="239014" y="43383"/>
                  </a:lnTo>
                  <a:close/>
                </a:path>
                <a:path w="241300" h="57150">
                  <a:moveTo>
                    <a:pt x="239179" y="45275"/>
                  </a:moveTo>
                  <a:lnTo>
                    <a:pt x="238950" y="46037"/>
                  </a:lnTo>
                  <a:lnTo>
                    <a:pt x="239128" y="46139"/>
                  </a:lnTo>
                  <a:lnTo>
                    <a:pt x="239179" y="45275"/>
                  </a:lnTo>
                  <a:close/>
                </a:path>
                <a:path w="241300" h="57150">
                  <a:moveTo>
                    <a:pt x="240766" y="40817"/>
                  </a:moveTo>
                  <a:lnTo>
                    <a:pt x="240512" y="38049"/>
                  </a:lnTo>
                  <a:lnTo>
                    <a:pt x="240182" y="37934"/>
                  </a:lnTo>
                  <a:lnTo>
                    <a:pt x="239801" y="40220"/>
                  </a:lnTo>
                  <a:lnTo>
                    <a:pt x="239725" y="39433"/>
                  </a:lnTo>
                  <a:lnTo>
                    <a:pt x="239814" y="38493"/>
                  </a:lnTo>
                  <a:lnTo>
                    <a:pt x="239839" y="37833"/>
                  </a:lnTo>
                  <a:lnTo>
                    <a:pt x="239572" y="39573"/>
                  </a:lnTo>
                  <a:lnTo>
                    <a:pt x="239268" y="42633"/>
                  </a:lnTo>
                  <a:lnTo>
                    <a:pt x="239407" y="45910"/>
                  </a:lnTo>
                  <a:lnTo>
                    <a:pt x="239737" y="42481"/>
                  </a:lnTo>
                  <a:lnTo>
                    <a:pt x="239610" y="43903"/>
                  </a:lnTo>
                  <a:lnTo>
                    <a:pt x="240017" y="39801"/>
                  </a:lnTo>
                  <a:lnTo>
                    <a:pt x="240220" y="39395"/>
                  </a:lnTo>
                  <a:lnTo>
                    <a:pt x="240372" y="40957"/>
                  </a:lnTo>
                  <a:lnTo>
                    <a:pt x="240322" y="42291"/>
                  </a:lnTo>
                  <a:lnTo>
                    <a:pt x="240398" y="41363"/>
                  </a:lnTo>
                  <a:lnTo>
                    <a:pt x="240639" y="43065"/>
                  </a:lnTo>
                  <a:lnTo>
                    <a:pt x="240766" y="40817"/>
                  </a:lnTo>
                  <a:close/>
                </a:path>
                <a:path w="241300" h="57150">
                  <a:moveTo>
                    <a:pt x="241274" y="43548"/>
                  </a:moveTo>
                  <a:lnTo>
                    <a:pt x="241236" y="41427"/>
                  </a:lnTo>
                  <a:lnTo>
                    <a:pt x="241033" y="41846"/>
                  </a:lnTo>
                  <a:lnTo>
                    <a:pt x="240855" y="45440"/>
                  </a:lnTo>
                  <a:lnTo>
                    <a:pt x="241185" y="44475"/>
                  </a:lnTo>
                  <a:lnTo>
                    <a:pt x="241274" y="435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78060" y="6546774"/>
              <a:ext cx="193748" cy="112334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400710" y="6492106"/>
              <a:ext cx="118745" cy="53975"/>
            </a:xfrm>
            <a:custGeom>
              <a:avLst/>
              <a:gdLst/>
              <a:ahLst/>
              <a:cxnLst/>
              <a:rect l="l" t="t" r="r" b="b"/>
              <a:pathLst>
                <a:path w="118745" h="53975">
                  <a:moveTo>
                    <a:pt x="2171" y="38760"/>
                  </a:moveTo>
                  <a:lnTo>
                    <a:pt x="1676" y="37134"/>
                  </a:lnTo>
                  <a:lnTo>
                    <a:pt x="2159" y="38925"/>
                  </a:lnTo>
                  <a:lnTo>
                    <a:pt x="2171" y="38760"/>
                  </a:lnTo>
                  <a:close/>
                </a:path>
                <a:path w="118745" h="53975">
                  <a:moveTo>
                    <a:pt x="3708" y="35636"/>
                  </a:moveTo>
                  <a:lnTo>
                    <a:pt x="3048" y="33350"/>
                  </a:lnTo>
                  <a:lnTo>
                    <a:pt x="3632" y="35636"/>
                  </a:lnTo>
                  <a:close/>
                </a:path>
                <a:path w="118745" h="53975">
                  <a:moveTo>
                    <a:pt x="7378" y="49225"/>
                  </a:moveTo>
                  <a:lnTo>
                    <a:pt x="6946" y="47967"/>
                  </a:lnTo>
                  <a:lnTo>
                    <a:pt x="7061" y="48590"/>
                  </a:lnTo>
                  <a:lnTo>
                    <a:pt x="7378" y="49225"/>
                  </a:lnTo>
                  <a:close/>
                </a:path>
                <a:path w="118745" h="53975">
                  <a:moveTo>
                    <a:pt x="7581" y="53416"/>
                  </a:moveTo>
                  <a:lnTo>
                    <a:pt x="7150" y="51638"/>
                  </a:lnTo>
                  <a:lnTo>
                    <a:pt x="7023" y="51003"/>
                  </a:lnTo>
                  <a:lnTo>
                    <a:pt x="6680" y="51257"/>
                  </a:lnTo>
                  <a:lnTo>
                    <a:pt x="7581" y="53416"/>
                  </a:lnTo>
                  <a:close/>
                </a:path>
                <a:path w="118745" h="53975">
                  <a:moveTo>
                    <a:pt x="8470" y="52654"/>
                  </a:moveTo>
                  <a:lnTo>
                    <a:pt x="8089" y="50749"/>
                  </a:lnTo>
                  <a:lnTo>
                    <a:pt x="7962" y="50368"/>
                  </a:lnTo>
                  <a:lnTo>
                    <a:pt x="7378" y="49225"/>
                  </a:lnTo>
                  <a:lnTo>
                    <a:pt x="7454" y="49479"/>
                  </a:lnTo>
                  <a:lnTo>
                    <a:pt x="7581" y="49987"/>
                  </a:lnTo>
                  <a:lnTo>
                    <a:pt x="7810" y="51384"/>
                  </a:lnTo>
                  <a:lnTo>
                    <a:pt x="7924" y="51765"/>
                  </a:lnTo>
                  <a:lnTo>
                    <a:pt x="8470" y="52654"/>
                  </a:lnTo>
                  <a:close/>
                </a:path>
                <a:path w="118745" h="53975">
                  <a:moveTo>
                    <a:pt x="10490" y="52273"/>
                  </a:moveTo>
                  <a:lnTo>
                    <a:pt x="10325" y="51765"/>
                  </a:lnTo>
                  <a:lnTo>
                    <a:pt x="10401" y="52057"/>
                  </a:lnTo>
                  <a:lnTo>
                    <a:pt x="10490" y="52273"/>
                  </a:lnTo>
                  <a:close/>
                </a:path>
                <a:path w="118745" h="53975">
                  <a:moveTo>
                    <a:pt x="15557" y="27254"/>
                  </a:moveTo>
                  <a:lnTo>
                    <a:pt x="15379" y="26492"/>
                  </a:lnTo>
                  <a:lnTo>
                    <a:pt x="15405" y="27254"/>
                  </a:lnTo>
                  <a:lnTo>
                    <a:pt x="15557" y="27254"/>
                  </a:lnTo>
                  <a:close/>
                </a:path>
                <a:path w="118745" h="53975">
                  <a:moveTo>
                    <a:pt x="16827" y="51993"/>
                  </a:moveTo>
                  <a:lnTo>
                    <a:pt x="16751" y="51638"/>
                  </a:lnTo>
                  <a:lnTo>
                    <a:pt x="16446" y="50952"/>
                  </a:lnTo>
                  <a:lnTo>
                    <a:pt x="16827" y="51993"/>
                  </a:lnTo>
                  <a:close/>
                </a:path>
                <a:path w="118745" h="53975">
                  <a:moveTo>
                    <a:pt x="17437" y="53670"/>
                  </a:moveTo>
                  <a:lnTo>
                    <a:pt x="16827" y="51993"/>
                  </a:lnTo>
                  <a:lnTo>
                    <a:pt x="16979" y="53670"/>
                  </a:lnTo>
                  <a:lnTo>
                    <a:pt x="17437" y="53670"/>
                  </a:lnTo>
                  <a:close/>
                </a:path>
                <a:path w="118745" h="53975">
                  <a:moveTo>
                    <a:pt x="17868" y="44653"/>
                  </a:moveTo>
                  <a:lnTo>
                    <a:pt x="17805" y="44005"/>
                  </a:lnTo>
                  <a:lnTo>
                    <a:pt x="17043" y="42621"/>
                  </a:lnTo>
                  <a:lnTo>
                    <a:pt x="17843" y="45288"/>
                  </a:lnTo>
                  <a:lnTo>
                    <a:pt x="17856" y="44831"/>
                  </a:lnTo>
                  <a:lnTo>
                    <a:pt x="17868" y="44653"/>
                  </a:lnTo>
                  <a:close/>
                </a:path>
                <a:path w="118745" h="53975">
                  <a:moveTo>
                    <a:pt x="18224" y="44780"/>
                  </a:moveTo>
                  <a:lnTo>
                    <a:pt x="17868" y="43776"/>
                  </a:lnTo>
                  <a:lnTo>
                    <a:pt x="17894" y="44005"/>
                  </a:lnTo>
                  <a:lnTo>
                    <a:pt x="18021" y="44399"/>
                  </a:lnTo>
                  <a:lnTo>
                    <a:pt x="18224" y="44780"/>
                  </a:lnTo>
                  <a:close/>
                </a:path>
                <a:path w="118745" h="53975">
                  <a:moveTo>
                    <a:pt x="18846" y="48475"/>
                  </a:moveTo>
                  <a:lnTo>
                    <a:pt x="18554" y="47675"/>
                  </a:lnTo>
                  <a:lnTo>
                    <a:pt x="17919" y="45923"/>
                  </a:lnTo>
                  <a:lnTo>
                    <a:pt x="18592" y="47955"/>
                  </a:lnTo>
                  <a:lnTo>
                    <a:pt x="18389" y="48806"/>
                  </a:lnTo>
                  <a:lnTo>
                    <a:pt x="18846" y="48475"/>
                  </a:lnTo>
                  <a:close/>
                </a:path>
                <a:path w="118745" h="53975">
                  <a:moveTo>
                    <a:pt x="22923" y="45415"/>
                  </a:moveTo>
                  <a:lnTo>
                    <a:pt x="22707" y="44399"/>
                  </a:lnTo>
                  <a:lnTo>
                    <a:pt x="22491" y="44005"/>
                  </a:lnTo>
                  <a:lnTo>
                    <a:pt x="22923" y="45415"/>
                  </a:lnTo>
                  <a:close/>
                </a:path>
                <a:path w="118745" h="53975">
                  <a:moveTo>
                    <a:pt x="24193" y="49352"/>
                  </a:moveTo>
                  <a:lnTo>
                    <a:pt x="23126" y="46050"/>
                  </a:lnTo>
                  <a:lnTo>
                    <a:pt x="22923" y="45415"/>
                  </a:lnTo>
                  <a:lnTo>
                    <a:pt x="23063" y="46050"/>
                  </a:lnTo>
                  <a:lnTo>
                    <a:pt x="22669" y="45948"/>
                  </a:lnTo>
                  <a:lnTo>
                    <a:pt x="24193" y="49352"/>
                  </a:lnTo>
                  <a:close/>
                </a:path>
                <a:path w="118745" h="53975">
                  <a:moveTo>
                    <a:pt x="30111" y="47955"/>
                  </a:moveTo>
                  <a:lnTo>
                    <a:pt x="28879" y="44907"/>
                  </a:lnTo>
                  <a:lnTo>
                    <a:pt x="29273" y="46075"/>
                  </a:lnTo>
                  <a:lnTo>
                    <a:pt x="29387" y="46685"/>
                  </a:lnTo>
                  <a:lnTo>
                    <a:pt x="29514" y="47066"/>
                  </a:lnTo>
                  <a:lnTo>
                    <a:pt x="30111" y="47955"/>
                  </a:lnTo>
                  <a:close/>
                </a:path>
                <a:path w="118745" h="53975">
                  <a:moveTo>
                    <a:pt x="33693" y="17208"/>
                  </a:moveTo>
                  <a:lnTo>
                    <a:pt x="33553" y="16065"/>
                  </a:lnTo>
                  <a:lnTo>
                    <a:pt x="33477" y="17068"/>
                  </a:lnTo>
                  <a:lnTo>
                    <a:pt x="33693" y="17208"/>
                  </a:lnTo>
                  <a:close/>
                </a:path>
                <a:path w="118745" h="53975">
                  <a:moveTo>
                    <a:pt x="38925" y="44119"/>
                  </a:moveTo>
                  <a:lnTo>
                    <a:pt x="38709" y="43383"/>
                  </a:lnTo>
                  <a:lnTo>
                    <a:pt x="38811" y="44043"/>
                  </a:lnTo>
                  <a:close/>
                </a:path>
                <a:path w="118745" h="53975">
                  <a:moveTo>
                    <a:pt x="39522" y="42748"/>
                  </a:moveTo>
                  <a:lnTo>
                    <a:pt x="39458" y="42418"/>
                  </a:lnTo>
                  <a:lnTo>
                    <a:pt x="39458" y="42799"/>
                  </a:lnTo>
                  <a:close/>
                </a:path>
                <a:path w="118745" h="53975">
                  <a:moveTo>
                    <a:pt x="41224" y="42951"/>
                  </a:moveTo>
                  <a:lnTo>
                    <a:pt x="41109" y="41986"/>
                  </a:lnTo>
                  <a:lnTo>
                    <a:pt x="41224" y="42951"/>
                  </a:lnTo>
                  <a:close/>
                </a:path>
                <a:path w="118745" h="53975">
                  <a:moveTo>
                    <a:pt x="44411" y="39827"/>
                  </a:moveTo>
                  <a:lnTo>
                    <a:pt x="44284" y="38684"/>
                  </a:lnTo>
                  <a:lnTo>
                    <a:pt x="44183" y="38379"/>
                  </a:lnTo>
                  <a:lnTo>
                    <a:pt x="44411" y="39827"/>
                  </a:lnTo>
                  <a:close/>
                </a:path>
                <a:path w="118745" h="53975">
                  <a:moveTo>
                    <a:pt x="45021" y="40970"/>
                  </a:moveTo>
                  <a:lnTo>
                    <a:pt x="44577" y="38811"/>
                  </a:lnTo>
                  <a:lnTo>
                    <a:pt x="44526" y="39446"/>
                  </a:lnTo>
                  <a:lnTo>
                    <a:pt x="45021" y="40970"/>
                  </a:lnTo>
                  <a:close/>
                </a:path>
                <a:path w="118745" h="53975">
                  <a:moveTo>
                    <a:pt x="50292" y="38417"/>
                  </a:moveTo>
                  <a:close/>
                </a:path>
                <a:path w="118745" h="53975">
                  <a:moveTo>
                    <a:pt x="54038" y="19418"/>
                  </a:moveTo>
                  <a:close/>
                </a:path>
                <a:path w="118745" h="53975">
                  <a:moveTo>
                    <a:pt x="59842" y="14935"/>
                  </a:moveTo>
                  <a:lnTo>
                    <a:pt x="59740" y="13792"/>
                  </a:lnTo>
                  <a:lnTo>
                    <a:pt x="59486" y="13792"/>
                  </a:lnTo>
                  <a:lnTo>
                    <a:pt x="59105" y="14173"/>
                  </a:lnTo>
                  <a:lnTo>
                    <a:pt x="59042" y="14554"/>
                  </a:lnTo>
                  <a:lnTo>
                    <a:pt x="59410" y="16459"/>
                  </a:lnTo>
                  <a:lnTo>
                    <a:pt x="59258" y="14935"/>
                  </a:lnTo>
                  <a:lnTo>
                    <a:pt x="59474" y="15443"/>
                  </a:lnTo>
                  <a:lnTo>
                    <a:pt x="59601" y="15951"/>
                  </a:lnTo>
                  <a:lnTo>
                    <a:pt x="59829" y="17272"/>
                  </a:lnTo>
                  <a:lnTo>
                    <a:pt x="59842" y="14935"/>
                  </a:lnTo>
                  <a:close/>
                </a:path>
                <a:path w="118745" h="53975">
                  <a:moveTo>
                    <a:pt x="61315" y="15887"/>
                  </a:moveTo>
                  <a:lnTo>
                    <a:pt x="61302" y="15430"/>
                  </a:lnTo>
                  <a:lnTo>
                    <a:pt x="60769" y="13817"/>
                  </a:lnTo>
                  <a:lnTo>
                    <a:pt x="60236" y="12827"/>
                  </a:lnTo>
                  <a:lnTo>
                    <a:pt x="60528" y="14478"/>
                  </a:lnTo>
                  <a:lnTo>
                    <a:pt x="60782" y="14655"/>
                  </a:lnTo>
                  <a:lnTo>
                    <a:pt x="61315" y="15887"/>
                  </a:lnTo>
                  <a:close/>
                </a:path>
                <a:path w="118745" h="53975">
                  <a:moveTo>
                    <a:pt x="62865" y="39573"/>
                  </a:moveTo>
                  <a:lnTo>
                    <a:pt x="62458" y="38176"/>
                  </a:lnTo>
                  <a:lnTo>
                    <a:pt x="62268" y="37985"/>
                  </a:lnTo>
                  <a:lnTo>
                    <a:pt x="62572" y="39065"/>
                  </a:lnTo>
                  <a:lnTo>
                    <a:pt x="62699" y="39319"/>
                  </a:lnTo>
                  <a:lnTo>
                    <a:pt x="62865" y="39573"/>
                  </a:lnTo>
                  <a:close/>
                </a:path>
                <a:path w="118745" h="53975">
                  <a:moveTo>
                    <a:pt x="63538" y="17348"/>
                  </a:moveTo>
                  <a:lnTo>
                    <a:pt x="62826" y="14935"/>
                  </a:lnTo>
                  <a:lnTo>
                    <a:pt x="63080" y="14681"/>
                  </a:lnTo>
                  <a:lnTo>
                    <a:pt x="62992" y="13919"/>
                  </a:lnTo>
                  <a:lnTo>
                    <a:pt x="61988" y="10998"/>
                  </a:lnTo>
                  <a:lnTo>
                    <a:pt x="62699" y="14935"/>
                  </a:lnTo>
                  <a:lnTo>
                    <a:pt x="62382" y="14427"/>
                  </a:lnTo>
                  <a:lnTo>
                    <a:pt x="62268" y="14173"/>
                  </a:lnTo>
                  <a:lnTo>
                    <a:pt x="61899" y="12649"/>
                  </a:lnTo>
                  <a:lnTo>
                    <a:pt x="61556" y="13157"/>
                  </a:lnTo>
                  <a:lnTo>
                    <a:pt x="61468" y="13665"/>
                  </a:lnTo>
                  <a:lnTo>
                    <a:pt x="62458" y="17348"/>
                  </a:lnTo>
                  <a:lnTo>
                    <a:pt x="63538" y="17348"/>
                  </a:lnTo>
                  <a:close/>
                </a:path>
                <a:path w="118745" h="53975">
                  <a:moveTo>
                    <a:pt x="64668" y="17856"/>
                  </a:moveTo>
                  <a:lnTo>
                    <a:pt x="64287" y="16586"/>
                  </a:lnTo>
                  <a:lnTo>
                    <a:pt x="63855" y="15189"/>
                  </a:lnTo>
                  <a:lnTo>
                    <a:pt x="63817" y="15824"/>
                  </a:lnTo>
                  <a:lnTo>
                    <a:pt x="64566" y="17995"/>
                  </a:lnTo>
                  <a:lnTo>
                    <a:pt x="64338" y="16967"/>
                  </a:lnTo>
                  <a:lnTo>
                    <a:pt x="64300" y="16725"/>
                  </a:lnTo>
                  <a:lnTo>
                    <a:pt x="64668" y="17856"/>
                  </a:lnTo>
                  <a:close/>
                </a:path>
                <a:path w="118745" h="53975">
                  <a:moveTo>
                    <a:pt x="64833" y="19253"/>
                  </a:moveTo>
                  <a:lnTo>
                    <a:pt x="64731" y="18491"/>
                  </a:lnTo>
                  <a:lnTo>
                    <a:pt x="64566" y="17995"/>
                  </a:lnTo>
                  <a:lnTo>
                    <a:pt x="64833" y="19253"/>
                  </a:lnTo>
                  <a:close/>
                </a:path>
                <a:path w="118745" h="53975">
                  <a:moveTo>
                    <a:pt x="69545" y="12839"/>
                  </a:moveTo>
                  <a:lnTo>
                    <a:pt x="69291" y="12446"/>
                  </a:lnTo>
                  <a:lnTo>
                    <a:pt x="69367" y="12661"/>
                  </a:lnTo>
                  <a:lnTo>
                    <a:pt x="69418" y="12839"/>
                  </a:lnTo>
                  <a:lnTo>
                    <a:pt x="69494" y="13030"/>
                  </a:lnTo>
                  <a:lnTo>
                    <a:pt x="69545" y="12839"/>
                  </a:lnTo>
                  <a:close/>
                </a:path>
                <a:path w="118745" h="53975">
                  <a:moveTo>
                    <a:pt x="70065" y="12979"/>
                  </a:moveTo>
                  <a:lnTo>
                    <a:pt x="70053" y="12357"/>
                  </a:lnTo>
                  <a:lnTo>
                    <a:pt x="69113" y="8636"/>
                  </a:lnTo>
                  <a:lnTo>
                    <a:pt x="69113" y="9702"/>
                  </a:lnTo>
                  <a:lnTo>
                    <a:pt x="70065" y="12979"/>
                  </a:lnTo>
                  <a:close/>
                </a:path>
                <a:path w="118745" h="53975">
                  <a:moveTo>
                    <a:pt x="72072" y="11811"/>
                  </a:moveTo>
                  <a:lnTo>
                    <a:pt x="71996" y="11391"/>
                  </a:lnTo>
                  <a:lnTo>
                    <a:pt x="71996" y="11226"/>
                  </a:lnTo>
                  <a:lnTo>
                    <a:pt x="71945" y="11036"/>
                  </a:lnTo>
                  <a:lnTo>
                    <a:pt x="71945" y="11455"/>
                  </a:lnTo>
                  <a:lnTo>
                    <a:pt x="71996" y="11595"/>
                  </a:lnTo>
                  <a:lnTo>
                    <a:pt x="72072" y="11811"/>
                  </a:lnTo>
                  <a:close/>
                </a:path>
                <a:path w="118745" h="53975">
                  <a:moveTo>
                    <a:pt x="73736" y="14808"/>
                  </a:moveTo>
                  <a:lnTo>
                    <a:pt x="73558" y="13792"/>
                  </a:lnTo>
                  <a:lnTo>
                    <a:pt x="73367" y="12776"/>
                  </a:lnTo>
                  <a:lnTo>
                    <a:pt x="72771" y="11506"/>
                  </a:lnTo>
                  <a:lnTo>
                    <a:pt x="72707" y="10871"/>
                  </a:lnTo>
                  <a:lnTo>
                    <a:pt x="72694" y="9728"/>
                  </a:lnTo>
                  <a:lnTo>
                    <a:pt x="72478" y="9728"/>
                  </a:lnTo>
                  <a:lnTo>
                    <a:pt x="72212" y="9474"/>
                  </a:lnTo>
                  <a:lnTo>
                    <a:pt x="72593" y="10871"/>
                  </a:lnTo>
                  <a:lnTo>
                    <a:pt x="72123" y="9601"/>
                  </a:lnTo>
                  <a:lnTo>
                    <a:pt x="72771" y="13792"/>
                  </a:lnTo>
                  <a:lnTo>
                    <a:pt x="72072" y="11887"/>
                  </a:lnTo>
                  <a:lnTo>
                    <a:pt x="72301" y="13030"/>
                  </a:lnTo>
                  <a:lnTo>
                    <a:pt x="72732" y="14808"/>
                  </a:lnTo>
                  <a:lnTo>
                    <a:pt x="73736" y="14808"/>
                  </a:lnTo>
                  <a:close/>
                </a:path>
                <a:path w="118745" h="53975">
                  <a:moveTo>
                    <a:pt x="74333" y="7988"/>
                  </a:moveTo>
                  <a:lnTo>
                    <a:pt x="74218" y="7620"/>
                  </a:lnTo>
                  <a:lnTo>
                    <a:pt x="73926" y="6718"/>
                  </a:lnTo>
                  <a:lnTo>
                    <a:pt x="74333" y="7988"/>
                  </a:lnTo>
                  <a:close/>
                </a:path>
                <a:path w="118745" h="53975">
                  <a:moveTo>
                    <a:pt x="76390" y="35369"/>
                  </a:moveTo>
                  <a:lnTo>
                    <a:pt x="76034" y="34353"/>
                  </a:lnTo>
                  <a:lnTo>
                    <a:pt x="75780" y="33782"/>
                  </a:lnTo>
                  <a:lnTo>
                    <a:pt x="75590" y="33413"/>
                  </a:lnTo>
                  <a:lnTo>
                    <a:pt x="75628" y="33642"/>
                  </a:lnTo>
                  <a:lnTo>
                    <a:pt x="75679" y="33845"/>
                  </a:lnTo>
                  <a:lnTo>
                    <a:pt x="75742" y="34188"/>
                  </a:lnTo>
                  <a:lnTo>
                    <a:pt x="76390" y="35369"/>
                  </a:lnTo>
                  <a:close/>
                </a:path>
                <a:path w="118745" h="53975">
                  <a:moveTo>
                    <a:pt x="77508" y="7823"/>
                  </a:moveTo>
                  <a:lnTo>
                    <a:pt x="77406" y="7493"/>
                  </a:lnTo>
                  <a:lnTo>
                    <a:pt x="77444" y="7823"/>
                  </a:lnTo>
                  <a:close/>
                </a:path>
                <a:path w="118745" h="53975">
                  <a:moveTo>
                    <a:pt x="77889" y="8420"/>
                  </a:moveTo>
                  <a:lnTo>
                    <a:pt x="77774" y="7264"/>
                  </a:lnTo>
                  <a:lnTo>
                    <a:pt x="76695" y="3251"/>
                  </a:lnTo>
                  <a:lnTo>
                    <a:pt x="76708" y="4648"/>
                  </a:lnTo>
                  <a:lnTo>
                    <a:pt x="76835" y="5664"/>
                  </a:lnTo>
                  <a:lnTo>
                    <a:pt x="77406" y="7493"/>
                  </a:lnTo>
                  <a:lnTo>
                    <a:pt x="77368" y="7188"/>
                  </a:lnTo>
                  <a:lnTo>
                    <a:pt x="77508" y="7823"/>
                  </a:lnTo>
                  <a:lnTo>
                    <a:pt x="77533" y="8636"/>
                  </a:lnTo>
                  <a:lnTo>
                    <a:pt x="77660" y="9728"/>
                  </a:lnTo>
                  <a:lnTo>
                    <a:pt x="77889" y="8420"/>
                  </a:lnTo>
                  <a:close/>
                </a:path>
                <a:path w="118745" h="53975">
                  <a:moveTo>
                    <a:pt x="78206" y="34886"/>
                  </a:moveTo>
                  <a:lnTo>
                    <a:pt x="77635" y="34569"/>
                  </a:lnTo>
                  <a:lnTo>
                    <a:pt x="77838" y="34823"/>
                  </a:lnTo>
                  <a:lnTo>
                    <a:pt x="78041" y="34925"/>
                  </a:lnTo>
                  <a:lnTo>
                    <a:pt x="78206" y="34886"/>
                  </a:lnTo>
                  <a:close/>
                </a:path>
                <a:path w="118745" h="53975">
                  <a:moveTo>
                    <a:pt x="79959" y="3886"/>
                  </a:moveTo>
                  <a:lnTo>
                    <a:pt x="79756" y="3378"/>
                  </a:lnTo>
                  <a:lnTo>
                    <a:pt x="79756" y="3886"/>
                  </a:lnTo>
                  <a:lnTo>
                    <a:pt x="79959" y="3886"/>
                  </a:lnTo>
                  <a:close/>
                </a:path>
                <a:path w="118745" h="53975">
                  <a:moveTo>
                    <a:pt x="80098" y="4241"/>
                  </a:moveTo>
                  <a:lnTo>
                    <a:pt x="80022" y="3886"/>
                  </a:lnTo>
                  <a:lnTo>
                    <a:pt x="80098" y="4241"/>
                  </a:lnTo>
                  <a:close/>
                </a:path>
                <a:path w="118745" h="53975">
                  <a:moveTo>
                    <a:pt x="80429" y="9423"/>
                  </a:moveTo>
                  <a:lnTo>
                    <a:pt x="80200" y="9067"/>
                  </a:lnTo>
                  <a:lnTo>
                    <a:pt x="80314" y="9321"/>
                  </a:lnTo>
                  <a:close/>
                </a:path>
                <a:path w="118745" h="53975">
                  <a:moveTo>
                    <a:pt x="80784" y="3022"/>
                  </a:moveTo>
                  <a:lnTo>
                    <a:pt x="80772" y="2667"/>
                  </a:lnTo>
                  <a:lnTo>
                    <a:pt x="80746" y="2971"/>
                  </a:lnTo>
                  <a:close/>
                </a:path>
                <a:path w="118745" h="53975">
                  <a:moveTo>
                    <a:pt x="80860" y="11379"/>
                  </a:moveTo>
                  <a:lnTo>
                    <a:pt x="80594" y="10744"/>
                  </a:lnTo>
                  <a:lnTo>
                    <a:pt x="80733" y="11252"/>
                  </a:lnTo>
                  <a:lnTo>
                    <a:pt x="80860" y="11379"/>
                  </a:lnTo>
                  <a:close/>
                </a:path>
                <a:path w="118745" h="53975">
                  <a:moveTo>
                    <a:pt x="80873" y="12522"/>
                  </a:moveTo>
                  <a:lnTo>
                    <a:pt x="80670" y="11188"/>
                  </a:lnTo>
                  <a:lnTo>
                    <a:pt x="80467" y="10998"/>
                  </a:lnTo>
                  <a:lnTo>
                    <a:pt x="80873" y="12522"/>
                  </a:lnTo>
                  <a:close/>
                </a:path>
                <a:path w="118745" h="53975">
                  <a:moveTo>
                    <a:pt x="81292" y="3886"/>
                  </a:moveTo>
                  <a:lnTo>
                    <a:pt x="81178" y="4267"/>
                  </a:lnTo>
                  <a:lnTo>
                    <a:pt x="81292" y="3886"/>
                  </a:lnTo>
                  <a:close/>
                </a:path>
                <a:path w="118745" h="53975">
                  <a:moveTo>
                    <a:pt x="82346" y="31953"/>
                  </a:moveTo>
                  <a:lnTo>
                    <a:pt x="82283" y="31064"/>
                  </a:lnTo>
                  <a:lnTo>
                    <a:pt x="81102" y="28841"/>
                  </a:lnTo>
                  <a:lnTo>
                    <a:pt x="81114" y="29413"/>
                  </a:lnTo>
                  <a:lnTo>
                    <a:pt x="82143" y="33223"/>
                  </a:lnTo>
                  <a:lnTo>
                    <a:pt x="82346" y="31953"/>
                  </a:lnTo>
                  <a:close/>
                </a:path>
                <a:path w="118745" h="53975">
                  <a:moveTo>
                    <a:pt x="82740" y="8839"/>
                  </a:moveTo>
                  <a:lnTo>
                    <a:pt x="82588" y="8458"/>
                  </a:lnTo>
                  <a:lnTo>
                    <a:pt x="82308" y="7823"/>
                  </a:lnTo>
                  <a:lnTo>
                    <a:pt x="81940" y="6934"/>
                  </a:lnTo>
                  <a:lnTo>
                    <a:pt x="80962" y="4648"/>
                  </a:lnTo>
                  <a:lnTo>
                    <a:pt x="81089" y="4241"/>
                  </a:lnTo>
                  <a:lnTo>
                    <a:pt x="81000" y="4013"/>
                  </a:lnTo>
                  <a:lnTo>
                    <a:pt x="80911" y="3886"/>
                  </a:lnTo>
                  <a:lnTo>
                    <a:pt x="80797" y="3505"/>
                  </a:lnTo>
                  <a:lnTo>
                    <a:pt x="80695" y="2870"/>
                  </a:lnTo>
                  <a:lnTo>
                    <a:pt x="79400" y="203"/>
                  </a:lnTo>
                  <a:lnTo>
                    <a:pt x="81318" y="6375"/>
                  </a:lnTo>
                  <a:lnTo>
                    <a:pt x="81419" y="6807"/>
                  </a:lnTo>
                  <a:lnTo>
                    <a:pt x="80822" y="6934"/>
                  </a:lnTo>
                  <a:lnTo>
                    <a:pt x="80441" y="5207"/>
                  </a:lnTo>
                  <a:lnTo>
                    <a:pt x="80352" y="4902"/>
                  </a:lnTo>
                  <a:lnTo>
                    <a:pt x="80098" y="4241"/>
                  </a:lnTo>
                  <a:lnTo>
                    <a:pt x="80594" y="6553"/>
                  </a:lnTo>
                  <a:lnTo>
                    <a:pt x="80708" y="7188"/>
                  </a:lnTo>
                  <a:lnTo>
                    <a:pt x="80822" y="8458"/>
                  </a:lnTo>
                  <a:lnTo>
                    <a:pt x="80060" y="7061"/>
                  </a:lnTo>
                  <a:lnTo>
                    <a:pt x="80645" y="9474"/>
                  </a:lnTo>
                  <a:lnTo>
                    <a:pt x="82296" y="9474"/>
                  </a:lnTo>
                  <a:lnTo>
                    <a:pt x="82016" y="8458"/>
                  </a:lnTo>
                  <a:lnTo>
                    <a:pt x="81838" y="7823"/>
                  </a:lnTo>
                  <a:lnTo>
                    <a:pt x="82486" y="8559"/>
                  </a:lnTo>
                  <a:lnTo>
                    <a:pt x="82626" y="8712"/>
                  </a:lnTo>
                  <a:lnTo>
                    <a:pt x="82740" y="8839"/>
                  </a:lnTo>
                  <a:close/>
                </a:path>
                <a:path w="118745" h="53975">
                  <a:moveTo>
                    <a:pt x="82880" y="32207"/>
                  </a:moveTo>
                  <a:lnTo>
                    <a:pt x="82384" y="30251"/>
                  </a:lnTo>
                  <a:lnTo>
                    <a:pt x="82473" y="31445"/>
                  </a:lnTo>
                  <a:lnTo>
                    <a:pt x="82880" y="32207"/>
                  </a:lnTo>
                  <a:close/>
                </a:path>
                <a:path w="118745" h="53975">
                  <a:moveTo>
                    <a:pt x="84505" y="6807"/>
                  </a:moveTo>
                  <a:lnTo>
                    <a:pt x="84493" y="6934"/>
                  </a:lnTo>
                  <a:lnTo>
                    <a:pt x="84505" y="6807"/>
                  </a:lnTo>
                  <a:close/>
                </a:path>
                <a:path w="118745" h="53975">
                  <a:moveTo>
                    <a:pt x="84518" y="6934"/>
                  </a:moveTo>
                  <a:close/>
                </a:path>
                <a:path w="118745" h="53975">
                  <a:moveTo>
                    <a:pt x="85039" y="6096"/>
                  </a:moveTo>
                  <a:lnTo>
                    <a:pt x="84924" y="5778"/>
                  </a:lnTo>
                  <a:lnTo>
                    <a:pt x="84836" y="5626"/>
                  </a:lnTo>
                  <a:lnTo>
                    <a:pt x="84874" y="5880"/>
                  </a:lnTo>
                  <a:lnTo>
                    <a:pt x="84988" y="6032"/>
                  </a:lnTo>
                  <a:close/>
                </a:path>
                <a:path w="118745" h="53975">
                  <a:moveTo>
                    <a:pt x="86169" y="29794"/>
                  </a:moveTo>
                  <a:lnTo>
                    <a:pt x="85966" y="29032"/>
                  </a:lnTo>
                  <a:lnTo>
                    <a:pt x="85598" y="27635"/>
                  </a:lnTo>
                  <a:lnTo>
                    <a:pt x="85598" y="28270"/>
                  </a:lnTo>
                  <a:lnTo>
                    <a:pt x="85648" y="29159"/>
                  </a:lnTo>
                  <a:lnTo>
                    <a:pt x="85750" y="29032"/>
                  </a:lnTo>
                  <a:lnTo>
                    <a:pt x="86169" y="29794"/>
                  </a:lnTo>
                  <a:close/>
                </a:path>
                <a:path w="118745" h="53975">
                  <a:moveTo>
                    <a:pt x="86271" y="6375"/>
                  </a:moveTo>
                  <a:lnTo>
                    <a:pt x="85890" y="4394"/>
                  </a:lnTo>
                  <a:lnTo>
                    <a:pt x="85966" y="5791"/>
                  </a:lnTo>
                  <a:lnTo>
                    <a:pt x="86271" y="6375"/>
                  </a:lnTo>
                  <a:close/>
                </a:path>
                <a:path w="118745" h="53975">
                  <a:moveTo>
                    <a:pt x="88099" y="26238"/>
                  </a:moveTo>
                  <a:lnTo>
                    <a:pt x="87972" y="26238"/>
                  </a:lnTo>
                  <a:lnTo>
                    <a:pt x="88099" y="26238"/>
                  </a:lnTo>
                  <a:close/>
                </a:path>
                <a:path w="118745" h="53975">
                  <a:moveTo>
                    <a:pt x="89065" y="2844"/>
                  </a:moveTo>
                  <a:lnTo>
                    <a:pt x="88938" y="3911"/>
                  </a:lnTo>
                  <a:lnTo>
                    <a:pt x="89065" y="3263"/>
                  </a:lnTo>
                  <a:lnTo>
                    <a:pt x="89065" y="2844"/>
                  </a:lnTo>
                  <a:close/>
                </a:path>
                <a:path w="118745" h="53975">
                  <a:moveTo>
                    <a:pt x="89408" y="6972"/>
                  </a:moveTo>
                  <a:lnTo>
                    <a:pt x="89281" y="6197"/>
                  </a:lnTo>
                  <a:lnTo>
                    <a:pt x="88811" y="4902"/>
                  </a:lnTo>
                  <a:lnTo>
                    <a:pt x="89217" y="7315"/>
                  </a:lnTo>
                  <a:lnTo>
                    <a:pt x="89408" y="6972"/>
                  </a:lnTo>
                  <a:close/>
                </a:path>
                <a:path w="118745" h="53975">
                  <a:moveTo>
                    <a:pt x="90081" y="8420"/>
                  </a:moveTo>
                  <a:lnTo>
                    <a:pt x="89712" y="6426"/>
                  </a:lnTo>
                  <a:lnTo>
                    <a:pt x="89649" y="6553"/>
                  </a:lnTo>
                  <a:lnTo>
                    <a:pt x="89547" y="6934"/>
                  </a:lnTo>
                  <a:lnTo>
                    <a:pt x="90081" y="8420"/>
                  </a:lnTo>
                  <a:close/>
                </a:path>
                <a:path w="118745" h="53975">
                  <a:moveTo>
                    <a:pt x="91452" y="22085"/>
                  </a:moveTo>
                  <a:lnTo>
                    <a:pt x="91440" y="21653"/>
                  </a:lnTo>
                  <a:lnTo>
                    <a:pt x="91287" y="21475"/>
                  </a:lnTo>
                  <a:lnTo>
                    <a:pt x="91084" y="21221"/>
                  </a:lnTo>
                  <a:lnTo>
                    <a:pt x="91084" y="21691"/>
                  </a:lnTo>
                  <a:lnTo>
                    <a:pt x="91363" y="22250"/>
                  </a:lnTo>
                  <a:lnTo>
                    <a:pt x="91452" y="22085"/>
                  </a:lnTo>
                  <a:close/>
                </a:path>
                <a:path w="118745" h="53975">
                  <a:moveTo>
                    <a:pt x="91757" y="21869"/>
                  </a:moveTo>
                  <a:lnTo>
                    <a:pt x="91325" y="20193"/>
                  </a:lnTo>
                  <a:lnTo>
                    <a:pt x="91414" y="21297"/>
                  </a:lnTo>
                  <a:lnTo>
                    <a:pt x="91440" y="21653"/>
                  </a:lnTo>
                  <a:lnTo>
                    <a:pt x="91630" y="21844"/>
                  </a:lnTo>
                  <a:lnTo>
                    <a:pt x="91757" y="21869"/>
                  </a:lnTo>
                  <a:close/>
                </a:path>
                <a:path w="118745" h="53975">
                  <a:moveTo>
                    <a:pt x="93548" y="7442"/>
                  </a:moveTo>
                  <a:lnTo>
                    <a:pt x="93522" y="7188"/>
                  </a:lnTo>
                  <a:lnTo>
                    <a:pt x="93446" y="7315"/>
                  </a:lnTo>
                  <a:lnTo>
                    <a:pt x="93548" y="7442"/>
                  </a:lnTo>
                  <a:close/>
                </a:path>
                <a:path w="118745" h="53975">
                  <a:moveTo>
                    <a:pt x="93637" y="5842"/>
                  </a:moveTo>
                  <a:lnTo>
                    <a:pt x="93395" y="4813"/>
                  </a:lnTo>
                  <a:lnTo>
                    <a:pt x="93281" y="5270"/>
                  </a:lnTo>
                  <a:lnTo>
                    <a:pt x="93637" y="5842"/>
                  </a:lnTo>
                  <a:close/>
                </a:path>
                <a:path w="118745" h="53975">
                  <a:moveTo>
                    <a:pt x="96532" y="23698"/>
                  </a:moveTo>
                  <a:lnTo>
                    <a:pt x="96456" y="23190"/>
                  </a:lnTo>
                  <a:lnTo>
                    <a:pt x="95250" y="20777"/>
                  </a:lnTo>
                  <a:lnTo>
                    <a:pt x="95351" y="21145"/>
                  </a:lnTo>
                  <a:lnTo>
                    <a:pt x="95250" y="22009"/>
                  </a:lnTo>
                  <a:lnTo>
                    <a:pt x="95885" y="23609"/>
                  </a:lnTo>
                  <a:lnTo>
                    <a:pt x="95364" y="21183"/>
                  </a:lnTo>
                  <a:lnTo>
                    <a:pt x="96266" y="24079"/>
                  </a:lnTo>
                  <a:lnTo>
                    <a:pt x="96532" y="23698"/>
                  </a:lnTo>
                  <a:close/>
                </a:path>
                <a:path w="118745" h="53975">
                  <a:moveTo>
                    <a:pt x="98132" y="8394"/>
                  </a:moveTo>
                  <a:lnTo>
                    <a:pt x="97586" y="7366"/>
                  </a:lnTo>
                  <a:lnTo>
                    <a:pt x="97853" y="8521"/>
                  </a:lnTo>
                  <a:lnTo>
                    <a:pt x="97929" y="8178"/>
                  </a:lnTo>
                  <a:lnTo>
                    <a:pt x="98132" y="8394"/>
                  </a:lnTo>
                  <a:close/>
                </a:path>
                <a:path w="118745" h="53975">
                  <a:moveTo>
                    <a:pt x="99174" y="4064"/>
                  </a:moveTo>
                  <a:lnTo>
                    <a:pt x="99047" y="3581"/>
                  </a:lnTo>
                  <a:lnTo>
                    <a:pt x="99174" y="4064"/>
                  </a:lnTo>
                  <a:close/>
                </a:path>
                <a:path w="118745" h="53975">
                  <a:moveTo>
                    <a:pt x="101358" y="10223"/>
                  </a:moveTo>
                  <a:lnTo>
                    <a:pt x="101142" y="8712"/>
                  </a:lnTo>
                  <a:lnTo>
                    <a:pt x="100698" y="7823"/>
                  </a:lnTo>
                  <a:lnTo>
                    <a:pt x="101358" y="10223"/>
                  </a:lnTo>
                  <a:close/>
                </a:path>
                <a:path w="118745" h="53975">
                  <a:moveTo>
                    <a:pt x="101523" y="10744"/>
                  </a:moveTo>
                  <a:lnTo>
                    <a:pt x="101358" y="10223"/>
                  </a:lnTo>
                  <a:lnTo>
                    <a:pt x="101409" y="10490"/>
                  </a:lnTo>
                  <a:lnTo>
                    <a:pt x="101523" y="10744"/>
                  </a:lnTo>
                  <a:close/>
                </a:path>
                <a:path w="118745" h="53975">
                  <a:moveTo>
                    <a:pt x="101955" y="4343"/>
                  </a:moveTo>
                  <a:lnTo>
                    <a:pt x="101879" y="3937"/>
                  </a:lnTo>
                  <a:lnTo>
                    <a:pt x="101676" y="2908"/>
                  </a:lnTo>
                  <a:lnTo>
                    <a:pt x="101879" y="4368"/>
                  </a:lnTo>
                  <a:close/>
                </a:path>
                <a:path w="118745" h="53975">
                  <a:moveTo>
                    <a:pt x="106019" y="7048"/>
                  </a:moveTo>
                  <a:lnTo>
                    <a:pt x="105765" y="5829"/>
                  </a:lnTo>
                  <a:lnTo>
                    <a:pt x="105689" y="5245"/>
                  </a:lnTo>
                  <a:lnTo>
                    <a:pt x="105702" y="4991"/>
                  </a:lnTo>
                  <a:lnTo>
                    <a:pt x="105371" y="3759"/>
                  </a:lnTo>
                  <a:lnTo>
                    <a:pt x="105156" y="2908"/>
                  </a:lnTo>
                  <a:lnTo>
                    <a:pt x="105740" y="5753"/>
                  </a:lnTo>
                  <a:lnTo>
                    <a:pt x="106019" y="7048"/>
                  </a:lnTo>
                  <a:close/>
                </a:path>
                <a:path w="118745" h="53975">
                  <a:moveTo>
                    <a:pt x="106197" y="3632"/>
                  </a:moveTo>
                  <a:lnTo>
                    <a:pt x="105625" y="2603"/>
                  </a:lnTo>
                  <a:lnTo>
                    <a:pt x="105486" y="1943"/>
                  </a:lnTo>
                  <a:lnTo>
                    <a:pt x="105575" y="3314"/>
                  </a:lnTo>
                  <a:lnTo>
                    <a:pt x="106032" y="4254"/>
                  </a:lnTo>
                  <a:lnTo>
                    <a:pt x="106197" y="3632"/>
                  </a:lnTo>
                  <a:close/>
                </a:path>
                <a:path w="118745" h="53975">
                  <a:moveTo>
                    <a:pt x="108153" y="3213"/>
                  </a:moveTo>
                  <a:lnTo>
                    <a:pt x="106654" y="0"/>
                  </a:lnTo>
                  <a:lnTo>
                    <a:pt x="108013" y="3454"/>
                  </a:lnTo>
                  <a:lnTo>
                    <a:pt x="108153" y="3213"/>
                  </a:lnTo>
                  <a:close/>
                </a:path>
                <a:path w="118745" h="53975">
                  <a:moveTo>
                    <a:pt x="108712" y="9728"/>
                  </a:moveTo>
                  <a:lnTo>
                    <a:pt x="108686" y="8331"/>
                  </a:lnTo>
                  <a:lnTo>
                    <a:pt x="108635" y="8458"/>
                  </a:lnTo>
                  <a:lnTo>
                    <a:pt x="108508" y="8966"/>
                  </a:lnTo>
                  <a:lnTo>
                    <a:pt x="108712" y="9728"/>
                  </a:lnTo>
                  <a:close/>
                </a:path>
                <a:path w="118745" h="53975">
                  <a:moveTo>
                    <a:pt x="108839" y="6159"/>
                  </a:moveTo>
                  <a:lnTo>
                    <a:pt x="108673" y="5638"/>
                  </a:lnTo>
                  <a:lnTo>
                    <a:pt x="108102" y="5448"/>
                  </a:lnTo>
                  <a:lnTo>
                    <a:pt x="108839" y="6159"/>
                  </a:lnTo>
                  <a:close/>
                </a:path>
                <a:path w="118745" h="53975">
                  <a:moveTo>
                    <a:pt x="108915" y="5727"/>
                  </a:moveTo>
                  <a:lnTo>
                    <a:pt x="108013" y="3454"/>
                  </a:lnTo>
                  <a:lnTo>
                    <a:pt x="108673" y="5638"/>
                  </a:lnTo>
                  <a:lnTo>
                    <a:pt x="108915" y="5727"/>
                  </a:lnTo>
                  <a:close/>
                </a:path>
                <a:path w="118745" h="53975">
                  <a:moveTo>
                    <a:pt x="111379" y="19507"/>
                  </a:moveTo>
                  <a:lnTo>
                    <a:pt x="111125" y="18364"/>
                  </a:lnTo>
                  <a:lnTo>
                    <a:pt x="111163" y="19126"/>
                  </a:lnTo>
                  <a:lnTo>
                    <a:pt x="111290" y="19380"/>
                  </a:lnTo>
                  <a:lnTo>
                    <a:pt x="111379" y="19507"/>
                  </a:lnTo>
                  <a:close/>
                </a:path>
                <a:path w="118745" h="53975">
                  <a:moveTo>
                    <a:pt x="111709" y="21031"/>
                  </a:moveTo>
                  <a:lnTo>
                    <a:pt x="111633" y="19862"/>
                  </a:lnTo>
                  <a:lnTo>
                    <a:pt x="111379" y="19507"/>
                  </a:lnTo>
                  <a:lnTo>
                    <a:pt x="111709" y="21031"/>
                  </a:lnTo>
                  <a:close/>
                </a:path>
                <a:path w="118745" h="53975">
                  <a:moveTo>
                    <a:pt x="114642" y="13284"/>
                  </a:moveTo>
                  <a:lnTo>
                    <a:pt x="113957" y="11887"/>
                  </a:lnTo>
                  <a:lnTo>
                    <a:pt x="114312" y="13195"/>
                  </a:lnTo>
                  <a:lnTo>
                    <a:pt x="114642" y="13284"/>
                  </a:lnTo>
                  <a:close/>
                </a:path>
                <a:path w="118745" h="53975">
                  <a:moveTo>
                    <a:pt x="114820" y="15443"/>
                  </a:moveTo>
                  <a:lnTo>
                    <a:pt x="114706" y="14681"/>
                  </a:lnTo>
                  <a:lnTo>
                    <a:pt x="114312" y="13195"/>
                  </a:lnTo>
                  <a:lnTo>
                    <a:pt x="114134" y="13157"/>
                  </a:lnTo>
                  <a:lnTo>
                    <a:pt x="114084" y="12903"/>
                  </a:lnTo>
                  <a:lnTo>
                    <a:pt x="113982" y="12395"/>
                  </a:lnTo>
                  <a:lnTo>
                    <a:pt x="113258" y="8712"/>
                  </a:lnTo>
                  <a:lnTo>
                    <a:pt x="113690" y="12395"/>
                  </a:lnTo>
                  <a:lnTo>
                    <a:pt x="113296" y="11252"/>
                  </a:lnTo>
                  <a:lnTo>
                    <a:pt x="112941" y="9855"/>
                  </a:lnTo>
                  <a:lnTo>
                    <a:pt x="112725" y="8991"/>
                  </a:lnTo>
                  <a:lnTo>
                    <a:pt x="112636" y="7950"/>
                  </a:lnTo>
                  <a:lnTo>
                    <a:pt x="111899" y="6045"/>
                  </a:lnTo>
                  <a:lnTo>
                    <a:pt x="112839" y="9855"/>
                  </a:lnTo>
                  <a:lnTo>
                    <a:pt x="112661" y="9347"/>
                  </a:lnTo>
                  <a:lnTo>
                    <a:pt x="112572" y="9093"/>
                  </a:lnTo>
                  <a:lnTo>
                    <a:pt x="112217" y="8077"/>
                  </a:lnTo>
                  <a:lnTo>
                    <a:pt x="111912" y="7188"/>
                  </a:lnTo>
                  <a:lnTo>
                    <a:pt x="111823" y="6680"/>
                  </a:lnTo>
                  <a:lnTo>
                    <a:pt x="111836" y="8077"/>
                  </a:lnTo>
                  <a:lnTo>
                    <a:pt x="111721" y="7442"/>
                  </a:lnTo>
                  <a:lnTo>
                    <a:pt x="111150" y="5410"/>
                  </a:lnTo>
                  <a:lnTo>
                    <a:pt x="111125" y="5168"/>
                  </a:lnTo>
                  <a:lnTo>
                    <a:pt x="111366" y="5537"/>
                  </a:lnTo>
                  <a:lnTo>
                    <a:pt x="111112" y="5029"/>
                  </a:lnTo>
                  <a:lnTo>
                    <a:pt x="110236" y="3251"/>
                  </a:lnTo>
                  <a:lnTo>
                    <a:pt x="111302" y="9093"/>
                  </a:lnTo>
                  <a:lnTo>
                    <a:pt x="110375" y="6045"/>
                  </a:lnTo>
                  <a:lnTo>
                    <a:pt x="110286" y="5537"/>
                  </a:lnTo>
                  <a:lnTo>
                    <a:pt x="110083" y="6413"/>
                  </a:lnTo>
                  <a:lnTo>
                    <a:pt x="109956" y="7264"/>
                  </a:lnTo>
                  <a:lnTo>
                    <a:pt x="110972" y="8813"/>
                  </a:lnTo>
                  <a:lnTo>
                    <a:pt x="111353" y="12776"/>
                  </a:lnTo>
                  <a:lnTo>
                    <a:pt x="111048" y="11760"/>
                  </a:lnTo>
                  <a:lnTo>
                    <a:pt x="111010" y="11633"/>
                  </a:lnTo>
                  <a:lnTo>
                    <a:pt x="110566" y="10109"/>
                  </a:lnTo>
                  <a:lnTo>
                    <a:pt x="109982" y="8077"/>
                  </a:lnTo>
                  <a:lnTo>
                    <a:pt x="109042" y="4902"/>
                  </a:lnTo>
                  <a:lnTo>
                    <a:pt x="109753" y="8077"/>
                  </a:lnTo>
                  <a:lnTo>
                    <a:pt x="109601" y="7950"/>
                  </a:lnTo>
                  <a:lnTo>
                    <a:pt x="109448" y="7823"/>
                  </a:lnTo>
                  <a:lnTo>
                    <a:pt x="109156" y="6553"/>
                  </a:lnTo>
                  <a:lnTo>
                    <a:pt x="109410" y="8813"/>
                  </a:lnTo>
                  <a:lnTo>
                    <a:pt x="109524" y="8077"/>
                  </a:lnTo>
                  <a:lnTo>
                    <a:pt x="109880" y="10109"/>
                  </a:lnTo>
                  <a:lnTo>
                    <a:pt x="108800" y="7188"/>
                  </a:lnTo>
                  <a:lnTo>
                    <a:pt x="109207" y="11633"/>
                  </a:lnTo>
                  <a:lnTo>
                    <a:pt x="109105" y="11252"/>
                  </a:lnTo>
                  <a:lnTo>
                    <a:pt x="108839" y="10236"/>
                  </a:lnTo>
                  <a:lnTo>
                    <a:pt x="108712" y="9728"/>
                  </a:lnTo>
                  <a:lnTo>
                    <a:pt x="108712" y="10236"/>
                  </a:lnTo>
                  <a:lnTo>
                    <a:pt x="108407" y="9093"/>
                  </a:lnTo>
                  <a:lnTo>
                    <a:pt x="108229" y="8420"/>
                  </a:lnTo>
                  <a:lnTo>
                    <a:pt x="108381" y="8991"/>
                  </a:lnTo>
                  <a:lnTo>
                    <a:pt x="108254" y="8001"/>
                  </a:lnTo>
                  <a:lnTo>
                    <a:pt x="107873" y="6553"/>
                  </a:lnTo>
                  <a:lnTo>
                    <a:pt x="108140" y="8001"/>
                  </a:lnTo>
                  <a:lnTo>
                    <a:pt x="108178" y="8242"/>
                  </a:lnTo>
                  <a:lnTo>
                    <a:pt x="107251" y="4775"/>
                  </a:lnTo>
                  <a:lnTo>
                    <a:pt x="108483" y="11252"/>
                  </a:lnTo>
                  <a:lnTo>
                    <a:pt x="108331" y="10871"/>
                  </a:lnTo>
                  <a:lnTo>
                    <a:pt x="108229" y="10617"/>
                  </a:lnTo>
                  <a:lnTo>
                    <a:pt x="108178" y="10490"/>
                  </a:lnTo>
                  <a:lnTo>
                    <a:pt x="107873" y="9728"/>
                  </a:lnTo>
                  <a:lnTo>
                    <a:pt x="107581" y="8966"/>
                  </a:lnTo>
                  <a:lnTo>
                    <a:pt x="107454" y="8458"/>
                  </a:lnTo>
                  <a:lnTo>
                    <a:pt x="106997" y="6172"/>
                  </a:lnTo>
                  <a:lnTo>
                    <a:pt x="107619" y="7442"/>
                  </a:lnTo>
                  <a:lnTo>
                    <a:pt x="107048" y="5918"/>
                  </a:lnTo>
                  <a:lnTo>
                    <a:pt x="106667" y="4902"/>
                  </a:lnTo>
                  <a:lnTo>
                    <a:pt x="107645" y="9728"/>
                  </a:lnTo>
                  <a:lnTo>
                    <a:pt x="107353" y="8839"/>
                  </a:lnTo>
                  <a:lnTo>
                    <a:pt x="105752" y="4013"/>
                  </a:lnTo>
                  <a:lnTo>
                    <a:pt x="105752" y="5283"/>
                  </a:lnTo>
                  <a:lnTo>
                    <a:pt x="106616" y="8839"/>
                  </a:lnTo>
                  <a:lnTo>
                    <a:pt x="106476" y="8585"/>
                  </a:lnTo>
                  <a:lnTo>
                    <a:pt x="106324" y="8331"/>
                  </a:lnTo>
                  <a:lnTo>
                    <a:pt x="106260" y="8204"/>
                  </a:lnTo>
                  <a:lnTo>
                    <a:pt x="105460" y="6807"/>
                  </a:lnTo>
                  <a:lnTo>
                    <a:pt x="105308" y="8204"/>
                  </a:lnTo>
                  <a:lnTo>
                    <a:pt x="105029" y="6934"/>
                  </a:lnTo>
                  <a:lnTo>
                    <a:pt x="103898" y="6426"/>
                  </a:lnTo>
                  <a:lnTo>
                    <a:pt x="103149" y="5207"/>
                  </a:lnTo>
                  <a:lnTo>
                    <a:pt x="103835" y="8331"/>
                  </a:lnTo>
                  <a:lnTo>
                    <a:pt x="103187" y="7696"/>
                  </a:lnTo>
                  <a:lnTo>
                    <a:pt x="103060" y="8585"/>
                  </a:lnTo>
                  <a:lnTo>
                    <a:pt x="102806" y="7569"/>
                  </a:lnTo>
                  <a:lnTo>
                    <a:pt x="102628" y="6807"/>
                  </a:lnTo>
                  <a:lnTo>
                    <a:pt x="102501" y="6299"/>
                  </a:lnTo>
                  <a:lnTo>
                    <a:pt x="102387" y="5664"/>
                  </a:lnTo>
                  <a:lnTo>
                    <a:pt x="102260" y="4267"/>
                  </a:lnTo>
                  <a:lnTo>
                    <a:pt x="101942" y="4394"/>
                  </a:lnTo>
                  <a:lnTo>
                    <a:pt x="102044" y="4902"/>
                  </a:lnTo>
                  <a:lnTo>
                    <a:pt x="102158" y="6807"/>
                  </a:lnTo>
                  <a:lnTo>
                    <a:pt x="101523" y="3886"/>
                  </a:lnTo>
                  <a:lnTo>
                    <a:pt x="101269" y="4140"/>
                  </a:lnTo>
                  <a:lnTo>
                    <a:pt x="101168" y="4521"/>
                  </a:lnTo>
                  <a:lnTo>
                    <a:pt x="101523" y="7569"/>
                  </a:lnTo>
                  <a:lnTo>
                    <a:pt x="100507" y="5791"/>
                  </a:lnTo>
                  <a:lnTo>
                    <a:pt x="101079" y="8204"/>
                  </a:lnTo>
                  <a:lnTo>
                    <a:pt x="102552" y="12484"/>
                  </a:lnTo>
                  <a:lnTo>
                    <a:pt x="102654" y="15062"/>
                  </a:lnTo>
                  <a:lnTo>
                    <a:pt x="102260" y="13538"/>
                  </a:lnTo>
                  <a:lnTo>
                    <a:pt x="102006" y="12522"/>
                  </a:lnTo>
                  <a:lnTo>
                    <a:pt x="101803" y="11760"/>
                  </a:lnTo>
                  <a:lnTo>
                    <a:pt x="101739" y="11480"/>
                  </a:lnTo>
                  <a:lnTo>
                    <a:pt x="101765" y="11760"/>
                  </a:lnTo>
                  <a:lnTo>
                    <a:pt x="101523" y="11252"/>
                  </a:lnTo>
                  <a:lnTo>
                    <a:pt x="101434" y="10706"/>
                  </a:lnTo>
                  <a:lnTo>
                    <a:pt x="101269" y="10617"/>
                  </a:lnTo>
                  <a:lnTo>
                    <a:pt x="100914" y="9220"/>
                  </a:lnTo>
                  <a:lnTo>
                    <a:pt x="100749" y="8585"/>
                  </a:lnTo>
                  <a:lnTo>
                    <a:pt x="100749" y="9220"/>
                  </a:lnTo>
                  <a:lnTo>
                    <a:pt x="100457" y="7823"/>
                  </a:lnTo>
                  <a:lnTo>
                    <a:pt x="100469" y="7556"/>
                  </a:lnTo>
                  <a:lnTo>
                    <a:pt x="100761" y="8331"/>
                  </a:lnTo>
                  <a:lnTo>
                    <a:pt x="100660" y="7823"/>
                  </a:lnTo>
                  <a:lnTo>
                    <a:pt x="100672" y="7696"/>
                  </a:lnTo>
                  <a:lnTo>
                    <a:pt x="100634" y="7442"/>
                  </a:lnTo>
                  <a:lnTo>
                    <a:pt x="100482" y="7315"/>
                  </a:lnTo>
                  <a:lnTo>
                    <a:pt x="100330" y="7188"/>
                  </a:lnTo>
                  <a:lnTo>
                    <a:pt x="99809" y="6172"/>
                  </a:lnTo>
                  <a:lnTo>
                    <a:pt x="99707" y="5918"/>
                  </a:lnTo>
                  <a:lnTo>
                    <a:pt x="99275" y="4521"/>
                  </a:lnTo>
                  <a:lnTo>
                    <a:pt x="99745" y="6426"/>
                  </a:lnTo>
                  <a:lnTo>
                    <a:pt x="99872" y="7569"/>
                  </a:lnTo>
                  <a:lnTo>
                    <a:pt x="99491" y="7823"/>
                  </a:lnTo>
                  <a:lnTo>
                    <a:pt x="99415" y="7315"/>
                  </a:lnTo>
                  <a:lnTo>
                    <a:pt x="99161" y="5537"/>
                  </a:lnTo>
                  <a:lnTo>
                    <a:pt x="99047" y="5029"/>
                  </a:lnTo>
                  <a:lnTo>
                    <a:pt x="98602" y="4140"/>
                  </a:lnTo>
                  <a:lnTo>
                    <a:pt x="98856" y="5537"/>
                  </a:lnTo>
                  <a:lnTo>
                    <a:pt x="98221" y="4140"/>
                  </a:lnTo>
                  <a:lnTo>
                    <a:pt x="98983" y="7315"/>
                  </a:lnTo>
                  <a:lnTo>
                    <a:pt x="98856" y="7315"/>
                  </a:lnTo>
                  <a:lnTo>
                    <a:pt x="98628" y="6426"/>
                  </a:lnTo>
                  <a:lnTo>
                    <a:pt x="98425" y="5664"/>
                  </a:lnTo>
                  <a:lnTo>
                    <a:pt x="98221" y="5029"/>
                  </a:lnTo>
                  <a:lnTo>
                    <a:pt x="98348" y="6426"/>
                  </a:lnTo>
                  <a:lnTo>
                    <a:pt x="97307" y="5664"/>
                  </a:lnTo>
                  <a:lnTo>
                    <a:pt x="98183" y="8445"/>
                  </a:lnTo>
                  <a:lnTo>
                    <a:pt x="98247" y="8636"/>
                  </a:lnTo>
                  <a:lnTo>
                    <a:pt x="98361" y="8966"/>
                  </a:lnTo>
                  <a:lnTo>
                    <a:pt x="98475" y="9194"/>
                  </a:lnTo>
                  <a:lnTo>
                    <a:pt x="98437" y="9055"/>
                  </a:lnTo>
                  <a:lnTo>
                    <a:pt x="98475" y="9194"/>
                  </a:lnTo>
                  <a:lnTo>
                    <a:pt x="98539" y="12522"/>
                  </a:lnTo>
                  <a:lnTo>
                    <a:pt x="98221" y="11760"/>
                  </a:lnTo>
                  <a:lnTo>
                    <a:pt x="98158" y="11633"/>
                  </a:lnTo>
                  <a:lnTo>
                    <a:pt x="97345" y="9728"/>
                  </a:lnTo>
                  <a:lnTo>
                    <a:pt x="97231" y="9474"/>
                  </a:lnTo>
                  <a:lnTo>
                    <a:pt x="96570" y="7950"/>
                  </a:lnTo>
                  <a:lnTo>
                    <a:pt x="96202" y="9474"/>
                  </a:lnTo>
                  <a:lnTo>
                    <a:pt x="95948" y="8331"/>
                  </a:lnTo>
                  <a:lnTo>
                    <a:pt x="95821" y="9728"/>
                  </a:lnTo>
                  <a:lnTo>
                    <a:pt x="95186" y="9347"/>
                  </a:lnTo>
                  <a:lnTo>
                    <a:pt x="95440" y="11633"/>
                  </a:lnTo>
                  <a:lnTo>
                    <a:pt x="95313" y="11633"/>
                  </a:lnTo>
                  <a:lnTo>
                    <a:pt x="94957" y="10617"/>
                  </a:lnTo>
                  <a:lnTo>
                    <a:pt x="94653" y="9728"/>
                  </a:lnTo>
                  <a:lnTo>
                    <a:pt x="94424" y="8585"/>
                  </a:lnTo>
                  <a:lnTo>
                    <a:pt x="94335" y="9601"/>
                  </a:lnTo>
                  <a:lnTo>
                    <a:pt x="94551" y="10617"/>
                  </a:lnTo>
                  <a:lnTo>
                    <a:pt x="93738" y="9220"/>
                  </a:lnTo>
                  <a:lnTo>
                    <a:pt x="93611" y="8420"/>
                  </a:lnTo>
                  <a:lnTo>
                    <a:pt x="93599" y="8204"/>
                  </a:lnTo>
                  <a:lnTo>
                    <a:pt x="93548" y="7543"/>
                  </a:lnTo>
                  <a:lnTo>
                    <a:pt x="93408" y="7264"/>
                  </a:lnTo>
                  <a:lnTo>
                    <a:pt x="93230" y="7061"/>
                  </a:lnTo>
                  <a:lnTo>
                    <a:pt x="93014" y="6807"/>
                  </a:lnTo>
                  <a:lnTo>
                    <a:pt x="92506" y="5156"/>
                  </a:lnTo>
                  <a:lnTo>
                    <a:pt x="92773" y="8204"/>
                  </a:lnTo>
                  <a:lnTo>
                    <a:pt x="92748" y="8077"/>
                  </a:lnTo>
                  <a:lnTo>
                    <a:pt x="92252" y="5410"/>
                  </a:lnTo>
                  <a:lnTo>
                    <a:pt x="91617" y="4902"/>
                  </a:lnTo>
                  <a:lnTo>
                    <a:pt x="91719" y="6045"/>
                  </a:lnTo>
                  <a:lnTo>
                    <a:pt x="92163" y="7061"/>
                  </a:lnTo>
                  <a:lnTo>
                    <a:pt x="92265" y="8077"/>
                  </a:lnTo>
                  <a:lnTo>
                    <a:pt x="91757" y="7696"/>
                  </a:lnTo>
                  <a:lnTo>
                    <a:pt x="90982" y="4140"/>
                  </a:lnTo>
                  <a:lnTo>
                    <a:pt x="89052" y="76"/>
                  </a:lnTo>
                  <a:lnTo>
                    <a:pt x="91262" y="11760"/>
                  </a:lnTo>
                  <a:lnTo>
                    <a:pt x="90411" y="9347"/>
                  </a:lnTo>
                  <a:lnTo>
                    <a:pt x="90081" y="8420"/>
                  </a:lnTo>
                  <a:lnTo>
                    <a:pt x="90246" y="9347"/>
                  </a:lnTo>
                  <a:lnTo>
                    <a:pt x="89763" y="8991"/>
                  </a:lnTo>
                  <a:lnTo>
                    <a:pt x="89636" y="8712"/>
                  </a:lnTo>
                  <a:lnTo>
                    <a:pt x="88049" y="4140"/>
                  </a:lnTo>
                  <a:lnTo>
                    <a:pt x="87922" y="4140"/>
                  </a:lnTo>
                  <a:lnTo>
                    <a:pt x="86906" y="2362"/>
                  </a:lnTo>
                  <a:lnTo>
                    <a:pt x="88722" y="9347"/>
                  </a:lnTo>
                  <a:lnTo>
                    <a:pt x="87820" y="8204"/>
                  </a:lnTo>
                  <a:lnTo>
                    <a:pt x="88887" y="11912"/>
                  </a:lnTo>
                  <a:lnTo>
                    <a:pt x="89001" y="14046"/>
                  </a:lnTo>
                  <a:lnTo>
                    <a:pt x="88493" y="13665"/>
                  </a:lnTo>
                  <a:lnTo>
                    <a:pt x="88036" y="12014"/>
                  </a:lnTo>
                  <a:lnTo>
                    <a:pt x="87858" y="11379"/>
                  </a:lnTo>
                  <a:lnTo>
                    <a:pt x="87223" y="9093"/>
                  </a:lnTo>
                  <a:lnTo>
                    <a:pt x="87185" y="8331"/>
                  </a:lnTo>
                  <a:lnTo>
                    <a:pt x="87249" y="7696"/>
                  </a:lnTo>
                  <a:lnTo>
                    <a:pt x="87388" y="8077"/>
                  </a:lnTo>
                  <a:lnTo>
                    <a:pt x="87490" y="8547"/>
                  </a:lnTo>
                  <a:lnTo>
                    <a:pt x="87477" y="8699"/>
                  </a:lnTo>
                  <a:lnTo>
                    <a:pt x="87477" y="8940"/>
                  </a:lnTo>
                  <a:lnTo>
                    <a:pt x="87579" y="9232"/>
                  </a:lnTo>
                  <a:lnTo>
                    <a:pt x="87579" y="8775"/>
                  </a:lnTo>
                  <a:lnTo>
                    <a:pt x="87503" y="8483"/>
                  </a:lnTo>
                  <a:lnTo>
                    <a:pt x="87528" y="7696"/>
                  </a:lnTo>
                  <a:lnTo>
                    <a:pt x="87541" y="7442"/>
                  </a:lnTo>
                  <a:lnTo>
                    <a:pt x="87045" y="6172"/>
                  </a:lnTo>
                  <a:lnTo>
                    <a:pt x="87312" y="7442"/>
                  </a:lnTo>
                  <a:lnTo>
                    <a:pt x="87198" y="7188"/>
                  </a:lnTo>
                  <a:lnTo>
                    <a:pt x="87147" y="7061"/>
                  </a:lnTo>
                  <a:lnTo>
                    <a:pt x="86791" y="6172"/>
                  </a:lnTo>
                  <a:lnTo>
                    <a:pt x="86372" y="6375"/>
                  </a:lnTo>
                  <a:lnTo>
                    <a:pt x="86372" y="6553"/>
                  </a:lnTo>
                  <a:lnTo>
                    <a:pt x="86664" y="7061"/>
                  </a:lnTo>
                  <a:lnTo>
                    <a:pt x="85712" y="5410"/>
                  </a:lnTo>
                  <a:lnTo>
                    <a:pt x="85864" y="7188"/>
                  </a:lnTo>
                  <a:lnTo>
                    <a:pt x="85039" y="6172"/>
                  </a:lnTo>
                  <a:lnTo>
                    <a:pt x="85293" y="6807"/>
                  </a:lnTo>
                  <a:lnTo>
                    <a:pt x="85547" y="7569"/>
                  </a:lnTo>
                  <a:lnTo>
                    <a:pt x="85661" y="8331"/>
                  </a:lnTo>
                  <a:lnTo>
                    <a:pt x="84518" y="6946"/>
                  </a:lnTo>
                  <a:lnTo>
                    <a:pt x="85725" y="10223"/>
                  </a:lnTo>
                  <a:lnTo>
                    <a:pt x="85852" y="10871"/>
                  </a:lnTo>
                  <a:lnTo>
                    <a:pt x="85559" y="11379"/>
                  </a:lnTo>
                  <a:lnTo>
                    <a:pt x="85445" y="11125"/>
                  </a:lnTo>
                  <a:lnTo>
                    <a:pt x="84772" y="9601"/>
                  </a:lnTo>
                  <a:lnTo>
                    <a:pt x="84670" y="8585"/>
                  </a:lnTo>
                  <a:lnTo>
                    <a:pt x="84505" y="6934"/>
                  </a:lnTo>
                  <a:lnTo>
                    <a:pt x="84391" y="8585"/>
                  </a:lnTo>
                  <a:lnTo>
                    <a:pt x="83769" y="7493"/>
                  </a:lnTo>
                  <a:lnTo>
                    <a:pt x="83654" y="6807"/>
                  </a:lnTo>
                  <a:lnTo>
                    <a:pt x="83337" y="4267"/>
                  </a:lnTo>
                  <a:lnTo>
                    <a:pt x="83489" y="6807"/>
                  </a:lnTo>
                  <a:lnTo>
                    <a:pt x="82702" y="4648"/>
                  </a:lnTo>
                  <a:lnTo>
                    <a:pt x="82054" y="2870"/>
                  </a:lnTo>
                  <a:lnTo>
                    <a:pt x="81661" y="2489"/>
                  </a:lnTo>
                  <a:lnTo>
                    <a:pt x="81661" y="2108"/>
                  </a:lnTo>
                  <a:lnTo>
                    <a:pt x="81419" y="2108"/>
                  </a:lnTo>
                  <a:lnTo>
                    <a:pt x="82194" y="4648"/>
                  </a:lnTo>
                  <a:lnTo>
                    <a:pt x="81940" y="4267"/>
                  </a:lnTo>
                  <a:lnTo>
                    <a:pt x="81813" y="4267"/>
                  </a:lnTo>
                  <a:lnTo>
                    <a:pt x="81546" y="3251"/>
                  </a:lnTo>
                  <a:lnTo>
                    <a:pt x="81711" y="4267"/>
                  </a:lnTo>
                  <a:lnTo>
                    <a:pt x="81813" y="4902"/>
                  </a:lnTo>
                  <a:lnTo>
                    <a:pt x="82626" y="7061"/>
                  </a:lnTo>
                  <a:lnTo>
                    <a:pt x="82740" y="7493"/>
                  </a:lnTo>
                  <a:lnTo>
                    <a:pt x="82994" y="9601"/>
                  </a:lnTo>
                  <a:lnTo>
                    <a:pt x="82638" y="8813"/>
                  </a:lnTo>
                  <a:lnTo>
                    <a:pt x="82486" y="8559"/>
                  </a:lnTo>
                  <a:lnTo>
                    <a:pt x="82753" y="11125"/>
                  </a:lnTo>
                  <a:lnTo>
                    <a:pt x="82334" y="9601"/>
                  </a:lnTo>
                  <a:lnTo>
                    <a:pt x="80683" y="9601"/>
                  </a:lnTo>
                  <a:lnTo>
                    <a:pt x="80594" y="9728"/>
                  </a:lnTo>
                  <a:lnTo>
                    <a:pt x="80848" y="10109"/>
                  </a:lnTo>
                  <a:lnTo>
                    <a:pt x="81241" y="12014"/>
                  </a:lnTo>
                  <a:lnTo>
                    <a:pt x="80987" y="11760"/>
                  </a:lnTo>
                  <a:lnTo>
                    <a:pt x="80899" y="12649"/>
                  </a:lnTo>
                  <a:lnTo>
                    <a:pt x="81140" y="14173"/>
                  </a:lnTo>
                  <a:lnTo>
                    <a:pt x="80975" y="13665"/>
                  </a:lnTo>
                  <a:lnTo>
                    <a:pt x="79768" y="9855"/>
                  </a:lnTo>
                  <a:lnTo>
                    <a:pt x="79032" y="7569"/>
                  </a:lnTo>
                  <a:lnTo>
                    <a:pt x="79184" y="9855"/>
                  </a:lnTo>
                  <a:lnTo>
                    <a:pt x="79121" y="9728"/>
                  </a:lnTo>
                  <a:lnTo>
                    <a:pt x="78663" y="8712"/>
                  </a:lnTo>
                  <a:lnTo>
                    <a:pt x="78486" y="7696"/>
                  </a:lnTo>
                  <a:lnTo>
                    <a:pt x="78244" y="6375"/>
                  </a:lnTo>
                  <a:lnTo>
                    <a:pt x="77863" y="5664"/>
                  </a:lnTo>
                  <a:lnTo>
                    <a:pt x="78003" y="7823"/>
                  </a:lnTo>
                  <a:lnTo>
                    <a:pt x="78016" y="7696"/>
                  </a:lnTo>
                  <a:lnTo>
                    <a:pt x="78435" y="11506"/>
                  </a:lnTo>
                  <a:lnTo>
                    <a:pt x="78600" y="11506"/>
                  </a:lnTo>
                  <a:lnTo>
                    <a:pt x="78613" y="10871"/>
                  </a:lnTo>
                  <a:lnTo>
                    <a:pt x="78562" y="9982"/>
                  </a:lnTo>
                  <a:lnTo>
                    <a:pt x="78549" y="9728"/>
                  </a:lnTo>
                  <a:lnTo>
                    <a:pt x="78803" y="10109"/>
                  </a:lnTo>
                  <a:lnTo>
                    <a:pt x="78994" y="11506"/>
                  </a:lnTo>
                  <a:lnTo>
                    <a:pt x="79121" y="12141"/>
                  </a:lnTo>
                  <a:lnTo>
                    <a:pt x="79603" y="13665"/>
                  </a:lnTo>
                  <a:lnTo>
                    <a:pt x="79146" y="12395"/>
                  </a:lnTo>
                  <a:lnTo>
                    <a:pt x="79095" y="12268"/>
                  </a:lnTo>
                  <a:lnTo>
                    <a:pt x="78651" y="10972"/>
                  </a:lnTo>
                  <a:lnTo>
                    <a:pt x="78689" y="11506"/>
                  </a:lnTo>
                  <a:lnTo>
                    <a:pt x="78625" y="11633"/>
                  </a:lnTo>
                  <a:lnTo>
                    <a:pt x="79514" y="16078"/>
                  </a:lnTo>
                  <a:lnTo>
                    <a:pt x="79336" y="15697"/>
                  </a:lnTo>
                  <a:lnTo>
                    <a:pt x="78460" y="13665"/>
                  </a:lnTo>
                  <a:lnTo>
                    <a:pt x="78295" y="13030"/>
                  </a:lnTo>
                  <a:lnTo>
                    <a:pt x="77736" y="10871"/>
                  </a:lnTo>
                  <a:lnTo>
                    <a:pt x="76860" y="7442"/>
                  </a:lnTo>
                  <a:lnTo>
                    <a:pt x="75565" y="4902"/>
                  </a:lnTo>
                  <a:lnTo>
                    <a:pt x="76644" y="10871"/>
                  </a:lnTo>
                  <a:lnTo>
                    <a:pt x="75488" y="9601"/>
                  </a:lnTo>
                  <a:lnTo>
                    <a:pt x="76009" y="10490"/>
                  </a:lnTo>
                  <a:lnTo>
                    <a:pt x="76555" y="13030"/>
                  </a:lnTo>
                  <a:lnTo>
                    <a:pt x="76212" y="12268"/>
                  </a:lnTo>
                  <a:lnTo>
                    <a:pt x="76149" y="12141"/>
                  </a:lnTo>
                  <a:lnTo>
                    <a:pt x="75628" y="10998"/>
                  </a:lnTo>
                  <a:lnTo>
                    <a:pt x="75653" y="12141"/>
                  </a:lnTo>
                  <a:lnTo>
                    <a:pt x="75158" y="10109"/>
                  </a:lnTo>
                  <a:lnTo>
                    <a:pt x="74930" y="9601"/>
                  </a:lnTo>
                  <a:lnTo>
                    <a:pt x="74739" y="9220"/>
                  </a:lnTo>
                  <a:lnTo>
                    <a:pt x="74333" y="8077"/>
                  </a:lnTo>
                  <a:lnTo>
                    <a:pt x="74752" y="9601"/>
                  </a:lnTo>
                  <a:lnTo>
                    <a:pt x="73748" y="8077"/>
                  </a:lnTo>
                  <a:lnTo>
                    <a:pt x="74764" y="12268"/>
                  </a:lnTo>
                  <a:lnTo>
                    <a:pt x="73710" y="9601"/>
                  </a:lnTo>
                  <a:lnTo>
                    <a:pt x="72796" y="8585"/>
                  </a:lnTo>
                  <a:lnTo>
                    <a:pt x="74561" y="15697"/>
                  </a:lnTo>
                  <a:lnTo>
                    <a:pt x="73787" y="15062"/>
                  </a:lnTo>
                  <a:lnTo>
                    <a:pt x="73761" y="14935"/>
                  </a:lnTo>
                  <a:lnTo>
                    <a:pt x="72771" y="14935"/>
                  </a:lnTo>
                  <a:lnTo>
                    <a:pt x="72440" y="14935"/>
                  </a:lnTo>
                  <a:lnTo>
                    <a:pt x="72351" y="15570"/>
                  </a:lnTo>
                  <a:lnTo>
                    <a:pt x="73063" y="17602"/>
                  </a:lnTo>
                  <a:lnTo>
                    <a:pt x="70739" y="11252"/>
                  </a:lnTo>
                  <a:lnTo>
                    <a:pt x="71488" y="18491"/>
                  </a:lnTo>
                  <a:lnTo>
                    <a:pt x="70167" y="14935"/>
                  </a:lnTo>
                  <a:lnTo>
                    <a:pt x="69494" y="13157"/>
                  </a:lnTo>
                  <a:lnTo>
                    <a:pt x="69253" y="13919"/>
                  </a:lnTo>
                  <a:lnTo>
                    <a:pt x="68910" y="14681"/>
                  </a:lnTo>
                  <a:lnTo>
                    <a:pt x="68567" y="14935"/>
                  </a:lnTo>
                  <a:lnTo>
                    <a:pt x="68453" y="14427"/>
                  </a:lnTo>
                  <a:lnTo>
                    <a:pt x="68326" y="14020"/>
                  </a:lnTo>
                  <a:lnTo>
                    <a:pt x="67373" y="12395"/>
                  </a:lnTo>
                  <a:lnTo>
                    <a:pt x="69659" y="20142"/>
                  </a:lnTo>
                  <a:lnTo>
                    <a:pt x="68491" y="18237"/>
                  </a:lnTo>
                  <a:lnTo>
                    <a:pt x="67754" y="16205"/>
                  </a:lnTo>
                  <a:lnTo>
                    <a:pt x="67284" y="14935"/>
                  </a:lnTo>
                  <a:lnTo>
                    <a:pt x="68338" y="16332"/>
                  </a:lnTo>
                  <a:lnTo>
                    <a:pt x="67805" y="15062"/>
                  </a:lnTo>
                  <a:lnTo>
                    <a:pt x="67767" y="14935"/>
                  </a:lnTo>
                  <a:lnTo>
                    <a:pt x="65913" y="8331"/>
                  </a:lnTo>
                  <a:lnTo>
                    <a:pt x="67310" y="16205"/>
                  </a:lnTo>
                  <a:lnTo>
                    <a:pt x="66725" y="14681"/>
                  </a:lnTo>
                  <a:lnTo>
                    <a:pt x="65938" y="12649"/>
                  </a:lnTo>
                  <a:lnTo>
                    <a:pt x="65836" y="11887"/>
                  </a:lnTo>
                  <a:lnTo>
                    <a:pt x="64897" y="9728"/>
                  </a:lnTo>
                  <a:lnTo>
                    <a:pt x="65747" y="14681"/>
                  </a:lnTo>
                  <a:lnTo>
                    <a:pt x="65112" y="14300"/>
                  </a:lnTo>
                  <a:lnTo>
                    <a:pt x="64833" y="13284"/>
                  </a:lnTo>
                  <a:lnTo>
                    <a:pt x="65227" y="15697"/>
                  </a:lnTo>
                  <a:lnTo>
                    <a:pt x="65354" y="17094"/>
                  </a:lnTo>
                  <a:lnTo>
                    <a:pt x="65062" y="18237"/>
                  </a:lnTo>
                  <a:lnTo>
                    <a:pt x="64947" y="19126"/>
                  </a:lnTo>
                  <a:lnTo>
                    <a:pt x="65049" y="19634"/>
                  </a:lnTo>
                  <a:lnTo>
                    <a:pt x="64846" y="20396"/>
                  </a:lnTo>
                  <a:lnTo>
                    <a:pt x="64363" y="19126"/>
                  </a:lnTo>
                  <a:lnTo>
                    <a:pt x="63715" y="17856"/>
                  </a:lnTo>
                  <a:lnTo>
                    <a:pt x="63576" y="17475"/>
                  </a:lnTo>
                  <a:lnTo>
                    <a:pt x="62496" y="17475"/>
                  </a:lnTo>
                  <a:lnTo>
                    <a:pt x="61772" y="17475"/>
                  </a:lnTo>
                  <a:lnTo>
                    <a:pt x="62090" y="18491"/>
                  </a:lnTo>
                  <a:lnTo>
                    <a:pt x="62865" y="22809"/>
                  </a:lnTo>
                  <a:lnTo>
                    <a:pt x="62306" y="20650"/>
                  </a:lnTo>
                  <a:lnTo>
                    <a:pt x="62280" y="20523"/>
                  </a:lnTo>
                  <a:lnTo>
                    <a:pt x="62014" y="19507"/>
                  </a:lnTo>
                  <a:lnTo>
                    <a:pt x="61201" y="16332"/>
                  </a:lnTo>
                  <a:lnTo>
                    <a:pt x="61645" y="19507"/>
                  </a:lnTo>
                  <a:lnTo>
                    <a:pt x="60413" y="15443"/>
                  </a:lnTo>
                  <a:lnTo>
                    <a:pt x="60604" y="19710"/>
                  </a:lnTo>
                  <a:lnTo>
                    <a:pt x="60401" y="20523"/>
                  </a:lnTo>
                  <a:lnTo>
                    <a:pt x="60109" y="18910"/>
                  </a:lnTo>
                  <a:lnTo>
                    <a:pt x="60147" y="20523"/>
                  </a:lnTo>
                  <a:lnTo>
                    <a:pt x="59639" y="20650"/>
                  </a:lnTo>
                  <a:lnTo>
                    <a:pt x="59563" y="20396"/>
                  </a:lnTo>
                  <a:lnTo>
                    <a:pt x="59436" y="19888"/>
                  </a:lnTo>
                  <a:lnTo>
                    <a:pt x="59207" y="18999"/>
                  </a:lnTo>
                  <a:lnTo>
                    <a:pt x="57556" y="12649"/>
                  </a:lnTo>
                  <a:lnTo>
                    <a:pt x="57810" y="18999"/>
                  </a:lnTo>
                  <a:lnTo>
                    <a:pt x="57772" y="18872"/>
                  </a:lnTo>
                  <a:lnTo>
                    <a:pt x="56832" y="16078"/>
                  </a:lnTo>
                  <a:lnTo>
                    <a:pt x="55765" y="12903"/>
                  </a:lnTo>
                  <a:lnTo>
                    <a:pt x="55702" y="16078"/>
                  </a:lnTo>
                  <a:lnTo>
                    <a:pt x="53695" y="12014"/>
                  </a:lnTo>
                  <a:lnTo>
                    <a:pt x="52959" y="12649"/>
                  </a:lnTo>
                  <a:lnTo>
                    <a:pt x="52857" y="12903"/>
                  </a:lnTo>
                  <a:lnTo>
                    <a:pt x="54876" y="18872"/>
                  </a:lnTo>
                  <a:lnTo>
                    <a:pt x="54267" y="17335"/>
                  </a:lnTo>
                  <a:lnTo>
                    <a:pt x="54267" y="19888"/>
                  </a:lnTo>
                  <a:lnTo>
                    <a:pt x="54152" y="19761"/>
                  </a:lnTo>
                  <a:lnTo>
                    <a:pt x="53949" y="19253"/>
                  </a:lnTo>
                  <a:lnTo>
                    <a:pt x="53632" y="18186"/>
                  </a:lnTo>
                  <a:lnTo>
                    <a:pt x="53314" y="15659"/>
                  </a:lnTo>
                  <a:lnTo>
                    <a:pt x="54165" y="18618"/>
                  </a:lnTo>
                  <a:lnTo>
                    <a:pt x="54267" y="19888"/>
                  </a:lnTo>
                  <a:lnTo>
                    <a:pt x="54267" y="17335"/>
                  </a:lnTo>
                  <a:lnTo>
                    <a:pt x="53200" y="14643"/>
                  </a:lnTo>
                  <a:lnTo>
                    <a:pt x="52565" y="13030"/>
                  </a:lnTo>
                  <a:lnTo>
                    <a:pt x="52832" y="13995"/>
                  </a:lnTo>
                  <a:lnTo>
                    <a:pt x="52311" y="13042"/>
                  </a:lnTo>
                  <a:lnTo>
                    <a:pt x="53124" y="14998"/>
                  </a:lnTo>
                  <a:lnTo>
                    <a:pt x="53301" y="15646"/>
                  </a:lnTo>
                  <a:lnTo>
                    <a:pt x="52717" y="16548"/>
                  </a:lnTo>
                  <a:lnTo>
                    <a:pt x="53759" y="18872"/>
                  </a:lnTo>
                  <a:lnTo>
                    <a:pt x="53136" y="17602"/>
                  </a:lnTo>
                  <a:lnTo>
                    <a:pt x="52247" y="15824"/>
                  </a:lnTo>
                  <a:lnTo>
                    <a:pt x="51574" y="14046"/>
                  </a:lnTo>
                  <a:lnTo>
                    <a:pt x="52082" y="14300"/>
                  </a:lnTo>
                  <a:lnTo>
                    <a:pt x="52006" y="14046"/>
                  </a:lnTo>
                  <a:lnTo>
                    <a:pt x="51663" y="12903"/>
                  </a:lnTo>
                  <a:lnTo>
                    <a:pt x="51015" y="12522"/>
                  </a:lnTo>
                  <a:lnTo>
                    <a:pt x="50952" y="12014"/>
                  </a:lnTo>
                  <a:lnTo>
                    <a:pt x="50711" y="10236"/>
                  </a:lnTo>
                  <a:lnTo>
                    <a:pt x="49911" y="8712"/>
                  </a:lnTo>
                  <a:lnTo>
                    <a:pt x="50520" y="10617"/>
                  </a:lnTo>
                  <a:lnTo>
                    <a:pt x="50622" y="12014"/>
                  </a:lnTo>
                  <a:lnTo>
                    <a:pt x="50088" y="11125"/>
                  </a:lnTo>
                  <a:lnTo>
                    <a:pt x="51295" y="14020"/>
                  </a:lnTo>
                  <a:lnTo>
                    <a:pt x="51523" y="17602"/>
                  </a:lnTo>
                  <a:lnTo>
                    <a:pt x="51066" y="15824"/>
                  </a:lnTo>
                  <a:lnTo>
                    <a:pt x="50152" y="12395"/>
                  </a:lnTo>
                  <a:lnTo>
                    <a:pt x="49212" y="8839"/>
                  </a:lnTo>
                  <a:lnTo>
                    <a:pt x="49415" y="12395"/>
                  </a:lnTo>
                  <a:lnTo>
                    <a:pt x="49288" y="11633"/>
                  </a:lnTo>
                  <a:lnTo>
                    <a:pt x="49085" y="10363"/>
                  </a:lnTo>
                  <a:lnTo>
                    <a:pt x="49047" y="11633"/>
                  </a:lnTo>
                  <a:lnTo>
                    <a:pt x="47701" y="10617"/>
                  </a:lnTo>
                  <a:lnTo>
                    <a:pt x="48755" y="15824"/>
                  </a:lnTo>
                  <a:lnTo>
                    <a:pt x="48437" y="15062"/>
                  </a:lnTo>
                  <a:lnTo>
                    <a:pt x="47955" y="13538"/>
                  </a:lnTo>
                  <a:lnTo>
                    <a:pt x="47955" y="12903"/>
                  </a:lnTo>
                  <a:lnTo>
                    <a:pt x="46850" y="12395"/>
                  </a:lnTo>
                  <a:lnTo>
                    <a:pt x="47472" y="18872"/>
                  </a:lnTo>
                  <a:lnTo>
                    <a:pt x="46659" y="17348"/>
                  </a:lnTo>
                  <a:lnTo>
                    <a:pt x="45923" y="15951"/>
                  </a:lnTo>
                  <a:lnTo>
                    <a:pt x="45554" y="14427"/>
                  </a:lnTo>
                  <a:lnTo>
                    <a:pt x="45593" y="15316"/>
                  </a:lnTo>
                  <a:lnTo>
                    <a:pt x="46075" y="17348"/>
                  </a:lnTo>
                  <a:lnTo>
                    <a:pt x="45961" y="17094"/>
                  </a:lnTo>
                  <a:lnTo>
                    <a:pt x="45427" y="15824"/>
                  </a:lnTo>
                  <a:lnTo>
                    <a:pt x="45059" y="14300"/>
                  </a:lnTo>
                  <a:lnTo>
                    <a:pt x="44958" y="14173"/>
                  </a:lnTo>
                  <a:lnTo>
                    <a:pt x="45275" y="17094"/>
                  </a:lnTo>
                  <a:lnTo>
                    <a:pt x="44894" y="16370"/>
                  </a:lnTo>
                  <a:lnTo>
                    <a:pt x="44780" y="16078"/>
                  </a:lnTo>
                  <a:lnTo>
                    <a:pt x="44500" y="14427"/>
                  </a:lnTo>
                  <a:lnTo>
                    <a:pt x="43053" y="12649"/>
                  </a:lnTo>
                  <a:lnTo>
                    <a:pt x="44208" y="18364"/>
                  </a:lnTo>
                  <a:lnTo>
                    <a:pt x="44323" y="19253"/>
                  </a:lnTo>
                  <a:lnTo>
                    <a:pt x="43942" y="20396"/>
                  </a:lnTo>
                  <a:lnTo>
                    <a:pt x="43700" y="19507"/>
                  </a:lnTo>
                  <a:lnTo>
                    <a:pt x="42646" y="15697"/>
                  </a:lnTo>
                  <a:lnTo>
                    <a:pt x="40995" y="13792"/>
                  </a:lnTo>
                  <a:lnTo>
                    <a:pt x="40830" y="13157"/>
                  </a:lnTo>
                  <a:lnTo>
                    <a:pt x="39662" y="12903"/>
                  </a:lnTo>
                  <a:lnTo>
                    <a:pt x="40017" y="15951"/>
                  </a:lnTo>
                  <a:lnTo>
                    <a:pt x="40132" y="17602"/>
                  </a:lnTo>
                  <a:lnTo>
                    <a:pt x="39751" y="19507"/>
                  </a:lnTo>
                  <a:lnTo>
                    <a:pt x="39077" y="17856"/>
                  </a:lnTo>
                  <a:lnTo>
                    <a:pt x="37769" y="14681"/>
                  </a:lnTo>
                  <a:lnTo>
                    <a:pt x="37198" y="17856"/>
                  </a:lnTo>
                  <a:lnTo>
                    <a:pt x="35471" y="15316"/>
                  </a:lnTo>
                  <a:lnTo>
                    <a:pt x="35839" y="16179"/>
                  </a:lnTo>
                  <a:lnTo>
                    <a:pt x="36296" y="18237"/>
                  </a:lnTo>
                  <a:lnTo>
                    <a:pt x="36423" y="19507"/>
                  </a:lnTo>
                  <a:lnTo>
                    <a:pt x="35941" y="18618"/>
                  </a:lnTo>
                  <a:lnTo>
                    <a:pt x="36728" y="22809"/>
                  </a:lnTo>
                  <a:lnTo>
                    <a:pt x="36296" y="21285"/>
                  </a:lnTo>
                  <a:lnTo>
                    <a:pt x="35598" y="18732"/>
                  </a:lnTo>
                  <a:lnTo>
                    <a:pt x="34328" y="14554"/>
                  </a:lnTo>
                  <a:lnTo>
                    <a:pt x="34188" y="15824"/>
                  </a:lnTo>
                  <a:lnTo>
                    <a:pt x="33807" y="15824"/>
                  </a:lnTo>
                  <a:lnTo>
                    <a:pt x="35306" y="21285"/>
                  </a:lnTo>
                  <a:lnTo>
                    <a:pt x="35013" y="20777"/>
                  </a:lnTo>
                  <a:lnTo>
                    <a:pt x="34721" y="20269"/>
                  </a:lnTo>
                  <a:lnTo>
                    <a:pt x="33667" y="18491"/>
                  </a:lnTo>
                  <a:lnTo>
                    <a:pt x="33007" y="19253"/>
                  </a:lnTo>
                  <a:lnTo>
                    <a:pt x="32461" y="20269"/>
                  </a:lnTo>
                  <a:lnTo>
                    <a:pt x="31191" y="17856"/>
                  </a:lnTo>
                  <a:lnTo>
                    <a:pt x="31369" y="19253"/>
                  </a:lnTo>
                  <a:lnTo>
                    <a:pt x="31076" y="19380"/>
                  </a:lnTo>
                  <a:lnTo>
                    <a:pt x="31254" y="20777"/>
                  </a:lnTo>
                  <a:lnTo>
                    <a:pt x="30416" y="17856"/>
                  </a:lnTo>
                  <a:lnTo>
                    <a:pt x="29171" y="16967"/>
                  </a:lnTo>
                  <a:lnTo>
                    <a:pt x="28625" y="17856"/>
                  </a:lnTo>
                  <a:lnTo>
                    <a:pt x="28168" y="15697"/>
                  </a:lnTo>
                  <a:lnTo>
                    <a:pt x="27673" y="15697"/>
                  </a:lnTo>
                  <a:lnTo>
                    <a:pt x="30073" y="24333"/>
                  </a:lnTo>
                  <a:lnTo>
                    <a:pt x="29730" y="24587"/>
                  </a:lnTo>
                  <a:lnTo>
                    <a:pt x="29565" y="24079"/>
                  </a:lnTo>
                  <a:lnTo>
                    <a:pt x="28994" y="22301"/>
                  </a:lnTo>
                  <a:lnTo>
                    <a:pt x="28625" y="21158"/>
                  </a:lnTo>
                  <a:lnTo>
                    <a:pt x="28422" y="20523"/>
                  </a:lnTo>
                  <a:lnTo>
                    <a:pt x="28333" y="20269"/>
                  </a:lnTo>
                  <a:lnTo>
                    <a:pt x="27609" y="20523"/>
                  </a:lnTo>
                  <a:lnTo>
                    <a:pt x="25730" y="16967"/>
                  </a:lnTo>
                  <a:lnTo>
                    <a:pt x="26149" y="21158"/>
                  </a:lnTo>
                  <a:lnTo>
                    <a:pt x="25654" y="19253"/>
                  </a:lnTo>
                  <a:lnTo>
                    <a:pt x="25704" y="18999"/>
                  </a:lnTo>
                  <a:lnTo>
                    <a:pt x="25425" y="18999"/>
                  </a:lnTo>
                  <a:lnTo>
                    <a:pt x="25425" y="41859"/>
                  </a:lnTo>
                  <a:lnTo>
                    <a:pt x="25285" y="41732"/>
                  </a:lnTo>
                  <a:lnTo>
                    <a:pt x="25158" y="41732"/>
                  </a:lnTo>
                  <a:lnTo>
                    <a:pt x="25019" y="41859"/>
                  </a:lnTo>
                  <a:lnTo>
                    <a:pt x="24892" y="41478"/>
                  </a:lnTo>
                  <a:lnTo>
                    <a:pt x="24663" y="40716"/>
                  </a:lnTo>
                  <a:lnTo>
                    <a:pt x="24599" y="40487"/>
                  </a:lnTo>
                  <a:lnTo>
                    <a:pt x="24599" y="42113"/>
                  </a:lnTo>
                  <a:lnTo>
                    <a:pt x="24434" y="42367"/>
                  </a:lnTo>
                  <a:lnTo>
                    <a:pt x="24574" y="42113"/>
                  </a:lnTo>
                  <a:lnTo>
                    <a:pt x="24599" y="40487"/>
                  </a:lnTo>
                  <a:lnTo>
                    <a:pt x="24422" y="39827"/>
                  </a:lnTo>
                  <a:lnTo>
                    <a:pt x="24638" y="40335"/>
                  </a:lnTo>
                  <a:lnTo>
                    <a:pt x="24765" y="40589"/>
                  </a:lnTo>
                  <a:lnTo>
                    <a:pt x="25044" y="40970"/>
                  </a:lnTo>
                  <a:lnTo>
                    <a:pt x="25425" y="41859"/>
                  </a:lnTo>
                  <a:lnTo>
                    <a:pt x="25425" y="18999"/>
                  </a:lnTo>
                  <a:lnTo>
                    <a:pt x="24866" y="18364"/>
                  </a:lnTo>
                  <a:lnTo>
                    <a:pt x="23469" y="16332"/>
                  </a:lnTo>
                  <a:lnTo>
                    <a:pt x="24231" y="18732"/>
                  </a:lnTo>
                  <a:lnTo>
                    <a:pt x="24447" y="21920"/>
                  </a:lnTo>
                  <a:lnTo>
                    <a:pt x="24561" y="24079"/>
                  </a:lnTo>
                  <a:lnTo>
                    <a:pt x="23787" y="21158"/>
                  </a:lnTo>
                  <a:lnTo>
                    <a:pt x="24523" y="24968"/>
                  </a:lnTo>
                  <a:lnTo>
                    <a:pt x="24638" y="25298"/>
                  </a:lnTo>
                  <a:lnTo>
                    <a:pt x="24752" y="26238"/>
                  </a:lnTo>
                  <a:lnTo>
                    <a:pt x="24625" y="27127"/>
                  </a:lnTo>
                  <a:lnTo>
                    <a:pt x="24485" y="26873"/>
                  </a:lnTo>
                  <a:lnTo>
                    <a:pt x="24371" y="26619"/>
                  </a:lnTo>
                  <a:lnTo>
                    <a:pt x="23850" y="24841"/>
                  </a:lnTo>
                  <a:lnTo>
                    <a:pt x="23406" y="24079"/>
                  </a:lnTo>
                  <a:lnTo>
                    <a:pt x="24739" y="28270"/>
                  </a:lnTo>
                  <a:lnTo>
                    <a:pt x="23901" y="27000"/>
                  </a:lnTo>
                  <a:lnTo>
                    <a:pt x="23799" y="26746"/>
                  </a:lnTo>
                  <a:lnTo>
                    <a:pt x="23456" y="24968"/>
                  </a:lnTo>
                  <a:lnTo>
                    <a:pt x="23012" y="24841"/>
                  </a:lnTo>
                  <a:lnTo>
                    <a:pt x="23342" y="25984"/>
                  </a:lnTo>
                  <a:lnTo>
                    <a:pt x="23723" y="27901"/>
                  </a:lnTo>
                  <a:lnTo>
                    <a:pt x="23850" y="29286"/>
                  </a:lnTo>
                  <a:lnTo>
                    <a:pt x="23545" y="28778"/>
                  </a:lnTo>
                  <a:lnTo>
                    <a:pt x="22872" y="27635"/>
                  </a:lnTo>
                  <a:lnTo>
                    <a:pt x="22758" y="27381"/>
                  </a:lnTo>
                  <a:lnTo>
                    <a:pt x="21971" y="24968"/>
                  </a:lnTo>
                  <a:lnTo>
                    <a:pt x="22339" y="26289"/>
                  </a:lnTo>
                  <a:lnTo>
                    <a:pt x="22809" y="28778"/>
                  </a:lnTo>
                  <a:lnTo>
                    <a:pt x="22428" y="28143"/>
                  </a:lnTo>
                  <a:lnTo>
                    <a:pt x="22313" y="27889"/>
                  </a:lnTo>
                  <a:lnTo>
                    <a:pt x="22123" y="27381"/>
                  </a:lnTo>
                  <a:lnTo>
                    <a:pt x="22009" y="27000"/>
                  </a:lnTo>
                  <a:lnTo>
                    <a:pt x="21920" y="26339"/>
                  </a:lnTo>
                  <a:lnTo>
                    <a:pt x="21920" y="29794"/>
                  </a:lnTo>
                  <a:lnTo>
                    <a:pt x="21285" y="28397"/>
                  </a:lnTo>
                  <a:lnTo>
                    <a:pt x="20599" y="26873"/>
                  </a:lnTo>
                  <a:lnTo>
                    <a:pt x="20180" y="25603"/>
                  </a:lnTo>
                  <a:lnTo>
                    <a:pt x="20053" y="25349"/>
                  </a:lnTo>
                  <a:lnTo>
                    <a:pt x="20586" y="25222"/>
                  </a:lnTo>
                  <a:lnTo>
                    <a:pt x="20891" y="25298"/>
                  </a:lnTo>
                  <a:lnTo>
                    <a:pt x="21920" y="29794"/>
                  </a:lnTo>
                  <a:lnTo>
                    <a:pt x="21920" y="26339"/>
                  </a:lnTo>
                  <a:lnTo>
                    <a:pt x="21894" y="26149"/>
                  </a:lnTo>
                  <a:lnTo>
                    <a:pt x="21450" y="25476"/>
                  </a:lnTo>
                  <a:lnTo>
                    <a:pt x="20789" y="24511"/>
                  </a:lnTo>
                  <a:lnTo>
                    <a:pt x="20739" y="24333"/>
                  </a:lnTo>
                  <a:lnTo>
                    <a:pt x="20281" y="22809"/>
                  </a:lnTo>
                  <a:lnTo>
                    <a:pt x="19735" y="22428"/>
                  </a:lnTo>
                  <a:lnTo>
                    <a:pt x="18986" y="18745"/>
                  </a:lnTo>
                  <a:lnTo>
                    <a:pt x="19278" y="21031"/>
                  </a:lnTo>
                  <a:lnTo>
                    <a:pt x="19964" y="25349"/>
                  </a:lnTo>
                  <a:lnTo>
                    <a:pt x="19443" y="24587"/>
                  </a:lnTo>
                  <a:lnTo>
                    <a:pt x="19189" y="24206"/>
                  </a:lnTo>
                  <a:lnTo>
                    <a:pt x="18948" y="23571"/>
                  </a:lnTo>
                  <a:lnTo>
                    <a:pt x="18910" y="23444"/>
                  </a:lnTo>
                  <a:lnTo>
                    <a:pt x="18808" y="22936"/>
                  </a:lnTo>
                  <a:lnTo>
                    <a:pt x="18643" y="22682"/>
                  </a:lnTo>
                  <a:lnTo>
                    <a:pt x="18681" y="23444"/>
                  </a:lnTo>
                  <a:lnTo>
                    <a:pt x="18554" y="23266"/>
                  </a:lnTo>
                  <a:lnTo>
                    <a:pt x="18554" y="25895"/>
                  </a:lnTo>
                  <a:lnTo>
                    <a:pt x="18516" y="25730"/>
                  </a:lnTo>
                  <a:lnTo>
                    <a:pt x="18554" y="25895"/>
                  </a:lnTo>
                  <a:lnTo>
                    <a:pt x="18554" y="23266"/>
                  </a:lnTo>
                  <a:lnTo>
                    <a:pt x="18237" y="22809"/>
                  </a:lnTo>
                  <a:lnTo>
                    <a:pt x="18110" y="22809"/>
                  </a:lnTo>
                  <a:lnTo>
                    <a:pt x="18059" y="22644"/>
                  </a:lnTo>
                  <a:lnTo>
                    <a:pt x="18059" y="22809"/>
                  </a:lnTo>
                  <a:lnTo>
                    <a:pt x="18008" y="23571"/>
                  </a:lnTo>
                  <a:lnTo>
                    <a:pt x="17767" y="22555"/>
                  </a:lnTo>
                  <a:lnTo>
                    <a:pt x="17640" y="21666"/>
                  </a:lnTo>
                  <a:lnTo>
                    <a:pt x="18059" y="22809"/>
                  </a:lnTo>
                  <a:lnTo>
                    <a:pt x="18059" y="22644"/>
                  </a:lnTo>
                  <a:lnTo>
                    <a:pt x="17411" y="20523"/>
                  </a:lnTo>
                  <a:lnTo>
                    <a:pt x="17284" y="21666"/>
                  </a:lnTo>
                  <a:lnTo>
                    <a:pt x="17043" y="21666"/>
                  </a:lnTo>
                  <a:lnTo>
                    <a:pt x="17932" y="24587"/>
                  </a:lnTo>
                  <a:lnTo>
                    <a:pt x="17513" y="24206"/>
                  </a:lnTo>
                  <a:lnTo>
                    <a:pt x="18402" y="26289"/>
                  </a:lnTo>
                  <a:lnTo>
                    <a:pt x="18516" y="25984"/>
                  </a:lnTo>
                  <a:lnTo>
                    <a:pt x="18516" y="26149"/>
                  </a:lnTo>
                  <a:lnTo>
                    <a:pt x="18796" y="26797"/>
                  </a:lnTo>
                  <a:lnTo>
                    <a:pt x="18592" y="25958"/>
                  </a:lnTo>
                  <a:lnTo>
                    <a:pt x="18872" y="25730"/>
                  </a:lnTo>
                  <a:lnTo>
                    <a:pt x="19037" y="25603"/>
                  </a:lnTo>
                  <a:lnTo>
                    <a:pt x="19507" y="28397"/>
                  </a:lnTo>
                  <a:lnTo>
                    <a:pt x="18796" y="26873"/>
                  </a:lnTo>
                  <a:lnTo>
                    <a:pt x="19913" y="31699"/>
                  </a:lnTo>
                  <a:lnTo>
                    <a:pt x="19723" y="31191"/>
                  </a:lnTo>
                  <a:lnTo>
                    <a:pt x="19634" y="30937"/>
                  </a:lnTo>
                  <a:lnTo>
                    <a:pt x="18465" y="27762"/>
                  </a:lnTo>
                  <a:lnTo>
                    <a:pt x="17297" y="25730"/>
                  </a:lnTo>
                  <a:lnTo>
                    <a:pt x="17170" y="25476"/>
                  </a:lnTo>
                  <a:lnTo>
                    <a:pt x="17018" y="24968"/>
                  </a:lnTo>
                  <a:lnTo>
                    <a:pt x="16395" y="23063"/>
                  </a:lnTo>
                  <a:lnTo>
                    <a:pt x="16256" y="24968"/>
                  </a:lnTo>
                  <a:lnTo>
                    <a:pt x="15240" y="24587"/>
                  </a:lnTo>
                  <a:lnTo>
                    <a:pt x="16383" y="29794"/>
                  </a:lnTo>
                  <a:lnTo>
                    <a:pt x="16497" y="30937"/>
                  </a:lnTo>
                  <a:lnTo>
                    <a:pt x="15798" y="28651"/>
                  </a:lnTo>
                  <a:lnTo>
                    <a:pt x="15519" y="28016"/>
                  </a:lnTo>
                  <a:lnTo>
                    <a:pt x="15405" y="27254"/>
                  </a:lnTo>
                  <a:lnTo>
                    <a:pt x="15443" y="28016"/>
                  </a:lnTo>
                  <a:lnTo>
                    <a:pt x="14859" y="27635"/>
                  </a:lnTo>
                  <a:lnTo>
                    <a:pt x="14478" y="27381"/>
                  </a:lnTo>
                  <a:lnTo>
                    <a:pt x="14605" y="27863"/>
                  </a:lnTo>
                  <a:lnTo>
                    <a:pt x="14732" y="27635"/>
                  </a:lnTo>
                  <a:lnTo>
                    <a:pt x="14719" y="28270"/>
                  </a:lnTo>
                  <a:lnTo>
                    <a:pt x="15532" y="31191"/>
                  </a:lnTo>
                  <a:lnTo>
                    <a:pt x="14566" y="29540"/>
                  </a:lnTo>
                  <a:lnTo>
                    <a:pt x="14668" y="28397"/>
                  </a:lnTo>
                  <a:lnTo>
                    <a:pt x="14605" y="27863"/>
                  </a:lnTo>
                  <a:lnTo>
                    <a:pt x="14300" y="28397"/>
                  </a:lnTo>
                  <a:lnTo>
                    <a:pt x="14033" y="27254"/>
                  </a:lnTo>
                  <a:lnTo>
                    <a:pt x="12839" y="26238"/>
                  </a:lnTo>
                  <a:lnTo>
                    <a:pt x="12827" y="31953"/>
                  </a:lnTo>
                  <a:lnTo>
                    <a:pt x="12306" y="31318"/>
                  </a:lnTo>
                  <a:lnTo>
                    <a:pt x="11264" y="30048"/>
                  </a:lnTo>
                  <a:lnTo>
                    <a:pt x="11620" y="30683"/>
                  </a:lnTo>
                  <a:lnTo>
                    <a:pt x="11836" y="31318"/>
                  </a:lnTo>
                  <a:lnTo>
                    <a:pt x="9245" y="28270"/>
                  </a:lnTo>
                  <a:lnTo>
                    <a:pt x="9626" y="35382"/>
                  </a:lnTo>
                  <a:lnTo>
                    <a:pt x="8597" y="33731"/>
                  </a:lnTo>
                  <a:lnTo>
                    <a:pt x="6451" y="30302"/>
                  </a:lnTo>
                  <a:lnTo>
                    <a:pt x="5676" y="29413"/>
                  </a:lnTo>
                  <a:lnTo>
                    <a:pt x="6337" y="31699"/>
                  </a:lnTo>
                  <a:lnTo>
                    <a:pt x="6667" y="33731"/>
                  </a:lnTo>
                  <a:lnTo>
                    <a:pt x="5638" y="30683"/>
                  </a:lnTo>
                  <a:lnTo>
                    <a:pt x="6184" y="33858"/>
                  </a:lnTo>
                  <a:lnTo>
                    <a:pt x="6311" y="35001"/>
                  </a:lnTo>
                  <a:lnTo>
                    <a:pt x="6426" y="37160"/>
                  </a:lnTo>
                  <a:lnTo>
                    <a:pt x="5981" y="35890"/>
                  </a:lnTo>
                  <a:lnTo>
                    <a:pt x="5930" y="35763"/>
                  </a:lnTo>
                  <a:lnTo>
                    <a:pt x="5435" y="34366"/>
                  </a:lnTo>
                  <a:lnTo>
                    <a:pt x="2832" y="27000"/>
                  </a:lnTo>
                  <a:lnTo>
                    <a:pt x="3543" y="32207"/>
                  </a:lnTo>
                  <a:lnTo>
                    <a:pt x="4279" y="34366"/>
                  </a:lnTo>
                  <a:lnTo>
                    <a:pt x="3873" y="33985"/>
                  </a:lnTo>
                  <a:lnTo>
                    <a:pt x="3746" y="35763"/>
                  </a:lnTo>
                  <a:lnTo>
                    <a:pt x="3632" y="35636"/>
                  </a:lnTo>
                  <a:lnTo>
                    <a:pt x="3175" y="34493"/>
                  </a:lnTo>
                  <a:lnTo>
                    <a:pt x="2667" y="32842"/>
                  </a:lnTo>
                  <a:lnTo>
                    <a:pt x="2806" y="35890"/>
                  </a:lnTo>
                  <a:lnTo>
                    <a:pt x="1892" y="34874"/>
                  </a:lnTo>
                  <a:lnTo>
                    <a:pt x="914" y="29413"/>
                  </a:lnTo>
                  <a:lnTo>
                    <a:pt x="0" y="29286"/>
                  </a:lnTo>
                  <a:lnTo>
                    <a:pt x="0" y="30683"/>
                  </a:lnTo>
                  <a:lnTo>
                    <a:pt x="596" y="34239"/>
                  </a:lnTo>
                  <a:lnTo>
                    <a:pt x="1054" y="35382"/>
                  </a:lnTo>
                  <a:lnTo>
                    <a:pt x="1193" y="35382"/>
                  </a:lnTo>
                  <a:lnTo>
                    <a:pt x="1676" y="36271"/>
                  </a:lnTo>
                  <a:lnTo>
                    <a:pt x="2146" y="37795"/>
                  </a:lnTo>
                  <a:lnTo>
                    <a:pt x="2247" y="39065"/>
                  </a:lnTo>
                  <a:lnTo>
                    <a:pt x="4940" y="48653"/>
                  </a:lnTo>
                  <a:lnTo>
                    <a:pt x="6604" y="51892"/>
                  </a:lnTo>
                  <a:lnTo>
                    <a:pt x="6172" y="48717"/>
                  </a:lnTo>
                  <a:lnTo>
                    <a:pt x="7023" y="51003"/>
                  </a:lnTo>
                  <a:lnTo>
                    <a:pt x="6870" y="50114"/>
                  </a:lnTo>
                  <a:lnTo>
                    <a:pt x="7683" y="52273"/>
                  </a:lnTo>
                  <a:lnTo>
                    <a:pt x="7861" y="52654"/>
                  </a:lnTo>
                  <a:lnTo>
                    <a:pt x="7366" y="50114"/>
                  </a:lnTo>
                  <a:lnTo>
                    <a:pt x="7086" y="48717"/>
                  </a:lnTo>
                  <a:lnTo>
                    <a:pt x="6959" y="48209"/>
                  </a:lnTo>
                  <a:lnTo>
                    <a:pt x="6946" y="47967"/>
                  </a:lnTo>
                  <a:lnTo>
                    <a:pt x="6946" y="47828"/>
                  </a:lnTo>
                  <a:lnTo>
                    <a:pt x="6908" y="46939"/>
                  </a:lnTo>
                  <a:lnTo>
                    <a:pt x="7747" y="48971"/>
                  </a:lnTo>
                  <a:lnTo>
                    <a:pt x="8280" y="50876"/>
                  </a:lnTo>
                  <a:lnTo>
                    <a:pt x="7962" y="48971"/>
                  </a:lnTo>
                  <a:lnTo>
                    <a:pt x="8343" y="50114"/>
                  </a:lnTo>
                  <a:lnTo>
                    <a:pt x="8547" y="50901"/>
                  </a:lnTo>
                  <a:lnTo>
                    <a:pt x="8407" y="49987"/>
                  </a:lnTo>
                  <a:lnTo>
                    <a:pt x="9055" y="50749"/>
                  </a:lnTo>
                  <a:lnTo>
                    <a:pt x="8851" y="49987"/>
                  </a:lnTo>
                  <a:lnTo>
                    <a:pt x="8585" y="48971"/>
                  </a:lnTo>
                  <a:lnTo>
                    <a:pt x="8394" y="48209"/>
                  </a:lnTo>
                  <a:lnTo>
                    <a:pt x="9448" y="50749"/>
                  </a:lnTo>
                  <a:lnTo>
                    <a:pt x="9105" y="48209"/>
                  </a:lnTo>
                  <a:lnTo>
                    <a:pt x="8966" y="47193"/>
                  </a:lnTo>
                  <a:lnTo>
                    <a:pt x="10325" y="51765"/>
                  </a:lnTo>
                  <a:lnTo>
                    <a:pt x="10071" y="50749"/>
                  </a:lnTo>
                  <a:lnTo>
                    <a:pt x="9715" y="48463"/>
                  </a:lnTo>
                  <a:lnTo>
                    <a:pt x="9804" y="47828"/>
                  </a:lnTo>
                  <a:lnTo>
                    <a:pt x="11087" y="53416"/>
                  </a:lnTo>
                  <a:lnTo>
                    <a:pt x="10706" y="47955"/>
                  </a:lnTo>
                  <a:lnTo>
                    <a:pt x="12382" y="53797"/>
                  </a:lnTo>
                  <a:lnTo>
                    <a:pt x="11188" y="48844"/>
                  </a:lnTo>
                  <a:lnTo>
                    <a:pt x="12763" y="51384"/>
                  </a:lnTo>
                  <a:lnTo>
                    <a:pt x="12484" y="48844"/>
                  </a:lnTo>
                  <a:lnTo>
                    <a:pt x="12458" y="48590"/>
                  </a:lnTo>
                  <a:lnTo>
                    <a:pt x="12636" y="49352"/>
                  </a:lnTo>
                  <a:lnTo>
                    <a:pt x="12738" y="49606"/>
                  </a:lnTo>
                  <a:lnTo>
                    <a:pt x="13017" y="49860"/>
                  </a:lnTo>
                  <a:lnTo>
                    <a:pt x="13538" y="51257"/>
                  </a:lnTo>
                  <a:lnTo>
                    <a:pt x="14008" y="52146"/>
                  </a:lnTo>
                  <a:lnTo>
                    <a:pt x="12966" y="48590"/>
                  </a:lnTo>
                  <a:lnTo>
                    <a:pt x="12852" y="48209"/>
                  </a:lnTo>
                  <a:lnTo>
                    <a:pt x="12839" y="47955"/>
                  </a:lnTo>
                  <a:lnTo>
                    <a:pt x="12865" y="47828"/>
                  </a:lnTo>
                  <a:lnTo>
                    <a:pt x="12966" y="47193"/>
                  </a:lnTo>
                  <a:lnTo>
                    <a:pt x="12966" y="46939"/>
                  </a:lnTo>
                  <a:lnTo>
                    <a:pt x="12484" y="44526"/>
                  </a:lnTo>
                  <a:lnTo>
                    <a:pt x="13855" y="47942"/>
                  </a:lnTo>
                  <a:lnTo>
                    <a:pt x="13970" y="48463"/>
                  </a:lnTo>
                  <a:lnTo>
                    <a:pt x="13855" y="48844"/>
                  </a:lnTo>
                  <a:lnTo>
                    <a:pt x="13741" y="49479"/>
                  </a:lnTo>
                  <a:lnTo>
                    <a:pt x="14947" y="53035"/>
                  </a:lnTo>
                  <a:lnTo>
                    <a:pt x="13944" y="49733"/>
                  </a:lnTo>
                  <a:lnTo>
                    <a:pt x="14566" y="49606"/>
                  </a:lnTo>
                  <a:lnTo>
                    <a:pt x="13627" y="46812"/>
                  </a:lnTo>
                  <a:lnTo>
                    <a:pt x="14630" y="49225"/>
                  </a:lnTo>
                  <a:lnTo>
                    <a:pt x="14211" y="47955"/>
                  </a:lnTo>
                  <a:lnTo>
                    <a:pt x="15367" y="51257"/>
                  </a:lnTo>
                  <a:lnTo>
                    <a:pt x="14401" y="47955"/>
                  </a:lnTo>
                  <a:lnTo>
                    <a:pt x="14071" y="46812"/>
                  </a:lnTo>
                  <a:lnTo>
                    <a:pt x="13881" y="46177"/>
                  </a:lnTo>
                  <a:lnTo>
                    <a:pt x="15354" y="50368"/>
                  </a:lnTo>
                  <a:lnTo>
                    <a:pt x="14643" y="47193"/>
                  </a:lnTo>
                  <a:lnTo>
                    <a:pt x="15760" y="49555"/>
                  </a:lnTo>
                  <a:lnTo>
                    <a:pt x="16179" y="51892"/>
                  </a:lnTo>
                  <a:lnTo>
                    <a:pt x="16179" y="50368"/>
                  </a:lnTo>
                  <a:lnTo>
                    <a:pt x="16446" y="50952"/>
                  </a:lnTo>
                  <a:lnTo>
                    <a:pt x="16192" y="50241"/>
                  </a:lnTo>
                  <a:lnTo>
                    <a:pt x="15989" y="49606"/>
                  </a:lnTo>
                  <a:lnTo>
                    <a:pt x="15570" y="48044"/>
                  </a:lnTo>
                  <a:lnTo>
                    <a:pt x="15557" y="47193"/>
                  </a:lnTo>
                  <a:lnTo>
                    <a:pt x="15671" y="46431"/>
                  </a:lnTo>
                  <a:lnTo>
                    <a:pt x="16510" y="50114"/>
                  </a:lnTo>
                  <a:lnTo>
                    <a:pt x="16624" y="50495"/>
                  </a:lnTo>
                  <a:lnTo>
                    <a:pt x="17335" y="52273"/>
                  </a:lnTo>
                  <a:lnTo>
                    <a:pt x="17246" y="50749"/>
                  </a:lnTo>
                  <a:lnTo>
                    <a:pt x="16560" y="47574"/>
                  </a:lnTo>
                  <a:lnTo>
                    <a:pt x="16840" y="47701"/>
                  </a:lnTo>
                  <a:lnTo>
                    <a:pt x="17221" y="48844"/>
                  </a:lnTo>
                  <a:lnTo>
                    <a:pt x="17348" y="49352"/>
                  </a:lnTo>
                  <a:lnTo>
                    <a:pt x="17030" y="47574"/>
                  </a:lnTo>
                  <a:lnTo>
                    <a:pt x="16827" y="46431"/>
                  </a:lnTo>
                  <a:lnTo>
                    <a:pt x="16776" y="46177"/>
                  </a:lnTo>
                  <a:lnTo>
                    <a:pt x="18326" y="48971"/>
                  </a:lnTo>
                  <a:lnTo>
                    <a:pt x="17805" y="46177"/>
                  </a:lnTo>
                  <a:lnTo>
                    <a:pt x="17627" y="45288"/>
                  </a:lnTo>
                  <a:lnTo>
                    <a:pt x="17627" y="45161"/>
                  </a:lnTo>
                  <a:lnTo>
                    <a:pt x="17919" y="45923"/>
                  </a:lnTo>
                  <a:lnTo>
                    <a:pt x="17640" y="45034"/>
                  </a:lnTo>
                  <a:lnTo>
                    <a:pt x="17475" y="44526"/>
                  </a:lnTo>
                  <a:lnTo>
                    <a:pt x="16281" y="40716"/>
                  </a:lnTo>
                  <a:lnTo>
                    <a:pt x="16459" y="40589"/>
                  </a:lnTo>
                  <a:lnTo>
                    <a:pt x="15925" y="38176"/>
                  </a:lnTo>
                  <a:lnTo>
                    <a:pt x="16751" y="40589"/>
                  </a:lnTo>
                  <a:lnTo>
                    <a:pt x="16687" y="40843"/>
                  </a:lnTo>
                  <a:lnTo>
                    <a:pt x="16967" y="41859"/>
                  </a:lnTo>
                  <a:lnTo>
                    <a:pt x="17081" y="42367"/>
                  </a:lnTo>
                  <a:lnTo>
                    <a:pt x="16954" y="41224"/>
                  </a:lnTo>
                  <a:lnTo>
                    <a:pt x="17678" y="43256"/>
                  </a:lnTo>
                  <a:lnTo>
                    <a:pt x="17868" y="43776"/>
                  </a:lnTo>
                  <a:lnTo>
                    <a:pt x="17780" y="43383"/>
                  </a:lnTo>
                  <a:lnTo>
                    <a:pt x="17716" y="43256"/>
                  </a:lnTo>
                  <a:lnTo>
                    <a:pt x="17818" y="43383"/>
                  </a:lnTo>
                  <a:lnTo>
                    <a:pt x="17792" y="43256"/>
                  </a:lnTo>
                  <a:lnTo>
                    <a:pt x="17526" y="41224"/>
                  </a:lnTo>
                  <a:lnTo>
                    <a:pt x="17475" y="40843"/>
                  </a:lnTo>
                  <a:lnTo>
                    <a:pt x="18084" y="41859"/>
                  </a:lnTo>
                  <a:lnTo>
                    <a:pt x="19202" y="45288"/>
                  </a:lnTo>
                  <a:lnTo>
                    <a:pt x="17818" y="43383"/>
                  </a:lnTo>
                  <a:lnTo>
                    <a:pt x="17894" y="43637"/>
                  </a:lnTo>
                  <a:lnTo>
                    <a:pt x="19075" y="46177"/>
                  </a:lnTo>
                  <a:lnTo>
                    <a:pt x="18186" y="45034"/>
                  </a:lnTo>
                  <a:lnTo>
                    <a:pt x="20205" y="50495"/>
                  </a:lnTo>
                  <a:lnTo>
                    <a:pt x="17868" y="44843"/>
                  </a:lnTo>
                  <a:lnTo>
                    <a:pt x="19900" y="50495"/>
                  </a:lnTo>
                  <a:lnTo>
                    <a:pt x="20815" y="51384"/>
                  </a:lnTo>
                  <a:lnTo>
                    <a:pt x="20574" y="50495"/>
                  </a:lnTo>
                  <a:lnTo>
                    <a:pt x="20053" y="48590"/>
                  </a:lnTo>
                  <a:lnTo>
                    <a:pt x="20980" y="49352"/>
                  </a:lnTo>
                  <a:lnTo>
                    <a:pt x="20777" y="48590"/>
                  </a:lnTo>
                  <a:lnTo>
                    <a:pt x="20104" y="46177"/>
                  </a:lnTo>
                  <a:lnTo>
                    <a:pt x="19850" y="45288"/>
                  </a:lnTo>
                  <a:lnTo>
                    <a:pt x="19723" y="44843"/>
                  </a:lnTo>
                  <a:lnTo>
                    <a:pt x="19596" y="43637"/>
                  </a:lnTo>
                  <a:lnTo>
                    <a:pt x="19481" y="40843"/>
                  </a:lnTo>
                  <a:lnTo>
                    <a:pt x="19481" y="40716"/>
                  </a:lnTo>
                  <a:lnTo>
                    <a:pt x="22961" y="53162"/>
                  </a:lnTo>
                  <a:lnTo>
                    <a:pt x="22199" y="48209"/>
                  </a:lnTo>
                  <a:lnTo>
                    <a:pt x="21704" y="45923"/>
                  </a:lnTo>
                  <a:lnTo>
                    <a:pt x="20447" y="41478"/>
                  </a:lnTo>
                  <a:lnTo>
                    <a:pt x="21602" y="43764"/>
                  </a:lnTo>
                  <a:lnTo>
                    <a:pt x="22631" y="47701"/>
                  </a:lnTo>
                  <a:lnTo>
                    <a:pt x="23355" y="47955"/>
                  </a:lnTo>
                  <a:lnTo>
                    <a:pt x="22669" y="45948"/>
                  </a:lnTo>
                  <a:lnTo>
                    <a:pt x="21285" y="41859"/>
                  </a:lnTo>
                  <a:lnTo>
                    <a:pt x="22491" y="44005"/>
                  </a:lnTo>
                  <a:lnTo>
                    <a:pt x="22783" y="43891"/>
                  </a:lnTo>
                  <a:lnTo>
                    <a:pt x="23901" y="47447"/>
                  </a:lnTo>
                  <a:lnTo>
                    <a:pt x="24295" y="46812"/>
                  </a:lnTo>
                  <a:lnTo>
                    <a:pt x="24333" y="43891"/>
                  </a:lnTo>
                  <a:lnTo>
                    <a:pt x="24866" y="43129"/>
                  </a:lnTo>
                  <a:lnTo>
                    <a:pt x="25069" y="43891"/>
                  </a:lnTo>
                  <a:lnTo>
                    <a:pt x="25171" y="44399"/>
                  </a:lnTo>
                  <a:lnTo>
                    <a:pt x="25285" y="45034"/>
                  </a:lnTo>
                  <a:lnTo>
                    <a:pt x="25387" y="45415"/>
                  </a:lnTo>
                  <a:lnTo>
                    <a:pt x="25819" y="46304"/>
                  </a:lnTo>
                  <a:lnTo>
                    <a:pt x="26200" y="44272"/>
                  </a:lnTo>
                  <a:lnTo>
                    <a:pt x="28067" y="46431"/>
                  </a:lnTo>
                  <a:lnTo>
                    <a:pt x="29349" y="48082"/>
                  </a:lnTo>
                  <a:lnTo>
                    <a:pt x="28854" y="45288"/>
                  </a:lnTo>
                  <a:lnTo>
                    <a:pt x="28879" y="44907"/>
                  </a:lnTo>
                  <a:lnTo>
                    <a:pt x="28778" y="44272"/>
                  </a:lnTo>
                  <a:lnTo>
                    <a:pt x="28816" y="43510"/>
                  </a:lnTo>
                  <a:lnTo>
                    <a:pt x="29413" y="45288"/>
                  </a:lnTo>
                  <a:lnTo>
                    <a:pt x="29603" y="46304"/>
                  </a:lnTo>
                  <a:lnTo>
                    <a:pt x="29451" y="43510"/>
                  </a:lnTo>
                  <a:lnTo>
                    <a:pt x="29476" y="43129"/>
                  </a:lnTo>
                  <a:lnTo>
                    <a:pt x="29540" y="42367"/>
                  </a:lnTo>
                  <a:lnTo>
                    <a:pt x="29552" y="42113"/>
                  </a:lnTo>
                  <a:lnTo>
                    <a:pt x="29679" y="40335"/>
                  </a:lnTo>
                  <a:lnTo>
                    <a:pt x="31267" y="43383"/>
                  </a:lnTo>
                  <a:lnTo>
                    <a:pt x="31394" y="44272"/>
                  </a:lnTo>
                  <a:lnTo>
                    <a:pt x="31508" y="44526"/>
                  </a:lnTo>
                  <a:lnTo>
                    <a:pt x="32258" y="45415"/>
                  </a:lnTo>
                  <a:lnTo>
                    <a:pt x="30822" y="40335"/>
                  </a:lnTo>
                  <a:lnTo>
                    <a:pt x="30670" y="39827"/>
                  </a:lnTo>
                  <a:lnTo>
                    <a:pt x="30213" y="38176"/>
                  </a:lnTo>
                  <a:lnTo>
                    <a:pt x="30137" y="37922"/>
                  </a:lnTo>
                  <a:lnTo>
                    <a:pt x="31369" y="40589"/>
                  </a:lnTo>
                  <a:lnTo>
                    <a:pt x="31483" y="41224"/>
                  </a:lnTo>
                  <a:lnTo>
                    <a:pt x="32943" y="42240"/>
                  </a:lnTo>
                  <a:lnTo>
                    <a:pt x="33312" y="39192"/>
                  </a:lnTo>
                  <a:lnTo>
                    <a:pt x="35458" y="43510"/>
                  </a:lnTo>
                  <a:lnTo>
                    <a:pt x="34366" y="39192"/>
                  </a:lnTo>
                  <a:lnTo>
                    <a:pt x="34340" y="39065"/>
                  </a:lnTo>
                  <a:lnTo>
                    <a:pt x="37071" y="45161"/>
                  </a:lnTo>
                  <a:lnTo>
                    <a:pt x="35369" y="39065"/>
                  </a:lnTo>
                  <a:lnTo>
                    <a:pt x="36855" y="41986"/>
                  </a:lnTo>
                  <a:lnTo>
                    <a:pt x="36982" y="42875"/>
                  </a:lnTo>
                  <a:lnTo>
                    <a:pt x="37096" y="43129"/>
                  </a:lnTo>
                  <a:lnTo>
                    <a:pt x="38442" y="44907"/>
                  </a:lnTo>
                  <a:lnTo>
                    <a:pt x="38760" y="45034"/>
                  </a:lnTo>
                  <a:lnTo>
                    <a:pt x="37744" y="41224"/>
                  </a:lnTo>
                  <a:lnTo>
                    <a:pt x="37782" y="40208"/>
                  </a:lnTo>
                  <a:lnTo>
                    <a:pt x="38709" y="43383"/>
                  </a:lnTo>
                  <a:lnTo>
                    <a:pt x="38176" y="40208"/>
                  </a:lnTo>
                  <a:lnTo>
                    <a:pt x="38125" y="39954"/>
                  </a:lnTo>
                  <a:lnTo>
                    <a:pt x="39433" y="43764"/>
                  </a:lnTo>
                  <a:lnTo>
                    <a:pt x="39458" y="42875"/>
                  </a:lnTo>
                  <a:lnTo>
                    <a:pt x="39306" y="42748"/>
                  </a:lnTo>
                  <a:lnTo>
                    <a:pt x="38823" y="41478"/>
                  </a:lnTo>
                  <a:lnTo>
                    <a:pt x="38646" y="40843"/>
                  </a:lnTo>
                  <a:lnTo>
                    <a:pt x="38582" y="39954"/>
                  </a:lnTo>
                  <a:lnTo>
                    <a:pt x="38582" y="39065"/>
                  </a:lnTo>
                  <a:lnTo>
                    <a:pt x="38582" y="38938"/>
                  </a:lnTo>
                  <a:lnTo>
                    <a:pt x="40157" y="42367"/>
                  </a:lnTo>
                  <a:lnTo>
                    <a:pt x="40703" y="44145"/>
                  </a:lnTo>
                  <a:lnTo>
                    <a:pt x="40906" y="41224"/>
                  </a:lnTo>
                  <a:lnTo>
                    <a:pt x="41084" y="41897"/>
                  </a:lnTo>
                  <a:lnTo>
                    <a:pt x="41008" y="41224"/>
                  </a:lnTo>
                  <a:lnTo>
                    <a:pt x="40906" y="40462"/>
                  </a:lnTo>
                  <a:lnTo>
                    <a:pt x="42379" y="47193"/>
                  </a:lnTo>
                  <a:lnTo>
                    <a:pt x="42011" y="44145"/>
                  </a:lnTo>
                  <a:lnTo>
                    <a:pt x="41897" y="43764"/>
                  </a:lnTo>
                  <a:lnTo>
                    <a:pt x="41770" y="43484"/>
                  </a:lnTo>
                  <a:lnTo>
                    <a:pt x="41427" y="41859"/>
                  </a:lnTo>
                  <a:lnTo>
                    <a:pt x="41325" y="41478"/>
                  </a:lnTo>
                  <a:lnTo>
                    <a:pt x="42100" y="43383"/>
                  </a:lnTo>
                  <a:lnTo>
                    <a:pt x="42659" y="43256"/>
                  </a:lnTo>
                  <a:lnTo>
                    <a:pt x="42824" y="42240"/>
                  </a:lnTo>
                  <a:lnTo>
                    <a:pt x="43370" y="44526"/>
                  </a:lnTo>
                  <a:lnTo>
                    <a:pt x="44259" y="44907"/>
                  </a:lnTo>
                  <a:lnTo>
                    <a:pt x="44615" y="43002"/>
                  </a:lnTo>
                  <a:lnTo>
                    <a:pt x="45440" y="42875"/>
                  </a:lnTo>
                  <a:lnTo>
                    <a:pt x="45072" y="42240"/>
                  </a:lnTo>
                  <a:lnTo>
                    <a:pt x="44919" y="41986"/>
                  </a:lnTo>
                  <a:lnTo>
                    <a:pt x="44818" y="41732"/>
                  </a:lnTo>
                  <a:lnTo>
                    <a:pt x="44742" y="41478"/>
                  </a:lnTo>
                  <a:lnTo>
                    <a:pt x="44475" y="40462"/>
                  </a:lnTo>
                  <a:lnTo>
                    <a:pt x="44069" y="38938"/>
                  </a:lnTo>
                  <a:lnTo>
                    <a:pt x="43853" y="38176"/>
                  </a:lnTo>
                  <a:lnTo>
                    <a:pt x="43865" y="37922"/>
                  </a:lnTo>
                  <a:lnTo>
                    <a:pt x="43954" y="37668"/>
                  </a:lnTo>
                  <a:lnTo>
                    <a:pt x="44183" y="38379"/>
                  </a:lnTo>
                  <a:lnTo>
                    <a:pt x="44081" y="37668"/>
                  </a:lnTo>
                  <a:lnTo>
                    <a:pt x="44005" y="37160"/>
                  </a:lnTo>
                  <a:lnTo>
                    <a:pt x="44411" y="37414"/>
                  </a:lnTo>
                  <a:lnTo>
                    <a:pt x="45199" y="40589"/>
                  </a:lnTo>
                  <a:lnTo>
                    <a:pt x="45326" y="41224"/>
                  </a:lnTo>
                  <a:lnTo>
                    <a:pt x="45440" y="42113"/>
                  </a:lnTo>
                  <a:lnTo>
                    <a:pt x="45466" y="40843"/>
                  </a:lnTo>
                  <a:lnTo>
                    <a:pt x="46189" y="43637"/>
                  </a:lnTo>
                  <a:lnTo>
                    <a:pt x="45745" y="41478"/>
                  </a:lnTo>
                  <a:lnTo>
                    <a:pt x="47777" y="46939"/>
                  </a:lnTo>
                  <a:lnTo>
                    <a:pt x="46977" y="43129"/>
                  </a:lnTo>
                  <a:lnTo>
                    <a:pt x="47282" y="44145"/>
                  </a:lnTo>
                  <a:lnTo>
                    <a:pt x="48094" y="44018"/>
                  </a:lnTo>
                  <a:lnTo>
                    <a:pt x="48120" y="43129"/>
                  </a:lnTo>
                  <a:lnTo>
                    <a:pt x="48133" y="42748"/>
                  </a:lnTo>
                  <a:lnTo>
                    <a:pt x="48755" y="42367"/>
                  </a:lnTo>
                  <a:lnTo>
                    <a:pt x="48501" y="41478"/>
                  </a:lnTo>
                  <a:lnTo>
                    <a:pt x="48323" y="40843"/>
                  </a:lnTo>
                  <a:lnTo>
                    <a:pt x="47942" y="39446"/>
                  </a:lnTo>
                  <a:lnTo>
                    <a:pt x="48387" y="39954"/>
                  </a:lnTo>
                  <a:lnTo>
                    <a:pt x="48285" y="39446"/>
                  </a:lnTo>
                  <a:lnTo>
                    <a:pt x="47917" y="37541"/>
                  </a:lnTo>
                  <a:lnTo>
                    <a:pt x="48615" y="38366"/>
                  </a:lnTo>
                  <a:lnTo>
                    <a:pt x="49860" y="40589"/>
                  </a:lnTo>
                  <a:lnTo>
                    <a:pt x="50368" y="40081"/>
                  </a:lnTo>
                  <a:lnTo>
                    <a:pt x="50279" y="38430"/>
                  </a:lnTo>
                  <a:lnTo>
                    <a:pt x="49885" y="37795"/>
                  </a:lnTo>
                  <a:lnTo>
                    <a:pt x="49784" y="37541"/>
                  </a:lnTo>
                  <a:lnTo>
                    <a:pt x="49504" y="35890"/>
                  </a:lnTo>
                  <a:lnTo>
                    <a:pt x="50190" y="38176"/>
                  </a:lnTo>
                  <a:lnTo>
                    <a:pt x="50253" y="38366"/>
                  </a:lnTo>
                  <a:lnTo>
                    <a:pt x="50800" y="38049"/>
                  </a:lnTo>
                  <a:lnTo>
                    <a:pt x="51015" y="40081"/>
                  </a:lnTo>
                  <a:lnTo>
                    <a:pt x="51600" y="39446"/>
                  </a:lnTo>
                  <a:lnTo>
                    <a:pt x="51752" y="39331"/>
                  </a:lnTo>
                  <a:lnTo>
                    <a:pt x="51930" y="38049"/>
                  </a:lnTo>
                  <a:lnTo>
                    <a:pt x="52044" y="37033"/>
                  </a:lnTo>
                  <a:lnTo>
                    <a:pt x="52019" y="36779"/>
                  </a:lnTo>
                  <a:lnTo>
                    <a:pt x="51663" y="35890"/>
                  </a:lnTo>
                  <a:lnTo>
                    <a:pt x="51422" y="35382"/>
                  </a:lnTo>
                  <a:lnTo>
                    <a:pt x="51308" y="34874"/>
                  </a:lnTo>
                  <a:lnTo>
                    <a:pt x="51257" y="33985"/>
                  </a:lnTo>
                  <a:lnTo>
                    <a:pt x="51904" y="35509"/>
                  </a:lnTo>
                  <a:lnTo>
                    <a:pt x="52247" y="36779"/>
                  </a:lnTo>
                  <a:lnTo>
                    <a:pt x="52273" y="37033"/>
                  </a:lnTo>
                  <a:lnTo>
                    <a:pt x="52197" y="33985"/>
                  </a:lnTo>
                  <a:lnTo>
                    <a:pt x="52171" y="32715"/>
                  </a:lnTo>
                  <a:lnTo>
                    <a:pt x="56743" y="44145"/>
                  </a:lnTo>
                  <a:lnTo>
                    <a:pt x="56032" y="38684"/>
                  </a:lnTo>
                  <a:lnTo>
                    <a:pt x="56032" y="38430"/>
                  </a:lnTo>
                  <a:lnTo>
                    <a:pt x="56057" y="35636"/>
                  </a:lnTo>
                  <a:lnTo>
                    <a:pt x="56565" y="35890"/>
                  </a:lnTo>
                  <a:lnTo>
                    <a:pt x="56502" y="37922"/>
                  </a:lnTo>
                  <a:lnTo>
                    <a:pt x="57124" y="39192"/>
                  </a:lnTo>
                  <a:lnTo>
                    <a:pt x="56870" y="35636"/>
                  </a:lnTo>
                  <a:lnTo>
                    <a:pt x="56781" y="34493"/>
                  </a:lnTo>
                  <a:lnTo>
                    <a:pt x="58699" y="39446"/>
                  </a:lnTo>
                  <a:lnTo>
                    <a:pt x="58623" y="36271"/>
                  </a:lnTo>
                  <a:lnTo>
                    <a:pt x="61353" y="44018"/>
                  </a:lnTo>
                  <a:lnTo>
                    <a:pt x="60591" y="36271"/>
                  </a:lnTo>
                  <a:lnTo>
                    <a:pt x="60490" y="35255"/>
                  </a:lnTo>
                  <a:lnTo>
                    <a:pt x="62623" y="40081"/>
                  </a:lnTo>
                  <a:lnTo>
                    <a:pt x="62141" y="38366"/>
                  </a:lnTo>
                  <a:lnTo>
                    <a:pt x="62026" y="37795"/>
                  </a:lnTo>
                  <a:lnTo>
                    <a:pt x="61785" y="36271"/>
                  </a:lnTo>
                  <a:lnTo>
                    <a:pt x="62153" y="37566"/>
                  </a:lnTo>
                  <a:lnTo>
                    <a:pt x="62103" y="36779"/>
                  </a:lnTo>
                  <a:lnTo>
                    <a:pt x="62306" y="36271"/>
                  </a:lnTo>
                  <a:lnTo>
                    <a:pt x="62712" y="35255"/>
                  </a:lnTo>
                  <a:lnTo>
                    <a:pt x="63017" y="34493"/>
                  </a:lnTo>
                  <a:lnTo>
                    <a:pt x="63119" y="34239"/>
                  </a:lnTo>
                  <a:lnTo>
                    <a:pt x="66255" y="38684"/>
                  </a:lnTo>
                  <a:lnTo>
                    <a:pt x="68427" y="39954"/>
                  </a:lnTo>
                  <a:lnTo>
                    <a:pt x="69189" y="40208"/>
                  </a:lnTo>
                  <a:lnTo>
                    <a:pt x="67398" y="34239"/>
                  </a:lnTo>
                  <a:lnTo>
                    <a:pt x="66941" y="32715"/>
                  </a:lnTo>
                  <a:lnTo>
                    <a:pt x="66725" y="31953"/>
                  </a:lnTo>
                  <a:lnTo>
                    <a:pt x="66649" y="31699"/>
                  </a:lnTo>
                  <a:lnTo>
                    <a:pt x="66192" y="30175"/>
                  </a:lnTo>
                  <a:lnTo>
                    <a:pt x="68173" y="34366"/>
                  </a:lnTo>
                  <a:lnTo>
                    <a:pt x="68884" y="37922"/>
                  </a:lnTo>
                  <a:lnTo>
                    <a:pt x="69037" y="33477"/>
                  </a:lnTo>
                  <a:lnTo>
                    <a:pt x="71513" y="37414"/>
                  </a:lnTo>
                  <a:lnTo>
                    <a:pt x="71818" y="33477"/>
                  </a:lnTo>
                  <a:lnTo>
                    <a:pt x="71894" y="33985"/>
                  </a:lnTo>
                  <a:lnTo>
                    <a:pt x="72021" y="34620"/>
                  </a:lnTo>
                  <a:lnTo>
                    <a:pt x="72224" y="35382"/>
                  </a:lnTo>
                  <a:lnTo>
                    <a:pt x="72148" y="35509"/>
                  </a:lnTo>
                  <a:lnTo>
                    <a:pt x="73037" y="37795"/>
                  </a:lnTo>
                  <a:lnTo>
                    <a:pt x="72936" y="34620"/>
                  </a:lnTo>
                  <a:lnTo>
                    <a:pt x="72631" y="33477"/>
                  </a:lnTo>
                  <a:lnTo>
                    <a:pt x="72567" y="33223"/>
                  </a:lnTo>
                  <a:lnTo>
                    <a:pt x="72821" y="33350"/>
                  </a:lnTo>
                  <a:lnTo>
                    <a:pt x="73088" y="34874"/>
                  </a:lnTo>
                  <a:lnTo>
                    <a:pt x="73507" y="36017"/>
                  </a:lnTo>
                  <a:lnTo>
                    <a:pt x="74168" y="37414"/>
                  </a:lnTo>
                  <a:lnTo>
                    <a:pt x="73406" y="33223"/>
                  </a:lnTo>
                  <a:lnTo>
                    <a:pt x="73304" y="32715"/>
                  </a:lnTo>
                  <a:lnTo>
                    <a:pt x="74155" y="35229"/>
                  </a:lnTo>
                  <a:lnTo>
                    <a:pt x="74117" y="34874"/>
                  </a:lnTo>
                  <a:lnTo>
                    <a:pt x="75145" y="36271"/>
                  </a:lnTo>
                  <a:lnTo>
                    <a:pt x="74701" y="34874"/>
                  </a:lnTo>
                  <a:lnTo>
                    <a:pt x="74206" y="33350"/>
                  </a:lnTo>
                  <a:lnTo>
                    <a:pt x="75044" y="34620"/>
                  </a:lnTo>
                  <a:lnTo>
                    <a:pt x="74917" y="33350"/>
                  </a:lnTo>
                  <a:lnTo>
                    <a:pt x="74853" y="32715"/>
                  </a:lnTo>
                  <a:lnTo>
                    <a:pt x="74764" y="31826"/>
                  </a:lnTo>
                  <a:lnTo>
                    <a:pt x="75590" y="33477"/>
                  </a:lnTo>
                  <a:lnTo>
                    <a:pt x="75285" y="31826"/>
                  </a:lnTo>
                  <a:lnTo>
                    <a:pt x="74980" y="30175"/>
                  </a:lnTo>
                  <a:lnTo>
                    <a:pt x="76809" y="34874"/>
                  </a:lnTo>
                  <a:lnTo>
                    <a:pt x="75666" y="30175"/>
                  </a:lnTo>
                  <a:lnTo>
                    <a:pt x="76885" y="35001"/>
                  </a:lnTo>
                  <a:lnTo>
                    <a:pt x="77431" y="33985"/>
                  </a:lnTo>
                  <a:lnTo>
                    <a:pt x="77355" y="32715"/>
                  </a:lnTo>
                  <a:lnTo>
                    <a:pt x="77203" y="31445"/>
                  </a:lnTo>
                  <a:lnTo>
                    <a:pt x="77482" y="32969"/>
                  </a:lnTo>
                  <a:lnTo>
                    <a:pt x="77851" y="32969"/>
                  </a:lnTo>
                  <a:lnTo>
                    <a:pt x="78244" y="34874"/>
                  </a:lnTo>
                  <a:lnTo>
                    <a:pt x="78574" y="34747"/>
                  </a:lnTo>
                  <a:lnTo>
                    <a:pt x="78473" y="33223"/>
                  </a:lnTo>
                  <a:lnTo>
                    <a:pt x="77952" y="31445"/>
                  </a:lnTo>
                  <a:lnTo>
                    <a:pt x="80060" y="36906"/>
                  </a:lnTo>
                  <a:lnTo>
                    <a:pt x="78981" y="31445"/>
                  </a:lnTo>
                  <a:lnTo>
                    <a:pt x="78740" y="30175"/>
                  </a:lnTo>
                  <a:lnTo>
                    <a:pt x="78663" y="29794"/>
                  </a:lnTo>
                  <a:lnTo>
                    <a:pt x="78562" y="29286"/>
                  </a:lnTo>
                  <a:lnTo>
                    <a:pt x="78359" y="28270"/>
                  </a:lnTo>
                  <a:lnTo>
                    <a:pt x="78130" y="27127"/>
                  </a:lnTo>
                  <a:lnTo>
                    <a:pt x="78016" y="26492"/>
                  </a:lnTo>
                  <a:lnTo>
                    <a:pt x="80264" y="33604"/>
                  </a:lnTo>
                  <a:lnTo>
                    <a:pt x="80594" y="30810"/>
                  </a:lnTo>
                  <a:lnTo>
                    <a:pt x="80949" y="29413"/>
                  </a:lnTo>
                  <a:lnTo>
                    <a:pt x="80835" y="28397"/>
                  </a:lnTo>
                  <a:lnTo>
                    <a:pt x="81026" y="29095"/>
                  </a:lnTo>
                  <a:lnTo>
                    <a:pt x="80937" y="28524"/>
                  </a:lnTo>
                  <a:lnTo>
                    <a:pt x="81102" y="28841"/>
                  </a:lnTo>
                  <a:lnTo>
                    <a:pt x="81356" y="28270"/>
                  </a:lnTo>
                  <a:lnTo>
                    <a:pt x="81686" y="27508"/>
                  </a:lnTo>
                  <a:lnTo>
                    <a:pt x="82384" y="30251"/>
                  </a:lnTo>
                  <a:lnTo>
                    <a:pt x="82016" y="27508"/>
                  </a:lnTo>
                  <a:lnTo>
                    <a:pt x="81927" y="26873"/>
                  </a:lnTo>
                  <a:lnTo>
                    <a:pt x="83083" y="27762"/>
                  </a:lnTo>
                  <a:lnTo>
                    <a:pt x="83464" y="28270"/>
                  </a:lnTo>
                  <a:lnTo>
                    <a:pt x="83527" y="30048"/>
                  </a:lnTo>
                  <a:lnTo>
                    <a:pt x="83629" y="30683"/>
                  </a:lnTo>
                  <a:lnTo>
                    <a:pt x="83972" y="28524"/>
                  </a:lnTo>
                  <a:lnTo>
                    <a:pt x="85382" y="30683"/>
                  </a:lnTo>
                  <a:lnTo>
                    <a:pt x="85458" y="28524"/>
                  </a:lnTo>
                  <a:lnTo>
                    <a:pt x="85344" y="27508"/>
                  </a:lnTo>
                  <a:lnTo>
                    <a:pt x="85128" y="26873"/>
                  </a:lnTo>
                  <a:lnTo>
                    <a:pt x="84988" y="26492"/>
                  </a:lnTo>
                  <a:lnTo>
                    <a:pt x="84582" y="25298"/>
                  </a:lnTo>
                  <a:lnTo>
                    <a:pt x="84543" y="24587"/>
                  </a:lnTo>
                  <a:lnTo>
                    <a:pt x="84531" y="22809"/>
                  </a:lnTo>
                  <a:lnTo>
                    <a:pt x="84416" y="21285"/>
                  </a:lnTo>
                  <a:lnTo>
                    <a:pt x="84391" y="21082"/>
                  </a:lnTo>
                  <a:lnTo>
                    <a:pt x="84480" y="21412"/>
                  </a:lnTo>
                  <a:lnTo>
                    <a:pt x="84607" y="22174"/>
                  </a:lnTo>
                  <a:lnTo>
                    <a:pt x="85458" y="26111"/>
                  </a:lnTo>
                  <a:lnTo>
                    <a:pt x="85267" y="21285"/>
                  </a:lnTo>
                  <a:lnTo>
                    <a:pt x="86880" y="29159"/>
                  </a:lnTo>
                  <a:lnTo>
                    <a:pt x="86753" y="27863"/>
                  </a:lnTo>
                  <a:lnTo>
                    <a:pt x="86664" y="27381"/>
                  </a:lnTo>
                  <a:lnTo>
                    <a:pt x="86334" y="26238"/>
                  </a:lnTo>
                  <a:lnTo>
                    <a:pt x="86588" y="26619"/>
                  </a:lnTo>
                  <a:lnTo>
                    <a:pt x="86766" y="27127"/>
                  </a:lnTo>
                  <a:lnTo>
                    <a:pt x="86893" y="27635"/>
                  </a:lnTo>
                  <a:lnTo>
                    <a:pt x="87122" y="29159"/>
                  </a:lnTo>
                  <a:lnTo>
                    <a:pt x="87350" y="27863"/>
                  </a:lnTo>
                  <a:lnTo>
                    <a:pt x="87223" y="27381"/>
                  </a:lnTo>
                  <a:lnTo>
                    <a:pt x="86804" y="26238"/>
                  </a:lnTo>
                  <a:lnTo>
                    <a:pt x="86575" y="25603"/>
                  </a:lnTo>
                  <a:lnTo>
                    <a:pt x="87083" y="25476"/>
                  </a:lnTo>
                  <a:lnTo>
                    <a:pt x="87617" y="28143"/>
                  </a:lnTo>
                  <a:lnTo>
                    <a:pt x="87261" y="25476"/>
                  </a:lnTo>
                  <a:lnTo>
                    <a:pt x="87071" y="23952"/>
                  </a:lnTo>
                  <a:lnTo>
                    <a:pt x="87706" y="24714"/>
                  </a:lnTo>
                  <a:lnTo>
                    <a:pt x="87833" y="25298"/>
                  </a:lnTo>
                  <a:lnTo>
                    <a:pt x="88074" y="26149"/>
                  </a:lnTo>
                  <a:lnTo>
                    <a:pt x="88595" y="25730"/>
                  </a:lnTo>
                  <a:lnTo>
                    <a:pt x="88315" y="23952"/>
                  </a:lnTo>
                  <a:lnTo>
                    <a:pt x="87909" y="21285"/>
                  </a:lnTo>
                  <a:lnTo>
                    <a:pt x="87795" y="20523"/>
                  </a:lnTo>
                  <a:lnTo>
                    <a:pt x="89065" y="22301"/>
                  </a:lnTo>
                  <a:lnTo>
                    <a:pt x="90004" y="26873"/>
                  </a:lnTo>
                  <a:lnTo>
                    <a:pt x="89712" y="23698"/>
                  </a:lnTo>
                  <a:lnTo>
                    <a:pt x="90754" y="27508"/>
                  </a:lnTo>
                  <a:lnTo>
                    <a:pt x="90639" y="25603"/>
                  </a:lnTo>
                  <a:lnTo>
                    <a:pt x="90220" y="24460"/>
                  </a:lnTo>
                  <a:lnTo>
                    <a:pt x="90601" y="24333"/>
                  </a:lnTo>
                  <a:lnTo>
                    <a:pt x="90512" y="23698"/>
                  </a:lnTo>
                  <a:lnTo>
                    <a:pt x="90195" y="21412"/>
                  </a:lnTo>
                  <a:lnTo>
                    <a:pt x="90779" y="22555"/>
                  </a:lnTo>
                  <a:lnTo>
                    <a:pt x="90855" y="22936"/>
                  </a:lnTo>
                  <a:lnTo>
                    <a:pt x="90982" y="24333"/>
                  </a:lnTo>
                  <a:lnTo>
                    <a:pt x="91414" y="23545"/>
                  </a:lnTo>
                  <a:lnTo>
                    <a:pt x="91338" y="23190"/>
                  </a:lnTo>
                  <a:lnTo>
                    <a:pt x="90779" y="22174"/>
                  </a:lnTo>
                  <a:lnTo>
                    <a:pt x="90665" y="21412"/>
                  </a:lnTo>
                  <a:lnTo>
                    <a:pt x="90614" y="20523"/>
                  </a:lnTo>
                  <a:lnTo>
                    <a:pt x="90563" y="19888"/>
                  </a:lnTo>
                  <a:lnTo>
                    <a:pt x="89979" y="18491"/>
                  </a:lnTo>
                  <a:lnTo>
                    <a:pt x="89611" y="17602"/>
                  </a:lnTo>
                  <a:lnTo>
                    <a:pt x="89408" y="17094"/>
                  </a:lnTo>
                  <a:lnTo>
                    <a:pt x="90055" y="17856"/>
                  </a:lnTo>
                  <a:lnTo>
                    <a:pt x="90170" y="18491"/>
                  </a:lnTo>
                  <a:lnTo>
                    <a:pt x="90551" y="17983"/>
                  </a:lnTo>
                  <a:lnTo>
                    <a:pt x="91325" y="20269"/>
                  </a:lnTo>
                  <a:lnTo>
                    <a:pt x="91084" y="17983"/>
                  </a:lnTo>
                  <a:lnTo>
                    <a:pt x="91046" y="17602"/>
                  </a:lnTo>
                  <a:lnTo>
                    <a:pt x="91554" y="18491"/>
                  </a:lnTo>
                  <a:lnTo>
                    <a:pt x="92875" y="23698"/>
                  </a:lnTo>
                  <a:lnTo>
                    <a:pt x="92214" y="20396"/>
                  </a:lnTo>
                  <a:lnTo>
                    <a:pt x="93484" y="22555"/>
                  </a:lnTo>
                  <a:lnTo>
                    <a:pt x="93091" y="20396"/>
                  </a:lnTo>
                  <a:lnTo>
                    <a:pt x="92824" y="18999"/>
                  </a:lnTo>
                  <a:lnTo>
                    <a:pt x="93052" y="20142"/>
                  </a:lnTo>
                  <a:lnTo>
                    <a:pt x="93522" y="22047"/>
                  </a:lnTo>
                  <a:lnTo>
                    <a:pt x="93611" y="22301"/>
                  </a:lnTo>
                  <a:lnTo>
                    <a:pt x="93091" y="19634"/>
                  </a:lnTo>
                  <a:lnTo>
                    <a:pt x="93472" y="20396"/>
                  </a:lnTo>
                  <a:lnTo>
                    <a:pt x="93662" y="21031"/>
                  </a:lnTo>
                  <a:lnTo>
                    <a:pt x="93992" y="22428"/>
                  </a:lnTo>
                  <a:lnTo>
                    <a:pt x="94615" y="22809"/>
                  </a:lnTo>
                  <a:lnTo>
                    <a:pt x="93395" y="19634"/>
                  </a:lnTo>
                  <a:lnTo>
                    <a:pt x="93154" y="18999"/>
                  </a:lnTo>
                  <a:lnTo>
                    <a:pt x="92608" y="17602"/>
                  </a:lnTo>
                  <a:lnTo>
                    <a:pt x="92570" y="17475"/>
                  </a:lnTo>
                  <a:lnTo>
                    <a:pt x="93713" y="19507"/>
                  </a:lnTo>
                  <a:lnTo>
                    <a:pt x="93967" y="20650"/>
                  </a:lnTo>
                  <a:lnTo>
                    <a:pt x="94742" y="21539"/>
                  </a:lnTo>
                  <a:lnTo>
                    <a:pt x="94602" y="18491"/>
                  </a:lnTo>
                  <a:lnTo>
                    <a:pt x="95491" y="19634"/>
                  </a:lnTo>
                  <a:lnTo>
                    <a:pt x="96647" y="23545"/>
                  </a:lnTo>
                  <a:lnTo>
                    <a:pt x="96799" y="23317"/>
                  </a:lnTo>
                  <a:lnTo>
                    <a:pt x="96748" y="18872"/>
                  </a:lnTo>
                  <a:lnTo>
                    <a:pt x="97764" y="19634"/>
                  </a:lnTo>
                  <a:lnTo>
                    <a:pt x="97586" y="19380"/>
                  </a:lnTo>
                  <a:lnTo>
                    <a:pt x="97015" y="17094"/>
                  </a:lnTo>
                  <a:lnTo>
                    <a:pt x="96786" y="16078"/>
                  </a:lnTo>
                  <a:lnTo>
                    <a:pt x="96354" y="14173"/>
                  </a:lnTo>
                  <a:lnTo>
                    <a:pt x="96329" y="14046"/>
                  </a:lnTo>
                  <a:lnTo>
                    <a:pt x="96215" y="13538"/>
                  </a:lnTo>
                  <a:lnTo>
                    <a:pt x="98780" y="21793"/>
                  </a:lnTo>
                  <a:lnTo>
                    <a:pt x="98539" y="19532"/>
                  </a:lnTo>
                  <a:lnTo>
                    <a:pt x="99148" y="22174"/>
                  </a:lnTo>
                  <a:lnTo>
                    <a:pt x="99021" y="21539"/>
                  </a:lnTo>
                  <a:lnTo>
                    <a:pt x="99783" y="22301"/>
                  </a:lnTo>
                  <a:lnTo>
                    <a:pt x="99771" y="21539"/>
                  </a:lnTo>
                  <a:lnTo>
                    <a:pt x="99898" y="19253"/>
                  </a:lnTo>
                  <a:lnTo>
                    <a:pt x="99923" y="19126"/>
                  </a:lnTo>
                  <a:lnTo>
                    <a:pt x="100152" y="17983"/>
                  </a:lnTo>
                  <a:lnTo>
                    <a:pt x="100355" y="19126"/>
                  </a:lnTo>
                  <a:lnTo>
                    <a:pt x="100469" y="19507"/>
                  </a:lnTo>
                  <a:lnTo>
                    <a:pt x="101041" y="20523"/>
                  </a:lnTo>
                  <a:lnTo>
                    <a:pt x="101409" y="19888"/>
                  </a:lnTo>
                  <a:lnTo>
                    <a:pt x="101917" y="20396"/>
                  </a:lnTo>
                  <a:lnTo>
                    <a:pt x="101815" y="19888"/>
                  </a:lnTo>
                  <a:lnTo>
                    <a:pt x="101650" y="18999"/>
                  </a:lnTo>
                  <a:lnTo>
                    <a:pt x="101904" y="19126"/>
                  </a:lnTo>
                  <a:lnTo>
                    <a:pt x="101866" y="18999"/>
                  </a:lnTo>
                  <a:lnTo>
                    <a:pt x="101549" y="17983"/>
                  </a:lnTo>
                  <a:lnTo>
                    <a:pt x="101282" y="17094"/>
                  </a:lnTo>
                  <a:lnTo>
                    <a:pt x="102755" y="19761"/>
                  </a:lnTo>
                  <a:lnTo>
                    <a:pt x="103162" y="18618"/>
                  </a:lnTo>
                  <a:lnTo>
                    <a:pt x="103517" y="17094"/>
                  </a:lnTo>
                  <a:lnTo>
                    <a:pt x="103581" y="16840"/>
                  </a:lnTo>
                  <a:lnTo>
                    <a:pt x="104800" y="18745"/>
                  </a:lnTo>
                  <a:lnTo>
                    <a:pt x="104736" y="19126"/>
                  </a:lnTo>
                  <a:lnTo>
                    <a:pt x="104851" y="20142"/>
                  </a:lnTo>
                  <a:lnTo>
                    <a:pt x="104965" y="19888"/>
                  </a:lnTo>
                  <a:lnTo>
                    <a:pt x="105333" y="18732"/>
                  </a:lnTo>
                  <a:lnTo>
                    <a:pt x="105232" y="17856"/>
                  </a:lnTo>
                  <a:lnTo>
                    <a:pt x="105016" y="17094"/>
                  </a:lnTo>
                  <a:lnTo>
                    <a:pt x="104749" y="16078"/>
                  </a:lnTo>
                  <a:lnTo>
                    <a:pt x="104927" y="17094"/>
                  </a:lnTo>
                  <a:lnTo>
                    <a:pt x="104851" y="16840"/>
                  </a:lnTo>
                  <a:lnTo>
                    <a:pt x="104343" y="15316"/>
                  </a:lnTo>
                  <a:lnTo>
                    <a:pt x="104279" y="15062"/>
                  </a:lnTo>
                  <a:lnTo>
                    <a:pt x="104038" y="13665"/>
                  </a:lnTo>
                  <a:lnTo>
                    <a:pt x="104000" y="12649"/>
                  </a:lnTo>
                  <a:lnTo>
                    <a:pt x="104190" y="12522"/>
                  </a:lnTo>
                  <a:lnTo>
                    <a:pt x="104279" y="14427"/>
                  </a:lnTo>
                  <a:lnTo>
                    <a:pt x="105638" y="17729"/>
                  </a:lnTo>
                  <a:lnTo>
                    <a:pt x="105092" y="15443"/>
                  </a:lnTo>
                  <a:lnTo>
                    <a:pt x="106565" y="19634"/>
                  </a:lnTo>
                  <a:lnTo>
                    <a:pt x="105359" y="15443"/>
                  </a:lnTo>
                  <a:lnTo>
                    <a:pt x="104533" y="12522"/>
                  </a:lnTo>
                  <a:lnTo>
                    <a:pt x="103949" y="10490"/>
                  </a:lnTo>
                  <a:lnTo>
                    <a:pt x="105181" y="13157"/>
                  </a:lnTo>
                  <a:lnTo>
                    <a:pt x="105295" y="13538"/>
                  </a:lnTo>
                  <a:lnTo>
                    <a:pt x="105524" y="14554"/>
                  </a:lnTo>
                  <a:lnTo>
                    <a:pt x="105397" y="12484"/>
                  </a:lnTo>
                  <a:lnTo>
                    <a:pt x="105346" y="12141"/>
                  </a:lnTo>
                  <a:lnTo>
                    <a:pt x="105664" y="12395"/>
                  </a:lnTo>
                  <a:lnTo>
                    <a:pt x="106451" y="15189"/>
                  </a:lnTo>
                  <a:lnTo>
                    <a:pt x="105765" y="13792"/>
                  </a:lnTo>
                  <a:lnTo>
                    <a:pt x="106311" y="16078"/>
                  </a:lnTo>
                  <a:lnTo>
                    <a:pt x="106591" y="15824"/>
                  </a:lnTo>
                  <a:lnTo>
                    <a:pt x="106476" y="15189"/>
                  </a:lnTo>
                  <a:lnTo>
                    <a:pt x="105918" y="12141"/>
                  </a:lnTo>
                  <a:lnTo>
                    <a:pt x="105638" y="10617"/>
                  </a:lnTo>
                  <a:lnTo>
                    <a:pt x="106565" y="13157"/>
                  </a:lnTo>
                  <a:lnTo>
                    <a:pt x="106680" y="14173"/>
                  </a:lnTo>
                  <a:lnTo>
                    <a:pt x="106476" y="14173"/>
                  </a:lnTo>
                  <a:lnTo>
                    <a:pt x="106502" y="14554"/>
                  </a:lnTo>
                  <a:lnTo>
                    <a:pt x="106629" y="15316"/>
                  </a:lnTo>
                  <a:lnTo>
                    <a:pt x="107670" y="18237"/>
                  </a:lnTo>
                  <a:lnTo>
                    <a:pt x="107492" y="17348"/>
                  </a:lnTo>
                  <a:lnTo>
                    <a:pt x="107848" y="17856"/>
                  </a:lnTo>
                  <a:lnTo>
                    <a:pt x="107810" y="17729"/>
                  </a:lnTo>
                  <a:lnTo>
                    <a:pt x="107937" y="17932"/>
                  </a:lnTo>
                  <a:lnTo>
                    <a:pt x="108394" y="18770"/>
                  </a:lnTo>
                  <a:lnTo>
                    <a:pt x="108165" y="18288"/>
                  </a:lnTo>
                  <a:lnTo>
                    <a:pt x="108724" y="19126"/>
                  </a:lnTo>
                  <a:lnTo>
                    <a:pt x="108419" y="18364"/>
                  </a:lnTo>
                  <a:lnTo>
                    <a:pt x="108267" y="17729"/>
                  </a:lnTo>
                  <a:lnTo>
                    <a:pt x="108204" y="17348"/>
                  </a:lnTo>
                  <a:lnTo>
                    <a:pt x="106972" y="10871"/>
                  </a:lnTo>
                  <a:lnTo>
                    <a:pt x="108762" y="16459"/>
                  </a:lnTo>
                  <a:lnTo>
                    <a:pt x="108851" y="16713"/>
                  </a:lnTo>
                  <a:lnTo>
                    <a:pt x="108813" y="16459"/>
                  </a:lnTo>
                  <a:lnTo>
                    <a:pt x="108216" y="11760"/>
                  </a:lnTo>
                  <a:lnTo>
                    <a:pt x="108800" y="16370"/>
                  </a:lnTo>
                  <a:lnTo>
                    <a:pt x="108775" y="14427"/>
                  </a:lnTo>
                  <a:lnTo>
                    <a:pt x="109435" y="17272"/>
                  </a:lnTo>
                  <a:lnTo>
                    <a:pt x="109512" y="17551"/>
                  </a:lnTo>
                  <a:lnTo>
                    <a:pt x="109562" y="17729"/>
                  </a:lnTo>
                  <a:lnTo>
                    <a:pt x="109867" y="18491"/>
                  </a:lnTo>
                  <a:lnTo>
                    <a:pt x="110248" y="19253"/>
                  </a:lnTo>
                  <a:lnTo>
                    <a:pt x="110363" y="19634"/>
                  </a:lnTo>
                  <a:lnTo>
                    <a:pt x="110464" y="20269"/>
                  </a:lnTo>
                  <a:lnTo>
                    <a:pt x="110109" y="17602"/>
                  </a:lnTo>
                  <a:lnTo>
                    <a:pt x="111391" y="22174"/>
                  </a:lnTo>
                  <a:lnTo>
                    <a:pt x="110832" y="18364"/>
                  </a:lnTo>
                  <a:lnTo>
                    <a:pt x="111099" y="19380"/>
                  </a:lnTo>
                  <a:lnTo>
                    <a:pt x="110985" y="18364"/>
                  </a:lnTo>
                  <a:lnTo>
                    <a:pt x="110871" y="17602"/>
                  </a:lnTo>
                  <a:lnTo>
                    <a:pt x="110578" y="14427"/>
                  </a:lnTo>
                  <a:lnTo>
                    <a:pt x="110566" y="14300"/>
                  </a:lnTo>
                  <a:lnTo>
                    <a:pt x="113131" y="21793"/>
                  </a:lnTo>
                  <a:lnTo>
                    <a:pt x="112763" y="17602"/>
                  </a:lnTo>
                  <a:lnTo>
                    <a:pt x="112776" y="14300"/>
                  </a:lnTo>
                  <a:lnTo>
                    <a:pt x="112471" y="12776"/>
                  </a:lnTo>
                  <a:lnTo>
                    <a:pt x="112242" y="11633"/>
                  </a:lnTo>
                  <a:lnTo>
                    <a:pt x="112318" y="9347"/>
                  </a:lnTo>
                  <a:lnTo>
                    <a:pt x="112801" y="10617"/>
                  </a:lnTo>
                  <a:lnTo>
                    <a:pt x="112915" y="11125"/>
                  </a:lnTo>
                  <a:lnTo>
                    <a:pt x="113042" y="12903"/>
                  </a:lnTo>
                  <a:lnTo>
                    <a:pt x="113157" y="13284"/>
                  </a:lnTo>
                  <a:lnTo>
                    <a:pt x="113741" y="14554"/>
                  </a:lnTo>
                  <a:lnTo>
                    <a:pt x="113855" y="14300"/>
                  </a:lnTo>
                  <a:lnTo>
                    <a:pt x="113931" y="12903"/>
                  </a:lnTo>
                  <a:lnTo>
                    <a:pt x="114084" y="13792"/>
                  </a:lnTo>
                  <a:lnTo>
                    <a:pt x="114706" y="15697"/>
                  </a:lnTo>
                  <a:lnTo>
                    <a:pt x="114820" y="15443"/>
                  </a:lnTo>
                  <a:close/>
                </a:path>
                <a:path w="118745" h="53975">
                  <a:moveTo>
                    <a:pt x="114896" y="20180"/>
                  </a:moveTo>
                  <a:lnTo>
                    <a:pt x="114782" y="19443"/>
                  </a:lnTo>
                  <a:lnTo>
                    <a:pt x="113677" y="16129"/>
                  </a:lnTo>
                  <a:lnTo>
                    <a:pt x="113969" y="17983"/>
                  </a:lnTo>
                  <a:lnTo>
                    <a:pt x="114173" y="18199"/>
                  </a:lnTo>
                  <a:lnTo>
                    <a:pt x="114896" y="20180"/>
                  </a:lnTo>
                  <a:close/>
                </a:path>
                <a:path w="118745" h="53975">
                  <a:moveTo>
                    <a:pt x="114947" y="19443"/>
                  </a:moveTo>
                  <a:lnTo>
                    <a:pt x="114757" y="18580"/>
                  </a:lnTo>
                  <a:lnTo>
                    <a:pt x="114935" y="19596"/>
                  </a:lnTo>
                  <a:lnTo>
                    <a:pt x="114947" y="19443"/>
                  </a:lnTo>
                  <a:close/>
                </a:path>
                <a:path w="118745" h="53975">
                  <a:moveTo>
                    <a:pt x="115290" y="18046"/>
                  </a:moveTo>
                  <a:lnTo>
                    <a:pt x="115252" y="17500"/>
                  </a:lnTo>
                  <a:lnTo>
                    <a:pt x="115290" y="18046"/>
                  </a:lnTo>
                  <a:close/>
                </a:path>
                <a:path w="118745" h="53975">
                  <a:moveTo>
                    <a:pt x="115290" y="18046"/>
                  </a:moveTo>
                  <a:lnTo>
                    <a:pt x="115150" y="18110"/>
                  </a:lnTo>
                  <a:lnTo>
                    <a:pt x="115277" y="18173"/>
                  </a:lnTo>
                  <a:lnTo>
                    <a:pt x="115290" y="18046"/>
                  </a:lnTo>
                  <a:close/>
                </a:path>
                <a:path w="118745" h="53975">
                  <a:moveTo>
                    <a:pt x="115379" y="17462"/>
                  </a:moveTo>
                  <a:lnTo>
                    <a:pt x="115366" y="13589"/>
                  </a:lnTo>
                  <a:lnTo>
                    <a:pt x="115265" y="13157"/>
                  </a:lnTo>
                  <a:lnTo>
                    <a:pt x="115150" y="11760"/>
                  </a:lnTo>
                  <a:lnTo>
                    <a:pt x="113588" y="6172"/>
                  </a:lnTo>
                  <a:lnTo>
                    <a:pt x="114642" y="13284"/>
                  </a:lnTo>
                  <a:lnTo>
                    <a:pt x="114706" y="13665"/>
                  </a:lnTo>
                  <a:lnTo>
                    <a:pt x="115379" y="17462"/>
                  </a:lnTo>
                  <a:close/>
                </a:path>
                <a:path w="118745" h="53975">
                  <a:moveTo>
                    <a:pt x="115481" y="18224"/>
                  </a:moveTo>
                  <a:lnTo>
                    <a:pt x="115455" y="17881"/>
                  </a:lnTo>
                  <a:lnTo>
                    <a:pt x="115392" y="17475"/>
                  </a:lnTo>
                  <a:lnTo>
                    <a:pt x="115379" y="17627"/>
                  </a:lnTo>
                  <a:lnTo>
                    <a:pt x="115366" y="17754"/>
                  </a:lnTo>
                  <a:lnTo>
                    <a:pt x="115468" y="18415"/>
                  </a:lnTo>
                  <a:lnTo>
                    <a:pt x="115481" y="18224"/>
                  </a:lnTo>
                  <a:close/>
                </a:path>
                <a:path w="118745" h="53975">
                  <a:moveTo>
                    <a:pt x="115658" y="12268"/>
                  </a:moveTo>
                  <a:lnTo>
                    <a:pt x="115519" y="11633"/>
                  </a:lnTo>
                  <a:lnTo>
                    <a:pt x="115544" y="12014"/>
                  </a:lnTo>
                  <a:lnTo>
                    <a:pt x="115658" y="12268"/>
                  </a:lnTo>
                  <a:close/>
                </a:path>
                <a:path w="118745" h="53975">
                  <a:moveTo>
                    <a:pt x="116116" y="16713"/>
                  </a:moveTo>
                  <a:lnTo>
                    <a:pt x="116001" y="15824"/>
                  </a:lnTo>
                  <a:lnTo>
                    <a:pt x="115785" y="15062"/>
                  </a:lnTo>
                  <a:lnTo>
                    <a:pt x="115874" y="16586"/>
                  </a:lnTo>
                  <a:lnTo>
                    <a:pt x="116001" y="17475"/>
                  </a:lnTo>
                  <a:lnTo>
                    <a:pt x="116116" y="16713"/>
                  </a:lnTo>
                  <a:close/>
                </a:path>
                <a:path w="118745" h="53975">
                  <a:moveTo>
                    <a:pt x="116370" y="17094"/>
                  </a:moveTo>
                  <a:lnTo>
                    <a:pt x="116268" y="16179"/>
                  </a:lnTo>
                  <a:lnTo>
                    <a:pt x="116255" y="16713"/>
                  </a:lnTo>
                  <a:lnTo>
                    <a:pt x="116370" y="17094"/>
                  </a:lnTo>
                  <a:close/>
                </a:path>
                <a:path w="118745" h="53975">
                  <a:moveTo>
                    <a:pt x="116382" y="15824"/>
                  </a:moveTo>
                  <a:lnTo>
                    <a:pt x="116281" y="14681"/>
                  </a:lnTo>
                  <a:lnTo>
                    <a:pt x="115887" y="12776"/>
                  </a:lnTo>
                  <a:lnTo>
                    <a:pt x="115658" y="12268"/>
                  </a:lnTo>
                  <a:lnTo>
                    <a:pt x="116027" y="13919"/>
                  </a:lnTo>
                  <a:lnTo>
                    <a:pt x="116268" y="16179"/>
                  </a:lnTo>
                  <a:lnTo>
                    <a:pt x="116382" y="15824"/>
                  </a:lnTo>
                  <a:close/>
                </a:path>
                <a:path w="118745" h="53975">
                  <a:moveTo>
                    <a:pt x="116941" y="17564"/>
                  </a:moveTo>
                  <a:lnTo>
                    <a:pt x="116941" y="17932"/>
                  </a:lnTo>
                  <a:lnTo>
                    <a:pt x="116941" y="17564"/>
                  </a:lnTo>
                  <a:close/>
                </a:path>
                <a:path w="118745" h="53975">
                  <a:moveTo>
                    <a:pt x="117043" y="18415"/>
                  </a:moveTo>
                  <a:lnTo>
                    <a:pt x="117005" y="18211"/>
                  </a:lnTo>
                  <a:lnTo>
                    <a:pt x="116967" y="18059"/>
                  </a:lnTo>
                  <a:lnTo>
                    <a:pt x="116941" y="17932"/>
                  </a:lnTo>
                  <a:lnTo>
                    <a:pt x="116941" y="18300"/>
                  </a:lnTo>
                  <a:close/>
                </a:path>
                <a:path w="118745" h="53975">
                  <a:moveTo>
                    <a:pt x="117094" y="17614"/>
                  </a:moveTo>
                  <a:lnTo>
                    <a:pt x="116941" y="16764"/>
                  </a:lnTo>
                  <a:lnTo>
                    <a:pt x="116941" y="17551"/>
                  </a:lnTo>
                  <a:lnTo>
                    <a:pt x="117094" y="17614"/>
                  </a:lnTo>
                  <a:close/>
                </a:path>
                <a:path w="118745" h="53975">
                  <a:moveTo>
                    <a:pt x="117563" y="14312"/>
                  </a:moveTo>
                  <a:lnTo>
                    <a:pt x="117132" y="12103"/>
                  </a:lnTo>
                  <a:lnTo>
                    <a:pt x="116281" y="9461"/>
                  </a:lnTo>
                  <a:lnTo>
                    <a:pt x="115976" y="9423"/>
                  </a:lnTo>
                  <a:lnTo>
                    <a:pt x="116230" y="11734"/>
                  </a:lnTo>
                  <a:lnTo>
                    <a:pt x="115976" y="10972"/>
                  </a:lnTo>
                  <a:lnTo>
                    <a:pt x="115811" y="10045"/>
                  </a:lnTo>
                  <a:lnTo>
                    <a:pt x="115684" y="9398"/>
                  </a:lnTo>
                  <a:lnTo>
                    <a:pt x="115887" y="11150"/>
                  </a:lnTo>
                  <a:lnTo>
                    <a:pt x="116370" y="14173"/>
                  </a:lnTo>
                  <a:lnTo>
                    <a:pt x="117271" y="17335"/>
                  </a:lnTo>
                  <a:lnTo>
                    <a:pt x="116941" y="15341"/>
                  </a:lnTo>
                  <a:lnTo>
                    <a:pt x="116840" y="14757"/>
                  </a:lnTo>
                  <a:lnTo>
                    <a:pt x="116713" y="13931"/>
                  </a:lnTo>
                  <a:lnTo>
                    <a:pt x="116293" y="11277"/>
                  </a:lnTo>
                  <a:lnTo>
                    <a:pt x="116357" y="10833"/>
                  </a:lnTo>
                  <a:lnTo>
                    <a:pt x="116852" y="12319"/>
                  </a:lnTo>
                  <a:lnTo>
                    <a:pt x="117119" y="13614"/>
                  </a:lnTo>
                  <a:lnTo>
                    <a:pt x="116979" y="12700"/>
                  </a:lnTo>
                  <a:lnTo>
                    <a:pt x="117563" y="14312"/>
                  </a:lnTo>
                  <a:close/>
                </a:path>
                <a:path w="118745" h="53975">
                  <a:moveTo>
                    <a:pt x="118338" y="15557"/>
                  </a:moveTo>
                  <a:lnTo>
                    <a:pt x="118173" y="14630"/>
                  </a:lnTo>
                  <a:lnTo>
                    <a:pt x="117652" y="12585"/>
                  </a:lnTo>
                  <a:lnTo>
                    <a:pt x="117576" y="13042"/>
                  </a:lnTo>
                  <a:lnTo>
                    <a:pt x="118300" y="16560"/>
                  </a:lnTo>
                  <a:lnTo>
                    <a:pt x="118338" y="1555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7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532644" y="6308796"/>
              <a:ext cx="93907" cy="159916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648645" y="6207739"/>
              <a:ext cx="85672" cy="76586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780376" y="6189579"/>
              <a:ext cx="131445" cy="43180"/>
            </a:xfrm>
            <a:custGeom>
              <a:avLst/>
              <a:gdLst/>
              <a:ahLst/>
              <a:cxnLst/>
              <a:rect l="l" t="t" r="r" b="b"/>
              <a:pathLst>
                <a:path w="131444" h="43179">
                  <a:moveTo>
                    <a:pt x="1879" y="27508"/>
                  </a:moveTo>
                  <a:lnTo>
                    <a:pt x="1435" y="25869"/>
                  </a:lnTo>
                  <a:lnTo>
                    <a:pt x="1854" y="27686"/>
                  </a:lnTo>
                  <a:lnTo>
                    <a:pt x="1879" y="27508"/>
                  </a:lnTo>
                  <a:close/>
                </a:path>
                <a:path w="131444" h="43179">
                  <a:moveTo>
                    <a:pt x="6870" y="37960"/>
                  </a:moveTo>
                  <a:lnTo>
                    <a:pt x="6540" y="36842"/>
                  </a:lnTo>
                  <a:lnTo>
                    <a:pt x="6616" y="37465"/>
                  </a:lnTo>
                  <a:lnTo>
                    <a:pt x="6870" y="37960"/>
                  </a:lnTo>
                  <a:close/>
                </a:path>
                <a:path w="131444" h="43179">
                  <a:moveTo>
                    <a:pt x="7899" y="41529"/>
                  </a:moveTo>
                  <a:lnTo>
                    <a:pt x="7594" y="39497"/>
                  </a:lnTo>
                  <a:lnTo>
                    <a:pt x="7480" y="39116"/>
                  </a:lnTo>
                  <a:lnTo>
                    <a:pt x="6870" y="37960"/>
                  </a:lnTo>
                  <a:lnTo>
                    <a:pt x="6997" y="38417"/>
                  </a:lnTo>
                  <a:lnTo>
                    <a:pt x="7124" y="39116"/>
                  </a:lnTo>
                  <a:lnTo>
                    <a:pt x="7239" y="40132"/>
                  </a:lnTo>
                  <a:lnTo>
                    <a:pt x="7366" y="40640"/>
                  </a:lnTo>
                  <a:lnTo>
                    <a:pt x="7899" y="41529"/>
                  </a:lnTo>
                  <a:close/>
                </a:path>
                <a:path w="131444" h="43179">
                  <a:moveTo>
                    <a:pt x="10033" y="41122"/>
                  </a:moveTo>
                  <a:lnTo>
                    <a:pt x="9893" y="40640"/>
                  </a:lnTo>
                  <a:lnTo>
                    <a:pt x="9944" y="40906"/>
                  </a:lnTo>
                  <a:lnTo>
                    <a:pt x="10033" y="41122"/>
                  </a:lnTo>
                  <a:close/>
                </a:path>
                <a:path w="131444" h="43179">
                  <a:moveTo>
                    <a:pt x="16700" y="40906"/>
                  </a:moveTo>
                  <a:lnTo>
                    <a:pt x="16598" y="40386"/>
                  </a:lnTo>
                  <a:lnTo>
                    <a:pt x="16344" y="39738"/>
                  </a:lnTo>
                  <a:lnTo>
                    <a:pt x="16700" y="40906"/>
                  </a:lnTo>
                  <a:close/>
                </a:path>
                <a:path w="131444" h="43179">
                  <a:moveTo>
                    <a:pt x="17208" y="42545"/>
                  </a:moveTo>
                  <a:lnTo>
                    <a:pt x="16700" y="40906"/>
                  </a:lnTo>
                  <a:lnTo>
                    <a:pt x="16725" y="42672"/>
                  </a:lnTo>
                  <a:lnTo>
                    <a:pt x="17208" y="42545"/>
                  </a:lnTo>
                  <a:close/>
                </a:path>
                <a:path w="131444" h="43179">
                  <a:moveTo>
                    <a:pt x="17576" y="29464"/>
                  </a:moveTo>
                  <a:lnTo>
                    <a:pt x="17424" y="29337"/>
                  </a:lnTo>
                  <a:lnTo>
                    <a:pt x="17449" y="29464"/>
                  </a:lnTo>
                  <a:lnTo>
                    <a:pt x="17576" y="29464"/>
                  </a:lnTo>
                  <a:close/>
                </a:path>
                <a:path w="131444" h="43179">
                  <a:moveTo>
                    <a:pt x="17653" y="15875"/>
                  </a:moveTo>
                  <a:lnTo>
                    <a:pt x="17551" y="15113"/>
                  </a:lnTo>
                  <a:lnTo>
                    <a:pt x="17500" y="15875"/>
                  </a:lnTo>
                  <a:lnTo>
                    <a:pt x="17653" y="15875"/>
                  </a:lnTo>
                  <a:close/>
                </a:path>
                <a:path w="131444" h="43179">
                  <a:moveTo>
                    <a:pt x="18415" y="33528"/>
                  </a:moveTo>
                  <a:lnTo>
                    <a:pt x="18313" y="32677"/>
                  </a:lnTo>
                  <a:lnTo>
                    <a:pt x="17716" y="31369"/>
                  </a:lnTo>
                  <a:lnTo>
                    <a:pt x="18326" y="34163"/>
                  </a:lnTo>
                  <a:lnTo>
                    <a:pt x="18376" y="33756"/>
                  </a:lnTo>
                  <a:lnTo>
                    <a:pt x="18415" y="33528"/>
                  </a:lnTo>
                  <a:close/>
                </a:path>
                <a:path w="131444" h="43179">
                  <a:moveTo>
                    <a:pt x="18770" y="33655"/>
                  </a:moveTo>
                  <a:lnTo>
                    <a:pt x="18478" y="32677"/>
                  </a:lnTo>
                  <a:lnTo>
                    <a:pt x="18529" y="33147"/>
                  </a:lnTo>
                  <a:lnTo>
                    <a:pt x="18770" y="33655"/>
                  </a:lnTo>
                  <a:close/>
                </a:path>
                <a:path w="131444" h="43179">
                  <a:moveTo>
                    <a:pt x="19100" y="37414"/>
                  </a:moveTo>
                  <a:lnTo>
                    <a:pt x="18872" y="36588"/>
                  </a:lnTo>
                  <a:lnTo>
                    <a:pt x="18605" y="35674"/>
                  </a:lnTo>
                  <a:lnTo>
                    <a:pt x="18351" y="34798"/>
                  </a:lnTo>
                  <a:lnTo>
                    <a:pt x="18872" y="36880"/>
                  </a:lnTo>
                  <a:lnTo>
                    <a:pt x="18580" y="37731"/>
                  </a:lnTo>
                  <a:lnTo>
                    <a:pt x="19100" y="37414"/>
                  </a:lnTo>
                  <a:close/>
                </a:path>
                <a:path w="131444" h="43179">
                  <a:moveTo>
                    <a:pt x="23698" y="34391"/>
                  </a:moveTo>
                  <a:lnTo>
                    <a:pt x="23583" y="33528"/>
                  </a:lnTo>
                  <a:lnTo>
                    <a:pt x="23418" y="33185"/>
                  </a:lnTo>
                  <a:lnTo>
                    <a:pt x="23698" y="34391"/>
                  </a:lnTo>
                  <a:close/>
                </a:path>
                <a:path w="131444" h="43179">
                  <a:moveTo>
                    <a:pt x="24650" y="38481"/>
                  </a:moveTo>
                  <a:lnTo>
                    <a:pt x="23850" y="35052"/>
                  </a:lnTo>
                  <a:lnTo>
                    <a:pt x="23698" y="34391"/>
                  </a:lnTo>
                  <a:lnTo>
                    <a:pt x="23787" y="35052"/>
                  </a:lnTo>
                  <a:lnTo>
                    <a:pt x="23355" y="34925"/>
                  </a:lnTo>
                  <a:lnTo>
                    <a:pt x="24650" y="38481"/>
                  </a:lnTo>
                  <a:close/>
                </a:path>
                <a:path w="131444" h="43179">
                  <a:moveTo>
                    <a:pt x="27571" y="14478"/>
                  </a:moveTo>
                  <a:lnTo>
                    <a:pt x="27254" y="13716"/>
                  </a:lnTo>
                  <a:lnTo>
                    <a:pt x="27279" y="13843"/>
                  </a:lnTo>
                  <a:lnTo>
                    <a:pt x="27393" y="14147"/>
                  </a:lnTo>
                  <a:lnTo>
                    <a:pt x="27571" y="14478"/>
                  </a:lnTo>
                  <a:close/>
                </a:path>
                <a:path w="131444" h="43179">
                  <a:moveTo>
                    <a:pt x="31000" y="37465"/>
                  </a:moveTo>
                  <a:lnTo>
                    <a:pt x="30060" y="34417"/>
                  </a:lnTo>
                  <a:lnTo>
                    <a:pt x="30353" y="35687"/>
                  </a:lnTo>
                  <a:lnTo>
                    <a:pt x="30480" y="36449"/>
                  </a:lnTo>
                  <a:lnTo>
                    <a:pt x="31000" y="37465"/>
                  </a:lnTo>
                  <a:close/>
                </a:path>
                <a:path w="131444" h="43179">
                  <a:moveTo>
                    <a:pt x="39573" y="5880"/>
                  </a:moveTo>
                  <a:lnTo>
                    <a:pt x="39306" y="6870"/>
                  </a:lnTo>
                  <a:lnTo>
                    <a:pt x="39509" y="7035"/>
                  </a:lnTo>
                  <a:lnTo>
                    <a:pt x="39573" y="5880"/>
                  </a:lnTo>
                  <a:close/>
                </a:path>
                <a:path w="131444" h="43179">
                  <a:moveTo>
                    <a:pt x="40754" y="34493"/>
                  </a:moveTo>
                  <a:lnTo>
                    <a:pt x="40640" y="33782"/>
                  </a:lnTo>
                  <a:lnTo>
                    <a:pt x="40652" y="34404"/>
                  </a:lnTo>
                  <a:close/>
                </a:path>
                <a:path w="131444" h="43179">
                  <a:moveTo>
                    <a:pt x="41605" y="33197"/>
                  </a:moveTo>
                  <a:lnTo>
                    <a:pt x="41579" y="32854"/>
                  </a:lnTo>
                  <a:lnTo>
                    <a:pt x="41516" y="33235"/>
                  </a:lnTo>
                  <a:close/>
                </a:path>
                <a:path w="131444" h="43179">
                  <a:moveTo>
                    <a:pt x="43434" y="33274"/>
                  </a:moveTo>
                  <a:lnTo>
                    <a:pt x="43383" y="32435"/>
                  </a:lnTo>
                  <a:lnTo>
                    <a:pt x="43319" y="34417"/>
                  </a:lnTo>
                  <a:lnTo>
                    <a:pt x="43434" y="33274"/>
                  </a:lnTo>
                  <a:close/>
                </a:path>
                <a:path w="131444" h="43179">
                  <a:moveTo>
                    <a:pt x="47345" y="30607"/>
                  </a:moveTo>
                  <a:lnTo>
                    <a:pt x="47256" y="29425"/>
                  </a:lnTo>
                  <a:lnTo>
                    <a:pt x="47244" y="30861"/>
                  </a:lnTo>
                  <a:lnTo>
                    <a:pt x="47345" y="30607"/>
                  </a:lnTo>
                  <a:close/>
                </a:path>
                <a:path w="131444" h="43179">
                  <a:moveTo>
                    <a:pt x="47675" y="32131"/>
                  </a:moveTo>
                  <a:lnTo>
                    <a:pt x="47586" y="29972"/>
                  </a:lnTo>
                  <a:lnTo>
                    <a:pt x="47536" y="30099"/>
                  </a:lnTo>
                  <a:lnTo>
                    <a:pt x="47447" y="30607"/>
                  </a:lnTo>
                  <a:lnTo>
                    <a:pt x="47675" y="32131"/>
                  </a:lnTo>
                  <a:close/>
                </a:path>
                <a:path w="131444" h="43179">
                  <a:moveTo>
                    <a:pt x="53759" y="30480"/>
                  </a:moveTo>
                  <a:close/>
                </a:path>
                <a:path w="131444" h="43179">
                  <a:moveTo>
                    <a:pt x="59677" y="31534"/>
                  </a:moveTo>
                  <a:close/>
                </a:path>
                <a:path w="131444" h="43179">
                  <a:moveTo>
                    <a:pt x="61798" y="12496"/>
                  </a:moveTo>
                  <a:lnTo>
                    <a:pt x="61747" y="12306"/>
                  </a:lnTo>
                  <a:lnTo>
                    <a:pt x="61798" y="12496"/>
                  </a:lnTo>
                  <a:close/>
                </a:path>
                <a:path w="131444" h="43179">
                  <a:moveTo>
                    <a:pt x="61823" y="8445"/>
                  </a:moveTo>
                  <a:lnTo>
                    <a:pt x="60934" y="9220"/>
                  </a:lnTo>
                  <a:lnTo>
                    <a:pt x="61722" y="12192"/>
                  </a:lnTo>
                  <a:lnTo>
                    <a:pt x="61582" y="11010"/>
                  </a:lnTo>
                  <a:lnTo>
                    <a:pt x="61823" y="8445"/>
                  </a:lnTo>
                  <a:close/>
                </a:path>
                <a:path w="131444" h="43179">
                  <a:moveTo>
                    <a:pt x="66586" y="33782"/>
                  </a:moveTo>
                  <a:lnTo>
                    <a:pt x="66484" y="32258"/>
                  </a:lnTo>
                  <a:lnTo>
                    <a:pt x="66319" y="32169"/>
                  </a:lnTo>
                  <a:lnTo>
                    <a:pt x="66471" y="33528"/>
                  </a:lnTo>
                  <a:lnTo>
                    <a:pt x="66586" y="33782"/>
                  </a:lnTo>
                  <a:close/>
                </a:path>
                <a:path w="131444" h="43179">
                  <a:moveTo>
                    <a:pt x="69418" y="8001"/>
                  </a:moveTo>
                  <a:lnTo>
                    <a:pt x="69126" y="7874"/>
                  </a:lnTo>
                  <a:lnTo>
                    <a:pt x="68453" y="8255"/>
                  </a:lnTo>
                  <a:lnTo>
                    <a:pt x="68402" y="10414"/>
                  </a:lnTo>
                  <a:lnTo>
                    <a:pt x="68516" y="9779"/>
                  </a:lnTo>
                  <a:lnTo>
                    <a:pt x="68592" y="8890"/>
                  </a:lnTo>
                  <a:lnTo>
                    <a:pt x="68643" y="11264"/>
                  </a:lnTo>
                  <a:lnTo>
                    <a:pt x="69113" y="9779"/>
                  </a:lnTo>
                  <a:lnTo>
                    <a:pt x="69265" y="8890"/>
                  </a:lnTo>
                  <a:lnTo>
                    <a:pt x="69418" y="8001"/>
                  </a:lnTo>
                  <a:close/>
                </a:path>
                <a:path w="131444" h="43179">
                  <a:moveTo>
                    <a:pt x="70713" y="9880"/>
                  </a:moveTo>
                  <a:lnTo>
                    <a:pt x="70535" y="8178"/>
                  </a:lnTo>
                  <a:lnTo>
                    <a:pt x="70205" y="7086"/>
                  </a:lnTo>
                  <a:lnTo>
                    <a:pt x="70091" y="8788"/>
                  </a:lnTo>
                  <a:lnTo>
                    <a:pt x="70332" y="9004"/>
                  </a:lnTo>
                  <a:lnTo>
                    <a:pt x="70612" y="10325"/>
                  </a:lnTo>
                  <a:lnTo>
                    <a:pt x="70713" y="9880"/>
                  </a:lnTo>
                  <a:close/>
                </a:path>
                <a:path w="131444" h="43179">
                  <a:moveTo>
                    <a:pt x="73634" y="14351"/>
                  </a:moveTo>
                  <a:lnTo>
                    <a:pt x="73621" y="12979"/>
                  </a:lnTo>
                  <a:lnTo>
                    <a:pt x="73571" y="14478"/>
                  </a:lnTo>
                  <a:lnTo>
                    <a:pt x="73634" y="14351"/>
                  </a:lnTo>
                  <a:close/>
                </a:path>
                <a:path w="131444" h="43179">
                  <a:moveTo>
                    <a:pt x="73787" y="12954"/>
                  </a:moveTo>
                  <a:lnTo>
                    <a:pt x="73698" y="11684"/>
                  </a:lnTo>
                  <a:lnTo>
                    <a:pt x="73596" y="10160"/>
                  </a:lnTo>
                  <a:lnTo>
                    <a:pt x="73431" y="10414"/>
                  </a:lnTo>
                  <a:lnTo>
                    <a:pt x="73380" y="10795"/>
                  </a:lnTo>
                  <a:lnTo>
                    <a:pt x="73621" y="12979"/>
                  </a:lnTo>
                  <a:lnTo>
                    <a:pt x="73672" y="11925"/>
                  </a:lnTo>
                  <a:lnTo>
                    <a:pt x="73787" y="12954"/>
                  </a:lnTo>
                  <a:close/>
                </a:path>
                <a:path w="131444" h="43179">
                  <a:moveTo>
                    <a:pt x="79286" y="32080"/>
                  </a:moveTo>
                  <a:lnTo>
                    <a:pt x="79159" y="33020"/>
                  </a:lnTo>
                  <a:lnTo>
                    <a:pt x="79273" y="32512"/>
                  </a:lnTo>
                  <a:lnTo>
                    <a:pt x="79286" y="32080"/>
                  </a:lnTo>
                  <a:close/>
                </a:path>
                <a:path w="131444" h="43179">
                  <a:moveTo>
                    <a:pt x="80467" y="9309"/>
                  </a:moveTo>
                  <a:lnTo>
                    <a:pt x="80289" y="8864"/>
                  </a:lnTo>
                  <a:lnTo>
                    <a:pt x="80302" y="9093"/>
                  </a:lnTo>
                  <a:lnTo>
                    <a:pt x="80327" y="9271"/>
                  </a:lnTo>
                  <a:lnTo>
                    <a:pt x="80365" y="9486"/>
                  </a:lnTo>
                  <a:lnTo>
                    <a:pt x="80467" y="9309"/>
                  </a:lnTo>
                  <a:close/>
                </a:path>
                <a:path w="131444" h="43179">
                  <a:moveTo>
                    <a:pt x="81178" y="5130"/>
                  </a:moveTo>
                  <a:lnTo>
                    <a:pt x="80886" y="6172"/>
                  </a:lnTo>
                  <a:lnTo>
                    <a:pt x="80987" y="9575"/>
                  </a:lnTo>
                  <a:lnTo>
                    <a:pt x="81153" y="8966"/>
                  </a:lnTo>
                  <a:lnTo>
                    <a:pt x="81178" y="5130"/>
                  </a:lnTo>
                  <a:close/>
                </a:path>
                <a:path w="131444" h="43179">
                  <a:moveTo>
                    <a:pt x="83527" y="32816"/>
                  </a:moveTo>
                  <a:lnTo>
                    <a:pt x="83019" y="32359"/>
                  </a:lnTo>
                  <a:lnTo>
                    <a:pt x="83159" y="32664"/>
                  </a:lnTo>
                  <a:lnTo>
                    <a:pt x="83350" y="32816"/>
                  </a:lnTo>
                  <a:lnTo>
                    <a:pt x="83527" y="32816"/>
                  </a:lnTo>
                  <a:close/>
                </a:path>
                <a:path w="131444" h="43179">
                  <a:moveTo>
                    <a:pt x="84823" y="7112"/>
                  </a:moveTo>
                  <a:lnTo>
                    <a:pt x="84594" y="7112"/>
                  </a:lnTo>
                  <a:lnTo>
                    <a:pt x="84391" y="6731"/>
                  </a:lnTo>
                  <a:lnTo>
                    <a:pt x="84378" y="8128"/>
                  </a:lnTo>
                  <a:lnTo>
                    <a:pt x="84251" y="6858"/>
                  </a:lnTo>
                  <a:lnTo>
                    <a:pt x="83731" y="11049"/>
                  </a:lnTo>
                  <a:lnTo>
                    <a:pt x="83527" y="9017"/>
                  </a:lnTo>
                  <a:lnTo>
                    <a:pt x="83388" y="12065"/>
                  </a:lnTo>
                  <a:lnTo>
                    <a:pt x="84493" y="12065"/>
                  </a:lnTo>
                  <a:lnTo>
                    <a:pt x="84582" y="11049"/>
                  </a:lnTo>
                  <a:lnTo>
                    <a:pt x="84480" y="9398"/>
                  </a:lnTo>
                  <a:lnTo>
                    <a:pt x="84531" y="8128"/>
                  </a:lnTo>
                  <a:lnTo>
                    <a:pt x="84823" y="7112"/>
                  </a:lnTo>
                  <a:close/>
                </a:path>
                <a:path w="131444" h="43179">
                  <a:moveTo>
                    <a:pt x="87109" y="5118"/>
                  </a:moveTo>
                  <a:lnTo>
                    <a:pt x="87071" y="4584"/>
                  </a:lnTo>
                  <a:lnTo>
                    <a:pt x="87109" y="5232"/>
                  </a:lnTo>
                  <a:close/>
                </a:path>
                <a:path w="131444" h="43179">
                  <a:moveTo>
                    <a:pt x="88760" y="30861"/>
                  </a:moveTo>
                  <a:lnTo>
                    <a:pt x="88633" y="29641"/>
                  </a:lnTo>
                  <a:lnTo>
                    <a:pt x="88226" y="27762"/>
                  </a:lnTo>
                  <a:lnTo>
                    <a:pt x="88087" y="27178"/>
                  </a:lnTo>
                  <a:lnTo>
                    <a:pt x="88087" y="27952"/>
                  </a:lnTo>
                  <a:lnTo>
                    <a:pt x="88036" y="32258"/>
                  </a:lnTo>
                  <a:lnTo>
                    <a:pt x="88760" y="30861"/>
                  </a:lnTo>
                  <a:close/>
                </a:path>
                <a:path w="131444" h="43179">
                  <a:moveTo>
                    <a:pt x="89128" y="29641"/>
                  </a:moveTo>
                  <a:lnTo>
                    <a:pt x="89090" y="29845"/>
                  </a:lnTo>
                  <a:lnTo>
                    <a:pt x="88988" y="31242"/>
                  </a:lnTo>
                  <a:lnTo>
                    <a:pt x="89065" y="31623"/>
                  </a:lnTo>
                  <a:lnTo>
                    <a:pt x="89128" y="29641"/>
                  </a:lnTo>
                  <a:close/>
                </a:path>
                <a:path w="131444" h="43179">
                  <a:moveTo>
                    <a:pt x="91249" y="2032"/>
                  </a:moveTo>
                  <a:lnTo>
                    <a:pt x="90805" y="3429"/>
                  </a:lnTo>
                  <a:lnTo>
                    <a:pt x="90690" y="6273"/>
                  </a:lnTo>
                  <a:lnTo>
                    <a:pt x="90754" y="5969"/>
                  </a:lnTo>
                  <a:lnTo>
                    <a:pt x="90716" y="6604"/>
                  </a:lnTo>
                  <a:lnTo>
                    <a:pt x="90690" y="6273"/>
                  </a:lnTo>
                  <a:lnTo>
                    <a:pt x="90639" y="6604"/>
                  </a:lnTo>
                  <a:lnTo>
                    <a:pt x="90284" y="8509"/>
                  </a:lnTo>
                  <a:lnTo>
                    <a:pt x="91071" y="7112"/>
                  </a:lnTo>
                  <a:lnTo>
                    <a:pt x="91186" y="5969"/>
                  </a:lnTo>
                  <a:lnTo>
                    <a:pt x="91249" y="2032"/>
                  </a:lnTo>
                  <a:close/>
                </a:path>
                <a:path w="131444" h="43179">
                  <a:moveTo>
                    <a:pt x="92798" y="29400"/>
                  </a:moveTo>
                  <a:lnTo>
                    <a:pt x="92557" y="30111"/>
                  </a:lnTo>
                  <a:lnTo>
                    <a:pt x="92671" y="29883"/>
                  </a:lnTo>
                  <a:lnTo>
                    <a:pt x="92798" y="29400"/>
                  </a:lnTo>
                  <a:close/>
                </a:path>
                <a:path w="131444" h="43179">
                  <a:moveTo>
                    <a:pt x="93027" y="11176"/>
                  </a:moveTo>
                  <a:lnTo>
                    <a:pt x="92925" y="10541"/>
                  </a:lnTo>
                  <a:lnTo>
                    <a:pt x="92900" y="12052"/>
                  </a:lnTo>
                  <a:lnTo>
                    <a:pt x="93027" y="11176"/>
                  </a:lnTo>
                  <a:close/>
                </a:path>
                <a:path w="131444" h="43179">
                  <a:moveTo>
                    <a:pt x="93218" y="27940"/>
                  </a:moveTo>
                  <a:lnTo>
                    <a:pt x="93027" y="28549"/>
                  </a:lnTo>
                  <a:lnTo>
                    <a:pt x="93014" y="28270"/>
                  </a:lnTo>
                  <a:lnTo>
                    <a:pt x="93002" y="28575"/>
                  </a:lnTo>
                  <a:lnTo>
                    <a:pt x="92913" y="28956"/>
                  </a:lnTo>
                  <a:lnTo>
                    <a:pt x="92798" y="29464"/>
                  </a:lnTo>
                  <a:lnTo>
                    <a:pt x="92976" y="29337"/>
                  </a:lnTo>
                  <a:lnTo>
                    <a:pt x="93154" y="30226"/>
                  </a:lnTo>
                  <a:lnTo>
                    <a:pt x="93179" y="29337"/>
                  </a:lnTo>
                  <a:lnTo>
                    <a:pt x="93218" y="27940"/>
                  </a:lnTo>
                  <a:close/>
                </a:path>
                <a:path w="131444" h="43179">
                  <a:moveTo>
                    <a:pt x="93218" y="11049"/>
                  </a:moveTo>
                  <a:lnTo>
                    <a:pt x="93129" y="10414"/>
                  </a:lnTo>
                  <a:lnTo>
                    <a:pt x="93154" y="10922"/>
                  </a:lnTo>
                  <a:lnTo>
                    <a:pt x="93218" y="11049"/>
                  </a:lnTo>
                  <a:close/>
                </a:path>
                <a:path w="131444" h="43179">
                  <a:moveTo>
                    <a:pt x="93370" y="9042"/>
                  </a:moveTo>
                  <a:lnTo>
                    <a:pt x="93218" y="8636"/>
                  </a:lnTo>
                  <a:lnTo>
                    <a:pt x="93268" y="8915"/>
                  </a:lnTo>
                  <a:lnTo>
                    <a:pt x="93370" y="9042"/>
                  </a:lnTo>
                  <a:close/>
                </a:path>
                <a:path w="131444" h="43179">
                  <a:moveTo>
                    <a:pt x="94615" y="3556"/>
                  </a:moveTo>
                  <a:lnTo>
                    <a:pt x="94564" y="3175"/>
                  </a:lnTo>
                  <a:lnTo>
                    <a:pt x="94437" y="3556"/>
                  </a:lnTo>
                  <a:lnTo>
                    <a:pt x="94615" y="3556"/>
                  </a:lnTo>
                  <a:close/>
                </a:path>
                <a:path w="131444" h="43179">
                  <a:moveTo>
                    <a:pt x="94716" y="3556"/>
                  </a:moveTo>
                  <a:lnTo>
                    <a:pt x="94678" y="4102"/>
                  </a:lnTo>
                  <a:lnTo>
                    <a:pt x="94716" y="3556"/>
                  </a:lnTo>
                  <a:close/>
                </a:path>
                <a:path w="131444" h="43179">
                  <a:moveTo>
                    <a:pt x="95910" y="2705"/>
                  </a:moveTo>
                  <a:lnTo>
                    <a:pt x="95783" y="2984"/>
                  </a:lnTo>
                  <a:lnTo>
                    <a:pt x="95910" y="2705"/>
                  </a:lnTo>
                  <a:close/>
                </a:path>
                <a:path w="131444" h="43179">
                  <a:moveTo>
                    <a:pt x="96113" y="4064"/>
                  </a:moveTo>
                  <a:lnTo>
                    <a:pt x="95796" y="4318"/>
                  </a:lnTo>
                  <a:lnTo>
                    <a:pt x="95846" y="4445"/>
                  </a:lnTo>
                  <a:lnTo>
                    <a:pt x="95973" y="4445"/>
                  </a:lnTo>
                  <a:lnTo>
                    <a:pt x="96113" y="4064"/>
                  </a:lnTo>
                  <a:close/>
                </a:path>
                <a:path w="131444" h="43179">
                  <a:moveTo>
                    <a:pt x="96240" y="27266"/>
                  </a:moveTo>
                  <a:lnTo>
                    <a:pt x="96100" y="27305"/>
                  </a:lnTo>
                  <a:lnTo>
                    <a:pt x="96240" y="27432"/>
                  </a:lnTo>
                  <a:lnTo>
                    <a:pt x="96240" y="27266"/>
                  </a:lnTo>
                  <a:close/>
                </a:path>
                <a:path w="131444" h="43179">
                  <a:moveTo>
                    <a:pt x="99466" y="7277"/>
                  </a:moveTo>
                  <a:lnTo>
                    <a:pt x="99441" y="6946"/>
                  </a:lnTo>
                  <a:lnTo>
                    <a:pt x="99402" y="6769"/>
                  </a:lnTo>
                  <a:lnTo>
                    <a:pt x="99352" y="7035"/>
                  </a:lnTo>
                  <a:lnTo>
                    <a:pt x="99428" y="7200"/>
                  </a:lnTo>
                  <a:close/>
                </a:path>
                <a:path w="131444" h="43179">
                  <a:moveTo>
                    <a:pt x="100977" y="5969"/>
                  </a:moveTo>
                  <a:lnTo>
                    <a:pt x="100698" y="6731"/>
                  </a:lnTo>
                  <a:lnTo>
                    <a:pt x="100596" y="7366"/>
                  </a:lnTo>
                  <a:lnTo>
                    <a:pt x="100723" y="7937"/>
                  </a:lnTo>
                  <a:lnTo>
                    <a:pt x="100977" y="5969"/>
                  </a:lnTo>
                  <a:close/>
                </a:path>
                <a:path w="131444" h="43179">
                  <a:moveTo>
                    <a:pt x="101130" y="24117"/>
                  </a:moveTo>
                  <a:lnTo>
                    <a:pt x="101028" y="23901"/>
                  </a:lnTo>
                  <a:lnTo>
                    <a:pt x="100888" y="23583"/>
                  </a:lnTo>
                  <a:lnTo>
                    <a:pt x="100736" y="24041"/>
                  </a:lnTo>
                  <a:lnTo>
                    <a:pt x="100850" y="24650"/>
                  </a:lnTo>
                  <a:lnTo>
                    <a:pt x="100977" y="24536"/>
                  </a:lnTo>
                  <a:lnTo>
                    <a:pt x="101130" y="24117"/>
                  </a:lnTo>
                  <a:close/>
                </a:path>
                <a:path w="131444" h="43179">
                  <a:moveTo>
                    <a:pt x="101333" y="10337"/>
                  </a:moveTo>
                  <a:lnTo>
                    <a:pt x="101244" y="10566"/>
                  </a:lnTo>
                  <a:lnTo>
                    <a:pt x="101155" y="10782"/>
                  </a:lnTo>
                  <a:lnTo>
                    <a:pt x="101155" y="11087"/>
                  </a:lnTo>
                  <a:lnTo>
                    <a:pt x="101307" y="10668"/>
                  </a:lnTo>
                  <a:lnTo>
                    <a:pt x="101333" y="10337"/>
                  </a:lnTo>
                  <a:close/>
                </a:path>
                <a:path w="131444" h="43179">
                  <a:moveTo>
                    <a:pt x="101473" y="22720"/>
                  </a:moveTo>
                  <a:lnTo>
                    <a:pt x="101219" y="23774"/>
                  </a:lnTo>
                  <a:lnTo>
                    <a:pt x="101130" y="24117"/>
                  </a:lnTo>
                  <a:lnTo>
                    <a:pt x="101269" y="24358"/>
                  </a:lnTo>
                  <a:lnTo>
                    <a:pt x="101473" y="22720"/>
                  </a:lnTo>
                  <a:close/>
                </a:path>
                <a:path w="131444" h="43179">
                  <a:moveTo>
                    <a:pt x="104013" y="7366"/>
                  </a:moveTo>
                  <a:lnTo>
                    <a:pt x="103568" y="9906"/>
                  </a:lnTo>
                  <a:lnTo>
                    <a:pt x="104000" y="9525"/>
                  </a:lnTo>
                  <a:lnTo>
                    <a:pt x="104013" y="7366"/>
                  </a:lnTo>
                  <a:close/>
                </a:path>
                <a:path w="131444" h="43179">
                  <a:moveTo>
                    <a:pt x="104432" y="9144"/>
                  </a:moveTo>
                  <a:lnTo>
                    <a:pt x="104140" y="9398"/>
                  </a:lnTo>
                  <a:lnTo>
                    <a:pt x="104140" y="11125"/>
                  </a:lnTo>
                  <a:lnTo>
                    <a:pt x="104432" y="9144"/>
                  </a:lnTo>
                  <a:close/>
                </a:path>
                <a:path w="131444" h="43179">
                  <a:moveTo>
                    <a:pt x="104940" y="5575"/>
                  </a:moveTo>
                  <a:lnTo>
                    <a:pt x="104444" y="6540"/>
                  </a:lnTo>
                  <a:lnTo>
                    <a:pt x="104813" y="5943"/>
                  </a:lnTo>
                  <a:lnTo>
                    <a:pt x="104940" y="5575"/>
                  </a:lnTo>
                  <a:close/>
                </a:path>
                <a:path w="131444" h="43179">
                  <a:moveTo>
                    <a:pt x="105359" y="24942"/>
                  </a:moveTo>
                  <a:lnTo>
                    <a:pt x="104940" y="25730"/>
                  </a:lnTo>
                  <a:lnTo>
                    <a:pt x="105054" y="27457"/>
                  </a:lnTo>
                  <a:lnTo>
                    <a:pt x="105359" y="24942"/>
                  </a:lnTo>
                  <a:close/>
                </a:path>
                <a:path w="131444" h="43179">
                  <a:moveTo>
                    <a:pt x="105841" y="27584"/>
                  </a:moveTo>
                  <a:lnTo>
                    <a:pt x="105371" y="24511"/>
                  </a:lnTo>
                  <a:lnTo>
                    <a:pt x="105359" y="24942"/>
                  </a:lnTo>
                  <a:lnTo>
                    <a:pt x="105321" y="27940"/>
                  </a:lnTo>
                  <a:lnTo>
                    <a:pt x="105841" y="27584"/>
                  </a:lnTo>
                  <a:close/>
                </a:path>
                <a:path w="131444" h="43179">
                  <a:moveTo>
                    <a:pt x="108940" y="8902"/>
                  </a:moveTo>
                  <a:lnTo>
                    <a:pt x="108648" y="9271"/>
                  </a:lnTo>
                  <a:lnTo>
                    <a:pt x="108839" y="9956"/>
                  </a:lnTo>
                  <a:lnTo>
                    <a:pt x="108940" y="8902"/>
                  </a:lnTo>
                  <a:close/>
                </a:path>
                <a:path w="131444" h="43179">
                  <a:moveTo>
                    <a:pt x="112712" y="13970"/>
                  </a:moveTo>
                  <a:lnTo>
                    <a:pt x="112496" y="12839"/>
                  </a:lnTo>
                  <a:lnTo>
                    <a:pt x="112369" y="13995"/>
                  </a:lnTo>
                  <a:lnTo>
                    <a:pt x="112585" y="13716"/>
                  </a:lnTo>
                  <a:lnTo>
                    <a:pt x="112712" y="13970"/>
                  </a:lnTo>
                  <a:close/>
                </a:path>
                <a:path w="131444" h="43179">
                  <a:moveTo>
                    <a:pt x="112788" y="14185"/>
                  </a:moveTo>
                  <a:lnTo>
                    <a:pt x="112750" y="14046"/>
                  </a:lnTo>
                  <a:lnTo>
                    <a:pt x="112788" y="14414"/>
                  </a:lnTo>
                  <a:lnTo>
                    <a:pt x="112788" y="14185"/>
                  </a:lnTo>
                  <a:close/>
                </a:path>
                <a:path w="131444" h="43179">
                  <a:moveTo>
                    <a:pt x="115366" y="18300"/>
                  </a:moveTo>
                  <a:lnTo>
                    <a:pt x="115316" y="18542"/>
                  </a:lnTo>
                  <a:lnTo>
                    <a:pt x="115366" y="18300"/>
                  </a:lnTo>
                  <a:close/>
                </a:path>
                <a:path w="131444" h="43179">
                  <a:moveTo>
                    <a:pt x="115544" y="17564"/>
                  </a:moveTo>
                  <a:lnTo>
                    <a:pt x="115481" y="17716"/>
                  </a:lnTo>
                  <a:lnTo>
                    <a:pt x="115366" y="18300"/>
                  </a:lnTo>
                  <a:lnTo>
                    <a:pt x="115544" y="17564"/>
                  </a:lnTo>
                  <a:close/>
                </a:path>
                <a:path w="131444" h="43179">
                  <a:moveTo>
                    <a:pt x="115785" y="15494"/>
                  </a:moveTo>
                  <a:lnTo>
                    <a:pt x="115658" y="14363"/>
                  </a:lnTo>
                  <a:lnTo>
                    <a:pt x="115570" y="15240"/>
                  </a:lnTo>
                  <a:lnTo>
                    <a:pt x="115455" y="17056"/>
                  </a:lnTo>
                  <a:lnTo>
                    <a:pt x="115785" y="15494"/>
                  </a:lnTo>
                  <a:close/>
                </a:path>
                <a:path w="131444" h="43179">
                  <a:moveTo>
                    <a:pt x="116789" y="23622"/>
                  </a:moveTo>
                  <a:lnTo>
                    <a:pt x="116636" y="24638"/>
                  </a:lnTo>
                  <a:lnTo>
                    <a:pt x="116789" y="23622"/>
                  </a:lnTo>
                  <a:close/>
                </a:path>
                <a:path w="131444" h="43179">
                  <a:moveTo>
                    <a:pt x="118503" y="10198"/>
                  </a:moveTo>
                  <a:lnTo>
                    <a:pt x="118173" y="11620"/>
                  </a:lnTo>
                  <a:lnTo>
                    <a:pt x="118338" y="11239"/>
                  </a:lnTo>
                  <a:lnTo>
                    <a:pt x="118427" y="10744"/>
                  </a:lnTo>
                  <a:lnTo>
                    <a:pt x="118503" y="10198"/>
                  </a:lnTo>
                  <a:close/>
                </a:path>
                <a:path w="131444" h="43179">
                  <a:moveTo>
                    <a:pt x="118884" y="23495"/>
                  </a:moveTo>
                  <a:lnTo>
                    <a:pt x="118706" y="21844"/>
                  </a:lnTo>
                  <a:lnTo>
                    <a:pt x="118402" y="24257"/>
                  </a:lnTo>
                  <a:lnTo>
                    <a:pt x="118795" y="24130"/>
                  </a:lnTo>
                  <a:lnTo>
                    <a:pt x="118884" y="23495"/>
                  </a:lnTo>
                  <a:close/>
                </a:path>
                <a:path w="131444" h="43179">
                  <a:moveTo>
                    <a:pt x="121094" y="26835"/>
                  </a:moveTo>
                  <a:lnTo>
                    <a:pt x="120891" y="28105"/>
                  </a:lnTo>
                  <a:lnTo>
                    <a:pt x="121031" y="27190"/>
                  </a:lnTo>
                  <a:lnTo>
                    <a:pt x="121094" y="26835"/>
                  </a:lnTo>
                  <a:close/>
                </a:path>
                <a:path w="131444" h="43179">
                  <a:moveTo>
                    <a:pt x="122212" y="11569"/>
                  </a:moveTo>
                  <a:lnTo>
                    <a:pt x="122135" y="11430"/>
                  </a:lnTo>
                  <a:lnTo>
                    <a:pt x="121716" y="14439"/>
                  </a:lnTo>
                  <a:lnTo>
                    <a:pt x="121513" y="15748"/>
                  </a:lnTo>
                  <a:lnTo>
                    <a:pt x="121729" y="14516"/>
                  </a:lnTo>
                  <a:lnTo>
                    <a:pt x="121869" y="13944"/>
                  </a:lnTo>
                  <a:lnTo>
                    <a:pt x="121983" y="13703"/>
                  </a:lnTo>
                  <a:lnTo>
                    <a:pt x="122212" y="11569"/>
                  </a:lnTo>
                  <a:close/>
                </a:path>
                <a:path w="131444" h="43179">
                  <a:moveTo>
                    <a:pt x="122440" y="30175"/>
                  </a:moveTo>
                  <a:lnTo>
                    <a:pt x="122313" y="29464"/>
                  </a:lnTo>
                  <a:lnTo>
                    <a:pt x="122262" y="29286"/>
                  </a:lnTo>
                  <a:lnTo>
                    <a:pt x="122021" y="30861"/>
                  </a:lnTo>
                  <a:lnTo>
                    <a:pt x="122440" y="30175"/>
                  </a:lnTo>
                  <a:close/>
                </a:path>
                <a:path w="131444" h="43179">
                  <a:moveTo>
                    <a:pt x="122440" y="28194"/>
                  </a:moveTo>
                  <a:lnTo>
                    <a:pt x="122377" y="28321"/>
                  </a:lnTo>
                  <a:lnTo>
                    <a:pt x="122262" y="29286"/>
                  </a:lnTo>
                  <a:lnTo>
                    <a:pt x="122440" y="28194"/>
                  </a:lnTo>
                  <a:close/>
                </a:path>
                <a:path w="131444" h="43179">
                  <a:moveTo>
                    <a:pt x="123024" y="12661"/>
                  </a:moveTo>
                  <a:lnTo>
                    <a:pt x="122834" y="11468"/>
                  </a:lnTo>
                  <a:lnTo>
                    <a:pt x="122948" y="10807"/>
                  </a:lnTo>
                  <a:lnTo>
                    <a:pt x="122593" y="11849"/>
                  </a:lnTo>
                  <a:lnTo>
                    <a:pt x="122504" y="12115"/>
                  </a:lnTo>
                  <a:lnTo>
                    <a:pt x="122618" y="13169"/>
                  </a:lnTo>
                  <a:lnTo>
                    <a:pt x="123024" y="12661"/>
                  </a:lnTo>
                  <a:close/>
                </a:path>
                <a:path w="131444" h="43179">
                  <a:moveTo>
                    <a:pt x="123253" y="18478"/>
                  </a:moveTo>
                  <a:close/>
                </a:path>
                <a:path w="131444" h="43179">
                  <a:moveTo>
                    <a:pt x="123291" y="19278"/>
                  </a:moveTo>
                  <a:lnTo>
                    <a:pt x="123113" y="19685"/>
                  </a:lnTo>
                  <a:lnTo>
                    <a:pt x="123240" y="19685"/>
                  </a:lnTo>
                  <a:lnTo>
                    <a:pt x="123291" y="19278"/>
                  </a:lnTo>
                  <a:close/>
                </a:path>
                <a:path w="131444" h="43179">
                  <a:moveTo>
                    <a:pt x="123812" y="18034"/>
                  </a:moveTo>
                  <a:lnTo>
                    <a:pt x="123393" y="18364"/>
                  </a:lnTo>
                  <a:lnTo>
                    <a:pt x="123291" y="19278"/>
                  </a:lnTo>
                  <a:lnTo>
                    <a:pt x="123812" y="18034"/>
                  </a:lnTo>
                  <a:close/>
                </a:path>
                <a:path w="131444" h="43179">
                  <a:moveTo>
                    <a:pt x="124828" y="15494"/>
                  </a:moveTo>
                  <a:lnTo>
                    <a:pt x="124320" y="15087"/>
                  </a:lnTo>
                  <a:lnTo>
                    <a:pt x="124802" y="16052"/>
                  </a:lnTo>
                  <a:lnTo>
                    <a:pt x="124828" y="15494"/>
                  </a:lnTo>
                  <a:close/>
                </a:path>
                <a:path w="131444" h="43179">
                  <a:moveTo>
                    <a:pt x="125018" y="16510"/>
                  </a:moveTo>
                  <a:lnTo>
                    <a:pt x="124396" y="18656"/>
                  </a:lnTo>
                  <a:lnTo>
                    <a:pt x="124790" y="18034"/>
                  </a:lnTo>
                  <a:lnTo>
                    <a:pt x="124904" y="17145"/>
                  </a:lnTo>
                  <a:lnTo>
                    <a:pt x="125018" y="16510"/>
                  </a:lnTo>
                  <a:close/>
                </a:path>
                <a:path w="131444" h="43179">
                  <a:moveTo>
                    <a:pt x="125056" y="15671"/>
                  </a:moveTo>
                  <a:lnTo>
                    <a:pt x="125018" y="13220"/>
                  </a:lnTo>
                  <a:lnTo>
                    <a:pt x="124828" y="15494"/>
                  </a:lnTo>
                  <a:lnTo>
                    <a:pt x="125056" y="15671"/>
                  </a:lnTo>
                  <a:close/>
                </a:path>
                <a:path w="131444" h="43179">
                  <a:moveTo>
                    <a:pt x="125260" y="13042"/>
                  </a:moveTo>
                  <a:lnTo>
                    <a:pt x="124955" y="9461"/>
                  </a:lnTo>
                  <a:lnTo>
                    <a:pt x="125018" y="13220"/>
                  </a:lnTo>
                  <a:lnTo>
                    <a:pt x="125260" y="13042"/>
                  </a:lnTo>
                  <a:close/>
                </a:path>
                <a:path w="131444" h="43179">
                  <a:moveTo>
                    <a:pt x="125742" y="30924"/>
                  </a:moveTo>
                  <a:lnTo>
                    <a:pt x="125628" y="31127"/>
                  </a:lnTo>
                  <a:lnTo>
                    <a:pt x="125615" y="31521"/>
                  </a:lnTo>
                  <a:lnTo>
                    <a:pt x="125742" y="30924"/>
                  </a:lnTo>
                  <a:close/>
                </a:path>
                <a:path w="131444" h="43179">
                  <a:moveTo>
                    <a:pt x="125831" y="27228"/>
                  </a:moveTo>
                  <a:lnTo>
                    <a:pt x="125399" y="29032"/>
                  </a:lnTo>
                  <a:lnTo>
                    <a:pt x="125476" y="31432"/>
                  </a:lnTo>
                  <a:lnTo>
                    <a:pt x="125628" y="31127"/>
                  </a:lnTo>
                  <a:lnTo>
                    <a:pt x="125831" y="27228"/>
                  </a:lnTo>
                  <a:close/>
                </a:path>
                <a:path w="131444" h="43179">
                  <a:moveTo>
                    <a:pt x="125958" y="29921"/>
                  </a:moveTo>
                  <a:lnTo>
                    <a:pt x="125742" y="30924"/>
                  </a:lnTo>
                  <a:lnTo>
                    <a:pt x="125818" y="30784"/>
                  </a:lnTo>
                  <a:lnTo>
                    <a:pt x="125958" y="29921"/>
                  </a:lnTo>
                  <a:close/>
                </a:path>
                <a:path w="131444" h="43179">
                  <a:moveTo>
                    <a:pt x="126695" y="29641"/>
                  </a:moveTo>
                  <a:lnTo>
                    <a:pt x="126542" y="29654"/>
                  </a:lnTo>
                  <a:lnTo>
                    <a:pt x="126695" y="29641"/>
                  </a:lnTo>
                  <a:close/>
                </a:path>
                <a:path w="131444" h="43179">
                  <a:moveTo>
                    <a:pt x="126987" y="28359"/>
                  </a:moveTo>
                  <a:lnTo>
                    <a:pt x="126771" y="29489"/>
                  </a:lnTo>
                  <a:lnTo>
                    <a:pt x="126695" y="29641"/>
                  </a:lnTo>
                  <a:lnTo>
                    <a:pt x="126834" y="29489"/>
                  </a:lnTo>
                  <a:lnTo>
                    <a:pt x="126987" y="28359"/>
                  </a:lnTo>
                  <a:close/>
                </a:path>
                <a:path w="131444" h="43179">
                  <a:moveTo>
                    <a:pt x="127038" y="29146"/>
                  </a:moveTo>
                  <a:lnTo>
                    <a:pt x="126961" y="29298"/>
                  </a:lnTo>
                  <a:lnTo>
                    <a:pt x="126834" y="29489"/>
                  </a:lnTo>
                  <a:lnTo>
                    <a:pt x="126733" y="30060"/>
                  </a:lnTo>
                  <a:lnTo>
                    <a:pt x="126822" y="29883"/>
                  </a:lnTo>
                  <a:lnTo>
                    <a:pt x="126923" y="29565"/>
                  </a:lnTo>
                  <a:lnTo>
                    <a:pt x="127038" y="29146"/>
                  </a:lnTo>
                  <a:close/>
                </a:path>
                <a:path w="131444" h="43179">
                  <a:moveTo>
                    <a:pt x="127939" y="25019"/>
                  </a:moveTo>
                  <a:lnTo>
                    <a:pt x="127825" y="23495"/>
                  </a:lnTo>
                  <a:lnTo>
                    <a:pt x="127736" y="24828"/>
                  </a:lnTo>
                  <a:lnTo>
                    <a:pt x="127939" y="25019"/>
                  </a:lnTo>
                  <a:close/>
                </a:path>
                <a:path w="131444" h="43179">
                  <a:moveTo>
                    <a:pt x="128054" y="17272"/>
                  </a:moveTo>
                  <a:lnTo>
                    <a:pt x="127520" y="21082"/>
                  </a:lnTo>
                  <a:lnTo>
                    <a:pt x="127723" y="20193"/>
                  </a:lnTo>
                  <a:lnTo>
                    <a:pt x="127990" y="19685"/>
                  </a:lnTo>
                  <a:lnTo>
                    <a:pt x="128054" y="17272"/>
                  </a:lnTo>
                  <a:close/>
                </a:path>
                <a:path w="131444" h="43179">
                  <a:moveTo>
                    <a:pt x="128397" y="30226"/>
                  </a:moveTo>
                  <a:lnTo>
                    <a:pt x="128244" y="30556"/>
                  </a:lnTo>
                  <a:lnTo>
                    <a:pt x="128308" y="30708"/>
                  </a:lnTo>
                  <a:lnTo>
                    <a:pt x="128346" y="30505"/>
                  </a:lnTo>
                  <a:lnTo>
                    <a:pt x="128371" y="30340"/>
                  </a:lnTo>
                  <a:close/>
                </a:path>
                <a:path w="131444" h="43179">
                  <a:moveTo>
                    <a:pt x="128409" y="20193"/>
                  </a:moveTo>
                  <a:lnTo>
                    <a:pt x="127342" y="23876"/>
                  </a:lnTo>
                  <a:lnTo>
                    <a:pt x="127469" y="22225"/>
                  </a:lnTo>
                  <a:lnTo>
                    <a:pt x="127584" y="21336"/>
                  </a:lnTo>
                  <a:lnTo>
                    <a:pt x="127520" y="21082"/>
                  </a:lnTo>
                  <a:lnTo>
                    <a:pt x="127533" y="20447"/>
                  </a:lnTo>
                  <a:lnTo>
                    <a:pt x="127558" y="19812"/>
                  </a:lnTo>
                  <a:lnTo>
                    <a:pt x="127584" y="19050"/>
                  </a:lnTo>
                  <a:lnTo>
                    <a:pt x="127647" y="17945"/>
                  </a:lnTo>
                  <a:lnTo>
                    <a:pt x="127177" y="19050"/>
                  </a:lnTo>
                  <a:lnTo>
                    <a:pt x="127292" y="18542"/>
                  </a:lnTo>
                  <a:lnTo>
                    <a:pt x="127419" y="17716"/>
                  </a:lnTo>
                  <a:lnTo>
                    <a:pt x="127546" y="16383"/>
                  </a:lnTo>
                  <a:lnTo>
                    <a:pt x="127596" y="16040"/>
                  </a:lnTo>
                  <a:lnTo>
                    <a:pt x="127698" y="16637"/>
                  </a:lnTo>
                  <a:lnTo>
                    <a:pt x="127635" y="15875"/>
                  </a:lnTo>
                  <a:lnTo>
                    <a:pt x="127457" y="13970"/>
                  </a:lnTo>
                  <a:lnTo>
                    <a:pt x="126225" y="19812"/>
                  </a:lnTo>
                  <a:lnTo>
                    <a:pt x="126466" y="16510"/>
                  </a:lnTo>
                  <a:lnTo>
                    <a:pt x="126568" y="16129"/>
                  </a:lnTo>
                  <a:lnTo>
                    <a:pt x="125641" y="17348"/>
                  </a:lnTo>
                  <a:lnTo>
                    <a:pt x="125552" y="17716"/>
                  </a:lnTo>
                  <a:lnTo>
                    <a:pt x="125780" y="18542"/>
                  </a:lnTo>
                  <a:lnTo>
                    <a:pt x="125895" y="19812"/>
                  </a:lnTo>
                  <a:lnTo>
                    <a:pt x="124841" y="23114"/>
                  </a:lnTo>
                  <a:lnTo>
                    <a:pt x="125006" y="21336"/>
                  </a:lnTo>
                  <a:lnTo>
                    <a:pt x="125107" y="20066"/>
                  </a:lnTo>
                  <a:lnTo>
                    <a:pt x="125272" y="18288"/>
                  </a:lnTo>
                  <a:lnTo>
                    <a:pt x="125552" y="14986"/>
                  </a:lnTo>
                  <a:lnTo>
                    <a:pt x="125018" y="18288"/>
                  </a:lnTo>
                  <a:lnTo>
                    <a:pt x="124866" y="17945"/>
                  </a:lnTo>
                  <a:lnTo>
                    <a:pt x="124396" y="20066"/>
                  </a:lnTo>
                  <a:lnTo>
                    <a:pt x="124383" y="18669"/>
                  </a:lnTo>
                  <a:lnTo>
                    <a:pt x="124383" y="17018"/>
                  </a:lnTo>
                  <a:lnTo>
                    <a:pt x="123050" y="21336"/>
                  </a:lnTo>
                  <a:lnTo>
                    <a:pt x="123088" y="20955"/>
                  </a:lnTo>
                  <a:lnTo>
                    <a:pt x="123139" y="20574"/>
                  </a:lnTo>
                  <a:lnTo>
                    <a:pt x="123113" y="19685"/>
                  </a:lnTo>
                  <a:lnTo>
                    <a:pt x="123228" y="18656"/>
                  </a:lnTo>
                  <a:lnTo>
                    <a:pt x="123291" y="18161"/>
                  </a:lnTo>
                  <a:lnTo>
                    <a:pt x="123253" y="18478"/>
                  </a:lnTo>
                  <a:lnTo>
                    <a:pt x="123393" y="18364"/>
                  </a:lnTo>
                  <a:lnTo>
                    <a:pt x="123659" y="16129"/>
                  </a:lnTo>
                  <a:lnTo>
                    <a:pt x="123380" y="17526"/>
                  </a:lnTo>
                  <a:lnTo>
                    <a:pt x="123342" y="17716"/>
                  </a:lnTo>
                  <a:lnTo>
                    <a:pt x="123291" y="17932"/>
                  </a:lnTo>
                  <a:lnTo>
                    <a:pt x="123748" y="14097"/>
                  </a:lnTo>
                  <a:lnTo>
                    <a:pt x="122478" y="20574"/>
                  </a:lnTo>
                  <a:lnTo>
                    <a:pt x="122466" y="19685"/>
                  </a:lnTo>
                  <a:lnTo>
                    <a:pt x="122580" y="17145"/>
                  </a:lnTo>
                  <a:lnTo>
                    <a:pt x="122923" y="15113"/>
                  </a:lnTo>
                  <a:lnTo>
                    <a:pt x="123101" y="16637"/>
                  </a:lnTo>
                  <a:lnTo>
                    <a:pt x="123063" y="15113"/>
                  </a:lnTo>
                  <a:lnTo>
                    <a:pt x="123050" y="14097"/>
                  </a:lnTo>
                  <a:lnTo>
                    <a:pt x="122174" y="18923"/>
                  </a:lnTo>
                  <a:lnTo>
                    <a:pt x="122212" y="18161"/>
                  </a:lnTo>
                  <a:lnTo>
                    <a:pt x="122224" y="17653"/>
                  </a:lnTo>
                  <a:lnTo>
                    <a:pt x="122428" y="12827"/>
                  </a:lnTo>
                  <a:lnTo>
                    <a:pt x="122047" y="13589"/>
                  </a:lnTo>
                  <a:lnTo>
                    <a:pt x="121932" y="14097"/>
                  </a:lnTo>
                  <a:lnTo>
                    <a:pt x="121462" y="17653"/>
                  </a:lnTo>
                  <a:lnTo>
                    <a:pt x="121259" y="16510"/>
                  </a:lnTo>
                  <a:lnTo>
                    <a:pt x="121056" y="15367"/>
                  </a:lnTo>
                  <a:lnTo>
                    <a:pt x="120345" y="16510"/>
                  </a:lnTo>
                  <a:lnTo>
                    <a:pt x="120408" y="16129"/>
                  </a:lnTo>
                  <a:lnTo>
                    <a:pt x="120523" y="15367"/>
                  </a:lnTo>
                  <a:lnTo>
                    <a:pt x="120421" y="15113"/>
                  </a:lnTo>
                  <a:lnTo>
                    <a:pt x="119583" y="14224"/>
                  </a:lnTo>
                  <a:lnTo>
                    <a:pt x="119329" y="13208"/>
                  </a:lnTo>
                  <a:lnTo>
                    <a:pt x="119316" y="12192"/>
                  </a:lnTo>
                  <a:lnTo>
                    <a:pt x="118757" y="16129"/>
                  </a:lnTo>
                  <a:lnTo>
                    <a:pt x="118694" y="16002"/>
                  </a:lnTo>
                  <a:lnTo>
                    <a:pt x="118313" y="15240"/>
                  </a:lnTo>
                  <a:lnTo>
                    <a:pt x="117843" y="16002"/>
                  </a:lnTo>
                  <a:lnTo>
                    <a:pt x="118033" y="14478"/>
                  </a:lnTo>
                  <a:lnTo>
                    <a:pt x="118097" y="13970"/>
                  </a:lnTo>
                  <a:lnTo>
                    <a:pt x="118300" y="12700"/>
                  </a:lnTo>
                  <a:lnTo>
                    <a:pt x="118630" y="11684"/>
                  </a:lnTo>
                  <a:lnTo>
                    <a:pt x="118275" y="11684"/>
                  </a:lnTo>
                  <a:lnTo>
                    <a:pt x="118084" y="12700"/>
                  </a:lnTo>
                  <a:lnTo>
                    <a:pt x="117856" y="13589"/>
                  </a:lnTo>
                  <a:lnTo>
                    <a:pt x="117563" y="13970"/>
                  </a:lnTo>
                  <a:lnTo>
                    <a:pt x="117983" y="11049"/>
                  </a:lnTo>
                  <a:lnTo>
                    <a:pt x="117475" y="11176"/>
                  </a:lnTo>
                  <a:lnTo>
                    <a:pt x="116624" y="14478"/>
                  </a:lnTo>
                  <a:lnTo>
                    <a:pt x="116217" y="12446"/>
                  </a:lnTo>
                  <a:lnTo>
                    <a:pt x="116001" y="14147"/>
                  </a:lnTo>
                  <a:lnTo>
                    <a:pt x="115747" y="20320"/>
                  </a:lnTo>
                  <a:lnTo>
                    <a:pt x="115023" y="21844"/>
                  </a:lnTo>
                  <a:lnTo>
                    <a:pt x="115277" y="19304"/>
                  </a:lnTo>
                  <a:lnTo>
                    <a:pt x="115316" y="18542"/>
                  </a:lnTo>
                  <a:lnTo>
                    <a:pt x="115290" y="18161"/>
                  </a:lnTo>
                  <a:lnTo>
                    <a:pt x="115277" y="18034"/>
                  </a:lnTo>
                  <a:lnTo>
                    <a:pt x="115404" y="15621"/>
                  </a:lnTo>
                  <a:lnTo>
                    <a:pt x="115468" y="15113"/>
                  </a:lnTo>
                  <a:lnTo>
                    <a:pt x="115239" y="15621"/>
                  </a:lnTo>
                  <a:lnTo>
                    <a:pt x="115443" y="13970"/>
                  </a:lnTo>
                  <a:lnTo>
                    <a:pt x="115531" y="13779"/>
                  </a:lnTo>
                  <a:lnTo>
                    <a:pt x="115544" y="14859"/>
                  </a:lnTo>
                  <a:lnTo>
                    <a:pt x="115646" y="14224"/>
                  </a:lnTo>
                  <a:lnTo>
                    <a:pt x="115658" y="14363"/>
                  </a:lnTo>
                  <a:lnTo>
                    <a:pt x="115697" y="14224"/>
                  </a:lnTo>
                  <a:lnTo>
                    <a:pt x="115620" y="13843"/>
                  </a:lnTo>
                  <a:lnTo>
                    <a:pt x="115557" y="13716"/>
                  </a:lnTo>
                  <a:lnTo>
                    <a:pt x="115430" y="13081"/>
                  </a:lnTo>
                  <a:lnTo>
                    <a:pt x="115404" y="10668"/>
                  </a:lnTo>
                  <a:lnTo>
                    <a:pt x="115239" y="12446"/>
                  </a:lnTo>
                  <a:lnTo>
                    <a:pt x="115112" y="13462"/>
                  </a:lnTo>
                  <a:lnTo>
                    <a:pt x="114985" y="13716"/>
                  </a:lnTo>
                  <a:lnTo>
                    <a:pt x="114871" y="13843"/>
                  </a:lnTo>
                  <a:lnTo>
                    <a:pt x="114388" y="13970"/>
                  </a:lnTo>
                  <a:lnTo>
                    <a:pt x="114554" y="13208"/>
                  </a:lnTo>
                  <a:lnTo>
                    <a:pt x="114922" y="11557"/>
                  </a:lnTo>
                  <a:lnTo>
                    <a:pt x="114808" y="10160"/>
                  </a:lnTo>
                  <a:lnTo>
                    <a:pt x="114541" y="11557"/>
                  </a:lnTo>
                  <a:lnTo>
                    <a:pt x="114388" y="10033"/>
                  </a:lnTo>
                  <a:lnTo>
                    <a:pt x="114046" y="13208"/>
                  </a:lnTo>
                  <a:lnTo>
                    <a:pt x="113919" y="13208"/>
                  </a:lnTo>
                  <a:lnTo>
                    <a:pt x="113995" y="12192"/>
                  </a:lnTo>
                  <a:lnTo>
                    <a:pt x="114071" y="10795"/>
                  </a:lnTo>
                  <a:lnTo>
                    <a:pt x="113677" y="12192"/>
                  </a:lnTo>
                  <a:lnTo>
                    <a:pt x="112852" y="11176"/>
                  </a:lnTo>
                  <a:lnTo>
                    <a:pt x="112801" y="14490"/>
                  </a:lnTo>
                  <a:lnTo>
                    <a:pt x="112788" y="14859"/>
                  </a:lnTo>
                  <a:lnTo>
                    <a:pt x="112801" y="14617"/>
                  </a:lnTo>
                  <a:lnTo>
                    <a:pt x="112801" y="14859"/>
                  </a:lnTo>
                  <a:lnTo>
                    <a:pt x="111671" y="18034"/>
                  </a:lnTo>
                  <a:lnTo>
                    <a:pt x="111620" y="17399"/>
                  </a:lnTo>
                  <a:lnTo>
                    <a:pt x="111544" y="16383"/>
                  </a:lnTo>
                  <a:lnTo>
                    <a:pt x="111518" y="16129"/>
                  </a:lnTo>
                  <a:lnTo>
                    <a:pt x="111506" y="16002"/>
                  </a:lnTo>
                  <a:lnTo>
                    <a:pt x="111379" y="14351"/>
                  </a:lnTo>
                  <a:lnTo>
                    <a:pt x="111366" y="14224"/>
                  </a:lnTo>
                  <a:lnTo>
                    <a:pt x="111264" y="12954"/>
                  </a:lnTo>
                  <a:lnTo>
                    <a:pt x="110324" y="14224"/>
                  </a:lnTo>
                  <a:lnTo>
                    <a:pt x="110413" y="13208"/>
                  </a:lnTo>
                  <a:lnTo>
                    <a:pt x="109829" y="14351"/>
                  </a:lnTo>
                  <a:lnTo>
                    <a:pt x="109270" y="13843"/>
                  </a:lnTo>
                  <a:lnTo>
                    <a:pt x="108737" y="16002"/>
                  </a:lnTo>
                  <a:lnTo>
                    <a:pt x="108597" y="16002"/>
                  </a:lnTo>
                  <a:lnTo>
                    <a:pt x="108572" y="14732"/>
                  </a:lnTo>
                  <a:lnTo>
                    <a:pt x="108724" y="12827"/>
                  </a:lnTo>
                  <a:lnTo>
                    <a:pt x="108369" y="13462"/>
                  </a:lnTo>
                  <a:lnTo>
                    <a:pt x="108280" y="13716"/>
                  </a:lnTo>
                  <a:lnTo>
                    <a:pt x="108153" y="14732"/>
                  </a:lnTo>
                  <a:lnTo>
                    <a:pt x="107823" y="13208"/>
                  </a:lnTo>
                  <a:lnTo>
                    <a:pt x="107911" y="12446"/>
                  </a:lnTo>
                  <a:lnTo>
                    <a:pt x="108102" y="11811"/>
                  </a:lnTo>
                  <a:lnTo>
                    <a:pt x="108038" y="11518"/>
                  </a:lnTo>
                  <a:lnTo>
                    <a:pt x="108165" y="11607"/>
                  </a:lnTo>
                  <a:lnTo>
                    <a:pt x="108077" y="11226"/>
                  </a:lnTo>
                  <a:lnTo>
                    <a:pt x="107899" y="10795"/>
                  </a:lnTo>
                  <a:lnTo>
                    <a:pt x="107873" y="9017"/>
                  </a:lnTo>
                  <a:lnTo>
                    <a:pt x="107124" y="11811"/>
                  </a:lnTo>
                  <a:lnTo>
                    <a:pt x="107162" y="11557"/>
                  </a:lnTo>
                  <a:lnTo>
                    <a:pt x="107492" y="9271"/>
                  </a:lnTo>
                  <a:lnTo>
                    <a:pt x="107429" y="9017"/>
                  </a:lnTo>
                  <a:lnTo>
                    <a:pt x="107010" y="8382"/>
                  </a:lnTo>
                  <a:lnTo>
                    <a:pt x="106959" y="8509"/>
                  </a:lnTo>
                  <a:lnTo>
                    <a:pt x="106845" y="11264"/>
                  </a:lnTo>
                  <a:lnTo>
                    <a:pt x="106629" y="11557"/>
                  </a:lnTo>
                  <a:lnTo>
                    <a:pt x="106299" y="11176"/>
                  </a:lnTo>
                  <a:lnTo>
                    <a:pt x="106426" y="9017"/>
                  </a:lnTo>
                  <a:lnTo>
                    <a:pt x="106553" y="7899"/>
                  </a:lnTo>
                  <a:lnTo>
                    <a:pt x="106438" y="6477"/>
                  </a:lnTo>
                  <a:lnTo>
                    <a:pt x="105905" y="3048"/>
                  </a:lnTo>
                  <a:lnTo>
                    <a:pt x="104254" y="14732"/>
                  </a:lnTo>
                  <a:lnTo>
                    <a:pt x="104165" y="12065"/>
                  </a:lnTo>
                  <a:lnTo>
                    <a:pt x="104140" y="11125"/>
                  </a:lnTo>
                  <a:lnTo>
                    <a:pt x="104000" y="12065"/>
                  </a:lnTo>
                  <a:lnTo>
                    <a:pt x="103581" y="11557"/>
                  </a:lnTo>
                  <a:lnTo>
                    <a:pt x="103428" y="6350"/>
                  </a:lnTo>
                  <a:lnTo>
                    <a:pt x="103289" y="6350"/>
                  </a:lnTo>
                  <a:lnTo>
                    <a:pt x="102768" y="4318"/>
                  </a:lnTo>
                  <a:lnTo>
                    <a:pt x="102362" y="11557"/>
                  </a:lnTo>
                  <a:lnTo>
                    <a:pt x="101790" y="10160"/>
                  </a:lnTo>
                  <a:lnTo>
                    <a:pt x="101676" y="14478"/>
                  </a:lnTo>
                  <a:lnTo>
                    <a:pt x="101549" y="15113"/>
                  </a:lnTo>
                  <a:lnTo>
                    <a:pt x="101104" y="16129"/>
                  </a:lnTo>
                  <a:lnTo>
                    <a:pt x="100799" y="15748"/>
                  </a:lnTo>
                  <a:lnTo>
                    <a:pt x="100698" y="15240"/>
                  </a:lnTo>
                  <a:lnTo>
                    <a:pt x="100711" y="15113"/>
                  </a:lnTo>
                  <a:lnTo>
                    <a:pt x="100761" y="13716"/>
                  </a:lnTo>
                  <a:lnTo>
                    <a:pt x="100799" y="12446"/>
                  </a:lnTo>
                  <a:lnTo>
                    <a:pt x="100914" y="10541"/>
                  </a:lnTo>
                  <a:lnTo>
                    <a:pt x="101219" y="9652"/>
                  </a:lnTo>
                  <a:lnTo>
                    <a:pt x="101333" y="9525"/>
                  </a:lnTo>
                  <a:lnTo>
                    <a:pt x="101333" y="10337"/>
                  </a:lnTo>
                  <a:lnTo>
                    <a:pt x="101638" y="9652"/>
                  </a:lnTo>
                  <a:lnTo>
                    <a:pt x="101727" y="9271"/>
                  </a:lnTo>
                  <a:lnTo>
                    <a:pt x="101638" y="8001"/>
                  </a:lnTo>
                  <a:lnTo>
                    <a:pt x="101511" y="9271"/>
                  </a:lnTo>
                  <a:lnTo>
                    <a:pt x="101447" y="8763"/>
                  </a:lnTo>
                  <a:lnTo>
                    <a:pt x="101346" y="8001"/>
                  </a:lnTo>
                  <a:lnTo>
                    <a:pt x="100736" y="8001"/>
                  </a:lnTo>
                  <a:lnTo>
                    <a:pt x="100888" y="8636"/>
                  </a:lnTo>
                  <a:lnTo>
                    <a:pt x="100444" y="6858"/>
                  </a:lnTo>
                  <a:lnTo>
                    <a:pt x="100012" y="8636"/>
                  </a:lnTo>
                  <a:lnTo>
                    <a:pt x="99466" y="7366"/>
                  </a:lnTo>
                  <a:lnTo>
                    <a:pt x="99529" y="9525"/>
                  </a:lnTo>
                  <a:lnTo>
                    <a:pt x="98640" y="7899"/>
                  </a:lnTo>
                  <a:lnTo>
                    <a:pt x="98920" y="11938"/>
                  </a:lnTo>
                  <a:lnTo>
                    <a:pt x="98285" y="12446"/>
                  </a:lnTo>
                  <a:lnTo>
                    <a:pt x="98196" y="11684"/>
                  </a:lnTo>
                  <a:lnTo>
                    <a:pt x="98158" y="11430"/>
                  </a:lnTo>
                  <a:lnTo>
                    <a:pt x="98158" y="10033"/>
                  </a:lnTo>
                  <a:lnTo>
                    <a:pt x="98310" y="9398"/>
                  </a:lnTo>
                  <a:lnTo>
                    <a:pt x="98628" y="7912"/>
                  </a:lnTo>
                  <a:lnTo>
                    <a:pt x="97955" y="9398"/>
                  </a:lnTo>
                  <a:lnTo>
                    <a:pt x="97701" y="8382"/>
                  </a:lnTo>
                  <a:lnTo>
                    <a:pt x="97764" y="7493"/>
                  </a:lnTo>
                  <a:lnTo>
                    <a:pt x="98234" y="4953"/>
                  </a:lnTo>
                  <a:lnTo>
                    <a:pt x="97561" y="7493"/>
                  </a:lnTo>
                  <a:lnTo>
                    <a:pt x="97383" y="4953"/>
                  </a:lnTo>
                  <a:lnTo>
                    <a:pt x="97269" y="3302"/>
                  </a:lnTo>
                  <a:lnTo>
                    <a:pt x="97066" y="3048"/>
                  </a:lnTo>
                  <a:lnTo>
                    <a:pt x="97129" y="2413"/>
                  </a:lnTo>
                  <a:lnTo>
                    <a:pt x="97307" y="1905"/>
                  </a:lnTo>
                  <a:lnTo>
                    <a:pt x="97104" y="2413"/>
                  </a:lnTo>
                  <a:lnTo>
                    <a:pt x="96799" y="2413"/>
                  </a:lnTo>
                  <a:lnTo>
                    <a:pt x="96862" y="4953"/>
                  </a:lnTo>
                  <a:lnTo>
                    <a:pt x="96710" y="4572"/>
                  </a:lnTo>
                  <a:lnTo>
                    <a:pt x="96558" y="4572"/>
                  </a:lnTo>
                  <a:lnTo>
                    <a:pt x="96621" y="3429"/>
                  </a:lnTo>
                  <a:lnTo>
                    <a:pt x="96443" y="4572"/>
                  </a:lnTo>
                  <a:lnTo>
                    <a:pt x="96494" y="8128"/>
                  </a:lnTo>
                  <a:lnTo>
                    <a:pt x="96113" y="10033"/>
                  </a:lnTo>
                  <a:lnTo>
                    <a:pt x="95986" y="9144"/>
                  </a:lnTo>
                  <a:lnTo>
                    <a:pt x="95923" y="8851"/>
                  </a:lnTo>
                  <a:lnTo>
                    <a:pt x="95364" y="11430"/>
                  </a:lnTo>
                  <a:lnTo>
                    <a:pt x="95402" y="9271"/>
                  </a:lnTo>
                  <a:lnTo>
                    <a:pt x="95415" y="8255"/>
                  </a:lnTo>
                  <a:lnTo>
                    <a:pt x="95427" y="8001"/>
                  </a:lnTo>
                  <a:lnTo>
                    <a:pt x="95923" y="8851"/>
                  </a:lnTo>
                  <a:lnTo>
                    <a:pt x="96012" y="9017"/>
                  </a:lnTo>
                  <a:lnTo>
                    <a:pt x="96088" y="9144"/>
                  </a:lnTo>
                  <a:lnTo>
                    <a:pt x="96037" y="8763"/>
                  </a:lnTo>
                  <a:lnTo>
                    <a:pt x="95935" y="8001"/>
                  </a:lnTo>
                  <a:lnTo>
                    <a:pt x="95783" y="6858"/>
                  </a:lnTo>
                  <a:lnTo>
                    <a:pt x="95478" y="4572"/>
                  </a:lnTo>
                  <a:lnTo>
                    <a:pt x="95796" y="4318"/>
                  </a:lnTo>
                  <a:lnTo>
                    <a:pt x="95669" y="2413"/>
                  </a:lnTo>
                  <a:lnTo>
                    <a:pt x="95211" y="0"/>
                  </a:lnTo>
                  <a:lnTo>
                    <a:pt x="95313" y="6858"/>
                  </a:lnTo>
                  <a:lnTo>
                    <a:pt x="94589" y="6731"/>
                  </a:lnTo>
                  <a:lnTo>
                    <a:pt x="94716" y="5334"/>
                  </a:lnTo>
                  <a:lnTo>
                    <a:pt x="94678" y="4102"/>
                  </a:lnTo>
                  <a:lnTo>
                    <a:pt x="94475" y="6604"/>
                  </a:lnTo>
                  <a:lnTo>
                    <a:pt x="94132" y="8255"/>
                  </a:lnTo>
                  <a:lnTo>
                    <a:pt x="93726" y="6731"/>
                  </a:lnTo>
                  <a:lnTo>
                    <a:pt x="93599" y="9271"/>
                  </a:lnTo>
                  <a:lnTo>
                    <a:pt x="93370" y="9144"/>
                  </a:lnTo>
                  <a:lnTo>
                    <a:pt x="93472" y="9398"/>
                  </a:lnTo>
                  <a:lnTo>
                    <a:pt x="93573" y="10160"/>
                  </a:lnTo>
                  <a:lnTo>
                    <a:pt x="93459" y="11684"/>
                  </a:lnTo>
                  <a:lnTo>
                    <a:pt x="93243" y="11430"/>
                  </a:lnTo>
                  <a:lnTo>
                    <a:pt x="92900" y="12052"/>
                  </a:lnTo>
                  <a:lnTo>
                    <a:pt x="92684" y="13716"/>
                  </a:lnTo>
                  <a:lnTo>
                    <a:pt x="92646" y="12827"/>
                  </a:lnTo>
                  <a:lnTo>
                    <a:pt x="92519" y="9144"/>
                  </a:lnTo>
                  <a:lnTo>
                    <a:pt x="92443" y="6858"/>
                  </a:lnTo>
                  <a:lnTo>
                    <a:pt x="91884" y="9144"/>
                  </a:lnTo>
                  <a:lnTo>
                    <a:pt x="91833" y="8763"/>
                  </a:lnTo>
                  <a:lnTo>
                    <a:pt x="91706" y="7874"/>
                  </a:lnTo>
                  <a:lnTo>
                    <a:pt x="91821" y="6731"/>
                  </a:lnTo>
                  <a:lnTo>
                    <a:pt x="91935" y="5715"/>
                  </a:lnTo>
                  <a:lnTo>
                    <a:pt x="91833" y="4826"/>
                  </a:lnTo>
                  <a:lnTo>
                    <a:pt x="91782" y="4572"/>
                  </a:lnTo>
                  <a:lnTo>
                    <a:pt x="91236" y="6832"/>
                  </a:lnTo>
                  <a:lnTo>
                    <a:pt x="91274" y="9906"/>
                  </a:lnTo>
                  <a:lnTo>
                    <a:pt x="91160" y="12827"/>
                  </a:lnTo>
                  <a:lnTo>
                    <a:pt x="90970" y="10414"/>
                  </a:lnTo>
                  <a:lnTo>
                    <a:pt x="90944" y="10020"/>
                  </a:lnTo>
                  <a:lnTo>
                    <a:pt x="90855" y="10414"/>
                  </a:lnTo>
                  <a:lnTo>
                    <a:pt x="90868" y="9017"/>
                  </a:lnTo>
                  <a:lnTo>
                    <a:pt x="90944" y="10020"/>
                  </a:lnTo>
                  <a:lnTo>
                    <a:pt x="91173" y="9017"/>
                  </a:lnTo>
                  <a:lnTo>
                    <a:pt x="91224" y="8763"/>
                  </a:lnTo>
                  <a:lnTo>
                    <a:pt x="91274" y="9906"/>
                  </a:lnTo>
                  <a:lnTo>
                    <a:pt x="91274" y="6807"/>
                  </a:lnTo>
                  <a:lnTo>
                    <a:pt x="90576" y="10414"/>
                  </a:lnTo>
                  <a:lnTo>
                    <a:pt x="90741" y="10414"/>
                  </a:lnTo>
                  <a:lnTo>
                    <a:pt x="90335" y="15113"/>
                  </a:lnTo>
                  <a:lnTo>
                    <a:pt x="90284" y="14732"/>
                  </a:lnTo>
                  <a:lnTo>
                    <a:pt x="90081" y="13335"/>
                  </a:lnTo>
                  <a:lnTo>
                    <a:pt x="89966" y="12573"/>
                  </a:lnTo>
                  <a:lnTo>
                    <a:pt x="89966" y="11430"/>
                  </a:lnTo>
                  <a:lnTo>
                    <a:pt x="90017" y="9398"/>
                  </a:lnTo>
                  <a:lnTo>
                    <a:pt x="89941" y="5334"/>
                  </a:lnTo>
                  <a:lnTo>
                    <a:pt x="89471" y="3175"/>
                  </a:lnTo>
                  <a:lnTo>
                    <a:pt x="88811" y="9398"/>
                  </a:lnTo>
                  <a:lnTo>
                    <a:pt x="87960" y="7747"/>
                  </a:lnTo>
                  <a:lnTo>
                    <a:pt x="88074" y="8255"/>
                  </a:lnTo>
                  <a:lnTo>
                    <a:pt x="88188" y="9398"/>
                  </a:lnTo>
                  <a:lnTo>
                    <a:pt x="88061" y="11430"/>
                  </a:lnTo>
                  <a:lnTo>
                    <a:pt x="87845" y="10160"/>
                  </a:lnTo>
                  <a:lnTo>
                    <a:pt x="87668" y="9144"/>
                  </a:lnTo>
                  <a:lnTo>
                    <a:pt x="87363" y="10160"/>
                  </a:lnTo>
                  <a:lnTo>
                    <a:pt x="87287" y="7493"/>
                  </a:lnTo>
                  <a:lnTo>
                    <a:pt x="87147" y="5969"/>
                  </a:lnTo>
                  <a:lnTo>
                    <a:pt x="87134" y="7493"/>
                  </a:lnTo>
                  <a:lnTo>
                    <a:pt x="86487" y="5842"/>
                  </a:lnTo>
                  <a:lnTo>
                    <a:pt x="86360" y="10160"/>
                  </a:lnTo>
                  <a:lnTo>
                    <a:pt x="86017" y="7493"/>
                  </a:lnTo>
                  <a:lnTo>
                    <a:pt x="85915" y="7112"/>
                  </a:lnTo>
                  <a:lnTo>
                    <a:pt x="85280" y="6096"/>
                  </a:lnTo>
                  <a:lnTo>
                    <a:pt x="85115" y="13335"/>
                  </a:lnTo>
                  <a:lnTo>
                    <a:pt x="84556" y="12700"/>
                  </a:lnTo>
                  <a:lnTo>
                    <a:pt x="84480" y="12192"/>
                  </a:lnTo>
                  <a:lnTo>
                    <a:pt x="83388" y="12192"/>
                  </a:lnTo>
                  <a:lnTo>
                    <a:pt x="82931" y="12192"/>
                  </a:lnTo>
                  <a:lnTo>
                    <a:pt x="82842" y="13462"/>
                  </a:lnTo>
                  <a:lnTo>
                    <a:pt x="82956" y="14732"/>
                  </a:lnTo>
                  <a:lnTo>
                    <a:pt x="82245" y="8128"/>
                  </a:lnTo>
                  <a:lnTo>
                    <a:pt x="81000" y="15240"/>
                  </a:lnTo>
                  <a:lnTo>
                    <a:pt x="80543" y="11176"/>
                  </a:lnTo>
                  <a:lnTo>
                    <a:pt x="80352" y="9525"/>
                  </a:lnTo>
                  <a:lnTo>
                    <a:pt x="79857" y="10287"/>
                  </a:lnTo>
                  <a:lnTo>
                    <a:pt x="79235" y="10934"/>
                  </a:lnTo>
                  <a:lnTo>
                    <a:pt x="78803" y="11176"/>
                  </a:lnTo>
                  <a:lnTo>
                    <a:pt x="78803" y="10071"/>
                  </a:lnTo>
                  <a:lnTo>
                    <a:pt x="78232" y="8255"/>
                  </a:lnTo>
                  <a:lnTo>
                    <a:pt x="78587" y="16383"/>
                  </a:lnTo>
                  <a:lnTo>
                    <a:pt x="77431" y="10795"/>
                  </a:lnTo>
                  <a:lnTo>
                    <a:pt x="78193" y="12319"/>
                  </a:lnTo>
                  <a:lnTo>
                    <a:pt x="77952" y="11049"/>
                  </a:lnTo>
                  <a:lnTo>
                    <a:pt x="77939" y="10795"/>
                  </a:lnTo>
                  <a:lnTo>
                    <a:pt x="77736" y="3937"/>
                  </a:lnTo>
                  <a:lnTo>
                    <a:pt x="77114" y="12065"/>
                  </a:lnTo>
                  <a:lnTo>
                    <a:pt x="76847" y="10160"/>
                  </a:lnTo>
                  <a:lnTo>
                    <a:pt x="76606" y="8382"/>
                  </a:lnTo>
                  <a:lnTo>
                    <a:pt x="76504" y="6604"/>
                  </a:lnTo>
                  <a:lnTo>
                    <a:pt x="76225" y="5080"/>
                  </a:lnTo>
                  <a:lnTo>
                    <a:pt x="75806" y="10160"/>
                  </a:lnTo>
                  <a:lnTo>
                    <a:pt x="75196" y="9652"/>
                  </a:lnTo>
                  <a:lnTo>
                    <a:pt x="75171" y="8636"/>
                  </a:lnTo>
                  <a:lnTo>
                    <a:pt x="74904" y="11607"/>
                  </a:lnTo>
                  <a:lnTo>
                    <a:pt x="74777" y="12319"/>
                  </a:lnTo>
                  <a:lnTo>
                    <a:pt x="73850" y="13944"/>
                  </a:lnTo>
                  <a:lnTo>
                    <a:pt x="73736" y="14732"/>
                  </a:lnTo>
                  <a:lnTo>
                    <a:pt x="73317" y="15494"/>
                  </a:lnTo>
                  <a:lnTo>
                    <a:pt x="73101" y="13944"/>
                  </a:lnTo>
                  <a:lnTo>
                    <a:pt x="72732" y="12827"/>
                  </a:lnTo>
                  <a:lnTo>
                    <a:pt x="72669" y="12192"/>
                  </a:lnTo>
                  <a:lnTo>
                    <a:pt x="72542" y="9652"/>
                  </a:lnTo>
                  <a:lnTo>
                    <a:pt x="73025" y="9525"/>
                  </a:lnTo>
                  <a:lnTo>
                    <a:pt x="72656" y="5715"/>
                  </a:lnTo>
                  <a:lnTo>
                    <a:pt x="72402" y="9652"/>
                  </a:lnTo>
                  <a:lnTo>
                    <a:pt x="72174" y="9144"/>
                  </a:lnTo>
                  <a:lnTo>
                    <a:pt x="72097" y="7366"/>
                  </a:lnTo>
                  <a:lnTo>
                    <a:pt x="71361" y="7874"/>
                  </a:lnTo>
                  <a:lnTo>
                    <a:pt x="71501" y="12192"/>
                  </a:lnTo>
                  <a:lnTo>
                    <a:pt x="70688" y="11811"/>
                  </a:lnTo>
                  <a:lnTo>
                    <a:pt x="70815" y="13335"/>
                  </a:lnTo>
                  <a:lnTo>
                    <a:pt x="70561" y="17399"/>
                  </a:lnTo>
                  <a:lnTo>
                    <a:pt x="70523" y="16129"/>
                  </a:lnTo>
                  <a:lnTo>
                    <a:pt x="70485" y="14605"/>
                  </a:lnTo>
                  <a:lnTo>
                    <a:pt x="70459" y="13970"/>
                  </a:lnTo>
                  <a:lnTo>
                    <a:pt x="70370" y="10795"/>
                  </a:lnTo>
                  <a:lnTo>
                    <a:pt x="70065" y="13970"/>
                  </a:lnTo>
                  <a:lnTo>
                    <a:pt x="69748" y="9652"/>
                  </a:lnTo>
                  <a:lnTo>
                    <a:pt x="69532" y="10541"/>
                  </a:lnTo>
                  <a:lnTo>
                    <a:pt x="68961" y="13589"/>
                  </a:lnTo>
                  <a:lnTo>
                    <a:pt x="68859" y="13944"/>
                  </a:lnTo>
                  <a:lnTo>
                    <a:pt x="68440" y="14605"/>
                  </a:lnTo>
                  <a:lnTo>
                    <a:pt x="68516" y="13055"/>
                  </a:lnTo>
                  <a:lnTo>
                    <a:pt x="68160" y="14605"/>
                  </a:lnTo>
                  <a:lnTo>
                    <a:pt x="67589" y="14605"/>
                  </a:lnTo>
                  <a:lnTo>
                    <a:pt x="67576" y="14097"/>
                  </a:lnTo>
                  <a:lnTo>
                    <a:pt x="67525" y="12954"/>
                  </a:lnTo>
                  <a:lnTo>
                    <a:pt x="67525" y="12827"/>
                  </a:lnTo>
                  <a:lnTo>
                    <a:pt x="67513" y="12573"/>
                  </a:lnTo>
                  <a:lnTo>
                    <a:pt x="67271" y="6350"/>
                  </a:lnTo>
                  <a:lnTo>
                    <a:pt x="66014" y="12573"/>
                  </a:lnTo>
                  <a:lnTo>
                    <a:pt x="65938" y="11938"/>
                  </a:lnTo>
                  <a:lnTo>
                    <a:pt x="65608" y="9271"/>
                  </a:lnTo>
                  <a:lnTo>
                    <a:pt x="65239" y="6223"/>
                  </a:lnTo>
                  <a:lnTo>
                    <a:pt x="64389" y="9271"/>
                  </a:lnTo>
                  <a:lnTo>
                    <a:pt x="63131" y="4953"/>
                  </a:lnTo>
                  <a:lnTo>
                    <a:pt x="61963" y="5588"/>
                  </a:lnTo>
                  <a:lnTo>
                    <a:pt x="62801" y="11938"/>
                  </a:lnTo>
                  <a:lnTo>
                    <a:pt x="61620" y="5715"/>
                  </a:lnTo>
                  <a:lnTo>
                    <a:pt x="61696" y="6794"/>
                  </a:lnTo>
                  <a:lnTo>
                    <a:pt x="61328" y="5689"/>
                  </a:lnTo>
                  <a:lnTo>
                    <a:pt x="61785" y="7924"/>
                  </a:lnTo>
                  <a:lnTo>
                    <a:pt x="61823" y="8445"/>
                  </a:lnTo>
                  <a:lnTo>
                    <a:pt x="61887" y="9144"/>
                  </a:lnTo>
                  <a:lnTo>
                    <a:pt x="62014" y="12573"/>
                  </a:lnTo>
                  <a:lnTo>
                    <a:pt x="61887" y="12827"/>
                  </a:lnTo>
                  <a:lnTo>
                    <a:pt x="61760" y="12573"/>
                  </a:lnTo>
                  <a:lnTo>
                    <a:pt x="61645" y="12052"/>
                  </a:lnTo>
                  <a:lnTo>
                    <a:pt x="61480" y="11430"/>
                  </a:lnTo>
                  <a:lnTo>
                    <a:pt x="61264" y="10668"/>
                  </a:lnTo>
                  <a:lnTo>
                    <a:pt x="61087" y="10033"/>
                  </a:lnTo>
                  <a:lnTo>
                    <a:pt x="60655" y="8509"/>
                  </a:lnTo>
                  <a:lnTo>
                    <a:pt x="60286" y="6477"/>
                  </a:lnTo>
                  <a:lnTo>
                    <a:pt x="60769" y="6985"/>
                  </a:lnTo>
                  <a:lnTo>
                    <a:pt x="60731" y="6477"/>
                  </a:lnTo>
                  <a:lnTo>
                    <a:pt x="60642" y="5461"/>
                  </a:lnTo>
                  <a:lnTo>
                    <a:pt x="59994" y="4953"/>
                  </a:lnTo>
                  <a:lnTo>
                    <a:pt x="60058" y="4318"/>
                  </a:lnTo>
                  <a:lnTo>
                    <a:pt x="60172" y="2921"/>
                  </a:lnTo>
                  <a:lnTo>
                    <a:pt x="60121" y="2413"/>
                  </a:lnTo>
                  <a:lnTo>
                    <a:pt x="59664" y="889"/>
                  </a:lnTo>
                  <a:lnTo>
                    <a:pt x="59766" y="1905"/>
                  </a:lnTo>
                  <a:lnTo>
                    <a:pt x="59893" y="3429"/>
                  </a:lnTo>
                  <a:lnTo>
                    <a:pt x="59690" y="4318"/>
                  </a:lnTo>
                  <a:lnTo>
                    <a:pt x="59270" y="3429"/>
                  </a:lnTo>
                  <a:lnTo>
                    <a:pt x="59778" y="5588"/>
                  </a:lnTo>
                  <a:lnTo>
                    <a:pt x="59905" y="6985"/>
                  </a:lnTo>
                  <a:lnTo>
                    <a:pt x="59397" y="10033"/>
                  </a:lnTo>
                  <a:lnTo>
                    <a:pt x="59270" y="7874"/>
                  </a:lnTo>
                  <a:lnTo>
                    <a:pt x="59055" y="4445"/>
                  </a:lnTo>
                  <a:lnTo>
                    <a:pt x="58839" y="1016"/>
                  </a:lnTo>
                  <a:lnTo>
                    <a:pt x="58242" y="4445"/>
                  </a:lnTo>
                  <a:lnTo>
                    <a:pt x="58280" y="3683"/>
                  </a:lnTo>
                  <a:lnTo>
                    <a:pt x="58356" y="2413"/>
                  </a:lnTo>
                  <a:lnTo>
                    <a:pt x="58000" y="3683"/>
                  </a:lnTo>
                  <a:lnTo>
                    <a:pt x="56692" y="2540"/>
                  </a:lnTo>
                  <a:lnTo>
                    <a:pt x="56705" y="7874"/>
                  </a:lnTo>
                  <a:lnTo>
                    <a:pt x="56349" y="5588"/>
                  </a:lnTo>
                  <a:lnTo>
                    <a:pt x="56476" y="4826"/>
                  </a:lnTo>
                  <a:lnTo>
                    <a:pt x="55333" y="4064"/>
                  </a:lnTo>
                  <a:lnTo>
                    <a:pt x="54622" y="10668"/>
                  </a:lnTo>
                  <a:lnTo>
                    <a:pt x="54000" y="8890"/>
                  </a:lnTo>
                  <a:lnTo>
                    <a:pt x="53594" y="7721"/>
                  </a:lnTo>
                  <a:lnTo>
                    <a:pt x="53467" y="6477"/>
                  </a:lnTo>
                  <a:lnTo>
                    <a:pt x="53441" y="5842"/>
                  </a:lnTo>
                  <a:lnTo>
                    <a:pt x="53378" y="8890"/>
                  </a:lnTo>
                  <a:lnTo>
                    <a:pt x="53289" y="8509"/>
                  </a:lnTo>
                  <a:lnTo>
                    <a:pt x="53086" y="7721"/>
                  </a:lnTo>
                  <a:lnTo>
                    <a:pt x="52959" y="6832"/>
                  </a:lnTo>
                  <a:lnTo>
                    <a:pt x="52908" y="5715"/>
                  </a:lnTo>
                  <a:lnTo>
                    <a:pt x="52819" y="5588"/>
                  </a:lnTo>
                  <a:lnTo>
                    <a:pt x="52565" y="8509"/>
                  </a:lnTo>
                  <a:lnTo>
                    <a:pt x="52298" y="7721"/>
                  </a:lnTo>
                  <a:lnTo>
                    <a:pt x="52184" y="5588"/>
                  </a:lnTo>
                  <a:lnTo>
                    <a:pt x="51028" y="3683"/>
                  </a:lnTo>
                  <a:lnTo>
                    <a:pt x="51041" y="10414"/>
                  </a:lnTo>
                  <a:lnTo>
                    <a:pt x="50393" y="11430"/>
                  </a:lnTo>
                  <a:lnTo>
                    <a:pt x="50253" y="10033"/>
                  </a:lnTo>
                  <a:lnTo>
                    <a:pt x="49911" y="6731"/>
                  </a:lnTo>
                  <a:lnTo>
                    <a:pt x="48437" y="4572"/>
                  </a:lnTo>
                  <a:lnTo>
                    <a:pt x="48387" y="3937"/>
                  </a:lnTo>
                  <a:lnTo>
                    <a:pt x="47117" y="3429"/>
                  </a:lnTo>
                  <a:lnTo>
                    <a:pt x="46799" y="7759"/>
                  </a:lnTo>
                  <a:lnTo>
                    <a:pt x="46672" y="8255"/>
                  </a:lnTo>
                  <a:lnTo>
                    <a:pt x="45910" y="10033"/>
                  </a:lnTo>
                  <a:lnTo>
                    <a:pt x="45821" y="9652"/>
                  </a:lnTo>
                  <a:lnTo>
                    <a:pt x="45427" y="8128"/>
                  </a:lnTo>
                  <a:lnTo>
                    <a:pt x="44615" y="4953"/>
                  </a:lnTo>
                  <a:lnTo>
                    <a:pt x="43345" y="8128"/>
                  </a:lnTo>
                  <a:lnTo>
                    <a:pt x="41871" y="5461"/>
                  </a:lnTo>
                  <a:lnTo>
                    <a:pt x="42049" y="5969"/>
                  </a:lnTo>
                  <a:lnTo>
                    <a:pt x="42164" y="6604"/>
                  </a:lnTo>
                  <a:lnTo>
                    <a:pt x="42291" y="9271"/>
                  </a:lnTo>
                  <a:lnTo>
                    <a:pt x="42189" y="9652"/>
                  </a:lnTo>
                  <a:lnTo>
                    <a:pt x="41795" y="8636"/>
                  </a:lnTo>
                  <a:lnTo>
                    <a:pt x="41910" y="12954"/>
                  </a:lnTo>
                  <a:lnTo>
                    <a:pt x="41706" y="11303"/>
                  </a:lnTo>
                  <a:lnTo>
                    <a:pt x="41465" y="9271"/>
                  </a:lnTo>
                  <a:lnTo>
                    <a:pt x="41452" y="8737"/>
                  </a:lnTo>
                  <a:lnTo>
                    <a:pt x="40944" y="5715"/>
                  </a:lnTo>
                  <a:lnTo>
                    <a:pt x="40728" y="4445"/>
                  </a:lnTo>
                  <a:lnTo>
                    <a:pt x="40335" y="5715"/>
                  </a:lnTo>
                  <a:lnTo>
                    <a:pt x="39903" y="5588"/>
                  </a:lnTo>
                  <a:lnTo>
                    <a:pt x="40601" y="11303"/>
                  </a:lnTo>
                  <a:lnTo>
                    <a:pt x="40220" y="10414"/>
                  </a:lnTo>
                  <a:lnTo>
                    <a:pt x="40055" y="10033"/>
                  </a:lnTo>
                  <a:lnTo>
                    <a:pt x="39268" y="8255"/>
                  </a:lnTo>
                  <a:lnTo>
                    <a:pt x="38379" y="9017"/>
                  </a:lnTo>
                  <a:lnTo>
                    <a:pt x="37592" y="10033"/>
                  </a:lnTo>
                  <a:lnTo>
                    <a:pt x="36588" y="7493"/>
                  </a:lnTo>
                  <a:lnTo>
                    <a:pt x="36537" y="8890"/>
                  </a:lnTo>
                  <a:lnTo>
                    <a:pt x="36207" y="8890"/>
                  </a:lnTo>
                  <a:lnTo>
                    <a:pt x="36156" y="10414"/>
                  </a:lnTo>
                  <a:lnTo>
                    <a:pt x="35712" y="7366"/>
                  </a:lnTo>
                  <a:lnTo>
                    <a:pt x="35560" y="7239"/>
                  </a:lnTo>
                  <a:lnTo>
                    <a:pt x="34455" y="6350"/>
                  </a:lnTo>
                  <a:lnTo>
                    <a:pt x="33680" y="7239"/>
                  </a:lnTo>
                  <a:lnTo>
                    <a:pt x="33515" y="5080"/>
                  </a:lnTo>
                  <a:lnTo>
                    <a:pt x="32969" y="4953"/>
                  </a:lnTo>
                  <a:lnTo>
                    <a:pt x="34251" y="13843"/>
                  </a:lnTo>
                  <a:lnTo>
                    <a:pt x="33820" y="14097"/>
                  </a:lnTo>
                  <a:lnTo>
                    <a:pt x="33629" y="13081"/>
                  </a:lnTo>
                  <a:lnTo>
                    <a:pt x="33312" y="11430"/>
                  </a:lnTo>
                  <a:lnTo>
                    <a:pt x="33083" y="10287"/>
                  </a:lnTo>
                  <a:lnTo>
                    <a:pt x="32981" y="9779"/>
                  </a:lnTo>
                  <a:lnTo>
                    <a:pt x="32969" y="9652"/>
                  </a:lnTo>
                  <a:lnTo>
                    <a:pt x="32105" y="9779"/>
                  </a:lnTo>
                  <a:lnTo>
                    <a:pt x="30556" y="5969"/>
                  </a:lnTo>
                  <a:lnTo>
                    <a:pt x="30378" y="10287"/>
                  </a:lnTo>
                  <a:lnTo>
                    <a:pt x="30137" y="8636"/>
                  </a:lnTo>
                  <a:lnTo>
                    <a:pt x="30200" y="8001"/>
                  </a:lnTo>
                  <a:lnTo>
                    <a:pt x="29768" y="8001"/>
                  </a:lnTo>
                  <a:lnTo>
                    <a:pt x="29362" y="7366"/>
                  </a:lnTo>
                  <a:lnTo>
                    <a:pt x="28067" y="5334"/>
                  </a:lnTo>
                  <a:lnTo>
                    <a:pt x="28549" y="7759"/>
                  </a:lnTo>
                  <a:lnTo>
                    <a:pt x="28575" y="7366"/>
                  </a:lnTo>
                  <a:lnTo>
                    <a:pt x="28651" y="8255"/>
                  </a:lnTo>
                  <a:lnTo>
                    <a:pt x="29286" y="11430"/>
                  </a:lnTo>
                  <a:lnTo>
                    <a:pt x="28549" y="7759"/>
                  </a:lnTo>
                  <a:lnTo>
                    <a:pt x="28282" y="11557"/>
                  </a:lnTo>
                  <a:lnTo>
                    <a:pt x="28155" y="13081"/>
                  </a:lnTo>
                  <a:lnTo>
                    <a:pt x="27711" y="10033"/>
                  </a:lnTo>
                  <a:lnTo>
                    <a:pt x="27914" y="13055"/>
                  </a:lnTo>
                  <a:lnTo>
                    <a:pt x="28041" y="15367"/>
                  </a:lnTo>
                  <a:lnTo>
                    <a:pt x="27800" y="16129"/>
                  </a:lnTo>
                  <a:lnTo>
                    <a:pt x="27673" y="15875"/>
                  </a:lnTo>
                  <a:lnTo>
                    <a:pt x="27559" y="15494"/>
                  </a:lnTo>
                  <a:lnTo>
                    <a:pt x="27330" y="14147"/>
                  </a:lnTo>
                  <a:lnTo>
                    <a:pt x="27241" y="13843"/>
                  </a:lnTo>
                  <a:lnTo>
                    <a:pt x="26847" y="13081"/>
                  </a:lnTo>
                  <a:lnTo>
                    <a:pt x="27736" y="17399"/>
                  </a:lnTo>
                  <a:lnTo>
                    <a:pt x="27000" y="16002"/>
                  </a:lnTo>
                  <a:lnTo>
                    <a:pt x="26885" y="15240"/>
                  </a:lnTo>
                  <a:lnTo>
                    <a:pt x="26771" y="13970"/>
                  </a:lnTo>
                  <a:lnTo>
                    <a:pt x="26758" y="30988"/>
                  </a:lnTo>
                  <a:lnTo>
                    <a:pt x="26631" y="30861"/>
                  </a:lnTo>
                  <a:lnTo>
                    <a:pt x="26479" y="30861"/>
                  </a:lnTo>
                  <a:lnTo>
                    <a:pt x="26339" y="30988"/>
                  </a:lnTo>
                  <a:lnTo>
                    <a:pt x="26301" y="30861"/>
                  </a:lnTo>
                  <a:lnTo>
                    <a:pt x="26187" y="30353"/>
                  </a:lnTo>
                  <a:lnTo>
                    <a:pt x="26060" y="29718"/>
                  </a:lnTo>
                  <a:lnTo>
                    <a:pt x="25933" y="28829"/>
                  </a:lnTo>
                  <a:lnTo>
                    <a:pt x="26035" y="28956"/>
                  </a:lnTo>
                  <a:lnTo>
                    <a:pt x="26073" y="29286"/>
                  </a:lnTo>
                  <a:lnTo>
                    <a:pt x="26200" y="29718"/>
                  </a:lnTo>
                  <a:lnTo>
                    <a:pt x="26454" y="30099"/>
                  </a:lnTo>
                  <a:lnTo>
                    <a:pt x="26758" y="30988"/>
                  </a:lnTo>
                  <a:lnTo>
                    <a:pt x="26758" y="13970"/>
                  </a:lnTo>
                  <a:lnTo>
                    <a:pt x="26289" y="13843"/>
                  </a:lnTo>
                  <a:lnTo>
                    <a:pt x="26517" y="14859"/>
                  </a:lnTo>
                  <a:lnTo>
                    <a:pt x="26619" y="18288"/>
                  </a:lnTo>
                  <a:lnTo>
                    <a:pt x="26289" y="17653"/>
                  </a:lnTo>
                  <a:lnTo>
                    <a:pt x="25844" y="16802"/>
                  </a:lnTo>
                  <a:lnTo>
                    <a:pt x="25844" y="31369"/>
                  </a:lnTo>
                  <a:lnTo>
                    <a:pt x="25641" y="31496"/>
                  </a:lnTo>
                  <a:lnTo>
                    <a:pt x="25831" y="31242"/>
                  </a:lnTo>
                  <a:lnTo>
                    <a:pt x="25844" y="31369"/>
                  </a:lnTo>
                  <a:lnTo>
                    <a:pt x="25844" y="16802"/>
                  </a:lnTo>
                  <a:lnTo>
                    <a:pt x="25781" y="16675"/>
                  </a:lnTo>
                  <a:lnTo>
                    <a:pt x="25666" y="16383"/>
                  </a:lnTo>
                  <a:lnTo>
                    <a:pt x="25133" y="13843"/>
                  </a:lnTo>
                  <a:lnTo>
                    <a:pt x="25298" y="14986"/>
                  </a:lnTo>
                  <a:lnTo>
                    <a:pt x="25425" y="16129"/>
                  </a:lnTo>
                  <a:lnTo>
                    <a:pt x="25539" y="17653"/>
                  </a:lnTo>
                  <a:lnTo>
                    <a:pt x="25196" y="17018"/>
                  </a:lnTo>
                  <a:lnTo>
                    <a:pt x="25082" y="16675"/>
                  </a:lnTo>
                  <a:lnTo>
                    <a:pt x="25006" y="16383"/>
                  </a:lnTo>
                  <a:lnTo>
                    <a:pt x="24879" y="14986"/>
                  </a:lnTo>
                  <a:lnTo>
                    <a:pt x="24498" y="14351"/>
                  </a:lnTo>
                  <a:lnTo>
                    <a:pt x="24434" y="18669"/>
                  </a:lnTo>
                  <a:lnTo>
                    <a:pt x="23850" y="17145"/>
                  </a:lnTo>
                  <a:lnTo>
                    <a:pt x="23456" y="16129"/>
                  </a:lnTo>
                  <a:lnTo>
                    <a:pt x="23342" y="15748"/>
                  </a:lnTo>
                  <a:lnTo>
                    <a:pt x="23215" y="15113"/>
                  </a:lnTo>
                  <a:lnTo>
                    <a:pt x="23012" y="14351"/>
                  </a:lnTo>
                  <a:lnTo>
                    <a:pt x="22936" y="14097"/>
                  </a:lnTo>
                  <a:lnTo>
                    <a:pt x="23863" y="14097"/>
                  </a:lnTo>
                  <a:lnTo>
                    <a:pt x="24434" y="18669"/>
                  </a:lnTo>
                  <a:lnTo>
                    <a:pt x="24434" y="14249"/>
                  </a:lnTo>
                  <a:lnTo>
                    <a:pt x="23837" y="13246"/>
                  </a:lnTo>
                  <a:lnTo>
                    <a:pt x="24041" y="14351"/>
                  </a:lnTo>
                  <a:lnTo>
                    <a:pt x="23812" y="13208"/>
                  </a:lnTo>
                  <a:lnTo>
                    <a:pt x="23799" y="13081"/>
                  </a:lnTo>
                  <a:lnTo>
                    <a:pt x="23571" y="11811"/>
                  </a:lnTo>
                  <a:lnTo>
                    <a:pt x="23456" y="11518"/>
                  </a:lnTo>
                  <a:lnTo>
                    <a:pt x="23025" y="11226"/>
                  </a:lnTo>
                  <a:lnTo>
                    <a:pt x="22898" y="10668"/>
                  </a:lnTo>
                  <a:lnTo>
                    <a:pt x="22606" y="7366"/>
                  </a:lnTo>
                  <a:lnTo>
                    <a:pt x="22694" y="11430"/>
                  </a:lnTo>
                  <a:lnTo>
                    <a:pt x="22821" y="14097"/>
                  </a:lnTo>
                  <a:lnTo>
                    <a:pt x="22263" y="13208"/>
                  </a:lnTo>
                  <a:lnTo>
                    <a:pt x="22161" y="13055"/>
                  </a:lnTo>
                  <a:lnTo>
                    <a:pt x="22047" y="12700"/>
                  </a:lnTo>
                  <a:lnTo>
                    <a:pt x="21945" y="12319"/>
                  </a:lnTo>
                  <a:lnTo>
                    <a:pt x="21920" y="12192"/>
                  </a:lnTo>
                  <a:lnTo>
                    <a:pt x="21793" y="11607"/>
                  </a:lnTo>
                  <a:lnTo>
                    <a:pt x="21678" y="11430"/>
                  </a:lnTo>
                  <a:lnTo>
                    <a:pt x="21628" y="12192"/>
                  </a:lnTo>
                  <a:lnTo>
                    <a:pt x="21399" y="11811"/>
                  </a:lnTo>
                  <a:lnTo>
                    <a:pt x="21234" y="11430"/>
                  </a:lnTo>
                  <a:lnTo>
                    <a:pt x="21082" y="11430"/>
                  </a:lnTo>
                  <a:lnTo>
                    <a:pt x="21018" y="11150"/>
                  </a:lnTo>
                  <a:lnTo>
                    <a:pt x="21018" y="11430"/>
                  </a:lnTo>
                  <a:lnTo>
                    <a:pt x="20853" y="12319"/>
                  </a:lnTo>
                  <a:lnTo>
                    <a:pt x="20739" y="11518"/>
                  </a:lnTo>
                  <a:lnTo>
                    <a:pt x="20701" y="10287"/>
                  </a:lnTo>
                  <a:lnTo>
                    <a:pt x="21018" y="11430"/>
                  </a:lnTo>
                  <a:lnTo>
                    <a:pt x="21018" y="11150"/>
                  </a:lnTo>
                  <a:lnTo>
                    <a:pt x="20574" y="9144"/>
                  </a:lnTo>
                  <a:lnTo>
                    <a:pt x="20281" y="10287"/>
                  </a:lnTo>
                  <a:lnTo>
                    <a:pt x="20027" y="10287"/>
                  </a:lnTo>
                  <a:lnTo>
                    <a:pt x="20637" y="13208"/>
                  </a:lnTo>
                  <a:lnTo>
                    <a:pt x="20231" y="12827"/>
                  </a:lnTo>
                  <a:lnTo>
                    <a:pt x="21018" y="15240"/>
                  </a:lnTo>
                  <a:lnTo>
                    <a:pt x="21107" y="14770"/>
                  </a:lnTo>
                  <a:lnTo>
                    <a:pt x="21336" y="15532"/>
                  </a:lnTo>
                  <a:lnTo>
                    <a:pt x="21196" y="14592"/>
                  </a:lnTo>
                  <a:lnTo>
                    <a:pt x="21158" y="14351"/>
                  </a:lnTo>
                  <a:lnTo>
                    <a:pt x="21196" y="14592"/>
                  </a:lnTo>
                  <a:lnTo>
                    <a:pt x="21336" y="14478"/>
                  </a:lnTo>
                  <a:lnTo>
                    <a:pt x="21755" y="14351"/>
                  </a:lnTo>
                  <a:lnTo>
                    <a:pt x="21932" y="17145"/>
                  </a:lnTo>
                  <a:lnTo>
                    <a:pt x="21336" y="15621"/>
                  </a:lnTo>
                  <a:lnTo>
                    <a:pt x="21971" y="20447"/>
                  </a:lnTo>
                  <a:lnTo>
                    <a:pt x="21793" y="19812"/>
                  </a:lnTo>
                  <a:lnTo>
                    <a:pt x="21755" y="19685"/>
                  </a:lnTo>
                  <a:lnTo>
                    <a:pt x="20815" y="16383"/>
                  </a:lnTo>
                  <a:lnTo>
                    <a:pt x="19786" y="14351"/>
                  </a:lnTo>
                  <a:lnTo>
                    <a:pt x="19672" y="13970"/>
                  </a:lnTo>
                  <a:lnTo>
                    <a:pt x="19570" y="13589"/>
                  </a:lnTo>
                  <a:lnTo>
                    <a:pt x="19113" y="11684"/>
                  </a:lnTo>
                  <a:lnTo>
                    <a:pt x="18719" y="13589"/>
                  </a:lnTo>
                  <a:lnTo>
                    <a:pt x="17602" y="13208"/>
                  </a:lnTo>
                  <a:lnTo>
                    <a:pt x="18173" y="17653"/>
                  </a:lnTo>
                  <a:lnTo>
                    <a:pt x="18288" y="19685"/>
                  </a:lnTo>
                  <a:lnTo>
                    <a:pt x="17716" y="17145"/>
                  </a:lnTo>
                  <a:lnTo>
                    <a:pt x="17576" y="16637"/>
                  </a:lnTo>
                  <a:lnTo>
                    <a:pt x="17500" y="15875"/>
                  </a:lnTo>
                  <a:lnTo>
                    <a:pt x="17449" y="16637"/>
                  </a:lnTo>
                  <a:lnTo>
                    <a:pt x="16776" y="16129"/>
                  </a:lnTo>
                  <a:lnTo>
                    <a:pt x="16446" y="15875"/>
                  </a:lnTo>
                  <a:lnTo>
                    <a:pt x="16535" y="16383"/>
                  </a:lnTo>
                  <a:lnTo>
                    <a:pt x="16700" y="16129"/>
                  </a:lnTo>
                  <a:lnTo>
                    <a:pt x="16713" y="17272"/>
                  </a:lnTo>
                  <a:lnTo>
                    <a:pt x="17195" y="19812"/>
                  </a:lnTo>
                  <a:lnTo>
                    <a:pt x="16357" y="18288"/>
                  </a:lnTo>
                  <a:lnTo>
                    <a:pt x="16471" y="17272"/>
                  </a:lnTo>
                  <a:lnTo>
                    <a:pt x="16522" y="17018"/>
                  </a:lnTo>
                  <a:lnTo>
                    <a:pt x="16535" y="16383"/>
                  </a:lnTo>
                  <a:lnTo>
                    <a:pt x="16141" y="17018"/>
                  </a:lnTo>
                  <a:lnTo>
                    <a:pt x="15963" y="15748"/>
                  </a:lnTo>
                  <a:lnTo>
                    <a:pt x="14732" y="14732"/>
                  </a:lnTo>
                  <a:lnTo>
                    <a:pt x="14516" y="17399"/>
                  </a:lnTo>
                  <a:lnTo>
                    <a:pt x="14135" y="20574"/>
                  </a:lnTo>
                  <a:lnTo>
                    <a:pt x="13652" y="19939"/>
                  </a:lnTo>
                  <a:lnTo>
                    <a:pt x="12585" y="18542"/>
                  </a:lnTo>
                  <a:lnTo>
                    <a:pt x="12852" y="19177"/>
                  </a:lnTo>
                  <a:lnTo>
                    <a:pt x="13093" y="19939"/>
                  </a:lnTo>
                  <a:lnTo>
                    <a:pt x="10490" y="16764"/>
                  </a:lnTo>
                  <a:lnTo>
                    <a:pt x="10287" y="24003"/>
                  </a:lnTo>
                  <a:lnTo>
                    <a:pt x="9283" y="22352"/>
                  </a:lnTo>
                  <a:lnTo>
                    <a:pt x="7200" y="18923"/>
                  </a:lnTo>
                  <a:lnTo>
                    <a:pt x="6426" y="17907"/>
                  </a:lnTo>
                  <a:lnTo>
                    <a:pt x="6934" y="20193"/>
                  </a:lnTo>
                  <a:lnTo>
                    <a:pt x="7048" y="21082"/>
                  </a:lnTo>
                  <a:lnTo>
                    <a:pt x="7162" y="22352"/>
                  </a:lnTo>
                  <a:lnTo>
                    <a:pt x="6248" y="19177"/>
                  </a:lnTo>
                  <a:lnTo>
                    <a:pt x="6540" y="21844"/>
                  </a:lnTo>
                  <a:lnTo>
                    <a:pt x="6654" y="25908"/>
                  </a:lnTo>
                  <a:lnTo>
                    <a:pt x="6261" y="24638"/>
                  </a:lnTo>
                  <a:lnTo>
                    <a:pt x="6223" y="24511"/>
                  </a:lnTo>
                  <a:lnTo>
                    <a:pt x="5740" y="22987"/>
                  </a:lnTo>
                  <a:lnTo>
                    <a:pt x="3416" y="15621"/>
                  </a:lnTo>
                  <a:lnTo>
                    <a:pt x="3810" y="20828"/>
                  </a:lnTo>
                  <a:lnTo>
                    <a:pt x="4483" y="22987"/>
                  </a:lnTo>
                  <a:lnTo>
                    <a:pt x="4051" y="22606"/>
                  </a:lnTo>
                  <a:lnTo>
                    <a:pt x="3797" y="24511"/>
                  </a:lnTo>
                  <a:lnTo>
                    <a:pt x="3683" y="24257"/>
                  </a:lnTo>
                  <a:lnTo>
                    <a:pt x="3187" y="22098"/>
                  </a:lnTo>
                  <a:lnTo>
                    <a:pt x="3644" y="24180"/>
                  </a:lnTo>
                  <a:lnTo>
                    <a:pt x="3302" y="23368"/>
                  </a:lnTo>
                  <a:lnTo>
                    <a:pt x="2794" y="21590"/>
                  </a:lnTo>
                  <a:lnTo>
                    <a:pt x="2755" y="24638"/>
                  </a:lnTo>
                  <a:lnTo>
                    <a:pt x="1803" y="23622"/>
                  </a:lnTo>
                  <a:lnTo>
                    <a:pt x="1079" y="18034"/>
                  </a:lnTo>
                  <a:lnTo>
                    <a:pt x="63" y="17907"/>
                  </a:lnTo>
                  <a:lnTo>
                    <a:pt x="1003" y="24130"/>
                  </a:lnTo>
                  <a:lnTo>
                    <a:pt x="1473" y="25019"/>
                  </a:lnTo>
                  <a:lnTo>
                    <a:pt x="1866" y="26416"/>
                  </a:lnTo>
                  <a:lnTo>
                    <a:pt x="1968" y="27940"/>
                  </a:lnTo>
                  <a:lnTo>
                    <a:pt x="4330" y="37490"/>
                  </a:lnTo>
                  <a:lnTo>
                    <a:pt x="5969" y="40640"/>
                  </a:lnTo>
                  <a:lnTo>
                    <a:pt x="5651" y="37592"/>
                  </a:lnTo>
                  <a:lnTo>
                    <a:pt x="6451" y="39878"/>
                  </a:lnTo>
                  <a:lnTo>
                    <a:pt x="6070" y="40132"/>
                  </a:lnTo>
                  <a:lnTo>
                    <a:pt x="6921" y="42291"/>
                  </a:lnTo>
                  <a:lnTo>
                    <a:pt x="6477" y="39878"/>
                  </a:lnTo>
                  <a:lnTo>
                    <a:pt x="6337" y="38862"/>
                  </a:lnTo>
                  <a:lnTo>
                    <a:pt x="7023" y="41021"/>
                  </a:lnTo>
                  <a:lnTo>
                    <a:pt x="7251" y="41529"/>
                  </a:lnTo>
                  <a:lnTo>
                    <a:pt x="6832" y="38862"/>
                  </a:lnTo>
                  <a:lnTo>
                    <a:pt x="6629" y="37592"/>
                  </a:lnTo>
                  <a:lnTo>
                    <a:pt x="6515" y="36830"/>
                  </a:lnTo>
                  <a:lnTo>
                    <a:pt x="6540" y="36703"/>
                  </a:lnTo>
                  <a:lnTo>
                    <a:pt x="6540" y="35814"/>
                  </a:lnTo>
                  <a:lnTo>
                    <a:pt x="7378" y="37846"/>
                  </a:lnTo>
                  <a:lnTo>
                    <a:pt x="7772" y="39751"/>
                  </a:lnTo>
                  <a:lnTo>
                    <a:pt x="7556" y="37719"/>
                  </a:lnTo>
                  <a:lnTo>
                    <a:pt x="7924" y="38989"/>
                  </a:lnTo>
                  <a:lnTo>
                    <a:pt x="8051" y="39662"/>
                  </a:lnTo>
                  <a:lnTo>
                    <a:pt x="7975" y="38862"/>
                  </a:lnTo>
                  <a:lnTo>
                    <a:pt x="8610" y="39624"/>
                  </a:lnTo>
                  <a:lnTo>
                    <a:pt x="8445" y="38862"/>
                  </a:lnTo>
                  <a:lnTo>
                    <a:pt x="8216" y="37719"/>
                  </a:lnTo>
                  <a:lnTo>
                    <a:pt x="8051" y="36957"/>
                  </a:lnTo>
                  <a:lnTo>
                    <a:pt x="9029" y="39624"/>
                  </a:lnTo>
                  <a:lnTo>
                    <a:pt x="8801" y="36957"/>
                  </a:lnTo>
                  <a:lnTo>
                    <a:pt x="8724" y="36068"/>
                  </a:lnTo>
                  <a:lnTo>
                    <a:pt x="9893" y="40640"/>
                  </a:lnTo>
                  <a:lnTo>
                    <a:pt x="9690" y="39497"/>
                  </a:lnTo>
                  <a:lnTo>
                    <a:pt x="9436" y="37338"/>
                  </a:lnTo>
                  <a:lnTo>
                    <a:pt x="9486" y="36830"/>
                  </a:lnTo>
                  <a:lnTo>
                    <a:pt x="9575" y="36703"/>
                  </a:lnTo>
                  <a:lnTo>
                    <a:pt x="10591" y="42291"/>
                  </a:lnTo>
                  <a:lnTo>
                    <a:pt x="10528" y="36830"/>
                  </a:lnTo>
                  <a:lnTo>
                    <a:pt x="11925" y="42672"/>
                  </a:lnTo>
                  <a:lnTo>
                    <a:pt x="10960" y="37719"/>
                  </a:lnTo>
                  <a:lnTo>
                    <a:pt x="12471" y="40259"/>
                  </a:lnTo>
                  <a:lnTo>
                    <a:pt x="12357" y="37719"/>
                  </a:lnTo>
                  <a:lnTo>
                    <a:pt x="12331" y="37338"/>
                  </a:lnTo>
                  <a:lnTo>
                    <a:pt x="12522" y="38354"/>
                  </a:lnTo>
                  <a:lnTo>
                    <a:pt x="12636" y="38481"/>
                  </a:lnTo>
                  <a:lnTo>
                    <a:pt x="12839" y="38608"/>
                  </a:lnTo>
                  <a:lnTo>
                    <a:pt x="13296" y="40132"/>
                  </a:lnTo>
                  <a:lnTo>
                    <a:pt x="13728" y="41021"/>
                  </a:lnTo>
                  <a:lnTo>
                    <a:pt x="12877" y="37338"/>
                  </a:lnTo>
                  <a:lnTo>
                    <a:pt x="12750" y="36830"/>
                  </a:lnTo>
                  <a:lnTo>
                    <a:pt x="12788" y="36703"/>
                  </a:lnTo>
                  <a:lnTo>
                    <a:pt x="12941" y="36068"/>
                  </a:lnTo>
                  <a:lnTo>
                    <a:pt x="13004" y="35814"/>
                  </a:lnTo>
                  <a:lnTo>
                    <a:pt x="12661" y="33274"/>
                  </a:lnTo>
                  <a:lnTo>
                    <a:pt x="13881" y="36703"/>
                  </a:lnTo>
                  <a:lnTo>
                    <a:pt x="13957" y="37211"/>
                  </a:lnTo>
                  <a:lnTo>
                    <a:pt x="13754" y="37719"/>
                  </a:lnTo>
                  <a:lnTo>
                    <a:pt x="13677" y="38354"/>
                  </a:lnTo>
                  <a:lnTo>
                    <a:pt x="14655" y="41910"/>
                  </a:lnTo>
                  <a:lnTo>
                    <a:pt x="13817" y="38608"/>
                  </a:lnTo>
                  <a:lnTo>
                    <a:pt x="14503" y="38481"/>
                  </a:lnTo>
                  <a:lnTo>
                    <a:pt x="13703" y="35687"/>
                  </a:lnTo>
                  <a:lnTo>
                    <a:pt x="14592" y="38100"/>
                  </a:lnTo>
                  <a:lnTo>
                    <a:pt x="14236" y="36830"/>
                  </a:lnTo>
                  <a:lnTo>
                    <a:pt x="15214" y="40132"/>
                  </a:lnTo>
                  <a:lnTo>
                    <a:pt x="14439" y="36830"/>
                  </a:lnTo>
                  <a:lnTo>
                    <a:pt x="14173" y="35687"/>
                  </a:lnTo>
                  <a:lnTo>
                    <a:pt x="14020" y="35052"/>
                  </a:lnTo>
                  <a:lnTo>
                    <a:pt x="15278" y="39243"/>
                  </a:lnTo>
                  <a:lnTo>
                    <a:pt x="14757" y="36068"/>
                  </a:lnTo>
                  <a:lnTo>
                    <a:pt x="15786" y="38481"/>
                  </a:lnTo>
                  <a:lnTo>
                    <a:pt x="16027" y="40767"/>
                  </a:lnTo>
                  <a:lnTo>
                    <a:pt x="16103" y="39116"/>
                  </a:lnTo>
                  <a:lnTo>
                    <a:pt x="16344" y="39738"/>
                  </a:lnTo>
                  <a:lnTo>
                    <a:pt x="16154" y="39116"/>
                  </a:lnTo>
                  <a:lnTo>
                    <a:pt x="16040" y="38735"/>
                  </a:lnTo>
                  <a:lnTo>
                    <a:pt x="15684" y="36830"/>
                  </a:lnTo>
                  <a:lnTo>
                    <a:pt x="15709" y="36068"/>
                  </a:lnTo>
                  <a:lnTo>
                    <a:pt x="15913" y="35306"/>
                  </a:lnTo>
                  <a:lnTo>
                    <a:pt x="16510" y="38989"/>
                  </a:lnTo>
                  <a:lnTo>
                    <a:pt x="16637" y="39497"/>
                  </a:lnTo>
                  <a:lnTo>
                    <a:pt x="17208" y="41275"/>
                  </a:lnTo>
                  <a:lnTo>
                    <a:pt x="17081" y="38608"/>
                  </a:lnTo>
                  <a:lnTo>
                    <a:pt x="16751" y="36449"/>
                  </a:lnTo>
                  <a:lnTo>
                    <a:pt x="17043" y="36576"/>
                  </a:lnTo>
                  <a:lnTo>
                    <a:pt x="17221" y="37211"/>
                  </a:lnTo>
                  <a:lnTo>
                    <a:pt x="17322" y="37465"/>
                  </a:lnTo>
                  <a:lnTo>
                    <a:pt x="17449" y="38227"/>
                  </a:lnTo>
                  <a:lnTo>
                    <a:pt x="17259" y="36449"/>
                  </a:lnTo>
                  <a:lnTo>
                    <a:pt x="17132" y="35306"/>
                  </a:lnTo>
                  <a:lnTo>
                    <a:pt x="17106" y="35052"/>
                  </a:lnTo>
                  <a:lnTo>
                    <a:pt x="18516" y="37846"/>
                  </a:lnTo>
                  <a:lnTo>
                    <a:pt x="18199" y="35052"/>
                  </a:lnTo>
                  <a:lnTo>
                    <a:pt x="18084" y="34036"/>
                  </a:lnTo>
                  <a:lnTo>
                    <a:pt x="18351" y="34798"/>
                  </a:lnTo>
                  <a:lnTo>
                    <a:pt x="18135" y="33909"/>
                  </a:lnTo>
                  <a:lnTo>
                    <a:pt x="17983" y="33274"/>
                  </a:lnTo>
                  <a:lnTo>
                    <a:pt x="17132" y="29718"/>
                  </a:lnTo>
                  <a:lnTo>
                    <a:pt x="17119" y="29425"/>
                  </a:lnTo>
                  <a:lnTo>
                    <a:pt x="17272" y="29337"/>
                  </a:lnTo>
                  <a:lnTo>
                    <a:pt x="16916" y="26924"/>
                  </a:lnTo>
                  <a:lnTo>
                    <a:pt x="17576" y="29464"/>
                  </a:lnTo>
                  <a:lnTo>
                    <a:pt x="17526" y="29845"/>
                  </a:lnTo>
                  <a:lnTo>
                    <a:pt x="17640" y="30429"/>
                  </a:lnTo>
                  <a:lnTo>
                    <a:pt x="17754" y="31242"/>
                  </a:lnTo>
                  <a:lnTo>
                    <a:pt x="17741" y="30099"/>
                  </a:lnTo>
                  <a:lnTo>
                    <a:pt x="18478" y="32677"/>
                  </a:lnTo>
                  <a:lnTo>
                    <a:pt x="18440" y="32131"/>
                  </a:lnTo>
                  <a:lnTo>
                    <a:pt x="18453" y="32004"/>
                  </a:lnTo>
                  <a:lnTo>
                    <a:pt x="18351" y="30099"/>
                  </a:lnTo>
                  <a:lnTo>
                    <a:pt x="18338" y="29718"/>
                  </a:lnTo>
                  <a:lnTo>
                    <a:pt x="18821" y="30480"/>
                  </a:lnTo>
                  <a:lnTo>
                    <a:pt x="18935" y="30734"/>
                  </a:lnTo>
                  <a:lnTo>
                    <a:pt x="19761" y="34163"/>
                  </a:lnTo>
                  <a:lnTo>
                    <a:pt x="18453" y="32131"/>
                  </a:lnTo>
                  <a:lnTo>
                    <a:pt x="18516" y="32385"/>
                  </a:lnTo>
                  <a:lnTo>
                    <a:pt x="19545" y="35179"/>
                  </a:lnTo>
                  <a:lnTo>
                    <a:pt x="18707" y="33909"/>
                  </a:lnTo>
                  <a:lnTo>
                    <a:pt x="20370" y="39497"/>
                  </a:lnTo>
                  <a:lnTo>
                    <a:pt x="18376" y="33756"/>
                  </a:lnTo>
                  <a:lnTo>
                    <a:pt x="20027" y="39497"/>
                  </a:lnTo>
                  <a:lnTo>
                    <a:pt x="20916" y="40386"/>
                  </a:lnTo>
                  <a:lnTo>
                    <a:pt x="20751" y="39497"/>
                  </a:lnTo>
                  <a:lnTo>
                    <a:pt x="20370" y="37465"/>
                  </a:lnTo>
                  <a:lnTo>
                    <a:pt x="21272" y="38481"/>
                  </a:lnTo>
                  <a:lnTo>
                    <a:pt x="21120" y="37465"/>
                  </a:lnTo>
                  <a:lnTo>
                    <a:pt x="21005" y="36576"/>
                  </a:lnTo>
                  <a:lnTo>
                    <a:pt x="20929" y="36322"/>
                  </a:lnTo>
                  <a:lnTo>
                    <a:pt x="20624" y="35560"/>
                  </a:lnTo>
                  <a:lnTo>
                    <a:pt x="20535" y="35179"/>
                  </a:lnTo>
                  <a:lnTo>
                    <a:pt x="20396" y="34163"/>
                  </a:lnTo>
                  <a:lnTo>
                    <a:pt x="20497" y="29718"/>
                  </a:lnTo>
                  <a:lnTo>
                    <a:pt x="22999" y="42291"/>
                  </a:lnTo>
                  <a:lnTo>
                    <a:pt x="22745" y="38417"/>
                  </a:lnTo>
                  <a:lnTo>
                    <a:pt x="22631" y="36957"/>
                  </a:lnTo>
                  <a:lnTo>
                    <a:pt x="22390" y="35179"/>
                  </a:lnTo>
                  <a:lnTo>
                    <a:pt x="21463" y="30353"/>
                  </a:lnTo>
                  <a:lnTo>
                    <a:pt x="22440" y="32677"/>
                  </a:lnTo>
                  <a:lnTo>
                    <a:pt x="22529" y="33020"/>
                  </a:lnTo>
                  <a:lnTo>
                    <a:pt x="23075" y="36322"/>
                  </a:lnTo>
                  <a:lnTo>
                    <a:pt x="23202" y="36842"/>
                  </a:lnTo>
                  <a:lnTo>
                    <a:pt x="23901" y="37084"/>
                  </a:lnTo>
                  <a:lnTo>
                    <a:pt x="23342" y="34925"/>
                  </a:lnTo>
                  <a:lnTo>
                    <a:pt x="22326" y="30861"/>
                  </a:lnTo>
                  <a:lnTo>
                    <a:pt x="23418" y="33185"/>
                  </a:lnTo>
                  <a:lnTo>
                    <a:pt x="23380" y="33020"/>
                  </a:lnTo>
                  <a:lnTo>
                    <a:pt x="23723" y="32893"/>
                  </a:lnTo>
                  <a:lnTo>
                    <a:pt x="24536" y="36576"/>
                  </a:lnTo>
                  <a:lnTo>
                    <a:pt x="25019" y="35941"/>
                  </a:lnTo>
                  <a:lnTo>
                    <a:pt x="25133" y="35560"/>
                  </a:lnTo>
                  <a:lnTo>
                    <a:pt x="25361" y="33020"/>
                  </a:lnTo>
                  <a:lnTo>
                    <a:pt x="25476" y="32893"/>
                  </a:lnTo>
                  <a:lnTo>
                    <a:pt x="26022" y="32258"/>
                  </a:lnTo>
                  <a:lnTo>
                    <a:pt x="26149" y="33020"/>
                  </a:lnTo>
                  <a:lnTo>
                    <a:pt x="26263" y="34290"/>
                  </a:lnTo>
                  <a:lnTo>
                    <a:pt x="26377" y="34798"/>
                  </a:lnTo>
                  <a:lnTo>
                    <a:pt x="26682" y="35560"/>
                  </a:lnTo>
                  <a:lnTo>
                    <a:pt x="27305" y="33528"/>
                  </a:lnTo>
                  <a:lnTo>
                    <a:pt x="29197" y="36068"/>
                  </a:lnTo>
                  <a:lnTo>
                    <a:pt x="30187" y="37592"/>
                  </a:lnTo>
                  <a:lnTo>
                    <a:pt x="30060" y="35687"/>
                  </a:lnTo>
                  <a:lnTo>
                    <a:pt x="30060" y="34417"/>
                  </a:lnTo>
                  <a:lnTo>
                    <a:pt x="30035" y="33528"/>
                  </a:lnTo>
                  <a:lnTo>
                    <a:pt x="30099" y="33020"/>
                  </a:lnTo>
                  <a:lnTo>
                    <a:pt x="30187" y="32893"/>
                  </a:lnTo>
                  <a:lnTo>
                    <a:pt x="30543" y="34544"/>
                  </a:lnTo>
                  <a:lnTo>
                    <a:pt x="30657" y="35814"/>
                  </a:lnTo>
                  <a:lnTo>
                    <a:pt x="30784" y="33731"/>
                  </a:lnTo>
                  <a:lnTo>
                    <a:pt x="30861" y="32893"/>
                  </a:lnTo>
                  <a:lnTo>
                    <a:pt x="30988" y="32258"/>
                  </a:lnTo>
                  <a:lnTo>
                    <a:pt x="31153" y="31496"/>
                  </a:lnTo>
                  <a:lnTo>
                    <a:pt x="31203" y="31242"/>
                  </a:lnTo>
                  <a:lnTo>
                    <a:pt x="31267" y="30988"/>
                  </a:lnTo>
                  <a:lnTo>
                    <a:pt x="31508" y="29845"/>
                  </a:lnTo>
                  <a:lnTo>
                    <a:pt x="32791" y="33020"/>
                  </a:lnTo>
                  <a:lnTo>
                    <a:pt x="32905" y="34163"/>
                  </a:lnTo>
                  <a:lnTo>
                    <a:pt x="33566" y="35179"/>
                  </a:lnTo>
                  <a:lnTo>
                    <a:pt x="32702" y="29845"/>
                  </a:lnTo>
                  <a:lnTo>
                    <a:pt x="32537" y="28829"/>
                  </a:lnTo>
                  <a:lnTo>
                    <a:pt x="32308" y="27432"/>
                  </a:lnTo>
                  <a:lnTo>
                    <a:pt x="33235" y="30099"/>
                  </a:lnTo>
                  <a:lnTo>
                    <a:pt x="33324" y="30861"/>
                  </a:lnTo>
                  <a:lnTo>
                    <a:pt x="34709" y="32004"/>
                  </a:lnTo>
                  <a:lnTo>
                    <a:pt x="35547" y="28956"/>
                  </a:lnTo>
                  <a:lnTo>
                    <a:pt x="37198" y="33528"/>
                  </a:lnTo>
                  <a:lnTo>
                    <a:pt x="36664" y="28956"/>
                  </a:lnTo>
                  <a:lnTo>
                    <a:pt x="38658" y="35433"/>
                  </a:lnTo>
                  <a:lnTo>
                    <a:pt x="37757" y="29083"/>
                  </a:lnTo>
                  <a:lnTo>
                    <a:pt x="38874" y="32004"/>
                  </a:lnTo>
                  <a:lnTo>
                    <a:pt x="38989" y="33401"/>
                  </a:lnTo>
                  <a:lnTo>
                    <a:pt x="40144" y="35179"/>
                  </a:lnTo>
                  <a:lnTo>
                    <a:pt x="40436" y="35433"/>
                  </a:lnTo>
                  <a:lnTo>
                    <a:pt x="39954" y="31369"/>
                  </a:lnTo>
                  <a:lnTo>
                    <a:pt x="40081" y="30734"/>
                  </a:lnTo>
                  <a:lnTo>
                    <a:pt x="40144" y="30480"/>
                  </a:lnTo>
                  <a:lnTo>
                    <a:pt x="40640" y="33782"/>
                  </a:lnTo>
                  <a:lnTo>
                    <a:pt x="40563" y="30480"/>
                  </a:lnTo>
                  <a:lnTo>
                    <a:pt x="40551" y="30226"/>
                  </a:lnTo>
                  <a:lnTo>
                    <a:pt x="41351" y="34163"/>
                  </a:lnTo>
                  <a:lnTo>
                    <a:pt x="41465" y="33528"/>
                  </a:lnTo>
                  <a:lnTo>
                    <a:pt x="41135" y="32169"/>
                  </a:lnTo>
                  <a:lnTo>
                    <a:pt x="41008" y="31496"/>
                  </a:lnTo>
                  <a:lnTo>
                    <a:pt x="41046" y="30226"/>
                  </a:lnTo>
                  <a:lnTo>
                    <a:pt x="41186" y="29337"/>
                  </a:lnTo>
                  <a:lnTo>
                    <a:pt x="42291" y="32766"/>
                  </a:lnTo>
                  <a:lnTo>
                    <a:pt x="42392" y="33147"/>
                  </a:lnTo>
                  <a:lnTo>
                    <a:pt x="42633" y="34671"/>
                  </a:lnTo>
                  <a:lnTo>
                    <a:pt x="43307" y="31750"/>
                  </a:lnTo>
                  <a:lnTo>
                    <a:pt x="43383" y="32435"/>
                  </a:lnTo>
                  <a:lnTo>
                    <a:pt x="43408" y="31750"/>
                  </a:lnTo>
                  <a:lnTo>
                    <a:pt x="43434" y="30988"/>
                  </a:lnTo>
                  <a:lnTo>
                    <a:pt x="43903" y="37973"/>
                  </a:lnTo>
                  <a:lnTo>
                    <a:pt x="43776" y="33020"/>
                  </a:lnTo>
                  <a:lnTo>
                    <a:pt x="43700" y="32131"/>
                  </a:lnTo>
                  <a:lnTo>
                    <a:pt x="44234" y="34036"/>
                  </a:lnTo>
                  <a:lnTo>
                    <a:pt x="44831" y="34036"/>
                  </a:lnTo>
                  <a:lnTo>
                    <a:pt x="45148" y="33147"/>
                  </a:lnTo>
                  <a:lnTo>
                    <a:pt x="45377" y="35433"/>
                  </a:lnTo>
                  <a:lnTo>
                    <a:pt x="46228" y="35941"/>
                  </a:lnTo>
                  <a:lnTo>
                    <a:pt x="46888" y="34163"/>
                  </a:lnTo>
                  <a:lnTo>
                    <a:pt x="47790" y="34036"/>
                  </a:lnTo>
                  <a:lnTo>
                    <a:pt x="47396" y="33147"/>
                  </a:lnTo>
                  <a:lnTo>
                    <a:pt x="47244" y="32131"/>
                  </a:lnTo>
                  <a:lnTo>
                    <a:pt x="47129" y="30988"/>
                  </a:lnTo>
                  <a:lnTo>
                    <a:pt x="46951" y="29337"/>
                  </a:lnTo>
                  <a:lnTo>
                    <a:pt x="46926" y="29083"/>
                  </a:lnTo>
                  <a:lnTo>
                    <a:pt x="47002" y="28956"/>
                  </a:lnTo>
                  <a:lnTo>
                    <a:pt x="47155" y="28702"/>
                  </a:lnTo>
                  <a:lnTo>
                    <a:pt x="47256" y="29425"/>
                  </a:lnTo>
                  <a:lnTo>
                    <a:pt x="47269" y="28702"/>
                  </a:lnTo>
                  <a:lnTo>
                    <a:pt x="47282" y="28194"/>
                  </a:lnTo>
                  <a:lnTo>
                    <a:pt x="47663" y="28575"/>
                  </a:lnTo>
                  <a:lnTo>
                    <a:pt x="47802" y="30175"/>
                  </a:lnTo>
                  <a:lnTo>
                    <a:pt x="47929" y="33274"/>
                  </a:lnTo>
                  <a:lnTo>
                    <a:pt x="48183" y="32004"/>
                  </a:lnTo>
                  <a:lnTo>
                    <a:pt x="48437" y="34925"/>
                  </a:lnTo>
                  <a:lnTo>
                    <a:pt x="48348" y="32766"/>
                  </a:lnTo>
                  <a:lnTo>
                    <a:pt x="49555" y="38354"/>
                  </a:lnTo>
                  <a:lnTo>
                    <a:pt x="49339" y="34544"/>
                  </a:lnTo>
                  <a:lnTo>
                    <a:pt x="49491" y="35560"/>
                  </a:lnTo>
                  <a:lnTo>
                    <a:pt x="50380" y="35560"/>
                  </a:lnTo>
                  <a:lnTo>
                    <a:pt x="50584" y="34544"/>
                  </a:lnTo>
                  <a:lnTo>
                    <a:pt x="50634" y="34290"/>
                  </a:lnTo>
                  <a:lnTo>
                    <a:pt x="51346" y="34036"/>
                  </a:lnTo>
                  <a:lnTo>
                    <a:pt x="51219" y="32766"/>
                  </a:lnTo>
                  <a:lnTo>
                    <a:pt x="51130" y="32004"/>
                  </a:lnTo>
                  <a:lnTo>
                    <a:pt x="51028" y="30988"/>
                  </a:lnTo>
                  <a:lnTo>
                    <a:pt x="51396" y="31623"/>
                  </a:lnTo>
                  <a:lnTo>
                    <a:pt x="51384" y="30988"/>
                  </a:lnTo>
                  <a:lnTo>
                    <a:pt x="51346" y="29210"/>
                  </a:lnTo>
                  <a:lnTo>
                    <a:pt x="51993" y="30099"/>
                  </a:lnTo>
                  <a:lnTo>
                    <a:pt x="52832" y="32385"/>
                  </a:lnTo>
                  <a:lnTo>
                    <a:pt x="53365" y="32169"/>
                  </a:lnTo>
                  <a:lnTo>
                    <a:pt x="53479" y="32004"/>
                  </a:lnTo>
                  <a:lnTo>
                    <a:pt x="53708" y="30734"/>
                  </a:lnTo>
                  <a:lnTo>
                    <a:pt x="53543" y="29972"/>
                  </a:lnTo>
                  <a:lnTo>
                    <a:pt x="53441" y="29718"/>
                  </a:lnTo>
                  <a:lnTo>
                    <a:pt x="53327" y="29210"/>
                  </a:lnTo>
                  <a:lnTo>
                    <a:pt x="53340" y="28194"/>
                  </a:lnTo>
                  <a:lnTo>
                    <a:pt x="53352" y="27686"/>
                  </a:lnTo>
                  <a:lnTo>
                    <a:pt x="53619" y="30099"/>
                  </a:lnTo>
                  <a:lnTo>
                    <a:pt x="53733" y="30429"/>
                  </a:lnTo>
                  <a:lnTo>
                    <a:pt x="54279" y="30099"/>
                  </a:lnTo>
                  <a:lnTo>
                    <a:pt x="54140" y="32131"/>
                  </a:lnTo>
                  <a:lnTo>
                    <a:pt x="55029" y="31534"/>
                  </a:lnTo>
                  <a:lnTo>
                    <a:pt x="55118" y="31369"/>
                  </a:lnTo>
                  <a:lnTo>
                    <a:pt x="55562" y="30099"/>
                  </a:lnTo>
                  <a:lnTo>
                    <a:pt x="55841" y="29286"/>
                  </a:lnTo>
                  <a:lnTo>
                    <a:pt x="55714" y="28422"/>
                  </a:lnTo>
                  <a:lnTo>
                    <a:pt x="55613" y="27940"/>
                  </a:lnTo>
                  <a:lnTo>
                    <a:pt x="55524" y="27686"/>
                  </a:lnTo>
                  <a:lnTo>
                    <a:pt x="55486" y="27432"/>
                  </a:lnTo>
                  <a:lnTo>
                    <a:pt x="55460" y="26924"/>
                  </a:lnTo>
                  <a:lnTo>
                    <a:pt x="55562" y="26289"/>
                  </a:lnTo>
                  <a:lnTo>
                    <a:pt x="55600" y="26162"/>
                  </a:lnTo>
                  <a:lnTo>
                    <a:pt x="55943" y="27559"/>
                  </a:lnTo>
                  <a:lnTo>
                    <a:pt x="56057" y="29337"/>
                  </a:lnTo>
                  <a:lnTo>
                    <a:pt x="56629" y="26162"/>
                  </a:lnTo>
                  <a:lnTo>
                    <a:pt x="56680" y="25908"/>
                  </a:lnTo>
                  <a:lnTo>
                    <a:pt x="56819" y="25146"/>
                  </a:lnTo>
                  <a:lnTo>
                    <a:pt x="59283" y="37084"/>
                  </a:lnTo>
                  <a:lnTo>
                    <a:pt x="59664" y="31750"/>
                  </a:lnTo>
                  <a:lnTo>
                    <a:pt x="59651" y="31623"/>
                  </a:lnTo>
                  <a:lnTo>
                    <a:pt x="59715" y="31369"/>
                  </a:lnTo>
                  <a:lnTo>
                    <a:pt x="60337" y="28575"/>
                  </a:lnTo>
                  <a:lnTo>
                    <a:pt x="60642" y="28829"/>
                  </a:lnTo>
                  <a:lnTo>
                    <a:pt x="60680" y="29286"/>
                  </a:lnTo>
                  <a:lnTo>
                    <a:pt x="60413" y="30099"/>
                  </a:lnTo>
                  <a:lnTo>
                    <a:pt x="60299" y="30861"/>
                  </a:lnTo>
                  <a:lnTo>
                    <a:pt x="60693" y="32385"/>
                  </a:lnTo>
                  <a:lnTo>
                    <a:pt x="61214" y="28575"/>
                  </a:lnTo>
                  <a:lnTo>
                    <a:pt x="61328" y="27686"/>
                  </a:lnTo>
                  <a:lnTo>
                    <a:pt x="62293" y="32893"/>
                  </a:lnTo>
                  <a:lnTo>
                    <a:pt x="62877" y="29718"/>
                  </a:lnTo>
                  <a:lnTo>
                    <a:pt x="64046" y="37846"/>
                  </a:lnTo>
                  <a:lnTo>
                    <a:pt x="64998" y="29718"/>
                  </a:lnTo>
                  <a:lnTo>
                    <a:pt x="65074" y="29083"/>
                  </a:lnTo>
                  <a:lnTo>
                    <a:pt x="66230" y="34163"/>
                  </a:lnTo>
                  <a:lnTo>
                    <a:pt x="66103" y="32677"/>
                  </a:lnTo>
                  <a:lnTo>
                    <a:pt x="66192" y="30353"/>
                  </a:lnTo>
                  <a:lnTo>
                    <a:pt x="66281" y="31686"/>
                  </a:lnTo>
                  <a:lnTo>
                    <a:pt x="66332" y="30988"/>
                  </a:lnTo>
                  <a:lnTo>
                    <a:pt x="66789" y="30353"/>
                  </a:lnTo>
                  <a:lnTo>
                    <a:pt x="67703" y="29083"/>
                  </a:lnTo>
                  <a:lnTo>
                    <a:pt x="68059" y="28575"/>
                  </a:lnTo>
                  <a:lnTo>
                    <a:pt x="70307" y="33655"/>
                  </a:lnTo>
                  <a:lnTo>
                    <a:pt x="72224" y="35306"/>
                  </a:lnTo>
                  <a:lnTo>
                    <a:pt x="72936" y="35814"/>
                  </a:lnTo>
                  <a:lnTo>
                    <a:pt x="72466" y="28575"/>
                  </a:lnTo>
                  <a:lnTo>
                    <a:pt x="72415" y="27686"/>
                  </a:lnTo>
                  <a:lnTo>
                    <a:pt x="72275" y="25400"/>
                  </a:lnTo>
                  <a:lnTo>
                    <a:pt x="73075" y="28956"/>
                  </a:lnTo>
                  <a:lnTo>
                    <a:pt x="73177" y="33528"/>
                  </a:lnTo>
                  <a:lnTo>
                    <a:pt x="74434" y="29083"/>
                  </a:lnTo>
                  <a:lnTo>
                    <a:pt x="76034" y="33528"/>
                  </a:lnTo>
                  <a:lnTo>
                    <a:pt x="77317" y="29845"/>
                  </a:lnTo>
                  <a:lnTo>
                    <a:pt x="77254" y="32677"/>
                  </a:lnTo>
                  <a:lnTo>
                    <a:pt x="77470" y="34417"/>
                  </a:lnTo>
                  <a:lnTo>
                    <a:pt x="78143" y="32080"/>
                  </a:lnTo>
                  <a:lnTo>
                    <a:pt x="78181" y="29845"/>
                  </a:lnTo>
                  <a:lnTo>
                    <a:pt x="78181" y="29718"/>
                  </a:lnTo>
                  <a:lnTo>
                    <a:pt x="78282" y="29845"/>
                  </a:lnTo>
                  <a:lnTo>
                    <a:pt x="78359" y="32435"/>
                  </a:lnTo>
                  <a:lnTo>
                    <a:pt x="78727" y="34290"/>
                  </a:lnTo>
                  <a:lnTo>
                    <a:pt x="79070" y="29718"/>
                  </a:lnTo>
                  <a:lnTo>
                    <a:pt x="79082" y="29464"/>
                  </a:lnTo>
                  <a:lnTo>
                    <a:pt x="79286" y="32080"/>
                  </a:lnTo>
                  <a:lnTo>
                    <a:pt x="79324" y="31750"/>
                  </a:lnTo>
                  <a:lnTo>
                    <a:pt x="80035" y="33401"/>
                  </a:lnTo>
                  <a:lnTo>
                    <a:pt x="79921" y="31750"/>
                  </a:lnTo>
                  <a:lnTo>
                    <a:pt x="79832" y="30353"/>
                  </a:lnTo>
                  <a:lnTo>
                    <a:pt x="80352" y="31750"/>
                  </a:lnTo>
                  <a:lnTo>
                    <a:pt x="80594" y="30353"/>
                  </a:lnTo>
                  <a:lnTo>
                    <a:pt x="80746" y="29464"/>
                  </a:lnTo>
                  <a:lnTo>
                    <a:pt x="80810" y="29083"/>
                  </a:lnTo>
                  <a:lnTo>
                    <a:pt x="81216" y="30848"/>
                  </a:lnTo>
                  <a:lnTo>
                    <a:pt x="81178" y="31521"/>
                  </a:lnTo>
                  <a:lnTo>
                    <a:pt x="81521" y="32829"/>
                  </a:lnTo>
                  <a:lnTo>
                    <a:pt x="81432" y="31762"/>
                  </a:lnTo>
                  <a:lnTo>
                    <a:pt x="81330" y="31140"/>
                  </a:lnTo>
                  <a:lnTo>
                    <a:pt x="81229" y="30772"/>
                  </a:lnTo>
                  <a:lnTo>
                    <a:pt x="81368" y="29083"/>
                  </a:lnTo>
                  <a:lnTo>
                    <a:pt x="81483" y="27432"/>
                  </a:lnTo>
                  <a:lnTo>
                    <a:pt x="82118" y="32385"/>
                  </a:lnTo>
                  <a:lnTo>
                    <a:pt x="82181" y="27686"/>
                  </a:lnTo>
                  <a:lnTo>
                    <a:pt x="82169" y="32512"/>
                  </a:lnTo>
                  <a:lnTo>
                    <a:pt x="83032" y="31686"/>
                  </a:lnTo>
                  <a:lnTo>
                    <a:pt x="83159" y="31242"/>
                  </a:lnTo>
                  <a:lnTo>
                    <a:pt x="83439" y="29337"/>
                  </a:lnTo>
                  <a:lnTo>
                    <a:pt x="83312" y="30734"/>
                  </a:lnTo>
                  <a:lnTo>
                    <a:pt x="83718" y="30861"/>
                  </a:lnTo>
                  <a:lnTo>
                    <a:pt x="83578" y="32816"/>
                  </a:lnTo>
                  <a:lnTo>
                    <a:pt x="83947" y="32766"/>
                  </a:lnTo>
                  <a:lnTo>
                    <a:pt x="84239" y="32004"/>
                  </a:lnTo>
                  <a:lnTo>
                    <a:pt x="84239" y="29464"/>
                  </a:lnTo>
                  <a:lnTo>
                    <a:pt x="84874" y="35306"/>
                  </a:lnTo>
                  <a:lnTo>
                    <a:pt x="85318" y="29464"/>
                  </a:lnTo>
                  <a:lnTo>
                    <a:pt x="85318" y="29337"/>
                  </a:lnTo>
                  <a:lnTo>
                    <a:pt x="85445" y="27686"/>
                  </a:lnTo>
                  <a:lnTo>
                    <a:pt x="85471" y="27432"/>
                  </a:lnTo>
                  <a:lnTo>
                    <a:pt x="85610" y="25400"/>
                  </a:lnTo>
                  <a:lnTo>
                    <a:pt x="85636" y="25146"/>
                  </a:lnTo>
                  <a:lnTo>
                    <a:pt x="85661" y="24765"/>
                  </a:lnTo>
                  <a:lnTo>
                    <a:pt x="85979" y="32258"/>
                  </a:lnTo>
                  <a:lnTo>
                    <a:pt x="87109" y="29591"/>
                  </a:lnTo>
                  <a:lnTo>
                    <a:pt x="88023" y="28067"/>
                  </a:lnTo>
                  <a:lnTo>
                    <a:pt x="88087" y="27178"/>
                  </a:lnTo>
                  <a:lnTo>
                    <a:pt x="88226" y="27762"/>
                  </a:lnTo>
                  <a:lnTo>
                    <a:pt x="88747" y="27178"/>
                  </a:lnTo>
                  <a:lnTo>
                    <a:pt x="89217" y="26670"/>
                  </a:lnTo>
                  <a:lnTo>
                    <a:pt x="89128" y="29641"/>
                  </a:lnTo>
                  <a:lnTo>
                    <a:pt x="89585" y="26670"/>
                  </a:lnTo>
                  <a:lnTo>
                    <a:pt x="89662" y="26162"/>
                  </a:lnTo>
                  <a:lnTo>
                    <a:pt x="90551" y="27266"/>
                  </a:lnTo>
                  <a:lnTo>
                    <a:pt x="90627" y="27432"/>
                  </a:lnTo>
                  <a:lnTo>
                    <a:pt x="90728" y="28194"/>
                  </a:lnTo>
                  <a:lnTo>
                    <a:pt x="90398" y="29425"/>
                  </a:lnTo>
                  <a:lnTo>
                    <a:pt x="90284" y="30226"/>
                  </a:lnTo>
                  <a:lnTo>
                    <a:pt x="91287" y="28321"/>
                  </a:lnTo>
                  <a:lnTo>
                    <a:pt x="92087" y="30734"/>
                  </a:lnTo>
                  <a:lnTo>
                    <a:pt x="92976" y="28321"/>
                  </a:lnTo>
                  <a:lnTo>
                    <a:pt x="92913" y="26162"/>
                  </a:lnTo>
                  <a:lnTo>
                    <a:pt x="93027" y="24892"/>
                  </a:lnTo>
                  <a:lnTo>
                    <a:pt x="93065" y="24765"/>
                  </a:lnTo>
                  <a:lnTo>
                    <a:pt x="93294" y="24003"/>
                  </a:lnTo>
                  <a:lnTo>
                    <a:pt x="93865" y="22098"/>
                  </a:lnTo>
                  <a:lnTo>
                    <a:pt x="94005" y="20574"/>
                  </a:lnTo>
                  <a:lnTo>
                    <a:pt x="93891" y="22034"/>
                  </a:lnTo>
                  <a:lnTo>
                    <a:pt x="93522" y="26543"/>
                  </a:lnTo>
                  <a:lnTo>
                    <a:pt x="94830" y="21844"/>
                  </a:lnTo>
                  <a:lnTo>
                    <a:pt x="94068" y="29845"/>
                  </a:lnTo>
                  <a:lnTo>
                    <a:pt x="94195" y="29337"/>
                  </a:lnTo>
                  <a:lnTo>
                    <a:pt x="94322" y="28638"/>
                  </a:lnTo>
                  <a:lnTo>
                    <a:pt x="94411" y="26924"/>
                  </a:lnTo>
                  <a:lnTo>
                    <a:pt x="94462" y="28956"/>
                  </a:lnTo>
                  <a:lnTo>
                    <a:pt x="94348" y="29845"/>
                  </a:lnTo>
                  <a:lnTo>
                    <a:pt x="94907" y="28829"/>
                  </a:lnTo>
                  <a:lnTo>
                    <a:pt x="94894" y="26924"/>
                  </a:lnTo>
                  <a:lnTo>
                    <a:pt x="94869" y="26289"/>
                  </a:lnTo>
                  <a:lnTo>
                    <a:pt x="95415" y="26416"/>
                  </a:lnTo>
                  <a:lnTo>
                    <a:pt x="95377" y="27178"/>
                  </a:lnTo>
                  <a:lnTo>
                    <a:pt x="95250" y="27762"/>
                  </a:lnTo>
                  <a:lnTo>
                    <a:pt x="95135" y="29083"/>
                  </a:lnTo>
                  <a:lnTo>
                    <a:pt x="95631" y="26289"/>
                  </a:lnTo>
                  <a:lnTo>
                    <a:pt x="95859" y="25019"/>
                  </a:lnTo>
                  <a:lnTo>
                    <a:pt x="96164" y="25654"/>
                  </a:lnTo>
                  <a:lnTo>
                    <a:pt x="96240" y="27266"/>
                  </a:lnTo>
                  <a:lnTo>
                    <a:pt x="96901" y="27051"/>
                  </a:lnTo>
                  <a:lnTo>
                    <a:pt x="97218" y="25019"/>
                  </a:lnTo>
                  <a:lnTo>
                    <a:pt x="97713" y="21844"/>
                  </a:lnTo>
                  <a:lnTo>
                    <a:pt x="98399" y="23622"/>
                  </a:lnTo>
                  <a:lnTo>
                    <a:pt x="98475" y="24003"/>
                  </a:lnTo>
                  <a:lnTo>
                    <a:pt x="97993" y="28575"/>
                  </a:lnTo>
                  <a:lnTo>
                    <a:pt x="98704" y="25400"/>
                  </a:lnTo>
                  <a:lnTo>
                    <a:pt x="98539" y="29464"/>
                  </a:lnTo>
                  <a:lnTo>
                    <a:pt x="98945" y="28575"/>
                  </a:lnTo>
                  <a:lnTo>
                    <a:pt x="98983" y="26289"/>
                  </a:lnTo>
                  <a:lnTo>
                    <a:pt x="99390" y="26416"/>
                  </a:lnTo>
                  <a:lnTo>
                    <a:pt x="99415" y="26289"/>
                  </a:lnTo>
                  <a:lnTo>
                    <a:pt x="99580" y="25400"/>
                  </a:lnTo>
                  <a:lnTo>
                    <a:pt x="99923" y="23495"/>
                  </a:lnTo>
                  <a:lnTo>
                    <a:pt x="100025" y="24003"/>
                  </a:lnTo>
                  <a:lnTo>
                    <a:pt x="100139" y="25146"/>
                  </a:lnTo>
                  <a:lnTo>
                    <a:pt x="99796" y="26543"/>
                  </a:lnTo>
                  <a:lnTo>
                    <a:pt x="100609" y="25781"/>
                  </a:lnTo>
                  <a:lnTo>
                    <a:pt x="100380" y="24765"/>
                  </a:lnTo>
                  <a:lnTo>
                    <a:pt x="100469" y="23495"/>
                  </a:lnTo>
                  <a:lnTo>
                    <a:pt x="100774" y="22352"/>
                  </a:lnTo>
                  <a:lnTo>
                    <a:pt x="100774" y="21844"/>
                  </a:lnTo>
                  <a:lnTo>
                    <a:pt x="100622" y="20193"/>
                  </a:lnTo>
                  <a:lnTo>
                    <a:pt x="100520" y="19177"/>
                  </a:lnTo>
                  <a:lnTo>
                    <a:pt x="100838" y="19939"/>
                  </a:lnTo>
                  <a:lnTo>
                    <a:pt x="100952" y="20447"/>
                  </a:lnTo>
                  <a:lnTo>
                    <a:pt x="100863" y="20701"/>
                  </a:lnTo>
                  <a:lnTo>
                    <a:pt x="101422" y="20320"/>
                  </a:lnTo>
                  <a:lnTo>
                    <a:pt x="101473" y="22720"/>
                  </a:lnTo>
                  <a:lnTo>
                    <a:pt x="102044" y="20320"/>
                  </a:lnTo>
                  <a:lnTo>
                    <a:pt x="102069" y="20193"/>
                  </a:lnTo>
                  <a:lnTo>
                    <a:pt x="102196" y="22987"/>
                  </a:lnTo>
                  <a:lnTo>
                    <a:pt x="101955" y="26543"/>
                  </a:lnTo>
                  <a:lnTo>
                    <a:pt x="102374" y="23114"/>
                  </a:lnTo>
                  <a:lnTo>
                    <a:pt x="102971" y="25654"/>
                  </a:lnTo>
                  <a:lnTo>
                    <a:pt x="103225" y="23876"/>
                  </a:lnTo>
                  <a:lnTo>
                    <a:pt x="103314" y="23114"/>
                  </a:lnTo>
                  <a:lnTo>
                    <a:pt x="103301" y="23241"/>
                  </a:lnTo>
                  <a:lnTo>
                    <a:pt x="103289" y="23368"/>
                  </a:lnTo>
                  <a:lnTo>
                    <a:pt x="103187" y="25400"/>
                  </a:lnTo>
                  <a:lnTo>
                    <a:pt x="103543" y="22733"/>
                  </a:lnTo>
                  <a:lnTo>
                    <a:pt x="103644" y="24257"/>
                  </a:lnTo>
                  <a:lnTo>
                    <a:pt x="103517" y="25781"/>
                  </a:lnTo>
                  <a:lnTo>
                    <a:pt x="104063" y="26289"/>
                  </a:lnTo>
                  <a:lnTo>
                    <a:pt x="103835" y="22733"/>
                  </a:lnTo>
                  <a:lnTo>
                    <a:pt x="103797" y="22098"/>
                  </a:lnTo>
                  <a:lnTo>
                    <a:pt x="103695" y="20574"/>
                  </a:lnTo>
                  <a:lnTo>
                    <a:pt x="104076" y="22225"/>
                  </a:lnTo>
                  <a:lnTo>
                    <a:pt x="104190" y="22987"/>
                  </a:lnTo>
                  <a:lnTo>
                    <a:pt x="104076" y="24003"/>
                  </a:lnTo>
                  <a:lnTo>
                    <a:pt x="104609" y="25019"/>
                  </a:lnTo>
                  <a:lnTo>
                    <a:pt x="105460" y="22225"/>
                  </a:lnTo>
                  <a:lnTo>
                    <a:pt x="105752" y="22987"/>
                  </a:lnTo>
                  <a:lnTo>
                    <a:pt x="105867" y="27571"/>
                  </a:lnTo>
                  <a:lnTo>
                    <a:pt x="106260" y="27305"/>
                  </a:lnTo>
                  <a:lnTo>
                    <a:pt x="107569" y="23241"/>
                  </a:lnTo>
                  <a:lnTo>
                    <a:pt x="108369" y="24384"/>
                  </a:lnTo>
                  <a:lnTo>
                    <a:pt x="108305" y="23241"/>
                  </a:lnTo>
                  <a:lnTo>
                    <a:pt x="108419" y="22225"/>
                  </a:lnTo>
                  <a:lnTo>
                    <a:pt x="108597" y="20574"/>
                  </a:lnTo>
                  <a:lnTo>
                    <a:pt x="108635" y="20193"/>
                  </a:lnTo>
                  <a:lnTo>
                    <a:pt x="108750" y="19177"/>
                  </a:lnTo>
                  <a:lnTo>
                    <a:pt x="108800" y="18669"/>
                  </a:lnTo>
                  <a:lnTo>
                    <a:pt x="108839" y="18288"/>
                  </a:lnTo>
                  <a:lnTo>
                    <a:pt x="108648" y="26797"/>
                  </a:lnTo>
                  <a:lnTo>
                    <a:pt x="109105" y="25019"/>
                  </a:lnTo>
                  <a:lnTo>
                    <a:pt x="109181" y="24511"/>
                  </a:lnTo>
                  <a:lnTo>
                    <a:pt x="109232" y="24384"/>
                  </a:lnTo>
                  <a:lnTo>
                    <a:pt x="109143" y="24828"/>
                  </a:lnTo>
                  <a:lnTo>
                    <a:pt x="109321" y="24130"/>
                  </a:lnTo>
                  <a:lnTo>
                    <a:pt x="109131" y="25019"/>
                  </a:lnTo>
                  <a:lnTo>
                    <a:pt x="108902" y="27305"/>
                  </a:lnTo>
                  <a:lnTo>
                    <a:pt x="108978" y="26670"/>
                  </a:lnTo>
                  <a:lnTo>
                    <a:pt x="109499" y="27559"/>
                  </a:lnTo>
                  <a:lnTo>
                    <a:pt x="109816" y="26670"/>
                  </a:lnTo>
                  <a:lnTo>
                    <a:pt x="110324" y="25273"/>
                  </a:lnTo>
                  <a:lnTo>
                    <a:pt x="111074" y="24130"/>
                  </a:lnTo>
                  <a:lnTo>
                    <a:pt x="111417" y="23622"/>
                  </a:lnTo>
                  <a:lnTo>
                    <a:pt x="111366" y="23876"/>
                  </a:lnTo>
                  <a:lnTo>
                    <a:pt x="111264" y="25654"/>
                  </a:lnTo>
                  <a:lnTo>
                    <a:pt x="111379" y="26416"/>
                  </a:lnTo>
                  <a:lnTo>
                    <a:pt x="112014" y="25908"/>
                  </a:lnTo>
                  <a:lnTo>
                    <a:pt x="112318" y="26670"/>
                  </a:lnTo>
                  <a:lnTo>
                    <a:pt x="112458" y="25908"/>
                  </a:lnTo>
                  <a:lnTo>
                    <a:pt x="112585" y="25146"/>
                  </a:lnTo>
                  <a:lnTo>
                    <a:pt x="112788" y="25400"/>
                  </a:lnTo>
                  <a:lnTo>
                    <a:pt x="112788" y="25146"/>
                  </a:lnTo>
                  <a:lnTo>
                    <a:pt x="112852" y="23622"/>
                  </a:lnTo>
                  <a:lnTo>
                    <a:pt x="112864" y="23241"/>
                  </a:lnTo>
                  <a:lnTo>
                    <a:pt x="113423" y="26289"/>
                  </a:lnTo>
                  <a:lnTo>
                    <a:pt x="114376" y="25273"/>
                  </a:lnTo>
                  <a:lnTo>
                    <a:pt x="115328" y="23876"/>
                  </a:lnTo>
                  <a:lnTo>
                    <a:pt x="115887" y="26162"/>
                  </a:lnTo>
                  <a:lnTo>
                    <a:pt x="115760" y="26162"/>
                  </a:lnTo>
                  <a:lnTo>
                    <a:pt x="115443" y="27305"/>
                  </a:lnTo>
                  <a:lnTo>
                    <a:pt x="116573" y="26162"/>
                  </a:lnTo>
                  <a:lnTo>
                    <a:pt x="116700" y="24765"/>
                  </a:lnTo>
                  <a:lnTo>
                    <a:pt x="116636" y="24638"/>
                  </a:lnTo>
                  <a:lnTo>
                    <a:pt x="116649" y="23876"/>
                  </a:lnTo>
                  <a:lnTo>
                    <a:pt x="116662" y="23241"/>
                  </a:lnTo>
                  <a:lnTo>
                    <a:pt x="116789" y="22034"/>
                  </a:lnTo>
                  <a:lnTo>
                    <a:pt x="116827" y="21844"/>
                  </a:lnTo>
                  <a:lnTo>
                    <a:pt x="116928" y="21336"/>
                  </a:lnTo>
                  <a:lnTo>
                    <a:pt x="117322" y="20066"/>
                  </a:lnTo>
                  <a:lnTo>
                    <a:pt x="117563" y="20066"/>
                  </a:lnTo>
                  <a:lnTo>
                    <a:pt x="117094" y="21336"/>
                  </a:lnTo>
                  <a:lnTo>
                    <a:pt x="116979" y="22098"/>
                  </a:lnTo>
                  <a:lnTo>
                    <a:pt x="117106" y="25527"/>
                  </a:lnTo>
                  <a:lnTo>
                    <a:pt x="117398" y="23114"/>
                  </a:lnTo>
                  <a:lnTo>
                    <a:pt x="117348" y="27559"/>
                  </a:lnTo>
                  <a:lnTo>
                    <a:pt x="117690" y="23114"/>
                  </a:lnTo>
                  <a:lnTo>
                    <a:pt x="117919" y="20066"/>
                  </a:lnTo>
                  <a:lnTo>
                    <a:pt x="118059" y="18161"/>
                  </a:lnTo>
                  <a:lnTo>
                    <a:pt x="118160" y="19177"/>
                  </a:lnTo>
                  <a:lnTo>
                    <a:pt x="118275" y="21717"/>
                  </a:lnTo>
                  <a:lnTo>
                    <a:pt x="118160" y="22479"/>
                  </a:lnTo>
                  <a:lnTo>
                    <a:pt x="118478" y="21844"/>
                  </a:lnTo>
                  <a:lnTo>
                    <a:pt x="118910" y="20193"/>
                  </a:lnTo>
                  <a:lnTo>
                    <a:pt x="119011" y="22034"/>
                  </a:lnTo>
                  <a:lnTo>
                    <a:pt x="118884" y="23495"/>
                  </a:lnTo>
                  <a:lnTo>
                    <a:pt x="119545" y="20193"/>
                  </a:lnTo>
                  <a:lnTo>
                    <a:pt x="119786" y="18923"/>
                  </a:lnTo>
                  <a:lnTo>
                    <a:pt x="119773" y="21717"/>
                  </a:lnTo>
                  <a:lnTo>
                    <a:pt x="119646" y="22225"/>
                  </a:lnTo>
                  <a:lnTo>
                    <a:pt x="119519" y="22606"/>
                  </a:lnTo>
                  <a:lnTo>
                    <a:pt x="119291" y="22606"/>
                  </a:lnTo>
                  <a:lnTo>
                    <a:pt x="119075" y="23241"/>
                  </a:lnTo>
                  <a:lnTo>
                    <a:pt x="118986" y="26797"/>
                  </a:lnTo>
                  <a:lnTo>
                    <a:pt x="119126" y="25908"/>
                  </a:lnTo>
                  <a:lnTo>
                    <a:pt x="119329" y="26416"/>
                  </a:lnTo>
                  <a:lnTo>
                    <a:pt x="119507" y="27508"/>
                  </a:lnTo>
                  <a:lnTo>
                    <a:pt x="119443" y="26898"/>
                  </a:lnTo>
                  <a:lnTo>
                    <a:pt x="119710" y="27940"/>
                  </a:lnTo>
                  <a:lnTo>
                    <a:pt x="119824" y="26289"/>
                  </a:lnTo>
                  <a:lnTo>
                    <a:pt x="119900" y="25908"/>
                  </a:lnTo>
                  <a:lnTo>
                    <a:pt x="121081" y="19685"/>
                  </a:lnTo>
                  <a:lnTo>
                    <a:pt x="120777" y="25527"/>
                  </a:lnTo>
                  <a:lnTo>
                    <a:pt x="120764" y="25781"/>
                  </a:lnTo>
                  <a:lnTo>
                    <a:pt x="120827" y="25527"/>
                  </a:lnTo>
                  <a:lnTo>
                    <a:pt x="122008" y="20955"/>
                  </a:lnTo>
                  <a:lnTo>
                    <a:pt x="120853" y="25425"/>
                  </a:lnTo>
                  <a:lnTo>
                    <a:pt x="121551" y="23622"/>
                  </a:lnTo>
                  <a:lnTo>
                    <a:pt x="121272" y="25654"/>
                  </a:lnTo>
                  <a:lnTo>
                    <a:pt x="121145" y="29210"/>
                  </a:lnTo>
                  <a:lnTo>
                    <a:pt x="121043" y="29718"/>
                  </a:lnTo>
                  <a:lnTo>
                    <a:pt x="121678" y="27178"/>
                  </a:lnTo>
                  <a:lnTo>
                    <a:pt x="121234" y="31877"/>
                  </a:lnTo>
                  <a:lnTo>
                    <a:pt x="122148" y="28067"/>
                  </a:lnTo>
                  <a:lnTo>
                    <a:pt x="122021" y="29083"/>
                  </a:lnTo>
                  <a:lnTo>
                    <a:pt x="122135" y="28829"/>
                  </a:lnTo>
                  <a:lnTo>
                    <a:pt x="122262" y="28422"/>
                  </a:lnTo>
                  <a:lnTo>
                    <a:pt x="122326" y="28067"/>
                  </a:lnTo>
                  <a:lnTo>
                    <a:pt x="122428" y="27559"/>
                  </a:lnTo>
                  <a:lnTo>
                    <a:pt x="122542" y="27178"/>
                  </a:lnTo>
                  <a:lnTo>
                    <a:pt x="123456" y="24257"/>
                  </a:lnTo>
                  <a:lnTo>
                    <a:pt x="123113" y="32258"/>
                  </a:lnTo>
                  <a:lnTo>
                    <a:pt x="124612" y="27432"/>
                  </a:lnTo>
                  <a:lnTo>
                    <a:pt x="125539" y="25654"/>
                  </a:lnTo>
                  <a:lnTo>
                    <a:pt x="125653" y="25273"/>
                  </a:lnTo>
                  <a:lnTo>
                    <a:pt x="125844" y="24257"/>
                  </a:lnTo>
                  <a:lnTo>
                    <a:pt x="125958" y="23622"/>
                  </a:lnTo>
                  <a:lnTo>
                    <a:pt x="126060" y="23114"/>
                  </a:lnTo>
                  <a:lnTo>
                    <a:pt x="126174" y="22479"/>
                  </a:lnTo>
                  <a:lnTo>
                    <a:pt x="126288" y="22034"/>
                  </a:lnTo>
                  <a:lnTo>
                    <a:pt x="127177" y="20447"/>
                  </a:lnTo>
                  <a:lnTo>
                    <a:pt x="127063" y="22352"/>
                  </a:lnTo>
                  <a:lnTo>
                    <a:pt x="126517" y="23876"/>
                  </a:lnTo>
                  <a:lnTo>
                    <a:pt x="126441" y="24257"/>
                  </a:lnTo>
                  <a:lnTo>
                    <a:pt x="126568" y="25781"/>
                  </a:lnTo>
                  <a:lnTo>
                    <a:pt x="126873" y="25527"/>
                  </a:lnTo>
                  <a:lnTo>
                    <a:pt x="127393" y="24384"/>
                  </a:lnTo>
                  <a:lnTo>
                    <a:pt x="127190" y="25273"/>
                  </a:lnTo>
                  <a:lnTo>
                    <a:pt x="127063" y="27178"/>
                  </a:lnTo>
                  <a:lnTo>
                    <a:pt x="127381" y="27051"/>
                  </a:lnTo>
                  <a:lnTo>
                    <a:pt x="127660" y="24765"/>
                  </a:lnTo>
                  <a:lnTo>
                    <a:pt x="127571" y="24384"/>
                  </a:lnTo>
                  <a:lnTo>
                    <a:pt x="127673" y="23876"/>
                  </a:lnTo>
                  <a:lnTo>
                    <a:pt x="128409" y="20193"/>
                  </a:lnTo>
                  <a:close/>
                </a:path>
                <a:path w="131444" h="43179">
                  <a:moveTo>
                    <a:pt x="128422" y="28422"/>
                  </a:moveTo>
                  <a:lnTo>
                    <a:pt x="128282" y="28575"/>
                  </a:lnTo>
                  <a:lnTo>
                    <a:pt x="128193" y="29210"/>
                  </a:lnTo>
                  <a:lnTo>
                    <a:pt x="128422" y="28422"/>
                  </a:lnTo>
                  <a:close/>
                </a:path>
                <a:path w="131444" h="43179">
                  <a:moveTo>
                    <a:pt x="128536" y="29883"/>
                  </a:moveTo>
                  <a:lnTo>
                    <a:pt x="128397" y="30226"/>
                  </a:lnTo>
                  <a:lnTo>
                    <a:pt x="128536" y="29883"/>
                  </a:lnTo>
                  <a:close/>
                </a:path>
                <a:path w="131444" h="43179">
                  <a:moveTo>
                    <a:pt x="128854" y="29146"/>
                  </a:moveTo>
                  <a:lnTo>
                    <a:pt x="128549" y="29883"/>
                  </a:lnTo>
                  <a:lnTo>
                    <a:pt x="128676" y="30010"/>
                  </a:lnTo>
                  <a:lnTo>
                    <a:pt x="128854" y="29146"/>
                  </a:lnTo>
                  <a:close/>
                </a:path>
                <a:path w="131444" h="43179">
                  <a:moveTo>
                    <a:pt x="129400" y="24511"/>
                  </a:moveTo>
                  <a:lnTo>
                    <a:pt x="129070" y="26289"/>
                  </a:lnTo>
                  <a:lnTo>
                    <a:pt x="128422" y="28422"/>
                  </a:lnTo>
                  <a:lnTo>
                    <a:pt x="128879" y="27940"/>
                  </a:lnTo>
                  <a:lnTo>
                    <a:pt x="129349" y="25527"/>
                  </a:lnTo>
                  <a:lnTo>
                    <a:pt x="129400" y="24511"/>
                  </a:lnTo>
                  <a:close/>
                </a:path>
                <a:path w="131444" h="43179">
                  <a:moveTo>
                    <a:pt x="129755" y="18034"/>
                  </a:moveTo>
                  <a:lnTo>
                    <a:pt x="127939" y="25019"/>
                  </a:lnTo>
                  <a:lnTo>
                    <a:pt x="127914" y="25146"/>
                  </a:lnTo>
                  <a:lnTo>
                    <a:pt x="127050" y="29210"/>
                  </a:lnTo>
                  <a:lnTo>
                    <a:pt x="127457" y="28422"/>
                  </a:lnTo>
                  <a:lnTo>
                    <a:pt x="128117" y="26416"/>
                  </a:lnTo>
                  <a:lnTo>
                    <a:pt x="128524" y="25654"/>
                  </a:lnTo>
                  <a:lnTo>
                    <a:pt x="128447" y="26797"/>
                  </a:lnTo>
                  <a:lnTo>
                    <a:pt x="128333" y="27432"/>
                  </a:lnTo>
                  <a:lnTo>
                    <a:pt x="127965" y="28194"/>
                  </a:lnTo>
                  <a:lnTo>
                    <a:pt x="127660" y="29337"/>
                  </a:lnTo>
                  <a:lnTo>
                    <a:pt x="128168" y="28702"/>
                  </a:lnTo>
                  <a:lnTo>
                    <a:pt x="128282" y="28422"/>
                  </a:lnTo>
                  <a:lnTo>
                    <a:pt x="128612" y="25527"/>
                  </a:lnTo>
                  <a:lnTo>
                    <a:pt x="128739" y="24828"/>
                  </a:lnTo>
                  <a:lnTo>
                    <a:pt x="128981" y="24384"/>
                  </a:lnTo>
                  <a:lnTo>
                    <a:pt x="129082" y="23876"/>
                  </a:lnTo>
                  <a:lnTo>
                    <a:pt x="129755" y="18034"/>
                  </a:lnTo>
                  <a:close/>
                </a:path>
                <a:path w="131444" h="43179">
                  <a:moveTo>
                    <a:pt x="131152" y="22199"/>
                  </a:moveTo>
                  <a:lnTo>
                    <a:pt x="130860" y="22034"/>
                  </a:lnTo>
                  <a:lnTo>
                    <a:pt x="130175" y="24244"/>
                  </a:lnTo>
                  <a:lnTo>
                    <a:pt x="130225" y="23456"/>
                  </a:lnTo>
                  <a:lnTo>
                    <a:pt x="130441" y="22542"/>
                  </a:lnTo>
                  <a:lnTo>
                    <a:pt x="130568" y="21894"/>
                  </a:lnTo>
                  <a:lnTo>
                    <a:pt x="130073" y="23571"/>
                  </a:lnTo>
                  <a:lnTo>
                    <a:pt x="129336" y="26555"/>
                  </a:lnTo>
                  <a:lnTo>
                    <a:pt x="128955" y="29832"/>
                  </a:lnTo>
                  <a:lnTo>
                    <a:pt x="129438" y="27863"/>
                  </a:lnTo>
                  <a:lnTo>
                    <a:pt x="130429" y="23876"/>
                  </a:lnTo>
                  <a:lnTo>
                    <a:pt x="130683" y="23482"/>
                  </a:lnTo>
                  <a:lnTo>
                    <a:pt x="130568" y="25057"/>
                  </a:lnTo>
                  <a:lnTo>
                    <a:pt x="130327" y="26352"/>
                  </a:lnTo>
                  <a:lnTo>
                    <a:pt x="130530" y="25450"/>
                  </a:lnTo>
                  <a:lnTo>
                    <a:pt x="130479" y="27165"/>
                  </a:lnTo>
                  <a:lnTo>
                    <a:pt x="130949" y="24955"/>
                  </a:lnTo>
                  <a:lnTo>
                    <a:pt x="131152" y="22199"/>
                  </a:lnTo>
                  <a:close/>
                </a:path>
                <a:path w="131444" h="43179">
                  <a:moveTo>
                    <a:pt x="131267" y="25628"/>
                  </a:moveTo>
                  <a:lnTo>
                    <a:pt x="131013" y="26022"/>
                  </a:lnTo>
                  <a:lnTo>
                    <a:pt x="130302" y="29527"/>
                  </a:lnTo>
                  <a:lnTo>
                    <a:pt x="130746" y="28625"/>
                  </a:lnTo>
                  <a:lnTo>
                    <a:pt x="130962" y="27724"/>
                  </a:lnTo>
                  <a:lnTo>
                    <a:pt x="131267" y="256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935194" y="6226885"/>
              <a:ext cx="274248" cy="209941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6173762" y="5564968"/>
              <a:ext cx="179070" cy="675640"/>
            </a:xfrm>
            <a:custGeom>
              <a:avLst/>
              <a:gdLst/>
              <a:ahLst/>
              <a:cxnLst/>
              <a:rect l="l" t="t" r="r" b="b"/>
              <a:pathLst>
                <a:path w="179070" h="675639">
                  <a:moveTo>
                    <a:pt x="8750" y="533019"/>
                  </a:moveTo>
                  <a:lnTo>
                    <a:pt x="7988" y="534289"/>
                  </a:lnTo>
                  <a:lnTo>
                    <a:pt x="8229" y="534289"/>
                  </a:lnTo>
                  <a:lnTo>
                    <a:pt x="8750" y="533019"/>
                  </a:lnTo>
                  <a:close/>
                </a:path>
                <a:path w="179070" h="675639">
                  <a:moveTo>
                    <a:pt x="13335" y="570382"/>
                  </a:moveTo>
                  <a:lnTo>
                    <a:pt x="12319" y="570268"/>
                  </a:lnTo>
                  <a:lnTo>
                    <a:pt x="12496" y="570763"/>
                  </a:lnTo>
                  <a:lnTo>
                    <a:pt x="12585" y="570890"/>
                  </a:lnTo>
                  <a:lnTo>
                    <a:pt x="12738" y="570928"/>
                  </a:lnTo>
                  <a:lnTo>
                    <a:pt x="12801" y="571093"/>
                  </a:lnTo>
                  <a:lnTo>
                    <a:pt x="13017" y="570839"/>
                  </a:lnTo>
                  <a:lnTo>
                    <a:pt x="13195" y="570611"/>
                  </a:lnTo>
                  <a:lnTo>
                    <a:pt x="13335" y="570382"/>
                  </a:lnTo>
                  <a:close/>
                </a:path>
                <a:path w="179070" h="675639">
                  <a:moveTo>
                    <a:pt x="19621" y="456374"/>
                  </a:moveTo>
                  <a:lnTo>
                    <a:pt x="19100" y="454748"/>
                  </a:lnTo>
                  <a:lnTo>
                    <a:pt x="18999" y="457314"/>
                  </a:lnTo>
                  <a:lnTo>
                    <a:pt x="19621" y="456374"/>
                  </a:lnTo>
                  <a:close/>
                </a:path>
                <a:path w="179070" h="675639">
                  <a:moveTo>
                    <a:pt x="22961" y="84797"/>
                  </a:moveTo>
                  <a:lnTo>
                    <a:pt x="22504" y="84810"/>
                  </a:lnTo>
                  <a:lnTo>
                    <a:pt x="22098" y="84874"/>
                  </a:lnTo>
                  <a:lnTo>
                    <a:pt x="21856" y="84950"/>
                  </a:lnTo>
                  <a:lnTo>
                    <a:pt x="22237" y="84975"/>
                  </a:lnTo>
                  <a:lnTo>
                    <a:pt x="22606" y="84912"/>
                  </a:lnTo>
                  <a:lnTo>
                    <a:pt x="22961" y="84797"/>
                  </a:lnTo>
                  <a:close/>
                </a:path>
                <a:path w="179070" h="675639">
                  <a:moveTo>
                    <a:pt x="24244" y="123621"/>
                  </a:moveTo>
                  <a:lnTo>
                    <a:pt x="23202" y="123672"/>
                  </a:lnTo>
                  <a:lnTo>
                    <a:pt x="23787" y="125145"/>
                  </a:lnTo>
                  <a:lnTo>
                    <a:pt x="24244" y="123621"/>
                  </a:lnTo>
                  <a:close/>
                </a:path>
                <a:path w="179070" h="675639">
                  <a:moveTo>
                    <a:pt x="25463" y="67297"/>
                  </a:moveTo>
                  <a:lnTo>
                    <a:pt x="25082" y="67081"/>
                  </a:lnTo>
                  <a:lnTo>
                    <a:pt x="24625" y="66840"/>
                  </a:lnTo>
                  <a:lnTo>
                    <a:pt x="24104" y="66598"/>
                  </a:lnTo>
                  <a:lnTo>
                    <a:pt x="25387" y="67868"/>
                  </a:lnTo>
                  <a:lnTo>
                    <a:pt x="25463" y="67297"/>
                  </a:lnTo>
                  <a:close/>
                </a:path>
                <a:path w="179070" h="675639">
                  <a:moveTo>
                    <a:pt x="25908" y="151104"/>
                  </a:moveTo>
                  <a:lnTo>
                    <a:pt x="24892" y="149377"/>
                  </a:lnTo>
                  <a:lnTo>
                    <a:pt x="24358" y="148793"/>
                  </a:lnTo>
                  <a:lnTo>
                    <a:pt x="25908" y="151104"/>
                  </a:lnTo>
                  <a:close/>
                </a:path>
                <a:path w="179070" h="675639">
                  <a:moveTo>
                    <a:pt x="26644" y="127698"/>
                  </a:moveTo>
                  <a:lnTo>
                    <a:pt x="26263" y="127228"/>
                  </a:lnTo>
                  <a:lnTo>
                    <a:pt x="26136" y="127076"/>
                  </a:lnTo>
                  <a:lnTo>
                    <a:pt x="25755" y="126619"/>
                  </a:lnTo>
                  <a:lnTo>
                    <a:pt x="25984" y="127698"/>
                  </a:lnTo>
                  <a:lnTo>
                    <a:pt x="26263" y="127698"/>
                  </a:lnTo>
                  <a:lnTo>
                    <a:pt x="26644" y="127698"/>
                  </a:lnTo>
                  <a:close/>
                </a:path>
                <a:path w="179070" h="675639">
                  <a:moveTo>
                    <a:pt x="26720" y="441667"/>
                  </a:moveTo>
                  <a:lnTo>
                    <a:pt x="25374" y="442849"/>
                  </a:lnTo>
                  <a:lnTo>
                    <a:pt x="26720" y="441667"/>
                  </a:lnTo>
                  <a:close/>
                </a:path>
                <a:path w="179070" h="675639">
                  <a:moveTo>
                    <a:pt x="28270" y="150749"/>
                  </a:moveTo>
                  <a:close/>
                </a:path>
                <a:path w="179070" h="675639">
                  <a:moveTo>
                    <a:pt x="28714" y="81356"/>
                  </a:moveTo>
                  <a:lnTo>
                    <a:pt x="27876" y="80899"/>
                  </a:lnTo>
                  <a:lnTo>
                    <a:pt x="26606" y="82169"/>
                  </a:lnTo>
                  <a:lnTo>
                    <a:pt x="28714" y="81356"/>
                  </a:lnTo>
                  <a:close/>
                </a:path>
                <a:path w="179070" h="675639">
                  <a:moveTo>
                    <a:pt x="29883" y="80899"/>
                  </a:moveTo>
                  <a:lnTo>
                    <a:pt x="28714" y="81356"/>
                  </a:lnTo>
                  <a:lnTo>
                    <a:pt x="29641" y="81838"/>
                  </a:lnTo>
                  <a:lnTo>
                    <a:pt x="29883" y="80899"/>
                  </a:lnTo>
                  <a:close/>
                </a:path>
                <a:path w="179070" h="675639">
                  <a:moveTo>
                    <a:pt x="29984" y="154559"/>
                  </a:moveTo>
                  <a:lnTo>
                    <a:pt x="28244" y="150812"/>
                  </a:lnTo>
                  <a:lnTo>
                    <a:pt x="27178" y="153289"/>
                  </a:lnTo>
                  <a:lnTo>
                    <a:pt x="29984" y="154559"/>
                  </a:lnTo>
                  <a:close/>
                </a:path>
                <a:path w="179070" h="675639">
                  <a:moveTo>
                    <a:pt x="32004" y="536829"/>
                  </a:moveTo>
                  <a:lnTo>
                    <a:pt x="28905" y="539369"/>
                  </a:lnTo>
                  <a:lnTo>
                    <a:pt x="30924" y="539369"/>
                  </a:lnTo>
                  <a:lnTo>
                    <a:pt x="32004" y="536829"/>
                  </a:lnTo>
                  <a:close/>
                </a:path>
                <a:path w="179070" h="675639">
                  <a:moveTo>
                    <a:pt x="33223" y="39268"/>
                  </a:moveTo>
                  <a:lnTo>
                    <a:pt x="31419" y="40805"/>
                  </a:lnTo>
                  <a:lnTo>
                    <a:pt x="30835" y="40474"/>
                  </a:lnTo>
                  <a:lnTo>
                    <a:pt x="31381" y="42075"/>
                  </a:lnTo>
                  <a:lnTo>
                    <a:pt x="31546" y="42443"/>
                  </a:lnTo>
                  <a:lnTo>
                    <a:pt x="33032" y="41363"/>
                  </a:lnTo>
                  <a:lnTo>
                    <a:pt x="33223" y="39268"/>
                  </a:lnTo>
                  <a:close/>
                </a:path>
                <a:path w="179070" h="675639">
                  <a:moveTo>
                    <a:pt x="34531" y="573900"/>
                  </a:moveTo>
                  <a:lnTo>
                    <a:pt x="34493" y="573659"/>
                  </a:lnTo>
                  <a:lnTo>
                    <a:pt x="32715" y="573659"/>
                  </a:lnTo>
                  <a:lnTo>
                    <a:pt x="32397" y="574776"/>
                  </a:lnTo>
                  <a:lnTo>
                    <a:pt x="32435" y="574929"/>
                  </a:lnTo>
                  <a:lnTo>
                    <a:pt x="34531" y="573900"/>
                  </a:lnTo>
                  <a:close/>
                </a:path>
                <a:path w="179070" h="675639">
                  <a:moveTo>
                    <a:pt x="35039" y="166852"/>
                  </a:moveTo>
                  <a:lnTo>
                    <a:pt x="34810" y="166370"/>
                  </a:lnTo>
                  <a:lnTo>
                    <a:pt x="34404" y="166268"/>
                  </a:lnTo>
                  <a:lnTo>
                    <a:pt x="34086" y="166331"/>
                  </a:lnTo>
                  <a:lnTo>
                    <a:pt x="34455" y="166738"/>
                  </a:lnTo>
                  <a:lnTo>
                    <a:pt x="34785" y="167068"/>
                  </a:lnTo>
                  <a:lnTo>
                    <a:pt x="35039" y="166852"/>
                  </a:lnTo>
                  <a:close/>
                </a:path>
                <a:path w="179070" h="675639">
                  <a:moveTo>
                    <a:pt x="38900" y="26708"/>
                  </a:moveTo>
                  <a:lnTo>
                    <a:pt x="33553" y="29438"/>
                  </a:lnTo>
                  <a:lnTo>
                    <a:pt x="38493" y="27965"/>
                  </a:lnTo>
                  <a:lnTo>
                    <a:pt x="38900" y="26708"/>
                  </a:lnTo>
                  <a:close/>
                </a:path>
                <a:path w="179070" h="675639">
                  <a:moveTo>
                    <a:pt x="39230" y="480771"/>
                  </a:moveTo>
                  <a:lnTo>
                    <a:pt x="38506" y="480529"/>
                  </a:lnTo>
                  <a:lnTo>
                    <a:pt x="39001" y="481190"/>
                  </a:lnTo>
                  <a:lnTo>
                    <a:pt x="39230" y="480771"/>
                  </a:lnTo>
                  <a:close/>
                </a:path>
                <a:path w="179070" h="675639">
                  <a:moveTo>
                    <a:pt x="39801" y="201244"/>
                  </a:moveTo>
                  <a:lnTo>
                    <a:pt x="39255" y="200850"/>
                  </a:lnTo>
                  <a:lnTo>
                    <a:pt x="39446" y="201142"/>
                  </a:lnTo>
                  <a:lnTo>
                    <a:pt x="39801" y="201358"/>
                  </a:lnTo>
                  <a:close/>
                </a:path>
                <a:path w="179070" h="675639">
                  <a:moveTo>
                    <a:pt x="40195" y="474967"/>
                  </a:moveTo>
                  <a:lnTo>
                    <a:pt x="39928" y="474687"/>
                  </a:lnTo>
                  <a:lnTo>
                    <a:pt x="40043" y="475424"/>
                  </a:lnTo>
                  <a:lnTo>
                    <a:pt x="40195" y="475221"/>
                  </a:lnTo>
                  <a:lnTo>
                    <a:pt x="40195" y="474967"/>
                  </a:lnTo>
                  <a:close/>
                </a:path>
                <a:path w="179070" h="675639">
                  <a:moveTo>
                    <a:pt x="40373" y="66827"/>
                  </a:moveTo>
                  <a:lnTo>
                    <a:pt x="40182" y="66802"/>
                  </a:lnTo>
                  <a:lnTo>
                    <a:pt x="39865" y="66916"/>
                  </a:lnTo>
                  <a:lnTo>
                    <a:pt x="39522" y="67081"/>
                  </a:lnTo>
                  <a:lnTo>
                    <a:pt x="39801" y="67068"/>
                  </a:lnTo>
                  <a:lnTo>
                    <a:pt x="40093" y="67005"/>
                  </a:lnTo>
                  <a:lnTo>
                    <a:pt x="40373" y="66827"/>
                  </a:lnTo>
                  <a:close/>
                </a:path>
                <a:path w="179070" h="675639">
                  <a:moveTo>
                    <a:pt x="40779" y="200279"/>
                  </a:moveTo>
                  <a:lnTo>
                    <a:pt x="40449" y="200279"/>
                  </a:lnTo>
                  <a:lnTo>
                    <a:pt x="40779" y="200926"/>
                  </a:lnTo>
                  <a:lnTo>
                    <a:pt x="40779" y="200279"/>
                  </a:lnTo>
                  <a:close/>
                </a:path>
                <a:path w="179070" h="675639">
                  <a:moveTo>
                    <a:pt x="40805" y="35725"/>
                  </a:moveTo>
                  <a:lnTo>
                    <a:pt x="38633" y="35179"/>
                  </a:lnTo>
                  <a:lnTo>
                    <a:pt x="39852" y="35979"/>
                  </a:lnTo>
                  <a:lnTo>
                    <a:pt x="40665" y="36169"/>
                  </a:lnTo>
                  <a:lnTo>
                    <a:pt x="40805" y="35725"/>
                  </a:lnTo>
                  <a:close/>
                </a:path>
                <a:path w="179070" h="675639">
                  <a:moveTo>
                    <a:pt x="41021" y="127698"/>
                  </a:moveTo>
                  <a:lnTo>
                    <a:pt x="37566" y="124079"/>
                  </a:lnTo>
                  <a:lnTo>
                    <a:pt x="37998" y="118999"/>
                  </a:lnTo>
                  <a:lnTo>
                    <a:pt x="31851" y="118999"/>
                  </a:lnTo>
                  <a:lnTo>
                    <a:pt x="40132" y="115189"/>
                  </a:lnTo>
                  <a:lnTo>
                    <a:pt x="38671" y="113919"/>
                  </a:lnTo>
                  <a:lnTo>
                    <a:pt x="39801" y="113919"/>
                  </a:lnTo>
                  <a:lnTo>
                    <a:pt x="40449" y="110109"/>
                  </a:lnTo>
                  <a:lnTo>
                    <a:pt x="37884" y="106299"/>
                  </a:lnTo>
                  <a:lnTo>
                    <a:pt x="35953" y="101219"/>
                  </a:lnTo>
                  <a:lnTo>
                    <a:pt x="37439" y="102489"/>
                  </a:lnTo>
                  <a:lnTo>
                    <a:pt x="38087" y="101219"/>
                  </a:lnTo>
                  <a:lnTo>
                    <a:pt x="38747" y="99949"/>
                  </a:lnTo>
                  <a:lnTo>
                    <a:pt x="38506" y="98679"/>
                  </a:lnTo>
                  <a:lnTo>
                    <a:pt x="38023" y="96139"/>
                  </a:lnTo>
                  <a:lnTo>
                    <a:pt x="38785" y="94869"/>
                  </a:lnTo>
                  <a:lnTo>
                    <a:pt x="37325" y="93599"/>
                  </a:lnTo>
                  <a:lnTo>
                    <a:pt x="37592" y="92329"/>
                  </a:lnTo>
                  <a:lnTo>
                    <a:pt x="35433" y="93599"/>
                  </a:lnTo>
                  <a:lnTo>
                    <a:pt x="38506" y="88519"/>
                  </a:lnTo>
                  <a:lnTo>
                    <a:pt x="37630" y="83439"/>
                  </a:lnTo>
                  <a:lnTo>
                    <a:pt x="36601" y="78359"/>
                  </a:lnTo>
                  <a:lnTo>
                    <a:pt x="37490" y="77089"/>
                  </a:lnTo>
                  <a:lnTo>
                    <a:pt x="39230" y="74612"/>
                  </a:lnTo>
                  <a:lnTo>
                    <a:pt x="40309" y="75819"/>
                  </a:lnTo>
                  <a:lnTo>
                    <a:pt x="40233" y="74549"/>
                  </a:lnTo>
                  <a:lnTo>
                    <a:pt x="39928" y="72009"/>
                  </a:lnTo>
                  <a:lnTo>
                    <a:pt x="39776" y="70739"/>
                  </a:lnTo>
                  <a:lnTo>
                    <a:pt x="38188" y="70739"/>
                  </a:lnTo>
                  <a:lnTo>
                    <a:pt x="36106" y="72009"/>
                  </a:lnTo>
                  <a:lnTo>
                    <a:pt x="34734" y="70739"/>
                  </a:lnTo>
                  <a:lnTo>
                    <a:pt x="27457" y="70739"/>
                  </a:lnTo>
                  <a:lnTo>
                    <a:pt x="24498" y="70739"/>
                  </a:lnTo>
                  <a:lnTo>
                    <a:pt x="24282" y="73279"/>
                  </a:lnTo>
                  <a:lnTo>
                    <a:pt x="27305" y="75819"/>
                  </a:lnTo>
                  <a:lnTo>
                    <a:pt x="24968" y="79629"/>
                  </a:lnTo>
                  <a:lnTo>
                    <a:pt x="27711" y="79629"/>
                  </a:lnTo>
                  <a:lnTo>
                    <a:pt x="32931" y="77089"/>
                  </a:lnTo>
                  <a:lnTo>
                    <a:pt x="34404" y="80899"/>
                  </a:lnTo>
                  <a:lnTo>
                    <a:pt x="29984" y="80899"/>
                  </a:lnTo>
                  <a:lnTo>
                    <a:pt x="30924" y="82169"/>
                  </a:lnTo>
                  <a:lnTo>
                    <a:pt x="30251" y="82169"/>
                  </a:lnTo>
                  <a:lnTo>
                    <a:pt x="29641" y="81838"/>
                  </a:lnTo>
                  <a:lnTo>
                    <a:pt x="29565" y="82169"/>
                  </a:lnTo>
                  <a:lnTo>
                    <a:pt x="27432" y="82169"/>
                  </a:lnTo>
                  <a:lnTo>
                    <a:pt x="27990" y="83439"/>
                  </a:lnTo>
                  <a:lnTo>
                    <a:pt x="26111" y="83439"/>
                  </a:lnTo>
                  <a:lnTo>
                    <a:pt x="27254" y="82169"/>
                  </a:lnTo>
                  <a:lnTo>
                    <a:pt x="26606" y="82169"/>
                  </a:lnTo>
                  <a:lnTo>
                    <a:pt x="26454" y="82169"/>
                  </a:lnTo>
                  <a:lnTo>
                    <a:pt x="25984" y="83439"/>
                  </a:lnTo>
                  <a:lnTo>
                    <a:pt x="24612" y="84709"/>
                  </a:lnTo>
                  <a:lnTo>
                    <a:pt x="22948" y="85979"/>
                  </a:lnTo>
                  <a:lnTo>
                    <a:pt x="25831" y="85979"/>
                  </a:lnTo>
                  <a:lnTo>
                    <a:pt x="26047" y="87249"/>
                  </a:lnTo>
                  <a:lnTo>
                    <a:pt x="26047" y="89789"/>
                  </a:lnTo>
                  <a:lnTo>
                    <a:pt x="23393" y="87249"/>
                  </a:lnTo>
                  <a:lnTo>
                    <a:pt x="22237" y="89789"/>
                  </a:lnTo>
                  <a:lnTo>
                    <a:pt x="23710" y="89789"/>
                  </a:lnTo>
                  <a:lnTo>
                    <a:pt x="22136" y="92329"/>
                  </a:lnTo>
                  <a:lnTo>
                    <a:pt x="23799" y="92329"/>
                  </a:lnTo>
                  <a:lnTo>
                    <a:pt x="22936" y="93599"/>
                  </a:lnTo>
                  <a:lnTo>
                    <a:pt x="24257" y="94869"/>
                  </a:lnTo>
                  <a:lnTo>
                    <a:pt x="23355" y="99949"/>
                  </a:lnTo>
                  <a:lnTo>
                    <a:pt x="26123" y="98907"/>
                  </a:lnTo>
                  <a:lnTo>
                    <a:pt x="25158" y="100571"/>
                  </a:lnTo>
                  <a:lnTo>
                    <a:pt x="26339" y="100660"/>
                  </a:lnTo>
                  <a:lnTo>
                    <a:pt x="26009" y="99606"/>
                  </a:lnTo>
                  <a:lnTo>
                    <a:pt x="26200" y="98882"/>
                  </a:lnTo>
                  <a:lnTo>
                    <a:pt x="26733" y="98679"/>
                  </a:lnTo>
                  <a:lnTo>
                    <a:pt x="27089" y="98679"/>
                  </a:lnTo>
                  <a:lnTo>
                    <a:pt x="30302" y="102489"/>
                  </a:lnTo>
                  <a:lnTo>
                    <a:pt x="25577" y="108839"/>
                  </a:lnTo>
                  <a:lnTo>
                    <a:pt x="27254" y="112649"/>
                  </a:lnTo>
                  <a:lnTo>
                    <a:pt x="26187" y="112649"/>
                  </a:lnTo>
                  <a:lnTo>
                    <a:pt x="27660" y="116459"/>
                  </a:lnTo>
                  <a:lnTo>
                    <a:pt x="27444" y="118999"/>
                  </a:lnTo>
                  <a:lnTo>
                    <a:pt x="29959" y="121539"/>
                  </a:lnTo>
                  <a:lnTo>
                    <a:pt x="28257" y="122809"/>
                  </a:lnTo>
                  <a:lnTo>
                    <a:pt x="26949" y="122809"/>
                  </a:lnTo>
                  <a:lnTo>
                    <a:pt x="28016" y="125349"/>
                  </a:lnTo>
                  <a:lnTo>
                    <a:pt x="29222" y="125349"/>
                  </a:lnTo>
                  <a:lnTo>
                    <a:pt x="28384" y="127698"/>
                  </a:lnTo>
                  <a:lnTo>
                    <a:pt x="41021" y="127698"/>
                  </a:lnTo>
                  <a:close/>
                </a:path>
                <a:path w="179070" h="675639">
                  <a:moveTo>
                    <a:pt x="41516" y="28282"/>
                  </a:moveTo>
                  <a:lnTo>
                    <a:pt x="40855" y="28295"/>
                  </a:lnTo>
                  <a:lnTo>
                    <a:pt x="39027" y="31229"/>
                  </a:lnTo>
                  <a:lnTo>
                    <a:pt x="39789" y="30200"/>
                  </a:lnTo>
                  <a:lnTo>
                    <a:pt x="40690" y="29260"/>
                  </a:lnTo>
                  <a:lnTo>
                    <a:pt x="41516" y="28282"/>
                  </a:lnTo>
                  <a:close/>
                </a:path>
                <a:path w="179070" h="675639">
                  <a:moveTo>
                    <a:pt x="41656" y="27025"/>
                  </a:moveTo>
                  <a:lnTo>
                    <a:pt x="38493" y="27965"/>
                  </a:lnTo>
                  <a:lnTo>
                    <a:pt x="38354" y="28384"/>
                  </a:lnTo>
                  <a:lnTo>
                    <a:pt x="40855" y="28295"/>
                  </a:lnTo>
                  <a:lnTo>
                    <a:pt x="41656" y="27025"/>
                  </a:lnTo>
                  <a:close/>
                </a:path>
                <a:path w="179070" h="675639">
                  <a:moveTo>
                    <a:pt x="41795" y="35979"/>
                  </a:moveTo>
                  <a:lnTo>
                    <a:pt x="41376" y="33909"/>
                  </a:lnTo>
                  <a:lnTo>
                    <a:pt x="40805" y="35725"/>
                  </a:lnTo>
                  <a:lnTo>
                    <a:pt x="41795" y="35979"/>
                  </a:lnTo>
                  <a:close/>
                </a:path>
                <a:path w="179070" h="675639">
                  <a:moveTo>
                    <a:pt x="41859" y="599059"/>
                  </a:moveTo>
                  <a:lnTo>
                    <a:pt x="40652" y="600138"/>
                  </a:lnTo>
                  <a:lnTo>
                    <a:pt x="41300" y="600329"/>
                  </a:lnTo>
                  <a:lnTo>
                    <a:pt x="41541" y="600468"/>
                  </a:lnTo>
                  <a:lnTo>
                    <a:pt x="41859" y="599059"/>
                  </a:lnTo>
                  <a:close/>
                </a:path>
                <a:path w="179070" h="675639">
                  <a:moveTo>
                    <a:pt x="43167" y="130429"/>
                  </a:moveTo>
                  <a:lnTo>
                    <a:pt x="42875" y="130632"/>
                  </a:lnTo>
                  <a:lnTo>
                    <a:pt x="42951" y="130898"/>
                  </a:lnTo>
                  <a:lnTo>
                    <a:pt x="43167" y="130429"/>
                  </a:lnTo>
                  <a:close/>
                </a:path>
                <a:path w="179070" h="675639">
                  <a:moveTo>
                    <a:pt x="43700" y="163449"/>
                  </a:moveTo>
                  <a:lnTo>
                    <a:pt x="43116" y="162179"/>
                  </a:lnTo>
                  <a:lnTo>
                    <a:pt x="43700" y="163449"/>
                  </a:lnTo>
                  <a:close/>
                </a:path>
                <a:path w="179070" h="675639">
                  <a:moveTo>
                    <a:pt x="43713" y="209169"/>
                  </a:moveTo>
                  <a:lnTo>
                    <a:pt x="43027" y="207899"/>
                  </a:lnTo>
                  <a:lnTo>
                    <a:pt x="43713" y="209169"/>
                  </a:lnTo>
                  <a:close/>
                </a:path>
                <a:path w="179070" h="675639">
                  <a:moveTo>
                    <a:pt x="43865" y="28575"/>
                  </a:moveTo>
                  <a:lnTo>
                    <a:pt x="43649" y="28829"/>
                  </a:lnTo>
                  <a:lnTo>
                    <a:pt x="42583" y="27559"/>
                  </a:lnTo>
                  <a:lnTo>
                    <a:pt x="43662" y="30099"/>
                  </a:lnTo>
                  <a:lnTo>
                    <a:pt x="43827" y="28829"/>
                  </a:lnTo>
                  <a:lnTo>
                    <a:pt x="43865" y="28575"/>
                  </a:lnTo>
                  <a:close/>
                </a:path>
                <a:path w="179070" h="675639">
                  <a:moveTo>
                    <a:pt x="43992" y="134239"/>
                  </a:moveTo>
                  <a:lnTo>
                    <a:pt x="42951" y="130898"/>
                  </a:lnTo>
                  <a:lnTo>
                    <a:pt x="41198" y="134632"/>
                  </a:lnTo>
                  <a:lnTo>
                    <a:pt x="40792" y="135509"/>
                  </a:lnTo>
                  <a:lnTo>
                    <a:pt x="41554" y="135204"/>
                  </a:lnTo>
                  <a:lnTo>
                    <a:pt x="42392" y="136512"/>
                  </a:lnTo>
                  <a:lnTo>
                    <a:pt x="43827" y="134835"/>
                  </a:lnTo>
                  <a:lnTo>
                    <a:pt x="42697" y="134759"/>
                  </a:lnTo>
                  <a:lnTo>
                    <a:pt x="43992" y="134239"/>
                  </a:lnTo>
                  <a:close/>
                </a:path>
                <a:path w="179070" h="675639">
                  <a:moveTo>
                    <a:pt x="44284" y="28079"/>
                  </a:moveTo>
                  <a:lnTo>
                    <a:pt x="44005" y="27559"/>
                  </a:lnTo>
                  <a:lnTo>
                    <a:pt x="43865" y="28575"/>
                  </a:lnTo>
                  <a:lnTo>
                    <a:pt x="44284" y="28079"/>
                  </a:lnTo>
                  <a:close/>
                </a:path>
                <a:path w="179070" h="675639">
                  <a:moveTo>
                    <a:pt x="44399" y="602869"/>
                  </a:moveTo>
                  <a:lnTo>
                    <a:pt x="43675" y="602869"/>
                  </a:lnTo>
                  <a:lnTo>
                    <a:pt x="44208" y="603021"/>
                  </a:lnTo>
                  <a:lnTo>
                    <a:pt x="44399" y="602869"/>
                  </a:lnTo>
                  <a:close/>
                </a:path>
                <a:path w="179070" h="675639">
                  <a:moveTo>
                    <a:pt x="44424" y="465709"/>
                  </a:moveTo>
                  <a:lnTo>
                    <a:pt x="44005" y="465709"/>
                  </a:lnTo>
                  <a:lnTo>
                    <a:pt x="44424" y="466940"/>
                  </a:lnTo>
                  <a:lnTo>
                    <a:pt x="44424" y="465709"/>
                  </a:lnTo>
                  <a:close/>
                </a:path>
                <a:path w="179070" h="675639">
                  <a:moveTo>
                    <a:pt x="46253" y="158940"/>
                  </a:moveTo>
                  <a:lnTo>
                    <a:pt x="46228" y="158038"/>
                  </a:lnTo>
                  <a:lnTo>
                    <a:pt x="46101" y="157378"/>
                  </a:lnTo>
                  <a:lnTo>
                    <a:pt x="44424" y="157810"/>
                  </a:lnTo>
                  <a:lnTo>
                    <a:pt x="45097" y="158178"/>
                  </a:lnTo>
                  <a:lnTo>
                    <a:pt x="45770" y="158521"/>
                  </a:lnTo>
                  <a:lnTo>
                    <a:pt x="46253" y="158940"/>
                  </a:lnTo>
                  <a:close/>
                </a:path>
                <a:path w="179070" h="675639">
                  <a:moveTo>
                    <a:pt x="47180" y="160121"/>
                  </a:moveTo>
                  <a:lnTo>
                    <a:pt x="46850" y="159473"/>
                  </a:lnTo>
                  <a:lnTo>
                    <a:pt x="46253" y="158940"/>
                  </a:lnTo>
                  <a:lnTo>
                    <a:pt x="46266" y="159677"/>
                  </a:lnTo>
                  <a:lnTo>
                    <a:pt x="46202" y="160578"/>
                  </a:lnTo>
                  <a:lnTo>
                    <a:pt x="46850" y="161137"/>
                  </a:lnTo>
                  <a:lnTo>
                    <a:pt x="47180" y="160121"/>
                  </a:lnTo>
                  <a:close/>
                </a:path>
                <a:path w="179070" h="675639">
                  <a:moveTo>
                    <a:pt x="48107" y="602424"/>
                  </a:moveTo>
                  <a:lnTo>
                    <a:pt x="46482" y="599655"/>
                  </a:lnTo>
                  <a:lnTo>
                    <a:pt x="45897" y="600405"/>
                  </a:lnTo>
                  <a:lnTo>
                    <a:pt x="45173" y="601065"/>
                  </a:lnTo>
                  <a:lnTo>
                    <a:pt x="44424" y="601662"/>
                  </a:lnTo>
                  <a:lnTo>
                    <a:pt x="46228" y="600417"/>
                  </a:lnTo>
                  <a:lnTo>
                    <a:pt x="48107" y="602424"/>
                  </a:lnTo>
                  <a:close/>
                </a:path>
                <a:path w="179070" h="675639">
                  <a:moveTo>
                    <a:pt x="51193" y="210820"/>
                  </a:moveTo>
                  <a:lnTo>
                    <a:pt x="51130" y="210502"/>
                  </a:lnTo>
                  <a:lnTo>
                    <a:pt x="51041" y="210261"/>
                  </a:lnTo>
                  <a:lnTo>
                    <a:pt x="51041" y="210439"/>
                  </a:lnTo>
                  <a:lnTo>
                    <a:pt x="51117" y="211264"/>
                  </a:lnTo>
                  <a:lnTo>
                    <a:pt x="51193" y="210820"/>
                  </a:lnTo>
                  <a:close/>
                </a:path>
                <a:path w="179070" h="675639">
                  <a:moveTo>
                    <a:pt x="52006" y="38430"/>
                  </a:moveTo>
                  <a:lnTo>
                    <a:pt x="50749" y="37719"/>
                  </a:lnTo>
                  <a:lnTo>
                    <a:pt x="50863" y="38989"/>
                  </a:lnTo>
                  <a:lnTo>
                    <a:pt x="51155" y="38989"/>
                  </a:lnTo>
                  <a:lnTo>
                    <a:pt x="52006" y="38430"/>
                  </a:lnTo>
                  <a:close/>
                </a:path>
                <a:path w="179070" h="675639">
                  <a:moveTo>
                    <a:pt x="52679" y="12814"/>
                  </a:moveTo>
                  <a:lnTo>
                    <a:pt x="52616" y="12992"/>
                  </a:lnTo>
                  <a:lnTo>
                    <a:pt x="52616" y="13233"/>
                  </a:lnTo>
                  <a:lnTo>
                    <a:pt x="52679" y="12814"/>
                  </a:lnTo>
                  <a:close/>
                </a:path>
                <a:path w="179070" h="675639">
                  <a:moveTo>
                    <a:pt x="53073" y="37719"/>
                  </a:moveTo>
                  <a:lnTo>
                    <a:pt x="52006" y="38430"/>
                  </a:lnTo>
                  <a:lnTo>
                    <a:pt x="53009" y="38989"/>
                  </a:lnTo>
                  <a:lnTo>
                    <a:pt x="53073" y="37719"/>
                  </a:lnTo>
                  <a:close/>
                </a:path>
                <a:path w="179070" h="675639">
                  <a:moveTo>
                    <a:pt x="53428" y="211709"/>
                  </a:moveTo>
                  <a:lnTo>
                    <a:pt x="52984" y="210439"/>
                  </a:lnTo>
                  <a:lnTo>
                    <a:pt x="52717" y="211709"/>
                  </a:lnTo>
                  <a:lnTo>
                    <a:pt x="53428" y="211709"/>
                  </a:lnTo>
                  <a:close/>
                </a:path>
                <a:path w="179070" h="675639">
                  <a:moveTo>
                    <a:pt x="54584" y="443547"/>
                  </a:moveTo>
                  <a:lnTo>
                    <a:pt x="53403" y="443090"/>
                  </a:lnTo>
                  <a:lnTo>
                    <a:pt x="54063" y="445389"/>
                  </a:lnTo>
                  <a:lnTo>
                    <a:pt x="54584" y="443547"/>
                  </a:lnTo>
                  <a:close/>
                </a:path>
                <a:path w="179070" h="675639">
                  <a:moveTo>
                    <a:pt x="55714" y="223278"/>
                  </a:moveTo>
                  <a:lnTo>
                    <a:pt x="55156" y="223139"/>
                  </a:lnTo>
                  <a:lnTo>
                    <a:pt x="55524" y="223443"/>
                  </a:lnTo>
                  <a:lnTo>
                    <a:pt x="55714" y="223278"/>
                  </a:lnTo>
                  <a:close/>
                </a:path>
                <a:path w="179070" h="675639">
                  <a:moveTo>
                    <a:pt x="56032" y="444119"/>
                  </a:moveTo>
                  <a:lnTo>
                    <a:pt x="54775" y="442849"/>
                  </a:lnTo>
                  <a:lnTo>
                    <a:pt x="54584" y="443547"/>
                  </a:lnTo>
                  <a:lnTo>
                    <a:pt x="56032" y="444119"/>
                  </a:lnTo>
                  <a:close/>
                </a:path>
                <a:path w="179070" h="675639">
                  <a:moveTo>
                    <a:pt x="57569" y="614299"/>
                  </a:moveTo>
                  <a:lnTo>
                    <a:pt x="57391" y="614299"/>
                  </a:lnTo>
                  <a:lnTo>
                    <a:pt x="57200" y="614654"/>
                  </a:lnTo>
                  <a:lnTo>
                    <a:pt x="57569" y="614299"/>
                  </a:lnTo>
                  <a:close/>
                </a:path>
                <a:path w="179070" h="675639">
                  <a:moveTo>
                    <a:pt x="58826" y="185039"/>
                  </a:moveTo>
                  <a:lnTo>
                    <a:pt x="58534" y="183769"/>
                  </a:lnTo>
                  <a:lnTo>
                    <a:pt x="58343" y="184137"/>
                  </a:lnTo>
                  <a:lnTo>
                    <a:pt x="58826" y="185039"/>
                  </a:lnTo>
                  <a:close/>
                </a:path>
                <a:path w="179070" h="675639">
                  <a:moveTo>
                    <a:pt x="59055" y="221627"/>
                  </a:moveTo>
                  <a:lnTo>
                    <a:pt x="58902" y="221869"/>
                  </a:lnTo>
                  <a:lnTo>
                    <a:pt x="59055" y="221627"/>
                  </a:lnTo>
                  <a:close/>
                </a:path>
                <a:path w="179070" h="675639">
                  <a:moveTo>
                    <a:pt x="59639" y="226949"/>
                  </a:moveTo>
                  <a:lnTo>
                    <a:pt x="58153" y="225679"/>
                  </a:lnTo>
                  <a:lnTo>
                    <a:pt x="55524" y="223443"/>
                  </a:lnTo>
                  <a:lnTo>
                    <a:pt x="51587" y="226949"/>
                  </a:lnTo>
                  <a:lnTo>
                    <a:pt x="55181" y="228219"/>
                  </a:lnTo>
                  <a:lnTo>
                    <a:pt x="56730" y="225869"/>
                  </a:lnTo>
                  <a:lnTo>
                    <a:pt x="59639" y="226949"/>
                  </a:lnTo>
                  <a:close/>
                </a:path>
                <a:path w="179070" h="675639">
                  <a:moveTo>
                    <a:pt x="59702" y="444119"/>
                  </a:moveTo>
                  <a:lnTo>
                    <a:pt x="58559" y="442925"/>
                  </a:lnTo>
                  <a:lnTo>
                    <a:pt x="58686" y="444119"/>
                  </a:lnTo>
                  <a:lnTo>
                    <a:pt x="59702" y="444119"/>
                  </a:lnTo>
                  <a:close/>
                </a:path>
                <a:path w="179070" h="675639">
                  <a:moveTo>
                    <a:pt x="60210" y="614299"/>
                  </a:moveTo>
                  <a:lnTo>
                    <a:pt x="58851" y="613029"/>
                  </a:lnTo>
                  <a:lnTo>
                    <a:pt x="57569" y="614299"/>
                  </a:lnTo>
                  <a:lnTo>
                    <a:pt x="60210" y="614299"/>
                  </a:lnTo>
                  <a:close/>
                </a:path>
                <a:path w="179070" h="675639">
                  <a:moveTo>
                    <a:pt x="62420" y="20701"/>
                  </a:moveTo>
                  <a:lnTo>
                    <a:pt x="62306" y="20497"/>
                  </a:lnTo>
                  <a:lnTo>
                    <a:pt x="62064" y="20243"/>
                  </a:lnTo>
                  <a:lnTo>
                    <a:pt x="61658" y="19900"/>
                  </a:lnTo>
                  <a:lnTo>
                    <a:pt x="62420" y="20701"/>
                  </a:lnTo>
                  <a:close/>
                </a:path>
                <a:path w="179070" h="675639">
                  <a:moveTo>
                    <a:pt x="62687" y="12509"/>
                  </a:moveTo>
                  <a:lnTo>
                    <a:pt x="60477" y="13589"/>
                  </a:lnTo>
                  <a:lnTo>
                    <a:pt x="61556" y="14046"/>
                  </a:lnTo>
                  <a:lnTo>
                    <a:pt x="62687" y="12509"/>
                  </a:lnTo>
                  <a:close/>
                </a:path>
                <a:path w="179070" h="675639">
                  <a:moveTo>
                    <a:pt x="62915" y="22059"/>
                  </a:moveTo>
                  <a:lnTo>
                    <a:pt x="58661" y="21336"/>
                  </a:lnTo>
                  <a:lnTo>
                    <a:pt x="59613" y="23164"/>
                  </a:lnTo>
                  <a:lnTo>
                    <a:pt x="60375" y="22567"/>
                  </a:lnTo>
                  <a:lnTo>
                    <a:pt x="62814" y="22733"/>
                  </a:lnTo>
                  <a:lnTo>
                    <a:pt x="62839" y="22567"/>
                  </a:lnTo>
                  <a:lnTo>
                    <a:pt x="62915" y="22059"/>
                  </a:lnTo>
                  <a:close/>
                </a:path>
                <a:path w="179070" h="675639">
                  <a:moveTo>
                    <a:pt x="63017" y="21336"/>
                  </a:moveTo>
                  <a:lnTo>
                    <a:pt x="62420" y="20701"/>
                  </a:lnTo>
                  <a:lnTo>
                    <a:pt x="62992" y="21602"/>
                  </a:lnTo>
                  <a:lnTo>
                    <a:pt x="63017" y="21336"/>
                  </a:lnTo>
                  <a:close/>
                </a:path>
                <a:path w="179070" h="675639">
                  <a:moveTo>
                    <a:pt x="63322" y="22136"/>
                  </a:moveTo>
                  <a:lnTo>
                    <a:pt x="62992" y="21602"/>
                  </a:lnTo>
                  <a:lnTo>
                    <a:pt x="62915" y="22059"/>
                  </a:lnTo>
                  <a:lnTo>
                    <a:pt x="63322" y="22136"/>
                  </a:lnTo>
                  <a:close/>
                </a:path>
                <a:path w="179070" h="675639">
                  <a:moveTo>
                    <a:pt x="63474" y="14859"/>
                  </a:moveTo>
                  <a:lnTo>
                    <a:pt x="61556" y="14046"/>
                  </a:lnTo>
                  <a:lnTo>
                    <a:pt x="60960" y="14859"/>
                  </a:lnTo>
                  <a:lnTo>
                    <a:pt x="58420" y="11049"/>
                  </a:lnTo>
                  <a:lnTo>
                    <a:pt x="59296" y="14859"/>
                  </a:lnTo>
                  <a:lnTo>
                    <a:pt x="58026" y="14859"/>
                  </a:lnTo>
                  <a:lnTo>
                    <a:pt x="55816" y="13589"/>
                  </a:lnTo>
                  <a:lnTo>
                    <a:pt x="56248" y="12319"/>
                  </a:lnTo>
                  <a:lnTo>
                    <a:pt x="53187" y="12319"/>
                  </a:lnTo>
                  <a:lnTo>
                    <a:pt x="56273" y="14859"/>
                  </a:lnTo>
                  <a:lnTo>
                    <a:pt x="52768" y="14859"/>
                  </a:lnTo>
                  <a:lnTo>
                    <a:pt x="52641" y="13589"/>
                  </a:lnTo>
                  <a:lnTo>
                    <a:pt x="52463" y="16129"/>
                  </a:lnTo>
                  <a:lnTo>
                    <a:pt x="51943" y="14859"/>
                  </a:lnTo>
                  <a:lnTo>
                    <a:pt x="49733" y="14859"/>
                  </a:lnTo>
                  <a:lnTo>
                    <a:pt x="51003" y="13589"/>
                  </a:lnTo>
                  <a:lnTo>
                    <a:pt x="46685" y="16129"/>
                  </a:lnTo>
                  <a:lnTo>
                    <a:pt x="50114" y="21209"/>
                  </a:lnTo>
                  <a:lnTo>
                    <a:pt x="46634" y="19939"/>
                  </a:lnTo>
                  <a:lnTo>
                    <a:pt x="45135" y="25019"/>
                  </a:lnTo>
                  <a:lnTo>
                    <a:pt x="49060" y="22479"/>
                  </a:lnTo>
                  <a:lnTo>
                    <a:pt x="50406" y="27559"/>
                  </a:lnTo>
                  <a:lnTo>
                    <a:pt x="47650" y="26289"/>
                  </a:lnTo>
                  <a:lnTo>
                    <a:pt x="44818" y="26289"/>
                  </a:lnTo>
                  <a:lnTo>
                    <a:pt x="42049" y="25019"/>
                  </a:lnTo>
                  <a:lnTo>
                    <a:pt x="44716" y="27559"/>
                  </a:lnTo>
                  <a:lnTo>
                    <a:pt x="44284" y="28079"/>
                  </a:lnTo>
                  <a:lnTo>
                    <a:pt x="45377" y="30099"/>
                  </a:lnTo>
                  <a:lnTo>
                    <a:pt x="41440" y="31369"/>
                  </a:lnTo>
                  <a:lnTo>
                    <a:pt x="43649" y="36449"/>
                  </a:lnTo>
                  <a:lnTo>
                    <a:pt x="41795" y="35979"/>
                  </a:lnTo>
                  <a:lnTo>
                    <a:pt x="41897" y="36449"/>
                  </a:lnTo>
                  <a:lnTo>
                    <a:pt x="40665" y="36169"/>
                  </a:lnTo>
                  <a:lnTo>
                    <a:pt x="39852" y="35979"/>
                  </a:lnTo>
                  <a:lnTo>
                    <a:pt x="36398" y="35179"/>
                  </a:lnTo>
                  <a:lnTo>
                    <a:pt x="41503" y="40259"/>
                  </a:lnTo>
                  <a:lnTo>
                    <a:pt x="38366" y="41529"/>
                  </a:lnTo>
                  <a:lnTo>
                    <a:pt x="35877" y="38989"/>
                  </a:lnTo>
                  <a:lnTo>
                    <a:pt x="38100" y="37719"/>
                  </a:lnTo>
                  <a:lnTo>
                    <a:pt x="34848" y="38989"/>
                  </a:lnTo>
                  <a:lnTo>
                    <a:pt x="39001" y="42799"/>
                  </a:lnTo>
                  <a:lnTo>
                    <a:pt x="32207" y="42799"/>
                  </a:lnTo>
                  <a:lnTo>
                    <a:pt x="32410" y="44767"/>
                  </a:lnTo>
                  <a:lnTo>
                    <a:pt x="31940" y="44589"/>
                  </a:lnTo>
                  <a:lnTo>
                    <a:pt x="31254" y="44450"/>
                  </a:lnTo>
                  <a:lnTo>
                    <a:pt x="30365" y="44348"/>
                  </a:lnTo>
                  <a:lnTo>
                    <a:pt x="30073" y="44831"/>
                  </a:lnTo>
                  <a:lnTo>
                    <a:pt x="32918" y="45935"/>
                  </a:lnTo>
                  <a:lnTo>
                    <a:pt x="34124" y="46545"/>
                  </a:lnTo>
                  <a:lnTo>
                    <a:pt x="33020" y="45872"/>
                  </a:lnTo>
                  <a:lnTo>
                    <a:pt x="32613" y="45389"/>
                  </a:lnTo>
                  <a:lnTo>
                    <a:pt x="36220" y="46609"/>
                  </a:lnTo>
                  <a:lnTo>
                    <a:pt x="32740" y="50419"/>
                  </a:lnTo>
                  <a:lnTo>
                    <a:pt x="33147" y="52959"/>
                  </a:lnTo>
                  <a:lnTo>
                    <a:pt x="31991" y="52959"/>
                  </a:lnTo>
                  <a:lnTo>
                    <a:pt x="29451" y="59309"/>
                  </a:lnTo>
                  <a:lnTo>
                    <a:pt x="27584" y="61849"/>
                  </a:lnTo>
                  <a:lnTo>
                    <a:pt x="26949" y="61849"/>
                  </a:lnTo>
                  <a:lnTo>
                    <a:pt x="30759" y="63119"/>
                  </a:lnTo>
                  <a:lnTo>
                    <a:pt x="29337" y="65659"/>
                  </a:lnTo>
                  <a:lnTo>
                    <a:pt x="29832" y="68199"/>
                  </a:lnTo>
                  <a:lnTo>
                    <a:pt x="27495" y="68199"/>
                  </a:lnTo>
                  <a:lnTo>
                    <a:pt x="26606" y="66929"/>
                  </a:lnTo>
                  <a:lnTo>
                    <a:pt x="25781" y="65659"/>
                  </a:lnTo>
                  <a:lnTo>
                    <a:pt x="25463" y="68199"/>
                  </a:lnTo>
                  <a:lnTo>
                    <a:pt x="26644" y="68199"/>
                  </a:lnTo>
                  <a:lnTo>
                    <a:pt x="27216" y="69469"/>
                  </a:lnTo>
                  <a:lnTo>
                    <a:pt x="33807" y="69469"/>
                  </a:lnTo>
                  <a:lnTo>
                    <a:pt x="34010" y="68199"/>
                  </a:lnTo>
                  <a:lnTo>
                    <a:pt x="35318" y="70739"/>
                  </a:lnTo>
                  <a:lnTo>
                    <a:pt x="37934" y="68199"/>
                  </a:lnTo>
                  <a:lnTo>
                    <a:pt x="38747" y="68199"/>
                  </a:lnTo>
                  <a:lnTo>
                    <a:pt x="37973" y="66929"/>
                  </a:lnTo>
                  <a:lnTo>
                    <a:pt x="37198" y="66929"/>
                  </a:lnTo>
                  <a:lnTo>
                    <a:pt x="42087" y="65659"/>
                  </a:lnTo>
                  <a:lnTo>
                    <a:pt x="32334" y="65659"/>
                  </a:lnTo>
                  <a:lnTo>
                    <a:pt x="35991" y="63119"/>
                  </a:lnTo>
                  <a:lnTo>
                    <a:pt x="37236" y="63119"/>
                  </a:lnTo>
                  <a:lnTo>
                    <a:pt x="36830" y="61849"/>
                  </a:lnTo>
                  <a:lnTo>
                    <a:pt x="35407" y="60579"/>
                  </a:lnTo>
                  <a:lnTo>
                    <a:pt x="36156" y="58039"/>
                  </a:lnTo>
                  <a:lnTo>
                    <a:pt x="39116" y="59309"/>
                  </a:lnTo>
                  <a:lnTo>
                    <a:pt x="37109" y="60579"/>
                  </a:lnTo>
                  <a:lnTo>
                    <a:pt x="39408" y="60579"/>
                  </a:lnTo>
                  <a:lnTo>
                    <a:pt x="39738" y="59309"/>
                  </a:lnTo>
                  <a:lnTo>
                    <a:pt x="38188" y="58039"/>
                  </a:lnTo>
                  <a:lnTo>
                    <a:pt x="35090" y="55499"/>
                  </a:lnTo>
                  <a:lnTo>
                    <a:pt x="38341" y="54229"/>
                  </a:lnTo>
                  <a:lnTo>
                    <a:pt x="38912" y="55499"/>
                  </a:lnTo>
                  <a:lnTo>
                    <a:pt x="38608" y="56769"/>
                  </a:lnTo>
                  <a:lnTo>
                    <a:pt x="39179" y="58039"/>
                  </a:lnTo>
                  <a:lnTo>
                    <a:pt x="42964" y="56769"/>
                  </a:lnTo>
                  <a:lnTo>
                    <a:pt x="42164" y="56769"/>
                  </a:lnTo>
                  <a:lnTo>
                    <a:pt x="43065" y="55499"/>
                  </a:lnTo>
                  <a:lnTo>
                    <a:pt x="43776" y="54229"/>
                  </a:lnTo>
                  <a:lnTo>
                    <a:pt x="44602" y="52959"/>
                  </a:lnTo>
                  <a:lnTo>
                    <a:pt x="45427" y="51689"/>
                  </a:lnTo>
                  <a:lnTo>
                    <a:pt x="44297" y="52959"/>
                  </a:lnTo>
                  <a:lnTo>
                    <a:pt x="37807" y="47879"/>
                  </a:lnTo>
                  <a:lnTo>
                    <a:pt x="44310" y="47879"/>
                  </a:lnTo>
                  <a:lnTo>
                    <a:pt x="44488" y="47879"/>
                  </a:lnTo>
                  <a:lnTo>
                    <a:pt x="44221" y="47472"/>
                  </a:lnTo>
                  <a:lnTo>
                    <a:pt x="43472" y="44069"/>
                  </a:lnTo>
                  <a:lnTo>
                    <a:pt x="46443" y="45339"/>
                  </a:lnTo>
                  <a:lnTo>
                    <a:pt x="47548" y="45339"/>
                  </a:lnTo>
                  <a:lnTo>
                    <a:pt x="48996" y="44069"/>
                  </a:lnTo>
                  <a:lnTo>
                    <a:pt x="49733" y="44069"/>
                  </a:lnTo>
                  <a:lnTo>
                    <a:pt x="47777" y="42799"/>
                  </a:lnTo>
                  <a:lnTo>
                    <a:pt x="52654" y="42799"/>
                  </a:lnTo>
                  <a:lnTo>
                    <a:pt x="51752" y="41529"/>
                  </a:lnTo>
                  <a:lnTo>
                    <a:pt x="49974" y="38989"/>
                  </a:lnTo>
                  <a:lnTo>
                    <a:pt x="50977" y="40259"/>
                  </a:lnTo>
                  <a:lnTo>
                    <a:pt x="50863" y="38989"/>
                  </a:lnTo>
                  <a:lnTo>
                    <a:pt x="50012" y="38989"/>
                  </a:lnTo>
                  <a:lnTo>
                    <a:pt x="49085" y="36449"/>
                  </a:lnTo>
                  <a:lnTo>
                    <a:pt x="48171" y="33909"/>
                  </a:lnTo>
                  <a:lnTo>
                    <a:pt x="57061" y="33909"/>
                  </a:lnTo>
                  <a:lnTo>
                    <a:pt x="55219" y="27559"/>
                  </a:lnTo>
                  <a:lnTo>
                    <a:pt x="55524" y="22479"/>
                  </a:lnTo>
                  <a:lnTo>
                    <a:pt x="54394" y="21209"/>
                  </a:lnTo>
                  <a:lnTo>
                    <a:pt x="53263" y="19939"/>
                  </a:lnTo>
                  <a:lnTo>
                    <a:pt x="54152" y="16129"/>
                  </a:lnTo>
                  <a:lnTo>
                    <a:pt x="56261" y="16129"/>
                  </a:lnTo>
                  <a:lnTo>
                    <a:pt x="56565" y="19939"/>
                  </a:lnTo>
                  <a:lnTo>
                    <a:pt x="58966" y="18669"/>
                  </a:lnTo>
                  <a:lnTo>
                    <a:pt x="59791" y="17399"/>
                  </a:lnTo>
                  <a:lnTo>
                    <a:pt x="60147" y="14859"/>
                  </a:lnTo>
                  <a:lnTo>
                    <a:pt x="60579" y="16129"/>
                  </a:lnTo>
                  <a:lnTo>
                    <a:pt x="62674" y="16129"/>
                  </a:lnTo>
                  <a:lnTo>
                    <a:pt x="63474" y="14859"/>
                  </a:lnTo>
                  <a:close/>
                </a:path>
                <a:path w="179070" h="675639">
                  <a:moveTo>
                    <a:pt x="64566" y="17691"/>
                  </a:moveTo>
                  <a:lnTo>
                    <a:pt x="64249" y="18161"/>
                  </a:lnTo>
                  <a:lnTo>
                    <a:pt x="64033" y="18351"/>
                  </a:lnTo>
                  <a:lnTo>
                    <a:pt x="64363" y="18122"/>
                  </a:lnTo>
                  <a:lnTo>
                    <a:pt x="64516" y="17919"/>
                  </a:lnTo>
                  <a:lnTo>
                    <a:pt x="64566" y="17691"/>
                  </a:lnTo>
                  <a:close/>
                </a:path>
                <a:path w="179070" h="675639">
                  <a:moveTo>
                    <a:pt x="64820" y="17157"/>
                  </a:moveTo>
                  <a:lnTo>
                    <a:pt x="64516" y="16814"/>
                  </a:lnTo>
                  <a:lnTo>
                    <a:pt x="64211" y="16510"/>
                  </a:lnTo>
                  <a:lnTo>
                    <a:pt x="63931" y="16433"/>
                  </a:lnTo>
                  <a:lnTo>
                    <a:pt x="64439" y="17030"/>
                  </a:lnTo>
                  <a:lnTo>
                    <a:pt x="64617" y="17386"/>
                  </a:lnTo>
                  <a:lnTo>
                    <a:pt x="64566" y="17691"/>
                  </a:lnTo>
                  <a:lnTo>
                    <a:pt x="64668" y="17526"/>
                  </a:lnTo>
                  <a:lnTo>
                    <a:pt x="64744" y="17335"/>
                  </a:lnTo>
                  <a:lnTo>
                    <a:pt x="64820" y="17157"/>
                  </a:lnTo>
                  <a:close/>
                </a:path>
                <a:path w="179070" h="675639">
                  <a:moveTo>
                    <a:pt x="66598" y="11049"/>
                  </a:moveTo>
                  <a:lnTo>
                    <a:pt x="65760" y="9779"/>
                  </a:lnTo>
                  <a:lnTo>
                    <a:pt x="66281" y="8509"/>
                  </a:lnTo>
                  <a:lnTo>
                    <a:pt x="61175" y="4699"/>
                  </a:lnTo>
                  <a:lnTo>
                    <a:pt x="62814" y="12319"/>
                  </a:lnTo>
                  <a:lnTo>
                    <a:pt x="62687" y="12509"/>
                  </a:lnTo>
                  <a:lnTo>
                    <a:pt x="63055" y="12319"/>
                  </a:lnTo>
                  <a:lnTo>
                    <a:pt x="63652" y="13589"/>
                  </a:lnTo>
                  <a:lnTo>
                    <a:pt x="64655" y="16129"/>
                  </a:lnTo>
                  <a:lnTo>
                    <a:pt x="64909" y="16916"/>
                  </a:lnTo>
                  <a:lnTo>
                    <a:pt x="64820" y="17157"/>
                  </a:lnTo>
                  <a:lnTo>
                    <a:pt x="65201" y="17576"/>
                  </a:lnTo>
                  <a:lnTo>
                    <a:pt x="65290" y="17208"/>
                  </a:lnTo>
                  <a:lnTo>
                    <a:pt x="65227" y="16776"/>
                  </a:lnTo>
                  <a:lnTo>
                    <a:pt x="65519" y="14859"/>
                  </a:lnTo>
                  <a:lnTo>
                    <a:pt x="65443" y="12319"/>
                  </a:lnTo>
                  <a:lnTo>
                    <a:pt x="66141" y="11049"/>
                  </a:lnTo>
                  <a:lnTo>
                    <a:pt x="66598" y="11049"/>
                  </a:lnTo>
                  <a:close/>
                </a:path>
                <a:path w="179070" h="675639">
                  <a:moveTo>
                    <a:pt x="67386" y="200279"/>
                  </a:moveTo>
                  <a:lnTo>
                    <a:pt x="67081" y="200279"/>
                  </a:lnTo>
                  <a:lnTo>
                    <a:pt x="67259" y="200431"/>
                  </a:lnTo>
                  <a:lnTo>
                    <a:pt x="67386" y="200279"/>
                  </a:lnTo>
                  <a:close/>
                </a:path>
                <a:path w="179070" h="675639">
                  <a:moveTo>
                    <a:pt x="67703" y="243116"/>
                  </a:moveTo>
                  <a:lnTo>
                    <a:pt x="67449" y="243293"/>
                  </a:lnTo>
                  <a:lnTo>
                    <a:pt x="67195" y="243598"/>
                  </a:lnTo>
                  <a:lnTo>
                    <a:pt x="66878" y="244271"/>
                  </a:lnTo>
                  <a:lnTo>
                    <a:pt x="67271" y="243890"/>
                  </a:lnTo>
                  <a:lnTo>
                    <a:pt x="67487" y="243497"/>
                  </a:lnTo>
                  <a:lnTo>
                    <a:pt x="67703" y="243116"/>
                  </a:lnTo>
                  <a:close/>
                </a:path>
                <a:path w="179070" h="675639">
                  <a:moveTo>
                    <a:pt x="67729" y="11049"/>
                  </a:moveTo>
                  <a:lnTo>
                    <a:pt x="66598" y="11049"/>
                  </a:lnTo>
                  <a:lnTo>
                    <a:pt x="67627" y="11544"/>
                  </a:lnTo>
                  <a:lnTo>
                    <a:pt x="67729" y="11049"/>
                  </a:lnTo>
                  <a:close/>
                </a:path>
                <a:path w="179070" h="675639">
                  <a:moveTo>
                    <a:pt x="68326" y="199009"/>
                  </a:moveTo>
                  <a:lnTo>
                    <a:pt x="66421" y="199009"/>
                  </a:lnTo>
                  <a:lnTo>
                    <a:pt x="67386" y="200279"/>
                  </a:lnTo>
                  <a:lnTo>
                    <a:pt x="68148" y="200279"/>
                  </a:lnTo>
                  <a:lnTo>
                    <a:pt x="68326" y="199009"/>
                  </a:lnTo>
                  <a:close/>
                </a:path>
                <a:path w="179070" h="675639">
                  <a:moveTo>
                    <a:pt x="68618" y="12026"/>
                  </a:moveTo>
                  <a:lnTo>
                    <a:pt x="67627" y="11544"/>
                  </a:lnTo>
                  <a:lnTo>
                    <a:pt x="67221" y="13589"/>
                  </a:lnTo>
                  <a:lnTo>
                    <a:pt x="67614" y="14859"/>
                  </a:lnTo>
                  <a:lnTo>
                    <a:pt x="68402" y="12319"/>
                  </a:lnTo>
                  <a:lnTo>
                    <a:pt x="68618" y="12026"/>
                  </a:lnTo>
                  <a:close/>
                </a:path>
                <a:path w="179070" h="675639">
                  <a:moveTo>
                    <a:pt x="69227" y="12319"/>
                  </a:moveTo>
                  <a:lnTo>
                    <a:pt x="69189" y="11264"/>
                  </a:lnTo>
                  <a:lnTo>
                    <a:pt x="68618" y="12026"/>
                  </a:lnTo>
                  <a:lnTo>
                    <a:pt x="69227" y="12319"/>
                  </a:lnTo>
                  <a:close/>
                </a:path>
                <a:path w="179070" h="675639">
                  <a:moveTo>
                    <a:pt x="70002" y="201002"/>
                  </a:moveTo>
                  <a:lnTo>
                    <a:pt x="69494" y="200558"/>
                  </a:lnTo>
                  <a:lnTo>
                    <a:pt x="68745" y="200190"/>
                  </a:lnTo>
                  <a:lnTo>
                    <a:pt x="68922" y="200406"/>
                  </a:lnTo>
                  <a:lnTo>
                    <a:pt x="69049" y="200469"/>
                  </a:lnTo>
                  <a:lnTo>
                    <a:pt x="70002" y="201002"/>
                  </a:lnTo>
                  <a:close/>
                </a:path>
                <a:path w="179070" h="675639">
                  <a:moveTo>
                    <a:pt x="70294" y="9779"/>
                  </a:moveTo>
                  <a:lnTo>
                    <a:pt x="69049" y="7239"/>
                  </a:lnTo>
                  <a:lnTo>
                    <a:pt x="67843" y="7239"/>
                  </a:lnTo>
                  <a:lnTo>
                    <a:pt x="69215" y="8509"/>
                  </a:lnTo>
                  <a:lnTo>
                    <a:pt x="69189" y="11264"/>
                  </a:lnTo>
                  <a:lnTo>
                    <a:pt x="70294" y="9779"/>
                  </a:lnTo>
                  <a:close/>
                </a:path>
                <a:path w="179070" h="675639">
                  <a:moveTo>
                    <a:pt x="71640" y="10871"/>
                  </a:moveTo>
                  <a:lnTo>
                    <a:pt x="71462" y="11010"/>
                  </a:lnTo>
                  <a:lnTo>
                    <a:pt x="71323" y="11150"/>
                  </a:lnTo>
                  <a:lnTo>
                    <a:pt x="71488" y="11455"/>
                  </a:lnTo>
                  <a:lnTo>
                    <a:pt x="71640" y="10871"/>
                  </a:lnTo>
                  <a:close/>
                </a:path>
                <a:path w="179070" h="675639">
                  <a:moveTo>
                    <a:pt x="71755" y="11861"/>
                  </a:moveTo>
                  <a:lnTo>
                    <a:pt x="71615" y="11722"/>
                  </a:lnTo>
                  <a:lnTo>
                    <a:pt x="71539" y="11569"/>
                  </a:lnTo>
                  <a:lnTo>
                    <a:pt x="71323" y="12039"/>
                  </a:lnTo>
                  <a:lnTo>
                    <a:pt x="71755" y="11861"/>
                  </a:lnTo>
                  <a:close/>
                </a:path>
                <a:path w="179070" h="675639">
                  <a:moveTo>
                    <a:pt x="72339" y="10452"/>
                  </a:moveTo>
                  <a:lnTo>
                    <a:pt x="71996" y="9626"/>
                  </a:lnTo>
                  <a:lnTo>
                    <a:pt x="71640" y="10871"/>
                  </a:lnTo>
                  <a:lnTo>
                    <a:pt x="71945" y="10668"/>
                  </a:lnTo>
                  <a:lnTo>
                    <a:pt x="72339" y="10452"/>
                  </a:lnTo>
                  <a:close/>
                </a:path>
                <a:path w="179070" h="675639">
                  <a:moveTo>
                    <a:pt x="76390" y="3822"/>
                  </a:moveTo>
                  <a:lnTo>
                    <a:pt x="75666" y="1612"/>
                  </a:lnTo>
                  <a:lnTo>
                    <a:pt x="73075" y="0"/>
                  </a:lnTo>
                  <a:lnTo>
                    <a:pt x="71335" y="889"/>
                  </a:lnTo>
                  <a:lnTo>
                    <a:pt x="71196" y="3810"/>
                  </a:lnTo>
                  <a:lnTo>
                    <a:pt x="70421" y="3429"/>
                  </a:lnTo>
                  <a:lnTo>
                    <a:pt x="70180" y="2438"/>
                  </a:lnTo>
                  <a:lnTo>
                    <a:pt x="69862" y="1841"/>
                  </a:lnTo>
                  <a:lnTo>
                    <a:pt x="69850" y="4076"/>
                  </a:lnTo>
                  <a:lnTo>
                    <a:pt x="70624" y="7327"/>
                  </a:lnTo>
                  <a:lnTo>
                    <a:pt x="73240" y="9474"/>
                  </a:lnTo>
                  <a:lnTo>
                    <a:pt x="72085" y="6019"/>
                  </a:lnTo>
                  <a:lnTo>
                    <a:pt x="73101" y="6934"/>
                  </a:lnTo>
                  <a:lnTo>
                    <a:pt x="71831" y="2870"/>
                  </a:lnTo>
                  <a:lnTo>
                    <a:pt x="72504" y="1955"/>
                  </a:lnTo>
                  <a:lnTo>
                    <a:pt x="74041" y="2832"/>
                  </a:lnTo>
                  <a:lnTo>
                    <a:pt x="74625" y="4025"/>
                  </a:lnTo>
                  <a:lnTo>
                    <a:pt x="74434" y="3048"/>
                  </a:lnTo>
                  <a:lnTo>
                    <a:pt x="76390" y="3822"/>
                  </a:lnTo>
                  <a:close/>
                </a:path>
                <a:path w="179070" h="675639">
                  <a:moveTo>
                    <a:pt x="79362" y="3581"/>
                  </a:moveTo>
                  <a:lnTo>
                    <a:pt x="79260" y="2565"/>
                  </a:lnTo>
                  <a:lnTo>
                    <a:pt x="77990" y="838"/>
                  </a:lnTo>
                  <a:lnTo>
                    <a:pt x="77330" y="1778"/>
                  </a:lnTo>
                  <a:lnTo>
                    <a:pt x="78562" y="5245"/>
                  </a:lnTo>
                  <a:lnTo>
                    <a:pt x="79362" y="3581"/>
                  </a:lnTo>
                  <a:close/>
                </a:path>
                <a:path w="179070" h="675639">
                  <a:moveTo>
                    <a:pt x="80518" y="642035"/>
                  </a:moveTo>
                  <a:lnTo>
                    <a:pt x="80403" y="641908"/>
                  </a:lnTo>
                  <a:lnTo>
                    <a:pt x="80264" y="642073"/>
                  </a:lnTo>
                  <a:lnTo>
                    <a:pt x="80048" y="642302"/>
                  </a:lnTo>
                  <a:lnTo>
                    <a:pt x="80352" y="642162"/>
                  </a:lnTo>
                  <a:lnTo>
                    <a:pt x="80518" y="642035"/>
                  </a:lnTo>
                  <a:close/>
                </a:path>
                <a:path w="179070" h="675639">
                  <a:moveTo>
                    <a:pt x="81292" y="218059"/>
                  </a:moveTo>
                  <a:lnTo>
                    <a:pt x="79565" y="219113"/>
                  </a:lnTo>
                  <a:lnTo>
                    <a:pt x="80492" y="219329"/>
                  </a:lnTo>
                  <a:lnTo>
                    <a:pt x="81241" y="219938"/>
                  </a:lnTo>
                  <a:lnTo>
                    <a:pt x="81292" y="218059"/>
                  </a:lnTo>
                  <a:close/>
                </a:path>
                <a:path w="179070" h="675639">
                  <a:moveTo>
                    <a:pt x="81788" y="258076"/>
                  </a:moveTo>
                  <a:lnTo>
                    <a:pt x="81305" y="258114"/>
                  </a:lnTo>
                  <a:lnTo>
                    <a:pt x="81000" y="257987"/>
                  </a:lnTo>
                  <a:lnTo>
                    <a:pt x="80886" y="258152"/>
                  </a:lnTo>
                  <a:lnTo>
                    <a:pt x="81597" y="258457"/>
                  </a:lnTo>
                  <a:lnTo>
                    <a:pt x="81686" y="258330"/>
                  </a:lnTo>
                  <a:lnTo>
                    <a:pt x="81775" y="258114"/>
                  </a:lnTo>
                  <a:close/>
                </a:path>
                <a:path w="179070" h="675639">
                  <a:moveTo>
                    <a:pt x="85496" y="258699"/>
                  </a:moveTo>
                  <a:lnTo>
                    <a:pt x="85229" y="258699"/>
                  </a:lnTo>
                  <a:lnTo>
                    <a:pt x="84620" y="259969"/>
                  </a:lnTo>
                  <a:lnTo>
                    <a:pt x="85496" y="258699"/>
                  </a:lnTo>
                  <a:close/>
                </a:path>
                <a:path w="179070" h="675639">
                  <a:moveTo>
                    <a:pt x="87642" y="654545"/>
                  </a:moveTo>
                  <a:lnTo>
                    <a:pt x="87414" y="653389"/>
                  </a:lnTo>
                  <a:lnTo>
                    <a:pt x="86842" y="654939"/>
                  </a:lnTo>
                  <a:lnTo>
                    <a:pt x="87642" y="654545"/>
                  </a:lnTo>
                  <a:close/>
                </a:path>
                <a:path w="179070" h="675639">
                  <a:moveTo>
                    <a:pt x="88188" y="407289"/>
                  </a:moveTo>
                  <a:close/>
                </a:path>
                <a:path w="179070" h="675639">
                  <a:moveTo>
                    <a:pt x="90131" y="269570"/>
                  </a:moveTo>
                  <a:lnTo>
                    <a:pt x="89077" y="269074"/>
                  </a:lnTo>
                  <a:lnTo>
                    <a:pt x="85750" y="270967"/>
                  </a:lnTo>
                  <a:lnTo>
                    <a:pt x="87477" y="271754"/>
                  </a:lnTo>
                  <a:lnTo>
                    <a:pt x="90131" y="269570"/>
                  </a:lnTo>
                  <a:close/>
                </a:path>
                <a:path w="179070" h="675639">
                  <a:moveTo>
                    <a:pt x="90233" y="652399"/>
                  </a:moveTo>
                  <a:lnTo>
                    <a:pt x="89408" y="649859"/>
                  </a:lnTo>
                  <a:lnTo>
                    <a:pt x="86969" y="651129"/>
                  </a:lnTo>
                  <a:lnTo>
                    <a:pt x="87414" y="653389"/>
                  </a:lnTo>
                  <a:lnTo>
                    <a:pt x="87782" y="652399"/>
                  </a:lnTo>
                  <a:lnTo>
                    <a:pt x="90233" y="652399"/>
                  </a:lnTo>
                  <a:close/>
                </a:path>
                <a:path w="179070" h="675639">
                  <a:moveTo>
                    <a:pt x="91528" y="370459"/>
                  </a:moveTo>
                  <a:lnTo>
                    <a:pt x="88887" y="367919"/>
                  </a:lnTo>
                  <a:lnTo>
                    <a:pt x="88798" y="370459"/>
                  </a:lnTo>
                  <a:lnTo>
                    <a:pt x="91528" y="370459"/>
                  </a:lnTo>
                  <a:close/>
                </a:path>
                <a:path w="179070" h="675639">
                  <a:moveTo>
                    <a:pt x="91859" y="272554"/>
                  </a:moveTo>
                  <a:lnTo>
                    <a:pt x="91401" y="272135"/>
                  </a:lnTo>
                  <a:lnTo>
                    <a:pt x="91516" y="273177"/>
                  </a:lnTo>
                  <a:lnTo>
                    <a:pt x="91859" y="272554"/>
                  </a:lnTo>
                  <a:close/>
                </a:path>
                <a:path w="179070" h="675639">
                  <a:moveTo>
                    <a:pt x="92849" y="655078"/>
                  </a:moveTo>
                  <a:lnTo>
                    <a:pt x="92621" y="654939"/>
                  </a:lnTo>
                  <a:lnTo>
                    <a:pt x="92532" y="655332"/>
                  </a:lnTo>
                  <a:lnTo>
                    <a:pt x="92849" y="655078"/>
                  </a:lnTo>
                  <a:close/>
                </a:path>
                <a:path w="179070" h="675639">
                  <a:moveTo>
                    <a:pt x="94907" y="653669"/>
                  </a:moveTo>
                  <a:lnTo>
                    <a:pt x="93040" y="654939"/>
                  </a:lnTo>
                  <a:lnTo>
                    <a:pt x="92849" y="655078"/>
                  </a:lnTo>
                  <a:lnTo>
                    <a:pt x="94716" y="656209"/>
                  </a:lnTo>
                  <a:lnTo>
                    <a:pt x="94907" y="653669"/>
                  </a:lnTo>
                  <a:close/>
                </a:path>
                <a:path w="179070" h="675639">
                  <a:moveTo>
                    <a:pt x="101320" y="244348"/>
                  </a:moveTo>
                  <a:lnTo>
                    <a:pt x="101168" y="244043"/>
                  </a:lnTo>
                  <a:lnTo>
                    <a:pt x="101320" y="244348"/>
                  </a:lnTo>
                  <a:close/>
                </a:path>
                <a:path w="179070" h="675639">
                  <a:moveTo>
                    <a:pt x="102730" y="247218"/>
                  </a:moveTo>
                  <a:lnTo>
                    <a:pt x="102489" y="246316"/>
                  </a:lnTo>
                  <a:lnTo>
                    <a:pt x="101955" y="245275"/>
                  </a:lnTo>
                  <a:lnTo>
                    <a:pt x="101320" y="244348"/>
                  </a:lnTo>
                  <a:lnTo>
                    <a:pt x="102730" y="247218"/>
                  </a:lnTo>
                  <a:close/>
                </a:path>
                <a:path w="179070" h="675639">
                  <a:moveTo>
                    <a:pt x="103924" y="452678"/>
                  </a:moveTo>
                  <a:lnTo>
                    <a:pt x="103606" y="451002"/>
                  </a:lnTo>
                  <a:lnTo>
                    <a:pt x="103822" y="452894"/>
                  </a:lnTo>
                  <a:lnTo>
                    <a:pt x="103924" y="452678"/>
                  </a:lnTo>
                  <a:close/>
                </a:path>
                <a:path w="179070" h="675639">
                  <a:moveTo>
                    <a:pt x="104330" y="365429"/>
                  </a:moveTo>
                  <a:lnTo>
                    <a:pt x="104089" y="365467"/>
                  </a:lnTo>
                  <a:lnTo>
                    <a:pt x="104330" y="365429"/>
                  </a:lnTo>
                  <a:close/>
                </a:path>
                <a:path w="179070" h="675639">
                  <a:moveTo>
                    <a:pt x="108432" y="257467"/>
                  </a:moveTo>
                  <a:lnTo>
                    <a:pt x="108356" y="254901"/>
                  </a:lnTo>
                  <a:lnTo>
                    <a:pt x="107772" y="255981"/>
                  </a:lnTo>
                  <a:lnTo>
                    <a:pt x="107569" y="256832"/>
                  </a:lnTo>
                  <a:lnTo>
                    <a:pt x="107569" y="257594"/>
                  </a:lnTo>
                  <a:lnTo>
                    <a:pt x="107848" y="257568"/>
                  </a:lnTo>
                  <a:lnTo>
                    <a:pt x="108089" y="257594"/>
                  </a:lnTo>
                  <a:lnTo>
                    <a:pt x="108432" y="257467"/>
                  </a:lnTo>
                  <a:close/>
                </a:path>
                <a:path w="179070" h="675639">
                  <a:moveTo>
                    <a:pt x="110528" y="304419"/>
                  </a:moveTo>
                  <a:lnTo>
                    <a:pt x="108026" y="305689"/>
                  </a:lnTo>
                  <a:lnTo>
                    <a:pt x="108813" y="306959"/>
                  </a:lnTo>
                  <a:lnTo>
                    <a:pt x="110502" y="305689"/>
                  </a:lnTo>
                  <a:lnTo>
                    <a:pt x="109410" y="305689"/>
                  </a:lnTo>
                  <a:lnTo>
                    <a:pt x="110528" y="304419"/>
                  </a:lnTo>
                  <a:close/>
                </a:path>
                <a:path w="179070" h="675639">
                  <a:moveTo>
                    <a:pt x="111671" y="320662"/>
                  </a:moveTo>
                  <a:lnTo>
                    <a:pt x="111125" y="320128"/>
                  </a:lnTo>
                  <a:lnTo>
                    <a:pt x="109562" y="320954"/>
                  </a:lnTo>
                  <a:lnTo>
                    <a:pt x="108661" y="322516"/>
                  </a:lnTo>
                  <a:lnTo>
                    <a:pt x="110401" y="323215"/>
                  </a:lnTo>
                  <a:lnTo>
                    <a:pt x="110528" y="322033"/>
                  </a:lnTo>
                  <a:lnTo>
                    <a:pt x="111671" y="320662"/>
                  </a:lnTo>
                  <a:close/>
                </a:path>
                <a:path w="179070" h="675639">
                  <a:moveTo>
                    <a:pt x="112331" y="305689"/>
                  </a:moveTo>
                  <a:lnTo>
                    <a:pt x="111683" y="304800"/>
                  </a:lnTo>
                  <a:lnTo>
                    <a:pt x="110502" y="305689"/>
                  </a:lnTo>
                  <a:lnTo>
                    <a:pt x="112331" y="305689"/>
                  </a:lnTo>
                  <a:close/>
                </a:path>
                <a:path w="179070" h="675639">
                  <a:moveTo>
                    <a:pt x="113245" y="331724"/>
                  </a:moveTo>
                  <a:lnTo>
                    <a:pt x="112953" y="331089"/>
                  </a:lnTo>
                  <a:lnTo>
                    <a:pt x="111798" y="328549"/>
                  </a:lnTo>
                  <a:lnTo>
                    <a:pt x="109791" y="327279"/>
                  </a:lnTo>
                  <a:lnTo>
                    <a:pt x="109855" y="328549"/>
                  </a:lnTo>
                  <a:lnTo>
                    <a:pt x="110350" y="332359"/>
                  </a:lnTo>
                  <a:lnTo>
                    <a:pt x="111975" y="332359"/>
                  </a:lnTo>
                  <a:lnTo>
                    <a:pt x="110934" y="331089"/>
                  </a:lnTo>
                  <a:lnTo>
                    <a:pt x="111594" y="331089"/>
                  </a:lnTo>
                  <a:lnTo>
                    <a:pt x="113245" y="331724"/>
                  </a:lnTo>
                  <a:close/>
                </a:path>
                <a:path w="179070" h="675639">
                  <a:moveTo>
                    <a:pt x="115455" y="333146"/>
                  </a:moveTo>
                  <a:lnTo>
                    <a:pt x="114922" y="332359"/>
                  </a:lnTo>
                  <a:lnTo>
                    <a:pt x="113245" y="331724"/>
                  </a:lnTo>
                  <a:lnTo>
                    <a:pt x="113538" y="332359"/>
                  </a:lnTo>
                  <a:lnTo>
                    <a:pt x="115455" y="333146"/>
                  </a:lnTo>
                  <a:close/>
                </a:path>
                <a:path w="179070" h="675639">
                  <a:moveTo>
                    <a:pt x="116497" y="268859"/>
                  </a:moveTo>
                  <a:lnTo>
                    <a:pt x="115443" y="267589"/>
                  </a:lnTo>
                  <a:lnTo>
                    <a:pt x="115201" y="267881"/>
                  </a:lnTo>
                  <a:lnTo>
                    <a:pt x="116497" y="268859"/>
                  </a:lnTo>
                  <a:close/>
                </a:path>
                <a:path w="179070" h="675639">
                  <a:moveTo>
                    <a:pt x="118846" y="464286"/>
                  </a:moveTo>
                  <a:lnTo>
                    <a:pt x="118770" y="464070"/>
                  </a:lnTo>
                  <a:lnTo>
                    <a:pt x="118732" y="463943"/>
                  </a:lnTo>
                  <a:lnTo>
                    <a:pt x="118668" y="463765"/>
                  </a:lnTo>
                  <a:lnTo>
                    <a:pt x="118706" y="464070"/>
                  </a:lnTo>
                  <a:lnTo>
                    <a:pt x="118757" y="464299"/>
                  </a:lnTo>
                  <a:close/>
                </a:path>
                <a:path w="179070" h="675639">
                  <a:moveTo>
                    <a:pt x="126898" y="209613"/>
                  </a:moveTo>
                  <a:lnTo>
                    <a:pt x="126707" y="209626"/>
                  </a:lnTo>
                  <a:lnTo>
                    <a:pt x="126542" y="209651"/>
                  </a:lnTo>
                  <a:lnTo>
                    <a:pt x="126403" y="209677"/>
                  </a:lnTo>
                  <a:lnTo>
                    <a:pt x="126898" y="209613"/>
                  </a:lnTo>
                  <a:close/>
                </a:path>
                <a:path w="179070" h="675639">
                  <a:moveTo>
                    <a:pt x="128955" y="194360"/>
                  </a:moveTo>
                  <a:lnTo>
                    <a:pt x="127774" y="194437"/>
                  </a:lnTo>
                  <a:lnTo>
                    <a:pt x="126949" y="194919"/>
                  </a:lnTo>
                  <a:lnTo>
                    <a:pt x="125399" y="196354"/>
                  </a:lnTo>
                  <a:lnTo>
                    <a:pt x="126009" y="196418"/>
                  </a:lnTo>
                  <a:lnTo>
                    <a:pt x="128955" y="194360"/>
                  </a:lnTo>
                  <a:close/>
                </a:path>
                <a:path w="179070" h="675639">
                  <a:moveTo>
                    <a:pt x="131356" y="196469"/>
                  </a:moveTo>
                  <a:lnTo>
                    <a:pt x="128358" y="198272"/>
                  </a:lnTo>
                  <a:lnTo>
                    <a:pt x="129387" y="197256"/>
                  </a:lnTo>
                  <a:lnTo>
                    <a:pt x="125882" y="199453"/>
                  </a:lnTo>
                  <a:lnTo>
                    <a:pt x="125272" y="199377"/>
                  </a:lnTo>
                  <a:lnTo>
                    <a:pt x="126263" y="198120"/>
                  </a:lnTo>
                  <a:lnTo>
                    <a:pt x="127317" y="197319"/>
                  </a:lnTo>
                  <a:lnTo>
                    <a:pt x="126504" y="197777"/>
                  </a:lnTo>
                  <a:lnTo>
                    <a:pt x="127469" y="196278"/>
                  </a:lnTo>
                  <a:lnTo>
                    <a:pt x="125603" y="197535"/>
                  </a:lnTo>
                  <a:lnTo>
                    <a:pt x="123850" y="199771"/>
                  </a:lnTo>
                  <a:lnTo>
                    <a:pt x="124231" y="200406"/>
                  </a:lnTo>
                  <a:lnTo>
                    <a:pt x="126492" y="199529"/>
                  </a:lnTo>
                  <a:lnTo>
                    <a:pt x="125984" y="200164"/>
                  </a:lnTo>
                  <a:lnTo>
                    <a:pt x="125171" y="200647"/>
                  </a:lnTo>
                  <a:lnTo>
                    <a:pt x="124637" y="201041"/>
                  </a:lnTo>
                  <a:lnTo>
                    <a:pt x="126301" y="200329"/>
                  </a:lnTo>
                  <a:lnTo>
                    <a:pt x="129044" y="198856"/>
                  </a:lnTo>
                  <a:lnTo>
                    <a:pt x="131356" y="196469"/>
                  </a:lnTo>
                  <a:close/>
                </a:path>
                <a:path w="179070" h="675639">
                  <a:moveTo>
                    <a:pt x="132359" y="306959"/>
                  </a:moveTo>
                  <a:lnTo>
                    <a:pt x="131724" y="305689"/>
                  </a:lnTo>
                  <a:lnTo>
                    <a:pt x="131102" y="304419"/>
                  </a:lnTo>
                  <a:lnTo>
                    <a:pt x="128612" y="299339"/>
                  </a:lnTo>
                  <a:lnTo>
                    <a:pt x="126111" y="292989"/>
                  </a:lnTo>
                  <a:lnTo>
                    <a:pt x="123444" y="286639"/>
                  </a:lnTo>
                  <a:lnTo>
                    <a:pt x="119176" y="280289"/>
                  </a:lnTo>
                  <a:lnTo>
                    <a:pt x="121145" y="280289"/>
                  </a:lnTo>
                  <a:lnTo>
                    <a:pt x="121513" y="281559"/>
                  </a:lnTo>
                  <a:lnTo>
                    <a:pt x="122021" y="280289"/>
                  </a:lnTo>
                  <a:lnTo>
                    <a:pt x="122529" y="279019"/>
                  </a:lnTo>
                  <a:lnTo>
                    <a:pt x="123037" y="277749"/>
                  </a:lnTo>
                  <a:lnTo>
                    <a:pt x="118414" y="275209"/>
                  </a:lnTo>
                  <a:lnTo>
                    <a:pt x="116522" y="275209"/>
                  </a:lnTo>
                  <a:lnTo>
                    <a:pt x="116090" y="273939"/>
                  </a:lnTo>
                  <a:lnTo>
                    <a:pt x="118071" y="273939"/>
                  </a:lnTo>
                  <a:lnTo>
                    <a:pt x="118618" y="272669"/>
                  </a:lnTo>
                  <a:lnTo>
                    <a:pt x="119049" y="270129"/>
                  </a:lnTo>
                  <a:lnTo>
                    <a:pt x="113385" y="270129"/>
                  </a:lnTo>
                  <a:lnTo>
                    <a:pt x="115201" y="267881"/>
                  </a:lnTo>
                  <a:lnTo>
                    <a:pt x="114820" y="267589"/>
                  </a:lnTo>
                  <a:lnTo>
                    <a:pt x="114503" y="266319"/>
                  </a:lnTo>
                  <a:lnTo>
                    <a:pt x="113868" y="263779"/>
                  </a:lnTo>
                  <a:lnTo>
                    <a:pt x="111899" y="266319"/>
                  </a:lnTo>
                  <a:lnTo>
                    <a:pt x="111417" y="262509"/>
                  </a:lnTo>
                  <a:lnTo>
                    <a:pt x="107480" y="261239"/>
                  </a:lnTo>
                  <a:lnTo>
                    <a:pt x="107569" y="258699"/>
                  </a:lnTo>
                  <a:lnTo>
                    <a:pt x="103835" y="258699"/>
                  </a:lnTo>
                  <a:lnTo>
                    <a:pt x="104254" y="257429"/>
                  </a:lnTo>
                  <a:lnTo>
                    <a:pt x="105879" y="252349"/>
                  </a:lnTo>
                  <a:lnTo>
                    <a:pt x="101625" y="254889"/>
                  </a:lnTo>
                  <a:lnTo>
                    <a:pt x="105854" y="252349"/>
                  </a:lnTo>
                  <a:lnTo>
                    <a:pt x="102781" y="248539"/>
                  </a:lnTo>
                  <a:lnTo>
                    <a:pt x="101752" y="247269"/>
                  </a:lnTo>
                  <a:lnTo>
                    <a:pt x="100317" y="247269"/>
                  </a:lnTo>
                  <a:lnTo>
                    <a:pt x="98983" y="244729"/>
                  </a:lnTo>
                  <a:lnTo>
                    <a:pt x="101117" y="244729"/>
                  </a:lnTo>
                  <a:lnTo>
                    <a:pt x="100444" y="243459"/>
                  </a:lnTo>
                  <a:lnTo>
                    <a:pt x="99758" y="242189"/>
                  </a:lnTo>
                  <a:lnTo>
                    <a:pt x="97815" y="242189"/>
                  </a:lnTo>
                  <a:lnTo>
                    <a:pt x="95961" y="243459"/>
                  </a:lnTo>
                  <a:lnTo>
                    <a:pt x="96456" y="242189"/>
                  </a:lnTo>
                  <a:lnTo>
                    <a:pt x="98386" y="237109"/>
                  </a:lnTo>
                  <a:lnTo>
                    <a:pt x="87274" y="239649"/>
                  </a:lnTo>
                  <a:lnTo>
                    <a:pt x="90182" y="235839"/>
                  </a:lnTo>
                  <a:lnTo>
                    <a:pt x="92125" y="233299"/>
                  </a:lnTo>
                  <a:lnTo>
                    <a:pt x="86169" y="229489"/>
                  </a:lnTo>
                  <a:lnTo>
                    <a:pt x="82486" y="225679"/>
                  </a:lnTo>
                  <a:lnTo>
                    <a:pt x="81965" y="225132"/>
                  </a:lnTo>
                  <a:lnTo>
                    <a:pt x="85217" y="223139"/>
                  </a:lnTo>
                  <a:lnTo>
                    <a:pt x="81241" y="219938"/>
                  </a:lnTo>
                  <a:lnTo>
                    <a:pt x="81114" y="224282"/>
                  </a:lnTo>
                  <a:lnTo>
                    <a:pt x="77114" y="220599"/>
                  </a:lnTo>
                  <a:lnTo>
                    <a:pt x="79197" y="219329"/>
                  </a:lnTo>
                  <a:lnTo>
                    <a:pt x="79565" y="219113"/>
                  </a:lnTo>
                  <a:lnTo>
                    <a:pt x="75209" y="218059"/>
                  </a:lnTo>
                  <a:lnTo>
                    <a:pt x="73355" y="212979"/>
                  </a:lnTo>
                  <a:lnTo>
                    <a:pt x="73228" y="211709"/>
                  </a:lnTo>
                  <a:lnTo>
                    <a:pt x="75565" y="212979"/>
                  </a:lnTo>
                  <a:lnTo>
                    <a:pt x="76555" y="212979"/>
                  </a:lnTo>
                  <a:lnTo>
                    <a:pt x="71996" y="209169"/>
                  </a:lnTo>
                  <a:lnTo>
                    <a:pt x="71831" y="206629"/>
                  </a:lnTo>
                  <a:lnTo>
                    <a:pt x="71678" y="204089"/>
                  </a:lnTo>
                  <a:lnTo>
                    <a:pt x="70142" y="202819"/>
                  </a:lnTo>
                  <a:lnTo>
                    <a:pt x="67259" y="200431"/>
                  </a:lnTo>
                  <a:lnTo>
                    <a:pt x="65227" y="202819"/>
                  </a:lnTo>
                  <a:lnTo>
                    <a:pt x="62433" y="201549"/>
                  </a:lnTo>
                  <a:lnTo>
                    <a:pt x="60350" y="200609"/>
                  </a:lnTo>
                  <a:lnTo>
                    <a:pt x="60350" y="219329"/>
                  </a:lnTo>
                  <a:lnTo>
                    <a:pt x="59055" y="221627"/>
                  </a:lnTo>
                  <a:lnTo>
                    <a:pt x="59563" y="221869"/>
                  </a:lnTo>
                  <a:lnTo>
                    <a:pt x="58902" y="221869"/>
                  </a:lnTo>
                  <a:lnTo>
                    <a:pt x="58458" y="222643"/>
                  </a:lnTo>
                  <a:lnTo>
                    <a:pt x="57010" y="221869"/>
                  </a:lnTo>
                  <a:lnTo>
                    <a:pt x="56883" y="220599"/>
                  </a:lnTo>
                  <a:lnTo>
                    <a:pt x="59042" y="221627"/>
                  </a:lnTo>
                  <a:lnTo>
                    <a:pt x="60350" y="219329"/>
                  </a:lnTo>
                  <a:lnTo>
                    <a:pt x="60350" y="200609"/>
                  </a:lnTo>
                  <a:lnTo>
                    <a:pt x="59639" y="200279"/>
                  </a:lnTo>
                  <a:lnTo>
                    <a:pt x="58039" y="200279"/>
                  </a:lnTo>
                  <a:lnTo>
                    <a:pt x="64477" y="199009"/>
                  </a:lnTo>
                  <a:lnTo>
                    <a:pt x="57315" y="195199"/>
                  </a:lnTo>
                  <a:lnTo>
                    <a:pt x="65722" y="193929"/>
                  </a:lnTo>
                  <a:lnTo>
                    <a:pt x="62484" y="193929"/>
                  </a:lnTo>
                  <a:lnTo>
                    <a:pt x="62445" y="192659"/>
                  </a:lnTo>
                  <a:lnTo>
                    <a:pt x="65062" y="192659"/>
                  </a:lnTo>
                  <a:lnTo>
                    <a:pt x="62522" y="190119"/>
                  </a:lnTo>
                  <a:lnTo>
                    <a:pt x="60896" y="192659"/>
                  </a:lnTo>
                  <a:lnTo>
                    <a:pt x="59639" y="188849"/>
                  </a:lnTo>
                  <a:lnTo>
                    <a:pt x="62560" y="188849"/>
                  </a:lnTo>
                  <a:lnTo>
                    <a:pt x="57365" y="187579"/>
                  </a:lnTo>
                  <a:lnTo>
                    <a:pt x="57213" y="185039"/>
                  </a:lnTo>
                  <a:lnTo>
                    <a:pt x="57873" y="185039"/>
                  </a:lnTo>
                  <a:lnTo>
                    <a:pt x="58343" y="184137"/>
                  </a:lnTo>
                  <a:lnTo>
                    <a:pt x="56769" y="181229"/>
                  </a:lnTo>
                  <a:lnTo>
                    <a:pt x="50673" y="179959"/>
                  </a:lnTo>
                  <a:lnTo>
                    <a:pt x="50749" y="177419"/>
                  </a:lnTo>
                  <a:lnTo>
                    <a:pt x="50838" y="174879"/>
                  </a:lnTo>
                  <a:lnTo>
                    <a:pt x="55753" y="173609"/>
                  </a:lnTo>
                  <a:lnTo>
                    <a:pt x="51663" y="172339"/>
                  </a:lnTo>
                  <a:lnTo>
                    <a:pt x="55435" y="171069"/>
                  </a:lnTo>
                  <a:lnTo>
                    <a:pt x="53441" y="168529"/>
                  </a:lnTo>
                  <a:lnTo>
                    <a:pt x="51930" y="169799"/>
                  </a:lnTo>
                  <a:lnTo>
                    <a:pt x="51269" y="167259"/>
                  </a:lnTo>
                  <a:lnTo>
                    <a:pt x="47752" y="167259"/>
                  </a:lnTo>
                  <a:lnTo>
                    <a:pt x="48094" y="165989"/>
                  </a:lnTo>
                  <a:lnTo>
                    <a:pt x="48425" y="164719"/>
                  </a:lnTo>
                  <a:lnTo>
                    <a:pt x="50546" y="165989"/>
                  </a:lnTo>
                  <a:lnTo>
                    <a:pt x="48526" y="160909"/>
                  </a:lnTo>
                  <a:lnTo>
                    <a:pt x="47764" y="164719"/>
                  </a:lnTo>
                  <a:lnTo>
                    <a:pt x="47586" y="164553"/>
                  </a:lnTo>
                  <a:lnTo>
                    <a:pt x="47586" y="199009"/>
                  </a:lnTo>
                  <a:lnTo>
                    <a:pt x="44691" y="200279"/>
                  </a:lnTo>
                  <a:lnTo>
                    <a:pt x="44234" y="197827"/>
                  </a:lnTo>
                  <a:lnTo>
                    <a:pt x="47586" y="199009"/>
                  </a:lnTo>
                  <a:lnTo>
                    <a:pt x="47586" y="164553"/>
                  </a:lnTo>
                  <a:lnTo>
                    <a:pt x="45085" y="162179"/>
                  </a:lnTo>
                  <a:lnTo>
                    <a:pt x="42964" y="165989"/>
                  </a:lnTo>
                  <a:lnTo>
                    <a:pt x="43065" y="163449"/>
                  </a:lnTo>
                  <a:lnTo>
                    <a:pt x="43078" y="162179"/>
                  </a:lnTo>
                  <a:lnTo>
                    <a:pt x="42468" y="160909"/>
                  </a:lnTo>
                  <a:lnTo>
                    <a:pt x="44411" y="158369"/>
                  </a:lnTo>
                  <a:lnTo>
                    <a:pt x="41262" y="157099"/>
                  </a:lnTo>
                  <a:lnTo>
                    <a:pt x="41783" y="154559"/>
                  </a:lnTo>
                  <a:lnTo>
                    <a:pt x="46202" y="154559"/>
                  </a:lnTo>
                  <a:lnTo>
                    <a:pt x="46951" y="153289"/>
                  </a:lnTo>
                  <a:lnTo>
                    <a:pt x="43357" y="153289"/>
                  </a:lnTo>
                  <a:lnTo>
                    <a:pt x="44665" y="148209"/>
                  </a:lnTo>
                  <a:lnTo>
                    <a:pt x="41795" y="148209"/>
                  </a:lnTo>
                  <a:lnTo>
                    <a:pt x="43878" y="146939"/>
                  </a:lnTo>
                  <a:lnTo>
                    <a:pt x="41376" y="146939"/>
                  </a:lnTo>
                  <a:lnTo>
                    <a:pt x="41973" y="145669"/>
                  </a:lnTo>
                  <a:lnTo>
                    <a:pt x="44056" y="145669"/>
                  </a:lnTo>
                  <a:lnTo>
                    <a:pt x="43815" y="141859"/>
                  </a:lnTo>
                  <a:lnTo>
                    <a:pt x="39268" y="146939"/>
                  </a:lnTo>
                  <a:lnTo>
                    <a:pt x="40563" y="143129"/>
                  </a:lnTo>
                  <a:lnTo>
                    <a:pt x="41770" y="143129"/>
                  </a:lnTo>
                  <a:lnTo>
                    <a:pt x="42151" y="139319"/>
                  </a:lnTo>
                  <a:lnTo>
                    <a:pt x="38519" y="136779"/>
                  </a:lnTo>
                  <a:lnTo>
                    <a:pt x="39052" y="134239"/>
                  </a:lnTo>
                  <a:lnTo>
                    <a:pt x="39319" y="132969"/>
                  </a:lnTo>
                  <a:lnTo>
                    <a:pt x="42875" y="130632"/>
                  </a:lnTo>
                  <a:lnTo>
                    <a:pt x="42418" y="129159"/>
                  </a:lnTo>
                  <a:lnTo>
                    <a:pt x="27863" y="129159"/>
                  </a:lnTo>
                  <a:lnTo>
                    <a:pt x="26314" y="129159"/>
                  </a:lnTo>
                  <a:lnTo>
                    <a:pt x="25641" y="129159"/>
                  </a:lnTo>
                  <a:lnTo>
                    <a:pt x="24091" y="130429"/>
                  </a:lnTo>
                  <a:lnTo>
                    <a:pt x="27457" y="132969"/>
                  </a:lnTo>
                  <a:lnTo>
                    <a:pt x="24574" y="132969"/>
                  </a:lnTo>
                  <a:lnTo>
                    <a:pt x="24384" y="135509"/>
                  </a:lnTo>
                  <a:lnTo>
                    <a:pt x="25400" y="136779"/>
                  </a:lnTo>
                  <a:lnTo>
                    <a:pt x="27025" y="134239"/>
                  </a:lnTo>
                  <a:lnTo>
                    <a:pt x="27660" y="136779"/>
                  </a:lnTo>
                  <a:lnTo>
                    <a:pt x="27660" y="139319"/>
                  </a:lnTo>
                  <a:lnTo>
                    <a:pt x="23964" y="139319"/>
                  </a:lnTo>
                  <a:lnTo>
                    <a:pt x="23964" y="143129"/>
                  </a:lnTo>
                  <a:lnTo>
                    <a:pt x="26670" y="146939"/>
                  </a:lnTo>
                  <a:lnTo>
                    <a:pt x="28816" y="149479"/>
                  </a:lnTo>
                  <a:lnTo>
                    <a:pt x="28270" y="150749"/>
                  </a:lnTo>
                  <a:lnTo>
                    <a:pt x="31381" y="150749"/>
                  </a:lnTo>
                  <a:lnTo>
                    <a:pt x="31457" y="153289"/>
                  </a:lnTo>
                  <a:lnTo>
                    <a:pt x="27216" y="157099"/>
                  </a:lnTo>
                  <a:lnTo>
                    <a:pt x="27419" y="158369"/>
                  </a:lnTo>
                  <a:lnTo>
                    <a:pt x="26454" y="162179"/>
                  </a:lnTo>
                  <a:lnTo>
                    <a:pt x="33324" y="160909"/>
                  </a:lnTo>
                  <a:lnTo>
                    <a:pt x="33121" y="164719"/>
                  </a:lnTo>
                  <a:lnTo>
                    <a:pt x="34213" y="163449"/>
                  </a:lnTo>
                  <a:lnTo>
                    <a:pt x="37388" y="162179"/>
                  </a:lnTo>
                  <a:lnTo>
                    <a:pt x="39344" y="164719"/>
                  </a:lnTo>
                  <a:lnTo>
                    <a:pt x="39636" y="167259"/>
                  </a:lnTo>
                  <a:lnTo>
                    <a:pt x="35115" y="169799"/>
                  </a:lnTo>
                  <a:lnTo>
                    <a:pt x="33655" y="168529"/>
                  </a:lnTo>
                  <a:lnTo>
                    <a:pt x="33362" y="167259"/>
                  </a:lnTo>
                  <a:lnTo>
                    <a:pt x="34099" y="167259"/>
                  </a:lnTo>
                  <a:lnTo>
                    <a:pt x="33388" y="165989"/>
                  </a:lnTo>
                  <a:lnTo>
                    <a:pt x="32537" y="164719"/>
                  </a:lnTo>
                  <a:lnTo>
                    <a:pt x="31508" y="167259"/>
                  </a:lnTo>
                  <a:lnTo>
                    <a:pt x="32842" y="167259"/>
                  </a:lnTo>
                  <a:lnTo>
                    <a:pt x="31953" y="168529"/>
                  </a:lnTo>
                  <a:lnTo>
                    <a:pt x="33020" y="171818"/>
                  </a:lnTo>
                  <a:lnTo>
                    <a:pt x="32931" y="172339"/>
                  </a:lnTo>
                  <a:lnTo>
                    <a:pt x="30937" y="172339"/>
                  </a:lnTo>
                  <a:lnTo>
                    <a:pt x="32715" y="173583"/>
                  </a:lnTo>
                  <a:lnTo>
                    <a:pt x="35013" y="174879"/>
                  </a:lnTo>
                  <a:lnTo>
                    <a:pt x="35013" y="178689"/>
                  </a:lnTo>
                  <a:lnTo>
                    <a:pt x="34810" y="179019"/>
                  </a:lnTo>
                  <a:lnTo>
                    <a:pt x="34721" y="179324"/>
                  </a:lnTo>
                  <a:lnTo>
                    <a:pt x="35039" y="179400"/>
                  </a:lnTo>
                  <a:lnTo>
                    <a:pt x="35039" y="179120"/>
                  </a:lnTo>
                  <a:lnTo>
                    <a:pt x="35026" y="178904"/>
                  </a:lnTo>
                  <a:lnTo>
                    <a:pt x="35026" y="178689"/>
                  </a:lnTo>
                  <a:lnTo>
                    <a:pt x="35483" y="178689"/>
                  </a:lnTo>
                  <a:lnTo>
                    <a:pt x="36728" y="177419"/>
                  </a:lnTo>
                  <a:lnTo>
                    <a:pt x="36906" y="178689"/>
                  </a:lnTo>
                  <a:lnTo>
                    <a:pt x="37236" y="183769"/>
                  </a:lnTo>
                  <a:lnTo>
                    <a:pt x="40005" y="179959"/>
                  </a:lnTo>
                  <a:lnTo>
                    <a:pt x="41757" y="182499"/>
                  </a:lnTo>
                  <a:lnTo>
                    <a:pt x="40627" y="185039"/>
                  </a:lnTo>
                  <a:lnTo>
                    <a:pt x="37122" y="183769"/>
                  </a:lnTo>
                  <a:lnTo>
                    <a:pt x="39928" y="186309"/>
                  </a:lnTo>
                  <a:lnTo>
                    <a:pt x="39522" y="188849"/>
                  </a:lnTo>
                  <a:lnTo>
                    <a:pt x="36944" y="187579"/>
                  </a:lnTo>
                  <a:lnTo>
                    <a:pt x="35623" y="187579"/>
                  </a:lnTo>
                  <a:lnTo>
                    <a:pt x="39179" y="190119"/>
                  </a:lnTo>
                  <a:lnTo>
                    <a:pt x="36461" y="193929"/>
                  </a:lnTo>
                  <a:lnTo>
                    <a:pt x="36779" y="195199"/>
                  </a:lnTo>
                  <a:lnTo>
                    <a:pt x="36131" y="195199"/>
                  </a:lnTo>
                  <a:lnTo>
                    <a:pt x="36423" y="196469"/>
                  </a:lnTo>
                  <a:lnTo>
                    <a:pt x="36791" y="196469"/>
                  </a:lnTo>
                  <a:lnTo>
                    <a:pt x="38747" y="195199"/>
                  </a:lnTo>
                  <a:lnTo>
                    <a:pt x="38747" y="196469"/>
                  </a:lnTo>
                  <a:lnTo>
                    <a:pt x="39090" y="196469"/>
                  </a:lnTo>
                  <a:lnTo>
                    <a:pt x="38100" y="197739"/>
                  </a:lnTo>
                  <a:lnTo>
                    <a:pt x="40068" y="197739"/>
                  </a:lnTo>
                  <a:lnTo>
                    <a:pt x="41694" y="195199"/>
                  </a:lnTo>
                  <a:lnTo>
                    <a:pt x="44653" y="196469"/>
                  </a:lnTo>
                  <a:lnTo>
                    <a:pt x="44170" y="197421"/>
                  </a:lnTo>
                  <a:lnTo>
                    <a:pt x="43992" y="196469"/>
                  </a:lnTo>
                  <a:lnTo>
                    <a:pt x="41770" y="202819"/>
                  </a:lnTo>
                  <a:lnTo>
                    <a:pt x="40779" y="200926"/>
                  </a:lnTo>
                  <a:lnTo>
                    <a:pt x="40779" y="201549"/>
                  </a:lnTo>
                  <a:lnTo>
                    <a:pt x="40500" y="202819"/>
                  </a:lnTo>
                  <a:lnTo>
                    <a:pt x="40081" y="201549"/>
                  </a:lnTo>
                  <a:lnTo>
                    <a:pt x="39801" y="201549"/>
                  </a:lnTo>
                  <a:lnTo>
                    <a:pt x="38760" y="206629"/>
                  </a:lnTo>
                  <a:lnTo>
                    <a:pt x="42760" y="202819"/>
                  </a:lnTo>
                  <a:lnTo>
                    <a:pt x="44094" y="201549"/>
                  </a:lnTo>
                  <a:lnTo>
                    <a:pt x="45859" y="205359"/>
                  </a:lnTo>
                  <a:lnTo>
                    <a:pt x="43891" y="206629"/>
                  </a:lnTo>
                  <a:lnTo>
                    <a:pt x="43040" y="207873"/>
                  </a:lnTo>
                  <a:lnTo>
                    <a:pt x="46215" y="206629"/>
                  </a:lnTo>
                  <a:lnTo>
                    <a:pt x="48171" y="207873"/>
                  </a:lnTo>
                  <a:lnTo>
                    <a:pt x="48145" y="209169"/>
                  </a:lnTo>
                  <a:lnTo>
                    <a:pt x="48056" y="210439"/>
                  </a:lnTo>
                  <a:lnTo>
                    <a:pt x="50558" y="209169"/>
                  </a:lnTo>
                  <a:lnTo>
                    <a:pt x="51041" y="210439"/>
                  </a:lnTo>
                  <a:lnTo>
                    <a:pt x="50914" y="209169"/>
                  </a:lnTo>
                  <a:lnTo>
                    <a:pt x="52870" y="209169"/>
                  </a:lnTo>
                  <a:lnTo>
                    <a:pt x="53276" y="210439"/>
                  </a:lnTo>
                  <a:lnTo>
                    <a:pt x="54686" y="211709"/>
                  </a:lnTo>
                  <a:lnTo>
                    <a:pt x="56654" y="211709"/>
                  </a:lnTo>
                  <a:lnTo>
                    <a:pt x="51816" y="216789"/>
                  </a:lnTo>
                  <a:lnTo>
                    <a:pt x="55295" y="218059"/>
                  </a:lnTo>
                  <a:lnTo>
                    <a:pt x="54851" y="220599"/>
                  </a:lnTo>
                  <a:lnTo>
                    <a:pt x="52235" y="220599"/>
                  </a:lnTo>
                  <a:lnTo>
                    <a:pt x="52070" y="221869"/>
                  </a:lnTo>
                  <a:lnTo>
                    <a:pt x="55867" y="223139"/>
                  </a:lnTo>
                  <a:lnTo>
                    <a:pt x="55714" y="223278"/>
                  </a:lnTo>
                  <a:lnTo>
                    <a:pt x="60236" y="224409"/>
                  </a:lnTo>
                  <a:lnTo>
                    <a:pt x="59385" y="223139"/>
                  </a:lnTo>
                  <a:lnTo>
                    <a:pt x="59055" y="222961"/>
                  </a:lnTo>
                  <a:lnTo>
                    <a:pt x="64617" y="221869"/>
                  </a:lnTo>
                  <a:lnTo>
                    <a:pt x="63766" y="225679"/>
                  </a:lnTo>
                  <a:lnTo>
                    <a:pt x="58318" y="229489"/>
                  </a:lnTo>
                  <a:lnTo>
                    <a:pt x="58089" y="234569"/>
                  </a:lnTo>
                  <a:lnTo>
                    <a:pt x="64922" y="233299"/>
                  </a:lnTo>
                  <a:lnTo>
                    <a:pt x="66446" y="238379"/>
                  </a:lnTo>
                  <a:lnTo>
                    <a:pt x="66446" y="237109"/>
                  </a:lnTo>
                  <a:lnTo>
                    <a:pt x="68948" y="235839"/>
                  </a:lnTo>
                  <a:lnTo>
                    <a:pt x="68516" y="239649"/>
                  </a:lnTo>
                  <a:lnTo>
                    <a:pt x="70307" y="239649"/>
                  </a:lnTo>
                  <a:lnTo>
                    <a:pt x="68453" y="240919"/>
                  </a:lnTo>
                  <a:lnTo>
                    <a:pt x="68402" y="242189"/>
                  </a:lnTo>
                  <a:lnTo>
                    <a:pt x="67691" y="243459"/>
                  </a:lnTo>
                  <a:lnTo>
                    <a:pt x="68948" y="242189"/>
                  </a:lnTo>
                  <a:lnTo>
                    <a:pt x="69697" y="247269"/>
                  </a:lnTo>
                  <a:lnTo>
                    <a:pt x="73482" y="244729"/>
                  </a:lnTo>
                  <a:lnTo>
                    <a:pt x="72453" y="248539"/>
                  </a:lnTo>
                  <a:lnTo>
                    <a:pt x="73837" y="252349"/>
                  </a:lnTo>
                  <a:lnTo>
                    <a:pt x="80111" y="248539"/>
                  </a:lnTo>
                  <a:lnTo>
                    <a:pt x="81749" y="252349"/>
                  </a:lnTo>
                  <a:lnTo>
                    <a:pt x="79171" y="252349"/>
                  </a:lnTo>
                  <a:lnTo>
                    <a:pt x="78930" y="254889"/>
                  </a:lnTo>
                  <a:lnTo>
                    <a:pt x="76073" y="253619"/>
                  </a:lnTo>
                  <a:lnTo>
                    <a:pt x="76796" y="254889"/>
                  </a:lnTo>
                  <a:lnTo>
                    <a:pt x="77139" y="256159"/>
                  </a:lnTo>
                  <a:lnTo>
                    <a:pt x="78371" y="254889"/>
                  </a:lnTo>
                  <a:lnTo>
                    <a:pt x="77711" y="256159"/>
                  </a:lnTo>
                  <a:lnTo>
                    <a:pt x="82778" y="256159"/>
                  </a:lnTo>
                  <a:lnTo>
                    <a:pt x="81788" y="258699"/>
                  </a:lnTo>
                  <a:lnTo>
                    <a:pt x="82867" y="258699"/>
                  </a:lnTo>
                  <a:lnTo>
                    <a:pt x="84836" y="257429"/>
                  </a:lnTo>
                  <a:lnTo>
                    <a:pt x="85496" y="258699"/>
                  </a:lnTo>
                  <a:lnTo>
                    <a:pt x="87083" y="259969"/>
                  </a:lnTo>
                  <a:lnTo>
                    <a:pt x="88328" y="258699"/>
                  </a:lnTo>
                  <a:lnTo>
                    <a:pt x="85051" y="265049"/>
                  </a:lnTo>
                  <a:lnTo>
                    <a:pt x="94932" y="267589"/>
                  </a:lnTo>
                  <a:lnTo>
                    <a:pt x="91859" y="272669"/>
                  </a:lnTo>
                  <a:lnTo>
                    <a:pt x="93941" y="275209"/>
                  </a:lnTo>
                  <a:lnTo>
                    <a:pt x="96227" y="277749"/>
                  </a:lnTo>
                  <a:lnTo>
                    <a:pt x="97586" y="280289"/>
                  </a:lnTo>
                  <a:lnTo>
                    <a:pt x="96621" y="280289"/>
                  </a:lnTo>
                  <a:lnTo>
                    <a:pt x="96545" y="284099"/>
                  </a:lnTo>
                  <a:lnTo>
                    <a:pt x="103073" y="279019"/>
                  </a:lnTo>
                  <a:lnTo>
                    <a:pt x="102984" y="282829"/>
                  </a:lnTo>
                  <a:lnTo>
                    <a:pt x="100863" y="286639"/>
                  </a:lnTo>
                  <a:lnTo>
                    <a:pt x="100355" y="282829"/>
                  </a:lnTo>
                  <a:lnTo>
                    <a:pt x="99783" y="284099"/>
                  </a:lnTo>
                  <a:lnTo>
                    <a:pt x="93814" y="287909"/>
                  </a:lnTo>
                  <a:lnTo>
                    <a:pt x="102819" y="287909"/>
                  </a:lnTo>
                  <a:lnTo>
                    <a:pt x="100215" y="291719"/>
                  </a:lnTo>
                  <a:lnTo>
                    <a:pt x="99568" y="291719"/>
                  </a:lnTo>
                  <a:lnTo>
                    <a:pt x="98209" y="294259"/>
                  </a:lnTo>
                  <a:lnTo>
                    <a:pt x="104013" y="294259"/>
                  </a:lnTo>
                  <a:lnTo>
                    <a:pt x="104724" y="298069"/>
                  </a:lnTo>
                  <a:lnTo>
                    <a:pt x="103720" y="298069"/>
                  </a:lnTo>
                  <a:lnTo>
                    <a:pt x="107886" y="299339"/>
                  </a:lnTo>
                  <a:lnTo>
                    <a:pt x="110502" y="303149"/>
                  </a:lnTo>
                  <a:lnTo>
                    <a:pt x="111683" y="304800"/>
                  </a:lnTo>
                  <a:lnTo>
                    <a:pt x="112191" y="304419"/>
                  </a:lnTo>
                  <a:lnTo>
                    <a:pt x="113779" y="306959"/>
                  </a:lnTo>
                  <a:lnTo>
                    <a:pt x="112623" y="308229"/>
                  </a:lnTo>
                  <a:lnTo>
                    <a:pt x="112217" y="309499"/>
                  </a:lnTo>
                  <a:lnTo>
                    <a:pt x="126657" y="309499"/>
                  </a:lnTo>
                  <a:lnTo>
                    <a:pt x="128460" y="305689"/>
                  </a:lnTo>
                  <a:lnTo>
                    <a:pt x="132359" y="306959"/>
                  </a:lnTo>
                  <a:close/>
                </a:path>
                <a:path w="179070" h="675639">
                  <a:moveTo>
                    <a:pt x="132892" y="353949"/>
                  </a:moveTo>
                  <a:lnTo>
                    <a:pt x="131406" y="353949"/>
                  </a:lnTo>
                  <a:lnTo>
                    <a:pt x="130746" y="355219"/>
                  </a:lnTo>
                  <a:lnTo>
                    <a:pt x="132130" y="355219"/>
                  </a:lnTo>
                  <a:lnTo>
                    <a:pt x="132892" y="353949"/>
                  </a:lnTo>
                  <a:close/>
                </a:path>
                <a:path w="179070" h="675639">
                  <a:moveTo>
                    <a:pt x="135039" y="221945"/>
                  </a:moveTo>
                  <a:lnTo>
                    <a:pt x="133959" y="222592"/>
                  </a:lnTo>
                  <a:lnTo>
                    <a:pt x="133400" y="222834"/>
                  </a:lnTo>
                  <a:lnTo>
                    <a:pt x="133108" y="222834"/>
                  </a:lnTo>
                  <a:lnTo>
                    <a:pt x="131432" y="224193"/>
                  </a:lnTo>
                  <a:lnTo>
                    <a:pt x="131445" y="224421"/>
                  </a:lnTo>
                  <a:lnTo>
                    <a:pt x="133934" y="222669"/>
                  </a:lnTo>
                  <a:lnTo>
                    <a:pt x="135039" y="221945"/>
                  </a:lnTo>
                  <a:close/>
                </a:path>
                <a:path w="179070" h="675639">
                  <a:moveTo>
                    <a:pt x="135178" y="200253"/>
                  </a:moveTo>
                  <a:lnTo>
                    <a:pt x="134950" y="200240"/>
                  </a:lnTo>
                  <a:lnTo>
                    <a:pt x="134607" y="200342"/>
                  </a:lnTo>
                  <a:lnTo>
                    <a:pt x="134200" y="200520"/>
                  </a:lnTo>
                  <a:lnTo>
                    <a:pt x="134391" y="200520"/>
                  </a:lnTo>
                  <a:lnTo>
                    <a:pt x="134569" y="200545"/>
                  </a:lnTo>
                  <a:lnTo>
                    <a:pt x="134734" y="200583"/>
                  </a:lnTo>
                  <a:lnTo>
                    <a:pt x="135178" y="200253"/>
                  </a:lnTo>
                  <a:close/>
                </a:path>
                <a:path w="179070" h="675639">
                  <a:moveTo>
                    <a:pt x="135280" y="200964"/>
                  </a:moveTo>
                  <a:lnTo>
                    <a:pt x="135255" y="200774"/>
                  </a:lnTo>
                  <a:lnTo>
                    <a:pt x="135026" y="200685"/>
                  </a:lnTo>
                  <a:lnTo>
                    <a:pt x="135229" y="200863"/>
                  </a:lnTo>
                  <a:close/>
                </a:path>
                <a:path w="179070" h="675639">
                  <a:moveTo>
                    <a:pt x="135648" y="313309"/>
                  </a:moveTo>
                  <a:lnTo>
                    <a:pt x="135509" y="312039"/>
                  </a:lnTo>
                  <a:lnTo>
                    <a:pt x="135089" y="308229"/>
                  </a:lnTo>
                  <a:lnTo>
                    <a:pt x="125463" y="312039"/>
                  </a:lnTo>
                  <a:lnTo>
                    <a:pt x="126060" y="310769"/>
                  </a:lnTo>
                  <a:lnTo>
                    <a:pt x="111823" y="310769"/>
                  </a:lnTo>
                  <a:lnTo>
                    <a:pt x="109016" y="310769"/>
                  </a:lnTo>
                  <a:lnTo>
                    <a:pt x="104813" y="310769"/>
                  </a:lnTo>
                  <a:lnTo>
                    <a:pt x="109169" y="312039"/>
                  </a:lnTo>
                  <a:lnTo>
                    <a:pt x="108851" y="313309"/>
                  </a:lnTo>
                  <a:lnTo>
                    <a:pt x="107188" y="313309"/>
                  </a:lnTo>
                  <a:lnTo>
                    <a:pt x="108496" y="317119"/>
                  </a:lnTo>
                  <a:lnTo>
                    <a:pt x="112750" y="317119"/>
                  </a:lnTo>
                  <a:lnTo>
                    <a:pt x="113106" y="320929"/>
                  </a:lnTo>
                  <a:lnTo>
                    <a:pt x="114287" y="320929"/>
                  </a:lnTo>
                  <a:lnTo>
                    <a:pt x="118872" y="322199"/>
                  </a:lnTo>
                  <a:lnTo>
                    <a:pt x="112191" y="322199"/>
                  </a:lnTo>
                  <a:lnTo>
                    <a:pt x="115595" y="324739"/>
                  </a:lnTo>
                  <a:lnTo>
                    <a:pt x="111417" y="326009"/>
                  </a:lnTo>
                  <a:lnTo>
                    <a:pt x="112572" y="327279"/>
                  </a:lnTo>
                  <a:lnTo>
                    <a:pt x="115912" y="331089"/>
                  </a:lnTo>
                  <a:lnTo>
                    <a:pt x="116624" y="333629"/>
                  </a:lnTo>
                  <a:lnTo>
                    <a:pt x="115455" y="333146"/>
                  </a:lnTo>
                  <a:lnTo>
                    <a:pt x="116662" y="334899"/>
                  </a:lnTo>
                  <a:lnTo>
                    <a:pt x="116293" y="338709"/>
                  </a:lnTo>
                  <a:lnTo>
                    <a:pt x="108267" y="337439"/>
                  </a:lnTo>
                  <a:lnTo>
                    <a:pt x="113245" y="346329"/>
                  </a:lnTo>
                  <a:lnTo>
                    <a:pt x="106400" y="346329"/>
                  </a:lnTo>
                  <a:lnTo>
                    <a:pt x="108153" y="351409"/>
                  </a:lnTo>
                  <a:lnTo>
                    <a:pt x="102362" y="355219"/>
                  </a:lnTo>
                  <a:lnTo>
                    <a:pt x="100164" y="360299"/>
                  </a:lnTo>
                  <a:lnTo>
                    <a:pt x="106705" y="361569"/>
                  </a:lnTo>
                  <a:lnTo>
                    <a:pt x="101765" y="361569"/>
                  </a:lnTo>
                  <a:lnTo>
                    <a:pt x="101485" y="360743"/>
                  </a:lnTo>
                  <a:lnTo>
                    <a:pt x="98742" y="361759"/>
                  </a:lnTo>
                  <a:lnTo>
                    <a:pt x="99860" y="361708"/>
                  </a:lnTo>
                  <a:lnTo>
                    <a:pt x="101663" y="362496"/>
                  </a:lnTo>
                  <a:lnTo>
                    <a:pt x="99987" y="366293"/>
                  </a:lnTo>
                  <a:lnTo>
                    <a:pt x="104089" y="365455"/>
                  </a:lnTo>
                  <a:lnTo>
                    <a:pt x="102971" y="365010"/>
                  </a:lnTo>
                  <a:lnTo>
                    <a:pt x="102158" y="362724"/>
                  </a:lnTo>
                  <a:lnTo>
                    <a:pt x="105359" y="364109"/>
                  </a:lnTo>
                  <a:lnTo>
                    <a:pt x="104927" y="365379"/>
                  </a:lnTo>
                  <a:lnTo>
                    <a:pt x="104546" y="366649"/>
                  </a:lnTo>
                  <a:lnTo>
                    <a:pt x="100317" y="366649"/>
                  </a:lnTo>
                  <a:lnTo>
                    <a:pt x="98425" y="367919"/>
                  </a:lnTo>
                  <a:lnTo>
                    <a:pt x="96304" y="366649"/>
                  </a:lnTo>
                  <a:lnTo>
                    <a:pt x="98005" y="365379"/>
                  </a:lnTo>
                  <a:lnTo>
                    <a:pt x="96723" y="364109"/>
                  </a:lnTo>
                  <a:lnTo>
                    <a:pt x="94602" y="366649"/>
                  </a:lnTo>
                  <a:lnTo>
                    <a:pt x="93764" y="364109"/>
                  </a:lnTo>
                  <a:lnTo>
                    <a:pt x="91249" y="364109"/>
                  </a:lnTo>
                  <a:lnTo>
                    <a:pt x="93370" y="365379"/>
                  </a:lnTo>
                  <a:lnTo>
                    <a:pt x="93281" y="367919"/>
                  </a:lnTo>
                  <a:lnTo>
                    <a:pt x="95415" y="367919"/>
                  </a:lnTo>
                  <a:lnTo>
                    <a:pt x="95478" y="374269"/>
                  </a:lnTo>
                  <a:lnTo>
                    <a:pt x="94157" y="372999"/>
                  </a:lnTo>
                  <a:lnTo>
                    <a:pt x="88722" y="372999"/>
                  </a:lnTo>
                  <a:lnTo>
                    <a:pt x="87579" y="372999"/>
                  </a:lnTo>
                  <a:lnTo>
                    <a:pt x="82511" y="376809"/>
                  </a:lnTo>
                  <a:lnTo>
                    <a:pt x="84480" y="381889"/>
                  </a:lnTo>
                  <a:lnTo>
                    <a:pt x="83642" y="381889"/>
                  </a:lnTo>
                  <a:lnTo>
                    <a:pt x="82003" y="380619"/>
                  </a:lnTo>
                  <a:lnTo>
                    <a:pt x="82423" y="379349"/>
                  </a:lnTo>
                  <a:lnTo>
                    <a:pt x="77927" y="383159"/>
                  </a:lnTo>
                  <a:lnTo>
                    <a:pt x="76885" y="392049"/>
                  </a:lnTo>
                  <a:lnTo>
                    <a:pt x="71247" y="393319"/>
                  </a:lnTo>
                  <a:lnTo>
                    <a:pt x="70497" y="390779"/>
                  </a:lnTo>
                  <a:lnTo>
                    <a:pt x="70002" y="392049"/>
                  </a:lnTo>
                  <a:lnTo>
                    <a:pt x="71094" y="394589"/>
                  </a:lnTo>
                  <a:lnTo>
                    <a:pt x="68567" y="394589"/>
                  </a:lnTo>
                  <a:lnTo>
                    <a:pt x="68224" y="393319"/>
                  </a:lnTo>
                  <a:lnTo>
                    <a:pt x="67767" y="393319"/>
                  </a:lnTo>
                  <a:lnTo>
                    <a:pt x="67449" y="397129"/>
                  </a:lnTo>
                  <a:lnTo>
                    <a:pt x="65697" y="398399"/>
                  </a:lnTo>
                  <a:lnTo>
                    <a:pt x="65430" y="395859"/>
                  </a:lnTo>
                  <a:lnTo>
                    <a:pt x="59575" y="398399"/>
                  </a:lnTo>
                  <a:lnTo>
                    <a:pt x="61645" y="404749"/>
                  </a:lnTo>
                  <a:lnTo>
                    <a:pt x="58902" y="409829"/>
                  </a:lnTo>
                  <a:lnTo>
                    <a:pt x="55537" y="406019"/>
                  </a:lnTo>
                  <a:lnTo>
                    <a:pt x="48755" y="409829"/>
                  </a:lnTo>
                  <a:lnTo>
                    <a:pt x="48310" y="409829"/>
                  </a:lnTo>
                  <a:lnTo>
                    <a:pt x="42913" y="414909"/>
                  </a:lnTo>
                  <a:lnTo>
                    <a:pt x="43154" y="421259"/>
                  </a:lnTo>
                  <a:lnTo>
                    <a:pt x="40830" y="427609"/>
                  </a:lnTo>
                  <a:lnTo>
                    <a:pt x="34086" y="427609"/>
                  </a:lnTo>
                  <a:lnTo>
                    <a:pt x="31140" y="437769"/>
                  </a:lnTo>
                  <a:lnTo>
                    <a:pt x="26720" y="441667"/>
                  </a:lnTo>
                  <a:lnTo>
                    <a:pt x="28524" y="444119"/>
                  </a:lnTo>
                  <a:lnTo>
                    <a:pt x="28359" y="445389"/>
                  </a:lnTo>
                  <a:lnTo>
                    <a:pt x="26758" y="446659"/>
                  </a:lnTo>
                  <a:lnTo>
                    <a:pt x="29324" y="451739"/>
                  </a:lnTo>
                  <a:lnTo>
                    <a:pt x="25552" y="449199"/>
                  </a:lnTo>
                  <a:lnTo>
                    <a:pt x="25869" y="447929"/>
                  </a:lnTo>
                  <a:lnTo>
                    <a:pt x="21551" y="447929"/>
                  </a:lnTo>
                  <a:lnTo>
                    <a:pt x="21043" y="450469"/>
                  </a:lnTo>
                  <a:lnTo>
                    <a:pt x="19799" y="453009"/>
                  </a:lnTo>
                  <a:lnTo>
                    <a:pt x="24803" y="455549"/>
                  </a:lnTo>
                  <a:lnTo>
                    <a:pt x="19685" y="459359"/>
                  </a:lnTo>
                  <a:lnTo>
                    <a:pt x="17983" y="465709"/>
                  </a:lnTo>
                  <a:lnTo>
                    <a:pt x="16738" y="470789"/>
                  </a:lnTo>
                  <a:lnTo>
                    <a:pt x="12979" y="473329"/>
                  </a:lnTo>
                  <a:lnTo>
                    <a:pt x="13830" y="475869"/>
                  </a:lnTo>
                  <a:lnTo>
                    <a:pt x="13220" y="477139"/>
                  </a:lnTo>
                  <a:lnTo>
                    <a:pt x="14097" y="479679"/>
                  </a:lnTo>
                  <a:lnTo>
                    <a:pt x="11201" y="478409"/>
                  </a:lnTo>
                  <a:lnTo>
                    <a:pt x="9029" y="482219"/>
                  </a:lnTo>
                  <a:lnTo>
                    <a:pt x="8267" y="484759"/>
                  </a:lnTo>
                  <a:lnTo>
                    <a:pt x="7531" y="489839"/>
                  </a:lnTo>
                  <a:lnTo>
                    <a:pt x="5689" y="488569"/>
                  </a:lnTo>
                  <a:lnTo>
                    <a:pt x="4648" y="491109"/>
                  </a:lnTo>
                  <a:lnTo>
                    <a:pt x="13436" y="493649"/>
                  </a:lnTo>
                  <a:lnTo>
                    <a:pt x="13017" y="496189"/>
                  </a:lnTo>
                  <a:lnTo>
                    <a:pt x="8369" y="496189"/>
                  </a:lnTo>
                  <a:lnTo>
                    <a:pt x="7289" y="501269"/>
                  </a:lnTo>
                  <a:lnTo>
                    <a:pt x="2603" y="506349"/>
                  </a:lnTo>
                  <a:lnTo>
                    <a:pt x="6070" y="512699"/>
                  </a:lnTo>
                  <a:lnTo>
                    <a:pt x="4114" y="511429"/>
                  </a:lnTo>
                  <a:lnTo>
                    <a:pt x="3644" y="513969"/>
                  </a:lnTo>
                  <a:lnTo>
                    <a:pt x="0" y="520319"/>
                  </a:lnTo>
                  <a:lnTo>
                    <a:pt x="2260" y="520319"/>
                  </a:lnTo>
                  <a:lnTo>
                    <a:pt x="7429" y="527939"/>
                  </a:lnTo>
                  <a:lnTo>
                    <a:pt x="4419" y="527939"/>
                  </a:lnTo>
                  <a:lnTo>
                    <a:pt x="8166" y="530479"/>
                  </a:lnTo>
                  <a:lnTo>
                    <a:pt x="9283" y="530479"/>
                  </a:lnTo>
                  <a:lnTo>
                    <a:pt x="10388" y="534289"/>
                  </a:lnTo>
                  <a:lnTo>
                    <a:pt x="8229" y="534289"/>
                  </a:lnTo>
                  <a:lnTo>
                    <a:pt x="7200" y="536829"/>
                  </a:lnTo>
                  <a:lnTo>
                    <a:pt x="11633" y="535559"/>
                  </a:lnTo>
                  <a:lnTo>
                    <a:pt x="10083" y="539369"/>
                  </a:lnTo>
                  <a:lnTo>
                    <a:pt x="8140" y="538099"/>
                  </a:lnTo>
                  <a:lnTo>
                    <a:pt x="7950" y="540639"/>
                  </a:lnTo>
                  <a:lnTo>
                    <a:pt x="9042" y="540639"/>
                  </a:lnTo>
                  <a:lnTo>
                    <a:pt x="11379" y="541909"/>
                  </a:lnTo>
                  <a:lnTo>
                    <a:pt x="12700" y="543179"/>
                  </a:lnTo>
                  <a:lnTo>
                    <a:pt x="10998" y="546989"/>
                  </a:lnTo>
                  <a:lnTo>
                    <a:pt x="10007" y="546989"/>
                  </a:lnTo>
                  <a:lnTo>
                    <a:pt x="12268" y="548259"/>
                  </a:lnTo>
                  <a:lnTo>
                    <a:pt x="11734" y="550799"/>
                  </a:lnTo>
                  <a:lnTo>
                    <a:pt x="10731" y="550799"/>
                  </a:lnTo>
                  <a:lnTo>
                    <a:pt x="9677" y="549529"/>
                  </a:lnTo>
                  <a:lnTo>
                    <a:pt x="8267" y="554609"/>
                  </a:lnTo>
                  <a:lnTo>
                    <a:pt x="6680" y="554609"/>
                  </a:lnTo>
                  <a:lnTo>
                    <a:pt x="6604" y="557149"/>
                  </a:lnTo>
                  <a:lnTo>
                    <a:pt x="2476" y="555879"/>
                  </a:lnTo>
                  <a:lnTo>
                    <a:pt x="4813" y="558419"/>
                  </a:lnTo>
                  <a:lnTo>
                    <a:pt x="9906" y="560920"/>
                  </a:lnTo>
                  <a:lnTo>
                    <a:pt x="9334" y="557149"/>
                  </a:lnTo>
                  <a:lnTo>
                    <a:pt x="9258" y="554824"/>
                  </a:lnTo>
                  <a:lnTo>
                    <a:pt x="9220" y="553339"/>
                  </a:lnTo>
                  <a:lnTo>
                    <a:pt x="9436" y="554609"/>
                  </a:lnTo>
                  <a:lnTo>
                    <a:pt x="9258" y="554609"/>
                  </a:lnTo>
                  <a:lnTo>
                    <a:pt x="9258" y="554824"/>
                  </a:lnTo>
                  <a:lnTo>
                    <a:pt x="13995" y="555879"/>
                  </a:lnTo>
                  <a:lnTo>
                    <a:pt x="11582" y="559689"/>
                  </a:lnTo>
                  <a:lnTo>
                    <a:pt x="10147" y="559689"/>
                  </a:lnTo>
                  <a:lnTo>
                    <a:pt x="9918" y="560920"/>
                  </a:lnTo>
                  <a:lnTo>
                    <a:pt x="9372" y="563219"/>
                  </a:lnTo>
                  <a:lnTo>
                    <a:pt x="9372" y="571119"/>
                  </a:lnTo>
                  <a:lnTo>
                    <a:pt x="8178" y="571119"/>
                  </a:lnTo>
                  <a:lnTo>
                    <a:pt x="7518" y="569849"/>
                  </a:lnTo>
                  <a:lnTo>
                    <a:pt x="8013" y="569849"/>
                  </a:lnTo>
                  <a:lnTo>
                    <a:pt x="8597" y="568579"/>
                  </a:lnTo>
                  <a:lnTo>
                    <a:pt x="8750" y="569849"/>
                  </a:lnTo>
                  <a:lnTo>
                    <a:pt x="8991" y="569849"/>
                  </a:lnTo>
                  <a:lnTo>
                    <a:pt x="9372" y="571119"/>
                  </a:lnTo>
                  <a:lnTo>
                    <a:pt x="9372" y="563219"/>
                  </a:lnTo>
                  <a:lnTo>
                    <a:pt x="9296" y="563499"/>
                  </a:lnTo>
                  <a:lnTo>
                    <a:pt x="8826" y="564769"/>
                  </a:lnTo>
                  <a:lnTo>
                    <a:pt x="7912" y="564769"/>
                  </a:lnTo>
                  <a:lnTo>
                    <a:pt x="8280" y="566039"/>
                  </a:lnTo>
                  <a:lnTo>
                    <a:pt x="8851" y="566039"/>
                  </a:lnTo>
                  <a:lnTo>
                    <a:pt x="8585" y="567309"/>
                  </a:lnTo>
                  <a:lnTo>
                    <a:pt x="8369" y="567309"/>
                  </a:lnTo>
                  <a:lnTo>
                    <a:pt x="8496" y="568579"/>
                  </a:lnTo>
                  <a:lnTo>
                    <a:pt x="6286" y="569849"/>
                  </a:lnTo>
                  <a:lnTo>
                    <a:pt x="8115" y="572389"/>
                  </a:lnTo>
                  <a:lnTo>
                    <a:pt x="8356" y="573659"/>
                  </a:lnTo>
                  <a:lnTo>
                    <a:pt x="11277" y="572389"/>
                  </a:lnTo>
                  <a:lnTo>
                    <a:pt x="11277" y="574929"/>
                  </a:lnTo>
                  <a:lnTo>
                    <a:pt x="13271" y="572389"/>
                  </a:lnTo>
                  <a:lnTo>
                    <a:pt x="12852" y="572389"/>
                  </a:lnTo>
                  <a:lnTo>
                    <a:pt x="12496" y="571119"/>
                  </a:lnTo>
                  <a:lnTo>
                    <a:pt x="12319" y="571119"/>
                  </a:lnTo>
                  <a:lnTo>
                    <a:pt x="12026" y="569849"/>
                  </a:lnTo>
                  <a:lnTo>
                    <a:pt x="11569" y="568579"/>
                  </a:lnTo>
                  <a:lnTo>
                    <a:pt x="11290" y="567309"/>
                  </a:lnTo>
                  <a:lnTo>
                    <a:pt x="12979" y="568579"/>
                  </a:lnTo>
                  <a:lnTo>
                    <a:pt x="14592" y="568579"/>
                  </a:lnTo>
                  <a:lnTo>
                    <a:pt x="13335" y="571119"/>
                  </a:lnTo>
                  <a:lnTo>
                    <a:pt x="18592" y="571119"/>
                  </a:lnTo>
                  <a:lnTo>
                    <a:pt x="14922" y="574929"/>
                  </a:lnTo>
                  <a:lnTo>
                    <a:pt x="13690" y="578739"/>
                  </a:lnTo>
                  <a:lnTo>
                    <a:pt x="11404" y="580009"/>
                  </a:lnTo>
                  <a:lnTo>
                    <a:pt x="14312" y="583819"/>
                  </a:lnTo>
                  <a:lnTo>
                    <a:pt x="15722" y="590169"/>
                  </a:lnTo>
                  <a:lnTo>
                    <a:pt x="22123" y="590169"/>
                  </a:lnTo>
                  <a:lnTo>
                    <a:pt x="23241" y="591439"/>
                  </a:lnTo>
                  <a:lnTo>
                    <a:pt x="21094" y="592709"/>
                  </a:lnTo>
                  <a:lnTo>
                    <a:pt x="19634" y="592709"/>
                  </a:lnTo>
                  <a:lnTo>
                    <a:pt x="19418" y="591439"/>
                  </a:lnTo>
                  <a:lnTo>
                    <a:pt x="18516" y="591439"/>
                  </a:lnTo>
                  <a:lnTo>
                    <a:pt x="19608" y="592709"/>
                  </a:lnTo>
                  <a:lnTo>
                    <a:pt x="20688" y="593979"/>
                  </a:lnTo>
                  <a:lnTo>
                    <a:pt x="21780" y="599059"/>
                  </a:lnTo>
                  <a:lnTo>
                    <a:pt x="22313" y="598881"/>
                  </a:lnTo>
                  <a:lnTo>
                    <a:pt x="23990" y="601599"/>
                  </a:lnTo>
                  <a:lnTo>
                    <a:pt x="22631" y="601599"/>
                  </a:lnTo>
                  <a:lnTo>
                    <a:pt x="24041" y="606679"/>
                  </a:lnTo>
                  <a:lnTo>
                    <a:pt x="33985" y="614299"/>
                  </a:lnTo>
                  <a:lnTo>
                    <a:pt x="35217" y="620649"/>
                  </a:lnTo>
                  <a:lnTo>
                    <a:pt x="35356" y="619379"/>
                  </a:lnTo>
                  <a:lnTo>
                    <a:pt x="35852" y="619379"/>
                  </a:lnTo>
                  <a:lnTo>
                    <a:pt x="39331" y="626999"/>
                  </a:lnTo>
                  <a:lnTo>
                    <a:pt x="49898" y="639699"/>
                  </a:lnTo>
                  <a:lnTo>
                    <a:pt x="53378" y="647319"/>
                  </a:lnTo>
                  <a:lnTo>
                    <a:pt x="54559" y="649859"/>
                  </a:lnTo>
                  <a:lnTo>
                    <a:pt x="56680" y="648589"/>
                  </a:lnTo>
                  <a:lnTo>
                    <a:pt x="59309" y="648589"/>
                  </a:lnTo>
                  <a:lnTo>
                    <a:pt x="57365" y="651129"/>
                  </a:lnTo>
                  <a:lnTo>
                    <a:pt x="67233" y="651129"/>
                  </a:lnTo>
                  <a:lnTo>
                    <a:pt x="62230" y="661289"/>
                  </a:lnTo>
                  <a:lnTo>
                    <a:pt x="70065" y="661289"/>
                  </a:lnTo>
                  <a:lnTo>
                    <a:pt x="70967" y="660019"/>
                  </a:lnTo>
                  <a:lnTo>
                    <a:pt x="72161" y="661289"/>
                  </a:lnTo>
                  <a:lnTo>
                    <a:pt x="76606" y="662559"/>
                  </a:lnTo>
                  <a:lnTo>
                    <a:pt x="74777" y="663829"/>
                  </a:lnTo>
                  <a:lnTo>
                    <a:pt x="75196" y="663829"/>
                  </a:lnTo>
                  <a:lnTo>
                    <a:pt x="76733" y="662559"/>
                  </a:lnTo>
                  <a:lnTo>
                    <a:pt x="76631" y="663829"/>
                  </a:lnTo>
                  <a:lnTo>
                    <a:pt x="75615" y="666369"/>
                  </a:lnTo>
                  <a:lnTo>
                    <a:pt x="81280" y="666369"/>
                  </a:lnTo>
                  <a:lnTo>
                    <a:pt x="83629" y="670179"/>
                  </a:lnTo>
                  <a:lnTo>
                    <a:pt x="76708" y="671449"/>
                  </a:lnTo>
                  <a:lnTo>
                    <a:pt x="81229" y="675259"/>
                  </a:lnTo>
                  <a:lnTo>
                    <a:pt x="83400" y="675259"/>
                  </a:lnTo>
                  <a:lnTo>
                    <a:pt x="88976" y="673989"/>
                  </a:lnTo>
                  <a:lnTo>
                    <a:pt x="88925" y="672719"/>
                  </a:lnTo>
                  <a:lnTo>
                    <a:pt x="88290" y="672719"/>
                  </a:lnTo>
                  <a:lnTo>
                    <a:pt x="87769" y="671449"/>
                  </a:lnTo>
                  <a:lnTo>
                    <a:pt x="88684" y="668909"/>
                  </a:lnTo>
                  <a:lnTo>
                    <a:pt x="90208" y="669886"/>
                  </a:lnTo>
                  <a:lnTo>
                    <a:pt x="89700" y="670598"/>
                  </a:lnTo>
                  <a:lnTo>
                    <a:pt x="90360" y="669975"/>
                  </a:lnTo>
                  <a:lnTo>
                    <a:pt x="90703" y="670179"/>
                  </a:lnTo>
                  <a:lnTo>
                    <a:pt x="91719" y="668909"/>
                  </a:lnTo>
                  <a:lnTo>
                    <a:pt x="93764" y="666369"/>
                  </a:lnTo>
                  <a:lnTo>
                    <a:pt x="97574" y="662559"/>
                  </a:lnTo>
                  <a:lnTo>
                    <a:pt x="96862" y="660019"/>
                  </a:lnTo>
                  <a:lnTo>
                    <a:pt x="96139" y="657479"/>
                  </a:lnTo>
                  <a:lnTo>
                    <a:pt x="91973" y="657479"/>
                  </a:lnTo>
                  <a:lnTo>
                    <a:pt x="92303" y="656209"/>
                  </a:lnTo>
                  <a:lnTo>
                    <a:pt x="92532" y="655332"/>
                  </a:lnTo>
                  <a:lnTo>
                    <a:pt x="91389" y="656209"/>
                  </a:lnTo>
                  <a:lnTo>
                    <a:pt x="91973" y="654939"/>
                  </a:lnTo>
                  <a:lnTo>
                    <a:pt x="92024" y="654545"/>
                  </a:lnTo>
                  <a:lnTo>
                    <a:pt x="91998" y="652399"/>
                  </a:lnTo>
                  <a:lnTo>
                    <a:pt x="87642" y="654545"/>
                  </a:lnTo>
                  <a:lnTo>
                    <a:pt x="87718" y="654939"/>
                  </a:lnTo>
                  <a:lnTo>
                    <a:pt x="86842" y="654939"/>
                  </a:lnTo>
                  <a:lnTo>
                    <a:pt x="85039" y="654939"/>
                  </a:lnTo>
                  <a:lnTo>
                    <a:pt x="85344" y="652399"/>
                  </a:lnTo>
                  <a:lnTo>
                    <a:pt x="86842" y="651129"/>
                  </a:lnTo>
                  <a:lnTo>
                    <a:pt x="84315" y="651129"/>
                  </a:lnTo>
                  <a:lnTo>
                    <a:pt x="84963" y="649859"/>
                  </a:lnTo>
                  <a:lnTo>
                    <a:pt x="84455" y="649859"/>
                  </a:lnTo>
                  <a:lnTo>
                    <a:pt x="83261" y="647319"/>
                  </a:lnTo>
                  <a:lnTo>
                    <a:pt x="80949" y="648589"/>
                  </a:lnTo>
                  <a:lnTo>
                    <a:pt x="81711" y="646049"/>
                  </a:lnTo>
                  <a:lnTo>
                    <a:pt x="76708" y="646049"/>
                  </a:lnTo>
                  <a:lnTo>
                    <a:pt x="80035" y="643509"/>
                  </a:lnTo>
                  <a:lnTo>
                    <a:pt x="74523" y="643509"/>
                  </a:lnTo>
                  <a:lnTo>
                    <a:pt x="80238" y="640969"/>
                  </a:lnTo>
                  <a:lnTo>
                    <a:pt x="71158" y="639699"/>
                  </a:lnTo>
                  <a:lnTo>
                    <a:pt x="72771" y="638429"/>
                  </a:lnTo>
                  <a:lnTo>
                    <a:pt x="75984" y="635889"/>
                  </a:lnTo>
                  <a:lnTo>
                    <a:pt x="71005" y="638429"/>
                  </a:lnTo>
                  <a:lnTo>
                    <a:pt x="69989" y="632079"/>
                  </a:lnTo>
                  <a:lnTo>
                    <a:pt x="66979" y="632079"/>
                  </a:lnTo>
                  <a:lnTo>
                    <a:pt x="66078" y="630809"/>
                  </a:lnTo>
                  <a:lnTo>
                    <a:pt x="66522" y="629539"/>
                  </a:lnTo>
                  <a:lnTo>
                    <a:pt x="66979" y="628269"/>
                  </a:lnTo>
                  <a:lnTo>
                    <a:pt x="66979" y="626999"/>
                  </a:lnTo>
                  <a:lnTo>
                    <a:pt x="63588" y="629539"/>
                  </a:lnTo>
                  <a:lnTo>
                    <a:pt x="61048" y="628269"/>
                  </a:lnTo>
                  <a:lnTo>
                    <a:pt x="58000" y="628269"/>
                  </a:lnTo>
                  <a:lnTo>
                    <a:pt x="59817" y="624459"/>
                  </a:lnTo>
                  <a:lnTo>
                    <a:pt x="62788" y="626999"/>
                  </a:lnTo>
                  <a:lnTo>
                    <a:pt x="63665" y="625729"/>
                  </a:lnTo>
                  <a:lnTo>
                    <a:pt x="65417" y="623189"/>
                  </a:lnTo>
                  <a:lnTo>
                    <a:pt x="62763" y="625729"/>
                  </a:lnTo>
                  <a:lnTo>
                    <a:pt x="60350" y="623189"/>
                  </a:lnTo>
                  <a:lnTo>
                    <a:pt x="58559" y="624459"/>
                  </a:lnTo>
                  <a:lnTo>
                    <a:pt x="59067" y="623189"/>
                  </a:lnTo>
                  <a:lnTo>
                    <a:pt x="59372" y="622401"/>
                  </a:lnTo>
                  <a:lnTo>
                    <a:pt x="59817" y="621919"/>
                  </a:lnTo>
                  <a:lnTo>
                    <a:pt x="60985" y="620649"/>
                  </a:lnTo>
                  <a:lnTo>
                    <a:pt x="56527" y="623189"/>
                  </a:lnTo>
                  <a:lnTo>
                    <a:pt x="58407" y="620649"/>
                  </a:lnTo>
                  <a:lnTo>
                    <a:pt x="59334" y="619379"/>
                  </a:lnTo>
                  <a:lnTo>
                    <a:pt x="55854" y="620649"/>
                  </a:lnTo>
                  <a:lnTo>
                    <a:pt x="56095" y="619379"/>
                  </a:lnTo>
                  <a:lnTo>
                    <a:pt x="56565" y="616839"/>
                  </a:lnTo>
                  <a:lnTo>
                    <a:pt x="59512" y="616839"/>
                  </a:lnTo>
                  <a:lnTo>
                    <a:pt x="56718" y="615569"/>
                  </a:lnTo>
                  <a:lnTo>
                    <a:pt x="57200" y="614654"/>
                  </a:lnTo>
                  <a:lnTo>
                    <a:pt x="56286" y="615569"/>
                  </a:lnTo>
                  <a:lnTo>
                    <a:pt x="54063" y="616839"/>
                  </a:lnTo>
                  <a:lnTo>
                    <a:pt x="51333" y="614299"/>
                  </a:lnTo>
                  <a:lnTo>
                    <a:pt x="55702" y="614299"/>
                  </a:lnTo>
                  <a:lnTo>
                    <a:pt x="56819" y="611759"/>
                  </a:lnTo>
                  <a:lnTo>
                    <a:pt x="54864" y="610489"/>
                  </a:lnTo>
                  <a:lnTo>
                    <a:pt x="50825" y="611759"/>
                  </a:lnTo>
                  <a:lnTo>
                    <a:pt x="50228" y="609219"/>
                  </a:lnTo>
                  <a:lnTo>
                    <a:pt x="47904" y="609219"/>
                  </a:lnTo>
                  <a:lnTo>
                    <a:pt x="48183" y="605409"/>
                  </a:lnTo>
                  <a:lnTo>
                    <a:pt x="48285" y="604139"/>
                  </a:lnTo>
                  <a:lnTo>
                    <a:pt x="44208" y="603021"/>
                  </a:lnTo>
                  <a:lnTo>
                    <a:pt x="42811" y="604139"/>
                  </a:lnTo>
                  <a:lnTo>
                    <a:pt x="41046" y="604139"/>
                  </a:lnTo>
                  <a:lnTo>
                    <a:pt x="39725" y="605409"/>
                  </a:lnTo>
                  <a:lnTo>
                    <a:pt x="39090" y="604139"/>
                  </a:lnTo>
                  <a:lnTo>
                    <a:pt x="36398" y="604139"/>
                  </a:lnTo>
                  <a:lnTo>
                    <a:pt x="38506" y="602869"/>
                  </a:lnTo>
                  <a:lnTo>
                    <a:pt x="40665" y="602869"/>
                  </a:lnTo>
                  <a:lnTo>
                    <a:pt x="39039" y="601599"/>
                  </a:lnTo>
                  <a:lnTo>
                    <a:pt x="40449" y="600329"/>
                  </a:lnTo>
                  <a:lnTo>
                    <a:pt x="40652" y="600138"/>
                  </a:lnTo>
                  <a:lnTo>
                    <a:pt x="40424" y="600075"/>
                  </a:lnTo>
                  <a:lnTo>
                    <a:pt x="40297" y="600329"/>
                  </a:lnTo>
                  <a:lnTo>
                    <a:pt x="40297" y="600036"/>
                  </a:lnTo>
                  <a:lnTo>
                    <a:pt x="37007" y="599059"/>
                  </a:lnTo>
                  <a:lnTo>
                    <a:pt x="37122" y="597789"/>
                  </a:lnTo>
                  <a:lnTo>
                    <a:pt x="37223" y="596519"/>
                  </a:lnTo>
                  <a:lnTo>
                    <a:pt x="40347" y="595249"/>
                  </a:lnTo>
                  <a:lnTo>
                    <a:pt x="40424" y="600075"/>
                  </a:lnTo>
                  <a:lnTo>
                    <a:pt x="42113" y="596519"/>
                  </a:lnTo>
                  <a:lnTo>
                    <a:pt x="42214" y="600329"/>
                  </a:lnTo>
                  <a:lnTo>
                    <a:pt x="45339" y="596519"/>
                  </a:lnTo>
                  <a:lnTo>
                    <a:pt x="46380" y="595249"/>
                  </a:lnTo>
                  <a:lnTo>
                    <a:pt x="42875" y="601243"/>
                  </a:lnTo>
                  <a:lnTo>
                    <a:pt x="41541" y="600468"/>
                  </a:lnTo>
                  <a:lnTo>
                    <a:pt x="41021" y="602869"/>
                  </a:lnTo>
                  <a:lnTo>
                    <a:pt x="43484" y="601599"/>
                  </a:lnTo>
                  <a:lnTo>
                    <a:pt x="42951" y="601294"/>
                  </a:lnTo>
                  <a:lnTo>
                    <a:pt x="47282" y="596519"/>
                  </a:lnTo>
                  <a:lnTo>
                    <a:pt x="47002" y="595249"/>
                  </a:lnTo>
                  <a:lnTo>
                    <a:pt x="46736" y="593979"/>
                  </a:lnTo>
                  <a:lnTo>
                    <a:pt x="46469" y="592709"/>
                  </a:lnTo>
                  <a:lnTo>
                    <a:pt x="43751" y="593979"/>
                  </a:lnTo>
                  <a:lnTo>
                    <a:pt x="43345" y="591439"/>
                  </a:lnTo>
                  <a:lnTo>
                    <a:pt x="43141" y="590169"/>
                  </a:lnTo>
                  <a:lnTo>
                    <a:pt x="40906" y="590169"/>
                  </a:lnTo>
                  <a:lnTo>
                    <a:pt x="40487" y="591439"/>
                  </a:lnTo>
                  <a:lnTo>
                    <a:pt x="38239" y="591439"/>
                  </a:lnTo>
                  <a:lnTo>
                    <a:pt x="36842" y="588899"/>
                  </a:lnTo>
                  <a:lnTo>
                    <a:pt x="38849" y="586359"/>
                  </a:lnTo>
                  <a:lnTo>
                    <a:pt x="40779" y="583819"/>
                  </a:lnTo>
                  <a:lnTo>
                    <a:pt x="39979" y="582549"/>
                  </a:lnTo>
                  <a:lnTo>
                    <a:pt x="39179" y="581279"/>
                  </a:lnTo>
                  <a:lnTo>
                    <a:pt x="36550" y="581279"/>
                  </a:lnTo>
                  <a:lnTo>
                    <a:pt x="31864" y="582549"/>
                  </a:lnTo>
                  <a:lnTo>
                    <a:pt x="33337" y="578739"/>
                  </a:lnTo>
                  <a:lnTo>
                    <a:pt x="37579" y="578739"/>
                  </a:lnTo>
                  <a:lnTo>
                    <a:pt x="37096" y="576199"/>
                  </a:lnTo>
                  <a:lnTo>
                    <a:pt x="36855" y="574929"/>
                  </a:lnTo>
                  <a:lnTo>
                    <a:pt x="35394" y="575919"/>
                  </a:lnTo>
                  <a:lnTo>
                    <a:pt x="37592" y="572389"/>
                  </a:lnTo>
                  <a:lnTo>
                    <a:pt x="34531" y="573900"/>
                  </a:lnTo>
                  <a:lnTo>
                    <a:pt x="34925" y="576199"/>
                  </a:lnTo>
                  <a:lnTo>
                    <a:pt x="31242" y="578739"/>
                  </a:lnTo>
                  <a:lnTo>
                    <a:pt x="32397" y="574776"/>
                  </a:lnTo>
                  <a:lnTo>
                    <a:pt x="31826" y="572389"/>
                  </a:lnTo>
                  <a:lnTo>
                    <a:pt x="35242" y="571119"/>
                  </a:lnTo>
                  <a:lnTo>
                    <a:pt x="33743" y="567309"/>
                  </a:lnTo>
                  <a:lnTo>
                    <a:pt x="29933" y="563499"/>
                  </a:lnTo>
                  <a:lnTo>
                    <a:pt x="28994" y="560959"/>
                  </a:lnTo>
                  <a:lnTo>
                    <a:pt x="28524" y="559689"/>
                  </a:lnTo>
                  <a:lnTo>
                    <a:pt x="30924" y="559689"/>
                  </a:lnTo>
                  <a:lnTo>
                    <a:pt x="31838" y="558419"/>
                  </a:lnTo>
                  <a:lnTo>
                    <a:pt x="31102" y="557149"/>
                  </a:lnTo>
                  <a:lnTo>
                    <a:pt x="28905" y="553339"/>
                  </a:lnTo>
                  <a:lnTo>
                    <a:pt x="29489" y="550799"/>
                  </a:lnTo>
                  <a:lnTo>
                    <a:pt x="30378" y="546989"/>
                  </a:lnTo>
                  <a:lnTo>
                    <a:pt x="32232" y="541909"/>
                  </a:lnTo>
                  <a:lnTo>
                    <a:pt x="28905" y="539369"/>
                  </a:lnTo>
                  <a:lnTo>
                    <a:pt x="28016" y="538518"/>
                  </a:lnTo>
                  <a:lnTo>
                    <a:pt x="28016" y="560959"/>
                  </a:lnTo>
                  <a:lnTo>
                    <a:pt x="27520" y="559689"/>
                  </a:lnTo>
                  <a:lnTo>
                    <a:pt x="28016" y="560959"/>
                  </a:lnTo>
                  <a:lnTo>
                    <a:pt x="28016" y="538518"/>
                  </a:lnTo>
                  <a:lnTo>
                    <a:pt x="27597" y="538099"/>
                  </a:lnTo>
                  <a:lnTo>
                    <a:pt x="27355" y="536829"/>
                  </a:lnTo>
                  <a:lnTo>
                    <a:pt x="30365" y="536829"/>
                  </a:lnTo>
                  <a:lnTo>
                    <a:pt x="28930" y="535559"/>
                  </a:lnTo>
                  <a:lnTo>
                    <a:pt x="27495" y="534289"/>
                  </a:lnTo>
                  <a:lnTo>
                    <a:pt x="26771" y="532485"/>
                  </a:lnTo>
                  <a:lnTo>
                    <a:pt x="26771" y="557149"/>
                  </a:lnTo>
                  <a:lnTo>
                    <a:pt x="25730" y="557149"/>
                  </a:lnTo>
                  <a:lnTo>
                    <a:pt x="25730" y="597789"/>
                  </a:lnTo>
                  <a:lnTo>
                    <a:pt x="25336" y="601599"/>
                  </a:lnTo>
                  <a:lnTo>
                    <a:pt x="22618" y="598792"/>
                  </a:lnTo>
                  <a:lnTo>
                    <a:pt x="25730" y="597789"/>
                  </a:lnTo>
                  <a:lnTo>
                    <a:pt x="25730" y="557149"/>
                  </a:lnTo>
                  <a:lnTo>
                    <a:pt x="25336" y="557149"/>
                  </a:lnTo>
                  <a:lnTo>
                    <a:pt x="25755" y="555879"/>
                  </a:lnTo>
                  <a:lnTo>
                    <a:pt x="26390" y="554824"/>
                  </a:lnTo>
                  <a:lnTo>
                    <a:pt x="26504" y="554609"/>
                  </a:lnTo>
                  <a:lnTo>
                    <a:pt x="26543" y="555879"/>
                  </a:lnTo>
                  <a:lnTo>
                    <a:pt x="26771" y="557149"/>
                  </a:lnTo>
                  <a:lnTo>
                    <a:pt x="26771" y="532485"/>
                  </a:lnTo>
                  <a:lnTo>
                    <a:pt x="24447" y="526669"/>
                  </a:lnTo>
                  <a:lnTo>
                    <a:pt x="28117" y="522859"/>
                  </a:lnTo>
                  <a:lnTo>
                    <a:pt x="29032" y="524129"/>
                  </a:lnTo>
                  <a:lnTo>
                    <a:pt x="29489" y="522859"/>
                  </a:lnTo>
                  <a:lnTo>
                    <a:pt x="30391" y="520319"/>
                  </a:lnTo>
                  <a:lnTo>
                    <a:pt x="22809" y="520319"/>
                  </a:lnTo>
                  <a:lnTo>
                    <a:pt x="25984" y="516509"/>
                  </a:lnTo>
                  <a:lnTo>
                    <a:pt x="26492" y="517779"/>
                  </a:lnTo>
                  <a:lnTo>
                    <a:pt x="26860" y="516509"/>
                  </a:lnTo>
                  <a:lnTo>
                    <a:pt x="27978" y="512699"/>
                  </a:lnTo>
                  <a:lnTo>
                    <a:pt x="28359" y="511429"/>
                  </a:lnTo>
                  <a:lnTo>
                    <a:pt x="26885" y="503809"/>
                  </a:lnTo>
                  <a:lnTo>
                    <a:pt x="32651" y="498729"/>
                  </a:lnTo>
                  <a:lnTo>
                    <a:pt x="28295" y="497459"/>
                  </a:lnTo>
                  <a:lnTo>
                    <a:pt x="36156" y="493649"/>
                  </a:lnTo>
                  <a:lnTo>
                    <a:pt x="30111" y="491109"/>
                  </a:lnTo>
                  <a:lnTo>
                    <a:pt x="32131" y="489839"/>
                  </a:lnTo>
                  <a:lnTo>
                    <a:pt x="34163" y="488569"/>
                  </a:lnTo>
                  <a:lnTo>
                    <a:pt x="34874" y="489839"/>
                  </a:lnTo>
                  <a:lnTo>
                    <a:pt x="35788" y="488569"/>
                  </a:lnTo>
                  <a:lnTo>
                    <a:pt x="38557" y="484759"/>
                  </a:lnTo>
                  <a:lnTo>
                    <a:pt x="39268" y="483489"/>
                  </a:lnTo>
                  <a:lnTo>
                    <a:pt x="35420" y="482219"/>
                  </a:lnTo>
                  <a:lnTo>
                    <a:pt x="35344" y="479679"/>
                  </a:lnTo>
                  <a:lnTo>
                    <a:pt x="38506" y="480949"/>
                  </a:lnTo>
                  <a:lnTo>
                    <a:pt x="36042" y="477139"/>
                  </a:lnTo>
                  <a:lnTo>
                    <a:pt x="40246" y="478409"/>
                  </a:lnTo>
                  <a:lnTo>
                    <a:pt x="40030" y="475869"/>
                  </a:lnTo>
                  <a:lnTo>
                    <a:pt x="39624" y="477139"/>
                  </a:lnTo>
                  <a:lnTo>
                    <a:pt x="38138" y="477139"/>
                  </a:lnTo>
                  <a:lnTo>
                    <a:pt x="37261" y="475869"/>
                  </a:lnTo>
                  <a:lnTo>
                    <a:pt x="36791" y="473329"/>
                  </a:lnTo>
                  <a:lnTo>
                    <a:pt x="41719" y="470789"/>
                  </a:lnTo>
                  <a:lnTo>
                    <a:pt x="43357" y="472059"/>
                  </a:lnTo>
                  <a:lnTo>
                    <a:pt x="43345" y="470789"/>
                  </a:lnTo>
                  <a:lnTo>
                    <a:pt x="43268" y="465709"/>
                  </a:lnTo>
                  <a:lnTo>
                    <a:pt x="44005" y="465709"/>
                  </a:lnTo>
                  <a:lnTo>
                    <a:pt x="43129" y="463169"/>
                  </a:lnTo>
                  <a:lnTo>
                    <a:pt x="48272" y="469519"/>
                  </a:lnTo>
                  <a:lnTo>
                    <a:pt x="46710" y="465709"/>
                  </a:lnTo>
                  <a:lnTo>
                    <a:pt x="45847" y="465709"/>
                  </a:lnTo>
                  <a:lnTo>
                    <a:pt x="45021" y="464439"/>
                  </a:lnTo>
                  <a:lnTo>
                    <a:pt x="44450" y="463169"/>
                  </a:lnTo>
                  <a:lnTo>
                    <a:pt x="46939" y="463169"/>
                  </a:lnTo>
                  <a:lnTo>
                    <a:pt x="48475" y="460629"/>
                  </a:lnTo>
                  <a:lnTo>
                    <a:pt x="48869" y="458089"/>
                  </a:lnTo>
                  <a:lnTo>
                    <a:pt x="50673" y="459359"/>
                  </a:lnTo>
                  <a:lnTo>
                    <a:pt x="51574" y="458089"/>
                  </a:lnTo>
                  <a:lnTo>
                    <a:pt x="53378" y="455549"/>
                  </a:lnTo>
                  <a:lnTo>
                    <a:pt x="54102" y="451739"/>
                  </a:lnTo>
                  <a:lnTo>
                    <a:pt x="54343" y="450469"/>
                  </a:lnTo>
                  <a:lnTo>
                    <a:pt x="57251" y="446659"/>
                  </a:lnTo>
                  <a:lnTo>
                    <a:pt x="55372" y="446659"/>
                  </a:lnTo>
                  <a:lnTo>
                    <a:pt x="52260" y="444119"/>
                  </a:lnTo>
                  <a:lnTo>
                    <a:pt x="52781" y="442849"/>
                  </a:lnTo>
                  <a:lnTo>
                    <a:pt x="53403" y="443090"/>
                  </a:lnTo>
                  <a:lnTo>
                    <a:pt x="53327" y="442849"/>
                  </a:lnTo>
                  <a:lnTo>
                    <a:pt x="52959" y="441579"/>
                  </a:lnTo>
                  <a:lnTo>
                    <a:pt x="54381" y="440309"/>
                  </a:lnTo>
                  <a:lnTo>
                    <a:pt x="56972" y="442849"/>
                  </a:lnTo>
                  <a:lnTo>
                    <a:pt x="57327" y="445389"/>
                  </a:lnTo>
                  <a:lnTo>
                    <a:pt x="57480" y="442849"/>
                  </a:lnTo>
                  <a:lnTo>
                    <a:pt x="58496" y="442849"/>
                  </a:lnTo>
                  <a:lnTo>
                    <a:pt x="64884" y="442849"/>
                  </a:lnTo>
                  <a:lnTo>
                    <a:pt x="62623" y="440309"/>
                  </a:lnTo>
                  <a:lnTo>
                    <a:pt x="63538" y="440309"/>
                  </a:lnTo>
                  <a:lnTo>
                    <a:pt x="66471" y="436499"/>
                  </a:lnTo>
                  <a:lnTo>
                    <a:pt x="67157" y="433959"/>
                  </a:lnTo>
                  <a:lnTo>
                    <a:pt x="69596" y="431419"/>
                  </a:lnTo>
                  <a:lnTo>
                    <a:pt x="67360" y="428879"/>
                  </a:lnTo>
                  <a:lnTo>
                    <a:pt x="68961" y="427609"/>
                  </a:lnTo>
                  <a:lnTo>
                    <a:pt x="68008" y="425069"/>
                  </a:lnTo>
                  <a:lnTo>
                    <a:pt x="70827" y="423799"/>
                  </a:lnTo>
                  <a:lnTo>
                    <a:pt x="74815" y="423799"/>
                  </a:lnTo>
                  <a:lnTo>
                    <a:pt x="77343" y="419989"/>
                  </a:lnTo>
                  <a:lnTo>
                    <a:pt x="77787" y="418719"/>
                  </a:lnTo>
                  <a:lnTo>
                    <a:pt x="78232" y="417449"/>
                  </a:lnTo>
                  <a:lnTo>
                    <a:pt x="76136" y="418719"/>
                  </a:lnTo>
                  <a:lnTo>
                    <a:pt x="75768" y="416179"/>
                  </a:lnTo>
                  <a:lnTo>
                    <a:pt x="77800" y="417449"/>
                  </a:lnTo>
                  <a:lnTo>
                    <a:pt x="79108" y="416179"/>
                  </a:lnTo>
                  <a:lnTo>
                    <a:pt x="80403" y="414909"/>
                  </a:lnTo>
                  <a:lnTo>
                    <a:pt x="80314" y="417449"/>
                  </a:lnTo>
                  <a:lnTo>
                    <a:pt x="83400" y="414909"/>
                  </a:lnTo>
                  <a:lnTo>
                    <a:pt x="84277" y="413639"/>
                  </a:lnTo>
                  <a:lnTo>
                    <a:pt x="87261" y="407289"/>
                  </a:lnTo>
                  <a:lnTo>
                    <a:pt x="85128" y="407289"/>
                  </a:lnTo>
                  <a:lnTo>
                    <a:pt x="84785" y="406019"/>
                  </a:lnTo>
                  <a:lnTo>
                    <a:pt x="87414" y="406019"/>
                  </a:lnTo>
                  <a:lnTo>
                    <a:pt x="88176" y="407263"/>
                  </a:lnTo>
                  <a:lnTo>
                    <a:pt x="89369" y="406019"/>
                  </a:lnTo>
                  <a:lnTo>
                    <a:pt x="91795" y="403479"/>
                  </a:lnTo>
                  <a:lnTo>
                    <a:pt x="97675" y="400939"/>
                  </a:lnTo>
                  <a:lnTo>
                    <a:pt x="103174" y="398399"/>
                  </a:lnTo>
                  <a:lnTo>
                    <a:pt x="105625" y="394589"/>
                  </a:lnTo>
                  <a:lnTo>
                    <a:pt x="105981" y="393319"/>
                  </a:lnTo>
                  <a:lnTo>
                    <a:pt x="107530" y="388239"/>
                  </a:lnTo>
                  <a:lnTo>
                    <a:pt x="109740" y="385699"/>
                  </a:lnTo>
                  <a:lnTo>
                    <a:pt x="107962" y="390779"/>
                  </a:lnTo>
                  <a:lnTo>
                    <a:pt x="110617" y="390779"/>
                  </a:lnTo>
                  <a:lnTo>
                    <a:pt x="111125" y="385699"/>
                  </a:lnTo>
                  <a:lnTo>
                    <a:pt x="111493" y="381889"/>
                  </a:lnTo>
                  <a:lnTo>
                    <a:pt x="118046" y="381889"/>
                  </a:lnTo>
                  <a:lnTo>
                    <a:pt x="118706" y="375539"/>
                  </a:lnTo>
                  <a:lnTo>
                    <a:pt x="123355" y="376809"/>
                  </a:lnTo>
                  <a:lnTo>
                    <a:pt x="124053" y="375539"/>
                  </a:lnTo>
                  <a:lnTo>
                    <a:pt x="124752" y="374269"/>
                  </a:lnTo>
                  <a:lnTo>
                    <a:pt x="125450" y="372999"/>
                  </a:lnTo>
                  <a:lnTo>
                    <a:pt x="126873" y="367919"/>
                  </a:lnTo>
                  <a:lnTo>
                    <a:pt x="128346" y="364109"/>
                  </a:lnTo>
                  <a:lnTo>
                    <a:pt x="129082" y="359029"/>
                  </a:lnTo>
                  <a:lnTo>
                    <a:pt x="132473" y="357759"/>
                  </a:lnTo>
                  <a:lnTo>
                    <a:pt x="130517" y="356489"/>
                  </a:lnTo>
                  <a:lnTo>
                    <a:pt x="129171" y="355219"/>
                  </a:lnTo>
                  <a:lnTo>
                    <a:pt x="130746" y="355219"/>
                  </a:lnTo>
                  <a:lnTo>
                    <a:pt x="130009" y="353949"/>
                  </a:lnTo>
                  <a:lnTo>
                    <a:pt x="131559" y="343789"/>
                  </a:lnTo>
                  <a:lnTo>
                    <a:pt x="132588" y="338709"/>
                  </a:lnTo>
                  <a:lnTo>
                    <a:pt x="133616" y="333629"/>
                  </a:lnTo>
                  <a:lnTo>
                    <a:pt x="135293" y="323469"/>
                  </a:lnTo>
                  <a:lnTo>
                    <a:pt x="135648" y="313309"/>
                  </a:lnTo>
                  <a:close/>
                </a:path>
                <a:path w="179070" h="675639">
                  <a:moveTo>
                    <a:pt x="137109" y="231127"/>
                  </a:moveTo>
                  <a:lnTo>
                    <a:pt x="136982" y="230949"/>
                  </a:lnTo>
                  <a:lnTo>
                    <a:pt x="136613" y="231140"/>
                  </a:lnTo>
                  <a:lnTo>
                    <a:pt x="136169" y="231368"/>
                  </a:lnTo>
                  <a:lnTo>
                    <a:pt x="135686" y="231635"/>
                  </a:lnTo>
                  <a:lnTo>
                    <a:pt x="137109" y="231127"/>
                  </a:lnTo>
                  <a:close/>
                </a:path>
                <a:path w="179070" h="675639">
                  <a:moveTo>
                    <a:pt x="140182" y="236753"/>
                  </a:moveTo>
                  <a:lnTo>
                    <a:pt x="139827" y="237032"/>
                  </a:lnTo>
                  <a:lnTo>
                    <a:pt x="139509" y="237286"/>
                  </a:lnTo>
                  <a:lnTo>
                    <a:pt x="139319" y="237426"/>
                  </a:lnTo>
                  <a:lnTo>
                    <a:pt x="139636" y="237223"/>
                  </a:lnTo>
                  <a:lnTo>
                    <a:pt x="139915" y="236982"/>
                  </a:lnTo>
                  <a:lnTo>
                    <a:pt x="140182" y="236753"/>
                  </a:lnTo>
                  <a:close/>
                </a:path>
                <a:path w="179070" h="675639">
                  <a:moveTo>
                    <a:pt x="146265" y="238721"/>
                  </a:moveTo>
                  <a:lnTo>
                    <a:pt x="146113" y="238912"/>
                  </a:lnTo>
                  <a:lnTo>
                    <a:pt x="146050" y="239052"/>
                  </a:lnTo>
                  <a:lnTo>
                    <a:pt x="146050" y="239179"/>
                  </a:lnTo>
                  <a:lnTo>
                    <a:pt x="146265" y="238721"/>
                  </a:lnTo>
                  <a:close/>
                </a:path>
                <a:path w="179070" h="675639">
                  <a:moveTo>
                    <a:pt x="146494" y="239814"/>
                  </a:moveTo>
                  <a:lnTo>
                    <a:pt x="146024" y="239610"/>
                  </a:lnTo>
                  <a:lnTo>
                    <a:pt x="146050" y="239179"/>
                  </a:lnTo>
                  <a:lnTo>
                    <a:pt x="145491" y="240385"/>
                  </a:lnTo>
                  <a:lnTo>
                    <a:pt x="146494" y="239814"/>
                  </a:lnTo>
                  <a:close/>
                </a:path>
                <a:path w="179070" h="675639">
                  <a:moveTo>
                    <a:pt x="155854" y="277609"/>
                  </a:moveTo>
                  <a:lnTo>
                    <a:pt x="155448" y="277558"/>
                  </a:lnTo>
                  <a:lnTo>
                    <a:pt x="155803" y="277672"/>
                  </a:lnTo>
                  <a:close/>
                </a:path>
                <a:path w="179070" h="675639">
                  <a:moveTo>
                    <a:pt x="156133" y="268452"/>
                  </a:moveTo>
                  <a:lnTo>
                    <a:pt x="155879" y="268693"/>
                  </a:lnTo>
                  <a:lnTo>
                    <a:pt x="155752" y="268859"/>
                  </a:lnTo>
                  <a:lnTo>
                    <a:pt x="156032" y="268795"/>
                  </a:lnTo>
                  <a:lnTo>
                    <a:pt x="156070" y="268643"/>
                  </a:lnTo>
                  <a:lnTo>
                    <a:pt x="156133" y="268452"/>
                  </a:lnTo>
                  <a:close/>
                </a:path>
                <a:path w="179070" h="675639">
                  <a:moveTo>
                    <a:pt x="157581" y="263067"/>
                  </a:moveTo>
                  <a:lnTo>
                    <a:pt x="157416" y="262915"/>
                  </a:lnTo>
                  <a:lnTo>
                    <a:pt x="157060" y="263004"/>
                  </a:lnTo>
                  <a:lnTo>
                    <a:pt x="156768" y="263156"/>
                  </a:lnTo>
                  <a:lnTo>
                    <a:pt x="157060" y="263220"/>
                  </a:lnTo>
                  <a:lnTo>
                    <a:pt x="157327" y="263245"/>
                  </a:lnTo>
                  <a:lnTo>
                    <a:pt x="157581" y="263067"/>
                  </a:lnTo>
                  <a:close/>
                </a:path>
                <a:path w="179070" h="675639">
                  <a:moveTo>
                    <a:pt x="163309" y="279590"/>
                  </a:moveTo>
                  <a:lnTo>
                    <a:pt x="163055" y="280060"/>
                  </a:lnTo>
                  <a:lnTo>
                    <a:pt x="163271" y="279831"/>
                  </a:lnTo>
                  <a:lnTo>
                    <a:pt x="163309" y="279692"/>
                  </a:lnTo>
                  <a:close/>
                </a:path>
                <a:path w="179070" h="675639">
                  <a:moveTo>
                    <a:pt x="165176" y="293370"/>
                  </a:moveTo>
                  <a:lnTo>
                    <a:pt x="164884" y="293471"/>
                  </a:lnTo>
                  <a:lnTo>
                    <a:pt x="164528" y="293636"/>
                  </a:lnTo>
                  <a:lnTo>
                    <a:pt x="163969" y="293954"/>
                  </a:lnTo>
                  <a:lnTo>
                    <a:pt x="164465" y="293751"/>
                  </a:lnTo>
                  <a:lnTo>
                    <a:pt x="164820" y="293560"/>
                  </a:lnTo>
                  <a:lnTo>
                    <a:pt x="165176" y="293370"/>
                  </a:lnTo>
                  <a:close/>
                </a:path>
                <a:path w="179070" h="675639">
                  <a:moveTo>
                    <a:pt x="170129" y="299504"/>
                  </a:moveTo>
                  <a:lnTo>
                    <a:pt x="169735" y="299847"/>
                  </a:lnTo>
                  <a:lnTo>
                    <a:pt x="169951" y="299745"/>
                  </a:lnTo>
                  <a:lnTo>
                    <a:pt x="170129" y="299504"/>
                  </a:lnTo>
                  <a:close/>
                </a:path>
                <a:path w="179070" h="675639">
                  <a:moveTo>
                    <a:pt x="170370" y="299872"/>
                  </a:moveTo>
                  <a:lnTo>
                    <a:pt x="169938" y="299897"/>
                  </a:lnTo>
                  <a:lnTo>
                    <a:pt x="169735" y="299847"/>
                  </a:lnTo>
                  <a:lnTo>
                    <a:pt x="169570" y="299923"/>
                  </a:lnTo>
                  <a:lnTo>
                    <a:pt x="170027" y="300050"/>
                  </a:lnTo>
                  <a:lnTo>
                    <a:pt x="170332" y="299897"/>
                  </a:lnTo>
                  <a:close/>
                </a:path>
                <a:path w="179070" h="675639">
                  <a:moveTo>
                    <a:pt x="174574" y="346075"/>
                  </a:moveTo>
                  <a:lnTo>
                    <a:pt x="173837" y="345795"/>
                  </a:lnTo>
                  <a:lnTo>
                    <a:pt x="172034" y="346735"/>
                  </a:lnTo>
                  <a:lnTo>
                    <a:pt x="174574" y="346075"/>
                  </a:lnTo>
                  <a:close/>
                </a:path>
                <a:path w="179070" h="675639">
                  <a:moveTo>
                    <a:pt x="174828" y="346176"/>
                  </a:moveTo>
                  <a:lnTo>
                    <a:pt x="174777" y="346024"/>
                  </a:lnTo>
                  <a:lnTo>
                    <a:pt x="174574" y="346075"/>
                  </a:lnTo>
                  <a:lnTo>
                    <a:pt x="174828" y="346176"/>
                  </a:lnTo>
                  <a:close/>
                </a:path>
                <a:path w="179070" h="675639">
                  <a:moveTo>
                    <a:pt x="178536" y="347103"/>
                  </a:moveTo>
                  <a:lnTo>
                    <a:pt x="177342" y="347154"/>
                  </a:lnTo>
                  <a:lnTo>
                    <a:pt x="174828" y="346176"/>
                  </a:lnTo>
                  <a:lnTo>
                    <a:pt x="175475" y="348221"/>
                  </a:lnTo>
                  <a:lnTo>
                    <a:pt x="178396" y="347154"/>
                  </a:lnTo>
                  <a:lnTo>
                    <a:pt x="178536" y="347103"/>
                  </a:lnTo>
                  <a:close/>
                </a:path>
                <a:path w="179070" h="675639">
                  <a:moveTo>
                    <a:pt x="178727" y="347027"/>
                  </a:moveTo>
                  <a:lnTo>
                    <a:pt x="178536" y="347103"/>
                  </a:lnTo>
                  <a:lnTo>
                    <a:pt x="178727" y="3470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6022810" y="5761767"/>
              <a:ext cx="355600" cy="473075"/>
            </a:xfrm>
            <a:custGeom>
              <a:avLst/>
              <a:gdLst/>
              <a:ahLst/>
              <a:cxnLst/>
              <a:rect l="l" t="t" r="r" b="b"/>
              <a:pathLst>
                <a:path w="355600" h="473075">
                  <a:moveTo>
                    <a:pt x="14211" y="279412"/>
                  </a:moveTo>
                  <a:lnTo>
                    <a:pt x="14071" y="279476"/>
                  </a:lnTo>
                  <a:lnTo>
                    <a:pt x="13855" y="279565"/>
                  </a:lnTo>
                  <a:lnTo>
                    <a:pt x="14211" y="279412"/>
                  </a:lnTo>
                  <a:close/>
                </a:path>
                <a:path w="355600" h="473075">
                  <a:moveTo>
                    <a:pt x="18478" y="392658"/>
                  </a:moveTo>
                  <a:lnTo>
                    <a:pt x="17957" y="391464"/>
                  </a:lnTo>
                  <a:lnTo>
                    <a:pt x="18364" y="392734"/>
                  </a:lnTo>
                  <a:close/>
                </a:path>
                <a:path w="355600" h="473075">
                  <a:moveTo>
                    <a:pt x="19456" y="255574"/>
                  </a:moveTo>
                  <a:lnTo>
                    <a:pt x="19024" y="255270"/>
                  </a:lnTo>
                  <a:lnTo>
                    <a:pt x="19215" y="255574"/>
                  </a:lnTo>
                  <a:lnTo>
                    <a:pt x="19456" y="255574"/>
                  </a:lnTo>
                  <a:close/>
                </a:path>
                <a:path w="355600" h="473075">
                  <a:moveTo>
                    <a:pt x="28282" y="338124"/>
                  </a:moveTo>
                  <a:lnTo>
                    <a:pt x="27762" y="337489"/>
                  </a:lnTo>
                  <a:lnTo>
                    <a:pt x="27266" y="337667"/>
                  </a:lnTo>
                  <a:lnTo>
                    <a:pt x="28282" y="338124"/>
                  </a:lnTo>
                  <a:close/>
                </a:path>
                <a:path w="355600" h="473075">
                  <a:moveTo>
                    <a:pt x="28930" y="239661"/>
                  </a:moveTo>
                  <a:lnTo>
                    <a:pt x="28422" y="239064"/>
                  </a:lnTo>
                  <a:lnTo>
                    <a:pt x="27000" y="239064"/>
                  </a:lnTo>
                  <a:lnTo>
                    <a:pt x="28930" y="239661"/>
                  </a:lnTo>
                  <a:close/>
                </a:path>
                <a:path w="355600" h="473075">
                  <a:moveTo>
                    <a:pt x="29476" y="336854"/>
                  </a:moveTo>
                  <a:lnTo>
                    <a:pt x="27228" y="336854"/>
                  </a:lnTo>
                  <a:lnTo>
                    <a:pt x="27762" y="337489"/>
                  </a:lnTo>
                  <a:lnTo>
                    <a:pt x="29476" y="336854"/>
                  </a:lnTo>
                  <a:close/>
                </a:path>
                <a:path w="355600" h="473075">
                  <a:moveTo>
                    <a:pt x="30607" y="240169"/>
                  </a:moveTo>
                  <a:lnTo>
                    <a:pt x="28930" y="239661"/>
                  </a:lnTo>
                  <a:lnTo>
                    <a:pt x="30607" y="241604"/>
                  </a:lnTo>
                  <a:lnTo>
                    <a:pt x="30607" y="240169"/>
                  </a:lnTo>
                  <a:close/>
                </a:path>
                <a:path w="355600" h="473075">
                  <a:moveTo>
                    <a:pt x="33997" y="357314"/>
                  </a:moveTo>
                  <a:lnTo>
                    <a:pt x="33870" y="357200"/>
                  </a:lnTo>
                  <a:lnTo>
                    <a:pt x="33515" y="357187"/>
                  </a:lnTo>
                  <a:lnTo>
                    <a:pt x="33972" y="357479"/>
                  </a:lnTo>
                  <a:lnTo>
                    <a:pt x="33997" y="357314"/>
                  </a:lnTo>
                  <a:close/>
                </a:path>
                <a:path w="355600" h="473075">
                  <a:moveTo>
                    <a:pt x="34785" y="407974"/>
                  </a:moveTo>
                  <a:lnTo>
                    <a:pt x="34150" y="407974"/>
                  </a:lnTo>
                  <a:lnTo>
                    <a:pt x="32600" y="409244"/>
                  </a:lnTo>
                  <a:lnTo>
                    <a:pt x="34785" y="407974"/>
                  </a:lnTo>
                  <a:close/>
                </a:path>
                <a:path w="355600" h="473075">
                  <a:moveTo>
                    <a:pt x="35179" y="413054"/>
                  </a:moveTo>
                  <a:lnTo>
                    <a:pt x="34899" y="413054"/>
                  </a:lnTo>
                  <a:lnTo>
                    <a:pt x="35179" y="413054"/>
                  </a:lnTo>
                  <a:close/>
                </a:path>
                <a:path w="355600" h="473075">
                  <a:moveTo>
                    <a:pt x="35979" y="360260"/>
                  </a:moveTo>
                  <a:lnTo>
                    <a:pt x="35242" y="360476"/>
                  </a:lnTo>
                  <a:lnTo>
                    <a:pt x="35966" y="360565"/>
                  </a:lnTo>
                  <a:lnTo>
                    <a:pt x="35979" y="360260"/>
                  </a:lnTo>
                  <a:close/>
                </a:path>
                <a:path w="355600" h="473075">
                  <a:moveTo>
                    <a:pt x="37261" y="421944"/>
                  </a:moveTo>
                  <a:lnTo>
                    <a:pt x="36969" y="421944"/>
                  </a:lnTo>
                  <a:lnTo>
                    <a:pt x="36893" y="422224"/>
                  </a:lnTo>
                  <a:lnTo>
                    <a:pt x="37261" y="421944"/>
                  </a:lnTo>
                  <a:close/>
                </a:path>
                <a:path w="355600" h="473075">
                  <a:moveTo>
                    <a:pt x="37350" y="350824"/>
                  </a:moveTo>
                  <a:lnTo>
                    <a:pt x="33870" y="349554"/>
                  </a:lnTo>
                  <a:lnTo>
                    <a:pt x="33185" y="350824"/>
                  </a:lnTo>
                  <a:lnTo>
                    <a:pt x="37350" y="350824"/>
                  </a:lnTo>
                  <a:close/>
                </a:path>
                <a:path w="355600" h="473075">
                  <a:moveTo>
                    <a:pt x="38849" y="216306"/>
                  </a:moveTo>
                  <a:lnTo>
                    <a:pt x="38150" y="216585"/>
                  </a:lnTo>
                  <a:lnTo>
                    <a:pt x="38379" y="216636"/>
                  </a:lnTo>
                  <a:lnTo>
                    <a:pt x="38582" y="216674"/>
                  </a:lnTo>
                  <a:lnTo>
                    <a:pt x="38785" y="216712"/>
                  </a:lnTo>
                  <a:lnTo>
                    <a:pt x="38849" y="216306"/>
                  </a:lnTo>
                  <a:close/>
                </a:path>
                <a:path w="355600" h="473075">
                  <a:moveTo>
                    <a:pt x="41821" y="420141"/>
                  </a:moveTo>
                  <a:lnTo>
                    <a:pt x="40944" y="420560"/>
                  </a:lnTo>
                  <a:lnTo>
                    <a:pt x="41160" y="420776"/>
                  </a:lnTo>
                  <a:lnTo>
                    <a:pt x="41389" y="420763"/>
                  </a:lnTo>
                  <a:lnTo>
                    <a:pt x="41605" y="420573"/>
                  </a:lnTo>
                  <a:lnTo>
                    <a:pt x="41719" y="420344"/>
                  </a:lnTo>
                  <a:lnTo>
                    <a:pt x="41821" y="420141"/>
                  </a:lnTo>
                  <a:close/>
                </a:path>
                <a:path w="355600" h="473075">
                  <a:moveTo>
                    <a:pt x="44310" y="207073"/>
                  </a:moveTo>
                  <a:lnTo>
                    <a:pt x="44018" y="206717"/>
                  </a:lnTo>
                  <a:lnTo>
                    <a:pt x="43903" y="206463"/>
                  </a:lnTo>
                  <a:lnTo>
                    <a:pt x="43916" y="206984"/>
                  </a:lnTo>
                  <a:lnTo>
                    <a:pt x="44310" y="207073"/>
                  </a:lnTo>
                  <a:close/>
                </a:path>
                <a:path w="355600" h="473075">
                  <a:moveTo>
                    <a:pt x="44551" y="206438"/>
                  </a:moveTo>
                  <a:lnTo>
                    <a:pt x="43967" y="206463"/>
                  </a:lnTo>
                  <a:lnTo>
                    <a:pt x="44196" y="206565"/>
                  </a:lnTo>
                  <a:lnTo>
                    <a:pt x="44551" y="206438"/>
                  </a:lnTo>
                  <a:close/>
                </a:path>
                <a:path w="355600" h="473075">
                  <a:moveTo>
                    <a:pt x="48145" y="195046"/>
                  </a:moveTo>
                  <a:lnTo>
                    <a:pt x="47879" y="194894"/>
                  </a:lnTo>
                  <a:lnTo>
                    <a:pt x="47523" y="194767"/>
                  </a:lnTo>
                  <a:lnTo>
                    <a:pt x="46863" y="194602"/>
                  </a:lnTo>
                  <a:lnTo>
                    <a:pt x="47358" y="194830"/>
                  </a:lnTo>
                  <a:lnTo>
                    <a:pt x="47764" y="194945"/>
                  </a:lnTo>
                  <a:lnTo>
                    <a:pt x="48145" y="195046"/>
                  </a:lnTo>
                  <a:close/>
                </a:path>
                <a:path w="355600" h="473075">
                  <a:moveTo>
                    <a:pt x="49060" y="207314"/>
                  </a:moveTo>
                  <a:lnTo>
                    <a:pt x="47485" y="204774"/>
                  </a:lnTo>
                  <a:lnTo>
                    <a:pt x="45631" y="204774"/>
                  </a:lnTo>
                  <a:lnTo>
                    <a:pt x="45059" y="203504"/>
                  </a:lnTo>
                  <a:lnTo>
                    <a:pt x="43916" y="203504"/>
                  </a:lnTo>
                  <a:lnTo>
                    <a:pt x="45161" y="204774"/>
                  </a:lnTo>
                  <a:lnTo>
                    <a:pt x="43789" y="204774"/>
                  </a:lnTo>
                  <a:lnTo>
                    <a:pt x="45542" y="207314"/>
                  </a:lnTo>
                  <a:lnTo>
                    <a:pt x="49060" y="207314"/>
                  </a:lnTo>
                  <a:close/>
                </a:path>
                <a:path w="355600" h="473075">
                  <a:moveTo>
                    <a:pt x="50850" y="392734"/>
                  </a:moveTo>
                  <a:lnTo>
                    <a:pt x="49771" y="394004"/>
                  </a:lnTo>
                  <a:lnTo>
                    <a:pt x="50469" y="394004"/>
                  </a:lnTo>
                  <a:lnTo>
                    <a:pt x="50850" y="392734"/>
                  </a:lnTo>
                  <a:close/>
                </a:path>
                <a:path w="355600" h="473075">
                  <a:moveTo>
                    <a:pt x="56032" y="233984"/>
                  </a:moveTo>
                  <a:lnTo>
                    <a:pt x="55803" y="232714"/>
                  </a:lnTo>
                  <a:lnTo>
                    <a:pt x="55308" y="232714"/>
                  </a:lnTo>
                  <a:lnTo>
                    <a:pt x="56032" y="233984"/>
                  </a:lnTo>
                  <a:close/>
                </a:path>
                <a:path w="355600" h="473075">
                  <a:moveTo>
                    <a:pt x="57023" y="173024"/>
                  </a:moveTo>
                  <a:lnTo>
                    <a:pt x="56400" y="173024"/>
                  </a:lnTo>
                  <a:lnTo>
                    <a:pt x="56642" y="174294"/>
                  </a:lnTo>
                  <a:lnTo>
                    <a:pt x="57023" y="173024"/>
                  </a:lnTo>
                  <a:close/>
                </a:path>
                <a:path w="355600" h="473075">
                  <a:moveTo>
                    <a:pt x="57759" y="169532"/>
                  </a:moveTo>
                  <a:lnTo>
                    <a:pt x="57531" y="169138"/>
                  </a:lnTo>
                  <a:lnTo>
                    <a:pt x="57531" y="169316"/>
                  </a:lnTo>
                  <a:lnTo>
                    <a:pt x="57683" y="169570"/>
                  </a:lnTo>
                  <a:close/>
                </a:path>
                <a:path w="355600" h="473075">
                  <a:moveTo>
                    <a:pt x="59220" y="170484"/>
                  </a:moveTo>
                  <a:lnTo>
                    <a:pt x="58953" y="169214"/>
                  </a:lnTo>
                  <a:lnTo>
                    <a:pt x="58889" y="170484"/>
                  </a:lnTo>
                  <a:lnTo>
                    <a:pt x="59220" y="170484"/>
                  </a:lnTo>
                  <a:close/>
                </a:path>
                <a:path w="355600" h="473075">
                  <a:moveTo>
                    <a:pt x="60528" y="226047"/>
                  </a:moveTo>
                  <a:lnTo>
                    <a:pt x="59436" y="225767"/>
                  </a:lnTo>
                  <a:lnTo>
                    <a:pt x="58724" y="225729"/>
                  </a:lnTo>
                  <a:lnTo>
                    <a:pt x="58191" y="225818"/>
                  </a:lnTo>
                  <a:lnTo>
                    <a:pt x="58343" y="226009"/>
                  </a:lnTo>
                  <a:lnTo>
                    <a:pt x="58458" y="226199"/>
                  </a:lnTo>
                  <a:lnTo>
                    <a:pt x="58737" y="226415"/>
                  </a:lnTo>
                  <a:lnTo>
                    <a:pt x="60528" y="226047"/>
                  </a:lnTo>
                  <a:close/>
                </a:path>
                <a:path w="355600" h="473075">
                  <a:moveTo>
                    <a:pt x="60642" y="178282"/>
                  </a:moveTo>
                  <a:lnTo>
                    <a:pt x="60058" y="178562"/>
                  </a:lnTo>
                  <a:lnTo>
                    <a:pt x="60401" y="178498"/>
                  </a:lnTo>
                  <a:lnTo>
                    <a:pt x="60553" y="178396"/>
                  </a:lnTo>
                  <a:close/>
                </a:path>
                <a:path w="355600" h="473075">
                  <a:moveTo>
                    <a:pt x="60985" y="53441"/>
                  </a:moveTo>
                  <a:lnTo>
                    <a:pt x="60553" y="53644"/>
                  </a:lnTo>
                  <a:lnTo>
                    <a:pt x="60871" y="53644"/>
                  </a:lnTo>
                  <a:lnTo>
                    <a:pt x="60985" y="53441"/>
                  </a:lnTo>
                  <a:close/>
                </a:path>
                <a:path w="355600" h="473075">
                  <a:moveTo>
                    <a:pt x="62306" y="179374"/>
                  </a:moveTo>
                  <a:lnTo>
                    <a:pt x="61442" y="180644"/>
                  </a:lnTo>
                  <a:lnTo>
                    <a:pt x="62306" y="179374"/>
                  </a:lnTo>
                  <a:close/>
                </a:path>
                <a:path w="355600" h="473075">
                  <a:moveTo>
                    <a:pt x="63119" y="52374"/>
                  </a:moveTo>
                  <a:lnTo>
                    <a:pt x="61518" y="52374"/>
                  </a:lnTo>
                  <a:lnTo>
                    <a:pt x="60985" y="53441"/>
                  </a:lnTo>
                  <a:lnTo>
                    <a:pt x="63119" y="52374"/>
                  </a:lnTo>
                  <a:close/>
                </a:path>
                <a:path w="355600" h="473075">
                  <a:moveTo>
                    <a:pt x="63474" y="44907"/>
                  </a:moveTo>
                  <a:lnTo>
                    <a:pt x="62204" y="44272"/>
                  </a:lnTo>
                  <a:lnTo>
                    <a:pt x="61252" y="44386"/>
                  </a:lnTo>
                  <a:lnTo>
                    <a:pt x="59334" y="45288"/>
                  </a:lnTo>
                  <a:lnTo>
                    <a:pt x="59969" y="45783"/>
                  </a:lnTo>
                  <a:lnTo>
                    <a:pt x="63474" y="44907"/>
                  </a:lnTo>
                  <a:close/>
                </a:path>
                <a:path w="355600" h="473075">
                  <a:moveTo>
                    <a:pt x="63842" y="80314"/>
                  </a:moveTo>
                  <a:lnTo>
                    <a:pt x="62776" y="81584"/>
                  </a:lnTo>
                  <a:lnTo>
                    <a:pt x="63842" y="80314"/>
                  </a:lnTo>
                  <a:close/>
                </a:path>
                <a:path w="355600" h="473075">
                  <a:moveTo>
                    <a:pt x="63868" y="58267"/>
                  </a:moveTo>
                  <a:lnTo>
                    <a:pt x="63677" y="57467"/>
                  </a:lnTo>
                  <a:lnTo>
                    <a:pt x="62699" y="58724"/>
                  </a:lnTo>
                  <a:lnTo>
                    <a:pt x="63868" y="58267"/>
                  </a:lnTo>
                  <a:close/>
                </a:path>
                <a:path w="355600" h="473075">
                  <a:moveTo>
                    <a:pt x="64770" y="53733"/>
                  </a:moveTo>
                  <a:lnTo>
                    <a:pt x="63080" y="54914"/>
                  </a:lnTo>
                  <a:lnTo>
                    <a:pt x="63411" y="54914"/>
                  </a:lnTo>
                  <a:lnTo>
                    <a:pt x="64770" y="53733"/>
                  </a:lnTo>
                  <a:close/>
                </a:path>
                <a:path w="355600" h="473075">
                  <a:moveTo>
                    <a:pt x="65100" y="159715"/>
                  </a:moveTo>
                  <a:lnTo>
                    <a:pt x="64744" y="159778"/>
                  </a:lnTo>
                  <a:lnTo>
                    <a:pt x="64528" y="159854"/>
                  </a:lnTo>
                  <a:lnTo>
                    <a:pt x="64770" y="160020"/>
                  </a:lnTo>
                  <a:lnTo>
                    <a:pt x="64897" y="159893"/>
                  </a:lnTo>
                  <a:lnTo>
                    <a:pt x="65100" y="159715"/>
                  </a:lnTo>
                  <a:close/>
                </a:path>
                <a:path w="355600" h="473075">
                  <a:moveTo>
                    <a:pt x="65100" y="95313"/>
                  </a:moveTo>
                  <a:lnTo>
                    <a:pt x="64363" y="95554"/>
                  </a:lnTo>
                  <a:lnTo>
                    <a:pt x="65011" y="95554"/>
                  </a:lnTo>
                  <a:lnTo>
                    <a:pt x="65100" y="95313"/>
                  </a:lnTo>
                  <a:close/>
                </a:path>
                <a:path w="355600" h="473075">
                  <a:moveTo>
                    <a:pt x="65671" y="49149"/>
                  </a:moveTo>
                  <a:lnTo>
                    <a:pt x="62179" y="49669"/>
                  </a:lnTo>
                  <a:lnTo>
                    <a:pt x="63449" y="48971"/>
                  </a:lnTo>
                  <a:lnTo>
                    <a:pt x="59309" y="49657"/>
                  </a:lnTo>
                  <a:lnTo>
                    <a:pt x="58686" y="49174"/>
                  </a:lnTo>
                  <a:lnTo>
                    <a:pt x="59944" y="48145"/>
                  </a:lnTo>
                  <a:lnTo>
                    <a:pt x="61214" y="47752"/>
                  </a:lnTo>
                  <a:lnTo>
                    <a:pt x="60274" y="47866"/>
                  </a:lnTo>
                  <a:lnTo>
                    <a:pt x="61556" y="46482"/>
                  </a:lnTo>
                  <a:lnTo>
                    <a:pt x="59334" y="46964"/>
                  </a:lnTo>
                  <a:lnTo>
                    <a:pt x="57086" y="48818"/>
                  </a:lnTo>
                  <a:lnTo>
                    <a:pt x="57378" y="49898"/>
                  </a:lnTo>
                  <a:lnTo>
                    <a:pt x="59944" y="50152"/>
                  </a:lnTo>
                  <a:lnTo>
                    <a:pt x="59309" y="50673"/>
                  </a:lnTo>
                  <a:lnTo>
                    <a:pt x="58343" y="50787"/>
                  </a:lnTo>
                  <a:lnTo>
                    <a:pt x="57708" y="50977"/>
                  </a:lnTo>
                  <a:lnTo>
                    <a:pt x="59613" y="51092"/>
                  </a:lnTo>
                  <a:lnTo>
                    <a:pt x="62801" y="50838"/>
                  </a:lnTo>
                  <a:lnTo>
                    <a:pt x="65671" y="49149"/>
                  </a:lnTo>
                  <a:close/>
                </a:path>
                <a:path w="355600" h="473075">
                  <a:moveTo>
                    <a:pt x="65697" y="77470"/>
                  </a:moveTo>
                  <a:lnTo>
                    <a:pt x="64058" y="76504"/>
                  </a:lnTo>
                  <a:lnTo>
                    <a:pt x="64731" y="77978"/>
                  </a:lnTo>
                  <a:lnTo>
                    <a:pt x="65697" y="77470"/>
                  </a:lnTo>
                  <a:close/>
                </a:path>
                <a:path w="355600" h="473075">
                  <a:moveTo>
                    <a:pt x="66294" y="52374"/>
                  </a:moveTo>
                  <a:lnTo>
                    <a:pt x="64389" y="52374"/>
                  </a:lnTo>
                  <a:lnTo>
                    <a:pt x="65379" y="53187"/>
                  </a:lnTo>
                  <a:lnTo>
                    <a:pt x="66294" y="52374"/>
                  </a:lnTo>
                  <a:close/>
                </a:path>
                <a:path w="355600" h="473075">
                  <a:moveTo>
                    <a:pt x="66636" y="156514"/>
                  </a:moveTo>
                  <a:lnTo>
                    <a:pt x="64643" y="155244"/>
                  </a:lnTo>
                  <a:lnTo>
                    <a:pt x="65684" y="156514"/>
                  </a:lnTo>
                  <a:lnTo>
                    <a:pt x="66636" y="156514"/>
                  </a:lnTo>
                  <a:close/>
                </a:path>
                <a:path w="355600" h="473075">
                  <a:moveTo>
                    <a:pt x="66675" y="108432"/>
                  </a:moveTo>
                  <a:lnTo>
                    <a:pt x="66243" y="108559"/>
                  </a:lnTo>
                  <a:lnTo>
                    <a:pt x="65862" y="108673"/>
                  </a:lnTo>
                  <a:lnTo>
                    <a:pt x="65633" y="108788"/>
                  </a:lnTo>
                  <a:lnTo>
                    <a:pt x="66014" y="108699"/>
                  </a:lnTo>
                  <a:lnTo>
                    <a:pt x="66357" y="108585"/>
                  </a:lnTo>
                  <a:lnTo>
                    <a:pt x="66675" y="108432"/>
                  </a:lnTo>
                  <a:close/>
                </a:path>
                <a:path w="355600" h="473075">
                  <a:moveTo>
                    <a:pt x="67233" y="54914"/>
                  </a:moveTo>
                  <a:lnTo>
                    <a:pt x="65963" y="53644"/>
                  </a:lnTo>
                  <a:lnTo>
                    <a:pt x="65379" y="53187"/>
                  </a:lnTo>
                  <a:lnTo>
                    <a:pt x="64770" y="53733"/>
                  </a:lnTo>
                  <a:lnTo>
                    <a:pt x="65951" y="54914"/>
                  </a:lnTo>
                  <a:lnTo>
                    <a:pt x="67233" y="54914"/>
                  </a:lnTo>
                  <a:close/>
                </a:path>
                <a:path w="355600" h="473075">
                  <a:moveTo>
                    <a:pt x="67259" y="50558"/>
                  </a:moveTo>
                  <a:lnTo>
                    <a:pt x="67081" y="50634"/>
                  </a:lnTo>
                  <a:lnTo>
                    <a:pt x="66929" y="50673"/>
                  </a:lnTo>
                  <a:lnTo>
                    <a:pt x="66802" y="50685"/>
                  </a:lnTo>
                  <a:lnTo>
                    <a:pt x="67259" y="50888"/>
                  </a:lnTo>
                  <a:lnTo>
                    <a:pt x="67259" y="50558"/>
                  </a:lnTo>
                  <a:close/>
                </a:path>
                <a:path w="355600" h="473075">
                  <a:moveTo>
                    <a:pt x="68211" y="108254"/>
                  </a:moveTo>
                  <a:lnTo>
                    <a:pt x="67856" y="108254"/>
                  </a:lnTo>
                  <a:lnTo>
                    <a:pt x="66687" y="109524"/>
                  </a:lnTo>
                  <a:lnTo>
                    <a:pt x="68211" y="108254"/>
                  </a:lnTo>
                  <a:close/>
                </a:path>
                <a:path w="355600" h="473075">
                  <a:moveTo>
                    <a:pt x="69100" y="57480"/>
                  </a:moveTo>
                  <a:lnTo>
                    <a:pt x="69088" y="57188"/>
                  </a:lnTo>
                  <a:lnTo>
                    <a:pt x="69024" y="57035"/>
                  </a:lnTo>
                  <a:lnTo>
                    <a:pt x="68859" y="56946"/>
                  </a:lnTo>
                  <a:lnTo>
                    <a:pt x="68961" y="57124"/>
                  </a:lnTo>
                  <a:lnTo>
                    <a:pt x="69062" y="57289"/>
                  </a:lnTo>
                  <a:lnTo>
                    <a:pt x="69100" y="57480"/>
                  </a:lnTo>
                  <a:close/>
                </a:path>
                <a:path w="355600" h="473075">
                  <a:moveTo>
                    <a:pt x="69100" y="56464"/>
                  </a:moveTo>
                  <a:lnTo>
                    <a:pt x="68846" y="56299"/>
                  </a:lnTo>
                  <a:lnTo>
                    <a:pt x="68478" y="56235"/>
                  </a:lnTo>
                  <a:lnTo>
                    <a:pt x="68008" y="56235"/>
                  </a:lnTo>
                  <a:lnTo>
                    <a:pt x="68224" y="56362"/>
                  </a:lnTo>
                  <a:lnTo>
                    <a:pt x="68402" y="56489"/>
                  </a:lnTo>
                  <a:lnTo>
                    <a:pt x="68541" y="56642"/>
                  </a:lnTo>
                  <a:lnTo>
                    <a:pt x="68122" y="56756"/>
                  </a:lnTo>
                  <a:lnTo>
                    <a:pt x="67729" y="56896"/>
                  </a:lnTo>
                  <a:lnTo>
                    <a:pt x="67564" y="57048"/>
                  </a:lnTo>
                  <a:lnTo>
                    <a:pt x="66675" y="56184"/>
                  </a:lnTo>
                  <a:lnTo>
                    <a:pt x="64414" y="56184"/>
                  </a:lnTo>
                  <a:lnTo>
                    <a:pt x="63080" y="54914"/>
                  </a:lnTo>
                  <a:lnTo>
                    <a:pt x="61506" y="54914"/>
                  </a:lnTo>
                  <a:lnTo>
                    <a:pt x="56057" y="57454"/>
                  </a:lnTo>
                  <a:lnTo>
                    <a:pt x="65925" y="57454"/>
                  </a:lnTo>
                  <a:lnTo>
                    <a:pt x="68008" y="57454"/>
                  </a:lnTo>
                  <a:lnTo>
                    <a:pt x="67589" y="57073"/>
                  </a:lnTo>
                  <a:lnTo>
                    <a:pt x="68249" y="56870"/>
                  </a:lnTo>
                  <a:lnTo>
                    <a:pt x="68643" y="56832"/>
                  </a:lnTo>
                  <a:lnTo>
                    <a:pt x="68859" y="56934"/>
                  </a:lnTo>
                  <a:lnTo>
                    <a:pt x="68567" y="56642"/>
                  </a:lnTo>
                  <a:lnTo>
                    <a:pt x="69100" y="56464"/>
                  </a:lnTo>
                  <a:close/>
                </a:path>
                <a:path w="355600" h="473075">
                  <a:moveTo>
                    <a:pt x="69278" y="155244"/>
                  </a:moveTo>
                  <a:lnTo>
                    <a:pt x="68897" y="153974"/>
                  </a:lnTo>
                  <a:lnTo>
                    <a:pt x="69278" y="155244"/>
                  </a:lnTo>
                  <a:close/>
                </a:path>
                <a:path w="355600" h="473075">
                  <a:moveTo>
                    <a:pt x="69557" y="147624"/>
                  </a:moveTo>
                  <a:lnTo>
                    <a:pt x="69215" y="146011"/>
                  </a:lnTo>
                  <a:lnTo>
                    <a:pt x="67119" y="146354"/>
                  </a:lnTo>
                  <a:lnTo>
                    <a:pt x="69557" y="147624"/>
                  </a:lnTo>
                  <a:close/>
                </a:path>
                <a:path w="355600" h="473075">
                  <a:moveTo>
                    <a:pt x="69964" y="154571"/>
                  </a:moveTo>
                  <a:lnTo>
                    <a:pt x="69926" y="154266"/>
                  </a:lnTo>
                  <a:lnTo>
                    <a:pt x="69608" y="154076"/>
                  </a:lnTo>
                  <a:lnTo>
                    <a:pt x="69278" y="154025"/>
                  </a:lnTo>
                  <a:lnTo>
                    <a:pt x="69469" y="154330"/>
                  </a:lnTo>
                  <a:lnTo>
                    <a:pt x="69659" y="154584"/>
                  </a:lnTo>
                  <a:lnTo>
                    <a:pt x="69964" y="154571"/>
                  </a:lnTo>
                  <a:close/>
                </a:path>
                <a:path w="355600" h="473075">
                  <a:moveTo>
                    <a:pt x="70586" y="145783"/>
                  </a:moveTo>
                  <a:lnTo>
                    <a:pt x="69024" y="145084"/>
                  </a:lnTo>
                  <a:lnTo>
                    <a:pt x="69215" y="146011"/>
                  </a:lnTo>
                  <a:lnTo>
                    <a:pt x="70586" y="145783"/>
                  </a:lnTo>
                  <a:close/>
                </a:path>
                <a:path w="355600" h="473075">
                  <a:moveTo>
                    <a:pt x="74599" y="200964"/>
                  </a:moveTo>
                  <a:lnTo>
                    <a:pt x="72453" y="199669"/>
                  </a:lnTo>
                  <a:lnTo>
                    <a:pt x="73355" y="200964"/>
                  </a:lnTo>
                  <a:lnTo>
                    <a:pt x="73342" y="201244"/>
                  </a:lnTo>
                  <a:lnTo>
                    <a:pt x="74599" y="200964"/>
                  </a:lnTo>
                  <a:close/>
                </a:path>
                <a:path w="355600" h="473075">
                  <a:moveTo>
                    <a:pt x="74815" y="425983"/>
                  </a:moveTo>
                  <a:lnTo>
                    <a:pt x="73291" y="424726"/>
                  </a:lnTo>
                  <a:lnTo>
                    <a:pt x="72859" y="425500"/>
                  </a:lnTo>
                  <a:lnTo>
                    <a:pt x="72301" y="426275"/>
                  </a:lnTo>
                  <a:lnTo>
                    <a:pt x="71716" y="427024"/>
                  </a:lnTo>
                  <a:lnTo>
                    <a:pt x="73126" y="425386"/>
                  </a:lnTo>
                  <a:lnTo>
                    <a:pt x="74815" y="425983"/>
                  </a:lnTo>
                  <a:close/>
                </a:path>
                <a:path w="355600" h="473075">
                  <a:moveTo>
                    <a:pt x="75526" y="90474"/>
                  </a:moveTo>
                  <a:lnTo>
                    <a:pt x="74993" y="89204"/>
                  </a:lnTo>
                  <a:lnTo>
                    <a:pt x="74333" y="89204"/>
                  </a:lnTo>
                  <a:lnTo>
                    <a:pt x="73228" y="90474"/>
                  </a:lnTo>
                  <a:lnTo>
                    <a:pt x="75526" y="90474"/>
                  </a:lnTo>
                  <a:close/>
                </a:path>
                <a:path w="355600" h="473075">
                  <a:moveTo>
                    <a:pt x="76352" y="72694"/>
                  </a:moveTo>
                  <a:lnTo>
                    <a:pt x="75107" y="71424"/>
                  </a:lnTo>
                  <a:lnTo>
                    <a:pt x="74803" y="73456"/>
                  </a:lnTo>
                  <a:lnTo>
                    <a:pt x="76352" y="72694"/>
                  </a:lnTo>
                  <a:close/>
                </a:path>
                <a:path w="355600" h="473075">
                  <a:moveTo>
                    <a:pt x="77978" y="429564"/>
                  </a:moveTo>
                  <a:lnTo>
                    <a:pt x="77241" y="429564"/>
                  </a:lnTo>
                  <a:lnTo>
                    <a:pt x="77127" y="429907"/>
                  </a:lnTo>
                  <a:lnTo>
                    <a:pt x="77978" y="429564"/>
                  </a:lnTo>
                  <a:close/>
                </a:path>
                <a:path w="355600" h="473075">
                  <a:moveTo>
                    <a:pt x="78689" y="93154"/>
                  </a:moveTo>
                  <a:lnTo>
                    <a:pt x="78498" y="93218"/>
                  </a:lnTo>
                  <a:lnTo>
                    <a:pt x="78257" y="93395"/>
                  </a:lnTo>
                  <a:lnTo>
                    <a:pt x="78003" y="93611"/>
                  </a:lnTo>
                  <a:lnTo>
                    <a:pt x="78257" y="93497"/>
                  </a:lnTo>
                  <a:lnTo>
                    <a:pt x="78498" y="93357"/>
                  </a:lnTo>
                  <a:lnTo>
                    <a:pt x="78689" y="93154"/>
                  </a:lnTo>
                  <a:close/>
                </a:path>
                <a:path w="355600" h="473075">
                  <a:moveTo>
                    <a:pt x="79451" y="180644"/>
                  </a:moveTo>
                  <a:lnTo>
                    <a:pt x="79298" y="180644"/>
                  </a:lnTo>
                  <a:lnTo>
                    <a:pt x="79451" y="180644"/>
                  </a:lnTo>
                  <a:close/>
                </a:path>
                <a:path w="355600" h="473075">
                  <a:moveTo>
                    <a:pt x="80645" y="185724"/>
                  </a:moveTo>
                  <a:lnTo>
                    <a:pt x="78587" y="184454"/>
                  </a:lnTo>
                  <a:lnTo>
                    <a:pt x="78854" y="185724"/>
                  </a:lnTo>
                  <a:lnTo>
                    <a:pt x="79146" y="186994"/>
                  </a:lnTo>
                  <a:lnTo>
                    <a:pt x="79336" y="186994"/>
                  </a:lnTo>
                  <a:lnTo>
                    <a:pt x="79362" y="186728"/>
                  </a:lnTo>
                  <a:lnTo>
                    <a:pt x="79603" y="187490"/>
                  </a:lnTo>
                  <a:lnTo>
                    <a:pt x="79590" y="187007"/>
                  </a:lnTo>
                  <a:lnTo>
                    <a:pt x="79387" y="186512"/>
                  </a:lnTo>
                  <a:lnTo>
                    <a:pt x="79476" y="185724"/>
                  </a:lnTo>
                  <a:lnTo>
                    <a:pt x="80645" y="185724"/>
                  </a:lnTo>
                  <a:close/>
                </a:path>
                <a:path w="355600" h="473075">
                  <a:moveTo>
                    <a:pt x="81254" y="177076"/>
                  </a:moveTo>
                  <a:lnTo>
                    <a:pt x="81216" y="176834"/>
                  </a:lnTo>
                  <a:lnTo>
                    <a:pt x="80962" y="176834"/>
                  </a:lnTo>
                  <a:lnTo>
                    <a:pt x="81254" y="177076"/>
                  </a:lnTo>
                  <a:close/>
                </a:path>
                <a:path w="355600" h="473075">
                  <a:moveTo>
                    <a:pt x="81368" y="181737"/>
                  </a:moveTo>
                  <a:lnTo>
                    <a:pt x="80721" y="180644"/>
                  </a:lnTo>
                  <a:lnTo>
                    <a:pt x="79451" y="180644"/>
                  </a:lnTo>
                  <a:lnTo>
                    <a:pt x="81368" y="181737"/>
                  </a:lnTo>
                  <a:close/>
                </a:path>
                <a:path w="355600" h="473075">
                  <a:moveTo>
                    <a:pt x="81699" y="181914"/>
                  </a:moveTo>
                  <a:lnTo>
                    <a:pt x="81368" y="181737"/>
                  </a:lnTo>
                  <a:lnTo>
                    <a:pt x="81483" y="181914"/>
                  </a:lnTo>
                  <a:lnTo>
                    <a:pt x="81699" y="181914"/>
                  </a:lnTo>
                  <a:close/>
                </a:path>
                <a:path w="355600" h="473075">
                  <a:moveTo>
                    <a:pt x="82842" y="430834"/>
                  </a:moveTo>
                  <a:lnTo>
                    <a:pt x="82689" y="430834"/>
                  </a:lnTo>
                  <a:lnTo>
                    <a:pt x="82550" y="431203"/>
                  </a:lnTo>
                  <a:lnTo>
                    <a:pt x="82842" y="430834"/>
                  </a:lnTo>
                  <a:close/>
                </a:path>
                <a:path w="355600" h="473075">
                  <a:moveTo>
                    <a:pt x="83616" y="155003"/>
                  </a:moveTo>
                  <a:lnTo>
                    <a:pt x="83566" y="154495"/>
                  </a:lnTo>
                  <a:lnTo>
                    <a:pt x="83223" y="154000"/>
                  </a:lnTo>
                  <a:lnTo>
                    <a:pt x="82956" y="154432"/>
                  </a:lnTo>
                  <a:lnTo>
                    <a:pt x="82550" y="154940"/>
                  </a:lnTo>
                  <a:lnTo>
                    <a:pt x="82931" y="155486"/>
                  </a:lnTo>
                  <a:lnTo>
                    <a:pt x="83616" y="155003"/>
                  </a:lnTo>
                  <a:close/>
                </a:path>
                <a:path w="355600" h="473075">
                  <a:moveTo>
                    <a:pt x="83680" y="153022"/>
                  </a:moveTo>
                  <a:lnTo>
                    <a:pt x="81965" y="152768"/>
                  </a:lnTo>
                  <a:lnTo>
                    <a:pt x="82943" y="153593"/>
                  </a:lnTo>
                  <a:lnTo>
                    <a:pt x="83223" y="154000"/>
                  </a:lnTo>
                  <a:lnTo>
                    <a:pt x="83553" y="153454"/>
                  </a:lnTo>
                  <a:lnTo>
                    <a:pt x="83680" y="153022"/>
                  </a:lnTo>
                  <a:close/>
                </a:path>
                <a:path w="355600" h="473075">
                  <a:moveTo>
                    <a:pt x="85013" y="430834"/>
                  </a:moveTo>
                  <a:lnTo>
                    <a:pt x="83820" y="429564"/>
                  </a:lnTo>
                  <a:lnTo>
                    <a:pt x="82842" y="430834"/>
                  </a:lnTo>
                  <a:lnTo>
                    <a:pt x="85013" y="430834"/>
                  </a:lnTo>
                  <a:close/>
                </a:path>
                <a:path w="355600" h="473075">
                  <a:moveTo>
                    <a:pt x="87503" y="134988"/>
                  </a:moveTo>
                  <a:lnTo>
                    <a:pt x="87236" y="133654"/>
                  </a:lnTo>
                  <a:lnTo>
                    <a:pt x="82969" y="129844"/>
                  </a:lnTo>
                  <a:lnTo>
                    <a:pt x="83654" y="127304"/>
                  </a:lnTo>
                  <a:lnTo>
                    <a:pt x="77495" y="127304"/>
                  </a:lnTo>
                  <a:lnTo>
                    <a:pt x="85852" y="124764"/>
                  </a:lnTo>
                  <a:lnTo>
                    <a:pt x="82994" y="123494"/>
                  </a:lnTo>
                  <a:lnTo>
                    <a:pt x="85572" y="123494"/>
                  </a:lnTo>
                  <a:lnTo>
                    <a:pt x="86309" y="120954"/>
                  </a:lnTo>
                  <a:lnTo>
                    <a:pt x="83654" y="119684"/>
                  </a:lnTo>
                  <a:lnTo>
                    <a:pt x="81343" y="115874"/>
                  </a:lnTo>
                  <a:lnTo>
                    <a:pt x="82867" y="115874"/>
                  </a:lnTo>
                  <a:lnTo>
                    <a:pt x="83972" y="114604"/>
                  </a:lnTo>
                  <a:lnTo>
                    <a:pt x="83121" y="112064"/>
                  </a:lnTo>
                  <a:lnTo>
                    <a:pt x="83477" y="110794"/>
                  </a:lnTo>
                  <a:lnTo>
                    <a:pt x="81953" y="110794"/>
                  </a:lnTo>
                  <a:lnTo>
                    <a:pt x="82029" y="109524"/>
                  </a:lnTo>
                  <a:lnTo>
                    <a:pt x="80010" y="110794"/>
                  </a:lnTo>
                  <a:lnTo>
                    <a:pt x="82296" y="106984"/>
                  </a:lnTo>
                  <a:lnTo>
                    <a:pt x="80492" y="104444"/>
                  </a:lnTo>
                  <a:lnTo>
                    <a:pt x="78409" y="101904"/>
                  </a:lnTo>
                  <a:lnTo>
                    <a:pt x="79819" y="98094"/>
                  </a:lnTo>
                  <a:lnTo>
                    <a:pt x="79946" y="98094"/>
                  </a:lnTo>
                  <a:lnTo>
                    <a:pt x="81330" y="99364"/>
                  </a:lnTo>
                  <a:lnTo>
                    <a:pt x="81254" y="98094"/>
                  </a:lnTo>
                  <a:lnTo>
                    <a:pt x="79108" y="95554"/>
                  </a:lnTo>
                  <a:lnTo>
                    <a:pt x="76771" y="96824"/>
                  </a:lnTo>
                  <a:lnTo>
                    <a:pt x="77762" y="96824"/>
                  </a:lnTo>
                  <a:lnTo>
                    <a:pt x="76060" y="98094"/>
                  </a:lnTo>
                  <a:lnTo>
                    <a:pt x="74510" y="98094"/>
                  </a:lnTo>
                  <a:lnTo>
                    <a:pt x="73164" y="96824"/>
                  </a:lnTo>
                  <a:lnTo>
                    <a:pt x="74930" y="96824"/>
                  </a:lnTo>
                  <a:lnTo>
                    <a:pt x="76835" y="95554"/>
                  </a:lnTo>
                  <a:lnTo>
                    <a:pt x="78003" y="94284"/>
                  </a:lnTo>
                  <a:lnTo>
                    <a:pt x="75679" y="94284"/>
                  </a:lnTo>
                  <a:lnTo>
                    <a:pt x="79527" y="91744"/>
                  </a:lnTo>
                  <a:lnTo>
                    <a:pt x="70751" y="95554"/>
                  </a:lnTo>
                  <a:lnTo>
                    <a:pt x="71882" y="94284"/>
                  </a:lnTo>
                  <a:lnTo>
                    <a:pt x="73025" y="93014"/>
                  </a:lnTo>
                  <a:lnTo>
                    <a:pt x="74333" y="93014"/>
                  </a:lnTo>
                  <a:lnTo>
                    <a:pt x="73444" y="91744"/>
                  </a:lnTo>
                  <a:lnTo>
                    <a:pt x="71589" y="91744"/>
                  </a:lnTo>
                  <a:lnTo>
                    <a:pt x="71666" y="90474"/>
                  </a:lnTo>
                  <a:lnTo>
                    <a:pt x="74333" y="89204"/>
                  </a:lnTo>
                  <a:lnTo>
                    <a:pt x="74053" y="89204"/>
                  </a:lnTo>
                  <a:lnTo>
                    <a:pt x="75488" y="87934"/>
                  </a:lnTo>
                  <a:lnTo>
                    <a:pt x="76923" y="86664"/>
                  </a:lnTo>
                  <a:lnTo>
                    <a:pt x="76047" y="86664"/>
                  </a:lnTo>
                  <a:lnTo>
                    <a:pt x="76276" y="85394"/>
                  </a:lnTo>
                  <a:lnTo>
                    <a:pt x="76428" y="84759"/>
                  </a:lnTo>
                  <a:lnTo>
                    <a:pt x="76962" y="83604"/>
                  </a:lnTo>
                  <a:lnTo>
                    <a:pt x="76631" y="84124"/>
                  </a:lnTo>
                  <a:lnTo>
                    <a:pt x="77038" y="82854"/>
                  </a:lnTo>
                  <a:lnTo>
                    <a:pt x="76327" y="84124"/>
                  </a:lnTo>
                  <a:lnTo>
                    <a:pt x="73113" y="84124"/>
                  </a:lnTo>
                  <a:lnTo>
                    <a:pt x="73113" y="89204"/>
                  </a:lnTo>
                  <a:lnTo>
                    <a:pt x="69507" y="89204"/>
                  </a:lnTo>
                  <a:lnTo>
                    <a:pt x="71932" y="87934"/>
                  </a:lnTo>
                  <a:lnTo>
                    <a:pt x="72872" y="87934"/>
                  </a:lnTo>
                  <a:lnTo>
                    <a:pt x="73113" y="89204"/>
                  </a:lnTo>
                  <a:lnTo>
                    <a:pt x="73113" y="84124"/>
                  </a:lnTo>
                  <a:lnTo>
                    <a:pt x="68656" y="84124"/>
                  </a:lnTo>
                  <a:lnTo>
                    <a:pt x="74002" y="81584"/>
                  </a:lnTo>
                  <a:lnTo>
                    <a:pt x="73494" y="81470"/>
                  </a:lnTo>
                  <a:lnTo>
                    <a:pt x="71285" y="80314"/>
                  </a:lnTo>
                  <a:lnTo>
                    <a:pt x="74447" y="79044"/>
                  </a:lnTo>
                  <a:lnTo>
                    <a:pt x="74714" y="78536"/>
                  </a:lnTo>
                  <a:lnTo>
                    <a:pt x="75133" y="78435"/>
                  </a:lnTo>
                  <a:lnTo>
                    <a:pt x="74803" y="78498"/>
                  </a:lnTo>
                  <a:lnTo>
                    <a:pt x="75120" y="77774"/>
                  </a:lnTo>
                  <a:lnTo>
                    <a:pt x="76771" y="77774"/>
                  </a:lnTo>
                  <a:lnTo>
                    <a:pt x="73926" y="76504"/>
                  </a:lnTo>
                  <a:lnTo>
                    <a:pt x="78181" y="75234"/>
                  </a:lnTo>
                  <a:lnTo>
                    <a:pt x="74041" y="73964"/>
                  </a:lnTo>
                  <a:lnTo>
                    <a:pt x="74726" y="73964"/>
                  </a:lnTo>
                  <a:lnTo>
                    <a:pt x="74803" y="73456"/>
                  </a:lnTo>
                  <a:lnTo>
                    <a:pt x="73774" y="73964"/>
                  </a:lnTo>
                  <a:lnTo>
                    <a:pt x="73444" y="73964"/>
                  </a:lnTo>
                  <a:lnTo>
                    <a:pt x="69316" y="72694"/>
                  </a:lnTo>
                  <a:lnTo>
                    <a:pt x="75882" y="67614"/>
                  </a:lnTo>
                  <a:lnTo>
                    <a:pt x="70180" y="66344"/>
                  </a:lnTo>
                  <a:lnTo>
                    <a:pt x="67348" y="65074"/>
                  </a:lnTo>
                  <a:lnTo>
                    <a:pt x="63842" y="65074"/>
                  </a:lnTo>
                  <a:lnTo>
                    <a:pt x="61341" y="63804"/>
                  </a:lnTo>
                  <a:lnTo>
                    <a:pt x="62636" y="62534"/>
                  </a:lnTo>
                  <a:lnTo>
                    <a:pt x="65176" y="63804"/>
                  </a:lnTo>
                  <a:lnTo>
                    <a:pt x="66167" y="61264"/>
                  </a:lnTo>
                  <a:lnTo>
                    <a:pt x="65570" y="59994"/>
                  </a:lnTo>
                  <a:lnTo>
                    <a:pt x="64935" y="59994"/>
                  </a:lnTo>
                  <a:lnTo>
                    <a:pt x="66535" y="58724"/>
                  </a:lnTo>
                  <a:lnTo>
                    <a:pt x="65925" y="57454"/>
                  </a:lnTo>
                  <a:lnTo>
                    <a:pt x="63868" y="58267"/>
                  </a:lnTo>
                  <a:lnTo>
                    <a:pt x="63982" y="58724"/>
                  </a:lnTo>
                  <a:lnTo>
                    <a:pt x="59512" y="59994"/>
                  </a:lnTo>
                  <a:lnTo>
                    <a:pt x="63652" y="59994"/>
                  </a:lnTo>
                  <a:lnTo>
                    <a:pt x="62687" y="61264"/>
                  </a:lnTo>
                  <a:lnTo>
                    <a:pt x="60439" y="62534"/>
                  </a:lnTo>
                  <a:lnTo>
                    <a:pt x="59486" y="61264"/>
                  </a:lnTo>
                  <a:lnTo>
                    <a:pt x="57861" y="63804"/>
                  </a:lnTo>
                  <a:lnTo>
                    <a:pt x="58331" y="63639"/>
                  </a:lnTo>
                  <a:lnTo>
                    <a:pt x="58686" y="63779"/>
                  </a:lnTo>
                  <a:lnTo>
                    <a:pt x="58356" y="63627"/>
                  </a:lnTo>
                  <a:lnTo>
                    <a:pt x="61379" y="62534"/>
                  </a:lnTo>
                  <a:lnTo>
                    <a:pt x="59436" y="63804"/>
                  </a:lnTo>
                  <a:lnTo>
                    <a:pt x="58686" y="63804"/>
                  </a:lnTo>
                  <a:lnTo>
                    <a:pt x="60363" y="65074"/>
                  </a:lnTo>
                  <a:lnTo>
                    <a:pt x="59397" y="65074"/>
                  </a:lnTo>
                  <a:lnTo>
                    <a:pt x="57454" y="66344"/>
                  </a:lnTo>
                  <a:lnTo>
                    <a:pt x="57810" y="65074"/>
                  </a:lnTo>
                  <a:lnTo>
                    <a:pt x="56134" y="68884"/>
                  </a:lnTo>
                  <a:lnTo>
                    <a:pt x="62191" y="67614"/>
                  </a:lnTo>
                  <a:lnTo>
                    <a:pt x="59283" y="68884"/>
                  </a:lnTo>
                  <a:lnTo>
                    <a:pt x="58953" y="68884"/>
                  </a:lnTo>
                  <a:lnTo>
                    <a:pt x="61442" y="71424"/>
                  </a:lnTo>
                  <a:lnTo>
                    <a:pt x="62166" y="68884"/>
                  </a:lnTo>
                  <a:lnTo>
                    <a:pt x="66586" y="68884"/>
                  </a:lnTo>
                  <a:lnTo>
                    <a:pt x="59423" y="73964"/>
                  </a:lnTo>
                  <a:lnTo>
                    <a:pt x="62636" y="72694"/>
                  </a:lnTo>
                  <a:lnTo>
                    <a:pt x="62598" y="73964"/>
                  </a:lnTo>
                  <a:lnTo>
                    <a:pt x="64846" y="73964"/>
                  </a:lnTo>
                  <a:lnTo>
                    <a:pt x="62509" y="75234"/>
                  </a:lnTo>
                  <a:lnTo>
                    <a:pt x="67564" y="76504"/>
                  </a:lnTo>
                  <a:lnTo>
                    <a:pt x="65697" y="77470"/>
                  </a:lnTo>
                  <a:lnTo>
                    <a:pt x="66217" y="77774"/>
                  </a:lnTo>
                  <a:lnTo>
                    <a:pt x="64922" y="78409"/>
                  </a:lnTo>
                  <a:lnTo>
                    <a:pt x="64731" y="77978"/>
                  </a:lnTo>
                  <a:lnTo>
                    <a:pt x="62674" y="79044"/>
                  </a:lnTo>
                  <a:lnTo>
                    <a:pt x="63601" y="79044"/>
                  </a:lnTo>
                  <a:lnTo>
                    <a:pt x="60985" y="80314"/>
                  </a:lnTo>
                  <a:lnTo>
                    <a:pt x="67716" y="79044"/>
                  </a:lnTo>
                  <a:lnTo>
                    <a:pt x="65684" y="81584"/>
                  </a:lnTo>
                  <a:lnTo>
                    <a:pt x="62814" y="81584"/>
                  </a:lnTo>
                  <a:lnTo>
                    <a:pt x="61798" y="82854"/>
                  </a:lnTo>
                  <a:lnTo>
                    <a:pt x="66751" y="81584"/>
                  </a:lnTo>
                  <a:lnTo>
                    <a:pt x="64782" y="83045"/>
                  </a:lnTo>
                  <a:lnTo>
                    <a:pt x="64782" y="85394"/>
                  </a:lnTo>
                  <a:lnTo>
                    <a:pt x="63792" y="85547"/>
                  </a:lnTo>
                  <a:lnTo>
                    <a:pt x="63157" y="85509"/>
                  </a:lnTo>
                  <a:lnTo>
                    <a:pt x="62953" y="85394"/>
                  </a:lnTo>
                  <a:lnTo>
                    <a:pt x="64782" y="85394"/>
                  </a:lnTo>
                  <a:lnTo>
                    <a:pt x="64782" y="83045"/>
                  </a:lnTo>
                  <a:lnTo>
                    <a:pt x="61607" y="85394"/>
                  </a:lnTo>
                  <a:lnTo>
                    <a:pt x="62636" y="85394"/>
                  </a:lnTo>
                  <a:lnTo>
                    <a:pt x="62293" y="85496"/>
                  </a:lnTo>
                  <a:lnTo>
                    <a:pt x="61658" y="85750"/>
                  </a:lnTo>
                  <a:lnTo>
                    <a:pt x="60833" y="86118"/>
                  </a:lnTo>
                  <a:lnTo>
                    <a:pt x="60807" y="86436"/>
                  </a:lnTo>
                  <a:lnTo>
                    <a:pt x="63728" y="85636"/>
                  </a:lnTo>
                  <a:lnTo>
                    <a:pt x="64846" y="85394"/>
                  </a:lnTo>
                  <a:lnTo>
                    <a:pt x="66611" y="85394"/>
                  </a:lnTo>
                  <a:lnTo>
                    <a:pt x="65138" y="87934"/>
                  </a:lnTo>
                  <a:lnTo>
                    <a:pt x="66941" y="89204"/>
                  </a:lnTo>
                  <a:lnTo>
                    <a:pt x="65646" y="89204"/>
                  </a:lnTo>
                  <a:lnTo>
                    <a:pt x="65963" y="93014"/>
                  </a:lnTo>
                  <a:lnTo>
                    <a:pt x="65100" y="95313"/>
                  </a:lnTo>
                  <a:lnTo>
                    <a:pt x="68275" y="94284"/>
                  </a:lnTo>
                  <a:lnTo>
                    <a:pt x="68046" y="96824"/>
                  </a:lnTo>
                  <a:lnTo>
                    <a:pt x="69189" y="98094"/>
                  </a:lnTo>
                  <a:lnTo>
                    <a:pt x="64681" y="98094"/>
                  </a:lnTo>
                  <a:lnTo>
                    <a:pt x="64820" y="98666"/>
                  </a:lnTo>
                  <a:lnTo>
                    <a:pt x="64604" y="98679"/>
                  </a:lnTo>
                  <a:lnTo>
                    <a:pt x="64109" y="98717"/>
                  </a:lnTo>
                  <a:lnTo>
                    <a:pt x="63550" y="98755"/>
                  </a:lnTo>
                  <a:lnTo>
                    <a:pt x="64897" y="98920"/>
                  </a:lnTo>
                  <a:lnTo>
                    <a:pt x="65024" y="99364"/>
                  </a:lnTo>
                  <a:lnTo>
                    <a:pt x="67094" y="99364"/>
                  </a:lnTo>
                  <a:lnTo>
                    <a:pt x="67741" y="100634"/>
                  </a:lnTo>
                  <a:lnTo>
                    <a:pt x="64782" y="100634"/>
                  </a:lnTo>
                  <a:lnTo>
                    <a:pt x="65341" y="101904"/>
                  </a:lnTo>
                  <a:lnTo>
                    <a:pt x="68948" y="103174"/>
                  </a:lnTo>
                  <a:lnTo>
                    <a:pt x="67513" y="105714"/>
                  </a:lnTo>
                  <a:lnTo>
                    <a:pt x="70243" y="104444"/>
                  </a:lnTo>
                  <a:lnTo>
                    <a:pt x="74637" y="101904"/>
                  </a:lnTo>
                  <a:lnTo>
                    <a:pt x="76974" y="104444"/>
                  </a:lnTo>
                  <a:lnTo>
                    <a:pt x="73685" y="104444"/>
                  </a:lnTo>
                  <a:lnTo>
                    <a:pt x="73152" y="105714"/>
                  </a:lnTo>
                  <a:lnTo>
                    <a:pt x="72605" y="105714"/>
                  </a:lnTo>
                  <a:lnTo>
                    <a:pt x="70510" y="106984"/>
                  </a:lnTo>
                  <a:lnTo>
                    <a:pt x="69316" y="106984"/>
                  </a:lnTo>
                  <a:lnTo>
                    <a:pt x="70281" y="105714"/>
                  </a:lnTo>
                  <a:lnTo>
                    <a:pt x="69392" y="105714"/>
                  </a:lnTo>
                  <a:lnTo>
                    <a:pt x="69240" y="106984"/>
                  </a:lnTo>
                  <a:lnTo>
                    <a:pt x="68211" y="108254"/>
                  </a:lnTo>
                  <a:lnTo>
                    <a:pt x="69494" y="108254"/>
                  </a:lnTo>
                  <a:lnTo>
                    <a:pt x="69888" y="109524"/>
                  </a:lnTo>
                  <a:lnTo>
                    <a:pt x="70358" y="110794"/>
                  </a:lnTo>
                  <a:lnTo>
                    <a:pt x="67475" y="109524"/>
                  </a:lnTo>
                  <a:lnTo>
                    <a:pt x="66573" y="110794"/>
                  </a:lnTo>
                  <a:lnTo>
                    <a:pt x="68110" y="110794"/>
                  </a:lnTo>
                  <a:lnTo>
                    <a:pt x="66802" y="112064"/>
                  </a:lnTo>
                  <a:lnTo>
                    <a:pt x="70027" y="112064"/>
                  </a:lnTo>
                  <a:lnTo>
                    <a:pt x="68567" y="113334"/>
                  </a:lnTo>
                  <a:lnTo>
                    <a:pt x="69342" y="113334"/>
                  </a:lnTo>
                  <a:lnTo>
                    <a:pt x="68846" y="117144"/>
                  </a:lnTo>
                  <a:lnTo>
                    <a:pt x="71043" y="116281"/>
                  </a:lnTo>
                  <a:lnTo>
                    <a:pt x="70662" y="116763"/>
                  </a:lnTo>
                  <a:lnTo>
                    <a:pt x="71818" y="116649"/>
                  </a:lnTo>
                  <a:lnTo>
                    <a:pt x="71437" y="116116"/>
                  </a:lnTo>
                  <a:lnTo>
                    <a:pt x="72034" y="115874"/>
                  </a:lnTo>
                  <a:lnTo>
                    <a:pt x="72377" y="115874"/>
                  </a:lnTo>
                  <a:lnTo>
                    <a:pt x="75882" y="118414"/>
                  </a:lnTo>
                  <a:lnTo>
                    <a:pt x="71551" y="120954"/>
                  </a:lnTo>
                  <a:lnTo>
                    <a:pt x="73088" y="123494"/>
                  </a:lnTo>
                  <a:lnTo>
                    <a:pt x="72034" y="124764"/>
                  </a:lnTo>
                  <a:lnTo>
                    <a:pt x="73406" y="126034"/>
                  </a:lnTo>
                  <a:lnTo>
                    <a:pt x="73101" y="127304"/>
                  </a:lnTo>
                  <a:lnTo>
                    <a:pt x="75514" y="128574"/>
                  </a:lnTo>
                  <a:lnTo>
                    <a:pt x="75552" y="129844"/>
                  </a:lnTo>
                  <a:lnTo>
                    <a:pt x="72351" y="129844"/>
                  </a:lnTo>
                  <a:lnTo>
                    <a:pt x="73202" y="131114"/>
                  </a:lnTo>
                  <a:lnTo>
                    <a:pt x="74396" y="131114"/>
                  </a:lnTo>
                  <a:lnTo>
                    <a:pt x="72720" y="133654"/>
                  </a:lnTo>
                  <a:lnTo>
                    <a:pt x="71247" y="132689"/>
                  </a:lnTo>
                  <a:lnTo>
                    <a:pt x="71196" y="132930"/>
                  </a:lnTo>
                  <a:lnTo>
                    <a:pt x="71145" y="132613"/>
                  </a:lnTo>
                  <a:lnTo>
                    <a:pt x="70802" y="132384"/>
                  </a:lnTo>
                  <a:lnTo>
                    <a:pt x="70929" y="132943"/>
                  </a:lnTo>
                  <a:lnTo>
                    <a:pt x="70446" y="133654"/>
                  </a:lnTo>
                  <a:lnTo>
                    <a:pt x="68745" y="133654"/>
                  </a:lnTo>
                  <a:lnTo>
                    <a:pt x="71742" y="136194"/>
                  </a:lnTo>
                  <a:lnTo>
                    <a:pt x="68973" y="134924"/>
                  </a:lnTo>
                  <a:lnTo>
                    <a:pt x="68351" y="137464"/>
                  </a:lnTo>
                  <a:lnTo>
                    <a:pt x="69113" y="137464"/>
                  </a:lnTo>
                  <a:lnTo>
                    <a:pt x="71107" y="136194"/>
                  </a:lnTo>
                  <a:lnTo>
                    <a:pt x="71475" y="137464"/>
                  </a:lnTo>
                  <a:lnTo>
                    <a:pt x="70967" y="138734"/>
                  </a:lnTo>
                  <a:lnTo>
                    <a:pt x="67373" y="138734"/>
                  </a:lnTo>
                  <a:lnTo>
                    <a:pt x="62966" y="141274"/>
                  </a:lnTo>
                  <a:lnTo>
                    <a:pt x="74714" y="145084"/>
                  </a:lnTo>
                  <a:lnTo>
                    <a:pt x="70586" y="145783"/>
                  </a:lnTo>
                  <a:lnTo>
                    <a:pt x="71894" y="146354"/>
                  </a:lnTo>
                  <a:lnTo>
                    <a:pt x="71285" y="147624"/>
                  </a:lnTo>
                  <a:lnTo>
                    <a:pt x="66014" y="148894"/>
                  </a:lnTo>
                  <a:lnTo>
                    <a:pt x="63830" y="150164"/>
                  </a:lnTo>
                  <a:lnTo>
                    <a:pt x="70929" y="151434"/>
                  </a:lnTo>
                  <a:lnTo>
                    <a:pt x="69265" y="152704"/>
                  </a:lnTo>
                  <a:lnTo>
                    <a:pt x="70573" y="152704"/>
                  </a:lnTo>
                  <a:lnTo>
                    <a:pt x="74028" y="153974"/>
                  </a:lnTo>
                  <a:lnTo>
                    <a:pt x="74942" y="155244"/>
                  </a:lnTo>
                  <a:lnTo>
                    <a:pt x="74218" y="156514"/>
                  </a:lnTo>
                  <a:lnTo>
                    <a:pt x="69342" y="156514"/>
                  </a:lnTo>
                  <a:lnTo>
                    <a:pt x="68478" y="155244"/>
                  </a:lnTo>
                  <a:lnTo>
                    <a:pt x="68846" y="153974"/>
                  </a:lnTo>
                  <a:lnTo>
                    <a:pt x="68224" y="153974"/>
                  </a:lnTo>
                  <a:lnTo>
                    <a:pt x="66814" y="155244"/>
                  </a:lnTo>
                  <a:lnTo>
                    <a:pt x="66636" y="156514"/>
                  </a:lnTo>
                  <a:lnTo>
                    <a:pt x="67411" y="156514"/>
                  </a:lnTo>
                  <a:lnTo>
                    <a:pt x="65316" y="157784"/>
                  </a:lnTo>
                  <a:lnTo>
                    <a:pt x="66713" y="159054"/>
                  </a:lnTo>
                  <a:lnTo>
                    <a:pt x="65087" y="160324"/>
                  </a:lnTo>
                  <a:lnTo>
                    <a:pt x="67297" y="160324"/>
                  </a:lnTo>
                  <a:lnTo>
                    <a:pt x="65100" y="162864"/>
                  </a:lnTo>
                  <a:lnTo>
                    <a:pt x="69380" y="162864"/>
                  </a:lnTo>
                  <a:lnTo>
                    <a:pt x="69443" y="164134"/>
                  </a:lnTo>
                  <a:lnTo>
                    <a:pt x="67246" y="165404"/>
                  </a:lnTo>
                  <a:lnTo>
                    <a:pt x="65087" y="162864"/>
                  </a:lnTo>
                  <a:lnTo>
                    <a:pt x="66078" y="165404"/>
                  </a:lnTo>
                  <a:lnTo>
                    <a:pt x="65354" y="165404"/>
                  </a:lnTo>
                  <a:lnTo>
                    <a:pt x="65354" y="173024"/>
                  </a:lnTo>
                  <a:lnTo>
                    <a:pt x="62103" y="173024"/>
                  </a:lnTo>
                  <a:lnTo>
                    <a:pt x="63030" y="171754"/>
                  </a:lnTo>
                  <a:lnTo>
                    <a:pt x="63665" y="170891"/>
                  </a:lnTo>
                  <a:lnTo>
                    <a:pt x="65354" y="173024"/>
                  </a:lnTo>
                  <a:lnTo>
                    <a:pt x="65354" y="165404"/>
                  </a:lnTo>
                  <a:lnTo>
                    <a:pt x="64452" y="165404"/>
                  </a:lnTo>
                  <a:lnTo>
                    <a:pt x="62750" y="164134"/>
                  </a:lnTo>
                  <a:lnTo>
                    <a:pt x="61861" y="164134"/>
                  </a:lnTo>
                  <a:lnTo>
                    <a:pt x="63715" y="165404"/>
                  </a:lnTo>
                  <a:lnTo>
                    <a:pt x="59423" y="166674"/>
                  </a:lnTo>
                  <a:lnTo>
                    <a:pt x="58648" y="166674"/>
                  </a:lnTo>
                  <a:lnTo>
                    <a:pt x="57962" y="165404"/>
                  </a:lnTo>
                  <a:lnTo>
                    <a:pt x="58407" y="166674"/>
                  </a:lnTo>
                  <a:lnTo>
                    <a:pt x="58051" y="166674"/>
                  </a:lnTo>
                  <a:lnTo>
                    <a:pt x="60655" y="167944"/>
                  </a:lnTo>
                  <a:lnTo>
                    <a:pt x="58877" y="167944"/>
                  </a:lnTo>
                  <a:lnTo>
                    <a:pt x="60274" y="169214"/>
                  </a:lnTo>
                  <a:lnTo>
                    <a:pt x="63055" y="169214"/>
                  </a:lnTo>
                  <a:lnTo>
                    <a:pt x="64833" y="170484"/>
                  </a:lnTo>
                  <a:lnTo>
                    <a:pt x="63957" y="170484"/>
                  </a:lnTo>
                  <a:lnTo>
                    <a:pt x="63360" y="170484"/>
                  </a:lnTo>
                  <a:lnTo>
                    <a:pt x="63449" y="170611"/>
                  </a:lnTo>
                  <a:lnTo>
                    <a:pt x="58826" y="171754"/>
                  </a:lnTo>
                  <a:lnTo>
                    <a:pt x="58889" y="170484"/>
                  </a:lnTo>
                  <a:lnTo>
                    <a:pt x="54102" y="170484"/>
                  </a:lnTo>
                  <a:lnTo>
                    <a:pt x="60909" y="173024"/>
                  </a:lnTo>
                  <a:lnTo>
                    <a:pt x="59956" y="174294"/>
                  </a:lnTo>
                  <a:lnTo>
                    <a:pt x="58293" y="173024"/>
                  </a:lnTo>
                  <a:lnTo>
                    <a:pt x="57023" y="173024"/>
                  </a:lnTo>
                  <a:lnTo>
                    <a:pt x="59766" y="175564"/>
                  </a:lnTo>
                  <a:lnTo>
                    <a:pt x="60782" y="176834"/>
                  </a:lnTo>
                  <a:lnTo>
                    <a:pt x="58851" y="176834"/>
                  </a:lnTo>
                  <a:lnTo>
                    <a:pt x="61125" y="178104"/>
                  </a:lnTo>
                  <a:lnTo>
                    <a:pt x="60655" y="179374"/>
                  </a:lnTo>
                  <a:lnTo>
                    <a:pt x="61671" y="178104"/>
                  </a:lnTo>
                  <a:lnTo>
                    <a:pt x="63296" y="179374"/>
                  </a:lnTo>
                  <a:lnTo>
                    <a:pt x="62738" y="180644"/>
                  </a:lnTo>
                  <a:lnTo>
                    <a:pt x="61544" y="180644"/>
                  </a:lnTo>
                  <a:lnTo>
                    <a:pt x="64071" y="181914"/>
                  </a:lnTo>
                  <a:lnTo>
                    <a:pt x="60998" y="181343"/>
                  </a:lnTo>
                  <a:lnTo>
                    <a:pt x="60998" y="186994"/>
                  </a:lnTo>
                  <a:lnTo>
                    <a:pt x="59169" y="186423"/>
                  </a:lnTo>
                  <a:lnTo>
                    <a:pt x="59067" y="186182"/>
                  </a:lnTo>
                  <a:lnTo>
                    <a:pt x="59067" y="186385"/>
                  </a:lnTo>
                  <a:lnTo>
                    <a:pt x="57442" y="185877"/>
                  </a:lnTo>
                  <a:lnTo>
                    <a:pt x="57327" y="185724"/>
                  </a:lnTo>
                  <a:lnTo>
                    <a:pt x="57988" y="184454"/>
                  </a:lnTo>
                  <a:lnTo>
                    <a:pt x="59067" y="186385"/>
                  </a:lnTo>
                  <a:lnTo>
                    <a:pt x="59067" y="186182"/>
                  </a:lnTo>
                  <a:lnTo>
                    <a:pt x="58877" y="185724"/>
                  </a:lnTo>
                  <a:lnTo>
                    <a:pt x="60998" y="186994"/>
                  </a:lnTo>
                  <a:lnTo>
                    <a:pt x="60998" y="181343"/>
                  </a:lnTo>
                  <a:lnTo>
                    <a:pt x="57315" y="180644"/>
                  </a:lnTo>
                  <a:lnTo>
                    <a:pt x="58585" y="183184"/>
                  </a:lnTo>
                  <a:lnTo>
                    <a:pt x="57086" y="183184"/>
                  </a:lnTo>
                  <a:lnTo>
                    <a:pt x="55333" y="181914"/>
                  </a:lnTo>
                  <a:lnTo>
                    <a:pt x="54254" y="181914"/>
                  </a:lnTo>
                  <a:lnTo>
                    <a:pt x="55638" y="184454"/>
                  </a:lnTo>
                  <a:lnTo>
                    <a:pt x="51066" y="181914"/>
                  </a:lnTo>
                  <a:lnTo>
                    <a:pt x="51981" y="184454"/>
                  </a:lnTo>
                  <a:lnTo>
                    <a:pt x="54521" y="185724"/>
                  </a:lnTo>
                  <a:lnTo>
                    <a:pt x="54013" y="185724"/>
                  </a:lnTo>
                  <a:lnTo>
                    <a:pt x="55575" y="188264"/>
                  </a:lnTo>
                  <a:lnTo>
                    <a:pt x="55448" y="184454"/>
                  </a:lnTo>
                  <a:lnTo>
                    <a:pt x="57823" y="188264"/>
                  </a:lnTo>
                  <a:lnTo>
                    <a:pt x="58280" y="187121"/>
                  </a:lnTo>
                  <a:lnTo>
                    <a:pt x="61747" y="190804"/>
                  </a:lnTo>
                  <a:lnTo>
                    <a:pt x="58699" y="190804"/>
                  </a:lnTo>
                  <a:lnTo>
                    <a:pt x="53111" y="186994"/>
                  </a:lnTo>
                  <a:lnTo>
                    <a:pt x="49568" y="188264"/>
                  </a:lnTo>
                  <a:lnTo>
                    <a:pt x="54000" y="192074"/>
                  </a:lnTo>
                  <a:lnTo>
                    <a:pt x="52539" y="193357"/>
                  </a:lnTo>
                  <a:lnTo>
                    <a:pt x="54521" y="195884"/>
                  </a:lnTo>
                  <a:lnTo>
                    <a:pt x="51904" y="195884"/>
                  </a:lnTo>
                  <a:lnTo>
                    <a:pt x="52273" y="197154"/>
                  </a:lnTo>
                  <a:lnTo>
                    <a:pt x="50482" y="195884"/>
                  </a:lnTo>
                  <a:lnTo>
                    <a:pt x="49530" y="195884"/>
                  </a:lnTo>
                  <a:lnTo>
                    <a:pt x="46888" y="197154"/>
                  </a:lnTo>
                  <a:lnTo>
                    <a:pt x="50380" y="199694"/>
                  </a:lnTo>
                  <a:lnTo>
                    <a:pt x="47282" y="199694"/>
                  </a:lnTo>
                  <a:lnTo>
                    <a:pt x="44996" y="200964"/>
                  </a:lnTo>
                  <a:lnTo>
                    <a:pt x="50952" y="204774"/>
                  </a:lnTo>
                  <a:lnTo>
                    <a:pt x="49060" y="207314"/>
                  </a:lnTo>
                  <a:lnTo>
                    <a:pt x="68999" y="207314"/>
                  </a:lnTo>
                  <a:lnTo>
                    <a:pt x="69456" y="202679"/>
                  </a:lnTo>
                  <a:lnTo>
                    <a:pt x="73202" y="204774"/>
                  </a:lnTo>
                  <a:lnTo>
                    <a:pt x="73342" y="201244"/>
                  </a:lnTo>
                  <a:lnTo>
                    <a:pt x="69545" y="202057"/>
                  </a:lnTo>
                  <a:lnTo>
                    <a:pt x="70396" y="198424"/>
                  </a:lnTo>
                  <a:lnTo>
                    <a:pt x="72453" y="199669"/>
                  </a:lnTo>
                  <a:lnTo>
                    <a:pt x="71589" y="198424"/>
                  </a:lnTo>
                  <a:lnTo>
                    <a:pt x="70700" y="197154"/>
                  </a:lnTo>
                  <a:lnTo>
                    <a:pt x="73482" y="194614"/>
                  </a:lnTo>
                  <a:lnTo>
                    <a:pt x="74510" y="193344"/>
                  </a:lnTo>
                  <a:lnTo>
                    <a:pt x="75107" y="195884"/>
                  </a:lnTo>
                  <a:lnTo>
                    <a:pt x="75679" y="195884"/>
                  </a:lnTo>
                  <a:lnTo>
                    <a:pt x="75666" y="193344"/>
                  </a:lnTo>
                  <a:lnTo>
                    <a:pt x="75653" y="192074"/>
                  </a:lnTo>
                  <a:lnTo>
                    <a:pt x="77546" y="190804"/>
                  </a:lnTo>
                  <a:lnTo>
                    <a:pt x="79425" y="189534"/>
                  </a:lnTo>
                  <a:lnTo>
                    <a:pt x="78765" y="186994"/>
                  </a:lnTo>
                  <a:lnTo>
                    <a:pt x="78435" y="185724"/>
                  </a:lnTo>
                  <a:lnTo>
                    <a:pt x="75526" y="185724"/>
                  </a:lnTo>
                  <a:lnTo>
                    <a:pt x="74637" y="183184"/>
                  </a:lnTo>
                  <a:lnTo>
                    <a:pt x="74206" y="181914"/>
                  </a:lnTo>
                  <a:lnTo>
                    <a:pt x="73761" y="180644"/>
                  </a:lnTo>
                  <a:lnTo>
                    <a:pt x="72212" y="179374"/>
                  </a:lnTo>
                  <a:lnTo>
                    <a:pt x="77635" y="183184"/>
                  </a:lnTo>
                  <a:lnTo>
                    <a:pt x="75628" y="179374"/>
                  </a:lnTo>
                  <a:lnTo>
                    <a:pt x="74955" y="178104"/>
                  </a:lnTo>
                  <a:lnTo>
                    <a:pt x="79336" y="180581"/>
                  </a:lnTo>
                  <a:lnTo>
                    <a:pt x="79959" y="179374"/>
                  </a:lnTo>
                  <a:lnTo>
                    <a:pt x="80848" y="180644"/>
                  </a:lnTo>
                  <a:lnTo>
                    <a:pt x="82143" y="181914"/>
                  </a:lnTo>
                  <a:lnTo>
                    <a:pt x="82003" y="179374"/>
                  </a:lnTo>
                  <a:lnTo>
                    <a:pt x="81940" y="178104"/>
                  </a:lnTo>
                  <a:lnTo>
                    <a:pt x="82562" y="178104"/>
                  </a:lnTo>
                  <a:lnTo>
                    <a:pt x="81254" y="177076"/>
                  </a:lnTo>
                  <a:lnTo>
                    <a:pt x="81445" y="178104"/>
                  </a:lnTo>
                  <a:lnTo>
                    <a:pt x="79400" y="178104"/>
                  </a:lnTo>
                  <a:lnTo>
                    <a:pt x="80200" y="176834"/>
                  </a:lnTo>
                  <a:lnTo>
                    <a:pt x="80962" y="176834"/>
                  </a:lnTo>
                  <a:lnTo>
                    <a:pt x="79400" y="174294"/>
                  </a:lnTo>
                  <a:lnTo>
                    <a:pt x="80835" y="173024"/>
                  </a:lnTo>
                  <a:lnTo>
                    <a:pt x="82283" y="173024"/>
                  </a:lnTo>
                  <a:lnTo>
                    <a:pt x="82105" y="174294"/>
                  </a:lnTo>
                  <a:lnTo>
                    <a:pt x="82740" y="170484"/>
                  </a:lnTo>
                  <a:lnTo>
                    <a:pt x="78447" y="167944"/>
                  </a:lnTo>
                  <a:lnTo>
                    <a:pt x="80225" y="165404"/>
                  </a:lnTo>
                  <a:lnTo>
                    <a:pt x="81114" y="164134"/>
                  </a:lnTo>
                  <a:lnTo>
                    <a:pt x="85407" y="166674"/>
                  </a:lnTo>
                  <a:lnTo>
                    <a:pt x="82880" y="164134"/>
                  </a:lnTo>
                  <a:lnTo>
                    <a:pt x="86855" y="164134"/>
                  </a:lnTo>
                  <a:lnTo>
                    <a:pt x="86131" y="162864"/>
                  </a:lnTo>
                  <a:lnTo>
                    <a:pt x="84035" y="162864"/>
                  </a:lnTo>
                  <a:lnTo>
                    <a:pt x="84505" y="161594"/>
                  </a:lnTo>
                  <a:lnTo>
                    <a:pt x="81915" y="159054"/>
                  </a:lnTo>
                  <a:lnTo>
                    <a:pt x="83400" y="157784"/>
                  </a:lnTo>
                  <a:lnTo>
                    <a:pt x="84848" y="159054"/>
                  </a:lnTo>
                  <a:lnTo>
                    <a:pt x="84594" y="156514"/>
                  </a:lnTo>
                  <a:lnTo>
                    <a:pt x="82804" y="157784"/>
                  </a:lnTo>
                  <a:lnTo>
                    <a:pt x="81013" y="156514"/>
                  </a:lnTo>
                  <a:lnTo>
                    <a:pt x="77736" y="157784"/>
                  </a:lnTo>
                  <a:lnTo>
                    <a:pt x="79171" y="155244"/>
                  </a:lnTo>
                  <a:lnTo>
                    <a:pt x="79527" y="155244"/>
                  </a:lnTo>
                  <a:lnTo>
                    <a:pt x="79463" y="153974"/>
                  </a:lnTo>
                  <a:lnTo>
                    <a:pt x="81965" y="153974"/>
                  </a:lnTo>
                  <a:lnTo>
                    <a:pt x="80822" y="152704"/>
                  </a:lnTo>
                  <a:lnTo>
                    <a:pt x="79616" y="151434"/>
                  </a:lnTo>
                  <a:lnTo>
                    <a:pt x="80695" y="150164"/>
                  </a:lnTo>
                  <a:lnTo>
                    <a:pt x="82003" y="150164"/>
                  </a:lnTo>
                  <a:lnTo>
                    <a:pt x="85115" y="151434"/>
                  </a:lnTo>
                  <a:lnTo>
                    <a:pt x="85979" y="151434"/>
                  </a:lnTo>
                  <a:lnTo>
                    <a:pt x="82689" y="150164"/>
                  </a:lnTo>
                  <a:lnTo>
                    <a:pt x="85382" y="147624"/>
                  </a:lnTo>
                  <a:lnTo>
                    <a:pt x="81876" y="146354"/>
                  </a:lnTo>
                  <a:lnTo>
                    <a:pt x="85255" y="146354"/>
                  </a:lnTo>
                  <a:lnTo>
                    <a:pt x="82562" y="145084"/>
                  </a:lnTo>
                  <a:lnTo>
                    <a:pt x="85610" y="145084"/>
                  </a:lnTo>
                  <a:lnTo>
                    <a:pt x="85953" y="143814"/>
                  </a:lnTo>
                  <a:lnTo>
                    <a:pt x="86283" y="142544"/>
                  </a:lnTo>
                  <a:lnTo>
                    <a:pt x="83959" y="143573"/>
                  </a:lnTo>
                  <a:lnTo>
                    <a:pt x="84442" y="142544"/>
                  </a:lnTo>
                  <a:lnTo>
                    <a:pt x="85051" y="141274"/>
                  </a:lnTo>
                  <a:lnTo>
                    <a:pt x="83400" y="139801"/>
                  </a:lnTo>
                  <a:lnTo>
                    <a:pt x="83400" y="143814"/>
                  </a:lnTo>
                  <a:lnTo>
                    <a:pt x="80505" y="145084"/>
                  </a:lnTo>
                  <a:lnTo>
                    <a:pt x="82804" y="142544"/>
                  </a:lnTo>
                  <a:lnTo>
                    <a:pt x="83019" y="143814"/>
                  </a:lnTo>
                  <a:lnTo>
                    <a:pt x="83400" y="143814"/>
                  </a:lnTo>
                  <a:lnTo>
                    <a:pt x="83400" y="139801"/>
                  </a:lnTo>
                  <a:lnTo>
                    <a:pt x="82207" y="138734"/>
                  </a:lnTo>
                  <a:lnTo>
                    <a:pt x="83604" y="136194"/>
                  </a:lnTo>
                  <a:lnTo>
                    <a:pt x="87503" y="134988"/>
                  </a:lnTo>
                  <a:close/>
                </a:path>
                <a:path w="355600" h="473075">
                  <a:moveTo>
                    <a:pt x="87680" y="134924"/>
                  </a:moveTo>
                  <a:lnTo>
                    <a:pt x="87503" y="134988"/>
                  </a:lnTo>
                  <a:lnTo>
                    <a:pt x="87528" y="135115"/>
                  </a:lnTo>
                  <a:lnTo>
                    <a:pt x="87680" y="134924"/>
                  </a:lnTo>
                  <a:close/>
                </a:path>
                <a:path w="355600" h="473075">
                  <a:moveTo>
                    <a:pt x="87998" y="137464"/>
                  </a:moveTo>
                  <a:lnTo>
                    <a:pt x="87528" y="135115"/>
                  </a:lnTo>
                  <a:lnTo>
                    <a:pt x="84569" y="138734"/>
                  </a:lnTo>
                  <a:lnTo>
                    <a:pt x="87998" y="137464"/>
                  </a:lnTo>
                  <a:close/>
                </a:path>
                <a:path w="355600" h="473075">
                  <a:moveTo>
                    <a:pt x="100126" y="444677"/>
                  </a:moveTo>
                  <a:lnTo>
                    <a:pt x="99949" y="444792"/>
                  </a:lnTo>
                  <a:lnTo>
                    <a:pt x="99872" y="444919"/>
                  </a:lnTo>
                  <a:lnTo>
                    <a:pt x="99771" y="445071"/>
                  </a:lnTo>
                  <a:lnTo>
                    <a:pt x="99999" y="444855"/>
                  </a:lnTo>
                  <a:lnTo>
                    <a:pt x="100126" y="444677"/>
                  </a:lnTo>
                  <a:close/>
                </a:path>
                <a:path w="355600" h="473075">
                  <a:moveTo>
                    <a:pt x="103022" y="449884"/>
                  </a:moveTo>
                  <a:lnTo>
                    <a:pt x="102717" y="449884"/>
                  </a:lnTo>
                  <a:lnTo>
                    <a:pt x="101917" y="448614"/>
                  </a:lnTo>
                  <a:lnTo>
                    <a:pt x="100114" y="451154"/>
                  </a:lnTo>
                  <a:lnTo>
                    <a:pt x="102489" y="451142"/>
                  </a:lnTo>
                  <a:lnTo>
                    <a:pt x="103022" y="449884"/>
                  </a:lnTo>
                  <a:close/>
                </a:path>
                <a:path w="355600" h="473075">
                  <a:moveTo>
                    <a:pt x="104622" y="453161"/>
                  </a:moveTo>
                  <a:lnTo>
                    <a:pt x="104584" y="452869"/>
                  </a:lnTo>
                  <a:lnTo>
                    <a:pt x="104063" y="453694"/>
                  </a:lnTo>
                  <a:lnTo>
                    <a:pt x="104622" y="453161"/>
                  </a:lnTo>
                  <a:close/>
                </a:path>
                <a:path w="355600" h="473075">
                  <a:moveTo>
                    <a:pt x="106680" y="451142"/>
                  </a:moveTo>
                  <a:lnTo>
                    <a:pt x="106210" y="449884"/>
                  </a:lnTo>
                  <a:lnTo>
                    <a:pt x="104406" y="451142"/>
                  </a:lnTo>
                  <a:lnTo>
                    <a:pt x="104584" y="452869"/>
                  </a:lnTo>
                  <a:lnTo>
                    <a:pt x="104863" y="452424"/>
                  </a:lnTo>
                  <a:lnTo>
                    <a:pt x="106680" y="451142"/>
                  </a:lnTo>
                  <a:close/>
                </a:path>
                <a:path w="355600" h="473075">
                  <a:moveTo>
                    <a:pt x="108394" y="452577"/>
                  </a:moveTo>
                  <a:lnTo>
                    <a:pt x="108229" y="452424"/>
                  </a:lnTo>
                  <a:lnTo>
                    <a:pt x="108115" y="452869"/>
                  </a:lnTo>
                  <a:lnTo>
                    <a:pt x="108394" y="452577"/>
                  </a:lnTo>
                  <a:close/>
                </a:path>
                <a:path w="355600" h="473075">
                  <a:moveTo>
                    <a:pt x="109956" y="451154"/>
                  </a:moveTo>
                  <a:lnTo>
                    <a:pt x="108534" y="452424"/>
                  </a:lnTo>
                  <a:lnTo>
                    <a:pt x="108394" y="452577"/>
                  </a:lnTo>
                  <a:lnTo>
                    <a:pt x="109626" y="453694"/>
                  </a:lnTo>
                  <a:lnTo>
                    <a:pt x="109956" y="451154"/>
                  </a:lnTo>
                  <a:close/>
                </a:path>
                <a:path w="355600" h="473075">
                  <a:moveTo>
                    <a:pt x="111213" y="457504"/>
                  </a:moveTo>
                  <a:lnTo>
                    <a:pt x="110807" y="454964"/>
                  </a:lnTo>
                  <a:lnTo>
                    <a:pt x="110604" y="453694"/>
                  </a:lnTo>
                  <a:lnTo>
                    <a:pt x="107569" y="454964"/>
                  </a:lnTo>
                  <a:lnTo>
                    <a:pt x="107899" y="453694"/>
                  </a:lnTo>
                  <a:lnTo>
                    <a:pt x="108115" y="452869"/>
                  </a:lnTo>
                  <a:lnTo>
                    <a:pt x="107327" y="453694"/>
                  </a:lnTo>
                  <a:lnTo>
                    <a:pt x="107823" y="452424"/>
                  </a:lnTo>
                  <a:lnTo>
                    <a:pt x="108038" y="451192"/>
                  </a:lnTo>
                  <a:lnTo>
                    <a:pt x="107975" y="449884"/>
                  </a:lnTo>
                  <a:lnTo>
                    <a:pt x="106680" y="451142"/>
                  </a:lnTo>
                  <a:lnTo>
                    <a:pt x="104622" y="453161"/>
                  </a:lnTo>
                  <a:lnTo>
                    <a:pt x="104686" y="453694"/>
                  </a:lnTo>
                  <a:lnTo>
                    <a:pt x="104063" y="453694"/>
                  </a:lnTo>
                  <a:lnTo>
                    <a:pt x="102768" y="453694"/>
                  </a:lnTo>
                  <a:lnTo>
                    <a:pt x="103174" y="451154"/>
                  </a:lnTo>
                  <a:lnTo>
                    <a:pt x="104343" y="449884"/>
                  </a:lnTo>
                  <a:lnTo>
                    <a:pt x="102489" y="451154"/>
                  </a:lnTo>
                  <a:lnTo>
                    <a:pt x="100114" y="451154"/>
                  </a:lnTo>
                  <a:lnTo>
                    <a:pt x="100850" y="447344"/>
                  </a:lnTo>
                  <a:lnTo>
                    <a:pt x="97116" y="449884"/>
                  </a:lnTo>
                  <a:lnTo>
                    <a:pt x="98882" y="447344"/>
                  </a:lnTo>
                  <a:lnTo>
                    <a:pt x="99771" y="446074"/>
                  </a:lnTo>
                  <a:lnTo>
                    <a:pt x="98920" y="446074"/>
                  </a:lnTo>
                  <a:lnTo>
                    <a:pt x="96431" y="447344"/>
                  </a:lnTo>
                  <a:lnTo>
                    <a:pt x="95631" y="447344"/>
                  </a:lnTo>
                  <a:lnTo>
                    <a:pt x="97091" y="446074"/>
                  </a:lnTo>
                  <a:lnTo>
                    <a:pt x="100037" y="443534"/>
                  </a:lnTo>
                  <a:lnTo>
                    <a:pt x="93256" y="446074"/>
                  </a:lnTo>
                  <a:lnTo>
                    <a:pt x="94208" y="444804"/>
                  </a:lnTo>
                  <a:lnTo>
                    <a:pt x="97066" y="440994"/>
                  </a:lnTo>
                  <a:lnTo>
                    <a:pt x="93192" y="444804"/>
                  </a:lnTo>
                  <a:lnTo>
                    <a:pt x="92964" y="443534"/>
                  </a:lnTo>
                  <a:lnTo>
                    <a:pt x="92735" y="442264"/>
                  </a:lnTo>
                  <a:lnTo>
                    <a:pt x="92506" y="440994"/>
                  </a:lnTo>
                  <a:lnTo>
                    <a:pt x="90258" y="440994"/>
                  </a:lnTo>
                  <a:lnTo>
                    <a:pt x="89623" y="439724"/>
                  </a:lnTo>
                  <a:lnTo>
                    <a:pt x="90309" y="438454"/>
                  </a:lnTo>
                  <a:lnTo>
                    <a:pt x="90335" y="437184"/>
                  </a:lnTo>
                  <a:lnTo>
                    <a:pt x="87655" y="440994"/>
                  </a:lnTo>
                  <a:lnTo>
                    <a:pt x="85661" y="440994"/>
                  </a:lnTo>
                  <a:lnTo>
                    <a:pt x="83286" y="442264"/>
                  </a:lnTo>
                  <a:lnTo>
                    <a:pt x="84404" y="438454"/>
                  </a:lnTo>
                  <a:lnTo>
                    <a:pt x="84772" y="437184"/>
                  </a:lnTo>
                  <a:lnTo>
                    <a:pt x="87033" y="438454"/>
                  </a:lnTo>
                  <a:lnTo>
                    <a:pt x="89128" y="434644"/>
                  </a:lnTo>
                  <a:lnTo>
                    <a:pt x="87033" y="438442"/>
                  </a:lnTo>
                  <a:lnTo>
                    <a:pt x="86118" y="437184"/>
                  </a:lnTo>
                  <a:lnTo>
                    <a:pt x="85191" y="435914"/>
                  </a:lnTo>
                  <a:lnTo>
                    <a:pt x="83743" y="438454"/>
                  </a:lnTo>
                  <a:lnTo>
                    <a:pt x="84137" y="437184"/>
                  </a:lnTo>
                  <a:lnTo>
                    <a:pt x="84378" y="436422"/>
                  </a:lnTo>
                  <a:lnTo>
                    <a:pt x="84747" y="435914"/>
                  </a:lnTo>
                  <a:lnTo>
                    <a:pt x="85661" y="434644"/>
                  </a:lnTo>
                  <a:lnTo>
                    <a:pt x="82130" y="438454"/>
                  </a:lnTo>
                  <a:lnTo>
                    <a:pt x="84353" y="434644"/>
                  </a:lnTo>
                  <a:lnTo>
                    <a:pt x="81597" y="435914"/>
                  </a:lnTo>
                  <a:lnTo>
                    <a:pt x="82130" y="433374"/>
                  </a:lnTo>
                  <a:lnTo>
                    <a:pt x="84531" y="432104"/>
                  </a:lnTo>
                  <a:lnTo>
                    <a:pt x="82207" y="432104"/>
                  </a:lnTo>
                  <a:lnTo>
                    <a:pt x="82550" y="431203"/>
                  </a:lnTo>
                  <a:lnTo>
                    <a:pt x="81851" y="432104"/>
                  </a:lnTo>
                  <a:lnTo>
                    <a:pt x="80073" y="434644"/>
                  </a:lnTo>
                  <a:lnTo>
                    <a:pt x="77838" y="433374"/>
                  </a:lnTo>
                  <a:lnTo>
                    <a:pt x="81343" y="430834"/>
                  </a:lnTo>
                  <a:lnTo>
                    <a:pt x="82207" y="429564"/>
                  </a:lnTo>
                  <a:lnTo>
                    <a:pt x="80606" y="429564"/>
                  </a:lnTo>
                  <a:lnTo>
                    <a:pt x="77431" y="430834"/>
                  </a:lnTo>
                  <a:lnTo>
                    <a:pt x="76835" y="430834"/>
                  </a:lnTo>
                  <a:lnTo>
                    <a:pt x="77127" y="429907"/>
                  </a:lnTo>
                  <a:lnTo>
                    <a:pt x="74815" y="430834"/>
                  </a:lnTo>
                  <a:lnTo>
                    <a:pt x="75018" y="427024"/>
                  </a:lnTo>
                  <a:lnTo>
                    <a:pt x="71145" y="428294"/>
                  </a:lnTo>
                  <a:lnTo>
                    <a:pt x="71704" y="428294"/>
                  </a:lnTo>
                  <a:lnTo>
                    <a:pt x="70459" y="429564"/>
                  </a:lnTo>
                  <a:lnTo>
                    <a:pt x="69049" y="430834"/>
                  </a:lnTo>
                  <a:lnTo>
                    <a:pt x="67995" y="432104"/>
                  </a:lnTo>
                  <a:lnTo>
                    <a:pt x="67398" y="430834"/>
                  </a:lnTo>
                  <a:lnTo>
                    <a:pt x="65151" y="432104"/>
                  </a:lnTo>
                  <a:lnTo>
                    <a:pt x="66814" y="430834"/>
                  </a:lnTo>
                  <a:lnTo>
                    <a:pt x="67106" y="430834"/>
                  </a:lnTo>
                  <a:lnTo>
                    <a:pt x="67881" y="429564"/>
                  </a:lnTo>
                  <a:lnTo>
                    <a:pt x="67233" y="429564"/>
                  </a:lnTo>
                  <a:lnTo>
                    <a:pt x="68313" y="428294"/>
                  </a:lnTo>
                  <a:lnTo>
                    <a:pt x="69126" y="427342"/>
                  </a:lnTo>
                  <a:lnTo>
                    <a:pt x="69189" y="427177"/>
                  </a:lnTo>
                  <a:lnTo>
                    <a:pt x="68961" y="427024"/>
                  </a:lnTo>
                  <a:lnTo>
                    <a:pt x="68554" y="427177"/>
                  </a:lnTo>
                  <a:lnTo>
                    <a:pt x="69443" y="424484"/>
                  </a:lnTo>
                  <a:lnTo>
                    <a:pt x="69723" y="427024"/>
                  </a:lnTo>
                  <a:lnTo>
                    <a:pt x="71310" y="424484"/>
                  </a:lnTo>
                  <a:lnTo>
                    <a:pt x="72097" y="423214"/>
                  </a:lnTo>
                  <a:lnTo>
                    <a:pt x="72898" y="421944"/>
                  </a:lnTo>
                  <a:lnTo>
                    <a:pt x="70358" y="427939"/>
                  </a:lnTo>
                  <a:lnTo>
                    <a:pt x="69354" y="427278"/>
                  </a:lnTo>
                  <a:lnTo>
                    <a:pt x="68948" y="429564"/>
                  </a:lnTo>
                  <a:lnTo>
                    <a:pt x="70916" y="428294"/>
                  </a:lnTo>
                  <a:lnTo>
                    <a:pt x="70434" y="427990"/>
                  </a:lnTo>
                  <a:lnTo>
                    <a:pt x="73748" y="423214"/>
                  </a:lnTo>
                  <a:lnTo>
                    <a:pt x="72872" y="420674"/>
                  </a:lnTo>
                  <a:lnTo>
                    <a:pt x="70523" y="421944"/>
                  </a:lnTo>
                  <a:lnTo>
                    <a:pt x="69735" y="419404"/>
                  </a:lnTo>
                  <a:lnTo>
                    <a:pt x="68249" y="420433"/>
                  </a:lnTo>
                  <a:lnTo>
                    <a:pt x="68249" y="427291"/>
                  </a:lnTo>
                  <a:lnTo>
                    <a:pt x="68186" y="428294"/>
                  </a:lnTo>
                  <a:lnTo>
                    <a:pt x="68097" y="427342"/>
                  </a:lnTo>
                  <a:lnTo>
                    <a:pt x="65392" y="428294"/>
                  </a:lnTo>
                  <a:lnTo>
                    <a:pt x="65316" y="427024"/>
                  </a:lnTo>
                  <a:lnTo>
                    <a:pt x="67805" y="424484"/>
                  </a:lnTo>
                  <a:lnTo>
                    <a:pt x="68097" y="427342"/>
                  </a:lnTo>
                  <a:lnTo>
                    <a:pt x="68249" y="427291"/>
                  </a:lnTo>
                  <a:lnTo>
                    <a:pt x="68249" y="420433"/>
                  </a:lnTo>
                  <a:lnTo>
                    <a:pt x="67881" y="420674"/>
                  </a:lnTo>
                  <a:lnTo>
                    <a:pt x="67627" y="421944"/>
                  </a:lnTo>
                  <a:lnTo>
                    <a:pt x="65747" y="423214"/>
                  </a:lnTo>
                  <a:lnTo>
                    <a:pt x="60667" y="421944"/>
                  </a:lnTo>
                  <a:lnTo>
                    <a:pt x="70878" y="414324"/>
                  </a:lnTo>
                  <a:lnTo>
                    <a:pt x="65570" y="415594"/>
                  </a:lnTo>
                  <a:lnTo>
                    <a:pt x="63296" y="416864"/>
                  </a:lnTo>
                  <a:lnTo>
                    <a:pt x="59550" y="419404"/>
                  </a:lnTo>
                  <a:lnTo>
                    <a:pt x="60299" y="416864"/>
                  </a:lnTo>
                  <a:lnTo>
                    <a:pt x="63893" y="414324"/>
                  </a:lnTo>
                  <a:lnTo>
                    <a:pt x="62763" y="413054"/>
                  </a:lnTo>
                  <a:lnTo>
                    <a:pt x="61506" y="414147"/>
                  </a:lnTo>
                  <a:lnTo>
                    <a:pt x="61963" y="413054"/>
                  </a:lnTo>
                  <a:lnTo>
                    <a:pt x="63004" y="410514"/>
                  </a:lnTo>
                  <a:lnTo>
                    <a:pt x="61302" y="412089"/>
                  </a:lnTo>
                  <a:lnTo>
                    <a:pt x="61302" y="414324"/>
                  </a:lnTo>
                  <a:lnTo>
                    <a:pt x="58407" y="416864"/>
                  </a:lnTo>
                  <a:lnTo>
                    <a:pt x="58724" y="415594"/>
                  </a:lnTo>
                  <a:lnTo>
                    <a:pt x="59029" y="414324"/>
                  </a:lnTo>
                  <a:lnTo>
                    <a:pt x="60591" y="413054"/>
                  </a:lnTo>
                  <a:lnTo>
                    <a:pt x="61264" y="414324"/>
                  </a:lnTo>
                  <a:lnTo>
                    <a:pt x="61302" y="412089"/>
                  </a:lnTo>
                  <a:lnTo>
                    <a:pt x="58877" y="414324"/>
                  </a:lnTo>
                  <a:lnTo>
                    <a:pt x="58102" y="413054"/>
                  </a:lnTo>
                  <a:lnTo>
                    <a:pt x="59474" y="411784"/>
                  </a:lnTo>
                  <a:lnTo>
                    <a:pt x="60845" y="410514"/>
                  </a:lnTo>
                  <a:lnTo>
                    <a:pt x="58928" y="409244"/>
                  </a:lnTo>
                  <a:lnTo>
                    <a:pt x="55168" y="409244"/>
                  </a:lnTo>
                  <a:lnTo>
                    <a:pt x="52959" y="406704"/>
                  </a:lnTo>
                  <a:lnTo>
                    <a:pt x="53936" y="406704"/>
                  </a:lnTo>
                  <a:lnTo>
                    <a:pt x="55156" y="405434"/>
                  </a:lnTo>
                  <a:lnTo>
                    <a:pt x="55714" y="405434"/>
                  </a:lnTo>
                  <a:lnTo>
                    <a:pt x="54013" y="404164"/>
                  </a:lnTo>
                  <a:lnTo>
                    <a:pt x="52311" y="402894"/>
                  </a:lnTo>
                  <a:lnTo>
                    <a:pt x="51904" y="399084"/>
                  </a:lnTo>
                  <a:lnTo>
                    <a:pt x="52197" y="394004"/>
                  </a:lnTo>
                  <a:lnTo>
                    <a:pt x="50927" y="394487"/>
                  </a:lnTo>
                  <a:lnTo>
                    <a:pt x="50927" y="405434"/>
                  </a:lnTo>
                  <a:lnTo>
                    <a:pt x="50114" y="406704"/>
                  </a:lnTo>
                  <a:lnTo>
                    <a:pt x="49695" y="406704"/>
                  </a:lnTo>
                  <a:lnTo>
                    <a:pt x="49758" y="405434"/>
                  </a:lnTo>
                  <a:lnTo>
                    <a:pt x="50215" y="404164"/>
                  </a:lnTo>
                  <a:lnTo>
                    <a:pt x="50342" y="405434"/>
                  </a:lnTo>
                  <a:lnTo>
                    <a:pt x="50927" y="405434"/>
                  </a:lnTo>
                  <a:lnTo>
                    <a:pt x="50927" y="394487"/>
                  </a:lnTo>
                  <a:lnTo>
                    <a:pt x="48806" y="395274"/>
                  </a:lnTo>
                  <a:lnTo>
                    <a:pt x="47294" y="395274"/>
                  </a:lnTo>
                  <a:lnTo>
                    <a:pt x="46710" y="394004"/>
                  </a:lnTo>
                  <a:lnTo>
                    <a:pt x="48374" y="392734"/>
                  </a:lnTo>
                  <a:lnTo>
                    <a:pt x="45923" y="392734"/>
                  </a:lnTo>
                  <a:lnTo>
                    <a:pt x="41224" y="390194"/>
                  </a:lnTo>
                  <a:lnTo>
                    <a:pt x="42456" y="387654"/>
                  </a:lnTo>
                  <a:lnTo>
                    <a:pt x="43078" y="386384"/>
                  </a:lnTo>
                  <a:lnTo>
                    <a:pt x="44132" y="386384"/>
                  </a:lnTo>
                  <a:lnTo>
                    <a:pt x="44437" y="383844"/>
                  </a:lnTo>
                  <a:lnTo>
                    <a:pt x="37363" y="387654"/>
                  </a:lnTo>
                  <a:lnTo>
                    <a:pt x="39255" y="383844"/>
                  </a:lnTo>
                  <a:lnTo>
                    <a:pt x="39916" y="383844"/>
                  </a:lnTo>
                  <a:lnTo>
                    <a:pt x="39319" y="380034"/>
                  </a:lnTo>
                  <a:lnTo>
                    <a:pt x="37134" y="378764"/>
                  </a:lnTo>
                  <a:lnTo>
                    <a:pt x="34937" y="377494"/>
                  </a:lnTo>
                  <a:lnTo>
                    <a:pt x="37388" y="373684"/>
                  </a:lnTo>
                  <a:lnTo>
                    <a:pt x="38214" y="372414"/>
                  </a:lnTo>
                  <a:lnTo>
                    <a:pt x="33680" y="373684"/>
                  </a:lnTo>
                  <a:lnTo>
                    <a:pt x="38773" y="367334"/>
                  </a:lnTo>
                  <a:lnTo>
                    <a:pt x="32677" y="369874"/>
                  </a:lnTo>
                  <a:lnTo>
                    <a:pt x="34899" y="366064"/>
                  </a:lnTo>
                  <a:lnTo>
                    <a:pt x="36106" y="367334"/>
                  </a:lnTo>
                  <a:lnTo>
                    <a:pt x="36461" y="366064"/>
                  </a:lnTo>
                  <a:lnTo>
                    <a:pt x="37172" y="363524"/>
                  </a:lnTo>
                  <a:lnTo>
                    <a:pt x="37223" y="362254"/>
                  </a:lnTo>
                  <a:lnTo>
                    <a:pt x="33007" y="363524"/>
                  </a:lnTo>
                  <a:lnTo>
                    <a:pt x="32054" y="362254"/>
                  </a:lnTo>
                  <a:lnTo>
                    <a:pt x="35255" y="360984"/>
                  </a:lnTo>
                  <a:lnTo>
                    <a:pt x="31470" y="360984"/>
                  </a:lnTo>
                  <a:lnTo>
                    <a:pt x="33274" y="359714"/>
                  </a:lnTo>
                  <a:lnTo>
                    <a:pt x="35077" y="358444"/>
                  </a:lnTo>
                  <a:lnTo>
                    <a:pt x="33896" y="358444"/>
                  </a:lnTo>
                  <a:lnTo>
                    <a:pt x="32778" y="359714"/>
                  </a:lnTo>
                  <a:lnTo>
                    <a:pt x="31838" y="359714"/>
                  </a:lnTo>
                  <a:lnTo>
                    <a:pt x="29870" y="358444"/>
                  </a:lnTo>
                  <a:lnTo>
                    <a:pt x="32029" y="355904"/>
                  </a:lnTo>
                  <a:lnTo>
                    <a:pt x="33108" y="354634"/>
                  </a:lnTo>
                  <a:lnTo>
                    <a:pt x="34747" y="354634"/>
                  </a:lnTo>
                  <a:lnTo>
                    <a:pt x="31127" y="352094"/>
                  </a:lnTo>
                  <a:lnTo>
                    <a:pt x="34010" y="352094"/>
                  </a:lnTo>
                  <a:lnTo>
                    <a:pt x="30213" y="350824"/>
                  </a:lnTo>
                  <a:lnTo>
                    <a:pt x="31229" y="350824"/>
                  </a:lnTo>
                  <a:lnTo>
                    <a:pt x="33007" y="349554"/>
                  </a:lnTo>
                  <a:lnTo>
                    <a:pt x="32677" y="347014"/>
                  </a:lnTo>
                  <a:lnTo>
                    <a:pt x="31546" y="345744"/>
                  </a:lnTo>
                  <a:lnTo>
                    <a:pt x="33858" y="345744"/>
                  </a:lnTo>
                  <a:lnTo>
                    <a:pt x="33870" y="343204"/>
                  </a:lnTo>
                  <a:lnTo>
                    <a:pt x="31800" y="340664"/>
                  </a:lnTo>
                  <a:lnTo>
                    <a:pt x="31546" y="338124"/>
                  </a:lnTo>
                  <a:lnTo>
                    <a:pt x="31432" y="336854"/>
                  </a:lnTo>
                  <a:lnTo>
                    <a:pt x="30518" y="338124"/>
                  </a:lnTo>
                  <a:lnTo>
                    <a:pt x="28282" y="338124"/>
                  </a:lnTo>
                  <a:lnTo>
                    <a:pt x="26022" y="338124"/>
                  </a:lnTo>
                  <a:lnTo>
                    <a:pt x="27266" y="337667"/>
                  </a:lnTo>
                  <a:lnTo>
                    <a:pt x="25476" y="336854"/>
                  </a:lnTo>
                  <a:lnTo>
                    <a:pt x="25717" y="335584"/>
                  </a:lnTo>
                  <a:lnTo>
                    <a:pt x="29171" y="335584"/>
                  </a:lnTo>
                  <a:lnTo>
                    <a:pt x="30568" y="336854"/>
                  </a:lnTo>
                  <a:lnTo>
                    <a:pt x="29349" y="335584"/>
                  </a:lnTo>
                  <a:lnTo>
                    <a:pt x="32143" y="335584"/>
                  </a:lnTo>
                  <a:lnTo>
                    <a:pt x="29883" y="334314"/>
                  </a:lnTo>
                  <a:lnTo>
                    <a:pt x="35445" y="333044"/>
                  </a:lnTo>
                  <a:lnTo>
                    <a:pt x="31584" y="331774"/>
                  </a:lnTo>
                  <a:lnTo>
                    <a:pt x="32626" y="331774"/>
                  </a:lnTo>
                  <a:lnTo>
                    <a:pt x="32385" y="329234"/>
                  </a:lnTo>
                  <a:lnTo>
                    <a:pt x="31013" y="327964"/>
                  </a:lnTo>
                  <a:lnTo>
                    <a:pt x="30772" y="325424"/>
                  </a:lnTo>
                  <a:lnTo>
                    <a:pt x="27736" y="325424"/>
                  </a:lnTo>
                  <a:lnTo>
                    <a:pt x="28371" y="324154"/>
                  </a:lnTo>
                  <a:lnTo>
                    <a:pt x="25882" y="322884"/>
                  </a:lnTo>
                  <a:lnTo>
                    <a:pt x="26746" y="321614"/>
                  </a:lnTo>
                  <a:lnTo>
                    <a:pt x="29083" y="319074"/>
                  </a:lnTo>
                  <a:lnTo>
                    <a:pt x="28879" y="316534"/>
                  </a:lnTo>
                  <a:lnTo>
                    <a:pt x="27381" y="315264"/>
                  </a:lnTo>
                  <a:lnTo>
                    <a:pt x="26314" y="316534"/>
                  </a:lnTo>
                  <a:lnTo>
                    <a:pt x="24511" y="316534"/>
                  </a:lnTo>
                  <a:lnTo>
                    <a:pt x="27279" y="315264"/>
                  </a:lnTo>
                  <a:lnTo>
                    <a:pt x="27038" y="313994"/>
                  </a:lnTo>
                  <a:lnTo>
                    <a:pt x="29019" y="315264"/>
                  </a:lnTo>
                  <a:lnTo>
                    <a:pt x="28867" y="313994"/>
                  </a:lnTo>
                  <a:lnTo>
                    <a:pt x="28714" y="312724"/>
                  </a:lnTo>
                  <a:lnTo>
                    <a:pt x="28562" y="311454"/>
                  </a:lnTo>
                  <a:lnTo>
                    <a:pt x="27889" y="310184"/>
                  </a:lnTo>
                  <a:lnTo>
                    <a:pt x="27203" y="308914"/>
                  </a:lnTo>
                  <a:lnTo>
                    <a:pt x="26504" y="307644"/>
                  </a:lnTo>
                  <a:lnTo>
                    <a:pt x="26746" y="307644"/>
                  </a:lnTo>
                  <a:lnTo>
                    <a:pt x="26466" y="307289"/>
                  </a:lnTo>
                  <a:lnTo>
                    <a:pt x="26466" y="307644"/>
                  </a:lnTo>
                  <a:lnTo>
                    <a:pt x="25361" y="307644"/>
                  </a:lnTo>
                  <a:lnTo>
                    <a:pt x="24828" y="308914"/>
                  </a:lnTo>
                  <a:lnTo>
                    <a:pt x="23901" y="307644"/>
                  </a:lnTo>
                  <a:lnTo>
                    <a:pt x="23482" y="307644"/>
                  </a:lnTo>
                  <a:lnTo>
                    <a:pt x="25146" y="306374"/>
                  </a:lnTo>
                  <a:lnTo>
                    <a:pt x="26466" y="307644"/>
                  </a:lnTo>
                  <a:lnTo>
                    <a:pt x="26466" y="307289"/>
                  </a:lnTo>
                  <a:lnTo>
                    <a:pt x="25768" y="306374"/>
                  </a:lnTo>
                  <a:lnTo>
                    <a:pt x="22847" y="302564"/>
                  </a:lnTo>
                  <a:lnTo>
                    <a:pt x="35560" y="298754"/>
                  </a:lnTo>
                  <a:lnTo>
                    <a:pt x="30276" y="294944"/>
                  </a:lnTo>
                  <a:lnTo>
                    <a:pt x="30543" y="296214"/>
                  </a:lnTo>
                  <a:lnTo>
                    <a:pt x="28041" y="292404"/>
                  </a:lnTo>
                  <a:lnTo>
                    <a:pt x="28740" y="291134"/>
                  </a:lnTo>
                  <a:lnTo>
                    <a:pt x="29959" y="293674"/>
                  </a:lnTo>
                  <a:lnTo>
                    <a:pt x="31813" y="292404"/>
                  </a:lnTo>
                  <a:lnTo>
                    <a:pt x="30454" y="291134"/>
                  </a:lnTo>
                  <a:lnTo>
                    <a:pt x="29083" y="289864"/>
                  </a:lnTo>
                  <a:lnTo>
                    <a:pt x="27724" y="288594"/>
                  </a:lnTo>
                  <a:lnTo>
                    <a:pt x="33489" y="287324"/>
                  </a:lnTo>
                  <a:lnTo>
                    <a:pt x="30975" y="283514"/>
                  </a:lnTo>
                  <a:lnTo>
                    <a:pt x="39370" y="283514"/>
                  </a:lnTo>
                  <a:lnTo>
                    <a:pt x="38176" y="282244"/>
                  </a:lnTo>
                  <a:lnTo>
                    <a:pt x="32219" y="275894"/>
                  </a:lnTo>
                  <a:lnTo>
                    <a:pt x="38074" y="274624"/>
                  </a:lnTo>
                  <a:lnTo>
                    <a:pt x="37515" y="274624"/>
                  </a:lnTo>
                  <a:lnTo>
                    <a:pt x="36182" y="274624"/>
                  </a:lnTo>
                  <a:lnTo>
                    <a:pt x="34594" y="273354"/>
                  </a:lnTo>
                  <a:lnTo>
                    <a:pt x="37515" y="274624"/>
                  </a:lnTo>
                  <a:lnTo>
                    <a:pt x="38087" y="273354"/>
                  </a:lnTo>
                  <a:lnTo>
                    <a:pt x="35331" y="273354"/>
                  </a:lnTo>
                  <a:lnTo>
                    <a:pt x="34861" y="265734"/>
                  </a:lnTo>
                  <a:lnTo>
                    <a:pt x="42278" y="261924"/>
                  </a:lnTo>
                  <a:lnTo>
                    <a:pt x="43281" y="260654"/>
                  </a:lnTo>
                  <a:lnTo>
                    <a:pt x="45300" y="258114"/>
                  </a:lnTo>
                  <a:lnTo>
                    <a:pt x="46304" y="256844"/>
                  </a:lnTo>
                  <a:lnTo>
                    <a:pt x="47752" y="254304"/>
                  </a:lnTo>
                  <a:lnTo>
                    <a:pt x="44450" y="253034"/>
                  </a:lnTo>
                  <a:lnTo>
                    <a:pt x="37833" y="250494"/>
                  </a:lnTo>
                  <a:lnTo>
                    <a:pt x="43307" y="250494"/>
                  </a:lnTo>
                  <a:lnTo>
                    <a:pt x="46164" y="253034"/>
                  </a:lnTo>
                  <a:lnTo>
                    <a:pt x="45415" y="250494"/>
                  </a:lnTo>
                  <a:lnTo>
                    <a:pt x="44297" y="246684"/>
                  </a:lnTo>
                  <a:lnTo>
                    <a:pt x="50723" y="244144"/>
                  </a:lnTo>
                  <a:lnTo>
                    <a:pt x="50571" y="242874"/>
                  </a:lnTo>
                  <a:lnTo>
                    <a:pt x="49974" y="237794"/>
                  </a:lnTo>
                  <a:lnTo>
                    <a:pt x="50533" y="239064"/>
                  </a:lnTo>
                  <a:lnTo>
                    <a:pt x="51219" y="239064"/>
                  </a:lnTo>
                  <a:lnTo>
                    <a:pt x="53975" y="240334"/>
                  </a:lnTo>
                  <a:lnTo>
                    <a:pt x="53505" y="237794"/>
                  </a:lnTo>
                  <a:lnTo>
                    <a:pt x="53276" y="236524"/>
                  </a:lnTo>
                  <a:lnTo>
                    <a:pt x="56184" y="236524"/>
                  </a:lnTo>
                  <a:lnTo>
                    <a:pt x="55092" y="235254"/>
                  </a:lnTo>
                  <a:lnTo>
                    <a:pt x="53073" y="232918"/>
                  </a:lnTo>
                  <a:lnTo>
                    <a:pt x="53073" y="236397"/>
                  </a:lnTo>
                  <a:lnTo>
                    <a:pt x="51460" y="235254"/>
                  </a:lnTo>
                  <a:lnTo>
                    <a:pt x="52070" y="235254"/>
                  </a:lnTo>
                  <a:lnTo>
                    <a:pt x="53073" y="236397"/>
                  </a:lnTo>
                  <a:lnTo>
                    <a:pt x="53073" y="232918"/>
                  </a:lnTo>
                  <a:lnTo>
                    <a:pt x="52908" y="232714"/>
                  </a:lnTo>
                  <a:lnTo>
                    <a:pt x="55308" y="232714"/>
                  </a:lnTo>
                  <a:lnTo>
                    <a:pt x="57975" y="231444"/>
                  </a:lnTo>
                  <a:lnTo>
                    <a:pt x="55079" y="230174"/>
                  </a:lnTo>
                  <a:lnTo>
                    <a:pt x="57277" y="230174"/>
                  </a:lnTo>
                  <a:lnTo>
                    <a:pt x="56819" y="228904"/>
                  </a:lnTo>
                  <a:lnTo>
                    <a:pt x="56349" y="227634"/>
                  </a:lnTo>
                  <a:lnTo>
                    <a:pt x="55892" y="226364"/>
                  </a:lnTo>
                  <a:lnTo>
                    <a:pt x="58191" y="226364"/>
                  </a:lnTo>
                  <a:lnTo>
                    <a:pt x="55880" y="223824"/>
                  </a:lnTo>
                  <a:lnTo>
                    <a:pt x="61315" y="225094"/>
                  </a:lnTo>
                  <a:lnTo>
                    <a:pt x="60032" y="223824"/>
                  </a:lnTo>
                  <a:lnTo>
                    <a:pt x="57480" y="221284"/>
                  </a:lnTo>
                  <a:lnTo>
                    <a:pt x="61531" y="225094"/>
                  </a:lnTo>
                  <a:lnTo>
                    <a:pt x="62611" y="221284"/>
                  </a:lnTo>
                  <a:lnTo>
                    <a:pt x="61328" y="218744"/>
                  </a:lnTo>
                  <a:lnTo>
                    <a:pt x="62369" y="220014"/>
                  </a:lnTo>
                  <a:lnTo>
                    <a:pt x="63207" y="218744"/>
                  </a:lnTo>
                  <a:lnTo>
                    <a:pt x="64439" y="219824"/>
                  </a:lnTo>
                  <a:lnTo>
                    <a:pt x="63144" y="221081"/>
                  </a:lnTo>
                  <a:lnTo>
                    <a:pt x="63690" y="220776"/>
                  </a:lnTo>
                  <a:lnTo>
                    <a:pt x="64198" y="220281"/>
                  </a:lnTo>
                  <a:lnTo>
                    <a:pt x="64465" y="219849"/>
                  </a:lnTo>
                  <a:lnTo>
                    <a:pt x="64681" y="220014"/>
                  </a:lnTo>
                  <a:lnTo>
                    <a:pt x="65379" y="218744"/>
                  </a:lnTo>
                  <a:lnTo>
                    <a:pt x="65303" y="217474"/>
                  </a:lnTo>
                  <a:lnTo>
                    <a:pt x="63042" y="216204"/>
                  </a:lnTo>
                  <a:lnTo>
                    <a:pt x="69392" y="217474"/>
                  </a:lnTo>
                  <a:lnTo>
                    <a:pt x="68135" y="216204"/>
                  </a:lnTo>
                  <a:lnTo>
                    <a:pt x="64350" y="212394"/>
                  </a:lnTo>
                  <a:lnTo>
                    <a:pt x="61823" y="209854"/>
                  </a:lnTo>
                  <a:lnTo>
                    <a:pt x="68986" y="212394"/>
                  </a:lnTo>
                  <a:lnTo>
                    <a:pt x="68999" y="208584"/>
                  </a:lnTo>
                  <a:lnTo>
                    <a:pt x="46418" y="208584"/>
                  </a:lnTo>
                  <a:lnTo>
                    <a:pt x="44919" y="208584"/>
                  </a:lnTo>
                  <a:lnTo>
                    <a:pt x="46736" y="209854"/>
                  </a:lnTo>
                  <a:lnTo>
                    <a:pt x="46113" y="209854"/>
                  </a:lnTo>
                  <a:lnTo>
                    <a:pt x="45758" y="211975"/>
                  </a:lnTo>
                  <a:lnTo>
                    <a:pt x="41135" y="211124"/>
                  </a:lnTo>
                  <a:lnTo>
                    <a:pt x="44792" y="218744"/>
                  </a:lnTo>
                  <a:lnTo>
                    <a:pt x="38785" y="217474"/>
                  </a:lnTo>
                  <a:lnTo>
                    <a:pt x="38442" y="218744"/>
                  </a:lnTo>
                  <a:lnTo>
                    <a:pt x="37909" y="221284"/>
                  </a:lnTo>
                  <a:lnTo>
                    <a:pt x="37198" y="222554"/>
                  </a:lnTo>
                  <a:lnTo>
                    <a:pt x="33769" y="222554"/>
                  </a:lnTo>
                  <a:lnTo>
                    <a:pt x="41148" y="226364"/>
                  </a:lnTo>
                  <a:lnTo>
                    <a:pt x="37960" y="227634"/>
                  </a:lnTo>
                  <a:lnTo>
                    <a:pt x="34328" y="226364"/>
                  </a:lnTo>
                  <a:lnTo>
                    <a:pt x="37045" y="225094"/>
                  </a:lnTo>
                  <a:lnTo>
                    <a:pt x="35509" y="225094"/>
                  </a:lnTo>
                  <a:lnTo>
                    <a:pt x="29298" y="222554"/>
                  </a:lnTo>
                  <a:lnTo>
                    <a:pt x="34747" y="228904"/>
                  </a:lnTo>
                  <a:lnTo>
                    <a:pt x="30340" y="227634"/>
                  </a:lnTo>
                  <a:lnTo>
                    <a:pt x="27457" y="227634"/>
                  </a:lnTo>
                  <a:lnTo>
                    <a:pt x="30886" y="231444"/>
                  </a:lnTo>
                  <a:lnTo>
                    <a:pt x="29400" y="232714"/>
                  </a:lnTo>
                  <a:lnTo>
                    <a:pt x="28460" y="232714"/>
                  </a:lnTo>
                  <a:lnTo>
                    <a:pt x="30911" y="235254"/>
                  </a:lnTo>
                  <a:lnTo>
                    <a:pt x="30708" y="237794"/>
                  </a:lnTo>
                  <a:lnTo>
                    <a:pt x="30607" y="240169"/>
                  </a:lnTo>
                  <a:lnTo>
                    <a:pt x="31165" y="240334"/>
                  </a:lnTo>
                  <a:lnTo>
                    <a:pt x="31076" y="242874"/>
                  </a:lnTo>
                  <a:lnTo>
                    <a:pt x="27698" y="242874"/>
                  </a:lnTo>
                  <a:lnTo>
                    <a:pt x="24930" y="241604"/>
                  </a:lnTo>
                  <a:lnTo>
                    <a:pt x="25565" y="240334"/>
                  </a:lnTo>
                  <a:lnTo>
                    <a:pt x="21704" y="239064"/>
                  </a:lnTo>
                  <a:lnTo>
                    <a:pt x="24663" y="242874"/>
                  </a:lnTo>
                  <a:lnTo>
                    <a:pt x="23660" y="242874"/>
                  </a:lnTo>
                  <a:lnTo>
                    <a:pt x="22186" y="241604"/>
                  </a:lnTo>
                  <a:lnTo>
                    <a:pt x="21463" y="245414"/>
                  </a:lnTo>
                  <a:lnTo>
                    <a:pt x="25311" y="246684"/>
                  </a:lnTo>
                  <a:lnTo>
                    <a:pt x="23926" y="249224"/>
                  </a:lnTo>
                  <a:lnTo>
                    <a:pt x="25209" y="249224"/>
                  </a:lnTo>
                  <a:lnTo>
                    <a:pt x="28473" y="253034"/>
                  </a:lnTo>
                  <a:lnTo>
                    <a:pt x="22517" y="249224"/>
                  </a:lnTo>
                  <a:lnTo>
                    <a:pt x="24790" y="251764"/>
                  </a:lnTo>
                  <a:lnTo>
                    <a:pt x="20650" y="251764"/>
                  </a:lnTo>
                  <a:lnTo>
                    <a:pt x="21170" y="253034"/>
                  </a:lnTo>
                  <a:lnTo>
                    <a:pt x="23075" y="255574"/>
                  </a:lnTo>
                  <a:lnTo>
                    <a:pt x="23241" y="258114"/>
                  </a:lnTo>
                  <a:lnTo>
                    <a:pt x="20624" y="255574"/>
                  </a:lnTo>
                  <a:lnTo>
                    <a:pt x="20231" y="254304"/>
                  </a:lnTo>
                  <a:lnTo>
                    <a:pt x="19850" y="253034"/>
                  </a:lnTo>
                  <a:lnTo>
                    <a:pt x="18669" y="251764"/>
                  </a:lnTo>
                  <a:lnTo>
                    <a:pt x="18199" y="251764"/>
                  </a:lnTo>
                  <a:lnTo>
                    <a:pt x="17653" y="254304"/>
                  </a:lnTo>
                  <a:lnTo>
                    <a:pt x="19024" y="255270"/>
                  </a:lnTo>
                  <a:lnTo>
                    <a:pt x="18415" y="254304"/>
                  </a:lnTo>
                  <a:lnTo>
                    <a:pt x="19164" y="254304"/>
                  </a:lnTo>
                  <a:lnTo>
                    <a:pt x="21856" y="256844"/>
                  </a:lnTo>
                  <a:lnTo>
                    <a:pt x="22847" y="259384"/>
                  </a:lnTo>
                  <a:lnTo>
                    <a:pt x="22085" y="260654"/>
                  </a:lnTo>
                  <a:lnTo>
                    <a:pt x="14325" y="258114"/>
                  </a:lnTo>
                  <a:lnTo>
                    <a:pt x="18376" y="265734"/>
                  </a:lnTo>
                  <a:lnTo>
                    <a:pt x="11823" y="264464"/>
                  </a:lnTo>
                  <a:lnTo>
                    <a:pt x="13601" y="269544"/>
                  </a:lnTo>
                  <a:lnTo>
                    <a:pt x="8534" y="272084"/>
                  </a:lnTo>
                  <a:lnTo>
                    <a:pt x="7899" y="275894"/>
                  </a:lnTo>
                  <a:lnTo>
                    <a:pt x="14554" y="275894"/>
                  </a:lnTo>
                  <a:lnTo>
                    <a:pt x="9779" y="276796"/>
                  </a:lnTo>
                  <a:lnTo>
                    <a:pt x="9626" y="276631"/>
                  </a:lnTo>
                  <a:lnTo>
                    <a:pt x="9220" y="276898"/>
                  </a:lnTo>
                  <a:lnTo>
                    <a:pt x="7759" y="277164"/>
                  </a:lnTo>
                  <a:lnTo>
                    <a:pt x="8559" y="277329"/>
                  </a:lnTo>
                  <a:lnTo>
                    <a:pt x="7531" y="278003"/>
                  </a:lnTo>
                  <a:lnTo>
                    <a:pt x="9410" y="277495"/>
                  </a:lnTo>
                  <a:lnTo>
                    <a:pt x="10477" y="277698"/>
                  </a:lnTo>
                  <a:lnTo>
                    <a:pt x="10490" y="281000"/>
                  </a:lnTo>
                  <a:lnTo>
                    <a:pt x="13855" y="279552"/>
                  </a:lnTo>
                  <a:lnTo>
                    <a:pt x="12661" y="279527"/>
                  </a:lnTo>
                  <a:lnTo>
                    <a:pt x="10782" y="277761"/>
                  </a:lnTo>
                  <a:lnTo>
                    <a:pt x="14300" y="278434"/>
                  </a:lnTo>
                  <a:lnTo>
                    <a:pt x="14503" y="279704"/>
                  </a:lnTo>
                  <a:lnTo>
                    <a:pt x="13893" y="279704"/>
                  </a:lnTo>
                  <a:lnTo>
                    <a:pt x="9410" y="282244"/>
                  </a:lnTo>
                  <a:lnTo>
                    <a:pt x="7378" y="282244"/>
                  </a:lnTo>
                  <a:lnTo>
                    <a:pt x="8178" y="280974"/>
                  </a:lnTo>
                  <a:lnTo>
                    <a:pt x="6705" y="280974"/>
                  </a:lnTo>
                  <a:lnTo>
                    <a:pt x="5753" y="283514"/>
                  </a:lnTo>
                  <a:lnTo>
                    <a:pt x="3759" y="280974"/>
                  </a:lnTo>
                  <a:lnTo>
                    <a:pt x="1727" y="282244"/>
                  </a:lnTo>
                  <a:lnTo>
                    <a:pt x="4114" y="282244"/>
                  </a:lnTo>
                  <a:lnTo>
                    <a:pt x="4902" y="283514"/>
                  </a:lnTo>
                  <a:lnTo>
                    <a:pt x="3759" y="284784"/>
                  </a:lnTo>
                  <a:lnTo>
                    <a:pt x="7112" y="283514"/>
                  </a:lnTo>
                  <a:lnTo>
                    <a:pt x="9956" y="287324"/>
                  </a:lnTo>
                  <a:lnTo>
                    <a:pt x="1155" y="286054"/>
                  </a:lnTo>
                  <a:lnTo>
                    <a:pt x="2235" y="287451"/>
                  </a:lnTo>
                  <a:lnTo>
                    <a:pt x="3175" y="289864"/>
                  </a:lnTo>
                  <a:lnTo>
                    <a:pt x="1130" y="293674"/>
                  </a:lnTo>
                  <a:lnTo>
                    <a:pt x="6324" y="296214"/>
                  </a:lnTo>
                  <a:lnTo>
                    <a:pt x="3289" y="296214"/>
                  </a:lnTo>
                  <a:lnTo>
                    <a:pt x="2044" y="300024"/>
                  </a:lnTo>
                  <a:lnTo>
                    <a:pt x="8026" y="305104"/>
                  </a:lnTo>
                  <a:lnTo>
                    <a:pt x="4660" y="307644"/>
                  </a:lnTo>
                  <a:lnTo>
                    <a:pt x="3492" y="307644"/>
                  </a:lnTo>
                  <a:lnTo>
                    <a:pt x="6032" y="308914"/>
                  </a:lnTo>
                  <a:lnTo>
                    <a:pt x="4356" y="310184"/>
                  </a:lnTo>
                  <a:lnTo>
                    <a:pt x="3695" y="308914"/>
                  </a:lnTo>
                  <a:lnTo>
                    <a:pt x="2755" y="308914"/>
                  </a:lnTo>
                  <a:lnTo>
                    <a:pt x="2641" y="310184"/>
                  </a:lnTo>
                  <a:lnTo>
                    <a:pt x="5334" y="311454"/>
                  </a:lnTo>
                  <a:lnTo>
                    <a:pt x="4406" y="312724"/>
                  </a:lnTo>
                  <a:lnTo>
                    <a:pt x="2603" y="311454"/>
                  </a:lnTo>
                  <a:lnTo>
                    <a:pt x="419" y="315264"/>
                  </a:lnTo>
                  <a:lnTo>
                    <a:pt x="6972" y="317804"/>
                  </a:lnTo>
                  <a:lnTo>
                    <a:pt x="8051" y="320344"/>
                  </a:lnTo>
                  <a:lnTo>
                    <a:pt x="3289" y="320344"/>
                  </a:lnTo>
                  <a:lnTo>
                    <a:pt x="1155" y="325424"/>
                  </a:lnTo>
                  <a:lnTo>
                    <a:pt x="482" y="325424"/>
                  </a:lnTo>
                  <a:lnTo>
                    <a:pt x="0" y="329234"/>
                  </a:lnTo>
                  <a:lnTo>
                    <a:pt x="4902" y="333044"/>
                  </a:lnTo>
                  <a:lnTo>
                    <a:pt x="7099" y="336854"/>
                  </a:lnTo>
                  <a:lnTo>
                    <a:pt x="2235" y="339394"/>
                  </a:lnTo>
                  <a:lnTo>
                    <a:pt x="5969" y="345744"/>
                  </a:lnTo>
                  <a:lnTo>
                    <a:pt x="3886" y="349554"/>
                  </a:lnTo>
                  <a:lnTo>
                    <a:pt x="8178" y="349554"/>
                  </a:lnTo>
                  <a:lnTo>
                    <a:pt x="7404" y="350824"/>
                  </a:lnTo>
                  <a:lnTo>
                    <a:pt x="11899" y="352094"/>
                  </a:lnTo>
                  <a:lnTo>
                    <a:pt x="7607" y="352094"/>
                  </a:lnTo>
                  <a:lnTo>
                    <a:pt x="3556" y="353364"/>
                  </a:lnTo>
                  <a:lnTo>
                    <a:pt x="4978" y="355904"/>
                  </a:lnTo>
                  <a:lnTo>
                    <a:pt x="5257" y="357174"/>
                  </a:lnTo>
                  <a:lnTo>
                    <a:pt x="10896" y="355904"/>
                  </a:lnTo>
                  <a:lnTo>
                    <a:pt x="8597" y="359714"/>
                  </a:lnTo>
                  <a:lnTo>
                    <a:pt x="10109" y="363524"/>
                  </a:lnTo>
                  <a:lnTo>
                    <a:pt x="11760" y="366064"/>
                  </a:lnTo>
                  <a:lnTo>
                    <a:pt x="9906" y="369874"/>
                  </a:lnTo>
                  <a:lnTo>
                    <a:pt x="11544" y="369874"/>
                  </a:lnTo>
                  <a:lnTo>
                    <a:pt x="11874" y="371144"/>
                  </a:lnTo>
                  <a:lnTo>
                    <a:pt x="13500" y="371144"/>
                  </a:lnTo>
                  <a:lnTo>
                    <a:pt x="10566" y="372414"/>
                  </a:lnTo>
                  <a:lnTo>
                    <a:pt x="10693" y="374954"/>
                  </a:lnTo>
                  <a:lnTo>
                    <a:pt x="10807" y="376224"/>
                  </a:lnTo>
                  <a:lnTo>
                    <a:pt x="12623" y="380034"/>
                  </a:lnTo>
                  <a:lnTo>
                    <a:pt x="10337" y="380034"/>
                  </a:lnTo>
                  <a:lnTo>
                    <a:pt x="10795" y="381304"/>
                  </a:lnTo>
                  <a:lnTo>
                    <a:pt x="19405" y="378764"/>
                  </a:lnTo>
                  <a:lnTo>
                    <a:pt x="20218" y="380034"/>
                  </a:lnTo>
                  <a:lnTo>
                    <a:pt x="16154" y="382574"/>
                  </a:lnTo>
                  <a:lnTo>
                    <a:pt x="17462" y="385114"/>
                  </a:lnTo>
                  <a:lnTo>
                    <a:pt x="15011" y="390194"/>
                  </a:lnTo>
                  <a:lnTo>
                    <a:pt x="20231" y="391464"/>
                  </a:lnTo>
                  <a:lnTo>
                    <a:pt x="18478" y="392658"/>
                  </a:lnTo>
                  <a:lnTo>
                    <a:pt x="17767" y="399084"/>
                  </a:lnTo>
                  <a:lnTo>
                    <a:pt x="19532" y="397840"/>
                  </a:lnTo>
                  <a:lnTo>
                    <a:pt x="24358" y="399084"/>
                  </a:lnTo>
                  <a:lnTo>
                    <a:pt x="26746" y="399084"/>
                  </a:lnTo>
                  <a:lnTo>
                    <a:pt x="23964" y="400354"/>
                  </a:lnTo>
                  <a:lnTo>
                    <a:pt x="28054" y="400354"/>
                  </a:lnTo>
                  <a:lnTo>
                    <a:pt x="28994" y="399084"/>
                  </a:lnTo>
                  <a:lnTo>
                    <a:pt x="30886" y="400354"/>
                  </a:lnTo>
                  <a:lnTo>
                    <a:pt x="30772" y="401624"/>
                  </a:lnTo>
                  <a:lnTo>
                    <a:pt x="29349" y="401624"/>
                  </a:lnTo>
                  <a:lnTo>
                    <a:pt x="28727" y="402894"/>
                  </a:lnTo>
                  <a:lnTo>
                    <a:pt x="32448" y="401624"/>
                  </a:lnTo>
                  <a:lnTo>
                    <a:pt x="32029" y="402894"/>
                  </a:lnTo>
                  <a:lnTo>
                    <a:pt x="29984" y="404164"/>
                  </a:lnTo>
                  <a:lnTo>
                    <a:pt x="30632" y="405434"/>
                  </a:lnTo>
                  <a:lnTo>
                    <a:pt x="31457" y="404164"/>
                  </a:lnTo>
                  <a:lnTo>
                    <a:pt x="35420" y="404164"/>
                  </a:lnTo>
                  <a:lnTo>
                    <a:pt x="34785" y="407974"/>
                  </a:lnTo>
                  <a:lnTo>
                    <a:pt x="36449" y="407974"/>
                  </a:lnTo>
                  <a:lnTo>
                    <a:pt x="36334" y="409244"/>
                  </a:lnTo>
                  <a:lnTo>
                    <a:pt x="35547" y="409244"/>
                  </a:lnTo>
                  <a:lnTo>
                    <a:pt x="34442" y="410514"/>
                  </a:lnTo>
                  <a:lnTo>
                    <a:pt x="34251" y="413054"/>
                  </a:lnTo>
                  <a:lnTo>
                    <a:pt x="39636" y="411784"/>
                  </a:lnTo>
                  <a:lnTo>
                    <a:pt x="38227" y="414324"/>
                  </a:lnTo>
                  <a:lnTo>
                    <a:pt x="37414" y="415594"/>
                  </a:lnTo>
                  <a:lnTo>
                    <a:pt x="36918" y="415594"/>
                  </a:lnTo>
                  <a:lnTo>
                    <a:pt x="35737" y="414324"/>
                  </a:lnTo>
                  <a:lnTo>
                    <a:pt x="34975" y="413169"/>
                  </a:lnTo>
                  <a:lnTo>
                    <a:pt x="32842" y="414324"/>
                  </a:lnTo>
                  <a:lnTo>
                    <a:pt x="33451" y="415594"/>
                  </a:lnTo>
                  <a:lnTo>
                    <a:pt x="29438" y="416864"/>
                  </a:lnTo>
                  <a:lnTo>
                    <a:pt x="37147" y="416864"/>
                  </a:lnTo>
                  <a:lnTo>
                    <a:pt x="37058" y="418134"/>
                  </a:lnTo>
                  <a:lnTo>
                    <a:pt x="36715" y="419404"/>
                  </a:lnTo>
                  <a:lnTo>
                    <a:pt x="37071" y="419404"/>
                  </a:lnTo>
                  <a:lnTo>
                    <a:pt x="37033" y="420674"/>
                  </a:lnTo>
                  <a:lnTo>
                    <a:pt x="37261" y="421944"/>
                  </a:lnTo>
                  <a:lnTo>
                    <a:pt x="38176" y="421944"/>
                  </a:lnTo>
                  <a:lnTo>
                    <a:pt x="37706" y="423214"/>
                  </a:lnTo>
                  <a:lnTo>
                    <a:pt x="36601" y="423214"/>
                  </a:lnTo>
                  <a:lnTo>
                    <a:pt x="36893" y="422224"/>
                  </a:lnTo>
                  <a:lnTo>
                    <a:pt x="35521" y="423214"/>
                  </a:lnTo>
                  <a:lnTo>
                    <a:pt x="37503" y="424484"/>
                  </a:lnTo>
                  <a:lnTo>
                    <a:pt x="37947" y="424484"/>
                  </a:lnTo>
                  <a:lnTo>
                    <a:pt x="40347" y="423214"/>
                  </a:lnTo>
                  <a:lnTo>
                    <a:pt x="40640" y="424484"/>
                  </a:lnTo>
                  <a:lnTo>
                    <a:pt x="41998" y="421944"/>
                  </a:lnTo>
                  <a:lnTo>
                    <a:pt x="41008" y="421944"/>
                  </a:lnTo>
                  <a:lnTo>
                    <a:pt x="40881" y="420674"/>
                  </a:lnTo>
                  <a:lnTo>
                    <a:pt x="40513" y="420674"/>
                  </a:lnTo>
                  <a:lnTo>
                    <a:pt x="39458" y="419404"/>
                  </a:lnTo>
                  <a:lnTo>
                    <a:pt x="42595" y="419404"/>
                  </a:lnTo>
                  <a:lnTo>
                    <a:pt x="41821" y="420674"/>
                  </a:lnTo>
                  <a:lnTo>
                    <a:pt x="46469" y="419404"/>
                  </a:lnTo>
                  <a:lnTo>
                    <a:pt x="43764" y="421944"/>
                  </a:lnTo>
                  <a:lnTo>
                    <a:pt x="43395" y="425754"/>
                  </a:lnTo>
                  <a:lnTo>
                    <a:pt x="41579" y="427024"/>
                  </a:lnTo>
                  <a:lnTo>
                    <a:pt x="44665" y="428294"/>
                  </a:lnTo>
                  <a:lnTo>
                    <a:pt x="46545" y="432104"/>
                  </a:lnTo>
                  <a:lnTo>
                    <a:pt x="52006" y="429564"/>
                  </a:lnTo>
                  <a:lnTo>
                    <a:pt x="53073" y="429564"/>
                  </a:lnTo>
                  <a:lnTo>
                    <a:pt x="51358" y="430834"/>
                  </a:lnTo>
                  <a:lnTo>
                    <a:pt x="50876" y="432104"/>
                  </a:lnTo>
                  <a:lnTo>
                    <a:pt x="51206" y="432104"/>
                  </a:lnTo>
                  <a:lnTo>
                    <a:pt x="52565" y="434644"/>
                  </a:lnTo>
                  <a:lnTo>
                    <a:pt x="55740" y="432104"/>
                  </a:lnTo>
                  <a:lnTo>
                    <a:pt x="55702" y="434644"/>
                  </a:lnTo>
                  <a:lnTo>
                    <a:pt x="52565" y="434644"/>
                  </a:lnTo>
                  <a:lnTo>
                    <a:pt x="52311" y="434644"/>
                  </a:lnTo>
                  <a:lnTo>
                    <a:pt x="54559" y="435914"/>
                  </a:lnTo>
                  <a:lnTo>
                    <a:pt x="53428" y="435914"/>
                  </a:lnTo>
                  <a:lnTo>
                    <a:pt x="55079" y="439724"/>
                  </a:lnTo>
                  <a:lnTo>
                    <a:pt x="59436" y="439724"/>
                  </a:lnTo>
                  <a:lnTo>
                    <a:pt x="63677" y="440994"/>
                  </a:lnTo>
                  <a:lnTo>
                    <a:pt x="64985" y="444804"/>
                  </a:lnTo>
                  <a:lnTo>
                    <a:pt x="65049" y="443534"/>
                  </a:lnTo>
                  <a:lnTo>
                    <a:pt x="65443" y="443534"/>
                  </a:lnTo>
                  <a:lnTo>
                    <a:pt x="67868" y="451154"/>
                  </a:lnTo>
                  <a:lnTo>
                    <a:pt x="77685" y="449884"/>
                  </a:lnTo>
                  <a:lnTo>
                    <a:pt x="79400" y="457504"/>
                  </a:lnTo>
                  <a:lnTo>
                    <a:pt x="80187" y="460044"/>
                  </a:lnTo>
                  <a:lnTo>
                    <a:pt x="81864" y="457504"/>
                  </a:lnTo>
                  <a:lnTo>
                    <a:pt x="83908" y="457504"/>
                  </a:lnTo>
                  <a:lnTo>
                    <a:pt x="82359" y="460044"/>
                  </a:lnTo>
                  <a:lnTo>
                    <a:pt x="86080" y="457504"/>
                  </a:lnTo>
                  <a:lnTo>
                    <a:pt x="89789" y="457504"/>
                  </a:lnTo>
                  <a:lnTo>
                    <a:pt x="85559" y="467664"/>
                  </a:lnTo>
                  <a:lnTo>
                    <a:pt x="91376" y="465124"/>
                  </a:lnTo>
                  <a:lnTo>
                    <a:pt x="92163" y="462584"/>
                  </a:lnTo>
                  <a:lnTo>
                    <a:pt x="93002" y="463854"/>
                  </a:lnTo>
                  <a:lnTo>
                    <a:pt x="96139" y="463854"/>
                  </a:lnTo>
                  <a:lnTo>
                    <a:pt x="94678" y="465124"/>
                  </a:lnTo>
                  <a:lnTo>
                    <a:pt x="94983" y="465124"/>
                  </a:lnTo>
                  <a:lnTo>
                    <a:pt x="96177" y="463854"/>
                  </a:lnTo>
                  <a:lnTo>
                    <a:pt x="96012" y="465124"/>
                  </a:lnTo>
                  <a:lnTo>
                    <a:pt x="95186" y="466394"/>
                  </a:lnTo>
                  <a:lnTo>
                    <a:pt x="99275" y="465124"/>
                  </a:lnTo>
                  <a:lnTo>
                    <a:pt x="100736" y="467664"/>
                  </a:lnTo>
                  <a:lnTo>
                    <a:pt x="95631" y="471474"/>
                  </a:lnTo>
                  <a:lnTo>
                    <a:pt x="98577" y="472744"/>
                  </a:lnTo>
                  <a:lnTo>
                    <a:pt x="100063" y="472744"/>
                  </a:lnTo>
                  <a:lnTo>
                    <a:pt x="104127" y="470204"/>
                  </a:lnTo>
                  <a:lnTo>
                    <a:pt x="104216" y="468934"/>
                  </a:lnTo>
                  <a:lnTo>
                    <a:pt x="103809" y="468934"/>
                  </a:lnTo>
                  <a:lnTo>
                    <a:pt x="103555" y="467664"/>
                  </a:lnTo>
                  <a:lnTo>
                    <a:pt x="104317" y="466394"/>
                  </a:lnTo>
                  <a:lnTo>
                    <a:pt x="105181" y="466394"/>
                  </a:lnTo>
                  <a:lnTo>
                    <a:pt x="104902" y="466915"/>
                  </a:lnTo>
                  <a:lnTo>
                    <a:pt x="105270" y="466394"/>
                  </a:lnTo>
                  <a:lnTo>
                    <a:pt x="105714" y="466394"/>
                  </a:lnTo>
                  <a:lnTo>
                    <a:pt x="106349" y="465124"/>
                  </a:lnTo>
                  <a:lnTo>
                    <a:pt x="107594" y="462584"/>
                  </a:lnTo>
                  <a:lnTo>
                    <a:pt x="108216" y="461314"/>
                  </a:lnTo>
                  <a:lnTo>
                    <a:pt x="111213" y="457504"/>
                  </a:lnTo>
                  <a:close/>
                </a:path>
                <a:path w="355600" h="473075">
                  <a:moveTo>
                    <a:pt x="259664" y="250583"/>
                  </a:moveTo>
                  <a:lnTo>
                    <a:pt x="259600" y="250126"/>
                  </a:lnTo>
                  <a:lnTo>
                    <a:pt x="259664" y="250583"/>
                  </a:lnTo>
                  <a:close/>
                </a:path>
                <a:path w="355600" h="473075">
                  <a:moveTo>
                    <a:pt x="262686" y="266217"/>
                  </a:moveTo>
                  <a:lnTo>
                    <a:pt x="262216" y="265366"/>
                  </a:lnTo>
                  <a:lnTo>
                    <a:pt x="262216" y="265557"/>
                  </a:lnTo>
                  <a:lnTo>
                    <a:pt x="262686" y="266217"/>
                  </a:lnTo>
                  <a:close/>
                </a:path>
                <a:path w="355600" h="473075">
                  <a:moveTo>
                    <a:pt x="263893" y="267906"/>
                  </a:moveTo>
                  <a:lnTo>
                    <a:pt x="262686" y="266217"/>
                  </a:lnTo>
                  <a:lnTo>
                    <a:pt x="262915" y="266636"/>
                  </a:lnTo>
                  <a:lnTo>
                    <a:pt x="262636" y="269176"/>
                  </a:lnTo>
                  <a:lnTo>
                    <a:pt x="263855" y="269176"/>
                  </a:lnTo>
                  <a:lnTo>
                    <a:pt x="263893" y="267906"/>
                  </a:lnTo>
                  <a:close/>
                </a:path>
                <a:path w="355600" h="473075">
                  <a:moveTo>
                    <a:pt x="265087" y="267906"/>
                  </a:moveTo>
                  <a:lnTo>
                    <a:pt x="265061" y="267335"/>
                  </a:lnTo>
                  <a:lnTo>
                    <a:pt x="264947" y="267906"/>
                  </a:lnTo>
                  <a:lnTo>
                    <a:pt x="265087" y="267906"/>
                  </a:lnTo>
                  <a:close/>
                </a:path>
                <a:path w="355600" h="473075">
                  <a:moveTo>
                    <a:pt x="278295" y="13538"/>
                  </a:moveTo>
                  <a:lnTo>
                    <a:pt x="277850" y="13906"/>
                  </a:lnTo>
                  <a:lnTo>
                    <a:pt x="278218" y="13906"/>
                  </a:lnTo>
                  <a:lnTo>
                    <a:pt x="278295" y="13538"/>
                  </a:lnTo>
                  <a:close/>
                </a:path>
                <a:path w="355600" h="473075">
                  <a:moveTo>
                    <a:pt x="278650" y="4775"/>
                  </a:moveTo>
                  <a:lnTo>
                    <a:pt x="278257" y="5016"/>
                  </a:lnTo>
                  <a:lnTo>
                    <a:pt x="278561" y="5016"/>
                  </a:lnTo>
                  <a:lnTo>
                    <a:pt x="278650" y="4775"/>
                  </a:lnTo>
                  <a:close/>
                </a:path>
                <a:path w="355600" h="473075">
                  <a:moveTo>
                    <a:pt x="279336" y="21247"/>
                  </a:moveTo>
                  <a:lnTo>
                    <a:pt x="278879" y="21005"/>
                  </a:lnTo>
                  <a:lnTo>
                    <a:pt x="277202" y="24549"/>
                  </a:lnTo>
                  <a:lnTo>
                    <a:pt x="279336" y="21247"/>
                  </a:lnTo>
                  <a:close/>
                </a:path>
                <a:path w="355600" h="473075">
                  <a:moveTo>
                    <a:pt x="280962" y="19621"/>
                  </a:moveTo>
                  <a:lnTo>
                    <a:pt x="280733" y="19088"/>
                  </a:lnTo>
                  <a:lnTo>
                    <a:pt x="279336" y="21247"/>
                  </a:lnTo>
                  <a:lnTo>
                    <a:pt x="279488" y="21323"/>
                  </a:lnTo>
                  <a:lnTo>
                    <a:pt x="280962" y="19621"/>
                  </a:lnTo>
                  <a:close/>
                </a:path>
                <a:path w="355600" h="473075">
                  <a:moveTo>
                    <a:pt x="281495" y="20853"/>
                  </a:moveTo>
                  <a:lnTo>
                    <a:pt x="281330" y="19189"/>
                  </a:lnTo>
                  <a:lnTo>
                    <a:pt x="280962" y="19621"/>
                  </a:lnTo>
                  <a:lnTo>
                    <a:pt x="281495" y="20853"/>
                  </a:lnTo>
                  <a:close/>
                </a:path>
                <a:path w="355600" h="473075">
                  <a:moveTo>
                    <a:pt x="281736" y="7099"/>
                  </a:moveTo>
                  <a:lnTo>
                    <a:pt x="281444" y="6299"/>
                  </a:lnTo>
                  <a:lnTo>
                    <a:pt x="280784" y="7556"/>
                  </a:lnTo>
                  <a:lnTo>
                    <a:pt x="281736" y="7099"/>
                  </a:lnTo>
                  <a:close/>
                </a:path>
                <a:path w="355600" h="473075">
                  <a:moveTo>
                    <a:pt x="282333" y="18986"/>
                  </a:moveTo>
                  <a:lnTo>
                    <a:pt x="282295" y="18389"/>
                  </a:lnTo>
                  <a:lnTo>
                    <a:pt x="281254" y="18986"/>
                  </a:lnTo>
                  <a:lnTo>
                    <a:pt x="282333" y="18986"/>
                  </a:lnTo>
                  <a:close/>
                </a:path>
                <a:path w="355600" h="473075">
                  <a:moveTo>
                    <a:pt x="282778" y="25387"/>
                  </a:moveTo>
                  <a:lnTo>
                    <a:pt x="281889" y="25107"/>
                  </a:lnTo>
                  <a:lnTo>
                    <a:pt x="281419" y="26416"/>
                  </a:lnTo>
                  <a:lnTo>
                    <a:pt x="280873" y="26784"/>
                  </a:lnTo>
                  <a:lnTo>
                    <a:pt x="282003" y="26517"/>
                  </a:lnTo>
                  <a:lnTo>
                    <a:pt x="282295" y="26454"/>
                  </a:lnTo>
                  <a:lnTo>
                    <a:pt x="282778" y="25387"/>
                  </a:lnTo>
                  <a:close/>
                </a:path>
                <a:path w="355600" h="473075">
                  <a:moveTo>
                    <a:pt x="283032" y="355"/>
                  </a:moveTo>
                  <a:lnTo>
                    <a:pt x="282879" y="0"/>
                  </a:lnTo>
                  <a:lnTo>
                    <a:pt x="282130" y="482"/>
                  </a:lnTo>
                  <a:lnTo>
                    <a:pt x="283032" y="355"/>
                  </a:lnTo>
                  <a:close/>
                </a:path>
                <a:path w="355600" h="473075">
                  <a:moveTo>
                    <a:pt x="283222" y="2476"/>
                  </a:moveTo>
                  <a:lnTo>
                    <a:pt x="281419" y="2476"/>
                  </a:lnTo>
                  <a:lnTo>
                    <a:pt x="279006" y="3746"/>
                  </a:lnTo>
                  <a:lnTo>
                    <a:pt x="278650" y="4775"/>
                  </a:lnTo>
                  <a:lnTo>
                    <a:pt x="280390" y="3746"/>
                  </a:lnTo>
                  <a:lnTo>
                    <a:pt x="280949" y="3746"/>
                  </a:lnTo>
                  <a:lnTo>
                    <a:pt x="283222" y="2476"/>
                  </a:lnTo>
                  <a:close/>
                </a:path>
                <a:path w="355600" h="473075">
                  <a:moveTo>
                    <a:pt x="283464" y="317"/>
                  </a:moveTo>
                  <a:lnTo>
                    <a:pt x="283032" y="368"/>
                  </a:lnTo>
                  <a:lnTo>
                    <a:pt x="283171" y="508"/>
                  </a:lnTo>
                  <a:lnTo>
                    <a:pt x="283464" y="317"/>
                  </a:lnTo>
                  <a:close/>
                </a:path>
                <a:path w="355600" h="473075">
                  <a:moveTo>
                    <a:pt x="283883" y="266"/>
                  </a:moveTo>
                  <a:lnTo>
                    <a:pt x="283857" y="38"/>
                  </a:lnTo>
                  <a:lnTo>
                    <a:pt x="283692" y="139"/>
                  </a:lnTo>
                  <a:lnTo>
                    <a:pt x="283565" y="241"/>
                  </a:lnTo>
                  <a:lnTo>
                    <a:pt x="283883" y="266"/>
                  </a:lnTo>
                  <a:close/>
                </a:path>
                <a:path w="355600" h="473075">
                  <a:moveTo>
                    <a:pt x="284200" y="22796"/>
                  </a:moveTo>
                  <a:lnTo>
                    <a:pt x="282663" y="24066"/>
                  </a:lnTo>
                  <a:lnTo>
                    <a:pt x="283895" y="23329"/>
                  </a:lnTo>
                  <a:lnTo>
                    <a:pt x="284200" y="22796"/>
                  </a:lnTo>
                  <a:close/>
                </a:path>
                <a:path w="355600" h="473075">
                  <a:moveTo>
                    <a:pt x="284226" y="2476"/>
                  </a:moveTo>
                  <a:lnTo>
                    <a:pt x="283222" y="2476"/>
                  </a:lnTo>
                  <a:lnTo>
                    <a:pt x="282054" y="3746"/>
                  </a:lnTo>
                  <a:lnTo>
                    <a:pt x="283108" y="3746"/>
                  </a:lnTo>
                  <a:lnTo>
                    <a:pt x="284226" y="2476"/>
                  </a:lnTo>
                  <a:close/>
                </a:path>
                <a:path w="355600" h="473075">
                  <a:moveTo>
                    <a:pt x="285153" y="3746"/>
                  </a:moveTo>
                  <a:lnTo>
                    <a:pt x="283895" y="3746"/>
                  </a:lnTo>
                  <a:lnTo>
                    <a:pt x="281889" y="5016"/>
                  </a:lnTo>
                  <a:lnTo>
                    <a:pt x="280898" y="5016"/>
                  </a:lnTo>
                  <a:lnTo>
                    <a:pt x="282054" y="3746"/>
                  </a:lnTo>
                  <a:lnTo>
                    <a:pt x="281927" y="3746"/>
                  </a:lnTo>
                  <a:lnTo>
                    <a:pt x="280644" y="5016"/>
                  </a:lnTo>
                  <a:lnTo>
                    <a:pt x="279222" y="5016"/>
                  </a:lnTo>
                  <a:lnTo>
                    <a:pt x="274815" y="10096"/>
                  </a:lnTo>
                  <a:lnTo>
                    <a:pt x="281444" y="6286"/>
                  </a:lnTo>
                  <a:lnTo>
                    <a:pt x="284035" y="5016"/>
                  </a:lnTo>
                  <a:lnTo>
                    <a:pt x="285153" y="3746"/>
                  </a:lnTo>
                  <a:close/>
                </a:path>
                <a:path w="355600" h="473075">
                  <a:moveTo>
                    <a:pt x="285737" y="233616"/>
                  </a:moveTo>
                  <a:lnTo>
                    <a:pt x="285216" y="233616"/>
                  </a:lnTo>
                  <a:lnTo>
                    <a:pt x="285546" y="234188"/>
                  </a:lnTo>
                  <a:lnTo>
                    <a:pt x="285737" y="233616"/>
                  </a:lnTo>
                  <a:close/>
                </a:path>
                <a:path w="355600" h="473075">
                  <a:moveTo>
                    <a:pt x="285965" y="3886"/>
                  </a:moveTo>
                  <a:lnTo>
                    <a:pt x="285673" y="3797"/>
                  </a:lnTo>
                  <a:lnTo>
                    <a:pt x="285305" y="4051"/>
                  </a:lnTo>
                  <a:lnTo>
                    <a:pt x="284975" y="4318"/>
                  </a:lnTo>
                  <a:lnTo>
                    <a:pt x="284810" y="4521"/>
                  </a:lnTo>
                  <a:lnTo>
                    <a:pt x="285432" y="4089"/>
                  </a:lnTo>
                  <a:lnTo>
                    <a:pt x="285775" y="3886"/>
                  </a:lnTo>
                  <a:lnTo>
                    <a:pt x="285965" y="3886"/>
                  </a:lnTo>
                  <a:close/>
                </a:path>
                <a:path w="355600" h="473075">
                  <a:moveTo>
                    <a:pt x="286639" y="21704"/>
                  </a:moveTo>
                  <a:lnTo>
                    <a:pt x="283895" y="23329"/>
                  </a:lnTo>
                  <a:lnTo>
                    <a:pt x="283476" y="24066"/>
                  </a:lnTo>
                  <a:lnTo>
                    <a:pt x="285864" y="22847"/>
                  </a:lnTo>
                  <a:lnTo>
                    <a:pt x="286181" y="22466"/>
                  </a:lnTo>
                  <a:lnTo>
                    <a:pt x="286639" y="21704"/>
                  </a:lnTo>
                  <a:close/>
                </a:path>
                <a:path w="355600" h="473075">
                  <a:moveTo>
                    <a:pt x="287337" y="4965"/>
                  </a:moveTo>
                  <a:lnTo>
                    <a:pt x="287147" y="5092"/>
                  </a:lnTo>
                  <a:lnTo>
                    <a:pt x="286854" y="5308"/>
                  </a:lnTo>
                  <a:lnTo>
                    <a:pt x="286435" y="5626"/>
                  </a:lnTo>
                  <a:lnTo>
                    <a:pt x="287337" y="4965"/>
                  </a:lnTo>
                  <a:close/>
                </a:path>
                <a:path w="355600" h="473075">
                  <a:moveTo>
                    <a:pt x="287540" y="261556"/>
                  </a:moveTo>
                  <a:lnTo>
                    <a:pt x="286207" y="260286"/>
                  </a:lnTo>
                  <a:lnTo>
                    <a:pt x="287528" y="261721"/>
                  </a:lnTo>
                  <a:lnTo>
                    <a:pt x="287540" y="261556"/>
                  </a:lnTo>
                  <a:close/>
                </a:path>
                <a:path w="355600" h="473075">
                  <a:moveTo>
                    <a:pt x="288239" y="4470"/>
                  </a:moveTo>
                  <a:lnTo>
                    <a:pt x="288061" y="4470"/>
                  </a:lnTo>
                  <a:lnTo>
                    <a:pt x="287337" y="4978"/>
                  </a:lnTo>
                  <a:lnTo>
                    <a:pt x="288239" y="4470"/>
                  </a:lnTo>
                  <a:close/>
                </a:path>
                <a:path w="355600" h="473075">
                  <a:moveTo>
                    <a:pt x="288658" y="262826"/>
                  </a:moveTo>
                  <a:lnTo>
                    <a:pt x="287528" y="261721"/>
                  </a:lnTo>
                  <a:lnTo>
                    <a:pt x="287401" y="264096"/>
                  </a:lnTo>
                  <a:lnTo>
                    <a:pt x="288658" y="262826"/>
                  </a:lnTo>
                  <a:close/>
                </a:path>
                <a:path w="355600" h="473075">
                  <a:moveTo>
                    <a:pt x="288798" y="4165"/>
                  </a:moveTo>
                  <a:lnTo>
                    <a:pt x="288239" y="4470"/>
                  </a:lnTo>
                  <a:lnTo>
                    <a:pt x="288556" y="4470"/>
                  </a:lnTo>
                  <a:lnTo>
                    <a:pt x="288798" y="4165"/>
                  </a:lnTo>
                  <a:close/>
                </a:path>
                <a:path w="355600" h="473075">
                  <a:moveTo>
                    <a:pt x="288975" y="4495"/>
                  </a:moveTo>
                  <a:lnTo>
                    <a:pt x="288556" y="4483"/>
                  </a:lnTo>
                  <a:lnTo>
                    <a:pt x="286080" y="7632"/>
                  </a:lnTo>
                  <a:lnTo>
                    <a:pt x="287794" y="6781"/>
                  </a:lnTo>
                  <a:lnTo>
                    <a:pt x="287731" y="6299"/>
                  </a:lnTo>
                  <a:lnTo>
                    <a:pt x="288975" y="4495"/>
                  </a:lnTo>
                  <a:close/>
                </a:path>
                <a:path w="355600" h="473075">
                  <a:moveTo>
                    <a:pt x="291338" y="224434"/>
                  </a:moveTo>
                  <a:lnTo>
                    <a:pt x="290982" y="223456"/>
                  </a:lnTo>
                  <a:lnTo>
                    <a:pt x="290703" y="223456"/>
                  </a:lnTo>
                  <a:lnTo>
                    <a:pt x="291338" y="224434"/>
                  </a:lnTo>
                  <a:close/>
                </a:path>
                <a:path w="355600" h="473075">
                  <a:moveTo>
                    <a:pt x="291719" y="250964"/>
                  </a:moveTo>
                  <a:lnTo>
                    <a:pt x="290068" y="250126"/>
                  </a:lnTo>
                  <a:lnTo>
                    <a:pt x="291604" y="251396"/>
                  </a:lnTo>
                  <a:lnTo>
                    <a:pt x="291719" y="250964"/>
                  </a:lnTo>
                  <a:close/>
                </a:path>
                <a:path w="355600" h="473075">
                  <a:moveTo>
                    <a:pt x="292341" y="39306"/>
                  </a:moveTo>
                  <a:lnTo>
                    <a:pt x="292112" y="39306"/>
                  </a:lnTo>
                  <a:lnTo>
                    <a:pt x="291134" y="40576"/>
                  </a:lnTo>
                  <a:lnTo>
                    <a:pt x="292341" y="39306"/>
                  </a:lnTo>
                  <a:close/>
                </a:path>
                <a:path w="355600" h="473075">
                  <a:moveTo>
                    <a:pt x="292557" y="251396"/>
                  </a:moveTo>
                  <a:lnTo>
                    <a:pt x="291871" y="250367"/>
                  </a:lnTo>
                  <a:lnTo>
                    <a:pt x="291719" y="250964"/>
                  </a:lnTo>
                  <a:lnTo>
                    <a:pt x="292557" y="251396"/>
                  </a:lnTo>
                  <a:close/>
                </a:path>
                <a:path w="355600" h="473075">
                  <a:moveTo>
                    <a:pt x="292836" y="228536"/>
                  </a:moveTo>
                  <a:lnTo>
                    <a:pt x="292633" y="228409"/>
                  </a:lnTo>
                  <a:lnTo>
                    <a:pt x="292633" y="228536"/>
                  </a:lnTo>
                  <a:lnTo>
                    <a:pt x="292836" y="228536"/>
                  </a:lnTo>
                  <a:close/>
                </a:path>
                <a:path w="355600" h="473075">
                  <a:moveTo>
                    <a:pt x="293560" y="254025"/>
                  </a:moveTo>
                  <a:lnTo>
                    <a:pt x="292912" y="253415"/>
                  </a:lnTo>
                  <a:lnTo>
                    <a:pt x="292303" y="252704"/>
                  </a:lnTo>
                  <a:lnTo>
                    <a:pt x="291706" y="251980"/>
                  </a:lnTo>
                  <a:lnTo>
                    <a:pt x="293014" y="253707"/>
                  </a:lnTo>
                  <a:lnTo>
                    <a:pt x="292366" y="255079"/>
                  </a:lnTo>
                  <a:lnTo>
                    <a:pt x="293560" y="254025"/>
                  </a:lnTo>
                  <a:close/>
                </a:path>
                <a:path w="355600" h="473075">
                  <a:moveTo>
                    <a:pt x="293801" y="36766"/>
                  </a:moveTo>
                  <a:close/>
                </a:path>
                <a:path w="355600" h="473075">
                  <a:moveTo>
                    <a:pt x="294309" y="12636"/>
                  </a:moveTo>
                  <a:lnTo>
                    <a:pt x="293103" y="11366"/>
                  </a:lnTo>
                  <a:lnTo>
                    <a:pt x="293014" y="13385"/>
                  </a:lnTo>
                  <a:lnTo>
                    <a:pt x="294309" y="12636"/>
                  </a:lnTo>
                  <a:close/>
                </a:path>
                <a:path w="355600" h="473075">
                  <a:moveTo>
                    <a:pt x="294678" y="40576"/>
                  </a:moveTo>
                  <a:lnTo>
                    <a:pt x="292061" y="40576"/>
                  </a:lnTo>
                  <a:lnTo>
                    <a:pt x="291503" y="41846"/>
                  </a:lnTo>
                  <a:lnTo>
                    <a:pt x="292887" y="41846"/>
                  </a:lnTo>
                  <a:lnTo>
                    <a:pt x="291985" y="43116"/>
                  </a:lnTo>
                  <a:lnTo>
                    <a:pt x="294678" y="40576"/>
                  </a:lnTo>
                  <a:close/>
                </a:path>
                <a:path w="355600" h="473075">
                  <a:moveTo>
                    <a:pt x="294678" y="24066"/>
                  </a:moveTo>
                  <a:lnTo>
                    <a:pt x="294195" y="24612"/>
                  </a:lnTo>
                  <a:lnTo>
                    <a:pt x="294424" y="24498"/>
                  </a:lnTo>
                  <a:lnTo>
                    <a:pt x="294678" y="24066"/>
                  </a:lnTo>
                  <a:close/>
                </a:path>
                <a:path w="355600" h="473075">
                  <a:moveTo>
                    <a:pt x="295211" y="15176"/>
                  </a:moveTo>
                  <a:lnTo>
                    <a:pt x="294386" y="15176"/>
                  </a:lnTo>
                  <a:lnTo>
                    <a:pt x="294195" y="15684"/>
                  </a:lnTo>
                  <a:lnTo>
                    <a:pt x="295211" y="15176"/>
                  </a:lnTo>
                  <a:close/>
                </a:path>
                <a:path w="355600" h="473075">
                  <a:moveTo>
                    <a:pt x="295884" y="24066"/>
                  </a:moveTo>
                  <a:lnTo>
                    <a:pt x="295236" y="24066"/>
                  </a:lnTo>
                  <a:lnTo>
                    <a:pt x="294424" y="24498"/>
                  </a:lnTo>
                  <a:lnTo>
                    <a:pt x="293941" y="25336"/>
                  </a:lnTo>
                  <a:lnTo>
                    <a:pt x="295884" y="24066"/>
                  </a:lnTo>
                  <a:close/>
                </a:path>
                <a:path w="355600" h="473075">
                  <a:moveTo>
                    <a:pt x="296595" y="34226"/>
                  </a:moveTo>
                  <a:lnTo>
                    <a:pt x="295541" y="35496"/>
                  </a:lnTo>
                  <a:lnTo>
                    <a:pt x="295719" y="35496"/>
                  </a:lnTo>
                  <a:lnTo>
                    <a:pt x="295478" y="35737"/>
                  </a:lnTo>
                  <a:lnTo>
                    <a:pt x="295821" y="35496"/>
                  </a:lnTo>
                  <a:lnTo>
                    <a:pt x="296037" y="35496"/>
                  </a:lnTo>
                  <a:lnTo>
                    <a:pt x="296252" y="35356"/>
                  </a:lnTo>
                  <a:lnTo>
                    <a:pt x="296595" y="34226"/>
                  </a:lnTo>
                  <a:close/>
                </a:path>
                <a:path w="355600" h="473075">
                  <a:moveTo>
                    <a:pt x="296659" y="255206"/>
                  </a:moveTo>
                  <a:lnTo>
                    <a:pt x="291515" y="251396"/>
                  </a:lnTo>
                  <a:lnTo>
                    <a:pt x="295859" y="255206"/>
                  </a:lnTo>
                  <a:lnTo>
                    <a:pt x="296659" y="255206"/>
                  </a:lnTo>
                  <a:close/>
                </a:path>
                <a:path w="355600" h="473075">
                  <a:moveTo>
                    <a:pt x="298894" y="52349"/>
                  </a:moveTo>
                  <a:lnTo>
                    <a:pt x="297980" y="52857"/>
                  </a:lnTo>
                  <a:lnTo>
                    <a:pt x="298627" y="53136"/>
                  </a:lnTo>
                  <a:lnTo>
                    <a:pt x="298894" y="52349"/>
                  </a:lnTo>
                  <a:close/>
                </a:path>
                <a:path w="355600" h="473075">
                  <a:moveTo>
                    <a:pt x="300088" y="222491"/>
                  </a:moveTo>
                  <a:lnTo>
                    <a:pt x="299923" y="222186"/>
                  </a:lnTo>
                  <a:lnTo>
                    <a:pt x="298780" y="220916"/>
                  </a:lnTo>
                  <a:lnTo>
                    <a:pt x="300088" y="222491"/>
                  </a:lnTo>
                  <a:close/>
                </a:path>
                <a:path w="355600" h="473075">
                  <a:moveTo>
                    <a:pt x="300405" y="51485"/>
                  </a:moveTo>
                  <a:lnTo>
                    <a:pt x="298907" y="52298"/>
                  </a:lnTo>
                  <a:lnTo>
                    <a:pt x="300405" y="51485"/>
                  </a:lnTo>
                  <a:close/>
                </a:path>
                <a:path w="355600" h="473075">
                  <a:moveTo>
                    <a:pt x="301269" y="62687"/>
                  </a:moveTo>
                  <a:lnTo>
                    <a:pt x="300405" y="62357"/>
                  </a:lnTo>
                  <a:lnTo>
                    <a:pt x="299935" y="62344"/>
                  </a:lnTo>
                  <a:lnTo>
                    <a:pt x="301269" y="62687"/>
                  </a:lnTo>
                  <a:close/>
                </a:path>
                <a:path w="355600" h="473075">
                  <a:moveTo>
                    <a:pt x="303860" y="245046"/>
                  </a:moveTo>
                  <a:lnTo>
                    <a:pt x="303022" y="243776"/>
                  </a:lnTo>
                  <a:lnTo>
                    <a:pt x="302602" y="243611"/>
                  </a:lnTo>
                  <a:lnTo>
                    <a:pt x="302514" y="243776"/>
                  </a:lnTo>
                  <a:lnTo>
                    <a:pt x="303834" y="245046"/>
                  </a:lnTo>
                  <a:close/>
                </a:path>
                <a:path w="355600" h="473075">
                  <a:moveTo>
                    <a:pt x="304177" y="61798"/>
                  </a:moveTo>
                  <a:lnTo>
                    <a:pt x="303364" y="62166"/>
                  </a:lnTo>
                  <a:lnTo>
                    <a:pt x="303580" y="62344"/>
                  </a:lnTo>
                  <a:lnTo>
                    <a:pt x="304177" y="61798"/>
                  </a:lnTo>
                  <a:close/>
                </a:path>
                <a:path w="355600" h="473075">
                  <a:moveTo>
                    <a:pt x="305257" y="79603"/>
                  </a:moveTo>
                  <a:lnTo>
                    <a:pt x="305104" y="78676"/>
                  </a:lnTo>
                  <a:lnTo>
                    <a:pt x="304393" y="78676"/>
                  </a:lnTo>
                  <a:lnTo>
                    <a:pt x="305257" y="79603"/>
                  </a:lnTo>
                  <a:close/>
                </a:path>
                <a:path w="355600" h="473075">
                  <a:moveTo>
                    <a:pt x="305435" y="79781"/>
                  </a:moveTo>
                  <a:lnTo>
                    <a:pt x="305257" y="79603"/>
                  </a:lnTo>
                  <a:lnTo>
                    <a:pt x="305320" y="79946"/>
                  </a:lnTo>
                  <a:lnTo>
                    <a:pt x="305435" y="79781"/>
                  </a:lnTo>
                  <a:close/>
                </a:path>
                <a:path w="355600" h="473075">
                  <a:moveTo>
                    <a:pt x="306463" y="247586"/>
                  </a:moveTo>
                  <a:lnTo>
                    <a:pt x="303834" y="245046"/>
                  </a:lnTo>
                  <a:lnTo>
                    <a:pt x="302856" y="245046"/>
                  </a:lnTo>
                  <a:lnTo>
                    <a:pt x="303377" y="246316"/>
                  </a:lnTo>
                  <a:lnTo>
                    <a:pt x="306463" y="247586"/>
                  </a:lnTo>
                  <a:close/>
                </a:path>
                <a:path w="355600" h="473075">
                  <a:moveTo>
                    <a:pt x="306908" y="243776"/>
                  </a:moveTo>
                  <a:lnTo>
                    <a:pt x="306844" y="242506"/>
                  </a:lnTo>
                  <a:lnTo>
                    <a:pt x="306768" y="241236"/>
                  </a:lnTo>
                  <a:lnTo>
                    <a:pt x="294894" y="241236"/>
                  </a:lnTo>
                  <a:lnTo>
                    <a:pt x="294894" y="250126"/>
                  </a:lnTo>
                  <a:lnTo>
                    <a:pt x="291719" y="248907"/>
                  </a:lnTo>
                  <a:lnTo>
                    <a:pt x="291261" y="246316"/>
                  </a:lnTo>
                  <a:lnTo>
                    <a:pt x="292595" y="247586"/>
                  </a:lnTo>
                  <a:lnTo>
                    <a:pt x="294894" y="250126"/>
                  </a:lnTo>
                  <a:lnTo>
                    <a:pt x="294894" y="241236"/>
                  </a:lnTo>
                  <a:lnTo>
                    <a:pt x="281736" y="241236"/>
                  </a:lnTo>
                  <a:lnTo>
                    <a:pt x="279603" y="241236"/>
                  </a:lnTo>
                  <a:lnTo>
                    <a:pt x="274523" y="241236"/>
                  </a:lnTo>
                  <a:lnTo>
                    <a:pt x="274027" y="248856"/>
                  </a:lnTo>
                  <a:lnTo>
                    <a:pt x="268122" y="245046"/>
                  </a:lnTo>
                  <a:lnTo>
                    <a:pt x="266700" y="243776"/>
                  </a:lnTo>
                  <a:lnTo>
                    <a:pt x="267589" y="246316"/>
                  </a:lnTo>
                  <a:lnTo>
                    <a:pt x="267690" y="248856"/>
                  </a:lnTo>
                  <a:lnTo>
                    <a:pt x="266255" y="246316"/>
                  </a:lnTo>
                  <a:lnTo>
                    <a:pt x="266357" y="247586"/>
                  </a:lnTo>
                  <a:lnTo>
                    <a:pt x="266458" y="250583"/>
                  </a:lnTo>
                  <a:lnTo>
                    <a:pt x="265938" y="252666"/>
                  </a:lnTo>
                  <a:lnTo>
                    <a:pt x="261264" y="242506"/>
                  </a:lnTo>
                  <a:lnTo>
                    <a:pt x="261200" y="249008"/>
                  </a:lnTo>
                  <a:lnTo>
                    <a:pt x="262001" y="250126"/>
                  </a:lnTo>
                  <a:lnTo>
                    <a:pt x="261188" y="250126"/>
                  </a:lnTo>
                  <a:lnTo>
                    <a:pt x="260134" y="252666"/>
                  </a:lnTo>
                  <a:lnTo>
                    <a:pt x="259664" y="250583"/>
                  </a:lnTo>
                  <a:lnTo>
                    <a:pt x="259956" y="252666"/>
                  </a:lnTo>
                  <a:lnTo>
                    <a:pt x="259359" y="251396"/>
                  </a:lnTo>
                  <a:lnTo>
                    <a:pt x="258876" y="250126"/>
                  </a:lnTo>
                  <a:lnTo>
                    <a:pt x="257873" y="252666"/>
                  </a:lnTo>
                  <a:lnTo>
                    <a:pt x="256209" y="252666"/>
                  </a:lnTo>
                  <a:lnTo>
                    <a:pt x="256374" y="246316"/>
                  </a:lnTo>
                  <a:lnTo>
                    <a:pt x="254444" y="246316"/>
                  </a:lnTo>
                  <a:lnTo>
                    <a:pt x="253936" y="247586"/>
                  </a:lnTo>
                  <a:lnTo>
                    <a:pt x="253517" y="251396"/>
                  </a:lnTo>
                  <a:lnTo>
                    <a:pt x="254012" y="252666"/>
                  </a:lnTo>
                  <a:lnTo>
                    <a:pt x="254330" y="252666"/>
                  </a:lnTo>
                  <a:lnTo>
                    <a:pt x="255003" y="253936"/>
                  </a:lnTo>
                  <a:lnTo>
                    <a:pt x="255409" y="255206"/>
                  </a:lnTo>
                  <a:lnTo>
                    <a:pt x="254889" y="256476"/>
                  </a:lnTo>
                  <a:lnTo>
                    <a:pt x="255841" y="261556"/>
                  </a:lnTo>
                  <a:lnTo>
                    <a:pt x="256197" y="266636"/>
                  </a:lnTo>
                  <a:lnTo>
                    <a:pt x="258978" y="269176"/>
                  </a:lnTo>
                  <a:lnTo>
                    <a:pt x="259664" y="266636"/>
                  </a:lnTo>
                  <a:lnTo>
                    <a:pt x="260692" y="269176"/>
                  </a:lnTo>
                  <a:lnTo>
                    <a:pt x="259537" y="269176"/>
                  </a:lnTo>
                  <a:lnTo>
                    <a:pt x="260743" y="270446"/>
                  </a:lnTo>
                  <a:lnTo>
                    <a:pt x="260718" y="269176"/>
                  </a:lnTo>
                  <a:lnTo>
                    <a:pt x="260845" y="267906"/>
                  </a:lnTo>
                  <a:lnTo>
                    <a:pt x="261264" y="269176"/>
                  </a:lnTo>
                  <a:lnTo>
                    <a:pt x="261683" y="269176"/>
                  </a:lnTo>
                  <a:lnTo>
                    <a:pt x="262102" y="270446"/>
                  </a:lnTo>
                  <a:lnTo>
                    <a:pt x="262166" y="267906"/>
                  </a:lnTo>
                  <a:lnTo>
                    <a:pt x="262191" y="266636"/>
                  </a:lnTo>
                  <a:lnTo>
                    <a:pt x="262216" y="265557"/>
                  </a:lnTo>
                  <a:lnTo>
                    <a:pt x="262077" y="265366"/>
                  </a:lnTo>
                  <a:lnTo>
                    <a:pt x="262712" y="264096"/>
                  </a:lnTo>
                  <a:lnTo>
                    <a:pt x="263982" y="265366"/>
                  </a:lnTo>
                  <a:lnTo>
                    <a:pt x="264337" y="267906"/>
                  </a:lnTo>
                  <a:lnTo>
                    <a:pt x="264541" y="265366"/>
                  </a:lnTo>
                  <a:lnTo>
                    <a:pt x="265023" y="266636"/>
                  </a:lnTo>
                  <a:lnTo>
                    <a:pt x="265061" y="267335"/>
                  </a:lnTo>
                  <a:lnTo>
                    <a:pt x="265201" y="266636"/>
                  </a:lnTo>
                  <a:lnTo>
                    <a:pt x="266573" y="266636"/>
                  </a:lnTo>
                  <a:lnTo>
                    <a:pt x="266344" y="265366"/>
                  </a:lnTo>
                  <a:lnTo>
                    <a:pt x="266115" y="264096"/>
                  </a:lnTo>
                  <a:lnTo>
                    <a:pt x="267652" y="266636"/>
                  </a:lnTo>
                  <a:lnTo>
                    <a:pt x="267982" y="264096"/>
                  </a:lnTo>
                  <a:lnTo>
                    <a:pt x="268147" y="262826"/>
                  </a:lnTo>
                  <a:lnTo>
                    <a:pt x="269621" y="267906"/>
                  </a:lnTo>
                  <a:lnTo>
                    <a:pt x="269557" y="267335"/>
                  </a:lnTo>
                  <a:lnTo>
                    <a:pt x="269595" y="264096"/>
                  </a:lnTo>
                  <a:lnTo>
                    <a:pt x="270129" y="262826"/>
                  </a:lnTo>
                  <a:lnTo>
                    <a:pt x="270979" y="269176"/>
                  </a:lnTo>
                  <a:lnTo>
                    <a:pt x="272529" y="262826"/>
                  </a:lnTo>
                  <a:lnTo>
                    <a:pt x="274434" y="267906"/>
                  </a:lnTo>
                  <a:lnTo>
                    <a:pt x="273392" y="262826"/>
                  </a:lnTo>
                  <a:lnTo>
                    <a:pt x="276644" y="265366"/>
                  </a:lnTo>
                  <a:lnTo>
                    <a:pt x="276860" y="262826"/>
                  </a:lnTo>
                  <a:lnTo>
                    <a:pt x="276961" y="261556"/>
                  </a:lnTo>
                  <a:lnTo>
                    <a:pt x="277215" y="262826"/>
                  </a:lnTo>
                  <a:lnTo>
                    <a:pt x="277977" y="262826"/>
                  </a:lnTo>
                  <a:lnTo>
                    <a:pt x="278866" y="264096"/>
                  </a:lnTo>
                  <a:lnTo>
                    <a:pt x="279793" y="265366"/>
                  </a:lnTo>
                  <a:lnTo>
                    <a:pt x="278130" y="261556"/>
                  </a:lnTo>
                  <a:lnTo>
                    <a:pt x="278930" y="259016"/>
                  </a:lnTo>
                  <a:lnTo>
                    <a:pt x="278422" y="256476"/>
                  </a:lnTo>
                  <a:lnTo>
                    <a:pt x="281152" y="260261"/>
                  </a:lnTo>
                  <a:lnTo>
                    <a:pt x="281076" y="260388"/>
                  </a:lnTo>
                  <a:lnTo>
                    <a:pt x="280022" y="261556"/>
                  </a:lnTo>
                  <a:lnTo>
                    <a:pt x="282028" y="265366"/>
                  </a:lnTo>
                  <a:lnTo>
                    <a:pt x="280492" y="261556"/>
                  </a:lnTo>
                  <a:lnTo>
                    <a:pt x="282232" y="261556"/>
                  </a:lnTo>
                  <a:lnTo>
                    <a:pt x="280619" y="259016"/>
                  </a:lnTo>
                  <a:lnTo>
                    <a:pt x="282448" y="260261"/>
                  </a:lnTo>
                  <a:lnTo>
                    <a:pt x="282524" y="260388"/>
                  </a:lnTo>
                  <a:lnTo>
                    <a:pt x="283794" y="262826"/>
                  </a:lnTo>
                  <a:lnTo>
                    <a:pt x="282067" y="259016"/>
                  </a:lnTo>
                  <a:lnTo>
                    <a:pt x="281495" y="257746"/>
                  </a:lnTo>
                  <a:lnTo>
                    <a:pt x="284086" y="261556"/>
                  </a:lnTo>
                  <a:lnTo>
                    <a:pt x="283171" y="257746"/>
                  </a:lnTo>
                  <a:lnTo>
                    <a:pt x="285445" y="260261"/>
                  </a:lnTo>
                  <a:lnTo>
                    <a:pt x="285483" y="260388"/>
                  </a:lnTo>
                  <a:lnTo>
                    <a:pt x="285813" y="262826"/>
                  </a:lnTo>
                  <a:lnTo>
                    <a:pt x="286004" y="261556"/>
                  </a:lnTo>
                  <a:lnTo>
                    <a:pt x="286067" y="260261"/>
                  </a:lnTo>
                  <a:lnTo>
                    <a:pt x="285203" y="257746"/>
                  </a:lnTo>
                  <a:lnTo>
                    <a:pt x="286016" y="256476"/>
                  </a:lnTo>
                  <a:lnTo>
                    <a:pt x="287286" y="260286"/>
                  </a:lnTo>
                  <a:lnTo>
                    <a:pt x="288785" y="261556"/>
                  </a:lnTo>
                  <a:lnTo>
                    <a:pt x="289128" y="260388"/>
                  </a:lnTo>
                  <a:lnTo>
                    <a:pt x="289153" y="260261"/>
                  </a:lnTo>
                  <a:lnTo>
                    <a:pt x="287947" y="256476"/>
                  </a:lnTo>
                  <a:lnTo>
                    <a:pt x="289306" y="256476"/>
                  </a:lnTo>
                  <a:lnTo>
                    <a:pt x="289585" y="257746"/>
                  </a:lnTo>
                  <a:lnTo>
                    <a:pt x="289344" y="256476"/>
                  </a:lnTo>
                  <a:lnTo>
                    <a:pt x="288848" y="253936"/>
                  </a:lnTo>
                  <a:lnTo>
                    <a:pt x="292214" y="256476"/>
                  </a:lnTo>
                  <a:lnTo>
                    <a:pt x="291604" y="253936"/>
                  </a:lnTo>
                  <a:lnTo>
                    <a:pt x="291312" y="252666"/>
                  </a:lnTo>
                  <a:lnTo>
                    <a:pt x="291693" y="252666"/>
                  </a:lnTo>
                  <a:lnTo>
                    <a:pt x="291185" y="252171"/>
                  </a:lnTo>
                  <a:lnTo>
                    <a:pt x="290423" y="251396"/>
                  </a:lnTo>
                  <a:lnTo>
                    <a:pt x="289280" y="248856"/>
                  </a:lnTo>
                  <a:lnTo>
                    <a:pt x="288518" y="247586"/>
                  </a:lnTo>
                  <a:lnTo>
                    <a:pt x="288950" y="247586"/>
                  </a:lnTo>
                  <a:lnTo>
                    <a:pt x="287959" y="245046"/>
                  </a:lnTo>
                  <a:lnTo>
                    <a:pt x="289598" y="247586"/>
                  </a:lnTo>
                  <a:lnTo>
                    <a:pt x="289267" y="247586"/>
                  </a:lnTo>
                  <a:lnTo>
                    <a:pt x="289839" y="248856"/>
                  </a:lnTo>
                  <a:lnTo>
                    <a:pt x="290144" y="248856"/>
                  </a:lnTo>
                  <a:lnTo>
                    <a:pt x="290017" y="247586"/>
                  </a:lnTo>
                  <a:lnTo>
                    <a:pt x="291871" y="250367"/>
                  </a:lnTo>
                  <a:lnTo>
                    <a:pt x="291934" y="250126"/>
                  </a:lnTo>
                  <a:lnTo>
                    <a:pt x="291731" y="249008"/>
                  </a:lnTo>
                  <a:lnTo>
                    <a:pt x="294449" y="251396"/>
                  </a:lnTo>
                  <a:lnTo>
                    <a:pt x="292557" y="251396"/>
                  </a:lnTo>
                  <a:lnTo>
                    <a:pt x="296659" y="255206"/>
                  </a:lnTo>
                  <a:lnTo>
                    <a:pt x="298069" y="255206"/>
                  </a:lnTo>
                  <a:lnTo>
                    <a:pt x="296621" y="252666"/>
                  </a:lnTo>
                  <a:lnTo>
                    <a:pt x="298767" y="252666"/>
                  </a:lnTo>
                  <a:lnTo>
                    <a:pt x="297891" y="251396"/>
                  </a:lnTo>
                  <a:lnTo>
                    <a:pt x="296862" y="250126"/>
                  </a:lnTo>
                  <a:lnTo>
                    <a:pt x="295986" y="248856"/>
                  </a:lnTo>
                  <a:lnTo>
                    <a:pt x="295897" y="246316"/>
                  </a:lnTo>
                  <a:lnTo>
                    <a:pt x="295846" y="245046"/>
                  </a:lnTo>
                  <a:lnTo>
                    <a:pt x="295808" y="243776"/>
                  </a:lnTo>
                  <a:lnTo>
                    <a:pt x="303263" y="253936"/>
                  </a:lnTo>
                  <a:lnTo>
                    <a:pt x="301853" y="248856"/>
                  </a:lnTo>
                  <a:lnTo>
                    <a:pt x="300736" y="247586"/>
                  </a:lnTo>
                  <a:lnTo>
                    <a:pt x="297954" y="243776"/>
                  </a:lnTo>
                  <a:lnTo>
                    <a:pt x="300570" y="245046"/>
                  </a:lnTo>
                  <a:lnTo>
                    <a:pt x="302856" y="247586"/>
                  </a:lnTo>
                  <a:lnTo>
                    <a:pt x="304520" y="247586"/>
                  </a:lnTo>
                  <a:lnTo>
                    <a:pt x="300977" y="243776"/>
                  </a:lnTo>
                  <a:lnTo>
                    <a:pt x="299808" y="242506"/>
                  </a:lnTo>
                  <a:lnTo>
                    <a:pt x="302602" y="243611"/>
                  </a:lnTo>
                  <a:lnTo>
                    <a:pt x="303199" y="242506"/>
                  </a:lnTo>
                  <a:lnTo>
                    <a:pt x="305777" y="245046"/>
                  </a:lnTo>
                  <a:lnTo>
                    <a:pt x="306908" y="243776"/>
                  </a:lnTo>
                  <a:close/>
                </a:path>
                <a:path w="355600" h="473075">
                  <a:moveTo>
                    <a:pt x="311696" y="40576"/>
                  </a:moveTo>
                  <a:lnTo>
                    <a:pt x="311124" y="40881"/>
                  </a:lnTo>
                  <a:lnTo>
                    <a:pt x="311111" y="41846"/>
                  </a:lnTo>
                  <a:lnTo>
                    <a:pt x="311696" y="40576"/>
                  </a:lnTo>
                  <a:close/>
                </a:path>
                <a:path w="355600" h="473075">
                  <a:moveTo>
                    <a:pt x="312356" y="192532"/>
                  </a:moveTo>
                  <a:lnTo>
                    <a:pt x="311492" y="191681"/>
                  </a:lnTo>
                  <a:lnTo>
                    <a:pt x="312026" y="192773"/>
                  </a:lnTo>
                  <a:lnTo>
                    <a:pt x="312356" y="192532"/>
                  </a:lnTo>
                  <a:close/>
                </a:path>
                <a:path w="355600" h="473075">
                  <a:moveTo>
                    <a:pt x="316128" y="82486"/>
                  </a:moveTo>
                  <a:lnTo>
                    <a:pt x="315607" y="83756"/>
                  </a:lnTo>
                  <a:lnTo>
                    <a:pt x="315976" y="83616"/>
                  </a:lnTo>
                  <a:lnTo>
                    <a:pt x="316128" y="82486"/>
                  </a:lnTo>
                  <a:close/>
                </a:path>
                <a:path w="355600" h="473075">
                  <a:moveTo>
                    <a:pt x="316141" y="46926"/>
                  </a:moveTo>
                  <a:lnTo>
                    <a:pt x="315747" y="47218"/>
                  </a:lnTo>
                  <a:lnTo>
                    <a:pt x="315937" y="47358"/>
                  </a:lnTo>
                  <a:lnTo>
                    <a:pt x="316141" y="46926"/>
                  </a:lnTo>
                  <a:close/>
                </a:path>
                <a:path w="355600" h="473075">
                  <a:moveTo>
                    <a:pt x="316191" y="83540"/>
                  </a:moveTo>
                  <a:lnTo>
                    <a:pt x="315976" y="83616"/>
                  </a:lnTo>
                  <a:lnTo>
                    <a:pt x="315963" y="83756"/>
                  </a:lnTo>
                  <a:lnTo>
                    <a:pt x="316191" y="83540"/>
                  </a:lnTo>
                  <a:close/>
                </a:path>
                <a:path w="355600" h="473075">
                  <a:moveTo>
                    <a:pt x="316217" y="90106"/>
                  </a:moveTo>
                  <a:lnTo>
                    <a:pt x="313969" y="88925"/>
                  </a:lnTo>
                  <a:lnTo>
                    <a:pt x="309524" y="90106"/>
                  </a:lnTo>
                  <a:lnTo>
                    <a:pt x="311873" y="91376"/>
                  </a:lnTo>
                  <a:lnTo>
                    <a:pt x="314172" y="90106"/>
                  </a:lnTo>
                  <a:lnTo>
                    <a:pt x="316217" y="90106"/>
                  </a:lnTo>
                  <a:close/>
                </a:path>
                <a:path w="355600" h="473075">
                  <a:moveTo>
                    <a:pt x="317106" y="48196"/>
                  </a:moveTo>
                  <a:lnTo>
                    <a:pt x="315937" y="47358"/>
                  </a:lnTo>
                  <a:lnTo>
                    <a:pt x="315150" y="49072"/>
                  </a:lnTo>
                  <a:lnTo>
                    <a:pt x="314718" y="49250"/>
                  </a:lnTo>
                  <a:lnTo>
                    <a:pt x="315023" y="49352"/>
                  </a:lnTo>
                  <a:lnTo>
                    <a:pt x="314388" y="50736"/>
                  </a:lnTo>
                  <a:lnTo>
                    <a:pt x="315658" y="49542"/>
                  </a:lnTo>
                  <a:lnTo>
                    <a:pt x="315874" y="49606"/>
                  </a:lnTo>
                  <a:lnTo>
                    <a:pt x="317068" y="48247"/>
                  </a:lnTo>
                  <a:close/>
                </a:path>
                <a:path w="355600" h="473075">
                  <a:moveTo>
                    <a:pt x="317627" y="234149"/>
                  </a:moveTo>
                  <a:lnTo>
                    <a:pt x="317500" y="233616"/>
                  </a:lnTo>
                  <a:lnTo>
                    <a:pt x="316318" y="233616"/>
                  </a:lnTo>
                  <a:lnTo>
                    <a:pt x="317627" y="234149"/>
                  </a:lnTo>
                  <a:close/>
                </a:path>
                <a:path w="355600" h="473075">
                  <a:moveTo>
                    <a:pt x="317627" y="96456"/>
                  </a:moveTo>
                  <a:lnTo>
                    <a:pt x="317309" y="96456"/>
                  </a:lnTo>
                  <a:lnTo>
                    <a:pt x="316128" y="97726"/>
                  </a:lnTo>
                  <a:lnTo>
                    <a:pt x="317627" y="96456"/>
                  </a:lnTo>
                  <a:close/>
                </a:path>
                <a:path w="355600" h="473075">
                  <a:moveTo>
                    <a:pt x="319341" y="58305"/>
                  </a:moveTo>
                  <a:lnTo>
                    <a:pt x="319265" y="58039"/>
                  </a:lnTo>
                  <a:lnTo>
                    <a:pt x="317728" y="58826"/>
                  </a:lnTo>
                  <a:lnTo>
                    <a:pt x="318897" y="58699"/>
                  </a:lnTo>
                  <a:lnTo>
                    <a:pt x="319290" y="58750"/>
                  </a:lnTo>
                  <a:lnTo>
                    <a:pt x="319341" y="58305"/>
                  </a:lnTo>
                  <a:close/>
                </a:path>
                <a:path w="355600" h="473075">
                  <a:moveTo>
                    <a:pt x="319392" y="234886"/>
                  </a:moveTo>
                  <a:lnTo>
                    <a:pt x="317627" y="234149"/>
                  </a:lnTo>
                  <a:lnTo>
                    <a:pt x="317804" y="234886"/>
                  </a:lnTo>
                  <a:lnTo>
                    <a:pt x="319392" y="234886"/>
                  </a:lnTo>
                  <a:close/>
                </a:path>
                <a:path w="355600" h="473075">
                  <a:moveTo>
                    <a:pt x="319989" y="101536"/>
                  </a:moveTo>
                  <a:lnTo>
                    <a:pt x="318820" y="101536"/>
                  </a:lnTo>
                  <a:lnTo>
                    <a:pt x="318566" y="102806"/>
                  </a:lnTo>
                  <a:lnTo>
                    <a:pt x="319989" y="101536"/>
                  </a:lnTo>
                  <a:close/>
                </a:path>
                <a:path w="355600" h="473075">
                  <a:moveTo>
                    <a:pt x="320052" y="152488"/>
                  </a:moveTo>
                  <a:lnTo>
                    <a:pt x="319786" y="152336"/>
                  </a:lnTo>
                  <a:lnTo>
                    <a:pt x="317957" y="153606"/>
                  </a:lnTo>
                  <a:lnTo>
                    <a:pt x="320052" y="152488"/>
                  </a:lnTo>
                  <a:close/>
                </a:path>
                <a:path w="355600" h="473075">
                  <a:moveTo>
                    <a:pt x="320052" y="59029"/>
                  </a:moveTo>
                  <a:lnTo>
                    <a:pt x="319811" y="58813"/>
                  </a:lnTo>
                  <a:lnTo>
                    <a:pt x="319303" y="58750"/>
                  </a:lnTo>
                  <a:lnTo>
                    <a:pt x="319252" y="59105"/>
                  </a:lnTo>
                  <a:lnTo>
                    <a:pt x="319151" y="59575"/>
                  </a:lnTo>
                  <a:lnTo>
                    <a:pt x="319684" y="59639"/>
                  </a:lnTo>
                  <a:lnTo>
                    <a:pt x="320052" y="59029"/>
                  </a:lnTo>
                  <a:close/>
                </a:path>
                <a:path w="355600" h="473075">
                  <a:moveTo>
                    <a:pt x="320776" y="152895"/>
                  </a:moveTo>
                  <a:lnTo>
                    <a:pt x="320344" y="152336"/>
                  </a:lnTo>
                  <a:lnTo>
                    <a:pt x="320052" y="152488"/>
                  </a:lnTo>
                  <a:lnTo>
                    <a:pt x="320776" y="152895"/>
                  </a:lnTo>
                  <a:close/>
                </a:path>
                <a:path w="355600" h="473075">
                  <a:moveTo>
                    <a:pt x="321322" y="103073"/>
                  </a:moveTo>
                  <a:lnTo>
                    <a:pt x="320890" y="103098"/>
                  </a:lnTo>
                  <a:lnTo>
                    <a:pt x="320687" y="103047"/>
                  </a:lnTo>
                  <a:lnTo>
                    <a:pt x="320522" y="103124"/>
                  </a:lnTo>
                  <a:lnTo>
                    <a:pt x="320979" y="103251"/>
                  </a:lnTo>
                  <a:lnTo>
                    <a:pt x="321284" y="103098"/>
                  </a:lnTo>
                  <a:close/>
                </a:path>
                <a:path w="355600" h="473075">
                  <a:moveTo>
                    <a:pt x="323291" y="108305"/>
                  </a:moveTo>
                  <a:lnTo>
                    <a:pt x="322605" y="108077"/>
                  </a:lnTo>
                  <a:lnTo>
                    <a:pt x="318871" y="108915"/>
                  </a:lnTo>
                  <a:lnTo>
                    <a:pt x="320014" y="109270"/>
                  </a:lnTo>
                  <a:lnTo>
                    <a:pt x="323291" y="108305"/>
                  </a:lnTo>
                  <a:close/>
                </a:path>
                <a:path w="355600" h="473075">
                  <a:moveTo>
                    <a:pt x="323519" y="109664"/>
                  </a:moveTo>
                  <a:lnTo>
                    <a:pt x="323303" y="109461"/>
                  </a:lnTo>
                  <a:lnTo>
                    <a:pt x="322961" y="109931"/>
                  </a:lnTo>
                  <a:lnTo>
                    <a:pt x="323329" y="109740"/>
                  </a:lnTo>
                  <a:lnTo>
                    <a:pt x="323519" y="109664"/>
                  </a:lnTo>
                  <a:close/>
                </a:path>
                <a:path w="355600" h="473075">
                  <a:moveTo>
                    <a:pt x="326466" y="126936"/>
                  </a:moveTo>
                  <a:lnTo>
                    <a:pt x="326174" y="125666"/>
                  </a:lnTo>
                  <a:lnTo>
                    <a:pt x="322414" y="126936"/>
                  </a:lnTo>
                  <a:lnTo>
                    <a:pt x="326466" y="126936"/>
                  </a:lnTo>
                  <a:close/>
                </a:path>
                <a:path w="355600" h="473075">
                  <a:moveTo>
                    <a:pt x="326758" y="62166"/>
                  </a:moveTo>
                  <a:lnTo>
                    <a:pt x="325158" y="60896"/>
                  </a:lnTo>
                  <a:lnTo>
                    <a:pt x="323723" y="63246"/>
                  </a:lnTo>
                  <a:lnTo>
                    <a:pt x="326758" y="62166"/>
                  </a:lnTo>
                  <a:close/>
                </a:path>
                <a:path w="355600" h="473075">
                  <a:moveTo>
                    <a:pt x="327240" y="114236"/>
                  </a:moveTo>
                  <a:lnTo>
                    <a:pt x="326047" y="115506"/>
                  </a:lnTo>
                  <a:lnTo>
                    <a:pt x="319201" y="116776"/>
                  </a:lnTo>
                  <a:lnTo>
                    <a:pt x="326009" y="116776"/>
                  </a:lnTo>
                  <a:lnTo>
                    <a:pt x="327240" y="114236"/>
                  </a:lnTo>
                  <a:close/>
                </a:path>
                <a:path w="355600" h="473075">
                  <a:moveTo>
                    <a:pt x="327545" y="130619"/>
                  </a:moveTo>
                  <a:lnTo>
                    <a:pt x="327088" y="130403"/>
                  </a:lnTo>
                  <a:lnTo>
                    <a:pt x="325412" y="130810"/>
                  </a:lnTo>
                  <a:lnTo>
                    <a:pt x="324370" y="131508"/>
                  </a:lnTo>
                  <a:lnTo>
                    <a:pt x="326085" y="131749"/>
                  </a:lnTo>
                  <a:lnTo>
                    <a:pt x="326275" y="131241"/>
                  </a:lnTo>
                  <a:lnTo>
                    <a:pt x="327545" y="130619"/>
                  </a:lnTo>
                  <a:close/>
                </a:path>
                <a:path w="355600" h="473075">
                  <a:moveTo>
                    <a:pt x="327698" y="68516"/>
                  </a:moveTo>
                  <a:lnTo>
                    <a:pt x="326542" y="67246"/>
                  </a:lnTo>
                  <a:lnTo>
                    <a:pt x="321195" y="68516"/>
                  </a:lnTo>
                  <a:lnTo>
                    <a:pt x="322110" y="64706"/>
                  </a:lnTo>
                  <a:lnTo>
                    <a:pt x="326593" y="63436"/>
                  </a:lnTo>
                  <a:lnTo>
                    <a:pt x="323189" y="63436"/>
                  </a:lnTo>
                  <a:lnTo>
                    <a:pt x="323557" y="63296"/>
                  </a:lnTo>
                  <a:lnTo>
                    <a:pt x="323202" y="62166"/>
                  </a:lnTo>
                  <a:lnTo>
                    <a:pt x="320167" y="62166"/>
                  </a:lnTo>
                  <a:lnTo>
                    <a:pt x="320954" y="60896"/>
                  </a:lnTo>
                  <a:lnTo>
                    <a:pt x="322783" y="60896"/>
                  </a:lnTo>
                  <a:lnTo>
                    <a:pt x="321221" y="59626"/>
                  </a:lnTo>
                  <a:lnTo>
                    <a:pt x="320357" y="60896"/>
                  </a:lnTo>
                  <a:lnTo>
                    <a:pt x="318033" y="60896"/>
                  </a:lnTo>
                  <a:lnTo>
                    <a:pt x="315849" y="63436"/>
                  </a:lnTo>
                  <a:lnTo>
                    <a:pt x="316242" y="62166"/>
                  </a:lnTo>
                  <a:lnTo>
                    <a:pt x="316738" y="62166"/>
                  </a:lnTo>
                  <a:lnTo>
                    <a:pt x="315849" y="60896"/>
                  </a:lnTo>
                  <a:lnTo>
                    <a:pt x="317715" y="59626"/>
                  </a:lnTo>
                  <a:lnTo>
                    <a:pt x="314921" y="59626"/>
                  </a:lnTo>
                  <a:lnTo>
                    <a:pt x="315455" y="58356"/>
                  </a:lnTo>
                  <a:lnTo>
                    <a:pt x="316509" y="58356"/>
                  </a:lnTo>
                  <a:lnTo>
                    <a:pt x="319481" y="57086"/>
                  </a:lnTo>
                  <a:lnTo>
                    <a:pt x="320179" y="55816"/>
                  </a:lnTo>
                  <a:lnTo>
                    <a:pt x="316966" y="57086"/>
                  </a:lnTo>
                  <a:lnTo>
                    <a:pt x="318211" y="54546"/>
                  </a:lnTo>
                  <a:lnTo>
                    <a:pt x="316585" y="55143"/>
                  </a:lnTo>
                  <a:lnTo>
                    <a:pt x="317461" y="54546"/>
                  </a:lnTo>
                  <a:lnTo>
                    <a:pt x="316090" y="54546"/>
                  </a:lnTo>
                  <a:lnTo>
                    <a:pt x="317614" y="53276"/>
                  </a:lnTo>
                  <a:lnTo>
                    <a:pt x="317373" y="52006"/>
                  </a:lnTo>
                  <a:lnTo>
                    <a:pt x="313334" y="55816"/>
                  </a:lnTo>
                  <a:lnTo>
                    <a:pt x="314477" y="53276"/>
                  </a:lnTo>
                  <a:lnTo>
                    <a:pt x="315556" y="53276"/>
                  </a:lnTo>
                  <a:lnTo>
                    <a:pt x="315747" y="52006"/>
                  </a:lnTo>
                  <a:lnTo>
                    <a:pt x="312432" y="52006"/>
                  </a:lnTo>
                  <a:lnTo>
                    <a:pt x="312851" y="49466"/>
                  </a:lnTo>
                  <a:lnTo>
                    <a:pt x="315747" y="47218"/>
                  </a:lnTo>
                  <a:lnTo>
                    <a:pt x="315341" y="46926"/>
                  </a:lnTo>
                  <a:lnTo>
                    <a:pt x="310565" y="46926"/>
                  </a:lnTo>
                  <a:lnTo>
                    <a:pt x="310261" y="44386"/>
                  </a:lnTo>
                  <a:lnTo>
                    <a:pt x="310083" y="44386"/>
                  </a:lnTo>
                  <a:lnTo>
                    <a:pt x="305028" y="46926"/>
                  </a:lnTo>
                  <a:lnTo>
                    <a:pt x="311670" y="41846"/>
                  </a:lnTo>
                  <a:lnTo>
                    <a:pt x="311111" y="41846"/>
                  </a:lnTo>
                  <a:lnTo>
                    <a:pt x="309308" y="41846"/>
                  </a:lnTo>
                  <a:lnTo>
                    <a:pt x="311124" y="40881"/>
                  </a:lnTo>
                  <a:lnTo>
                    <a:pt x="311137" y="39306"/>
                  </a:lnTo>
                  <a:lnTo>
                    <a:pt x="308292" y="39306"/>
                  </a:lnTo>
                  <a:lnTo>
                    <a:pt x="305587" y="38036"/>
                  </a:lnTo>
                  <a:lnTo>
                    <a:pt x="306984" y="38036"/>
                  </a:lnTo>
                  <a:lnTo>
                    <a:pt x="307619" y="36766"/>
                  </a:lnTo>
                  <a:lnTo>
                    <a:pt x="306387" y="35496"/>
                  </a:lnTo>
                  <a:lnTo>
                    <a:pt x="306425" y="34226"/>
                  </a:lnTo>
                  <a:lnTo>
                    <a:pt x="305054" y="35496"/>
                  </a:lnTo>
                  <a:lnTo>
                    <a:pt x="304939" y="34226"/>
                  </a:lnTo>
                  <a:lnTo>
                    <a:pt x="303339" y="35496"/>
                  </a:lnTo>
                  <a:lnTo>
                    <a:pt x="304609" y="32956"/>
                  </a:lnTo>
                  <a:lnTo>
                    <a:pt x="302514" y="31686"/>
                  </a:lnTo>
                  <a:lnTo>
                    <a:pt x="300202" y="30416"/>
                  </a:lnTo>
                  <a:lnTo>
                    <a:pt x="300875" y="27876"/>
                  </a:lnTo>
                  <a:lnTo>
                    <a:pt x="302221" y="27876"/>
                  </a:lnTo>
                  <a:lnTo>
                    <a:pt x="299859" y="26606"/>
                  </a:lnTo>
                  <a:lnTo>
                    <a:pt x="297903" y="27876"/>
                  </a:lnTo>
                  <a:lnTo>
                    <a:pt x="298780" y="27876"/>
                  </a:lnTo>
                  <a:lnTo>
                    <a:pt x="297446" y="29146"/>
                  </a:lnTo>
                  <a:lnTo>
                    <a:pt x="296392" y="29146"/>
                  </a:lnTo>
                  <a:lnTo>
                    <a:pt x="297078" y="27876"/>
                  </a:lnTo>
                  <a:lnTo>
                    <a:pt x="297764" y="26606"/>
                  </a:lnTo>
                  <a:lnTo>
                    <a:pt x="298551" y="25488"/>
                  </a:lnTo>
                  <a:lnTo>
                    <a:pt x="297764" y="26606"/>
                  </a:lnTo>
                  <a:lnTo>
                    <a:pt x="298069" y="26606"/>
                  </a:lnTo>
                  <a:lnTo>
                    <a:pt x="298615" y="25412"/>
                  </a:lnTo>
                  <a:lnTo>
                    <a:pt x="298869" y="25146"/>
                  </a:lnTo>
                  <a:lnTo>
                    <a:pt x="299059" y="24955"/>
                  </a:lnTo>
                  <a:lnTo>
                    <a:pt x="299186" y="24726"/>
                  </a:lnTo>
                  <a:lnTo>
                    <a:pt x="299034" y="24853"/>
                  </a:lnTo>
                  <a:lnTo>
                    <a:pt x="299656" y="24066"/>
                  </a:lnTo>
                  <a:lnTo>
                    <a:pt x="296075" y="27241"/>
                  </a:lnTo>
                  <a:lnTo>
                    <a:pt x="296075" y="29146"/>
                  </a:lnTo>
                  <a:lnTo>
                    <a:pt x="294792" y="30416"/>
                  </a:lnTo>
                  <a:lnTo>
                    <a:pt x="294487" y="29146"/>
                  </a:lnTo>
                  <a:lnTo>
                    <a:pt x="296075" y="29146"/>
                  </a:lnTo>
                  <a:lnTo>
                    <a:pt x="296075" y="27241"/>
                  </a:lnTo>
                  <a:lnTo>
                    <a:pt x="292481" y="30416"/>
                  </a:lnTo>
                  <a:lnTo>
                    <a:pt x="294030" y="26606"/>
                  </a:lnTo>
                  <a:lnTo>
                    <a:pt x="292481" y="26606"/>
                  </a:lnTo>
                  <a:lnTo>
                    <a:pt x="294195" y="24612"/>
                  </a:lnTo>
                  <a:lnTo>
                    <a:pt x="290436" y="26606"/>
                  </a:lnTo>
                  <a:lnTo>
                    <a:pt x="292303" y="24066"/>
                  </a:lnTo>
                  <a:lnTo>
                    <a:pt x="294373" y="24066"/>
                  </a:lnTo>
                  <a:lnTo>
                    <a:pt x="295478" y="22796"/>
                  </a:lnTo>
                  <a:lnTo>
                    <a:pt x="296595" y="21526"/>
                  </a:lnTo>
                  <a:lnTo>
                    <a:pt x="295871" y="21526"/>
                  </a:lnTo>
                  <a:lnTo>
                    <a:pt x="296138" y="19558"/>
                  </a:lnTo>
                  <a:lnTo>
                    <a:pt x="296303" y="19062"/>
                  </a:lnTo>
                  <a:lnTo>
                    <a:pt x="296176" y="19329"/>
                  </a:lnTo>
                  <a:lnTo>
                    <a:pt x="296227" y="18986"/>
                  </a:lnTo>
                  <a:lnTo>
                    <a:pt x="295719" y="20256"/>
                  </a:lnTo>
                  <a:lnTo>
                    <a:pt x="289013" y="22796"/>
                  </a:lnTo>
                  <a:lnTo>
                    <a:pt x="290436" y="21526"/>
                  </a:lnTo>
                  <a:lnTo>
                    <a:pt x="293268" y="18986"/>
                  </a:lnTo>
                  <a:lnTo>
                    <a:pt x="288429" y="20256"/>
                  </a:lnTo>
                  <a:lnTo>
                    <a:pt x="293027" y="18986"/>
                  </a:lnTo>
                  <a:lnTo>
                    <a:pt x="290741" y="18986"/>
                  </a:lnTo>
                  <a:lnTo>
                    <a:pt x="293420" y="17716"/>
                  </a:lnTo>
                  <a:lnTo>
                    <a:pt x="293903" y="16446"/>
                  </a:lnTo>
                  <a:lnTo>
                    <a:pt x="294195" y="15684"/>
                  </a:lnTo>
                  <a:lnTo>
                    <a:pt x="292684" y="16446"/>
                  </a:lnTo>
                  <a:lnTo>
                    <a:pt x="293839" y="15176"/>
                  </a:lnTo>
                  <a:lnTo>
                    <a:pt x="296164" y="12636"/>
                  </a:lnTo>
                  <a:lnTo>
                    <a:pt x="292989" y="13728"/>
                  </a:lnTo>
                  <a:lnTo>
                    <a:pt x="292989" y="13906"/>
                  </a:lnTo>
                  <a:lnTo>
                    <a:pt x="292481" y="13906"/>
                  </a:lnTo>
                  <a:lnTo>
                    <a:pt x="292989" y="13728"/>
                  </a:lnTo>
                  <a:lnTo>
                    <a:pt x="293014" y="13385"/>
                  </a:lnTo>
                  <a:lnTo>
                    <a:pt x="292112" y="13906"/>
                  </a:lnTo>
                  <a:lnTo>
                    <a:pt x="291884" y="13906"/>
                  </a:lnTo>
                  <a:lnTo>
                    <a:pt x="288201" y="15176"/>
                  </a:lnTo>
                  <a:lnTo>
                    <a:pt x="289217" y="13906"/>
                  </a:lnTo>
                  <a:lnTo>
                    <a:pt x="293306" y="8826"/>
                  </a:lnTo>
                  <a:lnTo>
                    <a:pt x="288163" y="10096"/>
                  </a:lnTo>
                  <a:lnTo>
                    <a:pt x="285483" y="10096"/>
                  </a:lnTo>
                  <a:lnTo>
                    <a:pt x="282498" y="12636"/>
                  </a:lnTo>
                  <a:lnTo>
                    <a:pt x="280123" y="12636"/>
                  </a:lnTo>
                  <a:lnTo>
                    <a:pt x="281101" y="10096"/>
                  </a:lnTo>
                  <a:lnTo>
                    <a:pt x="283400" y="10096"/>
                  </a:lnTo>
                  <a:lnTo>
                    <a:pt x="284060" y="8826"/>
                  </a:lnTo>
                  <a:lnTo>
                    <a:pt x="283425" y="7556"/>
                  </a:lnTo>
                  <a:lnTo>
                    <a:pt x="282790" y="7556"/>
                  </a:lnTo>
                  <a:lnTo>
                    <a:pt x="284048" y="6286"/>
                  </a:lnTo>
                  <a:lnTo>
                    <a:pt x="283387" y="6299"/>
                  </a:lnTo>
                  <a:lnTo>
                    <a:pt x="281736" y="7099"/>
                  </a:lnTo>
                  <a:lnTo>
                    <a:pt x="281901" y="7556"/>
                  </a:lnTo>
                  <a:lnTo>
                    <a:pt x="278091" y="10096"/>
                  </a:lnTo>
                  <a:lnTo>
                    <a:pt x="281736" y="8826"/>
                  </a:lnTo>
                  <a:lnTo>
                    <a:pt x="280987" y="10096"/>
                  </a:lnTo>
                  <a:lnTo>
                    <a:pt x="279133" y="11366"/>
                  </a:lnTo>
                  <a:lnTo>
                    <a:pt x="278257" y="11366"/>
                  </a:lnTo>
                  <a:lnTo>
                    <a:pt x="277037" y="13906"/>
                  </a:lnTo>
                  <a:lnTo>
                    <a:pt x="278472" y="12661"/>
                  </a:lnTo>
                  <a:lnTo>
                    <a:pt x="278295" y="13538"/>
                  </a:lnTo>
                  <a:lnTo>
                    <a:pt x="279400" y="12636"/>
                  </a:lnTo>
                  <a:lnTo>
                    <a:pt x="278561" y="13906"/>
                  </a:lnTo>
                  <a:lnTo>
                    <a:pt x="276999" y="15176"/>
                  </a:lnTo>
                  <a:lnTo>
                    <a:pt x="277190" y="13906"/>
                  </a:lnTo>
                  <a:lnTo>
                    <a:pt x="276059" y="17716"/>
                  </a:lnTo>
                  <a:lnTo>
                    <a:pt x="279539" y="15176"/>
                  </a:lnTo>
                  <a:lnTo>
                    <a:pt x="281266" y="13906"/>
                  </a:lnTo>
                  <a:lnTo>
                    <a:pt x="278930" y="16446"/>
                  </a:lnTo>
                  <a:lnTo>
                    <a:pt x="278638" y="16446"/>
                  </a:lnTo>
                  <a:lnTo>
                    <a:pt x="281000" y="17691"/>
                  </a:lnTo>
                  <a:lnTo>
                    <a:pt x="281355" y="15176"/>
                  </a:lnTo>
                  <a:lnTo>
                    <a:pt x="285330" y="13906"/>
                  </a:lnTo>
                  <a:lnTo>
                    <a:pt x="281063" y="17627"/>
                  </a:lnTo>
                  <a:lnTo>
                    <a:pt x="279527" y="18986"/>
                  </a:lnTo>
                  <a:lnTo>
                    <a:pt x="282257" y="17716"/>
                  </a:lnTo>
                  <a:lnTo>
                    <a:pt x="282295" y="18389"/>
                  </a:lnTo>
                  <a:lnTo>
                    <a:pt x="283502" y="17716"/>
                  </a:lnTo>
                  <a:lnTo>
                    <a:pt x="284264" y="17716"/>
                  </a:lnTo>
                  <a:lnTo>
                    <a:pt x="282498" y="20256"/>
                  </a:lnTo>
                  <a:lnTo>
                    <a:pt x="287045" y="18986"/>
                  </a:lnTo>
                  <a:lnTo>
                    <a:pt x="282994" y="21526"/>
                  </a:lnTo>
                  <a:lnTo>
                    <a:pt x="285203" y="20256"/>
                  </a:lnTo>
                  <a:lnTo>
                    <a:pt x="285991" y="20256"/>
                  </a:lnTo>
                  <a:lnTo>
                    <a:pt x="281673" y="22796"/>
                  </a:lnTo>
                  <a:lnTo>
                    <a:pt x="287502" y="20256"/>
                  </a:lnTo>
                  <a:lnTo>
                    <a:pt x="286639" y="21704"/>
                  </a:lnTo>
                  <a:lnTo>
                    <a:pt x="286931" y="21526"/>
                  </a:lnTo>
                  <a:lnTo>
                    <a:pt x="286181" y="22466"/>
                  </a:lnTo>
                  <a:lnTo>
                    <a:pt x="285978" y="22796"/>
                  </a:lnTo>
                  <a:lnTo>
                    <a:pt x="282854" y="26606"/>
                  </a:lnTo>
                  <a:lnTo>
                    <a:pt x="284060" y="26606"/>
                  </a:lnTo>
                  <a:lnTo>
                    <a:pt x="287235" y="24066"/>
                  </a:lnTo>
                  <a:lnTo>
                    <a:pt x="286334" y="26606"/>
                  </a:lnTo>
                  <a:lnTo>
                    <a:pt x="288137" y="27876"/>
                  </a:lnTo>
                  <a:lnTo>
                    <a:pt x="287032" y="27876"/>
                  </a:lnTo>
                  <a:lnTo>
                    <a:pt x="287807" y="30416"/>
                  </a:lnTo>
                  <a:lnTo>
                    <a:pt x="287337" y="31686"/>
                  </a:lnTo>
                  <a:lnTo>
                    <a:pt x="286778" y="32956"/>
                  </a:lnTo>
                  <a:lnTo>
                    <a:pt x="290144" y="30416"/>
                  </a:lnTo>
                  <a:lnTo>
                    <a:pt x="290233" y="31686"/>
                  </a:lnTo>
                  <a:lnTo>
                    <a:pt x="291401" y="31686"/>
                  </a:lnTo>
                  <a:lnTo>
                    <a:pt x="289433" y="32956"/>
                  </a:lnTo>
                  <a:lnTo>
                    <a:pt x="288594" y="34226"/>
                  </a:lnTo>
                  <a:lnTo>
                    <a:pt x="290461" y="34226"/>
                  </a:lnTo>
                  <a:lnTo>
                    <a:pt x="287909" y="35496"/>
                  </a:lnTo>
                  <a:lnTo>
                    <a:pt x="288658" y="36766"/>
                  </a:lnTo>
                  <a:lnTo>
                    <a:pt x="292049" y="35496"/>
                  </a:lnTo>
                  <a:lnTo>
                    <a:pt x="291211" y="38036"/>
                  </a:lnTo>
                  <a:lnTo>
                    <a:pt x="293547" y="36766"/>
                  </a:lnTo>
                  <a:lnTo>
                    <a:pt x="294678" y="35496"/>
                  </a:lnTo>
                  <a:lnTo>
                    <a:pt x="296938" y="32956"/>
                  </a:lnTo>
                  <a:lnTo>
                    <a:pt x="299326" y="32956"/>
                  </a:lnTo>
                  <a:lnTo>
                    <a:pt x="298132" y="34226"/>
                  </a:lnTo>
                  <a:lnTo>
                    <a:pt x="296252" y="35356"/>
                  </a:lnTo>
                  <a:lnTo>
                    <a:pt x="296214" y="35496"/>
                  </a:lnTo>
                  <a:lnTo>
                    <a:pt x="295198" y="36029"/>
                  </a:lnTo>
                  <a:lnTo>
                    <a:pt x="295478" y="35737"/>
                  </a:lnTo>
                  <a:lnTo>
                    <a:pt x="294741" y="36258"/>
                  </a:lnTo>
                  <a:lnTo>
                    <a:pt x="293801" y="36766"/>
                  </a:lnTo>
                  <a:lnTo>
                    <a:pt x="293243" y="38036"/>
                  </a:lnTo>
                  <a:lnTo>
                    <a:pt x="294474" y="36766"/>
                  </a:lnTo>
                  <a:lnTo>
                    <a:pt x="294779" y="36766"/>
                  </a:lnTo>
                  <a:lnTo>
                    <a:pt x="293319" y="38036"/>
                  </a:lnTo>
                  <a:lnTo>
                    <a:pt x="293077" y="38036"/>
                  </a:lnTo>
                  <a:lnTo>
                    <a:pt x="293763" y="36817"/>
                  </a:lnTo>
                  <a:lnTo>
                    <a:pt x="293001" y="38036"/>
                  </a:lnTo>
                  <a:lnTo>
                    <a:pt x="292341" y="39306"/>
                  </a:lnTo>
                  <a:lnTo>
                    <a:pt x="293992" y="39306"/>
                  </a:lnTo>
                  <a:lnTo>
                    <a:pt x="294728" y="40576"/>
                  </a:lnTo>
                  <a:lnTo>
                    <a:pt x="294703" y="40881"/>
                  </a:lnTo>
                  <a:lnTo>
                    <a:pt x="294830" y="41846"/>
                  </a:lnTo>
                  <a:lnTo>
                    <a:pt x="293624" y="41846"/>
                  </a:lnTo>
                  <a:lnTo>
                    <a:pt x="292963" y="43116"/>
                  </a:lnTo>
                  <a:lnTo>
                    <a:pt x="294474" y="43116"/>
                  </a:lnTo>
                  <a:lnTo>
                    <a:pt x="294728" y="44386"/>
                  </a:lnTo>
                  <a:lnTo>
                    <a:pt x="297230" y="41859"/>
                  </a:lnTo>
                  <a:lnTo>
                    <a:pt x="301205" y="41846"/>
                  </a:lnTo>
                  <a:lnTo>
                    <a:pt x="298107" y="46926"/>
                  </a:lnTo>
                  <a:lnTo>
                    <a:pt x="300228" y="46926"/>
                  </a:lnTo>
                  <a:lnTo>
                    <a:pt x="299326" y="48196"/>
                  </a:lnTo>
                  <a:lnTo>
                    <a:pt x="300939" y="48196"/>
                  </a:lnTo>
                  <a:lnTo>
                    <a:pt x="301218" y="49466"/>
                  </a:lnTo>
                  <a:lnTo>
                    <a:pt x="303758" y="49466"/>
                  </a:lnTo>
                  <a:lnTo>
                    <a:pt x="302323" y="50736"/>
                  </a:lnTo>
                  <a:lnTo>
                    <a:pt x="301167" y="50736"/>
                  </a:lnTo>
                  <a:lnTo>
                    <a:pt x="302285" y="52006"/>
                  </a:lnTo>
                  <a:lnTo>
                    <a:pt x="303377" y="50736"/>
                  </a:lnTo>
                  <a:lnTo>
                    <a:pt x="302488" y="53276"/>
                  </a:lnTo>
                  <a:lnTo>
                    <a:pt x="300863" y="53276"/>
                  </a:lnTo>
                  <a:lnTo>
                    <a:pt x="300456" y="53276"/>
                  </a:lnTo>
                  <a:lnTo>
                    <a:pt x="300761" y="53797"/>
                  </a:lnTo>
                  <a:lnTo>
                    <a:pt x="300634" y="54546"/>
                  </a:lnTo>
                  <a:lnTo>
                    <a:pt x="299262" y="55816"/>
                  </a:lnTo>
                  <a:lnTo>
                    <a:pt x="302374" y="54546"/>
                  </a:lnTo>
                  <a:lnTo>
                    <a:pt x="299808" y="55816"/>
                  </a:lnTo>
                  <a:lnTo>
                    <a:pt x="299796" y="57086"/>
                  </a:lnTo>
                  <a:lnTo>
                    <a:pt x="300761" y="57086"/>
                  </a:lnTo>
                  <a:lnTo>
                    <a:pt x="302069" y="55816"/>
                  </a:lnTo>
                  <a:lnTo>
                    <a:pt x="302717" y="55816"/>
                  </a:lnTo>
                  <a:lnTo>
                    <a:pt x="302806" y="57086"/>
                  </a:lnTo>
                  <a:lnTo>
                    <a:pt x="299542" y="58356"/>
                  </a:lnTo>
                  <a:lnTo>
                    <a:pt x="296824" y="63436"/>
                  </a:lnTo>
                  <a:lnTo>
                    <a:pt x="308000" y="58356"/>
                  </a:lnTo>
                  <a:lnTo>
                    <a:pt x="304177" y="61798"/>
                  </a:lnTo>
                  <a:lnTo>
                    <a:pt x="306197" y="60896"/>
                  </a:lnTo>
                  <a:lnTo>
                    <a:pt x="306260" y="62166"/>
                  </a:lnTo>
                  <a:lnTo>
                    <a:pt x="304596" y="63207"/>
                  </a:lnTo>
                  <a:lnTo>
                    <a:pt x="303580" y="62344"/>
                  </a:lnTo>
                  <a:lnTo>
                    <a:pt x="302374" y="63436"/>
                  </a:lnTo>
                  <a:lnTo>
                    <a:pt x="304228" y="63436"/>
                  </a:lnTo>
                  <a:lnTo>
                    <a:pt x="302209" y="64706"/>
                  </a:lnTo>
                  <a:lnTo>
                    <a:pt x="302348" y="65976"/>
                  </a:lnTo>
                  <a:lnTo>
                    <a:pt x="301231" y="67246"/>
                  </a:lnTo>
                  <a:lnTo>
                    <a:pt x="307606" y="64706"/>
                  </a:lnTo>
                  <a:lnTo>
                    <a:pt x="307060" y="65976"/>
                  </a:lnTo>
                  <a:lnTo>
                    <a:pt x="308114" y="65976"/>
                  </a:lnTo>
                  <a:lnTo>
                    <a:pt x="309600" y="64706"/>
                  </a:lnTo>
                  <a:lnTo>
                    <a:pt x="311073" y="63436"/>
                  </a:lnTo>
                  <a:lnTo>
                    <a:pt x="312661" y="64706"/>
                  </a:lnTo>
                  <a:lnTo>
                    <a:pt x="308432" y="67246"/>
                  </a:lnTo>
                  <a:lnTo>
                    <a:pt x="306616" y="67246"/>
                  </a:lnTo>
                  <a:lnTo>
                    <a:pt x="305676" y="68516"/>
                  </a:lnTo>
                  <a:lnTo>
                    <a:pt x="306311" y="69583"/>
                  </a:lnTo>
                  <a:lnTo>
                    <a:pt x="306476" y="69583"/>
                  </a:lnTo>
                  <a:lnTo>
                    <a:pt x="326085" y="69583"/>
                  </a:lnTo>
                  <a:lnTo>
                    <a:pt x="326237" y="68516"/>
                  </a:lnTo>
                  <a:lnTo>
                    <a:pt x="327698" y="68516"/>
                  </a:lnTo>
                  <a:close/>
                </a:path>
                <a:path w="355600" h="473075">
                  <a:moveTo>
                    <a:pt x="328942" y="135826"/>
                  </a:moveTo>
                  <a:lnTo>
                    <a:pt x="327240" y="134556"/>
                  </a:lnTo>
                  <a:lnTo>
                    <a:pt x="325272" y="133286"/>
                  </a:lnTo>
                  <a:lnTo>
                    <a:pt x="325323" y="134556"/>
                  </a:lnTo>
                  <a:lnTo>
                    <a:pt x="325767" y="135826"/>
                  </a:lnTo>
                  <a:lnTo>
                    <a:pt x="328942" y="135826"/>
                  </a:lnTo>
                  <a:close/>
                </a:path>
                <a:path w="355600" h="473075">
                  <a:moveTo>
                    <a:pt x="333883" y="75069"/>
                  </a:moveTo>
                  <a:lnTo>
                    <a:pt x="333565" y="74904"/>
                  </a:lnTo>
                  <a:lnTo>
                    <a:pt x="332994" y="74803"/>
                  </a:lnTo>
                  <a:lnTo>
                    <a:pt x="333184" y="74917"/>
                  </a:lnTo>
                  <a:lnTo>
                    <a:pt x="333883" y="75069"/>
                  </a:lnTo>
                  <a:close/>
                </a:path>
                <a:path w="355600" h="473075">
                  <a:moveTo>
                    <a:pt x="334124" y="210185"/>
                  </a:moveTo>
                  <a:lnTo>
                    <a:pt x="333438" y="209829"/>
                  </a:lnTo>
                  <a:lnTo>
                    <a:pt x="333921" y="210350"/>
                  </a:lnTo>
                  <a:lnTo>
                    <a:pt x="334124" y="210185"/>
                  </a:lnTo>
                  <a:close/>
                </a:path>
                <a:path w="355600" h="473075">
                  <a:moveTo>
                    <a:pt x="334429" y="207289"/>
                  </a:moveTo>
                  <a:lnTo>
                    <a:pt x="334403" y="207149"/>
                  </a:lnTo>
                  <a:lnTo>
                    <a:pt x="334124" y="206921"/>
                  </a:lnTo>
                  <a:lnTo>
                    <a:pt x="334314" y="207365"/>
                  </a:lnTo>
                  <a:close/>
                </a:path>
                <a:path w="355600" h="473075">
                  <a:moveTo>
                    <a:pt x="336778" y="203631"/>
                  </a:moveTo>
                  <a:lnTo>
                    <a:pt x="336689" y="203136"/>
                  </a:lnTo>
                  <a:lnTo>
                    <a:pt x="336296" y="203136"/>
                  </a:lnTo>
                  <a:lnTo>
                    <a:pt x="336778" y="203631"/>
                  </a:lnTo>
                  <a:close/>
                </a:path>
                <a:path w="355600" h="473075">
                  <a:moveTo>
                    <a:pt x="337502" y="204406"/>
                  </a:moveTo>
                  <a:lnTo>
                    <a:pt x="336778" y="203631"/>
                  </a:lnTo>
                  <a:lnTo>
                    <a:pt x="336905" y="204406"/>
                  </a:lnTo>
                  <a:lnTo>
                    <a:pt x="337502" y="204406"/>
                  </a:lnTo>
                  <a:close/>
                </a:path>
                <a:path w="355600" h="473075">
                  <a:moveTo>
                    <a:pt x="338518" y="83756"/>
                  </a:moveTo>
                  <a:lnTo>
                    <a:pt x="337629" y="83997"/>
                  </a:lnTo>
                  <a:lnTo>
                    <a:pt x="338010" y="84353"/>
                  </a:lnTo>
                  <a:lnTo>
                    <a:pt x="338518" y="83756"/>
                  </a:lnTo>
                  <a:close/>
                </a:path>
                <a:path w="355600" h="473075">
                  <a:moveTo>
                    <a:pt x="338937" y="192278"/>
                  </a:moveTo>
                  <a:lnTo>
                    <a:pt x="338848" y="191706"/>
                  </a:lnTo>
                  <a:lnTo>
                    <a:pt x="337947" y="191706"/>
                  </a:lnTo>
                  <a:lnTo>
                    <a:pt x="338239" y="192036"/>
                  </a:lnTo>
                  <a:lnTo>
                    <a:pt x="338937" y="192278"/>
                  </a:lnTo>
                  <a:close/>
                </a:path>
                <a:path w="355600" h="473075">
                  <a:moveTo>
                    <a:pt x="342036" y="190652"/>
                  </a:moveTo>
                  <a:lnTo>
                    <a:pt x="341985" y="190487"/>
                  </a:lnTo>
                  <a:lnTo>
                    <a:pt x="341718" y="190436"/>
                  </a:lnTo>
                  <a:lnTo>
                    <a:pt x="342036" y="190652"/>
                  </a:lnTo>
                  <a:close/>
                </a:path>
                <a:path w="355600" h="473075">
                  <a:moveTo>
                    <a:pt x="343662" y="191706"/>
                  </a:moveTo>
                  <a:lnTo>
                    <a:pt x="342036" y="190652"/>
                  </a:lnTo>
                  <a:lnTo>
                    <a:pt x="342404" y="191706"/>
                  </a:lnTo>
                  <a:lnTo>
                    <a:pt x="343662" y="191706"/>
                  </a:lnTo>
                  <a:close/>
                </a:path>
                <a:path w="355600" h="473075">
                  <a:moveTo>
                    <a:pt x="344309" y="96443"/>
                  </a:moveTo>
                  <a:lnTo>
                    <a:pt x="344297" y="96596"/>
                  </a:lnTo>
                  <a:lnTo>
                    <a:pt x="344309" y="96443"/>
                  </a:lnTo>
                  <a:close/>
                </a:path>
                <a:path w="355600" h="473075">
                  <a:moveTo>
                    <a:pt x="344436" y="97066"/>
                  </a:moveTo>
                  <a:lnTo>
                    <a:pt x="344297" y="96596"/>
                  </a:lnTo>
                  <a:lnTo>
                    <a:pt x="344233" y="98018"/>
                  </a:lnTo>
                  <a:lnTo>
                    <a:pt x="344411" y="97586"/>
                  </a:lnTo>
                  <a:lnTo>
                    <a:pt x="344436" y="97066"/>
                  </a:lnTo>
                  <a:close/>
                </a:path>
                <a:path w="355600" h="473075">
                  <a:moveTo>
                    <a:pt x="345643" y="101803"/>
                  </a:moveTo>
                  <a:lnTo>
                    <a:pt x="344665" y="102298"/>
                  </a:lnTo>
                  <a:lnTo>
                    <a:pt x="344119" y="102692"/>
                  </a:lnTo>
                  <a:lnTo>
                    <a:pt x="343789" y="103035"/>
                  </a:lnTo>
                  <a:lnTo>
                    <a:pt x="344030" y="103035"/>
                  </a:lnTo>
                  <a:lnTo>
                    <a:pt x="344233" y="103047"/>
                  </a:lnTo>
                  <a:lnTo>
                    <a:pt x="344589" y="102997"/>
                  </a:lnTo>
                  <a:lnTo>
                    <a:pt x="345643" y="101803"/>
                  </a:lnTo>
                  <a:close/>
                </a:path>
                <a:path w="355600" h="473075">
                  <a:moveTo>
                    <a:pt x="347205" y="109156"/>
                  </a:moveTo>
                  <a:lnTo>
                    <a:pt x="346506" y="107886"/>
                  </a:lnTo>
                  <a:lnTo>
                    <a:pt x="346075" y="108077"/>
                  </a:lnTo>
                  <a:lnTo>
                    <a:pt x="347205" y="109156"/>
                  </a:lnTo>
                  <a:close/>
                </a:path>
                <a:path w="355600" h="473075">
                  <a:moveTo>
                    <a:pt x="355282" y="149796"/>
                  </a:moveTo>
                  <a:lnTo>
                    <a:pt x="352399" y="148526"/>
                  </a:lnTo>
                  <a:lnTo>
                    <a:pt x="346633" y="145986"/>
                  </a:lnTo>
                  <a:lnTo>
                    <a:pt x="351790" y="143446"/>
                  </a:lnTo>
                  <a:lnTo>
                    <a:pt x="350964" y="143446"/>
                  </a:lnTo>
                  <a:lnTo>
                    <a:pt x="351409" y="142176"/>
                  </a:lnTo>
                  <a:lnTo>
                    <a:pt x="349910" y="142176"/>
                  </a:lnTo>
                  <a:lnTo>
                    <a:pt x="349681" y="143446"/>
                  </a:lnTo>
                  <a:lnTo>
                    <a:pt x="348627" y="143446"/>
                  </a:lnTo>
                  <a:lnTo>
                    <a:pt x="346265" y="138366"/>
                  </a:lnTo>
                  <a:lnTo>
                    <a:pt x="351040" y="132016"/>
                  </a:lnTo>
                  <a:lnTo>
                    <a:pt x="352247" y="126936"/>
                  </a:lnTo>
                  <a:lnTo>
                    <a:pt x="352602" y="125666"/>
                  </a:lnTo>
                  <a:lnTo>
                    <a:pt x="342239" y="126936"/>
                  </a:lnTo>
                  <a:lnTo>
                    <a:pt x="346519" y="124396"/>
                  </a:lnTo>
                  <a:lnTo>
                    <a:pt x="350151" y="124396"/>
                  </a:lnTo>
                  <a:lnTo>
                    <a:pt x="345465" y="121856"/>
                  </a:lnTo>
                  <a:lnTo>
                    <a:pt x="349237" y="116776"/>
                  </a:lnTo>
                  <a:lnTo>
                    <a:pt x="345008" y="114236"/>
                  </a:lnTo>
                  <a:lnTo>
                    <a:pt x="346951" y="114236"/>
                  </a:lnTo>
                  <a:lnTo>
                    <a:pt x="349402" y="112966"/>
                  </a:lnTo>
                  <a:lnTo>
                    <a:pt x="346557" y="111696"/>
                  </a:lnTo>
                  <a:lnTo>
                    <a:pt x="346329" y="111696"/>
                  </a:lnTo>
                  <a:lnTo>
                    <a:pt x="347306" y="110426"/>
                  </a:lnTo>
                  <a:lnTo>
                    <a:pt x="348653" y="109156"/>
                  </a:lnTo>
                  <a:lnTo>
                    <a:pt x="347205" y="109156"/>
                  </a:lnTo>
                  <a:lnTo>
                    <a:pt x="343662" y="109156"/>
                  </a:lnTo>
                  <a:lnTo>
                    <a:pt x="346075" y="108077"/>
                  </a:lnTo>
                  <a:lnTo>
                    <a:pt x="345859" y="107886"/>
                  </a:lnTo>
                  <a:lnTo>
                    <a:pt x="347027" y="106616"/>
                  </a:lnTo>
                  <a:lnTo>
                    <a:pt x="344195" y="107886"/>
                  </a:lnTo>
                  <a:lnTo>
                    <a:pt x="345325" y="105346"/>
                  </a:lnTo>
                  <a:lnTo>
                    <a:pt x="342315" y="105346"/>
                  </a:lnTo>
                  <a:lnTo>
                    <a:pt x="343789" y="104076"/>
                  </a:lnTo>
                  <a:lnTo>
                    <a:pt x="340372" y="104076"/>
                  </a:lnTo>
                  <a:lnTo>
                    <a:pt x="344779" y="101536"/>
                  </a:lnTo>
                  <a:lnTo>
                    <a:pt x="340144" y="101536"/>
                  </a:lnTo>
                  <a:lnTo>
                    <a:pt x="344906" y="100266"/>
                  </a:lnTo>
                  <a:lnTo>
                    <a:pt x="343395" y="98996"/>
                  </a:lnTo>
                  <a:lnTo>
                    <a:pt x="340906" y="98996"/>
                  </a:lnTo>
                  <a:lnTo>
                    <a:pt x="342417" y="97726"/>
                  </a:lnTo>
                  <a:lnTo>
                    <a:pt x="342176" y="97726"/>
                  </a:lnTo>
                  <a:lnTo>
                    <a:pt x="344246" y="96456"/>
                  </a:lnTo>
                  <a:lnTo>
                    <a:pt x="343916" y="96456"/>
                  </a:lnTo>
                  <a:lnTo>
                    <a:pt x="342785" y="95186"/>
                  </a:lnTo>
                  <a:lnTo>
                    <a:pt x="340423" y="96456"/>
                  </a:lnTo>
                  <a:lnTo>
                    <a:pt x="345528" y="92646"/>
                  </a:lnTo>
                  <a:lnTo>
                    <a:pt x="334937" y="93916"/>
                  </a:lnTo>
                  <a:lnTo>
                    <a:pt x="338353" y="92646"/>
                  </a:lnTo>
                  <a:lnTo>
                    <a:pt x="341769" y="91376"/>
                  </a:lnTo>
                  <a:lnTo>
                    <a:pt x="338340" y="88836"/>
                  </a:lnTo>
                  <a:lnTo>
                    <a:pt x="335876" y="87566"/>
                  </a:lnTo>
                  <a:lnTo>
                    <a:pt x="335775" y="87439"/>
                  </a:lnTo>
                  <a:lnTo>
                    <a:pt x="340106" y="86296"/>
                  </a:lnTo>
                  <a:lnTo>
                    <a:pt x="338010" y="84353"/>
                  </a:lnTo>
                  <a:lnTo>
                    <a:pt x="335610" y="87223"/>
                  </a:lnTo>
                  <a:lnTo>
                    <a:pt x="333883" y="85026"/>
                  </a:lnTo>
                  <a:lnTo>
                    <a:pt x="337629" y="83997"/>
                  </a:lnTo>
                  <a:lnTo>
                    <a:pt x="337375" y="83756"/>
                  </a:lnTo>
                  <a:lnTo>
                    <a:pt x="332943" y="83756"/>
                  </a:lnTo>
                  <a:lnTo>
                    <a:pt x="333222" y="81216"/>
                  </a:lnTo>
                  <a:lnTo>
                    <a:pt x="336194" y="81216"/>
                  </a:lnTo>
                  <a:lnTo>
                    <a:pt x="333476" y="79946"/>
                  </a:lnTo>
                  <a:lnTo>
                    <a:pt x="334848" y="76136"/>
                  </a:lnTo>
                  <a:lnTo>
                    <a:pt x="331597" y="76136"/>
                  </a:lnTo>
                  <a:lnTo>
                    <a:pt x="332016" y="74866"/>
                  </a:lnTo>
                  <a:lnTo>
                    <a:pt x="329222" y="77406"/>
                  </a:lnTo>
                  <a:lnTo>
                    <a:pt x="325958" y="76390"/>
                  </a:lnTo>
                  <a:lnTo>
                    <a:pt x="329653" y="74866"/>
                  </a:lnTo>
                  <a:lnTo>
                    <a:pt x="324142" y="74866"/>
                  </a:lnTo>
                  <a:lnTo>
                    <a:pt x="331990" y="72326"/>
                  </a:lnTo>
                  <a:lnTo>
                    <a:pt x="330022" y="72326"/>
                  </a:lnTo>
                  <a:lnTo>
                    <a:pt x="331736" y="71056"/>
                  </a:lnTo>
                  <a:lnTo>
                    <a:pt x="330022" y="71056"/>
                  </a:lnTo>
                  <a:lnTo>
                    <a:pt x="328079" y="72326"/>
                  </a:lnTo>
                  <a:lnTo>
                    <a:pt x="327571" y="71056"/>
                  </a:lnTo>
                  <a:lnTo>
                    <a:pt x="329044" y="71056"/>
                  </a:lnTo>
                  <a:lnTo>
                    <a:pt x="330263" y="69786"/>
                  </a:lnTo>
                  <a:lnTo>
                    <a:pt x="325869" y="71056"/>
                  </a:lnTo>
                  <a:lnTo>
                    <a:pt x="326047" y="69786"/>
                  </a:lnTo>
                  <a:lnTo>
                    <a:pt x="319544" y="69786"/>
                  </a:lnTo>
                  <a:lnTo>
                    <a:pt x="319544" y="86296"/>
                  </a:lnTo>
                  <a:lnTo>
                    <a:pt x="317627" y="87769"/>
                  </a:lnTo>
                  <a:lnTo>
                    <a:pt x="317588" y="87566"/>
                  </a:lnTo>
                  <a:lnTo>
                    <a:pt x="319544" y="86296"/>
                  </a:lnTo>
                  <a:lnTo>
                    <a:pt x="319544" y="69786"/>
                  </a:lnTo>
                  <a:lnTo>
                    <a:pt x="314477" y="69786"/>
                  </a:lnTo>
                  <a:lnTo>
                    <a:pt x="314477" y="78676"/>
                  </a:lnTo>
                  <a:lnTo>
                    <a:pt x="311429" y="79946"/>
                  </a:lnTo>
                  <a:lnTo>
                    <a:pt x="311619" y="78816"/>
                  </a:lnTo>
                  <a:lnTo>
                    <a:pt x="311594" y="78676"/>
                  </a:lnTo>
                  <a:lnTo>
                    <a:pt x="314477" y="78676"/>
                  </a:lnTo>
                  <a:lnTo>
                    <a:pt x="314477" y="69786"/>
                  </a:lnTo>
                  <a:lnTo>
                    <a:pt x="306425" y="69786"/>
                  </a:lnTo>
                  <a:lnTo>
                    <a:pt x="306222" y="69786"/>
                  </a:lnTo>
                  <a:lnTo>
                    <a:pt x="305676" y="71056"/>
                  </a:lnTo>
                  <a:lnTo>
                    <a:pt x="307657" y="71056"/>
                  </a:lnTo>
                  <a:lnTo>
                    <a:pt x="307086" y="72326"/>
                  </a:lnTo>
                  <a:lnTo>
                    <a:pt x="307632" y="72326"/>
                  </a:lnTo>
                  <a:lnTo>
                    <a:pt x="308914" y="71056"/>
                  </a:lnTo>
                  <a:lnTo>
                    <a:pt x="308394" y="73596"/>
                  </a:lnTo>
                  <a:lnTo>
                    <a:pt x="311556" y="71056"/>
                  </a:lnTo>
                  <a:lnTo>
                    <a:pt x="312635" y="72326"/>
                  </a:lnTo>
                  <a:lnTo>
                    <a:pt x="311200" y="73596"/>
                  </a:lnTo>
                  <a:lnTo>
                    <a:pt x="310349" y="73596"/>
                  </a:lnTo>
                  <a:lnTo>
                    <a:pt x="309499" y="74866"/>
                  </a:lnTo>
                  <a:lnTo>
                    <a:pt x="307327" y="76136"/>
                  </a:lnTo>
                  <a:lnTo>
                    <a:pt x="309003" y="76136"/>
                  </a:lnTo>
                  <a:lnTo>
                    <a:pt x="305739" y="78676"/>
                  </a:lnTo>
                  <a:lnTo>
                    <a:pt x="305600" y="79781"/>
                  </a:lnTo>
                  <a:lnTo>
                    <a:pt x="307276" y="78816"/>
                  </a:lnTo>
                  <a:lnTo>
                    <a:pt x="307378" y="79946"/>
                  </a:lnTo>
                  <a:lnTo>
                    <a:pt x="307860" y="80594"/>
                  </a:lnTo>
                  <a:lnTo>
                    <a:pt x="307797" y="79946"/>
                  </a:lnTo>
                  <a:lnTo>
                    <a:pt x="308089" y="79946"/>
                  </a:lnTo>
                  <a:lnTo>
                    <a:pt x="309130" y="78676"/>
                  </a:lnTo>
                  <a:lnTo>
                    <a:pt x="310184" y="77406"/>
                  </a:lnTo>
                  <a:lnTo>
                    <a:pt x="311861" y="77406"/>
                  </a:lnTo>
                  <a:lnTo>
                    <a:pt x="312585" y="77406"/>
                  </a:lnTo>
                  <a:lnTo>
                    <a:pt x="311658" y="78587"/>
                  </a:lnTo>
                  <a:lnTo>
                    <a:pt x="311861" y="77406"/>
                  </a:lnTo>
                  <a:lnTo>
                    <a:pt x="308356" y="81216"/>
                  </a:lnTo>
                  <a:lnTo>
                    <a:pt x="307860" y="80594"/>
                  </a:lnTo>
                  <a:lnTo>
                    <a:pt x="307911" y="81216"/>
                  </a:lnTo>
                  <a:lnTo>
                    <a:pt x="306755" y="81216"/>
                  </a:lnTo>
                  <a:lnTo>
                    <a:pt x="304546" y="83756"/>
                  </a:lnTo>
                  <a:lnTo>
                    <a:pt x="310565" y="81216"/>
                  </a:lnTo>
                  <a:lnTo>
                    <a:pt x="311111" y="82486"/>
                  </a:lnTo>
                  <a:lnTo>
                    <a:pt x="309270" y="82486"/>
                  </a:lnTo>
                  <a:lnTo>
                    <a:pt x="307911" y="83756"/>
                  </a:lnTo>
                  <a:lnTo>
                    <a:pt x="308165" y="83756"/>
                  </a:lnTo>
                  <a:lnTo>
                    <a:pt x="311213" y="82486"/>
                  </a:lnTo>
                  <a:lnTo>
                    <a:pt x="312801" y="82486"/>
                  </a:lnTo>
                  <a:lnTo>
                    <a:pt x="311785" y="83756"/>
                  </a:lnTo>
                  <a:lnTo>
                    <a:pt x="314236" y="82486"/>
                  </a:lnTo>
                  <a:lnTo>
                    <a:pt x="314261" y="83756"/>
                  </a:lnTo>
                  <a:lnTo>
                    <a:pt x="314693" y="82486"/>
                  </a:lnTo>
                  <a:lnTo>
                    <a:pt x="316128" y="82486"/>
                  </a:lnTo>
                  <a:lnTo>
                    <a:pt x="317322" y="82486"/>
                  </a:lnTo>
                  <a:lnTo>
                    <a:pt x="316191" y="83540"/>
                  </a:lnTo>
                  <a:lnTo>
                    <a:pt x="319036" y="82486"/>
                  </a:lnTo>
                  <a:lnTo>
                    <a:pt x="313016" y="86296"/>
                  </a:lnTo>
                  <a:lnTo>
                    <a:pt x="315544" y="86296"/>
                  </a:lnTo>
                  <a:lnTo>
                    <a:pt x="314502" y="87566"/>
                  </a:lnTo>
                  <a:lnTo>
                    <a:pt x="312191" y="87566"/>
                  </a:lnTo>
                  <a:lnTo>
                    <a:pt x="311531" y="88836"/>
                  </a:lnTo>
                  <a:lnTo>
                    <a:pt x="313804" y="88836"/>
                  </a:lnTo>
                  <a:lnTo>
                    <a:pt x="313969" y="88925"/>
                  </a:lnTo>
                  <a:lnTo>
                    <a:pt x="314299" y="88836"/>
                  </a:lnTo>
                  <a:lnTo>
                    <a:pt x="316217" y="88836"/>
                  </a:lnTo>
                  <a:lnTo>
                    <a:pt x="317779" y="88836"/>
                  </a:lnTo>
                  <a:lnTo>
                    <a:pt x="317728" y="88519"/>
                  </a:lnTo>
                  <a:lnTo>
                    <a:pt x="322262" y="87566"/>
                  </a:lnTo>
                  <a:lnTo>
                    <a:pt x="320154" y="88836"/>
                  </a:lnTo>
                  <a:lnTo>
                    <a:pt x="314134" y="91376"/>
                  </a:lnTo>
                  <a:lnTo>
                    <a:pt x="311950" y="93916"/>
                  </a:lnTo>
                  <a:lnTo>
                    <a:pt x="318173" y="92646"/>
                  </a:lnTo>
                  <a:lnTo>
                    <a:pt x="317233" y="95186"/>
                  </a:lnTo>
                  <a:lnTo>
                    <a:pt x="318096" y="93916"/>
                  </a:lnTo>
                  <a:lnTo>
                    <a:pt x="320573" y="93916"/>
                  </a:lnTo>
                  <a:lnTo>
                    <a:pt x="318808" y="95186"/>
                  </a:lnTo>
                  <a:lnTo>
                    <a:pt x="319976" y="95186"/>
                  </a:lnTo>
                  <a:lnTo>
                    <a:pt x="317931" y="96456"/>
                  </a:lnTo>
                  <a:lnTo>
                    <a:pt x="317627" y="96456"/>
                  </a:lnTo>
                  <a:lnTo>
                    <a:pt x="316420" y="98996"/>
                  </a:lnTo>
                  <a:lnTo>
                    <a:pt x="320548" y="97726"/>
                  </a:lnTo>
                  <a:lnTo>
                    <a:pt x="318122" y="98996"/>
                  </a:lnTo>
                  <a:lnTo>
                    <a:pt x="317487" y="101536"/>
                  </a:lnTo>
                  <a:lnTo>
                    <a:pt x="324459" y="98996"/>
                  </a:lnTo>
                  <a:lnTo>
                    <a:pt x="324192" y="100266"/>
                  </a:lnTo>
                  <a:lnTo>
                    <a:pt x="321830" y="101536"/>
                  </a:lnTo>
                  <a:lnTo>
                    <a:pt x="319989" y="101536"/>
                  </a:lnTo>
                  <a:lnTo>
                    <a:pt x="318782" y="102806"/>
                  </a:lnTo>
                  <a:lnTo>
                    <a:pt x="320954" y="102806"/>
                  </a:lnTo>
                  <a:lnTo>
                    <a:pt x="320687" y="103047"/>
                  </a:lnTo>
                  <a:lnTo>
                    <a:pt x="320903" y="102946"/>
                  </a:lnTo>
                  <a:lnTo>
                    <a:pt x="321005" y="102806"/>
                  </a:lnTo>
                  <a:lnTo>
                    <a:pt x="323138" y="102806"/>
                  </a:lnTo>
                  <a:lnTo>
                    <a:pt x="321322" y="104076"/>
                  </a:lnTo>
                  <a:lnTo>
                    <a:pt x="322287" y="104076"/>
                  </a:lnTo>
                  <a:lnTo>
                    <a:pt x="324459" y="102806"/>
                  </a:lnTo>
                  <a:lnTo>
                    <a:pt x="324446" y="104076"/>
                  </a:lnTo>
                  <a:lnTo>
                    <a:pt x="325056" y="104076"/>
                  </a:lnTo>
                  <a:lnTo>
                    <a:pt x="327215" y="102806"/>
                  </a:lnTo>
                  <a:lnTo>
                    <a:pt x="321144" y="106616"/>
                  </a:lnTo>
                  <a:lnTo>
                    <a:pt x="328752" y="107886"/>
                  </a:lnTo>
                  <a:lnTo>
                    <a:pt x="323519" y="110426"/>
                  </a:lnTo>
                  <a:lnTo>
                    <a:pt x="324485" y="111696"/>
                  </a:lnTo>
                  <a:lnTo>
                    <a:pt x="325399" y="112966"/>
                  </a:lnTo>
                  <a:lnTo>
                    <a:pt x="324904" y="112966"/>
                  </a:lnTo>
                  <a:lnTo>
                    <a:pt x="323240" y="115506"/>
                  </a:lnTo>
                  <a:lnTo>
                    <a:pt x="331076" y="112966"/>
                  </a:lnTo>
                  <a:lnTo>
                    <a:pt x="329234" y="115506"/>
                  </a:lnTo>
                  <a:lnTo>
                    <a:pt x="326009" y="116776"/>
                  </a:lnTo>
                  <a:lnTo>
                    <a:pt x="327380" y="116776"/>
                  </a:lnTo>
                  <a:lnTo>
                    <a:pt x="323507" y="118046"/>
                  </a:lnTo>
                  <a:lnTo>
                    <a:pt x="323062" y="118046"/>
                  </a:lnTo>
                  <a:lnTo>
                    <a:pt x="320840" y="119316"/>
                  </a:lnTo>
                  <a:lnTo>
                    <a:pt x="326009" y="119316"/>
                  </a:lnTo>
                  <a:lnTo>
                    <a:pt x="325742" y="121856"/>
                  </a:lnTo>
                  <a:lnTo>
                    <a:pt x="328396" y="121856"/>
                  </a:lnTo>
                  <a:lnTo>
                    <a:pt x="329806" y="123126"/>
                  </a:lnTo>
                  <a:lnTo>
                    <a:pt x="330949" y="124396"/>
                  </a:lnTo>
                  <a:lnTo>
                    <a:pt x="326707" y="124396"/>
                  </a:lnTo>
                  <a:lnTo>
                    <a:pt x="327164" y="125666"/>
                  </a:lnTo>
                  <a:lnTo>
                    <a:pt x="331127" y="124396"/>
                  </a:lnTo>
                  <a:lnTo>
                    <a:pt x="332054" y="125666"/>
                  </a:lnTo>
                  <a:lnTo>
                    <a:pt x="330606" y="125666"/>
                  </a:lnTo>
                  <a:lnTo>
                    <a:pt x="329399" y="126936"/>
                  </a:lnTo>
                  <a:lnTo>
                    <a:pt x="326466" y="126936"/>
                  </a:lnTo>
                  <a:lnTo>
                    <a:pt x="325882" y="128206"/>
                  </a:lnTo>
                  <a:lnTo>
                    <a:pt x="324205" y="128206"/>
                  </a:lnTo>
                  <a:lnTo>
                    <a:pt x="324967" y="129476"/>
                  </a:lnTo>
                  <a:lnTo>
                    <a:pt x="329145" y="129476"/>
                  </a:lnTo>
                  <a:lnTo>
                    <a:pt x="329018" y="130746"/>
                  </a:lnTo>
                  <a:lnTo>
                    <a:pt x="334556" y="130746"/>
                  </a:lnTo>
                  <a:lnTo>
                    <a:pt x="327977" y="132016"/>
                  </a:lnTo>
                  <a:lnTo>
                    <a:pt x="331190" y="132016"/>
                  </a:lnTo>
                  <a:lnTo>
                    <a:pt x="326961" y="133286"/>
                  </a:lnTo>
                  <a:lnTo>
                    <a:pt x="328041" y="133286"/>
                  </a:lnTo>
                  <a:lnTo>
                    <a:pt x="331292" y="134556"/>
                  </a:lnTo>
                  <a:lnTo>
                    <a:pt x="332130" y="135826"/>
                  </a:lnTo>
                  <a:lnTo>
                    <a:pt x="330415" y="135826"/>
                  </a:lnTo>
                  <a:lnTo>
                    <a:pt x="332130" y="137096"/>
                  </a:lnTo>
                  <a:lnTo>
                    <a:pt x="332117" y="138366"/>
                  </a:lnTo>
                  <a:lnTo>
                    <a:pt x="323824" y="138366"/>
                  </a:lnTo>
                  <a:lnTo>
                    <a:pt x="330225" y="140906"/>
                  </a:lnTo>
                  <a:lnTo>
                    <a:pt x="323748" y="142176"/>
                  </a:lnTo>
                  <a:lnTo>
                    <a:pt x="326796" y="144716"/>
                  </a:lnTo>
                  <a:lnTo>
                    <a:pt x="322529" y="147256"/>
                  </a:lnTo>
                  <a:lnTo>
                    <a:pt x="322884" y="149796"/>
                  </a:lnTo>
                  <a:lnTo>
                    <a:pt x="329361" y="148526"/>
                  </a:lnTo>
                  <a:lnTo>
                    <a:pt x="323049" y="149796"/>
                  </a:lnTo>
                  <a:lnTo>
                    <a:pt x="329666" y="149796"/>
                  </a:lnTo>
                  <a:lnTo>
                    <a:pt x="330060" y="151066"/>
                  </a:lnTo>
                  <a:lnTo>
                    <a:pt x="329514" y="151066"/>
                  </a:lnTo>
                  <a:lnTo>
                    <a:pt x="325501" y="152336"/>
                  </a:lnTo>
                  <a:lnTo>
                    <a:pt x="322580" y="152336"/>
                  </a:lnTo>
                  <a:lnTo>
                    <a:pt x="322021" y="153606"/>
                  </a:lnTo>
                  <a:lnTo>
                    <a:pt x="320776" y="152895"/>
                  </a:lnTo>
                  <a:lnTo>
                    <a:pt x="321310" y="153606"/>
                  </a:lnTo>
                  <a:lnTo>
                    <a:pt x="320344" y="154876"/>
                  </a:lnTo>
                  <a:lnTo>
                    <a:pt x="323481" y="153606"/>
                  </a:lnTo>
                  <a:lnTo>
                    <a:pt x="326847" y="154876"/>
                  </a:lnTo>
                  <a:lnTo>
                    <a:pt x="320344" y="154876"/>
                  </a:lnTo>
                  <a:lnTo>
                    <a:pt x="317817" y="154876"/>
                  </a:lnTo>
                  <a:lnTo>
                    <a:pt x="321157" y="156146"/>
                  </a:lnTo>
                  <a:lnTo>
                    <a:pt x="319125" y="156146"/>
                  </a:lnTo>
                  <a:lnTo>
                    <a:pt x="320281" y="157416"/>
                  </a:lnTo>
                  <a:lnTo>
                    <a:pt x="318833" y="158686"/>
                  </a:lnTo>
                  <a:lnTo>
                    <a:pt x="323951" y="159956"/>
                  </a:lnTo>
                  <a:lnTo>
                    <a:pt x="323176" y="161226"/>
                  </a:lnTo>
                  <a:lnTo>
                    <a:pt x="321348" y="161226"/>
                  </a:lnTo>
                  <a:lnTo>
                    <a:pt x="320916" y="159956"/>
                  </a:lnTo>
                  <a:lnTo>
                    <a:pt x="319874" y="162496"/>
                  </a:lnTo>
                  <a:lnTo>
                    <a:pt x="325932" y="166306"/>
                  </a:lnTo>
                  <a:lnTo>
                    <a:pt x="320789" y="166306"/>
                  </a:lnTo>
                  <a:lnTo>
                    <a:pt x="321170" y="167576"/>
                  </a:lnTo>
                  <a:lnTo>
                    <a:pt x="320268" y="167576"/>
                  </a:lnTo>
                  <a:lnTo>
                    <a:pt x="322884" y="168846"/>
                  </a:lnTo>
                  <a:lnTo>
                    <a:pt x="321856" y="170116"/>
                  </a:lnTo>
                  <a:lnTo>
                    <a:pt x="320141" y="168846"/>
                  </a:lnTo>
                  <a:lnTo>
                    <a:pt x="317741" y="170116"/>
                  </a:lnTo>
                  <a:lnTo>
                    <a:pt x="323811" y="172656"/>
                  </a:lnTo>
                  <a:lnTo>
                    <a:pt x="324497" y="175196"/>
                  </a:lnTo>
                  <a:lnTo>
                    <a:pt x="319849" y="173926"/>
                  </a:lnTo>
                  <a:lnTo>
                    <a:pt x="318020" y="175196"/>
                  </a:lnTo>
                  <a:lnTo>
                    <a:pt x="316407" y="175196"/>
                  </a:lnTo>
                  <a:lnTo>
                    <a:pt x="315163" y="177736"/>
                  </a:lnTo>
                  <a:lnTo>
                    <a:pt x="319163" y="180276"/>
                  </a:lnTo>
                  <a:lnTo>
                    <a:pt x="320205" y="182816"/>
                  </a:lnTo>
                  <a:lnTo>
                    <a:pt x="314794" y="182816"/>
                  </a:lnTo>
                  <a:lnTo>
                    <a:pt x="316674" y="186626"/>
                  </a:lnTo>
                  <a:lnTo>
                    <a:pt x="313067" y="187896"/>
                  </a:lnTo>
                  <a:lnTo>
                    <a:pt x="314007" y="187896"/>
                  </a:lnTo>
                  <a:lnTo>
                    <a:pt x="316509" y="189166"/>
                  </a:lnTo>
                  <a:lnTo>
                    <a:pt x="316788" y="190436"/>
                  </a:lnTo>
                  <a:lnTo>
                    <a:pt x="315696" y="190436"/>
                  </a:lnTo>
                  <a:lnTo>
                    <a:pt x="319290" y="192976"/>
                  </a:lnTo>
                  <a:lnTo>
                    <a:pt x="315290" y="190436"/>
                  </a:lnTo>
                  <a:lnTo>
                    <a:pt x="315429" y="190436"/>
                  </a:lnTo>
                  <a:lnTo>
                    <a:pt x="311315" y="189166"/>
                  </a:lnTo>
                  <a:lnTo>
                    <a:pt x="312039" y="190436"/>
                  </a:lnTo>
                  <a:lnTo>
                    <a:pt x="311556" y="191706"/>
                  </a:lnTo>
                  <a:lnTo>
                    <a:pt x="316725" y="194246"/>
                  </a:lnTo>
                  <a:lnTo>
                    <a:pt x="313067" y="194246"/>
                  </a:lnTo>
                  <a:lnTo>
                    <a:pt x="312750" y="196786"/>
                  </a:lnTo>
                  <a:lnTo>
                    <a:pt x="312661" y="198056"/>
                  </a:lnTo>
                  <a:lnTo>
                    <a:pt x="309676" y="198056"/>
                  </a:lnTo>
                  <a:lnTo>
                    <a:pt x="310692" y="199326"/>
                  </a:lnTo>
                  <a:lnTo>
                    <a:pt x="310464" y="200177"/>
                  </a:lnTo>
                  <a:lnTo>
                    <a:pt x="308686" y="199326"/>
                  </a:lnTo>
                  <a:lnTo>
                    <a:pt x="306666" y="200596"/>
                  </a:lnTo>
                  <a:lnTo>
                    <a:pt x="306324" y="203136"/>
                  </a:lnTo>
                  <a:lnTo>
                    <a:pt x="304647" y="201866"/>
                  </a:lnTo>
                  <a:lnTo>
                    <a:pt x="303974" y="201866"/>
                  </a:lnTo>
                  <a:lnTo>
                    <a:pt x="311505" y="206946"/>
                  </a:lnTo>
                  <a:lnTo>
                    <a:pt x="311124" y="208216"/>
                  </a:lnTo>
                  <a:lnTo>
                    <a:pt x="307111" y="205676"/>
                  </a:lnTo>
                  <a:lnTo>
                    <a:pt x="307009" y="205828"/>
                  </a:lnTo>
                  <a:lnTo>
                    <a:pt x="307009" y="237426"/>
                  </a:lnTo>
                  <a:lnTo>
                    <a:pt x="306692" y="238696"/>
                  </a:lnTo>
                  <a:lnTo>
                    <a:pt x="306959" y="237426"/>
                  </a:lnTo>
                  <a:lnTo>
                    <a:pt x="307009" y="205828"/>
                  </a:lnTo>
                  <a:lnTo>
                    <a:pt x="306857" y="206044"/>
                  </a:lnTo>
                  <a:lnTo>
                    <a:pt x="306857" y="235788"/>
                  </a:lnTo>
                  <a:lnTo>
                    <a:pt x="306362" y="234886"/>
                  </a:lnTo>
                  <a:lnTo>
                    <a:pt x="306565" y="234886"/>
                  </a:lnTo>
                  <a:lnTo>
                    <a:pt x="306857" y="235788"/>
                  </a:lnTo>
                  <a:lnTo>
                    <a:pt x="306857" y="206044"/>
                  </a:lnTo>
                  <a:lnTo>
                    <a:pt x="306235" y="206946"/>
                  </a:lnTo>
                  <a:lnTo>
                    <a:pt x="301879" y="206946"/>
                  </a:lnTo>
                  <a:lnTo>
                    <a:pt x="304253" y="210756"/>
                  </a:lnTo>
                  <a:lnTo>
                    <a:pt x="302679" y="209486"/>
                  </a:lnTo>
                  <a:lnTo>
                    <a:pt x="298386" y="209486"/>
                  </a:lnTo>
                  <a:lnTo>
                    <a:pt x="300367" y="210947"/>
                  </a:lnTo>
                  <a:lnTo>
                    <a:pt x="302094" y="214566"/>
                  </a:lnTo>
                  <a:lnTo>
                    <a:pt x="302869" y="215836"/>
                  </a:lnTo>
                  <a:lnTo>
                    <a:pt x="300609" y="214566"/>
                  </a:lnTo>
                  <a:lnTo>
                    <a:pt x="303098" y="217106"/>
                  </a:lnTo>
                  <a:lnTo>
                    <a:pt x="303898" y="218376"/>
                  </a:lnTo>
                  <a:lnTo>
                    <a:pt x="303974" y="219646"/>
                  </a:lnTo>
                  <a:lnTo>
                    <a:pt x="303491" y="219646"/>
                  </a:lnTo>
                  <a:lnTo>
                    <a:pt x="301955" y="218376"/>
                  </a:lnTo>
                  <a:lnTo>
                    <a:pt x="301002" y="218376"/>
                  </a:lnTo>
                  <a:lnTo>
                    <a:pt x="304520" y="220916"/>
                  </a:lnTo>
                  <a:lnTo>
                    <a:pt x="302539" y="220916"/>
                  </a:lnTo>
                  <a:lnTo>
                    <a:pt x="301358" y="219646"/>
                  </a:lnTo>
                  <a:lnTo>
                    <a:pt x="300532" y="219646"/>
                  </a:lnTo>
                  <a:lnTo>
                    <a:pt x="301371" y="220916"/>
                  </a:lnTo>
                  <a:lnTo>
                    <a:pt x="302704" y="222186"/>
                  </a:lnTo>
                  <a:lnTo>
                    <a:pt x="303199" y="223456"/>
                  </a:lnTo>
                  <a:lnTo>
                    <a:pt x="300875" y="223456"/>
                  </a:lnTo>
                  <a:lnTo>
                    <a:pt x="300088" y="222491"/>
                  </a:lnTo>
                  <a:lnTo>
                    <a:pt x="301205" y="224726"/>
                  </a:lnTo>
                  <a:lnTo>
                    <a:pt x="300240" y="224726"/>
                  </a:lnTo>
                  <a:lnTo>
                    <a:pt x="299783" y="224002"/>
                  </a:lnTo>
                  <a:lnTo>
                    <a:pt x="299783" y="227266"/>
                  </a:lnTo>
                  <a:lnTo>
                    <a:pt x="296887" y="225996"/>
                  </a:lnTo>
                  <a:lnTo>
                    <a:pt x="296164" y="224726"/>
                  </a:lnTo>
                  <a:lnTo>
                    <a:pt x="295490" y="224726"/>
                  </a:lnTo>
                  <a:lnTo>
                    <a:pt x="296443" y="223456"/>
                  </a:lnTo>
                  <a:lnTo>
                    <a:pt x="297268" y="223456"/>
                  </a:lnTo>
                  <a:lnTo>
                    <a:pt x="299783" y="227266"/>
                  </a:lnTo>
                  <a:lnTo>
                    <a:pt x="299783" y="224002"/>
                  </a:lnTo>
                  <a:lnTo>
                    <a:pt x="299440" y="223456"/>
                  </a:lnTo>
                  <a:lnTo>
                    <a:pt x="298945" y="223456"/>
                  </a:lnTo>
                  <a:lnTo>
                    <a:pt x="296430" y="222186"/>
                  </a:lnTo>
                  <a:lnTo>
                    <a:pt x="296760" y="222681"/>
                  </a:lnTo>
                  <a:lnTo>
                    <a:pt x="296367" y="222186"/>
                  </a:lnTo>
                  <a:lnTo>
                    <a:pt x="295351" y="220916"/>
                  </a:lnTo>
                  <a:lnTo>
                    <a:pt x="294309" y="222186"/>
                  </a:lnTo>
                  <a:lnTo>
                    <a:pt x="292100" y="218376"/>
                  </a:lnTo>
                  <a:lnTo>
                    <a:pt x="293077" y="220916"/>
                  </a:lnTo>
                  <a:lnTo>
                    <a:pt x="295325" y="224726"/>
                  </a:lnTo>
                  <a:lnTo>
                    <a:pt x="293700" y="224726"/>
                  </a:lnTo>
                  <a:lnTo>
                    <a:pt x="292938" y="223456"/>
                  </a:lnTo>
                  <a:lnTo>
                    <a:pt x="292481" y="223456"/>
                  </a:lnTo>
                  <a:lnTo>
                    <a:pt x="292671" y="224726"/>
                  </a:lnTo>
                  <a:lnTo>
                    <a:pt x="291528" y="224726"/>
                  </a:lnTo>
                  <a:lnTo>
                    <a:pt x="291338" y="224434"/>
                  </a:lnTo>
                  <a:lnTo>
                    <a:pt x="291452" y="224726"/>
                  </a:lnTo>
                  <a:lnTo>
                    <a:pt x="291287" y="224726"/>
                  </a:lnTo>
                  <a:lnTo>
                    <a:pt x="291515" y="225996"/>
                  </a:lnTo>
                  <a:lnTo>
                    <a:pt x="290563" y="224726"/>
                  </a:lnTo>
                  <a:lnTo>
                    <a:pt x="290499" y="223456"/>
                  </a:lnTo>
                  <a:lnTo>
                    <a:pt x="290703" y="223456"/>
                  </a:lnTo>
                  <a:lnTo>
                    <a:pt x="289877" y="222186"/>
                  </a:lnTo>
                  <a:lnTo>
                    <a:pt x="289877" y="224726"/>
                  </a:lnTo>
                  <a:lnTo>
                    <a:pt x="289420" y="224726"/>
                  </a:lnTo>
                  <a:lnTo>
                    <a:pt x="291515" y="227266"/>
                  </a:lnTo>
                  <a:lnTo>
                    <a:pt x="290677" y="227266"/>
                  </a:lnTo>
                  <a:lnTo>
                    <a:pt x="292633" y="228409"/>
                  </a:lnTo>
                  <a:lnTo>
                    <a:pt x="292658" y="227266"/>
                  </a:lnTo>
                  <a:lnTo>
                    <a:pt x="292938" y="227266"/>
                  </a:lnTo>
                  <a:lnTo>
                    <a:pt x="293116" y="227304"/>
                  </a:lnTo>
                  <a:lnTo>
                    <a:pt x="293319" y="227431"/>
                  </a:lnTo>
                  <a:lnTo>
                    <a:pt x="293497" y="227533"/>
                  </a:lnTo>
                  <a:lnTo>
                    <a:pt x="293103" y="226999"/>
                  </a:lnTo>
                  <a:lnTo>
                    <a:pt x="293712" y="225996"/>
                  </a:lnTo>
                  <a:lnTo>
                    <a:pt x="294500" y="227266"/>
                  </a:lnTo>
                  <a:lnTo>
                    <a:pt x="295071" y="228536"/>
                  </a:lnTo>
                  <a:lnTo>
                    <a:pt x="293484" y="228536"/>
                  </a:lnTo>
                  <a:lnTo>
                    <a:pt x="296252" y="232346"/>
                  </a:lnTo>
                  <a:lnTo>
                    <a:pt x="292836" y="229806"/>
                  </a:lnTo>
                  <a:lnTo>
                    <a:pt x="290334" y="228536"/>
                  </a:lnTo>
                  <a:lnTo>
                    <a:pt x="288493" y="227266"/>
                  </a:lnTo>
                  <a:lnTo>
                    <a:pt x="288493" y="229806"/>
                  </a:lnTo>
                  <a:lnTo>
                    <a:pt x="286562" y="229806"/>
                  </a:lnTo>
                  <a:lnTo>
                    <a:pt x="289280" y="234886"/>
                  </a:lnTo>
                  <a:lnTo>
                    <a:pt x="289369" y="236156"/>
                  </a:lnTo>
                  <a:lnTo>
                    <a:pt x="287858" y="233616"/>
                  </a:lnTo>
                  <a:lnTo>
                    <a:pt x="287172" y="233616"/>
                  </a:lnTo>
                  <a:lnTo>
                    <a:pt x="287032" y="232346"/>
                  </a:lnTo>
                  <a:lnTo>
                    <a:pt x="287121" y="233616"/>
                  </a:lnTo>
                  <a:lnTo>
                    <a:pt x="285737" y="233616"/>
                  </a:lnTo>
                  <a:lnTo>
                    <a:pt x="285648" y="234365"/>
                  </a:lnTo>
                  <a:lnTo>
                    <a:pt x="287413" y="237426"/>
                  </a:lnTo>
                  <a:lnTo>
                    <a:pt x="285445" y="236156"/>
                  </a:lnTo>
                  <a:lnTo>
                    <a:pt x="285597" y="234886"/>
                  </a:lnTo>
                  <a:lnTo>
                    <a:pt x="285546" y="234188"/>
                  </a:lnTo>
                  <a:lnTo>
                    <a:pt x="284886" y="236156"/>
                  </a:lnTo>
                  <a:lnTo>
                    <a:pt x="284353" y="234886"/>
                  </a:lnTo>
                  <a:lnTo>
                    <a:pt x="281952" y="234886"/>
                  </a:lnTo>
                  <a:lnTo>
                    <a:pt x="281851" y="239966"/>
                  </a:lnTo>
                  <a:lnTo>
                    <a:pt x="306692" y="239966"/>
                  </a:lnTo>
                  <a:lnTo>
                    <a:pt x="307682" y="238696"/>
                  </a:lnTo>
                  <a:lnTo>
                    <a:pt x="308356" y="238696"/>
                  </a:lnTo>
                  <a:lnTo>
                    <a:pt x="308902" y="239966"/>
                  </a:lnTo>
                  <a:lnTo>
                    <a:pt x="310045" y="241236"/>
                  </a:lnTo>
                  <a:lnTo>
                    <a:pt x="310718" y="237426"/>
                  </a:lnTo>
                  <a:lnTo>
                    <a:pt x="314439" y="237426"/>
                  </a:lnTo>
                  <a:lnTo>
                    <a:pt x="317830" y="236156"/>
                  </a:lnTo>
                  <a:lnTo>
                    <a:pt x="316979" y="234886"/>
                  </a:lnTo>
                  <a:lnTo>
                    <a:pt x="316128" y="233616"/>
                  </a:lnTo>
                  <a:lnTo>
                    <a:pt x="316318" y="233616"/>
                  </a:lnTo>
                  <a:lnTo>
                    <a:pt x="315696" y="232346"/>
                  </a:lnTo>
                  <a:lnTo>
                    <a:pt x="317588" y="232346"/>
                  </a:lnTo>
                  <a:lnTo>
                    <a:pt x="318058" y="233616"/>
                  </a:lnTo>
                  <a:lnTo>
                    <a:pt x="317258" y="231076"/>
                  </a:lnTo>
                  <a:lnTo>
                    <a:pt x="316877" y="227266"/>
                  </a:lnTo>
                  <a:lnTo>
                    <a:pt x="316750" y="225996"/>
                  </a:lnTo>
                  <a:lnTo>
                    <a:pt x="320624" y="227266"/>
                  </a:lnTo>
                  <a:lnTo>
                    <a:pt x="323113" y="227266"/>
                  </a:lnTo>
                  <a:lnTo>
                    <a:pt x="321576" y="225996"/>
                  </a:lnTo>
                  <a:lnTo>
                    <a:pt x="320027" y="224726"/>
                  </a:lnTo>
                  <a:lnTo>
                    <a:pt x="318490" y="223456"/>
                  </a:lnTo>
                  <a:lnTo>
                    <a:pt x="316953" y="222186"/>
                  </a:lnTo>
                  <a:lnTo>
                    <a:pt x="320090" y="223456"/>
                  </a:lnTo>
                  <a:lnTo>
                    <a:pt x="320395" y="223456"/>
                  </a:lnTo>
                  <a:lnTo>
                    <a:pt x="323367" y="222186"/>
                  </a:lnTo>
                  <a:lnTo>
                    <a:pt x="323253" y="220916"/>
                  </a:lnTo>
                  <a:lnTo>
                    <a:pt x="323138" y="219646"/>
                  </a:lnTo>
                  <a:lnTo>
                    <a:pt x="322897" y="217106"/>
                  </a:lnTo>
                  <a:lnTo>
                    <a:pt x="328180" y="218376"/>
                  </a:lnTo>
                  <a:lnTo>
                    <a:pt x="326351" y="217106"/>
                  </a:lnTo>
                  <a:lnTo>
                    <a:pt x="324523" y="215836"/>
                  </a:lnTo>
                  <a:lnTo>
                    <a:pt x="331597" y="215836"/>
                  </a:lnTo>
                  <a:lnTo>
                    <a:pt x="326224" y="213296"/>
                  </a:lnTo>
                  <a:lnTo>
                    <a:pt x="329844" y="213296"/>
                  </a:lnTo>
                  <a:lnTo>
                    <a:pt x="330555" y="214566"/>
                  </a:lnTo>
                  <a:lnTo>
                    <a:pt x="333679" y="213296"/>
                  </a:lnTo>
                  <a:lnTo>
                    <a:pt x="334276" y="212026"/>
                  </a:lnTo>
                  <a:lnTo>
                    <a:pt x="330987" y="209702"/>
                  </a:lnTo>
                  <a:lnTo>
                    <a:pt x="333451" y="210756"/>
                  </a:lnTo>
                  <a:lnTo>
                    <a:pt x="332168" y="209486"/>
                  </a:lnTo>
                  <a:lnTo>
                    <a:pt x="330885" y="208216"/>
                  </a:lnTo>
                  <a:lnTo>
                    <a:pt x="334733" y="209486"/>
                  </a:lnTo>
                  <a:lnTo>
                    <a:pt x="334314" y="208216"/>
                  </a:lnTo>
                  <a:lnTo>
                    <a:pt x="332676" y="208216"/>
                  </a:lnTo>
                  <a:lnTo>
                    <a:pt x="331025" y="205676"/>
                  </a:lnTo>
                  <a:lnTo>
                    <a:pt x="335229" y="205676"/>
                  </a:lnTo>
                  <a:lnTo>
                    <a:pt x="336791" y="206946"/>
                  </a:lnTo>
                  <a:lnTo>
                    <a:pt x="336359" y="205676"/>
                  </a:lnTo>
                  <a:lnTo>
                    <a:pt x="335495" y="203136"/>
                  </a:lnTo>
                  <a:lnTo>
                    <a:pt x="336296" y="203136"/>
                  </a:lnTo>
                  <a:lnTo>
                    <a:pt x="335089" y="201866"/>
                  </a:lnTo>
                  <a:lnTo>
                    <a:pt x="340842" y="205676"/>
                  </a:lnTo>
                  <a:lnTo>
                    <a:pt x="338620" y="203136"/>
                  </a:lnTo>
                  <a:lnTo>
                    <a:pt x="337845" y="203136"/>
                  </a:lnTo>
                  <a:lnTo>
                    <a:pt x="336854" y="201866"/>
                  </a:lnTo>
                  <a:lnTo>
                    <a:pt x="338366" y="201866"/>
                  </a:lnTo>
                  <a:lnTo>
                    <a:pt x="339013" y="200596"/>
                  </a:lnTo>
                  <a:lnTo>
                    <a:pt x="338683" y="199326"/>
                  </a:lnTo>
                  <a:lnTo>
                    <a:pt x="340728" y="200596"/>
                  </a:lnTo>
                  <a:lnTo>
                    <a:pt x="341439" y="199326"/>
                  </a:lnTo>
                  <a:lnTo>
                    <a:pt x="342150" y="198056"/>
                  </a:lnTo>
                  <a:lnTo>
                    <a:pt x="341477" y="195516"/>
                  </a:lnTo>
                  <a:lnTo>
                    <a:pt x="342265" y="192976"/>
                  </a:lnTo>
                  <a:lnTo>
                    <a:pt x="340969" y="192976"/>
                  </a:lnTo>
                  <a:lnTo>
                    <a:pt x="338937" y="192278"/>
                  </a:lnTo>
                  <a:lnTo>
                    <a:pt x="339051" y="192976"/>
                  </a:lnTo>
                  <a:lnTo>
                    <a:pt x="338239" y="192036"/>
                  </a:lnTo>
                  <a:lnTo>
                    <a:pt x="337273" y="191706"/>
                  </a:lnTo>
                  <a:lnTo>
                    <a:pt x="337947" y="191706"/>
                  </a:lnTo>
                  <a:lnTo>
                    <a:pt x="336842" y="190436"/>
                  </a:lnTo>
                  <a:lnTo>
                    <a:pt x="337502" y="190436"/>
                  </a:lnTo>
                  <a:lnTo>
                    <a:pt x="338721" y="190893"/>
                  </a:lnTo>
                  <a:lnTo>
                    <a:pt x="338848" y="191706"/>
                  </a:lnTo>
                  <a:lnTo>
                    <a:pt x="340550" y="191706"/>
                  </a:lnTo>
                  <a:lnTo>
                    <a:pt x="340182" y="191452"/>
                  </a:lnTo>
                  <a:lnTo>
                    <a:pt x="340829" y="191706"/>
                  </a:lnTo>
                  <a:lnTo>
                    <a:pt x="341744" y="191706"/>
                  </a:lnTo>
                  <a:lnTo>
                    <a:pt x="340944" y="190436"/>
                  </a:lnTo>
                  <a:lnTo>
                    <a:pt x="341718" y="190436"/>
                  </a:lnTo>
                  <a:lnTo>
                    <a:pt x="341972" y="190436"/>
                  </a:lnTo>
                  <a:lnTo>
                    <a:pt x="347662" y="191706"/>
                  </a:lnTo>
                  <a:lnTo>
                    <a:pt x="344246" y="189166"/>
                  </a:lnTo>
                  <a:lnTo>
                    <a:pt x="345262" y="189166"/>
                  </a:lnTo>
                  <a:lnTo>
                    <a:pt x="345973" y="186626"/>
                  </a:lnTo>
                  <a:lnTo>
                    <a:pt x="345122" y="185356"/>
                  </a:lnTo>
                  <a:lnTo>
                    <a:pt x="345503" y="184086"/>
                  </a:lnTo>
                  <a:lnTo>
                    <a:pt x="342569" y="182816"/>
                  </a:lnTo>
                  <a:lnTo>
                    <a:pt x="343433" y="182816"/>
                  </a:lnTo>
                  <a:lnTo>
                    <a:pt x="341198" y="181546"/>
                  </a:lnTo>
                  <a:lnTo>
                    <a:pt x="342455" y="180276"/>
                  </a:lnTo>
                  <a:lnTo>
                    <a:pt x="345147" y="179006"/>
                  </a:lnTo>
                  <a:lnTo>
                    <a:pt x="345287" y="177736"/>
                  </a:lnTo>
                  <a:lnTo>
                    <a:pt x="344690" y="176466"/>
                  </a:lnTo>
                  <a:lnTo>
                    <a:pt x="344081" y="175196"/>
                  </a:lnTo>
                  <a:lnTo>
                    <a:pt x="344068" y="173926"/>
                  </a:lnTo>
                  <a:lnTo>
                    <a:pt x="345808" y="175196"/>
                  </a:lnTo>
                  <a:lnTo>
                    <a:pt x="345757" y="173926"/>
                  </a:lnTo>
                  <a:lnTo>
                    <a:pt x="345757" y="172656"/>
                  </a:lnTo>
                  <a:lnTo>
                    <a:pt x="344004" y="170116"/>
                  </a:lnTo>
                  <a:lnTo>
                    <a:pt x="343179" y="170116"/>
                  </a:lnTo>
                  <a:lnTo>
                    <a:pt x="343179" y="176123"/>
                  </a:lnTo>
                  <a:lnTo>
                    <a:pt x="342849" y="176466"/>
                  </a:lnTo>
                  <a:lnTo>
                    <a:pt x="341210" y="175196"/>
                  </a:lnTo>
                  <a:lnTo>
                    <a:pt x="343179" y="176123"/>
                  </a:lnTo>
                  <a:lnTo>
                    <a:pt x="343179" y="170116"/>
                  </a:lnTo>
                  <a:lnTo>
                    <a:pt x="341388" y="170116"/>
                  </a:lnTo>
                  <a:lnTo>
                    <a:pt x="341020" y="168846"/>
                  </a:lnTo>
                  <a:lnTo>
                    <a:pt x="344271" y="168846"/>
                  </a:lnTo>
                  <a:lnTo>
                    <a:pt x="340639" y="166306"/>
                  </a:lnTo>
                  <a:lnTo>
                    <a:pt x="353237" y="163766"/>
                  </a:lnTo>
                  <a:lnTo>
                    <a:pt x="347764" y="161226"/>
                  </a:lnTo>
                  <a:lnTo>
                    <a:pt x="348030" y="161226"/>
                  </a:lnTo>
                  <a:lnTo>
                    <a:pt x="345224" y="158686"/>
                  </a:lnTo>
                  <a:lnTo>
                    <a:pt x="345795" y="157416"/>
                  </a:lnTo>
                  <a:lnTo>
                    <a:pt x="347256" y="158686"/>
                  </a:lnTo>
                  <a:lnTo>
                    <a:pt x="349021" y="158686"/>
                  </a:lnTo>
                  <a:lnTo>
                    <a:pt x="347560" y="157416"/>
                  </a:lnTo>
                  <a:lnTo>
                    <a:pt x="344639" y="154876"/>
                  </a:lnTo>
                  <a:lnTo>
                    <a:pt x="350037" y="153606"/>
                  </a:lnTo>
                  <a:lnTo>
                    <a:pt x="347014" y="152336"/>
                  </a:lnTo>
                  <a:lnTo>
                    <a:pt x="355282" y="1497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6059513" y="5811691"/>
              <a:ext cx="51435" cy="165100"/>
            </a:xfrm>
            <a:custGeom>
              <a:avLst/>
              <a:gdLst/>
              <a:ahLst/>
              <a:cxnLst/>
              <a:rect l="l" t="t" r="r" b="b"/>
              <a:pathLst>
                <a:path w="51435" h="165100">
                  <a:moveTo>
                    <a:pt x="3352" y="164985"/>
                  </a:moveTo>
                  <a:lnTo>
                    <a:pt x="3162" y="164134"/>
                  </a:lnTo>
                  <a:lnTo>
                    <a:pt x="0" y="161975"/>
                  </a:lnTo>
                  <a:lnTo>
                    <a:pt x="317" y="163410"/>
                  </a:lnTo>
                  <a:lnTo>
                    <a:pt x="3352" y="164985"/>
                  </a:lnTo>
                  <a:close/>
                </a:path>
                <a:path w="51435" h="165100">
                  <a:moveTo>
                    <a:pt x="22098" y="26060"/>
                  </a:moveTo>
                  <a:lnTo>
                    <a:pt x="21653" y="25438"/>
                  </a:lnTo>
                  <a:lnTo>
                    <a:pt x="19253" y="29159"/>
                  </a:lnTo>
                  <a:lnTo>
                    <a:pt x="22098" y="26060"/>
                  </a:lnTo>
                  <a:close/>
                </a:path>
                <a:path w="51435" h="165100">
                  <a:moveTo>
                    <a:pt x="24104" y="24892"/>
                  </a:moveTo>
                  <a:lnTo>
                    <a:pt x="23952" y="24041"/>
                  </a:lnTo>
                  <a:lnTo>
                    <a:pt x="22098" y="26060"/>
                  </a:lnTo>
                  <a:lnTo>
                    <a:pt x="22250" y="26263"/>
                  </a:lnTo>
                  <a:lnTo>
                    <a:pt x="24104" y="24892"/>
                  </a:lnTo>
                  <a:close/>
                </a:path>
                <a:path w="51435" h="165100">
                  <a:moveTo>
                    <a:pt x="24561" y="24536"/>
                  </a:moveTo>
                  <a:lnTo>
                    <a:pt x="24104" y="24892"/>
                  </a:lnTo>
                  <a:lnTo>
                    <a:pt x="24447" y="26873"/>
                  </a:lnTo>
                  <a:lnTo>
                    <a:pt x="24561" y="24536"/>
                  </a:lnTo>
                  <a:close/>
                </a:path>
                <a:path w="51435" h="165100">
                  <a:moveTo>
                    <a:pt x="24942" y="33743"/>
                  </a:moveTo>
                  <a:lnTo>
                    <a:pt x="24066" y="32829"/>
                  </a:lnTo>
                  <a:lnTo>
                    <a:pt x="23329" y="34290"/>
                  </a:lnTo>
                  <a:lnTo>
                    <a:pt x="22669" y="34429"/>
                  </a:lnTo>
                  <a:lnTo>
                    <a:pt x="23926" y="34798"/>
                  </a:lnTo>
                  <a:lnTo>
                    <a:pt x="24231" y="34874"/>
                  </a:lnTo>
                  <a:lnTo>
                    <a:pt x="24942" y="33743"/>
                  </a:lnTo>
                  <a:close/>
                </a:path>
                <a:path w="51435" h="165100">
                  <a:moveTo>
                    <a:pt x="29629" y="571"/>
                  </a:moveTo>
                  <a:lnTo>
                    <a:pt x="29552" y="330"/>
                  </a:lnTo>
                  <a:lnTo>
                    <a:pt x="29514" y="0"/>
                  </a:lnTo>
                  <a:lnTo>
                    <a:pt x="28651" y="165"/>
                  </a:lnTo>
                  <a:lnTo>
                    <a:pt x="29629" y="571"/>
                  </a:lnTo>
                  <a:close/>
                </a:path>
                <a:path w="51435" h="165100">
                  <a:moveTo>
                    <a:pt x="29705" y="94691"/>
                  </a:moveTo>
                  <a:lnTo>
                    <a:pt x="29184" y="93662"/>
                  </a:lnTo>
                  <a:lnTo>
                    <a:pt x="28816" y="93281"/>
                  </a:lnTo>
                  <a:lnTo>
                    <a:pt x="29705" y="94691"/>
                  </a:lnTo>
                  <a:close/>
                </a:path>
                <a:path w="51435" h="165100">
                  <a:moveTo>
                    <a:pt x="30099" y="774"/>
                  </a:moveTo>
                  <a:lnTo>
                    <a:pt x="29629" y="571"/>
                  </a:lnTo>
                  <a:lnTo>
                    <a:pt x="29679" y="723"/>
                  </a:lnTo>
                  <a:lnTo>
                    <a:pt x="30099" y="774"/>
                  </a:lnTo>
                  <a:close/>
                </a:path>
                <a:path w="51435" h="165100">
                  <a:moveTo>
                    <a:pt x="30556" y="635"/>
                  </a:moveTo>
                  <a:lnTo>
                    <a:pt x="30378" y="711"/>
                  </a:lnTo>
                  <a:lnTo>
                    <a:pt x="30226" y="749"/>
                  </a:lnTo>
                  <a:lnTo>
                    <a:pt x="30099" y="762"/>
                  </a:lnTo>
                  <a:lnTo>
                    <a:pt x="30556" y="965"/>
                  </a:lnTo>
                  <a:lnTo>
                    <a:pt x="30556" y="635"/>
                  </a:lnTo>
                  <a:close/>
                </a:path>
                <a:path w="51435" h="165100">
                  <a:moveTo>
                    <a:pt x="32854" y="79997"/>
                  </a:moveTo>
                  <a:lnTo>
                    <a:pt x="31826" y="80010"/>
                  </a:lnTo>
                  <a:lnTo>
                    <a:pt x="32258" y="80822"/>
                  </a:lnTo>
                  <a:lnTo>
                    <a:pt x="32854" y="79997"/>
                  </a:lnTo>
                  <a:close/>
                </a:path>
                <a:path w="51435" h="165100">
                  <a:moveTo>
                    <a:pt x="33426" y="9309"/>
                  </a:moveTo>
                  <a:lnTo>
                    <a:pt x="33197" y="9334"/>
                  </a:lnTo>
                  <a:lnTo>
                    <a:pt x="32842" y="9423"/>
                  </a:lnTo>
                  <a:lnTo>
                    <a:pt x="32359" y="9601"/>
                  </a:lnTo>
                  <a:lnTo>
                    <a:pt x="33426" y="9309"/>
                  </a:lnTo>
                  <a:close/>
                </a:path>
                <a:path w="51435" h="165100">
                  <a:moveTo>
                    <a:pt x="34467" y="9194"/>
                  </a:moveTo>
                  <a:lnTo>
                    <a:pt x="34277" y="9080"/>
                  </a:lnTo>
                  <a:lnTo>
                    <a:pt x="33426" y="9309"/>
                  </a:lnTo>
                  <a:lnTo>
                    <a:pt x="34467" y="9194"/>
                  </a:lnTo>
                  <a:close/>
                </a:path>
                <a:path w="51435" h="165100">
                  <a:moveTo>
                    <a:pt x="35102" y="9131"/>
                  </a:moveTo>
                  <a:lnTo>
                    <a:pt x="34467" y="9194"/>
                  </a:lnTo>
                  <a:lnTo>
                    <a:pt x="34798" y="9398"/>
                  </a:lnTo>
                  <a:lnTo>
                    <a:pt x="35102" y="9131"/>
                  </a:lnTo>
                  <a:close/>
                </a:path>
                <a:path w="51435" h="165100">
                  <a:moveTo>
                    <a:pt x="35229" y="9652"/>
                  </a:moveTo>
                  <a:lnTo>
                    <a:pt x="34798" y="9398"/>
                  </a:lnTo>
                  <a:lnTo>
                    <a:pt x="31623" y="12065"/>
                  </a:lnTo>
                  <a:lnTo>
                    <a:pt x="33578" y="11963"/>
                  </a:lnTo>
                  <a:lnTo>
                    <a:pt x="33591" y="11303"/>
                  </a:lnTo>
                  <a:lnTo>
                    <a:pt x="35229" y="9652"/>
                  </a:lnTo>
                  <a:close/>
                </a:path>
                <a:path w="51435" h="165100">
                  <a:moveTo>
                    <a:pt x="50812" y="88099"/>
                  </a:moveTo>
                  <a:lnTo>
                    <a:pt x="48285" y="87630"/>
                  </a:lnTo>
                  <a:lnTo>
                    <a:pt x="49072" y="89027"/>
                  </a:lnTo>
                  <a:lnTo>
                    <a:pt x="50812" y="8809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5965126" y="5984725"/>
              <a:ext cx="80222" cy="194141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7553998" y="7086720"/>
              <a:ext cx="212725" cy="827405"/>
            </a:xfrm>
            <a:custGeom>
              <a:avLst/>
              <a:gdLst/>
              <a:ahLst/>
              <a:cxnLst/>
              <a:rect l="l" t="t" r="r" b="b"/>
              <a:pathLst>
                <a:path w="212725" h="827404">
                  <a:moveTo>
                    <a:pt x="2857" y="585431"/>
                  </a:moveTo>
                  <a:lnTo>
                    <a:pt x="2476" y="585114"/>
                  </a:lnTo>
                  <a:lnTo>
                    <a:pt x="0" y="588098"/>
                  </a:lnTo>
                  <a:lnTo>
                    <a:pt x="2857" y="585431"/>
                  </a:lnTo>
                  <a:close/>
                </a:path>
                <a:path w="212725" h="827404">
                  <a:moveTo>
                    <a:pt x="5181" y="589851"/>
                  </a:moveTo>
                  <a:lnTo>
                    <a:pt x="4381" y="589432"/>
                  </a:lnTo>
                  <a:lnTo>
                    <a:pt x="3644" y="590562"/>
                  </a:lnTo>
                  <a:lnTo>
                    <a:pt x="3009" y="590816"/>
                  </a:lnTo>
                  <a:lnTo>
                    <a:pt x="4178" y="590778"/>
                  </a:lnTo>
                  <a:lnTo>
                    <a:pt x="4470" y="590753"/>
                  </a:lnTo>
                  <a:lnTo>
                    <a:pt x="5181" y="589851"/>
                  </a:lnTo>
                  <a:close/>
                </a:path>
                <a:path w="212725" h="827404">
                  <a:moveTo>
                    <a:pt x="5257" y="583882"/>
                  </a:moveTo>
                  <a:lnTo>
                    <a:pt x="4800" y="584212"/>
                  </a:lnTo>
                  <a:lnTo>
                    <a:pt x="5016" y="585444"/>
                  </a:lnTo>
                  <a:lnTo>
                    <a:pt x="5257" y="583882"/>
                  </a:lnTo>
                  <a:close/>
                </a:path>
                <a:path w="212725" h="827404">
                  <a:moveTo>
                    <a:pt x="6642" y="570141"/>
                  </a:moveTo>
                  <a:lnTo>
                    <a:pt x="6286" y="570331"/>
                  </a:lnTo>
                  <a:lnTo>
                    <a:pt x="6540" y="570331"/>
                  </a:lnTo>
                  <a:lnTo>
                    <a:pt x="6642" y="570141"/>
                  </a:lnTo>
                  <a:close/>
                </a:path>
                <a:path w="212725" h="827404">
                  <a:moveTo>
                    <a:pt x="7175" y="587133"/>
                  </a:moveTo>
                  <a:lnTo>
                    <a:pt x="6337" y="588111"/>
                  </a:lnTo>
                  <a:lnTo>
                    <a:pt x="7175" y="587133"/>
                  </a:lnTo>
                  <a:close/>
                </a:path>
                <a:path w="212725" h="827404">
                  <a:moveTo>
                    <a:pt x="8356" y="596722"/>
                  </a:moveTo>
                  <a:lnTo>
                    <a:pt x="7581" y="597001"/>
                  </a:lnTo>
                  <a:lnTo>
                    <a:pt x="8178" y="597001"/>
                  </a:lnTo>
                  <a:lnTo>
                    <a:pt x="8356" y="596722"/>
                  </a:lnTo>
                  <a:close/>
                </a:path>
                <a:path w="212725" h="827404">
                  <a:moveTo>
                    <a:pt x="8534" y="574141"/>
                  </a:moveTo>
                  <a:lnTo>
                    <a:pt x="4699" y="575411"/>
                  </a:lnTo>
                  <a:lnTo>
                    <a:pt x="8407" y="574306"/>
                  </a:lnTo>
                  <a:lnTo>
                    <a:pt x="8534" y="574141"/>
                  </a:lnTo>
                  <a:close/>
                </a:path>
                <a:path w="212725" h="827404">
                  <a:moveTo>
                    <a:pt x="8737" y="569061"/>
                  </a:moveTo>
                  <a:lnTo>
                    <a:pt x="7251" y="569061"/>
                  </a:lnTo>
                  <a:lnTo>
                    <a:pt x="6642" y="570141"/>
                  </a:lnTo>
                  <a:lnTo>
                    <a:pt x="8737" y="569061"/>
                  </a:lnTo>
                  <a:close/>
                </a:path>
                <a:path w="212725" h="827404">
                  <a:moveTo>
                    <a:pt x="8839" y="570331"/>
                  </a:moveTo>
                  <a:lnTo>
                    <a:pt x="8496" y="570331"/>
                  </a:lnTo>
                  <a:lnTo>
                    <a:pt x="8686" y="570522"/>
                  </a:lnTo>
                  <a:lnTo>
                    <a:pt x="8839" y="570331"/>
                  </a:lnTo>
                  <a:close/>
                </a:path>
                <a:path w="212725" h="827404">
                  <a:moveTo>
                    <a:pt x="8864" y="573239"/>
                  </a:moveTo>
                  <a:lnTo>
                    <a:pt x="8839" y="572871"/>
                  </a:lnTo>
                  <a:lnTo>
                    <a:pt x="7759" y="574141"/>
                  </a:lnTo>
                  <a:lnTo>
                    <a:pt x="8864" y="573239"/>
                  </a:lnTo>
                  <a:close/>
                </a:path>
                <a:path w="212725" h="827404">
                  <a:moveTo>
                    <a:pt x="9740" y="564032"/>
                  </a:moveTo>
                  <a:lnTo>
                    <a:pt x="8610" y="563867"/>
                  </a:lnTo>
                  <a:lnTo>
                    <a:pt x="7708" y="564108"/>
                  </a:lnTo>
                  <a:lnTo>
                    <a:pt x="5829" y="565099"/>
                  </a:lnTo>
                  <a:lnTo>
                    <a:pt x="6388" y="565302"/>
                  </a:lnTo>
                  <a:lnTo>
                    <a:pt x="9740" y="564032"/>
                  </a:lnTo>
                  <a:close/>
                </a:path>
                <a:path w="212725" h="827404">
                  <a:moveTo>
                    <a:pt x="10261" y="604647"/>
                  </a:moveTo>
                  <a:lnTo>
                    <a:pt x="9855" y="604875"/>
                  </a:lnTo>
                  <a:lnTo>
                    <a:pt x="9309" y="605180"/>
                  </a:lnTo>
                  <a:lnTo>
                    <a:pt x="9652" y="605015"/>
                  </a:lnTo>
                  <a:lnTo>
                    <a:pt x="9969" y="604837"/>
                  </a:lnTo>
                  <a:lnTo>
                    <a:pt x="10261" y="604647"/>
                  </a:lnTo>
                  <a:close/>
                </a:path>
                <a:path w="212725" h="827404">
                  <a:moveTo>
                    <a:pt x="11391" y="566369"/>
                  </a:moveTo>
                  <a:lnTo>
                    <a:pt x="8077" y="567423"/>
                  </a:lnTo>
                  <a:lnTo>
                    <a:pt x="9334" y="566712"/>
                  </a:lnTo>
                  <a:lnTo>
                    <a:pt x="5397" y="567982"/>
                  </a:lnTo>
                  <a:lnTo>
                    <a:pt x="4851" y="567791"/>
                  </a:lnTo>
                  <a:lnTo>
                    <a:pt x="6134" y="566839"/>
                  </a:lnTo>
                  <a:lnTo>
                    <a:pt x="7366" y="566343"/>
                  </a:lnTo>
                  <a:lnTo>
                    <a:pt x="6464" y="566610"/>
                  </a:lnTo>
                  <a:lnTo>
                    <a:pt x="7810" y="565442"/>
                  </a:lnTo>
                  <a:lnTo>
                    <a:pt x="5676" y="566204"/>
                  </a:lnTo>
                  <a:lnTo>
                    <a:pt x="3390" y="567867"/>
                  </a:lnTo>
                  <a:lnTo>
                    <a:pt x="3581" y="568515"/>
                  </a:lnTo>
                  <a:lnTo>
                    <a:pt x="5943" y="568172"/>
                  </a:lnTo>
                  <a:lnTo>
                    <a:pt x="5295" y="568642"/>
                  </a:lnTo>
                  <a:lnTo>
                    <a:pt x="4381" y="568921"/>
                  </a:lnTo>
                  <a:lnTo>
                    <a:pt x="3784" y="569175"/>
                  </a:lnTo>
                  <a:lnTo>
                    <a:pt x="5549" y="568871"/>
                  </a:lnTo>
                  <a:lnTo>
                    <a:pt x="8559" y="568071"/>
                  </a:lnTo>
                  <a:lnTo>
                    <a:pt x="11391" y="566369"/>
                  </a:lnTo>
                  <a:close/>
                </a:path>
                <a:path w="212725" h="827404">
                  <a:moveTo>
                    <a:pt x="11404" y="572871"/>
                  </a:moveTo>
                  <a:lnTo>
                    <a:pt x="10909" y="571601"/>
                  </a:lnTo>
                  <a:lnTo>
                    <a:pt x="8864" y="573239"/>
                  </a:lnTo>
                  <a:lnTo>
                    <a:pt x="8953" y="574141"/>
                  </a:lnTo>
                  <a:lnTo>
                    <a:pt x="8407" y="574306"/>
                  </a:lnTo>
                  <a:lnTo>
                    <a:pt x="7569" y="575411"/>
                  </a:lnTo>
                  <a:lnTo>
                    <a:pt x="5359" y="576681"/>
                  </a:lnTo>
                  <a:lnTo>
                    <a:pt x="4533" y="576681"/>
                  </a:lnTo>
                  <a:lnTo>
                    <a:pt x="2832" y="577951"/>
                  </a:lnTo>
                  <a:lnTo>
                    <a:pt x="6134" y="576732"/>
                  </a:lnTo>
                  <a:lnTo>
                    <a:pt x="7416" y="576681"/>
                  </a:lnTo>
                  <a:lnTo>
                    <a:pt x="9753" y="575411"/>
                  </a:lnTo>
                  <a:lnTo>
                    <a:pt x="10820" y="574141"/>
                  </a:lnTo>
                  <a:lnTo>
                    <a:pt x="9791" y="574141"/>
                  </a:lnTo>
                  <a:lnTo>
                    <a:pt x="11404" y="572871"/>
                  </a:lnTo>
                  <a:close/>
                </a:path>
                <a:path w="212725" h="827404">
                  <a:moveTo>
                    <a:pt x="11645" y="604621"/>
                  </a:moveTo>
                  <a:lnTo>
                    <a:pt x="11341" y="604621"/>
                  </a:lnTo>
                  <a:lnTo>
                    <a:pt x="10261" y="605891"/>
                  </a:lnTo>
                  <a:lnTo>
                    <a:pt x="11645" y="604621"/>
                  </a:lnTo>
                  <a:close/>
                </a:path>
                <a:path w="212725" h="827404">
                  <a:moveTo>
                    <a:pt x="11671" y="569061"/>
                  </a:moveTo>
                  <a:lnTo>
                    <a:pt x="11315" y="569061"/>
                  </a:lnTo>
                  <a:lnTo>
                    <a:pt x="11671" y="569061"/>
                  </a:lnTo>
                  <a:close/>
                </a:path>
                <a:path w="212725" h="827404">
                  <a:moveTo>
                    <a:pt x="11874" y="567131"/>
                  </a:moveTo>
                  <a:lnTo>
                    <a:pt x="11823" y="566991"/>
                  </a:lnTo>
                  <a:lnTo>
                    <a:pt x="11823" y="566788"/>
                  </a:lnTo>
                  <a:lnTo>
                    <a:pt x="10998" y="567067"/>
                  </a:lnTo>
                  <a:lnTo>
                    <a:pt x="11874" y="567131"/>
                  </a:lnTo>
                  <a:close/>
                </a:path>
                <a:path w="212725" h="827404">
                  <a:moveTo>
                    <a:pt x="12293" y="567169"/>
                  </a:moveTo>
                  <a:lnTo>
                    <a:pt x="11874" y="567131"/>
                  </a:lnTo>
                  <a:lnTo>
                    <a:pt x="11976" y="567283"/>
                  </a:lnTo>
                  <a:lnTo>
                    <a:pt x="12293" y="567169"/>
                  </a:lnTo>
                  <a:close/>
                </a:path>
                <a:path w="212725" h="827404">
                  <a:moveTo>
                    <a:pt x="12407" y="570331"/>
                  </a:moveTo>
                  <a:lnTo>
                    <a:pt x="11417" y="569175"/>
                  </a:lnTo>
                  <a:lnTo>
                    <a:pt x="8839" y="570331"/>
                  </a:lnTo>
                  <a:lnTo>
                    <a:pt x="11760" y="570331"/>
                  </a:lnTo>
                  <a:lnTo>
                    <a:pt x="12407" y="570331"/>
                  </a:lnTo>
                  <a:close/>
                </a:path>
                <a:path w="212725" h="827404">
                  <a:moveTo>
                    <a:pt x="12738" y="566991"/>
                  </a:moveTo>
                  <a:lnTo>
                    <a:pt x="12560" y="567055"/>
                  </a:lnTo>
                  <a:lnTo>
                    <a:pt x="12407" y="567118"/>
                  </a:lnTo>
                  <a:lnTo>
                    <a:pt x="12712" y="567207"/>
                  </a:lnTo>
                  <a:lnTo>
                    <a:pt x="12738" y="566991"/>
                  </a:lnTo>
                  <a:close/>
                </a:path>
                <a:path w="212725" h="827404">
                  <a:moveTo>
                    <a:pt x="13665" y="570839"/>
                  </a:moveTo>
                  <a:lnTo>
                    <a:pt x="13411" y="570687"/>
                  </a:lnTo>
                  <a:lnTo>
                    <a:pt x="12992" y="570865"/>
                  </a:lnTo>
                  <a:lnTo>
                    <a:pt x="12611" y="571042"/>
                  </a:lnTo>
                  <a:lnTo>
                    <a:pt x="12484" y="571131"/>
                  </a:lnTo>
                  <a:lnTo>
                    <a:pt x="11760" y="570331"/>
                  </a:lnTo>
                  <a:lnTo>
                    <a:pt x="9664" y="571601"/>
                  </a:lnTo>
                  <a:lnTo>
                    <a:pt x="8686" y="570522"/>
                  </a:lnTo>
                  <a:lnTo>
                    <a:pt x="7886" y="571601"/>
                  </a:lnTo>
                  <a:lnTo>
                    <a:pt x="7048" y="571601"/>
                  </a:lnTo>
                  <a:lnTo>
                    <a:pt x="1676" y="574141"/>
                  </a:lnTo>
                  <a:lnTo>
                    <a:pt x="8839" y="572871"/>
                  </a:lnTo>
                  <a:lnTo>
                    <a:pt x="9969" y="571601"/>
                  </a:lnTo>
                  <a:lnTo>
                    <a:pt x="10909" y="571601"/>
                  </a:lnTo>
                  <a:lnTo>
                    <a:pt x="12928" y="571601"/>
                  </a:lnTo>
                  <a:lnTo>
                    <a:pt x="12509" y="571157"/>
                  </a:lnTo>
                  <a:lnTo>
                    <a:pt x="13106" y="570915"/>
                  </a:lnTo>
                  <a:lnTo>
                    <a:pt x="13462" y="570801"/>
                  </a:lnTo>
                  <a:lnTo>
                    <a:pt x="13665" y="570839"/>
                  </a:lnTo>
                  <a:close/>
                </a:path>
                <a:path w="212725" h="827404">
                  <a:moveTo>
                    <a:pt x="13868" y="570941"/>
                  </a:moveTo>
                  <a:lnTo>
                    <a:pt x="13665" y="570839"/>
                  </a:lnTo>
                  <a:lnTo>
                    <a:pt x="13804" y="571017"/>
                  </a:lnTo>
                  <a:close/>
                </a:path>
                <a:path w="212725" h="827404">
                  <a:moveTo>
                    <a:pt x="13931" y="570471"/>
                  </a:moveTo>
                  <a:lnTo>
                    <a:pt x="13716" y="570420"/>
                  </a:lnTo>
                  <a:lnTo>
                    <a:pt x="13373" y="570445"/>
                  </a:lnTo>
                  <a:lnTo>
                    <a:pt x="12928" y="570547"/>
                  </a:lnTo>
                  <a:lnTo>
                    <a:pt x="13119" y="570585"/>
                  </a:lnTo>
                  <a:lnTo>
                    <a:pt x="13284" y="570623"/>
                  </a:lnTo>
                  <a:lnTo>
                    <a:pt x="13411" y="570687"/>
                  </a:lnTo>
                  <a:lnTo>
                    <a:pt x="13931" y="570471"/>
                  </a:lnTo>
                  <a:close/>
                </a:path>
                <a:path w="212725" h="827404">
                  <a:moveTo>
                    <a:pt x="14655" y="572058"/>
                  </a:moveTo>
                  <a:lnTo>
                    <a:pt x="14109" y="572262"/>
                  </a:lnTo>
                  <a:lnTo>
                    <a:pt x="13627" y="572477"/>
                  </a:lnTo>
                  <a:lnTo>
                    <a:pt x="14655" y="572058"/>
                  </a:lnTo>
                  <a:close/>
                </a:path>
                <a:path w="212725" h="827404">
                  <a:moveTo>
                    <a:pt x="15646" y="571754"/>
                  </a:moveTo>
                  <a:lnTo>
                    <a:pt x="15468" y="571715"/>
                  </a:lnTo>
                  <a:lnTo>
                    <a:pt x="14655" y="572058"/>
                  </a:lnTo>
                  <a:lnTo>
                    <a:pt x="15646" y="571754"/>
                  </a:lnTo>
                  <a:close/>
                </a:path>
                <a:path w="212725" h="827404">
                  <a:moveTo>
                    <a:pt x="15875" y="608228"/>
                  </a:moveTo>
                  <a:lnTo>
                    <a:pt x="15430" y="607999"/>
                  </a:lnTo>
                  <a:lnTo>
                    <a:pt x="15544" y="607606"/>
                  </a:lnTo>
                  <a:lnTo>
                    <a:pt x="14795" y="608672"/>
                  </a:lnTo>
                  <a:lnTo>
                    <a:pt x="15875" y="608228"/>
                  </a:lnTo>
                  <a:close/>
                </a:path>
                <a:path w="212725" h="827404">
                  <a:moveTo>
                    <a:pt x="15913" y="617131"/>
                  </a:moveTo>
                  <a:lnTo>
                    <a:pt x="14947" y="617537"/>
                  </a:lnTo>
                  <a:lnTo>
                    <a:pt x="15532" y="617880"/>
                  </a:lnTo>
                  <a:lnTo>
                    <a:pt x="15913" y="617131"/>
                  </a:lnTo>
                  <a:close/>
                </a:path>
                <a:path w="212725" h="827404">
                  <a:moveTo>
                    <a:pt x="16243" y="571576"/>
                  </a:moveTo>
                  <a:lnTo>
                    <a:pt x="15646" y="571754"/>
                  </a:lnTo>
                  <a:lnTo>
                    <a:pt x="15925" y="571817"/>
                  </a:lnTo>
                  <a:lnTo>
                    <a:pt x="16243" y="571576"/>
                  </a:lnTo>
                  <a:close/>
                </a:path>
                <a:path w="212725" h="827404">
                  <a:moveTo>
                    <a:pt x="16319" y="571893"/>
                  </a:moveTo>
                  <a:lnTo>
                    <a:pt x="15925" y="571817"/>
                  </a:lnTo>
                  <a:lnTo>
                    <a:pt x="12750" y="574217"/>
                  </a:lnTo>
                  <a:lnTo>
                    <a:pt x="14592" y="573747"/>
                  </a:lnTo>
                  <a:lnTo>
                    <a:pt x="14655" y="573303"/>
                  </a:lnTo>
                  <a:lnTo>
                    <a:pt x="16319" y="571893"/>
                  </a:lnTo>
                  <a:close/>
                </a:path>
                <a:path w="212725" h="827404">
                  <a:moveTo>
                    <a:pt x="16979" y="590651"/>
                  </a:moveTo>
                  <a:lnTo>
                    <a:pt x="16383" y="590943"/>
                  </a:lnTo>
                  <a:lnTo>
                    <a:pt x="16814" y="590842"/>
                  </a:lnTo>
                  <a:lnTo>
                    <a:pt x="16979" y="590651"/>
                  </a:lnTo>
                  <a:close/>
                </a:path>
                <a:path w="212725" h="827404">
                  <a:moveTo>
                    <a:pt x="17106" y="627151"/>
                  </a:moveTo>
                  <a:lnTo>
                    <a:pt x="16281" y="626808"/>
                  </a:lnTo>
                  <a:lnTo>
                    <a:pt x="15824" y="626757"/>
                  </a:lnTo>
                  <a:lnTo>
                    <a:pt x="17106" y="627151"/>
                  </a:lnTo>
                  <a:close/>
                </a:path>
                <a:path w="212725" h="827404">
                  <a:moveTo>
                    <a:pt x="17500" y="616458"/>
                  </a:moveTo>
                  <a:lnTo>
                    <a:pt x="15925" y="617105"/>
                  </a:lnTo>
                  <a:lnTo>
                    <a:pt x="17500" y="616458"/>
                  </a:lnTo>
                  <a:close/>
                </a:path>
                <a:path w="212725" h="827404">
                  <a:moveTo>
                    <a:pt x="18084" y="590651"/>
                  </a:moveTo>
                  <a:lnTo>
                    <a:pt x="17602" y="590651"/>
                  </a:lnTo>
                  <a:lnTo>
                    <a:pt x="16814" y="590842"/>
                  </a:lnTo>
                  <a:lnTo>
                    <a:pt x="15913" y="591921"/>
                  </a:lnTo>
                  <a:lnTo>
                    <a:pt x="18084" y="590651"/>
                  </a:lnTo>
                  <a:close/>
                </a:path>
                <a:path w="212725" h="827404">
                  <a:moveTo>
                    <a:pt x="18173" y="579920"/>
                  </a:moveTo>
                  <a:lnTo>
                    <a:pt x="17068" y="580491"/>
                  </a:lnTo>
                  <a:lnTo>
                    <a:pt x="17957" y="580491"/>
                  </a:lnTo>
                  <a:lnTo>
                    <a:pt x="18173" y="579920"/>
                  </a:lnTo>
                  <a:close/>
                </a:path>
                <a:path w="212725" h="827404">
                  <a:moveTo>
                    <a:pt x="19532" y="579221"/>
                  </a:moveTo>
                  <a:lnTo>
                    <a:pt x="18440" y="579221"/>
                  </a:lnTo>
                  <a:lnTo>
                    <a:pt x="18173" y="579920"/>
                  </a:lnTo>
                  <a:lnTo>
                    <a:pt x="19532" y="579221"/>
                  </a:lnTo>
                  <a:close/>
                </a:path>
                <a:path w="212725" h="827404">
                  <a:moveTo>
                    <a:pt x="20472" y="643826"/>
                  </a:moveTo>
                  <a:lnTo>
                    <a:pt x="19418" y="642721"/>
                  </a:lnTo>
                  <a:lnTo>
                    <a:pt x="20129" y="643991"/>
                  </a:lnTo>
                  <a:lnTo>
                    <a:pt x="20358" y="643991"/>
                  </a:lnTo>
                  <a:lnTo>
                    <a:pt x="20472" y="643826"/>
                  </a:lnTo>
                  <a:close/>
                </a:path>
                <a:path w="212725" h="827404">
                  <a:moveTo>
                    <a:pt x="20701" y="627481"/>
                  </a:moveTo>
                  <a:lnTo>
                    <a:pt x="20218" y="627024"/>
                  </a:lnTo>
                  <a:lnTo>
                    <a:pt x="18186" y="628751"/>
                  </a:lnTo>
                  <a:lnTo>
                    <a:pt x="20701" y="627481"/>
                  </a:lnTo>
                  <a:close/>
                </a:path>
                <a:path w="212725" h="827404">
                  <a:moveTo>
                    <a:pt x="21056" y="591642"/>
                  </a:moveTo>
                  <a:lnTo>
                    <a:pt x="20878" y="591743"/>
                  </a:lnTo>
                  <a:lnTo>
                    <a:pt x="20662" y="591908"/>
                  </a:lnTo>
                  <a:lnTo>
                    <a:pt x="20421" y="592112"/>
                  </a:lnTo>
                  <a:lnTo>
                    <a:pt x="20650" y="591985"/>
                  </a:lnTo>
                  <a:lnTo>
                    <a:pt x="20878" y="591820"/>
                  </a:lnTo>
                  <a:lnTo>
                    <a:pt x="21056" y="591642"/>
                  </a:lnTo>
                  <a:close/>
                </a:path>
                <a:path w="212725" h="827404">
                  <a:moveTo>
                    <a:pt x="21183" y="626211"/>
                  </a:moveTo>
                  <a:lnTo>
                    <a:pt x="19329" y="626211"/>
                  </a:lnTo>
                  <a:lnTo>
                    <a:pt x="20218" y="627024"/>
                  </a:lnTo>
                  <a:lnTo>
                    <a:pt x="21183" y="626211"/>
                  </a:lnTo>
                  <a:close/>
                </a:path>
                <a:path w="212725" h="827404">
                  <a:moveTo>
                    <a:pt x="21844" y="644842"/>
                  </a:moveTo>
                  <a:lnTo>
                    <a:pt x="21450" y="644791"/>
                  </a:lnTo>
                  <a:lnTo>
                    <a:pt x="21805" y="644893"/>
                  </a:lnTo>
                  <a:close/>
                </a:path>
                <a:path w="212725" h="827404">
                  <a:moveTo>
                    <a:pt x="22110" y="631291"/>
                  </a:moveTo>
                  <a:lnTo>
                    <a:pt x="20891" y="632561"/>
                  </a:lnTo>
                  <a:lnTo>
                    <a:pt x="22110" y="631291"/>
                  </a:lnTo>
                  <a:close/>
                </a:path>
                <a:path w="212725" h="827404">
                  <a:moveTo>
                    <a:pt x="22288" y="635952"/>
                  </a:moveTo>
                  <a:lnTo>
                    <a:pt x="22047" y="636181"/>
                  </a:lnTo>
                  <a:lnTo>
                    <a:pt x="21907" y="636346"/>
                  </a:lnTo>
                  <a:lnTo>
                    <a:pt x="22174" y="636282"/>
                  </a:lnTo>
                  <a:lnTo>
                    <a:pt x="22237" y="636143"/>
                  </a:lnTo>
                  <a:lnTo>
                    <a:pt x="22288" y="635952"/>
                  </a:lnTo>
                  <a:close/>
                </a:path>
                <a:path w="212725" h="827404">
                  <a:moveTo>
                    <a:pt x="24028" y="630821"/>
                  </a:moveTo>
                  <a:lnTo>
                    <a:pt x="23876" y="630682"/>
                  </a:lnTo>
                  <a:lnTo>
                    <a:pt x="23520" y="630758"/>
                  </a:lnTo>
                  <a:lnTo>
                    <a:pt x="23215" y="630885"/>
                  </a:lnTo>
                  <a:lnTo>
                    <a:pt x="23507" y="630948"/>
                  </a:lnTo>
                  <a:lnTo>
                    <a:pt x="23774" y="630986"/>
                  </a:lnTo>
                  <a:lnTo>
                    <a:pt x="24028" y="630821"/>
                  </a:lnTo>
                  <a:close/>
                </a:path>
                <a:path w="212725" h="827404">
                  <a:moveTo>
                    <a:pt x="30137" y="607161"/>
                  </a:moveTo>
                  <a:lnTo>
                    <a:pt x="29641" y="607402"/>
                  </a:lnTo>
                  <a:lnTo>
                    <a:pt x="29527" y="608431"/>
                  </a:lnTo>
                  <a:lnTo>
                    <a:pt x="30137" y="607161"/>
                  </a:lnTo>
                  <a:close/>
                </a:path>
                <a:path w="212725" h="827404">
                  <a:moveTo>
                    <a:pt x="31445" y="652881"/>
                  </a:moveTo>
                  <a:lnTo>
                    <a:pt x="29222" y="651725"/>
                  </a:lnTo>
                  <a:lnTo>
                    <a:pt x="24828" y="654151"/>
                  </a:lnTo>
                  <a:lnTo>
                    <a:pt x="27190" y="654151"/>
                  </a:lnTo>
                  <a:lnTo>
                    <a:pt x="29413" y="652881"/>
                  </a:lnTo>
                  <a:lnTo>
                    <a:pt x="31445" y="652881"/>
                  </a:lnTo>
                  <a:close/>
                </a:path>
                <a:path w="212725" h="827404">
                  <a:moveTo>
                    <a:pt x="31889" y="659587"/>
                  </a:moveTo>
                  <a:lnTo>
                    <a:pt x="31610" y="659714"/>
                  </a:lnTo>
                  <a:lnTo>
                    <a:pt x="31280" y="659917"/>
                  </a:lnTo>
                  <a:lnTo>
                    <a:pt x="30746" y="660285"/>
                  </a:lnTo>
                  <a:lnTo>
                    <a:pt x="31216" y="660044"/>
                  </a:lnTo>
                  <a:lnTo>
                    <a:pt x="31559" y="659803"/>
                  </a:lnTo>
                  <a:lnTo>
                    <a:pt x="31889" y="659587"/>
                  </a:lnTo>
                  <a:close/>
                </a:path>
                <a:path w="212725" h="827404">
                  <a:moveTo>
                    <a:pt x="33324" y="659231"/>
                  </a:moveTo>
                  <a:lnTo>
                    <a:pt x="32994" y="659231"/>
                  </a:lnTo>
                  <a:lnTo>
                    <a:pt x="31889" y="660501"/>
                  </a:lnTo>
                  <a:lnTo>
                    <a:pt x="33324" y="659231"/>
                  </a:lnTo>
                  <a:close/>
                </a:path>
                <a:path w="212725" h="827404">
                  <a:moveTo>
                    <a:pt x="34251" y="619861"/>
                  </a:moveTo>
                  <a:lnTo>
                    <a:pt x="33896" y="619861"/>
                  </a:lnTo>
                  <a:lnTo>
                    <a:pt x="32994" y="620445"/>
                  </a:lnTo>
                  <a:lnTo>
                    <a:pt x="33159" y="620382"/>
                  </a:lnTo>
                  <a:lnTo>
                    <a:pt x="34251" y="619861"/>
                  </a:lnTo>
                  <a:close/>
                </a:path>
                <a:path w="212725" h="827404">
                  <a:moveTo>
                    <a:pt x="35267" y="623557"/>
                  </a:moveTo>
                  <a:lnTo>
                    <a:pt x="35204" y="623316"/>
                  </a:lnTo>
                  <a:lnTo>
                    <a:pt x="33629" y="624014"/>
                  </a:lnTo>
                  <a:lnTo>
                    <a:pt x="34213" y="623963"/>
                  </a:lnTo>
                  <a:lnTo>
                    <a:pt x="34798" y="623912"/>
                  </a:lnTo>
                  <a:lnTo>
                    <a:pt x="35179" y="623951"/>
                  </a:lnTo>
                  <a:lnTo>
                    <a:pt x="35267" y="623557"/>
                  </a:lnTo>
                  <a:close/>
                </a:path>
                <a:path w="212725" h="827404">
                  <a:moveTo>
                    <a:pt x="35915" y="624205"/>
                  </a:moveTo>
                  <a:lnTo>
                    <a:pt x="35674" y="624014"/>
                  </a:lnTo>
                  <a:lnTo>
                    <a:pt x="35179" y="623963"/>
                  </a:lnTo>
                  <a:lnTo>
                    <a:pt x="35115" y="624281"/>
                  </a:lnTo>
                  <a:lnTo>
                    <a:pt x="34963" y="624700"/>
                  </a:lnTo>
                  <a:lnTo>
                    <a:pt x="35496" y="624763"/>
                  </a:lnTo>
                  <a:lnTo>
                    <a:pt x="35915" y="624205"/>
                  </a:lnTo>
                  <a:close/>
                </a:path>
                <a:path w="212725" h="827404">
                  <a:moveTo>
                    <a:pt x="36258" y="664311"/>
                  </a:moveTo>
                  <a:lnTo>
                    <a:pt x="35090" y="664311"/>
                  </a:lnTo>
                  <a:lnTo>
                    <a:pt x="34899" y="665581"/>
                  </a:lnTo>
                  <a:lnTo>
                    <a:pt x="36258" y="664311"/>
                  </a:lnTo>
                  <a:close/>
                </a:path>
                <a:path w="212725" h="827404">
                  <a:moveTo>
                    <a:pt x="37630" y="665200"/>
                  </a:moveTo>
                  <a:lnTo>
                    <a:pt x="37338" y="665200"/>
                  </a:lnTo>
                  <a:lnTo>
                    <a:pt x="37084" y="665200"/>
                  </a:lnTo>
                  <a:lnTo>
                    <a:pt x="37439" y="665340"/>
                  </a:lnTo>
                  <a:lnTo>
                    <a:pt x="37630" y="665200"/>
                  </a:lnTo>
                  <a:close/>
                </a:path>
                <a:path w="212725" h="827404">
                  <a:moveTo>
                    <a:pt x="37757" y="665111"/>
                  </a:moveTo>
                  <a:lnTo>
                    <a:pt x="37452" y="665175"/>
                  </a:lnTo>
                  <a:lnTo>
                    <a:pt x="37668" y="665175"/>
                  </a:lnTo>
                  <a:close/>
                </a:path>
                <a:path w="212725" h="827404">
                  <a:moveTo>
                    <a:pt x="40462" y="669709"/>
                  </a:moveTo>
                  <a:lnTo>
                    <a:pt x="39763" y="669620"/>
                  </a:lnTo>
                  <a:lnTo>
                    <a:pt x="36220" y="671106"/>
                  </a:lnTo>
                  <a:lnTo>
                    <a:pt x="37414" y="671245"/>
                  </a:lnTo>
                  <a:lnTo>
                    <a:pt x="40462" y="669709"/>
                  </a:lnTo>
                  <a:close/>
                </a:path>
                <a:path w="212725" h="827404">
                  <a:moveTo>
                    <a:pt x="40894" y="670941"/>
                  </a:moveTo>
                  <a:lnTo>
                    <a:pt x="40652" y="670801"/>
                  </a:lnTo>
                  <a:lnTo>
                    <a:pt x="40386" y="671309"/>
                  </a:lnTo>
                  <a:lnTo>
                    <a:pt x="40576" y="671169"/>
                  </a:lnTo>
                  <a:lnTo>
                    <a:pt x="40728" y="671068"/>
                  </a:lnTo>
                  <a:lnTo>
                    <a:pt x="40894" y="670941"/>
                  </a:lnTo>
                  <a:close/>
                </a:path>
                <a:path w="212725" h="827404">
                  <a:moveTo>
                    <a:pt x="44805" y="681926"/>
                  </a:moveTo>
                  <a:lnTo>
                    <a:pt x="44335" y="682091"/>
                  </a:lnTo>
                  <a:lnTo>
                    <a:pt x="44729" y="682091"/>
                  </a:lnTo>
                  <a:lnTo>
                    <a:pt x="44805" y="681926"/>
                  </a:lnTo>
                  <a:close/>
                </a:path>
                <a:path w="212725" h="827404">
                  <a:moveTo>
                    <a:pt x="44945" y="635101"/>
                  </a:moveTo>
                  <a:close/>
                </a:path>
                <a:path w="212725" h="827404">
                  <a:moveTo>
                    <a:pt x="45212" y="633831"/>
                  </a:moveTo>
                  <a:lnTo>
                    <a:pt x="43522" y="633831"/>
                  </a:lnTo>
                  <a:lnTo>
                    <a:pt x="43027" y="634466"/>
                  </a:lnTo>
                  <a:lnTo>
                    <a:pt x="45212" y="633831"/>
                  </a:lnTo>
                  <a:close/>
                </a:path>
                <a:path w="212725" h="827404">
                  <a:moveTo>
                    <a:pt x="48018" y="637641"/>
                  </a:moveTo>
                  <a:lnTo>
                    <a:pt x="47421" y="637641"/>
                  </a:lnTo>
                  <a:lnTo>
                    <a:pt x="47498" y="637959"/>
                  </a:lnTo>
                  <a:lnTo>
                    <a:pt x="48018" y="637641"/>
                  </a:lnTo>
                  <a:close/>
                </a:path>
                <a:path w="212725" h="827404">
                  <a:moveTo>
                    <a:pt x="48590" y="638022"/>
                  </a:moveTo>
                  <a:lnTo>
                    <a:pt x="48272" y="637895"/>
                  </a:lnTo>
                  <a:lnTo>
                    <a:pt x="47713" y="637857"/>
                  </a:lnTo>
                  <a:lnTo>
                    <a:pt x="47904" y="637933"/>
                  </a:lnTo>
                  <a:lnTo>
                    <a:pt x="48590" y="638022"/>
                  </a:lnTo>
                  <a:close/>
                </a:path>
                <a:path w="212725" h="827404">
                  <a:moveTo>
                    <a:pt x="49047" y="683615"/>
                  </a:moveTo>
                  <a:lnTo>
                    <a:pt x="47091" y="684631"/>
                  </a:lnTo>
                  <a:lnTo>
                    <a:pt x="47675" y="684631"/>
                  </a:lnTo>
                  <a:lnTo>
                    <a:pt x="49047" y="683615"/>
                  </a:lnTo>
                  <a:close/>
                </a:path>
                <a:path w="212725" h="827404">
                  <a:moveTo>
                    <a:pt x="49695" y="689305"/>
                  </a:moveTo>
                  <a:lnTo>
                    <a:pt x="49199" y="689267"/>
                  </a:lnTo>
                  <a:lnTo>
                    <a:pt x="47726" y="690168"/>
                  </a:lnTo>
                  <a:lnTo>
                    <a:pt x="46964" y="691146"/>
                  </a:lnTo>
                  <a:lnTo>
                    <a:pt x="48653" y="690816"/>
                  </a:lnTo>
                  <a:lnTo>
                    <a:pt x="48666" y="690295"/>
                  </a:lnTo>
                  <a:lnTo>
                    <a:pt x="49695" y="689305"/>
                  </a:lnTo>
                  <a:close/>
                </a:path>
                <a:path w="212725" h="827404">
                  <a:moveTo>
                    <a:pt x="50444" y="693521"/>
                  </a:moveTo>
                  <a:lnTo>
                    <a:pt x="48539" y="693521"/>
                  </a:lnTo>
                  <a:lnTo>
                    <a:pt x="49441" y="694791"/>
                  </a:lnTo>
                  <a:lnTo>
                    <a:pt x="49936" y="694791"/>
                  </a:lnTo>
                  <a:lnTo>
                    <a:pt x="50444" y="693521"/>
                  </a:lnTo>
                  <a:close/>
                </a:path>
                <a:path w="212725" h="827404">
                  <a:moveTo>
                    <a:pt x="50825" y="642721"/>
                  </a:moveTo>
                  <a:lnTo>
                    <a:pt x="48323" y="642721"/>
                  </a:lnTo>
                  <a:lnTo>
                    <a:pt x="49987" y="643991"/>
                  </a:lnTo>
                  <a:lnTo>
                    <a:pt x="50825" y="642721"/>
                  </a:lnTo>
                  <a:close/>
                </a:path>
                <a:path w="212725" h="827404">
                  <a:moveTo>
                    <a:pt x="51485" y="694791"/>
                  </a:moveTo>
                  <a:lnTo>
                    <a:pt x="51015" y="693521"/>
                  </a:lnTo>
                  <a:lnTo>
                    <a:pt x="49936" y="694791"/>
                  </a:lnTo>
                  <a:lnTo>
                    <a:pt x="51485" y="694791"/>
                  </a:lnTo>
                  <a:close/>
                </a:path>
                <a:path w="212725" h="827404">
                  <a:moveTo>
                    <a:pt x="53136" y="645261"/>
                  </a:moveTo>
                  <a:lnTo>
                    <a:pt x="52451" y="645452"/>
                  </a:lnTo>
                  <a:lnTo>
                    <a:pt x="52832" y="645629"/>
                  </a:lnTo>
                  <a:lnTo>
                    <a:pt x="53136" y="645261"/>
                  </a:lnTo>
                  <a:close/>
                </a:path>
                <a:path w="212725" h="827404">
                  <a:moveTo>
                    <a:pt x="54521" y="706805"/>
                  </a:moveTo>
                  <a:lnTo>
                    <a:pt x="53721" y="706869"/>
                  </a:lnTo>
                  <a:lnTo>
                    <a:pt x="52501" y="708482"/>
                  </a:lnTo>
                  <a:lnTo>
                    <a:pt x="54521" y="706805"/>
                  </a:lnTo>
                  <a:close/>
                </a:path>
                <a:path w="212725" h="827404">
                  <a:moveTo>
                    <a:pt x="54787" y="706780"/>
                  </a:moveTo>
                  <a:lnTo>
                    <a:pt x="54521" y="706805"/>
                  </a:lnTo>
                  <a:lnTo>
                    <a:pt x="54787" y="706780"/>
                  </a:lnTo>
                  <a:close/>
                </a:path>
                <a:path w="212725" h="827404">
                  <a:moveTo>
                    <a:pt x="59499" y="655129"/>
                  </a:moveTo>
                  <a:lnTo>
                    <a:pt x="59499" y="655281"/>
                  </a:lnTo>
                  <a:lnTo>
                    <a:pt x="59499" y="655129"/>
                  </a:lnTo>
                  <a:close/>
                </a:path>
                <a:path w="212725" h="827404">
                  <a:moveTo>
                    <a:pt x="59702" y="656082"/>
                  </a:moveTo>
                  <a:lnTo>
                    <a:pt x="59664" y="655650"/>
                  </a:lnTo>
                  <a:lnTo>
                    <a:pt x="59499" y="655281"/>
                  </a:lnTo>
                  <a:lnTo>
                    <a:pt x="59550" y="656488"/>
                  </a:lnTo>
                  <a:lnTo>
                    <a:pt x="59702" y="656082"/>
                  </a:lnTo>
                  <a:close/>
                </a:path>
                <a:path w="212725" h="827404">
                  <a:moveTo>
                    <a:pt x="61341" y="659409"/>
                  </a:moveTo>
                  <a:lnTo>
                    <a:pt x="60439" y="660031"/>
                  </a:lnTo>
                  <a:lnTo>
                    <a:pt x="59956" y="660476"/>
                  </a:lnTo>
                  <a:lnTo>
                    <a:pt x="59677" y="660844"/>
                  </a:lnTo>
                  <a:lnTo>
                    <a:pt x="59918" y="660781"/>
                  </a:lnTo>
                  <a:lnTo>
                    <a:pt x="60109" y="660742"/>
                  </a:lnTo>
                  <a:lnTo>
                    <a:pt x="60452" y="660641"/>
                  </a:lnTo>
                  <a:lnTo>
                    <a:pt x="61341" y="659409"/>
                  </a:lnTo>
                  <a:close/>
                </a:path>
                <a:path w="212725" h="827404">
                  <a:moveTo>
                    <a:pt x="63639" y="664311"/>
                  </a:moveTo>
                  <a:lnTo>
                    <a:pt x="62928" y="664311"/>
                  </a:lnTo>
                  <a:lnTo>
                    <a:pt x="62623" y="664603"/>
                  </a:lnTo>
                  <a:lnTo>
                    <a:pt x="62318" y="665581"/>
                  </a:lnTo>
                  <a:lnTo>
                    <a:pt x="63639" y="664311"/>
                  </a:lnTo>
                  <a:close/>
                </a:path>
                <a:path w="212725" h="827404">
                  <a:moveTo>
                    <a:pt x="69392" y="749947"/>
                  </a:moveTo>
                  <a:lnTo>
                    <a:pt x="68173" y="749985"/>
                  </a:lnTo>
                  <a:lnTo>
                    <a:pt x="69367" y="750354"/>
                  </a:lnTo>
                  <a:lnTo>
                    <a:pt x="69392" y="749947"/>
                  </a:lnTo>
                  <a:close/>
                </a:path>
                <a:path w="212725" h="827404">
                  <a:moveTo>
                    <a:pt x="75171" y="690981"/>
                  </a:moveTo>
                  <a:lnTo>
                    <a:pt x="74091" y="690981"/>
                  </a:lnTo>
                  <a:lnTo>
                    <a:pt x="74079" y="691489"/>
                  </a:lnTo>
                  <a:lnTo>
                    <a:pt x="75171" y="690981"/>
                  </a:lnTo>
                  <a:close/>
                </a:path>
                <a:path w="212725" h="827404">
                  <a:moveTo>
                    <a:pt x="78955" y="703681"/>
                  </a:moveTo>
                  <a:lnTo>
                    <a:pt x="75590" y="703681"/>
                  </a:lnTo>
                  <a:lnTo>
                    <a:pt x="77673" y="704951"/>
                  </a:lnTo>
                  <a:lnTo>
                    <a:pt x="78955" y="703681"/>
                  </a:lnTo>
                  <a:close/>
                </a:path>
                <a:path w="212725" h="827404">
                  <a:moveTo>
                    <a:pt x="85699" y="773531"/>
                  </a:moveTo>
                  <a:lnTo>
                    <a:pt x="84785" y="773531"/>
                  </a:lnTo>
                  <a:lnTo>
                    <a:pt x="83693" y="774801"/>
                  </a:lnTo>
                  <a:lnTo>
                    <a:pt x="85699" y="773531"/>
                  </a:lnTo>
                  <a:close/>
                </a:path>
                <a:path w="212725" h="827404">
                  <a:moveTo>
                    <a:pt x="85788" y="774801"/>
                  </a:moveTo>
                  <a:lnTo>
                    <a:pt x="84721" y="774801"/>
                  </a:lnTo>
                  <a:lnTo>
                    <a:pt x="84861" y="776071"/>
                  </a:lnTo>
                  <a:lnTo>
                    <a:pt x="85788" y="774801"/>
                  </a:lnTo>
                  <a:close/>
                </a:path>
                <a:path w="212725" h="827404">
                  <a:moveTo>
                    <a:pt x="86156" y="773226"/>
                  </a:moveTo>
                  <a:lnTo>
                    <a:pt x="85699" y="773531"/>
                  </a:lnTo>
                  <a:lnTo>
                    <a:pt x="86093" y="773531"/>
                  </a:lnTo>
                  <a:lnTo>
                    <a:pt x="86156" y="773226"/>
                  </a:lnTo>
                  <a:close/>
                </a:path>
                <a:path w="212725" h="827404">
                  <a:moveTo>
                    <a:pt x="89776" y="784694"/>
                  </a:moveTo>
                  <a:lnTo>
                    <a:pt x="88849" y="784948"/>
                  </a:lnTo>
                  <a:lnTo>
                    <a:pt x="88963" y="785101"/>
                  </a:lnTo>
                  <a:lnTo>
                    <a:pt x="89179" y="785101"/>
                  </a:lnTo>
                  <a:lnTo>
                    <a:pt x="89433" y="784961"/>
                  </a:lnTo>
                  <a:lnTo>
                    <a:pt x="89623" y="784821"/>
                  </a:lnTo>
                  <a:lnTo>
                    <a:pt x="89776" y="784694"/>
                  </a:lnTo>
                  <a:close/>
                </a:path>
                <a:path w="212725" h="827404">
                  <a:moveTo>
                    <a:pt x="92964" y="745401"/>
                  </a:moveTo>
                  <a:lnTo>
                    <a:pt x="92710" y="745502"/>
                  </a:lnTo>
                  <a:lnTo>
                    <a:pt x="92837" y="745591"/>
                  </a:lnTo>
                  <a:lnTo>
                    <a:pt x="92964" y="745401"/>
                  </a:lnTo>
                  <a:close/>
                </a:path>
                <a:path w="212725" h="827404">
                  <a:moveTo>
                    <a:pt x="94919" y="742835"/>
                  </a:moveTo>
                  <a:lnTo>
                    <a:pt x="94462" y="742861"/>
                  </a:lnTo>
                  <a:lnTo>
                    <a:pt x="94907" y="742950"/>
                  </a:lnTo>
                  <a:close/>
                </a:path>
                <a:path w="212725" h="827404">
                  <a:moveTo>
                    <a:pt x="95935" y="744321"/>
                  </a:moveTo>
                  <a:lnTo>
                    <a:pt x="94894" y="743051"/>
                  </a:lnTo>
                  <a:lnTo>
                    <a:pt x="94818" y="744321"/>
                  </a:lnTo>
                  <a:lnTo>
                    <a:pt x="93726" y="744321"/>
                  </a:lnTo>
                  <a:lnTo>
                    <a:pt x="92964" y="745401"/>
                  </a:lnTo>
                  <a:lnTo>
                    <a:pt x="95935" y="744321"/>
                  </a:lnTo>
                  <a:close/>
                </a:path>
                <a:path w="212725" h="827404">
                  <a:moveTo>
                    <a:pt x="96761" y="744461"/>
                  </a:moveTo>
                  <a:lnTo>
                    <a:pt x="96062" y="744753"/>
                  </a:lnTo>
                  <a:lnTo>
                    <a:pt x="96748" y="744677"/>
                  </a:lnTo>
                  <a:lnTo>
                    <a:pt x="96761" y="744461"/>
                  </a:lnTo>
                  <a:close/>
                </a:path>
                <a:path w="212725" h="827404">
                  <a:moveTo>
                    <a:pt x="97917" y="737971"/>
                  </a:moveTo>
                  <a:lnTo>
                    <a:pt x="94576" y="737971"/>
                  </a:lnTo>
                  <a:lnTo>
                    <a:pt x="94234" y="738657"/>
                  </a:lnTo>
                  <a:lnTo>
                    <a:pt x="97917" y="737971"/>
                  </a:lnTo>
                  <a:close/>
                </a:path>
                <a:path w="212725" h="827404">
                  <a:moveTo>
                    <a:pt x="98691" y="801471"/>
                  </a:moveTo>
                  <a:lnTo>
                    <a:pt x="98082" y="802741"/>
                  </a:lnTo>
                  <a:lnTo>
                    <a:pt x="98691" y="801471"/>
                  </a:lnTo>
                  <a:close/>
                </a:path>
                <a:path w="212725" h="827404">
                  <a:moveTo>
                    <a:pt x="109169" y="820521"/>
                  </a:moveTo>
                  <a:lnTo>
                    <a:pt x="108597" y="820915"/>
                  </a:lnTo>
                  <a:lnTo>
                    <a:pt x="109042" y="820686"/>
                  </a:lnTo>
                  <a:lnTo>
                    <a:pt x="109169" y="820521"/>
                  </a:lnTo>
                  <a:close/>
                </a:path>
                <a:path w="212725" h="827404">
                  <a:moveTo>
                    <a:pt x="110807" y="791311"/>
                  </a:moveTo>
                  <a:lnTo>
                    <a:pt x="110286" y="791514"/>
                  </a:lnTo>
                  <a:lnTo>
                    <a:pt x="110807" y="791311"/>
                  </a:lnTo>
                  <a:close/>
                </a:path>
                <a:path w="212725" h="827404">
                  <a:moveTo>
                    <a:pt x="119646" y="796442"/>
                  </a:moveTo>
                  <a:lnTo>
                    <a:pt x="117995" y="797661"/>
                  </a:lnTo>
                  <a:lnTo>
                    <a:pt x="118402" y="797661"/>
                  </a:lnTo>
                  <a:lnTo>
                    <a:pt x="119646" y="796442"/>
                  </a:lnTo>
                  <a:close/>
                </a:path>
                <a:path w="212725" h="827404">
                  <a:moveTo>
                    <a:pt x="121805" y="796391"/>
                  </a:moveTo>
                  <a:lnTo>
                    <a:pt x="121462" y="795121"/>
                  </a:lnTo>
                  <a:lnTo>
                    <a:pt x="119735" y="796391"/>
                  </a:lnTo>
                  <a:lnTo>
                    <a:pt x="121805" y="796391"/>
                  </a:lnTo>
                  <a:close/>
                </a:path>
                <a:path w="212725" h="827404">
                  <a:moveTo>
                    <a:pt x="121920" y="802741"/>
                  </a:moveTo>
                  <a:lnTo>
                    <a:pt x="121196" y="802741"/>
                  </a:lnTo>
                  <a:lnTo>
                    <a:pt x="120827" y="803084"/>
                  </a:lnTo>
                  <a:lnTo>
                    <a:pt x="121920" y="802741"/>
                  </a:lnTo>
                  <a:close/>
                </a:path>
                <a:path w="212725" h="827404">
                  <a:moveTo>
                    <a:pt x="124307" y="809764"/>
                  </a:moveTo>
                  <a:lnTo>
                    <a:pt x="124117" y="809853"/>
                  </a:lnTo>
                  <a:lnTo>
                    <a:pt x="123990" y="809891"/>
                  </a:lnTo>
                  <a:lnTo>
                    <a:pt x="123812" y="809967"/>
                  </a:lnTo>
                  <a:lnTo>
                    <a:pt x="124117" y="809891"/>
                  </a:lnTo>
                  <a:lnTo>
                    <a:pt x="124307" y="809828"/>
                  </a:lnTo>
                  <a:close/>
                </a:path>
                <a:path w="212725" h="827404">
                  <a:moveTo>
                    <a:pt x="126123" y="819251"/>
                  </a:moveTo>
                  <a:lnTo>
                    <a:pt x="122834" y="819251"/>
                  </a:lnTo>
                  <a:lnTo>
                    <a:pt x="124968" y="817981"/>
                  </a:lnTo>
                  <a:lnTo>
                    <a:pt x="123939" y="817981"/>
                  </a:lnTo>
                  <a:lnTo>
                    <a:pt x="125107" y="816711"/>
                  </a:lnTo>
                  <a:lnTo>
                    <a:pt x="125895" y="815441"/>
                  </a:lnTo>
                  <a:lnTo>
                    <a:pt x="123634" y="815441"/>
                  </a:lnTo>
                  <a:lnTo>
                    <a:pt x="122008" y="816711"/>
                  </a:lnTo>
                  <a:lnTo>
                    <a:pt x="120307" y="816711"/>
                  </a:lnTo>
                  <a:lnTo>
                    <a:pt x="122224" y="815441"/>
                  </a:lnTo>
                  <a:lnTo>
                    <a:pt x="121945" y="815441"/>
                  </a:lnTo>
                  <a:lnTo>
                    <a:pt x="123126" y="814171"/>
                  </a:lnTo>
                  <a:lnTo>
                    <a:pt x="122897" y="814171"/>
                  </a:lnTo>
                  <a:lnTo>
                    <a:pt x="123380" y="812901"/>
                  </a:lnTo>
                  <a:lnTo>
                    <a:pt x="120789" y="814171"/>
                  </a:lnTo>
                  <a:lnTo>
                    <a:pt x="123190" y="812901"/>
                  </a:lnTo>
                  <a:lnTo>
                    <a:pt x="119380" y="812901"/>
                  </a:lnTo>
                  <a:lnTo>
                    <a:pt x="121589" y="811631"/>
                  </a:lnTo>
                  <a:lnTo>
                    <a:pt x="123812" y="810361"/>
                  </a:lnTo>
                  <a:lnTo>
                    <a:pt x="122682" y="810361"/>
                  </a:lnTo>
                  <a:lnTo>
                    <a:pt x="119964" y="811631"/>
                  </a:lnTo>
                  <a:lnTo>
                    <a:pt x="119570" y="810361"/>
                  </a:lnTo>
                  <a:lnTo>
                    <a:pt x="125222" y="809091"/>
                  </a:lnTo>
                  <a:lnTo>
                    <a:pt x="119138" y="809091"/>
                  </a:lnTo>
                  <a:lnTo>
                    <a:pt x="122021" y="807821"/>
                  </a:lnTo>
                  <a:lnTo>
                    <a:pt x="124904" y="806551"/>
                  </a:lnTo>
                  <a:lnTo>
                    <a:pt x="119875" y="807821"/>
                  </a:lnTo>
                  <a:lnTo>
                    <a:pt x="121818" y="805281"/>
                  </a:lnTo>
                  <a:lnTo>
                    <a:pt x="119722" y="805281"/>
                  </a:lnTo>
                  <a:lnTo>
                    <a:pt x="119849" y="804011"/>
                  </a:lnTo>
                  <a:lnTo>
                    <a:pt x="120827" y="803084"/>
                  </a:lnTo>
                  <a:lnTo>
                    <a:pt x="117957" y="804011"/>
                  </a:lnTo>
                  <a:lnTo>
                    <a:pt x="116636" y="802741"/>
                  </a:lnTo>
                  <a:lnTo>
                    <a:pt x="113995" y="804011"/>
                  </a:lnTo>
                  <a:lnTo>
                    <a:pt x="117449" y="801471"/>
                  </a:lnTo>
                  <a:lnTo>
                    <a:pt x="118795" y="802741"/>
                  </a:lnTo>
                  <a:lnTo>
                    <a:pt x="122339" y="800201"/>
                  </a:lnTo>
                  <a:lnTo>
                    <a:pt x="119176" y="801471"/>
                  </a:lnTo>
                  <a:lnTo>
                    <a:pt x="118579" y="800201"/>
                  </a:lnTo>
                  <a:lnTo>
                    <a:pt x="118440" y="800265"/>
                  </a:lnTo>
                  <a:lnTo>
                    <a:pt x="120091" y="798931"/>
                  </a:lnTo>
                  <a:lnTo>
                    <a:pt x="118135" y="799934"/>
                  </a:lnTo>
                  <a:lnTo>
                    <a:pt x="118135" y="800201"/>
                  </a:lnTo>
                  <a:lnTo>
                    <a:pt x="117754" y="800608"/>
                  </a:lnTo>
                  <a:lnTo>
                    <a:pt x="116039" y="801471"/>
                  </a:lnTo>
                  <a:lnTo>
                    <a:pt x="118135" y="800201"/>
                  </a:lnTo>
                  <a:lnTo>
                    <a:pt x="118135" y="799934"/>
                  </a:lnTo>
                  <a:lnTo>
                    <a:pt x="115138" y="801471"/>
                  </a:lnTo>
                  <a:lnTo>
                    <a:pt x="117081" y="800201"/>
                  </a:lnTo>
                  <a:lnTo>
                    <a:pt x="119024" y="798931"/>
                  </a:lnTo>
                  <a:lnTo>
                    <a:pt x="115798" y="800201"/>
                  </a:lnTo>
                  <a:lnTo>
                    <a:pt x="117843" y="797661"/>
                  </a:lnTo>
                  <a:lnTo>
                    <a:pt x="114236" y="797661"/>
                  </a:lnTo>
                  <a:lnTo>
                    <a:pt x="118275" y="796391"/>
                  </a:lnTo>
                  <a:lnTo>
                    <a:pt x="120002" y="795121"/>
                  </a:lnTo>
                  <a:lnTo>
                    <a:pt x="115760" y="795121"/>
                  </a:lnTo>
                  <a:lnTo>
                    <a:pt x="116573" y="793851"/>
                  </a:lnTo>
                  <a:lnTo>
                    <a:pt x="113309" y="795121"/>
                  </a:lnTo>
                  <a:lnTo>
                    <a:pt x="115468" y="792581"/>
                  </a:lnTo>
                  <a:lnTo>
                    <a:pt x="111556" y="792581"/>
                  </a:lnTo>
                  <a:lnTo>
                    <a:pt x="111264" y="792340"/>
                  </a:lnTo>
                  <a:lnTo>
                    <a:pt x="110388" y="791603"/>
                  </a:lnTo>
                  <a:lnTo>
                    <a:pt x="108978" y="792581"/>
                  </a:lnTo>
                  <a:lnTo>
                    <a:pt x="110477" y="792581"/>
                  </a:lnTo>
                  <a:lnTo>
                    <a:pt x="108610" y="793851"/>
                  </a:lnTo>
                  <a:lnTo>
                    <a:pt x="107950" y="793851"/>
                  </a:lnTo>
                  <a:lnTo>
                    <a:pt x="108762" y="792581"/>
                  </a:lnTo>
                  <a:lnTo>
                    <a:pt x="107505" y="792581"/>
                  </a:lnTo>
                  <a:lnTo>
                    <a:pt x="110286" y="791514"/>
                  </a:lnTo>
                  <a:lnTo>
                    <a:pt x="110045" y="791311"/>
                  </a:lnTo>
                  <a:lnTo>
                    <a:pt x="109232" y="791311"/>
                  </a:lnTo>
                  <a:lnTo>
                    <a:pt x="107416" y="791311"/>
                  </a:lnTo>
                  <a:lnTo>
                    <a:pt x="110756" y="788771"/>
                  </a:lnTo>
                  <a:lnTo>
                    <a:pt x="109232" y="791311"/>
                  </a:lnTo>
                  <a:lnTo>
                    <a:pt x="111874" y="790041"/>
                  </a:lnTo>
                  <a:lnTo>
                    <a:pt x="111023" y="791311"/>
                  </a:lnTo>
                  <a:lnTo>
                    <a:pt x="113538" y="790041"/>
                  </a:lnTo>
                  <a:lnTo>
                    <a:pt x="116039" y="788771"/>
                  </a:lnTo>
                  <a:lnTo>
                    <a:pt x="112534" y="791375"/>
                  </a:lnTo>
                  <a:lnTo>
                    <a:pt x="112306" y="791489"/>
                  </a:lnTo>
                  <a:lnTo>
                    <a:pt x="112509" y="791400"/>
                  </a:lnTo>
                  <a:lnTo>
                    <a:pt x="111252" y="792327"/>
                  </a:lnTo>
                  <a:lnTo>
                    <a:pt x="112750" y="791273"/>
                  </a:lnTo>
                  <a:lnTo>
                    <a:pt x="114261" y="790562"/>
                  </a:lnTo>
                  <a:lnTo>
                    <a:pt x="115366" y="791235"/>
                  </a:lnTo>
                  <a:lnTo>
                    <a:pt x="114693" y="790155"/>
                  </a:lnTo>
                  <a:lnTo>
                    <a:pt x="113969" y="790625"/>
                  </a:lnTo>
                  <a:lnTo>
                    <a:pt x="113131" y="791070"/>
                  </a:lnTo>
                  <a:lnTo>
                    <a:pt x="112839" y="791222"/>
                  </a:lnTo>
                  <a:lnTo>
                    <a:pt x="116344" y="788771"/>
                  </a:lnTo>
                  <a:lnTo>
                    <a:pt x="116738" y="787501"/>
                  </a:lnTo>
                  <a:lnTo>
                    <a:pt x="113944" y="787501"/>
                  </a:lnTo>
                  <a:lnTo>
                    <a:pt x="114363" y="786231"/>
                  </a:lnTo>
                  <a:lnTo>
                    <a:pt x="112344" y="786231"/>
                  </a:lnTo>
                  <a:lnTo>
                    <a:pt x="111607" y="787501"/>
                  </a:lnTo>
                  <a:lnTo>
                    <a:pt x="107010" y="787501"/>
                  </a:lnTo>
                  <a:lnTo>
                    <a:pt x="107010" y="793851"/>
                  </a:lnTo>
                  <a:lnTo>
                    <a:pt x="104584" y="795121"/>
                  </a:lnTo>
                  <a:lnTo>
                    <a:pt x="106921" y="793851"/>
                  </a:lnTo>
                  <a:lnTo>
                    <a:pt x="107010" y="787501"/>
                  </a:lnTo>
                  <a:lnTo>
                    <a:pt x="105359" y="787501"/>
                  </a:lnTo>
                  <a:lnTo>
                    <a:pt x="111404" y="784961"/>
                  </a:lnTo>
                  <a:lnTo>
                    <a:pt x="117462" y="782421"/>
                  </a:lnTo>
                  <a:lnTo>
                    <a:pt x="112318" y="783691"/>
                  </a:lnTo>
                  <a:lnTo>
                    <a:pt x="109893" y="783691"/>
                  </a:lnTo>
                  <a:lnTo>
                    <a:pt x="105537" y="784961"/>
                  </a:lnTo>
                  <a:lnTo>
                    <a:pt x="107365" y="783691"/>
                  </a:lnTo>
                  <a:lnTo>
                    <a:pt x="111353" y="782421"/>
                  </a:lnTo>
                  <a:lnTo>
                    <a:pt x="111150" y="781151"/>
                  </a:lnTo>
                  <a:lnTo>
                    <a:pt x="105511" y="783691"/>
                  </a:lnTo>
                  <a:lnTo>
                    <a:pt x="107492" y="781151"/>
                  </a:lnTo>
                  <a:lnTo>
                    <a:pt x="109588" y="781151"/>
                  </a:lnTo>
                  <a:lnTo>
                    <a:pt x="112217" y="778611"/>
                  </a:lnTo>
                  <a:lnTo>
                    <a:pt x="110172" y="779640"/>
                  </a:lnTo>
                  <a:lnTo>
                    <a:pt x="110172" y="779881"/>
                  </a:lnTo>
                  <a:lnTo>
                    <a:pt x="108089" y="780669"/>
                  </a:lnTo>
                  <a:lnTo>
                    <a:pt x="107137" y="781151"/>
                  </a:lnTo>
                  <a:lnTo>
                    <a:pt x="106832" y="781151"/>
                  </a:lnTo>
                  <a:lnTo>
                    <a:pt x="108089" y="780669"/>
                  </a:lnTo>
                  <a:lnTo>
                    <a:pt x="110172" y="779881"/>
                  </a:lnTo>
                  <a:lnTo>
                    <a:pt x="110172" y="779640"/>
                  </a:lnTo>
                  <a:lnTo>
                    <a:pt x="110020" y="779703"/>
                  </a:lnTo>
                  <a:lnTo>
                    <a:pt x="109016" y="778611"/>
                  </a:lnTo>
                  <a:lnTo>
                    <a:pt x="105892" y="777341"/>
                  </a:lnTo>
                  <a:lnTo>
                    <a:pt x="104584" y="776071"/>
                  </a:lnTo>
                  <a:lnTo>
                    <a:pt x="106819" y="776071"/>
                  </a:lnTo>
                  <a:lnTo>
                    <a:pt x="107696" y="774801"/>
                  </a:lnTo>
                  <a:lnTo>
                    <a:pt x="105143" y="773531"/>
                  </a:lnTo>
                  <a:lnTo>
                    <a:pt x="106286" y="769721"/>
                  </a:lnTo>
                  <a:lnTo>
                    <a:pt x="107467" y="767181"/>
                  </a:lnTo>
                  <a:lnTo>
                    <a:pt x="106057" y="767181"/>
                  </a:lnTo>
                  <a:lnTo>
                    <a:pt x="106845" y="765911"/>
                  </a:lnTo>
                  <a:lnTo>
                    <a:pt x="104178" y="767181"/>
                  </a:lnTo>
                  <a:lnTo>
                    <a:pt x="104063" y="777341"/>
                  </a:lnTo>
                  <a:lnTo>
                    <a:pt x="103657" y="776071"/>
                  </a:lnTo>
                  <a:lnTo>
                    <a:pt x="104063" y="777341"/>
                  </a:lnTo>
                  <a:lnTo>
                    <a:pt x="104063" y="767181"/>
                  </a:lnTo>
                  <a:lnTo>
                    <a:pt x="103035" y="767181"/>
                  </a:lnTo>
                  <a:lnTo>
                    <a:pt x="103035" y="774801"/>
                  </a:lnTo>
                  <a:lnTo>
                    <a:pt x="102095" y="776071"/>
                  </a:lnTo>
                  <a:lnTo>
                    <a:pt x="101727" y="776071"/>
                  </a:lnTo>
                  <a:lnTo>
                    <a:pt x="102095" y="774801"/>
                  </a:lnTo>
                  <a:lnTo>
                    <a:pt x="103035" y="774801"/>
                  </a:lnTo>
                  <a:lnTo>
                    <a:pt x="103035" y="767181"/>
                  </a:lnTo>
                  <a:lnTo>
                    <a:pt x="102489" y="767181"/>
                  </a:lnTo>
                  <a:lnTo>
                    <a:pt x="104305" y="765911"/>
                  </a:lnTo>
                  <a:lnTo>
                    <a:pt x="102247" y="765911"/>
                  </a:lnTo>
                  <a:lnTo>
                    <a:pt x="98323" y="764641"/>
                  </a:lnTo>
                  <a:lnTo>
                    <a:pt x="99593" y="763371"/>
                  </a:lnTo>
                  <a:lnTo>
                    <a:pt x="100863" y="762101"/>
                  </a:lnTo>
                  <a:lnTo>
                    <a:pt x="101841" y="762101"/>
                  </a:lnTo>
                  <a:lnTo>
                    <a:pt x="102565" y="760831"/>
                  </a:lnTo>
                  <a:lnTo>
                    <a:pt x="96786" y="762863"/>
                  </a:lnTo>
                  <a:lnTo>
                    <a:pt x="96786" y="793851"/>
                  </a:lnTo>
                  <a:lnTo>
                    <a:pt x="95542" y="795121"/>
                  </a:lnTo>
                  <a:lnTo>
                    <a:pt x="94564" y="794600"/>
                  </a:lnTo>
                  <a:lnTo>
                    <a:pt x="96786" y="793851"/>
                  </a:lnTo>
                  <a:lnTo>
                    <a:pt x="96786" y="762863"/>
                  </a:lnTo>
                  <a:lnTo>
                    <a:pt x="95313" y="763371"/>
                  </a:lnTo>
                  <a:lnTo>
                    <a:pt x="97599" y="760831"/>
                  </a:lnTo>
                  <a:lnTo>
                    <a:pt x="98209" y="760831"/>
                  </a:lnTo>
                  <a:lnTo>
                    <a:pt x="98336" y="759561"/>
                  </a:lnTo>
                  <a:lnTo>
                    <a:pt x="98463" y="758291"/>
                  </a:lnTo>
                  <a:lnTo>
                    <a:pt x="94653" y="755751"/>
                  </a:lnTo>
                  <a:lnTo>
                    <a:pt x="96469" y="754481"/>
                  </a:lnTo>
                  <a:lnTo>
                    <a:pt x="98285" y="753211"/>
                  </a:lnTo>
                  <a:lnTo>
                    <a:pt x="93916" y="754481"/>
                  </a:lnTo>
                  <a:lnTo>
                    <a:pt x="96532" y="751941"/>
                  </a:lnTo>
                  <a:lnTo>
                    <a:pt x="99148" y="749401"/>
                  </a:lnTo>
                  <a:lnTo>
                    <a:pt x="93205" y="751941"/>
                  </a:lnTo>
                  <a:lnTo>
                    <a:pt x="95529" y="749401"/>
                  </a:lnTo>
                  <a:lnTo>
                    <a:pt x="96748" y="749401"/>
                  </a:lnTo>
                  <a:lnTo>
                    <a:pt x="97307" y="748131"/>
                  </a:lnTo>
                  <a:lnTo>
                    <a:pt x="97878" y="746861"/>
                  </a:lnTo>
                  <a:lnTo>
                    <a:pt x="97929" y="745591"/>
                  </a:lnTo>
                  <a:lnTo>
                    <a:pt x="93878" y="746861"/>
                  </a:lnTo>
                  <a:lnTo>
                    <a:pt x="93002" y="746861"/>
                  </a:lnTo>
                  <a:lnTo>
                    <a:pt x="96050" y="745591"/>
                  </a:lnTo>
                  <a:lnTo>
                    <a:pt x="92837" y="745591"/>
                  </a:lnTo>
                  <a:lnTo>
                    <a:pt x="92468" y="745591"/>
                  </a:lnTo>
                  <a:lnTo>
                    <a:pt x="92710" y="745502"/>
                  </a:lnTo>
                  <a:lnTo>
                    <a:pt x="91046" y="744321"/>
                  </a:lnTo>
                  <a:lnTo>
                    <a:pt x="94005" y="741781"/>
                  </a:lnTo>
                  <a:lnTo>
                    <a:pt x="95567" y="740511"/>
                  </a:lnTo>
                  <a:lnTo>
                    <a:pt x="92024" y="740511"/>
                  </a:lnTo>
                  <a:lnTo>
                    <a:pt x="93281" y="739241"/>
                  </a:lnTo>
                  <a:lnTo>
                    <a:pt x="93941" y="739241"/>
                  </a:lnTo>
                  <a:lnTo>
                    <a:pt x="94234" y="738657"/>
                  </a:lnTo>
                  <a:lnTo>
                    <a:pt x="92392" y="739000"/>
                  </a:lnTo>
                  <a:lnTo>
                    <a:pt x="92087" y="739241"/>
                  </a:lnTo>
                  <a:lnTo>
                    <a:pt x="91135" y="739241"/>
                  </a:lnTo>
                  <a:lnTo>
                    <a:pt x="92392" y="739000"/>
                  </a:lnTo>
                  <a:lnTo>
                    <a:pt x="93713" y="737971"/>
                  </a:lnTo>
                  <a:lnTo>
                    <a:pt x="93192" y="736701"/>
                  </a:lnTo>
                  <a:lnTo>
                    <a:pt x="92024" y="735431"/>
                  </a:lnTo>
                  <a:lnTo>
                    <a:pt x="94208" y="735431"/>
                  </a:lnTo>
                  <a:lnTo>
                    <a:pt x="94043" y="732891"/>
                  </a:lnTo>
                  <a:lnTo>
                    <a:pt x="91694" y="731621"/>
                  </a:lnTo>
                  <a:lnTo>
                    <a:pt x="90944" y="730351"/>
                  </a:lnTo>
                  <a:lnTo>
                    <a:pt x="90246" y="731621"/>
                  </a:lnTo>
                  <a:lnTo>
                    <a:pt x="86512" y="732891"/>
                  </a:lnTo>
                  <a:lnTo>
                    <a:pt x="85928" y="732891"/>
                  </a:lnTo>
                  <a:lnTo>
                    <a:pt x="87503" y="731621"/>
                  </a:lnTo>
                  <a:lnTo>
                    <a:pt x="89077" y="730351"/>
                  </a:lnTo>
                  <a:lnTo>
                    <a:pt x="86931" y="731621"/>
                  </a:lnTo>
                  <a:lnTo>
                    <a:pt x="85420" y="731621"/>
                  </a:lnTo>
                  <a:lnTo>
                    <a:pt x="88836" y="730351"/>
                  </a:lnTo>
                  <a:lnTo>
                    <a:pt x="88557" y="730351"/>
                  </a:lnTo>
                  <a:lnTo>
                    <a:pt x="89509" y="729081"/>
                  </a:lnTo>
                  <a:lnTo>
                    <a:pt x="89192" y="729081"/>
                  </a:lnTo>
                  <a:lnTo>
                    <a:pt x="91592" y="727811"/>
                  </a:lnTo>
                  <a:lnTo>
                    <a:pt x="93992" y="726541"/>
                  </a:lnTo>
                  <a:lnTo>
                    <a:pt x="91224" y="726541"/>
                  </a:lnTo>
                  <a:lnTo>
                    <a:pt x="90462" y="725271"/>
                  </a:lnTo>
                  <a:lnTo>
                    <a:pt x="88988" y="724001"/>
                  </a:lnTo>
                  <a:lnTo>
                    <a:pt x="88176" y="722731"/>
                  </a:lnTo>
                  <a:lnTo>
                    <a:pt x="85369" y="724001"/>
                  </a:lnTo>
                  <a:lnTo>
                    <a:pt x="85737" y="722731"/>
                  </a:lnTo>
                  <a:lnTo>
                    <a:pt x="83286" y="724001"/>
                  </a:lnTo>
                  <a:lnTo>
                    <a:pt x="83693" y="722731"/>
                  </a:lnTo>
                  <a:lnTo>
                    <a:pt x="85356" y="720191"/>
                  </a:lnTo>
                  <a:lnTo>
                    <a:pt x="84543" y="718921"/>
                  </a:lnTo>
                  <a:lnTo>
                    <a:pt x="82727" y="718921"/>
                  </a:lnTo>
                  <a:lnTo>
                    <a:pt x="81915" y="717651"/>
                  </a:lnTo>
                  <a:lnTo>
                    <a:pt x="84048" y="717651"/>
                  </a:lnTo>
                  <a:lnTo>
                    <a:pt x="82931" y="716381"/>
                  </a:lnTo>
                  <a:lnTo>
                    <a:pt x="82651" y="715111"/>
                  </a:lnTo>
                  <a:lnTo>
                    <a:pt x="79705" y="713841"/>
                  </a:lnTo>
                  <a:lnTo>
                    <a:pt x="78752" y="715111"/>
                  </a:lnTo>
                  <a:lnTo>
                    <a:pt x="76911" y="715111"/>
                  </a:lnTo>
                  <a:lnTo>
                    <a:pt x="78193" y="713841"/>
                  </a:lnTo>
                  <a:lnTo>
                    <a:pt x="74942" y="713841"/>
                  </a:lnTo>
                  <a:lnTo>
                    <a:pt x="84899" y="704951"/>
                  </a:lnTo>
                  <a:lnTo>
                    <a:pt x="78994" y="706170"/>
                  </a:lnTo>
                  <a:lnTo>
                    <a:pt x="75526" y="704951"/>
                  </a:lnTo>
                  <a:lnTo>
                    <a:pt x="75590" y="703681"/>
                  </a:lnTo>
                  <a:lnTo>
                    <a:pt x="73837" y="703681"/>
                  </a:lnTo>
                  <a:lnTo>
                    <a:pt x="78181" y="699871"/>
                  </a:lnTo>
                  <a:lnTo>
                    <a:pt x="74625" y="699871"/>
                  </a:lnTo>
                  <a:lnTo>
                    <a:pt x="81559" y="694791"/>
                  </a:lnTo>
                  <a:lnTo>
                    <a:pt x="72097" y="694791"/>
                  </a:lnTo>
                  <a:lnTo>
                    <a:pt x="76123" y="690981"/>
                  </a:lnTo>
                  <a:lnTo>
                    <a:pt x="74396" y="692251"/>
                  </a:lnTo>
                  <a:lnTo>
                    <a:pt x="74053" y="692251"/>
                  </a:lnTo>
                  <a:lnTo>
                    <a:pt x="74079" y="691489"/>
                  </a:lnTo>
                  <a:lnTo>
                    <a:pt x="72771" y="692111"/>
                  </a:lnTo>
                  <a:lnTo>
                    <a:pt x="72974" y="692251"/>
                  </a:lnTo>
                  <a:lnTo>
                    <a:pt x="72478" y="692251"/>
                  </a:lnTo>
                  <a:lnTo>
                    <a:pt x="72771" y="692111"/>
                  </a:lnTo>
                  <a:lnTo>
                    <a:pt x="69189" y="689711"/>
                  </a:lnTo>
                  <a:lnTo>
                    <a:pt x="71970" y="683615"/>
                  </a:lnTo>
                  <a:lnTo>
                    <a:pt x="71958" y="678281"/>
                  </a:lnTo>
                  <a:lnTo>
                    <a:pt x="71805" y="677011"/>
                  </a:lnTo>
                  <a:lnTo>
                    <a:pt x="62496" y="682091"/>
                  </a:lnTo>
                  <a:lnTo>
                    <a:pt x="63639" y="680821"/>
                  </a:lnTo>
                  <a:lnTo>
                    <a:pt x="65913" y="678281"/>
                  </a:lnTo>
                  <a:lnTo>
                    <a:pt x="69405" y="677011"/>
                  </a:lnTo>
                  <a:lnTo>
                    <a:pt x="64211" y="675741"/>
                  </a:lnTo>
                  <a:lnTo>
                    <a:pt x="66941" y="670661"/>
                  </a:lnTo>
                  <a:lnTo>
                    <a:pt x="62344" y="669391"/>
                  </a:lnTo>
                  <a:lnTo>
                    <a:pt x="64274" y="669391"/>
                  </a:lnTo>
                  <a:lnTo>
                    <a:pt x="66382" y="668121"/>
                  </a:lnTo>
                  <a:lnTo>
                    <a:pt x="63411" y="666851"/>
                  </a:lnTo>
                  <a:lnTo>
                    <a:pt x="61468" y="668121"/>
                  </a:lnTo>
                  <a:lnTo>
                    <a:pt x="63182" y="666851"/>
                  </a:lnTo>
                  <a:lnTo>
                    <a:pt x="63411" y="666851"/>
                  </a:lnTo>
                  <a:lnTo>
                    <a:pt x="64033" y="666851"/>
                  </a:lnTo>
                  <a:lnTo>
                    <a:pt x="65176" y="665581"/>
                  </a:lnTo>
                  <a:lnTo>
                    <a:pt x="60337" y="666851"/>
                  </a:lnTo>
                  <a:lnTo>
                    <a:pt x="62623" y="664603"/>
                  </a:lnTo>
                  <a:lnTo>
                    <a:pt x="63119" y="663041"/>
                  </a:lnTo>
                  <a:lnTo>
                    <a:pt x="60553" y="664311"/>
                  </a:lnTo>
                  <a:lnTo>
                    <a:pt x="61391" y="663041"/>
                  </a:lnTo>
                  <a:lnTo>
                    <a:pt x="58432" y="663041"/>
                  </a:lnTo>
                  <a:lnTo>
                    <a:pt x="59677" y="661771"/>
                  </a:lnTo>
                  <a:lnTo>
                    <a:pt x="56375" y="661771"/>
                  </a:lnTo>
                  <a:lnTo>
                    <a:pt x="60261" y="659282"/>
                  </a:lnTo>
                  <a:lnTo>
                    <a:pt x="60452" y="659231"/>
                  </a:lnTo>
                  <a:lnTo>
                    <a:pt x="58724" y="656691"/>
                  </a:lnTo>
                  <a:lnTo>
                    <a:pt x="56349" y="657948"/>
                  </a:lnTo>
                  <a:lnTo>
                    <a:pt x="56349" y="687171"/>
                  </a:lnTo>
                  <a:lnTo>
                    <a:pt x="51447" y="689216"/>
                  </a:lnTo>
                  <a:lnTo>
                    <a:pt x="52120" y="688441"/>
                  </a:lnTo>
                  <a:lnTo>
                    <a:pt x="56349" y="687171"/>
                  </a:lnTo>
                  <a:lnTo>
                    <a:pt x="56349" y="657948"/>
                  </a:lnTo>
                  <a:lnTo>
                    <a:pt x="57772" y="656691"/>
                  </a:lnTo>
                  <a:lnTo>
                    <a:pt x="57454" y="656691"/>
                  </a:lnTo>
                  <a:lnTo>
                    <a:pt x="59448" y="655421"/>
                  </a:lnTo>
                  <a:lnTo>
                    <a:pt x="59055" y="655421"/>
                  </a:lnTo>
                  <a:lnTo>
                    <a:pt x="57899" y="654151"/>
                  </a:lnTo>
                  <a:lnTo>
                    <a:pt x="55664" y="655421"/>
                  </a:lnTo>
                  <a:lnTo>
                    <a:pt x="60375" y="651611"/>
                  </a:lnTo>
                  <a:lnTo>
                    <a:pt x="50101" y="655421"/>
                  </a:lnTo>
                  <a:lnTo>
                    <a:pt x="56591" y="651611"/>
                  </a:lnTo>
                  <a:lnTo>
                    <a:pt x="53174" y="650341"/>
                  </a:lnTo>
                  <a:lnTo>
                    <a:pt x="50609" y="649071"/>
                  </a:lnTo>
                  <a:lnTo>
                    <a:pt x="50457" y="648868"/>
                  </a:lnTo>
                  <a:lnTo>
                    <a:pt x="54737" y="646531"/>
                  </a:lnTo>
                  <a:lnTo>
                    <a:pt x="52832" y="645629"/>
                  </a:lnTo>
                  <a:lnTo>
                    <a:pt x="50368" y="648741"/>
                  </a:lnTo>
                  <a:lnTo>
                    <a:pt x="48653" y="646531"/>
                  </a:lnTo>
                  <a:lnTo>
                    <a:pt x="52451" y="645452"/>
                  </a:lnTo>
                  <a:lnTo>
                    <a:pt x="52031" y="645261"/>
                  </a:lnTo>
                  <a:lnTo>
                    <a:pt x="47726" y="646531"/>
                  </a:lnTo>
                  <a:lnTo>
                    <a:pt x="47828" y="645261"/>
                  </a:lnTo>
                  <a:lnTo>
                    <a:pt x="47929" y="643991"/>
                  </a:lnTo>
                  <a:lnTo>
                    <a:pt x="48323" y="642721"/>
                  </a:lnTo>
                  <a:lnTo>
                    <a:pt x="48133" y="642721"/>
                  </a:lnTo>
                  <a:lnTo>
                    <a:pt x="48602" y="641451"/>
                  </a:lnTo>
                  <a:lnTo>
                    <a:pt x="49542" y="638911"/>
                  </a:lnTo>
                  <a:lnTo>
                    <a:pt x="47726" y="638911"/>
                  </a:lnTo>
                  <a:lnTo>
                    <a:pt x="47498" y="637959"/>
                  </a:lnTo>
                  <a:lnTo>
                    <a:pt x="45999" y="638911"/>
                  </a:lnTo>
                  <a:lnTo>
                    <a:pt x="46710" y="638911"/>
                  </a:lnTo>
                  <a:lnTo>
                    <a:pt x="44018" y="640181"/>
                  </a:lnTo>
                  <a:lnTo>
                    <a:pt x="38392" y="640181"/>
                  </a:lnTo>
                  <a:lnTo>
                    <a:pt x="44450" y="638911"/>
                  </a:lnTo>
                  <a:lnTo>
                    <a:pt x="39077" y="637641"/>
                  </a:lnTo>
                  <a:lnTo>
                    <a:pt x="46824" y="636371"/>
                  </a:lnTo>
                  <a:lnTo>
                    <a:pt x="46329" y="635101"/>
                  </a:lnTo>
                  <a:lnTo>
                    <a:pt x="45250" y="636371"/>
                  </a:lnTo>
                  <a:lnTo>
                    <a:pt x="44157" y="636371"/>
                  </a:lnTo>
                  <a:lnTo>
                    <a:pt x="44881" y="635139"/>
                  </a:lnTo>
                  <a:lnTo>
                    <a:pt x="42989" y="636371"/>
                  </a:lnTo>
                  <a:lnTo>
                    <a:pt x="42545" y="635101"/>
                  </a:lnTo>
                  <a:lnTo>
                    <a:pt x="43027" y="634466"/>
                  </a:lnTo>
                  <a:lnTo>
                    <a:pt x="40881" y="635101"/>
                  </a:lnTo>
                  <a:lnTo>
                    <a:pt x="41287" y="633831"/>
                  </a:lnTo>
                  <a:lnTo>
                    <a:pt x="41910" y="632561"/>
                  </a:lnTo>
                  <a:lnTo>
                    <a:pt x="42735" y="632561"/>
                  </a:lnTo>
                  <a:lnTo>
                    <a:pt x="41719" y="631291"/>
                  </a:lnTo>
                  <a:lnTo>
                    <a:pt x="36423" y="632561"/>
                  </a:lnTo>
                  <a:lnTo>
                    <a:pt x="37477" y="630021"/>
                  </a:lnTo>
                  <a:lnTo>
                    <a:pt x="41960" y="628751"/>
                  </a:lnTo>
                  <a:lnTo>
                    <a:pt x="38608" y="628751"/>
                  </a:lnTo>
                  <a:lnTo>
                    <a:pt x="42240" y="627481"/>
                  </a:lnTo>
                  <a:lnTo>
                    <a:pt x="40728" y="626211"/>
                  </a:lnTo>
                  <a:lnTo>
                    <a:pt x="39116" y="627481"/>
                  </a:lnTo>
                  <a:lnTo>
                    <a:pt x="38798" y="626211"/>
                  </a:lnTo>
                  <a:lnTo>
                    <a:pt x="35788" y="627481"/>
                  </a:lnTo>
                  <a:lnTo>
                    <a:pt x="36664" y="626211"/>
                  </a:lnTo>
                  <a:lnTo>
                    <a:pt x="38468" y="626211"/>
                  </a:lnTo>
                  <a:lnTo>
                    <a:pt x="37058" y="624941"/>
                  </a:lnTo>
                  <a:lnTo>
                    <a:pt x="36068" y="626211"/>
                  </a:lnTo>
                  <a:lnTo>
                    <a:pt x="33782" y="626211"/>
                  </a:lnTo>
                  <a:lnTo>
                    <a:pt x="31445" y="628751"/>
                  </a:lnTo>
                  <a:lnTo>
                    <a:pt x="31978" y="627481"/>
                  </a:lnTo>
                  <a:lnTo>
                    <a:pt x="32461" y="627481"/>
                  </a:lnTo>
                  <a:lnTo>
                    <a:pt x="31648" y="626211"/>
                  </a:lnTo>
                  <a:lnTo>
                    <a:pt x="33629" y="624941"/>
                  </a:lnTo>
                  <a:lnTo>
                    <a:pt x="30848" y="624941"/>
                  </a:lnTo>
                  <a:lnTo>
                    <a:pt x="31496" y="623671"/>
                  </a:lnTo>
                  <a:lnTo>
                    <a:pt x="32588" y="623671"/>
                  </a:lnTo>
                  <a:lnTo>
                    <a:pt x="35610" y="622401"/>
                  </a:lnTo>
                  <a:lnTo>
                    <a:pt x="36334" y="621131"/>
                  </a:lnTo>
                  <a:lnTo>
                    <a:pt x="33096" y="622401"/>
                  </a:lnTo>
                  <a:lnTo>
                    <a:pt x="34607" y="619861"/>
                  </a:lnTo>
                  <a:lnTo>
                    <a:pt x="33032" y="620445"/>
                  </a:lnTo>
                  <a:lnTo>
                    <a:pt x="32893" y="620509"/>
                  </a:lnTo>
                  <a:lnTo>
                    <a:pt x="31711" y="620903"/>
                  </a:lnTo>
                  <a:lnTo>
                    <a:pt x="32232" y="619861"/>
                  </a:lnTo>
                  <a:lnTo>
                    <a:pt x="32588" y="619861"/>
                  </a:lnTo>
                  <a:lnTo>
                    <a:pt x="34163" y="618591"/>
                  </a:lnTo>
                  <a:lnTo>
                    <a:pt x="34086" y="617321"/>
                  </a:lnTo>
                  <a:lnTo>
                    <a:pt x="31356" y="619671"/>
                  </a:lnTo>
                  <a:lnTo>
                    <a:pt x="31648" y="618591"/>
                  </a:lnTo>
                  <a:lnTo>
                    <a:pt x="32131" y="618591"/>
                  </a:lnTo>
                  <a:lnTo>
                    <a:pt x="32562" y="617321"/>
                  </a:lnTo>
                  <a:lnTo>
                    <a:pt x="31127" y="617321"/>
                  </a:lnTo>
                  <a:lnTo>
                    <a:pt x="31127" y="619861"/>
                  </a:lnTo>
                  <a:lnTo>
                    <a:pt x="29654" y="621131"/>
                  </a:lnTo>
                  <a:lnTo>
                    <a:pt x="31051" y="619861"/>
                  </a:lnTo>
                  <a:lnTo>
                    <a:pt x="31127" y="617321"/>
                  </a:lnTo>
                  <a:lnTo>
                    <a:pt x="29476" y="617321"/>
                  </a:lnTo>
                  <a:lnTo>
                    <a:pt x="29476" y="642721"/>
                  </a:lnTo>
                  <a:lnTo>
                    <a:pt x="26441" y="643991"/>
                  </a:lnTo>
                  <a:lnTo>
                    <a:pt x="26644" y="642861"/>
                  </a:lnTo>
                  <a:lnTo>
                    <a:pt x="26619" y="642721"/>
                  </a:lnTo>
                  <a:lnTo>
                    <a:pt x="29476" y="642721"/>
                  </a:lnTo>
                  <a:lnTo>
                    <a:pt x="29476" y="617321"/>
                  </a:lnTo>
                  <a:lnTo>
                    <a:pt x="29349" y="617321"/>
                  </a:lnTo>
                  <a:lnTo>
                    <a:pt x="30010" y="614781"/>
                  </a:lnTo>
                  <a:lnTo>
                    <a:pt x="33528" y="613511"/>
                  </a:lnTo>
                  <a:lnTo>
                    <a:pt x="32232" y="615061"/>
                  </a:lnTo>
                  <a:lnTo>
                    <a:pt x="31762" y="615213"/>
                  </a:lnTo>
                  <a:lnTo>
                    <a:pt x="32029" y="615315"/>
                  </a:lnTo>
                  <a:lnTo>
                    <a:pt x="31407" y="616051"/>
                  </a:lnTo>
                  <a:lnTo>
                    <a:pt x="32639" y="615518"/>
                  </a:lnTo>
                  <a:lnTo>
                    <a:pt x="32842" y="615581"/>
                  </a:lnTo>
                  <a:lnTo>
                    <a:pt x="33172" y="615289"/>
                  </a:lnTo>
                  <a:lnTo>
                    <a:pt x="34328" y="614781"/>
                  </a:lnTo>
                  <a:lnTo>
                    <a:pt x="34124" y="614451"/>
                  </a:lnTo>
                  <a:lnTo>
                    <a:pt x="32829" y="612241"/>
                  </a:lnTo>
                  <a:lnTo>
                    <a:pt x="28194" y="612241"/>
                  </a:lnTo>
                  <a:lnTo>
                    <a:pt x="28257" y="610971"/>
                  </a:lnTo>
                  <a:lnTo>
                    <a:pt x="27990" y="610971"/>
                  </a:lnTo>
                  <a:lnTo>
                    <a:pt x="22669" y="613511"/>
                  </a:lnTo>
                  <a:lnTo>
                    <a:pt x="29972" y="608431"/>
                  </a:lnTo>
                  <a:lnTo>
                    <a:pt x="29527" y="608431"/>
                  </a:lnTo>
                  <a:lnTo>
                    <a:pt x="27597" y="608431"/>
                  </a:lnTo>
                  <a:lnTo>
                    <a:pt x="29641" y="607402"/>
                  </a:lnTo>
                  <a:lnTo>
                    <a:pt x="29806" y="605891"/>
                  </a:lnTo>
                  <a:lnTo>
                    <a:pt x="27114" y="605891"/>
                  </a:lnTo>
                  <a:lnTo>
                    <a:pt x="24638" y="604621"/>
                  </a:lnTo>
                  <a:lnTo>
                    <a:pt x="26073" y="604621"/>
                  </a:lnTo>
                  <a:lnTo>
                    <a:pt x="26962" y="603351"/>
                  </a:lnTo>
                  <a:lnTo>
                    <a:pt x="25920" y="602081"/>
                  </a:lnTo>
                  <a:lnTo>
                    <a:pt x="26174" y="600811"/>
                  </a:lnTo>
                  <a:lnTo>
                    <a:pt x="24739" y="602081"/>
                  </a:lnTo>
                  <a:lnTo>
                    <a:pt x="24752" y="600811"/>
                  </a:lnTo>
                  <a:lnTo>
                    <a:pt x="22923" y="602081"/>
                  </a:lnTo>
                  <a:lnTo>
                    <a:pt x="24803" y="599541"/>
                  </a:lnTo>
                  <a:lnTo>
                    <a:pt x="22974" y="598271"/>
                  </a:lnTo>
                  <a:lnTo>
                    <a:pt x="20929" y="597001"/>
                  </a:lnTo>
                  <a:lnTo>
                    <a:pt x="22161" y="594461"/>
                  </a:lnTo>
                  <a:lnTo>
                    <a:pt x="23507" y="594461"/>
                  </a:lnTo>
                  <a:lnTo>
                    <a:pt x="21463" y="593191"/>
                  </a:lnTo>
                  <a:lnTo>
                    <a:pt x="19265" y="594461"/>
                  </a:lnTo>
                  <a:lnTo>
                    <a:pt x="20193" y="594461"/>
                  </a:lnTo>
                  <a:lnTo>
                    <a:pt x="19659" y="594893"/>
                  </a:lnTo>
                  <a:lnTo>
                    <a:pt x="19659" y="599541"/>
                  </a:lnTo>
                  <a:lnTo>
                    <a:pt x="18326" y="599541"/>
                  </a:lnTo>
                  <a:lnTo>
                    <a:pt x="16014" y="600811"/>
                  </a:lnTo>
                  <a:lnTo>
                    <a:pt x="16141" y="600811"/>
                  </a:lnTo>
                  <a:lnTo>
                    <a:pt x="15659" y="601052"/>
                  </a:lnTo>
                  <a:lnTo>
                    <a:pt x="15646" y="602081"/>
                  </a:lnTo>
                  <a:lnTo>
                    <a:pt x="14414" y="602081"/>
                  </a:lnTo>
                  <a:lnTo>
                    <a:pt x="12839" y="603351"/>
                  </a:lnTo>
                  <a:lnTo>
                    <a:pt x="12598" y="603351"/>
                  </a:lnTo>
                  <a:lnTo>
                    <a:pt x="13474" y="602081"/>
                  </a:lnTo>
                  <a:lnTo>
                    <a:pt x="13614" y="602081"/>
                  </a:lnTo>
                  <a:lnTo>
                    <a:pt x="15659" y="601052"/>
                  </a:lnTo>
                  <a:lnTo>
                    <a:pt x="15659" y="600811"/>
                  </a:lnTo>
                  <a:lnTo>
                    <a:pt x="13868" y="601624"/>
                  </a:lnTo>
                  <a:lnTo>
                    <a:pt x="13385" y="602081"/>
                  </a:lnTo>
                  <a:lnTo>
                    <a:pt x="12865" y="602081"/>
                  </a:lnTo>
                  <a:lnTo>
                    <a:pt x="13868" y="601624"/>
                  </a:lnTo>
                  <a:lnTo>
                    <a:pt x="17399" y="598271"/>
                  </a:lnTo>
                  <a:lnTo>
                    <a:pt x="19659" y="599541"/>
                  </a:lnTo>
                  <a:lnTo>
                    <a:pt x="19659" y="594893"/>
                  </a:lnTo>
                  <a:lnTo>
                    <a:pt x="18605" y="595731"/>
                  </a:lnTo>
                  <a:lnTo>
                    <a:pt x="17551" y="595731"/>
                  </a:lnTo>
                  <a:lnTo>
                    <a:pt x="19316" y="593191"/>
                  </a:lnTo>
                  <a:lnTo>
                    <a:pt x="18237" y="593191"/>
                  </a:lnTo>
                  <a:lnTo>
                    <a:pt x="21844" y="590651"/>
                  </a:lnTo>
                  <a:lnTo>
                    <a:pt x="13614" y="595731"/>
                  </a:lnTo>
                  <a:lnTo>
                    <a:pt x="15735" y="593191"/>
                  </a:lnTo>
                  <a:lnTo>
                    <a:pt x="16954" y="593191"/>
                  </a:lnTo>
                  <a:lnTo>
                    <a:pt x="16116" y="591921"/>
                  </a:lnTo>
                  <a:lnTo>
                    <a:pt x="14351" y="593191"/>
                  </a:lnTo>
                  <a:lnTo>
                    <a:pt x="14452" y="591921"/>
                  </a:lnTo>
                  <a:lnTo>
                    <a:pt x="16383" y="590943"/>
                  </a:lnTo>
                  <a:lnTo>
                    <a:pt x="12458" y="591921"/>
                  </a:lnTo>
                  <a:lnTo>
                    <a:pt x="14770" y="590651"/>
                  </a:lnTo>
                  <a:lnTo>
                    <a:pt x="16725" y="590651"/>
                  </a:lnTo>
                  <a:lnTo>
                    <a:pt x="19481" y="588111"/>
                  </a:lnTo>
                  <a:lnTo>
                    <a:pt x="18859" y="588111"/>
                  </a:lnTo>
                  <a:lnTo>
                    <a:pt x="19418" y="586397"/>
                  </a:lnTo>
                  <a:lnTo>
                    <a:pt x="19583" y="586143"/>
                  </a:lnTo>
                  <a:lnTo>
                    <a:pt x="19456" y="586295"/>
                  </a:lnTo>
                  <a:lnTo>
                    <a:pt x="19697" y="585571"/>
                  </a:lnTo>
                  <a:lnTo>
                    <a:pt x="18999" y="586841"/>
                  </a:lnTo>
                  <a:lnTo>
                    <a:pt x="11747" y="589381"/>
                  </a:lnTo>
                  <a:lnTo>
                    <a:pt x="15176" y="586841"/>
                  </a:lnTo>
                  <a:lnTo>
                    <a:pt x="16891" y="585571"/>
                  </a:lnTo>
                  <a:lnTo>
                    <a:pt x="11861" y="586841"/>
                  </a:lnTo>
                  <a:lnTo>
                    <a:pt x="16649" y="585571"/>
                  </a:lnTo>
                  <a:lnTo>
                    <a:pt x="14401" y="585571"/>
                  </a:lnTo>
                  <a:lnTo>
                    <a:pt x="17424" y="584301"/>
                  </a:lnTo>
                  <a:lnTo>
                    <a:pt x="17907" y="583361"/>
                  </a:lnTo>
                  <a:lnTo>
                    <a:pt x="18084" y="583031"/>
                  </a:lnTo>
                  <a:lnTo>
                    <a:pt x="18796" y="583031"/>
                  </a:lnTo>
                  <a:lnTo>
                    <a:pt x="19697" y="581761"/>
                  </a:lnTo>
                  <a:lnTo>
                    <a:pt x="17030" y="583031"/>
                  </a:lnTo>
                  <a:lnTo>
                    <a:pt x="19088" y="581761"/>
                  </a:lnTo>
                  <a:lnTo>
                    <a:pt x="21132" y="580491"/>
                  </a:lnTo>
                  <a:lnTo>
                    <a:pt x="17259" y="581761"/>
                  </a:lnTo>
                  <a:lnTo>
                    <a:pt x="18199" y="580491"/>
                  </a:lnTo>
                  <a:lnTo>
                    <a:pt x="17957" y="580491"/>
                  </a:lnTo>
                  <a:lnTo>
                    <a:pt x="16725" y="581761"/>
                  </a:lnTo>
                  <a:lnTo>
                    <a:pt x="12928" y="581761"/>
                  </a:lnTo>
                  <a:lnTo>
                    <a:pt x="19418" y="576681"/>
                  </a:lnTo>
                  <a:lnTo>
                    <a:pt x="11671" y="576681"/>
                  </a:lnTo>
                  <a:lnTo>
                    <a:pt x="8318" y="577951"/>
                  </a:lnTo>
                  <a:lnTo>
                    <a:pt x="6184" y="576732"/>
                  </a:lnTo>
                  <a:lnTo>
                    <a:pt x="4292" y="577951"/>
                  </a:lnTo>
                  <a:lnTo>
                    <a:pt x="2273" y="579221"/>
                  </a:lnTo>
                  <a:lnTo>
                    <a:pt x="2667" y="579221"/>
                  </a:lnTo>
                  <a:lnTo>
                    <a:pt x="876" y="581761"/>
                  </a:lnTo>
                  <a:lnTo>
                    <a:pt x="6629" y="579221"/>
                  </a:lnTo>
                  <a:lnTo>
                    <a:pt x="3746" y="581761"/>
                  </a:lnTo>
                  <a:lnTo>
                    <a:pt x="5600" y="581761"/>
                  </a:lnTo>
                  <a:lnTo>
                    <a:pt x="6515" y="580491"/>
                  </a:lnTo>
                  <a:lnTo>
                    <a:pt x="10617" y="579221"/>
                  </a:lnTo>
                  <a:lnTo>
                    <a:pt x="3619" y="584301"/>
                  </a:lnTo>
                  <a:lnTo>
                    <a:pt x="4406" y="583984"/>
                  </a:lnTo>
                  <a:lnTo>
                    <a:pt x="2857" y="585431"/>
                  </a:lnTo>
                  <a:lnTo>
                    <a:pt x="2984" y="585533"/>
                  </a:lnTo>
                  <a:lnTo>
                    <a:pt x="4800" y="584212"/>
                  </a:lnTo>
                  <a:lnTo>
                    <a:pt x="4724" y="583844"/>
                  </a:lnTo>
                  <a:lnTo>
                    <a:pt x="6527" y="583095"/>
                  </a:lnTo>
                  <a:lnTo>
                    <a:pt x="5372" y="584301"/>
                  </a:lnTo>
                  <a:lnTo>
                    <a:pt x="7708" y="583031"/>
                  </a:lnTo>
                  <a:lnTo>
                    <a:pt x="8712" y="583031"/>
                  </a:lnTo>
                  <a:lnTo>
                    <a:pt x="6388" y="584301"/>
                  </a:lnTo>
                  <a:lnTo>
                    <a:pt x="11049" y="584301"/>
                  </a:lnTo>
                  <a:lnTo>
                    <a:pt x="6375" y="586841"/>
                  </a:lnTo>
                  <a:lnTo>
                    <a:pt x="8775" y="585571"/>
                  </a:lnTo>
                  <a:lnTo>
                    <a:pt x="9753" y="585571"/>
                  </a:lnTo>
                  <a:lnTo>
                    <a:pt x="4737" y="588111"/>
                  </a:lnTo>
                  <a:lnTo>
                    <a:pt x="7162" y="587133"/>
                  </a:lnTo>
                  <a:lnTo>
                    <a:pt x="7404" y="586841"/>
                  </a:lnTo>
                  <a:lnTo>
                    <a:pt x="7175" y="587133"/>
                  </a:lnTo>
                  <a:lnTo>
                    <a:pt x="7924" y="586841"/>
                  </a:lnTo>
                  <a:lnTo>
                    <a:pt x="11099" y="585571"/>
                  </a:lnTo>
                  <a:lnTo>
                    <a:pt x="9093" y="588111"/>
                  </a:lnTo>
                  <a:lnTo>
                    <a:pt x="6400" y="588111"/>
                  </a:lnTo>
                  <a:lnTo>
                    <a:pt x="5397" y="589381"/>
                  </a:lnTo>
                  <a:lnTo>
                    <a:pt x="10083" y="588111"/>
                  </a:lnTo>
                  <a:lnTo>
                    <a:pt x="5092" y="590651"/>
                  </a:lnTo>
                  <a:lnTo>
                    <a:pt x="5461" y="591058"/>
                  </a:lnTo>
                  <a:lnTo>
                    <a:pt x="4330" y="591642"/>
                  </a:lnTo>
                  <a:lnTo>
                    <a:pt x="4292" y="591870"/>
                  </a:lnTo>
                  <a:lnTo>
                    <a:pt x="5651" y="591273"/>
                  </a:lnTo>
                  <a:lnTo>
                    <a:pt x="6248" y="591921"/>
                  </a:lnTo>
                  <a:lnTo>
                    <a:pt x="9817" y="589381"/>
                  </a:lnTo>
                  <a:lnTo>
                    <a:pt x="8369" y="591921"/>
                  </a:lnTo>
                  <a:lnTo>
                    <a:pt x="10045" y="591921"/>
                  </a:lnTo>
                  <a:lnTo>
                    <a:pt x="8826" y="593191"/>
                  </a:lnTo>
                  <a:lnTo>
                    <a:pt x="9017" y="595731"/>
                  </a:lnTo>
                  <a:lnTo>
                    <a:pt x="8356" y="596722"/>
                  </a:lnTo>
                  <a:lnTo>
                    <a:pt x="11277" y="595731"/>
                  </a:lnTo>
                  <a:lnTo>
                    <a:pt x="11061" y="597001"/>
                  </a:lnTo>
                  <a:lnTo>
                    <a:pt x="12153" y="597001"/>
                  </a:lnTo>
                  <a:lnTo>
                    <a:pt x="9969" y="598271"/>
                  </a:lnTo>
                  <a:lnTo>
                    <a:pt x="7912" y="598271"/>
                  </a:lnTo>
                  <a:lnTo>
                    <a:pt x="8064" y="598855"/>
                  </a:lnTo>
                  <a:lnTo>
                    <a:pt x="7861" y="598919"/>
                  </a:lnTo>
                  <a:lnTo>
                    <a:pt x="7391" y="599071"/>
                  </a:lnTo>
                  <a:lnTo>
                    <a:pt x="6870" y="599236"/>
                  </a:lnTo>
                  <a:lnTo>
                    <a:pt x="8102" y="599020"/>
                  </a:lnTo>
                  <a:lnTo>
                    <a:pt x="8255" y="599541"/>
                  </a:lnTo>
                  <a:lnTo>
                    <a:pt x="10820" y="599541"/>
                  </a:lnTo>
                  <a:lnTo>
                    <a:pt x="8051" y="600811"/>
                  </a:lnTo>
                  <a:lnTo>
                    <a:pt x="12077" y="600811"/>
                  </a:lnTo>
                  <a:lnTo>
                    <a:pt x="10833" y="603351"/>
                  </a:lnTo>
                  <a:lnTo>
                    <a:pt x="12598" y="602475"/>
                  </a:lnTo>
                  <a:lnTo>
                    <a:pt x="12509" y="603351"/>
                  </a:lnTo>
                  <a:lnTo>
                    <a:pt x="11645" y="604621"/>
                  </a:lnTo>
                  <a:lnTo>
                    <a:pt x="13843" y="604621"/>
                  </a:lnTo>
                  <a:lnTo>
                    <a:pt x="11099" y="605891"/>
                  </a:lnTo>
                  <a:lnTo>
                    <a:pt x="10350" y="607161"/>
                  </a:lnTo>
                  <a:lnTo>
                    <a:pt x="11798" y="605891"/>
                  </a:lnTo>
                  <a:lnTo>
                    <a:pt x="10680" y="607161"/>
                  </a:lnTo>
                  <a:lnTo>
                    <a:pt x="13589" y="605891"/>
                  </a:lnTo>
                  <a:lnTo>
                    <a:pt x="12357" y="607161"/>
                  </a:lnTo>
                  <a:lnTo>
                    <a:pt x="13131" y="607161"/>
                  </a:lnTo>
                  <a:lnTo>
                    <a:pt x="13030" y="609701"/>
                  </a:lnTo>
                  <a:lnTo>
                    <a:pt x="15608" y="607390"/>
                  </a:lnTo>
                  <a:lnTo>
                    <a:pt x="15544" y="607606"/>
                  </a:lnTo>
                  <a:lnTo>
                    <a:pt x="15824" y="607199"/>
                  </a:lnTo>
                  <a:lnTo>
                    <a:pt x="16002" y="607161"/>
                  </a:lnTo>
                  <a:lnTo>
                    <a:pt x="19786" y="608431"/>
                  </a:lnTo>
                  <a:lnTo>
                    <a:pt x="16040" y="610971"/>
                  </a:lnTo>
                  <a:lnTo>
                    <a:pt x="17995" y="612241"/>
                  </a:lnTo>
                  <a:lnTo>
                    <a:pt x="17018" y="613511"/>
                  </a:lnTo>
                  <a:lnTo>
                    <a:pt x="18554" y="613511"/>
                  </a:lnTo>
                  <a:lnTo>
                    <a:pt x="18630" y="614781"/>
                  </a:lnTo>
                  <a:lnTo>
                    <a:pt x="21158" y="614781"/>
                  </a:lnTo>
                  <a:lnTo>
                    <a:pt x="19558" y="616051"/>
                  </a:lnTo>
                  <a:lnTo>
                    <a:pt x="18351" y="616051"/>
                  </a:lnTo>
                  <a:lnTo>
                    <a:pt x="19405" y="617321"/>
                  </a:lnTo>
                  <a:lnTo>
                    <a:pt x="20535" y="616051"/>
                  </a:lnTo>
                  <a:lnTo>
                    <a:pt x="19405" y="618591"/>
                  </a:lnTo>
                  <a:lnTo>
                    <a:pt x="18021" y="618591"/>
                  </a:lnTo>
                  <a:lnTo>
                    <a:pt x="17830" y="617321"/>
                  </a:lnTo>
                  <a:lnTo>
                    <a:pt x="17424" y="619861"/>
                  </a:lnTo>
                  <a:lnTo>
                    <a:pt x="19062" y="619861"/>
                  </a:lnTo>
                  <a:lnTo>
                    <a:pt x="16408" y="621131"/>
                  </a:lnTo>
                  <a:lnTo>
                    <a:pt x="16243" y="622401"/>
                  </a:lnTo>
                  <a:lnTo>
                    <a:pt x="17183" y="622401"/>
                  </a:lnTo>
                  <a:lnTo>
                    <a:pt x="18681" y="621131"/>
                  </a:lnTo>
                  <a:lnTo>
                    <a:pt x="19265" y="621131"/>
                  </a:lnTo>
                  <a:lnTo>
                    <a:pt x="19227" y="622401"/>
                  </a:lnTo>
                  <a:lnTo>
                    <a:pt x="15849" y="623671"/>
                  </a:lnTo>
                  <a:lnTo>
                    <a:pt x="12725" y="627481"/>
                  </a:lnTo>
                  <a:lnTo>
                    <a:pt x="24193" y="623671"/>
                  </a:lnTo>
                  <a:lnTo>
                    <a:pt x="21183" y="626211"/>
                  </a:lnTo>
                  <a:lnTo>
                    <a:pt x="22161" y="626211"/>
                  </a:lnTo>
                  <a:lnTo>
                    <a:pt x="17881" y="630021"/>
                  </a:lnTo>
                  <a:lnTo>
                    <a:pt x="16713" y="632561"/>
                  </a:lnTo>
                  <a:lnTo>
                    <a:pt x="23279" y="628751"/>
                  </a:lnTo>
                  <a:lnTo>
                    <a:pt x="22618" y="631291"/>
                  </a:lnTo>
                  <a:lnTo>
                    <a:pt x="23710" y="630021"/>
                  </a:lnTo>
                  <a:lnTo>
                    <a:pt x="26758" y="628751"/>
                  </a:lnTo>
                  <a:lnTo>
                    <a:pt x="28282" y="628751"/>
                  </a:lnTo>
                  <a:lnTo>
                    <a:pt x="28257" y="630021"/>
                  </a:lnTo>
                  <a:lnTo>
                    <a:pt x="23876" y="632561"/>
                  </a:lnTo>
                  <a:lnTo>
                    <a:pt x="22491" y="632561"/>
                  </a:lnTo>
                  <a:lnTo>
                    <a:pt x="22821" y="631291"/>
                  </a:lnTo>
                  <a:lnTo>
                    <a:pt x="22618" y="631291"/>
                  </a:lnTo>
                  <a:lnTo>
                    <a:pt x="22110" y="631291"/>
                  </a:lnTo>
                  <a:lnTo>
                    <a:pt x="21120" y="632561"/>
                  </a:lnTo>
                  <a:lnTo>
                    <a:pt x="21666" y="633615"/>
                  </a:lnTo>
                  <a:lnTo>
                    <a:pt x="21488" y="634009"/>
                  </a:lnTo>
                  <a:lnTo>
                    <a:pt x="19735" y="635101"/>
                  </a:lnTo>
                  <a:lnTo>
                    <a:pt x="20980" y="635101"/>
                  </a:lnTo>
                  <a:lnTo>
                    <a:pt x="21145" y="635101"/>
                  </a:lnTo>
                  <a:lnTo>
                    <a:pt x="22910" y="635101"/>
                  </a:lnTo>
                  <a:lnTo>
                    <a:pt x="22301" y="636371"/>
                  </a:lnTo>
                  <a:lnTo>
                    <a:pt x="22860" y="636371"/>
                  </a:lnTo>
                  <a:lnTo>
                    <a:pt x="24168" y="635101"/>
                  </a:lnTo>
                  <a:lnTo>
                    <a:pt x="23545" y="637641"/>
                  </a:lnTo>
                  <a:lnTo>
                    <a:pt x="26784" y="635101"/>
                  </a:lnTo>
                  <a:lnTo>
                    <a:pt x="27813" y="636371"/>
                  </a:lnTo>
                  <a:lnTo>
                    <a:pt x="26327" y="637641"/>
                  </a:lnTo>
                  <a:lnTo>
                    <a:pt x="23545" y="637641"/>
                  </a:lnTo>
                  <a:lnTo>
                    <a:pt x="25476" y="638911"/>
                  </a:lnTo>
                  <a:lnTo>
                    <a:pt x="24587" y="640181"/>
                  </a:lnTo>
                  <a:lnTo>
                    <a:pt x="24079" y="640181"/>
                  </a:lnTo>
                  <a:lnTo>
                    <a:pt x="20764" y="642721"/>
                  </a:lnTo>
                  <a:lnTo>
                    <a:pt x="20624" y="643826"/>
                  </a:lnTo>
                  <a:lnTo>
                    <a:pt x="22313" y="642861"/>
                  </a:lnTo>
                  <a:lnTo>
                    <a:pt x="22415" y="643991"/>
                  </a:lnTo>
                  <a:lnTo>
                    <a:pt x="22898" y="644639"/>
                  </a:lnTo>
                  <a:lnTo>
                    <a:pt x="22847" y="643991"/>
                  </a:lnTo>
                  <a:lnTo>
                    <a:pt x="23114" y="643991"/>
                  </a:lnTo>
                  <a:lnTo>
                    <a:pt x="24168" y="642721"/>
                  </a:lnTo>
                  <a:lnTo>
                    <a:pt x="25209" y="641451"/>
                  </a:lnTo>
                  <a:lnTo>
                    <a:pt x="26885" y="641451"/>
                  </a:lnTo>
                  <a:lnTo>
                    <a:pt x="27609" y="641451"/>
                  </a:lnTo>
                  <a:lnTo>
                    <a:pt x="26682" y="642632"/>
                  </a:lnTo>
                  <a:lnTo>
                    <a:pt x="26885" y="641451"/>
                  </a:lnTo>
                  <a:lnTo>
                    <a:pt x="23393" y="645261"/>
                  </a:lnTo>
                  <a:lnTo>
                    <a:pt x="22898" y="644639"/>
                  </a:lnTo>
                  <a:lnTo>
                    <a:pt x="22948" y="645261"/>
                  </a:lnTo>
                  <a:lnTo>
                    <a:pt x="21805" y="645261"/>
                  </a:lnTo>
                  <a:lnTo>
                    <a:pt x="19621" y="647801"/>
                  </a:lnTo>
                  <a:lnTo>
                    <a:pt x="25590" y="643991"/>
                  </a:lnTo>
                  <a:lnTo>
                    <a:pt x="26136" y="646531"/>
                  </a:lnTo>
                  <a:lnTo>
                    <a:pt x="24295" y="646531"/>
                  </a:lnTo>
                  <a:lnTo>
                    <a:pt x="22948" y="647801"/>
                  </a:lnTo>
                  <a:lnTo>
                    <a:pt x="23215" y="647801"/>
                  </a:lnTo>
                  <a:lnTo>
                    <a:pt x="26225" y="646531"/>
                  </a:lnTo>
                  <a:lnTo>
                    <a:pt x="27787" y="646531"/>
                  </a:lnTo>
                  <a:lnTo>
                    <a:pt x="26822" y="647801"/>
                  </a:lnTo>
                  <a:lnTo>
                    <a:pt x="29235" y="646531"/>
                  </a:lnTo>
                  <a:lnTo>
                    <a:pt x="29044" y="646938"/>
                  </a:lnTo>
                  <a:lnTo>
                    <a:pt x="29248" y="646709"/>
                  </a:lnTo>
                  <a:lnTo>
                    <a:pt x="29286" y="646582"/>
                  </a:lnTo>
                  <a:lnTo>
                    <a:pt x="29679" y="646531"/>
                  </a:lnTo>
                  <a:lnTo>
                    <a:pt x="31508" y="645261"/>
                  </a:lnTo>
                  <a:lnTo>
                    <a:pt x="31483" y="646531"/>
                  </a:lnTo>
                  <a:lnTo>
                    <a:pt x="31115" y="646531"/>
                  </a:lnTo>
                  <a:lnTo>
                    <a:pt x="30962" y="647801"/>
                  </a:lnTo>
                  <a:lnTo>
                    <a:pt x="32308" y="646531"/>
                  </a:lnTo>
                  <a:lnTo>
                    <a:pt x="33997" y="646531"/>
                  </a:lnTo>
                  <a:lnTo>
                    <a:pt x="28117" y="650341"/>
                  </a:lnTo>
                  <a:lnTo>
                    <a:pt x="29616" y="650341"/>
                  </a:lnTo>
                  <a:lnTo>
                    <a:pt x="27343" y="651611"/>
                  </a:lnTo>
                  <a:lnTo>
                    <a:pt x="28981" y="651611"/>
                  </a:lnTo>
                  <a:lnTo>
                    <a:pt x="29222" y="651725"/>
                  </a:lnTo>
                  <a:lnTo>
                    <a:pt x="29451" y="651611"/>
                  </a:lnTo>
                  <a:lnTo>
                    <a:pt x="30924" y="651611"/>
                  </a:lnTo>
                  <a:lnTo>
                    <a:pt x="31178" y="650341"/>
                  </a:lnTo>
                  <a:lnTo>
                    <a:pt x="32740" y="650341"/>
                  </a:lnTo>
                  <a:lnTo>
                    <a:pt x="34569" y="649071"/>
                  </a:lnTo>
                  <a:lnTo>
                    <a:pt x="31381" y="651611"/>
                  </a:lnTo>
                  <a:lnTo>
                    <a:pt x="37287" y="650341"/>
                  </a:lnTo>
                  <a:lnTo>
                    <a:pt x="35306" y="651611"/>
                  </a:lnTo>
                  <a:lnTo>
                    <a:pt x="29451" y="654151"/>
                  </a:lnTo>
                  <a:lnTo>
                    <a:pt x="27444" y="656691"/>
                  </a:lnTo>
                  <a:lnTo>
                    <a:pt x="33477" y="655421"/>
                  </a:lnTo>
                  <a:lnTo>
                    <a:pt x="32778" y="657961"/>
                  </a:lnTo>
                  <a:lnTo>
                    <a:pt x="33540" y="656691"/>
                  </a:lnTo>
                  <a:lnTo>
                    <a:pt x="35979" y="656691"/>
                  </a:lnTo>
                  <a:lnTo>
                    <a:pt x="34340" y="657961"/>
                  </a:lnTo>
                  <a:lnTo>
                    <a:pt x="35521" y="657961"/>
                  </a:lnTo>
                  <a:lnTo>
                    <a:pt x="33553" y="659231"/>
                  </a:lnTo>
                  <a:lnTo>
                    <a:pt x="33324" y="659231"/>
                  </a:lnTo>
                  <a:lnTo>
                    <a:pt x="32308" y="661771"/>
                  </a:lnTo>
                  <a:lnTo>
                    <a:pt x="36283" y="660501"/>
                  </a:lnTo>
                  <a:lnTo>
                    <a:pt x="34048" y="661771"/>
                  </a:lnTo>
                  <a:lnTo>
                    <a:pt x="33604" y="663041"/>
                  </a:lnTo>
                  <a:lnTo>
                    <a:pt x="40297" y="660501"/>
                  </a:lnTo>
                  <a:lnTo>
                    <a:pt x="40220" y="663041"/>
                  </a:lnTo>
                  <a:lnTo>
                    <a:pt x="37934" y="663041"/>
                  </a:lnTo>
                  <a:lnTo>
                    <a:pt x="36817" y="664311"/>
                  </a:lnTo>
                  <a:lnTo>
                    <a:pt x="36258" y="664311"/>
                  </a:lnTo>
                  <a:lnTo>
                    <a:pt x="35140" y="665581"/>
                  </a:lnTo>
                  <a:lnTo>
                    <a:pt x="37350" y="664933"/>
                  </a:lnTo>
                  <a:lnTo>
                    <a:pt x="37134" y="665175"/>
                  </a:lnTo>
                  <a:lnTo>
                    <a:pt x="37338" y="665048"/>
                  </a:lnTo>
                  <a:lnTo>
                    <a:pt x="37414" y="664921"/>
                  </a:lnTo>
                  <a:lnTo>
                    <a:pt x="39433" y="664311"/>
                  </a:lnTo>
                  <a:lnTo>
                    <a:pt x="37757" y="665581"/>
                  </a:lnTo>
                  <a:lnTo>
                    <a:pt x="38696" y="665581"/>
                  </a:lnTo>
                  <a:lnTo>
                    <a:pt x="40767" y="664311"/>
                  </a:lnTo>
                  <a:lnTo>
                    <a:pt x="40817" y="665581"/>
                  </a:lnTo>
                  <a:lnTo>
                    <a:pt x="41516" y="665581"/>
                  </a:lnTo>
                  <a:lnTo>
                    <a:pt x="43484" y="664311"/>
                  </a:lnTo>
                  <a:lnTo>
                    <a:pt x="37998" y="668121"/>
                  </a:lnTo>
                  <a:lnTo>
                    <a:pt x="45605" y="668121"/>
                  </a:lnTo>
                  <a:lnTo>
                    <a:pt x="40894" y="671931"/>
                  </a:lnTo>
                  <a:lnTo>
                    <a:pt x="41973" y="671931"/>
                  </a:lnTo>
                  <a:lnTo>
                    <a:pt x="43116" y="673201"/>
                  </a:lnTo>
                  <a:lnTo>
                    <a:pt x="43649" y="674471"/>
                  </a:lnTo>
                  <a:lnTo>
                    <a:pt x="42799" y="674471"/>
                  </a:lnTo>
                  <a:lnTo>
                    <a:pt x="41529" y="675741"/>
                  </a:lnTo>
                  <a:lnTo>
                    <a:pt x="48742" y="671931"/>
                  </a:lnTo>
                  <a:lnTo>
                    <a:pt x="47320" y="674471"/>
                  </a:lnTo>
                  <a:lnTo>
                    <a:pt x="44462" y="677011"/>
                  </a:lnTo>
                  <a:lnTo>
                    <a:pt x="45288" y="674471"/>
                  </a:lnTo>
                  <a:lnTo>
                    <a:pt x="44284" y="675741"/>
                  </a:lnTo>
                  <a:lnTo>
                    <a:pt x="37947" y="678281"/>
                  </a:lnTo>
                  <a:lnTo>
                    <a:pt x="45885" y="677011"/>
                  </a:lnTo>
                  <a:lnTo>
                    <a:pt x="42545" y="679551"/>
                  </a:lnTo>
                  <a:lnTo>
                    <a:pt x="42062" y="679551"/>
                  </a:lnTo>
                  <a:lnTo>
                    <a:pt x="40208" y="680821"/>
                  </a:lnTo>
                  <a:lnTo>
                    <a:pt x="45275" y="679551"/>
                  </a:lnTo>
                  <a:lnTo>
                    <a:pt x="45313" y="680821"/>
                  </a:lnTo>
                  <a:lnTo>
                    <a:pt x="44805" y="681926"/>
                  </a:lnTo>
                  <a:lnTo>
                    <a:pt x="47967" y="680821"/>
                  </a:lnTo>
                  <a:lnTo>
                    <a:pt x="49707" y="682091"/>
                  </a:lnTo>
                  <a:lnTo>
                    <a:pt x="50342" y="682663"/>
                  </a:lnTo>
                  <a:lnTo>
                    <a:pt x="51130" y="682091"/>
                  </a:lnTo>
                  <a:lnTo>
                    <a:pt x="52285" y="683361"/>
                  </a:lnTo>
                  <a:lnTo>
                    <a:pt x="51117" y="683361"/>
                  </a:lnTo>
                  <a:lnTo>
                    <a:pt x="50342" y="682663"/>
                  </a:lnTo>
                  <a:lnTo>
                    <a:pt x="49047" y="683615"/>
                  </a:lnTo>
                  <a:lnTo>
                    <a:pt x="49555" y="683361"/>
                  </a:lnTo>
                  <a:lnTo>
                    <a:pt x="51054" y="683361"/>
                  </a:lnTo>
                  <a:lnTo>
                    <a:pt x="50165" y="684631"/>
                  </a:lnTo>
                  <a:lnTo>
                    <a:pt x="47472" y="685901"/>
                  </a:lnTo>
                  <a:lnTo>
                    <a:pt x="46913" y="685901"/>
                  </a:lnTo>
                  <a:lnTo>
                    <a:pt x="43599" y="687171"/>
                  </a:lnTo>
                  <a:lnTo>
                    <a:pt x="47167" y="687171"/>
                  </a:lnTo>
                  <a:lnTo>
                    <a:pt x="45593" y="688441"/>
                  </a:lnTo>
                  <a:lnTo>
                    <a:pt x="46723" y="689711"/>
                  </a:lnTo>
                  <a:lnTo>
                    <a:pt x="50634" y="687171"/>
                  </a:lnTo>
                  <a:lnTo>
                    <a:pt x="50977" y="689406"/>
                  </a:lnTo>
                  <a:lnTo>
                    <a:pt x="50266" y="689711"/>
                  </a:lnTo>
                  <a:lnTo>
                    <a:pt x="51015" y="689711"/>
                  </a:lnTo>
                  <a:lnTo>
                    <a:pt x="53505" y="689711"/>
                  </a:lnTo>
                  <a:lnTo>
                    <a:pt x="49695" y="692251"/>
                  </a:lnTo>
                  <a:lnTo>
                    <a:pt x="55511" y="692251"/>
                  </a:lnTo>
                  <a:lnTo>
                    <a:pt x="52362" y="693521"/>
                  </a:lnTo>
                  <a:lnTo>
                    <a:pt x="55727" y="693521"/>
                  </a:lnTo>
                  <a:lnTo>
                    <a:pt x="56134" y="694791"/>
                  </a:lnTo>
                  <a:lnTo>
                    <a:pt x="48463" y="697331"/>
                  </a:lnTo>
                  <a:lnTo>
                    <a:pt x="55486" y="698601"/>
                  </a:lnTo>
                  <a:lnTo>
                    <a:pt x="49936" y="701141"/>
                  </a:lnTo>
                  <a:lnTo>
                    <a:pt x="53581" y="702411"/>
                  </a:lnTo>
                  <a:lnTo>
                    <a:pt x="50406" y="706221"/>
                  </a:lnTo>
                  <a:lnTo>
                    <a:pt x="51841" y="707491"/>
                  </a:lnTo>
                  <a:lnTo>
                    <a:pt x="57391" y="704951"/>
                  </a:lnTo>
                  <a:lnTo>
                    <a:pt x="54965" y="706767"/>
                  </a:lnTo>
                  <a:lnTo>
                    <a:pt x="54787" y="706780"/>
                  </a:lnTo>
                  <a:lnTo>
                    <a:pt x="52298" y="708761"/>
                  </a:lnTo>
                  <a:lnTo>
                    <a:pt x="55410" y="707440"/>
                  </a:lnTo>
                  <a:lnTo>
                    <a:pt x="56222" y="708279"/>
                  </a:lnTo>
                  <a:lnTo>
                    <a:pt x="58242" y="706247"/>
                  </a:lnTo>
                  <a:lnTo>
                    <a:pt x="58534" y="706221"/>
                  </a:lnTo>
                  <a:lnTo>
                    <a:pt x="55600" y="710031"/>
                  </a:lnTo>
                  <a:lnTo>
                    <a:pt x="54000" y="711301"/>
                  </a:lnTo>
                  <a:lnTo>
                    <a:pt x="54051" y="710031"/>
                  </a:lnTo>
                  <a:lnTo>
                    <a:pt x="52705" y="710031"/>
                  </a:lnTo>
                  <a:lnTo>
                    <a:pt x="52743" y="711301"/>
                  </a:lnTo>
                  <a:lnTo>
                    <a:pt x="50355" y="712571"/>
                  </a:lnTo>
                  <a:lnTo>
                    <a:pt x="49060" y="713841"/>
                  </a:lnTo>
                  <a:lnTo>
                    <a:pt x="51168" y="712571"/>
                  </a:lnTo>
                  <a:lnTo>
                    <a:pt x="52349" y="712571"/>
                  </a:lnTo>
                  <a:lnTo>
                    <a:pt x="51803" y="713841"/>
                  </a:lnTo>
                  <a:lnTo>
                    <a:pt x="53009" y="712571"/>
                  </a:lnTo>
                  <a:lnTo>
                    <a:pt x="54203" y="711301"/>
                  </a:lnTo>
                  <a:lnTo>
                    <a:pt x="58127" y="711301"/>
                  </a:lnTo>
                  <a:lnTo>
                    <a:pt x="49707" y="715111"/>
                  </a:lnTo>
                  <a:lnTo>
                    <a:pt x="51485" y="715111"/>
                  </a:lnTo>
                  <a:lnTo>
                    <a:pt x="52984" y="716381"/>
                  </a:lnTo>
                  <a:lnTo>
                    <a:pt x="52781" y="718921"/>
                  </a:lnTo>
                  <a:lnTo>
                    <a:pt x="57099" y="717867"/>
                  </a:lnTo>
                  <a:lnTo>
                    <a:pt x="55791" y="718921"/>
                  </a:lnTo>
                  <a:lnTo>
                    <a:pt x="55194" y="718921"/>
                  </a:lnTo>
                  <a:lnTo>
                    <a:pt x="55321" y="721461"/>
                  </a:lnTo>
                  <a:lnTo>
                    <a:pt x="62306" y="720191"/>
                  </a:lnTo>
                  <a:lnTo>
                    <a:pt x="59956" y="724001"/>
                  </a:lnTo>
                  <a:lnTo>
                    <a:pt x="61493" y="724001"/>
                  </a:lnTo>
                  <a:lnTo>
                    <a:pt x="60198" y="725271"/>
                  </a:lnTo>
                  <a:lnTo>
                    <a:pt x="61658" y="725271"/>
                  </a:lnTo>
                  <a:lnTo>
                    <a:pt x="61010" y="726541"/>
                  </a:lnTo>
                  <a:lnTo>
                    <a:pt x="59156" y="726541"/>
                  </a:lnTo>
                  <a:lnTo>
                    <a:pt x="58051" y="729081"/>
                  </a:lnTo>
                  <a:lnTo>
                    <a:pt x="64516" y="727811"/>
                  </a:lnTo>
                  <a:lnTo>
                    <a:pt x="66230" y="729081"/>
                  </a:lnTo>
                  <a:lnTo>
                    <a:pt x="61861" y="730351"/>
                  </a:lnTo>
                  <a:lnTo>
                    <a:pt x="60718" y="734161"/>
                  </a:lnTo>
                  <a:lnTo>
                    <a:pt x="60083" y="734161"/>
                  </a:lnTo>
                  <a:lnTo>
                    <a:pt x="60502" y="736701"/>
                  </a:lnTo>
                  <a:lnTo>
                    <a:pt x="65354" y="736701"/>
                  </a:lnTo>
                  <a:lnTo>
                    <a:pt x="67970" y="737971"/>
                  </a:lnTo>
                  <a:lnTo>
                    <a:pt x="63779" y="740511"/>
                  </a:lnTo>
                  <a:lnTo>
                    <a:pt x="67868" y="743051"/>
                  </a:lnTo>
                  <a:lnTo>
                    <a:pt x="66103" y="746861"/>
                  </a:lnTo>
                  <a:lnTo>
                    <a:pt x="66751" y="745591"/>
                  </a:lnTo>
                  <a:lnTo>
                    <a:pt x="69532" y="744321"/>
                  </a:lnTo>
                  <a:lnTo>
                    <a:pt x="70129" y="745591"/>
                  </a:lnTo>
                  <a:lnTo>
                    <a:pt x="73748" y="745591"/>
                  </a:lnTo>
                  <a:lnTo>
                    <a:pt x="69697" y="746861"/>
                  </a:lnTo>
                  <a:lnTo>
                    <a:pt x="65925" y="748131"/>
                  </a:lnTo>
                  <a:lnTo>
                    <a:pt x="67398" y="749401"/>
                  </a:lnTo>
                  <a:lnTo>
                    <a:pt x="67627" y="749401"/>
                  </a:lnTo>
                  <a:lnTo>
                    <a:pt x="72936" y="748131"/>
                  </a:lnTo>
                  <a:lnTo>
                    <a:pt x="70777" y="750671"/>
                  </a:lnTo>
                  <a:lnTo>
                    <a:pt x="72148" y="751941"/>
                  </a:lnTo>
                  <a:lnTo>
                    <a:pt x="73596" y="754481"/>
                  </a:lnTo>
                  <a:lnTo>
                    <a:pt x="71653" y="755751"/>
                  </a:lnTo>
                  <a:lnTo>
                    <a:pt x="73190" y="755751"/>
                  </a:lnTo>
                  <a:lnTo>
                    <a:pt x="73444" y="757021"/>
                  </a:lnTo>
                  <a:lnTo>
                    <a:pt x="74955" y="757021"/>
                  </a:lnTo>
                  <a:lnTo>
                    <a:pt x="72136" y="758291"/>
                  </a:lnTo>
                  <a:lnTo>
                    <a:pt x="71932" y="760831"/>
                  </a:lnTo>
                  <a:lnTo>
                    <a:pt x="73329" y="762101"/>
                  </a:lnTo>
                  <a:lnTo>
                    <a:pt x="71158" y="762101"/>
                  </a:lnTo>
                  <a:lnTo>
                    <a:pt x="71374" y="763371"/>
                  </a:lnTo>
                  <a:lnTo>
                    <a:pt x="79819" y="759561"/>
                  </a:lnTo>
                  <a:lnTo>
                    <a:pt x="80352" y="760831"/>
                  </a:lnTo>
                  <a:lnTo>
                    <a:pt x="76250" y="763371"/>
                  </a:lnTo>
                  <a:lnTo>
                    <a:pt x="77025" y="764641"/>
                  </a:lnTo>
                  <a:lnTo>
                    <a:pt x="74041" y="768451"/>
                  </a:lnTo>
                  <a:lnTo>
                    <a:pt x="76403" y="768451"/>
                  </a:lnTo>
                  <a:lnTo>
                    <a:pt x="76631" y="769721"/>
                  </a:lnTo>
                  <a:lnTo>
                    <a:pt x="74828" y="772261"/>
                  </a:lnTo>
                  <a:lnTo>
                    <a:pt x="77292" y="771156"/>
                  </a:lnTo>
                  <a:lnTo>
                    <a:pt x="80860" y="772261"/>
                  </a:lnTo>
                  <a:lnTo>
                    <a:pt x="82905" y="772261"/>
                  </a:lnTo>
                  <a:lnTo>
                    <a:pt x="80060" y="773531"/>
                  </a:lnTo>
                  <a:lnTo>
                    <a:pt x="83947" y="772261"/>
                  </a:lnTo>
                  <a:lnTo>
                    <a:pt x="86360" y="772261"/>
                  </a:lnTo>
                  <a:lnTo>
                    <a:pt x="86156" y="773226"/>
                  </a:lnTo>
                  <a:lnTo>
                    <a:pt x="87706" y="772261"/>
                  </a:lnTo>
                  <a:lnTo>
                    <a:pt x="86652" y="774801"/>
                  </a:lnTo>
                  <a:lnTo>
                    <a:pt x="89408" y="774801"/>
                  </a:lnTo>
                  <a:lnTo>
                    <a:pt x="88061" y="777341"/>
                  </a:lnTo>
                  <a:lnTo>
                    <a:pt x="88912" y="777341"/>
                  </a:lnTo>
                  <a:lnTo>
                    <a:pt x="87998" y="778611"/>
                  </a:lnTo>
                  <a:lnTo>
                    <a:pt x="86995" y="778611"/>
                  </a:lnTo>
                  <a:lnTo>
                    <a:pt x="86207" y="780173"/>
                  </a:lnTo>
                  <a:lnTo>
                    <a:pt x="84239" y="781151"/>
                  </a:lnTo>
                  <a:lnTo>
                    <a:pt x="84175" y="782421"/>
                  </a:lnTo>
                  <a:lnTo>
                    <a:pt x="87223" y="782421"/>
                  </a:lnTo>
                  <a:lnTo>
                    <a:pt x="86804" y="781151"/>
                  </a:lnTo>
                  <a:lnTo>
                    <a:pt x="86728" y="780669"/>
                  </a:lnTo>
                  <a:lnTo>
                    <a:pt x="86601" y="779983"/>
                  </a:lnTo>
                  <a:lnTo>
                    <a:pt x="86804" y="779881"/>
                  </a:lnTo>
                  <a:lnTo>
                    <a:pt x="86728" y="780669"/>
                  </a:lnTo>
                  <a:lnTo>
                    <a:pt x="88417" y="779881"/>
                  </a:lnTo>
                  <a:lnTo>
                    <a:pt x="91135" y="778611"/>
                  </a:lnTo>
                  <a:lnTo>
                    <a:pt x="88823" y="781151"/>
                  </a:lnTo>
                  <a:lnTo>
                    <a:pt x="87896" y="781151"/>
                  </a:lnTo>
                  <a:lnTo>
                    <a:pt x="87464" y="782421"/>
                  </a:lnTo>
                  <a:lnTo>
                    <a:pt x="87312" y="782421"/>
                  </a:lnTo>
                  <a:lnTo>
                    <a:pt x="86487" y="783691"/>
                  </a:lnTo>
                  <a:lnTo>
                    <a:pt x="85648" y="783691"/>
                  </a:lnTo>
                  <a:lnTo>
                    <a:pt x="85318" y="784961"/>
                  </a:lnTo>
                  <a:lnTo>
                    <a:pt x="85521" y="786231"/>
                  </a:lnTo>
                  <a:lnTo>
                    <a:pt x="83439" y="786231"/>
                  </a:lnTo>
                  <a:lnTo>
                    <a:pt x="84823" y="787501"/>
                  </a:lnTo>
                  <a:lnTo>
                    <a:pt x="87706" y="786231"/>
                  </a:lnTo>
                  <a:lnTo>
                    <a:pt x="87503" y="787501"/>
                  </a:lnTo>
                  <a:lnTo>
                    <a:pt x="89585" y="786231"/>
                  </a:lnTo>
                  <a:lnTo>
                    <a:pt x="88849" y="786231"/>
                  </a:lnTo>
                  <a:lnTo>
                    <a:pt x="88417" y="784961"/>
                  </a:lnTo>
                  <a:lnTo>
                    <a:pt x="88176" y="784961"/>
                  </a:lnTo>
                  <a:lnTo>
                    <a:pt x="89763" y="783691"/>
                  </a:lnTo>
                  <a:lnTo>
                    <a:pt x="91122" y="783691"/>
                  </a:lnTo>
                  <a:lnTo>
                    <a:pt x="89776" y="784961"/>
                  </a:lnTo>
                  <a:lnTo>
                    <a:pt x="94576" y="783691"/>
                  </a:lnTo>
                  <a:lnTo>
                    <a:pt x="90919" y="786231"/>
                  </a:lnTo>
                  <a:lnTo>
                    <a:pt x="89319" y="788771"/>
                  </a:lnTo>
                  <a:lnTo>
                    <a:pt x="86982" y="790041"/>
                  </a:lnTo>
                  <a:lnTo>
                    <a:pt x="89141" y="790041"/>
                  </a:lnTo>
                  <a:lnTo>
                    <a:pt x="89408" y="792581"/>
                  </a:lnTo>
                  <a:lnTo>
                    <a:pt x="95059" y="791311"/>
                  </a:lnTo>
                  <a:lnTo>
                    <a:pt x="95910" y="791311"/>
                  </a:lnTo>
                  <a:lnTo>
                    <a:pt x="93738" y="792581"/>
                  </a:lnTo>
                  <a:lnTo>
                    <a:pt x="93192" y="792581"/>
                  </a:lnTo>
                  <a:lnTo>
                    <a:pt x="93014" y="795121"/>
                  </a:lnTo>
                  <a:lnTo>
                    <a:pt x="94018" y="794778"/>
                  </a:lnTo>
                  <a:lnTo>
                    <a:pt x="94335" y="795121"/>
                  </a:lnTo>
                  <a:lnTo>
                    <a:pt x="93129" y="796391"/>
                  </a:lnTo>
                  <a:lnTo>
                    <a:pt x="92786" y="797661"/>
                  </a:lnTo>
                  <a:lnTo>
                    <a:pt x="96189" y="798931"/>
                  </a:lnTo>
                  <a:lnTo>
                    <a:pt x="99301" y="800201"/>
                  </a:lnTo>
                  <a:lnTo>
                    <a:pt x="98691" y="801471"/>
                  </a:lnTo>
                  <a:lnTo>
                    <a:pt x="99225" y="801471"/>
                  </a:lnTo>
                  <a:lnTo>
                    <a:pt x="97320" y="806551"/>
                  </a:lnTo>
                  <a:lnTo>
                    <a:pt x="105333" y="807821"/>
                  </a:lnTo>
                  <a:lnTo>
                    <a:pt x="101434" y="812901"/>
                  </a:lnTo>
                  <a:lnTo>
                    <a:pt x="100761" y="814171"/>
                  </a:lnTo>
                  <a:lnTo>
                    <a:pt x="105206" y="814171"/>
                  </a:lnTo>
                  <a:lnTo>
                    <a:pt x="102260" y="815441"/>
                  </a:lnTo>
                  <a:lnTo>
                    <a:pt x="106184" y="814171"/>
                  </a:lnTo>
                  <a:lnTo>
                    <a:pt x="109321" y="815441"/>
                  </a:lnTo>
                  <a:lnTo>
                    <a:pt x="99771" y="820521"/>
                  </a:lnTo>
                  <a:lnTo>
                    <a:pt x="105359" y="820521"/>
                  </a:lnTo>
                  <a:lnTo>
                    <a:pt x="107302" y="819251"/>
                  </a:lnTo>
                  <a:lnTo>
                    <a:pt x="107175" y="820521"/>
                  </a:lnTo>
                  <a:lnTo>
                    <a:pt x="109169" y="820521"/>
                  </a:lnTo>
                  <a:lnTo>
                    <a:pt x="109359" y="820521"/>
                  </a:lnTo>
                  <a:lnTo>
                    <a:pt x="109042" y="820686"/>
                  </a:lnTo>
                  <a:lnTo>
                    <a:pt x="108216" y="821791"/>
                  </a:lnTo>
                  <a:lnTo>
                    <a:pt x="107365" y="821791"/>
                  </a:lnTo>
                  <a:lnTo>
                    <a:pt x="108597" y="820915"/>
                  </a:lnTo>
                  <a:lnTo>
                    <a:pt x="106959" y="821791"/>
                  </a:lnTo>
                  <a:lnTo>
                    <a:pt x="106629" y="821791"/>
                  </a:lnTo>
                  <a:lnTo>
                    <a:pt x="110007" y="823061"/>
                  </a:lnTo>
                  <a:lnTo>
                    <a:pt x="109372" y="824331"/>
                  </a:lnTo>
                  <a:lnTo>
                    <a:pt x="103632" y="825601"/>
                  </a:lnTo>
                  <a:lnTo>
                    <a:pt x="104076" y="826871"/>
                  </a:lnTo>
                  <a:lnTo>
                    <a:pt x="110426" y="826871"/>
                  </a:lnTo>
                  <a:lnTo>
                    <a:pt x="110401" y="825601"/>
                  </a:lnTo>
                  <a:lnTo>
                    <a:pt x="111137" y="825601"/>
                  </a:lnTo>
                  <a:lnTo>
                    <a:pt x="112712" y="824331"/>
                  </a:lnTo>
                  <a:lnTo>
                    <a:pt x="112979" y="824661"/>
                  </a:lnTo>
                  <a:lnTo>
                    <a:pt x="112204" y="824953"/>
                  </a:lnTo>
                  <a:lnTo>
                    <a:pt x="113017" y="824699"/>
                  </a:lnTo>
                  <a:lnTo>
                    <a:pt x="113792" y="825601"/>
                  </a:lnTo>
                  <a:lnTo>
                    <a:pt x="116154" y="824331"/>
                  </a:lnTo>
                  <a:lnTo>
                    <a:pt x="118516" y="823061"/>
                  </a:lnTo>
                  <a:lnTo>
                    <a:pt x="123494" y="821791"/>
                  </a:lnTo>
                  <a:lnTo>
                    <a:pt x="126123" y="819251"/>
                  </a:lnTo>
                  <a:close/>
                </a:path>
                <a:path w="212725" h="827404">
                  <a:moveTo>
                    <a:pt x="127393" y="816711"/>
                  </a:moveTo>
                  <a:lnTo>
                    <a:pt x="125387" y="817981"/>
                  </a:lnTo>
                  <a:lnTo>
                    <a:pt x="127393" y="816711"/>
                  </a:lnTo>
                  <a:close/>
                </a:path>
                <a:path w="212725" h="827404">
                  <a:moveTo>
                    <a:pt x="140830" y="414439"/>
                  </a:moveTo>
                  <a:lnTo>
                    <a:pt x="140106" y="413689"/>
                  </a:lnTo>
                  <a:lnTo>
                    <a:pt x="138239" y="416445"/>
                  </a:lnTo>
                  <a:lnTo>
                    <a:pt x="140830" y="414439"/>
                  </a:lnTo>
                  <a:close/>
                </a:path>
                <a:path w="212725" h="827404">
                  <a:moveTo>
                    <a:pt x="141071" y="414693"/>
                  </a:moveTo>
                  <a:lnTo>
                    <a:pt x="141033" y="414286"/>
                  </a:lnTo>
                  <a:lnTo>
                    <a:pt x="140830" y="414439"/>
                  </a:lnTo>
                  <a:lnTo>
                    <a:pt x="141071" y="414693"/>
                  </a:lnTo>
                  <a:close/>
                </a:path>
                <a:path w="212725" h="827404">
                  <a:moveTo>
                    <a:pt x="144729" y="416966"/>
                  </a:moveTo>
                  <a:lnTo>
                    <a:pt x="143535" y="417245"/>
                  </a:lnTo>
                  <a:lnTo>
                    <a:pt x="141071" y="414693"/>
                  </a:lnTo>
                  <a:lnTo>
                    <a:pt x="141579" y="420255"/>
                  </a:lnTo>
                  <a:lnTo>
                    <a:pt x="144449" y="417245"/>
                  </a:lnTo>
                  <a:lnTo>
                    <a:pt x="144729" y="416966"/>
                  </a:lnTo>
                  <a:close/>
                </a:path>
                <a:path w="212725" h="827404">
                  <a:moveTo>
                    <a:pt x="145059" y="416636"/>
                  </a:moveTo>
                  <a:lnTo>
                    <a:pt x="144729" y="416966"/>
                  </a:lnTo>
                  <a:lnTo>
                    <a:pt x="145059" y="416636"/>
                  </a:lnTo>
                  <a:close/>
                </a:path>
                <a:path w="212725" h="827404">
                  <a:moveTo>
                    <a:pt x="149669" y="266509"/>
                  </a:moveTo>
                  <a:lnTo>
                    <a:pt x="149364" y="266484"/>
                  </a:lnTo>
                  <a:lnTo>
                    <a:pt x="148958" y="266573"/>
                  </a:lnTo>
                  <a:lnTo>
                    <a:pt x="148297" y="266877"/>
                  </a:lnTo>
                  <a:lnTo>
                    <a:pt x="148831" y="266827"/>
                  </a:lnTo>
                  <a:lnTo>
                    <a:pt x="149669" y="266509"/>
                  </a:lnTo>
                  <a:close/>
                </a:path>
                <a:path w="212725" h="827404">
                  <a:moveTo>
                    <a:pt x="150571" y="286613"/>
                  </a:moveTo>
                  <a:lnTo>
                    <a:pt x="150088" y="287096"/>
                  </a:lnTo>
                  <a:lnTo>
                    <a:pt x="150291" y="287096"/>
                  </a:lnTo>
                  <a:lnTo>
                    <a:pt x="150571" y="286613"/>
                  </a:lnTo>
                  <a:close/>
                </a:path>
                <a:path w="212725" h="827404">
                  <a:moveTo>
                    <a:pt x="150583" y="287769"/>
                  </a:moveTo>
                  <a:lnTo>
                    <a:pt x="150202" y="287489"/>
                  </a:lnTo>
                  <a:lnTo>
                    <a:pt x="150037" y="287172"/>
                  </a:lnTo>
                  <a:lnTo>
                    <a:pt x="149974" y="287489"/>
                  </a:lnTo>
                  <a:lnTo>
                    <a:pt x="150190" y="287934"/>
                  </a:lnTo>
                  <a:lnTo>
                    <a:pt x="150355" y="287896"/>
                  </a:lnTo>
                  <a:lnTo>
                    <a:pt x="150583" y="287769"/>
                  </a:lnTo>
                  <a:close/>
                </a:path>
                <a:path w="212725" h="827404">
                  <a:moveTo>
                    <a:pt x="152222" y="216636"/>
                  </a:moveTo>
                  <a:lnTo>
                    <a:pt x="151955" y="216027"/>
                  </a:lnTo>
                  <a:lnTo>
                    <a:pt x="151968" y="216357"/>
                  </a:lnTo>
                  <a:lnTo>
                    <a:pt x="152146" y="216725"/>
                  </a:lnTo>
                  <a:close/>
                </a:path>
                <a:path w="212725" h="827404">
                  <a:moveTo>
                    <a:pt x="156679" y="230174"/>
                  </a:moveTo>
                  <a:lnTo>
                    <a:pt x="156146" y="231038"/>
                  </a:lnTo>
                  <a:lnTo>
                    <a:pt x="156476" y="230720"/>
                  </a:lnTo>
                  <a:lnTo>
                    <a:pt x="156616" y="230428"/>
                  </a:lnTo>
                  <a:lnTo>
                    <a:pt x="156679" y="230174"/>
                  </a:lnTo>
                  <a:close/>
                </a:path>
                <a:path w="212725" h="827404">
                  <a:moveTo>
                    <a:pt x="159042" y="194932"/>
                  </a:moveTo>
                  <a:lnTo>
                    <a:pt x="158686" y="195148"/>
                  </a:lnTo>
                  <a:lnTo>
                    <a:pt x="158470" y="195389"/>
                  </a:lnTo>
                  <a:lnTo>
                    <a:pt x="158711" y="195580"/>
                  </a:lnTo>
                  <a:lnTo>
                    <a:pt x="159042" y="194932"/>
                  </a:lnTo>
                  <a:close/>
                </a:path>
                <a:path w="212725" h="827404">
                  <a:moveTo>
                    <a:pt x="164274" y="184340"/>
                  </a:moveTo>
                  <a:lnTo>
                    <a:pt x="164261" y="183794"/>
                  </a:lnTo>
                  <a:lnTo>
                    <a:pt x="163957" y="183540"/>
                  </a:lnTo>
                  <a:lnTo>
                    <a:pt x="163626" y="183464"/>
                  </a:lnTo>
                  <a:lnTo>
                    <a:pt x="163791" y="183984"/>
                  </a:lnTo>
                  <a:lnTo>
                    <a:pt x="163957" y="184416"/>
                  </a:lnTo>
                  <a:lnTo>
                    <a:pt x="164274" y="184340"/>
                  </a:lnTo>
                  <a:close/>
                </a:path>
                <a:path w="212725" h="827404">
                  <a:moveTo>
                    <a:pt x="165468" y="784440"/>
                  </a:moveTo>
                  <a:lnTo>
                    <a:pt x="165252" y="784085"/>
                  </a:lnTo>
                  <a:lnTo>
                    <a:pt x="163563" y="784212"/>
                  </a:lnTo>
                  <a:lnTo>
                    <a:pt x="165468" y="784440"/>
                  </a:lnTo>
                  <a:close/>
                </a:path>
                <a:path w="212725" h="827404">
                  <a:moveTo>
                    <a:pt x="175704" y="101638"/>
                  </a:moveTo>
                  <a:lnTo>
                    <a:pt x="175260" y="101600"/>
                  </a:lnTo>
                  <a:lnTo>
                    <a:pt x="174853" y="101612"/>
                  </a:lnTo>
                  <a:lnTo>
                    <a:pt x="174599" y="101663"/>
                  </a:lnTo>
                  <a:lnTo>
                    <a:pt x="174980" y="101739"/>
                  </a:lnTo>
                  <a:lnTo>
                    <a:pt x="175348" y="101714"/>
                  </a:lnTo>
                  <a:lnTo>
                    <a:pt x="175704" y="101638"/>
                  </a:lnTo>
                  <a:close/>
                </a:path>
                <a:path w="212725" h="827404">
                  <a:moveTo>
                    <a:pt x="176923" y="115887"/>
                  </a:moveTo>
                  <a:lnTo>
                    <a:pt x="175501" y="117525"/>
                  </a:lnTo>
                  <a:lnTo>
                    <a:pt x="176631" y="117856"/>
                  </a:lnTo>
                  <a:lnTo>
                    <a:pt x="176517" y="116738"/>
                  </a:lnTo>
                  <a:lnTo>
                    <a:pt x="176923" y="115887"/>
                  </a:lnTo>
                  <a:close/>
                </a:path>
                <a:path w="212725" h="827404">
                  <a:moveTo>
                    <a:pt x="177406" y="755713"/>
                  </a:moveTo>
                  <a:lnTo>
                    <a:pt x="177177" y="755738"/>
                  </a:lnTo>
                  <a:lnTo>
                    <a:pt x="177038" y="755751"/>
                  </a:lnTo>
                  <a:lnTo>
                    <a:pt x="176860" y="755777"/>
                  </a:lnTo>
                  <a:lnTo>
                    <a:pt x="177177" y="755878"/>
                  </a:lnTo>
                  <a:lnTo>
                    <a:pt x="177406" y="755904"/>
                  </a:lnTo>
                  <a:lnTo>
                    <a:pt x="177406" y="755713"/>
                  </a:lnTo>
                  <a:close/>
                </a:path>
                <a:path w="212725" h="827404">
                  <a:moveTo>
                    <a:pt x="177469" y="115239"/>
                  </a:moveTo>
                  <a:lnTo>
                    <a:pt x="177190" y="115404"/>
                  </a:lnTo>
                  <a:lnTo>
                    <a:pt x="177025" y="115620"/>
                  </a:lnTo>
                  <a:lnTo>
                    <a:pt x="176923" y="115887"/>
                  </a:lnTo>
                  <a:lnTo>
                    <a:pt x="177469" y="115239"/>
                  </a:lnTo>
                  <a:close/>
                </a:path>
                <a:path w="212725" h="827404">
                  <a:moveTo>
                    <a:pt x="179476" y="84607"/>
                  </a:moveTo>
                  <a:lnTo>
                    <a:pt x="179095" y="84366"/>
                  </a:lnTo>
                  <a:lnTo>
                    <a:pt x="178650" y="84124"/>
                  </a:lnTo>
                  <a:lnTo>
                    <a:pt x="178117" y="83883"/>
                  </a:lnTo>
                  <a:lnTo>
                    <a:pt x="179374" y="85166"/>
                  </a:lnTo>
                  <a:lnTo>
                    <a:pt x="179476" y="84607"/>
                  </a:lnTo>
                  <a:close/>
                </a:path>
                <a:path w="212725" h="827404">
                  <a:moveTo>
                    <a:pt x="187236" y="63627"/>
                  </a:moveTo>
                  <a:lnTo>
                    <a:pt x="186067" y="63093"/>
                  </a:lnTo>
                  <a:lnTo>
                    <a:pt x="185547" y="62585"/>
                  </a:lnTo>
                  <a:lnTo>
                    <a:pt x="185407" y="62090"/>
                  </a:lnTo>
                  <a:lnTo>
                    <a:pt x="184835" y="61976"/>
                  </a:lnTo>
                  <a:lnTo>
                    <a:pt x="184150" y="61912"/>
                  </a:lnTo>
                  <a:lnTo>
                    <a:pt x="183248" y="61912"/>
                  </a:lnTo>
                  <a:lnTo>
                    <a:pt x="183019" y="62420"/>
                  </a:lnTo>
                  <a:lnTo>
                    <a:pt x="185966" y="63169"/>
                  </a:lnTo>
                  <a:lnTo>
                    <a:pt x="187236" y="63627"/>
                  </a:lnTo>
                  <a:close/>
                </a:path>
                <a:path w="212725" h="827404">
                  <a:moveTo>
                    <a:pt x="208635" y="24587"/>
                  </a:moveTo>
                  <a:lnTo>
                    <a:pt x="208572" y="24345"/>
                  </a:lnTo>
                  <a:lnTo>
                    <a:pt x="208546" y="24663"/>
                  </a:lnTo>
                  <a:lnTo>
                    <a:pt x="208495" y="24980"/>
                  </a:lnTo>
                  <a:lnTo>
                    <a:pt x="208407" y="25285"/>
                  </a:lnTo>
                  <a:lnTo>
                    <a:pt x="208597" y="24879"/>
                  </a:lnTo>
                  <a:lnTo>
                    <a:pt x="208635" y="24587"/>
                  </a:lnTo>
                  <a:close/>
                </a:path>
                <a:path w="212725" h="827404">
                  <a:moveTo>
                    <a:pt x="209092" y="23837"/>
                  </a:moveTo>
                  <a:lnTo>
                    <a:pt x="208991" y="23431"/>
                  </a:lnTo>
                  <a:lnTo>
                    <a:pt x="208749" y="23037"/>
                  </a:lnTo>
                  <a:lnTo>
                    <a:pt x="208381" y="22656"/>
                  </a:lnTo>
                  <a:lnTo>
                    <a:pt x="208457" y="22999"/>
                  </a:lnTo>
                  <a:lnTo>
                    <a:pt x="208521" y="23317"/>
                  </a:lnTo>
                  <a:lnTo>
                    <a:pt x="208559" y="23660"/>
                  </a:lnTo>
                  <a:lnTo>
                    <a:pt x="209092" y="23837"/>
                  </a:lnTo>
                  <a:close/>
                </a:path>
                <a:path w="212725" h="827404">
                  <a:moveTo>
                    <a:pt x="211328" y="10642"/>
                  </a:moveTo>
                  <a:lnTo>
                    <a:pt x="208241" y="8597"/>
                  </a:lnTo>
                  <a:lnTo>
                    <a:pt x="209715" y="8597"/>
                  </a:lnTo>
                  <a:lnTo>
                    <a:pt x="206006" y="6299"/>
                  </a:lnTo>
                  <a:lnTo>
                    <a:pt x="205841" y="5105"/>
                  </a:lnTo>
                  <a:lnTo>
                    <a:pt x="207556" y="4597"/>
                  </a:lnTo>
                  <a:lnTo>
                    <a:pt x="208800" y="5080"/>
                  </a:lnTo>
                  <a:lnTo>
                    <a:pt x="207987" y="4495"/>
                  </a:lnTo>
                  <a:lnTo>
                    <a:pt x="209943" y="3505"/>
                  </a:lnTo>
                  <a:lnTo>
                    <a:pt x="207873" y="2425"/>
                  </a:lnTo>
                  <a:lnTo>
                    <a:pt x="204851" y="3263"/>
                  </a:lnTo>
                  <a:lnTo>
                    <a:pt x="204343" y="5105"/>
                  </a:lnTo>
                  <a:lnTo>
                    <a:pt x="206171" y="7518"/>
                  </a:lnTo>
                  <a:lnTo>
                    <a:pt x="205320" y="7759"/>
                  </a:lnTo>
                  <a:lnTo>
                    <a:pt x="204495" y="7150"/>
                  </a:lnTo>
                  <a:lnTo>
                    <a:pt x="203860" y="6921"/>
                  </a:lnTo>
                  <a:lnTo>
                    <a:pt x="205282" y="8623"/>
                  </a:lnTo>
                  <a:lnTo>
                    <a:pt x="207937" y="10782"/>
                  </a:lnTo>
                  <a:lnTo>
                    <a:pt x="211328" y="10642"/>
                  </a:lnTo>
                  <a:close/>
                </a:path>
                <a:path w="212725" h="827404">
                  <a:moveTo>
                    <a:pt x="212509" y="2781"/>
                  </a:moveTo>
                  <a:lnTo>
                    <a:pt x="211950" y="838"/>
                  </a:lnTo>
                  <a:lnTo>
                    <a:pt x="211124" y="228"/>
                  </a:lnTo>
                  <a:lnTo>
                    <a:pt x="209016" y="0"/>
                  </a:lnTo>
                  <a:lnTo>
                    <a:pt x="209181" y="1206"/>
                  </a:lnTo>
                  <a:lnTo>
                    <a:pt x="212509" y="27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7686815" y="7098455"/>
              <a:ext cx="79375" cy="774065"/>
            </a:xfrm>
            <a:custGeom>
              <a:avLst/>
              <a:gdLst/>
              <a:ahLst/>
              <a:cxnLst/>
              <a:rect l="l" t="t" r="r" b="b"/>
              <a:pathLst>
                <a:path w="79375" h="774065">
                  <a:moveTo>
                    <a:pt x="3162" y="531622"/>
                  </a:moveTo>
                  <a:lnTo>
                    <a:pt x="1981" y="530428"/>
                  </a:lnTo>
                  <a:lnTo>
                    <a:pt x="2984" y="532701"/>
                  </a:lnTo>
                  <a:lnTo>
                    <a:pt x="3162" y="531622"/>
                  </a:lnTo>
                  <a:close/>
                </a:path>
                <a:path w="79375" h="774065">
                  <a:moveTo>
                    <a:pt x="11404" y="634314"/>
                  </a:moveTo>
                  <a:close/>
                </a:path>
                <a:path w="79375" h="774065">
                  <a:moveTo>
                    <a:pt x="13119" y="352120"/>
                  </a:moveTo>
                  <a:lnTo>
                    <a:pt x="12725" y="351409"/>
                  </a:lnTo>
                  <a:lnTo>
                    <a:pt x="10985" y="351967"/>
                  </a:lnTo>
                  <a:lnTo>
                    <a:pt x="9791" y="353593"/>
                  </a:lnTo>
                  <a:lnTo>
                    <a:pt x="11391" y="354723"/>
                  </a:lnTo>
                  <a:lnTo>
                    <a:pt x="11722" y="353377"/>
                  </a:lnTo>
                  <a:lnTo>
                    <a:pt x="13119" y="352120"/>
                  </a:lnTo>
                  <a:close/>
                </a:path>
                <a:path w="79375" h="774065">
                  <a:moveTo>
                    <a:pt x="13258" y="644423"/>
                  </a:moveTo>
                  <a:lnTo>
                    <a:pt x="12293" y="644131"/>
                  </a:lnTo>
                  <a:lnTo>
                    <a:pt x="12369" y="644652"/>
                  </a:lnTo>
                  <a:lnTo>
                    <a:pt x="12446" y="644779"/>
                  </a:lnTo>
                  <a:lnTo>
                    <a:pt x="12585" y="644855"/>
                  </a:lnTo>
                  <a:lnTo>
                    <a:pt x="12623" y="645020"/>
                  </a:lnTo>
                  <a:lnTo>
                    <a:pt x="12877" y="644817"/>
                  </a:lnTo>
                  <a:lnTo>
                    <a:pt x="13093" y="644613"/>
                  </a:lnTo>
                  <a:lnTo>
                    <a:pt x="13258" y="644423"/>
                  </a:lnTo>
                  <a:close/>
                </a:path>
                <a:path w="79375" h="774065">
                  <a:moveTo>
                    <a:pt x="14312" y="666064"/>
                  </a:moveTo>
                  <a:lnTo>
                    <a:pt x="13474" y="666064"/>
                  </a:lnTo>
                  <a:lnTo>
                    <a:pt x="14300" y="667334"/>
                  </a:lnTo>
                  <a:lnTo>
                    <a:pt x="14312" y="666064"/>
                  </a:lnTo>
                  <a:close/>
                </a:path>
                <a:path w="79375" h="774065">
                  <a:moveTo>
                    <a:pt x="15011" y="668451"/>
                  </a:moveTo>
                  <a:lnTo>
                    <a:pt x="14300" y="667334"/>
                  </a:lnTo>
                  <a:lnTo>
                    <a:pt x="14909" y="668604"/>
                  </a:lnTo>
                  <a:lnTo>
                    <a:pt x="15011" y="668451"/>
                  </a:lnTo>
                  <a:close/>
                </a:path>
                <a:path w="79375" h="774065">
                  <a:moveTo>
                    <a:pt x="16687" y="294678"/>
                  </a:moveTo>
                  <a:lnTo>
                    <a:pt x="16586" y="294030"/>
                  </a:lnTo>
                  <a:lnTo>
                    <a:pt x="16040" y="294995"/>
                  </a:lnTo>
                  <a:lnTo>
                    <a:pt x="16281" y="294919"/>
                  </a:lnTo>
                  <a:lnTo>
                    <a:pt x="16471" y="294779"/>
                  </a:lnTo>
                  <a:lnTo>
                    <a:pt x="16687" y="294678"/>
                  </a:lnTo>
                  <a:close/>
                </a:path>
                <a:path w="79375" h="774065">
                  <a:moveTo>
                    <a:pt x="17094" y="291020"/>
                  </a:moveTo>
                  <a:lnTo>
                    <a:pt x="16573" y="289941"/>
                  </a:lnTo>
                  <a:lnTo>
                    <a:pt x="12763" y="289382"/>
                  </a:lnTo>
                  <a:lnTo>
                    <a:pt x="13652" y="291185"/>
                  </a:lnTo>
                  <a:lnTo>
                    <a:pt x="17094" y="291020"/>
                  </a:lnTo>
                  <a:close/>
                </a:path>
                <a:path w="79375" h="774065">
                  <a:moveTo>
                    <a:pt x="17272" y="335381"/>
                  </a:moveTo>
                  <a:lnTo>
                    <a:pt x="15595" y="334594"/>
                  </a:lnTo>
                  <a:lnTo>
                    <a:pt x="14084" y="334594"/>
                  </a:lnTo>
                  <a:lnTo>
                    <a:pt x="14389" y="337134"/>
                  </a:lnTo>
                  <a:lnTo>
                    <a:pt x="17272" y="335381"/>
                  </a:lnTo>
                  <a:close/>
                </a:path>
                <a:path w="79375" h="774065">
                  <a:moveTo>
                    <a:pt x="17754" y="274878"/>
                  </a:moveTo>
                  <a:lnTo>
                    <a:pt x="17272" y="275361"/>
                  </a:lnTo>
                  <a:lnTo>
                    <a:pt x="17475" y="275361"/>
                  </a:lnTo>
                  <a:lnTo>
                    <a:pt x="17754" y="274878"/>
                  </a:lnTo>
                  <a:close/>
                </a:path>
                <a:path w="79375" h="774065">
                  <a:moveTo>
                    <a:pt x="17767" y="276034"/>
                  </a:moveTo>
                  <a:lnTo>
                    <a:pt x="17386" y="275755"/>
                  </a:lnTo>
                  <a:lnTo>
                    <a:pt x="17221" y="275437"/>
                  </a:lnTo>
                  <a:lnTo>
                    <a:pt x="17157" y="275755"/>
                  </a:lnTo>
                  <a:lnTo>
                    <a:pt x="17373" y="276199"/>
                  </a:lnTo>
                  <a:lnTo>
                    <a:pt x="17538" y="276161"/>
                  </a:lnTo>
                  <a:lnTo>
                    <a:pt x="17767" y="276034"/>
                  </a:lnTo>
                  <a:close/>
                </a:path>
                <a:path w="79375" h="774065">
                  <a:moveTo>
                    <a:pt x="18275" y="335864"/>
                  </a:moveTo>
                  <a:lnTo>
                    <a:pt x="17995" y="334949"/>
                  </a:lnTo>
                  <a:lnTo>
                    <a:pt x="17272" y="335381"/>
                  </a:lnTo>
                  <a:lnTo>
                    <a:pt x="18275" y="335864"/>
                  </a:lnTo>
                  <a:close/>
                </a:path>
                <a:path w="79375" h="774065">
                  <a:moveTo>
                    <a:pt x="19075" y="212344"/>
                  </a:moveTo>
                  <a:lnTo>
                    <a:pt x="18592" y="212674"/>
                  </a:lnTo>
                  <a:lnTo>
                    <a:pt x="18910" y="213944"/>
                  </a:lnTo>
                  <a:lnTo>
                    <a:pt x="19075" y="212344"/>
                  </a:lnTo>
                  <a:close/>
                </a:path>
                <a:path w="79375" h="774065">
                  <a:moveTo>
                    <a:pt x="19977" y="211734"/>
                  </a:moveTo>
                  <a:lnTo>
                    <a:pt x="19164" y="211404"/>
                  </a:lnTo>
                  <a:lnTo>
                    <a:pt x="19075" y="212344"/>
                  </a:lnTo>
                  <a:lnTo>
                    <a:pt x="19977" y="211734"/>
                  </a:lnTo>
                  <a:close/>
                </a:path>
                <a:path w="79375" h="774065">
                  <a:moveTo>
                    <a:pt x="20866" y="203784"/>
                  </a:moveTo>
                  <a:lnTo>
                    <a:pt x="20548" y="203784"/>
                  </a:lnTo>
                  <a:lnTo>
                    <a:pt x="20586" y="205384"/>
                  </a:lnTo>
                  <a:lnTo>
                    <a:pt x="20751" y="205054"/>
                  </a:lnTo>
                  <a:lnTo>
                    <a:pt x="20866" y="203784"/>
                  </a:lnTo>
                  <a:close/>
                </a:path>
                <a:path w="79375" h="774065">
                  <a:moveTo>
                    <a:pt x="21221" y="236804"/>
                  </a:moveTo>
                  <a:lnTo>
                    <a:pt x="20599" y="234264"/>
                  </a:lnTo>
                  <a:lnTo>
                    <a:pt x="19989" y="231724"/>
                  </a:lnTo>
                  <a:lnTo>
                    <a:pt x="15227" y="231724"/>
                  </a:lnTo>
                  <a:lnTo>
                    <a:pt x="16903" y="235534"/>
                  </a:lnTo>
                  <a:lnTo>
                    <a:pt x="19151" y="234467"/>
                  </a:lnTo>
                  <a:lnTo>
                    <a:pt x="21221" y="236804"/>
                  </a:lnTo>
                  <a:close/>
                </a:path>
                <a:path w="79375" h="774065">
                  <a:moveTo>
                    <a:pt x="25742" y="220294"/>
                  </a:moveTo>
                  <a:lnTo>
                    <a:pt x="24993" y="220294"/>
                  </a:lnTo>
                  <a:lnTo>
                    <a:pt x="25514" y="220713"/>
                  </a:lnTo>
                  <a:lnTo>
                    <a:pt x="25742" y="220294"/>
                  </a:lnTo>
                  <a:close/>
                </a:path>
                <a:path w="79375" h="774065">
                  <a:moveTo>
                    <a:pt x="26543" y="221564"/>
                  </a:moveTo>
                  <a:lnTo>
                    <a:pt x="25514" y="220713"/>
                  </a:lnTo>
                  <a:lnTo>
                    <a:pt x="25044" y="221564"/>
                  </a:lnTo>
                  <a:lnTo>
                    <a:pt x="26543" y="221564"/>
                  </a:lnTo>
                  <a:close/>
                </a:path>
                <a:path w="79375" h="774065">
                  <a:moveTo>
                    <a:pt x="27457" y="504774"/>
                  </a:moveTo>
                  <a:lnTo>
                    <a:pt x="27025" y="502856"/>
                  </a:lnTo>
                  <a:lnTo>
                    <a:pt x="25882" y="503275"/>
                  </a:lnTo>
                  <a:lnTo>
                    <a:pt x="27457" y="504774"/>
                  </a:lnTo>
                  <a:close/>
                </a:path>
                <a:path w="79375" h="774065">
                  <a:moveTo>
                    <a:pt x="27889" y="175844"/>
                  </a:moveTo>
                  <a:lnTo>
                    <a:pt x="25933" y="175844"/>
                  </a:lnTo>
                  <a:lnTo>
                    <a:pt x="26835" y="177114"/>
                  </a:lnTo>
                  <a:lnTo>
                    <a:pt x="27889" y="175844"/>
                  </a:lnTo>
                  <a:close/>
                </a:path>
                <a:path w="79375" h="774065">
                  <a:moveTo>
                    <a:pt x="28778" y="502234"/>
                  </a:moveTo>
                  <a:lnTo>
                    <a:pt x="26593" y="500964"/>
                  </a:lnTo>
                  <a:lnTo>
                    <a:pt x="27025" y="502856"/>
                  </a:lnTo>
                  <a:lnTo>
                    <a:pt x="28778" y="502234"/>
                  </a:lnTo>
                  <a:close/>
                </a:path>
                <a:path w="79375" h="774065">
                  <a:moveTo>
                    <a:pt x="29286" y="154571"/>
                  </a:moveTo>
                  <a:lnTo>
                    <a:pt x="28956" y="152615"/>
                  </a:lnTo>
                  <a:lnTo>
                    <a:pt x="28663" y="151892"/>
                  </a:lnTo>
                  <a:lnTo>
                    <a:pt x="29286" y="154571"/>
                  </a:lnTo>
                  <a:close/>
                </a:path>
                <a:path w="79375" h="774065">
                  <a:moveTo>
                    <a:pt x="29679" y="540804"/>
                  </a:moveTo>
                  <a:lnTo>
                    <a:pt x="29578" y="540550"/>
                  </a:lnTo>
                  <a:lnTo>
                    <a:pt x="29235" y="540359"/>
                  </a:lnTo>
                  <a:lnTo>
                    <a:pt x="29616" y="541083"/>
                  </a:lnTo>
                  <a:lnTo>
                    <a:pt x="29679" y="540804"/>
                  </a:lnTo>
                  <a:close/>
                </a:path>
                <a:path w="79375" h="774065">
                  <a:moveTo>
                    <a:pt x="30772" y="531444"/>
                  </a:moveTo>
                  <a:lnTo>
                    <a:pt x="29883" y="530174"/>
                  </a:lnTo>
                  <a:lnTo>
                    <a:pt x="29400" y="528904"/>
                  </a:lnTo>
                  <a:lnTo>
                    <a:pt x="28435" y="528904"/>
                  </a:lnTo>
                  <a:lnTo>
                    <a:pt x="30772" y="531444"/>
                  </a:lnTo>
                  <a:close/>
                </a:path>
                <a:path w="79375" h="774065">
                  <a:moveTo>
                    <a:pt x="30899" y="546938"/>
                  </a:moveTo>
                  <a:lnTo>
                    <a:pt x="30137" y="546963"/>
                  </a:lnTo>
                  <a:lnTo>
                    <a:pt x="30822" y="547471"/>
                  </a:lnTo>
                  <a:lnTo>
                    <a:pt x="30899" y="546938"/>
                  </a:lnTo>
                  <a:close/>
                </a:path>
                <a:path w="79375" h="774065">
                  <a:moveTo>
                    <a:pt x="32029" y="159334"/>
                  </a:moveTo>
                  <a:lnTo>
                    <a:pt x="31991" y="155155"/>
                  </a:lnTo>
                  <a:lnTo>
                    <a:pt x="29756" y="158064"/>
                  </a:lnTo>
                  <a:lnTo>
                    <a:pt x="32029" y="159334"/>
                  </a:lnTo>
                  <a:close/>
                </a:path>
                <a:path w="79375" h="774065">
                  <a:moveTo>
                    <a:pt x="32397" y="154635"/>
                  </a:moveTo>
                  <a:lnTo>
                    <a:pt x="31978" y="154254"/>
                  </a:lnTo>
                  <a:lnTo>
                    <a:pt x="31991" y="155155"/>
                  </a:lnTo>
                  <a:lnTo>
                    <a:pt x="32397" y="154635"/>
                  </a:lnTo>
                  <a:close/>
                </a:path>
                <a:path w="79375" h="774065">
                  <a:moveTo>
                    <a:pt x="32931" y="612825"/>
                  </a:moveTo>
                  <a:lnTo>
                    <a:pt x="31508" y="613981"/>
                  </a:lnTo>
                  <a:lnTo>
                    <a:pt x="32931" y="612825"/>
                  </a:lnTo>
                  <a:close/>
                </a:path>
                <a:path w="79375" h="774065">
                  <a:moveTo>
                    <a:pt x="33159" y="681304"/>
                  </a:moveTo>
                  <a:lnTo>
                    <a:pt x="31648" y="681824"/>
                  </a:lnTo>
                  <a:lnTo>
                    <a:pt x="32308" y="682574"/>
                  </a:lnTo>
                  <a:lnTo>
                    <a:pt x="33159" y="681304"/>
                  </a:lnTo>
                  <a:close/>
                </a:path>
                <a:path w="79375" h="774065">
                  <a:moveTo>
                    <a:pt x="33782" y="685114"/>
                  </a:moveTo>
                  <a:lnTo>
                    <a:pt x="32372" y="682688"/>
                  </a:lnTo>
                  <a:lnTo>
                    <a:pt x="31013" y="685114"/>
                  </a:lnTo>
                  <a:lnTo>
                    <a:pt x="33782" y="685114"/>
                  </a:lnTo>
                  <a:close/>
                </a:path>
                <a:path w="79375" h="774065">
                  <a:moveTo>
                    <a:pt x="34505" y="685114"/>
                  </a:moveTo>
                  <a:lnTo>
                    <a:pt x="33883" y="685114"/>
                  </a:lnTo>
                  <a:lnTo>
                    <a:pt x="33756" y="685596"/>
                  </a:lnTo>
                  <a:lnTo>
                    <a:pt x="34505" y="685114"/>
                  </a:lnTo>
                  <a:close/>
                </a:path>
                <a:path w="79375" h="774065">
                  <a:moveTo>
                    <a:pt x="34531" y="385394"/>
                  </a:moveTo>
                  <a:lnTo>
                    <a:pt x="33032" y="385394"/>
                  </a:lnTo>
                  <a:lnTo>
                    <a:pt x="32740" y="386664"/>
                  </a:lnTo>
                  <a:lnTo>
                    <a:pt x="34048" y="386664"/>
                  </a:lnTo>
                  <a:lnTo>
                    <a:pt x="34531" y="385394"/>
                  </a:lnTo>
                  <a:close/>
                </a:path>
                <a:path w="79375" h="774065">
                  <a:moveTo>
                    <a:pt x="34620" y="611454"/>
                  </a:moveTo>
                  <a:lnTo>
                    <a:pt x="32931" y="612825"/>
                  </a:lnTo>
                  <a:lnTo>
                    <a:pt x="33515" y="613994"/>
                  </a:lnTo>
                  <a:lnTo>
                    <a:pt x="34620" y="611454"/>
                  </a:lnTo>
                  <a:close/>
                </a:path>
                <a:path w="79375" h="774065">
                  <a:moveTo>
                    <a:pt x="36360" y="128104"/>
                  </a:moveTo>
                  <a:lnTo>
                    <a:pt x="35331" y="127863"/>
                  </a:lnTo>
                  <a:lnTo>
                    <a:pt x="35471" y="129438"/>
                  </a:lnTo>
                  <a:lnTo>
                    <a:pt x="36360" y="128104"/>
                  </a:lnTo>
                  <a:close/>
                </a:path>
                <a:path w="79375" h="774065">
                  <a:moveTo>
                    <a:pt x="36880" y="652094"/>
                  </a:moveTo>
                  <a:lnTo>
                    <a:pt x="33439" y="652094"/>
                  </a:lnTo>
                  <a:lnTo>
                    <a:pt x="33350" y="654634"/>
                  </a:lnTo>
                  <a:lnTo>
                    <a:pt x="33807" y="654634"/>
                  </a:lnTo>
                  <a:lnTo>
                    <a:pt x="36880" y="652094"/>
                  </a:lnTo>
                  <a:close/>
                </a:path>
                <a:path w="79375" h="774065">
                  <a:moveTo>
                    <a:pt x="37566" y="131394"/>
                  </a:moveTo>
                  <a:lnTo>
                    <a:pt x="37325" y="131838"/>
                  </a:lnTo>
                  <a:lnTo>
                    <a:pt x="37439" y="132029"/>
                  </a:lnTo>
                  <a:lnTo>
                    <a:pt x="37566" y="131394"/>
                  </a:lnTo>
                  <a:close/>
                </a:path>
                <a:path w="79375" h="774065">
                  <a:moveTo>
                    <a:pt x="37706" y="687171"/>
                  </a:moveTo>
                  <a:lnTo>
                    <a:pt x="37172" y="683653"/>
                  </a:lnTo>
                  <a:lnTo>
                    <a:pt x="36360" y="684149"/>
                  </a:lnTo>
                  <a:lnTo>
                    <a:pt x="35445" y="684504"/>
                  </a:lnTo>
                  <a:lnTo>
                    <a:pt x="34544" y="684784"/>
                  </a:lnTo>
                  <a:lnTo>
                    <a:pt x="36664" y="684301"/>
                  </a:lnTo>
                  <a:lnTo>
                    <a:pt x="37706" y="687171"/>
                  </a:lnTo>
                  <a:close/>
                </a:path>
                <a:path w="79375" h="774065">
                  <a:moveTo>
                    <a:pt x="38036" y="128498"/>
                  </a:moveTo>
                  <a:lnTo>
                    <a:pt x="36398" y="128041"/>
                  </a:lnTo>
                  <a:lnTo>
                    <a:pt x="38036" y="128498"/>
                  </a:lnTo>
                  <a:close/>
                </a:path>
                <a:path w="79375" h="774065">
                  <a:moveTo>
                    <a:pt x="39395" y="306654"/>
                  </a:moveTo>
                  <a:lnTo>
                    <a:pt x="38862" y="305384"/>
                  </a:lnTo>
                  <a:lnTo>
                    <a:pt x="39395" y="306654"/>
                  </a:lnTo>
                  <a:close/>
                </a:path>
                <a:path w="79375" h="774065">
                  <a:moveTo>
                    <a:pt x="40474" y="290474"/>
                  </a:moveTo>
                  <a:lnTo>
                    <a:pt x="39370" y="290944"/>
                  </a:lnTo>
                  <a:lnTo>
                    <a:pt x="38696" y="291503"/>
                  </a:lnTo>
                  <a:lnTo>
                    <a:pt x="38239" y="292074"/>
                  </a:lnTo>
                  <a:lnTo>
                    <a:pt x="38468" y="292239"/>
                  </a:lnTo>
                  <a:lnTo>
                    <a:pt x="38646" y="292404"/>
                  </a:lnTo>
                  <a:lnTo>
                    <a:pt x="38989" y="292519"/>
                  </a:lnTo>
                  <a:lnTo>
                    <a:pt x="40474" y="290474"/>
                  </a:lnTo>
                  <a:close/>
                </a:path>
                <a:path w="79375" h="774065">
                  <a:moveTo>
                    <a:pt x="41897" y="703389"/>
                  </a:moveTo>
                  <a:lnTo>
                    <a:pt x="41478" y="702894"/>
                  </a:lnTo>
                  <a:lnTo>
                    <a:pt x="40259" y="703922"/>
                  </a:lnTo>
                  <a:lnTo>
                    <a:pt x="41897" y="703389"/>
                  </a:lnTo>
                  <a:close/>
                </a:path>
                <a:path w="79375" h="774065">
                  <a:moveTo>
                    <a:pt x="42227" y="758774"/>
                  </a:moveTo>
                  <a:lnTo>
                    <a:pt x="40957" y="758774"/>
                  </a:lnTo>
                  <a:lnTo>
                    <a:pt x="41986" y="759282"/>
                  </a:lnTo>
                  <a:lnTo>
                    <a:pt x="42227" y="758774"/>
                  </a:lnTo>
                  <a:close/>
                </a:path>
                <a:path w="79375" h="774065">
                  <a:moveTo>
                    <a:pt x="42913" y="211404"/>
                  </a:moveTo>
                  <a:lnTo>
                    <a:pt x="42735" y="211302"/>
                  </a:lnTo>
                  <a:lnTo>
                    <a:pt x="42913" y="211404"/>
                  </a:lnTo>
                  <a:close/>
                </a:path>
                <a:path w="79375" h="774065">
                  <a:moveTo>
                    <a:pt x="43205" y="753999"/>
                  </a:moveTo>
                  <a:lnTo>
                    <a:pt x="43002" y="753694"/>
                  </a:lnTo>
                  <a:lnTo>
                    <a:pt x="43205" y="753999"/>
                  </a:lnTo>
                  <a:close/>
                </a:path>
                <a:path w="79375" h="774065">
                  <a:moveTo>
                    <a:pt x="43421" y="219024"/>
                  </a:moveTo>
                  <a:lnTo>
                    <a:pt x="42989" y="219024"/>
                  </a:lnTo>
                  <a:lnTo>
                    <a:pt x="43027" y="219163"/>
                  </a:lnTo>
                  <a:lnTo>
                    <a:pt x="43421" y="219024"/>
                  </a:lnTo>
                  <a:close/>
                </a:path>
                <a:path w="79375" h="774065">
                  <a:moveTo>
                    <a:pt x="43497" y="716864"/>
                  </a:moveTo>
                  <a:lnTo>
                    <a:pt x="40081" y="717994"/>
                  </a:lnTo>
                  <a:lnTo>
                    <a:pt x="40081" y="718134"/>
                  </a:lnTo>
                  <a:lnTo>
                    <a:pt x="43497" y="716864"/>
                  </a:lnTo>
                  <a:close/>
                </a:path>
                <a:path w="79375" h="774065">
                  <a:moveTo>
                    <a:pt x="43599" y="705434"/>
                  </a:moveTo>
                  <a:lnTo>
                    <a:pt x="43408" y="702894"/>
                  </a:lnTo>
                  <a:lnTo>
                    <a:pt x="41897" y="703389"/>
                  </a:lnTo>
                  <a:lnTo>
                    <a:pt x="43599" y="705434"/>
                  </a:lnTo>
                  <a:close/>
                </a:path>
                <a:path w="79375" h="774065">
                  <a:moveTo>
                    <a:pt x="43776" y="244424"/>
                  </a:moveTo>
                  <a:lnTo>
                    <a:pt x="41973" y="243941"/>
                  </a:lnTo>
                  <a:lnTo>
                    <a:pt x="42443" y="244424"/>
                  </a:lnTo>
                  <a:lnTo>
                    <a:pt x="42684" y="245516"/>
                  </a:lnTo>
                  <a:lnTo>
                    <a:pt x="43776" y="244424"/>
                  </a:lnTo>
                  <a:close/>
                </a:path>
                <a:path w="79375" h="774065">
                  <a:moveTo>
                    <a:pt x="43840" y="250774"/>
                  </a:moveTo>
                  <a:lnTo>
                    <a:pt x="42684" y="245516"/>
                  </a:lnTo>
                  <a:lnTo>
                    <a:pt x="39382" y="248831"/>
                  </a:lnTo>
                  <a:lnTo>
                    <a:pt x="38938" y="243154"/>
                  </a:lnTo>
                  <a:lnTo>
                    <a:pt x="41973" y="243941"/>
                  </a:lnTo>
                  <a:lnTo>
                    <a:pt x="41173" y="243154"/>
                  </a:lnTo>
                  <a:lnTo>
                    <a:pt x="38633" y="240614"/>
                  </a:lnTo>
                  <a:lnTo>
                    <a:pt x="38989" y="239344"/>
                  </a:lnTo>
                  <a:lnTo>
                    <a:pt x="40347" y="234467"/>
                  </a:lnTo>
                  <a:lnTo>
                    <a:pt x="40449" y="234188"/>
                  </a:lnTo>
                  <a:lnTo>
                    <a:pt x="41211" y="232994"/>
                  </a:lnTo>
                  <a:lnTo>
                    <a:pt x="42418" y="235534"/>
                  </a:lnTo>
                  <a:lnTo>
                    <a:pt x="43192" y="236804"/>
                  </a:lnTo>
                  <a:lnTo>
                    <a:pt x="42062" y="231724"/>
                  </a:lnTo>
                  <a:lnTo>
                    <a:pt x="41783" y="230454"/>
                  </a:lnTo>
                  <a:lnTo>
                    <a:pt x="42583" y="229184"/>
                  </a:lnTo>
                  <a:lnTo>
                    <a:pt x="26162" y="229184"/>
                  </a:lnTo>
                  <a:lnTo>
                    <a:pt x="26162" y="231724"/>
                  </a:lnTo>
                  <a:lnTo>
                    <a:pt x="24460" y="232778"/>
                  </a:lnTo>
                  <a:lnTo>
                    <a:pt x="23164" y="233578"/>
                  </a:lnTo>
                  <a:lnTo>
                    <a:pt x="22110" y="231724"/>
                  </a:lnTo>
                  <a:lnTo>
                    <a:pt x="22644" y="230454"/>
                  </a:lnTo>
                  <a:lnTo>
                    <a:pt x="24422" y="232803"/>
                  </a:lnTo>
                  <a:lnTo>
                    <a:pt x="23939" y="231724"/>
                  </a:lnTo>
                  <a:lnTo>
                    <a:pt x="26162" y="231724"/>
                  </a:lnTo>
                  <a:lnTo>
                    <a:pt x="26162" y="229184"/>
                  </a:lnTo>
                  <a:lnTo>
                    <a:pt x="21386" y="229184"/>
                  </a:lnTo>
                  <a:lnTo>
                    <a:pt x="18224" y="229184"/>
                  </a:lnTo>
                  <a:lnTo>
                    <a:pt x="20294" y="231724"/>
                  </a:lnTo>
                  <a:lnTo>
                    <a:pt x="19989" y="231724"/>
                  </a:lnTo>
                  <a:lnTo>
                    <a:pt x="22174" y="234188"/>
                  </a:lnTo>
                  <a:lnTo>
                    <a:pt x="22339" y="234378"/>
                  </a:lnTo>
                  <a:lnTo>
                    <a:pt x="23355" y="235534"/>
                  </a:lnTo>
                  <a:lnTo>
                    <a:pt x="23456" y="234861"/>
                  </a:lnTo>
                  <a:lnTo>
                    <a:pt x="27927" y="236804"/>
                  </a:lnTo>
                  <a:lnTo>
                    <a:pt x="25044" y="239344"/>
                  </a:lnTo>
                  <a:lnTo>
                    <a:pt x="18707" y="238074"/>
                  </a:lnTo>
                  <a:lnTo>
                    <a:pt x="15455" y="241884"/>
                  </a:lnTo>
                  <a:lnTo>
                    <a:pt x="21234" y="245694"/>
                  </a:lnTo>
                  <a:lnTo>
                    <a:pt x="19088" y="250774"/>
                  </a:lnTo>
                  <a:lnTo>
                    <a:pt x="20370" y="249504"/>
                  </a:lnTo>
                  <a:lnTo>
                    <a:pt x="22834" y="249504"/>
                  </a:lnTo>
                  <a:lnTo>
                    <a:pt x="20396" y="252044"/>
                  </a:lnTo>
                  <a:lnTo>
                    <a:pt x="20815" y="253314"/>
                  </a:lnTo>
                  <a:lnTo>
                    <a:pt x="40106" y="253314"/>
                  </a:lnTo>
                  <a:lnTo>
                    <a:pt x="39471" y="249682"/>
                  </a:lnTo>
                  <a:lnTo>
                    <a:pt x="43840" y="250774"/>
                  </a:lnTo>
                  <a:close/>
                </a:path>
                <a:path w="79375" h="774065">
                  <a:moveTo>
                    <a:pt x="44500" y="754964"/>
                  </a:moveTo>
                  <a:lnTo>
                    <a:pt x="43205" y="753999"/>
                  </a:lnTo>
                  <a:lnTo>
                    <a:pt x="43865" y="754964"/>
                  </a:lnTo>
                  <a:lnTo>
                    <a:pt x="44500" y="754964"/>
                  </a:lnTo>
                  <a:close/>
                </a:path>
                <a:path w="79375" h="774065">
                  <a:moveTo>
                    <a:pt x="44551" y="199974"/>
                  </a:moveTo>
                  <a:lnTo>
                    <a:pt x="44424" y="201244"/>
                  </a:lnTo>
                  <a:lnTo>
                    <a:pt x="44551" y="199974"/>
                  </a:lnTo>
                  <a:close/>
                </a:path>
                <a:path w="79375" h="774065">
                  <a:moveTo>
                    <a:pt x="44932" y="212407"/>
                  </a:moveTo>
                  <a:lnTo>
                    <a:pt x="44196" y="211404"/>
                  </a:lnTo>
                  <a:lnTo>
                    <a:pt x="42913" y="211404"/>
                  </a:lnTo>
                  <a:lnTo>
                    <a:pt x="44932" y="212407"/>
                  </a:lnTo>
                  <a:close/>
                </a:path>
                <a:path w="79375" h="774065">
                  <a:moveTo>
                    <a:pt x="45173" y="219024"/>
                  </a:moveTo>
                  <a:lnTo>
                    <a:pt x="42951" y="217754"/>
                  </a:lnTo>
                  <a:lnTo>
                    <a:pt x="43421" y="219024"/>
                  </a:lnTo>
                  <a:lnTo>
                    <a:pt x="43484" y="219163"/>
                  </a:lnTo>
                  <a:lnTo>
                    <a:pt x="43853" y="220294"/>
                  </a:lnTo>
                  <a:lnTo>
                    <a:pt x="44132" y="220294"/>
                  </a:lnTo>
                  <a:lnTo>
                    <a:pt x="44704" y="221589"/>
                  </a:lnTo>
                  <a:lnTo>
                    <a:pt x="44564" y="220891"/>
                  </a:lnTo>
                  <a:lnTo>
                    <a:pt x="44196" y="220205"/>
                  </a:lnTo>
                  <a:lnTo>
                    <a:pt x="45173" y="219024"/>
                  </a:lnTo>
                  <a:close/>
                </a:path>
                <a:path w="79375" h="774065">
                  <a:moveTo>
                    <a:pt x="45326" y="171450"/>
                  </a:moveTo>
                  <a:lnTo>
                    <a:pt x="45300" y="170675"/>
                  </a:lnTo>
                  <a:lnTo>
                    <a:pt x="44983" y="169900"/>
                  </a:lnTo>
                  <a:lnTo>
                    <a:pt x="44678" y="170624"/>
                  </a:lnTo>
                  <a:lnTo>
                    <a:pt x="44246" y="171462"/>
                  </a:lnTo>
                  <a:lnTo>
                    <a:pt x="44589" y="172275"/>
                  </a:lnTo>
                  <a:lnTo>
                    <a:pt x="45326" y="171450"/>
                  </a:lnTo>
                  <a:close/>
                </a:path>
                <a:path w="79375" h="774065">
                  <a:moveTo>
                    <a:pt x="45453" y="212674"/>
                  </a:moveTo>
                  <a:lnTo>
                    <a:pt x="44932" y="212407"/>
                  </a:lnTo>
                  <a:lnTo>
                    <a:pt x="45123" y="212674"/>
                  </a:lnTo>
                  <a:lnTo>
                    <a:pt x="45453" y="212674"/>
                  </a:lnTo>
                  <a:close/>
                </a:path>
                <a:path w="79375" h="774065">
                  <a:moveTo>
                    <a:pt x="45516" y="168325"/>
                  </a:moveTo>
                  <a:lnTo>
                    <a:pt x="43802" y="168071"/>
                  </a:lnTo>
                  <a:lnTo>
                    <a:pt x="44284" y="168681"/>
                  </a:lnTo>
                  <a:lnTo>
                    <a:pt x="44729" y="169291"/>
                  </a:lnTo>
                  <a:lnTo>
                    <a:pt x="44983" y="169900"/>
                  </a:lnTo>
                  <a:lnTo>
                    <a:pt x="45364" y="169037"/>
                  </a:lnTo>
                  <a:lnTo>
                    <a:pt x="45516" y="168325"/>
                  </a:lnTo>
                  <a:close/>
                </a:path>
                <a:path w="79375" h="774065">
                  <a:moveTo>
                    <a:pt x="45847" y="757504"/>
                  </a:moveTo>
                  <a:lnTo>
                    <a:pt x="43459" y="756234"/>
                  </a:lnTo>
                  <a:lnTo>
                    <a:pt x="42227" y="758774"/>
                  </a:lnTo>
                  <a:lnTo>
                    <a:pt x="42875" y="758774"/>
                  </a:lnTo>
                  <a:lnTo>
                    <a:pt x="44996" y="760044"/>
                  </a:lnTo>
                  <a:lnTo>
                    <a:pt x="45847" y="757504"/>
                  </a:lnTo>
                  <a:close/>
                </a:path>
                <a:path w="79375" h="774065">
                  <a:moveTo>
                    <a:pt x="46088" y="761314"/>
                  </a:moveTo>
                  <a:lnTo>
                    <a:pt x="43522" y="760044"/>
                  </a:lnTo>
                  <a:lnTo>
                    <a:pt x="41986" y="759282"/>
                  </a:lnTo>
                  <a:lnTo>
                    <a:pt x="41617" y="760044"/>
                  </a:lnTo>
                  <a:lnTo>
                    <a:pt x="39878" y="757504"/>
                  </a:lnTo>
                  <a:lnTo>
                    <a:pt x="41986" y="756234"/>
                  </a:lnTo>
                  <a:lnTo>
                    <a:pt x="43459" y="756234"/>
                  </a:lnTo>
                  <a:lnTo>
                    <a:pt x="43891" y="756234"/>
                  </a:lnTo>
                  <a:lnTo>
                    <a:pt x="41744" y="754964"/>
                  </a:lnTo>
                  <a:lnTo>
                    <a:pt x="42913" y="753783"/>
                  </a:lnTo>
                  <a:lnTo>
                    <a:pt x="42786" y="753694"/>
                  </a:lnTo>
                  <a:lnTo>
                    <a:pt x="43383" y="751154"/>
                  </a:lnTo>
                  <a:lnTo>
                    <a:pt x="40627" y="749884"/>
                  </a:lnTo>
                  <a:lnTo>
                    <a:pt x="43256" y="748614"/>
                  </a:lnTo>
                  <a:lnTo>
                    <a:pt x="39293" y="744804"/>
                  </a:lnTo>
                  <a:lnTo>
                    <a:pt x="42849" y="744804"/>
                  </a:lnTo>
                  <a:lnTo>
                    <a:pt x="40017" y="742264"/>
                  </a:lnTo>
                  <a:lnTo>
                    <a:pt x="39649" y="740994"/>
                  </a:lnTo>
                  <a:lnTo>
                    <a:pt x="45631" y="742264"/>
                  </a:lnTo>
                  <a:lnTo>
                    <a:pt x="44577" y="740994"/>
                  </a:lnTo>
                  <a:lnTo>
                    <a:pt x="39357" y="734644"/>
                  </a:lnTo>
                  <a:lnTo>
                    <a:pt x="45529" y="735914"/>
                  </a:lnTo>
                  <a:lnTo>
                    <a:pt x="42862" y="734644"/>
                  </a:lnTo>
                  <a:lnTo>
                    <a:pt x="40195" y="733374"/>
                  </a:lnTo>
                  <a:lnTo>
                    <a:pt x="42456" y="728294"/>
                  </a:lnTo>
                  <a:lnTo>
                    <a:pt x="39230" y="725754"/>
                  </a:lnTo>
                  <a:lnTo>
                    <a:pt x="40284" y="725754"/>
                  </a:lnTo>
                  <a:lnTo>
                    <a:pt x="40500" y="724484"/>
                  </a:lnTo>
                  <a:lnTo>
                    <a:pt x="41948" y="723214"/>
                  </a:lnTo>
                  <a:lnTo>
                    <a:pt x="42811" y="721944"/>
                  </a:lnTo>
                  <a:lnTo>
                    <a:pt x="38569" y="721944"/>
                  </a:lnTo>
                  <a:lnTo>
                    <a:pt x="37325" y="719404"/>
                  </a:lnTo>
                  <a:lnTo>
                    <a:pt x="34569" y="718134"/>
                  </a:lnTo>
                  <a:lnTo>
                    <a:pt x="38417" y="714324"/>
                  </a:lnTo>
                  <a:lnTo>
                    <a:pt x="39662" y="718134"/>
                  </a:lnTo>
                  <a:lnTo>
                    <a:pt x="40081" y="717994"/>
                  </a:lnTo>
                  <a:lnTo>
                    <a:pt x="39700" y="713054"/>
                  </a:lnTo>
                  <a:lnTo>
                    <a:pt x="36918" y="714324"/>
                  </a:lnTo>
                  <a:lnTo>
                    <a:pt x="39268" y="713054"/>
                  </a:lnTo>
                  <a:lnTo>
                    <a:pt x="37998" y="713054"/>
                  </a:lnTo>
                  <a:lnTo>
                    <a:pt x="41414" y="711784"/>
                  </a:lnTo>
                  <a:lnTo>
                    <a:pt x="36106" y="711784"/>
                  </a:lnTo>
                  <a:lnTo>
                    <a:pt x="40360" y="710514"/>
                  </a:lnTo>
                  <a:lnTo>
                    <a:pt x="36982" y="709244"/>
                  </a:lnTo>
                  <a:lnTo>
                    <a:pt x="39344" y="705434"/>
                  </a:lnTo>
                  <a:lnTo>
                    <a:pt x="41871" y="707974"/>
                  </a:lnTo>
                  <a:lnTo>
                    <a:pt x="40614" y="705434"/>
                  </a:lnTo>
                  <a:lnTo>
                    <a:pt x="39992" y="704164"/>
                  </a:lnTo>
                  <a:lnTo>
                    <a:pt x="40259" y="703922"/>
                  </a:lnTo>
                  <a:lnTo>
                    <a:pt x="39560" y="704164"/>
                  </a:lnTo>
                  <a:lnTo>
                    <a:pt x="37211" y="704164"/>
                  </a:lnTo>
                  <a:lnTo>
                    <a:pt x="35763" y="700354"/>
                  </a:lnTo>
                  <a:lnTo>
                    <a:pt x="40005" y="701624"/>
                  </a:lnTo>
                  <a:lnTo>
                    <a:pt x="41922" y="700354"/>
                  </a:lnTo>
                  <a:lnTo>
                    <a:pt x="40678" y="699084"/>
                  </a:lnTo>
                  <a:lnTo>
                    <a:pt x="36855" y="697814"/>
                  </a:lnTo>
                  <a:lnTo>
                    <a:pt x="36855" y="695274"/>
                  </a:lnTo>
                  <a:lnTo>
                    <a:pt x="38582" y="695274"/>
                  </a:lnTo>
                  <a:lnTo>
                    <a:pt x="35191" y="692734"/>
                  </a:lnTo>
                  <a:lnTo>
                    <a:pt x="37782" y="688924"/>
                  </a:lnTo>
                  <a:lnTo>
                    <a:pt x="33553" y="686384"/>
                  </a:lnTo>
                  <a:lnTo>
                    <a:pt x="33756" y="685596"/>
                  </a:lnTo>
                  <a:lnTo>
                    <a:pt x="32550" y="686384"/>
                  </a:lnTo>
                  <a:lnTo>
                    <a:pt x="29083" y="686384"/>
                  </a:lnTo>
                  <a:lnTo>
                    <a:pt x="28892" y="685114"/>
                  </a:lnTo>
                  <a:lnTo>
                    <a:pt x="26327" y="683844"/>
                  </a:lnTo>
                  <a:lnTo>
                    <a:pt x="30797" y="683844"/>
                  </a:lnTo>
                  <a:lnTo>
                    <a:pt x="29527" y="682574"/>
                  </a:lnTo>
                  <a:lnTo>
                    <a:pt x="31648" y="681824"/>
                  </a:lnTo>
                  <a:lnTo>
                    <a:pt x="28917" y="678764"/>
                  </a:lnTo>
                  <a:lnTo>
                    <a:pt x="29349" y="677494"/>
                  </a:lnTo>
                  <a:lnTo>
                    <a:pt x="29781" y="676224"/>
                  </a:lnTo>
                  <a:lnTo>
                    <a:pt x="33401" y="676224"/>
                  </a:lnTo>
                  <a:lnTo>
                    <a:pt x="31470" y="681304"/>
                  </a:lnTo>
                  <a:lnTo>
                    <a:pt x="34467" y="678764"/>
                  </a:lnTo>
                  <a:lnTo>
                    <a:pt x="33362" y="682574"/>
                  </a:lnTo>
                  <a:lnTo>
                    <a:pt x="38912" y="678764"/>
                  </a:lnTo>
                  <a:lnTo>
                    <a:pt x="33147" y="683844"/>
                  </a:lnTo>
                  <a:lnTo>
                    <a:pt x="39116" y="681304"/>
                  </a:lnTo>
                  <a:lnTo>
                    <a:pt x="39458" y="678764"/>
                  </a:lnTo>
                  <a:lnTo>
                    <a:pt x="39801" y="676224"/>
                  </a:lnTo>
                  <a:lnTo>
                    <a:pt x="36779" y="676224"/>
                  </a:lnTo>
                  <a:lnTo>
                    <a:pt x="37528" y="672414"/>
                  </a:lnTo>
                  <a:lnTo>
                    <a:pt x="35420" y="671144"/>
                  </a:lnTo>
                  <a:lnTo>
                    <a:pt x="34531" y="672414"/>
                  </a:lnTo>
                  <a:lnTo>
                    <a:pt x="32435" y="672414"/>
                  </a:lnTo>
                  <a:lnTo>
                    <a:pt x="28346" y="666064"/>
                  </a:lnTo>
                  <a:lnTo>
                    <a:pt x="41325" y="666064"/>
                  </a:lnTo>
                  <a:lnTo>
                    <a:pt x="36131" y="662254"/>
                  </a:lnTo>
                  <a:lnTo>
                    <a:pt x="33604" y="660984"/>
                  </a:lnTo>
                  <a:lnTo>
                    <a:pt x="28930" y="660984"/>
                  </a:lnTo>
                  <a:lnTo>
                    <a:pt x="31165" y="657174"/>
                  </a:lnTo>
                  <a:lnTo>
                    <a:pt x="35382" y="658444"/>
                  </a:lnTo>
                  <a:lnTo>
                    <a:pt x="35509" y="654634"/>
                  </a:lnTo>
                  <a:lnTo>
                    <a:pt x="29273" y="657174"/>
                  </a:lnTo>
                  <a:lnTo>
                    <a:pt x="31750" y="652094"/>
                  </a:lnTo>
                  <a:lnTo>
                    <a:pt x="31305" y="652094"/>
                  </a:lnTo>
                  <a:lnTo>
                    <a:pt x="31165" y="650824"/>
                  </a:lnTo>
                  <a:lnTo>
                    <a:pt x="34798" y="649554"/>
                  </a:lnTo>
                  <a:lnTo>
                    <a:pt x="33921" y="645744"/>
                  </a:lnTo>
                  <a:lnTo>
                    <a:pt x="30937" y="640664"/>
                  </a:lnTo>
                  <a:lnTo>
                    <a:pt x="30175" y="636854"/>
                  </a:lnTo>
                  <a:lnTo>
                    <a:pt x="29921" y="635584"/>
                  </a:lnTo>
                  <a:lnTo>
                    <a:pt x="31026" y="635584"/>
                  </a:lnTo>
                  <a:lnTo>
                    <a:pt x="32245" y="636854"/>
                  </a:lnTo>
                  <a:lnTo>
                    <a:pt x="33274" y="635584"/>
                  </a:lnTo>
                  <a:lnTo>
                    <a:pt x="32359" y="633044"/>
                  </a:lnTo>
                  <a:lnTo>
                    <a:pt x="31445" y="630504"/>
                  </a:lnTo>
                  <a:lnTo>
                    <a:pt x="30988" y="629234"/>
                  </a:lnTo>
                  <a:lnTo>
                    <a:pt x="31292" y="627964"/>
                  </a:lnTo>
                  <a:lnTo>
                    <a:pt x="32816" y="621614"/>
                  </a:lnTo>
                  <a:lnTo>
                    <a:pt x="34772" y="616534"/>
                  </a:lnTo>
                  <a:lnTo>
                    <a:pt x="31496" y="613994"/>
                  </a:lnTo>
                  <a:lnTo>
                    <a:pt x="30200" y="612724"/>
                  </a:lnTo>
                  <a:lnTo>
                    <a:pt x="29921" y="611454"/>
                  </a:lnTo>
                  <a:lnTo>
                    <a:pt x="31940" y="610184"/>
                  </a:lnTo>
                  <a:lnTo>
                    <a:pt x="32931" y="611454"/>
                  </a:lnTo>
                  <a:lnTo>
                    <a:pt x="30060" y="607644"/>
                  </a:lnTo>
                  <a:lnTo>
                    <a:pt x="29235" y="605840"/>
                  </a:lnTo>
                  <a:lnTo>
                    <a:pt x="29235" y="636854"/>
                  </a:lnTo>
                  <a:lnTo>
                    <a:pt x="28905" y="635584"/>
                  </a:lnTo>
                  <a:lnTo>
                    <a:pt x="29235" y="636854"/>
                  </a:lnTo>
                  <a:lnTo>
                    <a:pt x="29235" y="605840"/>
                  </a:lnTo>
                  <a:lnTo>
                    <a:pt x="28511" y="604240"/>
                  </a:lnTo>
                  <a:lnTo>
                    <a:pt x="28511" y="633044"/>
                  </a:lnTo>
                  <a:lnTo>
                    <a:pt x="26377" y="633044"/>
                  </a:lnTo>
                  <a:lnTo>
                    <a:pt x="26390" y="631774"/>
                  </a:lnTo>
                  <a:lnTo>
                    <a:pt x="27114" y="631774"/>
                  </a:lnTo>
                  <a:lnTo>
                    <a:pt x="27622" y="630504"/>
                  </a:lnTo>
                  <a:lnTo>
                    <a:pt x="28384" y="630504"/>
                  </a:lnTo>
                  <a:lnTo>
                    <a:pt x="28511" y="633044"/>
                  </a:lnTo>
                  <a:lnTo>
                    <a:pt x="28511" y="604240"/>
                  </a:lnTo>
                  <a:lnTo>
                    <a:pt x="26593" y="600024"/>
                  </a:lnTo>
                  <a:lnTo>
                    <a:pt x="29781" y="594944"/>
                  </a:lnTo>
                  <a:lnTo>
                    <a:pt x="30772" y="596214"/>
                  </a:lnTo>
                  <a:lnTo>
                    <a:pt x="31140" y="594944"/>
                  </a:lnTo>
                  <a:lnTo>
                    <a:pt x="31889" y="592404"/>
                  </a:lnTo>
                  <a:lnTo>
                    <a:pt x="24079" y="592404"/>
                  </a:lnTo>
                  <a:lnTo>
                    <a:pt x="26898" y="589864"/>
                  </a:lnTo>
                  <a:lnTo>
                    <a:pt x="27482" y="589864"/>
                  </a:lnTo>
                  <a:lnTo>
                    <a:pt x="27825" y="587324"/>
                  </a:lnTo>
                  <a:lnTo>
                    <a:pt x="28511" y="582244"/>
                  </a:lnTo>
                  <a:lnTo>
                    <a:pt x="25184" y="574624"/>
                  </a:lnTo>
                  <a:lnTo>
                    <a:pt x="29895" y="568274"/>
                  </a:lnTo>
                  <a:lnTo>
                    <a:pt x="25298" y="568274"/>
                  </a:lnTo>
                  <a:lnTo>
                    <a:pt x="27876" y="565734"/>
                  </a:lnTo>
                  <a:lnTo>
                    <a:pt x="31750" y="561924"/>
                  </a:lnTo>
                  <a:lnTo>
                    <a:pt x="25361" y="560654"/>
                  </a:lnTo>
                  <a:lnTo>
                    <a:pt x="28422" y="556844"/>
                  </a:lnTo>
                  <a:lnTo>
                    <a:pt x="29578" y="558114"/>
                  </a:lnTo>
                  <a:lnTo>
                    <a:pt x="29984" y="556844"/>
                  </a:lnTo>
                  <a:lnTo>
                    <a:pt x="31559" y="551764"/>
                  </a:lnTo>
                  <a:lnTo>
                    <a:pt x="31813" y="550494"/>
                  </a:lnTo>
                  <a:lnTo>
                    <a:pt x="27520" y="549224"/>
                  </a:lnTo>
                  <a:lnTo>
                    <a:pt x="26797" y="547954"/>
                  </a:lnTo>
                  <a:lnTo>
                    <a:pt x="30137" y="547954"/>
                  </a:lnTo>
                  <a:lnTo>
                    <a:pt x="26568" y="545414"/>
                  </a:lnTo>
                  <a:lnTo>
                    <a:pt x="30530" y="544144"/>
                  </a:lnTo>
                  <a:lnTo>
                    <a:pt x="30073" y="542874"/>
                  </a:lnTo>
                  <a:lnTo>
                    <a:pt x="29616" y="541604"/>
                  </a:lnTo>
                  <a:lnTo>
                    <a:pt x="29438" y="542874"/>
                  </a:lnTo>
                  <a:lnTo>
                    <a:pt x="27190" y="542874"/>
                  </a:lnTo>
                  <a:lnTo>
                    <a:pt x="25615" y="540334"/>
                  </a:lnTo>
                  <a:lnTo>
                    <a:pt x="29337" y="536524"/>
                  </a:lnTo>
                  <a:lnTo>
                    <a:pt x="31051" y="536524"/>
                  </a:lnTo>
                  <a:lnTo>
                    <a:pt x="28054" y="528904"/>
                  </a:lnTo>
                  <a:lnTo>
                    <a:pt x="28435" y="528904"/>
                  </a:lnTo>
                  <a:lnTo>
                    <a:pt x="27266" y="527634"/>
                  </a:lnTo>
                  <a:lnTo>
                    <a:pt x="34264" y="530174"/>
                  </a:lnTo>
                  <a:lnTo>
                    <a:pt x="31064" y="527634"/>
                  </a:lnTo>
                  <a:lnTo>
                    <a:pt x="28384" y="527634"/>
                  </a:lnTo>
                  <a:lnTo>
                    <a:pt x="30378" y="525094"/>
                  </a:lnTo>
                  <a:lnTo>
                    <a:pt x="30403" y="521284"/>
                  </a:lnTo>
                  <a:lnTo>
                    <a:pt x="29527" y="518744"/>
                  </a:lnTo>
                  <a:lnTo>
                    <a:pt x="31838" y="520014"/>
                  </a:lnTo>
                  <a:lnTo>
                    <a:pt x="31978" y="518744"/>
                  </a:lnTo>
                  <a:lnTo>
                    <a:pt x="32258" y="516204"/>
                  </a:lnTo>
                  <a:lnTo>
                    <a:pt x="32397" y="514934"/>
                  </a:lnTo>
                  <a:lnTo>
                    <a:pt x="30683" y="508584"/>
                  </a:lnTo>
                  <a:lnTo>
                    <a:pt x="30695" y="504774"/>
                  </a:lnTo>
                  <a:lnTo>
                    <a:pt x="30708" y="503504"/>
                  </a:lnTo>
                  <a:lnTo>
                    <a:pt x="29641" y="504774"/>
                  </a:lnTo>
                  <a:lnTo>
                    <a:pt x="27457" y="504774"/>
                  </a:lnTo>
                  <a:lnTo>
                    <a:pt x="25654" y="504774"/>
                  </a:lnTo>
                  <a:lnTo>
                    <a:pt x="25260" y="503504"/>
                  </a:lnTo>
                  <a:lnTo>
                    <a:pt x="25882" y="503275"/>
                  </a:lnTo>
                  <a:lnTo>
                    <a:pt x="24790" y="502234"/>
                  </a:lnTo>
                  <a:lnTo>
                    <a:pt x="25184" y="499694"/>
                  </a:lnTo>
                  <a:lnTo>
                    <a:pt x="28790" y="500964"/>
                  </a:lnTo>
                  <a:lnTo>
                    <a:pt x="29933" y="502234"/>
                  </a:lnTo>
                  <a:lnTo>
                    <a:pt x="28702" y="499694"/>
                  </a:lnTo>
                  <a:lnTo>
                    <a:pt x="31661" y="499694"/>
                  </a:lnTo>
                  <a:lnTo>
                    <a:pt x="29464" y="498424"/>
                  </a:lnTo>
                  <a:lnTo>
                    <a:pt x="35179" y="495884"/>
                  </a:lnTo>
                  <a:lnTo>
                    <a:pt x="31369" y="494614"/>
                  </a:lnTo>
                  <a:lnTo>
                    <a:pt x="32423" y="493344"/>
                  </a:lnTo>
                  <a:lnTo>
                    <a:pt x="32423" y="488264"/>
                  </a:lnTo>
                  <a:lnTo>
                    <a:pt x="31191" y="485724"/>
                  </a:lnTo>
                  <a:lnTo>
                    <a:pt x="31000" y="480644"/>
                  </a:lnTo>
                  <a:lnTo>
                    <a:pt x="27965" y="480644"/>
                  </a:lnTo>
                  <a:lnTo>
                    <a:pt x="28625" y="479374"/>
                  </a:lnTo>
                  <a:lnTo>
                    <a:pt x="26162" y="478104"/>
                  </a:lnTo>
                  <a:lnTo>
                    <a:pt x="27190" y="474294"/>
                  </a:lnTo>
                  <a:lnTo>
                    <a:pt x="29641" y="470484"/>
                  </a:lnTo>
                  <a:lnTo>
                    <a:pt x="29464" y="466674"/>
                  </a:lnTo>
                  <a:lnTo>
                    <a:pt x="28727" y="465404"/>
                  </a:lnTo>
                  <a:lnTo>
                    <a:pt x="27990" y="464134"/>
                  </a:lnTo>
                  <a:lnTo>
                    <a:pt x="26898" y="465404"/>
                  </a:lnTo>
                  <a:lnTo>
                    <a:pt x="25107" y="464134"/>
                  </a:lnTo>
                  <a:lnTo>
                    <a:pt x="27889" y="464134"/>
                  </a:lnTo>
                  <a:lnTo>
                    <a:pt x="27686" y="460324"/>
                  </a:lnTo>
                  <a:lnTo>
                    <a:pt x="29641" y="462864"/>
                  </a:lnTo>
                  <a:lnTo>
                    <a:pt x="29464" y="460324"/>
                  </a:lnTo>
                  <a:lnTo>
                    <a:pt x="29375" y="459054"/>
                  </a:lnTo>
                  <a:lnTo>
                    <a:pt x="29210" y="456514"/>
                  </a:lnTo>
                  <a:lnTo>
                    <a:pt x="27063" y="450164"/>
                  </a:lnTo>
                  <a:lnTo>
                    <a:pt x="25908" y="450164"/>
                  </a:lnTo>
                  <a:lnTo>
                    <a:pt x="25400" y="451434"/>
                  </a:lnTo>
                  <a:lnTo>
                    <a:pt x="24460" y="451434"/>
                  </a:lnTo>
                  <a:lnTo>
                    <a:pt x="24028" y="450164"/>
                  </a:lnTo>
                  <a:lnTo>
                    <a:pt x="25666" y="448894"/>
                  </a:lnTo>
                  <a:lnTo>
                    <a:pt x="27279" y="448894"/>
                  </a:lnTo>
                  <a:lnTo>
                    <a:pt x="26797" y="443814"/>
                  </a:lnTo>
                  <a:lnTo>
                    <a:pt x="29235" y="437464"/>
                  </a:lnTo>
                  <a:lnTo>
                    <a:pt x="31369" y="432384"/>
                  </a:lnTo>
                  <a:lnTo>
                    <a:pt x="29984" y="427304"/>
                  </a:lnTo>
                  <a:lnTo>
                    <a:pt x="30251" y="427304"/>
                  </a:lnTo>
                  <a:lnTo>
                    <a:pt x="27470" y="422224"/>
                  </a:lnTo>
                  <a:lnTo>
                    <a:pt x="28041" y="419684"/>
                  </a:lnTo>
                  <a:lnTo>
                    <a:pt x="29489" y="423494"/>
                  </a:lnTo>
                  <a:lnTo>
                    <a:pt x="31280" y="422224"/>
                  </a:lnTo>
                  <a:lnTo>
                    <a:pt x="29527" y="419684"/>
                  </a:lnTo>
                  <a:lnTo>
                    <a:pt x="28651" y="418414"/>
                  </a:lnTo>
                  <a:lnTo>
                    <a:pt x="26898" y="415874"/>
                  </a:lnTo>
                  <a:lnTo>
                    <a:pt x="30518" y="413334"/>
                  </a:lnTo>
                  <a:lnTo>
                    <a:pt x="32321" y="412064"/>
                  </a:lnTo>
                  <a:lnTo>
                    <a:pt x="29438" y="406984"/>
                  </a:lnTo>
                  <a:lnTo>
                    <a:pt x="33032" y="403174"/>
                  </a:lnTo>
                  <a:lnTo>
                    <a:pt x="33172" y="399364"/>
                  </a:lnTo>
                  <a:lnTo>
                    <a:pt x="33223" y="398094"/>
                  </a:lnTo>
                  <a:lnTo>
                    <a:pt x="32867" y="391744"/>
                  </a:lnTo>
                  <a:lnTo>
                    <a:pt x="34823" y="387934"/>
                  </a:lnTo>
                  <a:lnTo>
                    <a:pt x="32893" y="387934"/>
                  </a:lnTo>
                  <a:lnTo>
                    <a:pt x="31051" y="386664"/>
                  </a:lnTo>
                  <a:lnTo>
                    <a:pt x="32740" y="386664"/>
                  </a:lnTo>
                  <a:lnTo>
                    <a:pt x="31724" y="385394"/>
                  </a:lnTo>
                  <a:lnTo>
                    <a:pt x="31635" y="376504"/>
                  </a:lnTo>
                  <a:lnTo>
                    <a:pt x="33413" y="367614"/>
                  </a:lnTo>
                  <a:lnTo>
                    <a:pt x="33782" y="366344"/>
                  </a:lnTo>
                  <a:lnTo>
                    <a:pt x="36004" y="358724"/>
                  </a:lnTo>
                  <a:lnTo>
                    <a:pt x="38290" y="349834"/>
                  </a:lnTo>
                  <a:lnTo>
                    <a:pt x="38811" y="347294"/>
                  </a:lnTo>
                  <a:lnTo>
                    <a:pt x="39065" y="346024"/>
                  </a:lnTo>
                  <a:lnTo>
                    <a:pt x="28511" y="347294"/>
                  </a:lnTo>
                  <a:lnTo>
                    <a:pt x="33413" y="342214"/>
                  </a:lnTo>
                  <a:lnTo>
                    <a:pt x="36893" y="343484"/>
                  </a:lnTo>
                  <a:lnTo>
                    <a:pt x="36601" y="342214"/>
                  </a:lnTo>
                  <a:lnTo>
                    <a:pt x="36309" y="340944"/>
                  </a:lnTo>
                  <a:lnTo>
                    <a:pt x="35433" y="337134"/>
                  </a:lnTo>
                  <a:lnTo>
                    <a:pt x="35560" y="334594"/>
                  </a:lnTo>
                  <a:lnTo>
                    <a:pt x="35737" y="330784"/>
                  </a:lnTo>
                  <a:lnTo>
                    <a:pt x="36220" y="323164"/>
                  </a:lnTo>
                  <a:lnTo>
                    <a:pt x="35306" y="316814"/>
                  </a:lnTo>
                  <a:lnTo>
                    <a:pt x="36080" y="318084"/>
                  </a:lnTo>
                  <a:lnTo>
                    <a:pt x="37058" y="318084"/>
                  </a:lnTo>
                  <a:lnTo>
                    <a:pt x="39801" y="316814"/>
                  </a:lnTo>
                  <a:lnTo>
                    <a:pt x="38252" y="313004"/>
                  </a:lnTo>
                  <a:lnTo>
                    <a:pt x="37731" y="311734"/>
                  </a:lnTo>
                  <a:lnTo>
                    <a:pt x="37566" y="311734"/>
                  </a:lnTo>
                  <a:lnTo>
                    <a:pt x="35623" y="311734"/>
                  </a:lnTo>
                  <a:lnTo>
                    <a:pt x="35966" y="310464"/>
                  </a:lnTo>
                  <a:lnTo>
                    <a:pt x="37566" y="311734"/>
                  </a:lnTo>
                  <a:lnTo>
                    <a:pt x="38709" y="310464"/>
                  </a:lnTo>
                  <a:lnTo>
                    <a:pt x="40373" y="309194"/>
                  </a:lnTo>
                  <a:lnTo>
                    <a:pt x="37312" y="306654"/>
                  </a:lnTo>
                  <a:lnTo>
                    <a:pt x="35775" y="305384"/>
                  </a:lnTo>
                  <a:lnTo>
                    <a:pt x="38811" y="305384"/>
                  </a:lnTo>
                  <a:lnTo>
                    <a:pt x="38227" y="304114"/>
                  </a:lnTo>
                  <a:lnTo>
                    <a:pt x="39522" y="301574"/>
                  </a:lnTo>
                  <a:lnTo>
                    <a:pt x="40157" y="300304"/>
                  </a:lnTo>
                  <a:lnTo>
                    <a:pt x="37084" y="301574"/>
                  </a:lnTo>
                  <a:lnTo>
                    <a:pt x="38773" y="297764"/>
                  </a:lnTo>
                  <a:lnTo>
                    <a:pt x="36258" y="295224"/>
                  </a:lnTo>
                  <a:lnTo>
                    <a:pt x="38227" y="292684"/>
                  </a:lnTo>
                  <a:lnTo>
                    <a:pt x="35026" y="290144"/>
                  </a:lnTo>
                  <a:lnTo>
                    <a:pt x="40297" y="287604"/>
                  </a:lnTo>
                  <a:lnTo>
                    <a:pt x="35610" y="286334"/>
                  </a:lnTo>
                  <a:lnTo>
                    <a:pt x="40487" y="287604"/>
                  </a:lnTo>
                  <a:lnTo>
                    <a:pt x="40386" y="286334"/>
                  </a:lnTo>
                  <a:lnTo>
                    <a:pt x="39979" y="281254"/>
                  </a:lnTo>
                  <a:lnTo>
                    <a:pt x="38963" y="279984"/>
                  </a:lnTo>
                  <a:lnTo>
                    <a:pt x="37934" y="278714"/>
                  </a:lnTo>
                  <a:lnTo>
                    <a:pt x="39344" y="279984"/>
                  </a:lnTo>
                  <a:lnTo>
                    <a:pt x="39649" y="277444"/>
                  </a:lnTo>
                  <a:lnTo>
                    <a:pt x="41402" y="278587"/>
                  </a:lnTo>
                  <a:lnTo>
                    <a:pt x="40792" y="281051"/>
                  </a:lnTo>
                  <a:lnTo>
                    <a:pt x="41186" y="280187"/>
                  </a:lnTo>
                  <a:lnTo>
                    <a:pt x="41452" y="279057"/>
                  </a:lnTo>
                  <a:lnTo>
                    <a:pt x="41490" y="278650"/>
                  </a:lnTo>
                  <a:lnTo>
                    <a:pt x="41783" y="276174"/>
                  </a:lnTo>
                  <a:lnTo>
                    <a:pt x="41097" y="273634"/>
                  </a:lnTo>
                  <a:lnTo>
                    <a:pt x="38544" y="273634"/>
                  </a:lnTo>
                  <a:lnTo>
                    <a:pt x="39636" y="272364"/>
                  </a:lnTo>
                  <a:lnTo>
                    <a:pt x="40716" y="271094"/>
                  </a:lnTo>
                  <a:lnTo>
                    <a:pt x="39471" y="264744"/>
                  </a:lnTo>
                  <a:lnTo>
                    <a:pt x="42468" y="263474"/>
                  </a:lnTo>
                  <a:lnTo>
                    <a:pt x="40551" y="255854"/>
                  </a:lnTo>
                  <a:lnTo>
                    <a:pt x="40335" y="254584"/>
                  </a:lnTo>
                  <a:lnTo>
                    <a:pt x="21247" y="254584"/>
                  </a:lnTo>
                  <a:lnTo>
                    <a:pt x="18249" y="254584"/>
                  </a:lnTo>
                  <a:lnTo>
                    <a:pt x="16852" y="255854"/>
                  </a:lnTo>
                  <a:lnTo>
                    <a:pt x="18440" y="255854"/>
                  </a:lnTo>
                  <a:lnTo>
                    <a:pt x="16319" y="259664"/>
                  </a:lnTo>
                  <a:lnTo>
                    <a:pt x="20510" y="259664"/>
                  </a:lnTo>
                  <a:lnTo>
                    <a:pt x="17475" y="262204"/>
                  </a:lnTo>
                  <a:lnTo>
                    <a:pt x="15900" y="266014"/>
                  </a:lnTo>
                  <a:lnTo>
                    <a:pt x="23037" y="267284"/>
                  </a:lnTo>
                  <a:lnTo>
                    <a:pt x="21894" y="271094"/>
                  </a:lnTo>
                  <a:lnTo>
                    <a:pt x="19710" y="269824"/>
                  </a:lnTo>
                  <a:lnTo>
                    <a:pt x="18008" y="272364"/>
                  </a:lnTo>
                  <a:lnTo>
                    <a:pt x="16637" y="268554"/>
                  </a:lnTo>
                  <a:lnTo>
                    <a:pt x="16471" y="269824"/>
                  </a:lnTo>
                  <a:lnTo>
                    <a:pt x="15963" y="271094"/>
                  </a:lnTo>
                  <a:lnTo>
                    <a:pt x="17437" y="271094"/>
                  </a:lnTo>
                  <a:lnTo>
                    <a:pt x="16027" y="272364"/>
                  </a:lnTo>
                  <a:lnTo>
                    <a:pt x="19913" y="276174"/>
                  </a:lnTo>
                  <a:lnTo>
                    <a:pt x="17767" y="276174"/>
                  </a:lnTo>
                  <a:lnTo>
                    <a:pt x="18643" y="277444"/>
                  </a:lnTo>
                  <a:lnTo>
                    <a:pt x="20853" y="277444"/>
                  </a:lnTo>
                  <a:lnTo>
                    <a:pt x="20510" y="278714"/>
                  </a:lnTo>
                  <a:lnTo>
                    <a:pt x="20688" y="281254"/>
                  </a:lnTo>
                  <a:lnTo>
                    <a:pt x="23152" y="279984"/>
                  </a:lnTo>
                  <a:lnTo>
                    <a:pt x="16167" y="283794"/>
                  </a:lnTo>
                  <a:lnTo>
                    <a:pt x="22682" y="292684"/>
                  </a:lnTo>
                  <a:lnTo>
                    <a:pt x="16687" y="295224"/>
                  </a:lnTo>
                  <a:lnTo>
                    <a:pt x="17170" y="297764"/>
                  </a:lnTo>
                  <a:lnTo>
                    <a:pt x="17424" y="300304"/>
                  </a:lnTo>
                  <a:lnTo>
                    <a:pt x="17487" y="304114"/>
                  </a:lnTo>
                  <a:lnTo>
                    <a:pt x="16700" y="304114"/>
                  </a:lnTo>
                  <a:lnTo>
                    <a:pt x="14414" y="307924"/>
                  </a:lnTo>
                  <a:lnTo>
                    <a:pt x="22618" y="306654"/>
                  </a:lnTo>
                  <a:lnTo>
                    <a:pt x="20066" y="310464"/>
                  </a:lnTo>
                  <a:lnTo>
                    <a:pt x="16459" y="313004"/>
                  </a:lnTo>
                  <a:lnTo>
                    <a:pt x="18389" y="307924"/>
                  </a:lnTo>
                  <a:lnTo>
                    <a:pt x="16979" y="309194"/>
                  </a:lnTo>
                  <a:lnTo>
                    <a:pt x="9918" y="309194"/>
                  </a:lnTo>
                  <a:lnTo>
                    <a:pt x="17526" y="314274"/>
                  </a:lnTo>
                  <a:lnTo>
                    <a:pt x="13195" y="316814"/>
                  </a:lnTo>
                  <a:lnTo>
                    <a:pt x="12839" y="316814"/>
                  </a:lnTo>
                  <a:lnTo>
                    <a:pt x="10287" y="318084"/>
                  </a:lnTo>
                  <a:lnTo>
                    <a:pt x="15062" y="321894"/>
                  </a:lnTo>
                  <a:lnTo>
                    <a:pt x="14274" y="325704"/>
                  </a:lnTo>
                  <a:lnTo>
                    <a:pt x="13220" y="325704"/>
                  </a:lnTo>
                  <a:lnTo>
                    <a:pt x="16573" y="328244"/>
                  </a:lnTo>
                  <a:lnTo>
                    <a:pt x="17475" y="333324"/>
                  </a:lnTo>
                  <a:lnTo>
                    <a:pt x="17995" y="334949"/>
                  </a:lnTo>
                  <a:lnTo>
                    <a:pt x="18592" y="334594"/>
                  </a:lnTo>
                  <a:lnTo>
                    <a:pt x="19189" y="338404"/>
                  </a:lnTo>
                  <a:lnTo>
                    <a:pt x="17627" y="338404"/>
                  </a:lnTo>
                  <a:lnTo>
                    <a:pt x="16179" y="340944"/>
                  </a:lnTo>
                  <a:lnTo>
                    <a:pt x="13182" y="340944"/>
                  </a:lnTo>
                  <a:lnTo>
                    <a:pt x="13195" y="338404"/>
                  </a:lnTo>
                  <a:lnTo>
                    <a:pt x="9258" y="339674"/>
                  </a:lnTo>
                  <a:lnTo>
                    <a:pt x="13106" y="342214"/>
                  </a:lnTo>
                  <a:lnTo>
                    <a:pt x="12344" y="343484"/>
                  </a:lnTo>
                  <a:lnTo>
                    <a:pt x="10668" y="343484"/>
                  </a:lnTo>
                  <a:lnTo>
                    <a:pt x="10960" y="347294"/>
                  </a:lnTo>
                  <a:lnTo>
                    <a:pt x="15201" y="348564"/>
                  </a:lnTo>
                  <a:lnTo>
                    <a:pt x="14605" y="352374"/>
                  </a:lnTo>
                  <a:lnTo>
                    <a:pt x="15913" y="352374"/>
                  </a:lnTo>
                  <a:lnTo>
                    <a:pt x="19964" y="354914"/>
                  </a:lnTo>
                  <a:lnTo>
                    <a:pt x="18567" y="354914"/>
                  </a:lnTo>
                  <a:lnTo>
                    <a:pt x="18567" y="673684"/>
                  </a:lnTo>
                  <a:lnTo>
                    <a:pt x="16992" y="677494"/>
                  </a:lnTo>
                  <a:lnTo>
                    <a:pt x="14770" y="672414"/>
                  </a:lnTo>
                  <a:lnTo>
                    <a:pt x="15328" y="673684"/>
                  </a:lnTo>
                  <a:lnTo>
                    <a:pt x="18567" y="673684"/>
                  </a:lnTo>
                  <a:lnTo>
                    <a:pt x="18567" y="354914"/>
                  </a:lnTo>
                  <a:lnTo>
                    <a:pt x="13411" y="354914"/>
                  </a:lnTo>
                  <a:lnTo>
                    <a:pt x="16395" y="357454"/>
                  </a:lnTo>
                  <a:lnTo>
                    <a:pt x="12077" y="357454"/>
                  </a:lnTo>
                  <a:lnTo>
                    <a:pt x="13004" y="359994"/>
                  </a:lnTo>
                  <a:lnTo>
                    <a:pt x="15849" y="363804"/>
                  </a:lnTo>
                  <a:lnTo>
                    <a:pt x="16459" y="366344"/>
                  </a:lnTo>
                  <a:lnTo>
                    <a:pt x="13411" y="365074"/>
                  </a:lnTo>
                  <a:lnTo>
                    <a:pt x="12941" y="363804"/>
                  </a:lnTo>
                  <a:lnTo>
                    <a:pt x="11988" y="361264"/>
                  </a:lnTo>
                  <a:lnTo>
                    <a:pt x="10248" y="358724"/>
                  </a:lnTo>
                  <a:lnTo>
                    <a:pt x="10223" y="365074"/>
                  </a:lnTo>
                  <a:lnTo>
                    <a:pt x="12280" y="366344"/>
                  </a:lnTo>
                  <a:lnTo>
                    <a:pt x="11912" y="365074"/>
                  </a:lnTo>
                  <a:lnTo>
                    <a:pt x="10909" y="363804"/>
                  </a:lnTo>
                  <a:lnTo>
                    <a:pt x="11607" y="363804"/>
                  </a:lnTo>
                  <a:lnTo>
                    <a:pt x="14846" y="366344"/>
                  </a:lnTo>
                  <a:lnTo>
                    <a:pt x="16332" y="368884"/>
                  </a:lnTo>
                  <a:lnTo>
                    <a:pt x="16040" y="371424"/>
                  </a:lnTo>
                  <a:lnTo>
                    <a:pt x="7810" y="371424"/>
                  </a:lnTo>
                  <a:lnTo>
                    <a:pt x="13411" y="380314"/>
                  </a:lnTo>
                  <a:lnTo>
                    <a:pt x="6959" y="382854"/>
                  </a:lnTo>
                  <a:lnTo>
                    <a:pt x="9779" y="389204"/>
                  </a:lnTo>
                  <a:lnTo>
                    <a:pt x="5194" y="394284"/>
                  </a:lnTo>
                  <a:lnTo>
                    <a:pt x="5422" y="401904"/>
                  </a:lnTo>
                  <a:lnTo>
                    <a:pt x="11950" y="399364"/>
                  </a:lnTo>
                  <a:lnTo>
                    <a:pt x="5524" y="403174"/>
                  </a:lnTo>
                  <a:lnTo>
                    <a:pt x="12153" y="403174"/>
                  </a:lnTo>
                  <a:lnTo>
                    <a:pt x="12509" y="405714"/>
                  </a:lnTo>
                  <a:lnTo>
                    <a:pt x="11938" y="405714"/>
                  </a:lnTo>
                  <a:lnTo>
                    <a:pt x="7810" y="410794"/>
                  </a:lnTo>
                  <a:lnTo>
                    <a:pt x="5842" y="412064"/>
                  </a:lnTo>
                  <a:lnTo>
                    <a:pt x="6400" y="409524"/>
                  </a:lnTo>
                  <a:lnTo>
                    <a:pt x="4914" y="409524"/>
                  </a:lnTo>
                  <a:lnTo>
                    <a:pt x="4267" y="412064"/>
                  </a:lnTo>
                  <a:lnTo>
                    <a:pt x="2057" y="410794"/>
                  </a:lnTo>
                  <a:lnTo>
                    <a:pt x="203" y="413334"/>
                  </a:lnTo>
                  <a:lnTo>
                    <a:pt x="2590" y="412064"/>
                  </a:lnTo>
                  <a:lnTo>
                    <a:pt x="3543" y="414604"/>
                  </a:lnTo>
                  <a:lnTo>
                    <a:pt x="2552" y="415874"/>
                  </a:lnTo>
                  <a:lnTo>
                    <a:pt x="5715" y="413334"/>
                  </a:lnTo>
                  <a:lnTo>
                    <a:pt x="9055" y="418414"/>
                  </a:lnTo>
                  <a:lnTo>
                    <a:pt x="0" y="417144"/>
                  </a:lnTo>
                  <a:lnTo>
                    <a:pt x="3302" y="422224"/>
                  </a:lnTo>
                  <a:lnTo>
                    <a:pt x="1282" y="420954"/>
                  </a:lnTo>
                  <a:lnTo>
                    <a:pt x="2387" y="423494"/>
                  </a:lnTo>
                  <a:lnTo>
                    <a:pt x="889" y="431114"/>
                  </a:lnTo>
                  <a:lnTo>
                    <a:pt x="6197" y="433654"/>
                  </a:lnTo>
                  <a:lnTo>
                    <a:pt x="3149" y="433654"/>
                  </a:lnTo>
                  <a:lnTo>
                    <a:pt x="2247" y="438734"/>
                  </a:lnTo>
                  <a:lnTo>
                    <a:pt x="8572" y="446354"/>
                  </a:lnTo>
                  <a:lnTo>
                    <a:pt x="5219" y="451434"/>
                  </a:lnTo>
                  <a:lnTo>
                    <a:pt x="3606" y="451434"/>
                  </a:lnTo>
                  <a:lnTo>
                    <a:pt x="4051" y="452704"/>
                  </a:lnTo>
                  <a:lnTo>
                    <a:pt x="6616" y="452704"/>
                  </a:lnTo>
                  <a:lnTo>
                    <a:pt x="4953" y="453974"/>
                  </a:lnTo>
                  <a:lnTo>
                    <a:pt x="3251" y="453974"/>
                  </a:lnTo>
                  <a:lnTo>
                    <a:pt x="6019" y="457784"/>
                  </a:lnTo>
                  <a:lnTo>
                    <a:pt x="5067" y="459054"/>
                  </a:lnTo>
                  <a:lnTo>
                    <a:pt x="3263" y="457784"/>
                  </a:lnTo>
                  <a:lnTo>
                    <a:pt x="1041" y="464134"/>
                  </a:lnTo>
                  <a:lnTo>
                    <a:pt x="7531" y="466674"/>
                  </a:lnTo>
                  <a:lnTo>
                    <a:pt x="8559" y="471754"/>
                  </a:lnTo>
                  <a:lnTo>
                    <a:pt x="3810" y="471754"/>
                  </a:lnTo>
                  <a:lnTo>
                    <a:pt x="2133" y="476834"/>
                  </a:lnTo>
                  <a:lnTo>
                    <a:pt x="1384" y="479374"/>
                  </a:lnTo>
                  <a:lnTo>
                    <a:pt x="711" y="479374"/>
                  </a:lnTo>
                  <a:lnTo>
                    <a:pt x="152" y="485724"/>
                  </a:lnTo>
                  <a:lnTo>
                    <a:pt x="4711" y="490804"/>
                  </a:lnTo>
                  <a:lnTo>
                    <a:pt x="6616" y="497154"/>
                  </a:lnTo>
                  <a:lnTo>
                    <a:pt x="1460" y="500964"/>
                  </a:lnTo>
                  <a:lnTo>
                    <a:pt x="4495" y="511124"/>
                  </a:lnTo>
                  <a:lnTo>
                    <a:pt x="1625" y="517474"/>
                  </a:lnTo>
                  <a:lnTo>
                    <a:pt x="2501" y="516204"/>
                  </a:lnTo>
                  <a:lnTo>
                    <a:pt x="5346" y="517474"/>
                  </a:lnTo>
                  <a:lnTo>
                    <a:pt x="5829" y="518744"/>
                  </a:lnTo>
                  <a:lnTo>
                    <a:pt x="4864" y="520014"/>
                  </a:lnTo>
                  <a:lnTo>
                    <a:pt x="9144" y="522554"/>
                  </a:lnTo>
                  <a:lnTo>
                    <a:pt x="4864" y="522554"/>
                  </a:lnTo>
                  <a:lnTo>
                    <a:pt x="584" y="523824"/>
                  </a:lnTo>
                  <a:lnTo>
                    <a:pt x="1701" y="526364"/>
                  </a:lnTo>
                  <a:lnTo>
                    <a:pt x="1663" y="528904"/>
                  </a:lnTo>
                  <a:lnTo>
                    <a:pt x="7391" y="528904"/>
                  </a:lnTo>
                  <a:lnTo>
                    <a:pt x="4381" y="533984"/>
                  </a:lnTo>
                  <a:lnTo>
                    <a:pt x="5156" y="540334"/>
                  </a:lnTo>
                  <a:lnTo>
                    <a:pt x="6070" y="545414"/>
                  </a:lnTo>
                  <a:lnTo>
                    <a:pt x="3505" y="549224"/>
                  </a:lnTo>
                  <a:lnTo>
                    <a:pt x="4978" y="550494"/>
                  </a:lnTo>
                  <a:lnTo>
                    <a:pt x="5003" y="553034"/>
                  </a:lnTo>
                  <a:lnTo>
                    <a:pt x="6477" y="554304"/>
                  </a:lnTo>
                  <a:lnTo>
                    <a:pt x="3403" y="554304"/>
                  </a:lnTo>
                  <a:lnTo>
                    <a:pt x="2400" y="560654"/>
                  </a:lnTo>
                  <a:lnTo>
                    <a:pt x="3276" y="565734"/>
                  </a:lnTo>
                  <a:lnTo>
                    <a:pt x="1066" y="564464"/>
                  </a:lnTo>
                  <a:lnTo>
                    <a:pt x="939" y="568274"/>
                  </a:lnTo>
                  <a:lnTo>
                    <a:pt x="9982" y="568274"/>
                  </a:lnTo>
                  <a:lnTo>
                    <a:pt x="10236" y="570814"/>
                  </a:lnTo>
                  <a:lnTo>
                    <a:pt x="5676" y="572084"/>
                  </a:lnTo>
                  <a:lnTo>
                    <a:pt x="5842" y="577164"/>
                  </a:lnTo>
                  <a:lnTo>
                    <a:pt x="2146" y="582244"/>
                  </a:lnTo>
                  <a:lnTo>
                    <a:pt x="6515" y="587324"/>
                  </a:lnTo>
                  <a:lnTo>
                    <a:pt x="4521" y="587324"/>
                  </a:lnTo>
                  <a:lnTo>
                    <a:pt x="4279" y="586054"/>
                  </a:lnTo>
                  <a:lnTo>
                    <a:pt x="4279" y="588594"/>
                  </a:lnTo>
                  <a:lnTo>
                    <a:pt x="1638" y="596214"/>
                  </a:lnTo>
                  <a:lnTo>
                    <a:pt x="4343" y="595655"/>
                  </a:lnTo>
                  <a:lnTo>
                    <a:pt x="7721" y="600024"/>
                  </a:lnTo>
                  <a:lnTo>
                    <a:pt x="9652" y="602564"/>
                  </a:lnTo>
                  <a:lnTo>
                    <a:pt x="6616" y="602564"/>
                  </a:lnTo>
                  <a:lnTo>
                    <a:pt x="10579" y="605104"/>
                  </a:lnTo>
                  <a:lnTo>
                    <a:pt x="11633" y="605104"/>
                  </a:lnTo>
                  <a:lnTo>
                    <a:pt x="12852" y="607644"/>
                  </a:lnTo>
                  <a:lnTo>
                    <a:pt x="12509" y="608914"/>
                  </a:lnTo>
                  <a:lnTo>
                    <a:pt x="10464" y="608914"/>
                  </a:lnTo>
                  <a:lnTo>
                    <a:pt x="9740" y="610184"/>
                  </a:lnTo>
                  <a:lnTo>
                    <a:pt x="14147" y="610184"/>
                  </a:lnTo>
                  <a:lnTo>
                    <a:pt x="12700" y="612724"/>
                  </a:lnTo>
                  <a:lnTo>
                    <a:pt x="10718" y="611454"/>
                  </a:lnTo>
                  <a:lnTo>
                    <a:pt x="10604" y="613994"/>
                  </a:lnTo>
                  <a:lnTo>
                    <a:pt x="11620" y="613994"/>
                  </a:lnTo>
                  <a:lnTo>
                    <a:pt x="13944" y="615264"/>
                  </a:lnTo>
                  <a:lnTo>
                    <a:pt x="15227" y="617804"/>
                  </a:lnTo>
                  <a:lnTo>
                    <a:pt x="13411" y="620344"/>
                  </a:lnTo>
                  <a:lnTo>
                    <a:pt x="10718" y="621614"/>
                  </a:lnTo>
                  <a:lnTo>
                    <a:pt x="12395" y="621614"/>
                  </a:lnTo>
                  <a:lnTo>
                    <a:pt x="14681" y="622884"/>
                  </a:lnTo>
                  <a:lnTo>
                    <a:pt x="13957" y="624154"/>
                  </a:lnTo>
                  <a:lnTo>
                    <a:pt x="11963" y="624154"/>
                  </a:lnTo>
                  <a:lnTo>
                    <a:pt x="10121" y="627964"/>
                  </a:lnTo>
                  <a:lnTo>
                    <a:pt x="8623" y="627964"/>
                  </a:lnTo>
                  <a:lnTo>
                    <a:pt x="8331" y="630504"/>
                  </a:lnTo>
                  <a:lnTo>
                    <a:pt x="4343" y="629234"/>
                  </a:lnTo>
                  <a:lnTo>
                    <a:pt x="6591" y="631774"/>
                  </a:lnTo>
                  <a:lnTo>
                    <a:pt x="11353" y="634276"/>
                  </a:lnTo>
                  <a:lnTo>
                    <a:pt x="11188" y="630504"/>
                  </a:lnTo>
                  <a:lnTo>
                    <a:pt x="11163" y="628421"/>
                  </a:lnTo>
                  <a:lnTo>
                    <a:pt x="15887" y="630504"/>
                  </a:lnTo>
                  <a:lnTo>
                    <a:pt x="13119" y="633044"/>
                  </a:lnTo>
                  <a:lnTo>
                    <a:pt x="12128" y="634314"/>
                  </a:lnTo>
                  <a:lnTo>
                    <a:pt x="11404" y="634314"/>
                  </a:lnTo>
                  <a:lnTo>
                    <a:pt x="10287" y="638124"/>
                  </a:lnTo>
                  <a:lnTo>
                    <a:pt x="8788" y="638124"/>
                  </a:lnTo>
                  <a:lnTo>
                    <a:pt x="9093" y="639394"/>
                  </a:lnTo>
                  <a:lnTo>
                    <a:pt x="9601" y="639394"/>
                  </a:lnTo>
                  <a:lnTo>
                    <a:pt x="9448" y="639876"/>
                  </a:lnTo>
                  <a:lnTo>
                    <a:pt x="9448" y="644474"/>
                  </a:lnTo>
                  <a:lnTo>
                    <a:pt x="8280" y="644474"/>
                  </a:lnTo>
                  <a:lnTo>
                    <a:pt x="7785" y="643204"/>
                  </a:lnTo>
                  <a:lnTo>
                    <a:pt x="8356" y="643204"/>
                  </a:lnTo>
                  <a:lnTo>
                    <a:pt x="8928" y="642010"/>
                  </a:lnTo>
                  <a:lnTo>
                    <a:pt x="9055" y="643204"/>
                  </a:lnTo>
                  <a:lnTo>
                    <a:pt x="9182" y="643204"/>
                  </a:lnTo>
                  <a:lnTo>
                    <a:pt x="9448" y="644474"/>
                  </a:lnTo>
                  <a:lnTo>
                    <a:pt x="9448" y="639876"/>
                  </a:lnTo>
                  <a:lnTo>
                    <a:pt x="9194" y="640664"/>
                  </a:lnTo>
                  <a:lnTo>
                    <a:pt x="8902" y="640664"/>
                  </a:lnTo>
                  <a:lnTo>
                    <a:pt x="8928" y="641934"/>
                  </a:lnTo>
                  <a:lnTo>
                    <a:pt x="6642" y="641934"/>
                  </a:lnTo>
                  <a:lnTo>
                    <a:pt x="7912" y="645744"/>
                  </a:lnTo>
                  <a:lnTo>
                    <a:pt x="7886" y="647014"/>
                  </a:lnTo>
                  <a:lnTo>
                    <a:pt x="10909" y="647014"/>
                  </a:lnTo>
                  <a:lnTo>
                    <a:pt x="10553" y="648284"/>
                  </a:lnTo>
                  <a:lnTo>
                    <a:pt x="12941" y="647014"/>
                  </a:lnTo>
                  <a:lnTo>
                    <a:pt x="12750" y="647014"/>
                  </a:lnTo>
                  <a:lnTo>
                    <a:pt x="12573" y="645744"/>
                  </a:lnTo>
                  <a:lnTo>
                    <a:pt x="12369" y="645744"/>
                  </a:lnTo>
                  <a:lnTo>
                    <a:pt x="12268" y="644474"/>
                  </a:lnTo>
                  <a:lnTo>
                    <a:pt x="11849" y="640664"/>
                  </a:lnTo>
                  <a:lnTo>
                    <a:pt x="13474" y="641934"/>
                  </a:lnTo>
                  <a:lnTo>
                    <a:pt x="14846" y="643204"/>
                  </a:lnTo>
                  <a:lnTo>
                    <a:pt x="13271" y="644474"/>
                  </a:lnTo>
                  <a:lnTo>
                    <a:pt x="15265" y="645744"/>
                  </a:lnTo>
                  <a:lnTo>
                    <a:pt x="17335" y="645744"/>
                  </a:lnTo>
                  <a:lnTo>
                    <a:pt x="18300" y="647014"/>
                  </a:lnTo>
                  <a:lnTo>
                    <a:pt x="14198" y="649554"/>
                  </a:lnTo>
                  <a:lnTo>
                    <a:pt x="12166" y="653364"/>
                  </a:lnTo>
                  <a:lnTo>
                    <a:pt x="9601" y="653364"/>
                  </a:lnTo>
                  <a:lnTo>
                    <a:pt x="11595" y="657174"/>
                  </a:lnTo>
                  <a:lnTo>
                    <a:pt x="11430" y="663524"/>
                  </a:lnTo>
                  <a:lnTo>
                    <a:pt x="17310" y="666064"/>
                  </a:lnTo>
                  <a:lnTo>
                    <a:pt x="18122" y="667334"/>
                  </a:lnTo>
                  <a:lnTo>
                    <a:pt x="15773" y="667334"/>
                  </a:lnTo>
                  <a:lnTo>
                    <a:pt x="15011" y="668451"/>
                  </a:lnTo>
                  <a:lnTo>
                    <a:pt x="15113" y="668604"/>
                  </a:lnTo>
                  <a:lnTo>
                    <a:pt x="14541" y="673684"/>
                  </a:lnTo>
                  <a:lnTo>
                    <a:pt x="15087" y="673684"/>
                  </a:lnTo>
                  <a:lnTo>
                    <a:pt x="15748" y="676224"/>
                  </a:lnTo>
                  <a:lnTo>
                    <a:pt x="14490" y="676224"/>
                  </a:lnTo>
                  <a:lnTo>
                    <a:pt x="13931" y="681304"/>
                  </a:lnTo>
                  <a:lnTo>
                    <a:pt x="13868" y="682688"/>
                  </a:lnTo>
                  <a:lnTo>
                    <a:pt x="17170" y="687654"/>
                  </a:lnTo>
                  <a:lnTo>
                    <a:pt x="20218" y="692734"/>
                  </a:lnTo>
                  <a:lnTo>
                    <a:pt x="18554" y="699084"/>
                  </a:lnTo>
                  <a:lnTo>
                    <a:pt x="19202" y="697814"/>
                  </a:lnTo>
                  <a:lnTo>
                    <a:pt x="19850" y="697814"/>
                  </a:lnTo>
                  <a:lnTo>
                    <a:pt x="19507" y="705434"/>
                  </a:lnTo>
                  <a:lnTo>
                    <a:pt x="20942" y="714324"/>
                  </a:lnTo>
                  <a:lnTo>
                    <a:pt x="21996" y="721944"/>
                  </a:lnTo>
                  <a:lnTo>
                    <a:pt x="20574" y="730834"/>
                  </a:lnTo>
                  <a:lnTo>
                    <a:pt x="19748" y="733374"/>
                  </a:lnTo>
                  <a:lnTo>
                    <a:pt x="22326" y="733374"/>
                  </a:lnTo>
                  <a:lnTo>
                    <a:pt x="24447" y="734644"/>
                  </a:lnTo>
                  <a:lnTo>
                    <a:pt x="21285" y="735914"/>
                  </a:lnTo>
                  <a:lnTo>
                    <a:pt x="25374" y="738454"/>
                  </a:lnTo>
                  <a:lnTo>
                    <a:pt x="28613" y="742264"/>
                  </a:lnTo>
                  <a:lnTo>
                    <a:pt x="18262" y="747344"/>
                  </a:lnTo>
                  <a:lnTo>
                    <a:pt x="24079" y="752424"/>
                  </a:lnTo>
                  <a:lnTo>
                    <a:pt x="26174" y="751154"/>
                  </a:lnTo>
                  <a:lnTo>
                    <a:pt x="26085" y="752424"/>
                  </a:lnTo>
                  <a:lnTo>
                    <a:pt x="26047" y="753783"/>
                  </a:lnTo>
                  <a:lnTo>
                    <a:pt x="28181" y="757504"/>
                  </a:lnTo>
                  <a:lnTo>
                    <a:pt x="27978" y="757504"/>
                  </a:lnTo>
                  <a:lnTo>
                    <a:pt x="26924" y="758774"/>
                  </a:lnTo>
                  <a:lnTo>
                    <a:pt x="25234" y="758774"/>
                  </a:lnTo>
                  <a:lnTo>
                    <a:pt x="28689" y="763854"/>
                  </a:lnTo>
                  <a:lnTo>
                    <a:pt x="27901" y="767664"/>
                  </a:lnTo>
                  <a:lnTo>
                    <a:pt x="21882" y="763854"/>
                  </a:lnTo>
                  <a:lnTo>
                    <a:pt x="22186" y="768934"/>
                  </a:lnTo>
                  <a:lnTo>
                    <a:pt x="23075" y="771474"/>
                  </a:lnTo>
                  <a:lnTo>
                    <a:pt x="27787" y="774014"/>
                  </a:lnTo>
                  <a:lnTo>
                    <a:pt x="28829" y="774014"/>
                  </a:lnTo>
                  <a:lnTo>
                    <a:pt x="28829" y="772744"/>
                  </a:lnTo>
                  <a:lnTo>
                    <a:pt x="29654" y="771474"/>
                  </a:lnTo>
                  <a:lnTo>
                    <a:pt x="31343" y="771474"/>
                  </a:lnTo>
                  <a:lnTo>
                    <a:pt x="32448" y="772744"/>
                  </a:lnTo>
                  <a:lnTo>
                    <a:pt x="37490" y="772744"/>
                  </a:lnTo>
                  <a:lnTo>
                    <a:pt x="42760" y="774014"/>
                  </a:lnTo>
                  <a:lnTo>
                    <a:pt x="44259" y="771474"/>
                  </a:lnTo>
                  <a:lnTo>
                    <a:pt x="45745" y="768934"/>
                  </a:lnTo>
                  <a:lnTo>
                    <a:pt x="44602" y="767664"/>
                  </a:lnTo>
                  <a:lnTo>
                    <a:pt x="42329" y="765124"/>
                  </a:lnTo>
                  <a:lnTo>
                    <a:pt x="44627" y="763854"/>
                  </a:lnTo>
                  <a:lnTo>
                    <a:pt x="43561" y="763854"/>
                  </a:lnTo>
                  <a:lnTo>
                    <a:pt x="44831" y="762584"/>
                  </a:lnTo>
                  <a:lnTo>
                    <a:pt x="45681" y="762584"/>
                  </a:lnTo>
                  <a:lnTo>
                    <a:pt x="46088" y="761314"/>
                  </a:lnTo>
                  <a:close/>
                </a:path>
                <a:path w="79375" h="774065">
                  <a:moveTo>
                    <a:pt x="47205" y="765124"/>
                  </a:moveTo>
                  <a:lnTo>
                    <a:pt x="45072" y="763854"/>
                  </a:lnTo>
                  <a:lnTo>
                    <a:pt x="44627" y="763854"/>
                  </a:lnTo>
                  <a:lnTo>
                    <a:pt x="45085" y="766394"/>
                  </a:lnTo>
                  <a:lnTo>
                    <a:pt x="47205" y="765124"/>
                  </a:lnTo>
                  <a:close/>
                </a:path>
                <a:path w="79375" h="774065">
                  <a:moveTo>
                    <a:pt x="49276" y="66992"/>
                  </a:moveTo>
                  <a:lnTo>
                    <a:pt x="48183" y="66624"/>
                  </a:lnTo>
                  <a:lnTo>
                    <a:pt x="48806" y="67894"/>
                  </a:lnTo>
                  <a:lnTo>
                    <a:pt x="49276" y="66992"/>
                  </a:lnTo>
                  <a:close/>
                </a:path>
                <a:path w="79375" h="774065">
                  <a:moveTo>
                    <a:pt x="49390" y="86944"/>
                  </a:moveTo>
                  <a:lnTo>
                    <a:pt x="48285" y="85674"/>
                  </a:lnTo>
                  <a:lnTo>
                    <a:pt x="46913" y="86944"/>
                  </a:lnTo>
                  <a:lnTo>
                    <a:pt x="49390" y="86944"/>
                  </a:lnTo>
                  <a:close/>
                </a:path>
                <a:path w="79375" h="774065">
                  <a:moveTo>
                    <a:pt x="50215" y="86944"/>
                  </a:moveTo>
                  <a:lnTo>
                    <a:pt x="49390" y="86944"/>
                  </a:lnTo>
                  <a:lnTo>
                    <a:pt x="49974" y="87604"/>
                  </a:lnTo>
                  <a:lnTo>
                    <a:pt x="50215" y="86944"/>
                  </a:lnTo>
                  <a:close/>
                </a:path>
                <a:path w="79375" h="774065">
                  <a:moveTo>
                    <a:pt x="50647" y="86944"/>
                  </a:moveTo>
                  <a:lnTo>
                    <a:pt x="50215" y="85674"/>
                  </a:lnTo>
                  <a:lnTo>
                    <a:pt x="50342" y="86944"/>
                  </a:lnTo>
                  <a:lnTo>
                    <a:pt x="50647" y="86944"/>
                  </a:lnTo>
                  <a:close/>
                </a:path>
                <a:path w="79375" h="774065">
                  <a:moveTo>
                    <a:pt x="52489" y="140385"/>
                  </a:moveTo>
                  <a:lnTo>
                    <a:pt x="49720" y="144208"/>
                  </a:lnTo>
                  <a:lnTo>
                    <a:pt x="49314" y="144018"/>
                  </a:lnTo>
                  <a:lnTo>
                    <a:pt x="49428" y="144602"/>
                  </a:lnTo>
                  <a:lnTo>
                    <a:pt x="48882" y="145364"/>
                  </a:lnTo>
                  <a:lnTo>
                    <a:pt x="49542" y="145135"/>
                  </a:lnTo>
                  <a:lnTo>
                    <a:pt x="49809" y="146304"/>
                  </a:lnTo>
                  <a:lnTo>
                    <a:pt x="51727" y="145110"/>
                  </a:lnTo>
                  <a:lnTo>
                    <a:pt x="50787" y="144691"/>
                  </a:lnTo>
                  <a:lnTo>
                    <a:pt x="52463" y="144094"/>
                  </a:lnTo>
                  <a:lnTo>
                    <a:pt x="52489" y="140385"/>
                  </a:lnTo>
                  <a:close/>
                </a:path>
                <a:path w="79375" h="774065">
                  <a:moveTo>
                    <a:pt x="52603" y="46951"/>
                  </a:moveTo>
                  <a:lnTo>
                    <a:pt x="52438" y="44881"/>
                  </a:lnTo>
                  <a:lnTo>
                    <a:pt x="50927" y="46647"/>
                  </a:lnTo>
                  <a:lnTo>
                    <a:pt x="50292" y="46405"/>
                  </a:lnTo>
                  <a:lnTo>
                    <a:pt x="51104" y="47853"/>
                  </a:lnTo>
                  <a:lnTo>
                    <a:pt x="51320" y="48209"/>
                  </a:lnTo>
                  <a:lnTo>
                    <a:pt x="52603" y="46951"/>
                  </a:lnTo>
                  <a:close/>
                </a:path>
                <a:path w="79375" h="774065">
                  <a:moveTo>
                    <a:pt x="54851" y="122504"/>
                  </a:moveTo>
                  <a:lnTo>
                    <a:pt x="54343" y="122262"/>
                  </a:lnTo>
                  <a:lnTo>
                    <a:pt x="54241" y="122504"/>
                  </a:lnTo>
                  <a:lnTo>
                    <a:pt x="54851" y="122504"/>
                  </a:lnTo>
                  <a:close/>
                </a:path>
                <a:path w="79375" h="774065">
                  <a:moveTo>
                    <a:pt x="55105" y="31800"/>
                  </a:moveTo>
                  <a:lnTo>
                    <a:pt x="50698" y="35661"/>
                  </a:lnTo>
                  <a:lnTo>
                    <a:pt x="55041" y="33045"/>
                  </a:lnTo>
                  <a:lnTo>
                    <a:pt x="55105" y="31800"/>
                  </a:lnTo>
                  <a:close/>
                </a:path>
                <a:path w="79375" h="774065">
                  <a:moveTo>
                    <a:pt x="57848" y="31369"/>
                  </a:moveTo>
                  <a:lnTo>
                    <a:pt x="55041" y="33045"/>
                  </a:lnTo>
                  <a:lnTo>
                    <a:pt x="55029" y="33489"/>
                  </a:lnTo>
                  <a:lnTo>
                    <a:pt x="57416" y="32766"/>
                  </a:lnTo>
                  <a:lnTo>
                    <a:pt x="57848" y="31369"/>
                  </a:lnTo>
                  <a:close/>
                </a:path>
                <a:path w="79375" h="774065">
                  <a:moveTo>
                    <a:pt x="58039" y="32588"/>
                  </a:moveTo>
                  <a:lnTo>
                    <a:pt x="57416" y="32766"/>
                  </a:lnTo>
                  <a:lnTo>
                    <a:pt x="56426" y="36029"/>
                  </a:lnTo>
                  <a:lnTo>
                    <a:pt x="58039" y="32588"/>
                  </a:lnTo>
                  <a:close/>
                </a:path>
                <a:path w="79375" h="774065">
                  <a:moveTo>
                    <a:pt x="59105" y="39954"/>
                  </a:moveTo>
                  <a:lnTo>
                    <a:pt x="56794" y="39954"/>
                  </a:lnTo>
                  <a:lnTo>
                    <a:pt x="59093" y="41224"/>
                  </a:lnTo>
                  <a:lnTo>
                    <a:pt x="59105" y="39954"/>
                  </a:lnTo>
                  <a:close/>
                </a:path>
                <a:path w="79375" h="774065">
                  <a:moveTo>
                    <a:pt x="59956" y="39954"/>
                  </a:moveTo>
                  <a:lnTo>
                    <a:pt x="59156" y="37414"/>
                  </a:lnTo>
                  <a:lnTo>
                    <a:pt x="59105" y="39954"/>
                  </a:lnTo>
                  <a:lnTo>
                    <a:pt x="59956" y="39954"/>
                  </a:lnTo>
                  <a:close/>
                </a:path>
                <a:path w="79375" h="774065">
                  <a:moveTo>
                    <a:pt x="61607" y="72542"/>
                  </a:moveTo>
                  <a:lnTo>
                    <a:pt x="61404" y="72529"/>
                  </a:lnTo>
                  <a:lnTo>
                    <a:pt x="61087" y="72656"/>
                  </a:lnTo>
                  <a:lnTo>
                    <a:pt x="60756" y="72821"/>
                  </a:lnTo>
                  <a:lnTo>
                    <a:pt x="61023" y="72809"/>
                  </a:lnTo>
                  <a:lnTo>
                    <a:pt x="61328" y="72732"/>
                  </a:lnTo>
                  <a:lnTo>
                    <a:pt x="61607" y="72542"/>
                  </a:lnTo>
                  <a:close/>
                </a:path>
                <a:path w="79375" h="774065">
                  <a:moveTo>
                    <a:pt x="69545" y="47574"/>
                  </a:moveTo>
                  <a:lnTo>
                    <a:pt x="68719" y="46304"/>
                  </a:lnTo>
                  <a:lnTo>
                    <a:pt x="68554" y="46456"/>
                  </a:lnTo>
                  <a:lnTo>
                    <a:pt x="69545" y="47574"/>
                  </a:lnTo>
                  <a:close/>
                </a:path>
                <a:path w="79375" h="774065">
                  <a:moveTo>
                    <a:pt x="70332" y="40487"/>
                  </a:moveTo>
                  <a:lnTo>
                    <a:pt x="69265" y="39954"/>
                  </a:lnTo>
                  <a:lnTo>
                    <a:pt x="69850" y="41173"/>
                  </a:lnTo>
                  <a:lnTo>
                    <a:pt x="70332" y="40487"/>
                  </a:lnTo>
                  <a:close/>
                </a:path>
                <a:path w="79375" h="774065">
                  <a:moveTo>
                    <a:pt x="71755" y="9474"/>
                  </a:moveTo>
                  <a:lnTo>
                    <a:pt x="69786" y="10744"/>
                  </a:lnTo>
                  <a:lnTo>
                    <a:pt x="71285" y="10744"/>
                  </a:lnTo>
                  <a:lnTo>
                    <a:pt x="71755" y="9474"/>
                  </a:lnTo>
                  <a:close/>
                </a:path>
                <a:path w="79375" h="774065">
                  <a:moveTo>
                    <a:pt x="71793" y="41224"/>
                  </a:moveTo>
                  <a:lnTo>
                    <a:pt x="71399" y="38684"/>
                  </a:lnTo>
                  <a:lnTo>
                    <a:pt x="70332" y="40487"/>
                  </a:lnTo>
                  <a:lnTo>
                    <a:pt x="71793" y="41224"/>
                  </a:lnTo>
                  <a:close/>
                </a:path>
                <a:path w="79375" h="774065">
                  <a:moveTo>
                    <a:pt x="72961" y="1003"/>
                  </a:moveTo>
                  <a:lnTo>
                    <a:pt x="72123" y="584"/>
                  </a:lnTo>
                  <a:lnTo>
                    <a:pt x="72085" y="1854"/>
                  </a:lnTo>
                  <a:lnTo>
                    <a:pt x="72961" y="1003"/>
                  </a:lnTo>
                  <a:close/>
                </a:path>
                <a:path w="79375" h="774065">
                  <a:moveTo>
                    <a:pt x="74612" y="33604"/>
                  </a:moveTo>
                  <a:lnTo>
                    <a:pt x="70802" y="27254"/>
                  </a:lnTo>
                  <a:lnTo>
                    <a:pt x="70256" y="24714"/>
                  </a:lnTo>
                  <a:lnTo>
                    <a:pt x="69723" y="22174"/>
                  </a:lnTo>
                  <a:lnTo>
                    <a:pt x="66395" y="20904"/>
                  </a:lnTo>
                  <a:lnTo>
                    <a:pt x="65519" y="17094"/>
                  </a:lnTo>
                  <a:lnTo>
                    <a:pt x="67462" y="15824"/>
                  </a:lnTo>
                  <a:lnTo>
                    <a:pt x="69049" y="18364"/>
                  </a:lnTo>
                  <a:lnTo>
                    <a:pt x="71031" y="17094"/>
                  </a:lnTo>
                  <a:lnTo>
                    <a:pt x="71094" y="14554"/>
                  </a:lnTo>
                  <a:lnTo>
                    <a:pt x="70345" y="13284"/>
                  </a:lnTo>
                  <a:lnTo>
                    <a:pt x="73304" y="13284"/>
                  </a:lnTo>
                  <a:lnTo>
                    <a:pt x="73355" y="12014"/>
                  </a:lnTo>
                  <a:lnTo>
                    <a:pt x="73393" y="10744"/>
                  </a:lnTo>
                  <a:lnTo>
                    <a:pt x="71285" y="10744"/>
                  </a:lnTo>
                  <a:lnTo>
                    <a:pt x="70802" y="12014"/>
                  </a:lnTo>
                  <a:lnTo>
                    <a:pt x="66662" y="9474"/>
                  </a:lnTo>
                  <a:lnTo>
                    <a:pt x="69684" y="13284"/>
                  </a:lnTo>
                  <a:lnTo>
                    <a:pt x="65849" y="13284"/>
                  </a:lnTo>
                  <a:lnTo>
                    <a:pt x="65493" y="12014"/>
                  </a:lnTo>
                  <a:lnTo>
                    <a:pt x="62877" y="13284"/>
                  </a:lnTo>
                  <a:lnTo>
                    <a:pt x="66675" y="14554"/>
                  </a:lnTo>
                  <a:lnTo>
                    <a:pt x="63868" y="15824"/>
                  </a:lnTo>
                  <a:lnTo>
                    <a:pt x="63119" y="15824"/>
                  </a:lnTo>
                  <a:lnTo>
                    <a:pt x="63995" y="17094"/>
                  </a:lnTo>
                  <a:lnTo>
                    <a:pt x="60820" y="17094"/>
                  </a:lnTo>
                  <a:lnTo>
                    <a:pt x="61722" y="15824"/>
                  </a:lnTo>
                  <a:lnTo>
                    <a:pt x="58407" y="19634"/>
                  </a:lnTo>
                  <a:lnTo>
                    <a:pt x="63779" y="22174"/>
                  </a:lnTo>
                  <a:lnTo>
                    <a:pt x="60147" y="23444"/>
                  </a:lnTo>
                  <a:lnTo>
                    <a:pt x="60058" y="24714"/>
                  </a:lnTo>
                  <a:lnTo>
                    <a:pt x="60363" y="28524"/>
                  </a:lnTo>
                  <a:lnTo>
                    <a:pt x="63080" y="24714"/>
                  </a:lnTo>
                  <a:lnTo>
                    <a:pt x="66078" y="28524"/>
                  </a:lnTo>
                  <a:lnTo>
                    <a:pt x="57556" y="29794"/>
                  </a:lnTo>
                  <a:lnTo>
                    <a:pt x="60680" y="31064"/>
                  </a:lnTo>
                  <a:lnTo>
                    <a:pt x="59994" y="32334"/>
                  </a:lnTo>
                  <a:lnTo>
                    <a:pt x="58737" y="32334"/>
                  </a:lnTo>
                  <a:lnTo>
                    <a:pt x="60540" y="33604"/>
                  </a:lnTo>
                  <a:lnTo>
                    <a:pt x="60210" y="32334"/>
                  </a:lnTo>
                  <a:lnTo>
                    <a:pt x="62077" y="33604"/>
                  </a:lnTo>
                  <a:lnTo>
                    <a:pt x="58559" y="34874"/>
                  </a:lnTo>
                  <a:lnTo>
                    <a:pt x="62077" y="39954"/>
                  </a:lnTo>
                  <a:lnTo>
                    <a:pt x="59956" y="39954"/>
                  </a:lnTo>
                  <a:lnTo>
                    <a:pt x="60363" y="41224"/>
                  </a:lnTo>
                  <a:lnTo>
                    <a:pt x="59093" y="41224"/>
                  </a:lnTo>
                  <a:lnTo>
                    <a:pt x="54660" y="41224"/>
                  </a:lnTo>
                  <a:lnTo>
                    <a:pt x="60718" y="43764"/>
                  </a:lnTo>
                  <a:lnTo>
                    <a:pt x="57734" y="46304"/>
                  </a:lnTo>
                  <a:lnTo>
                    <a:pt x="55003" y="45034"/>
                  </a:lnTo>
                  <a:lnTo>
                    <a:pt x="56934" y="42494"/>
                  </a:lnTo>
                  <a:lnTo>
                    <a:pt x="53936" y="45034"/>
                  </a:lnTo>
                  <a:lnTo>
                    <a:pt x="58521" y="47574"/>
                  </a:lnTo>
                  <a:lnTo>
                    <a:pt x="52031" y="48844"/>
                  </a:lnTo>
                  <a:lnTo>
                    <a:pt x="52590" y="51384"/>
                  </a:lnTo>
                  <a:lnTo>
                    <a:pt x="56426" y="51384"/>
                  </a:lnTo>
                  <a:lnTo>
                    <a:pt x="53390" y="55194"/>
                  </a:lnTo>
                  <a:lnTo>
                    <a:pt x="54063" y="59004"/>
                  </a:lnTo>
                  <a:lnTo>
                    <a:pt x="52806" y="59004"/>
                  </a:lnTo>
                  <a:lnTo>
                    <a:pt x="50787" y="64084"/>
                  </a:lnTo>
                  <a:lnTo>
                    <a:pt x="49276" y="66992"/>
                  </a:lnTo>
                  <a:lnTo>
                    <a:pt x="51968" y="67894"/>
                  </a:lnTo>
                  <a:lnTo>
                    <a:pt x="50634" y="71704"/>
                  </a:lnTo>
                  <a:lnTo>
                    <a:pt x="51015" y="74244"/>
                  </a:lnTo>
                  <a:lnTo>
                    <a:pt x="48691" y="72974"/>
                  </a:lnTo>
                  <a:lnTo>
                    <a:pt x="47853" y="72974"/>
                  </a:lnTo>
                  <a:lnTo>
                    <a:pt x="47040" y="71704"/>
                  </a:lnTo>
                  <a:lnTo>
                    <a:pt x="46647" y="72974"/>
                  </a:lnTo>
                  <a:lnTo>
                    <a:pt x="47815" y="74244"/>
                  </a:lnTo>
                  <a:lnTo>
                    <a:pt x="48336" y="75514"/>
                  </a:lnTo>
                  <a:lnTo>
                    <a:pt x="48526" y="76784"/>
                  </a:lnTo>
                  <a:lnTo>
                    <a:pt x="45707" y="75514"/>
                  </a:lnTo>
                  <a:lnTo>
                    <a:pt x="45339" y="78054"/>
                  </a:lnTo>
                  <a:lnTo>
                    <a:pt x="48031" y="81864"/>
                  </a:lnTo>
                  <a:lnTo>
                    <a:pt x="45440" y="85674"/>
                  </a:lnTo>
                  <a:lnTo>
                    <a:pt x="48133" y="85674"/>
                  </a:lnTo>
                  <a:lnTo>
                    <a:pt x="53517" y="83134"/>
                  </a:lnTo>
                  <a:lnTo>
                    <a:pt x="54698" y="88214"/>
                  </a:lnTo>
                  <a:lnTo>
                    <a:pt x="53200" y="86944"/>
                  </a:lnTo>
                  <a:lnTo>
                    <a:pt x="51244" y="86944"/>
                  </a:lnTo>
                  <a:lnTo>
                    <a:pt x="50507" y="88214"/>
                  </a:lnTo>
                  <a:lnTo>
                    <a:pt x="49974" y="87604"/>
                  </a:lnTo>
                  <a:lnTo>
                    <a:pt x="49745" y="88214"/>
                  </a:lnTo>
                  <a:lnTo>
                    <a:pt x="47650" y="88214"/>
                  </a:lnTo>
                  <a:lnTo>
                    <a:pt x="48082" y="89484"/>
                  </a:lnTo>
                  <a:lnTo>
                    <a:pt x="46456" y="89484"/>
                  </a:lnTo>
                  <a:lnTo>
                    <a:pt x="46304" y="88214"/>
                  </a:lnTo>
                  <a:lnTo>
                    <a:pt x="47510" y="88214"/>
                  </a:lnTo>
                  <a:lnTo>
                    <a:pt x="46774" y="86944"/>
                  </a:lnTo>
                  <a:lnTo>
                    <a:pt x="46139" y="88214"/>
                  </a:lnTo>
                  <a:lnTo>
                    <a:pt x="44589" y="90754"/>
                  </a:lnTo>
                  <a:lnTo>
                    <a:pt x="45732" y="90754"/>
                  </a:lnTo>
                  <a:lnTo>
                    <a:pt x="45808" y="92024"/>
                  </a:lnTo>
                  <a:lnTo>
                    <a:pt x="45491" y="94564"/>
                  </a:lnTo>
                  <a:lnTo>
                    <a:pt x="43116" y="93294"/>
                  </a:lnTo>
                  <a:lnTo>
                    <a:pt x="41757" y="94564"/>
                  </a:lnTo>
                  <a:lnTo>
                    <a:pt x="43103" y="94564"/>
                  </a:lnTo>
                  <a:lnTo>
                    <a:pt x="41275" y="97104"/>
                  </a:lnTo>
                  <a:lnTo>
                    <a:pt x="44424" y="97104"/>
                  </a:lnTo>
                  <a:lnTo>
                    <a:pt x="44259" y="98374"/>
                  </a:lnTo>
                  <a:lnTo>
                    <a:pt x="41871" y="98374"/>
                  </a:lnTo>
                  <a:lnTo>
                    <a:pt x="43002" y="99644"/>
                  </a:lnTo>
                  <a:lnTo>
                    <a:pt x="41097" y="104724"/>
                  </a:lnTo>
                  <a:lnTo>
                    <a:pt x="44665" y="103479"/>
                  </a:lnTo>
                  <a:lnTo>
                    <a:pt x="45110" y="103454"/>
                  </a:lnTo>
                  <a:lnTo>
                    <a:pt x="47434" y="109804"/>
                  </a:lnTo>
                  <a:lnTo>
                    <a:pt x="41643" y="113614"/>
                  </a:lnTo>
                  <a:lnTo>
                    <a:pt x="42176" y="118694"/>
                  </a:lnTo>
                  <a:lnTo>
                    <a:pt x="41135" y="118694"/>
                  </a:lnTo>
                  <a:lnTo>
                    <a:pt x="41859" y="121234"/>
                  </a:lnTo>
                  <a:lnTo>
                    <a:pt x="40779" y="125044"/>
                  </a:lnTo>
                  <a:lnTo>
                    <a:pt x="42697" y="127584"/>
                  </a:lnTo>
                  <a:lnTo>
                    <a:pt x="42545" y="127584"/>
                  </a:lnTo>
                  <a:lnTo>
                    <a:pt x="40436" y="128854"/>
                  </a:lnTo>
                  <a:lnTo>
                    <a:pt x="39243" y="128854"/>
                  </a:lnTo>
                  <a:lnTo>
                    <a:pt x="39674" y="131394"/>
                  </a:lnTo>
                  <a:lnTo>
                    <a:pt x="40779" y="131394"/>
                  </a:lnTo>
                  <a:lnTo>
                    <a:pt x="38569" y="133934"/>
                  </a:lnTo>
                  <a:lnTo>
                    <a:pt x="37439" y="132029"/>
                  </a:lnTo>
                  <a:lnTo>
                    <a:pt x="37338" y="132486"/>
                  </a:lnTo>
                  <a:lnTo>
                    <a:pt x="37325" y="131838"/>
                  </a:lnTo>
                  <a:lnTo>
                    <a:pt x="37045" y="131394"/>
                  </a:lnTo>
                  <a:lnTo>
                    <a:pt x="36982" y="132486"/>
                  </a:lnTo>
                  <a:lnTo>
                    <a:pt x="36207" y="133934"/>
                  </a:lnTo>
                  <a:lnTo>
                    <a:pt x="34442" y="135204"/>
                  </a:lnTo>
                  <a:lnTo>
                    <a:pt x="36868" y="137744"/>
                  </a:lnTo>
                  <a:lnTo>
                    <a:pt x="34315" y="136474"/>
                  </a:lnTo>
                  <a:lnTo>
                    <a:pt x="33147" y="140284"/>
                  </a:lnTo>
                  <a:lnTo>
                    <a:pt x="33756" y="141554"/>
                  </a:lnTo>
                  <a:lnTo>
                    <a:pt x="35979" y="139014"/>
                  </a:lnTo>
                  <a:lnTo>
                    <a:pt x="36156" y="141554"/>
                  </a:lnTo>
                  <a:lnTo>
                    <a:pt x="35293" y="144094"/>
                  </a:lnTo>
                  <a:lnTo>
                    <a:pt x="31851" y="142824"/>
                  </a:lnTo>
                  <a:lnTo>
                    <a:pt x="30441" y="146634"/>
                  </a:lnTo>
                  <a:lnTo>
                    <a:pt x="31826" y="150444"/>
                  </a:lnTo>
                  <a:lnTo>
                    <a:pt x="32689" y="154254"/>
                  </a:lnTo>
                  <a:lnTo>
                    <a:pt x="32397" y="154635"/>
                  </a:lnTo>
                  <a:lnTo>
                    <a:pt x="34696" y="156794"/>
                  </a:lnTo>
                  <a:lnTo>
                    <a:pt x="33820" y="159334"/>
                  </a:lnTo>
                  <a:lnTo>
                    <a:pt x="28308" y="160604"/>
                  </a:lnTo>
                  <a:lnTo>
                    <a:pt x="28168" y="161874"/>
                  </a:lnTo>
                  <a:lnTo>
                    <a:pt x="25654" y="165684"/>
                  </a:lnTo>
                  <a:lnTo>
                    <a:pt x="32867" y="165684"/>
                  </a:lnTo>
                  <a:lnTo>
                    <a:pt x="30949" y="169494"/>
                  </a:lnTo>
                  <a:lnTo>
                    <a:pt x="35763" y="169494"/>
                  </a:lnTo>
                  <a:lnTo>
                    <a:pt x="36537" y="172034"/>
                  </a:lnTo>
                  <a:lnTo>
                    <a:pt x="35674" y="174574"/>
                  </a:lnTo>
                  <a:lnTo>
                    <a:pt x="30721" y="174574"/>
                  </a:lnTo>
                  <a:lnTo>
                    <a:pt x="29946" y="173304"/>
                  </a:lnTo>
                  <a:lnTo>
                    <a:pt x="29933" y="172034"/>
                  </a:lnTo>
                  <a:lnTo>
                    <a:pt x="30480" y="172034"/>
                  </a:lnTo>
                  <a:lnTo>
                    <a:pt x="30099" y="170764"/>
                  </a:lnTo>
                  <a:lnTo>
                    <a:pt x="28562" y="170764"/>
                  </a:lnTo>
                  <a:lnTo>
                    <a:pt x="29781" y="172034"/>
                  </a:lnTo>
                  <a:lnTo>
                    <a:pt x="28295" y="173304"/>
                  </a:lnTo>
                  <a:lnTo>
                    <a:pt x="27889" y="175844"/>
                  </a:lnTo>
                  <a:lnTo>
                    <a:pt x="28765" y="174574"/>
                  </a:lnTo>
                  <a:lnTo>
                    <a:pt x="26428" y="178384"/>
                  </a:lnTo>
                  <a:lnTo>
                    <a:pt x="27889" y="180924"/>
                  </a:lnTo>
                  <a:lnTo>
                    <a:pt x="26225" y="183464"/>
                  </a:lnTo>
                  <a:lnTo>
                    <a:pt x="28473" y="183464"/>
                  </a:lnTo>
                  <a:lnTo>
                    <a:pt x="26250" y="188544"/>
                  </a:lnTo>
                  <a:lnTo>
                    <a:pt x="30594" y="186004"/>
                  </a:lnTo>
                  <a:lnTo>
                    <a:pt x="30721" y="189814"/>
                  </a:lnTo>
                  <a:lnTo>
                    <a:pt x="28524" y="191084"/>
                  </a:lnTo>
                  <a:lnTo>
                    <a:pt x="27546" y="190030"/>
                  </a:lnTo>
                  <a:lnTo>
                    <a:pt x="27546" y="207594"/>
                  </a:lnTo>
                  <a:lnTo>
                    <a:pt x="24104" y="207594"/>
                  </a:lnTo>
                  <a:lnTo>
                    <a:pt x="25539" y="204330"/>
                  </a:lnTo>
                  <a:lnTo>
                    <a:pt x="27546" y="207594"/>
                  </a:lnTo>
                  <a:lnTo>
                    <a:pt x="27546" y="190030"/>
                  </a:lnTo>
                  <a:lnTo>
                    <a:pt x="26174" y="188544"/>
                  </a:lnTo>
                  <a:lnTo>
                    <a:pt x="27368" y="192354"/>
                  </a:lnTo>
                  <a:lnTo>
                    <a:pt x="25768" y="193624"/>
                  </a:lnTo>
                  <a:lnTo>
                    <a:pt x="22999" y="191084"/>
                  </a:lnTo>
                  <a:lnTo>
                    <a:pt x="25044" y="194894"/>
                  </a:lnTo>
                  <a:lnTo>
                    <a:pt x="20624" y="197434"/>
                  </a:lnTo>
                  <a:lnTo>
                    <a:pt x="19939" y="198704"/>
                  </a:lnTo>
                  <a:lnTo>
                    <a:pt x="19126" y="197434"/>
                  </a:lnTo>
                  <a:lnTo>
                    <a:pt x="19621" y="198704"/>
                  </a:lnTo>
                  <a:lnTo>
                    <a:pt x="19380" y="199974"/>
                  </a:lnTo>
                  <a:lnTo>
                    <a:pt x="22047" y="198704"/>
                  </a:lnTo>
                  <a:lnTo>
                    <a:pt x="21475" y="199974"/>
                  </a:lnTo>
                  <a:lnTo>
                    <a:pt x="21348" y="201244"/>
                  </a:lnTo>
                  <a:lnTo>
                    <a:pt x="20294" y="201244"/>
                  </a:lnTo>
                  <a:lnTo>
                    <a:pt x="21844" y="202514"/>
                  </a:lnTo>
                  <a:lnTo>
                    <a:pt x="24638" y="199974"/>
                  </a:lnTo>
                  <a:lnTo>
                    <a:pt x="26657" y="202514"/>
                  </a:lnTo>
                  <a:lnTo>
                    <a:pt x="25209" y="203784"/>
                  </a:lnTo>
                  <a:lnTo>
                    <a:pt x="25387" y="204076"/>
                  </a:lnTo>
                  <a:lnTo>
                    <a:pt x="20650" y="207594"/>
                  </a:lnTo>
                  <a:lnTo>
                    <a:pt x="20612" y="206324"/>
                  </a:lnTo>
                  <a:lnTo>
                    <a:pt x="20586" y="205384"/>
                  </a:lnTo>
                  <a:lnTo>
                    <a:pt x="20167" y="206324"/>
                  </a:lnTo>
                  <a:lnTo>
                    <a:pt x="19494" y="206324"/>
                  </a:lnTo>
                  <a:lnTo>
                    <a:pt x="19329" y="205054"/>
                  </a:lnTo>
                  <a:lnTo>
                    <a:pt x="15798" y="208864"/>
                  </a:lnTo>
                  <a:lnTo>
                    <a:pt x="22923" y="207594"/>
                  </a:lnTo>
                  <a:lnTo>
                    <a:pt x="22326" y="212674"/>
                  </a:lnTo>
                  <a:lnTo>
                    <a:pt x="20485" y="211404"/>
                  </a:lnTo>
                  <a:lnTo>
                    <a:pt x="19977" y="211734"/>
                  </a:lnTo>
                  <a:lnTo>
                    <a:pt x="22186" y="212674"/>
                  </a:lnTo>
                  <a:lnTo>
                    <a:pt x="23456" y="215214"/>
                  </a:lnTo>
                  <a:lnTo>
                    <a:pt x="21640" y="217754"/>
                  </a:lnTo>
                  <a:lnTo>
                    <a:pt x="24206" y="217754"/>
                  </a:lnTo>
                  <a:lnTo>
                    <a:pt x="23850" y="219024"/>
                  </a:lnTo>
                  <a:lnTo>
                    <a:pt x="24752" y="217754"/>
                  </a:lnTo>
                  <a:lnTo>
                    <a:pt x="26593" y="217754"/>
                  </a:lnTo>
                  <a:lnTo>
                    <a:pt x="26174" y="219024"/>
                  </a:lnTo>
                  <a:lnTo>
                    <a:pt x="26543" y="221564"/>
                  </a:lnTo>
                  <a:lnTo>
                    <a:pt x="28092" y="222834"/>
                  </a:lnTo>
                  <a:lnTo>
                    <a:pt x="20942" y="224104"/>
                  </a:lnTo>
                  <a:lnTo>
                    <a:pt x="22834" y="227914"/>
                  </a:lnTo>
                  <a:lnTo>
                    <a:pt x="43395" y="227914"/>
                  </a:lnTo>
                  <a:lnTo>
                    <a:pt x="45008" y="225374"/>
                  </a:lnTo>
                  <a:lnTo>
                    <a:pt x="43395" y="220294"/>
                  </a:lnTo>
                  <a:lnTo>
                    <a:pt x="43027" y="219163"/>
                  </a:lnTo>
                  <a:lnTo>
                    <a:pt x="40017" y="220294"/>
                  </a:lnTo>
                  <a:lnTo>
                    <a:pt x="37630" y="214782"/>
                  </a:lnTo>
                  <a:lnTo>
                    <a:pt x="41694" y="216484"/>
                  </a:lnTo>
                  <a:lnTo>
                    <a:pt x="40398" y="213944"/>
                  </a:lnTo>
                  <a:lnTo>
                    <a:pt x="39751" y="212674"/>
                  </a:lnTo>
                  <a:lnTo>
                    <a:pt x="37820" y="208864"/>
                  </a:lnTo>
                  <a:lnTo>
                    <a:pt x="42735" y="211302"/>
                  </a:lnTo>
                  <a:lnTo>
                    <a:pt x="43243" y="210134"/>
                  </a:lnTo>
                  <a:lnTo>
                    <a:pt x="44145" y="210134"/>
                  </a:lnTo>
                  <a:lnTo>
                    <a:pt x="45694" y="211404"/>
                  </a:lnTo>
                  <a:lnTo>
                    <a:pt x="45453" y="210134"/>
                  </a:lnTo>
                  <a:lnTo>
                    <a:pt x="44958" y="207594"/>
                  </a:lnTo>
                  <a:lnTo>
                    <a:pt x="42456" y="208864"/>
                  </a:lnTo>
                  <a:lnTo>
                    <a:pt x="42926" y="205054"/>
                  </a:lnTo>
                  <a:lnTo>
                    <a:pt x="43992" y="205054"/>
                  </a:lnTo>
                  <a:lnTo>
                    <a:pt x="44310" y="206324"/>
                  </a:lnTo>
                  <a:lnTo>
                    <a:pt x="45516" y="206324"/>
                  </a:lnTo>
                  <a:lnTo>
                    <a:pt x="44272" y="205054"/>
                  </a:lnTo>
                  <a:lnTo>
                    <a:pt x="43040" y="203784"/>
                  </a:lnTo>
                  <a:lnTo>
                    <a:pt x="41795" y="202514"/>
                  </a:lnTo>
                  <a:lnTo>
                    <a:pt x="43053" y="199974"/>
                  </a:lnTo>
                  <a:lnTo>
                    <a:pt x="44488" y="199974"/>
                  </a:lnTo>
                  <a:lnTo>
                    <a:pt x="44704" y="196164"/>
                  </a:lnTo>
                  <a:lnTo>
                    <a:pt x="42316" y="193624"/>
                  </a:lnTo>
                  <a:lnTo>
                    <a:pt x="39916" y="191084"/>
                  </a:lnTo>
                  <a:lnTo>
                    <a:pt x="42583" y="186004"/>
                  </a:lnTo>
                  <a:lnTo>
                    <a:pt x="47015" y="188544"/>
                  </a:lnTo>
                  <a:lnTo>
                    <a:pt x="45224" y="186004"/>
                  </a:lnTo>
                  <a:lnTo>
                    <a:pt x="44335" y="184734"/>
                  </a:lnTo>
                  <a:lnTo>
                    <a:pt x="48374" y="184734"/>
                  </a:lnTo>
                  <a:lnTo>
                    <a:pt x="47574" y="182194"/>
                  </a:lnTo>
                  <a:lnTo>
                    <a:pt x="45466" y="183464"/>
                  </a:lnTo>
                  <a:lnTo>
                    <a:pt x="45910" y="180924"/>
                  </a:lnTo>
                  <a:lnTo>
                    <a:pt x="43307" y="178384"/>
                  </a:lnTo>
                  <a:lnTo>
                    <a:pt x="44932" y="175844"/>
                  </a:lnTo>
                  <a:lnTo>
                    <a:pt x="46316" y="178384"/>
                  </a:lnTo>
                  <a:lnTo>
                    <a:pt x="46240" y="173304"/>
                  </a:lnTo>
                  <a:lnTo>
                    <a:pt x="44335" y="175844"/>
                  </a:lnTo>
                  <a:lnTo>
                    <a:pt x="42646" y="173304"/>
                  </a:lnTo>
                  <a:lnTo>
                    <a:pt x="39230" y="175844"/>
                  </a:lnTo>
                  <a:lnTo>
                    <a:pt x="40830" y="172034"/>
                  </a:lnTo>
                  <a:lnTo>
                    <a:pt x="41148" y="173304"/>
                  </a:lnTo>
                  <a:lnTo>
                    <a:pt x="41173" y="172034"/>
                  </a:lnTo>
                  <a:lnTo>
                    <a:pt x="41249" y="169494"/>
                  </a:lnTo>
                  <a:lnTo>
                    <a:pt x="43802" y="168224"/>
                  </a:lnTo>
                  <a:lnTo>
                    <a:pt x="41567" y="165684"/>
                  </a:lnTo>
                  <a:lnTo>
                    <a:pt x="42824" y="164414"/>
                  </a:lnTo>
                  <a:lnTo>
                    <a:pt x="44183" y="164414"/>
                  </a:lnTo>
                  <a:lnTo>
                    <a:pt x="47193" y="165684"/>
                  </a:lnTo>
                  <a:lnTo>
                    <a:pt x="48082" y="164414"/>
                  </a:lnTo>
                  <a:lnTo>
                    <a:pt x="44919" y="163144"/>
                  </a:lnTo>
                  <a:lnTo>
                    <a:pt x="48018" y="159334"/>
                  </a:lnTo>
                  <a:lnTo>
                    <a:pt x="46355" y="158064"/>
                  </a:lnTo>
                  <a:lnTo>
                    <a:pt x="47993" y="158064"/>
                  </a:lnTo>
                  <a:lnTo>
                    <a:pt x="45440" y="156794"/>
                  </a:lnTo>
                  <a:lnTo>
                    <a:pt x="46469" y="155524"/>
                  </a:lnTo>
                  <a:lnTo>
                    <a:pt x="48552" y="155524"/>
                  </a:lnTo>
                  <a:lnTo>
                    <a:pt x="49568" y="151714"/>
                  </a:lnTo>
                  <a:lnTo>
                    <a:pt x="43332" y="155524"/>
                  </a:lnTo>
                  <a:lnTo>
                    <a:pt x="46113" y="151714"/>
                  </a:lnTo>
                  <a:lnTo>
                    <a:pt x="46291" y="152984"/>
                  </a:lnTo>
                  <a:lnTo>
                    <a:pt x="47028" y="152984"/>
                  </a:lnTo>
                  <a:lnTo>
                    <a:pt x="47612" y="151714"/>
                  </a:lnTo>
                  <a:lnTo>
                    <a:pt x="48780" y="149174"/>
                  </a:lnTo>
                  <a:lnTo>
                    <a:pt x="46482" y="145364"/>
                  </a:lnTo>
                  <a:lnTo>
                    <a:pt x="47117" y="144094"/>
                  </a:lnTo>
                  <a:lnTo>
                    <a:pt x="48387" y="141554"/>
                  </a:lnTo>
                  <a:lnTo>
                    <a:pt x="52489" y="140296"/>
                  </a:lnTo>
                  <a:lnTo>
                    <a:pt x="52501" y="139014"/>
                  </a:lnTo>
                  <a:lnTo>
                    <a:pt x="52501" y="137744"/>
                  </a:lnTo>
                  <a:lnTo>
                    <a:pt x="51231" y="135204"/>
                  </a:lnTo>
                  <a:lnTo>
                    <a:pt x="50596" y="133934"/>
                  </a:lnTo>
                  <a:lnTo>
                    <a:pt x="49326" y="131394"/>
                  </a:lnTo>
                  <a:lnTo>
                    <a:pt x="51206" y="126314"/>
                  </a:lnTo>
                  <a:lnTo>
                    <a:pt x="50596" y="127584"/>
                  </a:lnTo>
                  <a:lnTo>
                    <a:pt x="45059" y="126314"/>
                  </a:lnTo>
                  <a:lnTo>
                    <a:pt x="54063" y="123774"/>
                  </a:lnTo>
                  <a:lnTo>
                    <a:pt x="51841" y="121234"/>
                  </a:lnTo>
                  <a:lnTo>
                    <a:pt x="52158" y="121234"/>
                  </a:lnTo>
                  <a:lnTo>
                    <a:pt x="54343" y="122262"/>
                  </a:lnTo>
                  <a:lnTo>
                    <a:pt x="54749" y="121234"/>
                  </a:lnTo>
                  <a:lnTo>
                    <a:pt x="55765" y="118694"/>
                  </a:lnTo>
                  <a:lnTo>
                    <a:pt x="54102" y="114884"/>
                  </a:lnTo>
                  <a:lnTo>
                    <a:pt x="53263" y="108534"/>
                  </a:lnTo>
                  <a:lnTo>
                    <a:pt x="54597" y="109804"/>
                  </a:lnTo>
                  <a:lnTo>
                    <a:pt x="55422" y="108534"/>
                  </a:lnTo>
                  <a:lnTo>
                    <a:pt x="56248" y="107264"/>
                  </a:lnTo>
                  <a:lnTo>
                    <a:pt x="56299" y="103454"/>
                  </a:lnTo>
                  <a:lnTo>
                    <a:pt x="57353" y="102184"/>
                  </a:lnTo>
                  <a:lnTo>
                    <a:pt x="56007" y="100914"/>
                  </a:lnTo>
                  <a:lnTo>
                    <a:pt x="56476" y="99644"/>
                  </a:lnTo>
                  <a:lnTo>
                    <a:pt x="54216" y="99644"/>
                  </a:lnTo>
                  <a:lnTo>
                    <a:pt x="58013" y="95834"/>
                  </a:lnTo>
                  <a:lnTo>
                    <a:pt x="57696" y="89484"/>
                  </a:lnTo>
                  <a:lnTo>
                    <a:pt x="57137" y="84404"/>
                  </a:lnTo>
                  <a:lnTo>
                    <a:pt x="58153" y="83134"/>
                  </a:lnTo>
                  <a:lnTo>
                    <a:pt x="60172" y="80594"/>
                  </a:lnTo>
                  <a:lnTo>
                    <a:pt x="60032" y="81864"/>
                  </a:lnTo>
                  <a:lnTo>
                    <a:pt x="61087" y="83134"/>
                  </a:lnTo>
                  <a:lnTo>
                    <a:pt x="61125" y="80594"/>
                  </a:lnTo>
                  <a:lnTo>
                    <a:pt x="60972" y="78054"/>
                  </a:lnTo>
                  <a:lnTo>
                    <a:pt x="60896" y="76784"/>
                  </a:lnTo>
                  <a:lnTo>
                    <a:pt x="59283" y="76784"/>
                  </a:lnTo>
                  <a:lnTo>
                    <a:pt x="57137" y="78054"/>
                  </a:lnTo>
                  <a:lnTo>
                    <a:pt x="55816" y="76784"/>
                  </a:lnTo>
                  <a:lnTo>
                    <a:pt x="54978" y="75514"/>
                  </a:lnTo>
                  <a:lnTo>
                    <a:pt x="55105" y="74244"/>
                  </a:lnTo>
                  <a:lnTo>
                    <a:pt x="55232" y="72974"/>
                  </a:lnTo>
                  <a:lnTo>
                    <a:pt x="56400" y="76784"/>
                  </a:lnTo>
                  <a:lnTo>
                    <a:pt x="59182" y="74244"/>
                  </a:lnTo>
                  <a:lnTo>
                    <a:pt x="60756" y="72974"/>
                  </a:lnTo>
                  <a:lnTo>
                    <a:pt x="58420" y="72974"/>
                  </a:lnTo>
                  <a:lnTo>
                    <a:pt x="60871" y="71704"/>
                  </a:lnTo>
                  <a:lnTo>
                    <a:pt x="63334" y="70434"/>
                  </a:lnTo>
                  <a:lnTo>
                    <a:pt x="53555" y="71704"/>
                  </a:lnTo>
                  <a:lnTo>
                    <a:pt x="57251" y="67894"/>
                  </a:lnTo>
                  <a:lnTo>
                    <a:pt x="58496" y="69164"/>
                  </a:lnTo>
                  <a:lnTo>
                    <a:pt x="58305" y="67894"/>
                  </a:lnTo>
                  <a:lnTo>
                    <a:pt x="58115" y="66624"/>
                  </a:lnTo>
                  <a:lnTo>
                    <a:pt x="56667" y="65354"/>
                  </a:lnTo>
                  <a:lnTo>
                    <a:pt x="57315" y="64084"/>
                  </a:lnTo>
                  <a:lnTo>
                    <a:pt x="60299" y="64084"/>
                  </a:lnTo>
                  <a:lnTo>
                    <a:pt x="58356" y="65354"/>
                  </a:lnTo>
                  <a:lnTo>
                    <a:pt x="60680" y="66624"/>
                  </a:lnTo>
                  <a:lnTo>
                    <a:pt x="60934" y="64084"/>
                  </a:lnTo>
                  <a:lnTo>
                    <a:pt x="56121" y="61544"/>
                  </a:lnTo>
                  <a:lnTo>
                    <a:pt x="59321" y="59004"/>
                  </a:lnTo>
                  <a:lnTo>
                    <a:pt x="59944" y="60274"/>
                  </a:lnTo>
                  <a:lnTo>
                    <a:pt x="59702" y="61544"/>
                  </a:lnTo>
                  <a:lnTo>
                    <a:pt x="60299" y="62814"/>
                  </a:lnTo>
                  <a:lnTo>
                    <a:pt x="64058" y="61544"/>
                  </a:lnTo>
                  <a:lnTo>
                    <a:pt x="63246" y="61544"/>
                  </a:lnTo>
                  <a:lnTo>
                    <a:pt x="64084" y="60274"/>
                  </a:lnTo>
                  <a:lnTo>
                    <a:pt x="65455" y="57734"/>
                  </a:lnTo>
                  <a:lnTo>
                    <a:pt x="66192" y="56464"/>
                  </a:lnTo>
                  <a:lnTo>
                    <a:pt x="65519" y="57251"/>
                  </a:lnTo>
                  <a:lnTo>
                    <a:pt x="65049" y="57696"/>
                  </a:lnTo>
                  <a:lnTo>
                    <a:pt x="58216" y="52654"/>
                  </a:lnTo>
                  <a:lnTo>
                    <a:pt x="64820" y="51384"/>
                  </a:lnTo>
                  <a:lnTo>
                    <a:pt x="64389" y="50850"/>
                  </a:lnTo>
                  <a:lnTo>
                    <a:pt x="63207" y="47574"/>
                  </a:lnTo>
                  <a:lnTo>
                    <a:pt x="66382" y="48844"/>
                  </a:lnTo>
                  <a:lnTo>
                    <a:pt x="66814" y="48336"/>
                  </a:lnTo>
                  <a:lnTo>
                    <a:pt x="67614" y="48602"/>
                  </a:lnTo>
                  <a:lnTo>
                    <a:pt x="67106" y="48361"/>
                  </a:lnTo>
                  <a:lnTo>
                    <a:pt x="66840" y="48285"/>
                  </a:lnTo>
                  <a:lnTo>
                    <a:pt x="67449" y="47574"/>
                  </a:lnTo>
                  <a:lnTo>
                    <a:pt x="68554" y="46456"/>
                  </a:lnTo>
                  <a:lnTo>
                    <a:pt x="67284" y="45034"/>
                  </a:lnTo>
                  <a:lnTo>
                    <a:pt x="72136" y="45034"/>
                  </a:lnTo>
                  <a:lnTo>
                    <a:pt x="68808" y="41224"/>
                  </a:lnTo>
                  <a:lnTo>
                    <a:pt x="69862" y="41224"/>
                  </a:lnTo>
                  <a:lnTo>
                    <a:pt x="68618" y="39954"/>
                  </a:lnTo>
                  <a:lnTo>
                    <a:pt x="65722" y="36144"/>
                  </a:lnTo>
                  <a:lnTo>
                    <a:pt x="74612" y="33604"/>
                  </a:lnTo>
                  <a:close/>
                </a:path>
                <a:path w="79375" h="774065">
                  <a:moveTo>
                    <a:pt x="75234" y="16865"/>
                  </a:moveTo>
                  <a:lnTo>
                    <a:pt x="75031" y="16713"/>
                  </a:lnTo>
                  <a:lnTo>
                    <a:pt x="74688" y="16598"/>
                  </a:lnTo>
                  <a:lnTo>
                    <a:pt x="74193" y="16471"/>
                  </a:lnTo>
                  <a:lnTo>
                    <a:pt x="75234" y="16865"/>
                  </a:lnTo>
                  <a:close/>
                </a:path>
                <a:path w="79375" h="774065">
                  <a:moveTo>
                    <a:pt x="75768" y="12153"/>
                  </a:moveTo>
                  <a:lnTo>
                    <a:pt x="75742" y="11925"/>
                  </a:lnTo>
                  <a:lnTo>
                    <a:pt x="75526" y="11861"/>
                  </a:lnTo>
                  <a:lnTo>
                    <a:pt x="75031" y="9474"/>
                  </a:lnTo>
                  <a:lnTo>
                    <a:pt x="73494" y="6934"/>
                  </a:lnTo>
                  <a:lnTo>
                    <a:pt x="73012" y="4394"/>
                  </a:lnTo>
                  <a:lnTo>
                    <a:pt x="72377" y="4394"/>
                  </a:lnTo>
                  <a:lnTo>
                    <a:pt x="72009" y="3124"/>
                  </a:lnTo>
                  <a:lnTo>
                    <a:pt x="65659" y="3124"/>
                  </a:lnTo>
                  <a:lnTo>
                    <a:pt x="71755" y="9474"/>
                  </a:lnTo>
                  <a:lnTo>
                    <a:pt x="72834" y="9474"/>
                  </a:lnTo>
                  <a:lnTo>
                    <a:pt x="74574" y="10744"/>
                  </a:lnTo>
                  <a:lnTo>
                    <a:pt x="75399" y="11811"/>
                  </a:lnTo>
                  <a:lnTo>
                    <a:pt x="74891" y="11671"/>
                  </a:lnTo>
                  <a:lnTo>
                    <a:pt x="74599" y="11747"/>
                  </a:lnTo>
                  <a:lnTo>
                    <a:pt x="75323" y="12026"/>
                  </a:lnTo>
                  <a:lnTo>
                    <a:pt x="75653" y="12280"/>
                  </a:lnTo>
                  <a:lnTo>
                    <a:pt x="75768" y="12611"/>
                  </a:lnTo>
                  <a:lnTo>
                    <a:pt x="75768" y="12382"/>
                  </a:lnTo>
                  <a:lnTo>
                    <a:pt x="75768" y="12153"/>
                  </a:lnTo>
                  <a:close/>
                </a:path>
                <a:path w="79375" h="774065">
                  <a:moveTo>
                    <a:pt x="76123" y="3403"/>
                  </a:moveTo>
                  <a:lnTo>
                    <a:pt x="76111" y="1854"/>
                  </a:lnTo>
                  <a:lnTo>
                    <a:pt x="73418" y="584"/>
                  </a:lnTo>
                  <a:lnTo>
                    <a:pt x="72961" y="1003"/>
                  </a:lnTo>
                  <a:lnTo>
                    <a:pt x="74625" y="1854"/>
                  </a:lnTo>
                  <a:lnTo>
                    <a:pt x="75018" y="1854"/>
                  </a:lnTo>
                  <a:lnTo>
                    <a:pt x="76123" y="3403"/>
                  </a:lnTo>
                  <a:close/>
                </a:path>
                <a:path w="79375" h="774065">
                  <a:moveTo>
                    <a:pt x="76149" y="17487"/>
                  </a:moveTo>
                  <a:lnTo>
                    <a:pt x="76073" y="17170"/>
                  </a:lnTo>
                  <a:lnTo>
                    <a:pt x="75234" y="16865"/>
                  </a:lnTo>
                  <a:lnTo>
                    <a:pt x="76149" y="17487"/>
                  </a:lnTo>
                  <a:close/>
                </a:path>
                <a:path w="79375" h="774065">
                  <a:moveTo>
                    <a:pt x="76441" y="18745"/>
                  </a:moveTo>
                  <a:lnTo>
                    <a:pt x="76263" y="18008"/>
                  </a:lnTo>
                  <a:lnTo>
                    <a:pt x="71970" y="19456"/>
                  </a:lnTo>
                  <a:lnTo>
                    <a:pt x="73583" y="20828"/>
                  </a:lnTo>
                  <a:lnTo>
                    <a:pt x="74053" y="19850"/>
                  </a:lnTo>
                  <a:lnTo>
                    <a:pt x="76441" y="18745"/>
                  </a:lnTo>
                  <a:close/>
                </a:path>
                <a:path w="79375" h="774065">
                  <a:moveTo>
                    <a:pt x="76492" y="8204"/>
                  </a:moveTo>
                  <a:lnTo>
                    <a:pt x="76161" y="5664"/>
                  </a:lnTo>
                  <a:lnTo>
                    <a:pt x="76136" y="4394"/>
                  </a:lnTo>
                  <a:lnTo>
                    <a:pt x="74917" y="4394"/>
                  </a:lnTo>
                  <a:lnTo>
                    <a:pt x="75463" y="6934"/>
                  </a:lnTo>
                  <a:lnTo>
                    <a:pt x="76492" y="8204"/>
                  </a:lnTo>
                  <a:close/>
                </a:path>
                <a:path w="79375" h="774065">
                  <a:moveTo>
                    <a:pt x="76695" y="17868"/>
                  </a:moveTo>
                  <a:lnTo>
                    <a:pt x="76149" y="17487"/>
                  </a:lnTo>
                  <a:lnTo>
                    <a:pt x="76263" y="18008"/>
                  </a:lnTo>
                  <a:lnTo>
                    <a:pt x="76695" y="17868"/>
                  </a:lnTo>
                  <a:close/>
                </a:path>
                <a:path w="79375" h="774065">
                  <a:moveTo>
                    <a:pt x="76822" y="4394"/>
                  </a:moveTo>
                  <a:lnTo>
                    <a:pt x="76123" y="3403"/>
                  </a:lnTo>
                  <a:lnTo>
                    <a:pt x="76136" y="4394"/>
                  </a:lnTo>
                  <a:lnTo>
                    <a:pt x="76822" y="4394"/>
                  </a:lnTo>
                  <a:close/>
                </a:path>
                <a:path w="79375" h="774065">
                  <a:moveTo>
                    <a:pt x="78346" y="2019"/>
                  </a:moveTo>
                  <a:lnTo>
                    <a:pt x="78117" y="1371"/>
                  </a:lnTo>
                  <a:lnTo>
                    <a:pt x="78054" y="1625"/>
                  </a:lnTo>
                  <a:lnTo>
                    <a:pt x="78028" y="1854"/>
                  </a:lnTo>
                  <a:lnTo>
                    <a:pt x="78346" y="2019"/>
                  </a:lnTo>
                  <a:close/>
                </a:path>
                <a:path w="79375" h="774065">
                  <a:moveTo>
                    <a:pt x="78409" y="469"/>
                  </a:moveTo>
                  <a:lnTo>
                    <a:pt x="77622" y="0"/>
                  </a:lnTo>
                  <a:lnTo>
                    <a:pt x="78117" y="1358"/>
                  </a:lnTo>
                  <a:lnTo>
                    <a:pt x="78206" y="952"/>
                  </a:lnTo>
                  <a:lnTo>
                    <a:pt x="78409" y="469"/>
                  </a:lnTo>
                  <a:close/>
                </a:path>
                <a:path w="79375" h="774065">
                  <a:moveTo>
                    <a:pt x="78803" y="2184"/>
                  </a:moveTo>
                  <a:lnTo>
                    <a:pt x="78600" y="2133"/>
                  </a:lnTo>
                  <a:lnTo>
                    <a:pt x="78460" y="2070"/>
                  </a:lnTo>
                  <a:lnTo>
                    <a:pt x="78574" y="2667"/>
                  </a:lnTo>
                  <a:lnTo>
                    <a:pt x="78803" y="21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7" name="object 127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7796831" y="7700808"/>
              <a:ext cx="105893" cy="160020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1713369" y="5749778"/>
              <a:ext cx="333375" cy="460375"/>
            </a:xfrm>
            <a:custGeom>
              <a:avLst/>
              <a:gdLst/>
              <a:ahLst/>
              <a:cxnLst/>
              <a:rect l="l" t="t" r="r" b="b"/>
              <a:pathLst>
                <a:path w="333375" h="460375">
                  <a:moveTo>
                    <a:pt x="3124" y="6057"/>
                  </a:moveTo>
                  <a:lnTo>
                    <a:pt x="2489" y="7835"/>
                  </a:lnTo>
                  <a:lnTo>
                    <a:pt x="2794" y="7721"/>
                  </a:lnTo>
                  <a:lnTo>
                    <a:pt x="3124" y="6057"/>
                  </a:lnTo>
                  <a:close/>
                </a:path>
                <a:path w="333375" h="460375">
                  <a:moveTo>
                    <a:pt x="5816" y="22860"/>
                  </a:moveTo>
                  <a:lnTo>
                    <a:pt x="5778" y="22631"/>
                  </a:lnTo>
                  <a:lnTo>
                    <a:pt x="5664" y="22771"/>
                  </a:lnTo>
                  <a:lnTo>
                    <a:pt x="5816" y="22860"/>
                  </a:lnTo>
                  <a:close/>
                </a:path>
                <a:path w="333375" h="460375">
                  <a:moveTo>
                    <a:pt x="10210" y="20320"/>
                  </a:moveTo>
                  <a:lnTo>
                    <a:pt x="9867" y="20739"/>
                  </a:lnTo>
                  <a:lnTo>
                    <a:pt x="10147" y="21170"/>
                  </a:lnTo>
                  <a:lnTo>
                    <a:pt x="10210" y="20320"/>
                  </a:lnTo>
                  <a:close/>
                </a:path>
                <a:path w="333375" h="460375">
                  <a:moveTo>
                    <a:pt x="11239" y="22860"/>
                  </a:moveTo>
                  <a:lnTo>
                    <a:pt x="10147" y="21170"/>
                  </a:lnTo>
                  <a:lnTo>
                    <a:pt x="10109" y="21590"/>
                  </a:lnTo>
                  <a:lnTo>
                    <a:pt x="8470" y="24130"/>
                  </a:lnTo>
                  <a:lnTo>
                    <a:pt x="9766" y="25400"/>
                  </a:lnTo>
                  <a:lnTo>
                    <a:pt x="11239" y="22860"/>
                  </a:lnTo>
                  <a:close/>
                </a:path>
                <a:path w="333375" h="460375">
                  <a:moveTo>
                    <a:pt x="13004" y="23355"/>
                  </a:moveTo>
                  <a:lnTo>
                    <a:pt x="12115" y="24130"/>
                  </a:lnTo>
                  <a:lnTo>
                    <a:pt x="12738" y="24130"/>
                  </a:lnTo>
                  <a:lnTo>
                    <a:pt x="13004" y="23355"/>
                  </a:lnTo>
                  <a:close/>
                </a:path>
                <a:path w="333375" h="460375">
                  <a:moveTo>
                    <a:pt x="19227" y="25946"/>
                  </a:moveTo>
                  <a:lnTo>
                    <a:pt x="19062" y="26212"/>
                  </a:lnTo>
                  <a:lnTo>
                    <a:pt x="18986" y="26416"/>
                  </a:lnTo>
                  <a:lnTo>
                    <a:pt x="19151" y="26250"/>
                  </a:lnTo>
                  <a:lnTo>
                    <a:pt x="19189" y="26123"/>
                  </a:lnTo>
                  <a:lnTo>
                    <a:pt x="19227" y="25946"/>
                  </a:lnTo>
                  <a:close/>
                </a:path>
                <a:path w="333375" h="460375">
                  <a:moveTo>
                    <a:pt x="33388" y="28511"/>
                  </a:moveTo>
                  <a:lnTo>
                    <a:pt x="33070" y="28194"/>
                  </a:lnTo>
                  <a:lnTo>
                    <a:pt x="32969" y="29210"/>
                  </a:lnTo>
                  <a:lnTo>
                    <a:pt x="33388" y="28511"/>
                  </a:lnTo>
                  <a:close/>
                </a:path>
                <a:path w="333375" h="460375">
                  <a:moveTo>
                    <a:pt x="38150" y="30480"/>
                  </a:moveTo>
                  <a:lnTo>
                    <a:pt x="37858" y="30480"/>
                  </a:lnTo>
                  <a:lnTo>
                    <a:pt x="37198" y="34290"/>
                  </a:lnTo>
                  <a:lnTo>
                    <a:pt x="38150" y="30480"/>
                  </a:lnTo>
                  <a:close/>
                </a:path>
                <a:path w="333375" h="460375">
                  <a:moveTo>
                    <a:pt x="46748" y="37007"/>
                  </a:moveTo>
                  <a:lnTo>
                    <a:pt x="44665" y="38100"/>
                  </a:lnTo>
                  <a:lnTo>
                    <a:pt x="46659" y="38100"/>
                  </a:lnTo>
                  <a:lnTo>
                    <a:pt x="46748" y="37007"/>
                  </a:lnTo>
                  <a:close/>
                </a:path>
                <a:path w="333375" h="460375">
                  <a:moveTo>
                    <a:pt x="47078" y="36830"/>
                  </a:moveTo>
                  <a:lnTo>
                    <a:pt x="46863" y="35458"/>
                  </a:lnTo>
                  <a:lnTo>
                    <a:pt x="46748" y="37007"/>
                  </a:lnTo>
                  <a:lnTo>
                    <a:pt x="47078" y="36830"/>
                  </a:lnTo>
                  <a:close/>
                </a:path>
                <a:path w="333375" h="460375">
                  <a:moveTo>
                    <a:pt x="59791" y="17780"/>
                  </a:moveTo>
                  <a:lnTo>
                    <a:pt x="59372" y="17780"/>
                  </a:lnTo>
                  <a:lnTo>
                    <a:pt x="59740" y="18173"/>
                  </a:lnTo>
                  <a:lnTo>
                    <a:pt x="59791" y="17780"/>
                  </a:lnTo>
                  <a:close/>
                </a:path>
                <a:path w="333375" h="460375">
                  <a:moveTo>
                    <a:pt x="61252" y="36055"/>
                  </a:moveTo>
                  <a:lnTo>
                    <a:pt x="60604" y="38138"/>
                  </a:lnTo>
                  <a:lnTo>
                    <a:pt x="58343" y="38036"/>
                  </a:lnTo>
                  <a:lnTo>
                    <a:pt x="60782" y="38823"/>
                  </a:lnTo>
                  <a:lnTo>
                    <a:pt x="60833" y="37922"/>
                  </a:lnTo>
                  <a:lnTo>
                    <a:pt x="61010" y="36969"/>
                  </a:lnTo>
                  <a:lnTo>
                    <a:pt x="61252" y="36055"/>
                  </a:lnTo>
                  <a:close/>
                </a:path>
                <a:path w="333375" h="460375">
                  <a:moveTo>
                    <a:pt x="61366" y="36258"/>
                  </a:moveTo>
                  <a:lnTo>
                    <a:pt x="61252" y="36830"/>
                  </a:lnTo>
                  <a:lnTo>
                    <a:pt x="61366" y="36258"/>
                  </a:lnTo>
                  <a:close/>
                </a:path>
                <a:path w="333375" h="460375">
                  <a:moveTo>
                    <a:pt x="64566" y="35496"/>
                  </a:moveTo>
                  <a:lnTo>
                    <a:pt x="64376" y="35560"/>
                  </a:lnTo>
                  <a:lnTo>
                    <a:pt x="63868" y="35839"/>
                  </a:lnTo>
                  <a:lnTo>
                    <a:pt x="64350" y="36830"/>
                  </a:lnTo>
                  <a:lnTo>
                    <a:pt x="64566" y="35496"/>
                  </a:lnTo>
                  <a:close/>
                </a:path>
                <a:path w="333375" h="460375">
                  <a:moveTo>
                    <a:pt x="82461" y="47917"/>
                  </a:moveTo>
                  <a:lnTo>
                    <a:pt x="82105" y="48260"/>
                  </a:lnTo>
                  <a:lnTo>
                    <a:pt x="80708" y="47091"/>
                  </a:lnTo>
                  <a:lnTo>
                    <a:pt x="80721" y="47917"/>
                  </a:lnTo>
                  <a:lnTo>
                    <a:pt x="80772" y="48260"/>
                  </a:lnTo>
                  <a:lnTo>
                    <a:pt x="81076" y="52070"/>
                  </a:lnTo>
                  <a:lnTo>
                    <a:pt x="82346" y="48260"/>
                  </a:lnTo>
                  <a:lnTo>
                    <a:pt x="82461" y="47917"/>
                  </a:lnTo>
                  <a:close/>
                </a:path>
                <a:path w="333375" h="460375">
                  <a:moveTo>
                    <a:pt x="83375" y="46990"/>
                  </a:moveTo>
                  <a:lnTo>
                    <a:pt x="83032" y="46164"/>
                  </a:lnTo>
                  <a:lnTo>
                    <a:pt x="82461" y="47917"/>
                  </a:lnTo>
                  <a:lnTo>
                    <a:pt x="83375" y="46990"/>
                  </a:lnTo>
                  <a:close/>
                </a:path>
                <a:path w="333375" h="460375">
                  <a:moveTo>
                    <a:pt x="83477" y="25400"/>
                  </a:moveTo>
                  <a:lnTo>
                    <a:pt x="82308" y="25400"/>
                  </a:lnTo>
                  <a:lnTo>
                    <a:pt x="82842" y="26670"/>
                  </a:lnTo>
                  <a:lnTo>
                    <a:pt x="83477" y="25400"/>
                  </a:lnTo>
                  <a:close/>
                </a:path>
                <a:path w="333375" h="460375">
                  <a:moveTo>
                    <a:pt x="106286" y="63500"/>
                  </a:moveTo>
                  <a:lnTo>
                    <a:pt x="105791" y="64770"/>
                  </a:lnTo>
                  <a:lnTo>
                    <a:pt x="105092" y="64770"/>
                  </a:lnTo>
                  <a:lnTo>
                    <a:pt x="105854" y="67310"/>
                  </a:lnTo>
                  <a:lnTo>
                    <a:pt x="106286" y="63500"/>
                  </a:lnTo>
                  <a:close/>
                </a:path>
                <a:path w="333375" h="460375">
                  <a:moveTo>
                    <a:pt x="121577" y="49530"/>
                  </a:moveTo>
                  <a:lnTo>
                    <a:pt x="121348" y="48260"/>
                  </a:lnTo>
                  <a:lnTo>
                    <a:pt x="121234" y="48387"/>
                  </a:lnTo>
                  <a:lnTo>
                    <a:pt x="121577" y="49530"/>
                  </a:lnTo>
                  <a:close/>
                </a:path>
                <a:path w="333375" h="460375">
                  <a:moveTo>
                    <a:pt x="138506" y="54610"/>
                  </a:moveTo>
                  <a:lnTo>
                    <a:pt x="137871" y="53340"/>
                  </a:lnTo>
                  <a:lnTo>
                    <a:pt x="137617" y="53822"/>
                  </a:lnTo>
                  <a:lnTo>
                    <a:pt x="138506" y="54610"/>
                  </a:lnTo>
                  <a:close/>
                </a:path>
                <a:path w="333375" h="460375">
                  <a:moveTo>
                    <a:pt x="143497" y="92532"/>
                  </a:moveTo>
                  <a:lnTo>
                    <a:pt x="142773" y="92773"/>
                  </a:lnTo>
                  <a:lnTo>
                    <a:pt x="143002" y="93103"/>
                  </a:lnTo>
                  <a:lnTo>
                    <a:pt x="143497" y="92532"/>
                  </a:lnTo>
                  <a:close/>
                </a:path>
                <a:path w="333375" h="460375">
                  <a:moveTo>
                    <a:pt x="147548" y="95237"/>
                  </a:moveTo>
                  <a:lnTo>
                    <a:pt x="146913" y="95148"/>
                  </a:lnTo>
                  <a:lnTo>
                    <a:pt x="147015" y="95351"/>
                  </a:lnTo>
                  <a:lnTo>
                    <a:pt x="147218" y="95402"/>
                  </a:lnTo>
                  <a:lnTo>
                    <a:pt x="147548" y="95237"/>
                  </a:lnTo>
                  <a:close/>
                </a:path>
                <a:path w="333375" h="460375">
                  <a:moveTo>
                    <a:pt x="169697" y="114300"/>
                  </a:moveTo>
                  <a:lnTo>
                    <a:pt x="169062" y="113893"/>
                  </a:lnTo>
                  <a:lnTo>
                    <a:pt x="167589" y="115570"/>
                  </a:lnTo>
                  <a:lnTo>
                    <a:pt x="169697" y="114300"/>
                  </a:lnTo>
                  <a:close/>
                </a:path>
                <a:path w="333375" h="460375">
                  <a:moveTo>
                    <a:pt x="169824" y="113030"/>
                  </a:moveTo>
                  <a:lnTo>
                    <a:pt x="167703" y="113030"/>
                  </a:lnTo>
                  <a:lnTo>
                    <a:pt x="169062" y="113893"/>
                  </a:lnTo>
                  <a:lnTo>
                    <a:pt x="169824" y="113030"/>
                  </a:lnTo>
                  <a:close/>
                </a:path>
                <a:path w="333375" h="460375">
                  <a:moveTo>
                    <a:pt x="171742" y="80784"/>
                  </a:moveTo>
                  <a:lnTo>
                    <a:pt x="169773" y="80302"/>
                  </a:lnTo>
                  <a:lnTo>
                    <a:pt x="170256" y="80987"/>
                  </a:lnTo>
                  <a:lnTo>
                    <a:pt x="171742" y="80784"/>
                  </a:lnTo>
                  <a:close/>
                </a:path>
                <a:path w="333375" h="460375">
                  <a:moveTo>
                    <a:pt x="179984" y="72339"/>
                  </a:moveTo>
                  <a:lnTo>
                    <a:pt x="179730" y="72478"/>
                  </a:lnTo>
                  <a:lnTo>
                    <a:pt x="179552" y="72618"/>
                  </a:lnTo>
                  <a:lnTo>
                    <a:pt x="179743" y="72542"/>
                  </a:lnTo>
                  <a:lnTo>
                    <a:pt x="179984" y="72339"/>
                  </a:lnTo>
                  <a:close/>
                </a:path>
                <a:path w="333375" h="460375">
                  <a:moveTo>
                    <a:pt x="181737" y="62077"/>
                  </a:moveTo>
                  <a:lnTo>
                    <a:pt x="181559" y="61887"/>
                  </a:lnTo>
                  <a:lnTo>
                    <a:pt x="179857" y="61988"/>
                  </a:lnTo>
                  <a:lnTo>
                    <a:pt x="180479" y="62064"/>
                  </a:lnTo>
                  <a:lnTo>
                    <a:pt x="181114" y="62103"/>
                  </a:lnTo>
                  <a:lnTo>
                    <a:pt x="181737" y="62077"/>
                  </a:lnTo>
                  <a:close/>
                </a:path>
                <a:path w="333375" h="460375">
                  <a:moveTo>
                    <a:pt x="197129" y="87426"/>
                  </a:moveTo>
                  <a:lnTo>
                    <a:pt x="195516" y="88849"/>
                  </a:lnTo>
                  <a:lnTo>
                    <a:pt x="194221" y="88468"/>
                  </a:lnTo>
                  <a:lnTo>
                    <a:pt x="195211" y="89395"/>
                  </a:lnTo>
                  <a:lnTo>
                    <a:pt x="195770" y="88734"/>
                  </a:lnTo>
                  <a:lnTo>
                    <a:pt x="196443" y="88061"/>
                  </a:lnTo>
                  <a:lnTo>
                    <a:pt x="197129" y="87426"/>
                  </a:lnTo>
                  <a:close/>
                </a:path>
                <a:path w="333375" h="460375">
                  <a:moveTo>
                    <a:pt x="219405" y="135801"/>
                  </a:moveTo>
                  <a:lnTo>
                    <a:pt x="218719" y="134620"/>
                  </a:lnTo>
                  <a:lnTo>
                    <a:pt x="210121" y="133350"/>
                  </a:lnTo>
                  <a:lnTo>
                    <a:pt x="210502" y="128270"/>
                  </a:lnTo>
                  <a:lnTo>
                    <a:pt x="208724" y="128270"/>
                  </a:lnTo>
                  <a:lnTo>
                    <a:pt x="209283" y="127000"/>
                  </a:lnTo>
                  <a:lnTo>
                    <a:pt x="209842" y="127000"/>
                  </a:lnTo>
                  <a:lnTo>
                    <a:pt x="210769" y="125730"/>
                  </a:lnTo>
                  <a:lnTo>
                    <a:pt x="206883" y="125730"/>
                  </a:lnTo>
                  <a:lnTo>
                    <a:pt x="206870" y="124460"/>
                  </a:lnTo>
                  <a:lnTo>
                    <a:pt x="208940" y="124460"/>
                  </a:lnTo>
                  <a:lnTo>
                    <a:pt x="208292" y="121920"/>
                  </a:lnTo>
                  <a:lnTo>
                    <a:pt x="207962" y="120650"/>
                  </a:lnTo>
                  <a:lnTo>
                    <a:pt x="207645" y="119380"/>
                  </a:lnTo>
                  <a:lnTo>
                    <a:pt x="200990" y="120650"/>
                  </a:lnTo>
                  <a:lnTo>
                    <a:pt x="197726" y="119380"/>
                  </a:lnTo>
                  <a:lnTo>
                    <a:pt x="201383" y="115570"/>
                  </a:lnTo>
                  <a:lnTo>
                    <a:pt x="200253" y="111760"/>
                  </a:lnTo>
                  <a:lnTo>
                    <a:pt x="199656" y="110490"/>
                  </a:lnTo>
                  <a:lnTo>
                    <a:pt x="200202" y="110490"/>
                  </a:lnTo>
                  <a:lnTo>
                    <a:pt x="197027" y="105410"/>
                  </a:lnTo>
                  <a:lnTo>
                    <a:pt x="191096" y="105410"/>
                  </a:lnTo>
                  <a:lnTo>
                    <a:pt x="186410" y="102870"/>
                  </a:lnTo>
                  <a:lnTo>
                    <a:pt x="188226" y="97790"/>
                  </a:lnTo>
                  <a:lnTo>
                    <a:pt x="180822" y="93980"/>
                  </a:lnTo>
                  <a:lnTo>
                    <a:pt x="180454" y="92710"/>
                  </a:lnTo>
                  <a:lnTo>
                    <a:pt x="179362" y="88900"/>
                  </a:lnTo>
                  <a:lnTo>
                    <a:pt x="179298" y="90170"/>
                  </a:lnTo>
                  <a:lnTo>
                    <a:pt x="176657" y="91440"/>
                  </a:lnTo>
                  <a:lnTo>
                    <a:pt x="175704" y="91440"/>
                  </a:lnTo>
                  <a:lnTo>
                    <a:pt x="175552" y="88900"/>
                  </a:lnTo>
                  <a:lnTo>
                    <a:pt x="171119" y="91440"/>
                  </a:lnTo>
                  <a:lnTo>
                    <a:pt x="172186" y="90170"/>
                  </a:lnTo>
                  <a:lnTo>
                    <a:pt x="174307" y="87630"/>
                  </a:lnTo>
                  <a:lnTo>
                    <a:pt x="174548" y="88900"/>
                  </a:lnTo>
                  <a:lnTo>
                    <a:pt x="176149" y="86360"/>
                  </a:lnTo>
                  <a:lnTo>
                    <a:pt x="176936" y="85090"/>
                  </a:lnTo>
                  <a:lnTo>
                    <a:pt x="174434" y="83820"/>
                  </a:lnTo>
                  <a:lnTo>
                    <a:pt x="173189" y="82550"/>
                  </a:lnTo>
                  <a:lnTo>
                    <a:pt x="168998" y="86360"/>
                  </a:lnTo>
                  <a:lnTo>
                    <a:pt x="168351" y="82550"/>
                  </a:lnTo>
                  <a:lnTo>
                    <a:pt x="168135" y="81280"/>
                  </a:lnTo>
                  <a:lnTo>
                    <a:pt x="166281" y="80010"/>
                  </a:lnTo>
                  <a:lnTo>
                    <a:pt x="164426" y="78740"/>
                  </a:lnTo>
                  <a:lnTo>
                    <a:pt x="160896" y="76200"/>
                  </a:lnTo>
                  <a:lnTo>
                    <a:pt x="160566" y="72390"/>
                  </a:lnTo>
                  <a:lnTo>
                    <a:pt x="155867" y="72390"/>
                  </a:lnTo>
                  <a:lnTo>
                    <a:pt x="157911" y="69850"/>
                  </a:lnTo>
                  <a:lnTo>
                    <a:pt x="154851" y="66040"/>
                  </a:lnTo>
                  <a:lnTo>
                    <a:pt x="151244" y="63500"/>
                  </a:lnTo>
                  <a:lnTo>
                    <a:pt x="153289" y="62230"/>
                  </a:lnTo>
                  <a:lnTo>
                    <a:pt x="151625" y="60960"/>
                  </a:lnTo>
                  <a:lnTo>
                    <a:pt x="145440" y="67310"/>
                  </a:lnTo>
                  <a:lnTo>
                    <a:pt x="143725" y="66040"/>
                  </a:lnTo>
                  <a:lnTo>
                    <a:pt x="146113" y="62230"/>
                  </a:lnTo>
                  <a:lnTo>
                    <a:pt x="143065" y="59690"/>
                  </a:lnTo>
                  <a:lnTo>
                    <a:pt x="142443" y="55880"/>
                  </a:lnTo>
                  <a:lnTo>
                    <a:pt x="142227" y="54610"/>
                  </a:lnTo>
                  <a:lnTo>
                    <a:pt x="136537" y="55880"/>
                  </a:lnTo>
                  <a:lnTo>
                    <a:pt x="137617" y="53822"/>
                  </a:lnTo>
                  <a:lnTo>
                    <a:pt x="137071" y="53340"/>
                  </a:lnTo>
                  <a:lnTo>
                    <a:pt x="135496" y="49530"/>
                  </a:lnTo>
                  <a:lnTo>
                    <a:pt x="134442" y="46990"/>
                  </a:lnTo>
                  <a:lnTo>
                    <a:pt x="133197" y="49530"/>
                  </a:lnTo>
                  <a:lnTo>
                    <a:pt x="128219" y="49530"/>
                  </a:lnTo>
                  <a:lnTo>
                    <a:pt x="125488" y="50800"/>
                  </a:lnTo>
                  <a:lnTo>
                    <a:pt x="127469" y="48260"/>
                  </a:lnTo>
                  <a:lnTo>
                    <a:pt x="123774" y="49530"/>
                  </a:lnTo>
                  <a:lnTo>
                    <a:pt x="123113" y="50800"/>
                  </a:lnTo>
                  <a:lnTo>
                    <a:pt x="120434" y="50800"/>
                  </a:lnTo>
                  <a:lnTo>
                    <a:pt x="120154" y="49530"/>
                  </a:lnTo>
                  <a:lnTo>
                    <a:pt x="121234" y="48387"/>
                  </a:lnTo>
                  <a:lnTo>
                    <a:pt x="120802" y="46990"/>
                  </a:lnTo>
                  <a:lnTo>
                    <a:pt x="118694" y="50800"/>
                  </a:lnTo>
                  <a:lnTo>
                    <a:pt x="117576" y="48260"/>
                  </a:lnTo>
                  <a:lnTo>
                    <a:pt x="119405" y="46990"/>
                  </a:lnTo>
                  <a:lnTo>
                    <a:pt x="117817" y="45720"/>
                  </a:lnTo>
                  <a:lnTo>
                    <a:pt x="117386" y="46990"/>
                  </a:lnTo>
                  <a:lnTo>
                    <a:pt x="115214" y="48260"/>
                  </a:lnTo>
                  <a:lnTo>
                    <a:pt x="113487" y="48260"/>
                  </a:lnTo>
                  <a:lnTo>
                    <a:pt x="112420" y="45720"/>
                  </a:lnTo>
                  <a:lnTo>
                    <a:pt x="113626" y="43180"/>
                  </a:lnTo>
                  <a:lnTo>
                    <a:pt x="112496" y="44450"/>
                  </a:lnTo>
                  <a:lnTo>
                    <a:pt x="110375" y="45720"/>
                  </a:lnTo>
                  <a:lnTo>
                    <a:pt x="109791" y="44450"/>
                  </a:lnTo>
                  <a:lnTo>
                    <a:pt x="110197" y="43180"/>
                  </a:lnTo>
                  <a:lnTo>
                    <a:pt x="111252" y="41910"/>
                  </a:lnTo>
                  <a:lnTo>
                    <a:pt x="110375" y="40640"/>
                  </a:lnTo>
                  <a:lnTo>
                    <a:pt x="109651" y="39598"/>
                  </a:lnTo>
                  <a:lnTo>
                    <a:pt x="110515" y="38100"/>
                  </a:lnTo>
                  <a:lnTo>
                    <a:pt x="109334" y="36334"/>
                  </a:lnTo>
                  <a:lnTo>
                    <a:pt x="109334" y="39370"/>
                  </a:lnTo>
                  <a:lnTo>
                    <a:pt x="109296" y="39547"/>
                  </a:lnTo>
                  <a:lnTo>
                    <a:pt x="105105" y="43180"/>
                  </a:lnTo>
                  <a:lnTo>
                    <a:pt x="104787" y="40640"/>
                  </a:lnTo>
                  <a:lnTo>
                    <a:pt x="104622" y="39370"/>
                  </a:lnTo>
                  <a:lnTo>
                    <a:pt x="105092" y="38100"/>
                  </a:lnTo>
                  <a:lnTo>
                    <a:pt x="105219" y="38100"/>
                  </a:lnTo>
                  <a:lnTo>
                    <a:pt x="105206" y="36830"/>
                  </a:lnTo>
                  <a:lnTo>
                    <a:pt x="107530" y="39370"/>
                  </a:lnTo>
                  <a:lnTo>
                    <a:pt x="109334" y="39370"/>
                  </a:lnTo>
                  <a:lnTo>
                    <a:pt x="109334" y="36334"/>
                  </a:lnTo>
                  <a:lnTo>
                    <a:pt x="108826" y="35560"/>
                  </a:lnTo>
                  <a:lnTo>
                    <a:pt x="112369" y="34290"/>
                  </a:lnTo>
                  <a:lnTo>
                    <a:pt x="109689" y="34290"/>
                  </a:lnTo>
                  <a:lnTo>
                    <a:pt x="104736" y="36830"/>
                  </a:lnTo>
                  <a:lnTo>
                    <a:pt x="103543" y="34290"/>
                  </a:lnTo>
                  <a:lnTo>
                    <a:pt x="104127" y="34290"/>
                  </a:lnTo>
                  <a:lnTo>
                    <a:pt x="103835" y="33020"/>
                  </a:lnTo>
                  <a:lnTo>
                    <a:pt x="102349" y="33020"/>
                  </a:lnTo>
                  <a:lnTo>
                    <a:pt x="102133" y="31750"/>
                  </a:lnTo>
                  <a:lnTo>
                    <a:pt x="101574" y="31750"/>
                  </a:lnTo>
                  <a:lnTo>
                    <a:pt x="102031" y="30480"/>
                  </a:lnTo>
                  <a:lnTo>
                    <a:pt x="102489" y="29210"/>
                  </a:lnTo>
                  <a:lnTo>
                    <a:pt x="101523" y="29210"/>
                  </a:lnTo>
                  <a:lnTo>
                    <a:pt x="101523" y="30480"/>
                  </a:lnTo>
                  <a:lnTo>
                    <a:pt x="101307" y="31750"/>
                  </a:lnTo>
                  <a:lnTo>
                    <a:pt x="99745" y="31750"/>
                  </a:lnTo>
                  <a:lnTo>
                    <a:pt x="100431" y="30480"/>
                  </a:lnTo>
                  <a:lnTo>
                    <a:pt x="101523" y="30480"/>
                  </a:lnTo>
                  <a:lnTo>
                    <a:pt x="101523" y="29210"/>
                  </a:lnTo>
                  <a:lnTo>
                    <a:pt x="99072" y="29210"/>
                  </a:lnTo>
                  <a:lnTo>
                    <a:pt x="97663" y="31750"/>
                  </a:lnTo>
                  <a:lnTo>
                    <a:pt x="96647" y="30480"/>
                  </a:lnTo>
                  <a:lnTo>
                    <a:pt x="96608" y="33020"/>
                  </a:lnTo>
                  <a:lnTo>
                    <a:pt x="97294" y="33020"/>
                  </a:lnTo>
                  <a:lnTo>
                    <a:pt x="97320" y="33274"/>
                  </a:lnTo>
                  <a:lnTo>
                    <a:pt x="97332" y="33502"/>
                  </a:lnTo>
                  <a:lnTo>
                    <a:pt x="97802" y="33020"/>
                  </a:lnTo>
                  <a:lnTo>
                    <a:pt x="98018" y="33020"/>
                  </a:lnTo>
                  <a:lnTo>
                    <a:pt x="100495" y="34290"/>
                  </a:lnTo>
                  <a:lnTo>
                    <a:pt x="98958" y="35560"/>
                  </a:lnTo>
                  <a:lnTo>
                    <a:pt x="98399" y="36068"/>
                  </a:lnTo>
                  <a:lnTo>
                    <a:pt x="98399" y="53340"/>
                  </a:lnTo>
                  <a:lnTo>
                    <a:pt x="97434" y="53340"/>
                  </a:lnTo>
                  <a:lnTo>
                    <a:pt x="96812" y="52070"/>
                  </a:lnTo>
                  <a:lnTo>
                    <a:pt x="97218" y="50800"/>
                  </a:lnTo>
                  <a:lnTo>
                    <a:pt x="97701" y="50800"/>
                  </a:lnTo>
                  <a:lnTo>
                    <a:pt x="98298" y="52070"/>
                  </a:lnTo>
                  <a:lnTo>
                    <a:pt x="98399" y="53340"/>
                  </a:lnTo>
                  <a:lnTo>
                    <a:pt x="98399" y="36068"/>
                  </a:lnTo>
                  <a:lnTo>
                    <a:pt x="97548" y="36830"/>
                  </a:lnTo>
                  <a:lnTo>
                    <a:pt x="97332" y="34290"/>
                  </a:lnTo>
                  <a:lnTo>
                    <a:pt x="93637" y="38100"/>
                  </a:lnTo>
                  <a:lnTo>
                    <a:pt x="94208" y="34290"/>
                  </a:lnTo>
                  <a:lnTo>
                    <a:pt x="94411" y="33020"/>
                  </a:lnTo>
                  <a:lnTo>
                    <a:pt x="93459" y="30480"/>
                  </a:lnTo>
                  <a:lnTo>
                    <a:pt x="92989" y="29210"/>
                  </a:lnTo>
                  <a:lnTo>
                    <a:pt x="93827" y="26670"/>
                  </a:lnTo>
                  <a:lnTo>
                    <a:pt x="90004" y="26670"/>
                  </a:lnTo>
                  <a:lnTo>
                    <a:pt x="86131" y="24130"/>
                  </a:lnTo>
                  <a:lnTo>
                    <a:pt x="81737" y="29210"/>
                  </a:lnTo>
                  <a:lnTo>
                    <a:pt x="80581" y="29210"/>
                  </a:lnTo>
                  <a:lnTo>
                    <a:pt x="81483" y="26670"/>
                  </a:lnTo>
                  <a:lnTo>
                    <a:pt x="81559" y="25400"/>
                  </a:lnTo>
                  <a:lnTo>
                    <a:pt x="81114" y="25400"/>
                  </a:lnTo>
                  <a:lnTo>
                    <a:pt x="79641" y="24130"/>
                  </a:lnTo>
                  <a:lnTo>
                    <a:pt x="78155" y="22860"/>
                  </a:lnTo>
                  <a:lnTo>
                    <a:pt x="77698" y="23685"/>
                  </a:lnTo>
                  <a:lnTo>
                    <a:pt x="77444" y="23596"/>
                  </a:lnTo>
                  <a:lnTo>
                    <a:pt x="77444" y="24130"/>
                  </a:lnTo>
                  <a:lnTo>
                    <a:pt x="76060" y="26670"/>
                  </a:lnTo>
                  <a:lnTo>
                    <a:pt x="75374" y="25400"/>
                  </a:lnTo>
                  <a:lnTo>
                    <a:pt x="74688" y="24130"/>
                  </a:lnTo>
                  <a:lnTo>
                    <a:pt x="77444" y="24130"/>
                  </a:lnTo>
                  <a:lnTo>
                    <a:pt x="77444" y="23596"/>
                  </a:lnTo>
                  <a:lnTo>
                    <a:pt x="75603" y="22860"/>
                  </a:lnTo>
                  <a:lnTo>
                    <a:pt x="76517" y="22860"/>
                  </a:lnTo>
                  <a:lnTo>
                    <a:pt x="72834" y="19050"/>
                  </a:lnTo>
                  <a:lnTo>
                    <a:pt x="63004" y="21590"/>
                  </a:lnTo>
                  <a:lnTo>
                    <a:pt x="59740" y="18173"/>
                  </a:lnTo>
                  <a:lnTo>
                    <a:pt x="59639" y="19050"/>
                  </a:lnTo>
                  <a:lnTo>
                    <a:pt x="54203" y="15240"/>
                  </a:lnTo>
                  <a:lnTo>
                    <a:pt x="42011" y="12700"/>
                  </a:lnTo>
                  <a:lnTo>
                    <a:pt x="40271" y="11430"/>
                  </a:lnTo>
                  <a:lnTo>
                    <a:pt x="36791" y="8890"/>
                  </a:lnTo>
                  <a:lnTo>
                    <a:pt x="34886" y="7620"/>
                  </a:lnTo>
                  <a:lnTo>
                    <a:pt x="32080" y="11430"/>
                  </a:lnTo>
                  <a:lnTo>
                    <a:pt x="32461" y="7620"/>
                  </a:lnTo>
                  <a:lnTo>
                    <a:pt x="29184" y="10160"/>
                  </a:lnTo>
                  <a:lnTo>
                    <a:pt x="25298" y="12700"/>
                  </a:lnTo>
                  <a:lnTo>
                    <a:pt x="25361" y="7620"/>
                  </a:lnTo>
                  <a:lnTo>
                    <a:pt x="25450" y="1270"/>
                  </a:lnTo>
                  <a:lnTo>
                    <a:pt x="20015" y="5080"/>
                  </a:lnTo>
                  <a:lnTo>
                    <a:pt x="20078" y="7620"/>
                  </a:lnTo>
                  <a:lnTo>
                    <a:pt x="15049" y="7620"/>
                  </a:lnTo>
                  <a:lnTo>
                    <a:pt x="15798" y="6350"/>
                  </a:lnTo>
                  <a:lnTo>
                    <a:pt x="15570" y="6350"/>
                  </a:lnTo>
                  <a:lnTo>
                    <a:pt x="14859" y="7620"/>
                  </a:lnTo>
                  <a:lnTo>
                    <a:pt x="14490" y="6350"/>
                  </a:lnTo>
                  <a:lnTo>
                    <a:pt x="14782" y="5080"/>
                  </a:lnTo>
                  <a:lnTo>
                    <a:pt x="10528" y="7620"/>
                  </a:lnTo>
                  <a:lnTo>
                    <a:pt x="7874" y="5080"/>
                  </a:lnTo>
                  <a:lnTo>
                    <a:pt x="12217" y="0"/>
                  </a:lnTo>
                  <a:lnTo>
                    <a:pt x="6273" y="0"/>
                  </a:lnTo>
                  <a:lnTo>
                    <a:pt x="2705" y="3810"/>
                  </a:lnTo>
                  <a:lnTo>
                    <a:pt x="3136" y="5080"/>
                  </a:lnTo>
                  <a:lnTo>
                    <a:pt x="3746" y="5080"/>
                  </a:lnTo>
                  <a:lnTo>
                    <a:pt x="4572" y="6350"/>
                  </a:lnTo>
                  <a:lnTo>
                    <a:pt x="4343" y="7620"/>
                  </a:lnTo>
                  <a:lnTo>
                    <a:pt x="2794" y="8890"/>
                  </a:lnTo>
                  <a:lnTo>
                    <a:pt x="1752" y="12700"/>
                  </a:lnTo>
                  <a:lnTo>
                    <a:pt x="0" y="17780"/>
                  </a:lnTo>
                  <a:lnTo>
                    <a:pt x="2705" y="22860"/>
                  </a:lnTo>
                  <a:lnTo>
                    <a:pt x="3924" y="21755"/>
                  </a:lnTo>
                  <a:lnTo>
                    <a:pt x="4572" y="24130"/>
                  </a:lnTo>
                  <a:lnTo>
                    <a:pt x="5664" y="22771"/>
                  </a:lnTo>
                  <a:lnTo>
                    <a:pt x="4013" y="21678"/>
                  </a:lnTo>
                  <a:lnTo>
                    <a:pt x="5499" y="20320"/>
                  </a:lnTo>
                  <a:lnTo>
                    <a:pt x="5778" y="22631"/>
                  </a:lnTo>
                  <a:lnTo>
                    <a:pt x="6616" y="21590"/>
                  </a:lnTo>
                  <a:lnTo>
                    <a:pt x="6629" y="23355"/>
                  </a:lnTo>
                  <a:lnTo>
                    <a:pt x="6718" y="24130"/>
                  </a:lnTo>
                  <a:lnTo>
                    <a:pt x="7086" y="24130"/>
                  </a:lnTo>
                  <a:lnTo>
                    <a:pt x="9169" y="21590"/>
                  </a:lnTo>
                  <a:lnTo>
                    <a:pt x="9867" y="20739"/>
                  </a:lnTo>
                  <a:lnTo>
                    <a:pt x="9588" y="20320"/>
                  </a:lnTo>
                  <a:lnTo>
                    <a:pt x="11620" y="19050"/>
                  </a:lnTo>
                  <a:lnTo>
                    <a:pt x="12179" y="21170"/>
                  </a:lnTo>
                  <a:lnTo>
                    <a:pt x="12242" y="21755"/>
                  </a:lnTo>
                  <a:lnTo>
                    <a:pt x="11582" y="24130"/>
                  </a:lnTo>
                  <a:lnTo>
                    <a:pt x="13271" y="21590"/>
                  </a:lnTo>
                  <a:lnTo>
                    <a:pt x="13169" y="22860"/>
                  </a:lnTo>
                  <a:lnTo>
                    <a:pt x="13004" y="23355"/>
                  </a:lnTo>
                  <a:lnTo>
                    <a:pt x="13576" y="22860"/>
                  </a:lnTo>
                  <a:lnTo>
                    <a:pt x="15252" y="24130"/>
                  </a:lnTo>
                  <a:lnTo>
                    <a:pt x="15836" y="22860"/>
                  </a:lnTo>
                  <a:lnTo>
                    <a:pt x="16421" y="21590"/>
                  </a:lnTo>
                  <a:lnTo>
                    <a:pt x="16954" y="24130"/>
                  </a:lnTo>
                  <a:lnTo>
                    <a:pt x="20434" y="21590"/>
                  </a:lnTo>
                  <a:lnTo>
                    <a:pt x="19227" y="26670"/>
                  </a:lnTo>
                  <a:lnTo>
                    <a:pt x="19837" y="25400"/>
                  </a:lnTo>
                  <a:lnTo>
                    <a:pt x="22072" y="22860"/>
                  </a:lnTo>
                  <a:lnTo>
                    <a:pt x="23164" y="24130"/>
                  </a:lnTo>
                  <a:lnTo>
                    <a:pt x="19900" y="29210"/>
                  </a:lnTo>
                  <a:lnTo>
                    <a:pt x="26949" y="25400"/>
                  </a:lnTo>
                  <a:lnTo>
                    <a:pt x="24892" y="30480"/>
                  </a:lnTo>
                  <a:lnTo>
                    <a:pt x="27597" y="26670"/>
                  </a:lnTo>
                  <a:lnTo>
                    <a:pt x="30467" y="29210"/>
                  </a:lnTo>
                  <a:lnTo>
                    <a:pt x="32854" y="28282"/>
                  </a:lnTo>
                  <a:lnTo>
                    <a:pt x="32816" y="27940"/>
                  </a:lnTo>
                  <a:lnTo>
                    <a:pt x="33070" y="28194"/>
                  </a:lnTo>
                  <a:lnTo>
                    <a:pt x="33718" y="27940"/>
                  </a:lnTo>
                  <a:lnTo>
                    <a:pt x="33388" y="28511"/>
                  </a:lnTo>
                  <a:lnTo>
                    <a:pt x="34086" y="29210"/>
                  </a:lnTo>
                  <a:lnTo>
                    <a:pt x="34048" y="30480"/>
                  </a:lnTo>
                  <a:lnTo>
                    <a:pt x="34620" y="31750"/>
                  </a:lnTo>
                  <a:lnTo>
                    <a:pt x="36029" y="27940"/>
                  </a:lnTo>
                  <a:lnTo>
                    <a:pt x="38455" y="27940"/>
                  </a:lnTo>
                  <a:lnTo>
                    <a:pt x="39433" y="26670"/>
                  </a:lnTo>
                  <a:lnTo>
                    <a:pt x="40424" y="25400"/>
                  </a:lnTo>
                  <a:lnTo>
                    <a:pt x="40843" y="30480"/>
                  </a:lnTo>
                  <a:lnTo>
                    <a:pt x="38150" y="30480"/>
                  </a:lnTo>
                  <a:lnTo>
                    <a:pt x="41135" y="31750"/>
                  </a:lnTo>
                  <a:lnTo>
                    <a:pt x="41465" y="29210"/>
                  </a:lnTo>
                  <a:lnTo>
                    <a:pt x="41948" y="31750"/>
                  </a:lnTo>
                  <a:lnTo>
                    <a:pt x="42176" y="30480"/>
                  </a:lnTo>
                  <a:lnTo>
                    <a:pt x="41706" y="34290"/>
                  </a:lnTo>
                  <a:lnTo>
                    <a:pt x="43154" y="30480"/>
                  </a:lnTo>
                  <a:lnTo>
                    <a:pt x="43649" y="29210"/>
                  </a:lnTo>
                  <a:lnTo>
                    <a:pt x="43167" y="33020"/>
                  </a:lnTo>
                  <a:lnTo>
                    <a:pt x="45313" y="30480"/>
                  </a:lnTo>
                  <a:lnTo>
                    <a:pt x="46291" y="34290"/>
                  </a:lnTo>
                  <a:lnTo>
                    <a:pt x="44119" y="35560"/>
                  </a:lnTo>
                  <a:lnTo>
                    <a:pt x="46685" y="34290"/>
                  </a:lnTo>
                  <a:lnTo>
                    <a:pt x="46863" y="35458"/>
                  </a:lnTo>
                  <a:lnTo>
                    <a:pt x="46951" y="34290"/>
                  </a:lnTo>
                  <a:lnTo>
                    <a:pt x="48183" y="33020"/>
                  </a:lnTo>
                  <a:lnTo>
                    <a:pt x="51041" y="31750"/>
                  </a:lnTo>
                  <a:lnTo>
                    <a:pt x="48374" y="35458"/>
                  </a:lnTo>
                  <a:lnTo>
                    <a:pt x="48412" y="38100"/>
                  </a:lnTo>
                  <a:lnTo>
                    <a:pt x="50304" y="36830"/>
                  </a:lnTo>
                  <a:lnTo>
                    <a:pt x="52755" y="34290"/>
                  </a:lnTo>
                  <a:lnTo>
                    <a:pt x="53835" y="35560"/>
                  </a:lnTo>
                  <a:lnTo>
                    <a:pt x="53251" y="36830"/>
                  </a:lnTo>
                  <a:lnTo>
                    <a:pt x="56007" y="34290"/>
                  </a:lnTo>
                  <a:lnTo>
                    <a:pt x="57988" y="38100"/>
                  </a:lnTo>
                  <a:lnTo>
                    <a:pt x="61391" y="35560"/>
                  </a:lnTo>
                  <a:lnTo>
                    <a:pt x="61366" y="36258"/>
                  </a:lnTo>
                  <a:lnTo>
                    <a:pt x="61493" y="35560"/>
                  </a:lnTo>
                  <a:lnTo>
                    <a:pt x="61722" y="34290"/>
                  </a:lnTo>
                  <a:lnTo>
                    <a:pt x="62471" y="33020"/>
                  </a:lnTo>
                  <a:lnTo>
                    <a:pt x="63106" y="31750"/>
                  </a:lnTo>
                  <a:lnTo>
                    <a:pt x="64058" y="31750"/>
                  </a:lnTo>
                  <a:lnTo>
                    <a:pt x="65836" y="30480"/>
                  </a:lnTo>
                  <a:lnTo>
                    <a:pt x="65138" y="33020"/>
                  </a:lnTo>
                  <a:lnTo>
                    <a:pt x="64604" y="31750"/>
                  </a:lnTo>
                  <a:lnTo>
                    <a:pt x="64135" y="33020"/>
                  </a:lnTo>
                  <a:lnTo>
                    <a:pt x="63550" y="34290"/>
                  </a:lnTo>
                  <a:lnTo>
                    <a:pt x="64973" y="33020"/>
                  </a:lnTo>
                  <a:lnTo>
                    <a:pt x="64566" y="35496"/>
                  </a:lnTo>
                  <a:lnTo>
                    <a:pt x="67843" y="34290"/>
                  </a:lnTo>
                  <a:lnTo>
                    <a:pt x="68770" y="35458"/>
                  </a:lnTo>
                  <a:lnTo>
                    <a:pt x="68770" y="35839"/>
                  </a:lnTo>
                  <a:lnTo>
                    <a:pt x="67640" y="39370"/>
                  </a:lnTo>
                  <a:lnTo>
                    <a:pt x="64998" y="35560"/>
                  </a:lnTo>
                  <a:lnTo>
                    <a:pt x="65570" y="39370"/>
                  </a:lnTo>
                  <a:lnTo>
                    <a:pt x="63931" y="36830"/>
                  </a:lnTo>
                  <a:lnTo>
                    <a:pt x="63284" y="43180"/>
                  </a:lnTo>
                  <a:lnTo>
                    <a:pt x="62826" y="36410"/>
                  </a:lnTo>
                  <a:lnTo>
                    <a:pt x="63868" y="35839"/>
                  </a:lnTo>
                  <a:lnTo>
                    <a:pt x="63741" y="35560"/>
                  </a:lnTo>
                  <a:lnTo>
                    <a:pt x="63131" y="34290"/>
                  </a:lnTo>
                  <a:lnTo>
                    <a:pt x="62039" y="36830"/>
                  </a:lnTo>
                  <a:lnTo>
                    <a:pt x="62623" y="36512"/>
                  </a:lnTo>
                  <a:lnTo>
                    <a:pt x="61810" y="41910"/>
                  </a:lnTo>
                  <a:lnTo>
                    <a:pt x="64211" y="44450"/>
                  </a:lnTo>
                  <a:lnTo>
                    <a:pt x="65011" y="43180"/>
                  </a:lnTo>
                  <a:lnTo>
                    <a:pt x="65824" y="41910"/>
                  </a:lnTo>
                  <a:lnTo>
                    <a:pt x="68135" y="44450"/>
                  </a:lnTo>
                  <a:lnTo>
                    <a:pt x="69634" y="43180"/>
                  </a:lnTo>
                  <a:lnTo>
                    <a:pt x="69202" y="41910"/>
                  </a:lnTo>
                  <a:lnTo>
                    <a:pt x="70700" y="39370"/>
                  </a:lnTo>
                  <a:lnTo>
                    <a:pt x="76327" y="38100"/>
                  </a:lnTo>
                  <a:lnTo>
                    <a:pt x="69837" y="49530"/>
                  </a:lnTo>
                  <a:lnTo>
                    <a:pt x="74879" y="46990"/>
                  </a:lnTo>
                  <a:lnTo>
                    <a:pt x="76708" y="44450"/>
                  </a:lnTo>
                  <a:lnTo>
                    <a:pt x="79121" y="40640"/>
                  </a:lnTo>
                  <a:lnTo>
                    <a:pt x="80111" y="44450"/>
                  </a:lnTo>
                  <a:lnTo>
                    <a:pt x="77508" y="46990"/>
                  </a:lnTo>
                  <a:lnTo>
                    <a:pt x="80010" y="49530"/>
                  </a:lnTo>
                  <a:lnTo>
                    <a:pt x="80632" y="47332"/>
                  </a:lnTo>
                  <a:lnTo>
                    <a:pt x="80581" y="46990"/>
                  </a:lnTo>
                  <a:lnTo>
                    <a:pt x="80708" y="47091"/>
                  </a:lnTo>
                  <a:lnTo>
                    <a:pt x="81813" y="43180"/>
                  </a:lnTo>
                  <a:lnTo>
                    <a:pt x="83032" y="46164"/>
                  </a:lnTo>
                  <a:lnTo>
                    <a:pt x="83185" y="45720"/>
                  </a:lnTo>
                  <a:lnTo>
                    <a:pt x="84607" y="46990"/>
                  </a:lnTo>
                  <a:lnTo>
                    <a:pt x="83146" y="50800"/>
                  </a:lnTo>
                  <a:lnTo>
                    <a:pt x="86194" y="52070"/>
                  </a:lnTo>
                  <a:lnTo>
                    <a:pt x="90589" y="50800"/>
                  </a:lnTo>
                  <a:lnTo>
                    <a:pt x="94068" y="52070"/>
                  </a:lnTo>
                  <a:lnTo>
                    <a:pt x="93345" y="53340"/>
                  </a:lnTo>
                  <a:lnTo>
                    <a:pt x="92227" y="53340"/>
                  </a:lnTo>
                  <a:lnTo>
                    <a:pt x="92392" y="54610"/>
                  </a:lnTo>
                  <a:lnTo>
                    <a:pt x="97294" y="55880"/>
                  </a:lnTo>
                  <a:lnTo>
                    <a:pt x="102844" y="64770"/>
                  </a:lnTo>
                  <a:lnTo>
                    <a:pt x="105981" y="63500"/>
                  </a:lnTo>
                  <a:lnTo>
                    <a:pt x="106286" y="63500"/>
                  </a:lnTo>
                  <a:lnTo>
                    <a:pt x="107657" y="62230"/>
                  </a:lnTo>
                  <a:lnTo>
                    <a:pt x="108597" y="63500"/>
                  </a:lnTo>
                  <a:lnTo>
                    <a:pt x="107721" y="64770"/>
                  </a:lnTo>
                  <a:lnTo>
                    <a:pt x="117144" y="64770"/>
                  </a:lnTo>
                  <a:lnTo>
                    <a:pt x="117678" y="69850"/>
                  </a:lnTo>
                  <a:lnTo>
                    <a:pt x="116624" y="69850"/>
                  </a:lnTo>
                  <a:lnTo>
                    <a:pt x="117843" y="72390"/>
                  </a:lnTo>
                  <a:lnTo>
                    <a:pt x="122694" y="67310"/>
                  </a:lnTo>
                  <a:lnTo>
                    <a:pt x="122809" y="69850"/>
                  </a:lnTo>
                  <a:lnTo>
                    <a:pt x="122123" y="71120"/>
                  </a:lnTo>
                  <a:lnTo>
                    <a:pt x="125666" y="74930"/>
                  </a:lnTo>
                  <a:lnTo>
                    <a:pt x="132232" y="76200"/>
                  </a:lnTo>
                  <a:lnTo>
                    <a:pt x="132321" y="82550"/>
                  </a:lnTo>
                  <a:lnTo>
                    <a:pt x="135813" y="80010"/>
                  </a:lnTo>
                  <a:lnTo>
                    <a:pt x="135102" y="87630"/>
                  </a:lnTo>
                  <a:lnTo>
                    <a:pt x="139471" y="82550"/>
                  </a:lnTo>
                  <a:lnTo>
                    <a:pt x="139814" y="87630"/>
                  </a:lnTo>
                  <a:lnTo>
                    <a:pt x="138430" y="87630"/>
                  </a:lnTo>
                  <a:lnTo>
                    <a:pt x="140296" y="91440"/>
                  </a:lnTo>
                  <a:lnTo>
                    <a:pt x="140944" y="92710"/>
                  </a:lnTo>
                  <a:lnTo>
                    <a:pt x="144183" y="90170"/>
                  </a:lnTo>
                  <a:lnTo>
                    <a:pt x="145694" y="90170"/>
                  </a:lnTo>
                  <a:lnTo>
                    <a:pt x="143510" y="92710"/>
                  </a:lnTo>
                  <a:lnTo>
                    <a:pt x="147269" y="91440"/>
                  </a:lnTo>
                  <a:lnTo>
                    <a:pt x="145364" y="95250"/>
                  </a:lnTo>
                  <a:lnTo>
                    <a:pt x="146659" y="95250"/>
                  </a:lnTo>
                  <a:lnTo>
                    <a:pt x="147091" y="93980"/>
                  </a:lnTo>
                  <a:lnTo>
                    <a:pt x="147789" y="92710"/>
                  </a:lnTo>
                  <a:lnTo>
                    <a:pt x="150368" y="93980"/>
                  </a:lnTo>
                  <a:lnTo>
                    <a:pt x="149999" y="97790"/>
                  </a:lnTo>
                  <a:lnTo>
                    <a:pt x="148856" y="99060"/>
                  </a:lnTo>
                  <a:lnTo>
                    <a:pt x="154432" y="100330"/>
                  </a:lnTo>
                  <a:lnTo>
                    <a:pt x="153428" y="101600"/>
                  </a:lnTo>
                  <a:lnTo>
                    <a:pt x="155714" y="101600"/>
                  </a:lnTo>
                  <a:lnTo>
                    <a:pt x="149377" y="104140"/>
                  </a:lnTo>
                  <a:lnTo>
                    <a:pt x="153263" y="104140"/>
                  </a:lnTo>
                  <a:lnTo>
                    <a:pt x="153568" y="102870"/>
                  </a:lnTo>
                  <a:lnTo>
                    <a:pt x="155270" y="102870"/>
                  </a:lnTo>
                  <a:lnTo>
                    <a:pt x="154724" y="104140"/>
                  </a:lnTo>
                  <a:lnTo>
                    <a:pt x="156641" y="106680"/>
                  </a:lnTo>
                  <a:lnTo>
                    <a:pt x="158673" y="107950"/>
                  </a:lnTo>
                  <a:lnTo>
                    <a:pt x="156756" y="109220"/>
                  </a:lnTo>
                  <a:lnTo>
                    <a:pt x="158902" y="111760"/>
                  </a:lnTo>
                  <a:lnTo>
                    <a:pt x="162966" y="113030"/>
                  </a:lnTo>
                  <a:lnTo>
                    <a:pt x="165823" y="116840"/>
                  </a:lnTo>
                  <a:lnTo>
                    <a:pt x="165569" y="114300"/>
                  </a:lnTo>
                  <a:lnTo>
                    <a:pt x="168694" y="111760"/>
                  </a:lnTo>
                  <a:lnTo>
                    <a:pt x="169824" y="113030"/>
                  </a:lnTo>
                  <a:lnTo>
                    <a:pt x="170713" y="113030"/>
                  </a:lnTo>
                  <a:lnTo>
                    <a:pt x="171475" y="114300"/>
                  </a:lnTo>
                  <a:lnTo>
                    <a:pt x="168490" y="116840"/>
                  </a:lnTo>
                  <a:lnTo>
                    <a:pt x="169214" y="116840"/>
                  </a:lnTo>
                  <a:lnTo>
                    <a:pt x="168516" y="118110"/>
                  </a:lnTo>
                  <a:lnTo>
                    <a:pt x="167817" y="118110"/>
                  </a:lnTo>
                  <a:lnTo>
                    <a:pt x="166763" y="119380"/>
                  </a:lnTo>
                  <a:lnTo>
                    <a:pt x="168884" y="118110"/>
                  </a:lnTo>
                  <a:lnTo>
                    <a:pt x="166306" y="123190"/>
                  </a:lnTo>
                  <a:lnTo>
                    <a:pt x="169837" y="121920"/>
                  </a:lnTo>
                  <a:lnTo>
                    <a:pt x="169138" y="123190"/>
                  </a:lnTo>
                  <a:lnTo>
                    <a:pt x="171856" y="125730"/>
                  </a:lnTo>
                  <a:lnTo>
                    <a:pt x="174002" y="125730"/>
                  </a:lnTo>
                  <a:lnTo>
                    <a:pt x="176377" y="128270"/>
                  </a:lnTo>
                  <a:lnTo>
                    <a:pt x="178714" y="127000"/>
                  </a:lnTo>
                  <a:lnTo>
                    <a:pt x="179108" y="128270"/>
                  </a:lnTo>
                  <a:lnTo>
                    <a:pt x="181597" y="127000"/>
                  </a:lnTo>
                  <a:lnTo>
                    <a:pt x="182448" y="129540"/>
                  </a:lnTo>
                  <a:lnTo>
                    <a:pt x="182359" y="133350"/>
                  </a:lnTo>
                  <a:lnTo>
                    <a:pt x="184442" y="135890"/>
                  </a:lnTo>
                  <a:lnTo>
                    <a:pt x="186778" y="135890"/>
                  </a:lnTo>
                  <a:lnTo>
                    <a:pt x="186829" y="134620"/>
                  </a:lnTo>
                  <a:lnTo>
                    <a:pt x="188823" y="134620"/>
                  </a:lnTo>
                  <a:lnTo>
                    <a:pt x="186944" y="135801"/>
                  </a:lnTo>
                  <a:lnTo>
                    <a:pt x="219405" y="135801"/>
                  </a:lnTo>
                  <a:close/>
                </a:path>
                <a:path w="333375" h="460375">
                  <a:moveTo>
                    <a:pt x="230873" y="159016"/>
                  </a:moveTo>
                  <a:lnTo>
                    <a:pt x="230568" y="159004"/>
                  </a:lnTo>
                  <a:lnTo>
                    <a:pt x="230784" y="159232"/>
                  </a:lnTo>
                  <a:lnTo>
                    <a:pt x="230873" y="159016"/>
                  </a:lnTo>
                  <a:close/>
                </a:path>
                <a:path w="333375" h="460375">
                  <a:moveTo>
                    <a:pt x="245605" y="237197"/>
                  </a:moveTo>
                  <a:lnTo>
                    <a:pt x="244449" y="236220"/>
                  </a:lnTo>
                  <a:lnTo>
                    <a:pt x="245325" y="237490"/>
                  </a:lnTo>
                  <a:lnTo>
                    <a:pt x="245605" y="237197"/>
                  </a:lnTo>
                  <a:close/>
                </a:path>
                <a:path w="333375" h="460375">
                  <a:moveTo>
                    <a:pt x="248259" y="189230"/>
                  </a:moveTo>
                  <a:lnTo>
                    <a:pt x="247650" y="187960"/>
                  </a:lnTo>
                  <a:lnTo>
                    <a:pt x="245795" y="185420"/>
                  </a:lnTo>
                  <a:lnTo>
                    <a:pt x="245491" y="185420"/>
                  </a:lnTo>
                  <a:lnTo>
                    <a:pt x="245173" y="186690"/>
                  </a:lnTo>
                  <a:lnTo>
                    <a:pt x="243014" y="186690"/>
                  </a:lnTo>
                  <a:lnTo>
                    <a:pt x="245770" y="187960"/>
                  </a:lnTo>
                  <a:lnTo>
                    <a:pt x="248259" y="189230"/>
                  </a:lnTo>
                  <a:close/>
                </a:path>
                <a:path w="333375" h="460375">
                  <a:moveTo>
                    <a:pt x="250494" y="244030"/>
                  </a:moveTo>
                  <a:lnTo>
                    <a:pt x="250240" y="244043"/>
                  </a:lnTo>
                  <a:lnTo>
                    <a:pt x="250012" y="244017"/>
                  </a:lnTo>
                  <a:lnTo>
                    <a:pt x="249656" y="244106"/>
                  </a:lnTo>
                  <a:lnTo>
                    <a:pt x="249123" y="246100"/>
                  </a:lnTo>
                  <a:lnTo>
                    <a:pt x="249923" y="245275"/>
                  </a:lnTo>
                  <a:lnTo>
                    <a:pt x="250317" y="244614"/>
                  </a:lnTo>
                  <a:lnTo>
                    <a:pt x="250494" y="244030"/>
                  </a:lnTo>
                  <a:close/>
                </a:path>
                <a:path w="333375" h="460375">
                  <a:moveTo>
                    <a:pt x="250736" y="190817"/>
                  </a:moveTo>
                  <a:lnTo>
                    <a:pt x="248869" y="190944"/>
                  </a:lnTo>
                  <a:lnTo>
                    <a:pt x="249186" y="191947"/>
                  </a:lnTo>
                  <a:lnTo>
                    <a:pt x="248475" y="193497"/>
                  </a:lnTo>
                  <a:lnTo>
                    <a:pt x="249110" y="193751"/>
                  </a:lnTo>
                  <a:lnTo>
                    <a:pt x="250380" y="192493"/>
                  </a:lnTo>
                  <a:lnTo>
                    <a:pt x="250736" y="190817"/>
                  </a:lnTo>
                  <a:close/>
                </a:path>
                <a:path w="333375" h="460375">
                  <a:moveTo>
                    <a:pt x="251968" y="207010"/>
                  </a:moveTo>
                  <a:lnTo>
                    <a:pt x="250723" y="207010"/>
                  </a:lnTo>
                  <a:lnTo>
                    <a:pt x="251371" y="207784"/>
                  </a:lnTo>
                  <a:lnTo>
                    <a:pt x="251968" y="207010"/>
                  </a:lnTo>
                  <a:close/>
                </a:path>
                <a:path w="333375" h="460375">
                  <a:moveTo>
                    <a:pt x="252869" y="254584"/>
                  </a:moveTo>
                  <a:lnTo>
                    <a:pt x="252387" y="252247"/>
                  </a:lnTo>
                  <a:lnTo>
                    <a:pt x="252361" y="252971"/>
                  </a:lnTo>
                  <a:lnTo>
                    <a:pt x="252552" y="253822"/>
                  </a:lnTo>
                  <a:lnTo>
                    <a:pt x="252869" y="254584"/>
                  </a:lnTo>
                  <a:close/>
                </a:path>
                <a:path w="333375" h="460375">
                  <a:moveTo>
                    <a:pt x="252984" y="254825"/>
                  </a:moveTo>
                  <a:lnTo>
                    <a:pt x="252869" y="254584"/>
                  </a:lnTo>
                  <a:lnTo>
                    <a:pt x="252920" y="254850"/>
                  </a:lnTo>
                  <a:close/>
                </a:path>
                <a:path w="333375" h="460375">
                  <a:moveTo>
                    <a:pt x="254825" y="205740"/>
                  </a:moveTo>
                  <a:lnTo>
                    <a:pt x="253923" y="204470"/>
                  </a:lnTo>
                  <a:lnTo>
                    <a:pt x="251968" y="207010"/>
                  </a:lnTo>
                  <a:lnTo>
                    <a:pt x="252564" y="207010"/>
                  </a:lnTo>
                  <a:lnTo>
                    <a:pt x="254825" y="205740"/>
                  </a:lnTo>
                  <a:close/>
                </a:path>
                <a:path w="333375" h="460375">
                  <a:moveTo>
                    <a:pt x="264718" y="277901"/>
                  </a:moveTo>
                  <a:lnTo>
                    <a:pt x="264172" y="277304"/>
                  </a:lnTo>
                  <a:lnTo>
                    <a:pt x="263867" y="278130"/>
                  </a:lnTo>
                  <a:lnTo>
                    <a:pt x="264718" y="277901"/>
                  </a:lnTo>
                  <a:close/>
                </a:path>
                <a:path w="333375" h="460375">
                  <a:moveTo>
                    <a:pt x="268922" y="231711"/>
                  </a:moveTo>
                  <a:lnTo>
                    <a:pt x="268490" y="232219"/>
                  </a:lnTo>
                  <a:lnTo>
                    <a:pt x="268833" y="232587"/>
                  </a:lnTo>
                  <a:lnTo>
                    <a:pt x="268922" y="231711"/>
                  </a:lnTo>
                  <a:close/>
                </a:path>
                <a:path w="333375" h="460375">
                  <a:moveTo>
                    <a:pt x="270395" y="166230"/>
                  </a:moveTo>
                  <a:close/>
                </a:path>
                <a:path w="333375" h="460375">
                  <a:moveTo>
                    <a:pt x="273977" y="233845"/>
                  </a:moveTo>
                  <a:lnTo>
                    <a:pt x="272503" y="233083"/>
                  </a:lnTo>
                  <a:lnTo>
                    <a:pt x="269532" y="234797"/>
                  </a:lnTo>
                  <a:lnTo>
                    <a:pt x="270421" y="235254"/>
                  </a:lnTo>
                  <a:lnTo>
                    <a:pt x="273977" y="233845"/>
                  </a:lnTo>
                  <a:close/>
                </a:path>
                <a:path w="333375" h="460375">
                  <a:moveTo>
                    <a:pt x="274027" y="165074"/>
                  </a:moveTo>
                  <a:lnTo>
                    <a:pt x="272351" y="163576"/>
                  </a:lnTo>
                  <a:lnTo>
                    <a:pt x="270395" y="166230"/>
                  </a:lnTo>
                  <a:lnTo>
                    <a:pt x="271360" y="165519"/>
                  </a:lnTo>
                  <a:lnTo>
                    <a:pt x="274027" y="165074"/>
                  </a:lnTo>
                  <a:close/>
                </a:path>
                <a:path w="333375" h="460375">
                  <a:moveTo>
                    <a:pt x="274294" y="165036"/>
                  </a:moveTo>
                  <a:lnTo>
                    <a:pt x="274027" y="165074"/>
                  </a:lnTo>
                  <a:lnTo>
                    <a:pt x="274154" y="165176"/>
                  </a:lnTo>
                  <a:lnTo>
                    <a:pt x="274294" y="165036"/>
                  </a:lnTo>
                  <a:close/>
                </a:path>
                <a:path w="333375" h="460375">
                  <a:moveTo>
                    <a:pt x="275412" y="245059"/>
                  </a:moveTo>
                  <a:lnTo>
                    <a:pt x="275221" y="245211"/>
                  </a:lnTo>
                  <a:lnTo>
                    <a:pt x="275158" y="245668"/>
                  </a:lnTo>
                  <a:lnTo>
                    <a:pt x="275361" y="245211"/>
                  </a:lnTo>
                  <a:lnTo>
                    <a:pt x="275412" y="245059"/>
                  </a:lnTo>
                  <a:close/>
                </a:path>
                <a:path w="333375" h="460375">
                  <a:moveTo>
                    <a:pt x="275551" y="244932"/>
                  </a:moveTo>
                  <a:lnTo>
                    <a:pt x="274980" y="244614"/>
                  </a:lnTo>
                  <a:lnTo>
                    <a:pt x="274777" y="244805"/>
                  </a:lnTo>
                  <a:lnTo>
                    <a:pt x="275183" y="244932"/>
                  </a:lnTo>
                  <a:lnTo>
                    <a:pt x="275412" y="245059"/>
                  </a:lnTo>
                  <a:lnTo>
                    <a:pt x="275551" y="244932"/>
                  </a:lnTo>
                  <a:close/>
                </a:path>
                <a:path w="333375" h="460375">
                  <a:moveTo>
                    <a:pt x="276085" y="163068"/>
                  </a:moveTo>
                  <a:lnTo>
                    <a:pt x="274294" y="165036"/>
                  </a:lnTo>
                  <a:lnTo>
                    <a:pt x="275082" y="164896"/>
                  </a:lnTo>
                  <a:lnTo>
                    <a:pt x="276085" y="163068"/>
                  </a:lnTo>
                  <a:close/>
                </a:path>
                <a:path w="333375" h="460375">
                  <a:moveTo>
                    <a:pt x="284822" y="257581"/>
                  </a:moveTo>
                  <a:lnTo>
                    <a:pt x="284353" y="257848"/>
                  </a:lnTo>
                  <a:lnTo>
                    <a:pt x="284035" y="258152"/>
                  </a:lnTo>
                  <a:lnTo>
                    <a:pt x="283743" y="258445"/>
                  </a:lnTo>
                  <a:lnTo>
                    <a:pt x="284022" y="258305"/>
                  </a:lnTo>
                  <a:lnTo>
                    <a:pt x="284340" y="258089"/>
                  </a:lnTo>
                  <a:lnTo>
                    <a:pt x="284822" y="257581"/>
                  </a:lnTo>
                  <a:close/>
                </a:path>
                <a:path w="333375" h="460375">
                  <a:moveTo>
                    <a:pt x="288925" y="285750"/>
                  </a:moveTo>
                  <a:lnTo>
                    <a:pt x="288899" y="284480"/>
                  </a:lnTo>
                  <a:lnTo>
                    <a:pt x="287528" y="285750"/>
                  </a:lnTo>
                  <a:lnTo>
                    <a:pt x="288925" y="285750"/>
                  </a:lnTo>
                  <a:close/>
                </a:path>
                <a:path w="333375" h="460375">
                  <a:moveTo>
                    <a:pt x="289382" y="285750"/>
                  </a:moveTo>
                  <a:lnTo>
                    <a:pt x="288925" y="285750"/>
                  </a:lnTo>
                  <a:lnTo>
                    <a:pt x="288937" y="287020"/>
                  </a:lnTo>
                  <a:lnTo>
                    <a:pt x="289382" y="285750"/>
                  </a:lnTo>
                  <a:close/>
                </a:path>
                <a:path w="333375" h="460375">
                  <a:moveTo>
                    <a:pt x="289458" y="325120"/>
                  </a:moveTo>
                  <a:lnTo>
                    <a:pt x="288836" y="324726"/>
                  </a:lnTo>
                  <a:lnTo>
                    <a:pt x="288467" y="325564"/>
                  </a:lnTo>
                  <a:lnTo>
                    <a:pt x="288772" y="326059"/>
                  </a:lnTo>
                  <a:lnTo>
                    <a:pt x="289344" y="326440"/>
                  </a:lnTo>
                  <a:lnTo>
                    <a:pt x="289369" y="325843"/>
                  </a:lnTo>
                  <a:lnTo>
                    <a:pt x="289458" y="325120"/>
                  </a:lnTo>
                  <a:close/>
                </a:path>
                <a:path w="333375" h="460375">
                  <a:moveTo>
                    <a:pt x="291033" y="284772"/>
                  </a:moveTo>
                  <a:lnTo>
                    <a:pt x="290868" y="285127"/>
                  </a:lnTo>
                  <a:lnTo>
                    <a:pt x="290855" y="285369"/>
                  </a:lnTo>
                  <a:lnTo>
                    <a:pt x="290893" y="285572"/>
                  </a:lnTo>
                  <a:lnTo>
                    <a:pt x="291033" y="284772"/>
                  </a:lnTo>
                  <a:close/>
                </a:path>
                <a:path w="333375" h="460375">
                  <a:moveTo>
                    <a:pt x="291084" y="327190"/>
                  </a:moveTo>
                  <a:lnTo>
                    <a:pt x="289801" y="326745"/>
                  </a:lnTo>
                  <a:lnTo>
                    <a:pt x="289344" y="326440"/>
                  </a:lnTo>
                  <a:lnTo>
                    <a:pt x="289331" y="327164"/>
                  </a:lnTo>
                  <a:lnTo>
                    <a:pt x="289433" y="327698"/>
                  </a:lnTo>
                  <a:lnTo>
                    <a:pt x="291084" y="327190"/>
                  </a:lnTo>
                  <a:close/>
                </a:path>
                <a:path w="333375" h="460375">
                  <a:moveTo>
                    <a:pt x="292735" y="202234"/>
                  </a:moveTo>
                  <a:lnTo>
                    <a:pt x="292557" y="202387"/>
                  </a:lnTo>
                  <a:lnTo>
                    <a:pt x="292404" y="202488"/>
                  </a:lnTo>
                  <a:lnTo>
                    <a:pt x="292252" y="202641"/>
                  </a:lnTo>
                  <a:lnTo>
                    <a:pt x="292506" y="202780"/>
                  </a:lnTo>
                  <a:lnTo>
                    <a:pt x="292735" y="202234"/>
                  </a:lnTo>
                  <a:close/>
                </a:path>
                <a:path w="333375" h="460375">
                  <a:moveTo>
                    <a:pt x="294665" y="345351"/>
                  </a:moveTo>
                  <a:lnTo>
                    <a:pt x="293408" y="344017"/>
                  </a:lnTo>
                  <a:lnTo>
                    <a:pt x="292087" y="345567"/>
                  </a:lnTo>
                  <a:lnTo>
                    <a:pt x="294665" y="345351"/>
                  </a:lnTo>
                  <a:close/>
                </a:path>
                <a:path w="333375" h="460375">
                  <a:moveTo>
                    <a:pt x="296532" y="208749"/>
                  </a:moveTo>
                  <a:lnTo>
                    <a:pt x="296341" y="208889"/>
                  </a:lnTo>
                  <a:lnTo>
                    <a:pt x="296227" y="209169"/>
                  </a:lnTo>
                  <a:lnTo>
                    <a:pt x="296532" y="208749"/>
                  </a:lnTo>
                  <a:close/>
                </a:path>
                <a:path w="333375" h="460375">
                  <a:moveTo>
                    <a:pt x="296697" y="208635"/>
                  </a:moveTo>
                  <a:lnTo>
                    <a:pt x="296214" y="208572"/>
                  </a:lnTo>
                  <a:lnTo>
                    <a:pt x="295910" y="208813"/>
                  </a:lnTo>
                  <a:lnTo>
                    <a:pt x="296329" y="208724"/>
                  </a:lnTo>
                  <a:lnTo>
                    <a:pt x="296532" y="208749"/>
                  </a:lnTo>
                  <a:lnTo>
                    <a:pt x="296697" y="208635"/>
                  </a:lnTo>
                  <a:close/>
                </a:path>
                <a:path w="333375" h="460375">
                  <a:moveTo>
                    <a:pt x="297891" y="289560"/>
                  </a:moveTo>
                  <a:lnTo>
                    <a:pt x="297624" y="288734"/>
                  </a:lnTo>
                  <a:lnTo>
                    <a:pt x="296824" y="289560"/>
                  </a:lnTo>
                  <a:lnTo>
                    <a:pt x="297891" y="289560"/>
                  </a:lnTo>
                  <a:close/>
                </a:path>
                <a:path w="333375" h="460375">
                  <a:moveTo>
                    <a:pt x="298043" y="288290"/>
                  </a:moveTo>
                  <a:lnTo>
                    <a:pt x="297484" y="288290"/>
                  </a:lnTo>
                  <a:lnTo>
                    <a:pt x="297624" y="288734"/>
                  </a:lnTo>
                  <a:lnTo>
                    <a:pt x="298043" y="288290"/>
                  </a:lnTo>
                  <a:close/>
                </a:path>
                <a:path w="333375" h="460375">
                  <a:moveTo>
                    <a:pt x="299618" y="294640"/>
                  </a:moveTo>
                  <a:lnTo>
                    <a:pt x="299021" y="293560"/>
                  </a:lnTo>
                  <a:lnTo>
                    <a:pt x="298869" y="294640"/>
                  </a:lnTo>
                  <a:lnTo>
                    <a:pt x="299618" y="294640"/>
                  </a:lnTo>
                  <a:close/>
                </a:path>
                <a:path w="333375" h="460375">
                  <a:moveTo>
                    <a:pt x="301574" y="319519"/>
                  </a:moveTo>
                  <a:lnTo>
                    <a:pt x="300939" y="319024"/>
                  </a:lnTo>
                  <a:lnTo>
                    <a:pt x="300672" y="319214"/>
                  </a:lnTo>
                  <a:lnTo>
                    <a:pt x="300875" y="319557"/>
                  </a:lnTo>
                  <a:lnTo>
                    <a:pt x="301269" y="319608"/>
                  </a:lnTo>
                  <a:lnTo>
                    <a:pt x="301574" y="319519"/>
                  </a:lnTo>
                  <a:close/>
                </a:path>
                <a:path w="333375" h="460375">
                  <a:moveTo>
                    <a:pt x="301929" y="309486"/>
                  </a:moveTo>
                  <a:lnTo>
                    <a:pt x="301637" y="309448"/>
                  </a:lnTo>
                  <a:lnTo>
                    <a:pt x="301612" y="309676"/>
                  </a:lnTo>
                  <a:lnTo>
                    <a:pt x="301599" y="309841"/>
                  </a:lnTo>
                  <a:lnTo>
                    <a:pt x="301574" y="310032"/>
                  </a:lnTo>
                  <a:lnTo>
                    <a:pt x="301828" y="309740"/>
                  </a:lnTo>
                  <a:lnTo>
                    <a:pt x="301929" y="309486"/>
                  </a:lnTo>
                  <a:close/>
                </a:path>
                <a:path w="333375" h="460375">
                  <a:moveTo>
                    <a:pt x="303301" y="214045"/>
                  </a:moveTo>
                  <a:lnTo>
                    <a:pt x="302844" y="214299"/>
                  </a:lnTo>
                  <a:lnTo>
                    <a:pt x="302514" y="214553"/>
                  </a:lnTo>
                  <a:lnTo>
                    <a:pt x="302183" y="214782"/>
                  </a:lnTo>
                  <a:lnTo>
                    <a:pt x="302463" y="214642"/>
                  </a:lnTo>
                  <a:lnTo>
                    <a:pt x="302793" y="214439"/>
                  </a:lnTo>
                  <a:lnTo>
                    <a:pt x="303301" y="214045"/>
                  </a:lnTo>
                  <a:close/>
                </a:path>
                <a:path w="333375" h="460375">
                  <a:moveTo>
                    <a:pt x="305689" y="228409"/>
                  </a:moveTo>
                  <a:lnTo>
                    <a:pt x="305485" y="228663"/>
                  </a:lnTo>
                  <a:lnTo>
                    <a:pt x="305447" y="228790"/>
                  </a:lnTo>
                  <a:lnTo>
                    <a:pt x="305689" y="228409"/>
                  </a:lnTo>
                  <a:close/>
                </a:path>
                <a:path w="333375" h="460375">
                  <a:moveTo>
                    <a:pt x="306984" y="332740"/>
                  </a:moveTo>
                  <a:lnTo>
                    <a:pt x="306412" y="331508"/>
                  </a:lnTo>
                  <a:lnTo>
                    <a:pt x="304952" y="332740"/>
                  </a:lnTo>
                  <a:lnTo>
                    <a:pt x="306984" y="332740"/>
                  </a:lnTo>
                  <a:close/>
                </a:path>
                <a:path w="333375" h="460375">
                  <a:moveTo>
                    <a:pt x="307962" y="330200"/>
                  </a:moveTo>
                  <a:lnTo>
                    <a:pt x="305219" y="328930"/>
                  </a:lnTo>
                  <a:lnTo>
                    <a:pt x="306412" y="331508"/>
                  </a:lnTo>
                  <a:lnTo>
                    <a:pt x="307962" y="330200"/>
                  </a:lnTo>
                  <a:close/>
                </a:path>
                <a:path w="333375" h="460375">
                  <a:moveTo>
                    <a:pt x="309956" y="397154"/>
                  </a:moveTo>
                  <a:lnTo>
                    <a:pt x="309714" y="397268"/>
                  </a:lnTo>
                  <a:lnTo>
                    <a:pt x="309460" y="397433"/>
                  </a:lnTo>
                  <a:lnTo>
                    <a:pt x="309283" y="397675"/>
                  </a:lnTo>
                  <a:lnTo>
                    <a:pt x="309473" y="397611"/>
                  </a:lnTo>
                  <a:lnTo>
                    <a:pt x="309714" y="397383"/>
                  </a:lnTo>
                  <a:lnTo>
                    <a:pt x="309956" y="397154"/>
                  </a:lnTo>
                  <a:close/>
                </a:path>
                <a:path w="333375" h="460375">
                  <a:moveTo>
                    <a:pt x="310756" y="331901"/>
                  </a:moveTo>
                  <a:lnTo>
                    <a:pt x="309232" y="330352"/>
                  </a:lnTo>
                  <a:lnTo>
                    <a:pt x="310222" y="331533"/>
                  </a:lnTo>
                  <a:lnTo>
                    <a:pt x="310756" y="331901"/>
                  </a:lnTo>
                  <a:close/>
                </a:path>
                <a:path w="333375" h="460375">
                  <a:moveTo>
                    <a:pt x="311861" y="245884"/>
                  </a:moveTo>
                  <a:lnTo>
                    <a:pt x="311581" y="245795"/>
                  </a:lnTo>
                  <a:lnTo>
                    <a:pt x="311315" y="245732"/>
                  </a:lnTo>
                  <a:lnTo>
                    <a:pt x="311048" y="245897"/>
                  </a:lnTo>
                  <a:lnTo>
                    <a:pt x="311200" y="246062"/>
                  </a:lnTo>
                  <a:lnTo>
                    <a:pt x="311556" y="245999"/>
                  </a:lnTo>
                  <a:lnTo>
                    <a:pt x="311861" y="245884"/>
                  </a:lnTo>
                  <a:close/>
                </a:path>
                <a:path w="333375" h="460375">
                  <a:moveTo>
                    <a:pt x="312026" y="407619"/>
                  </a:moveTo>
                  <a:lnTo>
                    <a:pt x="311353" y="409346"/>
                  </a:lnTo>
                  <a:lnTo>
                    <a:pt x="311785" y="408559"/>
                  </a:lnTo>
                  <a:lnTo>
                    <a:pt x="311950" y="408025"/>
                  </a:lnTo>
                  <a:lnTo>
                    <a:pt x="312026" y="407619"/>
                  </a:lnTo>
                  <a:close/>
                </a:path>
                <a:path w="333375" h="460375">
                  <a:moveTo>
                    <a:pt x="312204" y="350862"/>
                  </a:moveTo>
                  <a:lnTo>
                    <a:pt x="310527" y="351256"/>
                  </a:lnTo>
                  <a:lnTo>
                    <a:pt x="312191" y="350926"/>
                  </a:lnTo>
                  <a:close/>
                </a:path>
                <a:path w="333375" h="460375">
                  <a:moveTo>
                    <a:pt x="313143" y="240118"/>
                  </a:moveTo>
                  <a:lnTo>
                    <a:pt x="312864" y="240169"/>
                  </a:lnTo>
                  <a:lnTo>
                    <a:pt x="312813" y="240309"/>
                  </a:lnTo>
                  <a:lnTo>
                    <a:pt x="312750" y="240499"/>
                  </a:lnTo>
                  <a:lnTo>
                    <a:pt x="313016" y="240284"/>
                  </a:lnTo>
                  <a:lnTo>
                    <a:pt x="313143" y="240118"/>
                  </a:lnTo>
                  <a:close/>
                </a:path>
                <a:path w="333375" h="460375">
                  <a:moveTo>
                    <a:pt x="313220" y="350621"/>
                  </a:moveTo>
                  <a:lnTo>
                    <a:pt x="312521" y="349631"/>
                  </a:lnTo>
                  <a:lnTo>
                    <a:pt x="312204" y="350862"/>
                  </a:lnTo>
                  <a:lnTo>
                    <a:pt x="313220" y="350621"/>
                  </a:lnTo>
                  <a:close/>
                </a:path>
                <a:path w="333375" h="460375">
                  <a:moveTo>
                    <a:pt x="313423" y="231025"/>
                  </a:moveTo>
                  <a:lnTo>
                    <a:pt x="313055" y="230898"/>
                  </a:lnTo>
                  <a:lnTo>
                    <a:pt x="313423" y="231025"/>
                  </a:lnTo>
                  <a:close/>
                </a:path>
                <a:path w="333375" h="460375">
                  <a:moveTo>
                    <a:pt x="313486" y="423418"/>
                  </a:moveTo>
                  <a:lnTo>
                    <a:pt x="311899" y="424180"/>
                  </a:lnTo>
                  <a:lnTo>
                    <a:pt x="313131" y="425450"/>
                  </a:lnTo>
                  <a:lnTo>
                    <a:pt x="313486" y="423418"/>
                  </a:lnTo>
                  <a:close/>
                </a:path>
                <a:path w="333375" h="460375">
                  <a:moveTo>
                    <a:pt x="313575" y="370471"/>
                  </a:moveTo>
                  <a:lnTo>
                    <a:pt x="313397" y="370674"/>
                  </a:lnTo>
                  <a:lnTo>
                    <a:pt x="313537" y="370598"/>
                  </a:lnTo>
                  <a:lnTo>
                    <a:pt x="313575" y="370471"/>
                  </a:lnTo>
                  <a:close/>
                </a:path>
                <a:path w="333375" h="460375">
                  <a:moveTo>
                    <a:pt x="313842" y="369849"/>
                  </a:moveTo>
                  <a:lnTo>
                    <a:pt x="313575" y="370471"/>
                  </a:lnTo>
                  <a:lnTo>
                    <a:pt x="313753" y="370281"/>
                  </a:lnTo>
                  <a:lnTo>
                    <a:pt x="313842" y="370065"/>
                  </a:lnTo>
                  <a:lnTo>
                    <a:pt x="313842" y="369849"/>
                  </a:lnTo>
                  <a:close/>
                </a:path>
                <a:path w="333375" h="460375">
                  <a:moveTo>
                    <a:pt x="313931" y="415709"/>
                  </a:moveTo>
                  <a:lnTo>
                    <a:pt x="312623" y="415912"/>
                  </a:lnTo>
                  <a:lnTo>
                    <a:pt x="313156" y="415874"/>
                  </a:lnTo>
                  <a:lnTo>
                    <a:pt x="313563" y="415810"/>
                  </a:lnTo>
                  <a:lnTo>
                    <a:pt x="313918" y="415734"/>
                  </a:lnTo>
                  <a:close/>
                </a:path>
                <a:path w="333375" h="460375">
                  <a:moveTo>
                    <a:pt x="314553" y="368185"/>
                  </a:moveTo>
                  <a:lnTo>
                    <a:pt x="313397" y="368414"/>
                  </a:lnTo>
                  <a:lnTo>
                    <a:pt x="313905" y="369125"/>
                  </a:lnTo>
                  <a:lnTo>
                    <a:pt x="313842" y="369849"/>
                  </a:lnTo>
                  <a:lnTo>
                    <a:pt x="314553" y="368185"/>
                  </a:lnTo>
                  <a:close/>
                </a:path>
                <a:path w="333375" h="460375">
                  <a:moveTo>
                    <a:pt x="314998" y="402590"/>
                  </a:moveTo>
                  <a:lnTo>
                    <a:pt x="312674" y="402590"/>
                  </a:lnTo>
                  <a:lnTo>
                    <a:pt x="313258" y="403860"/>
                  </a:lnTo>
                  <a:lnTo>
                    <a:pt x="313931" y="403860"/>
                  </a:lnTo>
                  <a:lnTo>
                    <a:pt x="314998" y="402590"/>
                  </a:lnTo>
                  <a:close/>
                </a:path>
                <a:path w="333375" h="460375">
                  <a:moveTo>
                    <a:pt x="315620" y="384314"/>
                  </a:moveTo>
                  <a:lnTo>
                    <a:pt x="314452" y="383768"/>
                  </a:lnTo>
                  <a:lnTo>
                    <a:pt x="314490" y="384810"/>
                  </a:lnTo>
                  <a:lnTo>
                    <a:pt x="315620" y="384314"/>
                  </a:lnTo>
                  <a:close/>
                </a:path>
                <a:path w="333375" h="460375">
                  <a:moveTo>
                    <a:pt x="316585" y="439864"/>
                  </a:moveTo>
                  <a:lnTo>
                    <a:pt x="316268" y="439572"/>
                  </a:lnTo>
                  <a:lnTo>
                    <a:pt x="315937" y="439826"/>
                  </a:lnTo>
                  <a:lnTo>
                    <a:pt x="316585" y="439864"/>
                  </a:lnTo>
                  <a:close/>
                </a:path>
                <a:path w="333375" h="460375">
                  <a:moveTo>
                    <a:pt x="317411" y="383540"/>
                  </a:moveTo>
                  <a:lnTo>
                    <a:pt x="315620" y="384314"/>
                  </a:lnTo>
                  <a:lnTo>
                    <a:pt x="316699" y="384810"/>
                  </a:lnTo>
                  <a:lnTo>
                    <a:pt x="317411" y="383540"/>
                  </a:lnTo>
                  <a:close/>
                </a:path>
                <a:path w="333375" h="460375">
                  <a:moveTo>
                    <a:pt x="317652" y="439928"/>
                  </a:moveTo>
                  <a:lnTo>
                    <a:pt x="316585" y="439864"/>
                  </a:lnTo>
                  <a:lnTo>
                    <a:pt x="316776" y="440042"/>
                  </a:lnTo>
                  <a:lnTo>
                    <a:pt x="317652" y="439928"/>
                  </a:lnTo>
                  <a:close/>
                </a:path>
                <a:path w="333375" h="460375">
                  <a:moveTo>
                    <a:pt x="318046" y="310349"/>
                  </a:moveTo>
                  <a:lnTo>
                    <a:pt x="317906" y="310146"/>
                  </a:lnTo>
                  <a:lnTo>
                    <a:pt x="317906" y="310311"/>
                  </a:lnTo>
                  <a:lnTo>
                    <a:pt x="318046" y="310349"/>
                  </a:lnTo>
                  <a:close/>
                </a:path>
                <a:path w="333375" h="460375">
                  <a:moveTo>
                    <a:pt x="318757" y="439775"/>
                  </a:moveTo>
                  <a:lnTo>
                    <a:pt x="317652" y="439940"/>
                  </a:lnTo>
                  <a:lnTo>
                    <a:pt x="317893" y="439940"/>
                  </a:lnTo>
                  <a:lnTo>
                    <a:pt x="318249" y="439889"/>
                  </a:lnTo>
                  <a:lnTo>
                    <a:pt x="318757" y="439775"/>
                  </a:lnTo>
                  <a:close/>
                </a:path>
                <a:path w="333375" h="460375">
                  <a:moveTo>
                    <a:pt x="318757" y="310769"/>
                  </a:moveTo>
                  <a:lnTo>
                    <a:pt x="318566" y="310705"/>
                  </a:lnTo>
                  <a:lnTo>
                    <a:pt x="318401" y="310629"/>
                  </a:lnTo>
                  <a:lnTo>
                    <a:pt x="318274" y="310540"/>
                  </a:lnTo>
                  <a:lnTo>
                    <a:pt x="317741" y="310692"/>
                  </a:lnTo>
                  <a:lnTo>
                    <a:pt x="317944" y="310781"/>
                  </a:lnTo>
                  <a:lnTo>
                    <a:pt x="318300" y="310794"/>
                  </a:lnTo>
                  <a:lnTo>
                    <a:pt x="318757" y="310769"/>
                  </a:lnTo>
                  <a:close/>
                </a:path>
                <a:path w="333375" h="460375">
                  <a:moveTo>
                    <a:pt x="318808" y="442937"/>
                  </a:moveTo>
                  <a:lnTo>
                    <a:pt x="318719" y="442722"/>
                  </a:lnTo>
                  <a:lnTo>
                    <a:pt x="318630" y="442493"/>
                  </a:lnTo>
                  <a:lnTo>
                    <a:pt x="318604" y="442252"/>
                  </a:lnTo>
                  <a:lnTo>
                    <a:pt x="318592" y="442595"/>
                  </a:lnTo>
                  <a:lnTo>
                    <a:pt x="318655" y="442798"/>
                  </a:lnTo>
                  <a:lnTo>
                    <a:pt x="318808" y="442937"/>
                  </a:lnTo>
                  <a:close/>
                </a:path>
                <a:path w="333375" h="460375">
                  <a:moveTo>
                    <a:pt x="319074" y="271399"/>
                  </a:moveTo>
                  <a:lnTo>
                    <a:pt x="318770" y="271805"/>
                  </a:lnTo>
                  <a:lnTo>
                    <a:pt x="318973" y="271653"/>
                  </a:lnTo>
                  <a:lnTo>
                    <a:pt x="319062" y="271526"/>
                  </a:lnTo>
                  <a:lnTo>
                    <a:pt x="319074" y="271399"/>
                  </a:lnTo>
                  <a:close/>
                </a:path>
                <a:path w="333375" h="460375">
                  <a:moveTo>
                    <a:pt x="319620" y="436918"/>
                  </a:moveTo>
                  <a:lnTo>
                    <a:pt x="317627" y="436664"/>
                  </a:lnTo>
                  <a:lnTo>
                    <a:pt x="317576" y="437489"/>
                  </a:lnTo>
                  <a:lnTo>
                    <a:pt x="315836" y="439153"/>
                  </a:lnTo>
                  <a:lnTo>
                    <a:pt x="316268" y="439572"/>
                  </a:lnTo>
                  <a:lnTo>
                    <a:pt x="319620" y="436918"/>
                  </a:lnTo>
                  <a:close/>
                </a:path>
                <a:path w="333375" h="460375">
                  <a:moveTo>
                    <a:pt x="319633" y="443979"/>
                  </a:moveTo>
                  <a:lnTo>
                    <a:pt x="319417" y="443788"/>
                  </a:lnTo>
                  <a:lnTo>
                    <a:pt x="319239" y="443598"/>
                  </a:lnTo>
                  <a:lnTo>
                    <a:pt x="319087" y="443382"/>
                  </a:lnTo>
                  <a:lnTo>
                    <a:pt x="318528" y="443484"/>
                  </a:lnTo>
                  <a:lnTo>
                    <a:pt x="318770" y="443712"/>
                  </a:lnTo>
                  <a:lnTo>
                    <a:pt x="319151" y="443877"/>
                  </a:lnTo>
                  <a:lnTo>
                    <a:pt x="319633" y="443979"/>
                  </a:lnTo>
                  <a:close/>
                </a:path>
                <a:path w="333375" h="460375">
                  <a:moveTo>
                    <a:pt x="319874" y="270332"/>
                  </a:moveTo>
                  <a:lnTo>
                    <a:pt x="318757" y="270700"/>
                  </a:lnTo>
                  <a:lnTo>
                    <a:pt x="319189" y="270992"/>
                  </a:lnTo>
                  <a:lnTo>
                    <a:pt x="319074" y="271399"/>
                  </a:lnTo>
                  <a:lnTo>
                    <a:pt x="319874" y="270332"/>
                  </a:lnTo>
                  <a:close/>
                </a:path>
                <a:path w="333375" h="460375">
                  <a:moveTo>
                    <a:pt x="320192" y="443064"/>
                  </a:moveTo>
                  <a:lnTo>
                    <a:pt x="319417" y="443166"/>
                  </a:lnTo>
                  <a:lnTo>
                    <a:pt x="319024" y="443128"/>
                  </a:lnTo>
                  <a:lnTo>
                    <a:pt x="318808" y="442937"/>
                  </a:lnTo>
                  <a:lnTo>
                    <a:pt x="318884" y="443103"/>
                  </a:lnTo>
                  <a:lnTo>
                    <a:pt x="318985" y="443255"/>
                  </a:lnTo>
                  <a:lnTo>
                    <a:pt x="319087" y="443382"/>
                  </a:lnTo>
                  <a:lnTo>
                    <a:pt x="319532" y="443306"/>
                  </a:lnTo>
                  <a:lnTo>
                    <a:pt x="319951" y="443230"/>
                  </a:lnTo>
                  <a:lnTo>
                    <a:pt x="320192" y="443064"/>
                  </a:lnTo>
                  <a:close/>
                </a:path>
                <a:path w="333375" h="460375">
                  <a:moveTo>
                    <a:pt x="320497" y="450977"/>
                  </a:moveTo>
                  <a:lnTo>
                    <a:pt x="320040" y="450634"/>
                  </a:lnTo>
                  <a:lnTo>
                    <a:pt x="320014" y="451040"/>
                  </a:lnTo>
                  <a:lnTo>
                    <a:pt x="320205" y="450989"/>
                  </a:lnTo>
                  <a:lnTo>
                    <a:pt x="320370" y="450977"/>
                  </a:lnTo>
                  <a:lnTo>
                    <a:pt x="320497" y="450977"/>
                  </a:lnTo>
                  <a:close/>
                </a:path>
                <a:path w="333375" h="460375">
                  <a:moveTo>
                    <a:pt x="320967" y="451307"/>
                  </a:moveTo>
                  <a:lnTo>
                    <a:pt x="320903" y="451116"/>
                  </a:lnTo>
                  <a:lnTo>
                    <a:pt x="320852" y="450951"/>
                  </a:lnTo>
                  <a:lnTo>
                    <a:pt x="320509" y="450977"/>
                  </a:lnTo>
                  <a:lnTo>
                    <a:pt x="320967" y="451307"/>
                  </a:lnTo>
                  <a:close/>
                </a:path>
                <a:path w="333375" h="460375">
                  <a:moveTo>
                    <a:pt x="321043" y="378460"/>
                  </a:moveTo>
                  <a:lnTo>
                    <a:pt x="320675" y="378561"/>
                  </a:lnTo>
                  <a:lnTo>
                    <a:pt x="320344" y="378714"/>
                  </a:lnTo>
                  <a:lnTo>
                    <a:pt x="320040" y="378891"/>
                  </a:lnTo>
                  <a:lnTo>
                    <a:pt x="320471" y="378739"/>
                  </a:lnTo>
                  <a:lnTo>
                    <a:pt x="320840" y="378587"/>
                  </a:lnTo>
                  <a:lnTo>
                    <a:pt x="321043" y="378460"/>
                  </a:lnTo>
                  <a:close/>
                </a:path>
                <a:path w="333375" h="460375">
                  <a:moveTo>
                    <a:pt x="321919" y="452018"/>
                  </a:moveTo>
                  <a:lnTo>
                    <a:pt x="320967" y="451319"/>
                  </a:lnTo>
                  <a:lnTo>
                    <a:pt x="321030" y="451637"/>
                  </a:lnTo>
                  <a:lnTo>
                    <a:pt x="321030" y="452031"/>
                  </a:lnTo>
                  <a:lnTo>
                    <a:pt x="321919" y="452018"/>
                  </a:lnTo>
                  <a:close/>
                </a:path>
                <a:path w="333375" h="460375">
                  <a:moveTo>
                    <a:pt x="322008" y="450024"/>
                  </a:moveTo>
                  <a:lnTo>
                    <a:pt x="321500" y="449580"/>
                  </a:lnTo>
                  <a:lnTo>
                    <a:pt x="321437" y="449453"/>
                  </a:lnTo>
                  <a:lnTo>
                    <a:pt x="321119" y="449580"/>
                  </a:lnTo>
                  <a:lnTo>
                    <a:pt x="322008" y="450024"/>
                  </a:lnTo>
                  <a:close/>
                </a:path>
                <a:path w="333375" h="460375">
                  <a:moveTo>
                    <a:pt x="323697" y="450850"/>
                  </a:moveTo>
                  <a:lnTo>
                    <a:pt x="322008" y="450024"/>
                  </a:lnTo>
                  <a:lnTo>
                    <a:pt x="322973" y="450850"/>
                  </a:lnTo>
                  <a:lnTo>
                    <a:pt x="323697" y="450850"/>
                  </a:lnTo>
                  <a:close/>
                </a:path>
                <a:path w="333375" h="460375">
                  <a:moveTo>
                    <a:pt x="323977" y="443674"/>
                  </a:moveTo>
                  <a:lnTo>
                    <a:pt x="323850" y="441960"/>
                  </a:lnTo>
                  <a:lnTo>
                    <a:pt x="322922" y="441960"/>
                  </a:lnTo>
                  <a:lnTo>
                    <a:pt x="321221" y="443230"/>
                  </a:lnTo>
                  <a:lnTo>
                    <a:pt x="321792" y="444500"/>
                  </a:lnTo>
                  <a:lnTo>
                    <a:pt x="323977" y="443674"/>
                  </a:lnTo>
                  <a:close/>
                </a:path>
                <a:path w="333375" h="460375">
                  <a:moveTo>
                    <a:pt x="324154" y="448310"/>
                  </a:moveTo>
                  <a:lnTo>
                    <a:pt x="321564" y="448310"/>
                  </a:lnTo>
                  <a:lnTo>
                    <a:pt x="320281" y="447040"/>
                  </a:lnTo>
                  <a:lnTo>
                    <a:pt x="321437" y="449453"/>
                  </a:lnTo>
                  <a:lnTo>
                    <a:pt x="324154" y="448310"/>
                  </a:lnTo>
                  <a:close/>
                </a:path>
                <a:path w="333375" h="460375">
                  <a:moveTo>
                    <a:pt x="324319" y="391655"/>
                  </a:moveTo>
                  <a:lnTo>
                    <a:pt x="322707" y="391274"/>
                  </a:lnTo>
                  <a:lnTo>
                    <a:pt x="322834" y="391693"/>
                  </a:lnTo>
                  <a:lnTo>
                    <a:pt x="324319" y="391655"/>
                  </a:lnTo>
                  <a:close/>
                </a:path>
                <a:path w="333375" h="460375">
                  <a:moveTo>
                    <a:pt x="324497" y="420370"/>
                  </a:moveTo>
                  <a:lnTo>
                    <a:pt x="323799" y="419633"/>
                  </a:lnTo>
                  <a:lnTo>
                    <a:pt x="323392" y="419747"/>
                  </a:lnTo>
                  <a:lnTo>
                    <a:pt x="324497" y="420370"/>
                  </a:lnTo>
                  <a:close/>
                </a:path>
                <a:path w="333375" h="460375">
                  <a:moveTo>
                    <a:pt x="324700" y="274904"/>
                  </a:moveTo>
                  <a:lnTo>
                    <a:pt x="324294" y="275107"/>
                  </a:lnTo>
                  <a:lnTo>
                    <a:pt x="324700" y="274904"/>
                  </a:lnTo>
                  <a:close/>
                </a:path>
                <a:path w="333375" h="460375">
                  <a:moveTo>
                    <a:pt x="325158" y="443230"/>
                  </a:moveTo>
                  <a:lnTo>
                    <a:pt x="323977" y="443674"/>
                  </a:lnTo>
                  <a:lnTo>
                    <a:pt x="324040" y="444500"/>
                  </a:lnTo>
                  <a:lnTo>
                    <a:pt x="325158" y="443230"/>
                  </a:lnTo>
                  <a:close/>
                </a:path>
                <a:path w="333375" h="460375">
                  <a:moveTo>
                    <a:pt x="325247" y="317576"/>
                  </a:moveTo>
                  <a:lnTo>
                    <a:pt x="324713" y="317284"/>
                  </a:lnTo>
                  <a:lnTo>
                    <a:pt x="321195" y="318033"/>
                  </a:lnTo>
                  <a:lnTo>
                    <a:pt x="322313" y="318389"/>
                  </a:lnTo>
                  <a:lnTo>
                    <a:pt x="323240" y="318262"/>
                  </a:lnTo>
                  <a:lnTo>
                    <a:pt x="325247" y="317576"/>
                  </a:lnTo>
                  <a:close/>
                </a:path>
                <a:path w="333375" h="460375">
                  <a:moveTo>
                    <a:pt x="325285" y="274650"/>
                  </a:moveTo>
                  <a:lnTo>
                    <a:pt x="324929" y="274789"/>
                  </a:lnTo>
                  <a:lnTo>
                    <a:pt x="324700" y="274904"/>
                  </a:lnTo>
                  <a:lnTo>
                    <a:pt x="325069" y="274751"/>
                  </a:lnTo>
                  <a:lnTo>
                    <a:pt x="325285" y="274650"/>
                  </a:lnTo>
                  <a:close/>
                </a:path>
                <a:path w="333375" h="460375">
                  <a:moveTo>
                    <a:pt x="325805" y="415290"/>
                  </a:moveTo>
                  <a:lnTo>
                    <a:pt x="324713" y="416560"/>
                  </a:lnTo>
                  <a:lnTo>
                    <a:pt x="325805" y="415290"/>
                  </a:lnTo>
                  <a:close/>
                </a:path>
                <a:path w="333375" h="460375">
                  <a:moveTo>
                    <a:pt x="325907" y="419100"/>
                  </a:moveTo>
                  <a:lnTo>
                    <a:pt x="323303" y="419100"/>
                  </a:lnTo>
                  <a:lnTo>
                    <a:pt x="323799" y="419633"/>
                  </a:lnTo>
                  <a:lnTo>
                    <a:pt x="325907" y="419100"/>
                  </a:lnTo>
                  <a:close/>
                </a:path>
                <a:path w="333375" h="460375">
                  <a:moveTo>
                    <a:pt x="326961" y="450850"/>
                  </a:moveTo>
                  <a:lnTo>
                    <a:pt x="326656" y="449580"/>
                  </a:lnTo>
                  <a:lnTo>
                    <a:pt x="325932" y="450850"/>
                  </a:lnTo>
                  <a:lnTo>
                    <a:pt x="326961" y="450850"/>
                  </a:lnTo>
                  <a:close/>
                </a:path>
                <a:path w="333375" h="460375">
                  <a:moveTo>
                    <a:pt x="327406" y="281292"/>
                  </a:moveTo>
                  <a:lnTo>
                    <a:pt x="325907" y="281406"/>
                  </a:lnTo>
                  <a:lnTo>
                    <a:pt x="325970" y="281609"/>
                  </a:lnTo>
                  <a:lnTo>
                    <a:pt x="326390" y="281520"/>
                  </a:lnTo>
                  <a:lnTo>
                    <a:pt x="326872" y="281419"/>
                  </a:lnTo>
                  <a:lnTo>
                    <a:pt x="327406" y="281292"/>
                  </a:lnTo>
                  <a:close/>
                </a:path>
                <a:path w="333375" h="460375">
                  <a:moveTo>
                    <a:pt x="327698" y="459219"/>
                  </a:moveTo>
                  <a:lnTo>
                    <a:pt x="327075" y="458482"/>
                  </a:lnTo>
                  <a:lnTo>
                    <a:pt x="323456" y="458762"/>
                  </a:lnTo>
                  <a:lnTo>
                    <a:pt x="324713" y="459816"/>
                  </a:lnTo>
                  <a:lnTo>
                    <a:pt x="325691" y="459892"/>
                  </a:lnTo>
                  <a:lnTo>
                    <a:pt x="327698" y="459219"/>
                  </a:lnTo>
                  <a:close/>
                </a:path>
                <a:path w="333375" h="460375">
                  <a:moveTo>
                    <a:pt x="327761" y="422503"/>
                  </a:moveTo>
                  <a:lnTo>
                    <a:pt x="327444" y="419950"/>
                  </a:lnTo>
                  <a:lnTo>
                    <a:pt x="327279" y="422846"/>
                  </a:lnTo>
                  <a:lnTo>
                    <a:pt x="327761" y="422503"/>
                  </a:lnTo>
                  <a:close/>
                </a:path>
                <a:path w="333375" h="460375">
                  <a:moveTo>
                    <a:pt x="327787" y="407797"/>
                  </a:moveTo>
                  <a:lnTo>
                    <a:pt x="324802" y="408444"/>
                  </a:lnTo>
                  <a:lnTo>
                    <a:pt x="323481" y="408622"/>
                  </a:lnTo>
                  <a:lnTo>
                    <a:pt x="324751" y="408520"/>
                  </a:lnTo>
                  <a:lnTo>
                    <a:pt x="325399" y="408660"/>
                  </a:lnTo>
                  <a:lnTo>
                    <a:pt x="325704" y="408940"/>
                  </a:lnTo>
                  <a:lnTo>
                    <a:pt x="326275" y="408800"/>
                  </a:lnTo>
                  <a:lnTo>
                    <a:pt x="326936" y="408571"/>
                  </a:lnTo>
                  <a:lnTo>
                    <a:pt x="327748" y="408216"/>
                  </a:lnTo>
                  <a:lnTo>
                    <a:pt x="327787" y="407797"/>
                  </a:lnTo>
                  <a:close/>
                </a:path>
                <a:path w="333375" h="460375">
                  <a:moveTo>
                    <a:pt x="328002" y="315087"/>
                  </a:moveTo>
                  <a:lnTo>
                    <a:pt x="327888" y="314363"/>
                  </a:lnTo>
                  <a:lnTo>
                    <a:pt x="325475" y="314325"/>
                  </a:lnTo>
                  <a:lnTo>
                    <a:pt x="326174" y="313956"/>
                  </a:lnTo>
                  <a:lnTo>
                    <a:pt x="327113" y="313829"/>
                  </a:lnTo>
                  <a:lnTo>
                    <a:pt x="327761" y="313651"/>
                  </a:lnTo>
                  <a:lnTo>
                    <a:pt x="325945" y="313690"/>
                  </a:lnTo>
                  <a:lnTo>
                    <a:pt x="322846" y="314032"/>
                  </a:lnTo>
                  <a:lnTo>
                    <a:pt x="319811" y="315328"/>
                  </a:lnTo>
                  <a:lnTo>
                    <a:pt x="323253" y="314782"/>
                  </a:lnTo>
                  <a:lnTo>
                    <a:pt x="321919" y="315328"/>
                  </a:lnTo>
                  <a:lnTo>
                    <a:pt x="325996" y="314629"/>
                  </a:lnTo>
                  <a:lnTo>
                    <a:pt x="326529" y="314909"/>
                  </a:lnTo>
                  <a:lnTo>
                    <a:pt x="325132" y="315683"/>
                  </a:lnTo>
                  <a:lnTo>
                    <a:pt x="323850" y="316014"/>
                  </a:lnTo>
                  <a:lnTo>
                    <a:pt x="324777" y="315887"/>
                  </a:lnTo>
                  <a:lnTo>
                    <a:pt x="323303" y="316877"/>
                  </a:lnTo>
                  <a:lnTo>
                    <a:pt x="325526" y="316458"/>
                  </a:lnTo>
                  <a:lnTo>
                    <a:pt x="328002" y="315087"/>
                  </a:lnTo>
                  <a:close/>
                </a:path>
                <a:path w="333375" h="460375">
                  <a:moveTo>
                    <a:pt x="329260" y="410679"/>
                  </a:moveTo>
                  <a:lnTo>
                    <a:pt x="327977" y="410032"/>
                  </a:lnTo>
                  <a:lnTo>
                    <a:pt x="327660" y="409879"/>
                  </a:lnTo>
                  <a:lnTo>
                    <a:pt x="326948" y="411213"/>
                  </a:lnTo>
                  <a:lnTo>
                    <a:pt x="327850" y="412521"/>
                  </a:lnTo>
                  <a:lnTo>
                    <a:pt x="328587" y="410768"/>
                  </a:lnTo>
                  <a:lnTo>
                    <a:pt x="329260" y="410679"/>
                  </a:lnTo>
                  <a:close/>
                </a:path>
                <a:path w="333375" h="460375">
                  <a:moveTo>
                    <a:pt x="329463" y="289534"/>
                  </a:moveTo>
                  <a:lnTo>
                    <a:pt x="326567" y="290449"/>
                  </a:lnTo>
                  <a:lnTo>
                    <a:pt x="325285" y="290830"/>
                  </a:lnTo>
                  <a:lnTo>
                    <a:pt x="326504" y="290512"/>
                  </a:lnTo>
                  <a:lnTo>
                    <a:pt x="327126" y="290461"/>
                  </a:lnTo>
                  <a:lnTo>
                    <a:pt x="327406" y="290550"/>
                  </a:lnTo>
                  <a:lnTo>
                    <a:pt x="327939" y="290347"/>
                  </a:lnTo>
                  <a:lnTo>
                    <a:pt x="328574" y="290080"/>
                  </a:lnTo>
                  <a:lnTo>
                    <a:pt x="329399" y="289763"/>
                  </a:lnTo>
                  <a:lnTo>
                    <a:pt x="329463" y="289534"/>
                  </a:lnTo>
                  <a:close/>
                </a:path>
                <a:path w="333375" h="460375">
                  <a:moveTo>
                    <a:pt x="329819" y="421373"/>
                  </a:moveTo>
                  <a:lnTo>
                    <a:pt x="329666" y="421068"/>
                  </a:lnTo>
                  <a:lnTo>
                    <a:pt x="327761" y="422503"/>
                  </a:lnTo>
                  <a:lnTo>
                    <a:pt x="327888" y="423583"/>
                  </a:lnTo>
                  <a:lnTo>
                    <a:pt x="329819" y="421373"/>
                  </a:lnTo>
                  <a:close/>
                </a:path>
                <a:path w="333375" h="460375">
                  <a:moveTo>
                    <a:pt x="330225" y="455409"/>
                  </a:moveTo>
                  <a:lnTo>
                    <a:pt x="329984" y="453999"/>
                  </a:lnTo>
                  <a:lnTo>
                    <a:pt x="327418" y="453123"/>
                  </a:lnTo>
                  <a:lnTo>
                    <a:pt x="328091" y="452628"/>
                  </a:lnTo>
                  <a:lnTo>
                    <a:pt x="329082" y="452691"/>
                  </a:lnTo>
                  <a:lnTo>
                    <a:pt x="329742" y="452602"/>
                  </a:lnTo>
                  <a:lnTo>
                    <a:pt x="327812" y="452031"/>
                  </a:lnTo>
                  <a:lnTo>
                    <a:pt x="324561" y="451662"/>
                  </a:lnTo>
                  <a:lnTo>
                    <a:pt x="321525" y="453097"/>
                  </a:lnTo>
                  <a:lnTo>
                    <a:pt x="325120" y="453224"/>
                  </a:lnTo>
                  <a:lnTo>
                    <a:pt x="323773" y="453809"/>
                  </a:lnTo>
                  <a:lnTo>
                    <a:pt x="328015" y="453859"/>
                  </a:lnTo>
                  <a:lnTo>
                    <a:pt x="328637" y="454583"/>
                  </a:lnTo>
                  <a:lnTo>
                    <a:pt x="327266" y="455599"/>
                  </a:lnTo>
                  <a:lnTo>
                    <a:pt x="325958" y="455777"/>
                  </a:lnTo>
                  <a:lnTo>
                    <a:pt x="326923" y="455841"/>
                  </a:lnTo>
                  <a:lnTo>
                    <a:pt x="325513" y="457250"/>
                  </a:lnTo>
                  <a:lnTo>
                    <a:pt x="327812" y="457161"/>
                  </a:lnTo>
                  <a:lnTo>
                    <a:pt x="330225" y="455409"/>
                  </a:lnTo>
                  <a:close/>
                </a:path>
                <a:path w="333375" h="460375">
                  <a:moveTo>
                    <a:pt x="331812" y="445770"/>
                  </a:moveTo>
                  <a:lnTo>
                    <a:pt x="324040" y="444500"/>
                  </a:lnTo>
                  <a:lnTo>
                    <a:pt x="321792" y="444500"/>
                  </a:lnTo>
                  <a:lnTo>
                    <a:pt x="319620" y="444500"/>
                  </a:lnTo>
                  <a:lnTo>
                    <a:pt x="320929" y="445770"/>
                  </a:lnTo>
                  <a:lnTo>
                    <a:pt x="323202" y="447040"/>
                  </a:lnTo>
                  <a:lnTo>
                    <a:pt x="324497" y="448310"/>
                  </a:lnTo>
                  <a:lnTo>
                    <a:pt x="326085" y="448310"/>
                  </a:lnTo>
                  <a:lnTo>
                    <a:pt x="331812" y="445770"/>
                  </a:lnTo>
                  <a:close/>
                </a:path>
                <a:path w="333375" h="460375">
                  <a:moveTo>
                    <a:pt x="332295" y="433070"/>
                  </a:moveTo>
                  <a:lnTo>
                    <a:pt x="326085" y="433070"/>
                  </a:lnTo>
                  <a:lnTo>
                    <a:pt x="327609" y="431800"/>
                  </a:lnTo>
                  <a:lnTo>
                    <a:pt x="329133" y="430530"/>
                  </a:lnTo>
                  <a:lnTo>
                    <a:pt x="329463" y="430530"/>
                  </a:lnTo>
                  <a:lnTo>
                    <a:pt x="327037" y="427990"/>
                  </a:lnTo>
                  <a:lnTo>
                    <a:pt x="326161" y="431800"/>
                  </a:lnTo>
                  <a:lnTo>
                    <a:pt x="321703" y="429260"/>
                  </a:lnTo>
                  <a:lnTo>
                    <a:pt x="326644" y="426720"/>
                  </a:lnTo>
                  <a:lnTo>
                    <a:pt x="329107" y="425450"/>
                  </a:lnTo>
                  <a:lnTo>
                    <a:pt x="325818" y="426720"/>
                  </a:lnTo>
                  <a:lnTo>
                    <a:pt x="325882" y="425450"/>
                  </a:lnTo>
                  <a:lnTo>
                    <a:pt x="323596" y="425450"/>
                  </a:lnTo>
                  <a:lnTo>
                    <a:pt x="324739" y="424268"/>
                  </a:lnTo>
                  <a:lnTo>
                    <a:pt x="325882" y="425450"/>
                  </a:lnTo>
                  <a:lnTo>
                    <a:pt x="327190" y="424180"/>
                  </a:lnTo>
                  <a:lnTo>
                    <a:pt x="324815" y="424180"/>
                  </a:lnTo>
                  <a:lnTo>
                    <a:pt x="326047" y="422910"/>
                  </a:lnTo>
                  <a:lnTo>
                    <a:pt x="320929" y="420370"/>
                  </a:lnTo>
                  <a:lnTo>
                    <a:pt x="323392" y="419747"/>
                  </a:lnTo>
                  <a:lnTo>
                    <a:pt x="322287" y="419100"/>
                  </a:lnTo>
                  <a:lnTo>
                    <a:pt x="327621" y="417830"/>
                  </a:lnTo>
                  <a:lnTo>
                    <a:pt x="320751" y="417830"/>
                  </a:lnTo>
                  <a:lnTo>
                    <a:pt x="322846" y="415290"/>
                  </a:lnTo>
                  <a:lnTo>
                    <a:pt x="325767" y="415290"/>
                  </a:lnTo>
                  <a:lnTo>
                    <a:pt x="326809" y="414020"/>
                  </a:lnTo>
                  <a:lnTo>
                    <a:pt x="321767" y="414020"/>
                  </a:lnTo>
                  <a:lnTo>
                    <a:pt x="326999" y="410210"/>
                  </a:lnTo>
                  <a:lnTo>
                    <a:pt x="325704" y="408940"/>
                  </a:lnTo>
                  <a:lnTo>
                    <a:pt x="321881" y="410210"/>
                  </a:lnTo>
                  <a:lnTo>
                    <a:pt x="323316" y="406400"/>
                  </a:lnTo>
                  <a:lnTo>
                    <a:pt x="321437" y="405130"/>
                  </a:lnTo>
                  <a:lnTo>
                    <a:pt x="322770" y="405130"/>
                  </a:lnTo>
                  <a:lnTo>
                    <a:pt x="322338" y="400050"/>
                  </a:lnTo>
                  <a:lnTo>
                    <a:pt x="323113" y="397510"/>
                  </a:lnTo>
                  <a:lnTo>
                    <a:pt x="319811" y="397510"/>
                  </a:lnTo>
                  <a:lnTo>
                    <a:pt x="319925" y="394970"/>
                  </a:lnTo>
                  <a:lnTo>
                    <a:pt x="318681" y="393700"/>
                  </a:lnTo>
                  <a:lnTo>
                    <a:pt x="323253" y="393700"/>
                  </a:lnTo>
                  <a:lnTo>
                    <a:pt x="322821" y="392430"/>
                  </a:lnTo>
                  <a:lnTo>
                    <a:pt x="320713" y="392430"/>
                  </a:lnTo>
                  <a:lnTo>
                    <a:pt x="320001" y="391160"/>
                  </a:lnTo>
                  <a:lnTo>
                    <a:pt x="322973" y="391160"/>
                  </a:lnTo>
                  <a:lnTo>
                    <a:pt x="322262" y="388620"/>
                  </a:lnTo>
                  <a:lnTo>
                    <a:pt x="318490" y="387350"/>
                  </a:lnTo>
                  <a:lnTo>
                    <a:pt x="319671" y="384810"/>
                  </a:lnTo>
                  <a:lnTo>
                    <a:pt x="316953" y="384810"/>
                  </a:lnTo>
                  <a:lnTo>
                    <a:pt x="312813" y="388620"/>
                  </a:lnTo>
                  <a:lnTo>
                    <a:pt x="310248" y="386080"/>
                  </a:lnTo>
                  <a:lnTo>
                    <a:pt x="311670" y="386080"/>
                  </a:lnTo>
                  <a:lnTo>
                    <a:pt x="314109" y="384810"/>
                  </a:lnTo>
                  <a:lnTo>
                    <a:pt x="313461" y="384810"/>
                  </a:lnTo>
                  <a:lnTo>
                    <a:pt x="313956" y="383540"/>
                  </a:lnTo>
                  <a:lnTo>
                    <a:pt x="314452" y="383768"/>
                  </a:lnTo>
                  <a:lnTo>
                    <a:pt x="314439" y="383540"/>
                  </a:lnTo>
                  <a:lnTo>
                    <a:pt x="316509" y="383540"/>
                  </a:lnTo>
                  <a:lnTo>
                    <a:pt x="315709" y="382270"/>
                  </a:lnTo>
                  <a:lnTo>
                    <a:pt x="317652" y="382270"/>
                  </a:lnTo>
                  <a:lnTo>
                    <a:pt x="316763" y="383540"/>
                  </a:lnTo>
                  <a:lnTo>
                    <a:pt x="317411" y="383540"/>
                  </a:lnTo>
                  <a:lnTo>
                    <a:pt x="317677" y="383540"/>
                  </a:lnTo>
                  <a:lnTo>
                    <a:pt x="317754" y="382270"/>
                  </a:lnTo>
                  <a:lnTo>
                    <a:pt x="318604" y="381000"/>
                  </a:lnTo>
                  <a:lnTo>
                    <a:pt x="320040" y="379730"/>
                  </a:lnTo>
                  <a:lnTo>
                    <a:pt x="316776" y="379730"/>
                  </a:lnTo>
                  <a:lnTo>
                    <a:pt x="316039" y="377190"/>
                  </a:lnTo>
                  <a:lnTo>
                    <a:pt x="319049" y="378460"/>
                  </a:lnTo>
                  <a:lnTo>
                    <a:pt x="319773" y="377190"/>
                  </a:lnTo>
                  <a:lnTo>
                    <a:pt x="318211" y="375920"/>
                  </a:lnTo>
                  <a:lnTo>
                    <a:pt x="319316" y="374650"/>
                  </a:lnTo>
                  <a:lnTo>
                    <a:pt x="316230" y="375920"/>
                  </a:lnTo>
                  <a:lnTo>
                    <a:pt x="316077" y="374650"/>
                  </a:lnTo>
                  <a:lnTo>
                    <a:pt x="318249" y="374650"/>
                  </a:lnTo>
                  <a:lnTo>
                    <a:pt x="316598" y="373380"/>
                  </a:lnTo>
                  <a:lnTo>
                    <a:pt x="316560" y="372110"/>
                  </a:lnTo>
                  <a:lnTo>
                    <a:pt x="316471" y="369570"/>
                  </a:lnTo>
                  <a:lnTo>
                    <a:pt x="313537" y="370840"/>
                  </a:lnTo>
                  <a:lnTo>
                    <a:pt x="313397" y="372110"/>
                  </a:lnTo>
                  <a:lnTo>
                    <a:pt x="313220" y="370840"/>
                  </a:lnTo>
                  <a:lnTo>
                    <a:pt x="309194" y="368300"/>
                  </a:lnTo>
                  <a:lnTo>
                    <a:pt x="312877" y="363220"/>
                  </a:lnTo>
                  <a:lnTo>
                    <a:pt x="311721" y="361950"/>
                  </a:lnTo>
                  <a:lnTo>
                    <a:pt x="310553" y="360680"/>
                  </a:lnTo>
                  <a:lnTo>
                    <a:pt x="311581" y="360680"/>
                  </a:lnTo>
                  <a:lnTo>
                    <a:pt x="309816" y="358140"/>
                  </a:lnTo>
                  <a:lnTo>
                    <a:pt x="309689" y="356870"/>
                  </a:lnTo>
                  <a:lnTo>
                    <a:pt x="309549" y="355600"/>
                  </a:lnTo>
                  <a:lnTo>
                    <a:pt x="306908" y="354330"/>
                  </a:lnTo>
                  <a:lnTo>
                    <a:pt x="306730" y="354330"/>
                  </a:lnTo>
                  <a:lnTo>
                    <a:pt x="308368" y="353060"/>
                  </a:lnTo>
                  <a:lnTo>
                    <a:pt x="309651" y="353060"/>
                  </a:lnTo>
                  <a:lnTo>
                    <a:pt x="308419" y="351790"/>
                  </a:lnTo>
                  <a:lnTo>
                    <a:pt x="307238" y="351790"/>
                  </a:lnTo>
                  <a:lnTo>
                    <a:pt x="308241" y="349250"/>
                  </a:lnTo>
                  <a:lnTo>
                    <a:pt x="309854" y="349250"/>
                  </a:lnTo>
                  <a:lnTo>
                    <a:pt x="310032" y="350520"/>
                  </a:lnTo>
                  <a:lnTo>
                    <a:pt x="310172" y="349250"/>
                  </a:lnTo>
                  <a:lnTo>
                    <a:pt x="310515" y="349250"/>
                  </a:lnTo>
                  <a:lnTo>
                    <a:pt x="310222" y="348818"/>
                  </a:lnTo>
                  <a:lnTo>
                    <a:pt x="310311" y="347980"/>
                  </a:lnTo>
                  <a:lnTo>
                    <a:pt x="311810" y="346710"/>
                  </a:lnTo>
                  <a:lnTo>
                    <a:pt x="308330" y="345440"/>
                  </a:lnTo>
                  <a:lnTo>
                    <a:pt x="311188" y="345440"/>
                  </a:lnTo>
                  <a:lnTo>
                    <a:pt x="311175" y="344170"/>
                  </a:lnTo>
                  <a:lnTo>
                    <a:pt x="311150" y="342900"/>
                  </a:lnTo>
                  <a:lnTo>
                    <a:pt x="310070" y="341630"/>
                  </a:lnTo>
                  <a:lnTo>
                    <a:pt x="308648" y="344170"/>
                  </a:lnTo>
                  <a:lnTo>
                    <a:pt x="307924" y="342900"/>
                  </a:lnTo>
                  <a:lnTo>
                    <a:pt x="307873" y="341630"/>
                  </a:lnTo>
                  <a:lnTo>
                    <a:pt x="311391" y="340360"/>
                  </a:lnTo>
                  <a:lnTo>
                    <a:pt x="314286" y="335280"/>
                  </a:lnTo>
                  <a:lnTo>
                    <a:pt x="301955" y="335280"/>
                  </a:lnTo>
                  <a:lnTo>
                    <a:pt x="304952" y="332740"/>
                  </a:lnTo>
                  <a:lnTo>
                    <a:pt x="303860" y="332740"/>
                  </a:lnTo>
                  <a:lnTo>
                    <a:pt x="303733" y="330200"/>
                  </a:lnTo>
                  <a:lnTo>
                    <a:pt x="307987" y="326390"/>
                  </a:lnTo>
                  <a:lnTo>
                    <a:pt x="307809" y="326390"/>
                  </a:lnTo>
                  <a:lnTo>
                    <a:pt x="308165" y="325120"/>
                  </a:lnTo>
                  <a:lnTo>
                    <a:pt x="308851" y="322580"/>
                  </a:lnTo>
                  <a:lnTo>
                    <a:pt x="301993" y="325120"/>
                  </a:lnTo>
                  <a:lnTo>
                    <a:pt x="302399" y="322580"/>
                  </a:lnTo>
                  <a:lnTo>
                    <a:pt x="301307" y="322580"/>
                  </a:lnTo>
                  <a:lnTo>
                    <a:pt x="298145" y="323850"/>
                  </a:lnTo>
                  <a:lnTo>
                    <a:pt x="296316" y="322580"/>
                  </a:lnTo>
                  <a:lnTo>
                    <a:pt x="296151" y="320040"/>
                  </a:lnTo>
                  <a:lnTo>
                    <a:pt x="300685" y="318770"/>
                  </a:lnTo>
                  <a:lnTo>
                    <a:pt x="302056" y="318770"/>
                  </a:lnTo>
                  <a:lnTo>
                    <a:pt x="302310" y="320040"/>
                  </a:lnTo>
                  <a:lnTo>
                    <a:pt x="303009" y="321310"/>
                  </a:lnTo>
                  <a:lnTo>
                    <a:pt x="304088" y="320040"/>
                  </a:lnTo>
                  <a:lnTo>
                    <a:pt x="302780" y="320040"/>
                  </a:lnTo>
                  <a:lnTo>
                    <a:pt x="303720" y="318770"/>
                  </a:lnTo>
                  <a:lnTo>
                    <a:pt x="303225" y="317500"/>
                  </a:lnTo>
                  <a:lnTo>
                    <a:pt x="302818" y="316484"/>
                  </a:lnTo>
                  <a:lnTo>
                    <a:pt x="302920" y="316230"/>
                  </a:lnTo>
                  <a:lnTo>
                    <a:pt x="304939" y="316230"/>
                  </a:lnTo>
                  <a:lnTo>
                    <a:pt x="303377" y="315023"/>
                  </a:lnTo>
                  <a:lnTo>
                    <a:pt x="301269" y="313690"/>
                  </a:lnTo>
                  <a:lnTo>
                    <a:pt x="301421" y="312420"/>
                  </a:lnTo>
                  <a:lnTo>
                    <a:pt x="301574" y="311150"/>
                  </a:lnTo>
                  <a:lnTo>
                    <a:pt x="301040" y="311150"/>
                  </a:lnTo>
                  <a:lnTo>
                    <a:pt x="299745" y="312420"/>
                  </a:lnTo>
                  <a:lnTo>
                    <a:pt x="299618" y="311150"/>
                  </a:lnTo>
                  <a:lnTo>
                    <a:pt x="299847" y="307340"/>
                  </a:lnTo>
                  <a:lnTo>
                    <a:pt x="296748" y="311150"/>
                  </a:lnTo>
                  <a:lnTo>
                    <a:pt x="295338" y="308610"/>
                  </a:lnTo>
                  <a:lnTo>
                    <a:pt x="296710" y="306070"/>
                  </a:lnTo>
                  <a:lnTo>
                    <a:pt x="299948" y="307340"/>
                  </a:lnTo>
                  <a:lnTo>
                    <a:pt x="297522" y="306070"/>
                  </a:lnTo>
                  <a:lnTo>
                    <a:pt x="298246" y="303530"/>
                  </a:lnTo>
                  <a:lnTo>
                    <a:pt x="301840" y="304800"/>
                  </a:lnTo>
                  <a:lnTo>
                    <a:pt x="298704" y="302260"/>
                  </a:lnTo>
                  <a:lnTo>
                    <a:pt x="301891" y="299720"/>
                  </a:lnTo>
                  <a:lnTo>
                    <a:pt x="301853" y="298450"/>
                  </a:lnTo>
                  <a:lnTo>
                    <a:pt x="302425" y="298450"/>
                  </a:lnTo>
                  <a:lnTo>
                    <a:pt x="302031" y="297180"/>
                  </a:lnTo>
                  <a:lnTo>
                    <a:pt x="299847" y="298450"/>
                  </a:lnTo>
                  <a:lnTo>
                    <a:pt x="300024" y="297180"/>
                  </a:lnTo>
                  <a:lnTo>
                    <a:pt x="298996" y="297180"/>
                  </a:lnTo>
                  <a:lnTo>
                    <a:pt x="297002" y="298450"/>
                  </a:lnTo>
                  <a:lnTo>
                    <a:pt x="294322" y="298450"/>
                  </a:lnTo>
                  <a:lnTo>
                    <a:pt x="295224" y="297180"/>
                  </a:lnTo>
                  <a:lnTo>
                    <a:pt x="295097" y="297129"/>
                  </a:lnTo>
                  <a:lnTo>
                    <a:pt x="292011" y="295910"/>
                  </a:lnTo>
                  <a:lnTo>
                    <a:pt x="295097" y="294640"/>
                  </a:lnTo>
                  <a:lnTo>
                    <a:pt x="295097" y="297129"/>
                  </a:lnTo>
                  <a:lnTo>
                    <a:pt x="297421" y="293370"/>
                  </a:lnTo>
                  <a:lnTo>
                    <a:pt x="298208" y="292100"/>
                  </a:lnTo>
                  <a:lnTo>
                    <a:pt x="299021" y="293560"/>
                  </a:lnTo>
                  <a:lnTo>
                    <a:pt x="299034" y="293370"/>
                  </a:lnTo>
                  <a:lnTo>
                    <a:pt x="299999" y="293370"/>
                  </a:lnTo>
                  <a:lnTo>
                    <a:pt x="300240" y="292862"/>
                  </a:lnTo>
                  <a:lnTo>
                    <a:pt x="300443" y="292976"/>
                  </a:lnTo>
                  <a:lnTo>
                    <a:pt x="300304" y="292773"/>
                  </a:lnTo>
                  <a:lnTo>
                    <a:pt x="300609" y="292100"/>
                  </a:lnTo>
                  <a:lnTo>
                    <a:pt x="301828" y="289560"/>
                  </a:lnTo>
                  <a:lnTo>
                    <a:pt x="295871" y="293370"/>
                  </a:lnTo>
                  <a:lnTo>
                    <a:pt x="295541" y="292100"/>
                  </a:lnTo>
                  <a:lnTo>
                    <a:pt x="294868" y="289560"/>
                  </a:lnTo>
                  <a:lnTo>
                    <a:pt x="292900" y="289560"/>
                  </a:lnTo>
                  <a:lnTo>
                    <a:pt x="293255" y="288290"/>
                  </a:lnTo>
                  <a:lnTo>
                    <a:pt x="293611" y="287020"/>
                  </a:lnTo>
                  <a:lnTo>
                    <a:pt x="291096" y="287020"/>
                  </a:lnTo>
                  <a:lnTo>
                    <a:pt x="290880" y="285750"/>
                  </a:lnTo>
                  <a:lnTo>
                    <a:pt x="290639" y="287020"/>
                  </a:lnTo>
                  <a:lnTo>
                    <a:pt x="288696" y="288290"/>
                  </a:lnTo>
                  <a:lnTo>
                    <a:pt x="288594" y="287020"/>
                  </a:lnTo>
                  <a:lnTo>
                    <a:pt x="287528" y="285750"/>
                  </a:lnTo>
                  <a:lnTo>
                    <a:pt x="285673" y="285750"/>
                  </a:lnTo>
                  <a:lnTo>
                    <a:pt x="287121" y="284480"/>
                  </a:lnTo>
                  <a:lnTo>
                    <a:pt x="291452" y="280670"/>
                  </a:lnTo>
                  <a:lnTo>
                    <a:pt x="288569" y="279400"/>
                  </a:lnTo>
                  <a:lnTo>
                    <a:pt x="289433" y="278130"/>
                  </a:lnTo>
                  <a:lnTo>
                    <a:pt x="292430" y="278130"/>
                  </a:lnTo>
                  <a:lnTo>
                    <a:pt x="289267" y="275590"/>
                  </a:lnTo>
                  <a:lnTo>
                    <a:pt x="293941" y="274320"/>
                  </a:lnTo>
                  <a:lnTo>
                    <a:pt x="291084" y="271780"/>
                  </a:lnTo>
                  <a:lnTo>
                    <a:pt x="289115" y="274129"/>
                  </a:lnTo>
                  <a:lnTo>
                    <a:pt x="286575" y="273050"/>
                  </a:lnTo>
                  <a:lnTo>
                    <a:pt x="289814" y="276860"/>
                  </a:lnTo>
                  <a:lnTo>
                    <a:pt x="287820" y="276313"/>
                  </a:lnTo>
                  <a:lnTo>
                    <a:pt x="287820" y="276860"/>
                  </a:lnTo>
                  <a:lnTo>
                    <a:pt x="287680" y="278130"/>
                  </a:lnTo>
                  <a:lnTo>
                    <a:pt x="285254" y="278130"/>
                  </a:lnTo>
                  <a:lnTo>
                    <a:pt x="285508" y="277609"/>
                  </a:lnTo>
                  <a:lnTo>
                    <a:pt x="286092" y="276860"/>
                  </a:lnTo>
                  <a:lnTo>
                    <a:pt x="287820" y="276860"/>
                  </a:lnTo>
                  <a:lnTo>
                    <a:pt x="287820" y="276313"/>
                  </a:lnTo>
                  <a:lnTo>
                    <a:pt x="286766" y="276009"/>
                  </a:lnTo>
                  <a:lnTo>
                    <a:pt x="287096" y="275590"/>
                  </a:lnTo>
                  <a:lnTo>
                    <a:pt x="286054" y="275805"/>
                  </a:lnTo>
                  <a:lnTo>
                    <a:pt x="285318" y="275590"/>
                  </a:lnTo>
                  <a:lnTo>
                    <a:pt x="285419" y="275920"/>
                  </a:lnTo>
                  <a:lnTo>
                    <a:pt x="280733" y="276860"/>
                  </a:lnTo>
                  <a:lnTo>
                    <a:pt x="282448" y="273050"/>
                  </a:lnTo>
                  <a:lnTo>
                    <a:pt x="288429" y="271780"/>
                  </a:lnTo>
                  <a:lnTo>
                    <a:pt x="289966" y="267970"/>
                  </a:lnTo>
                  <a:lnTo>
                    <a:pt x="283413" y="267970"/>
                  </a:lnTo>
                  <a:lnTo>
                    <a:pt x="283438" y="265430"/>
                  </a:lnTo>
                  <a:lnTo>
                    <a:pt x="283464" y="262890"/>
                  </a:lnTo>
                  <a:lnTo>
                    <a:pt x="282892" y="264160"/>
                  </a:lnTo>
                  <a:lnTo>
                    <a:pt x="280339" y="265430"/>
                  </a:lnTo>
                  <a:lnTo>
                    <a:pt x="281673" y="262890"/>
                  </a:lnTo>
                  <a:lnTo>
                    <a:pt x="280250" y="261620"/>
                  </a:lnTo>
                  <a:lnTo>
                    <a:pt x="282270" y="261620"/>
                  </a:lnTo>
                  <a:lnTo>
                    <a:pt x="282702" y="260350"/>
                  </a:lnTo>
                  <a:lnTo>
                    <a:pt x="283730" y="259080"/>
                  </a:lnTo>
                  <a:lnTo>
                    <a:pt x="282282" y="260350"/>
                  </a:lnTo>
                  <a:lnTo>
                    <a:pt x="282587" y="257810"/>
                  </a:lnTo>
                  <a:lnTo>
                    <a:pt x="282740" y="256540"/>
                  </a:lnTo>
                  <a:lnTo>
                    <a:pt x="278650" y="257810"/>
                  </a:lnTo>
                  <a:lnTo>
                    <a:pt x="279615" y="256540"/>
                  </a:lnTo>
                  <a:lnTo>
                    <a:pt x="280568" y="255270"/>
                  </a:lnTo>
                  <a:lnTo>
                    <a:pt x="280390" y="251460"/>
                  </a:lnTo>
                  <a:lnTo>
                    <a:pt x="273532" y="254000"/>
                  </a:lnTo>
                  <a:lnTo>
                    <a:pt x="273024" y="250190"/>
                  </a:lnTo>
                  <a:lnTo>
                    <a:pt x="275526" y="250190"/>
                  </a:lnTo>
                  <a:lnTo>
                    <a:pt x="276364" y="248920"/>
                  </a:lnTo>
                  <a:lnTo>
                    <a:pt x="278701" y="250190"/>
                  </a:lnTo>
                  <a:lnTo>
                    <a:pt x="278320" y="248920"/>
                  </a:lnTo>
                  <a:lnTo>
                    <a:pt x="278320" y="247650"/>
                  </a:lnTo>
                  <a:lnTo>
                    <a:pt x="276961" y="248920"/>
                  </a:lnTo>
                  <a:lnTo>
                    <a:pt x="277952" y="247650"/>
                  </a:lnTo>
                  <a:lnTo>
                    <a:pt x="273202" y="247650"/>
                  </a:lnTo>
                  <a:lnTo>
                    <a:pt x="273951" y="246380"/>
                  </a:lnTo>
                  <a:lnTo>
                    <a:pt x="274701" y="245110"/>
                  </a:lnTo>
                  <a:lnTo>
                    <a:pt x="273685" y="245110"/>
                  </a:lnTo>
                  <a:lnTo>
                    <a:pt x="271564" y="246380"/>
                  </a:lnTo>
                  <a:lnTo>
                    <a:pt x="271284" y="245110"/>
                  </a:lnTo>
                  <a:lnTo>
                    <a:pt x="270230" y="243840"/>
                  </a:lnTo>
                  <a:lnTo>
                    <a:pt x="268465" y="245110"/>
                  </a:lnTo>
                  <a:lnTo>
                    <a:pt x="269671" y="243840"/>
                  </a:lnTo>
                  <a:lnTo>
                    <a:pt x="273265" y="240030"/>
                  </a:lnTo>
                  <a:lnTo>
                    <a:pt x="268833" y="238760"/>
                  </a:lnTo>
                  <a:lnTo>
                    <a:pt x="264401" y="237490"/>
                  </a:lnTo>
                  <a:lnTo>
                    <a:pt x="268490" y="232410"/>
                  </a:lnTo>
                  <a:lnTo>
                    <a:pt x="266903" y="231140"/>
                  </a:lnTo>
                  <a:lnTo>
                    <a:pt x="265176" y="228600"/>
                  </a:lnTo>
                  <a:lnTo>
                    <a:pt x="264198" y="227330"/>
                  </a:lnTo>
                  <a:lnTo>
                    <a:pt x="265125" y="227330"/>
                  </a:lnTo>
                  <a:lnTo>
                    <a:pt x="265722" y="223520"/>
                  </a:lnTo>
                  <a:lnTo>
                    <a:pt x="258826" y="228600"/>
                  </a:lnTo>
                  <a:lnTo>
                    <a:pt x="259448" y="224790"/>
                  </a:lnTo>
                  <a:lnTo>
                    <a:pt x="261848" y="220980"/>
                  </a:lnTo>
                  <a:lnTo>
                    <a:pt x="261874" y="224790"/>
                  </a:lnTo>
                  <a:lnTo>
                    <a:pt x="262610" y="223520"/>
                  </a:lnTo>
                  <a:lnTo>
                    <a:pt x="268744" y="219710"/>
                  </a:lnTo>
                  <a:lnTo>
                    <a:pt x="260045" y="220980"/>
                  </a:lnTo>
                  <a:lnTo>
                    <a:pt x="262801" y="217170"/>
                  </a:lnTo>
                  <a:lnTo>
                    <a:pt x="263398" y="217170"/>
                  </a:lnTo>
                  <a:lnTo>
                    <a:pt x="264807" y="214630"/>
                  </a:lnTo>
                  <a:lnTo>
                    <a:pt x="259245" y="214630"/>
                  </a:lnTo>
                  <a:lnTo>
                    <a:pt x="258508" y="212090"/>
                  </a:lnTo>
                  <a:lnTo>
                    <a:pt x="255485" y="212090"/>
                  </a:lnTo>
                  <a:lnTo>
                    <a:pt x="252818" y="209550"/>
                  </a:lnTo>
                  <a:lnTo>
                    <a:pt x="251777" y="208280"/>
                  </a:lnTo>
                  <a:lnTo>
                    <a:pt x="251371" y="207784"/>
                  </a:lnTo>
                  <a:lnTo>
                    <a:pt x="250990" y="208280"/>
                  </a:lnTo>
                  <a:lnTo>
                    <a:pt x="249224" y="207010"/>
                  </a:lnTo>
                  <a:lnTo>
                    <a:pt x="250202" y="205740"/>
                  </a:lnTo>
                  <a:lnTo>
                    <a:pt x="250596" y="203200"/>
                  </a:lnTo>
                  <a:lnTo>
                    <a:pt x="253123" y="201930"/>
                  </a:lnTo>
                  <a:lnTo>
                    <a:pt x="254292" y="203200"/>
                  </a:lnTo>
                  <a:lnTo>
                    <a:pt x="255739" y="201930"/>
                  </a:lnTo>
                  <a:lnTo>
                    <a:pt x="257187" y="200660"/>
                  </a:lnTo>
                  <a:lnTo>
                    <a:pt x="252857" y="200660"/>
                  </a:lnTo>
                  <a:lnTo>
                    <a:pt x="252907" y="199390"/>
                  </a:lnTo>
                  <a:lnTo>
                    <a:pt x="254469" y="199390"/>
                  </a:lnTo>
                  <a:lnTo>
                    <a:pt x="253428" y="198120"/>
                  </a:lnTo>
                  <a:lnTo>
                    <a:pt x="252399" y="196850"/>
                  </a:lnTo>
                  <a:lnTo>
                    <a:pt x="248640" y="198120"/>
                  </a:lnTo>
                  <a:lnTo>
                    <a:pt x="247243" y="195580"/>
                  </a:lnTo>
                  <a:lnTo>
                    <a:pt x="241693" y="195580"/>
                  </a:lnTo>
                  <a:lnTo>
                    <a:pt x="247586" y="193040"/>
                  </a:lnTo>
                  <a:lnTo>
                    <a:pt x="243878" y="193040"/>
                  </a:lnTo>
                  <a:lnTo>
                    <a:pt x="247319" y="190500"/>
                  </a:lnTo>
                  <a:lnTo>
                    <a:pt x="245770" y="190500"/>
                  </a:lnTo>
                  <a:lnTo>
                    <a:pt x="241465" y="189230"/>
                  </a:lnTo>
                  <a:lnTo>
                    <a:pt x="239623" y="186690"/>
                  </a:lnTo>
                  <a:lnTo>
                    <a:pt x="241465" y="186690"/>
                  </a:lnTo>
                  <a:lnTo>
                    <a:pt x="239014" y="185420"/>
                  </a:lnTo>
                  <a:lnTo>
                    <a:pt x="237807" y="184150"/>
                  </a:lnTo>
                  <a:lnTo>
                    <a:pt x="240258" y="182880"/>
                  </a:lnTo>
                  <a:lnTo>
                    <a:pt x="245173" y="180340"/>
                  </a:lnTo>
                  <a:lnTo>
                    <a:pt x="236334" y="176530"/>
                  </a:lnTo>
                  <a:lnTo>
                    <a:pt x="240766" y="171450"/>
                  </a:lnTo>
                  <a:lnTo>
                    <a:pt x="235724" y="170180"/>
                  </a:lnTo>
                  <a:lnTo>
                    <a:pt x="237045" y="163830"/>
                  </a:lnTo>
                  <a:lnTo>
                    <a:pt x="233768" y="158750"/>
                  </a:lnTo>
                  <a:lnTo>
                    <a:pt x="229374" y="163830"/>
                  </a:lnTo>
                  <a:lnTo>
                    <a:pt x="230060" y="162560"/>
                  </a:lnTo>
                  <a:lnTo>
                    <a:pt x="232778" y="157480"/>
                  </a:lnTo>
                  <a:lnTo>
                    <a:pt x="231876" y="158330"/>
                  </a:lnTo>
                  <a:lnTo>
                    <a:pt x="232067" y="156311"/>
                  </a:lnTo>
                  <a:lnTo>
                    <a:pt x="230873" y="159016"/>
                  </a:lnTo>
                  <a:lnTo>
                    <a:pt x="231140" y="159042"/>
                  </a:lnTo>
                  <a:lnTo>
                    <a:pt x="227418" y="162560"/>
                  </a:lnTo>
                  <a:lnTo>
                    <a:pt x="226390" y="161290"/>
                  </a:lnTo>
                  <a:lnTo>
                    <a:pt x="226199" y="161290"/>
                  </a:lnTo>
                  <a:lnTo>
                    <a:pt x="226568" y="159677"/>
                  </a:lnTo>
                  <a:lnTo>
                    <a:pt x="227380" y="158864"/>
                  </a:lnTo>
                  <a:lnTo>
                    <a:pt x="230568" y="159004"/>
                  </a:lnTo>
                  <a:lnTo>
                    <a:pt x="230428" y="158864"/>
                  </a:lnTo>
                  <a:lnTo>
                    <a:pt x="227571" y="155917"/>
                  </a:lnTo>
                  <a:lnTo>
                    <a:pt x="226783" y="158724"/>
                  </a:lnTo>
                  <a:lnTo>
                    <a:pt x="227672" y="154940"/>
                  </a:lnTo>
                  <a:lnTo>
                    <a:pt x="228765" y="153670"/>
                  </a:lnTo>
                  <a:lnTo>
                    <a:pt x="229539" y="154940"/>
                  </a:lnTo>
                  <a:lnTo>
                    <a:pt x="230720" y="154940"/>
                  </a:lnTo>
                  <a:lnTo>
                    <a:pt x="230149" y="153670"/>
                  </a:lnTo>
                  <a:lnTo>
                    <a:pt x="229590" y="152400"/>
                  </a:lnTo>
                  <a:lnTo>
                    <a:pt x="232397" y="152400"/>
                  </a:lnTo>
                  <a:lnTo>
                    <a:pt x="232600" y="151130"/>
                  </a:lnTo>
                  <a:lnTo>
                    <a:pt x="232816" y="149860"/>
                  </a:lnTo>
                  <a:lnTo>
                    <a:pt x="231063" y="151130"/>
                  </a:lnTo>
                  <a:lnTo>
                    <a:pt x="229476" y="149860"/>
                  </a:lnTo>
                  <a:lnTo>
                    <a:pt x="229336" y="148590"/>
                  </a:lnTo>
                  <a:lnTo>
                    <a:pt x="228053" y="152400"/>
                  </a:lnTo>
                  <a:lnTo>
                    <a:pt x="222999" y="151130"/>
                  </a:lnTo>
                  <a:lnTo>
                    <a:pt x="230759" y="146050"/>
                  </a:lnTo>
                  <a:lnTo>
                    <a:pt x="225704" y="144780"/>
                  </a:lnTo>
                  <a:lnTo>
                    <a:pt x="228104" y="144780"/>
                  </a:lnTo>
                  <a:lnTo>
                    <a:pt x="225983" y="143510"/>
                  </a:lnTo>
                  <a:lnTo>
                    <a:pt x="223964" y="138430"/>
                  </a:lnTo>
                  <a:lnTo>
                    <a:pt x="218440" y="140970"/>
                  </a:lnTo>
                  <a:lnTo>
                    <a:pt x="218859" y="139700"/>
                  </a:lnTo>
                  <a:lnTo>
                    <a:pt x="220040" y="138430"/>
                  </a:lnTo>
                  <a:lnTo>
                    <a:pt x="220954" y="138430"/>
                  </a:lnTo>
                  <a:lnTo>
                    <a:pt x="219456" y="135890"/>
                  </a:lnTo>
                  <a:lnTo>
                    <a:pt x="186944" y="135890"/>
                  </a:lnTo>
                  <a:lnTo>
                    <a:pt x="186778" y="135890"/>
                  </a:lnTo>
                  <a:lnTo>
                    <a:pt x="188874" y="138430"/>
                  </a:lnTo>
                  <a:lnTo>
                    <a:pt x="186347" y="138430"/>
                  </a:lnTo>
                  <a:lnTo>
                    <a:pt x="188925" y="140970"/>
                  </a:lnTo>
                  <a:lnTo>
                    <a:pt x="189763" y="140970"/>
                  </a:lnTo>
                  <a:lnTo>
                    <a:pt x="194221" y="143510"/>
                  </a:lnTo>
                  <a:lnTo>
                    <a:pt x="194830" y="142240"/>
                  </a:lnTo>
                  <a:lnTo>
                    <a:pt x="195808" y="140970"/>
                  </a:lnTo>
                  <a:lnTo>
                    <a:pt x="196672" y="142240"/>
                  </a:lnTo>
                  <a:lnTo>
                    <a:pt x="196011" y="143510"/>
                  </a:lnTo>
                  <a:lnTo>
                    <a:pt x="194894" y="144780"/>
                  </a:lnTo>
                  <a:lnTo>
                    <a:pt x="194538" y="144780"/>
                  </a:lnTo>
                  <a:lnTo>
                    <a:pt x="200926" y="146050"/>
                  </a:lnTo>
                  <a:lnTo>
                    <a:pt x="195148" y="158750"/>
                  </a:lnTo>
                  <a:lnTo>
                    <a:pt x="201777" y="158750"/>
                  </a:lnTo>
                  <a:lnTo>
                    <a:pt x="206616" y="160020"/>
                  </a:lnTo>
                  <a:lnTo>
                    <a:pt x="207314" y="161290"/>
                  </a:lnTo>
                  <a:lnTo>
                    <a:pt x="204254" y="160020"/>
                  </a:lnTo>
                  <a:lnTo>
                    <a:pt x="203657" y="162560"/>
                  </a:lnTo>
                  <a:lnTo>
                    <a:pt x="210019" y="163830"/>
                  </a:lnTo>
                  <a:lnTo>
                    <a:pt x="207137" y="168910"/>
                  </a:lnTo>
                  <a:lnTo>
                    <a:pt x="211810" y="170180"/>
                  </a:lnTo>
                  <a:lnTo>
                    <a:pt x="206616" y="176530"/>
                  </a:lnTo>
                  <a:lnTo>
                    <a:pt x="217766" y="177800"/>
                  </a:lnTo>
                  <a:lnTo>
                    <a:pt x="215430" y="184150"/>
                  </a:lnTo>
                  <a:lnTo>
                    <a:pt x="216954" y="182880"/>
                  </a:lnTo>
                  <a:lnTo>
                    <a:pt x="219100" y="182880"/>
                  </a:lnTo>
                  <a:lnTo>
                    <a:pt x="216662" y="184150"/>
                  </a:lnTo>
                  <a:lnTo>
                    <a:pt x="216674" y="185420"/>
                  </a:lnTo>
                  <a:lnTo>
                    <a:pt x="217906" y="184150"/>
                  </a:lnTo>
                  <a:lnTo>
                    <a:pt x="218795" y="184150"/>
                  </a:lnTo>
                  <a:lnTo>
                    <a:pt x="222605" y="189230"/>
                  </a:lnTo>
                  <a:lnTo>
                    <a:pt x="224840" y="195580"/>
                  </a:lnTo>
                  <a:lnTo>
                    <a:pt x="226352" y="201930"/>
                  </a:lnTo>
                  <a:lnTo>
                    <a:pt x="227977" y="208280"/>
                  </a:lnTo>
                  <a:lnTo>
                    <a:pt x="229006" y="212090"/>
                  </a:lnTo>
                  <a:lnTo>
                    <a:pt x="237591" y="205740"/>
                  </a:lnTo>
                  <a:lnTo>
                    <a:pt x="235445" y="210820"/>
                  </a:lnTo>
                  <a:lnTo>
                    <a:pt x="231749" y="212090"/>
                  </a:lnTo>
                  <a:lnTo>
                    <a:pt x="238633" y="215900"/>
                  </a:lnTo>
                  <a:lnTo>
                    <a:pt x="237718" y="223520"/>
                  </a:lnTo>
                  <a:lnTo>
                    <a:pt x="243725" y="227330"/>
                  </a:lnTo>
                  <a:lnTo>
                    <a:pt x="242811" y="227330"/>
                  </a:lnTo>
                  <a:lnTo>
                    <a:pt x="241846" y="228600"/>
                  </a:lnTo>
                  <a:lnTo>
                    <a:pt x="241592" y="227330"/>
                  </a:lnTo>
                  <a:lnTo>
                    <a:pt x="239839" y="229870"/>
                  </a:lnTo>
                  <a:lnTo>
                    <a:pt x="243636" y="232410"/>
                  </a:lnTo>
                  <a:lnTo>
                    <a:pt x="245579" y="231140"/>
                  </a:lnTo>
                  <a:lnTo>
                    <a:pt x="245783" y="232410"/>
                  </a:lnTo>
                  <a:lnTo>
                    <a:pt x="243941" y="232410"/>
                  </a:lnTo>
                  <a:lnTo>
                    <a:pt x="243230" y="233680"/>
                  </a:lnTo>
                  <a:lnTo>
                    <a:pt x="242430" y="234950"/>
                  </a:lnTo>
                  <a:lnTo>
                    <a:pt x="247726" y="234950"/>
                  </a:lnTo>
                  <a:lnTo>
                    <a:pt x="245605" y="237197"/>
                  </a:lnTo>
                  <a:lnTo>
                    <a:pt x="245948" y="237490"/>
                  </a:lnTo>
                  <a:lnTo>
                    <a:pt x="245846" y="240030"/>
                  </a:lnTo>
                  <a:lnTo>
                    <a:pt x="248221" y="238760"/>
                  </a:lnTo>
                  <a:lnTo>
                    <a:pt x="247916" y="241300"/>
                  </a:lnTo>
                  <a:lnTo>
                    <a:pt x="251320" y="242570"/>
                  </a:lnTo>
                  <a:lnTo>
                    <a:pt x="250482" y="245110"/>
                  </a:lnTo>
                  <a:lnTo>
                    <a:pt x="254063" y="243840"/>
                  </a:lnTo>
                  <a:lnTo>
                    <a:pt x="250723" y="248907"/>
                  </a:lnTo>
                  <a:lnTo>
                    <a:pt x="253326" y="252730"/>
                  </a:lnTo>
                  <a:lnTo>
                    <a:pt x="255981" y="254000"/>
                  </a:lnTo>
                  <a:lnTo>
                    <a:pt x="254431" y="254000"/>
                  </a:lnTo>
                  <a:lnTo>
                    <a:pt x="255092" y="255270"/>
                  </a:lnTo>
                  <a:lnTo>
                    <a:pt x="252984" y="255270"/>
                  </a:lnTo>
                  <a:lnTo>
                    <a:pt x="253695" y="256540"/>
                  </a:lnTo>
                  <a:lnTo>
                    <a:pt x="255155" y="257810"/>
                  </a:lnTo>
                  <a:lnTo>
                    <a:pt x="257352" y="256540"/>
                  </a:lnTo>
                  <a:lnTo>
                    <a:pt x="253174" y="261620"/>
                  </a:lnTo>
                  <a:lnTo>
                    <a:pt x="264185" y="260350"/>
                  </a:lnTo>
                  <a:lnTo>
                    <a:pt x="257937" y="265430"/>
                  </a:lnTo>
                  <a:lnTo>
                    <a:pt x="262407" y="269240"/>
                  </a:lnTo>
                  <a:lnTo>
                    <a:pt x="265087" y="272364"/>
                  </a:lnTo>
                  <a:lnTo>
                    <a:pt x="261454" y="274320"/>
                  </a:lnTo>
                  <a:lnTo>
                    <a:pt x="264172" y="277304"/>
                  </a:lnTo>
                  <a:lnTo>
                    <a:pt x="265696" y="273075"/>
                  </a:lnTo>
                  <a:lnTo>
                    <a:pt x="268478" y="276860"/>
                  </a:lnTo>
                  <a:lnTo>
                    <a:pt x="264718" y="277901"/>
                  </a:lnTo>
                  <a:lnTo>
                    <a:pt x="264922" y="278130"/>
                  </a:lnTo>
                  <a:lnTo>
                    <a:pt x="269760" y="278130"/>
                  </a:lnTo>
                  <a:lnTo>
                    <a:pt x="270243" y="283210"/>
                  </a:lnTo>
                  <a:lnTo>
                    <a:pt x="270040" y="284480"/>
                  </a:lnTo>
                  <a:lnTo>
                    <a:pt x="268033" y="283210"/>
                  </a:lnTo>
                  <a:lnTo>
                    <a:pt x="267119" y="283210"/>
                  </a:lnTo>
                  <a:lnTo>
                    <a:pt x="270586" y="287020"/>
                  </a:lnTo>
                  <a:lnTo>
                    <a:pt x="269633" y="290830"/>
                  </a:lnTo>
                  <a:lnTo>
                    <a:pt x="271513" y="292722"/>
                  </a:lnTo>
                  <a:lnTo>
                    <a:pt x="270916" y="292341"/>
                  </a:lnTo>
                  <a:lnTo>
                    <a:pt x="271310" y="292722"/>
                  </a:lnTo>
                  <a:lnTo>
                    <a:pt x="271805" y="293001"/>
                  </a:lnTo>
                  <a:lnTo>
                    <a:pt x="272186" y="293370"/>
                  </a:lnTo>
                  <a:lnTo>
                    <a:pt x="271957" y="293370"/>
                  </a:lnTo>
                  <a:lnTo>
                    <a:pt x="272376" y="294640"/>
                  </a:lnTo>
                  <a:lnTo>
                    <a:pt x="271894" y="295910"/>
                  </a:lnTo>
                  <a:lnTo>
                    <a:pt x="273951" y="294640"/>
                  </a:lnTo>
                  <a:lnTo>
                    <a:pt x="273494" y="294640"/>
                  </a:lnTo>
                  <a:lnTo>
                    <a:pt x="273316" y="294462"/>
                  </a:lnTo>
                  <a:lnTo>
                    <a:pt x="273138" y="294640"/>
                  </a:lnTo>
                  <a:lnTo>
                    <a:pt x="272656" y="293827"/>
                  </a:lnTo>
                  <a:lnTo>
                    <a:pt x="273316" y="294462"/>
                  </a:lnTo>
                  <a:lnTo>
                    <a:pt x="274434" y="293370"/>
                  </a:lnTo>
                  <a:lnTo>
                    <a:pt x="275729" y="292100"/>
                  </a:lnTo>
                  <a:lnTo>
                    <a:pt x="280504" y="294640"/>
                  </a:lnTo>
                  <a:lnTo>
                    <a:pt x="282155" y="294640"/>
                  </a:lnTo>
                  <a:lnTo>
                    <a:pt x="275717" y="295910"/>
                  </a:lnTo>
                  <a:lnTo>
                    <a:pt x="281990" y="298450"/>
                  </a:lnTo>
                  <a:lnTo>
                    <a:pt x="273697" y="299720"/>
                  </a:lnTo>
                  <a:lnTo>
                    <a:pt x="276682" y="299720"/>
                  </a:lnTo>
                  <a:lnTo>
                    <a:pt x="275945" y="300990"/>
                  </a:lnTo>
                  <a:lnTo>
                    <a:pt x="274104" y="300990"/>
                  </a:lnTo>
                  <a:lnTo>
                    <a:pt x="276186" y="302260"/>
                  </a:lnTo>
                  <a:lnTo>
                    <a:pt x="278053" y="300990"/>
                  </a:lnTo>
                  <a:lnTo>
                    <a:pt x="278841" y="303530"/>
                  </a:lnTo>
                  <a:lnTo>
                    <a:pt x="275983" y="303530"/>
                  </a:lnTo>
                  <a:lnTo>
                    <a:pt x="280771" y="304800"/>
                  </a:lnTo>
                  <a:lnTo>
                    <a:pt x="280606" y="307340"/>
                  </a:lnTo>
                  <a:lnTo>
                    <a:pt x="279031" y="307340"/>
                  </a:lnTo>
                  <a:lnTo>
                    <a:pt x="280517" y="309880"/>
                  </a:lnTo>
                  <a:lnTo>
                    <a:pt x="286334" y="311150"/>
                  </a:lnTo>
                  <a:lnTo>
                    <a:pt x="285699" y="314960"/>
                  </a:lnTo>
                  <a:lnTo>
                    <a:pt x="280898" y="316230"/>
                  </a:lnTo>
                  <a:lnTo>
                    <a:pt x="284683" y="317500"/>
                  </a:lnTo>
                  <a:lnTo>
                    <a:pt x="280924" y="318770"/>
                  </a:lnTo>
                  <a:lnTo>
                    <a:pt x="282727" y="320040"/>
                  </a:lnTo>
                  <a:lnTo>
                    <a:pt x="284327" y="318770"/>
                  </a:lnTo>
                  <a:lnTo>
                    <a:pt x="284835" y="321310"/>
                  </a:lnTo>
                  <a:lnTo>
                    <a:pt x="288150" y="321310"/>
                  </a:lnTo>
                  <a:lnTo>
                    <a:pt x="287388" y="323850"/>
                  </a:lnTo>
                  <a:lnTo>
                    <a:pt x="285381" y="322580"/>
                  </a:lnTo>
                  <a:lnTo>
                    <a:pt x="287185" y="325120"/>
                  </a:lnTo>
                  <a:lnTo>
                    <a:pt x="288023" y="323850"/>
                  </a:lnTo>
                  <a:lnTo>
                    <a:pt x="290601" y="325120"/>
                  </a:lnTo>
                  <a:lnTo>
                    <a:pt x="292836" y="321310"/>
                  </a:lnTo>
                  <a:lnTo>
                    <a:pt x="292531" y="323850"/>
                  </a:lnTo>
                  <a:lnTo>
                    <a:pt x="291985" y="323850"/>
                  </a:lnTo>
                  <a:lnTo>
                    <a:pt x="293065" y="326390"/>
                  </a:lnTo>
                  <a:lnTo>
                    <a:pt x="291109" y="327660"/>
                  </a:lnTo>
                  <a:lnTo>
                    <a:pt x="294195" y="328930"/>
                  </a:lnTo>
                  <a:lnTo>
                    <a:pt x="293662" y="330200"/>
                  </a:lnTo>
                  <a:lnTo>
                    <a:pt x="292531" y="331470"/>
                  </a:lnTo>
                  <a:lnTo>
                    <a:pt x="292061" y="331470"/>
                  </a:lnTo>
                  <a:lnTo>
                    <a:pt x="290817" y="336550"/>
                  </a:lnTo>
                  <a:lnTo>
                    <a:pt x="291630" y="336550"/>
                  </a:lnTo>
                  <a:lnTo>
                    <a:pt x="294093" y="336550"/>
                  </a:lnTo>
                  <a:lnTo>
                    <a:pt x="293509" y="337820"/>
                  </a:lnTo>
                  <a:lnTo>
                    <a:pt x="291477" y="337820"/>
                  </a:lnTo>
                  <a:lnTo>
                    <a:pt x="291769" y="341630"/>
                  </a:lnTo>
                  <a:lnTo>
                    <a:pt x="293738" y="339344"/>
                  </a:lnTo>
                  <a:lnTo>
                    <a:pt x="293751" y="339090"/>
                  </a:lnTo>
                  <a:lnTo>
                    <a:pt x="293814" y="339255"/>
                  </a:lnTo>
                  <a:lnTo>
                    <a:pt x="293954" y="339090"/>
                  </a:lnTo>
                  <a:lnTo>
                    <a:pt x="296138" y="336550"/>
                  </a:lnTo>
                  <a:lnTo>
                    <a:pt x="294932" y="339090"/>
                  </a:lnTo>
                  <a:lnTo>
                    <a:pt x="294652" y="339090"/>
                  </a:lnTo>
                  <a:lnTo>
                    <a:pt x="294297" y="340360"/>
                  </a:lnTo>
                  <a:lnTo>
                    <a:pt x="293814" y="339255"/>
                  </a:lnTo>
                  <a:lnTo>
                    <a:pt x="293560" y="342900"/>
                  </a:lnTo>
                  <a:lnTo>
                    <a:pt x="297180" y="344170"/>
                  </a:lnTo>
                  <a:lnTo>
                    <a:pt x="296722" y="347980"/>
                  </a:lnTo>
                  <a:lnTo>
                    <a:pt x="293077" y="349250"/>
                  </a:lnTo>
                  <a:lnTo>
                    <a:pt x="295046" y="345440"/>
                  </a:lnTo>
                  <a:lnTo>
                    <a:pt x="292049" y="347980"/>
                  </a:lnTo>
                  <a:lnTo>
                    <a:pt x="293966" y="351790"/>
                  </a:lnTo>
                  <a:lnTo>
                    <a:pt x="299212" y="354330"/>
                  </a:lnTo>
                  <a:lnTo>
                    <a:pt x="299389" y="358140"/>
                  </a:lnTo>
                  <a:lnTo>
                    <a:pt x="299605" y="358140"/>
                  </a:lnTo>
                  <a:lnTo>
                    <a:pt x="305269" y="356870"/>
                  </a:lnTo>
                  <a:lnTo>
                    <a:pt x="297726" y="361950"/>
                  </a:lnTo>
                  <a:lnTo>
                    <a:pt x="299135" y="362521"/>
                  </a:lnTo>
                  <a:lnTo>
                    <a:pt x="297637" y="363220"/>
                  </a:lnTo>
                  <a:lnTo>
                    <a:pt x="298284" y="363220"/>
                  </a:lnTo>
                  <a:lnTo>
                    <a:pt x="298157" y="365760"/>
                  </a:lnTo>
                  <a:lnTo>
                    <a:pt x="301231" y="368300"/>
                  </a:lnTo>
                  <a:lnTo>
                    <a:pt x="304101" y="372110"/>
                  </a:lnTo>
                  <a:lnTo>
                    <a:pt x="302539" y="370840"/>
                  </a:lnTo>
                  <a:lnTo>
                    <a:pt x="301713" y="373380"/>
                  </a:lnTo>
                  <a:lnTo>
                    <a:pt x="302958" y="375920"/>
                  </a:lnTo>
                  <a:lnTo>
                    <a:pt x="302780" y="377190"/>
                  </a:lnTo>
                  <a:lnTo>
                    <a:pt x="304330" y="377190"/>
                  </a:lnTo>
                  <a:lnTo>
                    <a:pt x="304368" y="378460"/>
                  </a:lnTo>
                  <a:lnTo>
                    <a:pt x="306273" y="377190"/>
                  </a:lnTo>
                  <a:lnTo>
                    <a:pt x="304495" y="382270"/>
                  </a:lnTo>
                  <a:lnTo>
                    <a:pt x="306641" y="386080"/>
                  </a:lnTo>
                  <a:lnTo>
                    <a:pt x="309016" y="388620"/>
                  </a:lnTo>
                  <a:lnTo>
                    <a:pt x="307873" y="392430"/>
                  </a:lnTo>
                  <a:lnTo>
                    <a:pt x="306387" y="392430"/>
                  </a:lnTo>
                  <a:lnTo>
                    <a:pt x="308762" y="396240"/>
                  </a:lnTo>
                  <a:lnTo>
                    <a:pt x="311086" y="394970"/>
                  </a:lnTo>
                  <a:lnTo>
                    <a:pt x="310070" y="394970"/>
                  </a:lnTo>
                  <a:lnTo>
                    <a:pt x="311734" y="393700"/>
                  </a:lnTo>
                  <a:lnTo>
                    <a:pt x="312889" y="393700"/>
                  </a:lnTo>
                  <a:lnTo>
                    <a:pt x="313296" y="393700"/>
                  </a:lnTo>
                  <a:lnTo>
                    <a:pt x="314718" y="394970"/>
                  </a:lnTo>
                  <a:lnTo>
                    <a:pt x="314972" y="396240"/>
                  </a:lnTo>
                  <a:lnTo>
                    <a:pt x="312889" y="393700"/>
                  </a:lnTo>
                  <a:lnTo>
                    <a:pt x="311086" y="396240"/>
                  </a:lnTo>
                  <a:lnTo>
                    <a:pt x="309956" y="397510"/>
                  </a:lnTo>
                  <a:lnTo>
                    <a:pt x="312280" y="397510"/>
                  </a:lnTo>
                  <a:lnTo>
                    <a:pt x="308533" y="400050"/>
                  </a:lnTo>
                  <a:lnTo>
                    <a:pt x="317233" y="396240"/>
                  </a:lnTo>
                  <a:lnTo>
                    <a:pt x="315087" y="400050"/>
                  </a:lnTo>
                  <a:lnTo>
                    <a:pt x="313778" y="400050"/>
                  </a:lnTo>
                  <a:lnTo>
                    <a:pt x="314718" y="401320"/>
                  </a:lnTo>
                  <a:lnTo>
                    <a:pt x="316661" y="401320"/>
                  </a:lnTo>
                  <a:lnTo>
                    <a:pt x="316598" y="402590"/>
                  </a:lnTo>
                  <a:lnTo>
                    <a:pt x="313931" y="403860"/>
                  </a:lnTo>
                  <a:lnTo>
                    <a:pt x="318820" y="403860"/>
                  </a:lnTo>
                  <a:lnTo>
                    <a:pt x="316407" y="406400"/>
                  </a:lnTo>
                  <a:lnTo>
                    <a:pt x="315442" y="406400"/>
                  </a:lnTo>
                  <a:lnTo>
                    <a:pt x="315188" y="405130"/>
                  </a:lnTo>
                  <a:lnTo>
                    <a:pt x="314223" y="405130"/>
                  </a:lnTo>
                  <a:lnTo>
                    <a:pt x="311365" y="406400"/>
                  </a:lnTo>
                  <a:lnTo>
                    <a:pt x="312242" y="406400"/>
                  </a:lnTo>
                  <a:lnTo>
                    <a:pt x="312026" y="407619"/>
                  </a:lnTo>
                  <a:lnTo>
                    <a:pt x="311277" y="411480"/>
                  </a:lnTo>
                  <a:lnTo>
                    <a:pt x="311988" y="410210"/>
                  </a:lnTo>
                  <a:lnTo>
                    <a:pt x="319811" y="410210"/>
                  </a:lnTo>
                  <a:lnTo>
                    <a:pt x="314388" y="414020"/>
                  </a:lnTo>
                  <a:lnTo>
                    <a:pt x="314883" y="414134"/>
                  </a:lnTo>
                  <a:lnTo>
                    <a:pt x="317144" y="415290"/>
                  </a:lnTo>
                  <a:lnTo>
                    <a:pt x="313918" y="416560"/>
                  </a:lnTo>
                  <a:lnTo>
                    <a:pt x="312508" y="419100"/>
                  </a:lnTo>
                  <a:lnTo>
                    <a:pt x="314426" y="419100"/>
                  </a:lnTo>
                  <a:lnTo>
                    <a:pt x="310070" y="421640"/>
                  </a:lnTo>
                  <a:lnTo>
                    <a:pt x="314286" y="421640"/>
                  </a:lnTo>
                  <a:lnTo>
                    <a:pt x="313283" y="422910"/>
                  </a:lnTo>
                  <a:lnTo>
                    <a:pt x="313575" y="422910"/>
                  </a:lnTo>
                  <a:lnTo>
                    <a:pt x="313486" y="423418"/>
                  </a:lnTo>
                  <a:lnTo>
                    <a:pt x="314540" y="422910"/>
                  </a:lnTo>
                  <a:lnTo>
                    <a:pt x="314896" y="422910"/>
                  </a:lnTo>
                  <a:lnTo>
                    <a:pt x="319049" y="424180"/>
                  </a:lnTo>
                  <a:lnTo>
                    <a:pt x="312191" y="429260"/>
                  </a:lnTo>
                  <a:lnTo>
                    <a:pt x="317931" y="431800"/>
                  </a:lnTo>
                  <a:lnTo>
                    <a:pt x="320713" y="435610"/>
                  </a:lnTo>
                  <a:lnTo>
                    <a:pt x="324319" y="434340"/>
                  </a:lnTo>
                  <a:lnTo>
                    <a:pt x="326783" y="436880"/>
                  </a:lnTo>
                  <a:lnTo>
                    <a:pt x="325412" y="438150"/>
                  </a:lnTo>
                  <a:lnTo>
                    <a:pt x="322846" y="436880"/>
                  </a:lnTo>
                  <a:lnTo>
                    <a:pt x="321754" y="439420"/>
                  </a:lnTo>
                  <a:lnTo>
                    <a:pt x="322338" y="440690"/>
                  </a:lnTo>
                  <a:lnTo>
                    <a:pt x="323900" y="441960"/>
                  </a:lnTo>
                  <a:lnTo>
                    <a:pt x="328447" y="441960"/>
                  </a:lnTo>
                  <a:lnTo>
                    <a:pt x="324269" y="440690"/>
                  </a:lnTo>
                  <a:lnTo>
                    <a:pt x="325285" y="440690"/>
                  </a:lnTo>
                  <a:lnTo>
                    <a:pt x="327647" y="439420"/>
                  </a:lnTo>
                  <a:lnTo>
                    <a:pt x="328574" y="440690"/>
                  </a:lnTo>
                  <a:lnTo>
                    <a:pt x="330339" y="438150"/>
                  </a:lnTo>
                  <a:lnTo>
                    <a:pt x="326669" y="439420"/>
                  </a:lnTo>
                  <a:lnTo>
                    <a:pt x="327710" y="438150"/>
                  </a:lnTo>
                  <a:lnTo>
                    <a:pt x="328752" y="436880"/>
                  </a:lnTo>
                  <a:lnTo>
                    <a:pt x="329514" y="436880"/>
                  </a:lnTo>
                  <a:lnTo>
                    <a:pt x="327837" y="435610"/>
                  </a:lnTo>
                  <a:lnTo>
                    <a:pt x="330454" y="435610"/>
                  </a:lnTo>
                  <a:lnTo>
                    <a:pt x="331368" y="434340"/>
                  </a:lnTo>
                  <a:lnTo>
                    <a:pt x="332295" y="433070"/>
                  </a:lnTo>
                  <a:close/>
                </a:path>
                <a:path w="333375" h="460375">
                  <a:moveTo>
                    <a:pt x="332790" y="417982"/>
                  </a:moveTo>
                  <a:lnTo>
                    <a:pt x="329819" y="421373"/>
                  </a:lnTo>
                  <a:lnTo>
                    <a:pt x="330250" y="422236"/>
                  </a:lnTo>
                  <a:lnTo>
                    <a:pt x="332790" y="4179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1148384" y="5799486"/>
              <a:ext cx="898525" cy="1579880"/>
            </a:xfrm>
            <a:custGeom>
              <a:avLst/>
              <a:gdLst/>
              <a:ahLst/>
              <a:cxnLst/>
              <a:rect l="l" t="t" r="r" b="b"/>
              <a:pathLst>
                <a:path w="898525" h="1579879">
                  <a:moveTo>
                    <a:pt x="6934" y="718566"/>
                  </a:moveTo>
                  <a:lnTo>
                    <a:pt x="5651" y="720013"/>
                  </a:lnTo>
                  <a:lnTo>
                    <a:pt x="6146" y="720077"/>
                  </a:lnTo>
                  <a:lnTo>
                    <a:pt x="6934" y="718566"/>
                  </a:lnTo>
                  <a:close/>
                </a:path>
                <a:path w="898525" h="1579879">
                  <a:moveTo>
                    <a:pt x="15875" y="737387"/>
                  </a:moveTo>
                  <a:lnTo>
                    <a:pt x="15036" y="737387"/>
                  </a:lnTo>
                  <a:lnTo>
                    <a:pt x="15735" y="738174"/>
                  </a:lnTo>
                  <a:lnTo>
                    <a:pt x="15875" y="737387"/>
                  </a:lnTo>
                  <a:close/>
                </a:path>
                <a:path w="898525" h="1579879">
                  <a:moveTo>
                    <a:pt x="17322" y="739927"/>
                  </a:moveTo>
                  <a:lnTo>
                    <a:pt x="15735" y="738174"/>
                  </a:lnTo>
                  <a:lnTo>
                    <a:pt x="15646" y="738657"/>
                  </a:lnTo>
                  <a:lnTo>
                    <a:pt x="12788" y="739927"/>
                  </a:lnTo>
                  <a:lnTo>
                    <a:pt x="14668" y="741197"/>
                  </a:lnTo>
                  <a:lnTo>
                    <a:pt x="17322" y="739927"/>
                  </a:lnTo>
                  <a:close/>
                </a:path>
                <a:path w="898525" h="1579879">
                  <a:moveTo>
                    <a:pt x="20104" y="741680"/>
                  </a:moveTo>
                  <a:lnTo>
                    <a:pt x="18542" y="742467"/>
                  </a:lnTo>
                  <a:lnTo>
                    <a:pt x="19596" y="742467"/>
                  </a:lnTo>
                  <a:lnTo>
                    <a:pt x="20104" y="741680"/>
                  </a:lnTo>
                  <a:close/>
                </a:path>
                <a:path w="898525" h="1579879">
                  <a:moveTo>
                    <a:pt x="26924" y="724687"/>
                  </a:moveTo>
                  <a:lnTo>
                    <a:pt x="25717" y="726681"/>
                  </a:lnTo>
                  <a:lnTo>
                    <a:pt x="26504" y="725957"/>
                  </a:lnTo>
                  <a:lnTo>
                    <a:pt x="26924" y="724687"/>
                  </a:lnTo>
                  <a:close/>
                </a:path>
                <a:path w="898525" h="1579879">
                  <a:moveTo>
                    <a:pt x="29654" y="748144"/>
                  </a:moveTo>
                  <a:lnTo>
                    <a:pt x="29362" y="748334"/>
                  </a:lnTo>
                  <a:lnTo>
                    <a:pt x="29210" y="748487"/>
                  </a:lnTo>
                  <a:lnTo>
                    <a:pt x="29400" y="748626"/>
                  </a:lnTo>
                  <a:lnTo>
                    <a:pt x="29502" y="748423"/>
                  </a:lnTo>
                  <a:lnTo>
                    <a:pt x="29654" y="748144"/>
                  </a:lnTo>
                  <a:close/>
                </a:path>
                <a:path w="898525" h="1579879">
                  <a:moveTo>
                    <a:pt x="72021" y="776757"/>
                  </a:moveTo>
                  <a:lnTo>
                    <a:pt x="68668" y="776757"/>
                  </a:lnTo>
                  <a:lnTo>
                    <a:pt x="71716" y="779297"/>
                  </a:lnTo>
                  <a:lnTo>
                    <a:pt x="72021" y="776757"/>
                  </a:lnTo>
                  <a:close/>
                </a:path>
                <a:path w="898525" h="1579879">
                  <a:moveTo>
                    <a:pt x="72440" y="776757"/>
                  </a:moveTo>
                  <a:lnTo>
                    <a:pt x="72186" y="775500"/>
                  </a:lnTo>
                  <a:lnTo>
                    <a:pt x="72021" y="776757"/>
                  </a:lnTo>
                  <a:lnTo>
                    <a:pt x="72440" y="776757"/>
                  </a:lnTo>
                  <a:close/>
                </a:path>
                <a:path w="898525" h="1579879">
                  <a:moveTo>
                    <a:pt x="97917" y="786917"/>
                  </a:moveTo>
                  <a:lnTo>
                    <a:pt x="96761" y="784377"/>
                  </a:lnTo>
                  <a:lnTo>
                    <a:pt x="95059" y="786917"/>
                  </a:lnTo>
                  <a:lnTo>
                    <a:pt x="96139" y="786917"/>
                  </a:lnTo>
                  <a:lnTo>
                    <a:pt x="97917" y="786917"/>
                  </a:lnTo>
                  <a:close/>
                </a:path>
                <a:path w="898525" h="1579879">
                  <a:moveTo>
                    <a:pt x="98831" y="786917"/>
                  </a:moveTo>
                  <a:lnTo>
                    <a:pt x="97917" y="786917"/>
                  </a:lnTo>
                  <a:lnTo>
                    <a:pt x="98488" y="788187"/>
                  </a:lnTo>
                  <a:lnTo>
                    <a:pt x="98831" y="786917"/>
                  </a:lnTo>
                  <a:close/>
                </a:path>
                <a:path w="898525" h="1579879">
                  <a:moveTo>
                    <a:pt x="125349" y="787742"/>
                  </a:moveTo>
                  <a:lnTo>
                    <a:pt x="124841" y="786917"/>
                  </a:lnTo>
                  <a:lnTo>
                    <a:pt x="123774" y="786917"/>
                  </a:lnTo>
                  <a:lnTo>
                    <a:pt x="123748" y="787146"/>
                  </a:lnTo>
                  <a:lnTo>
                    <a:pt x="125349" y="787742"/>
                  </a:lnTo>
                  <a:close/>
                </a:path>
                <a:path w="898525" h="1579879">
                  <a:moveTo>
                    <a:pt x="126149" y="812406"/>
                  </a:moveTo>
                  <a:lnTo>
                    <a:pt x="126009" y="812317"/>
                  </a:lnTo>
                  <a:lnTo>
                    <a:pt x="125666" y="812749"/>
                  </a:lnTo>
                  <a:lnTo>
                    <a:pt x="126149" y="812406"/>
                  </a:lnTo>
                  <a:close/>
                </a:path>
                <a:path w="898525" h="1579879">
                  <a:moveTo>
                    <a:pt x="126530" y="788187"/>
                  </a:moveTo>
                  <a:lnTo>
                    <a:pt x="125349" y="787742"/>
                  </a:lnTo>
                  <a:lnTo>
                    <a:pt x="125615" y="788187"/>
                  </a:lnTo>
                  <a:lnTo>
                    <a:pt x="126530" y="788187"/>
                  </a:lnTo>
                  <a:close/>
                </a:path>
                <a:path w="898525" h="1579879">
                  <a:moveTo>
                    <a:pt x="158940" y="847877"/>
                  </a:moveTo>
                  <a:lnTo>
                    <a:pt x="158305" y="849147"/>
                  </a:lnTo>
                  <a:lnTo>
                    <a:pt x="157365" y="849147"/>
                  </a:lnTo>
                  <a:lnTo>
                    <a:pt x="158483" y="851687"/>
                  </a:lnTo>
                  <a:lnTo>
                    <a:pt x="158940" y="847877"/>
                  </a:lnTo>
                  <a:close/>
                </a:path>
                <a:path w="898525" h="1579879">
                  <a:moveTo>
                    <a:pt x="179400" y="840257"/>
                  </a:moveTo>
                  <a:lnTo>
                    <a:pt x="179070" y="838987"/>
                  </a:lnTo>
                  <a:lnTo>
                    <a:pt x="179400" y="840257"/>
                  </a:lnTo>
                  <a:close/>
                </a:path>
                <a:path w="898525" h="1579879">
                  <a:moveTo>
                    <a:pt x="201980" y="858037"/>
                  </a:moveTo>
                  <a:lnTo>
                    <a:pt x="201142" y="856767"/>
                  </a:lnTo>
                  <a:lnTo>
                    <a:pt x="201980" y="858037"/>
                  </a:lnTo>
                  <a:close/>
                </a:path>
                <a:path w="898525" h="1579879">
                  <a:moveTo>
                    <a:pt x="210172" y="911580"/>
                  </a:moveTo>
                  <a:lnTo>
                    <a:pt x="209245" y="911440"/>
                  </a:lnTo>
                  <a:lnTo>
                    <a:pt x="209550" y="912037"/>
                  </a:lnTo>
                  <a:lnTo>
                    <a:pt x="210172" y="911580"/>
                  </a:lnTo>
                  <a:close/>
                </a:path>
                <a:path w="898525" h="1579879">
                  <a:moveTo>
                    <a:pt x="214693" y="917727"/>
                  </a:moveTo>
                  <a:lnTo>
                    <a:pt x="214376" y="917524"/>
                  </a:lnTo>
                  <a:lnTo>
                    <a:pt x="214337" y="917727"/>
                  </a:lnTo>
                  <a:lnTo>
                    <a:pt x="214693" y="917727"/>
                  </a:lnTo>
                  <a:close/>
                </a:path>
                <a:path w="898525" h="1579879">
                  <a:moveTo>
                    <a:pt x="215519" y="917956"/>
                  </a:moveTo>
                  <a:lnTo>
                    <a:pt x="214693" y="917409"/>
                  </a:lnTo>
                  <a:lnTo>
                    <a:pt x="214845" y="917740"/>
                  </a:lnTo>
                  <a:lnTo>
                    <a:pt x="215099" y="917956"/>
                  </a:lnTo>
                  <a:lnTo>
                    <a:pt x="215519" y="917956"/>
                  </a:lnTo>
                  <a:close/>
                </a:path>
                <a:path w="898525" h="1579879">
                  <a:moveTo>
                    <a:pt x="223278" y="930300"/>
                  </a:moveTo>
                  <a:lnTo>
                    <a:pt x="222199" y="929157"/>
                  </a:lnTo>
                  <a:lnTo>
                    <a:pt x="220853" y="929157"/>
                  </a:lnTo>
                  <a:lnTo>
                    <a:pt x="223278" y="930300"/>
                  </a:lnTo>
                  <a:close/>
                </a:path>
                <a:path w="898525" h="1579879">
                  <a:moveTo>
                    <a:pt x="223545" y="930427"/>
                  </a:moveTo>
                  <a:lnTo>
                    <a:pt x="223278" y="930300"/>
                  </a:lnTo>
                  <a:lnTo>
                    <a:pt x="223393" y="930427"/>
                  </a:lnTo>
                  <a:lnTo>
                    <a:pt x="223545" y="930427"/>
                  </a:lnTo>
                  <a:close/>
                </a:path>
                <a:path w="898525" h="1579879">
                  <a:moveTo>
                    <a:pt x="243179" y="963447"/>
                  </a:moveTo>
                  <a:lnTo>
                    <a:pt x="242341" y="962177"/>
                  </a:lnTo>
                  <a:lnTo>
                    <a:pt x="241084" y="963447"/>
                  </a:lnTo>
                  <a:lnTo>
                    <a:pt x="243179" y="963447"/>
                  </a:lnTo>
                  <a:close/>
                </a:path>
                <a:path w="898525" h="1579879">
                  <a:moveTo>
                    <a:pt x="243827" y="956475"/>
                  </a:moveTo>
                  <a:lnTo>
                    <a:pt x="241947" y="955827"/>
                  </a:lnTo>
                  <a:lnTo>
                    <a:pt x="243192" y="957097"/>
                  </a:lnTo>
                  <a:lnTo>
                    <a:pt x="243827" y="956475"/>
                  </a:lnTo>
                  <a:close/>
                </a:path>
                <a:path w="898525" h="1579879">
                  <a:moveTo>
                    <a:pt x="244436" y="958367"/>
                  </a:moveTo>
                  <a:lnTo>
                    <a:pt x="243192" y="957097"/>
                  </a:lnTo>
                  <a:lnTo>
                    <a:pt x="241909" y="958367"/>
                  </a:lnTo>
                  <a:lnTo>
                    <a:pt x="244436" y="958367"/>
                  </a:lnTo>
                  <a:close/>
                </a:path>
                <a:path w="898525" h="1579879">
                  <a:moveTo>
                    <a:pt x="304939" y="1091717"/>
                  </a:moveTo>
                  <a:lnTo>
                    <a:pt x="304647" y="1089926"/>
                  </a:lnTo>
                  <a:lnTo>
                    <a:pt x="303555" y="1090447"/>
                  </a:lnTo>
                  <a:lnTo>
                    <a:pt x="303606" y="1091717"/>
                  </a:lnTo>
                  <a:lnTo>
                    <a:pt x="304939" y="1091717"/>
                  </a:lnTo>
                  <a:close/>
                </a:path>
                <a:path w="898525" h="1579879">
                  <a:moveTo>
                    <a:pt x="305104" y="1089710"/>
                  </a:moveTo>
                  <a:lnTo>
                    <a:pt x="304533" y="1089177"/>
                  </a:lnTo>
                  <a:lnTo>
                    <a:pt x="304647" y="1089926"/>
                  </a:lnTo>
                  <a:lnTo>
                    <a:pt x="305104" y="1089710"/>
                  </a:lnTo>
                  <a:close/>
                </a:path>
                <a:path w="898525" h="1579879">
                  <a:moveTo>
                    <a:pt x="318490" y="1059345"/>
                  </a:moveTo>
                  <a:lnTo>
                    <a:pt x="318122" y="1059154"/>
                  </a:lnTo>
                  <a:lnTo>
                    <a:pt x="318389" y="1059624"/>
                  </a:lnTo>
                  <a:lnTo>
                    <a:pt x="318490" y="1059345"/>
                  </a:lnTo>
                  <a:close/>
                </a:path>
                <a:path w="898525" h="1579879">
                  <a:moveTo>
                    <a:pt x="333476" y="1107668"/>
                  </a:moveTo>
                  <a:lnTo>
                    <a:pt x="332905" y="1106957"/>
                  </a:lnTo>
                  <a:lnTo>
                    <a:pt x="330212" y="1106043"/>
                  </a:lnTo>
                  <a:lnTo>
                    <a:pt x="331203" y="1106957"/>
                  </a:lnTo>
                  <a:lnTo>
                    <a:pt x="333476" y="1107668"/>
                  </a:lnTo>
                  <a:close/>
                </a:path>
                <a:path w="898525" h="1579879">
                  <a:moveTo>
                    <a:pt x="337439" y="1187945"/>
                  </a:moveTo>
                  <a:lnTo>
                    <a:pt x="336194" y="1186967"/>
                  </a:lnTo>
                  <a:lnTo>
                    <a:pt x="337134" y="1188237"/>
                  </a:lnTo>
                  <a:lnTo>
                    <a:pt x="337439" y="1187945"/>
                  </a:lnTo>
                  <a:close/>
                </a:path>
                <a:path w="898525" h="1579879">
                  <a:moveTo>
                    <a:pt x="338747" y="1113307"/>
                  </a:moveTo>
                  <a:lnTo>
                    <a:pt x="338035" y="1110767"/>
                  </a:lnTo>
                  <a:lnTo>
                    <a:pt x="336969" y="1108227"/>
                  </a:lnTo>
                  <a:lnTo>
                    <a:pt x="335915" y="1105687"/>
                  </a:lnTo>
                  <a:lnTo>
                    <a:pt x="334238" y="1105687"/>
                  </a:lnTo>
                  <a:lnTo>
                    <a:pt x="335597" y="1106957"/>
                  </a:lnTo>
                  <a:lnTo>
                    <a:pt x="335280" y="1108227"/>
                  </a:lnTo>
                  <a:lnTo>
                    <a:pt x="333476" y="1107668"/>
                  </a:lnTo>
                  <a:lnTo>
                    <a:pt x="335991" y="1110767"/>
                  </a:lnTo>
                  <a:lnTo>
                    <a:pt x="338747" y="1113307"/>
                  </a:lnTo>
                  <a:close/>
                </a:path>
                <a:path w="898525" h="1579879">
                  <a:moveTo>
                    <a:pt x="342912" y="1201331"/>
                  </a:moveTo>
                  <a:lnTo>
                    <a:pt x="342646" y="1201229"/>
                  </a:lnTo>
                  <a:lnTo>
                    <a:pt x="342404" y="1201102"/>
                  </a:lnTo>
                  <a:lnTo>
                    <a:pt x="342023" y="1201089"/>
                  </a:lnTo>
                  <a:lnTo>
                    <a:pt x="341515" y="1204074"/>
                  </a:lnTo>
                  <a:lnTo>
                    <a:pt x="342353" y="1203083"/>
                  </a:lnTo>
                  <a:lnTo>
                    <a:pt x="342734" y="1202182"/>
                  </a:lnTo>
                  <a:lnTo>
                    <a:pt x="342912" y="1201331"/>
                  </a:lnTo>
                  <a:close/>
                </a:path>
                <a:path w="898525" h="1579879">
                  <a:moveTo>
                    <a:pt x="343839" y="1142517"/>
                  </a:moveTo>
                  <a:lnTo>
                    <a:pt x="341985" y="1142517"/>
                  </a:lnTo>
                  <a:lnTo>
                    <a:pt x="342607" y="1143533"/>
                  </a:lnTo>
                  <a:lnTo>
                    <a:pt x="343839" y="1142517"/>
                  </a:lnTo>
                  <a:close/>
                </a:path>
                <a:path w="898525" h="1579879">
                  <a:moveTo>
                    <a:pt x="345808" y="1219390"/>
                  </a:moveTo>
                  <a:lnTo>
                    <a:pt x="345211" y="1215390"/>
                  </a:lnTo>
                  <a:lnTo>
                    <a:pt x="345211" y="1216545"/>
                  </a:lnTo>
                  <a:lnTo>
                    <a:pt x="345440" y="1217993"/>
                  </a:lnTo>
                  <a:lnTo>
                    <a:pt x="345808" y="1219390"/>
                  </a:lnTo>
                  <a:close/>
                </a:path>
                <a:path w="898525" h="1579879">
                  <a:moveTo>
                    <a:pt x="345922" y="1219822"/>
                  </a:moveTo>
                  <a:lnTo>
                    <a:pt x="345808" y="1219390"/>
                  </a:lnTo>
                  <a:lnTo>
                    <a:pt x="345871" y="1219822"/>
                  </a:lnTo>
                  <a:close/>
                </a:path>
                <a:path w="898525" h="1579879">
                  <a:moveTo>
                    <a:pt x="346392" y="1142517"/>
                  </a:moveTo>
                  <a:lnTo>
                    <a:pt x="345389" y="1141247"/>
                  </a:lnTo>
                  <a:lnTo>
                    <a:pt x="343839" y="1142517"/>
                  </a:lnTo>
                  <a:lnTo>
                    <a:pt x="345020" y="1142517"/>
                  </a:lnTo>
                  <a:lnTo>
                    <a:pt x="343992" y="1143787"/>
                  </a:lnTo>
                  <a:lnTo>
                    <a:pt x="346392" y="1142517"/>
                  </a:lnTo>
                  <a:close/>
                </a:path>
                <a:path w="898525" h="1579879">
                  <a:moveTo>
                    <a:pt x="358622" y="1175537"/>
                  </a:moveTo>
                  <a:lnTo>
                    <a:pt x="351345" y="1179347"/>
                  </a:lnTo>
                  <a:lnTo>
                    <a:pt x="358101" y="1179347"/>
                  </a:lnTo>
                  <a:lnTo>
                    <a:pt x="358076" y="1180617"/>
                  </a:lnTo>
                  <a:lnTo>
                    <a:pt x="358622" y="1175537"/>
                  </a:lnTo>
                  <a:close/>
                </a:path>
                <a:path w="898525" h="1579879">
                  <a:moveTo>
                    <a:pt x="359257" y="1261897"/>
                  </a:moveTo>
                  <a:lnTo>
                    <a:pt x="358521" y="1260424"/>
                  </a:lnTo>
                  <a:lnTo>
                    <a:pt x="358152" y="1261897"/>
                  </a:lnTo>
                  <a:lnTo>
                    <a:pt x="359257" y="1261897"/>
                  </a:lnTo>
                  <a:close/>
                </a:path>
                <a:path w="898525" h="1579879">
                  <a:moveTo>
                    <a:pt x="361784" y="1170457"/>
                  </a:moveTo>
                  <a:lnTo>
                    <a:pt x="352450" y="1167917"/>
                  </a:lnTo>
                  <a:lnTo>
                    <a:pt x="355307" y="1162837"/>
                  </a:lnTo>
                  <a:lnTo>
                    <a:pt x="355955" y="1164107"/>
                  </a:lnTo>
                  <a:lnTo>
                    <a:pt x="356438" y="1162837"/>
                  </a:lnTo>
                  <a:lnTo>
                    <a:pt x="357416" y="1160297"/>
                  </a:lnTo>
                  <a:lnTo>
                    <a:pt x="351421" y="1157757"/>
                  </a:lnTo>
                  <a:lnTo>
                    <a:pt x="350558" y="1153947"/>
                  </a:lnTo>
                  <a:lnTo>
                    <a:pt x="351586" y="1153947"/>
                  </a:lnTo>
                  <a:lnTo>
                    <a:pt x="347306" y="1151407"/>
                  </a:lnTo>
                  <a:lnTo>
                    <a:pt x="344322" y="1146327"/>
                  </a:lnTo>
                  <a:lnTo>
                    <a:pt x="342760" y="1143787"/>
                  </a:lnTo>
                  <a:lnTo>
                    <a:pt x="342607" y="1143533"/>
                  </a:lnTo>
                  <a:lnTo>
                    <a:pt x="342303" y="1143787"/>
                  </a:lnTo>
                  <a:lnTo>
                    <a:pt x="341312" y="1142517"/>
                  </a:lnTo>
                  <a:lnTo>
                    <a:pt x="340334" y="1141247"/>
                  </a:lnTo>
                  <a:lnTo>
                    <a:pt x="341363" y="1138707"/>
                  </a:lnTo>
                  <a:lnTo>
                    <a:pt x="341718" y="1136167"/>
                  </a:lnTo>
                  <a:lnTo>
                    <a:pt x="344424" y="1134897"/>
                  </a:lnTo>
                  <a:lnTo>
                    <a:pt x="345744" y="1138707"/>
                  </a:lnTo>
                  <a:lnTo>
                    <a:pt x="348818" y="1134897"/>
                  </a:lnTo>
                  <a:lnTo>
                    <a:pt x="344119" y="1133627"/>
                  </a:lnTo>
                  <a:lnTo>
                    <a:pt x="344131" y="1132357"/>
                  </a:lnTo>
                  <a:lnTo>
                    <a:pt x="345808" y="1131087"/>
                  </a:lnTo>
                  <a:lnTo>
                    <a:pt x="344068" y="1127277"/>
                  </a:lnTo>
                  <a:lnTo>
                    <a:pt x="343496" y="1126007"/>
                  </a:lnTo>
                  <a:lnTo>
                    <a:pt x="339458" y="1127277"/>
                  </a:lnTo>
                  <a:lnTo>
                    <a:pt x="338226" y="1123467"/>
                  </a:lnTo>
                  <a:lnTo>
                    <a:pt x="337820" y="1122197"/>
                  </a:lnTo>
                  <a:lnTo>
                    <a:pt x="336816" y="1123467"/>
                  </a:lnTo>
                  <a:lnTo>
                    <a:pt x="331800" y="1120927"/>
                  </a:lnTo>
                  <a:lnTo>
                    <a:pt x="338150" y="1119657"/>
                  </a:lnTo>
                  <a:lnTo>
                    <a:pt x="334086" y="1117117"/>
                  </a:lnTo>
                  <a:lnTo>
                    <a:pt x="337769" y="1114577"/>
                  </a:lnTo>
                  <a:lnTo>
                    <a:pt x="336042" y="1113307"/>
                  </a:lnTo>
                  <a:lnTo>
                    <a:pt x="331254" y="1109497"/>
                  </a:lnTo>
                  <a:lnTo>
                    <a:pt x="329171" y="1105687"/>
                  </a:lnTo>
                  <a:lnTo>
                    <a:pt x="330212" y="1106043"/>
                  </a:lnTo>
                  <a:lnTo>
                    <a:pt x="329831" y="1105687"/>
                  </a:lnTo>
                  <a:lnTo>
                    <a:pt x="328460" y="1104417"/>
                  </a:lnTo>
                  <a:lnTo>
                    <a:pt x="327063" y="1099337"/>
                  </a:lnTo>
                  <a:lnTo>
                    <a:pt x="330225" y="1096797"/>
                  </a:lnTo>
                  <a:lnTo>
                    <a:pt x="329742" y="1092987"/>
                  </a:lnTo>
                  <a:lnTo>
                    <a:pt x="328625" y="1087907"/>
                  </a:lnTo>
                  <a:lnTo>
                    <a:pt x="329946" y="1084097"/>
                  </a:lnTo>
                  <a:lnTo>
                    <a:pt x="324243" y="1077747"/>
                  </a:lnTo>
                  <a:lnTo>
                    <a:pt x="325501" y="1068857"/>
                  </a:lnTo>
                  <a:lnTo>
                    <a:pt x="324243" y="1066317"/>
                  </a:lnTo>
                  <a:lnTo>
                    <a:pt x="321729" y="1061237"/>
                  </a:lnTo>
                  <a:lnTo>
                    <a:pt x="316953" y="1066317"/>
                  </a:lnTo>
                  <a:lnTo>
                    <a:pt x="319379" y="1061237"/>
                  </a:lnTo>
                  <a:lnTo>
                    <a:pt x="320586" y="1058697"/>
                  </a:lnTo>
                  <a:lnTo>
                    <a:pt x="319595" y="1059129"/>
                  </a:lnTo>
                  <a:lnTo>
                    <a:pt x="319735" y="1055916"/>
                  </a:lnTo>
                  <a:lnTo>
                    <a:pt x="318490" y="1059345"/>
                  </a:lnTo>
                  <a:lnTo>
                    <a:pt x="318757" y="1059484"/>
                  </a:lnTo>
                  <a:lnTo>
                    <a:pt x="314693" y="1061237"/>
                  </a:lnTo>
                  <a:lnTo>
                    <a:pt x="313486" y="1059967"/>
                  </a:lnTo>
                  <a:lnTo>
                    <a:pt x="313258" y="1058697"/>
                  </a:lnTo>
                  <a:lnTo>
                    <a:pt x="313575" y="1058697"/>
                  </a:lnTo>
                  <a:lnTo>
                    <a:pt x="313664" y="1058087"/>
                  </a:lnTo>
                  <a:lnTo>
                    <a:pt x="314528" y="1057300"/>
                  </a:lnTo>
                  <a:lnTo>
                    <a:pt x="318122" y="1059154"/>
                  </a:lnTo>
                  <a:lnTo>
                    <a:pt x="317068" y="1057300"/>
                  </a:lnTo>
                  <a:lnTo>
                    <a:pt x="314617" y="1052995"/>
                  </a:lnTo>
                  <a:lnTo>
                    <a:pt x="313804" y="1057084"/>
                  </a:lnTo>
                  <a:lnTo>
                    <a:pt x="314680" y="1051077"/>
                  </a:lnTo>
                  <a:lnTo>
                    <a:pt x="315836" y="1049807"/>
                  </a:lnTo>
                  <a:lnTo>
                    <a:pt x="316814" y="1052347"/>
                  </a:lnTo>
                  <a:lnTo>
                    <a:pt x="318109" y="1052347"/>
                  </a:lnTo>
                  <a:lnTo>
                    <a:pt x="317423" y="1049807"/>
                  </a:lnTo>
                  <a:lnTo>
                    <a:pt x="316738" y="1047267"/>
                  </a:lnTo>
                  <a:lnTo>
                    <a:pt x="319900" y="1048537"/>
                  </a:lnTo>
                  <a:lnTo>
                    <a:pt x="320294" y="1045997"/>
                  </a:lnTo>
                  <a:lnTo>
                    <a:pt x="318376" y="1047267"/>
                  </a:lnTo>
                  <a:lnTo>
                    <a:pt x="316547" y="1045997"/>
                  </a:lnTo>
                  <a:lnTo>
                    <a:pt x="316318" y="1042187"/>
                  </a:lnTo>
                  <a:lnTo>
                    <a:pt x="315010" y="1047267"/>
                  </a:lnTo>
                  <a:lnTo>
                    <a:pt x="309219" y="1043457"/>
                  </a:lnTo>
                  <a:lnTo>
                    <a:pt x="317868" y="1039647"/>
                  </a:lnTo>
                  <a:lnTo>
                    <a:pt x="312077" y="1035837"/>
                  </a:lnTo>
                  <a:lnTo>
                    <a:pt x="314807" y="1037107"/>
                  </a:lnTo>
                  <a:lnTo>
                    <a:pt x="313601" y="1035837"/>
                  </a:lnTo>
                  <a:lnTo>
                    <a:pt x="312381" y="1034567"/>
                  </a:lnTo>
                  <a:lnTo>
                    <a:pt x="309918" y="1025677"/>
                  </a:lnTo>
                  <a:lnTo>
                    <a:pt x="303606" y="1024407"/>
                  </a:lnTo>
                  <a:lnTo>
                    <a:pt x="304050" y="1024407"/>
                  </a:lnTo>
                  <a:lnTo>
                    <a:pt x="305346" y="1023137"/>
                  </a:lnTo>
                  <a:lnTo>
                    <a:pt x="306412" y="1023137"/>
                  </a:lnTo>
                  <a:lnTo>
                    <a:pt x="303682" y="1016787"/>
                  </a:lnTo>
                  <a:lnTo>
                    <a:pt x="297688" y="1012977"/>
                  </a:lnTo>
                  <a:lnTo>
                    <a:pt x="293700" y="1010437"/>
                  </a:lnTo>
                  <a:lnTo>
                    <a:pt x="293966" y="1004087"/>
                  </a:lnTo>
                  <a:lnTo>
                    <a:pt x="295668" y="1002817"/>
                  </a:lnTo>
                  <a:lnTo>
                    <a:pt x="291884" y="1002817"/>
                  </a:lnTo>
                  <a:lnTo>
                    <a:pt x="292455" y="1000277"/>
                  </a:lnTo>
                  <a:lnTo>
                    <a:pt x="294182" y="1000277"/>
                  </a:lnTo>
                  <a:lnTo>
                    <a:pt x="293941" y="999007"/>
                  </a:lnTo>
                  <a:lnTo>
                    <a:pt x="293077" y="999007"/>
                  </a:lnTo>
                  <a:lnTo>
                    <a:pt x="291338" y="997737"/>
                  </a:lnTo>
                  <a:lnTo>
                    <a:pt x="289585" y="996467"/>
                  </a:lnTo>
                  <a:lnTo>
                    <a:pt x="289521" y="995197"/>
                  </a:lnTo>
                  <a:lnTo>
                    <a:pt x="291909" y="995197"/>
                  </a:lnTo>
                  <a:lnTo>
                    <a:pt x="290182" y="987577"/>
                  </a:lnTo>
                  <a:lnTo>
                    <a:pt x="282460" y="987577"/>
                  </a:lnTo>
                  <a:lnTo>
                    <a:pt x="278498" y="982497"/>
                  </a:lnTo>
                  <a:lnTo>
                    <a:pt x="280581" y="981227"/>
                  </a:lnTo>
                  <a:lnTo>
                    <a:pt x="282676" y="979957"/>
                  </a:lnTo>
                  <a:lnTo>
                    <a:pt x="281241" y="973607"/>
                  </a:lnTo>
                  <a:lnTo>
                    <a:pt x="280441" y="971067"/>
                  </a:lnTo>
                  <a:lnTo>
                    <a:pt x="281076" y="971067"/>
                  </a:lnTo>
                  <a:lnTo>
                    <a:pt x="277075" y="962177"/>
                  </a:lnTo>
                  <a:lnTo>
                    <a:pt x="273532" y="960907"/>
                  </a:lnTo>
                  <a:lnTo>
                    <a:pt x="269989" y="959637"/>
                  </a:lnTo>
                  <a:lnTo>
                    <a:pt x="265391" y="954557"/>
                  </a:lnTo>
                  <a:lnTo>
                    <a:pt x="264236" y="953287"/>
                  </a:lnTo>
                  <a:lnTo>
                    <a:pt x="263931" y="946937"/>
                  </a:lnTo>
                  <a:lnTo>
                    <a:pt x="261137" y="941857"/>
                  </a:lnTo>
                  <a:lnTo>
                    <a:pt x="257594" y="935507"/>
                  </a:lnTo>
                  <a:lnTo>
                    <a:pt x="255028" y="929157"/>
                  </a:lnTo>
                  <a:lnTo>
                    <a:pt x="254977" y="930427"/>
                  </a:lnTo>
                  <a:lnTo>
                    <a:pt x="251790" y="930427"/>
                  </a:lnTo>
                  <a:lnTo>
                    <a:pt x="250596" y="929157"/>
                  </a:lnTo>
                  <a:lnTo>
                    <a:pt x="250367" y="927887"/>
                  </a:lnTo>
                  <a:lnTo>
                    <a:pt x="244957" y="926617"/>
                  </a:lnTo>
                  <a:lnTo>
                    <a:pt x="248780" y="924077"/>
                  </a:lnTo>
                  <a:lnTo>
                    <a:pt x="249085" y="925347"/>
                  </a:lnTo>
                  <a:lnTo>
                    <a:pt x="251879" y="921537"/>
                  </a:lnTo>
                  <a:lnTo>
                    <a:pt x="248780" y="918997"/>
                  </a:lnTo>
                  <a:lnTo>
                    <a:pt x="247180" y="916457"/>
                  </a:lnTo>
                  <a:lnTo>
                    <a:pt x="242150" y="918997"/>
                  </a:lnTo>
                  <a:lnTo>
                    <a:pt x="241490" y="915187"/>
                  </a:lnTo>
                  <a:lnTo>
                    <a:pt x="240830" y="911377"/>
                  </a:lnTo>
                  <a:lnTo>
                    <a:pt x="238455" y="908837"/>
                  </a:lnTo>
                  <a:lnTo>
                    <a:pt x="236067" y="906297"/>
                  </a:lnTo>
                  <a:lnTo>
                    <a:pt x="232676" y="902487"/>
                  </a:lnTo>
                  <a:lnTo>
                    <a:pt x="231546" y="901217"/>
                  </a:lnTo>
                  <a:lnTo>
                    <a:pt x="231101" y="896137"/>
                  </a:lnTo>
                  <a:lnTo>
                    <a:pt x="230987" y="894867"/>
                  </a:lnTo>
                  <a:lnTo>
                    <a:pt x="228676" y="894867"/>
                  </a:lnTo>
                  <a:lnTo>
                    <a:pt x="227355" y="892327"/>
                  </a:lnTo>
                  <a:lnTo>
                    <a:pt x="225018" y="892327"/>
                  </a:lnTo>
                  <a:lnTo>
                    <a:pt x="227545" y="889787"/>
                  </a:lnTo>
                  <a:lnTo>
                    <a:pt x="226733" y="888517"/>
                  </a:lnTo>
                  <a:lnTo>
                    <a:pt x="223494" y="883437"/>
                  </a:lnTo>
                  <a:lnTo>
                    <a:pt x="219964" y="879627"/>
                  </a:lnTo>
                  <a:lnTo>
                    <a:pt x="218782" y="878357"/>
                  </a:lnTo>
                  <a:lnTo>
                    <a:pt x="221373" y="878357"/>
                  </a:lnTo>
                  <a:lnTo>
                    <a:pt x="219189" y="874547"/>
                  </a:lnTo>
                  <a:lnTo>
                    <a:pt x="211442" y="879627"/>
                  </a:lnTo>
                  <a:lnTo>
                    <a:pt x="209181" y="877087"/>
                  </a:lnTo>
                  <a:lnTo>
                    <a:pt x="212140" y="873277"/>
                  </a:lnTo>
                  <a:lnTo>
                    <a:pt x="208153" y="868197"/>
                  </a:lnTo>
                  <a:lnTo>
                    <a:pt x="207302" y="863117"/>
                  </a:lnTo>
                  <a:lnTo>
                    <a:pt x="206883" y="860577"/>
                  </a:lnTo>
                  <a:lnTo>
                    <a:pt x="199428" y="858037"/>
                  </a:lnTo>
                  <a:lnTo>
                    <a:pt x="201066" y="856830"/>
                  </a:lnTo>
                  <a:lnTo>
                    <a:pt x="200050" y="855497"/>
                  </a:lnTo>
                  <a:lnTo>
                    <a:pt x="198526" y="851687"/>
                  </a:lnTo>
                  <a:lnTo>
                    <a:pt x="196494" y="846607"/>
                  </a:lnTo>
                  <a:lnTo>
                    <a:pt x="194792" y="848766"/>
                  </a:lnTo>
                  <a:lnTo>
                    <a:pt x="188341" y="845337"/>
                  </a:lnTo>
                  <a:lnTo>
                    <a:pt x="184696" y="844067"/>
                  </a:lnTo>
                  <a:lnTo>
                    <a:pt x="187312" y="842797"/>
                  </a:lnTo>
                  <a:lnTo>
                    <a:pt x="182410" y="842797"/>
                  </a:lnTo>
                  <a:lnTo>
                    <a:pt x="181533" y="844067"/>
                  </a:lnTo>
                  <a:lnTo>
                    <a:pt x="177888" y="841527"/>
                  </a:lnTo>
                  <a:lnTo>
                    <a:pt x="177495" y="840257"/>
                  </a:lnTo>
                  <a:lnTo>
                    <a:pt x="179044" y="839012"/>
                  </a:lnTo>
                  <a:lnTo>
                    <a:pt x="178308" y="836447"/>
                  </a:lnTo>
                  <a:lnTo>
                    <a:pt x="175539" y="840257"/>
                  </a:lnTo>
                  <a:lnTo>
                    <a:pt x="173977" y="836447"/>
                  </a:lnTo>
                  <a:lnTo>
                    <a:pt x="176415" y="836447"/>
                  </a:lnTo>
                  <a:lnTo>
                    <a:pt x="175323" y="835177"/>
                  </a:lnTo>
                  <a:lnTo>
                    <a:pt x="174244" y="833907"/>
                  </a:lnTo>
                  <a:lnTo>
                    <a:pt x="173672" y="835177"/>
                  </a:lnTo>
                  <a:lnTo>
                    <a:pt x="170751" y="835177"/>
                  </a:lnTo>
                  <a:lnTo>
                    <a:pt x="168414" y="833907"/>
                  </a:lnTo>
                  <a:lnTo>
                    <a:pt x="166890" y="830097"/>
                  </a:lnTo>
                  <a:lnTo>
                    <a:pt x="167703" y="828827"/>
                  </a:lnTo>
                  <a:lnTo>
                    <a:pt x="168503" y="827557"/>
                  </a:lnTo>
                  <a:lnTo>
                    <a:pt x="166992" y="827557"/>
                  </a:lnTo>
                  <a:lnTo>
                    <a:pt x="164122" y="828827"/>
                  </a:lnTo>
                  <a:lnTo>
                    <a:pt x="163309" y="826287"/>
                  </a:lnTo>
                  <a:lnTo>
                    <a:pt x="163868" y="825017"/>
                  </a:lnTo>
                  <a:lnTo>
                    <a:pt x="165303" y="825017"/>
                  </a:lnTo>
                  <a:lnTo>
                    <a:pt x="164706" y="823747"/>
                  </a:lnTo>
                  <a:lnTo>
                    <a:pt x="164109" y="822477"/>
                  </a:lnTo>
                  <a:lnTo>
                    <a:pt x="163512" y="821207"/>
                  </a:lnTo>
                  <a:lnTo>
                    <a:pt x="163042" y="820216"/>
                  </a:lnTo>
                  <a:lnTo>
                    <a:pt x="163258" y="819937"/>
                  </a:lnTo>
                  <a:lnTo>
                    <a:pt x="164249" y="818667"/>
                  </a:lnTo>
                  <a:lnTo>
                    <a:pt x="162674" y="816952"/>
                  </a:lnTo>
                  <a:lnTo>
                    <a:pt x="162674" y="821207"/>
                  </a:lnTo>
                  <a:lnTo>
                    <a:pt x="162267" y="821207"/>
                  </a:lnTo>
                  <a:lnTo>
                    <a:pt x="162445" y="820978"/>
                  </a:lnTo>
                  <a:lnTo>
                    <a:pt x="162674" y="821207"/>
                  </a:lnTo>
                  <a:lnTo>
                    <a:pt x="162674" y="816952"/>
                  </a:lnTo>
                  <a:lnTo>
                    <a:pt x="161925" y="816127"/>
                  </a:lnTo>
                  <a:lnTo>
                    <a:pt x="166763" y="816127"/>
                  </a:lnTo>
                  <a:lnTo>
                    <a:pt x="163118" y="814857"/>
                  </a:lnTo>
                  <a:lnTo>
                    <a:pt x="156908" y="814857"/>
                  </a:lnTo>
                  <a:lnTo>
                    <a:pt x="160147" y="818667"/>
                  </a:lnTo>
                  <a:lnTo>
                    <a:pt x="161848" y="820381"/>
                  </a:lnTo>
                  <a:lnTo>
                    <a:pt x="156845" y="822477"/>
                  </a:lnTo>
                  <a:lnTo>
                    <a:pt x="156133" y="817397"/>
                  </a:lnTo>
                  <a:lnTo>
                    <a:pt x="156781" y="816127"/>
                  </a:lnTo>
                  <a:lnTo>
                    <a:pt x="156946" y="816127"/>
                  </a:lnTo>
                  <a:lnTo>
                    <a:pt x="156908" y="814857"/>
                  </a:lnTo>
                  <a:lnTo>
                    <a:pt x="156273" y="814857"/>
                  </a:lnTo>
                  <a:lnTo>
                    <a:pt x="154686" y="811212"/>
                  </a:lnTo>
                  <a:lnTo>
                    <a:pt x="154736" y="811047"/>
                  </a:lnTo>
                  <a:lnTo>
                    <a:pt x="154940" y="809777"/>
                  </a:lnTo>
                  <a:lnTo>
                    <a:pt x="153466" y="809777"/>
                  </a:lnTo>
                  <a:lnTo>
                    <a:pt x="152958" y="808507"/>
                  </a:lnTo>
                  <a:lnTo>
                    <a:pt x="152666" y="807237"/>
                  </a:lnTo>
                  <a:lnTo>
                    <a:pt x="151892" y="805967"/>
                  </a:lnTo>
                  <a:lnTo>
                    <a:pt x="153162" y="804697"/>
                  </a:lnTo>
                  <a:lnTo>
                    <a:pt x="151942" y="803808"/>
                  </a:lnTo>
                  <a:lnTo>
                    <a:pt x="151942" y="804697"/>
                  </a:lnTo>
                  <a:lnTo>
                    <a:pt x="151828" y="805967"/>
                  </a:lnTo>
                  <a:lnTo>
                    <a:pt x="150507" y="805967"/>
                  </a:lnTo>
                  <a:lnTo>
                    <a:pt x="149720" y="804697"/>
                  </a:lnTo>
                  <a:lnTo>
                    <a:pt x="151942" y="804697"/>
                  </a:lnTo>
                  <a:lnTo>
                    <a:pt x="151942" y="803808"/>
                  </a:lnTo>
                  <a:lnTo>
                    <a:pt x="151422" y="803427"/>
                  </a:lnTo>
                  <a:lnTo>
                    <a:pt x="149682" y="802157"/>
                  </a:lnTo>
                  <a:lnTo>
                    <a:pt x="148437" y="800887"/>
                  </a:lnTo>
                  <a:lnTo>
                    <a:pt x="146469" y="803427"/>
                  </a:lnTo>
                  <a:lnTo>
                    <a:pt x="145059" y="802157"/>
                  </a:lnTo>
                  <a:lnTo>
                    <a:pt x="144983" y="804697"/>
                  </a:lnTo>
                  <a:lnTo>
                    <a:pt x="145478" y="804697"/>
                  </a:lnTo>
                  <a:lnTo>
                    <a:pt x="145935" y="805307"/>
                  </a:lnTo>
                  <a:lnTo>
                    <a:pt x="145935" y="805599"/>
                  </a:lnTo>
                  <a:lnTo>
                    <a:pt x="145986" y="805903"/>
                  </a:lnTo>
                  <a:lnTo>
                    <a:pt x="146291" y="805776"/>
                  </a:lnTo>
                  <a:lnTo>
                    <a:pt x="146443" y="805967"/>
                  </a:lnTo>
                  <a:lnTo>
                    <a:pt x="146951" y="805967"/>
                  </a:lnTo>
                  <a:lnTo>
                    <a:pt x="150368" y="808507"/>
                  </a:lnTo>
                  <a:lnTo>
                    <a:pt x="148259" y="809777"/>
                  </a:lnTo>
                  <a:lnTo>
                    <a:pt x="147713" y="809777"/>
                  </a:lnTo>
                  <a:lnTo>
                    <a:pt x="147713" y="830097"/>
                  </a:lnTo>
                  <a:lnTo>
                    <a:pt x="147129" y="830097"/>
                  </a:lnTo>
                  <a:lnTo>
                    <a:pt x="146329" y="828827"/>
                  </a:lnTo>
                  <a:lnTo>
                    <a:pt x="145453" y="828827"/>
                  </a:lnTo>
                  <a:lnTo>
                    <a:pt x="145999" y="827557"/>
                  </a:lnTo>
                  <a:lnTo>
                    <a:pt x="146964" y="826287"/>
                  </a:lnTo>
                  <a:lnTo>
                    <a:pt x="147472" y="827557"/>
                  </a:lnTo>
                  <a:lnTo>
                    <a:pt x="146685" y="827557"/>
                  </a:lnTo>
                  <a:lnTo>
                    <a:pt x="147535" y="828827"/>
                  </a:lnTo>
                  <a:lnTo>
                    <a:pt x="147713" y="830097"/>
                  </a:lnTo>
                  <a:lnTo>
                    <a:pt x="147713" y="809777"/>
                  </a:lnTo>
                  <a:lnTo>
                    <a:pt x="146291" y="809777"/>
                  </a:lnTo>
                  <a:lnTo>
                    <a:pt x="146189" y="808507"/>
                  </a:lnTo>
                  <a:lnTo>
                    <a:pt x="145986" y="805967"/>
                  </a:lnTo>
                  <a:lnTo>
                    <a:pt x="143967" y="807237"/>
                  </a:lnTo>
                  <a:lnTo>
                    <a:pt x="142290" y="808253"/>
                  </a:lnTo>
                  <a:lnTo>
                    <a:pt x="142290" y="825017"/>
                  </a:lnTo>
                  <a:lnTo>
                    <a:pt x="140804" y="823747"/>
                  </a:lnTo>
                  <a:lnTo>
                    <a:pt x="142290" y="825017"/>
                  </a:lnTo>
                  <a:lnTo>
                    <a:pt x="142290" y="808253"/>
                  </a:lnTo>
                  <a:lnTo>
                    <a:pt x="141871" y="808507"/>
                  </a:lnTo>
                  <a:lnTo>
                    <a:pt x="140804" y="808507"/>
                  </a:lnTo>
                  <a:lnTo>
                    <a:pt x="141084" y="807237"/>
                  </a:lnTo>
                  <a:lnTo>
                    <a:pt x="141884" y="803427"/>
                  </a:lnTo>
                  <a:lnTo>
                    <a:pt x="139979" y="798347"/>
                  </a:lnTo>
                  <a:lnTo>
                    <a:pt x="141160" y="795807"/>
                  </a:lnTo>
                  <a:lnTo>
                    <a:pt x="135750" y="793267"/>
                  </a:lnTo>
                  <a:lnTo>
                    <a:pt x="133045" y="790727"/>
                  </a:lnTo>
                  <a:lnTo>
                    <a:pt x="130327" y="788187"/>
                  </a:lnTo>
                  <a:lnTo>
                    <a:pt x="123977" y="790727"/>
                  </a:lnTo>
                  <a:lnTo>
                    <a:pt x="122301" y="789457"/>
                  </a:lnTo>
                  <a:lnTo>
                    <a:pt x="123647" y="788187"/>
                  </a:lnTo>
                  <a:lnTo>
                    <a:pt x="123748" y="787146"/>
                  </a:lnTo>
                  <a:lnTo>
                    <a:pt x="123164" y="786917"/>
                  </a:lnTo>
                  <a:lnTo>
                    <a:pt x="120027" y="783107"/>
                  </a:lnTo>
                  <a:lnTo>
                    <a:pt x="118986" y="781837"/>
                  </a:lnTo>
                  <a:lnTo>
                    <a:pt x="118440" y="782294"/>
                  </a:lnTo>
                  <a:lnTo>
                    <a:pt x="118287" y="782218"/>
                  </a:lnTo>
                  <a:lnTo>
                    <a:pt x="118287" y="782408"/>
                  </a:lnTo>
                  <a:lnTo>
                    <a:pt x="115900" y="784377"/>
                  </a:lnTo>
                  <a:lnTo>
                    <a:pt x="114642" y="781837"/>
                  </a:lnTo>
                  <a:lnTo>
                    <a:pt x="114007" y="780567"/>
                  </a:lnTo>
                  <a:lnTo>
                    <a:pt x="118287" y="782408"/>
                  </a:lnTo>
                  <a:lnTo>
                    <a:pt x="118287" y="782218"/>
                  </a:lnTo>
                  <a:lnTo>
                    <a:pt x="115328" y="780567"/>
                  </a:lnTo>
                  <a:lnTo>
                    <a:pt x="116662" y="779297"/>
                  </a:lnTo>
                  <a:lnTo>
                    <a:pt x="115354" y="778027"/>
                  </a:lnTo>
                  <a:lnTo>
                    <a:pt x="111442" y="774217"/>
                  </a:lnTo>
                  <a:lnTo>
                    <a:pt x="107835" y="772947"/>
                  </a:lnTo>
                  <a:lnTo>
                    <a:pt x="104228" y="771677"/>
                  </a:lnTo>
                  <a:lnTo>
                    <a:pt x="97040" y="770407"/>
                  </a:lnTo>
                  <a:lnTo>
                    <a:pt x="96189" y="769137"/>
                  </a:lnTo>
                  <a:lnTo>
                    <a:pt x="94475" y="766597"/>
                  </a:lnTo>
                  <a:lnTo>
                    <a:pt x="91897" y="762787"/>
                  </a:lnTo>
                  <a:lnTo>
                    <a:pt x="92265" y="764057"/>
                  </a:lnTo>
                  <a:lnTo>
                    <a:pt x="92468" y="764057"/>
                  </a:lnTo>
                  <a:lnTo>
                    <a:pt x="92202" y="765327"/>
                  </a:lnTo>
                  <a:lnTo>
                    <a:pt x="87858" y="760247"/>
                  </a:lnTo>
                  <a:lnTo>
                    <a:pt x="81292" y="756437"/>
                  </a:lnTo>
                  <a:lnTo>
                    <a:pt x="77241" y="753897"/>
                  </a:lnTo>
                  <a:lnTo>
                    <a:pt x="75209" y="752627"/>
                  </a:lnTo>
                  <a:lnTo>
                    <a:pt x="69011" y="750087"/>
                  </a:lnTo>
                  <a:lnTo>
                    <a:pt x="65163" y="747547"/>
                  </a:lnTo>
                  <a:lnTo>
                    <a:pt x="63233" y="746277"/>
                  </a:lnTo>
                  <a:lnTo>
                    <a:pt x="60540" y="742467"/>
                  </a:lnTo>
                  <a:lnTo>
                    <a:pt x="59651" y="741197"/>
                  </a:lnTo>
                  <a:lnTo>
                    <a:pt x="58750" y="739927"/>
                  </a:lnTo>
                  <a:lnTo>
                    <a:pt x="56019" y="737387"/>
                  </a:lnTo>
                  <a:lnTo>
                    <a:pt x="54343" y="739927"/>
                  </a:lnTo>
                  <a:lnTo>
                    <a:pt x="51358" y="739927"/>
                  </a:lnTo>
                  <a:lnTo>
                    <a:pt x="51816" y="738657"/>
                  </a:lnTo>
                  <a:lnTo>
                    <a:pt x="52273" y="737387"/>
                  </a:lnTo>
                  <a:lnTo>
                    <a:pt x="46939" y="738657"/>
                  </a:lnTo>
                  <a:lnTo>
                    <a:pt x="40703" y="737387"/>
                  </a:lnTo>
                  <a:lnTo>
                    <a:pt x="41262" y="733577"/>
                  </a:lnTo>
                  <a:lnTo>
                    <a:pt x="41833" y="729767"/>
                  </a:lnTo>
                  <a:lnTo>
                    <a:pt x="42405" y="725957"/>
                  </a:lnTo>
                  <a:lnTo>
                    <a:pt x="33477" y="727227"/>
                  </a:lnTo>
                  <a:lnTo>
                    <a:pt x="33286" y="729767"/>
                  </a:lnTo>
                  <a:lnTo>
                    <a:pt x="31153" y="728497"/>
                  </a:lnTo>
                  <a:lnTo>
                    <a:pt x="25387" y="727227"/>
                  </a:lnTo>
                  <a:lnTo>
                    <a:pt x="25717" y="726681"/>
                  </a:lnTo>
                  <a:lnTo>
                    <a:pt x="25133" y="727227"/>
                  </a:lnTo>
                  <a:lnTo>
                    <a:pt x="24739" y="725957"/>
                  </a:lnTo>
                  <a:lnTo>
                    <a:pt x="25438" y="723417"/>
                  </a:lnTo>
                  <a:lnTo>
                    <a:pt x="18478" y="723417"/>
                  </a:lnTo>
                  <a:lnTo>
                    <a:pt x="14617" y="720877"/>
                  </a:lnTo>
                  <a:lnTo>
                    <a:pt x="22110" y="718337"/>
                  </a:lnTo>
                  <a:lnTo>
                    <a:pt x="15773" y="714527"/>
                  </a:lnTo>
                  <a:lnTo>
                    <a:pt x="13055" y="714527"/>
                  </a:lnTo>
                  <a:lnTo>
                    <a:pt x="6858" y="715797"/>
                  </a:lnTo>
                  <a:lnTo>
                    <a:pt x="7302" y="717067"/>
                  </a:lnTo>
                  <a:lnTo>
                    <a:pt x="8229" y="718337"/>
                  </a:lnTo>
                  <a:lnTo>
                    <a:pt x="9321" y="719607"/>
                  </a:lnTo>
                  <a:lnTo>
                    <a:pt x="8674" y="720877"/>
                  </a:lnTo>
                  <a:lnTo>
                    <a:pt x="6146" y="720877"/>
                  </a:lnTo>
                  <a:lnTo>
                    <a:pt x="3670" y="724687"/>
                  </a:lnTo>
                  <a:lnTo>
                    <a:pt x="0" y="728497"/>
                  </a:lnTo>
                  <a:lnTo>
                    <a:pt x="3695" y="734847"/>
                  </a:lnTo>
                  <a:lnTo>
                    <a:pt x="8585" y="733577"/>
                  </a:lnTo>
                  <a:lnTo>
                    <a:pt x="8699" y="736117"/>
                  </a:lnTo>
                  <a:lnTo>
                    <a:pt x="5626" y="734847"/>
                  </a:lnTo>
                  <a:lnTo>
                    <a:pt x="6350" y="738657"/>
                  </a:lnTo>
                  <a:lnTo>
                    <a:pt x="8305" y="737387"/>
                  </a:lnTo>
                  <a:lnTo>
                    <a:pt x="10121" y="736117"/>
                  </a:lnTo>
                  <a:lnTo>
                    <a:pt x="9855" y="737387"/>
                  </a:lnTo>
                  <a:lnTo>
                    <a:pt x="9956" y="738657"/>
                  </a:lnTo>
                  <a:lnTo>
                    <a:pt x="10452" y="738657"/>
                  </a:lnTo>
                  <a:lnTo>
                    <a:pt x="16090" y="736117"/>
                  </a:lnTo>
                  <a:lnTo>
                    <a:pt x="15875" y="737387"/>
                  </a:lnTo>
                  <a:lnTo>
                    <a:pt x="18440" y="737387"/>
                  </a:lnTo>
                  <a:lnTo>
                    <a:pt x="19151" y="739927"/>
                  </a:lnTo>
                  <a:lnTo>
                    <a:pt x="17792" y="741197"/>
                  </a:lnTo>
                  <a:lnTo>
                    <a:pt x="20713" y="739927"/>
                  </a:lnTo>
                  <a:lnTo>
                    <a:pt x="20408" y="741197"/>
                  </a:lnTo>
                  <a:lnTo>
                    <a:pt x="20104" y="741680"/>
                  </a:lnTo>
                  <a:lnTo>
                    <a:pt x="21043" y="741197"/>
                  </a:lnTo>
                  <a:lnTo>
                    <a:pt x="23583" y="743737"/>
                  </a:lnTo>
                  <a:lnTo>
                    <a:pt x="25755" y="742467"/>
                  </a:lnTo>
                  <a:lnTo>
                    <a:pt x="26276" y="745007"/>
                  </a:lnTo>
                  <a:lnTo>
                    <a:pt x="32105" y="745007"/>
                  </a:lnTo>
                  <a:lnTo>
                    <a:pt x="29654" y="748817"/>
                  </a:lnTo>
                  <a:lnTo>
                    <a:pt x="30734" y="747547"/>
                  </a:lnTo>
                  <a:lnTo>
                    <a:pt x="36195" y="747547"/>
                  </a:lnTo>
                  <a:lnTo>
                    <a:pt x="30505" y="751357"/>
                  </a:lnTo>
                  <a:lnTo>
                    <a:pt x="42011" y="751357"/>
                  </a:lnTo>
                  <a:lnTo>
                    <a:pt x="38201" y="756437"/>
                  </a:lnTo>
                  <a:lnTo>
                    <a:pt x="42900" y="753897"/>
                  </a:lnTo>
                  <a:lnTo>
                    <a:pt x="47078" y="758977"/>
                  </a:lnTo>
                  <a:lnTo>
                    <a:pt x="50888" y="758977"/>
                  </a:lnTo>
                  <a:lnTo>
                    <a:pt x="52819" y="760247"/>
                  </a:lnTo>
                  <a:lnTo>
                    <a:pt x="52641" y="762787"/>
                  </a:lnTo>
                  <a:lnTo>
                    <a:pt x="53428" y="764057"/>
                  </a:lnTo>
                  <a:lnTo>
                    <a:pt x="55930" y="760247"/>
                  </a:lnTo>
                  <a:lnTo>
                    <a:pt x="59677" y="761517"/>
                  </a:lnTo>
                  <a:lnTo>
                    <a:pt x="62839" y="761517"/>
                  </a:lnTo>
                  <a:lnTo>
                    <a:pt x="63169" y="766597"/>
                  </a:lnTo>
                  <a:lnTo>
                    <a:pt x="60883" y="765327"/>
                  </a:lnTo>
                  <a:lnTo>
                    <a:pt x="58597" y="764057"/>
                  </a:lnTo>
                  <a:lnTo>
                    <a:pt x="57289" y="767867"/>
                  </a:lnTo>
                  <a:lnTo>
                    <a:pt x="59016" y="765327"/>
                  </a:lnTo>
                  <a:lnTo>
                    <a:pt x="63525" y="767867"/>
                  </a:lnTo>
                  <a:lnTo>
                    <a:pt x="63881" y="766597"/>
                  </a:lnTo>
                  <a:lnTo>
                    <a:pt x="64236" y="765327"/>
                  </a:lnTo>
                  <a:lnTo>
                    <a:pt x="64795" y="767867"/>
                  </a:lnTo>
                  <a:lnTo>
                    <a:pt x="65227" y="766597"/>
                  </a:lnTo>
                  <a:lnTo>
                    <a:pt x="64287" y="770407"/>
                  </a:lnTo>
                  <a:lnTo>
                    <a:pt x="67551" y="766597"/>
                  </a:lnTo>
                  <a:lnTo>
                    <a:pt x="66586" y="771677"/>
                  </a:lnTo>
                  <a:lnTo>
                    <a:pt x="70002" y="769137"/>
                  </a:lnTo>
                  <a:lnTo>
                    <a:pt x="71348" y="772947"/>
                  </a:lnTo>
                  <a:lnTo>
                    <a:pt x="67932" y="774217"/>
                  </a:lnTo>
                  <a:lnTo>
                    <a:pt x="71907" y="774217"/>
                  </a:lnTo>
                  <a:lnTo>
                    <a:pt x="72186" y="775500"/>
                  </a:lnTo>
                  <a:lnTo>
                    <a:pt x="72339" y="774217"/>
                  </a:lnTo>
                  <a:lnTo>
                    <a:pt x="74307" y="772947"/>
                  </a:lnTo>
                  <a:lnTo>
                    <a:pt x="78701" y="774217"/>
                  </a:lnTo>
                  <a:lnTo>
                    <a:pt x="74358" y="776757"/>
                  </a:lnTo>
                  <a:lnTo>
                    <a:pt x="74460" y="779297"/>
                  </a:lnTo>
                  <a:lnTo>
                    <a:pt x="77406" y="779297"/>
                  </a:lnTo>
                  <a:lnTo>
                    <a:pt x="81203" y="778027"/>
                  </a:lnTo>
                  <a:lnTo>
                    <a:pt x="82804" y="779297"/>
                  </a:lnTo>
                  <a:lnTo>
                    <a:pt x="82524" y="780567"/>
                  </a:lnTo>
                  <a:lnTo>
                    <a:pt x="86093" y="780567"/>
                  </a:lnTo>
                  <a:lnTo>
                    <a:pt x="88938" y="785647"/>
                  </a:lnTo>
                  <a:lnTo>
                    <a:pt x="93840" y="785647"/>
                  </a:lnTo>
                  <a:lnTo>
                    <a:pt x="92862" y="787577"/>
                  </a:lnTo>
                  <a:lnTo>
                    <a:pt x="89484" y="785990"/>
                  </a:lnTo>
                  <a:lnTo>
                    <a:pt x="93116" y="788479"/>
                  </a:lnTo>
                  <a:lnTo>
                    <a:pt x="93205" y="787476"/>
                  </a:lnTo>
                  <a:lnTo>
                    <a:pt x="93510" y="786523"/>
                  </a:lnTo>
                  <a:lnTo>
                    <a:pt x="93853" y="785647"/>
                  </a:lnTo>
                  <a:lnTo>
                    <a:pt x="94640" y="784377"/>
                  </a:lnTo>
                  <a:lnTo>
                    <a:pt x="95808" y="783107"/>
                  </a:lnTo>
                  <a:lnTo>
                    <a:pt x="96786" y="781837"/>
                  </a:lnTo>
                  <a:lnTo>
                    <a:pt x="98183" y="783107"/>
                  </a:lnTo>
                  <a:lnTo>
                    <a:pt x="100863" y="781837"/>
                  </a:lnTo>
                  <a:lnTo>
                    <a:pt x="99771" y="784377"/>
                  </a:lnTo>
                  <a:lnTo>
                    <a:pt x="98983" y="783107"/>
                  </a:lnTo>
                  <a:lnTo>
                    <a:pt x="98272" y="784377"/>
                  </a:lnTo>
                  <a:lnTo>
                    <a:pt x="99504" y="784377"/>
                  </a:lnTo>
                  <a:lnTo>
                    <a:pt x="98831" y="786917"/>
                  </a:lnTo>
                  <a:lnTo>
                    <a:pt x="99479" y="786917"/>
                  </a:lnTo>
                  <a:lnTo>
                    <a:pt x="103746" y="786917"/>
                  </a:lnTo>
                  <a:lnTo>
                    <a:pt x="105206" y="789457"/>
                  </a:lnTo>
                  <a:lnTo>
                    <a:pt x="103352" y="793267"/>
                  </a:lnTo>
                  <a:lnTo>
                    <a:pt x="102577" y="791997"/>
                  </a:lnTo>
                  <a:lnTo>
                    <a:pt x="99479" y="786917"/>
                  </a:lnTo>
                  <a:lnTo>
                    <a:pt x="100279" y="791997"/>
                  </a:lnTo>
                  <a:lnTo>
                    <a:pt x="97866" y="788187"/>
                  </a:lnTo>
                  <a:lnTo>
                    <a:pt x="96799" y="794537"/>
                  </a:lnTo>
                  <a:lnTo>
                    <a:pt x="96139" y="786917"/>
                  </a:lnTo>
                  <a:lnTo>
                    <a:pt x="94615" y="793267"/>
                  </a:lnTo>
                  <a:lnTo>
                    <a:pt x="98158" y="797077"/>
                  </a:lnTo>
                  <a:lnTo>
                    <a:pt x="100672" y="794537"/>
                  </a:lnTo>
                  <a:lnTo>
                    <a:pt x="104025" y="799617"/>
                  </a:lnTo>
                  <a:lnTo>
                    <a:pt x="106235" y="798347"/>
                  </a:lnTo>
                  <a:lnTo>
                    <a:pt x="105638" y="797077"/>
                  </a:lnTo>
                  <a:lnTo>
                    <a:pt x="107848" y="795807"/>
                  </a:lnTo>
                  <a:lnTo>
                    <a:pt x="111213" y="798347"/>
                  </a:lnTo>
                  <a:lnTo>
                    <a:pt x="111112" y="803427"/>
                  </a:lnTo>
                  <a:lnTo>
                    <a:pt x="110985" y="805967"/>
                  </a:lnTo>
                  <a:lnTo>
                    <a:pt x="113906" y="807237"/>
                  </a:lnTo>
                  <a:lnTo>
                    <a:pt x="116598" y="805967"/>
                  </a:lnTo>
                  <a:lnTo>
                    <a:pt x="120078" y="803427"/>
                  </a:lnTo>
                  <a:lnTo>
                    <a:pt x="121526" y="807237"/>
                  </a:lnTo>
                  <a:lnTo>
                    <a:pt x="117754" y="809777"/>
                  </a:lnTo>
                  <a:lnTo>
                    <a:pt x="121424" y="813587"/>
                  </a:lnTo>
                  <a:lnTo>
                    <a:pt x="122313" y="811377"/>
                  </a:lnTo>
                  <a:lnTo>
                    <a:pt x="122504" y="812317"/>
                  </a:lnTo>
                  <a:lnTo>
                    <a:pt x="123012" y="816127"/>
                  </a:lnTo>
                  <a:lnTo>
                    <a:pt x="125006" y="813587"/>
                  </a:lnTo>
                  <a:lnTo>
                    <a:pt x="125666" y="812749"/>
                  </a:lnTo>
                  <a:lnTo>
                    <a:pt x="124460" y="813587"/>
                  </a:lnTo>
                  <a:lnTo>
                    <a:pt x="122377" y="811212"/>
                  </a:lnTo>
                  <a:lnTo>
                    <a:pt x="122440" y="811047"/>
                  </a:lnTo>
                  <a:lnTo>
                    <a:pt x="123977" y="807237"/>
                  </a:lnTo>
                  <a:lnTo>
                    <a:pt x="126288" y="812317"/>
                  </a:lnTo>
                  <a:lnTo>
                    <a:pt x="126149" y="812406"/>
                  </a:lnTo>
                  <a:lnTo>
                    <a:pt x="128054" y="813587"/>
                  </a:lnTo>
                  <a:lnTo>
                    <a:pt x="125984" y="816127"/>
                  </a:lnTo>
                  <a:lnTo>
                    <a:pt x="130365" y="819937"/>
                  </a:lnTo>
                  <a:lnTo>
                    <a:pt x="136626" y="822477"/>
                  </a:lnTo>
                  <a:lnTo>
                    <a:pt x="141566" y="826287"/>
                  </a:lnTo>
                  <a:lnTo>
                    <a:pt x="139001" y="826287"/>
                  </a:lnTo>
                  <a:lnTo>
                    <a:pt x="139255" y="828827"/>
                  </a:lnTo>
                  <a:lnTo>
                    <a:pt x="146265" y="832637"/>
                  </a:lnTo>
                  <a:lnTo>
                    <a:pt x="150812" y="840257"/>
                  </a:lnTo>
                  <a:lnTo>
                    <a:pt x="154241" y="847877"/>
                  </a:lnTo>
                  <a:lnTo>
                    <a:pt x="158940" y="847877"/>
                  </a:lnTo>
                  <a:lnTo>
                    <a:pt x="160820" y="847877"/>
                  </a:lnTo>
                  <a:lnTo>
                    <a:pt x="162115" y="849147"/>
                  </a:lnTo>
                  <a:lnTo>
                    <a:pt x="160985" y="850417"/>
                  </a:lnTo>
                  <a:lnTo>
                    <a:pt x="159562" y="850417"/>
                  </a:lnTo>
                  <a:lnTo>
                    <a:pt x="165087" y="852957"/>
                  </a:lnTo>
                  <a:lnTo>
                    <a:pt x="173964" y="858037"/>
                  </a:lnTo>
                  <a:lnTo>
                    <a:pt x="174815" y="864387"/>
                  </a:lnTo>
                  <a:lnTo>
                    <a:pt x="173405" y="864387"/>
                  </a:lnTo>
                  <a:lnTo>
                    <a:pt x="175171" y="868197"/>
                  </a:lnTo>
                  <a:lnTo>
                    <a:pt x="181444" y="863117"/>
                  </a:lnTo>
                  <a:lnTo>
                    <a:pt x="181749" y="868197"/>
                  </a:lnTo>
                  <a:lnTo>
                    <a:pt x="180835" y="868197"/>
                  </a:lnTo>
                  <a:lnTo>
                    <a:pt x="185089" y="873277"/>
                  </a:lnTo>
                  <a:lnTo>
                    <a:pt x="189636" y="879627"/>
                  </a:lnTo>
                  <a:lnTo>
                    <a:pt x="193319" y="884707"/>
                  </a:lnTo>
                  <a:lnTo>
                    <a:pt x="194995" y="891057"/>
                  </a:lnTo>
                  <a:lnTo>
                    <a:pt x="199428" y="888517"/>
                  </a:lnTo>
                  <a:lnTo>
                    <a:pt x="198932" y="898677"/>
                  </a:lnTo>
                  <a:lnTo>
                    <a:pt x="204368" y="896137"/>
                  </a:lnTo>
                  <a:lnTo>
                    <a:pt x="205054" y="902487"/>
                  </a:lnTo>
                  <a:lnTo>
                    <a:pt x="203276" y="901217"/>
                  </a:lnTo>
                  <a:lnTo>
                    <a:pt x="205981" y="908837"/>
                  </a:lnTo>
                  <a:lnTo>
                    <a:pt x="206870" y="910107"/>
                  </a:lnTo>
                  <a:lnTo>
                    <a:pt x="210896" y="908837"/>
                  </a:lnTo>
                  <a:lnTo>
                    <a:pt x="212839" y="910107"/>
                  </a:lnTo>
                  <a:lnTo>
                    <a:pt x="210172" y="912647"/>
                  </a:lnTo>
                  <a:lnTo>
                    <a:pt x="214922" y="912647"/>
                  </a:lnTo>
                  <a:lnTo>
                    <a:pt x="212686" y="916457"/>
                  </a:lnTo>
                  <a:lnTo>
                    <a:pt x="214376" y="917524"/>
                  </a:lnTo>
                  <a:lnTo>
                    <a:pt x="214807" y="915187"/>
                  </a:lnTo>
                  <a:lnTo>
                    <a:pt x="215671" y="915187"/>
                  </a:lnTo>
                  <a:lnTo>
                    <a:pt x="218960" y="917727"/>
                  </a:lnTo>
                  <a:lnTo>
                    <a:pt x="218782" y="924077"/>
                  </a:lnTo>
                  <a:lnTo>
                    <a:pt x="217424" y="924077"/>
                  </a:lnTo>
                  <a:lnTo>
                    <a:pt x="224612" y="930427"/>
                  </a:lnTo>
                  <a:lnTo>
                    <a:pt x="223545" y="930427"/>
                  </a:lnTo>
                  <a:lnTo>
                    <a:pt x="226237" y="931697"/>
                  </a:lnTo>
                  <a:lnTo>
                    <a:pt x="218427" y="931697"/>
                  </a:lnTo>
                  <a:lnTo>
                    <a:pt x="223329" y="932967"/>
                  </a:lnTo>
                  <a:lnTo>
                    <a:pt x="225755" y="932967"/>
                  </a:lnTo>
                  <a:lnTo>
                    <a:pt x="225196" y="935507"/>
                  </a:lnTo>
                  <a:lnTo>
                    <a:pt x="227698" y="939317"/>
                  </a:lnTo>
                  <a:lnTo>
                    <a:pt x="230289" y="941857"/>
                  </a:lnTo>
                  <a:lnTo>
                    <a:pt x="227990" y="941857"/>
                  </a:lnTo>
                  <a:lnTo>
                    <a:pt x="230873" y="948207"/>
                  </a:lnTo>
                  <a:lnTo>
                    <a:pt x="236042" y="953287"/>
                  </a:lnTo>
                  <a:lnTo>
                    <a:pt x="239788" y="958367"/>
                  </a:lnTo>
                  <a:lnTo>
                    <a:pt x="239356" y="955827"/>
                  </a:lnTo>
                  <a:lnTo>
                    <a:pt x="243065" y="954557"/>
                  </a:lnTo>
                  <a:lnTo>
                    <a:pt x="244487" y="955827"/>
                  </a:lnTo>
                  <a:lnTo>
                    <a:pt x="243827" y="956475"/>
                  </a:lnTo>
                  <a:lnTo>
                    <a:pt x="245618" y="957097"/>
                  </a:lnTo>
                  <a:lnTo>
                    <a:pt x="246595" y="959637"/>
                  </a:lnTo>
                  <a:lnTo>
                    <a:pt x="243078" y="960907"/>
                  </a:lnTo>
                  <a:lnTo>
                    <a:pt x="241325" y="959637"/>
                  </a:lnTo>
                  <a:lnTo>
                    <a:pt x="244005" y="962177"/>
                  </a:lnTo>
                  <a:lnTo>
                    <a:pt x="243179" y="963447"/>
                  </a:lnTo>
                  <a:lnTo>
                    <a:pt x="243624" y="963447"/>
                  </a:lnTo>
                  <a:lnTo>
                    <a:pt x="240817" y="969797"/>
                  </a:lnTo>
                  <a:lnTo>
                    <a:pt x="244233" y="969797"/>
                  </a:lnTo>
                  <a:lnTo>
                    <a:pt x="247738" y="976147"/>
                  </a:lnTo>
                  <a:lnTo>
                    <a:pt x="250393" y="978687"/>
                  </a:lnTo>
                  <a:lnTo>
                    <a:pt x="253441" y="983767"/>
                  </a:lnTo>
                  <a:lnTo>
                    <a:pt x="256133" y="981227"/>
                  </a:lnTo>
                  <a:lnTo>
                    <a:pt x="256730" y="983767"/>
                  </a:lnTo>
                  <a:lnTo>
                    <a:pt x="259676" y="983767"/>
                  </a:lnTo>
                  <a:lnTo>
                    <a:pt x="260832" y="988847"/>
                  </a:lnTo>
                  <a:lnTo>
                    <a:pt x="260921" y="993927"/>
                  </a:lnTo>
                  <a:lnTo>
                    <a:pt x="263537" y="997737"/>
                  </a:lnTo>
                  <a:lnTo>
                    <a:pt x="266484" y="1000201"/>
                  </a:lnTo>
                  <a:lnTo>
                    <a:pt x="266446" y="999007"/>
                  </a:lnTo>
                  <a:lnTo>
                    <a:pt x="266319" y="997737"/>
                  </a:lnTo>
                  <a:lnTo>
                    <a:pt x="268668" y="999007"/>
                  </a:lnTo>
                  <a:lnTo>
                    <a:pt x="266560" y="1000163"/>
                  </a:lnTo>
                  <a:lnTo>
                    <a:pt x="266344" y="1000277"/>
                  </a:lnTo>
                  <a:lnTo>
                    <a:pt x="268960" y="1004087"/>
                  </a:lnTo>
                  <a:lnTo>
                    <a:pt x="265963" y="1002817"/>
                  </a:lnTo>
                  <a:lnTo>
                    <a:pt x="269163" y="1007897"/>
                  </a:lnTo>
                  <a:lnTo>
                    <a:pt x="270268" y="1009167"/>
                  </a:lnTo>
                  <a:lnTo>
                    <a:pt x="275602" y="1015517"/>
                  </a:lnTo>
                  <a:lnTo>
                    <a:pt x="276263" y="1014247"/>
                  </a:lnTo>
                  <a:lnTo>
                    <a:pt x="276288" y="1012977"/>
                  </a:lnTo>
                  <a:lnTo>
                    <a:pt x="277342" y="1012977"/>
                  </a:lnTo>
                  <a:lnTo>
                    <a:pt x="278371" y="1014247"/>
                  </a:lnTo>
                  <a:lnTo>
                    <a:pt x="277710" y="1016787"/>
                  </a:lnTo>
                  <a:lnTo>
                    <a:pt x="276009" y="1016787"/>
                  </a:lnTo>
                  <a:lnTo>
                    <a:pt x="279552" y="1023137"/>
                  </a:lnTo>
                  <a:lnTo>
                    <a:pt x="280606" y="1030757"/>
                  </a:lnTo>
                  <a:lnTo>
                    <a:pt x="281787" y="1037107"/>
                  </a:lnTo>
                  <a:lnTo>
                    <a:pt x="285648" y="1042187"/>
                  </a:lnTo>
                  <a:lnTo>
                    <a:pt x="285229" y="1042187"/>
                  </a:lnTo>
                  <a:lnTo>
                    <a:pt x="290893" y="1047267"/>
                  </a:lnTo>
                  <a:lnTo>
                    <a:pt x="291795" y="1051077"/>
                  </a:lnTo>
                  <a:lnTo>
                    <a:pt x="288188" y="1045997"/>
                  </a:lnTo>
                  <a:lnTo>
                    <a:pt x="287616" y="1049807"/>
                  </a:lnTo>
                  <a:lnTo>
                    <a:pt x="294957" y="1054887"/>
                  </a:lnTo>
                  <a:lnTo>
                    <a:pt x="291934" y="1061237"/>
                  </a:lnTo>
                  <a:lnTo>
                    <a:pt x="297345" y="1065047"/>
                  </a:lnTo>
                  <a:lnTo>
                    <a:pt x="296100" y="1071397"/>
                  </a:lnTo>
                  <a:lnTo>
                    <a:pt x="298551" y="1077747"/>
                  </a:lnTo>
                  <a:lnTo>
                    <a:pt x="301599" y="1082827"/>
                  </a:lnTo>
                  <a:lnTo>
                    <a:pt x="302158" y="1089177"/>
                  </a:lnTo>
                  <a:lnTo>
                    <a:pt x="303796" y="1087907"/>
                  </a:lnTo>
                  <a:lnTo>
                    <a:pt x="306209" y="1089177"/>
                  </a:lnTo>
                  <a:lnTo>
                    <a:pt x="305104" y="1089710"/>
                  </a:lnTo>
                  <a:lnTo>
                    <a:pt x="305904" y="1090447"/>
                  </a:lnTo>
                  <a:lnTo>
                    <a:pt x="310400" y="1100607"/>
                  </a:lnTo>
                  <a:lnTo>
                    <a:pt x="313169" y="1112037"/>
                  </a:lnTo>
                  <a:lnTo>
                    <a:pt x="315125" y="1123467"/>
                  </a:lnTo>
                  <a:lnTo>
                    <a:pt x="317207" y="1134897"/>
                  </a:lnTo>
                  <a:lnTo>
                    <a:pt x="318465" y="1139977"/>
                  </a:lnTo>
                  <a:lnTo>
                    <a:pt x="327621" y="1133627"/>
                  </a:lnTo>
                  <a:lnTo>
                    <a:pt x="325488" y="1142517"/>
                  </a:lnTo>
                  <a:lnTo>
                    <a:pt x="321462" y="1141247"/>
                  </a:lnTo>
                  <a:lnTo>
                    <a:pt x="325907" y="1148867"/>
                  </a:lnTo>
                  <a:lnTo>
                    <a:pt x="328676" y="1156487"/>
                  </a:lnTo>
                  <a:lnTo>
                    <a:pt x="331241" y="1164107"/>
                  </a:lnTo>
                  <a:lnTo>
                    <a:pt x="335076" y="1171727"/>
                  </a:lnTo>
                  <a:lnTo>
                    <a:pt x="333070" y="1171727"/>
                  </a:lnTo>
                  <a:lnTo>
                    <a:pt x="332765" y="1170457"/>
                  </a:lnTo>
                  <a:lnTo>
                    <a:pt x="330962" y="1174267"/>
                  </a:lnTo>
                  <a:lnTo>
                    <a:pt x="335153" y="1179347"/>
                  </a:lnTo>
                  <a:lnTo>
                    <a:pt x="337197" y="1178077"/>
                  </a:lnTo>
                  <a:lnTo>
                    <a:pt x="337324" y="1179347"/>
                  </a:lnTo>
                  <a:lnTo>
                    <a:pt x="351345" y="1179347"/>
                  </a:lnTo>
                  <a:lnTo>
                    <a:pt x="351459" y="1178077"/>
                  </a:lnTo>
                  <a:lnTo>
                    <a:pt x="351904" y="1172997"/>
                  </a:lnTo>
                  <a:lnTo>
                    <a:pt x="353148" y="1171727"/>
                  </a:lnTo>
                  <a:lnTo>
                    <a:pt x="354393" y="1170457"/>
                  </a:lnTo>
                  <a:lnTo>
                    <a:pt x="354533" y="1175537"/>
                  </a:lnTo>
                  <a:lnTo>
                    <a:pt x="355269" y="1174267"/>
                  </a:lnTo>
                  <a:lnTo>
                    <a:pt x="361784" y="1170457"/>
                  </a:lnTo>
                  <a:close/>
                </a:path>
                <a:path w="898525" h="1579879">
                  <a:moveTo>
                    <a:pt x="362254" y="1189431"/>
                  </a:moveTo>
                  <a:lnTo>
                    <a:pt x="362077" y="1189621"/>
                  </a:lnTo>
                  <a:lnTo>
                    <a:pt x="361950" y="1189837"/>
                  </a:lnTo>
                  <a:lnTo>
                    <a:pt x="361797" y="1190053"/>
                  </a:lnTo>
                  <a:lnTo>
                    <a:pt x="362191" y="1190790"/>
                  </a:lnTo>
                  <a:lnTo>
                    <a:pt x="362254" y="1189431"/>
                  </a:lnTo>
                  <a:close/>
                </a:path>
                <a:path w="898525" h="1579879">
                  <a:moveTo>
                    <a:pt x="367118" y="1289380"/>
                  </a:moveTo>
                  <a:lnTo>
                    <a:pt x="367055" y="1289202"/>
                  </a:lnTo>
                  <a:lnTo>
                    <a:pt x="366991" y="1289037"/>
                  </a:lnTo>
                  <a:lnTo>
                    <a:pt x="366877" y="1288884"/>
                  </a:lnTo>
                  <a:lnTo>
                    <a:pt x="366014" y="1287818"/>
                  </a:lnTo>
                  <a:lnTo>
                    <a:pt x="366433" y="1288580"/>
                  </a:lnTo>
                  <a:lnTo>
                    <a:pt x="367118" y="1289380"/>
                  </a:lnTo>
                  <a:close/>
                </a:path>
                <a:path w="898525" h="1579879">
                  <a:moveTo>
                    <a:pt x="368731" y="1291107"/>
                  </a:moveTo>
                  <a:lnTo>
                    <a:pt x="368592" y="1290891"/>
                  </a:lnTo>
                  <a:lnTo>
                    <a:pt x="368363" y="1291107"/>
                  </a:lnTo>
                  <a:lnTo>
                    <a:pt x="368731" y="1291107"/>
                  </a:lnTo>
                  <a:close/>
                </a:path>
                <a:path w="898525" h="1579879">
                  <a:moveTo>
                    <a:pt x="369239" y="1292377"/>
                  </a:moveTo>
                  <a:lnTo>
                    <a:pt x="368363" y="1291107"/>
                  </a:lnTo>
                  <a:lnTo>
                    <a:pt x="367639" y="1291107"/>
                  </a:lnTo>
                  <a:lnTo>
                    <a:pt x="367131" y="1289837"/>
                  </a:lnTo>
                  <a:lnTo>
                    <a:pt x="367576" y="1291107"/>
                  </a:lnTo>
                  <a:lnTo>
                    <a:pt x="367118" y="1293647"/>
                  </a:lnTo>
                  <a:lnTo>
                    <a:pt x="369239" y="1292377"/>
                  </a:lnTo>
                  <a:close/>
                </a:path>
                <a:path w="898525" h="1579879">
                  <a:moveTo>
                    <a:pt x="369481" y="1213218"/>
                  </a:moveTo>
                  <a:lnTo>
                    <a:pt x="369290" y="1213396"/>
                  </a:lnTo>
                  <a:lnTo>
                    <a:pt x="369227" y="1214069"/>
                  </a:lnTo>
                  <a:lnTo>
                    <a:pt x="369455" y="1213396"/>
                  </a:lnTo>
                  <a:lnTo>
                    <a:pt x="369481" y="1213218"/>
                  </a:lnTo>
                  <a:close/>
                </a:path>
                <a:path w="898525" h="1579879">
                  <a:moveTo>
                    <a:pt x="369633" y="1213065"/>
                  </a:moveTo>
                  <a:lnTo>
                    <a:pt x="369011" y="1212342"/>
                  </a:lnTo>
                  <a:lnTo>
                    <a:pt x="368808" y="1212557"/>
                  </a:lnTo>
                  <a:lnTo>
                    <a:pt x="368731" y="1212697"/>
                  </a:lnTo>
                  <a:lnTo>
                    <a:pt x="369214" y="1212888"/>
                  </a:lnTo>
                  <a:lnTo>
                    <a:pt x="369481" y="1213218"/>
                  </a:lnTo>
                  <a:lnTo>
                    <a:pt x="369633" y="1213065"/>
                  </a:lnTo>
                  <a:close/>
                </a:path>
                <a:path w="898525" h="1579879">
                  <a:moveTo>
                    <a:pt x="375272" y="1315237"/>
                  </a:moveTo>
                  <a:lnTo>
                    <a:pt x="374942" y="1313967"/>
                  </a:lnTo>
                  <a:lnTo>
                    <a:pt x="375145" y="1315237"/>
                  </a:lnTo>
                  <a:lnTo>
                    <a:pt x="375272" y="1315237"/>
                  </a:lnTo>
                  <a:close/>
                </a:path>
                <a:path w="898525" h="1579879">
                  <a:moveTo>
                    <a:pt x="379704" y="1236764"/>
                  </a:moveTo>
                  <a:lnTo>
                    <a:pt x="379222" y="1237018"/>
                  </a:lnTo>
                  <a:lnTo>
                    <a:pt x="378891" y="1237373"/>
                  </a:lnTo>
                  <a:lnTo>
                    <a:pt x="378587" y="1237729"/>
                  </a:lnTo>
                  <a:lnTo>
                    <a:pt x="378879" y="1237627"/>
                  </a:lnTo>
                  <a:lnTo>
                    <a:pt x="379209" y="1237399"/>
                  </a:lnTo>
                  <a:lnTo>
                    <a:pt x="379704" y="1236764"/>
                  </a:lnTo>
                  <a:close/>
                </a:path>
                <a:path w="898525" h="1579879">
                  <a:moveTo>
                    <a:pt x="381279" y="1268247"/>
                  </a:moveTo>
                  <a:lnTo>
                    <a:pt x="380974" y="1268247"/>
                  </a:lnTo>
                  <a:lnTo>
                    <a:pt x="380873" y="1268526"/>
                  </a:lnTo>
                  <a:lnTo>
                    <a:pt x="381279" y="1268247"/>
                  </a:lnTo>
                  <a:close/>
                </a:path>
                <a:path w="898525" h="1579879">
                  <a:moveTo>
                    <a:pt x="384644" y="1283157"/>
                  </a:moveTo>
                  <a:lnTo>
                    <a:pt x="384619" y="1282217"/>
                  </a:lnTo>
                  <a:lnTo>
                    <a:pt x="383209" y="1282217"/>
                  </a:lnTo>
                  <a:lnTo>
                    <a:pt x="384644" y="1283157"/>
                  </a:lnTo>
                  <a:close/>
                </a:path>
                <a:path w="898525" h="1579879">
                  <a:moveTo>
                    <a:pt x="385152" y="1283487"/>
                  </a:moveTo>
                  <a:lnTo>
                    <a:pt x="384644" y="1283157"/>
                  </a:lnTo>
                  <a:lnTo>
                    <a:pt x="384695" y="1284757"/>
                  </a:lnTo>
                  <a:lnTo>
                    <a:pt x="385152" y="1283487"/>
                  </a:lnTo>
                  <a:close/>
                </a:path>
                <a:path w="898525" h="1579879">
                  <a:moveTo>
                    <a:pt x="386410" y="1347711"/>
                  </a:moveTo>
                  <a:lnTo>
                    <a:pt x="385762" y="1346873"/>
                  </a:lnTo>
                  <a:lnTo>
                    <a:pt x="385419" y="1348143"/>
                  </a:lnTo>
                  <a:lnTo>
                    <a:pt x="385737" y="1349070"/>
                  </a:lnTo>
                  <a:lnTo>
                    <a:pt x="386334" y="1349857"/>
                  </a:lnTo>
                  <a:lnTo>
                    <a:pt x="386334" y="1348879"/>
                  </a:lnTo>
                  <a:lnTo>
                    <a:pt x="386410" y="1347711"/>
                  </a:lnTo>
                  <a:close/>
                </a:path>
                <a:path w="898525" h="1579879">
                  <a:moveTo>
                    <a:pt x="386854" y="1282585"/>
                  </a:moveTo>
                  <a:lnTo>
                    <a:pt x="386702" y="1283106"/>
                  </a:lnTo>
                  <a:lnTo>
                    <a:pt x="386689" y="1283487"/>
                  </a:lnTo>
                  <a:lnTo>
                    <a:pt x="386727" y="1283817"/>
                  </a:lnTo>
                  <a:lnTo>
                    <a:pt x="386854" y="1282585"/>
                  </a:lnTo>
                  <a:close/>
                </a:path>
                <a:path w="898525" h="1579879">
                  <a:moveTo>
                    <a:pt x="388175" y="1351622"/>
                  </a:moveTo>
                  <a:lnTo>
                    <a:pt x="386829" y="1350505"/>
                  </a:lnTo>
                  <a:lnTo>
                    <a:pt x="386334" y="1349870"/>
                  </a:lnTo>
                  <a:lnTo>
                    <a:pt x="386346" y="1351051"/>
                  </a:lnTo>
                  <a:lnTo>
                    <a:pt x="386486" y="1351953"/>
                  </a:lnTo>
                  <a:lnTo>
                    <a:pt x="388175" y="1351622"/>
                  </a:lnTo>
                  <a:close/>
                </a:path>
                <a:path w="898525" h="1579879">
                  <a:moveTo>
                    <a:pt x="392976" y="1382547"/>
                  </a:moveTo>
                  <a:lnTo>
                    <a:pt x="389940" y="1385087"/>
                  </a:lnTo>
                  <a:lnTo>
                    <a:pt x="391172" y="1388719"/>
                  </a:lnTo>
                  <a:lnTo>
                    <a:pt x="392976" y="1382547"/>
                  </a:lnTo>
                  <a:close/>
                </a:path>
                <a:path w="898525" h="1579879">
                  <a:moveTo>
                    <a:pt x="394106" y="1291107"/>
                  </a:moveTo>
                  <a:lnTo>
                    <a:pt x="393915" y="1290548"/>
                  </a:lnTo>
                  <a:lnTo>
                    <a:pt x="393636" y="1291107"/>
                  </a:lnTo>
                  <a:lnTo>
                    <a:pt x="394106" y="1291107"/>
                  </a:lnTo>
                  <a:close/>
                </a:path>
                <a:path w="898525" h="1579879">
                  <a:moveTo>
                    <a:pt x="394258" y="1289837"/>
                  </a:moveTo>
                  <a:lnTo>
                    <a:pt x="393661" y="1289837"/>
                  </a:lnTo>
                  <a:lnTo>
                    <a:pt x="393915" y="1290548"/>
                  </a:lnTo>
                  <a:lnTo>
                    <a:pt x="394258" y="1289837"/>
                  </a:lnTo>
                  <a:close/>
                </a:path>
                <a:path w="898525" h="1579879">
                  <a:moveTo>
                    <a:pt x="396062" y="1301267"/>
                  </a:moveTo>
                  <a:lnTo>
                    <a:pt x="395325" y="1299451"/>
                  </a:lnTo>
                  <a:lnTo>
                    <a:pt x="395262" y="1299997"/>
                  </a:lnTo>
                  <a:lnTo>
                    <a:pt x="395478" y="1301267"/>
                  </a:lnTo>
                  <a:lnTo>
                    <a:pt x="396062" y="1301267"/>
                  </a:lnTo>
                  <a:close/>
                </a:path>
                <a:path w="898525" h="1579879">
                  <a:moveTo>
                    <a:pt x="398818" y="1342326"/>
                  </a:moveTo>
                  <a:lnTo>
                    <a:pt x="398449" y="1341755"/>
                  </a:lnTo>
                  <a:lnTo>
                    <a:pt x="398132" y="1341310"/>
                  </a:lnTo>
                  <a:lnTo>
                    <a:pt x="397852" y="1341513"/>
                  </a:lnTo>
                  <a:lnTo>
                    <a:pt x="398081" y="1342174"/>
                  </a:lnTo>
                  <a:lnTo>
                    <a:pt x="398487" y="1342351"/>
                  </a:lnTo>
                  <a:lnTo>
                    <a:pt x="398818" y="1342326"/>
                  </a:lnTo>
                  <a:close/>
                </a:path>
                <a:path w="898525" h="1579879">
                  <a:moveTo>
                    <a:pt x="398881" y="1326146"/>
                  </a:moveTo>
                  <a:lnTo>
                    <a:pt x="398564" y="1325981"/>
                  </a:lnTo>
                  <a:lnTo>
                    <a:pt x="398551" y="1326324"/>
                  </a:lnTo>
                  <a:lnTo>
                    <a:pt x="398526" y="1326908"/>
                  </a:lnTo>
                  <a:lnTo>
                    <a:pt x="398780" y="1326515"/>
                  </a:lnTo>
                  <a:lnTo>
                    <a:pt x="398881" y="1326146"/>
                  </a:lnTo>
                  <a:close/>
                </a:path>
                <a:path w="898525" h="1579879">
                  <a:moveTo>
                    <a:pt x="404837" y="1364767"/>
                  </a:moveTo>
                  <a:lnTo>
                    <a:pt x="404520" y="1363751"/>
                  </a:lnTo>
                  <a:lnTo>
                    <a:pt x="404279" y="1364551"/>
                  </a:lnTo>
                  <a:lnTo>
                    <a:pt x="404837" y="1364767"/>
                  </a:lnTo>
                  <a:close/>
                </a:path>
                <a:path w="898525" h="1579879">
                  <a:moveTo>
                    <a:pt x="405739" y="1359687"/>
                  </a:moveTo>
                  <a:lnTo>
                    <a:pt x="402882" y="1358417"/>
                  </a:lnTo>
                  <a:lnTo>
                    <a:pt x="404520" y="1363751"/>
                  </a:lnTo>
                  <a:lnTo>
                    <a:pt x="405739" y="1359687"/>
                  </a:lnTo>
                  <a:close/>
                </a:path>
                <a:path w="898525" h="1579879">
                  <a:moveTo>
                    <a:pt x="407250" y="1462760"/>
                  </a:moveTo>
                  <a:lnTo>
                    <a:pt x="407162" y="1462557"/>
                  </a:lnTo>
                  <a:lnTo>
                    <a:pt x="406996" y="1462557"/>
                  </a:lnTo>
                  <a:lnTo>
                    <a:pt x="407250" y="1462760"/>
                  </a:lnTo>
                  <a:close/>
                </a:path>
                <a:path w="898525" h="1579879">
                  <a:moveTo>
                    <a:pt x="411213" y="1472158"/>
                  </a:moveTo>
                  <a:lnTo>
                    <a:pt x="410972" y="1472298"/>
                  </a:lnTo>
                  <a:lnTo>
                    <a:pt x="410730" y="1472501"/>
                  </a:lnTo>
                  <a:lnTo>
                    <a:pt x="410565" y="1472857"/>
                  </a:lnTo>
                  <a:lnTo>
                    <a:pt x="410756" y="1472793"/>
                  </a:lnTo>
                  <a:lnTo>
                    <a:pt x="410972" y="1472501"/>
                  </a:lnTo>
                  <a:lnTo>
                    <a:pt x="411213" y="1472158"/>
                  </a:lnTo>
                  <a:close/>
                </a:path>
                <a:path w="898525" h="1579879">
                  <a:moveTo>
                    <a:pt x="413169" y="1429334"/>
                  </a:moveTo>
                  <a:lnTo>
                    <a:pt x="412978" y="1429473"/>
                  </a:lnTo>
                  <a:lnTo>
                    <a:pt x="413169" y="1429334"/>
                  </a:lnTo>
                  <a:close/>
                </a:path>
                <a:path w="898525" h="1579879">
                  <a:moveTo>
                    <a:pt x="413334" y="1429067"/>
                  </a:moveTo>
                  <a:lnTo>
                    <a:pt x="413169" y="1429334"/>
                  </a:lnTo>
                  <a:lnTo>
                    <a:pt x="413296" y="1429232"/>
                  </a:lnTo>
                  <a:lnTo>
                    <a:pt x="413334" y="1429067"/>
                  </a:lnTo>
                  <a:close/>
                </a:path>
                <a:path w="898525" h="1579879">
                  <a:moveTo>
                    <a:pt x="413588" y="1428445"/>
                  </a:moveTo>
                  <a:lnTo>
                    <a:pt x="413575" y="1428089"/>
                  </a:lnTo>
                  <a:lnTo>
                    <a:pt x="413334" y="1429067"/>
                  </a:lnTo>
                  <a:lnTo>
                    <a:pt x="413524" y="1428775"/>
                  </a:lnTo>
                  <a:lnTo>
                    <a:pt x="413588" y="1428445"/>
                  </a:lnTo>
                  <a:close/>
                </a:path>
                <a:path w="898525" h="1579879">
                  <a:moveTo>
                    <a:pt x="414083" y="1489964"/>
                  </a:moveTo>
                  <a:lnTo>
                    <a:pt x="413537" y="1492681"/>
                  </a:lnTo>
                  <a:lnTo>
                    <a:pt x="413918" y="1491475"/>
                  </a:lnTo>
                  <a:lnTo>
                    <a:pt x="414045" y="1490624"/>
                  </a:lnTo>
                  <a:lnTo>
                    <a:pt x="414083" y="1489964"/>
                  </a:lnTo>
                  <a:close/>
                </a:path>
                <a:path w="898525" h="1579879">
                  <a:moveTo>
                    <a:pt x="414223" y="1425562"/>
                  </a:moveTo>
                  <a:lnTo>
                    <a:pt x="413042" y="1425638"/>
                  </a:lnTo>
                  <a:lnTo>
                    <a:pt x="413600" y="1426921"/>
                  </a:lnTo>
                  <a:lnTo>
                    <a:pt x="413575" y="1428089"/>
                  </a:lnTo>
                  <a:lnTo>
                    <a:pt x="414223" y="1425562"/>
                  </a:lnTo>
                  <a:close/>
                </a:path>
                <a:path w="898525" h="1579879">
                  <a:moveTo>
                    <a:pt x="415505" y="1453667"/>
                  </a:moveTo>
                  <a:lnTo>
                    <a:pt x="415226" y="1452397"/>
                  </a:lnTo>
                  <a:lnTo>
                    <a:pt x="415023" y="1452397"/>
                  </a:lnTo>
                  <a:lnTo>
                    <a:pt x="414642" y="1452397"/>
                  </a:lnTo>
                  <a:lnTo>
                    <a:pt x="415505" y="1453667"/>
                  </a:lnTo>
                  <a:close/>
                </a:path>
                <a:path w="898525" h="1579879">
                  <a:moveTo>
                    <a:pt x="415518" y="1507934"/>
                  </a:moveTo>
                  <a:lnTo>
                    <a:pt x="414413" y="1507007"/>
                  </a:lnTo>
                  <a:lnTo>
                    <a:pt x="415429" y="1508277"/>
                  </a:lnTo>
                  <a:lnTo>
                    <a:pt x="415518" y="1507934"/>
                  </a:lnTo>
                  <a:close/>
                </a:path>
                <a:path w="898525" h="1579879">
                  <a:moveTo>
                    <a:pt x="415798" y="1451724"/>
                  </a:moveTo>
                  <a:lnTo>
                    <a:pt x="414985" y="1451368"/>
                  </a:lnTo>
                  <a:lnTo>
                    <a:pt x="415023" y="1452397"/>
                  </a:lnTo>
                  <a:lnTo>
                    <a:pt x="415798" y="1451724"/>
                  </a:lnTo>
                  <a:close/>
                </a:path>
                <a:path w="898525" h="1579879">
                  <a:moveTo>
                    <a:pt x="416725" y="1503819"/>
                  </a:moveTo>
                  <a:lnTo>
                    <a:pt x="415378" y="1503845"/>
                  </a:lnTo>
                  <a:lnTo>
                    <a:pt x="415937" y="1503908"/>
                  </a:lnTo>
                  <a:lnTo>
                    <a:pt x="416344" y="1503883"/>
                  </a:lnTo>
                  <a:lnTo>
                    <a:pt x="416712" y="1503845"/>
                  </a:lnTo>
                  <a:close/>
                </a:path>
                <a:path w="898525" h="1579879">
                  <a:moveTo>
                    <a:pt x="416890" y="1515897"/>
                  </a:moveTo>
                  <a:lnTo>
                    <a:pt x="415226" y="1515897"/>
                  </a:lnTo>
                  <a:lnTo>
                    <a:pt x="416610" y="1518437"/>
                  </a:lnTo>
                  <a:lnTo>
                    <a:pt x="416890" y="1515897"/>
                  </a:lnTo>
                  <a:close/>
                </a:path>
                <a:path w="898525" h="1579879">
                  <a:moveTo>
                    <a:pt x="420471" y="1444777"/>
                  </a:moveTo>
                  <a:lnTo>
                    <a:pt x="419036" y="1446047"/>
                  </a:lnTo>
                  <a:lnTo>
                    <a:pt x="419315" y="1446047"/>
                  </a:lnTo>
                  <a:lnTo>
                    <a:pt x="420471" y="1444777"/>
                  </a:lnTo>
                  <a:close/>
                </a:path>
                <a:path w="898525" h="1579879">
                  <a:moveTo>
                    <a:pt x="421487" y="1444040"/>
                  </a:moveTo>
                  <a:lnTo>
                    <a:pt x="421119" y="1444117"/>
                  </a:lnTo>
                  <a:lnTo>
                    <a:pt x="420776" y="1444294"/>
                  </a:lnTo>
                  <a:lnTo>
                    <a:pt x="420471" y="1444510"/>
                  </a:lnTo>
                  <a:lnTo>
                    <a:pt x="420903" y="1444371"/>
                  </a:lnTo>
                  <a:lnTo>
                    <a:pt x="421271" y="1444193"/>
                  </a:lnTo>
                  <a:lnTo>
                    <a:pt x="421487" y="1444040"/>
                  </a:lnTo>
                  <a:close/>
                </a:path>
                <a:path w="898525" h="1579879">
                  <a:moveTo>
                    <a:pt x="421665" y="1544421"/>
                  </a:moveTo>
                  <a:lnTo>
                    <a:pt x="421309" y="1543850"/>
                  </a:lnTo>
                  <a:lnTo>
                    <a:pt x="420979" y="1544218"/>
                  </a:lnTo>
                  <a:lnTo>
                    <a:pt x="421665" y="1544421"/>
                  </a:lnTo>
                  <a:close/>
                </a:path>
                <a:path w="898525" h="1579879">
                  <a:moveTo>
                    <a:pt x="422770" y="1544739"/>
                  </a:moveTo>
                  <a:lnTo>
                    <a:pt x="421665" y="1544421"/>
                  </a:lnTo>
                  <a:lnTo>
                    <a:pt x="421881" y="1544751"/>
                  </a:lnTo>
                  <a:lnTo>
                    <a:pt x="422770" y="1544739"/>
                  </a:lnTo>
                  <a:close/>
                </a:path>
                <a:path w="898525" h="1579879">
                  <a:moveTo>
                    <a:pt x="423887" y="1544713"/>
                  </a:moveTo>
                  <a:lnTo>
                    <a:pt x="422770" y="1544726"/>
                  </a:lnTo>
                  <a:lnTo>
                    <a:pt x="423011" y="1544789"/>
                  </a:lnTo>
                  <a:lnTo>
                    <a:pt x="423379" y="1544789"/>
                  </a:lnTo>
                  <a:lnTo>
                    <a:pt x="423887" y="1544713"/>
                  </a:lnTo>
                  <a:close/>
                </a:path>
                <a:path w="898525" h="1579879">
                  <a:moveTo>
                    <a:pt x="424256" y="1549971"/>
                  </a:moveTo>
                  <a:lnTo>
                    <a:pt x="424141" y="1549590"/>
                  </a:lnTo>
                  <a:lnTo>
                    <a:pt x="424027" y="1549196"/>
                  </a:lnTo>
                  <a:lnTo>
                    <a:pt x="423964" y="1548777"/>
                  </a:lnTo>
                  <a:lnTo>
                    <a:pt x="423989" y="1549336"/>
                  </a:lnTo>
                  <a:lnTo>
                    <a:pt x="424078" y="1549717"/>
                  </a:lnTo>
                  <a:lnTo>
                    <a:pt x="424256" y="1549971"/>
                  </a:lnTo>
                  <a:close/>
                </a:path>
                <a:path w="898525" h="1579879">
                  <a:moveTo>
                    <a:pt x="424510" y="1540154"/>
                  </a:moveTo>
                  <a:lnTo>
                    <a:pt x="422427" y="1539316"/>
                  </a:lnTo>
                  <a:lnTo>
                    <a:pt x="422452" y="1540675"/>
                  </a:lnTo>
                  <a:lnTo>
                    <a:pt x="420814" y="1543062"/>
                  </a:lnTo>
                  <a:lnTo>
                    <a:pt x="421309" y="1543850"/>
                  </a:lnTo>
                  <a:lnTo>
                    <a:pt x="424510" y="1540154"/>
                  </a:lnTo>
                  <a:close/>
                </a:path>
                <a:path w="898525" h="1579879">
                  <a:moveTo>
                    <a:pt x="425221" y="1551863"/>
                  </a:moveTo>
                  <a:lnTo>
                    <a:pt x="424980" y="1551482"/>
                  </a:lnTo>
                  <a:lnTo>
                    <a:pt x="424776" y="1551139"/>
                  </a:lnTo>
                  <a:lnTo>
                    <a:pt x="424599" y="1550758"/>
                  </a:lnTo>
                  <a:lnTo>
                    <a:pt x="424027" y="1550809"/>
                  </a:lnTo>
                  <a:lnTo>
                    <a:pt x="424307" y="1551254"/>
                  </a:lnTo>
                  <a:lnTo>
                    <a:pt x="424726" y="1551584"/>
                  </a:lnTo>
                  <a:lnTo>
                    <a:pt x="425221" y="1551863"/>
                  </a:lnTo>
                  <a:close/>
                </a:path>
                <a:path w="898525" h="1579879">
                  <a:moveTo>
                    <a:pt x="425678" y="1466494"/>
                  </a:moveTo>
                  <a:lnTo>
                    <a:pt x="424002" y="1465503"/>
                  </a:lnTo>
                  <a:lnTo>
                    <a:pt x="424141" y="1466189"/>
                  </a:lnTo>
                  <a:lnTo>
                    <a:pt x="424586" y="1466329"/>
                  </a:lnTo>
                  <a:lnTo>
                    <a:pt x="425107" y="1466430"/>
                  </a:lnTo>
                  <a:lnTo>
                    <a:pt x="425678" y="1466494"/>
                  </a:lnTo>
                  <a:close/>
                </a:path>
                <a:path w="898525" h="1579879">
                  <a:moveTo>
                    <a:pt x="425704" y="1550441"/>
                  </a:moveTo>
                  <a:lnTo>
                    <a:pt x="424916" y="1550441"/>
                  </a:lnTo>
                  <a:lnTo>
                    <a:pt x="424497" y="1550314"/>
                  </a:lnTo>
                  <a:lnTo>
                    <a:pt x="424256" y="1549971"/>
                  </a:lnTo>
                  <a:lnTo>
                    <a:pt x="424599" y="1550758"/>
                  </a:lnTo>
                  <a:lnTo>
                    <a:pt x="425056" y="1550746"/>
                  </a:lnTo>
                  <a:lnTo>
                    <a:pt x="425488" y="1550670"/>
                  </a:lnTo>
                  <a:lnTo>
                    <a:pt x="425704" y="1550441"/>
                  </a:lnTo>
                  <a:close/>
                </a:path>
                <a:path w="898525" h="1579879">
                  <a:moveTo>
                    <a:pt x="426923" y="1563611"/>
                  </a:moveTo>
                  <a:lnTo>
                    <a:pt x="426402" y="1562963"/>
                  </a:lnTo>
                  <a:lnTo>
                    <a:pt x="426427" y="1563636"/>
                  </a:lnTo>
                  <a:lnTo>
                    <a:pt x="426618" y="1563585"/>
                  </a:lnTo>
                  <a:lnTo>
                    <a:pt x="426783" y="1563598"/>
                  </a:lnTo>
                  <a:lnTo>
                    <a:pt x="426923" y="1563611"/>
                  </a:lnTo>
                  <a:close/>
                </a:path>
                <a:path w="898525" h="1579879">
                  <a:moveTo>
                    <a:pt x="427431" y="1564271"/>
                  </a:moveTo>
                  <a:lnTo>
                    <a:pt x="427355" y="1563916"/>
                  </a:lnTo>
                  <a:lnTo>
                    <a:pt x="427266" y="1563649"/>
                  </a:lnTo>
                  <a:lnTo>
                    <a:pt x="426910" y="1563624"/>
                  </a:lnTo>
                  <a:lnTo>
                    <a:pt x="427431" y="1564271"/>
                  </a:lnTo>
                  <a:close/>
                </a:path>
                <a:path w="898525" h="1579879">
                  <a:moveTo>
                    <a:pt x="427990" y="1514627"/>
                  </a:moveTo>
                  <a:lnTo>
                    <a:pt x="427075" y="1511376"/>
                  </a:lnTo>
                  <a:lnTo>
                    <a:pt x="426097" y="1511617"/>
                  </a:lnTo>
                  <a:lnTo>
                    <a:pt x="427990" y="1514627"/>
                  </a:lnTo>
                  <a:close/>
                </a:path>
                <a:path w="898525" h="1579879">
                  <a:moveTo>
                    <a:pt x="428510" y="1565617"/>
                  </a:moveTo>
                  <a:lnTo>
                    <a:pt x="427431" y="1564271"/>
                  </a:lnTo>
                  <a:lnTo>
                    <a:pt x="427532" y="1564792"/>
                  </a:lnTo>
                  <a:lnTo>
                    <a:pt x="427583" y="1565465"/>
                  </a:lnTo>
                  <a:lnTo>
                    <a:pt x="428510" y="1565617"/>
                  </a:lnTo>
                  <a:close/>
                </a:path>
                <a:path w="898525" h="1579879">
                  <a:moveTo>
                    <a:pt x="428510" y="1562163"/>
                  </a:moveTo>
                  <a:lnTo>
                    <a:pt x="427990" y="1561058"/>
                  </a:lnTo>
                  <a:lnTo>
                    <a:pt x="427329" y="1561617"/>
                  </a:lnTo>
                  <a:lnTo>
                    <a:pt x="428510" y="1562163"/>
                  </a:lnTo>
                  <a:close/>
                </a:path>
                <a:path w="898525" h="1579879">
                  <a:moveTo>
                    <a:pt x="428942" y="1560245"/>
                  </a:moveTo>
                  <a:lnTo>
                    <a:pt x="427583" y="1557807"/>
                  </a:lnTo>
                  <a:lnTo>
                    <a:pt x="426224" y="1557807"/>
                  </a:lnTo>
                  <a:lnTo>
                    <a:pt x="427647" y="1560347"/>
                  </a:lnTo>
                  <a:lnTo>
                    <a:pt x="427990" y="1561058"/>
                  </a:lnTo>
                  <a:lnTo>
                    <a:pt x="428942" y="1560245"/>
                  </a:lnTo>
                  <a:close/>
                </a:path>
                <a:path w="898525" h="1579879">
                  <a:moveTo>
                    <a:pt x="430403" y="1493837"/>
                  </a:moveTo>
                  <a:lnTo>
                    <a:pt x="427367" y="1494205"/>
                  </a:lnTo>
                  <a:lnTo>
                    <a:pt x="426008" y="1494218"/>
                  </a:lnTo>
                  <a:lnTo>
                    <a:pt x="427316" y="1494332"/>
                  </a:lnTo>
                  <a:lnTo>
                    <a:pt x="428002" y="1494713"/>
                  </a:lnTo>
                  <a:lnTo>
                    <a:pt x="428345" y="1495234"/>
                  </a:lnTo>
                  <a:lnTo>
                    <a:pt x="428917" y="1495145"/>
                  </a:lnTo>
                  <a:lnTo>
                    <a:pt x="429577" y="1494917"/>
                  </a:lnTo>
                  <a:lnTo>
                    <a:pt x="430403" y="1494510"/>
                  </a:lnTo>
                  <a:lnTo>
                    <a:pt x="430403" y="1493837"/>
                  </a:lnTo>
                  <a:close/>
                </a:path>
                <a:path w="898525" h="1579879">
                  <a:moveTo>
                    <a:pt x="430657" y="1559077"/>
                  </a:moveTo>
                  <a:lnTo>
                    <a:pt x="430314" y="1559077"/>
                  </a:lnTo>
                  <a:lnTo>
                    <a:pt x="428942" y="1560245"/>
                  </a:lnTo>
                  <a:lnTo>
                    <a:pt x="430657" y="1559077"/>
                  </a:lnTo>
                  <a:close/>
                </a:path>
                <a:path w="898525" h="1579879">
                  <a:moveTo>
                    <a:pt x="430745" y="1550187"/>
                  </a:moveTo>
                  <a:lnTo>
                    <a:pt x="429450" y="1550682"/>
                  </a:lnTo>
                  <a:lnTo>
                    <a:pt x="429831" y="1553997"/>
                  </a:lnTo>
                  <a:lnTo>
                    <a:pt x="430745" y="1550187"/>
                  </a:lnTo>
                  <a:close/>
                </a:path>
                <a:path w="898525" h="1579879">
                  <a:moveTo>
                    <a:pt x="430796" y="1564157"/>
                  </a:moveTo>
                  <a:lnTo>
                    <a:pt x="430098" y="1562887"/>
                  </a:lnTo>
                  <a:lnTo>
                    <a:pt x="428510" y="1562163"/>
                  </a:lnTo>
                  <a:lnTo>
                    <a:pt x="429463" y="1564157"/>
                  </a:lnTo>
                  <a:lnTo>
                    <a:pt x="430796" y="1564157"/>
                  </a:lnTo>
                  <a:close/>
                </a:path>
                <a:path w="898525" h="1579879">
                  <a:moveTo>
                    <a:pt x="431139" y="1520977"/>
                  </a:moveTo>
                  <a:lnTo>
                    <a:pt x="428409" y="1519707"/>
                  </a:lnTo>
                  <a:lnTo>
                    <a:pt x="429793" y="1522234"/>
                  </a:lnTo>
                  <a:lnTo>
                    <a:pt x="429780" y="1520977"/>
                  </a:lnTo>
                  <a:lnTo>
                    <a:pt x="431139" y="1520977"/>
                  </a:lnTo>
                  <a:close/>
                </a:path>
                <a:path w="898525" h="1579879">
                  <a:moveTo>
                    <a:pt x="433476" y="1564157"/>
                  </a:moveTo>
                  <a:lnTo>
                    <a:pt x="433120" y="1562887"/>
                  </a:lnTo>
                  <a:lnTo>
                    <a:pt x="432498" y="1564157"/>
                  </a:lnTo>
                  <a:lnTo>
                    <a:pt x="433476" y="1564157"/>
                  </a:lnTo>
                  <a:close/>
                </a:path>
                <a:path w="898525" h="1579879">
                  <a:moveTo>
                    <a:pt x="434047" y="1532407"/>
                  </a:moveTo>
                  <a:lnTo>
                    <a:pt x="433705" y="1531137"/>
                  </a:lnTo>
                  <a:lnTo>
                    <a:pt x="433539" y="1531277"/>
                  </a:lnTo>
                  <a:lnTo>
                    <a:pt x="434047" y="1532407"/>
                  </a:lnTo>
                  <a:close/>
                </a:path>
                <a:path w="898525" h="1579879">
                  <a:moveTo>
                    <a:pt x="435279" y="1578648"/>
                  </a:moveTo>
                  <a:lnTo>
                    <a:pt x="434568" y="1577314"/>
                  </a:lnTo>
                  <a:lnTo>
                    <a:pt x="430847" y="1577098"/>
                  </a:lnTo>
                  <a:lnTo>
                    <a:pt x="432269" y="1579092"/>
                  </a:lnTo>
                  <a:lnTo>
                    <a:pt x="433285" y="1579397"/>
                  </a:lnTo>
                  <a:lnTo>
                    <a:pt x="435279" y="1578648"/>
                  </a:lnTo>
                  <a:close/>
                </a:path>
                <a:path w="898525" h="1579879">
                  <a:moveTo>
                    <a:pt x="437159" y="1536217"/>
                  </a:moveTo>
                  <a:lnTo>
                    <a:pt x="430733" y="1533677"/>
                  </a:lnTo>
                  <a:lnTo>
                    <a:pt x="432219" y="1532407"/>
                  </a:lnTo>
                  <a:lnTo>
                    <a:pt x="433539" y="1531277"/>
                  </a:lnTo>
                  <a:lnTo>
                    <a:pt x="431228" y="1526057"/>
                  </a:lnTo>
                  <a:lnTo>
                    <a:pt x="430682" y="1532407"/>
                  </a:lnTo>
                  <a:lnTo>
                    <a:pt x="425894" y="1528597"/>
                  </a:lnTo>
                  <a:lnTo>
                    <a:pt x="433209" y="1523517"/>
                  </a:lnTo>
                  <a:lnTo>
                    <a:pt x="429844" y="1523517"/>
                  </a:lnTo>
                  <a:lnTo>
                    <a:pt x="429793" y="1522234"/>
                  </a:lnTo>
                  <a:lnTo>
                    <a:pt x="427431" y="1520977"/>
                  </a:lnTo>
                  <a:lnTo>
                    <a:pt x="429704" y="1517167"/>
                  </a:lnTo>
                  <a:lnTo>
                    <a:pt x="424256" y="1512087"/>
                  </a:lnTo>
                  <a:lnTo>
                    <a:pt x="426097" y="1511617"/>
                  </a:lnTo>
                  <a:lnTo>
                    <a:pt x="425589" y="1510817"/>
                  </a:lnTo>
                  <a:lnTo>
                    <a:pt x="426847" y="1510525"/>
                  </a:lnTo>
                  <a:lnTo>
                    <a:pt x="427075" y="1511376"/>
                  </a:lnTo>
                  <a:lnTo>
                    <a:pt x="429260" y="1510817"/>
                  </a:lnTo>
                  <a:lnTo>
                    <a:pt x="428028" y="1510233"/>
                  </a:lnTo>
                  <a:lnTo>
                    <a:pt x="430936" y="1509547"/>
                  </a:lnTo>
                  <a:lnTo>
                    <a:pt x="423837" y="1507007"/>
                  </a:lnTo>
                  <a:lnTo>
                    <a:pt x="425792" y="1504467"/>
                  </a:lnTo>
                  <a:lnTo>
                    <a:pt x="428840" y="1504467"/>
                  </a:lnTo>
                  <a:lnTo>
                    <a:pt x="427875" y="1507007"/>
                  </a:lnTo>
                  <a:lnTo>
                    <a:pt x="429844" y="1504467"/>
                  </a:lnTo>
                  <a:lnTo>
                    <a:pt x="424649" y="1503197"/>
                  </a:lnTo>
                  <a:lnTo>
                    <a:pt x="427215" y="1500657"/>
                  </a:lnTo>
                  <a:lnTo>
                    <a:pt x="429768" y="1498117"/>
                  </a:lnTo>
                  <a:lnTo>
                    <a:pt x="429056" y="1496847"/>
                  </a:lnTo>
                  <a:lnTo>
                    <a:pt x="428345" y="1495577"/>
                  </a:lnTo>
                  <a:lnTo>
                    <a:pt x="424472" y="1496847"/>
                  </a:lnTo>
                  <a:lnTo>
                    <a:pt x="424954" y="1494307"/>
                  </a:lnTo>
                  <a:lnTo>
                    <a:pt x="425665" y="1490497"/>
                  </a:lnTo>
                  <a:lnTo>
                    <a:pt x="424967" y="1489227"/>
                  </a:lnTo>
                  <a:lnTo>
                    <a:pt x="423557" y="1486687"/>
                  </a:lnTo>
                  <a:lnTo>
                    <a:pt x="424891" y="1486687"/>
                  </a:lnTo>
                  <a:lnTo>
                    <a:pt x="424637" y="1484147"/>
                  </a:lnTo>
                  <a:lnTo>
                    <a:pt x="424129" y="1479067"/>
                  </a:lnTo>
                  <a:lnTo>
                    <a:pt x="424764" y="1475257"/>
                  </a:lnTo>
                  <a:lnTo>
                    <a:pt x="421386" y="1475257"/>
                  </a:lnTo>
                  <a:lnTo>
                    <a:pt x="421347" y="1471447"/>
                  </a:lnTo>
                  <a:lnTo>
                    <a:pt x="420890" y="1470177"/>
                  </a:lnTo>
                  <a:lnTo>
                    <a:pt x="419963" y="1467637"/>
                  </a:lnTo>
                  <a:lnTo>
                    <a:pt x="423341" y="1467637"/>
                  </a:lnTo>
                  <a:lnTo>
                    <a:pt x="424700" y="1468907"/>
                  </a:lnTo>
                  <a:lnTo>
                    <a:pt x="424421" y="1467637"/>
                  </a:lnTo>
                  <a:lnTo>
                    <a:pt x="424141" y="1466367"/>
                  </a:lnTo>
                  <a:lnTo>
                    <a:pt x="421944" y="1466367"/>
                  </a:lnTo>
                  <a:lnTo>
                    <a:pt x="421144" y="1463827"/>
                  </a:lnTo>
                  <a:lnTo>
                    <a:pt x="424192" y="1463827"/>
                  </a:lnTo>
                  <a:lnTo>
                    <a:pt x="423329" y="1461287"/>
                  </a:lnTo>
                  <a:lnTo>
                    <a:pt x="419328" y="1457477"/>
                  </a:lnTo>
                  <a:lnTo>
                    <a:pt x="420357" y="1452397"/>
                  </a:lnTo>
                  <a:lnTo>
                    <a:pt x="417588" y="1452397"/>
                  </a:lnTo>
                  <a:lnTo>
                    <a:pt x="413512" y="1457477"/>
                  </a:lnTo>
                  <a:lnTo>
                    <a:pt x="410730" y="1453667"/>
                  </a:lnTo>
                  <a:lnTo>
                    <a:pt x="412165" y="1452397"/>
                  </a:lnTo>
                  <a:lnTo>
                    <a:pt x="413981" y="1452397"/>
                  </a:lnTo>
                  <a:lnTo>
                    <a:pt x="414451" y="1451127"/>
                  </a:lnTo>
                  <a:lnTo>
                    <a:pt x="414985" y="1451368"/>
                  </a:lnTo>
                  <a:lnTo>
                    <a:pt x="414972" y="1451127"/>
                  </a:lnTo>
                  <a:lnTo>
                    <a:pt x="414921" y="1449857"/>
                  </a:lnTo>
                  <a:lnTo>
                    <a:pt x="417017" y="1449857"/>
                  </a:lnTo>
                  <a:lnTo>
                    <a:pt x="416166" y="1448587"/>
                  </a:lnTo>
                  <a:lnTo>
                    <a:pt x="418160" y="1448587"/>
                  </a:lnTo>
                  <a:lnTo>
                    <a:pt x="417309" y="1449857"/>
                  </a:lnTo>
                  <a:lnTo>
                    <a:pt x="417563" y="1450213"/>
                  </a:lnTo>
                  <a:lnTo>
                    <a:pt x="415798" y="1451724"/>
                  </a:lnTo>
                  <a:lnTo>
                    <a:pt x="417309" y="1452397"/>
                  </a:lnTo>
                  <a:lnTo>
                    <a:pt x="417804" y="1450530"/>
                  </a:lnTo>
                  <a:lnTo>
                    <a:pt x="418249" y="1451127"/>
                  </a:lnTo>
                  <a:lnTo>
                    <a:pt x="418249" y="1449857"/>
                  </a:lnTo>
                  <a:lnTo>
                    <a:pt x="418249" y="1448587"/>
                  </a:lnTo>
                  <a:lnTo>
                    <a:pt x="419036" y="1446047"/>
                  </a:lnTo>
                  <a:lnTo>
                    <a:pt x="417664" y="1446047"/>
                  </a:lnTo>
                  <a:lnTo>
                    <a:pt x="417106" y="1444777"/>
                  </a:lnTo>
                  <a:lnTo>
                    <a:pt x="416242" y="1440967"/>
                  </a:lnTo>
                  <a:lnTo>
                    <a:pt x="419392" y="1442237"/>
                  </a:lnTo>
                  <a:lnTo>
                    <a:pt x="420052" y="1440967"/>
                  </a:lnTo>
                  <a:lnTo>
                    <a:pt x="418426" y="1439697"/>
                  </a:lnTo>
                  <a:lnTo>
                    <a:pt x="418947" y="1438427"/>
                  </a:lnTo>
                  <a:lnTo>
                    <a:pt x="419468" y="1437157"/>
                  </a:lnTo>
                  <a:lnTo>
                    <a:pt x="416140" y="1437157"/>
                  </a:lnTo>
                  <a:lnTo>
                    <a:pt x="417550" y="1435887"/>
                  </a:lnTo>
                  <a:lnTo>
                    <a:pt x="418325" y="1435887"/>
                  </a:lnTo>
                  <a:lnTo>
                    <a:pt x="416585" y="1434617"/>
                  </a:lnTo>
                  <a:lnTo>
                    <a:pt x="416394" y="1430807"/>
                  </a:lnTo>
                  <a:lnTo>
                    <a:pt x="416217" y="1426997"/>
                  </a:lnTo>
                  <a:lnTo>
                    <a:pt x="413296" y="1429537"/>
                  </a:lnTo>
                  <a:lnTo>
                    <a:pt x="413181" y="1430807"/>
                  </a:lnTo>
                  <a:lnTo>
                    <a:pt x="412978" y="1429537"/>
                  </a:lnTo>
                  <a:lnTo>
                    <a:pt x="411899" y="1428267"/>
                  </a:lnTo>
                  <a:lnTo>
                    <a:pt x="408660" y="1424457"/>
                  </a:lnTo>
                  <a:lnTo>
                    <a:pt x="412242" y="1416837"/>
                  </a:lnTo>
                  <a:lnTo>
                    <a:pt x="410324" y="1413027"/>
                  </a:lnTo>
                  <a:lnTo>
                    <a:pt x="409689" y="1411757"/>
                  </a:lnTo>
                  <a:lnTo>
                    <a:pt x="410743" y="1411757"/>
                  </a:lnTo>
                  <a:lnTo>
                    <a:pt x="408825" y="1407947"/>
                  </a:lnTo>
                  <a:lnTo>
                    <a:pt x="408520" y="1404137"/>
                  </a:lnTo>
                  <a:lnTo>
                    <a:pt x="408419" y="1402867"/>
                  </a:lnTo>
                  <a:lnTo>
                    <a:pt x="405663" y="1401597"/>
                  </a:lnTo>
                  <a:lnTo>
                    <a:pt x="405447" y="1400327"/>
                  </a:lnTo>
                  <a:lnTo>
                    <a:pt x="407073" y="1397787"/>
                  </a:lnTo>
                  <a:lnTo>
                    <a:pt x="408406" y="1399057"/>
                  </a:lnTo>
                  <a:lnTo>
                    <a:pt x="407733" y="1397787"/>
                  </a:lnTo>
                  <a:lnTo>
                    <a:pt x="407073" y="1396517"/>
                  </a:lnTo>
                  <a:lnTo>
                    <a:pt x="405841" y="1396517"/>
                  </a:lnTo>
                  <a:lnTo>
                    <a:pt x="406755" y="1391437"/>
                  </a:lnTo>
                  <a:lnTo>
                    <a:pt x="408597" y="1393405"/>
                  </a:lnTo>
                  <a:lnTo>
                    <a:pt x="409143" y="1393977"/>
                  </a:lnTo>
                  <a:lnTo>
                    <a:pt x="408749" y="1392389"/>
                  </a:lnTo>
                  <a:lnTo>
                    <a:pt x="408851" y="1390167"/>
                  </a:lnTo>
                  <a:lnTo>
                    <a:pt x="410362" y="1388897"/>
                  </a:lnTo>
                  <a:lnTo>
                    <a:pt x="406717" y="1386357"/>
                  </a:lnTo>
                  <a:lnTo>
                    <a:pt x="409676" y="1386357"/>
                  </a:lnTo>
                  <a:lnTo>
                    <a:pt x="409587" y="1383817"/>
                  </a:lnTo>
                  <a:lnTo>
                    <a:pt x="409549" y="1382547"/>
                  </a:lnTo>
                  <a:lnTo>
                    <a:pt x="408406" y="1381277"/>
                  </a:lnTo>
                  <a:lnTo>
                    <a:pt x="406996" y="1383817"/>
                  </a:lnTo>
                  <a:lnTo>
                    <a:pt x="406209" y="1382547"/>
                  </a:lnTo>
                  <a:lnTo>
                    <a:pt x="405980" y="1378737"/>
                  </a:lnTo>
                  <a:lnTo>
                    <a:pt x="409702" y="1378737"/>
                  </a:lnTo>
                  <a:lnTo>
                    <a:pt x="409409" y="1373657"/>
                  </a:lnTo>
                  <a:lnTo>
                    <a:pt x="406514" y="1368577"/>
                  </a:lnTo>
                  <a:lnTo>
                    <a:pt x="404977" y="1366037"/>
                  </a:lnTo>
                  <a:lnTo>
                    <a:pt x="404215" y="1364767"/>
                  </a:lnTo>
                  <a:lnTo>
                    <a:pt x="404279" y="1364551"/>
                  </a:lnTo>
                  <a:lnTo>
                    <a:pt x="401586" y="1363497"/>
                  </a:lnTo>
                  <a:lnTo>
                    <a:pt x="401370" y="1359687"/>
                  </a:lnTo>
                  <a:lnTo>
                    <a:pt x="405676" y="1355877"/>
                  </a:lnTo>
                  <a:lnTo>
                    <a:pt x="405472" y="1354607"/>
                  </a:lnTo>
                  <a:lnTo>
                    <a:pt x="406196" y="1350797"/>
                  </a:lnTo>
                  <a:lnTo>
                    <a:pt x="406450" y="1349527"/>
                  </a:lnTo>
                  <a:lnTo>
                    <a:pt x="399415" y="1350797"/>
                  </a:lnTo>
                  <a:lnTo>
                    <a:pt x="399580" y="1348257"/>
                  </a:lnTo>
                  <a:lnTo>
                    <a:pt x="399732" y="1345717"/>
                  </a:lnTo>
                  <a:lnTo>
                    <a:pt x="398602" y="1346987"/>
                  </a:lnTo>
                  <a:lnTo>
                    <a:pt x="395376" y="1348257"/>
                  </a:lnTo>
                  <a:lnTo>
                    <a:pt x="394728" y="1346987"/>
                  </a:lnTo>
                  <a:lnTo>
                    <a:pt x="393433" y="1344447"/>
                  </a:lnTo>
                  <a:lnTo>
                    <a:pt x="393306" y="1343177"/>
                  </a:lnTo>
                  <a:lnTo>
                    <a:pt x="393192" y="1341907"/>
                  </a:lnTo>
                  <a:lnTo>
                    <a:pt x="397827" y="1339367"/>
                  </a:lnTo>
                  <a:lnTo>
                    <a:pt x="399288" y="1341907"/>
                  </a:lnTo>
                  <a:lnTo>
                    <a:pt x="399554" y="1341907"/>
                  </a:lnTo>
                  <a:lnTo>
                    <a:pt x="399237" y="1343177"/>
                  </a:lnTo>
                  <a:lnTo>
                    <a:pt x="398818" y="1343177"/>
                  </a:lnTo>
                  <a:lnTo>
                    <a:pt x="399503" y="1344447"/>
                  </a:lnTo>
                  <a:lnTo>
                    <a:pt x="400342" y="1345717"/>
                  </a:lnTo>
                  <a:lnTo>
                    <a:pt x="401421" y="1343177"/>
                  </a:lnTo>
                  <a:lnTo>
                    <a:pt x="400075" y="1343177"/>
                  </a:lnTo>
                  <a:lnTo>
                    <a:pt x="401002" y="1341907"/>
                  </a:lnTo>
                  <a:lnTo>
                    <a:pt x="399999" y="1337322"/>
                  </a:lnTo>
                  <a:lnTo>
                    <a:pt x="400062" y="1336929"/>
                  </a:lnTo>
                  <a:lnTo>
                    <a:pt x="402170" y="1338097"/>
                  </a:lnTo>
                  <a:lnTo>
                    <a:pt x="400443" y="1335557"/>
                  </a:lnTo>
                  <a:lnTo>
                    <a:pt x="400215" y="1336090"/>
                  </a:lnTo>
                  <a:lnTo>
                    <a:pt x="400304" y="1335557"/>
                  </a:lnTo>
                  <a:lnTo>
                    <a:pt x="400532" y="1334287"/>
                  </a:lnTo>
                  <a:lnTo>
                    <a:pt x="398284" y="1331747"/>
                  </a:lnTo>
                  <a:lnTo>
                    <a:pt x="398360" y="1330477"/>
                  </a:lnTo>
                  <a:lnTo>
                    <a:pt x="398437" y="1329207"/>
                  </a:lnTo>
                  <a:lnTo>
                    <a:pt x="398526" y="1327937"/>
                  </a:lnTo>
                  <a:lnTo>
                    <a:pt x="397979" y="1327937"/>
                  </a:lnTo>
                  <a:lnTo>
                    <a:pt x="396659" y="1329207"/>
                  </a:lnTo>
                  <a:lnTo>
                    <a:pt x="396506" y="1329207"/>
                  </a:lnTo>
                  <a:lnTo>
                    <a:pt x="396557" y="1326667"/>
                  </a:lnTo>
                  <a:lnTo>
                    <a:pt x="396633" y="1321587"/>
                  </a:lnTo>
                  <a:lnTo>
                    <a:pt x="393509" y="1326667"/>
                  </a:lnTo>
                  <a:lnTo>
                    <a:pt x="391972" y="1321587"/>
                  </a:lnTo>
                  <a:lnTo>
                    <a:pt x="393331" y="1319047"/>
                  </a:lnTo>
                  <a:lnTo>
                    <a:pt x="396735" y="1321587"/>
                  </a:lnTo>
                  <a:lnTo>
                    <a:pt x="395020" y="1319047"/>
                  </a:lnTo>
                  <a:lnTo>
                    <a:pt x="394169" y="1317777"/>
                  </a:lnTo>
                  <a:lnTo>
                    <a:pt x="394855" y="1315237"/>
                  </a:lnTo>
                  <a:lnTo>
                    <a:pt x="398627" y="1317777"/>
                  </a:lnTo>
                  <a:lnTo>
                    <a:pt x="395300" y="1313967"/>
                  </a:lnTo>
                  <a:lnTo>
                    <a:pt x="398538" y="1310157"/>
                  </a:lnTo>
                  <a:lnTo>
                    <a:pt x="398513" y="1308887"/>
                  </a:lnTo>
                  <a:lnTo>
                    <a:pt x="398475" y="1307617"/>
                  </a:lnTo>
                  <a:lnTo>
                    <a:pt x="399948" y="1308887"/>
                  </a:lnTo>
                  <a:lnTo>
                    <a:pt x="399072" y="1307617"/>
                  </a:lnTo>
                  <a:lnTo>
                    <a:pt x="398640" y="1306347"/>
                  </a:lnTo>
                  <a:lnTo>
                    <a:pt x="396392" y="1307617"/>
                  </a:lnTo>
                  <a:lnTo>
                    <a:pt x="396557" y="1306347"/>
                  </a:lnTo>
                  <a:lnTo>
                    <a:pt x="396328" y="1305077"/>
                  </a:lnTo>
                  <a:lnTo>
                    <a:pt x="397383" y="1305077"/>
                  </a:lnTo>
                  <a:lnTo>
                    <a:pt x="395452" y="1303807"/>
                  </a:lnTo>
                  <a:lnTo>
                    <a:pt x="393433" y="1306347"/>
                  </a:lnTo>
                  <a:lnTo>
                    <a:pt x="390613" y="1305077"/>
                  </a:lnTo>
                  <a:lnTo>
                    <a:pt x="391071" y="1303807"/>
                  </a:lnTo>
                  <a:lnTo>
                    <a:pt x="391363" y="1302981"/>
                  </a:lnTo>
                  <a:lnTo>
                    <a:pt x="391375" y="1303807"/>
                  </a:lnTo>
                  <a:lnTo>
                    <a:pt x="393903" y="1298727"/>
                  </a:lnTo>
                  <a:lnTo>
                    <a:pt x="394525" y="1297457"/>
                  </a:lnTo>
                  <a:lnTo>
                    <a:pt x="395325" y="1299451"/>
                  </a:lnTo>
                  <a:lnTo>
                    <a:pt x="395414" y="1298727"/>
                  </a:lnTo>
                  <a:lnTo>
                    <a:pt x="396417" y="1298727"/>
                  </a:lnTo>
                  <a:lnTo>
                    <a:pt x="396494" y="1298511"/>
                  </a:lnTo>
                  <a:lnTo>
                    <a:pt x="396875" y="1298981"/>
                  </a:lnTo>
                  <a:lnTo>
                    <a:pt x="396735" y="1298587"/>
                  </a:lnTo>
                  <a:lnTo>
                    <a:pt x="396532" y="1298384"/>
                  </a:lnTo>
                  <a:lnTo>
                    <a:pt x="398221" y="1293647"/>
                  </a:lnTo>
                  <a:lnTo>
                    <a:pt x="392125" y="1297457"/>
                  </a:lnTo>
                  <a:lnTo>
                    <a:pt x="391553" y="1294917"/>
                  </a:lnTo>
                  <a:lnTo>
                    <a:pt x="391363" y="1294079"/>
                  </a:lnTo>
                  <a:lnTo>
                    <a:pt x="391363" y="1302410"/>
                  </a:lnTo>
                  <a:lnTo>
                    <a:pt x="388137" y="1299997"/>
                  </a:lnTo>
                  <a:lnTo>
                    <a:pt x="391312" y="1298727"/>
                  </a:lnTo>
                  <a:lnTo>
                    <a:pt x="391363" y="1302410"/>
                  </a:lnTo>
                  <a:lnTo>
                    <a:pt x="391363" y="1294079"/>
                  </a:lnTo>
                  <a:lnTo>
                    <a:pt x="390982" y="1292377"/>
                  </a:lnTo>
                  <a:lnTo>
                    <a:pt x="393014" y="1292377"/>
                  </a:lnTo>
                  <a:lnTo>
                    <a:pt x="393636" y="1291107"/>
                  </a:lnTo>
                  <a:lnTo>
                    <a:pt x="390766" y="1291107"/>
                  </a:lnTo>
                  <a:lnTo>
                    <a:pt x="388886" y="1289837"/>
                  </a:lnTo>
                  <a:lnTo>
                    <a:pt x="389115" y="1288567"/>
                  </a:lnTo>
                  <a:lnTo>
                    <a:pt x="389572" y="1286027"/>
                  </a:lnTo>
                  <a:lnTo>
                    <a:pt x="386956" y="1286027"/>
                  </a:lnTo>
                  <a:lnTo>
                    <a:pt x="386727" y="1284757"/>
                  </a:lnTo>
                  <a:lnTo>
                    <a:pt x="386499" y="1286027"/>
                  </a:lnTo>
                  <a:lnTo>
                    <a:pt x="384479" y="1286027"/>
                  </a:lnTo>
                  <a:lnTo>
                    <a:pt x="384327" y="1284757"/>
                  </a:lnTo>
                  <a:lnTo>
                    <a:pt x="383209" y="1282217"/>
                  </a:lnTo>
                  <a:lnTo>
                    <a:pt x="381266" y="1280947"/>
                  </a:lnTo>
                  <a:lnTo>
                    <a:pt x="387197" y="1277137"/>
                  </a:lnTo>
                  <a:lnTo>
                    <a:pt x="385165" y="1274597"/>
                  </a:lnTo>
                  <a:lnTo>
                    <a:pt x="384149" y="1273327"/>
                  </a:lnTo>
                  <a:lnTo>
                    <a:pt x="385038" y="1272057"/>
                  </a:lnTo>
                  <a:lnTo>
                    <a:pt x="387616" y="1273327"/>
                  </a:lnTo>
                  <a:lnTo>
                    <a:pt x="387883" y="1272057"/>
                  </a:lnTo>
                  <a:lnTo>
                    <a:pt x="388137" y="1270787"/>
                  </a:lnTo>
                  <a:lnTo>
                    <a:pt x="385902" y="1268247"/>
                  </a:lnTo>
                  <a:lnTo>
                    <a:pt x="384784" y="1266977"/>
                  </a:lnTo>
                  <a:lnTo>
                    <a:pt x="389636" y="1265707"/>
                  </a:lnTo>
                  <a:lnTo>
                    <a:pt x="388632" y="1264437"/>
                  </a:lnTo>
                  <a:lnTo>
                    <a:pt x="386600" y="1261897"/>
                  </a:lnTo>
                  <a:lnTo>
                    <a:pt x="384670" y="1264119"/>
                  </a:lnTo>
                  <a:lnTo>
                    <a:pt x="381876" y="1261897"/>
                  </a:lnTo>
                  <a:lnTo>
                    <a:pt x="385368" y="1268247"/>
                  </a:lnTo>
                  <a:lnTo>
                    <a:pt x="383298" y="1266596"/>
                  </a:lnTo>
                  <a:lnTo>
                    <a:pt x="383298" y="1268247"/>
                  </a:lnTo>
                  <a:lnTo>
                    <a:pt x="383159" y="1270787"/>
                  </a:lnTo>
                  <a:lnTo>
                    <a:pt x="381876" y="1269517"/>
                  </a:lnTo>
                  <a:lnTo>
                    <a:pt x="380873" y="1268526"/>
                  </a:lnTo>
                  <a:lnTo>
                    <a:pt x="379437" y="1269517"/>
                  </a:lnTo>
                  <a:lnTo>
                    <a:pt x="380771" y="1268425"/>
                  </a:lnTo>
                  <a:lnTo>
                    <a:pt x="380593" y="1268247"/>
                  </a:lnTo>
                  <a:lnTo>
                    <a:pt x="380974" y="1268247"/>
                  </a:lnTo>
                  <a:lnTo>
                    <a:pt x="381927" y="1267460"/>
                  </a:lnTo>
                  <a:lnTo>
                    <a:pt x="383298" y="1268247"/>
                  </a:lnTo>
                  <a:lnTo>
                    <a:pt x="383298" y="1266596"/>
                  </a:lnTo>
                  <a:lnTo>
                    <a:pt x="380619" y="1264437"/>
                  </a:lnTo>
                  <a:lnTo>
                    <a:pt x="380987" y="1266405"/>
                  </a:lnTo>
                  <a:lnTo>
                    <a:pt x="375843" y="1264437"/>
                  </a:lnTo>
                  <a:lnTo>
                    <a:pt x="377571" y="1260627"/>
                  </a:lnTo>
                  <a:lnTo>
                    <a:pt x="383794" y="1259357"/>
                  </a:lnTo>
                  <a:lnTo>
                    <a:pt x="385330" y="1254277"/>
                  </a:lnTo>
                  <a:lnTo>
                    <a:pt x="381876" y="1253007"/>
                  </a:lnTo>
                  <a:lnTo>
                    <a:pt x="378421" y="1251737"/>
                  </a:lnTo>
                  <a:lnTo>
                    <a:pt x="378396" y="1246657"/>
                  </a:lnTo>
                  <a:lnTo>
                    <a:pt x="378383" y="1245387"/>
                  </a:lnTo>
                  <a:lnTo>
                    <a:pt x="377825" y="1246657"/>
                  </a:lnTo>
                  <a:lnTo>
                    <a:pt x="375132" y="1246657"/>
                  </a:lnTo>
                  <a:lnTo>
                    <a:pt x="376491" y="1242847"/>
                  </a:lnTo>
                  <a:lnTo>
                    <a:pt x="374967" y="1241577"/>
                  </a:lnTo>
                  <a:lnTo>
                    <a:pt x="377088" y="1241577"/>
                  </a:lnTo>
                  <a:lnTo>
                    <a:pt x="377520" y="1239037"/>
                  </a:lnTo>
                  <a:lnTo>
                    <a:pt x="378587" y="1237767"/>
                  </a:lnTo>
                  <a:lnTo>
                    <a:pt x="377075" y="1239037"/>
                  </a:lnTo>
                  <a:lnTo>
                    <a:pt x="377469" y="1233957"/>
                  </a:lnTo>
                  <a:lnTo>
                    <a:pt x="373176" y="1233957"/>
                  </a:lnTo>
                  <a:lnTo>
                    <a:pt x="375145" y="1230147"/>
                  </a:lnTo>
                  <a:lnTo>
                    <a:pt x="374942" y="1226337"/>
                  </a:lnTo>
                  <a:lnTo>
                    <a:pt x="374878" y="1225067"/>
                  </a:lnTo>
                  <a:lnTo>
                    <a:pt x="367677" y="1226337"/>
                  </a:lnTo>
                  <a:lnTo>
                    <a:pt x="367068" y="1221257"/>
                  </a:lnTo>
                  <a:lnTo>
                    <a:pt x="369709" y="1222527"/>
                  </a:lnTo>
                  <a:lnTo>
                    <a:pt x="370573" y="1218717"/>
                  </a:lnTo>
                  <a:lnTo>
                    <a:pt x="373062" y="1222527"/>
                  </a:lnTo>
                  <a:lnTo>
                    <a:pt x="372630" y="1219987"/>
                  </a:lnTo>
                  <a:lnTo>
                    <a:pt x="372618" y="1218717"/>
                  </a:lnTo>
                  <a:lnTo>
                    <a:pt x="371182" y="1218717"/>
                  </a:lnTo>
                  <a:lnTo>
                    <a:pt x="372211" y="1217447"/>
                  </a:lnTo>
                  <a:lnTo>
                    <a:pt x="367182" y="1214907"/>
                  </a:lnTo>
                  <a:lnTo>
                    <a:pt x="368731" y="1213637"/>
                  </a:lnTo>
                  <a:lnTo>
                    <a:pt x="367639" y="1212367"/>
                  </a:lnTo>
                  <a:lnTo>
                    <a:pt x="365417" y="1213637"/>
                  </a:lnTo>
                  <a:lnTo>
                    <a:pt x="365086" y="1211097"/>
                  </a:lnTo>
                  <a:lnTo>
                    <a:pt x="363931" y="1208557"/>
                  </a:lnTo>
                  <a:lnTo>
                    <a:pt x="362102" y="1211097"/>
                  </a:lnTo>
                  <a:lnTo>
                    <a:pt x="363562" y="1206017"/>
                  </a:lnTo>
                  <a:lnTo>
                    <a:pt x="362229" y="1200937"/>
                  </a:lnTo>
                  <a:lnTo>
                    <a:pt x="360756" y="1195857"/>
                  </a:lnTo>
                  <a:lnTo>
                    <a:pt x="361797" y="1190777"/>
                  </a:lnTo>
                  <a:lnTo>
                    <a:pt x="360083" y="1186967"/>
                  </a:lnTo>
                  <a:lnTo>
                    <a:pt x="358178" y="1183157"/>
                  </a:lnTo>
                  <a:lnTo>
                    <a:pt x="357454" y="1180617"/>
                  </a:lnTo>
                  <a:lnTo>
                    <a:pt x="337464" y="1180617"/>
                  </a:lnTo>
                  <a:lnTo>
                    <a:pt x="334746" y="1180617"/>
                  </a:lnTo>
                  <a:lnTo>
                    <a:pt x="333971" y="1183157"/>
                  </a:lnTo>
                  <a:lnTo>
                    <a:pt x="339648" y="1185697"/>
                  </a:lnTo>
                  <a:lnTo>
                    <a:pt x="337439" y="1187945"/>
                  </a:lnTo>
                  <a:lnTo>
                    <a:pt x="337807" y="1188237"/>
                  </a:lnTo>
                  <a:lnTo>
                    <a:pt x="337807" y="1193317"/>
                  </a:lnTo>
                  <a:lnTo>
                    <a:pt x="340296" y="1190777"/>
                  </a:lnTo>
                  <a:lnTo>
                    <a:pt x="340042" y="1195857"/>
                  </a:lnTo>
                  <a:lnTo>
                    <a:pt x="343725" y="1198397"/>
                  </a:lnTo>
                  <a:lnTo>
                    <a:pt x="342912" y="1202207"/>
                  </a:lnTo>
                  <a:lnTo>
                    <a:pt x="346722" y="1203477"/>
                  </a:lnTo>
                  <a:lnTo>
                    <a:pt x="343281" y="1208557"/>
                  </a:lnTo>
                  <a:lnTo>
                    <a:pt x="348030" y="1208557"/>
                  </a:lnTo>
                  <a:lnTo>
                    <a:pt x="343230" y="1209827"/>
                  </a:lnTo>
                  <a:lnTo>
                    <a:pt x="346214" y="1216177"/>
                  </a:lnTo>
                  <a:lnTo>
                    <a:pt x="349059" y="1218717"/>
                  </a:lnTo>
                  <a:lnTo>
                    <a:pt x="347408" y="1217447"/>
                  </a:lnTo>
                  <a:lnTo>
                    <a:pt x="348157" y="1221257"/>
                  </a:lnTo>
                  <a:lnTo>
                    <a:pt x="345922" y="1219987"/>
                  </a:lnTo>
                  <a:lnTo>
                    <a:pt x="346735" y="1223797"/>
                  </a:lnTo>
                  <a:lnTo>
                    <a:pt x="348310" y="1225067"/>
                  </a:lnTo>
                  <a:lnTo>
                    <a:pt x="350608" y="1225067"/>
                  </a:lnTo>
                  <a:lnTo>
                    <a:pt x="349859" y="1228877"/>
                  </a:lnTo>
                  <a:lnTo>
                    <a:pt x="351878" y="1232687"/>
                  </a:lnTo>
                  <a:lnTo>
                    <a:pt x="353491" y="1235227"/>
                  </a:lnTo>
                  <a:lnTo>
                    <a:pt x="351510" y="1239037"/>
                  </a:lnTo>
                  <a:lnTo>
                    <a:pt x="356362" y="1246657"/>
                  </a:lnTo>
                  <a:lnTo>
                    <a:pt x="359435" y="1253261"/>
                  </a:lnTo>
                  <a:lnTo>
                    <a:pt x="355511" y="1254277"/>
                  </a:lnTo>
                  <a:lnTo>
                    <a:pt x="358521" y="1260424"/>
                  </a:lnTo>
                  <a:lnTo>
                    <a:pt x="360006" y="1254544"/>
                  </a:lnTo>
                  <a:lnTo>
                    <a:pt x="362966" y="1261897"/>
                  </a:lnTo>
                  <a:lnTo>
                    <a:pt x="359257" y="1261897"/>
                  </a:lnTo>
                  <a:lnTo>
                    <a:pt x="364363" y="1264437"/>
                  </a:lnTo>
                  <a:lnTo>
                    <a:pt x="364794" y="1269517"/>
                  </a:lnTo>
                  <a:lnTo>
                    <a:pt x="364921" y="1273327"/>
                  </a:lnTo>
                  <a:lnTo>
                    <a:pt x="364820" y="1274597"/>
                  </a:lnTo>
                  <a:lnTo>
                    <a:pt x="362686" y="1272057"/>
                  </a:lnTo>
                  <a:lnTo>
                    <a:pt x="361721" y="1270787"/>
                  </a:lnTo>
                  <a:lnTo>
                    <a:pt x="365480" y="1278407"/>
                  </a:lnTo>
                  <a:lnTo>
                    <a:pt x="364604" y="1284757"/>
                  </a:lnTo>
                  <a:lnTo>
                    <a:pt x="368592" y="1290891"/>
                  </a:lnTo>
                  <a:lnTo>
                    <a:pt x="371017" y="1288567"/>
                  </a:lnTo>
                  <a:lnTo>
                    <a:pt x="375805" y="1294536"/>
                  </a:lnTo>
                  <a:lnTo>
                    <a:pt x="371119" y="1293647"/>
                  </a:lnTo>
                  <a:lnTo>
                    <a:pt x="377761" y="1301267"/>
                  </a:lnTo>
                  <a:lnTo>
                    <a:pt x="369112" y="1299997"/>
                  </a:lnTo>
                  <a:lnTo>
                    <a:pt x="369722" y="1301267"/>
                  </a:lnTo>
                  <a:lnTo>
                    <a:pt x="372402" y="1301267"/>
                  </a:lnTo>
                  <a:lnTo>
                    <a:pt x="372275" y="1302537"/>
                  </a:lnTo>
                  <a:lnTo>
                    <a:pt x="369582" y="1302537"/>
                  </a:lnTo>
                  <a:lnTo>
                    <a:pt x="371830" y="1306347"/>
                  </a:lnTo>
                  <a:lnTo>
                    <a:pt x="373735" y="1303807"/>
                  </a:lnTo>
                  <a:lnTo>
                    <a:pt x="374611" y="1308887"/>
                  </a:lnTo>
                  <a:lnTo>
                    <a:pt x="373570" y="1308887"/>
                  </a:lnTo>
                  <a:lnTo>
                    <a:pt x="372973" y="1307617"/>
                  </a:lnTo>
                  <a:lnTo>
                    <a:pt x="371652" y="1307617"/>
                  </a:lnTo>
                  <a:lnTo>
                    <a:pt x="376669" y="1311427"/>
                  </a:lnTo>
                  <a:lnTo>
                    <a:pt x="376567" y="1315237"/>
                  </a:lnTo>
                  <a:lnTo>
                    <a:pt x="375272" y="1315237"/>
                  </a:lnTo>
                  <a:lnTo>
                    <a:pt x="376593" y="1320317"/>
                  </a:lnTo>
                  <a:lnTo>
                    <a:pt x="382663" y="1322857"/>
                  </a:lnTo>
                  <a:lnTo>
                    <a:pt x="382155" y="1330477"/>
                  </a:lnTo>
                  <a:lnTo>
                    <a:pt x="377164" y="1329207"/>
                  </a:lnTo>
                  <a:lnTo>
                    <a:pt x="381165" y="1333017"/>
                  </a:lnTo>
                  <a:lnTo>
                    <a:pt x="377278" y="1334287"/>
                  </a:lnTo>
                  <a:lnTo>
                    <a:pt x="379234" y="1338097"/>
                  </a:lnTo>
                  <a:lnTo>
                    <a:pt x="380847" y="1335557"/>
                  </a:lnTo>
                  <a:lnTo>
                    <a:pt x="381444" y="1339367"/>
                  </a:lnTo>
                  <a:lnTo>
                    <a:pt x="384911" y="1340637"/>
                  </a:lnTo>
                  <a:lnTo>
                    <a:pt x="384187" y="1344447"/>
                  </a:lnTo>
                  <a:lnTo>
                    <a:pt x="382054" y="1341907"/>
                  </a:lnTo>
                  <a:lnTo>
                    <a:pt x="384060" y="1348257"/>
                  </a:lnTo>
                  <a:lnTo>
                    <a:pt x="384848" y="1344447"/>
                  </a:lnTo>
                  <a:lnTo>
                    <a:pt x="387553" y="1346987"/>
                  </a:lnTo>
                  <a:lnTo>
                    <a:pt x="389775" y="1343177"/>
                  </a:lnTo>
                  <a:lnTo>
                    <a:pt x="389559" y="1346987"/>
                  </a:lnTo>
                  <a:lnTo>
                    <a:pt x="388975" y="1345717"/>
                  </a:lnTo>
                  <a:lnTo>
                    <a:pt x="390169" y="1349527"/>
                  </a:lnTo>
                  <a:lnTo>
                    <a:pt x="388200" y="1352067"/>
                  </a:lnTo>
                  <a:lnTo>
                    <a:pt x="389763" y="1353337"/>
                  </a:lnTo>
                  <a:lnTo>
                    <a:pt x="391426" y="1354607"/>
                  </a:lnTo>
                  <a:lnTo>
                    <a:pt x="390944" y="1357147"/>
                  </a:lnTo>
                  <a:lnTo>
                    <a:pt x="389813" y="1358417"/>
                  </a:lnTo>
                  <a:lnTo>
                    <a:pt x="385699" y="1358417"/>
                  </a:lnTo>
                  <a:lnTo>
                    <a:pt x="389331" y="1359687"/>
                  </a:lnTo>
                  <a:lnTo>
                    <a:pt x="388200" y="1366037"/>
                  </a:lnTo>
                  <a:lnTo>
                    <a:pt x="390118" y="1366659"/>
                  </a:lnTo>
                  <a:lnTo>
                    <a:pt x="389051" y="1367307"/>
                  </a:lnTo>
                  <a:lnTo>
                    <a:pt x="391617" y="1367307"/>
                  </a:lnTo>
                  <a:lnTo>
                    <a:pt x="391058" y="1369847"/>
                  </a:lnTo>
                  <a:lnTo>
                    <a:pt x="388988" y="1369847"/>
                  </a:lnTo>
                  <a:lnTo>
                    <a:pt x="389394" y="1373657"/>
                  </a:lnTo>
                  <a:lnTo>
                    <a:pt x="393725" y="1367307"/>
                  </a:lnTo>
                  <a:lnTo>
                    <a:pt x="392620" y="1372387"/>
                  </a:lnTo>
                  <a:lnTo>
                    <a:pt x="391375" y="1372387"/>
                  </a:lnTo>
                  <a:lnTo>
                    <a:pt x="391312" y="1377467"/>
                  </a:lnTo>
                  <a:lnTo>
                    <a:pt x="395147" y="1381277"/>
                  </a:lnTo>
                  <a:lnTo>
                    <a:pt x="394817" y="1386357"/>
                  </a:lnTo>
                  <a:lnTo>
                    <a:pt x="391210" y="1388833"/>
                  </a:lnTo>
                  <a:lnTo>
                    <a:pt x="392087" y="1391437"/>
                  </a:lnTo>
                  <a:lnTo>
                    <a:pt x="397649" y="1399057"/>
                  </a:lnTo>
                  <a:lnTo>
                    <a:pt x="398043" y="1405407"/>
                  </a:lnTo>
                  <a:lnTo>
                    <a:pt x="398233" y="1404137"/>
                  </a:lnTo>
                  <a:lnTo>
                    <a:pt x="404050" y="1404137"/>
                  </a:lnTo>
                  <a:lnTo>
                    <a:pt x="396468" y="1409217"/>
                  </a:lnTo>
                  <a:lnTo>
                    <a:pt x="398678" y="1411757"/>
                  </a:lnTo>
                  <a:lnTo>
                    <a:pt x="397129" y="1411757"/>
                  </a:lnTo>
                  <a:lnTo>
                    <a:pt x="397141" y="1416837"/>
                  </a:lnTo>
                  <a:lnTo>
                    <a:pt x="400392" y="1420647"/>
                  </a:lnTo>
                  <a:lnTo>
                    <a:pt x="403555" y="1428267"/>
                  </a:lnTo>
                  <a:lnTo>
                    <a:pt x="401929" y="1426997"/>
                  </a:lnTo>
                  <a:lnTo>
                    <a:pt x="401180" y="1430807"/>
                  </a:lnTo>
                  <a:lnTo>
                    <a:pt x="402602" y="1434617"/>
                  </a:lnTo>
                  <a:lnTo>
                    <a:pt x="402526" y="1437157"/>
                  </a:lnTo>
                  <a:lnTo>
                    <a:pt x="404152" y="1438427"/>
                  </a:lnTo>
                  <a:lnTo>
                    <a:pt x="404253" y="1439697"/>
                  </a:lnTo>
                  <a:lnTo>
                    <a:pt x="406158" y="1438427"/>
                  </a:lnTo>
                  <a:lnTo>
                    <a:pt x="404583" y="1446047"/>
                  </a:lnTo>
                  <a:lnTo>
                    <a:pt x="406996" y="1452397"/>
                  </a:lnTo>
                  <a:lnTo>
                    <a:pt x="409638" y="1457477"/>
                  </a:lnTo>
                  <a:lnTo>
                    <a:pt x="408724" y="1463827"/>
                  </a:lnTo>
                  <a:lnTo>
                    <a:pt x="408520" y="1463827"/>
                  </a:lnTo>
                  <a:lnTo>
                    <a:pt x="407250" y="1462760"/>
                  </a:lnTo>
                  <a:lnTo>
                    <a:pt x="409854" y="1468907"/>
                  </a:lnTo>
                  <a:lnTo>
                    <a:pt x="412191" y="1468907"/>
                  </a:lnTo>
                  <a:lnTo>
                    <a:pt x="411149" y="1467637"/>
                  </a:lnTo>
                  <a:lnTo>
                    <a:pt x="412775" y="1466367"/>
                  </a:lnTo>
                  <a:lnTo>
                    <a:pt x="414401" y="1466367"/>
                  </a:lnTo>
                  <a:lnTo>
                    <a:pt x="415912" y="1468907"/>
                  </a:lnTo>
                  <a:lnTo>
                    <a:pt x="416242" y="1470177"/>
                  </a:lnTo>
                  <a:lnTo>
                    <a:pt x="414020" y="1467637"/>
                  </a:lnTo>
                  <a:lnTo>
                    <a:pt x="412318" y="1471447"/>
                  </a:lnTo>
                  <a:lnTo>
                    <a:pt x="411213" y="1472717"/>
                  </a:lnTo>
                  <a:lnTo>
                    <a:pt x="413588" y="1472717"/>
                  </a:lnTo>
                  <a:lnTo>
                    <a:pt x="409930" y="1476527"/>
                  </a:lnTo>
                  <a:lnTo>
                    <a:pt x="418630" y="1471447"/>
                  </a:lnTo>
                  <a:lnTo>
                    <a:pt x="416661" y="1477797"/>
                  </a:lnTo>
                  <a:lnTo>
                    <a:pt x="415328" y="1477797"/>
                  </a:lnTo>
                  <a:lnTo>
                    <a:pt x="416356" y="1479067"/>
                  </a:lnTo>
                  <a:lnTo>
                    <a:pt x="418388" y="1480337"/>
                  </a:lnTo>
                  <a:lnTo>
                    <a:pt x="418414" y="1482877"/>
                  </a:lnTo>
                  <a:lnTo>
                    <a:pt x="415734" y="1484147"/>
                  </a:lnTo>
                  <a:lnTo>
                    <a:pt x="416699" y="1480337"/>
                  </a:lnTo>
                  <a:lnTo>
                    <a:pt x="414337" y="1481607"/>
                  </a:lnTo>
                  <a:lnTo>
                    <a:pt x="415061" y="1484147"/>
                  </a:lnTo>
                  <a:lnTo>
                    <a:pt x="420801" y="1485417"/>
                  </a:lnTo>
                  <a:lnTo>
                    <a:pt x="418477" y="1489227"/>
                  </a:lnTo>
                  <a:lnTo>
                    <a:pt x="417449" y="1487957"/>
                  </a:lnTo>
                  <a:lnTo>
                    <a:pt x="417106" y="1485417"/>
                  </a:lnTo>
                  <a:lnTo>
                    <a:pt x="416077" y="1485417"/>
                  </a:lnTo>
                  <a:lnTo>
                    <a:pt x="413296" y="1487957"/>
                  </a:lnTo>
                  <a:lnTo>
                    <a:pt x="414210" y="1487957"/>
                  </a:lnTo>
                  <a:lnTo>
                    <a:pt x="414096" y="1490497"/>
                  </a:lnTo>
                  <a:lnTo>
                    <a:pt x="413562" y="1495577"/>
                  </a:lnTo>
                  <a:lnTo>
                    <a:pt x="414223" y="1494307"/>
                  </a:lnTo>
                  <a:lnTo>
                    <a:pt x="422325" y="1495577"/>
                  </a:lnTo>
                  <a:lnTo>
                    <a:pt x="417004" y="1500657"/>
                  </a:lnTo>
                  <a:lnTo>
                    <a:pt x="417550" y="1501025"/>
                  </a:lnTo>
                  <a:lnTo>
                    <a:pt x="419989" y="1504467"/>
                  </a:lnTo>
                  <a:lnTo>
                    <a:pt x="416712" y="1504467"/>
                  </a:lnTo>
                  <a:lnTo>
                    <a:pt x="416064" y="1505737"/>
                  </a:lnTo>
                  <a:lnTo>
                    <a:pt x="415518" y="1507934"/>
                  </a:lnTo>
                  <a:lnTo>
                    <a:pt x="417449" y="1509547"/>
                  </a:lnTo>
                  <a:lnTo>
                    <a:pt x="413131" y="1512087"/>
                  </a:lnTo>
                  <a:lnTo>
                    <a:pt x="417550" y="1513357"/>
                  </a:lnTo>
                  <a:lnTo>
                    <a:pt x="416534" y="1514627"/>
                  </a:lnTo>
                  <a:lnTo>
                    <a:pt x="417918" y="1515897"/>
                  </a:lnTo>
                  <a:lnTo>
                    <a:pt x="418223" y="1515897"/>
                  </a:lnTo>
                  <a:lnTo>
                    <a:pt x="422643" y="1518437"/>
                  </a:lnTo>
                  <a:lnTo>
                    <a:pt x="416102" y="1526057"/>
                  </a:lnTo>
                  <a:lnTo>
                    <a:pt x="422262" y="1532407"/>
                  </a:lnTo>
                  <a:lnTo>
                    <a:pt x="425399" y="1536217"/>
                  </a:lnTo>
                  <a:lnTo>
                    <a:pt x="429094" y="1537487"/>
                  </a:lnTo>
                  <a:lnTo>
                    <a:pt x="431888" y="1541297"/>
                  </a:lnTo>
                  <a:lnTo>
                    <a:pt x="430593" y="1543837"/>
                  </a:lnTo>
                  <a:lnTo>
                    <a:pt x="427824" y="1541297"/>
                  </a:lnTo>
                  <a:lnTo>
                    <a:pt x="426897" y="1543837"/>
                  </a:lnTo>
                  <a:lnTo>
                    <a:pt x="427596" y="1546377"/>
                  </a:lnTo>
                  <a:lnTo>
                    <a:pt x="429336" y="1548917"/>
                  </a:lnTo>
                  <a:lnTo>
                    <a:pt x="428320" y="1547647"/>
                  </a:lnTo>
                  <a:lnTo>
                    <a:pt x="426681" y="1550187"/>
                  </a:lnTo>
                  <a:lnTo>
                    <a:pt x="427405" y="1551457"/>
                  </a:lnTo>
                  <a:lnTo>
                    <a:pt x="429450" y="1550682"/>
                  </a:lnTo>
                  <a:lnTo>
                    <a:pt x="429387" y="1550187"/>
                  </a:lnTo>
                  <a:lnTo>
                    <a:pt x="430745" y="1550187"/>
                  </a:lnTo>
                  <a:lnTo>
                    <a:pt x="434124" y="1550187"/>
                  </a:lnTo>
                  <a:lnTo>
                    <a:pt x="431888" y="1548917"/>
                  </a:lnTo>
                  <a:lnTo>
                    <a:pt x="429653" y="1547647"/>
                  </a:lnTo>
                  <a:lnTo>
                    <a:pt x="430631" y="1546377"/>
                  </a:lnTo>
                  <a:lnTo>
                    <a:pt x="432981" y="1545107"/>
                  </a:lnTo>
                  <a:lnTo>
                    <a:pt x="434022" y="1547647"/>
                  </a:lnTo>
                  <a:lnTo>
                    <a:pt x="435635" y="1543837"/>
                  </a:lnTo>
                  <a:lnTo>
                    <a:pt x="431965" y="1545107"/>
                  </a:lnTo>
                  <a:lnTo>
                    <a:pt x="432943" y="1543837"/>
                  </a:lnTo>
                  <a:lnTo>
                    <a:pt x="433920" y="1542567"/>
                  </a:lnTo>
                  <a:lnTo>
                    <a:pt x="434708" y="1542567"/>
                  </a:lnTo>
                  <a:lnTo>
                    <a:pt x="432866" y="1540027"/>
                  </a:lnTo>
                  <a:lnTo>
                    <a:pt x="433895" y="1540027"/>
                  </a:lnTo>
                  <a:lnTo>
                    <a:pt x="435876" y="1538757"/>
                  </a:lnTo>
                  <a:lnTo>
                    <a:pt x="435571" y="1541297"/>
                  </a:lnTo>
                  <a:lnTo>
                    <a:pt x="436372" y="1538757"/>
                  </a:lnTo>
                  <a:lnTo>
                    <a:pt x="437159" y="1536217"/>
                  </a:lnTo>
                  <a:close/>
                </a:path>
                <a:path w="898525" h="1579879">
                  <a:moveTo>
                    <a:pt x="437476" y="1572818"/>
                  </a:moveTo>
                  <a:lnTo>
                    <a:pt x="437070" y="1570469"/>
                  </a:lnTo>
                  <a:lnTo>
                    <a:pt x="434314" y="1568513"/>
                  </a:lnTo>
                  <a:lnTo>
                    <a:pt x="434962" y="1567827"/>
                  </a:lnTo>
                  <a:lnTo>
                    <a:pt x="435991" y="1568132"/>
                  </a:lnTo>
                  <a:lnTo>
                    <a:pt x="436651" y="1568107"/>
                  </a:lnTo>
                  <a:lnTo>
                    <a:pt x="434594" y="1566824"/>
                  </a:lnTo>
                  <a:lnTo>
                    <a:pt x="431203" y="1565541"/>
                  </a:lnTo>
                  <a:lnTo>
                    <a:pt x="428218" y="1567332"/>
                  </a:lnTo>
                  <a:lnTo>
                    <a:pt x="431939" y="1568246"/>
                  </a:lnTo>
                  <a:lnTo>
                    <a:pt x="430631" y="1568958"/>
                  </a:lnTo>
                  <a:lnTo>
                    <a:pt x="435025" y="1569859"/>
                  </a:lnTo>
                  <a:lnTo>
                    <a:pt x="435737" y="1571180"/>
                  </a:lnTo>
                  <a:lnTo>
                    <a:pt x="434441" y="1572577"/>
                  </a:lnTo>
                  <a:lnTo>
                    <a:pt x="433095" y="1572628"/>
                  </a:lnTo>
                  <a:lnTo>
                    <a:pt x="434098" y="1572920"/>
                  </a:lnTo>
                  <a:lnTo>
                    <a:pt x="432816" y="1574990"/>
                  </a:lnTo>
                  <a:lnTo>
                    <a:pt x="435165" y="1575282"/>
                  </a:lnTo>
                  <a:lnTo>
                    <a:pt x="437476" y="1572818"/>
                  </a:lnTo>
                  <a:close/>
                </a:path>
                <a:path w="898525" h="1579879">
                  <a:moveTo>
                    <a:pt x="438023" y="1557807"/>
                  </a:moveTo>
                  <a:lnTo>
                    <a:pt x="429831" y="1553997"/>
                  </a:lnTo>
                  <a:lnTo>
                    <a:pt x="428574" y="1553997"/>
                  </a:lnTo>
                  <a:lnTo>
                    <a:pt x="426605" y="1552727"/>
                  </a:lnTo>
                  <a:lnTo>
                    <a:pt x="425234" y="1552727"/>
                  </a:lnTo>
                  <a:lnTo>
                    <a:pt x="426707" y="1555267"/>
                  </a:lnTo>
                  <a:lnTo>
                    <a:pt x="429171" y="1556537"/>
                  </a:lnTo>
                  <a:lnTo>
                    <a:pt x="430657" y="1559077"/>
                  </a:lnTo>
                  <a:lnTo>
                    <a:pt x="431330" y="1559077"/>
                  </a:lnTo>
                  <a:lnTo>
                    <a:pt x="432384" y="1560347"/>
                  </a:lnTo>
                  <a:lnTo>
                    <a:pt x="438023" y="1557807"/>
                  </a:lnTo>
                  <a:close/>
                </a:path>
                <a:path w="898525" h="1579879">
                  <a:moveTo>
                    <a:pt x="749185" y="17780"/>
                  </a:moveTo>
                  <a:lnTo>
                    <a:pt x="749071" y="18110"/>
                  </a:lnTo>
                  <a:lnTo>
                    <a:pt x="749185" y="17780"/>
                  </a:lnTo>
                  <a:close/>
                </a:path>
                <a:path w="898525" h="1579879">
                  <a:moveTo>
                    <a:pt x="749350" y="13970"/>
                  </a:moveTo>
                  <a:lnTo>
                    <a:pt x="749185" y="12700"/>
                  </a:lnTo>
                  <a:lnTo>
                    <a:pt x="749300" y="13970"/>
                  </a:lnTo>
                  <a:close/>
                </a:path>
                <a:path w="898525" h="1579879">
                  <a:moveTo>
                    <a:pt x="752386" y="30594"/>
                  </a:moveTo>
                  <a:lnTo>
                    <a:pt x="749681" y="33020"/>
                  </a:lnTo>
                  <a:lnTo>
                    <a:pt x="752386" y="30594"/>
                  </a:lnTo>
                  <a:close/>
                </a:path>
                <a:path w="898525" h="1579879">
                  <a:moveTo>
                    <a:pt x="753160" y="36830"/>
                  </a:moveTo>
                  <a:lnTo>
                    <a:pt x="751598" y="36830"/>
                  </a:lnTo>
                  <a:lnTo>
                    <a:pt x="752259" y="38100"/>
                  </a:lnTo>
                  <a:lnTo>
                    <a:pt x="753160" y="36830"/>
                  </a:lnTo>
                  <a:close/>
                </a:path>
                <a:path w="898525" h="1579879">
                  <a:moveTo>
                    <a:pt x="754240" y="35306"/>
                  </a:moveTo>
                  <a:lnTo>
                    <a:pt x="753160" y="36830"/>
                  </a:lnTo>
                  <a:lnTo>
                    <a:pt x="753694" y="36830"/>
                  </a:lnTo>
                  <a:lnTo>
                    <a:pt x="754240" y="35306"/>
                  </a:lnTo>
                  <a:close/>
                </a:path>
                <a:path w="898525" h="1579879">
                  <a:moveTo>
                    <a:pt x="754608" y="34290"/>
                  </a:moveTo>
                  <a:lnTo>
                    <a:pt x="752640" y="35560"/>
                  </a:lnTo>
                  <a:lnTo>
                    <a:pt x="754532" y="34518"/>
                  </a:lnTo>
                  <a:lnTo>
                    <a:pt x="754608" y="34290"/>
                  </a:lnTo>
                  <a:close/>
                </a:path>
                <a:path w="898525" h="1579879">
                  <a:moveTo>
                    <a:pt x="758291" y="36410"/>
                  </a:moveTo>
                  <a:lnTo>
                    <a:pt x="757288" y="36830"/>
                  </a:lnTo>
                  <a:lnTo>
                    <a:pt x="758126" y="36830"/>
                  </a:lnTo>
                  <a:lnTo>
                    <a:pt x="758291" y="36410"/>
                  </a:lnTo>
                  <a:close/>
                </a:path>
                <a:path w="898525" h="1579879">
                  <a:moveTo>
                    <a:pt x="764832" y="37947"/>
                  </a:moveTo>
                  <a:lnTo>
                    <a:pt x="764451" y="38100"/>
                  </a:lnTo>
                  <a:lnTo>
                    <a:pt x="763854" y="39370"/>
                  </a:lnTo>
                  <a:lnTo>
                    <a:pt x="764832" y="37947"/>
                  </a:lnTo>
                  <a:close/>
                </a:path>
                <a:path w="898525" h="1579879">
                  <a:moveTo>
                    <a:pt x="765009" y="36830"/>
                  </a:moveTo>
                  <a:lnTo>
                    <a:pt x="762838" y="38100"/>
                  </a:lnTo>
                  <a:lnTo>
                    <a:pt x="763460" y="38100"/>
                  </a:lnTo>
                  <a:lnTo>
                    <a:pt x="764425" y="38100"/>
                  </a:lnTo>
                  <a:lnTo>
                    <a:pt x="765009" y="36830"/>
                  </a:lnTo>
                  <a:close/>
                </a:path>
                <a:path w="898525" h="1579879">
                  <a:moveTo>
                    <a:pt x="766483" y="35560"/>
                  </a:moveTo>
                  <a:lnTo>
                    <a:pt x="766000" y="35560"/>
                  </a:lnTo>
                  <a:lnTo>
                    <a:pt x="765263" y="36830"/>
                  </a:lnTo>
                  <a:lnTo>
                    <a:pt x="766483" y="35560"/>
                  </a:lnTo>
                  <a:close/>
                </a:path>
                <a:path w="898525" h="1579879">
                  <a:moveTo>
                    <a:pt x="768946" y="48260"/>
                  </a:moveTo>
                  <a:lnTo>
                    <a:pt x="768045" y="48260"/>
                  </a:lnTo>
                  <a:lnTo>
                    <a:pt x="766102" y="50800"/>
                  </a:lnTo>
                  <a:lnTo>
                    <a:pt x="768946" y="48260"/>
                  </a:lnTo>
                  <a:close/>
                </a:path>
                <a:path w="898525" h="1579879">
                  <a:moveTo>
                    <a:pt x="770470" y="47231"/>
                  </a:moveTo>
                  <a:lnTo>
                    <a:pt x="770369" y="46990"/>
                  </a:lnTo>
                  <a:lnTo>
                    <a:pt x="768946" y="48260"/>
                  </a:lnTo>
                  <a:lnTo>
                    <a:pt x="770140" y="48260"/>
                  </a:lnTo>
                  <a:lnTo>
                    <a:pt x="770470" y="47231"/>
                  </a:lnTo>
                  <a:close/>
                </a:path>
                <a:path w="898525" h="1579879">
                  <a:moveTo>
                    <a:pt x="776084" y="62230"/>
                  </a:moveTo>
                  <a:lnTo>
                    <a:pt x="775487" y="62230"/>
                  </a:lnTo>
                  <a:lnTo>
                    <a:pt x="775042" y="63500"/>
                  </a:lnTo>
                  <a:lnTo>
                    <a:pt x="776084" y="62230"/>
                  </a:lnTo>
                  <a:close/>
                </a:path>
                <a:path w="898525" h="1579879">
                  <a:moveTo>
                    <a:pt x="777125" y="60960"/>
                  </a:moveTo>
                  <a:lnTo>
                    <a:pt x="776084" y="62230"/>
                  </a:lnTo>
                  <a:lnTo>
                    <a:pt x="777125" y="60960"/>
                  </a:lnTo>
                  <a:close/>
                </a:path>
                <a:path w="898525" h="1579879">
                  <a:moveTo>
                    <a:pt x="792073" y="82892"/>
                  </a:moveTo>
                  <a:lnTo>
                    <a:pt x="790981" y="83820"/>
                  </a:lnTo>
                  <a:lnTo>
                    <a:pt x="792060" y="83820"/>
                  </a:lnTo>
                  <a:lnTo>
                    <a:pt x="792073" y="82892"/>
                  </a:lnTo>
                  <a:close/>
                </a:path>
                <a:path w="898525" h="1579879">
                  <a:moveTo>
                    <a:pt x="792086" y="36830"/>
                  </a:moveTo>
                  <a:lnTo>
                    <a:pt x="791095" y="36830"/>
                  </a:lnTo>
                  <a:lnTo>
                    <a:pt x="790790" y="37769"/>
                  </a:lnTo>
                  <a:lnTo>
                    <a:pt x="792086" y="36830"/>
                  </a:lnTo>
                  <a:close/>
                </a:path>
                <a:path w="898525" h="1579879">
                  <a:moveTo>
                    <a:pt x="792530" y="82892"/>
                  </a:moveTo>
                  <a:lnTo>
                    <a:pt x="792099" y="82880"/>
                  </a:lnTo>
                  <a:lnTo>
                    <a:pt x="792480" y="82550"/>
                  </a:lnTo>
                  <a:lnTo>
                    <a:pt x="792073" y="82550"/>
                  </a:lnTo>
                  <a:lnTo>
                    <a:pt x="792073" y="82867"/>
                  </a:lnTo>
                  <a:lnTo>
                    <a:pt x="792073" y="83007"/>
                  </a:lnTo>
                  <a:lnTo>
                    <a:pt x="792200" y="83032"/>
                  </a:lnTo>
                  <a:lnTo>
                    <a:pt x="792530" y="82892"/>
                  </a:lnTo>
                  <a:close/>
                </a:path>
                <a:path w="898525" h="1579879">
                  <a:moveTo>
                    <a:pt x="793597" y="81610"/>
                  </a:moveTo>
                  <a:lnTo>
                    <a:pt x="792480" y="82550"/>
                  </a:lnTo>
                  <a:lnTo>
                    <a:pt x="792988" y="82550"/>
                  </a:lnTo>
                  <a:lnTo>
                    <a:pt x="793597" y="81610"/>
                  </a:lnTo>
                  <a:close/>
                </a:path>
                <a:path w="898525" h="1579879">
                  <a:moveTo>
                    <a:pt x="795274" y="86842"/>
                  </a:moveTo>
                  <a:lnTo>
                    <a:pt x="793038" y="87630"/>
                  </a:lnTo>
                  <a:lnTo>
                    <a:pt x="794512" y="87630"/>
                  </a:lnTo>
                  <a:lnTo>
                    <a:pt x="795274" y="86842"/>
                  </a:lnTo>
                  <a:close/>
                </a:path>
                <a:path w="898525" h="1579879">
                  <a:moveTo>
                    <a:pt x="800671" y="96520"/>
                  </a:moveTo>
                  <a:lnTo>
                    <a:pt x="798626" y="97790"/>
                  </a:lnTo>
                  <a:lnTo>
                    <a:pt x="799642" y="97790"/>
                  </a:lnTo>
                  <a:lnTo>
                    <a:pt x="800671" y="96520"/>
                  </a:lnTo>
                  <a:close/>
                </a:path>
                <a:path w="898525" h="1579879">
                  <a:moveTo>
                    <a:pt x="803338" y="93980"/>
                  </a:moveTo>
                  <a:lnTo>
                    <a:pt x="801281" y="93980"/>
                  </a:lnTo>
                  <a:lnTo>
                    <a:pt x="801928" y="94615"/>
                  </a:lnTo>
                  <a:lnTo>
                    <a:pt x="803338" y="93980"/>
                  </a:lnTo>
                  <a:close/>
                </a:path>
                <a:path w="898525" h="1579879">
                  <a:moveTo>
                    <a:pt x="817118" y="71120"/>
                  </a:moveTo>
                  <a:lnTo>
                    <a:pt x="815848" y="70916"/>
                  </a:lnTo>
                  <a:lnTo>
                    <a:pt x="815911" y="71361"/>
                  </a:lnTo>
                  <a:lnTo>
                    <a:pt x="817118" y="71120"/>
                  </a:lnTo>
                  <a:close/>
                </a:path>
                <a:path w="898525" h="1579879">
                  <a:moveTo>
                    <a:pt x="818553" y="121920"/>
                  </a:moveTo>
                  <a:lnTo>
                    <a:pt x="816356" y="120650"/>
                  </a:lnTo>
                  <a:lnTo>
                    <a:pt x="815263" y="121920"/>
                  </a:lnTo>
                  <a:lnTo>
                    <a:pt x="818553" y="121920"/>
                  </a:lnTo>
                  <a:close/>
                </a:path>
                <a:path w="898525" h="1579879">
                  <a:moveTo>
                    <a:pt x="821715" y="134620"/>
                  </a:moveTo>
                  <a:lnTo>
                    <a:pt x="821702" y="134099"/>
                  </a:lnTo>
                  <a:lnTo>
                    <a:pt x="820635" y="134620"/>
                  </a:lnTo>
                  <a:lnTo>
                    <a:pt x="821715" y="134620"/>
                  </a:lnTo>
                  <a:close/>
                </a:path>
                <a:path w="898525" h="1579879">
                  <a:moveTo>
                    <a:pt x="838962" y="163944"/>
                  </a:moveTo>
                  <a:lnTo>
                    <a:pt x="838733" y="164007"/>
                  </a:lnTo>
                  <a:lnTo>
                    <a:pt x="838530" y="164045"/>
                  </a:lnTo>
                  <a:lnTo>
                    <a:pt x="838200" y="164172"/>
                  </a:lnTo>
                  <a:lnTo>
                    <a:pt x="837387" y="165493"/>
                  </a:lnTo>
                  <a:lnTo>
                    <a:pt x="838250" y="164820"/>
                  </a:lnTo>
                  <a:lnTo>
                    <a:pt x="838708" y="164338"/>
                  </a:lnTo>
                  <a:lnTo>
                    <a:pt x="838962" y="163944"/>
                  </a:lnTo>
                  <a:close/>
                </a:path>
                <a:path w="898525" h="1579879">
                  <a:moveTo>
                    <a:pt x="839508" y="169697"/>
                  </a:moveTo>
                  <a:lnTo>
                    <a:pt x="839381" y="168440"/>
                  </a:lnTo>
                  <a:lnTo>
                    <a:pt x="839266" y="168871"/>
                  </a:lnTo>
                  <a:lnTo>
                    <a:pt x="839317" y="169329"/>
                  </a:lnTo>
                  <a:lnTo>
                    <a:pt x="839508" y="169697"/>
                  </a:lnTo>
                  <a:close/>
                </a:path>
                <a:path w="898525" h="1579879">
                  <a:moveTo>
                    <a:pt x="839558" y="169824"/>
                  </a:moveTo>
                  <a:lnTo>
                    <a:pt x="839508" y="169697"/>
                  </a:lnTo>
                  <a:lnTo>
                    <a:pt x="839508" y="169849"/>
                  </a:lnTo>
                  <a:close/>
                </a:path>
                <a:path w="898525" h="1579879">
                  <a:moveTo>
                    <a:pt x="843864" y="109220"/>
                  </a:moveTo>
                  <a:lnTo>
                    <a:pt x="841908" y="110490"/>
                  </a:lnTo>
                  <a:lnTo>
                    <a:pt x="842797" y="110490"/>
                  </a:lnTo>
                  <a:lnTo>
                    <a:pt x="843864" y="109220"/>
                  </a:lnTo>
                  <a:close/>
                </a:path>
                <a:path w="898525" h="1579879">
                  <a:moveTo>
                    <a:pt x="848575" y="180340"/>
                  </a:moveTo>
                  <a:lnTo>
                    <a:pt x="847432" y="180340"/>
                  </a:lnTo>
                  <a:lnTo>
                    <a:pt x="846353" y="181610"/>
                  </a:lnTo>
                  <a:lnTo>
                    <a:pt x="848575" y="180340"/>
                  </a:lnTo>
                  <a:close/>
                </a:path>
                <a:path w="898525" h="1579879">
                  <a:moveTo>
                    <a:pt x="849058" y="131521"/>
                  </a:moveTo>
                  <a:lnTo>
                    <a:pt x="847394" y="131965"/>
                  </a:lnTo>
                  <a:lnTo>
                    <a:pt x="847432" y="132537"/>
                  </a:lnTo>
                  <a:lnTo>
                    <a:pt x="846505" y="133616"/>
                  </a:lnTo>
                  <a:lnTo>
                    <a:pt x="847013" y="133642"/>
                  </a:lnTo>
                  <a:lnTo>
                    <a:pt x="848398" y="132613"/>
                  </a:lnTo>
                  <a:lnTo>
                    <a:pt x="849058" y="131521"/>
                  </a:lnTo>
                  <a:close/>
                </a:path>
                <a:path w="898525" h="1579879">
                  <a:moveTo>
                    <a:pt x="849769" y="139700"/>
                  </a:moveTo>
                  <a:lnTo>
                    <a:pt x="849147" y="139700"/>
                  </a:lnTo>
                  <a:lnTo>
                    <a:pt x="845934" y="142201"/>
                  </a:lnTo>
                  <a:lnTo>
                    <a:pt x="848474" y="140970"/>
                  </a:lnTo>
                  <a:lnTo>
                    <a:pt x="847420" y="142240"/>
                  </a:lnTo>
                  <a:lnTo>
                    <a:pt x="848588" y="140970"/>
                  </a:lnTo>
                  <a:lnTo>
                    <a:pt x="849769" y="139700"/>
                  </a:lnTo>
                  <a:close/>
                </a:path>
                <a:path w="898525" h="1579879">
                  <a:moveTo>
                    <a:pt x="850900" y="183870"/>
                  </a:moveTo>
                  <a:lnTo>
                    <a:pt x="849579" y="182880"/>
                  </a:lnTo>
                  <a:lnTo>
                    <a:pt x="848741" y="182880"/>
                  </a:lnTo>
                  <a:lnTo>
                    <a:pt x="850900" y="183870"/>
                  </a:lnTo>
                  <a:close/>
                </a:path>
                <a:path w="898525" h="1579879">
                  <a:moveTo>
                    <a:pt x="851306" y="184048"/>
                  </a:moveTo>
                  <a:lnTo>
                    <a:pt x="850900" y="183870"/>
                  </a:lnTo>
                  <a:lnTo>
                    <a:pt x="851281" y="184150"/>
                  </a:lnTo>
                  <a:close/>
                </a:path>
                <a:path w="898525" h="1579879">
                  <a:moveTo>
                    <a:pt x="855840" y="190500"/>
                  </a:moveTo>
                  <a:lnTo>
                    <a:pt x="855599" y="190500"/>
                  </a:lnTo>
                  <a:lnTo>
                    <a:pt x="855306" y="190995"/>
                  </a:lnTo>
                  <a:lnTo>
                    <a:pt x="855840" y="190500"/>
                  </a:lnTo>
                  <a:close/>
                </a:path>
                <a:path w="898525" h="1579879">
                  <a:moveTo>
                    <a:pt x="861961" y="152692"/>
                  </a:moveTo>
                  <a:lnTo>
                    <a:pt x="860742" y="152565"/>
                  </a:lnTo>
                  <a:lnTo>
                    <a:pt x="857770" y="154241"/>
                  </a:lnTo>
                  <a:lnTo>
                    <a:pt x="858494" y="154317"/>
                  </a:lnTo>
                  <a:lnTo>
                    <a:pt x="861961" y="152692"/>
                  </a:lnTo>
                  <a:close/>
                </a:path>
                <a:path w="898525" h="1579879">
                  <a:moveTo>
                    <a:pt x="863854" y="160020"/>
                  </a:moveTo>
                  <a:lnTo>
                    <a:pt x="862520" y="161290"/>
                  </a:lnTo>
                  <a:lnTo>
                    <a:pt x="863714" y="161290"/>
                  </a:lnTo>
                  <a:lnTo>
                    <a:pt x="863854" y="160020"/>
                  </a:lnTo>
                  <a:close/>
                </a:path>
                <a:path w="898525" h="1579879">
                  <a:moveTo>
                    <a:pt x="864946" y="202069"/>
                  </a:moveTo>
                  <a:lnTo>
                    <a:pt x="864412" y="201968"/>
                  </a:lnTo>
                  <a:lnTo>
                    <a:pt x="863981" y="202539"/>
                  </a:lnTo>
                  <a:lnTo>
                    <a:pt x="864209" y="202742"/>
                  </a:lnTo>
                  <a:lnTo>
                    <a:pt x="864704" y="202844"/>
                  </a:lnTo>
                  <a:lnTo>
                    <a:pt x="864793" y="202501"/>
                  </a:lnTo>
                  <a:lnTo>
                    <a:pt x="864946" y="202069"/>
                  </a:lnTo>
                  <a:close/>
                </a:path>
                <a:path w="898525" h="1579879">
                  <a:moveTo>
                    <a:pt x="866267" y="202857"/>
                  </a:moveTo>
                  <a:lnTo>
                    <a:pt x="865111" y="202907"/>
                  </a:lnTo>
                  <a:lnTo>
                    <a:pt x="864704" y="202844"/>
                  </a:lnTo>
                  <a:lnTo>
                    <a:pt x="864628" y="203250"/>
                  </a:lnTo>
                  <a:lnTo>
                    <a:pt x="864666" y="203517"/>
                  </a:lnTo>
                  <a:lnTo>
                    <a:pt x="866267" y="202857"/>
                  </a:lnTo>
                  <a:close/>
                </a:path>
                <a:path w="898525" h="1579879">
                  <a:moveTo>
                    <a:pt x="866508" y="215646"/>
                  </a:moveTo>
                  <a:lnTo>
                    <a:pt x="866368" y="215519"/>
                  </a:lnTo>
                  <a:lnTo>
                    <a:pt x="866140" y="215900"/>
                  </a:lnTo>
                  <a:lnTo>
                    <a:pt x="866508" y="215646"/>
                  </a:lnTo>
                  <a:close/>
                </a:path>
                <a:path w="898525" h="1579879">
                  <a:moveTo>
                    <a:pt x="867968" y="212242"/>
                  </a:moveTo>
                  <a:lnTo>
                    <a:pt x="866902" y="211785"/>
                  </a:lnTo>
                  <a:lnTo>
                    <a:pt x="865517" y="212928"/>
                  </a:lnTo>
                  <a:lnTo>
                    <a:pt x="867968" y="212242"/>
                  </a:lnTo>
                  <a:close/>
                </a:path>
                <a:path w="898525" h="1579879">
                  <a:moveTo>
                    <a:pt x="868349" y="212090"/>
                  </a:moveTo>
                  <a:lnTo>
                    <a:pt x="865352" y="214630"/>
                  </a:lnTo>
                  <a:lnTo>
                    <a:pt x="866368" y="215519"/>
                  </a:lnTo>
                  <a:lnTo>
                    <a:pt x="868349" y="212090"/>
                  </a:lnTo>
                  <a:close/>
                </a:path>
                <a:path w="898525" h="1579879">
                  <a:moveTo>
                    <a:pt x="869975" y="220980"/>
                  </a:moveTo>
                  <a:lnTo>
                    <a:pt x="869353" y="222250"/>
                  </a:lnTo>
                  <a:lnTo>
                    <a:pt x="869823" y="222021"/>
                  </a:lnTo>
                  <a:lnTo>
                    <a:pt x="869975" y="220980"/>
                  </a:lnTo>
                  <a:close/>
                </a:path>
                <a:path w="898525" h="1579879">
                  <a:moveTo>
                    <a:pt x="870559" y="173990"/>
                  </a:moveTo>
                  <a:lnTo>
                    <a:pt x="870381" y="173901"/>
                  </a:lnTo>
                  <a:lnTo>
                    <a:pt x="870064" y="173990"/>
                  </a:lnTo>
                  <a:lnTo>
                    <a:pt x="870559" y="173990"/>
                  </a:lnTo>
                  <a:close/>
                </a:path>
                <a:path w="898525" h="1579879">
                  <a:moveTo>
                    <a:pt x="874674" y="172720"/>
                  </a:moveTo>
                  <a:lnTo>
                    <a:pt x="872248" y="171450"/>
                  </a:lnTo>
                  <a:lnTo>
                    <a:pt x="870064" y="172720"/>
                  </a:lnTo>
                  <a:lnTo>
                    <a:pt x="867981" y="172720"/>
                  </a:lnTo>
                  <a:lnTo>
                    <a:pt x="870381" y="173901"/>
                  </a:lnTo>
                  <a:lnTo>
                    <a:pt x="874674" y="172720"/>
                  </a:lnTo>
                  <a:close/>
                </a:path>
                <a:path w="898525" h="1579879">
                  <a:moveTo>
                    <a:pt x="876579" y="180340"/>
                  </a:moveTo>
                  <a:lnTo>
                    <a:pt x="876414" y="179463"/>
                  </a:lnTo>
                  <a:lnTo>
                    <a:pt x="875499" y="180340"/>
                  </a:lnTo>
                  <a:lnTo>
                    <a:pt x="876579" y="180340"/>
                  </a:lnTo>
                  <a:close/>
                </a:path>
                <a:path w="898525" h="1579879">
                  <a:moveTo>
                    <a:pt x="876833" y="179070"/>
                  </a:moveTo>
                  <a:lnTo>
                    <a:pt x="876350" y="179070"/>
                  </a:lnTo>
                  <a:lnTo>
                    <a:pt x="876414" y="179463"/>
                  </a:lnTo>
                  <a:lnTo>
                    <a:pt x="876833" y="179070"/>
                  </a:lnTo>
                  <a:close/>
                </a:path>
                <a:path w="898525" h="1579879">
                  <a:moveTo>
                    <a:pt x="877493" y="182880"/>
                  </a:moveTo>
                  <a:lnTo>
                    <a:pt x="877011" y="182295"/>
                  </a:lnTo>
                  <a:lnTo>
                    <a:pt x="876896" y="182880"/>
                  </a:lnTo>
                  <a:lnTo>
                    <a:pt x="877493" y="182880"/>
                  </a:lnTo>
                  <a:close/>
                </a:path>
                <a:path w="898525" h="1579879">
                  <a:moveTo>
                    <a:pt x="878268" y="237515"/>
                  </a:moveTo>
                  <a:lnTo>
                    <a:pt x="878027" y="237642"/>
                  </a:lnTo>
                  <a:lnTo>
                    <a:pt x="877773" y="237769"/>
                  </a:lnTo>
                  <a:lnTo>
                    <a:pt x="877582" y="237934"/>
                  </a:lnTo>
                  <a:lnTo>
                    <a:pt x="877773" y="237858"/>
                  </a:lnTo>
                  <a:lnTo>
                    <a:pt x="878014" y="237705"/>
                  </a:lnTo>
                  <a:lnTo>
                    <a:pt x="878268" y="237515"/>
                  </a:lnTo>
                  <a:close/>
                </a:path>
                <a:path w="898525" h="1579879">
                  <a:moveTo>
                    <a:pt x="879386" y="242811"/>
                  </a:moveTo>
                  <a:lnTo>
                    <a:pt x="878611" y="243890"/>
                  </a:lnTo>
                  <a:lnTo>
                    <a:pt x="879081" y="243382"/>
                  </a:lnTo>
                  <a:lnTo>
                    <a:pt x="879284" y="243052"/>
                  </a:lnTo>
                  <a:lnTo>
                    <a:pt x="879386" y="242811"/>
                  </a:lnTo>
                  <a:close/>
                </a:path>
                <a:path w="898525" h="1579879">
                  <a:moveTo>
                    <a:pt x="879449" y="237490"/>
                  </a:moveTo>
                  <a:lnTo>
                    <a:pt x="878967" y="237490"/>
                  </a:lnTo>
                  <a:lnTo>
                    <a:pt x="878268" y="238760"/>
                  </a:lnTo>
                  <a:lnTo>
                    <a:pt x="879449" y="237490"/>
                  </a:lnTo>
                  <a:close/>
                </a:path>
                <a:path w="898525" h="1579879">
                  <a:moveTo>
                    <a:pt x="879551" y="184150"/>
                  </a:moveTo>
                  <a:lnTo>
                    <a:pt x="879297" y="184150"/>
                  </a:lnTo>
                  <a:lnTo>
                    <a:pt x="879284" y="184302"/>
                  </a:lnTo>
                  <a:lnTo>
                    <a:pt x="879551" y="184150"/>
                  </a:lnTo>
                  <a:close/>
                </a:path>
                <a:path w="898525" h="1579879">
                  <a:moveTo>
                    <a:pt x="880605" y="246849"/>
                  </a:moveTo>
                  <a:lnTo>
                    <a:pt x="879830" y="247053"/>
                  </a:lnTo>
                  <a:lnTo>
                    <a:pt x="879322" y="247205"/>
                  </a:lnTo>
                  <a:lnTo>
                    <a:pt x="880605" y="246849"/>
                  </a:lnTo>
                  <a:close/>
                </a:path>
                <a:path w="898525" h="1579879">
                  <a:moveTo>
                    <a:pt x="880732" y="203200"/>
                  </a:moveTo>
                  <a:lnTo>
                    <a:pt x="880148" y="202120"/>
                  </a:lnTo>
                  <a:lnTo>
                    <a:pt x="878840" y="203200"/>
                  </a:lnTo>
                  <a:lnTo>
                    <a:pt x="880732" y="203200"/>
                  </a:lnTo>
                  <a:close/>
                </a:path>
                <a:path w="898525" h="1579879">
                  <a:moveTo>
                    <a:pt x="881176" y="259384"/>
                  </a:moveTo>
                  <a:lnTo>
                    <a:pt x="880884" y="259283"/>
                  </a:lnTo>
                  <a:lnTo>
                    <a:pt x="880541" y="259486"/>
                  </a:lnTo>
                  <a:lnTo>
                    <a:pt x="881176" y="259384"/>
                  </a:lnTo>
                  <a:close/>
                </a:path>
                <a:path w="898525" h="1579879">
                  <a:moveTo>
                    <a:pt x="882180" y="259232"/>
                  </a:moveTo>
                  <a:lnTo>
                    <a:pt x="881176" y="259384"/>
                  </a:lnTo>
                  <a:lnTo>
                    <a:pt x="881329" y="259448"/>
                  </a:lnTo>
                  <a:lnTo>
                    <a:pt x="882180" y="259232"/>
                  </a:lnTo>
                  <a:close/>
                </a:path>
                <a:path w="898525" h="1579879">
                  <a:moveTo>
                    <a:pt x="882205" y="240982"/>
                  </a:moveTo>
                  <a:lnTo>
                    <a:pt x="881735" y="241096"/>
                  </a:lnTo>
                  <a:lnTo>
                    <a:pt x="881545" y="241300"/>
                  </a:lnTo>
                  <a:lnTo>
                    <a:pt x="882205" y="240982"/>
                  </a:lnTo>
                  <a:close/>
                </a:path>
                <a:path w="898525" h="1579879">
                  <a:moveTo>
                    <a:pt x="882726" y="240030"/>
                  </a:moveTo>
                  <a:lnTo>
                    <a:pt x="880478" y="240030"/>
                  </a:lnTo>
                  <a:lnTo>
                    <a:pt x="880897" y="241300"/>
                  </a:lnTo>
                  <a:lnTo>
                    <a:pt x="881735" y="241096"/>
                  </a:lnTo>
                  <a:lnTo>
                    <a:pt x="882726" y="240030"/>
                  </a:lnTo>
                  <a:close/>
                </a:path>
                <a:path w="898525" h="1579879">
                  <a:moveTo>
                    <a:pt x="883767" y="222097"/>
                  </a:moveTo>
                  <a:lnTo>
                    <a:pt x="883577" y="222250"/>
                  </a:lnTo>
                  <a:lnTo>
                    <a:pt x="883716" y="222173"/>
                  </a:lnTo>
                  <a:close/>
                </a:path>
                <a:path w="898525" h="1579879">
                  <a:moveTo>
                    <a:pt x="884085" y="211455"/>
                  </a:moveTo>
                  <a:lnTo>
                    <a:pt x="882548" y="212013"/>
                  </a:lnTo>
                  <a:lnTo>
                    <a:pt x="884072" y="211480"/>
                  </a:lnTo>
                  <a:close/>
                </a:path>
                <a:path w="898525" h="1579879">
                  <a:moveTo>
                    <a:pt x="884275" y="201142"/>
                  </a:moveTo>
                  <a:lnTo>
                    <a:pt x="882980" y="200609"/>
                  </a:lnTo>
                  <a:lnTo>
                    <a:pt x="883818" y="201041"/>
                  </a:lnTo>
                  <a:lnTo>
                    <a:pt x="884275" y="201142"/>
                  </a:lnTo>
                  <a:close/>
                </a:path>
                <a:path w="898525" h="1579879">
                  <a:moveTo>
                    <a:pt x="884326" y="257251"/>
                  </a:moveTo>
                  <a:lnTo>
                    <a:pt x="882446" y="257479"/>
                  </a:lnTo>
                  <a:lnTo>
                    <a:pt x="882319" y="257924"/>
                  </a:lnTo>
                  <a:lnTo>
                    <a:pt x="880503" y="259143"/>
                  </a:lnTo>
                  <a:lnTo>
                    <a:pt x="880884" y="259283"/>
                  </a:lnTo>
                  <a:lnTo>
                    <a:pt x="884326" y="257251"/>
                  </a:lnTo>
                  <a:close/>
                </a:path>
                <a:path w="898525" h="1579879">
                  <a:moveTo>
                    <a:pt x="884351" y="260464"/>
                  </a:moveTo>
                  <a:lnTo>
                    <a:pt x="883602" y="260667"/>
                  </a:lnTo>
                  <a:lnTo>
                    <a:pt x="883221" y="260705"/>
                  </a:lnTo>
                  <a:lnTo>
                    <a:pt x="883031" y="260654"/>
                  </a:lnTo>
                  <a:lnTo>
                    <a:pt x="883259" y="260845"/>
                  </a:lnTo>
                  <a:lnTo>
                    <a:pt x="884110" y="260604"/>
                  </a:lnTo>
                  <a:lnTo>
                    <a:pt x="884351" y="260464"/>
                  </a:lnTo>
                  <a:close/>
                </a:path>
                <a:path w="898525" h="1579879">
                  <a:moveTo>
                    <a:pt x="884389" y="264769"/>
                  </a:moveTo>
                  <a:lnTo>
                    <a:pt x="884313" y="264591"/>
                  </a:lnTo>
                  <a:lnTo>
                    <a:pt x="883996" y="264668"/>
                  </a:lnTo>
                  <a:lnTo>
                    <a:pt x="883577" y="264566"/>
                  </a:lnTo>
                  <a:lnTo>
                    <a:pt x="883513" y="264782"/>
                  </a:lnTo>
                  <a:lnTo>
                    <a:pt x="883704" y="264744"/>
                  </a:lnTo>
                  <a:lnTo>
                    <a:pt x="883869" y="264693"/>
                  </a:lnTo>
                  <a:lnTo>
                    <a:pt x="884389" y="264769"/>
                  </a:lnTo>
                  <a:close/>
                </a:path>
                <a:path w="898525" h="1579879">
                  <a:moveTo>
                    <a:pt x="885075" y="211086"/>
                  </a:moveTo>
                  <a:lnTo>
                    <a:pt x="884478" y="210693"/>
                  </a:lnTo>
                  <a:lnTo>
                    <a:pt x="884085" y="211455"/>
                  </a:lnTo>
                  <a:lnTo>
                    <a:pt x="885075" y="211086"/>
                  </a:lnTo>
                  <a:close/>
                </a:path>
                <a:path w="898525" h="1579879">
                  <a:moveTo>
                    <a:pt x="885151" y="264160"/>
                  </a:moveTo>
                  <a:lnTo>
                    <a:pt x="885050" y="264033"/>
                  </a:lnTo>
                  <a:lnTo>
                    <a:pt x="884745" y="264160"/>
                  </a:lnTo>
                  <a:lnTo>
                    <a:pt x="885151" y="264160"/>
                  </a:lnTo>
                  <a:close/>
                </a:path>
                <a:path w="898525" h="1579879">
                  <a:moveTo>
                    <a:pt x="885266" y="264985"/>
                  </a:moveTo>
                  <a:lnTo>
                    <a:pt x="884402" y="264756"/>
                  </a:lnTo>
                  <a:lnTo>
                    <a:pt x="884440" y="264922"/>
                  </a:lnTo>
                  <a:lnTo>
                    <a:pt x="884415" y="265137"/>
                  </a:lnTo>
                  <a:lnTo>
                    <a:pt x="885266" y="264985"/>
                  </a:lnTo>
                  <a:close/>
                </a:path>
                <a:path w="898525" h="1579879">
                  <a:moveTo>
                    <a:pt x="887780" y="262890"/>
                  </a:moveTo>
                  <a:lnTo>
                    <a:pt x="884110" y="262890"/>
                  </a:lnTo>
                  <a:lnTo>
                    <a:pt x="885050" y="264033"/>
                  </a:lnTo>
                  <a:lnTo>
                    <a:pt x="887780" y="262890"/>
                  </a:lnTo>
                  <a:close/>
                </a:path>
                <a:path w="898525" h="1579879">
                  <a:moveTo>
                    <a:pt x="889190" y="260350"/>
                  </a:moveTo>
                  <a:lnTo>
                    <a:pt x="887971" y="260819"/>
                  </a:lnTo>
                  <a:lnTo>
                    <a:pt x="887958" y="261620"/>
                  </a:lnTo>
                  <a:lnTo>
                    <a:pt x="889190" y="260350"/>
                  </a:lnTo>
                  <a:close/>
                </a:path>
                <a:path w="898525" h="1579879">
                  <a:moveTo>
                    <a:pt x="890295" y="264160"/>
                  </a:moveTo>
                  <a:lnTo>
                    <a:pt x="890054" y="262890"/>
                  </a:lnTo>
                  <a:lnTo>
                    <a:pt x="889241" y="264160"/>
                  </a:lnTo>
                  <a:lnTo>
                    <a:pt x="890295" y="264160"/>
                  </a:lnTo>
                  <a:close/>
                </a:path>
                <a:path w="898525" h="1579879">
                  <a:moveTo>
                    <a:pt x="890384" y="247650"/>
                  </a:moveTo>
                  <a:lnTo>
                    <a:pt x="889838" y="246938"/>
                  </a:lnTo>
                  <a:lnTo>
                    <a:pt x="888377" y="247650"/>
                  </a:lnTo>
                  <a:lnTo>
                    <a:pt x="890384" y="247650"/>
                  </a:lnTo>
                  <a:close/>
                </a:path>
                <a:path w="898525" h="1579879">
                  <a:moveTo>
                    <a:pt x="891489" y="234950"/>
                  </a:moveTo>
                  <a:lnTo>
                    <a:pt x="890854" y="234950"/>
                  </a:lnTo>
                  <a:lnTo>
                    <a:pt x="890638" y="235229"/>
                  </a:lnTo>
                  <a:lnTo>
                    <a:pt x="891489" y="234950"/>
                  </a:lnTo>
                  <a:close/>
                </a:path>
                <a:path w="898525" h="1579879">
                  <a:moveTo>
                    <a:pt x="892086" y="243840"/>
                  </a:moveTo>
                  <a:lnTo>
                    <a:pt x="890663" y="244475"/>
                  </a:lnTo>
                  <a:lnTo>
                    <a:pt x="891768" y="244182"/>
                  </a:lnTo>
                  <a:lnTo>
                    <a:pt x="892086" y="243840"/>
                  </a:lnTo>
                  <a:close/>
                </a:path>
                <a:path w="898525" h="1579879">
                  <a:moveTo>
                    <a:pt x="892403" y="259080"/>
                  </a:moveTo>
                  <a:lnTo>
                    <a:pt x="888492" y="259080"/>
                  </a:lnTo>
                  <a:lnTo>
                    <a:pt x="889533" y="257810"/>
                  </a:lnTo>
                  <a:lnTo>
                    <a:pt x="887437" y="257810"/>
                  </a:lnTo>
                  <a:lnTo>
                    <a:pt x="886218" y="259080"/>
                  </a:lnTo>
                  <a:lnTo>
                    <a:pt x="887158" y="259080"/>
                  </a:lnTo>
                  <a:lnTo>
                    <a:pt x="885405" y="260350"/>
                  </a:lnTo>
                  <a:lnTo>
                    <a:pt x="885850" y="261620"/>
                  </a:lnTo>
                  <a:lnTo>
                    <a:pt x="887971" y="260819"/>
                  </a:lnTo>
                  <a:lnTo>
                    <a:pt x="887971" y="260350"/>
                  </a:lnTo>
                  <a:lnTo>
                    <a:pt x="892403" y="259080"/>
                  </a:lnTo>
                  <a:close/>
                </a:path>
                <a:path w="898525" h="1579879">
                  <a:moveTo>
                    <a:pt x="893076" y="243840"/>
                  </a:moveTo>
                  <a:lnTo>
                    <a:pt x="891768" y="244182"/>
                  </a:lnTo>
                  <a:lnTo>
                    <a:pt x="890905" y="245110"/>
                  </a:lnTo>
                  <a:lnTo>
                    <a:pt x="893076" y="243840"/>
                  </a:lnTo>
                  <a:close/>
                </a:path>
                <a:path w="898525" h="1579879">
                  <a:moveTo>
                    <a:pt x="893343" y="247891"/>
                  </a:moveTo>
                  <a:lnTo>
                    <a:pt x="893229" y="246557"/>
                  </a:lnTo>
                  <a:lnTo>
                    <a:pt x="892848" y="248170"/>
                  </a:lnTo>
                  <a:lnTo>
                    <a:pt x="893343" y="247891"/>
                  </a:lnTo>
                  <a:close/>
                </a:path>
                <a:path w="898525" h="1579879">
                  <a:moveTo>
                    <a:pt x="894549" y="256540"/>
                  </a:moveTo>
                  <a:lnTo>
                    <a:pt x="890943" y="257810"/>
                  </a:lnTo>
                  <a:lnTo>
                    <a:pt x="892683" y="257810"/>
                  </a:lnTo>
                  <a:lnTo>
                    <a:pt x="894549" y="256540"/>
                  </a:lnTo>
                  <a:close/>
                </a:path>
                <a:path w="898525" h="1579879">
                  <a:moveTo>
                    <a:pt x="895324" y="260350"/>
                  </a:moveTo>
                  <a:lnTo>
                    <a:pt x="887971" y="261620"/>
                  </a:lnTo>
                  <a:lnTo>
                    <a:pt x="886980" y="261620"/>
                  </a:lnTo>
                  <a:lnTo>
                    <a:pt x="888136" y="262890"/>
                  </a:lnTo>
                  <a:lnTo>
                    <a:pt x="889596" y="262890"/>
                  </a:lnTo>
                  <a:lnTo>
                    <a:pt x="895324" y="260350"/>
                  </a:lnTo>
                  <a:close/>
                </a:path>
                <a:path w="898525" h="1579879">
                  <a:moveTo>
                    <a:pt x="895413" y="246888"/>
                  </a:moveTo>
                  <a:lnTo>
                    <a:pt x="895286" y="246761"/>
                  </a:lnTo>
                  <a:lnTo>
                    <a:pt x="893343" y="247891"/>
                  </a:lnTo>
                  <a:lnTo>
                    <a:pt x="893381" y="248462"/>
                  </a:lnTo>
                  <a:lnTo>
                    <a:pt x="895413" y="246888"/>
                  </a:lnTo>
                  <a:close/>
                </a:path>
                <a:path w="898525" h="1579879">
                  <a:moveTo>
                    <a:pt x="895642" y="241122"/>
                  </a:moveTo>
                  <a:lnTo>
                    <a:pt x="894473" y="241007"/>
                  </a:lnTo>
                  <a:lnTo>
                    <a:pt x="894181" y="240995"/>
                  </a:lnTo>
                  <a:lnTo>
                    <a:pt x="893394" y="241858"/>
                  </a:lnTo>
                  <a:lnTo>
                    <a:pt x="894156" y="242404"/>
                  </a:lnTo>
                  <a:lnTo>
                    <a:pt x="895007" y="241300"/>
                  </a:lnTo>
                  <a:lnTo>
                    <a:pt x="895642" y="241122"/>
                  </a:lnTo>
                  <a:close/>
                </a:path>
                <a:path w="898525" h="1579879">
                  <a:moveTo>
                    <a:pt x="896886" y="252730"/>
                  </a:moveTo>
                  <a:lnTo>
                    <a:pt x="890943" y="254000"/>
                  </a:lnTo>
                  <a:lnTo>
                    <a:pt x="894016" y="252730"/>
                  </a:lnTo>
                  <a:lnTo>
                    <a:pt x="894321" y="252730"/>
                  </a:lnTo>
                  <a:lnTo>
                    <a:pt x="892276" y="251460"/>
                  </a:lnTo>
                  <a:lnTo>
                    <a:pt x="891120" y="252730"/>
                  </a:lnTo>
                  <a:lnTo>
                    <a:pt x="886980" y="252730"/>
                  </a:lnTo>
                  <a:lnTo>
                    <a:pt x="894435" y="250190"/>
                  </a:lnTo>
                  <a:lnTo>
                    <a:pt x="891387" y="250190"/>
                  </a:lnTo>
                  <a:lnTo>
                    <a:pt x="892670" y="248920"/>
                  </a:lnTo>
                  <a:lnTo>
                    <a:pt x="891755" y="248920"/>
                  </a:lnTo>
                  <a:lnTo>
                    <a:pt x="891349" y="248818"/>
                  </a:lnTo>
                  <a:lnTo>
                    <a:pt x="891349" y="250190"/>
                  </a:lnTo>
                  <a:lnTo>
                    <a:pt x="889190" y="250190"/>
                  </a:lnTo>
                  <a:lnTo>
                    <a:pt x="890727" y="249440"/>
                  </a:lnTo>
                  <a:lnTo>
                    <a:pt x="891349" y="250190"/>
                  </a:lnTo>
                  <a:lnTo>
                    <a:pt x="891349" y="248818"/>
                  </a:lnTo>
                  <a:lnTo>
                    <a:pt x="886980" y="247650"/>
                  </a:lnTo>
                  <a:lnTo>
                    <a:pt x="889723" y="246938"/>
                  </a:lnTo>
                  <a:lnTo>
                    <a:pt x="889977" y="246875"/>
                  </a:lnTo>
                  <a:lnTo>
                    <a:pt x="891908" y="246380"/>
                  </a:lnTo>
                  <a:lnTo>
                    <a:pt x="891006" y="246380"/>
                  </a:lnTo>
                  <a:lnTo>
                    <a:pt x="893648" y="245110"/>
                  </a:lnTo>
                  <a:lnTo>
                    <a:pt x="887069" y="246380"/>
                  </a:lnTo>
                  <a:lnTo>
                    <a:pt x="889241" y="245110"/>
                  </a:lnTo>
                  <a:lnTo>
                    <a:pt x="890663" y="244475"/>
                  </a:lnTo>
                  <a:lnTo>
                    <a:pt x="888238" y="245110"/>
                  </a:lnTo>
                  <a:lnTo>
                    <a:pt x="893533" y="241300"/>
                  </a:lnTo>
                  <a:lnTo>
                    <a:pt x="892390" y="241300"/>
                  </a:lnTo>
                  <a:lnTo>
                    <a:pt x="888657" y="242570"/>
                  </a:lnTo>
                  <a:lnTo>
                    <a:pt x="890295" y="240030"/>
                  </a:lnTo>
                  <a:lnTo>
                    <a:pt x="888644" y="240030"/>
                  </a:lnTo>
                  <a:lnTo>
                    <a:pt x="889914" y="238760"/>
                  </a:lnTo>
                  <a:lnTo>
                    <a:pt x="889901" y="236220"/>
                  </a:lnTo>
                  <a:lnTo>
                    <a:pt x="890638" y="235229"/>
                  </a:lnTo>
                  <a:lnTo>
                    <a:pt x="887666" y="236220"/>
                  </a:lnTo>
                  <a:lnTo>
                    <a:pt x="887984" y="234950"/>
                  </a:lnTo>
                  <a:lnTo>
                    <a:pt x="886917" y="233680"/>
                  </a:lnTo>
                  <a:lnTo>
                    <a:pt x="891260" y="233680"/>
                  </a:lnTo>
                  <a:lnTo>
                    <a:pt x="890968" y="232410"/>
                  </a:lnTo>
                  <a:lnTo>
                    <a:pt x="888377" y="232410"/>
                  </a:lnTo>
                  <a:lnTo>
                    <a:pt x="891247" y="231140"/>
                  </a:lnTo>
                  <a:lnTo>
                    <a:pt x="887222" y="231140"/>
                  </a:lnTo>
                  <a:lnTo>
                    <a:pt x="888580" y="228600"/>
                  </a:lnTo>
                  <a:lnTo>
                    <a:pt x="885952" y="229870"/>
                  </a:lnTo>
                  <a:lnTo>
                    <a:pt x="881722" y="232410"/>
                  </a:lnTo>
                  <a:lnTo>
                    <a:pt x="879462" y="231140"/>
                  </a:lnTo>
                  <a:lnTo>
                    <a:pt x="883234" y="229870"/>
                  </a:lnTo>
                  <a:lnTo>
                    <a:pt x="883615" y="229870"/>
                  </a:lnTo>
                  <a:lnTo>
                    <a:pt x="885710" y="229870"/>
                  </a:lnTo>
                  <a:lnTo>
                    <a:pt x="886510" y="228600"/>
                  </a:lnTo>
                  <a:lnTo>
                    <a:pt x="883716" y="229831"/>
                  </a:lnTo>
                  <a:lnTo>
                    <a:pt x="885659" y="228600"/>
                  </a:lnTo>
                  <a:lnTo>
                    <a:pt x="886510" y="228600"/>
                  </a:lnTo>
                  <a:lnTo>
                    <a:pt x="886739" y="228600"/>
                  </a:lnTo>
                  <a:lnTo>
                    <a:pt x="886904" y="227330"/>
                  </a:lnTo>
                  <a:lnTo>
                    <a:pt x="887844" y="227330"/>
                  </a:lnTo>
                  <a:lnTo>
                    <a:pt x="889279" y="226060"/>
                  </a:lnTo>
                  <a:lnTo>
                    <a:pt x="888441" y="226060"/>
                  </a:lnTo>
                  <a:lnTo>
                    <a:pt x="889241" y="224790"/>
                  </a:lnTo>
                  <a:lnTo>
                    <a:pt x="888161" y="224790"/>
                  </a:lnTo>
                  <a:lnTo>
                    <a:pt x="888161" y="226060"/>
                  </a:lnTo>
                  <a:lnTo>
                    <a:pt x="886574" y="227330"/>
                  </a:lnTo>
                  <a:lnTo>
                    <a:pt x="886167" y="227330"/>
                  </a:lnTo>
                  <a:lnTo>
                    <a:pt x="885634" y="226060"/>
                  </a:lnTo>
                  <a:lnTo>
                    <a:pt x="888161" y="226060"/>
                  </a:lnTo>
                  <a:lnTo>
                    <a:pt x="888161" y="224790"/>
                  </a:lnTo>
                  <a:lnTo>
                    <a:pt x="887755" y="224790"/>
                  </a:lnTo>
                  <a:lnTo>
                    <a:pt x="888949" y="223520"/>
                  </a:lnTo>
                  <a:lnTo>
                    <a:pt x="885952" y="224790"/>
                  </a:lnTo>
                  <a:lnTo>
                    <a:pt x="887222" y="223520"/>
                  </a:lnTo>
                  <a:lnTo>
                    <a:pt x="886472" y="223520"/>
                  </a:lnTo>
                  <a:lnTo>
                    <a:pt x="886675" y="220980"/>
                  </a:lnTo>
                  <a:lnTo>
                    <a:pt x="883716" y="222250"/>
                  </a:lnTo>
                  <a:lnTo>
                    <a:pt x="883564" y="223520"/>
                  </a:lnTo>
                  <a:lnTo>
                    <a:pt x="883399" y="223520"/>
                  </a:lnTo>
                  <a:lnTo>
                    <a:pt x="879754" y="222250"/>
                  </a:lnTo>
                  <a:lnTo>
                    <a:pt x="883704" y="218440"/>
                  </a:lnTo>
                  <a:lnTo>
                    <a:pt x="881786" y="217170"/>
                  </a:lnTo>
                  <a:lnTo>
                    <a:pt x="882777" y="217170"/>
                  </a:lnTo>
                  <a:lnTo>
                    <a:pt x="881253" y="215900"/>
                  </a:lnTo>
                  <a:lnTo>
                    <a:pt x="881227" y="214630"/>
                  </a:lnTo>
                  <a:lnTo>
                    <a:pt x="878687" y="214630"/>
                  </a:lnTo>
                  <a:lnTo>
                    <a:pt x="880351" y="213360"/>
                  </a:lnTo>
                  <a:lnTo>
                    <a:pt x="879360" y="213360"/>
                  </a:lnTo>
                  <a:lnTo>
                    <a:pt x="880541" y="210820"/>
                  </a:lnTo>
                  <a:lnTo>
                    <a:pt x="882103" y="211785"/>
                  </a:lnTo>
                  <a:lnTo>
                    <a:pt x="882230" y="211861"/>
                  </a:lnTo>
                  <a:lnTo>
                    <a:pt x="882484" y="212026"/>
                  </a:lnTo>
                  <a:lnTo>
                    <a:pt x="882332" y="211556"/>
                  </a:lnTo>
                  <a:lnTo>
                    <a:pt x="882586" y="210820"/>
                  </a:lnTo>
                  <a:lnTo>
                    <a:pt x="884072" y="209550"/>
                  </a:lnTo>
                  <a:lnTo>
                    <a:pt x="880922" y="209550"/>
                  </a:lnTo>
                  <a:lnTo>
                    <a:pt x="883615" y="208280"/>
                  </a:lnTo>
                  <a:lnTo>
                    <a:pt x="883805" y="207010"/>
                  </a:lnTo>
                  <a:lnTo>
                    <a:pt x="882853" y="207010"/>
                  </a:lnTo>
                  <a:lnTo>
                    <a:pt x="881316" y="208280"/>
                  </a:lnTo>
                  <a:lnTo>
                    <a:pt x="880719" y="208280"/>
                  </a:lnTo>
                  <a:lnTo>
                    <a:pt x="880770" y="207010"/>
                  </a:lnTo>
                  <a:lnTo>
                    <a:pt x="884224" y="205740"/>
                  </a:lnTo>
                  <a:lnTo>
                    <a:pt x="887412" y="201930"/>
                  </a:lnTo>
                  <a:lnTo>
                    <a:pt x="875766" y="205740"/>
                  </a:lnTo>
                  <a:lnTo>
                    <a:pt x="878840" y="203200"/>
                  </a:lnTo>
                  <a:lnTo>
                    <a:pt x="877798" y="203200"/>
                  </a:lnTo>
                  <a:lnTo>
                    <a:pt x="877862" y="201930"/>
                  </a:lnTo>
                  <a:lnTo>
                    <a:pt x="879525" y="200964"/>
                  </a:lnTo>
                  <a:lnTo>
                    <a:pt x="880148" y="202120"/>
                  </a:lnTo>
                  <a:lnTo>
                    <a:pt x="881913" y="200660"/>
                  </a:lnTo>
                  <a:lnTo>
                    <a:pt x="880046" y="200660"/>
                  </a:lnTo>
                  <a:lnTo>
                    <a:pt x="882230" y="199390"/>
                  </a:lnTo>
                  <a:lnTo>
                    <a:pt x="883412" y="196850"/>
                  </a:lnTo>
                  <a:lnTo>
                    <a:pt x="876757" y="199390"/>
                  </a:lnTo>
                  <a:lnTo>
                    <a:pt x="877443" y="198120"/>
                  </a:lnTo>
                  <a:lnTo>
                    <a:pt x="876338" y="198120"/>
                  </a:lnTo>
                  <a:lnTo>
                    <a:pt x="873252" y="199390"/>
                  </a:lnTo>
                  <a:lnTo>
                    <a:pt x="871702" y="199390"/>
                  </a:lnTo>
                  <a:lnTo>
                    <a:pt x="871766" y="198120"/>
                  </a:lnTo>
                  <a:lnTo>
                    <a:pt x="876185" y="195580"/>
                  </a:lnTo>
                  <a:lnTo>
                    <a:pt x="877392" y="195580"/>
                  </a:lnTo>
                  <a:lnTo>
                    <a:pt x="877582" y="196850"/>
                  </a:lnTo>
                  <a:lnTo>
                    <a:pt x="877976" y="196850"/>
                  </a:lnTo>
                  <a:lnTo>
                    <a:pt x="878979" y="195580"/>
                  </a:lnTo>
                  <a:lnTo>
                    <a:pt x="878420" y="194513"/>
                  </a:lnTo>
                  <a:lnTo>
                    <a:pt x="878509" y="194310"/>
                  </a:lnTo>
                  <a:lnTo>
                    <a:pt x="880389" y="194310"/>
                  </a:lnTo>
                  <a:lnTo>
                    <a:pt x="879055" y="193141"/>
                  </a:lnTo>
                  <a:lnTo>
                    <a:pt x="878928" y="193040"/>
                  </a:lnTo>
                  <a:lnTo>
                    <a:pt x="877138" y="193040"/>
                  </a:lnTo>
                  <a:lnTo>
                    <a:pt x="877735" y="191770"/>
                  </a:lnTo>
                  <a:lnTo>
                    <a:pt x="877176" y="191770"/>
                  </a:lnTo>
                  <a:lnTo>
                    <a:pt x="875868" y="193040"/>
                  </a:lnTo>
                  <a:lnTo>
                    <a:pt x="876439" y="190500"/>
                  </a:lnTo>
                  <a:lnTo>
                    <a:pt x="873201" y="193040"/>
                  </a:lnTo>
                  <a:lnTo>
                    <a:pt x="872134" y="191770"/>
                  </a:lnTo>
                  <a:lnTo>
                    <a:pt x="873620" y="190500"/>
                  </a:lnTo>
                  <a:lnTo>
                    <a:pt x="876439" y="190500"/>
                  </a:lnTo>
                  <a:lnTo>
                    <a:pt x="874483" y="189230"/>
                  </a:lnTo>
                  <a:lnTo>
                    <a:pt x="875347" y="187960"/>
                  </a:lnTo>
                  <a:lnTo>
                    <a:pt x="875855" y="187960"/>
                  </a:lnTo>
                  <a:lnTo>
                    <a:pt x="877519" y="186690"/>
                  </a:lnTo>
                  <a:lnTo>
                    <a:pt x="879170" y="185420"/>
                  </a:lnTo>
                  <a:lnTo>
                    <a:pt x="879284" y="184302"/>
                  </a:lnTo>
                  <a:lnTo>
                    <a:pt x="877354" y="185420"/>
                  </a:lnTo>
                  <a:lnTo>
                    <a:pt x="877608" y="184150"/>
                  </a:lnTo>
                  <a:lnTo>
                    <a:pt x="876757" y="184150"/>
                  </a:lnTo>
                  <a:lnTo>
                    <a:pt x="874674" y="185420"/>
                  </a:lnTo>
                  <a:lnTo>
                    <a:pt x="872972" y="185420"/>
                  </a:lnTo>
                  <a:lnTo>
                    <a:pt x="870331" y="185420"/>
                  </a:lnTo>
                  <a:lnTo>
                    <a:pt x="873379" y="182880"/>
                  </a:lnTo>
                  <a:lnTo>
                    <a:pt x="872972" y="185420"/>
                  </a:lnTo>
                  <a:lnTo>
                    <a:pt x="876439" y="181610"/>
                  </a:lnTo>
                  <a:lnTo>
                    <a:pt x="877011" y="182295"/>
                  </a:lnTo>
                  <a:lnTo>
                    <a:pt x="877150" y="181610"/>
                  </a:lnTo>
                  <a:lnTo>
                    <a:pt x="878039" y="181610"/>
                  </a:lnTo>
                  <a:lnTo>
                    <a:pt x="880198" y="179070"/>
                  </a:lnTo>
                  <a:lnTo>
                    <a:pt x="874229" y="182880"/>
                  </a:lnTo>
                  <a:lnTo>
                    <a:pt x="873658" y="181610"/>
                  </a:lnTo>
                  <a:lnTo>
                    <a:pt x="875499" y="180340"/>
                  </a:lnTo>
                  <a:lnTo>
                    <a:pt x="871969" y="180340"/>
                  </a:lnTo>
                  <a:lnTo>
                    <a:pt x="872909" y="179070"/>
                  </a:lnTo>
                  <a:lnTo>
                    <a:pt x="870508" y="180340"/>
                  </a:lnTo>
                  <a:lnTo>
                    <a:pt x="870038" y="180340"/>
                  </a:lnTo>
                  <a:lnTo>
                    <a:pt x="868210" y="181610"/>
                  </a:lnTo>
                  <a:lnTo>
                    <a:pt x="868248" y="180340"/>
                  </a:lnTo>
                  <a:lnTo>
                    <a:pt x="868603" y="180340"/>
                  </a:lnTo>
                  <a:lnTo>
                    <a:pt x="868730" y="179070"/>
                  </a:lnTo>
                  <a:lnTo>
                    <a:pt x="867397" y="180340"/>
                  </a:lnTo>
                  <a:lnTo>
                    <a:pt x="865708" y="180340"/>
                  </a:lnTo>
                  <a:lnTo>
                    <a:pt x="869594" y="177800"/>
                  </a:lnTo>
                  <a:lnTo>
                    <a:pt x="871537" y="176530"/>
                  </a:lnTo>
                  <a:lnTo>
                    <a:pt x="868997" y="176530"/>
                  </a:lnTo>
                  <a:lnTo>
                    <a:pt x="869962" y="175260"/>
                  </a:lnTo>
                  <a:lnTo>
                    <a:pt x="872248" y="175260"/>
                  </a:lnTo>
                  <a:lnTo>
                    <a:pt x="872858" y="173990"/>
                  </a:lnTo>
                  <a:lnTo>
                    <a:pt x="870559" y="173990"/>
                  </a:lnTo>
                  <a:lnTo>
                    <a:pt x="866559" y="175260"/>
                  </a:lnTo>
                  <a:lnTo>
                    <a:pt x="868121" y="175260"/>
                  </a:lnTo>
                  <a:lnTo>
                    <a:pt x="868375" y="175260"/>
                  </a:lnTo>
                  <a:lnTo>
                    <a:pt x="866178" y="176530"/>
                  </a:lnTo>
                  <a:lnTo>
                    <a:pt x="864984" y="176530"/>
                  </a:lnTo>
                  <a:lnTo>
                    <a:pt x="868121" y="175260"/>
                  </a:lnTo>
                  <a:lnTo>
                    <a:pt x="862190" y="176530"/>
                  </a:lnTo>
                  <a:lnTo>
                    <a:pt x="864133" y="173990"/>
                  </a:lnTo>
                  <a:lnTo>
                    <a:pt x="869937" y="171450"/>
                  </a:lnTo>
                  <a:lnTo>
                    <a:pt x="871855" y="168910"/>
                  </a:lnTo>
                  <a:lnTo>
                    <a:pt x="865797" y="170180"/>
                  </a:lnTo>
                  <a:lnTo>
                    <a:pt x="866394" y="167640"/>
                  </a:lnTo>
                  <a:lnTo>
                    <a:pt x="865670" y="168910"/>
                  </a:lnTo>
                  <a:lnTo>
                    <a:pt x="863244" y="170180"/>
                  </a:lnTo>
                  <a:lnTo>
                    <a:pt x="864806" y="167640"/>
                  </a:lnTo>
                  <a:lnTo>
                    <a:pt x="865568" y="167640"/>
                  </a:lnTo>
                  <a:lnTo>
                    <a:pt x="866089" y="166370"/>
                  </a:lnTo>
                  <a:lnTo>
                    <a:pt x="867168" y="165100"/>
                  </a:lnTo>
                  <a:lnTo>
                    <a:pt x="865746" y="166370"/>
                  </a:lnTo>
                  <a:lnTo>
                    <a:pt x="866673" y="163830"/>
                  </a:lnTo>
                  <a:lnTo>
                    <a:pt x="862749" y="166370"/>
                  </a:lnTo>
                  <a:lnTo>
                    <a:pt x="864908" y="163830"/>
                  </a:lnTo>
                  <a:lnTo>
                    <a:pt x="865251" y="162560"/>
                  </a:lnTo>
                  <a:lnTo>
                    <a:pt x="858634" y="165100"/>
                  </a:lnTo>
                  <a:lnTo>
                    <a:pt x="858621" y="163830"/>
                  </a:lnTo>
                  <a:lnTo>
                    <a:pt x="860907" y="162560"/>
                  </a:lnTo>
                  <a:lnTo>
                    <a:pt x="861974" y="161290"/>
                  </a:lnTo>
                  <a:lnTo>
                    <a:pt x="862520" y="161290"/>
                  </a:lnTo>
                  <a:lnTo>
                    <a:pt x="863587" y="160020"/>
                  </a:lnTo>
                  <a:lnTo>
                    <a:pt x="859282" y="161290"/>
                  </a:lnTo>
                  <a:lnTo>
                    <a:pt x="860894" y="160020"/>
                  </a:lnTo>
                  <a:lnTo>
                    <a:pt x="859955" y="160020"/>
                  </a:lnTo>
                  <a:lnTo>
                    <a:pt x="857910" y="161290"/>
                  </a:lnTo>
                  <a:lnTo>
                    <a:pt x="857808" y="160020"/>
                  </a:lnTo>
                  <a:lnTo>
                    <a:pt x="857059" y="160020"/>
                  </a:lnTo>
                  <a:lnTo>
                    <a:pt x="855167" y="161290"/>
                  </a:lnTo>
                  <a:lnTo>
                    <a:pt x="856475" y="160020"/>
                  </a:lnTo>
                  <a:lnTo>
                    <a:pt x="860437" y="156210"/>
                  </a:lnTo>
                  <a:lnTo>
                    <a:pt x="852741" y="157480"/>
                  </a:lnTo>
                  <a:lnTo>
                    <a:pt x="857237" y="153670"/>
                  </a:lnTo>
                  <a:lnTo>
                    <a:pt x="856081" y="152400"/>
                  </a:lnTo>
                  <a:lnTo>
                    <a:pt x="854862" y="152400"/>
                  </a:lnTo>
                  <a:lnTo>
                    <a:pt x="854252" y="151130"/>
                  </a:lnTo>
                  <a:lnTo>
                    <a:pt x="855103" y="151130"/>
                  </a:lnTo>
                  <a:lnTo>
                    <a:pt x="856234" y="148590"/>
                  </a:lnTo>
                  <a:lnTo>
                    <a:pt x="849236" y="152400"/>
                  </a:lnTo>
                  <a:lnTo>
                    <a:pt x="850493" y="149860"/>
                  </a:lnTo>
                  <a:lnTo>
                    <a:pt x="853198" y="148590"/>
                  </a:lnTo>
                  <a:lnTo>
                    <a:pt x="852538" y="149860"/>
                  </a:lnTo>
                  <a:lnTo>
                    <a:pt x="853478" y="149860"/>
                  </a:lnTo>
                  <a:lnTo>
                    <a:pt x="859637" y="146050"/>
                  </a:lnTo>
                  <a:lnTo>
                    <a:pt x="851738" y="148590"/>
                  </a:lnTo>
                  <a:lnTo>
                    <a:pt x="854900" y="144780"/>
                  </a:lnTo>
                  <a:lnTo>
                    <a:pt x="855395" y="144780"/>
                  </a:lnTo>
                  <a:lnTo>
                    <a:pt x="857148" y="143510"/>
                  </a:lnTo>
                  <a:lnTo>
                    <a:pt x="852081" y="144780"/>
                  </a:lnTo>
                  <a:lnTo>
                    <a:pt x="851903" y="143510"/>
                  </a:lnTo>
                  <a:lnTo>
                    <a:pt x="852474" y="143510"/>
                  </a:lnTo>
                  <a:lnTo>
                    <a:pt x="852843" y="142240"/>
                  </a:lnTo>
                  <a:lnTo>
                    <a:pt x="849210" y="143510"/>
                  </a:lnTo>
                  <a:lnTo>
                    <a:pt x="847344" y="142240"/>
                  </a:lnTo>
                  <a:lnTo>
                    <a:pt x="845883" y="142240"/>
                  </a:lnTo>
                  <a:lnTo>
                    <a:pt x="844638" y="142240"/>
                  </a:lnTo>
                  <a:lnTo>
                    <a:pt x="845807" y="140970"/>
                  </a:lnTo>
                  <a:lnTo>
                    <a:pt x="846569" y="139700"/>
                  </a:lnTo>
                  <a:lnTo>
                    <a:pt x="849147" y="138430"/>
                  </a:lnTo>
                  <a:lnTo>
                    <a:pt x="849807" y="138430"/>
                  </a:lnTo>
                  <a:lnTo>
                    <a:pt x="851369" y="137160"/>
                  </a:lnTo>
                  <a:lnTo>
                    <a:pt x="852944" y="135890"/>
                  </a:lnTo>
                  <a:lnTo>
                    <a:pt x="849528" y="136994"/>
                  </a:lnTo>
                  <a:lnTo>
                    <a:pt x="850861" y="135890"/>
                  </a:lnTo>
                  <a:lnTo>
                    <a:pt x="849579" y="134620"/>
                  </a:lnTo>
                  <a:lnTo>
                    <a:pt x="845820" y="137160"/>
                  </a:lnTo>
                  <a:lnTo>
                    <a:pt x="845223" y="134620"/>
                  </a:lnTo>
                  <a:lnTo>
                    <a:pt x="844194" y="135890"/>
                  </a:lnTo>
                  <a:lnTo>
                    <a:pt x="840028" y="137160"/>
                  </a:lnTo>
                  <a:lnTo>
                    <a:pt x="843927" y="134620"/>
                  </a:lnTo>
                  <a:lnTo>
                    <a:pt x="845883" y="133350"/>
                  </a:lnTo>
                  <a:lnTo>
                    <a:pt x="842657" y="134620"/>
                  </a:lnTo>
                  <a:lnTo>
                    <a:pt x="844473" y="133350"/>
                  </a:lnTo>
                  <a:lnTo>
                    <a:pt x="846289" y="132080"/>
                  </a:lnTo>
                  <a:lnTo>
                    <a:pt x="840320" y="132080"/>
                  </a:lnTo>
                  <a:lnTo>
                    <a:pt x="843407" y="130810"/>
                  </a:lnTo>
                  <a:lnTo>
                    <a:pt x="847242" y="130810"/>
                  </a:lnTo>
                  <a:lnTo>
                    <a:pt x="846213" y="129540"/>
                  </a:lnTo>
                  <a:lnTo>
                    <a:pt x="845312" y="129540"/>
                  </a:lnTo>
                  <a:lnTo>
                    <a:pt x="841997" y="130810"/>
                  </a:lnTo>
                  <a:lnTo>
                    <a:pt x="840041" y="130810"/>
                  </a:lnTo>
                  <a:lnTo>
                    <a:pt x="839470" y="129540"/>
                  </a:lnTo>
                  <a:lnTo>
                    <a:pt x="846823" y="125730"/>
                  </a:lnTo>
                  <a:lnTo>
                    <a:pt x="839622" y="125730"/>
                  </a:lnTo>
                  <a:lnTo>
                    <a:pt x="844778" y="121920"/>
                  </a:lnTo>
                  <a:lnTo>
                    <a:pt x="840981" y="121920"/>
                  </a:lnTo>
                  <a:lnTo>
                    <a:pt x="843661" y="116840"/>
                  </a:lnTo>
                  <a:lnTo>
                    <a:pt x="841895" y="115570"/>
                  </a:lnTo>
                  <a:lnTo>
                    <a:pt x="836790" y="119380"/>
                  </a:lnTo>
                  <a:lnTo>
                    <a:pt x="837933" y="118110"/>
                  </a:lnTo>
                  <a:lnTo>
                    <a:pt x="841349" y="114300"/>
                  </a:lnTo>
                  <a:lnTo>
                    <a:pt x="835698" y="118110"/>
                  </a:lnTo>
                  <a:lnTo>
                    <a:pt x="835025" y="118110"/>
                  </a:lnTo>
                  <a:lnTo>
                    <a:pt x="835012" y="116840"/>
                  </a:lnTo>
                  <a:lnTo>
                    <a:pt x="835355" y="116840"/>
                  </a:lnTo>
                  <a:lnTo>
                    <a:pt x="837844" y="113030"/>
                  </a:lnTo>
                  <a:lnTo>
                    <a:pt x="839292" y="111760"/>
                  </a:lnTo>
                  <a:lnTo>
                    <a:pt x="839393" y="113030"/>
                  </a:lnTo>
                  <a:lnTo>
                    <a:pt x="840651" y="113030"/>
                  </a:lnTo>
                  <a:lnTo>
                    <a:pt x="840409" y="110490"/>
                  </a:lnTo>
                  <a:lnTo>
                    <a:pt x="840714" y="110490"/>
                  </a:lnTo>
                  <a:lnTo>
                    <a:pt x="841082" y="109220"/>
                  </a:lnTo>
                  <a:lnTo>
                    <a:pt x="839000" y="111760"/>
                  </a:lnTo>
                  <a:lnTo>
                    <a:pt x="834999" y="111760"/>
                  </a:lnTo>
                  <a:lnTo>
                    <a:pt x="840295" y="109220"/>
                  </a:lnTo>
                  <a:lnTo>
                    <a:pt x="842949" y="107950"/>
                  </a:lnTo>
                  <a:lnTo>
                    <a:pt x="838949" y="107950"/>
                  </a:lnTo>
                  <a:lnTo>
                    <a:pt x="841057" y="106680"/>
                  </a:lnTo>
                  <a:lnTo>
                    <a:pt x="839495" y="106680"/>
                  </a:lnTo>
                  <a:lnTo>
                    <a:pt x="839190" y="104140"/>
                  </a:lnTo>
                  <a:lnTo>
                    <a:pt x="834923" y="105219"/>
                  </a:lnTo>
                  <a:lnTo>
                    <a:pt x="836129" y="104140"/>
                  </a:lnTo>
                  <a:lnTo>
                    <a:pt x="836764" y="104140"/>
                  </a:lnTo>
                  <a:lnTo>
                    <a:pt x="836498" y="102870"/>
                  </a:lnTo>
                  <a:lnTo>
                    <a:pt x="836218" y="101600"/>
                  </a:lnTo>
                  <a:lnTo>
                    <a:pt x="829208" y="102870"/>
                  </a:lnTo>
                  <a:lnTo>
                    <a:pt x="829830" y="101600"/>
                  </a:lnTo>
                  <a:lnTo>
                    <a:pt x="830440" y="100330"/>
                  </a:lnTo>
                  <a:lnTo>
                    <a:pt x="831062" y="99060"/>
                  </a:lnTo>
                  <a:lnTo>
                    <a:pt x="832523" y="99060"/>
                  </a:lnTo>
                  <a:lnTo>
                    <a:pt x="831913" y="97790"/>
                  </a:lnTo>
                  <a:lnTo>
                    <a:pt x="829538" y="99060"/>
                  </a:lnTo>
                  <a:lnTo>
                    <a:pt x="830656" y="97790"/>
                  </a:lnTo>
                  <a:lnTo>
                    <a:pt x="829068" y="97790"/>
                  </a:lnTo>
                  <a:lnTo>
                    <a:pt x="829576" y="96520"/>
                  </a:lnTo>
                  <a:lnTo>
                    <a:pt x="831380" y="96520"/>
                  </a:lnTo>
                  <a:lnTo>
                    <a:pt x="832002" y="92710"/>
                  </a:lnTo>
                  <a:lnTo>
                    <a:pt x="825741" y="95250"/>
                  </a:lnTo>
                  <a:lnTo>
                    <a:pt x="823772" y="93980"/>
                  </a:lnTo>
                  <a:lnTo>
                    <a:pt x="825792" y="92710"/>
                  </a:lnTo>
                  <a:lnTo>
                    <a:pt x="827811" y="91440"/>
                  </a:lnTo>
                  <a:lnTo>
                    <a:pt x="828319" y="88900"/>
                  </a:lnTo>
                  <a:lnTo>
                    <a:pt x="828903" y="87630"/>
                  </a:lnTo>
                  <a:lnTo>
                    <a:pt x="827938" y="85090"/>
                  </a:lnTo>
                  <a:lnTo>
                    <a:pt x="823099" y="86360"/>
                  </a:lnTo>
                  <a:lnTo>
                    <a:pt x="820204" y="85090"/>
                  </a:lnTo>
                  <a:lnTo>
                    <a:pt x="823709" y="81280"/>
                  </a:lnTo>
                  <a:lnTo>
                    <a:pt x="819238" y="80010"/>
                  </a:lnTo>
                  <a:lnTo>
                    <a:pt x="819569" y="78740"/>
                  </a:lnTo>
                  <a:lnTo>
                    <a:pt x="820242" y="76200"/>
                  </a:lnTo>
                  <a:lnTo>
                    <a:pt x="819734" y="76200"/>
                  </a:lnTo>
                  <a:lnTo>
                    <a:pt x="817118" y="77470"/>
                  </a:lnTo>
                  <a:lnTo>
                    <a:pt x="816940" y="77470"/>
                  </a:lnTo>
                  <a:lnTo>
                    <a:pt x="812812" y="78740"/>
                  </a:lnTo>
                  <a:lnTo>
                    <a:pt x="816508" y="76200"/>
                  </a:lnTo>
                  <a:lnTo>
                    <a:pt x="819873" y="73660"/>
                  </a:lnTo>
                  <a:lnTo>
                    <a:pt x="818261" y="73660"/>
                  </a:lnTo>
                  <a:lnTo>
                    <a:pt x="817829" y="72390"/>
                  </a:lnTo>
                  <a:lnTo>
                    <a:pt x="812990" y="74930"/>
                  </a:lnTo>
                  <a:lnTo>
                    <a:pt x="814451" y="72390"/>
                  </a:lnTo>
                  <a:lnTo>
                    <a:pt x="812698" y="69850"/>
                  </a:lnTo>
                  <a:lnTo>
                    <a:pt x="810907" y="68580"/>
                  </a:lnTo>
                  <a:lnTo>
                    <a:pt x="811606" y="67310"/>
                  </a:lnTo>
                  <a:lnTo>
                    <a:pt x="812304" y="66040"/>
                  </a:lnTo>
                  <a:lnTo>
                    <a:pt x="810793" y="67310"/>
                  </a:lnTo>
                  <a:lnTo>
                    <a:pt x="810399" y="66040"/>
                  </a:lnTo>
                  <a:lnTo>
                    <a:pt x="808888" y="66040"/>
                  </a:lnTo>
                  <a:lnTo>
                    <a:pt x="811441" y="64770"/>
                  </a:lnTo>
                  <a:lnTo>
                    <a:pt x="811174" y="63500"/>
                  </a:lnTo>
                  <a:lnTo>
                    <a:pt x="811022" y="62230"/>
                  </a:lnTo>
                  <a:lnTo>
                    <a:pt x="809244" y="60960"/>
                  </a:lnTo>
                  <a:lnTo>
                    <a:pt x="811276" y="59690"/>
                  </a:lnTo>
                  <a:lnTo>
                    <a:pt x="810780" y="58420"/>
                  </a:lnTo>
                  <a:lnTo>
                    <a:pt x="803186" y="63500"/>
                  </a:lnTo>
                  <a:lnTo>
                    <a:pt x="802449" y="63500"/>
                  </a:lnTo>
                  <a:lnTo>
                    <a:pt x="804811" y="60960"/>
                  </a:lnTo>
                  <a:lnTo>
                    <a:pt x="806005" y="59690"/>
                  </a:lnTo>
                  <a:lnTo>
                    <a:pt x="804799" y="58420"/>
                  </a:lnTo>
                  <a:lnTo>
                    <a:pt x="806196" y="55880"/>
                  </a:lnTo>
                  <a:lnTo>
                    <a:pt x="806894" y="54610"/>
                  </a:lnTo>
                  <a:lnTo>
                    <a:pt x="802386" y="55880"/>
                  </a:lnTo>
                  <a:lnTo>
                    <a:pt x="804062" y="54610"/>
                  </a:lnTo>
                  <a:lnTo>
                    <a:pt x="804392" y="54610"/>
                  </a:lnTo>
                  <a:lnTo>
                    <a:pt x="803935" y="53340"/>
                  </a:lnTo>
                  <a:lnTo>
                    <a:pt x="804519" y="50800"/>
                  </a:lnTo>
                  <a:lnTo>
                    <a:pt x="804799" y="49530"/>
                  </a:lnTo>
                  <a:lnTo>
                    <a:pt x="803148" y="50812"/>
                  </a:lnTo>
                  <a:lnTo>
                    <a:pt x="799033" y="52070"/>
                  </a:lnTo>
                  <a:lnTo>
                    <a:pt x="796963" y="52070"/>
                  </a:lnTo>
                  <a:lnTo>
                    <a:pt x="799490" y="50800"/>
                  </a:lnTo>
                  <a:lnTo>
                    <a:pt x="795845" y="52070"/>
                  </a:lnTo>
                  <a:lnTo>
                    <a:pt x="793521" y="52070"/>
                  </a:lnTo>
                  <a:lnTo>
                    <a:pt x="795172" y="50800"/>
                  </a:lnTo>
                  <a:lnTo>
                    <a:pt x="794791" y="50800"/>
                  </a:lnTo>
                  <a:lnTo>
                    <a:pt x="795464" y="49530"/>
                  </a:lnTo>
                  <a:lnTo>
                    <a:pt x="792010" y="52070"/>
                  </a:lnTo>
                  <a:lnTo>
                    <a:pt x="792594" y="50800"/>
                  </a:lnTo>
                  <a:lnTo>
                    <a:pt x="794410" y="49530"/>
                  </a:lnTo>
                  <a:lnTo>
                    <a:pt x="793978" y="48260"/>
                  </a:lnTo>
                  <a:lnTo>
                    <a:pt x="793203" y="49530"/>
                  </a:lnTo>
                  <a:lnTo>
                    <a:pt x="791057" y="49530"/>
                  </a:lnTo>
                  <a:lnTo>
                    <a:pt x="789698" y="50800"/>
                  </a:lnTo>
                  <a:lnTo>
                    <a:pt x="790511" y="48260"/>
                  </a:lnTo>
                  <a:lnTo>
                    <a:pt x="792607" y="46990"/>
                  </a:lnTo>
                  <a:lnTo>
                    <a:pt x="791184" y="46990"/>
                  </a:lnTo>
                  <a:lnTo>
                    <a:pt x="789076" y="48260"/>
                  </a:lnTo>
                  <a:lnTo>
                    <a:pt x="789330" y="46990"/>
                  </a:lnTo>
                  <a:lnTo>
                    <a:pt x="790117" y="46990"/>
                  </a:lnTo>
                  <a:lnTo>
                    <a:pt x="791070" y="45720"/>
                  </a:lnTo>
                  <a:lnTo>
                    <a:pt x="791375" y="44450"/>
                  </a:lnTo>
                  <a:lnTo>
                    <a:pt x="791476" y="44043"/>
                  </a:lnTo>
                  <a:lnTo>
                    <a:pt x="793000" y="43180"/>
                  </a:lnTo>
                  <a:lnTo>
                    <a:pt x="792721" y="41910"/>
                  </a:lnTo>
                  <a:lnTo>
                    <a:pt x="796328" y="40640"/>
                  </a:lnTo>
                  <a:lnTo>
                    <a:pt x="794118" y="40640"/>
                  </a:lnTo>
                  <a:lnTo>
                    <a:pt x="791006" y="41516"/>
                  </a:lnTo>
                  <a:lnTo>
                    <a:pt x="791006" y="44450"/>
                  </a:lnTo>
                  <a:lnTo>
                    <a:pt x="790765" y="44450"/>
                  </a:lnTo>
                  <a:lnTo>
                    <a:pt x="790841" y="44043"/>
                  </a:lnTo>
                  <a:lnTo>
                    <a:pt x="790968" y="44335"/>
                  </a:lnTo>
                  <a:lnTo>
                    <a:pt x="791006" y="41516"/>
                  </a:lnTo>
                  <a:lnTo>
                    <a:pt x="790702" y="41592"/>
                  </a:lnTo>
                  <a:lnTo>
                    <a:pt x="790702" y="43688"/>
                  </a:lnTo>
                  <a:lnTo>
                    <a:pt x="786739" y="45720"/>
                  </a:lnTo>
                  <a:lnTo>
                    <a:pt x="787565" y="44450"/>
                  </a:lnTo>
                  <a:lnTo>
                    <a:pt x="788403" y="43180"/>
                  </a:lnTo>
                  <a:lnTo>
                    <a:pt x="789546" y="43180"/>
                  </a:lnTo>
                  <a:lnTo>
                    <a:pt x="789724" y="41910"/>
                  </a:lnTo>
                  <a:lnTo>
                    <a:pt x="790486" y="43180"/>
                  </a:lnTo>
                  <a:lnTo>
                    <a:pt x="790702" y="43688"/>
                  </a:lnTo>
                  <a:lnTo>
                    <a:pt x="790702" y="41592"/>
                  </a:lnTo>
                  <a:lnTo>
                    <a:pt x="789559" y="41910"/>
                  </a:lnTo>
                  <a:lnTo>
                    <a:pt x="789978" y="40640"/>
                  </a:lnTo>
                  <a:lnTo>
                    <a:pt x="790651" y="39370"/>
                  </a:lnTo>
                  <a:lnTo>
                    <a:pt x="790359" y="39370"/>
                  </a:lnTo>
                  <a:lnTo>
                    <a:pt x="790498" y="38100"/>
                  </a:lnTo>
                  <a:lnTo>
                    <a:pt x="790689" y="38100"/>
                  </a:lnTo>
                  <a:lnTo>
                    <a:pt x="790790" y="37769"/>
                  </a:lnTo>
                  <a:lnTo>
                    <a:pt x="790333" y="38100"/>
                  </a:lnTo>
                  <a:lnTo>
                    <a:pt x="789216" y="38100"/>
                  </a:lnTo>
                  <a:lnTo>
                    <a:pt x="790524" y="36830"/>
                  </a:lnTo>
                  <a:lnTo>
                    <a:pt x="790321" y="35560"/>
                  </a:lnTo>
                  <a:lnTo>
                    <a:pt x="787920" y="38100"/>
                  </a:lnTo>
                  <a:lnTo>
                    <a:pt x="787882" y="36830"/>
                  </a:lnTo>
                  <a:lnTo>
                    <a:pt x="786866" y="38442"/>
                  </a:lnTo>
                  <a:lnTo>
                    <a:pt x="786688" y="38468"/>
                  </a:lnTo>
                  <a:lnTo>
                    <a:pt x="786523" y="38684"/>
                  </a:lnTo>
                  <a:lnTo>
                    <a:pt x="786396" y="38900"/>
                  </a:lnTo>
                  <a:lnTo>
                    <a:pt x="786269" y="39065"/>
                  </a:lnTo>
                  <a:lnTo>
                    <a:pt x="786587" y="38887"/>
                  </a:lnTo>
                  <a:lnTo>
                    <a:pt x="786282" y="39370"/>
                  </a:lnTo>
                  <a:lnTo>
                    <a:pt x="787400" y="39370"/>
                  </a:lnTo>
                  <a:lnTo>
                    <a:pt x="788098" y="40640"/>
                  </a:lnTo>
                  <a:lnTo>
                    <a:pt x="785291" y="40640"/>
                  </a:lnTo>
                  <a:lnTo>
                    <a:pt x="786282" y="39370"/>
                  </a:lnTo>
                  <a:lnTo>
                    <a:pt x="781913" y="41910"/>
                  </a:lnTo>
                  <a:lnTo>
                    <a:pt x="783374" y="40640"/>
                  </a:lnTo>
                  <a:lnTo>
                    <a:pt x="784847" y="39370"/>
                  </a:lnTo>
                  <a:lnTo>
                    <a:pt x="785799" y="36830"/>
                  </a:lnTo>
                  <a:lnTo>
                    <a:pt x="787742" y="34290"/>
                  </a:lnTo>
                  <a:lnTo>
                    <a:pt x="785380" y="34290"/>
                  </a:lnTo>
                  <a:lnTo>
                    <a:pt x="784402" y="31750"/>
                  </a:lnTo>
                  <a:lnTo>
                    <a:pt x="779246" y="34290"/>
                  </a:lnTo>
                  <a:lnTo>
                    <a:pt x="778370" y="34290"/>
                  </a:lnTo>
                  <a:lnTo>
                    <a:pt x="780199" y="33020"/>
                  </a:lnTo>
                  <a:lnTo>
                    <a:pt x="780554" y="33020"/>
                  </a:lnTo>
                  <a:lnTo>
                    <a:pt x="780313" y="31750"/>
                  </a:lnTo>
                  <a:lnTo>
                    <a:pt x="780084" y="30480"/>
                  </a:lnTo>
                  <a:lnTo>
                    <a:pt x="779310" y="31076"/>
                  </a:lnTo>
                  <a:lnTo>
                    <a:pt x="779094" y="31254"/>
                  </a:lnTo>
                  <a:lnTo>
                    <a:pt x="777278" y="32664"/>
                  </a:lnTo>
                  <a:lnTo>
                    <a:pt x="777278" y="52070"/>
                  </a:lnTo>
                  <a:lnTo>
                    <a:pt x="777113" y="53340"/>
                  </a:lnTo>
                  <a:lnTo>
                    <a:pt x="776109" y="53340"/>
                  </a:lnTo>
                  <a:lnTo>
                    <a:pt x="776909" y="52070"/>
                  </a:lnTo>
                  <a:lnTo>
                    <a:pt x="777278" y="52070"/>
                  </a:lnTo>
                  <a:lnTo>
                    <a:pt x="777278" y="32664"/>
                  </a:lnTo>
                  <a:lnTo>
                    <a:pt x="776808" y="33020"/>
                  </a:lnTo>
                  <a:lnTo>
                    <a:pt x="777151" y="31750"/>
                  </a:lnTo>
                  <a:lnTo>
                    <a:pt x="777494" y="30480"/>
                  </a:lnTo>
                  <a:lnTo>
                    <a:pt x="779094" y="31254"/>
                  </a:lnTo>
                  <a:lnTo>
                    <a:pt x="779195" y="30975"/>
                  </a:lnTo>
                  <a:lnTo>
                    <a:pt x="778586" y="30480"/>
                  </a:lnTo>
                  <a:lnTo>
                    <a:pt x="779678" y="29210"/>
                  </a:lnTo>
                  <a:lnTo>
                    <a:pt x="779462" y="27940"/>
                  </a:lnTo>
                  <a:lnTo>
                    <a:pt x="779246" y="26670"/>
                  </a:lnTo>
                  <a:lnTo>
                    <a:pt x="775703" y="27940"/>
                  </a:lnTo>
                  <a:lnTo>
                    <a:pt x="772388" y="27940"/>
                  </a:lnTo>
                  <a:lnTo>
                    <a:pt x="772464" y="26670"/>
                  </a:lnTo>
                  <a:lnTo>
                    <a:pt x="772617" y="24130"/>
                  </a:lnTo>
                  <a:lnTo>
                    <a:pt x="772274" y="24130"/>
                  </a:lnTo>
                  <a:lnTo>
                    <a:pt x="771791" y="25400"/>
                  </a:lnTo>
                  <a:lnTo>
                    <a:pt x="771855" y="24130"/>
                  </a:lnTo>
                  <a:lnTo>
                    <a:pt x="771982" y="21590"/>
                  </a:lnTo>
                  <a:lnTo>
                    <a:pt x="772045" y="20320"/>
                  </a:lnTo>
                  <a:lnTo>
                    <a:pt x="763816" y="20320"/>
                  </a:lnTo>
                  <a:lnTo>
                    <a:pt x="764184" y="19050"/>
                  </a:lnTo>
                  <a:lnTo>
                    <a:pt x="764921" y="16510"/>
                  </a:lnTo>
                  <a:lnTo>
                    <a:pt x="765644" y="13970"/>
                  </a:lnTo>
                  <a:lnTo>
                    <a:pt x="765797" y="12700"/>
                  </a:lnTo>
                  <a:lnTo>
                    <a:pt x="763765" y="13970"/>
                  </a:lnTo>
                  <a:lnTo>
                    <a:pt x="761834" y="15240"/>
                  </a:lnTo>
                  <a:lnTo>
                    <a:pt x="763003" y="13970"/>
                  </a:lnTo>
                  <a:lnTo>
                    <a:pt x="764171" y="12700"/>
                  </a:lnTo>
                  <a:lnTo>
                    <a:pt x="760971" y="13817"/>
                  </a:lnTo>
                  <a:lnTo>
                    <a:pt x="760971" y="38735"/>
                  </a:lnTo>
                  <a:lnTo>
                    <a:pt x="760501" y="39141"/>
                  </a:lnTo>
                  <a:lnTo>
                    <a:pt x="760095" y="39027"/>
                  </a:lnTo>
                  <a:lnTo>
                    <a:pt x="760971" y="38735"/>
                  </a:lnTo>
                  <a:lnTo>
                    <a:pt x="760971" y="13817"/>
                  </a:lnTo>
                  <a:lnTo>
                    <a:pt x="760526" y="13970"/>
                  </a:lnTo>
                  <a:lnTo>
                    <a:pt x="758939" y="13970"/>
                  </a:lnTo>
                  <a:lnTo>
                    <a:pt x="759993" y="12700"/>
                  </a:lnTo>
                  <a:lnTo>
                    <a:pt x="760590" y="11430"/>
                  </a:lnTo>
                  <a:lnTo>
                    <a:pt x="761174" y="10160"/>
                  </a:lnTo>
                  <a:lnTo>
                    <a:pt x="761504" y="8890"/>
                  </a:lnTo>
                  <a:lnTo>
                    <a:pt x="761339" y="7620"/>
                  </a:lnTo>
                  <a:lnTo>
                    <a:pt x="758761" y="7620"/>
                  </a:lnTo>
                  <a:lnTo>
                    <a:pt x="758063" y="8890"/>
                  </a:lnTo>
                  <a:lnTo>
                    <a:pt x="757656" y="10160"/>
                  </a:lnTo>
                  <a:lnTo>
                    <a:pt x="757237" y="8890"/>
                  </a:lnTo>
                  <a:lnTo>
                    <a:pt x="756805" y="7620"/>
                  </a:lnTo>
                  <a:lnTo>
                    <a:pt x="753757" y="8890"/>
                  </a:lnTo>
                  <a:lnTo>
                    <a:pt x="754392" y="7620"/>
                  </a:lnTo>
                  <a:lnTo>
                    <a:pt x="755040" y="6350"/>
                  </a:lnTo>
                  <a:lnTo>
                    <a:pt x="754722" y="6350"/>
                  </a:lnTo>
                  <a:lnTo>
                    <a:pt x="753770" y="7569"/>
                  </a:lnTo>
                  <a:lnTo>
                    <a:pt x="754367" y="5080"/>
                  </a:lnTo>
                  <a:lnTo>
                    <a:pt x="752944" y="6350"/>
                  </a:lnTo>
                  <a:lnTo>
                    <a:pt x="751674" y="6350"/>
                  </a:lnTo>
                  <a:lnTo>
                    <a:pt x="750544" y="7620"/>
                  </a:lnTo>
                  <a:lnTo>
                    <a:pt x="749414" y="6350"/>
                  </a:lnTo>
                  <a:lnTo>
                    <a:pt x="749185" y="2540"/>
                  </a:lnTo>
                  <a:lnTo>
                    <a:pt x="749084" y="1270"/>
                  </a:lnTo>
                  <a:lnTo>
                    <a:pt x="747763" y="1270"/>
                  </a:lnTo>
                  <a:lnTo>
                    <a:pt x="746721" y="0"/>
                  </a:lnTo>
                  <a:lnTo>
                    <a:pt x="743242" y="1270"/>
                  </a:lnTo>
                  <a:lnTo>
                    <a:pt x="742226" y="2540"/>
                  </a:lnTo>
                  <a:lnTo>
                    <a:pt x="740460" y="3810"/>
                  </a:lnTo>
                  <a:lnTo>
                    <a:pt x="739813" y="6350"/>
                  </a:lnTo>
                  <a:lnTo>
                    <a:pt x="738987" y="7569"/>
                  </a:lnTo>
                  <a:lnTo>
                    <a:pt x="739076" y="8890"/>
                  </a:lnTo>
                  <a:lnTo>
                    <a:pt x="739203" y="10160"/>
                  </a:lnTo>
                  <a:lnTo>
                    <a:pt x="739673" y="11430"/>
                  </a:lnTo>
                  <a:lnTo>
                    <a:pt x="740816" y="13970"/>
                  </a:lnTo>
                  <a:lnTo>
                    <a:pt x="742911" y="13970"/>
                  </a:lnTo>
                  <a:lnTo>
                    <a:pt x="742797" y="12700"/>
                  </a:lnTo>
                  <a:lnTo>
                    <a:pt x="744080" y="11430"/>
                  </a:lnTo>
                  <a:lnTo>
                    <a:pt x="745769" y="11430"/>
                  </a:lnTo>
                  <a:lnTo>
                    <a:pt x="745896" y="12700"/>
                  </a:lnTo>
                  <a:lnTo>
                    <a:pt x="749058" y="12700"/>
                  </a:lnTo>
                  <a:lnTo>
                    <a:pt x="753897" y="11430"/>
                  </a:lnTo>
                  <a:lnTo>
                    <a:pt x="751090" y="12319"/>
                  </a:lnTo>
                  <a:lnTo>
                    <a:pt x="751090" y="16510"/>
                  </a:lnTo>
                  <a:lnTo>
                    <a:pt x="749909" y="17449"/>
                  </a:lnTo>
                  <a:lnTo>
                    <a:pt x="750252" y="16510"/>
                  </a:lnTo>
                  <a:lnTo>
                    <a:pt x="751090" y="16510"/>
                  </a:lnTo>
                  <a:lnTo>
                    <a:pt x="751090" y="12319"/>
                  </a:lnTo>
                  <a:lnTo>
                    <a:pt x="749846" y="12700"/>
                  </a:lnTo>
                  <a:lnTo>
                    <a:pt x="749300" y="12700"/>
                  </a:lnTo>
                  <a:lnTo>
                    <a:pt x="749490" y="13970"/>
                  </a:lnTo>
                  <a:lnTo>
                    <a:pt x="749477" y="15240"/>
                  </a:lnTo>
                  <a:lnTo>
                    <a:pt x="749312" y="17780"/>
                  </a:lnTo>
                  <a:lnTo>
                    <a:pt x="749185" y="17780"/>
                  </a:lnTo>
                  <a:lnTo>
                    <a:pt x="749134" y="18059"/>
                  </a:lnTo>
                  <a:lnTo>
                    <a:pt x="748957" y="18910"/>
                  </a:lnTo>
                  <a:lnTo>
                    <a:pt x="748855" y="19050"/>
                  </a:lnTo>
                  <a:lnTo>
                    <a:pt x="748944" y="18910"/>
                  </a:lnTo>
                  <a:lnTo>
                    <a:pt x="749134" y="18059"/>
                  </a:lnTo>
                  <a:lnTo>
                    <a:pt x="749046" y="18288"/>
                  </a:lnTo>
                  <a:lnTo>
                    <a:pt x="749071" y="18110"/>
                  </a:lnTo>
                  <a:lnTo>
                    <a:pt x="746277" y="20320"/>
                  </a:lnTo>
                  <a:lnTo>
                    <a:pt x="746582" y="20320"/>
                  </a:lnTo>
                  <a:lnTo>
                    <a:pt x="746810" y="21590"/>
                  </a:lnTo>
                  <a:lnTo>
                    <a:pt x="744982" y="22860"/>
                  </a:lnTo>
                  <a:lnTo>
                    <a:pt x="745959" y="22860"/>
                  </a:lnTo>
                  <a:lnTo>
                    <a:pt x="748512" y="21590"/>
                  </a:lnTo>
                  <a:lnTo>
                    <a:pt x="749020" y="21590"/>
                  </a:lnTo>
                  <a:lnTo>
                    <a:pt x="744016" y="25400"/>
                  </a:lnTo>
                  <a:lnTo>
                    <a:pt x="750100" y="24130"/>
                  </a:lnTo>
                  <a:lnTo>
                    <a:pt x="745248" y="27940"/>
                  </a:lnTo>
                  <a:lnTo>
                    <a:pt x="749655" y="25400"/>
                  </a:lnTo>
                  <a:lnTo>
                    <a:pt x="748741" y="27940"/>
                  </a:lnTo>
                  <a:lnTo>
                    <a:pt x="750963" y="27940"/>
                  </a:lnTo>
                  <a:lnTo>
                    <a:pt x="749909" y="29210"/>
                  </a:lnTo>
                  <a:lnTo>
                    <a:pt x="749477" y="30480"/>
                  </a:lnTo>
                  <a:lnTo>
                    <a:pt x="752805" y="27940"/>
                  </a:lnTo>
                  <a:lnTo>
                    <a:pt x="754303" y="27940"/>
                  </a:lnTo>
                  <a:lnTo>
                    <a:pt x="756716" y="26670"/>
                  </a:lnTo>
                  <a:lnTo>
                    <a:pt x="754151" y="30480"/>
                  </a:lnTo>
                  <a:lnTo>
                    <a:pt x="752513" y="30480"/>
                  </a:lnTo>
                  <a:lnTo>
                    <a:pt x="752386" y="30594"/>
                  </a:lnTo>
                  <a:lnTo>
                    <a:pt x="753351" y="31750"/>
                  </a:lnTo>
                  <a:lnTo>
                    <a:pt x="755357" y="29210"/>
                  </a:lnTo>
                  <a:lnTo>
                    <a:pt x="754316" y="30975"/>
                  </a:lnTo>
                  <a:lnTo>
                    <a:pt x="752322" y="33020"/>
                  </a:lnTo>
                  <a:lnTo>
                    <a:pt x="754405" y="31750"/>
                  </a:lnTo>
                  <a:lnTo>
                    <a:pt x="756500" y="30480"/>
                  </a:lnTo>
                  <a:lnTo>
                    <a:pt x="753427" y="33020"/>
                  </a:lnTo>
                  <a:lnTo>
                    <a:pt x="756323" y="31750"/>
                  </a:lnTo>
                  <a:lnTo>
                    <a:pt x="754951" y="34290"/>
                  </a:lnTo>
                  <a:lnTo>
                    <a:pt x="754532" y="34518"/>
                  </a:lnTo>
                  <a:lnTo>
                    <a:pt x="754240" y="35306"/>
                  </a:lnTo>
                  <a:lnTo>
                    <a:pt x="754964" y="34290"/>
                  </a:lnTo>
                  <a:lnTo>
                    <a:pt x="756907" y="33020"/>
                  </a:lnTo>
                  <a:lnTo>
                    <a:pt x="758659" y="34290"/>
                  </a:lnTo>
                  <a:lnTo>
                    <a:pt x="755027" y="35560"/>
                  </a:lnTo>
                  <a:lnTo>
                    <a:pt x="753732" y="36830"/>
                  </a:lnTo>
                  <a:lnTo>
                    <a:pt x="755078" y="36830"/>
                  </a:lnTo>
                  <a:lnTo>
                    <a:pt x="758342" y="35560"/>
                  </a:lnTo>
                  <a:lnTo>
                    <a:pt x="758609" y="35560"/>
                  </a:lnTo>
                  <a:lnTo>
                    <a:pt x="758291" y="36410"/>
                  </a:lnTo>
                  <a:lnTo>
                    <a:pt x="760323" y="35560"/>
                  </a:lnTo>
                  <a:lnTo>
                    <a:pt x="759256" y="38785"/>
                  </a:lnTo>
                  <a:lnTo>
                    <a:pt x="759066" y="39370"/>
                  </a:lnTo>
                  <a:lnTo>
                    <a:pt x="759637" y="39179"/>
                  </a:lnTo>
                  <a:lnTo>
                    <a:pt x="760196" y="39687"/>
                  </a:lnTo>
                  <a:lnTo>
                    <a:pt x="760755" y="39027"/>
                  </a:lnTo>
                  <a:lnTo>
                    <a:pt x="761098" y="38684"/>
                  </a:lnTo>
                  <a:lnTo>
                    <a:pt x="762825" y="38100"/>
                  </a:lnTo>
                  <a:lnTo>
                    <a:pt x="762139" y="38100"/>
                  </a:lnTo>
                  <a:lnTo>
                    <a:pt x="763600" y="36830"/>
                  </a:lnTo>
                  <a:lnTo>
                    <a:pt x="765162" y="35560"/>
                  </a:lnTo>
                  <a:lnTo>
                    <a:pt x="766318" y="34290"/>
                  </a:lnTo>
                  <a:lnTo>
                    <a:pt x="766699" y="35560"/>
                  </a:lnTo>
                  <a:lnTo>
                    <a:pt x="768896" y="34290"/>
                  </a:lnTo>
                  <a:lnTo>
                    <a:pt x="766965" y="35560"/>
                  </a:lnTo>
                  <a:lnTo>
                    <a:pt x="766699" y="35560"/>
                  </a:lnTo>
                  <a:lnTo>
                    <a:pt x="766483" y="35560"/>
                  </a:lnTo>
                  <a:lnTo>
                    <a:pt x="764832" y="37947"/>
                  </a:lnTo>
                  <a:lnTo>
                    <a:pt x="767638" y="36830"/>
                  </a:lnTo>
                  <a:lnTo>
                    <a:pt x="767308" y="38100"/>
                  </a:lnTo>
                  <a:lnTo>
                    <a:pt x="764527" y="40640"/>
                  </a:lnTo>
                  <a:lnTo>
                    <a:pt x="765175" y="38100"/>
                  </a:lnTo>
                  <a:lnTo>
                    <a:pt x="763270" y="40640"/>
                  </a:lnTo>
                  <a:lnTo>
                    <a:pt x="763612" y="39370"/>
                  </a:lnTo>
                  <a:lnTo>
                    <a:pt x="759663" y="43180"/>
                  </a:lnTo>
                  <a:lnTo>
                    <a:pt x="763460" y="38100"/>
                  </a:lnTo>
                  <a:lnTo>
                    <a:pt x="759129" y="41910"/>
                  </a:lnTo>
                  <a:lnTo>
                    <a:pt x="759320" y="44450"/>
                  </a:lnTo>
                  <a:lnTo>
                    <a:pt x="761733" y="43180"/>
                  </a:lnTo>
                  <a:lnTo>
                    <a:pt x="761898" y="44450"/>
                  </a:lnTo>
                  <a:lnTo>
                    <a:pt x="763727" y="43180"/>
                  </a:lnTo>
                  <a:lnTo>
                    <a:pt x="764209" y="43180"/>
                  </a:lnTo>
                  <a:lnTo>
                    <a:pt x="766038" y="41910"/>
                  </a:lnTo>
                  <a:lnTo>
                    <a:pt x="770356" y="41910"/>
                  </a:lnTo>
                  <a:lnTo>
                    <a:pt x="759879" y="49530"/>
                  </a:lnTo>
                  <a:lnTo>
                    <a:pt x="764794" y="46990"/>
                  </a:lnTo>
                  <a:lnTo>
                    <a:pt x="767003" y="45720"/>
                  </a:lnTo>
                  <a:lnTo>
                    <a:pt x="770775" y="43180"/>
                  </a:lnTo>
                  <a:lnTo>
                    <a:pt x="769581" y="45720"/>
                  </a:lnTo>
                  <a:lnTo>
                    <a:pt x="766051" y="48260"/>
                  </a:lnTo>
                  <a:lnTo>
                    <a:pt x="766699" y="49530"/>
                  </a:lnTo>
                  <a:lnTo>
                    <a:pt x="771347" y="44450"/>
                  </a:lnTo>
                  <a:lnTo>
                    <a:pt x="770470" y="47231"/>
                  </a:lnTo>
                  <a:lnTo>
                    <a:pt x="770877" y="48260"/>
                  </a:lnTo>
                  <a:lnTo>
                    <a:pt x="768057" y="50800"/>
                  </a:lnTo>
                  <a:lnTo>
                    <a:pt x="769518" y="52070"/>
                  </a:lnTo>
                  <a:lnTo>
                    <a:pt x="774407" y="52070"/>
                  </a:lnTo>
                  <a:lnTo>
                    <a:pt x="773468" y="53340"/>
                  </a:lnTo>
                  <a:lnTo>
                    <a:pt x="772363" y="53340"/>
                  </a:lnTo>
                  <a:lnTo>
                    <a:pt x="771728" y="54610"/>
                  </a:lnTo>
                  <a:lnTo>
                    <a:pt x="774585" y="55880"/>
                  </a:lnTo>
                  <a:lnTo>
                    <a:pt x="774369" y="58420"/>
                  </a:lnTo>
                  <a:lnTo>
                    <a:pt x="773963" y="62230"/>
                  </a:lnTo>
                  <a:lnTo>
                    <a:pt x="777036" y="60960"/>
                  </a:lnTo>
                  <a:lnTo>
                    <a:pt x="778865" y="60960"/>
                  </a:lnTo>
                  <a:lnTo>
                    <a:pt x="777316" y="62230"/>
                  </a:lnTo>
                  <a:lnTo>
                    <a:pt x="783653" y="62230"/>
                  </a:lnTo>
                  <a:lnTo>
                    <a:pt x="781862" y="66040"/>
                  </a:lnTo>
                  <a:lnTo>
                    <a:pt x="780910" y="66040"/>
                  </a:lnTo>
                  <a:lnTo>
                    <a:pt x="780592" y="68580"/>
                  </a:lnTo>
                  <a:lnTo>
                    <a:pt x="787031" y="63500"/>
                  </a:lnTo>
                  <a:lnTo>
                    <a:pt x="785304" y="66040"/>
                  </a:lnTo>
                  <a:lnTo>
                    <a:pt x="784720" y="66040"/>
                  </a:lnTo>
                  <a:lnTo>
                    <a:pt x="785202" y="69850"/>
                  </a:lnTo>
                  <a:lnTo>
                    <a:pt x="789368" y="69850"/>
                  </a:lnTo>
                  <a:lnTo>
                    <a:pt x="786676" y="74930"/>
                  </a:lnTo>
                  <a:lnTo>
                    <a:pt x="790651" y="72390"/>
                  </a:lnTo>
                  <a:lnTo>
                    <a:pt x="786574" y="78740"/>
                  </a:lnTo>
                  <a:lnTo>
                    <a:pt x="791933" y="74930"/>
                  </a:lnTo>
                  <a:lnTo>
                    <a:pt x="790257" y="77470"/>
                  </a:lnTo>
                  <a:lnTo>
                    <a:pt x="789038" y="78740"/>
                  </a:lnTo>
                  <a:lnTo>
                    <a:pt x="788543" y="81280"/>
                  </a:lnTo>
                  <a:lnTo>
                    <a:pt x="788619" y="82550"/>
                  </a:lnTo>
                  <a:lnTo>
                    <a:pt x="789889" y="81673"/>
                  </a:lnTo>
                  <a:lnTo>
                    <a:pt x="790511" y="81254"/>
                  </a:lnTo>
                  <a:lnTo>
                    <a:pt x="792314" y="80010"/>
                  </a:lnTo>
                  <a:lnTo>
                    <a:pt x="793267" y="80010"/>
                  </a:lnTo>
                  <a:lnTo>
                    <a:pt x="790524" y="81280"/>
                  </a:lnTo>
                  <a:lnTo>
                    <a:pt x="793800" y="81280"/>
                  </a:lnTo>
                  <a:lnTo>
                    <a:pt x="793597" y="81610"/>
                  </a:lnTo>
                  <a:lnTo>
                    <a:pt x="793978" y="81280"/>
                  </a:lnTo>
                  <a:lnTo>
                    <a:pt x="795655" y="81280"/>
                  </a:lnTo>
                  <a:lnTo>
                    <a:pt x="793343" y="85090"/>
                  </a:lnTo>
                  <a:lnTo>
                    <a:pt x="791946" y="86360"/>
                  </a:lnTo>
                  <a:lnTo>
                    <a:pt x="795705" y="86360"/>
                  </a:lnTo>
                  <a:lnTo>
                    <a:pt x="795274" y="86842"/>
                  </a:lnTo>
                  <a:lnTo>
                    <a:pt x="796632" y="86360"/>
                  </a:lnTo>
                  <a:lnTo>
                    <a:pt x="794626" y="87566"/>
                  </a:lnTo>
                  <a:lnTo>
                    <a:pt x="790257" y="90170"/>
                  </a:lnTo>
                  <a:lnTo>
                    <a:pt x="793546" y="88900"/>
                  </a:lnTo>
                  <a:lnTo>
                    <a:pt x="794092" y="88900"/>
                  </a:lnTo>
                  <a:lnTo>
                    <a:pt x="795248" y="87630"/>
                  </a:lnTo>
                  <a:lnTo>
                    <a:pt x="795820" y="87630"/>
                  </a:lnTo>
                  <a:lnTo>
                    <a:pt x="794499" y="88900"/>
                  </a:lnTo>
                  <a:lnTo>
                    <a:pt x="795274" y="90170"/>
                  </a:lnTo>
                  <a:lnTo>
                    <a:pt x="796556" y="90170"/>
                  </a:lnTo>
                  <a:lnTo>
                    <a:pt x="794524" y="91440"/>
                  </a:lnTo>
                  <a:lnTo>
                    <a:pt x="795108" y="93980"/>
                  </a:lnTo>
                  <a:lnTo>
                    <a:pt x="797674" y="93980"/>
                  </a:lnTo>
                  <a:lnTo>
                    <a:pt x="798753" y="96520"/>
                  </a:lnTo>
                  <a:lnTo>
                    <a:pt x="799249" y="95250"/>
                  </a:lnTo>
                  <a:lnTo>
                    <a:pt x="802690" y="92710"/>
                  </a:lnTo>
                  <a:lnTo>
                    <a:pt x="803338" y="93980"/>
                  </a:lnTo>
                  <a:lnTo>
                    <a:pt x="804062" y="93980"/>
                  </a:lnTo>
                  <a:lnTo>
                    <a:pt x="802513" y="95211"/>
                  </a:lnTo>
                  <a:lnTo>
                    <a:pt x="801928" y="94615"/>
                  </a:lnTo>
                  <a:lnTo>
                    <a:pt x="800519" y="95250"/>
                  </a:lnTo>
                  <a:lnTo>
                    <a:pt x="802474" y="95250"/>
                  </a:lnTo>
                  <a:lnTo>
                    <a:pt x="800887" y="96520"/>
                  </a:lnTo>
                  <a:lnTo>
                    <a:pt x="801217" y="96520"/>
                  </a:lnTo>
                  <a:lnTo>
                    <a:pt x="800366" y="97790"/>
                  </a:lnTo>
                  <a:lnTo>
                    <a:pt x="799642" y="97790"/>
                  </a:lnTo>
                  <a:lnTo>
                    <a:pt x="796544" y="101600"/>
                  </a:lnTo>
                  <a:lnTo>
                    <a:pt x="799388" y="100571"/>
                  </a:lnTo>
                  <a:lnTo>
                    <a:pt x="800303" y="101600"/>
                  </a:lnTo>
                  <a:lnTo>
                    <a:pt x="801839" y="102870"/>
                  </a:lnTo>
                  <a:lnTo>
                    <a:pt x="802906" y="104140"/>
                  </a:lnTo>
                  <a:lnTo>
                    <a:pt x="805497" y="101600"/>
                  </a:lnTo>
                  <a:lnTo>
                    <a:pt x="805294" y="102870"/>
                  </a:lnTo>
                  <a:lnTo>
                    <a:pt x="807643" y="101600"/>
                  </a:lnTo>
                  <a:lnTo>
                    <a:pt x="807516" y="104140"/>
                  </a:lnTo>
                  <a:lnTo>
                    <a:pt x="806234" y="106680"/>
                  </a:lnTo>
                  <a:lnTo>
                    <a:pt x="807275" y="106680"/>
                  </a:lnTo>
                  <a:lnTo>
                    <a:pt x="809142" y="107950"/>
                  </a:lnTo>
                  <a:lnTo>
                    <a:pt x="809472" y="107111"/>
                  </a:lnTo>
                  <a:lnTo>
                    <a:pt x="810145" y="107950"/>
                  </a:lnTo>
                  <a:lnTo>
                    <a:pt x="808037" y="109220"/>
                  </a:lnTo>
                  <a:lnTo>
                    <a:pt x="809371" y="110490"/>
                  </a:lnTo>
                  <a:lnTo>
                    <a:pt x="809713" y="110490"/>
                  </a:lnTo>
                  <a:lnTo>
                    <a:pt x="812825" y="111760"/>
                  </a:lnTo>
                  <a:lnTo>
                    <a:pt x="813663" y="110490"/>
                  </a:lnTo>
                  <a:lnTo>
                    <a:pt x="813955" y="110490"/>
                  </a:lnTo>
                  <a:lnTo>
                    <a:pt x="814832" y="109220"/>
                  </a:lnTo>
                  <a:lnTo>
                    <a:pt x="815441" y="109220"/>
                  </a:lnTo>
                  <a:lnTo>
                    <a:pt x="814336" y="110490"/>
                  </a:lnTo>
                  <a:lnTo>
                    <a:pt x="813168" y="111760"/>
                  </a:lnTo>
                  <a:lnTo>
                    <a:pt x="817778" y="111760"/>
                  </a:lnTo>
                  <a:lnTo>
                    <a:pt x="809028" y="120650"/>
                  </a:lnTo>
                  <a:lnTo>
                    <a:pt x="814870" y="119418"/>
                  </a:lnTo>
                  <a:lnTo>
                    <a:pt x="818451" y="120650"/>
                  </a:lnTo>
                  <a:lnTo>
                    <a:pt x="818553" y="121920"/>
                  </a:lnTo>
                  <a:lnTo>
                    <a:pt x="820458" y="121920"/>
                  </a:lnTo>
                  <a:lnTo>
                    <a:pt x="816521" y="125730"/>
                  </a:lnTo>
                  <a:lnTo>
                    <a:pt x="820140" y="125730"/>
                  </a:lnTo>
                  <a:lnTo>
                    <a:pt x="813777" y="130810"/>
                  </a:lnTo>
                  <a:lnTo>
                    <a:pt x="823226" y="129540"/>
                  </a:lnTo>
                  <a:lnTo>
                    <a:pt x="819670" y="134620"/>
                  </a:lnTo>
                  <a:lnTo>
                    <a:pt x="821296" y="133350"/>
                  </a:lnTo>
                  <a:lnTo>
                    <a:pt x="821677" y="133350"/>
                  </a:lnTo>
                  <a:lnTo>
                    <a:pt x="821702" y="134099"/>
                  </a:lnTo>
                  <a:lnTo>
                    <a:pt x="822947" y="133477"/>
                  </a:lnTo>
                  <a:lnTo>
                    <a:pt x="822744" y="133350"/>
                  </a:lnTo>
                  <a:lnTo>
                    <a:pt x="823201" y="133350"/>
                  </a:lnTo>
                  <a:lnTo>
                    <a:pt x="822947" y="133477"/>
                  </a:lnTo>
                  <a:lnTo>
                    <a:pt x="826960" y="135890"/>
                  </a:lnTo>
                  <a:lnTo>
                    <a:pt x="824725" y="142240"/>
                  </a:lnTo>
                  <a:lnTo>
                    <a:pt x="825233" y="147320"/>
                  </a:lnTo>
                  <a:lnTo>
                    <a:pt x="825550" y="148590"/>
                  </a:lnTo>
                  <a:lnTo>
                    <a:pt x="834466" y="143510"/>
                  </a:lnTo>
                  <a:lnTo>
                    <a:pt x="831380" y="147320"/>
                  </a:lnTo>
                  <a:lnTo>
                    <a:pt x="827951" y="148590"/>
                  </a:lnTo>
                  <a:lnTo>
                    <a:pt x="833285" y="149860"/>
                  </a:lnTo>
                  <a:lnTo>
                    <a:pt x="831024" y="154940"/>
                  </a:lnTo>
                  <a:lnTo>
                    <a:pt x="835723" y="156210"/>
                  </a:lnTo>
                  <a:lnTo>
                    <a:pt x="833818" y="156210"/>
                  </a:lnTo>
                  <a:lnTo>
                    <a:pt x="831799" y="158750"/>
                  </a:lnTo>
                  <a:lnTo>
                    <a:pt x="834834" y="158750"/>
                  </a:lnTo>
                  <a:lnTo>
                    <a:pt x="836726" y="157480"/>
                  </a:lnTo>
                  <a:lnTo>
                    <a:pt x="836739" y="158750"/>
                  </a:lnTo>
                  <a:lnTo>
                    <a:pt x="835075" y="158750"/>
                  </a:lnTo>
                  <a:lnTo>
                    <a:pt x="834237" y="160020"/>
                  </a:lnTo>
                  <a:lnTo>
                    <a:pt x="833183" y="161290"/>
                  </a:lnTo>
                  <a:lnTo>
                    <a:pt x="837971" y="160020"/>
                  </a:lnTo>
                  <a:lnTo>
                    <a:pt x="835482" y="161290"/>
                  </a:lnTo>
                  <a:lnTo>
                    <a:pt x="836079" y="161290"/>
                  </a:lnTo>
                  <a:lnTo>
                    <a:pt x="835406" y="162560"/>
                  </a:lnTo>
                  <a:lnTo>
                    <a:pt x="837882" y="161290"/>
                  </a:lnTo>
                  <a:lnTo>
                    <a:pt x="837158" y="162560"/>
                  </a:lnTo>
                  <a:lnTo>
                    <a:pt x="840117" y="162560"/>
                  </a:lnTo>
                  <a:lnTo>
                    <a:pt x="838962" y="165100"/>
                  </a:lnTo>
                  <a:lnTo>
                    <a:pt x="842251" y="163830"/>
                  </a:lnTo>
                  <a:lnTo>
                    <a:pt x="838581" y="167513"/>
                  </a:lnTo>
                  <a:lnTo>
                    <a:pt x="838365" y="167640"/>
                  </a:lnTo>
                  <a:lnTo>
                    <a:pt x="840206" y="168910"/>
                  </a:lnTo>
                  <a:lnTo>
                    <a:pt x="841171" y="168910"/>
                  </a:lnTo>
                  <a:lnTo>
                    <a:pt x="841540" y="170180"/>
                  </a:lnTo>
                  <a:lnTo>
                    <a:pt x="839558" y="170180"/>
                  </a:lnTo>
                  <a:lnTo>
                    <a:pt x="840016" y="171450"/>
                  </a:lnTo>
                  <a:lnTo>
                    <a:pt x="841197" y="171450"/>
                  </a:lnTo>
                  <a:lnTo>
                    <a:pt x="843381" y="170180"/>
                  </a:lnTo>
                  <a:lnTo>
                    <a:pt x="838822" y="173990"/>
                  </a:lnTo>
                  <a:lnTo>
                    <a:pt x="849020" y="171450"/>
                  </a:lnTo>
                  <a:lnTo>
                    <a:pt x="842645" y="175260"/>
                  </a:lnTo>
                  <a:lnTo>
                    <a:pt x="846124" y="176530"/>
                  </a:lnTo>
                  <a:lnTo>
                    <a:pt x="848766" y="177800"/>
                  </a:lnTo>
                  <a:lnTo>
                    <a:pt x="848918" y="177901"/>
                  </a:lnTo>
                  <a:lnTo>
                    <a:pt x="844664" y="179070"/>
                  </a:lnTo>
                  <a:lnTo>
                    <a:pt x="847344" y="180301"/>
                  </a:lnTo>
                  <a:lnTo>
                    <a:pt x="849096" y="178003"/>
                  </a:lnTo>
                  <a:lnTo>
                    <a:pt x="850811" y="179070"/>
                  </a:lnTo>
                  <a:lnTo>
                    <a:pt x="848575" y="180340"/>
                  </a:lnTo>
                  <a:lnTo>
                    <a:pt x="851776" y="180340"/>
                  </a:lnTo>
                  <a:lnTo>
                    <a:pt x="851649" y="182880"/>
                  </a:lnTo>
                  <a:lnTo>
                    <a:pt x="851306" y="184048"/>
                  </a:lnTo>
                  <a:lnTo>
                    <a:pt x="851522" y="184150"/>
                  </a:lnTo>
                  <a:lnTo>
                    <a:pt x="850176" y="187960"/>
                  </a:lnTo>
                  <a:lnTo>
                    <a:pt x="852004" y="187960"/>
                  </a:lnTo>
                  <a:lnTo>
                    <a:pt x="852309" y="189230"/>
                  </a:lnTo>
                  <a:lnTo>
                    <a:pt x="853719" y="189230"/>
                  </a:lnTo>
                  <a:lnTo>
                    <a:pt x="853020" y="187960"/>
                  </a:lnTo>
                  <a:lnTo>
                    <a:pt x="855700" y="186690"/>
                  </a:lnTo>
                  <a:lnTo>
                    <a:pt x="861364" y="186690"/>
                  </a:lnTo>
                  <a:lnTo>
                    <a:pt x="855294" y="187960"/>
                  </a:lnTo>
                  <a:lnTo>
                    <a:pt x="860691" y="189230"/>
                  </a:lnTo>
                  <a:lnTo>
                    <a:pt x="855332" y="190982"/>
                  </a:lnTo>
                  <a:lnTo>
                    <a:pt x="854849" y="191770"/>
                  </a:lnTo>
                  <a:lnTo>
                    <a:pt x="854506" y="191770"/>
                  </a:lnTo>
                  <a:lnTo>
                    <a:pt x="855306" y="190995"/>
                  </a:lnTo>
                  <a:lnTo>
                    <a:pt x="852932" y="191770"/>
                  </a:lnTo>
                  <a:lnTo>
                    <a:pt x="853147" y="191770"/>
                  </a:lnTo>
                  <a:lnTo>
                    <a:pt x="854824" y="193040"/>
                  </a:lnTo>
                  <a:lnTo>
                    <a:pt x="856780" y="191770"/>
                  </a:lnTo>
                  <a:lnTo>
                    <a:pt x="857250" y="193040"/>
                  </a:lnTo>
                  <a:lnTo>
                    <a:pt x="858926" y="193040"/>
                  </a:lnTo>
                  <a:lnTo>
                    <a:pt x="858520" y="194310"/>
                  </a:lnTo>
                  <a:lnTo>
                    <a:pt x="857072" y="194310"/>
                  </a:lnTo>
                  <a:lnTo>
                    <a:pt x="858100" y="195580"/>
                  </a:lnTo>
                  <a:lnTo>
                    <a:pt x="863447" y="195580"/>
                  </a:lnTo>
                  <a:lnTo>
                    <a:pt x="862406" y="198120"/>
                  </a:lnTo>
                  <a:lnTo>
                    <a:pt x="857872" y="199390"/>
                  </a:lnTo>
                  <a:lnTo>
                    <a:pt x="861263" y="199390"/>
                  </a:lnTo>
                  <a:lnTo>
                    <a:pt x="857605" y="200660"/>
                  </a:lnTo>
                  <a:lnTo>
                    <a:pt x="864158" y="200660"/>
                  </a:lnTo>
                  <a:lnTo>
                    <a:pt x="863231" y="201930"/>
                  </a:lnTo>
                  <a:lnTo>
                    <a:pt x="861441" y="201930"/>
                  </a:lnTo>
                  <a:lnTo>
                    <a:pt x="862812" y="203200"/>
                  </a:lnTo>
                  <a:lnTo>
                    <a:pt x="863854" y="201930"/>
                  </a:lnTo>
                  <a:lnTo>
                    <a:pt x="866140" y="201930"/>
                  </a:lnTo>
                  <a:lnTo>
                    <a:pt x="868527" y="199390"/>
                  </a:lnTo>
                  <a:lnTo>
                    <a:pt x="867968" y="200660"/>
                  </a:lnTo>
                  <a:lnTo>
                    <a:pt x="867486" y="200660"/>
                  </a:lnTo>
                  <a:lnTo>
                    <a:pt x="868286" y="201930"/>
                  </a:lnTo>
                  <a:lnTo>
                    <a:pt x="866279" y="203200"/>
                  </a:lnTo>
                  <a:lnTo>
                    <a:pt x="869073" y="203200"/>
                  </a:lnTo>
                  <a:lnTo>
                    <a:pt x="868413" y="204470"/>
                  </a:lnTo>
                  <a:lnTo>
                    <a:pt x="867295" y="204470"/>
                  </a:lnTo>
                  <a:lnTo>
                    <a:pt x="864235" y="205740"/>
                  </a:lnTo>
                  <a:lnTo>
                    <a:pt x="863473" y="207010"/>
                  </a:lnTo>
                  <a:lnTo>
                    <a:pt x="866775" y="205740"/>
                  </a:lnTo>
                  <a:lnTo>
                    <a:pt x="865200" y="208280"/>
                  </a:lnTo>
                  <a:lnTo>
                    <a:pt x="866813" y="207695"/>
                  </a:lnTo>
                  <a:lnTo>
                    <a:pt x="865924" y="208280"/>
                  </a:lnTo>
                  <a:lnTo>
                    <a:pt x="867219" y="208280"/>
                  </a:lnTo>
                  <a:lnTo>
                    <a:pt x="865619" y="209550"/>
                  </a:lnTo>
                  <a:lnTo>
                    <a:pt x="865670" y="210820"/>
                  </a:lnTo>
                  <a:lnTo>
                    <a:pt x="870216" y="207010"/>
                  </a:lnTo>
                  <a:lnTo>
                    <a:pt x="868768" y="209550"/>
                  </a:lnTo>
                  <a:lnTo>
                    <a:pt x="867676" y="209550"/>
                  </a:lnTo>
                  <a:lnTo>
                    <a:pt x="867206" y="210820"/>
                  </a:lnTo>
                  <a:lnTo>
                    <a:pt x="870458" y="212090"/>
                  </a:lnTo>
                  <a:lnTo>
                    <a:pt x="869746" y="213360"/>
                  </a:lnTo>
                  <a:lnTo>
                    <a:pt x="866508" y="215646"/>
                  </a:lnTo>
                  <a:lnTo>
                    <a:pt x="866813" y="215900"/>
                  </a:lnTo>
                  <a:lnTo>
                    <a:pt x="871562" y="217170"/>
                  </a:lnTo>
                  <a:lnTo>
                    <a:pt x="871372" y="218440"/>
                  </a:lnTo>
                  <a:lnTo>
                    <a:pt x="871651" y="218440"/>
                  </a:lnTo>
                  <a:lnTo>
                    <a:pt x="877100" y="215900"/>
                  </a:lnTo>
                  <a:lnTo>
                    <a:pt x="869556" y="220980"/>
                  </a:lnTo>
                  <a:lnTo>
                    <a:pt x="869975" y="220980"/>
                  </a:lnTo>
                  <a:lnTo>
                    <a:pt x="871943" y="220980"/>
                  </a:lnTo>
                  <a:lnTo>
                    <a:pt x="869823" y="222021"/>
                  </a:lnTo>
                  <a:lnTo>
                    <a:pt x="869607" y="223520"/>
                  </a:lnTo>
                  <a:lnTo>
                    <a:pt x="872299" y="223520"/>
                  </a:lnTo>
                  <a:lnTo>
                    <a:pt x="874737" y="224790"/>
                  </a:lnTo>
                  <a:lnTo>
                    <a:pt x="873252" y="224790"/>
                  </a:lnTo>
                  <a:lnTo>
                    <a:pt x="872324" y="226060"/>
                  </a:lnTo>
                  <a:lnTo>
                    <a:pt x="873315" y="227330"/>
                  </a:lnTo>
                  <a:lnTo>
                    <a:pt x="873010" y="228600"/>
                  </a:lnTo>
                  <a:lnTo>
                    <a:pt x="874433" y="228600"/>
                  </a:lnTo>
                  <a:lnTo>
                    <a:pt x="876325" y="227330"/>
                  </a:lnTo>
                  <a:lnTo>
                    <a:pt x="874280" y="231140"/>
                  </a:lnTo>
                  <a:lnTo>
                    <a:pt x="876071" y="232410"/>
                  </a:lnTo>
                  <a:lnTo>
                    <a:pt x="878090" y="233680"/>
                  </a:lnTo>
                  <a:lnTo>
                    <a:pt x="876681" y="236220"/>
                  </a:lnTo>
                  <a:lnTo>
                    <a:pt x="875309" y="236220"/>
                  </a:lnTo>
                  <a:lnTo>
                    <a:pt x="877265" y="237490"/>
                  </a:lnTo>
                  <a:lnTo>
                    <a:pt x="879576" y="236220"/>
                  </a:lnTo>
                  <a:lnTo>
                    <a:pt x="878611" y="236220"/>
                  </a:lnTo>
                  <a:lnTo>
                    <a:pt x="880300" y="234950"/>
                  </a:lnTo>
                  <a:lnTo>
                    <a:pt x="883043" y="234950"/>
                  </a:lnTo>
                  <a:lnTo>
                    <a:pt x="883221" y="236220"/>
                  </a:lnTo>
                  <a:lnTo>
                    <a:pt x="881354" y="236220"/>
                  </a:lnTo>
                  <a:lnTo>
                    <a:pt x="879449" y="237490"/>
                  </a:lnTo>
                  <a:lnTo>
                    <a:pt x="880529" y="237490"/>
                  </a:lnTo>
                  <a:lnTo>
                    <a:pt x="876693" y="240030"/>
                  </a:lnTo>
                  <a:lnTo>
                    <a:pt x="885317" y="236220"/>
                  </a:lnTo>
                  <a:lnTo>
                    <a:pt x="882992" y="238760"/>
                  </a:lnTo>
                  <a:lnTo>
                    <a:pt x="884351" y="238760"/>
                  </a:lnTo>
                  <a:lnTo>
                    <a:pt x="884186" y="240030"/>
                  </a:lnTo>
                  <a:lnTo>
                    <a:pt x="882205" y="240982"/>
                  </a:lnTo>
                  <a:lnTo>
                    <a:pt x="886180" y="240030"/>
                  </a:lnTo>
                  <a:lnTo>
                    <a:pt x="883716" y="241300"/>
                  </a:lnTo>
                  <a:lnTo>
                    <a:pt x="881786" y="241300"/>
                  </a:lnTo>
                  <a:lnTo>
                    <a:pt x="878852" y="242570"/>
                  </a:lnTo>
                  <a:lnTo>
                    <a:pt x="879703" y="242570"/>
                  </a:lnTo>
                  <a:lnTo>
                    <a:pt x="879398" y="243840"/>
                  </a:lnTo>
                  <a:lnTo>
                    <a:pt x="878446" y="245110"/>
                  </a:lnTo>
                  <a:lnTo>
                    <a:pt x="879208" y="245110"/>
                  </a:lnTo>
                  <a:lnTo>
                    <a:pt x="886675" y="242570"/>
                  </a:lnTo>
                  <a:lnTo>
                    <a:pt x="881214" y="246380"/>
                  </a:lnTo>
                  <a:lnTo>
                    <a:pt x="883716" y="246380"/>
                  </a:lnTo>
                  <a:lnTo>
                    <a:pt x="880592" y="247650"/>
                  </a:lnTo>
                  <a:lnTo>
                    <a:pt x="879843" y="247650"/>
                  </a:lnTo>
                  <a:lnTo>
                    <a:pt x="879055" y="248920"/>
                  </a:lnTo>
                  <a:lnTo>
                    <a:pt x="880846" y="248920"/>
                  </a:lnTo>
                  <a:lnTo>
                    <a:pt x="876528" y="251460"/>
                  </a:lnTo>
                  <a:lnTo>
                    <a:pt x="880491" y="250190"/>
                  </a:lnTo>
                  <a:lnTo>
                    <a:pt x="879525" y="251460"/>
                  </a:lnTo>
                  <a:lnTo>
                    <a:pt x="878078" y="251460"/>
                  </a:lnTo>
                  <a:lnTo>
                    <a:pt x="879144" y="252730"/>
                  </a:lnTo>
                  <a:lnTo>
                    <a:pt x="879754" y="251460"/>
                  </a:lnTo>
                  <a:lnTo>
                    <a:pt x="881024" y="250190"/>
                  </a:lnTo>
                  <a:lnTo>
                    <a:pt x="884897" y="251460"/>
                  </a:lnTo>
                  <a:lnTo>
                    <a:pt x="877862" y="255270"/>
                  </a:lnTo>
                  <a:lnTo>
                    <a:pt x="883158" y="255270"/>
                  </a:lnTo>
                  <a:lnTo>
                    <a:pt x="885596" y="256540"/>
                  </a:lnTo>
                  <a:lnTo>
                    <a:pt x="889063" y="255270"/>
                  </a:lnTo>
                  <a:lnTo>
                    <a:pt x="891222" y="256540"/>
                  </a:lnTo>
                  <a:lnTo>
                    <a:pt x="889787" y="257810"/>
                  </a:lnTo>
                  <a:lnTo>
                    <a:pt x="890943" y="257810"/>
                  </a:lnTo>
                  <a:lnTo>
                    <a:pt x="893089" y="256540"/>
                  </a:lnTo>
                  <a:lnTo>
                    <a:pt x="893838" y="256540"/>
                  </a:lnTo>
                  <a:lnTo>
                    <a:pt x="892340" y="255270"/>
                  </a:lnTo>
                  <a:lnTo>
                    <a:pt x="893279" y="255270"/>
                  </a:lnTo>
                  <a:lnTo>
                    <a:pt x="895324" y="254000"/>
                  </a:lnTo>
                  <a:lnTo>
                    <a:pt x="894854" y="255270"/>
                  </a:lnTo>
                  <a:lnTo>
                    <a:pt x="896886" y="252730"/>
                  </a:lnTo>
                  <a:close/>
                </a:path>
                <a:path w="898525" h="1579879">
                  <a:moveTo>
                    <a:pt x="898512" y="244475"/>
                  </a:moveTo>
                  <a:lnTo>
                    <a:pt x="895413" y="246888"/>
                  </a:lnTo>
                  <a:lnTo>
                    <a:pt x="895756" y="247269"/>
                  </a:lnTo>
                  <a:lnTo>
                    <a:pt x="898512" y="2444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1251508" y="6711118"/>
              <a:ext cx="431800" cy="2306955"/>
            </a:xfrm>
            <a:custGeom>
              <a:avLst/>
              <a:gdLst/>
              <a:ahLst/>
              <a:cxnLst/>
              <a:rect l="l" t="t" r="r" b="b"/>
              <a:pathLst>
                <a:path w="431800" h="2306954">
                  <a:moveTo>
                    <a:pt x="241" y="1591259"/>
                  </a:moveTo>
                  <a:lnTo>
                    <a:pt x="215" y="1591030"/>
                  </a:lnTo>
                  <a:lnTo>
                    <a:pt x="0" y="1591106"/>
                  </a:lnTo>
                  <a:lnTo>
                    <a:pt x="139" y="1591424"/>
                  </a:lnTo>
                  <a:lnTo>
                    <a:pt x="203" y="1591602"/>
                  </a:lnTo>
                  <a:lnTo>
                    <a:pt x="241" y="1591259"/>
                  </a:lnTo>
                  <a:close/>
                </a:path>
                <a:path w="431800" h="2306954">
                  <a:moveTo>
                    <a:pt x="30721" y="1603197"/>
                  </a:moveTo>
                  <a:lnTo>
                    <a:pt x="30327" y="1603286"/>
                  </a:lnTo>
                  <a:lnTo>
                    <a:pt x="29819" y="1604911"/>
                  </a:lnTo>
                  <a:lnTo>
                    <a:pt x="30721" y="1603197"/>
                  </a:lnTo>
                  <a:close/>
                </a:path>
                <a:path w="431800" h="2306954">
                  <a:moveTo>
                    <a:pt x="73914" y="2127339"/>
                  </a:moveTo>
                  <a:lnTo>
                    <a:pt x="73558" y="2126958"/>
                  </a:lnTo>
                  <a:lnTo>
                    <a:pt x="73253" y="2126615"/>
                  </a:lnTo>
                  <a:lnTo>
                    <a:pt x="72974" y="2126818"/>
                  </a:lnTo>
                  <a:lnTo>
                    <a:pt x="73190" y="2127275"/>
                  </a:lnTo>
                  <a:lnTo>
                    <a:pt x="73583" y="2127402"/>
                  </a:lnTo>
                  <a:lnTo>
                    <a:pt x="73914" y="2127339"/>
                  </a:lnTo>
                  <a:close/>
                </a:path>
                <a:path w="431800" h="2306954">
                  <a:moveTo>
                    <a:pt x="74244" y="2114880"/>
                  </a:moveTo>
                  <a:lnTo>
                    <a:pt x="73952" y="2114804"/>
                  </a:lnTo>
                  <a:lnTo>
                    <a:pt x="73926" y="2115058"/>
                  </a:lnTo>
                  <a:lnTo>
                    <a:pt x="73901" y="2115274"/>
                  </a:lnTo>
                  <a:lnTo>
                    <a:pt x="73888" y="2115515"/>
                  </a:lnTo>
                  <a:lnTo>
                    <a:pt x="74129" y="2115185"/>
                  </a:lnTo>
                  <a:lnTo>
                    <a:pt x="74244" y="2114880"/>
                  </a:lnTo>
                  <a:close/>
                </a:path>
                <a:path w="431800" h="2306954">
                  <a:moveTo>
                    <a:pt x="87795" y="2192096"/>
                  </a:moveTo>
                  <a:lnTo>
                    <a:pt x="87782" y="2191842"/>
                  </a:lnTo>
                  <a:lnTo>
                    <a:pt x="87553" y="2192617"/>
                  </a:lnTo>
                  <a:lnTo>
                    <a:pt x="87731" y="2192375"/>
                  </a:lnTo>
                  <a:lnTo>
                    <a:pt x="87795" y="2192096"/>
                  </a:lnTo>
                  <a:close/>
                </a:path>
                <a:path w="431800" h="2306954">
                  <a:moveTo>
                    <a:pt x="88417" y="2189835"/>
                  </a:moveTo>
                  <a:lnTo>
                    <a:pt x="87274" y="2190000"/>
                  </a:lnTo>
                  <a:lnTo>
                    <a:pt x="87807" y="2190927"/>
                  </a:lnTo>
                  <a:lnTo>
                    <a:pt x="87782" y="2191842"/>
                  </a:lnTo>
                  <a:lnTo>
                    <a:pt x="88417" y="2189835"/>
                  </a:lnTo>
                  <a:close/>
                </a:path>
                <a:path w="431800" h="2306954">
                  <a:moveTo>
                    <a:pt x="95542" y="2203246"/>
                  </a:moveTo>
                  <a:lnTo>
                    <a:pt x="95173" y="2203361"/>
                  </a:lnTo>
                  <a:lnTo>
                    <a:pt x="94843" y="2203526"/>
                  </a:lnTo>
                  <a:lnTo>
                    <a:pt x="94538" y="2203742"/>
                  </a:lnTo>
                  <a:lnTo>
                    <a:pt x="94970" y="2203577"/>
                  </a:lnTo>
                  <a:lnTo>
                    <a:pt x="95326" y="2203412"/>
                  </a:lnTo>
                  <a:lnTo>
                    <a:pt x="95542" y="2203246"/>
                  </a:lnTo>
                  <a:close/>
                </a:path>
                <a:path w="431800" h="2306954">
                  <a:moveTo>
                    <a:pt x="98450" y="2286050"/>
                  </a:moveTo>
                  <a:lnTo>
                    <a:pt x="98221" y="2285796"/>
                  </a:lnTo>
                  <a:lnTo>
                    <a:pt x="98018" y="2285555"/>
                  </a:lnTo>
                  <a:lnTo>
                    <a:pt x="97853" y="2285263"/>
                  </a:lnTo>
                  <a:lnTo>
                    <a:pt x="97307" y="2285365"/>
                  </a:lnTo>
                  <a:lnTo>
                    <a:pt x="97561" y="2285682"/>
                  </a:lnTo>
                  <a:lnTo>
                    <a:pt x="97955" y="2285898"/>
                  </a:lnTo>
                  <a:lnTo>
                    <a:pt x="98450" y="2286050"/>
                  </a:lnTo>
                  <a:close/>
                </a:path>
                <a:path w="431800" h="2306954">
                  <a:moveTo>
                    <a:pt x="99606" y="2220112"/>
                  </a:moveTo>
                  <a:lnTo>
                    <a:pt x="97955" y="2219528"/>
                  </a:lnTo>
                  <a:lnTo>
                    <a:pt x="98082" y="2220049"/>
                  </a:lnTo>
                  <a:lnTo>
                    <a:pt x="98526" y="2220112"/>
                  </a:lnTo>
                  <a:lnTo>
                    <a:pt x="99034" y="2220125"/>
                  </a:lnTo>
                  <a:lnTo>
                    <a:pt x="99606" y="2220112"/>
                  </a:lnTo>
                  <a:close/>
                </a:path>
                <a:path w="431800" h="2306954">
                  <a:moveTo>
                    <a:pt x="104127" y="2240686"/>
                  </a:moveTo>
                  <a:lnTo>
                    <a:pt x="101142" y="2241308"/>
                  </a:lnTo>
                  <a:lnTo>
                    <a:pt x="99822" y="2241461"/>
                  </a:lnTo>
                  <a:lnTo>
                    <a:pt x="101092" y="2241423"/>
                  </a:lnTo>
                  <a:lnTo>
                    <a:pt x="101777" y="2241613"/>
                  </a:lnTo>
                  <a:lnTo>
                    <a:pt x="102108" y="2241994"/>
                  </a:lnTo>
                  <a:lnTo>
                    <a:pt x="102679" y="2241854"/>
                  </a:lnTo>
                  <a:lnTo>
                    <a:pt x="103327" y="2241613"/>
                  </a:lnTo>
                  <a:lnTo>
                    <a:pt x="104127" y="2241207"/>
                  </a:lnTo>
                  <a:lnTo>
                    <a:pt x="104127" y="2240686"/>
                  </a:lnTo>
                  <a:close/>
                </a:path>
                <a:path w="431800" h="2306954">
                  <a:moveTo>
                    <a:pt x="107784" y="2305735"/>
                  </a:moveTo>
                  <a:lnTo>
                    <a:pt x="107111" y="2304796"/>
                  </a:lnTo>
                  <a:lnTo>
                    <a:pt x="103466" y="2304973"/>
                  </a:lnTo>
                  <a:lnTo>
                    <a:pt x="104813" y="2306383"/>
                  </a:lnTo>
                  <a:lnTo>
                    <a:pt x="105816" y="2306523"/>
                  </a:lnTo>
                  <a:lnTo>
                    <a:pt x="107784" y="2305735"/>
                  </a:lnTo>
                  <a:close/>
                </a:path>
                <a:path w="431800" h="2306954">
                  <a:moveTo>
                    <a:pt x="110070" y="2301036"/>
                  </a:moveTo>
                  <a:lnTo>
                    <a:pt x="109728" y="2299246"/>
                  </a:lnTo>
                  <a:lnTo>
                    <a:pt x="107048" y="2298001"/>
                  </a:lnTo>
                  <a:lnTo>
                    <a:pt x="107696" y="2297404"/>
                  </a:lnTo>
                  <a:lnTo>
                    <a:pt x="108699" y="2297544"/>
                  </a:lnTo>
                  <a:lnTo>
                    <a:pt x="109359" y="2297455"/>
                  </a:lnTo>
                  <a:lnTo>
                    <a:pt x="107353" y="2296668"/>
                  </a:lnTo>
                  <a:lnTo>
                    <a:pt x="104038" y="2296020"/>
                  </a:lnTo>
                  <a:lnTo>
                    <a:pt x="101079" y="2297696"/>
                  </a:lnTo>
                  <a:lnTo>
                    <a:pt x="104724" y="2298039"/>
                  </a:lnTo>
                  <a:lnTo>
                    <a:pt x="103416" y="2298712"/>
                  </a:lnTo>
                  <a:lnTo>
                    <a:pt x="107708" y="2298966"/>
                  </a:lnTo>
                  <a:lnTo>
                    <a:pt x="108381" y="2299919"/>
                  </a:lnTo>
                  <a:lnTo>
                    <a:pt x="107086" y="2301138"/>
                  </a:lnTo>
                  <a:lnTo>
                    <a:pt x="105765" y="2301303"/>
                  </a:lnTo>
                  <a:lnTo>
                    <a:pt x="106756" y="2301443"/>
                  </a:lnTo>
                  <a:lnTo>
                    <a:pt x="105435" y="2303170"/>
                  </a:lnTo>
                  <a:lnTo>
                    <a:pt x="107759" y="2303145"/>
                  </a:lnTo>
                  <a:lnTo>
                    <a:pt x="110070" y="2301036"/>
                  </a:lnTo>
                  <a:close/>
                </a:path>
                <a:path w="431800" h="2306954">
                  <a:moveTo>
                    <a:pt x="142214" y="1879"/>
                  </a:moveTo>
                  <a:lnTo>
                    <a:pt x="139750" y="0"/>
                  </a:lnTo>
                  <a:lnTo>
                    <a:pt x="140373" y="1231"/>
                  </a:lnTo>
                  <a:lnTo>
                    <a:pt x="142214" y="1879"/>
                  </a:lnTo>
                  <a:close/>
                </a:path>
                <a:path w="431800" h="2306954">
                  <a:moveTo>
                    <a:pt x="238417" y="205905"/>
                  </a:moveTo>
                  <a:lnTo>
                    <a:pt x="236372" y="205219"/>
                  </a:lnTo>
                  <a:lnTo>
                    <a:pt x="236753" y="206908"/>
                  </a:lnTo>
                  <a:lnTo>
                    <a:pt x="236029" y="208978"/>
                  </a:lnTo>
                  <a:lnTo>
                    <a:pt x="236728" y="209651"/>
                  </a:lnTo>
                  <a:lnTo>
                    <a:pt x="238074" y="208318"/>
                  </a:lnTo>
                  <a:lnTo>
                    <a:pt x="238417" y="205905"/>
                  </a:lnTo>
                  <a:close/>
                </a:path>
                <a:path w="431800" h="2306954">
                  <a:moveTo>
                    <a:pt x="264566" y="283248"/>
                  </a:moveTo>
                  <a:lnTo>
                    <a:pt x="262978" y="281432"/>
                  </a:lnTo>
                  <a:lnTo>
                    <a:pt x="259854" y="282943"/>
                  </a:lnTo>
                  <a:lnTo>
                    <a:pt x="260807" y="284035"/>
                  </a:lnTo>
                  <a:lnTo>
                    <a:pt x="264566" y="283248"/>
                  </a:lnTo>
                  <a:close/>
                </a:path>
                <a:path w="431800" h="2306954">
                  <a:moveTo>
                    <a:pt x="289483" y="470916"/>
                  </a:moveTo>
                  <a:lnTo>
                    <a:pt x="288112" y="468363"/>
                  </a:lnTo>
                  <a:lnTo>
                    <a:pt x="286804" y="470560"/>
                  </a:lnTo>
                  <a:lnTo>
                    <a:pt x="289483" y="470916"/>
                  </a:lnTo>
                  <a:close/>
                </a:path>
                <a:path w="431800" h="2306954">
                  <a:moveTo>
                    <a:pt x="305612" y="453555"/>
                  </a:moveTo>
                  <a:lnTo>
                    <a:pt x="303974" y="450608"/>
                  </a:lnTo>
                  <a:lnTo>
                    <a:pt x="305054" y="452818"/>
                  </a:lnTo>
                  <a:lnTo>
                    <a:pt x="305612" y="453555"/>
                  </a:lnTo>
                  <a:close/>
                </a:path>
                <a:path w="431800" h="2306954">
                  <a:moveTo>
                    <a:pt x="308902" y="484797"/>
                  </a:moveTo>
                  <a:lnTo>
                    <a:pt x="308127" y="482981"/>
                  </a:lnTo>
                  <a:lnTo>
                    <a:pt x="307835" y="484924"/>
                  </a:lnTo>
                  <a:lnTo>
                    <a:pt x="308902" y="484797"/>
                  </a:lnTo>
                  <a:close/>
                </a:path>
                <a:path w="431800" h="2306954">
                  <a:moveTo>
                    <a:pt x="318541" y="632790"/>
                  </a:moveTo>
                  <a:lnTo>
                    <a:pt x="318185" y="632218"/>
                  </a:lnTo>
                  <a:lnTo>
                    <a:pt x="317855" y="632587"/>
                  </a:lnTo>
                  <a:lnTo>
                    <a:pt x="318541" y="632790"/>
                  </a:lnTo>
                  <a:close/>
                </a:path>
                <a:path w="431800" h="2306954">
                  <a:moveTo>
                    <a:pt x="319646" y="633107"/>
                  </a:moveTo>
                  <a:lnTo>
                    <a:pt x="318541" y="632790"/>
                  </a:lnTo>
                  <a:lnTo>
                    <a:pt x="318757" y="633120"/>
                  </a:lnTo>
                  <a:lnTo>
                    <a:pt x="319646" y="633107"/>
                  </a:lnTo>
                  <a:close/>
                </a:path>
                <a:path w="431800" h="2306954">
                  <a:moveTo>
                    <a:pt x="321386" y="628523"/>
                  </a:moveTo>
                  <a:lnTo>
                    <a:pt x="319303" y="627684"/>
                  </a:lnTo>
                  <a:lnTo>
                    <a:pt x="319328" y="629043"/>
                  </a:lnTo>
                  <a:lnTo>
                    <a:pt x="317690" y="631431"/>
                  </a:lnTo>
                  <a:lnTo>
                    <a:pt x="318185" y="632218"/>
                  </a:lnTo>
                  <a:lnTo>
                    <a:pt x="321386" y="628523"/>
                  </a:lnTo>
                  <a:close/>
                </a:path>
                <a:path w="431800" h="2306954">
                  <a:moveTo>
                    <a:pt x="327571" y="742492"/>
                  </a:moveTo>
                  <a:lnTo>
                    <a:pt x="327113" y="741222"/>
                  </a:lnTo>
                  <a:lnTo>
                    <a:pt x="325018" y="742492"/>
                  </a:lnTo>
                  <a:lnTo>
                    <a:pt x="327571" y="742492"/>
                  </a:lnTo>
                  <a:close/>
                </a:path>
                <a:path w="431800" h="2306954">
                  <a:moveTo>
                    <a:pt x="328180" y="754672"/>
                  </a:moveTo>
                  <a:lnTo>
                    <a:pt x="327863" y="754634"/>
                  </a:lnTo>
                  <a:lnTo>
                    <a:pt x="327647" y="754646"/>
                  </a:lnTo>
                  <a:lnTo>
                    <a:pt x="327647" y="754773"/>
                  </a:lnTo>
                  <a:lnTo>
                    <a:pt x="327863" y="754735"/>
                  </a:lnTo>
                  <a:lnTo>
                    <a:pt x="327990" y="754697"/>
                  </a:lnTo>
                  <a:lnTo>
                    <a:pt x="328180" y="754672"/>
                  </a:lnTo>
                  <a:close/>
                </a:path>
                <a:path w="431800" h="2306954">
                  <a:moveTo>
                    <a:pt x="328434" y="606399"/>
                  </a:moveTo>
                  <a:lnTo>
                    <a:pt x="327888" y="602132"/>
                  </a:lnTo>
                  <a:lnTo>
                    <a:pt x="327977" y="606882"/>
                  </a:lnTo>
                  <a:lnTo>
                    <a:pt x="328434" y="606399"/>
                  </a:lnTo>
                  <a:close/>
                </a:path>
                <a:path w="431800" h="2306954">
                  <a:moveTo>
                    <a:pt x="329018" y="587260"/>
                  </a:moveTo>
                  <a:lnTo>
                    <a:pt x="327317" y="585584"/>
                  </a:lnTo>
                  <a:lnTo>
                    <a:pt x="326682" y="587629"/>
                  </a:lnTo>
                  <a:lnTo>
                    <a:pt x="327710" y="589978"/>
                  </a:lnTo>
                  <a:lnTo>
                    <a:pt x="328345" y="587260"/>
                  </a:lnTo>
                  <a:lnTo>
                    <a:pt x="329018" y="587260"/>
                  </a:lnTo>
                  <a:close/>
                </a:path>
                <a:path w="431800" h="2306954">
                  <a:moveTo>
                    <a:pt x="329971" y="745871"/>
                  </a:moveTo>
                  <a:lnTo>
                    <a:pt x="329323" y="746302"/>
                  </a:lnTo>
                  <a:lnTo>
                    <a:pt x="327215" y="745032"/>
                  </a:lnTo>
                  <a:lnTo>
                    <a:pt x="326390" y="746302"/>
                  </a:lnTo>
                  <a:lnTo>
                    <a:pt x="328752" y="747572"/>
                  </a:lnTo>
                  <a:lnTo>
                    <a:pt x="329666" y="746302"/>
                  </a:lnTo>
                  <a:lnTo>
                    <a:pt x="329971" y="745871"/>
                  </a:lnTo>
                  <a:close/>
                </a:path>
                <a:path w="431800" h="2306954">
                  <a:moveTo>
                    <a:pt x="330466" y="604989"/>
                  </a:moveTo>
                  <a:lnTo>
                    <a:pt x="330288" y="604481"/>
                  </a:lnTo>
                  <a:lnTo>
                    <a:pt x="328434" y="606399"/>
                  </a:lnTo>
                  <a:lnTo>
                    <a:pt x="328663" y="608215"/>
                  </a:lnTo>
                  <a:lnTo>
                    <a:pt x="330466" y="604989"/>
                  </a:lnTo>
                  <a:close/>
                </a:path>
                <a:path w="431800" h="2306954">
                  <a:moveTo>
                    <a:pt x="330885" y="745261"/>
                  </a:moveTo>
                  <a:lnTo>
                    <a:pt x="330568" y="745032"/>
                  </a:lnTo>
                  <a:lnTo>
                    <a:pt x="329971" y="745871"/>
                  </a:lnTo>
                  <a:lnTo>
                    <a:pt x="330885" y="745261"/>
                  </a:lnTo>
                  <a:close/>
                </a:path>
                <a:path w="431800" h="2306954">
                  <a:moveTo>
                    <a:pt x="333235" y="600036"/>
                  </a:moveTo>
                  <a:lnTo>
                    <a:pt x="330466" y="604989"/>
                  </a:lnTo>
                  <a:lnTo>
                    <a:pt x="331000" y="606488"/>
                  </a:lnTo>
                  <a:lnTo>
                    <a:pt x="333235" y="600036"/>
                  </a:lnTo>
                  <a:close/>
                </a:path>
                <a:path w="431800" h="2306954">
                  <a:moveTo>
                    <a:pt x="341350" y="734733"/>
                  </a:moveTo>
                  <a:lnTo>
                    <a:pt x="339458" y="734745"/>
                  </a:lnTo>
                  <a:lnTo>
                    <a:pt x="339661" y="734974"/>
                  </a:lnTo>
                  <a:lnTo>
                    <a:pt x="340791" y="734822"/>
                  </a:lnTo>
                  <a:lnTo>
                    <a:pt x="341350" y="734733"/>
                  </a:lnTo>
                  <a:close/>
                </a:path>
                <a:path w="431800" h="2306954">
                  <a:moveTo>
                    <a:pt x="341668" y="795210"/>
                  </a:moveTo>
                  <a:lnTo>
                    <a:pt x="340906" y="794651"/>
                  </a:lnTo>
                  <a:lnTo>
                    <a:pt x="339940" y="795832"/>
                  </a:lnTo>
                  <a:lnTo>
                    <a:pt x="341668" y="795210"/>
                  </a:lnTo>
                  <a:close/>
                </a:path>
                <a:path w="431800" h="2306954">
                  <a:moveTo>
                    <a:pt x="342011" y="793292"/>
                  </a:moveTo>
                  <a:lnTo>
                    <a:pt x="339458" y="793292"/>
                  </a:lnTo>
                  <a:lnTo>
                    <a:pt x="338823" y="793102"/>
                  </a:lnTo>
                  <a:lnTo>
                    <a:pt x="338531" y="793292"/>
                  </a:lnTo>
                  <a:lnTo>
                    <a:pt x="339267" y="793292"/>
                  </a:lnTo>
                  <a:lnTo>
                    <a:pt x="340906" y="794651"/>
                  </a:lnTo>
                  <a:lnTo>
                    <a:pt x="342011" y="793292"/>
                  </a:lnTo>
                  <a:close/>
                </a:path>
                <a:path w="431800" h="2306954">
                  <a:moveTo>
                    <a:pt x="342950" y="814108"/>
                  </a:moveTo>
                  <a:lnTo>
                    <a:pt x="342900" y="813612"/>
                  </a:lnTo>
                  <a:lnTo>
                    <a:pt x="340791" y="814590"/>
                  </a:lnTo>
                  <a:lnTo>
                    <a:pt x="340791" y="814882"/>
                  </a:lnTo>
                  <a:lnTo>
                    <a:pt x="342493" y="814882"/>
                  </a:lnTo>
                  <a:lnTo>
                    <a:pt x="342950" y="814108"/>
                  </a:lnTo>
                  <a:close/>
                </a:path>
                <a:path w="431800" h="2306954">
                  <a:moveTo>
                    <a:pt x="344690" y="840282"/>
                  </a:moveTo>
                  <a:lnTo>
                    <a:pt x="342684" y="840282"/>
                  </a:lnTo>
                  <a:lnTo>
                    <a:pt x="341769" y="841552"/>
                  </a:lnTo>
                  <a:lnTo>
                    <a:pt x="344690" y="840282"/>
                  </a:lnTo>
                  <a:close/>
                </a:path>
                <a:path w="431800" h="2306954">
                  <a:moveTo>
                    <a:pt x="350964" y="881837"/>
                  </a:moveTo>
                  <a:lnTo>
                    <a:pt x="350240" y="881634"/>
                  </a:lnTo>
                  <a:lnTo>
                    <a:pt x="350215" y="881989"/>
                  </a:lnTo>
                  <a:lnTo>
                    <a:pt x="350964" y="881837"/>
                  </a:lnTo>
                  <a:close/>
                </a:path>
                <a:path w="431800" h="2306954">
                  <a:moveTo>
                    <a:pt x="353733" y="751382"/>
                  </a:moveTo>
                  <a:lnTo>
                    <a:pt x="347980" y="748842"/>
                  </a:lnTo>
                  <a:lnTo>
                    <a:pt x="345884" y="748842"/>
                  </a:lnTo>
                  <a:lnTo>
                    <a:pt x="346075" y="747572"/>
                  </a:lnTo>
                  <a:lnTo>
                    <a:pt x="343890" y="745032"/>
                  </a:lnTo>
                  <a:lnTo>
                    <a:pt x="345135" y="745032"/>
                  </a:lnTo>
                  <a:lnTo>
                    <a:pt x="346824" y="743762"/>
                  </a:lnTo>
                  <a:lnTo>
                    <a:pt x="343382" y="741222"/>
                  </a:lnTo>
                  <a:lnTo>
                    <a:pt x="344170" y="738682"/>
                  </a:lnTo>
                  <a:lnTo>
                    <a:pt x="350139" y="741222"/>
                  </a:lnTo>
                  <a:lnTo>
                    <a:pt x="349935" y="738682"/>
                  </a:lnTo>
                  <a:lnTo>
                    <a:pt x="349834" y="737412"/>
                  </a:lnTo>
                  <a:lnTo>
                    <a:pt x="348957" y="736142"/>
                  </a:lnTo>
                  <a:lnTo>
                    <a:pt x="344284" y="733602"/>
                  </a:lnTo>
                  <a:lnTo>
                    <a:pt x="343242" y="734872"/>
                  </a:lnTo>
                  <a:lnTo>
                    <a:pt x="342430" y="736142"/>
                  </a:lnTo>
                  <a:lnTo>
                    <a:pt x="329412" y="736142"/>
                  </a:lnTo>
                  <a:lnTo>
                    <a:pt x="326453" y="739952"/>
                  </a:lnTo>
                  <a:lnTo>
                    <a:pt x="329857" y="741222"/>
                  </a:lnTo>
                  <a:lnTo>
                    <a:pt x="327571" y="742492"/>
                  </a:lnTo>
                  <a:lnTo>
                    <a:pt x="328625" y="742492"/>
                  </a:lnTo>
                  <a:lnTo>
                    <a:pt x="327380" y="743762"/>
                  </a:lnTo>
                  <a:lnTo>
                    <a:pt x="326136" y="743762"/>
                  </a:lnTo>
                  <a:lnTo>
                    <a:pt x="331228" y="745032"/>
                  </a:lnTo>
                  <a:lnTo>
                    <a:pt x="330885" y="745261"/>
                  </a:lnTo>
                  <a:lnTo>
                    <a:pt x="332295" y="746302"/>
                  </a:lnTo>
                  <a:lnTo>
                    <a:pt x="330212" y="747572"/>
                  </a:lnTo>
                  <a:lnTo>
                    <a:pt x="328752" y="747572"/>
                  </a:lnTo>
                  <a:lnTo>
                    <a:pt x="328320" y="747572"/>
                  </a:lnTo>
                  <a:lnTo>
                    <a:pt x="330454" y="748842"/>
                  </a:lnTo>
                  <a:lnTo>
                    <a:pt x="329425" y="748842"/>
                  </a:lnTo>
                  <a:lnTo>
                    <a:pt x="328841" y="751382"/>
                  </a:lnTo>
                  <a:lnTo>
                    <a:pt x="331571" y="751382"/>
                  </a:lnTo>
                  <a:lnTo>
                    <a:pt x="328955" y="752652"/>
                  </a:lnTo>
                  <a:lnTo>
                    <a:pt x="332892" y="755192"/>
                  </a:lnTo>
                  <a:lnTo>
                    <a:pt x="329361" y="755192"/>
                  </a:lnTo>
                  <a:lnTo>
                    <a:pt x="332181" y="756462"/>
                  </a:lnTo>
                  <a:lnTo>
                    <a:pt x="332549" y="757732"/>
                  </a:lnTo>
                  <a:lnTo>
                    <a:pt x="326618" y="756462"/>
                  </a:lnTo>
                  <a:lnTo>
                    <a:pt x="332841" y="761542"/>
                  </a:lnTo>
                  <a:lnTo>
                    <a:pt x="332003" y="761542"/>
                  </a:lnTo>
                  <a:lnTo>
                    <a:pt x="329793" y="765352"/>
                  </a:lnTo>
                  <a:lnTo>
                    <a:pt x="332994" y="767892"/>
                  </a:lnTo>
                  <a:lnTo>
                    <a:pt x="331939" y="767892"/>
                  </a:lnTo>
                  <a:lnTo>
                    <a:pt x="331736" y="769162"/>
                  </a:lnTo>
                  <a:lnTo>
                    <a:pt x="330276" y="769162"/>
                  </a:lnTo>
                  <a:lnTo>
                    <a:pt x="329463" y="770432"/>
                  </a:lnTo>
                  <a:lnTo>
                    <a:pt x="333667" y="769162"/>
                  </a:lnTo>
                  <a:lnTo>
                    <a:pt x="334975" y="771702"/>
                  </a:lnTo>
                  <a:lnTo>
                    <a:pt x="337743" y="771702"/>
                  </a:lnTo>
                  <a:lnTo>
                    <a:pt x="333984" y="774242"/>
                  </a:lnTo>
                  <a:lnTo>
                    <a:pt x="332663" y="771702"/>
                  </a:lnTo>
                  <a:lnTo>
                    <a:pt x="328891" y="772972"/>
                  </a:lnTo>
                  <a:lnTo>
                    <a:pt x="332257" y="772972"/>
                  </a:lnTo>
                  <a:lnTo>
                    <a:pt x="332740" y="775512"/>
                  </a:lnTo>
                  <a:lnTo>
                    <a:pt x="335457" y="774242"/>
                  </a:lnTo>
                  <a:lnTo>
                    <a:pt x="333184" y="775512"/>
                  </a:lnTo>
                  <a:lnTo>
                    <a:pt x="334441" y="775512"/>
                  </a:lnTo>
                  <a:lnTo>
                    <a:pt x="331089" y="776782"/>
                  </a:lnTo>
                  <a:lnTo>
                    <a:pt x="336346" y="775512"/>
                  </a:lnTo>
                  <a:lnTo>
                    <a:pt x="332168" y="778052"/>
                  </a:lnTo>
                  <a:lnTo>
                    <a:pt x="335546" y="778052"/>
                  </a:lnTo>
                  <a:lnTo>
                    <a:pt x="334403" y="779322"/>
                  </a:lnTo>
                  <a:lnTo>
                    <a:pt x="352894" y="779322"/>
                  </a:lnTo>
                  <a:lnTo>
                    <a:pt x="352945" y="778052"/>
                  </a:lnTo>
                  <a:lnTo>
                    <a:pt x="351332" y="772972"/>
                  </a:lnTo>
                  <a:lnTo>
                    <a:pt x="350113" y="767892"/>
                  </a:lnTo>
                  <a:lnTo>
                    <a:pt x="351459" y="762812"/>
                  </a:lnTo>
                  <a:lnTo>
                    <a:pt x="352272" y="760272"/>
                  </a:lnTo>
                  <a:lnTo>
                    <a:pt x="349719" y="760272"/>
                  </a:lnTo>
                  <a:lnTo>
                    <a:pt x="347611" y="759002"/>
                  </a:lnTo>
                  <a:lnTo>
                    <a:pt x="350748" y="759002"/>
                  </a:lnTo>
                  <a:lnTo>
                    <a:pt x="346684" y="757732"/>
                  </a:lnTo>
                  <a:lnTo>
                    <a:pt x="343484" y="755192"/>
                  </a:lnTo>
                  <a:lnTo>
                    <a:pt x="353733" y="751382"/>
                  </a:lnTo>
                  <a:close/>
                </a:path>
                <a:path w="431800" h="2306954">
                  <a:moveTo>
                    <a:pt x="358889" y="910590"/>
                  </a:moveTo>
                  <a:lnTo>
                    <a:pt x="357835" y="910132"/>
                  </a:lnTo>
                  <a:lnTo>
                    <a:pt x="358419" y="910767"/>
                  </a:lnTo>
                  <a:lnTo>
                    <a:pt x="358889" y="910590"/>
                  </a:lnTo>
                  <a:close/>
                </a:path>
                <a:path w="431800" h="2306954">
                  <a:moveTo>
                    <a:pt x="358990" y="911402"/>
                  </a:moveTo>
                  <a:lnTo>
                    <a:pt x="358419" y="910767"/>
                  </a:lnTo>
                  <a:lnTo>
                    <a:pt x="356717" y="911402"/>
                  </a:lnTo>
                  <a:lnTo>
                    <a:pt x="358990" y="911402"/>
                  </a:lnTo>
                  <a:close/>
                </a:path>
                <a:path w="431800" h="2306954">
                  <a:moveTo>
                    <a:pt x="359117" y="802182"/>
                  </a:moveTo>
                  <a:lnTo>
                    <a:pt x="358254" y="802182"/>
                  </a:lnTo>
                  <a:lnTo>
                    <a:pt x="359117" y="802817"/>
                  </a:lnTo>
                  <a:lnTo>
                    <a:pt x="359117" y="802182"/>
                  </a:lnTo>
                  <a:close/>
                </a:path>
                <a:path w="431800" h="2306954">
                  <a:moveTo>
                    <a:pt x="359981" y="803452"/>
                  </a:moveTo>
                  <a:lnTo>
                    <a:pt x="359117" y="802817"/>
                  </a:lnTo>
                  <a:lnTo>
                    <a:pt x="359130" y="803452"/>
                  </a:lnTo>
                  <a:lnTo>
                    <a:pt x="359981" y="803452"/>
                  </a:lnTo>
                  <a:close/>
                </a:path>
                <a:path w="431800" h="2306954">
                  <a:moveTo>
                    <a:pt x="363461" y="823772"/>
                  </a:moveTo>
                  <a:close/>
                </a:path>
                <a:path w="431800" h="2306954">
                  <a:moveTo>
                    <a:pt x="364769" y="831392"/>
                  </a:moveTo>
                  <a:lnTo>
                    <a:pt x="362635" y="832421"/>
                  </a:lnTo>
                  <a:lnTo>
                    <a:pt x="363093" y="832662"/>
                  </a:lnTo>
                  <a:lnTo>
                    <a:pt x="364769" y="831392"/>
                  </a:lnTo>
                  <a:close/>
                </a:path>
                <a:path w="431800" h="2306954">
                  <a:moveTo>
                    <a:pt x="368147" y="986332"/>
                  </a:moveTo>
                  <a:lnTo>
                    <a:pt x="366928" y="986332"/>
                  </a:lnTo>
                  <a:lnTo>
                    <a:pt x="366598" y="987602"/>
                  </a:lnTo>
                  <a:lnTo>
                    <a:pt x="368071" y="987602"/>
                  </a:lnTo>
                  <a:lnTo>
                    <a:pt x="368147" y="986332"/>
                  </a:lnTo>
                  <a:close/>
                </a:path>
                <a:path w="431800" h="2306954">
                  <a:moveTo>
                    <a:pt x="376986" y="1039482"/>
                  </a:moveTo>
                  <a:lnTo>
                    <a:pt x="375831" y="1038402"/>
                  </a:lnTo>
                  <a:lnTo>
                    <a:pt x="376567" y="1039672"/>
                  </a:lnTo>
                  <a:lnTo>
                    <a:pt x="376986" y="1039482"/>
                  </a:lnTo>
                  <a:close/>
                </a:path>
                <a:path w="431800" h="2306954">
                  <a:moveTo>
                    <a:pt x="379095" y="1056017"/>
                  </a:moveTo>
                  <a:lnTo>
                    <a:pt x="379069" y="1055865"/>
                  </a:lnTo>
                  <a:lnTo>
                    <a:pt x="379044" y="1056030"/>
                  </a:lnTo>
                  <a:close/>
                </a:path>
                <a:path w="431800" h="2306954">
                  <a:moveTo>
                    <a:pt x="379133" y="1053680"/>
                  </a:moveTo>
                  <a:lnTo>
                    <a:pt x="378955" y="1054290"/>
                  </a:lnTo>
                  <a:lnTo>
                    <a:pt x="378929" y="1055065"/>
                  </a:lnTo>
                  <a:lnTo>
                    <a:pt x="379044" y="1055789"/>
                  </a:lnTo>
                  <a:lnTo>
                    <a:pt x="379133" y="1053680"/>
                  </a:lnTo>
                  <a:close/>
                </a:path>
                <a:path w="431800" h="2306954">
                  <a:moveTo>
                    <a:pt x="379514" y="1046149"/>
                  </a:moveTo>
                  <a:lnTo>
                    <a:pt x="379260" y="1046124"/>
                  </a:lnTo>
                  <a:lnTo>
                    <a:pt x="379056" y="1046060"/>
                  </a:lnTo>
                  <a:lnTo>
                    <a:pt x="378701" y="1046060"/>
                  </a:lnTo>
                  <a:lnTo>
                    <a:pt x="377634" y="1047673"/>
                  </a:lnTo>
                  <a:lnTo>
                    <a:pt x="378637" y="1047115"/>
                  </a:lnTo>
                  <a:lnTo>
                    <a:pt x="379183" y="1046619"/>
                  </a:lnTo>
                  <a:lnTo>
                    <a:pt x="379514" y="1046149"/>
                  </a:lnTo>
                  <a:close/>
                </a:path>
                <a:path w="431800" h="2306954">
                  <a:moveTo>
                    <a:pt x="380174" y="888034"/>
                  </a:moveTo>
                  <a:lnTo>
                    <a:pt x="378993" y="886752"/>
                  </a:lnTo>
                  <a:lnTo>
                    <a:pt x="378917" y="887463"/>
                  </a:lnTo>
                  <a:lnTo>
                    <a:pt x="380174" y="888034"/>
                  </a:lnTo>
                  <a:close/>
                </a:path>
                <a:path w="431800" h="2306954">
                  <a:moveTo>
                    <a:pt x="387273" y="1078268"/>
                  </a:moveTo>
                  <a:lnTo>
                    <a:pt x="385521" y="1077772"/>
                  </a:lnTo>
                  <a:lnTo>
                    <a:pt x="385343" y="1077595"/>
                  </a:lnTo>
                  <a:lnTo>
                    <a:pt x="384314" y="1079042"/>
                  </a:lnTo>
                  <a:lnTo>
                    <a:pt x="387273" y="1078268"/>
                  </a:lnTo>
                  <a:close/>
                </a:path>
                <a:path w="431800" h="2306954">
                  <a:moveTo>
                    <a:pt x="389089" y="1092403"/>
                  </a:moveTo>
                  <a:lnTo>
                    <a:pt x="389001" y="1092212"/>
                  </a:lnTo>
                  <a:lnTo>
                    <a:pt x="388226" y="1091615"/>
                  </a:lnTo>
                  <a:lnTo>
                    <a:pt x="388531" y="1092009"/>
                  </a:lnTo>
                  <a:lnTo>
                    <a:pt x="389089" y="1092403"/>
                  </a:lnTo>
                  <a:close/>
                </a:path>
                <a:path w="431800" h="2306954">
                  <a:moveTo>
                    <a:pt x="390613" y="996492"/>
                  </a:moveTo>
                  <a:lnTo>
                    <a:pt x="388442" y="995654"/>
                  </a:lnTo>
                  <a:lnTo>
                    <a:pt x="389077" y="996492"/>
                  </a:lnTo>
                  <a:lnTo>
                    <a:pt x="390613" y="996492"/>
                  </a:lnTo>
                  <a:close/>
                </a:path>
                <a:path w="431800" h="2306954">
                  <a:moveTo>
                    <a:pt x="392557" y="1102309"/>
                  </a:moveTo>
                  <a:lnTo>
                    <a:pt x="392404" y="1101902"/>
                  </a:lnTo>
                  <a:lnTo>
                    <a:pt x="391452" y="1101902"/>
                  </a:lnTo>
                  <a:lnTo>
                    <a:pt x="391121" y="1101902"/>
                  </a:lnTo>
                  <a:lnTo>
                    <a:pt x="392557" y="1102309"/>
                  </a:lnTo>
                  <a:close/>
                </a:path>
                <a:path w="431800" h="2306954">
                  <a:moveTo>
                    <a:pt x="392747" y="1098092"/>
                  </a:moveTo>
                  <a:lnTo>
                    <a:pt x="390169" y="1098092"/>
                  </a:lnTo>
                  <a:lnTo>
                    <a:pt x="391299" y="1099362"/>
                  </a:lnTo>
                  <a:lnTo>
                    <a:pt x="392747" y="1098092"/>
                  </a:lnTo>
                  <a:close/>
                </a:path>
                <a:path w="431800" h="2306954">
                  <a:moveTo>
                    <a:pt x="393420" y="1102550"/>
                  </a:moveTo>
                  <a:lnTo>
                    <a:pt x="392557" y="1102309"/>
                  </a:lnTo>
                  <a:lnTo>
                    <a:pt x="392899" y="1103172"/>
                  </a:lnTo>
                  <a:lnTo>
                    <a:pt x="393420" y="1102550"/>
                  </a:lnTo>
                  <a:close/>
                </a:path>
                <a:path w="431800" h="2306954">
                  <a:moveTo>
                    <a:pt x="394703" y="999032"/>
                  </a:moveTo>
                  <a:lnTo>
                    <a:pt x="394550" y="997762"/>
                  </a:lnTo>
                  <a:lnTo>
                    <a:pt x="393750" y="995222"/>
                  </a:lnTo>
                  <a:lnTo>
                    <a:pt x="392061" y="995222"/>
                  </a:lnTo>
                  <a:lnTo>
                    <a:pt x="393192" y="996492"/>
                  </a:lnTo>
                  <a:lnTo>
                    <a:pt x="390613" y="996492"/>
                  </a:lnTo>
                  <a:lnTo>
                    <a:pt x="392607" y="997762"/>
                  </a:lnTo>
                  <a:lnTo>
                    <a:pt x="394703" y="999032"/>
                  </a:lnTo>
                  <a:close/>
                </a:path>
                <a:path w="431800" h="2306954">
                  <a:moveTo>
                    <a:pt x="395986" y="1001433"/>
                  </a:moveTo>
                  <a:lnTo>
                    <a:pt x="394208" y="1001052"/>
                  </a:lnTo>
                  <a:lnTo>
                    <a:pt x="394131" y="1001953"/>
                  </a:lnTo>
                  <a:lnTo>
                    <a:pt x="392963" y="1003046"/>
                  </a:lnTo>
                  <a:lnTo>
                    <a:pt x="393471" y="1003401"/>
                  </a:lnTo>
                  <a:lnTo>
                    <a:pt x="395084" y="1002703"/>
                  </a:lnTo>
                  <a:lnTo>
                    <a:pt x="395986" y="1001433"/>
                  </a:lnTo>
                  <a:close/>
                </a:path>
                <a:path w="431800" h="2306954">
                  <a:moveTo>
                    <a:pt x="398995" y="1011732"/>
                  </a:moveTo>
                  <a:lnTo>
                    <a:pt x="394881" y="1010488"/>
                  </a:lnTo>
                  <a:lnTo>
                    <a:pt x="395351" y="1013002"/>
                  </a:lnTo>
                  <a:lnTo>
                    <a:pt x="398995" y="1011732"/>
                  </a:lnTo>
                  <a:close/>
                </a:path>
                <a:path w="431800" h="2306954">
                  <a:moveTo>
                    <a:pt x="399834" y="1032052"/>
                  </a:moveTo>
                  <a:lnTo>
                    <a:pt x="391998" y="1034592"/>
                  </a:lnTo>
                  <a:lnTo>
                    <a:pt x="397408" y="1034592"/>
                  </a:lnTo>
                  <a:lnTo>
                    <a:pt x="398284" y="1034592"/>
                  </a:lnTo>
                  <a:lnTo>
                    <a:pt x="399834" y="1032052"/>
                  </a:lnTo>
                  <a:close/>
                </a:path>
                <a:path w="431800" h="2306954">
                  <a:moveTo>
                    <a:pt x="400519" y="1039329"/>
                  </a:moveTo>
                  <a:lnTo>
                    <a:pt x="400304" y="1039431"/>
                  </a:lnTo>
                  <a:lnTo>
                    <a:pt x="400151" y="1039545"/>
                  </a:lnTo>
                  <a:lnTo>
                    <a:pt x="399973" y="1039660"/>
                  </a:lnTo>
                  <a:lnTo>
                    <a:pt x="400113" y="1039926"/>
                  </a:lnTo>
                  <a:lnTo>
                    <a:pt x="400519" y="1039329"/>
                  </a:lnTo>
                  <a:close/>
                </a:path>
                <a:path w="431800" h="2306954">
                  <a:moveTo>
                    <a:pt x="400583" y="1122337"/>
                  </a:moveTo>
                  <a:lnTo>
                    <a:pt x="400050" y="1121930"/>
                  </a:lnTo>
                  <a:lnTo>
                    <a:pt x="399554" y="1122616"/>
                  </a:lnTo>
                  <a:lnTo>
                    <a:pt x="399757" y="1123086"/>
                  </a:lnTo>
                  <a:lnTo>
                    <a:pt x="400265" y="1123480"/>
                  </a:lnTo>
                  <a:lnTo>
                    <a:pt x="400380" y="1122959"/>
                  </a:lnTo>
                  <a:lnTo>
                    <a:pt x="400583" y="1122337"/>
                  </a:lnTo>
                  <a:close/>
                </a:path>
                <a:path w="431800" h="2306954">
                  <a:moveTo>
                    <a:pt x="401866" y="1124305"/>
                  </a:moveTo>
                  <a:lnTo>
                    <a:pt x="401256" y="1124038"/>
                  </a:lnTo>
                  <a:lnTo>
                    <a:pt x="400659" y="1123784"/>
                  </a:lnTo>
                  <a:lnTo>
                    <a:pt x="400265" y="1123480"/>
                  </a:lnTo>
                  <a:lnTo>
                    <a:pt x="400138" y="1124102"/>
                  </a:lnTo>
                  <a:lnTo>
                    <a:pt x="400151" y="1124572"/>
                  </a:lnTo>
                  <a:lnTo>
                    <a:pt x="401866" y="1124305"/>
                  </a:lnTo>
                  <a:close/>
                </a:path>
                <a:path w="431800" h="2306954">
                  <a:moveTo>
                    <a:pt x="402678" y="1140421"/>
                  </a:moveTo>
                  <a:lnTo>
                    <a:pt x="401624" y="1139151"/>
                  </a:lnTo>
                  <a:lnTo>
                    <a:pt x="400100" y="1140396"/>
                  </a:lnTo>
                  <a:lnTo>
                    <a:pt x="402678" y="1140421"/>
                  </a:lnTo>
                  <a:close/>
                </a:path>
                <a:path w="431800" h="2306954">
                  <a:moveTo>
                    <a:pt x="403186" y="1051737"/>
                  </a:moveTo>
                  <a:lnTo>
                    <a:pt x="403136" y="1051483"/>
                  </a:lnTo>
                  <a:lnTo>
                    <a:pt x="402882" y="1051293"/>
                  </a:lnTo>
                  <a:lnTo>
                    <a:pt x="402628" y="1051420"/>
                  </a:lnTo>
                  <a:lnTo>
                    <a:pt x="402971" y="1051572"/>
                  </a:lnTo>
                  <a:lnTo>
                    <a:pt x="403186" y="1051737"/>
                  </a:lnTo>
                  <a:close/>
                </a:path>
                <a:path w="431800" h="2306954">
                  <a:moveTo>
                    <a:pt x="403186" y="1051737"/>
                  </a:moveTo>
                  <a:lnTo>
                    <a:pt x="402971" y="1051839"/>
                  </a:lnTo>
                  <a:lnTo>
                    <a:pt x="402793" y="1052195"/>
                  </a:lnTo>
                  <a:lnTo>
                    <a:pt x="403123" y="1051839"/>
                  </a:lnTo>
                  <a:close/>
                </a:path>
                <a:path w="431800" h="2306954">
                  <a:moveTo>
                    <a:pt x="403796" y="1029512"/>
                  </a:moveTo>
                  <a:lnTo>
                    <a:pt x="395427" y="1028242"/>
                  </a:lnTo>
                  <a:lnTo>
                    <a:pt x="399161" y="1025702"/>
                  </a:lnTo>
                  <a:lnTo>
                    <a:pt x="399643" y="1025702"/>
                  </a:lnTo>
                  <a:lnTo>
                    <a:pt x="401751" y="1024432"/>
                  </a:lnTo>
                  <a:lnTo>
                    <a:pt x="396430" y="1023162"/>
                  </a:lnTo>
                  <a:lnTo>
                    <a:pt x="396532" y="1020622"/>
                  </a:lnTo>
                  <a:lnTo>
                    <a:pt x="397573" y="1020622"/>
                  </a:lnTo>
                  <a:lnTo>
                    <a:pt x="393776" y="1019352"/>
                  </a:lnTo>
                  <a:lnTo>
                    <a:pt x="392087" y="1016812"/>
                  </a:lnTo>
                  <a:lnTo>
                    <a:pt x="390740" y="1015542"/>
                  </a:lnTo>
                  <a:lnTo>
                    <a:pt x="395020" y="1015542"/>
                  </a:lnTo>
                  <a:lnTo>
                    <a:pt x="394462" y="1014272"/>
                  </a:lnTo>
                  <a:lnTo>
                    <a:pt x="390639" y="1015542"/>
                  </a:lnTo>
                  <a:lnTo>
                    <a:pt x="389534" y="1014272"/>
                  </a:lnTo>
                  <a:lnTo>
                    <a:pt x="390918" y="1013002"/>
                  </a:lnTo>
                  <a:lnTo>
                    <a:pt x="391960" y="1011732"/>
                  </a:lnTo>
                  <a:lnTo>
                    <a:pt x="394817" y="1010488"/>
                  </a:lnTo>
                  <a:lnTo>
                    <a:pt x="395300" y="1009192"/>
                  </a:lnTo>
                  <a:lnTo>
                    <a:pt x="396976" y="1009192"/>
                  </a:lnTo>
                  <a:lnTo>
                    <a:pt x="395947" y="1006652"/>
                  </a:lnTo>
                  <a:lnTo>
                    <a:pt x="391756" y="1006652"/>
                  </a:lnTo>
                  <a:lnTo>
                    <a:pt x="391528" y="1004112"/>
                  </a:lnTo>
                  <a:lnTo>
                    <a:pt x="385889" y="1004112"/>
                  </a:lnTo>
                  <a:lnTo>
                    <a:pt x="392417" y="1002842"/>
                  </a:lnTo>
                  <a:lnTo>
                    <a:pt x="389039" y="1001572"/>
                  </a:lnTo>
                  <a:lnTo>
                    <a:pt x="393166" y="1000302"/>
                  </a:lnTo>
                  <a:lnTo>
                    <a:pt x="391960" y="999032"/>
                  </a:lnTo>
                  <a:lnTo>
                    <a:pt x="388442" y="997762"/>
                  </a:lnTo>
                  <a:lnTo>
                    <a:pt x="387299" y="995222"/>
                  </a:lnTo>
                  <a:lnTo>
                    <a:pt x="388442" y="995654"/>
                  </a:lnTo>
                  <a:lnTo>
                    <a:pt x="388112" y="995222"/>
                  </a:lnTo>
                  <a:lnTo>
                    <a:pt x="387146" y="993952"/>
                  </a:lnTo>
                  <a:lnTo>
                    <a:pt x="386842" y="992682"/>
                  </a:lnTo>
                  <a:lnTo>
                    <a:pt x="395058" y="991412"/>
                  </a:lnTo>
                  <a:lnTo>
                    <a:pt x="387921" y="986332"/>
                  </a:lnTo>
                  <a:lnTo>
                    <a:pt x="390956" y="985062"/>
                  </a:lnTo>
                  <a:lnTo>
                    <a:pt x="393979" y="983792"/>
                  </a:lnTo>
                  <a:lnTo>
                    <a:pt x="390296" y="979982"/>
                  </a:lnTo>
                  <a:lnTo>
                    <a:pt x="393954" y="976172"/>
                  </a:lnTo>
                  <a:lnTo>
                    <a:pt x="393331" y="973632"/>
                  </a:lnTo>
                  <a:lnTo>
                    <a:pt x="392696" y="971092"/>
                  </a:lnTo>
                  <a:lnTo>
                    <a:pt x="386626" y="973632"/>
                  </a:lnTo>
                  <a:lnTo>
                    <a:pt x="390398" y="971092"/>
                  </a:lnTo>
                  <a:lnTo>
                    <a:pt x="392290" y="969822"/>
                  </a:lnTo>
                  <a:lnTo>
                    <a:pt x="391020" y="970076"/>
                  </a:lnTo>
                  <a:lnTo>
                    <a:pt x="392137" y="968438"/>
                  </a:lnTo>
                  <a:lnTo>
                    <a:pt x="389890" y="970203"/>
                  </a:lnTo>
                  <a:lnTo>
                    <a:pt x="390029" y="970267"/>
                  </a:lnTo>
                  <a:lnTo>
                    <a:pt x="389737" y="970330"/>
                  </a:lnTo>
                  <a:lnTo>
                    <a:pt x="389890" y="970203"/>
                  </a:lnTo>
                  <a:lnTo>
                    <a:pt x="389610" y="970089"/>
                  </a:lnTo>
                  <a:lnTo>
                    <a:pt x="389699" y="970330"/>
                  </a:lnTo>
                  <a:lnTo>
                    <a:pt x="385813" y="971092"/>
                  </a:lnTo>
                  <a:lnTo>
                    <a:pt x="385216" y="971092"/>
                  </a:lnTo>
                  <a:lnTo>
                    <a:pt x="385267" y="969822"/>
                  </a:lnTo>
                  <a:lnTo>
                    <a:pt x="385660" y="969822"/>
                  </a:lnTo>
                  <a:lnTo>
                    <a:pt x="386207" y="969200"/>
                  </a:lnTo>
                  <a:lnTo>
                    <a:pt x="386829" y="968971"/>
                  </a:lnTo>
                  <a:lnTo>
                    <a:pt x="389610" y="970089"/>
                  </a:lnTo>
                  <a:lnTo>
                    <a:pt x="389178" y="968971"/>
                  </a:lnTo>
                  <a:lnTo>
                    <a:pt x="388315" y="966800"/>
                  </a:lnTo>
                  <a:lnTo>
                    <a:pt x="389013" y="966012"/>
                  </a:lnTo>
                  <a:lnTo>
                    <a:pt x="390779" y="964742"/>
                  </a:lnTo>
                  <a:lnTo>
                    <a:pt x="390626" y="967282"/>
                  </a:lnTo>
                  <a:lnTo>
                    <a:pt x="392074" y="966012"/>
                  </a:lnTo>
                  <a:lnTo>
                    <a:pt x="392176" y="964742"/>
                  </a:lnTo>
                  <a:lnTo>
                    <a:pt x="394665" y="964742"/>
                  </a:lnTo>
                  <a:lnTo>
                    <a:pt x="396138" y="963472"/>
                  </a:lnTo>
                  <a:lnTo>
                    <a:pt x="392658" y="963472"/>
                  </a:lnTo>
                  <a:lnTo>
                    <a:pt x="393331" y="962202"/>
                  </a:lnTo>
                  <a:lnTo>
                    <a:pt x="390639" y="963472"/>
                  </a:lnTo>
                  <a:lnTo>
                    <a:pt x="386613" y="960932"/>
                  </a:lnTo>
                  <a:lnTo>
                    <a:pt x="395630" y="960932"/>
                  </a:lnTo>
                  <a:lnTo>
                    <a:pt x="391642" y="958392"/>
                  </a:lnTo>
                  <a:lnTo>
                    <a:pt x="393865" y="958392"/>
                  </a:lnTo>
                  <a:lnTo>
                    <a:pt x="392379" y="957122"/>
                  </a:lnTo>
                  <a:lnTo>
                    <a:pt x="392849" y="952042"/>
                  </a:lnTo>
                  <a:lnTo>
                    <a:pt x="387337" y="952042"/>
                  </a:lnTo>
                  <a:lnTo>
                    <a:pt x="388035" y="950772"/>
                  </a:lnTo>
                  <a:lnTo>
                    <a:pt x="390347" y="950772"/>
                  </a:lnTo>
                  <a:lnTo>
                    <a:pt x="390461" y="946962"/>
                  </a:lnTo>
                  <a:lnTo>
                    <a:pt x="383260" y="943152"/>
                  </a:lnTo>
                  <a:lnTo>
                    <a:pt x="385953" y="939342"/>
                  </a:lnTo>
                  <a:lnTo>
                    <a:pt x="384378" y="939342"/>
                  </a:lnTo>
                  <a:lnTo>
                    <a:pt x="385826" y="938072"/>
                  </a:lnTo>
                  <a:lnTo>
                    <a:pt x="387502" y="938072"/>
                  </a:lnTo>
                  <a:lnTo>
                    <a:pt x="386880" y="936802"/>
                  </a:lnTo>
                  <a:lnTo>
                    <a:pt x="384378" y="935532"/>
                  </a:lnTo>
                  <a:lnTo>
                    <a:pt x="387070" y="935532"/>
                  </a:lnTo>
                  <a:lnTo>
                    <a:pt x="387553" y="934262"/>
                  </a:lnTo>
                  <a:lnTo>
                    <a:pt x="388493" y="931722"/>
                  </a:lnTo>
                  <a:lnTo>
                    <a:pt x="381685" y="930452"/>
                  </a:lnTo>
                  <a:lnTo>
                    <a:pt x="380034" y="927912"/>
                  </a:lnTo>
                  <a:lnTo>
                    <a:pt x="384733" y="926642"/>
                  </a:lnTo>
                  <a:lnTo>
                    <a:pt x="386232" y="921562"/>
                  </a:lnTo>
                  <a:lnTo>
                    <a:pt x="386892" y="921562"/>
                  </a:lnTo>
                  <a:lnTo>
                    <a:pt x="386702" y="916482"/>
                  </a:lnTo>
                  <a:lnTo>
                    <a:pt x="381698" y="915212"/>
                  </a:lnTo>
                  <a:lnTo>
                    <a:pt x="379984" y="912672"/>
                  </a:lnTo>
                  <a:lnTo>
                    <a:pt x="379133" y="911402"/>
                  </a:lnTo>
                  <a:lnTo>
                    <a:pt x="382231" y="908862"/>
                  </a:lnTo>
                  <a:lnTo>
                    <a:pt x="383781" y="907592"/>
                  </a:lnTo>
                  <a:lnTo>
                    <a:pt x="379768" y="902512"/>
                  </a:lnTo>
                  <a:lnTo>
                    <a:pt x="381368" y="898702"/>
                  </a:lnTo>
                  <a:lnTo>
                    <a:pt x="381901" y="897432"/>
                  </a:lnTo>
                  <a:lnTo>
                    <a:pt x="381152" y="898702"/>
                  </a:lnTo>
                  <a:lnTo>
                    <a:pt x="378231" y="897432"/>
                  </a:lnTo>
                  <a:lnTo>
                    <a:pt x="377634" y="897432"/>
                  </a:lnTo>
                  <a:lnTo>
                    <a:pt x="378409" y="896162"/>
                  </a:lnTo>
                  <a:lnTo>
                    <a:pt x="373900" y="894892"/>
                  </a:lnTo>
                  <a:lnTo>
                    <a:pt x="378218" y="894892"/>
                  </a:lnTo>
                  <a:lnTo>
                    <a:pt x="382308" y="893622"/>
                  </a:lnTo>
                  <a:lnTo>
                    <a:pt x="380847" y="891082"/>
                  </a:lnTo>
                  <a:lnTo>
                    <a:pt x="380682" y="889812"/>
                  </a:lnTo>
                  <a:lnTo>
                    <a:pt x="375018" y="891082"/>
                  </a:lnTo>
                  <a:lnTo>
                    <a:pt x="377520" y="887272"/>
                  </a:lnTo>
                  <a:lnTo>
                    <a:pt x="376682" y="884732"/>
                  </a:lnTo>
                  <a:lnTo>
                    <a:pt x="376262" y="883462"/>
                  </a:lnTo>
                  <a:lnTo>
                    <a:pt x="374904" y="879652"/>
                  </a:lnTo>
                  <a:lnTo>
                    <a:pt x="377101" y="877112"/>
                  </a:lnTo>
                  <a:lnTo>
                    <a:pt x="375526" y="875842"/>
                  </a:lnTo>
                  <a:lnTo>
                    <a:pt x="375335" y="875842"/>
                  </a:lnTo>
                  <a:lnTo>
                    <a:pt x="373761" y="874572"/>
                  </a:lnTo>
                  <a:lnTo>
                    <a:pt x="376796" y="874572"/>
                  </a:lnTo>
                  <a:lnTo>
                    <a:pt x="377228" y="869492"/>
                  </a:lnTo>
                  <a:lnTo>
                    <a:pt x="375932" y="866952"/>
                  </a:lnTo>
                  <a:lnTo>
                    <a:pt x="378206" y="866952"/>
                  </a:lnTo>
                  <a:lnTo>
                    <a:pt x="378142" y="865682"/>
                  </a:lnTo>
                  <a:lnTo>
                    <a:pt x="378079" y="864412"/>
                  </a:lnTo>
                  <a:lnTo>
                    <a:pt x="369087" y="865682"/>
                  </a:lnTo>
                  <a:lnTo>
                    <a:pt x="368604" y="864412"/>
                  </a:lnTo>
                  <a:lnTo>
                    <a:pt x="373024" y="863142"/>
                  </a:lnTo>
                  <a:lnTo>
                    <a:pt x="372376" y="859332"/>
                  </a:lnTo>
                  <a:lnTo>
                    <a:pt x="375754" y="855522"/>
                  </a:lnTo>
                  <a:lnTo>
                    <a:pt x="371106" y="852982"/>
                  </a:lnTo>
                  <a:lnTo>
                    <a:pt x="373367" y="852982"/>
                  </a:lnTo>
                  <a:lnTo>
                    <a:pt x="373214" y="851712"/>
                  </a:lnTo>
                  <a:lnTo>
                    <a:pt x="374294" y="849172"/>
                  </a:lnTo>
                  <a:lnTo>
                    <a:pt x="375373" y="846632"/>
                  </a:lnTo>
                  <a:lnTo>
                    <a:pt x="372910" y="847661"/>
                  </a:lnTo>
                  <a:lnTo>
                    <a:pt x="367004" y="844092"/>
                  </a:lnTo>
                  <a:lnTo>
                    <a:pt x="370014" y="842822"/>
                  </a:lnTo>
                  <a:lnTo>
                    <a:pt x="364921" y="842822"/>
                  </a:lnTo>
                  <a:lnTo>
                    <a:pt x="364731" y="842492"/>
                  </a:lnTo>
                  <a:lnTo>
                    <a:pt x="364731" y="935532"/>
                  </a:lnTo>
                  <a:lnTo>
                    <a:pt x="362394" y="935532"/>
                  </a:lnTo>
                  <a:lnTo>
                    <a:pt x="362800" y="934262"/>
                  </a:lnTo>
                  <a:lnTo>
                    <a:pt x="364731" y="935532"/>
                  </a:lnTo>
                  <a:lnTo>
                    <a:pt x="364731" y="842492"/>
                  </a:lnTo>
                  <a:lnTo>
                    <a:pt x="363499" y="840282"/>
                  </a:lnTo>
                  <a:lnTo>
                    <a:pt x="365163" y="840282"/>
                  </a:lnTo>
                  <a:lnTo>
                    <a:pt x="366420" y="839012"/>
                  </a:lnTo>
                  <a:lnTo>
                    <a:pt x="362127" y="840282"/>
                  </a:lnTo>
                  <a:lnTo>
                    <a:pt x="363347" y="837742"/>
                  </a:lnTo>
                  <a:lnTo>
                    <a:pt x="365379" y="837742"/>
                  </a:lnTo>
                  <a:lnTo>
                    <a:pt x="365315" y="836472"/>
                  </a:lnTo>
                  <a:lnTo>
                    <a:pt x="361950" y="836472"/>
                  </a:lnTo>
                  <a:lnTo>
                    <a:pt x="360565" y="835202"/>
                  </a:lnTo>
                  <a:lnTo>
                    <a:pt x="362127" y="832662"/>
                  </a:lnTo>
                  <a:lnTo>
                    <a:pt x="362635" y="832421"/>
                  </a:lnTo>
                  <a:lnTo>
                    <a:pt x="360743" y="831392"/>
                  </a:lnTo>
                  <a:lnTo>
                    <a:pt x="361340" y="830122"/>
                  </a:lnTo>
                  <a:lnTo>
                    <a:pt x="363372" y="830122"/>
                  </a:lnTo>
                  <a:lnTo>
                    <a:pt x="364134" y="828852"/>
                  </a:lnTo>
                  <a:lnTo>
                    <a:pt x="364896" y="827582"/>
                  </a:lnTo>
                  <a:lnTo>
                    <a:pt x="366433" y="827582"/>
                  </a:lnTo>
                  <a:lnTo>
                    <a:pt x="366598" y="825042"/>
                  </a:lnTo>
                  <a:lnTo>
                    <a:pt x="370636" y="826312"/>
                  </a:lnTo>
                  <a:lnTo>
                    <a:pt x="368312" y="825042"/>
                  </a:lnTo>
                  <a:lnTo>
                    <a:pt x="363461" y="823785"/>
                  </a:lnTo>
                  <a:lnTo>
                    <a:pt x="363918" y="827366"/>
                  </a:lnTo>
                  <a:lnTo>
                    <a:pt x="359168" y="826312"/>
                  </a:lnTo>
                  <a:lnTo>
                    <a:pt x="361746" y="823772"/>
                  </a:lnTo>
                  <a:lnTo>
                    <a:pt x="363385" y="823772"/>
                  </a:lnTo>
                  <a:lnTo>
                    <a:pt x="364363" y="821232"/>
                  </a:lnTo>
                  <a:lnTo>
                    <a:pt x="365620" y="821232"/>
                  </a:lnTo>
                  <a:lnTo>
                    <a:pt x="365823" y="819962"/>
                  </a:lnTo>
                  <a:lnTo>
                    <a:pt x="364985" y="819962"/>
                  </a:lnTo>
                  <a:lnTo>
                    <a:pt x="365328" y="818692"/>
                  </a:lnTo>
                  <a:lnTo>
                    <a:pt x="365467" y="818692"/>
                  </a:lnTo>
                  <a:lnTo>
                    <a:pt x="365379" y="817422"/>
                  </a:lnTo>
                  <a:lnTo>
                    <a:pt x="366077" y="817422"/>
                  </a:lnTo>
                  <a:lnTo>
                    <a:pt x="365467" y="818692"/>
                  </a:lnTo>
                  <a:lnTo>
                    <a:pt x="367779" y="817422"/>
                  </a:lnTo>
                  <a:lnTo>
                    <a:pt x="366407" y="816152"/>
                  </a:lnTo>
                  <a:lnTo>
                    <a:pt x="366356" y="814882"/>
                  </a:lnTo>
                  <a:lnTo>
                    <a:pt x="363372" y="816152"/>
                  </a:lnTo>
                  <a:lnTo>
                    <a:pt x="363639" y="814882"/>
                  </a:lnTo>
                  <a:lnTo>
                    <a:pt x="361772" y="815936"/>
                  </a:lnTo>
                  <a:lnTo>
                    <a:pt x="361721" y="815809"/>
                  </a:lnTo>
                  <a:lnTo>
                    <a:pt x="361480" y="815987"/>
                  </a:lnTo>
                  <a:lnTo>
                    <a:pt x="361264" y="816140"/>
                  </a:lnTo>
                  <a:lnTo>
                    <a:pt x="361111" y="816279"/>
                  </a:lnTo>
                  <a:lnTo>
                    <a:pt x="361759" y="816330"/>
                  </a:lnTo>
                  <a:lnTo>
                    <a:pt x="362089" y="816330"/>
                  </a:lnTo>
                  <a:lnTo>
                    <a:pt x="362026" y="816152"/>
                  </a:lnTo>
                  <a:lnTo>
                    <a:pt x="362089" y="816330"/>
                  </a:lnTo>
                  <a:lnTo>
                    <a:pt x="362165" y="817422"/>
                  </a:lnTo>
                  <a:lnTo>
                    <a:pt x="362483" y="818692"/>
                  </a:lnTo>
                  <a:lnTo>
                    <a:pt x="359625" y="818692"/>
                  </a:lnTo>
                  <a:lnTo>
                    <a:pt x="361111" y="817422"/>
                  </a:lnTo>
                  <a:lnTo>
                    <a:pt x="359092" y="817422"/>
                  </a:lnTo>
                  <a:lnTo>
                    <a:pt x="357035" y="816152"/>
                  </a:lnTo>
                  <a:lnTo>
                    <a:pt x="356044" y="816152"/>
                  </a:lnTo>
                  <a:lnTo>
                    <a:pt x="360006" y="814882"/>
                  </a:lnTo>
                  <a:lnTo>
                    <a:pt x="361848" y="812342"/>
                  </a:lnTo>
                  <a:lnTo>
                    <a:pt x="364375" y="811072"/>
                  </a:lnTo>
                  <a:lnTo>
                    <a:pt x="362204" y="808532"/>
                  </a:lnTo>
                  <a:lnTo>
                    <a:pt x="362127" y="804722"/>
                  </a:lnTo>
                  <a:lnTo>
                    <a:pt x="356184" y="803452"/>
                  </a:lnTo>
                  <a:lnTo>
                    <a:pt x="355333" y="803452"/>
                  </a:lnTo>
                  <a:lnTo>
                    <a:pt x="357644" y="802182"/>
                  </a:lnTo>
                  <a:lnTo>
                    <a:pt x="358254" y="802182"/>
                  </a:lnTo>
                  <a:lnTo>
                    <a:pt x="358482" y="799642"/>
                  </a:lnTo>
                  <a:lnTo>
                    <a:pt x="358609" y="798372"/>
                  </a:lnTo>
                  <a:lnTo>
                    <a:pt x="357860" y="798372"/>
                  </a:lnTo>
                  <a:lnTo>
                    <a:pt x="357301" y="797102"/>
                  </a:lnTo>
                  <a:lnTo>
                    <a:pt x="358571" y="797102"/>
                  </a:lnTo>
                  <a:lnTo>
                    <a:pt x="358940" y="794562"/>
                  </a:lnTo>
                  <a:lnTo>
                    <a:pt x="359130" y="793292"/>
                  </a:lnTo>
                  <a:lnTo>
                    <a:pt x="357974" y="792022"/>
                  </a:lnTo>
                  <a:lnTo>
                    <a:pt x="357225" y="791210"/>
                  </a:lnTo>
                  <a:lnTo>
                    <a:pt x="357225" y="798372"/>
                  </a:lnTo>
                  <a:lnTo>
                    <a:pt x="354609" y="798372"/>
                  </a:lnTo>
                  <a:lnTo>
                    <a:pt x="356031" y="797102"/>
                  </a:lnTo>
                  <a:lnTo>
                    <a:pt x="357225" y="798372"/>
                  </a:lnTo>
                  <a:lnTo>
                    <a:pt x="357225" y="791210"/>
                  </a:lnTo>
                  <a:lnTo>
                    <a:pt x="355663" y="789482"/>
                  </a:lnTo>
                  <a:lnTo>
                    <a:pt x="352526" y="786942"/>
                  </a:lnTo>
                  <a:lnTo>
                    <a:pt x="354025" y="783132"/>
                  </a:lnTo>
                  <a:lnTo>
                    <a:pt x="352767" y="783132"/>
                  </a:lnTo>
                  <a:lnTo>
                    <a:pt x="352856" y="780592"/>
                  </a:lnTo>
                  <a:lnTo>
                    <a:pt x="348691" y="780592"/>
                  </a:lnTo>
                  <a:lnTo>
                    <a:pt x="348691" y="827582"/>
                  </a:lnTo>
                  <a:lnTo>
                    <a:pt x="347510" y="827582"/>
                  </a:lnTo>
                  <a:lnTo>
                    <a:pt x="346773" y="828789"/>
                  </a:lnTo>
                  <a:lnTo>
                    <a:pt x="346697" y="827582"/>
                  </a:lnTo>
                  <a:lnTo>
                    <a:pt x="346570" y="827582"/>
                  </a:lnTo>
                  <a:lnTo>
                    <a:pt x="347573" y="826312"/>
                  </a:lnTo>
                  <a:lnTo>
                    <a:pt x="348665" y="826312"/>
                  </a:lnTo>
                  <a:lnTo>
                    <a:pt x="348691" y="827582"/>
                  </a:lnTo>
                  <a:lnTo>
                    <a:pt x="348691" y="780592"/>
                  </a:lnTo>
                  <a:lnTo>
                    <a:pt x="346659" y="780592"/>
                  </a:lnTo>
                  <a:lnTo>
                    <a:pt x="346659" y="793292"/>
                  </a:lnTo>
                  <a:lnTo>
                    <a:pt x="346024" y="793623"/>
                  </a:lnTo>
                  <a:lnTo>
                    <a:pt x="346024" y="825042"/>
                  </a:lnTo>
                  <a:lnTo>
                    <a:pt x="345630" y="823772"/>
                  </a:lnTo>
                  <a:lnTo>
                    <a:pt x="346024" y="825042"/>
                  </a:lnTo>
                  <a:lnTo>
                    <a:pt x="346024" y="793623"/>
                  </a:lnTo>
                  <a:lnTo>
                    <a:pt x="344144" y="794562"/>
                  </a:lnTo>
                  <a:lnTo>
                    <a:pt x="344119" y="793292"/>
                  </a:lnTo>
                  <a:lnTo>
                    <a:pt x="346659" y="793292"/>
                  </a:lnTo>
                  <a:lnTo>
                    <a:pt x="346659" y="780592"/>
                  </a:lnTo>
                  <a:lnTo>
                    <a:pt x="337769" y="780592"/>
                  </a:lnTo>
                  <a:lnTo>
                    <a:pt x="337769" y="792797"/>
                  </a:lnTo>
                  <a:lnTo>
                    <a:pt x="336397" y="793165"/>
                  </a:lnTo>
                  <a:lnTo>
                    <a:pt x="335788" y="792200"/>
                  </a:lnTo>
                  <a:lnTo>
                    <a:pt x="337769" y="792797"/>
                  </a:lnTo>
                  <a:lnTo>
                    <a:pt x="337769" y="780592"/>
                  </a:lnTo>
                  <a:lnTo>
                    <a:pt x="333273" y="780592"/>
                  </a:lnTo>
                  <a:lnTo>
                    <a:pt x="332651" y="780592"/>
                  </a:lnTo>
                  <a:lnTo>
                    <a:pt x="331216" y="781862"/>
                  </a:lnTo>
                  <a:lnTo>
                    <a:pt x="329069" y="780592"/>
                  </a:lnTo>
                  <a:lnTo>
                    <a:pt x="329323" y="783132"/>
                  </a:lnTo>
                  <a:lnTo>
                    <a:pt x="333070" y="781862"/>
                  </a:lnTo>
                  <a:lnTo>
                    <a:pt x="335407" y="781862"/>
                  </a:lnTo>
                  <a:lnTo>
                    <a:pt x="336931" y="783132"/>
                  </a:lnTo>
                  <a:lnTo>
                    <a:pt x="332701" y="783132"/>
                  </a:lnTo>
                  <a:lnTo>
                    <a:pt x="330822" y="784402"/>
                  </a:lnTo>
                  <a:lnTo>
                    <a:pt x="332117" y="785672"/>
                  </a:lnTo>
                  <a:lnTo>
                    <a:pt x="335927" y="785672"/>
                  </a:lnTo>
                  <a:lnTo>
                    <a:pt x="335965" y="786942"/>
                  </a:lnTo>
                  <a:lnTo>
                    <a:pt x="334264" y="786942"/>
                  </a:lnTo>
                  <a:lnTo>
                    <a:pt x="337667" y="788212"/>
                  </a:lnTo>
                  <a:lnTo>
                    <a:pt x="335457" y="791667"/>
                  </a:lnTo>
                  <a:lnTo>
                    <a:pt x="335305" y="791400"/>
                  </a:lnTo>
                  <a:lnTo>
                    <a:pt x="335394" y="791768"/>
                  </a:lnTo>
                  <a:lnTo>
                    <a:pt x="335229" y="792022"/>
                  </a:lnTo>
                  <a:lnTo>
                    <a:pt x="335483" y="792111"/>
                  </a:lnTo>
                  <a:lnTo>
                    <a:pt x="335902" y="793661"/>
                  </a:lnTo>
                  <a:lnTo>
                    <a:pt x="336702" y="793229"/>
                  </a:lnTo>
                  <a:lnTo>
                    <a:pt x="337604" y="792899"/>
                  </a:lnTo>
                  <a:lnTo>
                    <a:pt x="337845" y="792822"/>
                  </a:lnTo>
                  <a:lnTo>
                    <a:pt x="338823" y="793102"/>
                  </a:lnTo>
                  <a:lnTo>
                    <a:pt x="340461" y="792022"/>
                  </a:lnTo>
                  <a:lnTo>
                    <a:pt x="343877" y="792022"/>
                  </a:lnTo>
                  <a:lnTo>
                    <a:pt x="344106" y="793292"/>
                  </a:lnTo>
                  <a:lnTo>
                    <a:pt x="342226" y="793292"/>
                  </a:lnTo>
                  <a:lnTo>
                    <a:pt x="343509" y="794562"/>
                  </a:lnTo>
                  <a:lnTo>
                    <a:pt x="341668" y="795210"/>
                  </a:lnTo>
                  <a:lnTo>
                    <a:pt x="344208" y="797102"/>
                  </a:lnTo>
                  <a:lnTo>
                    <a:pt x="343395" y="798372"/>
                  </a:lnTo>
                  <a:lnTo>
                    <a:pt x="339826" y="799642"/>
                  </a:lnTo>
                  <a:lnTo>
                    <a:pt x="340423" y="798372"/>
                  </a:lnTo>
                  <a:lnTo>
                    <a:pt x="341020" y="797102"/>
                  </a:lnTo>
                  <a:lnTo>
                    <a:pt x="341617" y="795832"/>
                  </a:lnTo>
                  <a:lnTo>
                    <a:pt x="338721" y="797102"/>
                  </a:lnTo>
                  <a:lnTo>
                    <a:pt x="339737" y="795832"/>
                  </a:lnTo>
                  <a:lnTo>
                    <a:pt x="334314" y="798372"/>
                  </a:lnTo>
                  <a:lnTo>
                    <a:pt x="339915" y="794562"/>
                  </a:lnTo>
                  <a:lnTo>
                    <a:pt x="334060" y="797102"/>
                  </a:lnTo>
                  <a:lnTo>
                    <a:pt x="333489" y="799642"/>
                  </a:lnTo>
                  <a:lnTo>
                    <a:pt x="336448" y="799642"/>
                  </a:lnTo>
                  <a:lnTo>
                    <a:pt x="335876" y="802182"/>
                  </a:lnTo>
                  <a:lnTo>
                    <a:pt x="340944" y="802182"/>
                  </a:lnTo>
                  <a:lnTo>
                    <a:pt x="345249" y="804722"/>
                  </a:lnTo>
                  <a:lnTo>
                    <a:pt x="332371" y="805992"/>
                  </a:lnTo>
                  <a:lnTo>
                    <a:pt x="337705" y="808532"/>
                  </a:lnTo>
                  <a:lnTo>
                    <a:pt x="344881" y="808532"/>
                  </a:lnTo>
                  <a:lnTo>
                    <a:pt x="342811" y="811072"/>
                  </a:lnTo>
                  <a:lnTo>
                    <a:pt x="338607" y="811072"/>
                  </a:lnTo>
                  <a:lnTo>
                    <a:pt x="338670" y="813612"/>
                  </a:lnTo>
                  <a:lnTo>
                    <a:pt x="340626" y="812800"/>
                  </a:lnTo>
                  <a:lnTo>
                    <a:pt x="340360" y="813612"/>
                  </a:lnTo>
                  <a:lnTo>
                    <a:pt x="337426" y="816152"/>
                  </a:lnTo>
                  <a:lnTo>
                    <a:pt x="340791" y="814590"/>
                  </a:lnTo>
                  <a:lnTo>
                    <a:pt x="340779" y="812736"/>
                  </a:lnTo>
                  <a:lnTo>
                    <a:pt x="341706" y="812342"/>
                  </a:lnTo>
                  <a:lnTo>
                    <a:pt x="344754" y="811072"/>
                  </a:lnTo>
                  <a:lnTo>
                    <a:pt x="342950" y="814108"/>
                  </a:lnTo>
                  <a:lnTo>
                    <a:pt x="343154" y="816152"/>
                  </a:lnTo>
                  <a:lnTo>
                    <a:pt x="339572" y="816152"/>
                  </a:lnTo>
                  <a:lnTo>
                    <a:pt x="340639" y="819962"/>
                  </a:lnTo>
                  <a:lnTo>
                    <a:pt x="343814" y="822502"/>
                  </a:lnTo>
                  <a:lnTo>
                    <a:pt x="345020" y="825042"/>
                  </a:lnTo>
                  <a:lnTo>
                    <a:pt x="342684" y="825042"/>
                  </a:lnTo>
                  <a:lnTo>
                    <a:pt x="341706" y="826312"/>
                  </a:lnTo>
                  <a:lnTo>
                    <a:pt x="344220" y="828852"/>
                  </a:lnTo>
                  <a:lnTo>
                    <a:pt x="342760" y="833932"/>
                  </a:lnTo>
                  <a:lnTo>
                    <a:pt x="341274" y="839012"/>
                  </a:lnTo>
                  <a:lnTo>
                    <a:pt x="344665" y="839012"/>
                  </a:lnTo>
                  <a:lnTo>
                    <a:pt x="344690" y="840282"/>
                  </a:lnTo>
                  <a:lnTo>
                    <a:pt x="346049" y="840282"/>
                  </a:lnTo>
                  <a:lnTo>
                    <a:pt x="346417" y="841552"/>
                  </a:lnTo>
                  <a:lnTo>
                    <a:pt x="343408" y="841552"/>
                  </a:lnTo>
                  <a:lnTo>
                    <a:pt x="346532" y="844092"/>
                  </a:lnTo>
                  <a:lnTo>
                    <a:pt x="350443" y="847902"/>
                  </a:lnTo>
                  <a:lnTo>
                    <a:pt x="347586" y="851712"/>
                  </a:lnTo>
                  <a:lnTo>
                    <a:pt x="346557" y="850442"/>
                  </a:lnTo>
                  <a:lnTo>
                    <a:pt x="345668" y="852982"/>
                  </a:lnTo>
                  <a:lnTo>
                    <a:pt x="353402" y="852982"/>
                  </a:lnTo>
                  <a:lnTo>
                    <a:pt x="350837" y="855522"/>
                  </a:lnTo>
                  <a:lnTo>
                    <a:pt x="350215" y="854252"/>
                  </a:lnTo>
                  <a:lnTo>
                    <a:pt x="349681" y="859332"/>
                  </a:lnTo>
                  <a:lnTo>
                    <a:pt x="353466" y="864412"/>
                  </a:lnTo>
                  <a:lnTo>
                    <a:pt x="349364" y="868222"/>
                  </a:lnTo>
                  <a:lnTo>
                    <a:pt x="353999" y="868222"/>
                  </a:lnTo>
                  <a:lnTo>
                    <a:pt x="348170" y="873302"/>
                  </a:lnTo>
                  <a:lnTo>
                    <a:pt x="354520" y="873302"/>
                  </a:lnTo>
                  <a:lnTo>
                    <a:pt x="351866" y="875842"/>
                  </a:lnTo>
                  <a:lnTo>
                    <a:pt x="350608" y="875842"/>
                  </a:lnTo>
                  <a:lnTo>
                    <a:pt x="349186" y="879652"/>
                  </a:lnTo>
                  <a:lnTo>
                    <a:pt x="349072" y="880922"/>
                  </a:lnTo>
                  <a:lnTo>
                    <a:pt x="353364" y="880922"/>
                  </a:lnTo>
                  <a:lnTo>
                    <a:pt x="354253" y="882192"/>
                  </a:lnTo>
                  <a:lnTo>
                    <a:pt x="350964" y="882192"/>
                  </a:lnTo>
                  <a:lnTo>
                    <a:pt x="354711" y="883462"/>
                  </a:lnTo>
                  <a:lnTo>
                    <a:pt x="350939" y="884732"/>
                  </a:lnTo>
                  <a:lnTo>
                    <a:pt x="351980" y="886002"/>
                  </a:lnTo>
                  <a:lnTo>
                    <a:pt x="352107" y="886002"/>
                  </a:lnTo>
                  <a:lnTo>
                    <a:pt x="352425" y="885990"/>
                  </a:lnTo>
                  <a:lnTo>
                    <a:pt x="352259" y="885837"/>
                  </a:lnTo>
                  <a:lnTo>
                    <a:pt x="353301" y="884732"/>
                  </a:lnTo>
                  <a:lnTo>
                    <a:pt x="354253" y="884732"/>
                  </a:lnTo>
                  <a:lnTo>
                    <a:pt x="356057" y="886002"/>
                  </a:lnTo>
                  <a:lnTo>
                    <a:pt x="352742" y="889812"/>
                  </a:lnTo>
                  <a:lnTo>
                    <a:pt x="351066" y="889812"/>
                  </a:lnTo>
                  <a:lnTo>
                    <a:pt x="354609" y="893622"/>
                  </a:lnTo>
                  <a:lnTo>
                    <a:pt x="351751" y="893622"/>
                  </a:lnTo>
                  <a:lnTo>
                    <a:pt x="355511" y="894892"/>
                  </a:lnTo>
                  <a:lnTo>
                    <a:pt x="348348" y="893622"/>
                  </a:lnTo>
                  <a:lnTo>
                    <a:pt x="351802" y="896162"/>
                  </a:lnTo>
                  <a:lnTo>
                    <a:pt x="352501" y="894892"/>
                  </a:lnTo>
                  <a:lnTo>
                    <a:pt x="354457" y="894892"/>
                  </a:lnTo>
                  <a:lnTo>
                    <a:pt x="352653" y="897432"/>
                  </a:lnTo>
                  <a:lnTo>
                    <a:pt x="353060" y="898702"/>
                  </a:lnTo>
                  <a:lnTo>
                    <a:pt x="354203" y="901242"/>
                  </a:lnTo>
                  <a:lnTo>
                    <a:pt x="351878" y="901242"/>
                  </a:lnTo>
                  <a:lnTo>
                    <a:pt x="351866" y="903782"/>
                  </a:lnTo>
                  <a:lnTo>
                    <a:pt x="354152" y="907592"/>
                  </a:lnTo>
                  <a:lnTo>
                    <a:pt x="354749" y="911402"/>
                  </a:lnTo>
                  <a:lnTo>
                    <a:pt x="355574" y="910132"/>
                  </a:lnTo>
                  <a:lnTo>
                    <a:pt x="359562" y="908862"/>
                  </a:lnTo>
                  <a:lnTo>
                    <a:pt x="360121" y="910132"/>
                  </a:lnTo>
                  <a:lnTo>
                    <a:pt x="358889" y="910590"/>
                  </a:lnTo>
                  <a:lnTo>
                    <a:pt x="360705" y="911402"/>
                  </a:lnTo>
                  <a:lnTo>
                    <a:pt x="360553" y="912672"/>
                  </a:lnTo>
                  <a:lnTo>
                    <a:pt x="356920" y="912672"/>
                  </a:lnTo>
                  <a:lnTo>
                    <a:pt x="355663" y="911402"/>
                  </a:lnTo>
                  <a:lnTo>
                    <a:pt x="357149" y="913942"/>
                  </a:lnTo>
                  <a:lnTo>
                    <a:pt x="356450" y="913942"/>
                  </a:lnTo>
                  <a:lnTo>
                    <a:pt x="351180" y="916482"/>
                  </a:lnTo>
                  <a:lnTo>
                    <a:pt x="355092" y="917752"/>
                  </a:lnTo>
                  <a:lnTo>
                    <a:pt x="354076" y="917752"/>
                  </a:lnTo>
                  <a:lnTo>
                    <a:pt x="354685" y="921562"/>
                  </a:lnTo>
                  <a:lnTo>
                    <a:pt x="356171" y="922832"/>
                  </a:lnTo>
                  <a:lnTo>
                    <a:pt x="356857" y="925372"/>
                  </a:lnTo>
                  <a:lnTo>
                    <a:pt x="359867" y="925372"/>
                  </a:lnTo>
                  <a:lnTo>
                    <a:pt x="359397" y="926642"/>
                  </a:lnTo>
                  <a:lnTo>
                    <a:pt x="361975" y="926642"/>
                  </a:lnTo>
                  <a:lnTo>
                    <a:pt x="361403" y="929182"/>
                  </a:lnTo>
                  <a:lnTo>
                    <a:pt x="359460" y="931722"/>
                  </a:lnTo>
                  <a:lnTo>
                    <a:pt x="360172" y="934262"/>
                  </a:lnTo>
                  <a:lnTo>
                    <a:pt x="361988" y="936802"/>
                  </a:lnTo>
                  <a:lnTo>
                    <a:pt x="362204" y="936142"/>
                  </a:lnTo>
                  <a:lnTo>
                    <a:pt x="362737" y="938072"/>
                  </a:lnTo>
                  <a:lnTo>
                    <a:pt x="360540" y="936802"/>
                  </a:lnTo>
                  <a:lnTo>
                    <a:pt x="361530" y="940612"/>
                  </a:lnTo>
                  <a:lnTo>
                    <a:pt x="361772" y="941882"/>
                  </a:lnTo>
                  <a:lnTo>
                    <a:pt x="364693" y="944422"/>
                  </a:lnTo>
                  <a:lnTo>
                    <a:pt x="365734" y="944422"/>
                  </a:lnTo>
                  <a:lnTo>
                    <a:pt x="366128" y="943152"/>
                  </a:lnTo>
                  <a:lnTo>
                    <a:pt x="367118" y="944422"/>
                  </a:lnTo>
                  <a:lnTo>
                    <a:pt x="367690" y="944422"/>
                  </a:lnTo>
                  <a:lnTo>
                    <a:pt x="366255" y="945692"/>
                  </a:lnTo>
                  <a:lnTo>
                    <a:pt x="364617" y="945692"/>
                  </a:lnTo>
                  <a:lnTo>
                    <a:pt x="365798" y="949502"/>
                  </a:lnTo>
                  <a:lnTo>
                    <a:pt x="364147" y="953312"/>
                  </a:lnTo>
                  <a:lnTo>
                    <a:pt x="362750" y="957122"/>
                  </a:lnTo>
                  <a:lnTo>
                    <a:pt x="364756" y="959662"/>
                  </a:lnTo>
                  <a:lnTo>
                    <a:pt x="364439" y="959662"/>
                  </a:lnTo>
                  <a:lnTo>
                    <a:pt x="368046" y="963472"/>
                  </a:lnTo>
                  <a:lnTo>
                    <a:pt x="367868" y="964742"/>
                  </a:lnTo>
                  <a:lnTo>
                    <a:pt x="365823" y="962202"/>
                  </a:lnTo>
                  <a:lnTo>
                    <a:pt x="364337" y="963472"/>
                  </a:lnTo>
                  <a:lnTo>
                    <a:pt x="369582" y="967282"/>
                  </a:lnTo>
                  <a:lnTo>
                    <a:pt x="364769" y="969822"/>
                  </a:lnTo>
                  <a:lnTo>
                    <a:pt x="368388" y="972362"/>
                  </a:lnTo>
                  <a:lnTo>
                    <a:pt x="365429" y="976172"/>
                  </a:lnTo>
                  <a:lnTo>
                    <a:pt x="366026" y="979982"/>
                  </a:lnTo>
                  <a:lnTo>
                    <a:pt x="367182" y="982522"/>
                  </a:lnTo>
                  <a:lnTo>
                    <a:pt x="365963" y="986332"/>
                  </a:lnTo>
                  <a:lnTo>
                    <a:pt x="367830" y="985062"/>
                  </a:lnTo>
                  <a:lnTo>
                    <a:pt x="369836" y="986332"/>
                  </a:lnTo>
                  <a:lnTo>
                    <a:pt x="369277" y="986332"/>
                  </a:lnTo>
                  <a:lnTo>
                    <a:pt x="372872" y="993952"/>
                  </a:lnTo>
                  <a:lnTo>
                    <a:pt x="369189" y="1002842"/>
                  </a:lnTo>
                  <a:lnTo>
                    <a:pt x="368871" y="1009192"/>
                  </a:lnTo>
                  <a:lnTo>
                    <a:pt x="368808" y="1013002"/>
                  </a:lnTo>
                  <a:lnTo>
                    <a:pt x="378904" y="1010462"/>
                  </a:lnTo>
                  <a:lnTo>
                    <a:pt x="375005" y="1014272"/>
                  </a:lnTo>
                  <a:lnTo>
                    <a:pt x="371309" y="1014272"/>
                  </a:lnTo>
                  <a:lnTo>
                    <a:pt x="376504" y="1019352"/>
                  </a:lnTo>
                  <a:lnTo>
                    <a:pt x="373164" y="1025702"/>
                  </a:lnTo>
                  <a:lnTo>
                    <a:pt x="377723" y="1030782"/>
                  </a:lnTo>
                  <a:lnTo>
                    <a:pt x="375716" y="1030782"/>
                  </a:lnTo>
                  <a:lnTo>
                    <a:pt x="373354" y="1032052"/>
                  </a:lnTo>
                  <a:lnTo>
                    <a:pt x="376339" y="1034592"/>
                  </a:lnTo>
                  <a:lnTo>
                    <a:pt x="376580" y="1034592"/>
                  </a:lnTo>
                  <a:lnTo>
                    <a:pt x="378434" y="1034592"/>
                  </a:lnTo>
                  <a:lnTo>
                    <a:pt x="391998" y="1034592"/>
                  </a:lnTo>
                  <a:lnTo>
                    <a:pt x="393712" y="1030782"/>
                  </a:lnTo>
                  <a:lnTo>
                    <a:pt x="396875" y="1029512"/>
                  </a:lnTo>
                  <a:lnTo>
                    <a:pt x="395795" y="1032052"/>
                  </a:lnTo>
                  <a:lnTo>
                    <a:pt x="396938" y="1032052"/>
                  </a:lnTo>
                  <a:lnTo>
                    <a:pt x="403796" y="1029512"/>
                  </a:lnTo>
                  <a:close/>
                </a:path>
                <a:path w="431800" h="2306954">
                  <a:moveTo>
                    <a:pt x="404774" y="1042073"/>
                  </a:moveTo>
                  <a:lnTo>
                    <a:pt x="403580" y="1041146"/>
                  </a:lnTo>
                  <a:lnTo>
                    <a:pt x="400265" y="1042022"/>
                  </a:lnTo>
                  <a:lnTo>
                    <a:pt x="400989" y="1042593"/>
                  </a:lnTo>
                  <a:lnTo>
                    <a:pt x="404774" y="1042073"/>
                  </a:lnTo>
                  <a:close/>
                </a:path>
                <a:path w="431800" h="2306954">
                  <a:moveTo>
                    <a:pt x="405269" y="1056182"/>
                  </a:moveTo>
                  <a:lnTo>
                    <a:pt x="405142" y="1056182"/>
                  </a:lnTo>
                  <a:lnTo>
                    <a:pt x="405269" y="1056182"/>
                  </a:lnTo>
                  <a:close/>
                </a:path>
                <a:path w="431800" h="2306954">
                  <a:moveTo>
                    <a:pt x="407657" y="1087932"/>
                  </a:moveTo>
                  <a:lnTo>
                    <a:pt x="407352" y="1087932"/>
                  </a:lnTo>
                  <a:lnTo>
                    <a:pt x="407098" y="1089202"/>
                  </a:lnTo>
                  <a:lnTo>
                    <a:pt x="407657" y="1087932"/>
                  </a:lnTo>
                  <a:close/>
                </a:path>
                <a:path w="431800" h="2306954">
                  <a:moveTo>
                    <a:pt x="409168" y="1063840"/>
                  </a:moveTo>
                  <a:lnTo>
                    <a:pt x="408660" y="1063993"/>
                  </a:lnTo>
                  <a:lnTo>
                    <a:pt x="408279" y="1064196"/>
                  </a:lnTo>
                  <a:lnTo>
                    <a:pt x="407911" y="1064399"/>
                  </a:lnTo>
                  <a:lnTo>
                    <a:pt x="408216" y="1064336"/>
                  </a:lnTo>
                  <a:lnTo>
                    <a:pt x="408584" y="1064196"/>
                  </a:lnTo>
                  <a:lnTo>
                    <a:pt x="409168" y="1063840"/>
                  </a:lnTo>
                  <a:close/>
                </a:path>
                <a:path w="431800" h="2306954">
                  <a:moveTo>
                    <a:pt x="409359" y="1087755"/>
                  </a:moveTo>
                  <a:lnTo>
                    <a:pt x="409117" y="1088047"/>
                  </a:lnTo>
                  <a:lnTo>
                    <a:pt x="409054" y="1088237"/>
                  </a:lnTo>
                  <a:lnTo>
                    <a:pt x="409054" y="1088415"/>
                  </a:lnTo>
                  <a:lnTo>
                    <a:pt x="409359" y="1087755"/>
                  </a:lnTo>
                  <a:close/>
                </a:path>
                <a:path w="431800" h="2306954">
                  <a:moveTo>
                    <a:pt x="409968" y="1080312"/>
                  </a:moveTo>
                  <a:lnTo>
                    <a:pt x="409752" y="1080236"/>
                  </a:lnTo>
                  <a:lnTo>
                    <a:pt x="409968" y="1080312"/>
                  </a:lnTo>
                  <a:close/>
                </a:path>
                <a:path w="431800" h="2306954">
                  <a:moveTo>
                    <a:pt x="411353" y="1186611"/>
                  </a:moveTo>
                  <a:lnTo>
                    <a:pt x="411099" y="1186700"/>
                  </a:lnTo>
                  <a:lnTo>
                    <a:pt x="410845" y="1186827"/>
                  </a:lnTo>
                  <a:lnTo>
                    <a:pt x="410629" y="1187018"/>
                  </a:lnTo>
                  <a:lnTo>
                    <a:pt x="410832" y="1186967"/>
                  </a:lnTo>
                  <a:lnTo>
                    <a:pt x="411086" y="1186802"/>
                  </a:lnTo>
                  <a:lnTo>
                    <a:pt x="411353" y="1186611"/>
                  </a:lnTo>
                  <a:close/>
                </a:path>
                <a:path w="431800" h="2306954">
                  <a:moveTo>
                    <a:pt x="412292" y="1209852"/>
                  </a:moveTo>
                  <a:lnTo>
                    <a:pt x="410540" y="1209852"/>
                  </a:lnTo>
                  <a:lnTo>
                    <a:pt x="411607" y="1211122"/>
                  </a:lnTo>
                  <a:lnTo>
                    <a:pt x="412292" y="1209852"/>
                  </a:lnTo>
                  <a:close/>
                </a:path>
                <a:path w="431800" h="2306954">
                  <a:moveTo>
                    <a:pt x="413334" y="1202982"/>
                  </a:moveTo>
                  <a:lnTo>
                    <a:pt x="412000" y="1203083"/>
                  </a:lnTo>
                  <a:lnTo>
                    <a:pt x="412546" y="1203083"/>
                  </a:lnTo>
                  <a:lnTo>
                    <a:pt x="413334" y="1202982"/>
                  </a:lnTo>
                  <a:close/>
                </a:path>
                <a:path w="431800" h="2306954">
                  <a:moveTo>
                    <a:pt x="413397" y="1118692"/>
                  </a:moveTo>
                  <a:lnTo>
                    <a:pt x="413118" y="1118438"/>
                  </a:lnTo>
                  <a:lnTo>
                    <a:pt x="412851" y="1118209"/>
                  </a:lnTo>
                  <a:lnTo>
                    <a:pt x="412559" y="1118323"/>
                  </a:lnTo>
                  <a:lnTo>
                    <a:pt x="412699" y="1118654"/>
                  </a:lnTo>
                  <a:lnTo>
                    <a:pt x="413080" y="1118743"/>
                  </a:lnTo>
                  <a:lnTo>
                    <a:pt x="413397" y="1118692"/>
                  </a:lnTo>
                  <a:close/>
                </a:path>
                <a:path w="431800" h="2306954">
                  <a:moveTo>
                    <a:pt x="413550" y="1224140"/>
                  </a:moveTo>
                  <a:lnTo>
                    <a:pt x="413258" y="1223860"/>
                  </a:lnTo>
                  <a:lnTo>
                    <a:pt x="412902" y="1224076"/>
                  </a:lnTo>
                  <a:lnTo>
                    <a:pt x="413550" y="1224140"/>
                  </a:lnTo>
                  <a:close/>
                </a:path>
                <a:path w="431800" h="2306954">
                  <a:moveTo>
                    <a:pt x="414502" y="1079042"/>
                  </a:moveTo>
                  <a:lnTo>
                    <a:pt x="412102" y="1077772"/>
                  </a:lnTo>
                  <a:lnTo>
                    <a:pt x="409956" y="1078877"/>
                  </a:lnTo>
                  <a:lnTo>
                    <a:pt x="407555" y="1077772"/>
                  </a:lnTo>
                  <a:lnTo>
                    <a:pt x="409879" y="1080211"/>
                  </a:lnTo>
                  <a:lnTo>
                    <a:pt x="414502" y="1079042"/>
                  </a:lnTo>
                  <a:close/>
                </a:path>
                <a:path w="431800" h="2306954">
                  <a:moveTo>
                    <a:pt x="414591" y="1224241"/>
                  </a:moveTo>
                  <a:lnTo>
                    <a:pt x="413550" y="1224140"/>
                  </a:lnTo>
                  <a:lnTo>
                    <a:pt x="413702" y="1224305"/>
                  </a:lnTo>
                  <a:lnTo>
                    <a:pt x="414591" y="1224241"/>
                  </a:lnTo>
                  <a:close/>
                </a:path>
                <a:path w="431800" h="2306954">
                  <a:moveTo>
                    <a:pt x="415302" y="1093012"/>
                  </a:moveTo>
                  <a:lnTo>
                    <a:pt x="415201" y="1092111"/>
                  </a:lnTo>
                  <a:lnTo>
                    <a:pt x="414108" y="1093012"/>
                  </a:lnTo>
                  <a:lnTo>
                    <a:pt x="415302" y="1093012"/>
                  </a:lnTo>
                  <a:close/>
                </a:path>
                <a:path w="431800" h="2306954">
                  <a:moveTo>
                    <a:pt x="415353" y="1096822"/>
                  </a:moveTo>
                  <a:lnTo>
                    <a:pt x="415315" y="1096683"/>
                  </a:lnTo>
                  <a:lnTo>
                    <a:pt x="415277" y="1096822"/>
                  </a:lnTo>
                  <a:close/>
                </a:path>
                <a:path w="431800" h="2306954">
                  <a:moveTo>
                    <a:pt x="415404" y="1110132"/>
                  </a:moveTo>
                  <a:lnTo>
                    <a:pt x="415124" y="1110068"/>
                  </a:lnTo>
                  <a:lnTo>
                    <a:pt x="415048" y="1110259"/>
                  </a:lnTo>
                  <a:lnTo>
                    <a:pt x="415023" y="1110386"/>
                  </a:lnTo>
                  <a:lnTo>
                    <a:pt x="414959" y="1110564"/>
                  </a:lnTo>
                  <a:lnTo>
                    <a:pt x="415264" y="1110322"/>
                  </a:lnTo>
                  <a:lnTo>
                    <a:pt x="415404" y="1110132"/>
                  </a:lnTo>
                  <a:close/>
                </a:path>
                <a:path w="431800" h="2306954">
                  <a:moveTo>
                    <a:pt x="415442" y="1226921"/>
                  </a:moveTo>
                  <a:lnTo>
                    <a:pt x="415366" y="1226718"/>
                  </a:lnTo>
                  <a:lnTo>
                    <a:pt x="415315" y="1226527"/>
                  </a:lnTo>
                  <a:lnTo>
                    <a:pt x="415302" y="1226312"/>
                  </a:lnTo>
                  <a:lnTo>
                    <a:pt x="415251" y="1226604"/>
                  </a:lnTo>
                  <a:lnTo>
                    <a:pt x="415302" y="1226794"/>
                  </a:lnTo>
                  <a:lnTo>
                    <a:pt x="415442" y="1226921"/>
                  </a:lnTo>
                  <a:close/>
                </a:path>
                <a:path w="431800" h="2306954">
                  <a:moveTo>
                    <a:pt x="415645" y="1091742"/>
                  </a:moveTo>
                  <a:lnTo>
                    <a:pt x="415163" y="1091742"/>
                  </a:lnTo>
                  <a:lnTo>
                    <a:pt x="415201" y="1092111"/>
                  </a:lnTo>
                  <a:lnTo>
                    <a:pt x="415645" y="1091742"/>
                  </a:lnTo>
                  <a:close/>
                </a:path>
                <a:path w="431800" h="2306954">
                  <a:moveTo>
                    <a:pt x="415696" y="1224165"/>
                  </a:moveTo>
                  <a:lnTo>
                    <a:pt x="414591" y="1224241"/>
                  </a:lnTo>
                  <a:lnTo>
                    <a:pt x="414832" y="1224267"/>
                  </a:lnTo>
                  <a:lnTo>
                    <a:pt x="415188" y="1224241"/>
                  </a:lnTo>
                  <a:lnTo>
                    <a:pt x="415696" y="1224165"/>
                  </a:lnTo>
                  <a:close/>
                </a:path>
                <a:path w="431800" h="2306954">
                  <a:moveTo>
                    <a:pt x="415836" y="1098092"/>
                  </a:moveTo>
                  <a:lnTo>
                    <a:pt x="415366" y="1096822"/>
                  </a:lnTo>
                  <a:lnTo>
                    <a:pt x="415836" y="1098092"/>
                  </a:lnTo>
                  <a:close/>
                </a:path>
                <a:path w="431800" h="2306954">
                  <a:moveTo>
                    <a:pt x="415886" y="1190802"/>
                  </a:moveTo>
                  <a:lnTo>
                    <a:pt x="413537" y="1192072"/>
                  </a:lnTo>
                  <a:lnTo>
                    <a:pt x="413943" y="1193342"/>
                  </a:lnTo>
                  <a:lnTo>
                    <a:pt x="414616" y="1193342"/>
                  </a:lnTo>
                  <a:lnTo>
                    <a:pt x="415886" y="1190802"/>
                  </a:lnTo>
                  <a:close/>
                </a:path>
                <a:path w="431800" h="2306954">
                  <a:moveTo>
                    <a:pt x="416153" y="1227861"/>
                  </a:moveTo>
                  <a:lnTo>
                    <a:pt x="415975" y="1227670"/>
                  </a:lnTo>
                  <a:lnTo>
                    <a:pt x="415810" y="1227518"/>
                  </a:lnTo>
                  <a:lnTo>
                    <a:pt x="415683" y="1227315"/>
                  </a:lnTo>
                  <a:lnTo>
                    <a:pt x="415480" y="1227340"/>
                  </a:lnTo>
                  <a:lnTo>
                    <a:pt x="415315" y="1227366"/>
                  </a:lnTo>
                  <a:lnTo>
                    <a:pt x="415112" y="1227378"/>
                  </a:lnTo>
                  <a:lnTo>
                    <a:pt x="415340" y="1227594"/>
                  </a:lnTo>
                  <a:lnTo>
                    <a:pt x="415696" y="1227734"/>
                  </a:lnTo>
                  <a:lnTo>
                    <a:pt x="416153" y="1227861"/>
                  </a:lnTo>
                  <a:close/>
                </a:path>
                <a:path w="431800" h="2306954">
                  <a:moveTo>
                    <a:pt x="416344" y="1233970"/>
                  </a:moveTo>
                  <a:lnTo>
                    <a:pt x="415925" y="1233678"/>
                  </a:lnTo>
                  <a:lnTo>
                    <a:pt x="415861" y="1234033"/>
                  </a:lnTo>
                  <a:lnTo>
                    <a:pt x="416052" y="1233982"/>
                  </a:lnTo>
                  <a:lnTo>
                    <a:pt x="416217" y="1233970"/>
                  </a:lnTo>
                  <a:lnTo>
                    <a:pt x="416344" y="1233970"/>
                  </a:lnTo>
                  <a:close/>
                </a:path>
                <a:path w="431800" h="2306954">
                  <a:moveTo>
                    <a:pt x="416763" y="1234287"/>
                  </a:moveTo>
                  <a:lnTo>
                    <a:pt x="416737" y="1234122"/>
                  </a:lnTo>
                  <a:lnTo>
                    <a:pt x="416687" y="1233982"/>
                  </a:lnTo>
                  <a:lnTo>
                    <a:pt x="416344" y="1233982"/>
                  </a:lnTo>
                  <a:lnTo>
                    <a:pt x="416763" y="1234287"/>
                  </a:lnTo>
                  <a:close/>
                </a:path>
                <a:path w="431800" h="2306954">
                  <a:moveTo>
                    <a:pt x="416775" y="1129842"/>
                  </a:moveTo>
                  <a:lnTo>
                    <a:pt x="416585" y="1129461"/>
                  </a:lnTo>
                  <a:lnTo>
                    <a:pt x="415912" y="1129842"/>
                  </a:lnTo>
                  <a:lnTo>
                    <a:pt x="416775" y="1129842"/>
                  </a:lnTo>
                  <a:close/>
                </a:path>
                <a:path w="431800" h="2306954">
                  <a:moveTo>
                    <a:pt x="416801" y="1227086"/>
                  </a:moveTo>
                  <a:lnTo>
                    <a:pt x="416039" y="1227137"/>
                  </a:lnTo>
                  <a:lnTo>
                    <a:pt x="415632" y="1227086"/>
                  </a:lnTo>
                  <a:lnTo>
                    <a:pt x="415442" y="1226921"/>
                  </a:lnTo>
                  <a:lnTo>
                    <a:pt x="415505" y="1227061"/>
                  </a:lnTo>
                  <a:lnTo>
                    <a:pt x="415582" y="1227188"/>
                  </a:lnTo>
                  <a:lnTo>
                    <a:pt x="415683" y="1227315"/>
                  </a:lnTo>
                  <a:lnTo>
                    <a:pt x="416128" y="1227289"/>
                  </a:lnTo>
                  <a:lnTo>
                    <a:pt x="416547" y="1227213"/>
                  </a:lnTo>
                  <a:lnTo>
                    <a:pt x="416801" y="1227086"/>
                  </a:lnTo>
                  <a:close/>
                </a:path>
                <a:path w="431800" h="2306954">
                  <a:moveTo>
                    <a:pt x="416839" y="1221714"/>
                  </a:moveTo>
                  <a:lnTo>
                    <a:pt x="414896" y="1221397"/>
                  </a:lnTo>
                  <a:lnTo>
                    <a:pt x="414769" y="1222108"/>
                  </a:lnTo>
                  <a:lnTo>
                    <a:pt x="412877" y="1223479"/>
                  </a:lnTo>
                  <a:lnTo>
                    <a:pt x="413258" y="1223860"/>
                  </a:lnTo>
                  <a:lnTo>
                    <a:pt x="416839" y="1221714"/>
                  </a:lnTo>
                  <a:close/>
                </a:path>
                <a:path w="431800" h="2306954">
                  <a:moveTo>
                    <a:pt x="417639" y="1176832"/>
                  </a:moveTo>
                  <a:lnTo>
                    <a:pt x="416928" y="1175562"/>
                  </a:lnTo>
                  <a:lnTo>
                    <a:pt x="416483" y="1175791"/>
                  </a:lnTo>
                  <a:lnTo>
                    <a:pt x="417410" y="1176832"/>
                  </a:lnTo>
                  <a:lnTo>
                    <a:pt x="417639" y="1176832"/>
                  </a:lnTo>
                  <a:close/>
                </a:path>
                <a:path w="431800" h="2306954">
                  <a:moveTo>
                    <a:pt x="417664" y="1234960"/>
                  </a:moveTo>
                  <a:lnTo>
                    <a:pt x="416775" y="1234300"/>
                  </a:lnTo>
                  <a:lnTo>
                    <a:pt x="416814" y="1234567"/>
                  </a:lnTo>
                  <a:lnTo>
                    <a:pt x="416775" y="1234922"/>
                  </a:lnTo>
                  <a:lnTo>
                    <a:pt x="417664" y="1234960"/>
                  </a:lnTo>
                  <a:close/>
                </a:path>
                <a:path w="431800" h="2306954">
                  <a:moveTo>
                    <a:pt x="417728" y="1145082"/>
                  </a:moveTo>
                  <a:lnTo>
                    <a:pt x="417614" y="1144790"/>
                  </a:lnTo>
                  <a:lnTo>
                    <a:pt x="417550" y="1145082"/>
                  </a:lnTo>
                  <a:lnTo>
                    <a:pt x="417728" y="1145082"/>
                  </a:lnTo>
                  <a:close/>
                </a:path>
                <a:path w="431800" h="2306954">
                  <a:moveTo>
                    <a:pt x="417830" y="1163802"/>
                  </a:moveTo>
                  <a:lnTo>
                    <a:pt x="417626" y="1163891"/>
                  </a:lnTo>
                  <a:lnTo>
                    <a:pt x="417830" y="1163802"/>
                  </a:lnTo>
                  <a:close/>
                </a:path>
                <a:path w="431800" h="2306954">
                  <a:moveTo>
                    <a:pt x="418020" y="1233157"/>
                  </a:moveTo>
                  <a:lnTo>
                    <a:pt x="417474" y="1232573"/>
                  </a:lnTo>
                  <a:lnTo>
                    <a:pt x="417144" y="1232712"/>
                  </a:lnTo>
                  <a:lnTo>
                    <a:pt x="418020" y="1233157"/>
                  </a:lnTo>
                  <a:close/>
                </a:path>
                <a:path w="431800" h="2306954">
                  <a:moveTo>
                    <a:pt x="418020" y="1163650"/>
                  </a:moveTo>
                  <a:lnTo>
                    <a:pt x="417830" y="1163802"/>
                  </a:lnTo>
                  <a:lnTo>
                    <a:pt x="417969" y="1163726"/>
                  </a:lnTo>
                  <a:close/>
                </a:path>
                <a:path w="431800" h="2306954">
                  <a:moveTo>
                    <a:pt x="418363" y="1163104"/>
                  </a:moveTo>
                  <a:lnTo>
                    <a:pt x="418020" y="1163650"/>
                  </a:lnTo>
                  <a:lnTo>
                    <a:pt x="418236" y="1163485"/>
                  </a:lnTo>
                  <a:lnTo>
                    <a:pt x="418325" y="1163307"/>
                  </a:lnTo>
                  <a:lnTo>
                    <a:pt x="418363" y="1163104"/>
                  </a:lnTo>
                  <a:close/>
                </a:path>
                <a:path w="431800" h="2306954">
                  <a:moveTo>
                    <a:pt x="418439" y="1232192"/>
                  </a:moveTo>
                  <a:lnTo>
                    <a:pt x="417779" y="1231442"/>
                  </a:lnTo>
                  <a:lnTo>
                    <a:pt x="416509" y="1231442"/>
                  </a:lnTo>
                  <a:lnTo>
                    <a:pt x="417474" y="1232573"/>
                  </a:lnTo>
                  <a:lnTo>
                    <a:pt x="418439" y="1232192"/>
                  </a:lnTo>
                  <a:close/>
                </a:path>
                <a:path w="431800" h="2306954">
                  <a:moveTo>
                    <a:pt x="419265" y="1161719"/>
                  </a:moveTo>
                  <a:lnTo>
                    <a:pt x="418096" y="1161846"/>
                  </a:lnTo>
                  <a:lnTo>
                    <a:pt x="418515" y="1162481"/>
                  </a:lnTo>
                  <a:lnTo>
                    <a:pt x="418363" y="1163104"/>
                  </a:lnTo>
                  <a:lnTo>
                    <a:pt x="419265" y="1161719"/>
                  </a:lnTo>
                  <a:close/>
                </a:path>
                <a:path w="431800" h="2306954">
                  <a:moveTo>
                    <a:pt x="419620" y="1233982"/>
                  </a:moveTo>
                  <a:lnTo>
                    <a:pt x="418020" y="1233157"/>
                  </a:lnTo>
                  <a:lnTo>
                    <a:pt x="418807" y="1233982"/>
                  </a:lnTo>
                  <a:lnTo>
                    <a:pt x="419620" y="1233982"/>
                  </a:lnTo>
                  <a:close/>
                </a:path>
                <a:path w="431800" h="2306954">
                  <a:moveTo>
                    <a:pt x="420230" y="1146467"/>
                  </a:moveTo>
                  <a:lnTo>
                    <a:pt x="419671" y="1145552"/>
                  </a:lnTo>
                  <a:lnTo>
                    <a:pt x="419188" y="1146606"/>
                  </a:lnTo>
                  <a:lnTo>
                    <a:pt x="420230" y="1146467"/>
                  </a:lnTo>
                  <a:close/>
                </a:path>
                <a:path w="431800" h="2306954">
                  <a:moveTo>
                    <a:pt x="420471" y="1130160"/>
                  </a:moveTo>
                  <a:lnTo>
                    <a:pt x="419214" y="1128699"/>
                  </a:lnTo>
                  <a:lnTo>
                    <a:pt x="420014" y="1129804"/>
                  </a:lnTo>
                  <a:lnTo>
                    <a:pt x="420471" y="1130160"/>
                  </a:lnTo>
                  <a:close/>
                </a:path>
                <a:path w="431800" h="2306954">
                  <a:moveTo>
                    <a:pt x="420547" y="1226362"/>
                  </a:moveTo>
                  <a:lnTo>
                    <a:pt x="419709" y="1226362"/>
                  </a:lnTo>
                  <a:lnTo>
                    <a:pt x="417906" y="1227632"/>
                  </a:lnTo>
                  <a:lnTo>
                    <a:pt x="420535" y="1227632"/>
                  </a:lnTo>
                  <a:lnTo>
                    <a:pt x="420547" y="1226362"/>
                  </a:lnTo>
                  <a:close/>
                </a:path>
                <a:path w="431800" h="2306954">
                  <a:moveTo>
                    <a:pt x="420649" y="1231442"/>
                  </a:moveTo>
                  <a:lnTo>
                    <a:pt x="420293" y="1231442"/>
                  </a:lnTo>
                  <a:lnTo>
                    <a:pt x="418439" y="1232192"/>
                  </a:lnTo>
                  <a:lnTo>
                    <a:pt x="418909" y="1232712"/>
                  </a:lnTo>
                  <a:lnTo>
                    <a:pt x="420649" y="1231442"/>
                  </a:lnTo>
                  <a:close/>
                </a:path>
                <a:path w="431800" h="2306954">
                  <a:moveTo>
                    <a:pt x="421805" y="1227632"/>
                  </a:moveTo>
                  <a:lnTo>
                    <a:pt x="420535" y="1227632"/>
                  </a:lnTo>
                  <a:lnTo>
                    <a:pt x="420522" y="1228902"/>
                  </a:lnTo>
                  <a:lnTo>
                    <a:pt x="421805" y="1227632"/>
                  </a:lnTo>
                  <a:close/>
                </a:path>
                <a:path w="431800" h="2306954">
                  <a:moveTo>
                    <a:pt x="422694" y="1241450"/>
                  </a:moveTo>
                  <a:lnTo>
                    <a:pt x="422148" y="1240790"/>
                  </a:lnTo>
                  <a:lnTo>
                    <a:pt x="418528" y="1240891"/>
                  </a:lnTo>
                  <a:lnTo>
                    <a:pt x="419671" y="1241856"/>
                  </a:lnTo>
                  <a:lnTo>
                    <a:pt x="420636" y="1241971"/>
                  </a:lnTo>
                  <a:lnTo>
                    <a:pt x="422694" y="1241450"/>
                  </a:lnTo>
                  <a:close/>
                </a:path>
                <a:path w="431800" h="2306954">
                  <a:moveTo>
                    <a:pt x="423329" y="1208582"/>
                  </a:moveTo>
                  <a:lnTo>
                    <a:pt x="422605" y="1206627"/>
                  </a:lnTo>
                  <a:lnTo>
                    <a:pt x="421906" y="1206804"/>
                  </a:lnTo>
                  <a:lnTo>
                    <a:pt x="423329" y="1208582"/>
                  </a:lnTo>
                  <a:close/>
                </a:path>
                <a:path w="431800" h="2306954">
                  <a:moveTo>
                    <a:pt x="424294" y="1211122"/>
                  </a:moveTo>
                  <a:lnTo>
                    <a:pt x="423164" y="1211122"/>
                  </a:lnTo>
                  <a:lnTo>
                    <a:pt x="424129" y="1212253"/>
                  </a:lnTo>
                  <a:lnTo>
                    <a:pt x="424294" y="1211122"/>
                  </a:lnTo>
                  <a:close/>
                </a:path>
                <a:path w="431800" h="2306954">
                  <a:moveTo>
                    <a:pt x="424459" y="1171003"/>
                  </a:moveTo>
                  <a:lnTo>
                    <a:pt x="424078" y="1171079"/>
                  </a:lnTo>
                  <a:lnTo>
                    <a:pt x="423735" y="1171181"/>
                  </a:lnTo>
                  <a:lnTo>
                    <a:pt x="423405" y="1171333"/>
                  </a:lnTo>
                  <a:lnTo>
                    <a:pt x="423849" y="1171219"/>
                  </a:lnTo>
                  <a:lnTo>
                    <a:pt x="424230" y="1171105"/>
                  </a:lnTo>
                  <a:lnTo>
                    <a:pt x="424459" y="1171003"/>
                  </a:lnTo>
                  <a:close/>
                </a:path>
                <a:path w="431800" h="2306954">
                  <a:moveTo>
                    <a:pt x="424967" y="1206042"/>
                  </a:moveTo>
                  <a:lnTo>
                    <a:pt x="422389" y="1206042"/>
                  </a:lnTo>
                  <a:lnTo>
                    <a:pt x="422605" y="1206627"/>
                  </a:lnTo>
                  <a:lnTo>
                    <a:pt x="424967" y="1206042"/>
                  </a:lnTo>
                  <a:close/>
                </a:path>
                <a:path w="431800" h="2306954">
                  <a:moveTo>
                    <a:pt x="425107" y="1186992"/>
                  </a:moveTo>
                  <a:lnTo>
                    <a:pt x="424459" y="1186992"/>
                  </a:lnTo>
                  <a:lnTo>
                    <a:pt x="424357" y="1187234"/>
                  </a:lnTo>
                  <a:lnTo>
                    <a:pt x="425107" y="1186992"/>
                  </a:lnTo>
                  <a:close/>
                </a:path>
                <a:path w="431800" h="2306954">
                  <a:moveTo>
                    <a:pt x="425564" y="1238237"/>
                  </a:moveTo>
                  <a:lnTo>
                    <a:pt x="425462" y="1237005"/>
                  </a:lnTo>
                  <a:lnTo>
                    <a:pt x="422998" y="1236141"/>
                  </a:lnTo>
                  <a:lnTo>
                    <a:pt x="423722" y="1235735"/>
                  </a:lnTo>
                  <a:lnTo>
                    <a:pt x="424688" y="1235837"/>
                  </a:lnTo>
                  <a:lnTo>
                    <a:pt x="425348" y="1235786"/>
                  </a:lnTo>
                  <a:lnTo>
                    <a:pt x="423494" y="1235227"/>
                  </a:lnTo>
                  <a:lnTo>
                    <a:pt x="420319" y="1234757"/>
                  </a:lnTo>
                  <a:lnTo>
                    <a:pt x="417169" y="1235887"/>
                  </a:lnTo>
                  <a:lnTo>
                    <a:pt x="420712" y="1236129"/>
                  </a:lnTo>
                  <a:lnTo>
                    <a:pt x="419328" y="1236599"/>
                  </a:lnTo>
                  <a:lnTo>
                    <a:pt x="423532" y="1236802"/>
                  </a:lnTo>
                  <a:lnTo>
                    <a:pt x="424065" y="1237475"/>
                  </a:lnTo>
                  <a:lnTo>
                    <a:pt x="422617" y="1238275"/>
                  </a:lnTo>
                  <a:lnTo>
                    <a:pt x="421297" y="1238389"/>
                  </a:lnTo>
                  <a:lnTo>
                    <a:pt x="422249" y="1238491"/>
                  </a:lnTo>
                  <a:lnTo>
                    <a:pt x="420725" y="1239659"/>
                  </a:lnTo>
                  <a:lnTo>
                    <a:pt x="422998" y="1239672"/>
                  </a:lnTo>
                  <a:lnTo>
                    <a:pt x="425564" y="1238237"/>
                  </a:lnTo>
                  <a:close/>
                </a:path>
                <a:path w="431800" h="2306954">
                  <a:moveTo>
                    <a:pt x="426186" y="1182611"/>
                  </a:moveTo>
                  <a:lnTo>
                    <a:pt x="424637" y="1182192"/>
                  </a:lnTo>
                  <a:lnTo>
                    <a:pt x="424713" y="1182560"/>
                  </a:lnTo>
                  <a:lnTo>
                    <a:pt x="425119" y="1182598"/>
                  </a:lnTo>
                  <a:lnTo>
                    <a:pt x="425627" y="1182611"/>
                  </a:lnTo>
                  <a:lnTo>
                    <a:pt x="426186" y="1182611"/>
                  </a:lnTo>
                  <a:close/>
                </a:path>
                <a:path w="431800" h="2306954">
                  <a:moveTo>
                    <a:pt x="426288" y="1202232"/>
                  </a:moveTo>
                  <a:lnTo>
                    <a:pt x="425246" y="1202232"/>
                  </a:lnTo>
                  <a:lnTo>
                    <a:pt x="423976" y="1204772"/>
                  </a:lnTo>
                  <a:lnTo>
                    <a:pt x="426288" y="1202232"/>
                  </a:lnTo>
                  <a:close/>
                </a:path>
                <a:path w="431800" h="2306954">
                  <a:moveTo>
                    <a:pt x="426326" y="1209535"/>
                  </a:moveTo>
                  <a:lnTo>
                    <a:pt x="426275" y="1207312"/>
                  </a:lnTo>
                  <a:lnTo>
                    <a:pt x="425818" y="1209814"/>
                  </a:lnTo>
                  <a:lnTo>
                    <a:pt x="426326" y="1209535"/>
                  </a:lnTo>
                  <a:close/>
                </a:path>
                <a:path w="431800" h="2306954">
                  <a:moveTo>
                    <a:pt x="426935" y="1222082"/>
                  </a:moveTo>
                  <a:lnTo>
                    <a:pt x="426669" y="1221892"/>
                  </a:lnTo>
                  <a:lnTo>
                    <a:pt x="426935" y="1222082"/>
                  </a:lnTo>
                  <a:close/>
                </a:path>
                <a:path w="431800" h="2306954">
                  <a:moveTo>
                    <a:pt x="427393" y="1223822"/>
                  </a:moveTo>
                  <a:lnTo>
                    <a:pt x="424611" y="1223822"/>
                  </a:lnTo>
                  <a:lnTo>
                    <a:pt x="425437" y="1225092"/>
                  </a:lnTo>
                  <a:lnTo>
                    <a:pt x="427393" y="1223822"/>
                  </a:lnTo>
                  <a:close/>
                </a:path>
                <a:path w="431800" h="2306954">
                  <a:moveTo>
                    <a:pt x="427863" y="1196784"/>
                  </a:moveTo>
                  <a:lnTo>
                    <a:pt x="424853" y="1197178"/>
                  </a:lnTo>
                  <a:lnTo>
                    <a:pt x="423519" y="1197267"/>
                  </a:lnTo>
                  <a:lnTo>
                    <a:pt x="424776" y="1197254"/>
                  </a:lnTo>
                  <a:lnTo>
                    <a:pt x="425411" y="1197394"/>
                  </a:lnTo>
                  <a:lnTo>
                    <a:pt x="425704" y="1197660"/>
                  </a:lnTo>
                  <a:lnTo>
                    <a:pt x="426262" y="1197571"/>
                  </a:lnTo>
                  <a:lnTo>
                    <a:pt x="426948" y="1197394"/>
                  </a:lnTo>
                  <a:lnTo>
                    <a:pt x="427799" y="1197140"/>
                  </a:lnTo>
                  <a:lnTo>
                    <a:pt x="427863" y="1196784"/>
                  </a:lnTo>
                  <a:close/>
                </a:path>
                <a:path w="431800" h="2306954">
                  <a:moveTo>
                    <a:pt x="428078" y="1230172"/>
                  </a:moveTo>
                  <a:lnTo>
                    <a:pt x="420522" y="1228902"/>
                  </a:lnTo>
                  <a:lnTo>
                    <a:pt x="416153" y="1228902"/>
                  </a:lnTo>
                  <a:lnTo>
                    <a:pt x="417334" y="1230172"/>
                  </a:lnTo>
                  <a:lnTo>
                    <a:pt x="419493" y="1230172"/>
                  </a:lnTo>
                  <a:lnTo>
                    <a:pt x="420649" y="1231442"/>
                  </a:lnTo>
                  <a:lnTo>
                    <a:pt x="421322" y="1231442"/>
                  </a:lnTo>
                  <a:lnTo>
                    <a:pt x="422148" y="1232712"/>
                  </a:lnTo>
                  <a:lnTo>
                    <a:pt x="428078" y="1230172"/>
                  </a:lnTo>
                  <a:close/>
                </a:path>
                <a:path w="431800" h="2306954">
                  <a:moveTo>
                    <a:pt x="428485" y="1208659"/>
                  </a:moveTo>
                  <a:lnTo>
                    <a:pt x="428371" y="1208405"/>
                  </a:lnTo>
                  <a:lnTo>
                    <a:pt x="426326" y="1209535"/>
                  </a:lnTo>
                  <a:lnTo>
                    <a:pt x="426351" y="1210487"/>
                  </a:lnTo>
                  <a:lnTo>
                    <a:pt x="428485" y="1208659"/>
                  </a:lnTo>
                  <a:close/>
                </a:path>
                <a:path w="431800" h="2306954">
                  <a:moveTo>
                    <a:pt x="429869" y="1218742"/>
                  </a:moveTo>
                  <a:lnTo>
                    <a:pt x="423722" y="1218742"/>
                  </a:lnTo>
                  <a:lnTo>
                    <a:pt x="426935" y="1217472"/>
                  </a:lnTo>
                  <a:lnTo>
                    <a:pt x="427240" y="1217472"/>
                  </a:lnTo>
                  <a:lnTo>
                    <a:pt x="425170" y="1213662"/>
                  </a:lnTo>
                  <a:lnTo>
                    <a:pt x="423926" y="1217472"/>
                  </a:lnTo>
                  <a:lnTo>
                    <a:pt x="419684" y="1214932"/>
                  </a:lnTo>
                  <a:lnTo>
                    <a:pt x="427418" y="1212392"/>
                  </a:lnTo>
                  <a:lnTo>
                    <a:pt x="424116" y="1212392"/>
                  </a:lnTo>
                  <a:lnTo>
                    <a:pt x="424002" y="1212253"/>
                  </a:lnTo>
                  <a:lnTo>
                    <a:pt x="422021" y="1211122"/>
                  </a:lnTo>
                  <a:lnTo>
                    <a:pt x="424700" y="1209852"/>
                  </a:lnTo>
                  <a:lnTo>
                    <a:pt x="419849" y="1207312"/>
                  </a:lnTo>
                  <a:lnTo>
                    <a:pt x="421906" y="1206804"/>
                  </a:lnTo>
                  <a:lnTo>
                    <a:pt x="421309" y="1206042"/>
                  </a:lnTo>
                  <a:lnTo>
                    <a:pt x="426796" y="1204772"/>
                  </a:lnTo>
                  <a:lnTo>
                    <a:pt x="423976" y="1204772"/>
                  </a:lnTo>
                  <a:lnTo>
                    <a:pt x="419989" y="1204772"/>
                  </a:lnTo>
                  <a:lnTo>
                    <a:pt x="422300" y="1202232"/>
                  </a:lnTo>
                  <a:lnTo>
                    <a:pt x="421259" y="1202232"/>
                  </a:lnTo>
                  <a:lnTo>
                    <a:pt x="426720" y="1199756"/>
                  </a:lnTo>
                  <a:lnTo>
                    <a:pt x="427443" y="1200861"/>
                  </a:lnTo>
                  <a:lnTo>
                    <a:pt x="428358" y="1199388"/>
                  </a:lnTo>
                  <a:lnTo>
                    <a:pt x="429031" y="1199337"/>
                  </a:lnTo>
                  <a:lnTo>
                    <a:pt x="427837" y="1198714"/>
                  </a:lnTo>
                  <a:lnTo>
                    <a:pt x="427532" y="1198575"/>
                  </a:lnTo>
                  <a:lnTo>
                    <a:pt x="426758" y="1199591"/>
                  </a:lnTo>
                  <a:lnTo>
                    <a:pt x="425704" y="1198422"/>
                  </a:lnTo>
                  <a:lnTo>
                    <a:pt x="421817" y="1198422"/>
                  </a:lnTo>
                  <a:lnTo>
                    <a:pt x="423608" y="1195882"/>
                  </a:lnTo>
                  <a:lnTo>
                    <a:pt x="422783" y="1194612"/>
                  </a:lnTo>
                  <a:lnTo>
                    <a:pt x="421957" y="1193342"/>
                  </a:lnTo>
                  <a:lnTo>
                    <a:pt x="423278" y="1193342"/>
                  </a:lnTo>
                  <a:lnTo>
                    <a:pt x="423392" y="1189532"/>
                  </a:lnTo>
                  <a:lnTo>
                    <a:pt x="423926" y="1188262"/>
                  </a:lnTo>
                  <a:lnTo>
                    <a:pt x="424357" y="1187234"/>
                  </a:lnTo>
                  <a:lnTo>
                    <a:pt x="421132" y="1188262"/>
                  </a:lnTo>
                  <a:lnTo>
                    <a:pt x="421513" y="1185722"/>
                  </a:lnTo>
                  <a:lnTo>
                    <a:pt x="420446" y="1184452"/>
                  </a:lnTo>
                  <a:lnTo>
                    <a:pt x="424954" y="1184452"/>
                  </a:lnTo>
                  <a:lnTo>
                    <a:pt x="424713" y="1183182"/>
                  </a:lnTo>
                  <a:lnTo>
                    <a:pt x="422656" y="1183182"/>
                  </a:lnTo>
                  <a:lnTo>
                    <a:pt x="422046" y="1181912"/>
                  </a:lnTo>
                  <a:lnTo>
                    <a:pt x="425030" y="1181912"/>
                  </a:lnTo>
                  <a:lnTo>
                    <a:pt x="424561" y="1179372"/>
                  </a:lnTo>
                  <a:lnTo>
                    <a:pt x="420954" y="1178102"/>
                  </a:lnTo>
                  <a:lnTo>
                    <a:pt x="422490" y="1175562"/>
                  </a:lnTo>
                  <a:lnTo>
                    <a:pt x="419735" y="1176832"/>
                  </a:lnTo>
                  <a:lnTo>
                    <a:pt x="419417" y="1177023"/>
                  </a:lnTo>
                  <a:lnTo>
                    <a:pt x="419417" y="1193342"/>
                  </a:lnTo>
                  <a:lnTo>
                    <a:pt x="416801" y="1194612"/>
                  </a:lnTo>
                  <a:lnTo>
                    <a:pt x="415899" y="1194612"/>
                  </a:lnTo>
                  <a:lnTo>
                    <a:pt x="415734" y="1193342"/>
                  </a:lnTo>
                  <a:lnTo>
                    <a:pt x="419417" y="1193342"/>
                  </a:lnTo>
                  <a:lnTo>
                    <a:pt x="419417" y="1177023"/>
                  </a:lnTo>
                  <a:lnTo>
                    <a:pt x="415213" y="1179372"/>
                  </a:lnTo>
                  <a:lnTo>
                    <a:pt x="412953" y="1176832"/>
                  </a:lnTo>
                  <a:lnTo>
                    <a:pt x="414413" y="1176832"/>
                  </a:lnTo>
                  <a:lnTo>
                    <a:pt x="416483" y="1175791"/>
                  </a:lnTo>
                  <a:lnTo>
                    <a:pt x="416280" y="1175562"/>
                  </a:lnTo>
                  <a:lnTo>
                    <a:pt x="416928" y="1175562"/>
                  </a:lnTo>
                  <a:lnTo>
                    <a:pt x="417322" y="1175562"/>
                  </a:lnTo>
                  <a:lnTo>
                    <a:pt x="419493" y="1175562"/>
                  </a:lnTo>
                  <a:lnTo>
                    <a:pt x="420065" y="1174750"/>
                  </a:lnTo>
                  <a:lnTo>
                    <a:pt x="420636" y="1175562"/>
                  </a:lnTo>
                  <a:lnTo>
                    <a:pt x="420839" y="1174292"/>
                  </a:lnTo>
                  <a:lnTo>
                    <a:pt x="421881" y="1173022"/>
                  </a:lnTo>
                  <a:lnTo>
                    <a:pt x="423405" y="1171752"/>
                  </a:lnTo>
                  <a:lnTo>
                    <a:pt x="422224" y="1171752"/>
                  </a:lnTo>
                  <a:lnTo>
                    <a:pt x="420573" y="1173022"/>
                  </a:lnTo>
                  <a:lnTo>
                    <a:pt x="420179" y="1171752"/>
                  </a:lnTo>
                  <a:lnTo>
                    <a:pt x="419887" y="1170990"/>
                  </a:lnTo>
                  <a:lnTo>
                    <a:pt x="419887" y="1174496"/>
                  </a:lnTo>
                  <a:lnTo>
                    <a:pt x="417563" y="1175461"/>
                  </a:lnTo>
                  <a:lnTo>
                    <a:pt x="419519" y="1174292"/>
                  </a:lnTo>
                  <a:lnTo>
                    <a:pt x="419747" y="1174292"/>
                  </a:lnTo>
                  <a:lnTo>
                    <a:pt x="419887" y="1174496"/>
                  </a:lnTo>
                  <a:lnTo>
                    <a:pt x="419887" y="1170990"/>
                  </a:lnTo>
                  <a:lnTo>
                    <a:pt x="419696" y="1170482"/>
                  </a:lnTo>
                  <a:lnTo>
                    <a:pt x="422605" y="1170482"/>
                  </a:lnTo>
                  <a:lnTo>
                    <a:pt x="423494" y="1169212"/>
                  </a:lnTo>
                  <a:lnTo>
                    <a:pt x="421957" y="1169212"/>
                  </a:lnTo>
                  <a:lnTo>
                    <a:pt x="423265" y="1167942"/>
                  </a:lnTo>
                  <a:lnTo>
                    <a:pt x="421487" y="1167942"/>
                  </a:lnTo>
                  <a:lnTo>
                    <a:pt x="422300" y="1166672"/>
                  </a:lnTo>
                  <a:lnTo>
                    <a:pt x="420751" y="1166672"/>
                  </a:lnTo>
                  <a:lnTo>
                    <a:pt x="421132" y="1162862"/>
                  </a:lnTo>
                  <a:lnTo>
                    <a:pt x="417969" y="1164132"/>
                  </a:lnTo>
                  <a:lnTo>
                    <a:pt x="417626" y="1164132"/>
                  </a:lnTo>
                  <a:lnTo>
                    <a:pt x="413956" y="1161592"/>
                  </a:lnTo>
                  <a:lnTo>
                    <a:pt x="418274" y="1157782"/>
                  </a:lnTo>
                  <a:lnTo>
                    <a:pt x="416394" y="1155242"/>
                  </a:lnTo>
                  <a:lnTo>
                    <a:pt x="417449" y="1155242"/>
                  </a:lnTo>
                  <a:lnTo>
                    <a:pt x="415925" y="1152702"/>
                  </a:lnTo>
                  <a:lnTo>
                    <a:pt x="415963" y="1151432"/>
                  </a:lnTo>
                  <a:lnTo>
                    <a:pt x="416013" y="1150162"/>
                  </a:lnTo>
                  <a:lnTo>
                    <a:pt x="413524" y="1150162"/>
                  </a:lnTo>
                  <a:lnTo>
                    <a:pt x="413435" y="1148892"/>
                  </a:lnTo>
                  <a:lnTo>
                    <a:pt x="415226" y="1147622"/>
                  </a:lnTo>
                  <a:lnTo>
                    <a:pt x="416521" y="1147622"/>
                  </a:lnTo>
                  <a:lnTo>
                    <a:pt x="415480" y="1146352"/>
                  </a:lnTo>
                  <a:lnTo>
                    <a:pt x="414261" y="1146352"/>
                  </a:lnTo>
                  <a:lnTo>
                    <a:pt x="415645" y="1145082"/>
                  </a:lnTo>
                  <a:lnTo>
                    <a:pt x="417220" y="1145082"/>
                  </a:lnTo>
                  <a:lnTo>
                    <a:pt x="417245" y="1146352"/>
                  </a:lnTo>
                  <a:lnTo>
                    <a:pt x="417614" y="1144790"/>
                  </a:lnTo>
                  <a:lnTo>
                    <a:pt x="417842" y="1143812"/>
                  </a:lnTo>
                  <a:lnTo>
                    <a:pt x="419455" y="1142542"/>
                  </a:lnTo>
                  <a:lnTo>
                    <a:pt x="416242" y="1141272"/>
                  </a:lnTo>
                  <a:lnTo>
                    <a:pt x="419036" y="1141272"/>
                  </a:lnTo>
                  <a:lnTo>
                    <a:pt x="419392" y="1140002"/>
                  </a:lnTo>
                  <a:lnTo>
                    <a:pt x="418439" y="1138732"/>
                  </a:lnTo>
                  <a:lnTo>
                    <a:pt x="416712" y="1140002"/>
                  </a:lnTo>
                  <a:lnTo>
                    <a:pt x="416166" y="1140002"/>
                  </a:lnTo>
                  <a:lnTo>
                    <a:pt x="416331" y="1137462"/>
                  </a:lnTo>
                  <a:lnTo>
                    <a:pt x="419950" y="1137462"/>
                  </a:lnTo>
                  <a:lnTo>
                    <a:pt x="421170" y="1136192"/>
                  </a:lnTo>
                  <a:lnTo>
                    <a:pt x="423621" y="1133652"/>
                  </a:lnTo>
                  <a:lnTo>
                    <a:pt x="411429" y="1132382"/>
                  </a:lnTo>
                  <a:lnTo>
                    <a:pt x="415912" y="1129842"/>
                  </a:lnTo>
                  <a:lnTo>
                    <a:pt x="413715" y="1129842"/>
                  </a:lnTo>
                  <a:lnTo>
                    <a:pt x="413893" y="1128572"/>
                  </a:lnTo>
                  <a:lnTo>
                    <a:pt x="415671" y="1127620"/>
                  </a:lnTo>
                  <a:lnTo>
                    <a:pt x="416585" y="1129461"/>
                  </a:lnTo>
                  <a:lnTo>
                    <a:pt x="418147" y="1128572"/>
                  </a:lnTo>
                  <a:lnTo>
                    <a:pt x="415912" y="1127493"/>
                  </a:lnTo>
                  <a:lnTo>
                    <a:pt x="416280" y="1127302"/>
                  </a:lnTo>
                  <a:lnTo>
                    <a:pt x="418668" y="1126032"/>
                  </a:lnTo>
                  <a:lnTo>
                    <a:pt x="418579" y="1124762"/>
                  </a:lnTo>
                  <a:lnTo>
                    <a:pt x="419354" y="1123492"/>
                  </a:lnTo>
                  <a:lnTo>
                    <a:pt x="420128" y="1122222"/>
                  </a:lnTo>
                  <a:lnTo>
                    <a:pt x="413016" y="1123492"/>
                  </a:lnTo>
                  <a:lnTo>
                    <a:pt x="413918" y="1120952"/>
                  </a:lnTo>
                  <a:lnTo>
                    <a:pt x="412711" y="1120952"/>
                  </a:lnTo>
                  <a:lnTo>
                    <a:pt x="409384" y="1122222"/>
                  </a:lnTo>
                  <a:lnTo>
                    <a:pt x="407885" y="1120952"/>
                  </a:lnTo>
                  <a:lnTo>
                    <a:pt x="407962" y="1119682"/>
                  </a:lnTo>
                  <a:lnTo>
                    <a:pt x="408051" y="1118412"/>
                  </a:lnTo>
                  <a:lnTo>
                    <a:pt x="412813" y="1117142"/>
                  </a:lnTo>
                  <a:lnTo>
                    <a:pt x="414020" y="1118412"/>
                  </a:lnTo>
                  <a:lnTo>
                    <a:pt x="414210" y="1118412"/>
                  </a:lnTo>
                  <a:lnTo>
                    <a:pt x="413829" y="1119682"/>
                  </a:lnTo>
                  <a:lnTo>
                    <a:pt x="413969" y="1119682"/>
                  </a:lnTo>
                  <a:lnTo>
                    <a:pt x="414629" y="1120952"/>
                  </a:lnTo>
                  <a:lnTo>
                    <a:pt x="415874" y="1119682"/>
                  </a:lnTo>
                  <a:lnTo>
                    <a:pt x="414566" y="1119682"/>
                  </a:lnTo>
                  <a:lnTo>
                    <a:pt x="415721" y="1118412"/>
                  </a:lnTo>
                  <a:lnTo>
                    <a:pt x="415239" y="1116164"/>
                  </a:lnTo>
                  <a:lnTo>
                    <a:pt x="415404" y="1115872"/>
                  </a:lnTo>
                  <a:lnTo>
                    <a:pt x="417347" y="1115872"/>
                  </a:lnTo>
                  <a:lnTo>
                    <a:pt x="416052" y="1114729"/>
                  </a:lnTo>
                  <a:lnTo>
                    <a:pt x="416128" y="1114602"/>
                  </a:lnTo>
                  <a:lnTo>
                    <a:pt x="414134" y="1113332"/>
                  </a:lnTo>
                  <a:lnTo>
                    <a:pt x="414553" y="1112062"/>
                  </a:lnTo>
                  <a:lnTo>
                    <a:pt x="414972" y="1110792"/>
                  </a:lnTo>
                  <a:lnTo>
                    <a:pt x="414324" y="1112062"/>
                  </a:lnTo>
                  <a:lnTo>
                    <a:pt x="412851" y="1112062"/>
                  </a:lnTo>
                  <a:lnTo>
                    <a:pt x="413181" y="1110792"/>
                  </a:lnTo>
                  <a:lnTo>
                    <a:pt x="413842" y="1108252"/>
                  </a:lnTo>
                  <a:lnTo>
                    <a:pt x="410197" y="1110792"/>
                  </a:lnTo>
                  <a:lnTo>
                    <a:pt x="409244" y="1108252"/>
                  </a:lnTo>
                  <a:lnTo>
                    <a:pt x="410946" y="1106982"/>
                  </a:lnTo>
                  <a:lnTo>
                    <a:pt x="413931" y="1108252"/>
                  </a:lnTo>
                  <a:lnTo>
                    <a:pt x="412927" y="1106982"/>
                  </a:lnTo>
                  <a:lnTo>
                    <a:pt x="411911" y="1105712"/>
                  </a:lnTo>
                  <a:lnTo>
                    <a:pt x="412978" y="1104442"/>
                  </a:lnTo>
                  <a:lnTo>
                    <a:pt x="416356" y="1105712"/>
                  </a:lnTo>
                  <a:lnTo>
                    <a:pt x="413550" y="1104442"/>
                  </a:lnTo>
                  <a:lnTo>
                    <a:pt x="417271" y="1101902"/>
                  </a:lnTo>
                  <a:lnTo>
                    <a:pt x="417512" y="1100632"/>
                  </a:lnTo>
                  <a:lnTo>
                    <a:pt x="418731" y="1101902"/>
                  </a:lnTo>
                  <a:lnTo>
                    <a:pt x="418007" y="1100632"/>
                  </a:lnTo>
                  <a:lnTo>
                    <a:pt x="417842" y="1099362"/>
                  </a:lnTo>
                  <a:lnTo>
                    <a:pt x="415734" y="1100467"/>
                  </a:lnTo>
                  <a:lnTo>
                    <a:pt x="415671" y="1099362"/>
                  </a:lnTo>
                  <a:lnTo>
                    <a:pt x="414947" y="1099362"/>
                  </a:lnTo>
                  <a:lnTo>
                    <a:pt x="412597" y="1100632"/>
                  </a:lnTo>
                  <a:lnTo>
                    <a:pt x="410095" y="1099362"/>
                  </a:lnTo>
                  <a:lnTo>
                    <a:pt x="411238" y="1098092"/>
                  </a:lnTo>
                  <a:lnTo>
                    <a:pt x="408266" y="1096822"/>
                  </a:lnTo>
                  <a:lnTo>
                    <a:pt x="411581" y="1096822"/>
                  </a:lnTo>
                  <a:lnTo>
                    <a:pt x="411238" y="1098092"/>
                  </a:lnTo>
                  <a:lnTo>
                    <a:pt x="410908" y="1099362"/>
                  </a:lnTo>
                  <a:lnTo>
                    <a:pt x="413562" y="1096822"/>
                  </a:lnTo>
                  <a:lnTo>
                    <a:pt x="414896" y="1095552"/>
                  </a:lnTo>
                  <a:lnTo>
                    <a:pt x="415315" y="1096683"/>
                  </a:lnTo>
                  <a:lnTo>
                    <a:pt x="415620" y="1095552"/>
                  </a:lnTo>
                  <a:lnTo>
                    <a:pt x="416521" y="1095552"/>
                  </a:lnTo>
                  <a:lnTo>
                    <a:pt x="416902" y="1095895"/>
                  </a:lnTo>
                  <a:lnTo>
                    <a:pt x="416814" y="1095705"/>
                  </a:lnTo>
                  <a:lnTo>
                    <a:pt x="416560" y="1095540"/>
                  </a:lnTo>
                  <a:lnTo>
                    <a:pt x="419100" y="1093012"/>
                  </a:lnTo>
                  <a:lnTo>
                    <a:pt x="412534" y="1095552"/>
                  </a:lnTo>
                  <a:lnTo>
                    <a:pt x="412153" y="1093012"/>
                  </a:lnTo>
                  <a:lnTo>
                    <a:pt x="410464" y="1091742"/>
                  </a:lnTo>
                  <a:lnTo>
                    <a:pt x="411048" y="1090472"/>
                  </a:lnTo>
                  <a:lnTo>
                    <a:pt x="411645" y="1089202"/>
                  </a:lnTo>
                  <a:lnTo>
                    <a:pt x="409041" y="1090472"/>
                  </a:lnTo>
                  <a:lnTo>
                    <a:pt x="409067" y="1089202"/>
                  </a:lnTo>
                  <a:lnTo>
                    <a:pt x="408546" y="1090472"/>
                  </a:lnTo>
                  <a:lnTo>
                    <a:pt x="406590" y="1090472"/>
                  </a:lnTo>
                  <a:lnTo>
                    <a:pt x="406692" y="1089202"/>
                  </a:lnTo>
                  <a:lnTo>
                    <a:pt x="405892" y="1087932"/>
                  </a:lnTo>
                  <a:lnTo>
                    <a:pt x="404114" y="1087932"/>
                  </a:lnTo>
                  <a:lnTo>
                    <a:pt x="410591" y="1085392"/>
                  </a:lnTo>
                  <a:lnTo>
                    <a:pt x="408025" y="1084122"/>
                  </a:lnTo>
                  <a:lnTo>
                    <a:pt x="409155" y="1082852"/>
                  </a:lnTo>
                  <a:lnTo>
                    <a:pt x="411568" y="1082852"/>
                  </a:lnTo>
                  <a:lnTo>
                    <a:pt x="412292" y="1081582"/>
                  </a:lnTo>
                  <a:lnTo>
                    <a:pt x="409486" y="1080312"/>
                  </a:lnTo>
                  <a:lnTo>
                    <a:pt x="409752" y="1080236"/>
                  </a:lnTo>
                  <a:lnTo>
                    <a:pt x="407873" y="1079665"/>
                  </a:lnTo>
                  <a:lnTo>
                    <a:pt x="407873" y="1080312"/>
                  </a:lnTo>
                  <a:lnTo>
                    <a:pt x="407543" y="1081582"/>
                  </a:lnTo>
                  <a:lnTo>
                    <a:pt x="406133" y="1080782"/>
                  </a:lnTo>
                  <a:lnTo>
                    <a:pt x="407466" y="1080312"/>
                  </a:lnTo>
                  <a:lnTo>
                    <a:pt x="407873" y="1080312"/>
                  </a:lnTo>
                  <a:lnTo>
                    <a:pt x="407873" y="1079665"/>
                  </a:lnTo>
                  <a:lnTo>
                    <a:pt x="405866" y="1079042"/>
                  </a:lnTo>
                  <a:lnTo>
                    <a:pt x="405993" y="1080008"/>
                  </a:lnTo>
                  <a:lnTo>
                    <a:pt x="405930" y="1080312"/>
                  </a:lnTo>
                  <a:lnTo>
                    <a:pt x="405625" y="1080503"/>
                  </a:lnTo>
                  <a:lnTo>
                    <a:pt x="405282" y="1080312"/>
                  </a:lnTo>
                  <a:lnTo>
                    <a:pt x="405930" y="1080312"/>
                  </a:lnTo>
                  <a:lnTo>
                    <a:pt x="405930" y="1079995"/>
                  </a:lnTo>
                  <a:lnTo>
                    <a:pt x="401180" y="1079042"/>
                  </a:lnTo>
                  <a:lnTo>
                    <a:pt x="403466" y="1076502"/>
                  </a:lnTo>
                  <a:lnTo>
                    <a:pt x="409765" y="1076502"/>
                  </a:lnTo>
                  <a:lnTo>
                    <a:pt x="411340" y="1073962"/>
                  </a:lnTo>
                  <a:lnTo>
                    <a:pt x="412115" y="1072692"/>
                  </a:lnTo>
                  <a:lnTo>
                    <a:pt x="405739" y="1071422"/>
                  </a:lnTo>
                  <a:lnTo>
                    <a:pt x="406234" y="1070152"/>
                  </a:lnTo>
                  <a:lnTo>
                    <a:pt x="406742" y="1068882"/>
                  </a:lnTo>
                  <a:lnTo>
                    <a:pt x="405828" y="1070152"/>
                  </a:lnTo>
                  <a:lnTo>
                    <a:pt x="403250" y="1070152"/>
                  </a:lnTo>
                  <a:lnTo>
                    <a:pt x="405130" y="1067612"/>
                  </a:lnTo>
                  <a:lnTo>
                    <a:pt x="403923" y="1066342"/>
                  </a:lnTo>
                  <a:lnTo>
                    <a:pt x="406692" y="1066342"/>
                  </a:lnTo>
                  <a:lnTo>
                    <a:pt x="407924" y="1065072"/>
                  </a:lnTo>
                  <a:lnTo>
                    <a:pt x="406361" y="1065072"/>
                  </a:lnTo>
                  <a:lnTo>
                    <a:pt x="407644" y="1062532"/>
                  </a:lnTo>
                  <a:lnTo>
                    <a:pt x="403377" y="1062532"/>
                  </a:lnTo>
                  <a:lnTo>
                    <a:pt x="405892" y="1061262"/>
                  </a:lnTo>
                  <a:lnTo>
                    <a:pt x="406565" y="1058722"/>
                  </a:lnTo>
                  <a:lnTo>
                    <a:pt x="399351" y="1058722"/>
                  </a:lnTo>
                  <a:lnTo>
                    <a:pt x="399491" y="1057452"/>
                  </a:lnTo>
                  <a:lnTo>
                    <a:pt x="399618" y="1056182"/>
                  </a:lnTo>
                  <a:lnTo>
                    <a:pt x="402043" y="1056182"/>
                  </a:lnTo>
                  <a:lnTo>
                    <a:pt x="403339" y="1054912"/>
                  </a:lnTo>
                  <a:lnTo>
                    <a:pt x="405155" y="1056106"/>
                  </a:lnTo>
                  <a:lnTo>
                    <a:pt x="405384" y="1054912"/>
                  </a:lnTo>
                  <a:lnTo>
                    <a:pt x="405155" y="1054912"/>
                  </a:lnTo>
                  <a:lnTo>
                    <a:pt x="400672" y="1053642"/>
                  </a:lnTo>
                  <a:lnTo>
                    <a:pt x="402526" y="1052372"/>
                  </a:lnTo>
                  <a:lnTo>
                    <a:pt x="399326" y="1052372"/>
                  </a:lnTo>
                  <a:lnTo>
                    <a:pt x="399300" y="1051052"/>
                  </a:lnTo>
                  <a:lnTo>
                    <a:pt x="398691" y="1049832"/>
                  </a:lnTo>
                  <a:lnTo>
                    <a:pt x="396506" y="1051102"/>
                  </a:lnTo>
                  <a:lnTo>
                    <a:pt x="398538" y="1049832"/>
                  </a:lnTo>
                  <a:lnTo>
                    <a:pt x="402615" y="1047292"/>
                  </a:lnTo>
                  <a:lnTo>
                    <a:pt x="394728" y="1043482"/>
                  </a:lnTo>
                  <a:lnTo>
                    <a:pt x="398221" y="1040942"/>
                  </a:lnTo>
                  <a:lnTo>
                    <a:pt x="399961" y="1039672"/>
                  </a:lnTo>
                  <a:lnTo>
                    <a:pt x="398932" y="1038402"/>
                  </a:lnTo>
                  <a:lnTo>
                    <a:pt x="397865" y="1035862"/>
                  </a:lnTo>
                  <a:lnTo>
                    <a:pt x="378345" y="1035862"/>
                  </a:lnTo>
                  <a:lnTo>
                    <a:pt x="375615" y="1035862"/>
                  </a:lnTo>
                  <a:lnTo>
                    <a:pt x="374307" y="1037132"/>
                  </a:lnTo>
                  <a:lnTo>
                    <a:pt x="379387" y="1038402"/>
                  </a:lnTo>
                  <a:lnTo>
                    <a:pt x="376986" y="1039482"/>
                  </a:lnTo>
                  <a:lnTo>
                    <a:pt x="377202" y="1039672"/>
                  </a:lnTo>
                  <a:lnTo>
                    <a:pt x="376135" y="1042212"/>
                  </a:lnTo>
                  <a:lnTo>
                    <a:pt x="378955" y="1040942"/>
                  </a:lnTo>
                  <a:lnTo>
                    <a:pt x="377913" y="1043482"/>
                  </a:lnTo>
                  <a:lnTo>
                    <a:pt x="380974" y="1044752"/>
                  </a:lnTo>
                  <a:lnTo>
                    <a:pt x="379514" y="1047292"/>
                  </a:lnTo>
                  <a:lnTo>
                    <a:pt x="383006" y="1047292"/>
                  </a:lnTo>
                  <a:lnTo>
                    <a:pt x="378587" y="1051052"/>
                  </a:lnTo>
                  <a:lnTo>
                    <a:pt x="378421" y="1051102"/>
                  </a:lnTo>
                  <a:lnTo>
                    <a:pt x="380022" y="1054912"/>
                  </a:lnTo>
                  <a:lnTo>
                    <a:pt x="380974" y="1054912"/>
                  </a:lnTo>
                  <a:lnTo>
                    <a:pt x="381203" y="1057452"/>
                  </a:lnTo>
                  <a:lnTo>
                    <a:pt x="379095" y="1056182"/>
                  </a:lnTo>
                  <a:lnTo>
                    <a:pt x="379425" y="1058722"/>
                  </a:lnTo>
                  <a:lnTo>
                    <a:pt x="380568" y="1059992"/>
                  </a:lnTo>
                  <a:lnTo>
                    <a:pt x="382993" y="1058722"/>
                  </a:lnTo>
                  <a:lnTo>
                    <a:pt x="377698" y="1062532"/>
                  </a:lnTo>
                  <a:lnTo>
                    <a:pt x="388607" y="1063802"/>
                  </a:lnTo>
                  <a:lnTo>
                    <a:pt x="381482" y="1066342"/>
                  </a:lnTo>
                  <a:lnTo>
                    <a:pt x="384848" y="1070152"/>
                  </a:lnTo>
                  <a:lnTo>
                    <a:pt x="387311" y="1073962"/>
                  </a:lnTo>
                  <a:lnTo>
                    <a:pt x="387375" y="1074089"/>
                  </a:lnTo>
                  <a:lnTo>
                    <a:pt x="382879" y="1075232"/>
                  </a:lnTo>
                  <a:lnTo>
                    <a:pt x="385343" y="1077595"/>
                  </a:lnTo>
                  <a:lnTo>
                    <a:pt x="387553" y="1074458"/>
                  </a:lnTo>
                  <a:lnTo>
                    <a:pt x="389153" y="1077772"/>
                  </a:lnTo>
                  <a:lnTo>
                    <a:pt x="387273" y="1078268"/>
                  </a:lnTo>
                  <a:lnTo>
                    <a:pt x="390042" y="1079042"/>
                  </a:lnTo>
                  <a:lnTo>
                    <a:pt x="389534" y="1084122"/>
                  </a:lnTo>
                  <a:lnTo>
                    <a:pt x="389039" y="1084122"/>
                  </a:lnTo>
                  <a:lnTo>
                    <a:pt x="387350" y="1082852"/>
                  </a:lnTo>
                  <a:lnTo>
                    <a:pt x="386473" y="1082852"/>
                  </a:lnTo>
                  <a:lnTo>
                    <a:pt x="389115" y="1086662"/>
                  </a:lnTo>
                  <a:lnTo>
                    <a:pt x="387311" y="1090472"/>
                  </a:lnTo>
                  <a:lnTo>
                    <a:pt x="390525" y="1093012"/>
                  </a:lnTo>
                  <a:lnTo>
                    <a:pt x="389089" y="1093012"/>
                  </a:lnTo>
                  <a:lnTo>
                    <a:pt x="389369" y="1094282"/>
                  </a:lnTo>
                  <a:lnTo>
                    <a:pt x="390118" y="1094282"/>
                  </a:lnTo>
                  <a:lnTo>
                    <a:pt x="393103" y="1091742"/>
                  </a:lnTo>
                  <a:lnTo>
                    <a:pt x="397205" y="1095552"/>
                  </a:lnTo>
                  <a:lnTo>
                    <a:pt x="392442" y="1095552"/>
                  </a:lnTo>
                  <a:lnTo>
                    <a:pt x="397916" y="1098092"/>
                  </a:lnTo>
                  <a:lnTo>
                    <a:pt x="392747" y="1098092"/>
                  </a:lnTo>
                  <a:lnTo>
                    <a:pt x="392430" y="1099362"/>
                  </a:lnTo>
                  <a:lnTo>
                    <a:pt x="391299" y="1099362"/>
                  </a:lnTo>
                  <a:lnTo>
                    <a:pt x="389839" y="1099362"/>
                  </a:lnTo>
                  <a:lnTo>
                    <a:pt x="391452" y="1101902"/>
                  </a:lnTo>
                  <a:lnTo>
                    <a:pt x="393623" y="1100632"/>
                  </a:lnTo>
                  <a:lnTo>
                    <a:pt x="393954" y="1101902"/>
                  </a:lnTo>
                  <a:lnTo>
                    <a:pt x="393420" y="1102550"/>
                  </a:lnTo>
                  <a:lnTo>
                    <a:pt x="395643" y="1103172"/>
                  </a:lnTo>
                  <a:lnTo>
                    <a:pt x="395058" y="1105712"/>
                  </a:lnTo>
                  <a:lnTo>
                    <a:pt x="393522" y="1105712"/>
                  </a:lnTo>
                  <a:lnTo>
                    <a:pt x="394398" y="1108252"/>
                  </a:lnTo>
                  <a:lnTo>
                    <a:pt x="399948" y="1109522"/>
                  </a:lnTo>
                  <a:lnTo>
                    <a:pt x="398564" y="1113332"/>
                  </a:lnTo>
                  <a:lnTo>
                    <a:pt x="393788" y="1113332"/>
                  </a:lnTo>
                  <a:lnTo>
                    <a:pt x="397256" y="1114602"/>
                  </a:lnTo>
                  <a:lnTo>
                    <a:pt x="393306" y="1115872"/>
                  </a:lnTo>
                  <a:lnTo>
                    <a:pt x="394817" y="1117142"/>
                  </a:lnTo>
                  <a:lnTo>
                    <a:pt x="396608" y="1117142"/>
                  </a:lnTo>
                  <a:lnTo>
                    <a:pt x="396836" y="1118412"/>
                  </a:lnTo>
                  <a:lnTo>
                    <a:pt x="399986" y="1119682"/>
                  </a:lnTo>
                  <a:lnTo>
                    <a:pt x="398919" y="1120952"/>
                  </a:lnTo>
                  <a:lnTo>
                    <a:pt x="397078" y="1119682"/>
                  </a:lnTo>
                  <a:lnTo>
                    <a:pt x="398348" y="1122222"/>
                  </a:lnTo>
                  <a:lnTo>
                    <a:pt x="399567" y="1120952"/>
                  </a:lnTo>
                  <a:lnTo>
                    <a:pt x="401904" y="1122222"/>
                  </a:lnTo>
                  <a:lnTo>
                    <a:pt x="404571" y="1119682"/>
                  </a:lnTo>
                  <a:lnTo>
                    <a:pt x="403834" y="1122222"/>
                  </a:lnTo>
                  <a:lnTo>
                    <a:pt x="403352" y="1122222"/>
                  </a:lnTo>
                  <a:lnTo>
                    <a:pt x="404063" y="1123492"/>
                  </a:lnTo>
                  <a:lnTo>
                    <a:pt x="401878" y="1124762"/>
                  </a:lnTo>
                  <a:lnTo>
                    <a:pt x="404749" y="1126032"/>
                  </a:lnTo>
                  <a:lnTo>
                    <a:pt x="403961" y="1127302"/>
                  </a:lnTo>
                  <a:lnTo>
                    <a:pt x="402755" y="1128572"/>
                  </a:lnTo>
                  <a:lnTo>
                    <a:pt x="402170" y="1128572"/>
                  </a:lnTo>
                  <a:lnTo>
                    <a:pt x="400304" y="1132382"/>
                  </a:lnTo>
                  <a:lnTo>
                    <a:pt x="403440" y="1132382"/>
                  </a:lnTo>
                  <a:lnTo>
                    <a:pt x="402704" y="1133652"/>
                  </a:lnTo>
                  <a:lnTo>
                    <a:pt x="400621" y="1133652"/>
                  </a:lnTo>
                  <a:lnTo>
                    <a:pt x="400532" y="1136192"/>
                  </a:lnTo>
                  <a:lnTo>
                    <a:pt x="405549" y="1132382"/>
                  </a:lnTo>
                  <a:lnTo>
                    <a:pt x="403834" y="1136192"/>
                  </a:lnTo>
                  <a:lnTo>
                    <a:pt x="403593" y="1134922"/>
                  </a:lnTo>
                  <a:lnTo>
                    <a:pt x="403199" y="1136192"/>
                  </a:lnTo>
                  <a:lnTo>
                    <a:pt x="402717" y="1134922"/>
                  </a:lnTo>
                  <a:lnTo>
                    <a:pt x="402043" y="1138732"/>
                  </a:lnTo>
                  <a:lnTo>
                    <a:pt x="405333" y="1140002"/>
                  </a:lnTo>
                  <a:lnTo>
                    <a:pt x="404431" y="1142542"/>
                  </a:lnTo>
                  <a:lnTo>
                    <a:pt x="400558" y="1143812"/>
                  </a:lnTo>
                  <a:lnTo>
                    <a:pt x="403072" y="1141272"/>
                  </a:lnTo>
                  <a:lnTo>
                    <a:pt x="399846" y="1142542"/>
                  </a:lnTo>
                  <a:lnTo>
                    <a:pt x="401193" y="1146352"/>
                  </a:lnTo>
                  <a:lnTo>
                    <a:pt x="405930" y="1148892"/>
                  </a:lnTo>
                  <a:lnTo>
                    <a:pt x="405587" y="1152702"/>
                  </a:lnTo>
                  <a:lnTo>
                    <a:pt x="405917" y="1151432"/>
                  </a:lnTo>
                  <a:lnTo>
                    <a:pt x="411657" y="1151432"/>
                  </a:lnTo>
                  <a:lnTo>
                    <a:pt x="403580" y="1155242"/>
                  </a:lnTo>
                  <a:lnTo>
                    <a:pt x="404863" y="1155788"/>
                  </a:lnTo>
                  <a:lnTo>
                    <a:pt x="403313" y="1156512"/>
                  </a:lnTo>
                  <a:lnTo>
                    <a:pt x="403961" y="1156512"/>
                  </a:lnTo>
                  <a:lnTo>
                    <a:pt x="403466" y="1159052"/>
                  </a:lnTo>
                  <a:lnTo>
                    <a:pt x="406196" y="1160322"/>
                  </a:lnTo>
                  <a:lnTo>
                    <a:pt x="408597" y="1164132"/>
                  </a:lnTo>
                  <a:lnTo>
                    <a:pt x="407060" y="1164132"/>
                  </a:lnTo>
                  <a:lnTo>
                    <a:pt x="406019" y="1165402"/>
                  </a:lnTo>
                  <a:lnTo>
                    <a:pt x="406958" y="1167942"/>
                  </a:lnTo>
                  <a:lnTo>
                    <a:pt x="406565" y="1169212"/>
                  </a:lnTo>
                  <a:lnTo>
                    <a:pt x="408089" y="1169212"/>
                  </a:lnTo>
                  <a:lnTo>
                    <a:pt x="408000" y="1170482"/>
                  </a:lnTo>
                  <a:lnTo>
                    <a:pt x="410032" y="1169212"/>
                  </a:lnTo>
                  <a:lnTo>
                    <a:pt x="407720" y="1173022"/>
                  </a:lnTo>
                  <a:lnTo>
                    <a:pt x="409448" y="1176832"/>
                  </a:lnTo>
                  <a:lnTo>
                    <a:pt x="411416" y="1179372"/>
                  </a:lnTo>
                  <a:lnTo>
                    <a:pt x="409829" y="1183182"/>
                  </a:lnTo>
                  <a:lnTo>
                    <a:pt x="409740" y="1181912"/>
                  </a:lnTo>
                  <a:lnTo>
                    <a:pt x="408419" y="1181912"/>
                  </a:lnTo>
                  <a:lnTo>
                    <a:pt x="410375" y="1185722"/>
                  </a:lnTo>
                  <a:lnTo>
                    <a:pt x="412775" y="1184452"/>
                  </a:lnTo>
                  <a:lnTo>
                    <a:pt x="411772" y="1184452"/>
                  </a:lnTo>
                  <a:lnTo>
                    <a:pt x="413562" y="1183182"/>
                  </a:lnTo>
                  <a:lnTo>
                    <a:pt x="415099" y="1184452"/>
                  </a:lnTo>
                  <a:lnTo>
                    <a:pt x="416420" y="1184452"/>
                  </a:lnTo>
                  <a:lnTo>
                    <a:pt x="416560" y="1185722"/>
                  </a:lnTo>
                  <a:lnTo>
                    <a:pt x="414655" y="1184452"/>
                  </a:lnTo>
                  <a:lnTo>
                    <a:pt x="412610" y="1185722"/>
                  </a:lnTo>
                  <a:lnTo>
                    <a:pt x="411353" y="1186992"/>
                  </a:lnTo>
                  <a:lnTo>
                    <a:pt x="413727" y="1186992"/>
                  </a:lnTo>
                  <a:lnTo>
                    <a:pt x="409663" y="1189532"/>
                  </a:lnTo>
                  <a:lnTo>
                    <a:pt x="418731" y="1185722"/>
                  </a:lnTo>
                  <a:lnTo>
                    <a:pt x="416217" y="1189532"/>
                  </a:lnTo>
                  <a:lnTo>
                    <a:pt x="414896" y="1189532"/>
                  </a:lnTo>
                  <a:lnTo>
                    <a:pt x="415721" y="1190802"/>
                  </a:lnTo>
                  <a:lnTo>
                    <a:pt x="415886" y="1190802"/>
                  </a:lnTo>
                  <a:lnTo>
                    <a:pt x="417588" y="1190802"/>
                  </a:lnTo>
                  <a:lnTo>
                    <a:pt x="417385" y="1192072"/>
                  </a:lnTo>
                  <a:lnTo>
                    <a:pt x="414616" y="1193342"/>
                  </a:lnTo>
                  <a:lnTo>
                    <a:pt x="414845" y="1193342"/>
                  </a:lnTo>
                  <a:lnTo>
                    <a:pt x="411746" y="1195882"/>
                  </a:lnTo>
                  <a:lnTo>
                    <a:pt x="412229" y="1195882"/>
                  </a:lnTo>
                  <a:lnTo>
                    <a:pt x="411416" y="1197317"/>
                  </a:lnTo>
                  <a:lnTo>
                    <a:pt x="411937" y="1196632"/>
                  </a:lnTo>
                  <a:lnTo>
                    <a:pt x="412153" y="1196187"/>
                  </a:lnTo>
                  <a:lnTo>
                    <a:pt x="412242" y="1195882"/>
                  </a:lnTo>
                  <a:lnTo>
                    <a:pt x="411226" y="1198422"/>
                  </a:lnTo>
                  <a:lnTo>
                    <a:pt x="419760" y="1198422"/>
                  </a:lnTo>
                  <a:lnTo>
                    <a:pt x="414020" y="1202232"/>
                  </a:lnTo>
                  <a:lnTo>
                    <a:pt x="414489" y="1202347"/>
                  </a:lnTo>
                  <a:lnTo>
                    <a:pt x="416572" y="1203502"/>
                  </a:lnTo>
                  <a:lnTo>
                    <a:pt x="413308" y="1203502"/>
                  </a:lnTo>
                  <a:lnTo>
                    <a:pt x="412521" y="1204772"/>
                  </a:lnTo>
                  <a:lnTo>
                    <a:pt x="411683" y="1206042"/>
                  </a:lnTo>
                  <a:lnTo>
                    <a:pt x="413524" y="1206042"/>
                  </a:lnTo>
                  <a:lnTo>
                    <a:pt x="409003" y="1207312"/>
                  </a:lnTo>
                  <a:lnTo>
                    <a:pt x="413080" y="1208582"/>
                  </a:lnTo>
                  <a:lnTo>
                    <a:pt x="412064" y="1208582"/>
                  </a:lnTo>
                  <a:lnTo>
                    <a:pt x="413194" y="1209852"/>
                  </a:lnTo>
                  <a:lnTo>
                    <a:pt x="413613" y="1209852"/>
                  </a:lnTo>
                  <a:lnTo>
                    <a:pt x="417563" y="1211122"/>
                  </a:lnTo>
                  <a:lnTo>
                    <a:pt x="410235" y="1214932"/>
                  </a:lnTo>
                  <a:lnTo>
                    <a:pt x="415683" y="1217472"/>
                  </a:lnTo>
                  <a:lnTo>
                    <a:pt x="418172" y="1220012"/>
                  </a:lnTo>
                  <a:lnTo>
                    <a:pt x="421779" y="1220012"/>
                  </a:lnTo>
                  <a:lnTo>
                    <a:pt x="423976" y="1222552"/>
                  </a:lnTo>
                  <a:lnTo>
                    <a:pt x="422452" y="1223822"/>
                  </a:lnTo>
                  <a:lnTo>
                    <a:pt x="420052" y="1222552"/>
                  </a:lnTo>
                  <a:lnTo>
                    <a:pt x="418769" y="1223822"/>
                  </a:lnTo>
                  <a:lnTo>
                    <a:pt x="419239" y="1225092"/>
                  </a:lnTo>
                  <a:lnTo>
                    <a:pt x="420662" y="1226362"/>
                  </a:lnTo>
                  <a:lnTo>
                    <a:pt x="425119" y="1226362"/>
                  </a:lnTo>
                  <a:lnTo>
                    <a:pt x="421106" y="1225092"/>
                  </a:lnTo>
                  <a:lnTo>
                    <a:pt x="422186" y="1225092"/>
                  </a:lnTo>
                  <a:lnTo>
                    <a:pt x="424611" y="1223822"/>
                  </a:lnTo>
                  <a:lnTo>
                    <a:pt x="423646" y="1223822"/>
                  </a:lnTo>
                  <a:lnTo>
                    <a:pt x="425894" y="1222552"/>
                  </a:lnTo>
                  <a:lnTo>
                    <a:pt x="426681" y="1222552"/>
                  </a:lnTo>
                  <a:lnTo>
                    <a:pt x="425119" y="1221282"/>
                  </a:lnTo>
                  <a:lnTo>
                    <a:pt x="427723" y="1221282"/>
                  </a:lnTo>
                  <a:lnTo>
                    <a:pt x="429869" y="1218742"/>
                  </a:lnTo>
                  <a:close/>
                </a:path>
                <a:path w="431800" h="2306954">
                  <a:moveTo>
                    <a:pt x="431774" y="1205839"/>
                  </a:moveTo>
                  <a:lnTo>
                    <a:pt x="428485" y="1208659"/>
                  </a:lnTo>
                  <a:lnTo>
                    <a:pt x="428828" y="1209421"/>
                  </a:lnTo>
                  <a:lnTo>
                    <a:pt x="431774" y="12058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200188" y="8298656"/>
              <a:ext cx="162560" cy="709295"/>
            </a:xfrm>
            <a:custGeom>
              <a:avLst/>
              <a:gdLst/>
              <a:ahLst/>
              <a:cxnLst/>
              <a:rect l="l" t="t" r="r" b="b"/>
              <a:pathLst>
                <a:path w="162559" h="709295">
                  <a:moveTo>
                    <a:pt x="7150" y="132003"/>
                  </a:moveTo>
                  <a:lnTo>
                    <a:pt x="6527" y="130810"/>
                  </a:lnTo>
                  <a:lnTo>
                    <a:pt x="5575" y="133350"/>
                  </a:lnTo>
                  <a:lnTo>
                    <a:pt x="7150" y="132003"/>
                  </a:lnTo>
                  <a:close/>
                </a:path>
                <a:path w="162559" h="709295">
                  <a:moveTo>
                    <a:pt x="8534" y="130810"/>
                  </a:moveTo>
                  <a:lnTo>
                    <a:pt x="7150" y="132003"/>
                  </a:lnTo>
                  <a:lnTo>
                    <a:pt x="8534" y="130810"/>
                  </a:lnTo>
                  <a:close/>
                </a:path>
                <a:path w="162559" h="709295">
                  <a:moveTo>
                    <a:pt x="11518" y="57327"/>
                  </a:moveTo>
                  <a:lnTo>
                    <a:pt x="9334" y="57099"/>
                  </a:lnTo>
                  <a:lnTo>
                    <a:pt x="9448" y="53759"/>
                  </a:lnTo>
                  <a:lnTo>
                    <a:pt x="8610" y="57607"/>
                  </a:lnTo>
                  <a:lnTo>
                    <a:pt x="9563" y="57340"/>
                  </a:lnTo>
                  <a:lnTo>
                    <a:pt x="10553" y="57302"/>
                  </a:lnTo>
                  <a:lnTo>
                    <a:pt x="11518" y="57327"/>
                  </a:lnTo>
                  <a:close/>
                </a:path>
                <a:path w="162559" h="709295">
                  <a:moveTo>
                    <a:pt x="12433" y="62230"/>
                  </a:moveTo>
                  <a:lnTo>
                    <a:pt x="12344" y="61556"/>
                  </a:lnTo>
                  <a:lnTo>
                    <a:pt x="11518" y="62230"/>
                  </a:lnTo>
                  <a:lnTo>
                    <a:pt x="12433" y="62230"/>
                  </a:lnTo>
                  <a:close/>
                </a:path>
                <a:path w="162559" h="709295">
                  <a:moveTo>
                    <a:pt x="12700" y="46990"/>
                  </a:moveTo>
                  <a:lnTo>
                    <a:pt x="12052" y="45720"/>
                  </a:lnTo>
                  <a:lnTo>
                    <a:pt x="12661" y="46990"/>
                  </a:lnTo>
                  <a:close/>
                </a:path>
                <a:path w="162559" h="709295">
                  <a:moveTo>
                    <a:pt x="13982" y="36830"/>
                  </a:moveTo>
                  <a:lnTo>
                    <a:pt x="13931" y="33020"/>
                  </a:lnTo>
                  <a:lnTo>
                    <a:pt x="12014" y="36830"/>
                  </a:lnTo>
                  <a:lnTo>
                    <a:pt x="13982" y="36830"/>
                  </a:lnTo>
                  <a:close/>
                </a:path>
                <a:path w="162559" h="709295">
                  <a:moveTo>
                    <a:pt x="17297" y="194322"/>
                  </a:moveTo>
                  <a:lnTo>
                    <a:pt x="16548" y="193954"/>
                  </a:lnTo>
                  <a:lnTo>
                    <a:pt x="16548" y="194487"/>
                  </a:lnTo>
                  <a:lnTo>
                    <a:pt x="17297" y="194322"/>
                  </a:lnTo>
                  <a:close/>
                </a:path>
                <a:path w="162559" h="709295">
                  <a:moveTo>
                    <a:pt x="20878" y="211772"/>
                  </a:moveTo>
                  <a:lnTo>
                    <a:pt x="20383" y="210820"/>
                  </a:lnTo>
                  <a:lnTo>
                    <a:pt x="19367" y="210820"/>
                  </a:lnTo>
                  <a:lnTo>
                    <a:pt x="20878" y="211772"/>
                  </a:lnTo>
                  <a:close/>
                </a:path>
                <a:path w="162559" h="709295">
                  <a:moveTo>
                    <a:pt x="21386" y="212090"/>
                  </a:moveTo>
                  <a:lnTo>
                    <a:pt x="20878" y="211772"/>
                  </a:lnTo>
                  <a:lnTo>
                    <a:pt x="21056" y="212090"/>
                  </a:lnTo>
                  <a:lnTo>
                    <a:pt x="21386" y="212090"/>
                  </a:lnTo>
                  <a:close/>
                </a:path>
                <a:path w="162559" h="709295">
                  <a:moveTo>
                    <a:pt x="26873" y="80010"/>
                  </a:moveTo>
                  <a:lnTo>
                    <a:pt x="26339" y="78740"/>
                  </a:lnTo>
                  <a:lnTo>
                    <a:pt x="26187" y="78740"/>
                  </a:lnTo>
                  <a:lnTo>
                    <a:pt x="26847" y="80010"/>
                  </a:lnTo>
                  <a:close/>
                </a:path>
                <a:path w="162559" h="709295">
                  <a:moveTo>
                    <a:pt x="27520" y="81280"/>
                  </a:moveTo>
                  <a:lnTo>
                    <a:pt x="26847" y="80010"/>
                  </a:lnTo>
                  <a:lnTo>
                    <a:pt x="27520" y="81280"/>
                  </a:lnTo>
                  <a:close/>
                </a:path>
                <a:path w="162559" h="709295">
                  <a:moveTo>
                    <a:pt x="29171" y="236689"/>
                  </a:moveTo>
                  <a:lnTo>
                    <a:pt x="28028" y="236220"/>
                  </a:lnTo>
                  <a:lnTo>
                    <a:pt x="28448" y="236969"/>
                  </a:lnTo>
                  <a:lnTo>
                    <a:pt x="29171" y="236689"/>
                  </a:lnTo>
                  <a:close/>
                </a:path>
                <a:path w="162559" h="709295">
                  <a:moveTo>
                    <a:pt x="29464" y="238760"/>
                  </a:moveTo>
                  <a:lnTo>
                    <a:pt x="28448" y="236969"/>
                  </a:lnTo>
                  <a:lnTo>
                    <a:pt x="27101" y="237490"/>
                  </a:lnTo>
                  <a:lnTo>
                    <a:pt x="29464" y="238760"/>
                  </a:lnTo>
                  <a:close/>
                </a:path>
                <a:path w="162559" h="709295">
                  <a:moveTo>
                    <a:pt x="31470" y="52070"/>
                  </a:moveTo>
                  <a:lnTo>
                    <a:pt x="30149" y="52705"/>
                  </a:lnTo>
                  <a:lnTo>
                    <a:pt x="30480" y="53340"/>
                  </a:lnTo>
                  <a:lnTo>
                    <a:pt x="31470" y="52070"/>
                  </a:lnTo>
                  <a:close/>
                </a:path>
                <a:path w="162559" h="709295">
                  <a:moveTo>
                    <a:pt x="32702" y="102870"/>
                  </a:moveTo>
                  <a:lnTo>
                    <a:pt x="32105" y="101600"/>
                  </a:lnTo>
                  <a:lnTo>
                    <a:pt x="31496" y="100330"/>
                  </a:lnTo>
                  <a:lnTo>
                    <a:pt x="31559" y="99060"/>
                  </a:lnTo>
                  <a:lnTo>
                    <a:pt x="28524" y="99060"/>
                  </a:lnTo>
                  <a:lnTo>
                    <a:pt x="28968" y="96520"/>
                  </a:lnTo>
                  <a:lnTo>
                    <a:pt x="26860" y="98704"/>
                  </a:lnTo>
                  <a:lnTo>
                    <a:pt x="26860" y="99060"/>
                  </a:lnTo>
                  <a:lnTo>
                    <a:pt x="26860" y="98704"/>
                  </a:lnTo>
                  <a:lnTo>
                    <a:pt x="26504" y="99060"/>
                  </a:lnTo>
                  <a:lnTo>
                    <a:pt x="26314" y="99263"/>
                  </a:lnTo>
                  <a:lnTo>
                    <a:pt x="26136" y="99453"/>
                  </a:lnTo>
                  <a:lnTo>
                    <a:pt x="26936" y="99695"/>
                  </a:lnTo>
                  <a:lnTo>
                    <a:pt x="27038" y="100330"/>
                  </a:lnTo>
                  <a:lnTo>
                    <a:pt x="27482" y="104140"/>
                  </a:lnTo>
                  <a:lnTo>
                    <a:pt x="25882" y="102870"/>
                  </a:lnTo>
                  <a:lnTo>
                    <a:pt x="24523" y="101600"/>
                  </a:lnTo>
                  <a:lnTo>
                    <a:pt x="26136" y="100330"/>
                  </a:lnTo>
                  <a:lnTo>
                    <a:pt x="24155" y="99060"/>
                  </a:lnTo>
                  <a:lnTo>
                    <a:pt x="21170" y="99060"/>
                  </a:lnTo>
                  <a:lnTo>
                    <a:pt x="25323" y="96520"/>
                  </a:lnTo>
                  <a:lnTo>
                    <a:pt x="27559" y="92710"/>
                  </a:lnTo>
                  <a:lnTo>
                    <a:pt x="30187" y="92710"/>
                  </a:lnTo>
                  <a:lnTo>
                    <a:pt x="28448" y="88900"/>
                  </a:lnTo>
                  <a:lnTo>
                    <a:pt x="28625" y="87630"/>
                  </a:lnTo>
                  <a:lnTo>
                    <a:pt x="28803" y="86360"/>
                  </a:lnTo>
                  <a:lnTo>
                    <a:pt x="8991" y="86360"/>
                  </a:lnTo>
                  <a:lnTo>
                    <a:pt x="4749" y="86360"/>
                  </a:lnTo>
                  <a:lnTo>
                    <a:pt x="4381" y="90170"/>
                  </a:lnTo>
                  <a:lnTo>
                    <a:pt x="6426" y="89357"/>
                  </a:lnTo>
                  <a:lnTo>
                    <a:pt x="6108" y="90170"/>
                  </a:lnTo>
                  <a:lnTo>
                    <a:pt x="2794" y="92710"/>
                  </a:lnTo>
                  <a:lnTo>
                    <a:pt x="6807" y="91821"/>
                  </a:lnTo>
                  <a:lnTo>
                    <a:pt x="6324" y="91440"/>
                  </a:lnTo>
                  <a:lnTo>
                    <a:pt x="6553" y="89306"/>
                  </a:lnTo>
                  <a:lnTo>
                    <a:pt x="7569" y="88900"/>
                  </a:lnTo>
                  <a:lnTo>
                    <a:pt x="10769" y="87630"/>
                  </a:lnTo>
                  <a:lnTo>
                    <a:pt x="8470" y="91821"/>
                  </a:lnTo>
                  <a:lnTo>
                    <a:pt x="8470" y="91440"/>
                  </a:lnTo>
                  <a:lnTo>
                    <a:pt x="6807" y="91821"/>
                  </a:lnTo>
                  <a:lnTo>
                    <a:pt x="7988" y="92710"/>
                  </a:lnTo>
                  <a:lnTo>
                    <a:pt x="8470" y="91833"/>
                  </a:lnTo>
                  <a:lnTo>
                    <a:pt x="8483" y="93980"/>
                  </a:lnTo>
                  <a:lnTo>
                    <a:pt x="4813" y="95250"/>
                  </a:lnTo>
                  <a:lnTo>
                    <a:pt x="5473" y="99060"/>
                  </a:lnTo>
                  <a:lnTo>
                    <a:pt x="8356" y="104140"/>
                  </a:lnTo>
                  <a:lnTo>
                    <a:pt x="9118" y="107950"/>
                  </a:lnTo>
                  <a:lnTo>
                    <a:pt x="10058" y="107950"/>
                  </a:lnTo>
                  <a:lnTo>
                    <a:pt x="28435" y="107950"/>
                  </a:lnTo>
                  <a:lnTo>
                    <a:pt x="28994" y="106680"/>
                  </a:lnTo>
                  <a:lnTo>
                    <a:pt x="30505" y="106680"/>
                  </a:lnTo>
                  <a:lnTo>
                    <a:pt x="30213" y="105410"/>
                  </a:lnTo>
                  <a:lnTo>
                    <a:pt x="29705" y="105410"/>
                  </a:lnTo>
                  <a:lnTo>
                    <a:pt x="30124" y="104140"/>
                  </a:lnTo>
                  <a:lnTo>
                    <a:pt x="30416" y="104140"/>
                  </a:lnTo>
                  <a:lnTo>
                    <a:pt x="30302" y="101600"/>
                  </a:lnTo>
                  <a:lnTo>
                    <a:pt x="31572" y="101600"/>
                  </a:lnTo>
                  <a:lnTo>
                    <a:pt x="31000" y="102870"/>
                  </a:lnTo>
                  <a:lnTo>
                    <a:pt x="32702" y="102870"/>
                  </a:lnTo>
                  <a:close/>
                </a:path>
                <a:path w="162559" h="709295">
                  <a:moveTo>
                    <a:pt x="33134" y="17780"/>
                  </a:moveTo>
                  <a:lnTo>
                    <a:pt x="32689" y="17780"/>
                  </a:lnTo>
                  <a:lnTo>
                    <a:pt x="32753" y="18021"/>
                  </a:lnTo>
                  <a:lnTo>
                    <a:pt x="33134" y="17780"/>
                  </a:lnTo>
                  <a:close/>
                </a:path>
                <a:path w="162559" h="709295">
                  <a:moveTo>
                    <a:pt x="47701" y="204965"/>
                  </a:moveTo>
                  <a:lnTo>
                    <a:pt x="46342" y="203047"/>
                  </a:lnTo>
                  <a:lnTo>
                    <a:pt x="46355" y="204076"/>
                  </a:lnTo>
                  <a:lnTo>
                    <a:pt x="47701" y="204965"/>
                  </a:lnTo>
                  <a:close/>
                </a:path>
                <a:path w="162559" h="709295">
                  <a:moveTo>
                    <a:pt x="52793" y="347980"/>
                  </a:moveTo>
                  <a:lnTo>
                    <a:pt x="52755" y="347446"/>
                  </a:lnTo>
                  <a:lnTo>
                    <a:pt x="51562" y="347980"/>
                  </a:lnTo>
                  <a:lnTo>
                    <a:pt x="51384" y="349250"/>
                  </a:lnTo>
                  <a:lnTo>
                    <a:pt x="52793" y="347980"/>
                  </a:lnTo>
                  <a:close/>
                </a:path>
                <a:path w="162559" h="709295">
                  <a:moveTo>
                    <a:pt x="53213" y="347243"/>
                  </a:moveTo>
                  <a:lnTo>
                    <a:pt x="52705" y="346710"/>
                  </a:lnTo>
                  <a:lnTo>
                    <a:pt x="52755" y="347446"/>
                  </a:lnTo>
                  <a:lnTo>
                    <a:pt x="53213" y="347243"/>
                  </a:lnTo>
                  <a:close/>
                </a:path>
                <a:path w="162559" h="709295">
                  <a:moveTo>
                    <a:pt x="69621" y="4737"/>
                  </a:moveTo>
                  <a:lnTo>
                    <a:pt x="68872" y="4216"/>
                  </a:lnTo>
                  <a:lnTo>
                    <a:pt x="69303" y="5080"/>
                  </a:lnTo>
                  <a:lnTo>
                    <a:pt x="69621" y="4737"/>
                  </a:lnTo>
                  <a:close/>
                </a:path>
                <a:path w="162559" h="709295">
                  <a:moveTo>
                    <a:pt x="70866" y="1270"/>
                  </a:moveTo>
                  <a:lnTo>
                    <a:pt x="68059" y="0"/>
                  </a:lnTo>
                  <a:lnTo>
                    <a:pt x="66433" y="2540"/>
                  </a:lnTo>
                  <a:lnTo>
                    <a:pt x="68872" y="4216"/>
                  </a:lnTo>
                  <a:lnTo>
                    <a:pt x="68656" y="3810"/>
                  </a:lnTo>
                  <a:lnTo>
                    <a:pt x="70866" y="1270"/>
                  </a:lnTo>
                  <a:close/>
                </a:path>
                <a:path w="162559" h="709295">
                  <a:moveTo>
                    <a:pt x="71818" y="324243"/>
                  </a:moveTo>
                  <a:lnTo>
                    <a:pt x="71501" y="324065"/>
                  </a:lnTo>
                  <a:lnTo>
                    <a:pt x="71653" y="324446"/>
                  </a:lnTo>
                  <a:lnTo>
                    <a:pt x="71818" y="324243"/>
                  </a:lnTo>
                  <a:close/>
                </a:path>
                <a:path w="162559" h="709295">
                  <a:moveTo>
                    <a:pt x="72224" y="423976"/>
                  </a:moveTo>
                  <a:lnTo>
                    <a:pt x="70954" y="422910"/>
                  </a:lnTo>
                  <a:lnTo>
                    <a:pt x="71805" y="424180"/>
                  </a:lnTo>
                  <a:lnTo>
                    <a:pt x="72224" y="423976"/>
                  </a:lnTo>
                  <a:close/>
                </a:path>
                <a:path w="162559" h="709295">
                  <a:moveTo>
                    <a:pt x="76314" y="434441"/>
                  </a:moveTo>
                  <a:lnTo>
                    <a:pt x="76047" y="434365"/>
                  </a:lnTo>
                  <a:lnTo>
                    <a:pt x="75819" y="434263"/>
                  </a:lnTo>
                  <a:lnTo>
                    <a:pt x="75463" y="434263"/>
                  </a:lnTo>
                  <a:lnTo>
                    <a:pt x="74714" y="436626"/>
                  </a:lnTo>
                  <a:lnTo>
                    <a:pt x="75615" y="435825"/>
                  </a:lnTo>
                  <a:lnTo>
                    <a:pt x="76073" y="435102"/>
                  </a:lnTo>
                  <a:lnTo>
                    <a:pt x="76314" y="434441"/>
                  </a:lnTo>
                  <a:close/>
                </a:path>
                <a:path w="162559" h="709295">
                  <a:moveTo>
                    <a:pt x="77762" y="448424"/>
                  </a:moveTo>
                  <a:lnTo>
                    <a:pt x="77431" y="445338"/>
                  </a:lnTo>
                  <a:lnTo>
                    <a:pt x="77355" y="446252"/>
                  </a:lnTo>
                  <a:lnTo>
                    <a:pt x="77495" y="447357"/>
                  </a:lnTo>
                  <a:lnTo>
                    <a:pt x="77762" y="448424"/>
                  </a:lnTo>
                  <a:close/>
                </a:path>
                <a:path w="162559" h="709295">
                  <a:moveTo>
                    <a:pt x="77851" y="448767"/>
                  </a:moveTo>
                  <a:lnTo>
                    <a:pt x="77774" y="448424"/>
                  </a:lnTo>
                  <a:lnTo>
                    <a:pt x="77800" y="448767"/>
                  </a:lnTo>
                  <a:close/>
                </a:path>
                <a:path w="162559" h="709295">
                  <a:moveTo>
                    <a:pt x="82600" y="389128"/>
                  </a:moveTo>
                  <a:lnTo>
                    <a:pt x="81445" y="388620"/>
                  </a:lnTo>
                  <a:lnTo>
                    <a:pt x="81915" y="389623"/>
                  </a:lnTo>
                  <a:lnTo>
                    <a:pt x="82600" y="389128"/>
                  </a:lnTo>
                  <a:close/>
                </a:path>
                <a:path w="162559" h="709295">
                  <a:moveTo>
                    <a:pt x="84213" y="369570"/>
                  </a:moveTo>
                  <a:lnTo>
                    <a:pt x="82334" y="369011"/>
                  </a:lnTo>
                  <a:lnTo>
                    <a:pt x="82423" y="370319"/>
                  </a:lnTo>
                  <a:lnTo>
                    <a:pt x="81470" y="371881"/>
                  </a:lnTo>
                  <a:lnTo>
                    <a:pt x="82054" y="372414"/>
                  </a:lnTo>
                  <a:lnTo>
                    <a:pt x="83553" y="371398"/>
                  </a:lnTo>
                  <a:lnTo>
                    <a:pt x="84213" y="369570"/>
                  </a:lnTo>
                  <a:close/>
                </a:path>
                <a:path w="162559" h="709295">
                  <a:moveTo>
                    <a:pt x="84366" y="389890"/>
                  </a:moveTo>
                  <a:lnTo>
                    <a:pt x="83756" y="389623"/>
                  </a:lnTo>
                  <a:lnTo>
                    <a:pt x="83223" y="389890"/>
                  </a:lnTo>
                  <a:lnTo>
                    <a:pt x="84366" y="389890"/>
                  </a:lnTo>
                  <a:close/>
                </a:path>
                <a:path w="162559" h="709295">
                  <a:moveTo>
                    <a:pt x="85775" y="388620"/>
                  </a:moveTo>
                  <a:lnTo>
                    <a:pt x="85026" y="387350"/>
                  </a:lnTo>
                  <a:lnTo>
                    <a:pt x="82600" y="389128"/>
                  </a:lnTo>
                  <a:lnTo>
                    <a:pt x="83756" y="389623"/>
                  </a:lnTo>
                  <a:lnTo>
                    <a:pt x="85775" y="388620"/>
                  </a:lnTo>
                  <a:close/>
                </a:path>
                <a:path w="162559" h="709295">
                  <a:moveTo>
                    <a:pt x="86626" y="7620"/>
                  </a:moveTo>
                  <a:lnTo>
                    <a:pt x="85344" y="6350"/>
                  </a:lnTo>
                  <a:lnTo>
                    <a:pt x="84061" y="5080"/>
                  </a:lnTo>
                  <a:lnTo>
                    <a:pt x="81495" y="2540"/>
                  </a:lnTo>
                  <a:lnTo>
                    <a:pt x="79946" y="2540"/>
                  </a:lnTo>
                  <a:lnTo>
                    <a:pt x="77063" y="5080"/>
                  </a:lnTo>
                  <a:lnTo>
                    <a:pt x="75971" y="2540"/>
                  </a:lnTo>
                  <a:lnTo>
                    <a:pt x="79463" y="2540"/>
                  </a:lnTo>
                  <a:lnTo>
                    <a:pt x="77762" y="0"/>
                  </a:lnTo>
                  <a:lnTo>
                    <a:pt x="76174" y="1270"/>
                  </a:lnTo>
                  <a:lnTo>
                    <a:pt x="74790" y="2540"/>
                  </a:lnTo>
                  <a:lnTo>
                    <a:pt x="74523" y="1270"/>
                  </a:lnTo>
                  <a:lnTo>
                    <a:pt x="73964" y="1270"/>
                  </a:lnTo>
                  <a:lnTo>
                    <a:pt x="73139" y="0"/>
                  </a:lnTo>
                  <a:lnTo>
                    <a:pt x="71729" y="2540"/>
                  </a:lnTo>
                  <a:lnTo>
                    <a:pt x="70446" y="3810"/>
                  </a:lnTo>
                  <a:lnTo>
                    <a:pt x="69621" y="4737"/>
                  </a:lnTo>
                  <a:lnTo>
                    <a:pt x="70116" y="5080"/>
                  </a:lnTo>
                  <a:lnTo>
                    <a:pt x="67348" y="6350"/>
                  </a:lnTo>
                  <a:lnTo>
                    <a:pt x="66332" y="5080"/>
                  </a:lnTo>
                  <a:lnTo>
                    <a:pt x="65316" y="3810"/>
                  </a:lnTo>
                  <a:lnTo>
                    <a:pt x="65481" y="2540"/>
                  </a:lnTo>
                  <a:lnTo>
                    <a:pt x="63639" y="5080"/>
                  </a:lnTo>
                  <a:lnTo>
                    <a:pt x="63106" y="3810"/>
                  </a:lnTo>
                  <a:lnTo>
                    <a:pt x="63398" y="2540"/>
                  </a:lnTo>
                  <a:lnTo>
                    <a:pt x="64223" y="1270"/>
                  </a:lnTo>
                  <a:lnTo>
                    <a:pt x="62484" y="3810"/>
                  </a:lnTo>
                  <a:lnTo>
                    <a:pt x="59105" y="3810"/>
                  </a:lnTo>
                  <a:lnTo>
                    <a:pt x="58851" y="6350"/>
                  </a:lnTo>
                  <a:lnTo>
                    <a:pt x="56184" y="3810"/>
                  </a:lnTo>
                  <a:lnTo>
                    <a:pt x="53035" y="8890"/>
                  </a:lnTo>
                  <a:lnTo>
                    <a:pt x="51523" y="5080"/>
                  </a:lnTo>
                  <a:lnTo>
                    <a:pt x="51358" y="6350"/>
                  </a:lnTo>
                  <a:lnTo>
                    <a:pt x="49784" y="8890"/>
                  </a:lnTo>
                  <a:lnTo>
                    <a:pt x="48437" y="10160"/>
                  </a:lnTo>
                  <a:lnTo>
                    <a:pt x="48679" y="3810"/>
                  </a:lnTo>
                  <a:lnTo>
                    <a:pt x="42570" y="12700"/>
                  </a:lnTo>
                  <a:lnTo>
                    <a:pt x="40246" y="7620"/>
                  </a:lnTo>
                  <a:lnTo>
                    <a:pt x="40843" y="12700"/>
                  </a:lnTo>
                  <a:lnTo>
                    <a:pt x="34175" y="13970"/>
                  </a:lnTo>
                  <a:lnTo>
                    <a:pt x="32994" y="19050"/>
                  </a:lnTo>
                  <a:lnTo>
                    <a:pt x="32753" y="18021"/>
                  </a:lnTo>
                  <a:lnTo>
                    <a:pt x="31089" y="19050"/>
                  </a:lnTo>
                  <a:lnTo>
                    <a:pt x="27800" y="19050"/>
                  </a:lnTo>
                  <a:lnTo>
                    <a:pt x="30518" y="21590"/>
                  </a:lnTo>
                  <a:lnTo>
                    <a:pt x="28714" y="25400"/>
                  </a:lnTo>
                  <a:lnTo>
                    <a:pt x="29578" y="27940"/>
                  </a:lnTo>
                  <a:lnTo>
                    <a:pt x="24663" y="27940"/>
                  </a:lnTo>
                  <a:lnTo>
                    <a:pt x="26898" y="24130"/>
                  </a:lnTo>
                  <a:lnTo>
                    <a:pt x="23393" y="21590"/>
                  </a:lnTo>
                  <a:lnTo>
                    <a:pt x="26022" y="24130"/>
                  </a:lnTo>
                  <a:lnTo>
                    <a:pt x="22745" y="27940"/>
                  </a:lnTo>
                  <a:lnTo>
                    <a:pt x="25654" y="29210"/>
                  </a:lnTo>
                  <a:lnTo>
                    <a:pt x="20078" y="29210"/>
                  </a:lnTo>
                  <a:lnTo>
                    <a:pt x="24130" y="31750"/>
                  </a:lnTo>
                  <a:lnTo>
                    <a:pt x="19558" y="30480"/>
                  </a:lnTo>
                  <a:lnTo>
                    <a:pt x="21323" y="34290"/>
                  </a:lnTo>
                  <a:lnTo>
                    <a:pt x="17475" y="35560"/>
                  </a:lnTo>
                  <a:lnTo>
                    <a:pt x="16586" y="31750"/>
                  </a:lnTo>
                  <a:lnTo>
                    <a:pt x="16230" y="35560"/>
                  </a:lnTo>
                  <a:lnTo>
                    <a:pt x="13982" y="36830"/>
                  </a:lnTo>
                  <a:lnTo>
                    <a:pt x="16497" y="36830"/>
                  </a:lnTo>
                  <a:lnTo>
                    <a:pt x="18135" y="38100"/>
                  </a:lnTo>
                  <a:lnTo>
                    <a:pt x="17183" y="41910"/>
                  </a:lnTo>
                  <a:lnTo>
                    <a:pt x="14554" y="38100"/>
                  </a:lnTo>
                  <a:lnTo>
                    <a:pt x="12103" y="39370"/>
                  </a:lnTo>
                  <a:lnTo>
                    <a:pt x="11925" y="41910"/>
                  </a:lnTo>
                  <a:lnTo>
                    <a:pt x="14465" y="45720"/>
                  </a:lnTo>
                  <a:lnTo>
                    <a:pt x="13690" y="46990"/>
                  </a:lnTo>
                  <a:lnTo>
                    <a:pt x="12700" y="46990"/>
                  </a:lnTo>
                  <a:lnTo>
                    <a:pt x="13982" y="49530"/>
                  </a:lnTo>
                  <a:lnTo>
                    <a:pt x="9499" y="53340"/>
                  </a:lnTo>
                  <a:lnTo>
                    <a:pt x="12611" y="58420"/>
                  </a:lnTo>
                  <a:lnTo>
                    <a:pt x="16979" y="58420"/>
                  </a:lnTo>
                  <a:lnTo>
                    <a:pt x="16649" y="59690"/>
                  </a:lnTo>
                  <a:lnTo>
                    <a:pt x="18796" y="62230"/>
                  </a:lnTo>
                  <a:lnTo>
                    <a:pt x="16154" y="62230"/>
                  </a:lnTo>
                  <a:lnTo>
                    <a:pt x="16395" y="60960"/>
                  </a:lnTo>
                  <a:lnTo>
                    <a:pt x="15392" y="60960"/>
                  </a:lnTo>
                  <a:lnTo>
                    <a:pt x="14693" y="59690"/>
                  </a:lnTo>
                  <a:lnTo>
                    <a:pt x="15481" y="62230"/>
                  </a:lnTo>
                  <a:lnTo>
                    <a:pt x="14833" y="62230"/>
                  </a:lnTo>
                  <a:lnTo>
                    <a:pt x="14833" y="66040"/>
                  </a:lnTo>
                  <a:lnTo>
                    <a:pt x="13436" y="67310"/>
                  </a:lnTo>
                  <a:lnTo>
                    <a:pt x="9728" y="67310"/>
                  </a:lnTo>
                  <a:lnTo>
                    <a:pt x="11442" y="64770"/>
                  </a:lnTo>
                  <a:lnTo>
                    <a:pt x="12776" y="62776"/>
                  </a:lnTo>
                  <a:lnTo>
                    <a:pt x="14833" y="66040"/>
                  </a:lnTo>
                  <a:lnTo>
                    <a:pt x="14833" y="62230"/>
                  </a:lnTo>
                  <a:lnTo>
                    <a:pt x="13144" y="62230"/>
                  </a:lnTo>
                  <a:lnTo>
                    <a:pt x="12433" y="62230"/>
                  </a:lnTo>
                  <a:lnTo>
                    <a:pt x="12649" y="62572"/>
                  </a:lnTo>
                  <a:lnTo>
                    <a:pt x="9398" y="64770"/>
                  </a:lnTo>
                  <a:lnTo>
                    <a:pt x="10439" y="63500"/>
                  </a:lnTo>
                  <a:lnTo>
                    <a:pt x="11480" y="62230"/>
                  </a:lnTo>
                  <a:lnTo>
                    <a:pt x="5232" y="63500"/>
                  </a:lnTo>
                  <a:lnTo>
                    <a:pt x="12128" y="59817"/>
                  </a:lnTo>
                  <a:lnTo>
                    <a:pt x="12344" y="61556"/>
                  </a:lnTo>
                  <a:lnTo>
                    <a:pt x="14643" y="59690"/>
                  </a:lnTo>
                  <a:lnTo>
                    <a:pt x="11963" y="58420"/>
                  </a:lnTo>
                  <a:lnTo>
                    <a:pt x="12128" y="59740"/>
                  </a:lnTo>
                  <a:lnTo>
                    <a:pt x="5753" y="60960"/>
                  </a:lnTo>
                  <a:lnTo>
                    <a:pt x="3721" y="66040"/>
                  </a:lnTo>
                  <a:lnTo>
                    <a:pt x="6515" y="66040"/>
                  </a:lnTo>
                  <a:lnTo>
                    <a:pt x="4813" y="71120"/>
                  </a:lnTo>
                  <a:lnTo>
                    <a:pt x="6692" y="72390"/>
                  </a:lnTo>
                  <a:lnTo>
                    <a:pt x="7861" y="71120"/>
                  </a:lnTo>
                  <a:lnTo>
                    <a:pt x="9740" y="72390"/>
                  </a:lnTo>
                  <a:lnTo>
                    <a:pt x="12700" y="78740"/>
                  </a:lnTo>
                  <a:lnTo>
                    <a:pt x="0" y="76200"/>
                  </a:lnTo>
                  <a:lnTo>
                    <a:pt x="4546" y="81280"/>
                  </a:lnTo>
                  <a:lnTo>
                    <a:pt x="6934" y="82550"/>
                  </a:lnTo>
                  <a:lnTo>
                    <a:pt x="11569" y="83820"/>
                  </a:lnTo>
                  <a:lnTo>
                    <a:pt x="10274" y="85090"/>
                  </a:lnTo>
                  <a:lnTo>
                    <a:pt x="28981" y="85090"/>
                  </a:lnTo>
                  <a:lnTo>
                    <a:pt x="29171" y="83820"/>
                  </a:lnTo>
                  <a:lnTo>
                    <a:pt x="23698" y="80010"/>
                  </a:lnTo>
                  <a:lnTo>
                    <a:pt x="23037" y="78740"/>
                  </a:lnTo>
                  <a:lnTo>
                    <a:pt x="26187" y="78740"/>
                  </a:lnTo>
                  <a:lnTo>
                    <a:pt x="27559" y="74930"/>
                  </a:lnTo>
                  <a:lnTo>
                    <a:pt x="27114" y="74790"/>
                  </a:lnTo>
                  <a:lnTo>
                    <a:pt x="27127" y="74930"/>
                  </a:lnTo>
                  <a:lnTo>
                    <a:pt x="27076" y="74777"/>
                  </a:lnTo>
                  <a:lnTo>
                    <a:pt x="23698" y="73660"/>
                  </a:lnTo>
                  <a:lnTo>
                    <a:pt x="25882" y="71120"/>
                  </a:lnTo>
                  <a:lnTo>
                    <a:pt x="27076" y="74777"/>
                  </a:lnTo>
                  <a:lnTo>
                    <a:pt x="27012" y="71120"/>
                  </a:lnTo>
                  <a:lnTo>
                    <a:pt x="28155" y="72390"/>
                  </a:lnTo>
                  <a:lnTo>
                    <a:pt x="29387" y="71120"/>
                  </a:lnTo>
                  <a:lnTo>
                    <a:pt x="31851" y="68580"/>
                  </a:lnTo>
                  <a:lnTo>
                    <a:pt x="30873" y="67310"/>
                  </a:lnTo>
                  <a:lnTo>
                    <a:pt x="29895" y="66040"/>
                  </a:lnTo>
                  <a:lnTo>
                    <a:pt x="28460" y="62230"/>
                  </a:lnTo>
                  <a:lnTo>
                    <a:pt x="26962" y="58420"/>
                  </a:lnTo>
                  <a:lnTo>
                    <a:pt x="26136" y="54610"/>
                  </a:lnTo>
                  <a:lnTo>
                    <a:pt x="30149" y="52705"/>
                  </a:lnTo>
                  <a:lnTo>
                    <a:pt x="29819" y="52070"/>
                  </a:lnTo>
                  <a:lnTo>
                    <a:pt x="33286" y="48260"/>
                  </a:lnTo>
                  <a:lnTo>
                    <a:pt x="34594" y="44450"/>
                  </a:lnTo>
                  <a:lnTo>
                    <a:pt x="36182" y="41910"/>
                  </a:lnTo>
                  <a:lnTo>
                    <a:pt x="36969" y="40640"/>
                  </a:lnTo>
                  <a:lnTo>
                    <a:pt x="39255" y="36830"/>
                  </a:lnTo>
                  <a:lnTo>
                    <a:pt x="40347" y="35560"/>
                  </a:lnTo>
                  <a:lnTo>
                    <a:pt x="42557" y="33020"/>
                  </a:lnTo>
                  <a:lnTo>
                    <a:pt x="47790" y="31750"/>
                  </a:lnTo>
                  <a:lnTo>
                    <a:pt x="50469" y="31750"/>
                  </a:lnTo>
                  <a:lnTo>
                    <a:pt x="49098" y="29210"/>
                  </a:lnTo>
                  <a:lnTo>
                    <a:pt x="49225" y="27940"/>
                  </a:lnTo>
                  <a:lnTo>
                    <a:pt x="49339" y="26670"/>
                  </a:lnTo>
                  <a:lnTo>
                    <a:pt x="51625" y="29210"/>
                  </a:lnTo>
                  <a:lnTo>
                    <a:pt x="51701" y="26670"/>
                  </a:lnTo>
                  <a:lnTo>
                    <a:pt x="51739" y="25400"/>
                  </a:lnTo>
                  <a:lnTo>
                    <a:pt x="51892" y="24130"/>
                  </a:lnTo>
                  <a:lnTo>
                    <a:pt x="52946" y="22860"/>
                  </a:lnTo>
                  <a:lnTo>
                    <a:pt x="55422" y="22860"/>
                  </a:lnTo>
                  <a:lnTo>
                    <a:pt x="59982" y="25400"/>
                  </a:lnTo>
                  <a:lnTo>
                    <a:pt x="61887" y="25400"/>
                  </a:lnTo>
                  <a:lnTo>
                    <a:pt x="63296" y="22860"/>
                  </a:lnTo>
                  <a:lnTo>
                    <a:pt x="62128" y="20320"/>
                  </a:lnTo>
                  <a:lnTo>
                    <a:pt x="63830" y="20320"/>
                  </a:lnTo>
                  <a:lnTo>
                    <a:pt x="67221" y="17780"/>
                  </a:lnTo>
                  <a:lnTo>
                    <a:pt x="67335" y="20320"/>
                  </a:lnTo>
                  <a:lnTo>
                    <a:pt x="67551" y="17780"/>
                  </a:lnTo>
                  <a:lnTo>
                    <a:pt x="68364" y="19050"/>
                  </a:lnTo>
                  <a:lnTo>
                    <a:pt x="68618" y="21590"/>
                  </a:lnTo>
                  <a:lnTo>
                    <a:pt x="69824" y="20320"/>
                  </a:lnTo>
                  <a:lnTo>
                    <a:pt x="71132" y="19050"/>
                  </a:lnTo>
                  <a:lnTo>
                    <a:pt x="72567" y="17780"/>
                  </a:lnTo>
                  <a:lnTo>
                    <a:pt x="75704" y="19050"/>
                  </a:lnTo>
                  <a:lnTo>
                    <a:pt x="72097" y="24130"/>
                  </a:lnTo>
                  <a:lnTo>
                    <a:pt x="75946" y="25400"/>
                  </a:lnTo>
                  <a:lnTo>
                    <a:pt x="77279" y="24130"/>
                  </a:lnTo>
                  <a:lnTo>
                    <a:pt x="81191" y="21590"/>
                  </a:lnTo>
                  <a:lnTo>
                    <a:pt x="80962" y="20320"/>
                  </a:lnTo>
                  <a:lnTo>
                    <a:pt x="80314" y="20320"/>
                  </a:lnTo>
                  <a:lnTo>
                    <a:pt x="79451" y="19050"/>
                  </a:lnTo>
                  <a:lnTo>
                    <a:pt x="79590" y="17780"/>
                  </a:lnTo>
                  <a:lnTo>
                    <a:pt x="79730" y="16510"/>
                  </a:lnTo>
                  <a:lnTo>
                    <a:pt x="81407" y="16510"/>
                  </a:lnTo>
                  <a:lnTo>
                    <a:pt x="81140" y="17373"/>
                  </a:lnTo>
                  <a:lnTo>
                    <a:pt x="81584" y="16510"/>
                  </a:lnTo>
                  <a:lnTo>
                    <a:pt x="81699" y="16306"/>
                  </a:lnTo>
                  <a:lnTo>
                    <a:pt x="82042" y="15659"/>
                  </a:lnTo>
                  <a:lnTo>
                    <a:pt x="81864" y="15709"/>
                  </a:lnTo>
                  <a:lnTo>
                    <a:pt x="82702" y="12700"/>
                  </a:lnTo>
                  <a:lnTo>
                    <a:pt x="83058" y="11430"/>
                  </a:lnTo>
                  <a:lnTo>
                    <a:pt x="84251" y="10160"/>
                  </a:lnTo>
                  <a:lnTo>
                    <a:pt x="85445" y="8890"/>
                  </a:lnTo>
                  <a:lnTo>
                    <a:pt x="86626" y="7620"/>
                  </a:lnTo>
                  <a:close/>
                </a:path>
                <a:path w="162559" h="709295">
                  <a:moveTo>
                    <a:pt x="89903" y="480707"/>
                  </a:moveTo>
                  <a:lnTo>
                    <a:pt x="88658" y="480060"/>
                  </a:lnTo>
                  <a:lnTo>
                    <a:pt x="88214" y="479386"/>
                  </a:lnTo>
                  <a:lnTo>
                    <a:pt x="87541" y="481330"/>
                  </a:lnTo>
                  <a:lnTo>
                    <a:pt x="89903" y="480707"/>
                  </a:lnTo>
                  <a:close/>
                </a:path>
                <a:path w="162559" h="709295">
                  <a:moveTo>
                    <a:pt x="95275" y="501637"/>
                  </a:moveTo>
                  <a:lnTo>
                    <a:pt x="95224" y="501497"/>
                  </a:lnTo>
                  <a:lnTo>
                    <a:pt x="95148" y="501370"/>
                  </a:lnTo>
                  <a:lnTo>
                    <a:pt x="94221" y="500507"/>
                  </a:lnTo>
                  <a:lnTo>
                    <a:pt x="94615" y="501065"/>
                  </a:lnTo>
                  <a:lnTo>
                    <a:pt x="95275" y="501637"/>
                  </a:lnTo>
                  <a:close/>
                </a:path>
                <a:path w="162559" h="709295">
                  <a:moveTo>
                    <a:pt x="96354" y="424561"/>
                  </a:moveTo>
                  <a:lnTo>
                    <a:pt x="96164" y="424726"/>
                  </a:lnTo>
                  <a:lnTo>
                    <a:pt x="96024" y="424891"/>
                  </a:lnTo>
                  <a:lnTo>
                    <a:pt x="95859" y="425056"/>
                  </a:lnTo>
                  <a:lnTo>
                    <a:pt x="96177" y="425615"/>
                  </a:lnTo>
                  <a:lnTo>
                    <a:pt x="96354" y="424561"/>
                  </a:lnTo>
                  <a:close/>
                </a:path>
                <a:path w="162559" h="709295">
                  <a:moveTo>
                    <a:pt x="96812" y="502920"/>
                  </a:moveTo>
                  <a:lnTo>
                    <a:pt x="96634" y="502742"/>
                  </a:lnTo>
                  <a:lnTo>
                    <a:pt x="96456" y="502920"/>
                  </a:lnTo>
                  <a:lnTo>
                    <a:pt x="96812" y="502920"/>
                  </a:lnTo>
                  <a:close/>
                </a:path>
                <a:path w="162559" h="709295">
                  <a:moveTo>
                    <a:pt x="97282" y="504190"/>
                  </a:moveTo>
                  <a:lnTo>
                    <a:pt x="96456" y="502920"/>
                  </a:lnTo>
                  <a:lnTo>
                    <a:pt x="95758" y="502920"/>
                  </a:lnTo>
                  <a:lnTo>
                    <a:pt x="95262" y="501650"/>
                  </a:lnTo>
                  <a:lnTo>
                    <a:pt x="95681" y="502920"/>
                  </a:lnTo>
                  <a:lnTo>
                    <a:pt x="95161" y="504190"/>
                  </a:lnTo>
                  <a:lnTo>
                    <a:pt x="97282" y="504190"/>
                  </a:lnTo>
                  <a:close/>
                </a:path>
                <a:path w="162559" h="709295">
                  <a:moveTo>
                    <a:pt x="98386" y="440690"/>
                  </a:moveTo>
                  <a:lnTo>
                    <a:pt x="97751" y="440690"/>
                  </a:lnTo>
                  <a:lnTo>
                    <a:pt x="97358" y="441960"/>
                  </a:lnTo>
                  <a:lnTo>
                    <a:pt x="98386" y="440690"/>
                  </a:lnTo>
                  <a:close/>
                </a:path>
                <a:path w="162559" h="709295">
                  <a:moveTo>
                    <a:pt x="101244" y="428574"/>
                  </a:moveTo>
                  <a:lnTo>
                    <a:pt x="99834" y="427228"/>
                  </a:lnTo>
                  <a:lnTo>
                    <a:pt x="96634" y="428498"/>
                  </a:lnTo>
                  <a:lnTo>
                    <a:pt x="97472" y="429298"/>
                  </a:lnTo>
                  <a:lnTo>
                    <a:pt x="101244" y="428574"/>
                  </a:lnTo>
                  <a:close/>
                </a:path>
                <a:path w="162559" h="709295">
                  <a:moveTo>
                    <a:pt x="101536" y="442582"/>
                  </a:moveTo>
                  <a:lnTo>
                    <a:pt x="101320" y="442734"/>
                  </a:lnTo>
                  <a:lnTo>
                    <a:pt x="101219" y="443255"/>
                  </a:lnTo>
                  <a:lnTo>
                    <a:pt x="101485" y="442734"/>
                  </a:lnTo>
                  <a:lnTo>
                    <a:pt x="101536" y="442582"/>
                  </a:lnTo>
                  <a:close/>
                </a:path>
                <a:path w="162559" h="709295">
                  <a:moveTo>
                    <a:pt x="101688" y="442480"/>
                  </a:moveTo>
                  <a:lnTo>
                    <a:pt x="101130" y="441947"/>
                  </a:lnTo>
                  <a:lnTo>
                    <a:pt x="101003" y="442036"/>
                  </a:lnTo>
                  <a:lnTo>
                    <a:pt x="100825" y="442226"/>
                  </a:lnTo>
                  <a:lnTo>
                    <a:pt x="101282" y="442353"/>
                  </a:lnTo>
                  <a:lnTo>
                    <a:pt x="101536" y="442582"/>
                  </a:lnTo>
                  <a:lnTo>
                    <a:pt x="101688" y="442480"/>
                  </a:lnTo>
                  <a:close/>
                </a:path>
                <a:path w="162559" h="709295">
                  <a:moveTo>
                    <a:pt x="110032" y="460159"/>
                  </a:moveTo>
                  <a:lnTo>
                    <a:pt x="109537" y="460387"/>
                  </a:lnTo>
                  <a:lnTo>
                    <a:pt x="109194" y="460679"/>
                  </a:lnTo>
                  <a:lnTo>
                    <a:pt x="108864" y="460959"/>
                  </a:lnTo>
                  <a:lnTo>
                    <a:pt x="109156" y="460870"/>
                  </a:lnTo>
                  <a:lnTo>
                    <a:pt x="109499" y="460667"/>
                  </a:lnTo>
                  <a:lnTo>
                    <a:pt x="110032" y="460159"/>
                  </a:lnTo>
                  <a:close/>
                </a:path>
                <a:path w="162559" h="709295">
                  <a:moveTo>
                    <a:pt x="112915" y="545147"/>
                  </a:moveTo>
                  <a:lnTo>
                    <a:pt x="112293" y="544550"/>
                  </a:lnTo>
                  <a:lnTo>
                    <a:pt x="111925" y="545566"/>
                  </a:lnTo>
                  <a:lnTo>
                    <a:pt x="112242" y="546239"/>
                  </a:lnTo>
                  <a:lnTo>
                    <a:pt x="112814" y="546798"/>
                  </a:lnTo>
                  <a:lnTo>
                    <a:pt x="112839" y="546049"/>
                  </a:lnTo>
                  <a:lnTo>
                    <a:pt x="112915" y="545147"/>
                  </a:lnTo>
                  <a:close/>
                </a:path>
                <a:path w="162559" h="709295">
                  <a:moveTo>
                    <a:pt x="114046" y="483870"/>
                  </a:moveTo>
                  <a:lnTo>
                    <a:pt x="113868" y="483768"/>
                  </a:lnTo>
                  <a:lnTo>
                    <a:pt x="114046" y="483870"/>
                  </a:lnTo>
                  <a:close/>
                </a:path>
                <a:path w="162559" h="709295">
                  <a:moveTo>
                    <a:pt x="114617" y="547979"/>
                  </a:moveTo>
                  <a:lnTo>
                    <a:pt x="113944" y="547611"/>
                  </a:lnTo>
                  <a:lnTo>
                    <a:pt x="113296" y="547243"/>
                  </a:lnTo>
                  <a:lnTo>
                    <a:pt x="112826" y="546798"/>
                  </a:lnTo>
                  <a:lnTo>
                    <a:pt x="112826" y="547712"/>
                  </a:lnTo>
                  <a:lnTo>
                    <a:pt x="112941" y="548398"/>
                  </a:lnTo>
                  <a:lnTo>
                    <a:pt x="114617" y="547979"/>
                  </a:lnTo>
                  <a:close/>
                </a:path>
                <a:path w="162559" h="709295">
                  <a:moveTo>
                    <a:pt x="114960" y="494868"/>
                  </a:moveTo>
                  <a:lnTo>
                    <a:pt x="114782" y="495274"/>
                  </a:lnTo>
                  <a:lnTo>
                    <a:pt x="114769" y="495592"/>
                  </a:lnTo>
                  <a:lnTo>
                    <a:pt x="114795" y="495833"/>
                  </a:lnTo>
                  <a:lnTo>
                    <a:pt x="114960" y="494868"/>
                  </a:lnTo>
                  <a:close/>
                </a:path>
                <a:path w="162559" h="709295">
                  <a:moveTo>
                    <a:pt x="118364" y="482600"/>
                  </a:moveTo>
                  <a:lnTo>
                    <a:pt x="116967" y="481330"/>
                  </a:lnTo>
                  <a:lnTo>
                    <a:pt x="115557" y="480060"/>
                  </a:lnTo>
                  <a:lnTo>
                    <a:pt x="113576" y="481177"/>
                  </a:lnTo>
                  <a:lnTo>
                    <a:pt x="110934" y="480060"/>
                  </a:lnTo>
                  <a:lnTo>
                    <a:pt x="113944" y="483755"/>
                  </a:lnTo>
                  <a:lnTo>
                    <a:pt x="118364" y="482600"/>
                  </a:lnTo>
                  <a:close/>
                </a:path>
                <a:path w="162559" h="709295">
                  <a:moveTo>
                    <a:pt x="118656" y="571423"/>
                  </a:moveTo>
                  <a:lnTo>
                    <a:pt x="117335" y="569595"/>
                  </a:lnTo>
                  <a:lnTo>
                    <a:pt x="116027" y="571423"/>
                  </a:lnTo>
                  <a:lnTo>
                    <a:pt x="118656" y="571423"/>
                  </a:lnTo>
                  <a:close/>
                </a:path>
                <a:path w="162559" h="709295">
                  <a:moveTo>
                    <a:pt x="121818" y="501650"/>
                  </a:moveTo>
                  <a:lnTo>
                    <a:pt x="121564" y="500811"/>
                  </a:lnTo>
                  <a:lnTo>
                    <a:pt x="120700" y="501650"/>
                  </a:lnTo>
                  <a:lnTo>
                    <a:pt x="121818" y="501650"/>
                  </a:lnTo>
                  <a:close/>
                </a:path>
                <a:path w="162559" h="709295">
                  <a:moveTo>
                    <a:pt x="122008" y="500380"/>
                  </a:moveTo>
                  <a:lnTo>
                    <a:pt x="121450" y="500380"/>
                  </a:lnTo>
                  <a:lnTo>
                    <a:pt x="121564" y="500811"/>
                  </a:lnTo>
                  <a:lnTo>
                    <a:pt x="122008" y="500380"/>
                  </a:lnTo>
                  <a:close/>
                </a:path>
                <a:path w="162559" h="709295">
                  <a:moveTo>
                    <a:pt x="123405" y="509270"/>
                  </a:moveTo>
                  <a:lnTo>
                    <a:pt x="122732" y="507453"/>
                  </a:lnTo>
                  <a:lnTo>
                    <a:pt x="122643" y="508000"/>
                  </a:lnTo>
                  <a:lnTo>
                    <a:pt x="122834" y="508000"/>
                  </a:lnTo>
                  <a:lnTo>
                    <a:pt x="123405" y="509270"/>
                  </a:lnTo>
                  <a:close/>
                </a:path>
                <a:path w="162559" h="709295">
                  <a:moveTo>
                    <a:pt x="128625" y="535940"/>
                  </a:moveTo>
                  <a:lnTo>
                    <a:pt x="126949" y="534670"/>
                  </a:lnTo>
                  <a:lnTo>
                    <a:pt x="126479" y="535736"/>
                  </a:lnTo>
                  <a:lnTo>
                    <a:pt x="126415" y="535940"/>
                  </a:lnTo>
                  <a:lnTo>
                    <a:pt x="128625" y="535940"/>
                  </a:lnTo>
                  <a:close/>
                </a:path>
                <a:path w="162559" h="709295">
                  <a:moveTo>
                    <a:pt x="130848" y="556260"/>
                  </a:moveTo>
                  <a:lnTo>
                    <a:pt x="130581" y="555713"/>
                  </a:lnTo>
                  <a:lnTo>
                    <a:pt x="130238" y="556260"/>
                  </a:lnTo>
                  <a:lnTo>
                    <a:pt x="130848" y="556260"/>
                  </a:lnTo>
                  <a:close/>
                </a:path>
                <a:path w="162559" h="709295">
                  <a:moveTo>
                    <a:pt x="131800" y="553720"/>
                  </a:moveTo>
                  <a:lnTo>
                    <a:pt x="128981" y="552450"/>
                  </a:lnTo>
                  <a:lnTo>
                    <a:pt x="130581" y="555713"/>
                  </a:lnTo>
                  <a:lnTo>
                    <a:pt x="131800" y="553720"/>
                  </a:lnTo>
                  <a:close/>
                </a:path>
                <a:path w="162559" h="709295">
                  <a:moveTo>
                    <a:pt x="134696" y="556412"/>
                  </a:moveTo>
                  <a:lnTo>
                    <a:pt x="133121" y="554304"/>
                  </a:lnTo>
                  <a:lnTo>
                    <a:pt x="134150" y="555891"/>
                  </a:lnTo>
                  <a:lnTo>
                    <a:pt x="134696" y="556412"/>
                  </a:lnTo>
                  <a:close/>
                </a:path>
                <a:path w="162559" h="709295">
                  <a:moveTo>
                    <a:pt x="136677" y="638530"/>
                  </a:moveTo>
                  <a:lnTo>
                    <a:pt x="136436" y="638657"/>
                  </a:lnTo>
                  <a:lnTo>
                    <a:pt x="136194" y="638835"/>
                  </a:lnTo>
                  <a:lnTo>
                    <a:pt x="136017" y="639140"/>
                  </a:lnTo>
                  <a:lnTo>
                    <a:pt x="136207" y="639076"/>
                  </a:lnTo>
                  <a:lnTo>
                    <a:pt x="136436" y="638822"/>
                  </a:lnTo>
                  <a:lnTo>
                    <a:pt x="136677" y="638530"/>
                  </a:lnTo>
                  <a:close/>
                </a:path>
                <a:path w="162559" h="709295">
                  <a:moveTo>
                    <a:pt x="137693" y="580085"/>
                  </a:moveTo>
                  <a:lnTo>
                    <a:pt x="136931" y="578777"/>
                  </a:lnTo>
                  <a:lnTo>
                    <a:pt x="136664" y="580288"/>
                  </a:lnTo>
                  <a:lnTo>
                    <a:pt x="137693" y="580085"/>
                  </a:lnTo>
                  <a:close/>
                </a:path>
                <a:path w="162559" h="709295">
                  <a:moveTo>
                    <a:pt x="138696" y="605307"/>
                  </a:moveTo>
                  <a:lnTo>
                    <a:pt x="138518" y="605447"/>
                  </a:lnTo>
                  <a:lnTo>
                    <a:pt x="138696" y="605307"/>
                  </a:lnTo>
                  <a:close/>
                </a:path>
                <a:path w="162559" h="709295">
                  <a:moveTo>
                    <a:pt x="138874" y="605078"/>
                  </a:moveTo>
                  <a:lnTo>
                    <a:pt x="138696" y="605307"/>
                  </a:lnTo>
                  <a:lnTo>
                    <a:pt x="138823" y="605218"/>
                  </a:lnTo>
                  <a:lnTo>
                    <a:pt x="138874" y="605078"/>
                  </a:lnTo>
                  <a:close/>
                </a:path>
                <a:path w="162559" h="709295">
                  <a:moveTo>
                    <a:pt x="139433" y="651941"/>
                  </a:moveTo>
                  <a:lnTo>
                    <a:pt x="138874" y="654100"/>
                  </a:lnTo>
                  <a:lnTo>
                    <a:pt x="139255" y="653110"/>
                  </a:lnTo>
                  <a:lnTo>
                    <a:pt x="139395" y="652462"/>
                  </a:lnTo>
                  <a:lnTo>
                    <a:pt x="139433" y="651941"/>
                  </a:lnTo>
                  <a:close/>
                </a:path>
                <a:path w="162559" h="709295">
                  <a:moveTo>
                    <a:pt x="140944" y="623570"/>
                  </a:moveTo>
                  <a:lnTo>
                    <a:pt x="140195" y="622427"/>
                  </a:lnTo>
                  <a:lnTo>
                    <a:pt x="140017" y="622350"/>
                  </a:lnTo>
                  <a:lnTo>
                    <a:pt x="139674" y="622528"/>
                  </a:lnTo>
                  <a:lnTo>
                    <a:pt x="140677" y="623570"/>
                  </a:lnTo>
                  <a:lnTo>
                    <a:pt x="140944" y="623570"/>
                  </a:lnTo>
                  <a:close/>
                </a:path>
                <a:path w="162559" h="709295">
                  <a:moveTo>
                    <a:pt x="141922" y="662355"/>
                  </a:moveTo>
                  <a:lnTo>
                    <a:pt x="140614" y="662508"/>
                  </a:lnTo>
                  <a:lnTo>
                    <a:pt x="141160" y="662508"/>
                  </a:lnTo>
                  <a:lnTo>
                    <a:pt x="141554" y="662432"/>
                  </a:lnTo>
                  <a:lnTo>
                    <a:pt x="141922" y="662355"/>
                  </a:lnTo>
                  <a:close/>
                </a:path>
                <a:path w="162559" h="709295">
                  <a:moveTo>
                    <a:pt x="142036" y="671830"/>
                  </a:moveTo>
                  <a:lnTo>
                    <a:pt x="140385" y="671830"/>
                  </a:lnTo>
                  <a:lnTo>
                    <a:pt x="141744" y="674370"/>
                  </a:lnTo>
                  <a:lnTo>
                    <a:pt x="142036" y="671830"/>
                  </a:lnTo>
                  <a:close/>
                </a:path>
                <a:path w="162559" h="709295">
                  <a:moveTo>
                    <a:pt x="142036" y="645160"/>
                  </a:moveTo>
                  <a:lnTo>
                    <a:pt x="139725" y="645160"/>
                  </a:lnTo>
                  <a:lnTo>
                    <a:pt x="140423" y="647700"/>
                  </a:lnTo>
                  <a:lnTo>
                    <a:pt x="141084" y="647700"/>
                  </a:lnTo>
                  <a:lnTo>
                    <a:pt x="142036" y="645160"/>
                  </a:lnTo>
                  <a:close/>
                </a:path>
                <a:path w="162559" h="709295">
                  <a:moveTo>
                    <a:pt x="143040" y="671830"/>
                  </a:moveTo>
                  <a:lnTo>
                    <a:pt x="142532" y="671347"/>
                  </a:lnTo>
                  <a:lnTo>
                    <a:pt x="142036" y="671830"/>
                  </a:lnTo>
                  <a:lnTo>
                    <a:pt x="143040" y="671830"/>
                  </a:lnTo>
                  <a:close/>
                </a:path>
                <a:path w="162559" h="709295">
                  <a:moveTo>
                    <a:pt x="146392" y="693140"/>
                  </a:moveTo>
                  <a:lnTo>
                    <a:pt x="146037" y="692734"/>
                  </a:lnTo>
                  <a:lnTo>
                    <a:pt x="145719" y="693064"/>
                  </a:lnTo>
                  <a:lnTo>
                    <a:pt x="146392" y="693140"/>
                  </a:lnTo>
                  <a:close/>
                </a:path>
                <a:path w="162559" h="709295">
                  <a:moveTo>
                    <a:pt x="147459" y="693267"/>
                  </a:moveTo>
                  <a:lnTo>
                    <a:pt x="146392" y="693140"/>
                  </a:lnTo>
                  <a:lnTo>
                    <a:pt x="146583" y="693369"/>
                  </a:lnTo>
                  <a:lnTo>
                    <a:pt x="147459" y="693267"/>
                  </a:lnTo>
                  <a:close/>
                </a:path>
                <a:path w="162559" h="709295">
                  <a:moveTo>
                    <a:pt x="148564" y="693127"/>
                  </a:moveTo>
                  <a:lnTo>
                    <a:pt x="147459" y="693267"/>
                  </a:lnTo>
                  <a:lnTo>
                    <a:pt x="147701" y="693293"/>
                  </a:lnTo>
                  <a:lnTo>
                    <a:pt x="148069" y="693254"/>
                  </a:lnTo>
                  <a:lnTo>
                    <a:pt x="148564" y="693127"/>
                  </a:lnTo>
                  <a:close/>
                </a:path>
                <a:path w="162559" h="709295">
                  <a:moveTo>
                    <a:pt x="148856" y="697153"/>
                  </a:moveTo>
                  <a:lnTo>
                    <a:pt x="148755" y="696861"/>
                  </a:lnTo>
                  <a:lnTo>
                    <a:pt x="148653" y="696569"/>
                  </a:lnTo>
                  <a:lnTo>
                    <a:pt x="148602" y="696264"/>
                  </a:lnTo>
                  <a:lnTo>
                    <a:pt x="148602" y="696696"/>
                  </a:lnTo>
                  <a:lnTo>
                    <a:pt x="148691" y="696963"/>
                  </a:lnTo>
                  <a:lnTo>
                    <a:pt x="148856" y="697153"/>
                  </a:lnTo>
                  <a:close/>
                </a:path>
                <a:path w="162559" h="709295">
                  <a:moveTo>
                    <a:pt x="149237" y="689559"/>
                  </a:moveTo>
                  <a:lnTo>
                    <a:pt x="147205" y="689127"/>
                  </a:lnTo>
                  <a:lnTo>
                    <a:pt x="147218" y="690168"/>
                  </a:lnTo>
                  <a:lnTo>
                    <a:pt x="145567" y="692188"/>
                  </a:lnTo>
                  <a:lnTo>
                    <a:pt x="146037" y="692734"/>
                  </a:lnTo>
                  <a:lnTo>
                    <a:pt x="149237" y="689559"/>
                  </a:lnTo>
                  <a:close/>
                </a:path>
                <a:path w="162559" h="709295">
                  <a:moveTo>
                    <a:pt x="150266" y="697369"/>
                  </a:moveTo>
                  <a:lnTo>
                    <a:pt x="149504" y="697458"/>
                  </a:lnTo>
                  <a:lnTo>
                    <a:pt x="149098" y="697395"/>
                  </a:lnTo>
                  <a:lnTo>
                    <a:pt x="148856" y="697153"/>
                  </a:lnTo>
                  <a:lnTo>
                    <a:pt x="149174" y="697725"/>
                  </a:lnTo>
                  <a:lnTo>
                    <a:pt x="149631" y="697661"/>
                  </a:lnTo>
                  <a:lnTo>
                    <a:pt x="150050" y="697572"/>
                  </a:lnTo>
                  <a:lnTo>
                    <a:pt x="150266" y="697369"/>
                  </a:lnTo>
                  <a:close/>
                </a:path>
                <a:path w="162559" h="709295">
                  <a:moveTo>
                    <a:pt x="150660" y="638810"/>
                  </a:moveTo>
                  <a:lnTo>
                    <a:pt x="149999" y="638810"/>
                  </a:lnTo>
                  <a:lnTo>
                    <a:pt x="149961" y="639038"/>
                  </a:lnTo>
                  <a:lnTo>
                    <a:pt x="150660" y="638810"/>
                  </a:lnTo>
                  <a:close/>
                </a:path>
                <a:path w="162559" h="709295">
                  <a:moveTo>
                    <a:pt x="151193" y="707428"/>
                  </a:moveTo>
                  <a:lnTo>
                    <a:pt x="150698" y="706970"/>
                  </a:lnTo>
                  <a:lnTo>
                    <a:pt x="150698" y="707504"/>
                  </a:lnTo>
                  <a:lnTo>
                    <a:pt x="150901" y="707440"/>
                  </a:lnTo>
                  <a:lnTo>
                    <a:pt x="151053" y="707415"/>
                  </a:lnTo>
                  <a:lnTo>
                    <a:pt x="151193" y="707428"/>
                  </a:lnTo>
                  <a:close/>
                </a:path>
                <a:path w="162559" h="709295">
                  <a:moveTo>
                    <a:pt x="151676" y="707872"/>
                  </a:moveTo>
                  <a:lnTo>
                    <a:pt x="151612" y="707618"/>
                  </a:lnTo>
                  <a:lnTo>
                    <a:pt x="151536" y="707415"/>
                  </a:lnTo>
                  <a:lnTo>
                    <a:pt x="151193" y="707428"/>
                  </a:lnTo>
                  <a:lnTo>
                    <a:pt x="151676" y="707872"/>
                  </a:lnTo>
                  <a:close/>
                </a:path>
                <a:path w="162559" h="709295">
                  <a:moveTo>
                    <a:pt x="152717" y="708812"/>
                  </a:moveTo>
                  <a:lnTo>
                    <a:pt x="151676" y="707872"/>
                  </a:lnTo>
                  <a:lnTo>
                    <a:pt x="151777" y="708279"/>
                  </a:lnTo>
                  <a:lnTo>
                    <a:pt x="151815" y="708787"/>
                  </a:lnTo>
                  <a:lnTo>
                    <a:pt x="152717" y="708812"/>
                  </a:lnTo>
                  <a:close/>
                </a:path>
                <a:path w="162559" h="709295">
                  <a:moveTo>
                    <a:pt x="152958" y="669290"/>
                  </a:moveTo>
                  <a:lnTo>
                    <a:pt x="151917" y="667346"/>
                  </a:lnTo>
                  <a:lnTo>
                    <a:pt x="151307" y="667512"/>
                  </a:lnTo>
                  <a:lnTo>
                    <a:pt x="152958" y="669290"/>
                  </a:lnTo>
                  <a:close/>
                </a:path>
                <a:path w="162559" h="709295">
                  <a:moveTo>
                    <a:pt x="153250" y="704773"/>
                  </a:moveTo>
                  <a:lnTo>
                    <a:pt x="150647" y="702310"/>
                  </a:lnTo>
                  <a:lnTo>
                    <a:pt x="152006" y="704850"/>
                  </a:lnTo>
                  <a:lnTo>
                    <a:pt x="152425" y="705485"/>
                  </a:lnTo>
                  <a:lnTo>
                    <a:pt x="153250" y="704773"/>
                  </a:lnTo>
                  <a:close/>
                </a:path>
                <a:path w="162559" h="709295">
                  <a:moveTo>
                    <a:pt x="153390" y="706945"/>
                  </a:moveTo>
                  <a:lnTo>
                    <a:pt x="152425" y="705485"/>
                  </a:lnTo>
                  <a:lnTo>
                    <a:pt x="151676" y="706120"/>
                  </a:lnTo>
                  <a:lnTo>
                    <a:pt x="153390" y="706945"/>
                  </a:lnTo>
                  <a:close/>
                </a:path>
                <a:path w="162559" h="709295">
                  <a:moveTo>
                    <a:pt x="154241" y="666750"/>
                  </a:moveTo>
                  <a:lnTo>
                    <a:pt x="151599" y="666750"/>
                  </a:lnTo>
                  <a:lnTo>
                    <a:pt x="151917" y="667346"/>
                  </a:lnTo>
                  <a:lnTo>
                    <a:pt x="154241" y="666750"/>
                  </a:lnTo>
                  <a:close/>
                </a:path>
                <a:path w="162559" h="709295">
                  <a:moveTo>
                    <a:pt x="154343" y="707390"/>
                  </a:moveTo>
                  <a:lnTo>
                    <a:pt x="153390" y="706945"/>
                  </a:lnTo>
                  <a:lnTo>
                    <a:pt x="153695" y="707390"/>
                  </a:lnTo>
                  <a:lnTo>
                    <a:pt x="154343" y="707390"/>
                  </a:lnTo>
                  <a:close/>
                </a:path>
                <a:path w="162559" h="709295">
                  <a:moveTo>
                    <a:pt x="154863" y="661670"/>
                  </a:moveTo>
                  <a:lnTo>
                    <a:pt x="153860" y="661670"/>
                  </a:lnTo>
                  <a:lnTo>
                    <a:pt x="152895" y="664210"/>
                  </a:lnTo>
                  <a:lnTo>
                    <a:pt x="154863" y="661670"/>
                  </a:lnTo>
                  <a:close/>
                </a:path>
                <a:path w="162559" h="709295">
                  <a:moveTo>
                    <a:pt x="154978" y="703580"/>
                  </a:moveTo>
                  <a:lnTo>
                    <a:pt x="154635" y="703580"/>
                  </a:lnTo>
                  <a:lnTo>
                    <a:pt x="153250" y="704773"/>
                  </a:lnTo>
                  <a:lnTo>
                    <a:pt x="154978" y="703580"/>
                  </a:lnTo>
                  <a:close/>
                </a:path>
                <a:path w="162559" h="709295">
                  <a:moveTo>
                    <a:pt x="155232" y="697230"/>
                  </a:moveTo>
                  <a:lnTo>
                    <a:pt x="153974" y="697712"/>
                  </a:lnTo>
                  <a:lnTo>
                    <a:pt x="154266" y="699770"/>
                  </a:lnTo>
                  <a:lnTo>
                    <a:pt x="155232" y="697230"/>
                  </a:lnTo>
                  <a:close/>
                </a:path>
                <a:path w="162559" h="709295">
                  <a:moveTo>
                    <a:pt x="155994" y="674370"/>
                  </a:moveTo>
                  <a:lnTo>
                    <a:pt x="153441" y="673163"/>
                  </a:lnTo>
                  <a:lnTo>
                    <a:pt x="154686" y="675640"/>
                  </a:lnTo>
                  <a:lnTo>
                    <a:pt x="154673" y="674370"/>
                  </a:lnTo>
                  <a:lnTo>
                    <a:pt x="155994" y="674370"/>
                  </a:lnTo>
                  <a:close/>
                </a:path>
                <a:path w="162559" h="709295">
                  <a:moveTo>
                    <a:pt x="156438" y="671703"/>
                  </a:moveTo>
                  <a:lnTo>
                    <a:pt x="155943" y="668477"/>
                  </a:lnTo>
                  <a:lnTo>
                    <a:pt x="155968" y="672134"/>
                  </a:lnTo>
                  <a:lnTo>
                    <a:pt x="156438" y="671703"/>
                  </a:lnTo>
                  <a:close/>
                </a:path>
                <a:path w="162559" h="709295">
                  <a:moveTo>
                    <a:pt x="157137" y="656856"/>
                  </a:moveTo>
                  <a:lnTo>
                    <a:pt x="155816" y="655967"/>
                  </a:lnTo>
                  <a:lnTo>
                    <a:pt x="155473" y="655764"/>
                  </a:lnTo>
                  <a:lnTo>
                    <a:pt x="154838" y="657402"/>
                  </a:lnTo>
                  <a:lnTo>
                    <a:pt x="155841" y="659104"/>
                  </a:lnTo>
                  <a:lnTo>
                    <a:pt x="156476" y="656945"/>
                  </a:lnTo>
                  <a:lnTo>
                    <a:pt x="157137" y="656856"/>
                  </a:lnTo>
                  <a:close/>
                </a:path>
                <a:path w="162559" h="709295">
                  <a:moveTo>
                    <a:pt x="157657" y="707390"/>
                  </a:moveTo>
                  <a:lnTo>
                    <a:pt x="157314" y="706120"/>
                  </a:lnTo>
                  <a:lnTo>
                    <a:pt x="156667" y="707390"/>
                  </a:lnTo>
                  <a:lnTo>
                    <a:pt x="157657" y="707390"/>
                  </a:lnTo>
                  <a:close/>
                </a:path>
                <a:path w="162559" h="709295">
                  <a:moveTo>
                    <a:pt x="158445" y="670394"/>
                  </a:moveTo>
                  <a:lnTo>
                    <a:pt x="158280" y="670013"/>
                  </a:lnTo>
                  <a:lnTo>
                    <a:pt x="156438" y="671703"/>
                  </a:lnTo>
                  <a:lnTo>
                    <a:pt x="156641" y="673074"/>
                  </a:lnTo>
                  <a:lnTo>
                    <a:pt x="158445" y="670394"/>
                  </a:lnTo>
                  <a:close/>
                </a:path>
                <a:path w="162559" h="709295">
                  <a:moveTo>
                    <a:pt x="159245" y="690880"/>
                  </a:moveTo>
                  <a:lnTo>
                    <a:pt x="159042" y="689610"/>
                  </a:lnTo>
                  <a:lnTo>
                    <a:pt x="158800" y="689610"/>
                  </a:lnTo>
                  <a:lnTo>
                    <a:pt x="158686" y="690092"/>
                  </a:lnTo>
                  <a:lnTo>
                    <a:pt x="159245" y="690880"/>
                  </a:lnTo>
                  <a:close/>
                </a:path>
                <a:path w="162559" h="709295">
                  <a:moveTo>
                    <a:pt x="160147" y="692150"/>
                  </a:moveTo>
                  <a:lnTo>
                    <a:pt x="156527" y="693420"/>
                  </a:lnTo>
                  <a:lnTo>
                    <a:pt x="157518" y="693420"/>
                  </a:lnTo>
                  <a:lnTo>
                    <a:pt x="158508" y="694690"/>
                  </a:lnTo>
                  <a:lnTo>
                    <a:pt x="160147" y="692150"/>
                  </a:lnTo>
                  <a:close/>
                </a:path>
                <a:path w="162559" h="709295">
                  <a:moveTo>
                    <a:pt x="161213" y="666267"/>
                  </a:moveTo>
                  <a:lnTo>
                    <a:pt x="158445" y="670394"/>
                  </a:lnTo>
                  <a:lnTo>
                    <a:pt x="158953" y="671499"/>
                  </a:lnTo>
                  <a:lnTo>
                    <a:pt x="161213" y="666267"/>
                  </a:lnTo>
                  <a:close/>
                </a:path>
                <a:path w="162559" h="709295">
                  <a:moveTo>
                    <a:pt x="161734" y="684530"/>
                  </a:moveTo>
                  <a:lnTo>
                    <a:pt x="155435" y="684530"/>
                  </a:lnTo>
                  <a:lnTo>
                    <a:pt x="156908" y="683260"/>
                  </a:lnTo>
                  <a:lnTo>
                    <a:pt x="158381" y="681990"/>
                  </a:lnTo>
                  <a:lnTo>
                    <a:pt x="158737" y="681990"/>
                  </a:lnTo>
                  <a:lnTo>
                    <a:pt x="156032" y="678180"/>
                  </a:lnTo>
                  <a:lnTo>
                    <a:pt x="155422" y="683260"/>
                  </a:lnTo>
                  <a:lnTo>
                    <a:pt x="150749" y="680720"/>
                  </a:lnTo>
                  <a:lnTo>
                    <a:pt x="158000" y="675640"/>
                  </a:lnTo>
                  <a:lnTo>
                    <a:pt x="154686" y="675640"/>
                  </a:lnTo>
                  <a:lnTo>
                    <a:pt x="152349" y="674370"/>
                  </a:lnTo>
                  <a:lnTo>
                    <a:pt x="153390" y="673214"/>
                  </a:lnTo>
                  <a:lnTo>
                    <a:pt x="154635" y="671830"/>
                  </a:lnTo>
                  <a:lnTo>
                    <a:pt x="149301" y="668020"/>
                  </a:lnTo>
                  <a:lnTo>
                    <a:pt x="151307" y="667512"/>
                  </a:lnTo>
                  <a:lnTo>
                    <a:pt x="150622" y="666750"/>
                  </a:lnTo>
                  <a:lnTo>
                    <a:pt x="155892" y="665480"/>
                  </a:lnTo>
                  <a:lnTo>
                    <a:pt x="148920" y="664210"/>
                  </a:lnTo>
                  <a:lnTo>
                    <a:pt x="150863" y="661670"/>
                  </a:lnTo>
                  <a:lnTo>
                    <a:pt x="149758" y="661670"/>
                  </a:lnTo>
                  <a:lnTo>
                    <a:pt x="151028" y="660400"/>
                  </a:lnTo>
                  <a:lnTo>
                    <a:pt x="154813" y="656590"/>
                  </a:lnTo>
                  <a:lnTo>
                    <a:pt x="153428" y="655320"/>
                  </a:lnTo>
                  <a:lnTo>
                    <a:pt x="149618" y="656590"/>
                  </a:lnTo>
                  <a:lnTo>
                    <a:pt x="149910" y="655320"/>
                  </a:lnTo>
                  <a:lnTo>
                    <a:pt x="150825" y="651510"/>
                  </a:lnTo>
                  <a:lnTo>
                    <a:pt x="149796" y="650240"/>
                  </a:lnTo>
                  <a:lnTo>
                    <a:pt x="148767" y="648970"/>
                  </a:lnTo>
                  <a:lnTo>
                    <a:pt x="150088" y="648970"/>
                  </a:lnTo>
                  <a:lnTo>
                    <a:pt x="149364" y="642620"/>
                  </a:lnTo>
                  <a:lnTo>
                    <a:pt x="149783" y="640080"/>
                  </a:lnTo>
                  <a:lnTo>
                    <a:pt x="149961" y="639038"/>
                  </a:lnTo>
                  <a:lnTo>
                    <a:pt x="146685" y="640080"/>
                  </a:lnTo>
                  <a:lnTo>
                    <a:pt x="146646" y="637540"/>
                  </a:lnTo>
                  <a:lnTo>
                    <a:pt x="146634" y="636270"/>
                  </a:lnTo>
                  <a:lnTo>
                    <a:pt x="145300" y="635000"/>
                  </a:lnTo>
                  <a:lnTo>
                    <a:pt x="147624" y="633730"/>
                  </a:lnTo>
                  <a:lnTo>
                    <a:pt x="148615" y="633730"/>
                  </a:lnTo>
                  <a:lnTo>
                    <a:pt x="149948" y="635000"/>
                  </a:lnTo>
                  <a:lnTo>
                    <a:pt x="149415" y="633730"/>
                  </a:lnTo>
                  <a:lnTo>
                    <a:pt x="148056" y="632460"/>
                  </a:lnTo>
                  <a:lnTo>
                    <a:pt x="147243" y="632460"/>
                  </a:lnTo>
                  <a:lnTo>
                    <a:pt x="146469" y="631190"/>
                  </a:lnTo>
                  <a:lnTo>
                    <a:pt x="149479" y="631190"/>
                  </a:lnTo>
                  <a:lnTo>
                    <a:pt x="148628" y="628650"/>
                  </a:lnTo>
                  <a:lnTo>
                    <a:pt x="146659" y="627380"/>
                  </a:lnTo>
                  <a:lnTo>
                    <a:pt x="144703" y="626110"/>
                  </a:lnTo>
                  <a:lnTo>
                    <a:pt x="145732" y="622300"/>
                  </a:lnTo>
                  <a:lnTo>
                    <a:pt x="143002" y="623570"/>
                  </a:lnTo>
                  <a:lnTo>
                    <a:pt x="138988" y="627380"/>
                  </a:lnTo>
                  <a:lnTo>
                    <a:pt x="136245" y="624840"/>
                  </a:lnTo>
                  <a:lnTo>
                    <a:pt x="137668" y="623570"/>
                  </a:lnTo>
                  <a:lnTo>
                    <a:pt x="139674" y="622528"/>
                  </a:lnTo>
                  <a:lnTo>
                    <a:pt x="139458" y="622300"/>
                  </a:lnTo>
                  <a:lnTo>
                    <a:pt x="139903" y="622300"/>
                  </a:lnTo>
                  <a:lnTo>
                    <a:pt x="140106" y="622300"/>
                  </a:lnTo>
                  <a:lnTo>
                    <a:pt x="140195" y="622427"/>
                  </a:lnTo>
                  <a:lnTo>
                    <a:pt x="142722" y="623570"/>
                  </a:lnTo>
                  <a:lnTo>
                    <a:pt x="143383" y="621030"/>
                  </a:lnTo>
                  <a:lnTo>
                    <a:pt x="140474" y="622300"/>
                  </a:lnTo>
                  <a:lnTo>
                    <a:pt x="140373" y="621030"/>
                  </a:lnTo>
                  <a:lnTo>
                    <a:pt x="142455" y="621030"/>
                  </a:lnTo>
                  <a:lnTo>
                    <a:pt x="141617" y="619760"/>
                  </a:lnTo>
                  <a:lnTo>
                    <a:pt x="143586" y="619760"/>
                  </a:lnTo>
                  <a:lnTo>
                    <a:pt x="142722" y="621030"/>
                  </a:lnTo>
                  <a:lnTo>
                    <a:pt x="143383" y="621030"/>
                  </a:lnTo>
                  <a:lnTo>
                    <a:pt x="143649" y="621030"/>
                  </a:lnTo>
                  <a:lnTo>
                    <a:pt x="143662" y="619760"/>
                  </a:lnTo>
                  <a:lnTo>
                    <a:pt x="144449" y="617220"/>
                  </a:lnTo>
                  <a:lnTo>
                    <a:pt x="142544" y="617220"/>
                  </a:lnTo>
                  <a:lnTo>
                    <a:pt x="141706" y="613410"/>
                  </a:lnTo>
                  <a:lnTo>
                    <a:pt x="144792" y="614680"/>
                  </a:lnTo>
                  <a:lnTo>
                    <a:pt x="145453" y="613410"/>
                  </a:lnTo>
                  <a:lnTo>
                    <a:pt x="143852" y="613410"/>
                  </a:lnTo>
                  <a:lnTo>
                    <a:pt x="144373" y="612140"/>
                  </a:lnTo>
                  <a:lnTo>
                    <a:pt x="144894" y="610870"/>
                  </a:lnTo>
                  <a:lnTo>
                    <a:pt x="141795" y="612140"/>
                  </a:lnTo>
                  <a:lnTo>
                    <a:pt x="141617" y="610870"/>
                  </a:lnTo>
                  <a:lnTo>
                    <a:pt x="143014" y="610870"/>
                  </a:lnTo>
                  <a:lnTo>
                    <a:pt x="143764" y="609600"/>
                  </a:lnTo>
                  <a:lnTo>
                    <a:pt x="142049" y="608330"/>
                  </a:lnTo>
                  <a:lnTo>
                    <a:pt x="141884" y="605790"/>
                  </a:lnTo>
                  <a:lnTo>
                    <a:pt x="141706" y="603250"/>
                  </a:lnTo>
                  <a:lnTo>
                    <a:pt x="138823" y="605790"/>
                  </a:lnTo>
                  <a:lnTo>
                    <a:pt x="138518" y="605790"/>
                  </a:lnTo>
                  <a:lnTo>
                    <a:pt x="134277" y="601980"/>
                  </a:lnTo>
                  <a:lnTo>
                    <a:pt x="137820" y="595630"/>
                  </a:lnTo>
                  <a:lnTo>
                    <a:pt x="136169" y="593090"/>
                  </a:lnTo>
                  <a:lnTo>
                    <a:pt x="135343" y="591820"/>
                  </a:lnTo>
                  <a:lnTo>
                    <a:pt x="136372" y="591820"/>
                  </a:lnTo>
                  <a:lnTo>
                    <a:pt x="134493" y="589280"/>
                  </a:lnTo>
                  <a:lnTo>
                    <a:pt x="134251" y="586740"/>
                  </a:lnTo>
                  <a:lnTo>
                    <a:pt x="134124" y="585470"/>
                  </a:lnTo>
                  <a:lnTo>
                    <a:pt x="131406" y="584200"/>
                  </a:lnTo>
                  <a:lnTo>
                    <a:pt x="131203" y="584200"/>
                  </a:lnTo>
                  <a:lnTo>
                    <a:pt x="132803" y="581660"/>
                  </a:lnTo>
                  <a:lnTo>
                    <a:pt x="134124" y="581660"/>
                  </a:lnTo>
                  <a:lnTo>
                    <a:pt x="132816" y="580390"/>
                  </a:lnTo>
                  <a:lnTo>
                    <a:pt x="131597" y="580390"/>
                  </a:lnTo>
                  <a:lnTo>
                    <a:pt x="132537" y="576580"/>
                  </a:lnTo>
                  <a:lnTo>
                    <a:pt x="134289" y="578497"/>
                  </a:lnTo>
                  <a:lnTo>
                    <a:pt x="134404" y="579120"/>
                  </a:lnTo>
                  <a:lnTo>
                    <a:pt x="134442" y="578662"/>
                  </a:lnTo>
                  <a:lnTo>
                    <a:pt x="134874" y="579120"/>
                  </a:lnTo>
                  <a:lnTo>
                    <a:pt x="134493" y="578078"/>
                  </a:lnTo>
                  <a:lnTo>
                    <a:pt x="134607" y="576580"/>
                  </a:lnTo>
                  <a:lnTo>
                    <a:pt x="136105" y="575310"/>
                  </a:lnTo>
                  <a:lnTo>
                    <a:pt x="132549" y="572770"/>
                  </a:lnTo>
                  <a:lnTo>
                    <a:pt x="135445" y="572770"/>
                  </a:lnTo>
                  <a:lnTo>
                    <a:pt x="135394" y="571500"/>
                  </a:lnTo>
                  <a:lnTo>
                    <a:pt x="135356" y="570230"/>
                  </a:lnTo>
                  <a:lnTo>
                    <a:pt x="134239" y="568960"/>
                  </a:lnTo>
                  <a:lnTo>
                    <a:pt x="132829" y="571500"/>
                  </a:lnTo>
                  <a:lnTo>
                    <a:pt x="132080" y="570230"/>
                  </a:lnTo>
                  <a:lnTo>
                    <a:pt x="131876" y="567690"/>
                  </a:lnTo>
                  <a:lnTo>
                    <a:pt x="135534" y="567690"/>
                  </a:lnTo>
                  <a:lnTo>
                    <a:pt x="135305" y="562610"/>
                  </a:lnTo>
                  <a:lnTo>
                    <a:pt x="132473" y="560070"/>
                  </a:lnTo>
                  <a:lnTo>
                    <a:pt x="130238" y="556260"/>
                  </a:lnTo>
                  <a:lnTo>
                    <a:pt x="127660" y="556260"/>
                  </a:lnTo>
                  <a:lnTo>
                    <a:pt x="127482" y="553720"/>
                  </a:lnTo>
                  <a:lnTo>
                    <a:pt x="131813" y="549910"/>
                  </a:lnTo>
                  <a:lnTo>
                    <a:pt x="131610" y="548640"/>
                  </a:lnTo>
                  <a:lnTo>
                    <a:pt x="131965" y="547370"/>
                  </a:lnTo>
                  <a:lnTo>
                    <a:pt x="132664" y="544830"/>
                  </a:lnTo>
                  <a:lnTo>
                    <a:pt x="125691" y="547370"/>
                  </a:lnTo>
                  <a:lnTo>
                    <a:pt x="125895" y="544830"/>
                  </a:lnTo>
                  <a:lnTo>
                    <a:pt x="126085" y="542290"/>
                  </a:lnTo>
                  <a:lnTo>
                    <a:pt x="124968" y="543560"/>
                  </a:lnTo>
                  <a:lnTo>
                    <a:pt x="121754" y="544830"/>
                  </a:lnTo>
                  <a:lnTo>
                    <a:pt x="119900" y="542290"/>
                  </a:lnTo>
                  <a:lnTo>
                    <a:pt x="119799" y="541020"/>
                  </a:lnTo>
                  <a:lnTo>
                    <a:pt x="119697" y="539750"/>
                  </a:lnTo>
                  <a:lnTo>
                    <a:pt x="124307" y="538480"/>
                  </a:lnTo>
                  <a:lnTo>
                    <a:pt x="125704" y="539750"/>
                  </a:lnTo>
                  <a:lnTo>
                    <a:pt x="125222" y="541020"/>
                  </a:lnTo>
                  <a:lnTo>
                    <a:pt x="125882" y="541020"/>
                  </a:lnTo>
                  <a:lnTo>
                    <a:pt x="126695" y="542290"/>
                  </a:lnTo>
                  <a:lnTo>
                    <a:pt x="127787" y="541020"/>
                  </a:lnTo>
                  <a:lnTo>
                    <a:pt x="126466" y="541020"/>
                  </a:lnTo>
                  <a:lnTo>
                    <a:pt x="127406" y="539750"/>
                  </a:lnTo>
                  <a:lnTo>
                    <a:pt x="127063" y="538480"/>
                  </a:lnTo>
                  <a:lnTo>
                    <a:pt x="126720" y="537210"/>
                  </a:lnTo>
                  <a:lnTo>
                    <a:pt x="126403" y="536028"/>
                  </a:lnTo>
                  <a:lnTo>
                    <a:pt x="126479" y="535736"/>
                  </a:lnTo>
                  <a:lnTo>
                    <a:pt x="127063" y="533400"/>
                  </a:lnTo>
                  <a:lnTo>
                    <a:pt x="124853" y="532130"/>
                  </a:lnTo>
                  <a:lnTo>
                    <a:pt x="125082" y="529590"/>
                  </a:lnTo>
                  <a:lnTo>
                    <a:pt x="125209" y="528320"/>
                  </a:lnTo>
                  <a:lnTo>
                    <a:pt x="124650" y="529590"/>
                  </a:lnTo>
                  <a:lnTo>
                    <a:pt x="123190" y="529590"/>
                  </a:lnTo>
                  <a:lnTo>
                    <a:pt x="123266" y="528320"/>
                  </a:lnTo>
                  <a:lnTo>
                    <a:pt x="123482" y="524510"/>
                  </a:lnTo>
                  <a:lnTo>
                    <a:pt x="120281" y="528320"/>
                  </a:lnTo>
                  <a:lnTo>
                    <a:pt x="118884" y="524510"/>
                  </a:lnTo>
                  <a:lnTo>
                    <a:pt x="120294" y="521970"/>
                  </a:lnTo>
                  <a:lnTo>
                    <a:pt x="123583" y="524510"/>
                  </a:lnTo>
                  <a:lnTo>
                    <a:pt x="121132" y="521970"/>
                  </a:lnTo>
                  <a:lnTo>
                    <a:pt x="121894" y="519430"/>
                  </a:lnTo>
                  <a:lnTo>
                    <a:pt x="125539" y="520700"/>
                  </a:lnTo>
                  <a:lnTo>
                    <a:pt x="123952" y="519430"/>
                  </a:lnTo>
                  <a:lnTo>
                    <a:pt x="122364" y="518160"/>
                  </a:lnTo>
                  <a:lnTo>
                    <a:pt x="125653" y="514350"/>
                  </a:lnTo>
                  <a:lnTo>
                    <a:pt x="125653" y="513080"/>
                  </a:lnTo>
                  <a:lnTo>
                    <a:pt x="127063" y="514350"/>
                  </a:lnTo>
                  <a:lnTo>
                    <a:pt x="126225" y="513080"/>
                  </a:lnTo>
                  <a:lnTo>
                    <a:pt x="125844" y="511810"/>
                  </a:lnTo>
                  <a:lnTo>
                    <a:pt x="123596" y="513080"/>
                  </a:lnTo>
                  <a:lnTo>
                    <a:pt x="123786" y="511810"/>
                  </a:lnTo>
                  <a:lnTo>
                    <a:pt x="124612" y="511810"/>
                  </a:lnTo>
                  <a:lnTo>
                    <a:pt x="122745" y="510540"/>
                  </a:lnTo>
                  <a:lnTo>
                    <a:pt x="120675" y="513080"/>
                  </a:lnTo>
                  <a:lnTo>
                    <a:pt x="117957" y="511810"/>
                  </a:lnTo>
                  <a:lnTo>
                    <a:pt x="118719" y="510781"/>
                  </a:lnTo>
                  <a:lnTo>
                    <a:pt x="118706" y="511810"/>
                  </a:lnTo>
                  <a:lnTo>
                    <a:pt x="121348" y="506730"/>
                  </a:lnTo>
                  <a:lnTo>
                    <a:pt x="122008" y="505460"/>
                  </a:lnTo>
                  <a:lnTo>
                    <a:pt x="122732" y="507453"/>
                  </a:lnTo>
                  <a:lnTo>
                    <a:pt x="122847" y="506730"/>
                  </a:lnTo>
                  <a:lnTo>
                    <a:pt x="123825" y="506730"/>
                  </a:lnTo>
                  <a:lnTo>
                    <a:pt x="123952" y="506412"/>
                  </a:lnTo>
                  <a:lnTo>
                    <a:pt x="124256" y="506679"/>
                  </a:lnTo>
                  <a:lnTo>
                    <a:pt x="124129" y="506387"/>
                  </a:lnTo>
                  <a:lnTo>
                    <a:pt x="123990" y="506285"/>
                  </a:lnTo>
                  <a:lnTo>
                    <a:pt x="125806" y="501650"/>
                  </a:lnTo>
                  <a:lnTo>
                    <a:pt x="119646" y="505460"/>
                  </a:lnTo>
                  <a:lnTo>
                    <a:pt x="118808" y="502069"/>
                  </a:lnTo>
                  <a:lnTo>
                    <a:pt x="118808" y="506730"/>
                  </a:lnTo>
                  <a:lnTo>
                    <a:pt x="118732" y="510413"/>
                  </a:lnTo>
                  <a:lnTo>
                    <a:pt x="115620" y="508000"/>
                  </a:lnTo>
                  <a:lnTo>
                    <a:pt x="118808" y="506730"/>
                  </a:lnTo>
                  <a:lnTo>
                    <a:pt x="118808" y="502069"/>
                  </a:lnTo>
                  <a:lnTo>
                    <a:pt x="118706" y="501650"/>
                  </a:lnTo>
                  <a:lnTo>
                    <a:pt x="118529" y="501650"/>
                  </a:lnTo>
                  <a:lnTo>
                    <a:pt x="116738" y="500380"/>
                  </a:lnTo>
                  <a:lnTo>
                    <a:pt x="117538" y="497840"/>
                  </a:lnTo>
                  <a:lnTo>
                    <a:pt x="114960" y="497840"/>
                  </a:lnTo>
                  <a:lnTo>
                    <a:pt x="114795" y="496570"/>
                  </a:lnTo>
                  <a:lnTo>
                    <a:pt x="114503" y="497840"/>
                  </a:lnTo>
                  <a:lnTo>
                    <a:pt x="112509" y="497840"/>
                  </a:lnTo>
                  <a:lnTo>
                    <a:pt x="112433" y="496570"/>
                  </a:lnTo>
                  <a:lnTo>
                    <a:pt x="111391" y="495300"/>
                  </a:lnTo>
                  <a:lnTo>
                    <a:pt x="112801" y="495300"/>
                  </a:lnTo>
                  <a:lnTo>
                    <a:pt x="112801" y="496570"/>
                  </a:lnTo>
                  <a:lnTo>
                    <a:pt x="113284" y="495300"/>
                  </a:lnTo>
                  <a:lnTo>
                    <a:pt x="109512" y="494030"/>
                  </a:lnTo>
                  <a:lnTo>
                    <a:pt x="115531" y="490220"/>
                  </a:lnTo>
                  <a:lnTo>
                    <a:pt x="112636" y="488950"/>
                  </a:lnTo>
                  <a:lnTo>
                    <a:pt x="113576" y="486410"/>
                  </a:lnTo>
                  <a:lnTo>
                    <a:pt x="116090" y="487680"/>
                  </a:lnTo>
                  <a:lnTo>
                    <a:pt x="116674" y="486410"/>
                  </a:lnTo>
                  <a:lnTo>
                    <a:pt x="113474" y="483870"/>
                  </a:lnTo>
                  <a:lnTo>
                    <a:pt x="113868" y="483768"/>
                  </a:lnTo>
                  <a:lnTo>
                    <a:pt x="111975" y="482701"/>
                  </a:lnTo>
                  <a:lnTo>
                    <a:pt x="111975" y="485140"/>
                  </a:lnTo>
                  <a:lnTo>
                    <a:pt x="110007" y="485140"/>
                  </a:lnTo>
                  <a:lnTo>
                    <a:pt x="108115" y="486410"/>
                  </a:lnTo>
                  <a:lnTo>
                    <a:pt x="110134" y="484009"/>
                  </a:lnTo>
                  <a:lnTo>
                    <a:pt x="111975" y="485140"/>
                  </a:lnTo>
                  <a:lnTo>
                    <a:pt x="111975" y="482701"/>
                  </a:lnTo>
                  <a:lnTo>
                    <a:pt x="111798" y="482600"/>
                  </a:lnTo>
                  <a:lnTo>
                    <a:pt x="109537" y="481330"/>
                  </a:lnTo>
                  <a:lnTo>
                    <a:pt x="109728" y="482600"/>
                  </a:lnTo>
                  <a:lnTo>
                    <a:pt x="104838" y="482600"/>
                  </a:lnTo>
                  <a:lnTo>
                    <a:pt x="106718" y="478790"/>
                  </a:lnTo>
                  <a:lnTo>
                    <a:pt x="112928" y="477520"/>
                  </a:lnTo>
                  <a:lnTo>
                    <a:pt x="114719" y="473710"/>
                  </a:lnTo>
                  <a:lnTo>
                    <a:pt x="108038" y="471170"/>
                  </a:lnTo>
                  <a:lnTo>
                    <a:pt x="108178" y="468630"/>
                  </a:lnTo>
                  <a:lnTo>
                    <a:pt x="108331" y="466090"/>
                  </a:lnTo>
                  <a:lnTo>
                    <a:pt x="107670" y="468630"/>
                  </a:lnTo>
                  <a:lnTo>
                    <a:pt x="105041" y="468630"/>
                  </a:lnTo>
                  <a:lnTo>
                    <a:pt x="106540" y="466090"/>
                  </a:lnTo>
                  <a:lnTo>
                    <a:pt x="105143" y="463550"/>
                  </a:lnTo>
                  <a:lnTo>
                    <a:pt x="107251" y="463550"/>
                  </a:lnTo>
                  <a:lnTo>
                    <a:pt x="107746" y="462280"/>
                  </a:lnTo>
                  <a:lnTo>
                    <a:pt x="108864" y="461010"/>
                  </a:lnTo>
                  <a:lnTo>
                    <a:pt x="107340" y="462280"/>
                  </a:lnTo>
                  <a:lnTo>
                    <a:pt x="108089" y="458470"/>
                  </a:lnTo>
                  <a:lnTo>
                    <a:pt x="103835" y="458470"/>
                  </a:lnTo>
                  <a:lnTo>
                    <a:pt x="106006" y="455930"/>
                  </a:lnTo>
                  <a:lnTo>
                    <a:pt x="106070" y="453390"/>
                  </a:lnTo>
                  <a:lnTo>
                    <a:pt x="106108" y="452120"/>
                  </a:lnTo>
                  <a:lnTo>
                    <a:pt x="98945" y="453390"/>
                  </a:lnTo>
                  <a:lnTo>
                    <a:pt x="98882" y="452120"/>
                  </a:lnTo>
                  <a:lnTo>
                    <a:pt x="98666" y="448310"/>
                  </a:lnTo>
                  <a:lnTo>
                    <a:pt x="101219" y="449580"/>
                  </a:lnTo>
                  <a:lnTo>
                    <a:pt x="101727" y="448310"/>
                  </a:lnTo>
                  <a:lnTo>
                    <a:pt x="102247" y="447040"/>
                  </a:lnTo>
                  <a:lnTo>
                    <a:pt x="104508" y="449580"/>
                  </a:lnTo>
                  <a:lnTo>
                    <a:pt x="104203" y="448310"/>
                  </a:lnTo>
                  <a:lnTo>
                    <a:pt x="104279" y="447040"/>
                  </a:lnTo>
                  <a:lnTo>
                    <a:pt x="102844" y="447040"/>
                  </a:lnTo>
                  <a:lnTo>
                    <a:pt x="103949" y="445770"/>
                  </a:lnTo>
                  <a:lnTo>
                    <a:pt x="99148" y="444500"/>
                  </a:lnTo>
                  <a:lnTo>
                    <a:pt x="100812" y="443230"/>
                  </a:lnTo>
                  <a:lnTo>
                    <a:pt x="99771" y="441960"/>
                  </a:lnTo>
                  <a:lnTo>
                    <a:pt x="97561" y="443230"/>
                  </a:lnTo>
                  <a:lnTo>
                    <a:pt x="97358" y="441960"/>
                  </a:lnTo>
                  <a:lnTo>
                    <a:pt x="96431" y="439420"/>
                  </a:lnTo>
                  <a:lnTo>
                    <a:pt x="94449" y="440690"/>
                  </a:lnTo>
                  <a:lnTo>
                    <a:pt x="95821" y="439420"/>
                  </a:lnTo>
                  <a:lnTo>
                    <a:pt x="99923" y="435610"/>
                  </a:lnTo>
                  <a:lnTo>
                    <a:pt x="91186" y="430530"/>
                  </a:lnTo>
                  <a:lnTo>
                    <a:pt x="94691" y="426720"/>
                  </a:lnTo>
                  <a:lnTo>
                    <a:pt x="95859" y="425450"/>
                  </a:lnTo>
                  <a:lnTo>
                    <a:pt x="94449" y="422910"/>
                  </a:lnTo>
                  <a:lnTo>
                    <a:pt x="92938" y="420370"/>
                  </a:lnTo>
                  <a:lnTo>
                    <a:pt x="92125" y="417830"/>
                  </a:lnTo>
                  <a:lnTo>
                    <a:pt x="93065" y="417830"/>
                  </a:lnTo>
                  <a:lnTo>
                    <a:pt x="94107" y="414020"/>
                  </a:lnTo>
                  <a:lnTo>
                    <a:pt x="86575" y="417830"/>
                  </a:lnTo>
                  <a:lnTo>
                    <a:pt x="86868" y="416560"/>
                  </a:lnTo>
                  <a:lnTo>
                    <a:pt x="87718" y="412750"/>
                  </a:lnTo>
                  <a:lnTo>
                    <a:pt x="90551" y="410210"/>
                  </a:lnTo>
                  <a:lnTo>
                    <a:pt x="90068" y="414020"/>
                  </a:lnTo>
                  <a:lnTo>
                    <a:pt x="91008" y="412750"/>
                  </a:lnTo>
                  <a:lnTo>
                    <a:pt x="97688" y="410210"/>
                  </a:lnTo>
                  <a:lnTo>
                    <a:pt x="88861" y="407670"/>
                  </a:lnTo>
                  <a:lnTo>
                    <a:pt x="92163" y="405130"/>
                  </a:lnTo>
                  <a:lnTo>
                    <a:pt x="92722" y="405130"/>
                  </a:lnTo>
                  <a:lnTo>
                    <a:pt x="94513" y="402590"/>
                  </a:lnTo>
                  <a:lnTo>
                    <a:pt x="88874" y="401320"/>
                  </a:lnTo>
                  <a:lnTo>
                    <a:pt x="88506" y="397510"/>
                  </a:lnTo>
                  <a:lnTo>
                    <a:pt x="89535" y="397510"/>
                  </a:lnTo>
                  <a:lnTo>
                    <a:pt x="85483" y="396240"/>
                  </a:lnTo>
                  <a:lnTo>
                    <a:pt x="83223" y="392430"/>
                  </a:lnTo>
                  <a:lnTo>
                    <a:pt x="82042" y="389890"/>
                  </a:lnTo>
                  <a:lnTo>
                    <a:pt x="81915" y="389623"/>
                  </a:lnTo>
                  <a:lnTo>
                    <a:pt x="81546" y="389890"/>
                  </a:lnTo>
                  <a:lnTo>
                    <a:pt x="80797" y="388620"/>
                  </a:lnTo>
                  <a:lnTo>
                    <a:pt x="80048" y="387350"/>
                  </a:lnTo>
                  <a:lnTo>
                    <a:pt x="81267" y="386080"/>
                  </a:lnTo>
                  <a:lnTo>
                    <a:pt x="82016" y="383540"/>
                  </a:lnTo>
                  <a:lnTo>
                    <a:pt x="84836" y="383540"/>
                  </a:lnTo>
                  <a:lnTo>
                    <a:pt x="85686" y="386080"/>
                  </a:lnTo>
                  <a:lnTo>
                    <a:pt x="89077" y="383540"/>
                  </a:lnTo>
                  <a:lnTo>
                    <a:pt x="84658" y="382270"/>
                  </a:lnTo>
                  <a:lnTo>
                    <a:pt x="84950" y="381000"/>
                  </a:lnTo>
                  <a:lnTo>
                    <a:pt x="86626" y="381000"/>
                  </a:lnTo>
                  <a:lnTo>
                    <a:pt x="85432" y="377190"/>
                  </a:lnTo>
                  <a:lnTo>
                    <a:pt x="85039" y="375920"/>
                  </a:lnTo>
                  <a:lnTo>
                    <a:pt x="80899" y="377190"/>
                  </a:lnTo>
                  <a:lnTo>
                    <a:pt x="80060" y="373380"/>
                  </a:lnTo>
                  <a:lnTo>
                    <a:pt x="78943" y="373380"/>
                  </a:lnTo>
                  <a:lnTo>
                    <a:pt x="74231" y="372110"/>
                  </a:lnTo>
                  <a:lnTo>
                    <a:pt x="80708" y="370840"/>
                  </a:lnTo>
                  <a:lnTo>
                    <a:pt x="77063" y="369570"/>
                  </a:lnTo>
                  <a:lnTo>
                    <a:pt x="81013" y="368300"/>
                  </a:lnTo>
                  <a:lnTo>
                    <a:pt x="79603" y="367030"/>
                  </a:lnTo>
                  <a:lnTo>
                    <a:pt x="75577" y="363220"/>
                  </a:lnTo>
                  <a:lnTo>
                    <a:pt x="74053" y="360680"/>
                  </a:lnTo>
                  <a:lnTo>
                    <a:pt x="77546" y="361950"/>
                  </a:lnTo>
                  <a:lnTo>
                    <a:pt x="79984" y="364490"/>
                  </a:lnTo>
                  <a:lnTo>
                    <a:pt x="82334" y="365760"/>
                  </a:lnTo>
                  <a:lnTo>
                    <a:pt x="81965" y="364490"/>
                  </a:lnTo>
                  <a:lnTo>
                    <a:pt x="81089" y="361950"/>
                  </a:lnTo>
                  <a:lnTo>
                    <a:pt x="80657" y="360680"/>
                  </a:lnTo>
                  <a:lnTo>
                    <a:pt x="78955" y="360680"/>
                  </a:lnTo>
                  <a:lnTo>
                    <a:pt x="80175" y="361950"/>
                  </a:lnTo>
                  <a:lnTo>
                    <a:pt x="79692" y="361950"/>
                  </a:lnTo>
                  <a:lnTo>
                    <a:pt x="75933" y="360680"/>
                  </a:lnTo>
                  <a:lnTo>
                    <a:pt x="73685" y="359410"/>
                  </a:lnTo>
                  <a:lnTo>
                    <a:pt x="72948" y="355600"/>
                  </a:lnTo>
                  <a:lnTo>
                    <a:pt x="81127" y="354330"/>
                  </a:lnTo>
                  <a:lnTo>
                    <a:pt x="72859" y="346710"/>
                  </a:lnTo>
                  <a:lnTo>
                    <a:pt x="74739" y="345440"/>
                  </a:lnTo>
                  <a:lnTo>
                    <a:pt x="78511" y="342900"/>
                  </a:lnTo>
                  <a:lnTo>
                    <a:pt x="74104" y="339090"/>
                  </a:lnTo>
                  <a:lnTo>
                    <a:pt x="76936" y="331470"/>
                  </a:lnTo>
                  <a:lnTo>
                    <a:pt x="76504" y="330200"/>
                  </a:lnTo>
                  <a:lnTo>
                    <a:pt x="74790" y="325120"/>
                  </a:lnTo>
                  <a:lnTo>
                    <a:pt x="69126" y="330200"/>
                  </a:lnTo>
                  <a:lnTo>
                    <a:pt x="72123" y="326390"/>
                  </a:lnTo>
                  <a:lnTo>
                    <a:pt x="74129" y="323850"/>
                  </a:lnTo>
                  <a:lnTo>
                    <a:pt x="72834" y="324370"/>
                  </a:lnTo>
                  <a:lnTo>
                    <a:pt x="73748" y="321691"/>
                  </a:lnTo>
                  <a:lnTo>
                    <a:pt x="71818" y="324243"/>
                  </a:lnTo>
                  <a:lnTo>
                    <a:pt x="72377" y="324561"/>
                  </a:lnTo>
                  <a:lnTo>
                    <a:pt x="67805" y="326390"/>
                  </a:lnTo>
                  <a:lnTo>
                    <a:pt x="66992" y="323850"/>
                  </a:lnTo>
                  <a:lnTo>
                    <a:pt x="67348" y="323850"/>
                  </a:lnTo>
                  <a:lnTo>
                    <a:pt x="67957" y="322681"/>
                  </a:lnTo>
                  <a:lnTo>
                    <a:pt x="68440" y="322414"/>
                  </a:lnTo>
                  <a:lnTo>
                    <a:pt x="71501" y="324065"/>
                  </a:lnTo>
                  <a:lnTo>
                    <a:pt x="70827" y="322414"/>
                  </a:lnTo>
                  <a:lnTo>
                    <a:pt x="69621" y="319481"/>
                  </a:lnTo>
                  <a:lnTo>
                    <a:pt x="70002" y="318770"/>
                  </a:lnTo>
                  <a:lnTo>
                    <a:pt x="71589" y="316230"/>
                  </a:lnTo>
                  <a:lnTo>
                    <a:pt x="71780" y="318770"/>
                  </a:lnTo>
                  <a:lnTo>
                    <a:pt x="73190" y="318770"/>
                  </a:lnTo>
                  <a:lnTo>
                    <a:pt x="72834" y="314960"/>
                  </a:lnTo>
                  <a:lnTo>
                    <a:pt x="75552" y="316230"/>
                  </a:lnTo>
                  <a:lnTo>
                    <a:pt x="76708" y="313690"/>
                  </a:lnTo>
                  <a:lnTo>
                    <a:pt x="74510" y="314960"/>
                  </a:lnTo>
                  <a:lnTo>
                    <a:pt x="73113" y="313690"/>
                  </a:lnTo>
                  <a:lnTo>
                    <a:pt x="73507" y="311150"/>
                  </a:lnTo>
                  <a:lnTo>
                    <a:pt x="71221" y="314960"/>
                  </a:lnTo>
                  <a:lnTo>
                    <a:pt x="66611" y="311150"/>
                  </a:lnTo>
                  <a:lnTo>
                    <a:pt x="75590" y="309880"/>
                  </a:lnTo>
                  <a:lnTo>
                    <a:pt x="71005" y="306070"/>
                  </a:lnTo>
                  <a:lnTo>
                    <a:pt x="73406" y="307340"/>
                  </a:lnTo>
                  <a:lnTo>
                    <a:pt x="72504" y="306070"/>
                  </a:lnTo>
                  <a:lnTo>
                    <a:pt x="71589" y="304800"/>
                  </a:lnTo>
                  <a:lnTo>
                    <a:pt x="71170" y="298450"/>
                  </a:lnTo>
                  <a:lnTo>
                    <a:pt x="65405" y="297180"/>
                  </a:lnTo>
                  <a:lnTo>
                    <a:pt x="66040" y="295910"/>
                  </a:lnTo>
                  <a:lnTo>
                    <a:pt x="68389" y="295910"/>
                  </a:lnTo>
                  <a:lnTo>
                    <a:pt x="67703" y="290830"/>
                  </a:lnTo>
                  <a:lnTo>
                    <a:pt x="61226" y="285750"/>
                  </a:lnTo>
                  <a:lnTo>
                    <a:pt x="59601" y="284480"/>
                  </a:lnTo>
                  <a:lnTo>
                    <a:pt x="61671" y="279400"/>
                  </a:lnTo>
                  <a:lnTo>
                    <a:pt x="59944" y="279400"/>
                  </a:lnTo>
                  <a:lnTo>
                    <a:pt x="61201" y="276860"/>
                  </a:lnTo>
                  <a:lnTo>
                    <a:pt x="62839" y="276860"/>
                  </a:lnTo>
                  <a:lnTo>
                    <a:pt x="59410" y="274307"/>
                  </a:lnTo>
                  <a:lnTo>
                    <a:pt x="59982" y="273050"/>
                  </a:lnTo>
                  <a:lnTo>
                    <a:pt x="62039" y="273050"/>
                  </a:lnTo>
                  <a:lnTo>
                    <a:pt x="62217" y="271780"/>
                  </a:lnTo>
                  <a:lnTo>
                    <a:pt x="62750" y="267970"/>
                  </a:lnTo>
                  <a:lnTo>
                    <a:pt x="55664" y="266700"/>
                  </a:lnTo>
                  <a:lnTo>
                    <a:pt x="53454" y="261620"/>
                  </a:lnTo>
                  <a:lnTo>
                    <a:pt x="58102" y="260350"/>
                  </a:lnTo>
                  <a:lnTo>
                    <a:pt x="58369" y="257810"/>
                  </a:lnTo>
                  <a:lnTo>
                    <a:pt x="58788" y="254000"/>
                  </a:lnTo>
                  <a:lnTo>
                    <a:pt x="59474" y="254000"/>
                  </a:lnTo>
                  <a:lnTo>
                    <a:pt x="58496" y="246380"/>
                  </a:lnTo>
                  <a:lnTo>
                    <a:pt x="53035" y="243840"/>
                  </a:lnTo>
                  <a:lnTo>
                    <a:pt x="51104" y="240030"/>
                  </a:lnTo>
                  <a:lnTo>
                    <a:pt x="49822" y="237490"/>
                  </a:lnTo>
                  <a:lnTo>
                    <a:pt x="51917" y="234950"/>
                  </a:lnTo>
                  <a:lnTo>
                    <a:pt x="54000" y="232410"/>
                  </a:lnTo>
                  <a:lnTo>
                    <a:pt x="49072" y="224790"/>
                  </a:lnTo>
                  <a:lnTo>
                    <a:pt x="50292" y="219710"/>
                  </a:lnTo>
                  <a:lnTo>
                    <a:pt x="50596" y="218440"/>
                  </a:lnTo>
                  <a:lnTo>
                    <a:pt x="49949" y="219710"/>
                  </a:lnTo>
                  <a:lnTo>
                    <a:pt x="46939" y="218440"/>
                  </a:lnTo>
                  <a:lnTo>
                    <a:pt x="46228" y="218440"/>
                  </a:lnTo>
                  <a:lnTo>
                    <a:pt x="46875" y="215900"/>
                  </a:lnTo>
                  <a:lnTo>
                    <a:pt x="42176" y="214630"/>
                  </a:lnTo>
                  <a:lnTo>
                    <a:pt x="46482" y="213360"/>
                  </a:lnTo>
                  <a:lnTo>
                    <a:pt x="46520" y="214630"/>
                  </a:lnTo>
                  <a:lnTo>
                    <a:pt x="50482" y="212090"/>
                  </a:lnTo>
                  <a:lnTo>
                    <a:pt x="48755" y="209550"/>
                  </a:lnTo>
                  <a:lnTo>
                    <a:pt x="48577" y="208280"/>
                  </a:lnTo>
                  <a:lnTo>
                    <a:pt x="48387" y="207010"/>
                  </a:lnTo>
                  <a:lnTo>
                    <a:pt x="42710" y="208280"/>
                  </a:lnTo>
                  <a:lnTo>
                    <a:pt x="44780" y="203200"/>
                  </a:lnTo>
                  <a:lnTo>
                    <a:pt x="43065" y="198120"/>
                  </a:lnTo>
                  <a:lnTo>
                    <a:pt x="41325" y="193040"/>
                  </a:lnTo>
                  <a:lnTo>
                    <a:pt x="43268" y="189230"/>
                  </a:lnTo>
                  <a:lnTo>
                    <a:pt x="41605" y="187960"/>
                  </a:lnTo>
                  <a:lnTo>
                    <a:pt x="41262" y="185420"/>
                  </a:lnTo>
                  <a:lnTo>
                    <a:pt x="39611" y="185420"/>
                  </a:lnTo>
                  <a:lnTo>
                    <a:pt x="42633" y="184150"/>
                  </a:lnTo>
                  <a:lnTo>
                    <a:pt x="42684" y="177800"/>
                  </a:lnTo>
                  <a:lnTo>
                    <a:pt x="41109" y="173990"/>
                  </a:lnTo>
                  <a:lnTo>
                    <a:pt x="43434" y="173990"/>
                  </a:lnTo>
                  <a:lnTo>
                    <a:pt x="43307" y="172720"/>
                  </a:lnTo>
                  <a:lnTo>
                    <a:pt x="43180" y="171450"/>
                  </a:lnTo>
                  <a:lnTo>
                    <a:pt x="34137" y="172720"/>
                  </a:lnTo>
                  <a:lnTo>
                    <a:pt x="33528" y="170180"/>
                  </a:lnTo>
                  <a:lnTo>
                    <a:pt x="37909" y="167640"/>
                  </a:lnTo>
                  <a:lnTo>
                    <a:pt x="36982" y="163830"/>
                  </a:lnTo>
                  <a:lnTo>
                    <a:pt x="40259" y="157480"/>
                  </a:lnTo>
                  <a:lnTo>
                    <a:pt x="35420" y="153670"/>
                  </a:lnTo>
                  <a:lnTo>
                    <a:pt x="37414" y="153670"/>
                  </a:lnTo>
                  <a:lnTo>
                    <a:pt x="37719" y="154940"/>
                  </a:lnTo>
                  <a:lnTo>
                    <a:pt x="37490" y="152400"/>
                  </a:lnTo>
                  <a:lnTo>
                    <a:pt x="38519" y="148590"/>
                  </a:lnTo>
                  <a:lnTo>
                    <a:pt x="38862" y="147320"/>
                  </a:lnTo>
                  <a:lnTo>
                    <a:pt x="39547" y="144780"/>
                  </a:lnTo>
                  <a:lnTo>
                    <a:pt x="37147" y="145783"/>
                  </a:lnTo>
                  <a:lnTo>
                    <a:pt x="33134" y="142240"/>
                  </a:lnTo>
                  <a:lnTo>
                    <a:pt x="31038" y="139700"/>
                  </a:lnTo>
                  <a:lnTo>
                    <a:pt x="34074" y="139700"/>
                  </a:lnTo>
                  <a:lnTo>
                    <a:pt x="29984" y="138430"/>
                  </a:lnTo>
                  <a:lnTo>
                    <a:pt x="28930" y="138430"/>
                  </a:lnTo>
                  <a:lnTo>
                    <a:pt x="27482" y="134620"/>
                  </a:lnTo>
                  <a:lnTo>
                    <a:pt x="27774" y="134620"/>
                  </a:lnTo>
                  <a:lnTo>
                    <a:pt x="29781" y="133350"/>
                  </a:lnTo>
                  <a:lnTo>
                    <a:pt x="30416" y="132080"/>
                  </a:lnTo>
                  <a:lnTo>
                    <a:pt x="26085" y="133350"/>
                  </a:lnTo>
                  <a:lnTo>
                    <a:pt x="27355" y="130810"/>
                  </a:lnTo>
                  <a:lnTo>
                    <a:pt x="29387" y="130810"/>
                  </a:lnTo>
                  <a:lnTo>
                    <a:pt x="29362" y="129540"/>
                  </a:lnTo>
                  <a:lnTo>
                    <a:pt x="29349" y="128270"/>
                  </a:lnTo>
                  <a:lnTo>
                    <a:pt x="28333" y="129540"/>
                  </a:lnTo>
                  <a:lnTo>
                    <a:pt x="25958" y="128270"/>
                  </a:lnTo>
                  <a:lnTo>
                    <a:pt x="24574" y="127000"/>
                  </a:lnTo>
                  <a:lnTo>
                    <a:pt x="26187" y="123190"/>
                  </a:lnTo>
                  <a:lnTo>
                    <a:pt x="28867" y="121920"/>
                  </a:lnTo>
                  <a:lnTo>
                    <a:pt x="27190" y="121920"/>
                  </a:lnTo>
                  <a:lnTo>
                    <a:pt x="24853" y="120650"/>
                  </a:lnTo>
                  <a:lnTo>
                    <a:pt x="25501" y="119380"/>
                  </a:lnTo>
                  <a:lnTo>
                    <a:pt x="27520" y="119380"/>
                  </a:lnTo>
                  <a:lnTo>
                    <a:pt x="28638" y="116840"/>
                  </a:lnTo>
                  <a:lnTo>
                    <a:pt x="29197" y="115570"/>
                  </a:lnTo>
                  <a:lnTo>
                    <a:pt x="30734" y="115570"/>
                  </a:lnTo>
                  <a:lnTo>
                    <a:pt x="30988" y="113030"/>
                  </a:lnTo>
                  <a:lnTo>
                    <a:pt x="35013" y="114300"/>
                  </a:lnTo>
                  <a:lnTo>
                    <a:pt x="32702" y="113030"/>
                  </a:lnTo>
                  <a:lnTo>
                    <a:pt x="29476" y="110490"/>
                  </a:lnTo>
                  <a:lnTo>
                    <a:pt x="28219" y="109512"/>
                  </a:lnTo>
                  <a:lnTo>
                    <a:pt x="28219" y="116840"/>
                  </a:lnTo>
                  <a:lnTo>
                    <a:pt x="27978" y="115570"/>
                  </a:lnTo>
                  <a:lnTo>
                    <a:pt x="28181" y="115570"/>
                  </a:lnTo>
                  <a:lnTo>
                    <a:pt x="28219" y="116840"/>
                  </a:lnTo>
                  <a:lnTo>
                    <a:pt x="28219" y="109512"/>
                  </a:lnTo>
                  <a:lnTo>
                    <a:pt x="28181" y="115354"/>
                  </a:lnTo>
                  <a:lnTo>
                    <a:pt x="23444" y="114300"/>
                  </a:lnTo>
                  <a:lnTo>
                    <a:pt x="24358" y="113030"/>
                  </a:lnTo>
                  <a:lnTo>
                    <a:pt x="25260" y="111760"/>
                  </a:lnTo>
                  <a:lnTo>
                    <a:pt x="26174" y="110490"/>
                  </a:lnTo>
                  <a:lnTo>
                    <a:pt x="27927" y="110490"/>
                  </a:lnTo>
                  <a:lnTo>
                    <a:pt x="28105" y="113030"/>
                  </a:lnTo>
                  <a:lnTo>
                    <a:pt x="28181" y="115354"/>
                  </a:lnTo>
                  <a:lnTo>
                    <a:pt x="28181" y="109474"/>
                  </a:lnTo>
                  <a:lnTo>
                    <a:pt x="27863" y="109220"/>
                  </a:lnTo>
                  <a:lnTo>
                    <a:pt x="12928" y="109220"/>
                  </a:lnTo>
                  <a:lnTo>
                    <a:pt x="12928" y="111760"/>
                  </a:lnTo>
                  <a:lnTo>
                    <a:pt x="12915" y="113030"/>
                  </a:lnTo>
                  <a:lnTo>
                    <a:pt x="12192" y="111760"/>
                  </a:lnTo>
                  <a:lnTo>
                    <a:pt x="11696" y="114300"/>
                  </a:lnTo>
                  <a:lnTo>
                    <a:pt x="10960" y="114300"/>
                  </a:lnTo>
                  <a:lnTo>
                    <a:pt x="10807" y="111760"/>
                  </a:lnTo>
                  <a:lnTo>
                    <a:pt x="12192" y="111760"/>
                  </a:lnTo>
                  <a:lnTo>
                    <a:pt x="12928" y="111760"/>
                  </a:lnTo>
                  <a:lnTo>
                    <a:pt x="12928" y="109220"/>
                  </a:lnTo>
                  <a:lnTo>
                    <a:pt x="10375" y="109220"/>
                  </a:lnTo>
                  <a:lnTo>
                    <a:pt x="9372" y="109220"/>
                  </a:lnTo>
                  <a:lnTo>
                    <a:pt x="8267" y="109220"/>
                  </a:lnTo>
                  <a:lnTo>
                    <a:pt x="6019" y="109220"/>
                  </a:lnTo>
                  <a:lnTo>
                    <a:pt x="8305" y="115570"/>
                  </a:lnTo>
                  <a:lnTo>
                    <a:pt x="6654" y="121920"/>
                  </a:lnTo>
                  <a:lnTo>
                    <a:pt x="5118" y="128270"/>
                  </a:lnTo>
                  <a:lnTo>
                    <a:pt x="8521" y="130810"/>
                  </a:lnTo>
                  <a:lnTo>
                    <a:pt x="9893" y="132080"/>
                  </a:lnTo>
                  <a:lnTo>
                    <a:pt x="10261" y="133350"/>
                  </a:lnTo>
                  <a:lnTo>
                    <a:pt x="7239" y="133350"/>
                  </a:lnTo>
                  <a:lnTo>
                    <a:pt x="10350" y="137160"/>
                  </a:lnTo>
                  <a:lnTo>
                    <a:pt x="14376" y="143510"/>
                  </a:lnTo>
                  <a:lnTo>
                    <a:pt x="11582" y="148590"/>
                  </a:lnTo>
                  <a:lnTo>
                    <a:pt x="10528" y="147320"/>
                  </a:lnTo>
                  <a:lnTo>
                    <a:pt x="9715" y="151130"/>
                  </a:lnTo>
                  <a:lnTo>
                    <a:pt x="17500" y="151130"/>
                  </a:lnTo>
                  <a:lnTo>
                    <a:pt x="15011" y="153670"/>
                  </a:lnTo>
                  <a:lnTo>
                    <a:pt x="14363" y="153670"/>
                  </a:lnTo>
                  <a:lnTo>
                    <a:pt x="14020" y="161290"/>
                  </a:lnTo>
                  <a:lnTo>
                    <a:pt x="18148" y="168910"/>
                  </a:lnTo>
                  <a:lnTo>
                    <a:pt x="14376" y="173990"/>
                  </a:lnTo>
                  <a:lnTo>
                    <a:pt x="19037" y="175260"/>
                  </a:lnTo>
                  <a:lnTo>
                    <a:pt x="13563" y="181610"/>
                  </a:lnTo>
                  <a:lnTo>
                    <a:pt x="19951" y="181610"/>
                  </a:lnTo>
                  <a:lnTo>
                    <a:pt x="17576" y="185420"/>
                  </a:lnTo>
                  <a:lnTo>
                    <a:pt x="16230" y="185420"/>
                  </a:lnTo>
                  <a:lnTo>
                    <a:pt x="15201" y="190500"/>
                  </a:lnTo>
                  <a:lnTo>
                    <a:pt x="15201" y="193040"/>
                  </a:lnTo>
                  <a:lnTo>
                    <a:pt x="19545" y="193040"/>
                  </a:lnTo>
                  <a:lnTo>
                    <a:pt x="20574" y="194310"/>
                  </a:lnTo>
                  <a:lnTo>
                    <a:pt x="17297" y="195580"/>
                  </a:lnTo>
                  <a:lnTo>
                    <a:pt x="21234" y="196850"/>
                  </a:lnTo>
                  <a:lnTo>
                    <a:pt x="17576" y="199390"/>
                  </a:lnTo>
                  <a:lnTo>
                    <a:pt x="18757" y="200660"/>
                  </a:lnTo>
                  <a:lnTo>
                    <a:pt x="18770" y="200266"/>
                  </a:lnTo>
                  <a:lnTo>
                    <a:pt x="18872" y="200431"/>
                  </a:lnTo>
                  <a:lnTo>
                    <a:pt x="19253" y="200545"/>
                  </a:lnTo>
                  <a:lnTo>
                    <a:pt x="18783" y="199961"/>
                  </a:lnTo>
                  <a:lnTo>
                    <a:pt x="18808" y="199390"/>
                  </a:lnTo>
                  <a:lnTo>
                    <a:pt x="19939" y="199390"/>
                  </a:lnTo>
                  <a:lnTo>
                    <a:pt x="20904" y="198120"/>
                  </a:lnTo>
                  <a:lnTo>
                    <a:pt x="22898" y="200660"/>
                  </a:lnTo>
                  <a:lnTo>
                    <a:pt x="19977" y="205740"/>
                  </a:lnTo>
                  <a:lnTo>
                    <a:pt x="18313" y="205740"/>
                  </a:lnTo>
                  <a:lnTo>
                    <a:pt x="22390" y="212090"/>
                  </a:lnTo>
                  <a:lnTo>
                    <a:pt x="21386" y="212090"/>
                  </a:lnTo>
                  <a:lnTo>
                    <a:pt x="23406" y="213360"/>
                  </a:lnTo>
                  <a:lnTo>
                    <a:pt x="16052" y="212090"/>
                  </a:lnTo>
                  <a:lnTo>
                    <a:pt x="19773" y="214630"/>
                  </a:lnTo>
                  <a:lnTo>
                    <a:pt x="20421" y="213360"/>
                  </a:lnTo>
                  <a:lnTo>
                    <a:pt x="21767" y="214630"/>
                  </a:lnTo>
                  <a:lnTo>
                    <a:pt x="22440" y="214630"/>
                  </a:lnTo>
                  <a:lnTo>
                    <a:pt x="20815" y="215900"/>
                  </a:lnTo>
                  <a:lnTo>
                    <a:pt x="21551" y="219710"/>
                  </a:lnTo>
                  <a:lnTo>
                    <a:pt x="22948" y="222250"/>
                  </a:lnTo>
                  <a:lnTo>
                    <a:pt x="20586" y="222250"/>
                  </a:lnTo>
                  <a:lnTo>
                    <a:pt x="21082" y="227330"/>
                  </a:lnTo>
                  <a:lnTo>
                    <a:pt x="23876" y="232410"/>
                  </a:lnTo>
                  <a:lnTo>
                    <a:pt x="25069" y="237490"/>
                  </a:lnTo>
                  <a:lnTo>
                    <a:pt x="25679" y="234950"/>
                  </a:lnTo>
                  <a:lnTo>
                    <a:pt x="29667" y="234950"/>
                  </a:lnTo>
                  <a:lnTo>
                    <a:pt x="30391" y="236220"/>
                  </a:lnTo>
                  <a:lnTo>
                    <a:pt x="29171" y="236689"/>
                  </a:lnTo>
                  <a:lnTo>
                    <a:pt x="31102" y="237490"/>
                  </a:lnTo>
                  <a:lnTo>
                    <a:pt x="31153" y="240030"/>
                  </a:lnTo>
                  <a:lnTo>
                    <a:pt x="27495" y="240030"/>
                  </a:lnTo>
                  <a:lnTo>
                    <a:pt x="26123" y="238760"/>
                  </a:lnTo>
                  <a:lnTo>
                    <a:pt x="27851" y="241300"/>
                  </a:lnTo>
                  <a:lnTo>
                    <a:pt x="27216" y="241300"/>
                  </a:lnTo>
                  <a:lnTo>
                    <a:pt x="22364" y="246380"/>
                  </a:lnTo>
                  <a:lnTo>
                    <a:pt x="25412" y="246380"/>
                  </a:lnTo>
                  <a:lnTo>
                    <a:pt x="26644" y="252730"/>
                  </a:lnTo>
                  <a:lnTo>
                    <a:pt x="28384" y="254000"/>
                  </a:lnTo>
                  <a:lnTo>
                    <a:pt x="29591" y="259080"/>
                  </a:lnTo>
                  <a:lnTo>
                    <a:pt x="32562" y="257810"/>
                  </a:lnTo>
                  <a:lnTo>
                    <a:pt x="32308" y="260350"/>
                  </a:lnTo>
                  <a:lnTo>
                    <a:pt x="35013" y="260350"/>
                  </a:lnTo>
                  <a:lnTo>
                    <a:pt x="34823" y="264160"/>
                  </a:lnTo>
                  <a:lnTo>
                    <a:pt x="33350" y="267970"/>
                  </a:lnTo>
                  <a:lnTo>
                    <a:pt x="34518" y="271780"/>
                  </a:lnTo>
                  <a:lnTo>
                    <a:pt x="36639" y="274307"/>
                  </a:lnTo>
                  <a:lnTo>
                    <a:pt x="37223" y="271780"/>
                  </a:lnTo>
                  <a:lnTo>
                    <a:pt x="39255" y="273050"/>
                  </a:lnTo>
                  <a:lnTo>
                    <a:pt x="36639" y="274320"/>
                  </a:lnTo>
                  <a:lnTo>
                    <a:pt x="37795" y="276860"/>
                  </a:lnTo>
                  <a:lnTo>
                    <a:pt x="35369" y="275590"/>
                  </a:lnTo>
                  <a:lnTo>
                    <a:pt x="37325" y="281940"/>
                  </a:lnTo>
                  <a:lnTo>
                    <a:pt x="40957" y="287020"/>
                  </a:lnTo>
                  <a:lnTo>
                    <a:pt x="41897" y="285750"/>
                  </a:lnTo>
                  <a:lnTo>
                    <a:pt x="43916" y="285750"/>
                  </a:lnTo>
                  <a:lnTo>
                    <a:pt x="42697" y="288290"/>
                  </a:lnTo>
                  <a:lnTo>
                    <a:pt x="41008" y="288290"/>
                  </a:lnTo>
                  <a:lnTo>
                    <a:pt x="42913" y="293370"/>
                  </a:lnTo>
                  <a:lnTo>
                    <a:pt x="42037" y="298450"/>
                  </a:lnTo>
                  <a:lnTo>
                    <a:pt x="41389" y="304800"/>
                  </a:lnTo>
                  <a:lnTo>
                    <a:pt x="43980" y="308610"/>
                  </a:lnTo>
                  <a:lnTo>
                    <a:pt x="43637" y="308610"/>
                  </a:lnTo>
                  <a:lnTo>
                    <a:pt x="47942" y="313690"/>
                  </a:lnTo>
                  <a:lnTo>
                    <a:pt x="48120" y="316230"/>
                  </a:lnTo>
                  <a:lnTo>
                    <a:pt x="45529" y="312420"/>
                  </a:lnTo>
                  <a:lnTo>
                    <a:pt x="44348" y="314960"/>
                  </a:lnTo>
                  <a:lnTo>
                    <a:pt x="50330" y="318770"/>
                  </a:lnTo>
                  <a:lnTo>
                    <a:pt x="46050" y="323850"/>
                  </a:lnTo>
                  <a:lnTo>
                    <a:pt x="50279" y="327660"/>
                  </a:lnTo>
                  <a:lnTo>
                    <a:pt x="47891" y="332740"/>
                  </a:lnTo>
                  <a:lnTo>
                    <a:pt x="49161" y="336550"/>
                  </a:lnTo>
                  <a:lnTo>
                    <a:pt x="51028" y="341630"/>
                  </a:lnTo>
                  <a:lnTo>
                    <a:pt x="50444" y="346710"/>
                  </a:lnTo>
                  <a:lnTo>
                    <a:pt x="52235" y="345440"/>
                  </a:lnTo>
                  <a:lnTo>
                    <a:pt x="54406" y="346710"/>
                  </a:lnTo>
                  <a:lnTo>
                    <a:pt x="53213" y="347243"/>
                  </a:lnTo>
                  <a:lnTo>
                    <a:pt x="53924" y="347980"/>
                  </a:lnTo>
                  <a:lnTo>
                    <a:pt x="56565" y="355600"/>
                  </a:lnTo>
                  <a:lnTo>
                    <a:pt x="57518" y="364490"/>
                  </a:lnTo>
                  <a:lnTo>
                    <a:pt x="57746" y="373380"/>
                  </a:lnTo>
                  <a:lnTo>
                    <a:pt x="58216" y="382270"/>
                  </a:lnTo>
                  <a:lnTo>
                    <a:pt x="58762" y="386080"/>
                  </a:lnTo>
                  <a:lnTo>
                    <a:pt x="68478" y="382270"/>
                  </a:lnTo>
                  <a:lnTo>
                    <a:pt x="65354" y="388620"/>
                  </a:lnTo>
                  <a:lnTo>
                    <a:pt x="61506" y="387350"/>
                  </a:lnTo>
                  <a:lnTo>
                    <a:pt x="64909" y="393700"/>
                  </a:lnTo>
                  <a:lnTo>
                    <a:pt x="66675" y="400050"/>
                  </a:lnTo>
                  <a:lnTo>
                    <a:pt x="68313" y="406400"/>
                  </a:lnTo>
                  <a:lnTo>
                    <a:pt x="71348" y="411480"/>
                  </a:lnTo>
                  <a:lnTo>
                    <a:pt x="69176" y="411480"/>
                  </a:lnTo>
                  <a:lnTo>
                    <a:pt x="67106" y="414020"/>
                  </a:lnTo>
                  <a:lnTo>
                    <a:pt x="70688" y="417830"/>
                  </a:lnTo>
                  <a:lnTo>
                    <a:pt x="72745" y="416560"/>
                  </a:lnTo>
                  <a:lnTo>
                    <a:pt x="72834" y="417830"/>
                  </a:lnTo>
                  <a:lnTo>
                    <a:pt x="70967" y="417830"/>
                  </a:lnTo>
                  <a:lnTo>
                    <a:pt x="70116" y="419100"/>
                  </a:lnTo>
                  <a:lnTo>
                    <a:pt x="69075" y="420370"/>
                  </a:lnTo>
                  <a:lnTo>
                    <a:pt x="74447" y="422910"/>
                  </a:lnTo>
                  <a:lnTo>
                    <a:pt x="72224" y="423976"/>
                  </a:lnTo>
                  <a:lnTo>
                    <a:pt x="72466" y="424180"/>
                  </a:lnTo>
                  <a:lnTo>
                    <a:pt x="71996" y="427990"/>
                  </a:lnTo>
                  <a:lnTo>
                    <a:pt x="74625" y="426720"/>
                  </a:lnTo>
                  <a:lnTo>
                    <a:pt x="74015" y="430530"/>
                  </a:lnTo>
                  <a:lnTo>
                    <a:pt x="77419" y="431800"/>
                  </a:lnTo>
                  <a:lnTo>
                    <a:pt x="76314" y="435610"/>
                  </a:lnTo>
                  <a:lnTo>
                    <a:pt x="79971" y="435610"/>
                  </a:lnTo>
                  <a:lnTo>
                    <a:pt x="76123" y="440664"/>
                  </a:lnTo>
                  <a:lnTo>
                    <a:pt x="78359" y="445770"/>
                  </a:lnTo>
                  <a:lnTo>
                    <a:pt x="81089" y="447040"/>
                  </a:lnTo>
                  <a:lnTo>
                    <a:pt x="79489" y="447040"/>
                  </a:lnTo>
                  <a:lnTo>
                    <a:pt x="80035" y="449580"/>
                  </a:lnTo>
                  <a:lnTo>
                    <a:pt x="77851" y="449580"/>
                  </a:lnTo>
                  <a:lnTo>
                    <a:pt x="78486" y="452120"/>
                  </a:lnTo>
                  <a:lnTo>
                    <a:pt x="79883" y="453390"/>
                  </a:lnTo>
                  <a:lnTo>
                    <a:pt x="82219" y="452120"/>
                  </a:lnTo>
                  <a:lnTo>
                    <a:pt x="77584" y="457200"/>
                  </a:lnTo>
                  <a:lnTo>
                    <a:pt x="88887" y="459740"/>
                  </a:lnTo>
                  <a:lnTo>
                    <a:pt x="82207" y="463550"/>
                  </a:lnTo>
                  <a:lnTo>
                    <a:pt x="86423" y="468630"/>
                  </a:lnTo>
                  <a:lnTo>
                    <a:pt x="89179" y="473976"/>
                  </a:lnTo>
                  <a:lnTo>
                    <a:pt x="85280" y="474980"/>
                  </a:lnTo>
                  <a:lnTo>
                    <a:pt x="88214" y="479386"/>
                  </a:lnTo>
                  <a:lnTo>
                    <a:pt x="89725" y="475030"/>
                  </a:lnTo>
                  <a:lnTo>
                    <a:pt x="92329" y="480060"/>
                  </a:lnTo>
                  <a:lnTo>
                    <a:pt x="89903" y="480707"/>
                  </a:lnTo>
                  <a:lnTo>
                    <a:pt x="93548" y="482600"/>
                  </a:lnTo>
                  <a:lnTo>
                    <a:pt x="93827" y="488950"/>
                  </a:lnTo>
                  <a:lnTo>
                    <a:pt x="93548" y="490220"/>
                  </a:lnTo>
                  <a:lnTo>
                    <a:pt x="91567" y="487680"/>
                  </a:lnTo>
                  <a:lnTo>
                    <a:pt x="90639" y="487680"/>
                  </a:lnTo>
                  <a:lnTo>
                    <a:pt x="94018" y="492760"/>
                  </a:lnTo>
                  <a:lnTo>
                    <a:pt x="92976" y="499110"/>
                  </a:lnTo>
                  <a:lnTo>
                    <a:pt x="96634" y="502742"/>
                  </a:lnTo>
                  <a:lnTo>
                    <a:pt x="99161" y="500380"/>
                  </a:lnTo>
                  <a:lnTo>
                    <a:pt x="103962" y="505460"/>
                  </a:lnTo>
                  <a:lnTo>
                    <a:pt x="99072" y="505460"/>
                  </a:lnTo>
                  <a:lnTo>
                    <a:pt x="105359" y="510540"/>
                  </a:lnTo>
                  <a:lnTo>
                    <a:pt x="96901" y="509270"/>
                  </a:lnTo>
                  <a:lnTo>
                    <a:pt x="97472" y="510540"/>
                  </a:lnTo>
                  <a:lnTo>
                    <a:pt x="100101" y="510540"/>
                  </a:lnTo>
                  <a:lnTo>
                    <a:pt x="99923" y="511810"/>
                  </a:lnTo>
                  <a:lnTo>
                    <a:pt x="97294" y="511810"/>
                  </a:lnTo>
                  <a:lnTo>
                    <a:pt x="99352" y="514350"/>
                  </a:lnTo>
                  <a:lnTo>
                    <a:pt x="101320" y="513080"/>
                  </a:lnTo>
                  <a:lnTo>
                    <a:pt x="102082" y="515620"/>
                  </a:lnTo>
                  <a:lnTo>
                    <a:pt x="99161" y="515620"/>
                  </a:lnTo>
                  <a:lnTo>
                    <a:pt x="104051" y="518160"/>
                  </a:lnTo>
                  <a:lnTo>
                    <a:pt x="103860" y="520700"/>
                  </a:lnTo>
                  <a:lnTo>
                    <a:pt x="102260" y="520700"/>
                  </a:lnTo>
                  <a:lnTo>
                    <a:pt x="103759" y="524510"/>
                  </a:lnTo>
                  <a:lnTo>
                    <a:pt x="109677" y="527050"/>
                  </a:lnTo>
                  <a:lnTo>
                    <a:pt x="109016" y="532130"/>
                  </a:lnTo>
                  <a:lnTo>
                    <a:pt x="104114" y="532130"/>
                  </a:lnTo>
                  <a:lnTo>
                    <a:pt x="107975" y="534670"/>
                  </a:lnTo>
                  <a:lnTo>
                    <a:pt x="104127" y="535940"/>
                  </a:lnTo>
                  <a:lnTo>
                    <a:pt x="105994" y="538480"/>
                  </a:lnTo>
                  <a:lnTo>
                    <a:pt x="107619" y="535940"/>
                  </a:lnTo>
                  <a:lnTo>
                    <a:pt x="108153" y="538480"/>
                  </a:lnTo>
                  <a:lnTo>
                    <a:pt x="111544" y="539750"/>
                  </a:lnTo>
                  <a:lnTo>
                    <a:pt x="110782" y="542290"/>
                  </a:lnTo>
                  <a:lnTo>
                    <a:pt x="108724" y="541020"/>
                  </a:lnTo>
                  <a:lnTo>
                    <a:pt x="110604" y="544830"/>
                  </a:lnTo>
                  <a:lnTo>
                    <a:pt x="111442" y="542290"/>
                  </a:lnTo>
                  <a:lnTo>
                    <a:pt x="114071" y="544830"/>
                  </a:lnTo>
                  <a:lnTo>
                    <a:pt x="116332" y="541020"/>
                  </a:lnTo>
                  <a:lnTo>
                    <a:pt x="116039" y="544830"/>
                  </a:lnTo>
                  <a:lnTo>
                    <a:pt x="115493" y="543560"/>
                  </a:lnTo>
                  <a:lnTo>
                    <a:pt x="116611" y="547370"/>
                  </a:lnTo>
                  <a:lnTo>
                    <a:pt x="114630" y="548640"/>
                  </a:lnTo>
                  <a:lnTo>
                    <a:pt x="117779" y="549910"/>
                  </a:lnTo>
                  <a:lnTo>
                    <a:pt x="117259" y="552450"/>
                  </a:lnTo>
                  <a:lnTo>
                    <a:pt x="116128" y="553720"/>
                  </a:lnTo>
                  <a:lnTo>
                    <a:pt x="112852" y="552450"/>
                  </a:lnTo>
                  <a:lnTo>
                    <a:pt x="112090" y="553720"/>
                  </a:lnTo>
                  <a:lnTo>
                    <a:pt x="115658" y="553720"/>
                  </a:lnTo>
                  <a:lnTo>
                    <a:pt x="114427" y="558800"/>
                  </a:lnTo>
                  <a:lnTo>
                    <a:pt x="117335" y="558800"/>
                  </a:lnTo>
                  <a:lnTo>
                    <a:pt x="115277" y="560070"/>
                  </a:lnTo>
                  <a:lnTo>
                    <a:pt x="117817" y="560070"/>
                  </a:lnTo>
                  <a:lnTo>
                    <a:pt x="117246" y="561340"/>
                  </a:lnTo>
                  <a:lnTo>
                    <a:pt x="116865" y="561340"/>
                  </a:lnTo>
                  <a:lnTo>
                    <a:pt x="115189" y="562610"/>
                  </a:lnTo>
                  <a:lnTo>
                    <a:pt x="115557" y="565150"/>
                  </a:lnTo>
                  <a:lnTo>
                    <a:pt x="119875" y="560070"/>
                  </a:lnTo>
                  <a:lnTo>
                    <a:pt x="118757" y="563880"/>
                  </a:lnTo>
                  <a:lnTo>
                    <a:pt x="117525" y="563880"/>
                  </a:lnTo>
                  <a:lnTo>
                    <a:pt x="117436" y="567690"/>
                  </a:lnTo>
                  <a:lnTo>
                    <a:pt x="121170" y="570230"/>
                  </a:lnTo>
                  <a:lnTo>
                    <a:pt x="120802" y="575310"/>
                  </a:lnTo>
                  <a:lnTo>
                    <a:pt x="117144" y="576580"/>
                  </a:lnTo>
                  <a:lnTo>
                    <a:pt x="119024" y="571500"/>
                  </a:lnTo>
                  <a:lnTo>
                    <a:pt x="116027" y="574040"/>
                  </a:lnTo>
                  <a:lnTo>
                    <a:pt x="117055" y="576580"/>
                  </a:lnTo>
                  <a:lnTo>
                    <a:pt x="118084" y="579120"/>
                  </a:lnTo>
                  <a:lnTo>
                    <a:pt x="123520" y="582930"/>
                  </a:lnTo>
                  <a:lnTo>
                    <a:pt x="123901" y="589280"/>
                  </a:lnTo>
                  <a:lnTo>
                    <a:pt x="124079" y="588010"/>
                  </a:lnTo>
                  <a:lnTo>
                    <a:pt x="129806" y="586740"/>
                  </a:lnTo>
                  <a:lnTo>
                    <a:pt x="122313" y="591820"/>
                  </a:lnTo>
                  <a:lnTo>
                    <a:pt x="124345" y="593407"/>
                  </a:lnTo>
                  <a:lnTo>
                    <a:pt x="122288" y="594360"/>
                  </a:lnTo>
                  <a:lnTo>
                    <a:pt x="122948" y="594360"/>
                  </a:lnTo>
                  <a:lnTo>
                    <a:pt x="122948" y="598170"/>
                  </a:lnTo>
                  <a:lnTo>
                    <a:pt x="126136" y="600710"/>
                  </a:lnTo>
                  <a:lnTo>
                    <a:pt x="129235" y="605790"/>
                  </a:lnTo>
                  <a:lnTo>
                    <a:pt x="127647" y="604520"/>
                  </a:lnTo>
                  <a:lnTo>
                    <a:pt x="126885" y="607060"/>
                  </a:lnTo>
                  <a:lnTo>
                    <a:pt x="128295" y="610870"/>
                  </a:lnTo>
                  <a:lnTo>
                    <a:pt x="128206" y="613410"/>
                  </a:lnTo>
                  <a:lnTo>
                    <a:pt x="129806" y="613410"/>
                  </a:lnTo>
                  <a:lnTo>
                    <a:pt x="129895" y="614680"/>
                  </a:lnTo>
                  <a:lnTo>
                    <a:pt x="131775" y="613410"/>
                  </a:lnTo>
                  <a:lnTo>
                    <a:pt x="130200" y="618490"/>
                  </a:lnTo>
                  <a:lnTo>
                    <a:pt x="132575" y="623570"/>
                  </a:lnTo>
                  <a:lnTo>
                    <a:pt x="135166" y="627380"/>
                  </a:lnTo>
                  <a:lnTo>
                    <a:pt x="134239" y="632460"/>
                  </a:lnTo>
                  <a:lnTo>
                    <a:pt x="134048" y="632460"/>
                  </a:lnTo>
                  <a:lnTo>
                    <a:pt x="132549" y="631190"/>
                  </a:lnTo>
                  <a:lnTo>
                    <a:pt x="132702" y="632460"/>
                  </a:lnTo>
                  <a:lnTo>
                    <a:pt x="135331" y="636270"/>
                  </a:lnTo>
                  <a:lnTo>
                    <a:pt x="136613" y="636270"/>
                  </a:lnTo>
                  <a:lnTo>
                    <a:pt x="138214" y="633730"/>
                  </a:lnTo>
                  <a:lnTo>
                    <a:pt x="139827" y="633730"/>
                  </a:lnTo>
                  <a:lnTo>
                    <a:pt x="141312" y="635000"/>
                  </a:lnTo>
                  <a:lnTo>
                    <a:pt x="141630" y="636270"/>
                  </a:lnTo>
                  <a:lnTo>
                    <a:pt x="139433" y="635000"/>
                  </a:lnTo>
                  <a:lnTo>
                    <a:pt x="137756" y="637540"/>
                  </a:lnTo>
                  <a:lnTo>
                    <a:pt x="136664" y="638810"/>
                  </a:lnTo>
                  <a:lnTo>
                    <a:pt x="139001" y="638810"/>
                  </a:lnTo>
                  <a:lnTo>
                    <a:pt x="135394" y="642620"/>
                  </a:lnTo>
                  <a:lnTo>
                    <a:pt x="143979" y="637540"/>
                  </a:lnTo>
                  <a:lnTo>
                    <a:pt x="142024" y="642620"/>
                  </a:lnTo>
                  <a:lnTo>
                    <a:pt x="140716" y="642620"/>
                  </a:lnTo>
                  <a:lnTo>
                    <a:pt x="141706" y="643890"/>
                  </a:lnTo>
                  <a:lnTo>
                    <a:pt x="143713" y="643890"/>
                  </a:lnTo>
                  <a:lnTo>
                    <a:pt x="143725" y="646430"/>
                  </a:lnTo>
                  <a:lnTo>
                    <a:pt x="141084" y="647700"/>
                  </a:lnTo>
                  <a:lnTo>
                    <a:pt x="141427" y="647700"/>
                  </a:lnTo>
                  <a:lnTo>
                    <a:pt x="146075" y="647700"/>
                  </a:lnTo>
                  <a:lnTo>
                    <a:pt x="143764" y="650240"/>
                  </a:lnTo>
                  <a:lnTo>
                    <a:pt x="142760" y="650240"/>
                  </a:lnTo>
                  <a:lnTo>
                    <a:pt x="142430" y="648970"/>
                  </a:lnTo>
                  <a:lnTo>
                    <a:pt x="141427" y="647700"/>
                  </a:lnTo>
                  <a:lnTo>
                    <a:pt x="138671" y="651510"/>
                  </a:lnTo>
                  <a:lnTo>
                    <a:pt x="139573" y="651510"/>
                  </a:lnTo>
                  <a:lnTo>
                    <a:pt x="139433" y="652780"/>
                  </a:lnTo>
                  <a:lnTo>
                    <a:pt x="138887" y="656590"/>
                  </a:lnTo>
                  <a:lnTo>
                    <a:pt x="139547" y="655320"/>
                  </a:lnTo>
                  <a:lnTo>
                    <a:pt x="147497" y="655320"/>
                  </a:lnTo>
                  <a:lnTo>
                    <a:pt x="142240" y="660400"/>
                  </a:lnTo>
                  <a:lnTo>
                    <a:pt x="142608" y="660488"/>
                  </a:lnTo>
                  <a:lnTo>
                    <a:pt x="145148" y="662940"/>
                  </a:lnTo>
                  <a:lnTo>
                    <a:pt x="141922" y="662940"/>
                  </a:lnTo>
                  <a:lnTo>
                    <a:pt x="140639" y="665480"/>
                  </a:lnTo>
                  <a:lnTo>
                    <a:pt x="139649" y="665480"/>
                  </a:lnTo>
                  <a:lnTo>
                    <a:pt x="142633" y="666750"/>
                  </a:lnTo>
                  <a:lnTo>
                    <a:pt x="138353" y="669290"/>
                  </a:lnTo>
                  <a:lnTo>
                    <a:pt x="142684" y="670560"/>
                  </a:lnTo>
                  <a:lnTo>
                    <a:pt x="141693" y="670560"/>
                  </a:lnTo>
                  <a:lnTo>
                    <a:pt x="142532" y="671347"/>
                  </a:lnTo>
                  <a:lnTo>
                    <a:pt x="143344" y="670560"/>
                  </a:lnTo>
                  <a:lnTo>
                    <a:pt x="147688" y="673100"/>
                  </a:lnTo>
                  <a:lnTo>
                    <a:pt x="141147" y="679450"/>
                  </a:lnTo>
                  <a:lnTo>
                    <a:pt x="147142" y="683260"/>
                  </a:lnTo>
                  <a:lnTo>
                    <a:pt x="150152" y="687070"/>
                  </a:lnTo>
                  <a:lnTo>
                    <a:pt x="153784" y="687070"/>
                  </a:lnTo>
                  <a:lnTo>
                    <a:pt x="156476" y="689610"/>
                  </a:lnTo>
                  <a:lnTo>
                    <a:pt x="155181" y="692150"/>
                  </a:lnTo>
                  <a:lnTo>
                    <a:pt x="152501" y="689610"/>
                  </a:lnTo>
                  <a:lnTo>
                    <a:pt x="151536" y="692150"/>
                  </a:lnTo>
                  <a:lnTo>
                    <a:pt x="152222" y="694690"/>
                  </a:lnTo>
                  <a:lnTo>
                    <a:pt x="153885" y="695960"/>
                  </a:lnTo>
                  <a:lnTo>
                    <a:pt x="152247" y="695960"/>
                  </a:lnTo>
                  <a:lnTo>
                    <a:pt x="151257" y="697230"/>
                  </a:lnTo>
                  <a:lnTo>
                    <a:pt x="151930" y="698500"/>
                  </a:lnTo>
                  <a:lnTo>
                    <a:pt x="153974" y="697712"/>
                  </a:lnTo>
                  <a:lnTo>
                    <a:pt x="153911" y="697230"/>
                  </a:lnTo>
                  <a:lnTo>
                    <a:pt x="155232" y="697230"/>
                  </a:lnTo>
                  <a:lnTo>
                    <a:pt x="158546" y="697230"/>
                  </a:lnTo>
                  <a:lnTo>
                    <a:pt x="154216" y="694690"/>
                  </a:lnTo>
                  <a:lnTo>
                    <a:pt x="155194" y="693420"/>
                  </a:lnTo>
                  <a:lnTo>
                    <a:pt x="156527" y="693420"/>
                  </a:lnTo>
                  <a:lnTo>
                    <a:pt x="157505" y="692150"/>
                  </a:lnTo>
                  <a:lnTo>
                    <a:pt x="158483" y="690880"/>
                  </a:lnTo>
                  <a:lnTo>
                    <a:pt x="158686" y="690092"/>
                  </a:lnTo>
                  <a:lnTo>
                    <a:pt x="157454" y="688340"/>
                  </a:lnTo>
                  <a:lnTo>
                    <a:pt x="158470" y="688340"/>
                  </a:lnTo>
                  <a:lnTo>
                    <a:pt x="160451" y="687070"/>
                  </a:lnTo>
                  <a:lnTo>
                    <a:pt x="160121" y="688340"/>
                  </a:lnTo>
                  <a:lnTo>
                    <a:pt x="161734" y="684530"/>
                  </a:lnTo>
                  <a:close/>
                </a:path>
                <a:path w="162559" h="709295">
                  <a:moveTo>
                    <a:pt x="162255" y="702310"/>
                  </a:moveTo>
                  <a:lnTo>
                    <a:pt x="154266" y="699770"/>
                  </a:lnTo>
                  <a:lnTo>
                    <a:pt x="149771" y="699770"/>
                  </a:lnTo>
                  <a:lnTo>
                    <a:pt x="151193" y="701040"/>
                  </a:lnTo>
                  <a:lnTo>
                    <a:pt x="153555" y="702310"/>
                  </a:lnTo>
                  <a:lnTo>
                    <a:pt x="154978" y="703580"/>
                  </a:lnTo>
                  <a:lnTo>
                    <a:pt x="155638" y="703580"/>
                  </a:lnTo>
                  <a:lnTo>
                    <a:pt x="156641" y="704850"/>
                  </a:lnTo>
                  <a:lnTo>
                    <a:pt x="162255" y="7023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3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322788" y="8243978"/>
              <a:ext cx="183712" cy="67483"/>
            </a:xfrm>
            <a:prstGeom prst="rect">
              <a:avLst/>
            </a:prstGeom>
          </p:spPr>
        </p:pic>
        <p:sp>
          <p:nvSpPr>
            <p:cNvPr id="133" name="object 133"/>
            <p:cNvSpPr/>
            <p:nvPr/>
          </p:nvSpPr>
          <p:spPr>
            <a:xfrm>
              <a:off x="4541812" y="3442213"/>
              <a:ext cx="215265" cy="323850"/>
            </a:xfrm>
            <a:custGeom>
              <a:avLst/>
              <a:gdLst/>
              <a:ahLst/>
              <a:cxnLst/>
              <a:rect l="l" t="t" r="r" b="b"/>
              <a:pathLst>
                <a:path w="215264" h="323850">
                  <a:moveTo>
                    <a:pt x="33096" y="72555"/>
                  </a:moveTo>
                  <a:lnTo>
                    <a:pt x="32867" y="72390"/>
                  </a:lnTo>
                  <a:lnTo>
                    <a:pt x="33096" y="72555"/>
                  </a:lnTo>
                  <a:close/>
                </a:path>
                <a:path w="215264" h="323850">
                  <a:moveTo>
                    <a:pt x="35953" y="68580"/>
                  </a:moveTo>
                  <a:lnTo>
                    <a:pt x="35471" y="67310"/>
                  </a:lnTo>
                  <a:lnTo>
                    <a:pt x="35953" y="68580"/>
                  </a:lnTo>
                  <a:close/>
                </a:path>
                <a:path w="215264" h="323850">
                  <a:moveTo>
                    <a:pt x="36296" y="73660"/>
                  </a:moveTo>
                  <a:lnTo>
                    <a:pt x="33096" y="72555"/>
                  </a:lnTo>
                  <a:lnTo>
                    <a:pt x="34620" y="73660"/>
                  </a:lnTo>
                  <a:lnTo>
                    <a:pt x="35242" y="74930"/>
                  </a:lnTo>
                  <a:lnTo>
                    <a:pt x="36296" y="73660"/>
                  </a:lnTo>
                  <a:close/>
                </a:path>
                <a:path w="215264" h="323850">
                  <a:moveTo>
                    <a:pt x="40106" y="61925"/>
                  </a:moveTo>
                  <a:lnTo>
                    <a:pt x="39268" y="61582"/>
                  </a:lnTo>
                  <a:lnTo>
                    <a:pt x="38442" y="61099"/>
                  </a:lnTo>
                  <a:lnTo>
                    <a:pt x="37655" y="60604"/>
                  </a:lnTo>
                  <a:lnTo>
                    <a:pt x="39420" y="61861"/>
                  </a:lnTo>
                  <a:lnTo>
                    <a:pt x="38836" y="63741"/>
                  </a:lnTo>
                  <a:lnTo>
                    <a:pt x="40106" y="61925"/>
                  </a:lnTo>
                  <a:close/>
                </a:path>
                <a:path w="215264" h="323850">
                  <a:moveTo>
                    <a:pt x="41478" y="24701"/>
                  </a:moveTo>
                  <a:lnTo>
                    <a:pt x="41262" y="24130"/>
                  </a:lnTo>
                  <a:lnTo>
                    <a:pt x="41097" y="24130"/>
                  </a:lnTo>
                  <a:lnTo>
                    <a:pt x="41478" y="24701"/>
                  </a:lnTo>
                  <a:close/>
                </a:path>
                <a:path w="215264" h="323850">
                  <a:moveTo>
                    <a:pt x="43307" y="62026"/>
                  </a:moveTo>
                  <a:lnTo>
                    <a:pt x="37515" y="59778"/>
                  </a:lnTo>
                  <a:lnTo>
                    <a:pt x="42926" y="62230"/>
                  </a:lnTo>
                  <a:lnTo>
                    <a:pt x="43307" y="62026"/>
                  </a:lnTo>
                  <a:close/>
                </a:path>
                <a:path w="215264" h="323850">
                  <a:moveTo>
                    <a:pt x="43815" y="62230"/>
                  </a:moveTo>
                  <a:lnTo>
                    <a:pt x="43446" y="61963"/>
                  </a:lnTo>
                  <a:lnTo>
                    <a:pt x="43307" y="62026"/>
                  </a:lnTo>
                  <a:lnTo>
                    <a:pt x="43815" y="62230"/>
                  </a:lnTo>
                  <a:close/>
                </a:path>
                <a:path w="215264" h="323850">
                  <a:moveTo>
                    <a:pt x="64122" y="15240"/>
                  </a:moveTo>
                  <a:lnTo>
                    <a:pt x="63131" y="13970"/>
                  </a:lnTo>
                  <a:lnTo>
                    <a:pt x="63423" y="14859"/>
                  </a:lnTo>
                  <a:lnTo>
                    <a:pt x="64122" y="15240"/>
                  </a:lnTo>
                  <a:close/>
                </a:path>
                <a:path w="215264" h="323850">
                  <a:moveTo>
                    <a:pt x="72453" y="36830"/>
                  </a:moveTo>
                  <a:lnTo>
                    <a:pt x="69862" y="34290"/>
                  </a:lnTo>
                  <a:lnTo>
                    <a:pt x="70764" y="35560"/>
                  </a:lnTo>
                  <a:lnTo>
                    <a:pt x="70802" y="36830"/>
                  </a:lnTo>
                  <a:lnTo>
                    <a:pt x="72453" y="36830"/>
                  </a:lnTo>
                  <a:close/>
                </a:path>
                <a:path w="215264" h="323850">
                  <a:moveTo>
                    <a:pt x="105029" y="29730"/>
                  </a:moveTo>
                  <a:lnTo>
                    <a:pt x="104584" y="29946"/>
                  </a:lnTo>
                  <a:lnTo>
                    <a:pt x="104698" y="30073"/>
                  </a:lnTo>
                  <a:lnTo>
                    <a:pt x="104838" y="30022"/>
                  </a:lnTo>
                  <a:lnTo>
                    <a:pt x="105029" y="29730"/>
                  </a:lnTo>
                  <a:close/>
                </a:path>
                <a:path w="215264" h="323850">
                  <a:moveTo>
                    <a:pt x="110807" y="32245"/>
                  </a:moveTo>
                  <a:lnTo>
                    <a:pt x="108978" y="33020"/>
                  </a:lnTo>
                  <a:lnTo>
                    <a:pt x="110451" y="33020"/>
                  </a:lnTo>
                  <a:lnTo>
                    <a:pt x="110807" y="32245"/>
                  </a:lnTo>
                  <a:close/>
                </a:path>
                <a:path w="215264" h="323850">
                  <a:moveTo>
                    <a:pt x="124574" y="37426"/>
                  </a:moveTo>
                  <a:lnTo>
                    <a:pt x="123215" y="38100"/>
                  </a:lnTo>
                  <a:lnTo>
                    <a:pt x="124117" y="38100"/>
                  </a:lnTo>
                  <a:lnTo>
                    <a:pt x="124574" y="37426"/>
                  </a:lnTo>
                  <a:close/>
                </a:path>
                <a:path w="215264" h="323850">
                  <a:moveTo>
                    <a:pt x="125006" y="38100"/>
                  </a:moveTo>
                  <a:lnTo>
                    <a:pt x="124117" y="38100"/>
                  </a:lnTo>
                  <a:lnTo>
                    <a:pt x="123253" y="39370"/>
                  </a:lnTo>
                  <a:lnTo>
                    <a:pt x="125006" y="38100"/>
                  </a:lnTo>
                  <a:close/>
                </a:path>
                <a:path w="215264" h="323850">
                  <a:moveTo>
                    <a:pt x="141846" y="322541"/>
                  </a:moveTo>
                  <a:lnTo>
                    <a:pt x="139458" y="319786"/>
                  </a:lnTo>
                  <a:lnTo>
                    <a:pt x="139496" y="321271"/>
                  </a:lnTo>
                  <a:lnTo>
                    <a:pt x="140017" y="322084"/>
                  </a:lnTo>
                  <a:lnTo>
                    <a:pt x="141706" y="323380"/>
                  </a:lnTo>
                  <a:lnTo>
                    <a:pt x="141846" y="322541"/>
                  </a:lnTo>
                  <a:close/>
                </a:path>
                <a:path w="215264" h="323850">
                  <a:moveTo>
                    <a:pt x="145173" y="314172"/>
                  </a:moveTo>
                  <a:lnTo>
                    <a:pt x="144614" y="313690"/>
                  </a:lnTo>
                  <a:lnTo>
                    <a:pt x="145021" y="314693"/>
                  </a:lnTo>
                  <a:lnTo>
                    <a:pt x="145173" y="314172"/>
                  </a:lnTo>
                  <a:close/>
                </a:path>
                <a:path w="215264" h="323850">
                  <a:moveTo>
                    <a:pt x="147523" y="321868"/>
                  </a:moveTo>
                  <a:lnTo>
                    <a:pt x="146748" y="320078"/>
                  </a:lnTo>
                  <a:lnTo>
                    <a:pt x="144983" y="317385"/>
                  </a:lnTo>
                  <a:lnTo>
                    <a:pt x="142113" y="315709"/>
                  </a:lnTo>
                  <a:lnTo>
                    <a:pt x="144246" y="318554"/>
                  </a:lnTo>
                  <a:lnTo>
                    <a:pt x="143027" y="317779"/>
                  </a:lnTo>
                  <a:lnTo>
                    <a:pt x="145605" y="321119"/>
                  </a:lnTo>
                  <a:lnTo>
                    <a:pt x="145465" y="321957"/>
                  </a:lnTo>
                  <a:lnTo>
                    <a:pt x="143941" y="321348"/>
                  </a:lnTo>
                  <a:lnTo>
                    <a:pt x="143014" y="320395"/>
                  </a:lnTo>
                  <a:lnTo>
                    <a:pt x="143548" y="321195"/>
                  </a:lnTo>
                  <a:lnTo>
                    <a:pt x="141732" y="320738"/>
                  </a:lnTo>
                  <a:lnTo>
                    <a:pt x="143179" y="322516"/>
                  </a:lnTo>
                  <a:lnTo>
                    <a:pt x="145859" y="323608"/>
                  </a:lnTo>
                  <a:lnTo>
                    <a:pt x="146710" y="322732"/>
                  </a:lnTo>
                  <a:lnTo>
                    <a:pt x="145732" y="320306"/>
                  </a:lnTo>
                  <a:lnTo>
                    <a:pt x="146507" y="320598"/>
                  </a:lnTo>
                  <a:lnTo>
                    <a:pt x="147053" y="321398"/>
                  </a:lnTo>
                  <a:lnTo>
                    <a:pt x="147523" y="321868"/>
                  </a:lnTo>
                  <a:close/>
                </a:path>
                <a:path w="215264" h="323850">
                  <a:moveTo>
                    <a:pt x="147675" y="308508"/>
                  </a:moveTo>
                  <a:lnTo>
                    <a:pt x="147434" y="308660"/>
                  </a:lnTo>
                  <a:lnTo>
                    <a:pt x="147332" y="308800"/>
                  </a:lnTo>
                  <a:lnTo>
                    <a:pt x="147332" y="308978"/>
                  </a:lnTo>
                  <a:lnTo>
                    <a:pt x="147434" y="308813"/>
                  </a:lnTo>
                  <a:lnTo>
                    <a:pt x="147535" y="308635"/>
                  </a:lnTo>
                  <a:lnTo>
                    <a:pt x="147675" y="308508"/>
                  </a:lnTo>
                  <a:close/>
                </a:path>
                <a:path w="215264" h="323850">
                  <a:moveTo>
                    <a:pt x="147688" y="318770"/>
                  </a:moveTo>
                  <a:lnTo>
                    <a:pt x="145808" y="317500"/>
                  </a:lnTo>
                  <a:lnTo>
                    <a:pt x="145630" y="316230"/>
                  </a:lnTo>
                  <a:lnTo>
                    <a:pt x="145021" y="314693"/>
                  </a:lnTo>
                  <a:lnTo>
                    <a:pt x="144564" y="316230"/>
                  </a:lnTo>
                  <a:lnTo>
                    <a:pt x="146532" y="318770"/>
                  </a:lnTo>
                  <a:lnTo>
                    <a:pt x="147688" y="318770"/>
                  </a:lnTo>
                  <a:close/>
                </a:path>
                <a:path w="215264" h="323850">
                  <a:moveTo>
                    <a:pt x="147916" y="316230"/>
                  </a:moveTo>
                  <a:lnTo>
                    <a:pt x="146265" y="314960"/>
                  </a:lnTo>
                  <a:lnTo>
                    <a:pt x="146202" y="313690"/>
                  </a:lnTo>
                  <a:lnTo>
                    <a:pt x="145529" y="312420"/>
                  </a:lnTo>
                  <a:lnTo>
                    <a:pt x="145313" y="313690"/>
                  </a:lnTo>
                  <a:lnTo>
                    <a:pt x="145173" y="314172"/>
                  </a:lnTo>
                  <a:lnTo>
                    <a:pt x="147510" y="316230"/>
                  </a:lnTo>
                  <a:lnTo>
                    <a:pt x="147916" y="316230"/>
                  </a:lnTo>
                  <a:close/>
                </a:path>
                <a:path w="215264" h="323850">
                  <a:moveTo>
                    <a:pt x="148158" y="310045"/>
                  </a:moveTo>
                  <a:lnTo>
                    <a:pt x="147586" y="309537"/>
                  </a:lnTo>
                  <a:lnTo>
                    <a:pt x="147345" y="309219"/>
                  </a:lnTo>
                  <a:lnTo>
                    <a:pt x="147332" y="308991"/>
                  </a:lnTo>
                  <a:lnTo>
                    <a:pt x="147205" y="309397"/>
                  </a:lnTo>
                  <a:lnTo>
                    <a:pt x="146786" y="309029"/>
                  </a:lnTo>
                  <a:lnTo>
                    <a:pt x="146773" y="309308"/>
                  </a:lnTo>
                  <a:lnTo>
                    <a:pt x="146926" y="309676"/>
                  </a:lnTo>
                  <a:lnTo>
                    <a:pt x="147154" y="310070"/>
                  </a:lnTo>
                  <a:lnTo>
                    <a:pt x="147154" y="309829"/>
                  </a:lnTo>
                  <a:lnTo>
                    <a:pt x="147167" y="309600"/>
                  </a:lnTo>
                  <a:lnTo>
                    <a:pt x="147205" y="309410"/>
                  </a:lnTo>
                  <a:lnTo>
                    <a:pt x="147548" y="309702"/>
                  </a:lnTo>
                  <a:lnTo>
                    <a:pt x="147878" y="309956"/>
                  </a:lnTo>
                  <a:lnTo>
                    <a:pt x="148158" y="310045"/>
                  </a:lnTo>
                  <a:close/>
                </a:path>
                <a:path w="215264" h="323850">
                  <a:moveTo>
                    <a:pt x="151968" y="313690"/>
                  </a:moveTo>
                  <a:lnTo>
                    <a:pt x="150545" y="313093"/>
                  </a:lnTo>
                  <a:lnTo>
                    <a:pt x="149885" y="313690"/>
                  </a:lnTo>
                  <a:lnTo>
                    <a:pt x="151968" y="313690"/>
                  </a:lnTo>
                  <a:close/>
                </a:path>
                <a:path w="215264" h="323850">
                  <a:moveTo>
                    <a:pt x="153784" y="320040"/>
                  </a:moveTo>
                  <a:lnTo>
                    <a:pt x="149885" y="313690"/>
                  </a:lnTo>
                  <a:lnTo>
                    <a:pt x="149085" y="313690"/>
                  </a:lnTo>
                  <a:lnTo>
                    <a:pt x="147789" y="312420"/>
                  </a:lnTo>
                  <a:lnTo>
                    <a:pt x="147154" y="311150"/>
                  </a:lnTo>
                  <a:lnTo>
                    <a:pt x="147167" y="312420"/>
                  </a:lnTo>
                  <a:lnTo>
                    <a:pt x="147891" y="314693"/>
                  </a:lnTo>
                  <a:lnTo>
                    <a:pt x="147916" y="316230"/>
                  </a:lnTo>
                  <a:lnTo>
                    <a:pt x="148386" y="316230"/>
                  </a:lnTo>
                  <a:lnTo>
                    <a:pt x="148348" y="317500"/>
                  </a:lnTo>
                  <a:lnTo>
                    <a:pt x="153784" y="320040"/>
                  </a:lnTo>
                  <a:close/>
                </a:path>
                <a:path w="215264" h="323850">
                  <a:moveTo>
                    <a:pt x="155994" y="313690"/>
                  </a:moveTo>
                  <a:lnTo>
                    <a:pt x="155435" y="313690"/>
                  </a:lnTo>
                  <a:lnTo>
                    <a:pt x="155981" y="313905"/>
                  </a:lnTo>
                  <a:lnTo>
                    <a:pt x="155994" y="313690"/>
                  </a:lnTo>
                  <a:close/>
                </a:path>
                <a:path w="215264" h="323850">
                  <a:moveTo>
                    <a:pt x="157505" y="295910"/>
                  </a:moveTo>
                  <a:lnTo>
                    <a:pt x="155384" y="294640"/>
                  </a:lnTo>
                  <a:lnTo>
                    <a:pt x="155321" y="295910"/>
                  </a:lnTo>
                  <a:lnTo>
                    <a:pt x="157505" y="295910"/>
                  </a:lnTo>
                  <a:close/>
                </a:path>
                <a:path w="215264" h="323850">
                  <a:moveTo>
                    <a:pt x="158584" y="314960"/>
                  </a:moveTo>
                  <a:lnTo>
                    <a:pt x="155981" y="313905"/>
                  </a:lnTo>
                  <a:lnTo>
                    <a:pt x="155956" y="314960"/>
                  </a:lnTo>
                  <a:lnTo>
                    <a:pt x="158584" y="314960"/>
                  </a:lnTo>
                  <a:close/>
                </a:path>
                <a:path w="215264" h="323850">
                  <a:moveTo>
                    <a:pt x="158724" y="314960"/>
                  </a:moveTo>
                  <a:lnTo>
                    <a:pt x="158648" y="313690"/>
                  </a:lnTo>
                  <a:lnTo>
                    <a:pt x="158724" y="314960"/>
                  </a:lnTo>
                  <a:close/>
                </a:path>
                <a:path w="215264" h="323850">
                  <a:moveTo>
                    <a:pt x="158800" y="314045"/>
                  </a:moveTo>
                  <a:lnTo>
                    <a:pt x="158737" y="313829"/>
                  </a:lnTo>
                  <a:lnTo>
                    <a:pt x="158775" y="314223"/>
                  </a:lnTo>
                  <a:lnTo>
                    <a:pt x="158800" y="314045"/>
                  </a:lnTo>
                  <a:close/>
                </a:path>
                <a:path w="215264" h="323850">
                  <a:moveTo>
                    <a:pt x="163322" y="93980"/>
                  </a:moveTo>
                  <a:lnTo>
                    <a:pt x="163258" y="93433"/>
                  </a:lnTo>
                  <a:lnTo>
                    <a:pt x="162128" y="93980"/>
                  </a:lnTo>
                  <a:lnTo>
                    <a:pt x="162001" y="95250"/>
                  </a:lnTo>
                  <a:lnTo>
                    <a:pt x="163322" y="93980"/>
                  </a:lnTo>
                  <a:close/>
                </a:path>
                <a:path w="215264" h="323850">
                  <a:moveTo>
                    <a:pt x="165519" y="306070"/>
                  </a:moveTo>
                  <a:lnTo>
                    <a:pt x="164325" y="303530"/>
                  </a:lnTo>
                  <a:lnTo>
                    <a:pt x="164198" y="304800"/>
                  </a:lnTo>
                  <a:lnTo>
                    <a:pt x="164490" y="304800"/>
                  </a:lnTo>
                  <a:lnTo>
                    <a:pt x="165519" y="306070"/>
                  </a:lnTo>
                  <a:close/>
                </a:path>
                <a:path w="215264" h="323850">
                  <a:moveTo>
                    <a:pt x="166243" y="303530"/>
                  </a:moveTo>
                  <a:lnTo>
                    <a:pt x="164630" y="299720"/>
                  </a:lnTo>
                  <a:lnTo>
                    <a:pt x="160007" y="299720"/>
                  </a:lnTo>
                  <a:lnTo>
                    <a:pt x="152311" y="299720"/>
                  </a:lnTo>
                  <a:lnTo>
                    <a:pt x="154114" y="303530"/>
                  </a:lnTo>
                  <a:lnTo>
                    <a:pt x="154292" y="307340"/>
                  </a:lnTo>
                  <a:lnTo>
                    <a:pt x="156921" y="308610"/>
                  </a:lnTo>
                  <a:lnTo>
                    <a:pt x="156921" y="312420"/>
                  </a:lnTo>
                  <a:lnTo>
                    <a:pt x="155067" y="312420"/>
                  </a:lnTo>
                  <a:lnTo>
                    <a:pt x="154190" y="309880"/>
                  </a:lnTo>
                  <a:lnTo>
                    <a:pt x="152209" y="309880"/>
                  </a:lnTo>
                  <a:lnTo>
                    <a:pt x="151739" y="311150"/>
                  </a:lnTo>
                  <a:lnTo>
                    <a:pt x="151904" y="312420"/>
                  </a:lnTo>
                  <a:lnTo>
                    <a:pt x="151333" y="311150"/>
                  </a:lnTo>
                  <a:lnTo>
                    <a:pt x="149339" y="311150"/>
                  </a:lnTo>
                  <a:lnTo>
                    <a:pt x="148920" y="312420"/>
                  </a:lnTo>
                  <a:lnTo>
                    <a:pt x="150545" y="313093"/>
                  </a:lnTo>
                  <a:lnTo>
                    <a:pt x="151295" y="312420"/>
                  </a:lnTo>
                  <a:lnTo>
                    <a:pt x="154406" y="316230"/>
                  </a:lnTo>
                  <a:lnTo>
                    <a:pt x="152615" y="312420"/>
                  </a:lnTo>
                  <a:lnTo>
                    <a:pt x="153809" y="312420"/>
                  </a:lnTo>
                  <a:lnTo>
                    <a:pt x="155994" y="313690"/>
                  </a:lnTo>
                  <a:lnTo>
                    <a:pt x="158559" y="313690"/>
                  </a:lnTo>
                  <a:lnTo>
                    <a:pt x="158381" y="312420"/>
                  </a:lnTo>
                  <a:lnTo>
                    <a:pt x="159004" y="313690"/>
                  </a:lnTo>
                  <a:lnTo>
                    <a:pt x="161086" y="313690"/>
                  </a:lnTo>
                  <a:lnTo>
                    <a:pt x="160096" y="314960"/>
                  </a:lnTo>
                  <a:lnTo>
                    <a:pt x="163550" y="313690"/>
                  </a:lnTo>
                  <a:lnTo>
                    <a:pt x="159486" y="309880"/>
                  </a:lnTo>
                  <a:lnTo>
                    <a:pt x="162763" y="311150"/>
                  </a:lnTo>
                  <a:lnTo>
                    <a:pt x="162890" y="311150"/>
                  </a:lnTo>
                  <a:lnTo>
                    <a:pt x="163080" y="309880"/>
                  </a:lnTo>
                  <a:lnTo>
                    <a:pt x="163271" y="308610"/>
                  </a:lnTo>
                  <a:lnTo>
                    <a:pt x="163474" y="307340"/>
                  </a:lnTo>
                  <a:lnTo>
                    <a:pt x="160350" y="308610"/>
                  </a:lnTo>
                  <a:lnTo>
                    <a:pt x="158483" y="304800"/>
                  </a:lnTo>
                  <a:lnTo>
                    <a:pt x="166192" y="307340"/>
                  </a:lnTo>
                  <a:lnTo>
                    <a:pt x="163614" y="306070"/>
                  </a:lnTo>
                  <a:lnTo>
                    <a:pt x="163906" y="304800"/>
                  </a:lnTo>
                  <a:lnTo>
                    <a:pt x="164198" y="304800"/>
                  </a:lnTo>
                  <a:lnTo>
                    <a:pt x="162814" y="303530"/>
                  </a:lnTo>
                  <a:lnTo>
                    <a:pt x="164325" y="303530"/>
                  </a:lnTo>
                  <a:lnTo>
                    <a:pt x="166243" y="303530"/>
                  </a:lnTo>
                  <a:close/>
                </a:path>
                <a:path w="215264" h="323850">
                  <a:moveTo>
                    <a:pt x="166814" y="300253"/>
                  </a:moveTo>
                  <a:lnTo>
                    <a:pt x="165735" y="299720"/>
                  </a:lnTo>
                  <a:lnTo>
                    <a:pt x="166255" y="302260"/>
                  </a:lnTo>
                  <a:lnTo>
                    <a:pt x="166814" y="300253"/>
                  </a:lnTo>
                  <a:close/>
                </a:path>
                <a:path w="215264" h="323850">
                  <a:moveTo>
                    <a:pt x="176542" y="295960"/>
                  </a:moveTo>
                  <a:lnTo>
                    <a:pt x="173964" y="294347"/>
                  </a:lnTo>
                  <a:lnTo>
                    <a:pt x="172859" y="293585"/>
                  </a:lnTo>
                  <a:lnTo>
                    <a:pt x="173863" y="294373"/>
                  </a:lnTo>
                  <a:lnTo>
                    <a:pt x="174256" y="294894"/>
                  </a:lnTo>
                  <a:lnTo>
                    <a:pt x="174320" y="295275"/>
                  </a:lnTo>
                  <a:lnTo>
                    <a:pt x="174815" y="295567"/>
                  </a:lnTo>
                  <a:lnTo>
                    <a:pt x="175437" y="295871"/>
                  </a:lnTo>
                  <a:lnTo>
                    <a:pt x="176263" y="296202"/>
                  </a:lnTo>
                  <a:lnTo>
                    <a:pt x="176542" y="295960"/>
                  </a:lnTo>
                  <a:close/>
                </a:path>
                <a:path w="215264" h="323850">
                  <a:moveTo>
                    <a:pt x="179400" y="71551"/>
                  </a:moveTo>
                  <a:lnTo>
                    <a:pt x="179108" y="71539"/>
                  </a:lnTo>
                  <a:lnTo>
                    <a:pt x="179273" y="71742"/>
                  </a:lnTo>
                  <a:lnTo>
                    <a:pt x="179400" y="71551"/>
                  </a:lnTo>
                  <a:close/>
                </a:path>
                <a:path w="215264" h="323850">
                  <a:moveTo>
                    <a:pt x="180327" y="152704"/>
                  </a:moveTo>
                  <a:lnTo>
                    <a:pt x="180111" y="153276"/>
                  </a:lnTo>
                  <a:lnTo>
                    <a:pt x="180047" y="153987"/>
                  </a:lnTo>
                  <a:lnTo>
                    <a:pt x="180149" y="154647"/>
                  </a:lnTo>
                  <a:lnTo>
                    <a:pt x="180327" y="152704"/>
                  </a:lnTo>
                  <a:close/>
                </a:path>
                <a:path w="215264" h="323850">
                  <a:moveTo>
                    <a:pt x="180708" y="287020"/>
                  </a:moveTo>
                  <a:lnTo>
                    <a:pt x="179044" y="285750"/>
                  </a:lnTo>
                  <a:lnTo>
                    <a:pt x="177380" y="284480"/>
                  </a:lnTo>
                  <a:lnTo>
                    <a:pt x="178981" y="283210"/>
                  </a:lnTo>
                  <a:lnTo>
                    <a:pt x="172377" y="283210"/>
                  </a:lnTo>
                  <a:lnTo>
                    <a:pt x="171424" y="283210"/>
                  </a:lnTo>
                  <a:lnTo>
                    <a:pt x="172554" y="285750"/>
                  </a:lnTo>
                  <a:lnTo>
                    <a:pt x="171742" y="285750"/>
                  </a:lnTo>
                  <a:lnTo>
                    <a:pt x="168973" y="284480"/>
                  </a:lnTo>
                  <a:lnTo>
                    <a:pt x="171018" y="284480"/>
                  </a:lnTo>
                  <a:lnTo>
                    <a:pt x="168935" y="283210"/>
                  </a:lnTo>
                  <a:lnTo>
                    <a:pt x="168427" y="284480"/>
                  </a:lnTo>
                  <a:lnTo>
                    <a:pt x="172466" y="288290"/>
                  </a:lnTo>
                  <a:lnTo>
                    <a:pt x="169316" y="288290"/>
                  </a:lnTo>
                  <a:lnTo>
                    <a:pt x="168884" y="287020"/>
                  </a:lnTo>
                  <a:lnTo>
                    <a:pt x="169278" y="285750"/>
                  </a:lnTo>
                  <a:lnTo>
                    <a:pt x="168846" y="285750"/>
                  </a:lnTo>
                  <a:lnTo>
                    <a:pt x="165201" y="284480"/>
                  </a:lnTo>
                  <a:lnTo>
                    <a:pt x="165900" y="285750"/>
                  </a:lnTo>
                  <a:lnTo>
                    <a:pt x="165049" y="285750"/>
                  </a:lnTo>
                  <a:lnTo>
                    <a:pt x="162598" y="287020"/>
                  </a:lnTo>
                  <a:lnTo>
                    <a:pt x="163690" y="287020"/>
                  </a:lnTo>
                  <a:lnTo>
                    <a:pt x="169443" y="292100"/>
                  </a:lnTo>
                  <a:lnTo>
                    <a:pt x="163461" y="290880"/>
                  </a:lnTo>
                  <a:lnTo>
                    <a:pt x="166370" y="295910"/>
                  </a:lnTo>
                  <a:lnTo>
                    <a:pt x="163449" y="290868"/>
                  </a:lnTo>
                  <a:lnTo>
                    <a:pt x="163233" y="290830"/>
                  </a:lnTo>
                  <a:lnTo>
                    <a:pt x="163652" y="291503"/>
                  </a:lnTo>
                  <a:lnTo>
                    <a:pt x="164223" y="293370"/>
                  </a:lnTo>
                  <a:lnTo>
                    <a:pt x="161480" y="292100"/>
                  </a:lnTo>
                  <a:lnTo>
                    <a:pt x="158445" y="292100"/>
                  </a:lnTo>
                  <a:lnTo>
                    <a:pt x="160223" y="293370"/>
                  </a:lnTo>
                  <a:lnTo>
                    <a:pt x="155790" y="292100"/>
                  </a:lnTo>
                  <a:lnTo>
                    <a:pt x="158229" y="295910"/>
                  </a:lnTo>
                  <a:lnTo>
                    <a:pt x="157289" y="294640"/>
                  </a:lnTo>
                  <a:lnTo>
                    <a:pt x="157505" y="295910"/>
                  </a:lnTo>
                  <a:lnTo>
                    <a:pt x="158178" y="295910"/>
                  </a:lnTo>
                  <a:lnTo>
                    <a:pt x="159397" y="298450"/>
                  </a:lnTo>
                  <a:lnTo>
                    <a:pt x="164084" y="298450"/>
                  </a:lnTo>
                  <a:lnTo>
                    <a:pt x="166890" y="299961"/>
                  </a:lnTo>
                  <a:lnTo>
                    <a:pt x="166814" y="300253"/>
                  </a:lnTo>
                  <a:lnTo>
                    <a:pt x="170865" y="302260"/>
                  </a:lnTo>
                  <a:lnTo>
                    <a:pt x="169659" y="300990"/>
                  </a:lnTo>
                  <a:lnTo>
                    <a:pt x="168440" y="299720"/>
                  </a:lnTo>
                  <a:lnTo>
                    <a:pt x="167233" y="298450"/>
                  </a:lnTo>
                  <a:lnTo>
                    <a:pt x="166027" y="297180"/>
                  </a:lnTo>
                  <a:lnTo>
                    <a:pt x="168910" y="297180"/>
                  </a:lnTo>
                  <a:lnTo>
                    <a:pt x="171221" y="299720"/>
                  </a:lnTo>
                  <a:lnTo>
                    <a:pt x="172161" y="299720"/>
                  </a:lnTo>
                  <a:lnTo>
                    <a:pt x="169608" y="297180"/>
                  </a:lnTo>
                  <a:lnTo>
                    <a:pt x="168338" y="295910"/>
                  </a:lnTo>
                  <a:lnTo>
                    <a:pt x="174510" y="297180"/>
                  </a:lnTo>
                  <a:lnTo>
                    <a:pt x="174320" y="295910"/>
                  </a:lnTo>
                  <a:lnTo>
                    <a:pt x="170929" y="293370"/>
                  </a:lnTo>
                  <a:lnTo>
                    <a:pt x="174218" y="292100"/>
                  </a:lnTo>
                  <a:lnTo>
                    <a:pt x="174091" y="289560"/>
                  </a:lnTo>
                  <a:lnTo>
                    <a:pt x="175171" y="290830"/>
                  </a:lnTo>
                  <a:lnTo>
                    <a:pt x="176542" y="289560"/>
                  </a:lnTo>
                  <a:lnTo>
                    <a:pt x="177914" y="288290"/>
                  </a:lnTo>
                  <a:lnTo>
                    <a:pt x="180149" y="287020"/>
                  </a:lnTo>
                  <a:lnTo>
                    <a:pt x="180708" y="287020"/>
                  </a:lnTo>
                  <a:close/>
                </a:path>
                <a:path w="215264" h="323850">
                  <a:moveTo>
                    <a:pt x="180784" y="59690"/>
                  </a:moveTo>
                  <a:lnTo>
                    <a:pt x="176009" y="58420"/>
                  </a:lnTo>
                  <a:lnTo>
                    <a:pt x="176364" y="58420"/>
                  </a:lnTo>
                  <a:lnTo>
                    <a:pt x="175234" y="54610"/>
                  </a:lnTo>
                  <a:lnTo>
                    <a:pt x="174866" y="53340"/>
                  </a:lnTo>
                  <a:lnTo>
                    <a:pt x="170192" y="54457"/>
                  </a:lnTo>
                  <a:lnTo>
                    <a:pt x="171297" y="53340"/>
                  </a:lnTo>
                  <a:lnTo>
                    <a:pt x="172110" y="53340"/>
                  </a:lnTo>
                  <a:lnTo>
                    <a:pt x="171005" y="50800"/>
                  </a:lnTo>
                  <a:lnTo>
                    <a:pt x="170446" y="49530"/>
                  </a:lnTo>
                  <a:lnTo>
                    <a:pt x="162115" y="49530"/>
                  </a:lnTo>
                  <a:lnTo>
                    <a:pt x="162674" y="44450"/>
                  </a:lnTo>
                  <a:lnTo>
                    <a:pt x="164134" y="43180"/>
                  </a:lnTo>
                  <a:lnTo>
                    <a:pt x="163258" y="43180"/>
                  </a:lnTo>
                  <a:lnTo>
                    <a:pt x="160947" y="44450"/>
                  </a:lnTo>
                  <a:lnTo>
                    <a:pt x="161556" y="43180"/>
                  </a:lnTo>
                  <a:lnTo>
                    <a:pt x="162102" y="41910"/>
                  </a:lnTo>
                  <a:lnTo>
                    <a:pt x="159308" y="41910"/>
                  </a:lnTo>
                  <a:lnTo>
                    <a:pt x="159346" y="40640"/>
                  </a:lnTo>
                  <a:lnTo>
                    <a:pt x="161302" y="39370"/>
                  </a:lnTo>
                  <a:lnTo>
                    <a:pt x="160934" y="38100"/>
                  </a:lnTo>
                  <a:lnTo>
                    <a:pt x="160197" y="35560"/>
                  </a:lnTo>
                  <a:lnTo>
                    <a:pt x="153720" y="38100"/>
                  </a:lnTo>
                  <a:lnTo>
                    <a:pt x="150672" y="36830"/>
                  </a:lnTo>
                  <a:lnTo>
                    <a:pt x="154101" y="33020"/>
                  </a:lnTo>
                  <a:lnTo>
                    <a:pt x="153670" y="31750"/>
                  </a:lnTo>
                  <a:lnTo>
                    <a:pt x="152806" y="29210"/>
                  </a:lnTo>
                  <a:lnTo>
                    <a:pt x="152133" y="27940"/>
                  </a:lnTo>
                  <a:lnTo>
                    <a:pt x="152628" y="27940"/>
                  </a:lnTo>
                  <a:lnTo>
                    <a:pt x="151536" y="26670"/>
                  </a:lnTo>
                  <a:lnTo>
                    <a:pt x="150444" y="25400"/>
                  </a:lnTo>
                  <a:lnTo>
                    <a:pt x="149339" y="24130"/>
                  </a:lnTo>
                  <a:lnTo>
                    <a:pt x="143675" y="25400"/>
                  </a:lnTo>
                  <a:lnTo>
                    <a:pt x="139026" y="24130"/>
                  </a:lnTo>
                  <a:lnTo>
                    <a:pt x="139204" y="22860"/>
                  </a:lnTo>
                  <a:lnTo>
                    <a:pt x="139382" y="21590"/>
                  </a:lnTo>
                  <a:lnTo>
                    <a:pt x="139915" y="17780"/>
                  </a:lnTo>
                  <a:lnTo>
                    <a:pt x="132461" y="16510"/>
                  </a:lnTo>
                  <a:lnTo>
                    <a:pt x="131775" y="15240"/>
                  </a:lnTo>
                  <a:lnTo>
                    <a:pt x="129755" y="11430"/>
                  </a:lnTo>
                  <a:lnTo>
                    <a:pt x="129997" y="12700"/>
                  </a:lnTo>
                  <a:lnTo>
                    <a:pt x="127838" y="15240"/>
                  </a:lnTo>
                  <a:lnTo>
                    <a:pt x="126885" y="15240"/>
                  </a:lnTo>
                  <a:lnTo>
                    <a:pt x="126352" y="13970"/>
                  </a:lnTo>
                  <a:lnTo>
                    <a:pt x="122720" y="16510"/>
                  </a:lnTo>
                  <a:lnTo>
                    <a:pt x="124841" y="12700"/>
                  </a:lnTo>
                  <a:lnTo>
                    <a:pt x="125145" y="12700"/>
                  </a:lnTo>
                  <a:lnTo>
                    <a:pt x="126365" y="8890"/>
                  </a:lnTo>
                  <a:lnTo>
                    <a:pt x="123710" y="8890"/>
                  </a:lnTo>
                  <a:lnTo>
                    <a:pt x="122021" y="7620"/>
                  </a:lnTo>
                  <a:lnTo>
                    <a:pt x="119481" y="12700"/>
                  </a:lnTo>
                  <a:lnTo>
                    <a:pt x="119164" y="8890"/>
                  </a:lnTo>
                  <a:lnTo>
                    <a:pt x="119049" y="7620"/>
                  </a:lnTo>
                  <a:lnTo>
                    <a:pt x="107073" y="7620"/>
                  </a:lnTo>
                  <a:lnTo>
                    <a:pt x="106895" y="6350"/>
                  </a:lnTo>
                  <a:lnTo>
                    <a:pt x="106553" y="3810"/>
                  </a:lnTo>
                  <a:lnTo>
                    <a:pt x="105130" y="5080"/>
                  </a:lnTo>
                  <a:lnTo>
                    <a:pt x="103670" y="5080"/>
                  </a:lnTo>
                  <a:lnTo>
                    <a:pt x="102311" y="6350"/>
                  </a:lnTo>
                  <a:lnTo>
                    <a:pt x="102844" y="2540"/>
                  </a:lnTo>
                  <a:lnTo>
                    <a:pt x="99656" y="1270"/>
                  </a:lnTo>
                  <a:lnTo>
                    <a:pt x="97917" y="1270"/>
                  </a:lnTo>
                  <a:lnTo>
                    <a:pt x="93687" y="2540"/>
                  </a:lnTo>
                  <a:lnTo>
                    <a:pt x="94602" y="0"/>
                  </a:lnTo>
                  <a:lnTo>
                    <a:pt x="92087" y="0"/>
                  </a:lnTo>
                  <a:lnTo>
                    <a:pt x="91567" y="8890"/>
                  </a:lnTo>
                  <a:lnTo>
                    <a:pt x="89674" y="8890"/>
                  </a:lnTo>
                  <a:lnTo>
                    <a:pt x="89242" y="6350"/>
                  </a:lnTo>
                  <a:lnTo>
                    <a:pt x="89039" y="5080"/>
                  </a:lnTo>
                  <a:lnTo>
                    <a:pt x="88823" y="3810"/>
                  </a:lnTo>
                  <a:lnTo>
                    <a:pt x="84975" y="5080"/>
                  </a:lnTo>
                  <a:lnTo>
                    <a:pt x="80010" y="1270"/>
                  </a:lnTo>
                  <a:lnTo>
                    <a:pt x="77038" y="6350"/>
                  </a:lnTo>
                  <a:lnTo>
                    <a:pt x="76898" y="5080"/>
                  </a:lnTo>
                  <a:lnTo>
                    <a:pt x="76746" y="3810"/>
                  </a:lnTo>
                  <a:lnTo>
                    <a:pt x="75488" y="3810"/>
                  </a:lnTo>
                  <a:lnTo>
                    <a:pt x="69176" y="2540"/>
                  </a:lnTo>
                  <a:lnTo>
                    <a:pt x="70396" y="5384"/>
                  </a:lnTo>
                  <a:lnTo>
                    <a:pt x="67805" y="10160"/>
                  </a:lnTo>
                  <a:lnTo>
                    <a:pt x="66802" y="12700"/>
                  </a:lnTo>
                  <a:lnTo>
                    <a:pt x="65900" y="8890"/>
                  </a:lnTo>
                  <a:lnTo>
                    <a:pt x="65824" y="13970"/>
                  </a:lnTo>
                  <a:lnTo>
                    <a:pt x="66243" y="13970"/>
                  </a:lnTo>
                  <a:lnTo>
                    <a:pt x="64630" y="16510"/>
                  </a:lnTo>
                  <a:lnTo>
                    <a:pt x="63982" y="16510"/>
                  </a:lnTo>
                  <a:lnTo>
                    <a:pt x="63423" y="14859"/>
                  </a:lnTo>
                  <a:lnTo>
                    <a:pt x="61772" y="13970"/>
                  </a:lnTo>
                  <a:lnTo>
                    <a:pt x="64173" y="17780"/>
                  </a:lnTo>
                  <a:lnTo>
                    <a:pt x="61506" y="17780"/>
                  </a:lnTo>
                  <a:lnTo>
                    <a:pt x="61315" y="15240"/>
                  </a:lnTo>
                  <a:lnTo>
                    <a:pt x="59524" y="16510"/>
                  </a:lnTo>
                  <a:lnTo>
                    <a:pt x="60134" y="16510"/>
                  </a:lnTo>
                  <a:lnTo>
                    <a:pt x="60401" y="19050"/>
                  </a:lnTo>
                  <a:lnTo>
                    <a:pt x="60109" y="21145"/>
                  </a:lnTo>
                  <a:lnTo>
                    <a:pt x="60109" y="35560"/>
                  </a:lnTo>
                  <a:lnTo>
                    <a:pt x="59702" y="36830"/>
                  </a:lnTo>
                  <a:lnTo>
                    <a:pt x="58102" y="36830"/>
                  </a:lnTo>
                  <a:lnTo>
                    <a:pt x="57543" y="35560"/>
                  </a:lnTo>
                  <a:lnTo>
                    <a:pt x="60109" y="35560"/>
                  </a:lnTo>
                  <a:lnTo>
                    <a:pt x="60109" y="21145"/>
                  </a:lnTo>
                  <a:lnTo>
                    <a:pt x="60045" y="21590"/>
                  </a:lnTo>
                  <a:lnTo>
                    <a:pt x="57429" y="20472"/>
                  </a:lnTo>
                  <a:lnTo>
                    <a:pt x="57429" y="38100"/>
                  </a:lnTo>
                  <a:lnTo>
                    <a:pt x="56870" y="39370"/>
                  </a:lnTo>
                  <a:lnTo>
                    <a:pt x="57391" y="38100"/>
                  </a:lnTo>
                  <a:lnTo>
                    <a:pt x="57429" y="20472"/>
                  </a:lnTo>
                  <a:lnTo>
                    <a:pt x="57099" y="20320"/>
                  </a:lnTo>
                  <a:lnTo>
                    <a:pt x="55359" y="19050"/>
                  </a:lnTo>
                  <a:lnTo>
                    <a:pt x="56032" y="20320"/>
                  </a:lnTo>
                  <a:lnTo>
                    <a:pt x="56400" y="22860"/>
                  </a:lnTo>
                  <a:lnTo>
                    <a:pt x="55118" y="22860"/>
                  </a:lnTo>
                  <a:lnTo>
                    <a:pt x="54419" y="21590"/>
                  </a:lnTo>
                  <a:lnTo>
                    <a:pt x="54368" y="20320"/>
                  </a:lnTo>
                  <a:lnTo>
                    <a:pt x="52692" y="20320"/>
                  </a:lnTo>
                  <a:lnTo>
                    <a:pt x="52692" y="25400"/>
                  </a:lnTo>
                  <a:lnTo>
                    <a:pt x="49301" y="25400"/>
                  </a:lnTo>
                  <a:lnTo>
                    <a:pt x="48653" y="24130"/>
                  </a:lnTo>
                  <a:lnTo>
                    <a:pt x="47917" y="24130"/>
                  </a:lnTo>
                  <a:lnTo>
                    <a:pt x="49860" y="22860"/>
                  </a:lnTo>
                  <a:lnTo>
                    <a:pt x="51244" y="21856"/>
                  </a:lnTo>
                  <a:lnTo>
                    <a:pt x="52692" y="25400"/>
                  </a:lnTo>
                  <a:lnTo>
                    <a:pt x="52692" y="20320"/>
                  </a:lnTo>
                  <a:lnTo>
                    <a:pt x="50787" y="20320"/>
                  </a:lnTo>
                  <a:lnTo>
                    <a:pt x="49987" y="19050"/>
                  </a:lnTo>
                  <a:lnTo>
                    <a:pt x="47993" y="20320"/>
                  </a:lnTo>
                  <a:lnTo>
                    <a:pt x="47091" y="16510"/>
                  </a:lnTo>
                  <a:lnTo>
                    <a:pt x="46824" y="19050"/>
                  </a:lnTo>
                  <a:lnTo>
                    <a:pt x="47561" y="24130"/>
                  </a:lnTo>
                  <a:lnTo>
                    <a:pt x="44399" y="24130"/>
                  </a:lnTo>
                  <a:lnTo>
                    <a:pt x="44348" y="22860"/>
                  </a:lnTo>
                  <a:lnTo>
                    <a:pt x="43815" y="22860"/>
                  </a:lnTo>
                  <a:lnTo>
                    <a:pt x="43688" y="24130"/>
                  </a:lnTo>
                  <a:lnTo>
                    <a:pt x="42405" y="24130"/>
                  </a:lnTo>
                  <a:lnTo>
                    <a:pt x="41935" y="25400"/>
                  </a:lnTo>
                  <a:lnTo>
                    <a:pt x="41478" y="24701"/>
                  </a:lnTo>
                  <a:lnTo>
                    <a:pt x="41732" y="25400"/>
                  </a:lnTo>
                  <a:lnTo>
                    <a:pt x="41097" y="25400"/>
                  </a:lnTo>
                  <a:lnTo>
                    <a:pt x="41287" y="26670"/>
                  </a:lnTo>
                  <a:lnTo>
                    <a:pt x="40652" y="25400"/>
                  </a:lnTo>
                  <a:lnTo>
                    <a:pt x="40474" y="25400"/>
                  </a:lnTo>
                  <a:lnTo>
                    <a:pt x="40703" y="24130"/>
                  </a:lnTo>
                  <a:lnTo>
                    <a:pt x="41097" y="24130"/>
                  </a:lnTo>
                  <a:lnTo>
                    <a:pt x="40259" y="22860"/>
                  </a:lnTo>
                  <a:lnTo>
                    <a:pt x="39357" y="25400"/>
                  </a:lnTo>
                  <a:lnTo>
                    <a:pt x="38531" y="25400"/>
                  </a:lnTo>
                  <a:lnTo>
                    <a:pt x="40627" y="27940"/>
                  </a:lnTo>
                  <a:lnTo>
                    <a:pt x="39382" y="29210"/>
                  </a:lnTo>
                  <a:lnTo>
                    <a:pt x="42278" y="29210"/>
                  </a:lnTo>
                  <a:lnTo>
                    <a:pt x="42379" y="27940"/>
                  </a:lnTo>
                  <a:lnTo>
                    <a:pt x="43472" y="27940"/>
                  </a:lnTo>
                  <a:lnTo>
                    <a:pt x="44157" y="26670"/>
                  </a:lnTo>
                  <a:lnTo>
                    <a:pt x="44577" y="27940"/>
                  </a:lnTo>
                  <a:lnTo>
                    <a:pt x="44843" y="30480"/>
                  </a:lnTo>
                  <a:lnTo>
                    <a:pt x="42913" y="29210"/>
                  </a:lnTo>
                  <a:lnTo>
                    <a:pt x="45212" y="34290"/>
                  </a:lnTo>
                  <a:lnTo>
                    <a:pt x="41440" y="31750"/>
                  </a:lnTo>
                  <a:lnTo>
                    <a:pt x="37998" y="31750"/>
                  </a:lnTo>
                  <a:lnTo>
                    <a:pt x="35915" y="30480"/>
                  </a:lnTo>
                  <a:lnTo>
                    <a:pt x="34975" y="33020"/>
                  </a:lnTo>
                  <a:lnTo>
                    <a:pt x="31737" y="35560"/>
                  </a:lnTo>
                  <a:lnTo>
                    <a:pt x="34683" y="40640"/>
                  </a:lnTo>
                  <a:lnTo>
                    <a:pt x="34671" y="41910"/>
                  </a:lnTo>
                  <a:lnTo>
                    <a:pt x="32854" y="40640"/>
                  </a:lnTo>
                  <a:lnTo>
                    <a:pt x="31991" y="40640"/>
                  </a:lnTo>
                  <a:lnTo>
                    <a:pt x="31889" y="39370"/>
                  </a:lnTo>
                  <a:lnTo>
                    <a:pt x="32346" y="39370"/>
                  </a:lnTo>
                  <a:lnTo>
                    <a:pt x="31927" y="38100"/>
                  </a:lnTo>
                  <a:lnTo>
                    <a:pt x="31838" y="40640"/>
                  </a:lnTo>
                  <a:lnTo>
                    <a:pt x="31762" y="45720"/>
                  </a:lnTo>
                  <a:lnTo>
                    <a:pt x="29070" y="45720"/>
                  </a:lnTo>
                  <a:lnTo>
                    <a:pt x="29311" y="44450"/>
                  </a:lnTo>
                  <a:lnTo>
                    <a:pt x="29629" y="42735"/>
                  </a:lnTo>
                  <a:lnTo>
                    <a:pt x="31762" y="45720"/>
                  </a:lnTo>
                  <a:lnTo>
                    <a:pt x="31762" y="40678"/>
                  </a:lnTo>
                  <a:lnTo>
                    <a:pt x="29044" y="41910"/>
                  </a:lnTo>
                  <a:lnTo>
                    <a:pt x="29464" y="42494"/>
                  </a:lnTo>
                  <a:lnTo>
                    <a:pt x="28409" y="44450"/>
                  </a:lnTo>
                  <a:lnTo>
                    <a:pt x="27749" y="43180"/>
                  </a:lnTo>
                  <a:lnTo>
                    <a:pt x="24295" y="45720"/>
                  </a:lnTo>
                  <a:lnTo>
                    <a:pt x="24282" y="46964"/>
                  </a:lnTo>
                  <a:lnTo>
                    <a:pt x="24168" y="50800"/>
                  </a:lnTo>
                  <a:lnTo>
                    <a:pt x="23914" y="54610"/>
                  </a:lnTo>
                  <a:lnTo>
                    <a:pt x="19596" y="55880"/>
                  </a:lnTo>
                  <a:lnTo>
                    <a:pt x="21132" y="55880"/>
                  </a:lnTo>
                  <a:lnTo>
                    <a:pt x="13728" y="59690"/>
                  </a:lnTo>
                  <a:lnTo>
                    <a:pt x="15024" y="69850"/>
                  </a:lnTo>
                  <a:lnTo>
                    <a:pt x="6718" y="73660"/>
                  </a:lnTo>
                  <a:lnTo>
                    <a:pt x="4749" y="74930"/>
                  </a:lnTo>
                  <a:lnTo>
                    <a:pt x="6934" y="76200"/>
                  </a:lnTo>
                  <a:lnTo>
                    <a:pt x="8204" y="78740"/>
                  </a:lnTo>
                  <a:lnTo>
                    <a:pt x="5016" y="77470"/>
                  </a:lnTo>
                  <a:lnTo>
                    <a:pt x="6781" y="80010"/>
                  </a:lnTo>
                  <a:lnTo>
                    <a:pt x="7696" y="81280"/>
                  </a:lnTo>
                  <a:lnTo>
                    <a:pt x="8509" y="82550"/>
                  </a:lnTo>
                  <a:lnTo>
                    <a:pt x="6172" y="83820"/>
                  </a:lnTo>
                  <a:lnTo>
                    <a:pt x="4165" y="83820"/>
                  </a:lnTo>
                  <a:lnTo>
                    <a:pt x="2133" y="85090"/>
                  </a:lnTo>
                  <a:lnTo>
                    <a:pt x="381" y="87630"/>
                  </a:lnTo>
                  <a:lnTo>
                    <a:pt x="2768" y="90170"/>
                  </a:lnTo>
                  <a:lnTo>
                    <a:pt x="5029" y="88900"/>
                  </a:lnTo>
                  <a:lnTo>
                    <a:pt x="4394" y="91440"/>
                  </a:lnTo>
                  <a:lnTo>
                    <a:pt x="6172" y="93980"/>
                  </a:lnTo>
                  <a:lnTo>
                    <a:pt x="6019" y="93980"/>
                  </a:lnTo>
                  <a:lnTo>
                    <a:pt x="4940" y="95250"/>
                  </a:lnTo>
                  <a:lnTo>
                    <a:pt x="3251" y="95250"/>
                  </a:lnTo>
                  <a:lnTo>
                    <a:pt x="4318" y="96520"/>
                  </a:lnTo>
                  <a:lnTo>
                    <a:pt x="6883" y="99060"/>
                  </a:lnTo>
                  <a:lnTo>
                    <a:pt x="6629" y="101600"/>
                  </a:lnTo>
                  <a:lnTo>
                    <a:pt x="0" y="100330"/>
                  </a:lnTo>
                  <a:lnTo>
                    <a:pt x="1790" y="105410"/>
                  </a:lnTo>
                  <a:lnTo>
                    <a:pt x="3378" y="106680"/>
                  </a:lnTo>
                  <a:lnTo>
                    <a:pt x="8877" y="107950"/>
                  </a:lnTo>
                  <a:lnTo>
                    <a:pt x="9359" y="106680"/>
                  </a:lnTo>
                  <a:lnTo>
                    <a:pt x="9067" y="105410"/>
                  </a:lnTo>
                  <a:lnTo>
                    <a:pt x="9347" y="104140"/>
                  </a:lnTo>
                  <a:lnTo>
                    <a:pt x="10807" y="102870"/>
                  </a:lnTo>
                  <a:lnTo>
                    <a:pt x="11645" y="103619"/>
                  </a:lnTo>
                  <a:lnTo>
                    <a:pt x="10807" y="104165"/>
                  </a:lnTo>
                  <a:lnTo>
                    <a:pt x="11747" y="103720"/>
                  </a:lnTo>
                  <a:lnTo>
                    <a:pt x="12230" y="104140"/>
                  </a:lnTo>
                  <a:lnTo>
                    <a:pt x="14401" y="102870"/>
                  </a:lnTo>
                  <a:lnTo>
                    <a:pt x="16586" y="101600"/>
                  </a:lnTo>
                  <a:lnTo>
                    <a:pt x="20675" y="97790"/>
                  </a:lnTo>
                  <a:lnTo>
                    <a:pt x="21920" y="96520"/>
                  </a:lnTo>
                  <a:lnTo>
                    <a:pt x="23152" y="95250"/>
                  </a:lnTo>
                  <a:lnTo>
                    <a:pt x="22656" y="95250"/>
                  </a:lnTo>
                  <a:lnTo>
                    <a:pt x="24549" y="93980"/>
                  </a:lnTo>
                  <a:lnTo>
                    <a:pt x="22555" y="95250"/>
                  </a:lnTo>
                  <a:lnTo>
                    <a:pt x="22212" y="95250"/>
                  </a:lnTo>
                  <a:lnTo>
                    <a:pt x="21996" y="95250"/>
                  </a:lnTo>
                  <a:lnTo>
                    <a:pt x="21120" y="96520"/>
                  </a:lnTo>
                  <a:lnTo>
                    <a:pt x="20053" y="96520"/>
                  </a:lnTo>
                  <a:lnTo>
                    <a:pt x="21996" y="95364"/>
                  </a:lnTo>
                  <a:lnTo>
                    <a:pt x="21196" y="95250"/>
                  </a:lnTo>
                  <a:lnTo>
                    <a:pt x="23241" y="93980"/>
                  </a:lnTo>
                  <a:lnTo>
                    <a:pt x="23723" y="93980"/>
                  </a:lnTo>
                  <a:lnTo>
                    <a:pt x="21488" y="92710"/>
                  </a:lnTo>
                  <a:lnTo>
                    <a:pt x="19405" y="93980"/>
                  </a:lnTo>
                  <a:lnTo>
                    <a:pt x="17868" y="93980"/>
                  </a:lnTo>
                  <a:lnTo>
                    <a:pt x="20091" y="92710"/>
                  </a:lnTo>
                  <a:lnTo>
                    <a:pt x="21132" y="92710"/>
                  </a:lnTo>
                  <a:lnTo>
                    <a:pt x="21983" y="91440"/>
                  </a:lnTo>
                  <a:lnTo>
                    <a:pt x="22237" y="91440"/>
                  </a:lnTo>
                  <a:lnTo>
                    <a:pt x="18935" y="88900"/>
                  </a:lnTo>
                  <a:lnTo>
                    <a:pt x="23647" y="90170"/>
                  </a:lnTo>
                  <a:lnTo>
                    <a:pt x="22593" y="88900"/>
                  </a:lnTo>
                  <a:lnTo>
                    <a:pt x="20193" y="87630"/>
                  </a:lnTo>
                  <a:lnTo>
                    <a:pt x="25374" y="90170"/>
                  </a:lnTo>
                  <a:lnTo>
                    <a:pt x="23368" y="87630"/>
                  </a:lnTo>
                  <a:lnTo>
                    <a:pt x="21361" y="85090"/>
                  </a:lnTo>
                  <a:lnTo>
                    <a:pt x="27051" y="87630"/>
                  </a:lnTo>
                  <a:lnTo>
                    <a:pt x="22567" y="85090"/>
                  </a:lnTo>
                  <a:lnTo>
                    <a:pt x="26174" y="83820"/>
                  </a:lnTo>
                  <a:lnTo>
                    <a:pt x="24587" y="80010"/>
                  </a:lnTo>
                  <a:lnTo>
                    <a:pt x="25514" y="81280"/>
                  </a:lnTo>
                  <a:lnTo>
                    <a:pt x="28727" y="81280"/>
                  </a:lnTo>
                  <a:lnTo>
                    <a:pt x="26936" y="80010"/>
                  </a:lnTo>
                  <a:lnTo>
                    <a:pt x="25146" y="78740"/>
                  </a:lnTo>
                  <a:lnTo>
                    <a:pt x="25133" y="77470"/>
                  </a:lnTo>
                  <a:lnTo>
                    <a:pt x="23507" y="74930"/>
                  </a:lnTo>
                  <a:lnTo>
                    <a:pt x="27698" y="76200"/>
                  </a:lnTo>
                  <a:lnTo>
                    <a:pt x="27228" y="78740"/>
                  </a:lnTo>
                  <a:lnTo>
                    <a:pt x="30784" y="80010"/>
                  </a:lnTo>
                  <a:lnTo>
                    <a:pt x="27838" y="77470"/>
                  </a:lnTo>
                  <a:lnTo>
                    <a:pt x="29146" y="76200"/>
                  </a:lnTo>
                  <a:lnTo>
                    <a:pt x="26530" y="74930"/>
                  </a:lnTo>
                  <a:lnTo>
                    <a:pt x="28067" y="74930"/>
                  </a:lnTo>
                  <a:lnTo>
                    <a:pt x="31254" y="76200"/>
                  </a:lnTo>
                  <a:lnTo>
                    <a:pt x="29146" y="74930"/>
                  </a:lnTo>
                  <a:lnTo>
                    <a:pt x="27038" y="73660"/>
                  </a:lnTo>
                  <a:lnTo>
                    <a:pt x="31051" y="74930"/>
                  </a:lnTo>
                  <a:lnTo>
                    <a:pt x="29997" y="73660"/>
                  </a:lnTo>
                  <a:lnTo>
                    <a:pt x="28943" y="72390"/>
                  </a:lnTo>
                  <a:lnTo>
                    <a:pt x="31978" y="72390"/>
                  </a:lnTo>
                  <a:lnTo>
                    <a:pt x="33159" y="74930"/>
                  </a:lnTo>
                  <a:lnTo>
                    <a:pt x="32880" y="72478"/>
                  </a:lnTo>
                  <a:lnTo>
                    <a:pt x="32613" y="72390"/>
                  </a:lnTo>
                  <a:lnTo>
                    <a:pt x="31013" y="71120"/>
                  </a:lnTo>
                  <a:lnTo>
                    <a:pt x="31432" y="68580"/>
                  </a:lnTo>
                  <a:lnTo>
                    <a:pt x="33934" y="72390"/>
                  </a:lnTo>
                  <a:lnTo>
                    <a:pt x="35941" y="72390"/>
                  </a:lnTo>
                  <a:lnTo>
                    <a:pt x="35877" y="71120"/>
                  </a:lnTo>
                  <a:lnTo>
                    <a:pt x="34518" y="68580"/>
                  </a:lnTo>
                  <a:lnTo>
                    <a:pt x="33845" y="67310"/>
                  </a:lnTo>
                  <a:lnTo>
                    <a:pt x="35458" y="67310"/>
                  </a:lnTo>
                  <a:lnTo>
                    <a:pt x="34455" y="64770"/>
                  </a:lnTo>
                  <a:lnTo>
                    <a:pt x="38658" y="64770"/>
                  </a:lnTo>
                  <a:lnTo>
                    <a:pt x="36715" y="60960"/>
                  </a:lnTo>
                  <a:lnTo>
                    <a:pt x="37426" y="60960"/>
                  </a:lnTo>
                  <a:lnTo>
                    <a:pt x="37617" y="60960"/>
                  </a:lnTo>
                  <a:lnTo>
                    <a:pt x="37439" y="60820"/>
                  </a:lnTo>
                  <a:lnTo>
                    <a:pt x="37490" y="59778"/>
                  </a:lnTo>
                  <a:lnTo>
                    <a:pt x="37617" y="58420"/>
                  </a:lnTo>
                  <a:lnTo>
                    <a:pt x="35407" y="58420"/>
                  </a:lnTo>
                  <a:lnTo>
                    <a:pt x="37122" y="60591"/>
                  </a:lnTo>
                  <a:lnTo>
                    <a:pt x="35915" y="59690"/>
                  </a:lnTo>
                  <a:lnTo>
                    <a:pt x="34328" y="58420"/>
                  </a:lnTo>
                  <a:lnTo>
                    <a:pt x="33261" y="58420"/>
                  </a:lnTo>
                  <a:lnTo>
                    <a:pt x="33756" y="57150"/>
                  </a:lnTo>
                  <a:lnTo>
                    <a:pt x="32372" y="54610"/>
                  </a:lnTo>
                  <a:lnTo>
                    <a:pt x="34569" y="55880"/>
                  </a:lnTo>
                  <a:lnTo>
                    <a:pt x="34163" y="57150"/>
                  </a:lnTo>
                  <a:lnTo>
                    <a:pt x="34937" y="57150"/>
                  </a:lnTo>
                  <a:lnTo>
                    <a:pt x="35407" y="58420"/>
                  </a:lnTo>
                  <a:lnTo>
                    <a:pt x="35128" y="57150"/>
                  </a:lnTo>
                  <a:lnTo>
                    <a:pt x="37528" y="58051"/>
                  </a:lnTo>
                  <a:lnTo>
                    <a:pt x="37287" y="57188"/>
                  </a:lnTo>
                  <a:lnTo>
                    <a:pt x="36601" y="54610"/>
                  </a:lnTo>
                  <a:lnTo>
                    <a:pt x="38277" y="54610"/>
                  </a:lnTo>
                  <a:lnTo>
                    <a:pt x="41211" y="57150"/>
                  </a:lnTo>
                  <a:lnTo>
                    <a:pt x="37287" y="57150"/>
                  </a:lnTo>
                  <a:lnTo>
                    <a:pt x="40805" y="58420"/>
                  </a:lnTo>
                  <a:lnTo>
                    <a:pt x="38506" y="58420"/>
                  </a:lnTo>
                  <a:lnTo>
                    <a:pt x="37528" y="58051"/>
                  </a:lnTo>
                  <a:lnTo>
                    <a:pt x="37617" y="58420"/>
                  </a:lnTo>
                  <a:lnTo>
                    <a:pt x="38404" y="58420"/>
                  </a:lnTo>
                  <a:lnTo>
                    <a:pt x="43446" y="61963"/>
                  </a:lnTo>
                  <a:lnTo>
                    <a:pt x="45440" y="60960"/>
                  </a:lnTo>
                  <a:lnTo>
                    <a:pt x="43446" y="59690"/>
                  </a:lnTo>
                  <a:lnTo>
                    <a:pt x="45974" y="58420"/>
                  </a:lnTo>
                  <a:lnTo>
                    <a:pt x="44856" y="55880"/>
                  </a:lnTo>
                  <a:lnTo>
                    <a:pt x="43599" y="55880"/>
                  </a:lnTo>
                  <a:lnTo>
                    <a:pt x="42481" y="54610"/>
                  </a:lnTo>
                  <a:lnTo>
                    <a:pt x="42316" y="49530"/>
                  </a:lnTo>
                  <a:lnTo>
                    <a:pt x="51257" y="58420"/>
                  </a:lnTo>
                  <a:lnTo>
                    <a:pt x="49504" y="53340"/>
                  </a:lnTo>
                  <a:lnTo>
                    <a:pt x="48209" y="50800"/>
                  </a:lnTo>
                  <a:lnTo>
                    <a:pt x="47155" y="49530"/>
                  </a:lnTo>
                  <a:lnTo>
                    <a:pt x="45059" y="46990"/>
                  </a:lnTo>
                  <a:lnTo>
                    <a:pt x="48196" y="48260"/>
                  </a:lnTo>
                  <a:lnTo>
                    <a:pt x="50698" y="50800"/>
                  </a:lnTo>
                  <a:lnTo>
                    <a:pt x="52717" y="49530"/>
                  </a:lnTo>
                  <a:lnTo>
                    <a:pt x="50977" y="48260"/>
                  </a:lnTo>
                  <a:lnTo>
                    <a:pt x="51485" y="48260"/>
                  </a:lnTo>
                  <a:lnTo>
                    <a:pt x="54965" y="49530"/>
                  </a:lnTo>
                  <a:lnTo>
                    <a:pt x="52108" y="46990"/>
                  </a:lnTo>
                  <a:lnTo>
                    <a:pt x="50914" y="48221"/>
                  </a:lnTo>
                  <a:lnTo>
                    <a:pt x="49225" y="46990"/>
                  </a:lnTo>
                  <a:lnTo>
                    <a:pt x="47472" y="45720"/>
                  </a:lnTo>
                  <a:lnTo>
                    <a:pt x="50685" y="45720"/>
                  </a:lnTo>
                  <a:lnTo>
                    <a:pt x="52095" y="46964"/>
                  </a:lnTo>
                  <a:lnTo>
                    <a:pt x="51308" y="45720"/>
                  </a:lnTo>
                  <a:lnTo>
                    <a:pt x="51638" y="45720"/>
                  </a:lnTo>
                  <a:lnTo>
                    <a:pt x="54368" y="48260"/>
                  </a:lnTo>
                  <a:lnTo>
                    <a:pt x="55829" y="45720"/>
                  </a:lnTo>
                  <a:lnTo>
                    <a:pt x="56197" y="41910"/>
                  </a:lnTo>
                  <a:lnTo>
                    <a:pt x="58026" y="39370"/>
                  </a:lnTo>
                  <a:lnTo>
                    <a:pt x="58585" y="40640"/>
                  </a:lnTo>
                  <a:lnTo>
                    <a:pt x="58953" y="41910"/>
                  </a:lnTo>
                  <a:lnTo>
                    <a:pt x="60159" y="41910"/>
                  </a:lnTo>
                  <a:lnTo>
                    <a:pt x="61760" y="38100"/>
                  </a:lnTo>
                  <a:lnTo>
                    <a:pt x="70180" y="38100"/>
                  </a:lnTo>
                  <a:lnTo>
                    <a:pt x="69977" y="36830"/>
                  </a:lnTo>
                  <a:lnTo>
                    <a:pt x="69786" y="35560"/>
                  </a:lnTo>
                  <a:lnTo>
                    <a:pt x="69583" y="34290"/>
                  </a:lnTo>
                  <a:lnTo>
                    <a:pt x="69862" y="34290"/>
                  </a:lnTo>
                  <a:lnTo>
                    <a:pt x="69773" y="33020"/>
                  </a:lnTo>
                  <a:lnTo>
                    <a:pt x="70319" y="33020"/>
                  </a:lnTo>
                  <a:lnTo>
                    <a:pt x="71475" y="34290"/>
                  </a:lnTo>
                  <a:lnTo>
                    <a:pt x="71551" y="35560"/>
                  </a:lnTo>
                  <a:lnTo>
                    <a:pt x="71856" y="33020"/>
                  </a:lnTo>
                  <a:lnTo>
                    <a:pt x="72021" y="31750"/>
                  </a:lnTo>
                  <a:lnTo>
                    <a:pt x="72707" y="30480"/>
                  </a:lnTo>
                  <a:lnTo>
                    <a:pt x="74790" y="26670"/>
                  </a:lnTo>
                  <a:lnTo>
                    <a:pt x="78155" y="29210"/>
                  </a:lnTo>
                  <a:lnTo>
                    <a:pt x="78054" y="30480"/>
                  </a:lnTo>
                  <a:lnTo>
                    <a:pt x="80035" y="31750"/>
                  </a:lnTo>
                  <a:lnTo>
                    <a:pt x="77927" y="24130"/>
                  </a:lnTo>
                  <a:lnTo>
                    <a:pt x="80467" y="26670"/>
                  </a:lnTo>
                  <a:lnTo>
                    <a:pt x="84251" y="26670"/>
                  </a:lnTo>
                  <a:lnTo>
                    <a:pt x="88404" y="24130"/>
                  </a:lnTo>
                  <a:lnTo>
                    <a:pt x="91440" y="27940"/>
                  </a:lnTo>
                  <a:lnTo>
                    <a:pt x="91986" y="24130"/>
                  </a:lnTo>
                  <a:lnTo>
                    <a:pt x="94945" y="30480"/>
                  </a:lnTo>
                  <a:lnTo>
                    <a:pt x="95542" y="24130"/>
                  </a:lnTo>
                  <a:lnTo>
                    <a:pt x="97523" y="27940"/>
                  </a:lnTo>
                  <a:lnTo>
                    <a:pt x="96786" y="29210"/>
                  </a:lnTo>
                  <a:lnTo>
                    <a:pt x="99288" y="30480"/>
                  </a:lnTo>
                  <a:lnTo>
                    <a:pt x="99949" y="31750"/>
                  </a:lnTo>
                  <a:lnTo>
                    <a:pt x="101142" y="27940"/>
                  </a:lnTo>
                  <a:lnTo>
                    <a:pt x="102323" y="26670"/>
                  </a:lnTo>
                  <a:lnTo>
                    <a:pt x="101625" y="30480"/>
                  </a:lnTo>
                  <a:lnTo>
                    <a:pt x="103759" y="26670"/>
                  </a:lnTo>
                  <a:lnTo>
                    <a:pt x="103454" y="31750"/>
                  </a:lnTo>
                  <a:lnTo>
                    <a:pt x="104190" y="30480"/>
                  </a:lnTo>
                  <a:lnTo>
                    <a:pt x="104216" y="29210"/>
                  </a:lnTo>
                  <a:lnTo>
                    <a:pt x="104521" y="27940"/>
                  </a:lnTo>
                  <a:lnTo>
                    <a:pt x="106451" y="26670"/>
                  </a:lnTo>
                  <a:lnTo>
                    <a:pt x="107353" y="31750"/>
                  </a:lnTo>
                  <a:lnTo>
                    <a:pt x="106768" y="33020"/>
                  </a:lnTo>
                  <a:lnTo>
                    <a:pt x="108153" y="33020"/>
                  </a:lnTo>
                  <a:lnTo>
                    <a:pt x="109562" y="31750"/>
                  </a:lnTo>
                  <a:lnTo>
                    <a:pt x="111048" y="31750"/>
                  </a:lnTo>
                  <a:lnTo>
                    <a:pt x="110807" y="32245"/>
                  </a:lnTo>
                  <a:lnTo>
                    <a:pt x="112001" y="31750"/>
                  </a:lnTo>
                  <a:lnTo>
                    <a:pt x="107911" y="36830"/>
                  </a:lnTo>
                  <a:lnTo>
                    <a:pt x="110680" y="34290"/>
                  </a:lnTo>
                  <a:lnTo>
                    <a:pt x="111594" y="33020"/>
                  </a:lnTo>
                  <a:lnTo>
                    <a:pt x="111925" y="33020"/>
                  </a:lnTo>
                  <a:lnTo>
                    <a:pt x="111925" y="34290"/>
                  </a:lnTo>
                  <a:lnTo>
                    <a:pt x="113588" y="35560"/>
                  </a:lnTo>
                  <a:lnTo>
                    <a:pt x="115303" y="35560"/>
                  </a:lnTo>
                  <a:lnTo>
                    <a:pt x="113969" y="36830"/>
                  </a:lnTo>
                  <a:lnTo>
                    <a:pt x="115938" y="39370"/>
                  </a:lnTo>
                  <a:lnTo>
                    <a:pt x="119329" y="39370"/>
                  </a:lnTo>
                  <a:lnTo>
                    <a:pt x="121818" y="40640"/>
                  </a:lnTo>
                  <a:lnTo>
                    <a:pt x="121539" y="39370"/>
                  </a:lnTo>
                  <a:lnTo>
                    <a:pt x="123964" y="36830"/>
                  </a:lnTo>
                  <a:lnTo>
                    <a:pt x="124980" y="36830"/>
                  </a:lnTo>
                  <a:lnTo>
                    <a:pt x="124574" y="37426"/>
                  </a:lnTo>
                  <a:lnTo>
                    <a:pt x="125780" y="36830"/>
                  </a:lnTo>
                  <a:lnTo>
                    <a:pt x="126555" y="38100"/>
                  </a:lnTo>
                  <a:lnTo>
                    <a:pt x="124091" y="40640"/>
                  </a:lnTo>
                  <a:lnTo>
                    <a:pt x="124764" y="40640"/>
                  </a:lnTo>
                  <a:lnTo>
                    <a:pt x="124206" y="41910"/>
                  </a:lnTo>
                  <a:lnTo>
                    <a:pt x="123596" y="41910"/>
                  </a:lnTo>
                  <a:lnTo>
                    <a:pt x="122732" y="43180"/>
                  </a:lnTo>
                  <a:lnTo>
                    <a:pt x="124548" y="41910"/>
                  </a:lnTo>
                  <a:lnTo>
                    <a:pt x="122466" y="46990"/>
                  </a:lnTo>
                  <a:lnTo>
                    <a:pt x="125450" y="44450"/>
                  </a:lnTo>
                  <a:lnTo>
                    <a:pt x="124866" y="45720"/>
                  </a:lnTo>
                  <a:lnTo>
                    <a:pt x="127254" y="46990"/>
                  </a:lnTo>
                  <a:lnTo>
                    <a:pt x="129019" y="46990"/>
                  </a:lnTo>
                  <a:lnTo>
                    <a:pt x="131089" y="48260"/>
                  </a:lnTo>
                  <a:lnTo>
                    <a:pt x="133184" y="46990"/>
                  </a:lnTo>
                  <a:lnTo>
                    <a:pt x="133464" y="48260"/>
                  </a:lnTo>
                  <a:lnTo>
                    <a:pt x="135737" y="46990"/>
                  </a:lnTo>
                  <a:lnTo>
                    <a:pt x="136499" y="48221"/>
                  </a:lnTo>
                  <a:lnTo>
                    <a:pt x="136461" y="49530"/>
                  </a:lnTo>
                  <a:lnTo>
                    <a:pt x="136334" y="52070"/>
                  </a:lnTo>
                  <a:lnTo>
                    <a:pt x="138087" y="53340"/>
                  </a:lnTo>
                  <a:lnTo>
                    <a:pt x="140220" y="53340"/>
                  </a:lnTo>
                  <a:lnTo>
                    <a:pt x="140309" y="52070"/>
                  </a:lnTo>
                  <a:lnTo>
                    <a:pt x="142163" y="50800"/>
                  </a:lnTo>
                  <a:lnTo>
                    <a:pt x="140322" y="53200"/>
                  </a:lnTo>
                  <a:lnTo>
                    <a:pt x="140220" y="53340"/>
                  </a:lnTo>
                  <a:lnTo>
                    <a:pt x="141973" y="54610"/>
                  </a:lnTo>
                  <a:lnTo>
                    <a:pt x="139674" y="55880"/>
                  </a:lnTo>
                  <a:lnTo>
                    <a:pt x="141833" y="57150"/>
                  </a:lnTo>
                  <a:lnTo>
                    <a:pt x="142481" y="57150"/>
                  </a:lnTo>
                  <a:lnTo>
                    <a:pt x="146481" y="59690"/>
                  </a:lnTo>
                  <a:lnTo>
                    <a:pt x="147142" y="58420"/>
                  </a:lnTo>
                  <a:lnTo>
                    <a:pt x="147231" y="57150"/>
                  </a:lnTo>
                  <a:lnTo>
                    <a:pt x="148894" y="57150"/>
                  </a:lnTo>
                  <a:lnTo>
                    <a:pt x="148158" y="58420"/>
                  </a:lnTo>
                  <a:lnTo>
                    <a:pt x="147053" y="59690"/>
                  </a:lnTo>
                  <a:lnTo>
                    <a:pt x="146723" y="59690"/>
                  </a:lnTo>
                  <a:lnTo>
                    <a:pt x="152730" y="60960"/>
                  </a:lnTo>
                  <a:lnTo>
                    <a:pt x="145732" y="72390"/>
                  </a:lnTo>
                  <a:lnTo>
                    <a:pt x="151968" y="71158"/>
                  </a:lnTo>
                  <a:lnTo>
                    <a:pt x="156210" y="72390"/>
                  </a:lnTo>
                  <a:lnTo>
                    <a:pt x="156425" y="73660"/>
                  </a:lnTo>
                  <a:lnTo>
                    <a:pt x="174853" y="73660"/>
                  </a:lnTo>
                  <a:lnTo>
                    <a:pt x="175183" y="72390"/>
                  </a:lnTo>
                  <a:lnTo>
                    <a:pt x="175425" y="71932"/>
                  </a:lnTo>
                  <a:lnTo>
                    <a:pt x="176136" y="71335"/>
                  </a:lnTo>
                  <a:lnTo>
                    <a:pt x="179108" y="71539"/>
                  </a:lnTo>
                  <a:lnTo>
                    <a:pt x="178955" y="71335"/>
                  </a:lnTo>
                  <a:lnTo>
                    <a:pt x="176872" y="68745"/>
                  </a:lnTo>
                  <a:lnTo>
                    <a:pt x="176949" y="68580"/>
                  </a:lnTo>
                  <a:lnTo>
                    <a:pt x="178193" y="66040"/>
                  </a:lnTo>
                  <a:lnTo>
                    <a:pt x="178752" y="68580"/>
                  </a:lnTo>
                  <a:lnTo>
                    <a:pt x="179997" y="67310"/>
                  </a:lnTo>
                  <a:lnTo>
                    <a:pt x="179565" y="66040"/>
                  </a:lnTo>
                  <a:lnTo>
                    <a:pt x="179146" y="64770"/>
                  </a:lnTo>
                  <a:lnTo>
                    <a:pt x="180670" y="64770"/>
                  </a:lnTo>
                  <a:lnTo>
                    <a:pt x="179158" y="63500"/>
                  </a:lnTo>
                  <a:lnTo>
                    <a:pt x="179197" y="62230"/>
                  </a:lnTo>
                  <a:lnTo>
                    <a:pt x="177622" y="64770"/>
                  </a:lnTo>
                  <a:lnTo>
                    <a:pt x="172847" y="64770"/>
                  </a:lnTo>
                  <a:lnTo>
                    <a:pt x="180784" y="59690"/>
                  </a:lnTo>
                  <a:close/>
                </a:path>
                <a:path w="215264" h="323850">
                  <a:moveTo>
                    <a:pt x="180924" y="238721"/>
                  </a:moveTo>
                  <a:close/>
                </a:path>
                <a:path w="215264" h="323850">
                  <a:moveTo>
                    <a:pt x="180949" y="69075"/>
                  </a:moveTo>
                  <a:lnTo>
                    <a:pt x="179400" y="71551"/>
                  </a:lnTo>
                  <a:lnTo>
                    <a:pt x="180276" y="71615"/>
                  </a:lnTo>
                  <a:lnTo>
                    <a:pt x="180949" y="69075"/>
                  </a:lnTo>
                  <a:close/>
                </a:path>
                <a:path w="215264" h="323850">
                  <a:moveTo>
                    <a:pt x="181025" y="145796"/>
                  </a:moveTo>
                  <a:lnTo>
                    <a:pt x="180784" y="145757"/>
                  </a:lnTo>
                  <a:lnTo>
                    <a:pt x="180581" y="145707"/>
                  </a:lnTo>
                  <a:lnTo>
                    <a:pt x="180213" y="145707"/>
                  </a:lnTo>
                  <a:lnTo>
                    <a:pt x="179095" y="147205"/>
                  </a:lnTo>
                  <a:lnTo>
                    <a:pt x="180111" y="146697"/>
                  </a:lnTo>
                  <a:lnTo>
                    <a:pt x="180682" y="146240"/>
                  </a:lnTo>
                  <a:lnTo>
                    <a:pt x="181025" y="145796"/>
                  </a:lnTo>
                  <a:close/>
                </a:path>
                <a:path w="215264" h="323850">
                  <a:moveTo>
                    <a:pt x="181444" y="71120"/>
                  </a:moveTo>
                  <a:lnTo>
                    <a:pt x="175793" y="73660"/>
                  </a:lnTo>
                  <a:lnTo>
                    <a:pt x="179400" y="73660"/>
                  </a:lnTo>
                  <a:lnTo>
                    <a:pt x="181444" y="71120"/>
                  </a:lnTo>
                  <a:close/>
                </a:path>
                <a:path w="215264" h="323850">
                  <a:moveTo>
                    <a:pt x="182511" y="62230"/>
                  </a:moveTo>
                  <a:lnTo>
                    <a:pt x="180670" y="64770"/>
                  </a:lnTo>
                  <a:lnTo>
                    <a:pt x="181864" y="64770"/>
                  </a:lnTo>
                  <a:lnTo>
                    <a:pt x="182511" y="62230"/>
                  </a:lnTo>
                  <a:close/>
                </a:path>
                <a:path w="215264" h="323850">
                  <a:moveTo>
                    <a:pt x="184023" y="283476"/>
                  </a:moveTo>
                  <a:lnTo>
                    <a:pt x="182981" y="282232"/>
                  </a:lnTo>
                  <a:lnTo>
                    <a:pt x="182829" y="282562"/>
                  </a:lnTo>
                  <a:lnTo>
                    <a:pt x="183172" y="282829"/>
                  </a:lnTo>
                  <a:lnTo>
                    <a:pt x="183578" y="283133"/>
                  </a:lnTo>
                  <a:lnTo>
                    <a:pt x="184023" y="283476"/>
                  </a:lnTo>
                  <a:close/>
                </a:path>
                <a:path w="215264" h="323850">
                  <a:moveTo>
                    <a:pt x="184543" y="236220"/>
                  </a:moveTo>
                  <a:lnTo>
                    <a:pt x="181025" y="236220"/>
                  </a:lnTo>
                  <a:lnTo>
                    <a:pt x="180924" y="238721"/>
                  </a:lnTo>
                  <a:lnTo>
                    <a:pt x="184543" y="236220"/>
                  </a:lnTo>
                  <a:close/>
                </a:path>
                <a:path w="215264" h="323850">
                  <a:moveTo>
                    <a:pt x="185648" y="175907"/>
                  </a:moveTo>
                  <a:lnTo>
                    <a:pt x="184492" y="175260"/>
                  </a:lnTo>
                  <a:lnTo>
                    <a:pt x="183273" y="176530"/>
                  </a:lnTo>
                  <a:lnTo>
                    <a:pt x="185648" y="175907"/>
                  </a:lnTo>
                  <a:close/>
                </a:path>
                <a:path w="215264" h="323850">
                  <a:moveTo>
                    <a:pt x="186740" y="190500"/>
                  </a:moveTo>
                  <a:lnTo>
                    <a:pt x="186651" y="190360"/>
                  </a:lnTo>
                  <a:lnTo>
                    <a:pt x="186309" y="190500"/>
                  </a:lnTo>
                  <a:lnTo>
                    <a:pt x="186740" y="190500"/>
                  </a:lnTo>
                  <a:close/>
                </a:path>
                <a:path w="215264" h="323850">
                  <a:moveTo>
                    <a:pt x="186905" y="191770"/>
                  </a:moveTo>
                  <a:lnTo>
                    <a:pt x="186309" y="190500"/>
                  </a:lnTo>
                  <a:lnTo>
                    <a:pt x="185801" y="190500"/>
                  </a:lnTo>
                  <a:lnTo>
                    <a:pt x="185432" y="189230"/>
                  </a:lnTo>
                  <a:lnTo>
                    <a:pt x="185572" y="190500"/>
                  </a:lnTo>
                  <a:lnTo>
                    <a:pt x="184683" y="191770"/>
                  </a:lnTo>
                  <a:lnTo>
                    <a:pt x="186905" y="191770"/>
                  </a:lnTo>
                  <a:close/>
                </a:path>
                <a:path w="215264" h="323850">
                  <a:moveTo>
                    <a:pt x="187426" y="199390"/>
                  </a:moveTo>
                  <a:lnTo>
                    <a:pt x="185432" y="198120"/>
                  </a:lnTo>
                  <a:lnTo>
                    <a:pt x="186677" y="199390"/>
                  </a:lnTo>
                  <a:lnTo>
                    <a:pt x="187426" y="199390"/>
                  </a:lnTo>
                  <a:close/>
                </a:path>
                <a:path w="215264" h="323850">
                  <a:moveTo>
                    <a:pt x="188036" y="262636"/>
                  </a:moveTo>
                  <a:lnTo>
                    <a:pt x="187477" y="262928"/>
                  </a:lnTo>
                  <a:lnTo>
                    <a:pt x="187744" y="262890"/>
                  </a:lnTo>
                  <a:lnTo>
                    <a:pt x="187921" y="262788"/>
                  </a:lnTo>
                  <a:lnTo>
                    <a:pt x="188036" y="262636"/>
                  </a:lnTo>
                  <a:close/>
                </a:path>
                <a:path w="215264" h="323850">
                  <a:moveTo>
                    <a:pt x="189115" y="272618"/>
                  </a:moveTo>
                  <a:lnTo>
                    <a:pt x="188760" y="272491"/>
                  </a:lnTo>
                  <a:lnTo>
                    <a:pt x="188391" y="272389"/>
                  </a:lnTo>
                  <a:lnTo>
                    <a:pt x="188048" y="272338"/>
                  </a:lnTo>
                  <a:lnTo>
                    <a:pt x="188480" y="272491"/>
                  </a:lnTo>
                  <a:lnTo>
                    <a:pt x="188861" y="272580"/>
                  </a:lnTo>
                  <a:lnTo>
                    <a:pt x="189115" y="272618"/>
                  </a:lnTo>
                  <a:close/>
                </a:path>
                <a:path w="215264" h="323850">
                  <a:moveTo>
                    <a:pt x="189484" y="261874"/>
                  </a:moveTo>
                  <a:lnTo>
                    <a:pt x="188404" y="261404"/>
                  </a:lnTo>
                  <a:lnTo>
                    <a:pt x="188468" y="262166"/>
                  </a:lnTo>
                  <a:lnTo>
                    <a:pt x="188036" y="262636"/>
                  </a:lnTo>
                  <a:lnTo>
                    <a:pt x="189484" y="261874"/>
                  </a:lnTo>
                  <a:close/>
                </a:path>
                <a:path w="215264" h="323850">
                  <a:moveTo>
                    <a:pt x="190931" y="264160"/>
                  </a:moveTo>
                  <a:lnTo>
                    <a:pt x="187020" y="264160"/>
                  </a:lnTo>
                  <a:lnTo>
                    <a:pt x="185051" y="259080"/>
                  </a:lnTo>
                  <a:lnTo>
                    <a:pt x="179412" y="259080"/>
                  </a:lnTo>
                  <a:lnTo>
                    <a:pt x="176491" y="259080"/>
                  </a:lnTo>
                  <a:lnTo>
                    <a:pt x="176314" y="260350"/>
                  </a:lnTo>
                  <a:lnTo>
                    <a:pt x="175209" y="261620"/>
                  </a:lnTo>
                  <a:lnTo>
                    <a:pt x="176441" y="262890"/>
                  </a:lnTo>
                  <a:lnTo>
                    <a:pt x="175945" y="264160"/>
                  </a:lnTo>
                  <a:lnTo>
                    <a:pt x="178104" y="264160"/>
                  </a:lnTo>
                  <a:lnTo>
                    <a:pt x="174066" y="265430"/>
                  </a:lnTo>
                  <a:lnTo>
                    <a:pt x="173951" y="273050"/>
                  </a:lnTo>
                  <a:lnTo>
                    <a:pt x="170903" y="274256"/>
                  </a:lnTo>
                  <a:lnTo>
                    <a:pt x="170053" y="273050"/>
                  </a:lnTo>
                  <a:lnTo>
                    <a:pt x="169900" y="273050"/>
                  </a:lnTo>
                  <a:lnTo>
                    <a:pt x="169773" y="276860"/>
                  </a:lnTo>
                  <a:lnTo>
                    <a:pt x="172135" y="278130"/>
                  </a:lnTo>
                  <a:lnTo>
                    <a:pt x="171323" y="276860"/>
                  </a:lnTo>
                  <a:lnTo>
                    <a:pt x="173367" y="276860"/>
                  </a:lnTo>
                  <a:lnTo>
                    <a:pt x="174536" y="278130"/>
                  </a:lnTo>
                  <a:lnTo>
                    <a:pt x="175183" y="279400"/>
                  </a:lnTo>
                  <a:lnTo>
                    <a:pt x="174828" y="280670"/>
                  </a:lnTo>
                  <a:lnTo>
                    <a:pt x="173977" y="278130"/>
                  </a:lnTo>
                  <a:lnTo>
                    <a:pt x="172135" y="278130"/>
                  </a:lnTo>
                  <a:lnTo>
                    <a:pt x="169684" y="278130"/>
                  </a:lnTo>
                  <a:lnTo>
                    <a:pt x="170421" y="279400"/>
                  </a:lnTo>
                  <a:lnTo>
                    <a:pt x="167081" y="279400"/>
                  </a:lnTo>
                  <a:lnTo>
                    <a:pt x="176212" y="281940"/>
                  </a:lnTo>
                  <a:lnTo>
                    <a:pt x="178790" y="281940"/>
                  </a:lnTo>
                  <a:lnTo>
                    <a:pt x="180911" y="283210"/>
                  </a:lnTo>
                  <a:lnTo>
                    <a:pt x="181648" y="283210"/>
                  </a:lnTo>
                  <a:lnTo>
                    <a:pt x="182270" y="284480"/>
                  </a:lnTo>
                  <a:lnTo>
                    <a:pt x="182829" y="283210"/>
                  </a:lnTo>
                  <a:lnTo>
                    <a:pt x="181825" y="281940"/>
                  </a:lnTo>
                  <a:lnTo>
                    <a:pt x="181394" y="281940"/>
                  </a:lnTo>
                  <a:lnTo>
                    <a:pt x="181343" y="280670"/>
                  </a:lnTo>
                  <a:lnTo>
                    <a:pt x="183896" y="281940"/>
                  </a:lnTo>
                  <a:lnTo>
                    <a:pt x="184518" y="280670"/>
                  </a:lnTo>
                  <a:lnTo>
                    <a:pt x="182245" y="276860"/>
                  </a:lnTo>
                  <a:lnTo>
                    <a:pt x="185026" y="275590"/>
                  </a:lnTo>
                  <a:lnTo>
                    <a:pt x="182537" y="274320"/>
                  </a:lnTo>
                  <a:lnTo>
                    <a:pt x="183896" y="274320"/>
                  </a:lnTo>
                  <a:lnTo>
                    <a:pt x="182448" y="273748"/>
                  </a:lnTo>
                  <a:lnTo>
                    <a:pt x="182448" y="274320"/>
                  </a:lnTo>
                  <a:lnTo>
                    <a:pt x="180606" y="274320"/>
                  </a:lnTo>
                  <a:lnTo>
                    <a:pt x="177203" y="274320"/>
                  </a:lnTo>
                  <a:lnTo>
                    <a:pt x="176504" y="271780"/>
                  </a:lnTo>
                  <a:lnTo>
                    <a:pt x="177914" y="271780"/>
                  </a:lnTo>
                  <a:lnTo>
                    <a:pt x="180301" y="273050"/>
                  </a:lnTo>
                  <a:lnTo>
                    <a:pt x="180606" y="274320"/>
                  </a:lnTo>
                  <a:lnTo>
                    <a:pt x="180517" y="273050"/>
                  </a:lnTo>
                  <a:lnTo>
                    <a:pt x="182448" y="274320"/>
                  </a:lnTo>
                  <a:lnTo>
                    <a:pt x="182448" y="273748"/>
                  </a:lnTo>
                  <a:lnTo>
                    <a:pt x="180733" y="273050"/>
                  </a:lnTo>
                  <a:lnTo>
                    <a:pt x="181305" y="271780"/>
                  </a:lnTo>
                  <a:lnTo>
                    <a:pt x="183261" y="273050"/>
                  </a:lnTo>
                  <a:lnTo>
                    <a:pt x="182968" y="271780"/>
                  </a:lnTo>
                  <a:lnTo>
                    <a:pt x="184480" y="273050"/>
                  </a:lnTo>
                  <a:lnTo>
                    <a:pt x="183349" y="273050"/>
                  </a:lnTo>
                  <a:lnTo>
                    <a:pt x="183997" y="274320"/>
                  </a:lnTo>
                  <a:lnTo>
                    <a:pt x="184746" y="273050"/>
                  </a:lnTo>
                  <a:lnTo>
                    <a:pt x="186893" y="273050"/>
                  </a:lnTo>
                  <a:lnTo>
                    <a:pt x="185394" y="271780"/>
                  </a:lnTo>
                  <a:lnTo>
                    <a:pt x="185432" y="270510"/>
                  </a:lnTo>
                  <a:lnTo>
                    <a:pt x="186029" y="269240"/>
                  </a:lnTo>
                  <a:lnTo>
                    <a:pt x="188061" y="271780"/>
                  </a:lnTo>
                  <a:lnTo>
                    <a:pt x="189534" y="270510"/>
                  </a:lnTo>
                  <a:lnTo>
                    <a:pt x="188341" y="270510"/>
                  </a:lnTo>
                  <a:lnTo>
                    <a:pt x="190258" y="269240"/>
                  </a:lnTo>
                  <a:lnTo>
                    <a:pt x="187286" y="267970"/>
                  </a:lnTo>
                  <a:lnTo>
                    <a:pt x="189814" y="267970"/>
                  </a:lnTo>
                  <a:lnTo>
                    <a:pt x="188823" y="266700"/>
                  </a:lnTo>
                  <a:lnTo>
                    <a:pt x="190931" y="264160"/>
                  </a:lnTo>
                  <a:close/>
                </a:path>
                <a:path w="215264" h="323850">
                  <a:moveTo>
                    <a:pt x="191744" y="99060"/>
                  </a:moveTo>
                  <a:lnTo>
                    <a:pt x="191350" y="97790"/>
                  </a:lnTo>
                  <a:lnTo>
                    <a:pt x="190004" y="95250"/>
                  </a:lnTo>
                  <a:lnTo>
                    <a:pt x="187833" y="95250"/>
                  </a:lnTo>
                  <a:lnTo>
                    <a:pt x="188391" y="96520"/>
                  </a:lnTo>
                  <a:lnTo>
                    <a:pt x="187045" y="96520"/>
                  </a:lnTo>
                  <a:lnTo>
                    <a:pt x="189433" y="97790"/>
                  </a:lnTo>
                  <a:lnTo>
                    <a:pt x="191744" y="99060"/>
                  </a:lnTo>
                  <a:close/>
                </a:path>
                <a:path w="215264" h="323850">
                  <a:moveTo>
                    <a:pt x="192468" y="115392"/>
                  </a:moveTo>
                  <a:lnTo>
                    <a:pt x="192112" y="115570"/>
                  </a:lnTo>
                  <a:lnTo>
                    <a:pt x="190423" y="115570"/>
                  </a:lnTo>
                  <a:lnTo>
                    <a:pt x="191274" y="116243"/>
                  </a:lnTo>
                  <a:lnTo>
                    <a:pt x="192214" y="115570"/>
                  </a:lnTo>
                  <a:lnTo>
                    <a:pt x="192468" y="115392"/>
                  </a:lnTo>
                  <a:close/>
                </a:path>
                <a:path w="215264" h="323850">
                  <a:moveTo>
                    <a:pt x="194652" y="114300"/>
                  </a:moveTo>
                  <a:lnTo>
                    <a:pt x="193979" y="114300"/>
                  </a:lnTo>
                  <a:lnTo>
                    <a:pt x="192468" y="115392"/>
                  </a:lnTo>
                  <a:lnTo>
                    <a:pt x="194652" y="114300"/>
                  </a:lnTo>
                  <a:close/>
                </a:path>
                <a:path w="215264" h="323850">
                  <a:moveTo>
                    <a:pt x="195694" y="246151"/>
                  </a:moveTo>
                  <a:lnTo>
                    <a:pt x="195453" y="246380"/>
                  </a:lnTo>
                  <a:lnTo>
                    <a:pt x="195694" y="246151"/>
                  </a:lnTo>
                  <a:close/>
                </a:path>
                <a:path w="215264" h="323850">
                  <a:moveTo>
                    <a:pt x="198081" y="110490"/>
                  </a:moveTo>
                  <a:lnTo>
                    <a:pt x="193967" y="110490"/>
                  </a:lnTo>
                  <a:lnTo>
                    <a:pt x="194691" y="113030"/>
                  </a:lnTo>
                  <a:lnTo>
                    <a:pt x="198081" y="110490"/>
                  </a:lnTo>
                  <a:close/>
                </a:path>
                <a:path w="215264" h="323850">
                  <a:moveTo>
                    <a:pt x="201333" y="232410"/>
                  </a:moveTo>
                  <a:lnTo>
                    <a:pt x="201320" y="232092"/>
                  </a:lnTo>
                  <a:lnTo>
                    <a:pt x="200990" y="232244"/>
                  </a:lnTo>
                  <a:lnTo>
                    <a:pt x="201333" y="232410"/>
                  </a:lnTo>
                  <a:close/>
                </a:path>
                <a:path w="215264" h="323850">
                  <a:moveTo>
                    <a:pt x="201942" y="220014"/>
                  </a:moveTo>
                  <a:lnTo>
                    <a:pt x="201764" y="219646"/>
                  </a:lnTo>
                  <a:lnTo>
                    <a:pt x="201599" y="219354"/>
                  </a:lnTo>
                  <a:lnTo>
                    <a:pt x="201269" y="219379"/>
                  </a:lnTo>
                  <a:lnTo>
                    <a:pt x="201307" y="219735"/>
                  </a:lnTo>
                  <a:lnTo>
                    <a:pt x="201625" y="219938"/>
                  </a:lnTo>
                  <a:lnTo>
                    <a:pt x="201942" y="220014"/>
                  </a:lnTo>
                  <a:close/>
                </a:path>
                <a:path w="215264" h="323850">
                  <a:moveTo>
                    <a:pt x="202082" y="138963"/>
                  </a:moveTo>
                  <a:lnTo>
                    <a:pt x="201879" y="139090"/>
                  </a:lnTo>
                  <a:lnTo>
                    <a:pt x="201714" y="139192"/>
                  </a:lnTo>
                  <a:lnTo>
                    <a:pt x="201536" y="139306"/>
                  </a:lnTo>
                  <a:lnTo>
                    <a:pt x="201790" y="139687"/>
                  </a:lnTo>
                  <a:lnTo>
                    <a:pt x="202082" y="138963"/>
                  </a:lnTo>
                  <a:close/>
                </a:path>
                <a:path w="215264" h="323850">
                  <a:moveTo>
                    <a:pt x="204330" y="187960"/>
                  </a:moveTo>
                  <a:lnTo>
                    <a:pt x="202831" y="187960"/>
                  </a:lnTo>
                  <a:lnTo>
                    <a:pt x="203174" y="188722"/>
                  </a:lnTo>
                  <a:lnTo>
                    <a:pt x="203923" y="189001"/>
                  </a:lnTo>
                  <a:lnTo>
                    <a:pt x="204330" y="187960"/>
                  </a:lnTo>
                  <a:close/>
                </a:path>
                <a:path w="215264" h="323850">
                  <a:moveTo>
                    <a:pt x="204431" y="151638"/>
                  </a:moveTo>
                  <a:lnTo>
                    <a:pt x="204203" y="151739"/>
                  </a:lnTo>
                  <a:lnTo>
                    <a:pt x="204012" y="152082"/>
                  </a:lnTo>
                  <a:lnTo>
                    <a:pt x="204368" y="151739"/>
                  </a:lnTo>
                  <a:close/>
                </a:path>
                <a:path w="215264" h="323850">
                  <a:moveTo>
                    <a:pt x="204508" y="189230"/>
                  </a:moveTo>
                  <a:lnTo>
                    <a:pt x="203923" y="189001"/>
                  </a:lnTo>
                  <a:lnTo>
                    <a:pt x="203835" y="189230"/>
                  </a:lnTo>
                  <a:lnTo>
                    <a:pt x="204508" y="189230"/>
                  </a:lnTo>
                  <a:close/>
                </a:path>
                <a:path w="215264" h="323850">
                  <a:moveTo>
                    <a:pt x="204609" y="151561"/>
                  </a:moveTo>
                  <a:lnTo>
                    <a:pt x="204127" y="151180"/>
                  </a:lnTo>
                  <a:lnTo>
                    <a:pt x="203898" y="151295"/>
                  </a:lnTo>
                  <a:lnTo>
                    <a:pt x="204228" y="151460"/>
                  </a:lnTo>
                  <a:lnTo>
                    <a:pt x="204431" y="151638"/>
                  </a:lnTo>
                  <a:lnTo>
                    <a:pt x="204609" y="151561"/>
                  </a:lnTo>
                  <a:close/>
                </a:path>
                <a:path w="215264" h="323850">
                  <a:moveTo>
                    <a:pt x="206197" y="188696"/>
                  </a:moveTo>
                  <a:lnTo>
                    <a:pt x="205917" y="188937"/>
                  </a:lnTo>
                  <a:lnTo>
                    <a:pt x="205816" y="189115"/>
                  </a:lnTo>
                  <a:lnTo>
                    <a:pt x="205778" y="189293"/>
                  </a:lnTo>
                  <a:lnTo>
                    <a:pt x="206197" y="188696"/>
                  </a:lnTo>
                  <a:close/>
                </a:path>
                <a:path w="215264" h="323850">
                  <a:moveTo>
                    <a:pt x="206387" y="156210"/>
                  </a:moveTo>
                  <a:close/>
                </a:path>
                <a:path w="215264" h="323850">
                  <a:moveTo>
                    <a:pt x="206616" y="212344"/>
                  </a:moveTo>
                  <a:lnTo>
                    <a:pt x="206349" y="212204"/>
                  </a:lnTo>
                  <a:lnTo>
                    <a:pt x="206248" y="212382"/>
                  </a:lnTo>
                  <a:lnTo>
                    <a:pt x="206070" y="212636"/>
                  </a:lnTo>
                  <a:lnTo>
                    <a:pt x="206413" y="212496"/>
                  </a:lnTo>
                  <a:lnTo>
                    <a:pt x="206616" y="212344"/>
                  </a:lnTo>
                  <a:close/>
                </a:path>
                <a:path w="215264" h="323850">
                  <a:moveTo>
                    <a:pt x="209562" y="164465"/>
                  </a:moveTo>
                  <a:lnTo>
                    <a:pt x="209029" y="164566"/>
                  </a:lnTo>
                  <a:lnTo>
                    <a:pt x="208648" y="164719"/>
                  </a:lnTo>
                  <a:lnTo>
                    <a:pt x="208254" y="164896"/>
                  </a:lnTo>
                  <a:lnTo>
                    <a:pt x="208572" y="164858"/>
                  </a:lnTo>
                  <a:lnTo>
                    <a:pt x="208953" y="164757"/>
                  </a:lnTo>
                  <a:lnTo>
                    <a:pt x="209562" y="164465"/>
                  </a:lnTo>
                  <a:close/>
                </a:path>
                <a:path w="215264" h="323850">
                  <a:moveTo>
                    <a:pt x="210515" y="200660"/>
                  </a:moveTo>
                  <a:lnTo>
                    <a:pt x="210324" y="199136"/>
                  </a:lnTo>
                  <a:lnTo>
                    <a:pt x="210223" y="199390"/>
                  </a:lnTo>
                  <a:lnTo>
                    <a:pt x="210515" y="200660"/>
                  </a:lnTo>
                  <a:close/>
                </a:path>
                <a:path w="215264" h="323850">
                  <a:moveTo>
                    <a:pt x="211734" y="194310"/>
                  </a:moveTo>
                  <a:lnTo>
                    <a:pt x="211328" y="193040"/>
                  </a:lnTo>
                  <a:lnTo>
                    <a:pt x="211264" y="194310"/>
                  </a:lnTo>
                  <a:lnTo>
                    <a:pt x="211734" y="194310"/>
                  </a:lnTo>
                  <a:close/>
                </a:path>
                <a:path w="215264" h="323850">
                  <a:moveTo>
                    <a:pt x="212344" y="204470"/>
                  </a:moveTo>
                  <a:lnTo>
                    <a:pt x="211797" y="203200"/>
                  </a:lnTo>
                  <a:lnTo>
                    <a:pt x="211416" y="203200"/>
                  </a:lnTo>
                  <a:lnTo>
                    <a:pt x="212344" y="204470"/>
                  </a:lnTo>
                  <a:close/>
                </a:path>
                <a:path w="215264" h="323850">
                  <a:moveTo>
                    <a:pt x="212991" y="180340"/>
                  </a:moveTo>
                  <a:lnTo>
                    <a:pt x="210959" y="179070"/>
                  </a:lnTo>
                  <a:lnTo>
                    <a:pt x="209003" y="179070"/>
                  </a:lnTo>
                  <a:lnTo>
                    <a:pt x="206502" y="177800"/>
                  </a:lnTo>
                  <a:lnTo>
                    <a:pt x="208229" y="181521"/>
                  </a:lnTo>
                  <a:lnTo>
                    <a:pt x="212991" y="180340"/>
                  </a:lnTo>
                  <a:close/>
                </a:path>
                <a:path w="215264" h="323850">
                  <a:moveTo>
                    <a:pt x="214884" y="195580"/>
                  </a:moveTo>
                  <a:lnTo>
                    <a:pt x="207949" y="196850"/>
                  </a:lnTo>
                  <a:lnTo>
                    <a:pt x="208076" y="194310"/>
                  </a:lnTo>
                  <a:lnTo>
                    <a:pt x="206667" y="193040"/>
                  </a:lnTo>
                  <a:lnTo>
                    <a:pt x="208191" y="190500"/>
                  </a:lnTo>
                  <a:lnTo>
                    <a:pt x="203149" y="190500"/>
                  </a:lnTo>
                  <a:lnTo>
                    <a:pt x="203403" y="189230"/>
                  </a:lnTo>
                  <a:lnTo>
                    <a:pt x="203174" y="188722"/>
                  </a:lnTo>
                  <a:lnTo>
                    <a:pt x="201142" y="187960"/>
                  </a:lnTo>
                  <a:lnTo>
                    <a:pt x="208051" y="186690"/>
                  </a:lnTo>
                  <a:lnTo>
                    <a:pt x="205803" y="184150"/>
                  </a:lnTo>
                  <a:lnTo>
                    <a:pt x="207124" y="182880"/>
                  </a:lnTo>
                  <a:lnTo>
                    <a:pt x="209423" y="184150"/>
                  </a:lnTo>
                  <a:lnTo>
                    <a:pt x="210312" y="182880"/>
                  </a:lnTo>
                  <a:lnTo>
                    <a:pt x="207860" y="181610"/>
                  </a:lnTo>
                  <a:lnTo>
                    <a:pt x="208153" y="181533"/>
                  </a:lnTo>
                  <a:lnTo>
                    <a:pt x="206133" y="180162"/>
                  </a:lnTo>
                  <a:lnTo>
                    <a:pt x="206133" y="181610"/>
                  </a:lnTo>
                  <a:lnTo>
                    <a:pt x="205676" y="182880"/>
                  </a:lnTo>
                  <a:lnTo>
                    <a:pt x="203593" y="181610"/>
                  </a:lnTo>
                  <a:lnTo>
                    <a:pt x="202082" y="181610"/>
                  </a:lnTo>
                  <a:lnTo>
                    <a:pt x="204927" y="180670"/>
                  </a:lnTo>
                  <a:lnTo>
                    <a:pt x="206133" y="181610"/>
                  </a:lnTo>
                  <a:lnTo>
                    <a:pt x="206133" y="180162"/>
                  </a:lnTo>
                  <a:lnTo>
                    <a:pt x="204546" y="179070"/>
                  </a:lnTo>
                  <a:lnTo>
                    <a:pt x="204508" y="180035"/>
                  </a:lnTo>
                  <a:lnTo>
                    <a:pt x="199910" y="179070"/>
                  </a:lnTo>
                  <a:lnTo>
                    <a:pt x="202488" y="176530"/>
                  </a:lnTo>
                  <a:lnTo>
                    <a:pt x="208876" y="176530"/>
                  </a:lnTo>
                  <a:lnTo>
                    <a:pt x="211569" y="173990"/>
                  </a:lnTo>
                  <a:lnTo>
                    <a:pt x="205308" y="172720"/>
                  </a:lnTo>
                  <a:lnTo>
                    <a:pt x="205778" y="171450"/>
                  </a:lnTo>
                  <a:lnTo>
                    <a:pt x="206248" y="170180"/>
                  </a:lnTo>
                  <a:lnTo>
                    <a:pt x="206717" y="168910"/>
                  </a:lnTo>
                  <a:lnTo>
                    <a:pt x="205663" y="170180"/>
                  </a:lnTo>
                  <a:lnTo>
                    <a:pt x="203098" y="170180"/>
                  </a:lnTo>
                  <a:lnTo>
                    <a:pt x="205181" y="167640"/>
                  </a:lnTo>
                  <a:lnTo>
                    <a:pt x="204089" y="166370"/>
                  </a:lnTo>
                  <a:lnTo>
                    <a:pt x="206971" y="166370"/>
                  </a:lnTo>
                  <a:lnTo>
                    <a:pt x="208254" y="165100"/>
                  </a:lnTo>
                  <a:lnTo>
                    <a:pt x="206679" y="165100"/>
                  </a:lnTo>
                  <a:lnTo>
                    <a:pt x="208241" y="162560"/>
                  </a:lnTo>
                  <a:lnTo>
                    <a:pt x="203974" y="162560"/>
                  </a:lnTo>
                  <a:lnTo>
                    <a:pt x="206679" y="161290"/>
                  </a:lnTo>
                  <a:lnTo>
                    <a:pt x="207683" y="158750"/>
                  </a:lnTo>
                  <a:lnTo>
                    <a:pt x="200367" y="158750"/>
                  </a:lnTo>
                  <a:lnTo>
                    <a:pt x="200736" y="156210"/>
                  </a:lnTo>
                  <a:lnTo>
                    <a:pt x="203149" y="156210"/>
                  </a:lnTo>
                  <a:lnTo>
                    <a:pt x="204482" y="154940"/>
                  </a:lnTo>
                  <a:lnTo>
                    <a:pt x="206298" y="156146"/>
                  </a:lnTo>
                  <a:lnTo>
                    <a:pt x="206552" y="154940"/>
                  </a:lnTo>
                  <a:lnTo>
                    <a:pt x="206349" y="154940"/>
                  </a:lnTo>
                  <a:lnTo>
                    <a:pt x="201891" y="153670"/>
                  </a:lnTo>
                  <a:lnTo>
                    <a:pt x="203784" y="152400"/>
                  </a:lnTo>
                  <a:lnTo>
                    <a:pt x="202806" y="151130"/>
                  </a:lnTo>
                  <a:lnTo>
                    <a:pt x="200571" y="152400"/>
                  </a:lnTo>
                  <a:lnTo>
                    <a:pt x="200609" y="151130"/>
                  </a:lnTo>
                  <a:lnTo>
                    <a:pt x="200012" y="149860"/>
                  </a:lnTo>
                  <a:lnTo>
                    <a:pt x="197789" y="151130"/>
                  </a:lnTo>
                  <a:lnTo>
                    <a:pt x="203987" y="147320"/>
                  </a:lnTo>
                  <a:lnTo>
                    <a:pt x="196316" y="143510"/>
                  </a:lnTo>
                  <a:lnTo>
                    <a:pt x="199796" y="140970"/>
                  </a:lnTo>
                  <a:lnTo>
                    <a:pt x="201536" y="139700"/>
                  </a:lnTo>
                  <a:lnTo>
                    <a:pt x="200406" y="138430"/>
                  </a:lnTo>
                  <a:lnTo>
                    <a:pt x="199212" y="135890"/>
                  </a:lnTo>
                  <a:lnTo>
                    <a:pt x="198678" y="134620"/>
                  </a:lnTo>
                  <a:lnTo>
                    <a:pt x="199580" y="134620"/>
                  </a:lnTo>
                  <a:lnTo>
                    <a:pt x="200990" y="132080"/>
                  </a:lnTo>
                  <a:lnTo>
                    <a:pt x="193268" y="134620"/>
                  </a:lnTo>
                  <a:lnTo>
                    <a:pt x="194830" y="130810"/>
                  </a:lnTo>
                  <a:lnTo>
                    <a:pt x="197904" y="129540"/>
                  </a:lnTo>
                  <a:lnTo>
                    <a:pt x="196977" y="132080"/>
                  </a:lnTo>
                  <a:lnTo>
                    <a:pt x="198056" y="130810"/>
                  </a:lnTo>
                  <a:lnTo>
                    <a:pt x="204825" y="129540"/>
                  </a:lnTo>
                  <a:lnTo>
                    <a:pt x="196392" y="128270"/>
                  </a:lnTo>
                  <a:lnTo>
                    <a:pt x="199974" y="125730"/>
                  </a:lnTo>
                  <a:lnTo>
                    <a:pt x="200469" y="125730"/>
                  </a:lnTo>
                  <a:lnTo>
                    <a:pt x="202438" y="123190"/>
                  </a:lnTo>
                  <a:lnTo>
                    <a:pt x="197231" y="123190"/>
                  </a:lnTo>
                  <a:lnTo>
                    <a:pt x="196951" y="120650"/>
                  </a:lnTo>
                  <a:lnTo>
                    <a:pt x="197980" y="120650"/>
                  </a:lnTo>
                  <a:lnTo>
                    <a:pt x="194043" y="119380"/>
                  </a:lnTo>
                  <a:lnTo>
                    <a:pt x="192024" y="116840"/>
                  </a:lnTo>
                  <a:lnTo>
                    <a:pt x="191274" y="116243"/>
                  </a:lnTo>
                  <a:lnTo>
                    <a:pt x="190449" y="116840"/>
                  </a:lnTo>
                  <a:lnTo>
                    <a:pt x="189128" y="114300"/>
                  </a:lnTo>
                  <a:lnTo>
                    <a:pt x="190373" y="113030"/>
                  </a:lnTo>
                  <a:lnTo>
                    <a:pt x="191198" y="111760"/>
                  </a:lnTo>
                  <a:lnTo>
                    <a:pt x="193967" y="110490"/>
                  </a:lnTo>
                  <a:lnTo>
                    <a:pt x="193827" y="110490"/>
                  </a:lnTo>
                  <a:lnTo>
                    <a:pt x="194170" y="109220"/>
                  </a:lnTo>
                  <a:lnTo>
                    <a:pt x="195808" y="109220"/>
                  </a:lnTo>
                  <a:lnTo>
                    <a:pt x="194843" y="106680"/>
                  </a:lnTo>
                  <a:lnTo>
                    <a:pt x="194373" y="105410"/>
                  </a:lnTo>
                  <a:lnTo>
                    <a:pt x="190461" y="106680"/>
                  </a:lnTo>
                  <a:lnTo>
                    <a:pt x="190055" y="105410"/>
                  </a:lnTo>
                  <a:lnTo>
                    <a:pt x="189661" y="104140"/>
                  </a:lnTo>
                  <a:lnTo>
                    <a:pt x="188582" y="105410"/>
                  </a:lnTo>
                  <a:lnTo>
                    <a:pt x="184010" y="105410"/>
                  </a:lnTo>
                  <a:lnTo>
                    <a:pt x="190271" y="102870"/>
                  </a:lnTo>
                  <a:lnTo>
                    <a:pt x="186702" y="102870"/>
                  </a:lnTo>
                  <a:lnTo>
                    <a:pt x="190512" y="100330"/>
                  </a:lnTo>
                  <a:lnTo>
                    <a:pt x="189115" y="100330"/>
                  </a:lnTo>
                  <a:lnTo>
                    <a:pt x="185178" y="97790"/>
                  </a:lnTo>
                  <a:lnTo>
                    <a:pt x="183692" y="96520"/>
                  </a:lnTo>
                  <a:lnTo>
                    <a:pt x="185496" y="96520"/>
                  </a:lnTo>
                  <a:lnTo>
                    <a:pt x="183311" y="95250"/>
                  </a:lnTo>
                  <a:lnTo>
                    <a:pt x="182562" y="93980"/>
                  </a:lnTo>
                  <a:lnTo>
                    <a:pt x="186423" y="92710"/>
                  </a:lnTo>
                  <a:lnTo>
                    <a:pt x="190271" y="91440"/>
                  </a:lnTo>
                  <a:lnTo>
                    <a:pt x="182397" y="87630"/>
                  </a:lnTo>
                  <a:lnTo>
                    <a:pt x="187312" y="83820"/>
                  </a:lnTo>
                  <a:lnTo>
                    <a:pt x="182727" y="81280"/>
                  </a:lnTo>
                  <a:lnTo>
                    <a:pt x="184848" y="76200"/>
                  </a:lnTo>
                  <a:lnTo>
                    <a:pt x="182232" y="72390"/>
                  </a:lnTo>
                  <a:lnTo>
                    <a:pt x="177342" y="76200"/>
                  </a:lnTo>
                  <a:lnTo>
                    <a:pt x="178371" y="74930"/>
                  </a:lnTo>
                  <a:lnTo>
                    <a:pt x="156654" y="74930"/>
                  </a:lnTo>
                  <a:lnTo>
                    <a:pt x="153111" y="74930"/>
                  </a:lnTo>
                  <a:lnTo>
                    <a:pt x="159004" y="76200"/>
                  </a:lnTo>
                  <a:lnTo>
                    <a:pt x="155727" y="80010"/>
                  </a:lnTo>
                  <a:lnTo>
                    <a:pt x="159893" y="81280"/>
                  </a:lnTo>
                  <a:lnTo>
                    <a:pt x="153797" y="87630"/>
                  </a:lnTo>
                  <a:lnTo>
                    <a:pt x="164211" y="88900"/>
                  </a:lnTo>
                  <a:lnTo>
                    <a:pt x="161023" y="93980"/>
                  </a:lnTo>
                  <a:lnTo>
                    <a:pt x="162674" y="92710"/>
                  </a:lnTo>
                  <a:lnTo>
                    <a:pt x="163169" y="92710"/>
                  </a:lnTo>
                  <a:lnTo>
                    <a:pt x="163258" y="93433"/>
                  </a:lnTo>
                  <a:lnTo>
                    <a:pt x="164452" y="92849"/>
                  </a:lnTo>
                  <a:lnTo>
                    <a:pt x="164338" y="92710"/>
                  </a:lnTo>
                  <a:lnTo>
                    <a:pt x="164744" y="92710"/>
                  </a:lnTo>
                  <a:lnTo>
                    <a:pt x="164452" y="92849"/>
                  </a:lnTo>
                  <a:lnTo>
                    <a:pt x="169595" y="99060"/>
                  </a:lnTo>
                  <a:lnTo>
                    <a:pt x="167462" y="107950"/>
                  </a:lnTo>
                  <a:lnTo>
                    <a:pt x="168351" y="114300"/>
                  </a:lnTo>
                  <a:lnTo>
                    <a:pt x="168617" y="116840"/>
                  </a:lnTo>
                  <a:lnTo>
                    <a:pt x="178219" y="113030"/>
                  </a:lnTo>
                  <a:lnTo>
                    <a:pt x="174840" y="116840"/>
                  </a:lnTo>
                  <a:lnTo>
                    <a:pt x="171170" y="118110"/>
                  </a:lnTo>
                  <a:lnTo>
                    <a:pt x="176707" y="121920"/>
                  </a:lnTo>
                  <a:lnTo>
                    <a:pt x="174498" y="128270"/>
                  </a:lnTo>
                  <a:lnTo>
                    <a:pt x="178917" y="132080"/>
                  </a:lnTo>
                  <a:lnTo>
                    <a:pt x="176911" y="132080"/>
                  </a:lnTo>
                  <a:lnTo>
                    <a:pt x="174625" y="133350"/>
                  </a:lnTo>
                  <a:lnTo>
                    <a:pt x="177660" y="135890"/>
                  </a:lnTo>
                  <a:lnTo>
                    <a:pt x="179730" y="134620"/>
                  </a:lnTo>
                  <a:lnTo>
                    <a:pt x="179679" y="135890"/>
                  </a:lnTo>
                  <a:lnTo>
                    <a:pt x="177660" y="135890"/>
                  </a:lnTo>
                  <a:lnTo>
                    <a:pt x="176961" y="135890"/>
                  </a:lnTo>
                  <a:lnTo>
                    <a:pt x="175704" y="137160"/>
                  </a:lnTo>
                  <a:lnTo>
                    <a:pt x="180797" y="138430"/>
                  </a:lnTo>
                  <a:lnTo>
                    <a:pt x="178015" y="139700"/>
                  </a:lnTo>
                  <a:lnTo>
                    <a:pt x="178663" y="139700"/>
                  </a:lnTo>
                  <a:lnTo>
                    <a:pt x="177685" y="142240"/>
                  </a:lnTo>
                  <a:lnTo>
                    <a:pt x="180479" y="140970"/>
                  </a:lnTo>
                  <a:lnTo>
                    <a:pt x="179527" y="143510"/>
                  </a:lnTo>
                  <a:lnTo>
                    <a:pt x="182613" y="144780"/>
                  </a:lnTo>
                  <a:lnTo>
                    <a:pt x="181025" y="146050"/>
                  </a:lnTo>
                  <a:lnTo>
                    <a:pt x="184467" y="147320"/>
                  </a:lnTo>
                  <a:lnTo>
                    <a:pt x="179882" y="149860"/>
                  </a:lnTo>
                  <a:lnTo>
                    <a:pt x="181190" y="153670"/>
                  </a:lnTo>
                  <a:lnTo>
                    <a:pt x="182156" y="154165"/>
                  </a:lnTo>
                  <a:lnTo>
                    <a:pt x="182270" y="156210"/>
                  </a:lnTo>
                  <a:lnTo>
                    <a:pt x="180174" y="154940"/>
                  </a:lnTo>
                  <a:lnTo>
                    <a:pt x="180428" y="157480"/>
                  </a:lnTo>
                  <a:lnTo>
                    <a:pt x="183984" y="157480"/>
                  </a:lnTo>
                  <a:lnTo>
                    <a:pt x="178600" y="160020"/>
                  </a:lnTo>
                  <a:lnTo>
                    <a:pt x="189318" y="162560"/>
                  </a:lnTo>
                  <a:lnTo>
                    <a:pt x="181889" y="163830"/>
                  </a:lnTo>
                  <a:lnTo>
                    <a:pt x="184759" y="168910"/>
                  </a:lnTo>
                  <a:lnTo>
                    <a:pt x="186245" y="171729"/>
                  </a:lnTo>
                  <a:lnTo>
                    <a:pt x="182295" y="172720"/>
                  </a:lnTo>
                  <a:lnTo>
                    <a:pt x="184404" y="175145"/>
                  </a:lnTo>
                  <a:lnTo>
                    <a:pt x="186613" y="172427"/>
                  </a:lnTo>
                  <a:lnTo>
                    <a:pt x="188163" y="175260"/>
                  </a:lnTo>
                  <a:lnTo>
                    <a:pt x="185648" y="175907"/>
                  </a:lnTo>
                  <a:lnTo>
                    <a:pt x="188963" y="177800"/>
                  </a:lnTo>
                  <a:lnTo>
                    <a:pt x="187642" y="181610"/>
                  </a:lnTo>
                  <a:lnTo>
                    <a:pt x="186956" y="181610"/>
                  </a:lnTo>
                  <a:lnTo>
                    <a:pt x="185534" y="180340"/>
                  </a:lnTo>
                  <a:lnTo>
                    <a:pt x="184696" y="180340"/>
                  </a:lnTo>
                  <a:lnTo>
                    <a:pt x="186639" y="184150"/>
                  </a:lnTo>
                  <a:lnTo>
                    <a:pt x="184124" y="186690"/>
                  </a:lnTo>
                  <a:lnTo>
                    <a:pt x="186651" y="190360"/>
                  </a:lnTo>
                  <a:lnTo>
                    <a:pt x="189547" y="189230"/>
                  </a:lnTo>
                  <a:lnTo>
                    <a:pt x="192608" y="192620"/>
                  </a:lnTo>
                  <a:lnTo>
                    <a:pt x="188366" y="191770"/>
                  </a:lnTo>
                  <a:lnTo>
                    <a:pt x="193040" y="196850"/>
                  </a:lnTo>
                  <a:lnTo>
                    <a:pt x="185039" y="194310"/>
                  </a:lnTo>
                  <a:lnTo>
                    <a:pt x="185470" y="195580"/>
                  </a:lnTo>
                  <a:lnTo>
                    <a:pt x="187464" y="195580"/>
                  </a:lnTo>
                  <a:lnTo>
                    <a:pt x="186575" y="196850"/>
                  </a:lnTo>
                  <a:lnTo>
                    <a:pt x="184950" y="195580"/>
                  </a:lnTo>
                  <a:lnTo>
                    <a:pt x="185928" y="198120"/>
                  </a:lnTo>
                  <a:lnTo>
                    <a:pt x="188366" y="196850"/>
                  </a:lnTo>
                  <a:lnTo>
                    <a:pt x="188125" y="199390"/>
                  </a:lnTo>
                  <a:lnTo>
                    <a:pt x="187426" y="199390"/>
                  </a:lnTo>
                  <a:lnTo>
                    <a:pt x="189407" y="200660"/>
                  </a:lnTo>
                  <a:lnTo>
                    <a:pt x="188341" y="203200"/>
                  </a:lnTo>
                  <a:lnTo>
                    <a:pt x="187706" y="201930"/>
                  </a:lnTo>
                  <a:lnTo>
                    <a:pt x="186918" y="201930"/>
                  </a:lnTo>
                  <a:lnTo>
                    <a:pt x="186956" y="204470"/>
                  </a:lnTo>
                  <a:lnTo>
                    <a:pt x="191973" y="208280"/>
                  </a:lnTo>
                  <a:lnTo>
                    <a:pt x="189649" y="210820"/>
                  </a:lnTo>
                  <a:lnTo>
                    <a:pt x="185115" y="209550"/>
                  </a:lnTo>
                  <a:lnTo>
                    <a:pt x="188023" y="212090"/>
                  </a:lnTo>
                  <a:lnTo>
                    <a:pt x="184010" y="210820"/>
                  </a:lnTo>
                  <a:lnTo>
                    <a:pt x="184950" y="213360"/>
                  </a:lnTo>
                  <a:lnTo>
                    <a:pt x="187007" y="213360"/>
                  </a:lnTo>
                  <a:lnTo>
                    <a:pt x="186677" y="214630"/>
                  </a:lnTo>
                  <a:lnTo>
                    <a:pt x="189344" y="215900"/>
                  </a:lnTo>
                  <a:lnTo>
                    <a:pt x="187807" y="217170"/>
                  </a:lnTo>
                  <a:lnTo>
                    <a:pt x="186359" y="215900"/>
                  </a:lnTo>
                  <a:lnTo>
                    <a:pt x="186613" y="218440"/>
                  </a:lnTo>
                  <a:lnTo>
                    <a:pt x="188417" y="217170"/>
                  </a:lnTo>
                  <a:lnTo>
                    <a:pt x="190195" y="219710"/>
                  </a:lnTo>
                  <a:lnTo>
                    <a:pt x="193484" y="218440"/>
                  </a:lnTo>
                  <a:lnTo>
                    <a:pt x="192011" y="219710"/>
                  </a:lnTo>
                  <a:lnTo>
                    <a:pt x="191693" y="219710"/>
                  </a:lnTo>
                  <a:lnTo>
                    <a:pt x="191693" y="222250"/>
                  </a:lnTo>
                  <a:lnTo>
                    <a:pt x="189191" y="222250"/>
                  </a:lnTo>
                  <a:lnTo>
                    <a:pt x="191516" y="223520"/>
                  </a:lnTo>
                  <a:lnTo>
                    <a:pt x="190334" y="224790"/>
                  </a:lnTo>
                  <a:lnTo>
                    <a:pt x="190169" y="224790"/>
                  </a:lnTo>
                  <a:lnTo>
                    <a:pt x="190169" y="229870"/>
                  </a:lnTo>
                  <a:lnTo>
                    <a:pt x="187363" y="232410"/>
                  </a:lnTo>
                  <a:lnTo>
                    <a:pt x="186778" y="232410"/>
                  </a:lnTo>
                  <a:lnTo>
                    <a:pt x="186524" y="231355"/>
                  </a:lnTo>
                  <a:lnTo>
                    <a:pt x="187058" y="231140"/>
                  </a:lnTo>
                  <a:lnTo>
                    <a:pt x="190169" y="229870"/>
                  </a:lnTo>
                  <a:lnTo>
                    <a:pt x="190169" y="224790"/>
                  </a:lnTo>
                  <a:lnTo>
                    <a:pt x="189014" y="224790"/>
                  </a:lnTo>
                  <a:lnTo>
                    <a:pt x="185978" y="223520"/>
                  </a:lnTo>
                  <a:lnTo>
                    <a:pt x="185102" y="223520"/>
                  </a:lnTo>
                  <a:lnTo>
                    <a:pt x="188290" y="224790"/>
                  </a:lnTo>
                  <a:lnTo>
                    <a:pt x="185394" y="227330"/>
                  </a:lnTo>
                  <a:lnTo>
                    <a:pt x="187071" y="228600"/>
                  </a:lnTo>
                  <a:lnTo>
                    <a:pt x="185470" y="228600"/>
                  </a:lnTo>
                  <a:lnTo>
                    <a:pt x="188048" y="229870"/>
                  </a:lnTo>
                  <a:lnTo>
                    <a:pt x="184988" y="229870"/>
                  </a:lnTo>
                  <a:lnTo>
                    <a:pt x="183946" y="232410"/>
                  </a:lnTo>
                  <a:lnTo>
                    <a:pt x="186245" y="231470"/>
                  </a:lnTo>
                  <a:lnTo>
                    <a:pt x="184708" y="233680"/>
                  </a:lnTo>
                  <a:lnTo>
                    <a:pt x="186905" y="236220"/>
                  </a:lnTo>
                  <a:lnTo>
                    <a:pt x="185000" y="238760"/>
                  </a:lnTo>
                  <a:lnTo>
                    <a:pt x="180924" y="238760"/>
                  </a:lnTo>
                  <a:lnTo>
                    <a:pt x="180886" y="240030"/>
                  </a:lnTo>
                  <a:lnTo>
                    <a:pt x="184010" y="245110"/>
                  </a:lnTo>
                  <a:lnTo>
                    <a:pt x="182156" y="247650"/>
                  </a:lnTo>
                  <a:lnTo>
                    <a:pt x="182803" y="247650"/>
                  </a:lnTo>
                  <a:lnTo>
                    <a:pt x="188137" y="248920"/>
                  </a:lnTo>
                  <a:lnTo>
                    <a:pt x="179273" y="248920"/>
                  </a:lnTo>
                  <a:lnTo>
                    <a:pt x="180289" y="250190"/>
                  </a:lnTo>
                  <a:lnTo>
                    <a:pt x="179019" y="250190"/>
                  </a:lnTo>
                  <a:lnTo>
                    <a:pt x="177406" y="251460"/>
                  </a:lnTo>
                  <a:lnTo>
                    <a:pt x="178854" y="255270"/>
                  </a:lnTo>
                  <a:lnTo>
                    <a:pt x="179222" y="257810"/>
                  </a:lnTo>
                  <a:lnTo>
                    <a:pt x="190868" y="257810"/>
                  </a:lnTo>
                  <a:lnTo>
                    <a:pt x="190601" y="254000"/>
                  </a:lnTo>
                  <a:lnTo>
                    <a:pt x="191617" y="255270"/>
                  </a:lnTo>
                  <a:lnTo>
                    <a:pt x="191325" y="254000"/>
                  </a:lnTo>
                  <a:lnTo>
                    <a:pt x="191046" y="252730"/>
                  </a:lnTo>
                  <a:lnTo>
                    <a:pt x="191693" y="251460"/>
                  </a:lnTo>
                  <a:lnTo>
                    <a:pt x="192341" y="250190"/>
                  </a:lnTo>
                  <a:lnTo>
                    <a:pt x="190461" y="248920"/>
                  </a:lnTo>
                  <a:lnTo>
                    <a:pt x="190601" y="247650"/>
                  </a:lnTo>
                  <a:lnTo>
                    <a:pt x="192659" y="247650"/>
                  </a:lnTo>
                  <a:lnTo>
                    <a:pt x="193827" y="248920"/>
                  </a:lnTo>
                  <a:lnTo>
                    <a:pt x="193408" y="247650"/>
                  </a:lnTo>
                  <a:lnTo>
                    <a:pt x="192303" y="246380"/>
                  </a:lnTo>
                  <a:lnTo>
                    <a:pt x="194500" y="245110"/>
                  </a:lnTo>
                  <a:lnTo>
                    <a:pt x="195618" y="246087"/>
                  </a:lnTo>
                  <a:lnTo>
                    <a:pt x="196227" y="245110"/>
                  </a:lnTo>
                  <a:lnTo>
                    <a:pt x="195808" y="245795"/>
                  </a:lnTo>
                  <a:lnTo>
                    <a:pt x="195694" y="246151"/>
                  </a:lnTo>
                  <a:lnTo>
                    <a:pt x="195935" y="246380"/>
                  </a:lnTo>
                  <a:lnTo>
                    <a:pt x="196075" y="245795"/>
                  </a:lnTo>
                  <a:lnTo>
                    <a:pt x="196811" y="245110"/>
                  </a:lnTo>
                  <a:lnTo>
                    <a:pt x="198577" y="245110"/>
                  </a:lnTo>
                  <a:lnTo>
                    <a:pt x="196253" y="242570"/>
                  </a:lnTo>
                  <a:lnTo>
                    <a:pt x="198729" y="243840"/>
                  </a:lnTo>
                  <a:lnTo>
                    <a:pt x="199936" y="242570"/>
                  </a:lnTo>
                  <a:lnTo>
                    <a:pt x="199377" y="241300"/>
                  </a:lnTo>
                  <a:lnTo>
                    <a:pt x="197015" y="241300"/>
                  </a:lnTo>
                  <a:lnTo>
                    <a:pt x="197916" y="238760"/>
                  </a:lnTo>
                  <a:lnTo>
                    <a:pt x="201295" y="240030"/>
                  </a:lnTo>
                  <a:lnTo>
                    <a:pt x="202768" y="237490"/>
                  </a:lnTo>
                  <a:lnTo>
                    <a:pt x="201485" y="234950"/>
                  </a:lnTo>
                  <a:lnTo>
                    <a:pt x="200634" y="232410"/>
                  </a:lnTo>
                  <a:lnTo>
                    <a:pt x="200990" y="232244"/>
                  </a:lnTo>
                  <a:lnTo>
                    <a:pt x="198615" y="231140"/>
                  </a:lnTo>
                  <a:lnTo>
                    <a:pt x="199390" y="229870"/>
                  </a:lnTo>
                  <a:lnTo>
                    <a:pt x="201180" y="229438"/>
                  </a:lnTo>
                  <a:lnTo>
                    <a:pt x="201320" y="232092"/>
                  </a:lnTo>
                  <a:lnTo>
                    <a:pt x="203441" y="231140"/>
                  </a:lnTo>
                  <a:lnTo>
                    <a:pt x="201777" y="229298"/>
                  </a:lnTo>
                  <a:lnTo>
                    <a:pt x="204774" y="228600"/>
                  </a:lnTo>
                  <a:lnTo>
                    <a:pt x="204889" y="227330"/>
                  </a:lnTo>
                  <a:lnTo>
                    <a:pt x="207276" y="226060"/>
                  </a:lnTo>
                  <a:lnTo>
                    <a:pt x="200113" y="224790"/>
                  </a:lnTo>
                  <a:lnTo>
                    <a:pt x="201891" y="222250"/>
                  </a:lnTo>
                  <a:lnTo>
                    <a:pt x="197129" y="222250"/>
                  </a:lnTo>
                  <a:lnTo>
                    <a:pt x="196253" y="219710"/>
                  </a:lnTo>
                  <a:lnTo>
                    <a:pt x="197015" y="218440"/>
                  </a:lnTo>
                  <a:lnTo>
                    <a:pt x="201955" y="218440"/>
                  </a:lnTo>
                  <a:lnTo>
                    <a:pt x="202780" y="219710"/>
                  </a:lnTo>
                  <a:lnTo>
                    <a:pt x="202806" y="220980"/>
                  </a:lnTo>
                  <a:lnTo>
                    <a:pt x="202311" y="220980"/>
                  </a:lnTo>
                  <a:lnTo>
                    <a:pt x="202730" y="222250"/>
                  </a:lnTo>
                  <a:lnTo>
                    <a:pt x="204216" y="222250"/>
                  </a:lnTo>
                  <a:lnTo>
                    <a:pt x="202984" y="220980"/>
                  </a:lnTo>
                  <a:lnTo>
                    <a:pt x="204431" y="220980"/>
                  </a:lnTo>
                  <a:lnTo>
                    <a:pt x="204724" y="218440"/>
                  </a:lnTo>
                  <a:lnTo>
                    <a:pt x="203885" y="218440"/>
                  </a:lnTo>
                  <a:lnTo>
                    <a:pt x="205435" y="217538"/>
                  </a:lnTo>
                  <a:lnTo>
                    <a:pt x="204724" y="218440"/>
                  </a:lnTo>
                  <a:lnTo>
                    <a:pt x="206705" y="218440"/>
                  </a:lnTo>
                  <a:lnTo>
                    <a:pt x="205841" y="217309"/>
                  </a:lnTo>
                  <a:lnTo>
                    <a:pt x="206082" y="217170"/>
                  </a:lnTo>
                  <a:lnTo>
                    <a:pt x="204660" y="215900"/>
                  </a:lnTo>
                  <a:lnTo>
                    <a:pt x="206070" y="213360"/>
                  </a:lnTo>
                  <a:lnTo>
                    <a:pt x="203860" y="213360"/>
                  </a:lnTo>
                  <a:lnTo>
                    <a:pt x="204495" y="212090"/>
                  </a:lnTo>
                  <a:lnTo>
                    <a:pt x="205765" y="209550"/>
                  </a:lnTo>
                  <a:lnTo>
                    <a:pt x="201574" y="212090"/>
                  </a:lnTo>
                  <a:lnTo>
                    <a:pt x="201409" y="210820"/>
                  </a:lnTo>
                  <a:lnTo>
                    <a:pt x="201244" y="209550"/>
                  </a:lnTo>
                  <a:lnTo>
                    <a:pt x="203314" y="208280"/>
                  </a:lnTo>
                  <a:lnTo>
                    <a:pt x="205841" y="209550"/>
                  </a:lnTo>
                  <a:lnTo>
                    <a:pt x="205130" y="208280"/>
                  </a:lnTo>
                  <a:lnTo>
                    <a:pt x="204431" y="207010"/>
                  </a:lnTo>
                  <a:lnTo>
                    <a:pt x="205892" y="205740"/>
                  </a:lnTo>
                  <a:lnTo>
                    <a:pt x="207848" y="208280"/>
                  </a:lnTo>
                  <a:lnTo>
                    <a:pt x="208838" y="208280"/>
                  </a:lnTo>
                  <a:lnTo>
                    <a:pt x="206578" y="205740"/>
                  </a:lnTo>
                  <a:lnTo>
                    <a:pt x="210845" y="204470"/>
                  </a:lnTo>
                  <a:lnTo>
                    <a:pt x="211416" y="203200"/>
                  </a:lnTo>
                  <a:lnTo>
                    <a:pt x="209296" y="203200"/>
                  </a:lnTo>
                  <a:lnTo>
                    <a:pt x="209804" y="201930"/>
                  </a:lnTo>
                  <a:lnTo>
                    <a:pt x="210934" y="201930"/>
                  </a:lnTo>
                  <a:lnTo>
                    <a:pt x="209321" y="200660"/>
                  </a:lnTo>
                  <a:lnTo>
                    <a:pt x="206629" y="201930"/>
                  </a:lnTo>
                  <a:lnTo>
                    <a:pt x="204470" y="200660"/>
                  </a:lnTo>
                  <a:lnTo>
                    <a:pt x="205841" y="199390"/>
                  </a:lnTo>
                  <a:lnTo>
                    <a:pt x="203314" y="198120"/>
                  </a:lnTo>
                  <a:lnTo>
                    <a:pt x="206743" y="198120"/>
                  </a:lnTo>
                  <a:lnTo>
                    <a:pt x="205333" y="200660"/>
                  </a:lnTo>
                  <a:lnTo>
                    <a:pt x="210197" y="198120"/>
                  </a:lnTo>
                  <a:lnTo>
                    <a:pt x="210324" y="199136"/>
                  </a:lnTo>
                  <a:lnTo>
                    <a:pt x="210731" y="198120"/>
                  </a:lnTo>
                  <a:lnTo>
                    <a:pt x="211569" y="198120"/>
                  </a:lnTo>
                  <a:lnTo>
                    <a:pt x="211848" y="198551"/>
                  </a:lnTo>
                  <a:lnTo>
                    <a:pt x="211823" y="198335"/>
                  </a:lnTo>
                  <a:lnTo>
                    <a:pt x="211620" y="198107"/>
                  </a:lnTo>
                  <a:lnTo>
                    <a:pt x="214884" y="1955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4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4503496" y="3392073"/>
              <a:ext cx="247001" cy="365655"/>
            </a:xfrm>
            <a:prstGeom prst="rect">
              <a:avLst/>
            </a:prstGeom>
          </p:spPr>
        </p:pic>
        <p:sp>
          <p:nvSpPr>
            <p:cNvPr id="135" name="object 135"/>
            <p:cNvSpPr/>
            <p:nvPr/>
          </p:nvSpPr>
          <p:spPr>
            <a:xfrm>
              <a:off x="3202571" y="3454786"/>
              <a:ext cx="1159510" cy="1400175"/>
            </a:xfrm>
            <a:custGeom>
              <a:avLst/>
              <a:gdLst/>
              <a:ahLst/>
              <a:cxnLst/>
              <a:rect l="l" t="t" r="r" b="b"/>
              <a:pathLst>
                <a:path w="1159510" h="1400175">
                  <a:moveTo>
                    <a:pt x="355" y="1167739"/>
                  </a:moveTo>
                  <a:lnTo>
                    <a:pt x="0" y="1167333"/>
                  </a:lnTo>
                  <a:lnTo>
                    <a:pt x="63" y="1167561"/>
                  </a:lnTo>
                  <a:lnTo>
                    <a:pt x="292" y="1167803"/>
                  </a:lnTo>
                  <a:close/>
                </a:path>
                <a:path w="1159510" h="1400175">
                  <a:moveTo>
                    <a:pt x="5067" y="1152194"/>
                  </a:moveTo>
                  <a:lnTo>
                    <a:pt x="4711" y="1152347"/>
                  </a:lnTo>
                  <a:lnTo>
                    <a:pt x="4508" y="1152512"/>
                  </a:lnTo>
                  <a:lnTo>
                    <a:pt x="4762" y="1152652"/>
                  </a:lnTo>
                  <a:lnTo>
                    <a:pt x="4876" y="1152474"/>
                  </a:lnTo>
                  <a:lnTo>
                    <a:pt x="5067" y="1152194"/>
                  </a:lnTo>
                  <a:close/>
                </a:path>
                <a:path w="1159510" h="1400175">
                  <a:moveTo>
                    <a:pt x="6718" y="1176540"/>
                  </a:moveTo>
                  <a:lnTo>
                    <a:pt x="6350" y="1177188"/>
                  </a:lnTo>
                  <a:lnTo>
                    <a:pt x="6616" y="1176934"/>
                  </a:lnTo>
                  <a:lnTo>
                    <a:pt x="6692" y="1176731"/>
                  </a:lnTo>
                  <a:lnTo>
                    <a:pt x="6718" y="1176540"/>
                  </a:lnTo>
                  <a:close/>
                </a:path>
                <a:path w="1159510" h="1400175">
                  <a:moveTo>
                    <a:pt x="7010" y="1202055"/>
                  </a:moveTo>
                  <a:lnTo>
                    <a:pt x="6705" y="1202131"/>
                  </a:lnTo>
                  <a:lnTo>
                    <a:pt x="6350" y="1202283"/>
                  </a:lnTo>
                  <a:lnTo>
                    <a:pt x="5778" y="1202677"/>
                  </a:lnTo>
                  <a:lnTo>
                    <a:pt x="6286" y="1202499"/>
                  </a:lnTo>
                  <a:lnTo>
                    <a:pt x="6654" y="1202283"/>
                  </a:lnTo>
                  <a:lnTo>
                    <a:pt x="7010" y="1202055"/>
                  </a:lnTo>
                  <a:close/>
                </a:path>
                <a:path w="1159510" h="1400175">
                  <a:moveTo>
                    <a:pt x="9613" y="1144981"/>
                  </a:moveTo>
                  <a:lnTo>
                    <a:pt x="9563" y="1144612"/>
                  </a:lnTo>
                  <a:lnTo>
                    <a:pt x="9232" y="1144409"/>
                  </a:lnTo>
                  <a:lnTo>
                    <a:pt x="8902" y="1144346"/>
                  </a:lnTo>
                  <a:lnTo>
                    <a:pt x="9105" y="1144727"/>
                  </a:lnTo>
                  <a:lnTo>
                    <a:pt x="9296" y="1145032"/>
                  </a:lnTo>
                  <a:lnTo>
                    <a:pt x="9613" y="1144981"/>
                  </a:lnTo>
                  <a:close/>
                </a:path>
                <a:path w="1159510" h="1400175">
                  <a:moveTo>
                    <a:pt x="13093" y="1214653"/>
                  </a:moveTo>
                  <a:lnTo>
                    <a:pt x="12827" y="1215034"/>
                  </a:lnTo>
                  <a:lnTo>
                    <a:pt x="12763" y="1215174"/>
                  </a:lnTo>
                  <a:lnTo>
                    <a:pt x="12966" y="1215034"/>
                  </a:lnTo>
                  <a:lnTo>
                    <a:pt x="13093" y="1214653"/>
                  </a:lnTo>
                  <a:close/>
                </a:path>
                <a:path w="1159510" h="1400175">
                  <a:moveTo>
                    <a:pt x="13436" y="1215364"/>
                  </a:moveTo>
                  <a:lnTo>
                    <a:pt x="12992" y="1215313"/>
                  </a:lnTo>
                  <a:lnTo>
                    <a:pt x="12763" y="1215174"/>
                  </a:lnTo>
                  <a:lnTo>
                    <a:pt x="12649" y="1215313"/>
                  </a:lnTo>
                  <a:lnTo>
                    <a:pt x="13119" y="1215605"/>
                  </a:lnTo>
                  <a:lnTo>
                    <a:pt x="13347" y="1215453"/>
                  </a:lnTo>
                  <a:close/>
                </a:path>
                <a:path w="1159510" h="1400175">
                  <a:moveTo>
                    <a:pt x="17754" y="1227277"/>
                  </a:moveTo>
                  <a:lnTo>
                    <a:pt x="17462" y="1226921"/>
                  </a:lnTo>
                  <a:lnTo>
                    <a:pt x="17272" y="1227721"/>
                  </a:lnTo>
                  <a:lnTo>
                    <a:pt x="17754" y="1227277"/>
                  </a:lnTo>
                  <a:close/>
                </a:path>
                <a:path w="1159510" h="1400175">
                  <a:moveTo>
                    <a:pt x="24536" y="1100556"/>
                  </a:moveTo>
                  <a:lnTo>
                    <a:pt x="22999" y="1101242"/>
                  </a:lnTo>
                  <a:lnTo>
                    <a:pt x="24028" y="1101788"/>
                  </a:lnTo>
                  <a:lnTo>
                    <a:pt x="24053" y="1101001"/>
                  </a:lnTo>
                  <a:lnTo>
                    <a:pt x="24536" y="1100556"/>
                  </a:lnTo>
                  <a:close/>
                </a:path>
                <a:path w="1159510" h="1400175">
                  <a:moveTo>
                    <a:pt x="25120" y="1100289"/>
                  </a:moveTo>
                  <a:lnTo>
                    <a:pt x="24841" y="1100315"/>
                  </a:lnTo>
                  <a:lnTo>
                    <a:pt x="24663" y="1100404"/>
                  </a:lnTo>
                  <a:lnTo>
                    <a:pt x="24536" y="1100556"/>
                  </a:lnTo>
                  <a:lnTo>
                    <a:pt x="25120" y="1100289"/>
                  </a:lnTo>
                  <a:close/>
                </a:path>
                <a:path w="1159510" h="1400175">
                  <a:moveTo>
                    <a:pt x="25501" y="1090549"/>
                  </a:moveTo>
                  <a:lnTo>
                    <a:pt x="25095" y="1090371"/>
                  </a:lnTo>
                  <a:lnTo>
                    <a:pt x="24714" y="1090244"/>
                  </a:lnTo>
                  <a:lnTo>
                    <a:pt x="24472" y="1090180"/>
                  </a:lnTo>
                  <a:lnTo>
                    <a:pt x="24815" y="1090358"/>
                  </a:lnTo>
                  <a:lnTo>
                    <a:pt x="25158" y="1090472"/>
                  </a:lnTo>
                  <a:lnTo>
                    <a:pt x="25501" y="1090549"/>
                  </a:lnTo>
                  <a:close/>
                </a:path>
                <a:path w="1159510" h="1400175">
                  <a:moveTo>
                    <a:pt x="32067" y="1080541"/>
                  </a:moveTo>
                  <a:lnTo>
                    <a:pt x="31407" y="1079881"/>
                  </a:lnTo>
                  <a:lnTo>
                    <a:pt x="31000" y="1079474"/>
                  </a:lnTo>
                  <a:lnTo>
                    <a:pt x="31864" y="1080871"/>
                  </a:lnTo>
                  <a:lnTo>
                    <a:pt x="32067" y="1080541"/>
                  </a:lnTo>
                  <a:close/>
                </a:path>
                <a:path w="1159510" h="1400175">
                  <a:moveTo>
                    <a:pt x="43751" y="1070495"/>
                  </a:moveTo>
                  <a:lnTo>
                    <a:pt x="42900" y="1069555"/>
                  </a:lnTo>
                  <a:lnTo>
                    <a:pt x="42608" y="1068971"/>
                  </a:lnTo>
                  <a:lnTo>
                    <a:pt x="42621" y="1068590"/>
                  </a:lnTo>
                  <a:lnTo>
                    <a:pt x="42164" y="1068222"/>
                  </a:lnTo>
                  <a:lnTo>
                    <a:pt x="41605" y="1067828"/>
                  </a:lnTo>
                  <a:lnTo>
                    <a:pt x="40830" y="1067371"/>
                  </a:lnTo>
                  <a:lnTo>
                    <a:pt x="40500" y="1067587"/>
                  </a:lnTo>
                  <a:lnTo>
                    <a:pt x="42799" y="1069555"/>
                  </a:lnTo>
                  <a:lnTo>
                    <a:pt x="43751" y="1070495"/>
                  </a:lnTo>
                  <a:close/>
                </a:path>
                <a:path w="1159510" h="1400175">
                  <a:moveTo>
                    <a:pt x="51739" y="1291971"/>
                  </a:moveTo>
                  <a:lnTo>
                    <a:pt x="50825" y="1292059"/>
                  </a:lnTo>
                  <a:lnTo>
                    <a:pt x="50660" y="1294650"/>
                  </a:lnTo>
                  <a:lnTo>
                    <a:pt x="51739" y="1291971"/>
                  </a:lnTo>
                  <a:close/>
                </a:path>
                <a:path w="1159510" h="1400175">
                  <a:moveTo>
                    <a:pt x="52019" y="1291932"/>
                  </a:moveTo>
                  <a:lnTo>
                    <a:pt x="51816" y="1291767"/>
                  </a:lnTo>
                  <a:lnTo>
                    <a:pt x="51739" y="1291971"/>
                  </a:lnTo>
                  <a:lnTo>
                    <a:pt x="52019" y="1291932"/>
                  </a:lnTo>
                  <a:close/>
                </a:path>
                <a:path w="1159510" h="1400175">
                  <a:moveTo>
                    <a:pt x="55854" y="1290713"/>
                  </a:moveTo>
                  <a:lnTo>
                    <a:pt x="55079" y="1291628"/>
                  </a:lnTo>
                  <a:lnTo>
                    <a:pt x="52019" y="1291932"/>
                  </a:lnTo>
                  <a:lnTo>
                    <a:pt x="54965" y="1294384"/>
                  </a:lnTo>
                  <a:lnTo>
                    <a:pt x="55854" y="1290713"/>
                  </a:lnTo>
                  <a:close/>
                </a:path>
                <a:path w="1159510" h="1400175">
                  <a:moveTo>
                    <a:pt x="55956" y="1290332"/>
                  </a:moveTo>
                  <a:lnTo>
                    <a:pt x="55905" y="1290485"/>
                  </a:lnTo>
                  <a:lnTo>
                    <a:pt x="55854" y="1290713"/>
                  </a:lnTo>
                  <a:lnTo>
                    <a:pt x="55956" y="1290332"/>
                  </a:lnTo>
                  <a:close/>
                </a:path>
                <a:path w="1159510" h="1400175">
                  <a:moveTo>
                    <a:pt x="72148" y="1060069"/>
                  </a:moveTo>
                  <a:lnTo>
                    <a:pt x="72021" y="1060221"/>
                  </a:lnTo>
                  <a:lnTo>
                    <a:pt x="71894" y="1060361"/>
                  </a:lnTo>
                  <a:lnTo>
                    <a:pt x="71716" y="1060462"/>
                  </a:lnTo>
                  <a:lnTo>
                    <a:pt x="71983" y="1060361"/>
                  </a:lnTo>
                  <a:lnTo>
                    <a:pt x="72123" y="1060246"/>
                  </a:lnTo>
                  <a:lnTo>
                    <a:pt x="72148" y="1060069"/>
                  </a:lnTo>
                  <a:close/>
                </a:path>
                <a:path w="1159510" h="1400175">
                  <a:moveTo>
                    <a:pt x="72758" y="1059865"/>
                  </a:moveTo>
                  <a:lnTo>
                    <a:pt x="72707" y="1059497"/>
                  </a:lnTo>
                  <a:lnTo>
                    <a:pt x="72580" y="1059040"/>
                  </a:lnTo>
                  <a:lnTo>
                    <a:pt x="72517" y="1059281"/>
                  </a:lnTo>
                  <a:lnTo>
                    <a:pt x="72453" y="1059510"/>
                  </a:lnTo>
                  <a:lnTo>
                    <a:pt x="72364" y="1059688"/>
                  </a:lnTo>
                  <a:lnTo>
                    <a:pt x="72694" y="1060157"/>
                  </a:lnTo>
                  <a:lnTo>
                    <a:pt x="72758" y="1059865"/>
                  </a:lnTo>
                  <a:close/>
                </a:path>
                <a:path w="1159510" h="1400175">
                  <a:moveTo>
                    <a:pt x="80619" y="1050150"/>
                  </a:moveTo>
                  <a:lnTo>
                    <a:pt x="79717" y="1048054"/>
                  </a:lnTo>
                  <a:lnTo>
                    <a:pt x="77444" y="1046251"/>
                  </a:lnTo>
                  <a:lnTo>
                    <a:pt x="76327" y="1046861"/>
                  </a:lnTo>
                  <a:lnTo>
                    <a:pt x="76581" y="1049451"/>
                  </a:lnTo>
                  <a:lnTo>
                    <a:pt x="75907" y="1048956"/>
                  </a:lnTo>
                  <a:lnTo>
                    <a:pt x="75603" y="1048054"/>
                  </a:lnTo>
                  <a:lnTo>
                    <a:pt x="75272" y="1047457"/>
                  </a:lnTo>
                  <a:lnTo>
                    <a:pt x="75514" y="1049401"/>
                  </a:lnTo>
                  <a:lnTo>
                    <a:pt x="76479" y="1052423"/>
                  </a:lnTo>
                  <a:lnTo>
                    <a:pt x="78816" y="1054811"/>
                  </a:lnTo>
                  <a:lnTo>
                    <a:pt x="77533" y="1051534"/>
                  </a:lnTo>
                  <a:lnTo>
                    <a:pt x="78498" y="1052601"/>
                  </a:lnTo>
                  <a:lnTo>
                    <a:pt x="76949" y="1048715"/>
                  </a:lnTo>
                  <a:lnTo>
                    <a:pt x="77330" y="1047940"/>
                  </a:lnTo>
                  <a:lnTo>
                    <a:pt x="78651" y="1048956"/>
                  </a:lnTo>
                  <a:lnTo>
                    <a:pt x="79260" y="1050124"/>
                  </a:lnTo>
                  <a:lnTo>
                    <a:pt x="78968" y="1049210"/>
                  </a:lnTo>
                  <a:lnTo>
                    <a:pt x="80619" y="1050150"/>
                  </a:lnTo>
                  <a:close/>
                </a:path>
                <a:path w="1159510" h="1400175">
                  <a:moveTo>
                    <a:pt x="82918" y="1050277"/>
                  </a:moveTo>
                  <a:lnTo>
                    <a:pt x="82664" y="1049350"/>
                  </a:lnTo>
                  <a:lnTo>
                    <a:pt x="81407" y="1047635"/>
                  </a:lnTo>
                  <a:lnTo>
                    <a:pt x="81038" y="1048397"/>
                  </a:lnTo>
                  <a:lnTo>
                    <a:pt x="82537" y="1051712"/>
                  </a:lnTo>
                  <a:lnTo>
                    <a:pt x="82918" y="1050277"/>
                  </a:lnTo>
                  <a:close/>
                </a:path>
                <a:path w="1159510" h="1400175">
                  <a:moveTo>
                    <a:pt x="253034" y="1380477"/>
                  </a:moveTo>
                  <a:lnTo>
                    <a:pt x="252895" y="1380655"/>
                  </a:lnTo>
                  <a:lnTo>
                    <a:pt x="252844" y="1380972"/>
                  </a:lnTo>
                  <a:lnTo>
                    <a:pt x="252971" y="1380680"/>
                  </a:lnTo>
                  <a:lnTo>
                    <a:pt x="253034" y="1380477"/>
                  </a:lnTo>
                  <a:close/>
                </a:path>
                <a:path w="1159510" h="1400175">
                  <a:moveTo>
                    <a:pt x="262178" y="590308"/>
                  </a:moveTo>
                  <a:lnTo>
                    <a:pt x="259562" y="591146"/>
                  </a:lnTo>
                  <a:lnTo>
                    <a:pt x="258902" y="592035"/>
                  </a:lnTo>
                  <a:lnTo>
                    <a:pt x="259105" y="594182"/>
                  </a:lnTo>
                  <a:lnTo>
                    <a:pt x="260769" y="593826"/>
                  </a:lnTo>
                  <a:lnTo>
                    <a:pt x="262178" y="590308"/>
                  </a:lnTo>
                  <a:close/>
                </a:path>
                <a:path w="1159510" h="1400175">
                  <a:moveTo>
                    <a:pt x="267804" y="1397711"/>
                  </a:moveTo>
                  <a:lnTo>
                    <a:pt x="267538" y="1397863"/>
                  </a:lnTo>
                  <a:lnTo>
                    <a:pt x="267335" y="1399565"/>
                  </a:lnTo>
                  <a:lnTo>
                    <a:pt x="267804" y="1397711"/>
                  </a:lnTo>
                  <a:close/>
                </a:path>
                <a:path w="1159510" h="1400175">
                  <a:moveTo>
                    <a:pt x="274688" y="593674"/>
                  </a:moveTo>
                  <a:lnTo>
                    <a:pt x="273558" y="590308"/>
                  </a:lnTo>
                  <a:lnTo>
                    <a:pt x="271513" y="593686"/>
                  </a:lnTo>
                  <a:lnTo>
                    <a:pt x="271106" y="592213"/>
                  </a:lnTo>
                  <a:lnTo>
                    <a:pt x="268859" y="596226"/>
                  </a:lnTo>
                  <a:lnTo>
                    <a:pt x="267169" y="596557"/>
                  </a:lnTo>
                  <a:lnTo>
                    <a:pt x="266026" y="594944"/>
                  </a:lnTo>
                  <a:lnTo>
                    <a:pt x="266382" y="593636"/>
                  </a:lnTo>
                  <a:lnTo>
                    <a:pt x="265734" y="594525"/>
                  </a:lnTo>
                  <a:lnTo>
                    <a:pt x="263855" y="592747"/>
                  </a:lnTo>
                  <a:lnTo>
                    <a:pt x="262839" y="594944"/>
                  </a:lnTo>
                  <a:lnTo>
                    <a:pt x="264820" y="597814"/>
                  </a:lnTo>
                  <a:lnTo>
                    <a:pt x="267589" y="598043"/>
                  </a:lnTo>
                  <a:lnTo>
                    <a:pt x="270535" y="595884"/>
                  </a:lnTo>
                  <a:lnTo>
                    <a:pt x="271119" y="596696"/>
                  </a:lnTo>
                  <a:lnTo>
                    <a:pt x="270484" y="597611"/>
                  </a:lnTo>
                  <a:lnTo>
                    <a:pt x="270319" y="598258"/>
                  </a:lnTo>
                  <a:lnTo>
                    <a:pt x="272351" y="596620"/>
                  </a:lnTo>
                  <a:lnTo>
                    <a:pt x="274688" y="593674"/>
                  </a:lnTo>
                  <a:close/>
                </a:path>
                <a:path w="1159510" h="1400175">
                  <a:moveTo>
                    <a:pt x="277114" y="590359"/>
                  </a:moveTo>
                  <a:lnTo>
                    <a:pt x="276517" y="590334"/>
                  </a:lnTo>
                  <a:lnTo>
                    <a:pt x="275767" y="590194"/>
                  </a:lnTo>
                  <a:lnTo>
                    <a:pt x="275336" y="591045"/>
                  </a:lnTo>
                  <a:lnTo>
                    <a:pt x="277114" y="590359"/>
                  </a:lnTo>
                  <a:close/>
                </a:path>
                <a:path w="1159510" h="1400175">
                  <a:moveTo>
                    <a:pt x="277964" y="596900"/>
                  </a:moveTo>
                  <a:lnTo>
                    <a:pt x="276910" y="596265"/>
                  </a:lnTo>
                  <a:lnTo>
                    <a:pt x="276745" y="596900"/>
                  </a:lnTo>
                  <a:lnTo>
                    <a:pt x="277964" y="596900"/>
                  </a:lnTo>
                  <a:close/>
                </a:path>
                <a:path w="1159510" h="1400175">
                  <a:moveTo>
                    <a:pt x="277964" y="590042"/>
                  </a:moveTo>
                  <a:lnTo>
                    <a:pt x="277114" y="590346"/>
                  </a:lnTo>
                  <a:lnTo>
                    <a:pt x="277495" y="590372"/>
                  </a:lnTo>
                  <a:lnTo>
                    <a:pt x="277837" y="590359"/>
                  </a:lnTo>
                  <a:lnTo>
                    <a:pt x="277964" y="590042"/>
                  </a:lnTo>
                  <a:close/>
                </a:path>
                <a:path w="1159510" h="1400175">
                  <a:moveTo>
                    <a:pt x="278815" y="589711"/>
                  </a:moveTo>
                  <a:lnTo>
                    <a:pt x="278066" y="589546"/>
                  </a:lnTo>
                  <a:lnTo>
                    <a:pt x="278066" y="589749"/>
                  </a:lnTo>
                  <a:lnTo>
                    <a:pt x="278028" y="589915"/>
                  </a:lnTo>
                  <a:lnTo>
                    <a:pt x="278815" y="589711"/>
                  </a:lnTo>
                  <a:close/>
                </a:path>
                <a:path w="1159510" h="1400175">
                  <a:moveTo>
                    <a:pt x="280797" y="592175"/>
                  </a:moveTo>
                  <a:lnTo>
                    <a:pt x="276974" y="593090"/>
                  </a:lnTo>
                  <a:lnTo>
                    <a:pt x="275856" y="595630"/>
                  </a:lnTo>
                  <a:lnTo>
                    <a:pt x="276910" y="596265"/>
                  </a:lnTo>
                  <a:lnTo>
                    <a:pt x="277406" y="594360"/>
                  </a:lnTo>
                  <a:lnTo>
                    <a:pt x="278307" y="594360"/>
                  </a:lnTo>
                  <a:lnTo>
                    <a:pt x="280797" y="592175"/>
                  </a:lnTo>
                  <a:close/>
                </a:path>
                <a:path w="1159510" h="1400175">
                  <a:moveTo>
                    <a:pt x="281254" y="592061"/>
                  </a:moveTo>
                  <a:lnTo>
                    <a:pt x="281190" y="591820"/>
                  </a:lnTo>
                  <a:lnTo>
                    <a:pt x="280797" y="592175"/>
                  </a:lnTo>
                  <a:lnTo>
                    <a:pt x="281254" y="592061"/>
                  </a:lnTo>
                  <a:close/>
                </a:path>
                <a:path w="1159510" h="1400175">
                  <a:moveTo>
                    <a:pt x="285534" y="591820"/>
                  </a:moveTo>
                  <a:lnTo>
                    <a:pt x="282232" y="591820"/>
                  </a:lnTo>
                  <a:lnTo>
                    <a:pt x="281254" y="592061"/>
                  </a:lnTo>
                  <a:lnTo>
                    <a:pt x="282371" y="595630"/>
                  </a:lnTo>
                  <a:lnTo>
                    <a:pt x="282676" y="595630"/>
                  </a:lnTo>
                  <a:lnTo>
                    <a:pt x="281914" y="593090"/>
                  </a:lnTo>
                  <a:lnTo>
                    <a:pt x="284480" y="593090"/>
                  </a:lnTo>
                  <a:lnTo>
                    <a:pt x="285534" y="591820"/>
                  </a:lnTo>
                  <a:close/>
                </a:path>
                <a:path w="1159510" h="1400175">
                  <a:moveTo>
                    <a:pt x="291287" y="591820"/>
                  </a:moveTo>
                  <a:lnTo>
                    <a:pt x="285635" y="594360"/>
                  </a:lnTo>
                  <a:lnTo>
                    <a:pt x="282676" y="595630"/>
                  </a:lnTo>
                  <a:lnTo>
                    <a:pt x="282498" y="595642"/>
                  </a:lnTo>
                  <a:lnTo>
                    <a:pt x="280403" y="596900"/>
                  </a:lnTo>
                  <a:lnTo>
                    <a:pt x="282473" y="603250"/>
                  </a:lnTo>
                  <a:lnTo>
                    <a:pt x="288899" y="595642"/>
                  </a:lnTo>
                  <a:lnTo>
                    <a:pt x="289433" y="594360"/>
                  </a:lnTo>
                  <a:lnTo>
                    <a:pt x="290131" y="593090"/>
                  </a:lnTo>
                  <a:lnTo>
                    <a:pt x="291287" y="591820"/>
                  </a:lnTo>
                  <a:close/>
                </a:path>
                <a:path w="1159510" h="1400175">
                  <a:moveTo>
                    <a:pt x="292074" y="596900"/>
                  </a:moveTo>
                  <a:lnTo>
                    <a:pt x="291668" y="595630"/>
                  </a:lnTo>
                  <a:lnTo>
                    <a:pt x="288899" y="595642"/>
                  </a:lnTo>
                  <a:lnTo>
                    <a:pt x="292074" y="596900"/>
                  </a:lnTo>
                  <a:close/>
                </a:path>
                <a:path w="1159510" h="1400175">
                  <a:moveTo>
                    <a:pt x="292709" y="590029"/>
                  </a:moveTo>
                  <a:lnTo>
                    <a:pt x="292150" y="590207"/>
                  </a:lnTo>
                  <a:lnTo>
                    <a:pt x="291706" y="590537"/>
                  </a:lnTo>
                  <a:lnTo>
                    <a:pt x="291274" y="590969"/>
                  </a:lnTo>
                  <a:lnTo>
                    <a:pt x="291731" y="590816"/>
                  </a:lnTo>
                  <a:lnTo>
                    <a:pt x="292176" y="590677"/>
                  </a:lnTo>
                  <a:lnTo>
                    <a:pt x="292620" y="590588"/>
                  </a:lnTo>
                  <a:lnTo>
                    <a:pt x="292709" y="590029"/>
                  </a:lnTo>
                  <a:close/>
                </a:path>
                <a:path w="1159510" h="1400175">
                  <a:moveTo>
                    <a:pt x="293585" y="590410"/>
                  </a:moveTo>
                  <a:lnTo>
                    <a:pt x="292633" y="590588"/>
                  </a:lnTo>
                  <a:lnTo>
                    <a:pt x="292544" y="591045"/>
                  </a:lnTo>
                  <a:lnTo>
                    <a:pt x="292531" y="591477"/>
                  </a:lnTo>
                  <a:lnTo>
                    <a:pt x="292735" y="591731"/>
                  </a:lnTo>
                  <a:lnTo>
                    <a:pt x="292900" y="590969"/>
                  </a:lnTo>
                  <a:lnTo>
                    <a:pt x="293141" y="590588"/>
                  </a:lnTo>
                  <a:lnTo>
                    <a:pt x="293585" y="590410"/>
                  </a:lnTo>
                  <a:close/>
                </a:path>
                <a:path w="1159510" h="1400175">
                  <a:moveTo>
                    <a:pt x="294957" y="590384"/>
                  </a:moveTo>
                  <a:lnTo>
                    <a:pt x="294322" y="590296"/>
                  </a:lnTo>
                  <a:lnTo>
                    <a:pt x="293903" y="590296"/>
                  </a:lnTo>
                  <a:lnTo>
                    <a:pt x="293585" y="590410"/>
                  </a:lnTo>
                  <a:lnTo>
                    <a:pt x="294487" y="590359"/>
                  </a:lnTo>
                  <a:lnTo>
                    <a:pt x="294957" y="590384"/>
                  </a:lnTo>
                  <a:close/>
                </a:path>
                <a:path w="1159510" h="1400175">
                  <a:moveTo>
                    <a:pt x="299681" y="590029"/>
                  </a:moveTo>
                  <a:lnTo>
                    <a:pt x="299567" y="590257"/>
                  </a:lnTo>
                  <a:lnTo>
                    <a:pt x="299491" y="590613"/>
                  </a:lnTo>
                  <a:lnTo>
                    <a:pt x="299478" y="591134"/>
                  </a:lnTo>
                  <a:lnTo>
                    <a:pt x="299681" y="590029"/>
                  </a:lnTo>
                  <a:close/>
                </a:path>
                <a:path w="1159510" h="1400175">
                  <a:moveTo>
                    <a:pt x="300291" y="589000"/>
                  </a:moveTo>
                  <a:lnTo>
                    <a:pt x="299872" y="589140"/>
                  </a:lnTo>
                  <a:lnTo>
                    <a:pt x="299694" y="590029"/>
                  </a:lnTo>
                  <a:lnTo>
                    <a:pt x="300291" y="589000"/>
                  </a:lnTo>
                  <a:close/>
                </a:path>
                <a:path w="1159510" h="1400175">
                  <a:moveTo>
                    <a:pt x="300799" y="603135"/>
                  </a:moveTo>
                  <a:lnTo>
                    <a:pt x="300520" y="603250"/>
                  </a:lnTo>
                  <a:lnTo>
                    <a:pt x="300786" y="603250"/>
                  </a:lnTo>
                  <a:close/>
                </a:path>
                <a:path w="1159510" h="1400175">
                  <a:moveTo>
                    <a:pt x="300926" y="588784"/>
                  </a:moveTo>
                  <a:lnTo>
                    <a:pt x="300621" y="588454"/>
                  </a:lnTo>
                  <a:lnTo>
                    <a:pt x="300291" y="589000"/>
                  </a:lnTo>
                  <a:lnTo>
                    <a:pt x="300926" y="588784"/>
                  </a:lnTo>
                  <a:close/>
                </a:path>
                <a:path w="1159510" h="1400175">
                  <a:moveTo>
                    <a:pt x="305752" y="590575"/>
                  </a:moveTo>
                  <a:lnTo>
                    <a:pt x="304228" y="590372"/>
                  </a:lnTo>
                  <a:lnTo>
                    <a:pt x="301929" y="588454"/>
                  </a:lnTo>
                  <a:lnTo>
                    <a:pt x="300926" y="588784"/>
                  </a:lnTo>
                  <a:lnTo>
                    <a:pt x="304380" y="592480"/>
                  </a:lnTo>
                  <a:lnTo>
                    <a:pt x="305752" y="590575"/>
                  </a:lnTo>
                  <a:close/>
                </a:path>
                <a:path w="1159510" h="1400175">
                  <a:moveTo>
                    <a:pt x="330174" y="604545"/>
                  </a:moveTo>
                  <a:lnTo>
                    <a:pt x="328244" y="602526"/>
                  </a:lnTo>
                  <a:lnTo>
                    <a:pt x="326097" y="602589"/>
                  </a:lnTo>
                  <a:lnTo>
                    <a:pt x="329552" y="604685"/>
                  </a:lnTo>
                  <a:lnTo>
                    <a:pt x="330174" y="604545"/>
                  </a:lnTo>
                  <a:close/>
                </a:path>
                <a:path w="1159510" h="1400175">
                  <a:moveTo>
                    <a:pt x="333159" y="586740"/>
                  </a:moveTo>
                  <a:lnTo>
                    <a:pt x="329984" y="588010"/>
                  </a:lnTo>
                  <a:lnTo>
                    <a:pt x="332892" y="588911"/>
                  </a:lnTo>
                  <a:lnTo>
                    <a:pt x="333159" y="586740"/>
                  </a:lnTo>
                  <a:close/>
                </a:path>
                <a:path w="1159510" h="1400175">
                  <a:moveTo>
                    <a:pt x="333222" y="602386"/>
                  </a:moveTo>
                  <a:lnTo>
                    <a:pt x="327748" y="602018"/>
                  </a:lnTo>
                  <a:lnTo>
                    <a:pt x="328244" y="602526"/>
                  </a:lnTo>
                  <a:lnTo>
                    <a:pt x="333222" y="602386"/>
                  </a:lnTo>
                  <a:close/>
                </a:path>
                <a:path w="1159510" h="1400175">
                  <a:moveTo>
                    <a:pt x="333311" y="589038"/>
                  </a:moveTo>
                  <a:lnTo>
                    <a:pt x="332892" y="588911"/>
                  </a:lnTo>
                  <a:lnTo>
                    <a:pt x="332854" y="589280"/>
                  </a:lnTo>
                  <a:lnTo>
                    <a:pt x="333311" y="589038"/>
                  </a:lnTo>
                  <a:close/>
                </a:path>
                <a:path w="1159510" h="1400175">
                  <a:moveTo>
                    <a:pt x="334886" y="607910"/>
                  </a:moveTo>
                  <a:lnTo>
                    <a:pt x="329552" y="604685"/>
                  </a:lnTo>
                  <a:lnTo>
                    <a:pt x="327736" y="605066"/>
                  </a:lnTo>
                  <a:lnTo>
                    <a:pt x="334886" y="607910"/>
                  </a:lnTo>
                  <a:close/>
                </a:path>
                <a:path w="1159510" h="1400175">
                  <a:moveTo>
                    <a:pt x="337032" y="599440"/>
                  </a:moveTo>
                  <a:lnTo>
                    <a:pt x="336778" y="598500"/>
                  </a:lnTo>
                  <a:lnTo>
                    <a:pt x="333984" y="599440"/>
                  </a:lnTo>
                  <a:lnTo>
                    <a:pt x="337032" y="599440"/>
                  </a:lnTo>
                  <a:close/>
                </a:path>
                <a:path w="1159510" h="1400175">
                  <a:moveTo>
                    <a:pt x="346405" y="587527"/>
                  </a:moveTo>
                  <a:lnTo>
                    <a:pt x="346278" y="588086"/>
                  </a:lnTo>
                  <a:lnTo>
                    <a:pt x="346265" y="588492"/>
                  </a:lnTo>
                  <a:lnTo>
                    <a:pt x="346265" y="588860"/>
                  </a:lnTo>
                  <a:lnTo>
                    <a:pt x="346405" y="587527"/>
                  </a:lnTo>
                  <a:close/>
                </a:path>
                <a:path w="1159510" h="1400175">
                  <a:moveTo>
                    <a:pt x="356425" y="602983"/>
                  </a:moveTo>
                  <a:lnTo>
                    <a:pt x="356260" y="599935"/>
                  </a:lnTo>
                  <a:lnTo>
                    <a:pt x="356362" y="598576"/>
                  </a:lnTo>
                  <a:lnTo>
                    <a:pt x="356120" y="599884"/>
                  </a:lnTo>
                  <a:lnTo>
                    <a:pt x="355625" y="600557"/>
                  </a:lnTo>
                  <a:lnTo>
                    <a:pt x="354990" y="600887"/>
                  </a:lnTo>
                  <a:lnTo>
                    <a:pt x="355053" y="601459"/>
                  </a:lnTo>
                  <a:lnTo>
                    <a:pt x="355244" y="602119"/>
                  </a:lnTo>
                  <a:lnTo>
                    <a:pt x="355638" y="602957"/>
                  </a:lnTo>
                  <a:lnTo>
                    <a:pt x="356425" y="602983"/>
                  </a:lnTo>
                  <a:close/>
                </a:path>
                <a:path w="1159510" h="1400175">
                  <a:moveTo>
                    <a:pt x="362140" y="586828"/>
                  </a:moveTo>
                  <a:lnTo>
                    <a:pt x="359117" y="586168"/>
                  </a:lnTo>
                  <a:lnTo>
                    <a:pt x="360438" y="586600"/>
                  </a:lnTo>
                  <a:lnTo>
                    <a:pt x="361391" y="586752"/>
                  </a:lnTo>
                  <a:lnTo>
                    <a:pt x="362140" y="586828"/>
                  </a:lnTo>
                  <a:close/>
                </a:path>
                <a:path w="1159510" h="1400175">
                  <a:moveTo>
                    <a:pt x="382346" y="583755"/>
                  </a:moveTo>
                  <a:lnTo>
                    <a:pt x="382206" y="583514"/>
                  </a:lnTo>
                  <a:lnTo>
                    <a:pt x="381977" y="583272"/>
                  </a:lnTo>
                  <a:lnTo>
                    <a:pt x="381584" y="583095"/>
                  </a:lnTo>
                  <a:lnTo>
                    <a:pt x="381647" y="583298"/>
                  </a:lnTo>
                  <a:lnTo>
                    <a:pt x="381977" y="583526"/>
                  </a:lnTo>
                  <a:lnTo>
                    <a:pt x="382346" y="583755"/>
                  </a:lnTo>
                  <a:close/>
                </a:path>
                <a:path w="1159510" h="1400175">
                  <a:moveTo>
                    <a:pt x="405765" y="586740"/>
                  </a:moveTo>
                  <a:lnTo>
                    <a:pt x="405498" y="585939"/>
                  </a:lnTo>
                  <a:lnTo>
                    <a:pt x="404901" y="586740"/>
                  </a:lnTo>
                  <a:lnTo>
                    <a:pt x="404469" y="588010"/>
                  </a:lnTo>
                  <a:lnTo>
                    <a:pt x="405765" y="586740"/>
                  </a:lnTo>
                  <a:close/>
                </a:path>
                <a:path w="1159510" h="1400175">
                  <a:moveTo>
                    <a:pt x="406958" y="586740"/>
                  </a:moveTo>
                  <a:lnTo>
                    <a:pt x="406107" y="586740"/>
                  </a:lnTo>
                  <a:lnTo>
                    <a:pt x="406577" y="587349"/>
                  </a:lnTo>
                  <a:lnTo>
                    <a:pt x="406958" y="586740"/>
                  </a:lnTo>
                  <a:close/>
                </a:path>
                <a:path w="1159510" h="1400175">
                  <a:moveTo>
                    <a:pt x="408051" y="589280"/>
                  </a:moveTo>
                  <a:lnTo>
                    <a:pt x="406577" y="587349"/>
                  </a:lnTo>
                  <a:lnTo>
                    <a:pt x="405384" y="589280"/>
                  </a:lnTo>
                  <a:lnTo>
                    <a:pt x="408051" y="589280"/>
                  </a:lnTo>
                  <a:close/>
                </a:path>
                <a:path w="1159510" h="1400175">
                  <a:moveTo>
                    <a:pt x="409867" y="589280"/>
                  </a:moveTo>
                  <a:lnTo>
                    <a:pt x="408139" y="589280"/>
                  </a:lnTo>
                  <a:lnTo>
                    <a:pt x="407606" y="590550"/>
                  </a:lnTo>
                  <a:lnTo>
                    <a:pt x="409867" y="589280"/>
                  </a:lnTo>
                  <a:close/>
                </a:path>
                <a:path w="1159510" h="1400175">
                  <a:moveTo>
                    <a:pt x="414693" y="591870"/>
                  </a:moveTo>
                  <a:lnTo>
                    <a:pt x="414578" y="591502"/>
                  </a:lnTo>
                  <a:lnTo>
                    <a:pt x="414362" y="591185"/>
                  </a:lnTo>
                  <a:lnTo>
                    <a:pt x="414096" y="590905"/>
                  </a:lnTo>
                  <a:lnTo>
                    <a:pt x="414274" y="591312"/>
                  </a:lnTo>
                  <a:lnTo>
                    <a:pt x="414489" y="591667"/>
                  </a:lnTo>
                  <a:lnTo>
                    <a:pt x="414693" y="591870"/>
                  </a:lnTo>
                  <a:close/>
                </a:path>
                <a:path w="1159510" h="1400175">
                  <a:moveTo>
                    <a:pt x="431457" y="581609"/>
                  </a:moveTo>
                  <a:lnTo>
                    <a:pt x="431139" y="581494"/>
                  </a:lnTo>
                  <a:lnTo>
                    <a:pt x="431266" y="581596"/>
                  </a:lnTo>
                  <a:lnTo>
                    <a:pt x="431457" y="581609"/>
                  </a:lnTo>
                  <a:close/>
                </a:path>
                <a:path w="1159510" h="1400175">
                  <a:moveTo>
                    <a:pt x="432600" y="581685"/>
                  </a:moveTo>
                  <a:lnTo>
                    <a:pt x="431457" y="581609"/>
                  </a:lnTo>
                  <a:lnTo>
                    <a:pt x="431800" y="581748"/>
                  </a:lnTo>
                  <a:lnTo>
                    <a:pt x="432193" y="581761"/>
                  </a:lnTo>
                  <a:lnTo>
                    <a:pt x="432600" y="581685"/>
                  </a:lnTo>
                  <a:close/>
                </a:path>
                <a:path w="1159510" h="1400175">
                  <a:moveTo>
                    <a:pt x="435546" y="581901"/>
                  </a:moveTo>
                  <a:lnTo>
                    <a:pt x="435356" y="580720"/>
                  </a:lnTo>
                  <a:lnTo>
                    <a:pt x="433946" y="581507"/>
                  </a:lnTo>
                  <a:lnTo>
                    <a:pt x="432600" y="581685"/>
                  </a:lnTo>
                  <a:lnTo>
                    <a:pt x="435546" y="581901"/>
                  </a:lnTo>
                  <a:close/>
                </a:path>
                <a:path w="1159510" h="1400175">
                  <a:moveTo>
                    <a:pt x="468249" y="572401"/>
                  </a:moveTo>
                  <a:lnTo>
                    <a:pt x="467842" y="570992"/>
                  </a:lnTo>
                  <a:lnTo>
                    <a:pt x="468236" y="572668"/>
                  </a:lnTo>
                  <a:lnTo>
                    <a:pt x="468249" y="572401"/>
                  </a:lnTo>
                  <a:close/>
                </a:path>
                <a:path w="1159510" h="1400175">
                  <a:moveTo>
                    <a:pt x="470560" y="572401"/>
                  </a:moveTo>
                  <a:lnTo>
                    <a:pt x="468325" y="572655"/>
                  </a:lnTo>
                  <a:lnTo>
                    <a:pt x="468617" y="573671"/>
                  </a:lnTo>
                  <a:lnTo>
                    <a:pt x="470560" y="572401"/>
                  </a:lnTo>
                  <a:close/>
                </a:path>
                <a:path w="1159510" h="1400175">
                  <a:moveTo>
                    <a:pt x="474370" y="551180"/>
                  </a:moveTo>
                  <a:lnTo>
                    <a:pt x="473811" y="551180"/>
                  </a:lnTo>
                  <a:lnTo>
                    <a:pt x="473938" y="551345"/>
                  </a:lnTo>
                  <a:lnTo>
                    <a:pt x="474370" y="551180"/>
                  </a:lnTo>
                  <a:close/>
                </a:path>
                <a:path w="1159510" h="1400175">
                  <a:moveTo>
                    <a:pt x="481012" y="551180"/>
                  </a:moveTo>
                  <a:lnTo>
                    <a:pt x="477875" y="549910"/>
                  </a:lnTo>
                  <a:lnTo>
                    <a:pt x="474370" y="551180"/>
                  </a:lnTo>
                  <a:lnTo>
                    <a:pt x="481012" y="551180"/>
                  </a:lnTo>
                  <a:close/>
                </a:path>
                <a:path w="1159510" h="1400175">
                  <a:moveTo>
                    <a:pt x="483133" y="548627"/>
                  </a:moveTo>
                  <a:lnTo>
                    <a:pt x="480504" y="547992"/>
                  </a:lnTo>
                  <a:lnTo>
                    <a:pt x="480644" y="550722"/>
                  </a:lnTo>
                  <a:lnTo>
                    <a:pt x="483133" y="548627"/>
                  </a:lnTo>
                  <a:close/>
                </a:path>
                <a:path w="1159510" h="1400175">
                  <a:moveTo>
                    <a:pt x="492442" y="547370"/>
                  </a:moveTo>
                  <a:lnTo>
                    <a:pt x="492112" y="547370"/>
                  </a:lnTo>
                  <a:lnTo>
                    <a:pt x="492442" y="547370"/>
                  </a:lnTo>
                  <a:close/>
                </a:path>
                <a:path w="1159510" h="1400175">
                  <a:moveTo>
                    <a:pt x="506272" y="558596"/>
                  </a:moveTo>
                  <a:lnTo>
                    <a:pt x="504024" y="560374"/>
                  </a:lnTo>
                  <a:lnTo>
                    <a:pt x="503301" y="561162"/>
                  </a:lnTo>
                  <a:lnTo>
                    <a:pt x="506272" y="558596"/>
                  </a:lnTo>
                  <a:close/>
                </a:path>
                <a:path w="1159510" h="1400175">
                  <a:moveTo>
                    <a:pt x="509714" y="553720"/>
                  </a:moveTo>
                  <a:lnTo>
                    <a:pt x="503809" y="557530"/>
                  </a:lnTo>
                  <a:lnTo>
                    <a:pt x="508825" y="557530"/>
                  </a:lnTo>
                  <a:lnTo>
                    <a:pt x="509714" y="553720"/>
                  </a:lnTo>
                  <a:close/>
                </a:path>
                <a:path w="1159510" h="1400175">
                  <a:moveTo>
                    <a:pt x="514527" y="533958"/>
                  </a:moveTo>
                  <a:lnTo>
                    <a:pt x="513245" y="534390"/>
                  </a:lnTo>
                  <a:lnTo>
                    <a:pt x="512318" y="534822"/>
                  </a:lnTo>
                  <a:lnTo>
                    <a:pt x="513118" y="536359"/>
                  </a:lnTo>
                  <a:lnTo>
                    <a:pt x="513969" y="534644"/>
                  </a:lnTo>
                  <a:lnTo>
                    <a:pt x="514527" y="533958"/>
                  </a:lnTo>
                  <a:close/>
                </a:path>
                <a:path w="1159510" h="1400175">
                  <a:moveTo>
                    <a:pt x="517575" y="532345"/>
                  </a:moveTo>
                  <a:lnTo>
                    <a:pt x="516115" y="532460"/>
                  </a:lnTo>
                  <a:lnTo>
                    <a:pt x="515213" y="533095"/>
                  </a:lnTo>
                  <a:lnTo>
                    <a:pt x="514527" y="533946"/>
                  </a:lnTo>
                  <a:lnTo>
                    <a:pt x="515569" y="533615"/>
                  </a:lnTo>
                  <a:lnTo>
                    <a:pt x="516851" y="533273"/>
                  </a:lnTo>
                  <a:lnTo>
                    <a:pt x="517575" y="532345"/>
                  </a:lnTo>
                  <a:close/>
                </a:path>
                <a:path w="1159510" h="1400175">
                  <a:moveTo>
                    <a:pt x="521055" y="553720"/>
                  </a:moveTo>
                  <a:lnTo>
                    <a:pt x="520293" y="552450"/>
                  </a:lnTo>
                  <a:lnTo>
                    <a:pt x="517982" y="548640"/>
                  </a:lnTo>
                  <a:lnTo>
                    <a:pt x="491782" y="548640"/>
                  </a:lnTo>
                  <a:lnTo>
                    <a:pt x="486473" y="548640"/>
                  </a:lnTo>
                  <a:lnTo>
                    <a:pt x="482701" y="553720"/>
                  </a:lnTo>
                  <a:lnTo>
                    <a:pt x="476973" y="554990"/>
                  </a:lnTo>
                  <a:lnTo>
                    <a:pt x="473938" y="551345"/>
                  </a:lnTo>
                  <a:lnTo>
                    <a:pt x="470865" y="552450"/>
                  </a:lnTo>
                  <a:lnTo>
                    <a:pt x="464731" y="560070"/>
                  </a:lnTo>
                  <a:lnTo>
                    <a:pt x="457022" y="562610"/>
                  </a:lnTo>
                  <a:lnTo>
                    <a:pt x="458546" y="562610"/>
                  </a:lnTo>
                  <a:lnTo>
                    <a:pt x="459625" y="567690"/>
                  </a:lnTo>
                  <a:lnTo>
                    <a:pt x="456615" y="565150"/>
                  </a:lnTo>
                  <a:lnTo>
                    <a:pt x="452107" y="561340"/>
                  </a:lnTo>
                  <a:lnTo>
                    <a:pt x="449961" y="564388"/>
                  </a:lnTo>
                  <a:lnTo>
                    <a:pt x="449478" y="562610"/>
                  </a:lnTo>
                  <a:lnTo>
                    <a:pt x="444220" y="563880"/>
                  </a:lnTo>
                  <a:lnTo>
                    <a:pt x="439813" y="567690"/>
                  </a:lnTo>
                  <a:lnTo>
                    <a:pt x="432676" y="571500"/>
                  </a:lnTo>
                  <a:lnTo>
                    <a:pt x="433158" y="570230"/>
                  </a:lnTo>
                  <a:lnTo>
                    <a:pt x="429780" y="570230"/>
                  </a:lnTo>
                  <a:lnTo>
                    <a:pt x="425132" y="572770"/>
                  </a:lnTo>
                  <a:lnTo>
                    <a:pt x="421690" y="572770"/>
                  </a:lnTo>
                  <a:lnTo>
                    <a:pt x="421157" y="574040"/>
                  </a:lnTo>
                  <a:lnTo>
                    <a:pt x="419227" y="574040"/>
                  </a:lnTo>
                  <a:lnTo>
                    <a:pt x="420979" y="576580"/>
                  </a:lnTo>
                  <a:lnTo>
                    <a:pt x="412800" y="575310"/>
                  </a:lnTo>
                  <a:lnTo>
                    <a:pt x="405980" y="579120"/>
                  </a:lnTo>
                  <a:lnTo>
                    <a:pt x="399440" y="581660"/>
                  </a:lnTo>
                  <a:lnTo>
                    <a:pt x="393179" y="581660"/>
                  </a:lnTo>
                  <a:lnTo>
                    <a:pt x="394373" y="579120"/>
                  </a:lnTo>
                  <a:lnTo>
                    <a:pt x="393522" y="579120"/>
                  </a:lnTo>
                  <a:lnTo>
                    <a:pt x="386156" y="582930"/>
                  </a:lnTo>
                  <a:lnTo>
                    <a:pt x="387299" y="585470"/>
                  </a:lnTo>
                  <a:lnTo>
                    <a:pt x="387489" y="584200"/>
                  </a:lnTo>
                  <a:lnTo>
                    <a:pt x="389534" y="585470"/>
                  </a:lnTo>
                  <a:lnTo>
                    <a:pt x="388874" y="586740"/>
                  </a:lnTo>
                  <a:lnTo>
                    <a:pt x="386930" y="589280"/>
                  </a:lnTo>
                  <a:lnTo>
                    <a:pt x="385000" y="589280"/>
                  </a:lnTo>
                  <a:lnTo>
                    <a:pt x="388150" y="586740"/>
                  </a:lnTo>
                  <a:lnTo>
                    <a:pt x="384136" y="585470"/>
                  </a:lnTo>
                  <a:lnTo>
                    <a:pt x="382346" y="584200"/>
                  </a:lnTo>
                  <a:lnTo>
                    <a:pt x="382765" y="585470"/>
                  </a:lnTo>
                  <a:lnTo>
                    <a:pt x="382422" y="585470"/>
                  </a:lnTo>
                  <a:lnTo>
                    <a:pt x="382701" y="586740"/>
                  </a:lnTo>
                  <a:lnTo>
                    <a:pt x="377736" y="582930"/>
                  </a:lnTo>
                  <a:lnTo>
                    <a:pt x="383032" y="591820"/>
                  </a:lnTo>
                  <a:lnTo>
                    <a:pt x="376847" y="590550"/>
                  </a:lnTo>
                  <a:lnTo>
                    <a:pt x="376897" y="588010"/>
                  </a:lnTo>
                  <a:lnTo>
                    <a:pt x="374942" y="589280"/>
                  </a:lnTo>
                  <a:lnTo>
                    <a:pt x="373341" y="591820"/>
                  </a:lnTo>
                  <a:lnTo>
                    <a:pt x="371005" y="591820"/>
                  </a:lnTo>
                  <a:lnTo>
                    <a:pt x="369557" y="589280"/>
                  </a:lnTo>
                  <a:lnTo>
                    <a:pt x="372999" y="590550"/>
                  </a:lnTo>
                  <a:lnTo>
                    <a:pt x="372846" y="589280"/>
                  </a:lnTo>
                  <a:lnTo>
                    <a:pt x="372694" y="588010"/>
                  </a:lnTo>
                  <a:lnTo>
                    <a:pt x="369608" y="588010"/>
                  </a:lnTo>
                  <a:lnTo>
                    <a:pt x="367423" y="594360"/>
                  </a:lnTo>
                  <a:lnTo>
                    <a:pt x="364070" y="591820"/>
                  </a:lnTo>
                  <a:lnTo>
                    <a:pt x="365277" y="590550"/>
                  </a:lnTo>
                  <a:lnTo>
                    <a:pt x="367207" y="590550"/>
                  </a:lnTo>
                  <a:lnTo>
                    <a:pt x="368414" y="589280"/>
                  </a:lnTo>
                  <a:lnTo>
                    <a:pt x="366572" y="588010"/>
                  </a:lnTo>
                  <a:lnTo>
                    <a:pt x="364718" y="586740"/>
                  </a:lnTo>
                  <a:lnTo>
                    <a:pt x="364540" y="588010"/>
                  </a:lnTo>
                  <a:lnTo>
                    <a:pt x="362381" y="588010"/>
                  </a:lnTo>
                  <a:lnTo>
                    <a:pt x="356806" y="586740"/>
                  </a:lnTo>
                  <a:lnTo>
                    <a:pt x="358305" y="588010"/>
                  </a:lnTo>
                  <a:lnTo>
                    <a:pt x="355473" y="595630"/>
                  </a:lnTo>
                  <a:lnTo>
                    <a:pt x="350469" y="590550"/>
                  </a:lnTo>
                  <a:lnTo>
                    <a:pt x="345744" y="595630"/>
                  </a:lnTo>
                  <a:lnTo>
                    <a:pt x="346913" y="594360"/>
                  </a:lnTo>
                  <a:lnTo>
                    <a:pt x="348068" y="593090"/>
                  </a:lnTo>
                  <a:lnTo>
                    <a:pt x="350380" y="590550"/>
                  </a:lnTo>
                  <a:lnTo>
                    <a:pt x="346278" y="593090"/>
                  </a:lnTo>
                  <a:lnTo>
                    <a:pt x="346265" y="590550"/>
                  </a:lnTo>
                  <a:lnTo>
                    <a:pt x="346265" y="589280"/>
                  </a:lnTo>
                  <a:lnTo>
                    <a:pt x="344792" y="589280"/>
                  </a:lnTo>
                  <a:lnTo>
                    <a:pt x="342620" y="588010"/>
                  </a:lnTo>
                  <a:lnTo>
                    <a:pt x="343090" y="586740"/>
                  </a:lnTo>
                  <a:lnTo>
                    <a:pt x="340893" y="590550"/>
                  </a:lnTo>
                  <a:lnTo>
                    <a:pt x="340334" y="589280"/>
                  </a:lnTo>
                  <a:lnTo>
                    <a:pt x="338683" y="585470"/>
                  </a:lnTo>
                  <a:lnTo>
                    <a:pt x="335546" y="589280"/>
                  </a:lnTo>
                  <a:lnTo>
                    <a:pt x="335292" y="588010"/>
                  </a:lnTo>
                  <a:lnTo>
                    <a:pt x="333311" y="589038"/>
                  </a:lnTo>
                  <a:lnTo>
                    <a:pt x="334111" y="589280"/>
                  </a:lnTo>
                  <a:lnTo>
                    <a:pt x="333971" y="590550"/>
                  </a:lnTo>
                  <a:lnTo>
                    <a:pt x="329209" y="594360"/>
                  </a:lnTo>
                  <a:lnTo>
                    <a:pt x="321792" y="586740"/>
                  </a:lnTo>
                  <a:lnTo>
                    <a:pt x="314845" y="591820"/>
                  </a:lnTo>
                  <a:lnTo>
                    <a:pt x="308660" y="594360"/>
                  </a:lnTo>
                  <a:lnTo>
                    <a:pt x="307632" y="598170"/>
                  </a:lnTo>
                  <a:lnTo>
                    <a:pt x="301752" y="600710"/>
                  </a:lnTo>
                  <a:lnTo>
                    <a:pt x="300736" y="599440"/>
                  </a:lnTo>
                  <a:lnTo>
                    <a:pt x="299707" y="598170"/>
                  </a:lnTo>
                  <a:lnTo>
                    <a:pt x="303276" y="596900"/>
                  </a:lnTo>
                  <a:lnTo>
                    <a:pt x="300024" y="595630"/>
                  </a:lnTo>
                  <a:lnTo>
                    <a:pt x="297611" y="595642"/>
                  </a:lnTo>
                  <a:lnTo>
                    <a:pt x="294627" y="596900"/>
                  </a:lnTo>
                  <a:lnTo>
                    <a:pt x="295236" y="595630"/>
                  </a:lnTo>
                  <a:lnTo>
                    <a:pt x="294589" y="594360"/>
                  </a:lnTo>
                  <a:lnTo>
                    <a:pt x="293662" y="593090"/>
                  </a:lnTo>
                  <a:lnTo>
                    <a:pt x="291261" y="594360"/>
                  </a:lnTo>
                  <a:lnTo>
                    <a:pt x="291668" y="595630"/>
                  </a:lnTo>
                  <a:lnTo>
                    <a:pt x="293116" y="595630"/>
                  </a:lnTo>
                  <a:lnTo>
                    <a:pt x="291363" y="600710"/>
                  </a:lnTo>
                  <a:lnTo>
                    <a:pt x="295694" y="596900"/>
                  </a:lnTo>
                  <a:lnTo>
                    <a:pt x="296646" y="598170"/>
                  </a:lnTo>
                  <a:lnTo>
                    <a:pt x="297332" y="600710"/>
                  </a:lnTo>
                  <a:lnTo>
                    <a:pt x="295224" y="600710"/>
                  </a:lnTo>
                  <a:lnTo>
                    <a:pt x="298335" y="603250"/>
                  </a:lnTo>
                  <a:lnTo>
                    <a:pt x="297903" y="599440"/>
                  </a:lnTo>
                  <a:lnTo>
                    <a:pt x="300609" y="601980"/>
                  </a:lnTo>
                  <a:lnTo>
                    <a:pt x="300913" y="601980"/>
                  </a:lnTo>
                  <a:lnTo>
                    <a:pt x="300799" y="603135"/>
                  </a:lnTo>
                  <a:lnTo>
                    <a:pt x="303022" y="602183"/>
                  </a:lnTo>
                  <a:lnTo>
                    <a:pt x="304088" y="604520"/>
                  </a:lnTo>
                  <a:lnTo>
                    <a:pt x="302209" y="604520"/>
                  </a:lnTo>
                  <a:lnTo>
                    <a:pt x="307746" y="605790"/>
                  </a:lnTo>
                  <a:lnTo>
                    <a:pt x="310794" y="600710"/>
                  </a:lnTo>
                  <a:lnTo>
                    <a:pt x="312991" y="603250"/>
                  </a:lnTo>
                  <a:lnTo>
                    <a:pt x="312559" y="604520"/>
                  </a:lnTo>
                  <a:lnTo>
                    <a:pt x="319976" y="601980"/>
                  </a:lnTo>
                  <a:lnTo>
                    <a:pt x="313118" y="600710"/>
                  </a:lnTo>
                  <a:lnTo>
                    <a:pt x="318465" y="596900"/>
                  </a:lnTo>
                  <a:lnTo>
                    <a:pt x="322783" y="604520"/>
                  </a:lnTo>
                  <a:lnTo>
                    <a:pt x="323278" y="600710"/>
                  </a:lnTo>
                  <a:lnTo>
                    <a:pt x="324827" y="600710"/>
                  </a:lnTo>
                  <a:lnTo>
                    <a:pt x="326313" y="599440"/>
                  </a:lnTo>
                  <a:lnTo>
                    <a:pt x="326999" y="599871"/>
                  </a:lnTo>
                  <a:lnTo>
                    <a:pt x="324827" y="600710"/>
                  </a:lnTo>
                  <a:lnTo>
                    <a:pt x="325602" y="600710"/>
                  </a:lnTo>
                  <a:lnTo>
                    <a:pt x="325424" y="601980"/>
                  </a:lnTo>
                  <a:lnTo>
                    <a:pt x="327393" y="600125"/>
                  </a:lnTo>
                  <a:lnTo>
                    <a:pt x="330276" y="601980"/>
                  </a:lnTo>
                  <a:lnTo>
                    <a:pt x="333311" y="599440"/>
                  </a:lnTo>
                  <a:lnTo>
                    <a:pt x="336346" y="596900"/>
                  </a:lnTo>
                  <a:lnTo>
                    <a:pt x="336778" y="598500"/>
                  </a:lnTo>
                  <a:lnTo>
                    <a:pt x="337756" y="598170"/>
                  </a:lnTo>
                  <a:lnTo>
                    <a:pt x="338175" y="599440"/>
                  </a:lnTo>
                  <a:lnTo>
                    <a:pt x="337032" y="599440"/>
                  </a:lnTo>
                  <a:lnTo>
                    <a:pt x="337718" y="601980"/>
                  </a:lnTo>
                  <a:lnTo>
                    <a:pt x="338455" y="600240"/>
                  </a:lnTo>
                  <a:lnTo>
                    <a:pt x="339483" y="603250"/>
                  </a:lnTo>
                  <a:lnTo>
                    <a:pt x="341122" y="599440"/>
                  </a:lnTo>
                  <a:lnTo>
                    <a:pt x="341668" y="598170"/>
                  </a:lnTo>
                  <a:lnTo>
                    <a:pt x="342214" y="596900"/>
                  </a:lnTo>
                  <a:lnTo>
                    <a:pt x="345859" y="598170"/>
                  </a:lnTo>
                  <a:lnTo>
                    <a:pt x="345186" y="601980"/>
                  </a:lnTo>
                  <a:lnTo>
                    <a:pt x="341782" y="600710"/>
                  </a:lnTo>
                  <a:lnTo>
                    <a:pt x="345490" y="603250"/>
                  </a:lnTo>
                  <a:lnTo>
                    <a:pt x="345846" y="601980"/>
                  </a:lnTo>
                  <a:lnTo>
                    <a:pt x="346913" y="598170"/>
                  </a:lnTo>
                  <a:lnTo>
                    <a:pt x="351548" y="602615"/>
                  </a:lnTo>
                  <a:lnTo>
                    <a:pt x="350177" y="602183"/>
                  </a:lnTo>
                  <a:lnTo>
                    <a:pt x="347345" y="603135"/>
                  </a:lnTo>
                  <a:lnTo>
                    <a:pt x="350431" y="603872"/>
                  </a:lnTo>
                  <a:lnTo>
                    <a:pt x="350367" y="604558"/>
                  </a:lnTo>
                  <a:lnTo>
                    <a:pt x="352069" y="603237"/>
                  </a:lnTo>
                  <a:lnTo>
                    <a:pt x="352221" y="603250"/>
                  </a:lnTo>
                  <a:lnTo>
                    <a:pt x="354977" y="601980"/>
                  </a:lnTo>
                  <a:lnTo>
                    <a:pt x="354545" y="598170"/>
                  </a:lnTo>
                  <a:lnTo>
                    <a:pt x="360959" y="599440"/>
                  </a:lnTo>
                  <a:lnTo>
                    <a:pt x="363232" y="598170"/>
                  </a:lnTo>
                  <a:lnTo>
                    <a:pt x="365506" y="596900"/>
                  </a:lnTo>
                  <a:lnTo>
                    <a:pt x="365429" y="598170"/>
                  </a:lnTo>
                  <a:lnTo>
                    <a:pt x="374802" y="596900"/>
                  </a:lnTo>
                  <a:lnTo>
                    <a:pt x="379526" y="598170"/>
                  </a:lnTo>
                  <a:lnTo>
                    <a:pt x="379552" y="596900"/>
                  </a:lnTo>
                  <a:lnTo>
                    <a:pt x="379590" y="595630"/>
                  </a:lnTo>
                  <a:lnTo>
                    <a:pt x="379615" y="594360"/>
                  </a:lnTo>
                  <a:lnTo>
                    <a:pt x="384340" y="594360"/>
                  </a:lnTo>
                  <a:lnTo>
                    <a:pt x="387451" y="593090"/>
                  </a:lnTo>
                  <a:lnTo>
                    <a:pt x="387807" y="595642"/>
                  </a:lnTo>
                  <a:lnTo>
                    <a:pt x="387426" y="596900"/>
                  </a:lnTo>
                  <a:lnTo>
                    <a:pt x="385838" y="598170"/>
                  </a:lnTo>
                  <a:lnTo>
                    <a:pt x="388797" y="596963"/>
                  </a:lnTo>
                  <a:lnTo>
                    <a:pt x="388683" y="597446"/>
                  </a:lnTo>
                  <a:lnTo>
                    <a:pt x="388581" y="598043"/>
                  </a:lnTo>
                  <a:lnTo>
                    <a:pt x="389763" y="596265"/>
                  </a:lnTo>
                  <a:lnTo>
                    <a:pt x="389115" y="596430"/>
                  </a:lnTo>
                  <a:lnTo>
                    <a:pt x="389420" y="595630"/>
                  </a:lnTo>
                  <a:lnTo>
                    <a:pt x="390245" y="594360"/>
                  </a:lnTo>
                  <a:lnTo>
                    <a:pt x="392163" y="594360"/>
                  </a:lnTo>
                  <a:lnTo>
                    <a:pt x="392023" y="596900"/>
                  </a:lnTo>
                  <a:lnTo>
                    <a:pt x="396151" y="595630"/>
                  </a:lnTo>
                  <a:lnTo>
                    <a:pt x="397294" y="594360"/>
                  </a:lnTo>
                  <a:lnTo>
                    <a:pt x="398424" y="593090"/>
                  </a:lnTo>
                  <a:lnTo>
                    <a:pt x="399554" y="591820"/>
                  </a:lnTo>
                  <a:lnTo>
                    <a:pt x="405345" y="591820"/>
                  </a:lnTo>
                  <a:lnTo>
                    <a:pt x="404926" y="589280"/>
                  </a:lnTo>
                  <a:lnTo>
                    <a:pt x="399275" y="585470"/>
                  </a:lnTo>
                  <a:lnTo>
                    <a:pt x="401815" y="584200"/>
                  </a:lnTo>
                  <a:lnTo>
                    <a:pt x="404342" y="582930"/>
                  </a:lnTo>
                  <a:lnTo>
                    <a:pt x="404914" y="584200"/>
                  </a:lnTo>
                  <a:lnTo>
                    <a:pt x="405498" y="585939"/>
                  </a:lnTo>
                  <a:lnTo>
                    <a:pt x="405853" y="585470"/>
                  </a:lnTo>
                  <a:lnTo>
                    <a:pt x="406958" y="586740"/>
                  </a:lnTo>
                  <a:lnTo>
                    <a:pt x="408063" y="586740"/>
                  </a:lnTo>
                  <a:lnTo>
                    <a:pt x="408571" y="588010"/>
                  </a:lnTo>
                  <a:lnTo>
                    <a:pt x="409854" y="588010"/>
                  </a:lnTo>
                  <a:lnTo>
                    <a:pt x="410019" y="589280"/>
                  </a:lnTo>
                  <a:lnTo>
                    <a:pt x="409867" y="589280"/>
                  </a:lnTo>
                  <a:lnTo>
                    <a:pt x="412800" y="590550"/>
                  </a:lnTo>
                  <a:lnTo>
                    <a:pt x="414096" y="591820"/>
                  </a:lnTo>
                  <a:lnTo>
                    <a:pt x="413575" y="590550"/>
                  </a:lnTo>
                  <a:lnTo>
                    <a:pt x="413334" y="589280"/>
                  </a:lnTo>
                  <a:lnTo>
                    <a:pt x="414832" y="588010"/>
                  </a:lnTo>
                  <a:lnTo>
                    <a:pt x="418871" y="586740"/>
                  </a:lnTo>
                  <a:lnTo>
                    <a:pt x="416915" y="590550"/>
                  </a:lnTo>
                  <a:lnTo>
                    <a:pt x="419608" y="590550"/>
                  </a:lnTo>
                  <a:lnTo>
                    <a:pt x="420204" y="589280"/>
                  </a:lnTo>
                  <a:lnTo>
                    <a:pt x="423240" y="589280"/>
                  </a:lnTo>
                  <a:lnTo>
                    <a:pt x="422402" y="586740"/>
                  </a:lnTo>
                  <a:lnTo>
                    <a:pt x="423608" y="586740"/>
                  </a:lnTo>
                  <a:lnTo>
                    <a:pt x="424256" y="588010"/>
                  </a:lnTo>
                  <a:lnTo>
                    <a:pt x="424967" y="588010"/>
                  </a:lnTo>
                  <a:lnTo>
                    <a:pt x="426707" y="586740"/>
                  </a:lnTo>
                  <a:lnTo>
                    <a:pt x="430669" y="585470"/>
                  </a:lnTo>
                  <a:lnTo>
                    <a:pt x="434632" y="584200"/>
                  </a:lnTo>
                  <a:lnTo>
                    <a:pt x="432955" y="582930"/>
                  </a:lnTo>
                  <a:lnTo>
                    <a:pt x="431266" y="581660"/>
                  </a:lnTo>
                  <a:lnTo>
                    <a:pt x="430936" y="581660"/>
                  </a:lnTo>
                  <a:lnTo>
                    <a:pt x="431126" y="581494"/>
                  </a:lnTo>
                  <a:lnTo>
                    <a:pt x="436727" y="576580"/>
                  </a:lnTo>
                  <a:lnTo>
                    <a:pt x="445731" y="579120"/>
                  </a:lnTo>
                  <a:lnTo>
                    <a:pt x="451904" y="575310"/>
                  </a:lnTo>
                  <a:lnTo>
                    <a:pt x="452259" y="576580"/>
                  </a:lnTo>
                  <a:lnTo>
                    <a:pt x="454037" y="575310"/>
                  </a:lnTo>
                  <a:lnTo>
                    <a:pt x="455815" y="574040"/>
                  </a:lnTo>
                  <a:lnTo>
                    <a:pt x="460857" y="572770"/>
                  </a:lnTo>
                  <a:lnTo>
                    <a:pt x="461518" y="571500"/>
                  </a:lnTo>
                  <a:lnTo>
                    <a:pt x="462826" y="568960"/>
                  </a:lnTo>
                  <a:lnTo>
                    <a:pt x="463994" y="568960"/>
                  </a:lnTo>
                  <a:lnTo>
                    <a:pt x="466318" y="570230"/>
                  </a:lnTo>
                  <a:lnTo>
                    <a:pt x="466305" y="571500"/>
                  </a:lnTo>
                  <a:lnTo>
                    <a:pt x="468998" y="568960"/>
                  </a:lnTo>
                  <a:lnTo>
                    <a:pt x="468845" y="567690"/>
                  </a:lnTo>
                  <a:lnTo>
                    <a:pt x="473849" y="567690"/>
                  </a:lnTo>
                  <a:lnTo>
                    <a:pt x="471678" y="570115"/>
                  </a:lnTo>
                  <a:lnTo>
                    <a:pt x="475399" y="569010"/>
                  </a:lnTo>
                  <a:lnTo>
                    <a:pt x="475538" y="568960"/>
                  </a:lnTo>
                  <a:lnTo>
                    <a:pt x="477126" y="570230"/>
                  </a:lnTo>
                  <a:lnTo>
                    <a:pt x="478129" y="568960"/>
                  </a:lnTo>
                  <a:lnTo>
                    <a:pt x="480136" y="566420"/>
                  </a:lnTo>
                  <a:lnTo>
                    <a:pt x="479806" y="568960"/>
                  </a:lnTo>
                  <a:lnTo>
                    <a:pt x="484466" y="567690"/>
                  </a:lnTo>
                  <a:lnTo>
                    <a:pt x="486003" y="566420"/>
                  </a:lnTo>
                  <a:lnTo>
                    <a:pt x="482460" y="565150"/>
                  </a:lnTo>
                  <a:lnTo>
                    <a:pt x="484365" y="563880"/>
                  </a:lnTo>
                  <a:lnTo>
                    <a:pt x="488200" y="563880"/>
                  </a:lnTo>
                  <a:lnTo>
                    <a:pt x="488746" y="566420"/>
                  </a:lnTo>
                  <a:lnTo>
                    <a:pt x="494715" y="565150"/>
                  </a:lnTo>
                  <a:lnTo>
                    <a:pt x="496150" y="563880"/>
                  </a:lnTo>
                  <a:lnTo>
                    <a:pt x="499008" y="561340"/>
                  </a:lnTo>
                  <a:lnTo>
                    <a:pt x="503174" y="557530"/>
                  </a:lnTo>
                  <a:lnTo>
                    <a:pt x="503809" y="557530"/>
                  </a:lnTo>
                  <a:lnTo>
                    <a:pt x="504126" y="554990"/>
                  </a:lnTo>
                  <a:lnTo>
                    <a:pt x="504291" y="553720"/>
                  </a:lnTo>
                  <a:lnTo>
                    <a:pt x="508050" y="552450"/>
                  </a:lnTo>
                  <a:lnTo>
                    <a:pt x="514096" y="554990"/>
                  </a:lnTo>
                  <a:lnTo>
                    <a:pt x="515239" y="554990"/>
                  </a:lnTo>
                  <a:lnTo>
                    <a:pt x="521055" y="553720"/>
                  </a:lnTo>
                  <a:close/>
                </a:path>
                <a:path w="1159510" h="1400175">
                  <a:moveTo>
                    <a:pt x="526338" y="544830"/>
                  </a:moveTo>
                  <a:lnTo>
                    <a:pt x="526148" y="543560"/>
                  </a:lnTo>
                  <a:lnTo>
                    <a:pt x="525310" y="544830"/>
                  </a:lnTo>
                  <a:lnTo>
                    <a:pt x="524065" y="546100"/>
                  </a:lnTo>
                  <a:lnTo>
                    <a:pt x="526148" y="546100"/>
                  </a:lnTo>
                  <a:lnTo>
                    <a:pt x="525970" y="544830"/>
                  </a:lnTo>
                  <a:lnTo>
                    <a:pt x="526338" y="544830"/>
                  </a:lnTo>
                  <a:close/>
                </a:path>
                <a:path w="1159510" h="1400175">
                  <a:moveTo>
                    <a:pt x="527062" y="542137"/>
                  </a:moveTo>
                  <a:lnTo>
                    <a:pt x="526757" y="541959"/>
                  </a:lnTo>
                  <a:lnTo>
                    <a:pt x="526122" y="542442"/>
                  </a:lnTo>
                  <a:lnTo>
                    <a:pt x="526034" y="542912"/>
                  </a:lnTo>
                  <a:lnTo>
                    <a:pt x="526161" y="543217"/>
                  </a:lnTo>
                  <a:lnTo>
                    <a:pt x="526656" y="542632"/>
                  </a:lnTo>
                  <a:lnTo>
                    <a:pt x="527062" y="542137"/>
                  </a:lnTo>
                  <a:close/>
                </a:path>
                <a:path w="1159510" h="1400175">
                  <a:moveTo>
                    <a:pt x="543839" y="536194"/>
                  </a:moveTo>
                  <a:lnTo>
                    <a:pt x="543471" y="536321"/>
                  </a:lnTo>
                  <a:lnTo>
                    <a:pt x="543166" y="536409"/>
                  </a:lnTo>
                  <a:lnTo>
                    <a:pt x="542823" y="536524"/>
                  </a:lnTo>
                  <a:lnTo>
                    <a:pt x="543344" y="536600"/>
                  </a:lnTo>
                  <a:lnTo>
                    <a:pt x="543775" y="536549"/>
                  </a:lnTo>
                  <a:lnTo>
                    <a:pt x="543839" y="536194"/>
                  </a:lnTo>
                  <a:close/>
                </a:path>
                <a:path w="1159510" h="1400175">
                  <a:moveTo>
                    <a:pt x="549059" y="509270"/>
                  </a:moveTo>
                  <a:lnTo>
                    <a:pt x="548043" y="509270"/>
                  </a:lnTo>
                  <a:lnTo>
                    <a:pt x="548360" y="509739"/>
                  </a:lnTo>
                  <a:lnTo>
                    <a:pt x="549059" y="509270"/>
                  </a:lnTo>
                  <a:close/>
                </a:path>
                <a:path w="1159510" h="1400175">
                  <a:moveTo>
                    <a:pt x="564819" y="528320"/>
                  </a:moveTo>
                  <a:lnTo>
                    <a:pt x="563854" y="528802"/>
                  </a:lnTo>
                  <a:lnTo>
                    <a:pt x="563270" y="529590"/>
                  </a:lnTo>
                  <a:lnTo>
                    <a:pt x="564819" y="528320"/>
                  </a:lnTo>
                  <a:close/>
                </a:path>
                <a:path w="1159510" h="1400175">
                  <a:moveTo>
                    <a:pt x="570471" y="490220"/>
                  </a:moveTo>
                  <a:lnTo>
                    <a:pt x="570128" y="490220"/>
                  </a:lnTo>
                  <a:lnTo>
                    <a:pt x="569976" y="490842"/>
                  </a:lnTo>
                  <a:lnTo>
                    <a:pt x="570471" y="490220"/>
                  </a:lnTo>
                  <a:close/>
                </a:path>
                <a:path w="1159510" h="1400175">
                  <a:moveTo>
                    <a:pt x="571563" y="487375"/>
                  </a:moveTo>
                  <a:lnTo>
                    <a:pt x="570979" y="488162"/>
                  </a:lnTo>
                  <a:lnTo>
                    <a:pt x="570484" y="489229"/>
                  </a:lnTo>
                  <a:lnTo>
                    <a:pt x="570623" y="489077"/>
                  </a:lnTo>
                  <a:lnTo>
                    <a:pt x="570763" y="488924"/>
                  </a:lnTo>
                  <a:lnTo>
                    <a:pt x="570852" y="488734"/>
                  </a:lnTo>
                  <a:lnTo>
                    <a:pt x="571563" y="487375"/>
                  </a:lnTo>
                  <a:close/>
                </a:path>
                <a:path w="1159510" h="1400175">
                  <a:moveTo>
                    <a:pt x="572300" y="520700"/>
                  </a:moveTo>
                  <a:lnTo>
                    <a:pt x="571271" y="520700"/>
                  </a:lnTo>
                  <a:lnTo>
                    <a:pt x="570242" y="521970"/>
                  </a:lnTo>
                  <a:lnTo>
                    <a:pt x="569658" y="523240"/>
                  </a:lnTo>
                  <a:lnTo>
                    <a:pt x="572300" y="520700"/>
                  </a:lnTo>
                  <a:close/>
                </a:path>
                <a:path w="1159510" h="1400175">
                  <a:moveTo>
                    <a:pt x="572782" y="520966"/>
                  </a:moveTo>
                  <a:lnTo>
                    <a:pt x="572643" y="520992"/>
                  </a:lnTo>
                  <a:lnTo>
                    <a:pt x="572147" y="521792"/>
                  </a:lnTo>
                  <a:lnTo>
                    <a:pt x="572503" y="521462"/>
                  </a:lnTo>
                  <a:lnTo>
                    <a:pt x="572782" y="520966"/>
                  </a:lnTo>
                  <a:close/>
                </a:path>
                <a:path w="1159510" h="1400175">
                  <a:moveTo>
                    <a:pt x="581736" y="514350"/>
                  </a:moveTo>
                  <a:lnTo>
                    <a:pt x="579666" y="515620"/>
                  </a:lnTo>
                  <a:lnTo>
                    <a:pt x="581152" y="515620"/>
                  </a:lnTo>
                  <a:lnTo>
                    <a:pt x="581736" y="514350"/>
                  </a:lnTo>
                  <a:close/>
                </a:path>
                <a:path w="1159510" h="1400175">
                  <a:moveTo>
                    <a:pt x="584530" y="502285"/>
                  </a:moveTo>
                  <a:lnTo>
                    <a:pt x="583336" y="502920"/>
                  </a:lnTo>
                  <a:lnTo>
                    <a:pt x="584504" y="502920"/>
                  </a:lnTo>
                  <a:lnTo>
                    <a:pt x="584530" y="502285"/>
                  </a:lnTo>
                  <a:close/>
                </a:path>
                <a:path w="1159510" h="1400175">
                  <a:moveTo>
                    <a:pt x="585343" y="503847"/>
                  </a:moveTo>
                  <a:lnTo>
                    <a:pt x="584758" y="503986"/>
                  </a:lnTo>
                  <a:lnTo>
                    <a:pt x="584365" y="504190"/>
                  </a:lnTo>
                  <a:lnTo>
                    <a:pt x="584047" y="504405"/>
                  </a:lnTo>
                  <a:lnTo>
                    <a:pt x="585343" y="503847"/>
                  </a:lnTo>
                  <a:close/>
                </a:path>
                <a:path w="1159510" h="1400175">
                  <a:moveTo>
                    <a:pt x="585736" y="501650"/>
                  </a:moveTo>
                  <a:lnTo>
                    <a:pt x="584606" y="500380"/>
                  </a:lnTo>
                  <a:lnTo>
                    <a:pt x="584530" y="502285"/>
                  </a:lnTo>
                  <a:lnTo>
                    <a:pt x="585736" y="501650"/>
                  </a:lnTo>
                  <a:close/>
                </a:path>
                <a:path w="1159510" h="1400175">
                  <a:moveTo>
                    <a:pt x="595706" y="466674"/>
                  </a:moveTo>
                  <a:lnTo>
                    <a:pt x="593902" y="467360"/>
                  </a:lnTo>
                  <a:lnTo>
                    <a:pt x="595134" y="468896"/>
                  </a:lnTo>
                  <a:lnTo>
                    <a:pt x="595274" y="467360"/>
                  </a:lnTo>
                  <a:lnTo>
                    <a:pt x="595706" y="466674"/>
                  </a:lnTo>
                  <a:close/>
                </a:path>
                <a:path w="1159510" h="1400175">
                  <a:moveTo>
                    <a:pt x="597827" y="491490"/>
                  </a:moveTo>
                  <a:lnTo>
                    <a:pt x="597712" y="490766"/>
                  </a:lnTo>
                  <a:lnTo>
                    <a:pt x="597547" y="490728"/>
                  </a:lnTo>
                  <a:lnTo>
                    <a:pt x="597458" y="491286"/>
                  </a:lnTo>
                  <a:lnTo>
                    <a:pt x="597827" y="491490"/>
                  </a:lnTo>
                  <a:close/>
                </a:path>
                <a:path w="1159510" h="1400175">
                  <a:moveTo>
                    <a:pt x="600570" y="494245"/>
                  </a:moveTo>
                  <a:lnTo>
                    <a:pt x="600354" y="494030"/>
                  </a:lnTo>
                  <a:lnTo>
                    <a:pt x="599859" y="495249"/>
                  </a:lnTo>
                  <a:lnTo>
                    <a:pt x="600570" y="494245"/>
                  </a:lnTo>
                  <a:close/>
                </a:path>
                <a:path w="1159510" h="1400175">
                  <a:moveTo>
                    <a:pt x="606577" y="492760"/>
                  </a:moveTo>
                  <a:lnTo>
                    <a:pt x="604189" y="491693"/>
                  </a:lnTo>
                  <a:lnTo>
                    <a:pt x="604240" y="491490"/>
                  </a:lnTo>
                  <a:lnTo>
                    <a:pt x="605015" y="487680"/>
                  </a:lnTo>
                  <a:lnTo>
                    <a:pt x="600570" y="494245"/>
                  </a:lnTo>
                  <a:lnTo>
                    <a:pt x="604024" y="497840"/>
                  </a:lnTo>
                  <a:lnTo>
                    <a:pt x="606577" y="492760"/>
                  </a:lnTo>
                  <a:close/>
                </a:path>
                <a:path w="1159510" h="1400175">
                  <a:moveTo>
                    <a:pt x="627913" y="429933"/>
                  </a:moveTo>
                  <a:lnTo>
                    <a:pt x="627532" y="430263"/>
                  </a:lnTo>
                  <a:lnTo>
                    <a:pt x="627913" y="429933"/>
                  </a:lnTo>
                  <a:close/>
                </a:path>
                <a:path w="1159510" h="1400175">
                  <a:moveTo>
                    <a:pt x="628103" y="470687"/>
                  </a:moveTo>
                  <a:lnTo>
                    <a:pt x="627621" y="470420"/>
                  </a:lnTo>
                  <a:lnTo>
                    <a:pt x="627126" y="470331"/>
                  </a:lnTo>
                  <a:lnTo>
                    <a:pt x="626618" y="470268"/>
                  </a:lnTo>
                  <a:lnTo>
                    <a:pt x="626859" y="470471"/>
                  </a:lnTo>
                  <a:lnTo>
                    <a:pt x="627240" y="470623"/>
                  </a:lnTo>
                  <a:lnTo>
                    <a:pt x="628103" y="470687"/>
                  </a:lnTo>
                  <a:close/>
                </a:path>
                <a:path w="1159510" h="1400175">
                  <a:moveTo>
                    <a:pt x="631342" y="426897"/>
                  </a:moveTo>
                  <a:lnTo>
                    <a:pt x="630262" y="427634"/>
                  </a:lnTo>
                  <a:lnTo>
                    <a:pt x="629018" y="428739"/>
                  </a:lnTo>
                  <a:lnTo>
                    <a:pt x="627913" y="429933"/>
                  </a:lnTo>
                  <a:lnTo>
                    <a:pt x="631342" y="426897"/>
                  </a:lnTo>
                  <a:close/>
                </a:path>
                <a:path w="1159510" h="1400175">
                  <a:moveTo>
                    <a:pt x="643204" y="415899"/>
                  </a:moveTo>
                  <a:lnTo>
                    <a:pt x="643140" y="415607"/>
                  </a:lnTo>
                  <a:lnTo>
                    <a:pt x="643128" y="415302"/>
                  </a:lnTo>
                  <a:lnTo>
                    <a:pt x="642950" y="414972"/>
                  </a:lnTo>
                  <a:lnTo>
                    <a:pt x="639953" y="416496"/>
                  </a:lnTo>
                  <a:lnTo>
                    <a:pt x="641286" y="416572"/>
                  </a:lnTo>
                  <a:lnTo>
                    <a:pt x="642327" y="416318"/>
                  </a:lnTo>
                  <a:lnTo>
                    <a:pt x="643204" y="415899"/>
                  </a:lnTo>
                  <a:close/>
                </a:path>
                <a:path w="1159510" h="1400175">
                  <a:moveTo>
                    <a:pt x="645756" y="446684"/>
                  </a:moveTo>
                  <a:lnTo>
                    <a:pt x="645477" y="446620"/>
                  </a:lnTo>
                  <a:lnTo>
                    <a:pt x="644804" y="447014"/>
                  </a:lnTo>
                  <a:lnTo>
                    <a:pt x="645706" y="446735"/>
                  </a:lnTo>
                  <a:close/>
                </a:path>
                <a:path w="1159510" h="1400175">
                  <a:moveTo>
                    <a:pt x="646341" y="445706"/>
                  </a:moveTo>
                  <a:lnTo>
                    <a:pt x="646023" y="445668"/>
                  </a:lnTo>
                  <a:lnTo>
                    <a:pt x="645922" y="446239"/>
                  </a:lnTo>
                  <a:lnTo>
                    <a:pt x="645756" y="446684"/>
                  </a:lnTo>
                  <a:lnTo>
                    <a:pt x="645960" y="446735"/>
                  </a:lnTo>
                  <a:lnTo>
                    <a:pt x="646341" y="445706"/>
                  </a:lnTo>
                  <a:close/>
                </a:path>
                <a:path w="1159510" h="1400175">
                  <a:moveTo>
                    <a:pt x="653656" y="400050"/>
                  </a:moveTo>
                  <a:lnTo>
                    <a:pt x="653211" y="402590"/>
                  </a:lnTo>
                  <a:lnTo>
                    <a:pt x="653529" y="402590"/>
                  </a:lnTo>
                  <a:lnTo>
                    <a:pt x="653656" y="400050"/>
                  </a:lnTo>
                  <a:close/>
                </a:path>
                <a:path w="1159510" h="1400175">
                  <a:moveTo>
                    <a:pt x="663016" y="430504"/>
                  </a:moveTo>
                  <a:lnTo>
                    <a:pt x="659993" y="428815"/>
                  </a:lnTo>
                  <a:lnTo>
                    <a:pt x="659472" y="430364"/>
                  </a:lnTo>
                  <a:lnTo>
                    <a:pt x="662178" y="433120"/>
                  </a:lnTo>
                  <a:lnTo>
                    <a:pt x="663016" y="430504"/>
                  </a:lnTo>
                  <a:close/>
                </a:path>
                <a:path w="1159510" h="1400175">
                  <a:moveTo>
                    <a:pt x="671842" y="415290"/>
                  </a:moveTo>
                  <a:lnTo>
                    <a:pt x="671741" y="415010"/>
                  </a:lnTo>
                  <a:lnTo>
                    <a:pt x="671195" y="415290"/>
                  </a:lnTo>
                  <a:lnTo>
                    <a:pt x="671842" y="415290"/>
                  </a:lnTo>
                  <a:close/>
                </a:path>
                <a:path w="1159510" h="1400175">
                  <a:moveTo>
                    <a:pt x="697344" y="377190"/>
                  </a:moveTo>
                  <a:lnTo>
                    <a:pt x="696696" y="375920"/>
                  </a:lnTo>
                  <a:lnTo>
                    <a:pt x="696010" y="377190"/>
                  </a:lnTo>
                  <a:lnTo>
                    <a:pt x="697344" y="377190"/>
                  </a:lnTo>
                  <a:close/>
                </a:path>
                <a:path w="1159510" h="1400175">
                  <a:moveTo>
                    <a:pt x="700341" y="377190"/>
                  </a:moveTo>
                  <a:lnTo>
                    <a:pt x="697344" y="377190"/>
                  </a:lnTo>
                  <a:lnTo>
                    <a:pt x="698004" y="378460"/>
                  </a:lnTo>
                  <a:lnTo>
                    <a:pt x="696531" y="378460"/>
                  </a:lnTo>
                  <a:lnTo>
                    <a:pt x="699338" y="379730"/>
                  </a:lnTo>
                  <a:lnTo>
                    <a:pt x="700341" y="377190"/>
                  </a:lnTo>
                  <a:close/>
                </a:path>
                <a:path w="1159510" h="1400175">
                  <a:moveTo>
                    <a:pt x="718439" y="357555"/>
                  </a:moveTo>
                  <a:lnTo>
                    <a:pt x="717943" y="355346"/>
                  </a:lnTo>
                  <a:lnTo>
                    <a:pt x="716597" y="356806"/>
                  </a:lnTo>
                  <a:lnTo>
                    <a:pt x="714362" y="357644"/>
                  </a:lnTo>
                  <a:lnTo>
                    <a:pt x="714133" y="358711"/>
                  </a:lnTo>
                  <a:lnTo>
                    <a:pt x="716076" y="358927"/>
                  </a:lnTo>
                  <a:lnTo>
                    <a:pt x="718439" y="357555"/>
                  </a:lnTo>
                  <a:close/>
                </a:path>
                <a:path w="1159510" h="1400175">
                  <a:moveTo>
                    <a:pt x="723506" y="306628"/>
                  </a:moveTo>
                  <a:lnTo>
                    <a:pt x="722325" y="306070"/>
                  </a:lnTo>
                  <a:lnTo>
                    <a:pt x="721144" y="307340"/>
                  </a:lnTo>
                  <a:lnTo>
                    <a:pt x="722490" y="308610"/>
                  </a:lnTo>
                  <a:lnTo>
                    <a:pt x="723506" y="306628"/>
                  </a:lnTo>
                  <a:close/>
                </a:path>
                <a:path w="1159510" h="1400175">
                  <a:moveTo>
                    <a:pt x="723722" y="342900"/>
                  </a:moveTo>
                  <a:lnTo>
                    <a:pt x="723176" y="341122"/>
                  </a:lnTo>
                  <a:lnTo>
                    <a:pt x="723074" y="341630"/>
                  </a:lnTo>
                  <a:lnTo>
                    <a:pt x="723557" y="343395"/>
                  </a:lnTo>
                  <a:lnTo>
                    <a:pt x="723722" y="342900"/>
                  </a:lnTo>
                  <a:close/>
                </a:path>
                <a:path w="1159510" h="1400175">
                  <a:moveTo>
                    <a:pt x="723836" y="306781"/>
                  </a:moveTo>
                  <a:lnTo>
                    <a:pt x="723785" y="306070"/>
                  </a:lnTo>
                  <a:lnTo>
                    <a:pt x="723506" y="306628"/>
                  </a:lnTo>
                  <a:lnTo>
                    <a:pt x="723836" y="306781"/>
                  </a:lnTo>
                  <a:close/>
                </a:path>
                <a:path w="1159510" h="1400175">
                  <a:moveTo>
                    <a:pt x="726300" y="345440"/>
                  </a:moveTo>
                  <a:lnTo>
                    <a:pt x="725284" y="342900"/>
                  </a:lnTo>
                  <a:lnTo>
                    <a:pt x="725068" y="344170"/>
                  </a:lnTo>
                  <a:lnTo>
                    <a:pt x="725220" y="345440"/>
                  </a:lnTo>
                  <a:lnTo>
                    <a:pt x="724115" y="345440"/>
                  </a:lnTo>
                  <a:lnTo>
                    <a:pt x="723557" y="343395"/>
                  </a:lnTo>
                  <a:lnTo>
                    <a:pt x="722071" y="347980"/>
                  </a:lnTo>
                  <a:lnTo>
                    <a:pt x="721779" y="351790"/>
                  </a:lnTo>
                  <a:lnTo>
                    <a:pt x="723201" y="350520"/>
                  </a:lnTo>
                  <a:lnTo>
                    <a:pt x="726300" y="345440"/>
                  </a:lnTo>
                  <a:close/>
                </a:path>
                <a:path w="1159510" h="1400175">
                  <a:moveTo>
                    <a:pt x="754646" y="307340"/>
                  </a:moveTo>
                  <a:lnTo>
                    <a:pt x="725043" y="307340"/>
                  </a:lnTo>
                  <a:lnTo>
                    <a:pt x="723874" y="307340"/>
                  </a:lnTo>
                  <a:lnTo>
                    <a:pt x="723963" y="308610"/>
                  </a:lnTo>
                  <a:lnTo>
                    <a:pt x="717156" y="318770"/>
                  </a:lnTo>
                  <a:lnTo>
                    <a:pt x="708723" y="328930"/>
                  </a:lnTo>
                  <a:lnTo>
                    <a:pt x="699541" y="339090"/>
                  </a:lnTo>
                  <a:lnTo>
                    <a:pt x="690549" y="347980"/>
                  </a:lnTo>
                  <a:lnTo>
                    <a:pt x="689622" y="351790"/>
                  </a:lnTo>
                  <a:lnTo>
                    <a:pt x="690943" y="355600"/>
                  </a:lnTo>
                  <a:lnTo>
                    <a:pt x="691476" y="358140"/>
                  </a:lnTo>
                  <a:lnTo>
                    <a:pt x="688124" y="360680"/>
                  </a:lnTo>
                  <a:lnTo>
                    <a:pt x="686562" y="356870"/>
                  </a:lnTo>
                  <a:lnTo>
                    <a:pt x="682421" y="365760"/>
                  </a:lnTo>
                  <a:lnTo>
                    <a:pt x="676719" y="373380"/>
                  </a:lnTo>
                  <a:lnTo>
                    <a:pt x="670852" y="381000"/>
                  </a:lnTo>
                  <a:lnTo>
                    <a:pt x="666216" y="389890"/>
                  </a:lnTo>
                  <a:lnTo>
                    <a:pt x="666038" y="388620"/>
                  </a:lnTo>
                  <a:lnTo>
                    <a:pt x="665200" y="388620"/>
                  </a:lnTo>
                  <a:lnTo>
                    <a:pt x="665949" y="387350"/>
                  </a:lnTo>
                  <a:lnTo>
                    <a:pt x="662305" y="387350"/>
                  </a:lnTo>
                  <a:lnTo>
                    <a:pt x="659930" y="394970"/>
                  </a:lnTo>
                  <a:lnTo>
                    <a:pt x="661555" y="396240"/>
                  </a:lnTo>
                  <a:lnTo>
                    <a:pt x="660184" y="397510"/>
                  </a:lnTo>
                  <a:lnTo>
                    <a:pt x="659777" y="394970"/>
                  </a:lnTo>
                  <a:lnTo>
                    <a:pt x="658215" y="394970"/>
                  </a:lnTo>
                  <a:lnTo>
                    <a:pt x="655396" y="396240"/>
                  </a:lnTo>
                  <a:lnTo>
                    <a:pt x="656564" y="402590"/>
                  </a:lnTo>
                  <a:lnTo>
                    <a:pt x="653529" y="402590"/>
                  </a:lnTo>
                  <a:lnTo>
                    <a:pt x="648296" y="406400"/>
                  </a:lnTo>
                  <a:lnTo>
                    <a:pt x="651649" y="407670"/>
                  </a:lnTo>
                  <a:lnTo>
                    <a:pt x="647560" y="410210"/>
                  </a:lnTo>
                  <a:lnTo>
                    <a:pt x="646950" y="415290"/>
                  </a:lnTo>
                  <a:lnTo>
                    <a:pt x="643204" y="416560"/>
                  </a:lnTo>
                  <a:lnTo>
                    <a:pt x="644182" y="420370"/>
                  </a:lnTo>
                  <a:lnTo>
                    <a:pt x="636866" y="421640"/>
                  </a:lnTo>
                  <a:lnTo>
                    <a:pt x="639940" y="425450"/>
                  </a:lnTo>
                  <a:lnTo>
                    <a:pt x="636485" y="421640"/>
                  </a:lnTo>
                  <a:lnTo>
                    <a:pt x="631456" y="427990"/>
                  </a:lnTo>
                  <a:lnTo>
                    <a:pt x="631164" y="431800"/>
                  </a:lnTo>
                  <a:lnTo>
                    <a:pt x="630732" y="430530"/>
                  </a:lnTo>
                  <a:lnTo>
                    <a:pt x="628294" y="433070"/>
                  </a:lnTo>
                  <a:lnTo>
                    <a:pt x="627570" y="430530"/>
                  </a:lnTo>
                  <a:lnTo>
                    <a:pt x="625360" y="433070"/>
                  </a:lnTo>
                  <a:lnTo>
                    <a:pt x="623938" y="436880"/>
                  </a:lnTo>
                  <a:lnTo>
                    <a:pt x="626173" y="438150"/>
                  </a:lnTo>
                  <a:lnTo>
                    <a:pt x="617728" y="438150"/>
                  </a:lnTo>
                  <a:lnTo>
                    <a:pt x="621157" y="449580"/>
                  </a:lnTo>
                  <a:lnTo>
                    <a:pt x="613359" y="447040"/>
                  </a:lnTo>
                  <a:lnTo>
                    <a:pt x="609384" y="453390"/>
                  </a:lnTo>
                  <a:lnTo>
                    <a:pt x="605332" y="459740"/>
                  </a:lnTo>
                  <a:lnTo>
                    <a:pt x="602932" y="462686"/>
                  </a:lnTo>
                  <a:lnTo>
                    <a:pt x="599998" y="459740"/>
                  </a:lnTo>
                  <a:lnTo>
                    <a:pt x="595706" y="466674"/>
                  </a:lnTo>
                  <a:lnTo>
                    <a:pt x="601522" y="464426"/>
                  </a:lnTo>
                  <a:lnTo>
                    <a:pt x="601205" y="464820"/>
                  </a:lnTo>
                  <a:lnTo>
                    <a:pt x="599160" y="467893"/>
                  </a:lnTo>
                  <a:lnTo>
                    <a:pt x="599160" y="491121"/>
                  </a:lnTo>
                  <a:lnTo>
                    <a:pt x="598487" y="492760"/>
                  </a:lnTo>
                  <a:lnTo>
                    <a:pt x="597052" y="494030"/>
                  </a:lnTo>
                  <a:lnTo>
                    <a:pt x="597458" y="491286"/>
                  </a:lnTo>
                  <a:lnTo>
                    <a:pt x="595515" y="490220"/>
                  </a:lnTo>
                  <a:lnTo>
                    <a:pt x="597547" y="490728"/>
                  </a:lnTo>
                  <a:lnTo>
                    <a:pt x="597611" y="490220"/>
                  </a:lnTo>
                  <a:lnTo>
                    <a:pt x="597712" y="490766"/>
                  </a:lnTo>
                  <a:lnTo>
                    <a:pt x="599160" y="491121"/>
                  </a:lnTo>
                  <a:lnTo>
                    <a:pt x="599160" y="467893"/>
                  </a:lnTo>
                  <a:lnTo>
                    <a:pt x="596976" y="471170"/>
                  </a:lnTo>
                  <a:lnTo>
                    <a:pt x="595134" y="468896"/>
                  </a:lnTo>
                  <a:lnTo>
                    <a:pt x="594715" y="473710"/>
                  </a:lnTo>
                  <a:lnTo>
                    <a:pt x="587349" y="478790"/>
                  </a:lnTo>
                  <a:lnTo>
                    <a:pt x="585266" y="478790"/>
                  </a:lnTo>
                  <a:lnTo>
                    <a:pt x="586917" y="476250"/>
                  </a:lnTo>
                  <a:lnTo>
                    <a:pt x="586930" y="474980"/>
                  </a:lnTo>
                  <a:lnTo>
                    <a:pt x="581761" y="481330"/>
                  </a:lnTo>
                  <a:lnTo>
                    <a:pt x="574167" y="485140"/>
                  </a:lnTo>
                  <a:lnTo>
                    <a:pt x="570077" y="491490"/>
                  </a:lnTo>
                  <a:lnTo>
                    <a:pt x="569810" y="491490"/>
                  </a:lnTo>
                  <a:lnTo>
                    <a:pt x="569976" y="490842"/>
                  </a:lnTo>
                  <a:lnTo>
                    <a:pt x="569455" y="491490"/>
                  </a:lnTo>
                  <a:lnTo>
                    <a:pt x="567397" y="491490"/>
                  </a:lnTo>
                  <a:lnTo>
                    <a:pt x="568909" y="492760"/>
                  </a:lnTo>
                  <a:lnTo>
                    <a:pt x="569633" y="491490"/>
                  </a:lnTo>
                  <a:lnTo>
                    <a:pt x="573493" y="492760"/>
                  </a:lnTo>
                  <a:lnTo>
                    <a:pt x="571017" y="497230"/>
                  </a:lnTo>
                  <a:lnTo>
                    <a:pt x="571017" y="516890"/>
                  </a:lnTo>
                  <a:lnTo>
                    <a:pt x="567042" y="518655"/>
                  </a:lnTo>
                  <a:lnTo>
                    <a:pt x="568439" y="514350"/>
                  </a:lnTo>
                  <a:lnTo>
                    <a:pt x="571017" y="516890"/>
                  </a:lnTo>
                  <a:lnTo>
                    <a:pt x="571017" y="497230"/>
                  </a:lnTo>
                  <a:lnTo>
                    <a:pt x="569264" y="500380"/>
                  </a:lnTo>
                  <a:lnTo>
                    <a:pt x="569988" y="501650"/>
                  </a:lnTo>
                  <a:lnTo>
                    <a:pt x="568083" y="500380"/>
                  </a:lnTo>
                  <a:lnTo>
                    <a:pt x="563130" y="500380"/>
                  </a:lnTo>
                  <a:lnTo>
                    <a:pt x="561352" y="496570"/>
                  </a:lnTo>
                  <a:lnTo>
                    <a:pt x="560832" y="497840"/>
                  </a:lnTo>
                  <a:lnTo>
                    <a:pt x="560476" y="499110"/>
                  </a:lnTo>
                  <a:lnTo>
                    <a:pt x="561555" y="500380"/>
                  </a:lnTo>
                  <a:lnTo>
                    <a:pt x="559244" y="500380"/>
                  </a:lnTo>
                  <a:lnTo>
                    <a:pt x="559409" y="497840"/>
                  </a:lnTo>
                  <a:lnTo>
                    <a:pt x="555879" y="501650"/>
                  </a:lnTo>
                  <a:lnTo>
                    <a:pt x="558774" y="502920"/>
                  </a:lnTo>
                  <a:lnTo>
                    <a:pt x="554888" y="505460"/>
                  </a:lnTo>
                  <a:lnTo>
                    <a:pt x="554266" y="505460"/>
                  </a:lnTo>
                  <a:lnTo>
                    <a:pt x="554799" y="504190"/>
                  </a:lnTo>
                  <a:lnTo>
                    <a:pt x="554469" y="502920"/>
                  </a:lnTo>
                  <a:lnTo>
                    <a:pt x="553732" y="505460"/>
                  </a:lnTo>
                  <a:lnTo>
                    <a:pt x="553034" y="509270"/>
                  </a:lnTo>
                  <a:lnTo>
                    <a:pt x="549071" y="510540"/>
                  </a:lnTo>
                  <a:lnTo>
                    <a:pt x="548906" y="510540"/>
                  </a:lnTo>
                  <a:lnTo>
                    <a:pt x="548360" y="509739"/>
                  </a:lnTo>
                  <a:lnTo>
                    <a:pt x="543445" y="513080"/>
                  </a:lnTo>
                  <a:lnTo>
                    <a:pt x="542277" y="520700"/>
                  </a:lnTo>
                  <a:lnTo>
                    <a:pt x="534670" y="523240"/>
                  </a:lnTo>
                  <a:lnTo>
                    <a:pt x="534098" y="518160"/>
                  </a:lnTo>
                  <a:lnTo>
                    <a:pt x="531596" y="523240"/>
                  </a:lnTo>
                  <a:lnTo>
                    <a:pt x="529107" y="519430"/>
                  </a:lnTo>
                  <a:lnTo>
                    <a:pt x="526224" y="523240"/>
                  </a:lnTo>
                  <a:lnTo>
                    <a:pt x="528662" y="523240"/>
                  </a:lnTo>
                  <a:lnTo>
                    <a:pt x="525538" y="525780"/>
                  </a:lnTo>
                  <a:lnTo>
                    <a:pt x="524294" y="529590"/>
                  </a:lnTo>
                  <a:lnTo>
                    <a:pt x="520954" y="529590"/>
                  </a:lnTo>
                  <a:lnTo>
                    <a:pt x="522414" y="527050"/>
                  </a:lnTo>
                  <a:lnTo>
                    <a:pt x="516978" y="530860"/>
                  </a:lnTo>
                  <a:lnTo>
                    <a:pt x="521055" y="530860"/>
                  </a:lnTo>
                  <a:lnTo>
                    <a:pt x="518934" y="534670"/>
                  </a:lnTo>
                  <a:lnTo>
                    <a:pt x="524002" y="534670"/>
                  </a:lnTo>
                  <a:lnTo>
                    <a:pt x="519201" y="535940"/>
                  </a:lnTo>
                  <a:lnTo>
                    <a:pt x="519887" y="535940"/>
                  </a:lnTo>
                  <a:lnTo>
                    <a:pt x="515950" y="538480"/>
                  </a:lnTo>
                  <a:lnTo>
                    <a:pt x="513118" y="537210"/>
                  </a:lnTo>
                  <a:lnTo>
                    <a:pt x="511175" y="541020"/>
                  </a:lnTo>
                  <a:lnTo>
                    <a:pt x="507072" y="541020"/>
                  </a:lnTo>
                  <a:lnTo>
                    <a:pt x="506679" y="537210"/>
                  </a:lnTo>
                  <a:lnTo>
                    <a:pt x="505866" y="537210"/>
                  </a:lnTo>
                  <a:lnTo>
                    <a:pt x="505904" y="541020"/>
                  </a:lnTo>
                  <a:lnTo>
                    <a:pt x="498881" y="542290"/>
                  </a:lnTo>
                  <a:lnTo>
                    <a:pt x="498843" y="542632"/>
                  </a:lnTo>
                  <a:lnTo>
                    <a:pt x="498741" y="544830"/>
                  </a:lnTo>
                  <a:lnTo>
                    <a:pt x="498627" y="544525"/>
                  </a:lnTo>
                  <a:lnTo>
                    <a:pt x="497814" y="542290"/>
                  </a:lnTo>
                  <a:lnTo>
                    <a:pt x="497395" y="542290"/>
                  </a:lnTo>
                  <a:lnTo>
                    <a:pt x="497293" y="546100"/>
                  </a:lnTo>
                  <a:lnTo>
                    <a:pt x="495376" y="546100"/>
                  </a:lnTo>
                  <a:lnTo>
                    <a:pt x="494969" y="544830"/>
                  </a:lnTo>
                  <a:lnTo>
                    <a:pt x="494461" y="543560"/>
                  </a:lnTo>
                  <a:lnTo>
                    <a:pt x="489673" y="546100"/>
                  </a:lnTo>
                  <a:lnTo>
                    <a:pt x="498195" y="547370"/>
                  </a:lnTo>
                  <a:lnTo>
                    <a:pt x="497801" y="547446"/>
                  </a:lnTo>
                  <a:lnTo>
                    <a:pt x="517271" y="547446"/>
                  </a:lnTo>
                  <a:lnTo>
                    <a:pt x="522909" y="546100"/>
                  </a:lnTo>
                  <a:lnTo>
                    <a:pt x="521627" y="544830"/>
                  </a:lnTo>
                  <a:lnTo>
                    <a:pt x="519353" y="542290"/>
                  </a:lnTo>
                  <a:lnTo>
                    <a:pt x="520903" y="541020"/>
                  </a:lnTo>
                  <a:lnTo>
                    <a:pt x="522452" y="539750"/>
                  </a:lnTo>
                  <a:lnTo>
                    <a:pt x="524256" y="538480"/>
                  </a:lnTo>
                  <a:lnTo>
                    <a:pt x="526059" y="537210"/>
                  </a:lnTo>
                  <a:lnTo>
                    <a:pt x="529348" y="541020"/>
                  </a:lnTo>
                  <a:lnTo>
                    <a:pt x="527697" y="543560"/>
                  </a:lnTo>
                  <a:lnTo>
                    <a:pt x="526935" y="544830"/>
                  </a:lnTo>
                  <a:lnTo>
                    <a:pt x="528320" y="544830"/>
                  </a:lnTo>
                  <a:lnTo>
                    <a:pt x="532980" y="542290"/>
                  </a:lnTo>
                  <a:lnTo>
                    <a:pt x="530720" y="543560"/>
                  </a:lnTo>
                  <a:lnTo>
                    <a:pt x="532968" y="543026"/>
                  </a:lnTo>
                  <a:lnTo>
                    <a:pt x="532942" y="544830"/>
                  </a:lnTo>
                  <a:lnTo>
                    <a:pt x="534670" y="542632"/>
                  </a:lnTo>
                  <a:lnTo>
                    <a:pt x="536079" y="542290"/>
                  </a:lnTo>
                  <a:lnTo>
                    <a:pt x="537629" y="538480"/>
                  </a:lnTo>
                  <a:lnTo>
                    <a:pt x="542823" y="537210"/>
                  </a:lnTo>
                  <a:lnTo>
                    <a:pt x="541718" y="537210"/>
                  </a:lnTo>
                  <a:lnTo>
                    <a:pt x="540258" y="535940"/>
                  </a:lnTo>
                  <a:lnTo>
                    <a:pt x="540981" y="535940"/>
                  </a:lnTo>
                  <a:lnTo>
                    <a:pt x="548436" y="533400"/>
                  </a:lnTo>
                  <a:lnTo>
                    <a:pt x="548297" y="533400"/>
                  </a:lnTo>
                  <a:lnTo>
                    <a:pt x="542556" y="532130"/>
                  </a:lnTo>
                  <a:lnTo>
                    <a:pt x="545261" y="529590"/>
                  </a:lnTo>
                  <a:lnTo>
                    <a:pt x="546608" y="528320"/>
                  </a:lnTo>
                  <a:lnTo>
                    <a:pt x="550164" y="528320"/>
                  </a:lnTo>
                  <a:lnTo>
                    <a:pt x="548309" y="533374"/>
                  </a:lnTo>
                  <a:lnTo>
                    <a:pt x="551789" y="528320"/>
                  </a:lnTo>
                  <a:lnTo>
                    <a:pt x="555205" y="528320"/>
                  </a:lnTo>
                  <a:lnTo>
                    <a:pt x="554266" y="530860"/>
                  </a:lnTo>
                  <a:lnTo>
                    <a:pt x="553770" y="532130"/>
                  </a:lnTo>
                  <a:lnTo>
                    <a:pt x="556399" y="528320"/>
                  </a:lnTo>
                  <a:lnTo>
                    <a:pt x="562229" y="529590"/>
                  </a:lnTo>
                  <a:lnTo>
                    <a:pt x="563854" y="528802"/>
                  </a:lnTo>
                  <a:lnTo>
                    <a:pt x="564197" y="528320"/>
                  </a:lnTo>
                  <a:lnTo>
                    <a:pt x="564819" y="528320"/>
                  </a:lnTo>
                  <a:lnTo>
                    <a:pt x="565277" y="528320"/>
                  </a:lnTo>
                  <a:lnTo>
                    <a:pt x="566305" y="527050"/>
                  </a:lnTo>
                  <a:lnTo>
                    <a:pt x="563626" y="525780"/>
                  </a:lnTo>
                  <a:lnTo>
                    <a:pt x="565124" y="525780"/>
                  </a:lnTo>
                  <a:lnTo>
                    <a:pt x="566140" y="524510"/>
                  </a:lnTo>
                  <a:lnTo>
                    <a:pt x="566737" y="525780"/>
                  </a:lnTo>
                  <a:lnTo>
                    <a:pt x="566864" y="524510"/>
                  </a:lnTo>
                  <a:lnTo>
                    <a:pt x="567004" y="523240"/>
                  </a:lnTo>
                  <a:lnTo>
                    <a:pt x="563308" y="523240"/>
                  </a:lnTo>
                  <a:lnTo>
                    <a:pt x="564426" y="519430"/>
                  </a:lnTo>
                  <a:lnTo>
                    <a:pt x="565289" y="519430"/>
                  </a:lnTo>
                  <a:lnTo>
                    <a:pt x="566788" y="519430"/>
                  </a:lnTo>
                  <a:lnTo>
                    <a:pt x="573633" y="519430"/>
                  </a:lnTo>
                  <a:lnTo>
                    <a:pt x="572300" y="520700"/>
                  </a:lnTo>
                  <a:lnTo>
                    <a:pt x="572998" y="520700"/>
                  </a:lnTo>
                  <a:lnTo>
                    <a:pt x="572782" y="521970"/>
                  </a:lnTo>
                  <a:lnTo>
                    <a:pt x="579475" y="520700"/>
                  </a:lnTo>
                  <a:lnTo>
                    <a:pt x="572719" y="516890"/>
                  </a:lnTo>
                  <a:lnTo>
                    <a:pt x="576084" y="514350"/>
                  </a:lnTo>
                  <a:lnTo>
                    <a:pt x="577761" y="513080"/>
                  </a:lnTo>
                  <a:lnTo>
                    <a:pt x="578294" y="515620"/>
                  </a:lnTo>
                  <a:lnTo>
                    <a:pt x="579666" y="515620"/>
                  </a:lnTo>
                  <a:lnTo>
                    <a:pt x="578827" y="513080"/>
                  </a:lnTo>
                  <a:lnTo>
                    <a:pt x="579424" y="510540"/>
                  </a:lnTo>
                  <a:lnTo>
                    <a:pt x="579716" y="509270"/>
                  </a:lnTo>
                  <a:lnTo>
                    <a:pt x="583704" y="508000"/>
                  </a:lnTo>
                  <a:lnTo>
                    <a:pt x="582345" y="506730"/>
                  </a:lnTo>
                  <a:lnTo>
                    <a:pt x="584047" y="505460"/>
                  </a:lnTo>
                  <a:lnTo>
                    <a:pt x="581787" y="505460"/>
                  </a:lnTo>
                  <a:lnTo>
                    <a:pt x="581215" y="504190"/>
                  </a:lnTo>
                  <a:lnTo>
                    <a:pt x="582879" y="502920"/>
                  </a:lnTo>
                  <a:lnTo>
                    <a:pt x="583742" y="501650"/>
                  </a:lnTo>
                  <a:lnTo>
                    <a:pt x="584606" y="500380"/>
                  </a:lnTo>
                  <a:lnTo>
                    <a:pt x="584720" y="497840"/>
                  </a:lnTo>
                  <a:lnTo>
                    <a:pt x="592035" y="501650"/>
                  </a:lnTo>
                  <a:lnTo>
                    <a:pt x="593420" y="497840"/>
                  </a:lnTo>
                  <a:lnTo>
                    <a:pt x="593877" y="496570"/>
                  </a:lnTo>
                  <a:lnTo>
                    <a:pt x="596239" y="496570"/>
                  </a:lnTo>
                  <a:lnTo>
                    <a:pt x="596366" y="499110"/>
                  </a:lnTo>
                  <a:lnTo>
                    <a:pt x="598271" y="499110"/>
                  </a:lnTo>
                  <a:lnTo>
                    <a:pt x="599313" y="496570"/>
                  </a:lnTo>
                  <a:lnTo>
                    <a:pt x="599859" y="495249"/>
                  </a:lnTo>
                  <a:lnTo>
                    <a:pt x="600163" y="494030"/>
                  </a:lnTo>
                  <a:lnTo>
                    <a:pt x="600811" y="491490"/>
                  </a:lnTo>
                  <a:lnTo>
                    <a:pt x="601459" y="488950"/>
                  </a:lnTo>
                  <a:lnTo>
                    <a:pt x="600316" y="489699"/>
                  </a:lnTo>
                  <a:lnTo>
                    <a:pt x="599224" y="483870"/>
                  </a:lnTo>
                  <a:lnTo>
                    <a:pt x="603885" y="483870"/>
                  </a:lnTo>
                  <a:lnTo>
                    <a:pt x="608088" y="488950"/>
                  </a:lnTo>
                  <a:lnTo>
                    <a:pt x="614337" y="486410"/>
                  </a:lnTo>
                  <a:lnTo>
                    <a:pt x="614070" y="483870"/>
                  </a:lnTo>
                  <a:lnTo>
                    <a:pt x="613524" y="478790"/>
                  </a:lnTo>
                  <a:lnTo>
                    <a:pt x="620191" y="474980"/>
                  </a:lnTo>
                  <a:lnTo>
                    <a:pt x="617639" y="474980"/>
                  </a:lnTo>
                  <a:lnTo>
                    <a:pt x="616623" y="472440"/>
                  </a:lnTo>
                  <a:lnTo>
                    <a:pt x="620826" y="472440"/>
                  </a:lnTo>
                  <a:lnTo>
                    <a:pt x="621360" y="471170"/>
                  </a:lnTo>
                  <a:lnTo>
                    <a:pt x="621906" y="469900"/>
                  </a:lnTo>
                  <a:lnTo>
                    <a:pt x="623239" y="471170"/>
                  </a:lnTo>
                  <a:lnTo>
                    <a:pt x="626618" y="471170"/>
                  </a:lnTo>
                  <a:lnTo>
                    <a:pt x="625411" y="469900"/>
                  </a:lnTo>
                  <a:lnTo>
                    <a:pt x="630834" y="467360"/>
                  </a:lnTo>
                  <a:lnTo>
                    <a:pt x="628294" y="463550"/>
                  </a:lnTo>
                  <a:lnTo>
                    <a:pt x="632726" y="463550"/>
                  </a:lnTo>
                  <a:lnTo>
                    <a:pt x="637806" y="459740"/>
                  </a:lnTo>
                  <a:lnTo>
                    <a:pt x="633171" y="453390"/>
                  </a:lnTo>
                  <a:lnTo>
                    <a:pt x="637743" y="449580"/>
                  </a:lnTo>
                  <a:lnTo>
                    <a:pt x="638200" y="452120"/>
                  </a:lnTo>
                  <a:lnTo>
                    <a:pt x="641159" y="452120"/>
                  </a:lnTo>
                  <a:lnTo>
                    <a:pt x="639635" y="455930"/>
                  </a:lnTo>
                  <a:lnTo>
                    <a:pt x="641019" y="454660"/>
                  </a:lnTo>
                  <a:lnTo>
                    <a:pt x="642531" y="453390"/>
                  </a:lnTo>
                  <a:lnTo>
                    <a:pt x="641464" y="452120"/>
                  </a:lnTo>
                  <a:lnTo>
                    <a:pt x="643255" y="452120"/>
                  </a:lnTo>
                  <a:lnTo>
                    <a:pt x="643128" y="445770"/>
                  </a:lnTo>
                  <a:lnTo>
                    <a:pt x="645871" y="445770"/>
                  </a:lnTo>
                  <a:lnTo>
                    <a:pt x="645744" y="444500"/>
                  </a:lnTo>
                  <a:lnTo>
                    <a:pt x="644271" y="443230"/>
                  </a:lnTo>
                  <a:lnTo>
                    <a:pt x="645922" y="441960"/>
                  </a:lnTo>
                  <a:lnTo>
                    <a:pt x="648004" y="439420"/>
                  </a:lnTo>
                  <a:lnTo>
                    <a:pt x="654227" y="439420"/>
                  </a:lnTo>
                  <a:lnTo>
                    <a:pt x="654913" y="433070"/>
                  </a:lnTo>
                  <a:lnTo>
                    <a:pt x="655040" y="431800"/>
                  </a:lnTo>
                  <a:lnTo>
                    <a:pt x="655726" y="425450"/>
                  </a:lnTo>
                  <a:lnTo>
                    <a:pt x="663130" y="425450"/>
                  </a:lnTo>
                  <a:lnTo>
                    <a:pt x="663067" y="425577"/>
                  </a:lnTo>
                  <a:lnTo>
                    <a:pt x="663257" y="425450"/>
                  </a:lnTo>
                  <a:lnTo>
                    <a:pt x="663536" y="425450"/>
                  </a:lnTo>
                  <a:lnTo>
                    <a:pt x="663702" y="425157"/>
                  </a:lnTo>
                  <a:lnTo>
                    <a:pt x="664362" y="424726"/>
                  </a:lnTo>
                  <a:lnTo>
                    <a:pt x="664083" y="424688"/>
                  </a:lnTo>
                  <a:lnTo>
                    <a:pt x="665797" y="421640"/>
                  </a:lnTo>
                  <a:lnTo>
                    <a:pt x="668616" y="416560"/>
                  </a:lnTo>
                  <a:lnTo>
                    <a:pt x="671029" y="414020"/>
                  </a:lnTo>
                  <a:lnTo>
                    <a:pt x="671360" y="414020"/>
                  </a:lnTo>
                  <a:lnTo>
                    <a:pt x="671741" y="415010"/>
                  </a:lnTo>
                  <a:lnTo>
                    <a:pt x="673696" y="414020"/>
                  </a:lnTo>
                  <a:lnTo>
                    <a:pt x="676198" y="412750"/>
                  </a:lnTo>
                  <a:lnTo>
                    <a:pt x="668680" y="408940"/>
                  </a:lnTo>
                  <a:lnTo>
                    <a:pt x="674154" y="405130"/>
                  </a:lnTo>
                  <a:lnTo>
                    <a:pt x="678776" y="405130"/>
                  </a:lnTo>
                  <a:lnTo>
                    <a:pt x="673620" y="408940"/>
                  </a:lnTo>
                  <a:lnTo>
                    <a:pt x="675830" y="408940"/>
                  </a:lnTo>
                  <a:lnTo>
                    <a:pt x="681850" y="411480"/>
                  </a:lnTo>
                  <a:lnTo>
                    <a:pt x="680466" y="405130"/>
                  </a:lnTo>
                  <a:lnTo>
                    <a:pt x="679640" y="401320"/>
                  </a:lnTo>
                  <a:lnTo>
                    <a:pt x="685406" y="401320"/>
                  </a:lnTo>
                  <a:lnTo>
                    <a:pt x="685114" y="402590"/>
                  </a:lnTo>
                  <a:lnTo>
                    <a:pt x="688949" y="401320"/>
                  </a:lnTo>
                  <a:lnTo>
                    <a:pt x="688238" y="397510"/>
                  </a:lnTo>
                  <a:lnTo>
                    <a:pt x="687755" y="394970"/>
                  </a:lnTo>
                  <a:lnTo>
                    <a:pt x="691337" y="391160"/>
                  </a:lnTo>
                  <a:lnTo>
                    <a:pt x="692162" y="391160"/>
                  </a:lnTo>
                  <a:lnTo>
                    <a:pt x="691997" y="389890"/>
                  </a:lnTo>
                  <a:lnTo>
                    <a:pt x="691489" y="386080"/>
                  </a:lnTo>
                  <a:lnTo>
                    <a:pt x="694651" y="379730"/>
                  </a:lnTo>
                  <a:lnTo>
                    <a:pt x="696010" y="377190"/>
                  </a:lnTo>
                  <a:lnTo>
                    <a:pt x="695350" y="377190"/>
                  </a:lnTo>
                  <a:lnTo>
                    <a:pt x="697318" y="373380"/>
                  </a:lnTo>
                  <a:lnTo>
                    <a:pt x="699389" y="372110"/>
                  </a:lnTo>
                  <a:lnTo>
                    <a:pt x="702322" y="370840"/>
                  </a:lnTo>
                  <a:lnTo>
                    <a:pt x="704989" y="372110"/>
                  </a:lnTo>
                  <a:lnTo>
                    <a:pt x="702652" y="375920"/>
                  </a:lnTo>
                  <a:lnTo>
                    <a:pt x="707021" y="375920"/>
                  </a:lnTo>
                  <a:lnTo>
                    <a:pt x="705739" y="370840"/>
                  </a:lnTo>
                  <a:lnTo>
                    <a:pt x="707580" y="369570"/>
                  </a:lnTo>
                  <a:lnTo>
                    <a:pt x="708787" y="370840"/>
                  </a:lnTo>
                  <a:lnTo>
                    <a:pt x="709625" y="369570"/>
                  </a:lnTo>
                  <a:lnTo>
                    <a:pt x="712127" y="365760"/>
                  </a:lnTo>
                  <a:lnTo>
                    <a:pt x="708723" y="363220"/>
                  </a:lnTo>
                  <a:lnTo>
                    <a:pt x="710869" y="360680"/>
                  </a:lnTo>
                  <a:lnTo>
                    <a:pt x="713028" y="358140"/>
                  </a:lnTo>
                  <a:lnTo>
                    <a:pt x="711568" y="356870"/>
                  </a:lnTo>
                  <a:lnTo>
                    <a:pt x="710323" y="351790"/>
                  </a:lnTo>
                  <a:lnTo>
                    <a:pt x="715391" y="356870"/>
                  </a:lnTo>
                  <a:lnTo>
                    <a:pt x="714959" y="351790"/>
                  </a:lnTo>
                  <a:lnTo>
                    <a:pt x="719112" y="353060"/>
                  </a:lnTo>
                  <a:lnTo>
                    <a:pt x="719391" y="351790"/>
                  </a:lnTo>
                  <a:lnTo>
                    <a:pt x="719670" y="350520"/>
                  </a:lnTo>
                  <a:lnTo>
                    <a:pt x="720674" y="342900"/>
                  </a:lnTo>
                  <a:lnTo>
                    <a:pt x="722541" y="339090"/>
                  </a:lnTo>
                  <a:lnTo>
                    <a:pt x="723176" y="341122"/>
                  </a:lnTo>
                  <a:lnTo>
                    <a:pt x="723531" y="339090"/>
                  </a:lnTo>
                  <a:lnTo>
                    <a:pt x="723976" y="336550"/>
                  </a:lnTo>
                  <a:lnTo>
                    <a:pt x="726833" y="332740"/>
                  </a:lnTo>
                  <a:lnTo>
                    <a:pt x="731024" y="334010"/>
                  </a:lnTo>
                  <a:lnTo>
                    <a:pt x="732218" y="332740"/>
                  </a:lnTo>
                  <a:lnTo>
                    <a:pt x="734618" y="330200"/>
                  </a:lnTo>
                  <a:lnTo>
                    <a:pt x="738390" y="326390"/>
                  </a:lnTo>
                  <a:lnTo>
                    <a:pt x="743115" y="323850"/>
                  </a:lnTo>
                  <a:lnTo>
                    <a:pt x="745832" y="318770"/>
                  </a:lnTo>
                  <a:lnTo>
                    <a:pt x="749960" y="313690"/>
                  </a:lnTo>
                  <a:lnTo>
                    <a:pt x="754646" y="307340"/>
                  </a:lnTo>
                  <a:close/>
                </a:path>
                <a:path w="1159510" h="1400175">
                  <a:moveTo>
                    <a:pt x="822413" y="167005"/>
                  </a:moveTo>
                  <a:lnTo>
                    <a:pt x="820712" y="166370"/>
                  </a:lnTo>
                  <a:lnTo>
                    <a:pt x="821512" y="168910"/>
                  </a:lnTo>
                  <a:lnTo>
                    <a:pt x="822413" y="167005"/>
                  </a:lnTo>
                  <a:close/>
                </a:path>
                <a:path w="1159510" h="1400175">
                  <a:moveTo>
                    <a:pt x="823429" y="167386"/>
                  </a:moveTo>
                  <a:lnTo>
                    <a:pt x="823302" y="165100"/>
                  </a:lnTo>
                  <a:lnTo>
                    <a:pt x="822413" y="167005"/>
                  </a:lnTo>
                  <a:lnTo>
                    <a:pt x="823429" y="167386"/>
                  </a:lnTo>
                  <a:close/>
                </a:path>
                <a:path w="1159510" h="1400175">
                  <a:moveTo>
                    <a:pt x="845286" y="133375"/>
                  </a:moveTo>
                  <a:lnTo>
                    <a:pt x="844600" y="134620"/>
                  </a:lnTo>
                  <a:lnTo>
                    <a:pt x="845032" y="135216"/>
                  </a:lnTo>
                  <a:lnTo>
                    <a:pt x="845286" y="133375"/>
                  </a:lnTo>
                  <a:close/>
                </a:path>
                <a:path w="1159510" h="1400175">
                  <a:moveTo>
                    <a:pt x="856107" y="119900"/>
                  </a:moveTo>
                  <a:lnTo>
                    <a:pt x="855789" y="120192"/>
                  </a:lnTo>
                  <a:lnTo>
                    <a:pt x="855611" y="120548"/>
                  </a:lnTo>
                  <a:lnTo>
                    <a:pt x="855713" y="120980"/>
                  </a:lnTo>
                  <a:lnTo>
                    <a:pt x="856107" y="119900"/>
                  </a:lnTo>
                  <a:close/>
                </a:path>
                <a:path w="1159510" h="1400175">
                  <a:moveTo>
                    <a:pt x="861479" y="111925"/>
                  </a:moveTo>
                  <a:lnTo>
                    <a:pt x="860882" y="112458"/>
                  </a:lnTo>
                  <a:lnTo>
                    <a:pt x="861479" y="112953"/>
                  </a:lnTo>
                  <a:lnTo>
                    <a:pt x="861479" y="111925"/>
                  </a:lnTo>
                  <a:close/>
                </a:path>
                <a:path w="1159510" h="1400175">
                  <a:moveTo>
                    <a:pt x="868400" y="146710"/>
                  </a:moveTo>
                  <a:lnTo>
                    <a:pt x="867283" y="147789"/>
                  </a:lnTo>
                  <a:lnTo>
                    <a:pt x="867092" y="149834"/>
                  </a:lnTo>
                  <a:lnTo>
                    <a:pt x="868400" y="146710"/>
                  </a:lnTo>
                  <a:close/>
                </a:path>
                <a:path w="1159510" h="1400175">
                  <a:moveTo>
                    <a:pt x="874826" y="135890"/>
                  </a:moveTo>
                  <a:lnTo>
                    <a:pt x="845515" y="135890"/>
                  </a:lnTo>
                  <a:lnTo>
                    <a:pt x="844943" y="135890"/>
                  </a:lnTo>
                  <a:lnTo>
                    <a:pt x="844765" y="137160"/>
                  </a:lnTo>
                  <a:lnTo>
                    <a:pt x="842111" y="129540"/>
                  </a:lnTo>
                  <a:lnTo>
                    <a:pt x="841451" y="135890"/>
                  </a:lnTo>
                  <a:lnTo>
                    <a:pt x="842467" y="135890"/>
                  </a:lnTo>
                  <a:lnTo>
                    <a:pt x="842797" y="137160"/>
                  </a:lnTo>
                  <a:lnTo>
                    <a:pt x="843241" y="138430"/>
                  </a:lnTo>
                  <a:lnTo>
                    <a:pt x="840155" y="138430"/>
                  </a:lnTo>
                  <a:lnTo>
                    <a:pt x="836510" y="142240"/>
                  </a:lnTo>
                  <a:lnTo>
                    <a:pt x="834783" y="146050"/>
                  </a:lnTo>
                  <a:lnTo>
                    <a:pt x="833437" y="144780"/>
                  </a:lnTo>
                  <a:lnTo>
                    <a:pt x="828497" y="149860"/>
                  </a:lnTo>
                  <a:lnTo>
                    <a:pt x="824890" y="157480"/>
                  </a:lnTo>
                  <a:lnTo>
                    <a:pt x="819835" y="165100"/>
                  </a:lnTo>
                  <a:lnTo>
                    <a:pt x="822502" y="162560"/>
                  </a:lnTo>
                  <a:lnTo>
                    <a:pt x="825284" y="165100"/>
                  </a:lnTo>
                  <a:lnTo>
                    <a:pt x="824128" y="167640"/>
                  </a:lnTo>
                  <a:lnTo>
                    <a:pt x="823429" y="167386"/>
                  </a:lnTo>
                  <a:lnTo>
                    <a:pt x="823518" y="168910"/>
                  </a:lnTo>
                  <a:lnTo>
                    <a:pt x="821321" y="171450"/>
                  </a:lnTo>
                  <a:lnTo>
                    <a:pt x="819023" y="168910"/>
                  </a:lnTo>
                  <a:lnTo>
                    <a:pt x="819175" y="166370"/>
                  </a:lnTo>
                  <a:lnTo>
                    <a:pt x="817892" y="170180"/>
                  </a:lnTo>
                  <a:lnTo>
                    <a:pt x="816902" y="170180"/>
                  </a:lnTo>
                  <a:lnTo>
                    <a:pt x="816978" y="168910"/>
                  </a:lnTo>
                  <a:lnTo>
                    <a:pt x="816038" y="167640"/>
                  </a:lnTo>
                  <a:lnTo>
                    <a:pt x="816838" y="170180"/>
                  </a:lnTo>
                  <a:lnTo>
                    <a:pt x="809332" y="171450"/>
                  </a:lnTo>
                  <a:lnTo>
                    <a:pt x="811123" y="175260"/>
                  </a:lnTo>
                  <a:lnTo>
                    <a:pt x="810145" y="175260"/>
                  </a:lnTo>
                  <a:lnTo>
                    <a:pt x="805307" y="181610"/>
                  </a:lnTo>
                  <a:lnTo>
                    <a:pt x="804113" y="185420"/>
                  </a:lnTo>
                  <a:lnTo>
                    <a:pt x="800328" y="190500"/>
                  </a:lnTo>
                  <a:lnTo>
                    <a:pt x="802754" y="193040"/>
                  </a:lnTo>
                  <a:lnTo>
                    <a:pt x="800671" y="194310"/>
                  </a:lnTo>
                  <a:lnTo>
                    <a:pt x="801522" y="198120"/>
                  </a:lnTo>
                  <a:lnTo>
                    <a:pt x="797814" y="200660"/>
                  </a:lnTo>
                  <a:lnTo>
                    <a:pt x="792810" y="204470"/>
                  </a:lnTo>
                  <a:lnTo>
                    <a:pt x="789647" y="209550"/>
                  </a:lnTo>
                  <a:lnTo>
                    <a:pt x="788530" y="213360"/>
                  </a:lnTo>
                  <a:lnTo>
                    <a:pt x="791083" y="212090"/>
                  </a:lnTo>
                  <a:lnTo>
                    <a:pt x="791502" y="214630"/>
                  </a:lnTo>
                  <a:lnTo>
                    <a:pt x="789051" y="213360"/>
                  </a:lnTo>
                  <a:lnTo>
                    <a:pt x="785901" y="218440"/>
                  </a:lnTo>
                  <a:lnTo>
                    <a:pt x="786003" y="214630"/>
                  </a:lnTo>
                  <a:lnTo>
                    <a:pt x="782345" y="220980"/>
                  </a:lnTo>
                  <a:lnTo>
                    <a:pt x="781291" y="222250"/>
                  </a:lnTo>
                  <a:lnTo>
                    <a:pt x="778090" y="231140"/>
                  </a:lnTo>
                  <a:lnTo>
                    <a:pt x="781062" y="231140"/>
                  </a:lnTo>
                  <a:lnTo>
                    <a:pt x="780529" y="233680"/>
                  </a:lnTo>
                  <a:lnTo>
                    <a:pt x="777062" y="233680"/>
                  </a:lnTo>
                  <a:lnTo>
                    <a:pt x="777062" y="232410"/>
                  </a:lnTo>
                  <a:lnTo>
                    <a:pt x="773074" y="240030"/>
                  </a:lnTo>
                  <a:lnTo>
                    <a:pt x="766445" y="245110"/>
                  </a:lnTo>
                  <a:lnTo>
                    <a:pt x="760272" y="251460"/>
                  </a:lnTo>
                  <a:lnTo>
                    <a:pt x="757694" y="257810"/>
                  </a:lnTo>
                  <a:lnTo>
                    <a:pt x="757707" y="256540"/>
                  </a:lnTo>
                  <a:lnTo>
                    <a:pt x="755611" y="265430"/>
                  </a:lnTo>
                  <a:lnTo>
                    <a:pt x="753084" y="269240"/>
                  </a:lnTo>
                  <a:lnTo>
                    <a:pt x="755142" y="262890"/>
                  </a:lnTo>
                  <a:lnTo>
                    <a:pt x="752144" y="264160"/>
                  </a:lnTo>
                  <a:lnTo>
                    <a:pt x="751027" y="274320"/>
                  </a:lnTo>
                  <a:lnTo>
                    <a:pt x="743724" y="275590"/>
                  </a:lnTo>
                  <a:lnTo>
                    <a:pt x="742200" y="283210"/>
                  </a:lnTo>
                  <a:lnTo>
                    <a:pt x="736168" y="287020"/>
                  </a:lnTo>
                  <a:lnTo>
                    <a:pt x="731964" y="293370"/>
                  </a:lnTo>
                  <a:lnTo>
                    <a:pt x="728014" y="299720"/>
                  </a:lnTo>
                  <a:lnTo>
                    <a:pt x="722731" y="304800"/>
                  </a:lnTo>
                  <a:lnTo>
                    <a:pt x="724585" y="304800"/>
                  </a:lnTo>
                  <a:lnTo>
                    <a:pt x="724941" y="306781"/>
                  </a:lnTo>
                  <a:lnTo>
                    <a:pt x="755142" y="306781"/>
                  </a:lnTo>
                  <a:lnTo>
                    <a:pt x="759028" y="302260"/>
                  </a:lnTo>
                  <a:lnTo>
                    <a:pt x="751649" y="300990"/>
                  </a:lnTo>
                  <a:lnTo>
                    <a:pt x="760514" y="299720"/>
                  </a:lnTo>
                  <a:lnTo>
                    <a:pt x="758977" y="298729"/>
                  </a:lnTo>
                  <a:lnTo>
                    <a:pt x="761885" y="296824"/>
                  </a:lnTo>
                  <a:lnTo>
                    <a:pt x="758113" y="297967"/>
                  </a:lnTo>
                  <a:lnTo>
                    <a:pt x="758113" y="298170"/>
                  </a:lnTo>
                  <a:lnTo>
                    <a:pt x="757897" y="298030"/>
                  </a:lnTo>
                  <a:lnTo>
                    <a:pt x="758113" y="297967"/>
                  </a:lnTo>
                  <a:lnTo>
                    <a:pt x="758088" y="297548"/>
                  </a:lnTo>
                  <a:lnTo>
                    <a:pt x="757834" y="297992"/>
                  </a:lnTo>
                  <a:lnTo>
                    <a:pt x="754646" y="295910"/>
                  </a:lnTo>
                  <a:lnTo>
                    <a:pt x="755586" y="294640"/>
                  </a:lnTo>
                  <a:lnTo>
                    <a:pt x="756183" y="293370"/>
                  </a:lnTo>
                  <a:lnTo>
                    <a:pt x="756653" y="293370"/>
                  </a:lnTo>
                  <a:lnTo>
                    <a:pt x="757288" y="293039"/>
                  </a:lnTo>
                  <a:lnTo>
                    <a:pt x="757923" y="293154"/>
                  </a:lnTo>
                  <a:lnTo>
                    <a:pt x="758088" y="297548"/>
                  </a:lnTo>
                  <a:lnTo>
                    <a:pt x="761796" y="290664"/>
                  </a:lnTo>
                  <a:lnTo>
                    <a:pt x="763879" y="289560"/>
                  </a:lnTo>
                  <a:lnTo>
                    <a:pt x="766419" y="289560"/>
                  </a:lnTo>
                  <a:lnTo>
                    <a:pt x="763866" y="292100"/>
                  </a:lnTo>
                  <a:lnTo>
                    <a:pt x="765213" y="293370"/>
                  </a:lnTo>
                  <a:lnTo>
                    <a:pt x="768477" y="289560"/>
                  </a:lnTo>
                  <a:lnTo>
                    <a:pt x="768743" y="293370"/>
                  </a:lnTo>
                  <a:lnTo>
                    <a:pt x="772096" y="290830"/>
                  </a:lnTo>
                  <a:lnTo>
                    <a:pt x="769734" y="289560"/>
                  </a:lnTo>
                  <a:lnTo>
                    <a:pt x="770255" y="287020"/>
                  </a:lnTo>
                  <a:lnTo>
                    <a:pt x="772629" y="285750"/>
                  </a:lnTo>
                  <a:lnTo>
                    <a:pt x="767803" y="287020"/>
                  </a:lnTo>
                  <a:lnTo>
                    <a:pt x="768832" y="279400"/>
                  </a:lnTo>
                  <a:lnTo>
                    <a:pt x="775868" y="285750"/>
                  </a:lnTo>
                  <a:lnTo>
                    <a:pt x="776643" y="279400"/>
                  </a:lnTo>
                  <a:lnTo>
                    <a:pt x="776960" y="276860"/>
                  </a:lnTo>
                  <a:lnTo>
                    <a:pt x="777430" y="280670"/>
                  </a:lnTo>
                  <a:lnTo>
                    <a:pt x="778459" y="276860"/>
                  </a:lnTo>
                  <a:lnTo>
                    <a:pt x="785037" y="269240"/>
                  </a:lnTo>
                  <a:lnTo>
                    <a:pt x="782612" y="262890"/>
                  </a:lnTo>
                  <a:lnTo>
                    <a:pt x="785609" y="262890"/>
                  </a:lnTo>
                  <a:lnTo>
                    <a:pt x="785101" y="264160"/>
                  </a:lnTo>
                  <a:lnTo>
                    <a:pt x="785952" y="262890"/>
                  </a:lnTo>
                  <a:lnTo>
                    <a:pt x="788530" y="259080"/>
                  </a:lnTo>
                  <a:lnTo>
                    <a:pt x="788962" y="257810"/>
                  </a:lnTo>
                  <a:lnTo>
                    <a:pt x="791121" y="251460"/>
                  </a:lnTo>
                  <a:lnTo>
                    <a:pt x="793902" y="245110"/>
                  </a:lnTo>
                  <a:lnTo>
                    <a:pt x="797877" y="241300"/>
                  </a:lnTo>
                  <a:lnTo>
                    <a:pt x="798830" y="242570"/>
                  </a:lnTo>
                  <a:lnTo>
                    <a:pt x="799376" y="241300"/>
                  </a:lnTo>
                  <a:lnTo>
                    <a:pt x="797941" y="238760"/>
                  </a:lnTo>
                  <a:lnTo>
                    <a:pt x="800442" y="237490"/>
                  </a:lnTo>
                  <a:lnTo>
                    <a:pt x="800938" y="238760"/>
                  </a:lnTo>
                  <a:lnTo>
                    <a:pt x="801928" y="238760"/>
                  </a:lnTo>
                  <a:lnTo>
                    <a:pt x="801954" y="237490"/>
                  </a:lnTo>
                  <a:lnTo>
                    <a:pt x="802030" y="233680"/>
                  </a:lnTo>
                  <a:lnTo>
                    <a:pt x="804049" y="232410"/>
                  </a:lnTo>
                  <a:lnTo>
                    <a:pt x="804506" y="234950"/>
                  </a:lnTo>
                  <a:lnTo>
                    <a:pt x="807148" y="232410"/>
                  </a:lnTo>
                  <a:lnTo>
                    <a:pt x="811110" y="228600"/>
                  </a:lnTo>
                  <a:lnTo>
                    <a:pt x="808278" y="220980"/>
                  </a:lnTo>
                  <a:lnTo>
                    <a:pt x="809548" y="218440"/>
                  </a:lnTo>
                  <a:lnTo>
                    <a:pt x="811441" y="214630"/>
                  </a:lnTo>
                  <a:lnTo>
                    <a:pt x="815340" y="217170"/>
                  </a:lnTo>
                  <a:lnTo>
                    <a:pt x="820483" y="212090"/>
                  </a:lnTo>
                  <a:lnTo>
                    <a:pt x="823074" y="210820"/>
                  </a:lnTo>
                  <a:lnTo>
                    <a:pt x="823569" y="210820"/>
                  </a:lnTo>
                  <a:lnTo>
                    <a:pt x="827290" y="204470"/>
                  </a:lnTo>
                  <a:lnTo>
                    <a:pt x="829691" y="198120"/>
                  </a:lnTo>
                  <a:lnTo>
                    <a:pt x="831634" y="191770"/>
                  </a:lnTo>
                  <a:lnTo>
                    <a:pt x="834021" y="185420"/>
                  </a:lnTo>
                  <a:lnTo>
                    <a:pt x="839431" y="182880"/>
                  </a:lnTo>
                  <a:lnTo>
                    <a:pt x="844550" y="177800"/>
                  </a:lnTo>
                  <a:lnTo>
                    <a:pt x="849718" y="171450"/>
                  </a:lnTo>
                  <a:lnTo>
                    <a:pt x="853884" y="167640"/>
                  </a:lnTo>
                  <a:lnTo>
                    <a:pt x="855268" y="166370"/>
                  </a:lnTo>
                  <a:lnTo>
                    <a:pt x="853732" y="166370"/>
                  </a:lnTo>
                  <a:lnTo>
                    <a:pt x="852462" y="163830"/>
                  </a:lnTo>
                  <a:lnTo>
                    <a:pt x="852766" y="162560"/>
                  </a:lnTo>
                  <a:lnTo>
                    <a:pt x="853059" y="161290"/>
                  </a:lnTo>
                  <a:lnTo>
                    <a:pt x="855129" y="160020"/>
                  </a:lnTo>
                  <a:lnTo>
                    <a:pt x="854062" y="154940"/>
                  </a:lnTo>
                  <a:lnTo>
                    <a:pt x="857326" y="157480"/>
                  </a:lnTo>
                  <a:lnTo>
                    <a:pt x="856767" y="158750"/>
                  </a:lnTo>
                  <a:lnTo>
                    <a:pt x="861174" y="160020"/>
                  </a:lnTo>
                  <a:lnTo>
                    <a:pt x="863066" y="156210"/>
                  </a:lnTo>
                  <a:lnTo>
                    <a:pt x="864196" y="154940"/>
                  </a:lnTo>
                  <a:lnTo>
                    <a:pt x="865327" y="153670"/>
                  </a:lnTo>
                  <a:lnTo>
                    <a:pt x="861212" y="148590"/>
                  </a:lnTo>
                  <a:lnTo>
                    <a:pt x="866051" y="146050"/>
                  </a:lnTo>
                  <a:lnTo>
                    <a:pt x="868464" y="144780"/>
                  </a:lnTo>
                  <a:lnTo>
                    <a:pt x="873175" y="138430"/>
                  </a:lnTo>
                  <a:lnTo>
                    <a:pt x="874001" y="137160"/>
                  </a:lnTo>
                  <a:lnTo>
                    <a:pt x="874826" y="135890"/>
                  </a:lnTo>
                  <a:close/>
                </a:path>
                <a:path w="1159510" h="1400175">
                  <a:moveTo>
                    <a:pt x="930783" y="43180"/>
                  </a:moveTo>
                  <a:lnTo>
                    <a:pt x="927214" y="44450"/>
                  </a:lnTo>
                  <a:lnTo>
                    <a:pt x="930465" y="44450"/>
                  </a:lnTo>
                  <a:lnTo>
                    <a:pt x="930783" y="43180"/>
                  </a:lnTo>
                  <a:close/>
                </a:path>
                <a:path w="1159510" h="1400175">
                  <a:moveTo>
                    <a:pt x="938771" y="66040"/>
                  </a:moveTo>
                  <a:lnTo>
                    <a:pt x="938542" y="65582"/>
                  </a:lnTo>
                  <a:lnTo>
                    <a:pt x="937158" y="66040"/>
                  </a:lnTo>
                  <a:lnTo>
                    <a:pt x="938771" y="66040"/>
                  </a:lnTo>
                  <a:close/>
                </a:path>
                <a:path w="1159510" h="1400175">
                  <a:moveTo>
                    <a:pt x="985240" y="16510"/>
                  </a:moveTo>
                  <a:lnTo>
                    <a:pt x="984402" y="15201"/>
                  </a:lnTo>
                  <a:lnTo>
                    <a:pt x="984123" y="16510"/>
                  </a:lnTo>
                  <a:lnTo>
                    <a:pt x="985240" y="16510"/>
                  </a:lnTo>
                  <a:close/>
                </a:path>
                <a:path w="1159510" h="1400175">
                  <a:moveTo>
                    <a:pt x="1009192" y="27940"/>
                  </a:moveTo>
                  <a:lnTo>
                    <a:pt x="1008049" y="27940"/>
                  </a:lnTo>
                  <a:lnTo>
                    <a:pt x="1007732" y="29210"/>
                  </a:lnTo>
                  <a:lnTo>
                    <a:pt x="1009192" y="27940"/>
                  </a:lnTo>
                  <a:close/>
                </a:path>
                <a:path w="1159510" h="1400175">
                  <a:moveTo>
                    <a:pt x="1029538" y="7747"/>
                  </a:moveTo>
                  <a:lnTo>
                    <a:pt x="1029042" y="7620"/>
                  </a:lnTo>
                  <a:lnTo>
                    <a:pt x="1029309" y="7937"/>
                  </a:lnTo>
                  <a:lnTo>
                    <a:pt x="1029538" y="7747"/>
                  </a:lnTo>
                  <a:close/>
                </a:path>
                <a:path w="1159510" h="1400175">
                  <a:moveTo>
                    <a:pt x="1034097" y="8890"/>
                  </a:moveTo>
                  <a:lnTo>
                    <a:pt x="1033995" y="6350"/>
                  </a:lnTo>
                  <a:lnTo>
                    <a:pt x="1029703" y="7620"/>
                  </a:lnTo>
                  <a:lnTo>
                    <a:pt x="1029538" y="7747"/>
                  </a:lnTo>
                  <a:lnTo>
                    <a:pt x="1034097" y="8890"/>
                  </a:lnTo>
                  <a:close/>
                </a:path>
                <a:path w="1159510" h="1400175">
                  <a:moveTo>
                    <a:pt x="1035583" y="6350"/>
                  </a:moveTo>
                  <a:lnTo>
                    <a:pt x="1035189" y="5080"/>
                  </a:lnTo>
                  <a:lnTo>
                    <a:pt x="1035291" y="6350"/>
                  </a:lnTo>
                  <a:lnTo>
                    <a:pt x="1035583" y="6350"/>
                  </a:lnTo>
                  <a:close/>
                </a:path>
                <a:path w="1159510" h="1400175">
                  <a:moveTo>
                    <a:pt x="1039253" y="1981"/>
                  </a:moveTo>
                  <a:lnTo>
                    <a:pt x="1033640" y="2273"/>
                  </a:lnTo>
                  <a:lnTo>
                    <a:pt x="1034364" y="3048"/>
                  </a:lnTo>
                  <a:lnTo>
                    <a:pt x="1034834" y="4038"/>
                  </a:lnTo>
                  <a:lnTo>
                    <a:pt x="1035189" y="4953"/>
                  </a:lnTo>
                  <a:lnTo>
                    <a:pt x="1034618" y="2806"/>
                  </a:lnTo>
                  <a:lnTo>
                    <a:pt x="1039253" y="1981"/>
                  </a:lnTo>
                  <a:close/>
                </a:path>
                <a:path w="1159510" h="1400175">
                  <a:moveTo>
                    <a:pt x="1052537" y="22860"/>
                  </a:moveTo>
                  <a:lnTo>
                    <a:pt x="1051140" y="22009"/>
                  </a:lnTo>
                  <a:lnTo>
                    <a:pt x="1051242" y="22860"/>
                  </a:lnTo>
                  <a:lnTo>
                    <a:pt x="1052537" y="22860"/>
                  </a:lnTo>
                  <a:close/>
                </a:path>
                <a:path w="1159510" h="1400175">
                  <a:moveTo>
                    <a:pt x="1065301" y="2514"/>
                  </a:moveTo>
                  <a:lnTo>
                    <a:pt x="1064641" y="1270"/>
                  </a:lnTo>
                  <a:lnTo>
                    <a:pt x="1064310" y="1270"/>
                  </a:lnTo>
                  <a:lnTo>
                    <a:pt x="1065301" y="2514"/>
                  </a:lnTo>
                  <a:close/>
                </a:path>
                <a:path w="1159510" h="1400175">
                  <a:moveTo>
                    <a:pt x="1068832" y="1270"/>
                  </a:moveTo>
                  <a:lnTo>
                    <a:pt x="1063980" y="0"/>
                  </a:lnTo>
                  <a:lnTo>
                    <a:pt x="1064641" y="1270"/>
                  </a:lnTo>
                  <a:lnTo>
                    <a:pt x="1068832" y="1270"/>
                  </a:lnTo>
                  <a:close/>
                </a:path>
                <a:path w="1159510" h="1400175">
                  <a:moveTo>
                    <a:pt x="1098016" y="13703"/>
                  </a:moveTo>
                  <a:lnTo>
                    <a:pt x="1097953" y="12700"/>
                  </a:lnTo>
                  <a:lnTo>
                    <a:pt x="1097559" y="13284"/>
                  </a:lnTo>
                  <a:lnTo>
                    <a:pt x="1098016" y="13703"/>
                  </a:lnTo>
                  <a:close/>
                </a:path>
                <a:path w="1159510" h="1400175">
                  <a:moveTo>
                    <a:pt x="1126871" y="23812"/>
                  </a:moveTo>
                  <a:lnTo>
                    <a:pt x="1126629" y="23647"/>
                  </a:lnTo>
                  <a:lnTo>
                    <a:pt x="1126490" y="23825"/>
                  </a:lnTo>
                  <a:lnTo>
                    <a:pt x="1126464" y="23964"/>
                  </a:lnTo>
                  <a:lnTo>
                    <a:pt x="1126350" y="24117"/>
                  </a:lnTo>
                  <a:lnTo>
                    <a:pt x="1126705" y="23964"/>
                  </a:lnTo>
                  <a:lnTo>
                    <a:pt x="1126871" y="23812"/>
                  </a:lnTo>
                  <a:close/>
                </a:path>
                <a:path w="1159510" h="1400175">
                  <a:moveTo>
                    <a:pt x="1142911" y="40640"/>
                  </a:moveTo>
                  <a:lnTo>
                    <a:pt x="1142619" y="39979"/>
                  </a:lnTo>
                  <a:lnTo>
                    <a:pt x="1142238" y="40640"/>
                  </a:lnTo>
                  <a:lnTo>
                    <a:pt x="1142911" y="40640"/>
                  </a:lnTo>
                  <a:close/>
                </a:path>
                <a:path w="1159510" h="1400175">
                  <a:moveTo>
                    <a:pt x="1146441" y="39370"/>
                  </a:moveTo>
                  <a:lnTo>
                    <a:pt x="1144447" y="36830"/>
                  </a:lnTo>
                  <a:lnTo>
                    <a:pt x="1141247" y="36830"/>
                  </a:lnTo>
                  <a:lnTo>
                    <a:pt x="1142619" y="39979"/>
                  </a:lnTo>
                  <a:lnTo>
                    <a:pt x="1142974" y="39370"/>
                  </a:lnTo>
                  <a:lnTo>
                    <a:pt x="1146441" y="39370"/>
                  </a:lnTo>
                  <a:close/>
                </a:path>
                <a:path w="1159510" h="1400175">
                  <a:moveTo>
                    <a:pt x="1154074" y="46990"/>
                  </a:moveTo>
                  <a:lnTo>
                    <a:pt x="1153833" y="43180"/>
                  </a:lnTo>
                  <a:lnTo>
                    <a:pt x="1151343" y="44450"/>
                  </a:lnTo>
                  <a:lnTo>
                    <a:pt x="1150823" y="44450"/>
                  </a:lnTo>
                  <a:lnTo>
                    <a:pt x="1154074" y="46990"/>
                  </a:lnTo>
                  <a:close/>
                </a:path>
                <a:path w="1159510" h="1400175">
                  <a:moveTo>
                    <a:pt x="1159090" y="55880"/>
                  </a:moveTo>
                  <a:lnTo>
                    <a:pt x="1156195" y="48260"/>
                  </a:lnTo>
                  <a:lnTo>
                    <a:pt x="1150391" y="46990"/>
                  </a:lnTo>
                  <a:lnTo>
                    <a:pt x="1150823" y="44450"/>
                  </a:lnTo>
                  <a:lnTo>
                    <a:pt x="1149121" y="44450"/>
                  </a:lnTo>
                  <a:lnTo>
                    <a:pt x="1149654" y="43180"/>
                  </a:lnTo>
                  <a:lnTo>
                    <a:pt x="1149667" y="41910"/>
                  </a:lnTo>
                  <a:lnTo>
                    <a:pt x="1149184" y="40640"/>
                  </a:lnTo>
                  <a:lnTo>
                    <a:pt x="1142911" y="40640"/>
                  </a:lnTo>
                  <a:lnTo>
                    <a:pt x="1143469" y="41910"/>
                  </a:lnTo>
                  <a:lnTo>
                    <a:pt x="1139596" y="40640"/>
                  </a:lnTo>
                  <a:lnTo>
                    <a:pt x="1139113" y="36830"/>
                  </a:lnTo>
                  <a:lnTo>
                    <a:pt x="1140726" y="35560"/>
                  </a:lnTo>
                  <a:lnTo>
                    <a:pt x="1137246" y="35560"/>
                  </a:lnTo>
                  <a:lnTo>
                    <a:pt x="1137666" y="34290"/>
                  </a:lnTo>
                  <a:lnTo>
                    <a:pt x="1136904" y="34290"/>
                  </a:lnTo>
                  <a:lnTo>
                    <a:pt x="1133919" y="30480"/>
                  </a:lnTo>
                  <a:lnTo>
                    <a:pt x="1131366" y="33020"/>
                  </a:lnTo>
                  <a:lnTo>
                    <a:pt x="1130871" y="29210"/>
                  </a:lnTo>
                  <a:lnTo>
                    <a:pt x="1123721" y="29210"/>
                  </a:lnTo>
                  <a:lnTo>
                    <a:pt x="1126350" y="24130"/>
                  </a:lnTo>
                  <a:lnTo>
                    <a:pt x="1125067" y="25400"/>
                  </a:lnTo>
                  <a:lnTo>
                    <a:pt x="1118527" y="25400"/>
                  </a:lnTo>
                  <a:lnTo>
                    <a:pt x="1120101" y="22860"/>
                  </a:lnTo>
                  <a:lnTo>
                    <a:pt x="1117574" y="21590"/>
                  </a:lnTo>
                  <a:lnTo>
                    <a:pt x="1114501" y="19050"/>
                  </a:lnTo>
                  <a:lnTo>
                    <a:pt x="1114475" y="15240"/>
                  </a:lnTo>
                  <a:lnTo>
                    <a:pt x="1109497" y="19050"/>
                  </a:lnTo>
                  <a:lnTo>
                    <a:pt x="1108176" y="17780"/>
                  </a:lnTo>
                  <a:lnTo>
                    <a:pt x="1105547" y="15240"/>
                  </a:lnTo>
                  <a:lnTo>
                    <a:pt x="1104226" y="13970"/>
                  </a:lnTo>
                  <a:lnTo>
                    <a:pt x="1102906" y="12700"/>
                  </a:lnTo>
                  <a:lnTo>
                    <a:pt x="1098232" y="13652"/>
                  </a:lnTo>
                  <a:lnTo>
                    <a:pt x="1098321" y="13970"/>
                  </a:lnTo>
                  <a:lnTo>
                    <a:pt x="1098016" y="13703"/>
                  </a:lnTo>
                  <a:lnTo>
                    <a:pt x="1097165" y="13868"/>
                  </a:lnTo>
                  <a:lnTo>
                    <a:pt x="1097559" y="13284"/>
                  </a:lnTo>
                  <a:lnTo>
                    <a:pt x="1095540" y="11430"/>
                  </a:lnTo>
                  <a:lnTo>
                    <a:pt x="1095108" y="10160"/>
                  </a:lnTo>
                  <a:lnTo>
                    <a:pt x="1093444" y="8890"/>
                  </a:lnTo>
                  <a:lnTo>
                    <a:pt x="1091755" y="12700"/>
                  </a:lnTo>
                  <a:lnTo>
                    <a:pt x="1086815" y="12700"/>
                  </a:lnTo>
                  <a:lnTo>
                    <a:pt x="1083691" y="13970"/>
                  </a:lnTo>
                  <a:lnTo>
                    <a:pt x="1081735" y="10160"/>
                  </a:lnTo>
                  <a:lnTo>
                    <a:pt x="1081087" y="8890"/>
                  </a:lnTo>
                  <a:lnTo>
                    <a:pt x="1087196" y="10160"/>
                  </a:lnTo>
                  <a:lnTo>
                    <a:pt x="1087094" y="6350"/>
                  </a:lnTo>
                  <a:lnTo>
                    <a:pt x="1086383" y="8890"/>
                  </a:lnTo>
                  <a:lnTo>
                    <a:pt x="1079690" y="7620"/>
                  </a:lnTo>
                  <a:lnTo>
                    <a:pt x="1080287" y="10160"/>
                  </a:lnTo>
                  <a:lnTo>
                    <a:pt x="1079157" y="8890"/>
                  </a:lnTo>
                  <a:lnTo>
                    <a:pt x="1078026" y="7620"/>
                  </a:lnTo>
                  <a:lnTo>
                    <a:pt x="1078115" y="8890"/>
                  </a:lnTo>
                  <a:lnTo>
                    <a:pt x="1077379" y="5080"/>
                  </a:lnTo>
                  <a:lnTo>
                    <a:pt x="1075766" y="10160"/>
                  </a:lnTo>
                  <a:lnTo>
                    <a:pt x="1075131" y="7620"/>
                  </a:lnTo>
                  <a:lnTo>
                    <a:pt x="1074483" y="5080"/>
                  </a:lnTo>
                  <a:lnTo>
                    <a:pt x="1071486" y="7620"/>
                  </a:lnTo>
                  <a:lnTo>
                    <a:pt x="1067765" y="5080"/>
                  </a:lnTo>
                  <a:lnTo>
                    <a:pt x="1069505" y="3810"/>
                  </a:lnTo>
                  <a:lnTo>
                    <a:pt x="1071257" y="2540"/>
                  </a:lnTo>
                  <a:lnTo>
                    <a:pt x="1066330" y="3810"/>
                  </a:lnTo>
                  <a:lnTo>
                    <a:pt x="1065301" y="2514"/>
                  </a:lnTo>
                  <a:lnTo>
                    <a:pt x="1065974" y="3810"/>
                  </a:lnTo>
                  <a:lnTo>
                    <a:pt x="1064628" y="6350"/>
                  </a:lnTo>
                  <a:lnTo>
                    <a:pt x="1058887" y="6350"/>
                  </a:lnTo>
                  <a:lnTo>
                    <a:pt x="1060069" y="5080"/>
                  </a:lnTo>
                  <a:lnTo>
                    <a:pt x="1062405" y="2540"/>
                  </a:lnTo>
                  <a:lnTo>
                    <a:pt x="1060716" y="1270"/>
                  </a:lnTo>
                  <a:lnTo>
                    <a:pt x="1056957" y="1270"/>
                  </a:lnTo>
                  <a:lnTo>
                    <a:pt x="1053922" y="5080"/>
                  </a:lnTo>
                  <a:lnTo>
                    <a:pt x="1051306" y="5080"/>
                  </a:lnTo>
                  <a:lnTo>
                    <a:pt x="1051153" y="3810"/>
                  </a:lnTo>
                  <a:lnTo>
                    <a:pt x="1050645" y="3810"/>
                  </a:lnTo>
                  <a:lnTo>
                    <a:pt x="1051306" y="2540"/>
                  </a:lnTo>
                  <a:lnTo>
                    <a:pt x="1047419" y="5080"/>
                  </a:lnTo>
                  <a:lnTo>
                    <a:pt x="1040053" y="2540"/>
                  </a:lnTo>
                  <a:lnTo>
                    <a:pt x="1035786" y="6350"/>
                  </a:lnTo>
                  <a:lnTo>
                    <a:pt x="1035583" y="6350"/>
                  </a:lnTo>
                  <a:lnTo>
                    <a:pt x="1035964" y="7620"/>
                  </a:lnTo>
                  <a:lnTo>
                    <a:pt x="1036015" y="11430"/>
                  </a:lnTo>
                  <a:lnTo>
                    <a:pt x="1033945" y="11430"/>
                  </a:lnTo>
                  <a:lnTo>
                    <a:pt x="1032357" y="13970"/>
                  </a:lnTo>
                  <a:lnTo>
                    <a:pt x="1031443" y="11430"/>
                  </a:lnTo>
                  <a:lnTo>
                    <a:pt x="1032700" y="11430"/>
                  </a:lnTo>
                  <a:lnTo>
                    <a:pt x="1032751" y="10160"/>
                  </a:lnTo>
                  <a:lnTo>
                    <a:pt x="1033310" y="8890"/>
                  </a:lnTo>
                  <a:lnTo>
                    <a:pt x="1031214" y="10160"/>
                  </a:lnTo>
                  <a:lnTo>
                    <a:pt x="1030122" y="8890"/>
                  </a:lnTo>
                  <a:lnTo>
                    <a:pt x="1029309" y="7937"/>
                  </a:lnTo>
                  <a:lnTo>
                    <a:pt x="1028598" y="8521"/>
                  </a:lnTo>
                  <a:lnTo>
                    <a:pt x="1028458" y="8458"/>
                  </a:lnTo>
                  <a:lnTo>
                    <a:pt x="1028458" y="8648"/>
                  </a:lnTo>
                  <a:lnTo>
                    <a:pt x="1025080" y="11430"/>
                  </a:lnTo>
                  <a:lnTo>
                    <a:pt x="1022184" y="10325"/>
                  </a:lnTo>
                  <a:lnTo>
                    <a:pt x="1022184" y="22860"/>
                  </a:lnTo>
                  <a:lnTo>
                    <a:pt x="1017435" y="25692"/>
                  </a:lnTo>
                  <a:lnTo>
                    <a:pt x="1017498" y="24130"/>
                  </a:lnTo>
                  <a:lnTo>
                    <a:pt x="1017612" y="21590"/>
                  </a:lnTo>
                  <a:lnTo>
                    <a:pt x="1022184" y="22860"/>
                  </a:lnTo>
                  <a:lnTo>
                    <a:pt x="1022184" y="10325"/>
                  </a:lnTo>
                  <a:lnTo>
                    <a:pt x="1021765" y="10160"/>
                  </a:lnTo>
                  <a:lnTo>
                    <a:pt x="1020635" y="6350"/>
                  </a:lnTo>
                  <a:lnTo>
                    <a:pt x="1028458" y="8648"/>
                  </a:lnTo>
                  <a:lnTo>
                    <a:pt x="1028458" y="8458"/>
                  </a:lnTo>
                  <a:lnTo>
                    <a:pt x="1024572" y="6350"/>
                  </a:lnTo>
                  <a:lnTo>
                    <a:pt x="1029804" y="6350"/>
                  </a:lnTo>
                  <a:lnTo>
                    <a:pt x="1025474" y="1270"/>
                  </a:lnTo>
                  <a:lnTo>
                    <a:pt x="1032979" y="6350"/>
                  </a:lnTo>
                  <a:lnTo>
                    <a:pt x="1028928" y="1270"/>
                  </a:lnTo>
                  <a:lnTo>
                    <a:pt x="1021867" y="0"/>
                  </a:lnTo>
                  <a:lnTo>
                    <a:pt x="1021359" y="3810"/>
                  </a:lnTo>
                  <a:lnTo>
                    <a:pt x="1014412" y="3810"/>
                  </a:lnTo>
                  <a:lnTo>
                    <a:pt x="1013206" y="6350"/>
                  </a:lnTo>
                  <a:lnTo>
                    <a:pt x="1015390" y="6350"/>
                  </a:lnTo>
                  <a:lnTo>
                    <a:pt x="1014196" y="8890"/>
                  </a:lnTo>
                  <a:lnTo>
                    <a:pt x="1009015" y="10160"/>
                  </a:lnTo>
                  <a:lnTo>
                    <a:pt x="1005560" y="7620"/>
                  </a:lnTo>
                  <a:lnTo>
                    <a:pt x="1002601" y="5080"/>
                  </a:lnTo>
                  <a:lnTo>
                    <a:pt x="998893" y="7620"/>
                  </a:lnTo>
                  <a:lnTo>
                    <a:pt x="997661" y="10160"/>
                  </a:lnTo>
                  <a:lnTo>
                    <a:pt x="998283" y="15240"/>
                  </a:lnTo>
                  <a:lnTo>
                    <a:pt x="992847" y="13970"/>
                  </a:lnTo>
                  <a:lnTo>
                    <a:pt x="992962" y="12700"/>
                  </a:lnTo>
                  <a:lnTo>
                    <a:pt x="993279" y="8890"/>
                  </a:lnTo>
                  <a:lnTo>
                    <a:pt x="986751" y="11430"/>
                  </a:lnTo>
                  <a:lnTo>
                    <a:pt x="987933" y="12700"/>
                  </a:lnTo>
                  <a:lnTo>
                    <a:pt x="987437" y="12700"/>
                  </a:lnTo>
                  <a:lnTo>
                    <a:pt x="982002" y="11430"/>
                  </a:lnTo>
                  <a:lnTo>
                    <a:pt x="984402" y="15201"/>
                  </a:lnTo>
                  <a:lnTo>
                    <a:pt x="984656" y="13970"/>
                  </a:lnTo>
                  <a:lnTo>
                    <a:pt x="988085" y="12852"/>
                  </a:lnTo>
                  <a:lnTo>
                    <a:pt x="991514" y="16510"/>
                  </a:lnTo>
                  <a:lnTo>
                    <a:pt x="985240" y="16510"/>
                  </a:lnTo>
                  <a:lnTo>
                    <a:pt x="982091" y="17780"/>
                  </a:lnTo>
                  <a:lnTo>
                    <a:pt x="980046" y="13970"/>
                  </a:lnTo>
                  <a:lnTo>
                    <a:pt x="973543" y="17780"/>
                  </a:lnTo>
                  <a:lnTo>
                    <a:pt x="967765" y="22860"/>
                  </a:lnTo>
                  <a:lnTo>
                    <a:pt x="967486" y="23088"/>
                  </a:lnTo>
                  <a:lnTo>
                    <a:pt x="967486" y="45720"/>
                  </a:lnTo>
                  <a:lnTo>
                    <a:pt x="963269" y="48260"/>
                  </a:lnTo>
                  <a:lnTo>
                    <a:pt x="961034" y="49110"/>
                  </a:lnTo>
                  <a:lnTo>
                    <a:pt x="960970" y="48260"/>
                  </a:lnTo>
                  <a:lnTo>
                    <a:pt x="960691" y="44450"/>
                  </a:lnTo>
                  <a:lnTo>
                    <a:pt x="966533" y="44450"/>
                  </a:lnTo>
                  <a:lnTo>
                    <a:pt x="967028" y="45720"/>
                  </a:lnTo>
                  <a:lnTo>
                    <a:pt x="967486" y="45720"/>
                  </a:lnTo>
                  <a:lnTo>
                    <a:pt x="967486" y="23088"/>
                  </a:lnTo>
                  <a:lnTo>
                    <a:pt x="963866" y="26047"/>
                  </a:lnTo>
                  <a:lnTo>
                    <a:pt x="963866" y="26670"/>
                  </a:lnTo>
                  <a:lnTo>
                    <a:pt x="962037" y="27940"/>
                  </a:lnTo>
                  <a:lnTo>
                    <a:pt x="963866" y="26670"/>
                  </a:lnTo>
                  <a:lnTo>
                    <a:pt x="963866" y="26047"/>
                  </a:lnTo>
                  <a:lnTo>
                    <a:pt x="961529" y="27940"/>
                  </a:lnTo>
                  <a:lnTo>
                    <a:pt x="961351" y="26670"/>
                  </a:lnTo>
                  <a:lnTo>
                    <a:pt x="961948" y="24130"/>
                  </a:lnTo>
                  <a:lnTo>
                    <a:pt x="959802" y="24130"/>
                  </a:lnTo>
                  <a:lnTo>
                    <a:pt x="958773" y="24993"/>
                  </a:lnTo>
                  <a:lnTo>
                    <a:pt x="958773" y="33020"/>
                  </a:lnTo>
                  <a:lnTo>
                    <a:pt x="955294" y="33020"/>
                  </a:lnTo>
                  <a:lnTo>
                    <a:pt x="957694" y="31750"/>
                  </a:lnTo>
                  <a:lnTo>
                    <a:pt x="958519" y="31750"/>
                  </a:lnTo>
                  <a:lnTo>
                    <a:pt x="958773" y="33020"/>
                  </a:lnTo>
                  <a:lnTo>
                    <a:pt x="958773" y="24993"/>
                  </a:lnTo>
                  <a:lnTo>
                    <a:pt x="953731" y="29210"/>
                  </a:lnTo>
                  <a:lnTo>
                    <a:pt x="947039" y="33020"/>
                  </a:lnTo>
                  <a:lnTo>
                    <a:pt x="940117" y="35560"/>
                  </a:lnTo>
                  <a:lnTo>
                    <a:pt x="933361" y="39370"/>
                  </a:lnTo>
                  <a:lnTo>
                    <a:pt x="932548" y="44450"/>
                  </a:lnTo>
                  <a:lnTo>
                    <a:pt x="931887" y="44450"/>
                  </a:lnTo>
                  <a:lnTo>
                    <a:pt x="931329" y="46990"/>
                  </a:lnTo>
                  <a:lnTo>
                    <a:pt x="929906" y="48260"/>
                  </a:lnTo>
                  <a:lnTo>
                    <a:pt x="928116" y="46990"/>
                  </a:lnTo>
                  <a:lnTo>
                    <a:pt x="928497" y="45720"/>
                  </a:lnTo>
                  <a:lnTo>
                    <a:pt x="925195" y="50850"/>
                  </a:lnTo>
                  <a:lnTo>
                    <a:pt x="918794" y="60960"/>
                  </a:lnTo>
                  <a:lnTo>
                    <a:pt x="911745" y="63500"/>
                  </a:lnTo>
                  <a:lnTo>
                    <a:pt x="912037" y="62230"/>
                  </a:lnTo>
                  <a:lnTo>
                    <a:pt x="907415" y="64770"/>
                  </a:lnTo>
                  <a:lnTo>
                    <a:pt x="912329" y="69850"/>
                  </a:lnTo>
                  <a:lnTo>
                    <a:pt x="907021" y="71120"/>
                  </a:lnTo>
                  <a:lnTo>
                    <a:pt x="907249" y="69850"/>
                  </a:lnTo>
                  <a:lnTo>
                    <a:pt x="901090" y="76200"/>
                  </a:lnTo>
                  <a:lnTo>
                    <a:pt x="895311" y="82550"/>
                  </a:lnTo>
                  <a:lnTo>
                    <a:pt x="889381" y="87630"/>
                  </a:lnTo>
                  <a:lnTo>
                    <a:pt x="882827" y="90170"/>
                  </a:lnTo>
                  <a:lnTo>
                    <a:pt x="885151" y="95250"/>
                  </a:lnTo>
                  <a:lnTo>
                    <a:pt x="874128" y="97790"/>
                  </a:lnTo>
                  <a:lnTo>
                    <a:pt x="878395" y="101600"/>
                  </a:lnTo>
                  <a:lnTo>
                    <a:pt x="871918" y="104140"/>
                  </a:lnTo>
                  <a:lnTo>
                    <a:pt x="872248" y="102870"/>
                  </a:lnTo>
                  <a:lnTo>
                    <a:pt x="864781" y="107950"/>
                  </a:lnTo>
                  <a:lnTo>
                    <a:pt x="862990" y="109220"/>
                  </a:lnTo>
                  <a:lnTo>
                    <a:pt x="865466" y="113030"/>
                  </a:lnTo>
                  <a:lnTo>
                    <a:pt x="864057" y="115570"/>
                  </a:lnTo>
                  <a:lnTo>
                    <a:pt x="861479" y="113030"/>
                  </a:lnTo>
                  <a:lnTo>
                    <a:pt x="861529" y="119380"/>
                  </a:lnTo>
                  <a:lnTo>
                    <a:pt x="857173" y="118110"/>
                  </a:lnTo>
                  <a:lnTo>
                    <a:pt x="856107" y="120650"/>
                  </a:lnTo>
                  <a:lnTo>
                    <a:pt x="856945" y="119380"/>
                  </a:lnTo>
                  <a:lnTo>
                    <a:pt x="858710" y="119380"/>
                  </a:lnTo>
                  <a:lnTo>
                    <a:pt x="859345" y="120650"/>
                  </a:lnTo>
                  <a:lnTo>
                    <a:pt x="857834" y="124460"/>
                  </a:lnTo>
                  <a:lnTo>
                    <a:pt x="851039" y="127000"/>
                  </a:lnTo>
                  <a:lnTo>
                    <a:pt x="849655" y="125730"/>
                  </a:lnTo>
                  <a:lnTo>
                    <a:pt x="845781" y="135216"/>
                  </a:lnTo>
                  <a:lnTo>
                    <a:pt x="875271" y="135216"/>
                  </a:lnTo>
                  <a:lnTo>
                    <a:pt x="877303" y="132080"/>
                  </a:lnTo>
                  <a:lnTo>
                    <a:pt x="882827" y="129540"/>
                  </a:lnTo>
                  <a:lnTo>
                    <a:pt x="883183" y="127000"/>
                  </a:lnTo>
                  <a:lnTo>
                    <a:pt x="884986" y="125730"/>
                  </a:lnTo>
                  <a:lnTo>
                    <a:pt x="885342" y="121920"/>
                  </a:lnTo>
                  <a:lnTo>
                    <a:pt x="887590" y="124460"/>
                  </a:lnTo>
                  <a:lnTo>
                    <a:pt x="890333" y="121920"/>
                  </a:lnTo>
                  <a:lnTo>
                    <a:pt x="894448" y="118110"/>
                  </a:lnTo>
                  <a:lnTo>
                    <a:pt x="896645" y="115570"/>
                  </a:lnTo>
                  <a:lnTo>
                    <a:pt x="898842" y="113030"/>
                  </a:lnTo>
                  <a:lnTo>
                    <a:pt x="899452" y="115570"/>
                  </a:lnTo>
                  <a:lnTo>
                    <a:pt x="901420" y="113030"/>
                  </a:lnTo>
                  <a:lnTo>
                    <a:pt x="902398" y="111760"/>
                  </a:lnTo>
                  <a:lnTo>
                    <a:pt x="896378" y="105410"/>
                  </a:lnTo>
                  <a:lnTo>
                    <a:pt x="897699" y="104140"/>
                  </a:lnTo>
                  <a:lnTo>
                    <a:pt x="899033" y="102870"/>
                  </a:lnTo>
                  <a:lnTo>
                    <a:pt x="903185" y="104140"/>
                  </a:lnTo>
                  <a:lnTo>
                    <a:pt x="904468" y="102870"/>
                  </a:lnTo>
                  <a:lnTo>
                    <a:pt x="908304" y="99060"/>
                  </a:lnTo>
                  <a:lnTo>
                    <a:pt x="916343" y="96520"/>
                  </a:lnTo>
                  <a:lnTo>
                    <a:pt x="918502" y="88900"/>
                  </a:lnTo>
                  <a:lnTo>
                    <a:pt x="919657" y="90170"/>
                  </a:lnTo>
                  <a:lnTo>
                    <a:pt x="918959" y="91440"/>
                  </a:lnTo>
                  <a:lnTo>
                    <a:pt x="921435" y="88900"/>
                  </a:lnTo>
                  <a:lnTo>
                    <a:pt x="930440" y="83820"/>
                  </a:lnTo>
                  <a:lnTo>
                    <a:pt x="928649" y="82499"/>
                  </a:lnTo>
                  <a:lnTo>
                    <a:pt x="929589" y="80010"/>
                  </a:lnTo>
                  <a:lnTo>
                    <a:pt x="931037" y="76200"/>
                  </a:lnTo>
                  <a:lnTo>
                    <a:pt x="932776" y="71120"/>
                  </a:lnTo>
                  <a:lnTo>
                    <a:pt x="934339" y="74930"/>
                  </a:lnTo>
                  <a:lnTo>
                    <a:pt x="934250" y="69850"/>
                  </a:lnTo>
                  <a:lnTo>
                    <a:pt x="933615" y="68580"/>
                  </a:lnTo>
                  <a:lnTo>
                    <a:pt x="936459" y="64770"/>
                  </a:lnTo>
                  <a:lnTo>
                    <a:pt x="937564" y="63500"/>
                  </a:lnTo>
                  <a:lnTo>
                    <a:pt x="938542" y="65582"/>
                  </a:lnTo>
                  <a:lnTo>
                    <a:pt x="940955" y="64770"/>
                  </a:lnTo>
                  <a:lnTo>
                    <a:pt x="937488" y="62230"/>
                  </a:lnTo>
                  <a:lnTo>
                    <a:pt x="941946" y="60960"/>
                  </a:lnTo>
                  <a:lnTo>
                    <a:pt x="941895" y="63500"/>
                  </a:lnTo>
                  <a:lnTo>
                    <a:pt x="944943" y="60960"/>
                  </a:lnTo>
                  <a:lnTo>
                    <a:pt x="944079" y="59690"/>
                  </a:lnTo>
                  <a:lnTo>
                    <a:pt x="944295" y="57150"/>
                  </a:lnTo>
                  <a:lnTo>
                    <a:pt x="945413" y="54610"/>
                  </a:lnTo>
                  <a:lnTo>
                    <a:pt x="950455" y="53340"/>
                  </a:lnTo>
                  <a:lnTo>
                    <a:pt x="952512" y="55880"/>
                  </a:lnTo>
                  <a:lnTo>
                    <a:pt x="951928" y="53340"/>
                  </a:lnTo>
                  <a:lnTo>
                    <a:pt x="952271" y="50800"/>
                  </a:lnTo>
                  <a:lnTo>
                    <a:pt x="954557" y="49530"/>
                  </a:lnTo>
                  <a:lnTo>
                    <a:pt x="955395" y="50800"/>
                  </a:lnTo>
                  <a:lnTo>
                    <a:pt x="954951" y="52070"/>
                  </a:lnTo>
                  <a:lnTo>
                    <a:pt x="960920" y="50850"/>
                  </a:lnTo>
                  <a:lnTo>
                    <a:pt x="961669" y="52070"/>
                  </a:lnTo>
                  <a:lnTo>
                    <a:pt x="965149" y="49530"/>
                  </a:lnTo>
                  <a:lnTo>
                    <a:pt x="964704" y="54610"/>
                  </a:lnTo>
                  <a:lnTo>
                    <a:pt x="966050" y="52070"/>
                  </a:lnTo>
                  <a:lnTo>
                    <a:pt x="966774" y="49530"/>
                  </a:lnTo>
                  <a:lnTo>
                    <a:pt x="968235" y="44450"/>
                  </a:lnTo>
                  <a:lnTo>
                    <a:pt x="973150" y="44450"/>
                  </a:lnTo>
                  <a:lnTo>
                    <a:pt x="972972" y="45720"/>
                  </a:lnTo>
                  <a:lnTo>
                    <a:pt x="973861" y="44450"/>
                  </a:lnTo>
                  <a:lnTo>
                    <a:pt x="974407" y="44450"/>
                  </a:lnTo>
                  <a:lnTo>
                    <a:pt x="974826" y="43180"/>
                  </a:lnTo>
                  <a:lnTo>
                    <a:pt x="977976" y="43180"/>
                  </a:lnTo>
                  <a:lnTo>
                    <a:pt x="979411" y="44450"/>
                  </a:lnTo>
                  <a:lnTo>
                    <a:pt x="982421" y="41910"/>
                  </a:lnTo>
                  <a:lnTo>
                    <a:pt x="984186" y="41910"/>
                  </a:lnTo>
                  <a:lnTo>
                    <a:pt x="982751" y="38100"/>
                  </a:lnTo>
                  <a:lnTo>
                    <a:pt x="985291" y="38100"/>
                  </a:lnTo>
                  <a:lnTo>
                    <a:pt x="982052" y="36830"/>
                  </a:lnTo>
                  <a:lnTo>
                    <a:pt x="981862" y="36830"/>
                  </a:lnTo>
                  <a:lnTo>
                    <a:pt x="980757" y="38100"/>
                  </a:lnTo>
                  <a:lnTo>
                    <a:pt x="980490" y="38100"/>
                  </a:lnTo>
                  <a:lnTo>
                    <a:pt x="980490" y="41910"/>
                  </a:lnTo>
                  <a:lnTo>
                    <a:pt x="979500" y="43180"/>
                  </a:lnTo>
                  <a:lnTo>
                    <a:pt x="978420" y="43180"/>
                  </a:lnTo>
                  <a:lnTo>
                    <a:pt x="978928" y="41910"/>
                  </a:lnTo>
                  <a:lnTo>
                    <a:pt x="980224" y="40665"/>
                  </a:lnTo>
                  <a:lnTo>
                    <a:pt x="980490" y="41910"/>
                  </a:lnTo>
                  <a:lnTo>
                    <a:pt x="980490" y="38100"/>
                  </a:lnTo>
                  <a:lnTo>
                    <a:pt x="980147" y="38100"/>
                  </a:lnTo>
                  <a:lnTo>
                    <a:pt x="975918" y="40640"/>
                  </a:lnTo>
                  <a:lnTo>
                    <a:pt x="976553" y="38100"/>
                  </a:lnTo>
                  <a:lnTo>
                    <a:pt x="977442" y="36830"/>
                  </a:lnTo>
                  <a:lnTo>
                    <a:pt x="980147" y="36830"/>
                  </a:lnTo>
                  <a:lnTo>
                    <a:pt x="980147" y="37566"/>
                  </a:lnTo>
                  <a:lnTo>
                    <a:pt x="980757" y="37223"/>
                  </a:lnTo>
                  <a:lnTo>
                    <a:pt x="980897" y="37071"/>
                  </a:lnTo>
                  <a:lnTo>
                    <a:pt x="980935" y="36918"/>
                  </a:lnTo>
                  <a:lnTo>
                    <a:pt x="981151" y="36779"/>
                  </a:lnTo>
                  <a:lnTo>
                    <a:pt x="980795" y="36652"/>
                  </a:lnTo>
                  <a:lnTo>
                    <a:pt x="980465" y="36563"/>
                  </a:lnTo>
                  <a:lnTo>
                    <a:pt x="980147" y="36525"/>
                  </a:lnTo>
                  <a:lnTo>
                    <a:pt x="980198" y="34290"/>
                  </a:lnTo>
                  <a:lnTo>
                    <a:pt x="980376" y="33020"/>
                  </a:lnTo>
                  <a:lnTo>
                    <a:pt x="980592" y="31750"/>
                  </a:lnTo>
                  <a:lnTo>
                    <a:pt x="984935" y="34290"/>
                  </a:lnTo>
                  <a:lnTo>
                    <a:pt x="990460" y="34290"/>
                  </a:lnTo>
                  <a:lnTo>
                    <a:pt x="992009" y="36830"/>
                  </a:lnTo>
                  <a:lnTo>
                    <a:pt x="996886" y="33020"/>
                  </a:lnTo>
                  <a:lnTo>
                    <a:pt x="1004506" y="31750"/>
                  </a:lnTo>
                  <a:lnTo>
                    <a:pt x="1005967" y="27940"/>
                  </a:lnTo>
                  <a:lnTo>
                    <a:pt x="1006462" y="26670"/>
                  </a:lnTo>
                  <a:lnTo>
                    <a:pt x="1006944" y="25400"/>
                  </a:lnTo>
                  <a:lnTo>
                    <a:pt x="1008468" y="24130"/>
                  </a:lnTo>
                  <a:lnTo>
                    <a:pt x="1009243" y="26670"/>
                  </a:lnTo>
                  <a:lnTo>
                    <a:pt x="1010043" y="26670"/>
                  </a:lnTo>
                  <a:lnTo>
                    <a:pt x="1009218" y="27927"/>
                  </a:lnTo>
                  <a:lnTo>
                    <a:pt x="1010666" y="26670"/>
                  </a:lnTo>
                  <a:lnTo>
                    <a:pt x="1015771" y="26670"/>
                  </a:lnTo>
                  <a:lnTo>
                    <a:pt x="1017384" y="26670"/>
                  </a:lnTo>
                  <a:lnTo>
                    <a:pt x="1017422" y="25946"/>
                  </a:lnTo>
                  <a:lnTo>
                    <a:pt x="1021524" y="24130"/>
                  </a:lnTo>
                  <a:lnTo>
                    <a:pt x="1020902" y="25400"/>
                  </a:lnTo>
                  <a:lnTo>
                    <a:pt x="1026960" y="27940"/>
                  </a:lnTo>
                  <a:lnTo>
                    <a:pt x="1031214" y="25400"/>
                  </a:lnTo>
                  <a:lnTo>
                    <a:pt x="1033640" y="24130"/>
                  </a:lnTo>
                  <a:lnTo>
                    <a:pt x="1038466" y="21590"/>
                  </a:lnTo>
                  <a:lnTo>
                    <a:pt x="1040866" y="20320"/>
                  </a:lnTo>
                  <a:lnTo>
                    <a:pt x="1046327" y="19050"/>
                  </a:lnTo>
                  <a:lnTo>
                    <a:pt x="1051140" y="22009"/>
                  </a:lnTo>
                  <a:lnTo>
                    <a:pt x="1051102" y="21590"/>
                  </a:lnTo>
                  <a:lnTo>
                    <a:pt x="1054760" y="22860"/>
                  </a:lnTo>
                  <a:lnTo>
                    <a:pt x="1058468" y="22860"/>
                  </a:lnTo>
                  <a:lnTo>
                    <a:pt x="1062215" y="24130"/>
                  </a:lnTo>
                  <a:lnTo>
                    <a:pt x="1069809" y="24130"/>
                  </a:lnTo>
                  <a:lnTo>
                    <a:pt x="1073607" y="25400"/>
                  </a:lnTo>
                  <a:lnTo>
                    <a:pt x="1077417" y="25400"/>
                  </a:lnTo>
                  <a:lnTo>
                    <a:pt x="1081189" y="26670"/>
                  </a:lnTo>
                  <a:lnTo>
                    <a:pt x="1088351" y="29210"/>
                  </a:lnTo>
                  <a:lnTo>
                    <a:pt x="1091704" y="30480"/>
                  </a:lnTo>
                  <a:lnTo>
                    <a:pt x="1094549" y="33020"/>
                  </a:lnTo>
                  <a:lnTo>
                    <a:pt x="1097953" y="36830"/>
                  </a:lnTo>
                  <a:lnTo>
                    <a:pt x="1099375" y="34290"/>
                  </a:lnTo>
                  <a:lnTo>
                    <a:pt x="1102461" y="33020"/>
                  </a:lnTo>
                  <a:lnTo>
                    <a:pt x="1101953" y="36830"/>
                  </a:lnTo>
                  <a:lnTo>
                    <a:pt x="1107490" y="35560"/>
                  </a:lnTo>
                  <a:lnTo>
                    <a:pt x="1110957" y="35560"/>
                  </a:lnTo>
                  <a:lnTo>
                    <a:pt x="1112507" y="38100"/>
                  </a:lnTo>
                  <a:lnTo>
                    <a:pt x="1115758" y="44450"/>
                  </a:lnTo>
                  <a:lnTo>
                    <a:pt x="1117752" y="46990"/>
                  </a:lnTo>
                  <a:lnTo>
                    <a:pt x="1122286" y="46990"/>
                  </a:lnTo>
                  <a:lnTo>
                    <a:pt x="1122654" y="44450"/>
                  </a:lnTo>
                  <a:lnTo>
                    <a:pt x="1124737" y="45720"/>
                  </a:lnTo>
                  <a:lnTo>
                    <a:pt x="1130820" y="48260"/>
                  </a:lnTo>
                  <a:lnTo>
                    <a:pt x="1128953" y="49530"/>
                  </a:lnTo>
                  <a:lnTo>
                    <a:pt x="1129423" y="49530"/>
                  </a:lnTo>
                  <a:lnTo>
                    <a:pt x="1131087" y="48260"/>
                  </a:lnTo>
                  <a:lnTo>
                    <a:pt x="1131239" y="49530"/>
                  </a:lnTo>
                  <a:lnTo>
                    <a:pt x="1130287" y="52070"/>
                  </a:lnTo>
                  <a:lnTo>
                    <a:pt x="1137500" y="53340"/>
                  </a:lnTo>
                  <a:lnTo>
                    <a:pt x="1140815" y="58420"/>
                  </a:lnTo>
                  <a:lnTo>
                    <a:pt x="1132700" y="58420"/>
                  </a:lnTo>
                  <a:lnTo>
                    <a:pt x="1137970" y="63500"/>
                  </a:lnTo>
                  <a:lnTo>
                    <a:pt x="1140383" y="64770"/>
                  </a:lnTo>
                  <a:lnTo>
                    <a:pt x="1147292" y="66040"/>
                  </a:lnTo>
                  <a:lnTo>
                    <a:pt x="1147356" y="63500"/>
                  </a:lnTo>
                  <a:lnTo>
                    <a:pt x="1146568" y="63500"/>
                  </a:lnTo>
                  <a:lnTo>
                    <a:pt x="1145921" y="60960"/>
                  </a:lnTo>
                  <a:lnTo>
                    <a:pt x="1147051" y="59690"/>
                  </a:lnTo>
                  <a:lnTo>
                    <a:pt x="1149248" y="60769"/>
                  </a:lnTo>
                  <a:lnTo>
                    <a:pt x="1148778" y="61163"/>
                  </a:lnTo>
                  <a:lnTo>
                    <a:pt x="1148372" y="61556"/>
                  </a:lnTo>
                  <a:lnTo>
                    <a:pt x="1149654" y="60960"/>
                  </a:lnTo>
                  <a:lnTo>
                    <a:pt x="1150188" y="60706"/>
                  </a:lnTo>
                  <a:lnTo>
                    <a:pt x="1151636" y="59690"/>
                  </a:lnTo>
                  <a:lnTo>
                    <a:pt x="1153591" y="58420"/>
                  </a:lnTo>
                  <a:lnTo>
                    <a:pt x="1159090" y="558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146196" y="4415046"/>
              <a:ext cx="326390" cy="447040"/>
            </a:xfrm>
            <a:custGeom>
              <a:avLst/>
              <a:gdLst/>
              <a:ahLst/>
              <a:cxnLst/>
              <a:rect l="l" t="t" r="r" b="b"/>
              <a:pathLst>
                <a:path w="326389" h="447039">
                  <a:moveTo>
                    <a:pt x="8115" y="77673"/>
                  </a:moveTo>
                  <a:lnTo>
                    <a:pt x="7874" y="77470"/>
                  </a:lnTo>
                  <a:lnTo>
                    <a:pt x="5994" y="76200"/>
                  </a:lnTo>
                  <a:lnTo>
                    <a:pt x="6007" y="77673"/>
                  </a:lnTo>
                  <a:lnTo>
                    <a:pt x="6311" y="78740"/>
                  </a:lnTo>
                  <a:lnTo>
                    <a:pt x="6959" y="78740"/>
                  </a:lnTo>
                  <a:lnTo>
                    <a:pt x="7607" y="77470"/>
                  </a:lnTo>
                  <a:lnTo>
                    <a:pt x="8115" y="77673"/>
                  </a:lnTo>
                  <a:close/>
                </a:path>
                <a:path w="326389" h="447039">
                  <a:moveTo>
                    <a:pt x="9169" y="66586"/>
                  </a:moveTo>
                  <a:lnTo>
                    <a:pt x="7734" y="66040"/>
                  </a:lnTo>
                  <a:lnTo>
                    <a:pt x="8178" y="67310"/>
                  </a:lnTo>
                  <a:lnTo>
                    <a:pt x="8788" y="67310"/>
                  </a:lnTo>
                  <a:lnTo>
                    <a:pt x="9169" y="66586"/>
                  </a:lnTo>
                  <a:close/>
                </a:path>
                <a:path w="326389" h="447039">
                  <a:moveTo>
                    <a:pt x="10566" y="57492"/>
                  </a:moveTo>
                  <a:lnTo>
                    <a:pt x="10464" y="57264"/>
                  </a:lnTo>
                  <a:lnTo>
                    <a:pt x="9944" y="57442"/>
                  </a:lnTo>
                  <a:lnTo>
                    <a:pt x="10172" y="57454"/>
                  </a:lnTo>
                  <a:lnTo>
                    <a:pt x="10350" y="57467"/>
                  </a:lnTo>
                  <a:lnTo>
                    <a:pt x="10566" y="57492"/>
                  </a:lnTo>
                  <a:close/>
                </a:path>
                <a:path w="326389" h="447039">
                  <a:moveTo>
                    <a:pt x="10922" y="45148"/>
                  </a:moveTo>
                  <a:lnTo>
                    <a:pt x="10629" y="45021"/>
                  </a:lnTo>
                  <a:lnTo>
                    <a:pt x="10261" y="44919"/>
                  </a:lnTo>
                  <a:lnTo>
                    <a:pt x="9626" y="44767"/>
                  </a:lnTo>
                  <a:lnTo>
                    <a:pt x="10147" y="44919"/>
                  </a:lnTo>
                  <a:lnTo>
                    <a:pt x="10541" y="45034"/>
                  </a:lnTo>
                  <a:lnTo>
                    <a:pt x="10922" y="45148"/>
                  </a:lnTo>
                  <a:close/>
                </a:path>
                <a:path w="326389" h="447039">
                  <a:moveTo>
                    <a:pt x="10947" y="89382"/>
                  </a:moveTo>
                  <a:lnTo>
                    <a:pt x="10769" y="89471"/>
                  </a:lnTo>
                  <a:lnTo>
                    <a:pt x="10947" y="89382"/>
                  </a:lnTo>
                  <a:close/>
                </a:path>
                <a:path w="326389" h="447039">
                  <a:moveTo>
                    <a:pt x="10972" y="78740"/>
                  </a:moveTo>
                  <a:lnTo>
                    <a:pt x="8115" y="77673"/>
                  </a:lnTo>
                  <a:lnTo>
                    <a:pt x="9499" y="78740"/>
                  </a:lnTo>
                  <a:lnTo>
                    <a:pt x="10972" y="78740"/>
                  </a:lnTo>
                  <a:close/>
                </a:path>
                <a:path w="326389" h="447039">
                  <a:moveTo>
                    <a:pt x="11620" y="52108"/>
                  </a:moveTo>
                  <a:lnTo>
                    <a:pt x="11252" y="51904"/>
                  </a:lnTo>
                  <a:lnTo>
                    <a:pt x="11049" y="51752"/>
                  </a:lnTo>
                  <a:lnTo>
                    <a:pt x="11252" y="52044"/>
                  </a:lnTo>
                  <a:lnTo>
                    <a:pt x="11620" y="52108"/>
                  </a:lnTo>
                  <a:close/>
                </a:path>
                <a:path w="326389" h="447039">
                  <a:moveTo>
                    <a:pt x="11671" y="63500"/>
                  </a:moveTo>
                  <a:lnTo>
                    <a:pt x="10922" y="63258"/>
                  </a:lnTo>
                  <a:lnTo>
                    <a:pt x="10566" y="63500"/>
                  </a:lnTo>
                  <a:lnTo>
                    <a:pt x="11671" y="63500"/>
                  </a:lnTo>
                  <a:close/>
                </a:path>
                <a:path w="326389" h="447039">
                  <a:moveTo>
                    <a:pt x="12344" y="62230"/>
                  </a:moveTo>
                  <a:lnTo>
                    <a:pt x="10998" y="62230"/>
                  </a:lnTo>
                  <a:lnTo>
                    <a:pt x="4076" y="60960"/>
                  </a:lnTo>
                  <a:lnTo>
                    <a:pt x="10922" y="63258"/>
                  </a:lnTo>
                  <a:lnTo>
                    <a:pt x="12344" y="62230"/>
                  </a:lnTo>
                  <a:close/>
                </a:path>
                <a:path w="326389" h="447039">
                  <a:moveTo>
                    <a:pt x="14249" y="54610"/>
                  </a:moveTo>
                  <a:lnTo>
                    <a:pt x="13246" y="53340"/>
                  </a:lnTo>
                  <a:lnTo>
                    <a:pt x="13817" y="54610"/>
                  </a:lnTo>
                  <a:lnTo>
                    <a:pt x="14249" y="54610"/>
                  </a:lnTo>
                  <a:close/>
                </a:path>
                <a:path w="326389" h="447039">
                  <a:moveTo>
                    <a:pt x="15125" y="30213"/>
                  </a:moveTo>
                  <a:lnTo>
                    <a:pt x="14935" y="29883"/>
                  </a:lnTo>
                  <a:lnTo>
                    <a:pt x="15062" y="30213"/>
                  </a:lnTo>
                  <a:close/>
                </a:path>
                <a:path w="326389" h="447039">
                  <a:moveTo>
                    <a:pt x="15786" y="27940"/>
                  </a:moveTo>
                  <a:lnTo>
                    <a:pt x="15455" y="27940"/>
                  </a:lnTo>
                  <a:lnTo>
                    <a:pt x="15671" y="28435"/>
                  </a:lnTo>
                  <a:lnTo>
                    <a:pt x="15786" y="27940"/>
                  </a:lnTo>
                  <a:close/>
                </a:path>
                <a:path w="326389" h="447039">
                  <a:moveTo>
                    <a:pt x="16471" y="31750"/>
                  </a:moveTo>
                  <a:lnTo>
                    <a:pt x="16243" y="30480"/>
                  </a:lnTo>
                  <a:lnTo>
                    <a:pt x="16103" y="31750"/>
                  </a:lnTo>
                  <a:lnTo>
                    <a:pt x="16471" y="31750"/>
                  </a:lnTo>
                  <a:close/>
                </a:path>
                <a:path w="326389" h="447039">
                  <a:moveTo>
                    <a:pt x="16662" y="29857"/>
                  </a:moveTo>
                  <a:lnTo>
                    <a:pt x="16205" y="29210"/>
                  </a:lnTo>
                  <a:lnTo>
                    <a:pt x="16027" y="29210"/>
                  </a:lnTo>
                  <a:lnTo>
                    <a:pt x="15671" y="28435"/>
                  </a:lnTo>
                  <a:lnTo>
                    <a:pt x="15481" y="29210"/>
                  </a:lnTo>
                  <a:lnTo>
                    <a:pt x="16662" y="29857"/>
                  </a:lnTo>
                  <a:close/>
                </a:path>
                <a:path w="326389" h="447039">
                  <a:moveTo>
                    <a:pt x="17449" y="30480"/>
                  </a:moveTo>
                  <a:lnTo>
                    <a:pt x="17030" y="30060"/>
                  </a:lnTo>
                  <a:lnTo>
                    <a:pt x="16662" y="29857"/>
                  </a:lnTo>
                  <a:lnTo>
                    <a:pt x="17094" y="30480"/>
                  </a:lnTo>
                  <a:lnTo>
                    <a:pt x="17449" y="30480"/>
                  </a:lnTo>
                  <a:close/>
                </a:path>
                <a:path w="326389" h="447039">
                  <a:moveTo>
                    <a:pt x="18453" y="36677"/>
                  </a:moveTo>
                  <a:lnTo>
                    <a:pt x="17970" y="36715"/>
                  </a:lnTo>
                  <a:lnTo>
                    <a:pt x="18262" y="36753"/>
                  </a:lnTo>
                  <a:lnTo>
                    <a:pt x="18389" y="36728"/>
                  </a:lnTo>
                  <a:close/>
                </a:path>
                <a:path w="326389" h="447039">
                  <a:moveTo>
                    <a:pt x="19913" y="29286"/>
                  </a:moveTo>
                  <a:lnTo>
                    <a:pt x="19113" y="27940"/>
                  </a:lnTo>
                  <a:lnTo>
                    <a:pt x="19824" y="29210"/>
                  </a:lnTo>
                  <a:close/>
                </a:path>
                <a:path w="326389" h="447039">
                  <a:moveTo>
                    <a:pt x="22288" y="26847"/>
                  </a:moveTo>
                  <a:lnTo>
                    <a:pt x="21971" y="26720"/>
                  </a:lnTo>
                  <a:lnTo>
                    <a:pt x="21793" y="26670"/>
                  </a:lnTo>
                  <a:lnTo>
                    <a:pt x="21971" y="26885"/>
                  </a:lnTo>
                  <a:lnTo>
                    <a:pt x="22110" y="26860"/>
                  </a:lnTo>
                  <a:lnTo>
                    <a:pt x="22288" y="26847"/>
                  </a:lnTo>
                  <a:close/>
                </a:path>
                <a:path w="326389" h="447039">
                  <a:moveTo>
                    <a:pt x="27254" y="26301"/>
                  </a:moveTo>
                  <a:lnTo>
                    <a:pt x="27012" y="26047"/>
                  </a:lnTo>
                  <a:lnTo>
                    <a:pt x="26771" y="25831"/>
                  </a:lnTo>
                  <a:lnTo>
                    <a:pt x="26873" y="26098"/>
                  </a:lnTo>
                  <a:lnTo>
                    <a:pt x="26974" y="26314"/>
                  </a:lnTo>
                  <a:lnTo>
                    <a:pt x="27241" y="26492"/>
                  </a:lnTo>
                  <a:lnTo>
                    <a:pt x="27254" y="26301"/>
                  </a:lnTo>
                  <a:close/>
                </a:path>
                <a:path w="326389" h="447039">
                  <a:moveTo>
                    <a:pt x="28613" y="22606"/>
                  </a:moveTo>
                  <a:lnTo>
                    <a:pt x="26924" y="21590"/>
                  </a:lnTo>
                  <a:lnTo>
                    <a:pt x="28549" y="22860"/>
                  </a:lnTo>
                  <a:lnTo>
                    <a:pt x="28613" y="22606"/>
                  </a:lnTo>
                  <a:close/>
                </a:path>
                <a:path w="326389" h="447039">
                  <a:moveTo>
                    <a:pt x="30594" y="23774"/>
                  </a:moveTo>
                  <a:lnTo>
                    <a:pt x="28905" y="21590"/>
                  </a:lnTo>
                  <a:lnTo>
                    <a:pt x="28613" y="22606"/>
                  </a:lnTo>
                  <a:lnTo>
                    <a:pt x="30594" y="23774"/>
                  </a:lnTo>
                  <a:close/>
                </a:path>
                <a:path w="326389" h="447039">
                  <a:moveTo>
                    <a:pt x="35864" y="53340"/>
                  </a:moveTo>
                  <a:lnTo>
                    <a:pt x="35052" y="52870"/>
                  </a:lnTo>
                  <a:lnTo>
                    <a:pt x="35191" y="53162"/>
                  </a:lnTo>
                  <a:lnTo>
                    <a:pt x="35864" y="53340"/>
                  </a:lnTo>
                  <a:close/>
                </a:path>
                <a:path w="326389" h="447039">
                  <a:moveTo>
                    <a:pt x="36258" y="106680"/>
                  </a:moveTo>
                  <a:lnTo>
                    <a:pt x="33312" y="107950"/>
                  </a:lnTo>
                  <a:lnTo>
                    <a:pt x="34277" y="107950"/>
                  </a:lnTo>
                  <a:lnTo>
                    <a:pt x="36258" y="106680"/>
                  </a:lnTo>
                  <a:close/>
                </a:path>
                <a:path w="326389" h="447039">
                  <a:moveTo>
                    <a:pt x="37414" y="45720"/>
                  </a:moveTo>
                  <a:lnTo>
                    <a:pt x="36868" y="45300"/>
                  </a:lnTo>
                  <a:lnTo>
                    <a:pt x="37134" y="45720"/>
                  </a:lnTo>
                  <a:lnTo>
                    <a:pt x="37414" y="45720"/>
                  </a:lnTo>
                  <a:close/>
                </a:path>
                <a:path w="326389" h="447039">
                  <a:moveTo>
                    <a:pt x="37553" y="44450"/>
                  </a:moveTo>
                  <a:lnTo>
                    <a:pt x="36550" y="43180"/>
                  </a:lnTo>
                  <a:lnTo>
                    <a:pt x="36283" y="43180"/>
                  </a:lnTo>
                  <a:lnTo>
                    <a:pt x="35369" y="41910"/>
                  </a:lnTo>
                  <a:lnTo>
                    <a:pt x="35318" y="42049"/>
                  </a:lnTo>
                  <a:lnTo>
                    <a:pt x="36004" y="43180"/>
                  </a:lnTo>
                  <a:lnTo>
                    <a:pt x="37553" y="44450"/>
                  </a:lnTo>
                  <a:close/>
                </a:path>
                <a:path w="326389" h="447039">
                  <a:moveTo>
                    <a:pt x="38442" y="33947"/>
                  </a:moveTo>
                  <a:lnTo>
                    <a:pt x="38214" y="33553"/>
                  </a:lnTo>
                  <a:lnTo>
                    <a:pt x="37947" y="33578"/>
                  </a:lnTo>
                  <a:lnTo>
                    <a:pt x="37553" y="33553"/>
                  </a:lnTo>
                  <a:lnTo>
                    <a:pt x="37807" y="33985"/>
                  </a:lnTo>
                  <a:lnTo>
                    <a:pt x="38430" y="34175"/>
                  </a:lnTo>
                  <a:lnTo>
                    <a:pt x="38442" y="33947"/>
                  </a:lnTo>
                  <a:close/>
                </a:path>
                <a:path w="326389" h="447039">
                  <a:moveTo>
                    <a:pt x="38696" y="33413"/>
                  </a:moveTo>
                  <a:lnTo>
                    <a:pt x="37350" y="32321"/>
                  </a:lnTo>
                  <a:lnTo>
                    <a:pt x="38036" y="33223"/>
                  </a:lnTo>
                  <a:lnTo>
                    <a:pt x="38214" y="33553"/>
                  </a:lnTo>
                  <a:lnTo>
                    <a:pt x="38544" y="33502"/>
                  </a:lnTo>
                  <a:lnTo>
                    <a:pt x="38696" y="33413"/>
                  </a:lnTo>
                  <a:close/>
                </a:path>
                <a:path w="326389" h="447039">
                  <a:moveTo>
                    <a:pt x="38989" y="139700"/>
                  </a:moveTo>
                  <a:lnTo>
                    <a:pt x="38747" y="140970"/>
                  </a:lnTo>
                  <a:lnTo>
                    <a:pt x="38989" y="139700"/>
                  </a:lnTo>
                  <a:close/>
                </a:path>
                <a:path w="326389" h="447039">
                  <a:moveTo>
                    <a:pt x="39116" y="35560"/>
                  </a:moveTo>
                  <a:lnTo>
                    <a:pt x="37973" y="35560"/>
                  </a:lnTo>
                  <a:lnTo>
                    <a:pt x="39014" y="36830"/>
                  </a:lnTo>
                  <a:lnTo>
                    <a:pt x="39116" y="35560"/>
                  </a:lnTo>
                  <a:close/>
                </a:path>
                <a:path w="326389" h="447039">
                  <a:moveTo>
                    <a:pt x="40132" y="115087"/>
                  </a:moveTo>
                  <a:lnTo>
                    <a:pt x="39573" y="115570"/>
                  </a:lnTo>
                  <a:lnTo>
                    <a:pt x="39916" y="115430"/>
                  </a:lnTo>
                  <a:lnTo>
                    <a:pt x="40132" y="115087"/>
                  </a:lnTo>
                  <a:close/>
                </a:path>
                <a:path w="326389" h="447039">
                  <a:moveTo>
                    <a:pt x="41021" y="114300"/>
                  </a:moveTo>
                  <a:lnTo>
                    <a:pt x="40601" y="114300"/>
                  </a:lnTo>
                  <a:lnTo>
                    <a:pt x="40132" y="115087"/>
                  </a:lnTo>
                  <a:lnTo>
                    <a:pt x="41021" y="114300"/>
                  </a:lnTo>
                  <a:close/>
                </a:path>
                <a:path w="326389" h="447039">
                  <a:moveTo>
                    <a:pt x="41097" y="33020"/>
                  </a:moveTo>
                  <a:lnTo>
                    <a:pt x="40741" y="31750"/>
                  </a:lnTo>
                  <a:lnTo>
                    <a:pt x="39268" y="30594"/>
                  </a:lnTo>
                  <a:lnTo>
                    <a:pt x="41097" y="33020"/>
                  </a:lnTo>
                  <a:close/>
                </a:path>
                <a:path w="326389" h="447039">
                  <a:moveTo>
                    <a:pt x="41503" y="113880"/>
                  </a:moveTo>
                  <a:lnTo>
                    <a:pt x="41021" y="114300"/>
                  </a:lnTo>
                  <a:lnTo>
                    <a:pt x="41490" y="114300"/>
                  </a:lnTo>
                  <a:lnTo>
                    <a:pt x="41503" y="113880"/>
                  </a:lnTo>
                  <a:close/>
                </a:path>
                <a:path w="326389" h="447039">
                  <a:moveTo>
                    <a:pt x="41554" y="112699"/>
                  </a:moveTo>
                  <a:lnTo>
                    <a:pt x="41160" y="112903"/>
                  </a:lnTo>
                  <a:lnTo>
                    <a:pt x="41541" y="112801"/>
                  </a:lnTo>
                  <a:close/>
                </a:path>
                <a:path w="326389" h="447039">
                  <a:moveTo>
                    <a:pt x="42456" y="113030"/>
                  </a:moveTo>
                  <a:lnTo>
                    <a:pt x="41541" y="113030"/>
                  </a:lnTo>
                  <a:lnTo>
                    <a:pt x="41503" y="113880"/>
                  </a:lnTo>
                  <a:lnTo>
                    <a:pt x="42456" y="113030"/>
                  </a:lnTo>
                  <a:close/>
                </a:path>
                <a:path w="326389" h="447039">
                  <a:moveTo>
                    <a:pt x="42608" y="31750"/>
                  </a:moveTo>
                  <a:lnTo>
                    <a:pt x="40690" y="30784"/>
                  </a:lnTo>
                  <a:lnTo>
                    <a:pt x="41643" y="31750"/>
                  </a:lnTo>
                  <a:lnTo>
                    <a:pt x="42608" y="31750"/>
                  </a:lnTo>
                  <a:close/>
                </a:path>
                <a:path w="326389" h="447039">
                  <a:moveTo>
                    <a:pt x="42964" y="8432"/>
                  </a:moveTo>
                  <a:lnTo>
                    <a:pt x="42672" y="8089"/>
                  </a:lnTo>
                  <a:lnTo>
                    <a:pt x="42418" y="7772"/>
                  </a:lnTo>
                  <a:lnTo>
                    <a:pt x="42240" y="7607"/>
                  </a:lnTo>
                  <a:lnTo>
                    <a:pt x="42964" y="8432"/>
                  </a:lnTo>
                  <a:close/>
                </a:path>
                <a:path w="326389" h="447039">
                  <a:moveTo>
                    <a:pt x="43218" y="113080"/>
                  </a:moveTo>
                  <a:lnTo>
                    <a:pt x="42633" y="113588"/>
                  </a:lnTo>
                  <a:lnTo>
                    <a:pt x="43218" y="113245"/>
                  </a:lnTo>
                  <a:lnTo>
                    <a:pt x="43218" y="113080"/>
                  </a:lnTo>
                  <a:close/>
                </a:path>
                <a:path w="326389" h="447039">
                  <a:moveTo>
                    <a:pt x="43992" y="109220"/>
                  </a:moveTo>
                  <a:lnTo>
                    <a:pt x="41008" y="110490"/>
                  </a:lnTo>
                  <a:lnTo>
                    <a:pt x="43992" y="109220"/>
                  </a:lnTo>
                  <a:close/>
                </a:path>
                <a:path w="326389" h="447039">
                  <a:moveTo>
                    <a:pt x="45466" y="30480"/>
                  </a:moveTo>
                  <a:lnTo>
                    <a:pt x="42506" y="29210"/>
                  </a:lnTo>
                  <a:lnTo>
                    <a:pt x="45212" y="31750"/>
                  </a:lnTo>
                  <a:lnTo>
                    <a:pt x="45440" y="30784"/>
                  </a:lnTo>
                  <a:lnTo>
                    <a:pt x="45466" y="30480"/>
                  </a:lnTo>
                  <a:close/>
                </a:path>
                <a:path w="326389" h="447039">
                  <a:moveTo>
                    <a:pt x="46913" y="12674"/>
                  </a:moveTo>
                  <a:lnTo>
                    <a:pt x="46278" y="11430"/>
                  </a:lnTo>
                  <a:lnTo>
                    <a:pt x="45885" y="11430"/>
                  </a:lnTo>
                  <a:lnTo>
                    <a:pt x="46355" y="12001"/>
                  </a:lnTo>
                  <a:lnTo>
                    <a:pt x="46913" y="12674"/>
                  </a:lnTo>
                  <a:close/>
                </a:path>
                <a:path w="326389" h="447039">
                  <a:moveTo>
                    <a:pt x="47409" y="5969"/>
                  </a:moveTo>
                  <a:lnTo>
                    <a:pt x="46697" y="4699"/>
                  </a:lnTo>
                  <a:lnTo>
                    <a:pt x="47282" y="6070"/>
                  </a:lnTo>
                  <a:lnTo>
                    <a:pt x="47409" y="5969"/>
                  </a:lnTo>
                  <a:close/>
                </a:path>
                <a:path w="326389" h="447039">
                  <a:moveTo>
                    <a:pt x="48044" y="145427"/>
                  </a:moveTo>
                  <a:lnTo>
                    <a:pt x="47472" y="146202"/>
                  </a:lnTo>
                  <a:lnTo>
                    <a:pt x="47637" y="146240"/>
                  </a:lnTo>
                  <a:lnTo>
                    <a:pt x="47777" y="146100"/>
                  </a:lnTo>
                  <a:lnTo>
                    <a:pt x="47917" y="145846"/>
                  </a:lnTo>
                  <a:lnTo>
                    <a:pt x="47980" y="145618"/>
                  </a:lnTo>
                  <a:lnTo>
                    <a:pt x="48044" y="145427"/>
                  </a:lnTo>
                  <a:close/>
                </a:path>
                <a:path w="326389" h="447039">
                  <a:moveTo>
                    <a:pt x="48183" y="146050"/>
                  </a:moveTo>
                  <a:lnTo>
                    <a:pt x="47790" y="147320"/>
                  </a:lnTo>
                  <a:lnTo>
                    <a:pt x="48133" y="147320"/>
                  </a:lnTo>
                  <a:lnTo>
                    <a:pt x="48183" y="146050"/>
                  </a:lnTo>
                  <a:close/>
                </a:path>
                <a:path w="326389" h="447039">
                  <a:moveTo>
                    <a:pt x="53200" y="123190"/>
                  </a:moveTo>
                  <a:lnTo>
                    <a:pt x="52438" y="124460"/>
                  </a:lnTo>
                  <a:lnTo>
                    <a:pt x="53200" y="123190"/>
                  </a:lnTo>
                  <a:close/>
                </a:path>
                <a:path w="326389" h="447039">
                  <a:moveTo>
                    <a:pt x="53962" y="121920"/>
                  </a:moveTo>
                  <a:lnTo>
                    <a:pt x="53200" y="123190"/>
                  </a:lnTo>
                  <a:lnTo>
                    <a:pt x="53657" y="123190"/>
                  </a:lnTo>
                  <a:lnTo>
                    <a:pt x="53962" y="121920"/>
                  </a:lnTo>
                  <a:close/>
                </a:path>
                <a:path w="326389" h="447039">
                  <a:moveTo>
                    <a:pt x="54038" y="148907"/>
                  </a:moveTo>
                  <a:lnTo>
                    <a:pt x="53073" y="149860"/>
                  </a:lnTo>
                  <a:lnTo>
                    <a:pt x="53721" y="149860"/>
                  </a:lnTo>
                  <a:lnTo>
                    <a:pt x="54038" y="148907"/>
                  </a:lnTo>
                  <a:close/>
                </a:path>
                <a:path w="326389" h="447039">
                  <a:moveTo>
                    <a:pt x="54356" y="148590"/>
                  </a:moveTo>
                  <a:lnTo>
                    <a:pt x="54140" y="148590"/>
                  </a:lnTo>
                  <a:lnTo>
                    <a:pt x="54038" y="148907"/>
                  </a:lnTo>
                  <a:lnTo>
                    <a:pt x="54356" y="148590"/>
                  </a:lnTo>
                  <a:close/>
                </a:path>
                <a:path w="326389" h="447039">
                  <a:moveTo>
                    <a:pt x="54648" y="5689"/>
                  </a:moveTo>
                  <a:lnTo>
                    <a:pt x="54076" y="4572"/>
                  </a:lnTo>
                  <a:lnTo>
                    <a:pt x="53860" y="4000"/>
                  </a:lnTo>
                  <a:lnTo>
                    <a:pt x="53860" y="3810"/>
                  </a:lnTo>
                  <a:lnTo>
                    <a:pt x="53174" y="2654"/>
                  </a:lnTo>
                  <a:lnTo>
                    <a:pt x="52705" y="1917"/>
                  </a:lnTo>
                  <a:lnTo>
                    <a:pt x="52501" y="1866"/>
                  </a:lnTo>
                  <a:lnTo>
                    <a:pt x="54013" y="4508"/>
                  </a:lnTo>
                  <a:lnTo>
                    <a:pt x="54648" y="5689"/>
                  </a:lnTo>
                  <a:close/>
                </a:path>
                <a:path w="326389" h="447039">
                  <a:moveTo>
                    <a:pt x="55003" y="13970"/>
                  </a:moveTo>
                  <a:lnTo>
                    <a:pt x="54864" y="13716"/>
                  </a:lnTo>
                  <a:lnTo>
                    <a:pt x="54927" y="13970"/>
                  </a:lnTo>
                  <a:close/>
                </a:path>
                <a:path w="326389" h="447039">
                  <a:moveTo>
                    <a:pt x="56388" y="17564"/>
                  </a:moveTo>
                  <a:lnTo>
                    <a:pt x="56248" y="17411"/>
                  </a:lnTo>
                  <a:lnTo>
                    <a:pt x="56070" y="17195"/>
                  </a:lnTo>
                  <a:lnTo>
                    <a:pt x="55854" y="16967"/>
                  </a:lnTo>
                  <a:lnTo>
                    <a:pt x="56032" y="17183"/>
                  </a:lnTo>
                  <a:lnTo>
                    <a:pt x="56210" y="17399"/>
                  </a:lnTo>
                  <a:lnTo>
                    <a:pt x="56388" y="17564"/>
                  </a:lnTo>
                  <a:close/>
                </a:path>
                <a:path w="326389" h="447039">
                  <a:moveTo>
                    <a:pt x="56388" y="13970"/>
                  </a:moveTo>
                  <a:lnTo>
                    <a:pt x="56362" y="13716"/>
                  </a:lnTo>
                  <a:lnTo>
                    <a:pt x="55613" y="12598"/>
                  </a:lnTo>
                  <a:lnTo>
                    <a:pt x="56261" y="13970"/>
                  </a:lnTo>
                  <a:lnTo>
                    <a:pt x="56388" y="13970"/>
                  </a:lnTo>
                  <a:close/>
                </a:path>
                <a:path w="326389" h="447039">
                  <a:moveTo>
                    <a:pt x="56857" y="15240"/>
                  </a:moveTo>
                  <a:lnTo>
                    <a:pt x="56261" y="13970"/>
                  </a:lnTo>
                  <a:lnTo>
                    <a:pt x="55219" y="13970"/>
                  </a:lnTo>
                  <a:lnTo>
                    <a:pt x="56502" y="15240"/>
                  </a:lnTo>
                  <a:lnTo>
                    <a:pt x="56857" y="15240"/>
                  </a:lnTo>
                  <a:close/>
                </a:path>
                <a:path w="326389" h="447039">
                  <a:moveTo>
                    <a:pt x="57277" y="213017"/>
                  </a:moveTo>
                  <a:lnTo>
                    <a:pt x="56857" y="213334"/>
                  </a:lnTo>
                  <a:lnTo>
                    <a:pt x="57277" y="213334"/>
                  </a:lnTo>
                  <a:lnTo>
                    <a:pt x="57277" y="213017"/>
                  </a:lnTo>
                  <a:close/>
                </a:path>
                <a:path w="326389" h="447039">
                  <a:moveTo>
                    <a:pt x="57365" y="5080"/>
                  </a:moveTo>
                  <a:lnTo>
                    <a:pt x="55511" y="3810"/>
                  </a:lnTo>
                  <a:lnTo>
                    <a:pt x="56222" y="5080"/>
                  </a:lnTo>
                  <a:lnTo>
                    <a:pt x="57365" y="5080"/>
                  </a:lnTo>
                  <a:close/>
                </a:path>
                <a:path w="326389" h="447039">
                  <a:moveTo>
                    <a:pt x="57632" y="7620"/>
                  </a:moveTo>
                  <a:lnTo>
                    <a:pt x="56222" y="5080"/>
                  </a:lnTo>
                  <a:lnTo>
                    <a:pt x="56070" y="5080"/>
                  </a:lnTo>
                  <a:lnTo>
                    <a:pt x="57023" y="6972"/>
                  </a:lnTo>
                  <a:lnTo>
                    <a:pt x="57111" y="7099"/>
                  </a:lnTo>
                  <a:lnTo>
                    <a:pt x="57632" y="7620"/>
                  </a:lnTo>
                  <a:close/>
                </a:path>
                <a:path w="326389" h="447039">
                  <a:moveTo>
                    <a:pt x="58026" y="206984"/>
                  </a:moveTo>
                  <a:lnTo>
                    <a:pt x="57619" y="206984"/>
                  </a:lnTo>
                  <a:lnTo>
                    <a:pt x="57899" y="208254"/>
                  </a:lnTo>
                  <a:lnTo>
                    <a:pt x="58026" y="206984"/>
                  </a:lnTo>
                  <a:close/>
                </a:path>
                <a:path w="326389" h="447039">
                  <a:moveTo>
                    <a:pt x="58115" y="212394"/>
                  </a:moveTo>
                  <a:lnTo>
                    <a:pt x="57302" y="212064"/>
                  </a:lnTo>
                  <a:lnTo>
                    <a:pt x="57277" y="213017"/>
                  </a:lnTo>
                  <a:lnTo>
                    <a:pt x="58115" y="212394"/>
                  </a:lnTo>
                  <a:close/>
                </a:path>
                <a:path w="326389" h="447039">
                  <a:moveTo>
                    <a:pt x="59397" y="7505"/>
                  </a:moveTo>
                  <a:lnTo>
                    <a:pt x="59207" y="6350"/>
                  </a:lnTo>
                  <a:lnTo>
                    <a:pt x="58699" y="6350"/>
                  </a:lnTo>
                  <a:lnTo>
                    <a:pt x="59016" y="6972"/>
                  </a:lnTo>
                  <a:lnTo>
                    <a:pt x="59105" y="7099"/>
                  </a:lnTo>
                  <a:lnTo>
                    <a:pt x="59397" y="7505"/>
                  </a:lnTo>
                  <a:close/>
                </a:path>
                <a:path w="326389" h="447039">
                  <a:moveTo>
                    <a:pt x="59563" y="129819"/>
                  </a:moveTo>
                  <a:lnTo>
                    <a:pt x="59486" y="129540"/>
                  </a:lnTo>
                  <a:lnTo>
                    <a:pt x="58585" y="130784"/>
                  </a:lnTo>
                  <a:lnTo>
                    <a:pt x="58432" y="132080"/>
                  </a:lnTo>
                  <a:lnTo>
                    <a:pt x="59563" y="129819"/>
                  </a:lnTo>
                  <a:close/>
                </a:path>
                <a:path w="326389" h="447039">
                  <a:moveTo>
                    <a:pt x="60934" y="127000"/>
                  </a:moveTo>
                  <a:lnTo>
                    <a:pt x="59563" y="129819"/>
                  </a:lnTo>
                  <a:lnTo>
                    <a:pt x="59804" y="130619"/>
                  </a:lnTo>
                  <a:lnTo>
                    <a:pt x="59893" y="130378"/>
                  </a:lnTo>
                  <a:lnTo>
                    <a:pt x="59969" y="129540"/>
                  </a:lnTo>
                  <a:lnTo>
                    <a:pt x="60934" y="127000"/>
                  </a:lnTo>
                  <a:close/>
                </a:path>
                <a:path w="326389" h="447039">
                  <a:moveTo>
                    <a:pt x="61671" y="226098"/>
                  </a:moveTo>
                  <a:lnTo>
                    <a:pt x="61455" y="226034"/>
                  </a:lnTo>
                  <a:lnTo>
                    <a:pt x="61671" y="226098"/>
                  </a:lnTo>
                  <a:close/>
                </a:path>
                <a:path w="326389" h="447039">
                  <a:moveTo>
                    <a:pt x="62191" y="191744"/>
                  </a:moveTo>
                  <a:lnTo>
                    <a:pt x="61442" y="193014"/>
                  </a:lnTo>
                  <a:lnTo>
                    <a:pt x="62191" y="191744"/>
                  </a:lnTo>
                  <a:close/>
                </a:path>
                <a:path w="326389" h="447039">
                  <a:moveTo>
                    <a:pt x="63030" y="151130"/>
                  </a:moveTo>
                  <a:close/>
                </a:path>
                <a:path w="326389" h="447039">
                  <a:moveTo>
                    <a:pt x="63373" y="172021"/>
                  </a:moveTo>
                  <a:lnTo>
                    <a:pt x="63080" y="170599"/>
                  </a:lnTo>
                  <a:lnTo>
                    <a:pt x="62788" y="170065"/>
                  </a:lnTo>
                  <a:lnTo>
                    <a:pt x="63373" y="172021"/>
                  </a:lnTo>
                  <a:close/>
                </a:path>
                <a:path w="326389" h="447039">
                  <a:moveTo>
                    <a:pt x="63398" y="17780"/>
                  </a:moveTo>
                  <a:lnTo>
                    <a:pt x="63030" y="16510"/>
                  </a:lnTo>
                  <a:lnTo>
                    <a:pt x="62801" y="16141"/>
                  </a:lnTo>
                  <a:lnTo>
                    <a:pt x="63398" y="17780"/>
                  </a:lnTo>
                  <a:close/>
                </a:path>
                <a:path w="326389" h="447039">
                  <a:moveTo>
                    <a:pt x="63754" y="229844"/>
                  </a:moveTo>
                  <a:lnTo>
                    <a:pt x="61518" y="226136"/>
                  </a:lnTo>
                  <a:lnTo>
                    <a:pt x="56857" y="227304"/>
                  </a:lnTo>
                  <a:lnTo>
                    <a:pt x="59207" y="228574"/>
                  </a:lnTo>
                  <a:lnTo>
                    <a:pt x="61036" y="228574"/>
                  </a:lnTo>
                  <a:lnTo>
                    <a:pt x="63754" y="229844"/>
                  </a:lnTo>
                  <a:close/>
                </a:path>
                <a:path w="326389" h="447039">
                  <a:moveTo>
                    <a:pt x="64338" y="134620"/>
                  </a:moveTo>
                  <a:lnTo>
                    <a:pt x="63906" y="136245"/>
                  </a:lnTo>
                  <a:lnTo>
                    <a:pt x="64274" y="135737"/>
                  </a:lnTo>
                  <a:lnTo>
                    <a:pt x="64338" y="134620"/>
                  </a:lnTo>
                  <a:close/>
                </a:path>
                <a:path w="326389" h="447039">
                  <a:moveTo>
                    <a:pt x="64503" y="1460"/>
                  </a:moveTo>
                  <a:lnTo>
                    <a:pt x="64490" y="1333"/>
                  </a:lnTo>
                  <a:lnTo>
                    <a:pt x="64503" y="1790"/>
                  </a:lnTo>
                  <a:lnTo>
                    <a:pt x="64503" y="1460"/>
                  </a:lnTo>
                  <a:close/>
                </a:path>
                <a:path w="326389" h="447039">
                  <a:moveTo>
                    <a:pt x="64998" y="134823"/>
                  </a:moveTo>
                  <a:lnTo>
                    <a:pt x="64274" y="135737"/>
                  </a:lnTo>
                  <a:lnTo>
                    <a:pt x="64185" y="137160"/>
                  </a:lnTo>
                  <a:lnTo>
                    <a:pt x="64871" y="135382"/>
                  </a:lnTo>
                  <a:lnTo>
                    <a:pt x="64998" y="134823"/>
                  </a:lnTo>
                  <a:close/>
                </a:path>
                <a:path w="326389" h="447039">
                  <a:moveTo>
                    <a:pt x="65062" y="217144"/>
                  </a:moveTo>
                  <a:lnTo>
                    <a:pt x="64439" y="217144"/>
                  </a:lnTo>
                  <a:lnTo>
                    <a:pt x="64998" y="217347"/>
                  </a:lnTo>
                  <a:lnTo>
                    <a:pt x="65062" y="217144"/>
                  </a:lnTo>
                  <a:close/>
                </a:path>
                <a:path w="326389" h="447039">
                  <a:moveTo>
                    <a:pt x="65836" y="225844"/>
                  </a:moveTo>
                  <a:lnTo>
                    <a:pt x="65519" y="226034"/>
                  </a:lnTo>
                  <a:lnTo>
                    <a:pt x="65760" y="226034"/>
                  </a:lnTo>
                  <a:lnTo>
                    <a:pt x="65836" y="225844"/>
                  </a:lnTo>
                  <a:close/>
                </a:path>
                <a:path w="326389" h="447039">
                  <a:moveTo>
                    <a:pt x="66090" y="175234"/>
                  </a:moveTo>
                  <a:lnTo>
                    <a:pt x="66027" y="173012"/>
                  </a:lnTo>
                  <a:lnTo>
                    <a:pt x="63842" y="173964"/>
                  </a:lnTo>
                  <a:lnTo>
                    <a:pt x="66090" y="175234"/>
                  </a:lnTo>
                  <a:close/>
                </a:path>
                <a:path w="326389" h="447039">
                  <a:moveTo>
                    <a:pt x="66167" y="218414"/>
                  </a:moveTo>
                  <a:lnTo>
                    <a:pt x="65735" y="217627"/>
                  </a:lnTo>
                  <a:lnTo>
                    <a:pt x="64998" y="217347"/>
                  </a:lnTo>
                  <a:lnTo>
                    <a:pt x="64681" y="218414"/>
                  </a:lnTo>
                  <a:lnTo>
                    <a:pt x="66167" y="218414"/>
                  </a:lnTo>
                  <a:close/>
                </a:path>
                <a:path w="326389" h="447039">
                  <a:moveTo>
                    <a:pt x="66370" y="172859"/>
                  </a:moveTo>
                  <a:lnTo>
                    <a:pt x="66014" y="172694"/>
                  </a:lnTo>
                  <a:lnTo>
                    <a:pt x="66027" y="173012"/>
                  </a:lnTo>
                  <a:lnTo>
                    <a:pt x="66370" y="172859"/>
                  </a:lnTo>
                  <a:close/>
                </a:path>
                <a:path w="326389" h="447039">
                  <a:moveTo>
                    <a:pt x="67094" y="131000"/>
                  </a:moveTo>
                  <a:lnTo>
                    <a:pt x="66319" y="130937"/>
                  </a:lnTo>
                  <a:lnTo>
                    <a:pt x="66078" y="131749"/>
                  </a:lnTo>
                  <a:lnTo>
                    <a:pt x="65811" y="132664"/>
                  </a:lnTo>
                  <a:lnTo>
                    <a:pt x="65557" y="133565"/>
                  </a:lnTo>
                  <a:lnTo>
                    <a:pt x="66243" y="131521"/>
                  </a:lnTo>
                  <a:lnTo>
                    <a:pt x="67094" y="131000"/>
                  </a:lnTo>
                  <a:close/>
                </a:path>
                <a:path w="326389" h="447039">
                  <a:moveTo>
                    <a:pt x="69189" y="7620"/>
                  </a:moveTo>
                  <a:lnTo>
                    <a:pt x="68110" y="6350"/>
                  </a:lnTo>
                  <a:lnTo>
                    <a:pt x="68618" y="7620"/>
                  </a:lnTo>
                  <a:lnTo>
                    <a:pt x="69189" y="7620"/>
                  </a:lnTo>
                  <a:close/>
                </a:path>
                <a:path w="326389" h="447039">
                  <a:moveTo>
                    <a:pt x="69608" y="10160"/>
                  </a:moveTo>
                  <a:lnTo>
                    <a:pt x="68618" y="7620"/>
                  </a:lnTo>
                  <a:lnTo>
                    <a:pt x="68402" y="7620"/>
                  </a:lnTo>
                  <a:lnTo>
                    <a:pt x="66954" y="3810"/>
                  </a:lnTo>
                  <a:lnTo>
                    <a:pt x="67678" y="7620"/>
                  </a:lnTo>
                  <a:lnTo>
                    <a:pt x="66789" y="5715"/>
                  </a:lnTo>
                  <a:lnTo>
                    <a:pt x="65951" y="3810"/>
                  </a:lnTo>
                  <a:lnTo>
                    <a:pt x="64643" y="1270"/>
                  </a:lnTo>
                  <a:lnTo>
                    <a:pt x="66243" y="5080"/>
                  </a:lnTo>
                  <a:lnTo>
                    <a:pt x="65519" y="3810"/>
                  </a:lnTo>
                  <a:lnTo>
                    <a:pt x="64795" y="2540"/>
                  </a:lnTo>
                  <a:lnTo>
                    <a:pt x="64503" y="2540"/>
                  </a:lnTo>
                  <a:lnTo>
                    <a:pt x="64541" y="3810"/>
                  </a:lnTo>
                  <a:lnTo>
                    <a:pt x="64249" y="2540"/>
                  </a:lnTo>
                  <a:lnTo>
                    <a:pt x="63157" y="1270"/>
                  </a:lnTo>
                  <a:lnTo>
                    <a:pt x="63728" y="1270"/>
                  </a:lnTo>
                  <a:lnTo>
                    <a:pt x="61709" y="0"/>
                  </a:lnTo>
                  <a:lnTo>
                    <a:pt x="63665" y="5080"/>
                  </a:lnTo>
                  <a:lnTo>
                    <a:pt x="61874" y="2540"/>
                  </a:lnTo>
                  <a:lnTo>
                    <a:pt x="61214" y="3810"/>
                  </a:lnTo>
                  <a:lnTo>
                    <a:pt x="63119" y="5080"/>
                  </a:lnTo>
                  <a:lnTo>
                    <a:pt x="63919" y="8890"/>
                  </a:lnTo>
                  <a:lnTo>
                    <a:pt x="62204" y="6350"/>
                  </a:lnTo>
                  <a:lnTo>
                    <a:pt x="59639" y="2540"/>
                  </a:lnTo>
                  <a:lnTo>
                    <a:pt x="61010" y="5080"/>
                  </a:lnTo>
                  <a:lnTo>
                    <a:pt x="60642" y="5080"/>
                  </a:lnTo>
                  <a:lnTo>
                    <a:pt x="61341" y="6350"/>
                  </a:lnTo>
                  <a:lnTo>
                    <a:pt x="60528" y="5842"/>
                  </a:lnTo>
                  <a:lnTo>
                    <a:pt x="60642" y="5080"/>
                  </a:lnTo>
                  <a:lnTo>
                    <a:pt x="60464" y="5080"/>
                  </a:lnTo>
                  <a:lnTo>
                    <a:pt x="59905" y="3810"/>
                  </a:lnTo>
                  <a:lnTo>
                    <a:pt x="60312" y="5715"/>
                  </a:lnTo>
                  <a:lnTo>
                    <a:pt x="59309" y="5080"/>
                  </a:lnTo>
                  <a:lnTo>
                    <a:pt x="60350" y="8890"/>
                  </a:lnTo>
                  <a:lnTo>
                    <a:pt x="59474" y="7620"/>
                  </a:lnTo>
                  <a:lnTo>
                    <a:pt x="59016" y="6972"/>
                  </a:lnTo>
                  <a:lnTo>
                    <a:pt x="57721" y="5080"/>
                  </a:lnTo>
                  <a:lnTo>
                    <a:pt x="58635" y="6273"/>
                  </a:lnTo>
                  <a:lnTo>
                    <a:pt x="57962" y="5080"/>
                  </a:lnTo>
                  <a:lnTo>
                    <a:pt x="56502" y="2540"/>
                  </a:lnTo>
                  <a:lnTo>
                    <a:pt x="59156" y="8890"/>
                  </a:lnTo>
                  <a:lnTo>
                    <a:pt x="57353" y="7620"/>
                  </a:lnTo>
                  <a:lnTo>
                    <a:pt x="57086" y="7099"/>
                  </a:lnTo>
                  <a:lnTo>
                    <a:pt x="56984" y="6972"/>
                  </a:lnTo>
                  <a:lnTo>
                    <a:pt x="53886" y="3810"/>
                  </a:lnTo>
                  <a:lnTo>
                    <a:pt x="55854" y="7620"/>
                  </a:lnTo>
                  <a:lnTo>
                    <a:pt x="53670" y="6350"/>
                  </a:lnTo>
                  <a:lnTo>
                    <a:pt x="53568" y="7620"/>
                  </a:lnTo>
                  <a:lnTo>
                    <a:pt x="52895" y="6350"/>
                  </a:lnTo>
                  <a:lnTo>
                    <a:pt x="50977" y="7620"/>
                  </a:lnTo>
                  <a:lnTo>
                    <a:pt x="49466" y="6350"/>
                  </a:lnTo>
                  <a:lnTo>
                    <a:pt x="49123" y="6350"/>
                  </a:lnTo>
                  <a:lnTo>
                    <a:pt x="51193" y="8890"/>
                  </a:lnTo>
                  <a:lnTo>
                    <a:pt x="50800" y="8890"/>
                  </a:lnTo>
                  <a:lnTo>
                    <a:pt x="50800" y="16510"/>
                  </a:lnTo>
                  <a:lnTo>
                    <a:pt x="48298" y="13970"/>
                  </a:lnTo>
                  <a:lnTo>
                    <a:pt x="48133" y="12763"/>
                  </a:lnTo>
                  <a:lnTo>
                    <a:pt x="48183" y="13970"/>
                  </a:lnTo>
                  <a:lnTo>
                    <a:pt x="46951" y="11506"/>
                  </a:lnTo>
                  <a:lnTo>
                    <a:pt x="48133" y="12763"/>
                  </a:lnTo>
                  <a:lnTo>
                    <a:pt x="50482" y="15240"/>
                  </a:lnTo>
                  <a:lnTo>
                    <a:pt x="50800" y="16510"/>
                  </a:lnTo>
                  <a:lnTo>
                    <a:pt x="50800" y="8890"/>
                  </a:lnTo>
                  <a:lnTo>
                    <a:pt x="50063" y="8890"/>
                  </a:lnTo>
                  <a:lnTo>
                    <a:pt x="49999" y="10160"/>
                  </a:lnTo>
                  <a:lnTo>
                    <a:pt x="49326" y="8890"/>
                  </a:lnTo>
                  <a:lnTo>
                    <a:pt x="48653" y="7620"/>
                  </a:lnTo>
                  <a:lnTo>
                    <a:pt x="48221" y="7620"/>
                  </a:lnTo>
                  <a:lnTo>
                    <a:pt x="47917" y="6350"/>
                  </a:lnTo>
                  <a:lnTo>
                    <a:pt x="47409" y="6350"/>
                  </a:lnTo>
                  <a:lnTo>
                    <a:pt x="47993" y="7581"/>
                  </a:lnTo>
                  <a:lnTo>
                    <a:pt x="48247" y="8890"/>
                  </a:lnTo>
                  <a:lnTo>
                    <a:pt x="46596" y="6350"/>
                  </a:lnTo>
                  <a:lnTo>
                    <a:pt x="45999" y="7620"/>
                  </a:lnTo>
                  <a:lnTo>
                    <a:pt x="47282" y="10160"/>
                  </a:lnTo>
                  <a:lnTo>
                    <a:pt x="45250" y="8890"/>
                  </a:lnTo>
                  <a:lnTo>
                    <a:pt x="46888" y="11430"/>
                  </a:lnTo>
                  <a:lnTo>
                    <a:pt x="46278" y="11430"/>
                  </a:lnTo>
                  <a:lnTo>
                    <a:pt x="46875" y="12598"/>
                  </a:lnTo>
                  <a:lnTo>
                    <a:pt x="46990" y="12763"/>
                  </a:lnTo>
                  <a:lnTo>
                    <a:pt x="47993" y="13970"/>
                  </a:lnTo>
                  <a:lnTo>
                    <a:pt x="47586" y="13970"/>
                  </a:lnTo>
                  <a:lnTo>
                    <a:pt x="46926" y="12700"/>
                  </a:lnTo>
                  <a:lnTo>
                    <a:pt x="46355" y="12001"/>
                  </a:lnTo>
                  <a:lnTo>
                    <a:pt x="46443" y="12700"/>
                  </a:lnTo>
                  <a:lnTo>
                    <a:pt x="45440" y="11430"/>
                  </a:lnTo>
                  <a:lnTo>
                    <a:pt x="45275" y="11430"/>
                  </a:lnTo>
                  <a:lnTo>
                    <a:pt x="42964" y="8890"/>
                  </a:lnTo>
                  <a:lnTo>
                    <a:pt x="43751" y="10160"/>
                  </a:lnTo>
                  <a:lnTo>
                    <a:pt x="44729" y="11430"/>
                  </a:lnTo>
                  <a:lnTo>
                    <a:pt x="44119" y="12700"/>
                  </a:lnTo>
                  <a:lnTo>
                    <a:pt x="43180" y="10807"/>
                  </a:lnTo>
                  <a:lnTo>
                    <a:pt x="43180" y="12700"/>
                  </a:lnTo>
                  <a:lnTo>
                    <a:pt x="42989" y="12700"/>
                  </a:lnTo>
                  <a:lnTo>
                    <a:pt x="42024" y="11430"/>
                  </a:lnTo>
                  <a:lnTo>
                    <a:pt x="41744" y="10883"/>
                  </a:lnTo>
                  <a:lnTo>
                    <a:pt x="43180" y="12700"/>
                  </a:lnTo>
                  <a:lnTo>
                    <a:pt x="43180" y="10807"/>
                  </a:lnTo>
                  <a:lnTo>
                    <a:pt x="42862" y="10160"/>
                  </a:lnTo>
                  <a:lnTo>
                    <a:pt x="41795" y="8890"/>
                  </a:lnTo>
                  <a:lnTo>
                    <a:pt x="42570" y="10160"/>
                  </a:lnTo>
                  <a:lnTo>
                    <a:pt x="41389" y="10160"/>
                  </a:lnTo>
                  <a:lnTo>
                    <a:pt x="41186" y="10160"/>
                  </a:lnTo>
                  <a:lnTo>
                    <a:pt x="41656" y="10769"/>
                  </a:lnTo>
                  <a:lnTo>
                    <a:pt x="41783" y="11061"/>
                  </a:lnTo>
                  <a:lnTo>
                    <a:pt x="41846" y="11506"/>
                  </a:lnTo>
                  <a:lnTo>
                    <a:pt x="40246" y="12598"/>
                  </a:lnTo>
                  <a:lnTo>
                    <a:pt x="40208" y="12763"/>
                  </a:lnTo>
                  <a:lnTo>
                    <a:pt x="41059" y="13195"/>
                  </a:lnTo>
                  <a:lnTo>
                    <a:pt x="41744" y="14046"/>
                  </a:lnTo>
                  <a:lnTo>
                    <a:pt x="41795" y="13627"/>
                  </a:lnTo>
                  <a:lnTo>
                    <a:pt x="41998" y="13652"/>
                  </a:lnTo>
                  <a:lnTo>
                    <a:pt x="42659" y="13970"/>
                  </a:lnTo>
                  <a:lnTo>
                    <a:pt x="42887" y="15240"/>
                  </a:lnTo>
                  <a:lnTo>
                    <a:pt x="43929" y="17780"/>
                  </a:lnTo>
                  <a:lnTo>
                    <a:pt x="39624" y="15240"/>
                  </a:lnTo>
                  <a:lnTo>
                    <a:pt x="39522" y="17780"/>
                  </a:lnTo>
                  <a:lnTo>
                    <a:pt x="38811" y="16510"/>
                  </a:lnTo>
                  <a:lnTo>
                    <a:pt x="39052" y="17780"/>
                  </a:lnTo>
                  <a:lnTo>
                    <a:pt x="37973" y="17780"/>
                  </a:lnTo>
                  <a:lnTo>
                    <a:pt x="39166" y="20320"/>
                  </a:lnTo>
                  <a:lnTo>
                    <a:pt x="38989" y="20320"/>
                  </a:lnTo>
                  <a:lnTo>
                    <a:pt x="37401" y="19050"/>
                  </a:lnTo>
                  <a:lnTo>
                    <a:pt x="36588" y="17780"/>
                  </a:lnTo>
                  <a:lnTo>
                    <a:pt x="36690" y="19050"/>
                  </a:lnTo>
                  <a:lnTo>
                    <a:pt x="37503" y="20320"/>
                  </a:lnTo>
                  <a:lnTo>
                    <a:pt x="35598" y="19050"/>
                  </a:lnTo>
                  <a:lnTo>
                    <a:pt x="34950" y="18122"/>
                  </a:lnTo>
                  <a:lnTo>
                    <a:pt x="34950" y="32435"/>
                  </a:lnTo>
                  <a:lnTo>
                    <a:pt x="33413" y="31750"/>
                  </a:lnTo>
                  <a:lnTo>
                    <a:pt x="34823" y="31750"/>
                  </a:lnTo>
                  <a:lnTo>
                    <a:pt x="34950" y="32435"/>
                  </a:lnTo>
                  <a:lnTo>
                    <a:pt x="34950" y="18122"/>
                  </a:lnTo>
                  <a:lnTo>
                    <a:pt x="35102" y="17780"/>
                  </a:lnTo>
                  <a:lnTo>
                    <a:pt x="34721" y="17780"/>
                  </a:lnTo>
                  <a:lnTo>
                    <a:pt x="33845" y="17780"/>
                  </a:lnTo>
                  <a:lnTo>
                    <a:pt x="32499" y="16510"/>
                  </a:lnTo>
                  <a:lnTo>
                    <a:pt x="33997" y="19050"/>
                  </a:lnTo>
                  <a:lnTo>
                    <a:pt x="32232" y="17780"/>
                  </a:lnTo>
                  <a:lnTo>
                    <a:pt x="31076" y="17780"/>
                  </a:lnTo>
                  <a:lnTo>
                    <a:pt x="31407" y="19050"/>
                  </a:lnTo>
                  <a:lnTo>
                    <a:pt x="33223" y="19050"/>
                  </a:lnTo>
                  <a:lnTo>
                    <a:pt x="33210" y="20320"/>
                  </a:lnTo>
                  <a:lnTo>
                    <a:pt x="32346" y="20320"/>
                  </a:lnTo>
                  <a:lnTo>
                    <a:pt x="29857" y="17780"/>
                  </a:lnTo>
                  <a:lnTo>
                    <a:pt x="25387" y="16510"/>
                  </a:lnTo>
                  <a:lnTo>
                    <a:pt x="33324" y="25400"/>
                  </a:lnTo>
                  <a:lnTo>
                    <a:pt x="31191" y="24130"/>
                  </a:lnTo>
                  <a:lnTo>
                    <a:pt x="30594" y="23774"/>
                  </a:lnTo>
                  <a:lnTo>
                    <a:pt x="30873" y="24130"/>
                  </a:lnTo>
                  <a:lnTo>
                    <a:pt x="29984" y="24130"/>
                  </a:lnTo>
                  <a:lnTo>
                    <a:pt x="25539" y="21590"/>
                  </a:lnTo>
                  <a:lnTo>
                    <a:pt x="23114" y="21590"/>
                  </a:lnTo>
                  <a:lnTo>
                    <a:pt x="28790" y="25400"/>
                  </a:lnTo>
                  <a:lnTo>
                    <a:pt x="27051" y="25400"/>
                  </a:lnTo>
                  <a:lnTo>
                    <a:pt x="28143" y="26670"/>
                  </a:lnTo>
                  <a:lnTo>
                    <a:pt x="30899" y="27940"/>
                  </a:lnTo>
                  <a:lnTo>
                    <a:pt x="31369" y="29210"/>
                  </a:lnTo>
                  <a:lnTo>
                    <a:pt x="30556" y="30480"/>
                  </a:lnTo>
                  <a:lnTo>
                    <a:pt x="26530" y="26670"/>
                  </a:lnTo>
                  <a:lnTo>
                    <a:pt x="26758" y="26670"/>
                  </a:lnTo>
                  <a:lnTo>
                    <a:pt x="26327" y="25400"/>
                  </a:lnTo>
                  <a:lnTo>
                    <a:pt x="26047" y="25400"/>
                  </a:lnTo>
                  <a:lnTo>
                    <a:pt x="26428" y="26670"/>
                  </a:lnTo>
                  <a:lnTo>
                    <a:pt x="26022" y="26670"/>
                  </a:lnTo>
                  <a:lnTo>
                    <a:pt x="26047" y="25400"/>
                  </a:lnTo>
                  <a:lnTo>
                    <a:pt x="24714" y="25400"/>
                  </a:lnTo>
                  <a:lnTo>
                    <a:pt x="24320" y="26301"/>
                  </a:lnTo>
                  <a:lnTo>
                    <a:pt x="23698" y="25920"/>
                  </a:lnTo>
                  <a:lnTo>
                    <a:pt x="22618" y="24130"/>
                  </a:lnTo>
                  <a:lnTo>
                    <a:pt x="23215" y="25400"/>
                  </a:lnTo>
                  <a:lnTo>
                    <a:pt x="23520" y="25819"/>
                  </a:lnTo>
                  <a:lnTo>
                    <a:pt x="22834" y="25400"/>
                  </a:lnTo>
                  <a:lnTo>
                    <a:pt x="23901" y="27940"/>
                  </a:lnTo>
                  <a:lnTo>
                    <a:pt x="24257" y="27940"/>
                  </a:lnTo>
                  <a:lnTo>
                    <a:pt x="24168" y="29210"/>
                  </a:lnTo>
                  <a:lnTo>
                    <a:pt x="22021" y="29210"/>
                  </a:lnTo>
                  <a:lnTo>
                    <a:pt x="25742" y="30480"/>
                  </a:lnTo>
                  <a:lnTo>
                    <a:pt x="25679" y="31750"/>
                  </a:lnTo>
                  <a:lnTo>
                    <a:pt x="23749" y="31750"/>
                  </a:lnTo>
                  <a:lnTo>
                    <a:pt x="22847" y="30480"/>
                  </a:lnTo>
                  <a:lnTo>
                    <a:pt x="21945" y="29210"/>
                  </a:lnTo>
                  <a:lnTo>
                    <a:pt x="22720" y="30480"/>
                  </a:lnTo>
                  <a:lnTo>
                    <a:pt x="22072" y="30480"/>
                  </a:lnTo>
                  <a:lnTo>
                    <a:pt x="22072" y="35560"/>
                  </a:lnTo>
                  <a:lnTo>
                    <a:pt x="19100" y="34290"/>
                  </a:lnTo>
                  <a:lnTo>
                    <a:pt x="20421" y="33299"/>
                  </a:lnTo>
                  <a:lnTo>
                    <a:pt x="22072" y="35560"/>
                  </a:lnTo>
                  <a:lnTo>
                    <a:pt x="22072" y="30480"/>
                  </a:lnTo>
                  <a:lnTo>
                    <a:pt x="21272" y="30480"/>
                  </a:lnTo>
                  <a:lnTo>
                    <a:pt x="19913" y="29286"/>
                  </a:lnTo>
                  <a:lnTo>
                    <a:pt x="20612" y="30480"/>
                  </a:lnTo>
                  <a:lnTo>
                    <a:pt x="16738" y="29210"/>
                  </a:lnTo>
                  <a:lnTo>
                    <a:pt x="16205" y="29210"/>
                  </a:lnTo>
                  <a:lnTo>
                    <a:pt x="17030" y="30060"/>
                  </a:lnTo>
                  <a:lnTo>
                    <a:pt x="17805" y="30480"/>
                  </a:lnTo>
                  <a:lnTo>
                    <a:pt x="17449" y="30480"/>
                  </a:lnTo>
                  <a:lnTo>
                    <a:pt x="19926" y="31750"/>
                  </a:lnTo>
                  <a:lnTo>
                    <a:pt x="21539" y="33020"/>
                  </a:lnTo>
                  <a:lnTo>
                    <a:pt x="20777" y="33020"/>
                  </a:lnTo>
                  <a:lnTo>
                    <a:pt x="16103" y="31750"/>
                  </a:lnTo>
                  <a:lnTo>
                    <a:pt x="15417" y="31750"/>
                  </a:lnTo>
                  <a:lnTo>
                    <a:pt x="15189" y="30480"/>
                  </a:lnTo>
                  <a:lnTo>
                    <a:pt x="11811" y="30480"/>
                  </a:lnTo>
                  <a:lnTo>
                    <a:pt x="18046" y="33020"/>
                  </a:lnTo>
                  <a:lnTo>
                    <a:pt x="17373" y="34290"/>
                  </a:lnTo>
                  <a:lnTo>
                    <a:pt x="15798" y="33020"/>
                  </a:lnTo>
                  <a:lnTo>
                    <a:pt x="14630" y="33020"/>
                  </a:lnTo>
                  <a:lnTo>
                    <a:pt x="17221" y="34290"/>
                  </a:lnTo>
                  <a:lnTo>
                    <a:pt x="18262" y="35560"/>
                  </a:lnTo>
                  <a:lnTo>
                    <a:pt x="16573" y="35560"/>
                  </a:lnTo>
                  <a:lnTo>
                    <a:pt x="18808" y="36830"/>
                  </a:lnTo>
                  <a:lnTo>
                    <a:pt x="19304" y="36830"/>
                  </a:lnTo>
                  <a:lnTo>
                    <a:pt x="20878" y="38100"/>
                  </a:lnTo>
                  <a:lnTo>
                    <a:pt x="20485" y="38100"/>
                  </a:lnTo>
                  <a:lnTo>
                    <a:pt x="20751" y="39370"/>
                  </a:lnTo>
                  <a:lnTo>
                    <a:pt x="22085" y="40640"/>
                  </a:lnTo>
                  <a:lnTo>
                    <a:pt x="17487" y="38823"/>
                  </a:lnTo>
                  <a:lnTo>
                    <a:pt x="17487" y="41033"/>
                  </a:lnTo>
                  <a:lnTo>
                    <a:pt x="16497" y="40703"/>
                  </a:lnTo>
                  <a:lnTo>
                    <a:pt x="16992" y="40640"/>
                  </a:lnTo>
                  <a:lnTo>
                    <a:pt x="17487" y="41033"/>
                  </a:lnTo>
                  <a:lnTo>
                    <a:pt x="17487" y="38823"/>
                  </a:lnTo>
                  <a:lnTo>
                    <a:pt x="15684" y="38100"/>
                  </a:lnTo>
                  <a:lnTo>
                    <a:pt x="17272" y="39370"/>
                  </a:lnTo>
                  <a:lnTo>
                    <a:pt x="15925" y="39370"/>
                  </a:lnTo>
                  <a:lnTo>
                    <a:pt x="14058" y="38100"/>
                  </a:lnTo>
                  <a:lnTo>
                    <a:pt x="13106" y="38100"/>
                  </a:lnTo>
                  <a:lnTo>
                    <a:pt x="14833" y="39370"/>
                  </a:lnTo>
                  <a:lnTo>
                    <a:pt x="10248" y="38100"/>
                  </a:lnTo>
                  <a:lnTo>
                    <a:pt x="11633" y="39370"/>
                  </a:lnTo>
                  <a:lnTo>
                    <a:pt x="14084" y="40640"/>
                  </a:lnTo>
                  <a:lnTo>
                    <a:pt x="13525" y="40640"/>
                  </a:lnTo>
                  <a:lnTo>
                    <a:pt x="15481" y="41910"/>
                  </a:lnTo>
                  <a:lnTo>
                    <a:pt x="14566" y="39370"/>
                  </a:lnTo>
                  <a:lnTo>
                    <a:pt x="17462" y="41910"/>
                  </a:lnTo>
                  <a:lnTo>
                    <a:pt x="17703" y="41910"/>
                  </a:lnTo>
                  <a:lnTo>
                    <a:pt x="16725" y="40919"/>
                  </a:lnTo>
                  <a:lnTo>
                    <a:pt x="21577" y="44450"/>
                  </a:lnTo>
                  <a:lnTo>
                    <a:pt x="18910" y="44450"/>
                  </a:lnTo>
                  <a:lnTo>
                    <a:pt x="16624" y="42938"/>
                  </a:lnTo>
                  <a:lnTo>
                    <a:pt x="16624" y="52070"/>
                  </a:lnTo>
                  <a:lnTo>
                    <a:pt x="15544" y="52070"/>
                  </a:lnTo>
                  <a:lnTo>
                    <a:pt x="13855" y="51028"/>
                  </a:lnTo>
                  <a:lnTo>
                    <a:pt x="16624" y="52070"/>
                  </a:lnTo>
                  <a:lnTo>
                    <a:pt x="16624" y="42938"/>
                  </a:lnTo>
                  <a:lnTo>
                    <a:pt x="13157" y="40640"/>
                  </a:lnTo>
                  <a:lnTo>
                    <a:pt x="10071" y="40640"/>
                  </a:lnTo>
                  <a:lnTo>
                    <a:pt x="15240" y="44450"/>
                  </a:lnTo>
                  <a:lnTo>
                    <a:pt x="13131" y="45720"/>
                  </a:lnTo>
                  <a:lnTo>
                    <a:pt x="14300" y="45732"/>
                  </a:lnTo>
                  <a:lnTo>
                    <a:pt x="15024" y="46990"/>
                  </a:lnTo>
                  <a:lnTo>
                    <a:pt x="13081" y="45720"/>
                  </a:lnTo>
                  <a:lnTo>
                    <a:pt x="12344" y="45732"/>
                  </a:lnTo>
                  <a:lnTo>
                    <a:pt x="10363" y="46990"/>
                  </a:lnTo>
                  <a:lnTo>
                    <a:pt x="14274" y="48260"/>
                  </a:lnTo>
                  <a:lnTo>
                    <a:pt x="13246" y="48260"/>
                  </a:lnTo>
                  <a:lnTo>
                    <a:pt x="13246" y="50800"/>
                  </a:lnTo>
                  <a:lnTo>
                    <a:pt x="11874" y="50800"/>
                  </a:lnTo>
                  <a:lnTo>
                    <a:pt x="11010" y="49961"/>
                  </a:lnTo>
                  <a:lnTo>
                    <a:pt x="13246" y="50800"/>
                  </a:lnTo>
                  <a:lnTo>
                    <a:pt x="13246" y="48260"/>
                  </a:lnTo>
                  <a:lnTo>
                    <a:pt x="11430" y="48260"/>
                  </a:lnTo>
                  <a:lnTo>
                    <a:pt x="9893" y="49530"/>
                  </a:lnTo>
                  <a:lnTo>
                    <a:pt x="10553" y="49784"/>
                  </a:lnTo>
                  <a:lnTo>
                    <a:pt x="10426" y="50800"/>
                  </a:lnTo>
                  <a:lnTo>
                    <a:pt x="9982" y="50800"/>
                  </a:lnTo>
                  <a:lnTo>
                    <a:pt x="11366" y="51752"/>
                  </a:lnTo>
                  <a:lnTo>
                    <a:pt x="11112" y="51752"/>
                  </a:lnTo>
                  <a:lnTo>
                    <a:pt x="11353" y="51816"/>
                  </a:lnTo>
                  <a:lnTo>
                    <a:pt x="13677" y="53340"/>
                  </a:lnTo>
                  <a:lnTo>
                    <a:pt x="14566" y="53340"/>
                  </a:lnTo>
                  <a:lnTo>
                    <a:pt x="14249" y="54610"/>
                  </a:lnTo>
                  <a:lnTo>
                    <a:pt x="14389" y="54610"/>
                  </a:lnTo>
                  <a:lnTo>
                    <a:pt x="16764" y="55880"/>
                  </a:lnTo>
                  <a:lnTo>
                    <a:pt x="10045" y="54610"/>
                  </a:lnTo>
                  <a:lnTo>
                    <a:pt x="16370" y="58420"/>
                  </a:lnTo>
                  <a:lnTo>
                    <a:pt x="10566" y="58420"/>
                  </a:lnTo>
                  <a:lnTo>
                    <a:pt x="11036" y="59690"/>
                  </a:lnTo>
                  <a:lnTo>
                    <a:pt x="11430" y="59690"/>
                  </a:lnTo>
                  <a:lnTo>
                    <a:pt x="11379" y="60960"/>
                  </a:lnTo>
                  <a:lnTo>
                    <a:pt x="8394" y="60960"/>
                  </a:lnTo>
                  <a:lnTo>
                    <a:pt x="16446" y="62230"/>
                  </a:lnTo>
                  <a:lnTo>
                    <a:pt x="14058" y="63500"/>
                  </a:lnTo>
                  <a:lnTo>
                    <a:pt x="11671" y="63500"/>
                  </a:lnTo>
                  <a:lnTo>
                    <a:pt x="7493" y="64770"/>
                  </a:lnTo>
                  <a:lnTo>
                    <a:pt x="7124" y="63500"/>
                  </a:lnTo>
                  <a:lnTo>
                    <a:pt x="4648" y="63500"/>
                  </a:lnTo>
                  <a:lnTo>
                    <a:pt x="9461" y="66040"/>
                  </a:lnTo>
                  <a:lnTo>
                    <a:pt x="9169" y="66586"/>
                  </a:lnTo>
                  <a:lnTo>
                    <a:pt x="11125" y="67310"/>
                  </a:lnTo>
                  <a:lnTo>
                    <a:pt x="12141" y="69850"/>
                  </a:lnTo>
                  <a:lnTo>
                    <a:pt x="13335" y="69850"/>
                  </a:lnTo>
                  <a:lnTo>
                    <a:pt x="14058" y="71120"/>
                  </a:lnTo>
                  <a:lnTo>
                    <a:pt x="8128" y="71120"/>
                  </a:lnTo>
                  <a:lnTo>
                    <a:pt x="7429" y="72390"/>
                  </a:lnTo>
                  <a:lnTo>
                    <a:pt x="5753" y="72390"/>
                  </a:lnTo>
                  <a:lnTo>
                    <a:pt x="6184" y="73660"/>
                  </a:lnTo>
                  <a:lnTo>
                    <a:pt x="10414" y="73660"/>
                  </a:lnTo>
                  <a:lnTo>
                    <a:pt x="9994" y="74930"/>
                  </a:lnTo>
                  <a:lnTo>
                    <a:pt x="11290" y="74930"/>
                  </a:lnTo>
                  <a:lnTo>
                    <a:pt x="15430" y="76200"/>
                  </a:lnTo>
                  <a:lnTo>
                    <a:pt x="8864" y="74930"/>
                  </a:lnTo>
                  <a:lnTo>
                    <a:pt x="11988" y="76200"/>
                  </a:lnTo>
                  <a:lnTo>
                    <a:pt x="8750" y="76200"/>
                  </a:lnTo>
                  <a:lnTo>
                    <a:pt x="11849" y="77470"/>
                  </a:lnTo>
                  <a:lnTo>
                    <a:pt x="12674" y="78740"/>
                  </a:lnTo>
                  <a:lnTo>
                    <a:pt x="12560" y="80010"/>
                  </a:lnTo>
                  <a:lnTo>
                    <a:pt x="4305" y="80010"/>
                  </a:lnTo>
                  <a:lnTo>
                    <a:pt x="10439" y="82550"/>
                  </a:lnTo>
                  <a:lnTo>
                    <a:pt x="10299" y="82588"/>
                  </a:lnTo>
                  <a:lnTo>
                    <a:pt x="10299" y="87630"/>
                  </a:lnTo>
                  <a:lnTo>
                    <a:pt x="6184" y="89369"/>
                  </a:lnTo>
                  <a:lnTo>
                    <a:pt x="6045" y="89357"/>
                  </a:lnTo>
                  <a:lnTo>
                    <a:pt x="10299" y="87630"/>
                  </a:lnTo>
                  <a:lnTo>
                    <a:pt x="10299" y="82588"/>
                  </a:lnTo>
                  <a:lnTo>
                    <a:pt x="4191" y="83820"/>
                  </a:lnTo>
                  <a:lnTo>
                    <a:pt x="7429" y="85090"/>
                  </a:lnTo>
                  <a:lnTo>
                    <a:pt x="3263" y="87630"/>
                  </a:lnTo>
                  <a:lnTo>
                    <a:pt x="4025" y="90170"/>
                  </a:lnTo>
                  <a:lnTo>
                    <a:pt x="5651" y="89509"/>
                  </a:lnTo>
                  <a:lnTo>
                    <a:pt x="5397" y="89700"/>
                  </a:lnTo>
                  <a:lnTo>
                    <a:pt x="4267" y="90170"/>
                  </a:lnTo>
                  <a:lnTo>
                    <a:pt x="4902" y="90055"/>
                  </a:lnTo>
                  <a:lnTo>
                    <a:pt x="4330" y="90462"/>
                  </a:lnTo>
                  <a:lnTo>
                    <a:pt x="5588" y="89916"/>
                  </a:lnTo>
                  <a:lnTo>
                    <a:pt x="7061" y="89636"/>
                  </a:lnTo>
                  <a:lnTo>
                    <a:pt x="8001" y="90970"/>
                  </a:lnTo>
                  <a:lnTo>
                    <a:pt x="10198" y="89789"/>
                  </a:lnTo>
                  <a:lnTo>
                    <a:pt x="10769" y="89471"/>
                  </a:lnTo>
                  <a:lnTo>
                    <a:pt x="9626" y="89789"/>
                  </a:lnTo>
                  <a:lnTo>
                    <a:pt x="7543" y="89535"/>
                  </a:lnTo>
                  <a:lnTo>
                    <a:pt x="10795" y="88900"/>
                  </a:lnTo>
                  <a:lnTo>
                    <a:pt x="11252" y="90170"/>
                  </a:lnTo>
                  <a:lnTo>
                    <a:pt x="10795" y="90170"/>
                  </a:lnTo>
                  <a:lnTo>
                    <a:pt x="8991" y="91440"/>
                  </a:lnTo>
                  <a:lnTo>
                    <a:pt x="27432" y="91440"/>
                  </a:lnTo>
                  <a:lnTo>
                    <a:pt x="27787" y="90170"/>
                  </a:lnTo>
                  <a:lnTo>
                    <a:pt x="26339" y="90170"/>
                  </a:lnTo>
                  <a:lnTo>
                    <a:pt x="28841" y="88900"/>
                  </a:lnTo>
                  <a:lnTo>
                    <a:pt x="31356" y="87630"/>
                  </a:lnTo>
                  <a:lnTo>
                    <a:pt x="28079" y="87630"/>
                  </a:lnTo>
                  <a:lnTo>
                    <a:pt x="36004" y="85090"/>
                  </a:lnTo>
                  <a:lnTo>
                    <a:pt x="27203" y="83820"/>
                  </a:lnTo>
                  <a:lnTo>
                    <a:pt x="32245" y="82550"/>
                  </a:lnTo>
                  <a:lnTo>
                    <a:pt x="29044" y="82550"/>
                  </a:lnTo>
                  <a:lnTo>
                    <a:pt x="26530" y="80010"/>
                  </a:lnTo>
                  <a:lnTo>
                    <a:pt x="31648" y="77470"/>
                  </a:lnTo>
                  <a:lnTo>
                    <a:pt x="33553" y="74930"/>
                  </a:lnTo>
                  <a:lnTo>
                    <a:pt x="34150" y="74930"/>
                  </a:lnTo>
                  <a:lnTo>
                    <a:pt x="23660" y="73660"/>
                  </a:lnTo>
                  <a:lnTo>
                    <a:pt x="31889" y="73660"/>
                  </a:lnTo>
                  <a:lnTo>
                    <a:pt x="27698" y="71120"/>
                  </a:lnTo>
                  <a:lnTo>
                    <a:pt x="32423" y="69850"/>
                  </a:lnTo>
                  <a:lnTo>
                    <a:pt x="29210" y="67310"/>
                  </a:lnTo>
                  <a:lnTo>
                    <a:pt x="29997" y="67310"/>
                  </a:lnTo>
                  <a:lnTo>
                    <a:pt x="31051" y="68580"/>
                  </a:lnTo>
                  <a:lnTo>
                    <a:pt x="33629" y="68580"/>
                  </a:lnTo>
                  <a:lnTo>
                    <a:pt x="31381" y="67310"/>
                  </a:lnTo>
                  <a:lnTo>
                    <a:pt x="33820" y="67310"/>
                  </a:lnTo>
                  <a:lnTo>
                    <a:pt x="31521" y="66040"/>
                  </a:lnTo>
                  <a:lnTo>
                    <a:pt x="30556" y="65519"/>
                  </a:lnTo>
                  <a:lnTo>
                    <a:pt x="30556" y="66802"/>
                  </a:lnTo>
                  <a:lnTo>
                    <a:pt x="29311" y="66040"/>
                  </a:lnTo>
                  <a:lnTo>
                    <a:pt x="29591" y="66040"/>
                  </a:lnTo>
                  <a:lnTo>
                    <a:pt x="30556" y="66802"/>
                  </a:lnTo>
                  <a:lnTo>
                    <a:pt x="30556" y="65519"/>
                  </a:lnTo>
                  <a:lnTo>
                    <a:pt x="29222" y="64770"/>
                  </a:lnTo>
                  <a:lnTo>
                    <a:pt x="32245" y="66040"/>
                  </a:lnTo>
                  <a:lnTo>
                    <a:pt x="32791" y="66040"/>
                  </a:lnTo>
                  <a:lnTo>
                    <a:pt x="31635" y="64770"/>
                  </a:lnTo>
                  <a:lnTo>
                    <a:pt x="30441" y="64770"/>
                  </a:lnTo>
                  <a:lnTo>
                    <a:pt x="32016" y="63500"/>
                  </a:lnTo>
                  <a:lnTo>
                    <a:pt x="29514" y="62230"/>
                  </a:lnTo>
                  <a:lnTo>
                    <a:pt x="31369" y="62230"/>
                  </a:lnTo>
                  <a:lnTo>
                    <a:pt x="28257" y="60960"/>
                  </a:lnTo>
                  <a:lnTo>
                    <a:pt x="32435" y="62026"/>
                  </a:lnTo>
                  <a:lnTo>
                    <a:pt x="28727" y="60960"/>
                  </a:lnTo>
                  <a:lnTo>
                    <a:pt x="33032" y="62141"/>
                  </a:lnTo>
                  <a:lnTo>
                    <a:pt x="32639" y="62077"/>
                  </a:lnTo>
                  <a:lnTo>
                    <a:pt x="32435" y="62026"/>
                  </a:lnTo>
                  <a:lnTo>
                    <a:pt x="31800" y="61988"/>
                  </a:lnTo>
                  <a:lnTo>
                    <a:pt x="31369" y="61988"/>
                  </a:lnTo>
                  <a:lnTo>
                    <a:pt x="31597" y="62090"/>
                  </a:lnTo>
                  <a:lnTo>
                    <a:pt x="31788" y="62166"/>
                  </a:lnTo>
                  <a:lnTo>
                    <a:pt x="32105" y="62293"/>
                  </a:lnTo>
                  <a:lnTo>
                    <a:pt x="33362" y="62230"/>
                  </a:lnTo>
                  <a:lnTo>
                    <a:pt x="33502" y="62217"/>
                  </a:lnTo>
                  <a:lnTo>
                    <a:pt x="33362" y="62204"/>
                  </a:lnTo>
                  <a:lnTo>
                    <a:pt x="32816" y="60960"/>
                  </a:lnTo>
                  <a:lnTo>
                    <a:pt x="30835" y="59690"/>
                  </a:lnTo>
                  <a:lnTo>
                    <a:pt x="34226" y="59690"/>
                  </a:lnTo>
                  <a:lnTo>
                    <a:pt x="33616" y="60147"/>
                  </a:lnTo>
                  <a:lnTo>
                    <a:pt x="33959" y="60058"/>
                  </a:lnTo>
                  <a:lnTo>
                    <a:pt x="34201" y="59867"/>
                  </a:lnTo>
                  <a:lnTo>
                    <a:pt x="34251" y="59690"/>
                  </a:lnTo>
                  <a:lnTo>
                    <a:pt x="34417" y="59690"/>
                  </a:lnTo>
                  <a:lnTo>
                    <a:pt x="34048" y="59016"/>
                  </a:lnTo>
                  <a:lnTo>
                    <a:pt x="37147" y="59690"/>
                  </a:lnTo>
                  <a:lnTo>
                    <a:pt x="29984" y="55880"/>
                  </a:lnTo>
                  <a:lnTo>
                    <a:pt x="27597" y="54610"/>
                  </a:lnTo>
                  <a:lnTo>
                    <a:pt x="34772" y="57150"/>
                  </a:lnTo>
                  <a:lnTo>
                    <a:pt x="32791" y="54610"/>
                  </a:lnTo>
                  <a:lnTo>
                    <a:pt x="32080" y="52539"/>
                  </a:lnTo>
                  <a:lnTo>
                    <a:pt x="35941" y="54610"/>
                  </a:lnTo>
                  <a:lnTo>
                    <a:pt x="35191" y="53162"/>
                  </a:lnTo>
                  <a:lnTo>
                    <a:pt x="32004" y="52285"/>
                  </a:lnTo>
                  <a:lnTo>
                    <a:pt x="31470" y="50800"/>
                  </a:lnTo>
                  <a:lnTo>
                    <a:pt x="35052" y="52870"/>
                  </a:lnTo>
                  <a:lnTo>
                    <a:pt x="34632" y="52070"/>
                  </a:lnTo>
                  <a:lnTo>
                    <a:pt x="32918" y="50800"/>
                  </a:lnTo>
                  <a:lnTo>
                    <a:pt x="31203" y="49530"/>
                  </a:lnTo>
                  <a:lnTo>
                    <a:pt x="33578" y="49530"/>
                  </a:lnTo>
                  <a:lnTo>
                    <a:pt x="34632" y="50800"/>
                  </a:lnTo>
                  <a:lnTo>
                    <a:pt x="35344" y="50800"/>
                  </a:lnTo>
                  <a:lnTo>
                    <a:pt x="34747" y="49530"/>
                  </a:lnTo>
                  <a:lnTo>
                    <a:pt x="34150" y="48260"/>
                  </a:lnTo>
                  <a:lnTo>
                    <a:pt x="36982" y="48260"/>
                  </a:lnTo>
                  <a:lnTo>
                    <a:pt x="36106" y="46990"/>
                  </a:lnTo>
                  <a:lnTo>
                    <a:pt x="36576" y="46990"/>
                  </a:lnTo>
                  <a:lnTo>
                    <a:pt x="36741" y="47180"/>
                  </a:lnTo>
                  <a:lnTo>
                    <a:pt x="36639" y="46990"/>
                  </a:lnTo>
                  <a:lnTo>
                    <a:pt x="37147" y="46990"/>
                  </a:lnTo>
                  <a:lnTo>
                    <a:pt x="35242" y="45732"/>
                  </a:lnTo>
                  <a:lnTo>
                    <a:pt x="35623" y="46990"/>
                  </a:lnTo>
                  <a:lnTo>
                    <a:pt x="32626" y="45720"/>
                  </a:lnTo>
                  <a:lnTo>
                    <a:pt x="31851" y="44450"/>
                  </a:lnTo>
                  <a:lnTo>
                    <a:pt x="30886" y="42887"/>
                  </a:lnTo>
                  <a:lnTo>
                    <a:pt x="34124" y="44450"/>
                  </a:lnTo>
                  <a:lnTo>
                    <a:pt x="30861" y="40640"/>
                  </a:lnTo>
                  <a:lnTo>
                    <a:pt x="36868" y="45300"/>
                  </a:lnTo>
                  <a:lnTo>
                    <a:pt x="36385" y="44526"/>
                  </a:lnTo>
                  <a:lnTo>
                    <a:pt x="37630" y="45720"/>
                  </a:lnTo>
                  <a:lnTo>
                    <a:pt x="37020" y="44450"/>
                  </a:lnTo>
                  <a:lnTo>
                    <a:pt x="34886" y="43180"/>
                  </a:lnTo>
                  <a:lnTo>
                    <a:pt x="35318" y="42049"/>
                  </a:lnTo>
                  <a:lnTo>
                    <a:pt x="34480" y="40640"/>
                  </a:lnTo>
                  <a:lnTo>
                    <a:pt x="35636" y="40640"/>
                  </a:lnTo>
                  <a:lnTo>
                    <a:pt x="36144" y="41910"/>
                  </a:lnTo>
                  <a:lnTo>
                    <a:pt x="36779" y="41910"/>
                  </a:lnTo>
                  <a:lnTo>
                    <a:pt x="37122" y="40640"/>
                  </a:lnTo>
                  <a:lnTo>
                    <a:pt x="33274" y="36830"/>
                  </a:lnTo>
                  <a:lnTo>
                    <a:pt x="35674" y="36830"/>
                  </a:lnTo>
                  <a:lnTo>
                    <a:pt x="39255" y="40640"/>
                  </a:lnTo>
                  <a:lnTo>
                    <a:pt x="37172" y="38100"/>
                  </a:lnTo>
                  <a:lnTo>
                    <a:pt x="40487" y="40640"/>
                  </a:lnTo>
                  <a:lnTo>
                    <a:pt x="39928" y="39370"/>
                  </a:lnTo>
                  <a:lnTo>
                    <a:pt x="38176" y="38100"/>
                  </a:lnTo>
                  <a:lnTo>
                    <a:pt x="38595" y="38100"/>
                  </a:lnTo>
                  <a:lnTo>
                    <a:pt x="36588" y="35560"/>
                  </a:lnTo>
                  <a:lnTo>
                    <a:pt x="37503" y="35560"/>
                  </a:lnTo>
                  <a:lnTo>
                    <a:pt x="36245" y="33020"/>
                  </a:lnTo>
                  <a:lnTo>
                    <a:pt x="35140" y="32524"/>
                  </a:lnTo>
                  <a:lnTo>
                    <a:pt x="35280" y="31750"/>
                  </a:lnTo>
                  <a:lnTo>
                    <a:pt x="37350" y="33020"/>
                  </a:lnTo>
                  <a:lnTo>
                    <a:pt x="35699" y="30480"/>
                  </a:lnTo>
                  <a:lnTo>
                    <a:pt x="36779" y="30480"/>
                  </a:lnTo>
                  <a:lnTo>
                    <a:pt x="37846" y="31750"/>
                  </a:lnTo>
                  <a:lnTo>
                    <a:pt x="40157" y="34290"/>
                  </a:lnTo>
                  <a:lnTo>
                    <a:pt x="40868" y="34290"/>
                  </a:lnTo>
                  <a:lnTo>
                    <a:pt x="38455" y="31750"/>
                  </a:lnTo>
                  <a:lnTo>
                    <a:pt x="41021" y="33020"/>
                  </a:lnTo>
                  <a:lnTo>
                    <a:pt x="39801" y="31750"/>
                  </a:lnTo>
                  <a:lnTo>
                    <a:pt x="38582" y="30480"/>
                  </a:lnTo>
                  <a:lnTo>
                    <a:pt x="39141" y="30480"/>
                  </a:lnTo>
                  <a:lnTo>
                    <a:pt x="39268" y="30594"/>
                  </a:lnTo>
                  <a:lnTo>
                    <a:pt x="40081" y="30480"/>
                  </a:lnTo>
                  <a:lnTo>
                    <a:pt x="37604" y="29210"/>
                  </a:lnTo>
                  <a:lnTo>
                    <a:pt x="39966" y="29210"/>
                  </a:lnTo>
                  <a:lnTo>
                    <a:pt x="40106" y="30480"/>
                  </a:lnTo>
                  <a:lnTo>
                    <a:pt x="40690" y="30784"/>
                  </a:lnTo>
                  <a:lnTo>
                    <a:pt x="40398" y="30480"/>
                  </a:lnTo>
                  <a:lnTo>
                    <a:pt x="42151" y="30480"/>
                  </a:lnTo>
                  <a:lnTo>
                    <a:pt x="41427" y="29210"/>
                  </a:lnTo>
                  <a:lnTo>
                    <a:pt x="40690" y="27940"/>
                  </a:lnTo>
                  <a:lnTo>
                    <a:pt x="42329" y="27940"/>
                  </a:lnTo>
                  <a:lnTo>
                    <a:pt x="45466" y="30480"/>
                  </a:lnTo>
                  <a:lnTo>
                    <a:pt x="44259" y="27940"/>
                  </a:lnTo>
                  <a:lnTo>
                    <a:pt x="43637" y="26670"/>
                  </a:lnTo>
                  <a:lnTo>
                    <a:pt x="45313" y="25400"/>
                  </a:lnTo>
                  <a:lnTo>
                    <a:pt x="44818" y="25400"/>
                  </a:lnTo>
                  <a:lnTo>
                    <a:pt x="40982" y="21590"/>
                  </a:lnTo>
                  <a:lnTo>
                    <a:pt x="47510" y="26670"/>
                  </a:lnTo>
                  <a:lnTo>
                    <a:pt x="47129" y="25984"/>
                  </a:lnTo>
                  <a:lnTo>
                    <a:pt x="48145" y="26670"/>
                  </a:lnTo>
                  <a:lnTo>
                    <a:pt x="49022" y="26670"/>
                  </a:lnTo>
                  <a:lnTo>
                    <a:pt x="48056" y="24130"/>
                  </a:lnTo>
                  <a:lnTo>
                    <a:pt x="47980" y="21590"/>
                  </a:lnTo>
                  <a:lnTo>
                    <a:pt x="48806" y="22860"/>
                  </a:lnTo>
                  <a:lnTo>
                    <a:pt x="50088" y="24130"/>
                  </a:lnTo>
                  <a:lnTo>
                    <a:pt x="50380" y="22860"/>
                  </a:lnTo>
                  <a:lnTo>
                    <a:pt x="51269" y="22860"/>
                  </a:lnTo>
                  <a:lnTo>
                    <a:pt x="50457" y="21590"/>
                  </a:lnTo>
                  <a:lnTo>
                    <a:pt x="50863" y="21590"/>
                  </a:lnTo>
                  <a:lnTo>
                    <a:pt x="49364" y="20320"/>
                  </a:lnTo>
                  <a:lnTo>
                    <a:pt x="52222" y="21590"/>
                  </a:lnTo>
                  <a:lnTo>
                    <a:pt x="52489" y="20320"/>
                  </a:lnTo>
                  <a:lnTo>
                    <a:pt x="52578" y="17780"/>
                  </a:lnTo>
                  <a:lnTo>
                    <a:pt x="54864" y="19050"/>
                  </a:lnTo>
                  <a:lnTo>
                    <a:pt x="54711" y="19050"/>
                  </a:lnTo>
                  <a:lnTo>
                    <a:pt x="55245" y="20320"/>
                  </a:lnTo>
                  <a:lnTo>
                    <a:pt x="55372" y="20320"/>
                  </a:lnTo>
                  <a:lnTo>
                    <a:pt x="55676" y="19050"/>
                  </a:lnTo>
                  <a:lnTo>
                    <a:pt x="54152" y="16510"/>
                  </a:lnTo>
                  <a:lnTo>
                    <a:pt x="54673" y="17780"/>
                  </a:lnTo>
                  <a:lnTo>
                    <a:pt x="53301" y="16510"/>
                  </a:lnTo>
                  <a:lnTo>
                    <a:pt x="52590" y="15240"/>
                  </a:lnTo>
                  <a:lnTo>
                    <a:pt x="52273" y="13970"/>
                  </a:lnTo>
                  <a:lnTo>
                    <a:pt x="52565" y="12700"/>
                  </a:lnTo>
                  <a:lnTo>
                    <a:pt x="52971" y="15240"/>
                  </a:lnTo>
                  <a:lnTo>
                    <a:pt x="54864" y="16510"/>
                  </a:lnTo>
                  <a:lnTo>
                    <a:pt x="55867" y="17780"/>
                  </a:lnTo>
                  <a:lnTo>
                    <a:pt x="54521" y="15240"/>
                  </a:lnTo>
                  <a:lnTo>
                    <a:pt x="57619" y="19050"/>
                  </a:lnTo>
                  <a:lnTo>
                    <a:pt x="54711" y="15240"/>
                  </a:lnTo>
                  <a:lnTo>
                    <a:pt x="52768" y="12700"/>
                  </a:lnTo>
                  <a:lnTo>
                    <a:pt x="51803" y="11430"/>
                  </a:lnTo>
                  <a:lnTo>
                    <a:pt x="54254" y="12674"/>
                  </a:lnTo>
                  <a:lnTo>
                    <a:pt x="54864" y="13716"/>
                  </a:lnTo>
                  <a:lnTo>
                    <a:pt x="54267" y="11430"/>
                  </a:lnTo>
                  <a:lnTo>
                    <a:pt x="54825" y="11430"/>
                  </a:lnTo>
                  <a:lnTo>
                    <a:pt x="55613" y="12598"/>
                  </a:lnTo>
                  <a:lnTo>
                    <a:pt x="55054" y="11430"/>
                  </a:lnTo>
                  <a:lnTo>
                    <a:pt x="54457" y="10160"/>
                  </a:lnTo>
                  <a:lnTo>
                    <a:pt x="56464" y="12700"/>
                  </a:lnTo>
                  <a:lnTo>
                    <a:pt x="56680" y="12700"/>
                  </a:lnTo>
                  <a:lnTo>
                    <a:pt x="56540" y="13296"/>
                  </a:lnTo>
                  <a:lnTo>
                    <a:pt x="56527" y="13970"/>
                  </a:lnTo>
                  <a:lnTo>
                    <a:pt x="58902" y="16510"/>
                  </a:lnTo>
                  <a:lnTo>
                    <a:pt x="59969" y="16510"/>
                  </a:lnTo>
                  <a:lnTo>
                    <a:pt x="59702" y="16014"/>
                  </a:lnTo>
                  <a:lnTo>
                    <a:pt x="60109" y="16281"/>
                  </a:lnTo>
                  <a:lnTo>
                    <a:pt x="59639" y="15900"/>
                  </a:lnTo>
                  <a:lnTo>
                    <a:pt x="56654" y="10160"/>
                  </a:lnTo>
                  <a:lnTo>
                    <a:pt x="60223" y="13754"/>
                  </a:lnTo>
                  <a:lnTo>
                    <a:pt x="58801" y="10160"/>
                  </a:lnTo>
                  <a:lnTo>
                    <a:pt x="60210" y="13716"/>
                  </a:lnTo>
                  <a:lnTo>
                    <a:pt x="60452" y="13970"/>
                  </a:lnTo>
                  <a:lnTo>
                    <a:pt x="60159" y="13296"/>
                  </a:lnTo>
                  <a:lnTo>
                    <a:pt x="60020" y="12700"/>
                  </a:lnTo>
                  <a:lnTo>
                    <a:pt x="61582" y="15240"/>
                  </a:lnTo>
                  <a:lnTo>
                    <a:pt x="62001" y="15240"/>
                  </a:lnTo>
                  <a:lnTo>
                    <a:pt x="62230" y="15240"/>
                  </a:lnTo>
                  <a:lnTo>
                    <a:pt x="62801" y="16141"/>
                  </a:lnTo>
                  <a:lnTo>
                    <a:pt x="62471" y="15240"/>
                  </a:lnTo>
                  <a:lnTo>
                    <a:pt x="64998" y="19050"/>
                  </a:lnTo>
                  <a:lnTo>
                    <a:pt x="63652" y="15240"/>
                  </a:lnTo>
                  <a:lnTo>
                    <a:pt x="64173" y="16510"/>
                  </a:lnTo>
                  <a:lnTo>
                    <a:pt x="64096" y="15240"/>
                  </a:lnTo>
                  <a:lnTo>
                    <a:pt x="65265" y="17780"/>
                  </a:lnTo>
                  <a:lnTo>
                    <a:pt x="65328" y="16510"/>
                  </a:lnTo>
                  <a:lnTo>
                    <a:pt x="64287" y="15240"/>
                  </a:lnTo>
                  <a:lnTo>
                    <a:pt x="63690" y="13970"/>
                  </a:lnTo>
                  <a:lnTo>
                    <a:pt x="63233" y="12700"/>
                  </a:lnTo>
                  <a:lnTo>
                    <a:pt x="62776" y="11430"/>
                  </a:lnTo>
                  <a:lnTo>
                    <a:pt x="67462" y="17780"/>
                  </a:lnTo>
                  <a:lnTo>
                    <a:pt x="66344" y="12763"/>
                  </a:lnTo>
                  <a:lnTo>
                    <a:pt x="66370" y="11430"/>
                  </a:lnTo>
                  <a:lnTo>
                    <a:pt x="66408" y="10160"/>
                  </a:lnTo>
                  <a:lnTo>
                    <a:pt x="65100" y="7620"/>
                  </a:lnTo>
                  <a:lnTo>
                    <a:pt x="65354" y="5080"/>
                  </a:lnTo>
                  <a:lnTo>
                    <a:pt x="66370" y="6350"/>
                  </a:lnTo>
                  <a:lnTo>
                    <a:pt x="66675" y="8890"/>
                  </a:lnTo>
                  <a:lnTo>
                    <a:pt x="67805" y="10160"/>
                  </a:lnTo>
                  <a:lnTo>
                    <a:pt x="68046" y="8890"/>
                  </a:lnTo>
                  <a:lnTo>
                    <a:pt x="68059" y="7620"/>
                  </a:lnTo>
                  <a:lnTo>
                    <a:pt x="68326" y="8890"/>
                  </a:lnTo>
                  <a:lnTo>
                    <a:pt x="69342" y="10160"/>
                  </a:lnTo>
                  <a:lnTo>
                    <a:pt x="69608" y="10160"/>
                  </a:lnTo>
                  <a:close/>
                </a:path>
                <a:path w="326389" h="447039">
                  <a:moveTo>
                    <a:pt x="70332" y="12242"/>
                  </a:moveTo>
                  <a:lnTo>
                    <a:pt x="70129" y="12344"/>
                  </a:lnTo>
                  <a:lnTo>
                    <a:pt x="70269" y="12407"/>
                  </a:lnTo>
                  <a:lnTo>
                    <a:pt x="70332" y="12242"/>
                  </a:lnTo>
                  <a:close/>
                </a:path>
                <a:path w="326389" h="447039">
                  <a:moveTo>
                    <a:pt x="70637" y="12357"/>
                  </a:moveTo>
                  <a:lnTo>
                    <a:pt x="70573" y="12039"/>
                  </a:lnTo>
                  <a:lnTo>
                    <a:pt x="70472" y="11607"/>
                  </a:lnTo>
                  <a:lnTo>
                    <a:pt x="70459" y="11772"/>
                  </a:lnTo>
                  <a:lnTo>
                    <a:pt x="70446" y="11912"/>
                  </a:lnTo>
                  <a:lnTo>
                    <a:pt x="70383" y="10160"/>
                  </a:lnTo>
                  <a:lnTo>
                    <a:pt x="70332" y="9740"/>
                  </a:lnTo>
                  <a:lnTo>
                    <a:pt x="70319" y="8140"/>
                  </a:lnTo>
                  <a:lnTo>
                    <a:pt x="70142" y="7620"/>
                  </a:lnTo>
                  <a:lnTo>
                    <a:pt x="70205" y="6273"/>
                  </a:lnTo>
                  <a:lnTo>
                    <a:pt x="67614" y="1270"/>
                  </a:lnTo>
                  <a:lnTo>
                    <a:pt x="69164" y="7505"/>
                  </a:lnTo>
                  <a:lnTo>
                    <a:pt x="70192" y="11430"/>
                  </a:lnTo>
                  <a:lnTo>
                    <a:pt x="70091" y="11214"/>
                  </a:lnTo>
                  <a:lnTo>
                    <a:pt x="69951" y="10985"/>
                  </a:lnTo>
                  <a:lnTo>
                    <a:pt x="70218" y="11696"/>
                  </a:lnTo>
                  <a:lnTo>
                    <a:pt x="70332" y="12077"/>
                  </a:lnTo>
                  <a:lnTo>
                    <a:pt x="70332" y="12242"/>
                  </a:lnTo>
                  <a:lnTo>
                    <a:pt x="70472" y="12700"/>
                  </a:lnTo>
                  <a:lnTo>
                    <a:pt x="70446" y="12153"/>
                  </a:lnTo>
                  <a:lnTo>
                    <a:pt x="70612" y="12560"/>
                  </a:lnTo>
                  <a:lnTo>
                    <a:pt x="70637" y="12357"/>
                  </a:lnTo>
                  <a:close/>
                </a:path>
                <a:path w="326389" h="447039">
                  <a:moveTo>
                    <a:pt x="70891" y="6972"/>
                  </a:moveTo>
                  <a:lnTo>
                    <a:pt x="70688" y="6350"/>
                  </a:lnTo>
                  <a:lnTo>
                    <a:pt x="70548" y="6350"/>
                  </a:lnTo>
                  <a:lnTo>
                    <a:pt x="70891" y="6972"/>
                  </a:lnTo>
                  <a:close/>
                </a:path>
                <a:path w="326389" h="447039">
                  <a:moveTo>
                    <a:pt x="71031" y="9740"/>
                  </a:moveTo>
                  <a:lnTo>
                    <a:pt x="70370" y="7620"/>
                  </a:lnTo>
                  <a:lnTo>
                    <a:pt x="70319" y="8140"/>
                  </a:lnTo>
                  <a:lnTo>
                    <a:pt x="70561" y="8890"/>
                  </a:lnTo>
                  <a:lnTo>
                    <a:pt x="71031" y="9740"/>
                  </a:lnTo>
                  <a:close/>
                </a:path>
                <a:path w="326389" h="447039">
                  <a:moveTo>
                    <a:pt x="71272" y="154660"/>
                  </a:moveTo>
                  <a:lnTo>
                    <a:pt x="70294" y="154266"/>
                  </a:lnTo>
                  <a:lnTo>
                    <a:pt x="70370" y="155409"/>
                  </a:lnTo>
                  <a:lnTo>
                    <a:pt x="71272" y="154660"/>
                  </a:lnTo>
                  <a:close/>
                </a:path>
                <a:path w="326389" h="447039">
                  <a:moveTo>
                    <a:pt x="71602" y="11430"/>
                  </a:moveTo>
                  <a:lnTo>
                    <a:pt x="71589" y="10769"/>
                  </a:lnTo>
                  <a:lnTo>
                    <a:pt x="71031" y="9740"/>
                  </a:lnTo>
                  <a:lnTo>
                    <a:pt x="71107" y="11430"/>
                  </a:lnTo>
                  <a:lnTo>
                    <a:pt x="71602" y="11430"/>
                  </a:lnTo>
                  <a:close/>
                </a:path>
                <a:path w="326389" h="447039">
                  <a:moveTo>
                    <a:pt x="71894" y="133350"/>
                  </a:moveTo>
                  <a:lnTo>
                    <a:pt x="71755" y="134086"/>
                  </a:lnTo>
                  <a:lnTo>
                    <a:pt x="71615" y="134620"/>
                  </a:lnTo>
                  <a:lnTo>
                    <a:pt x="71882" y="133616"/>
                  </a:lnTo>
                  <a:lnTo>
                    <a:pt x="71894" y="133350"/>
                  </a:lnTo>
                  <a:close/>
                </a:path>
                <a:path w="326389" h="447039">
                  <a:moveTo>
                    <a:pt x="71958" y="11430"/>
                  </a:moveTo>
                  <a:lnTo>
                    <a:pt x="71856" y="10795"/>
                  </a:lnTo>
                  <a:lnTo>
                    <a:pt x="71755" y="11061"/>
                  </a:lnTo>
                  <a:lnTo>
                    <a:pt x="71958" y="11430"/>
                  </a:lnTo>
                  <a:close/>
                </a:path>
                <a:path w="326389" h="447039">
                  <a:moveTo>
                    <a:pt x="72110" y="10160"/>
                  </a:moveTo>
                  <a:lnTo>
                    <a:pt x="71259" y="7620"/>
                  </a:lnTo>
                  <a:lnTo>
                    <a:pt x="70891" y="6972"/>
                  </a:lnTo>
                  <a:lnTo>
                    <a:pt x="71526" y="8890"/>
                  </a:lnTo>
                  <a:lnTo>
                    <a:pt x="71856" y="10795"/>
                  </a:lnTo>
                  <a:lnTo>
                    <a:pt x="72110" y="10160"/>
                  </a:lnTo>
                  <a:close/>
                </a:path>
                <a:path w="326389" h="447039">
                  <a:moveTo>
                    <a:pt x="72275" y="132080"/>
                  </a:moveTo>
                  <a:lnTo>
                    <a:pt x="71945" y="133350"/>
                  </a:lnTo>
                  <a:lnTo>
                    <a:pt x="71882" y="133616"/>
                  </a:lnTo>
                  <a:lnTo>
                    <a:pt x="71869" y="133743"/>
                  </a:lnTo>
                  <a:lnTo>
                    <a:pt x="72275" y="132080"/>
                  </a:lnTo>
                  <a:close/>
                </a:path>
                <a:path w="326389" h="447039">
                  <a:moveTo>
                    <a:pt x="72847" y="11239"/>
                  </a:moveTo>
                  <a:lnTo>
                    <a:pt x="72847" y="11633"/>
                  </a:lnTo>
                  <a:lnTo>
                    <a:pt x="72847" y="11239"/>
                  </a:lnTo>
                  <a:close/>
                </a:path>
                <a:path w="326389" h="447039">
                  <a:moveTo>
                    <a:pt x="72999" y="12090"/>
                  </a:moveTo>
                  <a:lnTo>
                    <a:pt x="72936" y="11887"/>
                  </a:lnTo>
                  <a:lnTo>
                    <a:pt x="72885" y="11760"/>
                  </a:lnTo>
                  <a:lnTo>
                    <a:pt x="72847" y="11633"/>
                  </a:lnTo>
                  <a:lnTo>
                    <a:pt x="72847" y="12014"/>
                  </a:lnTo>
                  <a:lnTo>
                    <a:pt x="72999" y="12090"/>
                  </a:lnTo>
                  <a:close/>
                </a:path>
                <a:path w="326389" h="447039">
                  <a:moveTo>
                    <a:pt x="73088" y="11264"/>
                  </a:moveTo>
                  <a:lnTo>
                    <a:pt x="72847" y="10426"/>
                  </a:lnTo>
                  <a:lnTo>
                    <a:pt x="72847" y="11239"/>
                  </a:lnTo>
                  <a:lnTo>
                    <a:pt x="73088" y="11264"/>
                  </a:lnTo>
                  <a:close/>
                </a:path>
                <a:path w="326389" h="447039">
                  <a:moveTo>
                    <a:pt x="73418" y="264629"/>
                  </a:moveTo>
                  <a:lnTo>
                    <a:pt x="72605" y="264160"/>
                  </a:lnTo>
                  <a:lnTo>
                    <a:pt x="68922" y="265239"/>
                  </a:lnTo>
                  <a:lnTo>
                    <a:pt x="70294" y="266026"/>
                  </a:lnTo>
                  <a:lnTo>
                    <a:pt x="73418" y="264629"/>
                  </a:lnTo>
                  <a:close/>
                </a:path>
                <a:path w="326389" h="447039">
                  <a:moveTo>
                    <a:pt x="73888" y="7658"/>
                  </a:moveTo>
                  <a:lnTo>
                    <a:pt x="73304" y="5486"/>
                  </a:lnTo>
                  <a:lnTo>
                    <a:pt x="72047" y="2984"/>
                  </a:lnTo>
                  <a:lnTo>
                    <a:pt x="71526" y="3073"/>
                  </a:lnTo>
                  <a:lnTo>
                    <a:pt x="71843" y="5397"/>
                  </a:lnTo>
                  <a:lnTo>
                    <a:pt x="71475" y="4699"/>
                  </a:lnTo>
                  <a:lnTo>
                    <a:pt x="71247" y="3784"/>
                  </a:lnTo>
                  <a:lnTo>
                    <a:pt x="71043" y="3149"/>
                  </a:lnTo>
                  <a:lnTo>
                    <a:pt x="71297" y="4914"/>
                  </a:lnTo>
                  <a:lnTo>
                    <a:pt x="72009" y="7899"/>
                  </a:lnTo>
                  <a:lnTo>
                    <a:pt x="73342" y="10922"/>
                  </a:lnTo>
                  <a:lnTo>
                    <a:pt x="72567" y="7543"/>
                  </a:lnTo>
                  <a:lnTo>
                    <a:pt x="71970" y="4914"/>
                  </a:lnTo>
                  <a:lnTo>
                    <a:pt x="72110" y="4406"/>
                  </a:lnTo>
                  <a:lnTo>
                    <a:pt x="72834" y="5816"/>
                  </a:lnTo>
                  <a:lnTo>
                    <a:pt x="73215" y="7073"/>
                  </a:lnTo>
                  <a:lnTo>
                    <a:pt x="73012" y="6172"/>
                  </a:lnTo>
                  <a:lnTo>
                    <a:pt x="73888" y="7658"/>
                  </a:lnTo>
                  <a:close/>
                </a:path>
                <a:path w="326389" h="447039">
                  <a:moveTo>
                    <a:pt x="74129" y="267017"/>
                  </a:moveTo>
                  <a:lnTo>
                    <a:pt x="73837" y="266661"/>
                  </a:lnTo>
                  <a:lnTo>
                    <a:pt x="73647" y="267462"/>
                  </a:lnTo>
                  <a:lnTo>
                    <a:pt x="74129" y="267017"/>
                  </a:lnTo>
                  <a:close/>
                </a:path>
                <a:path w="326389" h="447039">
                  <a:moveTo>
                    <a:pt x="75031" y="8724"/>
                  </a:moveTo>
                  <a:lnTo>
                    <a:pt x="74853" y="7810"/>
                  </a:lnTo>
                  <a:lnTo>
                    <a:pt x="74117" y="5829"/>
                  </a:lnTo>
                  <a:lnTo>
                    <a:pt x="73977" y="6324"/>
                  </a:lnTo>
                  <a:lnTo>
                    <a:pt x="74942" y="9791"/>
                  </a:lnTo>
                  <a:lnTo>
                    <a:pt x="75031" y="8724"/>
                  </a:lnTo>
                  <a:close/>
                </a:path>
                <a:path w="326389" h="447039">
                  <a:moveTo>
                    <a:pt x="79679" y="184670"/>
                  </a:moveTo>
                  <a:lnTo>
                    <a:pt x="79629" y="184188"/>
                  </a:lnTo>
                  <a:lnTo>
                    <a:pt x="79298" y="183680"/>
                  </a:lnTo>
                  <a:lnTo>
                    <a:pt x="79006" y="184111"/>
                  </a:lnTo>
                  <a:lnTo>
                    <a:pt x="78600" y="184619"/>
                  </a:lnTo>
                  <a:lnTo>
                    <a:pt x="78981" y="185153"/>
                  </a:lnTo>
                  <a:lnTo>
                    <a:pt x="79679" y="184670"/>
                  </a:lnTo>
                  <a:close/>
                </a:path>
                <a:path w="326389" h="447039">
                  <a:moveTo>
                    <a:pt x="79756" y="182714"/>
                  </a:moveTo>
                  <a:lnTo>
                    <a:pt x="78054" y="182410"/>
                  </a:lnTo>
                  <a:lnTo>
                    <a:pt x="78536" y="182854"/>
                  </a:lnTo>
                  <a:lnTo>
                    <a:pt x="79019" y="183273"/>
                  </a:lnTo>
                  <a:lnTo>
                    <a:pt x="79286" y="183680"/>
                  </a:lnTo>
                  <a:lnTo>
                    <a:pt x="79629" y="183146"/>
                  </a:lnTo>
                  <a:lnTo>
                    <a:pt x="79756" y="182714"/>
                  </a:lnTo>
                  <a:close/>
                </a:path>
                <a:path w="326389" h="447039">
                  <a:moveTo>
                    <a:pt x="82435" y="214604"/>
                  </a:moveTo>
                  <a:lnTo>
                    <a:pt x="82016" y="214604"/>
                  </a:lnTo>
                  <a:lnTo>
                    <a:pt x="82143" y="214718"/>
                  </a:lnTo>
                  <a:lnTo>
                    <a:pt x="82435" y="214604"/>
                  </a:lnTo>
                  <a:close/>
                </a:path>
                <a:path w="326389" h="447039">
                  <a:moveTo>
                    <a:pt x="82740" y="206984"/>
                  </a:moveTo>
                  <a:lnTo>
                    <a:pt x="81483" y="205714"/>
                  </a:lnTo>
                  <a:lnTo>
                    <a:pt x="80645" y="205714"/>
                  </a:lnTo>
                  <a:lnTo>
                    <a:pt x="82740" y="206984"/>
                  </a:lnTo>
                  <a:close/>
                </a:path>
                <a:path w="326389" h="447039">
                  <a:moveTo>
                    <a:pt x="83997" y="213334"/>
                  </a:moveTo>
                  <a:lnTo>
                    <a:pt x="81788" y="213334"/>
                  </a:lnTo>
                  <a:lnTo>
                    <a:pt x="82435" y="214604"/>
                  </a:lnTo>
                  <a:lnTo>
                    <a:pt x="82981" y="214604"/>
                  </a:lnTo>
                  <a:lnTo>
                    <a:pt x="83350" y="215760"/>
                  </a:lnTo>
                  <a:lnTo>
                    <a:pt x="83172" y="214604"/>
                  </a:lnTo>
                  <a:lnTo>
                    <a:pt x="83997" y="213334"/>
                  </a:lnTo>
                  <a:close/>
                </a:path>
                <a:path w="326389" h="447039">
                  <a:moveTo>
                    <a:pt x="84162" y="215442"/>
                  </a:moveTo>
                  <a:lnTo>
                    <a:pt x="83908" y="215049"/>
                  </a:lnTo>
                  <a:lnTo>
                    <a:pt x="83388" y="214630"/>
                  </a:lnTo>
                  <a:lnTo>
                    <a:pt x="83451" y="214807"/>
                  </a:lnTo>
                  <a:lnTo>
                    <a:pt x="84162" y="215442"/>
                  </a:lnTo>
                  <a:close/>
                </a:path>
                <a:path w="326389" h="447039">
                  <a:moveTo>
                    <a:pt x="86537" y="166344"/>
                  </a:moveTo>
                  <a:lnTo>
                    <a:pt x="84010" y="168059"/>
                  </a:lnTo>
                  <a:lnTo>
                    <a:pt x="83210" y="167678"/>
                  </a:lnTo>
                  <a:lnTo>
                    <a:pt x="83439" y="168440"/>
                  </a:lnTo>
                  <a:lnTo>
                    <a:pt x="82778" y="168884"/>
                  </a:lnTo>
                  <a:lnTo>
                    <a:pt x="83566" y="168884"/>
                  </a:lnTo>
                  <a:lnTo>
                    <a:pt x="83680" y="169227"/>
                  </a:lnTo>
                  <a:lnTo>
                    <a:pt x="85077" y="168884"/>
                  </a:lnTo>
                  <a:lnTo>
                    <a:pt x="86321" y="168884"/>
                  </a:lnTo>
                  <a:lnTo>
                    <a:pt x="86537" y="166344"/>
                  </a:lnTo>
                  <a:close/>
                </a:path>
                <a:path w="326389" h="447039">
                  <a:moveTo>
                    <a:pt x="86918" y="228574"/>
                  </a:moveTo>
                  <a:lnTo>
                    <a:pt x="84556" y="229196"/>
                  </a:lnTo>
                  <a:lnTo>
                    <a:pt x="85636" y="229844"/>
                  </a:lnTo>
                  <a:lnTo>
                    <a:pt x="85864" y="230047"/>
                  </a:lnTo>
                  <a:lnTo>
                    <a:pt x="86918" y="228574"/>
                  </a:lnTo>
                  <a:close/>
                </a:path>
                <a:path w="326389" h="447039">
                  <a:moveTo>
                    <a:pt x="88087" y="290804"/>
                  </a:moveTo>
                  <a:lnTo>
                    <a:pt x="87528" y="290804"/>
                  </a:lnTo>
                  <a:lnTo>
                    <a:pt x="85242" y="292074"/>
                  </a:lnTo>
                  <a:lnTo>
                    <a:pt x="86055" y="293344"/>
                  </a:lnTo>
                  <a:lnTo>
                    <a:pt x="88087" y="290804"/>
                  </a:lnTo>
                  <a:close/>
                </a:path>
                <a:path w="326389" h="447039">
                  <a:moveTo>
                    <a:pt x="89306" y="290804"/>
                  </a:moveTo>
                  <a:lnTo>
                    <a:pt x="88506" y="290283"/>
                  </a:lnTo>
                  <a:lnTo>
                    <a:pt x="88087" y="290804"/>
                  </a:lnTo>
                  <a:lnTo>
                    <a:pt x="89306" y="290804"/>
                  </a:lnTo>
                  <a:close/>
                </a:path>
                <a:path w="326389" h="447039">
                  <a:moveTo>
                    <a:pt x="90043" y="132054"/>
                  </a:moveTo>
                  <a:lnTo>
                    <a:pt x="89382" y="130784"/>
                  </a:lnTo>
                  <a:lnTo>
                    <a:pt x="89547" y="132054"/>
                  </a:lnTo>
                  <a:lnTo>
                    <a:pt x="90043" y="132054"/>
                  </a:lnTo>
                  <a:close/>
                </a:path>
                <a:path w="326389" h="447039">
                  <a:moveTo>
                    <a:pt x="90284" y="121894"/>
                  </a:moveTo>
                  <a:lnTo>
                    <a:pt x="89649" y="120624"/>
                  </a:lnTo>
                  <a:lnTo>
                    <a:pt x="89192" y="119354"/>
                  </a:lnTo>
                  <a:lnTo>
                    <a:pt x="88442" y="120624"/>
                  </a:lnTo>
                  <a:lnTo>
                    <a:pt x="89331" y="121894"/>
                  </a:lnTo>
                  <a:lnTo>
                    <a:pt x="90284" y="121894"/>
                  </a:lnTo>
                  <a:close/>
                </a:path>
                <a:path w="326389" h="447039">
                  <a:moveTo>
                    <a:pt x="90982" y="301942"/>
                  </a:moveTo>
                  <a:lnTo>
                    <a:pt x="90373" y="301752"/>
                  </a:lnTo>
                  <a:lnTo>
                    <a:pt x="89115" y="302996"/>
                  </a:lnTo>
                  <a:lnTo>
                    <a:pt x="88734" y="304546"/>
                  </a:lnTo>
                  <a:lnTo>
                    <a:pt x="90538" y="304304"/>
                  </a:lnTo>
                  <a:lnTo>
                    <a:pt x="90271" y="303390"/>
                  </a:lnTo>
                  <a:lnTo>
                    <a:pt x="90982" y="301942"/>
                  </a:lnTo>
                  <a:close/>
                </a:path>
                <a:path w="326389" h="447039">
                  <a:moveTo>
                    <a:pt x="92290" y="117754"/>
                  </a:moveTo>
                  <a:lnTo>
                    <a:pt x="91160" y="116814"/>
                  </a:lnTo>
                  <a:lnTo>
                    <a:pt x="91668" y="118084"/>
                  </a:lnTo>
                  <a:lnTo>
                    <a:pt x="92290" y="117754"/>
                  </a:lnTo>
                  <a:close/>
                </a:path>
                <a:path w="326389" h="447039">
                  <a:moveTo>
                    <a:pt x="92722" y="248208"/>
                  </a:moveTo>
                  <a:lnTo>
                    <a:pt x="92722" y="248424"/>
                  </a:lnTo>
                  <a:lnTo>
                    <a:pt x="92722" y="248208"/>
                  </a:lnTo>
                  <a:close/>
                </a:path>
                <a:path w="326389" h="447039">
                  <a:moveTo>
                    <a:pt x="92964" y="249796"/>
                  </a:moveTo>
                  <a:lnTo>
                    <a:pt x="92925" y="249085"/>
                  </a:lnTo>
                  <a:lnTo>
                    <a:pt x="92722" y="248424"/>
                  </a:lnTo>
                  <a:lnTo>
                    <a:pt x="92837" y="250393"/>
                  </a:lnTo>
                  <a:lnTo>
                    <a:pt x="92964" y="249796"/>
                  </a:lnTo>
                  <a:close/>
                </a:path>
                <a:path w="326389" h="447039">
                  <a:moveTo>
                    <a:pt x="94932" y="255689"/>
                  </a:moveTo>
                  <a:lnTo>
                    <a:pt x="94018" y="256336"/>
                  </a:lnTo>
                  <a:lnTo>
                    <a:pt x="93548" y="256882"/>
                  </a:lnTo>
                  <a:lnTo>
                    <a:pt x="93306" y="257378"/>
                  </a:lnTo>
                  <a:lnTo>
                    <a:pt x="93548" y="257378"/>
                  </a:lnTo>
                  <a:lnTo>
                    <a:pt x="93764" y="257390"/>
                  </a:lnTo>
                  <a:lnTo>
                    <a:pt x="94119" y="257340"/>
                  </a:lnTo>
                  <a:lnTo>
                    <a:pt x="94932" y="255689"/>
                  </a:lnTo>
                  <a:close/>
                </a:path>
                <a:path w="326389" h="447039">
                  <a:moveTo>
                    <a:pt x="97599" y="308584"/>
                  </a:moveTo>
                  <a:lnTo>
                    <a:pt x="96088" y="308584"/>
                  </a:lnTo>
                  <a:lnTo>
                    <a:pt x="93421" y="307314"/>
                  </a:lnTo>
                  <a:lnTo>
                    <a:pt x="91008" y="307314"/>
                  </a:lnTo>
                  <a:lnTo>
                    <a:pt x="91592" y="308584"/>
                  </a:lnTo>
                  <a:lnTo>
                    <a:pt x="93370" y="311124"/>
                  </a:lnTo>
                  <a:lnTo>
                    <a:pt x="95465" y="309854"/>
                  </a:lnTo>
                  <a:lnTo>
                    <a:pt x="93992" y="309854"/>
                  </a:lnTo>
                  <a:lnTo>
                    <a:pt x="97599" y="308584"/>
                  </a:lnTo>
                  <a:close/>
                </a:path>
                <a:path w="326389" h="447039">
                  <a:moveTo>
                    <a:pt x="100393" y="104749"/>
                  </a:moveTo>
                  <a:lnTo>
                    <a:pt x="98628" y="105079"/>
                  </a:lnTo>
                  <a:lnTo>
                    <a:pt x="98158" y="104597"/>
                  </a:lnTo>
                  <a:lnTo>
                    <a:pt x="98425" y="105968"/>
                  </a:lnTo>
                  <a:lnTo>
                    <a:pt x="98526" y="106299"/>
                  </a:lnTo>
                  <a:lnTo>
                    <a:pt x="99949" y="106146"/>
                  </a:lnTo>
                  <a:lnTo>
                    <a:pt x="100393" y="104749"/>
                  </a:lnTo>
                  <a:close/>
                </a:path>
                <a:path w="326389" h="447039">
                  <a:moveTo>
                    <a:pt x="101777" y="126530"/>
                  </a:moveTo>
                  <a:lnTo>
                    <a:pt x="101600" y="126415"/>
                  </a:lnTo>
                  <a:lnTo>
                    <a:pt x="101307" y="126365"/>
                  </a:lnTo>
                  <a:lnTo>
                    <a:pt x="100965" y="126314"/>
                  </a:lnTo>
                  <a:lnTo>
                    <a:pt x="101206" y="126428"/>
                  </a:lnTo>
                  <a:lnTo>
                    <a:pt x="101498" y="126530"/>
                  </a:lnTo>
                  <a:lnTo>
                    <a:pt x="101777" y="126530"/>
                  </a:lnTo>
                  <a:close/>
                </a:path>
                <a:path w="326389" h="447039">
                  <a:moveTo>
                    <a:pt x="102489" y="120624"/>
                  </a:moveTo>
                  <a:lnTo>
                    <a:pt x="101917" y="120345"/>
                  </a:lnTo>
                  <a:lnTo>
                    <a:pt x="102108" y="120624"/>
                  </a:lnTo>
                  <a:lnTo>
                    <a:pt x="102489" y="120624"/>
                  </a:lnTo>
                  <a:close/>
                </a:path>
                <a:path w="326389" h="447039">
                  <a:moveTo>
                    <a:pt x="102971" y="121894"/>
                  </a:moveTo>
                  <a:lnTo>
                    <a:pt x="102108" y="120624"/>
                  </a:lnTo>
                  <a:lnTo>
                    <a:pt x="100406" y="120624"/>
                  </a:lnTo>
                  <a:lnTo>
                    <a:pt x="102323" y="123164"/>
                  </a:lnTo>
                  <a:lnTo>
                    <a:pt x="102971" y="121894"/>
                  </a:lnTo>
                  <a:close/>
                </a:path>
                <a:path w="326389" h="447039">
                  <a:moveTo>
                    <a:pt x="103200" y="106959"/>
                  </a:moveTo>
                  <a:lnTo>
                    <a:pt x="102933" y="106654"/>
                  </a:lnTo>
                  <a:lnTo>
                    <a:pt x="102730" y="106654"/>
                  </a:lnTo>
                  <a:lnTo>
                    <a:pt x="103200" y="106959"/>
                  </a:lnTo>
                  <a:close/>
                </a:path>
                <a:path w="326389" h="447039">
                  <a:moveTo>
                    <a:pt x="104660" y="107924"/>
                  </a:moveTo>
                  <a:lnTo>
                    <a:pt x="103200" y="106959"/>
                  </a:lnTo>
                  <a:lnTo>
                    <a:pt x="104000" y="107924"/>
                  </a:lnTo>
                  <a:lnTo>
                    <a:pt x="104660" y="107924"/>
                  </a:lnTo>
                  <a:close/>
                </a:path>
                <a:path w="326389" h="447039">
                  <a:moveTo>
                    <a:pt x="104851" y="106654"/>
                  </a:moveTo>
                  <a:lnTo>
                    <a:pt x="101879" y="105384"/>
                  </a:lnTo>
                  <a:lnTo>
                    <a:pt x="102933" y="106654"/>
                  </a:lnTo>
                  <a:lnTo>
                    <a:pt x="104851" y="106654"/>
                  </a:lnTo>
                  <a:close/>
                </a:path>
                <a:path w="326389" h="447039">
                  <a:moveTo>
                    <a:pt x="106616" y="98018"/>
                  </a:moveTo>
                  <a:lnTo>
                    <a:pt x="101892" y="97929"/>
                  </a:lnTo>
                  <a:lnTo>
                    <a:pt x="106172" y="98793"/>
                  </a:lnTo>
                  <a:lnTo>
                    <a:pt x="106616" y="98018"/>
                  </a:lnTo>
                  <a:close/>
                </a:path>
                <a:path w="326389" h="447039">
                  <a:moveTo>
                    <a:pt x="108254" y="106502"/>
                  </a:moveTo>
                  <a:lnTo>
                    <a:pt x="108178" y="104114"/>
                  </a:lnTo>
                  <a:lnTo>
                    <a:pt x="107480" y="105791"/>
                  </a:lnTo>
                  <a:lnTo>
                    <a:pt x="108254" y="106502"/>
                  </a:lnTo>
                  <a:close/>
                </a:path>
                <a:path w="326389" h="447039">
                  <a:moveTo>
                    <a:pt x="108699" y="100215"/>
                  </a:moveTo>
                  <a:lnTo>
                    <a:pt x="108178" y="99987"/>
                  </a:lnTo>
                  <a:lnTo>
                    <a:pt x="106375" y="101422"/>
                  </a:lnTo>
                  <a:lnTo>
                    <a:pt x="108699" y="100215"/>
                  </a:lnTo>
                  <a:close/>
                </a:path>
                <a:path w="326389" h="447039">
                  <a:moveTo>
                    <a:pt x="108953" y="99352"/>
                  </a:moveTo>
                  <a:lnTo>
                    <a:pt x="106172" y="98793"/>
                  </a:lnTo>
                  <a:lnTo>
                    <a:pt x="106019" y="99047"/>
                  </a:lnTo>
                  <a:lnTo>
                    <a:pt x="108178" y="99987"/>
                  </a:lnTo>
                  <a:lnTo>
                    <a:pt x="108953" y="99352"/>
                  </a:lnTo>
                  <a:close/>
                </a:path>
                <a:path w="326389" h="447039">
                  <a:moveTo>
                    <a:pt x="109816" y="107924"/>
                  </a:moveTo>
                  <a:lnTo>
                    <a:pt x="108419" y="106654"/>
                  </a:lnTo>
                  <a:lnTo>
                    <a:pt x="108254" y="106502"/>
                  </a:lnTo>
                  <a:lnTo>
                    <a:pt x="108267" y="106654"/>
                  </a:lnTo>
                  <a:lnTo>
                    <a:pt x="107327" y="106133"/>
                  </a:lnTo>
                  <a:lnTo>
                    <a:pt x="107391" y="105714"/>
                  </a:lnTo>
                  <a:lnTo>
                    <a:pt x="105651" y="104114"/>
                  </a:lnTo>
                  <a:lnTo>
                    <a:pt x="106565" y="105714"/>
                  </a:lnTo>
                  <a:lnTo>
                    <a:pt x="103695" y="104114"/>
                  </a:lnTo>
                  <a:lnTo>
                    <a:pt x="106578" y="107924"/>
                  </a:lnTo>
                  <a:lnTo>
                    <a:pt x="109816" y="107924"/>
                  </a:lnTo>
                  <a:close/>
                </a:path>
                <a:path w="326389" h="447039">
                  <a:moveTo>
                    <a:pt x="116801" y="115544"/>
                  </a:moveTo>
                  <a:lnTo>
                    <a:pt x="115557" y="113004"/>
                  </a:lnTo>
                  <a:lnTo>
                    <a:pt x="114935" y="111734"/>
                  </a:lnTo>
                  <a:lnTo>
                    <a:pt x="115760" y="113004"/>
                  </a:lnTo>
                  <a:lnTo>
                    <a:pt x="115798" y="111734"/>
                  </a:lnTo>
                  <a:lnTo>
                    <a:pt x="115112" y="111734"/>
                  </a:lnTo>
                  <a:lnTo>
                    <a:pt x="114846" y="110464"/>
                  </a:lnTo>
                  <a:lnTo>
                    <a:pt x="114579" y="109194"/>
                  </a:lnTo>
                  <a:lnTo>
                    <a:pt x="107543" y="109194"/>
                  </a:lnTo>
                  <a:lnTo>
                    <a:pt x="105054" y="109194"/>
                  </a:lnTo>
                  <a:lnTo>
                    <a:pt x="98996" y="109194"/>
                  </a:lnTo>
                  <a:lnTo>
                    <a:pt x="102044" y="111734"/>
                  </a:lnTo>
                  <a:lnTo>
                    <a:pt x="98437" y="111734"/>
                  </a:lnTo>
                  <a:lnTo>
                    <a:pt x="98171" y="114274"/>
                  </a:lnTo>
                  <a:lnTo>
                    <a:pt x="97193" y="114274"/>
                  </a:lnTo>
                  <a:lnTo>
                    <a:pt x="94043" y="116814"/>
                  </a:lnTo>
                  <a:lnTo>
                    <a:pt x="92290" y="117754"/>
                  </a:lnTo>
                  <a:lnTo>
                    <a:pt x="94234" y="119354"/>
                  </a:lnTo>
                  <a:lnTo>
                    <a:pt x="92329" y="120624"/>
                  </a:lnTo>
                  <a:lnTo>
                    <a:pt x="92290" y="121894"/>
                  </a:lnTo>
                  <a:lnTo>
                    <a:pt x="98920" y="121894"/>
                  </a:lnTo>
                  <a:lnTo>
                    <a:pt x="99936" y="123164"/>
                  </a:lnTo>
                  <a:lnTo>
                    <a:pt x="99923" y="121894"/>
                  </a:lnTo>
                  <a:lnTo>
                    <a:pt x="98996" y="120624"/>
                  </a:lnTo>
                  <a:lnTo>
                    <a:pt x="99885" y="119354"/>
                  </a:lnTo>
                  <a:lnTo>
                    <a:pt x="101917" y="120345"/>
                  </a:lnTo>
                  <a:lnTo>
                    <a:pt x="101231" y="119354"/>
                  </a:lnTo>
                  <a:lnTo>
                    <a:pt x="99491" y="116814"/>
                  </a:lnTo>
                  <a:lnTo>
                    <a:pt x="102552" y="118084"/>
                  </a:lnTo>
                  <a:lnTo>
                    <a:pt x="102857" y="118084"/>
                  </a:lnTo>
                  <a:lnTo>
                    <a:pt x="102374" y="119354"/>
                  </a:lnTo>
                  <a:lnTo>
                    <a:pt x="102679" y="120624"/>
                  </a:lnTo>
                  <a:lnTo>
                    <a:pt x="106489" y="120624"/>
                  </a:lnTo>
                  <a:lnTo>
                    <a:pt x="109169" y="119354"/>
                  </a:lnTo>
                  <a:lnTo>
                    <a:pt x="108064" y="119354"/>
                  </a:lnTo>
                  <a:lnTo>
                    <a:pt x="107937" y="119202"/>
                  </a:lnTo>
                  <a:lnTo>
                    <a:pt x="108254" y="119138"/>
                  </a:lnTo>
                  <a:lnTo>
                    <a:pt x="107911" y="119164"/>
                  </a:lnTo>
                  <a:lnTo>
                    <a:pt x="106133" y="116814"/>
                  </a:lnTo>
                  <a:lnTo>
                    <a:pt x="103225" y="113004"/>
                  </a:lnTo>
                  <a:lnTo>
                    <a:pt x="108966" y="115443"/>
                  </a:lnTo>
                  <a:lnTo>
                    <a:pt x="109194" y="115544"/>
                  </a:lnTo>
                  <a:lnTo>
                    <a:pt x="108940" y="114998"/>
                  </a:lnTo>
                  <a:lnTo>
                    <a:pt x="108724" y="113004"/>
                  </a:lnTo>
                  <a:lnTo>
                    <a:pt x="111112" y="114274"/>
                  </a:lnTo>
                  <a:lnTo>
                    <a:pt x="112179" y="115544"/>
                  </a:lnTo>
                  <a:lnTo>
                    <a:pt x="114058" y="115544"/>
                  </a:lnTo>
                  <a:lnTo>
                    <a:pt x="112712" y="113004"/>
                  </a:lnTo>
                  <a:lnTo>
                    <a:pt x="116801" y="115544"/>
                  </a:lnTo>
                  <a:close/>
                </a:path>
                <a:path w="326389" h="447039">
                  <a:moveTo>
                    <a:pt x="117919" y="111734"/>
                  </a:moveTo>
                  <a:lnTo>
                    <a:pt x="115798" y="111734"/>
                  </a:lnTo>
                  <a:lnTo>
                    <a:pt x="117589" y="113004"/>
                  </a:lnTo>
                  <a:lnTo>
                    <a:pt x="117919" y="111734"/>
                  </a:lnTo>
                  <a:close/>
                </a:path>
                <a:path w="326389" h="447039">
                  <a:moveTo>
                    <a:pt x="120446" y="308584"/>
                  </a:moveTo>
                  <a:lnTo>
                    <a:pt x="120383" y="308330"/>
                  </a:lnTo>
                  <a:lnTo>
                    <a:pt x="120154" y="308584"/>
                  </a:lnTo>
                  <a:lnTo>
                    <a:pt x="120446" y="308584"/>
                  </a:lnTo>
                  <a:close/>
                </a:path>
                <a:path w="326389" h="447039">
                  <a:moveTo>
                    <a:pt x="121323" y="307314"/>
                  </a:moveTo>
                  <a:lnTo>
                    <a:pt x="120154" y="307314"/>
                  </a:lnTo>
                  <a:lnTo>
                    <a:pt x="120383" y="308330"/>
                  </a:lnTo>
                  <a:lnTo>
                    <a:pt x="121323" y="307314"/>
                  </a:lnTo>
                  <a:close/>
                </a:path>
                <a:path w="326389" h="447039">
                  <a:moveTo>
                    <a:pt x="126746" y="101714"/>
                  </a:moveTo>
                  <a:lnTo>
                    <a:pt x="126644" y="101511"/>
                  </a:lnTo>
                  <a:lnTo>
                    <a:pt x="126428" y="101206"/>
                  </a:lnTo>
                  <a:lnTo>
                    <a:pt x="126111" y="100812"/>
                  </a:lnTo>
                  <a:lnTo>
                    <a:pt x="126746" y="101714"/>
                  </a:lnTo>
                  <a:close/>
                </a:path>
                <a:path w="326389" h="447039">
                  <a:moveTo>
                    <a:pt x="127076" y="95224"/>
                  </a:moveTo>
                  <a:lnTo>
                    <a:pt x="125056" y="95224"/>
                  </a:lnTo>
                  <a:lnTo>
                    <a:pt x="125933" y="96113"/>
                  </a:lnTo>
                  <a:lnTo>
                    <a:pt x="127076" y="95224"/>
                  </a:lnTo>
                  <a:close/>
                </a:path>
                <a:path w="326389" h="447039">
                  <a:moveTo>
                    <a:pt x="127127" y="102984"/>
                  </a:moveTo>
                  <a:lnTo>
                    <a:pt x="126441" y="102603"/>
                  </a:lnTo>
                  <a:lnTo>
                    <a:pt x="123558" y="101053"/>
                  </a:lnTo>
                  <a:lnTo>
                    <a:pt x="124320" y="102844"/>
                  </a:lnTo>
                  <a:lnTo>
                    <a:pt x="124980" y="102603"/>
                  </a:lnTo>
                  <a:lnTo>
                    <a:pt x="127025" y="103505"/>
                  </a:lnTo>
                  <a:lnTo>
                    <a:pt x="127127" y="102984"/>
                  </a:lnTo>
                  <a:close/>
                </a:path>
                <a:path w="326389" h="447039">
                  <a:moveTo>
                    <a:pt x="127241" y="102425"/>
                  </a:moveTo>
                  <a:lnTo>
                    <a:pt x="126746" y="101714"/>
                  </a:lnTo>
                  <a:lnTo>
                    <a:pt x="127203" y="102628"/>
                  </a:lnTo>
                  <a:lnTo>
                    <a:pt x="127241" y="102425"/>
                  </a:lnTo>
                  <a:close/>
                </a:path>
                <a:path w="326389" h="447039">
                  <a:moveTo>
                    <a:pt x="127482" y="103174"/>
                  </a:moveTo>
                  <a:lnTo>
                    <a:pt x="127203" y="102628"/>
                  </a:lnTo>
                  <a:lnTo>
                    <a:pt x="127127" y="102984"/>
                  </a:lnTo>
                  <a:lnTo>
                    <a:pt x="127482" y="103174"/>
                  </a:lnTo>
                  <a:close/>
                </a:path>
                <a:path w="326389" h="447039">
                  <a:moveTo>
                    <a:pt x="127558" y="97764"/>
                  </a:moveTo>
                  <a:lnTo>
                    <a:pt x="125933" y="96113"/>
                  </a:lnTo>
                  <a:lnTo>
                    <a:pt x="125450" y="96494"/>
                  </a:lnTo>
                  <a:lnTo>
                    <a:pt x="123240" y="92684"/>
                  </a:lnTo>
                  <a:lnTo>
                    <a:pt x="124079" y="96494"/>
                  </a:lnTo>
                  <a:lnTo>
                    <a:pt x="123012" y="95224"/>
                  </a:lnTo>
                  <a:lnTo>
                    <a:pt x="121170" y="93954"/>
                  </a:lnTo>
                  <a:lnTo>
                    <a:pt x="121475" y="92684"/>
                  </a:lnTo>
                  <a:lnTo>
                    <a:pt x="118960" y="92684"/>
                  </a:lnTo>
                  <a:lnTo>
                    <a:pt x="121551" y="95224"/>
                  </a:lnTo>
                  <a:lnTo>
                    <a:pt x="119024" y="93954"/>
                  </a:lnTo>
                  <a:lnTo>
                    <a:pt x="118567" y="93954"/>
                  </a:lnTo>
                  <a:lnTo>
                    <a:pt x="118541" y="92684"/>
                  </a:lnTo>
                  <a:lnTo>
                    <a:pt x="118478" y="93954"/>
                  </a:lnTo>
                  <a:lnTo>
                    <a:pt x="118414" y="95224"/>
                  </a:lnTo>
                  <a:lnTo>
                    <a:pt x="117983" y="93954"/>
                  </a:lnTo>
                  <a:lnTo>
                    <a:pt x="116154" y="92684"/>
                  </a:lnTo>
                  <a:lnTo>
                    <a:pt x="113626" y="92684"/>
                  </a:lnTo>
                  <a:lnTo>
                    <a:pt x="116547" y="97764"/>
                  </a:lnTo>
                  <a:lnTo>
                    <a:pt x="113550" y="96494"/>
                  </a:lnTo>
                  <a:lnTo>
                    <a:pt x="113512" y="95224"/>
                  </a:lnTo>
                  <a:lnTo>
                    <a:pt x="112052" y="99034"/>
                  </a:lnTo>
                  <a:lnTo>
                    <a:pt x="115519" y="99034"/>
                  </a:lnTo>
                  <a:lnTo>
                    <a:pt x="116395" y="102844"/>
                  </a:lnTo>
                  <a:lnTo>
                    <a:pt x="109410" y="97764"/>
                  </a:lnTo>
                  <a:lnTo>
                    <a:pt x="111531" y="100304"/>
                  </a:lnTo>
                  <a:lnTo>
                    <a:pt x="110553" y="101574"/>
                  </a:lnTo>
                  <a:lnTo>
                    <a:pt x="109702" y="100304"/>
                  </a:lnTo>
                  <a:lnTo>
                    <a:pt x="110426" y="102844"/>
                  </a:lnTo>
                  <a:lnTo>
                    <a:pt x="110883" y="101574"/>
                  </a:lnTo>
                  <a:lnTo>
                    <a:pt x="111899" y="102844"/>
                  </a:lnTo>
                  <a:lnTo>
                    <a:pt x="110426" y="102844"/>
                  </a:lnTo>
                  <a:lnTo>
                    <a:pt x="108585" y="102844"/>
                  </a:lnTo>
                  <a:lnTo>
                    <a:pt x="109816" y="107924"/>
                  </a:lnTo>
                  <a:lnTo>
                    <a:pt x="114312" y="107924"/>
                  </a:lnTo>
                  <a:lnTo>
                    <a:pt x="114046" y="106654"/>
                  </a:lnTo>
                  <a:lnTo>
                    <a:pt x="121602" y="110464"/>
                  </a:lnTo>
                  <a:lnTo>
                    <a:pt x="120751" y="106654"/>
                  </a:lnTo>
                  <a:lnTo>
                    <a:pt x="120459" y="105384"/>
                  </a:lnTo>
                  <a:lnTo>
                    <a:pt x="121043" y="101574"/>
                  </a:lnTo>
                  <a:lnTo>
                    <a:pt x="119037" y="99034"/>
                  </a:lnTo>
                  <a:lnTo>
                    <a:pt x="119303" y="97764"/>
                  </a:lnTo>
                  <a:lnTo>
                    <a:pt x="119837" y="95224"/>
                  </a:lnTo>
                  <a:lnTo>
                    <a:pt x="121589" y="96494"/>
                  </a:lnTo>
                  <a:lnTo>
                    <a:pt x="121818" y="99034"/>
                  </a:lnTo>
                  <a:lnTo>
                    <a:pt x="123850" y="99034"/>
                  </a:lnTo>
                  <a:lnTo>
                    <a:pt x="124523" y="97764"/>
                  </a:lnTo>
                  <a:lnTo>
                    <a:pt x="124777" y="96494"/>
                  </a:lnTo>
                  <a:lnTo>
                    <a:pt x="125158" y="97764"/>
                  </a:lnTo>
                  <a:lnTo>
                    <a:pt x="126923" y="99034"/>
                  </a:lnTo>
                  <a:lnTo>
                    <a:pt x="127558" y="97764"/>
                  </a:lnTo>
                  <a:close/>
                </a:path>
                <a:path w="326389" h="447039">
                  <a:moveTo>
                    <a:pt x="128739" y="99428"/>
                  </a:moveTo>
                  <a:lnTo>
                    <a:pt x="128485" y="99060"/>
                  </a:lnTo>
                  <a:lnTo>
                    <a:pt x="128219" y="98729"/>
                  </a:lnTo>
                  <a:lnTo>
                    <a:pt x="127977" y="98564"/>
                  </a:lnTo>
                  <a:lnTo>
                    <a:pt x="128409" y="99212"/>
                  </a:lnTo>
                  <a:lnTo>
                    <a:pt x="128574" y="99568"/>
                  </a:lnTo>
                  <a:lnTo>
                    <a:pt x="128524" y="99809"/>
                  </a:lnTo>
                  <a:lnTo>
                    <a:pt x="128739" y="99428"/>
                  </a:lnTo>
                  <a:close/>
                </a:path>
                <a:path w="326389" h="447039">
                  <a:moveTo>
                    <a:pt x="129095" y="358114"/>
                  </a:moveTo>
                  <a:lnTo>
                    <a:pt x="129082" y="357847"/>
                  </a:lnTo>
                  <a:lnTo>
                    <a:pt x="128625" y="358114"/>
                  </a:lnTo>
                  <a:lnTo>
                    <a:pt x="129095" y="358114"/>
                  </a:lnTo>
                  <a:close/>
                </a:path>
                <a:path w="326389" h="447039">
                  <a:moveTo>
                    <a:pt x="129451" y="93954"/>
                  </a:moveTo>
                  <a:lnTo>
                    <a:pt x="129095" y="93954"/>
                  </a:lnTo>
                  <a:lnTo>
                    <a:pt x="129413" y="92684"/>
                  </a:lnTo>
                  <a:lnTo>
                    <a:pt x="124955" y="87604"/>
                  </a:lnTo>
                  <a:lnTo>
                    <a:pt x="127076" y="95224"/>
                  </a:lnTo>
                  <a:lnTo>
                    <a:pt x="127673" y="96494"/>
                  </a:lnTo>
                  <a:lnTo>
                    <a:pt x="128600" y="97764"/>
                  </a:lnTo>
                  <a:lnTo>
                    <a:pt x="128955" y="99034"/>
                  </a:lnTo>
                  <a:lnTo>
                    <a:pt x="129286" y="97764"/>
                  </a:lnTo>
                  <a:lnTo>
                    <a:pt x="129006" y="95224"/>
                  </a:lnTo>
                  <a:lnTo>
                    <a:pt x="129451" y="93954"/>
                  </a:lnTo>
                  <a:close/>
                </a:path>
                <a:path w="326389" h="447039">
                  <a:moveTo>
                    <a:pt x="131711" y="96024"/>
                  </a:moveTo>
                  <a:lnTo>
                    <a:pt x="129819" y="93954"/>
                  </a:lnTo>
                  <a:lnTo>
                    <a:pt x="129451" y="93954"/>
                  </a:lnTo>
                  <a:lnTo>
                    <a:pt x="130822" y="95224"/>
                  </a:lnTo>
                  <a:lnTo>
                    <a:pt x="130530" y="96494"/>
                  </a:lnTo>
                  <a:lnTo>
                    <a:pt x="130924" y="97764"/>
                  </a:lnTo>
                  <a:lnTo>
                    <a:pt x="131470" y="96494"/>
                  </a:lnTo>
                  <a:lnTo>
                    <a:pt x="131711" y="96024"/>
                  </a:lnTo>
                  <a:close/>
                </a:path>
                <a:path w="326389" h="447039">
                  <a:moveTo>
                    <a:pt x="132143" y="96494"/>
                  </a:moveTo>
                  <a:lnTo>
                    <a:pt x="132003" y="95465"/>
                  </a:lnTo>
                  <a:lnTo>
                    <a:pt x="131711" y="96024"/>
                  </a:lnTo>
                  <a:lnTo>
                    <a:pt x="132143" y="96494"/>
                  </a:lnTo>
                  <a:close/>
                </a:path>
                <a:path w="326389" h="447039">
                  <a:moveTo>
                    <a:pt x="132803" y="93954"/>
                  </a:moveTo>
                  <a:lnTo>
                    <a:pt x="131508" y="91414"/>
                  </a:lnTo>
                  <a:lnTo>
                    <a:pt x="130479" y="91414"/>
                  </a:lnTo>
                  <a:lnTo>
                    <a:pt x="131813" y="93954"/>
                  </a:lnTo>
                  <a:lnTo>
                    <a:pt x="132003" y="95465"/>
                  </a:lnTo>
                  <a:lnTo>
                    <a:pt x="132803" y="93954"/>
                  </a:lnTo>
                  <a:close/>
                </a:path>
                <a:path w="326389" h="447039">
                  <a:moveTo>
                    <a:pt x="134010" y="95504"/>
                  </a:moveTo>
                  <a:lnTo>
                    <a:pt x="133883" y="95605"/>
                  </a:lnTo>
                  <a:lnTo>
                    <a:pt x="133934" y="95986"/>
                  </a:lnTo>
                  <a:lnTo>
                    <a:pt x="134010" y="95504"/>
                  </a:lnTo>
                  <a:close/>
                </a:path>
                <a:path w="326389" h="447039">
                  <a:moveTo>
                    <a:pt x="134188" y="96405"/>
                  </a:moveTo>
                  <a:lnTo>
                    <a:pt x="134061" y="96266"/>
                  </a:lnTo>
                  <a:lnTo>
                    <a:pt x="133985" y="96113"/>
                  </a:lnTo>
                  <a:lnTo>
                    <a:pt x="133934" y="95986"/>
                  </a:lnTo>
                  <a:lnTo>
                    <a:pt x="133845" y="96481"/>
                  </a:lnTo>
                  <a:lnTo>
                    <a:pt x="134188" y="96405"/>
                  </a:lnTo>
                  <a:close/>
                </a:path>
                <a:path w="326389" h="447039">
                  <a:moveTo>
                    <a:pt x="134556" y="95275"/>
                  </a:moveTo>
                  <a:lnTo>
                    <a:pt x="134188" y="94462"/>
                  </a:lnTo>
                  <a:lnTo>
                    <a:pt x="134010" y="95504"/>
                  </a:lnTo>
                  <a:lnTo>
                    <a:pt x="134226" y="95364"/>
                  </a:lnTo>
                  <a:lnTo>
                    <a:pt x="134556" y="95275"/>
                  </a:lnTo>
                  <a:close/>
                </a:path>
                <a:path w="326389" h="447039">
                  <a:moveTo>
                    <a:pt x="141744" y="327634"/>
                  </a:moveTo>
                  <a:lnTo>
                    <a:pt x="135331" y="328904"/>
                  </a:lnTo>
                  <a:lnTo>
                    <a:pt x="131051" y="328904"/>
                  </a:lnTo>
                  <a:lnTo>
                    <a:pt x="130683" y="327634"/>
                  </a:lnTo>
                  <a:lnTo>
                    <a:pt x="130302" y="326364"/>
                  </a:lnTo>
                  <a:lnTo>
                    <a:pt x="133273" y="327634"/>
                  </a:lnTo>
                  <a:lnTo>
                    <a:pt x="133743" y="325094"/>
                  </a:lnTo>
                  <a:lnTo>
                    <a:pt x="127660" y="326364"/>
                  </a:lnTo>
                  <a:lnTo>
                    <a:pt x="130390" y="320014"/>
                  </a:lnTo>
                  <a:lnTo>
                    <a:pt x="125984" y="320014"/>
                  </a:lnTo>
                  <a:lnTo>
                    <a:pt x="130797" y="313664"/>
                  </a:lnTo>
                  <a:lnTo>
                    <a:pt x="120218" y="313664"/>
                  </a:lnTo>
                  <a:lnTo>
                    <a:pt x="121564" y="309854"/>
                  </a:lnTo>
                  <a:lnTo>
                    <a:pt x="122466" y="307314"/>
                  </a:lnTo>
                  <a:lnTo>
                    <a:pt x="121005" y="308584"/>
                  </a:lnTo>
                  <a:lnTo>
                    <a:pt x="118986" y="309854"/>
                  </a:lnTo>
                  <a:lnTo>
                    <a:pt x="120154" y="308584"/>
                  </a:lnTo>
                  <a:lnTo>
                    <a:pt x="119291" y="308584"/>
                  </a:lnTo>
                  <a:lnTo>
                    <a:pt x="113207" y="304774"/>
                  </a:lnTo>
                  <a:lnTo>
                    <a:pt x="113258" y="299694"/>
                  </a:lnTo>
                  <a:lnTo>
                    <a:pt x="113284" y="295884"/>
                  </a:lnTo>
                  <a:lnTo>
                    <a:pt x="113296" y="294614"/>
                  </a:lnTo>
                  <a:lnTo>
                    <a:pt x="112534" y="292074"/>
                  </a:lnTo>
                  <a:lnTo>
                    <a:pt x="111391" y="288264"/>
                  </a:lnTo>
                  <a:lnTo>
                    <a:pt x="110553" y="285724"/>
                  </a:lnTo>
                  <a:lnTo>
                    <a:pt x="101854" y="292074"/>
                  </a:lnTo>
                  <a:lnTo>
                    <a:pt x="102857" y="289534"/>
                  </a:lnTo>
                  <a:lnTo>
                    <a:pt x="104343" y="285724"/>
                  </a:lnTo>
                  <a:lnTo>
                    <a:pt x="107937" y="285724"/>
                  </a:lnTo>
                  <a:lnTo>
                    <a:pt x="101587" y="283184"/>
                  </a:lnTo>
                  <a:lnTo>
                    <a:pt x="102641" y="278104"/>
                  </a:lnTo>
                  <a:lnTo>
                    <a:pt x="103174" y="275564"/>
                  </a:lnTo>
                  <a:lnTo>
                    <a:pt x="97713" y="271754"/>
                  </a:lnTo>
                  <a:lnTo>
                    <a:pt x="99796" y="271754"/>
                  </a:lnTo>
                  <a:lnTo>
                    <a:pt x="101688" y="270484"/>
                  </a:lnTo>
                  <a:lnTo>
                    <a:pt x="100025" y="269214"/>
                  </a:lnTo>
                  <a:lnTo>
                    <a:pt x="98374" y="267944"/>
                  </a:lnTo>
                  <a:lnTo>
                    <a:pt x="96367" y="269214"/>
                  </a:lnTo>
                  <a:lnTo>
                    <a:pt x="96291" y="267944"/>
                  </a:lnTo>
                  <a:lnTo>
                    <a:pt x="98374" y="267944"/>
                  </a:lnTo>
                  <a:lnTo>
                    <a:pt x="98882" y="267944"/>
                  </a:lnTo>
                  <a:lnTo>
                    <a:pt x="99390" y="266674"/>
                  </a:lnTo>
                  <a:lnTo>
                    <a:pt x="99898" y="265404"/>
                  </a:lnTo>
                  <a:lnTo>
                    <a:pt x="94754" y="266674"/>
                  </a:lnTo>
                  <a:lnTo>
                    <a:pt x="97307" y="264134"/>
                  </a:lnTo>
                  <a:lnTo>
                    <a:pt x="96634" y="264134"/>
                  </a:lnTo>
                  <a:lnTo>
                    <a:pt x="96913" y="262864"/>
                  </a:lnTo>
                  <a:lnTo>
                    <a:pt x="97193" y="261594"/>
                  </a:lnTo>
                  <a:lnTo>
                    <a:pt x="94640" y="262864"/>
                  </a:lnTo>
                  <a:lnTo>
                    <a:pt x="95338" y="260324"/>
                  </a:lnTo>
                  <a:lnTo>
                    <a:pt x="92138" y="260324"/>
                  </a:lnTo>
                  <a:lnTo>
                    <a:pt x="93306" y="257784"/>
                  </a:lnTo>
                  <a:lnTo>
                    <a:pt x="89763" y="257784"/>
                  </a:lnTo>
                  <a:lnTo>
                    <a:pt x="91084" y="256514"/>
                  </a:lnTo>
                  <a:lnTo>
                    <a:pt x="93662" y="254025"/>
                  </a:lnTo>
                  <a:lnTo>
                    <a:pt x="93853" y="253974"/>
                  </a:lnTo>
                  <a:lnTo>
                    <a:pt x="91960" y="251434"/>
                  </a:lnTo>
                  <a:lnTo>
                    <a:pt x="89382" y="250164"/>
                  </a:lnTo>
                  <a:lnTo>
                    <a:pt x="90919" y="250164"/>
                  </a:lnTo>
                  <a:lnTo>
                    <a:pt x="90563" y="248894"/>
                  </a:lnTo>
                  <a:lnTo>
                    <a:pt x="92671" y="248894"/>
                  </a:lnTo>
                  <a:lnTo>
                    <a:pt x="92214" y="247624"/>
                  </a:lnTo>
                  <a:lnTo>
                    <a:pt x="90970" y="246354"/>
                  </a:lnTo>
                  <a:lnTo>
                    <a:pt x="88607" y="247624"/>
                  </a:lnTo>
                  <a:lnTo>
                    <a:pt x="93700" y="243814"/>
                  </a:lnTo>
                  <a:lnTo>
                    <a:pt x="82804" y="243814"/>
                  </a:lnTo>
                  <a:lnTo>
                    <a:pt x="89776" y="240004"/>
                  </a:lnTo>
                  <a:lnTo>
                    <a:pt x="87452" y="237464"/>
                  </a:lnTo>
                  <a:lnTo>
                    <a:pt x="86296" y="236194"/>
                  </a:lnTo>
                  <a:lnTo>
                    <a:pt x="83858" y="233654"/>
                  </a:lnTo>
                  <a:lnTo>
                    <a:pt x="83794" y="233527"/>
                  </a:lnTo>
                  <a:lnTo>
                    <a:pt x="88328" y="232384"/>
                  </a:lnTo>
                  <a:lnTo>
                    <a:pt x="85864" y="230047"/>
                  </a:lnTo>
                  <a:lnTo>
                    <a:pt x="83642" y="233172"/>
                  </a:lnTo>
                  <a:lnTo>
                    <a:pt x="82143" y="229844"/>
                  </a:lnTo>
                  <a:lnTo>
                    <a:pt x="84556" y="229196"/>
                  </a:lnTo>
                  <a:lnTo>
                    <a:pt x="81394" y="227304"/>
                  </a:lnTo>
                  <a:lnTo>
                    <a:pt x="81838" y="224764"/>
                  </a:lnTo>
                  <a:lnTo>
                    <a:pt x="82054" y="223494"/>
                  </a:lnTo>
                  <a:lnTo>
                    <a:pt x="82600" y="223494"/>
                  </a:lnTo>
                  <a:lnTo>
                    <a:pt x="84226" y="224764"/>
                  </a:lnTo>
                  <a:lnTo>
                    <a:pt x="85090" y="224764"/>
                  </a:lnTo>
                  <a:lnTo>
                    <a:pt x="82537" y="220954"/>
                  </a:lnTo>
                  <a:lnTo>
                    <a:pt x="84950" y="217144"/>
                  </a:lnTo>
                  <a:lnTo>
                    <a:pt x="83477" y="215874"/>
                  </a:lnTo>
                  <a:lnTo>
                    <a:pt x="83350" y="215760"/>
                  </a:lnTo>
                  <a:lnTo>
                    <a:pt x="82143" y="214718"/>
                  </a:lnTo>
                  <a:lnTo>
                    <a:pt x="79273" y="215874"/>
                  </a:lnTo>
                  <a:lnTo>
                    <a:pt x="75933" y="212471"/>
                  </a:lnTo>
                  <a:lnTo>
                    <a:pt x="80251" y="213334"/>
                  </a:lnTo>
                  <a:lnTo>
                    <a:pt x="75463" y="208254"/>
                  </a:lnTo>
                  <a:lnTo>
                    <a:pt x="83515" y="210794"/>
                  </a:lnTo>
                  <a:lnTo>
                    <a:pt x="83083" y="209524"/>
                  </a:lnTo>
                  <a:lnTo>
                    <a:pt x="80975" y="209524"/>
                  </a:lnTo>
                  <a:lnTo>
                    <a:pt x="81838" y="208254"/>
                  </a:lnTo>
                  <a:lnTo>
                    <a:pt x="83527" y="209524"/>
                  </a:lnTo>
                  <a:lnTo>
                    <a:pt x="82308" y="206984"/>
                  </a:lnTo>
                  <a:lnTo>
                    <a:pt x="79946" y="208254"/>
                  </a:lnTo>
                  <a:lnTo>
                    <a:pt x="79984" y="205714"/>
                  </a:lnTo>
                  <a:lnTo>
                    <a:pt x="80645" y="205714"/>
                  </a:lnTo>
                  <a:lnTo>
                    <a:pt x="78473" y="204444"/>
                  </a:lnTo>
                  <a:lnTo>
                    <a:pt x="79527" y="203174"/>
                  </a:lnTo>
                  <a:lnTo>
                    <a:pt x="80962" y="203174"/>
                  </a:lnTo>
                  <a:lnTo>
                    <a:pt x="80822" y="200634"/>
                  </a:lnTo>
                  <a:lnTo>
                    <a:pt x="78219" y="199364"/>
                  </a:lnTo>
                  <a:lnTo>
                    <a:pt x="75628" y="198094"/>
                  </a:lnTo>
                  <a:lnTo>
                    <a:pt x="77914" y="194284"/>
                  </a:lnTo>
                  <a:lnTo>
                    <a:pt x="82448" y="195554"/>
                  </a:lnTo>
                  <a:lnTo>
                    <a:pt x="81013" y="194284"/>
                  </a:lnTo>
                  <a:lnTo>
                    <a:pt x="79578" y="193014"/>
                  </a:lnTo>
                  <a:lnTo>
                    <a:pt x="83616" y="193014"/>
                  </a:lnTo>
                  <a:lnTo>
                    <a:pt x="82626" y="191744"/>
                  </a:lnTo>
                  <a:lnTo>
                    <a:pt x="80581" y="191744"/>
                  </a:lnTo>
                  <a:lnTo>
                    <a:pt x="80835" y="190474"/>
                  </a:lnTo>
                  <a:lnTo>
                    <a:pt x="78066" y="189204"/>
                  </a:lnTo>
                  <a:lnTo>
                    <a:pt x="79527" y="187934"/>
                  </a:lnTo>
                  <a:lnTo>
                    <a:pt x="81051" y="189204"/>
                  </a:lnTo>
                  <a:lnTo>
                    <a:pt x="80632" y="186664"/>
                  </a:lnTo>
                  <a:lnTo>
                    <a:pt x="78917" y="187934"/>
                  </a:lnTo>
                  <a:lnTo>
                    <a:pt x="77050" y="185394"/>
                  </a:lnTo>
                  <a:lnTo>
                    <a:pt x="73799" y="186664"/>
                  </a:lnTo>
                  <a:lnTo>
                    <a:pt x="75222" y="185394"/>
                  </a:lnTo>
                  <a:lnTo>
                    <a:pt x="75539" y="185394"/>
                  </a:lnTo>
                  <a:lnTo>
                    <a:pt x="75552" y="184124"/>
                  </a:lnTo>
                  <a:lnTo>
                    <a:pt x="78041" y="182854"/>
                  </a:lnTo>
                  <a:lnTo>
                    <a:pt x="75730" y="181584"/>
                  </a:lnTo>
                  <a:lnTo>
                    <a:pt x="76936" y="180314"/>
                  </a:lnTo>
                  <a:lnTo>
                    <a:pt x="78257" y="180314"/>
                  </a:lnTo>
                  <a:lnTo>
                    <a:pt x="81280" y="181584"/>
                  </a:lnTo>
                  <a:lnTo>
                    <a:pt x="82156" y="181584"/>
                  </a:lnTo>
                  <a:lnTo>
                    <a:pt x="80581" y="180314"/>
                  </a:lnTo>
                  <a:lnTo>
                    <a:pt x="78994" y="179044"/>
                  </a:lnTo>
                  <a:lnTo>
                    <a:pt x="81826" y="177774"/>
                  </a:lnTo>
                  <a:lnTo>
                    <a:pt x="80213" y="176504"/>
                  </a:lnTo>
                  <a:lnTo>
                    <a:pt x="81864" y="176504"/>
                  </a:lnTo>
                  <a:lnTo>
                    <a:pt x="79336" y="175234"/>
                  </a:lnTo>
                  <a:lnTo>
                    <a:pt x="82435" y="175234"/>
                  </a:lnTo>
                  <a:lnTo>
                    <a:pt x="82931" y="173964"/>
                  </a:lnTo>
                  <a:lnTo>
                    <a:pt x="83426" y="172694"/>
                  </a:lnTo>
                  <a:lnTo>
                    <a:pt x="81153" y="173634"/>
                  </a:lnTo>
                  <a:lnTo>
                    <a:pt x="81813" y="172694"/>
                  </a:lnTo>
                  <a:lnTo>
                    <a:pt x="82689" y="171424"/>
                  </a:lnTo>
                  <a:lnTo>
                    <a:pt x="80873" y="168465"/>
                  </a:lnTo>
                  <a:lnTo>
                    <a:pt x="80873" y="173748"/>
                  </a:lnTo>
                  <a:lnTo>
                    <a:pt x="77266" y="175234"/>
                  </a:lnTo>
                  <a:lnTo>
                    <a:pt x="80035" y="172694"/>
                  </a:lnTo>
                  <a:lnTo>
                    <a:pt x="80619" y="172694"/>
                  </a:lnTo>
                  <a:lnTo>
                    <a:pt x="80873" y="173748"/>
                  </a:lnTo>
                  <a:lnTo>
                    <a:pt x="80873" y="168465"/>
                  </a:lnTo>
                  <a:lnTo>
                    <a:pt x="80352" y="167614"/>
                  </a:lnTo>
                  <a:lnTo>
                    <a:pt x="82435" y="166344"/>
                  </a:lnTo>
                  <a:lnTo>
                    <a:pt x="86537" y="166344"/>
                  </a:lnTo>
                  <a:lnTo>
                    <a:pt x="86652" y="165074"/>
                  </a:lnTo>
                  <a:lnTo>
                    <a:pt x="83591" y="159994"/>
                  </a:lnTo>
                  <a:lnTo>
                    <a:pt x="85788" y="157454"/>
                  </a:lnTo>
                  <a:lnTo>
                    <a:pt x="85140" y="157454"/>
                  </a:lnTo>
                  <a:lnTo>
                    <a:pt x="84366" y="157086"/>
                  </a:lnTo>
                  <a:lnTo>
                    <a:pt x="84747" y="155625"/>
                  </a:lnTo>
                  <a:lnTo>
                    <a:pt x="88684" y="156184"/>
                  </a:lnTo>
                  <a:lnTo>
                    <a:pt x="87706" y="154914"/>
                  </a:lnTo>
                  <a:lnTo>
                    <a:pt x="88963" y="154914"/>
                  </a:lnTo>
                  <a:lnTo>
                    <a:pt x="90563" y="153644"/>
                  </a:lnTo>
                  <a:lnTo>
                    <a:pt x="89293" y="149834"/>
                  </a:lnTo>
                  <a:lnTo>
                    <a:pt x="89128" y="146024"/>
                  </a:lnTo>
                  <a:lnTo>
                    <a:pt x="90297" y="147294"/>
                  </a:lnTo>
                  <a:lnTo>
                    <a:pt x="92049" y="146024"/>
                  </a:lnTo>
                  <a:lnTo>
                    <a:pt x="92430" y="144754"/>
                  </a:lnTo>
                  <a:lnTo>
                    <a:pt x="93649" y="143484"/>
                  </a:lnTo>
                  <a:lnTo>
                    <a:pt x="92532" y="142214"/>
                  </a:lnTo>
                  <a:lnTo>
                    <a:pt x="93129" y="140944"/>
                  </a:lnTo>
                  <a:lnTo>
                    <a:pt x="90982" y="140944"/>
                  </a:lnTo>
                  <a:lnTo>
                    <a:pt x="95135" y="139674"/>
                  </a:lnTo>
                  <a:lnTo>
                    <a:pt x="95605" y="135864"/>
                  </a:lnTo>
                  <a:lnTo>
                    <a:pt x="95770" y="133324"/>
                  </a:lnTo>
                  <a:lnTo>
                    <a:pt x="95859" y="132054"/>
                  </a:lnTo>
                  <a:lnTo>
                    <a:pt x="99314" y="130784"/>
                  </a:lnTo>
                  <a:lnTo>
                    <a:pt x="99072" y="132054"/>
                  </a:lnTo>
                  <a:lnTo>
                    <a:pt x="99822" y="133324"/>
                  </a:lnTo>
                  <a:lnTo>
                    <a:pt x="100228" y="130784"/>
                  </a:lnTo>
                  <a:lnTo>
                    <a:pt x="100431" y="129514"/>
                  </a:lnTo>
                  <a:lnTo>
                    <a:pt x="100634" y="128244"/>
                  </a:lnTo>
                  <a:lnTo>
                    <a:pt x="97091" y="128244"/>
                  </a:lnTo>
                  <a:lnTo>
                    <a:pt x="96050" y="126974"/>
                  </a:lnTo>
                  <a:lnTo>
                    <a:pt x="95605" y="125704"/>
                  </a:lnTo>
                  <a:lnTo>
                    <a:pt x="96062" y="124434"/>
                  </a:lnTo>
                  <a:lnTo>
                    <a:pt x="96647" y="126974"/>
                  </a:lnTo>
                  <a:lnTo>
                    <a:pt x="100266" y="126974"/>
                  </a:lnTo>
                  <a:lnTo>
                    <a:pt x="99783" y="125907"/>
                  </a:lnTo>
                  <a:lnTo>
                    <a:pt x="103759" y="126974"/>
                  </a:lnTo>
                  <a:lnTo>
                    <a:pt x="100838" y="125704"/>
                  </a:lnTo>
                  <a:lnTo>
                    <a:pt x="97917" y="124434"/>
                  </a:lnTo>
                  <a:lnTo>
                    <a:pt x="94983" y="123164"/>
                  </a:lnTo>
                  <a:lnTo>
                    <a:pt x="92265" y="123164"/>
                  </a:lnTo>
                  <a:lnTo>
                    <a:pt x="89662" y="123164"/>
                  </a:lnTo>
                  <a:lnTo>
                    <a:pt x="86321" y="123164"/>
                  </a:lnTo>
                  <a:lnTo>
                    <a:pt x="88176" y="126974"/>
                  </a:lnTo>
                  <a:lnTo>
                    <a:pt x="85153" y="128244"/>
                  </a:lnTo>
                  <a:lnTo>
                    <a:pt x="87566" y="129514"/>
                  </a:lnTo>
                  <a:lnTo>
                    <a:pt x="92824" y="130784"/>
                  </a:lnTo>
                  <a:lnTo>
                    <a:pt x="93179" y="133324"/>
                  </a:lnTo>
                  <a:lnTo>
                    <a:pt x="91833" y="133324"/>
                  </a:lnTo>
                  <a:lnTo>
                    <a:pt x="89547" y="132054"/>
                  </a:lnTo>
                  <a:lnTo>
                    <a:pt x="89281" y="132054"/>
                  </a:lnTo>
                  <a:lnTo>
                    <a:pt x="89128" y="131838"/>
                  </a:lnTo>
                  <a:lnTo>
                    <a:pt x="89128" y="132054"/>
                  </a:lnTo>
                  <a:lnTo>
                    <a:pt x="88506" y="132054"/>
                  </a:lnTo>
                  <a:lnTo>
                    <a:pt x="87541" y="131394"/>
                  </a:lnTo>
                  <a:lnTo>
                    <a:pt x="89128" y="132054"/>
                  </a:lnTo>
                  <a:lnTo>
                    <a:pt x="89128" y="131838"/>
                  </a:lnTo>
                  <a:lnTo>
                    <a:pt x="87553" y="129527"/>
                  </a:lnTo>
                  <a:lnTo>
                    <a:pt x="86868" y="130111"/>
                  </a:lnTo>
                  <a:lnTo>
                    <a:pt x="86868" y="132054"/>
                  </a:lnTo>
                  <a:lnTo>
                    <a:pt x="85432" y="130784"/>
                  </a:lnTo>
                  <a:lnTo>
                    <a:pt x="86067" y="130784"/>
                  </a:lnTo>
                  <a:lnTo>
                    <a:pt x="86690" y="131038"/>
                  </a:lnTo>
                  <a:lnTo>
                    <a:pt x="86575" y="130784"/>
                  </a:lnTo>
                  <a:lnTo>
                    <a:pt x="86690" y="131038"/>
                  </a:lnTo>
                  <a:lnTo>
                    <a:pt x="86868" y="132054"/>
                  </a:lnTo>
                  <a:lnTo>
                    <a:pt x="86868" y="130111"/>
                  </a:lnTo>
                  <a:lnTo>
                    <a:pt x="86436" y="130467"/>
                  </a:lnTo>
                  <a:lnTo>
                    <a:pt x="86004" y="129514"/>
                  </a:lnTo>
                  <a:lnTo>
                    <a:pt x="85191" y="130784"/>
                  </a:lnTo>
                  <a:lnTo>
                    <a:pt x="82994" y="130784"/>
                  </a:lnTo>
                  <a:lnTo>
                    <a:pt x="84416" y="132054"/>
                  </a:lnTo>
                  <a:lnTo>
                    <a:pt x="84315" y="133324"/>
                  </a:lnTo>
                  <a:lnTo>
                    <a:pt x="83553" y="134594"/>
                  </a:lnTo>
                  <a:lnTo>
                    <a:pt x="83019" y="133870"/>
                  </a:lnTo>
                  <a:lnTo>
                    <a:pt x="82880" y="133350"/>
                  </a:lnTo>
                  <a:lnTo>
                    <a:pt x="82842" y="133616"/>
                  </a:lnTo>
                  <a:lnTo>
                    <a:pt x="82423" y="133032"/>
                  </a:lnTo>
                  <a:lnTo>
                    <a:pt x="82423" y="155282"/>
                  </a:lnTo>
                  <a:lnTo>
                    <a:pt x="82232" y="156057"/>
                  </a:lnTo>
                  <a:lnTo>
                    <a:pt x="79883" y="154914"/>
                  </a:lnTo>
                  <a:lnTo>
                    <a:pt x="82423" y="155282"/>
                  </a:lnTo>
                  <a:lnTo>
                    <a:pt x="82423" y="133032"/>
                  </a:lnTo>
                  <a:lnTo>
                    <a:pt x="81864" y="132245"/>
                  </a:lnTo>
                  <a:lnTo>
                    <a:pt x="81864" y="135724"/>
                  </a:lnTo>
                  <a:lnTo>
                    <a:pt x="81851" y="135864"/>
                  </a:lnTo>
                  <a:lnTo>
                    <a:pt x="81483" y="135864"/>
                  </a:lnTo>
                  <a:lnTo>
                    <a:pt x="81495" y="135737"/>
                  </a:lnTo>
                  <a:lnTo>
                    <a:pt x="81546" y="135572"/>
                  </a:lnTo>
                  <a:lnTo>
                    <a:pt x="81864" y="135724"/>
                  </a:lnTo>
                  <a:lnTo>
                    <a:pt x="81864" y="132245"/>
                  </a:lnTo>
                  <a:lnTo>
                    <a:pt x="81737" y="132054"/>
                  </a:lnTo>
                  <a:lnTo>
                    <a:pt x="80225" y="133324"/>
                  </a:lnTo>
                  <a:lnTo>
                    <a:pt x="81267" y="134543"/>
                  </a:lnTo>
                  <a:lnTo>
                    <a:pt x="81140" y="134594"/>
                  </a:lnTo>
                  <a:lnTo>
                    <a:pt x="81140" y="135394"/>
                  </a:lnTo>
                  <a:lnTo>
                    <a:pt x="81076" y="135864"/>
                  </a:lnTo>
                  <a:lnTo>
                    <a:pt x="80886" y="135864"/>
                  </a:lnTo>
                  <a:lnTo>
                    <a:pt x="80924" y="135305"/>
                  </a:lnTo>
                  <a:lnTo>
                    <a:pt x="81140" y="135394"/>
                  </a:lnTo>
                  <a:lnTo>
                    <a:pt x="81140" y="134594"/>
                  </a:lnTo>
                  <a:lnTo>
                    <a:pt x="80848" y="134594"/>
                  </a:lnTo>
                  <a:lnTo>
                    <a:pt x="80848" y="135267"/>
                  </a:lnTo>
                  <a:lnTo>
                    <a:pt x="80733" y="135864"/>
                  </a:lnTo>
                  <a:lnTo>
                    <a:pt x="80505" y="135864"/>
                  </a:lnTo>
                  <a:lnTo>
                    <a:pt x="80556" y="135382"/>
                  </a:lnTo>
                  <a:lnTo>
                    <a:pt x="80391" y="135864"/>
                  </a:lnTo>
                  <a:lnTo>
                    <a:pt x="79971" y="134874"/>
                  </a:lnTo>
                  <a:lnTo>
                    <a:pt x="80568" y="135140"/>
                  </a:lnTo>
                  <a:lnTo>
                    <a:pt x="80556" y="135382"/>
                  </a:lnTo>
                  <a:lnTo>
                    <a:pt x="80619" y="135166"/>
                  </a:lnTo>
                  <a:lnTo>
                    <a:pt x="80848" y="135267"/>
                  </a:lnTo>
                  <a:lnTo>
                    <a:pt x="80848" y="134594"/>
                  </a:lnTo>
                  <a:lnTo>
                    <a:pt x="79362" y="134594"/>
                  </a:lnTo>
                  <a:lnTo>
                    <a:pt x="79844" y="134823"/>
                  </a:lnTo>
                  <a:lnTo>
                    <a:pt x="79717" y="135864"/>
                  </a:lnTo>
                  <a:lnTo>
                    <a:pt x="79552" y="137160"/>
                  </a:lnTo>
                  <a:lnTo>
                    <a:pt x="79387" y="134620"/>
                  </a:lnTo>
                  <a:lnTo>
                    <a:pt x="78308" y="138430"/>
                  </a:lnTo>
                  <a:lnTo>
                    <a:pt x="78409" y="137160"/>
                  </a:lnTo>
                  <a:lnTo>
                    <a:pt x="78727" y="133350"/>
                  </a:lnTo>
                  <a:lnTo>
                    <a:pt x="78536" y="134620"/>
                  </a:lnTo>
                  <a:lnTo>
                    <a:pt x="77812" y="137160"/>
                  </a:lnTo>
                  <a:lnTo>
                    <a:pt x="77457" y="137160"/>
                  </a:lnTo>
                  <a:lnTo>
                    <a:pt x="78613" y="132080"/>
                  </a:lnTo>
                  <a:lnTo>
                    <a:pt x="76301" y="137160"/>
                  </a:lnTo>
                  <a:lnTo>
                    <a:pt x="76479" y="135890"/>
                  </a:lnTo>
                  <a:lnTo>
                    <a:pt x="77216" y="130810"/>
                  </a:lnTo>
                  <a:lnTo>
                    <a:pt x="76161" y="135890"/>
                  </a:lnTo>
                  <a:lnTo>
                    <a:pt x="75476" y="133350"/>
                  </a:lnTo>
                  <a:lnTo>
                    <a:pt x="74269" y="135890"/>
                  </a:lnTo>
                  <a:lnTo>
                    <a:pt x="74599" y="134620"/>
                  </a:lnTo>
                  <a:lnTo>
                    <a:pt x="74282" y="134620"/>
                  </a:lnTo>
                  <a:lnTo>
                    <a:pt x="74434" y="132080"/>
                  </a:lnTo>
                  <a:lnTo>
                    <a:pt x="73533" y="135890"/>
                  </a:lnTo>
                  <a:lnTo>
                    <a:pt x="72694" y="137160"/>
                  </a:lnTo>
                  <a:lnTo>
                    <a:pt x="71755" y="138430"/>
                  </a:lnTo>
                  <a:lnTo>
                    <a:pt x="71869" y="137160"/>
                  </a:lnTo>
                  <a:lnTo>
                    <a:pt x="71983" y="135890"/>
                  </a:lnTo>
                  <a:lnTo>
                    <a:pt x="72097" y="134620"/>
                  </a:lnTo>
                  <a:lnTo>
                    <a:pt x="73126" y="134620"/>
                  </a:lnTo>
                  <a:lnTo>
                    <a:pt x="73774" y="130810"/>
                  </a:lnTo>
                  <a:lnTo>
                    <a:pt x="73101" y="133350"/>
                  </a:lnTo>
                  <a:lnTo>
                    <a:pt x="72199" y="133350"/>
                  </a:lnTo>
                  <a:lnTo>
                    <a:pt x="71729" y="135890"/>
                  </a:lnTo>
                  <a:lnTo>
                    <a:pt x="71869" y="133743"/>
                  </a:lnTo>
                  <a:lnTo>
                    <a:pt x="71653" y="134620"/>
                  </a:lnTo>
                  <a:lnTo>
                    <a:pt x="71564" y="134823"/>
                  </a:lnTo>
                  <a:lnTo>
                    <a:pt x="70967" y="137160"/>
                  </a:lnTo>
                  <a:lnTo>
                    <a:pt x="71158" y="135890"/>
                  </a:lnTo>
                  <a:lnTo>
                    <a:pt x="71729" y="132080"/>
                  </a:lnTo>
                  <a:lnTo>
                    <a:pt x="70612" y="135890"/>
                  </a:lnTo>
                  <a:lnTo>
                    <a:pt x="70688" y="133350"/>
                  </a:lnTo>
                  <a:lnTo>
                    <a:pt x="71208" y="132080"/>
                  </a:lnTo>
                  <a:lnTo>
                    <a:pt x="71716" y="130810"/>
                  </a:lnTo>
                  <a:lnTo>
                    <a:pt x="70700" y="132080"/>
                  </a:lnTo>
                  <a:lnTo>
                    <a:pt x="70853" y="130848"/>
                  </a:lnTo>
                  <a:lnTo>
                    <a:pt x="71856" y="128270"/>
                  </a:lnTo>
                  <a:lnTo>
                    <a:pt x="71323" y="128270"/>
                  </a:lnTo>
                  <a:lnTo>
                    <a:pt x="70548" y="132080"/>
                  </a:lnTo>
                  <a:lnTo>
                    <a:pt x="69811" y="134620"/>
                  </a:lnTo>
                  <a:lnTo>
                    <a:pt x="68745" y="135890"/>
                  </a:lnTo>
                  <a:lnTo>
                    <a:pt x="69761" y="133350"/>
                  </a:lnTo>
                  <a:lnTo>
                    <a:pt x="70269" y="132080"/>
                  </a:lnTo>
                  <a:lnTo>
                    <a:pt x="70599" y="129540"/>
                  </a:lnTo>
                  <a:lnTo>
                    <a:pt x="68465" y="133350"/>
                  </a:lnTo>
                  <a:lnTo>
                    <a:pt x="68338" y="133350"/>
                  </a:lnTo>
                  <a:lnTo>
                    <a:pt x="68656" y="132080"/>
                  </a:lnTo>
                  <a:lnTo>
                    <a:pt x="67195" y="134620"/>
                  </a:lnTo>
                  <a:lnTo>
                    <a:pt x="67208" y="132080"/>
                  </a:lnTo>
                  <a:lnTo>
                    <a:pt x="65290" y="134620"/>
                  </a:lnTo>
                  <a:lnTo>
                    <a:pt x="65544" y="134620"/>
                  </a:lnTo>
                  <a:lnTo>
                    <a:pt x="64960" y="135890"/>
                  </a:lnTo>
                  <a:lnTo>
                    <a:pt x="64287" y="138430"/>
                  </a:lnTo>
                  <a:lnTo>
                    <a:pt x="63766" y="139700"/>
                  </a:lnTo>
                  <a:lnTo>
                    <a:pt x="63436" y="139700"/>
                  </a:lnTo>
                  <a:lnTo>
                    <a:pt x="62293" y="140970"/>
                  </a:lnTo>
                  <a:lnTo>
                    <a:pt x="63093" y="139700"/>
                  </a:lnTo>
                  <a:lnTo>
                    <a:pt x="63258" y="139700"/>
                  </a:lnTo>
                  <a:lnTo>
                    <a:pt x="64020" y="137160"/>
                  </a:lnTo>
                  <a:lnTo>
                    <a:pt x="63296" y="138430"/>
                  </a:lnTo>
                  <a:lnTo>
                    <a:pt x="63906" y="136245"/>
                  </a:lnTo>
                  <a:lnTo>
                    <a:pt x="62268" y="138430"/>
                  </a:lnTo>
                  <a:lnTo>
                    <a:pt x="62179" y="137160"/>
                  </a:lnTo>
                  <a:lnTo>
                    <a:pt x="63487" y="133350"/>
                  </a:lnTo>
                  <a:lnTo>
                    <a:pt x="63741" y="135890"/>
                  </a:lnTo>
                  <a:lnTo>
                    <a:pt x="64338" y="133350"/>
                  </a:lnTo>
                  <a:lnTo>
                    <a:pt x="64516" y="134620"/>
                  </a:lnTo>
                  <a:lnTo>
                    <a:pt x="64909" y="133350"/>
                  </a:lnTo>
                  <a:lnTo>
                    <a:pt x="65684" y="130810"/>
                  </a:lnTo>
                  <a:lnTo>
                    <a:pt x="66078" y="129540"/>
                  </a:lnTo>
                  <a:lnTo>
                    <a:pt x="64998" y="134823"/>
                  </a:lnTo>
                  <a:lnTo>
                    <a:pt x="64897" y="135293"/>
                  </a:lnTo>
                  <a:lnTo>
                    <a:pt x="64770" y="135890"/>
                  </a:lnTo>
                  <a:lnTo>
                    <a:pt x="65062" y="134874"/>
                  </a:lnTo>
                  <a:lnTo>
                    <a:pt x="65112" y="134670"/>
                  </a:lnTo>
                  <a:lnTo>
                    <a:pt x="66535" y="129540"/>
                  </a:lnTo>
                  <a:lnTo>
                    <a:pt x="66116" y="128270"/>
                  </a:lnTo>
                  <a:lnTo>
                    <a:pt x="64884" y="130810"/>
                  </a:lnTo>
                  <a:lnTo>
                    <a:pt x="64477" y="129540"/>
                  </a:lnTo>
                  <a:lnTo>
                    <a:pt x="63512" y="130784"/>
                  </a:lnTo>
                  <a:lnTo>
                    <a:pt x="63347" y="132080"/>
                  </a:lnTo>
                  <a:lnTo>
                    <a:pt x="62064" y="133743"/>
                  </a:lnTo>
                  <a:lnTo>
                    <a:pt x="59550" y="137160"/>
                  </a:lnTo>
                  <a:lnTo>
                    <a:pt x="60109" y="135890"/>
                  </a:lnTo>
                  <a:lnTo>
                    <a:pt x="65189" y="124460"/>
                  </a:lnTo>
                  <a:lnTo>
                    <a:pt x="62293" y="129540"/>
                  </a:lnTo>
                  <a:lnTo>
                    <a:pt x="61010" y="130848"/>
                  </a:lnTo>
                  <a:lnTo>
                    <a:pt x="58864" y="135890"/>
                  </a:lnTo>
                  <a:lnTo>
                    <a:pt x="59080" y="134620"/>
                  </a:lnTo>
                  <a:lnTo>
                    <a:pt x="59283" y="133350"/>
                  </a:lnTo>
                  <a:lnTo>
                    <a:pt x="60667" y="130810"/>
                  </a:lnTo>
                  <a:lnTo>
                    <a:pt x="61366" y="129540"/>
                  </a:lnTo>
                  <a:lnTo>
                    <a:pt x="60756" y="128270"/>
                  </a:lnTo>
                  <a:lnTo>
                    <a:pt x="59893" y="130378"/>
                  </a:lnTo>
                  <a:lnTo>
                    <a:pt x="59867" y="130810"/>
                  </a:lnTo>
                  <a:lnTo>
                    <a:pt x="59804" y="130619"/>
                  </a:lnTo>
                  <a:lnTo>
                    <a:pt x="58178" y="134620"/>
                  </a:lnTo>
                  <a:lnTo>
                    <a:pt x="58432" y="132080"/>
                  </a:lnTo>
                  <a:lnTo>
                    <a:pt x="58026" y="132080"/>
                  </a:lnTo>
                  <a:lnTo>
                    <a:pt x="58559" y="130810"/>
                  </a:lnTo>
                  <a:lnTo>
                    <a:pt x="59131" y="129540"/>
                  </a:lnTo>
                  <a:lnTo>
                    <a:pt x="59690" y="128270"/>
                  </a:lnTo>
                  <a:lnTo>
                    <a:pt x="58597" y="128270"/>
                  </a:lnTo>
                  <a:lnTo>
                    <a:pt x="57124" y="129108"/>
                  </a:lnTo>
                  <a:lnTo>
                    <a:pt x="57124" y="148590"/>
                  </a:lnTo>
                  <a:lnTo>
                    <a:pt x="55448" y="149656"/>
                  </a:lnTo>
                  <a:lnTo>
                    <a:pt x="57023" y="147320"/>
                  </a:lnTo>
                  <a:lnTo>
                    <a:pt x="57124" y="148590"/>
                  </a:lnTo>
                  <a:lnTo>
                    <a:pt x="57124" y="129108"/>
                  </a:lnTo>
                  <a:lnTo>
                    <a:pt x="56337" y="129540"/>
                  </a:lnTo>
                  <a:lnTo>
                    <a:pt x="55626" y="129540"/>
                  </a:lnTo>
                  <a:lnTo>
                    <a:pt x="56375" y="128270"/>
                  </a:lnTo>
                  <a:lnTo>
                    <a:pt x="56756" y="127000"/>
                  </a:lnTo>
                  <a:lnTo>
                    <a:pt x="54571" y="128270"/>
                  </a:lnTo>
                  <a:lnTo>
                    <a:pt x="54521" y="127000"/>
                  </a:lnTo>
                  <a:lnTo>
                    <a:pt x="54470" y="125730"/>
                  </a:lnTo>
                  <a:lnTo>
                    <a:pt x="54775" y="123190"/>
                  </a:lnTo>
                  <a:lnTo>
                    <a:pt x="53682" y="123812"/>
                  </a:lnTo>
                  <a:lnTo>
                    <a:pt x="53682" y="130810"/>
                  </a:lnTo>
                  <a:lnTo>
                    <a:pt x="53174" y="132080"/>
                  </a:lnTo>
                  <a:lnTo>
                    <a:pt x="52895" y="132080"/>
                  </a:lnTo>
                  <a:lnTo>
                    <a:pt x="52933" y="130810"/>
                  </a:lnTo>
                  <a:lnTo>
                    <a:pt x="53682" y="130810"/>
                  </a:lnTo>
                  <a:lnTo>
                    <a:pt x="53682" y="123812"/>
                  </a:lnTo>
                  <a:lnTo>
                    <a:pt x="52514" y="124460"/>
                  </a:lnTo>
                  <a:lnTo>
                    <a:pt x="51498" y="125730"/>
                  </a:lnTo>
                  <a:lnTo>
                    <a:pt x="51104" y="125730"/>
                  </a:lnTo>
                  <a:lnTo>
                    <a:pt x="52273" y="124460"/>
                  </a:lnTo>
                  <a:lnTo>
                    <a:pt x="52997" y="123190"/>
                  </a:lnTo>
                  <a:lnTo>
                    <a:pt x="50673" y="125730"/>
                  </a:lnTo>
                  <a:lnTo>
                    <a:pt x="47231" y="127000"/>
                  </a:lnTo>
                  <a:lnTo>
                    <a:pt x="48704" y="123190"/>
                  </a:lnTo>
                  <a:lnTo>
                    <a:pt x="49453" y="121920"/>
                  </a:lnTo>
                  <a:lnTo>
                    <a:pt x="49745" y="120650"/>
                  </a:lnTo>
                  <a:lnTo>
                    <a:pt x="46329" y="124841"/>
                  </a:lnTo>
                  <a:lnTo>
                    <a:pt x="46329" y="140970"/>
                  </a:lnTo>
                  <a:lnTo>
                    <a:pt x="46062" y="141770"/>
                  </a:lnTo>
                  <a:lnTo>
                    <a:pt x="46062" y="148590"/>
                  </a:lnTo>
                  <a:lnTo>
                    <a:pt x="45199" y="149860"/>
                  </a:lnTo>
                  <a:lnTo>
                    <a:pt x="44932" y="149860"/>
                  </a:lnTo>
                  <a:lnTo>
                    <a:pt x="45212" y="148590"/>
                  </a:lnTo>
                  <a:lnTo>
                    <a:pt x="46062" y="148590"/>
                  </a:lnTo>
                  <a:lnTo>
                    <a:pt x="46062" y="141770"/>
                  </a:lnTo>
                  <a:lnTo>
                    <a:pt x="45478" y="143510"/>
                  </a:lnTo>
                  <a:lnTo>
                    <a:pt x="44958" y="144780"/>
                  </a:lnTo>
                  <a:lnTo>
                    <a:pt x="43141" y="144780"/>
                  </a:lnTo>
                  <a:lnTo>
                    <a:pt x="43230" y="144246"/>
                  </a:lnTo>
                  <a:lnTo>
                    <a:pt x="43916" y="143510"/>
                  </a:lnTo>
                  <a:lnTo>
                    <a:pt x="46329" y="140970"/>
                  </a:lnTo>
                  <a:lnTo>
                    <a:pt x="46329" y="124841"/>
                  </a:lnTo>
                  <a:lnTo>
                    <a:pt x="44564" y="127000"/>
                  </a:lnTo>
                  <a:lnTo>
                    <a:pt x="45948" y="124460"/>
                  </a:lnTo>
                  <a:lnTo>
                    <a:pt x="46418" y="124460"/>
                  </a:lnTo>
                  <a:lnTo>
                    <a:pt x="46062" y="121920"/>
                  </a:lnTo>
                  <a:lnTo>
                    <a:pt x="42608" y="121920"/>
                  </a:lnTo>
                  <a:lnTo>
                    <a:pt x="45186" y="118110"/>
                  </a:lnTo>
                  <a:lnTo>
                    <a:pt x="41719" y="120650"/>
                  </a:lnTo>
                  <a:lnTo>
                    <a:pt x="42672" y="119380"/>
                  </a:lnTo>
                  <a:lnTo>
                    <a:pt x="45554" y="115570"/>
                  </a:lnTo>
                  <a:lnTo>
                    <a:pt x="40805" y="119380"/>
                  </a:lnTo>
                  <a:lnTo>
                    <a:pt x="42468" y="116840"/>
                  </a:lnTo>
                  <a:lnTo>
                    <a:pt x="43472" y="116840"/>
                  </a:lnTo>
                  <a:lnTo>
                    <a:pt x="44208" y="114300"/>
                  </a:lnTo>
                  <a:lnTo>
                    <a:pt x="44234" y="113030"/>
                  </a:lnTo>
                  <a:lnTo>
                    <a:pt x="40881" y="116840"/>
                  </a:lnTo>
                  <a:lnTo>
                    <a:pt x="40081" y="116840"/>
                  </a:lnTo>
                  <a:lnTo>
                    <a:pt x="42633" y="114300"/>
                  </a:lnTo>
                  <a:lnTo>
                    <a:pt x="39916" y="115430"/>
                  </a:lnTo>
                  <a:lnTo>
                    <a:pt x="39827" y="115570"/>
                  </a:lnTo>
                  <a:lnTo>
                    <a:pt x="39573" y="115570"/>
                  </a:lnTo>
                  <a:lnTo>
                    <a:pt x="38227" y="115570"/>
                  </a:lnTo>
                  <a:lnTo>
                    <a:pt x="40665" y="113030"/>
                  </a:lnTo>
                  <a:lnTo>
                    <a:pt x="42011" y="111760"/>
                  </a:lnTo>
                  <a:lnTo>
                    <a:pt x="40449" y="111760"/>
                  </a:lnTo>
                  <a:lnTo>
                    <a:pt x="41262" y="110490"/>
                  </a:lnTo>
                  <a:lnTo>
                    <a:pt x="39522" y="111188"/>
                  </a:lnTo>
                  <a:lnTo>
                    <a:pt x="41008" y="110490"/>
                  </a:lnTo>
                  <a:lnTo>
                    <a:pt x="40297" y="110490"/>
                  </a:lnTo>
                  <a:lnTo>
                    <a:pt x="39878" y="109220"/>
                  </a:lnTo>
                  <a:lnTo>
                    <a:pt x="39052" y="109220"/>
                  </a:lnTo>
                  <a:lnTo>
                    <a:pt x="39052" y="111328"/>
                  </a:lnTo>
                  <a:lnTo>
                    <a:pt x="38036" y="111760"/>
                  </a:lnTo>
                  <a:lnTo>
                    <a:pt x="39052" y="111328"/>
                  </a:lnTo>
                  <a:lnTo>
                    <a:pt x="39052" y="109220"/>
                  </a:lnTo>
                  <a:lnTo>
                    <a:pt x="38836" y="109220"/>
                  </a:lnTo>
                  <a:lnTo>
                    <a:pt x="40805" y="107950"/>
                  </a:lnTo>
                  <a:lnTo>
                    <a:pt x="40716" y="106680"/>
                  </a:lnTo>
                  <a:lnTo>
                    <a:pt x="38633" y="106680"/>
                  </a:lnTo>
                  <a:lnTo>
                    <a:pt x="37985" y="105410"/>
                  </a:lnTo>
                  <a:lnTo>
                    <a:pt x="37312" y="106680"/>
                  </a:lnTo>
                  <a:lnTo>
                    <a:pt x="33858" y="109220"/>
                  </a:lnTo>
                  <a:lnTo>
                    <a:pt x="33312" y="107950"/>
                  </a:lnTo>
                  <a:lnTo>
                    <a:pt x="32905" y="107950"/>
                  </a:lnTo>
                  <a:lnTo>
                    <a:pt x="36093" y="106680"/>
                  </a:lnTo>
                  <a:lnTo>
                    <a:pt x="37198" y="105410"/>
                  </a:lnTo>
                  <a:lnTo>
                    <a:pt x="37325" y="105410"/>
                  </a:lnTo>
                  <a:lnTo>
                    <a:pt x="38493" y="104140"/>
                  </a:lnTo>
                  <a:lnTo>
                    <a:pt x="36487" y="105410"/>
                  </a:lnTo>
                  <a:lnTo>
                    <a:pt x="41135" y="101600"/>
                  </a:lnTo>
                  <a:lnTo>
                    <a:pt x="37680" y="104140"/>
                  </a:lnTo>
                  <a:lnTo>
                    <a:pt x="38569" y="102870"/>
                  </a:lnTo>
                  <a:lnTo>
                    <a:pt x="38049" y="101600"/>
                  </a:lnTo>
                  <a:lnTo>
                    <a:pt x="36080" y="101600"/>
                  </a:lnTo>
                  <a:lnTo>
                    <a:pt x="33362" y="102870"/>
                  </a:lnTo>
                  <a:lnTo>
                    <a:pt x="33743" y="101600"/>
                  </a:lnTo>
                  <a:lnTo>
                    <a:pt x="31419" y="102870"/>
                  </a:lnTo>
                  <a:lnTo>
                    <a:pt x="31991" y="101600"/>
                  </a:lnTo>
                  <a:lnTo>
                    <a:pt x="33858" y="100330"/>
                  </a:lnTo>
                  <a:lnTo>
                    <a:pt x="33274" y="99060"/>
                  </a:lnTo>
                  <a:lnTo>
                    <a:pt x="31635" y="99060"/>
                  </a:lnTo>
                  <a:lnTo>
                    <a:pt x="30822" y="100330"/>
                  </a:lnTo>
                  <a:lnTo>
                    <a:pt x="29044" y="100330"/>
                  </a:lnTo>
                  <a:lnTo>
                    <a:pt x="31584" y="99060"/>
                  </a:lnTo>
                  <a:lnTo>
                    <a:pt x="31000" y="99060"/>
                  </a:lnTo>
                  <a:lnTo>
                    <a:pt x="33020" y="97790"/>
                  </a:lnTo>
                  <a:lnTo>
                    <a:pt x="31889" y="97790"/>
                  </a:lnTo>
                  <a:lnTo>
                    <a:pt x="29400" y="96520"/>
                  </a:lnTo>
                  <a:lnTo>
                    <a:pt x="28371" y="97790"/>
                  </a:lnTo>
                  <a:lnTo>
                    <a:pt x="26530" y="97790"/>
                  </a:lnTo>
                  <a:lnTo>
                    <a:pt x="27952" y="96520"/>
                  </a:lnTo>
                  <a:lnTo>
                    <a:pt x="25095" y="96520"/>
                  </a:lnTo>
                  <a:lnTo>
                    <a:pt x="33375" y="92710"/>
                  </a:lnTo>
                  <a:lnTo>
                    <a:pt x="7200" y="92710"/>
                  </a:lnTo>
                  <a:lnTo>
                    <a:pt x="5384" y="92710"/>
                  </a:lnTo>
                  <a:lnTo>
                    <a:pt x="4216" y="92710"/>
                  </a:lnTo>
                  <a:lnTo>
                    <a:pt x="3962" y="93980"/>
                  </a:lnTo>
                  <a:lnTo>
                    <a:pt x="1562" y="92710"/>
                  </a:lnTo>
                  <a:lnTo>
                    <a:pt x="0" y="93980"/>
                  </a:lnTo>
                  <a:lnTo>
                    <a:pt x="3403" y="93980"/>
                  </a:lnTo>
                  <a:lnTo>
                    <a:pt x="2654" y="95250"/>
                  </a:lnTo>
                  <a:lnTo>
                    <a:pt x="5461" y="93980"/>
                  </a:lnTo>
                  <a:lnTo>
                    <a:pt x="9220" y="93980"/>
                  </a:lnTo>
                  <a:lnTo>
                    <a:pt x="304" y="96520"/>
                  </a:lnTo>
                  <a:lnTo>
                    <a:pt x="1917" y="96520"/>
                  </a:lnTo>
                  <a:lnTo>
                    <a:pt x="3276" y="97790"/>
                  </a:lnTo>
                  <a:lnTo>
                    <a:pt x="2540" y="100330"/>
                  </a:lnTo>
                  <a:lnTo>
                    <a:pt x="6946" y="99301"/>
                  </a:lnTo>
                  <a:lnTo>
                    <a:pt x="5588" y="100330"/>
                  </a:lnTo>
                  <a:lnTo>
                    <a:pt x="5003" y="100330"/>
                  </a:lnTo>
                  <a:lnTo>
                    <a:pt x="4851" y="101600"/>
                  </a:lnTo>
                  <a:lnTo>
                    <a:pt x="11684" y="102870"/>
                  </a:lnTo>
                  <a:lnTo>
                    <a:pt x="9042" y="104140"/>
                  </a:lnTo>
                  <a:lnTo>
                    <a:pt x="7467" y="105410"/>
                  </a:lnTo>
                  <a:lnTo>
                    <a:pt x="8026" y="105410"/>
                  </a:lnTo>
                  <a:lnTo>
                    <a:pt x="10502" y="104140"/>
                  </a:lnTo>
                  <a:lnTo>
                    <a:pt x="9144" y="105410"/>
                  </a:lnTo>
                  <a:lnTo>
                    <a:pt x="8509" y="105410"/>
                  </a:lnTo>
                  <a:lnTo>
                    <a:pt x="7569" y="106680"/>
                  </a:lnTo>
                  <a:lnTo>
                    <a:pt x="8013" y="106680"/>
                  </a:lnTo>
                  <a:lnTo>
                    <a:pt x="6794" y="109220"/>
                  </a:lnTo>
                  <a:lnTo>
                    <a:pt x="13233" y="107950"/>
                  </a:lnTo>
                  <a:lnTo>
                    <a:pt x="14808" y="109220"/>
                  </a:lnTo>
                  <a:lnTo>
                    <a:pt x="10477" y="110490"/>
                  </a:lnTo>
                  <a:lnTo>
                    <a:pt x="9639" y="113030"/>
                  </a:lnTo>
                  <a:lnTo>
                    <a:pt x="9271" y="114300"/>
                  </a:lnTo>
                  <a:lnTo>
                    <a:pt x="8648" y="114300"/>
                  </a:lnTo>
                  <a:lnTo>
                    <a:pt x="9182" y="116840"/>
                  </a:lnTo>
                  <a:lnTo>
                    <a:pt x="13944" y="115570"/>
                  </a:lnTo>
                  <a:lnTo>
                    <a:pt x="16484" y="116840"/>
                  </a:lnTo>
                  <a:lnTo>
                    <a:pt x="12522" y="120650"/>
                  </a:lnTo>
                  <a:lnTo>
                    <a:pt x="16738" y="120650"/>
                  </a:lnTo>
                  <a:lnTo>
                    <a:pt x="15430" y="124460"/>
                  </a:lnTo>
                  <a:lnTo>
                    <a:pt x="15963" y="123190"/>
                  </a:lnTo>
                  <a:lnTo>
                    <a:pt x="18542" y="121920"/>
                  </a:lnTo>
                  <a:lnTo>
                    <a:pt x="19126" y="121920"/>
                  </a:lnTo>
                  <a:lnTo>
                    <a:pt x="18592" y="123190"/>
                  </a:lnTo>
                  <a:lnTo>
                    <a:pt x="22529" y="121920"/>
                  </a:lnTo>
                  <a:lnTo>
                    <a:pt x="18910" y="124460"/>
                  </a:lnTo>
                  <a:lnTo>
                    <a:pt x="18884" y="123190"/>
                  </a:lnTo>
                  <a:lnTo>
                    <a:pt x="15557" y="127000"/>
                  </a:lnTo>
                  <a:lnTo>
                    <a:pt x="17399" y="127000"/>
                  </a:lnTo>
                  <a:lnTo>
                    <a:pt x="22085" y="124460"/>
                  </a:lnTo>
                  <a:lnTo>
                    <a:pt x="20561" y="127000"/>
                  </a:lnTo>
                  <a:lnTo>
                    <a:pt x="22136" y="128270"/>
                  </a:lnTo>
                  <a:lnTo>
                    <a:pt x="23761" y="129540"/>
                  </a:lnTo>
                  <a:lnTo>
                    <a:pt x="22428" y="132080"/>
                  </a:lnTo>
                  <a:lnTo>
                    <a:pt x="23825" y="130810"/>
                  </a:lnTo>
                  <a:lnTo>
                    <a:pt x="24155" y="132080"/>
                  </a:lnTo>
                  <a:lnTo>
                    <a:pt x="25552" y="130810"/>
                  </a:lnTo>
                  <a:lnTo>
                    <a:pt x="23228" y="133350"/>
                  </a:lnTo>
                  <a:lnTo>
                    <a:pt x="23545" y="134620"/>
                  </a:lnTo>
                  <a:lnTo>
                    <a:pt x="23723" y="134620"/>
                  </a:lnTo>
                  <a:lnTo>
                    <a:pt x="25387" y="135890"/>
                  </a:lnTo>
                  <a:lnTo>
                    <a:pt x="23571" y="137160"/>
                  </a:lnTo>
                  <a:lnTo>
                    <a:pt x="24091" y="138430"/>
                  </a:lnTo>
                  <a:lnTo>
                    <a:pt x="30759" y="132080"/>
                  </a:lnTo>
                  <a:lnTo>
                    <a:pt x="31419" y="132080"/>
                  </a:lnTo>
                  <a:lnTo>
                    <a:pt x="28333" y="135890"/>
                  </a:lnTo>
                  <a:lnTo>
                    <a:pt x="29413" y="137160"/>
                  </a:lnTo>
                  <a:lnTo>
                    <a:pt x="27927" y="140970"/>
                  </a:lnTo>
                  <a:lnTo>
                    <a:pt x="31915" y="138430"/>
                  </a:lnTo>
                  <a:lnTo>
                    <a:pt x="30518" y="139700"/>
                  </a:lnTo>
                  <a:lnTo>
                    <a:pt x="30213" y="139700"/>
                  </a:lnTo>
                  <a:lnTo>
                    <a:pt x="30657" y="140906"/>
                  </a:lnTo>
                  <a:lnTo>
                    <a:pt x="30619" y="141909"/>
                  </a:lnTo>
                  <a:lnTo>
                    <a:pt x="30403" y="144780"/>
                  </a:lnTo>
                  <a:lnTo>
                    <a:pt x="32334" y="142240"/>
                  </a:lnTo>
                  <a:lnTo>
                    <a:pt x="32600" y="141909"/>
                  </a:lnTo>
                  <a:lnTo>
                    <a:pt x="35267" y="140970"/>
                  </a:lnTo>
                  <a:lnTo>
                    <a:pt x="36995" y="139700"/>
                  </a:lnTo>
                  <a:lnTo>
                    <a:pt x="35001" y="142240"/>
                  </a:lnTo>
                  <a:lnTo>
                    <a:pt x="37985" y="139700"/>
                  </a:lnTo>
                  <a:lnTo>
                    <a:pt x="38658" y="138430"/>
                  </a:lnTo>
                  <a:lnTo>
                    <a:pt x="40068" y="138430"/>
                  </a:lnTo>
                  <a:lnTo>
                    <a:pt x="40005" y="139700"/>
                  </a:lnTo>
                  <a:lnTo>
                    <a:pt x="38823" y="140906"/>
                  </a:lnTo>
                  <a:lnTo>
                    <a:pt x="38633" y="142240"/>
                  </a:lnTo>
                  <a:lnTo>
                    <a:pt x="41198" y="138430"/>
                  </a:lnTo>
                  <a:lnTo>
                    <a:pt x="40957" y="139700"/>
                  </a:lnTo>
                  <a:lnTo>
                    <a:pt x="39522" y="140970"/>
                  </a:lnTo>
                  <a:lnTo>
                    <a:pt x="40017" y="142240"/>
                  </a:lnTo>
                  <a:lnTo>
                    <a:pt x="40589" y="140970"/>
                  </a:lnTo>
                  <a:lnTo>
                    <a:pt x="42252" y="139700"/>
                  </a:lnTo>
                  <a:lnTo>
                    <a:pt x="43345" y="138430"/>
                  </a:lnTo>
                  <a:lnTo>
                    <a:pt x="42964" y="140970"/>
                  </a:lnTo>
                  <a:lnTo>
                    <a:pt x="41503" y="143510"/>
                  </a:lnTo>
                  <a:lnTo>
                    <a:pt x="42557" y="142240"/>
                  </a:lnTo>
                  <a:lnTo>
                    <a:pt x="44157" y="139700"/>
                  </a:lnTo>
                  <a:lnTo>
                    <a:pt x="44069" y="140970"/>
                  </a:lnTo>
                  <a:lnTo>
                    <a:pt x="43535" y="142240"/>
                  </a:lnTo>
                  <a:lnTo>
                    <a:pt x="42799" y="142240"/>
                  </a:lnTo>
                  <a:lnTo>
                    <a:pt x="42722" y="144526"/>
                  </a:lnTo>
                  <a:lnTo>
                    <a:pt x="41795" y="146050"/>
                  </a:lnTo>
                  <a:lnTo>
                    <a:pt x="42291" y="147320"/>
                  </a:lnTo>
                  <a:lnTo>
                    <a:pt x="39573" y="149860"/>
                  </a:lnTo>
                  <a:lnTo>
                    <a:pt x="41376" y="148590"/>
                  </a:lnTo>
                  <a:lnTo>
                    <a:pt x="44831" y="146050"/>
                  </a:lnTo>
                  <a:lnTo>
                    <a:pt x="44856" y="147320"/>
                  </a:lnTo>
                  <a:lnTo>
                    <a:pt x="44450" y="147320"/>
                  </a:lnTo>
                  <a:lnTo>
                    <a:pt x="44221" y="148590"/>
                  </a:lnTo>
                  <a:lnTo>
                    <a:pt x="45097" y="148590"/>
                  </a:lnTo>
                  <a:lnTo>
                    <a:pt x="44018" y="151130"/>
                  </a:lnTo>
                  <a:lnTo>
                    <a:pt x="45694" y="151130"/>
                  </a:lnTo>
                  <a:lnTo>
                    <a:pt x="46431" y="149860"/>
                  </a:lnTo>
                  <a:lnTo>
                    <a:pt x="47167" y="148590"/>
                  </a:lnTo>
                  <a:lnTo>
                    <a:pt x="47396" y="148590"/>
                  </a:lnTo>
                  <a:lnTo>
                    <a:pt x="47790" y="147320"/>
                  </a:lnTo>
                  <a:lnTo>
                    <a:pt x="47193" y="147320"/>
                  </a:lnTo>
                  <a:lnTo>
                    <a:pt x="46850" y="146050"/>
                  </a:lnTo>
                  <a:lnTo>
                    <a:pt x="46456" y="146050"/>
                  </a:lnTo>
                  <a:lnTo>
                    <a:pt x="47536" y="144780"/>
                  </a:lnTo>
                  <a:lnTo>
                    <a:pt x="48475" y="144780"/>
                  </a:lnTo>
                  <a:lnTo>
                    <a:pt x="48031" y="146050"/>
                  </a:lnTo>
                  <a:lnTo>
                    <a:pt x="50939" y="142240"/>
                  </a:lnTo>
                  <a:lnTo>
                    <a:pt x="49326" y="146050"/>
                  </a:lnTo>
                  <a:lnTo>
                    <a:pt x="49199" y="148590"/>
                  </a:lnTo>
                  <a:lnTo>
                    <a:pt x="48145" y="151130"/>
                  </a:lnTo>
                  <a:lnTo>
                    <a:pt x="50152" y="149860"/>
                  </a:lnTo>
                  <a:lnTo>
                    <a:pt x="51574" y="151130"/>
                  </a:lnTo>
                  <a:lnTo>
                    <a:pt x="52362" y="149860"/>
                  </a:lnTo>
                  <a:lnTo>
                    <a:pt x="54711" y="146050"/>
                  </a:lnTo>
                  <a:lnTo>
                    <a:pt x="55333" y="146050"/>
                  </a:lnTo>
                  <a:lnTo>
                    <a:pt x="54394" y="148590"/>
                  </a:lnTo>
                  <a:lnTo>
                    <a:pt x="55245" y="149783"/>
                  </a:lnTo>
                  <a:lnTo>
                    <a:pt x="55118" y="149860"/>
                  </a:lnTo>
                  <a:lnTo>
                    <a:pt x="55308" y="149860"/>
                  </a:lnTo>
                  <a:lnTo>
                    <a:pt x="56515" y="149860"/>
                  </a:lnTo>
                  <a:lnTo>
                    <a:pt x="55880" y="151130"/>
                  </a:lnTo>
                  <a:lnTo>
                    <a:pt x="57111" y="152400"/>
                  </a:lnTo>
                  <a:lnTo>
                    <a:pt x="59601" y="151130"/>
                  </a:lnTo>
                  <a:lnTo>
                    <a:pt x="62014" y="148590"/>
                  </a:lnTo>
                  <a:lnTo>
                    <a:pt x="62992" y="151041"/>
                  </a:lnTo>
                  <a:lnTo>
                    <a:pt x="63144" y="149860"/>
                  </a:lnTo>
                  <a:lnTo>
                    <a:pt x="65239" y="154940"/>
                  </a:lnTo>
                  <a:lnTo>
                    <a:pt x="68999" y="149860"/>
                  </a:lnTo>
                  <a:lnTo>
                    <a:pt x="69938" y="148590"/>
                  </a:lnTo>
                  <a:lnTo>
                    <a:pt x="71856" y="154863"/>
                  </a:lnTo>
                  <a:lnTo>
                    <a:pt x="71310" y="154622"/>
                  </a:lnTo>
                  <a:lnTo>
                    <a:pt x="71869" y="154901"/>
                  </a:lnTo>
                  <a:lnTo>
                    <a:pt x="72605" y="156210"/>
                  </a:lnTo>
                  <a:lnTo>
                    <a:pt x="72783" y="155257"/>
                  </a:lnTo>
                  <a:lnTo>
                    <a:pt x="73101" y="153670"/>
                  </a:lnTo>
                  <a:lnTo>
                    <a:pt x="73888" y="151130"/>
                  </a:lnTo>
                  <a:lnTo>
                    <a:pt x="73621" y="154940"/>
                  </a:lnTo>
                  <a:lnTo>
                    <a:pt x="75006" y="151130"/>
                  </a:lnTo>
                  <a:lnTo>
                    <a:pt x="76454" y="148590"/>
                  </a:lnTo>
                  <a:lnTo>
                    <a:pt x="76454" y="152400"/>
                  </a:lnTo>
                  <a:lnTo>
                    <a:pt x="75819" y="153644"/>
                  </a:lnTo>
                  <a:lnTo>
                    <a:pt x="76454" y="154609"/>
                  </a:lnTo>
                  <a:lnTo>
                    <a:pt x="76454" y="156184"/>
                  </a:lnTo>
                  <a:lnTo>
                    <a:pt x="74066" y="156184"/>
                  </a:lnTo>
                  <a:lnTo>
                    <a:pt x="74396" y="157454"/>
                  </a:lnTo>
                  <a:lnTo>
                    <a:pt x="75488" y="157454"/>
                  </a:lnTo>
                  <a:lnTo>
                    <a:pt x="73190" y="159994"/>
                  </a:lnTo>
                  <a:lnTo>
                    <a:pt x="72136" y="158013"/>
                  </a:lnTo>
                  <a:lnTo>
                    <a:pt x="72326" y="157454"/>
                  </a:lnTo>
                  <a:lnTo>
                    <a:pt x="71996" y="157746"/>
                  </a:lnTo>
                  <a:lnTo>
                    <a:pt x="71843" y="157454"/>
                  </a:lnTo>
                  <a:lnTo>
                    <a:pt x="71767" y="157937"/>
                  </a:lnTo>
                  <a:lnTo>
                    <a:pt x="70878" y="158724"/>
                  </a:lnTo>
                  <a:lnTo>
                    <a:pt x="69100" y="158724"/>
                  </a:lnTo>
                  <a:lnTo>
                    <a:pt x="71297" y="162534"/>
                  </a:lnTo>
                  <a:lnTo>
                    <a:pt x="68884" y="159994"/>
                  </a:lnTo>
                  <a:lnTo>
                    <a:pt x="67551" y="162534"/>
                  </a:lnTo>
                  <a:lnTo>
                    <a:pt x="68072" y="163804"/>
                  </a:lnTo>
                  <a:lnTo>
                    <a:pt x="70358" y="162534"/>
                  </a:lnTo>
                  <a:lnTo>
                    <a:pt x="70459" y="163804"/>
                  </a:lnTo>
                  <a:lnTo>
                    <a:pt x="69913" y="165074"/>
                  </a:lnTo>
                  <a:lnTo>
                    <a:pt x="69494" y="165074"/>
                  </a:lnTo>
                  <a:lnTo>
                    <a:pt x="66128" y="163804"/>
                  </a:lnTo>
                  <a:lnTo>
                    <a:pt x="64668" y="166344"/>
                  </a:lnTo>
                  <a:lnTo>
                    <a:pt x="65963" y="170154"/>
                  </a:lnTo>
                  <a:lnTo>
                    <a:pt x="66763" y="172694"/>
                  </a:lnTo>
                  <a:lnTo>
                    <a:pt x="66370" y="172859"/>
                  </a:lnTo>
                  <a:lnTo>
                    <a:pt x="68719" y="173964"/>
                  </a:lnTo>
                  <a:lnTo>
                    <a:pt x="67856" y="175234"/>
                  </a:lnTo>
                  <a:lnTo>
                    <a:pt x="62484" y="176504"/>
                  </a:lnTo>
                  <a:lnTo>
                    <a:pt x="62357" y="177774"/>
                  </a:lnTo>
                  <a:lnTo>
                    <a:pt x="59944" y="179044"/>
                  </a:lnTo>
                  <a:lnTo>
                    <a:pt x="67119" y="180314"/>
                  </a:lnTo>
                  <a:lnTo>
                    <a:pt x="65328" y="182854"/>
                  </a:lnTo>
                  <a:lnTo>
                    <a:pt x="70091" y="182854"/>
                  </a:lnTo>
                  <a:lnTo>
                    <a:pt x="70967" y="185394"/>
                  </a:lnTo>
                  <a:lnTo>
                    <a:pt x="70294" y="186664"/>
                  </a:lnTo>
                  <a:lnTo>
                    <a:pt x="65379" y="186664"/>
                  </a:lnTo>
                  <a:lnTo>
                    <a:pt x="64490" y="185394"/>
                  </a:lnTo>
                  <a:lnTo>
                    <a:pt x="64846" y="184124"/>
                  </a:lnTo>
                  <a:lnTo>
                    <a:pt x="64490" y="182854"/>
                  </a:lnTo>
                  <a:lnTo>
                    <a:pt x="62979" y="184124"/>
                  </a:lnTo>
                  <a:lnTo>
                    <a:pt x="64223" y="184124"/>
                  </a:lnTo>
                  <a:lnTo>
                    <a:pt x="63436" y="184848"/>
                  </a:lnTo>
                  <a:lnTo>
                    <a:pt x="63436" y="186664"/>
                  </a:lnTo>
                  <a:lnTo>
                    <a:pt x="62661" y="187934"/>
                  </a:lnTo>
                  <a:lnTo>
                    <a:pt x="63436" y="186664"/>
                  </a:lnTo>
                  <a:lnTo>
                    <a:pt x="63436" y="184848"/>
                  </a:lnTo>
                  <a:lnTo>
                    <a:pt x="62826" y="185394"/>
                  </a:lnTo>
                  <a:lnTo>
                    <a:pt x="62674" y="187579"/>
                  </a:lnTo>
                  <a:lnTo>
                    <a:pt x="62471" y="187820"/>
                  </a:lnTo>
                  <a:lnTo>
                    <a:pt x="60629" y="186664"/>
                  </a:lnTo>
                  <a:lnTo>
                    <a:pt x="61683" y="187934"/>
                  </a:lnTo>
                  <a:lnTo>
                    <a:pt x="62369" y="187934"/>
                  </a:lnTo>
                  <a:lnTo>
                    <a:pt x="61315" y="189204"/>
                  </a:lnTo>
                  <a:lnTo>
                    <a:pt x="62953" y="190474"/>
                  </a:lnTo>
                  <a:lnTo>
                    <a:pt x="62191" y="191744"/>
                  </a:lnTo>
                  <a:lnTo>
                    <a:pt x="63728" y="191744"/>
                  </a:lnTo>
                  <a:lnTo>
                    <a:pt x="63665" y="193014"/>
                  </a:lnTo>
                  <a:lnTo>
                    <a:pt x="61709" y="195554"/>
                  </a:lnTo>
                  <a:lnTo>
                    <a:pt x="65963" y="194284"/>
                  </a:lnTo>
                  <a:lnTo>
                    <a:pt x="66357" y="196824"/>
                  </a:lnTo>
                  <a:lnTo>
                    <a:pt x="64325" y="198094"/>
                  </a:lnTo>
                  <a:lnTo>
                    <a:pt x="61722" y="195554"/>
                  </a:lnTo>
                  <a:lnTo>
                    <a:pt x="63233" y="198094"/>
                  </a:lnTo>
                  <a:lnTo>
                    <a:pt x="61823" y="199364"/>
                  </a:lnTo>
                  <a:lnTo>
                    <a:pt x="59804" y="198094"/>
                  </a:lnTo>
                  <a:lnTo>
                    <a:pt x="58788" y="198094"/>
                  </a:lnTo>
                  <a:lnTo>
                    <a:pt x="61150" y="200634"/>
                  </a:lnTo>
                  <a:lnTo>
                    <a:pt x="56946" y="201904"/>
                  </a:lnTo>
                  <a:lnTo>
                    <a:pt x="56426" y="203174"/>
                  </a:lnTo>
                  <a:lnTo>
                    <a:pt x="55448" y="201904"/>
                  </a:lnTo>
                  <a:lnTo>
                    <a:pt x="56032" y="203174"/>
                  </a:lnTo>
                  <a:lnTo>
                    <a:pt x="55968" y="204444"/>
                  </a:lnTo>
                  <a:lnTo>
                    <a:pt x="58547" y="203174"/>
                  </a:lnTo>
                  <a:lnTo>
                    <a:pt x="58064" y="204444"/>
                  </a:lnTo>
                  <a:lnTo>
                    <a:pt x="57010" y="204444"/>
                  </a:lnTo>
                  <a:lnTo>
                    <a:pt x="58699" y="205714"/>
                  </a:lnTo>
                  <a:lnTo>
                    <a:pt x="61277" y="204444"/>
                  </a:lnTo>
                  <a:lnTo>
                    <a:pt x="63601" y="205714"/>
                  </a:lnTo>
                  <a:lnTo>
                    <a:pt x="62293" y="206984"/>
                  </a:lnTo>
                  <a:lnTo>
                    <a:pt x="65024" y="208254"/>
                  </a:lnTo>
                  <a:lnTo>
                    <a:pt x="61620" y="208254"/>
                  </a:lnTo>
                  <a:lnTo>
                    <a:pt x="62738" y="205714"/>
                  </a:lnTo>
                  <a:lnTo>
                    <a:pt x="58191" y="209524"/>
                  </a:lnTo>
                  <a:lnTo>
                    <a:pt x="57899" y="208254"/>
                  </a:lnTo>
                  <a:lnTo>
                    <a:pt x="56667" y="208254"/>
                  </a:lnTo>
                  <a:lnTo>
                    <a:pt x="53644" y="210794"/>
                  </a:lnTo>
                  <a:lnTo>
                    <a:pt x="60540" y="209524"/>
                  </a:lnTo>
                  <a:lnTo>
                    <a:pt x="60490" y="212064"/>
                  </a:lnTo>
                  <a:lnTo>
                    <a:pt x="58559" y="212064"/>
                  </a:lnTo>
                  <a:lnTo>
                    <a:pt x="58115" y="212394"/>
                  </a:lnTo>
                  <a:lnTo>
                    <a:pt x="60464" y="213334"/>
                  </a:lnTo>
                  <a:lnTo>
                    <a:pt x="61950" y="214604"/>
                  </a:lnTo>
                  <a:lnTo>
                    <a:pt x="60591" y="215874"/>
                  </a:lnTo>
                  <a:lnTo>
                    <a:pt x="63207" y="215874"/>
                  </a:lnTo>
                  <a:lnTo>
                    <a:pt x="63093" y="217144"/>
                  </a:lnTo>
                  <a:lnTo>
                    <a:pt x="63715" y="215874"/>
                  </a:lnTo>
                  <a:lnTo>
                    <a:pt x="65671" y="215874"/>
                  </a:lnTo>
                  <a:lnTo>
                    <a:pt x="65595" y="217347"/>
                  </a:lnTo>
                  <a:lnTo>
                    <a:pt x="65735" y="217627"/>
                  </a:lnTo>
                  <a:lnTo>
                    <a:pt x="67894" y="218414"/>
                  </a:lnTo>
                  <a:lnTo>
                    <a:pt x="61163" y="220954"/>
                  </a:lnTo>
                  <a:lnTo>
                    <a:pt x="63588" y="223494"/>
                  </a:lnTo>
                  <a:lnTo>
                    <a:pt x="59994" y="223494"/>
                  </a:lnTo>
                  <a:lnTo>
                    <a:pt x="59182" y="224764"/>
                  </a:lnTo>
                  <a:lnTo>
                    <a:pt x="61925" y="226034"/>
                  </a:lnTo>
                  <a:lnTo>
                    <a:pt x="61671" y="226098"/>
                  </a:lnTo>
                  <a:lnTo>
                    <a:pt x="64414" y="226961"/>
                  </a:lnTo>
                  <a:lnTo>
                    <a:pt x="63931" y="227304"/>
                  </a:lnTo>
                  <a:lnTo>
                    <a:pt x="65506" y="227304"/>
                  </a:lnTo>
                  <a:lnTo>
                    <a:pt x="65417" y="226275"/>
                  </a:lnTo>
                  <a:lnTo>
                    <a:pt x="65392" y="226034"/>
                  </a:lnTo>
                  <a:lnTo>
                    <a:pt x="63588" y="226034"/>
                  </a:lnTo>
                  <a:lnTo>
                    <a:pt x="63931" y="224764"/>
                  </a:lnTo>
                  <a:lnTo>
                    <a:pt x="65836" y="225844"/>
                  </a:lnTo>
                  <a:lnTo>
                    <a:pt x="67589" y="224764"/>
                  </a:lnTo>
                  <a:lnTo>
                    <a:pt x="65938" y="225907"/>
                  </a:lnTo>
                  <a:lnTo>
                    <a:pt x="66167" y="226034"/>
                  </a:lnTo>
                  <a:lnTo>
                    <a:pt x="65760" y="226034"/>
                  </a:lnTo>
                  <a:lnTo>
                    <a:pt x="65608" y="226136"/>
                  </a:lnTo>
                  <a:lnTo>
                    <a:pt x="65506" y="227304"/>
                  </a:lnTo>
                  <a:lnTo>
                    <a:pt x="70205" y="227304"/>
                  </a:lnTo>
                  <a:lnTo>
                    <a:pt x="67830" y="229844"/>
                  </a:lnTo>
                  <a:lnTo>
                    <a:pt x="61493" y="231114"/>
                  </a:lnTo>
                  <a:lnTo>
                    <a:pt x="58991" y="233654"/>
                  </a:lnTo>
                  <a:lnTo>
                    <a:pt x="65430" y="234924"/>
                  </a:lnTo>
                  <a:lnTo>
                    <a:pt x="64490" y="238734"/>
                  </a:lnTo>
                  <a:lnTo>
                    <a:pt x="65392" y="237464"/>
                  </a:lnTo>
                  <a:lnTo>
                    <a:pt x="67970" y="237464"/>
                  </a:lnTo>
                  <a:lnTo>
                    <a:pt x="66128" y="240004"/>
                  </a:lnTo>
                  <a:lnTo>
                    <a:pt x="67348" y="240004"/>
                  </a:lnTo>
                  <a:lnTo>
                    <a:pt x="65227" y="241274"/>
                  </a:lnTo>
                  <a:lnTo>
                    <a:pt x="64604" y="241274"/>
                  </a:lnTo>
                  <a:lnTo>
                    <a:pt x="63385" y="242544"/>
                  </a:lnTo>
                  <a:lnTo>
                    <a:pt x="64909" y="242544"/>
                  </a:lnTo>
                  <a:lnTo>
                    <a:pt x="63754" y="245084"/>
                  </a:lnTo>
                  <a:lnTo>
                    <a:pt x="68033" y="245084"/>
                  </a:lnTo>
                  <a:lnTo>
                    <a:pt x="65659" y="246354"/>
                  </a:lnTo>
                  <a:lnTo>
                    <a:pt x="65214" y="250164"/>
                  </a:lnTo>
                  <a:lnTo>
                    <a:pt x="72339" y="248894"/>
                  </a:lnTo>
                  <a:lnTo>
                    <a:pt x="72250" y="251434"/>
                  </a:lnTo>
                  <a:lnTo>
                    <a:pt x="69811" y="251434"/>
                  </a:lnTo>
                  <a:lnTo>
                    <a:pt x="68643" y="252704"/>
                  </a:lnTo>
                  <a:lnTo>
                    <a:pt x="66598" y="251434"/>
                  </a:lnTo>
                  <a:lnTo>
                    <a:pt x="66802" y="252704"/>
                  </a:lnTo>
                  <a:lnTo>
                    <a:pt x="68059" y="252704"/>
                  </a:lnTo>
                  <a:lnTo>
                    <a:pt x="66878" y="253974"/>
                  </a:lnTo>
                  <a:lnTo>
                    <a:pt x="71539" y="253974"/>
                  </a:lnTo>
                  <a:lnTo>
                    <a:pt x="69811" y="255244"/>
                  </a:lnTo>
                  <a:lnTo>
                    <a:pt x="73025" y="255244"/>
                  </a:lnTo>
                  <a:lnTo>
                    <a:pt x="73126" y="256514"/>
                  </a:lnTo>
                  <a:lnTo>
                    <a:pt x="73939" y="257784"/>
                  </a:lnTo>
                  <a:lnTo>
                    <a:pt x="75958" y="256514"/>
                  </a:lnTo>
                  <a:lnTo>
                    <a:pt x="70294" y="260324"/>
                  </a:lnTo>
                  <a:lnTo>
                    <a:pt x="78714" y="264134"/>
                  </a:lnTo>
                  <a:lnTo>
                    <a:pt x="74142" y="267944"/>
                  </a:lnTo>
                  <a:lnTo>
                    <a:pt x="75476" y="269214"/>
                  </a:lnTo>
                  <a:lnTo>
                    <a:pt x="76898" y="271754"/>
                  </a:lnTo>
                  <a:lnTo>
                    <a:pt x="77749" y="273024"/>
                  </a:lnTo>
                  <a:lnTo>
                    <a:pt x="76847" y="273024"/>
                  </a:lnTo>
                  <a:lnTo>
                    <a:pt x="75933" y="275564"/>
                  </a:lnTo>
                  <a:lnTo>
                    <a:pt x="83108" y="271754"/>
                  </a:lnTo>
                  <a:lnTo>
                    <a:pt x="82092" y="275564"/>
                  </a:lnTo>
                  <a:lnTo>
                    <a:pt x="79438" y="278104"/>
                  </a:lnTo>
                  <a:lnTo>
                    <a:pt x="79806" y="274294"/>
                  </a:lnTo>
                  <a:lnTo>
                    <a:pt x="78930" y="275564"/>
                  </a:lnTo>
                  <a:lnTo>
                    <a:pt x="72605" y="279374"/>
                  </a:lnTo>
                  <a:lnTo>
                    <a:pt x="81051" y="279374"/>
                  </a:lnTo>
                  <a:lnTo>
                    <a:pt x="78105" y="281914"/>
                  </a:lnTo>
                  <a:lnTo>
                    <a:pt x="77533" y="281914"/>
                  </a:lnTo>
                  <a:lnTo>
                    <a:pt x="75971" y="284454"/>
                  </a:lnTo>
                  <a:lnTo>
                    <a:pt x="81470" y="284454"/>
                  </a:lnTo>
                  <a:lnTo>
                    <a:pt x="82003" y="286994"/>
                  </a:lnTo>
                  <a:lnTo>
                    <a:pt x="84937" y="286994"/>
                  </a:lnTo>
                  <a:lnTo>
                    <a:pt x="87350" y="289534"/>
                  </a:lnTo>
                  <a:lnTo>
                    <a:pt x="88506" y="290283"/>
                  </a:lnTo>
                  <a:lnTo>
                    <a:pt x="89103" y="289534"/>
                  </a:lnTo>
                  <a:lnTo>
                    <a:pt x="90728" y="290804"/>
                  </a:lnTo>
                  <a:lnTo>
                    <a:pt x="89687" y="292074"/>
                  </a:lnTo>
                  <a:lnTo>
                    <a:pt x="89192" y="294614"/>
                  </a:lnTo>
                  <a:lnTo>
                    <a:pt x="86652" y="295884"/>
                  </a:lnTo>
                  <a:lnTo>
                    <a:pt x="85610" y="294614"/>
                  </a:lnTo>
                  <a:lnTo>
                    <a:pt x="82651" y="297154"/>
                  </a:lnTo>
                  <a:lnTo>
                    <a:pt x="86893" y="297154"/>
                  </a:lnTo>
                  <a:lnTo>
                    <a:pt x="86766" y="298424"/>
                  </a:lnTo>
                  <a:lnTo>
                    <a:pt x="85217" y="298424"/>
                  </a:lnTo>
                  <a:lnTo>
                    <a:pt x="87160" y="300964"/>
                  </a:lnTo>
                  <a:lnTo>
                    <a:pt x="90919" y="298424"/>
                  </a:lnTo>
                  <a:lnTo>
                    <a:pt x="92214" y="302234"/>
                  </a:lnTo>
                  <a:lnTo>
                    <a:pt x="93154" y="300964"/>
                  </a:lnTo>
                  <a:lnTo>
                    <a:pt x="97663" y="299694"/>
                  </a:lnTo>
                  <a:lnTo>
                    <a:pt x="91833" y="303504"/>
                  </a:lnTo>
                  <a:lnTo>
                    <a:pt x="95389" y="303504"/>
                  </a:lnTo>
                  <a:lnTo>
                    <a:pt x="91986" y="306044"/>
                  </a:lnTo>
                  <a:lnTo>
                    <a:pt x="93421" y="306044"/>
                  </a:lnTo>
                  <a:lnTo>
                    <a:pt x="97637" y="307314"/>
                  </a:lnTo>
                  <a:lnTo>
                    <a:pt x="99377" y="308584"/>
                  </a:lnTo>
                  <a:lnTo>
                    <a:pt x="97599" y="308584"/>
                  </a:lnTo>
                  <a:lnTo>
                    <a:pt x="99936" y="309854"/>
                  </a:lnTo>
                  <a:lnTo>
                    <a:pt x="101066" y="311124"/>
                  </a:lnTo>
                  <a:lnTo>
                    <a:pt x="93878" y="314934"/>
                  </a:lnTo>
                  <a:lnTo>
                    <a:pt x="102628" y="317474"/>
                  </a:lnTo>
                  <a:lnTo>
                    <a:pt x="98298" y="322554"/>
                  </a:lnTo>
                  <a:lnTo>
                    <a:pt x="103047" y="323824"/>
                  </a:lnTo>
                  <a:lnTo>
                    <a:pt x="102057" y="330174"/>
                  </a:lnTo>
                  <a:lnTo>
                    <a:pt x="105321" y="332714"/>
                  </a:lnTo>
                  <a:lnTo>
                    <a:pt x="109359" y="327634"/>
                  </a:lnTo>
                  <a:lnTo>
                    <a:pt x="106311" y="333984"/>
                  </a:lnTo>
                  <a:lnTo>
                    <a:pt x="111328" y="330174"/>
                  </a:lnTo>
                  <a:lnTo>
                    <a:pt x="112522" y="330174"/>
                  </a:lnTo>
                  <a:lnTo>
                    <a:pt x="112255" y="331444"/>
                  </a:lnTo>
                  <a:lnTo>
                    <a:pt x="111290" y="336524"/>
                  </a:lnTo>
                  <a:lnTo>
                    <a:pt x="138328" y="336524"/>
                  </a:lnTo>
                  <a:lnTo>
                    <a:pt x="140766" y="330174"/>
                  </a:lnTo>
                  <a:lnTo>
                    <a:pt x="141249" y="328904"/>
                  </a:lnTo>
                  <a:lnTo>
                    <a:pt x="141744" y="327634"/>
                  </a:lnTo>
                  <a:close/>
                </a:path>
                <a:path w="326389" h="447039">
                  <a:moveTo>
                    <a:pt x="169278" y="358114"/>
                  </a:moveTo>
                  <a:lnTo>
                    <a:pt x="168732" y="358114"/>
                  </a:lnTo>
                  <a:lnTo>
                    <a:pt x="168351" y="359384"/>
                  </a:lnTo>
                  <a:lnTo>
                    <a:pt x="169278" y="358114"/>
                  </a:lnTo>
                  <a:close/>
                </a:path>
                <a:path w="326389" h="447039">
                  <a:moveTo>
                    <a:pt x="169773" y="360654"/>
                  </a:moveTo>
                  <a:lnTo>
                    <a:pt x="167932" y="361924"/>
                  </a:lnTo>
                  <a:lnTo>
                    <a:pt x="169176" y="361924"/>
                  </a:lnTo>
                  <a:lnTo>
                    <a:pt x="169773" y="360654"/>
                  </a:lnTo>
                  <a:close/>
                </a:path>
                <a:path w="326389" h="447039">
                  <a:moveTo>
                    <a:pt x="169849" y="361924"/>
                  </a:moveTo>
                  <a:lnTo>
                    <a:pt x="169176" y="361924"/>
                  </a:lnTo>
                  <a:lnTo>
                    <a:pt x="168986" y="362331"/>
                  </a:lnTo>
                  <a:lnTo>
                    <a:pt x="169849" y="361924"/>
                  </a:lnTo>
                  <a:close/>
                </a:path>
                <a:path w="326389" h="447039">
                  <a:moveTo>
                    <a:pt x="170205" y="356844"/>
                  </a:moveTo>
                  <a:lnTo>
                    <a:pt x="169278" y="358114"/>
                  </a:lnTo>
                  <a:lnTo>
                    <a:pt x="170205" y="356844"/>
                  </a:lnTo>
                  <a:close/>
                </a:path>
                <a:path w="326389" h="447039">
                  <a:moveTo>
                    <a:pt x="171157" y="392861"/>
                  </a:moveTo>
                  <a:lnTo>
                    <a:pt x="170649" y="392303"/>
                  </a:lnTo>
                  <a:lnTo>
                    <a:pt x="169341" y="392798"/>
                  </a:lnTo>
                  <a:lnTo>
                    <a:pt x="171157" y="392861"/>
                  </a:lnTo>
                  <a:close/>
                </a:path>
                <a:path w="326389" h="447039">
                  <a:moveTo>
                    <a:pt x="185623" y="369544"/>
                  </a:moveTo>
                  <a:lnTo>
                    <a:pt x="183845" y="369544"/>
                  </a:lnTo>
                  <a:lnTo>
                    <a:pt x="183349" y="370319"/>
                  </a:lnTo>
                  <a:lnTo>
                    <a:pt x="185623" y="369544"/>
                  </a:lnTo>
                  <a:close/>
                </a:path>
                <a:path w="326389" h="447039">
                  <a:moveTo>
                    <a:pt x="190271" y="373722"/>
                  </a:moveTo>
                  <a:lnTo>
                    <a:pt x="190157" y="373570"/>
                  </a:lnTo>
                  <a:lnTo>
                    <a:pt x="189966" y="373557"/>
                  </a:lnTo>
                  <a:lnTo>
                    <a:pt x="189687" y="373786"/>
                  </a:lnTo>
                  <a:lnTo>
                    <a:pt x="190271" y="373722"/>
                  </a:lnTo>
                  <a:close/>
                </a:path>
                <a:path w="326389" h="447039">
                  <a:moveTo>
                    <a:pt x="194233" y="374980"/>
                  </a:moveTo>
                  <a:lnTo>
                    <a:pt x="194005" y="374726"/>
                  </a:lnTo>
                  <a:lnTo>
                    <a:pt x="193611" y="375373"/>
                  </a:lnTo>
                  <a:lnTo>
                    <a:pt x="194233" y="374980"/>
                  </a:lnTo>
                  <a:close/>
                </a:path>
                <a:path w="326389" h="447039">
                  <a:moveTo>
                    <a:pt x="217944" y="413778"/>
                  </a:moveTo>
                  <a:lnTo>
                    <a:pt x="217576" y="412724"/>
                  </a:lnTo>
                  <a:lnTo>
                    <a:pt x="217868" y="413994"/>
                  </a:lnTo>
                  <a:lnTo>
                    <a:pt x="217944" y="413778"/>
                  </a:lnTo>
                  <a:close/>
                </a:path>
                <a:path w="326389" h="447039">
                  <a:moveTo>
                    <a:pt x="229387" y="394944"/>
                  </a:moveTo>
                  <a:lnTo>
                    <a:pt x="228498" y="394944"/>
                  </a:lnTo>
                  <a:lnTo>
                    <a:pt x="228422" y="395300"/>
                  </a:lnTo>
                  <a:lnTo>
                    <a:pt x="229387" y="394944"/>
                  </a:lnTo>
                  <a:close/>
                </a:path>
                <a:path w="326389" h="447039">
                  <a:moveTo>
                    <a:pt x="230835" y="394944"/>
                  </a:moveTo>
                  <a:lnTo>
                    <a:pt x="229984" y="392404"/>
                  </a:lnTo>
                  <a:lnTo>
                    <a:pt x="229920" y="396214"/>
                  </a:lnTo>
                  <a:lnTo>
                    <a:pt x="230238" y="394944"/>
                  </a:lnTo>
                  <a:lnTo>
                    <a:pt x="230835" y="394944"/>
                  </a:lnTo>
                  <a:close/>
                </a:path>
                <a:path w="326389" h="447039">
                  <a:moveTo>
                    <a:pt x="252476" y="406768"/>
                  </a:moveTo>
                  <a:lnTo>
                    <a:pt x="251752" y="407644"/>
                  </a:lnTo>
                  <a:lnTo>
                    <a:pt x="252082" y="408419"/>
                  </a:lnTo>
                  <a:lnTo>
                    <a:pt x="252476" y="406768"/>
                  </a:lnTo>
                  <a:close/>
                </a:path>
                <a:path w="326389" h="447039">
                  <a:moveTo>
                    <a:pt x="254114" y="407555"/>
                  </a:moveTo>
                  <a:lnTo>
                    <a:pt x="254012" y="406374"/>
                  </a:lnTo>
                  <a:lnTo>
                    <a:pt x="253492" y="402564"/>
                  </a:lnTo>
                  <a:lnTo>
                    <a:pt x="252476" y="406768"/>
                  </a:lnTo>
                  <a:lnTo>
                    <a:pt x="252806" y="406374"/>
                  </a:lnTo>
                  <a:lnTo>
                    <a:pt x="254114" y="407555"/>
                  </a:lnTo>
                  <a:close/>
                </a:path>
                <a:path w="326389" h="447039">
                  <a:moveTo>
                    <a:pt x="269709" y="416255"/>
                  </a:moveTo>
                  <a:lnTo>
                    <a:pt x="269252" y="415264"/>
                  </a:lnTo>
                  <a:lnTo>
                    <a:pt x="269100" y="416598"/>
                  </a:lnTo>
                  <a:lnTo>
                    <a:pt x="269252" y="416534"/>
                  </a:lnTo>
                  <a:lnTo>
                    <a:pt x="269709" y="416255"/>
                  </a:lnTo>
                  <a:close/>
                </a:path>
                <a:path w="326389" h="447039">
                  <a:moveTo>
                    <a:pt x="270065" y="417804"/>
                  </a:moveTo>
                  <a:lnTo>
                    <a:pt x="268820" y="419074"/>
                  </a:lnTo>
                  <a:lnTo>
                    <a:pt x="268757" y="419214"/>
                  </a:lnTo>
                  <a:lnTo>
                    <a:pt x="269176" y="420344"/>
                  </a:lnTo>
                  <a:lnTo>
                    <a:pt x="269570" y="419074"/>
                  </a:lnTo>
                  <a:lnTo>
                    <a:pt x="270065" y="417804"/>
                  </a:lnTo>
                  <a:close/>
                </a:path>
                <a:path w="326389" h="447039">
                  <a:moveTo>
                    <a:pt x="271322" y="415264"/>
                  </a:moveTo>
                  <a:lnTo>
                    <a:pt x="270789" y="415594"/>
                  </a:lnTo>
                  <a:lnTo>
                    <a:pt x="270700" y="416534"/>
                  </a:lnTo>
                  <a:lnTo>
                    <a:pt x="270624" y="415696"/>
                  </a:lnTo>
                  <a:lnTo>
                    <a:pt x="269709" y="416255"/>
                  </a:lnTo>
                  <a:lnTo>
                    <a:pt x="270433" y="417804"/>
                  </a:lnTo>
                  <a:lnTo>
                    <a:pt x="270878" y="416534"/>
                  </a:lnTo>
                  <a:lnTo>
                    <a:pt x="271322" y="415264"/>
                  </a:lnTo>
                  <a:close/>
                </a:path>
                <a:path w="326389" h="447039">
                  <a:moveTo>
                    <a:pt x="271322" y="410184"/>
                  </a:moveTo>
                  <a:lnTo>
                    <a:pt x="270192" y="408914"/>
                  </a:lnTo>
                  <a:lnTo>
                    <a:pt x="269062" y="407644"/>
                  </a:lnTo>
                  <a:lnTo>
                    <a:pt x="268427" y="408914"/>
                  </a:lnTo>
                  <a:lnTo>
                    <a:pt x="269989" y="408914"/>
                  </a:lnTo>
                  <a:lnTo>
                    <a:pt x="270624" y="415696"/>
                  </a:lnTo>
                  <a:lnTo>
                    <a:pt x="270751" y="415620"/>
                  </a:lnTo>
                  <a:lnTo>
                    <a:pt x="270840" y="415137"/>
                  </a:lnTo>
                  <a:lnTo>
                    <a:pt x="271322" y="410184"/>
                  </a:lnTo>
                  <a:close/>
                </a:path>
                <a:path w="326389" h="447039">
                  <a:moveTo>
                    <a:pt x="272021" y="415264"/>
                  </a:moveTo>
                  <a:lnTo>
                    <a:pt x="271919" y="415620"/>
                  </a:lnTo>
                  <a:lnTo>
                    <a:pt x="272021" y="415264"/>
                  </a:lnTo>
                  <a:close/>
                </a:path>
                <a:path w="326389" h="447039">
                  <a:moveTo>
                    <a:pt x="274548" y="412216"/>
                  </a:moveTo>
                  <a:lnTo>
                    <a:pt x="272338" y="411695"/>
                  </a:lnTo>
                  <a:lnTo>
                    <a:pt x="272326" y="412584"/>
                  </a:lnTo>
                  <a:lnTo>
                    <a:pt x="272186" y="413537"/>
                  </a:lnTo>
                  <a:lnTo>
                    <a:pt x="272021" y="414464"/>
                  </a:lnTo>
                  <a:lnTo>
                    <a:pt x="272529" y="412343"/>
                  </a:lnTo>
                  <a:lnTo>
                    <a:pt x="274548" y="412216"/>
                  </a:lnTo>
                  <a:close/>
                </a:path>
                <a:path w="326389" h="447039">
                  <a:moveTo>
                    <a:pt x="284899" y="413867"/>
                  </a:moveTo>
                  <a:lnTo>
                    <a:pt x="284683" y="413994"/>
                  </a:lnTo>
                  <a:lnTo>
                    <a:pt x="284861" y="414604"/>
                  </a:lnTo>
                  <a:lnTo>
                    <a:pt x="284899" y="413867"/>
                  </a:lnTo>
                  <a:close/>
                </a:path>
                <a:path w="326389" h="447039">
                  <a:moveTo>
                    <a:pt x="286791" y="412724"/>
                  </a:moveTo>
                  <a:lnTo>
                    <a:pt x="285013" y="411454"/>
                  </a:lnTo>
                  <a:lnTo>
                    <a:pt x="284899" y="413867"/>
                  </a:lnTo>
                  <a:lnTo>
                    <a:pt x="286791" y="412724"/>
                  </a:lnTo>
                  <a:close/>
                </a:path>
                <a:path w="326389" h="447039">
                  <a:moveTo>
                    <a:pt x="293458" y="415264"/>
                  </a:moveTo>
                  <a:lnTo>
                    <a:pt x="292646" y="419074"/>
                  </a:lnTo>
                  <a:lnTo>
                    <a:pt x="292912" y="419074"/>
                  </a:lnTo>
                  <a:lnTo>
                    <a:pt x="293458" y="415264"/>
                  </a:lnTo>
                  <a:close/>
                </a:path>
                <a:path w="326389" h="447039">
                  <a:moveTo>
                    <a:pt x="317614" y="426694"/>
                  </a:moveTo>
                  <a:lnTo>
                    <a:pt x="317131" y="425869"/>
                  </a:lnTo>
                  <a:lnTo>
                    <a:pt x="317106" y="427062"/>
                  </a:lnTo>
                  <a:lnTo>
                    <a:pt x="317614" y="426694"/>
                  </a:lnTo>
                  <a:close/>
                </a:path>
                <a:path w="326389" h="447039">
                  <a:moveTo>
                    <a:pt x="318490" y="424154"/>
                  </a:moveTo>
                  <a:lnTo>
                    <a:pt x="317360" y="422884"/>
                  </a:lnTo>
                  <a:lnTo>
                    <a:pt x="316141" y="424154"/>
                  </a:lnTo>
                  <a:lnTo>
                    <a:pt x="317131" y="425869"/>
                  </a:lnTo>
                  <a:lnTo>
                    <a:pt x="317220" y="425348"/>
                  </a:lnTo>
                  <a:lnTo>
                    <a:pt x="318490" y="424154"/>
                  </a:lnTo>
                  <a:close/>
                </a:path>
                <a:path w="326389" h="447039">
                  <a:moveTo>
                    <a:pt x="322427" y="425284"/>
                  </a:moveTo>
                  <a:lnTo>
                    <a:pt x="321792" y="422884"/>
                  </a:lnTo>
                  <a:lnTo>
                    <a:pt x="320916" y="424243"/>
                  </a:lnTo>
                  <a:lnTo>
                    <a:pt x="322376" y="425348"/>
                  </a:lnTo>
                  <a:close/>
                </a:path>
                <a:path w="326389" h="447039">
                  <a:moveTo>
                    <a:pt x="324218" y="425348"/>
                  </a:moveTo>
                  <a:lnTo>
                    <a:pt x="323456" y="424154"/>
                  </a:lnTo>
                  <a:lnTo>
                    <a:pt x="322427" y="425284"/>
                  </a:lnTo>
                  <a:lnTo>
                    <a:pt x="324218" y="425348"/>
                  </a:lnTo>
                  <a:close/>
                </a:path>
                <a:path w="326389" h="447039">
                  <a:moveTo>
                    <a:pt x="325907" y="427964"/>
                  </a:moveTo>
                  <a:lnTo>
                    <a:pt x="325081" y="426694"/>
                  </a:lnTo>
                  <a:lnTo>
                    <a:pt x="324269" y="425424"/>
                  </a:lnTo>
                  <a:lnTo>
                    <a:pt x="322465" y="425424"/>
                  </a:lnTo>
                  <a:lnTo>
                    <a:pt x="322300" y="425424"/>
                  </a:lnTo>
                  <a:lnTo>
                    <a:pt x="321157" y="426694"/>
                  </a:lnTo>
                  <a:lnTo>
                    <a:pt x="320979" y="425424"/>
                  </a:lnTo>
                  <a:lnTo>
                    <a:pt x="320840" y="424383"/>
                  </a:lnTo>
                  <a:lnTo>
                    <a:pt x="320141" y="425424"/>
                  </a:lnTo>
                  <a:lnTo>
                    <a:pt x="320141" y="424154"/>
                  </a:lnTo>
                  <a:lnTo>
                    <a:pt x="319976" y="422884"/>
                  </a:lnTo>
                  <a:lnTo>
                    <a:pt x="319646" y="422884"/>
                  </a:lnTo>
                  <a:lnTo>
                    <a:pt x="317093" y="427964"/>
                  </a:lnTo>
                  <a:lnTo>
                    <a:pt x="317106" y="427062"/>
                  </a:lnTo>
                  <a:lnTo>
                    <a:pt x="315887" y="427964"/>
                  </a:lnTo>
                  <a:lnTo>
                    <a:pt x="315582" y="426694"/>
                  </a:lnTo>
                  <a:lnTo>
                    <a:pt x="315366" y="425869"/>
                  </a:lnTo>
                  <a:lnTo>
                    <a:pt x="315328" y="425284"/>
                  </a:lnTo>
                  <a:lnTo>
                    <a:pt x="315823" y="424154"/>
                  </a:lnTo>
                  <a:lnTo>
                    <a:pt x="314426" y="425424"/>
                  </a:lnTo>
                  <a:lnTo>
                    <a:pt x="314464" y="424154"/>
                  </a:lnTo>
                  <a:lnTo>
                    <a:pt x="314833" y="424154"/>
                  </a:lnTo>
                  <a:lnTo>
                    <a:pt x="315353" y="422884"/>
                  </a:lnTo>
                  <a:lnTo>
                    <a:pt x="314147" y="424154"/>
                  </a:lnTo>
                  <a:lnTo>
                    <a:pt x="312661" y="422884"/>
                  </a:lnTo>
                  <a:lnTo>
                    <a:pt x="311708" y="425424"/>
                  </a:lnTo>
                  <a:lnTo>
                    <a:pt x="311213" y="422884"/>
                  </a:lnTo>
                  <a:lnTo>
                    <a:pt x="308254" y="425424"/>
                  </a:lnTo>
                  <a:lnTo>
                    <a:pt x="308571" y="424154"/>
                  </a:lnTo>
                  <a:lnTo>
                    <a:pt x="309206" y="421614"/>
                  </a:lnTo>
                  <a:lnTo>
                    <a:pt x="308711" y="422884"/>
                  </a:lnTo>
                  <a:lnTo>
                    <a:pt x="306793" y="424154"/>
                  </a:lnTo>
                  <a:lnTo>
                    <a:pt x="305841" y="424154"/>
                  </a:lnTo>
                  <a:lnTo>
                    <a:pt x="308610" y="419074"/>
                  </a:lnTo>
                  <a:lnTo>
                    <a:pt x="302526" y="424154"/>
                  </a:lnTo>
                  <a:lnTo>
                    <a:pt x="302869" y="422884"/>
                  </a:lnTo>
                  <a:lnTo>
                    <a:pt x="304241" y="417804"/>
                  </a:lnTo>
                  <a:lnTo>
                    <a:pt x="301942" y="422884"/>
                  </a:lnTo>
                  <a:lnTo>
                    <a:pt x="299415" y="419074"/>
                  </a:lnTo>
                  <a:lnTo>
                    <a:pt x="296595" y="421614"/>
                  </a:lnTo>
                  <a:lnTo>
                    <a:pt x="297243" y="420344"/>
                  </a:lnTo>
                  <a:lnTo>
                    <a:pt x="296265" y="420344"/>
                  </a:lnTo>
                  <a:lnTo>
                    <a:pt x="296291" y="417804"/>
                  </a:lnTo>
                  <a:lnTo>
                    <a:pt x="295770" y="416534"/>
                  </a:lnTo>
                  <a:lnTo>
                    <a:pt x="294563" y="421614"/>
                  </a:lnTo>
                  <a:lnTo>
                    <a:pt x="292430" y="421614"/>
                  </a:lnTo>
                  <a:lnTo>
                    <a:pt x="290715" y="424154"/>
                  </a:lnTo>
                  <a:lnTo>
                    <a:pt x="290614" y="422884"/>
                  </a:lnTo>
                  <a:lnTo>
                    <a:pt x="290296" y="419074"/>
                  </a:lnTo>
                  <a:lnTo>
                    <a:pt x="292646" y="419074"/>
                  </a:lnTo>
                  <a:lnTo>
                    <a:pt x="290004" y="417804"/>
                  </a:lnTo>
                  <a:lnTo>
                    <a:pt x="289750" y="420344"/>
                  </a:lnTo>
                  <a:lnTo>
                    <a:pt x="289521" y="419074"/>
                  </a:lnTo>
                  <a:lnTo>
                    <a:pt x="289280" y="417804"/>
                  </a:lnTo>
                  <a:lnTo>
                    <a:pt x="289090" y="419074"/>
                  </a:lnTo>
                  <a:lnTo>
                    <a:pt x="289458" y="415264"/>
                  </a:lnTo>
                  <a:lnTo>
                    <a:pt x="287820" y="420344"/>
                  </a:lnTo>
                  <a:lnTo>
                    <a:pt x="287934" y="419074"/>
                  </a:lnTo>
                  <a:lnTo>
                    <a:pt x="288175" y="416534"/>
                  </a:lnTo>
                  <a:lnTo>
                    <a:pt x="286334" y="419074"/>
                  </a:lnTo>
                  <a:lnTo>
                    <a:pt x="285877" y="417804"/>
                  </a:lnTo>
                  <a:lnTo>
                    <a:pt x="285419" y="416534"/>
                  </a:lnTo>
                  <a:lnTo>
                    <a:pt x="286359" y="415264"/>
                  </a:lnTo>
                  <a:lnTo>
                    <a:pt x="287312" y="413994"/>
                  </a:lnTo>
                  <a:lnTo>
                    <a:pt x="285051" y="415264"/>
                  </a:lnTo>
                  <a:lnTo>
                    <a:pt x="284861" y="414604"/>
                  </a:lnTo>
                  <a:lnTo>
                    <a:pt x="284822" y="415264"/>
                  </a:lnTo>
                  <a:lnTo>
                    <a:pt x="283781" y="417804"/>
                  </a:lnTo>
                  <a:lnTo>
                    <a:pt x="281254" y="417804"/>
                  </a:lnTo>
                  <a:lnTo>
                    <a:pt x="282435" y="416534"/>
                  </a:lnTo>
                  <a:lnTo>
                    <a:pt x="283616" y="415264"/>
                  </a:lnTo>
                  <a:lnTo>
                    <a:pt x="283476" y="412724"/>
                  </a:lnTo>
                  <a:lnTo>
                    <a:pt x="281825" y="412724"/>
                  </a:lnTo>
                  <a:lnTo>
                    <a:pt x="279679" y="416534"/>
                  </a:lnTo>
                  <a:lnTo>
                    <a:pt x="278714" y="415264"/>
                  </a:lnTo>
                  <a:lnTo>
                    <a:pt x="279184" y="413994"/>
                  </a:lnTo>
                  <a:lnTo>
                    <a:pt x="276771" y="416534"/>
                  </a:lnTo>
                  <a:lnTo>
                    <a:pt x="274878" y="412724"/>
                  </a:lnTo>
                  <a:lnTo>
                    <a:pt x="271919" y="416534"/>
                  </a:lnTo>
                  <a:lnTo>
                    <a:pt x="271919" y="415620"/>
                  </a:lnTo>
                  <a:lnTo>
                    <a:pt x="271640" y="416598"/>
                  </a:lnTo>
                  <a:lnTo>
                    <a:pt x="271043" y="419074"/>
                  </a:lnTo>
                  <a:lnTo>
                    <a:pt x="270535" y="420344"/>
                  </a:lnTo>
                  <a:lnTo>
                    <a:pt x="269671" y="420344"/>
                  </a:lnTo>
                  <a:lnTo>
                    <a:pt x="268160" y="422884"/>
                  </a:lnTo>
                  <a:lnTo>
                    <a:pt x="268693" y="419074"/>
                  </a:lnTo>
                  <a:lnTo>
                    <a:pt x="268820" y="419074"/>
                  </a:lnTo>
                  <a:lnTo>
                    <a:pt x="268973" y="417804"/>
                  </a:lnTo>
                  <a:lnTo>
                    <a:pt x="269100" y="416598"/>
                  </a:lnTo>
                  <a:lnTo>
                    <a:pt x="266255" y="417804"/>
                  </a:lnTo>
                  <a:lnTo>
                    <a:pt x="265353" y="416598"/>
                  </a:lnTo>
                  <a:lnTo>
                    <a:pt x="265417" y="416255"/>
                  </a:lnTo>
                  <a:lnTo>
                    <a:pt x="266255" y="413994"/>
                  </a:lnTo>
                  <a:lnTo>
                    <a:pt x="268744" y="416534"/>
                  </a:lnTo>
                  <a:lnTo>
                    <a:pt x="268300" y="413994"/>
                  </a:lnTo>
                  <a:lnTo>
                    <a:pt x="268084" y="412724"/>
                  </a:lnTo>
                  <a:lnTo>
                    <a:pt x="269621" y="415264"/>
                  </a:lnTo>
                  <a:lnTo>
                    <a:pt x="269773" y="412724"/>
                  </a:lnTo>
                  <a:lnTo>
                    <a:pt x="269913" y="410184"/>
                  </a:lnTo>
                  <a:lnTo>
                    <a:pt x="267792" y="410184"/>
                  </a:lnTo>
                  <a:lnTo>
                    <a:pt x="264287" y="410184"/>
                  </a:lnTo>
                  <a:lnTo>
                    <a:pt x="264744" y="411454"/>
                  </a:lnTo>
                  <a:lnTo>
                    <a:pt x="263461" y="412724"/>
                  </a:lnTo>
                  <a:lnTo>
                    <a:pt x="258495" y="415264"/>
                  </a:lnTo>
                  <a:lnTo>
                    <a:pt x="259067" y="413994"/>
                  </a:lnTo>
                  <a:lnTo>
                    <a:pt x="263715" y="403834"/>
                  </a:lnTo>
                  <a:lnTo>
                    <a:pt x="259334" y="406374"/>
                  </a:lnTo>
                  <a:lnTo>
                    <a:pt x="257784" y="408914"/>
                  </a:lnTo>
                  <a:lnTo>
                    <a:pt x="255866" y="412724"/>
                  </a:lnTo>
                  <a:lnTo>
                    <a:pt x="255333" y="411454"/>
                  </a:lnTo>
                  <a:lnTo>
                    <a:pt x="254800" y="410184"/>
                  </a:lnTo>
                  <a:lnTo>
                    <a:pt x="256933" y="406374"/>
                  </a:lnTo>
                  <a:lnTo>
                    <a:pt x="254584" y="405104"/>
                  </a:lnTo>
                  <a:lnTo>
                    <a:pt x="254266" y="406768"/>
                  </a:lnTo>
                  <a:lnTo>
                    <a:pt x="254203" y="407644"/>
                  </a:lnTo>
                  <a:lnTo>
                    <a:pt x="253365" y="411454"/>
                  </a:lnTo>
                  <a:lnTo>
                    <a:pt x="252831" y="410184"/>
                  </a:lnTo>
                  <a:lnTo>
                    <a:pt x="252285" y="408914"/>
                  </a:lnTo>
                  <a:lnTo>
                    <a:pt x="252082" y="408419"/>
                  </a:lnTo>
                  <a:lnTo>
                    <a:pt x="251955" y="408914"/>
                  </a:lnTo>
                  <a:lnTo>
                    <a:pt x="250647" y="407644"/>
                  </a:lnTo>
                  <a:lnTo>
                    <a:pt x="251180" y="406374"/>
                  </a:lnTo>
                  <a:lnTo>
                    <a:pt x="251714" y="405104"/>
                  </a:lnTo>
                  <a:lnTo>
                    <a:pt x="248856" y="403834"/>
                  </a:lnTo>
                  <a:lnTo>
                    <a:pt x="244970" y="405104"/>
                  </a:lnTo>
                  <a:lnTo>
                    <a:pt x="242328" y="405104"/>
                  </a:lnTo>
                  <a:lnTo>
                    <a:pt x="242328" y="406374"/>
                  </a:lnTo>
                  <a:lnTo>
                    <a:pt x="241376" y="405104"/>
                  </a:lnTo>
                  <a:lnTo>
                    <a:pt x="242328" y="406374"/>
                  </a:lnTo>
                  <a:lnTo>
                    <a:pt x="242328" y="405104"/>
                  </a:lnTo>
                  <a:lnTo>
                    <a:pt x="241769" y="405104"/>
                  </a:lnTo>
                  <a:lnTo>
                    <a:pt x="242354" y="403834"/>
                  </a:lnTo>
                  <a:lnTo>
                    <a:pt x="243281" y="402564"/>
                  </a:lnTo>
                  <a:lnTo>
                    <a:pt x="243039" y="401294"/>
                  </a:lnTo>
                  <a:lnTo>
                    <a:pt x="239306" y="401294"/>
                  </a:lnTo>
                  <a:lnTo>
                    <a:pt x="239306" y="405104"/>
                  </a:lnTo>
                  <a:lnTo>
                    <a:pt x="239026" y="406374"/>
                  </a:lnTo>
                  <a:lnTo>
                    <a:pt x="238594" y="406374"/>
                  </a:lnTo>
                  <a:lnTo>
                    <a:pt x="238010" y="405104"/>
                  </a:lnTo>
                  <a:lnTo>
                    <a:pt x="237832" y="403834"/>
                  </a:lnTo>
                  <a:lnTo>
                    <a:pt x="238213" y="405104"/>
                  </a:lnTo>
                  <a:lnTo>
                    <a:pt x="239306" y="405104"/>
                  </a:lnTo>
                  <a:lnTo>
                    <a:pt x="239306" y="401294"/>
                  </a:lnTo>
                  <a:lnTo>
                    <a:pt x="238671" y="401294"/>
                  </a:lnTo>
                  <a:lnTo>
                    <a:pt x="237578" y="400024"/>
                  </a:lnTo>
                  <a:lnTo>
                    <a:pt x="235407" y="397484"/>
                  </a:lnTo>
                  <a:lnTo>
                    <a:pt x="232854" y="394944"/>
                  </a:lnTo>
                  <a:lnTo>
                    <a:pt x="230212" y="396214"/>
                  </a:lnTo>
                  <a:lnTo>
                    <a:pt x="229920" y="396214"/>
                  </a:lnTo>
                  <a:lnTo>
                    <a:pt x="229463" y="396722"/>
                  </a:lnTo>
                  <a:lnTo>
                    <a:pt x="229463" y="419074"/>
                  </a:lnTo>
                  <a:lnTo>
                    <a:pt x="229400" y="419214"/>
                  </a:lnTo>
                  <a:lnTo>
                    <a:pt x="229209" y="419074"/>
                  </a:lnTo>
                  <a:lnTo>
                    <a:pt x="229463" y="419074"/>
                  </a:lnTo>
                  <a:lnTo>
                    <a:pt x="229463" y="396722"/>
                  </a:lnTo>
                  <a:lnTo>
                    <a:pt x="228752" y="397484"/>
                  </a:lnTo>
                  <a:lnTo>
                    <a:pt x="227888" y="397484"/>
                  </a:lnTo>
                  <a:lnTo>
                    <a:pt x="228193" y="396214"/>
                  </a:lnTo>
                  <a:lnTo>
                    <a:pt x="228422" y="395300"/>
                  </a:lnTo>
                  <a:lnTo>
                    <a:pt x="225869" y="396214"/>
                  </a:lnTo>
                  <a:lnTo>
                    <a:pt x="220091" y="396214"/>
                  </a:lnTo>
                  <a:lnTo>
                    <a:pt x="219113" y="392404"/>
                  </a:lnTo>
                  <a:lnTo>
                    <a:pt x="220014" y="391134"/>
                  </a:lnTo>
                  <a:lnTo>
                    <a:pt x="218655" y="389864"/>
                  </a:lnTo>
                  <a:lnTo>
                    <a:pt x="214896" y="396214"/>
                  </a:lnTo>
                  <a:lnTo>
                    <a:pt x="214439" y="392404"/>
                  </a:lnTo>
                  <a:lnTo>
                    <a:pt x="215036" y="392404"/>
                  </a:lnTo>
                  <a:lnTo>
                    <a:pt x="212686" y="389864"/>
                  </a:lnTo>
                  <a:lnTo>
                    <a:pt x="211505" y="388594"/>
                  </a:lnTo>
                  <a:lnTo>
                    <a:pt x="205486" y="389864"/>
                  </a:lnTo>
                  <a:lnTo>
                    <a:pt x="205333" y="388594"/>
                  </a:lnTo>
                  <a:lnTo>
                    <a:pt x="204711" y="383514"/>
                  </a:lnTo>
                  <a:lnTo>
                    <a:pt x="201879" y="387324"/>
                  </a:lnTo>
                  <a:lnTo>
                    <a:pt x="201688" y="379704"/>
                  </a:lnTo>
                  <a:lnTo>
                    <a:pt x="198259" y="384784"/>
                  </a:lnTo>
                  <a:lnTo>
                    <a:pt x="197535" y="380974"/>
                  </a:lnTo>
                  <a:lnTo>
                    <a:pt x="198767" y="379704"/>
                  </a:lnTo>
                  <a:lnTo>
                    <a:pt x="198056" y="378434"/>
                  </a:lnTo>
                  <a:lnTo>
                    <a:pt x="196646" y="375894"/>
                  </a:lnTo>
                  <a:lnTo>
                    <a:pt x="195948" y="375894"/>
                  </a:lnTo>
                  <a:lnTo>
                    <a:pt x="193319" y="378434"/>
                  </a:lnTo>
                  <a:lnTo>
                    <a:pt x="191897" y="378434"/>
                  </a:lnTo>
                  <a:lnTo>
                    <a:pt x="193611" y="375894"/>
                  </a:lnTo>
                  <a:lnTo>
                    <a:pt x="190360" y="378434"/>
                  </a:lnTo>
                  <a:lnTo>
                    <a:pt x="190804" y="377164"/>
                  </a:lnTo>
                  <a:lnTo>
                    <a:pt x="191693" y="374624"/>
                  </a:lnTo>
                  <a:lnTo>
                    <a:pt x="190550" y="374624"/>
                  </a:lnTo>
                  <a:lnTo>
                    <a:pt x="190309" y="375894"/>
                  </a:lnTo>
                  <a:lnTo>
                    <a:pt x="189738" y="377164"/>
                  </a:lnTo>
                  <a:lnTo>
                    <a:pt x="187388" y="377164"/>
                  </a:lnTo>
                  <a:lnTo>
                    <a:pt x="187312" y="374624"/>
                  </a:lnTo>
                  <a:lnTo>
                    <a:pt x="187236" y="372084"/>
                  </a:lnTo>
                  <a:lnTo>
                    <a:pt x="188137" y="370814"/>
                  </a:lnTo>
                  <a:lnTo>
                    <a:pt x="183032" y="370814"/>
                  </a:lnTo>
                  <a:lnTo>
                    <a:pt x="183349" y="370319"/>
                  </a:lnTo>
                  <a:lnTo>
                    <a:pt x="181876" y="370814"/>
                  </a:lnTo>
                  <a:lnTo>
                    <a:pt x="183654" y="369544"/>
                  </a:lnTo>
                  <a:lnTo>
                    <a:pt x="187223" y="367004"/>
                  </a:lnTo>
                  <a:lnTo>
                    <a:pt x="183794" y="368274"/>
                  </a:lnTo>
                  <a:lnTo>
                    <a:pt x="183603" y="368274"/>
                  </a:lnTo>
                  <a:lnTo>
                    <a:pt x="182549" y="369544"/>
                  </a:lnTo>
                  <a:lnTo>
                    <a:pt x="182143" y="369544"/>
                  </a:lnTo>
                  <a:lnTo>
                    <a:pt x="182397" y="368274"/>
                  </a:lnTo>
                  <a:lnTo>
                    <a:pt x="178536" y="365734"/>
                  </a:lnTo>
                  <a:lnTo>
                    <a:pt x="180124" y="364464"/>
                  </a:lnTo>
                  <a:lnTo>
                    <a:pt x="177901" y="361924"/>
                  </a:lnTo>
                  <a:lnTo>
                    <a:pt x="174129" y="361924"/>
                  </a:lnTo>
                  <a:lnTo>
                    <a:pt x="171297" y="359384"/>
                  </a:lnTo>
                  <a:lnTo>
                    <a:pt x="171665" y="360654"/>
                  </a:lnTo>
                  <a:lnTo>
                    <a:pt x="169062" y="364464"/>
                  </a:lnTo>
                  <a:lnTo>
                    <a:pt x="167995" y="364464"/>
                  </a:lnTo>
                  <a:lnTo>
                    <a:pt x="168986" y="362331"/>
                  </a:lnTo>
                  <a:lnTo>
                    <a:pt x="167144" y="363194"/>
                  </a:lnTo>
                  <a:lnTo>
                    <a:pt x="166331" y="363194"/>
                  </a:lnTo>
                  <a:lnTo>
                    <a:pt x="170141" y="359384"/>
                  </a:lnTo>
                  <a:lnTo>
                    <a:pt x="168351" y="359384"/>
                  </a:lnTo>
                  <a:lnTo>
                    <a:pt x="168122" y="359384"/>
                  </a:lnTo>
                  <a:lnTo>
                    <a:pt x="168694" y="358114"/>
                  </a:lnTo>
                  <a:lnTo>
                    <a:pt x="169100" y="356844"/>
                  </a:lnTo>
                  <a:lnTo>
                    <a:pt x="169468" y="355574"/>
                  </a:lnTo>
                  <a:lnTo>
                    <a:pt x="170205" y="353034"/>
                  </a:lnTo>
                  <a:lnTo>
                    <a:pt x="167144" y="355574"/>
                  </a:lnTo>
                  <a:lnTo>
                    <a:pt x="167703" y="354304"/>
                  </a:lnTo>
                  <a:lnTo>
                    <a:pt x="164947" y="353034"/>
                  </a:lnTo>
                  <a:lnTo>
                    <a:pt x="163029" y="351764"/>
                  </a:lnTo>
                  <a:lnTo>
                    <a:pt x="160705" y="350494"/>
                  </a:lnTo>
                  <a:lnTo>
                    <a:pt x="158711" y="353034"/>
                  </a:lnTo>
                  <a:lnTo>
                    <a:pt x="158280" y="351764"/>
                  </a:lnTo>
                  <a:lnTo>
                    <a:pt x="156019" y="353034"/>
                  </a:lnTo>
                  <a:lnTo>
                    <a:pt x="154978" y="350494"/>
                  </a:lnTo>
                  <a:lnTo>
                    <a:pt x="154851" y="347954"/>
                  </a:lnTo>
                  <a:lnTo>
                    <a:pt x="152717" y="346646"/>
                  </a:lnTo>
                  <a:lnTo>
                    <a:pt x="150660" y="345541"/>
                  </a:lnTo>
                  <a:lnTo>
                    <a:pt x="150660" y="347954"/>
                  </a:lnTo>
                  <a:lnTo>
                    <a:pt x="148844" y="347954"/>
                  </a:lnTo>
                  <a:lnTo>
                    <a:pt x="150545" y="346722"/>
                  </a:lnTo>
                  <a:lnTo>
                    <a:pt x="150660" y="347954"/>
                  </a:lnTo>
                  <a:lnTo>
                    <a:pt x="150660" y="345541"/>
                  </a:lnTo>
                  <a:lnTo>
                    <a:pt x="150431" y="345414"/>
                  </a:lnTo>
                  <a:lnTo>
                    <a:pt x="150533" y="346646"/>
                  </a:lnTo>
                  <a:lnTo>
                    <a:pt x="148526" y="345414"/>
                  </a:lnTo>
                  <a:lnTo>
                    <a:pt x="150863" y="344144"/>
                  </a:lnTo>
                  <a:lnTo>
                    <a:pt x="148310" y="342874"/>
                  </a:lnTo>
                  <a:lnTo>
                    <a:pt x="147675" y="341604"/>
                  </a:lnTo>
                  <a:lnTo>
                    <a:pt x="143294" y="340334"/>
                  </a:lnTo>
                  <a:lnTo>
                    <a:pt x="142811" y="341604"/>
                  </a:lnTo>
                  <a:lnTo>
                    <a:pt x="142811" y="342874"/>
                  </a:lnTo>
                  <a:lnTo>
                    <a:pt x="141147" y="342874"/>
                  </a:lnTo>
                  <a:lnTo>
                    <a:pt x="141617" y="341604"/>
                  </a:lnTo>
                  <a:lnTo>
                    <a:pt x="142621" y="340334"/>
                  </a:lnTo>
                  <a:lnTo>
                    <a:pt x="136867" y="340334"/>
                  </a:lnTo>
                  <a:lnTo>
                    <a:pt x="137363" y="339064"/>
                  </a:lnTo>
                  <a:lnTo>
                    <a:pt x="137845" y="337794"/>
                  </a:lnTo>
                  <a:lnTo>
                    <a:pt x="110312" y="337794"/>
                  </a:lnTo>
                  <a:lnTo>
                    <a:pt x="108419" y="337794"/>
                  </a:lnTo>
                  <a:lnTo>
                    <a:pt x="109575" y="339064"/>
                  </a:lnTo>
                  <a:lnTo>
                    <a:pt x="106908" y="340334"/>
                  </a:lnTo>
                  <a:lnTo>
                    <a:pt x="106603" y="341604"/>
                  </a:lnTo>
                  <a:lnTo>
                    <a:pt x="108204" y="340334"/>
                  </a:lnTo>
                  <a:lnTo>
                    <a:pt x="109740" y="340334"/>
                  </a:lnTo>
                  <a:lnTo>
                    <a:pt x="109943" y="342874"/>
                  </a:lnTo>
                  <a:lnTo>
                    <a:pt x="110655" y="340334"/>
                  </a:lnTo>
                  <a:lnTo>
                    <a:pt x="111023" y="339064"/>
                  </a:lnTo>
                  <a:lnTo>
                    <a:pt x="115836" y="339064"/>
                  </a:lnTo>
                  <a:lnTo>
                    <a:pt x="108712" y="344144"/>
                  </a:lnTo>
                  <a:lnTo>
                    <a:pt x="113639" y="345414"/>
                  </a:lnTo>
                  <a:lnTo>
                    <a:pt x="111340" y="345414"/>
                  </a:lnTo>
                  <a:lnTo>
                    <a:pt x="113398" y="346646"/>
                  </a:lnTo>
                  <a:lnTo>
                    <a:pt x="115684" y="350494"/>
                  </a:lnTo>
                  <a:lnTo>
                    <a:pt x="120777" y="347954"/>
                  </a:lnTo>
                  <a:lnTo>
                    <a:pt x="120434" y="349224"/>
                  </a:lnTo>
                  <a:lnTo>
                    <a:pt x="119405" y="350494"/>
                  </a:lnTo>
                  <a:lnTo>
                    <a:pt x="118516" y="350494"/>
                  </a:lnTo>
                  <a:lnTo>
                    <a:pt x="120929" y="354304"/>
                  </a:lnTo>
                  <a:lnTo>
                    <a:pt x="129006" y="353034"/>
                  </a:lnTo>
                  <a:lnTo>
                    <a:pt x="129082" y="357847"/>
                  </a:lnTo>
                  <a:lnTo>
                    <a:pt x="130822" y="356844"/>
                  </a:lnTo>
                  <a:lnTo>
                    <a:pt x="130403" y="359384"/>
                  </a:lnTo>
                  <a:lnTo>
                    <a:pt x="129057" y="359384"/>
                  </a:lnTo>
                  <a:lnTo>
                    <a:pt x="129260" y="360654"/>
                  </a:lnTo>
                  <a:lnTo>
                    <a:pt x="129946" y="360654"/>
                  </a:lnTo>
                  <a:lnTo>
                    <a:pt x="132702" y="359384"/>
                  </a:lnTo>
                  <a:lnTo>
                    <a:pt x="132803" y="360654"/>
                  </a:lnTo>
                  <a:lnTo>
                    <a:pt x="130924" y="361924"/>
                  </a:lnTo>
                  <a:lnTo>
                    <a:pt x="132473" y="365734"/>
                  </a:lnTo>
                  <a:lnTo>
                    <a:pt x="138569" y="363194"/>
                  </a:lnTo>
                  <a:lnTo>
                    <a:pt x="141770" y="364464"/>
                  </a:lnTo>
                  <a:lnTo>
                    <a:pt x="138607" y="368274"/>
                  </a:lnTo>
                  <a:lnTo>
                    <a:pt x="140030" y="370814"/>
                  </a:lnTo>
                  <a:lnTo>
                    <a:pt x="140792" y="372084"/>
                  </a:lnTo>
                  <a:lnTo>
                    <a:pt x="140322" y="373354"/>
                  </a:lnTo>
                  <a:lnTo>
                    <a:pt x="143649" y="377164"/>
                  </a:lnTo>
                  <a:lnTo>
                    <a:pt x="149072" y="374624"/>
                  </a:lnTo>
                  <a:lnTo>
                    <a:pt x="153657" y="375894"/>
                  </a:lnTo>
                  <a:lnTo>
                    <a:pt x="152628" y="382244"/>
                  </a:lnTo>
                  <a:lnTo>
                    <a:pt x="159689" y="383514"/>
                  </a:lnTo>
                  <a:lnTo>
                    <a:pt x="161569" y="388594"/>
                  </a:lnTo>
                  <a:lnTo>
                    <a:pt x="161518" y="387324"/>
                  </a:lnTo>
                  <a:lnTo>
                    <a:pt x="163791" y="386054"/>
                  </a:lnTo>
                  <a:lnTo>
                    <a:pt x="164693" y="386054"/>
                  </a:lnTo>
                  <a:lnTo>
                    <a:pt x="164985" y="387324"/>
                  </a:lnTo>
                  <a:lnTo>
                    <a:pt x="166928" y="386054"/>
                  </a:lnTo>
                  <a:lnTo>
                    <a:pt x="168884" y="384784"/>
                  </a:lnTo>
                  <a:lnTo>
                    <a:pt x="166281" y="387324"/>
                  </a:lnTo>
                  <a:lnTo>
                    <a:pt x="166027" y="387324"/>
                  </a:lnTo>
                  <a:lnTo>
                    <a:pt x="164236" y="391134"/>
                  </a:lnTo>
                  <a:lnTo>
                    <a:pt x="166649" y="392404"/>
                  </a:lnTo>
                  <a:lnTo>
                    <a:pt x="167944" y="392404"/>
                  </a:lnTo>
                  <a:lnTo>
                    <a:pt x="171335" y="388594"/>
                  </a:lnTo>
                  <a:lnTo>
                    <a:pt x="172605" y="392404"/>
                  </a:lnTo>
                  <a:lnTo>
                    <a:pt x="176212" y="394944"/>
                  </a:lnTo>
                  <a:lnTo>
                    <a:pt x="179654" y="396214"/>
                  </a:lnTo>
                  <a:lnTo>
                    <a:pt x="180390" y="398754"/>
                  </a:lnTo>
                  <a:lnTo>
                    <a:pt x="184708" y="398754"/>
                  </a:lnTo>
                  <a:lnTo>
                    <a:pt x="183095" y="401294"/>
                  </a:lnTo>
                  <a:lnTo>
                    <a:pt x="185178" y="402564"/>
                  </a:lnTo>
                  <a:lnTo>
                    <a:pt x="186194" y="403834"/>
                  </a:lnTo>
                  <a:lnTo>
                    <a:pt x="189661" y="405104"/>
                  </a:lnTo>
                  <a:lnTo>
                    <a:pt x="187960" y="406374"/>
                  </a:lnTo>
                  <a:lnTo>
                    <a:pt x="189623" y="407644"/>
                  </a:lnTo>
                  <a:lnTo>
                    <a:pt x="194487" y="400024"/>
                  </a:lnTo>
                  <a:lnTo>
                    <a:pt x="196151" y="401294"/>
                  </a:lnTo>
                  <a:lnTo>
                    <a:pt x="194424" y="405104"/>
                  </a:lnTo>
                  <a:lnTo>
                    <a:pt x="197446" y="407644"/>
                  </a:lnTo>
                  <a:lnTo>
                    <a:pt x="198742" y="412724"/>
                  </a:lnTo>
                  <a:lnTo>
                    <a:pt x="203682" y="410184"/>
                  </a:lnTo>
                  <a:lnTo>
                    <a:pt x="202641" y="411454"/>
                  </a:lnTo>
                  <a:lnTo>
                    <a:pt x="202057" y="411454"/>
                  </a:lnTo>
                  <a:lnTo>
                    <a:pt x="203428" y="412724"/>
                  </a:lnTo>
                  <a:lnTo>
                    <a:pt x="206311" y="417804"/>
                  </a:lnTo>
                  <a:lnTo>
                    <a:pt x="207225" y="415264"/>
                  </a:lnTo>
                  <a:lnTo>
                    <a:pt x="207264" y="415137"/>
                  </a:lnTo>
                  <a:lnTo>
                    <a:pt x="211620" y="413994"/>
                  </a:lnTo>
                  <a:lnTo>
                    <a:pt x="214045" y="412724"/>
                  </a:lnTo>
                  <a:lnTo>
                    <a:pt x="212483" y="415264"/>
                  </a:lnTo>
                  <a:lnTo>
                    <a:pt x="215569" y="412724"/>
                  </a:lnTo>
                  <a:lnTo>
                    <a:pt x="216052" y="411454"/>
                  </a:lnTo>
                  <a:lnTo>
                    <a:pt x="218782" y="411454"/>
                  </a:lnTo>
                  <a:lnTo>
                    <a:pt x="217944" y="413778"/>
                  </a:lnTo>
                  <a:lnTo>
                    <a:pt x="218465" y="415264"/>
                  </a:lnTo>
                  <a:lnTo>
                    <a:pt x="219989" y="410184"/>
                  </a:lnTo>
                  <a:lnTo>
                    <a:pt x="221208" y="412724"/>
                  </a:lnTo>
                  <a:lnTo>
                    <a:pt x="219697" y="413994"/>
                  </a:lnTo>
                  <a:lnTo>
                    <a:pt x="221208" y="415264"/>
                  </a:lnTo>
                  <a:lnTo>
                    <a:pt x="221513" y="413994"/>
                  </a:lnTo>
                  <a:lnTo>
                    <a:pt x="223316" y="412724"/>
                  </a:lnTo>
                  <a:lnTo>
                    <a:pt x="224828" y="412724"/>
                  </a:lnTo>
                  <a:lnTo>
                    <a:pt x="225971" y="415137"/>
                  </a:lnTo>
                  <a:lnTo>
                    <a:pt x="225920" y="415594"/>
                  </a:lnTo>
                  <a:lnTo>
                    <a:pt x="225171" y="417804"/>
                  </a:lnTo>
                  <a:lnTo>
                    <a:pt x="227850" y="413994"/>
                  </a:lnTo>
                  <a:lnTo>
                    <a:pt x="228422" y="415137"/>
                  </a:lnTo>
                  <a:lnTo>
                    <a:pt x="228384" y="415696"/>
                  </a:lnTo>
                  <a:lnTo>
                    <a:pt x="228257" y="416255"/>
                  </a:lnTo>
                  <a:lnTo>
                    <a:pt x="228155" y="416598"/>
                  </a:lnTo>
                  <a:lnTo>
                    <a:pt x="227291" y="417804"/>
                  </a:lnTo>
                  <a:lnTo>
                    <a:pt x="229019" y="420103"/>
                  </a:lnTo>
                  <a:lnTo>
                    <a:pt x="229349" y="420103"/>
                  </a:lnTo>
                  <a:lnTo>
                    <a:pt x="230568" y="420103"/>
                  </a:lnTo>
                  <a:lnTo>
                    <a:pt x="229768" y="419506"/>
                  </a:lnTo>
                  <a:lnTo>
                    <a:pt x="230073" y="419074"/>
                  </a:lnTo>
                  <a:lnTo>
                    <a:pt x="232702" y="415264"/>
                  </a:lnTo>
                  <a:lnTo>
                    <a:pt x="233172" y="417804"/>
                  </a:lnTo>
                  <a:lnTo>
                    <a:pt x="233286" y="419506"/>
                  </a:lnTo>
                  <a:lnTo>
                    <a:pt x="233045" y="420344"/>
                  </a:lnTo>
                  <a:lnTo>
                    <a:pt x="233019" y="421614"/>
                  </a:lnTo>
                  <a:lnTo>
                    <a:pt x="230873" y="420344"/>
                  </a:lnTo>
                  <a:lnTo>
                    <a:pt x="229196" y="420344"/>
                  </a:lnTo>
                  <a:lnTo>
                    <a:pt x="228904" y="420344"/>
                  </a:lnTo>
                  <a:lnTo>
                    <a:pt x="228358" y="421614"/>
                  </a:lnTo>
                  <a:lnTo>
                    <a:pt x="229920" y="422884"/>
                  </a:lnTo>
                  <a:lnTo>
                    <a:pt x="226999" y="425424"/>
                  </a:lnTo>
                  <a:lnTo>
                    <a:pt x="229260" y="424154"/>
                  </a:lnTo>
                  <a:lnTo>
                    <a:pt x="233438" y="421614"/>
                  </a:lnTo>
                  <a:lnTo>
                    <a:pt x="234645" y="422884"/>
                  </a:lnTo>
                  <a:lnTo>
                    <a:pt x="234607" y="424154"/>
                  </a:lnTo>
                  <a:lnTo>
                    <a:pt x="235470" y="424154"/>
                  </a:lnTo>
                  <a:lnTo>
                    <a:pt x="235839" y="425424"/>
                  </a:lnTo>
                  <a:lnTo>
                    <a:pt x="236575" y="425424"/>
                  </a:lnTo>
                  <a:lnTo>
                    <a:pt x="235915" y="427964"/>
                  </a:lnTo>
                  <a:lnTo>
                    <a:pt x="238988" y="427964"/>
                  </a:lnTo>
                  <a:lnTo>
                    <a:pt x="239509" y="426694"/>
                  </a:lnTo>
                  <a:lnTo>
                    <a:pt x="240042" y="425424"/>
                  </a:lnTo>
                  <a:lnTo>
                    <a:pt x="241020" y="426694"/>
                  </a:lnTo>
                  <a:lnTo>
                    <a:pt x="240919" y="424154"/>
                  </a:lnTo>
                  <a:lnTo>
                    <a:pt x="239598" y="424154"/>
                  </a:lnTo>
                  <a:lnTo>
                    <a:pt x="238201" y="423367"/>
                  </a:lnTo>
                  <a:lnTo>
                    <a:pt x="238201" y="425424"/>
                  </a:lnTo>
                  <a:lnTo>
                    <a:pt x="237655" y="426694"/>
                  </a:lnTo>
                  <a:lnTo>
                    <a:pt x="236664" y="426694"/>
                  </a:lnTo>
                  <a:lnTo>
                    <a:pt x="236829" y="425424"/>
                  </a:lnTo>
                  <a:lnTo>
                    <a:pt x="238201" y="425424"/>
                  </a:lnTo>
                  <a:lnTo>
                    <a:pt x="238201" y="423367"/>
                  </a:lnTo>
                  <a:lnTo>
                    <a:pt x="237350" y="422884"/>
                  </a:lnTo>
                  <a:lnTo>
                    <a:pt x="238633" y="421614"/>
                  </a:lnTo>
                  <a:lnTo>
                    <a:pt x="239826" y="420344"/>
                  </a:lnTo>
                  <a:lnTo>
                    <a:pt x="240068" y="422224"/>
                  </a:lnTo>
                  <a:lnTo>
                    <a:pt x="239598" y="422897"/>
                  </a:lnTo>
                  <a:lnTo>
                    <a:pt x="239941" y="422973"/>
                  </a:lnTo>
                  <a:lnTo>
                    <a:pt x="240144" y="422859"/>
                  </a:lnTo>
                  <a:lnTo>
                    <a:pt x="243217" y="419074"/>
                  </a:lnTo>
                  <a:lnTo>
                    <a:pt x="242811" y="422884"/>
                  </a:lnTo>
                  <a:lnTo>
                    <a:pt x="244309" y="426694"/>
                  </a:lnTo>
                  <a:lnTo>
                    <a:pt x="243700" y="429234"/>
                  </a:lnTo>
                  <a:lnTo>
                    <a:pt x="247027" y="427964"/>
                  </a:lnTo>
                  <a:lnTo>
                    <a:pt x="250494" y="430504"/>
                  </a:lnTo>
                  <a:lnTo>
                    <a:pt x="252336" y="427964"/>
                  </a:lnTo>
                  <a:lnTo>
                    <a:pt x="254177" y="425424"/>
                  </a:lnTo>
                  <a:lnTo>
                    <a:pt x="255193" y="425424"/>
                  </a:lnTo>
                  <a:lnTo>
                    <a:pt x="254495" y="426694"/>
                  </a:lnTo>
                  <a:lnTo>
                    <a:pt x="254469" y="427964"/>
                  </a:lnTo>
                  <a:lnTo>
                    <a:pt x="253326" y="427964"/>
                  </a:lnTo>
                  <a:lnTo>
                    <a:pt x="252806" y="429234"/>
                  </a:lnTo>
                  <a:lnTo>
                    <a:pt x="254850" y="427964"/>
                  </a:lnTo>
                  <a:lnTo>
                    <a:pt x="257568" y="430504"/>
                  </a:lnTo>
                  <a:lnTo>
                    <a:pt x="259270" y="426694"/>
                  </a:lnTo>
                  <a:lnTo>
                    <a:pt x="260604" y="429234"/>
                  </a:lnTo>
                  <a:lnTo>
                    <a:pt x="259842" y="429234"/>
                  </a:lnTo>
                  <a:lnTo>
                    <a:pt x="259067" y="430504"/>
                  </a:lnTo>
                  <a:lnTo>
                    <a:pt x="262331" y="433044"/>
                  </a:lnTo>
                  <a:lnTo>
                    <a:pt x="270878" y="430504"/>
                  </a:lnTo>
                  <a:lnTo>
                    <a:pt x="274193" y="434314"/>
                  </a:lnTo>
                  <a:lnTo>
                    <a:pt x="273799" y="433044"/>
                  </a:lnTo>
                  <a:lnTo>
                    <a:pt x="273913" y="431774"/>
                  </a:lnTo>
                  <a:lnTo>
                    <a:pt x="278726" y="434314"/>
                  </a:lnTo>
                  <a:lnTo>
                    <a:pt x="289483" y="436854"/>
                  </a:lnTo>
                  <a:lnTo>
                    <a:pt x="294106" y="440664"/>
                  </a:lnTo>
                  <a:lnTo>
                    <a:pt x="295795" y="441934"/>
                  </a:lnTo>
                  <a:lnTo>
                    <a:pt x="296608" y="439394"/>
                  </a:lnTo>
                  <a:lnTo>
                    <a:pt x="298208" y="438124"/>
                  </a:lnTo>
                  <a:lnTo>
                    <a:pt x="297929" y="440664"/>
                  </a:lnTo>
                  <a:lnTo>
                    <a:pt x="300748" y="438124"/>
                  </a:lnTo>
                  <a:lnTo>
                    <a:pt x="304126" y="435584"/>
                  </a:lnTo>
                  <a:lnTo>
                    <a:pt x="304241" y="447014"/>
                  </a:lnTo>
                  <a:lnTo>
                    <a:pt x="308927" y="441934"/>
                  </a:lnTo>
                  <a:lnTo>
                    <a:pt x="308825" y="440664"/>
                  </a:lnTo>
                  <a:lnTo>
                    <a:pt x="310083" y="440664"/>
                  </a:lnTo>
                  <a:lnTo>
                    <a:pt x="313194" y="439394"/>
                  </a:lnTo>
                  <a:lnTo>
                    <a:pt x="312597" y="441934"/>
                  </a:lnTo>
                  <a:lnTo>
                    <a:pt x="312801" y="441934"/>
                  </a:lnTo>
                  <a:lnTo>
                    <a:pt x="313372" y="439394"/>
                  </a:lnTo>
                  <a:lnTo>
                    <a:pt x="313740" y="440664"/>
                  </a:lnTo>
                  <a:lnTo>
                    <a:pt x="313524" y="443204"/>
                  </a:lnTo>
                  <a:lnTo>
                    <a:pt x="317195" y="440664"/>
                  </a:lnTo>
                  <a:lnTo>
                    <a:pt x="319582" y="441934"/>
                  </a:lnTo>
                  <a:lnTo>
                    <a:pt x="315925" y="447014"/>
                  </a:lnTo>
                  <a:lnTo>
                    <a:pt x="321233" y="447014"/>
                  </a:lnTo>
                  <a:lnTo>
                    <a:pt x="324218" y="443204"/>
                  </a:lnTo>
                  <a:lnTo>
                    <a:pt x="323786" y="441934"/>
                  </a:lnTo>
                  <a:lnTo>
                    <a:pt x="323227" y="441934"/>
                  </a:lnTo>
                  <a:lnTo>
                    <a:pt x="322465" y="440664"/>
                  </a:lnTo>
                  <a:lnTo>
                    <a:pt x="322592" y="439394"/>
                  </a:lnTo>
                  <a:lnTo>
                    <a:pt x="323913" y="438124"/>
                  </a:lnTo>
                  <a:lnTo>
                    <a:pt x="324269" y="435584"/>
                  </a:lnTo>
                  <a:lnTo>
                    <a:pt x="324624" y="433044"/>
                  </a:lnTo>
                  <a:lnTo>
                    <a:pt x="324942" y="431774"/>
                  </a:lnTo>
                  <a:lnTo>
                    <a:pt x="325259" y="430504"/>
                  </a:lnTo>
                  <a:lnTo>
                    <a:pt x="325907" y="42796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3135236" y="4083551"/>
              <a:ext cx="163830" cy="459105"/>
            </a:xfrm>
            <a:custGeom>
              <a:avLst/>
              <a:gdLst/>
              <a:ahLst/>
              <a:cxnLst/>
              <a:rect l="l" t="t" r="r" b="b"/>
              <a:pathLst>
                <a:path w="163829" h="459104">
                  <a:moveTo>
                    <a:pt x="7429" y="229857"/>
                  </a:moveTo>
                  <a:lnTo>
                    <a:pt x="6172" y="229412"/>
                  </a:lnTo>
                  <a:lnTo>
                    <a:pt x="7353" y="230466"/>
                  </a:lnTo>
                  <a:lnTo>
                    <a:pt x="7429" y="229857"/>
                  </a:lnTo>
                  <a:close/>
                </a:path>
                <a:path w="163829" h="459104">
                  <a:moveTo>
                    <a:pt x="12153" y="162991"/>
                  </a:moveTo>
                  <a:lnTo>
                    <a:pt x="11950" y="163093"/>
                  </a:lnTo>
                  <a:lnTo>
                    <a:pt x="12153" y="162991"/>
                  </a:lnTo>
                  <a:close/>
                </a:path>
                <a:path w="163829" h="459104">
                  <a:moveTo>
                    <a:pt x="13385" y="143002"/>
                  </a:moveTo>
                  <a:lnTo>
                    <a:pt x="12725" y="142582"/>
                  </a:lnTo>
                  <a:lnTo>
                    <a:pt x="13042" y="143002"/>
                  </a:lnTo>
                  <a:lnTo>
                    <a:pt x="13385" y="143002"/>
                  </a:lnTo>
                  <a:close/>
                </a:path>
                <a:path w="163829" h="459104">
                  <a:moveTo>
                    <a:pt x="14160" y="142290"/>
                  </a:moveTo>
                  <a:lnTo>
                    <a:pt x="13881" y="141732"/>
                  </a:lnTo>
                  <a:lnTo>
                    <a:pt x="13233" y="140462"/>
                  </a:lnTo>
                  <a:lnTo>
                    <a:pt x="11671" y="139192"/>
                  </a:lnTo>
                  <a:lnTo>
                    <a:pt x="11417" y="139192"/>
                  </a:lnTo>
                  <a:lnTo>
                    <a:pt x="11391" y="141732"/>
                  </a:lnTo>
                  <a:lnTo>
                    <a:pt x="12725" y="142582"/>
                  </a:lnTo>
                  <a:lnTo>
                    <a:pt x="12103" y="141732"/>
                  </a:lnTo>
                  <a:lnTo>
                    <a:pt x="12814" y="141732"/>
                  </a:lnTo>
                  <a:lnTo>
                    <a:pt x="14160" y="142290"/>
                  </a:lnTo>
                  <a:close/>
                </a:path>
                <a:path w="163829" h="459104">
                  <a:moveTo>
                    <a:pt x="14820" y="135509"/>
                  </a:moveTo>
                  <a:lnTo>
                    <a:pt x="14465" y="135051"/>
                  </a:lnTo>
                  <a:lnTo>
                    <a:pt x="12725" y="135026"/>
                  </a:lnTo>
                  <a:lnTo>
                    <a:pt x="11468" y="135686"/>
                  </a:lnTo>
                  <a:lnTo>
                    <a:pt x="12979" y="136575"/>
                  </a:lnTo>
                  <a:lnTo>
                    <a:pt x="13373" y="135915"/>
                  </a:lnTo>
                  <a:lnTo>
                    <a:pt x="14820" y="135509"/>
                  </a:lnTo>
                  <a:close/>
                </a:path>
                <a:path w="163829" h="459104">
                  <a:moveTo>
                    <a:pt x="16332" y="143789"/>
                  </a:moveTo>
                  <a:lnTo>
                    <a:pt x="15913" y="143002"/>
                  </a:lnTo>
                  <a:lnTo>
                    <a:pt x="14160" y="142290"/>
                  </a:lnTo>
                  <a:lnTo>
                    <a:pt x="14528" y="143002"/>
                  </a:lnTo>
                  <a:lnTo>
                    <a:pt x="16332" y="143789"/>
                  </a:lnTo>
                  <a:close/>
                </a:path>
                <a:path w="163829" h="459104">
                  <a:moveTo>
                    <a:pt x="17500" y="121996"/>
                  </a:moveTo>
                  <a:lnTo>
                    <a:pt x="17233" y="121412"/>
                  </a:lnTo>
                  <a:lnTo>
                    <a:pt x="16789" y="121412"/>
                  </a:lnTo>
                  <a:lnTo>
                    <a:pt x="17500" y="121996"/>
                  </a:lnTo>
                  <a:close/>
                </a:path>
                <a:path w="163829" h="459104">
                  <a:moveTo>
                    <a:pt x="17932" y="122364"/>
                  </a:moveTo>
                  <a:lnTo>
                    <a:pt x="17500" y="121996"/>
                  </a:lnTo>
                  <a:lnTo>
                    <a:pt x="17805" y="122682"/>
                  </a:lnTo>
                  <a:lnTo>
                    <a:pt x="17932" y="122364"/>
                  </a:lnTo>
                  <a:close/>
                </a:path>
                <a:path w="163829" h="459104">
                  <a:moveTo>
                    <a:pt x="18211" y="137922"/>
                  </a:moveTo>
                  <a:lnTo>
                    <a:pt x="15024" y="136652"/>
                  </a:lnTo>
                  <a:lnTo>
                    <a:pt x="16408" y="137922"/>
                  </a:lnTo>
                  <a:lnTo>
                    <a:pt x="18211" y="137922"/>
                  </a:lnTo>
                  <a:close/>
                </a:path>
                <a:path w="163829" h="459104">
                  <a:moveTo>
                    <a:pt x="19494" y="405638"/>
                  </a:moveTo>
                  <a:lnTo>
                    <a:pt x="19062" y="405422"/>
                  </a:lnTo>
                  <a:lnTo>
                    <a:pt x="17348" y="405523"/>
                  </a:lnTo>
                  <a:lnTo>
                    <a:pt x="16179" y="405993"/>
                  </a:lnTo>
                  <a:lnTo>
                    <a:pt x="17868" y="406374"/>
                  </a:lnTo>
                  <a:lnTo>
                    <a:pt x="18097" y="405968"/>
                  </a:lnTo>
                  <a:lnTo>
                    <a:pt x="19494" y="405638"/>
                  </a:lnTo>
                  <a:close/>
                </a:path>
                <a:path w="163829" h="459104">
                  <a:moveTo>
                    <a:pt x="20878" y="129032"/>
                  </a:moveTo>
                  <a:lnTo>
                    <a:pt x="20599" y="127762"/>
                  </a:lnTo>
                  <a:lnTo>
                    <a:pt x="19672" y="127762"/>
                  </a:lnTo>
                  <a:lnTo>
                    <a:pt x="16878" y="126492"/>
                  </a:lnTo>
                  <a:lnTo>
                    <a:pt x="17068" y="127762"/>
                  </a:lnTo>
                  <a:lnTo>
                    <a:pt x="18364" y="127762"/>
                  </a:lnTo>
                  <a:lnTo>
                    <a:pt x="20878" y="129032"/>
                  </a:lnTo>
                  <a:close/>
                </a:path>
                <a:path w="163829" h="459104">
                  <a:moveTo>
                    <a:pt x="21907" y="387972"/>
                  </a:moveTo>
                  <a:lnTo>
                    <a:pt x="21412" y="387515"/>
                  </a:lnTo>
                  <a:lnTo>
                    <a:pt x="17729" y="386410"/>
                  </a:lnTo>
                  <a:lnTo>
                    <a:pt x="18592" y="387197"/>
                  </a:lnTo>
                  <a:lnTo>
                    <a:pt x="21907" y="387972"/>
                  </a:lnTo>
                  <a:close/>
                </a:path>
                <a:path w="163829" h="459104">
                  <a:moveTo>
                    <a:pt x="22910" y="106311"/>
                  </a:moveTo>
                  <a:lnTo>
                    <a:pt x="22872" y="105930"/>
                  </a:lnTo>
                  <a:lnTo>
                    <a:pt x="22263" y="106273"/>
                  </a:lnTo>
                  <a:lnTo>
                    <a:pt x="22504" y="106286"/>
                  </a:lnTo>
                  <a:lnTo>
                    <a:pt x="22910" y="106311"/>
                  </a:lnTo>
                  <a:close/>
                </a:path>
                <a:path w="163829" h="459104">
                  <a:moveTo>
                    <a:pt x="23710" y="104533"/>
                  </a:moveTo>
                  <a:lnTo>
                    <a:pt x="23329" y="103797"/>
                  </a:lnTo>
                  <a:lnTo>
                    <a:pt x="19824" y="102247"/>
                  </a:lnTo>
                  <a:lnTo>
                    <a:pt x="20459" y="103505"/>
                  </a:lnTo>
                  <a:lnTo>
                    <a:pt x="23710" y="104533"/>
                  </a:lnTo>
                  <a:close/>
                </a:path>
                <a:path w="163829" h="459104">
                  <a:moveTo>
                    <a:pt x="24638" y="267462"/>
                  </a:moveTo>
                  <a:lnTo>
                    <a:pt x="24155" y="268732"/>
                  </a:lnTo>
                  <a:lnTo>
                    <a:pt x="24638" y="267462"/>
                  </a:lnTo>
                  <a:close/>
                </a:path>
                <a:path w="163829" h="459104">
                  <a:moveTo>
                    <a:pt x="26263" y="96977"/>
                  </a:moveTo>
                  <a:lnTo>
                    <a:pt x="25920" y="96685"/>
                  </a:lnTo>
                  <a:lnTo>
                    <a:pt x="25831" y="96469"/>
                  </a:lnTo>
                  <a:lnTo>
                    <a:pt x="25654" y="96431"/>
                  </a:lnTo>
                  <a:lnTo>
                    <a:pt x="25869" y="96926"/>
                  </a:lnTo>
                  <a:lnTo>
                    <a:pt x="26263" y="96977"/>
                  </a:lnTo>
                  <a:close/>
                </a:path>
                <a:path w="163829" h="459104">
                  <a:moveTo>
                    <a:pt x="26390" y="96367"/>
                  </a:moveTo>
                  <a:lnTo>
                    <a:pt x="25819" y="96443"/>
                  </a:lnTo>
                  <a:lnTo>
                    <a:pt x="26073" y="96520"/>
                  </a:lnTo>
                  <a:lnTo>
                    <a:pt x="26390" y="96367"/>
                  </a:lnTo>
                  <a:close/>
                </a:path>
                <a:path w="163829" h="459104">
                  <a:moveTo>
                    <a:pt x="28498" y="85458"/>
                  </a:moveTo>
                  <a:lnTo>
                    <a:pt x="28219" y="85318"/>
                  </a:lnTo>
                  <a:lnTo>
                    <a:pt x="27851" y="85204"/>
                  </a:lnTo>
                  <a:lnTo>
                    <a:pt x="27190" y="85090"/>
                  </a:lnTo>
                  <a:lnTo>
                    <a:pt x="27698" y="85293"/>
                  </a:lnTo>
                  <a:lnTo>
                    <a:pt x="28498" y="85458"/>
                  </a:lnTo>
                  <a:close/>
                </a:path>
                <a:path w="163829" h="459104">
                  <a:moveTo>
                    <a:pt x="29044" y="273812"/>
                  </a:moveTo>
                  <a:lnTo>
                    <a:pt x="28282" y="273812"/>
                  </a:lnTo>
                  <a:lnTo>
                    <a:pt x="26720" y="275082"/>
                  </a:lnTo>
                  <a:lnTo>
                    <a:pt x="29044" y="273812"/>
                  </a:lnTo>
                  <a:close/>
                </a:path>
                <a:path w="163829" h="459104">
                  <a:moveTo>
                    <a:pt x="29387" y="287782"/>
                  </a:moveTo>
                  <a:lnTo>
                    <a:pt x="28943" y="286905"/>
                  </a:lnTo>
                  <a:lnTo>
                    <a:pt x="27635" y="287782"/>
                  </a:lnTo>
                  <a:lnTo>
                    <a:pt x="29387" y="287782"/>
                  </a:lnTo>
                  <a:close/>
                </a:path>
                <a:path w="163829" h="459104">
                  <a:moveTo>
                    <a:pt x="29527" y="286512"/>
                  </a:moveTo>
                  <a:lnTo>
                    <a:pt x="28740" y="286512"/>
                  </a:lnTo>
                  <a:lnTo>
                    <a:pt x="28943" y="286905"/>
                  </a:lnTo>
                  <a:lnTo>
                    <a:pt x="29527" y="286512"/>
                  </a:lnTo>
                  <a:close/>
                </a:path>
                <a:path w="163829" h="459104">
                  <a:moveTo>
                    <a:pt x="29527" y="212852"/>
                  </a:moveTo>
                  <a:lnTo>
                    <a:pt x="29019" y="212217"/>
                  </a:lnTo>
                  <a:lnTo>
                    <a:pt x="28524" y="212407"/>
                  </a:lnTo>
                  <a:lnTo>
                    <a:pt x="29527" y="212852"/>
                  </a:lnTo>
                  <a:close/>
                </a:path>
                <a:path w="163829" h="459104">
                  <a:moveTo>
                    <a:pt x="30200" y="458660"/>
                  </a:moveTo>
                  <a:lnTo>
                    <a:pt x="30149" y="458279"/>
                  </a:lnTo>
                  <a:lnTo>
                    <a:pt x="28994" y="458673"/>
                  </a:lnTo>
                  <a:lnTo>
                    <a:pt x="30200" y="458660"/>
                  </a:lnTo>
                  <a:close/>
                </a:path>
                <a:path w="163829" h="459104">
                  <a:moveTo>
                    <a:pt x="30746" y="211582"/>
                  </a:moveTo>
                  <a:lnTo>
                    <a:pt x="28511" y="211582"/>
                  </a:lnTo>
                  <a:lnTo>
                    <a:pt x="29019" y="212217"/>
                  </a:lnTo>
                  <a:lnTo>
                    <a:pt x="30746" y="211582"/>
                  </a:lnTo>
                  <a:close/>
                </a:path>
                <a:path w="163829" h="459104">
                  <a:moveTo>
                    <a:pt x="31851" y="211582"/>
                  </a:moveTo>
                  <a:lnTo>
                    <a:pt x="30657" y="210312"/>
                  </a:lnTo>
                  <a:lnTo>
                    <a:pt x="31851" y="211582"/>
                  </a:lnTo>
                  <a:close/>
                </a:path>
                <a:path w="163829" h="459104">
                  <a:moveTo>
                    <a:pt x="32029" y="231698"/>
                  </a:moveTo>
                  <a:lnTo>
                    <a:pt x="31711" y="231800"/>
                  </a:lnTo>
                  <a:lnTo>
                    <a:pt x="31864" y="231902"/>
                  </a:lnTo>
                  <a:lnTo>
                    <a:pt x="32029" y="231698"/>
                  </a:lnTo>
                  <a:close/>
                </a:path>
                <a:path w="163829" h="459104">
                  <a:moveTo>
                    <a:pt x="33985" y="284784"/>
                  </a:moveTo>
                  <a:lnTo>
                    <a:pt x="33083" y="285140"/>
                  </a:lnTo>
                  <a:lnTo>
                    <a:pt x="33274" y="285356"/>
                  </a:lnTo>
                  <a:lnTo>
                    <a:pt x="33502" y="285343"/>
                  </a:lnTo>
                  <a:lnTo>
                    <a:pt x="33731" y="285165"/>
                  </a:lnTo>
                  <a:lnTo>
                    <a:pt x="33870" y="284962"/>
                  </a:lnTo>
                  <a:lnTo>
                    <a:pt x="33985" y="284784"/>
                  </a:lnTo>
                  <a:close/>
                </a:path>
                <a:path w="163829" h="459104">
                  <a:moveTo>
                    <a:pt x="34150" y="229425"/>
                  </a:moveTo>
                  <a:lnTo>
                    <a:pt x="33680" y="229311"/>
                  </a:lnTo>
                  <a:lnTo>
                    <a:pt x="34112" y="229565"/>
                  </a:lnTo>
                  <a:lnTo>
                    <a:pt x="34150" y="229425"/>
                  </a:lnTo>
                  <a:close/>
                </a:path>
                <a:path w="163829" h="459104">
                  <a:moveTo>
                    <a:pt x="34531" y="225552"/>
                  </a:moveTo>
                  <a:lnTo>
                    <a:pt x="33439" y="225183"/>
                  </a:lnTo>
                  <a:lnTo>
                    <a:pt x="33591" y="225552"/>
                  </a:lnTo>
                  <a:lnTo>
                    <a:pt x="34531" y="225552"/>
                  </a:lnTo>
                  <a:close/>
                </a:path>
                <a:path w="163829" h="459104">
                  <a:moveTo>
                    <a:pt x="35140" y="230632"/>
                  </a:moveTo>
                  <a:lnTo>
                    <a:pt x="32816" y="230632"/>
                  </a:lnTo>
                  <a:lnTo>
                    <a:pt x="32029" y="231698"/>
                  </a:lnTo>
                  <a:lnTo>
                    <a:pt x="35140" y="230632"/>
                  </a:lnTo>
                  <a:close/>
                </a:path>
                <a:path w="163829" h="459104">
                  <a:moveTo>
                    <a:pt x="35687" y="75628"/>
                  </a:moveTo>
                  <a:lnTo>
                    <a:pt x="31483" y="73152"/>
                  </a:lnTo>
                  <a:lnTo>
                    <a:pt x="32207" y="75692"/>
                  </a:lnTo>
                  <a:lnTo>
                    <a:pt x="34683" y="76962"/>
                  </a:lnTo>
                  <a:lnTo>
                    <a:pt x="34188" y="75692"/>
                  </a:lnTo>
                  <a:lnTo>
                    <a:pt x="35661" y="78232"/>
                  </a:lnTo>
                  <a:lnTo>
                    <a:pt x="35687" y="75692"/>
                  </a:lnTo>
                  <a:close/>
                </a:path>
                <a:path w="163829" h="459104">
                  <a:moveTo>
                    <a:pt x="35814" y="75692"/>
                  </a:moveTo>
                  <a:lnTo>
                    <a:pt x="35687" y="75399"/>
                  </a:lnTo>
                  <a:lnTo>
                    <a:pt x="35687" y="75628"/>
                  </a:lnTo>
                  <a:lnTo>
                    <a:pt x="35814" y="75692"/>
                  </a:lnTo>
                  <a:close/>
                </a:path>
                <a:path w="163829" h="459104">
                  <a:moveTo>
                    <a:pt x="35839" y="232029"/>
                  </a:moveTo>
                  <a:lnTo>
                    <a:pt x="35102" y="232206"/>
                  </a:lnTo>
                  <a:lnTo>
                    <a:pt x="35814" y="232283"/>
                  </a:lnTo>
                  <a:lnTo>
                    <a:pt x="35839" y="232029"/>
                  </a:lnTo>
                  <a:close/>
                </a:path>
                <a:path w="163829" h="459104">
                  <a:moveTo>
                    <a:pt x="37706" y="350977"/>
                  </a:moveTo>
                  <a:lnTo>
                    <a:pt x="37630" y="350164"/>
                  </a:lnTo>
                  <a:lnTo>
                    <a:pt x="37465" y="349745"/>
                  </a:lnTo>
                  <a:lnTo>
                    <a:pt x="37706" y="350977"/>
                  </a:lnTo>
                  <a:close/>
                </a:path>
                <a:path w="163829" h="459104">
                  <a:moveTo>
                    <a:pt x="38963" y="64617"/>
                  </a:moveTo>
                  <a:lnTo>
                    <a:pt x="38430" y="64262"/>
                  </a:lnTo>
                  <a:lnTo>
                    <a:pt x="38531" y="65532"/>
                  </a:lnTo>
                  <a:lnTo>
                    <a:pt x="38963" y="64617"/>
                  </a:lnTo>
                  <a:close/>
                </a:path>
                <a:path w="163829" h="459104">
                  <a:moveTo>
                    <a:pt x="39611" y="139192"/>
                  </a:moveTo>
                  <a:lnTo>
                    <a:pt x="21412" y="139192"/>
                  </a:lnTo>
                  <a:lnTo>
                    <a:pt x="17805" y="139192"/>
                  </a:lnTo>
                  <a:lnTo>
                    <a:pt x="14325" y="139192"/>
                  </a:lnTo>
                  <a:lnTo>
                    <a:pt x="16941" y="143002"/>
                  </a:lnTo>
                  <a:lnTo>
                    <a:pt x="17475" y="144272"/>
                  </a:lnTo>
                  <a:lnTo>
                    <a:pt x="16332" y="143789"/>
                  </a:lnTo>
                  <a:lnTo>
                    <a:pt x="17297" y="145542"/>
                  </a:lnTo>
                  <a:lnTo>
                    <a:pt x="16916" y="146812"/>
                  </a:lnTo>
                  <a:lnTo>
                    <a:pt x="8763" y="145542"/>
                  </a:lnTo>
                  <a:lnTo>
                    <a:pt x="14084" y="150622"/>
                  </a:lnTo>
                  <a:lnTo>
                    <a:pt x="7581" y="150622"/>
                  </a:lnTo>
                  <a:lnTo>
                    <a:pt x="10134" y="154432"/>
                  </a:lnTo>
                  <a:lnTo>
                    <a:pt x="5448" y="156972"/>
                  </a:lnTo>
                  <a:lnTo>
                    <a:pt x="5537" y="160782"/>
                  </a:lnTo>
                  <a:lnTo>
                    <a:pt x="12103" y="160782"/>
                  </a:lnTo>
                  <a:lnTo>
                    <a:pt x="8305" y="161531"/>
                  </a:lnTo>
                  <a:lnTo>
                    <a:pt x="8293" y="161404"/>
                  </a:lnTo>
                  <a:lnTo>
                    <a:pt x="8102" y="161467"/>
                  </a:lnTo>
                  <a:lnTo>
                    <a:pt x="7391" y="161709"/>
                  </a:lnTo>
                  <a:lnTo>
                    <a:pt x="8102" y="161467"/>
                  </a:lnTo>
                  <a:lnTo>
                    <a:pt x="7404" y="161023"/>
                  </a:lnTo>
                  <a:lnTo>
                    <a:pt x="6007" y="161975"/>
                  </a:lnTo>
                  <a:lnTo>
                    <a:pt x="5600" y="162052"/>
                  </a:lnTo>
                  <a:lnTo>
                    <a:pt x="5892" y="162052"/>
                  </a:lnTo>
                  <a:lnTo>
                    <a:pt x="5486" y="162331"/>
                  </a:lnTo>
                  <a:lnTo>
                    <a:pt x="6324" y="162052"/>
                  </a:lnTo>
                  <a:lnTo>
                    <a:pt x="8394" y="162052"/>
                  </a:lnTo>
                  <a:lnTo>
                    <a:pt x="8801" y="164592"/>
                  </a:lnTo>
                  <a:lnTo>
                    <a:pt x="11823" y="163156"/>
                  </a:lnTo>
                  <a:lnTo>
                    <a:pt x="11950" y="163093"/>
                  </a:lnTo>
                  <a:lnTo>
                    <a:pt x="10731" y="163156"/>
                  </a:lnTo>
                  <a:lnTo>
                    <a:pt x="9017" y="162052"/>
                  </a:lnTo>
                  <a:lnTo>
                    <a:pt x="12230" y="162052"/>
                  </a:lnTo>
                  <a:lnTo>
                    <a:pt x="12547" y="163322"/>
                  </a:lnTo>
                  <a:lnTo>
                    <a:pt x="11976" y="163322"/>
                  </a:lnTo>
                  <a:lnTo>
                    <a:pt x="7835" y="165862"/>
                  </a:lnTo>
                  <a:lnTo>
                    <a:pt x="5867" y="165862"/>
                  </a:lnTo>
                  <a:lnTo>
                    <a:pt x="6451" y="164592"/>
                  </a:lnTo>
                  <a:lnTo>
                    <a:pt x="4965" y="164592"/>
                  </a:lnTo>
                  <a:lnTo>
                    <a:pt x="4305" y="167132"/>
                  </a:lnTo>
                  <a:lnTo>
                    <a:pt x="2108" y="165862"/>
                  </a:lnTo>
                  <a:lnTo>
                    <a:pt x="254" y="167132"/>
                  </a:lnTo>
                  <a:lnTo>
                    <a:pt x="3581" y="167132"/>
                  </a:lnTo>
                  <a:lnTo>
                    <a:pt x="2603" y="168402"/>
                  </a:lnTo>
                  <a:lnTo>
                    <a:pt x="5765" y="167132"/>
                  </a:lnTo>
                  <a:lnTo>
                    <a:pt x="9093" y="169672"/>
                  </a:lnTo>
                  <a:lnTo>
                    <a:pt x="0" y="169672"/>
                  </a:lnTo>
                  <a:lnTo>
                    <a:pt x="1676" y="170942"/>
                  </a:lnTo>
                  <a:lnTo>
                    <a:pt x="28016" y="170942"/>
                  </a:lnTo>
                  <a:lnTo>
                    <a:pt x="29527" y="173482"/>
                  </a:lnTo>
                  <a:lnTo>
                    <a:pt x="31280" y="172212"/>
                  </a:lnTo>
                  <a:lnTo>
                    <a:pt x="29083" y="170942"/>
                  </a:lnTo>
                  <a:lnTo>
                    <a:pt x="26873" y="169672"/>
                  </a:lnTo>
                  <a:lnTo>
                    <a:pt x="32308" y="168402"/>
                  </a:lnTo>
                  <a:lnTo>
                    <a:pt x="29413" y="165862"/>
                  </a:lnTo>
                  <a:lnTo>
                    <a:pt x="37782" y="164592"/>
                  </a:lnTo>
                  <a:lnTo>
                    <a:pt x="29502" y="158242"/>
                  </a:lnTo>
                  <a:lnTo>
                    <a:pt x="35090" y="156972"/>
                  </a:lnTo>
                  <a:lnTo>
                    <a:pt x="33159" y="156972"/>
                  </a:lnTo>
                  <a:lnTo>
                    <a:pt x="31381" y="155702"/>
                  </a:lnTo>
                  <a:lnTo>
                    <a:pt x="32092" y="155702"/>
                  </a:lnTo>
                  <a:lnTo>
                    <a:pt x="30505" y="149352"/>
                  </a:lnTo>
                  <a:lnTo>
                    <a:pt x="33616" y="146812"/>
                  </a:lnTo>
                  <a:lnTo>
                    <a:pt x="36741" y="144272"/>
                  </a:lnTo>
                  <a:lnTo>
                    <a:pt x="39611" y="139192"/>
                  </a:lnTo>
                  <a:close/>
                </a:path>
                <a:path w="163829" h="459104">
                  <a:moveTo>
                    <a:pt x="40144" y="65417"/>
                  </a:moveTo>
                  <a:lnTo>
                    <a:pt x="39128" y="64262"/>
                  </a:lnTo>
                  <a:lnTo>
                    <a:pt x="38963" y="64617"/>
                  </a:lnTo>
                  <a:lnTo>
                    <a:pt x="40144" y="65417"/>
                  </a:lnTo>
                  <a:close/>
                </a:path>
                <a:path w="163829" h="459104">
                  <a:moveTo>
                    <a:pt x="40805" y="60794"/>
                  </a:moveTo>
                  <a:lnTo>
                    <a:pt x="40728" y="60325"/>
                  </a:lnTo>
                  <a:lnTo>
                    <a:pt x="40665" y="60515"/>
                  </a:lnTo>
                  <a:lnTo>
                    <a:pt x="40728" y="60794"/>
                  </a:lnTo>
                  <a:close/>
                </a:path>
                <a:path w="163829" h="459104">
                  <a:moveTo>
                    <a:pt x="41465" y="70104"/>
                  </a:moveTo>
                  <a:lnTo>
                    <a:pt x="40843" y="70294"/>
                  </a:lnTo>
                  <a:lnTo>
                    <a:pt x="41198" y="70281"/>
                  </a:lnTo>
                  <a:lnTo>
                    <a:pt x="41363" y="70205"/>
                  </a:lnTo>
                  <a:close/>
                </a:path>
                <a:path w="163829" h="459104">
                  <a:moveTo>
                    <a:pt x="42291" y="61722"/>
                  </a:moveTo>
                  <a:lnTo>
                    <a:pt x="42214" y="60452"/>
                  </a:lnTo>
                  <a:lnTo>
                    <a:pt x="41821" y="61722"/>
                  </a:lnTo>
                  <a:lnTo>
                    <a:pt x="42291" y="61722"/>
                  </a:lnTo>
                  <a:close/>
                </a:path>
                <a:path w="163829" h="459104">
                  <a:moveTo>
                    <a:pt x="42926" y="71882"/>
                  </a:moveTo>
                  <a:lnTo>
                    <a:pt x="42176" y="71882"/>
                  </a:lnTo>
                  <a:lnTo>
                    <a:pt x="42583" y="72351"/>
                  </a:lnTo>
                  <a:lnTo>
                    <a:pt x="42926" y="71882"/>
                  </a:lnTo>
                  <a:close/>
                </a:path>
                <a:path w="163829" h="459104">
                  <a:moveTo>
                    <a:pt x="42938" y="118872"/>
                  </a:moveTo>
                  <a:lnTo>
                    <a:pt x="42519" y="118694"/>
                  </a:lnTo>
                  <a:lnTo>
                    <a:pt x="42354" y="118872"/>
                  </a:lnTo>
                  <a:lnTo>
                    <a:pt x="42938" y="118872"/>
                  </a:lnTo>
                  <a:close/>
                </a:path>
                <a:path w="163829" h="459104">
                  <a:moveTo>
                    <a:pt x="43256" y="73152"/>
                  </a:moveTo>
                  <a:lnTo>
                    <a:pt x="42583" y="72351"/>
                  </a:lnTo>
                  <a:lnTo>
                    <a:pt x="41986" y="73152"/>
                  </a:lnTo>
                  <a:lnTo>
                    <a:pt x="43256" y="73152"/>
                  </a:lnTo>
                  <a:close/>
                </a:path>
                <a:path w="163829" h="459104">
                  <a:moveTo>
                    <a:pt x="43624" y="60452"/>
                  </a:moveTo>
                  <a:lnTo>
                    <a:pt x="42672" y="59182"/>
                  </a:lnTo>
                  <a:lnTo>
                    <a:pt x="43497" y="60452"/>
                  </a:lnTo>
                  <a:lnTo>
                    <a:pt x="43624" y="60452"/>
                  </a:lnTo>
                  <a:close/>
                </a:path>
                <a:path w="163829" h="459104">
                  <a:moveTo>
                    <a:pt x="45415" y="261112"/>
                  </a:moveTo>
                  <a:lnTo>
                    <a:pt x="44196" y="262382"/>
                  </a:lnTo>
                  <a:lnTo>
                    <a:pt x="45415" y="261112"/>
                  </a:lnTo>
                  <a:close/>
                </a:path>
                <a:path w="163829" h="459104">
                  <a:moveTo>
                    <a:pt x="45427" y="347243"/>
                  </a:moveTo>
                  <a:lnTo>
                    <a:pt x="44704" y="346481"/>
                  </a:lnTo>
                  <a:lnTo>
                    <a:pt x="44665" y="347065"/>
                  </a:lnTo>
                  <a:lnTo>
                    <a:pt x="45427" y="347243"/>
                  </a:lnTo>
                  <a:close/>
                </a:path>
                <a:path w="163829" h="459104">
                  <a:moveTo>
                    <a:pt x="45732" y="112052"/>
                  </a:moveTo>
                  <a:lnTo>
                    <a:pt x="44640" y="111887"/>
                  </a:lnTo>
                  <a:lnTo>
                    <a:pt x="43967" y="111925"/>
                  </a:lnTo>
                  <a:lnTo>
                    <a:pt x="43484" y="112052"/>
                  </a:lnTo>
                  <a:lnTo>
                    <a:pt x="43675" y="112191"/>
                  </a:lnTo>
                  <a:lnTo>
                    <a:pt x="43840" y="112331"/>
                  </a:lnTo>
                  <a:lnTo>
                    <a:pt x="44157" y="112496"/>
                  </a:lnTo>
                  <a:lnTo>
                    <a:pt x="45732" y="112052"/>
                  </a:lnTo>
                  <a:close/>
                </a:path>
                <a:path w="163829" h="459104">
                  <a:moveTo>
                    <a:pt x="46621" y="348488"/>
                  </a:moveTo>
                  <a:lnTo>
                    <a:pt x="45466" y="347243"/>
                  </a:lnTo>
                  <a:lnTo>
                    <a:pt x="46621" y="348488"/>
                  </a:lnTo>
                  <a:close/>
                </a:path>
                <a:path w="163829" h="459104">
                  <a:moveTo>
                    <a:pt x="46647" y="259842"/>
                  </a:moveTo>
                  <a:lnTo>
                    <a:pt x="45415" y="261112"/>
                  </a:lnTo>
                  <a:lnTo>
                    <a:pt x="46037" y="261112"/>
                  </a:lnTo>
                  <a:lnTo>
                    <a:pt x="46647" y="259842"/>
                  </a:lnTo>
                  <a:close/>
                </a:path>
                <a:path w="163829" h="459104">
                  <a:moveTo>
                    <a:pt x="51930" y="54000"/>
                  </a:moveTo>
                  <a:lnTo>
                    <a:pt x="51600" y="53886"/>
                  </a:lnTo>
                  <a:lnTo>
                    <a:pt x="51358" y="53873"/>
                  </a:lnTo>
                  <a:lnTo>
                    <a:pt x="51498" y="54114"/>
                  </a:lnTo>
                  <a:lnTo>
                    <a:pt x="51676" y="54063"/>
                  </a:lnTo>
                  <a:lnTo>
                    <a:pt x="51930" y="54000"/>
                  </a:lnTo>
                  <a:close/>
                </a:path>
                <a:path w="163829" h="459104">
                  <a:moveTo>
                    <a:pt x="52527" y="278892"/>
                  </a:moveTo>
                  <a:lnTo>
                    <a:pt x="51282" y="278892"/>
                  </a:lnTo>
                  <a:lnTo>
                    <a:pt x="51079" y="279590"/>
                  </a:lnTo>
                  <a:lnTo>
                    <a:pt x="51041" y="280162"/>
                  </a:lnTo>
                  <a:lnTo>
                    <a:pt x="52527" y="278892"/>
                  </a:lnTo>
                  <a:close/>
                </a:path>
                <a:path w="163829" h="459104">
                  <a:moveTo>
                    <a:pt x="54317" y="92202"/>
                  </a:moveTo>
                  <a:lnTo>
                    <a:pt x="52070" y="90830"/>
                  </a:lnTo>
                  <a:lnTo>
                    <a:pt x="53035" y="92202"/>
                  </a:lnTo>
                  <a:lnTo>
                    <a:pt x="53073" y="92494"/>
                  </a:lnTo>
                  <a:lnTo>
                    <a:pt x="54317" y="92202"/>
                  </a:lnTo>
                  <a:close/>
                </a:path>
                <a:path w="163829" h="459104">
                  <a:moveTo>
                    <a:pt x="55537" y="362343"/>
                  </a:moveTo>
                  <a:lnTo>
                    <a:pt x="53797" y="360489"/>
                  </a:lnTo>
                  <a:lnTo>
                    <a:pt x="54025" y="361442"/>
                  </a:lnTo>
                  <a:lnTo>
                    <a:pt x="55537" y="362343"/>
                  </a:lnTo>
                  <a:close/>
                </a:path>
                <a:path w="163829" h="459104">
                  <a:moveTo>
                    <a:pt x="58902" y="51943"/>
                  </a:moveTo>
                  <a:lnTo>
                    <a:pt x="58750" y="51625"/>
                  </a:lnTo>
                  <a:lnTo>
                    <a:pt x="58534" y="51396"/>
                  </a:lnTo>
                  <a:lnTo>
                    <a:pt x="58610" y="50292"/>
                  </a:lnTo>
                  <a:lnTo>
                    <a:pt x="57213" y="50292"/>
                  </a:lnTo>
                  <a:lnTo>
                    <a:pt x="57975" y="51562"/>
                  </a:lnTo>
                  <a:lnTo>
                    <a:pt x="58508" y="51562"/>
                  </a:lnTo>
                  <a:lnTo>
                    <a:pt x="58496" y="51727"/>
                  </a:lnTo>
                  <a:lnTo>
                    <a:pt x="58508" y="52044"/>
                  </a:lnTo>
                  <a:lnTo>
                    <a:pt x="58775" y="52222"/>
                  </a:lnTo>
                  <a:lnTo>
                    <a:pt x="58902" y="51943"/>
                  </a:lnTo>
                  <a:close/>
                </a:path>
                <a:path w="163829" h="459104">
                  <a:moveTo>
                    <a:pt x="59118" y="290322"/>
                  </a:moveTo>
                  <a:lnTo>
                    <a:pt x="57912" y="291592"/>
                  </a:lnTo>
                  <a:lnTo>
                    <a:pt x="58712" y="291592"/>
                  </a:lnTo>
                  <a:lnTo>
                    <a:pt x="59118" y="290322"/>
                  </a:lnTo>
                  <a:close/>
                </a:path>
                <a:path w="163829" h="459104">
                  <a:moveTo>
                    <a:pt x="59512" y="82042"/>
                  </a:moveTo>
                  <a:lnTo>
                    <a:pt x="57912" y="80937"/>
                  </a:lnTo>
                  <a:lnTo>
                    <a:pt x="58140" y="82042"/>
                  </a:lnTo>
                  <a:lnTo>
                    <a:pt x="58369" y="82042"/>
                  </a:lnTo>
                  <a:lnTo>
                    <a:pt x="58521" y="82524"/>
                  </a:lnTo>
                  <a:lnTo>
                    <a:pt x="58508" y="82130"/>
                  </a:lnTo>
                  <a:lnTo>
                    <a:pt x="59512" y="82042"/>
                  </a:lnTo>
                  <a:close/>
                </a:path>
                <a:path w="163829" h="459104">
                  <a:moveTo>
                    <a:pt x="60388" y="291592"/>
                  </a:moveTo>
                  <a:lnTo>
                    <a:pt x="59702" y="291592"/>
                  </a:lnTo>
                  <a:lnTo>
                    <a:pt x="58712" y="291592"/>
                  </a:lnTo>
                  <a:lnTo>
                    <a:pt x="58318" y="292862"/>
                  </a:lnTo>
                  <a:lnTo>
                    <a:pt x="60388" y="291592"/>
                  </a:lnTo>
                  <a:close/>
                </a:path>
                <a:path w="163829" h="459104">
                  <a:moveTo>
                    <a:pt x="60769" y="79502"/>
                  </a:moveTo>
                  <a:lnTo>
                    <a:pt x="60452" y="79146"/>
                  </a:lnTo>
                  <a:lnTo>
                    <a:pt x="60617" y="79502"/>
                  </a:lnTo>
                  <a:lnTo>
                    <a:pt x="60769" y="79502"/>
                  </a:lnTo>
                  <a:close/>
                </a:path>
                <a:path w="163829" h="459104">
                  <a:moveTo>
                    <a:pt x="62928" y="40627"/>
                  </a:moveTo>
                  <a:lnTo>
                    <a:pt x="62496" y="42291"/>
                  </a:lnTo>
                  <a:lnTo>
                    <a:pt x="62903" y="41160"/>
                  </a:lnTo>
                  <a:lnTo>
                    <a:pt x="62928" y="40627"/>
                  </a:lnTo>
                  <a:close/>
                </a:path>
                <a:path w="163829" h="459104">
                  <a:moveTo>
                    <a:pt x="63982" y="45021"/>
                  </a:moveTo>
                  <a:lnTo>
                    <a:pt x="62103" y="43942"/>
                  </a:lnTo>
                  <a:lnTo>
                    <a:pt x="63131" y="46482"/>
                  </a:lnTo>
                  <a:lnTo>
                    <a:pt x="63982" y="45021"/>
                  </a:lnTo>
                  <a:close/>
                </a:path>
                <a:path w="163829" h="459104">
                  <a:moveTo>
                    <a:pt x="64135" y="289585"/>
                  </a:moveTo>
                  <a:lnTo>
                    <a:pt x="62903" y="288518"/>
                  </a:lnTo>
                  <a:lnTo>
                    <a:pt x="62407" y="289229"/>
                  </a:lnTo>
                  <a:lnTo>
                    <a:pt x="61785" y="289966"/>
                  </a:lnTo>
                  <a:lnTo>
                    <a:pt x="61150" y="290652"/>
                  </a:lnTo>
                  <a:lnTo>
                    <a:pt x="62674" y="289115"/>
                  </a:lnTo>
                  <a:lnTo>
                    <a:pt x="64135" y="289585"/>
                  </a:lnTo>
                  <a:close/>
                </a:path>
                <a:path w="163829" h="459104">
                  <a:moveTo>
                    <a:pt x="65252" y="45745"/>
                  </a:moveTo>
                  <a:lnTo>
                    <a:pt x="64604" y="43942"/>
                  </a:lnTo>
                  <a:lnTo>
                    <a:pt x="63982" y="45021"/>
                  </a:lnTo>
                  <a:lnTo>
                    <a:pt x="65252" y="45745"/>
                  </a:lnTo>
                  <a:close/>
                </a:path>
                <a:path w="163829" h="459104">
                  <a:moveTo>
                    <a:pt x="65544" y="333451"/>
                  </a:moveTo>
                  <a:lnTo>
                    <a:pt x="64477" y="332727"/>
                  </a:lnTo>
                  <a:lnTo>
                    <a:pt x="64160" y="332143"/>
                  </a:lnTo>
                  <a:lnTo>
                    <a:pt x="64376" y="333248"/>
                  </a:lnTo>
                  <a:lnTo>
                    <a:pt x="64452" y="333540"/>
                  </a:lnTo>
                  <a:lnTo>
                    <a:pt x="65328" y="334213"/>
                  </a:lnTo>
                  <a:lnTo>
                    <a:pt x="65544" y="333451"/>
                  </a:lnTo>
                  <a:close/>
                </a:path>
                <a:path w="163829" h="459104">
                  <a:moveTo>
                    <a:pt x="66649" y="292862"/>
                  </a:moveTo>
                  <a:lnTo>
                    <a:pt x="65874" y="292862"/>
                  </a:lnTo>
                  <a:lnTo>
                    <a:pt x="65747" y="293243"/>
                  </a:lnTo>
                  <a:lnTo>
                    <a:pt x="66649" y="292862"/>
                  </a:lnTo>
                  <a:close/>
                </a:path>
                <a:path w="163829" h="459104">
                  <a:moveTo>
                    <a:pt x="68948" y="331673"/>
                  </a:moveTo>
                  <a:lnTo>
                    <a:pt x="66116" y="329158"/>
                  </a:lnTo>
                  <a:lnTo>
                    <a:pt x="68719" y="332003"/>
                  </a:lnTo>
                  <a:lnTo>
                    <a:pt x="68948" y="331673"/>
                  </a:lnTo>
                  <a:close/>
                </a:path>
                <a:path w="163829" h="459104">
                  <a:moveTo>
                    <a:pt x="69570" y="60477"/>
                  </a:moveTo>
                  <a:lnTo>
                    <a:pt x="69519" y="59944"/>
                  </a:lnTo>
                  <a:lnTo>
                    <a:pt x="69113" y="60045"/>
                  </a:lnTo>
                  <a:lnTo>
                    <a:pt x="68580" y="60109"/>
                  </a:lnTo>
                  <a:lnTo>
                    <a:pt x="68630" y="60693"/>
                  </a:lnTo>
                  <a:lnTo>
                    <a:pt x="69392" y="60820"/>
                  </a:lnTo>
                  <a:lnTo>
                    <a:pt x="69570" y="60477"/>
                  </a:lnTo>
                  <a:close/>
                </a:path>
                <a:path w="163829" h="459104">
                  <a:moveTo>
                    <a:pt x="69748" y="62992"/>
                  </a:moveTo>
                  <a:lnTo>
                    <a:pt x="68135" y="62992"/>
                  </a:lnTo>
                  <a:lnTo>
                    <a:pt x="68694" y="64262"/>
                  </a:lnTo>
                  <a:lnTo>
                    <a:pt x="69748" y="62992"/>
                  </a:lnTo>
                  <a:close/>
                </a:path>
                <a:path w="163829" h="459104">
                  <a:moveTo>
                    <a:pt x="70294" y="334391"/>
                  </a:moveTo>
                  <a:lnTo>
                    <a:pt x="69951" y="333921"/>
                  </a:lnTo>
                  <a:lnTo>
                    <a:pt x="68961" y="334073"/>
                  </a:lnTo>
                  <a:lnTo>
                    <a:pt x="70294" y="334391"/>
                  </a:lnTo>
                  <a:close/>
                </a:path>
                <a:path w="163829" h="459104">
                  <a:moveTo>
                    <a:pt x="70307" y="59613"/>
                  </a:moveTo>
                  <a:lnTo>
                    <a:pt x="69126" y="58343"/>
                  </a:lnTo>
                  <a:lnTo>
                    <a:pt x="69303" y="58928"/>
                  </a:lnTo>
                  <a:lnTo>
                    <a:pt x="69494" y="59499"/>
                  </a:lnTo>
                  <a:lnTo>
                    <a:pt x="69532" y="59931"/>
                  </a:lnTo>
                  <a:lnTo>
                    <a:pt x="70015" y="59804"/>
                  </a:lnTo>
                  <a:lnTo>
                    <a:pt x="70307" y="59613"/>
                  </a:lnTo>
                  <a:close/>
                </a:path>
                <a:path w="163829" h="459104">
                  <a:moveTo>
                    <a:pt x="70396" y="333857"/>
                  </a:moveTo>
                  <a:lnTo>
                    <a:pt x="68719" y="332003"/>
                  </a:lnTo>
                  <a:lnTo>
                    <a:pt x="68643" y="332130"/>
                  </a:lnTo>
                  <a:lnTo>
                    <a:pt x="69951" y="333921"/>
                  </a:lnTo>
                  <a:lnTo>
                    <a:pt x="70396" y="333857"/>
                  </a:lnTo>
                  <a:close/>
                </a:path>
                <a:path w="163829" h="459104">
                  <a:moveTo>
                    <a:pt x="73177" y="60452"/>
                  </a:moveTo>
                  <a:lnTo>
                    <a:pt x="72478" y="59182"/>
                  </a:lnTo>
                  <a:lnTo>
                    <a:pt x="71564" y="57912"/>
                  </a:lnTo>
                  <a:lnTo>
                    <a:pt x="71335" y="57912"/>
                  </a:lnTo>
                  <a:lnTo>
                    <a:pt x="73177" y="60452"/>
                  </a:lnTo>
                  <a:close/>
                </a:path>
                <a:path w="163829" h="459104">
                  <a:moveTo>
                    <a:pt x="75958" y="296672"/>
                  </a:moveTo>
                  <a:lnTo>
                    <a:pt x="73748" y="300431"/>
                  </a:lnTo>
                  <a:lnTo>
                    <a:pt x="75958" y="296672"/>
                  </a:lnTo>
                  <a:close/>
                </a:path>
                <a:path w="163829" h="459104">
                  <a:moveTo>
                    <a:pt x="76060" y="35560"/>
                  </a:moveTo>
                  <a:lnTo>
                    <a:pt x="75501" y="34683"/>
                  </a:lnTo>
                  <a:lnTo>
                    <a:pt x="75031" y="35483"/>
                  </a:lnTo>
                  <a:lnTo>
                    <a:pt x="76060" y="35560"/>
                  </a:lnTo>
                  <a:close/>
                </a:path>
                <a:path w="163829" h="459104">
                  <a:moveTo>
                    <a:pt x="76327" y="301752"/>
                  </a:moveTo>
                  <a:lnTo>
                    <a:pt x="75984" y="302209"/>
                  </a:lnTo>
                  <a:lnTo>
                    <a:pt x="76149" y="302691"/>
                  </a:lnTo>
                  <a:lnTo>
                    <a:pt x="76288" y="302628"/>
                  </a:lnTo>
                  <a:lnTo>
                    <a:pt x="76327" y="301752"/>
                  </a:lnTo>
                  <a:close/>
                </a:path>
                <a:path w="163829" h="459104">
                  <a:moveTo>
                    <a:pt x="76987" y="37007"/>
                  </a:moveTo>
                  <a:lnTo>
                    <a:pt x="76098" y="35572"/>
                  </a:lnTo>
                  <a:lnTo>
                    <a:pt x="76987" y="37007"/>
                  </a:lnTo>
                  <a:close/>
                </a:path>
                <a:path w="163829" h="459104">
                  <a:moveTo>
                    <a:pt x="80835" y="345732"/>
                  </a:moveTo>
                  <a:lnTo>
                    <a:pt x="78752" y="342417"/>
                  </a:lnTo>
                  <a:lnTo>
                    <a:pt x="79298" y="344220"/>
                  </a:lnTo>
                  <a:lnTo>
                    <a:pt x="79641" y="344335"/>
                  </a:lnTo>
                  <a:lnTo>
                    <a:pt x="80835" y="346087"/>
                  </a:lnTo>
                  <a:lnTo>
                    <a:pt x="80835" y="345732"/>
                  </a:lnTo>
                  <a:close/>
                </a:path>
                <a:path w="163829" h="459104">
                  <a:moveTo>
                    <a:pt x="80848" y="345313"/>
                  </a:moveTo>
                  <a:lnTo>
                    <a:pt x="80530" y="344487"/>
                  </a:lnTo>
                  <a:lnTo>
                    <a:pt x="80848" y="345452"/>
                  </a:lnTo>
                  <a:lnTo>
                    <a:pt x="80848" y="345313"/>
                  </a:lnTo>
                  <a:close/>
                </a:path>
                <a:path w="163829" h="459104">
                  <a:moveTo>
                    <a:pt x="81051" y="346075"/>
                  </a:moveTo>
                  <a:lnTo>
                    <a:pt x="80848" y="345452"/>
                  </a:lnTo>
                  <a:lnTo>
                    <a:pt x="80835" y="345732"/>
                  </a:lnTo>
                  <a:lnTo>
                    <a:pt x="81051" y="346075"/>
                  </a:lnTo>
                  <a:close/>
                </a:path>
                <a:path w="163829" h="459104">
                  <a:moveTo>
                    <a:pt x="84048" y="342760"/>
                  </a:moveTo>
                  <a:lnTo>
                    <a:pt x="83807" y="341922"/>
                  </a:lnTo>
                  <a:lnTo>
                    <a:pt x="83807" y="342734"/>
                  </a:lnTo>
                  <a:lnTo>
                    <a:pt x="84048" y="342760"/>
                  </a:lnTo>
                  <a:close/>
                </a:path>
                <a:path w="163829" h="459104">
                  <a:moveTo>
                    <a:pt x="84531" y="305130"/>
                  </a:moveTo>
                  <a:lnTo>
                    <a:pt x="84366" y="305257"/>
                  </a:lnTo>
                  <a:lnTo>
                    <a:pt x="84175" y="305523"/>
                  </a:lnTo>
                  <a:lnTo>
                    <a:pt x="84404" y="305282"/>
                  </a:lnTo>
                  <a:lnTo>
                    <a:pt x="84531" y="305130"/>
                  </a:lnTo>
                  <a:close/>
                </a:path>
                <a:path w="163829" h="459104">
                  <a:moveTo>
                    <a:pt x="87769" y="309372"/>
                  </a:moveTo>
                  <a:lnTo>
                    <a:pt x="87210" y="309372"/>
                  </a:lnTo>
                  <a:lnTo>
                    <a:pt x="86931" y="310032"/>
                  </a:lnTo>
                  <a:lnTo>
                    <a:pt x="87617" y="309511"/>
                  </a:lnTo>
                  <a:lnTo>
                    <a:pt x="87769" y="309372"/>
                  </a:lnTo>
                  <a:close/>
                </a:path>
                <a:path w="163829" h="459104">
                  <a:moveTo>
                    <a:pt x="87896" y="312597"/>
                  </a:moveTo>
                  <a:lnTo>
                    <a:pt x="87884" y="312343"/>
                  </a:lnTo>
                  <a:lnTo>
                    <a:pt x="87363" y="313182"/>
                  </a:lnTo>
                  <a:lnTo>
                    <a:pt x="87896" y="312597"/>
                  </a:lnTo>
                  <a:close/>
                </a:path>
                <a:path w="163829" h="459104">
                  <a:moveTo>
                    <a:pt x="89573" y="47752"/>
                  </a:moveTo>
                  <a:lnTo>
                    <a:pt x="89496" y="47625"/>
                  </a:lnTo>
                  <a:lnTo>
                    <a:pt x="89293" y="47752"/>
                  </a:lnTo>
                  <a:lnTo>
                    <a:pt x="89573" y="47752"/>
                  </a:lnTo>
                  <a:close/>
                </a:path>
                <a:path w="163829" h="459104">
                  <a:moveTo>
                    <a:pt x="92519" y="309372"/>
                  </a:moveTo>
                  <a:lnTo>
                    <a:pt x="91249" y="311912"/>
                  </a:lnTo>
                  <a:lnTo>
                    <a:pt x="92125" y="311912"/>
                  </a:lnTo>
                  <a:lnTo>
                    <a:pt x="92519" y="309372"/>
                  </a:lnTo>
                  <a:close/>
                </a:path>
                <a:path w="163829" h="459104">
                  <a:moveTo>
                    <a:pt x="93319" y="315722"/>
                  </a:moveTo>
                  <a:lnTo>
                    <a:pt x="93192" y="314452"/>
                  </a:lnTo>
                  <a:lnTo>
                    <a:pt x="92951" y="311912"/>
                  </a:lnTo>
                  <a:lnTo>
                    <a:pt x="90309" y="314452"/>
                  </a:lnTo>
                  <a:lnTo>
                    <a:pt x="90970" y="311912"/>
                  </a:lnTo>
                  <a:lnTo>
                    <a:pt x="90652" y="311912"/>
                  </a:lnTo>
                  <a:lnTo>
                    <a:pt x="90843" y="310832"/>
                  </a:lnTo>
                  <a:lnTo>
                    <a:pt x="90855" y="309372"/>
                  </a:lnTo>
                  <a:lnTo>
                    <a:pt x="89827" y="310502"/>
                  </a:lnTo>
                  <a:lnTo>
                    <a:pt x="89750" y="310642"/>
                  </a:lnTo>
                  <a:lnTo>
                    <a:pt x="89598" y="310032"/>
                  </a:lnTo>
                  <a:lnTo>
                    <a:pt x="89446" y="309372"/>
                  </a:lnTo>
                  <a:lnTo>
                    <a:pt x="87998" y="310502"/>
                  </a:lnTo>
                  <a:lnTo>
                    <a:pt x="87884" y="312343"/>
                  </a:lnTo>
                  <a:lnTo>
                    <a:pt x="88150" y="311912"/>
                  </a:lnTo>
                  <a:lnTo>
                    <a:pt x="89522" y="310832"/>
                  </a:lnTo>
                  <a:lnTo>
                    <a:pt x="87896" y="312597"/>
                  </a:lnTo>
                  <a:lnTo>
                    <a:pt x="87922" y="313182"/>
                  </a:lnTo>
                  <a:lnTo>
                    <a:pt x="86233" y="314452"/>
                  </a:lnTo>
                  <a:lnTo>
                    <a:pt x="86690" y="311912"/>
                  </a:lnTo>
                  <a:lnTo>
                    <a:pt x="87249" y="310642"/>
                  </a:lnTo>
                  <a:lnTo>
                    <a:pt x="87807" y="309372"/>
                  </a:lnTo>
                  <a:lnTo>
                    <a:pt x="87617" y="309511"/>
                  </a:lnTo>
                  <a:lnTo>
                    <a:pt x="86842" y="310222"/>
                  </a:lnTo>
                  <a:lnTo>
                    <a:pt x="86931" y="310032"/>
                  </a:lnTo>
                  <a:lnTo>
                    <a:pt x="86309" y="310502"/>
                  </a:lnTo>
                  <a:lnTo>
                    <a:pt x="85788" y="309372"/>
                  </a:lnTo>
                  <a:lnTo>
                    <a:pt x="84112" y="310642"/>
                  </a:lnTo>
                  <a:lnTo>
                    <a:pt x="84950" y="308102"/>
                  </a:lnTo>
                  <a:lnTo>
                    <a:pt x="81584" y="310642"/>
                  </a:lnTo>
                  <a:lnTo>
                    <a:pt x="82892" y="308102"/>
                  </a:lnTo>
                  <a:lnTo>
                    <a:pt x="84188" y="305562"/>
                  </a:lnTo>
                  <a:lnTo>
                    <a:pt x="83400" y="306832"/>
                  </a:lnTo>
                  <a:lnTo>
                    <a:pt x="81064" y="308102"/>
                  </a:lnTo>
                  <a:lnTo>
                    <a:pt x="80403" y="308102"/>
                  </a:lnTo>
                  <a:lnTo>
                    <a:pt x="81788" y="306832"/>
                  </a:lnTo>
                  <a:lnTo>
                    <a:pt x="84569" y="304292"/>
                  </a:lnTo>
                  <a:lnTo>
                    <a:pt x="78498" y="306832"/>
                  </a:lnTo>
                  <a:lnTo>
                    <a:pt x="82257" y="301752"/>
                  </a:lnTo>
                  <a:lnTo>
                    <a:pt x="78562" y="305562"/>
                  </a:lnTo>
                  <a:lnTo>
                    <a:pt x="78498" y="304292"/>
                  </a:lnTo>
                  <a:lnTo>
                    <a:pt x="78422" y="303022"/>
                  </a:lnTo>
                  <a:lnTo>
                    <a:pt x="78346" y="301752"/>
                  </a:lnTo>
                  <a:lnTo>
                    <a:pt x="76288" y="302628"/>
                  </a:lnTo>
                  <a:lnTo>
                    <a:pt x="76276" y="303022"/>
                  </a:lnTo>
                  <a:lnTo>
                    <a:pt x="76149" y="302691"/>
                  </a:lnTo>
                  <a:lnTo>
                    <a:pt x="75349" y="303022"/>
                  </a:lnTo>
                  <a:lnTo>
                    <a:pt x="75984" y="302209"/>
                  </a:lnTo>
                  <a:lnTo>
                    <a:pt x="75819" y="301752"/>
                  </a:lnTo>
                  <a:lnTo>
                    <a:pt x="76568" y="300482"/>
                  </a:lnTo>
                  <a:lnTo>
                    <a:pt x="76720" y="299212"/>
                  </a:lnTo>
                  <a:lnTo>
                    <a:pt x="73990" y="303022"/>
                  </a:lnTo>
                  <a:lnTo>
                    <a:pt x="72288" y="301752"/>
                  </a:lnTo>
                  <a:lnTo>
                    <a:pt x="69989" y="304292"/>
                  </a:lnTo>
                  <a:lnTo>
                    <a:pt x="71755" y="300482"/>
                  </a:lnTo>
                  <a:lnTo>
                    <a:pt x="73723" y="300482"/>
                  </a:lnTo>
                  <a:lnTo>
                    <a:pt x="72301" y="299212"/>
                  </a:lnTo>
                  <a:lnTo>
                    <a:pt x="70713" y="300482"/>
                  </a:lnTo>
                  <a:lnTo>
                    <a:pt x="71208" y="299212"/>
                  </a:lnTo>
                  <a:lnTo>
                    <a:pt x="71475" y="298526"/>
                  </a:lnTo>
                  <a:lnTo>
                    <a:pt x="72923" y="296672"/>
                  </a:lnTo>
                  <a:lnTo>
                    <a:pt x="71704" y="297967"/>
                  </a:lnTo>
                  <a:lnTo>
                    <a:pt x="69316" y="300482"/>
                  </a:lnTo>
                  <a:lnTo>
                    <a:pt x="71755" y="296672"/>
                  </a:lnTo>
                  <a:lnTo>
                    <a:pt x="69062" y="299212"/>
                  </a:lnTo>
                  <a:lnTo>
                    <a:pt x="69913" y="295402"/>
                  </a:lnTo>
                  <a:lnTo>
                    <a:pt x="70104" y="295402"/>
                  </a:lnTo>
                  <a:lnTo>
                    <a:pt x="70751" y="294132"/>
                  </a:lnTo>
                  <a:lnTo>
                    <a:pt x="72898" y="292862"/>
                  </a:lnTo>
                  <a:lnTo>
                    <a:pt x="71996" y="291592"/>
                  </a:lnTo>
                  <a:lnTo>
                    <a:pt x="69748" y="295402"/>
                  </a:lnTo>
                  <a:lnTo>
                    <a:pt x="67970" y="296672"/>
                  </a:lnTo>
                  <a:lnTo>
                    <a:pt x="65963" y="296672"/>
                  </a:lnTo>
                  <a:lnTo>
                    <a:pt x="69430" y="294132"/>
                  </a:lnTo>
                  <a:lnTo>
                    <a:pt x="70472" y="292862"/>
                  </a:lnTo>
                  <a:lnTo>
                    <a:pt x="69037" y="292862"/>
                  </a:lnTo>
                  <a:lnTo>
                    <a:pt x="65887" y="294132"/>
                  </a:lnTo>
                  <a:lnTo>
                    <a:pt x="65443" y="294132"/>
                  </a:lnTo>
                  <a:lnTo>
                    <a:pt x="65747" y="293243"/>
                  </a:lnTo>
                  <a:lnTo>
                    <a:pt x="63576" y="294132"/>
                  </a:lnTo>
                  <a:lnTo>
                    <a:pt x="64325" y="290322"/>
                  </a:lnTo>
                  <a:lnTo>
                    <a:pt x="60502" y="291592"/>
                  </a:lnTo>
                  <a:lnTo>
                    <a:pt x="61137" y="291592"/>
                  </a:lnTo>
                  <a:lnTo>
                    <a:pt x="59778" y="292862"/>
                  </a:lnTo>
                  <a:lnTo>
                    <a:pt x="58293" y="294132"/>
                  </a:lnTo>
                  <a:lnTo>
                    <a:pt x="57200" y="295402"/>
                  </a:lnTo>
                  <a:lnTo>
                    <a:pt x="56692" y="294132"/>
                  </a:lnTo>
                  <a:lnTo>
                    <a:pt x="54457" y="295402"/>
                  </a:lnTo>
                  <a:lnTo>
                    <a:pt x="56248" y="294132"/>
                  </a:lnTo>
                  <a:lnTo>
                    <a:pt x="56692" y="294132"/>
                  </a:lnTo>
                  <a:lnTo>
                    <a:pt x="57289" y="294132"/>
                  </a:lnTo>
                  <a:lnTo>
                    <a:pt x="58026" y="292862"/>
                  </a:lnTo>
                  <a:lnTo>
                    <a:pt x="56705" y="292862"/>
                  </a:lnTo>
                  <a:lnTo>
                    <a:pt x="57912" y="291592"/>
                  </a:lnTo>
                  <a:lnTo>
                    <a:pt x="55232" y="291592"/>
                  </a:lnTo>
                  <a:lnTo>
                    <a:pt x="55372" y="290322"/>
                  </a:lnTo>
                  <a:lnTo>
                    <a:pt x="58077" y="287782"/>
                  </a:lnTo>
                  <a:lnTo>
                    <a:pt x="57848" y="291592"/>
                  </a:lnTo>
                  <a:lnTo>
                    <a:pt x="59474" y="289052"/>
                  </a:lnTo>
                  <a:lnTo>
                    <a:pt x="59410" y="290322"/>
                  </a:lnTo>
                  <a:lnTo>
                    <a:pt x="60617" y="289052"/>
                  </a:lnTo>
                  <a:lnTo>
                    <a:pt x="61823" y="287782"/>
                  </a:lnTo>
                  <a:lnTo>
                    <a:pt x="63030" y="286512"/>
                  </a:lnTo>
                  <a:lnTo>
                    <a:pt x="59702" y="291592"/>
                  </a:lnTo>
                  <a:lnTo>
                    <a:pt x="63690" y="286512"/>
                  </a:lnTo>
                  <a:lnTo>
                    <a:pt x="63258" y="283972"/>
                  </a:lnTo>
                  <a:lnTo>
                    <a:pt x="60858" y="286512"/>
                  </a:lnTo>
                  <a:lnTo>
                    <a:pt x="60426" y="283972"/>
                  </a:lnTo>
                  <a:lnTo>
                    <a:pt x="58547" y="285242"/>
                  </a:lnTo>
                  <a:lnTo>
                    <a:pt x="58166" y="286512"/>
                  </a:lnTo>
                  <a:lnTo>
                    <a:pt x="51600" y="286512"/>
                  </a:lnTo>
                  <a:lnTo>
                    <a:pt x="62230" y="280162"/>
                  </a:lnTo>
                  <a:lnTo>
                    <a:pt x="57086" y="281432"/>
                  </a:lnTo>
                  <a:lnTo>
                    <a:pt x="54800" y="281432"/>
                  </a:lnTo>
                  <a:lnTo>
                    <a:pt x="50914" y="283972"/>
                  </a:lnTo>
                  <a:lnTo>
                    <a:pt x="51473" y="282702"/>
                  </a:lnTo>
                  <a:lnTo>
                    <a:pt x="52019" y="281432"/>
                  </a:lnTo>
                  <a:lnTo>
                    <a:pt x="55702" y="280162"/>
                  </a:lnTo>
                  <a:lnTo>
                    <a:pt x="54940" y="277622"/>
                  </a:lnTo>
                  <a:lnTo>
                    <a:pt x="53492" y="279171"/>
                  </a:lnTo>
                  <a:lnTo>
                    <a:pt x="53543" y="278892"/>
                  </a:lnTo>
                  <a:lnTo>
                    <a:pt x="55499" y="276352"/>
                  </a:lnTo>
                  <a:lnTo>
                    <a:pt x="52527" y="278892"/>
                  </a:lnTo>
                  <a:lnTo>
                    <a:pt x="52844" y="278892"/>
                  </a:lnTo>
                  <a:lnTo>
                    <a:pt x="53086" y="279590"/>
                  </a:lnTo>
                  <a:lnTo>
                    <a:pt x="50165" y="282702"/>
                  </a:lnTo>
                  <a:lnTo>
                    <a:pt x="50965" y="279996"/>
                  </a:lnTo>
                  <a:lnTo>
                    <a:pt x="50469" y="278892"/>
                  </a:lnTo>
                  <a:lnTo>
                    <a:pt x="53416" y="276352"/>
                  </a:lnTo>
                  <a:lnTo>
                    <a:pt x="51841" y="275082"/>
                  </a:lnTo>
                  <a:lnTo>
                    <a:pt x="48310" y="275082"/>
                  </a:lnTo>
                  <a:lnTo>
                    <a:pt x="46570" y="272542"/>
                  </a:lnTo>
                  <a:lnTo>
                    <a:pt x="48768" y="272542"/>
                  </a:lnTo>
                  <a:lnTo>
                    <a:pt x="49466" y="271272"/>
                  </a:lnTo>
                  <a:lnTo>
                    <a:pt x="46393" y="270002"/>
                  </a:lnTo>
                  <a:lnTo>
                    <a:pt x="46697" y="266192"/>
                  </a:lnTo>
                  <a:lnTo>
                    <a:pt x="46799" y="264922"/>
                  </a:lnTo>
                  <a:lnTo>
                    <a:pt x="47586" y="262382"/>
                  </a:lnTo>
                  <a:lnTo>
                    <a:pt x="44729" y="262382"/>
                  </a:lnTo>
                  <a:lnTo>
                    <a:pt x="44729" y="272542"/>
                  </a:lnTo>
                  <a:lnTo>
                    <a:pt x="43446" y="272542"/>
                  </a:lnTo>
                  <a:lnTo>
                    <a:pt x="43649" y="271272"/>
                  </a:lnTo>
                  <a:lnTo>
                    <a:pt x="44462" y="271272"/>
                  </a:lnTo>
                  <a:lnTo>
                    <a:pt x="44729" y="272542"/>
                  </a:lnTo>
                  <a:lnTo>
                    <a:pt x="44729" y="262382"/>
                  </a:lnTo>
                  <a:lnTo>
                    <a:pt x="44196" y="262382"/>
                  </a:lnTo>
                  <a:lnTo>
                    <a:pt x="42354" y="262382"/>
                  </a:lnTo>
                  <a:lnTo>
                    <a:pt x="44132" y="261112"/>
                  </a:lnTo>
                  <a:lnTo>
                    <a:pt x="45148" y="261112"/>
                  </a:lnTo>
                  <a:lnTo>
                    <a:pt x="41935" y="259842"/>
                  </a:lnTo>
                  <a:lnTo>
                    <a:pt x="37553" y="258572"/>
                  </a:lnTo>
                  <a:lnTo>
                    <a:pt x="39154" y="256032"/>
                  </a:lnTo>
                  <a:lnTo>
                    <a:pt x="39966" y="254762"/>
                  </a:lnTo>
                  <a:lnTo>
                    <a:pt x="40982" y="254762"/>
                  </a:lnTo>
                  <a:lnTo>
                    <a:pt x="41605" y="253492"/>
                  </a:lnTo>
                  <a:lnTo>
                    <a:pt x="34226" y="256032"/>
                  </a:lnTo>
                  <a:lnTo>
                    <a:pt x="36461" y="253492"/>
                  </a:lnTo>
                  <a:lnTo>
                    <a:pt x="37096" y="253492"/>
                  </a:lnTo>
                  <a:lnTo>
                    <a:pt x="37147" y="249682"/>
                  </a:lnTo>
                  <a:lnTo>
                    <a:pt x="33121" y="247142"/>
                  </a:lnTo>
                  <a:lnTo>
                    <a:pt x="35979" y="243332"/>
                  </a:lnTo>
                  <a:lnTo>
                    <a:pt x="36931" y="242062"/>
                  </a:lnTo>
                  <a:lnTo>
                    <a:pt x="32410" y="243332"/>
                  </a:lnTo>
                  <a:lnTo>
                    <a:pt x="35166" y="240792"/>
                  </a:lnTo>
                  <a:lnTo>
                    <a:pt x="37922" y="238252"/>
                  </a:lnTo>
                  <a:lnTo>
                    <a:pt x="31724" y="240792"/>
                  </a:lnTo>
                  <a:lnTo>
                    <a:pt x="34251" y="236982"/>
                  </a:lnTo>
                  <a:lnTo>
                    <a:pt x="35496" y="238252"/>
                  </a:lnTo>
                  <a:lnTo>
                    <a:pt x="35953" y="236982"/>
                  </a:lnTo>
                  <a:lnTo>
                    <a:pt x="36855" y="234442"/>
                  </a:lnTo>
                  <a:lnTo>
                    <a:pt x="36944" y="233172"/>
                  </a:lnTo>
                  <a:lnTo>
                    <a:pt x="32727" y="234442"/>
                  </a:lnTo>
                  <a:lnTo>
                    <a:pt x="31851" y="233172"/>
                  </a:lnTo>
                  <a:lnTo>
                    <a:pt x="35102" y="233172"/>
                  </a:lnTo>
                  <a:lnTo>
                    <a:pt x="31407" y="231902"/>
                  </a:lnTo>
                  <a:lnTo>
                    <a:pt x="31711" y="231800"/>
                  </a:lnTo>
                  <a:lnTo>
                    <a:pt x="30060" y="230632"/>
                  </a:lnTo>
                  <a:lnTo>
                    <a:pt x="33464" y="228092"/>
                  </a:lnTo>
                  <a:lnTo>
                    <a:pt x="35128" y="226822"/>
                  </a:lnTo>
                  <a:lnTo>
                    <a:pt x="33426" y="225552"/>
                  </a:lnTo>
                  <a:lnTo>
                    <a:pt x="32473" y="224840"/>
                  </a:lnTo>
                  <a:lnTo>
                    <a:pt x="30873" y="224282"/>
                  </a:lnTo>
                  <a:lnTo>
                    <a:pt x="31737" y="224282"/>
                  </a:lnTo>
                  <a:lnTo>
                    <a:pt x="32473" y="224840"/>
                  </a:lnTo>
                  <a:lnTo>
                    <a:pt x="33439" y="225183"/>
                  </a:lnTo>
                  <a:lnTo>
                    <a:pt x="33058" y="224282"/>
                  </a:lnTo>
                  <a:lnTo>
                    <a:pt x="37934" y="224282"/>
                  </a:lnTo>
                  <a:lnTo>
                    <a:pt x="34594" y="223012"/>
                  </a:lnTo>
                  <a:lnTo>
                    <a:pt x="33807" y="223012"/>
                  </a:lnTo>
                  <a:lnTo>
                    <a:pt x="33489" y="220472"/>
                  </a:lnTo>
                  <a:lnTo>
                    <a:pt x="32461" y="219202"/>
                  </a:lnTo>
                  <a:lnTo>
                    <a:pt x="34772" y="219202"/>
                  </a:lnTo>
                  <a:lnTo>
                    <a:pt x="35001" y="216662"/>
                  </a:lnTo>
                  <a:lnTo>
                    <a:pt x="32943" y="214122"/>
                  </a:lnTo>
                  <a:lnTo>
                    <a:pt x="32816" y="212852"/>
                  </a:lnTo>
                  <a:lnTo>
                    <a:pt x="32689" y="211582"/>
                  </a:lnTo>
                  <a:lnTo>
                    <a:pt x="31737" y="212852"/>
                  </a:lnTo>
                  <a:lnTo>
                    <a:pt x="29527" y="212852"/>
                  </a:lnTo>
                  <a:lnTo>
                    <a:pt x="27279" y="212852"/>
                  </a:lnTo>
                  <a:lnTo>
                    <a:pt x="28524" y="212407"/>
                  </a:lnTo>
                  <a:lnTo>
                    <a:pt x="26746" y="211582"/>
                  </a:lnTo>
                  <a:lnTo>
                    <a:pt x="27025" y="211582"/>
                  </a:lnTo>
                  <a:lnTo>
                    <a:pt x="30543" y="210350"/>
                  </a:lnTo>
                  <a:lnTo>
                    <a:pt x="31242" y="210312"/>
                  </a:lnTo>
                  <a:lnTo>
                    <a:pt x="36791" y="207772"/>
                  </a:lnTo>
                  <a:lnTo>
                    <a:pt x="33972" y="207772"/>
                  </a:lnTo>
                  <a:lnTo>
                    <a:pt x="33731" y="205232"/>
                  </a:lnTo>
                  <a:lnTo>
                    <a:pt x="32499" y="203962"/>
                  </a:lnTo>
                  <a:lnTo>
                    <a:pt x="32143" y="201422"/>
                  </a:lnTo>
                  <a:lnTo>
                    <a:pt x="29095" y="201422"/>
                  </a:lnTo>
                  <a:lnTo>
                    <a:pt x="29718" y="200152"/>
                  </a:lnTo>
                  <a:lnTo>
                    <a:pt x="27228" y="200152"/>
                  </a:lnTo>
                  <a:lnTo>
                    <a:pt x="28130" y="198882"/>
                  </a:lnTo>
                  <a:lnTo>
                    <a:pt x="30391" y="196342"/>
                  </a:lnTo>
                  <a:lnTo>
                    <a:pt x="30099" y="195072"/>
                  </a:lnTo>
                  <a:lnTo>
                    <a:pt x="29311" y="193802"/>
                  </a:lnTo>
                  <a:lnTo>
                    <a:pt x="28536" y="192532"/>
                  </a:lnTo>
                  <a:lnTo>
                    <a:pt x="28321" y="192798"/>
                  </a:lnTo>
                  <a:lnTo>
                    <a:pt x="28130" y="191262"/>
                  </a:lnTo>
                  <a:lnTo>
                    <a:pt x="30149" y="192532"/>
                  </a:lnTo>
                  <a:lnTo>
                    <a:pt x="29641" y="189992"/>
                  </a:lnTo>
                  <a:lnTo>
                    <a:pt x="27279" y="186182"/>
                  </a:lnTo>
                  <a:lnTo>
                    <a:pt x="27495" y="186182"/>
                  </a:lnTo>
                  <a:lnTo>
                    <a:pt x="26136" y="184924"/>
                  </a:lnTo>
                  <a:lnTo>
                    <a:pt x="26136" y="186182"/>
                  </a:lnTo>
                  <a:lnTo>
                    <a:pt x="25641" y="187452"/>
                  </a:lnTo>
                  <a:lnTo>
                    <a:pt x="24701" y="187452"/>
                  </a:lnTo>
                  <a:lnTo>
                    <a:pt x="24231" y="186182"/>
                  </a:lnTo>
                  <a:lnTo>
                    <a:pt x="26136" y="186182"/>
                  </a:lnTo>
                  <a:lnTo>
                    <a:pt x="26136" y="184924"/>
                  </a:lnTo>
                  <a:lnTo>
                    <a:pt x="23380" y="182372"/>
                  </a:lnTo>
                  <a:lnTo>
                    <a:pt x="35687" y="178562"/>
                  </a:lnTo>
                  <a:lnTo>
                    <a:pt x="30073" y="176022"/>
                  </a:lnTo>
                  <a:lnTo>
                    <a:pt x="30365" y="176022"/>
                  </a:lnTo>
                  <a:lnTo>
                    <a:pt x="27482" y="172212"/>
                  </a:lnTo>
                  <a:lnTo>
                    <a:pt x="3365" y="172212"/>
                  </a:lnTo>
                  <a:lnTo>
                    <a:pt x="2489" y="172212"/>
                  </a:lnTo>
                  <a:lnTo>
                    <a:pt x="1041" y="176022"/>
                  </a:lnTo>
                  <a:lnTo>
                    <a:pt x="6299" y="177292"/>
                  </a:lnTo>
                  <a:lnTo>
                    <a:pt x="5524" y="178562"/>
                  </a:lnTo>
                  <a:lnTo>
                    <a:pt x="3695" y="178562"/>
                  </a:lnTo>
                  <a:lnTo>
                    <a:pt x="3251" y="177292"/>
                  </a:lnTo>
                  <a:lnTo>
                    <a:pt x="2349" y="181102"/>
                  </a:lnTo>
                  <a:lnTo>
                    <a:pt x="8750" y="184912"/>
                  </a:lnTo>
                  <a:lnTo>
                    <a:pt x="5473" y="187452"/>
                  </a:lnTo>
                  <a:lnTo>
                    <a:pt x="4318" y="187452"/>
                  </a:lnTo>
                  <a:lnTo>
                    <a:pt x="6908" y="188722"/>
                  </a:lnTo>
                  <a:lnTo>
                    <a:pt x="3568" y="188722"/>
                  </a:lnTo>
                  <a:lnTo>
                    <a:pt x="6413" y="191262"/>
                  </a:lnTo>
                  <a:lnTo>
                    <a:pt x="3644" y="191262"/>
                  </a:lnTo>
                  <a:lnTo>
                    <a:pt x="1600" y="193802"/>
                  </a:lnTo>
                  <a:lnTo>
                    <a:pt x="8191" y="195072"/>
                  </a:lnTo>
                  <a:lnTo>
                    <a:pt x="9423" y="197612"/>
                  </a:lnTo>
                  <a:lnTo>
                    <a:pt x="4648" y="198882"/>
                  </a:lnTo>
                  <a:lnTo>
                    <a:pt x="2527" y="202692"/>
                  </a:lnTo>
                  <a:lnTo>
                    <a:pt x="1854" y="202692"/>
                  </a:lnTo>
                  <a:lnTo>
                    <a:pt x="1511" y="206502"/>
                  </a:lnTo>
                  <a:lnTo>
                    <a:pt x="6235" y="207772"/>
                  </a:lnTo>
                  <a:lnTo>
                    <a:pt x="8445" y="211582"/>
                  </a:lnTo>
                  <a:lnTo>
                    <a:pt x="3492" y="214122"/>
                  </a:lnTo>
                  <a:lnTo>
                    <a:pt x="7086" y="219202"/>
                  </a:lnTo>
                  <a:lnTo>
                    <a:pt x="5524" y="221742"/>
                  </a:lnTo>
                  <a:lnTo>
                    <a:pt x="8432" y="221742"/>
                  </a:lnTo>
                  <a:lnTo>
                    <a:pt x="8991" y="223012"/>
                  </a:lnTo>
                  <a:lnTo>
                    <a:pt x="8140" y="224282"/>
                  </a:lnTo>
                  <a:lnTo>
                    <a:pt x="8305" y="224282"/>
                  </a:lnTo>
                  <a:lnTo>
                    <a:pt x="12598" y="224282"/>
                  </a:lnTo>
                  <a:lnTo>
                    <a:pt x="8280" y="225552"/>
                  </a:lnTo>
                  <a:lnTo>
                    <a:pt x="8305" y="224282"/>
                  </a:lnTo>
                  <a:lnTo>
                    <a:pt x="4178" y="225552"/>
                  </a:lnTo>
                  <a:lnTo>
                    <a:pt x="5600" y="228092"/>
                  </a:lnTo>
                  <a:lnTo>
                    <a:pt x="5702" y="229362"/>
                  </a:lnTo>
                  <a:lnTo>
                    <a:pt x="11366" y="228092"/>
                  </a:lnTo>
                  <a:lnTo>
                    <a:pt x="8801" y="231902"/>
                  </a:lnTo>
                  <a:lnTo>
                    <a:pt x="10045" y="234442"/>
                  </a:lnTo>
                  <a:lnTo>
                    <a:pt x="11417" y="236982"/>
                  </a:lnTo>
                  <a:lnTo>
                    <a:pt x="9296" y="239522"/>
                  </a:lnTo>
                  <a:lnTo>
                    <a:pt x="10845" y="239522"/>
                  </a:lnTo>
                  <a:lnTo>
                    <a:pt x="11099" y="240792"/>
                  </a:lnTo>
                  <a:lnTo>
                    <a:pt x="12700" y="242062"/>
                  </a:lnTo>
                  <a:lnTo>
                    <a:pt x="9715" y="242062"/>
                  </a:lnTo>
                  <a:lnTo>
                    <a:pt x="9550" y="244602"/>
                  </a:lnTo>
                  <a:lnTo>
                    <a:pt x="9423" y="245872"/>
                  </a:lnTo>
                  <a:lnTo>
                    <a:pt x="10972" y="248412"/>
                  </a:lnTo>
                  <a:lnTo>
                    <a:pt x="8699" y="248412"/>
                  </a:lnTo>
                  <a:lnTo>
                    <a:pt x="8978" y="249682"/>
                  </a:lnTo>
                  <a:lnTo>
                    <a:pt x="17754" y="248412"/>
                  </a:lnTo>
                  <a:lnTo>
                    <a:pt x="18326" y="249682"/>
                  </a:lnTo>
                  <a:lnTo>
                    <a:pt x="14084" y="250952"/>
                  </a:lnTo>
                  <a:lnTo>
                    <a:pt x="15024" y="253492"/>
                  </a:lnTo>
                  <a:lnTo>
                    <a:pt x="12115" y="257302"/>
                  </a:lnTo>
                  <a:lnTo>
                    <a:pt x="17018" y="258572"/>
                  </a:lnTo>
                  <a:lnTo>
                    <a:pt x="15100" y="259842"/>
                  </a:lnTo>
                  <a:lnTo>
                    <a:pt x="13716" y="264922"/>
                  </a:lnTo>
                  <a:lnTo>
                    <a:pt x="16192" y="263817"/>
                  </a:lnTo>
                  <a:lnTo>
                    <a:pt x="20104" y="264922"/>
                  </a:lnTo>
                  <a:lnTo>
                    <a:pt x="22352" y="266192"/>
                  </a:lnTo>
                  <a:lnTo>
                    <a:pt x="19481" y="267462"/>
                  </a:lnTo>
                  <a:lnTo>
                    <a:pt x="23545" y="266192"/>
                  </a:lnTo>
                  <a:lnTo>
                    <a:pt x="24523" y="266192"/>
                  </a:lnTo>
                  <a:lnTo>
                    <a:pt x="26212" y="267462"/>
                  </a:lnTo>
                  <a:lnTo>
                    <a:pt x="26009" y="267462"/>
                  </a:lnTo>
                  <a:lnTo>
                    <a:pt x="24218" y="268693"/>
                  </a:lnTo>
                  <a:lnTo>
                    <a:pt x="23774" y="270002"/>
                  </a:lnTo>
                  <a:lnTo>
                    <a:pt x="27660" y="267462"/>
                  </a:lnTo>
                  <a:lnTo>
                    <a:pt x="26898" y="270002"/>
                  </a:lnTo>
                  <a:lnTo>
                    <a:pt x="24892" y="270002"/>
                  </a:lnTo>
                  <a:lnTo>
                    <a:pt x="25298" y="271272"/>
                  </a:lnTo>
                  <a:lnTo>
                    <a:pt x="26200" y="271272"/>
                  </a:lnTo>
                  <a:lnTo>
                    <a:pt x="28562" y="270002"/>
                  </a:lnTo>
                  <a:lnTo>
                    <a:pt x="30035" y="271272"/>
                  </a:lnTo>
                  <a:lnTo>
                    <a:pt x="29044" y="273812"/>
                  </a:lnTo>
                  <a:lnTo>
                    <a:pt x="30607" y="273812"/>
                  </a:lnTo>
                  <a:lnTo>
                    <a:pt x="30314" y="275082"/>
                  </a:lnTo>
                  <a:lnTo>
                    <a:pt x="28740" y="275082"/>
                  </a:lnTo>
                  <a:lnTo>
                    <a:pt x="28740" y="277622"/>
                  </a:lnTo>
                  <a:lnTo>
                    <a:pt x="28536" y="277723"/>
                  </a:lnTo>
                  <a:lnTo>
                    <a:pt x="28740" y="277622"/>
                  </a:lnTo>
                  <a:lnTo>
                    <a:pt x="28740" y="275082"/>
                  </a:lnTo>
                  <a:lnTo>
                    <a:pt x="28397" y="275082"/>
                  </a:lnTo>
                  <a:lnTo>
                    <a:pt x="27889" y="278066"/>
                  </a:lnTo>
                  <a:lnTo>
                    <a:pt x="26289" y="278892"/>
                  </a:lnTo>
                  <a:lnTo>
                    <a:pt x="26631" y="281432"/>
                  </a:lnTo>
                  <a:lnTo>
                    <a:pt x="29946" y="281432"/>
                  </a:lnTo>
                  <a:lnTo>
                    <a:pt x="29044" y="278892"/>
                  </a:lnTo>
                  <a:lnTo>
                    <a:pt x="28829" y="278396"/>
                  </a:lnTo>
                  <a:lnTo>
                    <a:pt x="30441" y="277622"/>
                  </a:lnTo>
                  <a:lnTo>
                    <a:pt x="33134" y="276352"/>
                  </a:lnTo>
                  <a:lnTo>
                    <a:pt x="31369" y="280162"/>
                  </a:lnTo>
                  <a:lnTo>
                    <a:pt x="30137" y="280162"/>
                  </a:lnTo>
                  <a:lnTo>
                    <a:pt x="29946" y="281432"/>
                  </a:lnTo>
                  <a:lnTo>
                    <a:pt x="30124" y="281432"/>
                  </a:lnTo>
                  <a:lnTo>
                    <a:pt x="29781" y="282702"/>
                  </a:lnTo>
                  <a:lnTo>
                    <a:pt x="29400" y="283972"/>
                  </a:lnTo>
                  <a:lnTo>
                    <a:pt x="29578" y="283972"/>
                  </a:lnTo>
                  <a:lnTo>
                    <a:pt x="29451" y="285242"/>
                  </a:lnTo>
                  <a:lnTo>
                    <a:pt x="29311" y="285242"/>
                  </a:lnTo>
                  <a:lnTo>
                    <a:pt x="29527" y="286512"/>
                  </a:lnTo>
                  <a:lnTo>
                    <a:pt x="30797" y="286512"/>
                  </a:lnTo>
                  <a:lnTo>
                    <a:pt x="29781" y="287782"/>
                  </a:lnTo>
                  <a:lnTo>
                    <a:pt x="29438" y="287782"/>
                  </a:lnTo>
                  <a:lnTo>
                    <a:pt x="29768" y="289052"/>
                  </a:lnTo>
                  <a:lnTo>
                    <a:pt x="32308" y="287782"/>
                  </a:lnTo>
                  <a:lnTo>
                    <a:pt x="32448" y="289052"/>
                  </a:lnTo>
                  <a:lnTo>
                    <a:pt x="34048" y="286512"/>
                  </a:lnTo>
                  <a:lnTo>
                    <a:pt x="33134" y="286512"/>
                  </a:lnTo>
                  <a:lnTo>
                    <a:pt x="33020" y="285242"/>
                  </a:lnTo>
                  <a:lnTo>
                    <a:pt x="32321" y="285242"/>
                  </a:lnTo>
                  <a:lnTo>
                    <a:pt x="31902" y="283972"/>
                  </a:lnTo>
                  <a:lnTo>
                    <a:pt x="34950" y="283972"/>
                  </a:lnTo>
                  <a:lnTo>
                    <a:pt x="33997" y="285242"/>
                  </a:lnTo>
                  <a:lnTo>
                    <a:pt x="38709" y="283972"/>
                  </a:lnTo>
                  <a:lnTo>
                    <a:pt x="35674" y="286512"/>
                  </a:lnTo>
                  <a:lnTo>
                    <a:pt x="34874" y="290322"/>
                  </a:lnTo>
                  <a:lnTo>
                    <a:pt x="32880" y="291592"/>
                  </a:lnTo>
                  <a:lnTo>
                    <a:pt x="35674" y="292862"/>
                  </a:lnTo>
                  <a:lnTo>
                    <a:pt x="37071" y="295402"/>
                  </a:lnTo>
                  <a:lnTo>
                    <a:pt x="42557" y="292862"/>
                  </a:lnTo>
                  <a:lnTo>
                    <a:pt x="43548" y="292862"/>
                  </a:lnTo>
                  <a:lnTo>
                    <a:pt x="41706" y="295402"/>
                  </a:lnTo>
                  <a:lnTo>
                    <a:pt x="41452" y="295402"/>
                  </a:lnTo>
                  <a:lnTo>
                    <a:pt x="42341" y="297942"/>
                  </a:lnTo>
                  <a:lnTo>
                    <a:pt x="45656" y="296672"/>
                  </a:lnTo>
                  <a:lnTo>
                    <a:pt x="45326" y="297942"/>
                  </a:lnTo>
                  <a:lnTo>
                    <a:pt x="42341" y="297942"/>
                  </a:lnTo>
                  <a:lnTo>
                    <a:pt x="42202" y="297942"/>
                  </a:lnTo>
                  <a:lnTo>
                    <a:pt x="44183" y="299212"/>
                  </a:lnTo>
                  <a:lnTo>
                    <a:pt x="43040" y="299212"/>
                  </a:lnTo>
                  <a:lnTo>
                    <a:pt x="44170" y="303022"/>
                  </a:lnTo>
                  <a:lnTo>
                    <a:pt x="52133" y="303022"/>
                  </a:lnTo>
                  <a:lnTo>
                    <a:pt x="52870" y="306832"/>
                  </a:lnTo>
                  <a:lnTo>
                    <a:pt x="53035" y="306832"/>
                  </a:lnTo>
                  <a:lnTo>
                    <a:pt x="53454" y="305562"/>
                  </a:lnTo>
                  <a:lnTo>
                    <a:pt x="55016" y="313182"/>
                  </a:lnTo>
                  <a:lnTo>
                    <a:pt x="64071" y="311912"/>
                  </a:lnTo>
                  <a:lnTo>
                    <a:pt x="65024" y="319532"/>
                  </a:lnTo>
                  <a:lnTo>
                    <a:pt x="65646" y="320802"/>
                  </a:lnTo>
                  <a:lnTo>
                    <a:pt x="67284" y="319532"/>
                  </a:lnTo>
                  <a:lnTo>
                    <a:pt x="69215" y="318262"/>
                  </a:lnTo>
                  <a:lnTo>
                    <a:pt x="67602" y="320802"/>
                  </a:lnTo>
                  <a:lnTo>
                    <a:pt x="71145" y="319532"/>
                  </a:lnTo>
                  <a:lnTo>
                    <a:pt x="74498" y="318262"/>
                  </a:lnTo>
                  <a:lnTo>
                    <a:pt x="70205" y="328422"/>
                  </a:lnTo>
                  <a:lnTo>
                    <a:pt x="75590" y="324612"/>
                  </a:lnTo>
                  <a:lnTo>
                    <a:pt x="76390" y="323342"/>
                  </a:lnTo>
                  <a:lnTo>
                    <a:pt x="77076" y="324612"/>
                  </a:lnTo>
                  <a:lnTo>
                    <a:pt x="79959" y="323342"/>
                  </a:lnTo>
                  <a:lnTo>
                    <a:pt x="78562" y="325882"/>
                  </a:lnTo>
                  <a:lnTo>
                    <a:pt x="78854" y="325882"/>
                  </a:lnTo>
                  <a:lnTo>
                    <a:pt x="79984" y="323342"/>
                  </a:lnTo>
                  <a:lnTo>
                    <a:pt x="79794" y="324612"/>
                  </a:lnTo>
                  <a:lnTo>
                    <a:pt x="78994" y="327152"/>
                  </a:lnTo>
                  <a:lnTo>
                    <a:pt x="82677" y="325882"/>
                  </a:lnTo>
                  <a:lnTo>
                    <a:pt x="83959" y="327152"/>
                  </a:lnTo>
                  <a:lnTo>
                    <a:pt x="79273" y="330962"/>
                  </a:lnTo>
                  <a:lnTo>
                    <a:pt x="81940" y="332232"/>
                  </a:lnTo>
                  <a:lnTo>
                    <a:pt x="83312" y="332232"/>
                  </a:lnTo>
                  <a:lnTo>
                    <a:pt x="86982" y="329692"/>
                  </a:lnTo>
                  <a:lnTo>
                    <a:pt x="87058" y="328422"/>
                  </a:lnTo>
                  <a:lnTo>
                    <a:pt x="86690" y="328422"/>
                  </a:lnTo>
                  <a:lnTo>
                    <a:pt x="86487" y="327152"/>
                  </a:lnTo>
                  <a:lnTo>
                    <a:pt x="87172" y="325882"/>
                  </a:lnTo>
                  <a:lnTo>
                    <a:pt x="88315" y="324726"/>
                  </a:lnTo>
                  <a:lnTo>
                    <a:pt x="87680" y="326021"/>
                  </a:lnTo>
                  <a:lnTo>
                    <a:pt x="88671" y="324421"/>
                  </a:lnTo>
                  <a:lnTo>
                    <a:pt x="88506" y="324472"/>
                  </a:lnTo>
                  <a:lnTo>
                    <a:pt x="89179" y="323342"/>
                  </a:lnTo>
                  <a:lnTo>
                    <a:pt x="90690" y="320802"/>
                  </a:lnTo>
                  <a:lnTo>
                    <a:pt x="92011" y="318262"/>
                  </a:lnTo>
                  <a:lnTo>
                    <a:pt x="93319" y="315722"/>
                  </a:lnTo>
                  <a:close/>
                </a:path>
                <a:path w="163829" h="459104">
                  <a:moveTo>
                    <a:pt x="94132" y="25044"/>
                  </a:moveTo>
                  <a:lnTo>
                    <a:pt x="93916" y="24638"/>
                  </a:lnTo>
                  <a:lnTo>
                    <a:pt x="93687" y="24320"/>
                  </a:lnTo>
                  <a:lnTo>
                    <a:pt x="93548" y="24104"/>
                  </a:lnTo>
                  <a:lnTo>
                    <a:pt x="93713" y="24447"/>
                  </a:lnTo>
                  <a:lnTo>
                    <a:pt x="93916" y="24765"/>
                  </a:lnTo>
                  <a:lnTo>
                    <a:pt x="94132" y="25044"/>
                  </a:lnTo>
                  <a:close/>
                </a:path>
                <a:path w="163829" h="459104">
                  <a:moveTo>
                    <a:pt x="95021" y="27292"/>
                  </a:moveTo>
                  <a:lnTo>
                    <a:pt x="94729" y="26162"/>
                  </a:lnTo>
                  <a:lnTo>
                    <a:pt x="94132" y="26162"/>
                  </a:lnTo>
                  <a:lnTo>
                    <a:pt x="95021" y="27292"/>
                  </a:lnTo>
                  <a:close/>
                </a:path>
                <a:path w="163829" h="459104">
                  <a:moveTo>
                    <a:pt x="97459" y="27533"/>
                  </a:moveTo>
                  <a:close/>
                </a:path>
                <a:path w="163829" h="459104">
                  <a:moveTo>
                    <a:pt x="97561" y="28702"/>
                  </a:moveTo>
                  <a:lnTo>
                    <a:pt x="97472" y="27660"/>
                  </a:lnTo>
                  <a:lnTo>
                    <a:pt x="97358" y="27432"/>
                  </a:lnTo>
                  <a:lnTo>
                    <a:pt x="96697" y="27432"/>
                  </a:lnTo>
                  <a:lnTo>
                    <a:pt x="97561" y="28702"/>
                  </a:lnTo>
                  <a:close/>
                </a:path>
                <a:path w="163829" h="459104">
                  <a:moveTo>
                    <a:pt x="98920" y="30835"/>
                  </a:moveTo>
                  <a:lnTo>
                    <a:pt x="98640" y="28702"/>
                  </a:lnTo>
                  <a:lnTo>
                    <a:pt x="97459" y="27533"/>
                  </a:lnTo>
                  <a:lnTo>
                    <a:pt x="97472" y="27660"/>
                  </a:lnTo>
                  <a:lnTo>
                    <a:pt x="98920" y="30835"/>
                  </a:lnTo>
                  <a:close/>
                </a:path>
                <a:path w="163829" h="459104">
                  <a:moveTo>
                    <a:pt x="99555" y="31242"/>
                  </a:moveTo>
                  <a:lnTo>
                    <a:pt x="99517" y="30314"/>
                  </a:lnTo>
                  <a:lnTo>
                    <a:pt x="99352" y="31242"/>
                  </a:lnTo>
                  <a:lnTo>
                    <a:pt x="99555" y="31242"/>
                  </a:lnTo>
                  <a:close/>
                </a:path>
                <a:path w="163829" h="459104">
                  <a:moveTo>
                    <a:pt x="99580" y="29972"/>
                  </a:moveTo>
                  <a:lnTo>
                    <a:pt x="99517" y="30314"/>
                  </a:lnTo>
                  <a:lnTo>
                    <a:pt x="99580" y="29972"/>
                  </a:lnTo>
                  <a:close/>
                </a:path>
                <a:path w="163829" h="459104">
                  <a:moveTo>
                    <a:pt x="100926" y="243547"/>
                  </a:moveTo>
                  <a:lnTo>
                    <a:pt x="100723" y="243624"/>
                  </a:lnTo>
                  <a:lnTo>
                    <a:pt x="100469" y="243814"/>
                  </a:lnTo>
                  <a:lnTo>
                    <a:pt x="100749" y="243674"/>
                  </a:lnTo>
                  <a:lnTo>
                    <a:pt x="100926" y="243547"/>
                  </a:lnTo>
                  <a:close/>
                </a:path>
                <a:path w="163829" h="459104">
                  <a:moveTo>
                    <a:pt x="102997" y="21780"/>
                  </a:moveTo>
                  <a:lnTo>
                    <a:pt x="102908" y="21361"/>
                  </a:lnTo>
                  <a:lnTo>
                    <a:pt x="102692" y="20332"/>
                  </a:lnTo>
                  <a:lnTo>
                    <a:pt x="102717" y="21894"/>
                  </a:lnTo>
                  <a:lnTo>
                    <a:pt x="102997" y="21780"/>
                  </a:lnTo>
                  <a:close/>
                </a:path>
                <a:path w="163829" h="459104">
                  <a:moveTo>
                    <a:pt x="106743" y="22352"/>
                  </a:moveTo>
                  <a:lnTo>
                    <a:pt x="106375" y="21082"/>
                  </a:lnTo>
                  <a:lnTo>
                    <a:pt x="106565" y="22352"/>
                  </a:lnTo>
                  <a:lnTo>
                    <a:pt x="106743" y="22352"/>
                  </a:lnTo>
                  <a:close/>
                </a:path>
                <a:path w="163829" h="459104">
                  <a:moveTo>
                    <a:pt x="109791" y="34798"/>
                  </a:moveTo>
                  <a:lnTo>
                    <a:pt x="109715" y="34620"/>
                  </a:lnTo>
                  <a:lnTo>
                    <a:pt x="109524" y="34391"/>
                  </a:lnTo>
                  <a:lnTo>
                    <a:pt x="109321" y="34150"/>
                  </a:lnTo>
                  <a:lnTo>
                    <a:pt x="109448" y="34391"/>
                  </a:lnTo>
                  <a:lnTo>
                    <a:pt x="109601" y="34632"/>
                  </a:lnTo>
                  <a:lnTo>
                    <a:pt x="109791" y="34798"/>
                  </a:lnTo>
                  <a:close/>
                </a:path>
                <a:path w="163829" h="459104">
                  <a:moveTo>
                    <a:pt x="115328" y="19278"/>
                  </a:moveTo>
                  <a:lnTo>
                    <a:pt x="115189" y="18719"/>
                  </a:lnTo>
                  <a:lnTo>
                    <a:pt x="114947" y="18059"/>
                  </a:lnTo>
                  <a:lnTo>
                    <a:pt x="114617" y="17233"/>
                  </a:lnTo>
                  <a:lnTo>
                    <a:pt x="114287" y="17195"/>
                  </a:lnTo>
                  <a:lnTo>
                    <a:pt x="115049" y="20142"/>
                  </a:lnTo>
                  <a:lnTo>
                    <a:pt x="115316" y="21450"/>
                  </a:lnTo>
                  <a:lnTo>
                    <a:pt x="115125" y="20205"/>
                  </a:lnTo>
                  <a:lnTo>
                    <a:pt x="115163" y="19570"/>
                  </a:lnTo>
                  <a:lnTo>
                    <a:pt x="115328" y="19278"/>
                  </a:lnTo>
                  <a:close/>
                </a:path>
                <a:path w="163829" h="459104">
                  <a:moveTo>
                    <a:pt x="117386" y="19062"/>
                  </a:moveTo>
                  <a:lnTo>
                    <a:pt x="117182" y="18910"/>
                  </a:lnTo>
                  <a:lnTo>
                    <a:pt x="117005" y="18884"/>
                  </a:lnTo>
                  <a:lnTo>
                    <a:pt x="117386" y="19062"/>
                  </a:lnTo>
                  <a:close/>
                </a:path>
                <a:path w="163829" h="459104">
                  <a:moveTo>
                    <a:pt x="117792" y="17373"/>
                  </a:moveTo>
                  <a:lnTo>
                    <a:pt x="116446" y="16548"/>
                  </a:lnTo>
                  <a:lnTo>
                    <a:pt x="116319" y="15887"/>
                  </a:lnTo>
                  <a:lnTo>
                    <a:pt x="115938" y="17106"/>
                  </a:lnTo>
                  <a:lnTo>
                    <a:pt x="115862" y="17411"/>
                  </a:lnTo>
                  <a:lnTo>
                    <a:pt x="116903" y="18186"/>
                  </a:lnTo>
                  <a:lnTo>
                    <a:pt x="117792" y="17373"/>
                  </a:lnTo>
                  <a:close/>
                </a:path>
                <a:path w="163829" h="459104">
                  <a:moveTo>
                    <a:pt x="118059" y="33782"/>
                  </a:moveTo>
                  <a:lnTo>
                    <a:pt x="117297" y="33350"/>
                  </a:lnTo>
                  <a:lnTo>
                    <a:pt x="117348" y="33782"/>
                  </a:lnTo>
                  <a:lnTo>
                    <a:pt x="118059" y="33782"/>
                  </a:lnTo>
                  <a:close/>
                </a:path>
                <a:path w="163829" h="459104">
                  <a:moveTo>
                    <a:pt x="119202" y="12611"/>
                  </a:moveTo>
                  <a:lnTo>
                    <a:pt x="118897" y="12268"/>
                  </a:lnTo>
                  <a:lnTo>
                    <a:pt x="118643" y="11976"/>
                  </a:lnTo>
                  <a:lnTo>
                    <a:pt x="118478" y="11798"/>
                  </a:lnTo>
                  <a:lnTo>
                    <a:pt x="118719" y="12103"/>
                  </a:lnTo>
                  <a:lnTo>
                    <a:pt x="118960" y="12369"/>
                  </a:lnTo>
                  <a:lnTo>
                    <a:pt x="119202" y="12611"/>
                  </a:lnTo>
                  <a:close/>
                </a:path>
                <a:path w="163829" h="459104">
                  <a:moveTo>
                    <a:pt x="123494" y="22352"/>
                  </a:moveTo>
                  <a:lnTo>
                    <a:pt x="122567" y="22352"/>
                  </a:lnTo>
                  <a:lnTo>
                    <a:pt x="122821" y="23241"/>
                  </a:lnTo>
                  <a:lnTo>
                    <a:pt x="123494" y="22352"/>
                  </a:lnTo>
                  <a:close/>
                </a:path>
                <a:path w="163829" h="459104">
                  <a:moveTo>
                    <a:pt x="124853" y="15875"/>
                  </a:moveTo>
                  <a:lnTo>
                    <a:pt x="121704" y="12966"/>
                  </a:lnTo>
                  <a:lnTo>
                    <a:pt x="124231" y="16230"/>
                  </a:lnTo>
                  <a:lnTo>
                    <a:pt x="124853" y="15875"/>
                  </a:lnTo>
                  <a:close/>
                </a:path>
                <a:path w="163829" h="459104">
                  <a:moveTo>
                    <a:pt x="125336" y="18872"/>
                  </a:moveTo>
                  <a:lnTo>
                    <a:pt x="125082" y="18376"/>
                  </a:lnTo>
                  <a:lnTo>
                    <a:pt x="123253" y="18427"/>
                  </a:lnTo>
                  <a:lnTo>
                    <a:pt x="125336" y="18872"/>
                  </a:lnTo>
                  <a:close/>
                </a:path>
                <a:path w="163829" h="459104">
                  <a:moveTo>
                    <a:pt x="125463" y="8915"/>
                  </a:moveTo>
                  <a:lnTo>
                    <a:pt x="125272" y="8547"/>
                  </a:lnTo>
                  <a:lnTo>
                    <a:pt x="124802" y="7607"/>
                  </a:lnTo>
                  <a:lnTo>
                    <a:pt x="125272" y="9055"/>
                  </a:lnTo>
                  <a:lnTo>
                    <a:pt x="125463" y="8915"/>
                  </a:lnTo>
                  <a:close/>
                </a:path>
                <a:path w="163829" h="459104">
                  <a:moveTo>
                    <a:pt x="125755" y="32766"/>
                  </a:moveTo>
                  <a:lnTo>
                    <a:pt x="125717" y="32512"/>
                  </a:lnTo>
                  <a:lnTo>
                    <a:pt x="125463" y="32512"/>
                  </a:lnTo>
                  <a:lnTo>
                    <a:pt x="125755" y="32766"/>
                  </a:lnTo>
                  <a:close/>
                </a:path>
                <a:path w="163829" h="459104">
                  <a:moveTo>
                    <a:pt x="125869" y="18351"/>
                  </a:moveTo>
                  <a:lnTo>
                    <a:pt x="124231" y="16230"/>
                  </a:lnTo>
                  <a:lnTo>
                    <a:pt x="124015" y="16344"/>
                  </a:lnTo>
                  <a:lnTo>
                    <a:pt x="125082" y="18376"/>
                  </a:lnTo>
                  <a:lnTo>
                    <a:pt x="125869" y="18351"/>
                  </a:lnTo>
                  <a:close/>
                </a:path>
                <a:path w="163829" h="459104">
                  <a:moveTo>
                    <a:pt x="126657" y="21082"/>
                  </a:moveTo>
                  <a:lnTo>
                    <a:pt x="126365" y="21082"/>
                  </a:lnTo>
                  <a:lnTo>
                    <a:pt x="126225" y="19812"/>
                  </a:lnTo>
                  <a:lnTo>
                    <a:pt x="125628" y="22352"/>
                  </a:lnTo>
                  <a:lnTo>
                    <a:pt x="126657" y="21082"/>
                  </a:lnTo>
                  <a:close/>
                </a:path>
                <a:path w="163829" h="459104">
                  <a:moveTo>
                    <a:pt x="126949" y="33782"/>
                  </a:moveTo>
                  <a:lnTo>
                    <a:pt x="125755" y="32766"/>
                  </a:lnTo>
                  <a:lnTo>
                    <a:pt x="126098" y="35052"/>
                  </a:lnTo>
                  <a:lnTo>
                    <a:pt x="126949" y="33782"/>
                  </a:lnTo>
                  <a:close/>
                </a:path>
                <a:path w="163829" h="459104">
                  <a:moveTo>
                    <a:pt x="130708" y="18542"/>
                  </a:moveTo>
                  <a:lnTo>
                    <a:pt x="130581" y="18542"/>
                  </a:lnTo>
                  <a:lnTo>
                    <a:pt x="130708" y="18542"/>
                  </a:lnTo>
                  <a:close/>
                </a:path>
                <a:path w="163829" h="459104">
                  <a:moveTo>
                    <a:pt x="134442" y="18542"/>
                  </a:moveTo>
                  <a:lnTo>
                    <a:pt x="133705" y="17272"/>
                  </a:lnTo>
                  <a:lnTo>
                    <a:pt x="133858" y="17894"/>
                  </a:lnTo>
                  <a:lnTo>
                    <a:pt x="134442" y="18542"/>
                  </a:lnTo>
                  <a:close/>
                </a:path>
                <a:path w="163829" h="459104">
                  <a:moveTo>
                    <a:pt x="135064" y="7048"/>
                  </a:moveTo>
                  <a:lnTo>
                    <a:pt x="134505" y="5930"/>
                  </a:lnTo>
                  <a:lnTo>
                    <a:pt x="134340" y="5334"/>
                  </a:lnTo>
                  <a:lnTo>
                    <a:pt x="134366" y="5041"/>
                  </a:lnTo>
                  <a:lnTo>
                    <a:pt x="134073" y="4533"/>
                  </a:lnTo>
                  <a:lnTo>
                    <a:pt x="133692" y="3962"/>
                  </a:lnTo>
                  <a:lnTo>
                    <a:pt x="133172" y="3251"/>
                  </a:lnTo>
                  <a:lnTo>
                    <a:pt x="132905" y="3251"/>
                  </a:lnTo>
                  <a:lnTo>
                    <a:pt x="134429" y="5892"/>
                  </a:lnTo>
                  <a:lnTo>
                    <a:pt x="135064" y="7048"/>
                  </a:lnTo>
                  <a:close/>
                </a:path>
                <a:path w="163829" h="459104">
                  <a:moveTo>
                    <a:pt x="136283" y="32131"/>
                  </a:moveTo>
                  <a:lnTo>
                    <a:pt x="134785" y="28422"/>
                  </a:lnTo>
                  <a:lnTo>
                    <a:pt x="134531" y="30327"/>
                  </a:lnTo>
                  <a:lnTo>
                    <a:pt x="135064" y="30530"/>
                  </a:lnTo>
                  <a:lnTo>
                    <a:pt x="136004" y="32473"/>
                  </a:lnTo>
                  <a:lnTo>
                    <a:pt x="136283" y="32131"/>
                  </a:lnTo>
                  <a:close/>
                </a:path>
                <a:path w="163829" h="459104">
                  <a:moveTo>
                    <a:pt x="136486" y="31889"/>
                  </a:moveTo>
                  <a:lnTo>
                    <a:pt x="136283" y="32131"/>
                  </a:lnTo>
                  <a:lnTo>
                    <a:pt x="136436" y="32486"/>
                  </a:lnTo>
                  <a:lnTo>
                    <a:pt x="136486" y="31889"/>
                  </a:lnTo>
                  <a:close/>
                </a:path>
                <a:path w="163829" h="459104">
                  <a:moveTo>
                    <a:pt x="136588" y="30632"/>
                  </a:moveTo>
                  <a:lnTo>
                    <a:pt x="136575" y="30289"/>
                  </a:lnTo>
                  <a:lnTo>
                    <a:pt x="136537" y="29768"/>
                  </a:lnTo>
                  <a:lnTo>
                    <a:pt x="136575" y="30861"/>
                  </a:lnTo>
                  <a:lnTo>
                    <a:pt x="136588" y="30632"/>
                  </a:lnTo>
                  <a:close/>
                </a:path>
                <a:path w="163829" h="459104">
                  <a:moveTo>
                    <a:pt x="138506" y="30365"/>
                  </a:moveTo>
                  <a:lnTo>
                    <a:pt x="138366" y="30403"/>
                  </a:lnTo>
                  <a:lnTo>
                    <a:pt x="138214" y="30441"/>
                  </a:lnTo>
                  <a:lnTo>
                    <a:pt x="138074" y="30416"/>
                  </a:lnTo>
                  <a:lnTo>
                    <a:pt x="138277" y="30518"/>
                  </a:lnTo>
                  <a:lnTo>
                    <a:pt x="138417" y="30492"/>
                  </a:lnTo>
                  <a:lnTo>
                    <a:pt x="138506" y="30365"/>
                  </a:lnTo>
                  <a:close/>
                </a:path>
                <a:path w="163829" h="459104">
                  <a:moveTo>
                    <a:pt x="138811" y="29718"/>
                  </a:moveTo>
                  <a:lnTo>
                    <a:pt x="138772" y="29298"/>
                  </a:lnTo>
                  <a:lnTo>
                    <a:pt x="138696" y="29032"/>
                  </a:lnTo>
                  <a:lnTo>
                    <a:pt x="138696" y="29806"/>
                  </a:lnTo>
                  <a:lnTo>
                    <a:pt x="138633" y="30175"/>
                  </a:lnTo>
                  <a:lnTo>
                    <a:pt x="138518" y="30365"/>
                  </a:lnTo>
                  <a:lnTo>
                    <a:pt x="138709" y="30251"/>
                  </a:lnTo>
                  <a:lnTo>
                    <a:pt x="138811" y="29718"/>
                  </a:lnTo>
                  <a:close/>
                </a:path>
                <a:path w="163829" h="459104">
                  <a:moveTo>
                    <a:pt x="139065" y="28702"/>
                  </a:moveTo>
                  <a:lnTo>
                    <a:pt x="138734" y="26162"/>
                  </a:lnTo>
                  <a:lnTo>
                    <a:pt x="138277" y="26162"/>
                  </a:lnTo>
                  <a:lnTo>
                    <a:pt x="138353" y="24892"/>
                  </a:lnTo>
                  <a:lnTo>
                    <a:pt x="138569" y="21082"/>
                  </a:lnTo>
                  <a:lnTo>
                    <a:pt x="137350" y="24892"/>
                  </a:lnTo>
                  <a:lnTo>
                    <a:pt x="136944" y="23622"/>
                  </a:lnTo>
                  <a:lnTo>
                    <a:pt x="136486" y="21082"/>
                  </a:lnTo>
                  <a:lnTo>
                    <a:pt x="137172" y="21082"/>
                  </a:lnTo>
                  <a:lnTo>
                    <a:pt x="135890" y="18542"/>
                  </a:lnTo>
                  <a:lnTo>
                    <a:pt x="136372" y="22352"/>
                  </a:lnTo>
                  <a:lnTo>
                    <a:pt x="135775" y="21082"/>
                  </a:lnTo>
                  <a:lnTo>
                    <a:pt x="135191" y="19812"/>
                  </a:lnTo>
                  <a:lnTo>
                    <a:pt x="134239" y="21082"/>
                  </a:lnTo>
                  <a:lnTo>
                    <a:pt x="134340" y="19812"/>
                  </a:lnTo>
                  <a:lnTo>
                    <a:pt x="133858" y="17894"/>
                  </a:lnTo>
                  <a:lnTo>
                    <a:pt x="132181" y="16002"/>
                  </a:lnTo>
                  <a:lnTo>
                    <a:pt x="131775" y="22352"/>
                  </a:lnTo>
                  <a:lnTo>
                    <a:pt x="130606" y="18605"/>
                  </a:lnTo>
                  <a:lnTo>
                    <a:pt x="128270" y="19812"/>
                  </a:lnTo>
                  <a:lnTo>
                    <a:pt x="130911" y="21082"/>
                  </a:lnTo>
                  <a:lnTo>
                    <a:pt x="129603" y="26162"/>
                  </a:lnTo>
                  <a:lnTo>
                    <a:pt x="128701" y="23622"/>
                  </a:lnTo>
                  <a:lnTo>
                    <a:pt x="126911" y="18542"/>
                  </a:lnTo>
                  <a:lnTo>
                    <a:pt x="127241" y="21082"/>
                  </a:lnTo>
                  <a:lnTo>
                    <a:pt x="126657" y="21082"/>
                  </a:lnTo>
                  <a:lnTo>
                    <a:pt x="126466" y="23622"/>
                  </a:lnTo>
                  <a:lnTo>
                    <a:pt x="124612" y="21082"/>
                  </a:lnTo>
                  <a:lnTo>
                    <a:pt x="123291" y="24892"/>
                  </a:lnTo>
                  <a:lnTo>
                    <a:pt x="122923" y="23622"/>
                  </a:lnTo>
                  <a:lnTo>
                    <a:pt x="122821" y="23241"/>
                  </a:lnTo>
                  <a:lnTo>
                    <a:pt x="122516" y="23622"/>
                  </a:lnTo>
                  <a:lnTo>
                    <a:pt x="122097" y="22352"/>
                  </a:lnTo>
                  <a:lnTo>
                    <a:pt x="122567" y="22352"/>
                  </a:lnTo>
                  <a:lnTo>
                    <a:pt x="121843" y="19812"/>
                  </a:lnTo>
                  <a:lnTo>
                    <a:pt x="121920" y="21805"/>
                  </a:lnTo>
                  <a:lnTo>
                    <a:pt x="120853" y="18542"/>
                  </a:lnTo>
                  <a:lnTo>
                    <a:pt x="121158" y="24892"/>
                  </a:lnTo>
                  <a:lnTo>
                    <a:pt x="119405" y="23622"/>
                  </a:lnTo>
                  <a:lnTo>
                    <a:pt x="119024" y="19812"/>
                  </a:lnTo>
                  <a:lnTo>
                    <a:pt x="120548" y="21082"/>
                  </a:lnTo>
                  <a:lnTo>
                    <a:pt x="119634" y="19812"/>
                  </a:lnTo>
                  <a:lnTo>
                    <a:pt x="118706" y="18542"/>
                  </a:lnTo>
                  <a:lnTo>
                    <a:pt x="119240" y="23622"/>
                  </a:lnTo>
                  <a:lnTo>
                    <a:pt x="116408" y="18999"/>
                  </a:lnTo>
                  <a:lnTo>
                    <a:pt x="116890" y="18910"/>
                  </a:lnTo>
                  <a:lnTo>
                    <a:pt x="116217" y="18707"/>
                  </a:lnTo>
                  <a:lnTo>
                    <a:pt x="116128" y="18542"/>
                  </a:lnTo>
                  <a:lnTo>
                    <a:pt x="115570" y="18491"/>
                  </a:lnTo>
                  <a:lnTo>
                    <a:pt x="115887" y="18923"/>
                  </a:lnTo>
                  <a:lnTo>
                    <a:pt x="115328" y="19812"/>
                  </a:lnTo>
                  <a:lnTo>
                    <a:pt x="116382" y="23622"/>
                  </a:lnTo>
                  <a:lnTo>
                    <a:pt x="113614" y="22352"/>
                  </a:lnTo>
                  <a:lnTo>
                    <a:pt x="112356" y="23622"/>
                  </a:lnTo>
                  <a:lnTo>
                    <a:pt x="112064" y="22352"/>
                  </a:lnTo>
                  <a:lnTo>
                    <a:pt x="106743" y="22352"/>
                  </a:lnTo>
                  <a:lnTo>
                    <a:pt x="107467" y="24892"/>
                  </a:lnTo>
                  <a:lnTo>
                    <a:pt x="105625" y="24892"/>
                  </a:lnTo>
                  <a:lnTo>
                    <a:pt x="104813" y="26162"/>
                  </a:lnTo>
                  <a:lnTo>
                    <a:pt x="104394" y="24892"/>
                  </a:lnTo>
                  <a:lnTo>
                    <a:pt x="103974" y="23622"/>
                  </a:lnTo>
                  <a:lnTo>
                    <a:pt x="103835" y="23622"/>
                  </a:lnTo>
                  <a:lnTo>
                    <a:pt x="104063" y="22352"/>
                  </a:lnTo>
                  <a:lnTo>
                    <a:pt x="102997" y="22352"/>
                  </a:lnTo>
                  <a:lnTo>
                    <a:pt x="103149" y="23241"/>
                  </a:lnTo>
                  <a:lnTo>
                    <a:pt x="103136" y="24892"/>
                  </a:lnTo>
                  <a:lnTo>
                    <a:pt x="102628" y="24892"/>
                  </a:lnTo>
                  <a:lnTo>
                    <a:pt x="101765" y="22352"/>
                  </a:lnTo>
                  <a:lnTo>
                    <a:pt x="100368" y="23622"/>
                  </a:lnTo>
                  <a:lnTo>
                    <a:pt x="100279" y="26162"/>
                  </a:lnTo>
                  <a:lnTo>
                    <a:pt x="97650" y="26162"/>
                  </a:lnTo>
                  <a:lnTo>
                    <a:pt x="98729" y="28702"/>
                  </a:lnTo>
                  <a:lnTo>
                    <a:pt x="102235" y="32512"/>
                  </a:lnTo>
                  <a:lnTo>
                    <a:pt x="101206" y="35052"/>
                  </a:lnTo>
                  <a:lnTo>
                    <a:pt x="99352" y="31242"/>
                  </a:lnTo>
                  <a:lnTo>
                    <a:pt x="99110" y="31242"/>
                  </a:lnTo>
                  <a:lnTo>
                    <a:pt x="98920" y="30835"/>
                  </a:lnTo>
                  <a:lnTo>
                    <a:pt x="98971" y="31242"/>
                  </a:lnTo>
                  <a:lnTo>
                    <a:pt x="98386" y="31242"/>
                  </a:lnTo>
                  <a:lnTo>
                    <a:pt x="97942" y="29972"/>
                  </a:lnTo>
                  <a:lnTo>
                    <a:pt x="97485" y="28702"/>
                  </a:lnTo>
                  <a:lnTo>
                    <a:pt x="97269" y="29972"/>
                  </a:lnTo>
                  <a:lnTo>
                    <a:pt x="96634" y="27432"/>
                  </a:lnTo>
                  <a:lnTo>
                    <a:pt x="95148" y="27432"/>
                  </a:lnTo>
                  <a:lnTo>
                    <a:pt x="95021" y="27292"/>
                  </a:lnTo>
                  <a:lnTo>
                    <a:pt x="95059" y="27432"/>
                  </a:lnTo>
                  <a:lnTo>
                    <a:pt x="95389" y="28702"/>
                  </a:lnTo>
                  <a:lnTo>
                    <a:pt x="94996" y="28702"/>
                  </a:lnTo>
                  <a:lnTo>
                    <a:pt x="93700" y="29972"/>
                  </a:lnTo>
                  <a:lnTo>
                    <a:pt x="93484" y="27432"/>
                  </a:lnTo>
                  <a:lnTo>
                    <a:pt x="93370" y="26162"/>
                  </a:lnTo>
                  <a:lnTo>
                    <a:pt x="92062" y="26162"/>
                  </a:lnTo>
                  <a:lnTo>
                    <a:pt x="92405" y="27432"/>
                  </a:lnTo>
                  <a:lnTo>
                    <a:pt x="90805" y="26162"/>
                  </a:lnTo>
                  <a:lnTo>
                    <a:pt x="92278" y="29972"/>
                  </a:lnTo>
                  <a:lnTo>
                    <a:pt x="91859" y="29972"/>
                  </a:lnTo>
                  <a:lnTo>
                    <a:pt x="91084" y="28702"/>
                  </a:lnTo>
                  <a:lnTo>
                    <a:pt x="90525" y="27432"/>
                  </a:lnTo>
                  <a:lnTo>
                    <a:pt x="90436" y="28702"/>
                  </a:lnTo>
                  <a:lnTo>
                    <a:pt x="87452" y="29972"/>
                  </a:lnTo>
                  <a:lnTo>
                    <a:pt x="88912" y="31508"/>
                  </a:lnTo>
                  <a:lnTo>
                    <a:pt x="87845" y="31127"/>
                  </a:lnTo>
                  <a:lnTo>
                    <a:pt x="88366" y="32194"/>
                  </a:lnTo>
                  <a:lnTo>
                    <a:pt x="88709" y="31635"/>
                  </a:lnTo>
                  <a:lnTo>
                    <a:pt x="89027" y="31635"/>
                  </a:lnTo>
                  <a:lnTo>
                    <a:pt x="89877" y="32512"/>
                  </a:lnTo>
                  <a:lnTo>
                    <a:pt x="90131" y="32512"/>
                  </a:lnTo>
                  <a:lnTo>
                    <a:pt x="89535" y="36322"/>
                  </a:lnTo>
                  <a:lnTo>
                    <a:pt x="84556" y="33782"/>
                  </a:lnTo>
                  <a:lnTo>
                    <a:pt x="83159" y="36322"/>
                  </a:lnTo>
                  <a:lnTo>
                    <a:pt x="82575" y="35052"/>
                  </a:lnTo>
                  <a:lnTo>
                    <a:pt x="81965" y="37592"/>
                  </a:lnTo>
                  <a:lnTo>
                    <a:pt x="80124" y="37592"/>
                  </a:lnTo>
                  <a:lnTo>
                    <a:pt x="80530" y="40132"/>
                  </a:lnTo>
                  <a:lnTo>
                    <a:pt x="80175" y="40132"/>
                  </a:lnTo>
                  <a:lnTo>
                    <a:pt x="78549" y="38862"/>
                  </a:lnTo>
                  <a:lnTo>
                    <a:pt x="77978" y="38862"/>
                  </a:lnTo>
                  <a:lnTo>
                    <a:pt x="77457" y="40132"/>
                  </a:lnTo>
                  <a:lnTo>
                    <a:pt x="75692" y="40132"/>
                  </a:lnTo>
                  <a:lnTo>
                    <a:pt x="75628" y="38862"/>
                  </a:lnTo>
                  <a:lnTo>
                    <a:pt x="75552" y="37592"/>
                  </a:lnTo>
                  <a:lnTo>
                    <a:pt x="74396" y="38862"/>
                  </a:lnTo>
                  <a:lnTo>
                    <a:pt x="74104" y="38862"/>
                  </a:lnTo>
                  <a:lnTo>
                    <a:pt x="72783" y="37592"/>
                  </a:lnTo>
                  <a:lnTo>
                    <a:pt x="73215" y="40132"/>
                  </a:lnTo>
                  <a:lnTo>
                    <a:pt x="72021" y="37592"/>
                  </a:lnTo>
                  <a:lnTo>
                    <a:pt x="70192" y="38862"/>
                  </a:lnTo>
                  <a:lnTo>
                    <a:pt x="70091" y="40132"/>
                  </a:lnTo>
                  <a:lnTo>
                    <a:pt x="72161" y="40132"/>
                  </a:lnTo>
                  <a:lnTo>
                    <a:pt x="71755" y="41402"/>
                  </a:lnTo>
                  <a:lnTo>
                    <a:pt x="70294" y="41402"/>
                  </a:lnTo>
                  <a:lnTo>
                    <a:pt x="68389" y="38862"/>
                  </a:lnTo>
                  <a:lnTo>
                    <a:pt x="63055" y="37592"/>
                  </a:lnTo>
                  <a:lnTo>
                    <a:pt x="68745" y="47752"/>
                  </a:lnTo>
                  <a:lnTo>
                    <a:pt x="65252" y="45745"/>
                  </a:lnTo>
                  <a:lnTo>
                    <a:pt x="65963" y="47752"/>
                  </a:lnTo>
                  <a:lnTo>
                    <a:pt x="64541" y="47752"/>
                  </a:lnTo>
                  <a:lnTo>
                    <a:pt x="60007" y="45212"/>
                  </a:lnTo>
                  <a:lnTo>
                    <a:pt x="56781" y="45212"/>
                  </a:lnTo>
                  <a:lnTo>
                    <a:pt x="61836" y="50292"/>
                  </a:lnTo>
                  <a:lnTo>
                    <a:pt x="59385" y="50292"/>
                  </a:lnTo>
                  <a:lnTo>
                    <a:pt x="60477" y="51562"/>
                  </a:lnTo>
                  <a:lnTo>
                    <a:pt x="63017" y="54102"/>
                  </a:lnTo>
                  <a:lnTo>
                    <a:pt x="62776" y="55372"/>
                  </a:lnTo>
                  <a:lnTo>
                    <a:pt x="61442" y="56642"/>
                  </a:lnTo>
                  <a:lnTo>
                    <a:pt x="57746" y="52832"/>
                  </a:lnTo>
                  <a:lnTo>
                    <a:pt x="57658" y="51562"/>
                  </a:lnTo>
                  <a:lnTo>
                    <a:pt x="57975" y="51562"/>
                  </a:lnTo>
                  <a:lnTo>
                    <a:pt x="56515" y="50292"/>
                  </a:lnTo>
                  <a:lnTo>
                    <a:pt x="55232" y="51562"/>
                  </a:lnTo>
                  <a:lnTo>
                    <a:pt x="54051" y="50292"/>
                  </a:lnTo>
                  <a:lnTo>
                    <a:pt x="54152" y="51562"/>
                  </a:lnTo>
                  <a:lnTo>
                    <a:pt x="53619" y="51562"/>
                  </a:lnTo>
                  <a:lnTo>
                    <a:pt x="54190" y="54102"/>
                  </a:lnTo>
                  <a:lnTo>
                    <a:pt x="51943" y="54102"/>
                  </a:lnTo>
                  <a:lnTo>
                    <a:pt x="52666" y="55372"/>
                  </a:lnTo>
                  <a:lnTo>
                    <a:pt x="53746" y="55372"/>
                  </a:lnTo>
                  <a:lnTo>
                    <a:pt x="50634" y="56642"/>
                  </a:lnTo>
                  <a:lnTo>
                    <a:pt x="54660" y="57912"/>
                  </a:lnTo>
                  <a:lnTo>
                    <a:pt x="53860" y="60452"/>
                  </a:lnTo>
                  <a:lnTo>
                    <a:pt x="51689" y="59182"/>
                  </a:lnTo>
                  <a:lnTo>
                    <a:pt x="50609" y="56642"/>
                  </a:lnTo>
                  <a:lnTo>
                    <a:pt x="50584" y="59182"/>
                  </a:lnTo>
                  <a:lnTo>
                    <a:pt x="48818" y="59182"/>
                  </a:lnTo>
                  <a:lnTo>
                    <a:pt x="47840" y="57912"/>
                  </a:lnTo>
                  <a:lnTo>
                    <a:pt x="47371" y="56642"/>
                  </a:lnTo>
                  <a:lnTo>
                    <a:pt x="48082" y="59182"/>
                  </a:lnTo>
                  <a:lnTo>
                    <a:pt x="43942" y="57912"/>
                  </a:lnTo>
                  <a:lnTo>
                    <a:pt x="42887" y="57912"/>
                  </a:lnTo>
                  <a:lnTo>
                    <a:pt x="42722" y="56642"/>
                  </a:lnTo>
                  <a:lnTo>
                    <a:pt x="42824" y="57912"/>
                  </a:lnTo>
                  <a:lnTo>
                    <a:pt x="42176" y="57912"/>
                  </a:lnTo>
                  <a:lnTo>
                    <a:pt x="44526" y="59182"/>
                  </a:lnTo>
                  <a:lnTo>
                    <a:pt x="43815" y="60452"/>
                  </a:lnTo>
                  <a:lnTo>
                    <a:pt x="43624" y="60452"/>
                  </a:lnTo>
                  <a:lnTo>
                    <a:pt x="46253" y="61722"/>
                  </a:lnTo>
                  <a:lnTo>
                    <a:pt x="47358" y="64262"/>
                  </a:lnTo>
                  <a:lnTo>
                    <a:pt x="47129" y="64262"/>
                  </a:lnTo>
                  <a:lnTo>
                    <a:pt x="47129" y="66802"/>
                  </a:lnTo>
                  <a:lnTo>
                    <a:pt x="44297" y="64262"/>
                  </a:lnTo>
                  <a:lnTo>
                    <a:pt x="45897" y="64262"/>
                  </a:lnTo>
                  <a:lnTo>
                    <a:pt x="47129" y="66802"/>
                  </a:lnTo>
                  <a:lnTo>
                    <a:pt x="47129" y="64262"/>
                  </a:lnTo>
                  <a:lnTo>
                    <a:pt x="46609" y="64262"/>
                  </a:lnTo>
                  <a:lnTo>
                    <a:pt x="41427" y="62992"/>
                  </a:lnTo>
                  <a:lnTo>
                    <a:pt x="41821" y="61722"/>
                  </a:lnTo>
                  <a:lnTo>
                    <a:pt x="36918" y="61722"/>
                  </a:lnTo>
                  <a:lnTo>
                    <a:pt x="43141" y="64262"/>
                  </a:lnTo>
                  <a:lnTo>
                    <a:pt x="41694" y="66802"/>
                  </a:lnTo>
                  <a:lnTo>
                    <a:pt x="40322" y="65532"/>
                  </a:lnTo>
                  <a:lnTo>
                    <a:pt x="40144" y="65417"/>
                  </a:lnTo>
                  <a:lnTo>
                    <a:pt x="41376" y="66802"/>
                  </a:lnTo>
                  <a:lnTo>
                    <a:pt x="42049" y="68072"/>
                  </a:lnTo>
                  <a:lnTo>
                    <a:pt x="39954" y="68072"/>
                  </a:lnTo>
                  <a:lnTo>
                    <a:pt x="42049" y="70612"/>
                  </a:lnTo>
                  <a:lnTo>
                    <a:pt x="42532" y="70612"/>
                  </a:lnTo>
                  <a:lnTo>
                    <a:pt x="43916" y="71882"/>
                  </a:lnTo>
                  <a:lnTo>
                    <a:pt x="43319" y="71882"/>
                  </a:lnTo>
                  <a:lnTo>
                    <a:pt x="43268" y="73152"/>
                  </a:lnTo>
                  <a:lnTo>
                    <a:pt x="44348" y="74422"/>
                  </a:lnTo>
                  <a:lnTo>
                    <a:pt x="40970" y="73101"/>
                  </a:lnTo>
                  <a:lnTo>
                    <a:pt x="40970" y="78232"/>
                  </a:lnTo>
                  <a:lnTo>
                    <a:pt x="39204" y="77660"/>
                  </a:lnTo>
                  <a:lnTo>
                    <a:pt x="39128" y="77457"/>
                  </a:lnTo>
                  <a:lnTo>
                    <a:pt x="39128" y="77635"/>
                  </a:lnTo>
                  <a:lnTo>
                    <a:pt x="38023" y="77279"/>
                  </a:lnTo>
                  <a:lnTo>
                    <a:pt x="37477" y="75692"/>
                  </a:lnTo>
                  <a:lnTo>
                    <a:pt x="38150" y="75692"/>
                  </a:lnTo>
                  <a:lnTo>
                    <a:pt x="39128" y="77635"/>
                  </a:lnTo>
                  <a:lnTo>
                    <a:pt x="39128" y="77457"/>
                  </a:lnTo>
                  <a:lnTo>
                    <a:pt x="38950" y="76962"/>
                  </a:lnTo>
                  <a:lnTo>
                    <a:pt x="40970" y="78232"/>
                  </a:lnTo>
                  <a:lnTo>
                    <a:pt x="40970" y="73101"/>
                  </a:lnTo>
                  <a:lnTo>
                    <a:pt x="37884" y="71882"/>
                  </a:lnTo>
                  <a:lnTo>
                    <a:pt x="38887" y="74422"/>
                  </a:lnTo>
                  <a:lnTo>
                    <a:pt x="37401" y="74422"/>
                  </a:lnTo>
                  <a:lnTo>
                    <a:pt x="35839" y="73152"/>
                  </a:lnTo>
                  <a:lnTo>
                    <a:pt x="34734" y="73152"/>
                  </a:lnTo>
                  <a:lnTo>
                    <a:pt x="35687" y="75399"/>
                  </a:lnTo>
                  <a:lnTo>
                    <a:pt x="35699" y="74422"/>
                  </a:lnTo>
                  <a:lnTo>
                    <a:pt x="37160" y="77000"/>
                  </a:lnTo>
                  <a:lnTo>
                    <a:pt x="37274" y="77203"/>
                  </a:lnTo>
                  <a:lnTo>
                    <a:pt x="37858" y="78232"/>
                  </a:lnTo>
                  <a:lnTo>
                    <a:pt x="38188" y="78232"/>
                  </a:lnTo>
                  <a:lnTo>
                    <a:pt x="41630" y="82042"/>
                  </a:lnTo>
                  <a:lnTo>
                    <a:pt x="38671" y="80772"/>
                  </a:lnTo>
                  <a:lnTo>
                    <a:pt x="33235" y="78232"/>
                  </a:lnTo>
                  <a:lnTo>
                    <a:pt x="29641" y="78232"/>
                  </a:lnTo>
                  <a:lnTo>
                    <a:pt x="33997" y="83312"/>
                  </a:lnTo>
                  <a:lnTo>
                    <a:pt x="31305" y="84582"/>
                  </a:lnTo>
                  <a:lnTo>
                    <a:pt x="32702" y="84582"/>
                  </a:lnTo>
                  <a:lnTo>
                    <a:pt x="34747" y="85852"/>
                  </a:lnTo>
                  <a:lnTo>
                    <a:pt x="32194" y="85852"/>
                  </a:lnTo>
                  <a:lnTo>
                    <a:pt x="32651" y="87122"/>
                  </a:lnTo>
                  <a:lnTo>
                    <a:pt x="30822" y="85852"/>
                  </a:lnTo>
                  <a:lnTo>
                    <a:pt x="28511" y="85852"/>
                  </a:lnTo>
                  <a:lnTo>
                    <a:pt x="29933" y="87122"/>
                  </a:lnTo>
                  <a:lnTo>
                    <a:pt x="27368" y="88392"/>
                  </a:lnTo>
                  <a:lnTo>
                    <a:pt x="31038" y="89662"/>
                  </a:lnTo>
                  <a:lnTo>
                    <a:pt x="27990" y="89662"/>
                  </a:lnTo>
                  <a:lnTo>
                    <a:pt x="25946" y="90932"/>
                  </a:lnTo>
                  <a:lnTo>
                    <a:pt x="32308" y="94742"/>
                  </a:lnTo>
                  <a:lnTo>
                    <a:pt x="30721" y="96012"/>
                  </a:lnTo>
                  <a:lnTo>
                    <a:pt x="28917" y="94742"/>
                  </a:lnTo>
                  <a:lnTo>
                    <a:pt x="27114" y="94742"/>
                  </a:lnTo>
                  <a:lnTo>
                    <a:pt x="26250" y="93472"/>
                  </a:lnTo>
                  <a:lnTo>
                    <a:pt x="25920" y="93472"/>
                  </a:lnTo>
                  <a:lnTo>
                    <a:pt x="25273" y="94742"/>
                  </a:lnTo>
                  <a:lnTo>
                    <a:pt x="28346" y="97282"/>
                  </a:lnTo>
                  <a:lnTo>
                    <a:pt x="26250" y="97282"/>
                  </a:lnTo>
                  <a:lnTo>
                    <a:pt x="26987" y="98552"/>
                  </a:lnTo>
                  <a:lnTo>
                    <a:pt x="28981" y="99822"/>
                  </a:lnTo>
                  <a:lnTo>
                    <a:pt x="28511" y="99822"/>
                  </a:lnTo>
                  <a:lnTo>
                    <a:pt x="28371" y="101092"/>
                  </a:lnTo>
                  <a:lnTo>
                    <a:pt x="23787" y="101092"/>
                  </a:lnTo>
                  <a:lnTo>
                    <a:pt x="28867" y="107442"/>
                  </a:lnTo>
                  <a:lnTo>
                    <a:pt x="22898" y="107442"/>
                  </a:lnTo>
                  <a:lnTo>
                    <a:pt x="22961" y="111252"/>
                  </a:lnTo>
                  <a:lnTo>
                    <a:pt x="22656" y="112522"/>
                  </a:lnTo>
                  <a:lnTo>
                    <a:pt x="22072" y="111252"/>
                  </a:lnTo>
                  <a:lnTo>
                    <a:pt x="21945" y="111252"/>
                  </a:lnTo>
                  <a:lnTo>
                    <a:pt x="19443" y="112522"/>
                  </a:lnTo>
                  <a:lnTo>
                    <a:pt x="27343" y="115062"/>
                  </a:lnTo>
                  <a:lnTo>
                    <a:pt x="24561" y="116332"/>
                  </a:lnTo>
                  <a:lnTo>
                    <a:pt x="20929" y="116332"/>
                  </a:lnTo>
                  <a:lnTo>
                    <a:pt x="22034" y="115062"/>
                  </a:lnTo>
                  <a:lnTo>
                    <a:pt x="23152" y="113792"/>
                  </a:lnTo>
                  <a:lnTo>
                    <a:pt x="21704" y="115062"/>
                  </a:lnTo>
                  <a:lnTo>
                    <a:pt x="14935" y="112522"/>
                  </a:lnTo>
                  <a:lnTo>
                    <a:pt x="21755" y="117602"/>
                  </a:lnTo>
                  <a:lnTo>
                    <a:pt x="14439" y="117602"/>
                  </a:lnTo>
                  <a:lnTo>
                    <a:pt x="18821" y="120142"/>
                  </a:lnTo>
                  <a:lnTo>
                    <a:pt x="17932" y="122364"/>
                  </a:lnTo>
                  <a:lnTo>
                    <a:pt x="19875" y="123952"/>
                  </a:lnTo>
                  <a:lnTo>
                    <a:pt x="20320" y="126492"/>
                  </a:lnTo>
                  <a:lnTo>
                    <a:pt x="20599" y="127762"/>
                  </a:lnTo>
                  <a:lnTo>
                    <a:pt x="21285" y="127762"/>
                  </a:lnTo>
                  <a:lnTo>
                    <a:pt x="21653" y="130302"/>
                  </a:lnTo>
                  <a:lnTo>
                    <a:pt x="15582" y="130302"/>
                  </a:lnTo>
                  <a:lnTo>
                    <a:pt x="15798" y="129032"/>
                  </a:lnTo>
                  <a:lnTo>
                    <a:pt x="11861" y="127762"/>
                  </a:lnTo>
                  <a:lnTo>
                    <a:pt x="15443" y="130302"/>
                  </a:lnTo>
                  <a:lnTo>
                    <a:pt x="14592" y="131572"/>
                  </a:lnTo>
                  <a:lnTo>
                    <a:pt x="12979" y="130302"/>
                  </a:lnTo>
                  <a:lnTo>
                    <a:pt x="12928" y="132842"/>
                  </a:lnTo>
                  <a:lnTo>
                    <a:pt x="17094" y="134112"/>
                  </a:lnTo>
                  <a:lnTo>
                    <a:pt x="16281" y="136652"/>
                  </a:lnTo>
                  <a:lnTo>
                    <a:pt x="17576" y="136652"/>
                  </a:lnTo>
                  <a:lnTo>
                    <a:pt x="19494" y="137922"/>
                  </a:lnTo>
                  <a:lnTo>
                    <a:pt x="40551" y="137922"/>
                  </a:lnTo>
                  <a:lnTo>
                    <a:pt x="30175" y="136652"/>
                  </a:lnTo>
                  <a:lnTo>
                    <a:pt x="35293" y="134112"/>
                  </a:lnTo>
                  <a:lnTo>
                    <a:pt x="38582" y="136652"/>
                  </a:lnTo>
                  <a:lnTo>
                    <a:pt x="36982" y="134112"/>
                  </a:lnTo>
                  <a:lnTo>
                    <a:pt x="35394" y="131572"/>
                  </a:lnTo>
                  <a:lnTo>
                    <a:pt x="37223" y="130302"/>
                  </a:lnTo>
                  <a:lnTo>
                    <a:pt x="40894" y="127762"/>
                  </a:lnTo>
                  <a:lnTo>
                    <a:pt x="38646" y="122682"/>
                  </a:lnTo>
                  <a:lnTo>
                    <a:pt x="39357" y="123952"/>
                  </a:lnTo>
                  <a:lnTo>
                    <a:pt x="42989" y="123952"/>
                  </a:lnTo>
                  <a:lnTo>
                    <a:pt x="42176" y="122682"/>
                  </a:lnTo>
                  <a:lnTo>
                    <a:pt x="41363" y="121412"/>
                  </a:lnTo>
                  <a:lnTo>
                    <a:pt x="44094" y="121412"/>
                  </a:lnTo>
                  <a:lnTo>
                    <a:pt x="42710" y="120142"/>
                  </a:lnTo>
                  <a:lnTo>
                    <a:pt x="40894" y="118478"/>
                  </a:lnTo>
                  <a:lnTo>
                    <a:pt x="40894" y="121119"/>
                  </a:lnTo>
                  <a:lnTo>
                    <a:pt x="39370" y="120142"/>
                  </a:lnTo>
                  <a:lnTo>
                    <a:pt x="39801" y="120142"/>
                  </a:lnTo>
                  <a:lnTo>
                    <a:pt x="40894" y="121119"/>
                  </a:lnTo>
                  <a:lnTo>
                    <a:pt x="40894" y="118478"/>
                  </a:lnTo>
                  <a:lnTo>
                    <a:pt x="39941" y="117602"/>
                  </a:lnTo>
                  <a:lnTo>
                    <a:pt x="42519" y="118694"/>
                  </a:lnTo>
                  <a:lnTo>
                    <a:pt x="44589" y="116332"/>
                  </a:lnTo>
                  <a:lnTo>
                    <a:pt x="41579" y="116332"/>
                  </a:lnTo>
                  <a:lnTo>
                    <a:pt x="43472" y="115062"/>
                  </a:lnTo>
                  <a:lnTo>
                    <a:pt x="41402" y="113792"/>
                  </a:lnTo>
                  <a:lnTo>
                    <a:pt x="43484" y="112522"/>
                  </a:lnTo>
                  <a:lnTo>
                    <a:pt x="40640" y="111252"/>
                  </a:lnTo>
                  <a:lnTo>
                    <a:pt x="45986" y="111252"/>
                  </a:lnTo>
                  <a:lnTo>
                    <a:pt x="41706" y="108712"/>
                  </a:lnTo>
                  <a:lnTo>
                    <a:pt x="46177" y="111252"/>
                  </a:lnTo>
                  <a:lnTo>
                    <a:pt x="46329" y="108712"/>
                  </a:lnTo>
                  <a:lnTo>
                    <a:pt x="46405" y="107442"/>
                  </a:lnTo>
                  <a:lnTo>
                    <a:pt x="46024" y="107162"/>
                  </a:lnTo>
                  <a:lnTo>
                    <a:pt x="46405" y="106172"/>
                  </a:lnTo>
                  <a:lnTo>
                    <a:pt x="47688" y="107124"/>
                  </a:lnTo>
                  <a:lnTo>
                    <a:pt x="47066" y="107848"/>
                  </a:lnTo>
                  <a:lnTo>
                    <a:pt x="47498" y="107594"/>
                  </a:lnTo>
                  <a:lnTo>
                    <a:pt x="47815" y="107213"/>
                  </a:lnTo>
                  <a:lnTo>
                    <a:pt x="48133" y="107442"/>
                  </a:lnTo>
                  <a:lnTo>
                    <a:pt x="48475" y="106172"/>
                  </a:lnTo>
                  <a:lnTo>
                    <a:pt x="48133" y="104902"/>
                  </a:lnTo>
                  <a:lnTo>
                    <a:pt x="45758" y="103632"/>
                  </a:lnTo>
                  <a:lnTo>
                    <a:pt x="51917" y="104902"/>
                  </a:lnTo>
                  <a:lnTo>
                    <a:pt x="50203" y="103632"/>
                  </a:lnTo>
                  <a:lnTo>
                    <a:pt x="43345" y="98552"/>
                  </a:lnTo>
                  <a:lnTo>
                    <a:pt x="50546" y="101092"/>
                  </a:lnTo>
                  <a:lnTo>
                    <a:pt x="50152" y="98552"/>
                  </a:lnTo>
                  <a:lnTo>
                    <a:pt x="49745" y="96012"/>
                  </a:lnTo>
                  <a:lnTo>
                    <a:pt x="49593" y="93662"/>
                  </a:lnTo>
                  <a:lnTo>
                    <a:pt x="53454" y="94742"/>
                  </a:lnTo>
                  <a:lnTo>
                    <a:pt x="53073" y="92494"/>
                  </a:lnTo>
                  <a:lnTo>
                    <a:pt x="49606" y="93319"/>
                  </a:lnTo>
                  <a:lnTo>
                    <a:pt x="50190" y="89662"/>
                  </a:lnTo>
                  <a:lnTo>
                    <a:pt x="52070" y="90830"/>
                  </a:lnTo>
                  <a:lnTo>
                    <a:pt x="50393" y="88392"/>
                  </a:lnTo>
                  <a:lnTo>
                    <a:pt x="52844" y="87122"/>
                  </a:lnTo>
                  <a:lnTo>
                    <a:pt x="53771" y="85852"/>
                  </a:lnTo>
                  <a:lnTo>
                    <a:pt x="54406" y="88392"/>
                  </a:lnTo>
                  <a:lnTo>
                    <a:pt x="54991" y="88392"/>
                  </a:lnTo>
                  <a:lnTo>
                    <a:pt x="54749" y="85852"/>
                  </a:lnTo>
                  <a:lnTo>
                    <a:pt x="58331" y="84582"/>
                  </a:lnTo>
                  <a:lnTo>
                    <a:pt x="57785" y="82042"/>
                  </a:lnTo>
                  <a:lnTo>
                    <a:pt x="57518" y="80772"/>
                  </a:lnTo>
                  <a:lnTo>
                    <a:pt x="57683" y="80772"/>
                  </a:lnTo>
                  <a:lnTo>
                    <a:pt x="57912" y="80937"/>
                  </a:lnTo>
                  <a:lnTo>
                    <a:pt x="57873" y="80772"/>
                  </a:lnTo>
                  <a:lnTo>
                    <a:pt x="54800" y="79502"/>
                  </a:lnTo>
                  <a:lnTo>
                    <a:pt x="54406" y="78232"/>
                  </a:lnTo>
                  <a:lnTo>
                    <a:pt x="54013" y="76962"/>
                  </a:lnTo>
                  <a:lnTo>
                    <a:pt x="53695" y="75920"/>
                  </a:lnTo>
                  <a:lnTo>
                    <a:pt x="56934" y="79502"/>
                  </a:lnTo>
                  <a:lnTo>
                    <a:pt x="55168" y="73152"/>
                  </a:lnTo>
                  <a:lnTo>
                    <a:pt x="60452" y="79146"/>
                  </a:lnTo>
                  <a:lnTo>
                    <a:pt x="60020" y="78232"/>
                  </a:lnTo>
                  <a:lnTo>
                    <a:pt x="58801" y="76962"/>
                  </a:lnTo>
                  <a:lnTo>
                    <a:pt x="60210" y="76962"/>
                  </a:lnTo>
                  <a:lnTo>
                    <a:pt x="61264" y="78232"/>
                  </a:lnTo>
                  <a:lnTo>
                    <a:pt x="61353" y="76962"/>
                  </a:lnTo>
                  <a:lnTo>
                    <a:pt x="59118" y="75692"/>
                  </a:lnTo>
                  <a:lnTo>
                    <a:pt x="60134" y="74422"/>
                  </a:lnTo>
                  <a:lnTo>
                    <a:pt x="60972" y="75692"/>
                  </a:lnTo>
                  <a:lnTo>
                    <a:pt x="61099" y="75692"/>
                  </a:lnTo>
                  <a:lnTo>
                    <a:pt x="61988" y="76962"/>
                  </a:lnTo>
                  <a:lnTo>
                    <a:pt x="60807" y="74422"/>
                  </a:lnTo>
                  <a:lnTo>
                    <a:pt x="59740" y="73152"/>
                  </a:lnTo>
                  <a:lnTo>
                    <a:pt x="61328" y="71882"/>
                  </a:lnTo>
                  <a:lnTo>
                    <a:pt x="61772" y="73152"/>
                  </a:lnTo>
                  <a:lnTo>
                    <a:pt x="62255" y="73152"/>
                  </a:lnTo>
                  <a:lnTo>
                    <a:pt x="63500" y="71882"/>
                  </a:lnTo>
                  <a:lnTo>
                    <a:pt x="60579" y="66802"/>
                  </a:lnTo>
                  <a:lnTo>
                    <a:pt x="63906" y="65532"/>
                  </a:lnTo>
                  <a:lnTo>
                    <a:pt x="66814" y="69342"/>
                  </a:lnTo>
                  <a:lnTo>
                    <a:pt x="65646" y="66802"/>
                  </a:lnTo>
                  <a:lnTo>
                    <a:pt x="68681" y="69342"/>
                  </a:lnTo>
                  <a:lnTo>
                    <a:pt x="68745" y="66802"/>
                  </a:lnTo>
                  <a:lnTo>
                    <a:pt x="66941" y="66802"/>
                  </a:lnTo>
                  <a:lnTo>
                    <a:pt x="67818" y="65532"/>
                  </a:lnTo>
                  <a:lnTo>
                    <a:pt x="66471" y="62992"/>
                  </a:lnTo>
                  <a:lnTo>
                    <a:pt x="67754" y="62992"/>
                  </a:lnTo>
                  <a:lnTo>
                    <a:pt x="67157" y="60452"/>
                  </a:lnTo>
                  <a:lnTo>
                    <a:pt x="64033" y="59182"/>
                  </a:lnTo>
                  <a:lnTo>
                    <a:pt x="66040" y="57912"/>
                  </a:lnTo>
                  <a:lnTo>
                    <a:pt x="66078" y="59182"/>
                  </a:lnTo>
                  <a:lnTo>
                    <a:pt x="67017" y="57912"/>
                  </a:lnTo>
                  <a:lnTo>
                    <a:pt x="69138" y="59182"/>
                  </a:lnTo>
                  <a:lnTo>
                    <a:pt x="68694" y="57912"/>
                  </a:lnTo>
                  <a:lnTo>
                    <a:pt x="68237" y="56642"/>
                  </a:lnTo>
                  <a:lnTo>
                    <a:pt x="70650" y="56642"/>
                  </a:lnTo>
                  <a:lnTo>
                    <a:pt x="71564" y="57912"/>
                  </a:lnTo>
                  <a:lnTo>
                    <a:pt x="74625" y="57912"/>
                  </a:lnTo>
                  <a:lnTo>
                    <a:pt x="73621" y="55740"/>
                  </a:lnTo>
                  <a:lnTo>
                    <a:pt x="74612" y="56642"/>
                  </a:lnTo>
                  <a:lnTo>
                    <a:pt x="74955" y="56642"/>
                  </a:lnTo>
                  <a:lnTo>
                    <a:pt x="73545" y="54102"/>
                  </a:lnTo>
                  <a:lnTo>
                    <a:pt x="74561" y="55372"/>
                  </a:lnTo>
                  <a:lnTo>
                    <a:pt x="74904" y="55372"/>
                  </a:lnTo>
                  <a:lnTo>
                    <a:pt x="75933" y="56642"/>
                  </a:lnTo>
                  <a:lnTo>
                    <a:pt x="77558" y="55372"/>
                  </a:lnTo>
                  <a:lnTo>
                    <a:pt x="74879" y="54102"/>
                  </a:lnTo>
                  <a:lnTo>
                    <a:pt x="72199" y="52832"/>
                  </a:lnTo>
                  <a:lnTo>
                    <a:pt x="75196" y="52832"/>
                  </a:lnTo>
                  <a:lnTo>
                    <a:pt x="75209" y="54102"/>
                  </a:lnTo>
                  <a:lnTo>
                    <a:pt x="77838" y="54102"/>
                  </a:lnTo>
                  <a:lnTo>
                    <a:pt x="77711" y="52832"/>
                  </a:lnTo>
                  <a:lnTo>
                    <a:pt x="77482" y="50292"/>
                  </a:lnTo>
                  <a:lnTo>
                    <a:pt x="79870" y="50292"/>
                  </a:lnTo>
                  <a:lnTo>
                    <a:pt x="82765" y="52832"/>
                  </a:lnTo>
                  <a:lnTo>
                    <a:pt x="79971" y="52832"/>
                  </a:lnTo>
                  <a:lnTo>
                    <a:pt x="79476" y="51981"/>
                  </a:lnTo>
                  <a:lnTo>
                    <a:pt x="79248" y="52832"/>
                  </a:lnTo>
                  <a:lnTo>
                    <a:pt x="79146" y="53276"/>
                  </a:lnTo>
                  <a:lnTo>
                    <a:pt x="80772" y="54178"/>
                  </a:lnTo>
                  <a:lnTo>
                    <a:pt x="80302" y="53403"/>
                  </a:lnTo>
                  <a:lnTo>
                    <a:pt x="81762" y="54102"/>
                  </a:lnTo>
                  <a:lnTo>
                    <a:pt x="83400" y="52832"/>
                  </a:lnTo>
                  <a:lnTo>
                    <a:pt x="83235" y="47752"/>
                  </a:lnTo>
                  <a:lnTo>
                    <a:pt x="86042" y="46482"/>
                  </a:lnTo>
                  <a:lnTo>
                    <a:pt x="85382" y="46482"/>
                  </a:lnTo>
                  <a:lnTo>
                    <a:pt x="82486" y="41402"/>
                  </a:lnTo>
                  <a:lnTo>
                    <a:pt x="88595" y="47752"/>
                  </a:lnTo>
                  <a:lnTo>
                    <a:pt x="88290" y="45745"/>
                  </a:lnTo>
                  <a:lnTo>
                    <a:pt x="88163" y="45212"/>
                  </a:lnTo>
                  <a:lnTo>
                    <a:pt x="89496" y="47625"/>
                  </a:lnTo>
                  <a:lnTo>
                    <a:pt x="91236" y="46482"/>
                  </a:lnTo>
                  <a:lnTo>
                    <a:pt x="91401" y="45212"/>
                  </a:lnTo>
                  <a:lnTo>
                    <a:pt x="91567" y="43942"/>
                  </a:lnTo>
                  <a:lnTo>
                    <a:pt x="93052" y="41402"/>
                  </a:lnTo>
                  <a:lnTo>
                    <a:pt x="93497" y="42672"/>
                  </a:lnTo>
                  <a:lnTo>
                    <a:pt x="95059" y="42672"/>
                  </a:lnTo>
                  <a:lnTo>
                    <a:pt x="96240" y="41402"/>
                  </a:lnTo>
                  <a:lnTo>
                    <a:pt x="97561" y="41402"/>
                  </a:lnTo>
                  <a:lnTo>
                    <a:pt x="97167" y="40132"/>
                  </a:lnTo>
                  <a:lnTo>
                    <a:pt x="97866" y="40132"/>
                  </a:lnTo>
                  <a:lnTo>
                    <a:pt x="96507" y="38862"/>
                  </a:lnTo>
                  <a:lnTo>
                    <a:pt x="100139" y="40132"/>
                  </a:lnTo>
                  <a:lnTo>
                    <a:pt x="101003" y="38862"/>
                  </a:lnTo>
                  <a:lnTo>
                    <a:pt x="101879" y="37592"/>
                  </a:lnTo>
                  <a:lnTo>
                    <a:pt x="103416" y="36322"/>
                  </a:lnTo>
                  <a:lnTo>
                    <a:pt x="106464" y="36322"/>
                  </a:lnTo>
                  <a:lnTo>
                    <a:pt x="106121" y="37592"/>
                  </a:lnTo>
                  <a:lnTo>
                    <a:pt x="106172" y="38862"/>
                  </a:lnTo>
                  <a:lnTo>
                    <a:pt x="106438" y="37592"/>
                  </a:lnTo>
                  <a:lnTo>
                    <a:pt x="108318" y="36322"/>
                  </a:lnTo>
                  <a:lnTo>
                    <a:pt x="107759" y="35052"/>
                  </a:lnTo>
                  <a:lnTo>
                    <a:pt x="107200" y="33782"/>
                  </a:lnTo>
                  <a:lnTo>
                    <a:pt x="107429" y="35052"/>
                  </a:lnTo>
                  <a:lnTo>
                    <a:pt x="106184" y="32512"/>
                  </a:lnTo>
                  <a:lnTo>
                    <a:pt x="105930" y="31242"/>
                  </a:lnTo>
                  <a:lnTo>
                    <a:pt x="106210" y="29972"/>
                  </a:lnTo>
                  <a:lnTo>
                    <a:pt x="106845" y="29972"/>
                  </a:lnTo>
                  <a:lnTo>
                    <a:pt x="106324" y="32512"/>
                  </a:lnTo>
                  <a:lnTo>
                    <a:pt x="108331" y="33782"/>
                  </a:lnTo>
                  <a:lnTo>
                    <a:pt x="109321" y="35052"/>
                  </a:lnTo>
                  <a:lnTo>
                    <a:pt x="108966" y="33782"/>
                  </a:lnTo>
                  <a:lnTo>
                    <a:pt x="108813" y="33782"/>
                  </a:lnTo>
                  <a:lnTo>
                    <a:pt x="108508" y="32512"/>
                  </a:lnTo>
                  <a:lnTo>
                    <a:pt x="111404" y="36322"/>
                  </a:lnTo>
                  <a:lnTo>
                    <a:pt x="109486" y="32512"/>
                  </a:lnTo>
                  <a:lnTo>
                    <a:pt x="108216" y="29972"/>
                  </a:lnTo>
                  <a:lnTo>
                    <a:pt x="106934" y="27432"/>
                  </a:lnTo>
                  <a:lnTo>
                    <a:pt x="109829" y="29972"/>
                  </a:lnTo>
                  <a:lnTo>
                    <a:pt x="110185" y="31242"/>
                  </a:lnTo>
                  <a:lnTo>
                    <a:pt x="110642" y="29972"/>
                  </a:lnTo>
                  <a:lnTo>
                    <a:pt x="110705" y="28702"/>
                  </a:lnTo>
                  <a:lnTo>
                    <a:pt x="111582" y="28702"/>
                  </a:lnTo>
                  <a:lnTo>
                    <a:pt x="112826" y="31242"/>
                  </a:lnTo>
                  <a:lnTo>
                    <a:pt x="111290" y="29972"/>
                  </a:lnTo>
                  <a:lnTo>
                    <a:pt x="112026" y="32512"/>
                  </a:lnTo>
                  <a:lnTo>
                    <a:pt x="112966" y="31242"/>
                  </a:lnTo>
                  <a:lnTo>
                    <a:pt x="112636" y="28702"/>
                  </a:lnTo>
                  <a:lnTo>
                    <a:pt x="112471" y="27432"/>
                  </a:lnTo>
                  <a:lnTo>
                    <a:pt x="112318" y="26162"/>
                  </a:lnTo>
                  <a:lnTo>
                    <a:pt x="114173" y="28702"/>
                  </a:lnTo>
                  <a:lnTo>
                    <a:pt x="113969" y="29972"/>
                  </a:lnTo>
                  <a:lnTo>
                    <a:pt x="113347" y="29972"/>
                  </a:lnTo>
                  <a:lnTo>
                    <a:pt x="113157" y="31242"/>
                  </a:lnTo>
                  <a:lnTo>
                    <a:pt x="115252" y="33782"/>
                  </a:lnTo>
                  <a:lnTo>
                    <a:pt x="115074" y="32512"/>
                  </a:lnTo>
                  <a:lnTo>
                    <a:pt x="115976" y="33782"/>
                  </a:lnTo>
                  <a:lnTo>
                    <a:pt x="115887" y="32512"/>
                  </a:lnTo>
                  <a:lnTo>
                    <a:pt x="117297" y="33350"/>
                  </a:lnTo>
                  <a:lnTo>
                    <a:pt x="117208" y="32512"/>
                  </a:lnTo>
                  <a:lnTo>
                    <a:pt x="116497" y="26162"/>
                  </a:lnTo>
                  <a:lnTo>
                    <a:pt x="119519" y="31178"/>
                  </a:lnTo>
                  <a:lnTo>
                    <a:pt x="120065" y="26162"/>
                  </a:lnTo>
                  <a:lnTo>
                    <a:pt x="119532" y="31191"/>
                  </a:lnTo>
                  <a:lnTo>
                    <a:pt x="119646" y="30314"/>
                  </a:lnTo>
                  <a:lnTo>
                    <a:pt x="119583" y="31064"/>
                  </a:lnTo>
                  <a:lnTo>
                    <a:pt x="120459" y="28702"/>
                  </a:lnTo>
                  <a:lnTo>
                    <a:pt x="121158" y="32512"/>
                  </a:lnTo>
                  <a:lnTo>
                    <a:pt x="121373" y="32512"/>
                  </a:lnTo>
                  <a:lnTo>
                    <a:pt x="121818" y="32512"/>
                  </a:lnTo>
                  <a:lnTo>
                    <a:pt x="122720" y="33782"/>
                  </a:lnTo>
                  <a:lnTo>
                    <a:pt x="122936" y="31242"/>
                  </a:lnTo>
                  <a:lnTo>
                    <a:pt x="124561" y="36322"/>
                  </a:lnTo>
                  <a:lnTo>
                    <a:pt x="124828" y="32512"/>
                  </a:lnTo>
                  <a:lnTo>
                    <a:pt x="125463" y="32512"/>
                  </a:lnTo>
                  <a:lnTo>
                    <a:pt x="125272" y="31242"/>
                  </a:lnTo>
                  <a:lnTo>
                    <a:pt x="125920" y="28702"/>
                  </a:lnTo>
                  <a:lnTo>
                    <a:pt x="126238" y="27432"/>
                  </a:lnTo>
                  <a:lnTo>
                    <a:pt x="129870" y="35052"/>
                  </a:lnTo>
                  <a:lnTo>
                    <a:pt x="131394" y="29972"/>
                  </a:lnTo>
                  <a:lnTo>
                    <a:pt x="133146" y="27432"/>
                  </a:lnTo>
                  <a:lnTo>
                    <a:pt x="133108" y="23622"/>
                  </a:lnTo>
                  <a:lnTo>
                    <a:pt x="134975" y="22352"/>
                  </a:lnTo>
                  <a:lnTo>
                    <a:pt x="135826" y="23622"/>
                  </a:lnTo>
                  <a:lnTo>
                    <a:pt x="134823" y="26162"/>
                  </a:lnTo>
                  <a:lnTo>
                    <a:pt x="136067" y="27432"/>
                  </a:lnTo>
                  <a:lnTo>
                    <a:pt x="136829" y="27432"/>
                  </a:lnTo>
                  <a:lnTo>
                    <a:pt x="137655" y="26314"/>
                  </a:lnTo>
                  <a:lnTo>
                    <a:pt x="137871" y="27292"/>
                  </a:lnTo>
                  <a:lnTo>
                    <a:pt x="138290" y="28702"/>
                  </a:lnTo>
                  <a:lnTo>
                    <a:pt x="139065" y="28702"/>
                  </a:lnTo>
                  <a:close/>
                </a:path>
                <a:path w="163829" h="459104">
                  <a:moveTo>
                    <a:pt x="139217" y="29768"/>
                  </a:moveTo>
                  <a:lnTo>
                    <a:pt x="139090" y="29933"/>
                  </a:lnTo>
                  <a:lnTo>
                    <a:pt x="138950" y="30073"/>
                  </a:lnTo>
                  <a:lnTo>
                    <a:pt x="138811" y="30175"/>
                  </a:lnTo>
                  <a:lnTo>
                    <a:pt x="138823" y="30734"/>
                  </a:lnTo>
                  <a:lnTo>
                    <a:pt x="138988" y="30543"/>
                  </a:lnTo>
                  <a:lnTo>
                    <a:pt x="139115" y="30213"/>
                  </a:lnTo>
                  <a:lnTo>
                    <a:pt x="139217" y="29768"/>
                  </a:lnTo>
                  <a:close/>
                </a:path>
                <a:path w="163829" h="459104">
                  <a:moveTo>
                    <a:pt x="142557" y="24892"/>
                  </a:moveTo>
                  <a:lnTo>
                    <a:pt x="141579" y="18542"/>
                  </a:lnTo>
                  <a:lnTo>
                    <a:pt x="139687" y="26111"/>
                  </a:lnTo>
                  <a:lnTo>
                    <a:pt x="138569" y="24892"/>
                  </a:lnTo>
                  <a:lnTo>
                    <a:pt x="138734" y="26162"/>
                  </a:lnTo>
                  <a:lnTo>
                    <a:pt x="139674" y="26162"/>
                  </a:lnTo>
                  <a:lnTo>
                    <a:pt x="139636" y="27292"/>
                  </a:lnTo>
                  <a:lnTo>
                    <a:pt x="139522" y="28702"/>
                  </a:lnTo>
                  <a:lnTo>
                    <a:pt x="139230" y="29972"/>
                  </a:lnTo>
                  <a:lnTo>
                    <a:pt x="140068" y="29972"/>
                  </a:lnTo>
                  <a:lnTo>
                    <a:pt x="140893" y="27432"/>
                  </a:lnTo>
                  <a:lnTo>
                    <a:pt x="141846" y="26162"/>
                  </a:lnTo>
                  <a:lnTo>
                    <a:pt x="142176" y="28702"/>
                  </a:lnTo>
                  <a:lnTo>
                    <a:pt x="141363" y="28702"/>
                  </a:lnTo>
                  <a:lnTo>
                    <a:pt x="141084" y="29972"/>
                  </a:lnTo>
                  <a:lnTo>
                    <a:pt x="142113" y="29972"/>
                  </a:lnTo>
                  <a:lnTo>
                    <a:pt x="142455" y="29718"/>
                  </a:lnTo>
                  <a:lnTo>
                    <a:pt x="141973" y="26162"/>
                  </a:lnTo>
                  <a:lnTo>
                    <a:pt x="142557" y="24892"/>
                  </a:lnTo>
                  <a:close/>
                </a:path>
                <a:path w="163829" h="459104">
                  <a:moveTo>
                    <a:pt x="142621" y="29603"/>
                  </a:moveTo>
                  <a:lnTo>
                    <a:pt x="142455" y="29718"/>
                  </a:lnTo>
                  <a:lnTo>
                    <a:pt x="142494" y="29972"/>
                  </a:lnTo>
                  <a:lnTo>
                    <a:pt x="142621" y="29603"/>
                  </a:lnTo>
                  <a:close/>
                </a:path>
                <a:path w="163829" h="459104">
                  <a:moveTo>
                    <a:pt x="143573" y="30391"/>
                  </a:moveTo>
                  <a:lnTo>
                    <a:pt x="143306" y="30759"/>
                  </a:lnTo>
                  <a:lnTo>
                    <a:pt x="143548" y="30886"/>
                  </a:lnTo>
                  <a:lnTo>
                    <a:pt x="143560" y="30670"/>
                  </a:lnTo>
                  <a:lnTo>
                    <a:pt x="143573" y="30530"/>
                  </a:lnTo>
                  <a:lnTo>
                    <a:pt x="143573" y="30391"/>
                  </a:lnTo>
                  <a:close/>
                </a:path>
                <a:path w="163829" h="459104">
                  <a:moveTo>
                    <a:pt x="143789" y="24892"/>
                  </a:moveTo>
                  <a:lnTo>
                    <a:pt x="143383" y="24892"/>
                  </a:lnTo>
                  <a:lnTo>
                    <a:pt x="143751" y="25527"/>
                  </a:lnTo>
                  <a:lnTo>
                    <a:pt x="143789" y="24892"/>
                  </a:lnTo>
                  <a:close/>
                </a:path>
                <a:path w="163829" h="459104">
                  <a:moveTo>
                    <a:pt x="143840" y="30048"/>
                  </a:moveTo>
                  <a:lnTo>
                    <a:pt x="143713" y="30048"/>
                  </a:lnTo>
                  <a:lnTo>
                    <a:pt x="143573" y="30391"/>
                  </a:lnTo>
                  <a:lnTo>
                    <a:pt x="143840" y="30048"/>
                  </a:lnTo>
                  <a:close/>
                </a:path>
                <a:path w="163829" h="459104">
                  <a:moveTo>
                    <a:pt x="144106" y="26314"/>
                  </a:moveTo>
                  <a:lnTo>
                    <a:pt x="144094" y="26111"/>
                  </a:lnTo>
                  <a:lnTo>
                    <a:pt x="143751" y="25527"/>
                  </a:lnTo>
                  <a:lnTo>
                    <a:pt x="143637" y="27432"/>
                  </a:lnTo>
                  <a:lnTo>
                    <a:pt x="143357" y="27432"/>
                  </a:lnTo>
                  <a:lnTo>
                    <a:pt x="142621" y="29603"/>
                  </a:lnTo>
                  <a:lnTo>
                    <a:pt x="143814" y="28702"/>
                  </a:lnTo>
                  <a:lnTo>
                    <a:pt x="144106" y="26314"/>
                  </a:lnTo>
                  <a:close/>
                </a:path>
                <a:path w="163829" h="459104">
                  <a:moveTo>
                    <a:pt x="144399" y="29273"/>
                  </a:moveTo>
                  <a:lnTo>
                    <a:pt x="143840" y="30035"/>
                  </a:lnTo>
                  <a:lnTo>
                    <a:pt x="144043" y="30035"/>
                  </a:lnTo>
                  <a:lnTo>
                    <a:pt x="144284" y="30137"/>
                  </a:lnTo>
                  <a:lnTo>
                    <a:pt x="144399" y="29273"/>
                  </a:lnTo>
                  <a:close/>
                </a:path>
                <a:path w="163829" h="459104">
                  <a:moveTo>
                    <a:pt x="148526" y="24841"/>
                  </a:moveTo>
                  <a:lnTo>
                    <a:pt x="147891" y="22085"/>
                  </a:lnTo>
                  <a:lnTo>
                    <a:pt x="146900" y="21958"/>
                  </a:lnTo>
                  <a:lnTo>
                    <a:pt x="145910" y="24231"/>
                  </a:lnTo>
                  <a:lnTo>
                    <a:pt x="145707" y="23444"/>
                  </a:lnTo>
                  <a:lnTo>
                    <a:pt x="145910" y="22504"/>
                  </a:lnTo>
                  <a:lnTo>
                    <a:pt x="145961" y="21856"/>
                  </a:lnTo>
                  <a:lnTo>
                    <a:pt x="145262" y="23583"/>
                  </a:lnTo>
                  <a:lnTo>
                    <a:pt x="144551" y="26631"/>
                  </a:lnTo>
                  <a:lnTo>
                    <a:pt x="144995" y="29933"/>
                  </a:lnTo>
                  <a:lnTo>
                    <a:pt x="145605" y="26479"/>
                  </a:lnTo>
                  <a:lnTo>
                    <a:pt x="145745" y="27927"/>
                  </a:lnTo>
                  <a:lnTo>
                    <a:pt x="146494" y="23825"/>
                  </a:lnTo>
                  <a:lnTo>
                    <a:pt x="147053" y="23406"/>
                  </a:lnTo>
                  <a:lnTo>
                    <a:pt x="147447" y="24993"/>
                  </a:lnTo>
                  <a:lnTo>
                    <a:pt x="147332" y="26314"/>
                  </a:lnTo>
                  <a:lnTo>
                    <a:pt x="147548" y="25387"/>
                  </a:lnTo>
                  <a:lnTo>
                    <a:pt x="148170" y="27089"/>
                  </a:lnTo>
                  <a:lnTo>
                    <a:pt x="148526" y="24841"/>
                  </a:lnTo>
                  <a:close/>
                </a:path>
                <a:path w="163829" h="459104">
                  <a:moveTo>
                    <a:pt x="149809" y="27584"/>
                  </a:moveTo>
                  <a:lnTo>
                    <a:pt x="149783" y="25463"/>
                  </a:lnTo>
                  <a:lnTo>
                    <a:pt x="149212" y="25882"/>
                  </a:lnTo>
                  <a:lnTo>
                    <a:pt x="148691" y="29464"/>
                  </a:lnTo>
                  <a:lnTo>
                    <a:pt x="149555" y="28511"/>
                  </a:lnTo>
                  <a:lnTo>
                    <a:pt x="149809" y="27584"/>
                  </a:lnTo>
                  <a:close/>
                </a:path>
                <a:path w="163829" h="459104">
                  <a:moveTo>
                    <a:pt x="156400" y="10490"/>
                  </a:moveTo>
                  <a:lnTo>
                    <a:pt x="156375" y="10121"/>
                  </a:lnTo>
                  <a:lnTo>
                    <a:pt x="156286" y="9690"/>
                  </a:lnTo>
                  <a:lnTo>
                    <a:pt x="156248" y="9893"/>
                  </a:lnTo>
                  <a:lnTo>
                    <a:pt x="156197" y="10058"/>
                  </a:lnTo>
                  <a:lnTo>
                    <a:pt x="156133" y="10185"/>
                  </a:lnTo>
                  <a:lnTo>
                    <a:pt x="156349" y="10706"/>
                  </a:lnTo>
                  <a:lnTo>
                    <a:pt x="156400" y="10490"/>
                  </a:lnTo>
                  <a:close/>
                </a:path>
                <a:path w="163829" h="459104">
                  <a:moveTo>
                    <a:pt x="161912" y="4495"/>
                  </a:moveTo>
                  <a:lnTo>
                    <a:pt x="161264" y="2336"/>
                  </a:lnTo>
                  <a:lnTo>
                    <a:pt x="159677" y="0"/>
                  </a:lnTo>
                  <a:lnTo>
                    <a:pt x="158927" y="203"/>
                  </a:lnTo>
                  <a:lnTo>
                    <a:pt x="159131" y="2628"/>
                  </a:lnTo>
                  <a:lnTo>
                    <a:pt x="158673" y="1968"/>
                  </a:lnTo>
                  <a:lnTo>
                    <a:pt x="158445" y="1041"/>
                  </a:lnTo>
                  <a:lnTo>
                    <a:pt x="158216" y="431"/>
                  </a:lnTo>
                  <a:lnTo>
                    <a:pt x="158407" y="2235"/>
                  </a:lnTo>
                  <a:lnTo>
                    <a:pt x="159092" y="5270"/>
                  </a:lnTo>
                  <a:lnTo>
                    <a:pt x="160718" y="8153"/>
                  </a:lnTo>
                  <a:lnTo>
                    <a:pt x="159804" y="4787"/>
                  </a:lnTo>
                  <a:lnTo>
                    <a:pt x="160477" y="6057"/>
                  </a:lnTo>
                  <a:lnTo>
                    <a:pt x="159385" y="2057"/>
                  </a:lnTo>
                  <a:lnTo>
                    <a:pt x="159639" y="1511"/>
                  </a:lnTo>
                  <a:lnTo>
                    <a:pt x="160540" y="2819"/>
                  </a:lnTo>
                  <a:lnTo>
                    <a:pt x="160985" y="4051"/>
                  </a:lnTo>
                  <a:lnTo>
                    <a:pt x="160782" y="3149"/>
                  </a:lnTo>
                  <a:lnTo>
                    <a:pt x="161912" y="4495"/>
                  </a:lnTo>
                  <a:close/>
                </a:path>
                <a:path w="163829" h="459104">
                  <a:moveTo>
                    <a:pt x="163512" y="5334"/>
                  </a:moveTo>
                  <a:lnTo>
                    <a:pt x="163309" y="4406"/>
                  </a:lnTo>
                  <a:lnTo>
                    <a:pt x="162420" y="2489"/>
                  </a:lnTo>
                  <a:lnTo>
                    <a:pt x="162179" y="3048"/>
                  </a:lnTo>
                  <a:lnTo>
                    <a:pt x="163258" y="6477"/>
                  </a:lnTo>
                  <a:lnTo>
                    <a:pt x="163512" y="533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3176257" y="3413359"/>
              <a:ext cx="511809" cy="936625"/>
            </a:xfrm>
            <a:custGeom>
              <a:avLst/>
              <a:gdLst/>
              <a:ahLst/>
              <a:cxnLst/>
              <a:rect l="l" t="t" r="r" b="b"/>
              <a:pathLst>
                <a:path w="511810" h="936625">
                  <a:moveTo>
                    <a:pt x="4114" y="845286"/>
                  </a:moveTo>
                  <a:lnTo>
                    <a:pt x="2908" y="844918"/>
                  </a:lnTo>
                  <a:lnTo>
                    <a:pt x="3987" y="845756"/>
                  </a:lnTo>
                  <a:lnTo>
                    <a:pt x="4114" y="845286"/>
                  </a:lnTo>
                  <a:close/>
                </a:path>
                <a:path w="511810" h="936625">
                  <a:moveTo>
                    <a:pt x="12903" y="792632"/>
                  </a:moveTo>
                  <a:lnTo>
                    <a:pt x="12776" y="792670"/>
                  </a:lnTo>
                  <a:lnTo>
                    <a:pt x="12573" y="792721"/>
                  </a:lnTo>
                  <a:lnTo>
                    <a:pt x="12903" y="792632"/>
                  </a:lnTo>
                  <a:close/>
                </a:path>
                <a:path w="511810" h="936625">
                  <a:moveTo>
                    <a:pt x="15697" y="776643"/>
                  </a:moveTo>
                  <a:lnTo>
                    <a:pt x="15443" y="776071"/>
                  </a:lnTo>
                  <a:lnTo>
                    <a:pt x="14859" y="774801"/>
                  </a:lnTo>
                  <a:lnTo>
                    <a:pt x="13309" y="773531"/>
                  </a:lnTo>
                  <a:lnTo>
                    <a:pt x="13093" y="774801"/>
                  </a:lnTo>
                  <a:lnTo>
                    <a:pt x="12954" y="776071"/>
                  </a:lnTo>
                  <a:lnTo>
                    <a:pt x="14897" y="777341"/>
                  </a:lnTo>
                  <a:lnTo>
                    <a:pt x="14592" y="776173"/>
                  </a:lnTo>
                  <a:lnTo>
                    <a:pt x="15697" y="776643"/>
                  </a:lnTo>
                  <a:close/>
                </a:path>
                <a:path w="511810" h="936625">
                  <a:moveTo>
                    <a:pt x="16446" y="771105"/>
                  </a:moveTo>
                  <a:lnTo>
                    <a:pt x="16129" y="770699"/>
                  </a:lnTo>
                  <a:lnTo>
                    <a:pt x="14414" y="770445"/>
                  </a:lnTo>
                  <a:lnTo>
                    <a:pt x="13131" y="770788"/>
                  </a:lnTo>
                  <a:lnTo>
                    <a:pt x="14630" y="771715"/>
                  </a:lnTo>
                  <a:lnTo>
                    <a:pt x="14998" y="771232"/>
                  </a:lnTo>
                  <a:lnTo>
                    <a:pt x="16446" y="771105"/>
                  </a:lnTo>
                  <a:close/>
                </a:path>
                <a:path w="511810" h="936625">
                  <a:moveTo>
                    <a:pt x="18465" y="778433"/>
                  </a:moveTo>
                  <a:lnTo>
                    <a:pt x="17360" y="777341"/>
                  </a:lnTo>
                  <a:lnTo>
                    <a:pt x="15697" y="776643"/>
                  </a:lnTo>
                  <a:lnTo>
                    <a:pt x="16014" y="777341"/>
                  </a:lnTo>
                  <a:lnTo>
                    <a:pt x="18465" y="778433"/>
                  </a:lnTo>
                  <a:close/>
                </a:path>
                <a:path w="511810" h="936625">
                  <a:moveTo>
                    <a:pt x="18491" y="886561"/>
                  </a:moveTo>
                  <a:lnTo>
                    <a:pt x="18021" y="885291"/>
                  </a:lnTo>
                  <a:lnTo>
                    <a:pt x="17780" y="884135"/>
                  </a:lnTo>
                  <a:lnTo>
                    <a:pt x="15379" y="885291"/>
                  </a:lnTo>
                  <a:lnTo>
                    <a:pt x="15354" y="886561"/>
                  </a:lnTo>
                  <a:lnTo>
                    <a:pt x="18491" y="886561"/>
                  </a:lnTo>
                  <a:close/>
                </a:path>
                <a:path w="511810" h="936625">
                  <a:moveTo>
                    <a:pt x="19735" y="773531"/>
                  </a:moveTo>
                  <a:lnTo>
                    <a:pt x="16637" y="772261"/>
                  </a:lnTo>
                  <a:lnTo>
                    <a:pt x="17970" y="773531"/>
                  </a:lnTo>
                  <a:lnTo>
                    <a:pt x="19735" y="773531"/>
                  </a:lnTo>
                  <a:close/>
                </a:path>
                <a:path w="511810" h="936625">
                  <a:moveTo>
                    <a:pt x="21221" y="889787"/>
                  </a:moveTo>
                  <a:lnTo>
                    <a:pt x="20281" y="890016"/>
                  </a:lnTo>
                  <a:lnTo>
                    <a:pt x="20408" y="890206"/>
                  </a:lnTo>
                  <a:lnTo>
                    <a:pt x="20612" y="890206"/>
                  </a:lnTo>
                  <a:lnTo>
                    <a:pt x="20878" y="890079"/>
                  </a:lnTo>
                  <a:lnTo>
                    <a:pt x="21069" y="889927"/>
                  </a:lnTo>
                  <a:lnTo>
                    <a:pt x="21221" y="889787"/>
                  </a:lnTo>
                  <a:close/>
                </a:path>
                <a:path w="511810" h="936625">
                  <a:moveTo>
                    <a:pt x="21412" y="765911"/>
                  </a:moveTo>
                  <a:lnTo>
                    <a:pt x="18757" y="764641"/>
                  </a:lnTo>
                  <a:lnTo>
                    <a:pt x="18923" y="765911"/>
                  </a:lnTo>
                  <a:lnTo>
                    <a:pt x="21412" y="765911"/>
                  </a:lnTo>
                  <a:close/>
                </a:path>
                <a:path w="511810" h="936625">
                  <a:moveTo>
                    <a:pt x="21475" y="765911"/>
                  </a:moveTo>
                  <a:lnTo>
                    <a:pt x="20193" y="764641"/>
                  </a:lnTo>
                  <a:lnTo>
                    <a:pt x="21361" y="765860"/>
                  </a:lnTo>
                  <a:close/>
                </a:path>
                <a:path w="511810" h="936625">
                  <a:moveTo>
                    <a:pt x="22631" y="767181"/>
                  </a:moveTo>
                  <a:lnTo>
                    <a:pt x="22390" y="765911"/>
                  </a:lnTo>
                  <a:lnTo>
                    <a:pt x="21475" y="765911"/>
                  </a:lnTo>
                  <a:lnTo>
                    <a:pt x="22631" y="767181"/>
                  </a:lnTo>
                  <a:close/>
                </a:path>
                <a:path w="511810" h="936625">
                  <a:moveTo>
                    <a:pt x="24739" y="748741"/>
                  </a:moveTo>
                  <a:lnTo>
                    <a:pt x="24701" y="748436"/>
                  </a:lnTo>
                  <a:lnTo>
                    <a:pt x="24117" y="748614"/>
                  </a:lnTo>
                  <a:lnTo>
                    <a:pt x="24345" y="748665"/>
                  </a:lnTo>
                  <a:lnTo>
                    <a:pt x="24523" y="748703"/>
                  </a:lnTo>
                  <a:lnTo>
                    <a:pt x="24739" y="748741"/>
                  </a:lnTo>
                  <a:close/>
                </a:path>
                <a:path w="511810" h="936625">
                  <a:moveTo>
                    <a:pt x="25514" y="747407"/>
                  </a:moveTo>
                  <a:lnTo>
                    <a:pt x="25146" y="746747"/>
                  </a:lnTo>
                  <a:lnTo>
                    <a:pt x="21755" y="744982"/>
                  </a:lnTo>
                  <a:lnTo>
                    <a:pt x="22364" y="746099"/>
                  </a:lnTo>
                  <a:lnTo>
                    <a:pt x="25514" y="747407"/>
                  </a:lnTo>
                  <a:close/>
                </a:path>
                <a:path w="511810" h="936625">
                  <a:moveTo>
                    <a:pt x="27457" y="833221"/>
                  </a:moveTo>
                  <a:lnTo>
                    <a:pt x="26530" y="831951"/>
                  </a:lnTo>
                  <a:lnTo>
                    <a:pt x="25234" y="831951"/>
                  </a:lnTo>
                  <a:lnTo>
                    <a:pt x="25336" y="832231"/>
                  </a:lnTo>
                  <a:lnTo>
                    <a:pt x="27457" y="833221"/>
                  </a:lnTo>
                  <a:close/>
                </a:path>
                <a:path w="511810" h="936625">
                  <a:moveTo>
                    <a:pt x="27762" y="741591"/>
                  </a:moveTo>
                  <a:lnTo>
                    <a:pt x="27444" y="741299"/>
                  </a:lnTo>
                  <a:lnTo>
                    <a:pt x="27355" y="741095"/>
                  </a:lnTo>
                  <a:lnTo>
                    <a:pt x="27178" y="741045"/>
                  </a:lnTo>
                  <a:lnTo>
                    <a:pt x="27393" y="741476"/>
                  </a:lnTo>
                  <a:lnTo>
                    <a:pt x="27762" y="741591"/>
                  </a:lnTo>
                  <a:close/>
                </a:path>
                <a:path w="511810" h="936625">
                  <a:moveTo>
                    <a:pt x="27889" y="741108"/>
                  </a:moveTo>
                  <a:lnTo>
                    <a:pt x="27355" y="741095"/>
                  </a:lnTo>
                  <a:lnTo>
                    <a:pt x="27584" y="741172"/>
                  </a:lnTo>
                  <a:lnTo>
                    <a:pt x="27889" y="741108"/>
                  </a:lnTo>
                  <a:close/>
                </a:path>
                <a:path w="511810" h="936625">
                  <a:moveTo>
                    <a:pt x="29413" y="732358"/>
                  </a:moveTo>
                  <a:lnTo>
                    <a:pt x="29159" y="732205"/>
                  </a:lnTo>
                  <a:lnTo>
                    <a:pt x="28803" y="732053"/>
                  </a:lnTo>
                  <a:lnTo>
                    <a:pt x="28168" y="731875"/>
                  </a:lnTo>
                  <a:lnTo>
                    <a:pt x="28651" y="732104"/>
                  </a:lnTo>
                  <a:lnTo>
                    <a:pt x="29044" y="732231"/>
                  </a:lnTo>
                  <a:lnTo>
                    <a:pt x="29413" y="732358"/>
                  </a:lnTo>
                  <a:close/>
                </a:path>
                <a:path w="511810" h="936625">
                  <a:moveTo>
                    <a:pt x="30695" y="845502"/>
                  </a:moveTo>
                  <a:lnTo>
                    <a:pt x="30238" y="845413"/>
                  </a:lnTo>
                  <a:lnTo>
                    <a:pt x="30632" y="845616"/>
                  </a:lnTo>
                  <a:close/>
                </a:path>
                <a:path w="511810" h="936625">
                  <a:moveTo>
                    <a:pt x="32067" y="847585"/>
                  </a:moveTo>
                  <a:lnTo>
                    <a:pt x="31318" y="847725"/>
                  </a:lnTo>
                  <a:lnTo>
                    <a:pt x="32004" y="847813"/>
                  </a:lnTo>
                  <a:lnTo>
                    <a:pt x="32067" y="847585"/>
                  </a:lnTo>
                  <a:close/>
                </a:path>
                <a:path w="511810" h="936625">
                  <a:moveTo>
                    <a:pt x="33959" y="789546"/>
                  </a:moveTo>
                  <a:lnTo>
                    <a:pt x="33197" y="789216"/>
                  </a:lnTo>
                  <a:lnTo>
                    <a:pt x="33705" y="789889"/>
                  </a:lnTo>
                  <a:lnTo>
                    <a:pt x="33845" y="789990"/>
                  </a:lnTo>
                  <a:lnTo>
                    <a:pt x="33959" y="789546"/>
                  </a:lnTo>
                  <a:close/>
                </a:path>
                <a:path w="511810" h="936625">
                  <a:moveTo>
                    <a:pt x="37414" y="871321"/>
                  </a:moveTo>
                  <a:lnTo>
                    <a:pt x="37287" y="871321"/>
                  </a:lnTo>
                  <a:lnTo>
                    <a:pt x="36017" y="872591"/>
                  </a:lnTo>
                  <a:lnTo>
                    <a:pt x="37414" y="871321"/>
                  </a:lnTo>
                  <a:close/>
                </a:path>
                <a:path w="511810" h="936625">
                  <a:moveTo>
                    <a:pt x="38798" y="713117"/>
                  </a:moveTo>
                  <a:lnTo>
                    <a:pt x="38658" y="712711"/>
                  </a:lnTo>
                  <a:lnTo>
                    <a:pt x="38633" y="712851"/>
                  </a:lnTo>
                  <a:lnTo>
                    <a:pt x="38722" y="713117"/>
                  </a:lnTo>
                  <a:close/>
                </a:path>
                <a:path w="511810" h="936625">
                  <a:moveTo>
                    <a:pt x="38823" y="870051"/>
                  </a:moveTo>
                  <a:lnTo>
                    <a:pt x="37414" y="871321"/>
                  </a:lnTo>
                  <a:lnTo>
                    <a:pt x="37934" y="871321"/>
                  </a:lnTo>
                  <a:lnTo>
                    <a:pt x="38823" y="870051"/>
                  </a:lnTo>
                  <a:close/>
                </a:path>
                <a:path w="511810" h="936625">
                  <a:moveTo>
                    <a:pt x="40474" y="721169"/>
                  </a:moveTo>
                  <a:lnTo>
                    <a:pt x="39928" y="721233"/>
                  </a:lnTo>
                  <a:lnTo>
                    <a:pt x="40233" y="721283"/>
                  </a:lnTo>
                  <a:lnTo>
                    <a:pt x="40386" y="721233"/>
                  </a:lnTo>
                  <a:close/>
                </a:path>
                <a:path w="511810" h="936625">
                  <a:moveTo>
                    <a:pt x="41579" y="897953"/>
                  </a:moveTo>
                  <a:close/>
                </a:path>
                <a:path w="511810" h="936625">
                  <a:moveTo>
                    <a:pt x="41732" y="776071"/>
                  </a:moveTo>
                  <a:lnTo>
                    <a:pt x="36652" y="774801"/>
                  </a:lnTo>
                  <a:lnTo>
                    <a:pt x="22834" y="774801"/>
                  </a:lnTo>
                  <a:lnTo>
                    <a:pt x="19316" y="774801"/>
                  </a:lnTo>
                  <a:lnTo>
                    <a:pt x="15938" y="774801"/>
                  </a:lnTo>
                  <a:lnTo>
                    <a:pt x="18427" y="777341"/>
                  </a:lnTo>
                  <a:lnTo>
                    <a:pt x="18808" y="778433"/>
                  </a:lnTo>
                  <a:lnTo>
                    <a:pt x="39916" y="778433"/>
                  </a:lnTo>
                  <a:lnTo>
                    <a:pt x="41732" y="776071"/>
                  </a:lnTo>
                  <a:close/>
                </a:path>
                <a:path w="511810" h="936625">
                  <a:moveTo>
                    <a:pt x="41948" y="722731"/>
                  </a:moveTo>
                  <a:lnTo>
                    <a:pt x="41249" y="722731"/>
                  </a:lnTo>
                  <a:lnTo>
                    <a:pt x="41656" y="723188"/>
                  </a:lnTo>
                  <a:lnTo>
                    <a:pt x="41948" y="722731"/>
                  </a:lnTo>
                  <a:close/>
                </a:path>
                <a:path w="511810" h="936625">
                  <a:moveTo>
                    <a:pt x="42367" y="724001"/>
                  </a:moveTo>
                  <a:lnTo>
                    <a:pt x="41656" y="723188"/>
                  </a:lnTo>
                  <a:lnTo>
                    <a:pt x="41109" y="724001"/>
                  </a:lnTo>
                  <a:lnTo>
                    <a:pt x="42367" y="724001"/>
                  </a:lnTo>
                  <a:close/>
                </a:path>
                <a:path w="511810" h="936625">
                  <a:moveTo>
                    <a:pt x="43078" y="896721"/>
                  </a:moveTo>
                  <a:lnTo>
                    <a:pt x="41694" y="897864"/>
                  </a:lnTo>
                  <a:lnTo>
                    <a:pt x="41567" y="897991"/>
                  </a:lnTo>
                  <a:lnTo>
                    <a:pt x="42278" y="897991"/>
                  </a:lnTo>
                  <a:lnTo>
                    <a:pt x="43078" y="896721"/>
                  </a:lnTo>
                  <a:close/>
                </a:path>
                <a:path w="511810" h="936625">
                  <a:moveTo>
                    <a:pt x="43942" y="897991"/>
                  </a:moveTo>
                  <a:lnTo>
                    <a:pt x="43294" y="897991"/>
                  </a:lnTo>
                  <a:lnTo>
                    <a:pt x="42278" y="897991"/>
                  </a:lnTo>
                  <a:lnTo>
                    <a:pt x="41478" y="899261"/>
                  </a:lnTo>
                  <a:lnTo>
                    <a:pt x="43942" y="897991"/>
                  </a:lnTo>
                  <a:close/>
                </a:path>
                <a:path w="511810" h="936625">
                  <a:moveTo>
                    <a:pt x="46799" y="756831"/>
                  </a:moveTo>
                  <a:lnTo>
                    <a:pt x="45745" y="756539"/>
                  </a:lnTo>
                  <a:lnTo>
                    <a:pt x="45097" y="756450"/>
                  </a:lnTo>
                  <a:lnTo>
                    <a:pt x="44615" y="756488"/>
                  </a:lnTo>
                  <a:lnTo>
                    <a:pt x="44983" y="756729"/>
                  </a:lnTo>
                  <a:lnTo>
                    <a:pt x="45275" y="756945"/>
                  </a:lnTo>
                  <a:lnTo>
                    <a:pt x="46799" y="756831"/>
                  </a:lnTo>
                  <a:close/>
                </a:path>
                <a:path w="511810" h="936625">
                  <a:moveTo>
                    <a:pt x="47739" y="896607"/>
                  </a:moveTo>
                  <a:lnTo>
                    <a:pt x="46951" y="895540"/>
                  </a:lnTo>
                  <a:lnTo>
                    <a:pt x="46266" y="896073"/>
                  </a:lnTo>
                  <a:lnTo>
                    <a:pt x="45478" y="896607"/>
                  </a:lnTo>
                  <a:lnTo>
                    <a:pt x="44691" y="897102"/>
                  </a:lnTo>
                  <a:lnTo>
                    <a:pt x="46545" y="895997"/>
                  </a:lnTo>
                  <a:lnTo>
                    <a:pt x="47739" y="896607"/>
                  </a:lnTo>
                  <a:close/>
                </a:path>
                <a:path w="511810" h="936625">
                  <a:moveTo>
                    <a:pt x="47764" y="928776"/>
                  </a:moveTo>
                  <a:lnTo>
                    <a:pt x="46177" y="929741"/>
                  </a:lnTo>
                  <a:lnTo>
                    <a:pt x="46545" y="929741"/>
                  </a:lnTo>
                  <a:lnTo>
                    <a:pt x="47764" y="928776"/>
                  </a:lnTo>
                  <a:close/>
                </a:path>
                <a:path w="511810" h="936625">
                  <a:moveTo>
                    <a:pt x="48145" y="928471"/>
                  </a:moveTo>
                  <a:lnTo>
                    <a:pt x="47764" y="928776"/>
                  </a:lnTo>
                  <a:lnTo>
                    <a:pt x="48094" y="928585"/>
                  </a:lnTo>
                  <a:close/>
                </a:path>
                <a:path w="511810" h="936625">
                  <a:moveTo>
                    <a:pt x="48641" y="892911"/>
                  </a:moveTo>
                  <a:lnTo>
                    <a:pt x="48018" y="892911"/>
                  </a:lnTo>
                  <a:lnTo>
                    <a:pt x="43294" y="897991"/>
                  </a:lnTo>
                  <a:lnTo>
                    <a:pt x="48412" y="894181"/>
                  </a:lnTo>
                  <a:lnTo>
                    <a:pt x="48641" y="892911"/>
                  </a:lnTo>
                  <a:close/>
                </a:path>
                <a:path w="511810" h="936625">
                  <a:moveTo>
                    <a:pt x="49212" y="899261"/>
                  </a:moveTo>
                  <a:lnTo>
                    <a:pt x="48425" y="899261"/>
                  </a:lnTo>
                  <a:lnTo>
                    <a:pt x="48387" y="899591"/>
                  </a:lnTo>
                  <a:lnTo>
                    <a:pt x="49212" y="899261"/>
                  </a:lnTo>
                  <a:close/>
                </a:path>
                <a:path w="511810" h="936625">
                  <a:moveTo>
                    <a:pt x="51181" y="902982"/>
                  </a:moveTo>
                  <a:lnTo>
                    <a:pt x="51003" y="903071"/>
                  </a:lnTo>
                  <a:lnTo>
                    <a:pt x="51181" y="902982"/>
                  </a:lnTo>
                  <a:close/>
                </a:path>
                <a:path w="511810" h="936625">
                  <a:moveTo>
                    <a:pt x="53403" y="901801"/>
                  </a:moveTo>
                  <a:lnTo>
                    <a:pt x="52641" y="901801"/>
                  </a:lnTo>
                  <a:lnTo>
                    <a:pt x="51181" y="902982"/>
                  </a:lnTo>
                  <a:lnTo>
                    <a:pt x="53403" y="901801"/>
                  </a:lnTo>
                  <a:close/>
                </a:path>
                <a:path w="511810" h="936625">
                  <a:moveTo>
                    <a:pt x="53454" y="904341"/>
                  </a:moveTo>
                  <a:lnTo>
                    <a:pt x="50647" y="905611"/>
                  </a:lnTo>
                  <a:lnTo>
                    <a:pt x="51168" y="905611"/>
                  </a:lnTo>
                  <a:lnTo>
                    <a:pt x="53454" y="904341"/>
                  </a:lnTo>
                  <a:close/>
                </a:path>
                <a:path w="511810" h="936625">
                  <a:moveTo>
                    <a:pt x="53505" y="707491"/>
                  </a:moveTo>
                  <a:lnTo>
                    <a:pt x="53390" y="706221"/>
                  </a:lnTo>
                  <a:lnTo>
                    <a:pt x="51981" y="704951"/>
                  </a:lnTo>
                  <a:lnTo>
                    <a:pt x="52832" y="706221"/>
                  </a:lnTo>
                  <a:lnTo>
                    <a:pt x="53187" y="707491"/>
                  </a:lnTo>
                  <a:lnTo>
                    <a:pt x="53505" y="707491"/>
                  </a:lnTo>
                  <a:close/>
                </a:path>
                <a:path w="511810" h="936625">
                  <a:moveTo>
                    <a:pt x="54178" y="741781"/>
                  </a:moveTo>
                  <a:lnTo>
                    <a:pt x="51968" y="740397"/>
                  </a:lnTo>
                  <a:lnTo>
                    <a:pt x="52984" y="741781"/>
                  </a:lnTo>
                  <a:lnTo>
                    <a:pt x="54178" y="741781"/>
                  </a:lnTo>
                  <a:close/>
                </a:path>
                <a:path w="511810" h="936625">
                  <a:moveTo>
                    <a:pt x="54216" y="900531"/>
                  </a:moveTo>
                  <a:lnTo>
                    <a:pt x="52717" y="900531"/>
                  </a:lnTo>
                  <a:lnTo>
                    <a:pt x="52222" y="900938"/>
                  </a:lnTo>
                  <a:lnTo>
                    <a:pt x="51447" y="901801"/>
                  </a:lnTo>
                  <a:lnTo>
                    <a:pt x="52641" y="901801"/>
                  </a:lnTo>
                  <a:lnTo>
                    <a:pt x="54216" y="900531"/>
                  </a:lnTo>
                  <a:close/>
                </a:path>
                <a:path w="511810" h="936625">
                  <a:moveTo>
                    <a:pt x="55460" y="697661"/>
                  </a:moveTo>
                  <a:lnTo>
                    <a:pt x="55384" y="697179"/>
                  </a:lnTo>
                  <a:lnTo>
                    <a:pt x="55333" y="698665"/>
                  </a:lnTo>
                  <a:lnTo>
                    <a:pt x="55460" y="697661"/>
                  </a:lnTo>
                  <a:close/>
                </a:path>
                <a:path w="511810" h="936625">
                  <a:moveTo>
                    <a:pt x="55892" y="905611"/>
                  </a:moveTo>
                  <a:lnTo>
                    <a:pt x="52959" y="906792"/>
                  </a:lnTo>
                  <a:lnTo>
                    <a:pt x="55892" y="905611"/>
                  </a:lnTo>
                  <a:close/>
                </a:path>
                <a:path w="511810" h="936625">
                  <a:moveTo>
                    <a:pt x="57010" y="701827"/>
                  </a:moveTo>
                  <a:lnTo>
                    <a:pt x="55270" y="701141"/>
                  </a:lnTo>
                  <a:lnTo>
                    <a:pt x="56629" y="702411"/>
                  </a:lnTo>
                  <a:lnTo>
                    <a:pt x="57010" y="701827"/>
                  </a:lnTo>
                  <a:close/>
                </a:path>
                <a:path w="511810" h="936625">
                  <a:moveTo>
                    <a:pt x="58242" y="732891"/>
                  </a:moveTo>
                  <a:lnTo>
                    <a:pt x="56426" y="731621"/>
                  </a:lnTo>
                  <a:lnTo>
                    <a:pt x="56692" y="732891"/>
                  </a:lnTo>
                  <a:lnTo>
                    <a:pt x="57124" y="732891"/>
                  </a:lnTo>
                  <a:lnTo>
                    <a:pt x="57162" y="733082"/>
                  </a:lnTo>
                  <a:lnTo>
                    <a:pt x="57416" y="733704"/>
                  </a:lnTo>
                  <a:lnTo>
                    <a:pt x="57378" y="733386"/>
                  </a:lnTo>
                  <a:lnTo>
                    <a:pt x="57137" y="732891"/>
                  </a:lnTo>
                  <a:lnTo>
                    <a:pt x="58242" y="732891"/>
                  </a:lnTo>
                  <a:close/>
                </a:path>
                <a:path w="511810" h="936625">
                  <a:moveTo>
                    <a:pt x="58242" y="702297"/>
                  </a:moveTo>
                  <a:lnTo>
                    <a:pt x="57454" y="701141"/>
                  </a:lnTo>
                  <a:lnTo>
                    <a:pt x="57010" y="701827"/>
                  </a:lnTo>
                  <a:lnTo>
                    <a:pt x="58242" y="702297"/>
                  </a:lnTo>
                  <a:close/>
                </a:path>
                <a:path w="511810" h="936625">
                  <a:moveTo>
                    <a:pt x="59448" y="914501"/>
                  </a:moveTo>
                  <a:lnTo>
                    <a:pt x="57505" y="915771"/>
                  </a:lnTo>
                  <a:lnTo>
                    <a:pt x="58420" y="915771"/>
                  </a:lnTo>
                  <a:lnTo>
                    <a:pt x="59448" y="914501"/>
                  </a:lnTo>
                  <a:close/>
                </a:path>
                <a:path w="511810" h="936625">
                  <a:moveTo>
                    <a:pt x="59613" y="910691"/>
                  </a:moveTo>
                  <a:lnTo>
                    <a:pt x="55079" y="912926"/>
                  </a:lnTo>
                  <a:lnTo>
                    <a:pt x="54978" y="913231"/>
                  </a:lnTo>
                  <a:lnTo>
                    <a:pt x="59613" y="910691"/>
                  </a:lnTo>
                  <a:close/>
                </a:path>
                <a:path w="511810" h="936625">
                  <a:moveTo>
                    <a:pt x="59880" y="921296"/>
                  </a:moveTo>
                  <a:lnTo>
                    <a:pt x="58915" y="922121"/>
                  </a:lnTo>
                  <a:lnTo>
                    <a:pt x="59715" y="921664"/>
                  </a:lnTo>
                  <a:lnTo>
                    <a:pt x="59880" y="921296"/>
                  </a:lnTo>
                  <a:close/>
                </a:path>
                <a:path w="511810" h="936625">
                  <a:moveTo>
                    <a:pt x="59905" y="913739"/>
                  </a:moveTo>
                  <a:lnTo>
                    <a:pt x="59702" y="913815"/>
                  </a:lnTo>
                  <a:lnTo>
                    <a:pt x="59448" y="914006"/>
                  </a:lnTo>
                  <a:lnTo>
                    <a:pt x="59728" y="913866"/>
                  </a:lnTo>
                  <a:lnTo>
                    <a:pt x="59905" y="913739"/>
                  </a:lnTo>
                  <a:close/>
                </a:path>
                <a:path w="511810" h="936625">
                  <a:moveTo>
                    <a:pt x="60096" y="726541"/>
                  </a:moveTo>
                  <a:lnTo>
                    <a:pt x="59969" y="726325"/>
                  </a:lnTo>
                  <a:lnTo>
                    <a:pt x="59893" y="726541"/>
                  </a:lnTo>
                  <a:lnTo>
                    <a:pt x="60096" y="726541"/>
                  </a:lnTo>
                  <a:close/>
                </a:path>
                <a:path w="511810" h="936625">
                  <a:moveTo>
                    <a:pt x="62687" y="918311"/>
                  </a:moveTo>
                  <a:lnTo>
                    <a:pt x="60579" y="919581"/>
                  </a:lnTo>
                  <a:lnTo>
                    <a:pt x="59880" y="921296"/>
                  </a:lnTo>
                  <a:lnTo>
                    <a:pt x="60375" y="920851"/>
                  </a:lnTo>
                  <a:lnTo>
                    <a:pt x="62306" y="919581"/>
                  </a:lnTo>
                  <a:lnTo>
                    <a:pt x="62687" y="918311"/>
                  </a:lnTo>
                  <a:close/>
                </a:path>
                <a:path w="511810" h="936625">
                  <a:moveTo>
                    <a:pt x="62712" y="921080"/>
                  </a:moveTo>
                  <a:lnTo>
                    <a:pt x="62572" y="920851"/>
                  </a:lnTo>
                  <a:lnTo>
                    <a:pt x="61976" y="921791"/>
                  </a:lnTo>
                  <a:lnTo>
                    <a:pt x="62712" y="921080"/>
                  </a:lnTo>
                  <a:close/>
                </a:path>
                <a:path w="511810" h="936625">
                  <a:moveTo>
                    <a:pt x="63411" y="919581"/>
                  </a:moveTo>
                  <a:lnTo>
                    <a:pt x="63169" y="919581"/>
                  </a:lnTo>
                  <a:lnTo>
                    <a:pt x="63093" y="919759"/>
                  </a:lnTo>
                  <a:lnTo>
                    <a:pt x="63411" y="919581"/>
                  </a:lnTo>
                  <a:close/>
                </a:path>
                <a:path w="511810" h="936625">
                  <a:moveTo>
                    <a:pt x="64046" y="922121"/>
                  </a:moveTo>
                  <a:lnTo>
                    <a:pt x="60921" y="923391"/>
                  </a:lnTo>
                  <a:lnTo>
                    <a:pt x="61976" y="921791"/>
                  </a:lnTo>
                  <a:lnTo>
                    <a:pt x="61620" y="922121"/>
                  </a:lnTo>
                  <a:lnTo>
                    <a:pt x="62572" y="920851"/>
                  </a:lnTo>
                  <a:lnTo>
                    <a:pt x="63093" y="919759"/>
                  </a:lnTo>
                  <a:lnTo>
                    <a:pt x="59715" y="921664"/>
                  </a:lnTo>
                  <a:lnTo>
                    <a:pt x="59524" y="922121"/>
                  </a:lnTo>
                  <a:lnTo>
                    <a:pt x="58915" y="922121"/>
                  </a:lnTo>
                  <a:lnTo>
                    <a:pt x="57797" y="922121"/>
                  </a:lnTo>
                  <a:lnTo>
                    <a:pt x="59245" y="919581"/>
                  </a:lnTo>
                  <a:lnTo>
                    <a:pt x="60845" y="918311"/>
                  </a:lnTo>
                  <a:lnTo>
                    <a:pt x="58877" y="919581"/>
                  </a:lnTo>
                  <a:lnTo>
                    <a:pt x="59842" y="918311"/>
                  </a:lnTo>
                  <a:lnTo>
                    <a:pt x="59588" y="918311"/>
                  </a:lnTo>
                  <a:lnTo>
                    <a:pt x="59702" y="917041"/>
                  </a:lnTo>
                  <a:lnTo>
                    <a:pt x="57378" y="918311"/>
                  </a:lnTo>
                  <a:lnTo>
                    <a:pt x="59232" y="917041"/>
                  </a:lnTo>
                  <a:lnTo>
                    <a:pt x="55562" y="917041"/>
                  </a:lnTo>
                  <a:lnTo>
                    <a:pt x="57505" y="915771"/>
                  </a:lnTo>
                  <a:lnTo>
                    <a:pt x="55346" y="915771"/>
                  </a:lnTo>
                  <a:lnTo>
                    <a:pt x="60566" y="913231"/>
                  </a:lnTo>
                  <a:lnTo>
                    <a:pt x="54978" y="913231"/>
                  </a:lnTo>
                  <a:lnTo>
                    <a:pt x="54444" y="913231"/>
                  </a:lnTo>
                  <a:lnTo>
                    <a:pt x="55079" y="912926"/>
                  </a:lnTo>
                  <a:lnTo>
                    <a:pt x="55816" y="910691"/>
                  </a:lnTo>
                  <a:lnTo>
                    <a:pt x="56248" y="909421"/>
                  </a:lnTo>
                  <a:lnTo>
                    <a:pt x="53111" y="910691"/>
                  </a:lnTo>
                  <a:lnTo>
                    <a:pt x="54279" y="909421"/>
                  </a:lnTo>
                  <a:lnTo>
                    <a:pt x="54063" y="909421"/>
                  </a:lnTo>
                  <a:lnTo>
                    <a:pt x="55219" y="908151"/>
                  </a:lnTo>
                  <a:lnTo>
                    <a:pt x="55791" y="906881"/>
                  </a:lnTo>
                  <a:lnTo>
                    <a:pt x="52197" y="909421"/>
                  </a:lnTo>
                  <a:lnTo>
                    <a:pt x="48221" y="909421"/>
                  </a:lnTo>
                  <a:lnTo>
                    <a:pt x="51219" y="906881"/>
                  </a:lnTo>
                  <a:lnTo>
                    <a:pt x="52730" y="906881"/>
                  </a:lnTo>
                  <a:lnTo>
                    <a:pt x="52959" y="906792"/>
                  </a:lnTo>
                  <a:lnTo>
                    <a:pt x="52197" y="905611"/>
                  </a:lnTo>
                  <a:lnTo>
                    <a:pt x="49923" y="906881"/>
                  </a:lnTo>
                  <a:lnTo>
                    <a:pt x="51701" y="905611"/>
                  </a:lnTo>
                  <a:lnTo>
                    <a:pt x="51168" y="905611"/>
                  </a:lnTo>
                  <a:lnTo>
                    <a:pt x="48869" y="906881"/>
                  </a:lnTo>
                  <a:lnTo>
                    <a:pt x="52362" y="904341"/>
                  </a:lnTo>
                  <a:lnTo>
                    <a:pt x="49263" y="905611"/>
                  </a:lnTo>
                  <a:lnTo>
                    <a:pt x="51003" y="903071"/>
                  </a:lnTo>
                  <a:lnTo>
                    <a:pt x="47282" y="903071"/>
                  </a:lnTo>
                  <a:lnTo>
                    <a:pt x="51181" y="901801"/>
                  </a:lnTo>
                  <a:lnTo>
                    <a:pt x="52222" y="900938"/>
                  </a:lnTo>
                  <a:lnTo>
                    <a:pt x="52590" y="900531"/>
                  </a:lnTo>
                  <a:lnTo>
                    <a:pt x="52717" y="900531"/>
                  </a:lnTo>
                  <a:lnTo>
                    <a:pt x="51358" y="899261"/>
                  </a:lnTo>
                  <a:lnTo>
                    <a:pt x="48298" y="900379"/>
                  </a:lnTo>
                  <a:lnTo>
                    <a:pt x="48387" y="899591"/>
                  </a:lnTo>
                  <a:lnTo>
                    <a:pt x="46012" y="900531"/>
                  </a:lnTo>
                  <a:lnTo>
                    <a:pt x="47853" y="897991"/>
                  </a:lnTo>
                  <a:lnTo>
                    <a:pt x="44665" y="897991"/>
                  </a:lnTo>
                  <a:lnTo>
                    <a:pt x="42964" y="899261"/>
                  </a:lnTo>
                  <a:lnTo>
                    <a:pt x="41478" y="899261"/>
                  </a:lnTo>
                  <a:lnTo>
                    <a:pt x="41186" y="899261"/>
                  </a:lnTo>
                  <a:lnTo>
                    <a:pt x="39890" y="900531"/>
                  </a:lnTo>
                  <a:lnTo>
                    <a:pt x="37185" y="900531"/>
                  </a:lnTo>
                  <a:lnTo>
                    <a:pt x="39420" y="899261"/>
                  </a:lnTo>
                  <a:lnTo>
                    <a:pt x="39966" y="899261"/>
                  </a:lnTo>
                  <a:lnTo>
                    <a:pt x="41529" y="897991"/>
                  </a:lnTo>
                  <a:lnTo>
                    <a:pt x="39014" y="897991"/>
                  </a:lnTo>
                  <a:lnTo>
                    <a:pt x="39573" y="896721"/>
                  </a:lnTo>
                  <a:lnTo>
                    <a:pt x="42786" y="894181"/>
                  </a:lnTo>
                  <a:lnTo>
                    <a:pt x="41579" y="897953"/>
                  </a:lnTo>
                  <a:lnTo>
                    <a:pt x="43980" y="895451"/>
                  </a:lnTo>
                  <a:lnTo>
                    <a:pt x="43307" y="896721"/>
                  </a:lnTo>
                  <a:lnTo>
                    <a:pt x="44881" y="895451"/>
                  </a:lnTo>
                  <a:lnTo>
                    <a:pt x="48018" y="892911"/>
                  </a:lnTo>
                  <a:lnTo>
                    <a:pt x="45872" y="892911"/>
                  </a:lnTo>
                  <a:lnTo>
                    <a:pt x="46164" y="891641"/>
                  </a:lnTo>
                  <a:lnTo>
                    <a:pt x="44183" y="891641"/>
                  </a:lnTo>
                  <a:lnTo>
                    <a:pt x="43484" y="892911"/>
                  </a:lnTo>
                  <a:lnTo>
                    <a:pt x="41516" y="894181"/>
                  </a:lnTo>
                  <a:lnTo>
                    <a:pt x="37223" y="892911"/>
                  </a:lnTo>
                  <a:lnTo>
                    <a:pt x="43180" y="890371"/>
                  </a:lnTo>
                  <a:lnTo>
                    <a:pt x="49123" y="887831"/>
                  </a:lnTo>
                  <a:lnTo>
                    <a:pt x="43992" y="889101"/>
                  </a:lnTo>
                  <a:lnTo>
                    <a:pt x="41592" y="889101"/>
                  </a:lnTo>
                  <a:lnTo>
                    <a:pt x="37274" y="890371"/>
                  </a:lnTo>
                  <a:lnTo>
                    <a:pt x="39014" y="889101"/>
                  </a:lnTo>
                  <a:lnTo>
                    <a:pt x="42989" y="887831"/>
                  </a:lnTo>
                  <a:lnTo>
                    <a:pt x="42710" y="886561"/>
                  </a:lnTo>
                  <a:lnTo>
                    <a:pt x="37147" y="889101"/>
                  </a:lnTo>
                  <a:lnTo>
                    <a:pt x="39014" y="886561"/>
                  </a:lnTo>
                  <a:lnTo>
                    <a:pt x="41160" y="886561"/>
                  </a:lnTo>
                  <a:lnTo>
                    <a:pt x="43726" y="884021"/>
                  </a:lnTo>
                  <a:lnTo>
                    <a:pt x="38684" y="886561"/>
                  </a:lnTo>
                  <a:lnTo>
                    <a:pt x="38341" y="886561"/>
                  </a:lnTo>
                  <a:lnTo>
                    <a:pt x="41643" y="884021"/>
                  </a:lnTo>
                  <a:lnTo>
                    <a:pt x="40513" y="882751"/>
                  </a:lnTo>
                  <a:lnTo>
                    <a:pt x="37401" y="882751"/>
                  </a:lnTo>
                  <a:lnTo>
                    <a:pt x="36080" y="881481"/>
                  </a:lnTo>
                  <a:lnTo>
                    <a:pt x="37147" y="880211"/>
                  </a:lnTo>
                  <a:lnTo>
                    <a:pt x="39230" y="880211"/>
                  </a:lnTo>
                  <a:lnTo>
                    <a:pt x="36639" y="878941"/>
                  </a:lnTo>
                  <a:lnTo>
                    <a:pt x="37858" y="875131"/>
                  </a:lnTo>
                  <a:lnTo>
                    <a:pt x="39306" y="872591"/>
                  </a:lnTo>
                  <a:lnTo>
                    <a:pt x="36017" y="872591"/>
                  </a:lnTo>
                  <a:lnTo>
                    <a:pt x="34696" y="872591"/>
                  </a:lnTo>
                  <a:lnTo>
                    <a:pt x="34328" y="871321"/>
                  </a:lnTo>
                  <a:lnTo>
                    <a:pt x="37236" y="871321"/>
                  </a:lnTo>
                  <a:lnTo>
                    <a:pt x="34277" y="870089"/>
                  </a:lnTo>
                  <a:lnTo>
                    <a:pt x="34277" y="878941"/>
                  </a:lnTo>
                  <a:lnTo>
                    <a:pt x="34264" y="880211"/>
                  </a:lnTo>
                  <a:lnTo>
                    <a:pt x="33566" y="880211"/>
                  </a:lnTo>
                  <a:lnTo>
                    <a:pt x="32512" y="881481"/>
                  </a:lnTo>
                  <a:lnTo>
                    <a:pt x="32486" y="880211"/>
                  </a:lnTo>
                  <a:lnTo>
                    <a:pt x="33566" y="880211"/>
                  </a:lnTo>
                  <a:lnTo>
                    <a:pt x="34277" y="878941"/>
                  </a:lnTo>
                  <a:lnTo>
                    <a:pt x="34277" y="870089"/>
                  </a:lnTo>
                  <a:lnTo>
                    <a:pt x="30276" y="868781"/>
                  </a:lnTo>
                  <a:lnTo>
                    <a:pt x="33197" y="866241"/>
                  </a:lnTo>
                  <a:lnTo>
                    <a:pt x="34188" y="866241"/>
                  </a:lnTo>
                  <a:lnTo>
                    <a:pt x="35115" y="864971"/>
                  </a:lnTo>
                  <a:lnTo>
                    <a:pt x="29083" y="865987"/>
                  </a:lnTo>
                  <a:lnTo>
                    <a:pt x="29083" y="900531"/>
                  </a:lnTo>
                  <a:lnTo>
                    <a:pt x="28003" y="901801"/>
                  </a:lnTo>
                  <a:lnTo>
                    <a:pt x="26936" y="901280"/>
                  </a:lnTo>
                  <a:lnTo>
                    <a:pt x="29083" y="900531"/>
                  </a:lnTo>
                  <a:lnTo>
                    <a:pt x="29083" y="865987"/>
                  </a:lnTo>
                  <a:lnTo>
                    <a:pt x="27546" y="866241"/>
                  </a:lnTo>
                  <a:lnTo>
                    <a:pt x="30099" y="864971"/>
                  </a:lnTo>
                  <a:lnTo>
                    <a:pt x="30708" y="864971"/>
                  </a:lnTo>
                  <a:lnTo>
                    <a:pt x="31318" y="861161"/>
                  </a:lnTo>
                  <a:lnTo>
                    <a:pt x="27673" y="858621"/>
                  </a:lnTo>
                  <a:lnTo>
                    <a:pt x="32016" y="856081"/>
                  </a:lnTo>
                  <a:lnTo>
                    <a:pt x="27457" y="856081"/>
                  </a:lnTo>
                  <a:lnTo>
                    <a:pt x="33477" y="853541"/>
                  </a:lnTo>
                  <a:lnTo>
                    <a:pt x="27190" y="853541"/>
                  </a:lnTo>
                  <a:lnTo>
                    <a:pt x="29972" y="852271"/>
                  </a:lnTo>
                  <a:lnTo>
                    <a:pt x="31191" y="852271"/>
                  </a:lnTo>
                  <a:lnTo>
                    <a:pt x="32842" y="849731"/>
                  </a:lnTo>
                  <a:lnTo>
                    <a:pt x="28790" y="849731"/>
                  </a:lnTo>
                  <a:lnTo>
                    <a:pt x="28016" y="848461"/>
                  </a:lnTo>
                  <a:lnTo>
                    <a:pt x="27711" y="848461"/>
                  </a:lnTo>
                  <a:lnTo>
                    <a:pt x="31584" y="847191"/>
                  </a:lnTo>
                  <a:lnTo>
                    <a:pt x="30645" y="845921"/>
                  </a:lnTo>
                  <a:lnTo>
                    <a:pt x="30480" y="845921"/>
                  </a:lnTo>
                  <a:lnTo>
                    <a:pt x="29235" y="847191"/>
                  </a:lnTo>
                  <a:lnTo>
                    <a:pt x="28282" y="847191"/>
                  </a:lnTo>
                  <a:lnTo>
                    <a:pt x="26631" y="845921"/>
                  </a:lnTo>
                  <a:lnTo>
                    <a:pt x="30213" y="844651"/>
                  </a:lnTo>
                  <a:lnTo>
                    <a:pt x="31915" y="843381"/>
                  </a:lnTo>
                  <a:lnTo>
                    <a:pt x="28752" y="842111"/>
                  </a:lnTo>
                  <a:lnTo>
                    <a:pt x="31496" y="842111"/>
                  </a:lnTo>
                  <a:lnTo>
                    <a:pt x="27927" y="840841"/>
                  </a:lnTo>
                  <a:lnTo>
                    <a:pt x="34950" y="842111"/>
                  </a:lnTo>
                  <a:lnTo>
                    <a:pt x="31673" y="840841"/>
                  </a:lnTo>
                  <a:lnTo>
                    <a:pt x="29019" y="840841"/>
                  </a:lnTo>
                  <a:lnTo>
                    <a:pt x="30949" y="839571"/>
                  </a:lnTo>
                  <a:lnTo>
                    <a:pt x="30873" y="838301"/>
                  </a:lnTo>
                  <a:lnTo>
                    <a:pt x="32245" y="838301"/>
                  </a:lnTo>
                  <a:lnTo>
                    <a:pt x="32677" y="835761"/>
                  </a:lnTo>
                  <a:lnTo>
                    <a:pt x="30810" y="834491"/>
                  </a:lnTo>
                  <a:lnTo>
                    <a:pt x="30746" y="833221"/>
                  </a:lnTo>
                  <a:lnTo>
                    <a:pt x="30670" y="831951"/>
                  </a:lnTo>
                  <a:lnTo>
                    <a:pt x="29667" y="833221"/>
                  </a:lnTo>
                  <a:lnTo>
                    <a:pt x="27457" y="833221"/>
                  </a:lnTo>
                  <a:lnTo>
                    <a:pt x="25679" y="833221"/>
                  </a:lnTo>
                  <a:lnTo>
                    <a:pt x="25336" y="832231"/>
                  </a:lnTo>
                  <a:lnTo>
                    <a:pt x="24739" y="831951"/>
                  </a:lnTo>
                  <a:lnTo>
                    <a:pt x="25107" y="830681"/>
                  </a:lnTo>
                  <a:lnTo>
                    <a:pt x="28625" y="830681"/>
                  </a:lnTo>
                  <a:lnTo>
                    <a:pt x="29883" y="831951"/>
                  </a:lnTo>
                  <a:lnTo>
                    <a:pt x="28727" y="830681"/>
                  </a:lnTo>
                  <a:lnTo>
                    <a:pt x="29387" y="830681"/>
                  </a:lnTo>
                  <a:lnTo>
                    <a:pt x="35077" y="829411"/>
                  </a:lnTo>
                  <a:lnTo>
                    <a:pt x="31254" y="828141"/>
                  </a:lnTo>
                  <a:lnTo>
                    <a:pt x="32308" y="828141"/>
                  </a:lnTo>
                  <a:lnTo>
                    <a:pt x="32283" y="826871"/>
                  </a:lnTo>
                  <a:lnTo>
                    <a:pt x="31038" y="825601"/>
                  </a:lnTo>
                  <a:lnTo>
                    <a:pt x="30822" y="824331"/>
                  </a:lnTo>
                  <a:lnTo>
                    <a:pt x="27774" y="824331"/>
                  </a:lnTo>
                  <a:lnTo>
                    <a:pt x="28435" y="823061"/>
                  </a:lnTo>
                  <a:lnTo>
                    <a:pt x="25946" y="823061"/>
                  </a:lnTo>
                  <a:lnTo>
                    <a:pt x="26962" y="821791"/>
                  </a:lnTo>
                  <a:lnTo>
                    <a:pt x="29400" y="820521"/>
                  </a:lnTo>
                  <a:lnTo>
                    <a:pt x="29184" y="817981"/>
                  </a:lnTo>
                  <a:lnTo>
                    <a:pt x="27597" y="817981"/>
                  </a:lnTo>
                  <a:lnTo>
                    <a:pt x="27381" y="816711"/>
                  </a:lnTo>
                  <a:lnTo>
                    <a:pt x="29349" y="816711"/>
                  </a:lnTo>
                  <a:lnTo>
                    <a:pt x="28981" y="815441"/>
                  </a:lnTo>
                  <a:lnTo>
                    <a:pt x="28790" y="814171"/>
                  </a:lnTo>
                  <a:lnTo>
                    <a:pt x="26758" y="812901"/>
                  </a:lnTo>
                  <a:lnTo>
                    <a:pt x="24155" y="812901"/>
                  </a:lnTo>
                  <a:lnTo>
                    <a:pt x="23736" y="811631"/>
                  </a:lnTo>
                  <a:lnTo>
                    <a:pt x="27000" y="811631"/>
                  </a:lnTo>
                  <a:lnTo>
                    <a:pt x="23114" y="809091"/>
                  </a:lnTo>
                  <a:lnTo>
                    <a:pt x="35547" y="806551"/>
                  </a:lnTo>
                  <a:lnTo>
                    <a:pt x="30035" y="804011"/>
                  </a:lnTo>
                  <a:lnTo>
                    <a:pt x="30302" y="804011"/>
                  </a:lnTo>
                  <a:lnTo>
                    <a:pt x="27635" y="801471"/>
                  </a:lnTo>
                  <a:lnTo>
                    <a:pt x="28257" y="801471"/>
                  </a:lnTo>
                  <a:lnTo>
                    <a:pt x="29616" y="802741"/>
                  </a:lnTo>
                  <a:lnTo>
                    <a:pt x="31419" y="802741"/>
                  </a:lnTo>
                  <a:lnTo>
                    <a:pt x="30010" y="801471"/>
                  </a:lnTo>
                  <a:lnTo>
                    <a:pt x="27190" y="798931"/>
                  </a:lnTo>
                  <a:lnTo>
                    <a:pt x="32613" y="798931"/>
                  </a:lnTo>
                  <a:lnTo>
                    <a:pt x="31229" y="797661"/>
                  </a:lnTo>
                  <a:lnTo>
                    <a:pt x="29845" y="796391"/>
                  </a:lnTo>
                  <a:lnTo>
                    <a:pt x="38074" y="796391"/>
                  </a:lnTo>
                  <a:lnTo>
                    <a:pt x="30340" y="791311"/>
                  </a:lnTo>
                  <a:lnTo>
                    <a:pt x="35826" y="790041"/>
                  </a:lnTo>
                  <a:lnTo>
                    <a:pt x="35623" y="790041"/>
                  </a:lnTo>
                  <a:lnTo>
                    <a:pt x="34163" y="788771"/>
                  </a:lnTo>
                  <a:lnTo>
                    <a:pt x="33959" y="789546"/>
                  </a:lnTo>
                  <a:lnTo>
                    <a:pt x="35128" y="790041"/>
                  </a:lnTo>
                  <a:lnTo>
                    <a:pt x="33921" y="790041"/>
                  </a:lnTo>
                  <a:lnTo>
                    <a:pt x="33705" y="789889"/>
                  </a:lnTo>
                  <a:lnTo>
                    <a:pt x="32181" y="788771"/>
                  </a:lnTo>
                  <a:lnTo>
                    <a:pt x="33197" y="789216"/>
                  </a:lnTo>
                  <a:lnTo>
                    <a:pt x="32867" y="788771"/>
                  </a:lnTo>
                  <a:lnTo>
                    <a:pt x="31546" y="784961"/>
                  </a:lnTo>
                  <a:lnTo>
                    <a:pt x="33642" y="783691"/>
                  </a:lnTo>
                  <a:lnTo>
                    <a:pt x="37807" y="781151"/>
                  </a:lnTo>
                  <a:lnTo>
                    <a:pt x="38785" y="779881"/>
                  </a:lnTo>
                  <a:lnTo>
                    <a:pt x="39763" y="778611"/>
                  </a:lnTo>
                  <a:lnTo>
                    <a:pt x="18884" y="778611"/>
                  </a:lnTo>
                  <a:lnTo>
                    <a:pt x="18656" y="778611"/>
                  </a:lnTo>
                  <a:lnTo>
                    <a:pt x="18211" y="779881"/>
                  </a:lnTo>
                  <a:lnTo>
                    <a:pt x="10274" y="778611"/>
                  </a:lnTo>
                  <a:lnTo>
                    <a:pt x="15201" y="783691"/>
                  </a:lnTo>
                  <a:lnTo>
                    <a:pt x="8801" y="782421"/>
                  </a:lnTo>
                  <a:lnTo>
                    <a:pt x="11252" y="786231"/>
                  </a:lnTo>
                  <a:lnTo>
                    <a:pt x="6464" y="787501"/>
                  </a:lnTo>
                  <a:lnTo>
                    <a:pt x="6311" y="790041"/>
                  </a:lnTo>
                  <a:lnTo>
                    <a:pt x="12877" y="790041"/>
                  </a:lnTo>
                  <a:lnTo>
                    <a:pt x="8547" y="790879"/>
                  </a:lnTo>
                  <a:lnTo>
                    <a:pt x="8102" y="790600"/>
                  </a:lnTo>
                  <a:lnTo>
                    <a:pt x="6705" y="791235"/>
                  </a:lnTo>
                  <a:lnTo>
                    <a:pt x="6311" y="791311"/>
                  </a:lnTo>
                  <a:lnTo>
                    <a:pt x="6464" y="791349"/>
                  </a:lnTo>
                  <a:lnTo>
                    <a:pt x="6184" y="791476"/>
                  </a:lnTo>
                  <a:lnTo>
                    <a:pt x="6705" y="791400"/>
                  </a:lnTo>
                  <a:lnTo>
                    <a:pt x="9118" y="791857"/>
                  </a:lnTo>
                  <a:lnTo>
                    <a:pt x="9385" y="793597"/>
                  </a:lnTo>
                  <a:lnTo>
                    <a:pt x="12573" y="792721"/>
                  </a:lnTo>
                  <a:lnTo>
                    <a:pt x="11391" y="792657"/>
                  </a:lnTo>
                  <a:lnTo>
                    <a:pt x="10541" y="792137"/>
                  </a:lnTo>
                  <a:lnTo>
                    <a:pt x="12865" y="792581"/>
                  </a:lnTo>
                  <a:lnTo>
                    <a:pt x="13182" y="792581"/>
                  </a:lnTo>
                  <a:lnTo>
                    <a:pt x="13042" y="793851"/>
                  </a:lnTo>
                  <a:lnTo>
                    <a:pt x="12611" y="793851"/>
                  </a:lnTo>
                  <a:lnTo>
                    <a:pt x="8407" y="795121"/>
                  </a:lnTo>
                  <a:lnTo>
                    <a:pt x="6426" y="795121"/>
                  </a:lnTo>
                  <a:lnTo>
                    <a:pt x="7061" y="793851"/>
                  </a:lnTo>
                  <a:lnTo>
                    <a:pt x="5588" y="793851"/>
                  </a:lnTo>
                  <a:lnTo>
                    <a:pt x="4864" y="795121"/>
                  </a:lnTo>
                  <a:lnTo>
                    <a:pt x="2730" y="793851"/>
                  </a:lnTo>
                  <a:lnTo>
                    <a:pt x="825" y="795121"/>
                  </a:lnTo>
                  <a:lnTo>
                    <a:pt x="4102" y="795121"/>
                  </a:lnTo>
                  <a:lnTo>
                    <a:pt x="3086" y="796391"/>
                  </a:lnTo>
                  <a:lnTo>
                    <a:pt x="6273" y="795121"/>
                  </a:lnTo>
                  <a:lnTo>
                    <a:pt x="9448" y="797661"/>
                  </a:lnTo>
                  <a:lnTo>
                    <a:pt x="508" y="796391"/>
                  </a:lnTo>
                  <a:lnTo>
                    <a:pt x="3632" y="798931"/>
                  </a:lnTo>
                  <a:lnTo>
                    <a:pt x="1676" y="797661"/>
                  </a:lnTo>
                  <a:lnTo>
                    <a:pt x="2705" y="798931"/>
                  </a:lnTo>
                  <a:lnTo>
                    <a:pt x="1041" y="802741"/>
                  </a:lnTo>
                  <a:lnTo>
                    <a:pt x="6273" y="804011"/>
                  </a:lnTo>
                  <a:lnTo>
                    <a:pt x="3251" y="804011"/>
                  </a:lnTo>
                  <a:lnTo>
                    <a:pt x="2209" y="806551"/>
                  </a:lnTo>
                  <a:lnTo>
                    <a:pt x="8356" y="810361"/>
                  </a:lnTo>
                  <a:lnTo>
                    <a:pt x="4927" y="811631"/>
                  </a:lnTo>
                  <a:lnTo>
                    <a:pt x="3746" y="811631"/>
                  </a:lnTo>
                  <a:lnTo>
                    <a:pt x="6286" y="812901"/>
                  </a:lnTo>
                  <a:lnTo>
                    <a:pt x="2933" y="812901"/>
                  </a:lnTo>
                  <a:lnTo>
                    <a:pt x="5727" y="814171"/>
                  </a:lnTo>
                  <a:lnTo>
                    <a:pt x="4762" y="815441"/>
                  </a:lnTo>
                  <a:lnTo>
                    <a:pt x="2971" y="814171"/>
                  </a:lnTo>
                  <a:lnTo>
                    <a:pt x="774" y="816711"/>
                  </a:lnTo>
                  <a:lnTo>
                    <a:pt x="7277" y="817981"/>
                  </a:lnTo>
                  <a:lnTo>
                    <a:pt x="8318" y="820521"/>
                  </a:lnTo>
                  <a:lnTo>
                    <a:pt x="3568" y="820521"/>
                  </a:lnTo>
                  <a:lnTo>
                    <a:pt x="1917" y="821791"/>
                  </a:lnTo>
                  <a:lnTo>
                    <a:pt x="1181" y="823061"/>
                  </a:lnTo>
                  <a:lnTo>
                    <a:pt x="520" y="823061"/>
                  </a:lnTo>
                  <a:lnTo>
                    <a:pt x="0" y="826871"/>
                  </a:lnTo>
                  <a:lnTo>
                    <a:pt x="4597" y="828141"/>
                  </a:lnTo>
                  <a:lnTo>
                    <a:pt x="6553" y="830681"/>
                  </a:lnTo>
                  <a:lnTo>
                    <a:pt x="1358" y="833221"/>
                  </a:lnTo>
                  <a:lnTo>
                    <a:pt x="4762" y="837031"/>
                  </a:lnTo>
                  <a:lnTo>
                    <a:pt x="2095" y="839571"/>
                  </a:lnTo>
                  <a:lnTo>
                    <a:pt x="6311" y="839571"/>
                  </a:lnTo>
                  <a:lnTo>
                    <a:pt x="5410" y="840841"/>
                  </a:lnTo>
                  <a:lnTo>
                    <a:pt x="9766" y="840841"/>
                  </a:lnTo>
                  <a:lnTo>
                    <a:pt x="5410" y="842111"/>
                  </a:lnTo>
                  <a:lnTo>
                    <a:pt x="5473" y="840841"/>
                  </a:lnTo>
                  <a:lnTo>
                    <a:pt x="1257" y="842111"/>
                  </a:lnTo>
                  <a:lnTo>
                    <a:pt x="2463" y="843381"/>
                  </a:lnTo>
                  <a:lnTo>
                    <a:pt x="2501" y="844651"/>
                  </a:lnTo>
                  <a:lnTo>
                    <a:pt x="8204" y="844651"/>
                  </a:lnTo>
                  <a:lnTo>
                    <a:pt x="5397" y="847191"/>
                  </a:lnTo>
                  <a:lnTo>
                    <a:pt x="6362" y="848461"/>
                  </a:lnTo>
                  <a:lnTo>
                    <a:pt x="7467" y="851001"/>
                  </a:lnTo>
                  <a:lnTo>
                    <a:pt x="5067" y="853541"/>
                  </a:lnTo>
                  <a:lnTo>
                    <a:pt x="6553" y="853541"/>
                  </a:lnTo>
                  <a:lnTo>
                    <a:pt x="6680" y="854811"/>
                  </a:lnTo>
                  <a:lnTo>
                    <a:pt x="5194" y="854811"/>
                  </a:lnTo>
                  <a:lnTo>
                    <a:pt x="4584" y="858621"/>
                  </a:lnTo>
                  <a:lnTo>
                    <a:pt x="5753" y="859891"/>
                  </a:lnTo>
                  <a:lnTo>
                    <a:pt x="3517" y="859891"/>
                  </a:lnTo>
                  <a:lnTo>
                    <a:pt x="3568" y="861161"/>
                  </a:lnTo>
                  <a:lnTo>
                    <a:pt x="12471" y="859891"/>
                  </a:lnTo>
                  <a:lnTo>
                    <a:pt x="12877" y="861161"/>
                  </a:lnTo>
                  <a:lnTo>
                    <a:pt x="8470" y="862431"/>
                  </a:lnTo>
                  <a:lnTo>
                    <a:pt x="8928" y="864971"/>
                  </a:lnTo>
                  <a:lnTo>
                    <a:pt x="5664" y="867511"/>
                  </a:lnTo>
                  <a:lnTo>
                    <a:pt x="10223" y="868781"/>
                  </a:lnTo>
                  <a:lnTo>
                    <a:pt x="7988" y="868781"/>
                  </a:lnTo>
                  <a:lnTo>
                    <a:pt x="8140" y="870051"/>
                  </a:lnTo>
                  <a:lnTo>
                    <a:pt x="6032" y="873861"/>
                  </a:lnTo>
                  <a:lnTo>
                    <a:pt x="8610" y="872769"/>
                  </a:lnTo>
                  <a:lnTo>
                    <a:pt x="12153" y="873861"/>
                  </a:lnTo>
                  <a:lnTo>
                    <a:pt x="14236" y="873861"/>
                  </a:lnTo>
                  <a:lnTo>
                    <a:pt x="11290" y="875131"/>
                  </a:lnTo>
                  <a:lnTo>
                    <a:pt x="17741" y="875131"/>
                  </a:lnTo>
                  <a:lnTo>
                    <a:pt x="17462" y="876401"/>
                  </a:lnTo>
                  <a:lnTo>
                    <a:pt x="16116" y="876401"/>
                  </a:lnTo>
                  <a:lnTo>
                    <a:pt x="14947" y="877671"/>
                  </a:lnTo>
                  <a:lnTo>
                    <a:pt x="19100" y="876401"/>
                  </a:lnTo>
                  <a:lnTo>
                    <a:pt x="17970" y="877671"/>
                  </a:lnTo>
                  <a:lnTo>
                    <a:pt x="15989" y="877671"/>
                  </a:lnTo>
                  <a:lnTo>
                    <a:pt x="16103" y="878941"/>
                  </a:lnTo>
                  <a:lnTo>
                    <a:pt x="17056" y="878941"/>
                  </a:lnTo>
                  <a:lnTo>
                    <a:pt x="19380" y="877671"/>
                  </a:lnTo>
                  <a:lnTo>
                    <a:pt x="20751" y="878941"/>
                  </a:lnTo>
                  <a:lnTo>
                    <a:pt x="19304" y="880211"/>
                  </a:lnTo>
                  <a:lnTo>
                    <a:pt x="16764" y="881481"/>
                  </a:lnTo>
                  <a:lnTo>
                    <a:pt x="20142" y="881481"/>
                  </a:lnTo>
                  <a:lnTo>
                    <a:pt x="19189" y="882751"/>
                  </a:lnTo>
                  <a:lnTo>
                    <a:pt x="18186" y="882751"/>
                  </a:lnTo>
                  <a:lnTo>
                    <a:pt x="16814" y="884021"/>
                  </a:lnTo>
                  <a:lnTo>
                    <a:pt x="17754" y="884021"/>
                  </a:lnTo>
                  <a:lnTo>
                    <a:pt x="17995" y="884021"/>
                  </a:lnTo>
                  <a:lnTo>
                    <a:pt x="22440" y="884021"/>
                  </a:lnTo>
                  <a:lnTo>
                    <a:pt x="20091" y="885291"/>
                  </a:lnTo>
                  <a:lnTo>
                    <a:pt x="19164" y="886561"/>
                  </a:lnTo>
                  <a:lnTo>
                    <a:pt x="18592" y="886561"/>
                  </a:lnTo>
                  <a:lnTo>
                    <a:pt x="17792" y="887831"/>
                  </a:lnTo>
                  <a:lnTo>
                    <a:pt x="16954" y="889101"/>
                  </a:lnTo>
                  <a:lnTo>
                    <a:pt x="17297" y="889101"/>
                  </a:lnTo>
                  <a:lnTo>
                    <a:pt x="17018" y="890371"/>
                  </a:lnTo>
                  <a:lnTo>
                    <a:pt x="17259" y="891641"/>
                  </a:lnTo>
                  <a:lnTo>
                    <a:pt x="16395" y="891641"/>
                  </a:lnTo>
                  <a:lnTo>
                    <a:pt x="16967" y="890371"/>
                  </a:lnTo>
                  <a:lnTo>
                    <a:pt x="14795" y="891641"/>
                  </a:lnTo>
                  <a:lnTo>
                    <a:pt x="16230" y="892911"/>
                  </a:lnTo>
                  <a:lnTo>
                    <a:pt x="19151" y="891641"/>
                  </a:lnTo>
                  <a:lnTo>
                    <a:pt x="18986" y="892911"/>
                  </a:lnTo>
                  <a:lnTo>
                    <a:pt x="21043" y="891641"/>
                  </a:lnTo>
                  <a:lnTo>
                    <a:pt x="20662" y="891641"/>
                  </a:lnTo>
                  <a:lnTo>
                    <a:pt x="20396" y="890371"/>
                  </a:lnTo>
                  <a:lnTo>
                    <a:pt x="20053" y="890371"/>
                  </a:lnTo>
                  <a:lnTo>
                    <a:pt x="19558" y="889101"/>
                  </a:lnTo>
                  <a:lnTo>
                    <a:pt x="22542" y="889101"/>
                  </a:lnTo>
                  <a:lnTo>
                    <a:pt x="21221" y="890371"/>
                  </a:lnTo>
                  <a:lnTo>
                    <a:pt x="26060" y="889101"/>
                  </a:lnTo>
                  <a:lnTo>
                    <a:pt x="22402" y="891641"/>
                  </a:lnTo>
                  <a:lnTo>
                    <a:pt x="20891" y="894181"/>
                  </a:lnTo>
                  <a:lnTo>
                    <a:pt x="18605" y="895451"/>
                  </a:lnTo>
                  <a:lnTo>
                    <a:pt x="20929" y="896721"/>
                  </a:lnTo>
                  <a:lnTo>
                    <a:pt x="21450" y="899261"/>
                  </a:lnTo>
                  <a:lnTo>
                    <a:pt x="25666" y="898321"/>
                  </a:lnTo>
                  <a:lnTo>
                    <a:pt x="25120" y="899261"/>
                  </a:lnTo>
                  <a:lnTo>
                    <a:pt x="25361" y="899261"/>
                  </a:lnTo>
                  <a:lnTo>
                    <a:pt x="25400" y="901801"/>
                  </a:lnTo>
                  <a:lnTo>
                    <a:pt x="26441" y="901446"/>
                  </a:lnTo>
                  <a:lnTo>
                    <a:pt x="26822" y="901801"/>
                  </a:lnTo>
                  <a:lnTo>
                    <a:pt x="25704" y="902982"/>
                  </a:lnTo>
                  <a:lnTo>
                    <a:pt x="25666" y="905611"/>
                  </a:lnTo>
                  <a:lnTo>
                    <a:pt x="29273" y="905611"/>
                  </a:lnTo>
                  <a:lnTo>
                    <a:pt x="32613" y="906881"/>
                  </a:lnTo>
                  <a:lnTo>
                    <a:pt x="31864" y="910691"/>
                  </a:lnTo>
                  <a:lnTo>
                    <a:pt x="32321" y="909421"/>
                  </a:lnTo>
                  <a:lnTo>
                    <a:pt x="32880" y="909421"/>
                  </a:lnTo>
                  <a:lnTo>
                    <a:pt x="32004" y="914501"/>
                  </a:lnTo>
                  <a:lnTo>
                    <a:pt x="40271" y="914501"/>
                  </a:lnTo>
                  <a:lnTo>
                    <a:pt x="37909" y="922121"/>
                  </a:lnTo>
                  <a:lnTo>
                    <a:pt x="37655" y="923391"/>
                  </a:lnTo>
                  <a:lnTo>
                    <a:pt x="39839" y="922121"/>
                  </a:lnTo>
                  <a:lnTo>
                    <a:pt x="41871" y="922121"/>
                  </a:lnTo>
                  <a:lnTo>
                    <a:pt x="39331" y="923391"/>
                  </a:lnTo>
                  <a:lnTo>
                    <a:pt x="43167" y="922121"/>
                  </a:lnTo>
                  <a:lnTo>
                    <a:pt x="46431" y="922121"/>
                  </a:lnTo>
                  <a:lnTo>
                    <a:pt x="38404" y="929741"/>
                  </a:lnTo>
                  <a:lnTo>
                    <a:pt x="44043" y="928471"/>
                  </a:lnTo>
                  <a:lnTo>
                    <a:pt x="45631" y="927201"/>
                  </a:lnTo>
                  <a:lnTo>
                    <a:pt x="45808" y="928471"/>
                  </a:lnTo>
                  <a:lnTo>
                    <a:pt x="48145" y="928471"/>
                  </a:lnTo>
                  <a:lnTo>
                    <a:pt x="47447" y="929741"/>
                  </a:lnTo>
                  <a:lnTo>
                    <a:pt x="46113" y="931011"/>
                  </a:lnTo>
                  <a:lnTo>
                    <a:pt x="49669" y="929741"/>
                  </a:lnTo>
                  <a:lnTo>
                    <a:pt x="49669" y="932281"/>
                  </a:lnTo>
                  <a:lnTo>
                    <a:pt x="44196" y="934821"/>
                  </a:lnTo>
                  <a:lnTo>
                    <a:pt x="45402" y="936091"/>
                  </a:lnTo>
                  <a:lnTo>
                    <a:pt x="46469" y="936091"/>
                  </a:lnTo>
                  <a:lnTo>
                    <a:pt x="50774" y="934821"/>
                  </a:lnTo>
                  <a:lnTo>
                    <a:pt x="51447" y="934821"/>
                  </a:lnTo>
                  <a:lnTo>
                    <a:pt x="51295" y="933551"/>
                  </a:lnTo>
                  <a:lnTo>
                    <a:pt x="51714" y="932281"/>
                  </a:lnTo>
                  <a:lnTo>
                    <a:pt x="54178" y="932281"/>
                  </a:lnTo>
                  <a:lnTo>
                    <a:pt x="56819" y="929741"/>
                  </a:lnTo>
                  <a:lnTo>
                    <a:pt x="58140" y="928471"/>
                  </a:lnTo>
                  <a:lnTo>
                    <a:pt x="60261" y="927201"/>
                  </a:lnTo>
                  <a:lnTo>
                    <a:pt x="62395" y="925931"/>
                  </a:lnTo>
                  <a:lnTo>
                    <a:pt x="63487" y="923391"/>
                  </a:lnTo>
                  <a:lnTo>
                    <a:pt x="64046" y="922121"/>
                  </a:lnTo>
                  <a:close/>
                </a:path>
                <a:path w="511810" h="936625">
                  <a:moveTo>
                    <a:pt x="64757" y="919581"/>
                  </a:moveTo>
                  <a:lnTo>
                    <a:pt x="62953" y="920851"/>
                  </a:lnTo>
                  <a:lnTo>
                    <a:pt x="62839" y="921296"/>
                  </a:lnTo>
                  <a:lnTo>
                    <a:pt x="63322" y="922121"/>
                  </a:lnTo>
                  <a:lnTo>
                    <a:pt x="64757" y="919581"/>
                  </a:lnTo>
                  <a:close/>
                </a:path>
                <a:path w="511810" h="936625">
                  <a:moveTo>
                    <a:pt x="64808" y="715175"/>
                  </a:moveTo>
                  <a:lnTo>
                    <a:pt x="64693" y="714692"/>
                  </a:lnTo>
                  <a:lnTo>
                    <a:pt x="64338" y="714756"/>
                  </a:lnTo>
                  <a:lnTo>
                    <a:pt x="63881" y="714806"/>
                  </a:lnTo>
                  <a:lnTo>
                    <a:pt x="64033" y="715340"/>
                  </a:lnTo>
                  <a:lnTo>
                    <a:pt x="64706" y="715479"/>
                  </a:lnTo>
                  <a:lnTo>
                    <a:pt x="64808" y="715175"/>
                  </a:lnTo>
                  <a:close/>
                </a:path>
                <a:path w="511810" h="936625">
                  <a:moveTo>
                    <a:pt x="65328" y="714425"/>
                  </a:moveTo>
                  <a:lnTo>
                    <a:pt x="64071" y="713244"/>
                  </a:lnTo>
                  <a:lnTo>
                    <a:pt x="64325" y="713778"/>
                  </a:lnTo>
                  <a:lnTo>
                    <a:pt x="64592" y="714298"/>
                  </a:lnTo>
                  <a:lnTo>
                    <a:pt x="64693" y="714692"/>
                  </a:lnTo>
                  <a:lnTo>
                    <a:pt x="65100" y="714590"/>
                  </a:lnTo>
                  <a:lnTo>
                    <a:pt x="65328" y="714425"/>
                  </a:lnTo>
                  <a:close/>
                </a:path>
                <a:path w="511810" h="936625">
                  <a:moveTo>
                    <a:pt x="65697" y="692962"/>
                  </a:moveTo>
                  <a:lnTo>
                    <a:pt x="65024" y="692175"/>
                  </a:lnTo>
                  <a:lnTo>
                    <a:pt x="64808" y="692886"/>
                  </a:lnTo>
                  <a:lnTo>
                    <a:pt x="65697" y="692962"/>
                  </a:lnTo>
                  <a:close/>
                </a:path>
                <a:path w="511810" h="936625">
                  <a:moveTo>
                    <a:pt x="66814" y="694283"/>
                  </a:moveTo>
                  <a:lnTo>
                    <a:pt x="65735" y="692975"/>
                  </a:lnTo>
                  <a:lnTo>
                    <a:pt x="66814" y="694283"/>
                  </a:lnTo>
                  <a:close/>
                </a:path>
                <a:path w="511810" h="936625">
                  <a:moveTo>
                    <a:pt x="72478" y="449580"/>
                  </a:moveTo>
                  <a:lnTo>
                    <a:pt x="72313" y="448310"/>
                  </a:lnTo>
                  <a:lnTo>
                    <a:pt x="71361" y="448310"/>
                  </a:lnTo>
                  <a:lnTo>
                    <a:pt x="72478" y="449580"/>
                  </a:lnTo>
                  <a:close/>
                </a:path>
                <a:path w="511810" h="936625">
                  <a:moveTo>
                    <a:pt x="74117" y="448310"/>
                  </a:moveTo>
                  <a:lnTo>
                    <a:pt x="72136" y="447040"/>
                  </a:lnTo>
                  <a:lnTo>
                    <a:pt x="72313" y="448310"/>
                  </a:lnTo>
                  <a:lnTo>
                    <a:pt x="74117" y="448310"/>
                  </a:lnTo>
                  <a:close/>
                </a:path>
                <a:path w="511810" h="936625">
                  <a:moveTo>
                    <a:pt x="75628" y="481330"/>
                  </a:moveTo>
                  <a:lnTo>
                    <a:pt x="74676" y="480060"/>
                  </a:lnTo>
                  <a:lnTo>
                    <a:pt x="74117" y="478790"/>
                  </a:lnTo>
                  <a:lnTo>
                    <a:pt x="73126" y="478790"/>
                  </a:lnTo>
                  <a:lnTo>
                    <a:pt x="75628" y="481330"/>
                  </a:lnTo>
                  <a:close/>
                </a:path>
                <a:path w="511810" h="936625">
                  <a:moveTo>
                    <a:pt x="75742" y="444690"/>
                  </a:moveTo>
                  <a:lnTo>
                    <a:pt x="75679" y="444500"/>
                  </a:lnTo>
                  <a:lnTo>
                    <a:pt x="75450" y="444500"/>
                  </a:lnTo>
                  <a:lnTo>
                    <a:pt x="75742" y="444690"/>
                  </a:lnTo>
                  <a:close/>
                </a:path>
                <a:path w="511810" h="936625">
                  <a:moveTo>
                    <a:pt x="76263" y="492594"/>
                  </a:moveTo>
                  <a:lnTo>
                    <a:pt x="76250" y="492252"/>
                  </a:lnTo>
                  <a:lnTo>
                    <a:pt x="76098" y="491985"/>
                  </a:lnTo>
                  <a:lnTo>
                    <a:pt x="75717" y="491832"/>
                  </a:lnTo>
                  <a:lnTo>
                    <a:pt x="76263" y="492594"/>
                  </a:lnTo>
                  <a:close/>
                </a:path>
                <a:path w="511810" h="936625">
                  <a:moveTo>
                    <a:pt x="76568" y="751255"/>
                  </a:moveTo>
                  <a:lnTo>
                    <a:pt x="76225" y="749579"/>
                  </a:lnTo>
                  <a:lnTo>
                    <a:pt x="76161" y="751547"/>
                  </a:lnTo>
                  <a:lnTo>
                    <a:pt x="76568" y="751255"/>
                  </a:lnTo>
                  <a:close/>
                </a:path>
                <a:path w="511810" h="936625">
                  <a:moveTo>
                    <a:pt x="77419" y="445770"/>
                  </a:moveTo>
                  <a:lnTo>
                    <a:pt x="75742" y="444690"/>
                  </a:lnTo>
                  <a:lnTo>
                    <a:pt x="76111" y="445770"/>
                  </a:lnTo>
                  <a:lnTo>
                    <a:pt x="77419" y="445770"/>
                  </a:lnTo>
                  <a:close/>
                </a:path>
                <a:path w="511810" h="936625">
                  <a:moveTo>
                    <a:pt x="79095" y="499605"/>
                  </a:moveTo>
                  <a:lnTo>
                    <a:pt x="79019" y="498970"/>
                  </a:lnTo>
                  <a:lnTo>
                    <a:pt x="78282" y="499198"/>
                  </a:lnTo>
                  <a:lnTo>
                    <a:pt x="79095" y="499605"/>
                  </a:lnTo>
                  <a:close/>
                </a:path>
                <a:path w="511810" h="936625">
                  <a:moveTo>
                    <a:pt x="81775" y="685901"/>
                  </a:moveTo>
                  <a:lnTo>
                    <a:pt x="81432" y="684631"/>
                  </a:lnTo>
                  <a:lnTo>
                    <a:pt x="80848" y="684631"/>
                  </a:lnTo>
                  <a:lnTo>
                    <a:pt x="81775" y="685901"/>
                  </a:lnTo>
                  <a:close/>
                </a:path>
                <a:path w="511810" h="936625">
                  <a:moveTo>
                    <a:pt x="83604" y="687171"/>
                  </a:moveTo>
                  <a:lnTo>
                    <a:pt x="82994" y="686816"/>
                  </a:lnTo>
                  <a:lnTo>
                    <a:pt x="83350" y="687730"/>
                  </a:lnTo>
                  <a:lnTo>
                    <a:pt x="83604" y="687171"/>
                  </a:lnTo>
                  <a:close/>
                </a:path>
                <a:path w="511810" h="936625">
                  <a:moveTo>
                    <a:pt x="84226" y="688441"/>
                  </a:moveTo>
                  <a:lnTo>
                    <a:pt x="83870" y="687171"/>
                  </a:lnTo>
                  <a:lnTo>
                    <a:pt x="83908" y="688441"/>
                  </a:lnTo>
                  <a:lnTo>
                    <a:pt x="84226" y="688441"/>
                  </a:lnTo>
                  <a:close/>
                </a:path>
                <a:path w="511810" h="936625">
                  <a:moveTo>
                    <a:pt x="87503" y="679551"/>
                  </a:moveTo>
                  <a:lnTo>
                    <a:pt x="86842" y="678281"/>
                  </a:lnTo>
                  <a:lnTo>
                    <a:pt x="87172" y="679551"/>
                  </a:lnTo>
                  <a:lnTo>
                    <a:pt x="87503" y="679551"/>
                  </a:lnTo>
                  <a:close/>
                </a:path>
                <a:path w="511810" h="936625">
                  <a:moveTo>
                    <a:pt x="90119" y="760755"/>
                  </a:moveTo>
                  <a:lnTo>
                    <a:pt x="86410" y="762000"/>
                  </a:lnTo>
                  <a:lnTo>
                    <a:pt x="89446" y="763270"/>
                  </a:lnTo>
                  <a:lnTo>
                    <a:pt x="90119" y="760755"/>
                  </a:lnTo>
                  <a:close/>
                </a:path>
                <a:path w="511810" h="936625">
                  <a:moveTo>
                    <a:pt x="91986" y="739394"/>
                  </a:moveTo>
                  <a:lnTo>
                    <a:pt x="91922" y="739140"/>
                  </a:lnTo>
                  <a:lnTo>
                    <a:pt x="91986" y="739394"/>
                  </a:lnTo>
                  <a:close/>
                </a:path>
                <a:path w="511810" h="936625">
                  <a:moveTo>
                    <a:pt x="94259" y="344170"/>
                  </a:moveTo>
                  <a:lnTo>
                    <a:pt x="87096" y="339090"/>
                  </a:lnTo>
                  <a:lnTo>
                    <a:pt x="86728" y="344170"/>
                  </a:lnTo>
                  <a:lnTo>
                    <a:pt x="94259" y="344170"/>
                  </a:lnTo>
                  <a:close/>
                </a:path>
                <a:path w="511810" h="936625">
                  <a:moveTo>
                    <a:pt x="94640" y="673087"/>
                  </a:moveTo>
                  <a:lnTo>
                    <a:pt x="93345" y="672528"/>
                  </a:lnTo>
                  <a:lnTo>
                    <a:pt x="93027" y="671944"/>
                  </a:lnTo>
                  <a:lnTo>
                    <a:pt x="93129" y="673125"/>
                  </a:lnTo>
                  <a:lnTo>
                    <a:pt x="93167" y="673417"/>
                  </a:lnTo>
                  <a:lnTo>
                    <a:pt x="94221" y="673989"/>
                  </a:lnTo>
                  <a:lnTo>
                    <a:pt x="94640" y="673087"/>
                  </a:lnTo>
                  <a:close/>
                </a:path>
                <a:path w="511810" h="936625">
                  <a:moveTo>
                    <a:pt x="94678" y="381000"/>
                  </a:moveTo>
                  <a:lnTo>
                    <a:pt x="70586" y="381000"/>
                  </a:lnTo>
                  <a:lnTo>
                    <a:pt x="69176" y="381000"/>
                  </a:lnTo>
                  <a:lnTo>
                    <a:pt x="70104" y="382270"/>
                  </a:lnTo>
                  <a:lnTo>
                    <a:pt x="94043" y="382270"/>
                  </a:lnTo>
                  <a:lnTo>
                    <a:pt x="94678" y="381000"/>
                  </a:lnTo>
                  <a:close/>
                </a:path>
                <a:path w="511810" h="936625">
                  <a:moveTo>
                    <a:pt x="97510" y="755650"/>
                  </a:moveTo>
                  <a:lnTo>
                    <a:pt x="96088" y="754468"/>
                  </a:lnTo>
                  <a:lnTo>
                    <a:pt x="95897" y="754786"/>
                  </a:lnTo>
                  <a:lnTo>
                    <a:pt x="95707" y="755650"/>
                  </a:lnTo>
                  <a:lnTo>
                    <a:pt x="97510" y="755650"/>
                  </a:lnTo>
                  <a:close/>
                </a:path>
                <a:path w="511810" h="936625">
                  <a:moveTo>
                    <a:pt x="99466" y="670394"/>
                  </a:moveTo>
                  <a:lnTo>
                    <a:pt x="96062" y="668235"/>
                  </a:lnTo>
                  <a:lnTo>
                    <a:pt x="99110" y="670826"/>
                  </a:lnTo>
                  <a:lnTo>
                    <a:pt x="99466" y="670394"/>
                  </a:lnTo>
                  <a:close/>
                </a:path>
                <a:path w="511810" h="936625">
                  <a:moveTo>
                    <a:pt x="100241" y="755650"/>
                  </a:moveTo>
                  <a:lnTo>
                    <a:pt x="97510" y="755650"/>
                  </a:lnTo>
                  <a:lnTo>
                    <a:pt x="96050" y="759460"/>
                  </a:lnTo>
                  <a:lnTo>
                    <a:pt x="99466" y="758190"/>
                  </a:lnTo>
                  <a:lnTo>
                    <a:pt x="100241" y="755650"/>
                  </a:lnTo>
                  <a:close/>
                </a:path>
                <a:path w="511810" h="936625">
                  <a:moveTo>
                    <a:pt x="100291" y="675741"/>
                  </a:moveTo>
                  <a:lnTo>
                    <a:pt x="99453" y="676986"/>
                  </a:lnTo>
                  <a:lnTo>
                    <a:pt x="99580" y="677227"/>
                  </a:lnTo>
                  <a:lnTo>
                    <a:pt x="100241" y="678103"/>
                  </a:lnTo>
                  <a:lnTo>
                    <a:pt x="100291" y="675741"/>
                  </a:lnTo>
                  <a:close/>
                </a:path>
                <a:path w="511810" h="936625">
                  <a:moveTo>
                    <a:pt x="100863" y="673100"/>
                  </a:moveTo>
                  <a:lnTo>
                    <a:pt x="100482" y="672655"/>
                  </a:lnTo>
                  <a:lnTo>
                    <a:pt x="99110" y="673036"/>
                  </a:lnTo>
                  <a:lnTo>
                    <a:pt x="100863" y="673100"/>
                  </a:lnTo>
                  <a:close/>
                </a:path>
                <a:path w="511810" h="936625">
                  <a:moveTo>
                    <a:pt x="101066" y="672490"/>
                  </a:moveTo>
                  <a:lnTo>
                    <a:pt x="99110" y="670826"/>
                  </a:lnTo>
                  <a:lnTo>
                    <a:pt x="98983" y="670966"/>
                  </a:lnTo>
                  <a:lnTo>
                    <a:pt x="100482" y="672655"/>
                  </a:lnTo>
                  <a:lnTo>
                    <a:pt x="101066" y="672490"/>
                  </a:lnTo>
                  <a:close/>
                </a:path>
                <a:path w="511810" h="936625">
                  <a:moveTo>
                    <a:pt x="101904" y="605713"/>
                  </a:moveTo>
                  <a:lnTo>
                    <a:pt x="100761" y="603250"/>
                  </a:lnTo>
                  <a:lnTo>
                    <a:pt x="100177" y="601980"/>
                  </a:lnTo>
                  <a:lnTo>
                    <a:pt x="99250" y="599440"/>
                  </a:lnTo>
                  <a:lnTo>
                    <a:pt x="98234" y="599440"/>
                  </a:lnTo>
                  <a:lnTo>
                    <a:pt x="96647" y="599440"/>
                  </a:lnTo>
                  <a:lnTo>
                    <a:pt x="97701" y="603250"/>
                  </a:lnTo>
                  <a:lnTo>
                    <a:pt x="93052" y="601980"/>
                  </a:lnTo>
                  <a:lnTo>
                    <a:pt x="96139" y="604520"/>
                  </a:lnTo>
                  <a:lnTo>
                    <a:pt x="101904" y="605713"/>
                  </a:lnTo>
                  <a:close/>
                </a:path>
                <a:path w="511810" h="936625">
                  <a:moveTo>
                    <a:pt x="102108" y="605751"/>
                  </a:moveTo>
                  <a:lnTo>
                    <a:pt x="101904" y="605713"/>
                  </a:lnTo>
                  <a:lnTo>
                    <a:pt x="102095" y="605790"/>
                  </a:lnTo>
                  <a:close/>
                </a:path>
                <a:path w="511810" h="936625">
                  <a:moveTo>
                    <a:pt x="102425" y="674471"/>
                  </a:moveTo>
                  <a:lnTo>
                    <a:pt x="102184" y="674471"/>
                  </a:lnTo>
                  <a:lnTo>
                    <a:pt x="101612" y="673201"/>
                  </a:lnTo>
                  <a:lnTo>
                    <a:pt x="101993" y="675741"/>
                  </a:lnTo>
                  <a:lnTo>
                    <a:pt x="102425" y="674471"/>
                  </a:lnTo>
                  <a:close/>
                </a:path>
                <a:path w="511810" h="936625">
                  <a:moveTo>
                    <a:pt x="103873" y="688441"/>
                  </a:moveTo>
                  <a:lnTo>
                    <a:pt x="103543" y="687171"/>
                  </a:lnTo>
                  <a:lnTo>
                    <a:pt x="103873" y="688441"/>
                  </a:lnTo>
                  <a:close/>
                </a:path>
                <a:path w="511810" h="936625">
                  <a:moveTo>
                    <a:pt x="105498" y="331685"/>
                  </a:moveTo>
                  <a:lnTo>
                    <a:pt x="105371" y="331724"/>
                  </a:lnTo>
                  <a:lnTo>
                    <a:pt x="105194" y="331800"/>
                  </a:lnTo>
                  <a:lnTo>
                    <a:pt x="105498" y="331685"/>
                  </a:lnTo>
                  <a:close/>
                </a:path>
                <a:path w="511810" h="936625">
                  <a:moveTo>
                    <a:pt x="108356" y="616788"/>
                  </a:moveTo>
                  <a:lnTo>
                    <a:pt x="107315" y="616762"/>
                  </a:lnTo>
                  <a:lnTo>
                    <a:pt x="107594" y="617334"/>
                  </a:lnTo>
                  <a:lnTo>
                    <a:pt x="107708" y="617461"/>
                  </a:lnTo>
                  <a:lnTo>
                    <a:pt x="107861" y="617499"/>
                  </a:lnTo>
                  <a:lnTo>
                    <a:pt x="107975" y="617689"/>
                  </a:lnTo>
                  <a:lnTo>
                    <a:pt x="108127" y="617359"/>
                  </a:lnTo>
                  <a:lnTo>
                    <a:pt x="108254" y="617080"/>
                  </a:lnTo>
                  <a:lnTo>
                    <a:pt x="108356" y="616788"/>
                  </a:lnTo>
                  <a:close/>
                </a:path>
                <a:path w="511810" h="936625">
                  <a:moveTo>
                    <a:pt x="110248" y="571500"/>
                  </a:moveTo>
                  <a:lnTo>
                    <a:pt x="108915" y="570230"/>
                  </a:lnTo>
                  <a:lnTo>
                    <a:pt x="108775" y="570344"/>
                  </a:lnTo>
                  <a:lnTo>
                    <a:pt x="110248" y="571500"/>
                  </a:lnTo>
                  <a:close/>
                </a:path>
                <a:path w="511810" h="936625">
                  <a:moveTo>
                    <a:pt x="111963" y="572770"/>
                  </a:moveTo>
                  <a:lnTo>
                    <a:pt x="111645" y="570230"/>
                  </a:lnTo>
                  <a:lnTo>
                    <a:pt x="110096" y="574040"/>
                  </a:lnTo>
                  <a:lnTo>
                    <a:pt x="111061" y="572770"/>
                  </a:lnTo>
                  <a:lnTo>
                    <a:pt x="111963" y="572770"/>
                  </a:lnTo>
                  <a:close/>
                </a:path>
                <a:path w="511810" h="936625">
                  <a:moveTo>
                    <a:pt x="113931" y="682967"/>
                  </a:moveTo>
                  <a:lnTo>
                    <a:pt x="111417" y="679881"/>
                  </a:lnTo>
                  <a:lnTo>
                    <a:pt x="111925" y="681723"/>
                  </a:lnTo>
                  <a:lnTo>
                    <a:pt x="112382" y="681761"/>
                  </a:lnTo>
                  <a:lnTo>
                    <a:pt x="113855" y="683361"/>
                  </a:lnTo>
                  <a:lnTo>
                    <a:pt x="113931" y="682967"/>
                  </a:lnTo>
                  <a:close/>
                </a:path>
                <a:path w="511810" h="936625">
                  <a:moveTo>
                    <a:pt x="114020" y="676986"/>
                  </a:moveTo>
                  <a:lnTo>
                    <a:pt x="112610" y="675741"/>
                  </a:lnTo>
                  <a:lnTo>
                    <a:pt x="113461" y="677011"/>
                  </a:lnTo>
                  <a:lnTo>
                    <a:pt x="114020" y="677011"/>
                  </a:lnTo>
                  <a:close/>
                </a:path>
                <a:path w="511810" h="936625">
                  <a:moveTo>
                    <a:pt x="114033" y="682498"/>
                  </a:moveTo>
                  <a:lnTo>
                    <a:pt x="113677" y="681685"/>
                  </a:lnTo>
                  <a:lnTo>
                    <a:pt x="113995" y="682663"/>
                  </a:lnTo>
                  <a:lnTo>
                    <a:pt x="114033" y="682498"/>
                  </a:lnTo>
                  <a:close/>
                </a:path>
                <a:path w="511810" h="936625">
                  <a:moveTo>
                    <a:pt x="114185" y="683272"/>
                  </a:moveTo>
                  <a:lnTo>
                    <a:pt x="113995" y="682663"/>
                  </a:lnTo>
                  <a:lnTo>
                    <a:pt x="113931" y="682967"/>
                  </a:lnTo>
                  <a:lnTo>
                    <a:pt x="114185" y="683272"/>
                  </a:lnTo>
                  <a:close/>
                </a:path>
                <a:path w="511810" h="936625">
                  <a:moveTo>
                    <a:pt x="114325" y="678281"/>
                  </a:moveTo>
                  <a:lnTo>
                    <a:pt x="113461" y="677011"/>
                  </a:lnTo>
                  <a:lnTo>
                    <a:pt x="112864" y="677011"/>
                  </a:lnTo>
                  <a:lnTo>
                    <a:pt x="112483" y="675741"/>
                  </a:lnTo>
                  <a:lnTo>
                    <a:pt x="111366" y="671931"/>
                  </a:lnTo>
                  <a:lnTo>
                    <a:pt x="111899" y="675741"/>
                  </a:lnTo>
                  <a:lnTo>
                    <a:pt x="111163" y="675741"/>
                  </a:lnTo>
                  <a:lnTo>
                    <a:pt x="109905" y="673201"/>
                  </a:lnTo>
                  <a:lnTo>
                    <a:pt x="110134" y="671931"/>
                  </a:lnTo>
                  <a:lnTo>
                    <a:pt x="108407" y="670661"/>
                  </a:lnTo>
                  <a:lnTo>
                    <a:pt x="110172" y="674471"/>
                  </a:lnTo>
                  <a:lnTo>
                    <a:pt x="109308" y="673201"/>
                  </a:lnTo>
                  <a:lnTo>
                    <a:pt x="108445" y="671931"/>
                  </a:lnTo>
                  <a:lnTo>
                    <a:pt x="108115" y="671931"/>
                  </a:lnTo>
                  <a:lnTo>
                    <a:pt x="107975" y="673201"/>
                  </a:lnTo>
                  <a:lnTo>
                    <a:pt x="107696" y="671931"/>
                  </a:lnTo>
                  <a:lnTo>
                    <a:pt x="106426" y="670661"/>
                  </a:lnTo>
                  <a:lnTo>
                    <a:pt x="107188" y="670661"/>
                  </a:lnTo>
                  <a:lnTo>
                    <a:pt x="104673" y="669391"/>
                  </a:lnTo>
                  <a:lnTo>
                    <a:pt x="106565" y="674471"/>
                  </a:lnTo>
                  <a:lnTo>
                    <a:pt x="106299" y="674154"/>
                  </a:lnTo>
                  <a:lnTo>
                    <a:pt x="106299" y="678281"/>
                  </a:lnTo>
                  <a:lnTo>
                    <a:pt x="105346" y="677011"/>
                  </a:lnTo>
                  <a:lnTo>
                    <a:pt x="103441" y="674471"/>
                  </a:lnTo>
                  <a:lnTo>
                    <a:pt x="105829" y="674471"/>
                  </a:lnTo>
                  <a:lnTo>
                    <a:pt x="106299" y="678281"/>
                  </a:lnTo>
                  <a:lnTo>
                    <a:pt x="106299" y="674154"/>
                  </a:lnTo>
                  <a:lnTo>
                    <a:pt x="104508" y="671931"/>
                  </a:lnTo>
                  <a:lnTo>
                    <a:pt x="103390" y="674420"/>
                  </a:lnTo>
                  <a:lnTo>
                    <a:pt x="101523" y="671931"/>
                  </a:lnTo>
                  <a:lnTo>
                    <a:pt x="102920" y="674471"/>
                  </a:lnTo>
                  <a:lnTo>
                    <a:pt x="102425" y="674471"/>
                  </a:lnTo>
                  <a:lnTo>
                    <a:pt x="103047" y="677011"/>
                  </a:lnTo>
                  <a:lnTo>
                    <a:pt x="100660" y="674471"/>
                  </a:lnTo>
                  <a:lnTo>
                    <a:pt x="101307" y="679551"/>
                  </a:lnTo>
                  <a:lnTo>
                    <a:pt x="100368" y="678281"/>
                  </a:lnTo>
                  <a:lnTo>
                    <a:pt x="100241" y="678103"/>
                  </a:lnTo>
                  <a:lnTo>
                    <a:pt x="100228" y="678281"/>
                  </a:lnTo>
                  <a:lnTo>
                    <a:pt x="99580" y="677227"/>
                  </a:lnTo>
                  <a:lnTo>
                    <a:pt x="98488" y="675741"/>
                  </a:lnTo>
                  <a:lnTo>
                    <a:pt x="99441" y="677011"/>
                  </a:lnTo>
                  <a:lnTo>
                    <a:pt x="98691" y="675741"/>
                  </a:lnTo>
                  <a:lnTo>
                    <a:pt x="97142" y="673201"/>
                  </a:lnTo>
                  <a:lnTo>
                    <a:pt x="99644" y="679551"/>
                  </a:lnTo>
                  <a:lnTo>
                    <a:pt x="97536" y="678281"/>
                  </a:lnTo>
                  <a:lnTo>
                    <a:pt x="96291" y="675741"/>
                  </a:lnTo>
                  <a:lnTo>
                    <a:pt x="97853" y="675741"/>
                  </a:lnTo>
                  <a:lnTo>
                    <a:pt x="95719" y="674471"/>
                  </a:lnTo>
                  <a:lnTo>
                    <a:pt x="97751" y="679551"/>
                  </a:lnTo>
                  <a:lnTo>
                    <a:pt x="93573" y="674471"/>
                  </a:lnTo>
                  <a:lnTo>
                    <a:pt x="93357" y="675741"/>
                  </a:lnTo>
                  <a:lnTo>
                    <a:pt x="95377" y="679551"/>
                  </a:lnTo>
                  <a:lnTo>
                    <a:pt x="92710" y="678281"/>
                  </a:lnTo>
                  <a:lnTo>
                    <a:pt x="92265" y="679551"/>
                  </a:lnTo>
                  <a:lnTo>
                    <a:pt x="91617" y="678281"/>
                  </a:lnTo>
                  <a:lnTo>
                    <a:pt x="89014" y="679551"/>
                  </a:lnTo>
                  <a:lnTo>
                    <a:pt x="87503" y="679551"/>
                  </a:lnTo>
                  <a:lnTo>
                    <a:pt x="88836" y="682091"/>
                  </a:lnTo>
                  <a:lnTo>
                    <a:pt x="87363" y="682091"/>
                  </a:lnTo>
                  <a:lnTo>
                    <a:pt x="87058" y="683361"/>
                  </a:lnTo>
                  <a:lnTo>
                    <a:pt x="86398" y="682091"/>
                  </a:lnTo>
                  <a:lnTo>
                    <a:pt x="85737" y="680821"/>
                  </a:lnTo>
                  <a:lnTo>
                    <a:pt x="85344" y="680821"/>
                  </a:lnTo>
                  <a:lnTo>
                    <a:pt x="85178" y="679551"/>
                  </a:lnTo>
                  <a:lnTo>
                    <a:pt x="84442" y="679551"/>
                  </a:lnTo>
                  <a:lnTo>
                    <a:pt x="84988" y="680821"/>
                  </a:lnTo>
                  <a:lnTo>
                    <a:pt x="85140" y="682091"/>
                  </a:lnTo>
                  <a:lnTo>
                    <a:pt x="84937" y="682091"/>
                  </a:lnTo>
                  <a:lnTo>
                    <a:pt x="83413" y="679551"/>
                  </a:lnTo>
                  <a:lnTo>
                    <a:pt x="82511" y="680821"/>
                  </a:lnTo>
                  <a:lnTo>
                    <a:pt x="83451" y="683361"/>
                  </a:lnTo>
                  <a:lnTo>
                    <a:pt x="81064" y="683361"/>
                  </a:lnTo>
                  <a:lnTo>
                    <a:pt x="82638" y="685901"/>
                  </a:lnTo>
                  <a:lnTo>
                    <a:pt x="86537" y="688441"/>
                  </a:lnTo>
                  <a:lnTo>
                    <a:pt x="86410" y="690981"/>
                  </a:lnTo>
                  <a:lnTo>
                    <a:pt x="83908" y="688441"/>
                  </a:lnTo>
                  <a:lnTo>
                    <a:pt x="83629" y="688441"/>
                  </a:lnTo>
                  <a:lnTo>
                    <a:pt x="83350" y="687730"/>
                  </a:lnTo>
                  <a:lnTo>
                    <a:pt x="83032" y="688441"/>
                  </a:lnTo>
                  <a:lnTo>
                    <a:pt x="81915" y="686181"/>
                  </a:lnTo>
                  <a:lnTo>
                    <a:pt x="82994" y="686816"/>
                  </a:lnTo>
                  <a:lnTo>
                    <a:pt x="82638" y="685901"/>
                  </a:lnTo>
                  <a:lnTo>
                    <a:pt x="81788" y="685901"/>
                  </a:lnTo>
                  <a:lnTo>
                    <a:pt x="81445" y="685901"/>
                  </a:lnTo>
                  <a:lnTo>
                    <a:pt x="81788" y="686104"/>
                  </a:lnTo>
                  <a:lnTo>
                    <a:pt x="81813" y="687171"/>
                  </a:lnTo>
                  <a:lnTo>
                    <a:pt x="80860" y="685901"/>
                  </a:lnTo>
                  <a:lnTo>
                    <a:pt x="80848" y="684631"/>
                  </a:lnTo>
                  <a:lnTo>
                    <a:pt x="79362" y="684631"/>
                  </a:lnTo>
                  <a:lnTo>
                    <a:pt x="78181" y="683361"/>
                  </a:lnTo>
                  <a:lnTo>
                    <a:pt x="78955" y="684631"/>
                  </a:lnTo>
                  <a:lnTo>
                    <a:pt x="79921" y="685901"/>
                  </a:lnTo>
                  <a:lnTo>
                    <a:pt x="79717" y="685901"/>
                  </a:lnTo>
                  <a:lnTo>
                    <a:pt x="78879" y="687171"/>
                  </a:lnTo>
                  <a:lnTo>
                    <a:pt x="78359" y="685901"/>
                  </a:lnTo>
                  <a:lnTo>
                    <a:pt x="77838" y="684631"/>
                  </a:lnTo>
                  <a:lnTo>
                    <a:pt x="76631" y="683361"/>
                  </a:lnTo>
                  <a:lnTo>
                    <a:pt x="77304" y="685901"/>
                  </a:lnTo>
                  <a:lnTo>
                    <a:pt x="75755" y="684631"/>
                  </a:lnTo>
                  <a:lnTo>
                    <a:pt x="77698" y="687171"/>
                  </a:lnTo>
                  <a:lnTo>
                    <a:pt x="77419" y="687171"/>
                  </a:lnTo>
                  <a:lnTo>
                    <a:pt x="76454" y="685901"/>
                  </a:lnTo>
                  <a:lnTo>
                    <a:pt x="75806" y="685901"/>
                  </a:lnTo>
                  <a:lnTo>
                    <a:pt x="76187" y="687171"/>
                  </a:lnTo>
                  <a:lnTo>
                    <a:pt x="73774" y="687171"/>
                  </a:lnTo>
                  <a:lnTo>
                    <a:pt x="76441" y="689711"/>
                  </a:lnTo>
                  <a:lnTo>
                    <a:pt x="76708" y="689711"/>
                  </a:lnTo>
                  <a:lnTo>
                    <a:pt x="77127" y="693521"/>
                  </a:lnTo>
                  <a:lnTo>
                    <a:pt x="72402" y="690981"/>
                  </a:lnTo>
                  <a:lnTo>
                    <a:pt x="71755" y="693521"/>
                  </a:lnTo>
                  <a:lnTo>
                    <a:pt x="71069" y="693521"/>
                  </a:lnTo>
                  <a:lnTo>
                    <a:pt x="70980" y="694791"/>
                  </a:lnTo>
                  <a:lnTo>
                    <a:pt x="69557" y="694791"/>
                  </a:lnTo>
                  <a:lnTo>
                    <a:pt x="70446" y="697331"/>
                  </a:lnTo>
                  <a:lnTo>
                    <a:pt x="70192" y="697331"/>
                  </a:lnTo>
                  <a:lnTo>
                    <a:pt x="68541" y="696061"/>
                  </a:lnTo>
                  <a:lnTo>
                    <a:pt x="67652" y="696061"/>
                  </a:lnTo>
                  <a:lnTo>
                    <a:pt x="68364" y="697331"/>
                  </a:lnTo>
                  <a:lnTo>
                    <a:pt x="66230" y="697331"/>
                  </a:lnTo>
                  <a:lnTo>
                    <a:pt x="65925" y="696061"/>
                  </a:lnTo>
                  <a:lnTo>
                    <a:pt x="65620" y="694791"/>
                  </a:lnTo>
                  <a:lnTo>
                    <a:pt x="64871" y="696061"/>
                  </a:lnTo>
                  <a:lnTo>
                    <a:pt x="64490" y="696061"/>
                  </a:lnTo>
                  <a:lnTo>
                    <a:pt x="63131" y="694791"/>
                  </a:lnTo>
                  <a:lnTo>
                    <a:pt x="64211" y="697331"/>
                  </a:lnTo>
                  <a:lnTo>
                    <a:pt x="62649" y="694791"/>
                  </a:lnTo>
                  <a:lnTo>
                    <a:pt x="61201" y="696061"/>
                  </a:lnTo>
                  <a:lnTo>
                    <a:pt x="61353" y="697331"/>
                  </a:lnTo>
                  <a:lnTo>
                    <a:pt x="63309" y="697331"/>
                  </a:lnTo>
                  <a:lnTo>
                    <a:pt x="63119" y="698601"/>
                  </a:lnTo>
                  <a:lnTo>
                    <a:pt x="62001" y="698601"/>
                  </a:lnTo>
                  <a:lnTo>
                    <a:pt x="59715" y="696061"/>
                  </a:lnTo>
                  <a:lnTo>
                    <a:pt x="54825" y="694791"/>
                  </a:lnTo>
                  <a:lnTo>
                    <a:pt x="61798" y="703681"/>
                  </a:lnTo>
                  <a:lnTo>
                    <a:pt x="58242" y="702297"/>
                  </a:lnTo>
                  <a:lnTo>
                    <a:pt x="59169" y="703681"/>
                  </a:lnTo>
                  <a:lnTo>
                    <a:pt x="58051" y="703681"/>
                  </a:lnTo>
                  <a:lnTo>
                    <a:pt x="53543" y="701141"/>
                  </a:lnTo>
                  <a:lnTo>
                    <a:pt x="50761" y="701141"/>
                  </a:lnTo>
                  <a:lnTo>
                    <a:pt x="56134" y="706221"/>
                  </a:lnTo>
                  <a:lnTo>
                    <a:pt x="54051" y="706221"/>
                  </a:lnTo>
                  <a:lnTo>
                    <a:pt x="55143" y="707491"/>
                  </a:lnTo>
                  <a:lnTo>
                    <a:pt x="57785" y="708761"/>
                  </a:lnTo>
                  <a:lnTo>
                    <a:pt x="57899" y="711301"/>
                  </a:lnTo>
                  <a:lnTo>
                    <a:pt x="56819" y="711301"/>
                  </a:lnTo>
                  <a:lnTo>
                    <a:pt x="52971" y="708761"/>
                  </a:lnTo>
                  <a:lnTo>
                    <a:pt x="52679" y="707491"/>
                  </a:lnTo>
                  <a:lnTo>
                    <a:pt x="52793" y="706221"/>
                  </a:lnTo>
                  <a:lnTo>
                    <a:pt x="51473" y="706221"/>
                  </a:lnTo>
                  <a:lnTo>
                    <a:pt x="50787" y="707148"/>
                  </a:lnTo>
                  <a:lnTo>
                    <a:pt x="50165" y="706805"/>
                  </a:lnTo>
                  <a:lnTo>
                    <a:pt x="49199" y="704951"/>
                  </a:lnTo>
                  <a:lnTo>
                    <a:pt x="49530" y="706221"/>
                  </a:lnTo>
                  <a:lnTo>
                    <a:pt x="49847" y="706640"/>
                  </a:lnTo>
                  <a:lnTo>
                    <a:pt x="49085" y="706221"/>
                  </a:lnTo>
                  <a:lnTo>
                    <a:pt x="49847" y="708761"/>
                  </a:lnTo>
                  <a:lnTo>
                    <a:pt x="48666" y="708761"/>
                  </a:lnTo>
                  <a:lnTo>
                    <a:pt x="49936" y="710031"/>
                  </a:lnTo>
                  <a:lnTo>
                    <a:pt x="49784" y="710031"/>
                  </a:lnTo>
                  <a:lnTo>
                    <a:pt x="47180" y="711301"/>
                  </a:lnTo>
                  <a:lnTo>
                    <a:pt x="51028" y="712571"/>
                  </a:lnTo>
                  <a:lnTo>
                    <a:pt x="50546" y="713841"/>
                  </a:lnTo>
                  <a:lnTo>
                    <a:pt x="48514" y="713841"/>
                  </a:lnTo>
                  <a:lnTo>
                    <a:pt x="47142" y="711301"/>
                  </a:lnTo>
                  <a:lnTo>
                    <a:pt x="47459" y="712571"/>
                  </a:lnTo>
                  <a:lnTo>
                    <a:pt x="45872" y="712571"/>
                  </a:lnTo>
                  <a:lnTo>
                    <a:pt x="45199" y="711593"/>
                  </a:lnTo>
                  <a:lnTo>
                    <a:pt x="45199" y="718921"/>
                  </a:lnTo>
                  <a:lnTo>
                    <a:pt x="42405" y="717651"/>
                  </a:lnTo>
                  <a:lnTo>
                    <a:pt x="43929" y="716673"/>
                  </a:lnTo>
                  <a:lnTo>
                    <a:pt x="45199" y="718921"/>
                  </a:lnTo>
                  <a:lnTo>
                    <a:pt x="45199" y="711593"/>
                  </a:lnTo>
                  <a:lnTo>
                    <a:pt x="44132" y="710031"/>
                  </a:lnTo>
                  <a:lnTo>
                    <a:pt x="45173" y="712571"/>
                  </a:lnTo>
                  <a:lnTo>
                    <a:pt x="41224" y="711301"/>
                  </a:lnTo>
                  <a:lnTo>
                    <a:pt x="40360" y="711301"/>
                  </a:lnTo>
                  <a:lnTo>
                    <a:pt x="40017" y="710031"/>
                  </a:lnTo>
                  <a:lnTo>
                    <a:pt x="40220" y="711301"/>
                  </a:lnTo>
                  <a:lnTo>
                    <a:pt x="39725" y="711301"/>
                  </a:lnTo>
                  <a:lnTo>
                    <a:pt x="42011" y="712571"/>
                  </a:lnTo>
                  <a:lnTo>
                    <a:pt x="40322" y="712571"/>
                  </a:lnTo>
                  <a:lnTo>
                    <a:pt x="41363" y="713841"/>
                  </a:lnTo>
                  <a:lnTo>
                    <a:pt x="43891" y="715111"/>
                  </a:lnTo>
                  <a:lnTo>
                    <a:pt x="45148" y="716381"/>
                  </a:lnTo>
                  <a:lnTo>
                    <a:pt x="44373" y="716381"/>
                  </a:lnTo>
                  <a:lnTo>
                    <a:pt x="39547" y="715111"/>
                  </a:lnTo>
                  <a:lnTo>
                    <a:pt x="40055" y="713841"/>
                  </a:lnTo>
                  <a:lnTo>
                    <a:pt x="35280" y="713841"/>
                  </a:lnTo>
                  <a:lnTo>
                    <a:pt x="41313" y="716381"/>
                  </a:lnTo>
                  <a:lnTo>
                    <a:pt x="40220" y="717651"/>
                  </a:lnTo>
                  <a:lnTo>
                    <a:pt x="38811" y="716381"/>
                  </a:lnTo>
                  <a:lnTo>
                    <a:pt x="37668" y="716381"/>
                  </a:lnTo>
                  <a:lnTo>
                    <a:pt x="39979" y="718921"/>
                  </a:lnTo>
                  <a:lnTo>
                    <a:pt x="40779" y="720191"/>
                  </a:lnTo>
                  <a:lnTo>
                    <a:pt x="38912" y="720191"/>
                  </a:lnTo>
                  <a:lnTo>
                    <a:pt x="40474" y="721169"/>
                  </a:lnTo>
                  <a:lnTo>
                    <a:pt x="40970" y="721461"/>
                  </a:lnTo>
                  <a:lnTo>
                    <a:pt x="41440" y="721461"/>
                  </a:lnTo>
                  <a:lnTo>
                    <a:pt x="42862" y="722731"/>
                  </a:lnTo>
                  <a:lnTo>
                    <a:pt x="42329" y="722731"/>
                  </a:lnTo>
                  <a:lnTo>
                    <a:pt x="42367" y="724001"/>
                  </a:lnTo>
                  <a:lnTo>
                    <a:pt x="43497" y="725271"/>
                  </a:lnTo>
                  <a:lnTo>
                    <a:pt x="38862" y="723392"/>
                  </a:lnTo>
                  <a:lnTo>
                    <a:pt x="38862" y="727202"/>
                  </a:lnTo>
                  <a:lnTo>
                    <a:pt x="37350" y="726694"/>
                  </a:lnTo>
                  <a:lnTo>
                    <a:pt x="37236" y="726541"/>
                  </a:lnTo>
                  <a:lnTo>
                    <a:pt x="37820" y="725271"/>
                  </a:lnTo>
                  <a:lnTo>
                    <a:pt x="38862" y="727202"/>
                  </a:lnTo>
                  <a:lnTo>
                    <a:pt x="38862" y="723392"/>
                  </a:lnTo>
                  <a:lnTo>
                    <a:pt x="37261" y="722731"/>
                  </a:lnTo>
                  <a:lnTo>
                    <a:pt x="38404" y="725271"/>
                  </a:lnTo>
                  <a:lnTo>
                    <a:pt x="36995" y="724001"/>
                  </a:lnTo>
                  <a:lnTo>
                    <a:pt x="35407" y="722731"/>
                  </a:lnTo>
                  <a:lnTo>
                    <a:pt x="34378" y="722731"/>
                  </a:lnTo>
                  <a:lnTo>
                    <a:pt x="35636" y="725271"/>
                  </a:lnTo>
                  <a:lnTo>
                    <a:pt x="31369" y="722731"/>
                  </a:lnTo>
                  <a:lnTo>
                    <a:pt x="32270" y="725271"/>
                  </a:lnTo>
                  <a:lnTo>
                    <a:pt x="34163" y="725271"/>
                  </a:lnTo>
                  <a:lnTo>
                    <a:pt x="35725" y="727811"/>
                  </a:lnTo>
                  <a:lnTo>
                    <a:pt x="35483" y="725271"/>
                  </a:lnTo>
                  <a:lnTo>
                    <a:pt x="37782" y="727811"/>
                  </a:lnTo>
                  <a:lnTo>
                    <a:pt x="38188" y="727811"/>
                  </a:lnTo>
                  <a:lnTo>
                    <a:pt x="37731" y="727227"/>
                  </a:lnTo>
                  <a:lnTo>
                    <a:pt x="41516" y="730351"/>
                  </a:lnTo>
                  <a:lnTo>
                    <a:pt x="38747" y="730351"/>
                  </a:lnTo>
                  <a:lnTo>
                    <a:pt x="33413" y="726541"/>
                  </a:lnTo>
                  <a:lnTo>
                    <a:pt x="30099" y="726541"/>
                  </a:lnTo>
                  <a:lnTo>
                    <a:pt x="34531" y="731621"/>
                  </a:lnTo>
                  <a:lnTo>
                    <a:pt x="33337" y="731621"/>
                  </a:lnTo>
                  <a:lnTo>
                    <a:pt x="35331" y="734161"/>
                  </a:lnTo>
                  <a:lnTo>
                    <a:pt x="32918" y="732891"/>
                  </a:lnTo>
                  <a:lnTo>
                    <a:pt x="33401" y="734161"/>
                  </a:lnTo>
                  <a:lnTo>
                    <a:pt x="31610" y="732891"/>
                  </a:lnTo>
                  <a:lnTo>
                    <a:pt x="29413" y="732891"/>
                  </a:lnTo>
                  <a:lnTo>
                    <a:pt x="30797" y="734161"/>
                  </a:lnTo>
                  <a:lnTo>
                    <a:pt x="28498" y="734161"/>
                  </a:lnTo>
                  <a:lnTo>
                    <a:pt x="32080" y="736701"/>
                  </a:lnTo>
                  <a:lnTo>
                    <a:pt x="27279" y="736701"/>
                  </a:lnTo>
                  <a:lnTo>
                    <a:pt x="33464" y="740511"/>
                  </a:lnTo>
                  <a:lnTo>
                    <a:pt x="32029" y="741781"/>
                  </a:lnTo>
                  <a:lnTo>
                    <a:pt x="30238" y="740511"/>
                  </a:lnTo>
                  <a:lnTo>
                    <a:pt x="28536" y="740511"/>
                  </a:lnTo>
                  <a:lnTo>
                    <a:pt x="27647" y="737971"/>
                  </a:lnTo>
                  <a:lnTo>
                    <a:pt x="27343" y="739241"/>
                  </a:lnTo>
                  <a:lnTo>
                    <a:pt x="26746" y="739241"/>
                  </a:lnTo>
                  <a:lnTo>
                    <a:pt x="28041" y="740511"/>
                  </a:lnTo>
                  <a:lnTo>
                    <a:pt x="26708" y="739241"/>
                  </a:lnTo>
                  <a:lnTo>
                    <a:pt x="29806" y="743051"/>
                  </a:lnTo>
                  <a:lnTo>
                    <a:pt x="27762" y="741781"/>
                  </a:lnTo>
                  <a:lnTo>
                    <a:pt x="28473" y="743051"/>
                  </a:lnTo>
                  <a:lnTo>
                    <a:pt x="30416" y="744321"/>
                  </a:lnTo>
                  <a:lnTo>
                    <a:pt x="29946" y="744321"/>
                  </a:lnTo>
                  <a:lnTo>
                    <a:pt x="29870" y="745159"/>
                  </a:lnTo>
                  <a:lnTo>
                    <a:pt x="25501" y="744321"/>
                  </a:lnTo>
                  <a:lnTo>
                    <a:pt x="30543" y="750671"/>
                  </a:lnTo>
                  <a:lnTo>
                    <a:pt x="24739" y="749401"/>
                  </a:lnTo>
                  <a:lnTo>
                    <a:pt x="24815" y="751941"/>
                  </a:lnTo>
                  <a:lnTo>
                    <a:pt x="24485" y="753211"/>
                  </a:lnTo>
                  <a:lnTo>
                    <a:pt x="21374" y="753211"/>
                  </a:lnTo>
                  <a:lnTo>
                    <a:pt x="29032" y="755751"/>
                  </a:lnTo>
                  <a:lnTo>
                    <a:pt x="26352" y="757021"/>
                  </a:lnTo>
                  <a:lnTo>
                    <a:pt x="22847" y="755751"/>
                  </a:lnTo>
                  <a:lnTo>
                    <a:pt x="23571" y="755751"/>
                  </a:lnTo>
                  <a:lnTo>
                    <a:pt x="17030" y="753211"/>
                  </a:lnTo>
                  <a:lnTo>
                    <a:pt x="23647" y="758291"/>
                  </a:lnTo>
                  <a:lnTo>
                    <a:pt x="19405" y="757021"/>
                  </a:lnTo>
                  <a:lnTo>
                    <a:pt x="16573" y="757021"/>
                  </a:lnTo>
                  <a:lnTo>
                    <a:pt x="20751" y="759561"/>
                  </a:lnTo>
                  <a:lnTo>
                    <a:pt x="19723" y="760831"/>
                  </a:lnTo>
                  <a:lnTo>
                    <a:pt x="18732" y="760831"/>
                  </a:lnTo>
                  <a:lnTo>
                    <a:pt x="21653" y="763371"/>
                  </a:lnTo>
                  <a:lnTo>
                    <a:pt x="22148" y="764641"/>
                  </a:lnTo>
                  <a:lnTo>
                    <a:pt x="22390" y="765911"/>
                  </a:lnTo>
                  <a:lnTo>
                    <a:pt x="23037" y="765911"/>
                  </a:lnTo>
                  <a:lnTo>
                    <a:pt x="23368" y="767181"/>
                  </a:lnTo>
                  <a:lnTo>
                    <a:pt x="22631" y="767181"/>
                  </a:lnTo>
                  <a:lnTo>
                    <a:pt x="21818" y="767181"/>
                  </a:lnTo>
                  <a:lnTo>
                    <a:pt x="20281" y="768451"/>
                  </a:lnTo>
                  <a:lnTo>
                    <a:pt x="17424" y="767181"/>
                  </a:lnTo>
                  <a:lnTo>
                    <a:pt x="17665" y="765911"/>
                  </a:lnTo>
                  <a:lnTo>
                    <a:pt x="13830" y="764641"/>
                  </a:lnTo>
                  <a:lnTo>
                    <a:pt x="17284" y="767181"/>
                  </a:lnTo>
                  <a:lnTo>
                    <a:pt x="14871" y="767181"/>
                  </a:lnTo>
                  <a:lnTo>
                    <a:pt x="14782" y="768451"/>
                  </a:lnTo>
                  <a:lnTo>
                    <a:pt x="18808" y="770991"/>
                  </a:lnTo>
                  <a:lnTo>
                    <a:pt x="17881" y="772261"/>
                  </a:lnTo>
                  <a:lnTo>
                    <a:pt x="19164" y="772261"/>
                  </a:lnTo>
                  <a:lnTo>
                    <a:pt x="20993" y="773531"/>
                  </a:lnTo>
                  <a:lnTo>
                    <a:pt x="36614" y="773531"/>
                  </a:lnTo>
                  <a:lnTo>
                    <a:pt x="39789" y="774801"/>
                  </a:lnTo>
                  <a:lnTo>
                    <a:pt x="38773" y="773531"/>
                  </a:lnTo>
                  <a:lnTo>
                    <a:pt x="36741" y="770991"/>
                  </a:lnTo>
                  <a:lnTo>
                    <a:pt x="42113" y="769721"/>
                  </a:lnTo>
                  <a:lnTo>
                    <a:pt x="41579" y="768451"/>
                  </a:lnTo>
                  <a:lnTo>
                    <a:pt x="40017" y="764641"/>
                  </a:lnTo>
                  <a:lnTo>
                    <a:pt x="40703" y="765911"/>
                  </a:lnTo>
                  <a:lnTo>
                    <a:pt x="44208" y="765911"/>
                  </a:lnTo>
                  <a:lnTo>
                    <a:pt x="43408" y="764641"/>
                  </a:lnTo>
                  <a:lnTo>
                    <a:pt x="42608" y="763371"/>
                  </a:lnTo>
                  <a:lnTo>
                    <a:pt x="45237" y="763371"/>
                  </a:lnTo>
                  <a:lnTo>
                    <a:pt x="43218" y="762101"/>
                  </a:lnTo>
                  <a:lnTo>
                    <a:pt x="42481" y="761644"/>
                  </a:lnTo>
                  <a:lnTo>
                    <a:pt x="42481" y="763371"/>
                  </a:lnTo>
                  <a:lnTo>
                    <a:pt x="40678" y="763371"/>
                  </a:lnTo>
                  <a:lnTo>
                    <a:pt x="41097" y="762101"/>
                  </a:lnTo>
                  <a:lnTo>
                    <a:pt x="42481" y="763371"/>
                  </a:lnTo>
                  <a:lnTo>
                    <a:pt x="42481" y="761644"/>
                  </a:lnTo>
                  <a:lnTo>
                    <a:pt x="41186" y="760831"/>
                  </a:lnTo>
                  <a:lnTo>
                    <a:pt x="44132" y="762101"/>
                  </a:lnTo>
                  <a:lnTo>
                    <a:pt x="44526" y="762101"/>
                  </a:lnTo>
                  <a:lnTo>
                    <a:pt x="43573" y="760831"/>
                  </a:lnTo>
                  <a:lnTo>
                    <a:pt x="45707" y="760831"/>
                  </a:lnTo>
                  <a:lnTo>
                    <a:pt x="42811" y="759561"/>
                  </a:lnTo>
                  <a:lnTo>
                    <a:pt x="44615" y="759561"/>
                  </a:lnTo>
                  <a:lnTo>
                    <a:pt x="43611" y="758291"/>
                  </a:lnTo>
                  <a:lnTo>
                    <a:pt x="42608" y="757021"/>
                  </a:lnTo>
                  <a:lnTo>
                    <a:pt x="44615" y="757021"/>
                  </a:lnTo>
                  <a:lnTo>
                    <a:pt x="41897" y="754481"/>
                  </a:lnTo>
                  <a:lnTo>
                    <a:pt x="46951" y="755751"/>
                  </a:lnTo>
                  <a:lnTo>
                    <a:pt x="44881" y="754481"/>
                  </a:lnTo>
                  <a:lnTo>
                    <a:pt x="42824" y="753211"/>
                  </a:lnTo>
                  <a:lnTo>
                    <a:pt x="47155" y="755751"/>
                  </a:lnTo>
                  <a:lnTo>
                    <a:pt x="47205" y="753211"/>
                  </a:lnTo>
                  <a:lnTo>
                    <a:pt x="46875" y="752957"/>
                  </a:lnTo>
                  <a:lnTo>
                    <a:pt x="47269" y="751941"/>
                  </a:lnTo>
                  <a:lnTo>
                    <a:pt x="48602" y="752970"/>
                  </a:lnTo>
                  <a:lnTo>
                    <a:pt x="47904" y="753541"/>
                  </a:lnTo>
                  <a:lnTo>
                    <a:pt x="48323" y="753402"/>
                  </a:lnTo>
                  <a:lnTo>
                    <a:pt x="48666" y="753110"/>
                  </a:lnTo>
                  <a:lnTo>
                    <a:pt x="48933" y="753211"/>
                  </a:lnTo>
                  <a:lnTo>
                    <a:pt x="49288" y="751941"/>
                  </a:lnTo>
                  <a:lnTo>
                    <a:pt x="48869" y="751941"/>
                  </a:lnTo>
                  <a:lnTo>
                    <a:pt x="46596" y="750671"/>
                  </a:lnTo>
                  <a:lnTo>
                    <a:pt x="52489" y="751941"/>
                  </a:lnTo>
                  <a:lnTo>
                    <a:pt x="44081" y="745591"/>
                  </a:lnTo>
                  <a:lnTo>
                    <a:pt x="51028" y="748131"/>
                  </a:lnTo>
                  <a:lnTo>
                    <a:pt x="49923" y="744321"/>
                  </a:lnTo>
                  <a:lnTo>
                    <a:pt x="49885" y="743051"/>
                  </a:lnTo>
                  <a:lnTo>
                    <a:pt x="49860" y="742200"/>
                  </a:lnTo>
                  <a:lnTo>
                    <a:pt x="53530" y="744321"/>
                  </a:lnTo>
                  <a:lnTo>
                    <a:pt x="52984" y="741781"/>
                  </a:lnTo>
                  <a:lnTo>
                    <a:pt x="49847" y="741781"/>
                  </a:lnTo>
                  <a:lnTo>
                    <a:pt x="50126" y="739241"/>
                  </a:lnTo>
                  <a:lnTo>
                    <a:pt x="51968" y="740397"/>
                  </a:lnTo>
                  <a:lnTo>
                    <a:pt x="51117" y="739241"/>
                  </a:lnTo>
                  <a:lnTo>
                    <a:pt x="50177" y="737971"/>
                  </a:lnTo>
                  <a:lnTo>
                    <a:pt x="52362" y="736701"/>
                  </a:lnTo>
                  <a:lnTo>
                    <a:pt x="53213" y="736701"/>
                  </a:lnTo>
                  <a:lnTo>
                    <a:pt x="53936" y="737971"/>
                  </a:lnTo>
                  <a:lnTo>
                    <a:pt x="54521" y="739241"/>
                  </a:lnTo>
                  <a:lnTo>
                    <a:pt x="54038" y="735431"/>
                  </a:lnTo>
                  <a:lnTo>
                    <a:pt x="57340" y="735431"/>
                  </a:lnTo>
                  <a:lnTo>
                    <a:pt x="56311" y="732891"/>
                  </a:lnTo>
                  <a:lnTo>
                    <a:pt x="56692" y="732891"/>
                  </a:lnTo>
                  <a:lnTo>
                    <a:pt x="53708" y="731621"/>
                  </a:lnTo>
                  <a:lnTo>
                    <a:pt x="53200" y="730351"/>
                  </a:lnTo>
                  <a:lnTo>
                    <a:pt x="52197" y="727811"/>
                  </a:lnTo>
                  <a:lnTo>
                    <a:pt x="50876" y="726541"/>
                  </a:lnTo>
                  <a:lnTo>
                    <a:pt x="55587" y="730351"/>
                  </a:lnTo>
                  <a:lnTo>
                    <a:pt x="53898" y="726541"/>
                  </a:lnTo>
                  <a:lnTo>
                    <a:pt x="53327" y="725271"/>
                  </a:lnTo>
                  <a:lnTo>
                    <a:pt x="59118" y="731621"/>
                  </a:lnTo>
                  <a:lnTo>
                    <a:pt x="58928" y="730351"/>
                  </a:lnTo>
                  <a:lnTo>
                    <a:pt x="58280" y="730351"/>
                  </a:lnTo>
                  <a:lnTo>
                    <a:pt x="57073" y="729081"/>
                  </a:lnTo>
                  <a:lnTo>
                    <a:pt x="58394" y="729081"/>
                  </a:lnTo>
                  <a:lnTo>
                    <a:pt x="59524" y="730351"/>
                  </a:lnTo>
                  <a:lnTo>
                    <a:pt x="59359" y="729081"/>
                  </a:lnTo>
                  <a:lnTo>
                    <a:pt x="57213" y="727811"/>
                  </a:lnTo>
                  <a:lnTo>
                    <a:pt x="58051" y="726541"/>
                  </a:lnTo>
                  <a:lnTo>
                    <a:pt x="58902" y="727811"/>
                  </a:lnTo>
                  <a:lnTo>
                    <a:pt x="59055" y="727811"/>
                  </a:lnTo>
                  <a:lnTo>
                    <a:pt x="59982" y="729081"/>
                  </a:lnTo>
                  <a:lnTo>
                    <a:pt x="58724" y="726541"/>
                  </a:lnTo>
                  <a:lnTo>
                    <a:pt x="57505" y="725271"/>
                  </a:lnTo>
                  <a:lnTo>
                    <a:pt x="59359" y="725271"/>
                  </a:lnTo>
                  <a:lnTo>
                    <a:pt x="59969" y="726325"/>
                  </a:lnTo>
                  <a:lnTo>
                    <a:pt x="60769" y="724001"/>
                  </a:lnTo>
                  <a:lnTo>
                    <a:pt x="57569" y="720191"/>
                  </a:lnTo>
                  <a:lnTo>
                    <a:pt x="60439" y="720191"/>
                  </a:lnTo>
                  <a:lnTo>
                    <a:pt x="63614" y="724001"/>
                  </a:lnTo>
                  <a:lnTo>
                    <a:pt x="62052" y="720191"/>
                  </a:lnTo>
                  <a:lnTo>
                    <a:pt x="65189" y="722731"/>
                  </a:lnTo>
                  <a:lnTo>
                    <a:pt x="64973" y="721461"/>
                  </a:lnTo>
                  <a:lnTo>
                    <a:pt x="63207" y="720191"/>
                  </a:lnTo>
                  <a:lnTo>
                    <a:pt x="63893" y="720191"/>
                  </a:lnTo>
                  <a:lnTo>
                    <a:pt x="63080" y="718921"/>
                  </a:lnTo>
                  <a:lnTo>
                    <a:pt x="62268" y="717651"/>
                  </a:lnTo>
                  <a:lnTo>
                    <a:pt x="63830" y="717651"/>
                  </a:lnTo>
                  <a:lnTo>
                    <a:pt x="64592" y="718921"/>
                  </a:lnTo>
                  <a:lnTo>
                    <a:pt x="65227" y="717651"/>
                  </a:lnTo>
                  <a:lnTo>
                    <a:pt x="63411" y="716381"/>
                  </a:lnTo>
                  <a:lnTo>
                    <a:pt x="62509" y="715111"/>
                  </a:lnTo>
                  <a:lnTo>
                    <a:pt x="59524" y="713841"/>
                  </a:lnTo>
                  <a:lnTo>
                    <a:pt x="61379" y="713841"/>
                  </a:lnTo>
                  <a:lnTo>
                    <a:pt x="61976" y="712571"/>
                  </a:lnTo>
                  <a:lnTo>
                    <a:pt x="64058" y="713841"/>
                  </a:lnTo>
                  <a:lnTo>
                    <a:pt x="63436" y="712571"/>
                  </a:lnTo>
                  <a:lnTo>
                    <a:pt x="62801" y="711301"/>
                  </a:lnTo>
                  <a:lnTo>
                    <a:pt x="64020" y="711301"/>
                  </a:lnTo>
                  <a:lnTo>
                    <a:pt x="65087" y="712571"/>
                  </a:lnTo>
                  <a:lnTo>
                    <a:pt x="67170" y="715111"/>
                  </a:lnTo>
                  <a:lnTo>
                    <a:pt x="67881" y="715111"/>
                  </a:lnTo>
                  <a:lnTo>
                    <a:pt x="65760" y="712571"/>
                  </a:lnTo>
                  <a:lnTo>
                    <a:pt x="68554" y="712571"/>
                  </a:lnTo>
                  <a:lnTo>
                    <a:pt x="68694" y="712571"/>
                  </a:lnTo>
                  <a:lnTo>
                    <a:pt x="68897" y="712571"/>
                  </a:lnTo>
                  <a:lnTo>
                    <a:pt x="68211" y="711530"/>
                  </a:lnTo>
                  <a:lnTo>
                    <a:pt x="68211" y="712000"/>
                  </a:lnTo>
                  <a:lnTo>
                    <a:pt x="66573" y="710031"/>
                  </a:lnTo>
                  <a:lnTo>
                    <a:pt x="67043" y="710031"/>
                  </a:lnTo>
                  <a:lnTo>
                    <a:pt x="68211" y="712000"/>
                  </a:lnTo>
                  <a:lnTo>
                    <a:pt x="68211" y="711530"/>
                  </a:lnTo>
                  <a:lnTo>
                    <a:pt x="67233" y="710031"/>
                  </a:lnTo>
                  <a:lnTo>
                    <a:pt x="68186" y="710031"/>
                  </a:lnTo>
                  <a:lnTo>
                    <a:pt x="68541" y="711301"/>
                  </a:lnTo>
                  <a:lnTo>
                    <a:pt x="69684" y="712571"/>
                  </a:lnTo>
                  <a:lnTo>
                    <a:pt x="71005" y="711301"/>
                  </a:lnTo>
                  <a:lnTo>
                    <a:pt x="68364" y="710031"/>
                  </a:lnTo>
                  <a:lnTo>
                    <a:pt x="65735" y="708761"/>
                  </a:lnTo>
                  <a:lnTo>
                    <a:pt x="68529" y="708761"/>
                  </a:lnTo>
                  <a:lnTo>
                    <a:pt x="68859" y="710031"/>
                  </a:lnTo>
                  <a:lnTo>
                    <a:pt x="70929" y="710031"/>
                  </a:lnTo>
                  <a:lnTo>
                    <a:pt x="70624" y="708761"/>
                  </a:lnTo>
                  <a:lnTo>
                    <a:pt x="69989" y="706221"/>
                  </a:lnTo>
                  <a:lnTo>
                    <a:pt x="71996" y="706221"/>
                  </a:lnTo>
                  <a:lnTo>
                    <a:pt x="75107" y="708761"/>
                  </a:lnTo>
                  <a:lnTo>
                    <a:pt x="72809" y="708761"/>
                  </a:lnTo>
                  <a:lnTo>
                    <a:pt x="72097" y="707847"/>
                  </a:lnTo>
                  <a:lnTo>
                    <a:pt x="72072" y="708761"/>
                  </a:lnTo>
                  <a:lnTo>
                    <a:pt x="71755" y="708761"/>
                  </a:lnTo>
                  <a:lnTo>
                    <a:pt x="72072" y="708914"/>
                  </a:lnTo>
                  <a:lnTo>
                    <a:pt x="73672" y="709866"/>
                  </a:lnTo>
                  <a:lnTo>
                    <a:pt x="73406" y="709536"/>
                  </a:lnTo>
                  <a:lnTo>
                    <a:pt x="74498" y="710031"/>
                  </a:lnTo>
                  <a:lnTo>
                    <a:pt x="75438" y="708761"/>
                  </a:lnTo>
                  <a:lnTo>
                    <a:pt x="74320" y="703681"/>
                  </a:lnTo>
                  <a:lnTo>
                    <a:pt x="76568" y="703681"/>
                  </a:lnTo>
                  <a:lnTo>
                    <a:pt x="75984" y="702411"/>
                  </a:lnTo>
                  <a:lnTo>
                    <a:pt x="72390" y="698601"/>
                  </a:lnTo>
                  <a:lnTo>
                    <a:pt x="79019" y="703681"/>
                  </a:lnTo>
                  <a:lnTo>
                    <a:pt x="78689" y="702830"/>
                  </a:lnTo>
                  <a:lnTo>
                    <a:pt x="79857" y="703681"/>
                  </a:lnTo>
                  <a:lnTo>
                    <a:pt x="81153" y="703681"/>
                  </a:lnTo>
                  <a:lnTo>
                    <a:pt x="80708" y="701141"/>
                  </a:lnTo>
                  <a:lnTo>
                    <a:pt x="81241" y="697331"/>
                  </a:lnTo>
                  <a:lnTo>
                    <a:pt x="81965" y="698601"/>
                  </a:lnTo>
                  <a:lnTo>
                    <a:pt x="83451" y="699871"/>
                  </a:lnTo>
                  <a:lnTo>
                    <a:pt x="84175" y="698601"/>
                  </a:lnTo>
                  <a:lnTo>
                    <a:pt x="85305" y="698601"/>
                  </a:lnTo>
                  <a:lnTo>
                    <a:pt x="84594" y="697331"/>
                  </a:lnTo>
                  <a:lnTo>
                    <a:pt x="85153" y="697331"/>
                  </a:lnTo>
                  <a:lnTo>
                    <a:pt x="83591" y="694791"/>
                  </a:lnTo>
                  <a:lnTo>
                    <a:pt x="86995" y="696061"/>
                  </a:lnTo>
                  <a:lnTo>
                    <a:pt x="87858" y="694791"/>
                  </a:lnTo>
                  <a:lnTo>
                    <a:pt x="88519" y="692251"/>
                  </a:lnTo>
                  <a:lnTo>
                    <a:pt x="91325" y="692251"/>
                  </a:lnTo>
                  <a:lnTo>
                    <a:pt x="91084" y="693521"/>
                  </a:lnTo>
                  <a:lnTo>
                    <a:pt x="91490" y="694791"/>
                  </a:lnTo>
                  <a:lnTo>
                    <a:pt x="91681" y="693521"/>
                  </a:lnTo>
                  <a:lnTo>
                    <a:pt x="92633" y="692251"/>
                  </a:lnTo>
                  <a:lnTo>
                    <a:pt x="91846" y="690981"/>
                  </a:lnTo>
                  <a:lnTo>
                    <a:pt x="91071" y="689711"/>
                  </a:lnTo>
                  <a:lnTo>
                    <a:pt x="91541" y="690981"/>
                  </a:lnTo>
                  <a:lnTo>
                    <a:pt x="90068" y="689711"/>
                  </a:lnTo>
                  <a:lnTo>
                    <a:pt x="89433" y="688441"/>
                  </a:lnTo>
                  <a:lnTo>
                    <a:pt x="89357" y="687730"/>
                  </a:lnTo>
                  <a:lnTo>
                    <a:pt x="89408" y="686816"/>
                  </a:lnTo>
                  <a:lnTo>
                    <a:pt x="89725" y="685901"/>
                  </a:lnTo>
                  <a:lnTo>
                    <a:pt x="89865" y="688441"/>
                  </a:lnTo>
                  <a:lnTo>
                    <a:pt x="92011" y="689711"/>
                  </a:lnTo>
                  <a:lnTo>
                    <a:pt x="93129" y="690981"/>
                  </a:lnTo>
                  <a:lnTo>
                    <a:pt x="92633" y="689711"/>
                  </a:lnTo>
                  <a:lnTo>
                    <a:pt x="92278" y="689711"/>
                  </a:lnTo>
                  <a:lnTo>
                    <a:pt x="91808" y="688441"/>
                  </a:lnTo>
                  <a:lnTo>
                    <a:pt x="93129" y="689940"/>
                  </a:lnTo>
                  <a:lnTo>
                    <a:pt x="93294" y="690156"/>
                  </a:lnTo>
                  <a:lnTo>
                    <a:pt x="93497" y="690359"/>
                  </a:lnTo>
                  <a:lnTo>
                    <a:pt x="95224" y="692251"/>
                  </a:lnTo>
                  <a:lnTo>
                    <a:pt x="92189" y="688441"/>
                  </a:lnTo>
                  <a:lnTo>
                    <a:pt x="90170" y="685901"/>
                  </a:lnTo>
                  <a:lnTo>
                    <a:pt x="89154" y="684631"/>
                  </a:lnTo>
                  <a:lnTo>
                    <a:pt x="92100" y="685901"/>
                  </a:lnTo>
                  <a:lnTo>
                    <a:pt x="92760" y="687171"/>
                  </a:lnTo>
                  <a:lnTo>
                    <a:pt x="92671" y="685431"/>
                  </a:lnTo>
                  <a:lnTo>
                    <a:pt x="92341" y="684631"/>
                  </a:lnTo>
                  <a:lnTo>
                    <a:pt x="93065" y="684631"/>
                  </a:lnTo>
                  <a:lnTo>
                    <a:pt x="94856" y="687171"/>
                  </a:lnTo>
                  <a:lnTo>
                    <a:pt x="93294" y="685901"/>
                  </a:lnTo>
                  <a:lnTo>
                    <a:pt x="94576" y="688441"/>
                  </a:lnTo>
                  <a:lnTo>
                    <a:pt x="95186" y="687171"/>
                  </a:lnTo>
                  <a:lnTo>
                    <a:pt x="94094" y="684631"/>
                  </a:lnTo>
                  <a:lnTo>
                    <a:pt x="93002" y="682091"/>
                  </a:lnTo>
                  <a:lnTo>
                    <a:pt x="95237" y="684631"/>
                  </a:lnTo>
                  <a:lnTo>
                    <a:pt x="94907" y="685901"/>
                  </a:lnTo>
                  <a:lnTo>
                    <a:pt x="95046" y="685901"/>
                  </a:lnTo>
                  <a:lnTo>
                    <a:pt x="97586" y="688441"/>
                  </a:lnTo>
                  <a:lnTo>
                    <a:pt x="99174" y="688441"/>
                  </a:lnTo>
                  <a:lnTo>
                    <a:pt x="98945" y="687882"/>
                  </a:lnTo>
                  <a:lnTo>
                    <a:pt x="99263" y="688009"/>
                  </a:lnTo>
                  <a:lnTo>
                    <a:pt x="98920" y="687819"/>
                  </a:lnTo>
                  <a:lnTo>
                    <a:pt x="96113" y="680821"/>
                  </a:lnTo>
                  <a:lnTo>
                    <a:pt x="100126" y="685698"/>
                  </a:lnTo>
                  <a:lnTo>
                    <a:pt x="100063" y="685457"/>
                  </a:lnTo>
                  <a:lnTo>
                    <a:pt x="100177" y="685749"/>
                  </a:lnTo>
                  <a:lnTo>
                    <a:pt x="100177" y="685431"/>
                  </a:lnTo>
                  <a:lnTo>
                    <a:pt x="100203" y="683361"/>
                  </a:lnTo>
                  <a:lnTo>
                    <a:pt x="102552" y="687171"/>
                  </a:lnTo>
                  <a:lnTo>
                    <a:pt x="103492" y="687171"/>
                  </a:lnTo>
                  <a:lnTo>
                    <a:pt x="103111" y="685901"/>
                  </a:lnTo>
                  <a:lnTo>
                    <a:pt x="105854" y="689711"/>
                  </a:lnTo>
                  <a:lnTo>
                    <a:pt x="104736" y="685901"/>
                  </a:lnTo>
                  <a:lnTo>
                    <a:pt x="105397" y="685901"/>
                  </a:lnTo>
                  <a:lnTo>
                    <a:pt x="106565" y="687171"/>
                  </a:lnTo>
                  <a:lnTo>
                    <a:pt x="106895" y="685901"/>
                  </a:lnTo>
                  <a:lnTo>
                    <a:pt x="105498" y="685901"/>
                  </a:lnTo>
                  <a:lnTo>
                    <a:pt x="104902" y="684631"/>
                  </a:lnTo>
                  <a:lnTo>
                    <a:pt x="104698" y="683361"/>
                  </a:lnTo>
                  <a:lnTo>
                    <a:pt x="104305" y="680821"/>
                  </a:lnTo>
                  <a:lnTo>
                    <a:pt x="109766" y="687171"/>
                  </a:lnTo>
                  <a:lnTo>
                    <a:pt x="109105" y="682091"/>
                  </a:lnTo>
                  <a:lnTo>
                    <a:pt x="109385" y="680821"/>
                  </a:lnTo>
                  <a:lnTo>
                    <a:pt x="109651" y="679551"/>
                  </a:lnTo>
                  <a:lnTo>
                    <a:pt x="109207" y="678281"/>
                  </a:lnTo>
                  <a:lnTo>
                    <a:pt x="108318" y="675741"/>
                  </a:lnTo>
                  <a:lnTo>
                    <a:pt x="108978" y="674471"/>
                  </a:lnTo>
                  <a:lnTo>
                    <a:pt x="110197" y="675741"/>
                  </a:lnTo>
                  <a:lnTo>
                    <a:pt x="110299" y="677011"/>
                  </a:lnTo>
                  <a:lnTo>
                    <a:pt x="111747" y="678281"/>
                  </a:lnTo>
                  <a:lnTo>
                    <a:pt x="112179" y="678281"/>
                  </a:lnTo>
                  <a:lnTo>
                    <a:pt x="112382" y="677011"/>
                  </a:lnTo>
                  <a:lnTo>
                    <a:pt x="112623" y="677011"/>
                  </a:lnTo>
                  <a:lnTo>
                    <a:pt x="113855" y="679551"/>
                  </a:lnTo>
                  <a:lnTo>
                    <a:pt x="114325" y="678281"/>
                  </a:lnTo>
                  <a:close/>
                </a:path>
                <a:path w="511810" h="936625">
                  <a:moveTo>
                    <a:pt x="114947" y="680618"/>
                  </a:moveTo>
                  <a:lnTo>
                    <a:pt x="114757" y="680770"/>
                  </a:lnTo>
                  <a:lnTo>
                    <a:pt x="114922" y="680770"/>
                  </a:lnTo>
                  <a:lnTo>
                    <a:pt x="114947" y="680618"/>
                  </a:lnTo>
                  <a:close/>
                </a:path>
                <a:path w="511810" h="936625">
                  <a:moveTo>
                    <a:pt x="115100" y="680377"/>
                  </a:moveTo>
                  <a:lnTo>
                    <a:pt x="114935" y="679958"/>
                  </a:lnTo>
                  <a:lnTo>
                    <a:pt x="114757" y="679577"/>
                  </a:lnTo>
                  <a:lnTo>
                    <a:pt x="114592" y="679348"/>
                  </a:lnTo>
                  <a:lnTo>
                    <a:pt x="114884" y="680059"/>
                  </a:lnTo>
                  <a:lnTo>
                    <a:pt x="114985" y="680440"/>
                  </a:lnTo>
                  <a:lnTo>
                    <a:pt x="114947" y="680618"/>
                  </a:lnTo>
                  <a:lnTo>
                    <a:pt x="115100" y="680377"/>
                  </a:lnTo>
                  <a:close/>
                </a:path>
                <a:path w="511810" h="936625">
                  <a:moveTo>
                    <a:pt x="115722" y="674471"/>
                  </a:moveTo>
                  <a:lnTo>
                    <a:pt x="112623" y="669391"/>
                  </a:lnTo>
                  <a:lnTo>
                    <a:pt x="114020" y="676986"/>
                  </a:lnTo>
                  <a:lnTo>
                    <a:pt x="114414" y="677011"/>
                  </a:lnTo>
                  <a:lnTo>
                    <a:pt x="115049" y="679551"/>
                  </a:lnTo>
                  <a:lnTo>
                    <a:pt x="115265" y="680821"/>
                  </a:lnTo>
                  <a:lnTo>
                    <a:pt x="115544" y="679551"/>
                  </a:lnTo>
                  <a:lnTo>
                    <a:pt x="115392" y="676986"/>
                  </a:lnTo>
                  <a:lnTo>
                    <a:pt x="115620" y="676122"/>
                  </a:lnTo>
                  <a:lnTo>
                    <a:pt x="115481" y="675741"/>
                  </a:lnTo>
                  <a:lnTo>
                    <a:pt x="115722" y="674471"/>
                  </a:lnTo>
                  <a:close/>
                </a:path>
                <a:path w="511810" h="936625">
                  <a:moveTo>
                    <a:pt x="115735" y="744715"/>
                  </a:moveTo>
                  <a:lnTo>
                    <a:pt x="115595" y="744550"/>
                  </a:lnTo>
                  <a:lnTo>
                    <a:pt x="115468" y="744486"/>
                  </a:lnTo>
                  <a:lnTo>
                    <a:pt x="115354" y="744347"/>
                  </a:lnTo>
                  <a:lnTo>
                    <a:pt x="115417" y="744702"/>
                  </a:lnTo>
                  <a:lnTo>
                    <a:pt x="115531" y="744905"/>
                  </a:lnTo>
                  <a:lnTo>
                    <a:pt x="115735" y="744715"/>
                  </a:lnTo>
                  <a:close/>
                </a:path>
                <a:path w="511810" h="936625">
                  <a:moveTo>
                    <a:pt x="116509" y="677875"/>
                  </a:moveTo>
                  <a:lnTo>
                    <a:pt x="115722" y="675741"/>
                  </a:lnTo>
                  <a:lnTo>
                    <a:pt x="115620" y="676122"/>
                  </a:lnTo>
                  <a:lnTo>
                    <a:pt x="115963" y="677011"/>
                  </a:lnTo>
                  <a:lnTo>
                    <a:pt x="116509" y="677875"/>
                  </a:lnTo>
                  <a:close/>
                </a:path>
                <a:path w="511810" h="936625">
                  <a:moveTo>
                    <a:pt x="116903" y="674471"/>
                  </a:moveTo>
                  <a:lnTo>
                    <a:pt x="116446" y="673201"/>
                  </a:lnTo>
                  <a:lnTo>
                    <a:pt x="116205" y="674471"/>
                  </a:lnTo>
                  <a:lnTo>
                    <a:pt x="116903" y="674471"/>
                  </a:lnTo>
                  <a:close/>
                </a:path>
                <a:path w="511810" h="936625">
                  <a:moveTo>
                    <a:pt x="117017" y="678637"/>
                  </a:moveTo>
                  <a:lnTo>
                    <a:pt x="116789" y="678281"/>
                  </a:lnTo>
                  <a:lnTo>
                    <a:pt x="116509" y="677875"/>
                  </a:lnTo>
                  <a:lnTo>
                    <a:pt x="116674" y="678281"/>
                  </a:lnTo>
                  <a:lnTo>
                    <a:pt x="116446" y="678281"/>
                  </a:lnTo>
                  <a:lnTo>
                    <a:pt x="116687" y="679551"/>
                  </a:lnTo>
                  <a:lnTo>
                    <a:pt x="117017" y="678637"/>
                  </a:lnTo>
                  <a:close/>
                </a:path>
                <a:path w="511810" h="936625">
                  <a:moveTo>
                    <a:pt x="117386" y="643623"/>
                  </a:moveTo>
                  <a:lnTo>
                    <a:pt x="115366" y="641350"/>
                  </a:lnTo>
                  <a:lnTo>
                    <a:pt x="116281" y="642620"/>
                  </a:lnTo>
                  <a:lnTo>
                    <a:pt x="116446" y="642620"/>
                  </a:lnTo>
                  <a:lnTo>
                    <a:pt x="117221" y="643890"/>
                  </a:lnTo>
                  <a:lnTo>
                    <a:pt x="117386" y="643623"/>
                  </a:lnTo>
                  <a:close/>
                </a:path>
                <a:path w="511810" h="936625">
                  <a:moveTo>
                    <a:pt x="117614" y="679551"/>
                  </a:moveTo>
                  <a:lnTo>
                    <a:pt x="117449" y="677862"/>
                  </a:lnTo>
                  <a:lnTo>
                    <a:pt x="117144" y="678281"/>
                  </a:lnTo>
                  <a:lnTo>
                    <a:pt x="117017" y="678637"/>
                  </a:lnTo>
                  <a:lnTo>
                    <a:pt x="117614" y="679551"/>
                  </a:lnTo>
                  <a:close/>
                </a:path>
                <a:path w="511810" h="936625">
                  <a:moveTo>
                    <a:pt x="118059" y="677011"/>
                  </a:moveTo>
                  <a:lnTo>
                    <a:pt x="117144" y="674471"/>
                  </a:lnTo>
                  <a:lnTo>
                    <a:pt x="116903" y="674471"/>
                  </a:lnTo>
                  <a:lnTo>
                    <a:pt x="117360" y="675741"/>
                  </a:lnTo>
                  <a:lnTo>
                    <a:pt x="117449" y="677862"/>
                  </a:lnTo>
                  <a:lnTo>
                    <a:pt x="118059" y="677011"/>
                  </a:lnTo>
                  <a:close/>
                </a:path>
                <a:path w="511810" h="936625">
                  <a:moveTo>
                    <a:pt x="118884" y="678840"/>
                  </a:moveTo>
                  <a:lnTo>
                    <a:pt x="118732" y="678929"/>
                  </a:lnTo>
                  <a:lnTo>
                    <a:pt x="118833" y="679246"/>
                  </a:lnTo>
                  <a:lnTo>
                    <a:pt x="118884" y="678840"/>
                  </a:lnTo>
                  <a:close/>
                </a:path>
                <a:path w="511810" h="936625">
                  <a:moveTo>
                    <a:pt x="118973" y="346710"/>
                  </a:moveTo>
                  <a:lnTo>
                    <a:pt x="86550" y="346710"/>
                  </a:lnTo>
                  <a:lnTo>
                    <a:pt x="85102" y="346710"/>
                  </a:lnTo>
                  <a:lnTo>
                    <a:pt x="79387" y="354330"/>
                  </a:lnTo>
                  <a:lnTo>
                    <a:pt x="82359" y="359410"/>
                  </a:lnTo>
                  <a:lnTo>
                    <a:pt x="79451" y="359410"/>
                  </a:lnTo>
                  <a:lnTo>
                    <a:pt x="79743" y="358140"/>
                  </a:lnTo>
                  <a:lnTo>
                    <a:pt x="75018" y="364490"/>
                  </a:lnTo>
                  <a:lnTo>
                    <a:pt x="76212" y="375920"/>
                  </a:lnTo>
                  <a:lnTo>
                    <a:pt x="71983" y="379730"/>
                  </a:lnTo>
                  <a:lnTo>
                    <a:pt x="96037" y="379730"/>
                  </a:lnTo>
                  <a:lnTo>
                    <a:pt x="100101" y="375920"/>
                  </a:lnTo>
                  <a:lnTo>
                    <a:pt x="105219" y="370840"/>
                  </a:lnTo>
                  <a:lnTo>
                    <a:pt x="106883" y="364490"/>
                  </a:lnTo>
                  <a:lnTo>
                    <a:pt x="106934" y="365760"/>
                  </a:lnTo>
                  <a:lnTo>
                    <a:pt x="107111" y="364490"/>
                  </a:lnTo>
                  <a:lnTo>
                    <a:pt x="107861" y="359410"/>
                  </a:lnTo>
                  <a:lnTo>
                    <a:pt x="108038" y="358140"/>
                  </a:lnTo>
                  <a:lnTo>
                    <a:pt x="110197" y="355600"/>
                  </a:lnTo>
                  <a:lnTo>
                    <a:pt x="108762" y="360680"/>
                  </a:lnTo>
                  <a:lnTo>
                    <a:pt x="111506" y="359410"/>
                  </a:lnTo>
                  <a:lnTo>
                    <a:pt x="111569" y="355600"/>
                  </a:lnTo>
                  <a:lnTo>
                    <a:pt x="111658" y="350520"/>
                  </a:lnTo>
                  <a:lnTo>
                    <a:pt x="118579" y="349250"/>
                  </a:lnTo>
                  <a:lnTo>
                    <a:pt x="118973" y="346710"/>
                  </a:lnTo>
                  <a:close/>
                </a:path>
                <a:path w="511810" h="936625">
                  <a:moveTo>
                    <a:pt x="119011" y="679704"/>
                  </a:moveTo>
                  <a:lnTo>
                    <a:pt x="118935" y="679513"/>
                  </a:lnTo>
                  <a:lnTo>
                    <a:pt x="118884" y="679373"/>
                  </a:lnTo>
                  <a:lnTo>
                    <a:pt x="118833" y="679246"/>
                  </a:lnTo>
                  <a:lnTo>
                    <a:pt x="118783" y="679665"/>
                  </a:lnTo>
                  <a:lnTo>
                    <a:pt x="119011" y="679704"/>
                  </a:lnTo>
                  <a:close/>
                </a:path>
                <a:path w="511810" h="936625">
                  <a:moveTo>
                    <a:pt x="119253" y="678776"/>
                  </a:moveTo>
                  <a:lnTo>
                    <a:pt x="118999" y="677938"/>
                  </a:lnTo>
                  <a:lnTo>
                    <a:pt x="118884" y="678840"/>
                  </a:lnTo>
                  <a:lnTo>
                    <a:pt x="119037" y="678776"/>
                  </a:lnTo>
                  <a:lnTo>
                    <a:pt x="119253" y="678776"/>
                  </a:lnTo>
                  <a:close/>
                </a:path>
                <a:path w="511810" h="936625">
                  <a:moveTo>
                    <a:pt x="122745" y="679450"/>
                  </a:moveTo>
                  <a:lnTo>
                    <a:pt x="122415" y="679450"/>
                  </a:lnTo>
                  <a:lnTo>
                    <a:pt x="121869" y="680720"/>
                  </a:lnTo>
                  <a:lnTo>
                    <a:pt x="122745" y="679450"/>
                  </a:lnTo>
                  <a:close/>
                </a:path>
                <a:path w="511810" h="936625">
                  <a:moveTo>
                    <a:pt x="130352" y="621030"/>
                  </a:moveTo>
                  <a:lnTo>
                    <a:pt x="128866" y="621030"/>
                  </a:lnTo>
                  <a:lnTo>
                    <a:pt x="128714" y="622300"/>
                  </a:lnTo>
                  <a:lnTo>
                    <a:pt x="130352" y="621030"/>
                  </a:lnTo>
                  <a:close/>
                </a:path>
                <a:path w="511810" h="936625">
                  <a:moveTo>
                    <a:pt x="130454" y="721360"/>
                  </a:moveTo>
                  <a:lnTo>
                    <a:pt x="130238" y="721004"/>
                  </a:lnTo>
                  <a:lnTo>
                    <a:pt x="130009" y="721360"/>
                  </a:lnTo>
                  <a:lnTo>
                    <a:pt x="130454" y="721360"/>
                  </a:lnTo>
                  <a:close/>
                </a:path>
                <a:path w="511810" h="936625">
                  <a:moveTo>
                    <a:pt x="136207" y="292100"/>
                  </a:moveTo>
                  <a:lnTo>
                    <a:pt x="135724" y="290334"/>
                  </a:lnTo>
                  <a:lnTo>
                    <a:pt x="135585" y="290830"/>
                  </a:lnTo>
                  <a:lnTo>
                    <a:pt x="136118" y="292569"/>
                  </a:lnTo>
                  <a:lnTo>
                    <a:pt x="136207" y="292100"/>
                  </a:lnTo>
                  <a:close/>
                </a:path>
                <a:path w="511810" h="936625">
                  <a:moveTo>
                    <a:pt x="136613" y="323392"/>
                  </a:moveTo>
                  <a:lnTo>
                    <a:pt x="136067" y="323126"/>
                  </a:lnTo>
                  <a:lnTo>
                    <a:pt x="136182" y="323850"/>
                  </a:lnTo>
                  <a:lnTo>
                    <a:pt x="136613" y="323392"/>
                  </a:lnTo>
                  <a:close/>
                </a:path>
                <a:path w="511810" h="936625">
                  <a:moveTo>
                    <a:pt x="137312" y="281940"/>
                  </a:moveTo>
                  <a:lnTo>
                    <a:pt x="135978" y="284480"/>
                  </a:lnTo>
                  <a:lnTo>
                    <a:pt x="133096" y="288290"/>
                  </a:lnTo>
                  <a:lnTo>
                    <a:pt x="134086" y="290830"/>
                  </a:lnTo>
                  <a:lnTo>
                    <a:pt x="134277" y="289560"/>
                  </a:lnTo>
                  <a:lnTo>
                    <a:pt x="134124" y="288290"/>
                  </a:lnTo>
                  <a:lnTo>
                    <a:pt x="135166" y="288290"/>
                  </a:lnTo>
                  <a:lnTo>
                    <a:pt x="135724" y="290334"/>
                  </a:lnTo>
                  <a:lnTo>
                    <a:pt x="136334" y="288290"/>
                  </a:lnTo>
                  <a:lnTo>
                    <a:pt x="137071" y="285750"/>
                  </a:lnTo>
                  <a:lnTo>
                    <a:pt x="137312" y="281940"/>
                  </a:lnTo>
                  <a:close/>
                </a:path>
                <a:path w="511810" h="936625">
                  <a:moveTo>
                    <a:pt x="137439" y="659130"/>
                  </a:moveTo>
                  <a:lnTo>
                    <a:pt x="136245" y="659980"/>
                  </a:lnTo>
                  <a:lnTo>
                    <a:pt x="136664" y="660400"/>
                  </a:lnTo>
                  <a:lnTo>
                    <a:pt x="136791" y="660717"/>
                  </a:lnTo>
                  <a:lnTo>
                    <a:pt x="137439" y="659130"/>
                  </a:lnTo>
                  <a:close/>
                </a:path>
                <a:path w="511810" h="936625">
                  <a:moveTo>
                    <a:pt x="138112" y="664210"/>
                  </a:moveTo>
                  <a:lnTo>
                    <a:pt x="137629" y="662940"/>
                  </a:lnTo>
                  <a:lnTo>
                    <a:pt x="136791" y="660717"/>
                  </a:lnTo>
                  <a:lnTo>
                    <a:pt x="135343" y="664210"/>
                  </a:lnTo>
                  <a:lnTo>
                    <a:pt x="138112" y="664210"/>
                  </a:lnTo>
                  <a:close/>
                </a:path>
                <a:path w="511810" h="936625">
                  <a:moveTo>
                    <a:pt x="138684" y="322580"/>
                  </a:moveTo>
                  <a:lnTo>
                    <a:pt x="137375" y="322580"/>
                  </a:lnTo>
                  <a:lnTo>
                    <a:pt x="136613" y="323392"/>
                  </a:lnTo>
                  <a:lnTo>
                    <a:pt x="137579" y="323850"/>
                  </a:lnTo>
                  <a:lnTo>
                    <a:pt x="138684" y="322580"/>
                  </a:lnTo>
                  <a:close/>
                </a:path>
                <a:path w="511810" h="936625">
                  <a:moveTo>
                    <a:pt x="138861" y="664210"/>
                  </a:moveTo>
                  <a:lnTo>
                    <a:pt x="138569" y="664210"/>
                  </a:lnTo>
                  <a:lnTo>
                    <a:pt x="138506" y="664438"/>
                  </a:lnTo>
                  <a:lnTo>
                    <a:pt x="138861" y="664210"/>
                  </a:lnTo>
                  <a:close/>
                </a:path>
                <a:path w="511810" h="936625">
                  <a:moveTo>
                    <a:pt x="142100" y="667550"/>
                  </a:moveTo>
                  <a:lnTo>
                    <a:pt x="141516" y="662584"/>
                  </a:lnTo>
                  <a:lnTo>
                    <a:pt x="140703" y="663257"/>
                  </a:lnTo>
                  <a:lnTo>
                    <a:pt x="139788" y="663702"/>
                  </a:lnTo>
                  <a:lnTo>
                    <a:pt x="138887" y="664070"/>
                  </a:lnTo>
                  <a:lnTo>
                    <a:pt x="141008" y="663473"/>
                  </a:lnTo>
                  <a:lnTo>
                    <a:pt x="142100" y="667550"/>
                  </a:lnTo>
                  <a:close/>
                </a:path>
                <a:path w="511810" h="936625">
                  <a:moveTo>
                    <a:pt x="142189" y="679450"/>
                  </a:moveTo>
                  <a:lnTo>
                    <a:pt x="141389" y="678180"/>
                  </a:lnTo>
                  <a:lnTo>
                    <a:pt x="141351" y="678370"/>
                  </a:lnTo>
                  <a:lnTo>
                    <a:pt x="142189" y="679450"/>
                  </a:lnTo>
                  <a:close/>
                </a:path>
                <a:path w="511810" h="936625">
                  <a:moveTo>
                    <a:pt x="143294" y="691426"/>
                  </a:moveTo>
                  <a:lnTo>
                    <a:pt x="143129" y="690880"/>
                  </a:lnTo>
                  <a:lnTo>
                    <a:pt x="142532" y="691654"/>
                  </a:lnTo>
                  <a:lnTo>
                    <a:pt x="143294" y="691426"/>
                  </a:lnTo>
                  <a:close/>
                </a:path>
                <a:path w="511810" h="936625">
                  <a:moveTo>
                    <a:pt x="144284" y="688340"/>
                  </a:moveTo>
                  <a:lnTo>
                    <a:pt x="143814" y="685800"/>
                  </a:lnTo>
                  <a:lnTo>
                    <a:pt x="143573" y="684530"/>
                  </a:lnTo>
                  <a:lnTo>
                    <a:pt x="140284" y="681990"/>
                  </a:lnTo>
                  <a:lnTo>
                    <a:pt x="140462" y="679450"/>
                  </a:lnTo>
                  <a:lnTo>
                    <a:pt x="141135" y="679450"/>
                  </a:lnTo>
                  <a:lnTo>
                    <a:pt x="141351" y="678370"/>
                  </a:lnTo>
                  <a:lnTo>
                    <a:pt x="139242" y="675640"/>
                  </a:lnTo>
                  <a:lnTo>
                    <a:pt x="142201" y="669290"/>
                  </a:lnTo>
                  <a:lnTo>
                    <a:pt x="137909" y="665480"/>
                  </a:lnTo>
                  <a:lnTo>
                    <a:pt x="138239" y="665480"/>
                  </a:lnTo>
                  <a:lnTo>
                    <a:pt x="138506" y="664438"/>
                  </a:lnTo>
                  <a:lnTo>
                    <a:pt x="136893" y="665480"/>
                  </a:lnTo>
                  <a:lnTo>
                    <a:pt x="133426" y="665480"/>
                  </a:lnTo>
                  <a:lnTo>
                    <a:pt x="133223" y="664210"/>
                  </a:lnTo>
                  <a:lnTo>
                    <a:pt x="130644" y="662940"/>
                  </a:lnTo>
                  <a:lnTo>
                    <a:pt x="133197" y="661670"/>
                  </a:lnTo>
                  <a:lnTo>
                    <a:pt x="133210" y="662940"/>
                  </a:lnTo>
                  <a:lnTo>
                    <a:pt x="135115" y="662940"/>
                  </a:lnTo>
                  <a:lnTo>
                    <a:pt x="133845" y="661670"/>
                  </a:lnTo>
                  <a:lnTo>
                    <a:pt x="136245" y="659980"/>
                  </a:lnTo>
                  <a:lnTo>
                    <a:pt x="132943" y="656590"/>
                  </a:lnTo>
                  <a:lnTo>
                    <a:pt x="133375" y="654050"/>
                  </a:lnTo>
                  <a:lnTo>
                    <a:pt x="133591" y="652780"/>
                  </a:lnTo>
                  <a:lnTo>
                    <a:pt x="137198" y="651510"/>
                  </a:lnTo>
                  <a:lnTo>
                    <a:pt x="135712" y="659130"/>
                  </a:lnTo>
                  <a:lnTo>
                    <a:pt x="138455" y="655320"/>
                  </a:lnTo>
                  <a:lnTo>
                    <a:pt x="137629" y="660400"/>
                  </a:lnTo>
                  <a:lnTo>
                    <a:pt x="142963" y="655320"/>
                  </a:lnTo>
                  <a:lnTo>
                    <a:pt x="137617" y="662901"/>
                  </a:lnTo>
                  <a:lnTo>
                    <a:pt x="143344" y="659130"/>
                  </a:lnTo>
                  <a:lnTo>
                    <a:pt x="143535" y="655320"/>
                  </a:lnTo>
                  <a:lnTo>
                    <a:pt x="143649" y="652780"/>
                  </a:lnTo>
                  <a:lnTo>
                    <a:pt x="140614" y="652780"/>
                  </a:lnTo>
                  <a:lnTo>
                    <a:pt x="140614" y="651510"/>
                  </a:lnTo>
                  <a:lnTo>
                    <a:pt x="140614" y="648970"/>
                  </a:lnTo>
                  <a:lnTo>
                    <a:pt x="140614" y="647700"/>
                  </a:lnTo>
                  <a:lnTo>
                    <a:pt x="140601" y="646430"/>
                  </a:lnTo>
                  <a:lnTo>
                    <a:pt x="138328" y="645160"/>
                  </a:lnTo>
                  <a:lnTo>
                    <a:pt x="137731" y="647700"/>
                  </a:lnTo>
                  <a:lnTo>
                    <a:pt x="135458" y="646430"/>
                  </a:lnTo>
                  <a:lnTo>
                    <a:pt x="134289" y="642620"/>
                  </a:lnTo>
                  <a:lnTo>
                    <a:pt x="136436" y="638810"/>
                  </a:lnTo>
                  <a:lnTo>
                    <a:pt x="138404" y="636270"/>
                  </a:lnTo>
                  <a:lnTo>
                    <a:pt x="136677" y="632460"/>
                  </a:lnTo>
                  <a:lnTo>
                    <a:pt x="129247" y="632460"/>
                  </a:lnTo>
                  <a:lnTo>
                    <a:pt x="130365" y="628650"/>
                  </a:lnTo>
                  <a:lnTo>
                    <a:pt x="134747" y="628650"/>
                  </a:lnTo>
                  <a:lnTo>
                    <a:pt x="134493" y="627380"/>
                  </a:lnTo>
                  <a:lnTo>
                    <a:pt x="133959" y="624840"/>
                  </a:lnTo>
                  <a:lnTo>
                    <a:pt x="133426" y="622300"/>
                  </a:lnTo>
                  <a:lnTo>
                    <a:pt x="131737" y="623912"/>
                  </a:lnTo>
                  <a:lnTo>
                    <a:pt x="131787" y="623570"/>
                  </a:lnTo>
                  <a:lnTo>
                    <a:pt x="133654" y="618490"/>
                  </a:lnTo>
                  <a:lnTo>
                    <a:pt x="130352" y="621030"/>
                  </a:lnTo>
                  <a:lnTo>
                    <a:pt x="130759" y="621030"/>
                  </a:lnTo>
                  <a:lnTo>
                    <a:pt x="131445" y="624192"/>
                  </a:lnTo>
                  <a:lnTo>
                    <a:pt x="128092" y="627380"/>
                  </a:lnTo>
                  <a:lnTo>
                    <a:pt x="128714" y="622300"/>
                  </a:lnTo>
                  <a:lnTo>
                    <a:pt x="127698" y="618490"/>
                  </a:lnTo>
                  <a:lnTo>
                    <a:pt x="130937" y="617220"/>
                  </a:lnTo>
                  <a:lnTo>
                    <a:pt x="128981" y="613410"/>
                  </a:lnTo>
                  <a:lnTo>
                    <a:pt x="128333" y="612140"/>
                  </a:lnTo>
                  <a:lnTo>
                    <a:pt x="123355" y="607060"/>
                  </a:lnTo>
                  <a:lnTo>
                    <a:pt x="121970" y="604329"/>
                  </a:lnTo>
                  <a:lnTo>
                    <a:pt x="121970" y="650240"/>
                  </a:lnTo>
                  <a:lnTo>
                    <a:pt x="120853" y="654050"/>
                  </a:lnTo>
                  <a:lnTo>
                    <a:pt x="118706" y="650240"/>
                  </a:lnTo>
                  <a:lnTo>
                    <a:pt x="121970" y="650240"/>
                  </a:lnTo>
                  <a:lnTo>
                    <a:pt x="121970" y="604329"/>
                  </a:lnTo>
                  <a:lnTo>
                    <a:pt x="121424" y="603250"/>
                  </a:lnTo>
                  <a:lnTo>
                    <a:pt x="120777" y="601980"/>
                  </a:lnTo>
                  <a:lnTo>
                    <a:pt x="120192" y="600837"/>
                  </a:lnTo>
                  <a:lnTo>
                    <a:pt x="120192" y="603250"/>
                  </a:lnTo>
                  <a:lnTo>
                    <a:pt x="119189" y="601980"/>
                  </a:lnTo>
                  <a:lnTo>
                    <a:pt x="120192" y="603250"/>
                  </a:lnTo>
                  <a:lnTo>
                    <a:pt x="120192" y="600837"/>
                  </a:lnTo>
                  <a:lnTo>
                    <a:pt x="120129" y="600710"/>
                  </a:lnTo>
                  <a:lnTo>
                    <a:pt x="121272" y="600710"/>
                  </a:lnTo>
                  <a:lnTo>
                    <a:pt x="122783" y="601980"/>
                  </a:lnTo>
                  <a:lnTo>
                    <a:pt x="122986" y="600710"/>
                  </a:lnTo>
                  <a:lnTo>
                    <a:pt x="123177" y="599440"/>
                  </a:lnTo>
                  <a:lnTo>
                    <a:pt x="118160" y="593090"/>
                  </a:lnTo>
                  <a:lnTo>
                    <a:pt x="117233" y="588937"/>
                  </a:lnTo>
                  <a:lnTo>
                    <a:pt x="117233" y="598170"/>
                  </a:lnTo>
                  <a:lnTo>
                    <a:pt x="115836" y="598170"/>
                  </a:lnTo>
                  <a:lnTo>
                    <a:pt x="115608" y="595630"/>
                  </a:lnTo>
                  <a:lnTo>
                    <a:pt x="115912" y="594360"/>
                  </a:lnTo>
                  <a:lnTo>
                    <a:pt x="116205" y="595630"/>
                  </a:lnTo>
                  <a:lnTo>
                    <a:pt x="117233" y="598170"/>
                  </a:lnTo>
                  <a:lnTo>
                    <a:pt x="117233" y="588937"/>
                  </a:lnTo>
                  <a:lnTo>
                    <a:pt x="116179" y="584200"/>
                  </a:lnTo>
                  <a:lnTo>
                    <a:pt x="115951" y="582930"/>
                  </a:lnTo>
                  <a:lnTo>
                    <a:pt x="114795" y="576580"/>
                  </a:lnTo>
                  <a:lnTo>
                    <a:pt x="114566" y="575310"/>
                  </a:lnTo>
                  <a:lnTo>
                    <a:pt x="110375" y="574040"/>
                  </a:lnTo>
                  <a:lnTo>
                    <a:pt x="110096" y="574040"/>
                  </a:lnTo>
                  <a:lnTo>
                    <a:pt x="108318" y="572770"/>
                  </a:lnTo>
                  <a:lnTo>
                    <a:pt x="107340" y="571500"/>
                  </a:lnTo>
                  <a:lnTo>
                    <a:pt x="108775" y="570344"/>
                  </a:lnTo>
                  <a:lnTo>
                    <a:pt x="105422" y="567690"/>
                  </a:lnTo>
                  <a:lnTo>
                    <a:pt x="100584" y="562610"/>
                  </a:lnTo>
                  <a:lnTo>
                    <a:pt x="98171" y="560070"/>
                  </a:lnTo>
                  <a:lnTo>
                    <a:pt x="98602" y="554990"/>
                  </a:lnTo>
                  <a:lnTo>
                    <a:pt x="98717" y="553720"/>
                  </a:lnTo>
                  <a:lnTo>
                    <a:pt x="100025" y="554990"/>
                  </a:lnTo>
                  <a:lnTo>
                    <a:pt x="99250" y="549910"/>
                  </a:lnTo>
                  <a:lnTo>
                    <a:pt x="92036" y="553720"/>
                  </a:lnTo>
                  <a:lnTo>
                    <a:pt x="92925" y="548640"/>
                  </a:lnTo>
                  <a:lnTo>
                    <a:pt x="93764" y="548640"/>
                  </a:lnTo>
                  <a:lnTo>
                    <a:pt x="91033" y="542290"/>
                  </a:lnTo>
                  <a:lnTo>
                    <a:pt x="87998" y="535940"/>
                  </a:lnTo>
                  <a:lnTo>
                    <a:pt x="85852" y="529590"/>
                  </a:lnTo>
                  <a:lnTo>
                    <a:pt x="85788" y="524510"/>
                  </a:lnTo>
                  <a:lnTo>
                    <a:pt x="85775" y="523240"/>
                  </a:lnTo>
                  <a:lnTo>
                    <a:pt x="80987" y="524510"/>
                  </a:lnTo>
                  <a:lnTo>
                    <a:pt x="83566" y="516890"/>
                  </a:lnTo>
                  <a:lnTo>
                    <a:pt x="84429" y="514350"/>
                  </a:lnTo>
                  <a:lnTo>
                    <a:pt x="78270" y="516890"/>
                  </a:lnTo>
                  <a:lnTo>
                    <a:pt x="79565" y="510540"/>
                  </a:lnTo>
                  <a:lnTo>
                    <a:pt x="81026" y="511810"/>
                  </a:lnTo>
                  <a:lnTo>
                    <a:pt x="81013" y="510540"/>
                  </a:lnTo>
                  <a:lnTo>
                    <a:pt x="80937" y="504190"/>
                  </a:lnTo>
                  <a:lnTo>
                    <a:pt x="80683" y="502920"/>
                  </a:lnTo>
                  <a:lnTo>
                    <a:pt x="76365" y="502920"/>
                  </a:lnTo>
                  <a:lnTo>
                    <a:pt x="75082" y="500380"/>
                  </a:lnTo>
                  <a:lnTo>
                    <a:pt x="78282" y="500380"/>
                  </a:lnTo>
                  <a:lnTo>
                    <a:pt x="74104" y="497840"/>
                  </a:lnTo>
                  <a:lnTo>
                    <a:pt x="77597" y="495300"/>
                  </a:lnTo>
                  <a:lnTo>
                    <a:pt x="76263" y="492760"/>
                  </a:lnTo>
                  <a:lnTo>
                    <a:pt x="76276" y="494030"/>
                  </a:lnTo>
                  <a:lnTo>
                    <a:pt x="75222" y="495300"/>
                  </a:lnTo>
                  <a:lnTo>
                    <a:pt x="74256" y="495300"/>
                  </a:lnTo>
                  <a:lnTo>
                    <a:pt x="71958" y="492760"/>
                  </a:lnTo>
                  <a:lnTo>
                    <a:pt x="74891" y="486410"/>
                  </a:lnTo>
                  <a:lnTo>
                    <a:pt x="76555" y="486410"/>
                  </a:lnTo>
                  <a:lnTo>
                    <a:pt x="75285" y="483870"/>
                  </a:lnTo>
                  <a:lnTo>
                    <a:pt x="73837" y="481330"/>
                  </a:lnTo>
                  <a:lnTo>
                    <a:pt x="72771" y="478790"/>
                  </a:lnTo>
                  <a:lnTo>
                    <a:pt x="73126" y="478790"/>
                  </a:lnTo>
                  <a:lnTo>
                    <a:pt x="71882" y="477520"/>
                  </a:lnTo>
                  <a:lnTo>
                    <a:pt x="79044" y="480060"/>
                  </a:lnTo>
                  <a:lnTo>
                    <a:pt x="75628" y="476250"/>
                  </a:lnTo>
                  <a:lnTo>
                    <a:pt x="74917" y="477520"/>
                  </a:lnTo>
                  <a:lnTo>
                    <a:pt x="73634" y="476250"/>
                  </a:lnTo>
                  <a:lnTo>
                    <a:pt x="72948" y="476250"/>
                  </a:lnTo>
                  <a:lnTo>
                    <a:pt x="74790" y="474980"/>
                  </a:lnTo>
                  <a:lnTo>
                    <a:pt x="74587" y="472440"/>
                  </a:lnTo>
                  <a:lnTo>
                    <a:pt x="74383" y="469900"/>
                  </a:lnTo>
                  <a:lnTo>
                    <a:pt x="73660" y="467360"/>
                  </a:lnTo>
                  <a:lnTo>
                    <a:pt x="75958" y="467360"/>
                  </a:lnTo>
                  <a:lnTo>
                    <a:pt x="76276" y="463550"/>
                  </a:lnTo>
                  <a:lnTo>
                    <a:pt x="76390" y="462280"/>
                  </a:lnTo>
                  <a:lnTo>
                    <a:pt x="75095" y="455930"/>
                  </a:lnTo>
                  <a:lnTo>
                    <a:pt x="75730" y="450850"/>
                  </a:lnTo>
                  <a:lnTo>
                    <a:pt x="75882" y="449580"/>
                  </a:lnTo>
                  <a:lnTo>
                    <a:pt x="74472" y="450850"/>
                  </a:lnTo>
                  <a:lnTo>
                    <a:pt x="70586" y="450850"/>
                  </a:lnTo>
                  <a:lnTo>
                    <a:pt x="70497" y="448310"/>
                  </a:lnTo>
                  <a:lnTo>
                    <a:pt x="71361" y="448310"/>
                  </a:lnTo>
                  <a:lnTo>
                    <a:pt x="70231" y="447040"/>
                  </a:lnTo>
                  <a:lnTo>
                    <a:pt x="71005" y="444500"/>
                  </a:lnTo>
                  <a:lnTo>
                    <a:pt x="74447" y="445770"/>
                  </a:lnTo>
                  <a:lnTo>
                    <a:pt x="75374" y="447040"/>
                  </a:lnTo>
                  <a:lnTo>
                    <a:pt x="74612" y="444500"/>
                  </a:lnTo>
                  <a:lnTo>
                    <a:pt x="75450" y="444500"/>
                  </a:lnTo>
                  <a:lnTo>
                    <a:pt x="81584" y="440690"/>
                  </a:lnTo>
                  <a:lnTo>
                    <a:pt x="79946" y="439420"/>
                  </a:lnTo>
                  <a:lnTo>
                    <a:pt x="79463" y="439051"/>
                  </a:lnTo>
                  <a:lnTo>
                    <a:pt x="79641" y="438150"/>
                  </a:lnTo>
                  <a:lnTo>
                    <a:pt x="80695" y="433070"/>
                  </a:lnTo>
                  <a:lnTo>
                    <a:pt x="80289" y="429260"/>
                  </a:lnTo>
                  <a:lnTo>
                    <a:pt x="81661" y="424180"/>
                  </a:lnTo>
                  <a:lnTo>
                    <a:pt x="78790" y="422910"/>
                  </a:lnTo>
                  <a:lnTo>
                    <a:pt x="79959" y="421640"/>
                  </a:lnTo>
                  <a:lnTo>
                    <a:pt x="78130" y="419100"/>
                  </a:lnTo>
                  <a:lnTo>
                    <a:pt x="80479" y="415290"/>
                  </a:lnTo>
                  <a:lnTo>
                    <a:pt x="83934" y="411480"/>
                  </a:lnTo>
                  <a:lnTo>
                    <a:pt x="85610" y="407670"/>
                  </a:lnTo>
                  <a:lnTo>
                    <a:pt x="85572" y="406400"/>
                  </a:lnTo>
                  <a:lnTo>
                    <a:pt x="85534" y="405130"/>
                  </a:lnTo>
                  <a:lnTo>
                    <a:pt x="85496" y="403860"/>
                  </a:lnTo>
                  <a:lnTo>
                    <a:pt x="83604" y="405130"/>
                  </a:lnTo>
                  <a:lnTo>
                    <a:pt x="82511" y="403860"/>
                  </a:lnTo>
                  <a:lnTo>
                    <a:pt x="85178" y="403860"/>
                  </a:lnTo>
                  <a:lnTo>
                    <a:pt x="86766" y="400050"/>
                  </a:lnTo>
                  <a:lnTo>
                    <a:pt x="87642" y="402590"/>
                  </a:lnTo>
                  <a:lnTo>
                    <a:pt x="88582" y="400050"/>
                  </a:lnTo>
                  <a:lnTo>
                    <a:pt x="89522" y="397510"/>
                  </a:lnTo>
                  <a:lnTo>
                    <a:pt x="90144" y="394970"/>
                  </a:lnTo>
                  <a:lnTo>
                    <a:pt x="90944" y="389890"/>
                  </a:lnTo>
                  <a:lnTo>
                    <a:pt x="91147" y="388620"/>
                  </a:lnTo>
                  <a:lnTo>
                    <a:pt x="91338" y="387350"/>
                  </a:lnTo>
                  <a:lnTo>
                    <a:pt x="89954" y="387350"/>
                  </a:lnTo>
                  <a:lnTo>
                    <a:pt x="89077" y="388620"/>
                  </a:lnTo>
                  <a:lnTo>
                    <a:pt x="88455" y="387350"/>
                  </a:lnTo>
                  <a:lnTo>
                    <a:pt x="88671" y="386080"/>
                  </a:lnTo>
                  <a:lnTo>
                    <a:pt x="92113" y="386080"/>
                  </a:lnTo>
                  <a:lnTo>
                    <a:pt x="93395" y="383540"/>
                  </a:lnTo>
                  <a:lnTo>
                    <a:pt x="71043" y="383540"/>
                  </a:lnTo>
                  <a:lnTo>
                    <a:pt x="68211" y="383540"/>
                  </a:lnTo>
                  <a:lnTo>
                    <a:pt x="67183" y="383540"/>
                  </a:lnTo>
                  <a:lnTo>
                    <a:pt x="67348" y="384810"/>
                  </a:lnTo>
                  <a:lnTo>
                    <a:pt x="68097" y="388620"/>
                  </a:lnTo>
                  <a:lnTo>
                    <a:pt x="66408" y="389890"/>
                  </a:lnTo>
                  <a:lnTo>
                    <a:pt x="65455" y="387350"/>
                  </a:lnTo>
                  <a:lnTo>
                    <a:pt x="60350" y="393700"/>
                  </a:lnTo>
                  <a:lnTo>
                    <a:pt x="64731" y="400050"/>
                  </a:lnTo>
                  <a:lnTo>
                    <a:pt x="63652" y="406400"/>
                  </a:lnTo>
                  <a:lnTo>
                    <a:pt x="59207" y="405130"/>
                  </a:lnTo>
                  <a:lnTo>
                    <a:pt x="55587" y="410210"/>
                  </a:lnTo>
                  <a:lnTo>
                    <a:pt x="53936" y="412750"/>
                  </a:lnTo>
                  <a:lnTo>
                    <a:pt x="53327" y="412750"/>
                  </a:lnTo>
                  <a:lnTo>
                    <a:pt x="51866" y="419100"/>
                  </a:lnTo>
                  <a:lnTo>
                    <a:pt x="51904" y="425450"/>
                  </a:lnTo>
                  <a:lnTo>
                    <a:pt x="52616" y="431800"/>
                  </a:lnTo>
                  <a:lnTo>
                    <a:pt x="53187" y="438150"/>
                  </a:lnTo>
                  <a:lnTo>
                    <a:pt x="49860" y="443230"/>
                  </a:lnTo>
                  <a:lnTo>
                    <a:pt x="48209" y="449580"/>
                  </a:lnTo>
                  <a:lnTo>
                    <a:pt x="47193" y="457200"/>
                  </a:lnTo>
                  <a:lnTo>
                    <a:pt x="45758" y="464820"/>
                  </a:lnTo>
                  <a:lnTo>
                    <a:pt x="46621" y="463550"/>
                  </a:lnTo>
                  <a:lnTo>
                    <a:pt x="49466" y="464820"/>
                  </a:lnTo>
                  <a:lnTo>
                    <a:pt x="49961" y="467360"/>
                  </a:lnTo>
                  <a:lnTo>
                    <a:pt x="48996" y="468630"/>
                  </a:lnTo>
                  <a:lnTo>
                    <a:pt x="53276" y="472440"/>
                  </a:lnTo>
                  <a:lnTo>
                    <a:pt x="48920" y="472440"/>
                  </a:lnTo>
                  <a:lnTo>
                    <a:pt x="48996" y="471170"/>
                  </a:lnTo>
                  <a:lnTo>
                    <a:pt x="44704" y="473710"/>
                  </a:lnTo>
                  <a:lnTo>
                    <a:pt x="46291" y="477520"/>
                  </a:lnTo>
                  <a:lnTo>
                    <a:pt x="46431" y="481330"/>
                  </a:lnTo>
                  <a:lnTo>
                    <a:pt x="52171" y="481330"/>
                  </a:lnTo>
                  <a:lnTo>
                    <a:pt x="48285" y="485140"/>
                  </a:lnTo>
                  <a:lnTo>
                    <a:pt x="50038" y="491490"/>
                  </a:lnTo>
                  <a:lnTo>
                    <a:pt x="53797" y="500380"/>
                  </a:lnTo>
                  <a:lnTo>
                    <a:pt x="55880" y="505460"/>
                  </a:lnTo>
                  <a:lnTo>
                    <a:pt x="52959" y="508000"/>
                  </a:lnTo>
                  <a:lnTo>
                    <a:pt x="54876" y="509270"/>
                  </a:lnTo>
                  <a:lnTo>
                    <a:pt x="55575" y="511810"/>
                  </a:lnTo>
                  <a:lnTo>
                    <a:pt x="57581" y="514350"/>
                  </a:lnTo>
                  <a:lnTo>
                    <a:pt x="54635" y="514350"/>
                  </a:lnTo>
                  <a:lnTo>
                    <a:pt x="55613" y="520700"/>
                  </a:lnTo>
                  <a:lnTo>
                    <a:pt x="56235" y="523240"/>
                  </a:lnTo>
                  <a:lnTo>
                    <a:pt x="59436" y="529590"/>
                  </a:lnTo>
                  <a:lnTo>
                    <a:pt x="56883" y="528320"/>
                  </a:lnTo>
                  <a:lnTo>
                    <a:pt x="58127" y="532130"/>
                  </a:lnTo>
                  <a:lnTo>
                    <a:pt x="66929" y="529590"/>
                  </a:lnTo>
                  <a:lnTo>
                    <a:pt x="68427" y="533400"/>
                  </a:lnTo>
                  <a:lnTo>
                    <a:pt x="64643" y="535940"/>
                  </a:lnTo>
                  <a:lnTo>
                    <a:pt x="67373" y="542290"/>
                  </a:lnTo>
                  <a:lnTo>
                    <a:pt x="66636" y="549910"/>
                  </a:lnTo>
                  <a:lnTo>
                    <a:pt x="73266" y="553720"/>
                  </a:lnTo>
                  <a:lnTo>
                    <a:pt x="71348" y="554990"/>
                  </a:lnTo>
                  <a:lnTo>
                    <a:pt x="70713" y="553720"/>
                  </a:lnTo>
                  <a:lnTo>
                    <a:pt x="71958" y="557530"/>
                  </a:lnTo>
                  <a:lnTo>
                    <a:pt x="73367" y="566420"/>
                  </a:lnTo>
                  <a:lnTo>
                    <a:pt x="75755" y="564629"/>
                  </a:lnTo>
                  <a:lnTo>
                    <a:pt x="81178" y="568960"/>
                  </a:lnTo>
                  <a:lnTo>
                    <a:pt x="84404" y="571500"/>
                  </a:lnTo>
                  <a:lnTo>
                    <a:pt x="81483" y="571500"/>
                  </a:lnTo>
                  <a:lnTo>
                    <a:pt x="86258" y="572770"/>
                  </a:lnTo>
                  <a:lnTo>
                    <a:pt x="87249" y="572770"/>
                  </a:lnTo>
                  <a:lnTo>
                    <a:pt x="90106" y="575310"/>
                  </a:lnTo>
                  <a:lnTo>
                    <a:pt x="90208" y="576580"/>
                  </a:lnTo>
                  <a:lnTo>
                    <a:pt x="88506" y="577748"/>
                  </a:lnTo>
                  <a:lnTo>
                    <a:pt x="88544" y="579120"/>
                  </a:lnTo>
                  <a:lnTo>
                    <a:pt x="92151" y="576580"/>
                  </a:lnTo>
                  <a:lnTo>
                    <a:pt x="92557" y="580390"/>
                  </a:lnTo>
                  <a:lnTo>
                    <a:pt x="90157" y="580390"/>
                  </a:lnTo>
                  <a:lnTo>
                    <a:pt x="91503" y="584200"/>
                  </a:lnTo>
                  <a:lnTo>
                    <a:pt x="92278" y="582930"/>
                  </a:lnTo>
                  <a:lnTo>
                    <a:pt x="95123" y="582930"/>
                  </a:lnTo>
                  <a:lnTo>
                    <a:pt x="97167" y="584200"/>
                  </a:lnTo>
                  <a:lnTo>
                    <a:pt x="97320" y="589280"/>
                  </a:lnTo>
                  <a:lnTo>
                    <a:pt x="95097" y="590550"/>
                  </a:lnTo>
                  <a:lnTo>
                    <a:pt x="96786" y="590550"/>
                  </a:lnTo>
                  <a:lnTo>
                    <a:pt x="99606" y="591820"/>
                  </a:lnTo>
                  <a:lnTo>
                    <a:pt x="99758" y="593090"/>
                  </a:lnTo>
                  <a:lnTo>
                    <a:pt x="99136" y="594080"/>
                  </a:lnTo>
                  <a:lnTo>
                    <a:pt x="99136" y="598170"/>
                  </a:lnTo>
                  <a:lnTo>
                    <a:pt x="98844" y="598322"/>
                  </a:lnTo>
                  <a:lnTo>
                    <a:pt x="98793" y="598170"/>
                  </a:lnTo>
                  <a:lnTo>
                    <a:pt x="99136" y="598170"/>
                  </a:lnTo>
                  <a:lnTo>
                    <a:pt x="99136" y="594080"/>
                  </a:lnTo>
                  <a:lnTo>
                    <a:pt x="98958" y="594360"/>
                  </a:lnTo>
                  <a:lnTo>
                    <a:pt x="97624" y="593090"/>
                  </a:lnTo>
                  <a:lnTo>
                    <a:pt x="98158" y="598678"/>
                  </a:lnTo>
                  <a:lnTo>
                    <a:pt x="98971" y="598678"/>
                  </a:lnTo>
                  <a:lnTo>
                    <a:pt x="99250" y="599440"/>
                  </a:lnTo>
                  <a:lnTo>
                    <a:pt x="104381" y="599440"/>
                  </a:lnTo>
                  <a:lnTo>
                    <a:pt x="103809" y="602170"/>
                  </a:lnTo>
                  <a:lnTo>
                    <a:pt x="103809" y="617220"/>
                  </a:lnTo>
                  <a:lnTo>
                    <a:pt x="102285" y="617220"/>
                  </a:lnTo>
                  <a:lnTo>
                    <a:pt x="102679" y="615950"/>
                  </a:lnTo>
                  <a:lnTo>
                    <a:pt x="103454" y="615950"/>
                  </a:lnTo>
                  <a:lnTo>
                    <a:pt x="103809" y="617220"/>
                  </a:lnTo>
                  <a:lnTo>
                    <a:pt x="103809" y="602170"/>
                  </a:lnTo>
                  <a:lnTo>
                    <a:pt x="103314" y="604520"/>
                  </a:lnTo>
                  <a:lnTo>
                    <a:pt x="102438" y="604520"/>
                  </a:lnTo>
                  <a:lnTo>
                    <a:pt x="102108" y="605751"/>
                  </a:lnTo>
                  <a:lnTo>
                    <a:pt x="102311" y="605790"/>
                  </a:lnTo>
                  <a:lnTo>
                    <a:pt x="102514" y="609600"/>
                  </a:lnTo>
                  <a:lnTo>
                    <a:pt x="102158" y="610870"/>
                  </a:lnTo>
                  <a:lnTo>
                    <a:pt x="101460" y="610870"/>
                  </a:lnTo>
                  <a:lnTo>
                    <a:pt x="101968" y="612140"/>
                  </a:lnTo>
                  <a:lnTo>
                    <a:pt x="102654" y="612140"/>
                  </a:lnTo>
                  <a:lnTo>
                    <a:pt x="102616" y="614680"/>
                  </a:lnTo>
                  <a:lnTo>
                    <a:pt x="102997" y="614680"/>
                  </a:lnTo>
                  <a:lnTo>
                    <a:pt x="101053" y="615950"/>
                  </a:lnTo>
                  <a:lnTo>
                    <a:pt x="103378" y="619760"/>
                  </a:lnTo>
                  <a:lnTo>
                    <a:pt x="103898" y="621030"/>
                  </a:lnTo>
                  <a:lnTo>
                    <a:pt x="106654" y="619760"/>
                  </a:lnTo>
                  <a:lnTo>
                    <a:pt x="107061" y="622300"/>
                  </a:lnTo>
                  <a:lnTo>
                    <a:pt x="108597" y="619760"/>
                  </a:lnTo>
                  <a:lnTo>
                    <a:pt x="108140" y="618490"/>
                  </a:lnTo>
                  <a:lnTo>
                    <a:pt x="107594" y="618490"/>
                  </a:lnTo>
                  <a:lnTo>
                    <a:pt x="107403" y="617220"/>
                  </a:lnTo>
                  <a:lnTo>
                    <a:pt x="106692" y="615950"/>
                  </a:lnTo>
                  <a:lnTo>
                    <a:pt x="105460" y="613410"/>
                  </a:lnTo>
                  <a:lnTo>
                    <a:pt x="107416" y="614680"/>
                  </a:lnTo>
                  <a:lnTo>
                    <a:pt x="109207" y="614680"/>
                  </a:lnTo>
                  <a:lnTo>
                    <a:pt x="108343" y="617220"/>
                  </a:lnTo>
                  <a:lnTo>
                    <a:pt x="112737" y="617220"/>
                  </a:lnTo>
                  <a:lnTo>
                    <a:pt x="113817" y="618490"/>
                  </a:lnTo>
                  <a:lnTo>
                    <a:pt x="110820" y="622300"/>
                  </a:lnTo>
                  <a:lnTo>
                    <a:pt x="110172" y="627380"/>
                  </a:lnTo>
                  <a:lnTo>
                    <a:pt x="107950" y="628650"/>
                  </a:lnTo>
                  <a:lnTo>
                    <a:pt x="111290" y="632460"/>
                  </a:lnTo>
                  <a:lnTo>
                    <a:pt x="112839" y="638810"/>
                  </a:lnTo>
                  <a:lnTo>
                    <a:pt x="119113" y="641350"/>
                  </a:lnTo>
                  <a:lnTo>
                    <a:pt x="120192" y="642620"/>
                  </a:lnTo>
                  <a:lnTo>
                    <a:pt x="117957" y="642620"/>
                  </a:lnTo>
                  <a:lnTo>
                    <a:pt x="117386" y="643623"/>
                  </a:lnTo>
                  <a:lnTo>
                    <a:pt x="117627" y="643890"/>
                  </a:lnTo>
                  <a:lnTo>
                    <a:pt x="117894" y="650240"/>
                  </a:lnTo>
                  <a:lnTo>
                    <a:pt x="118376" y="650240"/>
                  </a:lnTo>
                  <a:lnTo>
                    <a:pt x="119532" y="654050"/>
                  </a:lnTo>
                  <a:lnTo>
                    <a:pt x="118198" y="652780"/>
                  </a:lnTo>
                  <a:lnTo>
                    <a:pt x="115963" y="659130"/>
                  </a:lnTo>
                  <a:lnTo>
                    <a:pt x="118872" y="661670"/>
                  </a:lnTo>
                  <a:lnTo>
                    <a:pt x="121500" y="666750"/>
                  </a:lnTo>
                  <a:lnTo>
                    <a:pt x="124129" y="670560"/>
                  </a:lnTo>
                  <a:lnTo>
                    <a:pt x="126250" y="674370"/>
                  </a:lnTo>
                  <a:lnTo>
                    <a:pt x="122745" y="679450"/>
                  </a:lnTo>
                  <a:lnTo>
                    <a:pt x="123317" y="679450"/>
                  </a:lnTo>
                  <a:lnTo>
                    <a:pt x="121094" y="684530"/>
                  </a:lnTo>
                  <a:lnTo>
                    <a:pt x="120904" y="690880"/>
                  </a:lnTo>
                  <a:lnTo>
                    <a:pt x="119735" y="697230"/>
                  </a:lnTo>
                  <a:lnTo>
                    <a:pt x="118516" y="703580"/>
                  </a:lnTo>
                  <a:lnTo>
                    <a:pt x="116217" y="709930"/>
                  </a:lnTo>
                  <a:lnTo>
                    <a:pt x="110845" y="715010"/>
                  </a:lnTo>
                  <a:lnTo>
                    <a:pt x="108102" y="716280"/>
                  </a:lnTo>
                  <a:lnTo>
                    <a:pt x="110236" y="718820"/>
                  </a:lnTo>
                  <a:lnTo>
                    <a:pt x="110655" y="721360"/>
                  </a:lnTo>
                  <a:lnTo>
                    <a:pt x="107492" y="720090"/>
                  </a:lnTo>
                  <a:lnTo>
                    <a:pt x="108534" y="725170"/>
                  </a:lnTo>
                  <a:lnTo>
                    <a:pt x="107251" y="731520"/>
                  </a:lnTo>
                  <a:lnTo>
                    <a:pt x="97053" y="727710"/>
                  </a:lnTo>
                  <a:lnTo>
                    <a:pt x="96037" y="735330"/>
                  </a:lnTo>
                  <a:lnTo>
                    <a:pt x="98120" y="735330"/>
                  </a:lnTo>
                  <a:lnTo>
                    <a:pt x="96202" y="737870"/>
                  </a:lnTo>
                  <a:lnTo>
                    <a:pt x="93014" y="741680"/>
                  </a:lnTo>
                  <a:lnTo>
                    <a:pt x="91986" y="739394"/>
                  </a:lnTo>
                  <a:lnTo>
                    <a:pt x="92544" y="741680"/>
                  </a:lnTo>
                  <a:lnTo>
                    <a:pt x="91160" y="741680"/>
                  </a:lnTo>
                  <a:lnTo>
                    <a:pt x="90170" y="739140"/>
                  </a:lnTo>
                  <a:lnTo>
                    <a:pt x="89115" y="741680"/>
                  </a:lnTo>
                  <a:lnTo>
                    <a:pt x="86702" y="745490"/>
                  </a:lnTo>
                  <a:lnTo>
                    <a:pt x="82156" y="745490"/>
                  </a:lnTo>
                  <a:lnTo>
                    <a:pt x="84226" y="739140"/>
                  </a:lnTo>
                  <a:lnTo>
                    <a:pt x="78778" y="740410"/>
                  </a:lnTo>
                  <a:lnTo>
                    <a:pt x="77127" y="741680"/>
                  </a:lnTo>
                  <a:lnTo>
                    <a:pt x="74256" y="748030"/>
                  </a:lnTo>
                  <a:lnTo>
                    <a:pt x="76225" y="748030"/>
                  </a:lnTo>
                  <a:lnTo>
                    <a:pt x="77952" y="749300"/>
                  </a:lnTo>
                  <a:lnTo>
                    <a:pt x="78549" y="750570"/>
                  </a:lnTo>
                  <a:lnTo>
                    <a:pt x="76568" y="751840"/>
                  </a:lnTo>
                  <a:lnTo>
                    <a:pt x="77597" y="756920"/>
                  </a:lnTo>
                  <a:lnTo>
                    <a:pt x="76403" y="762000"/>
                  </a:lnTo>
                  <a:lnTo>
                    <a:pt x="84277" y="763270"/>
                  </a:lnTo>
                  <a:lnTo>
                    <a:pt x="85559" y="762000"/>
                  </a:lnTo>
                  <a:lnTo>
                    <a:pt x="86766" y="760717"/>
                  </a:lnTo>
                  <a:lnTo>
                    <a:pt x="87795" y="759460"/>
                  </a:lnTo>
                  <a:lnTo>
                    <a:pt x="90144" y="760717"/>
                  </a:lnTo>
                  <a:lnTo>
                    <a:pt x="91020" y="759460"/>
                  </a:lnTo>
                  <a:lnTo>
                    <a:pt x="91935" y="760730"/>
                  </a:lnTo>
                  <a:lnTo>
                    <a:pt x="94107" y="760730"/>
                  </a:lnTo>
                  <a:lnTo>
                    <a:pt x="94475" y="759460"/>
                  </a:lnTo>
                  <a:lnTo>
                    <a:pt x="94843" y="758190"/>
                  </a:lnTo>
                  <a:lnTo>
                    <a:pt x="95440" y="756920"/>
                  </a:lnTo>
                  <a:lnTo>
                    <a:pt x="95707" y="755650"/>
                  </a:lnTo>
                  <a:lnTo>
                    <a:pt x="95364" y="755650"/>
                  </a:lnTo>
                  <a:lnTo>
                    <a:pt x="95897" y="754786"/>
                  </a:lnTo>
                  <a:lnTo>
                    <a:pt x="95973" y="754380"/>
                  </a:lnTo>
                  <a:lnTo>
                    <a:pt x="96139" y="754380"/>
                  </a:lnTo>
                  <a:lnTo>
                    <a:pt x="97701" y="751840"/>
                  </a:lnTo>
                  <a:lnTo>
                    <a:pt x="100774" y="753110"/>
                  </a:lnTo>
                  <a:lnTo>
                    <a:pt x="101346" y="754380"/>
                  </a:lnTo>
                  <a:lnTo>
                    <a:pt x="102400" y="751840"/>
                  </a:lnTo>
                  <a:lnTo>
                    <a:pt x="103466" y="753110"/>
                  </a:lnTo>
                  <a:lnTo>
                    <a:pt x="104076" y="751840"/>
                  </a:lnTo>
                  <a:lnTo>
                    <a:pt x="107772" y="750570"/>
                  </a:lnTo>
                  <a:lnTo>
                    <a:pt x="106883" y="748030"/>
                  </a:lnTo>
                  <a:lnTo>
                    <a:pt x="110667" y="748030"/>
                  </a:lnTo>
                  <a:lnTo>
                    <a:pt x="111252" y="745490"/>
                  </a:lnTo>
                  <a:lnTo>
                    <a:pt x="112128" y="741680"/>
                  </a:lnTo>
                  <a:lnTo>
                    <a:pt x="115354" y="745490"/>
                  </a:lnTo>
                  <a:lnTo>
                    <a:pt x="115087" y="744220"/>
                  </a:lnTo>
                  <a:lnTo>
                    <a:pt x="115544" y="739140"/>
                  </a:lnTo>
                  <a:lnTo>
                    <a:pt x="116624" y="737870"/>
                  </a:lnTo>
                  <a:lnTo>
                    <a:pt x="118351" y="739140"/>
                  </a:lnTo>
                  <a:lnTo>
                    <a:pt x="120535" y="737870"/>
                  </a:lnTo>
                  <a:lnTo>
                    <a:pt x="123126" y="735330"/>
                  </a:lnTo>
                  <a:lnTo>
                    <a:pt x="126098" y="735330"/>
                  </a:lnTo>
                  <a:lnTo>
                    <a:pt x="124244" y="731520"/>
                  </a:lnTo>
                  <a:lnTo>
                    <a:pt x="123634" y="730250"/>
                  </a:lnTo>
                  <a:lnTo>
                    <a:pt x="130149" y="725170"/>
                  </a:lnTo>
                  <a:lnTo>
                    <a:pt x="129819" y="721360"/>
                  </a:lnTo>
                  <a:lnTo>
                    <a:pt x="129705" y="720090"/>
                  </a:lnTo>
                  <a:lnTo>
                    <a:pt x="130238" y="721004"/>
                  </a:lnTo>
                  <a:lnTo>
                    <a:pt x="130822" y="720090"/>
                  </a:lnTo>
                  <a:lnTo>
                    <a:pt x="131635" y="718820"/>
                  </a:lnTo>
                  <a:lnTo>
                    <a:pt x="133451" y="718820"/>
                  </a:lnTo>
                  <a:lnTo>
                    <a:pt x="135102" y="717550"/>
                  </a:lnTo>
                  <a:lnTo>
                    <a:pt x="131356" y="715010"/>
                  </a:lnTo>
                  <a:lnTo>
                    <a:pt x="132130" y="711200"/>
                  </a:lnTo>
                  <a:lnTo>
                    <a:pt x="130454" y="707390"/>
                  </a:lnTo>
                  <a:lnTo>
                    <a:pt x="135382" y="706120"/>
                  </a:lnTo>
                  <a:lnTo>
                    <a:pt x="134480" y="711200"/>
                  </a:lnTo>
                  <a:lnTo>
                    <a:pt x="135280" y="711200"/>
                  </a:lnTo>
                  <a:lnTo>
                    <a:pt x="136791" y="706120"/>
                  </a:lnTo>
                  <a:lnTo>
                    <a:pt x="137172" y="704850"/>
                  </a:lnTo>
                  <a:lnTo>
                    <a:pt x="134086" y="704850"/>
                  </a:lnTo>
                  <a:lnTo>
                    <a:pt x="137287" y="703580"/>
                  </a:lnTo>
                  <a:lnTo>
                    <a:pt x="135991" y="703580"/>
                  </a:lnTo>
                  <a:lnTo>
                    <a:pt x="139700" y="702310"/>
                  </a:lnTo>
                  <a:lnTo>
                    <a:pt x="134708" y="701040"/>
                  </a:lnTo>
                  <a:lnTo>
                    <a:pt x="139458" y="699770"/>
                  </a:lnTo>
                  <a:lnTo>
                    <a:pt x="136829" y="697230"/>
                  </a:lnTo>
                  <a:lnTo>
                    <a:pt x="140284" y="694690"/>
                  </a:lnTo>
                  <a:lnTo>
                    <a:pt x="141935" y="697230"/>
                  </a:lnTo>
                  <a:lnTo>
                    <a:pt x="141414" y="694690"/>
                  </a:lnTo>
                  <a:lnTo>
                    <a:pt x="141160" y="693420"/>
                  </a:lnTo>
                  <a:lnTo>
                    <a:pt x="142151" y="692150"/>
                  </a:lnTo>
                  <a:lnTo>
                    <a:pt x="142532" y="691654"/>
                  </a:lnTo>
                  <a:lnTo>
                    <a:pt x="140804" y="692150"/>
                  </a:lnTo>
                  <a:lnTo>
                    <a:pt x="138696" y="690880"/>
                  </a:lnTo>
                  <a:lnTo>
                    <a:pt x="138468" y="685800"/>
                  </a:lnTo>
                  <a:lnTo>
                    <a:pt x="141986" y="689610"/>
                  </a:lnTo>
                  <a:lnTo>
                    <a:pt x="144284" y="688340"/>
                  </a:lnTo>
                  <a:close/>
                </a:path>
                <a:path w="511810" h="936625">
                  <a:moveTo>
                    <a:pt x="145173" y="690880"/>
                  </a:moveTo>
                  <a:lnTo>
                    <a:pt x="143294" y="691426"/>
                  </a:lnTo>
                  <a:lnTo>
                    <a:pt x="144284" y="694690"/>
                  </a:lnTo>
                  <a:lnTo>
                    <a:pt x="145173" y="690880"/>
                  </a:lnTo>
                  <a:close/>
                </a:path>
                <a:path w="511810" h="936625">
                  <a:moveTo>
                    <a:pt x="145808" y="281940"/>
                  </a:moveTo>
                  <a:lnTo>
                    <a:pt x="143383" y="279400"/>
                  </a:lnTo>
                  <a:lnTo>
                    <a:pt x="143598" y="281940"/>
                  </a:lnTo>
                  <a:lnTo>
                    <a:pt x="145808" y="281940"/>
                  </a:lnTo>
                  <a:close/>
                </a:path>
                <a:path w="511810" h="936625">
                  <a:moveTo>
                    <a:pt x="160185" y="262394"/>
                  </a:moveTo>
                  <a:lnTo>
                    <a:pt x="159753" y="261086"/>
                  </a:lnTo>
                  <a:lnTo>
                    <a:pt x="158216" y="260350"/>
                  </a:lnTo>
                  <a:lnTo>
                    <a:pt x="157302" y="261620"/>
                  </a:lnTo>
                  <a:lnTo>
                    <a:pt x="160185" y="262394"/>
                  </a:lnTo>
                  <a:close/>
                </a:path>
                <a:path w="511810" h="936625">
                  <a:moveTo>
                    <a:pt x="160896" y="261620"/>
                  </a:moveTo>
                  <a:lnTo>
                    <a:pt x="159512" y="260350"/>
                  </a:lnTo>
                  <a:lnTo>
                    <a:pt x="159753" y="261086"/>
                  </a:lnTo>
                  <a:lnTo>
                    <a:pt x="160896" y="261620"/>
                  </a:lnTo>
                  <a:close/>
                </a:path>
                <a:path w="511810" h="936625">
                  <a:moveTo>
                    <a:pt x="161518" y="262750"/>
                  </a:moveTo>
                  <a:lnTo>
                    <a:pt x="160185" y="262394"/>
                  </a:lnTo>
                  <a:lnTo>
                    <a:pt x="160782" y="264160"/>
                  </a:lnTo>
                  <a:lnTo>
                    <a:pt x="161518" y="262750"/>
                  </a:lnTo>
                  <a:close/>
                </a:path>
                <a:path w="511810" h="936625">
                  <a:moveTo>
                    <a:pt x="170865" y="285750"/>
                  </a:moveTo>
                  <a:lnTo>
                    <a:pt x="168452" y="284480"/>
                  </a:lnTo>
                  <a:lnTo>
                    <a:pt x="148234" y="284480"/>
                  </a:lnTo>
                  <a:lnTo>
                    <a:pt x="143814" y="284480"/>
                  </a:lnTo>
                  <a:lnTo>
                    <a:pt x="139344" y="284480"/>
                  </a:lnTo>
                  <a:lnTo>
                    <a:pt x="138480" y="290830"/>
                  </a:lnTo>
                  <a:lnTo>
                    <a:pt x="136753" y="294640"/>
                  </a:lnTo>
                  <a:lnTo>
                    <a:pt x="136118" y="292569"/>
                  </a:lnTo>
                  <a:lnTo>
                    <a:pt x="135407" y="295910"/>
                  </a:lnTo>
                  <a:lnTo>
                    <a:pt x="132753" y="299720"/>
                  </a:lnTo>
                  <a:lnTo>
                    <a:pt x="126606" y="293370"/>
                  </a:lnTo>
                  <a:lnTo>
                    <a:pt x="124409" y="307340"/>
                  </a:lnTo>
                  <a:lnTo>
                    <a:pt x="117386" y="304800"/>
                  </a:lnTo>
                  <a:lnTo>
                    <a:pt x="115316" y="313690"/>
                  </a:lnTo>
                  <a:lnTo>
                    <a:pt x="107353" y="316230"/>
                  </a:lnTo>
                  <a:lnTo>
                    <a:pt x="102628" y="323850"/>
                  </a:lnTo>
                  <a:lnTo>
                    <a:pt x="109740" y="325120"/>
                  </a:lnTo>
                  <a:lnTo>
                    <a:pt x="103530" y="326059"/>
                  </a:lnTo>
                  <a:lnTo>
                    <a:pt x="103517" y="325843"/>
                  </a:lnTo>
                  <a:lnTo>
                    <a:pt x="103009" y="326136"/>
                  </a:lnTo>
                  <a:lnTo>
                    <a:pt x="101282" y="326390"/>
                  </a:lnTo>
                  <a:lnTo>
                    <a:pt x="101866" y="326783"/>
                  </a:lnTo>
                  <a:lnTo>
                    <a:pt x="100025" y="327825"/>
                  </a:lnTo>
                  <a:lnTo>
                    <a:pt x="102577" y="327266"/>
                  </a:lnTo>
                  <a:lnTo>
                    <a:pt x="103416" y="327812"/>
                  </a:lnTo>
                  <a:lnTo>
                    <a:pt x="100279" y="333705"/>
                  </a:lnTo>
                  <a:lnTo>
                    <a:pt x="105194" y="331800"/>
                  </a:lnTo>
                  <a:lnTo>
                    <a:pt x="103974" y="331470"/>
                  </a:lnTo>
                  <a:lnTo>
                    <a:pt x="103682" y="327990"/>
                  </a:lnTo>
                  <a:lnTo>
                    <a:pt x="107048" y="330200"/>
                  </a:lnTo>
                  <a:lnTo>
                    <a:pt x="106197" y="331470"/>
                  </a:lnTo>
                  <a:lnTo>
                    <a:pt x="105689" y="332740"/>
                  </a:lnTo>
                  <a:lnTo>
                    <a:pt x="105219" y="332740"/>
                  </a:lnTo>
                  <a:lnTo>
                    <a:pt x="98450" y="335280"/>
                  </a:lnTo>
                  <a:lnTo>
                    <a:pt x="96012" y="335280"/>
                  </a:lnTo>
                  <a:lnTo>
                    <a:pt x="98336" y="332740"/>
                  </a:lnTo>
                  <a:lnTo>
                    <a:pt x="96989" y="332740"/>
                  </a:lnTo>
                  <a:lnTo>
                    <a:pt x="94018" y="335280"/>
                  </a:lnTo>
                  <a:lnTo>
                    <a:pt x="93586" y="332740"/>
                  </a:lnTo>
                  <a:lnTo>
                    <a:pt x="90424" y="334010"/>
                  </a:lnTo>
                  <a:lnTo>
                    <a:pt x="92748" y="335280"/>
                  </a:lnTo>
                  <a:lnTo>
                    <a:pt x="92367" y="336550"/>
                  </a:lnTo>
                  <a:lnTo>
                    <a:pt x="90208" y="339090"/>
                  </a:lnTo>
                  <a:lnTo>
                    <a:pt x="94767" y="337820"/>
                  </a:lnTo>
                  <a:lnTo>
                    <a:pt x="94259" y="344170"/>
                  </a:lnTo>
                  <a:lnTo>
                    <a:pt x="119354" y="344170"/>
                  </a:lnTo>
                  <a:lnTo>
                    <a:pt x="119545" y="342900"/>
                  </a:lnTo>
                  <a:lnTo>
                    <a:pt x="128981" y="342900"/>
                  </a:lnTo>
                  <a:lnTo>
                    <a:pt x="129006" y="337820"/>
                  </a:lnTo>
                  <a:lnTo>
                    <a:pt x="129019" y="335280"/>
                  </a:lnTo>
                  <a:lnTo>
                    <a:pt x="129044" y="327660"/>
                  </a:lnTo>
                  <a:lnTo>
                    <a:pt x="137223" y="325120"/>
                  </a:lnTo>
                  <a:lnTo>
                    <a:pt x="135445" y="325120"/>
                  </a:lnTo>
                  <a:lnTo>
                    <a:pt x="134950" y="322580"/>
                  </a:lnTo>
                  <a:lnTo>
                    <a:pt x="136067" y="323126"/>
                  </a:lnTo>
                  <a:lnTo>
                    <a:pt x="135978" y="322580"/>
                  </a:lnTo>
                  <a:lnTo>
                    <a:pt x="142240" y="312420"/>
                  </a:lnTo>
                  <a:lnTo>
                    <a:pt x="147472" y="307340"/>
                  </a:lnTo>
                  <a:lnTo>
                    <a:pt x="150101" y="304800"/>
                  </a:lnTo>
                  <a:lnTo>
                    <a:pt x="155803" y="299720"/>
                  </a:lnTo>
                  <a:lnTo>
                    <a:pt x="158661" y="297180"/>
                  </a:lnTo>
                  <a:lnTo>
                    <a:pt x="161467" y="294640"/>
                  </a:lnTo>
                  <a:lnTo>
                    <a:pt x="167068" y="289560"/>
                  </a:lnTo>
                  <a:lnTo>
                    <a:pt x="170865" y="285750"/>
                  </a:lnTo>
                  <a:close/>
                </a:path>
                <a:path w="511810" h="936625">
                  <a:moveTo>
                    <a:pt x="183845" y="229870"/>
                  </a:moveTo>
                  <a:lnTo>
                    <a:pt x="183261" y="229870"/>
                  </a:lnTo>
                  <a:lnTo>
                    <a:pt x="183362" y="230149"/>
                  </a:lnTo>
                  <a:lnTo>
                    <a:pt x="183845" y="229870"/>
                  </a:lnTo>
                  <a:close/>
                </a:path>
                <a:path w="511810" h="936625">
                  <a:moveTo>
                    <a:pt x="190982" y="219951"/>
                  </a:moveTo>
                  <a:lnTo>
                    <a:pt x="189788" y="220611"/>
                  </a:lnTo>
                  <a:lnTo>
                    <a:pt x="190042" y="220662"/>
                  </a:lnTo>
                  <a:lnTo>
                    <a:pt x="190296" y="220637"/>
                  </a:lnTo>
                  <a:lnTo>
                    <a:pt x="190563" y="220662"/>
                  </a:lnTo>
                  <a:lnTo>
                    <a:pt x="190982" y="219951"/>
                  </a:lnTo>
                  <a:close/>
                </a:path>
                <a:path w="511810" h="936625">
                  <a:moveTo>
                    <a:pt x="201320" y="243840"/>
                  </a:moveTo>
                  <a:lnTo>
                    <a:pt x="200964" y="243713"/>
                  </a:lnTo>
                  <a:lnTo>
                    <a:pt x="200952" y="245110"/>
                  </a:lnTo>
                  <a:lnTo>
                    <a:pt x="201320" y="243840"/>
                  </a:lnTo>
                  <a:close/>
                </a:path>
                <a:path w="511810" h="936625">
                  <a:moveTo>
                    <a:pt x="203365" y="241300"/>
                  </a:moveTo>
                  <a:lnTo>
                    <a:pt x="176288" y="241300"/>
                  </a:lnTo>
                  <a:lnTo>
                    <a:pt x="170840" y="241300"/>
                  </a:lnTo>
                  <a:lnTo>
                    <a:pt x="167500" y="241300"/>
                  </a:lnTo>
                  <a:lnTo>
                    <a:pt x="168795" y="247650"/>
                  </a:lnTo>
                  <a:lnTo>
                    <a:pt x="165519" y="250190"/>
                  </a:lnTo>
                  <a:lnTo>
                    <a:pt x="164719" y="250190"/>
                  </a:lnTo>
                  <a:lnTo>
                    <a:pt x="165493" y="254000"/>
                  </a:lnTo>
                  <a:lnTo>
                    <a:pt x="162750" y="260350"/>
                  </a:lnTo>
                  <a:lnTo>
                    <a:pt x="161518" y="262750"/>
                  </a:lnTo>
                  <a:lnTo>
                    <a:pt x="162052" y="262890"/>
                  </a:lnTo>
                  <a:lnTo>
                    <a:pt x="160223" y="265430"/>
                  </a:lnTo>
                  <a:lnTo>
                    <a:pt x="158254" y="265430"/>
                  </a:lnTo>
                  <a:lnTo>
                    <a:pt x="155460" y="267970"/>
                  </a:lnTo>
                  <a:lnTo>
                    <a:pt x="152908" y="265430"/>
                  </a:lnTo>
                  <a:lnTo>
                    <a:pt x="155092" y="262890"/>
                  </a:lnTo>
                  <a:lnTo>
                    <a:pt x="150914" y="261620"/>
                  </a:lnTo>
                  <a:lnTo>
                    <a:pt x="152209" y="266700"/>
                  </a:lnTo>
                  <a:lnTo>
                    <a:pt x="150495" y="267970"/>
                  </a:lnTo>
                  <a:lnTo>
                    <a:pt x="149339" y="266700"/>
                  </a:lnTo>
                  <a:lnTo>
                    <a:pt x="146265" y="271780"/>
                  </a:lnTo>
                  <a:lnTo>
                    <a:pt x="149542" y="274320"/>
                  </a:lnTo>
                  <a:lnTo>
                    <a:pt x="145567" y="278130"/>
                  </a:lnTo>
                  <a:lnTo>
                    <a:pt x="146964" y="278130"/>
                  </a:lnTo>
                  <a:lnTo>
                    <a:pt x="147726" y="281940"/>
                  </a:lnTo>
                  <a:lnTo>
                    <a:pt x="163626" y="281940"/>
                  </a:lnTo>
                  <a:lnTo>
                    <a:pt x="161213" y="280670"/>
                  </a:lnTo>
                  <a:lnTo>
                    <a:pt x="169113" y="278130"/>
                  </a:lnTo>
                  <a:lnTo>
                    <a:pt x="170662" y="281940"/>
                  </a:lnTo>
                  <a:lnTo>
                    <a:pt x="174523" y="274320"/>
                  </a:lnTo>
                  <a:lnTo>
                    <a:pt x="179768" y="267970"/>
                  </a:lnTo>
                  <a:lnTo>
                    <a:pt x="185127" y="260350"/>
                  </a:lnTo>
                  <a:lnTo>
                    <a:pt x="189318" y="254000"/>
                  </a:lnTo>
                  <a:lnTo>
                    <a:pt x="189522" y="255270"/>
                  </a:lnTo>
                  <a:lnTo>
                    <a:pt x="190334" y="255270"/>
                  </a:lnTo>
                  <a:lnTo>
                    <a:pt x="189636" y="256540"/>
                  </a:lnTo>
                  <a:lnTo>
                    <a:pt x="193090" y="256540"/>
                  </a:lnTo>
                  <a:lnTo>
                    <a:pt x="193929" y="254000"/>
                  </a:lnTo>
                  <a:lnTo>
                    <a:pt x="195186" y="250190"/>
                  </a:lnTo>
                  <a:lnTo>
                    <a:pt x="193636" y="248920"/>
                  </a:lnTo>
                  <a:lnTo>
                    <a:pt x="194919" y="247650"/>
                  </a:lnTo>
                  <a:lnTo>
                    <a:pt x="195338" y="248920"/>
                  </a:lnTo>
                  <a:lnTo>
                    <a:pt x="199491" y="248920"/>
                  </a:lnTo>
                  <a:lnTo>
                    <a:pt x="199212" y="247650"/>
                  </a:lnTo>
                  <a:lnTo>
                    <a:pt x="198107" y="242570"/>
                  </a:lnTo>
                  <a:lnTo>
                    <a:pt x="200964" y="243713"/>
                  </a:lnTo>
                  <a:lnTo>
                    <a:pt x="200977" y="242570"/>
                  </a:lnTo>
                  <a:lnTo>
                    <a:pt x="203365" y="241300"/>
                  </a:lnTo>
                  <a:close/>
                </a:path>
                <a:path w="511810" h="936625">
                  <a:moveTo>
                    <a:pt x="206019" y="202755"/>
                  </a:moveTo>
                  <a:lnTo>
                    <a:pt x="205943" y="201828"/>
                  </a:lnTo>
                  <a:lnTo>
                    <a:pt x="205562" y="202704"/>
                  </a:lnTo>
                  <a:lnTo>
                    <a:pt x="205740" y="202755"/>
                  </a:lnTo>
                  <a:lnTo>
                    <a:pt x="206019" y="202755"/>
                  </a:lnTo>
                  <a:close/>
                </a:path>
                <a:path w="511810" h="936625">
                  <a:moveTo>
                    <a:pt x="206921" y="201612"/>
                  </a:moveTo>
                  <a:lnTo>
                    <a:pt x="206146" y="201803"/>
                  </a:lnTo>
                  <a:lnTo>
                    <a:pt x="206311" y="201917"/>
                  </a:lnTo>
                  <a:lnTo>
                    <a:pt x="206921" y="201612"/>
                  </a:lnTo>
                  <a:close/>
                </a:path>
                <a:path w="511810" h="936625">
                  <a:moveTo>
                    <a:pt x="213271" y="230327"/>
                  </a:moveTo>
                  <a:lnTo>
                    <a:pt x="211988" y="230136"/>
                  </a:lnTo>
                  <a:lnTo>
                    <a:pt x="211023" y="230289"/>
                  </a:lnTo>
                  <a:lnTo>
                    <a:pt x="210197" y="230606"/>
                  </a:lnTo>
                  <a:lnTo>
                    <a:pt x="210261" y="230886"/>
                  </a:lnTo>
                  <a:lnTo>
                    <a:pt x="210286" y="231152"/>
                  </a:lnTo>
                  <a:lnTo>
                    <a:pt x="210477" y="231470"/>
                  </a:lnTo>
                  <a:lnTo>
                    <a:pt x="213271" y="230327"/>
                  </a:lnTo>
                  <a:close/>
                </a:path>
                <a:path w="511810" h="936625">
                  <a:moveTo>
                    <a:pt x="222021" y="181152"/>
                  </a:moveTo>
                  <a:lnTo>
                    <a:pt x="221780" y="180962"/>
                  </a:lnTo>
                  <a:lnTo>
                    <a:pt x="221411" y="180797"/>
                  </a:lnTo>
                  <a:lnTo>
                    <a:pt x="220611" y="180721"/>
                  </a:lnTo>
                  <a:lnTo>
                    <a:pt x="221094" y="180975"/>
                  </a:lnTo>
                  <a:lnTo>
                    <a:pt x="221551" y="181076"/>
                  </a:lnTo>
                  <a:lnTo>
                    <a:pt x="222021" y="181152"/>
                  </a:lnTo>
                  <a:close/>
                </a:path>
                <a:path w="511810" h="936625">
                  <a:moveTo>
                    <a:pt x="223888" y="218605"/>
                  </a:moveTo>
                  <a:lnTo>
                    <a:pt x="220853" y="221234"/>
                  </a:lnTo>
                  <a:lnTo>
                    <a:pt x="221830" y="220611"/>
                  </a:lnTo>
                  <a:lnTo>
                    <a:pt x="222935" y="219659"/>
                  </a:lnTo>
                  <a:lnTo>
                    <a:pt x="223888" y="218605"/>
                  </a:lnTo>
                  <a:close/>
                </a:path>
                <a:path w="511810" h="936625">
                  <a:moveTo>
                    <a:pt x="233006" y="213360"/>
                  </a:moveTo>
                  <a:lnTo>
                    <a:pt x="232130" y="210820"/>
                  </a:lnTo>
                  <a:lnTo>
                    <a:pt x="207416" y="210820"/>
                  </a:lnTo>
                  <a:lnTo>
                    <a:pt x="198805" y="210820"/>
                  </a:lnTo>
                  <a:lnTo>
                    <a:pt x="197916" y="222250"/>
                  </a:lnTo>
                  <a:lnTo>
                    <a:pt x="190563" y="220980"/>
                  </a:lnTo>
                  <a:lnTo>
                    <a:pt x="188607" y="224790"/>
                  </a:lnTo>
                  <a:lnTo>
                    <a:pt x="186169" y="228600"/>
                  </a:lnTo>
                  <a:lnTo>
                    <a:pt x="184061" y="231140"/>
                  </a:lnTo>
                  <a:lnTo>
                    <a:pt x="183718" y="231140"/>
                  </a:lnTo>
                  <a:lnTo>
                    <a:pt x="183362" y="230149"/>
                  </a:lnTo>
                  <a:lnTo>
                    <a:pt x="179260" y="232410"/>
                  </a:lnTo>
                  <a:lnTo>
                    <a:pt x="186588" y="236220"/>
                  </a:lnTo>
                  <a:lnTo>
                    <a:pt x="181419" y="238760"/>
                  </a:lnTo>
                  <a:lnTo>
                    <a:pt x="176999" y="238760"/>
                  </a:lnTo>
                  <a:lnTo>
                    <a:pt x="180238" y="236220"/>
                  </a:lnTo>
                  <a:lnTo>
                    <a:pt x="181864" y="234950"/>
                  </a:lnTo>
                  <a:lnTo>
                    <a:pt x="179755" y="236220"/>
                  </a:lnTo>
                  <a:lnTo>
                    <a:pt x="173913" y="232410"/>
                  </a:lnTo>
                  <a:lnTo>
                    <a:pt x="175945" y="240030"/>
                  </a:lnTo>
                  <a:lnTo>
                    <a:pt x="205752" y="240030"/>
                  </a:lnTo>
                  <a:lnTo>
                    <a:pt x="202565" y="238760"/>
                  </a:lnTo>
                  <a:lnTo>
                    <a:pt x="206273" y="237490"/>
                  </a:lnTo>
                  <a:lnTo>
                    <a:pt x="206705" y="232410"/>
                  </a:lnTo>
                  <a:lnTo>
                    <a:pt x="210197" y="231140"/>
                  </a:lnTo>
                  <a:lnTo>
                    <a:pt x="209118" y="227330"/>
                  </a:lnTo>
                  <a:lnTo>
                    <a:pt x="216039" y="227330"/>
                  </a:lnTo>
                  <a:lnTo>
                    <a:pt x="212966" y="223520"/>
                  </a:lnTo>
                  <a:lnTo>
                    <a:pt x="216395" y="227330"/>
                  </a:lnTo>
                  <a:lnTo>
                    <a:pt x="218948" y="223520"/>
                  </a:lnTo>
                  <a:lnTo>
                    <a:pt x="219798" y="222250"/>
                  </a:lnTo>
                  <a:lnTo>
                    <a:pt x="220649" y="220980"/>
                  </a:lnTo>
                  <a:lnTo>
                    <a:pt x="220726" y="217170"/>
                  </a:lnTo>
                  <a:lnTo>
                    <a:pt x="221234" y="218440"/>
                  </a:lnTo>
                  <a:lnTo>
                    <a:pt x="223367" y="217170"/>
                  </a:lnTo>
                  <a:lnTo>
                    <a:pt x="224193" y="218440"/>
                  </a:lnTo>
                  <a:lnTo>
                    <a:pt x="226136" y="217170"/>
                  </a:lnTo>
                  <a:lnTo>
                    <a:pt x="227279" y="214630"/>
                  </a:lnTo>
                  <a:lnTo>
                    <a:pt x="225082" y="213360"/>
                  </a:lnTo>
                  <a:lnTo>
                    <a:pt x="233006" y="213360"/>
                  </a:lnTo>
                  <a:close/>
                </a:path>
                <a:path w="511810" h="936625">
                  <a:moveTo>
                    <a:pt x="241744" y="163830"/>
                  </a:moveTo>
                  <a:lnTo>
                    <a:pt x="240906" y="163830"/>
                  </a:lnTo>
                  <a:lnTo>
                    <a:pt x="240474" y="163830"/>
                  </a:lnTo>
                  <a:lnTo>
                    <a:pt x="240233" y="166370"/>
                  </a:lnTo>
                  <a:lnTo>
                    <a:pt x="241744" y="163830"/>
                  </a:lnTo>
                  <a:close/>
                </a:path>
                <a:path w="511810" h="936625">
                  <a:moveTo>
                    <a:pt x="243395" y="161036"/>
                  </a:moveTo>
                  <a:lnTo>
                    <a:pt x="239801" y="157480"/>
                  </a:lnTo>
                  <a:lnTo>
                    <a:pt x="238175" y="162560"/>
                  </a:lnTo>
                  <a:lnTo>
                    <a:pt x="240487" y="163639"/>
                  </a:lnTo>
                  <a:lnTo>
                    <a:pt x="240855" y="163639"/>
                  </a:lnTo>
                  <a:lnTo>
                    <a:pt x="241858" y="163639"/>
                  </a:lnTo>
                  <a:lnTo>
                    <a:pt x="242493" y="162560"/>
                  </a:lnTo>
                  <a:lnTo>
                    <a:pt x="243395" y="161036"/>
                  </a:lnTo>
                  <a:close/>
                </a:path>
                <a:path w="511810" h="936625">
                  <a:moveTo>
                    <a:pt x="243941" y="160108"/>
                  </a:moveTo>
                  <a:lnTo>
                    <a:pt x="243395" y="161036"/>
                  </a:lnTo>
                  <a:lnTo>
                    <a:pt x="243674" y="161290"/>
                  </a:lnTo>
                  <a:lnTo>
                    <a:pt x="243941" y="160108"/>
                  </a:lnTo>
                  <a:close/>
                </a:path>
                <a:path w="511810" h="936625">
                  <a:moveTo>
                    <a:pt x="253009" y="186690"/>
                  </a:moveTo>
                  <a:lnTo>
                    <a:pt x="251675" y="185140"/>
                  </a:lnTo>
                  <a:lnTo>
                    <a:pt x="251675" y="186690"/>
                  </a:lnTo>
                  <a:lnTo>
                    <a:pt x="251409" y="187147"/>
                  </a:lnTo>
                  <a:lnTo>
                    <a:pt x="253009" y="186690"/>
                  </a:lnTo>
                  <a:close/>
                </a:path>
                <a:path w="511810" h="936625">
                  <a:moveTo>
                    <a:pt x="257022" y="150050"/>
                  </a:moveTo>
                  <a:lnTo>
                    <a:pt x="255892" y="150571"/>
                  </a:lnTo>
                  <a:lnTo>
                    <a:pt x="256425" y="150444"/>
                  </a:lnTo>
                  <a:lnTo>
                    <a:pt x="256755" y="150253"/>
                  </a:lnTo>
                  <a:lnTo>
                    <a:pt x="257022" y="150050"/>
                  </a:lnTo>
                  <a:close/>
                </a:path>
                <a:path w="511810" h="936625">
                  <a:moveTo>
                    <a:pt x="257200" y="154825"/>
                  </a:moveTo>
                  <a:lnTo>
                    <a:pt x="256971" y="153035"/>
                  </a:lnTo>
                  <a:lnTo>
                    <a:pt x="255943" y="153670"/>
                  </a:lnTo>
                  <a:lnTo>
                    <a:pt x="257136" y="154940"/>
                  </a:lnTo>
                  <a:close/>
                </a:path>
                <a:path w="511810" h="936625">
                  <a:moveTo>
                    <a:pt x="257975" y="152400"/>
                  </a:moveTo>
                  <a:lnTo>
                    <a:pt x="256895" y="152400"/>
                  </a:lnTo>
                  <a:lnTo>
                    <a:pt x="256971" y="153035"/>
                  </a:lnTo>
                  <a:lnTo>
                    <a:pt x="257975" y="152400"/>
                  </a:lnTo>
                  <a:close/>
                </a:path>
                <a:path w="511810" h="936625">
                  <a:moveTo>
                    <a:pt x="259321" y="140970"/>
                  </a:moveTo>
                  <a:lnTo>
                    <a:pt x="258102" y="140970"/>
                  </a:lnTo>
                  <a:lnTo>
                    <a:pt x="257759" y="142240"/>
                  </a:lnTo>
                  <a:lnTo>
                    <a:pt x="259321" y="140970"/>
                  </a:lnTo>
                  <a:close/>
                </a:path>
                <a:path w="511810" h="936625">
                  <a:moveTo>
                    <a:pt x="264858" y="133553"/>
                  </a:moveTo>
                  <a:lnTo>
                    <a:pt x="264604" y="133870"/>
                  </a:lnTo>
                  <a:lnTo>
                    <a:pt x="264439" y="134340"/>
                  </a:lnTo>
                  <a:lnTo>
                    <a:pt x="264566" y="134302"/>
                  </a:lnTo>
                  <a:lnTo>
                    <a:pt x="264858" y="133553"/>
                  </a:lnTo>
                  <a:close/>
                </a:path>
                <a:path w="511810" h="936625">
                  <a:moveTo>
                    <a:pt x="267068" y="133350"/>
                  </a:moveTo>
                  <a:lnTo>
                    <a:pt x="265112" y="135890"/>
                  </a:lnTo>
                  <a:lnTo>
                    <a:pt x="265925" y="135890"/>
                  </a:lnTo>
                  <a:lnTo>
                    <a:pt x="266712" y="134620"/>
                  </a:lnTo>
                  <a:lnTo>
                    <a:pt x="267068" y="133350"/>
                  </a:lnTo>
                  <a:close/>
                </a:path>
                <a:path w="511810" h="936625">
                  <a:moveTo>
                    <a:pt x="274586" y="162560"/>
                  </a:moveTo>
                  <a:lnTo>
                    <a:pt x="272935" y="161290"/>
                  </a:lnTo>
                  <a:lnTo>
                    <a:pt x="272440" y="162560"/>
                  </a:lnTo>
                  <a:lnTo>
                    <a:pt x="272300" y="162560"/>
                  </a:lnTo>
                  <a:lnTo>
                    <a:pt x="272135" y="163830"/>
                  </a:lnTo>
                  <a:lnTo>
                    <a:pt x="271907" y="165100"/>
                  </a:lnTo>
                  <a:lnTo>
                    <a:pt x="272732" y="163830"/>
                  </a:lnTo>
                  <a:lnTo>
                    <a:pt x="274586" y="162560"/>
                  </a:lnTo>
                  <a:close/>
                </a:path>
                <a:path w="511810" h="936625">
                  <a:moveTo>
                    <a:pt x="288188" y="117957"/>
                  </a:moveTo>
                  <a:lnTo>
                    <a:pt x="287718" y="117944"/>
                  </a:lnTo>
                  <a:lnTo>
                    <a:pt x="287337" y="118033"/>
                  </a:lnTo>
                  <a:lnTo>
                    <a:pt x="287362" y="118376"/>
                  </a:lnTo>
                  <a:lnTo>
                    <a:pt x="287667" y="118211"/>
                  </a:lnTo>
                  <a:lnTo>
                    <a:pt x="287909" y="118097"/>
                  </a:lnTo>
                  <a:lnTo>
                    <a:pt x="288188" y="117957"/>
                  </a:lnTo>
                  <a:close/>
                </a:path>
                <a:path w="511810" h="936625">
                  <a:moveTo>
                    <a:pt x="296697" y="132080"/>
                  </a:moveTo>
                  <a:lnTo>
                    <a:pt x="269900" y="132080"/>
                  </a:lnTo>
                  <a:lnTo>
                    <a:pt x="269278" y="132080"/>
                  </a:lnTo>
                  <a:lnTo>
                    <a:pt x="269379" y="133350"/>
                  </a:lnTo>
                  <a:lnTo>
                    <a:pt x="272859" y="133350"/>
                  </a:lnTo>
                  <a:lnTo>
                    <a:pt x="272529" y="137160"/>
                  </a:lnTo>
                  <a:lnTo>
                    <a:pt x="271627" y="137160"/>
                  </a:lnTo>
                  <a:lnTo>
                    <a:pt x="270395" y="137160"/>
                  </a:lnTo>
                  <a:lnTo>
                    <a:pt x="270256" y="137160"/>
                  </a:lnTo>
                  <a:lnTo>
                    <a:pt x="270256" y="137909"/>
                  </a:lnTo>
                  <a:lnTo>
                    <a:pt x="269697" y="140970"/>
                  </a:lnTo>
                  <a:lnTo>
                    <a:pt x="266941" y="139700"/>
                  </a:lnTo>
                  <a:lnTo>
                    <a:pt x="270256" y="137909"/>
                  </a:lnTo>
                  <a:lnTo>
                    <a:pt x="270256" y="137160"/>
                  </a:lnTo>
                  <a:lnTo>
                    <a:pt x="264147" y="137160"/>
                  </a:lnTo>
                  <a:lnTo>
                    <a:pt x="265112" y="135890"/>
                  </a:lnTo>
                  <a:lnTo>
                    <a:pt x="264325" y="135890"/>
                  </a:lnTo>
                  <a:lnTo>
                    <a:pt x="264439" y="134620"/>
                  </a:lnTo>
                  <a:lnTo>
                    <a:pt x="258622" y="135890"/>
                  </a:lnTo>
                  <a:lnTo>
                    <a:pt x="265391" y="139700"/>
                  </a:lnTo>
                  <a:lnTo>
                    <a:pt x="261518" y="143510"/>
                  </a:lnTo>
                  <a:lnTo>
                    <a:pt x="260667" y="140970"/>
                  </a:lnTo>
                  <a:lnTo>
                    <a:pt x="259321" y="140970"/>
                  </a:lnTo>
                  <a:lnTo>
                    <a:pt x="260718" y="143510"/>
                  </a:lnTo>
                  <a:lnTo>
                    <a:pt x="260324" y="146050"/>
                  </a:lnTo>
                  <a:lnTo>
                    <a:pt x="256819" y="147320"/>
                  </a:lnTo>
                  <a:lnTo>
                    <a:pt x="258419" y="149860"/>
                  </a:lnTo>
                  <a:lnTo>
                    <a:pt x="257022" y="151130"/>
                  </a:lnTo>
                  <a:lnTo>
                    <a:pt x="258978" y="149860"/>
                  </a:lnTo>
                  <a:lnTo>
                    <a:pt x="259816" y="151130"/>
                  </a:lnTo>
                  <a:lnTo>
                    <a:pt x="258419" y="152400"/>
                  </a:lnTo>
                  <a:lnTo>
                    <a:pt x="257200" y="154825"/>
                  </a:lnTo>
                  <a:lnTo>
                    <a:pt x="257365" y="156210"/>
                  </a:lnTo>
                  <a:lnTo>
                    <a:pt x="250215" y="153670"/>
                  </a:lnTo>
                  <a:lnTo>
                    <a:pt x="249186" y="158750"/>
                  </a:lnTo>
                  <a:lnTo>
                    <a:pt x="247065" y="158750"/>
                  </a:lnTo>
                  <a:lnTo>
                    <a:pt x="246697" y="156959"/>
                  </a:lnTo>
                  <a:lnTo>
                    <a:pt x="246697" y="161290"/>
                  </a:lnTo>
                  <a:lnTo>
                    <a:pt x="246646" y="163830"/>
                  </a:lnTo>
                  <a:lnTo>
                    <a:pt x="245135" y="163830"/>
                  </a:lnTo>
                  <a:lnTo>
                    <a:pt x="245478" y="161290"/>
                  </a:lnTo>
                  <a:lnTo>
                    <a:pt x="246697" y="161290"/>
                  </a:lnTo>
                  <a:lnTo>
                    <a:pt x="246697" y="156959"/>
                  </a:lnTo>
                  <a:lnTo>
                    <a:pt x="246545" y="156210"/>
                  </a:lnTo>
                  <a:lnTo>
                    <a:pt x="244843" y="156210"/>
                  </a:lnTo>
                  <a:lnTo>
                    <a:pt x="243941" y="160108"/>
                  </a:lnTo>
                  <a:lnTo>
                    <a:pt x="243408" y="166370"/>
                  </a:lnTo>
                  <a:lnTo>
                    <a:pt x="244398" y="165569"/>
                  </a:lnTo>
                  <a:lnTo>
                    <a:pt x="246049" y="170180"/>
                  </a:lnTo>
                  <a:lnTo>
                    <a:pt x="241833" y="170180"/>
                  </a:lnTo>
                  <a:lnTo>
                    <a:pt x="237363" y="166370"/>
                  </a:lnTo>
                  <a:lnTo>
                    <a:pt x="231749" y="167640"/>
                  </a:lnTo>
                  <a:lnTo>
                    <a:pt x="233349" y="175260"/>
                  </a:lnTo>
                  <a:lnTo>
                    <a:pt x="227545" y="179070"/>
                  </a:lnTo>
                  <a:lnTo>
                    <a:pt x="229844" y="177800"/>
                  </a:lnTo>
                  <a:lnTo>
                    <a:pt x="231038" y="180340"/>
                  </a:lnTo>
                  <a:lnTo>
                    <a:pt x="227228" y="180340"/>
                  </a:lnTo>
                  <a:lnTo>
                    <a:pt x="226504" y="182880"/>
                  </a:lnTo>
                  <a:lnTo>
                    <a:pt x="225107" y="181610"/>
                  </a:lnTo>
                  <a:lnTo>
                    <a:pt x="222021" y="181610"/>
                  </a:lnTo>
                  <a:lnTo>
                    <a:pt x="223240" y="182880"/>
                  </a:lnTo>
                  <a:lnTo>
                    <a:pt x="218567" y="185420"/>
                  </a:lnTo>
                  <a:lnTo>
                    <a:pt x="221246" y="187960"/>
                  </a:lnTo>
                  <a:lnTo>
                    <a:pt x="217157" y="189230"/>
                  </a:lnTo>
                  <a:lnTo>
                    <a:pt x="212610" y="191770"/>
                  </a:lnTo>
                  <a:lnTo>
                    <a:pt x="217385" y="196850"/>
                  </a:lnTo>
                  <a:lnTo>
                    <a:pt x="213385" y="200660"/>
                  </a:lnTo>
                  <a:lnTo>
                    <a:pt x="212725" y="198120"/>
                  </a:lnTo>
                  <a:lnTo>
                    <a:pt x="210032" y="198120"/>
                  </a:lnTo>
                  <a:lnTo>
                    <a:pt x="211162" y="195580"/>
                  </a:lnTo>
                  <a:lnTo>
                    <a:pt x="209981" y="196850"/>
                  </a:lnTo>
                  <a:lnTo>
                    <a:pt x="208635" y="196850"/>
                  </a:lnTo>
                  <a:lnTo>
                    <a:pt x="209702" y="198120"/>
                  </a:lnTo>
                  <a:lnTo>
                    <a:pt x="208038" y="198120"/>
                  </a:lnTo>
                  <a:lnTo>
                    <a:pt x="208597" y="203200"/>
                  </a:lnTo>
                  <a:lnTo>
                    <a:pt x="206019" y="203200"/>
                  </a:lnTo>
                  <a:lnTo>
                    <a:pt x="206222" y="204470"/>
                  </a:lnTo>
                  <a:lnTo>
                    <a:pt x="207708" y="205740"/>
                  </a:lnTo>
                  <a:lnTo>
                    <a:pt x="206273" y="207010"/>
                  </a:lnTo>
                  <a:lnTo>
                    <a:pt x="204520" y="209550"/>
                  </a:lnTo>
                  <a:lnTo>
                    <a:pt x="231686" y="209550"/>
                  </a:lnTo>
                  <a:lnTo>
                    <a:pt x="229057" y="201930"/>
                  </a:lnTo>
                  <a:lnTo>
                    <a:pt x="236639" y="204470"/>
                  </a:lnTo>
                  <a:lnTo>
                    <a:pt x="237985" y="201930"/>
                  </a:lnTo>
                  <a:lnTo>
                    <a:pt x="238658" y="200660"/>
                  </a:lnTo>
                  <a:lnTo>
                    <a:pt x="240677" y="196850"/>
                  </a:lnTo>
                  <a:lnTo>
                    <a:pt x="244665" y="189877"/>
                  </a:lnTo>
                  <a:lnTo>
                    <a:pt x="247916" y="193040"/>
                  </a:lnTo>
                  <a:lnTo>
                    <a:pt x="251409" y="187147"/>
                  </a:lnTo>
                  <a:lnTo>
                    <a:pt x="245300" y="188874"/>
                  </a:lnTo>
                  <a:lnTo>
                    <a:pt x="249720" y="182880"/>
                  </a:lnTo>
                  <a:lnTo>
                    <a:pt x="251675" y="185140"/>
                  </a:lnTo>
                  <a:lnTo>
                    <a:pt x="251637" y="180340"/>
                  </a:lnTo>
                  <a:lnTo>
                    <a:pt x="254685" y="177800"/>
                  </a:lnTo>
                  <a:lnTo>
                    <a:pt x="257746" y="175260"/>
                  </a:lnTo>
                  <a:lnTo>
                    <a:pt x="259575" y="175260"/>
                  </a:lnTo>
                  <a:lnTo>
                    <a:pt x="258470" y="177800"/>
                  </a:lnTo>
                  <a:lnTo>
                    <a:pt x="258597" y="179070"/>
                  </a:lnTo>
                  <a:lnTo>
                    <a:pt x="260934" y="175260"/>
                  </a:lnTo>
                  <a:lnTo>
                    <a:pt x="262483" y="172720"/>
                  </a:lnTo>
                  <a:lnTo>
                    <a:pt x="266865" y="170180"/>
                  </a:lnTo>
                  <a:lnTo>
                    <a:pt x="269049" y="168910"/>
                  </a:lnTo>
                  <a:lnTo>
                    <a:pt x="271995" y="162560"/>
                  </a:lnTo>
                  <a:lnTo>
                    <a:pt x="268693" y="162560"/>
                  </a:lnTo>
                  <a:lnTo>
                    <a:pt x="269163" y="161290"/>
                  </a:lnTo>
                  <a:lnTo>
                    <a:pt x="269633" y="160020"/>
                  </a:lnTo>
                  <a:lnTo>
                    <a:pt x="270103" y="158750"/>
                  </a:lnTo>
                  <a:lnTo>
                    <a:pt x="271030" y="156210"/>
                  </a:lnTo>
                  <a:lnTo>
                    <a:pt x="271500" y="154940"/>
                  </a:lnTo>
                  <a:lnTo>
                    <a:pt x="270497" y="152400"/>
                  </a:lnTo>
                  <a:lnTo>
                    <a:pt x="272643" y="154940"/>
                  </a:lnTo>
                  <a:lnTo>
                    <a:pt x="277088" y="154940"/>
                  </a:lnTo>
                  <a:lnTo>
                    <a:pt x="279349" y="157480"/>
                  </a:lnTo>
                  <a:lnTo>
                    <a:pt x="279679" y="157480"/>
                  </a:lnTo>
                  <a:lnTo>
                    <a:pt x="279717" y="154940"/>
                  </a:lnTo>
                  <a:lnTo>
                    <a:pt x="278561" y="154940"/>
                  </a:lnTo>
                  <a:lnTo>
                    <a:pt x="279768" y="153670"/>
                  </a:lnTo>
                  <a:lnTo>
                    <a:pt x="280670" y="153670"/>
                  </a:lnTo>
                  <a:lnTo>
                    <a:pt x="280911" y="156210"/>
                  </a:lnTo>
                  <a:lnTo>
                    <a:pt x="282587" y="153670"/>
                  </a:lnTo>
                  <a:lnTo>
                    <a:pt x="283425" y="152400"/>
                  </a:lnTo>
                  <a:lnTo>
                    <a:pt x="280619" y="151130"/>
                  </a:lnTo>
                  <a:lnTo>
                    <a:pt x="282181" y="149860"/>
                  </a:lnTo>
                  <a:lnTo>
                    <a:pt x="283743" y="148590"/>
                  </a:lnTo>
                  <a:lnTo>
                    <a:pt x="284467" y="149860"/>
                  </a:lnTo>
                  <a:lnTo>
                    <a:pt x="284124" y="151130"/>
                  </a:lnTo>
                  <a:lnTo>
                    <a:pt x="284670" y="151130"/>
                  </a:lnTo>
                  <a:lnTo>
                    <a:pt x="284810" y="148590"/>
                  </a:lnTo>
                  <a:lnTo>
                    <a:pt x="284949" y="146050"/>
                  </a:lnTo>
                  <a:lnTo>
                    <a:pt x="288188" y="143510"/>
                  </a:lnTo>
                  <a:lnTo>
                    <a:pt x="288467" y="144780"/>
                  </a:lnTo>
                  <a:lnTo>
                    <a:pt x="289344" y="144780"/>
                  </a:lnTo>
                  <a:lnTo>
                    <a:pt x="288544" y="146050"/>
                  </a:lnTo>
                  <a:lnTo>
                    <a:pt x="292798" y="140970"/>
                  </a:lnTo>
                  <a:lnTo>
                    <a:pt x="292430" y="134620"/>
                  </a:lnTo>
                  <a:lnTo>
                    <a:pt x="296697" y="132080"/>
                  </a:lnTo>
                  <a:close/>
                </a:path>
                <a:path w="511810" h="936625">
                  <a:moveTo>
                    <a:pt x="302679" y="107950"/>
                  </a:moveTo>
                  <a:lnTo>
                    <a:pt x="300736" y="107950"/>
                  </a:lnTo>
                  <a:lnTo>
                    <a:pt x="301256" y="109220"/>
                  </a:lnTo>
                  <a:lnTo>
                    <a:pt x="299097" y="109220"/>
                  </a:lnTo>
                  <a:lnTo>
                    <a:pt x="296545" y="112039"/>
                  </a:lnTo>
                  <a:lnTo>
                    <a:pt x="295490" y="112344"/>
                  </a:lnTo>
                  <a:lnTo>
                    <a:pt x="295071" y="110490"/>
                  </a:lnTo>
                  <a:lnTo>
                    <a:pt x="294081" y="112737"/>
                  </a:lnTo>
                  <a:lnTo>
                    <a:pt x="295567" y="112737"/>
                  </a:lnTo>
                  <a:lnTo>
                    <a:pt x="295897" y="112737"/>
                  </a:lnTo>
                  <a:lnTo>
                    <a:pt x="296075" y="112737"/>
                  </a:lnTo>
                  <a:lnTo>
                    <a:pt x="299224" y="112737"/>
                  </a:lnTo>
                  <a:lnTo>
                    <a:pt x="299580" y="111760"/>
                  </a:lnTo>
                  <a:lnTo>
                    <a:pt x="300062" y="110490"/>
                  </a:lnTo>
                  <a:lnTo>
                    <a:pt x="301155" y="110490"/>
                  </a:lnTo>
                  <a:lnTo>
                    <a:pt x="300875" y="111074"/>
                  </a:lnTo>
                  <a:lnTo>
                    <a:pt x="301205" y="111213"/>
                  </a:lnTo>
                  <a:lnTo>
                    <a:pt x="301637" y="110705"/>
                  </a:lnTo>
                  <a:lnTo>
                    <a:pt x="301625" y="110248"/>
                  </a:lnTo>
                  <a:lnTo>
                    <a:pt x="301955" y="109220"/>
                  </a:lnTo>
                  <a:lnTo>
                    <a:pt x="302679" y="107950"/>
                  </a:lnTo>
                  <a:close/>
                </a:path>
                <a:path w="511810" h="936625">
                  <a:moveTo>
                    <a:pt x="317169" y="95491"/>
                  </a:moveTo>
                  <a:lnTo>
                    <a:pt x="313182" y="96520"/>
                  </a:lnTo>
                  <a:lnTo>
                    <a:pt x="313334" y="99060"/>
                  </a:lnTo>
                  <a:lnTo>
                    <a:pt x="317169" y="95491"/>
                  </a:lnTo>
                  <a:close/>
                </a:path>
                <a:path w="511810" h="936625">
                  <a:moveTo>
                    <a:pt x="317461" y="95415"/>
                  </a:moveTo>
                  <a:lnTo>
                    <a:pt x="317423" y="95250"/>
                  </a:lnTo>
                  <a:lnTo>
                    <a:pt x="317169" y="95491"/>
                  </a:lnTo>
                  <a:lnTo>
                    <a:pt x="317461" y="95415"/>
                  </a:lnTo>
                  <a:close/>
                </a:path>
                <a:path w="511810" h="936625">
                  <a:moveTo>
                    <a:pt x="341718" y="77470"/>
                  </a:moveTo>
                  <a:lnTo>
                    <a:pt x="341287" y="77635"/>
                  </a:lnTo>
                  <a:lnTo>
                    <a:pt x="341185" y="77901"/>
                  </a:lnTo>
                  <a:lnTo>
                    <a:pt x="341718" y="77470"/>
                  </a:lnTo>
                  <a:close/>
                </a:path>
                <a:path w="511810" h="936625">
                  <a:moveTo>
                    <a:pt x="344906" y="95364"/>
                  </a:moveTo>
                  <a:lnTo>
                    <a:pt x="339128" y="96520"/>
                  </a:lnTo>
                  <a:lnTo>
                    <a:pt x="342582" y="97790"/>
                  </a:lnTo>
                  <a:lnTo>
                    <a:pt x="344906" y="95364"/>
                  </a:lnTo>
                  <a:close/>
                </a:path>
                <a:path w="511810" h="936625">
                  <a:moveTo>
                    <a:pt x="345440" y="95250"/>
                  </a:moveTo>
                  <a:lnTo>
                    <a:pt x="345173" y="95072"/>
                  </a:lnTo>
                  <a:lnTo>
                    <a:pt x="344906" y="95364"/>
                  </a:lnTo>
                  <a:lnTo>
                    <a:pt x="345440" y="95250"/>
                  </a:lnTo>
                  <a:close/>
                </a:path>
                <a:path w="511810" h="936625">
                  <a:moveTo>
                    <a:pt x="356565" y="81280"/>
                  </a:moveTo>
                  <a:lnTo>
                    <a:pt x="355104" y="82232"/>
                  </a:lnTo>
                  <a:lnTo>
                    <a:pt x="355295" y="82550"/>
                  </a:lnTo>
                  <a:lnTo>
                    <a:pt x="356565" y="81280"/>
                  </a:lnTo>
                  <a:close/>
                </a:path>
                <a:path w="511810" h="936625">
                  <a:moveTo>
                    <a:pt x="363131" y="80010"/>
                  </a:moveTo>
                  <a:lnTo>
                    <a:pt x="362915" y="80010"/>
                  </a:lnTo>
                  <a:lnTo>
                    <a:pt x="363131" y="80010"/>
                  </a:lnTo>
                  <a:close/>
                </a:path>
                <a:path w="511810" h="936625">
                  <a:moveTo>
                    <a:pt x="370636" y="56807"/>
                  </a:moveTo>
                  <a:lnTo>
                    <a:pt x="368046" y="57289"/>
                  </a:lnTo>
                  <a:lnTo>
                    <a:pt x="368604" y="58318"/>
                  </a:lnTo>
                  <a:lnTo>
                    <a:pt x="369544" y="57277"/>
                  </a:lnTo>
                  <a:lnTo>
                    <a:pt x="370636" y="56807"/>
                  </a:lnTo>
                  <a:close/>
                </a:path>
                <a:path w="511810" h="936625">
                  <a:moveTo>
                    <a:pt x="383006" y="43738"/>
                  </a:moveTo>
                  <a:lnTo>
                    <a:pt x="382714" y="43395"/>
                  </a:lnTo>
                  <a:lnTo>
                    <a:pt x="382397" y="43129"/>
                  </a:lnTo>
                  <a:lnTo>
                    <a:pt x="382168" y="43002"/>
                  </a:lnTo>
                  <a:lnTo>
                    <a:pt x="382371" y="43307"/>
                  </a:lnTo>
                  <a:lnTo>
                    <a:pt x="382676" y="43548"/>
                  </a:lnTo>
                  <a:lnTo>
                    <a:pt x="383006" y="43738"/>
                  </a:lnTo>
                  <a:close/>
                </a:path>
                <a:path w="511810" h="936625">
                  <a:moveTo>
                    <a:pt x="391160" y="44450"/>
                  </a:moveTo>
                  <a:lnTo>
                    <a:pt x="389013" y="44450"/>
                  </a:lnTo>
                  <a:lnTo>
                    <a:pt x="388759" y="44450"/>
                  </a:lnTo>
                  <a:lnTo>
                    <a:pt x="387451" y="44450"/>
                  </a:lnTo>
                  <a:lnTo>
                    <a:pt x="388950" y="45720"/>
                  </a:lnTo>
                  <a:lnTo>
                    <a:pt x="389001" y="44691"/>
                  </a:lnTo>
                  <a:lnTo>
                    <a:pt x="390944" y="46570"/>
                  </a:lnTo>
                  <a:lnTo>
                    <a:pt x="391160" y="44450"/>
                  </a:lnTo>
                  <a:close/>
                </a:path>
                <a:path w="511810" h="936625">
                  <a:moveTo>
                    <a:pt x="392099" y="46482"/>
                  </a:moveTo>
                  <a:lnTo>
                    <a:pt x="391795" y="46990"/>
                  </a:lnTo>
                  <a:lnTo>
                    <a:pt x="391960" y="46990"/>
                  </a:lnTo>
                  <a:lnTo>
                    <a:pt x="392099" y="46482"/>
                  </a:lnTo>
                  <a:close/>
                </a:path>
                <a:path w="511810" h="936625">
                  <a:moveTo>
                    <a:pt x="392544" y="45720"/>
                  </a:moveTo>
                  <a:lnTo>
                    <a:pt x="392290" y="45720"/>
                  </a:lnTo>
                  <a:lnTo>
                    <a:pt x="392099" y="46482"/>
                  </a:lnTo>
                  <a:lnTo>
                    <a:pt x="392544" y="45720"/>
                  </a:lnTo>
                  <a:close/>
                </a:path>
                <a:path w="511810" h="936625">
                  <a:moveTo>
                    <a:pt x="402107" y="32156"/>
                  </a:moveTo>
                  <a:lnTo>
                    <a:pt x="402082" y="31686"/>
                  </a:lnTo>
                  <a:lnTo>
                    <a:pt x="401993" y="31165"/>
                  </a:lnTo>
                  <a:lnTo>
                    <a:pt x="401866" y="30594"/>
                  </a:lnTo>
                  <a:lnTo>
                    <a:pt x="401485" y="32524"/>
                  </a:lnTo>
                  <a:lnTo>
                    <a:pt x="402107" y="32156"/>
                  </a:lnTo>
                  <a:close/>
                </a:path>
                <a:path w="511810" h="936625">
                  <a:moveTo>
                    <a:pt x="412978" y="42684"/>
                  </a:moveTo>
                  <a:lnTo>
                    <a:pt x="412864" y="42519"/>
                  </a:lnTo>
                  <a:lnTo>
                    <a:pt x="412521" y="42405"/>
                  </a:lnTo>
                  <a:lnTo>
                    <a:pt x="412115" y="42291"/>
                  </a:lnTo>
                  <a:lnTo>
                    <a:pt x="412330" y="42494"/>
                  </a:lnTo>
                  <a:lnTo>
                    <a:pt x="412597" y="42633"/>
                  </a:lnTo>
                  <a:lnTo>
                    <a:pt x="412978" y="42684"/>
                  </a:lnTo>
                  <a:close/>
                </a:path>
                <a:path w="511810" h="936625">
                  <a:moveTo>
                    <a:pt x="425932" y="35560"/>
                  </a:moveTo>
                  <a:lnTo>
                    <a:pt x="425767" y="35560"/>
                  </a:lnTo>
                  <a:lnTo>
                    <a:pt x="425932" y="35560"/>
                  </a:lnTo>
                  <a:close/>
                </a:path>
                <a:path w="511810" h="936625">
                  <a:moveTo>
                    <a:pt x="428904" y="19011"/>
                  </a:moveTo>
                  <a:lnTo>
                    <a:pt x="428650" y="18491"/>
                  </a:lnTo>
                  <a:lnTo>
                    <a:pt x="428256" y="17907"/>
                  </a:lnTo>
                  <a:lnTo>
                    <a:pt x="427659" y="17233"/>
                  </a:lnTo>
                  <a:lnTo>
                    <a:pt x="426986" y="17437"/>
                  </a:lnTo>
                  <a:lnTo>
                    <a:pt x="428155" y="20231"/>
                  </a:lnTo>
                  <a:lnTo>
                    <a:pt x="428523" y="21551"/>
                  </a:lnTo>
                  <a:lnTo>
                    <a:pt x="428294" y="20256"/>
                  </a:lnTo>
                  <a:lnTo>
                    <a:pt x="428485" y="19494"/>
                  </a:lnTo>
                  <a:lnTo>
                    <a:pt x="428904" y="19011"/>
                  </a:lnTo>
                  <a:close/>
                </a:path>
                <a:path w="511810" h="936625">
                  <a:moveTo>
                    <a:pt x="440270" y="17780"/>
                  </a:moveTo>
                  <a:lnTo>
                    <a:pt x="437032" y="16510"/>
                  </a:lnTo>
                  <a:lnTo>
                    <a:pt x="437045" y="16713"/>
                  </a:lnTo>
                  <a:lnTo>
                    <a:pt x="440270" y="17780"/>
                  </a:lnTo>
                  <a:close/>
                </a:path>
                <a:path w="511810" h="936625">
                  <a:moveTo>
                    <a:pt x="446862" y="15240"/>
                  </a:moveTo>
                  <a:lnTo>
                    <a:pt x="444487" y="16916"/>
                  </a:lnTo>
                  <a:lnTo>
                    <a:pt x="445198" y="17881"/>
                  </a:lnTo>
                  <a:lnTo>
                    <a:pt x="446862" y="15240"/>
                  </a:lnTo>
                  <a:close/>
                </a:path>
                <a:path w="511810" h="936625">
                  <a:moveTo>
                    <a:pt x="451319" y="26339"/>
                  </a:moveTo>
                  <a:lnTo>
                    <a:pt x="451104" y="25400"/>
                  </a:lnTo>
                  <a:lnTo>
                    <a:pt x="450227" y="26098"/>
                  </a:lnTo>
                  <a:lnTo>
                    <a:pt x="450380" y="26670"/>
                  </a:lnTo>
                  <a:lnTo>
                    <a:pt x="451319" y="26339"/>
                  </a:lnTo>
                  <a:close/>
                </a:path>
                <a:path w="511810" h="936625">
                  <a:moveTo>
                    <a:pt x="453936" y="25400"/>
                  </a:moveTo>
                  <a:lnTo>
                    <a:pt x="451319" y="26339"/>
                  </a:lnTo>
                  <a:lnTo>
                    <a:pt x="451713" y="27940"/>
                  </a:lnTo>
                  <a:lnTo>
                    <a:pt x="453936" y="25400"/>
                  </a:lnTo>
                  <a:close/>
                </a:path>
                <a:path w="511810" h="936625">
                  <a:moveTo>
                    <a:pt x="463562" y="6350"/>
                  </a:moveTo>
                  <a:lnTo>
                    <a:pt x="463270" y="6350"/>
                  </a:lnTo>
                  <a:lnTo>
                    <a:pt x="463397" y="6464"/>
                  </a:lnTo>
                  <a:lnTo>
                    <a:pt x="463562" y="6350"/>
                  </a:lnTo>
                  <a:close/>
                </a:path>
                <a:path w="511810" h="936625">
                  <a:moveTo>
                    <a:pt x="482968" y="13576"/>
                  </a:moveTo>
                  <a:lnTo>
                    <a:pt x="482612" y="13728"/>
                  </a:lnTo>
                  <a:lnTo>
                    <a:pt x="482244" y="13855"/>
                  </a:lnTo>
                  <a:lnTo>
                    <a:pt x="481863" y="13944"/>
                  </a:lnTo>
                  <a:lnTo>
                    <a:pt x="482396" y="13881"/>
                  </a:lnTo>
                  <a:lnTo>
                    <a:pt x="482739" y="13779"/>
                  </a:lnTo>
                  <a:lnTo>
                    <a:pt x="482968" y="13576"/>
                  </a:lnTo>
                  <a:close/>
                </a:path>
                <a:path w="511810" h="936625">
                  <a:moveTo>
                    <a:pt x="483704" y="13195"/>
                  </a:moveTo>
                  <a:lnTo>
                    <a:pt x="483654" y="12738"/>
                  </a:lnTo>
                  <a:lnTo>
                    <a:pt x="483552" y="12331"/>
                  </a:lnTo>
                  <a:lnTo>
                    <a:pt x="483311" y="12103"/>
                  </a:lnTo>
                  <a:lnTo>
                    <a:pt x="483387" y="12890"/>
                  </a:lnTo>
                  <a:lnTo>
                    <a:pt x="483285" y="13309"/>
                  </a:lnTo>
                  <a:lnTo>
                    <a:pt x="482968" y="13589"/>
                  </a:lnTo>
                  <a:lnTo>
                    <a:pt x="483704" y="13195"/>
                  </a:lnTo>
                  <a:close/>
                </a:path>
                <a:path w="511810" h="936625">
                  <a:moveTo>
                    <a:pt x="484124" y="11430"/>
                  </a:moveTo>
                  <a:lnTo>
                    <a:pt x="483044" y="8890"/>
                  </a:lnTo>
                  <a:lnTo>
                    <a:pt x="481952" y="8890"/>
                  </a:lnTo>
                  <a:lnTo>
                    <a:pt x="482193" y="3810"/>
                  </a:lnTo>
                  <a:lnTo>
                    <a:pt x="479615" y="8890"/>
                  </a:lnTo>
                  <a:lnTo>
                    <a:pt x="478510" y="7620"/>
                  </a:lnTo>
                  <a:lnTo>
                    <a:pt x="477240" y="6350"/>
                  </a:lnTo>
                  <a:lnTo>
                    <a:pt x="478815" y="5080"/>
                  </a:lnTo>
                  <a:lnTo>
                    <a:pt x="475615" y="3810"/>
                  </a:lnTo>
                  <a:lnTo>
                    <a:pt x="477024" y="6350"/>
                  </a:lnTo>
                  <a:lnTo>
                    <a:pt x="474078" y="5080"/>
                  </a:lnTo>
                  <a:lnTo>
                    <a:pt x="473951" y="5080"/>
                  </a:lnTo>
                  <a:lnTo>
                    <a:pt x="471843" y="6350"/>
                  </a:lnTo>
                  <a:lnTo>
                    <a:pt x="472046" y="5080"/>
                  </a:lnTo>
                  <a:lnTo>
                    <a:pt x="470433" y="3810"/>
                  </a:lnTo>
                  <a:lnTo>
                    <a:pt x="472186" y="3810"/>
                  </a:lnTo>
                  <a:lnTo>
                    <a:pt x="466839" y="2540"/>
                  </a:lnTo>
                  <a:lnTo>
                    <a:pt x="466090" y="8890"/>
                  </a:lnTo>
                  <a:lnTo>
                    <a:pt x="463397" y="6464"/>
                  </a:lnTo>
                  <a:lnTo>
                    <a:pt x="457911" y="10160"/>
                  </a:lnTo>
                  <a:lnTo>
                    <a:pt x="464058" y="10160"/>
                  </a:lnTo>
                  <a:lnTo>
                    <a:pt x="460895" y="15240"/>
                  </a:lnTo>
                  <a:lnTo>
                    <a:pt x="454888" y="8890"/>
                  </a:lnTo>
                  <a:lnTo>
                    <a:pt x="455523" y="11430"/>
                  </a:lnTo>
                  <a:lnTo>
                    <a:pt x="453517" y="12700"/>
                  </a:lnTo>
                  <a:lnTo>
                    <a:pt x="453250" y="11430"/>
                  </a:lnTo>
                  <a:lnTo>
                    <a:pt x="451777" y="13970"/>
                  </a:lnTo>
                  <a:lnTo>
                    <a:pt x="454190" y="12700"/>
                  </a:lnTo>
                  <a:lnTo>
                    <a:pt x="453656" y="15240"/>
                  </a:lnTo>
                  <a:lnTo>
                    <a:pt x="449465" y="12700"/>
                  </a:lnTo>
                  <a:lnTo>
                    <a:pt x="446049" y="19050"/>
                  </a:lnTo>
                  <a:lnTo>
                    <a:pt x="445198" y="17881"/>
                  </a:lnTo>
                  <a:lnTo>
                    <a:pt x="444449" y="19050"/>
                  </a:lnTo>
                  <a:lnTo>
                    <a:pt x="443636" y="17780"/>
                  </a:lnTo>
                  <a:lnTo>
                    <a:pt x="443522" y="17589"/>
                  </a:lnTo>
                  <a:lnTo>
                    <a:pt x="444487" y="16916"/>
                  </a:lnTo>
                  <a:lnTo>
                    <a:pt x="443268" y="15240"/>
                  </a:lnTo>
                  <a:lnTo>
                    <a:pt x="443255" y="17183"/>
                  </a:lnTo>
                  <a:lnTo>
                    <a:pt x="441198" y="13970"/>
                  </a:lnTo>
                  <a:lnTo>
                    <a:pt x="441236" y="21590"/>
                  </a:lnTo>
                  <a:lnTo>
                    <a:pt x="437464" y="20320"/>
                  </a:lnTo>
                  <a:lnTo>
                    <a:pt x="437045" y="16713"/>
                  </a:lnTo>
                  <a:lnTo>
                    <a:pt x="436435" y="16510"/>
                  </a:lnTo>
                  <a:lnTo>
                    <a:pt x="436918" y="21590"/>
                  </a:lnTo>
                  <a:lnTo>
                    <a:pt x="430758" y="17780"/>
                  </a:lnTo>
                  <a:lnTo>
                    <a:pt x="428904" y="19050"/>
                  </a:lnTo>
                  <a:lnTo>
                    <a:pt x="430593" y="22860"/>
                  </a:lnTo>
                  <a:lnTo>
                    <a:pt x="424738" y="22860"/>
                  </a:lnTo>
                  <a:lnTo>
                    <a:pt x="421703" y="26670"/>
                  </a:lnTo>
                  <a:lnTo>
                    <a:pt x="421335" y="25400"/>
                  </a:lnTo>
                  <a:lnTo>
                    <a:pt x="413727" y="29210"/>
                  </a:lnTo>
                  <a:lnTo>
                    <a:pt x="409409" y="29210"/>
                  </a:lnTo>
                  <a:lnTo>
                    <a:pt x="410743" y="33020"/>
                  </a:lnTo>
                  <a:lnTo>
                    <a:pt x="406920" y="34290"/>
                  </a:lnTo>
                  <a:lnTo>
                    <a:pt x="404837" y="36830"/>
                  </a:lnTo>
                  <a:lnTo>
                    <a:pt x="403694" y="34290"/>
                  </a:lnTo>
                  <a:lnTo>
                    <a:pt x="403669" y="33020"/>
                  </a:lnTo>
                  <a:lnTo>
                    <a:pt x="404482" y="31750"/>
                  </a:lnTo>
                  <a:lnTo>
                    <a:pt x="402107" y="33020"/>
                  </a:lnTo>
                  <a:lnTo>
                    <a:pt x="402209" y="34290"/>
                  </a:lnTo>
                  <a:lnTo>
                    <a:pt x="401828" y="35560"/>
                  </a:lnTo>
                  <a:lnTo>
                    <a:pt x="400519" y="36830"/>
                  </a:lnTo>
                  <a:lnTo>
                    <a:pt x="399567" y="33020"/>
                  </a:lnTo>
                  <a:lnTo>
                    <a:pt x="396506" y="35560"/>
                  </a:lnTo>
                  <a:lnTo>
                    <a:pt x="395185" y="40640"/>
                  </a:lnTo>
                  <a:lnTo>
                    <a:pt x="390105" y="41910"/>
                  </a:lnTo>
                  <a:lnTo>
                    <a:pt x="391426" y="44450"/>
                  </a:lnTo>
                  <a:lnTo>
                    <a:pt x="397471" y="45720"/>
                  </a:lnTo>
                  <a:lnTo>
                    <a:pt x="394347" y="49530"/>
                  </a:lnTo>
                  <a:lnTo>
                    <a:pt x="393369" y="49530"/>
                  </a:lnTo>
                  <a:lnTo>
                    <a:pt x="391795" y="46990"/>
                  </a:lnTo>
                  <a:lnTo>
                    <a:pt x="391388" y="46990"/>
                  </a:lnTo>
                  <a:lnTo>
                    <a:pt x="390944" y="46570"/>
                  </a:lnTo>
                  <a:lnTo>
                    <a:pt x="390906" y="46990"/>
                  </a:lnTo>
                  <a:lnTo>
                    <a:pt x="389851" y="46990"/>
                  </a:lnTo>
                  <a:lnTo>
                    <a:pt x="388696" y="45720"/>
                  </a:lnTo>
                  <a:lnTo>
                    <a:pt x="387946" y="46990"/>
                  </a:lnTo>
                  <a:lnTo>
                    <a:pt x="387210" y="45720"/>
                  </a:lnTo>
                  <a:lnTo>
                    <a:pt x="387451" y="44450"/>
                  </a:lnTo>
                  <a:lnTo>
                    <a:pt x="387210" y="44450"/>
                  </a:lnTo>
                  <a:lnTo>
                    <a:pt x="384556" y="45720"/>
                  </a:lnTo>
                  <a:lnTo>
                    <a:pt x="383006" y="44450"/>
                  </a:lnTo>
                  <a:lnTo>
                    <a:pt x="384619" y="46990"/>
                  </a:lnTo>
                  <a:lnTo>
                    <a:pt x="383603" y="48260"/>
                  </a:lnTo>
                  <a:lnTo>
                    <a:pt x="380657" y="49530"/>
                  </a:lnTo>
                  <a:lnTo>
                    <a:pt x="381114" y="46990"/>
                  </a:lnTo>
                  <a:lnTo>
                    <a:pt x="378714" y="46990"/>
                  </a:lnTo>
                  <a:lnTo>
                    <a:pt x="378802" y="48260"/>
                  </a:lnTo>
                  <a:lnTo>
                    <a:pt x="375996" y="48260"/>
                  </a:lnTo>
                  <a:lnTo>
                    <a:pt x="377786" y="50800"/>
                  </a:lnTo>
                  <a:lnTo>
                    <a:pt x="376910" y="52070"/>
                  </a:lnTo>
                  <a:lnTo>
                    <a:pt x="375894" y="50800"/>
                  </a:lnTo>
                  <a:lnTo>
                    <a:pt x="375043" y="50800"/>
                  </a:lnTo>
                  <a:lnTo>
                    <a:pt x="374332" y="52070"/>
                  </a:lnTo>
                  <a:lnTo>
                    <a:pt x="368071" y="55880"/>
                  </a:lnTo>
                  <a:lnTo>
                    <a:pt x="370687" y="56781"/>
                  </a:lnTo>
                  <a:lnTo>
                    <a:pt x="371805" y="57150"/>
                  </a:lnTo>
                  <a:lnTo>
                    <a:pt x="372173" y="57150"/>
                  </a:lnTo>
                  <a:lnTo>
                    <a:pt x="369011" y="63500"/>
                  </a:lnTo>
                  <a:lnTo>
                    <a:pt x="360743" y="63500"/>
                  </a:lnTo>
                  <a:lnTo>
                    <a:pt x="356666" y="68580"/>
                  </a:lnTo>
                  <a:lnTo>
                    <a:pt x="356019" y="67310"/>
                  </a:lnTo>
                  <a:lnTo>
                    <a:pt x="353872" y="71120"/>
                  </a:lnTo>
                  <a:lnTo>
                    <a:pt x="350024" y="73660"/>
                  </a:lnTo>
                  <a:lnTo>
                    <a:pt x="349402" y="76200"/>
                  </a:lnTo>
                  <a:lnTo>
                    <a:pt x="348551" y="77470"/>
                  </a:lnTo>
                  <a:lnTo>
                    <a:pt x="346189" y="76200"/>
                  </a:lnTo>
                  <a:lnTo>
                    <a:pt x="345757" y="74930"/>
                  </a:lnTo>
                  <a:lnTo>
                    <a:pt x="344081" y="77470"/>
                  </a:lnTo>
                  <a:lnTo>
                    <a:pt x="344601" y="78740"/>
                  </a:lnTo>
                  <a:lnTo>
                    <a:pt x="340334" y="80010"/>
                  </a:lnTo>
                  <a:lnTo>
                    <a:pt x="341185" y="77901"/>
                  </a:lnTo>
                  <a:lnTo>
                    <a:pt x="341287" y="77635"/>
                  </a:lnTo>
                  <a:lnTo>
                    <a:pt x="341350" y="77470"/>
                  </a:lnTo>
                  <a:lnTo>
                    <a:pt x="341096" y="77711"/>
                  </a:lnTo>
                  <a:lnTo>
                    <a:pt x="338315" y="78740"/>
                  </a:lnTo>
                  <a:lnTo>
                    <a:pt x="336550" y="77470"/>
                  </a:lnTo>
                  <a:lnTo>
                    <a:pt x="335394" y="82550"/>
                  </a:lnTo>
                  <a:lnTo>
                    <a:pt x="334670" y="80010"/>
                  </a:lnTo>
                  <a:lnTo>
                    <a:pt x="331076" y="81280"/>
                  </a:lnTo>
                  <a:lnTo>
                    <a:pt x="330276" y="83820"/>
                  </a:lnTo>
                  <a:lnTo>
                    <a:pt x="333489" y="83820"/>
                  </a:lnTo>
                  <a:lnTo>
                    <a:pt x="332244" y="85090"/>
                  </a:lnTo>
                  <a:lnTo>
                    <a:pt x="330784" y="86360"/>
                  </a:lnTo>
                  <a:lnTo>
                    <a:pt x="329298" y="86360"/>
                  </a:lnTo>
                  <a:lnTo>
                    <a:pt x="327710" y="83820"/>
                  </a:lnTo>
                  <a:lnTo>
                    <a:pt x="323088" y="86360"/>
                  </a:lnTo>
                  <a:lnTo>
                    <a:pt x="320636" y="91440"/>
                  </a:lnTo>
                  <a:lnTo>
                    <a:pt x="318084" y="95250"/>
                  </a:lnTo>
                  <a:lnTo>
                    <a:pt x="317461" y="95415"/>
                  </a:lnTo>
                  <a:lnTo>
                    <a:pt x="318008" y="97790"/>
                  </a:lnTo>
                  <a:lnTo>
                    <a:pt x="315087" y="100330"/>
                  </a:lnTo>
                  <a:lnTo>
                    <a:pt x="308978" y="99060"/>
                  </a:lnTo>
                  <a:lnTo>
                    <a:pt x="308165" y="99060"/>
                  </a:lnTo>
                  <a:lnTo>
                    <a:pt x="303326" y="100330"/>
                  </a:lnTo>
                  <a:lnTo>
                    <a:pt x="308343" y="105410"/>
                  </a:lnTo>
                  <a:lnTo>
                    <a:pt x="303758" y="107950"/>
                  </a:lnTo>
                  <a:lnTo>
                    <a:pt x="305079" y="109220"/>
                  </a:lnTo>
                  <a:lnTo>
                    <a:pt x="307784" y="110490"/>
                  </a:lnTo>
                  <a:lnTo>
                    <a:pt x="305841" y="114300"/>
                  </a:lnTo>
                  <a:lnTo>
                    <a:pt x="302983" y="115570"/>
                  </a:lnTo>
                  <a:lnTo>
                    <a:pt x="299110" y="113030"/>
                  </a:lnTo>
                  <a:lnTo>
                    <a:pt x="295643" y="113030"/>
                  </a:lnTo>
                  <a:lnTo>
                    <a:pt x="293954" y="113030"/>
                  </a:lnTo>
                  <a:lnTo>
                    <a:pt x="293001" y="113030"/>
                  </a:lnTo>
                  <a:lnTo>
                    <a:pt x="292392" y="116840"/>
                  </a:lnTo>
                  <a:lnTo>
                    <a:pt x="288188" y="118110"/>
                  </a:lnTo>
                  <a:lnTo>
                    <a:pt x="289204" y="118110"/>
                  </a:lnTo>
                  <a:lnTo>
                    <a:pt x="290703" y="119380"/>
                  </a:lnTo>
                  <a:lnTo>
                    <a:pt x="290156" y="119380"/>
                  </a:lnTo>
                  <a:lnTo>
                    <a:pt x="284175" y="123190"/>
                  </a:lnTo>
                  <a:lnTo>
                    <a:pt x="289636" y="123190"/>
                  </a:lnTo>
                  <a:lnTo>
                    <a:pt x="286689" y="127000"/>
                  </a:lnTo>
                  <a:lnTo>
                    <a:pt x="283476" y="127000"/>
                  </a:lnTo>
                  <a:lnTo>
                    <a:pt x="284200" y="123190"/>
                  </a:lnTo>
                  <a:lnTo>
                    <a:pt x="281978" y="127000"/>
                  </a:lnTo>
                  <a:lnTo>
                    <a:pt x="279057" y="128270"/>
                  </a:lnTo>
                  <a:lnTo>
                    <a:pt x="279323" y="123190"/>
                  </a:lnTo>
                  <a:lnTo>
                    <a:pt x="277990" y="128270"/>
                  </a:lnTo>
                  <a:lnTo>
                    <a:pt x="272567" y="128270"/>
                  </a:lnTo>
                  <a:lnTo>
                    <a:pt x="270522" y="129540"/>
                  </a:lnTo>
                  <a:lnTo>
                    <a:pt x="271411" y="127000"/>
                  </a:lnTo>
                  <a:lnTo>
                    <a:pt x="270878" y="128270"/>
                  </a:lnTo>
                  <a:lnTo>
                    <a:pt x="269278" y="129540"/>
                  </a:lnTo>
                  <a:lnTo>
                    <a:pt x="271957" y="130810"/>
                  </a:lnTo>
                  <a:lnTo>
                    <a:pt x="298818" y="130810"/>
                  </a:lnTo>
                  <a:lnTo>
                    <a:pt x="300494" y="135890"/>
                  </a:lnTo>
                  <a:lnTo>
                    <a:pt x="301548" y="130810"/>
                  </a:lnTo>
                  <a:lnTo>
                    <a:pt x="304533" y="133350"/>
                  </a:lnTo>
                  <a:lnTo>
                    <a:pt x="306412" y="130810"/>
                  </a:lnTo>
                  <a:lnTo>
                    <a:pt x="304025" y="129540"/>
                  </a:lnTo>
                  <a:lnTo>
                    <a:pt x="306412" y="128270"/>
                  </a:lnTo>
                  <a:lnTo>
                    <a:pt x="306438" y="127000"/>
                  </a:lnTo>
                  <a:lnTo>
                    <a:pt x="306527" y="123190"/>
                  </a:lnTo>
                  <a:lnTo>
                    <a:pt x="309486" y="123190"/>
                  </a:lnTo>
                  <a:lnTo>
                    <a:pt x="308813" y="125730"/>
                  </a:lnTo>
                  <a:lnTo>
                    <a:pt x="311785" y="121920"/>
                  </a:lnTo>
                  <a:lnTo>
                    <a:pt x="312762" y="120650"/>
                  </a:lnTo>
                  <a:lnTo>
                    <a:pt x="309219" y="121920"/>
                  </a:lnTo>
                  <a:lnTo>
                    <a:pt x="310261" y="118110"/>
                  </a:lnTo>
                  <a:lnTo>
                    <a:pt x="309130" y="118110"/>
                  </a:lnTo>
                  <a:lnTo>
                    <a:pt x="305562" y="118110"/>
                  </a:lnTo>
                  <a:lnTo>
                    <a:pt x="309486" y="116840"/>
                  </a:lnTo>
                  <a:lnTo>
                    <a:pt x="309130" y="118110"/>
                  </a:lnTo>
                  <a:lnTo>
                    <a:pt x="310057" y="116840"/>
                  </a:lnTo>
                  <a:lnTo>
                    <a:pt x="310997" y="115570"/>
                  </a:lnTo>
                  <a:lnTo>
                    <a:pt x="311924" y="114300"/>
                  </a:lnTo>
                  <a:lnTo>
                    <a:pt x="314744" y="115570"/>
                  </a:lnTo>
                  <a:lnTo>
                    <a:pt x="314972" y="114300"/>
                  </a:lnTo>
                  <a:lnTo>
                    <a:pt x="315404" y="111760"/>
                  </a:lnTo>
                  <a:lnTo>
                    <a:pt x="317830" y="110490"/>
                  </a:lnTo>
                  <a:lnTo>
                    <a:pt x="319151" y="110490"/>
                  </a:lnTo>
                  <a:lnTo>
                    <a:pt x="320395" y="114300"/>
                  </a:lnTo>
                  <a:lnTo>
                    <a:pt x="321271" y="114300"/>
                  </a:lnTo>
                  <a:lnTo>
                    <a:pt x="320217" y="110490"/>
                  </a:lnTo>
                  <a:lnTo>
                    <a:pt x="326301" y="109220"/>
                  </a:lnTo>
                  <a:lnTo>
                    <a:pt x="325450" y="105410"/>
                  </a:lnTo>
                  <a:lnTo>
                    <a:pt x="326859" y="107950"/>
                  </a:lnTo>
                  <a:lnTo>
                    <a:pt x="327304" y="107950"/>
                  </a:lnTo>
                  <a:lnTo>
                    <a:pt x="326504" y="105410"/>
                  </a:lnTo>
                  <a:lnTo>
                    <a:pt x="328206" y="104140"/>
                  </a:lnTo>
                  <a:lnTo>
                    <a:pt x="328637" y="104140"/>
                  </a:lnTo>
                  <a:lnTo>
                    <a:pt x="329565" y="106680"/>
                  </a:lnTo>
                  <a:lnTo>
                    <a:pt x="333260" y="104140"/>
                  </a:lnTo>
                  <a:lnTo>
                    <a:pt x="325158" y="102870"/>
                  </a:lnTo>
                  <a:lnTo>
                    <a:pt x="330606" y="101600"/>
                  </a:lnTo>
                  <a:lnTo>
                    <a:pt x="330835" y="101600"/>
                  </a:lnTo>
                  <a:lnTo>
                    <a:pt x="330454" y="102870"/>
                  </a:lnTo>
                  <a:lnTo>
                    <a:pt x="332828" y="101600"/>
                  </a:lnTo>
                  <a:lnTo>
                    <a:pt x="335191" y="100330"/>
                  </a:lnTo>
                  <a:lnTo>
                    <a:pt x="337146" y="95250"/>
                  </a:lnTo>
                  <a:lnTo>
                    <a:pt x="341744" y="92710"/>
                  </a:lnTo>
                  <a:lnTo>
                    <a:pt x="345173" y="95072"/>
                  </a:lnTo>
                  <a:lnTo>
                    <a:pt x="347433" y="92710"/>
                  </a:lnTo>
                  <a:lnTo>
                    <a:pt x="350126" y="86360"/>
                  </a:lnTo>
                  <a:lnTo>
                    <a:pt x="350659" y="85090"/>
                  </a:lnTo>
                  <a:lnTo>
                    <a:pt x="354596" y="82550"/>
                  </a:lnTo>
                  <a:lnTo>
                    <a:pt x="355104" y="82232"/>
                  </a:lnTo>
                  <a:lnTo>
                    <a:pt x="353885" y="80010"/>
                  </a:lnTo>
                  <a:lnTo>
                    <a:pt x="352475" y="77470"/>
                  </a:lnTo>
                  <a:lnTo>
                    <a:pt x="361022" y="81280"/>
                  </a:lnTo>
                  <a:lnTo>
                    <a:pt x="361911" y="77939"/>
                  </a:lnTo>
                  <a:lnTo>
                    <a:pt x="363080" y="79921"/>
                  </a:lnTo>
                  <a:lnTo>
                    <a:pt x="367080" y="77470"/>
                  </a:lnTo>
                  <a:lnTo>
                    <a:pt x="369557" y="72390"/>
                  </a:lnTo>
                  <a:lnTo>
                    <a:pt x="372948" y="68580"/>
                  </a:lnTo>
                  <a:lnTo>
                    <a:pt x="374078" y="67310"/>
                  </a:lnTo>
                  <a:lnTo>
                    <a:pt x="374269" y="68580"/>
                  </a:lnTo>
                  <a:lnTo>
                    <a:pt x="377228" y="68580"/>
                  </a:lnTo>
                  <a:lnTo>
                    <a:pt x="378320" y="67310"/>
                  </a:lnTo>
                  <a:lnTo>
                    <a:pt x="380517" y="64770"/>
                  </a:lnTo>
                  <a:lnTo>
                    <a:pt x="383273" y="63500"/>
                  </a:lnTo>
                  <a:lnTo>
                    <a:pt x="383133" y="62230"/>
                  </a:lnTo>
                  <a:lnTo>
                    <a:pt x="384644" y="60960"/>
                  </a:lnTo>
                  <a:lnTo>
                    <a:pt x="382562" y="59690"/>
                  </a:lnTo>
                  <a:lnTo>
                    <a:pt x="389712" y="58420"/>
                  </a:lnTo>
                  <a:lnTo>
                    <a:pt x="394360" y="54610"/>
                  </a:lnTo>
                  <a:lnTo>
                    <a:pt x="396544" y="52070"/>
                  </a:lnTo>
                  <a:lnTo>
                    <a:pt x="398716" y="49530"/>
                  </a:lnTo>
                  <a:lnTo>
                    <a:pt x="404177" y="48437"/>
                  </a:lnTo>
                  <a:lnTo>
                    <a:pt x="403771" y="50800"/>
                  </a:lnTo>
                  <a:lnTo>
                    <a:pt x="404406" y="49530"/>
                  </a:lnTo>
                  <a:lnTo>
                    <a:pt x="406082" y="48260"/>
                  </a:lnTo>
                  <a:lnTo>
                    <a:pt x="409460" y="45720"/>
                  </a:lnTo>
                  <a:lnTo>
                    <a:pt x="408584" y="44450"/>
                  </a:lnTo>
                  <a:lnTo>
                    <a:pt x="407695" y="43180"/>
                  </a:lnTo>
                  <a:lnTo>
                    <a:pt x="407911" y="44450"/>
                  </a:lnTo>
                  <a:lnTo>
                    <a:pt x="405650" y="43180"/>
                  </a:lnTo>
                  <a:lnTo>
                    <a:pt x="405612" y="41910"/>
                  </a:lnTo>
                  <a:lnTo>
                    <a:pt x="406692" y="39370"/>
                  </a:lnTo>
                  <a:lnTo>
                    <a:pt x="408152" y="39370"/>
                  </a:lnTo>
                  <a:lnTo>
                    <a:pt x="406361" y="41910"/>
                  </a:lnTo>
                  <a:lnTo>
                    <a:pt x="410273" y="41910"/>
                  </a:lnTo>
                  <a:lnTo>
                    <a:pt x="412115" y="43180"/>
                  </a:lnTo>
                  <a:lnTo>
                    <a:pt x="411530" y="41910"/>
                  </a:lnTo>
                  <a:lnTo>
                    <a:pt x="410997" y="40640"/>
                  </a:lnTo>
                  <a:lnTo>
                    <a:pt x="416331" y="43180"/>
                  </a:lnTo>
                  <a:lnTo>
                    <a:pt x="413867" y="40640"/>
                  </a:lnTo>
                  <a:lnTo>
                    <a:pt x="412635" y="39370"/>
                  </a:lnTo>
                  <a:lnTo>
                    <a:pt x="410171" y="36830"/>
                  </a:lnTo>
                  <a:lnTo>
                    <a:pt x="408940" y="35560"/>
                  </a:lnTo>
                  <a:lnTo>
                    <a:pt x="414680" y="36830"/>
                  </a:lnTo>
                  <a:lnTo>
                    <a:pt x="415124" y="38100"/>
                  </a:lnTo>
                  <a:lnTo>
                    <a:pt x="416344" y="35560"/>
                  </a:lnTo>
                  <a:lnTo>
                    <a:pt x="417004" y="34290"/>
                  </a:lnTo>
                  <a:lnTo>
                    <a:pt x="418922" y="33020"/>
                  </a:lnTo>
                  <a:lnTo>
                    <a:pt x="421055" y="35560"/>
                  </a:lnTo>
                  <a:lnTo>
                    <a:pt x="417880" y="35560"/>
                  </a:lnTo>
                  <a:lnTo>
                    <a:pt x="418947" y="36830"/>
                  </a:lnTo>
                  <a:lnTo>
                    <a:pt x="421259" y="35560"/>
                  </a:lnTo>
                  <a:lnTo>
                    <a:pt x="421182" y="33020"/>
                  </a:lnTo>
                  <a:lnTo>
                    <a:pt x="421068" y="29210"/>
                  </a:lnTo>
                  <a:lnTo>
                    <a:pt x="424662" y="31750"/>
                  </a:lnTo>
                  <a:lnTo>
                    <a:pt x="424014" y="33020"/>
                  </a:lnTo>
                  <a:lnTo>
                    <a:pt x="422529" y="33020"/>
                  </a:lnTo>
                  <a:lnTo>
                    <a:pt x="421894" y="34290"/>
                  </a:lnTo>
                  <a:lnTo>
                    <a:pt x="425818" y="35534"/>
                  </a:lnTo>
                  <a:lnTo>
                    <a:pt x="427786" y="34290"/>
                  </a:lnTo>
                  <a:lnTo>
                    <a:pt x="430936" y="34290"/>
                  </a:lnTo>
                  <a:lnTo>
                    <a:pt x="430606" y="26670"/>
                  </a:lnTo>
                  <a:lnTo>
                    <a:pt x="430542" y="25400"/>
                  </a:lnTo>
                  <a:lnTo>
                    <a:pt x="436499" y="29197"/>
                  </a:lnTo>
                  <a:lnTo>
                    <a:pt x="439051" y="25400"/>
                  </a:lnTo>
                  <a:lnTo>
                    <a:pt x="440169" y="29210"/>
                  </a:lnTo>
                  <a:lnTo>
                    <a:pt x="443687" y="29210"/>
                  </a:lnTo>
                  <a:lnTo>
                    <a:pt x="443623" y="30480"/>
                  </a:lnTo>
                  <a:lnTo>
                    <a:pt x="444474" y="26670"/>
                  </a:lnTo>
                  <a:lnTo>
                    <a:pt x="447763" y="30480"/>
                  </a:lnTo>
                  <a:lnTo>
                    <a:pt x="448640" y="26670"/>
                  </a:lnTo>
                  <a:lnTo>
                    <a:pt x="448945" y="25400"/>
                  </a:lnTo>
                  <a:lnTo>
                    <a:pt x="449491" y="26670"/>
                  </a:lnTo>
                  <a:lnTo>
                    <a:pt x="450227" y="26098"/>
                  </a:lnTo>
                  <a:lnTo>
                    <a:pt x="450049" y="25400"/>
                  </a:lnTo>
                  <a:lnTo>
                    <a:pt x="452018" y="21590"/>
                  </a:lnTo>
                  <a:lnTo>
                    <a:pt x="452678" y="20320"/>
                  </a:lnTo>
                  <a:lnTo>
                    <a:pt x="461111" y="25400"/>
                  </a:lnTo>
                  <a:lnTo>
                    <a:pt x="463791" y="20320"/>
                  </a:lnTo>
                  <a:lnTo>
                    <a:pt x="464464" y="19050"/>
                  </a:lnTo>
                  <a:lnTo>
                    <a:pt x="465137" y="17780"/>
                  </a:lnTo>
                  <a:lnTo>
                    <a:pt x="468071" y="15240"/>
                  </a:lnTo>
                  <a:lnTo>
                    <a:pt x="469544" y="13970"/>
                  </a:lnTo>
                  <a:lnTo>
                    <a:pt x="469303" y="10160"/>
                  </a:lnTo>
                  <a:lnTo>
                    <a:pt x="471474" y="8890"/>
                  </a:lnTo>
                  <a:lnTo>
                    <a:pt x="473659" y="7620"/>
                  </a:lnTo>
                  <a:lnTo>
                    <a:pt x="475830" y="8890"/>
                  </a:lnTo>
                  <a:lnTo>
                    <a:pt x="473481" y="11430"/>
                  </a:lnTo>
                  <a:lnTo>
                    <a:pt x="478485" y="11430"/>
                  </a:lnTo>
                  <a:lnTo>
                    <a:pt x="480631" y="8890"/>
                  </a:lnTo>
                  <a:lnTo>
                    <a:pt x="480402" y="10160"/>
                  </a:lnTo>
                  <a:lnTo>
                    <a:pt x="481139" y="11430"/>
                  </a:lnTo>
                  <a:lnTo>
                    <a:pt x="484124" y="11430"/>
                  </a:lnTo>
                  <a:close/>
                </a:path>
                <a:path w="511810" h="936625">
                  <a:moveTo>
                    <a:pt x="484708" y="12496"/>
                  </a:moveTo>
                  <a:lnTo>
                    <a:pt x="484047" y="12992"/>
                  </a:lnTo>
                  <a:lnTo>
                    <a:pt x="483704" y="13195"/>
                  </a:lnTo>
                  <a:lnTo>
                    <a:pt x="483793" y="13754"/>
                  </a:lnTo>
                  <a:lnTo>
                    <a:pt x="484200" y="13449"/>
                  </a:lnTo>
                  <a:lnTo>
                    <a:pt x="484479" y="13017"/>
                  </a:lnTo>
                  <a:lnTo>
                    <a:pt x="484708" y="12496"/>
                  </a:lnTo>
                  <a:close/>
                </a:path>
                <a:path w="511810" h="936625">
                  <a:moveTo>
                    <a:pt x="492798" y="9918"/>
                  </a:moveTo>
                  <a:lnTo>
                    <a:pt x="491185" y="7620"/>
                  </a:lnTo>
                  <a:lnTo>
                    <a:pt x="490778" y="6350"/>
                  </a:lnTo>
                  <a:lnTo>
                    <a:pt x="492391" y="6350"/>
                  </a:lnTo>
                  <a:lnTo>
                    <a:pt x="489089" y="0"/>
                  </a:lnTo>
                  <a:lnTo>
                    <a:pt x="485470" y="8864"/>
                  </a:lnTo>
                  <a:lnTo>
                    <a:pt x="482498" y="7620"/>
                  </a:lnTo>
                  <a:lnTo>
                    <a:pt x="483044" y="8890"/>
                  </a:lnTo>
                  <a:lnTo>
                    <a:pt x="485457" y="8890"/>
                  </a:lnTo>
                  <a:lnTo>
                    <a:pt x="485457" y="9779"/>
                  </a:lnTo>
                  <a:lnTo>
                    <a:pt x="485343" y="11430"/>
                  </a:lnTo>
                  <a:lnTo>
                    <a:pt x="484708" y="12700"/>
                  </a:lnTo>
                  <a:lnTo>
                    <a:pt x="486740" y="11430"/>
                  </a:lnTo>
                  <a:lnTo>
                    <a:pt x="488581" y="8890"/>
                  </a:lnTo>
                  <a:lnTo>
                    <a:pt x="490829" y="7620"/>
                  </a:lnTo>
                  <a:lnTo>
                    <a:pt x="491909" y="8890"/>
                  </a:lnTo>
                  <a:lnTo>
                    <a:pt x="490016" y="10160"/>
                  </a:lnTo>
                  <a:lnTo>
                    <a:pt x="489470" y="11430"/>
                  </a:lnTo>
                  <a:lnTo>
                    <a:pt x="491972" y="10160"/>
                  </a:lnTo>
                  <a:lnTo>
                    <a:pt x="492798" y="9918"/>
                  </a:lnTo>
                  <a:close/>
                </a:path>
                <a:path w="511810" h="936625">
                  <a:moveTo>
                    <a:pt x="493268" y="9779"/>
                  </a:moveTo>
                  <a:lnTo>
                    <a:pt x="492798" y="9918"/>
                  </a:lnTo>
                  <a:lnTo>
                    <a:pt x="492988" y="10160"/>
                  </a:lnTo>
                  <a:lnTo>
                    <a:pt x="493268" y="9779"/>
                  </a:lnTo>
                  <a:close/>
                </a:path>
                <a:path w="511810" h="936625">
                  <a:moveTo>
                    <a:pt x="496379" y="5080"/>
                  </a:moveTo>
                  <a:lnTo>
                    <a:pt x="495350" y="5080"/>
                  </a:lnTo>
                  <a:lnTo>
                    <a:pt x="495427" y="7620"/>
                  </a:lnTo>
                  <a:lnTo>
                    <a:pt x="494817" y="7620"/>
                  </a:lnTo>
                  <a:lnTo>
                    <a:pt x="493268" y="9779"/>
                  </a:lnTo>
                  <a:lnTo>
                    <a:pt x="496150" y="8890"/>
                  </a:lnTo>
                  <a:lnTo>
                    <a:pt x="496379" y="5080"/>
                  </a:lnTo>
                  <a:close/>
                </a:path>
                <a:path w="511810" h="936625">
                  <a:moveTo>
                    <a:pt x="507326" y="2565"/>
                  </a:moveTo>
                  <a:lnTo>
                    <a:pt x="505053" y="177"/>
                  </a:lnTo>
                  <a:lnTo>
                    <a:pt x="502640" y="508"/>
                  </a:lnTo>
                  <a:lnTo>
                    <a:pt x="500672" y="3200"/>
                  </a:lnTo>
                  <a:lnTo>
                    <a:pt x="499986" y="2514"/>
                  </a:lnTo>
                  <a:lnTo>
                    <a:pt x="500316" y="1498"/>
                  </a:lnTo>
                  <a:lnTo>
                    <a:pt x="500303" y="838"/>
                  </a:lnTo>
                  <a:lnTo>
                    <a:pt x="498970" y="2844"/>
                  </a:lnTo>
                  <a:lnTo>
                    <a:pt x="497725" y="6184"/>
                  </a:lnTo>
                  <a:lnTo>
                    <a:pt x="499465" y="9207"/>
                  </a:lnTo>
                  <a:lnTo>
                    <a:pt x="500354" y="5524"/>
                  </a:lnTo>
                  <a:lnTo>
                    <a:pt x="501040" y="6883"/>
                  </a:lnTo>
                  <a:lnTo>
                    <a:pt x="502005" y="2527"/>
                  </a:lnTo>
                  <a:lnTo>
                    <a:pt x="503326" y="1866"/>
                  </a:lnTo>
                  <a:lnTo>
                    <a:pt x="504659" y="3213"/>
                  </a:lnTo>
                  <a:lnTo>
                    <a:pt x="504659" y="4546"/>
                  </a:lnTo>
                  <a:lnTo>
                    <a:pt x="504990" y="3556"/>
                  </a:lnTo>
                  <a:lnTo>
                    <a:pt x="506958" y="4940"/>
                  </a:lnTo>
                  <a:lnTo>
                    <a:pt x="507326" y="2565"/>
                  </a:lnTo>
                  <a:close/>
                </a:path>
                <a:path w="511810" h="936625">
                  <a:moveTo>
                    <a:pt x="511251" y="4635"/>
                  </a:moveTo>
                  <a:lnTo>
                    <a:pt x="510616" y="2578"/>
                  </a:lnTo>
                  <a:lnTo>
                    <a:pt x="509295" y="3251"/>
                  </a:lnTo>
                  <a:lnTo>
                    <a:pt x="508889" y="6959"/>
                  </a:lnTo>
                  <a:lnTo>
                    <a:pt x="510870" y="5638"/>
                  </a:lnTo>
                  <a:lnTo>
                    <a:pt x="511251" y="46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2544038" y="3175412"/>
              <a:ext cx="1249045" cy="3562985"/>
            </a:xfrm>
            <a:custGeom>
              <a:avLst/>
              <a:gdLst/>
              <a:ahLst/>
              <a:cxnLst/>
              <a:rect l="l" t="t" r="r" b="b"/>
              <a:pathLst>
                <a:path w="1249045" h="3562984">
                  <a:moveTo>
                    <a:pt x="3200" y="3559962"/>
                  </a:moveTo>
                  <a:lnTo>
                    <a:pt x="0" y="3557473"/>
                  </a:lnTo>
                  <a:lnTo>
                    <a:pt x="228" y="3561778"/>
                  </a:lnTo>
                  <a:lnTo>
                    <a:pt x="990" y="3562896"/>
                  </a:lnTo>
                  <a:lnTo>
                    <a:pt x="3162" y="3562705"/>
                  </a:lnTo>
                  <a:lnTo>
                    <a:pt x="3200" y="3559962"/>
                  </a:lnTo>
                  <a:close/>
                </a:path>
                <a:path w="1249045" h="3562984">
                  <a:moveTo>
                    <a:pt x="680529" y="724141"/>
                  </a:moveTo>
                  <a:lnTo>
                    <a:pt x="680504" y="722642"/>
                  </a:lnTo>
                  <a:lnTo>
                    <a:pt x="679183" y="721118"/>
                  </a:lnTo>
                  <a:lnTo>
                    <a:pt x="679564" y="722147"/>
                  </a:lnTo>
                  <a:lnTo>
                    <a:pt x="680059" y="723138"/>
                  </a:lnTo>
                  <a:lnTo>
                    <a:pt x="680529" y="724141"/>
                  </a:lnTo>
                  <a:close/>
                </a:path>
                <a:path w="1249045" h="3562984">
                  <a:moveTo>
                    <a:pt x="776719" y="513969"/>
                  </a:moveTo>
                  <a:lnTo>
                    <a:pt x="774865" y="513562"/>
                  </a:lnTo>
                  <a:lnTo>
                    <a:pt x="772655" y="514565"/>
                  </a:lnTo>
                  <a:lnTo>
                    <a:pt x="773150" y="516623"/>
                  </a:lnTo>
                  <a:lnTo>
                    <a:pt x="774407" y="515429"/>
                  </a:lnTo>
                  <a:lnTo>
                    <a:pt x="776516" y="514921"/>
                  </a:lnTo>
                  <a:lnTo>
                    <a:pt x="776719" y="513969"/>
                  </a:lnTo>
                  <a:close/>
                </a:path>
                <a:path w="1249045" h="3562984">
                  <a:moveTo>
                    <a:pt x="788085" y="484911"/>
                  </a:moveTo>
                  <a:lnTo>
                    <a:pt x="787603" y="483260"/>
                  </a:lnTo>
                  <a:lnTo>
                    <a:pt x="787831" y="485190"/>
                  </a:lnTo>
                  <a:lnTo>
                    <a:pt x="788085" y="484911"/>
                  </a:lnTo>
                  <a:close/>
                </a:path>
                <a:path w="1249045" h="3562984">
                  <a:moveTo>
                    <a:pt x="797420" y="475361"/>
                  </a:moveTo>
                  <a:lnTo>
                    <a:pt x="797115" y="474980"/>
                  </a:lnTo>
                  <a:lnTo>
                    <a:pt x="796950" y="474980"/>
                  </a:lnTo>
                  <a:lnTo>
                    <a:pt x="797420" y="475361"/>
                  </a:lnTo>
                  <a:close/>
                </a:path>
                <a:path w="1249045" h="3562984">
                  <a:moveTo>
                    <a:pt x="805561" y="488950"/>
                  </a:moveTo>
                  <a:lnTo>
                    <a:pt x="804214" y="487870"/>
                  </a:lnTo>
                  <a:lnTo>
                    <a:pt x="803998" y="488327"/>
                  </a:lnTo>
                  <a:lnTo>
                    <a:pt x="804011" y="488950"/>
                  </a:lnTo>
                  <a:lnTo>
                    <a:pt x="805561" y="488950"/>
                  </a:lnTo>
                  <a:close/>
                </a:path>
                <a:path w="1249045" h="3562984">
                  <a:moveTo>
                    <a:pt x="807720" y="491490"/>
                  </a:moveTo>
                  <a:lnTo>
                    <a:pt x="807681" y="488950"/>
                  </a:lnTo>
                  <a:lnTo>
                    <a:pt x="805561" y="488950"/>
                  </a:lnTo>
                  <a:lnTo>
                    <a:pt x="805002" y="492760"/>
                  </a:lnTo>
                  <a:lnTo>
                    <a:pt x="807720" y="491490"/>
                  </a:lnTo>
                  <a:close/>
                </a:path>
                <a:path w="1249045" h="3562984">
                  <a:moveTo>
                    <a:pt x="810183" y="487680"/>
                  </a:moveTo>
                  <a:lnTo>
                    <a:pt x="810082" y="487197"/>
                  </a:lnTo>
                  <a:lnTo>
                    <a:pt x="809955" y="487680"/>
                  </a:lnTo>
                  <a:lnTo>
                    <a:pt x="810183" y="487680"/>
                  </a:lnTo>
                  <a:close/>
                </a:path>
                <a:path w="1249045" h="3562984">
                  <a:moveTo>
                    <a:pt x="818946" y="479348"/>
                  </a:moveTo>
                  <a:lnTo>
                    <a:pt x="818769" y="479209"/>
                  </a:lnTo>
                  <a:lnTo>
                    <a:pt x="818502" y="479031"/>
                  </a:lnTo>
                  <a:lnTo>
                    <a:pt x="818667" y="479336"/>
                  </a:lnTo>
                  <a:lnTo>
                    <a:pt x="818807" y="479513"/>
                  </a:lnTo>
                  <a:lnTo>
                    <a:pt x="818946" y="479348"/>
                  </a:lnTo>
                  <a:close/>
                </a:path>
                <a:path w="1249045" h="3562984">
                  <a:moveTo>
                    <a:pt x="826655" y="400050"/>
                  </a:moveTo>
                  <a:lnTo>
                    <a:pt x="826008" y="400050"/>
                  </a:lnTo>
                  <a:lnTo>
                    <a:pt x="826325" y="401307"/>
                  </a:lnTo>
                  <a:lnTo>
                    <a:pt x="826655" y="400050"/>
                  </a:lnTo>
                  <a:close/>
                </a:path>
                <a:path w="1249045" h="3562984">
                  <a:moveTo>
                    <a:pt x="827405" y="461010"/>
                  </a:moveTo>
                  <a:lnTo>
                    <a:pt x="827252" y="460781"/>
                  </a:lnTo>
                  <a:lnTo>
                    <a:pt x="827024" y="461010"/>
                  </a:lnTo>
                  <a:lnTo>
                    <a:pt x="827405" y="461010"/>
                  </a:lnTo>
                  <a:close/>
                </a:path>
                <a:path w="1249045" h="3562984">
                  <a:moveTo>
                    <a:pt x="838200" y="434340"/>
                  </a:moveTo>
                  <a:lnTo>
                    <a:pt x="837539" y="433070"/>
                  </a:lnTo>
                  <a:lnTo>
                    <a:pt x="838200" y="434340"/>
                  </a:lnTo>
                  <a:close/>
                </a:path>
                <a:path w="1249045" h="3562984">
                  <a:moveTo>
                    <a:pt x="838517" y="420370"/>
                  </a:moveTo>
                  <a:lnTo>
                    <a:pt x="837526" y="420370"/>
                  </a:lnTo>
                  <a:lnTo>
                    <a:pt x="837615" y="421055"/>
                  </a:lnTo>
                  <a:lnTo>
                    <a:pt x="838517" y="420370"/>
                  </a:lnTo>
                  <a:close/>
                </a:path>
                <a:path w="1249045" h="3562984">
                  <a:moveTo>
                    <a:pt x="839851" y="441960"/>
                  </a:moveTo>
                  <a:lnTo>
                    <a:pt x="837882" y="441960"/>
                  </a:lnTo>
                  <a:lnTo>
                    <a:pt x="838873" y="444500"/>
                  </a:lnTo>
                  <a:lnTo>
                    <a:pt x="839851" y="441960"/>
                  </a:lnTo>
                  <a:close/>
                </a:path>
                <a:path w="1249045" h="3562984">
                  <a:moveTo>
                    <a:pt x="841146" y="423697"/>
                  </a:moveTo>
                  <a:lnTo>
                    <a:pt x="840206" y="423811"/>
                  </a:lnTo>
                  <a:lnTo>
                    <a:pt x="839228" y="423735"/>
                  </a:lnTo>
                  <a:lnTo>
                    <a:pt x="838288" y="423621"/>
                  </a:lnTo>
                  <a:lnTo>
                    <a:pt x="840422" y="424053"/>
                  </a:lnTo>
                  <a:lnTo>
                    <a:pt x="840282" y="426872"/>
                  </a:lnTo>
                  <a:lnTo>
                    <a:pt x="841146" y="423697"/>
                  </a:lnTo>
                  <a:close/>
                </a:path>
                <a:path w="1249045" h="3562984">
                  <a:moveTo>
                    <a:pt x="844880" y="350520"/>
                  </a:moveTo>
                  <a:lnTo>
                    <a:pt x="843838" y="350520"/>
                  </a:lnTo>
                  <a:lnTo>
                    <a:pt x="844308" y="350837"/>
                  </a:lnTo>
                  <a:lnTo>
                    <a:pt x="844880" y="350520"/>
                  </a:lnTo>
                  <a:close/>
                </a:path>
                <a:path w="1249045" h="3562984">
                  <a:moveTo>
                    <a:pt x="848194" y="395160"/>
                  </a:moveTo>
                  <a:lnTo>
                    <a:pt x="848004" y="394970"/>
                  </a:lnTo>
                  <a:lnTo>
                    <a:pt x="847826" y="395071"/>
                  </a:lnTo>
                  <a:lnTo>
                    <a:pt x="848194" y="395160"/>
                  </a:lnTo>
                  <a:close/>
                </a:path>
                <a:path w="1249045" h="3562984">
                  <a:moveTo>
                    <a:pt x="852411" y="389890"/>
                  </a:moveTo>
                  <a:lnTo>
                    <a:pt x="852144" y="388620"/>
                  </a:lnTo>
                  <a:lnTo>
                    <a:pt x="829640" y="388620"/>
                  </a:lnTo>
                  <a:lnTo>
                    <a:pt x="827074" y="388620"/>
                  </a:lnTo>
                  <a:lnTo>
                    <a:pt x="827316" y="392430"/>
                  </a:lnTo>
                  <a:lnTo>
                    <a:pt x="825004" y="397510"/>
                  </a:lnTo>
                  <a:lnTo>
                    <a:pt x="829614" y="401320"/>
                  </a:lnTo>
                  <a:lnTo>
                    <a:pt x="829945" y="402590"/>
                  </a:lnTo>
                  <a:lnTo>
                    <a:pt x="826655" y="402590"/>
                  </a:lnTo>
                  <a:lnTo>
                    <a:pt x="825144" y="405130"/>
                  </a:lnTo>
                  <a:lnTo>
                    <a:pt x="825144" y="406933"/>
                  </a:lnTo>
                  <a:lnTo>
                    <a:pt x="827976" y="408940"/>
                  </a:lnTo>
                  <a:lnTo>
                    <a:pt x="825360" y="410210"/>
                  </a:lnTo>
                  <a:lnTo>
                    <a:pt x="825144" y="406933"/>
                  </a:lnTo>
                  <a:lnTo>
                    <a:pt x="825030" y="405307"/>
                  </a:lnTo>
                  <a:lnTo>
                    <a:pt x="824382" y="406400"/>
                  </a:lnTo>
                  <a:lnTo>
                    <a:pt x="824763" y="406666"/>
                  </a:lnTo>
                  <a:lnTo>
                    <a:pt x="824382" y="408940"/>
                  </a:lnTo>
                  <a:lnTo>
                    <a:pt x="823391" y="408940"/>
                  </a:lnTo>
                  <a:lnTo>
                    <a:pt x="820508" y="412750"/>
                  </a:lnTo>
                  <a:lnTo>
                    <a:pt x="821690" y="419100"/>
                  </a:lnTo>
                  <a:lnTo>
                    <a:pt x="822490" y="424180"/>
                  </a:lnTo>
                  <a:lnTo>
                    <a:pt x="819480" y="428002"/>
                  </a:lnTo>
                  <a:lnTo>
                    <a:pt x="820153" y="429260"/>
                  </a:lnTo>
                  <a:lnTo>
                    <a:pt x="816749" y="435610"/>
                  </a:lnTo>
                  <a:lnTo>
                    <a:pt x="814984" y="441960"/>
                  </a:lnTo>
                  <a:lnTo>
                    <a:pt x="812723" y="449580"/>
                  </a:lnTo>
                  <a:lnTo>
                    <a:pt x="807885" y="454660"/>
                  </a:lnTo>
                  <a:lnTo>
                    <a:pt x="805726" y="457200"/>
                  </a:lnTo>
                  <a:lnTo>
                    <a:pt x="807948" y="458470"/>
                  </a:lnTo>
                  <a:lnTo>
                    <a:pt x="808901" y="459740"/>
                  </a:lnTo>
                  <a:lnTo>
                    <a:pt x="805764" y="459740"/>
                  </a:lnTo>
                  <a:lnTo>
                    <a:pt x="807770" y="463550"/>
                  </a:lnTo>
                  <a:lnTo>
                    <a:pt x="808037" y="468630"/>
                  </a:lnTo>
                  <a:lnTo>
                    <a:pt x="797788" y="464820"/>
                  </a:lnTo>
                  <a:lnTo>
                    <a:pt x="799160" y="471170"/>
                  </a:lnTo>
                  <a:lnTo>
                    <a:pt x="801204" y="471170"/>
                  </a:lnTo>
                  <a:lnTo>
                    <a:pt x="799884" y="472440"/>
                  </a:lnTo>
                  <a:lnTo>
                    <a:pt x="798474" y="476250"/>
                  </a:lnTo>
                  <a:lnTo>
                    <a:pt x="797420" y="475361"/>
                  </a:lnTo>
                  <a:lnTo>
                    <a:pt x="798118" y="476250"/>
                  </a:lnTo>
                  <a:lnTo>
                    <a:pt x="796861" y="476250"/>
                  </a:lnTo>
                  <a:lnTo>
                    <a:pt x="795705" y="474980"/>
                  </a:lnTo>
                  <a:lnTo>
                    <a:pt x="794981" y="477520"/>
                  </a:lnTo>
                  <a:lnTo>
                    <a:pt x="794359" y="478790"/>
                  </a:lnTo>
                  <a:lnTo>
                    <a:pt x="791171" y="480060"/>
                  </a:lnTo>
                  <a:lnTo>
                    <a:pt x="791006" y="473710"/>
                  </a:lnTo>
                  <a:lnTo>
                    <a:pt x="787654" y="474980"/>
                  </a:lnTo>
                  <a:lnTo>
                    <a:pt x="786968" y="476250"/>
                  </a:lnTo>
                  <a:lnTo>
                    <a:pt x="785825" y="481330"/>
                  </a:lnTo>
                  <a:lnTo>
                    <a:pt x="786663" y="482600"/>
                  </a:lnTo>
                  <a:lnTo>
                    <a:pt x="788606" y="482600"/>
                  </a:lnTo>
                  <a:lnTo>
                    <a:pt x="789317" y="483870"/>
                  </a:lnTo>
                  <a:lnTo>
                    <a:pt x="788085" y="485140"/>
                  </a:lnTo>
                  <a:lnTo>
                    <a:pt x="789609" y="490220"/>
                  </a:lnTo>
                  <a:lnTo>
                    <a:pt x="789190" y="496570"/>
                  </a:lnTo>
                  <a:lnTo>
                    <a:pt x="795909" y="496570"/>
                  </a:lnTo>
                  <a:lnTo>
                    <a:pt x="796785" y="495300"/>
                  </a:lnTo>
                  <a:lnTo>
                    <a:pt x="798080" y="492760"/>
                  </a:lnTo>
                  <a:lnTo>
                    <a:pt x="800392" y="494030"/>
                  </a:lnTo>
                  <a:lnTo>
                    <a:pt x="797483" y="496570"/>
                  </a:lnTo>
                  <a:lnTo>
                    <a:pt x="800214" y="496570"/>
                  </a:lnTo>
                  <a:lnTo>
                    <a:pt x="800468" y="495300"/>
                  </a:lnTo>
                  <a:lnTo>
                    <a:pt x="800823" y="492760"/>
                  </a:lnTo>
                  <a:lnTo>
                    <a:pt x="801763" y="494030"/>
                  </a:lnTo>
                  <a:lnTo>
                    <a:pt x="803668" y="494030"/>
                  </a:lnTo>
                  <a:lnTo>
                    <a:pt x="803783" y="492760"/>
                  </a:lnTo>
                  <a:lnTo>
                    <a:pt x="803897" y="491490"/>
                  </a:lnTo>
                  <a:lnTo>
                    <a:pt x="804011" y="488950"/>
                  </a:lnTo>
                  <a:lnTo>
                    <a:pt x="803694" y="488950"/>
                  </a:lnTo>
                  <a:lnTo>
                    <a:pt x="803998" y="488327"/>
                  </a:lnTo>
                  <a:lnTo>
                    <a:pt x="803973" y="487680"/>
                  </a:lnTo>
                  <a:lnTo>
                    <a:pt x="804214" y="487870"/>
                  </a:lnTo>
                  <a:lnTo>
                    <a:pt x="804303" y="487680"/>
                  </a:lnTo>
                  <a:lnTo>
                    <a:pt x="804926" y="486410"/>
                  </a:lnTo>
                  <a:lnTo>
                    <a:pt x="807745" y="486410"/>
                  </a:lnTo>
                  <a:lnTo>
                    <a:pt x="808647" y="488950"/>
                  </a:lnTo>
                  <a:lnTo>
                    <a:pt x="808761" y="486410"/>
                  </a:lnTo>
                  <a:lnTo>
                    <a:pt x="808824" y="485140"/>
                  </a:lnTo>
                  <a:lnTo>
                    <a:pt x="809929" y="486410"/>
                  </a:lnTo>
                  <a:lnTo>
                    <a:pt x="810082" y="487197"/>
                  </a:lnTo>
                  <a:lnTo>
                    <a:pt x="810310" y="486410"/>
                  </a:lnTo>
                  <a:lnTo>
                    <a:pt x="811707" y="485140"/>
                  </a:lnTo>
                  <a:lnTo>
                    <a:pt x="813092" y="483870"/>
                  </a:lnTo>
                  <a:lnTo>
                    <a:pt x="811644" y="481330"/>
                  </a:lnTo>
                  <a:lnTo>
                    <a:pt x="815086" y="482600"/>
                  </a:lnTo>
                  <a:lnTo>
                    <a:pt x="815022" y="481330"/>
                  </a:lnTo>
                  <a:lnTo>
                    <a:pt x="814959" y="480060"/>
                  </a:lnTo>
                  <a:lnTo>
                    <a:pt x="814755" y="476250"/>
                  </a:lnTo>
                  <a:lnTo>
                    <a:pt x="818502" y="480060"/>
                  </a:lnTo>
                  <a:lnTo>
                    <a:pt x="817981" y="478790"/>
                  </a:lnTo>
                  <a:lnTo>
                    <a:pt x="817219" y="474980"/>
                  </a:lnTo>
                  <a:lnTo>
                    <a:pt x="817918" y="473710"/>
                  </a:lnTo>
                  <a:lnTo>
                    <a:pt x="821207" y="478790"/>
                  </a:lnTo>
                  <a:lnTo>
                    <a:pt x="821245" y="473710"/>
                  </a:lnTo>
                  <a:lnTo>
                    <a:pt x="821296" y="468630"/>
                  </a:lnTo>
                  <a:lnTo>
                    <a:pt x="826122" y="472440"/>
                  </a:lnTo>
                  <a:lnTo>
                    <a:pt x="822693" y="468630"/>
                  </a:lnTo>
                  <a:lnTo>
                    <a:pt x="827735" y="464820"/>
                  </a:lnTo>
                  <a:lnTo>
                    <a:pt x="826516" y="459740"/>
                  </a:lnTo>
                  <a:lnTo>
                    <a:pt x="827252" y="460781"/>
                  </a:lnTo>
                  <a:lnTo>
                    <a:pt x="828255" y="459740"/>
                  </a:lnTo>
                  <a:lnTo>
                    <a:pt x="829894" y="459740"/>
                  </a:lnTo>
                  <a:lnTo>
                    <a:pt x="831278" y="458470"/>
                  </a:lnTo>
                  <a:lnTo>
                    <a:pt x="827481" y="457200"/>
                  </a:lnTo>
                  <a:lnTo>
                    <a:pt x="827735" y="453390"/>
                  </a:lnTo>
                  <a:lnTo>
                    <a:pt x="825842" y="450850"/>
                  </a:lnTo>
                  <a:lnTo>
                    <a:pt x="830529" y="450850"/>
                  </a:lnTo>
                  <a:lnTo>
                    <a:pt x="829983" y="454660"/>
                  </a:lnTo>
                  <a:lnTo>
                    <a:pt x="830681" y="454660"/>
                  </a:lnTo>
                  <a:lnTo>
                    <a:pt x="831811" y="450850"/>
                  </a:lnTo>
                  <a:lnTo>
                    <a:pt x="832192" y="449580"/>
                  </a:lnTo>
                  <a:lnTo>
                    <a:pt x="830897" y="448310"/>
                  </a:lnTo>
                  <a:lnTo>
                    <a:pt x="834517" y="449580"/>
                  </a:lnTo>
                  <a:lnTo>
                    <a:pt x="832078" y="448310"/>
                  </a:lnTo>
                  <a:lnTo>
                    <a:pt x="829640" y="447040"/>
                  </a:lnTo>
                  <a:lnTo>
                    <a:pt x="834224" y="447040"/>
                  </a:lnTo>
                  <a:lnTo>
                    <a:pt x="831634" y="444500"/>
                  </a:lnTo>
                  <a:lnTo>
                    <a:pt x="834948" y="443230"/>
                  </a:lnTo>
                  <a:lnTo>
                    <a:pt x="836561" y="445770"/>
                  </a:lnTo>
                  <a:lnTo>
                    <a:pt x="835914" y="443230"/>
                  </a:lnTo>
                  <a:lnTo>
                    <a:pt x="837882" y="441960"/>
                  </a:lnTo>
                  <a:lnTo>
                    <a:pt x="835596" y="441960"/>
                  </a:lnTo>
                  <a:lnTo>
                    <a:pt x="833602" y="440690"/>
                  </a:lnTo>
                  <a:lnTo>
                    <a:pt x="833615" y="436880"/>
                  </a:lnTo>
                  <a:lnTo>
                    <a:pt x="836891" y="440690"/>
                  </a:lnTo>
                  <a:lnTo>
                    <a:pt x="839190" y="440690"/>
                  </a:lnTo>
                  <a:lnTo>
                    <a:pt x="838860" y="438150"/>
                  </a:lnTo>
                  <a:lnTo>
                    <a:pt x="837387" y="436880"/>
                  </a:lnTo>
                  <a:lnTo>
                    <a:pt x="835901" y="435610"/>
                  </a:lnTo>
                  <a:lnTo>
                    <a:pt x="836549" y="433070"/>
                  </a:lnTo>
                  <a:lnTo>
                    <a:pt x="837222" y="434340"/>
                  </a:lnTo>
                  <a:lnTo>
                    <a:pt x="837514" y="433184"/>
                  </a:lnTo>
                  <a:lnTo>
                    <a:pt x="835901" y="430530"/>
                  </a:lnTo>
                  <a:lnTo>
                    <a:pt x="840155" y="427990"/>
                  </a:lnTo>
                  <a:lnTo>
                    <a:pt x="837209" y="424180"/>
                  </a:lnTo>
                  <a:lnTo>
                    <a:pt x="836218" y="424180"/>
                  </a:lnTo>
                  <a:lnTo>
                    <a:pt x="834275" y="422910"/>
                  </a:lnTo>
                  <a:lnTo>
                    <a:pt x="832929" y="422910"/>
                  </a:lnTo>
                  <a:lnTo>
                    <a:pt x="833272" y="421640"/>
                  </a:lnTo>
                  <a:lnTo>
                    <a:pt x="831291" y="420370"/>
                  </a:lnTo>
                  <a:lnTo>
                    <a:pt x="833589" y="420370"/>
                  </a:lnTo>
                  <a:lnTo>
                    <a:pt x="834567" y="421640"/>
                  </a:lnTo>
                  <a:lnTo>
                    <a:pt x="835228" y="421640"/>
                  </a:lnTo>
                  <a:lnTo>
                    <a:pt x="834580" y="420370"/>
                  </a:lnTo>
                  <a:lnTo>
                    <a:pt x="836866" y="420370"/>
                  </a:lnTo>
                  <a:lnTo>
                    <a:pt x="837526" y="420370"/>
                  </a:lnTo>
                  <a:lnTo>
                    <a:pt x="837438" y="420179"/>
                  </a:lnTo>
                  <a:lnTo>
                    <a:pt x="840803" y="419100"/>
                  </a:lnTo>
                  <a:lnTo>
                    <a:pt x="838517" y="420370"/>
                  </a:lnTo>
                  <a:lnTo>
                    <a:pt x="844740" y="420370"/>
                  </a:lnTo>
                  <a:lnTo>
                    <a:pt x="837857" y="422795"/>
                  </a:lnTo>
                  <a:lnTo>
                    <a:pt x="837615" y="421055"/>
                  </a:lnTo>
                  <a:lnTo>
                    <a:pt x="835228" y="422910"/>
                  </a:lnTo>
                  <a:lnTo>
                    <a:pt x="837526" y="422910"/>
                  </a:lnTo>
                  <a:lnTo>
                    <a:pt x="837869" y="422910"/>
                  </a:lnTo>
                  <a:lnTo>
                    <a:pt x="844080" y="422910"/>
                  </a:lnTo>
                  <a:lnTo>
                    <a:pt x="846378" y="419100"/>
                  </a:lnTo>
                  <a:lnTo>
                    <a:pt x="843749" y="417830"/>
                  </a:lnTo>
                  <a:lnTo>
                    <a:pt x="845273" y="415290"/>
                  </a:lnTo>
                  <a:lnTo>
                    <a:pt x="846048" y="414020"/>
                  </a:lnTo>
                  <a:lnTo>
                    <a:pt x="844397" y="412750"/>
                  </a:lnTo>
                  <a:lnTo>
                    <a:pt x="843089" y="414020"/>
                  </a:lnTo>
                  <a:lnTo>
                    <a:pt x="841451" y="412750"/>
                  </a:lnTo>
                  <a:lnTo>
                    <a:pt x="840892" y="410210"/>
                  </a:lnTo>
                  <a:lnTo>
                    <a:pt x="840790" y="409752"/>
                  </a:lnTo>
                  <a:lnTo>
                    <a:pt x="840790" y="416560"/>
                  </a:lnTo>
                  <a:lnTo>
                    <a:pt x="837311" y="419938"/>
                  </a:lnTo>
                  <a:lnTo>
                    <a:pt x="835545" y="416560"/>
                  </a:lnTo>
                  <a:lnTo>
                    <a:pt x="837171" y="415290"/>
                  </a:lnTo>
                  <a:lnTo>
                    <a:pt x="840790" y="416560"/>
                  </a:lnTo>
                  <a:lnTo>
                    <a:pt x="840790" y="409752"/>
                  </a:lnTo>
                  <a:lnTo>
                    <a:pt x="839787" y="405130"/>
                  </a:lnTo>
                  <a:lnTo>
                    <a:pt x="851623" y="411480"/>
                  </a:lnTo>
                  <a:lnTo>
                    <a:pt x="848321" y="405130"/>
                  </a:lnTo>
                  <a:lnTo>
                    <a:pt x="846353" y="403860"/>
                  </a:lnTo>
                  <a:lnTo>
                    <a:pt x="842098" y="401320"/>
                  </a:lnTo>
                  <a:lnTo>
                    <a:pt x="845375" y="400050"/>
                  </a:lnTo>
                  <a:lnTo>
                    <a:pt x="848982" y="402590"/>
                  </a:lnTo>
                  <a:lnTo>
                    <a:pt x="850074" y="400050"/>
                  </a:lnTo>
                  <a:lnTo>
                    <a:pt x="850620" y="398780"/>
                  </a:lnTo>
                  <a:lnTo>
                    <a:pt x="848525" y="398373"/>
                  </a:lnTo>
                  <a:lnTo>
                    <a:pt x="844042" y="397510"/>
                  </a:lnTo>
                  <a:lnTo>
                    <a:pt x="847826" y="395071"/>
                  </a:lnTo>
                  <a:lnTo>
                    <a:pt x="847356" y="394970"/>
                  </a:lnTo>
                  <a:lnTo>
                    <a:pt x="848004" y="393700"/>
                  </a:lnTo>
                  <a:lnTo>
                    <a:pt x="851611" y="394970"/>
                  </a:lnTo>
                  <a:lnTo>
                    <a:pt x="851814" y="393700"/>
                  </a:lnTo>
                  <a:lnTo>
                    <a:pt x="852411" y="389890"/>
                  </a:lnTo>
                  <a:close/>
                </a:path>
                <a:path w="1249045" h="3562984">
                  <a:moveTo>
                    <a:pt x="852932" y="396240"/>
                  </a:moveTo>
                  <a:lnTo>
                    <a:pt x="848194" y="395160"/>
                  </a:lnTo>
                  <a:lnTo>
                    <a:pt x="849312" y="396240"/>
                  </a:lnTo>
                  <a:lnTo>
                    <a:pt x="848474" y="398360"/>
                  </a:lnTo>
                  <a:lnTo>
                    <a:pt x="848969" y="397510"/>
                  </a:lnTo>
                  <a:lnTo>
                    <a:pt x="852932" y="396240"/>
                  </a:lnTo>
                  <a:close/>
                </a:path>
                <a:path w="1249045" h="3562984">
                  <a:moveTo>
                    <a:pt x="856449" y="456260"/>
                  </a:moveTo>
                  <a:lnTo>
                    <a:pt x="856119" y="456539"/>
                  </a:lnTo>
                  <a:lnTo>
                    <a:pt x="856449" y="456260"/>
                  </a:lnTo>
                  <a:close/>
                </a:path>
                <a:path w="1249045" h="3562984">
                  <a:moveTo>
                    <a:pt x="863739" y="360680"/>
                  </a:moveTo>
                  <a:lnTo>
                    <a:pt x="863320" y="359410"/>
                  </a:lnTo>
                  <a:lnTo>
                    <a:pt x="862482" y="356870"/>
                  </a:lnTo>
                  <a:lnTo>
                    <a:pt x="862291" y="354330"/>
                  </a:lnTo>
                  <a:lnTo>
                    <a:pt x="862114" y="351790"/>
                  </a:lnTo>
                  <a:lnTo>
                    <a:pt x="845705" y="351790"/>
                  </a:lnTo>
                  <a:lnTo>
                    <a:pt x="842594" y="351790"/>
                  </a:lnTo>
                  <a:lnTo>
                    <a:pt x="846950" y="353060"/>
                  </a:lnTo>
                  <a:lnTo>
                    <a:pt x="844448" y="354330"/>
                  </a:lnTo>
                  <a:lnTo>
                    <a:pt x="843000" y="353060"/>
                  </a:lnTo>
                  <a:lnTo>
                    <a:pt x="841959" y="355600"/>
                  </a:lnTo>
                  <a:lnTo>
                    <a:pt x="843000" y="355600"/>
                  </a:lnTo>
                  <a:lnTo>
                    <a:pt x="844664" y="358140"/>
                  </a:lnTo>
                  <a:lnTo>
                    <a:pt x="845273" y="359410"/>
                  </a:lnTo>
                  <a:lnTo>
                    <a:pt x="843826" y="360680"/>
                  </a:lnTo>
                  <a:lnTo>
                    <a:pt x="860844" y="360680"/>
                  </a:lnTo>
                  <a:lnTo>
                    <a:pt x="861034" y="359410"/>
                  </a:lnTo>
                  <a:lnTo>
                    <a:pt x="863104" y="360680"/>
                  </a:lnTo>
                  <a:lnTo>
                    <a:pt x="863739" y="360680"/>
                  </a:lnTo>
                  <a:close/>
                </a:path>
                <a:path w="1249045" h="3562984">
                  <a:moveTo>
                    <a:pt x="863752" y="365760"/>
                  </a:moveTo>
                  <a:lnTo>
                    <a:pt x="861466" y="363220"/>
                  </a:lnTo>
                  <a:lnTo>
                    <a:pt x="861669" y="361950"/>
                  </a:lnTo>
                  <a:lnTo>
                    <a:pt x="853020" y="361950"/>
                  </a:lnTo>
                  <a:lnTo>
                    <a:pt x="853020" y="374650"/>
                  </a:lnTo>
                  <a:lnTo>
                    <a:pt x="852678" y="375920"/>
                  </a:lnTo>
                  <a:lnTo>
                    <a:pt x="852385" y="377190"/>
                  </a:lnTo>
                  <a:lnTo>
                    <a:pt x="851306" y="377190"/>
                  </a:lnTo>
                  <a:lnTo>
                    <a:pt x="851306" y="381000"/>
                  </a:lnTo>
                  <a:lnTo>
                    <a:pt x="851027" y="382270"/>
                  </a:lnTo>
                  <a:lnTo>
                    <a:pt x="851255" y="379730"/>
                  </a:lnTo>
                  <a:lnTo>
                    <a:pt x="851306" y="381000"/>
                  </a:lnTo>
                  <a:lnTo>
                    <a:pt x="851306" y="377190"/>
                  </a:lnTo>
                  <a:lnTo>
                    <a:pt x="850912" y="377190"/>
                  </a:lnTo>
                  <a:lnTo>
                    <a:pt x="850112" y="377190"/>
                  </a:lnTo>
                  <a:lnTo>
                    <a:pt x="850341" y="375920"/>
                  </a:lnTo>
                  <a:lnTo>
                    <a:pt x="850912" y="377190"/>
                  </a:lnTo>
                  <a:lnTo>
                    <a:pt x="851903" y="375920"/>
                  </a:lnTo>
                  <a:lnTo>
                    <a:pt x="853020" y="374650"/>
                  </a:lnTo>
                  <a:lnTo>
                    <a:pt x="853020" y="361950"/>
                  </a:lnTo>
                  <a:lnTo>
                    <a:pt x="842391" y="361950"/>
                  </a:lnTo>
                  <a:lnTo>
                    <a:pt x="841159" y="361950"/>
                  </a:lnTo>
                  <a:lnTo>
                    <a:pt x="842822" y="364490"/>
                  </a:lnTo>
                  <a:lnTo>
                    <a:pt x="841222" y="364490"/>
                  </a:lnTo>
                  <a:lnTo>
                    <a:pt x="841222" y="370840"/>
                  </a:lnTo>
                  <a:lnTo>
                    <a:pt x="837514" y="372110"/>
                  </a:lnTo>
                  <a:lnTo>
                    <a:pt x="835660" y="372110"/>
                  </a:lnTo>
                  <a:lnTo>
                    <a:pt x="836790" y="369570"/>
                  </a:lnTo>
                  <a:lnTo>
                    <a:pt x="837298" y="368300"/>
                  </a:lnTo>
                  <a:lnTo>
                    <a:pt x="837514" y="367753"/>
                  </a:lnTo>
                  <a:lnTo>
                    <a:pt x="841222" y="370840"/>
                  </a:lnTo>
                  <a:lnTo>
                    <a:pt x="841222" y="364490"/>
                  </a:lnTo>
                  <a:lnTo>
                    <a:pt x="839927" y="364490"/>
                  </a:lnTo>
                  <a:lnTo>
                    <a:pt x="837145" y="366636"/>
                  </a:lnTo>
                  <a:lnTo>
                    <a:pt x="835317" y="365760"/>
                  </a:lnTo>
                  <a:lnTo>
                    <a:pt x="833996" y="368300"/>
                  </a:lnTo>
                  <a:lnTo>
                    <a:pt x="831049" y="365760"/>
                  </a:lnTo>
                  <a:lnTo>
                    <a:pt x="832332" y="368300"/>
                  </a:lnTo>
                  <a:lnTo>
                    <a:pt x="835444" y="373380"/>
                  </a:lnTo>
                  <a:lnTo>
                    <a:pt x="833361" y="374650"/>
                  </a:lnTo>
                  <a:lnTo>
                    <a:pt x="831684" y="374650"/>
                  </a:lnTo>
                  <a:lnTo>
                    <a:pt x="831748" y="375920"/>
                  </a:lnTo>
                  <a:lnTo>
                    <a:pt x="832027" y="375920"/>
                  </a:lnTo>
                  <a:lnTo>
                    <a:pt x="831329" y="377190"/>
                  </a:lnTo>
                  <a:lnTo>
                    <a:pt x="830834" y="377190"/>
                  </a:lnTo>
                  <a:lnTo>
                    <a:pt x="830541" y="378460"/>
                  </a:lnTo>
                  <a:lnTo>
                    <a:pt x="830364" y="378371"/>
                  </a:lnTo>
                  <a:lnTo>
                    <a:pt x="830300" y="379730"/>
                  </a:lnTo>
                  <a:lnTo>
                    <a:pt x="829284" y="379730"/>
                  </a:lnTo>
                  <a:lnTo>
                    <a:pt x="829170" y="378460"/>
                  </a:lnTo>
                  <a:lnTo>
                    <a:pt x="830364" y="378460"/>
                  </a:lnTo>
                  <a:lnTo>
                    <a:pt x="828268" y="377190"/>
                  </a:lnTo>
                  <a:lnTo>
                    <a:pt x="828395" y="379730"/>
                  </a:lnTo>
                  <a:lnTo>
                    <a:pt x="827862" y="381000"/>
                  </a:lnTo>
                  <a:lnTo>
                    <a:pt x="830783" y="382270"/>
                  </a:lnTo>
                  <a:lnTo>
                    <a:pt x="829767" y="383540"/>
                  </a:lnTo>
                  <a:lnTo>
                    <a:pt x="832383" y="383540"/>
                  </a:lnTo>
                  <a:lnTo>
                    <a:pt x="832383" y="382270"/>
                  </a:lnTo>
                  <a:lnTo>
                    <a:pt x="832535" y="382270"/>
                  </a:lnTo>
                  <a:lnTo>
                    <a:pt x="832599" y="381520"/>
                  </a:lnTo>
                  <a:lnTo>
                    <a:pt x="832650" y="381749"/>
                  </a:lnTo>
                  <a:lnTo>
                    <a:pt x="832954" y="381660"/>
                  </a:lnTo>
                  <a:lnTo>
                    <a:pt x="833221" y="381584"/>
                  </a:lnTo>
                  <a:lnTo>
                    <a:pt x="833462" y="381482"/>
                  </a:lnTo>
                  <a:lnTo>
                    <a:pt x="832688" y="380911"/>
                  </a:lnTo>
                  <a:lnTo>
                    <a:pt x="833094" y="379730"/>
                  </a:lnTo>
                  <a:lnTo>
                    <a:pt x="833526" y="378460"/>
                  </a:lnTo>
                  <a:lnTo>
                    <a:pt x="834644" y="379730"/>
                  </a:lnTo>
                  <a:lnTo>
                    <a:pt x="835520" y="381000"/>
                  </a:lnTo>
                  <a:lnTo>
                    <a:pt x="833462" y="382270"/>
                  </a:lnTo>
                  <a:lnTo>
                    <a:pt x="836752" y="384810"/>
                  </a:lnTo>
                  <a:lnTo>
                    <a:pt x="837514" y="386080"/>
                  </a:lnTo>
                  <a:lnTo>
                    <a:pt x="832916" y="386080"/>
                  </a:lnTo>
                  <a:lnTo>
                    <a:pt x="831278" y="387350"/>
                  </a:lnTo>
                  <a:lnTo>
                    <a:pt x="851877" y="387350"/>
                  </a:lnTo>
                  <a:lnTo>
                    <a:pt x="851344" y="384810"/>
                  </a:lnTo>
                  <a:lnTo>
                    <a:pt x="851916" y="382270"/>
                  </a:lnTo>
                  <a:lnTo>
                    <a:pt x="852208" y="381000"/>
                  </a:lnTo>
                  <a:lnTo>
                    <a:pt x="853160" y="381000"/>
                  </a:lnTo>
                  <a:lnTo>
                    <a:pt x="853986" y="382270"/>
                  </a:lnTo>
                  <a:lnTo>
                    <a:pt x="855408" y="382270"/>
                  </a:lnTo>
                  <a:lnTo>
                    <a:pt x="855433" y="381000"/>
                  </a:lnTo>
                  <a:lnTo>
                    <a:pt x="855472" y="379730"/>
                  </a:lnTo>
                  <a:lnTo>
                    <a:pt x="855560" y="375920"/>
                  </a:lnTo>
                  <a:lnTo>
                    <a:pt x="858786" y="372110"/>
                  </a:lnTo>
                  <a:lnTo>
                    <a:pt x="859853" y="370840"/>
                  </a:lnTo>
                  <a:lnTo>
                    <a:pt x="863752" y="365760"/>
                  </a:lnTo>
                  <a:close/>
                </a:path>
                <a:path w="1249045" h="3562984">
                  <a:moveTo>
                    <a:pt x="864819" y="282524"/>
                  </a:moveTo>
                  <a:lnTo>
                    <a:pt x="864184" y="281051"/>
                  </a:lnTo>
                  <a:lnTo>
                    <a:pt x="864260" y="283362"/>
                  </a:lnTo>
                  <a:lnTo>
                    <a:pt x="864819" y="282524"/>
                  </a:lnTo>
                  <a:close/>
                </a:path>
                <a:path w="1249045" h="3562984">
                  <a:moveTo>
                    <a:pt x="865378" y="361950"/>
                  </a:moveTo>
                  <a:lnTo>
                    <a:pt x="863117" y="361950"/>
                  </a:lnTo>
                  <a:lnTo>
                    <a:pt x="863523" y="363220"/>
                  </a:lnTo>
                  <a:lnTo>
                    <a:pt x="865378" y="361950"/>
                  </a:lnTo>
                  <a:close/>
                </a:path>
                <a:path w="1249045" h="3562984">
                  <a:moveTo>
                    <a:pt x="870127" y="269290"/>
                  </a:moveTo>
                  <a:lnTo>
                    <a:pt x="868934" y="270510"/>
                  </a:lnTo>
                  <a:lnTo>
                    <a:pt x="870127" y="269290"/>
                  </a:lnTo>
                  <a:close/>
                </a:path>
                <a:path w="1249045" h="3562984">
                  <a:moveTo>
                    <a:pt x="884593" y="306324"/>
                  </a:moveTo>
                  <a:lnTo>
                    <a:pt x="883869" y="306044"/>
                  </a:lnTo>
                  <a:lnTo>
                    <a:pt x="884313" y="306730"/>
                  </a:lnTo>
                  <a:lnTo>
                    <a:pt x="884593" y="306324"/>
                  </a:lnTo>
                  <a:close/>
                </a:path>
                <a:path w="1249045" h="3562984">
                  <a:moveTo>
                    <a:pt x="885736" y="300482"/>
                  </a:moveTo>
                  <a:lnTo>
                    <a:pt x="885482" y="300202"/>
                  </a:lnTo>
                  <a:lnTo>
                    <a:pt x="885571" y="300939"/>
                  </a:lnTo>
                  <a:lnTo>
                    <a:pt x="885736" y="300748"/>
                  </a:lnTo>
                  <a:lnTo>
                    <a:pt x="885736" y="300482"/>
                  </a:lnTo>
                  <a:close/>
                </a:path>
                <a:path w="1249045" h="3562984">
                  <a:moveTo>
                    <a:pt x="890397" y="293370"/>
                  </a:moveTo>
                  <a:lnTo>
                    <a:pt x="889927" y="292100"/>
                  </a:lnTo>
                  <a:lnTo>
                    <a:pt x="889850" y="290830"/>
                  </a:lnTo>
                  <a:lnTo>
                    <a:pt x="889139" y="290830"/>
                  </a:lnTo>
                  <a:lnTo>
                    <a:pt x="890397" y="293370"/>
                  </a:lnTo>
                  <a:close/>
                </a:path>
                <a:path w="1249045" h="3562984">
                  <a:moveTo>
                    <a:pt x="897420" y="268579"/>
                  </a:moveTo>
                  <a:lnTo>
                    <a:pt x="896785" y="268351"/>
                  </a:lnTo>
                  <a:lnTo>
                    <a:pt x="897343" y="269240"/>
                  </a:lnTo>
                  <a:lnTo>
                    <a:pt x="897420" y="268579"/>
                  </a:lnTo>
                  <a:close/>
                </a:path>
                <a:path w="1249045" h="3562984">
                  <a:moveTo>
                    <a:pt x="899210" y="269240"/>
                  </a:moveTo>
                  <a:lnTo>
                    <a:pt x="897636" y="266700"/>
                  </a:lnTo>
                  <a:lnTo>
                    <a:pt x="897420" y="268579"/>
                  </a:lnTo>
                  <a:lnTo>
                    <a:pt x="899210" y="269240"/>
                  </a:lnTo>
                  <a:close/>
                </a:path>
                <a:path w="1249045" h="3562984">
                  <a:moveTo>
                    <a:pt x="904125" y="401929"/>
                  </a:moveTo>
                  <a:lnTo>
                    <a:pt x="903998" y="402056"/>
                  </a:lnTo>
                  <a:lnTo>
                    <a:pt x="903909" y="402221"/>
                  </a:lnTo>
                  <a:lnTo>
                    <a:pt x="903363" y="403669"/>
                  </a:lnTo>
                  <a:lnTo>
                    <a:pt x="903808" y="402920"/>
                  </a:lnTo>
                  <a:lnTo>
                    <a:pt x="904125" y="401929"/>
                  </a:lnTo>
                  <a:close/>
                </a:path>
                <a:path w="1249045" h="3562984">
                  <a:moveTo>
                    <a:pt x="918857" y="223520"/>
                  </a:moveTo>
                  <a:lnTo>
                    <a:pt x="918756" y="222250"/>
                  </a:lnTo>
                  <a:lnTo>
                    <a:pt x="918400" y="218440"/>
                  </a:lnTo>
                  <a:lnTo>
                    <a:pt x="912418" y="218440"/>
                  </a:lnTo>
                  <a:lnTo>
                    <a:pt x="912418" y="237058"/>
                  </a:lnTo>
                  <a:lnTo>
                    <a:pt x="911821" y="237490"/>
                  </a:lnTo>
                  <a:lnTo>
                    <a:pt x="910717" y="236220"/>
                  </a:lnTo>
                  <a:lnTo>
                    <a:pt x="912418" y="237058"/>
                  </a:lnTo>
                  <a:lnTo>
                    <a:pt x="912418" y="218440"/>
                  </a:lnTo>
                  <a:lnTo>
                    <a:pt x="898791" y="218440"/>
                  </a:lnTo>
                  <a:lnTo>
                    <a:pt x="896162" y="218440"/>
                  </a:lnTo>
                  <a:lnTo>
                    <a:pt x="895172" y="218440"/>
                  </a:lnTo>
                  <a:lnTo>
                    <a:pt x="896340" y="222250"/>
                  </a:lnTo>
                  <a:lnTo>
                    <a:pt x="894867" y="222250"/>
                  </a:lnTo>
                  <a:lnTo>
                    <a:pt x="893800" y="220980"/>
                  </a:lnTo>
                  <a:lnTo>
                    <a:pt x="889393" y="224790"/>
                  </a:lnTo>
                  <a:lnTo>
                    <a:pt x="893940" y="229870"/>
                  </a:lnTo>
                  <a:lnTo>
                    <a:pt x="892873" y="234950"/>
                  </a:lnTo>
                  <a:lnTo>
                    <a:pt x="888606" y="232410"/>
                  </a:lnTo>
                  <a:lnTo>
                    <a:pt x="883589" y="237490"/>
                  </a:lnTo>
                  <a:lnTo>
                    <a:pt x="883018" y="237490"/>
                  </a:lnTo>
                  <a:lnTo>
                    <a:pt x="879640" y="242570"/>
                  </a:lnTo>
                  <a:lnTo>
                    <a:pt x="881913" y="248920"/>
                  </a:lnTo>
                  <a:lnTo>
                    <a:pt x="881087" y="255270"/>
                  </a:lnTo>
                  <a:lnTo>
                    <a:pt x="874750" y="256540"/>
                  </a:lnTo>
                  <a:lnTo>
                    <a:pt x="873950" y="265430"/>
                  </a:lnTo>
                  <a:lnTo>
                    <a:pt x="870127" y="269290"/>
                  </a:lnTo>
                  <a:lnTo>
                    <a:pt x="872274" y="271780"/>
                  </a:lnTo>
                  <a:lnTo>
                    <a:pt x="872299" y="273050"/>
                  </a:lnTo>
                  <a:lnTo>
                    <a:pt x="870851" y="274320"/>
                  </a:lnTo>
                  <a:lnTo>
                    <a:pt x="873785" y="278130"/>
                  </a:lnTo>
                  <a:lnTo>
                    <a:pt x="869861" y="275590"/>
                  </a:lnTo>
                  <a:lnTo>
                    <a:pt x="870153" y="275590"/>
                  </a:lnTo>
                  <a:lnTo>
                    <a:pt x="865797" y="274320"/>
                  </a:lnTo>
                  <a:lnTo>
                    <a:pt x="865644" y="278130"/>
                  </a:lnTo>
                  <a:lnTo>
                    <a:pt x="864717" y="279400"/>
                  </a:lnTo>
                  <a:lnTo>
                    <a:pt x="869848" y="281940"/>
                  </a:lnTo>
                  <a:lnTo>
                    <a:pt x="865073" y="285750"/>
                  </a:lnTo>
                  <a:lnTo>
                    <a:pt x="863612" y="290868"/>
                  </a:lnTo>
                  <a:lnTo>
                    <a:pt x="862507" y="295910"/>
                  </a:lnTo>
                  <a:lnTo>
                    <a:pt x="858748" y="297180"/>
                  </a:lnTo>
                  <a:lnTo>
                    <a:pt x="859536" y="299720"/>
                  </a:lnTo>
                  <a:lnTo>
                    <a:pt x="858901" y="300990"/>
                  </a:lnTo>
                  <a:lnTo>
                    <a:pt x="859713" y="303530"/>
                  </a:lnTo>
                  <a:lnTo>
                    <a:pt x="856894" y="302260"/>
                  </a:lnTo>
                  <a:lnTo>
                    <a:pt x="853681" y="307340"/>
                  </a:lnTo>
                  <a:lnTo>
                    <a:pt x="852601" y="311150"/>
                  </a:lnTo>
                  <a:lnTo>
                    <a:pt x="850912" y="309880"/>
                  </a:lnTo>
                  <a:lnTo>
                    <a:pt x="849731" y="312420"/>
                  </a:lnTo>
                  <a:lnTo>
                    <a:pt x="857910" y="316230"/>
                  </a:lnTo>
                  <a:lnTo>
                    <a:pt x="857161" y="318770"/>
                  </a:lnTo>
                  <a:lnTo>
                    <a:pt x="852614" y="317500"/>
                  </a:lnTo>
                  <a:lnTo>
                    <a:pt x="851014" y="322580"/>
                  </a:lnTo>
                  <a:lnTo>
                    <a:pt x="845578" y="325120"/>
                  </a:lnTo>
                  <a:lnTo>
                    <a:pt x="847826" y="331470"/>
                  </a:lnTo>
                  <a:lnTo>
                    <a:pt x="846035" y="330200"/>
                  </a:lnTo>
                  <a:lnTo>
                    <a:pt x="846124" y="328930"/>
                  </a:lnTo>
                  <a:lnTo>
                    <a:pt x="845235" y="331470"/>
                  </a:lnTo>
                  <a:lnTo>
                    <a:pt x="840206" y="336550"/>
                  </a:lnTo>
                  <a:lnTo>
                    <a:pt x="842657" y="337058"/>
                  </a:lnTo>
                  <a:lnTo>
                    <a:pt x="844346" y="342900"/>
                  </a:lnTo>
                  <a:lnTo>
                    <a:pt x="845172" y="345440"/>
                  </a:lnTo>
                  <a:lnTo>
                    <a:pt x="842467" y="344170"/>
                  </a:lnTo>
                  <a:lnTo>
                    <a:pt x="845362" y="346710"/>
                  </a:lnTo>
                  <a:lnTo>
                    <a:pt x="846340" y="347980"/>
                  </a:lnTo>
                  <a:lnTo>
                    <a:pt x="846315" y="350520"/>
                  </a:lnTo>
                  <a:lnTo>
                    <a:pt x="846162" y="350837"/>
                  </a:lnTo>
                  <a:lnTo>
                    <a:pt x="862037" y="350837"/>
                  </a:lnTo>
                  <a:lnTo>
                    <a:pt x="861923" y="349250"/>
                  </a:lnTo>
                  <a:lnTo>
                    <a:pt x="866482" y="346710"/>
                  </a:lnTo>
                  <a:lnTo>
                    <a:pt x="867105" y="347980"/>
                  </a:lnTo>
                  <a:lnTo>
                    <a:pt x="868235" y="346710"/>
                  </a:lnTo>
                  <a:lnTo>
                    <a:pt x="869365" y="345440"/>
                  </a:lnTo>
                  <a:lnTo>
                    <a:pt x="862215" y="341630"/>
                  </a:lnTo>
                  <a:lnTo>
                    <a:pt x="865987" y="340360"/>
                  </a:lnTo>
                  <a:lnTo>
                    <a:pt x="866330" y="341630"/>
                  </a:lnTo>
                  <a:lnTo>
                    <a:pt x="867054" y="340360"/>
                  </a:lnTo>
                  <a:lnTo>
                    <a:pt x="868514" y="337820"/>
                  </a:lnTo>
                  <a:lnTo>
                    <a:pt x="869251" y="336550"/>
                  </a:lnTo>
                  <a:lnTo>
                    <a:pt x="869975" y="335280"/>
                  </a:lnTo>
                  <a:lnTo>
                    <a:pt x="869899" y="331470"/>
                  </a:lnTo>
                  <a:lnTo>
                    <a:pt x="869810" y="327660"/>
                  </a:lnTo>
                  <a:lnTo>
                    <a:pt x="876160" y="323850"/>
                  </a:lnTo>
                  <a:lnTo>
                    <a:pt x="872248" y="321310"/>
                  </a:lnTo>
                  <a:lnTo>
                    <a:pt x="880478" y="318770"/>
                  </a:lnTo>
                  <a:lnTo>
                    <a:pt x="874687" y="316230"/>
                  </a:lnTo>
                  <a:lnTo>
                    <a:pt x="879030" y="313690"/>
                  </a:lnTo>
                  <a:lnTo>
                    <a:pt x="879690" y="314960"/>
                  </a:lnTo>
                  <a:lnTo>
                    <a:pt x="880999" y="313690"/>
                  </a:lnTo>
                  <a:lnTo>
                    <a:pt x="883627" y="311150"/>
                  </a:lnTo>
                  <a:lnTo>
                    <a:pt x="884428" y="309880"/>
                  </a:lnTo>
                  <a:lnTo>
                    <a:pt x="880694" y="307340"/>
                  </a:lnTo>
                  <a:lnTo>
                    <a:pt x="880770" y="306070"/>
                  </a:lnTo>
                  <a:lnTo>
                    <a:pt x="883869" y="306070"/>
                  </a:lnTo>
                  <a:lnTo>
                    <a:pt x="881545" y="303530"/>
                  </a:lnTo>
                  <a:lnTo>
                    <a:pt x="885723" y="303530"/>
                  </a:lnTo>
                  <a:lnTo>
                    <a:pt x="885647" y="302260"/>
                  </a:lnTo>
                  <a:lnTo>
                    <a:pt x="885571" y="300990"/>
                  </a:lnTo>
                  <a:lnTo>
                    <a:pt x="885139" y="302260"/>
                  </a:lnTo>
                  <a:lnTo>
                    <a:pt x="882802" y="302260"/>
                  </a:lnTo>
                  <a:lnTo>
                    <a:pt x="882396" y="298450"/>
                  </a:lnTo>
                  <a:lnTo>
                    <a:pt x="887361" y="297180"/>
                  </a:lnTo>
                  <a:lnTo>
                    <a:pt x="888961" y="297180"/>
                  </a:lnTo>
                  <a:lnTo>
                    <a:pt x="888707" y="290830"/>
                  </a:lnTo>
                  <a:lnTo>
                    <a:pt x="889139" y="290830"/>
                  </a:lnTo>
                  <a:lnTo>
                    <a:pt x="888517" y="289560"/>
                  </a:lnTo>
                  <a:lnTo>
                    <a:pt x="889850" y="290830"/>
                  </a:lnTo>
                  <a:lnTo>
                    <a:pt x="893864" y="294640"/>
                  </a:lnTo>
                  <a:lnTo>
                    <a:pt x="892136" y="290830"/>
                  </a:lnTo>
                  <a:lnTo>
                    <a:pt x="891286" y="290830"/>
                  </a:lnTo>
                  <a:lnTo>
                    <a:pt x="890384" y="289560"/>
                  </a:lnTo>
                  <a:lnTo>
                    <a:pt x="889787" y="289560"/>
                  </a:lnTo>
                  <a:lnTo>
                    <a:pt x="892225" y="288290"/>
                  </a:lnTo>
                  <a:lnTo>
                    <a:pt x="893622" y="285750"/>
                  </a:lnTo>
                  <a:lnTo>
                    <a:pt x="893838" y="283210"/>
                  </a:lnTo>
                  <a:lnTo>
                    <a:pt x="895756" y="284480"/>
                  </a:lnTo>
                  <a:lnTo>
                    <a:pt x="896543" y="283210"/>
                  </a:lnTo>
                  <a:lnTo>
                    <a:pt x="898118" y="280670"/>
                  </a:lnTo>
                  <a:lnTo>
                    <a:pt x="898296" y="278130"/>
                  </a:lnTo>
                  <a:lnTo>
                    <a:pt x="898563" y="274320"/>
                  </a:lnTo>
                  <a:lnTo>
                    <a:pt x="899972" y="271780"/>
                  </a:lnTo>
                  <a:lnTo>
                    <a:pt x="900671" y="270510"/>
                  </a:lnTo>
                  <a:lnTo>
                    <a:pt x="898944" y="271780"/>
                  </a:lnTo>
                  <a:lnTo>
                    <a:pt x="895477" y="269240"/>
                  </a:lnTo>
                  <a:lnTo>
                    <a:pt x="895743" y="267970"/>
                  </a:lnTo>
                  <a:lnTo>
                    <a:pt x="896785" y="268351"/>
                  </a:lnTo>
                  <a:lnTo>
                    <a:pt x="896543" y="267970"/>
                  </a:lnTo>
                  <a:lnTo>
                    <a:pt x="895743" y="266700"/>
                  </a:lnTo>
                  <a:lnTo>
                    <a:pt x="896937" y="265430"/>
                  </a:lnTo>
                  <a:lnTo>
                    <a:pt x="899947" y="266700"/>
                  </a:lnTo>
                  <a:lnTo>
                    <a:pt x="900518" y="269240"/>
                  </a:lnTo>
                  <a:lnTo>
                    <a:pt x="900391" y="266700"/>
                  </a:lnTo>
                  <a:lnTo>
                    <a:pt x="901687" y="266700"/>
                  </a:lnTo>
                  <a:lnTo>
                    <a:pt x="902843" y="267970"/>
                  </a:lnTo>
                  <a:lnTo>
                    <a:pt x="902055" y="266700"/>
                  </a:lnTo>
                  <a:lnTo>
                    <a:pt x="901255" y="265430"/>
                  </a:lnTo>
                  <a:lnTo>
                    <a:pt x="907732" y="265430"/>
                  </a:lnTo>
                  <a:lnTo>
                    <a:pt x="904875" y="262890"/>
                  </a:lnTo>
                  <a:lnTo>
                    <a:pt x="905878" y="262890"/>
                  </a:lnTo>
                  <a:lnTo>
                    <a:pt x="908037" y="259080"/>
                  </a:lnTo>
                  <a:lnTo>
                    <a:pt x="907910" y="256540"/>
                  </a:lnTo>
                  <a:lnTo>
                    <a:pt x="909510" y="252730"/>
                  </a:lnTo>
                  <a:lnTo>
                    <a:pt x="906805" y="250190"/>
                  </a:lnTo>
                  <a:lnTo>
                    <a:pt x="908138" y="250190"/>
                  </a:lnTo>
                  <a:lnTo>
                    <a:pt x="906475" y="247650"/>
                  </a:lnTo>
                  <a:lnTo>
                    <a:pt x="908723" y="245110"/>
                  </a:lnTo>
                  <a:lnTo>
                    <a:pt x="912380" y="242570"/>
                  </a:lnTo>
                  <a:lnTo>
                    <a:pt x="913777" y="240030"/>
                  </a:lnTo>
                  <a:lnTo>
                    <a:pt x="913599" y="236613"/>
                  </a:lnTo>
                  <a:lnTo>
                    <a:pt x="913752" y="236220"/>
                  </a:lnTo>
                  <a:lnTo>
                    <a:pt x="914222" y="234950"/>
                  </a:lnTo>
                  <a:lnTo>
                    <a:pt x="914692" y="233680"/>
                  </a:lnTo>
                  <a:lnTo>
                    <a:pt x="915606" y="236220"/>
                  </a:lnTo>
                  <a:lnTo>
                    <a:pt x="916635" y="233680"/>
                  </a:lnTo>
                  <a:lnTo>
                    <a:pt x="917143" y="232410"/>
                  </a:lnTo>
                  <a:lnTo>
                    <a:pt x="917727" y="231140"/>
                  </a:lnTo>
                  <a:lnTo>
                    <a:pt x="918222" y="226060"/>
                  </a:lnTo>
                  <a:lnTo>
                    <a:pt x="918349" y="224790"/>
                  </a:lnTo>
                  <a:lnTo>
                    <a:pt x="917054" y="224790"/>
                  </a:lnTo>
                  <a:lnTo>
                    <a:pt x="916305" y="226060"/>
                  </a:lnTo>
                  <a:lnTo>
                    <a:pt x="915631" y="224790"/>
                  </a:lnTo>
                  <a:lnTo>
                    <a:pt x="915708" y="223520"/>
                  </a:lnTo>
                  <a:lnTo>
                    <a:pt x="918857" y="223520"/>
                  </a:lnTo>
                  <a:close/>
                </a:path>
                <a:path w="1249045" h="3562984">
                  <a:moveTo>
                    <a:pt x="918984" y="224790"/>
                  </a:moveTo>
                  <a:lnTo>
                    <a:pt x="918870" y="223520"/>
                  </a:lnTo>
                  <a:lnTo>
                    <a:pt x="918984" y="224790"/>
                  </a:lnTo>
                  <a:close/>
                </a:path>
                <a:path w="1249045" h="3562984">
                  <a:moveTo>
                    <a:pt x="924280" y="181762"/>
                  </a:moveTo>
                  <a:lnTo>
                    <a:pt x="924013" y="181825"/>
                  </a:lnTo>
                  <a:lnTo>
                    <a:pt x="924280" y="181762"/>
                  </a:lnTo>
                  <a:close/>
                </a:path>
                <a:path w="1249045" h="3562984">
                  <a:moveTo>
                    <a:pt x="945451" y="147320"/>
                  </a:moveTo>
                  <a:lnTo>
                    <a:pt x="945197" y="144780"/>
                  </a:lnTo>
                  <a:lnTo>
                    <a:pt x="944219" y="146050"/>
                  </a:lnTo>
                  <a:lnTo>
                    <a:pt x="942213" y="148590"/>
                  </a:lnTo>
                  <a:lnTo>
                    <a:pt x="943419" y="151130"/>
                  </a:lnTo>
                  <a:lnTo>
                    <a:pt x="943470" y="149860"/>
                  </a:lnTo>
                  <a:lnTo>
                    <a:pt x="943114" y="148590"/>
                  </a:lnTo>
                  <a:lnTo>
                    <a:pt x="944016" y="148590"/>
                  </a:lnTo>
                  <a:lnTo>
                    <a:pt x="944841" y="150622"/>
                  </a:lnTo>
                  <a:lnTo>
                    <a:pt x="945222" y="148590"/>
                  </a:lnTo>
                  <a:lnTo>
                    <a:pt x="945451" y="147320"/>
                  </a:lnTo>
                  <a:close/>
                </a:path>
                <a:path w="1249045" h="3562984">
                  <a:moveTo>
                    <a:pt x="945565" y="152412"/>
                  </a:moveTo>
                  <a:lnTo>
                    <a:pt x="944841" y="150622"/>
                  </a:lnTo>
                  <a:lnTo>
                    <a:pt x="944753" y="151130"/>
                  </a:lnTo>
                  <a:lnTo>
                    <a:pt x="945565" y="152412"/>
                  </a:lnTo>
                  <a:close/>
                </a:path>
                <a:path w="1249045" h="3562984">
                  <a:moveTo>
                    <a:pt x="946353" y="355092"/>
                  </a:moveTo>
                  <a:lnTo>
                    <a:pt x="945502" y="355549"/>
                  </a:lnTo>
                  <a:lnTo>
                    <a:pt x="944448" y="356057"/>
                  </a:lnTo>
                  <a:lnTo>
                    <a:pt x="944041" y="357047"/>
                  </a:lnTo>
                  <a:lnTo>
                    <a:pt x="945311" y="356730"/>
                  </a:lnTo>
                  <a:lnTo>
                    <a:pt x="945946" y="355993"/>
                  </a:lnTo>
                  <a:lnTo>
                    <a:pt x="946353" y="355092"/>
                  </a:lnTo>
                  <a:close/>
                </a:path>
                <a:path w="1249045" h="3562984">
                  <a:moveTo>
                    <a:pt x="948080" y="353936"/>
                  </a:moveTo>
                  <a:lnTo>
                    <a:pt x="946962" y="352615"/>
                  </a:lnTo>
                  <a:lnTo>
                    <a:pt x="946810" y="353491"/>
                  </a:lnTo>
                  <a:lnTo>
                    <a:pt x="946658" y="354342"/>
                  </a:lnTo>
                  <a:lnTo>
                    <a:pt x="946353" y="355079"/>
                  </a:lnTo>
                  <a:lnTo>
                    <a:pt x="947369" y="354495"/>
                  </a:lnTo>
                  <a:lnTo>
                    <a:pt x="948080" y="353936"/>
                  </a:lnTo>
                  <a:close/>
                </a:path>
                <a:path w="1249045" h="3562984">
                  <a:moveTo>
                    <a:pt x="948817" y="328066"/>
                  </a:moveTo>
                  <a:lnTo>
                    <a:pt x="947000" y="330936"/>
                  </a:lnTo>
                  <a:lnTo>
                    <a:pt x="948423" y="328930"/>
                  </a:lnTo>
                  <a:lnTo>
                    <a:pt x="948817" y="328066"/>
                  </a:lnTo>
                  <a:close/>
                </a:path>
                <a:path w="1249045" h="3562984">
                  <a:moveTo>
                    <a:pt x="950798" y="139903"/>
                  </a:moveTo>
                  <a:lnTo>
                    <a:pt x="949083" y="139331"/>
                  </a:lnTo>
                  <a:lnTo>
                    <a:pt x="947254" y="139941"/>
                  </a:lnTo>
                  <a:lnTo>
                    <a:pt x="948016" y="141719"/>
                  </a:lnTo>
                  <a:lnTo>
                    <a:pt x="948956" y="140855"/>
                  </a:lnTo>
                  <a:lnTo>
                    <a:pt x="950760" y="140677"/>
                  </a:lnTo>
                  <a:lnTo>
                    <a:pt x="950798" y="139903"/>
                  </a:lnTo>
                  <a:close/>
                </a:path>
                <a:path w="1249045" h="3562984">
                  <a:moveTo>
                    <a:pt x="952931" y="177800"/>
                  </a:moveTo>
                  <a:lnTo>
                    <a:pt x="950747" y="177800"/>
                  </a:lnTo>
                  <a:lnTo>
                    <a:pt x="952055" y="179070"/>
                  </a:lnTo>
                  <a:lnTo>
                    <a:pt x="952931" y="177800"/>
                  </a:lnTo>
                  <a:close/>
                </a:path>
                <a:path w="1249045" h="3562984">
                  <a:moveTo>
                    <a:pt x="963460" y="129540"/>
                  </a:moveTo>
                  <a:lnTo>
                    <a:pt x="960932" y="128270"/>
                  </a:lnTo>
                  <a:lnTo>
                    <a:pt x="960323" y="129540"/>
                  </a:lnTo>
                  <a:lnTo>
                    <a:pt x="962558" y="130187"/>
                  </a:lnTo>
                  <a:lnTo>
                    <a:pt x="962177" y="129540"/>
                  </a:lnTo>
                  <a:lnTo>
                    <a:pt x="963460" y="129540"/>
                  </a:lnTo>
                  <a:close/>
                </a:path>
                <a:path w="1249045" h="3562984">
                  <a:moveTo>
                    <a:pt x="964133" y="130657"/>
                  </a:moveTo>
                  <a:lnTo>
                    <a:pt x="962558" y="130187"/>
                  </a:lnTo>
                  <a:lnTo>
                    <a:pt x="963663" y="132080"/>
                  </a:lnTo>
                  <a:lnTo>
                    <a:pt x="964133" y="130657"/>
                  </a:lnTo>
                  <a:close/>
                </a:path>
                <a:path w="1249045" h="3562984">
                  <a:moveTo>
                    <a:pt x="972705" y="336435"/>
                  </a:moveTo>
                  <a:lnTo>
                    <a:pt x="971753" y="333908"/>
                  </a:lnTo>
                  <a:lnTo>
                    <a:pt x="970165" y="336296"/>
                  </a:lnTo>
                  <a:lnTo>
                    <a:pt x="972705" y="336435"/>
                  </a:lnTo>
                  <a:close/>
                </a:path>
                <a:path w="1249045" h="3562984">
                  <a:moveTo>
                    <a:pt x="972743" y="153670"/>
                  </a:moveTo>
                  <a:lnTo>
                    <a:pt x="946365" y="153670"/>
                  </a:lnTo>
                  <a:lnTo>
                    <a:pt x="945464" y="153670"/>
                  </a:lnTo>
                  <a:lnTo>
                    <a:pt x="945362" y="154940"/>
                  </a:lnTo>
                  <a:lnTo>
                    <a:pt x="943584" y="157480"/>
                  </a:lnTo>
                  <a:lnTo>
                    <a:pt x="937145" y="152400"/>
                  </a:lnTo>
                  <a:lnTo>
                    <a:pt x="937272" y="163830"/>
                  </a:lnTo>
                  <a:lnTo>
                    <a:pt x="930668" y="161290"/>
                  </a:lnTo>
                  <a:lnTo>
                    <a:pt x="929982" y="167640"/>
                  </a:lnTo>
                  <a:lnTo>
                    <a:pt x="923404" y="170180"/>
                  </a:lnTo>
                  <a:lnTo>
                    <a:pt x="920369" y="175260"/>
                  </a:lnTo>
                  <a:lnTo>
                    <a:pt x="927023" y="177800"/>
                  </a:lnTo>
                  <a:lnTo>
                    <a:pt x="921791" y="177800"/>
                  </a:lnTo>
                  <a:lnTo>
                    <a:pt x="921537" y="176885"/>
                  </a:lnTo>
                  <a:lnTo>
                    <a:pt x="918629" y="178155"/>
                  </a:lnTo>
                  <a:lnTo>
                    <a:pt x="920026" y="178028"/>
                  </a:lnTo>
                  <a:lnTo>
                    <a:pt x="921639" y="178739"/>
                  </a:lnTo>
                  <a:lnTo>
                    <a:pt x="919772" y="182892"/>
                  </a:lnTo>
                  <a:lnTo>
                    <a:pt x="924013" y="181825"/>
                  </a:lnTo>
                  <a:lnTo>
                    <a:pt x="922858" y="181444"/>
                  </a:lnTo>
                  <a:lnTo>
                    <a:pt x="922121" y="178955"/>
                  </a:lnTo>
                  <a:lnTo>
                    <a:pt x="925322" y="180340"/>
                  </a:lnTo>
                  <a:lnTo>
                    <a:pt x="924877" y="181610"/>
                  </a:lnTo>
                  <a:lnTo>
                    <a:pt x="924483" y="182880"/>
                  </a:lnTo>
                  <a:lnTo>
                    <a:pt x="924039" y="182880"/>
                  </a:lnTo>
                  <a:lnTo>
                    <a:pt x="918248" y="184150"/>
                  </a:lnTo>
                  <a:lnTo>
                    <a:pt x="916025" y="184150"/>
                  </a:lnTo>
                  <a:lnTo>
                    <a:pt x="917778" y="182880"/>
                  </a:lnTo>
                  <a:lnTo>
                    <a:pt x="916444" y="181610"/>
                  </a:lnTo>
                  <a:lnTo>
                    <a:pt x="914234" y="184150"/>
                  </a:lnTo>
                  <a:lnTo>
                    <a:pt x="913295" y="181610"/>
                  </a:lnTo>
                  <a:lnTo>
                    <a:pt x="910615" y="182880"/>
                  </a:lnTo>
                  <a:lnTo>
                    <a:pt x="912863" y="182880"/>
                  </a:lnTo>
                  <a:lnTo>
                    <a:pt x="912926" y="185420"/>
                  </a:lnTo>
                  <a:lnTo>
                    <a:pt x="911199" y="186690"/>
                  </a:lnTo>
                  <a:lnTo>
                    <a:pt x="915162" y="185420"/>
                  </a:lnTo>
                  <a:lnTo>
                    <a:pt x="915860" y="191770"/>
                  </a:lnTo>
                  <a:lnTo>
                    <a:pt x="908380" y="186690"/>
                  </a:lnTo>
                  <a:lnTo>
                    <a:pt x="909027" y="191770"/>
                  </a:lnTo>
                  <a:lnTo>
                    <a:pt x="907973" y="189230"/>
                  </a:lnTo>
                  <a:lnTo>
                    <a:pt x="907834" y="191770"/>
                  </a:lnTo>
                  <a:lnTo>
                    <a:pt x="903465" y="196850"/>
                  </a:lnTo>
                  <a:lnTo>
                    <a:pt x="906919" y="201930"/>
                  </a:lnTo>
                  <a:lnTo>
                    <a:pt x="904189" y="201930"/>
                  </a:lnTo>
                  <a:lnTo>
                    <a:pt x="904303" y="200660"/>
                  </a:lnTo>
                  <a:lnTo>
                    <a:pt x="900734" y="204470"/>
                  </a:lnTo>
                  <a:lnTo>
                    <a:pt x="903211" y="214630"/>
                  </a:lnTo>
                  <a:lnTo>
                    <a:pt x="898207" y="215900"/>
                  </a:lnTo>
                  <a:lnTo>
                    <a:pt x="896886" y="215900"/>
                  </a:lnTo>
                  <a:lnTo>
                    <a:pt x="897839" y="217170"/>
                  </a:lnTo>
                  <a:lnTo>
                    <a:pt x="918286" y="217170"/>
                  </a:lnTo>
                  <a:lnTo>
                    <a:pt x="932903" y="215900"/>
                  </a:lnTo>
                  <a:lnTo>
                    <a:pt x="930427" y="208280"/>
                  </a:lnTo>
                  <a:lnTo>
                    <a:pt x="930516" y="203200"/>
                  </a:lnTo>
                  <a:lnTo>
                    <a:pt x="931329" y="201930"/>
                  </a:lnTo>
                  <a:lnTo>
                    <a:pt x="932129" y="200660"/>
                  </a:lnTo>
                  <a:lnTo>
                    <a:pt x="931595" y="205740"/>
                  </a:lnTo>
                  <a:lnTo>
                    <a:pt x="933958" y="204470"/>
                  </a:lnTo>
                  <a:lnTo>
                    <a:pt x="933348" y="200660"/>
                  </a:lnTo>
                  <a:lnTo>
                    <a:pt x="932738" y="196850"/>
                  </a:lnTo>
                  <a:lnTo>
                    <a:pt x="938974" y="196850"/>
                  </a:lnTo>
                  <a:lnTo>
                    <a:pt x="938809" y="191770"/>
                  </a:lnTo>
                  <a:lnTo>
                    <a:pt x="947674" y="193040"/>
                  </a:lnTo>
                  <a:lnTo>
                    <a:pt x="946010" y="185420"/>
                  </a:lnTo>
                  <a:lnTo>
                    <a:pt x="945743" y="184150"/>
                  </a:lnTo>
                  <a:lnTo>
                    <a:pt x="944905" y="180340"/>
                  </a:lnTo>
                  <a:lnTo>
                    <a:pt x="952055" y="180340"/>
                  </a:lnTo>
                  <a:lnTo>
                    <a:pt x="950302" y="179070"/>
                  </a:lnTo>
                  <a:lnTo>
                    <a:pt x="949439" y="176530"/>
                  </a:lnTo>
                  <a:lnTo>
                    <a:pt x="950734" y="177787"/>
                  </a:lnTo>
                  <a:lnTo>
                    <a:pt x="950315" y="176530"/>
                  </a:lnTo>
                  <a:lnTo>
                    <a:pt x="954354" y="170180"/>
                  </a:lnTo>
                  <a:lnTo>
                    <a:pt x="960069" y="163830"/>
                  </a:lnTo>
                  <a:lnTo>
                    <a:pt x="966508" y="158750"/>
                  </a:lnTo>
                  <a:lnTo>
                    <a:pt x="968057" y="157480"/>
                  </a:lnTo>
                  <a:lnTo>
                    <a:pt x="972743" y="153670"/>
                  </a:lnTo>
                  <a:close/>
                </a:path>
                <a:path w="1249045" h="3562984">
                  <a:moveTo>
                    <a:pt x="975525" y="311137"/>
                  </a:moveTo>
                  <a:lnTo>
                    <a:pt x="974940" y="310261"/>
                  </a:lnTo>
                  <a:lnTo>
                    <a:pt x="973670" y="311797"/>
                  </a:lnTo>
                  <a:lnTo>
                    <a:pt x="975525" y="311137"/>
                  </a:lnTo>
                  <a:close/>
                </a:path>
                <a:path w="1249045" h="3562984">
                  <a:moveTo>
                    <a:pt x="976477" y="312585"/>
                  </a:moveTo>
                  <a:lnTo>
                    <a:pt x="975601" y="311111"/>
                  </a:lnTo>
                  <a:lnTo>
                    <a:pt x="976477" y="312585"/>
                  </a:lnTo>
                  <a:close/>
                </a:path>
                <a:path w="1249045" h="3562984">
                  <a:moveTo>
                    <a:pt x="980427" y="106680"/>
                  </a:moveTo>
                  <a:lnTo>
                    <a:pt x="979944" y="106680"/>
                  </a:lnTo>
                  <a:lnTo>
                    <a:pt x="979995" y="106819"/>
                  </a:lnTo>
                  <a:lnTo>
                    <a:pt x="980427" y="106680"/>
                  </a:lnTo>
                  <a:close/>
                </a:path>
                <a:path w="1249045" h="3562984">
                  <a:moveTo>
                    <a:pt x="985939" y="99593"/>
                  </a:moveTo>
                  <a:lnTo>
                    <a:pt x="984948" y="99910"/>
                  </a:lnTo>
                  <a:lnTo>
                    <a:pt x="985393" y="100050"/>
                  </a:lnTo>
                  <a:lnTo>
                    <a:pt x="985621" y="100126"/>
                  </a:lnTo>
                  <a:lnTo>
                    <a:pt x="985939" y="99593"/>
                  </a:lnTo>
                  <a:close/>
                </a:path>
                <a:path w="1249045" h="3562984">
                  <a:moveTo>
                    <a:pt x="988441" y="96723"/>
                  </a:moveTo>
                  <a:lnTo>
                    <a:pt x="985939" y="93814"/>
                  </a:lnTo>
                  <a:lnTo>
                    <a:pt x="985481" y="95681"/>
                  </a:lnTo>
                  <a:lnTo>
                    <a:pt x="988174" y="97828"/>
                  </a:lnTo>
                  <a:lnTo>
                    <a:pt x="988441" y="96723"/>
                  </a:lnTo>
                  <a:close/>
                </a:path>
                <a:path w="1249045" h="3562984">
                  <a:moveTo>
                    <a:pt x="996873" y="121920"/>
                  </a:moveTo>
                  <a:lnTo>
                    <a:pt x="996670" y="121818"/>
                  </a:lnTo>
                  <a:lnTo>
                    <a:pt x="996530" y="121920"/>
                  </a:lnTo>
                  <a:lnTo>
                    <a:pt x="996721" y="123190"/>
                  </a:lnTo>
                  <a:lnTo>
                    <a:pt x="996873" y="121920"/>
                  </a:lnTo>
                  <a:close/>
                </a:path>
                <a:path w="1249045" h="3562984">
                  <a:moveTo>
                    <a:pt x="997851" y="87744"/>
                  </a:moveTo>
                  <a:lnTo>
                    <a:pt x="997788" y="86944"/>
                  </a:lnTo>
                  <a:lnTo>
                    <a:pt x="997661" y="86880"/>
                  </a:lnTo>
                  <a:lnTo>
                    <a:pt x="997458" y="87604"/>
                  </a:lnTo>
                  <a:lnTo>
                    <a:pt x="997724" y="87718"/>
                  </a:lnTo>
                  <a:lnTo>
                    <a:pt x="997851" y="87744"/>
                  </a:lnTo>
                  <a:close/>
                </a:path>
                <a:path w="1249045" h="3562984">
                  <a:moveTo>
                    <a:pt x="998588" y="86944"/>
                  </a:moveTo>
                  <a:lnTo>
                    <a:pt x="997851" y="86944"/>
                  </a:lnTo>
                  <a:lnTo>
                    <a:pt x="998067" y="87083"/>
                  </a:lnTo>
                  <a:lnTo>
                    <a:pt x="998588" y="86944"/>
                  </a:lnTo>
                  <a:close/>
                </a:path>
                <a:path w="1249045" h="3562984">
                  <a:moveTo>
                    <a:pt x="1006017" y="112953"/>
                  </a:moveTo>
                  <a:lnTo>
                    <a:pt x="1004912" y="112522"/>
                  </a:lnTo>
                  <a:lnTo>
                    <a:pt x="1004087" y="112445"/>
                  </a:lnTo>
                  <a:lnTo>
                    <a:pt x="1003401" y="112534"/>
                  </a:lnTo>
                  <a:lnTo>
                    <a:pt x="1003490" y="112776"/>
                  </a:lnTo>
                  <a:lnTo>
                    <a:pt x="1003528" y="113017"/>
                  </a:lnTo>
                  <a:lnTo>
                    <a:pt x="1003719" y="113322"/>
                  </a:lnTo>
                  <a:lnTo>
                    <a:pt x="1006017" y="112953"/>
                  </a:lnTo>
                  <a:close/>
                </a:path>
                <a:path w="1249045" h="3562984">
                  <a:moveTo>
                    <a:pt x="1008075" y="110490"/>
                  </a:moveTo>
                  <a:lnTo>
                    <a:pt x="1007097" y="109220"/>
                  </a:lnTo>
                  <a:lnTo>
                    <a:pt x="1006132" y="107950"/>
                  </a:lnTo>
                  <a:lnTo>
                    <a:pt x="980706" y="107950"/>
                  </a:lnTo>
                  <a:lnTo>
                    <a:pt x="980351" y="107950"/>
                  </a:lnTo>
                  <a:lnTo>
                    <a:pt x="976642" y="107950"/>
                  </a:lnTo>
                  <a:lnTo>
                    <a:pt x="983411" y="113030"/>
                  </a:lnTo>
                  <a:lnTo>
                    <a:pt x="979144" y="114300"/>
                  </a:lnTo>
                  <a:lnTo>
                    <a:pt x="975271" y="113030"/>
                  </a:lnTo>
                  <a:lnTo>
                    <a:pt x="979208" y="111760"/>
                  </a:lnTo>
                  <a:lnTo>
                    <a:pt x="977417" y="111760"/>
                  </a:lnTo>
                  <a:lnTo>
                    <a:pt x="971905" y="106680"/>
                  </a:lnTo>
                  <a:lnTo>
                    <a:pt x="974877" y="115570"/>
                  </a:lnTo>
                  <a:lnTo>
                    <a:pt x="970051" y="114300"/>
                  </a:lnTo>
                  <a:lnTo>
                    <a:pt x="967041" y="114300"/>
                  </a:lnTo>
                  <a:lnTo>
                    <a:pt x="968692" y="119380"/>
                  </a:lnTo>
                  <a:lnTo>
                    <a:pt x="966254" y="121920"/>
                  </a:lnTo>
                  <a:lnTo>
                    <a:pt x="965898" y="120650"/>
                  </a:lnTo>
                  <a:lnTo>
                    <a:pt x="965479" y="120650"/>
                  </a:lnTo>
                  <a:lnTo>
                    <a:pt x="966724" y="124460"/>
                  </a:lnTo>
                  <a:lnTo>
                    <a:pt x="964907" y="128270"/>
                  </a:lnTo>
                  <a:lnTo>
                    <a:pt x="964133" y="130657"/>
                  </a:lnTo>
                  <a:lnTo>
                    <a:pt x="964641" y="130810"/>
                  </a:lnTo>
                  <a:lnTo>
                    <a:pt x="963447" y="133350"/>
                  </a:lnTo>
                  <a:lnTo>
                    <a:pt x="961707" y="133350"/>
                  </a:lnTo>
                  <a:lnTo>
                    <a:pt x="959383" y="134620"/>
                  </a:lnTo>
                  <a:lnTo>
                    <a:pt x="958126" y="133350"/>
                  </a:lnTo>
                  <a:lnTo>
                    <a:pt x="956881" y="132080"/>
                  </a:lnTo>
                  <a:lnTo>
                    <a:pt x="958469" y="130810"/>
                  </a:lnTo>
                  <a:lnTo>
                    <a:pt x="954595" y="129540"/>
                  </a:lnTo>
                  <a:lnTo>
                    <a:pt x="956348" y="133350"/>
                  </a:lnTo>
                  <a:lnTo>
                    <a:pt x="954925" y="133350"/>
                  </a:lnTo>
                  <a:lnTo>
                    <a:pt x="953719" y="132080"/>
                  </a:lnTo>
                  <a:lnTo>
                    <a:pt x="951484" y="135890"/>
                  </a:lnTo>
                  <a:lnTo>
                    <a:pt x="954925" y="138430"/>
                  </a:lnTo>
                  <a:lnTo>
                    <a:pt x="952017" y="142240"/>
                  </a:lnTo>
                  <a:lnTo>
                    <a:pt x="953312" y="142240"/>
                  </a:lnTo>
                  <a:lnTo>
                    <a:pt x="955217" y="147320"/>
                  </a:lnTo>
                  <a:lnTo>
                    <a:pt x="953960" y="146050"/>
                  </a:lnTo>
                  <a:lnTo>
                    <a:pt x="950214" y="142240"/>
                  </a:lnTo>
                  <a:lnTo>
                    <a:pt x="951280" y="146050"/>
                  </a:lnTo>
                  <a:lnTo>
                    <a:pt x="947420" y="144780"/>
                  </a:lnTo>
                  <a:lnTo>
                    <a:pt x="947407" y="151130"/>
                  </a:lnTo>
                  <a:lnTo>
                    <a:pt x="946873" y="152412"/>
                  </a:lnTo>
                  <a:lnTo>
                    <a:pt x="974077" y="152412"/>
                  </a:lnTo>
                  <a:lnTo>
                    <a:pt x="975448" y="151130"/>
                  </a:lnTo>
                  <a:lnTo>
                    <a:pt x="968540" y="147320"/>
                  </a:lnTo>
                  <a:lnTo>
                    <a:pt x="966241" y="146050"/>
                  </a:lnTo>
                  <a:lnTo>
                    <a:pt x="972959" y="144780"/>
                  </a:lnTo>
                  <a:lnTo>
                    <a:pt x="974852" y="148590"/>
                  </a:lnTo>
                  <a:lnTo>
                    <a:pt x="975614" y="144780"/>
                  </a:lnTo>
                  <a:lnTo>
                    <a:pt x="976630" y="139700"/>
                  </a:lnTo>
                  <a:lnTo>
                    <a:pt x="984923" y="135890"/>
                  </a:lnTo>
                  <a:lnTo>
                    <a:pt x="985367" y="134620"/>
                  </a:lnTo>
                  <a:lnTo>
                    <a:pt x="987590" y="128270"/>
                  </a:lnTo>
                  <a:lnTo>
                    <a:pt x="987894" y="128270"/>
                  </a:lnTo>
                  <a:lnTo>
                    <a:pt x="988669" y="129540"/>
                  </a:lnTo>
                  <a:lnTo>
                    <a:pt x="988148" y="129540"/>
                  </a:lnTo>
                  <a:lnTo>
                    <a:pt x="991171" y="130810"/>
                  </a:lnTo>
                  <a:lnTo>
                    <a:pt x="991730" y="128270"/>
                  </a:lnTo>
                  <a:lnTo>
                    <a:pt x="992301" y="125730"/>
                  </a:lnTo>
                  <a:lnTo>
                    <a:pt x="990790" y="124460"/>
                  </a:lnTo>
                  <a:lnTo>
                    <a:pt x="991781" y="123190"/>
                  </a:lnTo>
                  <a:lnTo>
                    <a:pt x="992378" y="125730"/>
                  </a:lnTo>
                  <a:lnTo>
                    <a:pt x="995857" y="125730"/>
                  </a:lnTo>
                  <a:lnTo>
                    <a:pt x="994943" y="123190"/>
                  </a:lnTo>
                  <a:lnTo>
                    <a:pt x="994486" y="121920"/>
                  </a:lnTo>
                  <a:lnTo>
                    <a:pt x="994029" y="120650"/>
                  </a:lnTo>
                  <a:lnTo>
                    <a:pt x="996670" y="121818"/>
                  </a:lnTo>
                  <a:lnTo>
                    <a:pt x="998410" y="120650"/>
                  </a:lnTo>
                  <a:lnTo>
                    <a:pt x="1000290" y="119380"/>
                  </a:lnTo>
                  <a:lnTo>
                    <a:pt x="997470" y="118110"/>
                  </a:lnTo>
                  <a:lnTo>
                    <a:pt x="1000556" y="116840"/>
                  </a:lnTo>
                  <a:lnTo>
                    <a:pt x="1000544" y="115570"/>
                  </a:lnTo>
                  <a:lnTo>
                    <a:pt x="1000518" y="114300"/>
                  </a:lnTo>
                  <a:lnTo>
                    <a:pt x="1000506" y="113030"/>
                  </a:lnTo>
                  <a:lnTo>
                    <a:pt x="1003414" y="113030"/>
                  </a:lnTo>
                  <a:lnTo>
                    <a:pt x="1002169" y="109220"/>
                  </a:lnTo>
                  <a:lnTo>
                    <a:pt x="1008075" y="110490"/>
                  </a:lnTo>
                  <a:close/>
                </a:path>
                <a:path w="1249045" h="3562984">
                  <a:moveTo>
                    <a:pt x="1010843" y="72593"/>
                  </a:moveTo>
                  <a:lnTo>
                    <a:pt x="1010627" y="72364"/>
                  </a:lnTo>
                  <a:lnTo>
                    <a:pt x="1010310" y="72136"/>
                  </a:lnTo>
                  <a:lnTo>
                    <a:pt x="1009637" y="71882"/>
                  </a:lnTo>
                  <a:lnTo>
                    <a:pt x="1010043" y="72237"/>
                  </a:lnTo>
                  <a:lnTo>
                    <a:pt x="1010437" y="72428"/>
                  </a:lnTo>
                  <a:lnTo>
                    <a:pt x="1010843" y="72593"/>
                  </a:lnTo>
                  <a:close/>
                </a:path>
                <a:path w="1249045" h="3562984">
                  <a:moveTo>
                    <a:pt x="1014069" y="105270"/>
                  </a:moveTo>
                  <a:lnTo>
                    <a:pt x="1011720" y="106870"/>
                  </a:lnTo>
                  <a:lnTo>
                    <a:pt x="1012494" y="106553"/>
                  </a:lnTo>
                  <a:lnTo>
                    <a:pt x="1013320" y="105930"/>
                  </a:lnTo>
                  <a:lnTo>
                    <a:pt x="1014069" y="105270"/>
                  </a:lnTo>
                  <a:close/>
                </a:path>
                <a:path w="1249045" h="3562984">
                  <a:moveTo>
                    <a:pt x="1017536" y="71335"/>
                  </a:moveTo>
                  <a:lnTo>
                    <a:pt x="1017447" y="71120"/>
                  </a:lnTo>
                  <a:lnTo>
                    <a:pt x="1015517" y="72390"/>
                  </a:lnTo>
                  <a:lnTo>
                    <a:pt x="1017536" y="71335"/>
                  </a:lnTo>
                  <a:close/>
                </a:path>
                <a:path w="1249045" h="3562984">
                  <a:moveTo>
                    <a:pt x="1027747" y="62230"/>
                  </a:moveTo>
                  <a:lnTo>
                    <a:pt x="1026744" y="62230"/>
                  </a:lnTo>
                  <a:lnTo>
                    <a:pt x="1026388" y="62230"/>
                  </a:lnTo>
                  <a:lnTo>
                    <a:pt x="1026185" y="64770"/>
                  </a:lnTo>
                  <a:lnTo>
                    <a:pt x="1027747" y="62230"/>
                  </a:lnTo>
                  <a:close/>
                </a:path>
                <a:path w="1249045" h="3562984">
                  <a:moveTo>
                    <a:pt x="1028725" y="60642"/>
                  </a:moveTo>
                  <a:lnTo>
                    <a:pt x="1025867" y="57150"/>
                  </a:lnTo>
                  <a:lnTo>
                    <a:pt x="1024470" y="59690"/>
                  </a:lnTo>
                  <a:lnTo>
                    <a:pt x="1026414" y="61861"/>
                  </a:lnTo>
                  <a:lnTo>
                    <a:pt x="1026668" y="61861"/>
                  </a:lnTo>
                  <a:lnTo>
                    <a:pt x="1027976" y="61861"/>
                  </a:lnTo>
                  <a:lnTo>
                    <a:pt x="1028534" y="60960"/>
                  </a:lnTo>
                  <a:lnTo>
                    <a:pt x="1028725" y="60642"/>
                  </a:lnTo>
                  <a:close/>
                </a:path>
                <a:path w="1249045" h="3562984">
                  <a:moveTo>
                    <a:pt x="1029309" y="59690"/>
                  </a:moveTo>
                  <a:lnTo>
                    <a:pt x="1028725" y="60642"/>
                  </a:lnTo>
                  <a:lnTo>
                    <a:pt x="1028979" y="60960"/>
                  </a:lnTo>
                  <a:lnTo>
                    <a:pt x="1029296" y="59867"/>
                  </a:lnTo>
                  <a:lnTo>
                    <a:pt x="1029309" y="59690"/>
                  </a:lnTo>
                  <a:close/>
                </a:path>
                <a:path w="1249045" h="3562984">
                  <a:moveTo>
                    <a:pt x="1036993" y="85090"/>
                  </a:moveTo>
                  <a:lnTo>
                    <a:pt x="1035824" y="83489"/>
                  </a:lnTo>
                  <a:lnTo>
                    <a:pt x="1035837" y="85090"/>
                  </a:lnTo>
                  <a:lnTo>
                    <a:pt x="1036993" y="85090"/>
                  </a:lnTo>
                  <a:close/>
                </a:path>
                <a:path w="1249045" h="3562984">
                  <a:moveTo>
                    <a:pt x="1040371" y="58331"/>
                  </a:moveTo>
                  <a:lnTo>
                    <a:pt x="1040282" y="57150"/>
                  </a:lnTo>
                  <a:lnTo>
                    <a:pt x="1039469" y="57150"/>
                  </a:lnTo>
                  <a:lnTo>
                    <a:pt x="1040371" y="58331"/>
                  </a:lnTo>
                  <a:close/>
                </a:path>
                <a:path w="1249045" h="3562984">
                  <a:moveTo>
                    <a:pt x="1040434" y="54584"/>
                  </a:moveTo>
                  <a:lnTo>
                    <a:pt x="1039495" y="54737"/>
                  </a:lnTo>
                  <a:lnTo>
                    <a:pt x="1039939" y="54775"/>
                  </a:lnTo>
                  <a:lnTo>
                    <a:pt x="1040218" y="54698"/>
                  </a:lnTo>
                  <a:lnTo>
                    <a:pt x="1040434" y="54584"/>
                  </a:lnTo>
                  <a:close/>
                </a:path>
                <a:path w="1249045" h="3562984">
                  <a:moveTo>
                    <a:pt x="1042263" y="47371"/>
                  </a:moveTo>
                  <a:lnTo>
                    <a:pt x="1041628" y="46990"/>
                  </a:lnTo>
                  <a:lnTo>
                    <a:pt x="1041311" y="48260"/>
                  </a:lnTo>
                  <a:lnTo>
                    <a:pt x="1042263" y="47371"/>
                  </a:lnTo>
                  <a:close/>
                </a:path>
                <a:path w="1249045" h="3562984">
                  <a:moveTo>
                    <a:pt x="1042987" y="47802"/>
                  </a:moveTo>
                  <a:lnTo>
                    <a:pt x="1042670" y="46990"/>
                  </a:lnTo>
                  <a:lnTo>
                    <a:pt x="1042263" y="47371"/>
                  </a:lnTo>
                  <a:lnTo>
                    <a:pt x="1042987" y="47802"/>
                  </a:lnTo>
                  <a:close/>
                </a:path>
                <a:path w="1249045" h="3562984">
                  <a:moveTo>
                    <a:pt x="1045197" y="280631"/>
                  </a:moveTo>
                  <a:lnTo>
                    <a:pt x="1045083" y="280466"/>
                  </a:lnTo>
                  <a:lnTo>
                    <a:pt x="1044740" y="280352"/>
                  </a:lnTo>
                  <a:lnTo>
                    <a:pt x="1044333" y="280238"/>
                  </a:lnTo>
                  <a:lnTo>
                    <a:pt x="1044549" y="280441"/>
                  </a:lnTo>
                  <a:lnTo>
                    <a:pt x="1044816" y="280581"/>
                  </a:lnTo>
                  <a:lnTo>
                    <a:pt x="1045197" y="280631"/>
                  </a:lnTo>
                  <a:close/>
                </a:path>
                <a:path w="1249045" h="3562984">
                  <a:moveTo>
                    <a:pt x="1047559" y="42214"/>
                  </a:moveTo>
                  <a:lnTo>
                    <a:pt x="1047318" y="42430"/>
                  </a:lnTo>
                  <a:lnTo>
                    <a:pt x="1047203" y="42799"/>
                  </a:lnTo>
                  <a:lnTo>
                    <a:pt x="1047559" y="42214"/>
                  </a:lnTo>
                  <a:close/>
                </a:path>
                <a:path w="1249045" h="3562984">
                  <a:moveTo>
                    <a:pt x="1049413" y="43180"/>
                  </a:moveTo>
                  <a:lnTo>
                    <a:pt x="1048092" y="44450"/>
                  </a:lnTo>
                  <a:lnTo>
                    <a:pt x="1049058" y="44450"/>
                  </a:lnTo>
                  <a:lnTo>
                    <a:pt x="1049413" y="43180"/>
                  </a:lnTo>
                  <a:close/>
                </a:path>
                <a:path w="1249045" h="3562984">
                  <a:moveTo>
                    <a:pt x="1052309" y="71145"/>
                  </a:moveTo>
                  <a:lnTo>
                    <a:pt x="1052118" y="71323"/>
                  </a:lnTo>
                  <a:lnTo>
                    <a:pt x="1052068" y="71450"/>
                  </a:lnTo>
                  <a:lnTo>
                    <a:pt x="1051674" y="72440"/>
                  </a:lnTo>
                  <a:lnTo>
                    <a:pt x="1052029" y="71920"/>
                  </a:lnTo>
                  <a:lnTo>
                    <a:pt x="1052309" y="71145"/>
                  </a:lnTo>
                  <a:close/>
                </a:path>
                <a:path w="1249045" h="3562984">
                  <a:moveTo>
                    <a:pt x="1053439" y="38100"/>
                  </a:moveTo>
                  <a:lnTo>
                    <a:pt x="1052550" y="39370"/>
                  </a:lnTo>
                  <a:lnTo>
                    <a:pt x="1052906" y="39370"/>
                  </a:lnTo>
                  <a:lnTo>
                    <a:pt x="1053439" y="38100"/>
                  </a:lnTo>
                  <a:close/>
                </a:path>
                <a:path w="1249045" h="3562984">
                  <a:moveTo>
                    <a:pt x="1062710" y="271856"/>
                  </a:moveTo>
                  <a:lnTo>
                    <a:pt x="1061466" y="271792"/>
                  </a:lnTo>
                  <a:lnTo>
                    <a:pt x="1060640" y="271919"/>
                  </a:lnTo>
                  <a:lnTo>
                    <a:pt x="1060005" y="272072"/>
                  </a:lnTo>
                  <a:lnTo>
                    <a:pt x="1062710" y="271856"/>
                  </a:lnTo>
                  <a:close/>
                </a:path>
                <a:path w="1249045" h="3562984">
                  <a:moveTo>
                    <a:pt x="1066723" y="252806"/>
                  </a:moveTo>
                  <a:lnTo>
                    <a:pt x="1063904" y="252920"/>
                  </a:lnTo>
                  <a:lnTo>
                    <a:pt x="1063726" y="252272"/>
                  </a:lnTo>
                  <a:lnTo>
                    <a:pt x="1062748" y="253974"/>
                  </a:lnTo>
                  <a:lnTo>
                    <a:pt x="1062520" y="254393"/>
                  </a:lnTo>
                  <a:lnTo>
                    <a:pt x="1064679" y="254457"/>
                  </a:lnTo>
                  <a:lnTo>
                    <a:pt x="1066723" y="252806"/>
                  </a:lnTo>
                  <a:close/>
                </a:path>
                <a:path w="1249045" h="3562984">
                  <a:moveTo>
                    <a:pt x="1067600" y="35699"/>
                  </a:moveTo>
                  <a:lnTo>
                    <a:pt x="1067219" y="35521"/>
                  </a:lnTo>
                  <a:lnTo>
                    <a:pt x="1066914" y="35471"/>
                  </a:lnTo>
                  <a:lnTo>
                    <a:pt x="1066901" y="35775"/>
                  </a:lnTo>
                  <a:lnTo>
                    <a:pt x="1067168" y="35750"/>
                  </a:lnTo>
                  <a:lnTo>
                    <a:pt x="1067371" y="35712"/>
                  </a:lnTo>
                  <a:lnTo>
                    <a:pt x="1067600" y="35699"/>
                  </a:lnTo>
                  <a:close/>
                </a:path>
                <a:path w="1249045" h="3562984">
                  <a:moveTo>
                    <a:pt x="1072718" y="267246"/>
                  </a:moveTo>
                  <a:lnTo>
                    <a:pt x="1072629" y="266687"/>
                  </a:lnTo>
                  <a:lnTo>
                    <a:pt x="1072502" y="266306"/>
                  </a:lnTo>
                  <a:lnTo>
                    <a:pt x="1072375" y="265950"/>
                  </a:lnTo>
                  <a:lnTo>
                    <a:pt x="1072718" y="267246"/>
                  </a:lnTo>
                  <a:close/>
                </a:path>
                <a:path w="1249045" h="3562984">
                  <a:moveTo>
                    <a:pt x="1080223" y="31750"/>
                  </a:moveTo>
                  <a:lnTo>
                    <a:pt x="1078712" y="31750"/>
                  </a:lnTo>
                  <a:lnTo>
                    <a:pt x="1078979" y="33020"/>
                  </a:lnTo>
                  <a:lnTo>
                    <a:pt x="1078865" y="33413"/>
                  </a:lnTo>
                  <a:lnTo>
                    <a:pt x="1078674" y="33667"/>
                  </a:lnTo>
                  <a:lnTo>
                    <a:pt x="1078433" y="34048"/>
                  </a:lnTo>
                  <a:lnTo>
                    <a:pt x="1078674" y="34264"/>
                  </a:lnTo>
                  <a:lnTo>
                    <a:pt x="1078941" y="34074"/>
                  </a:lnTo>
                  <a:lnTo>
                    <a:pt x="1078979" y="34290"/>
                  </a:lnTo>
                  <a:lnTo>
                    <a:pt x="1079500" y="33020"/>
                  </a:lnTo>
                  <a:lnTo>
                    <a:pt x="1080223" y="31750"/>
                  </a:lnTo>
                  <a:close/>
                </a:path>
                <a:path w="1249045" h="3562984">
                  <a:moveTo>
                    <a:pt x="1082522" y="245910"/>
                  </a:moveTo>
                  <a:lnTo>
                    <a:pt x="1075588" y="244957"/>
                  </a:lnTo>
                  <a:lnTo>
                    <a:pt x="1081100" y="246710"/>
                  </a:lnTo>
                  <a:lnTo>
                    <a:pt x="1082522" y="245910"/>
                  </a:lnTo>
                  <a:close/>
                </a:path>
                <a:path w="1249045" h="3562984">
                  <a:moveTo>
                    <a:pt x="1083462" y="248793"/>
                  </a:moveTo>
                  <a:lnTo>
                    <a:pt x="1082890" y="248437"/>
                  </a:lnTo>
                  <a:lnTo>
                    <a:pt x="1078738" y="249783"/>
                  </a:lnTo>
                  <a:lnTo>
                    <a:pt x="1083462" y="248793"/>
                  </a:lnTo>
                  <a:close/>
                </a:path>
                <a:path w="1249045" h="3562984">
                  <a:moveTo>
                    <a:pt x="1084681" y="247853"/>
                  </a:moveTo>
                  <a:lnTo>
                    <a:pt x="1081100" y="246710"/>
                  </a:lnTo>
                  <a:lnTo>
                    <a:pt x="1080617" y="246989"/>
                  </a:lnTo>
                  <a:lnTo>
                    <a:pt x="1082890" y="248437"/>
                  </a:lnTo>
                  <a:lnTo>
                    <a:pt x="1084681" y="247853"/>
                  </a:lnTo>
                  <a:close/>
                </a:path>
                <a:path w="1249045" h="3562984">
                  <a:moveTo>
                    <a:pt x="1086764" y="46990"/>
                  </a:moveTo>
                  <a:lnTo>
                    <a:pt x="1084072" y="46990"/>
                  </a:lnTo>
                  <a:lnTo>
                    <a:pt x="1083322" y="49530"/>
                  </a:lnTo>
                  <a:lnTo>
                    <a:pt x="1086764" y="46990"/>
                  </a:lnTo>
                  <a:close/>
                </a:path>
                <a:path w="1249045" h="3562984">
                  <a:moveTo>
                    <a:pt x="1088123" y="44056"/>
                  </a:moveTo>
                  <a:lnTo>
                    <a:pt x="1087437" y="44183"/>
                  </a:lnTo>
                  <a:lnTo>
                    <a:pt x="1086586" y="44272"/>
                  </a:lnTo>
                  <a:lnTo>
                    <a:pt x="1086180" y="44983"/>
                  </a:lnTo>
                  <a:lnTo>
                    <a:pt x="1087183" y="45161"/>
                  </a:lnTo>
                  <a:lnTo>
                    <a:pt x="1087742" y="44742"/>
                  </a:lnTo>
                  <a:lnTo>
                    <a:pt x="1088123" y="44056"/>
                  </a:lnTo>
                  <a:close/>
                </a:path>
                <a:path w="1249045" h="3562984">
                  <a:moveTo>
                    <a:pt x="1091577" y="26631"/>
                  </a:moveTo>
                  <a:lnTo>
                    <a:pt x="1089939" y="25400"/>
                  </a:lnTo>
                  <a:lnTo>
                    <a:pt x="1089621" y="27940"/>
                  </a:lnTo>
                  <a:lnTo>
                    <a:pt x="1091577" y="26631"/>
                  </a:lnTo>
                  <a:close/>
                </a:path>
                <a:path w="1249045" h="3562984">
                  <a:moveTo>
                    <a:pt x="1093381" y="21094"/>
                  </a:moveTo>
                  <a:lnTo>
                    <a:pt x="1091539" y="22961"/>
                  </a:lnTo>
                  <a:lnTo>
                    <a:pt x="1092949" y="21717"/>
                  </a:lnTo>
                  <a:lnTo>
                    <a:pt x="1093381" y="21094"/>
                  </a:lnTo>
                  <a:close/>
                </a:path>
                <a:path w="1249045" h="3562984">
                  <a:moveTo>
                    <a:pt x="1093431" y="25400"/>
                  </a:moveTo>
                  <a:lnTo>
                    <a:pt x="1091577" y="26631"/>
                  </a:lnTo>
                  <a:lnTo>
                    <a:pt x="1093419" y="27990"/>
                  </a:lnTo>
                  <a:lnTo>
                    <a:pt x="1093431" y="25400"/>
                  </a:lnTo>
                  <a:close/>
                </a:path>
                <a:path w="1249045" h="3562984">
                  <a:moveTo>
                    <a:pt x="1109611" y="254876"/>
                  </a:moveTo>
                  <a:lnTo>
                    <a:pt x="1108443" y="254012"/>
                  </a:lnTo>
                  <a:lnTo>
                    <a:pt x="1105712" y="252006"/>
                  </a:lnTo>
                  <a:lnTo>
                    <a:pt x="1105154" y="254241"/>
                  </a:lnTo>
                  <a:lnTo>
                    <a:pt x="1106436" y="254012"/>
                  </a:lnTo>
                  <a:lnTo>
                    <a:pt x="1108913" y="255397"/>
                  </a:lnTo>
                  <a:lnTo>
                    <a:pt x="1109611" y="254876"/>
                  </a:lnTo>
                  <a:close/>
                </a:path>
                <a:path w="1249045" h="3562984">
                  <a:moveTo>
                    <a:pt x="1110119" y="254495"/>
                  </a:moveTo>
                  <a:lnTo>
                    <a:pt x="1109611" y="254876"/>
                  </a:lnTo>
                  <a:lnTo>
                    <a:pt x="1110005" y="255155"/>
                  </a:lnTo>
                  <a:lnTo>
                    <a:pt x="1110119" y="254495"/>
                  </a:lnTo>
                  <a:close/>
                </a:path>
                <a:path w="1249045" h="3562984">
                  <a:moveTo>
                    <a:pt x="1110348" y="253136"/>
                  </a:moveTo>
                  <a:lnTo>
                    <a:pt x="1110310" y="252780"/>
                  </a:lnTo>
                  <a:lnTo>
                    <a:pt x="1110170" y="252272"/>
                  </a:lnTo>
                  <a:lnTo>
                    <a:pt x="1110310" y="253377"/>
                  </a:lnTo>
                  <a:lnTo>
                    <a:pt x="1110348" y="253136"/>
                  </a:lnTo>
                  <a:close/>
                </a:path>
                <a:path w="1249045" h="3562984">
                  <a:moveTo>
                    <a:pt x="1110411" y="254266"/>
                  </a:moveTo>
                  <a:lnTo>
                    <a:pt x="1110310" y="253377"/>
                  </a:lnTo>
                  <a:lnTo>
                    <a:pt x="1110119" y="254495"/>
                  </a:lnTo>
                  <a:lnTo>
                    <a:pt x="1110411" y="254266"/>
                  </a:lnTo>
                  <a:close/>
                </a:path>
                <a:path w="1249045" h="3562984">
                  <a:moveTo>
                    <a:pt x="1114221" y="36753"/>
                  </a:moveTo>
                  <a:lnTo>
                    <a:pt x="1109992" y="35661"/>
                  </a:lnTo>
                  <a:lnTo>
                    <a:pt x="1109916" y="35064"/>
                  </a:lnTo>
                  <a:lnTo>
                    <a:pt x="1108405" y="36588"/>
                  </a:lnTo>
                  <a:lnTo>
                    <a:pt x="1110259" y="37680"/>
                  </a:lnTo>
                  <a:lnTo>
                    <a:pt x="1110030" y="36042"/>
                  </a:lnTo>
                  <a:lnTo>
                    <a:pt x="1111935" y="38100"/>
                  </a:lnTo>
                  <a:lnTo>
                    <a:pt x="1114221" y="36753"/>
                  </a:lnTo>
                  <a:close/>
                </a:path>
                <a:path w="1249045" h="3562984">
                  <a:moveTo>
                    <a:pt x="1114475" y="36830"/>
                  </a:moveTo>
                  <a:lnTo>
                    <a:pt x="1114374" y="36664"/>
                  </a:lnTo>
                  <a:lnTo>
                    <a:pt x="1114221" y="36753"/>
                  </a:lnTo>
                  <a:lnTo>
                    <a:pt x="1114475" y="36830"/>
                  </a:lnTo>
                  <a:close/>
                </a:path>
                <a:path w="1249045" h="3562984">
                  <a:moveTo>
                    <a:pt x="1116571" y="16573"/>
                  </a:moveTo>
                  <a:lnTo>
                    <a:pt x="1116304" y="15557"/>
                  </a:lnTo>
                  <a:lnTo>
                    <a:pt x="1115072" y="16395"/>
                  </a:lnTo>
                  <a:lnTo>
                    <a:pt x="1116571" y="16573"/>
                  </a:lnTo>
                  <a:close/>
                </a:path>
                <a:path w="1249045" h="3562984">
                  <a:moveTo>
                    <a:pt x="1117015" y="18237"/>
                  </a:moveTo>
                  <a:lnTo>
                    <a:pt x="1116634" y="16586"/>
                  </a:lnTo>
                  <a:lnTo>
                    <a:pt x="1117015" y="18237"/>
                  </a:lnTo>
                  <a:close/>
                </a:path>
                <a:path w="1249045" h="3562984">
                  <a:moveTo>
                    <a:pt x="1128179" y="248970"/>
                  </a:moveTo>
                  <a:lnTo>
                    <a:pt x="1128128" y="248780"/>
                  </a:lnTo>
                  <a:lnTo>
                    <a:pt x="1128128" y="248615"/>
                  </a:lnTo>
                  <a:lnTo>
                    <a:pt x="1128153" y="248475"/>
                  </a:lnTo>
                  <a:lnTo>
                    <a:pt x="1127531" y="248996"/>
                  </a:lnTo>
                  <a:lnTo>
                    <a:pt x="1128179" y="248970"/>
                  </a:lnTo>
                  <a:close/>
                </a:path>
                <a:path w="1249045" h="3562984">
                  <a:moveTo>
                    <a:pt x="1128750" y="247954"/>
                  </a:moveTo>
                  <a:lnTo>
                    <a:pt x="1128433" y="248043"/>
                  </a:lnTo>
                  <a:lnTo>
                    <a:pt x="1128166" y="248119"/>
                  </a:lnTo>
                  <a:lnTo>
                    <a:pt x="1128141" y="248475"/>
                  </a:lnTo>
                  <a:lnTo>
                    <a:pt x="1128750" y="247954"/>
                  </a:lnTo>
                  <a:close/>
                </a:path>
                <a:path w="1249045" h="3562984">
                  <a:moveTo>
                    <a:pt x="1130046" y="246849"/>
                  </a:moveTo>
                  <a:lnTo>
                    <a:pt x="1128763" y="247954"/>
                  </a:lnTo>
                  <a:lnTo>
                    <a:pt x="1129258" y="247853"/>
                  </a:lnTo>
                  <a:lnTo>
                    <a:pt x="1129906" y="247789"/>
                  </a:lnTo>
                  <a:lnTo>
                    <a:pt x="1130046" y="246849"/>
                  </a:lnTo>
                  <a:close/>
                </a:path>
                <a:path w="1249045" h="3562984">
                  <a:moveTo>
                    <a:pt x="1139888" y="13487"/>
                  </a:moveTo>
                  <a:lnTo>
                    <a:pt x="1137945" y="12839"/>
                  </a:lnTo>
                  <a:lnTo>
                    <a:pt x="1138110" y="13995"/>
                  </a:lnTo>
                  <a:lnTo>
                    <a:pt x="1139012" y="13449"/>
                  </a:lnTo>
                  <a:lnTo>
                    <a:pt x="1139888" y="13487"/>
                  </a:lnTo>
                  <a:close/>
                </a:path>
                <a:path w="1249045" h="3562984">
                  <a:moveTo>
                    <a:pt x="1151724" y="7137"/>
                  </a:moveTo>
                  <a:lnTo>
                    <a:pt x="1151597" y="6705"/>
                  </a:lnTo>
                  <a:lnTo>
                    <a:pt x="1151445" y="6337"/>
                  </a:lnTo>
                  <a:lnTo>
                    <a:pt x="1151318" y="6108"/>
                  </a:lnTo>
                  <a:lnTo>
                    <a:pt x="1151382" y="6489"/>
                  </a:lnTo>
                  <a:lnTo>
                    <a:pt x="1151534" y="6819"/>
                  </a:lnTo>
                  <a:lnTo>
                    <a:pt x="1151724" y="7137"/>
                  </a:lnTo>
                  <a:close/>
                </a:path>
                <a:path w="1249045" h="3562984">
                  <a:moveTo>
                    <a:pt x="1155827" y="10833"/>
                  </a:moveTo>
                  <a:lnTo>
                    <a:pt x="1155725" y="10160"/>
                  </a:lnTo>
                  <a:lnTo>
                    <a:pt x="1154709" y="10160"/>
                  </a:lnTo>
                  <a:lnTo>
                    <a:pt x="1155674" y="11430"/>
                  </a:lnTo>
                  <a:lnTo>
                    <a:pt x="1155827" y="10833"/>
                  </a:lnTo>
                  <a:close/>
                </a:path>
                <a:path w="1249045" h="3562984">
                  <a:moveTo>
                    <a:pt x="1156004" y="10160"/>
                  </a:moveTo>
                  <a:lnTo>
                    <a:pt x="1155725" y="10160"/>
                  </a:lnTo>
                  <a:lnTo>
                    <a:pt x="1155890" y="10617"/>
                  </a:lnTo>
                  <a:lnTo>
                    <a:pt x="1155954" y="10325"/>
                  </a:lnTo>
                  <a:lnTo>
                    <a:pt x="1156004" y="10160"/>
                  </a:lnTo>
                  <a:close/>
                </a:path>
                <a:path w="1249045" h="3562984">
                  <a:moveTo>
                    <a:pt x="1157033" y="13970"/>
                  </a:moveTo>
                  <a:lnTo>
                    <a:pt x="1156779" y="13220"/>
                  </a:lnTo>
                  <a:lnTo>
                    <a:pt x="1156500" y="13970"/>
                  </a:lnTo>
                  <a:lnTo>
                    <a:pt x="1157033" y="13970"/>
                  </a:lnTo>
                  <a:close/>
                </a:path>
                <a:path w="1249045" h="3562984">
                  <a:moveTo>
                    <a:pt x="1157465" y="11430"/>
                  </a:moveTo>
                  <a:lnTo>
                    <a:pt x="1155954" y="10325"/>
                  </a:lnTo>
                  <a:lnTo>
                    <a:pt x="1155966" y="10833"/>
                  </a:lnTo>
                  <a:lnTo>
                    <a:pt x="1156779" y="13220"/>
                  </a:lnTo>
                  <a:lnTo>
                    <a:pt x="1157465" y="11430"/>
                  </a:lnTo>
                  <a:close/>
                </a:path>
                <a:path w="1249045" h="3562984">
                  <a:moveTo>
                    <a:pt x="1158087" y="12700"/>
                  </a:moveTo>
                  <a:lnTo>
                    <a:pt x="1157262" y="13970"/>
                  </a:lnTo>
                  <a:lnTo>
                    <a:pt x="1157439" y="14757"/>
                  </a:lnTo>
                  <a:lnTo>
                    <a:pt x="1157808" y="13970"/>
                  </a:lnTo>
                  <a:lnTo>
                    <a:pt x="1158087" y="12700"/>
                  </a:lnTo>
                  <a:close/>
                </a:path>
                <a:path w="1249045" h="3562984">
                  <a:moveTo>
                    <a:pt x="1168234" y="3479"/>
                  </a:moveTo>
                  <a:lnTo>
                    <a:pt x="1167460" y="5016"/>
                  </a:lnTo>
                  <a:lnTo>
                    <a:pt x="1167993" y="4953"/>
                  </a:lnTo>
                  <a:lnTo>
                    <a:pt x="1168095" y="4533"/>
                  </a:lnTo>
                  <a:lnTo>
                    <a:pt x="1168171" y="4025"/>
                  </a:lnTo>
                  <a:lnTo>
                    <a:pt x="1168234" y="3479"/>
                  </a:lnTo>
                  <a:close/>
                </a:path>
                <a:path w="1249045" h="3562984">
                  <a:moveTo>
                    <a:pt x="1172629" y="19189"/>
                  </a:moveTo>
                  <a:lnTo>
                    <a:pt x="1172591" y="18999"/>
                  </a:lnTo>
                  <a:lnTo>
                    <a:pt x="1172387" y="18745"/>
                  </a:lnTo>
                  <a:lnTo>
                    <a:pt x="1172146" y="18453"/>
                  </a:lnTo>
                  <a:lnTo>
                    <a:pt x="1172235" y="18719"/>
                  </a:lnTo>
                  <a:lnTo>
                    <a:pt x="1172375" y="18986"/>
                  </a:lnTo>
                  <a:lnTo>
                    <a:pt x="1172629" y="19189"/>
                  </a:lnTo>
                  <a:close/>
                </a:path>
                <a:path w="1249045" h="3562984">
                  <a:moveTo>
                    <a:pt x="1180185" y="16471"/>
                  </a:moveTo>
                  <a:lnTo>
                    <a:pt x="1178102" y="15240"/>
                  </a:lnTo>
                  <a:lnTo>
                    <a:pt x="1178242" y="16510"/>
                  </a:lnTo>
                  <a:lnTo>
                    <a:pt x="1180185" y="16510"/>
                  </a:lnTo>
                  <a:close/>
                </a:path>
                <a:path w="1249045" h="3562984">
                  <a:moveTo>
                    <a:pt x="1189863" y="4648"/>
                  </a:moveTo>
                  <a:lnTo>
                    <a:pt x="1189837" y="4076"/>
                  </a:lnTo>
                  <a:lnTo>
                    <a:pt x="1189748" y="3390"/>
                  </a:lnTo>
                  <a:lnTo>
                    <a:pt x="1189532" y="2501"/>
                  </a:lnTo>
                  <a:lnTo>
                    <a:pt x="1189024" y="2374"/>
                  </a:lnTo>
                  <a:lnTo>
                    <a:pt x="1188986" y="5410"/>
                  </a:lnTo>
                  <a:lnTo>
                    <a:pt x="1188872" y="6743"/>
                  </a:lnTo>
                  <a:lnTo>
                    <a:pt x="1189088" y="5486"/>
                  </a:lnTo>
                  <a:lnTo>
                    <a:pt x="1189431" y="4889"/>
                  </a:lnTo>
                  <a:lnTo>
                    <a:pt x="1189863" y="4648"/>
                  </a:lnTo>
                  <a:close/>
                </a:path>
                <a:path w="1249045" h="3562984">
                  <a:moveTo>
                    <a:pt x="1194714" y="17741"/>
                  </a:moveTo>
                  <a:lnTo>
                    <a:pt x="1194562" y="19050"/>
                  </a:lnTo>
                  <a:lnTo>
                    <a:pt x="1194663" y="18516"/>
                  </a:lnTo>
                  <a:lnTo>
                    <a:pt x="1194701" y="18110"/>
                  </a:lnTo>
                  <a:lnTo>
                    <a:pt x="1194714" y="17741"/>
                  </a:lnTo>
                  <a:close/>
                </a:path>
                <a:path w="1249045" h="3562984">
                  <a:moveTo>
                    <a:pt x="1194828" y="3454"/>
                  </a:moveTo>
                  <a:lnTo>
                    <a:pt x="1192911" y="2298"/>
                  </a:lnTo>
                  <a:lnTo>
                    <a:pt x="1192974" y="1638"/>
                  </a:lnTo>
                  <a:lnTo>
                    <a:pt x="1191818" y="2717"/>
                  </a:lnTo>
                  <a:lnTo>
                    <a:pt x="1191552" y="2997"/>
                  </a:lnTo>
                  <a:lnTo>
                    <a:pt x="1192974" y="4013"/>
                  </a:lnTo>
                  <a:lnTo>
                    <a:pt x="1194828" y="3454"/>
                  </a:lnTo>
                  <a:close/>
                </a:path>
                <a:path w="1249045" h="3562984">
                  <a:moveTo>
                    <a:pt x="1201000" y="9715"/>
                  </a:moveTo>
                  <a:lnTo>
                    <a:pt x="1200785" y="7620"/>
                  </a:lnTo>
                  <a:lnTo>
                    <a:pt x="1200365" y="8890"/>
                  </a:lnTo>
                  <a:lnTo>
                    <a:pt x="1200353" y="9982"/>
                  </a:lnTo>
                  <a:lnTo>
                    <a:pt x="1201000" y="9715"/>
                  </a:lnTo>
                  <a:close/>
                </a:path>
                <a:path w="1249045" h="3562984">
                  <a:moveTo>
                    <a:pt x="1202969" y="19050"/>
                  </a:moveTo>
                  <a:lnTo>
                    <a:pt x="1202232" y="19646"/>
                  </a:lnTo>
                  <a:lnTo>
                    <a:pt x="1202131" y="20320"/>
                  </a:lnTo>
                  <a:lnTo>
                    <a:pt x="1202740" y="20624"/>
                  </a:lnTo>
                  <a:lnTo>
                    <a:pt x="1202969" y="19050"/>
                  </a:lnTo>
                  <a:close/>
                </a:path>
                <a:path w="1249045" h="3562984">
                  <a:moveTo>
                    <a:pt x="1203020" y="8890"/>
                  </a:moveTo>
                  <a:lnTo>
                    <a:pt x="1201000" y="9715"/>
                  </a:lnTo>
                  <a:lnTo>
                    <a:pt x="1201102" y="10833"/>
                  </a:lnTo>
                  <a:lnTo>
                    <a:pt x="1203020" y="8890"/>
                  </a:lnTo>
                  <a:close/>
                </a:path>
                <a:path w="1249045" h="3562984">
                  <a:moveTo>
                    <a:pt x="1204607" y="21590"/>
                  </a:moveTo>
                  <a:lnTo>
                    <a:pt x="1202740" y="20624"/>
                  </a:lnTo>
                  <a:lnTo>
                    <a:pt x="1202588" y="21590"/>
                  </a:lnTo>
                  <a:lnTo>
                    <a:pt x="1204607" y="21590"/>
                  </a:lnTo>
                  <a:close/>
                </a:path>
                <a:path w="1249045" h="3562984">
                  <a:moveTo>
                    <a:pt x="1207147" y="6515"/>
                  </a:moveTo>
                  <a:lnTo>
                    <a:pt x="1206893" y="5969"/>
                  </a:lnTo>
                  <a:lnTo>
                    <a:pt x="1203731" y="5651"/>
                  </a:lnTo>
                  <a:lnTo>
                    <a:pt x="1207147" y="6515"/>
                  </a:lnTo>
                  <a:close/>
                </a:path>
                <a:path w="1249045" h="3562984">
                  <a:moveTo>
                    <a:pt x="1207414" y="3492"/>
                  </a:moveTo>
                  <a:lnTo>
                    <a:pt x="1203121" y="0"/>
                  </a:lnTo>
                  <a:lnTo>
                    <a:pt x="1206220" y="3695"/>
                  </a:lnTo>
                  <a:lnTo>
                    <a:pt x="1207414" y="3492"/>
                  </a:lnTo>
                  <a:close/>
                </a:path>
                <a:path w="1249045" h="3562984">
                  <a:moveTo>
                    <a:pt x="1208239" y="6108"/>
                  </a:moveTo>
                  <a:lnTo>
                    <a:pt x="1206220" y="3695"/>
                  </a:lnTo>
                  <a:lnTo>
                    <a:pt x="1205826" y="3771"/>
                  </a:lnTo>
                  <a:lnTo>
                    <a:pt x="1206893" y="5969"/>
                  </a:lnTo>
                  <a:lnTo>
                    <a:pt x="1208239" y="6108"/>
                  </a:lnTo>
                  <a:close/>
                </a:path>
                <a:path w="1249045" h="3562984">
                  <a:moveTo>
                    <a:pt x="1208849" y="8890"/>
                  </a:moveTo>
                  <a:lnTo>
                    <a:pt x="1208366" y="8890"/>
                  </a:lnTo>
                  <a:lnTo>
                    <a:pt x="1208595" y="7620"/>
                  </a:lnTo>
                  <a:lnTo>
                    <a:pt x="1207020" y="9715"/>
                  </a:lnTo>
                  <a:lnTo>
                    <a:pt x="1206893" y="10033"/>
                  </a:lnTo>
                  <a:lnTo>
                    <a:pt x="1208849" y="8890"/>
                  </a:lnTo>
                  <a:close/>
                </a:path>
                <a:path w="1249045" h="3562984">
                  <a:moveTo>
                    <a:pt x="1216812" y="7620"/>
                  </a:moveTo>
                  <a:lnTo>
                    <a:pt x="1216507" y="7620"/>
                  </a:lnTo>
                  <a:lnTo>
                    <a:pt x="1216812" y="7620"/>
                  </a:lnTo>
                  <a:close/>
                </a:path>
                <a:path w="1249045" h="3562984">
                  <a:moveTo>
                    <a:pt x="1222311" y="22479"/>
                  </a:moveTo>
                  <a:lnTo>
                    <a:pt x="1220685" y="18427"/>
                  </a:lnTo>
                  <a:lnTo>
                    <a:pt x="1219619" y="20205"/>
                  </a:lnTo>
                  <a:lnTo>
                    <a:pt x="1220520" y="20535"/>
                  </a:lnTo>
                  <a:lnTo>
                    <a:pt x="1221701" y="22745"/>
                  </a:lnTo>
                  <a:lnTo>
                    <a:pt x="1222311" y="22479"/>
                  </a:lnTo>
                  <a:close/>
                </a:path>
                <a:path w="1249045" h="3562984">
                  <a:moveTo>
                    <a:pt x="1222781" y="22275"/>
                  </a:moveTo>
                  <a:lnTo>
                    <a:pt x="1222311" y="22479"/>
                  </a:lnTo>
                  <a:lnTo>
                    <a:pt x="1222489" y="22885"/>
                  </a:lnTo>
                  <a:lnTo>
                    <a:pt x="1222781" y="22275"/>
                  </a:lnTo>
                  <a:close/>
                </a:path>
                <a:path w="1249045" h="3562984">
                  <a:moveTo>
                    <a:pt x="1223251" y="21297"/>
                  </a:moveTo>
                  <a:lnTo>
                    <a:pt x="1222781" y="22275"/>
                  </a:lnTo>
                  <a:lnTo>
                    <a:pt x="1223022" y="22161"/>
                  </a:lnTo>
                  <a:lnTo>
                    <a:pt x="1223251" y="21297"/>
                  </a:lnTo>
                  <a:close/>
                </a:path>
                <a:path w="1249045" h="3562984">
                  <a:moveTo>
                    <a:pt x="1223518" y="20218"/>
                  </a:moveTo>
                  <a:lnTo>
                    <a:pt x="1223251" y="21297"/>
                  </a:lnTo>
                  <a:lnTo>
                    <a:pt x="1223352" y="21082"/>
                  </a:lnTo>
                  <a:lnTo>
                    <a:pt x="1223441" y="20726"/>
                  </a:lnTo>
                  <a:lnTo>
                    <a:pt x="1223518" y="20218"/>
                  </a:lnTo>
                  <a:close/>
                </a:path>
                <a:path w="1249045" h="3562984">
                  <a:moveTo>
                    <a:pt x="1224241" y="10160"/>
                  </a:moveTo>
                  <a:lnTo>
                    <a:pt x="1224089" y="10160"/>
                  </a:lnTo>
                  <a:lnTo>
                    <a:pt x="1224241" y="10160"/>
                  </a:lnTo>
                  <a:close/>
                </a:path>
                <a:path w="1249045" h="3562984">
                  <a:moveTo>
                    <a:pt x="1227035" y="21247"/>
                  </a:moveTo>
                  <a:lnTo>
                    <a:pt x="1226756" y="21259"/>
                  </a:lnTo>
                  <a:lnTo>
                    <a:pt x="1226464" y="21259"/>
                  </a:lnTo>
                  <a:lnTo>
                    <a:pt x="1226185" y="21196"/>
                  </a:lnTo>
                  <a:lnTo>
                    <a:pt x="1226566" y="21336"/>
                  </a:lnTo>
                  <a:lnTo>
                    <a:pt x="1226820" y="21348"/>
                  </a:lnTo>
                  <a:lnTo>
                    <a:pt x="1227035" y="21247"/>
                  </a:lnTo>
                  <a:close/>
                </a:path>
                <a:path w="1249045" h="3562984">
                  <a:moveTo>
                    <a:pt x="1227823" y="20256"/>
                  </a:moveTo>
                  <a:lnTo>
                    <a:pt x="1227734" y="19989"/>
                  </a:lnTo>
                  <a:lnTo>
                    <a:pt x="1227518" y="20739"/>
                  </a:lnTo>
                  <a:lnTo>
                    <a:pt x="1227315" y="21107"/>
                  </a:lnTo>
                  <a:lnTo>
                    <a:pt x="1227035" y="21234"/>
                  </a:lnTo>
                  <a:lnTo>
                    <a:pt x="1227251" y="21234"/>
                  </a:lnTo>
                  <a:lnTo>
                    <a:pt x="1227645" y="21120"/>
                  </a:lnTo>
                  <a:lnTo>
                    <a:pt x="1227747" y="20688"/>
                  </a:lnTo>
                  <a:lnTo>
                    <a:pt x="1227823" y="20256"/>
                  </a:lnTo>
                  <a:close/>
                </a:path>
                <a:path w="1249045" h="3562984">
                  <a:moveTo>
                    <a:pt x="1228509" y="20853"/>
                  </a:moveTo>
                  <a:lnTo>
                    <a:pt x="1227645" y="21120"/>
                  </a:lnTo>
                  <a:lnTo>
                    <a:pt x="1227518" y="21691"/>
                  </a:lnTo>
                  <a:lnTo>
                    <a:pt x="1227874" y="21539"/>
                  </a:lnTo>
                  <a:lnTo>
                    <a:pt x="1228204" y="21234"/>
                  </a:lnTo>
                  <a:lnTo>
                    <a:pt x="1228509" y="20853"/>
                  </a:lnTo>
                  <a:close/>
                </a:path>
                <a:path w="1249045" h="3562984">
                  <a:moveTo>
                    <a:pt x="1229702" y="12700"/>
                  </a:moveTo>
                  <a:lnTo>
                    <a:pt x="1226502" y="16510"/>
                  </a:lnTo>
                  <a:lnTo>
                    <a:pt x="1226058" y="15240"/>
                  </a:lnTo>
                  <a:lnTo>
                    <a:pt x="1225956" y="12700"/>
                  </a:lnTo>
                  <a:lnTo>
                    <a:pt x="1227366" y="11430"/>
                  </a:lnTo>
                  <a:lnTo>
                    <a:pt x="1225702" y="8890"/>
                  </a:lnTo>
                  <a:lnTo>
                    <a:pt x="1225473" y="12700"/>
                  </a:lnTo>
                  <a:lnTo>
                    <a:pt x="1224788" y="11430"/>
                  </a:lnTo>
                  <a:lnTo>
                    <a:pt x="1224127" y="10223"/>
                  </a:lnTo>
                  <a:lnTo>
                    <a:pt x="1222209" y="11430"/>
                  </a:lnTo>
                  <a:lnTo>
                    <a:pt x="1222616" y="10325"/>
                  </a:lnTo>
                  <a:lnTo>
                    <a:pt x="1222502" y="9182"/>
                  </a:lnTo>
                  <a:lnTo>
                    <a:pt x="1222222" y="7696"/>
                  </a:lnTo>
                  <a:lnTo>
                    <a:pt x="1223314" y="8890"/>
                  </a:lnTo>
                  <a:lnTo>
                    <a:pt x="1222248" y="7620"/>
                  </a:lnTo>
                  <a:lnTo>
                    <a:pt x="1220114" y="5080"/>
                  </a:lnTo>
                  <a:lnTo>
                    <a:pt x="1217523" y="11430"/>
                  </a:lnTo>
                  <a:lnTo>
                    <a:pt x="1216520" y="7696"/>
                  </a:lnTo>
                  <a:lnTo>
                    <a:pt x="1211973" y="8890"/>
                  </a:lnTo>
                  <a:lnTo>
                    <a:pt x="1216101" y="10160"/>
                  </a:lnTo>
                  <a:lnTo>
                    <a:pt x="1212380" y="13970"/>
                  </a:lnTo>
                  <a:lnTo>
                    <a:pt x="1211719" y="11430"/>
                  </a:lnTo>
                  <a:lnTo>
                    <a:pt x="1210411" y="6350"/>
                  </a:lnTo>
                  <a:lnTo>
                    <a:pt x="1209802" y="8890"/>
                  </a:lnTo>
                  <a:lnTo>
                    <a:pt x="1208849" y="8890"/>
                  </a:lnTo>
                  <a:lnTo>
                    <a:pt x="1207731" y="11430"/>
                  </a:lnTo>
                  <a:lnTo>
                    <a:pt x="1206969" y="10160"/>
                  </a:lnTo>
                  <a:lnTo>
                    <a:pt x="1206893" y="10033"/>
                  </a:lnTo>
                  <a:lnTo>
                    <a:pt x="1205458" y="7620"/>
                  </a:lnTo>
                  <a:lnTo>
                    <a:pt x="1201293" y="12700"/>
                  </a:lnTo>
                  <a:lnTo>
                    <a:pt x="1201102" y="10833"/>
                  </a:lnTo>
                  <a:lnTo>
                    <a:pt x="1200518" y="11430"/>
                  </a:lnTo>
                  <a:lnTo>
                    <a:pt x="1200365" y="10160"/>
                  </a:lnTo>
                  <a:lnTo>
                    <a:pt x="1200353" y="9982"/>
                  </a:lnTo>
                  <a:lnTo>
                    <a:pt x="1200264" y="9182"/>
                  </a:lnTo>
                  <a:lnTo>
                    <a:pt x="1199807" y="5080"/>
                  </a:lnTo>
                  <a:lnTo>
                    <a:pt x="1197635" y="11430"/>
                  </a:lnTo>
                  <a:lnTo>
                    <a:pt x="1196555" y="10160"/>
                  </a:lnTo>
                  <a:lnTo>
                    <a:pt x="1195476" y="8890"/>
                  </a:lnTo>
                  <a:lnTo>
                    <a:pt x="1196073" y="6350"/>
                  </a:lnTo>
                  <a:lnTo>
                    <a:pt x="1198168" y="7620"/>
                  </a:lnTo>
                  <a:lnTo>
                    <a:pt x="1197063" y="6350"/>
                  </a:lnTo>
                  <a:lnTo>
                    <a:pt x="1195946" y="5080"/>
                  </a:lnTo>
                  <a:lnTo>
                    <a:pt x="1194752" y="10160"/>
                  </a:lnTo>
                  <a:lnTo>
                    <a:pt x="1191691" y="3810"/>
                  </a:lnTo>
                  <a:lnTo>
                    <a:pt x="1189850" y="5080"/>
                  </a:lnTo>
                  <a:lnTo>
                    <a:pt x="1189939" y="8890"/>
                  </a:lnTo>
                  <a:lnTo>
                    <a:pt x="1185964" y="7620"/>
                  </a:lnTo>
                  <a:lnTo>
                    <a:pt x="1183005" y="8890"/>
                  </a:lnTo>
                  <a:lnTo>
                    <a:pt x="1183106" y="7620"/>
                  </a:lnTo>
                  <a:lnTo>
                    <a:pt x="1177112" y="7620"/>
                  </a:lnTo>
                  <a:lnTo>
                    <a:pt x="1174089" y="6350"/>
                  </a:lnTo>
                  <a:lnTo>
                    <a:pt x="1174102" y="5080"/>
                  </a:lnTo>
                  <a:lnTo>
                    <a:pt x="1173975" y="8890"/>
                  </a:lnTo>
                  <a:lnTo>
                    <a:pt x="1170978" y="8890"/>
                  </a:lnTo>
                  <a:lnTo>
                    <a:pt x="1168958" y="10160"/>
                  </a:lnTo>
                  <a:lnTo>
                    <a:pt x="1168844" y="8890"/>
                  </a:lnTo>
                  <a:lnTo>
                    <a:pt x="1168730" y="7620"/>
                  </a:lnTo>
                  <a:lnTo>
                    <a:pt x="1168984" y="6350"/>
                  </a:lnTo>
                  <a:lnTo>
                    <a:pt x="1170025" y="5080"/>
                  </a:lnTo>
                  <a:lnTo>
                    <a:pt x="1167993" y="5080"/>
                  </a:lnTo>
                  <a:lnTo>
                    <a:pt x="1167676" y="6350"/>
                  </a:lnTo>
                  <a:lnTo>
                    <a:pt x="1167155" y="7620"/>
                  </a:lnTo>
                  <a:lnTo>
                    <a:pt x="1165923" y="8890"/>
                  </a:lnTo>
                  <a:lnTo>
                    <a:pt x="1166012" y="5080"/>
                  </a:lnTo>
                  <a:lnTo>
                    <a:pt x="1163332" y="6350"/>
                  </a:lnTo>
                  <a:lnTo>
                    <a:pt x="1161186" y="10160"/>
                  </a:lnTo>
                  <a:lnTo>
                    <a:pt x="1157452" y="8890"/>
                  </a:lnTo>
                  <a:lnTo>
                    <a:pt x="1157757" y="11430"/>
                  </a:lnTo>
                  <a:lnTo>
                    <a:pt x="1161415" y="15240"/>
                  </a:lnTo>
                  <a:lnTo>
                    <a:pt x="1158240" y="17780"/>
                  </a:lnTo>
                  <a:lnTo>
                    <a:pt x="1157859" y="16510"/>
                  </a:lnTo>
                  <a:lnTo>
                    <a:pt x="1157439" y="14757"/>
                  </a:lnTo>
                  <a:lnTo>
                    <a:pt x="1157211" y="15240"/>
                  </a:lnTo>
                  <a:lnTo>
                    <a:pt x="1156500" y="13970"/>
                  </a:lnTo>
                  <a:lnTo>
                    <a:pt x="1155776" y="13970"/>
                  </a:lnTo>
                  <a:lnTo>
                    <a:pt x="1155585" y="12700"/>
                  </a:lnTo>
                  <a:lnTo>
                    <a:pt x="1155407" y="11430"/>
                  </a:lnTo>
                  <a:lnTo>
                    <a:pt x="1154582" y="12700"/>
                  </a:lnTo>
                  <a:lnTo>
                    <a:pt x="1154468" y="10617"/>
                  </a:lnTo>
                  <a:lnTo>
                    <a:pt x="1154531" y="10160"/>
                  </a:lnTo>
                  <a:lnTo>
                    <a:pt x="1152613" y="8890"/>
                  </a:lnTo>
                  <a:lnTo>
                    <a:pt x="1151724" y="7620"/>
                  </a:lnTo>
                  <a:lnTo>
                    <a:pt x="1152080" y="8890"/>
                  </a:lnTo>
                  <a:lnTo>
                    <a:pt x="1152131" y="9182"/>
                  </a:lnTo>
                  <a:lnTo>
                    <a:pt x="1152232" y="10223"/>
                  </a:lnTo>
                  <a:lnTo>
                    <a:pt x="1151305" y="11430"/>
                  </a:lnTo>
                  <a:lnTo>
                    <a:pt x="1148702" y="11430"/>
                  </a:lnTo>
                  <a:lnTo>
                    <a:pt x="1149883" y="8890"/>
                  </a:lnTo>
                  <a:lnTo>
                    <a:pt x="1148105" y="7620"/>
                  </a:lnTo>
                  <a:lnTo>
                    <a:pt x="1147762" y="8890"/>
                  </a:lnTo>
                  <a:lnTo>
                    <a:pt x="1145743" y="8890"/>
                  </a:lnTo>
                  <a:lnTo>
                    <a:pt x="1146403" y="11430"/>
                  </a:lnTo>
                  <a:lnTo>
                    <a:pt x="1145641" y="11430"/>
                  </a:lnTo>
                  <a:lnTo>
                    <a:pt x="1144689" y="8890"/>
                  </a:lnTo>
                  <a:lnTo>
                    <a:pt x="1143635" y="11430"/>
                  </a:lnTo>
                  <a:lnTo>
                    <a:pt x="1138440" y="11430"/>
                  </a:lnTo>
                  <a:lnTo>
                    <a:pt x="1140371" y="13550"/>
                  </a:lnTo>
                  <a:lnTo>
                    <a:pt x="1140155" y="13474"/>
                  </a:lnTo>
                  <a:lnTo>
                    <a:pt x="1139888" y="13487"/>
                  </a:lnTo>
                  <a:lnTo>
                    <a:pt x="1140510" y="13690"/>
                  </a:lnTo>
                  <a:lnTo>
                    <a:pt x="1140777" y="13970"/>
                  </a:lnTo>
                  <a:lnTo>
                    <a:pt x="1141171" y="13970"/>
                  </a:lnTo>
                  <a:lnTo>
                    <a:pt x="1140993" y="15240"/>
                  </a:lnTo>
                  <a:lnTo>
                    <a:pt x="1137412" y="19050"/>
                  </a:lnTo>
                  <a:lnTo>
                    <a:pt x="1135418" y="17780"/>
                  </a:lnTo>
                  <a:lnTo>
                    <a:pt x="1131417" y="15240"/>
                  </a:lnTo>
                  <a:lnTo>
                    <a:pt x="1127417" y="17780"/>
                  </a:lnTo>
                  <a:lnTo>
                    <a:pt x="1127112" y="16510"/>
                  </a:lnTo>
                  <a:lnTo>
                    <a:pt x="1124927" y="19050"/>
                  </a:lnTo>
                  <a:lnTo>
                    <a:pt x="1121651" y="19050"/>
                  </a:lnTo>
                  <a:lnTo>
                    <a:pt x="1120571" y="21590"/>
                  </a:lnTo>
                  <a:lnTo>
                    <a:pt x="1119822" y="22860"/>
                  </a:lnTo>
                  <a:lnTo>
                    <a:pt x="1118184" y="21590"/>
                  </a:lnTo>
                  <a:lnTo>
                    <a:pt x="1118095" y="19050"/>
                  </a:lnTo>
                  <a:lnTo>
                    <a:pt x="1116406" y="21590"/>
                  </a:lnTo>
                  <a:lnTo>
                    <a:pt x="1116584" y="22860"/>
                  </a:lnTo>
                  <a:lnTo>
                    <a:pt x="1113193" y="21590"/>
                  </a:lnTo>
                  <a:lnTo>
                    <a:pt x="1113866" y="20320"/>
                  </a:lnTo>
                  <a:lnTo>
                    <a:pt x="1114463" y="19177"/>
                  </a:lnTo>
                  <a:lnTo>
                    <a:pt x="1114742" y="19050"/>
                  </a:lnTo>
                  <a:lnTo>
                    <a:pt x="1114526" y="19050"/>
                  </a:lnTo>
                  <a:lnTo>
                    <a:pt x="1111910" y="19050"/>
                  </a:lnTo>
                  <a:lnTo>
                    <a:pt x="1110716" y="17780"/>
                  </a:lnTo>
                  <a:lnTo>
                    <a:pt x="1109002" y="21590"/>
                  </a:lnTo>
                  <a:lnTo>
                    <a:pt x="1108989" y="19050"/>
                  </a:lnTo>
                  <a:lnTo>
                    <a:pt x="1105827" y="19050"/>
                  </a:lnTo>
                  <a:lnTo>
                    <a:pt x="1104963" y="20320"/>
                  </a:lnTo>
                  <a:lnTo>
                    <a:pt x="1107414" y="21590"/>
                  </a:lnTo>
                  <a:lnTo>
                    <a:pt x="1106208" y="22860"/>
                  </a:lnTo>
                  <a:lnTo>
                    <a:pt x="1103718" y="22860"/>
                  </a:lnTo>
                  <a:lnTo>
                    <a:pt x="1103045" y="19050"/>
                  </a:lnTo>
                  <a:lnTo>
                    <a:pt x="1096200" y="17780"/>
                  </a:lnTo>
                  <a:lnTo>
                    <a:pt x="1096721" y="30480"/>
                  </a:lnTo>
                  <a:lnTo>
                    <a:pt x="1095032" y="29210"/>
                  </a:lnTo>
                  <a:lnTo>
                    <a:pt x="1093419" y="27990"/>
                  </a:lnTo>
                  <a:lnTo>
                    <a:pt x="1093406" y="29210"/>
                  </a:lnTo>
                  <a:lnTo>
                    <a:pt x="1090904" y="29210"/>
                  </a:lnTo>
                  <a:lnTo>
                    <a:pt x="1086332" y="25400"/>
                  </a:lnTo>
                  <a:lnTo>
                    <a:pt x="1081570" y="25400"/>
                  </a:lnTo>
                  <a:lnTo>
                    <a:pt x="1084884" y="31750"/>
                  </a:lnTo>
                  <a:lnTo>
                    <a:pt x="1081062" y="33020"/>
                  </a:lnTo>
                  <a:lnTo>
                    <a:pt x="1082052" y="33020"/>
                  </a:lnTo>
                  <a:lnTo>
                    <a:pt x="1083906" y="36830"/>
                  </a:lnTo>
                  <a:lnTo>
                    <a:pt x="1082065" y="38100"/>
                  </a:lnTo>
                  <a:lnTo>
                    <a:pt x="1079652" y="39370"/>
                  </a:lnTo>
                  <a:lnTo>
                    <a:pt x="1076909" y="35560"/>
                  </a:lnTo>
                  <a:lnTo>
                    <a:pt x="1077391" y="34290"/>
                  </a:lnTo>
                  <a:lnTo>
                    <a:pt x="1077874" y="33020"/>
                  </a:lnTo>
                  <a:lnTo>
                    <a:pt x="1078979" y="33020"/>
                  </a:lnTo>
                  <a:lnTo>
                    <a:pt x="1077277" y="31750"/>
                  </a:lnTo>
                  <a:lnTo>
                    <a:pt x="1074661" y="33909"/>
                  </a:lnTo>
                  <a:lnTo>
                    <a:pt x="1074153" y="33743"/>
                  </a:lnTo>
                  <a:lnTo>
                    <a:pt x="1073988" y="31750"/>
                  </a:lnTo>
                  <a:lnTo>
                    <a:pt x="1072807" y="33020"/>
                  </a:lnTo>
                  <a:lnTo>
                    <a:pt x="1073289" y="33451"/>
                  </a:lnTo>
                  <a:lnTo>
                    <a:pt x="1072007" y="33020"/>
                  </a:lnTo>
                  <a:lnTo>
                    <a:pt x="1071194" y="35560"/>
                  </a:lnTo>
                  <a:lnTo>
                    <a:pt x="1067612" y="36830"/>
                  </a:lnTo>
                  <a:lnTo>
                    <a:pt x="1068425" y="36830"/>
                  </a:lnTo>
                  <a:lnTo>
                    <a:pt x="1069581" y="38100"/>
                  </a:lnTo>
                  <a:lnTo>
                    <a:pt x="1069098" y="38100"/>
                  </a:lnTo>
                  <a:lnTo>
                    <a:pt x="1064006" y="39370"/>
                  </a:lnTo>
                  <a:lnTo>
                    <a:pt x="1068374" y="40640"/>
                  </a:lnTo>
                  <a:lnTo>
                    <a:pt x="1065771" y="43180"/>
                  </a:lnTo>
                  <a:lnTo>
                    <a:pt x="1063193" y="43180"/>
                  </a:lnTo>
                  <a:lnTo>
                    <a:pt x="1064056" y="39382"/>
                  </a:lnTo>
                  <a:lnTo>
                    <a:pt x="1061999" y="41910"/>
                  </a:lnTo>
                  <a:lnTo>
                    <a:pt x="1059561" y="41910"/>
                  </a:lnTo>
                  <a:lnTo>
                    <a:pt x="1060119" y="38100"/>
                  </a:lnTo>
                  <a:lnTo>
                    <a:pt x="1058697" y="41910"/>
                  </a:lnTo>
                  <a:lnTo>
                    <a:pt x="1054328" y="39370"/>
                  </a:lnTo>
                  <a:lnTo>
                    <a:pt x="1052906" y="39370"/>
                  </a:lnTo>
                  <a:lnTo>
                    <a:pt x="1051496" y="40640"/>
                  </a:lnTo>
                  <a:lnTo>
                    <a:pt x="1053617" y="41910"/>
                  </a:lnTo>
                  <a:lnTo>
                    <a:pt x="1051331" y="41910"/>
                  </a:lnTo>
                  <a:lnTo>
                    <a:pt x="1051344" y="43180"/>
                  </a:lnTo>
                  <a:lnTo>
                    <a:pt x="1054176" y="44450"/>
                  </a:lnTo>
                  <a:lnTo>
                    <a:pt x="1053706" y="48260"/>
                  </a:lnTo>
                  <a:lnTo>
                    <a:pt x="1052258" y="47218"/>
                  </a:lnTo>
                  <a:lnTo>
                    <a:pt x="1052995" y="46990"/>
                  </a:lnTo>
                  <a:lnTo>
                    <a:pt x="1051877" y="46774"/>
                  </a:lnTo>
                  <a:lnTo>
                    <a:pt x="1051877" y="47218"/>
                  </a:lnTo>
                  <a:lnTo>
                    <a:pt x="1051852" y="47345"/>
                  </a:lnTo>
                  <a:lnTo>
                    <a:pt x="1051140" y="50800"/>
                  </a:lnTo>
                  <a:lnTo>
                    <a:pt x="1050048" y="49530"/>
                  </a:lnTo>
                  <a:lnTo>
                    <a:pt x="1048956" y="48260"/>
                  </a:lnTo>
                  <a:lnTo>
                    <a:pt x="1051801" y="47371"/>
                  </a:lnTo>
                  <a:lnTo>
                    <a:pt x="1051877" y="47218"/>
                  </a:lnTo>
                  <a:lnTo>
                    <a:pt x="1051877" y="46774"/>
                  </a:lnTo>
                  <a:lnTo>
                    <a:pt x="1046772" y="45720"/>
                  </a:lnTo>
                  <a:lnTo>
                    <a:pt x="1048092" y="44450"/>
                  </a:lnTo>
                  <a:lnTo>
                    <a:pt x="1046975" y="44450"/>
                  </a:lnTo>
                  <a:lnTo>
                    <a:pt x="1047026" y="43180"/>
                  </a:lnTo>
                  <a:lnTo>
                    <a:pt x="1042238" y="43180"/>
                  </a:lnTo>
                  <a:lnTo>
                    <a:pt x="1047699" y="48260"/>
                  </a:lnTo>
                  <a:lnTo>
                    <a:pt x="1044371" y="49530"/>
                  </a:lnTo>
                  <a:lnTo>
                    <a:pt x="1043749" y="48260"/>
                  </a:lnTo>
                  <a:lnTo>
                    <a:pt x="1042987" y="47802"/>
                  </a:lnTo>
                  <a:lnTo>
                    <a:pt x="1043686" y="49530"/>
                  </a:lnTo>
                  <a:lnTo>
                    <a:pt x="1043279" y="52070"/>
                  </a:lnTo>
                  <a:lnTo>
                    <a:pt x="1040358" y="52070"/>
                  </a:lnTo>
                  <a:lnTo>
                    <a:pt x="1041615" y="54610"/>
                  </a:lnTo>
                  <a:lnTo>
                    <a:pt x="1042073" y="54610"/>
                  </a:lnTo>
                  <a:lnTo>
                    <a:pt x="1042708" y="57150"/>
                  </a:lnTo>
                  <a:lnTo>
                    <a:pt x="1041539" y="57150"/>
                  </a:lnTo>
                  <a:lnTo>
                    <a:pt x="1040434" y="58420"/>
                  </a:lnTo>
                  <a:lnTo>
                    <a:pt x="1040587" y="60960"/>
                  </a:lnTo>
                  <a:lnTo>
                    <a:pt x="1039101" y="59690"/>
                  </a:lnTo>
                  <a:lnTo>
                    <a:pt x="1034681" y="55880"/>
                  </a:lnTo>
                  <a:lnTo>
                    <a:pt x="1033703" y="59690"/>
                  </a:lnTo>
                  <a:lnTo>
                    <a:pt x="1033094" y="59690"/>
                  </a:lnTo>
                  <a:lnTo>
                    <a:pt x="1033094" y="64770"/>
                  </a:lnTo>
                  <a:lnTo>
                    <a:pt x="1029855" y="63728"/>
                  </a:lnTo>
                  <a:lnTo>
                    <a:pt x="1030097" y="63500"/>
                  </a:lnTo>
                  <a:lnTo>
                    <a:pt x="1030516" y="62230"/>
                  </a:lnTo>
                  <a:lnTo>
                    <a:pt x="1031544" y="60960"/>
                  </a:lnTo>
                  <a:lnTo>
                    <a:pt x="1031481" y="63500"/>
                  </a:lnTo>
                  <a:lnTo>
                    <a:pt x="1031252" y="63500"/>
                  </a:lnTo>
                  <a:lnTo>
                    <a:pt x="1033094" y="64770"/>
                  </a:lnTo>
                  <a:lnTo>
                    <a:pt x="1033094" y="59690"/>
                  </a:lnTo>
                  <a:lnTo>
                    <a:pt x="1031913" y="59690"/>
                  </a:lnTo>
                  <a:lnTo>
                    <a:pt x="1031519" y="57150"/>
                  </a:lnTo>
                  <a:lnTo>
                    <a:pt x="1030084" y="57150"/>
                  </a:lnTo>
                  <a:lnTo>
                    <a:pt x="1029296" y="59867"/>
                  </a:lnTo>
                  <a:lnTo>
                    <a:pt x="1028827" y="64770"/>
                  </a:lnTo>
                  <a:lnTo>
                    <a:pt x="1029385" y="64211"/>
                  </a:lnTo>
                  <a:lnTo>
                    <a:pt x="1031036" y="68580"/>
                  </a:lnTo>
                  <a:lnTo>
                    <a:pt x="1027518" y="68580"/>
                  </a:lnTo>
                  <a:lnTo>
                    <a:pt x="1023759" y="63500"/>
                  </a:lnTo>
                  <a:lnTo>
                    <a:pt x="1019009" y="63500"/>
                  </a:lnTo>
                  <a:lnTo>
                    <a:pt x="1020381" y="69850"/>
                  </a:lnTo>
                  <a:lnTo>
                    <a:pt x="1017536" y="71335"/>
                  </a:lnTo>
                  <a:lnTo>
                    <a:pt x="1018514" y="73660"/>
                  </a:lnTo>
                  <a:lnTo>
                    <a:pt x="1015263" y="73660"/>
                  </a:lnTo>
                  <a:lnTo>
                    <a:pt x="1014666" y="74930"/>
                  </a:lnTo>
                  <a:lnTo>
                    <a:pt x="1013447" y="73660"/>
                  </a:lnTo>
                  <a:lnTo>
                    <a:pt x="1010843" y="73660"/>
                  </a:lnTo>
                  <a:lnTo>
                    <a:pt x="1011897" y="74930"/>
                  </a:lnTo>
                  <a:lnTo>
                    <a:pt x="1007999" y="74930"/>
                  </a:lnTo>
                  <a:lnTo>
                    <a:pt x="1010399" y="78740"/>
                  </a:lnTo>
                  <a:lnTo>
                    <a:pt x="1006932" y="78740"/>
                  </a:lnTo>
                  <a:lnTo>
                    <a:pt x="1003147" y="80010"/>
                  </a:lnTo>
                  <a:lnTo>
                    <a:pt x="1007452" y="86360"/>
                  </a:lnTo>
                  <a:lnTo>
                    <a:pt x="1004125" y="87630"/>
                  </a:lnTo>
                  <a:lnTo>
                    <a:pt x="1003465" y="85090"/>
                  </a:lnTo>
                  <a:lnTo>
                    <a:pt x="1001153" y="85090"/>
                  </a:lnTo>
                  <a:lnTo>
                    <a:pt x="1001991" y="82550"/>
                  </a:lnTo>
                  <a:lnTo>
                    <a:pt x="1001014" y="82550"/>
                  </a:lnTo>
                  <a:lnTo>
                    <a:pt x="999883" y="83820"/>
                  </a:lnTo>
                  <a:lnTo>
                    <a:pt x="1000848" y="85090"/>
                  </a:lnTo>
                  <a:lnTo>
                    <a:pt x="999388" y="83820"/>
                  </a:lnTo>
                  <a:lnTo>
                    <a:pt x="1000086" y="88900"/>
                  </a:lnTo>
                  <a:lnTo>
                    <a:pt x="998093" y="88900"/>
                  </a:lnTo>
                  <a:lnTo>
                    <a:pt x="999477" y="91440"/>
                  </a:lnTo>
                  <a:lnTo>
                    <a:pt x="998334" y="91440"/>
                  </a:lnTo>
                  <a:lnTo>
                    <a:pt x="997000" y="93980"/>
                  </a:lnTo>
                  <a:lnTo>
                    <a:pt x="999490" y="95250"/>
                  </a:lnTo>
                  <a:lnTo>
                    <a:pt x="992149" y="92710"/>
                  </a:lnTo>
                  <a:lnTo>
                    <a:pt x="992047" y="102870"/>
                  </a:lnTo>
                  <a:lnTo>
                    <a:pt x="985621" y="100330"/>
                  </a:lnTo>
                  <a:lnTo>
                    <a:pt x="982256" y="105410"/>
                  </a:lnTo>
                  <a:lnTo>
                    <a:pt x="981392" y="106819"/>
                  </a:lnTo>
                  <a:lnTo>
                    <a:pt x="1005268" y="106819"/>
                  </a:lnTo>
                  <a:lnTo>
                    <a:pt x="1008367" y="110490"/>
                  </a:lnTo>
                  <a:lnTo>
                    <a:pt x="1011478" y="106680"/>
                  </a:lnTo>
                  <a:lnTo>
                    <a:pt x="1011250" y="104140"/>
                  </a:lnTo>
                  <a:lnTo>
                    <a:pt x="1011783" y="105410"/>
                  </a:lnTo>
                  <a:lnTo>
                    <a:pt x="1013472" y="104140"/>
                  </a:lnTo>
                  <a:lnTo>
                    <a:pt x="1014158" y="105206"/>
                  </a:lnTo>
                  <a:lnTo>
                    <a:pt x="1014310" y="105410"/>
                  </a:lnTo>
                  <a:lnTo>
                    <a:pt x="1015834" y="104140"/>
                  </a:lnTo>
                  <a:lnTo>
                    <a:pt x="1016660" y="102870"/>
                  </a:lnTo>
                  <a:lnTo>
                    <a:pt x="1014730" y="100330"/>
                  </a:lnTo>
                  <a:lnTo>
                    <a:pt x="1021461" y="102870"/>
                  </a:lnTo>
                  <a:lnTo>
                    <a:pt x="1020483" y="100330"/>
                  </a:lnTo>
                  <a:lnTo>
                    <a:pt x="1018514" y="95250"/>
                  </a:lnTo>
                  <a:lnTo>
                    <a:pt x="1017524" y="92710"/>
                  </a:lnTo>
                  <a:lnTo>
                    <a:pt x="1024001" y="96520"/>
                  </a:lnTo>
                  <a:lnTo>
                    <a:pt x="1025728" y="92710"/>
                  </a:lnTo>
                  <a:lnTo>
                    <a:pt x="1026883" y="90170"/>
                  </a:lnTo>
                  <a:lnTo>
                    <a:pt x="1028674" y="87630"/>
                  </a:lnTo>
                  <a:lnTo>
                    <a:pt x="1030071" y="85648"/>
                  </a:lnTo>
                  <a:lnTo>
                    <a:pt x="1032929" y="88900"/>
                  </a:lnTo>
                  <a:lnTo>
                    <a:pt x="1035837" y="85090"/>
                  </a:lnTo>
                  <a:lnTo>
                    <a:pt x="1030465" y="85090"/>
                  </a:lnTo>
                  <a:lnTo>
                    <a:pt x="1034199" y="81280"/>
                  </a:lnTo>
                  <a:lnTo>
                    <a:pt x="1035824" y="83489"/>
                  </a:lnTo>
                  <a:lnTo>
                    <a:pt x="1035799" y="81280"/>
                  </a:lnTo>
                  <a:lnTo>
                    <a:pt x="1035786" y="80010"/>
                  </a:lnTo>
                  <a:lnTo>
                    <a:pt x="1040663" y="77470"/>
                  </a:lnTo>
                  <a:lnTo>
                    <a:pt x="1042136" y="77470"/>
                  </a:lnTo>
                  <a:lnTo>
                    <a:pt x="1041298" y="80010"/>
                  </a:lnTo>
                  <a:lnTo>
                    <a:pt x="1041425" y="80010"/>
                  </a:lnTo>
                  <a:lnTo>
                    <a:pt x="1042924" y="77470"/>
                  </a:lnTo>
                  <a:lnTo>
                    <a:pt x="1044435" y="74930"/>
                  </a:lnTo>
                  <a:lnTo>
                    <a:pt x="1050036" y="74930"/>
                  </a:lnTo>
                  <a:lnTo>
                    <a:pt x="1052398" y="69850"/>
                  </a:lnTo>
                  <a:lnTo>
                    <a:pt x="1052639" y="71120"/>
                  </a:lnTo>
                  <a:lnTo>
                    <a:pt x="1052487" y="71120"/>
                  </a:lnTo>
                  <a:lnTo>
                    <a:pt x="1052296" y="72390"/>
                  </a:lnTo>
                  <a:lnTo>
                    <a:pt x="1052982" y="71120"/>
                  </a:lnTo>
                  <a:lnTo>
                    <a:pt x="1054481" y="71120"/>
                  </a:lnTo>
                  <a:lnTo>
                    <a:pt x="1053172" y="69850"/>
                  </a:lnTo>
                  <a:lnTo>
                    <a:pt x="1052753" y="69850"/>
                  </a:lnTo>
                  <a:lnTo>
                    <a:pt x="1049731" y="68580"/>
                  </a:lnTo>
                  <a:lnTo>
                    <a:pt x="1051166" y="64770"/>
                  </a:lnTo>
                  <a:lnTo>
                    <a:pt x="1051953" y="62699"/>
                  </a:lnTo>
                  <a:lnTo>
                    <a:pt x="1053490" y="67310"/>
                  </a:lnTo>
                  <a:lnTo>
                    <a:pt x="1056132" y="59690"/>
                  </a:lnTo>
                  <a:lnTo>
                    <a:pt x="1058367" y="68580"/>
                  </a:lnTo>
                  <a:lnTo>
                    <a:pt x="1058633" y="67310"/>
                  </a:lnTo>
                  <a:lnTo>
                    <a:pt x="1058710" y="66040"/>
                  </a:lnTo>
                  <a:lnTo>
                    <a:pt x="1057795" y="64770"/>
                  </a:lnTo>
                  <a:lnTo>
                    <a:pt x="1059484" y="64770"/>
                  </a:lnTo>
                  <a:lnTo>
                    <a:pt x="1059611" y="67310"/>
                  </a:lnTo>
                  <a:lnTo>
                    <a:pt x="1061783" y="64770"/>
                  </a:lnTo>
                  <a:lnTo>
                    <a:pt x="1059561" y="63500"/>
                  </a:lnTo>
                  <a:lnTo>
                    <a:pt x="1062177" y="62230"/>
                  </a:lnTo>
                  <a:lnTo>
                    <a:pt x="1062723" y="62230"/>
                  </a:lnTo>
                  <a:lnTo>
                    <a:pt x="1062609" y="62699"/>
                  </a:lnTo>
                  <a:lnTo>
                    <a:pt x="1062494" y="63728"/>
                  </a:lnTo>
                  <a:lnTo>
                    <a:pt x="1062812" y="64770"/>
                  </a:lnTo>
                  <a:lnTo>
                    <a:pt x="1063015" y="62230"/>
                  </a:lnTo>
                  <a:lnTo>
                    <a:pt x="1063282" y="59690"/>
                  </a:lnTo>
                  <a:lnTo>
                    <a:pt x="1065949" y="58420"/>
                  </a:lnTo>
                  <a:lnTo>
                    <a:pt x="1066139" y="59690"/>
                  </a:lnTo>
                  <a:lnTo>
                    <a:pt x="1066838" y="59690"/>
                  </a:lnTo>
                  <a:lnTo>
                    <a:pt x="1066165" y="60960"/>
                  </a:lnTo>
                  <a:lnTo>
                    <a:pt x="1069746" y="58420"/>
                  </a:lnTo>
                  <a:lnTo>
                    <a:pt x="1069835" y="52070"/>
                  </a:lnTo>
                  <a:lnTo>
                    <a:pt x="1075029" y="50800"/>
                  </a:lnTo>
                  <a:lnTo>
                    <a:pt x="1075982" y="55880"/>
                  </a:lnTo>
                  <a:lnTo>
                    <a:pt x="1077214" y="52070"/>
                  </a:lnTo>
                  <a:lnTo>
                    <a:pt x="1079360" y="54610"/>
                  </a:lnTo>
                  <a:lnTo>
                    <a:pt x="1081074" y="53340"/>
                  </a:lnTo>
                  <a:lnTo>
                    <a:pt x="1079246" y="52070"/>
                  </a:lnTo>
                  <a:lnTo>
                    <a:pt x="1081278" y="50800"/>
                  </a:lnTo>
                  <a:lnTo>
                    <a:pt x="1081582" y="48260"/>
                  </a:lnTo>
                  <a:lnTo>
                    <a:pt x="1081735" y="46990"/>
                  </a:lnTo>
                  <a:lnTo>
                    <a:pt x="1083945" y="46990"/>
                  </a:lnTo>
                  <a:lnTo>
                    <a:pt x="1085075" y="44450"/>
                  </a:lnTo>
                  <a:lnTo>
                    <a:pt x="1083246" y="43180"/>
                  </a:lnTo>
                  <a:lnTo>
                    <a:pt x="1081430" y="41910"/>
                  </a:lnTo>
                  <a:lnTo>
                    <a:pt x="1084668" y="41910"/>
                  </a:lnTo>
                  <a:lnTo>
                    <a:pt x="1084287" y="43180"/>
                  </a:lnTo>
                  <a:lnTo>
                    <a:pt x="1085519" y="41910"/>
                  </a:lnTo>
                  <a:lnTo>
                    <a:pt x="1086764" y="40640"/>
                  </a:lnTo>
                  <a:lnTo>
                    <a:pt x="1088605" y="42900"/>
                  </a:lnTo>
                  <a:lnTo>
                    <a:pt x="1088440" y="43535"/>
                  </a:lnTo>
                  <a:lnTo>
                    <a:pt x="1088136" y="44056"/>
                  </a:lnTo>
                  <a:lnTo>
                    <a:pt x="1088974" y="43903"/>
                  </a:lnTo>
                  <a:lnTo>
                    <a:pt x="1089571" y="43675"/>
                  </a:lnTo>
                  <a:lnTo>
                    <a:pt x="1088974" y="42405"/>
                  </a:lnTo>
                  <a:lnTo>
                    <a:pt x="1089304" y="40640"/>
                  </a:lnTo>
                  <a:lnTo>
                    <a:pt x="1089761" y="39370"/>
                  </a:lnTo>
                  <a:lnTo>
                    <a:pt x="1091717" y="39370"/>
                  </a:lnTo>
                  <a:lnTo>
                    <a:pt x="1092669" y="40640"/>
                  </a:lnTo>
                  <a:lnTo>
                    <a:pt x="1093266" y="43180"/>
                  </a:lnTo>
                  <a:lnTo>
                    <a:pt x="1093889" y="44450"/>
                  </a:lnTo>
                  <a:lnTo>
                    <a:pt x="1093508" y="40640"/>
                  </a:lnTo>
                  <a:lnTo>
                    <a:pt x="1098372" y="41910"/>
                  </a:lnTo>
                  <a:lnTo>
                    <a:pt x="1098321" y="40640"/>
                  </a:lnTo>
                  <a:lnTo>
                    <a:pt x="1098245" y="38417"/>
                  </a:lnTo>
                  <a:lnTo>
                    <a:pt x="1098969" y="40640"/>
                  </a:lnTo>
                  <a:lnTo>
                    <a:pt x="1099286" y="40640"/>
                  </a:lnTo>
                  <a:lnTo>
                    <a:pt x="1099045" y="38100"/>
                  </a:lnTo>
                  <a:lnTo>
                    <a:pt x="1100670" y="38100"/>
                  </a:lnTo>
                  <a:lnTo>
                    <a:pt x="1101191" y="40640"/>
                  </a:lnTo>
                  <a:lnTo>
                    <a:pt x="1104290" y="39370"/>
                  </a:lnTo>
                  <a:lnTo>
                    <a:pt x="1102271" y="38100"/>
                  </a:lnTo>
                  <a:lnTo>
                    <a:pt x="1098245" y="35560"/>
                  </a:lnTo>
                  <a:lnTo>
                    <a:pt x="1102575" y="36830"/>
                  </a:lnTo>
                  <a:lnTo>
                    <a:pt x="1102271" y="38100"/>
                  </a:lnTo>
                  <a:lnTo>
                    <a:pt x="1106195" y="36830"/>
                  </a:lnTo>
                  <a:lnTo>
                    <a:pt x="1106906" y="35560"/>
                  </a:lnTo>
                  <a:lnTo>
                    <a:pt x="1108354" y="33020"/>
                  </a:lnTo>
                  <a:lnTo>
                    <a:pt x="1112088" y="33020"/>
                  </a:lnTo>
                  <a:lnTo>
                    <a:pt x="1114374" y="36664"/>
                  </a:lnTo>
                  <a:lnTo>
                    <a:pt x="1116266" y="35560"/>
                  </a:lnTo>
                  <a:lnTo>
                    <a:pt x="1119987" y="30480"/>
                  </a:lnTo>
                  <a:lnTo>
                    <a:pt x="1124889" y="29210"/>
                  </a:lnTo>
                  <a:lnTo>
                    <a:pt x="1123899" y="29210"/>
                  </a:lnTo>
                  <a:lnTo>
                    <a:pt x="1122781" y="24130"/>
                  </a:lnTo>
                  <a:lnTo>
                    <a:pt x="1128191" y="30480"/>
                  </a:lnTo>
                  <a:lnTo>
                    <a:pt x="1129360" y="28473"/>
                  </a:lnTo>
                  <a:lnTo>
                    <a:pt x="1129868" y="30480"/>
                  </a:lnTo>
                  <a:lnTo>
                    <a:pt x="1133221" y="30480"/>
                  </a:lnTo>
                  <a:lnTo>
                    <a:pt x="1134999" y="27940"/>
                  </a:lnTo>
                  <a:lnTo>
                    <a:pt x="1135888" y="26670"/>
                  </a:lnTo>
                  <a:lnTo>
                    <a:pt x="1140307" y="24130"/>
                  </a:lnTo>
                  <a:lnTo>
                    <a:pt x="1140079" y="25400"/>
                  </a:lnTo>
                  <a:lnTo>
                    <a:pt x="1142288" y="26670"/>
                  </a:lnTo>
                  <a:lnTo>
                    <a:pt x="1145222" y="25400"/>
                  </a:lnTo>
                  <a:lnTo>
                    <a:pt x="1147394" y="25400"/>
                  </a:lnTo>
                  <a:lnTo>
                    <a:pt x="1147673" y="24130"/>
                  </a:lnTo>
                  <a:lnTo>
                    <a:pt x="1148892" y="22860"/>
                  </a:lnTo>
                  <a:lnTo>
                    <a:pt x="1147711" y="21590"/>
                  </a:lnTo>
                  <a:lnTo>
                    <a:pt x="1152969" y="24130"/>
                  </a:lnTo>
                  <a:lnTo>
                    <a:pt x="1157274" y="21590"/>
                  </a:lnTo>
                  <a:lnTo>
                    <a:pt x="1161364" y="19050"/>
                  </a:lnTo>
                  <a:lnTo>
                    <a:pt x="1165999" y="20320"/>
                  </a:lnTo>
                  <a:lnTo>
                    <a:pt x="1165326" y="20320"/>
                  </a:lnTo>
                  <a:lnTo>
                    <a:pt x="1164602" y="22860"/>
                  </a:lnTo>
                  <a:lnTo>
                    <a:pt x="1165136" y="21590"/>
                  </a:lnTo>
                  <a:lnTo>
                    <a:pt x="1169746" y="20320"/>
                  </a:lnTo>
                  <a:lnTo>
                    <a:pt x="1169022" y="17780"/>
                  </a:lnTo>
                  <a:lnTo>
                    <a:pt x="1168908" y="19050"/>
                  </a:lnTo>
                  <a:lnTo>
                    <a:pt x="1168260" y="17780"/>
                  </a:lnTo>
                  <a:lnTo>
                    <a:pt x="1167612" y="16510"/>
                  </a:lnTo>
                  <a:lnTo>
                    <a:pt x="1168019" y="15240"/>
                  </a:lnTo>
                  <a:lnTo>
                    <a:pt x="1169263" y="13970"/>
                  </a:lnTo>
                  <a:lnTo>
                    <a:pt x="1170495" y="13970"/>
                  </a:lnTo>
                  <a:lnTo>
                    <a:pt x="1168476" y="15240"/>
                  </a:lnTo>
                  <a:lnTo>
                    <a:pt x="1171041" y="17780"/>
                  </a:lnTo>
                  <a:lnTo>
                    <a:pt x="1172146" y="19050"/>
                  </a:lnTo>
                  <a:lnTo>
                    <a:pt x="1171892" y="17780"/>
                  </a:lnTo>
                  <a:lnTo>
                    <a:pt x="1172121" y="17780"/>
                  </a:lnTo>
                  <a:lnTo>
                    <a:pt x="1171943" y="16510"/>
                  </a:lnTo>
                  <a:lnTo>
                    <a:pt x="1175029" y="20320"/>
                  </a:lnTo>
                  <a:lnTo>
                    <a:pt x="1173632" y="16510"/>
                  </a:lnTo>
                  <a:lnTo>
                    <a:pt x="1172705" y="13970"/>
                  </a:lnTo>
                  <a:lnTo>
                    <a:pt x="1171778" y="11430"/>
                  </a:lnTo>
                  <a:lnTo>
                    <a:pt x="1175664" y="13970"/>
                  </a:lnTo>
                  <a:lnTo>
                    <a:pt x="1175613" y="15240"/>
                  </a:lnTo>
                  <a:lnTo>
                    <a:pt x="1176858" y="15240"/>
                  </a:lnTo>
                  <a:lnTo>
                    <a:pt x="1177912" y="12700"/>
                  </a:lnTo>
                  <a:lnTo>
                    <a:pt x="1179398" y="12700"/>
                  </a:lnTo>
                  <a:lnTo>
                    <a:pt x="1180211" y="16383"/>
                  </a:lnTo>
                  <a:lnTo>
                    <a:pt x="1181328" y="12700"/>
                  </a:lnTo>
                  <a:lnTo>
                    <a:pt x="1181722" y="11430"/>
                  </a:lnTo>
                  <a:lnTo>
                    <a:pt x="1183767" y="13970"/>
                  </a:lnTo>
                  <a:lnTo>
                    <a:pt x="1182966" y="15240"/>
                  </a:lnTo>
                  <a:lnTo>
                    <a:pt x="1181747" y="15240"/>
                  </a:lnTo>
                  <a:lnTo>
                    <a:pt x="1180960" y="16510"/>
                  </a:lnTo>
                  <a:lnTo>
                    <a:pt x="1183208" y="19050"/>
                  </a:lnTo>
                  <a:lnTo>
                    <a:pt x="1183347" y="17780"/>
                  </a:lnTo>
                  <a:lnTo>
                    <a:pt x="1184833" y="19050"/>
                  </a:lnTo>
                  <a:lnTo>
                    <a:pt x="1184668" y="19050"/>
                  </a:lnTo>
                  <a:lnTo>
                    <a:pt x="1188085" y="20320"/>
                  </a:lnTo>
                  <a:lnTo>
                    <a:pt x="1187196" y="19050"/>
                  </a:lnTo>
                  <a:lnTo>
                    <a:pt x="1187538" y="17780"/>
                  </a:lnTo>
                  <a:lnTo>
                    <a:pt x="1189253" y="11430"/>
                  </a:lnTo>
                  <a:lnTo>
                    <a:pt x="1192136" y="17780"/>
                  </a:lnTo>
                  <a:lnTo>
                    <a:pt x="1192949" y="16510"/>
                  </a:lnTo>
                  <a:lnTo>
                    <a:pt x="1193266" y="16002"/>
                  </a:lnTo>
                  <a:lnTo>
                    <a:pt x="1194904" y="15240"/>
                  </a:lnTo>
                  <a:lnTo>
                    <a:pt x="1194714" y="17741"/>
                  </a:lnTo>
                  <a:lnTo>
                    <a:pt x="1195578" y="19050"/>
                  </a:lnTo>
                  <a:lnTo>
                    <a:pt x="1196886" y="20320"/>
                  </a:lnTo>
                  <a:lnTo>
                    <a:pt x="1196530" y="21590"/>
                  </a:lnTo>
                  <a:lnTo>
                    <a:pt x="1198054" y="19050"/>
                  </a:lnTo>
                  <a:lnTo>
                    <a:pt x="1199108" y="22860"/>
                  </a:lnTo>
                  <a:lnTo>
                    <a:pt x="1201305" y="19050"/>
                  </a:lnTo>
                  <a:lnTo>
                    <a:pt x="1201394" y="20320"/>
                  </a:lnTo>
                  <a:lnTo>
                    <a:pt x="1202232" y="19646"/>
                  </a:lnTo>
                  <a:lnTo>
                    <a:pt x="1202321" y="19050"/>
                  </a:lnTo>
                  <a:lnTo>
                    <a:pt x="1205585" y="15240"/>
                  </a:lnTo>
                  <a:lnTo>
                    <a:pt x="1209484" y="22860"/>
                  </a:lnTo>
                  <a:lnTo>
                    <a:pt x="1214183" y="19050"/>
                  </a:lnTo>
                  <a:lnTo>
                    <a:pt x="1218209" y="17780"/>
                  </a:lnTo>
                  <a:lnTo>
                    <a:pt x="1218895" y="15240"/>
                  </a:lnTo>
                  <a:lnTo>
                    <a:pt x="1219250" y="13970"/>
                  </a:lnTo>
                  <a:lnTo>
                    <a:pt x="1223149" y="12700"/>
                  </a:lnTo>
                  <a:lnTo>
                    <a:pt x="1224216" y="13970"/>
                  </a:lnTo>
                  <a:lnTo>
                    <a:pt x="1221740" y="16510"/>
                  </a:lnTo>
                  <a:lnTo>
                    <a:pt x="1223568" y="17780"/>
                  </a:lnTo>
                  <a:lnTo>
                    <a:pt x="1225067" y="17780"/>
                  </a:lnTo>
                  <a:lnTo>
                    <a:pt x="1227086" y="16510"/>
                  </a:lnTo>
                  <a:lnTo>
                    <a:pt x="1226591" y="17780"/>
                  </a:lnTo>
                  <a:lnTo>
                    <a:pt x="1226896" y="17780"/>
                  </a:lnTo>
                  <a:lnTo>
                    <a:pt x="1227315" y="19050"/>
                  </a:lnTo>
                  <a:lnTo>
                    <a:pt x="1228826" y="19050"/>
                  </a:lnTo>
                  <a:lnTo>
                    <a:pt x="1228826" y="16916"/>
                  </a:lnTo>
                  <a:lnTo>
                    <a:pt x="1228013" y="16510"/>
                  </a:lnTo>
                  <a:lnTo>
                    <a:pt x="1229702" y="12700"/>
                  </a:lnTo>
                  <a:close/>
                </a:path>
                <a:path w="1249045" h="3562984">
                  <a:moveTo>
                    <a:pt x="1230541" y="17741"/>
                  </a:moveTo>
                  <a:lnTo>
                    <a:pt x="1228813" y="15240"/>
                  </a:lnTo>
                  <a:lnTo>
                    <a:pt x="1228826" y="16916"/>
                  </a:lnTo>
                  <a:lnTo>
                    <a:pt x="1230515" y="17780"/>
                  </a:lnTo>
                  <a:close/>
                </a:path>
                <a:path w="1249045" h="3562984">
                  <a:moveTo>
                    <a:pt x="1234579" y="21590"/>
                  </a:moveTo>
                  <a:lnTo>
                    <a:pt x="1234490" y="20320"/>
                  </a:lnTo>
                  <a:lnTo>
                    <a:pt x="1232776" y="21590"/>
                  </a:lnTo>
                  <a:lnTo>
                    <a:pt x="1234579" y="21590"/>
                  </a:lnTo>
                  <a:close/>
                </a:path>
                <a:path w="1249045" h="3562984">
                  <a:moveTo>
                    <a:pt x="1235697" y="21590"/>
                  </a:moveTo>
                  <a:lnTo>
                    <a:pt x="1234579" y="21590"/>
                  </a:lnTo>
                  <a:lnTo>
                    <a:pt x="1234643" y="22860"/>
                  </a:lnTo>
                  <a:lnTo>
                    <a:pt x="1235697" y="21590"/>
                  </a:lnTo>
                  <a:close/>
                </a:path>
                <a:path w="1249045" h="3562984">
                  <a:moveTo>
                    <a:pt x="1235900" y="17780"/>
                  </a:moveTo>
                  <a:lnTo>
                    <a:pt x="1235544" y="11430"/>
                  </a:lnTo>
                  <a:lnTo>
                    <a:pt x="1230541" y="17741"/>
                  </a:lnTo>
                  <a:lnTo>
                    <a:pt x="1230058" y="19050"/>
                  </a:lnTo>
                  <a:lnTo>
                    <a:pt x="1229372" y="20320"/>
                  </a:lnTo>
                  <a:lnTo>
                    <a:pt x="1228509" y="21590"/>
                  </a:lnTo>
                  <a:lnTo>
                    <a:pt x="1230350" y="20320"/>
                  </a:lnTo>
                  <a:lnTo>
                    <a:pt x="1232344" y="19050"/>
                  </a:lnTo>
                  <a:lnTo>
                    <a:pt x="1234300" y="19050"/>
                  </a:lnTo>
                  <a:lnTo>
                    <a:pt x="1234490" y="20320"/>
                  </a:lnTo>
                  <a:lnTo>
                    <a:pt x="1234427" y="19050"/>
                  </a:lnTo>
                  <a:lnTo>
                    <a:pt x="1234490" y="17780"/>
                  </a:lnTo>
                  <a:lnTo>
                    <a:pt x="1235900" y="17780"/>
                  </a:lnTo>
                  <a:close/>
                </a:path>
                <a:path w="1249045" h="3562984">
                  <a:moveTo>
                    <a:pt x="1236433" y="23190"/>
                  </a:moveTo>
                  <a:lnTo>
                    <a:pt x="1235875" y="23444"/>
                  </a:lnTo>
                  <a:lnTo>
                    <a:pt x="1236294" y="23660"/>
                  </a:lnTo>
                  <a:lnTo>
                    <a:pt x="1236332" y="23444"/>
                  </a:lnTo>
                  <a:lnTo>
                    <a:pt x="1236383" y="23291"/>
                  </a:lnTo>
                  <a:close/>
                </a:path>
                <a:path w="1249045" h="3562984">
                  <a:moveTo>
                    <a:pt x="1237005" y="22923"/>
                  </a:moveTo>
                  <a:lnTo>
                    <a:pt x="1236776" y="22885"/>
                  </a:lnTo>
                  <a:lnTo>
                    <a:pt x="1236560" y="22872"/>
                  </a:lnTo>
                  <a:lnTo>
                    <a:pt x="1236433" y="23177"/>
                  </a:lnTo>
                  <a:lnTo>
                    <a:pt x="1237005" y="22923"/>
                  </a:lnTo>
                  <a:close/>
                </a:path>
                <a:path w="1249045" h="3562984">
                  <a:moveTo>
                    <a:pt x="1238211" y="22364"/>
                  </a:moveTo>
                  <a:lnTo>
                    <a:pt x="1237005" y="22923"/>
                  </a:lnTo>
                  <a:lnTo>
                    <a:pt x="1237373" y="22999"/>
                  </a:lnTo>
                  <a:lnTo>
                    <a:pt x="1237805" y="23177"/>
                  </a:lnTo>
                  <a:lnTo>
                    <a:pt x="1238211" y="22364"/>
                  </a:lnTo>
                  <a:close/>
                </a:path>
                <a:path w="1249045" h="3562984">
                  <a:moveTo>
                    <a:pt x="1238211" y="17780"/>
                  </a:moveTo>
                  <a:lnTo>
                    <a:pt x="1237437" y="17780"/>
                  </a:lnTo>
                  <a:lnTo>
                    <a:pt x="1237996" y="18415"/>
                  </a:lnTo>
                  <a:lnTo>
                    <a:pt x="1238211" y="17780"/>
                  </a:lnTo>
                  <a:close/>
                </a:path>
                <a:path w="1249045" h="3562984">
                  <a:moveTo>
                    <a:pt x="1238567" y="19050"/>
                  </a:moveTo>
                  <a:lnTo>
                    <a:pt x="1237996" y="18415"/>
                  </a:lnTo>
                  <a:lnTo>
                    <a:pt x="1237386" y="20320"/>
                  </a:lnTo>
                  <a:lnTo>
                    <a:pt x="1236751" y="20320"/>
                  </a:lnTo>
                  <a:lnTo>
                    <a:pt x="1235697" y="21590"/>
                  </a:lnTo>
                  <a:lnTo>
                    <a:pt x="1237411" y="21590"/>
                  </a:lnTo>
                  <a:lnTo>
                    <a:pt x="1238567" y="19050"/>
                  </a:lnTo>
                  <a:close/>
                </a:path>
                <a:path w="1249045" h="3562984">
                  <a:moveTo>
                    <a:pt x="1246581" y="19354"/>
                  </a:moveTo>
                  <a:lnTo>
                    <a:pt x="1245870" y="16408"/>
                  </a:lnTo>
                  <a:lnTo>
                    <a:pt x="1244155" y="15989"/>
                  </a:lnTo>
                  <a:lnTo>
                    <a:pt x="1241971" y="17907"/>
                  </a:lnTo>
                  <a:lnTo>
                    <a:pt x="1241742" y="17068"/>
                  </a:lnTo>
                  <a:lnTo>
                    <a:pt x="1242275" y="16217"/>
                  </a:lnTo>
                  <a:lnTo>
                    <a:pt x="1242504" y="15582"/>
                  </a:lnTo>
                  <a:lnTo>
                    <a:pt x="1240955" y="17068"/>
                  </a:lnTo>
                  <a:lnTo>
                    <a:pt x="1239024" y="19812"/>
                  </a:lnTo>
                  <a:lnTo>
                    <a:pt x="1239177" y="23202"/>
                  </a:lnTo>
                  <a:lnTo>
                    <a:pt x="1240980" y="20027"/>
                  </a:lnTo>
                  <a:lnTo>
                    <a:pt x="1240980" y="21475"/>
                  </a:lnTo>
                  <a:lnTo>
                    <a:pt x="1243063" y="17703"/>
                  </a:lnTo>
                  <a:lnTo>
                    <a:pt x="1244168" y="17475"/>
                  </a:lnTo>
                  <a:lnTo>
                    <a:pt x="1244600" y="19151"/>
                  </a:lnTo>
                  <a:lnTo>
                    <a:pt x="1244168" y="20396"/>
                  </a:lnTo>
                  <a:lnTo>
                    <a:pt x="1244714" y="19570"/>
                  </a:lnTo>
                  <a:lnTo>
                    <a:pt x="1245565" y="21463"/>
                  </a:lnTo>
                  <a:lnTo>
                    <a:pt x="1246581" y="19354"/>
                  </a:lnTo>
                  <a:close/>
                </a:path>
                <a:path w="1249045" h="3562984">
                  <a:moveTo>
                    <a:pt x="1248765" y="20358"/>
                  </a:moveTo>
                  <a:lnTo>
                    <a:pt x="1247660" y="20599"/>
                  </a:lnTo>
                  <a:lnTo>
                    <a:pt x="1246162" y="23952"/>
                  </a:lnTo>
                  <a:lnTo>
                    <a:pt x="1247914" y="23304"/>
                  </a:lnTo>
                  <a:lnTo>
                    <a:pt x="1248498" y="22504"/>
                  </a:lnTo>
                  <a:lnTo>
                    <a:pt x="1248765" y="2035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2544038" y="5085467"/>
              <a:ext cx="808355" cy="1652905"/>
            </a:xfrm>
            <a:custGeom>
              <a:avLst/>
              <a:gdLst/>
              <a:ahLst/>
              <a:cxnLst/>
              <a:rect l="l" t="t" r="r" b="b"/>
              <a:pathLst>
                <a:path w="808354" h="1652904">
                  <a:moveTo>
                    <a:pt x="3200" y="1649907"/>
                  </a:moveTo>
                  <a:lnTo>
                    <a:pt x="0" y="1647418"/>
                  </a:lnTo>
                  <a:lnTo>
                    <a:pt x="228" y="1651723"/>
                  </a:lnTo>
                  <a:lnTo>
                    <a:pt x="990" y="1652841"/>
                  </a:lnTo>
                  <a:lnTo>
                    <a:pt x="3162" y="1652651"/>
                  </a:lnTo>
                  <a:lnTo>
                    <a:pt x="3200" y="1649907"/>
                  </a:lnTo>
                  <a:close/>
                </a:path>
                <a:path w="808354" h="1652904">
                  <a:moveTo>
                    <a:pt x="3467" y="1621536"/>
                  </a:moveTo>
                  <a:lnTo>
                    <a:pt x="3352" y="1620088"/>
                  </a:lnTo>
                  <a:lnTo>
                    <a:pt x="3009" y="1621294"/>
                  </a:lnTo>
                  <a:lnTo>
                    <a:pt x="3213" y="1621307"/>
                  </a:lnTo>
                  <a:lnTo>
                    <a:pt x="3352" y="1621409"/>
                  </a:lnTo>
                  <a:lnTo>
                    <a:pt x="3467" y="1621536"/>
                  </a:lnTo>
                  <a:close/>
                </a:path>
                <a:path w="808354" h="1652904">
                  <a:moveTo>
                    <a:pt x="3759" y="1621764"/>
                  </a:moveTo>
                  <a:lnTo>
                    <a:pt x="3467" y="1621536"/>
                  </a:lnTo>
                  <a:lnTo>
                    <a:pt x="3581" y="1622958"/>
                  </a:lnTo>
                  <a:lnTo>
                    <a:pt x="3695" y="1622323"/>
                  </a:lnTo>
                  <a:lnTo>
                    <a:pt x="3759" y="1621764"/>
                  </a:lnTo>
                  <a:close/>
                </a:path>
                <a:path w="808354" h="1652904">
                  <a:moveTo>
                    <a:pt x="3848" y="1625942"/>
                  </a:moveTo>
                  <a:lnTo>
                    <a:pt x="3581" y="1622958"/>
                  </a:lnTo>
                  <a:lnTo>
                    <a:pt x="3403" y="1623949"/>
                  </a:lnTo>
                  <a:lnTo>
                    <a:pt x="3111" y="1625155"/>
                  </a:lnTo>
                  <a:lnTo>
                    <a:pt x="3848" y="1625942"/>
                  </a:lnTo>
                  <a:close/>
                </a:path>
                <a:path w="808354" h="1652904">
                  <a:moveTo>
                    <a:pt x="7467" y="1625600"/>
                  </a:moveTo>
                  <a:lnTo>
                    <a:pt x="7239" y="1612900"/>
                  </a:lnTo>
                  <a:lnTo>
                    <a:pt x="6350" y="1612900"/>
                  </a:lnTo>
                  <a:lnTo>
                    <a:pt x="6248" y="1625600"/>
                  </a:lnTo>
                  <a:lnTo>
                    <a:pt x="7467" y="1625600"/>
                  </a:lnTo>
                  <a:close/>
                </a:path>
                <a:path w="808354" h="1652904">
                  <a:moveTo>
                    <a:pt x="8521" y="1593799"/>
                  </a:moveTo>
                  <a:lnTo>
                    <a:pt x="8255" y="1594815"/>
                  </a:lnTo>
                  <a:lnTo>
                    <a:pt x="8153" y="1595488"/>
                  </a:lnTo>
                  <a:lnTo>
                    <a:pt x="8166" y="1596047"/>
                  </a:lnTo>
                  <a:lnTo>
                    <a:pt x="8521" y="1593799"/>
                  </a:lnTo>
                  <a:close/>
                </a:path>
                <a:path w="808354" h="1652904">
                  <a:moveTo>
                    <a:pt x="8686" y="1584833"/>
                  </a:moveTo>
                  <a:lnTo>
                    <a:pt x="8661" y="1583626"/>
                  </a:lnTo>
                  <a:lnTo>
                    <a:pt x="8178" y="1584109"/>
                  </a:lnTo>
                  <a:lnTo>
                    <a:pt x="8686" y="1584833"/>
                  </a:lnTo>
                  <a:close/>
                </a:path>
                <a:path w="808354" h="1652904">
                  <a:moveTo>
                    <a:pt x="8890" y="1612900"/>
                  </a:moveTo>
                  <a:lnTo>
                    <a:pt x="8051" y="1600200"/>
                  </a:lnTo>
                  <a:lnTo>
                    <a:pt x="8229" y="1612900"/>
                  </a:lnTo>
                  <a:lnTo>
                    <a:pt x="8890" y="1612900"/>
                  </a:lnTo>
                  <a:close/>
                </a:path>
                <a:path w="808354" h="1652904">
                  <a:moveTo>
                    <a:pt x="9220" y="1597672"/>
                  </a:moveTo>
                  <a:lnTo>
                    <a:pt x="8509" y="1597266"/>
                  </a:lnTo>
                  <a:lnTo>
                    <a:pt x="8204" y="1596809"/>
                  </a:lnTo>
                  <a:lnTo>
                    <a:pt x="8178" y="1596047"/>
                  </a:lnTo>
                  <a:lnTo>
                    <a:pt x="8051" y="1597634"/>
                  </a:lnTo>
                  <a:lnTo>
                    <a:pt x="7874" y="1597571"/>
                  </a:lnTo>
                  <a:lnTo>
                    <a:pt x="7531" y="1597393"/>
                  </a:lnTo>
                  <a:lnTo>
                    <a:pt x="7556" y="1598345"/>
                  </a:lnTo>
                  <a:lnTo>
                    <a:pt x="7747" y="1599145"/>
                  </a:lnTo>
                  <a:lnTo>
                    <a:pt x="8051" y="1599907"/>
                  </a:lnTo>
                  <a:lnTo>
                    <a:pt x="8051" y="1597660"/>
                  </a:lnTo>
                  <a:lnTo>
                    <a:pt x="8483" y="1597863"/>
                  </a:lnTo>
                  <a:lnTo>
                    <a:pt x="8890" y="1597952"/>
                  </a:lnTo>
                  <a:lnTo>
                    <a:pt x="9220" y="1597672"/>
                  </a:lnTo>
                  <a:close/>
                </a:path>
                <a:path w="808354" h="1652904">
                  <a:moveTo>
                    <a:pt x="9512" y="1586014"/>
                  </a:moveTo>
                  <a:lnTo>
                    <a:pt x="8686" y="1584833"/>
                  </a:lnTo>
                  <a:lnTo>
                    <a:pt x="8712" y="1585544"/>
                  </a:lnTo>
                  <a:lnTo>
                    <a:pt x="9512" y="1586014"/>
                  </a:lnTo>
                  <a:close/>
                </a:path>
                <a:path w="808354" h="1652904">
                  <a:moveTo>
                    <a:pt x="9855" y="1634858"/>
                  </a:moveTo>
                  <a:lnTo>
                    <a:pt x="8686" y="1631442"/>
                  </a:lnTo>
                  <a:lnTo>
                    <a:pt x="6299" y="1627289"/>
                  </a:lnTo>
                  <a:lnTo>
                    <a:pt x="2705" y="1628787"/>
                  </a:lnTo>
                  <a:lnTo>
                    <a:pt x="5562" y="1632470"/>
                  </a:lnTo>
                  <a:lnTo>
                    <a:pt x="4013" y="1632978"/>
                  </a:lnTo>
                  <a:lnTo>
                    <a:pt x="7480" y="1637004"/>
                  </a:lnTo>
                  <a:lnTo>
                    <a:pt x="7442" y="1639747"/>
                  </a:lnTo>
                  <a:lnTo>
                    <a:pt x="5549" y="1641487"/>
                  </a:lnTo>
                  <a:lnTo>
                    <a:pt x="4330" y="1640814"/>
                  </a:lnTo>
                  <a:lnTo>
                    <a:pt x="5080" y="1641906"/>
                  </a:lnTo>
                  <a:lnTo>
                    <a:pt x="2832" y="1644827"/>
                  </a:lnTo>
                  <a:lnTo>
                    <a:pt x="4813" y="1646643"/>
                  </a:lnTo>
                  <a:lnTo>
                    <a:pt x="8140" y="1643621"/>
                  </a:lnTo>
                  <a:lnTo>
                    <a:pt x="9017" y="1639239"/>
                  </a:lnTo>
                  <a:lnTo>
                    <a:pt x="7543" y="1634261"/>
                  </a:lnTo>
                  <a:lnTo>
                    <a:pt x="8483" y="1633410"/>
                  </a:lnTo>
                  <a:lnTo>
                    <a:pt x="9245" y="1634528"/>
                  </a:lnTo>
                  <a:lnTo>
                    <a:pt x="9855" y="1634858"/>
                  </a:lnTo>
                  <a:close/>
                </a:path>
                <a:path w="808354" h="1652904">
                  <a:moveTo>
                    <a:pt x="10541" y="1586572"/>
                  </a:moveTo>
                  <a:lnTo>
                    <a:pt x="9512" y="1586014"/>
                  </a:lnTo>
                  <a:lnTo>
                    <a:pt x="9715" y="1586255"/>
                  </a:lnTo>
                  <a:lnTo>
                    <a:pt x="10033" y="1586445"/>
                  </a:lnTo>
                  <a:lnTo>
                    <a:pt x="10541" y="1586572"/>
                  </a:lnTo>
                  <a:close/>
                </a:path>
                <a:path w="808354" h="1652904">
                  <a:moveTo>
                    <a:pt x="13093" y="1600200"/>
                  </a:moveTo>
                  <a:lnTo>
                    <a:pt x="10642" y="1600200"/>
                  </a:lnTo>
                  <a:lnTo>
                    <a:pt x="10248" y="1612900"/>
                  </a:lnTo>
                  <a:lnTo>
                    <a:pt x="12471" y="1605318"/>
                  </a:lnTo>
                  <a:lnTo>
                    <a:pt x="13093" y="1600200"/>
                  </a:lnTo>
                  <a:close/>
                </a:path>
                <a:path w="808354" h="1652904">
                  <a:moveTo>
                    <a:pt x="13423" y="1578914"/>
                  </a:moveTo>
                  <a:lnTo>
                    <a:pt x="11988" y="1576273"/>
                  </a:lnTo>
                  <a:lnTo>
                    <a:pt x="11315" y="1578673"/>
                  </a:lnTo>
                  <a:lnTo>
                    <a:pt x="8610" y="1582000"/>
                  </a:lnTo>
                  <a:lnTo>
                    <a:pt x="8661" y="1583626"/>
                  </a:lnTo>
                  <a:lnTo>
                    <a:pt x="13423" y="1578914"/>
                  </a:lnTo>
                  <a:close/>
                </a:path>
                <a:path w="808354" h="1652904">
                  <a:moveTo>
                    <a:pt x="13639" y="1601978"/>
                  </a:moveTo>
                  <a:lnTo>
                    <a:pt x="13550" y="1601673"/>
                  </a:lnTo>
                  <a:lnTo>
                    <a:pt x="12471" y="1605318"/>
                  </a:lnTo>
                  <a:lnTo>
                    <a:pt x="11569" y="1612900"/>
                  </a:lnTo>
                  <a:lnTo>
                    <a:pt x="13639" y="1601978"/>
                  </a:lnTo>
                  <a:close/>
                </a:path>
                <a:path w="808354" h="1652904">
                  <a:moveTo>
                    <a:pt x="16891" y="1625600"/>
                  </a:moveTo>
                  <a:lnTo>
                    <a:pt x="11569" y="1612900"/>
                  </a:lnTo>
                  <a:lnTo>
                    <a:pt x="10248" y="1612900"/>
                  </a:lnTo>
                  <a:lnTo>
                    <a:pt x="9372" y="1612900"/>
                  </a:lnTo>
                  <a:lnTo>
                    <a:pt x="9499" y="1625600"/>
                  </a:lnTo>
                  <a:lnTo>
                    <a:pt x="16891" y="1625600"/>
                  </a:lnTo>
                  <a:close/>
                </a:path>
                <a:path w="808354" h="1652904">
                  <a:moveTo>
                    <a:pt x="17322" y="1600200"/>
                  </a:moveTo>
                  <a:lnTo>
                    <a:pt x="16205" y="1587500"/>
                  </a:lnTo>
                  <a:lnTo>
                    <a:pt x="13779" y="1587500"/>
                  </a:lnTo>
                  <a:lnTo>
                    <a:pt x="13398" y="1600200"/>
                  </a:lnTo>
                  <a:lnTo>
                    <a:pt x="13093" y="1600200"/>
                  </a:lnTo>
                  <a:lnTo>
                    <a:pt x="13550" y="1601673"/>
                  </a:lnTo>
                  <a:lnTo>
                    <a:pt x="13982" y="1600200"/>
                  </a:lnTo>
                  <a:lnTo>
                    <a:pt x="13639" y="1601978"/>
                  </a:lnTo>
                  <a:lnTo>
                    <a:pt x="17043" y="1612900"/>
                  </a:lnTo>
                  <a:lnTo>
                    <a:pt x="14554" y="1600200"/>
                  </a:lnTo>
                  <a:lnTo>
                    <a:pt x="17322" y="1600200"/>
                  </a:lnTo>
                  <a:close/>
                </a:path>
                <a:path w="808354" h="1652904">
                  <a:moveTo>
                    <a:pt x="25704" y="1510639"/>
                  </a:moveTo>
                  <a:lnTo>
                    <a:pt x="24472" y="1509953"/>
                  </a:lnTo>
                  <a:lnTo>
                    <a:pt x="24942" y="1510372"/>
                  </a:lnTo>
                  <a:lnTo>
                    <a:pt x="25323" y="1510550"/>
                  </a:lnTo>
                  <a:lnTo>
                    <a:pt x="25666" y="1510690"/>
                  </a:lnTo>
                  <a:close/>
                </a:path>
                <a:path w="808354" h="1652904">
                  <a:moveTo>
                    <a:pt x="30835" y="1484833"/>
                  </a:moveTo>
                  <a:lnTo>
                    <a:pt x="28841" y="1489290"/>
                  </a:lnTo>
                  <a:lnTo>
                    <a:pt x="29845" y="1487385"/>
                  </a:lnTo>
                  <a:lnTo>
                    <a:pt x="30429" y="1485976"/>
                  </a:lnTo>
                  <a:lnTo>
                    <a:pt x="30835" y="1484833"/>
                  </a:lnTo>
                  <a:close/>
                </a:path>
                <a:path w="808354" h="1652904">
                  <a:moveTo>
                    <a:pt x="36029" y="1536700"/>
                  </a:moveTo>
                  <a:lnTo>
                    <a:pt x="30518" y="1524000"/>
                  </a:lnTo>
                  <a:lnTo>
                    <a:pt x="31178" y="1524000"/>
                  </a:lnTo>
                  <a:lnTo>
                    <a:pt x="28130" y="1511300"/>
                  </a:lnTo>
                  <a:lnTo>
                    <a:pt x="28765" y="1524000"/>
                  </a:lnTo>
                  <a:lnTo>
                    <a:pt x="25666" y="1511300"/>
                  </a:lnTo>
                  <a:lnTo>
                    <a:pt x="24371" y="1524000"/>
                  </a:lnTo>
                  <a:lnTo>
                    <a:pt x="18707" y="1524000"/>
                  </a:lnTo>
                  <a:lnTo>
                    <a:pt x="21424" y="1536700"/>
                  </a:lnTo>
                  <a:lnTo>
                    <a:pt x="21018" y="1549400"/>
                  </a:lnTo>
                  <a:lnTo>
                    <a:pt x="18503" y="1549400"/>
                  </a:lnTo>
                  <a:lnTo>
                    <a:pt x="16116" y="1562100"/>
                  </a:lnTo>
                  <a:lnTo>
                    <a:pt x="16281" y="1574800"/>
                  </a:lnTo>
                  <a:lnTo>
                    <a:pt x="19405" y="1587500"/>
                  </a:lnTo>
                  <a:lnTo>
                    <a:pt x="19532" y="1587500"/>
                  </a:lnTo>
                  <a:lnTo>
                    <a:pt x="17322" y="1600200"/>
                  </a:lnTo>
                  <a:lnTo>
                    <a:pt x="17881" y="1600200"/>
                  </a:lnTo>
                  <a:lnTo>
                    <a:pt x="21043" y="1587500"/>
                  </a:lnTo>
                  <a:lnTo>
                    <a:pt x="27406" y="1587500"/>
                  </a:lnTo>
                  <a:lnTo>
                    <a:pt x="22542" y="1574800"/>
                  </a:lnTo>
                  <a:lnTo>
                    <a:pt x="26403" y="1574800"/>
                  </a:lnTo>
                  <a:lnTo>
                    <a:pt x="25095" y="1562100"/>
                  </a:lnTo>
                  <a:lnTo>
                    <a:pt x="27495" y="1562100"/>
                  </a:lnTo>
                  <a:lnTo>
                    <a:pt x="28536" y="1549400"/>
                  </a:lnTo>
                  <a:lnTo>
                    <a:pt x="30632" y="1549400"/>
                  </a:lnTo>
                  <a:lnTo>
                    <a:pt x="28206" y="1536700"/>
                  </a:lnTo>
                  <a:lnTo>
                    <a:pt x="33045" y="1536700"/>
                  </a:lnTo>
                  <a:lnTo>
                    <a:pt x="30810" y="1544421"/>
                  </a:lnTo>
                  <a:lnTo>
                    <a:pt x="32232" y="1543138"/>
                  </a:lnTo>
                  <a:lnTo>
                    <a:pt x="34150" y="1541462"/>
                  </a:lnTo>
                  <a:lnTo>
                    <a:pt x="33705" y="1545399"/>
                  </a:lnTo>
                  <a:lnTo>
                    <a:pt x="35572" y="1541208"/>
                  </a:lnTo>
                  <a:lnTo>
                    <a:pt x="34569" y="1541081"/>
                  </a:lnTo>
                  <a:lnTo>
                    <a:pt x="33007" y="1540751"/>
                  </a:lnTo>
                  <a:lnTo>
                    <a:pt x="33210" y="1536700"/>
                  </a:lnTo>
                  <a:lnTo>
                    <a:pt x="36029" y="1536700"/>
                  </a:lnTo>
                  <a:close/>
                </a:path>
                <a:path w="808354" h="1652904">
                  <a:moveTo>
                    <a:pt x="38074" y="1451965"/>
                  </a:moveTo>
                  <a:lnTo>
                    <a:pt x="37769" y="1452054"/>
                  </a:lnTo>
                  <a:lnTo>
                    <a:pt x="37452" y="1452283"/>
                  </a:lnTo>
                  <a:lnTo>
                    <a:pt x="37109" y="1452803"/>
                  </a:lnTo>
                  <a:lnTo>
                    <a:pt x="37312" y="1452803"/>
                  </a:lnTo>
                  <a:lnTo>
                    <a:pt x="37668" y="1452435"/>
                  </a:lnTo>
                  <a:lnTo>
                    <a:pt x="38074" y="1451965"/>
                  </a:lnTo>
                  <a:close/>
                </a:path>
                <a:path w="808354" h="1652904">
                  <a:moveTo>
                    <a:pt x="40944" y="1435100"/>
                  </a:moveTo>
                  <a:lnTo>
                    <a:pt x="39903" y="1435100"/>
                  </a:lnTo>
                  <a:lnTo>
                    <a:pt x="38709" y="1447800"/>
                  </a:lnTo>
                  <a:lnTo>
                    <a:pt x="40614" y="1447800"/>
                  </a:lnTo>
                  <a:lnTo>
                    <a:pt x="40944" y="1435100"/>
                  </a:lnTo>
                  <a:close/>
                </a:path>
                <a:path w="808354" h="1652904">
                  <a:moveTo>
                    <a:pt x="65125" y="1376095"/>
                  </a:moveTo>
                  <a:lnTo>
                    <a:pt x="64350" y="1377670"/>
                  </a:lnTo>
                  <a:lnTo>
                    <a:pt x="64681" y="1377264"/>
                  </a:lnTo>
                  <a:lnTo>
                    <a:pt x="64935" y="1376730"/>
                  </a:lnTo>
                  <a:lnTo>
                    <a:pt x="65125" y="1376095"/>
                  </a:lnTo>
                  <a:close/>
                </a:path>
                <a:path w="808354" h="1652904">
                  <a:moveTo>
                    <a:pt x="74625" y="1279499"/>
                  </a:moveTo>
                  <a:lnTo>
                    <a:pt x="72148" y="1282509"/>
                  </a:lnTo>
                  <a:lnTo>
                    <a:pt x="74231" y="1284744"/>
                  </a:lnTo>
                  <a:lnTo>
                    <a:pt x="74625" y="1279499"/>
                  </a:lnTo>
                  <a:close/>
                </a:path>
                <a:path w="808354" h="1652904">
                  <a:moveTo>
                    <a:pt x="90385" y="1228648"/>
                  </a:moveTo>
                  <a:lnTo>
                    <a:pt x="89979" y="1225854"/>
                  </a:lnTo>
                  <a:lnTo>
                    <a:pt x="89979" y="1224470"/>
                  </a:lnTo>
                  <a:lnTo>
                    <a:pt x="89217" y="1226515"/>
                  </a:lnTo>
                  <a:lnTo>
                    <a:pt x="88734" y="1228140"/>
                  </a:lnTo>
                  <a:lnTo>
                    <a:pt x="90385" y="1228648"/>
                  </a:lnTo>
                  <a:close/>
                </a:path>
                <a:path w="808354" h="1652904">
                  <a:moveTo>
                    <a:pt x="91452" y="1218971"/>
                  </a:moveTo>
                  <a:lnTo>
                    <a:pt x="90322" y="1220927"/>
                  </a:lnTo>
                  <a:lnTo>
                    <a:pt x="89992" y="1222717"/>
                  </a:lnTo>
                  <a:lnTo>
                    <a:pt x="89979" y="1224457"/>
                  </a:lnTo>
                  <a:lnTo>
                    <a:pt x="90627" y="1222781"/>
                  </a:lnTo>
                  <a:lnTo>
                    <a:pt x="91452" y="1220838"/>
                  </a:lnTo>
                  <a:lnTo>
                    <a:pt x="91452" y="1218971"/>
                  </a:lnTo>
                  <a:close/>
                </a:path>
                <a:path w="808354" h="1652904">
                  <a:moveTo>
                    <a:pt x="97193" y="1265555"/>
                  </a:moveTo>
                  <a:lnTo>
                    <a:pt x="96215" y="1268387"/>
                  </a:lnTo>
                  <a:lnTo>
                    <a:pt x="96469" y="1270000"/>
                  </a:lnTo>
                  <a:lnTo>
                    <a:pt x="97193" y="1265555"/>
                  </a:lnTo>
                  <a:close/>
                </a:path>
                <a:path w="808354" h="1652904">
                  <a:moveTo>
                    <a:pt x="99491" y="1258938"/>
                  </a:moveTo>
                  <a:lnTo>
                    <a:pt x="99047" y="1262837"/>
                  </a:lnTo>
                  <a:lnTo>
                    <a:pt x="99034" y="1264450"/>
                  </a:lnTo>
                  <a:lnTo>
                    <a:pt x="99491" y="1258938"/>
                  </a:lnTo>
                  <a:close/>
                </a:path>
                <a:path w="808354" h="1652904">
                  <a:moveTo>
                    <a:pt x="108204" y="1143000"/>
                  </a:moveTo>
                  <a:lnTo>
                    <a:pt x="107213" y="1143000"/>
                  </a:lnTo>
                  <a:lnTo>
                    <a:pt x="108178" y="1149781"/>
                  </a:lnTo>
                  <a:lnTo>
                    <a:pt x="108204" y="1143000"/>
                  </a:lnTo>
                  <a:close/>
                </a:path>
                <a:path w="808354" h="1652904">
                  <a:moveTo>
                    <a:pt x="109016" y="1155700"/>
                  </a:moveTo>
                  <a:lnTo>
                    <a:pt x="108178" y="1149781"/>
                  </a:lnTo>
                  <a:lnTo>
                    <a:pt x="108153" y="1155700"/>
                  </a:lnTo>
                  <a:lnTo>
                    <a:pt x="109016" y="1155700"/>
                  </a:lnTo>
                  <a:close/>
                </a:path>
                <a:path w="808354" h="1652904">
                  <a:moveTo>
                    <a:pt x="116332" y="1191818"/>
                  </a:moveTo>
                  <a:lnTo>
                    <a:pt x="116179" y="1191387"/>
                  </a:lnTo>
                  <a:lnTo>
                    <a:pt x="115709" y="1192403"/>
                  </a:lnTo>
                  <a:lnTo>
                    <a:pt x="115493" y="1192898"/>
                  </a:lnTo>
                  <a:lnTo>
                    <a:pt x="115976" y="1192390"/>
                  </a:lnTo>
                  <a:lnTo>
                    <a:pt x="116332" y="1191818"/>
                  </a:lnTo>
                  <a:close/>
                </a:path>
                <a:path w="808354" h="1652904">
                  <a:moveTo>
                    <a:pt x="116662" y="1105242"/>
                  </a:moveTo>
                  <a:lnTo>
                    <a:pt x="116408" y="1106830"/>
                  </a:lnTo>
                  <a:lnTo>
                    <a:pt x="116357" y="1108646"/>
                  </a:lnTo>
                  <a:lnTo>
                    <a:pt x="116446" y="1108316"/>
                  </a:lnTo>
                  <a:lnTo>
                    <a:pt x="116509" y="1107973"/>
                  </a:lnTo>
                  <a:lnTo>
                    <a:pt x="116522" y="1107655"/>
                  </a:lnTo>
                  <a:lnTo>
                    <a:pt x="116662" y="1105242"/>
                  </a:lnTo>
                  <a:close/>
                </a:path>
                <a:path w="808354" h="1652904">
                  <a:moveTo>
                    <a:pt x="132740" y="1063752"/>
                  </a:moveTo>
                  <a:lnTo>
                    <a:pt x="130594" y="1066800"/>
                  </a:lnTo>
                  <a:lnTo>
                    <a:pt x="132562" y="1066800"/>
                  </a:lnTo>
                  <a:lnTo>
                    <a:pt x="132740" y="1063752"/>
                  </a:lnTo>
                  <a:close/>
                </a:path>
                <a:path w="808354" h="1652904">
                  <a:moveTo>
                    <a:pt x="135851" y="1143000"/>
                  </a:moveTo>
                  <a:lnTo>
                    <a:pt x="135636" y="1143000"/>
                  </a:lnTo>
                  <a:lnTo>
                    <a:pt x="133858" y="1143000"/>
                  </a:lnTo>
                  <a:lnTo>
                    <a:pt x="133858" y="1143368"/>
                  </a:lnTo>
                  <a:lnTo>
                    <a:pt x="133756" y="1143558"/>
                  </a:lnTo>
                  <a:lnTo>
                    <a:pt x="133731" y="1144943"/>
                  </a:lnTo>
                  <a:lnTo>
                    <a:pt x="133858" y="1144244"/>
                  </a:lnTo>
                  <a:lnTo>
                    <a:pt x="133870" y="1155700"/>
                  </a:lnTo>
                  <a:lnTo>
                    <a:pt x="135851" y="1143000"/>
                  </a:lnTo>
                  <a:close/>
                </a:path>
                <a:path w="808354" h="1652904">
                  <a:moveTo>
                    <a:pt x="137414" y="1110856"/>
                  </a:moveTo>
                  <a:lnTo>
                    <a:pt x="136893" y="1111605"/>
                  </a:lnTo>
                  <a:lnTo>
                    <a:pt x="136601" y="1112240"/>
                  </a:lnTo>
                  <a:lnTo>
                    <a:pt x="136385" y="1112812"/>
                  </a:lnTo>
                  <a:lnTo>
                    <a:pt x="137414" y="1110856"/>
                  </a:lnTo>
                  <a:close/>
                </a:path>
                <a:path w="808354" h="1652904">
                  <a:moveTo>
                    <a:pt x="155956" y="976388"/>
                  </a:moveTo>
                  <a:lnTo>
                    <a:pt x="155638" y="977163"/>
                  </a:lnTo>
                  <a:lnTo>
                    <a:pt x="155956" y="976388"/>
                  </a:lnTo>
                  <a:close/>
                </a:path>
                <a:path w="808354" h="1652904">
                  <a:moveTo>
                    <a:pt x="158851" y="969352"/>
                  </a:moveTo>
                  <a:lnTo>
                    <a:pt x="157886" y="971270"/>
                  </a:lnTo>
                  <a:lnTo>
                    <a:pt x="156832" y="973823"/>
                  </a:lnTo>
                  <a:lnTo>
                    <a:pt x="155956" y="976388"/>
                  </a:lnTo>
                  <a:lnTo>
                    <a:pt x="158851" y="969352"/>
                  </a:lnTo>
                  <a:close/>
                </a:path>
                <a:path w="808354" h="1652904">
                  <a:moveTo>
                    <a:pt x="169824" y="944816"/>
                  </a:moveTo>
                  <a:lnTo>
                    <a:pt x="169710" y="944435"/>
                  </a:lnTo>
                  <a:lnTo>
                    <a:pt x="169659" y="944029"/>
                  </a:lnTo>
                  <a:lnTo>
                    <a:pt x="169405" y="943711"/>
                  </a:lnTo>
                  <a:lnTo>
                    <a:pt x="166331" y="948080"/>
                  </a:lnTo>
                  <a:lnTo>
                    <a:pt x="167817" y="947178"/>
                  </a:lnTo>
                  <a:lnTo>
                    <a:pt x="168922" y="946061"/>
                  </a:lnTo>
                  <a:lnTo>
                    <a:pt x="169824" y="944816"/>
                  </a:lnTo>
                  <a:close/>
                </a:path>
                <a:path w="808354" h="1652904">
                  <a:moveTo>
                    <a:pt x="179197" y="983335"/>
                  </a:moveTo>
                  <a:lnTo>
                    <a:pt x="178854" y="983526"/>
                  </a:lnTo>
                  <a:lnTo>
                    <a:pt x="178701" y="983691"/>
                  </a:lnTo>
                  <a:lnTo>
                    <a:pt x="178892" y="984364"/>
                  </a:lnTo>
                  <a:lnTo>
                    <a:pt x="178828" y="985113"/>
                  </a:lnTo>
                  <a:lnTo>
                    <a:pt x="179070" y="984999"/>
                  </a:lnTo>
                  <a:lnTo>
                    <a:pt x="179197" y="983335"/>
                  </a:lnTo>
                  <a:close/>
                </a:path>
                <a:path w="808354" h="1652904">
                  <a:moveTo>
                    <a:pt x="191071" y="889000"/>
                  </a:moveTo>
                  <a:lnTo>
                    <a:pt x="190271" y="889000"/>
                  </a:lnTo>
                  <a:lnTo>
                    <a:pt x="190423" y="890930"/>
                  </a:lnTo>
                  <a:lnTo>
                    <a:pt x="191071" y="889000"/>
                  </a:lnTo>
                  <a:close/>
                </a:path>
                <a:path w="808354" h="1652904">
                  <a:moveTo>
                    <a:pt x="258305" y="800100"/>
                  </a:moveTo>
                  <a:lnTo>
                    <a:pt x="255460" y="800100"/>
                  </a:lnTo>
                  <a:lnTo>
                    <a:pt x="255143" y="796569"/>
                  </a:lnTo>
                  <a:lnTo>
                    <a:pt x="254800" y="800100"/>
                  </a:lnTo>
                  <a:lnTo>
                    <a:pt x="253377" y="800100"/>
                  </a:lnTo>
                  <a:lnTo>
                    <a:pt x="252895" y="812800"/>
                  </a:lnTo>
                  <a:lnTo>
                    <a:pt x="254609" y="812800"/>
                  </a:lnTo>
                  <a:lnTo>
                    <a:pt x="258305" y="800100"/>
                  </a:lnTo>
                  <a:close/>
                </a:path>
                <a:path w="808354" h="1652904">
                  <a:moveTo>
                    <a:pt x="315760" y="698500"/>
                  </a:moveTo>
                  <a:lnTo>
                    <a:pt x="311848" y="698500"/>
                  </a:lnTo>
                  <a:lnTo>
                    <a:pt x="311581" y="711200"/>
                  </a:lnTo>
                  <a:lnTo>
                    <a:pt x="315760" y="698500"/>
                  </a:lnTo>
                  <a:close/>
                </a:path>
                <a:path w="808354" h="1652904">
                  <a:moveTo>
                    <a:pt x="405688" y="498284"/>
                  </a:moveTo>
                  <a:lnTo>
                    <a:pt x="405079" y="495300"/>
                  </a:lnTo>
                  <a:lnTo>
                    <a:pt x="401434" y="508000"/>
                  </a:lnTo>
                  <a:lnTo>
                    <a:pt x="405688" y="498284"/>
                  </a:lnTo>
                  <a:close/>
                </a:path>
                <a:path w="808354" h="1652904">
                  <a:moveTo>
                    <a:pt x="458000" y="425602"/>
                  </a:moveTo>
                  <a:lnTo>
                    <a:pt x="457530" y="426097"/>
                  </a:lnTo>
                  <a:lnTo>
                    <a:pt x="457212" y="426631"/>
                  </a:lnTo>
                  <a:lnTo>
                    <a:pt x="457212" y="427202"/>
                  </a:lnTo>
                  <a:lnTo>
                    <a:pt x="458000" y="425602"/>
                  </a:lnTo>
                  <a:close/>
                </a:path>
                <a:path w="808354" h="1652904">
                  <a:moveTo>
                    <a:pt x="465734" y="458457"/>
                  </a:moveTo>
                  <a:lnTo>
                    <a:pt x="464045" y="460324"/>
                  </a:lnTo>
                  <a:lnTo>
                    <a:pt x="463194" y="463232"/>
                  </a:lnTo>
                  <a:lnTo>
                    <a:pt x="465734" y="458457"/>
                  </a:lnTo>
                  <a:close/>
                </a:path>
                <a:path w="808354" h="1652904">
                  <a:moveTo>
                    <a:pt x="466801" y="413004"/>
                  </a:moveTo>
                  <a:lnTo>
                    <a:pt x="465937" y="413918"/>
                  </a:lnTo>
                  <a:lnTo>
                    <a:pt x="466547" y="414388"/>
                  </a:lnTo>
                  <a:lnTo>
                    <a:pt x="466801" y="413004"/>
                  </a:lnTo>
                  <a:close/>
                </a:path>
                <a:path w="808354" h="1652904">
                  <a:moveTo>
                    <a:pt x="575475" y="330200"/>
                  </a:moveTo>
                  <a:lnTo>
                    <a:pt x="575017" y="325996"/>
                  </a:lnTo>
                  <a:lnTo>
                    <a:pt x="573303" y="330200"/>
                  </a:lnTo>
                  <a:lnTo>
                    <a:pt x="575475" y="330200"/>
                  </a:lnTo>
                  <a:close/>
                </a:path>
                <a:path w="808354" h="1652904">
                  <a:moveTo>
                    <a:pt x="680516" y="158584"/>
                  </a:moveTo>
                  <a:lnTo>
                    <a:pt x="675462" y="165290"/>
                  </a:lnTo>
                  <a:lnTo>
                    <a:pt x="676783" y="165011"/>
                  </a:lnTo>
                  <a:lnTo>
                    <a:pt x="677926" y="165074"/>
                  </a:lnTo>
                  <a:lnTo>
                    <a:pt x="678967" y="165265"/>
                  </a:lnTo>
                  <a:lnTo>
                    <a:pt x="676808" y="164503"/>
                  </a:lnTo>
                  <a:lnTo>
                    <a:pt x="680516" y="158584"/>
                  </a:lnTo>
                  <a:close/>
                </a:path>
                <a:path w="808354" h="1652904">
                  <a:moveTo>
                    <a:pt x="703338" y="127000"/>
                  </a:moveTo>
                  <a:lnTo>
                    <a:pt x="698969" y="139700"/>
                  </a:lnTo>
                  <a:lnTo>
                    <a:pt x="702564" y="131368"/>
                  </a:lnTo>
                  <a:lnTo>
                    <a:pt x="703338" y="127000"/>
                  </a:lnTo>
                  <a:close/>
                </a:path>
                <a:path w="808354" h="1652904">
                  <a:moveTo>
                    <a:pt x="704316" y="127304"/>
                  </a:moveTo>
                  <a:lnTo>
                    <a:pt x="702564" y="131368"/>
                  </a:lnTo>
                  <a:lnTo>
                    <a:pt x="701078" y="139700"/>
                  </a:lnTo>
                  <a:lnTo>
                    <a:pt x="704316" y="127304"/>
                  </a:lnTo>
                  <a:close/>
                </a:path>
                <a:path w="808354" h="1652904">
                  <a:moveTo>
                    <a:pt x="704456" y="127000"/>
                  </a:moveTo>
                  <a:lnTo>
                    <a:pt x="704316" y="127304"/>
                  </a:lnTo>
                  <a:lnTo>
                    <a:pt x="704456" y="127000"/>
                  </a:lnTo>
                  <a:close/>
                </a:path>
                <a:path w="808354" h="1652904">
                  <a:moveTo>
                    <a:pt x="724712" y="101600"/>
                  </a:moveTo>
                  <a:lnTo>
                    <a:pt x="720458" y="101600"/>
                  </a:lnTo>
                  <a:lnTo>
                    <a:pt x="722096" y="108635"/>
                  </a:lnTo>
                  <a:lnTo>
                    <a:pt x="724712" y="101600"/>
                  </a:lnTo>
                  <a:close/>
                </a:path>
                <a:path w="808354" h="1652904">
                  <a:moveTo>
                    <a:pt x="734872" y="88900"/>
                  </a:moveTo>
                  <a:lnTo>
                    <a:pt x="734237" y="88900"/>
                  </a:lnTo>
                  <a:lnTo>
                    <a:pt x="734288" y="91363"/>
                  </a:lnTo>
                  <a:lnTo>
                    <a:pt x="734872" y="88900"/>
                  </a:lnTo>
                  <a:close/>
                </a:path>
                <a:path w="808354" h="1652904">
                  <a:moveTo>
                    <a:pt x="758317" y="48602"/>
                  </a:moveTo>
                  <a:lnTo>
                    <a:pt x="758215" y="48158"/>
                  </a:lnTo>
                  <a:lnTo>
                    <a:pt x="758088" y="47980"/>
                  </a:lnTo>
                  <a:lnTo>
                    <a:pt x="757847" y="48323"/>
                  </a:lnTo>
                  <a:lnTo>
                    <a:pt x="758012" y="48463"/>
                  </a:lnTo>
                  <a:lnTo>
                    <a:pt x="758164" y="48501"/>
                  </a:lnTo>
                  <a:lnTo>
                    <a:pt x="758317" y="48602"/>
                  </a:lnTo>
                  <a:close/>
                </a:path>
                <a:path w="808354" h="1652904">
                  <a:moveTo>
                    <a:pt x="758647" y="50800"/>
                  </a:moveTo>
                  <a:lnTo>
                    <a:pt x="758304" y="50800"/>
                  </a:lnTo>
                  <a:lnTo>
                    <a:pt x="758583" y="51727"/>
                  </a:lnTo>
                  <a:lnTo>
                    <a:pt x="758647" y="50800"/>
                  </a:lnTo>
                  <a:close/>
                </a:path>
                <a:path w="808354" h="1652904">
                  <a:moveTo>
                    <a:pt x="780262" y="25400"/>
                  </a:moveTo>
                  <a:lnTo>
                    <a:pt x="774788" y="25400"/>
                  </a:lnTo>
                  <a:lnTo>
                    <a:pt x="774941" y="38100"/>
                  </a:lnTo>
                  <a:lnTo>
                    <a:pt x="780262" y="25400"/>
                  </a:lnTo>
                  <a:close/>
                </a:path>
                <a:path w="808354" h="1652904">
                  <a:moveTo>
                    <a:pt x="804887" y="3213"/>
                  </a:moveTo>
                  <a:lnTo>
                    <a:pt x="803795" y="1358"/>
                  </a:lnTo>
                  <a:lnTo>
                    <a:pt x="803490" y="2209"/>
                  </a:lnTo>
                  <a:lnTo>
                    <a:pt x="803935" y="2565"/>
                  </a:lnTo>
                  <a:lnTo>
                    <a:pt x="804392" y="2933"/>
                  </a:lnTo>
                  <a:lnTo>
                    <a:pt x="804887" y="3213"/>
                  </a:lnTo>
                  <a:close/>
                </a:path>
                <a:path w="808354" h="1652904">
                  <a:moveTo>
                    <a:pt x="808151" y="12700"/>
                  </a:moveTo>
                  <a:lnTo>
                    <a:pt x="803490" y="12700"/>
                  </a:lnTo>
                  <a:lnTo>
                    <a:pt x="799503" y="0"/>
                  </a:lnTo>
                  <a:lnTo>
                    <a:pt x="796696" y="0"/>
                  </a:lnTo>
                  <a:lnTo>
                    <a:pt x="788162" y="12700"/>
                  </a:lnTo>
                  <a:lnTo>
                    <a:pt x="782015" y="12700"/>
                  </a:lnTo>
                  <a:lnTo>
                    <a:pt x="780694" y="25400"/>
                  </a:lnTo>
                  <a:lnTo>
                    <a:pt x="780262" y="25400"/>
                  </a:lnTo>
                  <a:lnTo>
                    <a:pt x="778611" y="38100"/>
                  </a:lnTo>
                  <a:lnTo>
                    <a:pt x="774941" y="38100"/>
                  </a:lnTo>
                  <a:lnTo>
                    <a:pt x="767156" y="38100"/>
                  </a:lnTo>
                  <a:lnTo>
                    <a:pt x="768362" y="50800"/>
                  </a:lnTo>
                  <a:lnTo>
                    <a:pt x="763955" y="50800"/>
                  </a:lnTo>
                  <a:lnTo>
                    <a:pt x="762127" y="63500"/>
                  </a:lnTo>
                  <a:lnTo>
                    <a:pt x="758583" y="51727"/>
                  </a:lnTo>
                  <a:lnTo>
                    <a:pt x="757885" y="63500"/>
                  </a:lnTo>
                  <a:lnTo>
                    <a:pt x="754418" y="63500"/>
                  </a:lnTo>
                  <a:lnTo>
                    <a:pt x="747928" y="76200"/>
                  </a:lnTo>
                  <a:lnTo>
                    <a:pt x="743940" y="76200"/>
                  </a:lnTo>
                  <a:lnTo>
                    <a:pt x="740968" y="88900"/>
                  </a:lnTo>
                  <a:lnTo>
                    <a:pt x="737260" y="88900"/>
                  </a:lnTo>
                  <a:lnTo>
                    <a:pt x="734479" y="101600"/>
                  </a:lnTo>
                  <a:lnTo>
                    <a:pt x="734288" y="91363"/>
                  </a:lnTo>
                  <a:lnTo>
                    <a:pt x="731862" y="101600"/>
                  </a:lnTo>
                  <a:lnTo>
                    <a:pt x="730402" y="101600"/>
                  </a:lnTo>
                  <a:lnTo>
                    <a:pt x="726909" y="114300"/>
                  </a:lnTo>
                  <a:lnTo>
                    <a:pt x="723430" y="114300"/>
                  </a:lnTo>
                  <a:lnTo>
                    <a:pt x="722096" y="108635"/>
                  </a:lnTo>
                  <a:lnTo>
                    <a:pt x="720001" y="114300"/>
                  </a:lnTo>
                  <a:lnTo>
                    <a:pt x="713460" y="114300"/>
                  </a:lnTo>
                  <a:lnTo>
                    <a:pt x="717283" y="127000"/>
                  </a:lnTo>
                  <a:lnTo>
                    <a:pt x="704456" y="127000"/>
                  </a:lnTo>
                  <a:lnTo>
                    <a:pt x="705370" y="139700"/>
                  </a:lnTo>
                  <a:lnTo>
                    <a:pt x="701078" y="139700"/>
                  </a:lnTo>
                  <a:lnTo>
                    <a:pt x="698969" y="139700"/>
                  </a:lnTo>
                  <a:lnTo>
                    <a:pt x="694867" y="139700"/>
                  </a:lnTo>
                  <a:lnTo>
                    <a:pt x="695325" y="152400"/>
                  </a:lnTo>
                  <a:lnTo>
                    <a:pt x="690499" y="152400"/>
                  </a:lnTo>
                  <a:lnTo>
                    <a:pt x="681304" y="165100"/>
                  </a:lnTo>
                  <a:lnTo>
                    <a:pt x="680313" y="177800"/>
                  </a:lnTo>
                  <a:lnTo>
                    <a:pt x="675297" y="177800"/>
                  </a:lnTo>
                  <a:lnTo>
                    <a:pt x="672909" y="190500"/>
                  </a:lnTo>
                  <a:lnTo>
                    <a:pt x="665441" y="190500"/>
                  </a:lnTo>
                  <a:lnTo>
                    <a:pt x="675220" y="177888"/>
                  </a:lnTo>
                  <a:lnTo>
                    <a:pt x="662305" y="177800"/>
                  </a:lnTo>
                  <a:lnTo>
                    <a:pt x="663943" y="190500"/>
                  </a:lnTo>
                  <a:lnTo>
                    <a:pt x="659472" y="190500"/>
                  </a:lnTo>
                  <a:lnTo>
                    <a:pt x="659612" y="203200"/>
                  </a:lnTo>
                  <a:lnTo>
                    <a:pt x="645299" y="203200"/>
                  </a:lnTo>
                  <a:lnTo>
                    <a:pt x="642239" y="215900"/>
                  </a:lnTo>
                  <a:lnTo>
                    <a:pt x="645299" y="215900"/>
                  </a:lnTo>
                  <a:lnTo>
                    <a:pt x="638556" y="228600"/>
                  </a:lnTo>
                  <a:lnTo>
                    <a:pt x="637006" y="215900"/>
                  </a:lnTo>
                  <a:lnTo>
                    <a:pt x="634212" y="228600"/>
                  </a:lnTo>
                  <a:lnTo>
                    <a:pt x="630504" y="228600"/>
                  </a:lnTo>
                  <a:lnTo>
                    <a:pt x="627176" y="241300"/>
                  </a:lnTo>
                  <a:lnTo>
                    <a:pt x="623658" y="228600"/>
                  </a:lnTo>
                  <a:lnTo>
                    <a:pt x="619036" y="241300"/>
                  </a:lnTo>
                  <a:lnTo>
                    <a:pt x="614514" y="254000"/>
                  </a:lnTo>
                  <a:lnTo>
                    <a:pt x="609828" y="254000"/>
                  </a:lnTo>
                  <a:lnTo>
                    <a:pt x="604761" y="266700"/>
                  </a:lnTo>
                  <a:lnTo>
                    <a:pt x="604342" y="266700"/>
                  </a:lnTo>
                  <a:lnTo>
                    <a:pt x="604774" y="254000"/>
                  </a:lnTo>
                  <a:lnTo>
                    <a:pt x="602132" y="266700"/>
                  </a:lnTo>
                  <a:lnTo>
                    <a:pt x="601078" y="266700"/>
                  </a:lnTo>
                  <a:lnTo>
                    <a:pt x="598449" y="279400"/>
                  </a:lnTo>
                  <a:lnTo>
                    <a:pt x="597611" y="279400"/>
                  </a:lnTo>
                  <a:lnTo>
                    <a:pt x="599020" y="266700"/>
                  </a:lnTo>
                  <a:lnTo>
                    <a:pt x="595261" y="266700"/>
                  </a:lnTo>
                  <a:lnTo>
                    <a:pt x="587298" y="279400"/>
                  </a:lnTo>
                  <a:lnTo>
                    <a:pt x="578802" y="292100"/>
                  </a:lnTo>
                  <a:lnTo>
                    <a:pt x="570369" y="292100"/>
                  </a:lnTo>
                  <a:lnTo>
                    <a:pt x="569226" y="304800"/>
                  </a:lnTo>
                  <a:lnTo>
                    <a:pt x="564045" y="304800"/>
                  </a:lnTo>
                  <a:lnTo>
                    <a:pt x="559904" y="317500"/>
                  </a:lnTo>
                  <a:lnTo>
                    <a:pt x="554342" y="317500"/>
                  </a:lnTo>
                  <a:lnTo>
                    <a:pt x="547852" y="330200"/>
                  </a:lnTo>
                  <a:lnTo>
                    <a:pt x="541502" y="330200"/>
                  </a:lnTo>
                  <a:lnTo>
                    <a:pt x="535279" y="342900"/>
                  </a:lnTo>
                  <a:lnTo>
                    <a:pt x="533946" y="342900"/>
                  </a:lnTo>
                  <a:lnTo>
                    <a:pt x="524967" y="355600"/>
                  </a:lnTo>
                  <a:lnTo>
                    <a:pt x="507885" y="381000"/>
                  </a:lnTo>
                  <a:lnTo>
                    <a:pt x="497903" y="381000"/>
                  </a:lnTo>
                  <a:lnTo>
                    <a:pt x="493903" y="393700"/>
                  </a:lnTo>
                  <a:lnTo>
                    <a:pt x="490512" y="393700"/>
                  </a:lnTo>
                  <a:lnTo>
                    <a:pt x="485406" y="406400"/>
                  </a:lnTo>
                  <a:lnTo>
                    <a:pt x="472097" y="406400"/>
                  </a:lnTo>
                  <a:lnTo>
                    <a:pt x="469493" y="419100"/>
                  </a:lnTo>
                  <a:lnTo>
                    <a:pt x="466547" y="419100"/>
                  </a:lnTo>
                  <a:lnTo>
                    <a:pt x="465277" y="431800"/>
                  </a:lnTo>
                  <a:lnTo>
                    <a:pt x="459003" y="431800"/>
                  </a:lnTo>
                  <a:lnTo>
                    <a:pt x="449922" y="444500"/>
                  </a:lnTo>
                  <a:lnTo>
                    <a:pt x="448475" y="444500"/>
                  </a:lnTo>
                  <a:lnTo>
                    <a:pt x="441210" y="456336"/>
                  </a:lnTo>
                  <a:lnTo>
                    <a:pt x="441807" y="444500"/>
                  </a:lnTo>
                  <a:lnTo>
                    <a:pt x="440067" y="457200"/>
                  </a:lnTo>
                  <a:lnTo>
                    <a:pt x="433298" y="457200"/>
                  </a:lnTo>
                  <a:lnTo>
                    <a:pt x="427850" y="469900"/>
                  </a:lnTo>
                  <a:lnTo>
                    <a:pt x="423456" y="469900"/>
                  </a:lnTo>
                  <a:lnTo>
                    <a:pt x="417804" y="482600"/>
                  </a:lnTo>
                  <a:lnTo>
                    <a:pt x="412381" y="482600"/>
                  </a:lnTo>
                  <a:lnTo>
                    <a:pt x="406996" y="495300"/>
                  </a:lnTo>
                  <a:lnTo>
                    <a:pt x="405688" y="498284"/>
                  </a:lnTo>
                  <a:lnTo>
                    <a:pt x="407682" y="508000"/>
                  </a:lnTo>
                  <a:lnTo>
                    <a:pt x="401434" y="508000"/>
                  </a:lnTo>
                  <a:lnTo>
                    <a:pt x="396354" y="508000"/>
                  </a:lnTo>
                  <a:lnTo>
                    <a:pt x="387045" y="520700"/>
                  </a:lnTo>
                  <a:lnTo>
                    <a:pt x="382028" y="533400"/>
                  </a:lnTo>
                  <a:lnTo>
                    <a:pt x="378180" y="533400"/>
                  </a:lnTo>
                  <a:lnTo>
                    <a:pt x="374650" y="546100"/>
                  </a:lnTo>
                  <a:lnTo>
                    <a:pt x="373011" y="546100"/>
                  </a:lnTo>
                  <a:lnTo>
                    <a:pt x="369925" y="558800"/>
                  </a:lnTo>
                  <a:lnTo>
                    <a:pt x="366090" y="558800"/>
                  </a:lnTo>
                  <a:lnTo>
                    <a:pt x="361708" y="571500"/>
                  </a:lnTo>
                  <a:lnTo>
                    <a:pt x="357339" y="571500"/>
                  </a:lnTo>
                  <a:lnTo>
                    <a:pt x="353326" y="584200"/>
                  </a:lnTo>
                  <a:lnTo>
                    <a:pt x="351713" y="584200"/>
                  </a:lnTo>
                  <a:lnTo>
                    <a:pt x="346748" y="596900"/>
                  </a:lnTo>
                  <a:lnTo>
                    <a:pt x="347751" y="584200"/>
                  </a:lnTo>
                  <a:lnTo>
                    <a:pt x="344030" y="596900"/>
                  </a:lnTo>
                  <a:lnTo>
                    <a:pt x="341071" y="596900"/>
                  </a:lnTo>
                  <a:lnTo>
                    <a:pt x="338099" y="609600"/>
                  </a:lnTo>
                  <a:lnTo>
                    <a:pt x="336816" y="609600"/>
                  </a:lnTo>
                  <a:lnTo>
                    <a:pt x="333603" y="622300"/>
                  </a:lnTo>
                  <a:lnTo>
                    <a:pt x="332663" y="622300"/>
                  </a:lnTo>
                  <a:lnTo>
                    <a:pt x="332803" y="609600"/>
                  </a:lnTo>
                  <a:lnTo>
                    <a:pt x="326517" y="622300"/>
                  </a:lnTo>
                  <a:lnTo>
                    <a:pt x="317627" y="635000"/>
                  </a:lnTo>
                  <a:lnTo>
                    <a:pt x="309397" y="647700"/>
                  </a:lnTo>
                  <a:lnTo>
                    <a:pt x="305092" y="660400"/>
                  </a:lnTo>
                  <a:lnTo>
                    <a:pt x="301078" y="673100"/>
                  </a:lnTo>
                  <a:lnTo>
                    <a:pt x="297319" y="673100"/>
                  </a:lnTo>
                  <a:lnTo>
                    <a:pt x="293966" y="685800"/>
                  </a:lnTo>
                  <a:lnTo>
                    <a:pt x="289661" y="685800"/>
                  </a:lnTo>
                  <a:lnTo>
                    <a:pt x="285457" y="698500"/>
                  </a:lnTo>
                  <a:lnTo>
                    <a:pt x="282460" y="698500"/>
                  </a:lnTo>
                  <a:lnTo>
                    <a:pt x="275132" y="711200"/>
                  </a:lnTo>
                  <a:lnTo>
                    <a:pt x="269455" y="723900"/>
                  </a:lnTo>
                  <a:lnTo>
                    <a:pt x="263982" y="736600"/>
                  </a:lnTo>
                  <a:lnTo>
                    <a:pt x="259321" y="736600"/>
                  </a:lnTo>
                  <a:lnTo>
                    <a:pt x="259499" y="749300"/>
                  </a:lnTo>
                  <a:lnTo>
                    <a:pt x="258191" y="749300"/>
                  </a:lnTo>
                  <a:lnTo>
                    <a:pt x="249351" y="762000"/>
                  </a:lnTo>
                  <a:lnTo>
                    <a:pt x="248056" y="765200"/>
                  </a:lnTo>
                  <a:lnTo>
                    <a:pt x="248056" y="812800"/>
                  </a:lnTo>
                  <a:lnTo>
                    <a:pt x="246837" y="815022"/>
                  </a:lnTo>
                  <a:lnTo>
                    <a:pt x="245237" y="816483"/>
                  </a:lnTo>
                  <a:lnTo>
                    <a:pt x="245160" y="812800"/>
                  </a:lnTo>
                  <a:lnTo>
                    <a:pt x="248056" y="812800"/>
                  </a:lnTo>
                  <a:lnTo>
                    <a:pt x="248056" y="765200"/>
                  </a:lnTo>
                  <a:lnTo>
                    <a:pt x="239064" y="787400"/>
                  </a:lnTo>
                  <a:lnTo>
                    <a:pt x="228142" y="800100"/>
                  </a:lnTo>
                  <a:lnTo>
                    <a:pt x="217411" y="825500"/>
                  </a:lnTo>
                  <a:lnTo>
                    <a:pt x="217817" y="825500"/>
                  </a:lnTo>
                  <a:lnTo>
                    <a:pt x="218490" y="838200"/>
                  </a:lnTo>
                  <a:lnTo>
                    <a:pt x="212966" y="838200"/>
                  </a:lnTo>
                  <a:lnTo>
                    <a:pt x="208495" y="850900"/>
                  </a:lnTo>
                  <a:lnTo>
                    <a:pt x="202412" y="863600"/>
                  </a:lnTo>
                  <a:lnTo>
                    <a:pt x="196240" y="876300"/>
                  </a:lnTo>
                  <a:lnTo>
                    <a:pt x="191541" y="901700"/>
                  </a:lnTo>
                  <a:lnTo>
                    <a:pt x="191249" y="901700"/>
                  </a:lnTo>
                  <a:lnTo>
                    <a:pt x="190423" y="890930"/>
                  </a:lnTo>
                  <a:lnTo>
                    <a:pt x="186842" y="901700"/>
                  </a:lnTo>
                  <a:lnTo>
                    <a:pt x="185039" y="914400"/>
                  </a:lnTo>
                  <a:lnTo>
                    <a:pt x="180238" y="914400"/>
                  </a:lnTo>
                  <a:lnTo>
                    <a:pt x="182422" y="927100"/>
                  </a:lnTo>
                  <a:lnTo>
                    <a:pt x="177685" y="927100"/>
                  </a:lnTo>
                  <a:lnTo>
                    <a:pt x="173596" y="939800"/>
                  </a:lnTo>
                  <a:lnTo>
                    <a:pt x="169824" y="952500"/>
                  </a:lnTo>
                  <a:lnTo>
                    <a:pt x="171538" y="952500"/>
                  </a:lnTo>
                  <a:lnTo>
                    <a:pt x="163614" y="965200"/>
                  </a:lnTo>
                  <a:lnTo>
                    <a:pt x="163131" y="965200"/>
                  </a:lnTo>
                  <a:lnTo>
                    <a:pt x="159118" y="977900"/>
                  </a:lnTo>
                  <a:lnTo>
                    <a:pt x="158953" y="977900"/>
                  </a:lnTo>
                  <a:lnTo>
                    <a:pt x="156984" y="990600"/>
                  </a:lnTo>
                  <a:lnTo>
                    <a:pt x="155676" y="977900"/>
                  </a:lnTo>
                  <a:lnTo>
                    <a:pt x="153924" y="990600"/>
                  </a:lnTo>
                  <a:lnTo>
                    <a:pt x="155816" y="990600"/>
                  </a:lnTo>
                  <a:lnTo>
                    <a:pt x="151574" y="1003300"/>
                  </a:lnTo>
                  <a:lnTo>
                    <a:pt x="150228" y="1003300"/>
                  </a:lnTo>
                  <a:lnTo>
                    <a:pt x="149669" y="1008481"/>
                  </a:lnTo>
                  <a:lnTo>
                    <a:pt x="149669" y="1079500"/>
                  </a:lnTo>
                  <a:lnTo>
                    <a:pt x="147459" y="1092200"/>
                  </a:lnTo>
                  <a:lnTo>
                    <a:pt x="146405" y="1079500"/>
                  </a:lnTo>
                  <a:lnTo>
                    <a:pt x="145529" y="1088669"/>
                  </a:lnTo>
                  <a:lnTo>
                    <a:pt x="142455" y="1079500"/>
                  </a:lnTo>
                  <a:lnTo>
                    <a:pt x="146405" y="1079500"/>
                  </a:lnTo>
                  <a:lnTo>
                    <a:pt x="149669" y="1079500"/>
                  </a:lnTo>
                  <a:lnTo>
                    <a:pt x="149669" y="1008481"/>
                  </a:lnTo>
                  <a:lnTo>
                    <a:pt x="148856" y="1016000"/>
                  </a:lnTo>
                  <a:lnTo>
                    <a:pt x="144564" y="1016000"/>
                  </a:lnTo>
                  <a:lnTo>
                    <a:pt x="142290" y="1028700"/>
                  </a:lnTo>
                  <a:lnTo>
                    <a:pt x="139915" y="1041400"/>
                  </a:lnTo>
                  <a:lnTo>
                    <a:pt x="138150" y="1050658"/>
                  </a:lnTo>
                  <a:lnTo>
                    <a:pt x="134454" y="1041400"/>
                  </a:lnTo>
                  <a:lnTo>
                    <a:pt x="133286" y="1054100"/>
                  </a:lnTo>
                  <a:lnTo>
                    <a:pt x="132740" y="1063752"/>
                  </a:lnTo>
                  <a:lnTo>
                    <a:pt x="136740" y="1058049"/>
                  </a:lnTo>
                  <a:lnTo>
                    <a:pt x="135077" y="1066800"/>
                  </a:lnTo>
                  <a:lnTo>
                    <a:pt x="132562" y="1066800"/>
                  </a:lnTo>
                  <a:lnTo>
                    <a:pt x="131279" y="1079500"/>
                  </a:lnTo>
                  <a:lnTo>
                    <a:pt x="129755" y="1079500"/>
                  </a:lnTo>
                  <a:lnTo>
                    <a:pt x="129755" y="1143000"/>
                  </a:lnTo>
                  <a:lnTo>
                    <a:pt x="128676" y="1155700"/>
                  </a:lnTo>
                  <a:lnTo>
                    <a:pt x="127025" y="1155700"/>
                  </a:lnTo>
                  <a:lnTo>
                    <a:pt x="126187" y="1143000"/>
                  </a:lnTo>
                  <a:lnTo>
                    <a:pt x="129755" y="1143000"/>
                  </a:lnTo>
                  <a:lnTo>
                    <a:pt x="129755" y="1079500"/>
                  </a:lnTo>
                  <a:lnTo>
                    <a:pt x="128435" y="1079500"/>
                  </a:lnTo>
                  <a:lnTo>
                    <a:pt x="126707" y="1092200"/>
                  </a:lnTo>
                  <a:lnTo>
                    <a:pt x="127012" y="1079500"/>
                  </a:lnTo>
                  <a:lnTo>
                    <a:pt x="126580" y="1079500"/>
                  </a:lnTo>
                  <a:lnTo>
                    <a:pt x="124269" y="1092200"/>
                  </a:lnTo>
                  <a:lnTo>
                    <a:pt x="121297" y="1104900"/>
                  </a:lnTo>
                  <a:lnTo>
                    <a:pt x="118529" y="1104900"/>
                  </a:lnTo>
                  <a:lnTo>
                    <a:pt x="116827" y="1117600"/>
                  </a:lnTo>
                  <a:lnTo>
                    <a:pt x="120497" y="1117600"/>
                  </a:lnTo>
                  <a:lnTo>
                    <a:pt x="119900" y="1130300"/>
                  </a:lnTo>
                  <a:lnTo>
                    <a:pt x="110642" y="1130300"/>
                  </a:lnTo>
                  <a:lnTo>
                    <a:pt x="111099" y="1143000"/>
                  </a:lnTo>
                  <a:lnTo>
                    <a:pt x="111429" y="1143000"/>
                  </a:lnTo>
                  <a:lnTo>
                    <a:pt x="109181" y="1155700"/>
                  </a:lnTo>
                  <a:lnTo>
                    <a:pt x="109016" y="1155700"/>
                  </a:lnTo>
                  <a:lnTo>
                    <a:pt x="106299" y="1168400"/>
                  </a:lnTo>
                  <a:lnTo>
                    <a:pt x="104749" y="1168400"/>
                  </a:lnTo>
                  <a:lnTo>
                    <a:pt x="105333" y="1155700"/>
                  </a:lnTo>
                  <a:lnTo>
                    <a:pt x="104025" y="1168400"/>
                  </a:lnTo>
                  <a:lnTo>
                    <a:pt x="103555" y="1181100"/>
                  </a:lnTo>
                  <a:lnTo>
                    <a:pt x="102603" y="1181100"/>
                  </a:lnTo>
                  <a:lnTo>
                    <a:pt x="99860" y="1193800"/>
                  </a:lnTo>
                  <a:lnTo>
                    <a:pt x="93103" y="1193800"/>
                  </a:lnTo>
                  <a:lnTo>
                    <a:pt x="92544" y="1206500"/>
                  </a:lnTo>
                  <a:lnTo>
                    <a:pt x="93560" y="1206500"/>
                  </a:lnTo>
                  <a:lnTo>
                    <a:pt x="95072" y="1219200"/>
                  </a:lnTo>
                  <a:lnTo>
                    <a:pt x="98120" y="1219200"/>
                  </a:lnTo>
                  <a:lnTo>
                    <a:pt x="95021" y="1231900"/>
                  </a:lnTo>
                  <a:lnTo>
                    <a:pt x="95034" y="1219200"/>
                  </a:lnTo>
                  <a:lnTo>
                    <a:pt x="93472" y="1231900"/>
                  </a:lnTo>
                  <a:lnTo>
                    <a:pt x="90893" y="1231900"/>
                  </a:lnTo>
                  <a:lnTo>
                    <a:pt x="91440" y="1244600"/>
                  </a:lnTo>
                  <a:lnTo>
                    <a:pt x="86779" y="1244600"/>
                  </a:lnTo>
                  <a:lnTo>
                    <a:pt x="81622" y="1257300"/>
                  </a:lnTo>
                  <a:lnTo>
                    <a:pt x="81127" y="1257300"/>
                  </a:lnTo>
                  <a:lnTo>
                    <a:pt x="83159" y="1270000"/>
                  </a:lnTo>
                  <a:lnTo>
                    <a:pt x="80073" y="1270000"/>
                  </a:lnTo>
                  <a:lnTo>
                    <a:pt x="78092" y="1282700"/>
                  </a:lnTo>
                  <a:lnTo>
                    <a:pt x="75780" y="1295400"/>
                  </a:lnTo>
                  <a:lnTo>
                    <a:pt x="70688" y="1295400"/>
                  </a:lnTo>
                  <a:lnTo>
                    <a:pt x="69405" y="1308100"/>
                  </a:lnTo>
                  <a:lnTo>
                    <a:pt x="68554" y="1308100"/>
                  </a:lnTo>
                  <a:lnTo>
                    <a:pt x="67424" y="1320800"/>
                  </a:lnTo>
                  <a:lnTo>
                    <a:pt x="65265" y="1333500"/>
                  </a:lnTo>
                  <a:lnTo>
                    <a:pt x="61315" y="1333500"/>
                  </a:lnTo>
                  <a:lnTo>
                    <a:pt x="62458" y="1346200"/>
                  </a:lnTo>
                  <a:lnTo>
                    <a:pt x="58699" y="1346200"/>
                  </a:lnTo>
                  <a:lnTo>
                    <a:pt x="57873" y="1358900"/>
                  </a:lnTo>
                  <a:lnTo>
                    <a:pt x="57391" y="1371600"/>
                  </a:lnTo>
                  <a:lnTo>
                    <a:pt x="55714" y="1371600"/>
                  </a:lnTo>
                  <a:lnTo>
                    <a:pt x="54648" y="1377276"/>
                  </a:lnTo>
                  <a:lnTo>
                    <a:pt x="54648" y="1422400"/>
                  </a:lnTo>
                  <a:lnTo>
                    <a:pt x="48234" y="1435100"/>
                  </a:lnTo>
                  <a:lnTo>
                    <a:pt x="48374" y="1422400"/>
                  </a:lnTo>
                  <a:lnTo>
                    <a:pt x="54648" y="1422400"/>
                  </a:lnTo>
                  <a:lnTo>
                    <a:pt x="54648" y="1377276"/>
                  </a:lnTo>
                  <a:lnTo>
                    <a:pt x="53327" y="1384300"/>
                  </a:lnTo>
                  <a:lnTo>
                    <a:pt x="52095" y="1384300"/>
                  </a:lnTo>
                  <a:lnTo>
                    <a:pt x="50266" y="1397000"/>
                  </a:lnTo>
                  <a:lnTo>
                    <a:pt x="52946" y="1397000"/>
                  </a:lnTo>
                  <a:lnTo>
                    <a:pt x="47409" y="1409700"/>
                  </a:lnTo>
                  <a:lnTo>
                    <a:pt x="45986" y="1422400"/>
                  </a:lnTo>
                  <a:lnTo>
                    <a:pt x="44970" y="1435100"/>
                  </a:lnTo>
                  <a:lnTo>
                    <a:pt x="40614" y="1447800"/>
                  </a:lnTo>
                  <a:lnTo>
                    <a:pt x="43383" y="1447800"/>
                  </a:lnTo>
                  <a:lnTo>
                    <a:pt x="44500" y="1447800"/>
                  </a:lnTo>
                  <a:lnTo>
                    <a:pt x="43878" y="1460500"/>
                  </a:lnTo>
                  <a:lnTo>
                    <a:pt x="43383" y="1447800"/>
                  </a:lnTo>
                  <a:lnTo>
                    <a:pt x="39928" y="1460500"/>
                  </a:lnTo>
                  <a:lnTo>
                    <a:pt x="41541" y="1460500"/>
                  </a:lnTo>
                  <a:lnTo>
                    <a:pt x="40335" y="1473200"/>
                  </a:lnTo>
                  <a:lnTo>
                    <a:pt x="39116" y="1473200"/>
                  </a:lnTo>
                  <a:lnTo>
                    <a:pt x="35966" y="1485900"/>
                  </a:lnTo>
                  <a:lnTo>
                    <a:pt x="38506" y="1473200"/>
                  </a:lnTo>
                  <a:lnTo>
                    <a:pt x="36207" y="1473200"/>
                  </a:lnTo>
                  <a:lnTo>
                    <a:pt x="35356" y="1485900"/>
                  </a:lnTo>
                  <a:lnTo>
                    <a:pt x="30988" y="1485900"/>
                  </a:lnTo>
                  <a:lnTo>
                    <a:pt x="27736" y="1498600"/>
                  </a:lnTo>
                  <a:lnTo>
                    <a:pt x="31521" y="1498600"/>
                  </a:lnTo>
                  <a:lnTo>
                    <a:pt x="31191" y="1511300"/>
                  </a:lnTo>
                  <a:lnTo>
                    <a:pt x="30327" y="1511300"/>
                  </a:lnTo>
                  <a:lnTo>
                    <a:pt x="31178" y="1524000"/>
                  </a:lnTo>
                  <a:lnTo>
                    <a:pt x="33464" y="1524000"/>
                  </a:lnTo>
                  <a:lnTo>
                    <a:pt x="39573" y="1513293"/>
                  </a:lnTo>
                  <a:lnTo>
                    <a:pt x="39497" y="1514500"/>
                  </a:lnTo>
                  <a:lnTo>
                    <a:pt x="41490" y="1510055"/>
                  </a:lnTo>
                  <a:lnTo>
                    <a:pt x="42100" y="1510436"/>
                  </a:lnTo>
                  <a:lnTo>
                    <a:pt x="41592" y="1507312"/>
                  </a:lnTo>
                  <a:lnTo>
                    <a:pt x="41452" y="1506550"/>
                  </a:lnTo>
                  <a:lnTo>
                    <a:pt x="39814" y="1509801"/>
                  </a:lnTo>
                  <a:lnTo>
                    <a:pt x="39712" y="1511300"/>
                  </a:lnTo>
                  <a:lnTo>
                    <a:pt x="36753" y="1511300"/>
                  </a:lnTo>
                  <a:lnTo>
                    <a:pt x="40398" y="1500327"/>
                  </a:lnTo>
                  <a:lnTo>
                    <a:pt x="40601" y="1500809"/>
                  </a:lnTo>
                  <a:lnTo>
                    <a:pt x="40627" y="1501940"/>
                  </a:lnTo>
                  <a:lnTo>
                    <a:pt x="41198" y="1502054"/>
                  </a:lnTo>
                  <a:lnTo>
                    <a:pt x="41910" y="1502016"/>
                  </a:lnTo>
                  <a:lnTo>
                    <a:pt x="42849" y="1501775"/>
                  </a:lnTo>
                  <a:lnTo>
                    <a:pt x="43205" y="1500581"/>
                  </a:lnTo>
                  <a:lnTo>
                    <a:pt x="40601" y="1499679"/>
                  </a:lnTo>
                  <a:lnTo>
                    <a:pt x="40970" y="1498600"/>
                  </a:lnTo>
                  <a:lnTo>
                    <a:pt x="41186" y="1485900"/>
                  </a:lnTo>
                  <a:lnTo>
                    <a:pt x="42392" y="1485900"/>
                  </a:lnTo>
                  <a:lnTo>
                    <a:pt x="46151" y="1473200"/>
                  </a:lnTo>
                  <a:lnTo>
                    <a:pt x="45935" y="1473200"/>
                  </a:lnTo>
                  <a:lnTo>
                    <a:pt x="48133" y="1460500"/>
                  </a:lnTo>
                  <a:lnTo>
                    <a:pt x="52844" y="1460500"/>
                  </a:lnTo>
                  <a:lnTo>
                    <a:pt x="51841" y="1447800"/>
                  </a:lnTo>
                  <a:lnTo>
                    <a:pt x="53009" y="1447800"/>
                  </a:lnTo>
                  <a:lnTo>
                    <a:pt x="52844" y="1448650"/>
                  </a:lnTo>
                  <a:lnTo>
                    <a:pt x="53174" y="1449108"/>
                  </a:lnTo>
                  <a:lnTo>
                    <a:pt x="53581" y="1449565"/>
                  </a:lnTo>
                  <a:lnTo>
                    <a:pt x="54063" y="1450022"/>
                  </a:lnTo>
                  <a:lnTo>
                    <a:pt x="53251" y="1447800"/>
                  </a:lnTo>
                  <a:lnTo>
                    <a:pt x="55524" y="1447800"/>
                  </a:lnTo>
                  <a:lnTo>
                    <a:pt x="53555" y="1435100"/>
                  </a:lnTo>
                  <a:lnTo>
                    <a:pt x="57264" y="1422400"/>
                  </a:lnTo>
                  <a:lnTo>
                    <a:pt x="59855" y="1422400"/>
                  </a:lnTo>
                  <a:lnTo>
                    <a:pt x="61734" y="1409700"/>
                  </a:lnTo>
                  <a:lnTo>
                    <a:pt x="63017" y="1409700"/>
                  </a:lnTo>
                  <a:lnTo>
                    <a:pt x="65443" y="1397000"/>
                  </a:lnTo>
                  <a:lnTo>
                    <a:pt x="64668" y="1397000"/>
                  </a:lnTo>
                  <a:lnTo>
                    <a:pt x="68376" y="1384300"/>
                  </a:lnTo>
                  <a:lnTo>
                    <a:pt x="63792" y="1384300"/>
                  </a:lnTo>
                  <a:lnTo>
                    <a:pt x="64185" y="1377975"/>
                  </a:lnTo>
                  <a:lnTo>
                    <a:pt x="64350" y="1377670"/>
                  </a:lnTo>
                  <a:lnTo>
                    <a:pt x="64198" y="1377861"/>
                  </a:lnTo>
                  <a:lnTo>
                    <a:pt x="64604" y="1371600"/>
                  </a:lnTo>
                  <a:lnTo>
                    <a:pt x="66065" y="1371600"/>
                  </a:lnTo>
                  <a:lnTo>
                    <a:pt x="65824" y="1374076"/>
                  </a:lnTo>
                  <a:lnTo>
                    <a:pt x="65125" y="1376095"/>
                  </a:lnTo>
                  <a:lnTo>
                    <a:pt x="67144" y="1372069"/>
                  </a:lnTo>
                  <a:lnTo>
                    <a:pt x="66217" y="1371600"/>
                  </a:lnTo>
                  <a:lnTo>
                    <a:pt x="67081" y="1371600"/>
                  </a:lnTo>
                  <a:lnTo>
                    <a:pt x="69913" y="1358900"/>
                  </a:lnTo>
                  <a:lnTo>
                    <a:pt x="71755" y="1346200"/>
                  </a:lnTo>
                  <a:lnTo>
                    <a:pt x="73164" y="1346200"/>
                  </a:lnTo>
                  <a:lnTo>
                    <a:pt x="75565" y="1333500"/>
                  </a:lnTo>
                  <a:lnTo>
                    <a:pt x="74917" y="1333500"/>
                  </a:lnTo>
                  <a:lnTo>
                    <a:pt x="77431" y="1320800"/>
                  </a:lnTo>
                  <a:lnTo>
                    <a:pt x="77863" y="1320800"/>
                  </a:lnTo>
                  <a:lnTo>
                    <a:pt x="81305" y="1308100"/>
                  </a:lnTo>
                  <a:lnTo>
                    <a:pt x="81788" y="1318234"/>
                  </a:lnTo>
                  <a:lnTo>
                    <a:pt x="81546" y="1319809"/>
                  </a:lnTo>
                  <a:lnTo>
                    <a:pt x="79971" y="1319136"/>
                  </a:lnTo>
                  <a:lnTo>
                    <a:pt x="81521" y="1319936"/>
                  </a:lnTo>
                  <a:lnTo>
                    <a:pt x="81407" y="1320800"/>
                  </a:lnTo>
                  <a:lnTo>
                    <a:pt x="81584" y="1319822"/>
                  </a:lnTo>
                  <a:lnTo>
                    <a:pt x="81902" y="1319949"/>
                  </a:lnTo>
                  <a:lnTo>
                    <a:pt x="81915" y="1320800"/>
                  </a:lnTo>
                  <a:lnTo>
                    <a:pt x="82003" y="1319987"/>
                  </a:lnTo>
                  <a:lnTo>
                    <a:pt x="82562" y="1320215"/>
                  </a:lnTo>
                  <a:lnTo>
                    <a:pt x="83007" y="1316634"/>
                  </a:lnTo>
                  <a:lnTo>
                    <a:pt x="82169" y="1318514"/>
                  </a:lnTo>
                  <a:lnTo>
                    <a:pt x="82613" y="1314513"/>
                  </a:lnTo>
                  <a:lnTo>
                    <a:pt x="81902" y="1318234"/>
                  </a:lnTo>
                  <a:lnTo>
                    <a:pt x="81902" y="1319098"/>
                  </a:lnTo>
                  <a:lnTo>
                    <a:pt x="81597" y="1319771"/>
                  </a:lnTo>
                  <a:lnTo>
                    <a:pt x="81813" y="1318666"/>
                  </a:lnTo>
                  <a:lnTo>
                    <a:pt x="82613" y="1314513"/>
                  </a:lnTo>
                  <a:lnTo>
                    <a:pt x="83858" y="1308100"/>
                  </a:lnTo>
                  <a:lnTo>
                    <a:pt x="86791" y="1308100"/>
                  </a:lnTo>
                  <a:lnTo>
                    <a:pt x="89217" y="1295400"/>
                  </a:lnTo>
                  <a:lnTo>
                    <a:pt x="91630" y="1295400"/>
                  </a:lnTo>
                  <a:lnTo>
                    <a:pt x="94665" y="1282700"/>
                  </a:lnTo>
                  <a:lnTo>
                    <a:pt x="94932" y="1270000"/>
                  </a:lnTo>
                  <a:lnTo>
                    <a:pt x="95656" y="1270000"/>
                  </a:lnTo>
                  <a:lnTo>
                    <a:pt x="96215" y="1268387"/>
                  </a:lnTo>
                  <a:lnTo>
                    <a:pt x="94424" y="1257300"/>
                  </a:lnTo>
                  <a:lnTo>
                    <a:pt x="98552" y="1257300"/>
                  </a:lnTo>
                  <a:lnTo>
                    <a:pt x="97193" y="1265555"/>
                  </a:lnTo>
                  <a:lnTo>
                    <a:pt x="99491" y="1258938"/>
                  </a:lnTo>
                  <a:lnTo>
                    <a:pt x="100063" y="1257300"/>
                  </a:lnTo>
                  <a:lnTo>
                    <a:pt x="103162" y="1257300"/>
                  </a:lnTo>
                  <a:lnTo>
                    <a:pt x="103682" y="1244600"/>
                  </a:lnTo>
                  <a:lnTo>
                    <a:pt x="100609" y="1244600"/>
                  </a:lnTo>
                  <a:lnTo>
                    <a:pt x="104216" y="1231900"/>
                  </a:lnTo>
                  <a:lnTo>
                    <a:pt x="99618" y="1231900"/>
                  </a:lnTo>
                  <a:lnTo>
                    <a:pt x="101688" y="1219200"/>
                  </a:lnTo>
                  <a:lnTo>
                    <a:pt x="105283" y="1219200"/>
                  </a:lnTo>
                  <a:lnTo>
                    <a:pt x="105524" y="1219314"/>
                  </a:lnTo>
                  <a:lnTo>
                    <a:pt x="106514" y="1219200"/>
                  </a:lnTo>
                  <a:lnTo>
                    <a:pt x="105943" y="1231900"/>
                  </a:lnTo>
                  <a:lnTo>
                    <a:pt x="106260" y="1231900"/>
                  </a:lnTo>
                  <a:lnTo>
                    <a:pt x="108331" y="1219200"/>
                  </a:lnTo>
                  <a:lnTo>
                    <a:pt x="108851" y="1219200"/>
                  </a:lnTo>
                  <a:lnTo>
                    <a:pt x="112725" y="1206500"/>
                  </a:lnTo>
                  <a:lnTo>
                    <a:pt x="114439" y="1206500"/>
                  </a:lnTo>
                  <a:lnTo>
                    <a:pt x="115493" y="1193800"/>
                  </a:lnTo>
                  <a:lnTo>
                    <a:pt x="112725" y="1203883"/>
                  </a:lnTo>
                  <a:lnTo>
                    <a:pt x="112649" y="1206500"/>
                  </a:lnTo>
                  <a:lnTo>
                    <a:pt x="112014" y="1206500"/>
                  </a:lnTo>
                  <a:lnTo>
                    <a:pt x="112725" y="1203883"/>
                  </a:lnTo>
                  <a:lnTo>
                    <a:pt x="113030" y="1193800"/>
                  </a:lnTo>
                  <a:lnTo>
                    <a:pt x="113715" y="1193800"/>
                  </a:lnTo>
                  <a:lnTo>
                    <a:pt x="113893" y="1181100"/>
                  </a:lnTo>
                  <a:lnTo>
                    <a:pt x="117094" y="1181100"/>
                  </a:lnTo>
                  <a:lnTo>
                    <a:pt x="117932" y="1193800"/>
                  </a:lnTo>
                  <a:lnTo>
                    <a:pt x="118656" y="1181100"/>
                  </a:lnTo>
                  <a:lnTo>
                    <a:pt x="122694" y="1181100"/>
                  </a:lnTo>
                  <a:lnTo>
                    <a:pt x="122402" y="1168400"/>
                  </a:lnTo>
                  <a:lnTo>
                    <a:pt x="128841" y="1168400"/>
                  </a:lnTo>
                  <a:lnTo>
                    <a:pt x="129400" y="1155700"/>
                  </a:lnTo>
                  <a:lnTo>
                    <a:pt x="132194" y="1155700"/>
                  </a:lnTo>
                  <a:lnTo>
                    <a:pt x="133273" y="1143000"/>
                  </a:lnTo>
                  <a:lnTo>
                    <a:pt x="133692" y="1143000"/>
                  </a:lnTo>
                  <a:lnTo>
                    <a:pt x="134124" y="1130300"/>
                  </a:lnTo>
                  <a:lnTo>
                    <a:pt x="135636" y="1143000"/>
                  </a:lnTo>
                  <a:lnTo>
                    <a:pt x="138239" y="1130300"/>
                  </a:lnTo>
                  <a:lnTo>
                    <a:pt x="134277" y="1130300"/>
                  </a:lnTo>
                  <a:lnTo>
                    <a:pt x="137515" y="1117600"/>
                  </a:lnTo>
                  <a:lnTo>
                    <a:pt x="135940" y="1117600"/>
                  </a:lnTo>
                  <a:lnTo>
                    <a:pt x="134162" y="1104900"/>
                  </a:lnTo>
                  <a:lnTo>
                    <a:pt x="142430" y="1104900"/>
                  </a:lnTo>
                  <a:lnTo>
                    <a:pt x="144614" y="1092200"/>
                  </a:lnTo>
                  <a:lnTo>
                    <a:pt x="145973" y="1104900"/>
                  </a:lnTo>
                  <a:lnTo>
                    <a:pt x="147637" y="1092200"/>
                  </a:lnTo>
                  <a:lnTo>
                    <a:pt x="152615" y="1092200"/>
                  </a:lnTo>
                  <a:lnTo>
                    <a:pt x="153047" y="1079500"/>
                  </a:lnTo>
                  <a:lnTo>
                    <a:pt x="152869" y="1079500"/>
                  </a:lnTo>
                  <a:lnTo>
                    <a:pt x="155600" y="1066800"/>
                  </a:lnTo>
                  <a:lnTo>
                    <a:pt x="156527" y="1066800"/>
                  </a:lnTo>
                  <a:lnTo>
                    <a:pt x="157454" y="1054100"/>
                  </a:lnTo>
                  <a:lnTo>
                    <a:pt x="155905" y="1054100"/>
                  </a:lnTo>
                  <a:lnTo>
                    <a:pt x="159931" y="1041400"/>
                  </a:lnTo>
                  <a:lnTo>
                    <a:pt x="163931" y="1041400"/>
                  </a:lnTo>
                  <a:lnTo>
                    <a:pt x="168579" y="1028700"/>
                  </a:lnTo>
                  <a:lnTo>
                    <a:pt x="169354" y="1028700"/>
                  </a:lnTo>
                  <a:lnTo>
                    <a:pt x="170916" y="1016000"/>
                  </a:lnTo>
                  <a:lnTo>
                    <a:pt x="170421" y="1016000"/>
                  </a:lnTo>
                  <a:lnTo>
                    <a:pt x="169824" y="1003300"/>
                  </a:lnTo>
                  <a:lnTo>
                    <a:pt x="177533" y="1003300"/>
                  </a:lnTo>
                  <a:lnTo>
                    <a:pt x="175818" y="990600"/>
                  </a:lnTo>
                  <a:lnTo>
                    <a:pt x="176276" y="990600"/>
                  </a:lnTo>
                  <a:lnTo>
                    <a:pt x="177622" y="977900"/>
                  </a:lnTo>
                  <a:lnTo>
                    <a:pt x="178219" y="985774"/>
                  </a:lnTo>
                  <a:lnTo>
                    <a:pt x="177927" y="986282"/>
                  </a:lnTo>
                  <a:lnTo>
                    <a:pt x="178231" y="985913"/>
                  </a:lnTo>
                  <a:lnTo>
                    <a:pt x="178600" y="990600"/>
                  </a:lnTo>
                  <a:lnTo>
                    <a:pt x="178422" y="985672"/>
                  </a:lnTo>
                  <a:lnTo>
                    <a:pt x="178777" y="985240"/>
                  </a:lnTo>
                  <a:lnTo>
                    <a:pt x="178828" y="985113"/>
                  </a:lnTo>
                  <a:lnTo>
                    <a:pt x="178536" y="985240"/>
                  </a:lnTo>
                  <a:lnTo>
                    <a:pt x="178409" y="985443"/>
                  </a:lnTo>
                  <a:lnTo>
                    <a:pt x="178155" y="977900"/>
                  </a:lnTo>
                  <a:lnTo>
                    <a:pt x="181457" y="977900"/>
                  </a:lnTo>
                  <a:lnTo>
                    <a:pt x="185115" y="965200"/>
                  </a:lnTo>
                  <a:lnTo>
                    <a:pt x="188531" y="952500"/>
                  </a:lnTo>
                  <a:lnTo>
                    <a:pt x="190055" y="952500"/>
                  </a:lnTo>
                  <a:lnTo>
                    <a:pt x="190004" y="952982"/>
                  </a:lnTo>
                  <a:lnTo>
                    <a:pt x="193421" y="954798"/>
                  </a:lnTo>
                  <a:lnTo>
                    <a:pt x="193878" y="950683"/>
                  </a:lnTo>
                  <a:lnTo>
                    <a:pt x="193725" y="950683"/>
                  </a:lnTo>
                  <a:lnTo>
                    <a:pt x="195275" y="939800"/>
                  </a:lnTo>
                  <a:lnTo>
                    <a:pt x="197624" y="939800"/>
                  </a:lnTo>
                  <a:lnTo>
                    <a:pt x="199720" y="927100"/>
                  </a:lnTo>
                  <a:lnTo>
                    <a:pt x="196265" y="927100"/>
                  </a:lnTo>
                  <a:lnTo>
                    <a:pt x="201866" y="914400"/>
                  </a:lnTo>
                  <a:lnTo>
                    <a:pt x="209156" y="914400"/>
                  </a:lnTo>
                  <a:lnTo>
                    <a:pt x="210566" y="901700"/>
                  </a:lnTo>
                  <a:lnTo>
                    <a:pt x="217805" y="901700"/>
                  </a:lnTo>
                  <a:lnTo>
                    <a:pt x="215963" y="889000"/>
                  </a:lnTo>
                  <a:lnTo>
                    <a:pt x="219659" y="876300"/>
                  </a:lnTo>
                  <a:lnTo>
                    <a:pt x="220065" y="889000"/>
                  </a:lnTo>
                  <a:lnTo>
                    <a:pt x="220611" y="889000"/>
                  </a:lnTo>
                  <a:lnTo>
                    <a:pt x="220497" y="876300"/>
                  </a:lnTo>
                  <a:lnTo>
                    <a:pt x="221475" y="876300"/>
                  </a:lnTo>
                  <a:lnTo>
                    <a:pt x="223062" y="863600"/>
                  </a:lnTo>
                  <a:lnTo>
                    <a:pt x="223342" y="863600"/>
                  </a:lnTo>
                  <a:lnTo>
                    <a:pt x="225412" y="850900"/>
                  </a:lnTo>
                  <a:lnTo>
                    <a:pt x="234708" y="850900"/>
                  </a:lnTo>
                  <a:lnTo>
                    <a:pt x="236715" y="838200"/>
                  </a:lnTo>
                  <a:lnTo>
                    <a:pt x="238086" y="850900"/>
                  </a:lnTo>
                  <a:lnTo>
                    <a:pt x="241541" y="838200"/>
                  </a:lnTo>
                  <a:lnTo>
                    <a:pt x="237845" y="838200"/>
                  </a:lnTo>
                  <a:lnTo>
                    <a:pt x="242798" y="825500"/>
                  </a:lnTo>
                  <a:lnTo>
                    <a:pt x="241147" y="825500"/>
                  </a:lnTo>
                  <a:lnTo>
                    <a:pt x="239877" y="812800"/>
                  </a:lnTo>
                  <a:lnTo>
                    <a:pt x="245452" y="825500"/>
                  </a:lnTo>
                  <a:lnTo>
                    <a:pt x="245287" y="818603"/>
                  </a:lnTo>
                  <a:lnTo>
                    <a:pt x="246214" y="818299"/>
                  </a:lnTo>
                  <a:lnTo>
                    <a:pt x="248881" y="815149"/>
                  </a:lnTo>
                  <a:lnTo>
                    <a:pt x="248462" y="812800"/>
                  </a:lnTo>
                  <a:lnTo>
                    <a:pt x="250571" y="812800"/>
                  </a:lnTo>
                  <a:lnTo>
                    <a:pt x="251993" y="800100"/>
                  </a:lnTo>
                  <a:lnTo>
                    <a:pt x="254304" y="787400"/>
                  </a:lnTo>
                  <a:lnTo>
                    <a:pt x="255143" y="796569"/>
                  </a:lnTo>
                  <a:lnTo>
                    <a:pt x="256032" y="787400"/>
                  </a:lnTo>
                  <a:lnTo>
                    <a:pt x="259435" y="787400"/>
                  </a:lnTo>
                  <a:lnTo>
                    <a:pt x="264134" y="774700"/>
                  </a:lnTo>
                  <a:lnTo>
                    <a:pt x="268338" y="774700"/>
                  </a:lnTo>
                  <a:lnTo>
                    <a:pt x="272846" y="762000"/>
                  </a:lnTo>
                  <a:lnTo>
                    <a:pt x="278511" y="762000"/>
                  </a:lnTo>
                  <a:lnTo>
                    <a:pt x="282321" y="749300"/>
                  </a:lnTo>
                  <a:lnTo>
                    <a:pt x="287680" y="736600"/>
                  </a:lnTo>
                  <a:lnTo>
                    <a:pt x="293662" y="736600"/>
                  </a:lnTo>
                  <a:lnTo>
                    <a:pt x="299364" y="723900"/>
                  </a:lnTo>
                  <a:lnTo>
                    <a:pt x="297230" y="723900"/>
                  </a:lnTo>
                  <a:lnTo>
                    <a:pt x="295059" y="711200"/>
                  </a:lnTo>
                  <a:lnTo>
                    <a:pt x="297726" y="711200"/>
                  </a:lnTo>
                  <a:lnTo>
                    <a:pt x="298856" y="709561"/>
                  </a:lnTo>
                  <a:lnTo>
                    <a:pt x="298640" y="713384"/>
                  </a:lnTo>
                  <a:lnTo>
                    <a:pt x="303212" y="708329"/>
                  </a:lnTo>
                  <a:lnTo>
                    <a:pt x="301205" y="708418"/>
                  </a:lnTo>
                  <a:lnTo>
                    <a:pt x="301078" y="706335"/>
                  </a:lnTo>
                  <a:lnTo>
                    <a:pt x="306476" y="698500"/>
                  </a:lnTo>
                  <a:lnTo>
                    <a:pt x="309422" y="698500"/>
                  </a:lnTo>
                  <a:lnTo>
                    <a:pt x="306108" y="711200"/>
                  </a:lnTo>
                  <a:lnTo>
                    <a:pt x="307581" y="711200"/>
                  </a:lnTo>
                  <a:lnTo>
                    <a:pt x="311848" y="698500"/>
                  </a:lnTo>
                  <a:lnTo>
                    <a:pt x="311353" y="698500"/>
                  </a:lnTo>
                  <a:lnTo>
                    <a:pt x="314058" y="685800"/>
                  </a:lnTo>
                  <a:lnTo>
                    <a:pt x="323900" y="685800"/>
                  </a:lnTo>
                  <a:lnTo>
                    <a:pt x="326390" y="673100"/>
                  </a:lnTo>
                  <a:lnTo>
                    <a:pt x="329869" y="673100"/>
                  </a:lnTo>
                  <a:lnTo>
                    <a:pt x="332689" y="660400"/>
                  </a:lnTo>
                  <a:lnTo>
                    <a:pt x="335724" y="660400"/>
                  </a:lnTo>
                  <a:lnTo>
                    <a:pt x="340817" y="647700"/>
                  </a:lnTo>
                  <a:lnTo>
                    <a:pt x="345147" y="635000"/>
                  </a:lnTo>
                  <a:lnTo>
                    <a:pt x="349719" y="622300"/>
                  </a:lnTo>
                  <a:lnTo>
                    <a:pt x="356222" y="622300"/>
                  </a:lnTo>
                  <a:lnTo>
                    <a:pt x="359397" y="609600"/>
                  </a:lnTo>
                  <a:lnTo>
                    <a:pt x="359867" y="609600"/>
                  </a:lnTo>
                  <a:lnTo>
                    <a:pt x="360197" y="622300"/>
                  </a:lnTo>
                  <a:lnTo>
                    <a:pt x="360934" y="609600"/>
                  </a:lnTo>
                  <a:lnTo>
                    <a:pt x="364934" y="609600"/>
                  </a:lnTo>
                  <a:lnTo>
                    <a:pt x="370116" y="596900"/>
                  </a:lnTo>
                  <a:lnTo>
                    <a:pt x="372910" y="596900"/>
                  </a:lnTo>
                  <a:lnTo>
                    <a:pt x="374980" y="584200"/>
                  </a:lnTo>
                  <a:lnTo>
                    <a:pt x="377977" y="571500"/>
                  </a:lnTo>
                  <a:lnTo>
                    <a:pt x="381990" y="584200"/>
                  </a:lnTo>
                  <a:lnTo>
                    <a:pt x="389013" y="571500"/>
                  </a:lnTo>
                  <a:lnTo>
                    <a:pt x="393204" y="571500"/>
                  </a:lnTo>
                  <a:lnTo>
                    <a:pt x="399402" y="558800"/>
                  </a:lnTo>
                  <a:lnTo>
                    <a:pt x="404037" y="546100"/>
                  </a:lnTo>
                  <a:lnTo>
                    <a:pt x="408178" y="546100"/>
                  </a:lnTo>
                  <a:lnTo>
                    <a:pt x="412877" y="533400"/>
                  </a:lnTo>
                  <a:lnTo>
                    <a:pt x="420204" y="520700"/>
                  </a:lnTo>
                  <a:lnTo>
                    <a:pt x="427786" y="520700"/>
                  </a:lnTo>
                  <a:lnTo>
                    <a:pt x="435724" y="508000"/>
                  </a:lnTo>
                  <a:lnTo>
                    <a:pt x="444169" y="495300"/>
                  </a:lnTo>
                  <a:lnTo>
                    <a:pt x="442645" y="495300"/>
                  </a:lnTo>
                  <a:lnTo>
                    <a:pt x="445541" y="482600"/>
                  </a:lnTo>
                  <a:lnTo>
                    <a:pt x="456628" y="482600"/>
                  </a:lnTo>
                  <a:lnTo>
                    <a:pt x="460222" y="469900"/>
                  </a:lnTo>
                  <a:lnTo>
                    <a:pt x="456285" y="469900"/>
                  </a:lnTo>
                  <a:lnTo>
                    <a:pt x="466471" y="457200"/>
                  </a:lnTo>
                  <a:lnTo>
                    <a:pt x="474383" y="444500"/>
                  </a:lnTo>
                  <a:lnTo>
                    <a:pt x="481406" y="444500"/>
                  </a:lnTo>
                  <a:lnTo>
                    <a:pt x="488962" y="431800"/>
                  </a:lnTo>
                  <a:lnTo>
                    <a:pt x="492937" y="431800"/>
                  </a:lnTo>
                  <a:lnTo>
                    <a:pt x="494068" y="419100"/>
                  </a:lnTo>
                  <a:lnTo>
                    <a:pt x="496328" y="431800"/>
                  </a:lnTo>
                  <a:lnTo>
                    <a:pt x="500938" y="419100"/>
                  </a:lnTo>
                  <a:lnTo>
                    <a:pt x="504952" y="419100"/>
                  </a:lnTo>
                  <a:lnTo>
                    <a:pt x="509054" y="406400"/>
                  </a:lnTo>
                  <a:lnTo>
                    <a:pt x="518604" y="406400"/>
                  </a:lnTo>
                  <a:lnTo>
                    <a:pt x="512838" y="393700"/>
                  </a:lnTo>
                  <a:lnTo>
                    <a:pt x="521550" y="393700"/>
                  </a:lnTo>
                  <a:lnTo>
                    <a:pt x="527773" y="381000"/>
                  </a:lnTo>
                  <a:lnTo>
                    <a:pt x="534352" y="381000"/>
                  </a:lnTo>
                  <a:lnTo>
                    <a:pt x="540346" y="368300"/>
                  </a:lnTo>
                  <a:lnTo>
                    <a:pt x="548982" y="368300"/>
                  </a:lnTo>
                  <a:lnTo>
                    <a:pt x="553847" y="355600"/>
                  </a:lnTo>
                  <a:lnTo>
                    <a:pt x="558609" y="355600"/>
                  </a:lnTo>
                  <a:lnTo>
                    <a:pt x="563867" y="342900"/>
                  </a:lnTo>
                  <a:lnTo>
                    <a:pt x="566762" y="330200"/>
                  </a:lnTo>
                  <a:lnTo>
                    <a:pt x="568401" y="342900"/>
                  </a:lnTo>
                  <a:lnTo>
                    <a:pt x="569061" y="330200"/>
                  </a:lnTo>
                  <a:lnTo>
                    <a:pt x="572604" y="330200"/>
                  </a:lnTo>
                  <a:lnTo>
                    <a:pt x="574090" y="317500"/>
                  </a:lnTo>
                  <a:lnTo>
                    <a:pt x="575017" y="325996"/>
                  </a:lnTo>
                  <a:lnTo>
                    <a:pt x="578485" y="317500"/>
                  </a:lnTo>
                  <a:lnTo>
                    <a:pt x="583095" y="317500"/>
                  </a:lnTo>
                  <a:lnTo>
                    <a:pt x="583653" y="304800"/>
                  </a:lnTo>
                  <a:lnTo>
                    <a:pt x="593953" y="304800"/>
                  </a:lnTo>
                  <a:lnTo>
                    <a:pt x="594499" y="292100"/>
                  </a:lnTo>
                  <a:lnTo>
                    <a:pt x="606437" y="292100"/>
                  </a:lnTo>
                  <a:lnTo>
                    <a:pt x="605497" y="279400"/>
                  </a:lnTo>
                  <a:lnTo>
                    <a:pt x="614616" y="279400"/>
                  </a:lnTo>
                  <a:lnTo>
                    <a:pt x="609142" y="292100"/>
                  </a:lnTo>
                  <a:lnTo>
                    <a:pt x="613117" y="292100"/>
                  </a:lnTo>
                  <a:lnTo>
                    <a:pt x="615657" y="279400"/>
                  </a:lnTo>
                  <a:lnTo>
                    <a:pt x="623887" y="279400"/>
                  </a:lnTo>
                  <a:lnTo>
                    <a:pt x="624357" y="266700"/>
                  </a:lnTo>
                  <a:lnTo>
                    <a:pt x="626757" y="266700"/>
                  </a:lnTo>
                  <a:lnTo>
                    <a:pt x="630440" y="254000"/>
                  </a:lnTo>
                  <a:lnTo>
                    <a:pt x="630580" y="254165"/>
                  </a:lnTo>
                  <a:lnTo>
                    <a:pt x="630643" y="254546"/>
                  </a:lnTo>
                  <a:lnTo>
                    <a:pt x="630897" y="254241"/>
                  </a:lnTo>
                  <a:lnTo>
                    <a:pt x="631075" y="254000"/>
                  </a:lnTo>
                  <a:lnTo>
                    <a:pt x="631393" y="254000"/>
                  </a:lnTo>
                  <a:lnTo>
                    <a:pt x="631139" y="266700"/>
                  </a:lnTo>
                  <a:lnTo>
                    <a:pt x="636739" y="266700"/>
                  </a:lnTo>
                  <a:lnTo>
                    <a:pt x="634238" y="254000"/>
                  </a:lnTo>
                  <a:lnTo>
                    <a:pt x="635901" y="254000"/>
                  </a:lnTo>
                  <a:lnTo>
                    <a:pt x="643369" y="241300"/>
                  </a:lnTo>
                  <a:lnTo>
                    <a:pt x="650709" y="241300"/>
                  </a:lnTo>
                  <a:lnTo>
                    <a:pt x="655472" y="228600"/>
                  </a:lnTo>
                  <a:lnTo>
                    <a:pt x="659155" y="228600"/>
                  </a:lnTo>
                  <a:lnTo>
                    <a:pt x="660501" y="215900"/>
                  </a:lnTo>
                  <a:lnTo>
                    <a:pt x="665937" y="215900"/>
                  </a:lnTo>
                  <a:lnTo>
                    <a:pt x="673912" y="203200"/>
                  </a:lnTo>
                  <a:lnTo>
                    <a:pt x="677926" y="203200"/>
                  </a:lnTo>
                  <a:lnTo>
                    <a:pt x="687463" y="190500"/>
                  </a:lnTo>
                  <a:lnTo>
                    <a:pt x="693051" y="177800"/>
                  </a:lnTo>
                  <a:lnTo>
                    <a:pt x="699096" y="165100"/>
                  </a:lnTo>
                  <a:lnTo>
                    <a:pt x="707288" y="165100"/>
                  </a:lnTo>
                  <a:lnTo>
                    <a:pt x="719734" y="152400"/>
                  </a:lnTo>
                  <a:lnTo>
                    <a:pt x="730694" y="127000"/>
                  </a:lnTo>
                  <a:lnTo>
                    <a:pt x="741743" y="114300"/>
                  </a:lnTo>
                  <a:lnTo>
                    <a:pt x="754468" y="101600"/>
                  </a:lnTo>
                  <a:lnTo>
                    <a:pt x="759409" y="88900"/>
                  </a:lnTo>
                  <a:lnTo>
                    <a:pt x="762127" y="88900"/>
                  </a:lnTo>
                  <a:lnTo>
                    <a:pt x="763155" y="76200"/>
                  </a:lnTo>
                  <a:lnTo>
                    <a:pt x="767295" y="76200"/>
                  </a:lnTo>
                  <a:lnTo>
                    <a:pt x="773112" y="63500"/>
                  </a:lnTo>
                  <a:lnTo>
                    <a:pt x="778789" y="63500"/>
                  </a:lnTo>
                  <a:lnTo>
                    <a:pt x="782485" y="50800"/>
                  </a:lnTo>
                  <a:lnTo>
                    <a:pt x="782612" y="50800"/>
                  </a:lnTo>
                  <a:lnTo>
                    <a:pt x="786676" y="38100"/>
                  </a:lnTo>
                  <a:lnTo>
                    <a:pt x="790702" y="38100"/>
                  </a:lnTo>
                  <a:lnTo>
                    <a:pt x="794092" y="25400"/>
                  </a:lnTo>
                  <a:lnTo>
                    <a:pt x="806234" y="25400"/>
                  </a:lnTo>
                  <a:lnTo>
                    <a:pt x="808151" y="127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15052230" y="3546671"/>
              <a:ext cx="539115" cy="683895"/>
            </a:xfrm>
            <a:custGeom>
              <a:avLst/>
              <a:gdLst/>
              <a:ahLst/>
              <a:cxnLst/>
              <a:rect l="l" t="t" r="r" b="b"/>
              <a:pathLst>
                <a:path w="539115" h="683895">
                  <a:moveTo>
                    <a:pt x="381" y="538772"/>
                  </a:moveTo>
                  <a:lnTo>
                    <a:pt x="139" y="538962"/>
                  </a:lnTo>
                  <a:lnTo>
                    <a:pt x="0" y="539115"/>
                  </a:lnTo>
                  <a:lnTo>
                    <a:pt x="165" y="539000"/>
                  </a:lnTo>
                  <a:lnTo>
                    <a:pt x="381" y="538772"/>
                  </a:lnTo>
                  <a:close/>
                </a:path>
                <a:path w="539115" h="683895">
                  <a:moveTo>
                    <a:pt x="2425" y="529932"/>
                  </a:moveTo>
                  <a:lnTo>
                    <a:pt x="1879" y="531456"/>
                  </a:lnTo>
                  <a:lnTo>
                    <a:pt x="2070" y="531583"/>
                  </a:lnTo>
                  <a:lnTo>
                    <a:pt x="2425" y="529932"/>
                  </a:lnTo>
                  <a:close/>
                </a:path>
                <a:path w="539115" h="683895">
                  <a:moveTo>
                    <a:pt x="72771" y="408139"/>
                  </a:moveTo>
                  <a:lnTo>
                    <a:pt x="71755" y="406565"/>
                  </a:lnTo>
                  <a:lnTo>
                    <a:pt x="72504" y="409448"/>
                  </a:lnTo>
                  <a:lnTo>
                    <a:pt x="72771" y="408139"/>
                  </a:lnTo>
                  <a:close/>
                </a:path>
                <a:path w="539115" h="683895">
                  <a:moveTo>
                    <a:pt x="92227" y="544690"/>
                  </a:moveTo>
                  <a:lnTo>
                    <a:pt x="91224" y="544537"/>
                  </a:lnTo>
                  <a:lnTo>
                    <a:pt x="91452" y="545134"/>
                  </a:lnTo>
                  <a:lnTo>
                    <a:pt x="91554" y="545274"/>
                  </a:lnTo>
                  <a:lnTo>
                    <a:pt x="91706" y="545325"/>
                  </a:lnTo>
                  <a:lnTo>
                    <a:pt x="91795" y="545528"/>
                  </a:lnTo>
                  <a:lnTo>
                    <a:pt x="91973" y="545236"/>
                  </a:lnTo>
                  <a:lnTo>
                    <a:pt x="92125" y="544957"/>
                  </a:lnTo>
                  <a:lnTo>
                    <a:pt x="92227" y="544690"/>
                  </a:lnTo>
                  <a:close/>
                </a:path>
                <a:path w="539115" h="683895">
                  <a:moveTo>
                    <a:pt x="97472" y="421182"/>
                  </a:moveTo>
                  <a:lnTo>
                    <a:pt x="97409" y="420878"/>
                  </a:lnTo>
                  <a:lnTo>
                    <a:pt x="97078" y="420649"/>
                  </a:lnTo>
                  <a:lnTo>
                    <a:pt x="97383" y="421513"/>
                  </a:lnTo>
                  <a:lnTo>
                    <a:pt x="97472" y="421182"/>
                  </a:lnTo>
                  <a:close/>
                </a:path>
                <a:path w="539115" h="683895">
                  <a:moveTo>
                    <a:pt x="98298" y="428383"/>
                  </a:moveTo>
                  <a:lnTo>
                    <a:pt x="97561" y="428383"/>
                  </a:lnTo>
                  <a:lnTo>
                    <a:pt x="98209" y="429006"/>
                  </a:lnTo>
                  <a:lnTo>
                    <a:pt x="98298" y="428383"/>
                  </a:lnTo>
                  <a:close/>
                </a:path>
                <a:path w="539115" h="683895">
                  <a:moveTo>
                    <a:pt x="99441" y="410235"/>
                  </a:moveTo>
                  <a:lnTo>
                    <a:pt x="98666" y="408965"/>
                  </a:lnTo>
                  <a:lnTo>
                    <a:pt x="98310" y="407695"/>
                  </a:lnTo>
                  <a:lnTo>
                    <a:pt x="97421" y="407695"/>
                  </a:lnTo>
                  <a:lnTo>
                    <a:pt x="99441" y="410235"/>
                  </a:lnTo>
                  <a:close/>
                </a:path>
                <a:path w="539115" h="683895">
                  <a:moveTo>
                    <a:pt x="100215" y="378485"/>
                  </a:moveTo>
                  <a:lnTo>
                    <a:pt x="100101" y="377215"/>
                  </a:lnTo>
                  <a:lnTo>
                    <a:pt x="99136" y="377215"/>
                  </a:lnTo>
                  <a:lnTo>
                    <a:pt x="100215" y="378485"/>
                  </a:lnTo>
                  <a:close/>
                </a:path>
                <a:path w="539115" h="683895">
                  <a:moveTo>
                    <a:pt x="100266" y="571512"/>
                  </a:moveTo>
                  <a:lnTo>
                    <a:pt x="99987" y="570255"/>
                  </a:lnTo>
                  <a:lnTo>
                    <a:pt x="99085" y="570255"/>
                  </a:lnTo>
                  <a:lnTo>
                    <a:pt x="100266" y="571512"/>
                  </a:lnTo>
                  <a:close/>
                </a:path>
                <a:path w="539115" h="683895">
                  <a:moveTo>
                    <a:pt x="101790" y="377215"/>
                  </a:moveTo>
                  <a:lnTo>
                    <a:pt x="99898" y="374675"/>
                  </a:lnTo>
                  <a:lnTo>
                    <a:pt x="100101" y="377215"/>
                  </a:lnTo>
                  <a:lnTo>
                    <a:pt x="101790" y="377215"/>
                  </a:lnTo>
                  <a:close/>
                </a:path>
                <a:path w="539115" h="683895">
                  <a:moveTo>
                    <a:pt x="102793" y="505485"/>
                  </a:moveTo>
                  <a:lnTo>
                    <a:pt x="101371" y="504215"/>
                  </a:lnTo>
                  <a:lnTo>
                    <a:pt x="100901" y="502945"/>
                  </a:lnTo>
                  <a:lnTo>
                    <a:pt x="102743" y="501688"/>
                  </a:lnTo>
                  <a:lnTo>
                    <a:pt x="100495" y="499135"/>
                  </a:lnTo>
                  <a:lnTo>
                    <a:pt x="95885" y="490245"/>
                  </a:lnTo>
                  <a:lnTo>
                    <a:pt x="98666" y="485165"/>
                  </a:lnTo>
                  <a:lnTo>
                    <a:pt x="99695" y="485165"/>
                  </a:lnTo>
                  <a:lnTo>
                    <a:pt x="100444" y="481355"/>
                  </a:lnTo>
                  <a:lnTo>
                    <a:pt x="92887" y="481355"/>
                  </a:lnTo>
                  <a:lnTo>
                    <a:pt x="95275" y="477545"/>
                  </a:lnTo>
                  <a:lnTo>
                    <a:pt x="95897" y="478815"/>
                  </a:lnTo>
                  <a:lnTo>
                    <a:pt x="95846" y="477545"/>
                  </a:lnTo>
                  <a:lnTo>
                    <a:pt x="95808" y="476275"/>
                  </a:lnTo>
                  <a:lnTo>
                    <a:pt x="75387" y="476275"/>
                  </a:lnTo>
                  <a:lnTo>
                    <a:pt x="73431" y="476275"/>
                  </a:lnTo>
                  <a:lnTo>
                    <a:pt x="73228" y="476275"/>
                  </a:lnTo>
                  <a:lnTo>
                    <a:pt x="73317" y="478815"/>
                  </a:lnTo>
                  <a:lnTo>
                    <a:pt x="71602" y="487705"/>
                  </a:lnTo>
                  <a:lnTo>
                    <a:pt x="73799" y="486752"/>
                  </a:lnTo>
                  <a:lnTo>
                    <a:pt x="77851" y="492785"/>
                  </a:lnTo>
                  <a:lnTo>
                    <a:pt x="80124" y="495325"/>
                  </a:lnTo>
                  <a:lnTo>
                    <a:pt x="77139" y="495325"/>
                  </a:lnTo>
                  <a:lnTo>
                    <a:pt x="81318" y="497865"/>
                  </a:lnTo>
                  <a:lnTo>
                    <a:pt x="82334" y="497865"/>
                  </a:lnTo>
                  <a:lnTo>
                    <a:pt x="84023" y="501675"/>
                  </a:lnTo>
                  <a:lnTo>
                    <a:pt x="83807" y="501675"/>
                  </a:lnTo>
                  <a:lnTo>
                    <a:pt x="81851" y="502945"/>
                  </a:lnTo>
                  <a:lnTo>
                    <a:pt x="82384" y="500405"/>
                  </a:lnTo>
                  <a:lnTo>
                    <a:pt x="81737" y="502945"/>
                  </a:lnTo>
                  <a:lnTo>
                    <a:pt x="81407" y="504215"/>
                  </a:lnTo>
                  <a:lnTo>
                    <a:pt x="85521" y="502945"/>
                  </a:lnTo>
                  <a:lnTo>
                    <a:pt x="84924" y="505485"/>
                  </a:lnTo>
                  <a:lnTo>
                    <a:pt x="102793" y="505485"/>
                  </a:lnTo>
                  <a:close/>
                </a:path>
                <a:path w="539115" h="683895">
                  <a:moveTo>
                    <a:pt x="102806" y="410235"/>
                  </a:moveTo>
                  <a:lnTo>
                    <a:pt x="100177" y="406425"/>
                  </a:lnTo>
                  <a:lnTo>
                    <a:pt x="99390" y="406425"/>
                  </a:lnTo>
                  <a:lnTo>
                    <a:pt x="98298" y="405155"/>
                  </a:lnTo>
                  <a:lnTo>
                    <a:pt x="97663" y="405155"/>
                  </a:lnTo>
                  <a:lnTo>
                    <a:pt x="99809" y="403885"/>
                  </a:lnTo>
                  <a:lnTo>
                    <a:pt x="100279" y="398805"/>
                  </a:lnTo>
                  <a:lnTo>
                    <a:pt x="100037" y="397535"/>
                  </a:lnTo>
                  <a:lnTo>
                    <a:pt x="79730" y="397535"/>
                  </a:lnTo>
                  <a:lnTo>
                    <a:pt x="75552" y="397535"/>
                  </a:lnTo>
                  <a:lnTo>
                    <a:pt x="71437" y="397535"/>
                  </a:lnTo>
                  <a:lnTo>
                    <a:pt x="72123" y="401345"/>
                  </a:lnTo>
                  <a:lnTo>
                    <a:pt x="71704" y="403885"/>
                  </a:lnTo>
                  <a:lnTo>
                    <a:pt x="77165" y="405155"/>
                  </a:lnTo>
                  <a:lnTo>
                    <a:pt x="73710" y="411505"/>
                  </a:lnTo>
                  <a:lnTo>
                    <a:pt x="73914" y="419125"/>
                  </a:lnTo>
                  <a:lnTo>
                    <a:pt x="74371" y="425475"/>
                  </a:lnTo>
                  <a:lnTo>
                    <a:pt x="71755" y="429285"/>
                  </a:lnTo>
                  <a:lnTo>
                    <a:pt x="73113" y="431825"/>
                  </a:lnTo>
                  <a:lnTo>
                    <a:pt x="73075" y="434365"/>
                  </a:lnTo>
                  <a:lnTo>
                    <a:pt x="74434" y="435635"/>
                  </a:lnTo>
                  <a:lnTo>
                    <a:pt x="71462" y="435635"/>
                  </a:lnTo>
                  <a:lnTo>
                    <a:pt x="70586" y="440715"/>
                  </a:lnTo>
                  <a:lnTo>
                    <a:pt x="70345" y="443255"/>
                  </a:lnTo>
                  <a:lnTo>
                    <a:pt x="71285" y="449605"/>
                  </a:lnTo>
                  <a:lnTo>
                    <a:pt x="69113" y="448335"/>
                  </a:lnTo>
                  <a:lnTo>
                    <a:pt x="69049" y="452145"/>
                  </a:lnTo>
                  <a:lnTo>
                    <a:pt x="77812" y="453415"/>
                  </a:lnTo>
                  <a:lnTo>
                    <a:pt x="78105" y="455955"/>
                  </a:lnTo>
                  <a:lnTo>
                    <a:pt x="73723" y="457225"/>
                  </a:lnTo>
                  <a:lnTo>
                    <a:pt x="74180" y="463575"/>
                  </a:lnTo>
                  <a:lnTo>
                    <a:pt x="70891" y="471195"/>
                  </a:lnTo>
                  <a:lnTo>
                    <a:pt x="74256" y="475005"/>
                  </a:lnTo>
                  <a:lnTo>
                    <a:pt x="95758" y="475005"/>
                  </a:lnTo>
                  <a:lnTo>
                    <a:pt x="95618" y="471195"/>
                  </a:lnTo>
                  <a:lnTo>
                    <a:pt x="94983" y="464845"/>
                  </a:lnTo>
                  <a:lnTo>
                    <a:pt x="95097" y="458495"/>
                  </a:lnTo>
                  <a:lnTo>
                    <a:pt x="97091" y="453415"/>
                  </a:lnTo>
                  <a:lnTo>
                    <a:pt x="92633" y="452145"/>
                  </a:lnTo>
                  <a:lnTo>
                    <a:pt x="94678" y="449605"/>
                  </a:lnTo>
                  <a:lnTo>
                    <a:pt x="98780" y="444525"/>
                  </a:lnTo>
                  <a:lnTo>
                    <a:pt x="92583" y="444525"/>
                  </a:lnTo>
                  <a:lnTo>
                    <a:pt x="95453" y="439445"/>
                  </a:lnTo>
                  <a:lnTo>
                    <a:pt x="96647" y="440715"/>
                  </a:lnTo>
                  <a:lnTo>
                    <a:pt x="97078" y="439445"/>
                  </a:lnTo>
                  <a:lnTo>
                    <a:pt x="98767" y="434365"/>
                  </a:lnTo>
                  <a:lnTo>
                    <a:pt x="99085" y="431825"/>
                  </a:lnTo>
                  <a:lnTo>
                    <a:pt x="94945" y="431825"/>
                  </a:lnTo>
                  <a:lnTo>
                    <a:pt x="94322" y="429285"/>
                  </a:lnTo>
                  <a:lnTo>
                    <a:pt x="97561" y="429285"/>
                  </a:lnTo>
                  <a:lnTo>
                    <a:pt x="94208" y="425475"/>
                  </a:lnTo>
                  <a:lnTo>
                    <a:pt x="98082" y="424205"/>
                  </a:lnTo>
                  <a:lnTo>
                    <a:pt x="97383" y="421665"/>
                  </a:lnTo>
                  <a:lnTo>
                    <a:pt x="97142" y="422935"/>
                  </a:lnTo>
                  <a:lnTo>
                    <a:pt x="95834" y="424205"/>
                  </a:lnTo>
                  <a:lnTo>
                    <a:pt x="94907" y="424205"/>
                  </a:lnTo>
                  <a:lnTo>
                    <a:pt x="93649" y="420395"/>
                  </a:lnTo>
                  <a:lnTo>
                    <a:pt x="97637" y="415315"/>
                  </a:lnTo>
                  <a:lnTo>
                    <a:pt x="99288" y="415315"/>
                  </a:lnTo>
                  <a:lnTo>
                    <a:pt x="97015" y="407695"/>
                  </a:lnTo>
                  <a:lnTo>
                    <a:pt x="97421" y="407695"/>
                  </a:lnTo>
                  <a:lnTo>
                    <a:pt x="96418" y="406425"/>
                  </a:lnTo>
                  <a:lnTo>
                    <a:pt x="102806" y="410235"/>
                  </a:lnTo>
                  <a:close/>
                </a:path>
                <a:path w="539115" h="683895">
                  <a:moveTo>
                    <a:pt x="103847" y="502945"/>
                  </a:moveTo>
                  <a:lnTo>
                    <a:pt x="102768" y="501675"/>
                  </a:lnTo>
                  <a:lnTo>
                    <a:pt x="103847" y="502945"/>
                  </a:lnTo>
                  <a:close/>
                </a:path>
                <a:path w="539115" h="683895">
                  <a:moveTo>
                    <a:pt x="104051" y="504266"/>
                  </a:moveTo>
                  <a:lnTo>
                    <a:pt x="102793" y="505485"/>
                  </a:lnTo>
                  <a:lnTo>
                    <a:pt x="104051" y="504266"/>
                  </a:lnTo>
                  <a:close/>
                </a:path>
                <a:path w="539115" h="683895">
                  <a:moveTo>
                    <a:pt x="105410" y="502945"/>
                  </a:moveTo>
                  <a:lnTo>
                    <a:pt x="104051" y="504266"/>
                  </a:lnTo>
                  <a:lnTo>
                    <a:pt x="104724" y="505485"/>
                  </a:lnTo>
                  <a:lnTo>
                    <a:pt x="105410" y="502945"/>
                  </a:lnTo>
                  <a:close/>
                </a:path>
                <a:path w="539115" h="683895">
                  <a:moveTo>
                    <a:pt x="116217" y="312445"/>
                  </a:moveTo>
                  <a:lnTo>
                    <a:pt x="94221" y="312445"/>
                  </a:lnTo>
                  <a:lnTo>
                    <a:pt x="92887" y="312445"/>
                  </a:lnTo>
                  <a:lnTo>
                    <a:pt x="94919" y="314985"/>
                  </a:lnTo>
                  <a:lnTo>
                    <a:pt x="91262" y="314985"/>
                  </a:lnTo>
                  <a:lnTo>
                    <a:pt x="92646" y="320065"/>
                  </a:lnTo>
                  <a:lnTo>
                    <a:pt x="91287" y="321335"/>
                  </a:lnTo>
                  <a:lnTo>
                    <a:pt x="90055" y="318795"/>
                  </a:lnTo>
                  <a:lnTo>
                    <a:pt x="86029" y="325145"/>
                  </a:lnTo>
                  <a:lnTo>
                    <a:pt x="90982" y="331495"/>
                  </a:lnTo>
                  <a:lnTo>
                    <a:pt x="90347" y="336575"/>
                  </a:lnTo>
                  <a:lnTo>
                    <a:pt x="85902" y="336575"/>
                  </a:lnTo>
                  <a:lnTo>
                    <a:pt x="81661" y="344195"/>
                  </a:lnTo>
                  <a:lnTo>
                    <a:pt x="81051" y="344195"/>
                  </a:lnTo>
                  <a:lnTo>
                    <a:pt x="78320" y="351815"/>
                  </a:lnTo>
                  <a:lnTo>
                    <a:pt x="81546" y="358165"/>
                  </a:lnTo>
                  <a:lnTo>
                    <a:pt x="81800" y="367055"/>
                  </a:lnTo>
                  <a:lnTo>
                    <a:pt x="78473" y="370865"/>
                  </a:lnTo>
                  <a:lnTo>
                    <a:pt x="76695" y="377215"/>
                  </a:lnTo>
                  <a:lnTo>
                    <a:pt x="75323" y="383565"/>
                  </a:lnTo>
                  <a:lnTo>
                    <a:pt x="73228" y="389915"/>
                  </a:lnTo>
                  <a:lnTo>
                    <a:pt x="74180" y="389915"/>
                  </a:lnTo>
                  <a:lnTo>
                    <a:pt x="76771" y="391185"/>
                  </a:lnTo>
                  <a:lnTo>
                    <a:pt x="77076" y="392455"/>
                  </a:lnTo>
                  <a:lnTo>
                    <a:pt x="75946" y="393725"/>
                  </a:lnTo>
                  <a:lnTo>
                    <a:pt x="78460" y="396265"/>
                  </a:lnTo>
                  <a:lnTo>
                    <a:pt x="101942" y="396265"/>
                  </a:lnTo>
                  <a:lnTo>
                    <a:pt x="102971" y="391185"/>
                  </a:lnTo>
                  <a:lnTo>
                    <a:pt x="102527" y="384835"/>
                  </a:lnTo>
                  <a:lnTo>
                    <a:pt x="103301" y="379755"/>
                  </a:lnTo>
                  <a:lnTo>
                    <a:pt x="103492" y="378485"/>
                  </a:lnTo>
                  <a:lnTo>
                    <a:pt x="102120" y="379755"/>
                  </a:lnTo>
                  <a:lnTo>
                    <a:pt x="98374" y="378485"/>
                  </a:lnTo>
                  <a:lnTo>
                    <a:pt x="98310" y="377215"/>
                  </a:lnTo>
                  <a:lnTo>
                    <a:pt x="99136" y="377215"/>
                  </a:lnTo>
                  <a:lnTo>
                    <a:pt x="98056" y="375945"/>
                  </a:lnTo>
                  <a:lnTo>
                    <a:pt x="98806" y="373405"/>
                  </a:lnTo>
                  <a:lnTo>
                    <a:pt x="102133" y="374675"/>
                  </a:lnTo>
                  <a:lnTo>
                    <a:pt x="103009" y="375945"/>
                  </a:lnTo>
                  <a:lnTo>
                    <a:pt x="102743" y="374675"/>
                  </a:lnTo>
                  <a:lnTo>
                    <a:pt x="102539" y="374675"/>
                  </a:lnTo>
                  <a:lnTo>
                    <a:pt x="102362" y="373405"/>
                  </a:lnTo>
                  <a:lnTo>
                    <a:pt x="103784" y="373405"/>
                  </a:lnTo>
                  <a:lnTo>
                    <a:pt x="105029" y="374675"/>
                  </a:lnTo>
                  <a:lnTo>
                    <a:pt x="104101" y="373405"/>
                  </a:lnTo>
                  <a:lnTo>
                    <a:pt x="103187" y="372135"/>
                  </a:lnTo>
                  <a:lnTo>
                    <a:pt x="109397" y="369595"/>
                  </a:lnTo>
                  <a:lnTo>
                    <a:pt x="106121" y="367055"/>
                  </a:lnTo>
                  <a:lnTo>
                    <a:pt x="107137" y="367055"/>
                  </a:lnTo>
                  <a:lnTo>
                    <a:pt x="108394" y="360705"/>
                  </a:lnTo>
                  <a:lnTo>
                    <a:pt x="107823" y="358165"/>
                  </a:lnTo>
                  <a:lnTo>
                    <a:pt x="108991" y="353085"/>
                  </a:lnTo>
                  <a:lnTo>
                    <a:pt x="106146" y="351815"/>
                  </a:lnTo>
                  <a:lnTo>
                    <a:pt x="107276" y="350545"/>
                  </a:lnTo>
                  <a:lnTo>
                    <a:pt x="105359" y="348005"/>
                  </a:lnTo>
                  <a:lnTo>
                    <a:pt x="107162" y="344195"/>
                  </a:lnTo>
                  <a:lnTo>
                    <a:pt x="110477" y="340385"/>
                  </a:lnTo>
                  <a:lnTo>
                    <a:pt x="111620" y="336575"/>
                  </a:lnTo>
                  <a:lnTo>
                    <a:pt x="111315" y="334035"/>
                  </a:lnTo>
                  <a:lnTo>
                    <a:pt x="111150" y="332765"/>
                  </a:lnTo>
                  <a:lnTo>
                    <a:pt x="109499" y="334035"/>
                  </a:lnTo>
                  <a:lnTo>
                    <a:pt x="108254" y="332765"/>
                  </a:lnTo>
                  <a:lnTo>
                    <a:pt x="110896" y="332765"/>
                  </a:lnTo>
                  <a:lnTo>
                    <a:pt x="111975" y="328955"/>
                  </a:lnTo>
                  <a:lnTo>
                    <a:pt x="113131" y="331495"/>
                  </a:lnTo>
                  <a:lnTo>
                    <a:pt x="113576" y="328955"/>
                  </a:lnTo>
                  <a:lnTo>
                    <a:pt x="114249" y="325145"/>
                  </a:lnTo>
                  <a:lnTo>
                    <a:pt x="114731" y="323875"/>
                  </a:lnTo>
                  <a:lnTo>
                    <a:pt x="114820" y="321335"/>
                  </a:lnTo>
                  <a:lnTo>
                    <a:pt x="114947" y="317525"/>
                  </a:lnTo>
                  <a:lnTo>
                    <a:pt x="114998" y="316255"/>
                  </a:lnTo>
                  <a:lnTo>
                    <a:pt x="113703" y="317525"/>
                  </a:lnTo>
                  <a:lnTo>
                    <a:pt x="112255" y="317525"/>
                  </a:lnTo>
                  <a:lnTo>
                    <a:pt x="112255" y="314985"/>
                  </a:lnTo>
                  <a:lnTo>
                    <a:pt x="115582" y="314985"/>
                  </a:lnTo>
                  <a:lnTo>
                    <a:pt x="116217" y="312445"/>
                  </a:lnTo>
                  <a:close/>
                </a:path>
                <a:path w="539115" h="683895">
                  <a:moveTo>
                    <a:pt x="120904" y="261772"/>
                  </a:moveTo>
                  <a:lnTo>
                    <a:pt x="120726" y="261861"/>
                  </a:lnTo>
                  <a:lnTo>
                    <a:pt x="120459" y="262001"/>
                  </a:lnTo>
                  <a:lnTo>
                    <a:pt x="120904" y="261772"/>
                  </a:lnTo>
                  <a:close/>
                </a:path>
                <a:path w="539115" h="683895">
                  <a:moveTo>
                    <a:pt x="122948" y="582955"/>
                  </a:moveTo>
                  <a:lnTo>
                    <a:pt x="122631" y="583247"/>
                  </a:lnTo>
                  <a:lnTo>
                    <a:pt x="122847" y="583488"/>
                  </a:lnTo>
                  <a:lnTo>
                    <a:pt x="122948" y="582955"/>
                  </a:lnTo>
                  <a:close/>
                </a:path>
                <a:path w="539115" h="683895">
                  <a:moveTo>
                    <a:pt x="125615" y="586765"/>
                  </a:moveTo>
                  <a:lnTo>
                    <a:pt x="124904" y="586765"/>
                  </a:lnTo>
                  <a:lnTo>
                    <a:pt x="125336" y="586994"/>
                  </a:lnTo>
                  <a:lnTo>
                    <a:pt x="125615" y="586765"/>
                  </a:lnTo>
                  <a:close/>
                </a:path>
                <a:path w="539115" h="683895">
                  <a:moveTo>
                    <a:pt x="129413" y="587552"/>
                  </a:moveTo>
                  <a:lnTo>
                    <a:pt x="127660" y="583793"/>
                  </a:lnTo>
                  <a:lnTo>
                    <a:pt x="127101" y="584593"/>
                  </a:lnTo>
                  <a:lnTo>
                    <a:pt x="126377" y="585241"/>
                  </a:lnTo>
                  <a:lnTo>
                    <a:pt x="125641" y="585838"/>
                  </a:lnTo>
                  <a:lnTo>
                    <a:pt x="127431" y="584682"/>
                  </a:lnTo>
                  <a:lnTo>
                    <a:pt x="129413" y="587552"/>
                  </a:lnTo>
                  <a:close/>
                </a:path>
                <a:path w="539115" h="683895">
                  <a:moveTo>
                    <a:pt x="135585" y="276885"/>
                  </a:moveTo>
                  <a:lnTo>
                    <a:pt x="135572" y="275615"/>
                  </a:lnTo>
                  <a:lnTo>
                    <a:pt x="111709" y="275615"/>
                  </a:lnTo>
                  <a:lnTo>
                    <a:pt x="104419" y="275615"/>
                  </a:lnTo>
                  <a:lnTo>
                    <a:pt x="104648" y="278155"/>
                  </a:lnTo>
                  <a:lnTo>
                    <a:pt x="103593" y="275615"/>
                  </a:lnTo>
                  <a:lnTo>
                    <a:pt x="103378" y="279425"/>
                  </a:lnTo>
                  <a:lnTo>
                    <a:pt x="98806" y="287045"/>
                  </a:lnTo>
                  <a:lnTo>
                    <a:pt x="102565" y="290855"/>
                  </a:lnTo>
                  <a:lnTo>
                    <a:pt x="101676" y="292125"/>
                  </a:lnTo>
                  <a:lnTo>
                    <a:pt x="99783" y="292125"/>
                  </a:lnTo>
                  <a:lnTo>
                    <a:pt x="99860" y="289585"/>
                  </a:lnTo>
                  <a:lnTo>
                    <a:pt x="96253" y="297205"/>
                  </a:lnTo>
                  <a:lnTo>
                    <a:pt x="98971" y="307365"/>
                  </a:lnTo>
                  <a:lnTo>
                    <a:pt x="95402" y="311175"/>
                  </a:lnTo>
                  <a:lnTo>
                    <a:pt x="116535" y="311175"/>
                  </a:lnTo>
                  <a:lnTo>
                    <a:pt x="117170" y="308635"/>
                  </a:lnTo>
                  <a:lnTo>
                    <a:pt x="121678" y="303555"/>
                  </a:lnTo>
                  <a:lnTo>
                    <a:pt x="125907" y="298475"/>
                  </a:lnTo>
                  <a:lnTo>
                    <a:pt x="126619" y="293395"/>
                  </a:lnTo>
                  <a:lnTo>
                    <a:pt x="126733" y="292125"/>
                  </a:lnTo>
                  <a:lnTo>
                    <a:pt x="126758" y="285775"/>
                  </a:lnTo>
                  <a:lnTo>
                    <a:pt x="128422" y="283235"/>
                  </a:lnTo>
                  <a:lnTo>
                    <a:pt x="127850" y="288315"/>
                  </a:lnTo>
                  <a:lnTo>
                    <a:pt x="130289" y="287045"/>
                  </a:lnTo>
                  <a:lnTo>
                    <a:pt x="129755" y="283235"/>
                  </a:lnTo>
                  <a:lnTo>
                    <a:pt x="129044" y="278155"/>
                  </a:lnTo>
                  <a:lnTo>
                    <a:pt x="135585" y="276885"/>
                  </a:lnTo>
                  <a:close/>
                </a:path>
                <a:path w="539115" h="683895">
                  <a:moveTo>
                    <a:pt x="139738" y="603618"/>
                  </a:moveTo>
                  <a:lnTo>
                    <a:pt x="139331" y="603275"/>
                  </a:lnTo>
                  <a:lnTo>
                    <a:pt x="138950" y="604761"/>
                  </a:lnTo>
                  <a:lnTo>
                    <a:pt x="139738" y="603618"/>
                  </a:lnTo>
                  <a:close/>
                </a:path>
                <a:path w="539115" h="683895">
                  <a:moveTo>
                    <a:pt x="142367" y="605815"/>
                  </a:moveTo>
                  <a:lnTo>
                    <a:pt x="140843" y="602005"/>
                  </a:lnTo>
                  <a:lnTo>
                    <a:pt x="139738" y="603618"/>
                  </a:lnTo>
                  <a:lnTo>
                    <a:pt x="142367" y="605815"/>
                  </a:lnTo>
                  <a:close/>
                </a:path>
                <a:path w="539115" h="683895">
                  <a:moveTo>
                    <a:pt x="145719" y="221005"/>
                  </a:moveTo>
                  <a:lnTo>
                    <a:pt x="145110" y="219202"/>
                  </a:lnTo>
                  <a:lnTo>
                    <a:pt x="144983" y="219735"/>
                  </a:lnTo>
                  <a:lnTo>
                    <a:pt x="145643" y="221538"/>
                  </a:lnTo>
                  <a:lnTo>
                    <a:pt x="145719" y="221005"/>
                  </a:lnTo>
                  <a:close/>
                </a:path>
                <a:path w="539115" h="683895">
                  <a:moveTo>
                    <a:pt x="146138" y="212115"/>
                  </a:moveTo>
                  <a:lnTo>
                    <a:pt x="144970" y="213385"/>
                  </a:lnTo>
                  <a:lnTo>
                    <a:pt x="142455" y="218465"/>
                  </a:lnTo>
                  <a:lnTo>
                    <a:pt x="143548" y="219735"/>
                  </a:lnTo>
                  <a:lnTo>
                    <a:pt x="143687" y="218465"/>
                  </a:lnTo>
                  <a:lnTo>
                    <a:pt x="143433" y="217195"/>
                  </a:lnTo>
                  <a:lnTo>
                    <a:pt x="144424" y="217195"/>
                  </a:lnTo>
                  <a:lnTo>
                    <a:pt x="145110" y="219202"/>
                  </a:lnTo>
                  <a:lnTo>
                    <a:pt x="145554" y="217195"/>
                  </a:lnTo>
                  <a:lnTo>
                    <a:pt x="146113" y="214655"/>
                  </a:lnTo>
                  <a:lnTo>
                    <a:pt x="146138" y="212115"/>
                  </a:lnTo>
                  <a:close/>
                </a:path>
                <a:path w="539115" h="683895">
                  <a:moveTo>
                    <a:pt x="149110" y="251015"/>
                  </a:moveTo>
                  <a:lnTo>
                    <a:pt x="148640" y="250786"/>
                  </a:lnTo>
                  <a:lnTo>
                    <a:pt x="148729" y="251485"/>
                  </a:lnTo>
                  <a:lnTo>
                    <a:pt x="149110" y="251015"/>
                  </a:lnTo>
                  <a:close/>
                </a:path>
                <a:path w="539115" h="683895">
                  <a:moveTo>
                    <a:pt x="149123" y="627405"/>
                  </a:moveTo>
                  <a:lnTo>
                    <a:pt x="148678" y="627405"/>
                  </a:lnTo>
                  <a:lnTo>
                    <a:pt x="148894" y="628078"/>
                  </a:lnTo>
                  <a:lnTo>
                    <a:pt x="149098" y="628192"/>
                  </a:lnTo>
                  <a:lnTo>
                    <a:pt x="149123" y="627405"/>
                  </a:lnTo>
                  <a:close/>
                </a:path>
                <a:path w="539115" h="683895">
                  <a:moveTo>
                    <a:pt x="151079" y="250215"/>
                  </a:moveTo>
                  <a:lnTo>
                    <a:pt x="149745" y="250215"/>
                  </a:lnTo>
                  <a:lnTo>
                    <a:pt x="149110" y="251015"/>
                  </a:lnTo>
                  <a:lnTo>
                    <a:pt x="150101" y="251485"/>
                  </a:lnTo>
                  <a:lnTo>
                    <a:pt x="151079" y="250215"/>
                  </a:lnTo>
                  <a:close/>
                </a:path>
                <a:path w="539115" h="683895">
                  <a:moveTo>
                    <a:pt x="152793" y="205270"/>
                  </a:moveTo>
                  <a:lnTo>
                    <a:pt x="150990" y="204952"/>
                  </a:lnTo>
                  <a:lnTo>
                    <a:pt x="148894" y="205994"/>
                  </a:lnTo>
                  <a:lnTo>
                    <a:pt x="149453" y="207962"/>
                  </a:lnTo>
                  <a:lnTo>
                    <a:pt x="150634" y="206768"/>
                  </a:lnTo>
                  <a:lnTo>
                    <a:pt x="152641" y="206197"/>
                  </a:lnTo>
                  <a:lnTo>
                    <a:pt x="152793" y="205270"/>
                  </a:lnTo>
                  <a:close/>
                </a:path>
                <a:path w="539115" h="683895">
                  <a:moveTo>
                    <a:pt x="162788" y="645325"/>
                  </a:moveTo>
                  <a:lnTo>
                    <a:pt x="162674" y="645147"/>
                  </a:lnTo>
                  <a:lnTo>
                    <a:pt x="162496" y="645261"/>
                  </a:lnTo>
                  <a:lnTo>
                    <a:pt x="162255" y="645426"/>
                  </a:lnTo>
                  <a:lnTo>
                    <a:pt x="162585" y="645401"/>
                  </a:lnTo>
                  <a:lnTo>
                    <a:pt x="162788" y="645325"/>
                  </a:lnTo>
                  <a:close/>
                </a:path>
                <a:path w="539115" h="683895">
                  <a:moveTo>
                    <a:pt x="168236" y="190525"/>
                  </a:moveTo>
                  <a:lnTo>
                    <a:pt x="165646" y="189255"/>
                  </a:lnTo>
                  <a:lnTo>
                    <a:pt x="164769" y="191795"/>
                  </a:lnTo>
                  <a:lnTo>
                    <a:pt x="167513" y="191795"/>
                  </a:lnTo>
                  <a:lnTo>
                    <a:pt x="166890" y="190525"/>
                  </a:lnTo>
                  <a:lnTo>
                    <a:pt x="168236" y="190525"/>
                  </a:lnTo>
                  <a:close/>
                </a:path>
                <a:path w="539115" h="683895">
                  <a:moveTo>
                    <a:pt x="168643" y="656615"/>
                  </a:moveTo>
                  <a:lnTo>
                    <a:pt x="167703" y="655345"/>
                  </a:lnTo>
                  <a:lnTo>
                    <a:pt x="167322" y="655891"/>
                  </a:lnTo>
                  <a:lnTo>
                    <a:pt x="168643" y="656615"/>
                  </a:lnTo>
                  <a:close/>
                </a:path>
                <a:path w="539115" h="683895">
                  <a:moveTo>
                    <a:pt x="168770" y="191795"/>
                  </a:moveTo>
                  <a:lnTo>
                    <a:pt x="167513" y="191795"/>
                  </a:lnTo>
                  <a:lnTo>
                    <a:pt x="168148" y="193065"/>
                  </a:lnTo>
                  <a:lnTo>
                    <a:pt x="168770" y="191795"/>
                  </a:lnTo>
                  <a:close/>
                </a:path>
                <a:path w="539115" h="683895">
                  <a:moveTo>
                    <a:pt x="168973" y="661873"/>
                  </a:moveTo>
                  <a:lnTo>
                    <a:pt x="168884" y="660920"/>
                  </a:lnTo>
                  <a:lnTo>
                    <a:pt x="168109" y="661695"/>
                  </a:lnTo>
                  <a:lnTo>
                    <a:pt x="168973" y="661873"/>
                  </a:lnTo>
                  <a:close/>
                </a:path>
                <a:path w="539115" h="683895">
                  <a:moveTo>
                    <a:pt x="172173" y="661695"/>
                  </a:moveTo>
                  <a:lnTo>
                    <a:pt x="171843" y="660425"/>
                  </a:lnTo>
                  <a:lnTo>
                    <a:pt x="171513" y="659155"/>
                  </a:lnTo>
                  <a:lnTo>
                    <a:pt x="168706" y="659155"/>
                  </a:lnTo>
                  <a:lnTo>
                    <a:pt x="168884" y="660920"/>
                  </a:lnTo>
                  <a:lnTo>
                    <a:pt x="169379" y="660425"/>
                  </a:lnTo>
                  <a:lnTo>
                    <a:pt x="172173" y="661695"/>
                  </a:lnTo>
                  <a:close/>
                </a:path>
                <a:path w="539115" h="683895">
                  <a:moveTo>
                    <a:pt x="172478" y="620750"/>
                  </a:moveTo>
                  <a:lnTo>
                    <a:pt x="172097" y="620420"/>
                  </a:lnTo>
                  <a:lnTo>
                    <a:pt x="172186" y="620623"/>
                  </a:lnTo>
                  <a:lnTo>
                    <a:pt x="172427" y="620814"/>
                  </a:lnTo>
                  <a:close/>
                </a:path>
                <a:path w="539115" h="683895">
                  <a:moveTo>
                    <a:pt x="174612" y="605840"/>
                  </a:moveTo>
                  <a:lnTo>
                    <a:pt x="174307" y="606044"/>
                  </a:lnTo>
                  <a:lnTo>
                    <a:pt x="174142" y="606234"/>
                  </a:lnTo>
                  <a:lnTo>
                    <a:pt x="174421" y="606323"/>
                  </a:lnTo>
                  <a:lnTo>
                    <a:pt x="174498" y="606120"/>
                  </a:lnTo>
                  <a:lnTo>
                    <a:pt x="174548" y="605993"/>
                  </a:lnTo>
                  <a:lnTo>
                    <a:pt x="174612" y="605840"/>
                  </a:lnTo>
                  <a:close/>
                </a:path>
                <a:path w="539115" h="683895">
                  <a:moveTo>
                    <a:pt x="174726" y="543725"/>
                  </a:moveTo>
                  <a:lnTo>
                    <a:pt x="174294" y="543725"/>
                  </a:lnTo>
                  <a:lnTo>
                    <a:pt x="173901" y="543763"/>
                  </a:lnTo>
                  <a:lnTo>
                    <a:pt x="173672" y="543801"/>
                  </a:lnTo>
                  <a:lnTo>
                    <a:pt x="174040" y="543826"/>
                  </a:lnTo>
                  <a:lnTo>
                    <a:pt x="174396" y="543788"/>
                  </a:lnTo>
                  <a:lnTo>
                    <a:pt x="174726" y="543725"/>
                  </a:lnTo>
                  <a:close/>
                </a:path>
                <a:path w="539115" h="683895">
                  <a:moveTo>
                    <a:pt x="176491" y="532333"/>
                  </a:moveTo>
                  <a:lnTo>
                    <a:pt x="176098" y="532180"/>
                  </a:lnTo>
                  <a:lnTo>
                    <a:pt x="175641" y="532028"/>
                  </a:lnTo>
                  <a:lnTo>
                    <a:pt x="175120" y="531837"/>
                  </a:lnTo>
                  <a:lnTo>
                    <a:pt x="176428" y="532688"/>
                  </a:lnTo>
                  <a:lnTo>
                    <a:pt x="176491" y="532333"/>
                  </a:lnTo>
                  <a:close/>
                </a:path>
                <a:path w="539115" h="683895">
                  <a:moveTo>
                    <a:pt x="177101" y="665505"/>
                  </a:moveTo>
                  <a:lnTo>
                    <a:pt x="174383" y="665505"/>
                  </a:lnTo>
                  <a:lnTo>
                    <a:pt x="176441" y="668045"/>
                  </a:lnTo>
                  <a:lnTo>
                    <a:pt x="177101" y="665505"/>
                  </a:lnTo>
                  <a:close/>
                </a:path>
                <a:path w="539115" h="683895">
                  <a:moveTo>
                    <a:pt x="177406" y="598233"/>
                  </a:moveTo>
                  <a:lnTo>
                    <a:pt x="177279" y="597903"/>
                  </a:lnTo>
                  <a:lnTo>
                    <a:pt x="176923" y="597789"/>
                  </a:lnTo>
                  <a:lnTo>
                    <a:pt x="176618" y="597801"/>
                  </a:lnTo>
                  <a:lnTo>
                    <a:pt x="176872" y="598106"/>
                  </a:lnTo>
                  <a:lnTo>
                    <a:pt x="177101" y="598347"/>
                  </a:lnTo>
                  <a:lnTo>
                    <a:pt x="177406" y="598233"/>
                  </a:lnTo>
                  <a:close/>
                </a:path>
                <a:path w="539115" h="683895">
                  <a:moveTo>
                    <a:pt x="177660" y="552996"/>
                  </a:moveTo>
                  <a:lnTo>
                    <a:pt x="176517" y="554151"/>
                  </a:lnTo>
                  <a:lnTo>
                    <a:pt x="177647" y="554278"/>
                  </a:lnTo>
                  <a:lnTo>
                    <a:pt x="177380" y="553567"/>
                  </a:lnTo>
                  <a:lnTo>
                    <a:pt x="177660" y="552996"/>
                  </a:lnTo>
                  <a:close/>
                </a:path>
                <a:path w="539115" h="683895">
                  <a:moveTo>
                    <a:pt x="178092" y="552526"/>
                  </a:moveTo>
                  <a:lnTo>
                    <a:pt x="177850" y="552653"/>
                  </a:lnTo>
                  <a:lnTo>
                    <a:pt x="177723" y="552805"/>
                  </a:lnTo>
                  <a:lnTo>
                    <a:pt x="177660" y="552996"/>
                  </a:lnTo>
                  <a:lnTo>
                    <a:pt x="178092" y="552526"/>
                  </a:lnTo>
                  <a:close/>
                </a:path>
                <a:path w="539115" h="683895">
                  <a:moveTo>
                    <a:pt x="178549" y="675665"/>
                  </a:moveTo>
                  <a:lnTo>
                    <a:pt x="177914" y="669315"/>
                  </a:lnTo>
                  <a:lnTo>
                    <a:pt x="173507" y="668121"/>
                  </a:lnTo>
                  <a:lnTo>
                    <a:pt x="173596" y="667296"/>
                  </a:lnTo>
                  <a:lnTo>
                    <a:pt x="174383" y="665505"/>
                  </a:lnTo>
                  <a:lnTo>
                    <a:pt x="173393" y="665505"/>
                  </a:lnTo>
                  <a:lnTo>
                    <a:pt x="173393" y="667740"/>
                  </a:lnTo>
                  <a:lnTo>
                    <a:pt x="173329" y="668070"/>
                  </a:lnTo>
                  <a:lnTo>
                    <a:pt x="173393" y="667740"/>
                  </a:lnTo>
                  <a:lnTo>
                    <a:pt x="173393" y="665505"/>
                  </a:lnTo>
                  <a:lnTo>
                    <a:pt x="172999" y="665505"/>
                  </a:lnTo>
                  <a:lnTo>
                    <a:pt x="173812" y="664235"/>
                  </a:lnTo>
                  <a:lnTo>
                    <a:pt x="174193" y="662965"/>
                  </a:lnTo>
                  <a:lnTo>
                    <a:pt x="168973" y="661873"/>
                  </a:lnTo>
                  <a:lnTo>
                    <a:pt x="169075" y="662965"/>
                  </a:lnTo>
                  <a:lnTo>
                    <a:pt x="166192" y="661695"/>
                  </a:lnTo>
                  <a:lnTo>
                    <a:pt x="166433" y="660425"/>
                  </a:lnTo>
                  <a:lnTo>
                    <a:pt x="166928" y="657885"/>
                  </a:lnTo>
                  <a:lnTo>
                    <a:pt x="168706" y="657885"/>
                  </a:lnTo>
                  <a:lnTo>
                    <a:pt x="165950" y="656615"/>
                  </a:lnTo>
                  <a:lnTo>
                    <a:pt x="166801" y="656615"/>
                  </a:lnTo>
                  <a:lnTo>
                    <a:pt x="167322" y="655891"/>
                  </a:lnTo>
                  <a:lnTo>
                    <a:pt x="166331" y="655345"/>
                  </a:lnTo>
                  <a:lnTo>
                    <a:pt x="165265" y="652805"/>
                  </a:lnTo>
                  <a:lnTo>
                    <a:pt x="162585" y="652805"/>
                  </a:lnTo>
                  <a:lnTo>
                    <a:pt x="163753" y="650265"/>
                  </a:lnTo>
                  <a:lnTo>
                    <a:pt x="158330" y="648995"/>
                  </a:lnTo>
                  <a:lnTo>
                    <a:pt x="162255" y="646455"/>
                  </a:lnTo>
                  <a:lnTo>
                    <a:pt x="160959" y="646455"/>
                  </a:lnTo>
                  <a:lnTo>
                    <a:pt x="157378" y="645185"/>
                  </a:lnTo>
                  <a:lnTo>
                    <a:pt x="156298" y="643915"/>
                  </a:lnTo>
                  <a:lnTo>
                    <a:pt x="162623" y="643915"/>
                  </a:lnTo>
                  <a:lnTo>
                    <a:pt x="160235" y="642645"/>
                  </a:lnTo>
                  <a:lnTo>
                    <a:pt x="153073" y="638835"/>
                  </a:lnTo>
                  <a:lnTo>
                    <a:pt x="158521" y="636295"/>
                  </a:lnTo>
                  <a:lnTo>
                    <a:pt x="153085" y="636295"/>
                  </a:lnTo>
                  <a:lnTo>
                    <a:pt x="152082" y="629945"/>
                  </a:lnTo>
                  <a:lnTo>
                    <a:pt x="149910" y="628675"/>
                  </a:lnTo>
                  <a:lnTo>
                    <a:pt x="149098" y="628192"/>
                  </a:lnTo>
                  <a:lnTo>
                    <a:pt x="149085" y="628675"/>
                  </a:lnTo>
                  <a:lnTo>
                    <a:pt x="148894" y="628078"/>
                  </a:lnTo>
                  <a:lnTo>
                    <a:pt x="147751" y="627405"/>
                  </a:lnTo>
                  <a:lnTo>
                    <a:pt x="148678" y="627405"/>
                  </a:lnTo>
                  <a:lnTo>
                    <a:pt x="148272" y="626135"/>
                  </a:lnTo>
                  <a:lnTo>
                    <a:pt x="149237" y="624865"/>
                  </a:lnTo>
                  <a:lnTo>
                    <a:pt x="149313" y="622325"/>
                  </a:lnTo>
                  <a:lnTo>
                    <a:pt x="145618" y="624865"/>
                  </a:lnTo>
                  <a:lnTo>
                    <a:pt x="142976" y="622325"/>
                  </a:lnTo>
                  <a:lnTo>
                    <a:pt x="139776" y="621055"/>
                  </a:lnTo>
                  <a:lnTo>
                    <a:pt x="141808" y="617245"/>
                  </a:lnTo>
                  <a:lnTo>
                    <a:pt x="144856" y="621055"/>
                  </a:lnTo>
                  <a:lnTo>
                    <a:pt x="146291" y="619785"/>
                  </a:lnTo>
                  <a:lnTo>
                    <a:pt x="147726" y="618515"/>
                  </a:lnTo>
                  <a:lnTo>
                    <a:pt x="144894" y="619785"/>
                  </a:lnTo>
                  <a:lnTo>
                    <a:pt x="142367" y="614705"/>
                  </a:lnTo>
                  <a:lnTo>
                    <a:pt x="140436" y="617245"/>
                  </a:lnTo>
                  <a:lnTo>
                    <a:pt x="141566" y="614705"/>
                  </a:lnTo>
                  <a:lnTo>
                    <a:pt x="140614" y="614705"/>
                  </a:lnTo>
                  <a:lnTo>
                    <a:pt x="143090" y="612165"/>
                  </a:lnTo>
                  <a:lnTo>
                    <a:pt x="138391" y="614705"/>
                  </a:lnTo>
                  <a:lnTo>
                    <a:pt x="141389" y="610895"/>
                  </a:lnTo>
                  <a:lnTo>
                    <a:pt x="137769" y="610895"/>
                  </a:lnTo>
                  <a:lnTo>
                    <a:pt x="138557" y="607085"/>
                  </a:lnTo>
                  <a:lnTo>
                    <a:pt x="141668" y="608355"/>
                  </a:lnTo>
                  <a:lnTo>
                    <a:pt x="140169" y="607085"/>
                  </a:lnTo>
                  <a:lnTo>
                    <a:pt x="138684" y="605815"/>
                  </a:lnTo>
                  <a:lnTo>
                    <a:pt x="138950" y="604761"/>
                  </a:lnTo>
                  <a:lnTo>
                    <a:pt x="138226" y="605815"/>
                  </a:lnTo>
                  <a:lnTo>
                    <a:pt x="135902" y="605815"/>
                  </a:lnTo>
                  <a:lnTo>
                    <a:pt x="134442" y="604545"/>
                  </a:lnTo>
                  <a:lnTo>
                    <a:pt x="132969" y="603275"/>
                  </a:lnTo>
                  <a:lnTo>
                    <a:pt x="137553" y="603275"/>
                  </a:lnTo>
                  <a:lnTo>
                    <a:pt x="138671" y="600735"/>
                  </a:lnTo>
                  <a:lnTo>
                    <a:pt x="136613" y="599465"/>
                  </a:lnTo>
                  <a:lnTo>
                    <a:pt x="132600" y="598195"/>
                  </a:lnTo>
                  <a:lnTo>
                    <a:pt x="131902" y="596925"/>
                  </a:lnTo>
                  <a:lnTo>
                    <a:pt x="132410" y="596925"/>
                  </a:lnTo>
                  <a:lnTo>
                    <a:pt x="132461" y="595655"/>
                  </a:lnTo>
                  <a:lnTo>
                    <a:pt x="133375" y="595655"/>
                  </a:lnTo>
                  <a:lnTo>
                    <a:pt x="129425" y="594385"/>
                  </a:lnTo>
                  <a:lnTo>
                    <a:pt x="129730" y="589305"/>
                  </a:lnTo>
                  <a:lnTo>
                    <a:pt x="125336" y="586994"/>
                  </a:lnTo>
                  <a:lnTo>
                    <a:pt x="124040" y="588035"/>
                  </a:lnTo>
                  <a:lnTo>
                    <a:pt x="122262" y="588035"/>
                  </a:lnTo>
                  <a:lnTo>
                    <a:pt x="120942" y="589305"/>
                  </a:lnTo>
                  <a:lnTo>
                    <a:pt x="120269" y="588035"/>
                  </a:lnTo>
                  <a:lnTo>
                    <a:pt x="117551" y="586765"/>
                  </a:lnTo>
                  <a:lnTo>
                    <a:pt x="119646" y="585495"/>
                  </a:lnTo>
                  <a:lnTo>
                    <a:pt x="119951" y="586765"/>
                  </a:lnTo>
                  <a:lnTo>
                    <a:pt x="121818" y="586765"/>
                  </a:lnTo>
                  <a:lnTo>
                    <a:pt x="120167" y="585495"/>
                  </a:lnTo>
                  <a:lnTo>
                    <a:pt x="122631" y="583247"/>
                  </a:lnTo>
                  <a:lnTo>
                    <a:pt x="122351" y="582955"/>
                  </a:lnTo>
                  <a:lnTo>
                    <a:pt x="121640" y="582523"/>
                  </a:lnTo>
                  <a:lnTo>
                    <a:pt x="123113" y="579145"/>
                  </a:lnTo>
                  <a:lnTo>
                    <a:pt x="123317" y="582955"/>
                  </a:lnTo>
                  <a:lnTo>
                    <a:pt x="126365" y="579145"/>
                  </a:lnTo>
                  <a:lnTo>
                    <a:pt x="127381" y="577875"/>
                  </a:lnTo>
                  <a:lnTo>
                    <a:pt x="124129" y="584885"/>
                  </a:lnTo>
                  <a:lnTo>
                    <a:pt x="122847" y="583488"/>
                  </a:lnTo>
                  <a:lnTo>
                    <a:pt x="122212" y="586765"/>
                  </a:lnTo>
                  <a:lnTo>
                    <a:pt x="124688" y="585495"/>
                  </a:lnTo>
                  <a:lnTo>
                    <a:pt x="124256" y="585025"/>
                  </a:lnTo>
                  <a:lnTo>
                    <a:pt x="128358" y="580415"/>
                  </a:lnTo>
                  <a:lnTo>
                    <a:pt x="127889" y="577875"/>
                  </a:lnTo>
                  <a:lnTo>
                    <a:pt x="127419" y="575335"/>
                  </a:lnTo>
                  <a:lnTo>
                    <a:pt x="124548" y="576605"/>
                  </a:lnTo>
                  <a:lnTo>
                    <a:pt x="123837" y="572795"/>
                  </a:lnTo>
                  <a:lnTo>
                    <a:pt x="123596" y="571512"/>
                  </a:lnTo>
                  <a:lnTo>
                    <a:pt x="121424" y="570293"/>
                  </a:lnTo>
                  <a:lnTo>
                    <a:pt x="121424" y="582396"/>
                  </a:lnTo>
                  <a:lnTo>
                    <a:pt x="118122" y="580415"/>
                  </a:lnTo>
                  <a:lnTo>
                    <a:pt x="118122" y="577875"/>
                  </a:lnTo>
                  <a:lnTo>
                    <a:pt x="121221" y="576605"/>
                  </a:lnTo>
                  <a:lnTo>
                    <a:pt x="121424" y="582396"/>
                  </a:lnTo>
                  <a:lnTo>
                    <a:pt x="121424" y="570293"/>
                  </a:lnTo>
                  <a:lnTo>
                    <a:pt x="120992" y="572795"/>
                  </a:lnTo>
                  <a:lnTo>
                    <a:pt x="118757" y="571512"/>
                  </a:lnTo>
                  <a:lnTo>
                    <a:pt x="117246" y="567715"/>
                  </a:lnTo>
                  <a:lnTo>
                    <a:pt x="119062" y="565175"/>
                  </a:lnTo>
                  <a:lnTo>
                    <a:pt x="120789" y="562635"/>
                  </a:lnTo>
                  <a:lnTo>
                    <a:pt x="119011" y="560095"/>
                  </a:lnTo>
                  <a:lnTo>
                    <a:pt x="111861" y="560095"/>
                  </a:lnTo>
                  <a:lnTo>
                    <a:pt x="112864" y="556285"/>
                  </a:lnTo>
                  <a:lnTo>
                    <a:pt x="117094" y="556285"/>
                  </a:lnTo>
                  <a:lnTo>
                    <a:pt x="116801" y="555015"/>
                  </a:lnTo>
                  <a:lnTo>
                    <a:pt x="116230" y="552475"/>
                  </a:lnTo>
                  <a:lnTo>
                    <a:pt x="115951" y="551205"/>
                  </a:lnTo>
                  <a:lnTo>
                    <a:pt x="114515" y="552246"/>
                  </a:lnTo>
                  <a:lnTo>
                    <a:pt x="116471" y="547395"/>
                  </a:lnTo>
                  <a:lnTo>
                    <a:pt x="114198" y="548576"/>
                  </a:lnTo>
                  <a:lnTo>
                    <a:pt x="114198" y="552475"/>
                  </a:lnTo>
                  <a:lnTo>
                    <a:pt x="110756" y="555015"/>
                  </a:lnTo>
                  <a:lnTo>
                    <a:pt x="111785" y="549935"/>
                  </a:lnTo>
                  <a:lnTo>
                    <a:pt x="113563" y="549935"/>
                  </a:lnTo>
                  <a:lnTo>
                    <a:pt x="114198" y="552475"/>
                  </a:lnTo>
                  <a:lnTo>
                    <a:pt x="114198" y="548576"/>
                  </a:lnTo>
                  <a:lnTo>
                    <a:pt x="111556" y="549935"/>
                  </a:lnTo>
                  <a:lnTo>
                    <a:pt x="110794" y="548665"/>
                  </a:lnTo>
                  <a:lnTo>
                    <a:pt x="114046" y="546125"/>
                  </a:lnTo>
                  <a:lnTo>
                    <a:pt x="111874" y="542315"/>
                  </a:lnTo>
                  <a:lnTo>
                    <a:pt x="107886" y="537235"/>
                  </a:lnTo>
                  <a:lnTo>
                    <a:pt x="106654" y="533425"/>
                  </a:lnTo>
                  <a:lnTo>
                    <a:pt x="106502" y="532968"/>
                  </a:lnTo>
                  <a:lnTo>
                    <a:pt x="106502" y="577875"/>
                  </a:lnTo>
                  <a:lnTo>
                    <a:pt x="106311" y="581685"/>
                  </a:lnTo>
                  <a:lnTo>
                    <a:pt x="102374" y="576605"/>
                  </a:lnTo>
                  <a:lnTo>
                    <a:pt x="103365" y="577875"/>
                  </a:lnTo>
                  <a:lnTo>
                    <a:pt x="106502" y="577875"/>
                  </a:lnTo>
                  <a:lnTo>
                    <a:pt x="106502" y="532968"/>
                  </a:lnTo>
                  <a:lnTo>
                    <a:pt x="105829" y="530885"/>
                  </a:lnTo>
                  <a:lnTo>
                    <a:pt x="106934" y="530885"/>
                  </a:lnTo>
                  <a:lnTo>
                    <a:pt x="108267" y="532155"/>
                  </a:lnTo>
                  <a:lnTo>
                    <a:pt x="108978" y="530885"/>
                  </a:lnTo>
                  <a:lnTo>
                    <a:pt x="107480" y="528345"/>
                  </a:lnTo>
                  <a:lnTo>
                    <a:pt x="105537" y="525056"/>
                  </a:lnTo>
                  <a:lnTo>
                    <a:pt x="105537" y="533425"/>
                  </a:lnTo>
                  <a:lnTo>
                    <a:pt x="104876" y="532155"/>
                  </a:lnTo>
                  <a:lnTo>
                    <a:pt x="105537" y="533425"/>
                  </a:lnTo>
                  <a:lnTo>
                    <a:pt x="105537" y="525056"/>
                  </a:lnTo>
                  <a:lnTo>
                    <a:pt x="105232" y="524535"/>
                  </a:lnTo>
                  <a:lnTo>
                    <a:pt x="106375" y="508025"/>
                  </a:lnTo>
                  <a:lnTo>
                    <a:pt x="104622" y="506755"/>
                  </a:lnTo>
                  <a:lnTo>
                    <a:pt x="103708" y="506755"/>
                  </a:lnTo>
                  <a:lnTo>
                    <a:pt x="103708" y="528345"/>
                  </a:lnTo>
                  <a:lnTo>
                    <a:pt x="102323" y="528345"/>
                  </a:lnTo>
                  <a:lnTo>
                    <a:pt x="101701" y="528345"/>
                  </a:lnTo>
                  <a:lnTo>
                    <a:pt x="101574" y="527075"/>
                  </a:lnTo>
                  <a:lnTo>
                    <a:pt x="102323" y="528345"/>
                  </a:lnTo>
                  <a:lnTo>
                    <a:pt x="102400" y="527075"/>
                  </a:lnTo>
                  <a:lnTo>
                    <a:pt x="102476" y="525805"/>
                  </a:lnTo>
                  <a:lnTo>
                    <a:pt x="103035" y="524535"/>
                  </a:lnTo>
                  <a:lnTo>
                    <a:pt x="103149" y="525805"/>
                  </a:lnTo>
                  <a:lnTo>
                    <a:pt x="103390" y="527075"/>
                  </a:lnTo>
                  <a:lnTo>
                    <a:pt x="103708" y="528345"/>
                  </a:lnTo>
                  <a:lnTo>
                    <a:pt x="103708" y="506755"/>
                  </a:lnTo>
                  <a:lnTo>
                    <a:pt x="91046" y="506755"/>
                  </a:lnTo>
                  <a:lnTo>
                    <a:pt x="91046" y="527075"/>
                  </a:lnTo>
                  <a:lnTo>
                    <a:pt x="89268" y="532155"/>
                  </a:lnTo>
                  <a:lnTo>
                    <a:pt x="88353" y="532155"/>
                  </a:lnTo>
                  <a:lnTo>
                    <a:pt x="88353" y="544855"/>
                  </a:lnTo>
                  <a:lnTo>
                    <a:pt x="87185" y="544855"/>
                  </a:lnTo>
                  <a:lnTo>
                    <a:pt x="86487" y="543585"/>
                  </a:lnTo>
                  <a:lnTo>
                    <a:pt x="86944" y="543585"/>
                  </a:lnTo>
                  <a:lnTo>
                    <a:pt x="87477" y="542315"/>
                  </a:lnTo>
                  <a:lnTo>
                    <a:pt x="87934" y="543585"/>
                  </a:lnTo>
                  <a:lnTo>
                    <a:pt x="88353" y="544855"/>
                  </a:lnTo>
                  <a:lnTo>
                    <a:pt x="88353" y="532155"/>
                  </a:lnTo>
                  <a:lnTo>
                    <a:pt x="87744" y="532155"/>
                  </a:lnTo>
                  <a:lnTo>
                    <a:pt x="87007" y="529615"/>
                  </a:lnTo>
                  <a:lnTo>
                    <a:pt x="86639" y="528345"/>
                  </a:lnTo>
                  <a:lnTo>
                    <a:pt x="86334" y="526021"/>
                  </a:lnTo>
                  <a:lnTo>
                    <a:pt x="86131" y="524535"/>
                  </a:lnTo>
                  <a:lnTo>
                    <a:pt x="86398" y="525805"/>
                  </a:lnTo>
                  <a:lnTo>
                    <a:pt x="86334" y="526021"/>
                  </a:lnTo>
                  <a:lnTo>
                    <a:pt x="91046" y="527075"/>
                  </a:lnTo>
                  <a:lnTo>
                    <a:pt x="91046" y="506755"/>
                  </a:lnTo>
                  <a:lnTo>
                    <a:pt x="84632" y="506755"/>
                  </a:lnTo>
                  <a:lnTo>
                    <a:pt x="82664" y="506755"/>
                  </a:lnTo>
                  <a:lnTo>
                    <a:pt x="82880" y="509295"/>
                  </a:lnTo>
                  <a:lnTo>
                    <a:pt x="83820" y="509295"/>
                  </a:lnTo>
                  <a:lnTo>
                    <a:pt x="86258" y="510565"/>
                  </a:lnTo>
                  <a:lnTo>
                    <a:pt x="87795" y="511835"/>
                  </a:lnTo>
                  <a:lnTo>
                    <a:pt x="86817" y="515645"/>
                  </a:lnTo>
                  <a:lnTo>
                    <a:pt x="84340" y="516915"/>
                  </a:lnTo>
                  <a:lnTo>
                    <a:pt x="86004" y="516915"/>
                  </a:lnTo>
                  <a:lnTo>
                    <a:pt x="88480" y="518185"/>
                  </a:lnTo>
                  <a:lnTo>
                    <a:pt x="88138" y="520725"/>
                  </a:lnTo>
                  <a:lnTo>
                    <a:pt x="86093" y="520725"/>
                  </a:lnTo>
                  <a:lnTo>
                    <a:pt x="85318" y="525805"/>
                  </a:lnTo>
                  <a:lnTo>
                    <a:pt x="83769" y="525805"/>
                  </a:lnTo>
                  <a:lnTo>
                    <a:pt x="84061" y="529615"/>
                  </a:lnTo>
                  <a:lnTo>
                    <a:pt x="79857" y="527075"/>
                  </a:lnTo>
                  <a:lnTo>
                    <a:pt x="82359" y="529615"/>
                  </a:lnTo>
                  <a:lnTo>
                    <a:pt x="87998" y="533425"/>
                  </a:lnTo>
                  <a:lnTo>
                    <a:pt x="87591" y="537235"/>
                  </a:lnTo>
                  <a:lnTo>
                    <a:pt x="86436" y="537235"/>
                  </a:lnTo>
                  <a:lnTo>
                    <a:pt x="86372" y="538505"/>
                  </a:lnTo>
                  <a:lnTo>
                    <a:pt x="86791" y="538505"/>
                  </a:lnTo>
                  <a:lnTo>
                    <a:pt x="87401" y="539775"/>
                  </a:lnTo>
                  <a:lnTo>
                    <a:pt x="87249" y="541045"/>
                  </a:lnTo>
                  <a:lnTo>
                    <a:pt x="87109" y="541045"/>
                  </a:lnTo>
                  <a:lnTo>
                    <a:pt x="87337" y="542315"/>
                  </a:lnTo>
                  <a:lnTo>
                    <a:pt x="85318" y="543585"/>
                  </a:lnTo>
                  <a:lnTo>
                    <a:pt x="87160" y="546125"/>
                  </a:lnTo>
                  <a:lnTo>
                    <a:pt x="87630" y="548665"/>
                  </a:lnTo>
                  <a:lnTo>
                    <a:pt x="90424" y="547395"/>
                  </a:lnTo>
                  <a:lnTo>
                    <a:pt x="90652" y="549935"/>
                  </a:lnTo>
                  <a:lnTo>
                    <a:pt x="92341" y="547395"/>
                  </a:lnTo>
                  <a:lnTo>
                    <a:pt x="91909" y="547395"/>
                  </a:lnTo>
                  <a:lnTo>
                    <a:pt x="91452" y="546125"/>
                  </a:lnTo>
                  <a:lnTo>
                    <a:pt x="91274" y="546125"/>
                  </a:lnTo>
                  <a:lnTo>
                    <a:pt x="91160" y="544855"/>
                  </a:lnTo>
                  <a:lnTo>
                    <a:pt x="90373" y="542315"/>
                  </a:lnTo>
                  <a:lnTo>
                    <a:pt x="89941" y="541045"/>
                  </a:lnTo>
                  <a:lnTo>
                    <a:pt x="91732" y="542315"/>
                  </a:lnTo>
                  <a:lnTo>
                    <a:pt x="93294" y="543585"/>
                  </a:lnTo>
                  <a:lnTo>
                    <a:pt x="92227" y="544855"/>
                  </a:lnTo>
                  <a:lnTo>
                    <a:pt x="94310" y="546125"/>
                  </a:lnTo>
                  <a:lnTo>
                    <a:pt x="97497" y="546125"/>
                  </a:lnTo>
                  <a:lnTo>
                    <a:pt x="94259" y="549935"/>
                  </a:lnTo>
                  <a:lnTo>
                    <a:pt x="93510" y="555015"/>
                  </a:lnTo>
                  <a:lnTo>
                    <a:pt x="91274" y="556285"/>
                  </a:lnTo>
                  <a:lnTo>
                    <a:pt x="94348" y="561365"/>
                  </a:lnTo>
                  <a:lnTo>
                    <a:pt x="96240" y="567715"/>
                  </a:lnTo>
                  <a:lnTo>
                    <a:pt x="102616" y="568985"/>
                  </a:lnTo>
                  <a:lnTo>
                    <a:pt x="103797" y="570255"/>
                  </a:lnTo>
                  <a:lnTo>
                    <a:pt x="101714" y="571525"/>
                  </a:lnTo>
                  <a:lnTo>
                    <a:pt x="100266" y="571525"/>
                  </a:lnTo>
                  <a:lnTo>
                    <a:pt x="101447" y="572795"/>
                  </a:lnTo>
                  <a:lnTo>
                    <a:pt x="102616" y="577875"/>
                  </a:lnTo>
                  <a:lnTo>
                    <a:pt x="103009" y="577875"/>
                  </a:lnTo>
                  <a:lnTo>
                    <a:pt x="104940" y="581685"/>
                  </a:lnTo>
                  <a:lnTo>
                    <a:pt x="103568" y="581685"/>
                  </a:lnTo>
                  <a:lnTo>
                    <a:pt x="105168" y="588035"/>
                  </a:lnTo>
                  <a:lnTo>
                    <a:pt x="110274" y="593115"/>
                  </a:lnTo>
                  <a:lnTo>
                    <a:pt x="115265" y="598195"/>
                  </a:lnTo>
                  <a:lnTo>
                    <a:pt x="116547" y="605815"/>
                  </a:lnTo>
                  <a:lnTo>
                    <a:pt x="116687" y="604545"/>
                  </a:lnTo>
                  <a:lnTo>
                    <a:pt x="117221" y="604545"/>
                  </a:lnTo>
                  <a:lnTo>
                    <a:pt x="120548" y="613435"/>
                  </a:lnTo>
                  <a:lnTo>
                    <a:pt x="125742" y="622325"/>
                  </a:lnTo>
                  <a:lnTo>
                    <a:pt x="130810" y="631215"/>
                  </a:lnTo>
                  <a:lnTo>
                    <a:pt x="133769" y="640105"/>
                  </a:lnTo>
                  <a:lnTo>
                    <a:pt x="134696" y="643915"/>
                  </a:lnTo>
                  <a:lnTo>
                    <a:pt x="137083" y="642645"/>
                  </a:lnTo>
                  <a:lnTo>
                    <a:pt x="139839" y="643915"/>
                  </a:lnTo>
                  <a:lnTo>
                    <a:pt x="137566" y="646455"/>
                  </a:lnTo>
                  <a:lnTo>
                    <a:pt x="142684" y="647725"/>
                  </a:lnTo>
                  <a:lnTo>
                    <a:pt x="147713" y="650265"/>
                  </a:lnTo>
                  <a:lnTo>
                    <a:pt x="141211" y="660425"/>
                  </a:lnTo>
                  <a:lnTo>
                    <a:pt x="149377" y="662965"/>
                  </a:lnTo>
                  <a:lnTo>
                    <a:pt x="150622" y="660425"/>
                  </a:lnTo>
                  <a:lnTo>
                    <a:pt x="151701" y="662965"/>
                  </a:lnTo>
                  <a:lnTo>
                    <a:pt x="156057" y="666775"/>
                  </a:lnTo>
                  <a:lnTo>
                    <a:pt x="155752" y="668045"/>
                  </a:lnTo>
                  <a:lnTo>
                    <a:pt x="154457" y="669315"/>
                  </a:lnTo>
                  <a:lnTo>
                    <a:pt x="160362" y="671855"/>
                  </a:lnTo>
                  <a:lnTo>
                    <a:pt x="162242" y="676935"/>
                  </a:lnTo>
                  <a:lnTo>
                    <a:pt x="154686" y="675665"/>
                  </a:lnTo>
                  <a:lnTo>
                    <a:pt x="158623" y="680745"/>
                  </a:lnTo>
                  <a:lnTo>
                    <a:pt x="160693" y="683285"/>
                  </a:lnTo>
                  <a:lnTo>
                    <a:pt x="166801" y="683285"/>
                  </a:lnTo>
                  <a:lnTo>
                    <a:pt x="167081" y="682015"/>
                  </a:lnTo>
                  <a:lnTo>
                    <a:pt x="166522" y="682015"/>
                  </a:lnTo>
                  <a:lnTo>
                    <a:pt x="166293" y="679475"/>
                  </a:lnTo>
                  <a:lnTo>
                    <a:pt x="167551" y="678205"/>
                  </a:lnTo>
                  <a:lnTo>
                    <a:pt x="169468" y="679399"/>
                  </a:lnTo>
                  <a:lnTo>
                    <a:pt x="168275" y="680250"/>
                  </a:lnTo>
                  <a:lnTo>
                    <a:pt x="170014" y="679564"/>
                  </a:lnTo>
                  <a:lnTo>
                    <a:pt x="169735" y="679399"/>
                  </a:lnTo>
                  <a:lnTo>
                    <a:pt x="171640" y="678205"/>
                  </a:lnTo>
                  <a:lnTo>
                    <a:pt x="173672" y="676935"/>
                  </a:lnTo>
                  <a:lnTo>
                    <a:pt x="178549" y="675665"/>
                  </a:lnTo>
                  <a:close/>
                </a:path>
                <a:path w="539115" h="683895">
                  <a:moveTo>
                    <a:pt x="179463" y="628167"/>
                  </a:moveTo>
                  <a:lnTo>
                    <a:pt x="179158" y="628815"/>
                  </a:lnTo>
                  <a:lnTo>
                    <a:pt x="179387" y="628548"/>
                  </a:lnTo>
                  <a:lnTo>
                    <a:pt x="179451" y="628345"/>
                  </a:lnTo>
                  <a:lnTo>
                    <a:pt x="179463" y="628167"/>
                  </a:lnTo>
                  <a:close/>
                </a:path>
                <a:path w="539115" h="683895">
                  <a:moveTo>
                    <a:pt x="180047" y="651929"/>
                  </a:moveTo>
                  <a:lnTo>
                    <a:pt x="179755" y="651979"/>
                  </a:lnTo>
                  <a:lnTo>
                    <a:pt x="179400" y="652106"/>
                  </a:lnTo>
                  <a:lnTo>
                    <a:pt x="178828" y="652449"/>
                  </a:lnTo>
                  <a:lnTo>
                    <a:pt x="179324" y="652297"/>
                  </a:lnTo>
                  <a:lnTo>
                    <a:pt x="179692" y="652119"/>
                  </a:lnTo>
                  <a:lnTo>
                    <a:pt x="180047" y="651929"/>
                  </a:lnTo>
                  <a:close/>
                </a:path>
                <a:path w="539115" h="683895">
                  <a:moveTo>
                    <a:pt x="182333" y="518579"/>
                  </a:moveTo>
                  <a:lnTo>
                    <a:pt x="181178" y="518147"/>
                  </a:lnTo>
                  <a:lnTo>
                    <a:pt x="180657" y="517779"/>
                  </a:lnTo>
                  <a:lnTo>
                    <a:pt x="180505" y="517423"/>
                  </a:lnTo>
                  <a:lnTo>
                    <a:pt x="179959" y="517309"/>
                  </a:lnTo>
                  <a:lnTo>
                    <a:pt x="179298" y="517220"/>
                  </a:lnTo>
                  <a:lnTo>
                    <a:pt x="178435" y="517156"/>
                  </a:lnTo>
                  <a:lnTo>
                    <a:pt x="178219" y="517486"/>
                  </a:lnTo>
                  <a:lnTo>
                    <a:pt x="181089" y="518185"/>
                  </a:lnTo>
                  <a:lnTo>
                    <a:pt x="182333" y="518579"/>
                  </a:lnTo>
                  <a:close/>
                </a:path>
                <a:path w="539115" h="683895">
                  <a:moveTo>
                    <a:pt x="184467" y="662178"/>
                  </a:moveTo>
                  <a:lnTo>
                    <a:pt x="184010" y="662330"/>
                  </a:lnTo>
                  <a:lnTo>
                    <a:pt x="184251" y="662330"/>
                  </a:lnTo>
                  <a:lnTo>
                    <a:pt x="184467" y="662178"/>
                  </a:lnTo>
                  <a:close/>
                </a:path>
                <a:path w="539115" h="683895">
                  <a:moveTo>
                    <a:pt x="184645" y="662559"/>
                  </a:moveTo>
                  <a:lnTo>
                    <a:pt x="184213" y="662419"/>
                  </a:lnTo>
                  <a:lnTo>
                    <a:pt x="184010" y="662330"/>
                  </a:lnTo>
                  <a:lnTo>
                    <a:pt x="183845" y="662330"/>
                  </a:lnTo>
                  <a:lnTo>
                    <a:pt x="184277" y="662584"/>
                  </a:lnTo>
                  <a:lnTo>
                    <a:pt x="184645" y="662559"/>
                  </a:lnTo>
                  <a:close/>
                </a:path>
                <a:path w="539115" h="683895">
                  <a:moveTo>
                    <a:pt x="186004" y="668985"/>
                  </a:moveTo>
                  <a:lnTo>
                    <a:pt x="185801" y="668642"/>
                  </a:lnTo>
                  <a:lnTo>
                    <a:pt x="185356" y="668616"/>
                  </a:lnTo>
                  <a:lnTo>
                    <a:pt x="185597" y="668743"/>
                  </a:lnTo>
                  <a:lnTo>
                    <a:pt x="185801" y="668858"/>
                  </a:lnTo>
                  <a:lnTo>
                    <a:pt x="186004" y="668985"/>
                  </a:lnTo>
                  <a:close/>
                </a:path>
                <a:path w="539115" h="683895">
                  <a:moveTo>
                    <a:pt x="188976" y="166395"/>
                  </a:moveTo>
                  <a:lnTo>
                    <a:pt x="186778" y="167538"/>
                  </a:lnTo>
                  <a:lnTo>
                    <a:pt x="186905" y="167665"/>
                  </a:lnTo>
                  <a:lnTo>
                    <a:pt x="188976" y="166395"/>
                  </a:lnTo>
                  <a:close/>
                </a:path>
                <a:path w="539115" h="683895">
                  <a:moveTo>
                    <a:pt x="198615" y="152425"/>
                  </a:moveTo>
                  <a:lnTo>
                    <a:pt x="197446" y="152996"/>
                  </a:lnTo>
                  <a:lnTo>
                    <a:pt x="197688" y="153060"/>
                  </a:lnTo>
                  <a:lnTo>
                    <a:pt x="197929" y="153060"/>
                  </a:lnTo>
                  <a:lnTo>
                    <a:pt x="198183" y="153098"/>
                  </a:lnTo>
                  <a:lnTo>
                    <a:pt x="198615" y="152425"/>
                  </a:lnTo>
                  <a:close/>
                </a:path>
                <a:path w="539115" h="683895">
                  <a:moveTo>
                    <a:pt x="201891" y="496252"/>
                  </a:moveTo>
                  <a:lnTo>
                    <a:pt x="201828" y="496074"/>
                  </a:lnTo>
                  <a:lnTo>
                    <a:pt x="201803" y="496277"/>
                  </a:lnTo>
                  <a:lnTo>
                    <a:pt x="201764" y="496468"/>
                  </a:lnTo>
                  <a:lnTo>
                    <a:pt x="201663" y="496646"/>
                  </a:lnTo>
                  <a:lnTo>
                    <a:pt x="201841" y="496430"/>
                  </a:lnTo>
                  <a:lnTo>
                    <a:pt x="201891" y="496252"/>
                  </a:lnTo>
                  <a:close/>
                </a:path>
                <a:path w="539115" h="683895">
                  <a:moveTo>
                    <a:pt x="201993" y="148793"/>
                  </a:moveTo>
                  <a:lnTo>
                    <a:pt x="199669" y="145897"/>
                  </a:lnTo>
                  <a:lnTo>
                    <a:pt x="198780" y="148031"/>
                  </a:lnTo>
                  <a:lnTo>
                    <a:pt x="201460" y="150050"/>
                  </a:lnTo>
                  <a:lnTo>
                    <a:pt x="201993" y="148793"/>
                  </a:lnTo>
                  <a:close/>
                </a:path>
                <a:path w="539115" h="683895">
                  <a:moveTo>
                    <a:pt x="202323" y="495871"/>
                  </a:moveTo>
                  <a:lnTo>
                    <a:pt x="202247" y="495604"/>
                  </a:lnTo>
                  <a:lnTo>
                    <a:pt x="202006" y="495287"/>
                  </a:lnTo>
                  <a:lnTo>
                    <a:pt x="201676" y="494969"/>
                  </a:lnTo>
                  <a:lnTo>
                    <a:pt x="201739" y="495211"/>
                  </a:lnTo>
                  <a:lnTo>
                    <a:pt x="201803" y="495439"/>
                  </a:lnTo>
                  <a:lnTo>
                    <a:pt x="201828" y="495655"/>
                  </a:lnTo>
                  <a:lnTo>
                    <a:pt x="202323" y="495871"/>
                  </a:lnTo>
                  <a:close/>
                </a:path>
                <a:path w="539115" h="683895">
                  <a:moveTo>
                    <a:pt x="204952" y="488226"/>
                  </a:moveTo>
                  <a:lnTo>
                    <a:pt x="202272" y="486105"/>
                  </a:lnTo>
                  <a:lnTo>
                    <a:pt x="203631" y="486511"/>
                  </a:lnTo>
                  <a:lnTo>
                    <a:pt x="200418" y="484022"/>
                  </a:lnTo>
                  <a:lnTo>
                    <a:pt x="200367" y="483184"/>
                  </a:lnTo>
                  <a:lnTo>
                    <a:pt x="201968" y="483362"/>
                  </a:lnTo>
                  <a:lnTo>
                    <a:pt x="203060" y="484022"/>
                  </a:lnTo>
                  <a:lnTo>
                    <a:pt x="202374" y="483412"/>
                  </a:lnTo>
                  <a:lnTo>
                    <a:pt x="204228" y="483374"/>
                  </a:lnTo>
                  <a:lnTo>
                    <a:pt x="202438" y="482053"/>
                  </a:lnTo>
                  <a:lnTo>
                    <a:pt x="199644" y="481698"/>
                  </a:lnTo>
                  <a:lnTo>
                    <a:pt x="198996" y="482777"/>
                  </a:lnTo>
                  <a:lnTo>
                    <a:pt x="200469" y="484835"/>
                  </a:lnTo>
                  <a:lnTo>
                    <a:pt x="199669" y="484746"/>
                  </a:lnTo>
                  <a:lnTo>
                    <a:pt x="198958" y="484136"/>
                  </a:lnTo>
                  <a:lnTo>
                    <a:pt x="198399" y="483806"/>
                  </a:lnTo>
                  <a:lnTo>
                    <a:pt x="199542" y="485317"/>
                  </a:lnTo>
                  <a:lnTo>
                    <a:pt x="201828" y="487387"/>
                  </a:lnTo>
                  <a:lnTo>
                    <a:pt x="204952" y="488226"/>
                  </a:lnTo>
                  <a:close/>
                </a:path>
                <a:path w="539115" h="683895">
                  <a:moveTo>
                    <a:pt x="206603" y="483692"/>
                  </a:moveTo>
                  <a:lnTo>
                    <a:pt x="206248" y="482295"/>
                  </a:lnTo>
                  <a:lnTo>
                    <a:pt x="205562" y="481647"/>
                  </a:lnTo>
                  <a:lnTo>
                    <a:pt x="203657" y="480860"/>
                  </a:lnTo>
                  <a:lnTo>
                    <a:pt x="203720" y="481672"/>
                  </a:lnTo>
                  <a:lnTo>
                    <a:pt x="206603" y="483692"/>
                  </a:lnTo>
                  <a:close/>
                </a:path>
                <a:path w="539115" h="683895">
                  <a:moveTo>
                    <a:pt x="207175" y="176555"/>
                  </a:moveTo>
                  <a:lnTo>
                    <a:pt x="206832" y="176555"/>
                  </a:lnTo>
                  <a:lnTo>
                    <a:pt x="206768" y="177825"/>
                  </a:lnTo>
                  <a:lnTo>
                    <a:pt x="207175" y="176555"/>
                  </a:lnTo>
                  <a:close/>
                </a:path>
                <a:path w="539115" h="683895">
                  <a:moveTo>
                    <a:pt x="214503" y="142265"/>
                  </a:moveTo>
                  <a:lnTo>
                    <a:pt x="213842" y="140995"/>
                  </a:lnTo>
                  <a:lnTo>
                    <a:pt x="214083" y="142265"/>
                  </a:lnTo>
                  <a:lnTo>
                    <a:pt x="214503" y="142265"/>
                  </a:lnTo>
                  <a:close/>
                </a:path>
                <a:path w="539115" h="683895">
                  <a:moveTo>
                    <a:pt x="214769" y="136702"/>
                  </a:moveTo>
                  <a:lnTo>
                    <a:pt x="214617" y="136525"/>
                  </a:lnTo>
                  <a:lnTo>
                    <a:pt x="214249" y="137388"/>
                  </a:lnTo>
                  <a:lnTo>
                    <a:pt x="214528" y="137490"/>
                  </a:lnTo>
                  <a:lnTo>
                    <a:pt x="214680" y="137490"/>
                  </a:lnTo>
                  <a:lnTo>
                    <a:pt x="214642" y="136994"/>
                  </a:lnTo>
                  <a:lnTo>
                    <a:pt x="214769" y="136702"/>
                  </a:lnTo>
                  <a:close/>
                </a:path>
                <a:path w="539115" h="683895">
                  <a:moveTo>
                    <a:pt x="215646" y="136474"/>
                  </a:moveTo>
                  <a:lnTo>
                    <a:pt x="214820" y="136588"/>
                  </a:lnTo>
                  <a:lnTo>
                    <a:pt x="215036" y="136702"/>
                  </a:lnTo>
                  <a:lnTo>
                    <a:pt x="215646" y="136474"/>
                  </a:lnTo>
                  <a:close/>
                </a:path>
                <a:path w="539115" h="683895">
                  <a:moveTo>
                    <a:pt x="219087" y="164490"/>
                  </a:moveTo>
                  <a:lnTo>
                    <a:pt x="217906" y="164160"/>
                  </a:lnTo>
                  <a:lnTo>
                    <a:pt x="216954" y="164185"/>
                  </a:lnTo>
                  <a:lnTo>
                    <a:pt x="216154" y="164376"/>
                  </a:lnTo>
                  <a:lnTo>
                    <a:pt x="216192" y="164655"/>
                  </a:lnTo>
                  <a:lnTo>
                    <a:pt x="216192" y="164909"/>
                  </a:lnTo>
                  <a:lnTo>
                    <a:pt x="216344" y="165214"/>
                  </a:lnTo>
                  <a:lnTo>
                    <a:pt x="219087" y="164490"/>
                  </a:lnTo>
                  <a:close/>
                </a:path>
                <a:path w="539115" h="683895">
                  <a:moveTo>
                    <a:pt x="230035" y="154736"/>
                  </a:moveTo>
                  <a:lnTo>
                    <a:pt x="226987" y="156870"/>
                  </a:lnTo>
                  <a:lnTo>
                    <a:pt x="227952" y="156400"/>
                  </a:lnTo>
                  <a:lnTo>
                    <a:pt x="229057" y="155613"/>
                  </a:lnTo>
                  <a:lnTo>
                    <a:pt x="230035" y="154736"/>
                  </a:lnTo>
                  <a:close/>
                </a:path>
                <a:path w="539115" h="683895">
                  <a:moveTo>
                    <a:pt x="232727" y="118973"/>
                  </a:moveTo>
                  <a:lnTo>
                    <a:pt x="232524" y="118745"/>
                  </a:lnTo>
                  <a:lnTo>
                    <a:pt x="232194" y="118554"/>
                  </a:lnTo>
                  <a:lnTo>
                    <a:pt x="231444" y="118338"/>
                  </a:lnTo>
                  <a:lnTo>
                    <a:pt x="231863" y="118668"/>
                  </a:lnTo>
                  <a:lnTo>
                    <a:pt x="232295" y="118833"/>
                  </a:lnTo>
                  <a:lnTo>
                    <a:pt x="232727" y="118973"/>
                  </a:lnTo>
                  <a:close/>
                </a:path>
                <a:path w="539115" h="683895">
                  <a:moveTo>
                    <a:pt x="254774" y="105435"/>
                  </a:moveTo>
                  <a:lnTo>
                    <a:pt x="253657" y="105435"/>
                  </a:lnTo>
                  <a:lnTo>
                    <a:pt x="253136" y="105435"/>
                  </a:lnTo>
                  <a:lnTo>
                    <a:pt x="252476" y="107975"/>
                  </a:lnTo>
                  <a:lnTo>
                    <a:pt x="254774" y="105435"/>
                  </a:lnTo>
                  <a:close/>
                </a:path>
                <a:path w="539115" h="683895">
                  <a:moveTo>
                    <a:pt x="256324" y="103733"/>
                  </a:moveTo>
                  <a:lnTo>
                    <a:pt x="253580" y="99085"/>
                  </a:lnTo>
                  <a:lnTo>
                    <a:pt x="251256" y="104165"/>
                  </a:lnTo>
                  <a:lnTo>
                    <a:pt x="253199" y="105194"/>
                  </a:lnTo>
                  <a:lnTo>
                    <a:pt x="253619" y="105194"/>
                  </a:lnTo>
                  <a:lnTo>
                    <a:pt x="254990" y="105194"/>
                  </a:lnTo>
                  <a:lnTo>
                    <a:pt x="255930" y="104165"/>
                  </a:lnTo>
                  <a:lnTo>
                    <a:pt x="256324" y="103733"/>
                  </a:lnTo>
                  <a:close/>
                </a:path>
                <a:path w="539115" h="683895">
                  <a:moveTo>
                    <a:pt x="257073" y="102895"/>
                  </a:moveTo>
                  <a:lnTo>
                    <a:pt x="256324" y="103733"/>
                  </a:lnTo>
                  <a:lnTo>
                    <a:pt x="256578" y="104165"/>
                  </a:lnTo>
                  <a:lnTo>
                    <a:pt x="257073" y="102895"/>
                  </a:lnTo>
                  <a:close/>
                </a:path>
                <a:path w="539115" h="683895">
                  <a:moveTo>
                    <a:pt x="261264" y="129565"/>
                  </a:moveTo>
                  <a:lnTo>
                    <a:pt x="260121" y="127850"/>
                  </a:lnTo>
                  <a:lnTo>
                    <a:pt x="260045" y="128295"/>
                  </a:lnTo>
                  <a:lnTo>
                    <a:pt x="258914" y="129895"/>
                  </a:lnTo>
                  <a:lnTo>
                    <a:pt x="261264" y="129565"/>
                  </a:lnTo>
                  <a:close/>
                </a:path>
                <a:path w="539115" h="683895">
                  <a:moveTo>
                    <a:pt x="270700" y="98450"/>
                  </a:moveTo>
                  <a:lnTo>
                    <a:pt x="269633" y="99085"/>
                  </a:lnTo>
                  <a:lnTo>
                    <a:pt x="270573" y="100342"/>
                  </a:lnTo>
                  <a:lnTo>
                    <a:pt x="270700" y="98450"/>
                  </a:lnTo>
                  <a:close/>
                </a:path>
                <a:path w="539115" h="683895">
                  <a:moveTo>
                    <a:pt x="271221" y="95796"/>
                  </a:moveTo>
                  <a:lnTo>
                    <a:pt x="270078" y="96062"/>
                  </a:lnTo>
                  <a:lnTo>
                    <a:pt x="270586" y="96050"/>
                  </a:lnTo>
                  <a:lnTo>
                    <a:pt x="270941" y="95935"/>
                  </a:lnTo>
                  <a:lnTo>
                    <a:pt x="271221" y="95796"/>
                  </a:lnTo>
                  <a:close/>
                </a:path>
                <a:path w="539115" h="683895">
                  <a:moveTo>
                    <a:pt x="271767" y="97815"/>
                  </a:moveTo>
                  <a:lnTo>
                    <a:pt x="270738" y="97815"/>
                  </a:lnTo>
                  <a:lnTo>
                    <a:pt x="270700" y="98450"/>
                  </a:lnTo>
                  <a:lnTo>
                    <a:pt x="271767" y="97815"/>
                  </a:lnTo>
                  <a:close/>
                </a:path>
                <a:path w="539115" h="683895">
                  <a:moveTo>
                    <a:pt x="275323" y="87655"/>
                  </a:moveTo>
                  <a:lnTo>
                    <a:pt x="274066" y="87655"/>
                  </a:lnTo>
                  <a:lnTo>
                    <a:pt x="273570" y="88925"/>
                  </a:lnTo>
                  <a:lnTo>
                    <a:pt x="275323" y="87655"/>
                  </a:lnTo>
                  <a:close/>
                </a:path>
                <a:path w="539115" h="683895">
                  <a:moveTo>
                    <a:pt x="281965" y="81915"/>
                  </a:moveTo>
                  <a:lnTo>
                    <a:pt x="281647" y="82156"/>
                  </a:lnTo>
                  <a:lnTo>
                    <a:pt x="281393" y="82562"/>
                  </a:lnTo>
                  <a:lnTo>
                    <a:pt x="281520" y="82550"/>
                  </a:lnTo>
                  <a:lnTo>
                    <a:pt x="281965" y="81915"/>
                  </a:lnTo>
                  <a:close/>
                </a:path>
                <a:path w="539115" h="683895">
                  <a:moveTo>
                    <a:pt x="282486" y="111963"/>
                  </a:moveTo>
                  <a:lnTo>
                    <a:pt x="282346" y="112077"/>
                  </a:lnTo>
                  <a:lnTo>
                    <a:pt x="282219" y="112204"/>
                  </a:lnTo>
                  <a:lnTo>
                    <a:pt x="282143" y="112344"/>
                  </a:lnTo>
                  <a:lnTo>
                    <a:pt x="281470" y="113461"/>
                  </a:lnTo>
                  <a:lnTo>
                    <a:pt x="282016" y="112852"/>
                  </a:lnTo>
                  <a:lnTo>
                    <a:pt x="282486" y="111963"/>
                  </a:lnTo>
                  <a:close/>
                </a:path>
                <a:path w="539115" h="683895">
                  <a:moveTo>
                    <a:pt x="284111" y="82575"/>
                  </a:moveTo>
                  <a:lnTo>
                    <a:pt x="282359" y="83845"/>
                  </a:lnTo>
                  <a:lnTo>
                    <a:pt x="283578" y="83845"/>
                  </a:lnTo>
                  <a:lnTo>
                    <a:pt x="284111" y="82575"/>
                  </a:lnTo>
                  <a:close/>
                </a:path>
                <a:path w="539115" h="683895">
                  <a:moveTo>
                    <a:pt x="297497" y="100355"/>
                  </a:moveTo>
                  <a:lnTo>
                    <a:pt x="296494" y="100355"/>
                  </a:lnTo>
                  <a:lnTo>
                    <a:pt x="297014" y="101625"/>
                  </a:lnTo>
                  <a:lnTo>
                    <a:pt x="296519" y="101625"/>
                  </a:lnTo>
                  <a:lnTo>
                    <a:pt x="296786" y="102895"/>
                  </a:lnTo>
                  <a:lnTo>
                    <a:pt x="297141" y="101625"/>
                  </a:lnTo>
                  <a:lnTo>
                    <a:pt x="297497" y="100355"/>
                  </a:lnTo>
                  <a:close/>
                </a:path>
                <a:path w="539115" h="683895">
                  <a:moveTo>
                    <a:pt x="307225" y="72656"/>
                  </a:moveTo>
                  <a:lnTo>
                    <a:pt x="306793" y="72542"/>
                  </a:lnTo>
                  <a:lnTo>
                    <a:pt x="306412" y="72529"/>
                  </a:lnTo>
                  <a:lnTo>
                    <a:pt x="306362" y="72859"/>
                  </a:lnTo>
                  <a:lnTo>
                    <a:pt x="306679" y="72783"/>
                  </a:lnTo>
                  <a:lnTo>
                    <a:pt x="306946" y="72720"/>
                  </a:lnTo>
                  <a:lnTo>
                    <a:pt x="307225" y="72656"/>
                  </a:lnTo>
                  <a:close/>
                </a:path>
                <a:path w="539115" h="683895">
                  <a:moveTo>
                    <a:pt x="331368" y="78371"/>
                  </a:moveTo>
                  <a:lnTo>
                    <a:pt x="330479" y="78574"/>
                  </a:lnTo>
                  <a:lnTo>
                    <a:pt x="329374" y="78752"/>
                  </a:lnTo>
                  <a:lnTo>
                    <a:pt x="328764" y="79552"/>
                  </a:lnTo>
                  <a:lnTo>
                    <a:pt x="330009" y="79590"/>
                  </a:lnTo>
                  <a:lnTo>
                    <a:pt x="330784" y="79108"/>
                  </a:lnTo>
                  <a:lnTo>
                    <a:pt x="331368" y="78371"/>
                  </a:lnTo>
                  <a:close/>
                </a:path>
                <a:path w="539115" h="683895">
                  <a:moveTo>
                    <a:pt x="340055" y="58445"/>
                  </a:moveTo>
                  <a:lnTo>
                    <a:pt x="338442" y="59702"/>
                  </a:lnTo>
                  <a:lnTo>
                    <a:pt x="339890" y="60413"/>
                  </a:lnTo>
                  <a:lnTo>
                    <a:pt x="340055" y="58445"/>
                  </a:lnTo>
                  <a:close/>
                </a:path>
                <a:path w="539115" h="683895">
                  <a:moveTo>
                    <a:pt x="340309" y="53962"/>
                  </a:moveTo>
                  <a:lnTo>
                    <a:pt x="337921" y="56184"/>
                  </a:lnTo>
                  <a:lnTo>
                    <a:pt x="339725" y="54648"/>
                  </a:lnTo>
                  <a:lnTo>
                    <a:pt x="340309" y="53962"/>
                  </a:lnTo>
                  <a:close/>
                </a:path>
                <a:path w="539115" h="683895">
                  <a:moveTo>
                    <a:pt x="369163" y="45529"/>
                  </a:moveTo>
                  <a:lnTo>
                    <a:pt x="368858" y="44564"/>
                  </a:lnTo>
                  <a:lnTo>
                    <a:pt x="367296" y="45605"/>
                  </a:lnTo>
                  <a:lnTo>
                    <a:pt x="369163" y="45529"/>
                  </a:lnTo>
                  <a:close/>
                </a:path>
                <a:path w="539115" h="683895">
                  <a:moveTo>
                    <a:pt x="369671" y="47117"/>
                  </a:moveTo>
                  <a:lnTo>
                    <a:pt x="369239" y="45529"/>
                  </a:lnTo>
                  <a:lnTo>
                    <a:pt x="369671" y="47117"/>
                  </a:lnTo>
                  <a:close/>
                </a:path>
                <a:path w="539115" h="683895">
                  <a:moveTo>
                    <a:pt x="385775" y="57162"/>
                  </a:moveTo>
                  <a:close/>
                </a:path>
                <a:path w="539115" h="683895">
                  <a:moveTo>
                    <a:pt x="398284" y="37744"/>
                  </a:moveTo>
                  <a:lnTo>
                    <a:pt x="395808" y="37515"/>
                  </a:lnTo>
                  <a:lnTo>
                    <a:pt x="396062" y="38608"/>
                  </a:lnTo>
                  <a:lnTo>
                    <a:pt x="397179" y="37884"/>
                  </a:lnTo>
                  <a:lnTo>
                    <a:pt x="398284" y="37744"/>
                  </a:lnTo>
                  <a:close/>
                </a:path>
                <a:path w="539115" h="683895">
                  <a:moveTo>
                    <a:pt x="412648" y="28676"/>
                  </a:moveTo>
                  <a:lnTo>
                    <a:pt x="412445" y="28282"/>
                  </a:lnTo>
                  <a:lnTo>
                    <a:pt x="412216" y="27965"/>
                  </a:lnTo>
                  <a:lnTo>
                    <a:pt x="412038" y="27774"/>
                  </a:lnTo>
                  <a:lnTo>
                    <a:pt x="412165" y="28117"/>
                  </a:lnTo>
                  <a:lnTo>
                    <a:pt x="412381" y="28422"/>
                  </a:lnTo>
                  <a:lnTo>
                    <a:pt x="412648" y="28676"/>
                  </a:lnTo>
                  <a:close/>
                </a:path>
                <a:path w="539115" h="683895">
                  <a:moveTo>
                    <a:pt x="417893" y="31775"/>
                  </a:moveTo>
                  <a:lnTo>
                    <a:pt x="417880" y="30505"/>
                  </a:lnTo>
                  <a:lnTo>
                    <a:pt x="416585" y="30505"/>
                  </a:lnTo>
                  <a:lnTo>
                    <a:pt x="417893" y="31775"/>
                  </a:lnTo>
                  <a:close/>
                </a:path>
                <a:path w="539115" h="683895">
                  <a:moveTo>
                    <a:pt x="419849" y="33045"/>
                  </a:moveTo>
                  <a:lnTo>
                    <a:pt x="419735" y="32893"/>
                  </a:lnTo>
                  <a:lnTo>
                    <a:pt x="419595" y="33235"/>
                  </a:lnTo>
                  <a:lnTo>
                    <a:pt x="419849" y="33045"/>
                  </a:lnTo>
                  <a:close/>
                </a:path>
                <a:path w="539115" h="683895">
                  <a:moveTo>
                    <a:pt x="420154" y="31775"/>
                  </a:moveTo>
                  <a:lnTo>
                    <a:pt x="418160" y="30657"/>
                  </a:lnTo>
                  <a:lnTo>
                    <a:pt x="418198" y="30505"/>
                  </a:lnTo>
                  <a:lnTo>
                    <a:pt x="417880" y="30505"/>
                  </a:lnTo>
                  <a:lnTo>
                    <a:pt x="418122" y="30822"/>
                  </a:lnTo>
                  <a:lnTo>
                    <a:pt x="419735" y="32893"/>
                  </a:lnTo>
                  <a:lnTo>
                    <a:pt x="420154" y="31775"/>
                  </a:lnTo>
                  <a:close/>
                </a:path>
                <a:path w="539115" h="683895">
                  <a:moveTo>
                    <a:pt x="420217" y="34239"/>
                  </a:moveTo>
                  <a:close/>
                </a:path>
                <a:path w="539115" h="683895">
                  <a:moveTo>
                    <a:pt x="421119" y="33045"/>
                  </a:moveTo>
                  <a:lnTo>
                    <a:pt x="420814" y="33045"/>
                  </a:lnTo>
                  <a:lnTo>
                    <a:pt x="420217" y="34239"/>
                  </a:lnTo>
                  <a:lnTo>
                    <a:pt x="421119" y="33045"/>
                  </a:lnTo>
                  <a:close/>
                </a:path>
                <a:path w="539115" h="683895">
                  <a:moveTo>
                    <a:pt x="432676" y="21348"/>
                  </a:moveTo>
                  <a:lnTo>
                    <a:pt x="432663" y="20777"/>
                  </a:lnTo>
                  <a:lnTo>
                    <a:pt x="431952" y="22529"/>
                  </a:lnTo>
                  <a:lnTo>
                    <a:pt x="432587" y="22301"/>
                  </a:lnTo>
                  <a:lnTo>
                    <a:pt x="432650" y="21869"/>
                  </a:lnTo>
                  <a:lnTo>
                    <a:pt x="432676" y="21348"/>
                  </a:lnTo>
                  <a:close/>
                </a:path>
                <a:path w="539115" h="683895">
                  <a:moveTo>
                    <a:pt x="440220" y="21615"/>
                  </a:moveTo>
                  <a:lnTo>
                    <a:pt x="440029" y="20345"/>
                  </a:lnTo>
                  <a:lnTo>
                    <a:pt x="440143" y="21615"/>
                  </a:lnTo>
                  <a:close/>
                </a:path>
                <a:path w="539115" h="683895">
                  <a:moveTo>
                    <a:pt x="440639" y="34467"/>
                  </a:moveTo>
                  <a:lnTo>
                    <a:pt x="440550" y="34290"/>
                  </a:lnTo>
                  <a:lnTo>
                    <a:pt x="440258" y="34112"/>
                  </a:lnTo>
                  <a:lnTo>
                    <a:pt x="439902" y="33921"/>
                  </a:lnTo>
                  <a:lnTo>
                    <a:pt x="440055" y="34150"/>
                  </a:lnTo>
                  <a:lnTo>
                    <a:pt x="440296" y="34353"/>
                  </a:lnTo>
                  <a:lnTo>
                    <a:pt x="440639" y="34467"/>
                  </a:lnTo>
                  <a:close/>
                </a:path>
                <a:path w="539115" h="683895">
                  <a:moveTo>
                    <a:pt x="459511" y="14935"/>
                  </a:moveTo>
                  <a:lnTo>
                    <a:pt x="459346" y="14401"/>
                  </a:lnTo>
                  <a:lnTo>
                    <a:pt x="459054" y="13779"/>
                  </a:lnTo>
                  <a:lnTo>
                    <a:pt x="458597" y="13042"/>
                  </a:lnTo>
                  <a:lnTo>
                    <a:pt x="457949" y="13106"/>
                  </a:lnTo>
                  <a:lnTo>
                    <a:pt x="458647" y="15976"/>
                  </a:lnTo>
                  <a:lnTo>
                    <a:pt x="458812" y="17272"/>
                  </a:lnTo>
                  <a:lnTo>
                    <a:pt x="458787" y="16014"/>
                  </a:lnTo>
                  <a:lnTo>
                    <a:pt x="459041" y="15316"/>
                  </a:lnTo>
                  <a:lnTo>
                    <a:pt x="459511" y="14935"/>
                  </a:lnTo>
                  <a:close/>
                </a:path>
                <a:path w="539115" h="683895">
                  <a:moveTo>
                    <a:pt x="465251" y="11887"/>
                  </a:moveTo>
                  <a:lnTo>
                    <a:pt x="462610" y="11544"/>
                  </a:lnTo>
                  <a:lnTo>
                    <a:pt x="462534" y="10883"/>
                  </a:lnTo>
                  <a:lnTo>
                    <a:pt x="461416" y="12344"/>
                  </a:lnTo>
                  <a:lnTo>
                    <a:pt x="461149" y="12700"/>
                  </a:lnTo>
                  <a:lnTo>
                    <a:pt x="463143" y="13093"/>
                  </a:lnTo>
                  <a:lnTo>
                    <a:pt x="465251" y="11887"/>
                  </a:lnTo>
                  <a:close/>
                </a:path>
                <a:path w="539115" h="683895">
                  <a:moveTo>
                    <a:pt x="476770" y="13995"/>
                  </a:moveTo>
                  <a:lnTo>
                    <a:pt x="474345" y="14833"/>
                  </a:lnTo>
                  <a:lnTo>
                    <a:pt x="474814" y="15913"/>
                  </a:lnTo>
                  <a:lnTo>
                    <a:pt x="476770" y="13995"/>
                  </a:lnTo>
                  <a:close/>
                </a:path>
                <a:path w="539115" h="683895">
                  <a:moveTo>
                    <a:pt x="480555" y="7175"/>
                  </a:moveTo>
                  <a:lnTo>
                    <a:pt x="474218" y="5613"/>
                  </a:lnTo>
                  <a:lnTo>
                    <a:pt x="479183" y="7823"/>
                  </a:lnTo>
                  <a:lnTo>
                    <a:pt x="480555" y="7175"/>
                  </a:lnTo>
                  <a:close/>
                </a:path>
                <a:path w="539115" h="683895">
                  <a:moveTo>
                    <a:pt x="481228" y="10045"/>
                  </a:moveTo>
                  <a:lnTo>
                    <a:pt x="480720" y="9652"/>
                  </a:lnTo>
                  <a:lnTo>
                    <a:pt x="476745" y="10566"/>
                  </a:lnTo>
                  <a:lnTo>
                    <a:pt x="481228" y="10045"/>
                  </a:lnTo>
                  <a:close/>
                </a:path>
                <a:path w="539115" h="683895">
                  <a:moveTo>
                    <a:pt x="482422" y="9258"/>
                  </a:moveTo>
                  <a:lnTo>
                    <a:pt x="479183" y="7823"/>
                  </a:lnTo>
                  <a:lnTo>
                    <a:pt x="478713" y="8039"/>
                  </a:lnTo>
                  <a:lnTo>
                    <a:pt x="480720" y="9652"/>
                  </a:lnTo>
                  <a:lnTo>
                    <a:pt x="482422" y="9258"/>
                  </a:lnTo>
                  <a:close/>
                </a:path>
                <a:path w="539115" h="683895">
                  <a:moveTo>
                    <a:pt x="482549" y="24155"/>
                  </a:moveTo>
                  <a:lnTo>
                    <a:pt x="479856" y="24155"/>
                  </a:lnTo>
                  <a:lnTo>
                    <a:pt x="480174" y="26695"/>
                  </a:lnTo>
                  <a:lnTo>
                    <a:pt x="482549" y="24155"/>
                  </a:lnTo>
                  <a:close/>
                </a:path>
                <a:path w="539115" h="683895">
                  <a:moveTo>
                    <a:pt x="483920" y="11455"/>
                  </a:moveTo>
                  <a:lnTo>
                    <a:pt x="483273" y="11455"/>
                  </a:lnTo>
                  <a:lnTo>
                    <a:pt x="483120" y="10185"/>
                  </a:lnTo>
                  <a:lnTo>
                    <a:pt x="481520" y="12725"/>
                  </a:lnTo>
                  <a:lnTo>
                    <a:pt x="483920" y="11455"/>
                  </a:lnTo>
                  <a:close/>
                </a:path>
                <a:path w="539115" h="683895">
                  <a:moveTo>
                    <a:pt x="501205" y="5105"/>
                  </a:moveTo>
                  <a:lnTo>
                    <a:pt x="499567" y="3835"/>
                  </a:lnTo>
                  <a:lnTo>
                    <a:pt x="500151" y="4838"/>
                  </a:lnTo>
                  <a:lnTo>
                    <a:pt x="501205" y="5105"/>
                  </a:lnTo>
                  <a:close/>
                </a:path>
                <a:path w="539115" h="683895">
                  <a:moveTo>
                    <a:pt x="502831" y="5105"/>
                  </a:moveTo>
                  <a:lnTo>
                    <a:pt x="502666" y="5105"/>
                  </a:lnTo>
                  <a:lnTo>
                    <a:pt x="502666" y="5308"/>
                  </a:lnTo>
                  <a:lnTo>
                    <a:pt x="502831" y="5105"/>
                  </a:lnTo>
                  <a:close/>
                </a:path>
                <a:path w="539115" h="683895">
                  <a:moveTo>
                    <a:pt x="505980" y="17449"/>
                  </a:moveTo>
                  <a:lnTo>
                    <a:pt x="504812" y="16586"/>
                  </a:lnTo>
                  <a:lnTo>
                    <a:pt x="502246" y="14643"/>
                  </a:lnTo>
                  <a:lnTo>
                    <a:pt x="501624" y="16713"/>
                  </a:lnTo>
                  <a:lnTo>
                    <a:pt x="502894" y="16586"/>
                  </a:lnTo>
                  <a:lnTo>
                    <a:pt x="505294" y="17983"/>
                  </a:lnTo>
                  <a:lnTo>
                    <a:pt x="505980" y="17449"/>
                  </a:lnTo>
                  <a:close/>
                </a:path>
                <a:path w="539115" h="683895">
                  <a:moveTo>
                    <a:pt x="506488" y="17056"/>
                  </a:moveTo>
                  <a:lnTo>
                    <a:pt x="505980" y="17449"/>
                  </a:lnTo>
                  <a:lnTo>
                    <a:pt x="506361" y="17741"/>
                  </a:lnTo>
                  <a:lnTo>
                    <a:pt x="506488" y="17056"/>
                  </a:lnTo>
                  <a:close/>
                </a:path>
                <a:path w="539115" h="683895">
                  <a:moveTo>
                    <a:pt x="506717" y="15735"/>
                  </a:moveTo>
                  <a:lnTo>
                    <a:pt x="506691" y="15392"/>
                  </a:lnTo>
                  <a:lnTo>
                    <a:pt x="506564" y="14909"/>
                  </a:lnTo>
                  <a:lnTo>
                    <a:pt x="506679" y="15989"/>
                  </a:lnTo>
                  <a:lnTo>
                    <a:pt x="506717" y="15735"/>
                  </a:lnTo>
                  <a:close/>
                </a:path>
                <a:path w="539115" h="683895">
                  <a:moveTo>
                    <a:pt x="506768" y="16840"/>
                  </a:moveTo>
                  <a:lnTo>
                    <a:pt x="506679" y="15989"/>
                  </a:lnTo>
                  <a:lnTo>
                    <a:pt x="506488" y="17056"/>
                  </a:lnTo>
                  <a:lnTo>
                    <a:pt x="506768" y="16840"/>
                  </a:lnTo>
                  <a:close/>
                </a:path>
                <a:path w="539115" h="683895">
                  <a:moveTo>
                    <a:pt x="511467" y="14160"/>
                  </a:moveTo>
                  <a:lnTo>
                    <a:pt x="510755" y="14427"/>
                  </a:lnTo>
                  <a:lnTo>
                    <a:pt x="510387" y="14516"/>
                  </a:lnTo>
                  <a:lnTo>
                    <a:pt x="510908" y="14452"/>
                  </a:lnTo>
                  <a:lnTo>
                    <a:pt x="511238" y="14351"/>
                  </a:lnTo>
                  <a:lnTo>
                    <a:pt x="511467" y="14160"/>
                  </a:lnTo>
                  <a:close/>
                </a:path>
                <a:path w="539115" h="683895">
                  <a:moveTo>
                    <a:pt x="512191" y="13779"/>
                  </a:moveTo>
                  <a:lnTo>
                    <a:pt x="512127" y="13335"/>
                  </a:lnTo>
                  <a:lnTo>
                    <a:pt x="512025" y="12941"/>
                  </a:lnTo>
                  <a:lnTo>
                    <a:pt x="511797" y="12738"/>
                  </a:lnTo>
                  <a:lnTo>
                    <a:pt x="511873" y="13487"/>
                  </a:lnTo>
                  <a:lnTo>
                    <a:pt x="511784" y="13906"/>
                  </a:lnTo>
                  <a:lnTo>
                    <a:pt x="511467" y="14160"/>
                  </a:lnTo>
                  <a:lnTo>
                    <a:pt x="512191" y="13779"/>
                  </a:lnTo>
                  <a:close/>
                </a:path>
                <a:path w="539115" h="683895">
                  <a:moveTo>
                    <a:pt x="512572" y="11455"/>
                  </a:moveTo>
                  <a:lnTo>
                    <a:pt x="511517" y="9791"/>
                  </a:lnTo>
                  <a:lnTo>
                    <a:pt x="510463" y="10185"/>
                  </a:lnTo>
                  <a:lnTo>
                    <a:pt x="510616" y="5105"/>
                  </a:lnTo>
                  <a:lnTo>
                    <a:pt x="508203" y="10185"/>
                  </a:lnTo>
                  <a:lnTo>
                    <a:pt x="507136" y="8915"/>
                  </a:lnTo>
                  <a:lnTo>
                    <a:pt x="505942" y="6375"/>
                  </a:lnTo>
                  <a:lnTo>
                    <a:pt x="507428" y="5105"/>
                  </a:lnTo>
                  <a:lnTo>
                    <a:pt x="504393" y="3835"/>
                  </a:lnTo>
                  <a:lnTo>
                    <a:pt x="505726" y="7645"/>
                  </a:lnTo>
                  <a:lnTo>
                    <a:pt x="502958" y="6375"/>
                  </a:lnTo>
                  <a:lnTo>
                    <a:pt x="502627" y="6375"/>
                  </a:lnTo>
                  <a:lnTo>
                    <a:pt x="502666" y="5308"/>
                  </a:lnTo>
                  <a:lnTo>
                    <a:pt x="500849" y="7645"/>
                  </a:lnTo>
                  <a:lnTo>
                    <a:pt x="501053" y="6375"/>
                  </a:lnTo>
                  <a:lnTo>
                    <a:pt x="500151" y="4838"/>
                  </a:lnTo>
                  <a:lnTo>
                    <a:pt x="496227" y="3835"/>
                  </a:lnTo>
                  <a:lnTo>
                    <a:pt x="495325" y="10185"/>
                  </a:lnTo>
                  <a:lnTo>
                    <a:pt x="492760" y="7645"/>
                  </a:lnTo>
                  <a:lnTo>
                    <a:pt x="493039" y="6375"/>
                  </a:lnTo>
                  <a:lnTo>
                    <a:pt x="487578" y="10185"/>
                  </a:lnTo>
                  <a:lnTo>
                    <a:pt x="493395" y="10185"/>
                  </a:lnTo>
                  <a:lnTo>
                    <a:pt x="490093" y="15265"/>
                  </a:lnTo>
                  <a:lnTo>
                    <a:pt x="489038" y="13995"/>
                  </a:lnTo>
                  <a:lnTo>
                    <a:pt x="484822" y="8915"/>
                  </a:lnTo>
                  <a:lnTo>
                    <a:pt x="485178" y="11455"/>
                  </a:lnTo>
                  <a:lnTo>
                    <a:pt x="483920" y="11455"/>
                  </a:lnTo>
                  <a:lnTo>
                    <a:pt x="483222" y="13995"/>
                  </a:lnTo>
                  <a:lnTo>
                    <a:pt x="479450" y="12725"/>
                  </a:lnTo>
                  <a:lnTo>
                    <a:pt x="475627" y="17805"/>
                  </a:lnTo>
                  <a:lnTo>
                    <a:pt x="475081" y="16535"/>
                  </a:lnTo>
                  <a:lnTo>
                    <a:pt x="474814" y="15913"/>
                  </a:lnTo>
                  <a:lnTo>
                    <a:pt x="474179" y="16535"/>
                  </a:lnTo>
                  <a:lnTo>
                    <a:pt x="473544" y="15265"/>
                  </a:lnTo>
                  <a:lnTo>
                    <a:pt x="473481" y="15138"/>
                  </a:lnTo>
                  <a:lnTo>
                    <a:pt x="474345" y="14833"/>
                  </a:lnTo>
                  <a:lnTo>
                    <a:pt x="473430" y="12725"/>
                  </a:lnTo>
                  <a:lnTo>
                    <a:pt x="473202" y="14579"/>
                  </a:lnTo>
                  <a:lnTo>
                    <a:pt x="471639" y="11455"/>
                  </a:lnTo>
                  <a:lnTo>
                    <a:pt x="470877" y="19075"/>
                  </a:lnTo>
                  <a:lnTo>
                    <a:pt x="467461" y="17805"/>
                  </a:lnTo>
                  <a:lnTo>
                    <a:pt x="467410" y="13995"/>
                  </a:lnTo>
                  <a:lnTo>
                    <a:pt x="470395" y="15265"/>
                  </a:lnTo>
                  <a:lnTo>
                    <a:pt x="468680" y="13995"/>
                  </a:lnTo>
                  <a:lnTo>
                    <a:pt x="466966" y="12725"/>
                  </a:lnTo>
                  <a:lnTo>
                    <a:pt x="466813" y="17805"/>
                  </a:lnTo>
                  <a:lnTo>
                    <a:pt x="461467" y="13995"/>
                  </a:lnTo>
                  <a:lnTo>
                    <a:pt x="459511" y="15265"/>
                  </a:lnTo>
                  <a:lnTo>
                    <a:pt x="460578" y="19075"/>
                  </a:lnTo>
                  <a:lnTo>
                    <a:pt x="455142" y="19075"/>
                  </a:lnTo>
                  <a:lnTo>
                    <a:pt x="451777" y="21615"/>
                  </a:lnTo>
                  <a:lnTo>
                    <a:pt x="451624" y="20345"/>
                  </a:lnTo>
                  <a:lnTo>
                    <a:pt x="444080" y="21615"/>
                  </a:lnTo>
                  <a:lnTo>
                    <a:pt x="440220" y="21615"/>
                  </a:lnTo>
                  <a:lnTo>
                    <a:pt x="440588" y="24155"/>
                  </a:lnTo>
                  <a:lnTo>
                    <a:pt x="436791" y="25425"/>
                  </a:lnTo>
                  <a:lnTo>
                    <a:pt x="434441" y="26695"/>
                  </a:lnTo>
                  <a:lnTo>
                    <a:pt x="433793" y="24155"/>
                  </a:lnTo>
                  <a:lnTo>
                    <a:pt x="433959" y="24155"/>
                  </a:lnTo>
                  <a:lnTo>
                    <a:pt x="435038" y="21615"/>
                  </a:lnTo>
                  <a:lnTo>
                    <a:pt x="432587" y="22885"/>
                  </a:lnTo>
                  <a:lnTo>
                    <a:pt x="432422" y="24155"/>
                  </a:lnTo>
                  <a:lnTo>
                    <a:pt x="431863" y="25425"/>
                  </a:lnTo>
                  <a:lnTo>
                    <a:pt x="430415" y="26695"/>
                  </a:lnTo>
                  <a:lnTo>
                    <a:pt x="430098" y="22885"/>
                  </a:lnTo>
                  <a:lnTo>
                    <a:pt x="426872" y="24155"/>
                  </a:lnTo>
                  <a:lnTo>
                    <a:pt x="424637" y="29235"/>
                  </a:lnTo>
                  <a:lnTo>
                    <a:pt x="419798" y="27965"/>
                  </a:lnTo>
                  <a:lnTo>
                    <a:pt x="420471" y="30505"/>
                  </a:lnTo>
                  <a:lnTo>
                    <a:pt x="425627" y="34315"/>
                  </a:lnTo>
                  <a:lnTo>
                    <a:pt x="421817" y="36855"/>
                  </a:lnTo>
                  <a:lnTo>
                    <a:pt x="421170" y="35585"/>
                  </a:lnTo>
                  <a:lnTo>
                    <a:pt x="420154" y="34315"/>
                  </a:lnTo>
                  <a:lnTo>
                    <a:pt x="419201" y="34315"/>
                  </a:lnTo>
                  <a:lnTo>
                    <a:pt x="419595" y="33235"/>
                  </a:lnTo>
                  <a:lnTo>
                    <a:pt x="418236" y="34315"/>
                  </a:lnTo>
                  <a:lnTo>
                    <a:pt x="417893" y="33045"/>
                  </a:lnTo>
                  <a:lnTo>
                    <a:pt x="417563" y="31775"/>
                  </a:lnTo>
                  <a:lnTo>
                    <a:pt x="416610" y="33045"/>
                  </a:lnTo>
                  <a:lnTo>
                    <a:pt x="416267" y="31775"/>
                  </a:lnTo>
                  <a:lnTo>
                    <a:pt x="416585" y="30505"/>
                  </a:lnTo>
                  <a:lnTo>
                    <a:pt x="413854" y="30505"/>
                  </a:lnTo>
                  <a:lnTo>
                    <a:pt x="412648" y="29235"/>
                  </a:lnTo>
                  <a:lnTo>
                    <a:pt x="413194" y="30505"/>
                  </a:lnTo>
                  <a:lnTo>
                    <a:pt x="413600" y="31775"/>
                  </a:lnTo>
                  <a:lnTo>
                    <a:pt x="412432" y="33045"/>
                  </a:lnTo>
                  <a:lnTo>
                    <a:pt x="409244" y="34315"/>
                  </a:lnTo>
                  <a:lnTo>
                    <a:pt x="410476" y="30505"/>
                  </a:lnTo>
                  <a:lnTo>
                    <a:pt x="408203" y="30505"/>
                  </a:lnTo>
                  <a:lnTo>
                    <a:pt x="407924" y="31775"/>
                  </a:lnTo>
                  <a:lnTo>
                    <a:pt x="405320" y="31775"/>
                  </a:lnTo>
                  <a:lnTo>
                    <a:pt x="406349" y="34315"/>
                  </a:lnTo>
                  <a:lnTo>
                    <a:pt x="405396" y="34315"/>
                  </a:lnTo>
                  <a:lnTo>
                    <a:pt x="404710" y="33045"/>
                  </a:lnTo>
                  <a:lnTo>
                    <a:pt x="404050" y="33045"/>
                  </a:lnTo>
                  <a:lnTo>
                    <a:pt x="402856" y="34315"/>
                  </a:lnTo>
                  <a:lnTo>
                    <a:pt x="396354" y="35585"/>
                  </a:lnTo>
                  <a:lnTo>
                    <a:pt x="398868" y="37693"/>
                  </a:lnTo>
                  <a:lnTo>
                    <a:pt x="398614" y="37668"/>
                  </a:lnTo>
                  <a:lnTo>
                    <a:pt x="398284" y="37744"/>
                  </a:lnTo>
                  <a:lnTo>
                    <a:pt x="399008" y="37807"/>
                  </a:lnTo>
                  <a:lnTo>
                    <a:pt x="399402" y="38125"/>
                  </a:lnTo>
                  <a:lnTo>
                    <a:pt x="399707" y="38125"/>
                  </a:lnTo>
                  <a:lnTo>
                    <a:pt x="395287" y="43205"/>
                  </a:lnTo>
                  <a:lnTo>
                    <a:pt x="387705" y="41935"/>
                  </a:lnTo>
                  <a:lnTo>
                    <a:pt x="382778" y="44475"/>
                  </a:lnTo>
                  <a:lnTo>
                    <a:pt x="382397" y="44475"/>
                  </a:lnTo>
                  <a:lnTo>
                    <a:pt x="379628" y="45745"/>
                  </a:lnTo>
                  <a:lnTo>
                    <a:pt x="375488" y="47015"/>
                  </a:lnTo>
                  <a:lnTo>
                    <a:pt x="374040" y="50825"/>
                  </a:lnTo>
                  <a:lnTo>
                    <a:pt x="373087" y="50825"/>
                  </a:lnTo>
                  <a:lnTo>
                    <a:pt x="371068" y="49555"/>
                  </a:lnTo>
                  <a:lnTo>
                    <a:pt x="371005" y="48285"/>
                  </a:lnTo>
                  <a:lnTo>
                    <a:pt x="368833" y="49555"/>
                  </a:lnTo>
                  <a:lnTo>
                    <a:pt x="369036" y="50825"/>
                  </a:lnTo>
                  <a:lnTo>
                    <a:pt x="364845" y="50825"/>
                  </a:lnTo>
                  <a:lnTo>
                    <a:pt x="365721" y="49555"/>
                  </a:lnTo>
                  <a:lnTo>
                    <a:pt x="366585" y="48285"/>
                  </a:lnTo>
                  <a:lnTo>
                    <a:pt x="363372" y="49555"/>
                  </a:lnTo>
                  <a:lnTo>
                    <a:pt x="361937" y="48285"/>
                  </a:lnTo>
                  <a:lnTo>
                    <a:pt x="359651" y="52095"/>
                  </a:lnTo>
                  <a:lnTo>
                    <a:pt x="359752" y="49555"/>
                  </a:lnTo>
                  <a:lnTo>
                    <a:pt x="355917" y="50825"/>
                  </a:lnTo>
                  <a:lnTo>
                    <a:pt x="354723" y="52095"/>
                  </a:lnTo>
                  <a:lnTo>
                    <a:pt x="357708" y="52095"/>
                  </a:lnTo>
                  <a:lnTo>
                    <a:pt x="356171" y="53365"/>
                  </a:lnTo>
                  <a:lnTo>
                    <a:pt x="352996" y="54635"/>
                  </a:lnTo>
                  <a:lnTo>
                    <a:pt x="352399" y="50825"/>
                  </a:lnTo>
                  <a:lnTo>
                    <a:pt x="344081" y="49555"/>
                  </a:lnTo>
                  <a:lnTo>
                    <a:pt x="343700" y="62255"/>
                  </a:lnTo>
                  <a:lnTo>
                    <a:pt x="339890" y="60413"/>
                  </a:lnTo>
                  <a:lnTo>
                    <a:pt x="339737" y="62255"/>
                  </a:lnTo>
                  <a:lnTo>
                    <a:pt x="336613" y="62255"/>
                  </a:lnTo>
                  <a:lnTo>
                    <a:pt x="335724" y="61823"/>
                  </a:lnTo>
                  <a:lnTo>
                    <a:pt x="338442" y="59702"/>
                  </a:lnTo>
                  <a:lnTo>
                    <a:pt x="335838" y="58445"/>
                  </a:lnTo>
                  <a:lnTo>
                    <a:pt x="335292" y="61607"/>
                  </a:lnTo>
                  <a:lnTo>
                    <a:pt x="331381" y="59715"/>
                  </a:lnTo>
                  <a:lnTo>
                    <a:pt x="330441" y="59715"/>
                  </a:lnTo>
                  <a:lnTo>
                    <a:pt x="325526" y="60985"/>
                  </a:lnTo>
                  <a:lnTo>
                    <a:pt x="328879" y="66065"/>
                  </a:lnTo>
                  <a:lnTo>
                    <a:pt x="324078" y="67335"/>
                  </a:lnTo>
                  <a:lnTo>
                    <a:pt x="325183" y="68605"/>
                  </a:lnTo>
                  <a:lnTo>
                    <a:pt x="327139" y="71145"/>
                  </a:lnTo>
                  <a:lnTo>
                    <a:pt x="324561" y="73685"/>
                  </a:lnTo>
                  <a:lnTo>
                    <a:pt x="321487" y="74955"/>
                  </a:lnTo>
                  <a:lnTo>
                    <a:pt x="318655" y="71145"/>
                  </a:lnTo>
                  <a:lnTo>
                    <a:pt x="320040" y="68605"/>
                  </a:lnTo>
                  <a:lnTo>
                    <a:pt x="321233" y="68605"/>
                  </a:lnTo>
                  <a:lnTo>
                    <a:pt x="320941" y="68935"/>
                  </a:lnTo>
                  <a:lnTo>
                    <a:pt x="320598" y="69354"/>
                  </a:lnTo>
                  <a:lnTo>
                    <a:pt x="320865" y="69557"/>
                  </a:lnTo>
                  <a:lnTo>
                    <a:pt x="321386" y="69189"/>
                  </a:lnTo>
                  <a:lnTo>
                    <a:pt x="321475" y="68757"/>
                  </a:lnTo>
                  <a:lnTo>
                    <a:pt x="321411" y="68605"/>
                  </a:lnTo>
                  <a:lnTo>
                    <a:pt x="322097" y="68605"/>
                  </a:lnTo>
                  <a:lnTo>
                    <a:pt x="323088" y="67335"/>
                  </a:lnTo>
                  <a:lnTo>
                    <a:pt x="321335" y="66065"/>
                  </a:lnTo>
                  <a:lnTo>
                    <a:pt x="321513" y="67335"/>
                  </a:lnTo>
                  <a:lnTo>
                    <a:pt x="319506" y="67335"/>
                  </a:lnTo>
                  <a:lnTo>
                    <a:pt x="315556" y="69875"/>
                  </a:lnTo>
                  <a:lnTo>
                    <a:pt x="315569" y="67335"/>
                  </a:lnTo>
                  <a:lnTo>
                    <a:pt x="313905" y="69875"/>
                  </a:lnTo>
                  <a:lnTo>
                    <a:pt x="312928" y="69875"/>
                  </a:lnTo>
                  <a:lnTo>
                    <a:pt x="311632" y="72415"/>
                  </a:lnTo>
                  <a:lnTo>
                    <a:pt x="307225" y="73685"/>
                  </a:lnTo>
                  <a:lnTo>
                    <a:pt x="308165" y="73685"/>
                  </a:lnTo>
                  <a:lnTo>
                    <a:pt x="309397" y="74955"/>
                  </a:lnTo>
                  <a:lnTo>
                    <a:pt x="308787" y="74955"/>
                  </a:lnTo>
                  <a:lnTo>
                    <a:pt x="302475" y="76225"/>
                  </a:lnTo>
                  <a:lnTo>
                    <a:pt x="307428" y="78765"/>
                  </a:lnTo>
                  <a:lnTo>
                    <a:pt x="303885" y="81305"/>
                  </a:lnTo>
                  <a:lnTo>
                    <a:pt x="300850" y="80035"/>
                  </a:lnTo>
                  <a:lnTo>
                    <a:pt x="302463" y="76238"/>
                  </a:lnTo>
                  <a:lnTo>
                    <a:pt x="299453" y="80035"/>
                  </a:lnTo>
                  <a:lnTo>
                    <a:pt x="296545" y="80035"/>
                  </a:lnTo>
                  <a:lnTo>
                    <a:pt x="297802" y="76225"/>
                  </a:lnTo>
                  <a:lnTo>
                    <a:pt x="295529" y="80035"/>
                  </a:lnTo>
                  <a:lnTo>
                    <a:pt x="290588" y="78765"/>
                  </a:lnTo>
                  <a:lnTo>
                    <a:pt x="288391" y="78765"/>
                  </a:lnTo>
                  <a:lnTo>
                    <a:pt x="289712" y="77495"/>
                  </a:lnTo>
                  <a:lnTo>
                    <a:pt x="288912" y="77495"/>
                  </a:lnTo>
                  <a:lnTo>
                    <a:pt x="287108" y="78765"/>
                  </a:lnTo>
                  <a:lnTo>
                    <a:pt x="289394" y="81305"/>
                  </a:lnTo>
                  <a:lnTo>
                    <a:pt x="287197" y="81305"/>
                  </a:lnTo>
                  <a:lnTo>
                    <a:pt x="286702" y="80035"/>
                  </a:lnTo>
                  <a:lnTo>
                    <a:pt x="286410" y="82575"/>
                  </a:lnTo>
                  <a:lnTo>
                    <a:pt x="289610" y="83845"/>
                  </a:lnTo>
                  <a:lnTo>
                    <a:pt x="288556" y="86385"/>
                  </a:lnTo>
                  <a:lnTo>
                    <a:pt x="287807" y="86385"/>
                  </a:lnTo>
                  <a:lnTo>
                    <a:pt x="286359" y="86131"/>
                  </a:lnTo>
                  <a:lnTo>
                    <a:pt x="286359" y="86753"/>
                  </a:lnTo>
                  <a:lnTo>
                    <a:pt x="284962" y="90195"/>
                  </a:lnTo>
                  <a:lnTo>
                    <a:pt x="282790" y="87655"/>
                  </a:lnTo>
                  <a:lnTo>
                    <a:pt x="286359" y="86753"/>
                  </a:lnTo>
                  <a:lnTo>
                    <a:pt x="286359" y="86131"/>
                  </a:lnTo>
                  <a:lnTo>
                    <a:pt x="280606" y="85115"/>
                  </a:lnTo>
                  <a:lnTo>
                    <a:pt x="282359" y="83845"/>
                  </a:lnTo>
                  <a:lnTo>
                    <a:pt x="281190" y="83845"/>
                  </a:lnTo>
                  <a:lnTo>
                    <a:pt x="281393" y="82575"/>
                  </a:lnTo>
                  <a:lnTo>
                    <a:pt x="275602" y="82575"/>
                  </a:lnTo>
                  <a:lnTo>
                    <a:pt x="281305" y="87655"/>
                  </a:lnTo>
                  <a:lnTo>
                    <a:pt x="276910" y="90195"/>
                  </a:lnTo>
                  <a:lnTo>
                    <a:pt x="276491" y="87655"/>
                  </a:lnTo>
                  <a:lnTo>
                    <a:pt x="275323" y="87655"/>
                  </a:lnTo>
                  <a:lnTo>
                    <a:pt x="276021" y="90195"/>
                  </a:lnTo>
                  <a:lnTo>
                    <a:pt x="275183" y="92735"/>
                  </a:lnTo>
                  <a:lnTo>
                    <a:pt x="271653" y="92735"/>
                  </a:lnTo>
                  <a:lnTo>
                    <a:pt x="272745" y="95275"/>
                  </a:lnTo>
                  <a:lnTo>
                    <a:pt x="271221" y="96545"/>
                  </a:lnTo>
                  <a:lnTo>
                    <a:pt x="273227" y="96545"/>
                  </a:lnTo>
                  <a:lnTo>
                    <a:pt x="273659" y="97815"/>
                  </a:lnTo>
                  <a:lnTo>
                    <a:pt x="272161" y="99085"/>
                  </a:lnTo>
                  <a:lnTo>
                    <a:pt x="270573" y="100355"/>
                  </a:lnTo>
                  <a:lnTo>
                    <a:pt x="270395" y="102895"/>
                  </a:lnTo>
                  <a:lnTo>
                    <a:pt x="268820" y="101625"/>
                  </a:lnTo>
                  <a:lnTo>
                    <a:pt x="264109" y="97815"/>
                  </a:lnTo>
                  <a:lnTo>
                    <a:pt x="262343" y="101625"/>
                  </a:lnTo>
                  <a:lnTo>
                    <a:pt x="260667" y="101625"/>
                  </a:lnTo>
                  <a:lnTo>
                    <a:pt x="260667" y="107975"/>
                  </a:lnTo>
                  <a:lnTo>
                    <a:pt x="256959" y="106908"/>
                  </a:lnTo>
                  <a:lnTo>
                    <a:pt x="257238" y="106705"/>
                  </a:lnTo>
                  <a:lnTo>
                    <a:pt x="258165" y="104165"/>
                  </a:lnTo>
                  <a:lnTo>
                    <a:pt x="259473" y="104165"/>
                  </a:lnTo>
                  <a:lnTo>
                    <a:pt x="258851" y="106705"/>
                  </a:lnTo>
                  <a:lnTo>
                    <a:pt x="258699" y="106705"/>
                  </a:lnTo>
                  <a:lnTo>
                    <a:pt x="260667" y="107975"/>
                  </a:lnTo>
                  <a:lnTo>
                    <a:pt x="260667" y="101625"/>
                  </a:lnTo>
                  <a:lnTo>
                    <a:pt x="260273" y="101625"/>
                  </a:lnTo>
                  <a:lnTo>
                    <a:pt x="260286" y="99085"/>
                  </a:lnTo>
                  <a:lnTo>
                    <a:pt x="258597" y="99085"/>
                  </a:lnTo>
                  <a:lnTo>
                    <a:pt x="257073" y="102895"/>
                  </a:lnTo>
                  <a:lnTo>
                    <a:pt x="255536" y="107975"/>
                  </a:lnTo>
                  <a:lnTo>
                    <a:pt x="256362" y="107353"/>
                  </a:lnTo>
                  <a:lnTo>
                    <a:pt x="257365" y="113055"/>
                  </a:lnTo>
                  <a:lnTo>
                    <a:pt x="253301" y="111785"/>
                  </a:lnTo>
                  <a:lnTo>
                    <a:pt x="249847" y="106705"/>
                  </a:lnTo>
                  <a:lnTo>
                    <a:pt x="244221" y="107975"/>
                  </a:lnTo>
                  <a:lnTo>
                    <a:pt x="244551" y="114325"/>
                  </a:lnTo>
                  <a:lnTo>
                    <a:pt x="238442" y="116865"/>
                  </a:lnTo>
                  <a:lnTo>
                    <a:pt x="240766" y="116865"/>
                  </a:lnTo>
                  <a:lnTo>
                    <a:pt x="241528" y="119405"/>
                  </a:lnTo>
                  <a:lnTo>
                    <a:pt x="237744" y="119405"/>
                  </a:lnTo>
                  <a:lnTo>
                    <a:pt x="236766" y="121945"/>
                  </a:lnTo>
                  <a:lnTo>
                    <a:pt x="236207" y="120675"/>
                  </a:lnTo>
                  <a:lnTo>
                    <a:pt x="234213" y="120675"/>
                  </a:lnTo>
                  <a:lnTo>
                    <a:pt x="233743" y="120675"/>
                  </a:lnTo>
                  <a:lnTo>
                    <a:pt x="228955" y="121945"/>
                  </a:lnTo>
                  <a:lnTo>
                    <a:pt x="231051" y="125755"/>
                  </a:lnTo>
                  <a:lnTo>
                    <a:pt x="227139" y="125755"/>
                  </a:lnTo>
                  <a:lnTo>
                    <a:pt x="222389" y="128295"/>
                  </a:lnTo>
                  <a:lnTo>
                    <a:pt x="226237" y="133375"/>
                  </a:lnTo>
                  <a:lnTo>
                    <a:pt x="221957" y="135915"/>
                  </a:lnTo>
                  <a:lnTo>
                    <a:pt x="221818" y="134645"/>
                  </a:lnTo>
                  <a:lnTo>
                    <a:pt x="221678" y="133375"/>
                  </a:lnTo>
                  <a:lnTo>
                    <a:pt x="218986" y="134645"/>
                  </a:lnTo>
                  <a:lnTo>
                    <a:pt x="220548" y="130835"/>
                  </a:lnTo>
                  <a:lnTo>
                    <a:pt x="219240" y="132105"/>
                  </a:lnTo>
                  <a:lnTo>
                    <a:pt x="217843" y="132105"/>
                  </a:lnTo>
                  <a:lnTo>
                    <a:pt x="218732" y="133375"/>
                  </a:lnTo>
                  <a:lnTo>
                    <a:pt x="217119" y="133375"/>
                  </a:lnTo>
                  <a:lnTo>
                    <a:pt x="217093" y="138455"/>
                  </a:lnTo>
                  <a:lnTo>
                    <a:pt x="214680" y="138455"/>
                  </a:lnTo>
                  <a:lnTo>
                    <a:pt x="214757" y="139725"/>
                  </a:lnTo>
                  <a:lnTo>
                    <a:pt x="216001" y="140995"/>
                  </a:lnTo>
                  <a:lnTo>
                    <a:pt x="214515" y="142265"/>
                  </a:lnTo>
                  <a:lnTo>
                    <a:pt x="212890" y="144424"/>
                  </a:lnTo>
                  <a:lnTo>
                    <a:pt x="207302" y="143535"/>
                  </a:lnTo>
                  <a:lnTo>
                    <a:pt x="205016" y="154965"/>
                  </a:lnTo>
                  <a:lnTo>
                    <a:pt x="198183" y="153695"/>
                  </a:lnTo>
                  <a:lnTo>
                    <a:pt x="196113" y="156235"/>
                  </a:lnTo>
                  <a:lnTo>
                    <a:pt x="193522" y="160045"/>
                  </a:lnTo>
                  <a:lnTo>
                    <a:pt x="191325" y="162585"/>
                  </a:lnTo>
                  <a:lnTo>
                    <a:pt x="190601" y="162585"/>
                  </a:lnTo>
                  <a:lnTo>
                    <a:pt x="191198" y="161315"/>
                  </a:lnTo>
                  <a:lnTo>
                    <a:pt x="186639" y="163855"/>
                  </a:lnTo>
                  <a:lnTo>
                    <a:pt x="193484" y="167665"/>
                  </a:lnTo>
                  <a:lnTo>
                    <a:pt x="188366" y="170205"/>
                  </a:lnTo>
                  <a:lnTo>
                    <a:pt x="184099" y="168935"/>
                  </a:lnTo>
                  <a:lnTo>
                    <a:pt x="186778" y="167538"/>
                  </a:lnTo>
                  <a:lnTo>
                    <a:pt x="181444" y="162585"/>
                  </a:lnTo>
                  <a:lnTo>
                    <a:pt x="183210" y="171475"/>
                  </a:lnTo>
                  <a:lnTo>
                    <a:pt x="174840" y="171475"/>
                  </a:lnTo>
                  <a:lnTo>
                    <a:pt x="175933" y="177825"/>
                  </a:lnTo>
                  <a:lnTo>
                    <a:pt x="172707" y="180365"/>
                  </a:lnTo>
                  <a:lnTo>
                    <a:pt x="171932" y="180365"/>
                  </a:lnTo>
                  <a:lnTo>
                    <a:pt x="172516" y="184175"/>
                  </a:lnTo>
                  <a:lnTo>
                    <a:pt x="168770" y="191795"/>
                  </a:lnTo>
                  <a:lnTo>
                    <a:pt x="169354" y="191795"/>
                  </a:lnTo>
                  <a:lnTo>
                    <a:pt x="167640" y="195605"/>
                  </a:lnTo>
                  <a:lnTo>
                    <a:pt x="165735" y="195605"/>
                  </a:lnTo>
                  <a:lnTo>
                    <a:pt x="163055" y="196875"/>
                  </a:lnTo>
                  <a:lnTo>
                    <a:pt x="160553" y="195605"/>
                  </a:lnTo>
                  <a:lnTo>
                    <a:pt x="162648" y="191795"/>
                  </a:lnTo>
                  <a:lnTo>
                    <a:pt x="158597" y="191795"/>
                  </a:lnTo>
                  <a:lnTo>
                    <a:pt x="159829" y="195605"/>
                  </a:lnTo>
                  <a:lnTo>
                    <a:pt x="158267" y="196875"/>
                  </a:lnTo>
                  <a:lnTo>
                    <a:pt x="157111" y="195605"/>
                  </a:lnTo>
                  <a:lnTo>
                    <a:pt x="154317" y="200685"/>
                  </a:lnTo>
                  <a:lnTo>
                    <a:pt x="157556" y="203225"/>
                  </a:lnTo>
                  <a:lnTo>
                    <a:pt x="153911" y="207035"/>
                  </a:lnTo>
                  <a:lnTo>
                    <a:pt x="155257" y="208305"/>
                  </a:lnTo>
                  <a:lnTo>
                    <a:pt x="156718" y="212115"/>
                  </a:lnTo>
                  <a:lnTo>
                    <a:pt x="151828" y="208305"/>
                  </a:lnTo>
                  <a:lnTo>
                    <a:pt x="152463" y="213385"/>
                  </a:lnTo>
                  <a:lnTo>
                    <a:pt x="148539" y="210845"/>
                  </a:lnTo>
                  <a:lnTo>
                    <a:pt x="148196" y="213385"/>
                  </a:lnTo>
                  <a:lnTo>
                    <a:pt x="147777" y="219735"/>
                  </a:lnTo>
                  <a:lnTo>
                    <a:pt x="146367" y="223545"/>
                  </a:lnTo>
                  <a:lnTo>
                    <a:pt x="145643" y="221538"/>
                  </a:lnTo>
                  <a:lnTo>
                    <a:pt x="145161" y="224815"/>
                  </a:lnTo>
                  <a:lnTo>
                    <a:pt x="142913" y="228625"/>
                  </a:lnTo>
                  <a:lnTo>
                    <a:pt x="136512" y="223545"/>
                  </a:lnTo>
                  <a:lnTo>
                    <a:pt x="135661" y="236245"/>
                  </a:lnTo>
                  <a:lnTo>
                    <a:pt x="128739" y="234975"/>
                  </a:lnTo>
                  <a:lnTo>
                    <a:pt x="127609" y="243865"/>
                  </a:lnTo>
                  <a:lnTo>
                    <a:pt x="120459" y="247675"/>
                  </a:lnTo>
                  <a:lnTo>
                    <a:pt x="116865" y="255295"/>
                  </a:lnTo>
                  <a:lnTo>
                    <a:pt x="123761" y="255295"/>
                  </a:lnTo>
                  <a:lnTo>
                    <a:pt x="118148" y="257111"/>
                  </a:lnTo>
                  <a:lnTo>
                    <a:pt x="118033" y="256552"/>
                  </a:lnTo>
                  <a:lnTo>
                    <a:pt x="116662" y="257606"/>
                  </a:lnTo>
                  <a:lnTo>
                    <a:pt x="115925" y="257835"/>
                  </a:lnTo>
                  <a:lnTo>
                    <a:pt x="116192" y="257962"/>
                  </a:lnTo>
                  <a:lnTo>
                    <a:pt x="114973" y="258889"/>
                  </a:lnTo>
                  <a:lnTo>
                    <a:pt x="116814" y="258229"/>
                  </a:lnTo>
                  <a:lnTo>
                    <a:pt x="118097" y="258775"/>
                  </a:lnTo>
                  <a:lnTo>
                    <a:pt x="116001" y="264426"/>
                  </a:lnTo>
                  <a:lnTo>
                    <a:pt x="120459" y="262013"/>
                  </a:lnTo>
                  <a:lnTo>
                    <a:pt x="119253" y="261848"/>
                  </a:lnTo>
                  <a:lnTo>
                    <a:pt x="118579" y="258978"/>
                  </a:lnTo>
                  <a:lnTo>
                    <a:pt x="121869" y="260375"/>
                  </a:lnTo>
                  <a:lnTo>
                    <a:pt x="121361" y="261645"/>
                  </a:lnTo>
                  <a:lnTo>
                    <a:pt x="120929" y="262915"/>
                  </a:lnTo>
                  <a:lnTo>
                    <a:pt x="120484" y="262915"/>
                  </a:lnTo>
                  <a:lnTo>
                    <a:pt x="114401" y="266725"/>
                  </a:lnTo>
                  <a:lnTo>
                    <a:pt x="112090" y="266725"/>
                  </a:lnTo>
                  <a:lnTo>
                    <a:pt x="113957" y="264185"/>
                  </a:lnTo>
                  <a:lnTo>
                    <a:pt x="112585" y="264185"/>
                  </a:lnTo>
                  <a:lnTo>
                    <a:pt x="110210" y="266725"/>
                  </a:lnTo>
                  <a:lnTo>
                    <a:pt x="109334" y="264185"/>
                  </a:lnTo>
                  <a:lnTo>
                    <a:pt x="106502" y="265455"/>
                  </a:lnTo>
                  <a:lnTo>
                    <a:pt x="108826" y="266725"/>
                  </a:lnTo>
                  <a:lnTo>
                    <a:pt x="108775" y="269265"/>
                  </a:lnTo>
                  <a:lnTo>
                    <a:pt x="106997" y="270535"/>
                  </a:lnTo>
                  <a:lnTo>
                    <a:pt x="111125" y="269265"/>
                  </a:lnTo>
                  <a:lnTo>
                    <a:pt x="111353" y="271805"/>
                  </a:lnTo>
                  <a:lnTo>
                    <a:pt x="135547" y="271805"/>
                  </a:lnTo>
                  <a:lnTo>
                    <a:pt x="135534" y="270535"/>
                  </a:lnTo>
                  <a:lnTo>
                    <a:pt x="144462" y="269265"/>
                  </a:lnTo>
                  <a:lnTo>
                    <a:pt x="144132" y="266725"/>
                  </a:lnTo>
                  <a:lnTo>
                    <a:pt x="142621" y="255295"/>
                  </a:lnTo>
                  <a:lnTo>
                    <a:pt x="150037" y="252755"/>
                  </a:lnTo>
                  <a:lnTo>
                    <a:pt x="148247" y="252755"/>
                  </a:lnTo>
                  <a:lnTo>
                    <a:pt x="147421" y="250215"/>
                  </a:lnTo>
                  <a:lnTo>
                    <a:pt x="148640" y="250786"/>
                  </a:lnTo>
                  <a:lnTo>
                    <a:pt x="148551" y="250215"/>
                  </a:lnTo>
                  <a:lnTo>
                    <a:pt x="148374" y="248945"/>
                  </a:lnTo>
                  <a:lnTo>
                    <a:pt x="153327" y="240055"/>
                  </a:lnTo>
                  <a:lnTo>
                    <a:pt x="156654" y="236245"/>
                  </a:lnTo>
                  <a:lnTo>
                    <a:pt x="159981" y="232435"/>
                  </a:lnTo>
                  <a:lnTo>
                    <a:pt x="163741" y="228625"/>
                  </a:lnTo>
                  <a:lnTo>
                    <a:pt x="168744" y="223545"/>
                  </a:lnTo>
                  <a:lnTo>
                    <a:pt x="175006" y="217195"/>
                  </a:lnTo>
                  <a:lnTo>
                    <a:pt x="178396" y="213385"/>
                  </a:lnTo>
                  <a:lnTo>
                    <a:pt x="175247" y="212115"/>
                  </a:lnTo>
                  <a:lnTo>
                    <a:pt x="168960" y="209575"/>
                  </a:lnTo>
                  <a:lnTo>
                    <a:pt x="176428" y="207035"/>
                  </a:lnTo>
                  <a:lnTo>
                    <a:pt x="178015" y="210845"/>
                  </a:lnTo>
                  <a:lnTo>
                    <a:pt x="179730" y="207035"/>
                  </a:lnTo>
                  <a:lnTo>
                    <a:pt x="181457" y="203225"/>
                  </a:lnTo>
                  <a:lnTo>
                    <a:pt x="186321" y="196875"/>
                  </a:lnTo>
                  <a:lnTo>
                    <a:pt x="191376" y="190525"/>
                  </a:lnTo>
                  <a:lnTo>
                    <a:pt x="195414" y="184175"/>
                  </a:lnTo>
                  <a:lnTo>
                    <a:pt x="195605" y="185445"/>
                  </a:lnTo>
                  <a:lnTo>
                    <a:pt x="196354" y="186715"/>
                  </a:lnTo>
                  <a:lnTo>
                    <a:pt x="198882" y="186715"/>
                  </a:lnTo>
                  <a:lnTo>
                    <a:pt x="199986" y="184175"/>
                  </a:lnTo>
                  <a:lnTo>
                    <a:pt x="201104" y="181635"/>
                  </a:lnTo>
                  <a:lnTo>
                    <a:pt x="199682" y="180365"/>
                  </a:lnTo>
                  <a:lnTo>
                    <a:pt x="200964" y="179095"/>
                  </a:lnTo>
                  <a:lnTo>
                    <a:pt x="201282" y="180365"/>
                  </a:lnTo>
                  <a:lnTo>
                    <a:pt x="205270" y="180365"/>
                  </a:lnTo>
                  <a:lnTo>
                    <a:pt x="204990" y="179095"/>
                  </a:lnTo>
                  <a:lnTo>
                    <a:pt x="204177" y="175285"/>
                  </a:lnTo>
                  <a:lnTo>
                    <a:pt x="206756" y="176555"/>
                  </a:lnTo>
                  <a:lnTo>
                    <a:pt x="206883" y="175285"/>
                  </a:lnTo>
                  <a:lnTo>
                    <a:pt x="211531" y="172745"/>
                  </a:lnTo>
                  <a:lnTo>
                    <a:pt x="208559" y="171475"/>
                  </a:lnTo>
                  <a:lnTo>
                    <a:pt x="212217" y="170205"/>
                  </a:lnTo>
                  <a:lnTo>
                    <a:pt x="212661" y="165125"/>
                  </a:lnTo>
                  <a:lnTo>
                    <a:pt x="216154" y="165125"/>
                  </a:lnTo>
                  <a:lnTo>
                    <a:pt x="215671" y="162585"/>
                  </a:lnTo>
                  <a:lnTo>
                    <a:pt x="215417" y="161315"/>
                  </a:lnTo>
                  <a:lnTo>
                    <a:pt x="222034" y="161315"/>
                  </a:lnTo>
                  <a:lnTo>
                    <a:pt x="219417" y="157505"/>
                  </a:lnTo>
                  <a:lnTo>
                    <a:pt x="222402" y="161315"/>
                  </a:lnTo>
                  <a:lnTo>
                    <a:pt x="225780" y="157505"/>
                  </a:lnTo>
                  <a:lnTo>
                    <a:pt x="226898" y="156235"/>
                  </a:lnTo>
                  <a:lnTo>
                    <a:pt x="227063" y="154965"/>
                  </a:lnTo>
                  <a:lnTo>
                    <a:pt x="227228" y="153695"/>
                  </a:lnTo>
                  <a:lnTo>
                    <a:pt x="227571" y="154965"/>
                  </a:lnTo>
                  <a:lnTo>
                    <a:pt x="228663" y="153695"/>
                  </a:lnTo>
                  <a:lnTo>
                    <a:pt x="229743" y="152425"/>
                  </a:lnTo>
                  <a:lnTo>
                    <a:pt x="230238" y="154571"/>
                  </a:lnTo>
                  <a:lnTo>
                    <a:pt x="230035" y="154736"/>
                  </a:lnTo>
                  <a:lnTo>
                    <a:pt x="230251" y="154597"/>
                  </a:lnTo>
                  <a:lnTo>
                    <a:pt x="230339" y="154965"/>
                  </a:lnTo>
                  <a:lnTo>
                    <a:pt x="232295" y="153695"/>
                  </a:lnTo>
                  <a:lnTo>
                    <a:pt x="232956" y="152425"/>
                  </a:lnTo>
                  <a:lnTo>
                    <a:pt x="233616" y="151155"/>
                  </a:lnTo>
                  <a:lnTo>
                    <a:pt x="231711" y="149885"/>
                  </a:lnTo>
                  <a:lnTo>
                    <a:pt x="239242" y="151155"/>
                  </a:lnTo>
                  <a:lnTo>
                    <a:pt x="238975" y="149885"/>
                  </a:lnTo>
                  <a:lnTo>
                    <a:pt x="237883" y="144805"/>
                  </a:lnTo>
                  <a:lnTo>
                    <a:pt x="236791" y="139725"/>
                  </a:lnTo>
                  <a:lnTo>
                    <a:pt x="243547" y="143535"/>
                  </a:lnTo>
                  <a:lnTo>
                    <a:pt x="245872" y="139725"/>
                  </a:lnTo>
                  <a:lnTo>
                    <a:pt x="248196" y="135915"/>
                  </a:lnTo>
                  <a:lnTo>
                    <a:pt x="252818" y="131356"/>
                  </a:lnTo>
                  <a:lnTo>
                    <a:pt x="255574" y="134645"/>
                  </a:lnTo>
                  <a:lnTo>
                    <a:pt x="258914" y="129895"/>
                  </a:lnTo>
                  <a:lnTo>
                    <a:pt x="253517" y="130670"/>
                  </a:lnTo>
                  <a:lnTo>
                    <a:pt x="258737" y="125755"/>
                  </a:lnTo>
                  <a:lnTo>
                    <a:pt x="260121" y="127850"/>
                  </a:lnTo>
                  <a:lnTo>
                    <a:pt x="261023" y="123215"/>
                  </a:lnTo>
                  <a:lnTo>
                    <a:pt x="263118" y="121945"/>
                  </a:lnTo>
                  <a:lnTo>
                    <a:pt x="267322" y="119405"/>
                  </a:lnTo>
                  <a:lnTo>
                    <a:pt x="269125" y="119405"/>
                  </a:lnTo>
                  <a:lnTo>
                    <a:pt x="267627" y="121945"/>
                  </a:lnTo>
                  <a:lnTo>
                    <a:pt x="267601" y="123215"/>
                  </a:lnTo>
                  <a:lnTo>
                    <a:pt x="272224" y="118135"/>
                  </a:lnTo>
                  <a:lnTo>
                    <a:pt x="279107" y="116865"/>
                  </a:lnTo>
                  <a:lnTo>
                    <a:pt x="281393" y="113055"/>
                  </a:lnTo>
                  <a:lnTo>
                    <a:pt x="282917" y="110515"/>
                  </a:lnTo>
                  <a:lnTo>
                    <a:pt x="283133" y="111785"/>
                  </a:lnTo>
                  <a:lnTo>
                    <a:pt x="282829" y="111785"/>
                  </a:lnTo>
                  <a:lnTo>
                    <a:pt x="282486" y="113055"/>
                  </a:lnTo>
                  <a:lnTo>
                    <a:pt x="283425" y="111785"/>
                  </a:lnTo>
                  <a:lnTo>
                    <a:pt x="285242" y="111785"/>
                  </a:lnTo>
                  <a:lnTo>
                    <a:pt x="283997" y="110515"/>
                  </a:lnTo>
                  <a:lnTo>
                    <a:pt x="283298" y="110515"/>
                  </a:lnTo>
                  <a:lnTo>
                    <a:pt x="279984" y="109245"/>
                  </a:lnTo>
                  <a:lnTo>
                    <a:pt x="280784" y="107975"/>
                  </a:lnTo>
                  <a:lnTo>
                    <a:pt x="283171" y="104165"/>
                  </a:lnTo>
                  <a:lnTo>
                    <a:pt x="283692" y="103339"/>
                  </a:lnTo>
                  <a:lnTo>
                    <a:pt x="284721" y="107975"/>
                  </a:lnTo>
                  <a:lnTo>
                    <a:pt x="288074" y="101625"/>
                  </a:lnTo>
                  <a:lnTo>
                    <a:pt x="289407" y="99085"/>
                  </a:lnTo>
                  <a:lnTo>
                    <a:pt x="290588" y="107975"/>
                  </a:lnTo>
                  <a:lnTo>
                    <a:pt x="291071" y="106705"/>
                  </a:lnTo>
                  <a:lnTo>
                    <a:pt x="291426" y="105435"/>
                  </a:lnTo>
                  <a:lnTo>
                    <a:pt x="290525" y="104165"/>
                  </a:lnTo>
                  <a:lnTo>
                    <a:pt x="291782" y="104165"/>
                  </a:lnTo>
                  <a:lnTo>
                    <a:pt x="292544" y="105435"/>
                  </a:lnTo>
                  <a:lnTo>
                    <a:pt x="292328" y="106705"/>
                  </a:lnTo>
                  <a:lnTo>
                    <a:pt x="295529" y="104165"/>
                  </a:lnTo>
                  <a:lnTo>
                    <a:pt x="293027" y="102895"/>
                  </a:lnTo>
                  <a:lnTo>
                    <a:pt x="296494" y="100355"/>
                  </a:lnTo>
                  <a:lnTo>
                    <a:pt x="297497" y="100342"/>
                  </a:lnTo>
                  <a:lnTo>
                    <a:pt x="297865" y="99085"/>
                  </a:lnTo>
                  <a:lnTo>
                    <a:pt x="298246" y="97815"/>
                  </a:lnTo>
                  <a:lnTo>
                    <a:pt x="301612" y="96545"/>
                  </a:lnTo>
                  <a:lnTo>
                    <a:pt x="301739" y="97815"/>
                  </a:lnTo>
                  <a:lnTo>
                    <a:pt x="302488" y="97815"/>
                  </a:lnTo>
                  <a:lnTo>
                    <a:pt x="301612" y="99085"/>
                  </a:lnTo>
                  <a:lnTo>
                    <a:pt x="306412" y="95275"/>
                  </a:lnTo>
                  <a:lnTo>
                    <a:pt x="307314" y="90195"/>
                  </a:lnTo>
                  <a:lnTo>
                    <a:pt x="307530" y="88925"/>
                  </a:lnTo>
                  <a:lnTo>
                    <a:pt x="314172" y="87655"/>
                  </a:lnTo>
                  <a:lnTo>
                    <a:pt x="314629" y="92735"/>
                  </a:lnTo>
                  <a:lnTo>
                    <a:pt x="316788" y="87655"/>
                  </a:lnTo>
                  <a:lnTo>
                    <a:pt x="318922" y="91465"/>
                  </a:lnTo>
                  <a:lnTo>
                    <a:pt x="321398" y="88925"/>
                  </a:lnTo>
                  <a:lnTo>
                    <a:pt x="319290" y="87655"/>
                  </a:lnTo>
                  <a:lnTo>
                    <a:pt x="321970" y="86385"/>
                  </a:lnTo>
                  <a:lnTo>
                    <a:pt x="323037" y="82575"/>
                  </a:lnTo>
                  <a:lnTo>
                    <a:pt x="325907" y="82575"/>
                  </a:lnTo>
                  <a:lnTo>
                    <a:pt x="324662" y="85115"/>
                  </a:lnTo>
                  <a:lnTo>
                    <a:pt x="327761" y="82575"/>
                  </a:lnTo>
                  <a:lnTo>
                    <a:pt x="329298" y="81305"/>
                  </a:lnTo>
                  <a:lnTo>
                    <a:pt x="325818" y="81305"/>
                  </a:lnTo>
                  <a:lnTo>
                    <a:pt x="327596" y="78765"/>
                  </a:lnTo>
                  <a:lnTo>
                    <a:pt x="323278" y="77495"/>
                  </a:lnTo>
                  <a:lnTo>
                    <a:pt x="327342" y="76225"/>
                  </a:lnTo>
                  <a:lnTo>
                    <a:pt x="326783" y="77495"/>
                  </a:lnTo>
                  <a:lnTo>
                    <a:pt x="328434" y="76225"/>
                  </a:lnTo>
                  <a:lnTo>
                    <a:pt x="330098" y="74955"/>
                  </a:lnTo>
                  <a:lnTo>
                    <a:pt x="332143" y="77101"/>
                  </a:lnTo>
                  <a:lnTo>
                    <a:pt x="331838" y="77774"/>
                  </a:lnTo>
                  <a:lnTo>
                    <a:pt x="331368" y="78371"/>
                  </a:lnTo>
                  <a:lnTo>
                    <a:pt x="332447" y="78092"/>
                  </a:lnTo>
                  <a:lnTo>
                    <a:pt x="333235" y="77774"/>
                  </a:lnTo>
                  <a:lnTo>
                    <a:pt x="332803" y="76860"/>
                  </a:lnTo>
                  <a:lnTo>
                    <a:pt x="334137" y="73685"/>
                  </a:lnTo>
                  <a:lnTo>
                    <a:pt x="337654" y="73685"/>
                  </a:lnTo>
                  <a:lnTo>
                    <a:pt x="338048" y="77495"/>
                  </a:lnTo>
                  <a:lnTo>
                    <a:pt x="338747" y="77495"/>
                  </a:lnTo>
                  <a:lnTo>
                    <a:pt x="338658" y="73685"/>
                  </a:lnTo>
                  <a:lnTo>
                    <a:pt x="344703" y="73685"/>
                  </a:lnTo>
                  <a:lnTo>
                    <a:pt x="344830" y="71348"/>
                  </a:lnTo>
                  <a:lnTo>
                    <a:pt x="345528" y="72415"/>
                  </a:lnTo>
                  <a:lnTo>
                    <a:pt x="345897" y="73685"/>
                  </a:lnTo>
                  <a:lnTo>
                    <a:pt x="345884" y="69875"/>
                  </a:lnTo>
                  <a:lnTo>
                    <a:pt x="347497" y="69875"/>
                  </a:lnTo>
                  <a:lnTo>
                    <a:pt x="347865" y="71145"/>
                  </a:lnTo>
                  <a:lnTo>
                    <a:pt x="348335" y="72415"/>
                  </a:lnTo>
                  <a:lnTo>
                    <a:pt x="352336" y="71145"/>
                  </a:lnTo>
                  <a:lnTo>
                    <a:pt x="348691" y="69875"/>
                  </a:lnTo>
                  <a:lnTo>
                    <a:pt x="345059" y="68605"/>
                  </a:lnTo>
                  <a:lnTo>
                    <a:pt x="350532" y="68605"/>
                  </a:lnTo>
                  <a:lnTo>
                    <a:pt x="349961" y="69875"/>
                  </a:lnTo>
                  <a:lnTo>
                    <a:pt x="354977" y="68605"/>
                  </a:lnTo>
                  <a:lnTo>
                    <a:pt x="358127" y="63525"/>
                  </a:lnTo>
                  <a:lnTo>
                    <a:pt x="362877" y="63525"/>
                  </a:lnTo>
                  <a:lnTo>
                    <a:pt x="365696" y="66065"/>
                  </a:lnTo>
                  <a:lnTo>
                    <a:pt x="359956" y="66065"/>
                  </a:lnTo>
                  <a:lnTo>
                    <a:pt x="359918" y="65620"/>
                  </a:lnTo>
                  <a:lnTo>
                    <a:pt x="357847" y="67386"/>
                  </a:lnTo>
                  <a:lnTo>
                    <a:pt x="360146" y="68199"/>
                  </a:lnTo>
                  <a:lnTo>
                    <a:pt x="359981" y="66446"/>
                  </a:lnTo>
                  <a:lnTo>
                    <a:pt x="362343" y="68605"/>
                  </a:lnTo>
                  <a:lnTo>
                    <a:pt x="368096" y="64795"/>
                  </a:lnTo>
                  <a:lnTo>
                    <a:pt x="369074" y="63525"/>
                  </a:lnTo>
                  <a:lnTo>
                    <a:pt x="370052" y="62255"/>
                  </a:lnTo>
                  <a:lnTo>
                    <a:pt x="372986" y="58445"/>
                  </a:lnTo>
                  <a:lnTo>
                    <a:pt x="379349" y="57175"/>
                  </a:lnTo>
                  <a:lnTo>
                    <a:pt x="378079" y="57162"/>
                  </a:lnTo>
                  <a:lnTo>
                    <a:pt x="377444" y="54635"/>
                  </a:lnTo>
                  <a:lnTo>
                    <a:pt x="376796" y="52095"/>
                  </a:lnTo>
                  <a:lnTo>
                    <a:pt x="383565" y="57162"/>
                  </a:lnTo>
                  <a:lnTo>
                    <a:pt x="385165" y="55168"/>
                  </a:lnTo>
                  <a:lnTo>
                    <a:pt x="385775" y="57162"/>
                  </a:lnTo>
                  <a:lnTo>
                    <a:pt x="390156" y="55905"/>
                  </a:lnTo>
                  <a:lnTo>
                    <a:pt x="391274" y="54635"/>
                  </a:lnTo>
                  <a:lnTo>
                    <a:pt x="393509" y="52095"/>
                  </a:lnTo>
                  <a:lnTo>
                    <a:pt x="395389" y="50825"/>
                  </a:lnTo>
                  <a:lnTo>
                    <a:pt x="399148" y="48285"/>
                  </a:lnTo>
                  <a:lnTo>
                    <a:pt x="398894" y="49555"/>
                  </a:lnTo>
                  <a:lnTo>
                    <a:pt x="401777" y="49555"/>
                  </a:lnTo>
                  <a:lnTo>
                    <a:pt x="405549" y="48285"/>
                  </a:lnTo>
                  <a:lnTo>
                    <a:pt x="408406" y="47015"/>
                  </a:lnTo>
                  <a:lnTo>
                    <a:pt x="408673" y="45745"/>
                  </a:lnTo>
                  <a:lnTo>
                    <a:pt x="410260" y="45745"/>
                  </a:lnTo>
                  <a:lnTo>
                    <a:pt x="408622" y="44475"/>
                  </a:lnTo>
                  <a:lnTo>
                    <a:pt x="415544" y="44475"/>
                  </a:lnTo>
                  <a:lnTo>
                    <a:pt x="417322" y="43205"/>
                  </a:lnTo>
                  <a:lnTo>
                    <a:pt x="420890" y="40665"/>
                  </a:lnTo>
                  <a:lnTo>
                    <a:pt x="425996" y="38125"/>
                  </a:lnTo>
                  <a:lnTo>
                    <a:pt x="431317" y="38125"/>
                  </a:lnTo>
                  <a:lnTo>
                    <a:pt x="430542" y="39395"/>
                  </a:lnTo>
                  <a:lnTo>
                    <a:pt x="431215" y="39395"/>
                  </a:lnTo>
                  <a:lnTo>
                    <a:pt x="436956" y="36855"/>
                  </a:lnTo>
                  <a:lnTo>
                    <a:pt x="436321" y="35585"/>
                  </a:lnTo>
                  <a:lnTo>
                    <a:pt x="435673" y="34315"/>
                  </a:lnTo>
                  <a:lnTo>
                    <a:pt x="435673" y="35585"/>
                  </a:lnTo>
                  <a:lnTo>
                    <a:pt x="433755" y="34315"/>
                  </a:lnTo>
                  <a:lnTo>
                    <a:pt x="434060" y="31775"/>
                  </a:lnTo>
                  <a:lnTo>
                    <a:pt x="435444" y="30505"/>
                  </a:lnTo>
                  <a:lnTo>
                    <a:pt x="436981" y="30505"/>
                  </a:lnTo>
                  <a:lnTo>
                    <a:pt x="434721" y="33045"/>
                  </a:lnTo>
                  <a:lnTo>
                    <a:pt x="438277" y="34315"/>
                  </a:lnTo>
                  <a:lnTo>
                    <a:pt x="439470" y="34315"/>
                  </a:lnTo>
                  <a:lnTo>
                    <a:pt x="439597" y="33235"/>
                  </a:lnTo>
                  <a:lnTo>
                    <a:pt x="439572" y="32893"/>
                  </a:lnTo>
                  <a:lnTo>
                    <a:pt x="439267" y="31775"/>
                  </a:lnTo>
                  <a:lnTo>
                    <a:pt x="443890" y="35585"/>
                  </a:lnTo>
                  <a:lnTo>
                    <a:pt x="441058" y="31775"/>
                  </a:lnTo>
                  <a:lnTo>
                    <a:pt x="440105" y="30505"/>
                  </a:lnTo>
                  <a:lnTo>
                    <a:pt x="439166" y="29235"/>
                  </a:lnTo>
                  <a:lnTo>
                    <a:pt x="438226" y="27965"/>
                  </a:lnTo>
                  <a:lnTo>
                    <a:pt x="443598" y="29235"/>
                  </a:lnTo>
                  <a:lnTo>
                    <a:pt x="443776" y="30505"/>
                  </a:lnTo>
                  <a:lnTo>
                    <a:pt x="445211" y="29235"/>
                  </a:lnTo>
                  <a:lnTo>
                    <a:pt x="445719" y="27965"/>
                  </a:lnTo>
                  <a:lnTo>
                    <a:pt x="446227" y="26695"/>
                  </a:lnTo>
                  <a:lnTo>
                    <a:pt x="448132" y="26695"/>
                  </a:lnTo>
                  <a:lnTo>
                    <a:pt x="449757" y="29235"/>
                  </a:lnTo>
                  <a:lnTo>
                    <a:pt x="446773" y="27965"/>
                  </a:lnTo>
                  <a:lnTo>
                    <a:pt x="447395" y="30505"/>
                  </a:lnTo>
                  <a:lnTo>
                    <a:pt x="449859" y="29235"/>
                  </a:lnTo>
                  <a:lnTo>
                    <a:pt x="450684" y="24155"/>
                  </a:lnTo>
                  <a:lnTo>
                    <a:pt x="453847" y="25425"/>
                  </a:lnTo>
                  <a:lnTo>
                    <a:pt x="453021" y="26695"/>
                  </a:lnTo>
                  <a:lnTo>
                    <a:pt x="451485" y="27965"/>
                  </a:lnTo>
                  <a:lnTo>
                    <a:pt x="450659" y="27965"/>
                  </a:lnTo>
                  <a:lnTo>
                    <a:pt x="454177" y="30505"/>
                  </a:lnTo>
                  <a:lnTo>
                    <a:pt x="456196" y="29235"/>
                  </a:lnTo>
                  <a:lnTo>
                    <a:pt x="456755" y="29235"/>
                  </a:lnTo>
                  <a:lnTo>
                    <a:pt x="458812" y="29425"/>
                  </a:lnTo>
                  <a:lnTo>
                    <a:pt x="457873" y="29235"/>
                  </a:lnTo>
                  <a:lnTo>
                    <a:pt x="459359" y="29235"/>
                  </a:lnTo>
                  <a:lnTo>
                    <a:pt x="459943" y="24155"/>
                  </a:lnTo>
                  <a:lnTo>
                    <a:pt x="460248" y="21615"/>
                  </a:lnTo>
                  <a:lnTo>
                    <a:pt x="465328" y="25425"/>
                  </a:lnTo>
                  <a:lnTo>
                    <a:pt x="468134" y="20345"/>
                  </a:lnTo>
                  <a:lnTo>
                    <a:pt x="465378" y="25425"/>
                  </a:lnTo>
                  <a:lnTo>
                    <a:pt x="468249" y="22885"/>
                  </a:lnTo>
                  <a:lnTo>
                    <a:pt x="468871" y="25361"/>
                  </a:lnTo>
                  <a:lnTo>
                    <a:pt x="469036" y="26504"/>
                  </a:lnTo>
                  <a:lnTo>
                    <a:pt x="469036" y="25971"/>
                  </a:lnTo>
                  <a:lnTo>
                    <a:pt x="468972" y="25577"/>
                  </a:lnTo>
                  <a:lnTo>
                    <a:pt x="470255" y="26695"/>
                  </a:lnTo>
                  <a:lnTo>
                    <a:pt x="472211" y="26695"/>
                  </a:lnTo>
                  <a:lnTo>
                    <a:pt x="471995" y="27965"/>
                  </a:lnTo>
                  <a:lnTo>
                    <a:pt x="473240" y="24155"/>
                  </a:lnTo>
                  <a:lnTo>
                    <a:pt x="475970" y="29235"/>
                  </a:lnTo>
                  <a:lnTo>
                    <a:pt x="477672" y="24155"/>
                  </a:lnTo>
                  <a:lnTo>
                    <a:pt x="478104" y="25425"/>
                  </a:lnTo>
                  <a:lnTo>
                    <a:pt x="479856" y="24155"/>
                  </a:lnTo>
                  <a:lnTo>
                    <a:pt x="479018" y="24155"/>
                  </a:lnTo>
                  <a:lnTo>
                    <a:pt x="478866" y="22885"/>
                  </a:lnTo>
                  <a:lnTo>
                    <a:pt x="480860" y="20345"/>
                  </a:lnTo>
                  <a:lnTo>
                    <a:pt x="481863" y="19075"/>
                  </a:lnTo>
                  <a:lnTo>
                    <a:pt x="489559" y="24155"/>
                  </a:lnTo>
                  <a:lnTo>
                    <a:pt x="493979" y="17805"/>
                  </a:lnTo>
                  <a:lnTo>
                    <a:pt x="498424" y="15265"/>
                  </a:lnTo>
                  <a:lnTo>
                    <a:pt x="498373" y="11455"/>
                  </a:lnTo>
                  <a:lnTo>
                    <a:pt x="502539" y="7645"/>
                  </a:lnTo>
                  <a:lnTo>
                    <a:pt x="504583" y="8915"/>
                  </a:lnTo>
                  <a:lnTo>
                    <a:pt x="502323" y="11455"/>
                  </a:lnTo>
                  <a:lnTo>
                    <a:pt x="505294" y="12725"/>
                  </a:lnTo>
                  <a:lnTo>
                    <a:pt x="507136" y="11455"/>
                  </a:lnTo>
                  <a:lnTo>
                    <a:pt x="509193" y="10185"/>
                  </a:lnTo>
                  <a:lnTo>
                    <a:pt x="508965" y="11455"/>
                  </a:lnTo>
                  <a:lnTo>
                    <a:pt x="510730" y="12725"/>
                  </a:lnTo>
                  <a:lnTo>
                    <a:pt x="512572" y="11455"/>
                  </a:lnTo>
                  <a:close/>
                </a:path>
                <a:path w="539115" h="683895">
                  <a:moveTo>
                    <a:pt x="513168" y="13106"/>
                  </a:moveTo>
                  <a:lnTo>
                    <a:pt x="512851" y="13347"/>
                  </a:lnTo>
                  <a:lnTo>
                    <a:pt x="512521" y="13576"/>
                  </a:lnTo>
                  <a:lnTo>
                    <a:pt x="512191" y="13766"/>
                  </a:lnTo>
                  <a:lnTo>
                    <a:pt x="512279" y="14312"/>
                  </a:lnTo>
                  <a:lnTo>
                    <a:pt x="512673" y="14033"/>
                  </a:lnTo>
                  <a:lnTo>
                    <a:pt x="512940" y="13601"/>
                  </a:lnTo>
                  <a:lnTo>
                    <a:pt x="513168" y="13106"/>
                  </a:lnTo>
                  <a:close/>
                </a:path>
                <a:path w="539115" h="683895">
                  <a:moveTo>
                    <a:pt x="513905" y="8915"/>
                  </a:moveTo>
                  <a:lnTo>
                    <a:pt x="510959" y="8915"/>
                  </a:lnTo>
                  <a:lnTo>
                    <a:pt x="511517" y="9791"/>
                  </a:lnTo>
                  <a:lnTo>
                    <a:pt x="513905" y="8915"/>
                  </a:lnTo>
                  <a:close/>
                </a:path>
                <a:path w="539115" h="683895">
                  <a:moveTo>
                    <a:pt x="519823" y="9613"/>
                  </a:moveTo>
                  <a:lnTo>
                    <a:pt x="518947" y="7645"/>
                  </a:lnTo>
                  <a:lnTo>
                    <a:pt x="519303" y="8915"/>
                  </a:lnTo>
                  <a:lnTo>
                    <a:pt x="519823" y="9613"/>
                  </a:lnTo>
                  <a:close/>
                </a:path>
                <a:path w="539115" h="683895">
                  <a:moveTo>
                    <a:pt x="520382" y="6375"/>
                  </a:moveTo>
                  <a:lnTo>
                    <a:pt x="516966" y="1295"/>
                  </a:lnTo>
                  <a:lnTo>
                    <a:pt x="513905" y="8915"/>
                  </a:lnTo>
                  <a:lnTo>
                    <a:pt x="513854" y="9613"/>
                  </a:lnTo>
                  <a:lnTo>
                    <a:pt x="513765" y="12725"/>
                  </a:lnTo>
                  <a:lnTo>
                    <a:pt x="513168" y="13995"/>
                  </a:lnTo>
                  <a:lnTo>
                    <a:pt x="515162" y="12725"/>
                  </a:lnTo>
                  <a:lnTo>
                    <a:pt x="516864" y="10185"/>
                  </a:lnTo>
                  <a:lnTo>
                    <a:pt x="518909" y="7696"/>
                  </a:lnTo>
                  <a:lnTo>
                    <a:pt x="520382" y="6375"/>
                  </a:lnTo>
                  <a:close/>
                </a:path>
                <a:path w="539115" h="683895">
                  <a:moveTo>
                    <a:pt x="520877" y="11023"/>
                  </a:moveTo>
                  <a:lnTo>
                    <a:pt x="519823" y="9613"/>
                  </a:lnTo>
                  <a:lnTo>
                    <a:pt x="520077" y="10185"/>
                  </a:lnTo>
                  <a:lnTo>
                    <a:pt x="518287" y="11455"/>
                  </a:lnTo>
                  <a:lnTo>
                    <a:pt x="517804" y="12725"/>
                  </a:lnTo>
                  <a:lnTo>
                    <a:pt x="520204" y="11455"/>
                  </a:lnTo>
                  <a:lnTo>
                    <a:pt x="520877" y="11023"/>
                  </a:lnTo>
                  <a:close/>
                </a:path>
                <a:path w="539115" h="683895">
                  <a:moveTo>
                    <a:pt x="521893" y="10375"/>
                  </a:moveTo>
                  <a:lnTo>
                    <a:pt x="520877" y="11023"/>
                  </a:lnTo>
                  <a:lnTo>
                    <a:pt x="521208" y="11455"/>
                  </a:lnTo>
                  <a:lnTo>
                    <a:pt x="521893" y="10375"/>
                  </a:lnTo>
                  <a:close/>
                </a:path>
                <a:path w="539115" h="683895">
                  <a:moveTo>
                    <a:pt x="523214" y="5740"/>
                  </a:moveTo>
                  <a:lnTo>
                    <a:pt x="523151" y="5105"/>
                  </a:lnTo>
                  <a:lnTo>
                    <a:pt x="522236" y="5105"/>
                  </a:lnTo>
                  <a:lnTo>
                    <a:pt x="523214" y="5740"/>
                  </a:lnTo>
                  <a:close/>
                </a:path>
                <a:path w="539115" h="683895">
                  <a:moveTo>
                    <a:pt x="524167" y="11226"/>
                  </a:moveTo>
                  <a:lnTo>
                    <a:pt x="524103" y="11049"/>
                  </a:lnTo>
                  <a:lnTo>
                    <a:pt x="524090" y="10883"/>
                  </a:lnTo>
                  <a:lnTo>
                    <a:pt x="524103" y="10756"/>
                  </a:lnTo>
                  <a:lnTo>
                    <a:pt x="523519" y="11290"/>
                  </a:lnTo>
                  <a:lnTo>
                    <a:pt x="524167" y="11226"/>
                  </a:lnTo>
                  <a:close/>
                </a:path>
                <a:path w="539115" h="683895">
                  <a:moveTo>
                    <a:pt x="524205" y="6375"/>
                  </a:moveTo>
                  <a:lnTo>
                    <a:pt x="523214" y="5740"/>
                  </a:lnTo>
                  <a:lnTo>
                    <a:pt x="523379" y="7696"/>
                  </a:lnTo>
                  <a:lnTo>
                    <a:pt x="522833" y="8915"/>
                  </a:lnTo>
                  <a:lnTo>
                    <a:pt x="521893" y="10375"/>
                  </a:lnTo>
                  <a:lnTo>
                    <a:pt x="524179" y="8915"/>
                  </a:lnTo>
                  <a:lnTo>
                    <a:pt x="524205" y="6375"/>
                  </a:lnTo>
                  <a:close/>
                </a:path>
                <a:path w="539115" h="683895">
                  <a:moveTo>
                    <a:pt x="524675" y="10223"/>
                  </a:moveTo>
                  <a:lnTo>
                    <a:pt x="524357" y="10312"/>
                  </a:lnTo>
                  <a:lnTo>
                    <a:pt x="524103" y="10414"/>
                  </a:lnTo>
                  <a:lnTo>
                    <a:pt x="524103" y="10756"/>
                  </a:lnTo>
                  <a:lnTo>
                    <a:pt x="524675" y="10223"/>
                  </a:lnTo>
                  <a:close/>
                </a:path>
                <a:path w="539115" h="683895">
                  <a:moveTo>
                    <a:pt x="525881" y="9093"/>
                  </a:moveTo>
                  <a:lnTo>
                    <a:pt x="524675" y="10223"/>
                  </a:lnTo>
                  <a:lnTo>
                    <a:pt x="525170" y="10083"/>
                  </a:lnTo>
                  <a:lnTo>
                    <a:pt x="525792" y="9994"/>
                  </a:lnTo>
                  <a:lnTo>
                    <a:pt x="525881" y="9093"/>
                  </a:lnTo>
                  <a:close/>
                </a:path>
                <a:path w="539115" h="683895">
                  <a:moveTo>
                    <a:pt x="534492" y="2082"/>
                  </a:moveTo>
                  <a:lnTo>
                    <a:pt x="532041" y="0"/>
                  </a:lnTo>
                  <a:lnTo>
                    <a:pt x="529831" y="546"/>
                  </a:lnTo>
                  <a:lnTo>
                    <a:pt x="528193" y="3340"/>
                  </a:lnTo>
                  <a:lnTo>
                    <a:pt x="527494" y="2743"/>
                  </a:lnTo>
                  <a:lnTo>
                    <a:pt x="527697" y="1739"/>
                  </a:lnTo>
                  <a:lnTo>
                    <a:pt x="527634" y="1092"/>
                  </a:lnTo>
                  <a:lnTo>
                    <a:pt x="526554" y="3162"/>
                  </a:lnTo>
                  <a:lnTo>
                    <a:pt x="525602" y="6515"/>
                  </a:lnTo>
                  <a:lnTo>
                    <a:pt x="527507" y="9271"/>
                  </a:lnTo>
                  <a:lnTo>
                    <a:pt x="528104" y="5626"/>
                  </a:lnTo>
                  <a:lnTo>
                    <a:pt x="528866" y="6858"/>
                  </a:lnTo>
                  <a:lnTo>
                    <a:pt x="529399" y="2565"/>
                  </a:lnTo>
                  <a:lnTo>
                    <a:pt x="530606" y="1790"/>
                  </a:lnTo>
                  <a:lnTo>
                    <a:pt x="532003" y="2971"/>
                  </a:lnTo>
                  <a:lnTo>
                    <a:pt x="532142" y="4254"/>
                  </a:lnTo>
                  <a:lnTo>
                    <a:pt x="532358" y="3263"/>
                  </a:lnTo>
                  <a:lnTo>
                    <a:pt x="534403" y="4381"/>
                  </a:lnTo>
                  <a:lnTo>
                    <a:pt x="534492" y="2082"/>
                  </a:lnTo>
                  <a:close/>
                </a:path>
                <a:path w="539115" h="683895">
                  <a:moveTo>
                    <a:pt x="538505" y="3657"/>
                  </a:moveTo>
                  <a:lnTo>
                    <a:pt x="537667" y="1778"/>
                  </a:lnTo>
                  <a:lnTo>
                    <a:pt x="536473" y="2552"/>
                  </a:lnTo>
                  <a:lnTo>
                    <a:pt x="536498" y="6159"/>
                  </a:lnTo>
                  <a:lnTo>
                    <a:pt x="538276" y="4660"/>
                  </a:lnTo>
                  <a:lnTo>
                    <a:pt x="538505" y="365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15050313" y="3503580"/>
              <a:ext cx="2526665" cy="786765"/>
            </a:xfrm>
            <a:custGeom>
              <a:avLst/>
              <a:gdLst/>
              <a:ahLst/>
              <a:cxnLst/>
              <a:rect l="l" t="t" r="r" b="b"/>
              <a:pathLst>
                <a:path w="2526665" h="786764">
                  <a:moveTo>
                    <a:pt x="990" y="578421"/>
                  </a:moveTo>
                  <a:lnTo>
                    <a:pt x="673" y="579145"/>
                  </a:lnTo>
                  <a:lnTo>
                    <a:pt x="368" y="580415"/>
                  </a:lnTo>
                  <a:lnTo>
                    <a:pt x="152" y="581685"/>
                  </a:lnTo>
                  <a:lnTo>
                    <a:pt x="0" y="582955"/>
                  </a:lnTo>
                  <a:lnTo>
                    <a:pt x="266" y="581685"/>
                  </a:lnTo>
                  <a:lnTo>
                    <a:pt x="393" y="580415"/>
                  </a:lnTo>
                  <a:lnTo>
                    <a:pt x="368" y="581685"/>
                  </a:lnTo>
                  <a:lnTo>
                    <a:pt x="660" y="580415"/>
                  </a:lnTo>
                  <a:lnTo>
                    <a:pt x="927" y="579145"/>
                  </a:lnTo>
                  <a:lnTo>
                    <a:pt x="990" y="578421"/>
                  </a:lnTo>
                  <a:close/>
                </a:path>
                <a:path w="2526665" h="786764">
                  <a:moveTo>
                    <a:pt x="1943" y="576605"/>
                  </a:moveTo>
                  <a:lnTo>
                    <a:pt x="914" y="577875"/>
                  </a:lnTo>
                  <a:lnTo>
                    <a:pt x="990" y="578421"/>
                  </a:lnTo>
                  <a:lnTo>
                    <a:pt x="1028" y="578739"/>
                  </a:lnTo>
                  <a:lnTo>
                    <a:pt x="1104" y="578421"/>
                  </a:lnTo>
                  <a:lnTo>
                    <a:pt x="1092" y="579348"/>
                  </a:lnTo>
                  <a:lnTo>
                    <a:pt x="1206" y="580263"/>
                  </a:lnTo>
                  <a:lnTo>
                    <a:pt x="1917" y="579145"/>
                  </a:lnTo>
                  <a:lnTo>
                    <a:pt x="1930" y="577875"/>
                  </a:lnTo>
                  <a:lnTo>
                    <a:pt x="1943" y="576605"/>
                  </a:lnTo>
                  <a:close/>
                </a:path>
                <a:path w="2526665" h="786764">
                  <a:moveTo>
                    <a:pt x="2019" y="579678"/>
                  </a:moveTo>
                  <a:lnTo>
                    <a:pt x="1993" y="579374"/>
                  </a:lnTo>
                  <a:lnTo>
                    <a:pt x="1968" y="579145"/>
                  </a:lnTo>
                  <a:lnTo>
                    <a:pt x="1828" y="579564"/>
                  </a:lnTo>
                  <a:lnTo>
                    <a:pt x="1244" y="580263"/>
                  </a:lnTo>
                  <a:lnTo>
                    <a:pt x="1219" y="580415"/>
                  </a:lnTo>
                  <a:lnTo>
                    <a:pt x="457" y="581685"/>
                  </a:lnTo>
                  <a:lnTo>
                    <a:pt x="342" y="582955"/>
                  </a:lnTo>
                  <a:lnTo>
                    <a:pt x="1155" y="581507"/>
                  </a:lnTo>
                  <a:lnTo>
                    <a:pt x="1244" y="581279"/>
                  </a:lnTo>
                  <a:lnTo>
                    <a:pt x="1447" y="580415"/>
                  </a:lnTo>
                  <a:lnTo>
                    <a:pt x="1282" y="581279"/>
                  </a:lnTo>
                  <a:lnTo>
                    <a:pt x="1765" y="580415"/>
                  </a:lnTo>
                  <a:lnTo>
                    <a:pt x="2019" y="579716"/>
                  </a:lnTo>
                  <a:close/>
                </a:path>
                <a:path w="2526665" h="786764">
                  <a:moveTo>
                    <a:pt x="2197" y="579145"/>
                  </a:moveTo>
                  <a:lnTo>
                    <a:pt x="2019" y="579348"/>
                  </a:lnTo>
                  <a:lnTo>
                    <a:pt x="2019" y="579678"/>
                  </a:lnTo>
                  <a:lnTo>
                    <a:pt x="2197" y="579145"/>
                  </a:lnTo>
                  <a:close/>
                </a:path>
                <a:path w="2526665" h="786764">
                  <a:moveTo>
                    <a:pt x="3390" y="581507"/>
                  </a:moveTo>
                  <a:lnTo>
                    <a:pt x="3060" y="581685"/>
                  </a:lnTo>
                  <a:lnTo>
                    <a:pt x="2286" y="582955"/>
                  </a:lnTo>
                  <a:lnTo>
                    <a:pt x="3390" y="581507"/>
                  </a:lnTo>
                  <a:close/>
                </a:path>
                <a:path w="2526665" h="786764">
                  <a:moveTo>
                    <a:pt x="5156" y="563079"/>
                  </a:moveTo>
                  <a:lnTo>
                    <a:pt x="5067" y="562635"/>
                  </a:lnTo>
                  <a:lnTo>
                    <a:pt x="3416" y="561365"/>
                  </a:lnTo>
                  <a:lnTo>
                    <a:pt x="3111" y="561365"/>
                  </a:lnTo>
                  <a:lnTo>
                    <a:pt x="1993" y="560095"/>
                  </a:lnTo>
                  <a:lnTo>
                    <a:pt x="2540" y="562635"/>
                  </a:lnTo>
                  <a:lnTo>
                    <a:pt x="2171" y="563905"/>
                  </a:lnTo>
                  <a:lnTo>
                    <a:pt x="1638" y="567715"/>
                  </a:lnTo>
                  <a:lnTo>
                    <a:pt x="2082" y="567715"/>
                  </a:lnTo>
                  <a:lnTo>
                    <a:pt x="2717" y="565175"/>
                  </a:lnTo>
                  <a:lnTo>
                    <a:pt x="4076" y="563905"/>
                  </a:lnTo>
                  <a:lnTo>
                    <a:pt x="5156" y="563079"/>
                  </a:lnTo>
                  <a:close/>
                </a:path>
                <a:path w="2526665" h="786764">
                  <a:moveTo>
                    <a:pt x="5753" y="566153"/>
                  </a:moveTo>
                  <a:lnTo>
                    <a:pt x="5448" y="564591"/>
                  </a:lnTo>
                  <a:lnTo>
                    <a:pt x="5359" y="565175"/>
                  </a:lnTo>
                  <a:lnTo>
                    <a:pt x="5651" y="566445"/>
                  </a:lnTo>
                  <a:lnTo>
                    <a:pt x="5753" y="566153"/>
                  </a:lnTo>
                  <a:close/>
                </a:path>
                <a:path w="2526665" h="786764">
                  <a:moveTo>
                    <a:pt x="5753" y="562635"/>
                  </a:moveTo>
                  <a:lnTo>
                    <a:pt x="5156" y="563079"/>
                  </a:lnTo>
                  <a:lnTo>
                    <a:pt x="5448" y="564591"/>
                  </a:lnTo>
                  <a:lnTo>
                    <a:pt x="5753" y="562635"/>
                  </a:lnTo>
                  <a:close/>
                </a:path>
                <a:path w="2526665" h="786764">
                  <a:moveTo>
                    <a:pt x="6858" y="563905"/>
                  </a:moveTo>
                  <a:lnTo>
                    <a:pt x="6540" y="563905"/>
                  </a:lnTo>
                  <a:lnTo>
                    <a:pt x="5753" y="566153"/>
                  </a:lnTo>
                  <a:lnTo>
                    <a:pt x="5803" y="566445"/>
                  </a:lnTo>
                  <a:lnTo>
                    <a:pt x="6858" y="563905"/>
                  </a:lnTo>
                  <a:close/>
                </a:path>
                <a:path w="2526665" h="786764">
                  <a:moveTo>
                    <a:pt x="15354" y="593128"/>
                  </a:moveTo>
                  <a:lnTo>
                    <a:pt x="13119" y="595655"/>
                  </a:lnTo>
                  <a:lnTo>
                    <a:pt x="15354" y="593128"/>
                  </a:lnTo>
                  <a:close/>
                </a:path>
                <a:path w="2526665" h="786764">
                  <a:moveTo>
                    <a:pt x="19875" y="602005"/>
                  </a:moveTo>
                  <a:lnTo>
                    <a:pt x="17881" y="602005"/>
                  </a:lnTo>
                  <a:lnTo>
                    <a:pt x="19240" y="603275"/>
                  </a:lnTo>
                  <a:lnTo>
                    <a:pt x="19875" y="602005"/>
                  </a:lnTo>
                  <a:close/>
                </a:path>
                <a:path w="2526665" h="786764">
                  <a:moveTo>
                    <a:pt x="20599" y="600544"/>
                  </a:moveTo>
                  <a:lnTo>
                    <a:pt x="19875" y="602005"/>
                  </a:lnTo>
                  <a:lnTo>
                    <a:pt x="20370" y="602005"/>
                  </a:lnTo>
                  <a:lnTo>
                    <a:pt x="20599" y="600544"/>
                  </a:lnTo>
                  <a:close/>
                </a:path>
                <a:path w="2526665" h="786764">
                  <a:moveTo>
                    <a:pt x="20624" y="593115"/>
                  </a:moveTo>
                  <a:lnTo>
                    <a:pt x="18884" y="593128"/>
                  </a:lnTo>
                  <a:lnTo>
                    <a:pt x="18249" y="595185"/>
                  </a:lnTo>
                  <a:lnTo>
                    <a:pt x="16967" y="596925"/>
                  </a:lnTo>
                  <a:lnTo>
                    <a:pt x="18186" y="595655"/>
                  </a:lnTo>
                  <a:lnTo>
                    <a:pt x="19405" y="594385"/>
                  </a:lnTo>
                  <a:lnTo>
                    <a:pt x="20624" y="593115"/>
                  </a:lnTo>
                  <a:close/>
                </a:path>
                <a:path w="2526665" h="786764">
                  <a:moveTo>
                    <a:pt x="26428" y="602945"/>
                  </a:moveTo>
                  <a:lnTo>
                    <a:pt x="25603" y="603275"/>
                  </a:lnTo>
                  <a:lnTo>
                    <a:pt x="26327" y="603275"/>
                  </a:lnTo>
                  <a:lnTo>
                    <a:pt x="26428" y="602945"/>
                  </a:lnTo>
                  <a:close/>
                </a:path>
                <a:path w="2526665" h="786764">
                  <a:moveTo>
                    <a:pt x="32893" y="605358"/>
                  </a:moveTo>
                  <a:lnTo>
                    <a:pt x="32499" y="605815"/>
                  </a:lnTo>
                  <a:lnTo>
                    <a:pt x="32842" y="605815"/>
                  </a:lnTo>
                  <a:lnTo>
                    <a:pt x="32893" y="605358"/>
                  </a:lnTo>
                  <a:close/>
                </a:path>
                <a:path w="2526665" h="786764">
                  <a:moveTo>
                    <a:pt x="35153" y="603275"/>
                  </a:moveTo>
                  <a:lnTo>
                    <a:pt x="33312" y="605815"/>
                  </a:lnTo>
                  <a:lnTo>
                    <a:pt x="34023" y="605815"/>
                  </a:lnTo>
                  <a:lnTo>
                    <a:pt x="35077" y="605815"/>
                  </a:lnTo>
                  <a:lnTo>
                    <a:pt x="35153" y="603275"/>
                  </a:lnTo>
                  <a:close/>
                </a:path>
                <a:path w="2526665" h="786764">
                  <a:moveTo>
                    <a:pt x="35674" y="605815"/>
                  </a:moveTo>
                  <a:lnTo>
                    <a:pt x="35077" y="605815"/>
                  </a:lnTo>
                  <a:lnTo>
                    <a:pt x="35039" y="607085"/>
                  </a:lnTo>
                  <a:lnTo>
                    <a:pt x="35674" y="605815"/>
                  </a:lnTo>
                  <a:close/>
                </a:path>
                <a:path w="2526665" h="786764">
                  <a:moveTo>
                    <a:pt x="39649" y="593115"/>
                  </a:moveTo>
                  <a:lnTo>
                    <a:pt x="38900" y="590575"/>
                  </a:lnTo>
                  <a:lnTo>
                    <a:pt x="38163" y="588035"/>
                  </a:lnTo>
                  <a:lnTo>
                    <a:pt x="38138" y="589305"/>
                  </a:lnTo>
                  <a:lnTo>
                    <a:pt x="37744" y="590575"/>
                  </a:lnTo>
                  <a:lnTo>
                    <a:pt x="36017" y="585495"/>
                  </a:lnTo>
                  <a:lnTo>
                    <a:pt x="35153" y="582955"/>
                  </a:lnTo>
                  <a:lnTo>
                    <a:pt x="25260" y="582955"/>
                  </a:lnTo>
                  <a:lnTo>
                    <a:pt x="24930" y="580415"/>
                  </a:lnTo>
                  <a:lnTo>
                    <a:pt x="24777" y="579145"/>
                  </a:lnTo>
                  <a:lnTo>
                    <a:pt x="24130" y="574065"/>
                  </a:lnTo>
                  <a:lnTo>
                    <a:pt x="23507" y="571525"/>
                  </a:lnTo>
                  <a:lnTo>
                    <a:pt x="21666" y="574065"/>
                  </a:lnTo>
                  <a:lnTo>
                    <a:pt x="19532" y="574065"/>
                  </a:lnTo>
                  <a:lnTo>
                    <a:pt x="21386" y="571525"/>
                  </a:lnTo>
                  <a:lnTo>
                    <a:pt x="17437" y="572795"/>
                  </a:lnTo>
                  <a:lnTo>
                    <a:pt x="15481" y="572795"/>
                  </a:lnTo>
                  <a:lnTo>
                    <a:pt x="15963" y="570255"/>
                  </a:lnTo>
                  <a:lnTo>
                    <a:pt x="16090" y="567715"/>
                  </a:lnTo>
                  <a:lnTo>
                    <a:pt x="16052" y="566153"/>
                  </a:lnTo>
                  <a:lnTo>
                    <a:pt x="15290" y="563905"/>
                  </a:lnTo>
                  <a:lnTo>
                    <a:pt x="11569" y="565175"/>
                  </a:lnTo>
                  <a:lnTo>
                    <a:pt x="11023" y="566445"/>
                  </a:lnTo>
                  <a:lnTo>
                    <a:pt x="9804" y="565175"/>
                  </a:lnTo>
                  <a:lnTo>
                    <a:pt x="5816" y="566445"/>
                  </a:lnTo>
                  <a:lnTo>
                    <a:pt x="5689" y="567715"/>
                  </a:lnTo>
                  <a:lnTo>
                    <a:pt x="5448" y="568985"/>
                  </a:lnTo>
                  <a:lnTo>
                    <a:pt x="5511" y="570255"/>
                  </a:lnTo>
                  <a:lnTo>
                    <a:pt x="5715" y="570255"/>
                  </a:lnTo>
                  <a:lnTo>
                    <a:pt x="5803" y="571525"/>
                  </a:lnTo>
                  <a:lnTo>
                    <a:pt x="4711" y="571525"/>
                  </a:lnTo>
                  <a:lnTo>
                    <a:pt x="4432" y="572795"/>
                  </a:lnTo>
                  <a:lnTo>
                    <a:pt x="4432" y="571525"/>
                  </a:lnTo>
                  <a:lnTo>
                    <a:pt x="3924" y="571525"/>
                  </a:lnTo>
                  <a:lnTo>
                    <a:pt x="3187" y="572795"/>
                  </a:lnTo>
                  <a:lnTo>
                    <a:pt x="2933" y="572795"/>
                  </a:lnTo>
                  <a:lnTo>
                    <a:pt x="3378" y="574065"/>
                  </a:lnTo>
                  <a:lnTo>
                    <a:pt x="3365" y="575335"/>
                  </a:lnTo>
                  <a:lnTo>
                    <a:pt x="3797" y="575335"/>
                  </a:lnTo>
                  <a:lnTo>
                    <a:pt x="3225" y="576605"/>
                  </a:lnTo>
                  <a:lnTo>
                    <a:pt x="2806" y="577875"/>
                  </a:lnTo>
                  <a:lnTo>
                    <a:pt x="2209" y="579145"/>
                  </a:lnTo>
                  <a:lnTo>
                    <a:pt x="2095" y="580415"/>
                  </a:lnTo>
                  <a:lnTo>
                    <a:pt x="3543" y="579145"/>
                  </a:lnTo>
                  <a:lnTo>
                    <a:pt x="2235" y="580415"/>
                  </a:lnTo>
                  <a:lnTo>
                    <a:pt x="5207" y="579145"/>
                  </a:lnTo>
                  <a:lnTo>
                    <a:pt x="3390" y="581507"/>
                  </a:lnTo>
                  <a:lnTo>
                    <a:pt x="5626" y="580415"/>
                  </a:lnTo>
                  <a:lnTo>
                    <a:pt x="6540" y="581685"/>
                  </a:lnTo>
                  <a:lnTo>
                    <a:pt x="1498" y="584225"/>
                  </a:lnTo>
                  <a:lnTo>
                    <a:pt x="8928" y="584225"/>
                  </a:lnTo>
                  <a:lnTo>
                    <a:pt x="4546" y="588035"/>
                  </a:lnTo>
                  <a:lnTo>
                    <a:pt x="8877" y="585495"/>
                  </a:lnTo>
                  <a:lnTo>
                    <a:pt x="9448" y="589305"/>
                  </a:lnTo>
                  <a:lnTo>
                    <a:pt x="11938" y="589305"/>
                  </a:lnTo>
                  <a:lnTo>
                    <a:pt x="12598" y="590575"/>
                  </a:lnTo>
                  <a:lnTo>
                    <a:pt x="11836" y="591845"/>
                  </a:lnTo>
                  <a:lnTo>
                    <a:pt x="11811" y="593115"/>
                  </a:lnTo>
                  <a:lnTo>
                    <a:pt x="14732" y="590575"/>
                  </a:lnTo>
                  <a:lnTo>
                    <a:pt x="16840" y="590575"/>
                  </a:lnTo>
                  <a:lnTo>
                    <a:pt x="19354" y="589305"/>
                  </a:lnTo>
                  <a:lnTo>
                    <a:pt x="17805" y="594385"/>
                  </a:lnTo>
                  <a:lnTo>
                    <a:pt x="15354" y="593128"/>
                  </a:lnTo>
                  <a:lnTo>
                    <a:pt x="17386" y="595655"/>
                  </a:lnTo>
                  <a:lnTo>
                    <a:pt x="18135" y="594385"/>
                  </a:lnTo>
                  <a:lnTo>
                    <a:pt x="18884" y="593115"/>
                  </a:lnTo>
                  <a:lnTo>
                    <a:pt x="20624" y="593115"/>
                  </a:lnTo>
                  <a:lnTo>
                    <a:pt x="39649" y="593115"/>
                  </a:lnTo>
                  <a:close/>
                </a:path>
                <a:path w="2526665" h="786764">
                  <a:moveTo>
                    <a:pt x="47294" y="621055"/>
                  </a:moveTo>
                  <a:lnTo>
                    <a:pt x="46939" y="621055"/>
                  </a:lnTo>
                  <a:lnTo>
                    <a:pt x="46062" y="619937"/>
                  </a:lnTo>
                  <a:lnTo>
                    <a:pt x="45923" y="620204"/>
                  </a:lnTo>
                  <a:lnTo>
                    <a:pt x="45897" y="621055"/>
                  </a:lnTo>
                  <a:lnTo>
                    <a:pt x="45072" y="623595"/>
                  </a:lnTo>
                  <a:lnTo>
                    <a:pt x="47294" y="621055"/>
                  </a:lnTo>
                  <a:close/>
                </a:path>
                <a:path w="2526665" h="786764">
                  <a:moveTo>
                    <a:pt x="48399" y="621055"/>
                  </a:moveTo>
                  <a:lnTo>
                    <a:pt x="48348" y="619848"/>
                  </a:lnTo>
                  <a:lnTo>
                    <a:pt x="47294" y="621055"/>
                  </a:lnTo>
                  <a:lnTo>
                    <a:pt x="48399" y="621055"/>
                  </a:lnTo>
                  <a:close/>
                </a:path>
                <a:path w="2526665" h="786764">
                  <a:moveTo>
                    <a:pt x="55067" y="600735"/>
                  </a:moveTo>
                  <a:lnTo>
                    <a:pt x="54000" y="600735"/>
                  </a:lnTo>
                  <a:lnTo>
                    <a:pt x="54330" y="602005"/>
                  </a:lnTo>
                  <a:lnTo>
                    <a:pt x="55067" y="600735"/>
                  </a:lnTo>
                  <a:close/>
                </a:path>
                <a:path w="2526665" h="786764">
                  <a:moveTo>
                    <a:pt x="63944" y="610273"/>
                  </a:moveTo>
                  <a:lnTo>
                    <a:pt x="63779" y="609625"/>
                  </a:lnTo>
                  <a:lnTo>
                    <a:pt x="63728" y="610895"/>
                  </a:lnTo>
                  <a:lnTo>
                    <a:pt x="63944" y="610273"/>
                  </a:lnTo>
                  <a:close/>
                </a:path>
                <a:path w="2526665" h="786764">
                  <a:moveTo>
                    <a:pt x="65062" y="638835"/>
                  </a:moveTo>
                  <a:lnTo>
                    <a:pt x="64363" y="640105"/>
                  </a:lnTo>
                  <a:lnTo>
                    <a:pt x="63677" y="640105"/>
                  </a:lnTo>
                  <a:lnTo>
                    <a:pt x="63982" y="642645"/>
                  </a:lnTo>
                  <a:lnTo>
                    <a:pt x="65062" y="638835"/>
                  </a:lnTo>
                  <a:close/>
                </a:path>
                <a:path w="2526665" h="786764">
                  <a:moveTo>
                    <a:pt x="68580" y="609447"/>
                  </a:moveTo>
                  <a:lnTo>
                    <a:pt x="68389" y="609625"/>
                  </a:lnTo>
                  <a:lnTo>
                    <a:pt x="68541" y="609625"/>
                  </a:lnTo>
                  <a:lnTo>
                    <a:pt x="68580" y="609447"/>
                  </a:lnTo>
                  <a:close/>
                </a:path>
                <a:path w="2526665" h="786764">
                  <a:moveTo>
                    <a:pt x="95300" y="668070"/>
                  </a:moveTo>
                  <a:lnTo>
                    <a:pt x="94602" y="668324"/>
                  </a:lnTo>
                  <a:lnTo>
                    <a:pt x="94792" y="668616"/>
                  </a:lnTo>
                  <a:lnTo>
                    <a:pt x="95300" y="668070"/>
                  </a:lnTo>
                  <a:close/>
                </a:path>
                <a:path w="2526665" h="786764">
                  <a:moveTo>
                    <a:pt x="98894" y="670483"/>
                  </a:moveTo>
                  <a:lnTo>
                    <a:pt x="98310" y="670407"/>
                  </a:lnTo>
                  <a:lnTo>
                    <a:pt x="98399" y="670585"/>
                  </a:lnTo>
                  <a:lnTo>
                    <a:pt x="98577" y="670636"/>
                  </a:lnTo>
                  <a:lnTo>
                    <a:pt x="98894" y="670483"/>
                  </a:lnTo>
                  <a:close/>
                </a:path>
                <a:path w="2526665" h="786764">
                  <a:moveTo>
                    <a:pt x="104584" y="676160"/>
                  </a:moveTo>
                  <a:lnTo>
                    <a:pt x="102171" y="676935"/>
                  </a:lnTo>
                  <a:lnTo>
                    <a:pt x="104000" y="676935"/>
                  </a:lnTo>
                  <a:lnTo>
                    <a:pt x="104584" y="676160"/>
                  </a:lnTo>
                  <a:close/>
                </a:path>
                <a:path w="2526665" h="786764">
                  <a:moveTo>
                    <a:pt x="117729" y="689952"/>
                  </a:moveTo>
                  <a:lnTo>
                    <a:pt x="116281" y="690905"/>
                  </a:lnTo>
                  <a:lnTo>
                    <a:pt x="117246" y="690905"/>
                  </a:lnTo>
                  <a:lnTo>
                    <a:pt x="117729" y="689952"/>
                  </a:lnTo>
                  <a:close/>
                </a:path>
                <a:path w="2526665" h="786764">
                  <a:moveTo>
                    <a:pt x="118897" y="687095"/>
                  </a:moveTo>
                  <a:lnTo>
                    <a:pt x="118287" y="686676"/>
                  </a:lnTo>
                  <a:lnTo>
                    <a:pt x="116941" y="688365"/>
                  </a:lnTo>
                  <a:lnTo>
                    <a:pt x="118897" y="687095"/>
                  </a:lnTo>
                  <a:close/>
                </a:path>
                <a:path w="2526665" h="786764">
                  <a:moveTo>
                    <a:pt x="118973" y="685825"/>
                  </a:moveTo>
                  <a:lnTo>
                    <a:pt x="117017" y="685825"/>
                  </a:lnTo>
                  <a:lnTo>
                    <a:pt x="118287" y="686676"/>
                  </a:lnTo>
                  <a:lnTo>
                    <a:pt x="118973" y="685825"/>
                  </a:lnTo>
                  <a:close/>
                </a:path>
                <a:path w="2526665" h="786764">
                  <a:moveTo>
                    <a:pt x="121615" y="655993"/>
                  </a:moveTo>
                  <a:lnTo>
                    <a:pt x="119926" y="655650"/>
                  </a:lnTo>
                  <a:lnTo>
                    <a:pt x="120294" y="656259"/>
                  </a:lnTo>
                  <a:lnTo>
                    <a:pt x="121615" y="655993"/>
                  </a:lnTo>
                  <a:close/>
                </a:path>
                <a:path w="2526665" h="786764">
                  <a:moveTo>
                    <a:pt x="173558" y="660425"/>
                  </a:moveTo>
                  <a:lnTo>
                    <a:pt x="172427" y="659155"/>
                  </a:lnTo>
                  <a:lnTo>
                    <a:pt x="173101" y="660425"/>
                  </a:lnTo>
                  <a:lnTo>
                    <a:pt x="173558" y="660425"/>
                  </a:lnTo>
                  <a:close/>
                </a:path>
                <a:path w="2526665" h="786764">
                  <a:moveTo>
                    <a:pt x="173748" y="630326"/>
                  </a:moveTo>
                  <a:lnTo>
                    <a:pt x="173062" y="629132"/>
                  </a:lnTo>
                  <a:lnTo>
                    <a:pt x="172643" y="628713"/>
                  </a:lnTo>
                  <a:lnTo>
                    <a:pt x="173748" y="630326"/>
                  </a:lnTo>
                  <a:close/>
                </a:path>
                <a:path w="2526665" h="786764">
                  <a:moveTo>
                    <a:pt x="175552" y="669315"/>
                  </a:moveTo>
                  <a:lnTo>
                    <a:pt x="175526" y="668947"/>
                  </a:lnTo>
                  <a:lnTo>
                    <a:pt x="175094" y="669315"/>
                  </a:lnTo>
                  <a:lnTo>
                    <a:pt x="175552" y="669315"/>
                  </a:lnTo>
                  <a:close/>
                </a:path>
                <a:path w="2526665" h="786764">
                  <a:moveTo>
                    <a:pt x="175590" y="664235"/>
                  </a:moveTo>
                  <a:lnTo>
                    <a:pt x="175539" y="662965"/>
                  </a:lnTo>
                  <a:lnTo>
                    <a:pt x="175094" y="662965"/>
                  </a:lnTo>
                  <a:lnTo>
                    <a:pt x="175501" y="664235"/>
                  </a:lnTo>
                  <a:close/>
                </a:path>
                <a:path w="2526665" h="786764">
                  <a:moveTo>
                    <a:pt x="175869" y="612330"/>
                  </a:moveTo>
                  <a:lnTo>
                    <a:pt x="174879" y="612292"/>
                  </a:lnTo>
                  <a:lnTo>
                    <a:pt x="175272" y="613295"/>
                  </a:lnTo>
                  <a:lnTo>
                    <a:pt x="175869" y="612330"/>
                  </a:lnTo>
                  <a:close/>
                </a:path>
                <a:path w="2526665" h="786764">
                  <a:moveTo>
                    <a:pt x="176441" y="645083"/>
                  </a:moveTo>
                  <a:lnTo>
                    <a:pt x="174510" y="643915"/>
                  </a:lnTo>
                  <a:lnTo>
                    <a:pt x="175844" y="645185"/>
                  </a:lnTo>
                  <a:lnTo>
                    <a:pt x="176377" y="645185"/>
                  </a:lnTo>
                  <a:close/>
                </a:path>
                <a:path w="2526665" h="786764">
                  <a:moveTo>
                    <a:pt x="176606" y="668045"/>
                  </a:moveTo>
                  <a:lnTo>
                    <a:pt x="175437" y="668045"/>
                  </a:lnTo>
                  <a:lnTo>
                    <a:pt x="175526" y="668947"/>
                  </a:lnTo>
                  <a:lnTo>
                    <a:pt x="176606" y="668045"/>
                  </a:lnTo>
                  <a:close/>
                </a:path>
                <a:path w="2526665" h="786764">
                  <a:moveTo>
                    <a:pt x="177673" y="704875"/>
                  </a:moveTo>
                  <a:lnTo>
                    <a:pt x="176682" y="706145"/>
                  </a:lnTo>
                  <a:lnTo>
                    <a:pt x="175729" y="707783"/>
                  </a:lnTo>
                  <a:lnTo>
                    <a:pt x="175958" y="708685"/>
                  </a:lnTo>
                  <a:lnTo>
                    <a:pt x="176072" y="707415"/>
                  </a:lnTo>
                  <a:lnTo>
                    <a:pt x="177673" y="704875"/>
                  </a:lnTo>
                  <a:close/>
                </a:path>
                <a:path w="2526665" h="786764">
                  <a:moveTo>
                    <a:pt x="177876" y="630682"/>
                  </a:moveTo>
                  <a:lnTo>
                    <a:pt x="176187" y="629945"/>
                  </a:lnTo>
                  <a:lnTo>
                    <a:pt x="176555" y="631405"/>
                  </a:lnTo>
                  <a:lnTo>
                    <a:pt x="177876" y="630682"/>
                  </a:lnTo>
                  <a:close/>
                </a:path>
                <a:path w="2526665" h="786764">
                  <a:moveTo>
                    <a:pt x="180505" y="680808"/>
                  </a:moveTo>
                  <a:lnTo>
                    <a:pt x="180301" y="680745"/>
                  </a:lnTo>
                  <a:lnTo>
                    <a:pt x="180505" y="680808"/>
                  </a:lnTo>
                  <a:close/>
                </a:path>
                <a:path w="2526665" h="786764">
                  <a:moveTo>
                    <a:pt x="181584" y="750900"/>
                  </a:moveTo>
                  <a:lnTo>
                    <a:pt x="181508" y="750138"/>
                  </a:lnTo>
                  <a:lnTo>
                    <a:pt x="181305" y="750595"/>
                  </a:lnTo>
                  <a:lnTo>
                    <a:pt x="181584" y="750900"/>
                  </a:lnTo>
                  <a:close/>
                </a:path>
                <a:path w="2526665" h="786764">
                  <a:moveTo>
                    <a:pt x="182308" y="558228"/>
                  </a:moveTo>
                  <a:lnTo>
                    <a:pt x="182079" y="556818"/>
                  </a:lnTo>
                  <a:lnTo>
                    <a:pt x="180695" y="557885"/>
                  </a:lnTo>
                  <a:lnTo>
                    <a:pt x="180086" y="557682"/>
                  </a:lnTo>
                  <a:lnTo>
                    <a:pt x="180911" y="558736"/>
                  </a:lnTo>
                  <a:lnTo>
                    <a:pt x="181127" y="558977"/>
                  </a:lnTo>
                  <a:lnTo>
                    <a:pt x="182308" y="558228"/>
                  </a:lnTo>
                  <a:close/>
                </a:path>
                <a:path w="2526665" h="786764">
                  <a:moveTo>
                    <a:pt x="182575" y="683285"/>
                  </a:moveTo>
                  <a:lnTo>
                    <a:pt x="181444" y="682015"/>
                  </a:lnTo>
                  <a:lnTo>
                    <a:pt x="180390" y="680834"/>
                  </a:lnTo>
                  <a:lnTo>
                    <a:pt x="175882" y="682015"/>
                  </a:lnTo>
                  <a:lnTo>
                    <a:pt x="178181" y="683285"/>
                  </a:lnTo>
                  <a:lnTo>
                    <a:pt x="180263" y="682167"/>
                  </a:lnTo>
                  <a:lnTo>
                    <a:pt x="182575" y="683285"/>
                  </a:lnTo>
                  <a:close/>
                </a:path>
                <a:path w="2526665" h="786764">
                  <a:moveTo>
                    <a:pt x="182816" y="754405"/>
                  </a:moveTo>
                  <a:lnTo>
                    <a:pt x="182448" y="751865"/>
                  </a:lnTo>
                  <a:lnTo>
                    <a:pt x="181584" y="750900"/>
                  </a:lnTo>
                  <a:lnTo>
                    <a:pt x="181825" y="753135"/>
                  </a:lnTo>
                  <a:lnTo>
                    <a:pt x="182816" y="754405"/>
                  </a:lnTo>
                  <a:close/>
                </a:path>
                <a:path w="2526665" h="786764">
                  <a:moveTo>
                    <a:pt x="183286" y="671855"/>
                  </a:moveTo>
                  <a:lnTo>
                    <a:pt x="182714" y="671855"/>
                  </a:lnTo>
                  <a:lnTo>
                    <a:pt x="183248" y="672045"/>
                  </a:lnTo>
                  <a:lnTo>
                    <a:pt x="183286" y="671855"/>
                  </a:lnTo>
                  <a:close/>
                </a:path>
                <a:path w="2526665" h="786764">
                  <a:moveTo>
                    <a:pt x="184124" y="723925"/>
                  </a:moveTo>
                  <a:lnTo>
                    <a:pt x="183857" y="722998"/>
                  </a:lnTo>
                  <a:lnTo>
                    <a:pt x="184048" y="723925"/>
                  </a:lnTo>
                  <a:close/>
                </a:path>
                <a:path w="2526665" h="786764">
                  <a:moveTo>
                    <a:pt x="184327" y="548220"/>
                  </a:moveTo>
                  <a:lnTo>
                    <a:pt x="180251" y="550329"/>
                  </a:lnTo>
                  <a:lnTo>
                    <a:pt x="184302" y="549084"/>
                  </a:lnTo>
                  <a:lnTo>
                    <a:pt x="184327" y="548220"/>
                  </a:lnTo>
                  <a:close/>
                </a:path>
                <a:path w="2526665" h="786764">
                  <a:moveTo>
                    <a:pt x="184429" y="673125"/>
                  </a:moveTo>
                  <a:lnTo>
                    <a:pt x="183946" y="672312"/>
                  </a:lnTo>
                  <a:lnTo>
                    <a:pt x="183248" y="672045"/>
                  </a:lnTo>
                  <a:lnTo>
                    <a:pt x="183019" y="673125"/>
                  </a:lnTo>
                  <a:lnTo>
                    <a:pt x="184429" y="673125"/>
                  </a:lnTo>
                  <a:close/>
                </a:path>
                <a:path w="2526665" h="786764">
                  <a:moveTo>
                    <a:pt x="185953" y="730021"/>
                  </a:moveTo>
                  <a:lnTo>
                    <a:pt x="185229" y="726465"/>
                  </a:lnTo>
                  <a:lnTo>
                    <a:pt x="185013" y="725195"/>
                  </a:lnTo>
                  <a:lnTo>
                    <a:pt x="183896" y="721385"/>
                  </a:lnTo>
                  <a:lnTo>
                    <a:pt x="183527" y="720115"/>
                  </a:lnTo>
                  <a:lnTo>
                    <a:pt x="183032" y="720115"/>
                  </a:lnTo>
                  <a:lnTo>
                    <a:pt x="183857" y="722998"/>
                  </a:lnTo>
                  <a:lnTo>
                    <a:pt x="183527" y="721385"/>
                  </a:lnTo>
                  <a:lnTo>
                    <a:pt x="184124" y="723925"/>
                  </a:lnTo>
                  <a:lnTo>
                    <a:pt x="185953" y="730021"/>
                  </a:lnTo>
                  <a:close/>
                </a:path>
                <a:path w="2526665" h="786764">
                  <a:moveTo>
                    <a:pt x="186270" y="556285"/>
                  </a:moveTo>
                  <a:lnTo>
                    <a:pt x="183464" y="557555"/>
                  </a:lnTo>
                  <a:lnTo>
                    <a:pt x="186004" y="558266"/>
                  </a:lnTo>
                  <a:lnTo>
                    <a:pt x="184492" y="557555"/>
                  </a:lnTo>
                  <a:lnTo>
                    <a:pt x="186270" y="556285"/>
                  </a:lnTo>
                  <a:close/>
                </a:path>
                <a:path w="2526665" h="786764">
                  <a:moveTo>
                    <a:pt x="186791" y="715797"/>
                  </a:moveTo>
                  <a:lnTo>
                    <a:pt x="186486" y="715035"/>
                  </a:lnTo>
                  <a:lnTo>
                    <a:pt x="186182" y="715035"/>
                  </a:lnTo>
                  <a:lnTo>
                    <a:pt x="186791" y="715797"/>
                  </a:lnTo>
                  <a:close/>
                </a:path>
                <a:path w="2526665" h="786764">
                  <a:moveTo>
                    <a:pt x="186931" y="548271"/>
                  </a:moveTo>
                  <a:lnTo>
                    <a:pt x="184302" y="549084"/>
                  </a:lnTo>
                  <a:lnTo>
                    <a:pt x="184289" y="549376"/>
                  </a:lnTo>
                  <a:lnTo>
                    <a:pt x="186550" y="549173"/>
                  </a:lnTo>
                  <a:lnTo>
                    <a:pt x="186931" y="548271"/>
                  </a:lnTo>
                  <a:close/>
                </a:path>
                <a:path w="2526665" h="786764">
                  <a:moveTo>
                    <a:pt x="187083" y="723011"/>
                  </a:moveTo>
                  <a:lnTo>
                    <a:pt x="186918" y="722655"/>
                  </a:lnTo>
                  <a:lnTo>
                    <a:pt x="187083" y="723011"/>
                  </a:lnTo>
                  <a:close/>
                </a:path>
                <a:path w="2526665" h="786764">
                  <a:moveTo>
                    <a:pt x="187121" y="549122"/>
                  </a:moveTo>
                  <a:lnTo>
                    <a:pt x="186550" y="549173"/>
                  </a:lnTo>
                  <a:lnTo>
                    <a:pt x="185674" y="551243"/>
                  </a:lnTo>
                  <a:lnTo>
                    <a:pt x="187121" y="549122"/>
                  </a:lnTo>
                  <a:close/>
                </a:path>
                <a:path w="2526665" h="786764">
                  <a:moveTo>
                    <a:pt x="187452" y="558685"/>
                  </a:moveTo>
                  <a:lnTo>
                    <a:pt x="186004" y="558266"/>
                  </a:lnTo>
                  <a:lnTo>
                    <a:pt x="187159" y="558825"/>
                  </a:lnTo>
                  <a:lnTo>
                    <a:pt x="187452" y="558685"/>
                  </a:lnTo>
                  <a:close/>
                </a:path>
                <a:path w="2526665" h="786764">
                  <a:moveTo>
                    <a:pt x="187642" y="727252"/>
                  </a:moveTo>
                  <a:lnTo>
                    <a:pt x="187401" y="726440"/>
                  </a:lnTo>
                  <a:lnTo>
                    <a:pt x="185470" y="722376"/>
                  </a:lnTo>
                  <a:lnTo>
                    <a:pt x="184162" y="719696"/>
                  </a:lnTo>
                  <a:lnTo>
                    <a:pt x="185496" y="723176"/>
                  </a:lnTo>
                  <a:lnTo>
                    <a:pt x="185991" y="723950"/>
                  </a:lnTo>
                  <a:lnTo>
                    <a:pt x="187642" y="727252"/>
                  </a:lnTo>
                  <a:close/>
                </a:path>
                <a:path w="2526665" h="786764">
                  <a:moveTo>
                    <a:pt x="187883" y="710882"/>
                  </a:moveTo>
                  <a:lnTo>
                    <a:pt x="187172" y="710120"/>
                  </a:lnTo>
                  <a:lnTo>
                    <a:pt x="183108" y="707745"/>
                  </a:lnTo>
                  <a:lnTo>
                    <a:pt x="184251" y="708748"/>
                  </a:lnTo>
                  <a:lnTo>
                    <a:pt x="187883" y="710882"/>
                  </a:lnTo>
                  <a:close/>
                </a:path>
                <a:path w="2526665" h="786764">
                  <a:moveTo>
                    <a:pt x="187921" y="712076"/>
                  </a:moveTo>
                  <a:lnTo>
                    <a:pt x="187718" y="711733"/>
                  </a:lnTo>
                  <a:lnTo>
                    <a:pt x="187274" y="711708"/>
                  </a:lnTo>
                  <a:lnTo>
                    <a:pt x="187515" y="711835"/>
                  </a:lnTo>
                  <a:lnTo>
                    <a:pt x="187718" y="711949"/>
                  </a:lnTo>
                  <a:lnTo>
                    <a:pt x="187921" y="712076"/>
                  </a:lnTo>
                  <a:close/>
                </a:path>
                <a:path w="2526665" h="786764">
                  <a:moveTo>
                    <a:pt x="188277" y="554291"/>
                  </a:moveTo>
                  <a:lnTo>
                    <a:pt x="186067" y="553745"/>
                  </a:lnTo>
                  <a:lnTo>
                    <a:pt x="187464" y="554545"/>
                  </a:lnTo>
                  <a:lnTo>
                    <a:pt x="188277" y="554736"/>
                  </a:lnTo>
                  <a:lnTo>
                    <a:pt x="188277" y="554291"/>
                  </a:lnTo>
                  <a:close/>
                </a:path>
                <a:path w="2526665" h="786764">
                  <a:moveTo>
                    <a:pt x="189255" y="554545"/>
                  </a:moveTo>
                  <a:lnTo>
                    <a:pt x="188290" y="552475"/>
                  </a:lnTo>
                  <a:lnTo>
                    <a:pt x="188277" y="554291"/>
                  </a:lnTo>
                  <a:lnTo>
                    <a:pt x="189255" y="554545"/>
                  </a:lnTo>
                  <a:close/>
                </a:path>
                <a:path w="2526665" h="786764">
                  <a:moveTo>
                    <a:pt x="189293" y="548779"/>
                  </a:moveTo>
                  <a:lnTo>
                    <a:pt x="189128" y="548665"/>
                  </a:lnTo>
                  <a:lnTo>
                    <a:pt x="189191" y="549084"/>
                  </a:lnTo>
                  <a:lnTo>
                    <a:pt x="189293" y="548779"/>
                  </a:lnTo>
                  <a:close/>
                </a:path>
                <a:path w="2526665" h="786764">
                  <a:moveTo>
                    <a:pt x="192176" y="638111"/>
                  </a:moveTo>
                  <a:lnTo>
                    <a:pt x="192011" y="637641"/>
                  </a:lnTo>
                  <a:lnTo>
                    <a:pt x="191566" y="637222"/>
                  </a:lnTo>
                  <a:lnTo>
                    <a:pt x="191731" y="636612"/>
                  </a:lnTo>
                  <a:lnTo>
                    <a:pt x="191757" y="636168"/>
                  </a:lnTo>
                  <a:lnTo>
                    <a:pt x="190080" y="636295"/>
                  </a:lnTo>
                  <a:lnTo>
                    <a:pt x="190639" y="636587"/>
                  </a:lnTo>
                  <a:lnTo>
                    <a:pt x="191198" y="636892"/>
                  </a:lnTo>
                  <a:lnTo>
                    <a:pt x="191541" y="637222"/>
                  </a:lnTo>
                  <a:lnTo>
                    <a:pt x="191414" y="637717"/>
                  </a:lnTo>
                  <a:lnTo>
                    <a:pt x="191160" y="638302"/>
                  </a:lnTo>
                  <a:lnTo>
                    <a:pt x="191655" y="638746"/>
                  </a:lnTo>
                  <a:lnTo>
                    <a:pt x="192176" y="638111"/>
                  </a:lnTo>
                  <a:close/>
                </a:path>
                <a:path w="2526665" h="786764">
                  <a:moveTo>
                    <a:pt x="192709" y="575297"/>
                  </a:moveTo>
                  <a:lnTo>
                    <a:pt x="192506" y="575297"/>
                  </a:lnTo>
                  <a:lnTo>
                    <a:pt x="192227" y="575373"/>
                  </a:lnTo>
                  <a:lnTo>
                    <a:pt x="191922" y="575475"/>
                  </a:lnTo>
                  <a:lnTo>
                    <a:pt x="192176" y="575475"/>
                  </a:lnTo>
                  <a:lnTo>
                    <a:pt x="192455" y="575424"/>
                  </a:lnTo>
                  <a:lnTo>
                    <a:pt x="192709" y="575297"/>
                  </a:lnTo>
                  <a:close/>
                </a:path>
                <a:path w="2526665" h="786764">
                  <a:moveTo>
                    <a:pt x="193751" y="621055"/>
                  </a:moveTo>
                  <a:lnTo>
                    <a:pt x="193230" y="618604"/>
                  </a:lnTo>
                  <a:lnTo>
                    <a:pt x="190906" y="620661"/>
                  </a:lnTo>
                  <a:lnTo>
                    <a:pt x="190461" y="621055"/>
                  </a:lnTo>
                  <a:lnTo>
                    <a:pt x="191147" y="621055"/>
                  </a:lnTo>
                  <a:lnTo>
                    <a:pt x="191757" y="621982"/>
                  </a:lnTo>
                  <a:lnTo>
                    <a:pt x="193217" y="621055"/>
                  </a:lnTo>
                  <a:lnTo>
                    <a:pt x="193751" y="621055"/>
                  </a:lnTo>
                  <a:close/>
                </a:path>
                <a:path w="2526665" h="786764">
                  <a:moveTo>
                    <a:pt x="194360" y="735685"/>
                  </a:moveTo>
                  <a:lnTo>
                    <a:pt x="191897" y="730275"/>
                  </a:lnTo>
                  <a:lnTo>
                    <a:pt x="193484" y="734085"/>
                  </a:lnTo>
                  <a:lnTo>
                    <a:pt x="190042" y="727735"/>
                  </a:lnTo>
                  <a:lnTo>
                    <a:pt x="190588" y="729005"/>
                  </a:lnTo>
                  <a:lnTo>
                    <a:pt x="193459" y="734085"/>
                  </a:lnTo>
                  <a:lnTo>
                    <a:pt x="194360" y="735685"/>
                  </a:lnTo>
                  <a:close/>
                </a:path>
                <a:path w="2526665" h="786764">
                  <a:moveTo>
                    <a:pt x="194475" y="538200"/>
                  </a:moveTo>
                  <a:lnTo>
                    <a:pt x="194246" y="537235"/>
                  </a:lnTo>
                  <a:lnTo>
                    <a:pt x="191757" y="537235"/>
                  </a:lnTo>
                  <a:lnTo>
                    <a:pt x="194475" y="538200"/>
                  </a:lnTo>
                  <a:close/>
                </a:path>
                <a:path w="2526665" h="786764">
                  <a:moveTo>
                    <a:pt x="194551" y="645083"/>
                  </a:moveTo>
                  <a:lnTo>
                    <a:pt x="194449" y="643915"/>
                  </a:lnTo>
                  <a:lnTo>
                    <a:pt x="191465" y="642645"/>
                  </a:lnTo>
                  <a:lnTo>
                    <a:pt x="192595" y="641375"/>
                  </a:lnTo>
                  <a:lnTo>
                    <a:pt x="194322" y="642645"/>
                  </a:lnTo>
                  <a:lnTo>
                    <a:pt x="193294" y="638835"/>
                  </a:lnTo>
                  <a:lnTo>
                    <a:pt x="191985" y="641375"/>
                  </a:lnTo>
                  <a:lnTo>
                    <a:pt x="189826" y="640105"/>
                  </a:lnTo>
                  <a:lnTo>
                    <a:pt x="187071" y="641375"/>
                  </a:lnTo>
                  <a:lnTo>
                    <a:pt x="187960" y="640105"/>
                  </a:lnTo>
                  <a:lnTo>
                    <a:pt x="188391" y="640105"/>
                  </a:lnTo>
                  <a:lnTo>
                    <a:pt x="188125" y="638835"/>
                  </a:lnTo>
                  <a:lnTo>
                    <a:pt x="187858" y="637565"/>
                  </a:lnTo>
                  <a:lnTo>
                    <a:pt x="190080" y="637565"/>
                  </a:lnTo>
                  <a:lnTo>
                    <a:pt x="187375" y="635025"/>
                  </a:lnTo>
                  <a:lnTo>
                    <a:pt x="188252" y="633755"/>
                  </a:lnTo>
                  <a:lnTo>
                    <a:pt x="190080" y="633755"/>
                  </a:lnTo>
                  <a:lnTo>
                    <a:pt x="192201" y="629945"/>
                  </a:lnTo>
                  <a:lnTo>
                    <a:pt x="191960" y="629945"/>
                  </a:lnTo>
                  <a:lnTo>
                    <a:pt x="189255" y="628675"/>
                  </a:lnTo>
                  <a:lnTo>
                    <a:pt x="192100" y="628675"/>
                  </a:lnTo>
                  <a:lnTo>
                    <a:pt x="192265" y="627405"/>
                  </a:lnTo>
                  <a:lnTo>
                    <a:pt x="192430" y="626135"/>
                  </a:lnTo>
                  <a:lnTo>
                    <a:pt x="190258" y="627176"/>
                  </a:lnTo>
                  <a:lnTo>
                    <a:pt x="190207" y="627405"/>
                  </a:lnTo>
                  <a:lnTo>
                    <a:pt x="190144" y="627240"/>
                  </a:lnTo>
                  <a:lnTo>
                    <a:pt x="187172" y="628675"/>
                  </a:lnTo>
                  <a:lnTo>
                    <a:pt x="189153" y="626135"/>
                  </a:lnTo>
                  <a:lnTo>
                    <a:pt x="189776" y="626135"/>
                  </a:lnTo>
                  <a:lnTo>
                    <a:pt x="190144" y="627240"/>
                  </a:lnTo>
                  <a:lnTo>
                    <a:pt x="190525" y="626135"/>
                  </a:lnTo>
                  <a:lnTo>
                    <a:pt x="191173" y="623595"/>
                  </a:lnTo>
                  <a:lnTo>
                    <a:pt x="188214" y="622325"/>
                  </a:lnTo>
                  <a:lnTo>
                    <a:pt x="189433" y="619785"/>
                  </a:lnTo>
                  <a:lnTo>
                    <a:pt x="193217" y="618553"/>
                  </a:lnTo>
                  <a:lnTo>
                    <a:pt x="192938" y="617245"/>
                  </a:lnTo>
                  <a:lnTo>
                    <a:pt x="191541" y="615975"/>
                  </a:lnTo>
                  <a:lnTo>
                    <a:pt x="188760" y="613435"/>
                  </a:lnTo>
                  <a:lnTo>
                    <a:pt x="189382" y="610895"/>
                  </a:lnTo>
                  <a:lnTo>
                    <a:pt x="189699" y="609625"/>
                  </a:lnTo>
                  <a:lnTo>
                    <a:pt x="189268" y="610895"/>
                  </a:lnTo>
                  <a:lnTo>
                    <a:pt x="183705" y="609625"/>
                  </a:lnTo>
                  <a:lnTo>
                    <a:pt x="191985" y="608355"/>
                  </a:lnTo>
                  <a:lnTo>
                    <a:pt x="190665" y="607085"/>
                  </a:lnTo>
                  <a:lnTo>
                    <a:pt x="191820" y="607085"/>
                  </a:lnTo>
                  <a:lnTo>
                    <a:pt x="192735" y="604545"/>
                  </a:lnTo>
                  <a:lnTo>
                    <a:pt x="190500" y="602005"/>
                  </a:lnTo>
                  <a:lnTo>
                    <a:pt x="188849" y="598195"/>
                  </a:lnTo>
                  <a:lnTo>
                    <a:pt x="190258" y="599465"/>
                  </a:lnTo>
                  <a:lnTo>
                    <a:pt x="191592" y="598195"/>
                  </a:lnTo>
                  <a:lnTo>
                    <a:pt x="191160" y="595655"/>
                  </a:lnTo>
                  <a:lnTo>
                    <a:pt x="191871" y="594385"/>
                  </a:lnTo>
                  <a:lnTo>
                    <a:pt x="190449" y="593115"/>
                  </a:lnTo>
                  <a:lnTo>
                    <a:pt x="177876" y="593128"/>
                  </a:lnTo>
                  <a:lnTo>
                    <a:pt x="176745" y="596925"/>
                  </a:lnTo>
                  <a:lnTo>
                    <a:pt x="180073" y="595655"/>
                  </a:lnTo>
                  <a:lnTo>
                    <a:pt x="180428" y="595655"/>
                  </a:lnTo>
                  <a:lnTo>
                    <a:pt x="183324" y="599465"/>
                  </a:lnTo>
                  <a:lnTo>
                    <a:pt x="178511" y="603275"/>
                  </a:lnTo>
                  <a:lnTo>
                    <a:pt x="179768" y="605815"/>
                  </a:lnTo>
                  <a:lnTo>
                    <a:pt x="178739" y="605815"/>
                  </a:lnTo>
                  <a:lnTo>
                    <a:pt x="179908" y="607085"/>
                  </a:lnTo>
                  <a:lnTo>
                    <a:pt x="179463" y="609625"/>
                  </a:lnTo>
                  <a:lnTo>
                    <a:pt x="181698" y="610895"/>
                  </a:lnTo>
                  <a:lnTo>
                    <a:pt x="181698" y="612165"/>
                  </a:lnTo>
                  <a:lnTo>
                    <a:pt x="178587" y="612165"/>
                  </a:lnTo>
                  <a:lnTo>
                    <a:pt x="179374" y="613435"/>
                  </a:lnTo>
                  <a:lnTo>
                    <a:pt x="180555" y="613435"/>
                  </a:lnTo>
                  <a:lnTo>
                    <a:pt x="178917" y="615975"/>
                  </a:lnTo>
                  <a:lnTo>
                    <a:pt x="177520" y="615010"/>
                  </a:lnTo>
                  <a:lnTo>
                    <a:pt x="177431" y="615937"/>
                  </a:lnTo>
                  <a:lnTo>
                    <a:pt x="177393" y="614934"/>
                  </a:lnTo>
                  <a:lnTo>
                    <a:pt x="177063" y="614705"/>
                  </a:lnTo>
                  <a:lnTo>
                    <a:pt x="177126" y="615340"/>
                  </a:lnTo>
                  <a:lnTo>
                    <a:pt x="176720" y="615975"/>
                  </a:lnTo>
                  <a:lnTo>
                    <a:pt x="175069" y="617245"/>
                  </a:lnTo>
                  <a:lnTo>
                    <a:pt x="177977" y="618515"/>
                  </a:lnTo>
                  <a:lnTo>
                    <a:pt x="175298" y="618515"/>
                  </a:lnTo>
                  <a:lnTo>
                    <a:pt x="174675" y="621055"/>
                  </a:lnTo>
                  <a:lnTo>
                    <a:pt x="175514" y="621055"/>
                  </a:lnTo>
                  <a:lnTo>
                    <a:pt x="177355" y="619785"/>
                  </a:lnTo>
                  <a:lnTo>
                    <a:pt x="177761" y="621055"/>
                  </a:lnTo>
                  <a:lnTo>
                    <a:pt x="177406" y="622325"/>
                  </a:lnTo>
                  <a:lnTo>
                    <a:pt x="173901" y="622325"/>
                  </a:lnTo>
                  <a:lnTo>
                    <a:pt x="169875" y="626135"/>
                  </a:lnTo>
                  <a:lnTo>
                    <a:pt x="181483" y="628675"/>
                  </a:lnTo>
                  <a:lnTo>
                    <a:pt x="177876" y="630682"/>
                  </a:lnTo>
                  <a:lnTo>
                    <a:pt x="179108" y="631215"/>
                  </a:lnTo>
                  <a:lnTo>
                    <a:pt x="178765" y="632485"/>
                  </a:lnTo>
                  <a:lnTo>
                    <a:pt x="177050" y="633374"/>
                  </a:lnTo>
                  <a:lnTo>
                    <a:pt x="176555" y="631405"/>
                  </a:lnTo>
                  <a:lnTo>
                    <a:pt x="174637" y="632485"/>
                  </a:lnTo>
                  <a:lnTo>
                    <a:pt x="176733" y="633539"/>
                  </a:lnTo>
                  <a:lnTo>
                    <a:pt x="173913" y="635025"/>
                  </a:lnTo>
                  <a:lnTo>
                    <a:pt x="172237" y="637565"/>
                  </a:lnTo>
                  <a:lnTo>
                    <a:pt x="179222" y="637565"/>
                  </a:lnTo>
                  <a:lnTo>
                    <a:pt x="178155" y="640105"/>
                  </a:lnTo>
                  <a:lnTo>
                    <a:pt x="179349" y="638835"/>
                  </a:lnTo>
                  <a:lnTo>
                    <a:pt x="182626" y="638835"/>
                  </a:lnTo>
                  <a:lnTo>
                    <a:pt x="183959" y="640105"/>
                  </a:lnTo>
                  <a:lnTo>
                    <a:pt x="183667" y="642645"/>
                  </a:lnTo>
                  <a:lnTo>
                    <a:pt x="177876" y="642645"/>
                  </a:lnTo>
                  <a:lnTo>
                    <a:pt x="177736" y="641375"/>
                  </a:lnTo>
                  <a:lnTo>
                    <a:pt x="178028" y="641375"/>
                  </a:lnTo>
                  <a:lnTo>
                    <a:pt x="177431" y="640105"/>
                  </a:lnTo>
                  <a:lnTo>
                    <a:pt x="176161" y="641375"/>
                  </a:lnTo>
                  <a:lnTo>
                    <a:pt x="177419" y="641375"/>
                  </a:lnTo>
                  <a:lnTo>
                    <a:pt x="176225" y="642645"/>
                  </a:lnTo>
                  <a:lnTo>
                    <a:pt x="176555" y="644880"/>
                  </a:lnTo>
                  <a:lnTo>
                    <a:pt x="176441" y="645083"/>
                  </a:lnTo>
                  <a:lnTo>
                    <a:pt x="176580" y="645083"/>
                  </a:lnTo>
                  <a:lnTo>
                    <a:pt x="194551" y="645083"/>
                  </a:lnTo>
                  <a:close/>
                </a:path>
                <a:path w="2526665" h="786764">
                  <a:moveTo>
                    <a:pt x="195364" y="737895"/>
                  </a:moveTo>
                  <a:lnTo>
                    <a:pt x="194945" y="736714"/>
                  </a:lnTo>
                  <a:lnTo>
                    <a:pt x="194360" y="735685"/>
                  </a:lnTo>
                  <a:lnTo>
                    <a:pt x="195364" y="737895"/>
                  </a:lnTo>
                  <a:close/>
                </a:path>
                <a:path w="2526665" h="786764">
                  <a:moveTo>
                    <a:pt x="196964" y="656615"/>
                  </a:moveTo>
                  <a:lnTo>
                    <a:pt x="196913" y="655345"/>
                  </a:lnTo>
                  <a:lnTo>
                    <a:pt x="196773" y="655561"/>
                  </a:lnTo>
                  <a:lnTo>
                    <a:pt x="196964" y="656615"/>
                  </a:lnTo>
                  <a:close/>
                </a:path>
                <a:path w="2526665" h="786764">
                  <a:moveTo>
                    <a:pt x="196989" y="645083"/>
                  </a:moveTo>
                  <a:lnTo>
                    <a:pt x="196367" y="643915"/>
                  </a:lnTo>
                  <a:lnTo>
                    <a:pt x="194703" y="645083"/>
                  </a:lnTo>
                  <a:lnTo>
                    <a:pt x="196989" y="645083"/>
                  </a:lnTo>
                  <a:close/>
                </a:path>
                <a:path w="2526665" h="786764">
                  <a:moveTo>
                    <a:pt x="197726" y="646455"/>
                  </a:moveTo>
                  <a:lnTo>
                    <a:pt x="197040" y="645185"/>
                  </a:lnTo>
                  <a:lnTo>
                    <a:pt x="194564" y="645185"/>
                  </a:lnTo>
                  <a:lnTo>
                    <a:pt x="176606" y="645185"/>
                  </a:lnTo>
                  <a:lnTo>
                    <a:pt x="176377" y="645185"/>
                  </a:lnTo>
                  <a:lnTo>
                    <a:pt x="175602" y="646455"/>
                  </a:lnTo>
                  <a:lnTo>
                    <a:pt x="177469" y="647725"/>
                  </a:lnTo>
                  <a:lnTo>
                    <a:pt x="176517" y="648995"/>
                  </a:lnTo>
                  <a:lnTo>
                    <a:pt x="178600" y="648995"/>
                  </a:lnTo>
                  <a:lnTo>
                    <a:pt x="177444" y="652805"/>
                  </a:lnTo>
                  <a:lnTo>
                    <a:pt x="181114" y="650265"/>
                  </a:lnTo>
                  <a:lnTo>
                    <a:pt x="181927" y="652805"/>
                  </a:lnTo>
                  <a:lnTo>
                    <a:pt x="196265" y="652805"/>
                  </a:lnTo>
                  <a:lnTo>
                    <a:pt x="190957" y="651535"/>
                  </a:lnTo>
                  <a:lnTo>
                    <a:pt x="191477" y="650265"/>
                  </a:lnTo>
                  <a:lnTo>
                    <a:pt x="192506" y="647725"/>
                  </a:lnTo>
                  <a:lnTo>
                    <a:pt x="197104" y="648995"/>
                  </a:lnTo>
                  <a:lnTo>
                    <a:pt x="195478" y="647725"/>
                  </a:lnTo>
                  <a:lnTo>
                    <a:pt x="193852" y="646455"/>
                  </a:lnTo>
                  <a:lnTo>
                    <a:pt x="197726" y="646455"/>
                  </a:lnTo>
                  <a:close/>
                </a:path>
                <a:path w="2526665" h="786764">
                  <a:moveTo>
                    <a:pt x="199212" y="555675"/>
                  </a:moveTo>
                  <a:lnTo>
                    <a:pt x="197942" y="555015"/>
                  </a:lnTo>
                  <a:lnTo>
                    <a:pt x="198551" y="556285"/>
                  </a:lnTo>
                  <a:lnTo>
                    <a:pt x="199212" y="555675"/>
                  </a:lnTo>
                  <a:close/>
                </a:path>
                <a:path w="2526665" h="786764">
                  <a:moveTo>
                    <a:pt x="199834" y="668045"/>
                  </a:moveTo>
                  <a:lnTo>
                    <a:pt x="199453" y="668045"/>
                  </a:lnTo>
                  <a:lnTo>
                    <a:pt x="199580" y="668147"/>
                  </a:lnTo>
                  <a:lnTo>
                    <a:pt x="199834" y="668045"/>
                  </a:lnTo>
                  <a:close/>
                </a:path>
                <a:path w="2526665" h="786764">
                  <a:moveTo>
                    <a:pt x="200075" y="536028"/>
                  </a:moveTo>
                  <a:lnTo>
                    <a:pt x="198564" y="537019"/>
                  </a:lnTo>
                  <a:lnTo>
                    <a:pt x="199174" y="537235"/>
                  </a:lnTo>
                  <a:lnTo>
                    <a:pt x="200075" y="536028"/>
                  </a:lnTo>
                  <a:close/>
                </a:path>
                <a:path w="2526665" h="786764">
                  <a:moveTo>
                    <a:pt x="200367" y="556285"/>
                  </a:moveTo>
                  <a:lnTo>
                    <a:pt x="199936" y="555015"/>
                  </a:lnTo>
                  <a:lnTo>
                    <a:pt x="199212" y="555675"/>
                  </a:lnTo>
                  <a:lnTo>
                    <a:pt x="200367" y="556285"/>
                  </a:lnTo>
                  <a:close/>
                </a:path>
                <a:path w="2526665" h="786764">
                  <a:moveTo>
                    <a:pt x="201282" y="666775"/>
                  </a:moveTo>
                  <a:lnTo>
                    <a:pt x="199161" y="666775"/>
                  </a:lnTo>
                  <a:lnTo>
                    <a:pt x="199834" y="668045"/>
                  </a:lnTo>
                  <a:lnTo>
                    <a:pt x="200571" y="668045"/>
                  </a:lnTo>
                  <a:lnTo>
                    <a:pt x="201282" y="666775"/>
                  </a:lnTo>
                  <a:close/>
                </a:path>
                <a:path w="2526665" h="786764">
                  <a:moveTo>
                    <a:pt x="201587" y="538505"/>
                  </a:moveTo>
                  <a:lnTo>
                    <a:pt x="198247" y="537235"/>
                  </a:lnTo>
                  <a:lnTo>
                    <a:pt x="198564" y="537019"/>
                  </a:lnTo>
                  <a:lnTo>
                    <a:pt x="195389" y="535965"/>
                  </a:lnTo>
                  <a:lnTo>
                    <a:pt x="198107" y="538505"/>
                  </a:lnTo>
                  <a:lnTo>
                    <a:pt x="195275" y="538505"/>
                  </a:lnTo>
                  <a:lnTo>
                    <a:pt x="194475" y="538200"/>
                  </a:lnTo>
                  <a:lnTo>
                    <a:pt x="194538" y="538505"/>
                  </a:lnTo>
                  <a:lnTo>
                    <a:pt x="191935" y="538505"/>
                  </a:lnTo>
                  <a:lnTo>
                    <a:pt x="192709" y="539775"/>
                  </a:lnTo>
                  <a:lnTo>
                    <a:pt x="189725" y="539775"/>
                  </a:lnTo>
                  <a:lnTo>
                    <a:pt x="190601" y="538505"/>
                  </a:lnTo>
                  <a:lnTo>
                    <a:pt x="187363" y="539775"/>
                  </a:lnTo>
                  <a:lnTo>
                    <a:pt x="192417" y="543585"/>
                  </a:lnTo>
                  <a:lnTo>
                    <a:pt x="188836" y="543585"/>
                  </a:lnTo>
                  <a:lnTo>
                    <a:pt x="189242" y="547395"/>
                  </a:lnTo>
                  <a:lnTo>
                    <a:pt x="191770" y="544855"/>
                  </a:lnTo>
                  <a:lnTo>
                    <a:pt x="194627" y="547395"/>
                  </a:lnTo>
                  <a:lnTo>
                    <a:pt x="189242" y="547395"/>
                  </a:lnTo>
                  <a:lnTo>
                    <a:pt x="186575" y="547395"/>
                  </a:lnTo>
                  <a:lnTo>
                    <a:pt x="189547" y="548665"/>
                  </a:lnTo>
                  <a:lnTo>
                    <a:pt x="189331" y="548665"/>
                  </a:lnTo>
                  <a:lnTo>
                    <a:pt x="190919" y="549935"/>
                  </a:lnTo>
                  <a:lnTo>
                    <a:pt x="189407" y="550519"/>
                  </a:lnTo>
                  <a:lnTo>
                    <a:pt x="189318" y="549935"/>
                  </a:lnTo>
                  <a:lnTo>
                    <a:pt x="189191" y="549084"/>
                  </a:lnTo>
                  <a:lnTo>
                    <a:pt x="188937" y="549935"/>
                  </a:lnTo>
                  <a:lnTo>
                    <a:pt x="187731" y="548665"/>
                  </a:lnTo>
                  <a:lnTo>
                    <a:pt x="189115" y="550646"/>
                  </a:lnTo>
                  <a:lnTo>
                    <a:pt x="189420" y="550646"/>
                  </a:lnTo>
                  <a:lnTo>
                    <a:pt x="201383" y="550646"/>
                  </a:lnTo>
                  <a:lnTo>
                    <a:pt x="199059" y="547395"/>
                  </a:lnTo>
                  <a:lnTo>
                    <a:pt x="197980" y="544855"/>
                  </a:lnTo>
                  <a:lnTo>
                    <a:pt x="194856" y="543585"/>
                  </a:lnTo>
                  <a:lnTo>
                    <a:pt x="194144" y="539775"/>
                  </a:lnTo>
                  <a:lnTo>
                    <a:pt x="195986" y="539775"/>
                  </a:lnTo>
                  <a:lnTo>
                    <a:pt x="197421" y="542315"/>
                  </a:lnTo>
                  <a:lnTo>
                    <a:pt x="199301" y="541045"/>
                  </a:lnTo>
                  <a:lnTo>
                    <a:pt x="199390" y="539775"/>
                  </a:lnTo>
                  <a:lnTo>
                    <a:pt x="198742" y="538505"/>
                  </a:lnTo>
                  <a:lnTo>
                    <a:pt x="201587" y="538505"/>
                  </a:lnTo>
                  <a:close/>
                </a:path>
                <a:path w="2526665" h="786764">
                  <a:moveTo>
                    <a:pt x="201637" y="668794"/>
                  </a:moveTo>
                  <a:lnTo>
                    <a:pt x="201345" y="668413"/>
                  </a:lnTo>
                  <a:lnTo>
                    <a:pt x="200812" y="668007"/>
                  </a:lnTo>
                  <a:lnTo>
                    <a:pt x="200888" y="668197"/>
                  </a:lnTo>
                  <a:lnTo>
                    <a:pt x="201637" y="668794"/>
                  </a:lnTo>
                  <a:close/>
                </a:path>
                <a:path w="2526665" h="786764">
                  <a:moveTo>
                    <a:pt x="202679" y="552475"/>
                  </a:moveTo>
                  <a:lnTo>
                    <a:pt x="201777" y="551205"/>
                  </a:lnTo>
                  <a:lnTo>
                    <a:pt x="189509" y="551205"/>
                  </a:lnTo>
                  <a:lnTo>
                    <a:pt x="187706" y="551205"/>
                  </a:lnTo>
                  <a:lnTo>
                    <a:pt x="191096" y="555015"/>
                  </a:lnTo>
                  <a:lnTo>
                    <a:pt x="189255" y="554545"/>
                  </a:lnTo>
                  <a:lnTo>
                    <a:pt x="189484" y="555015"/>
                  </a:lnTo>
                  <a:lnTo>
                    <a:pt x="188277" y="554736"/>
                  </a:lnTo>
                  <a:lnTo>
                    <a:pt x="187464" y="554545"/>
                  </a:lnTo>
                  <a:lnTo>
                    <a:pt x="184010" y="553745"/>
                  </a:lnTo>
                  <a:lnTo>
                    <a:pt x="189903" y="557555"/>
                  </a:lnTo>
                  <a:lnTo>
                    <a:pt x="187452" y="558685"/>
                  </a:lnTo>
                  <a:lnTo>
                    <a:pt x="187934" y="558825"/>
                  </a:lnTo>
                  <a:lnTo>
                    <a:pt x="181813" y="560095"/>
                  </a:lnTo>
                  <a:lnTo>
                    <a:pt x="182422" y="561365"/>
                  </a:lnTo>
                  <a:lnTo>
                    <a:pt x="186105" y="561365"/>
                  </a:lnTo>
                  <a:lnTo>
                    <a:pt x="183451" y="563905"/>
                  </a:lnTo>
                  <a:lnTo>
                    <a:pt x="184315" y="566445"/>
                  </a:lnTo>
                  <a:lnTo>
                    <a:pt x="183083" y="566445"/>
                  </a:lnTo>
                  <a:lnTo>
                    <a:pt x="181521" y="570255"/>
                  </a:lnTo>
                  <a:lnTo>
                    <a:pt x="179933" y="571525"/>
                  </a:lnTo>
                  <a:lnTo>
                    <a:pt x="179298" y="571525"/>
                  </a:lnTo>
                  <a:lnTo>
                    <a:pt x="183045" y="572795"/>
                  </a:lnTo>
                  <a:lnTo>
                    <a:pt x="182041" y="575335"/>
                  </a:lnTo>
                  <a:lnTo>
                    <a:pt x="182626" y="576605"/>
                  </a:lnTo>
                  <a:lnTo>
                    <a:pt x="180352" y="575335"/>
                  </a:lnTo>
                  <a:lnTo>
                    <a:pt x="179489" y="575335"/>
                  </a:lnTo>
                  <a:lnTo>
                    <a:pt x="178574" y="574065"/>
                  </a:lnTo>
                  <a:lnTo>
                    <a:pt x="178396" y="576605"/>
                  </a:lnTo>
                  <a:lnTo>
                    <a:pt x="180174" y="576605"/>
                  </a:lnTo>
                  <a:lnTo>
                    <a:pt x="180505" y="577875"/>
                  </a:lnTo>
                  <a:lnTo>
                    <a:pt x="177685" y="577875"/>
                  </a:lnTo>
                  <a:lnTo>
                    <a:pt x="177647" y="579145"/>
                  </a:lnTo>
                  <a:lnTo>
                    <a:pt x="180657" y="581685"/>
                  </a:lnTo>
                  <a:lnTo>
                    <a:pt x="178485" y="584225"/>
                  </a:lnTo>
                  <a:lnTo>
                    <a:pt x="181140" y="584225"/>
                  </a:lnTo>
                  <a:lnTo>
                    <a:pt x="186105" y="582955"/>
                  </a:lnTo>
                  <a:lnTo>
                    <a:pt x="187642" y="585495"/>
                  </a:lnTo>
                  <a:lnTo>
                    <a:pt x="184327" y="585495"/>
                  </a:lnTo>
                  <a:lnTo>
                    <a:pt x="183349" y="584225"/>
                  </a:lnTo>
                  <a:lnTo>
                    <a:pt x="183184" y="584225"/>
                  </a:lnTo>
                  <a:lnTo>
                    <a:pt x="183705" y="585495"/>
                  </a:lnTo>
                  <a:lnTo>
                    <a:pt x="181317" y="584225"/>
                  </a:lnTo>
                  <a:lnTo>
                    <a:pt x="180174" y="585495"/>
                  </a:lnTo>
                  <a:lnTo>
                    <a:pt x="180962" y="585495"/>
                  </a:lnTo>
                  <a:lnTo>
                    <a:pt x="181495" y="586765"/>
                  </a:lnTo>
                  <a:lnTo>
                    <a:pt x="179870" y="586765"/>
                  </a:lnTo>
                  <a:lnTo>
                    <a:pt x="179692" y="585495"/>
                  </a:lnTo>
                  <a:lnTo>
                    <a:pt x="179552" y="585495"/>
                  </a:lnTo>
                  <a:lnTo>
                    <a:pt x="178231" y="586765"/>
                  </a:lnTo>
                  <a:lnTo>
                    <a:pt x="176657" y="588035"/>
                  </a:lnTo>
                  <a:lnTo>
                    <a:pt x="179641" y="588035"/>
                  </a:lnTo>
                  <a:lnTo>
                    <a:pt x="179641" y="590575"/>
                  </a:lnTo>
                  <a:lnTo>
                    <a:pt x="177114" y="589305"/>
                  </a:lnTo>
                  <a:lnTo>
                    <a:pt x="175971" y="589305"/>
                  </a:lnTo>
                  <a:lnTo>
                    <a:pt x="177368" y="590575"/>
                  </a:lnTo>
                  <a:lnTo>
                    <a:pt x="175793" y="591845"/>
                  </a:lnTo>
                  <a:lnTo>
                    <a:pt x="177393" y="591845"/>
                  </a:lnTo>
                  <a:lnTo>
                    <a:pt x="176555" y="593115"/>
                  </a:lnTo>
                  <a:lnTo>
                    <a:pt x="188633" y="593115"/>
                  </a:lnTo>
                  <a:lnTo>
                    <a:pt x="190677" y="590575"/>
                  </a:lnTo>
                  <a:lnTo>
                    <a:pt x="191693" y="589305"/>
                  </a:lnTo>
                  <a:lnTo>
                    <a:pt x="190804" y="586765"/>
                  </a:lnTo>
                  <a:lnTo>
                    <a:pt x="189699" y="582955"/>
                  </a:lnTo>
                  <a:lnTo>
                    <a:pt x="192100" y="580415"/>
                  </a:lnTo>
                  <a:lnTo>
                    <a:pt x="192062" y="581685"/>
                  </a:lnTo>
                  <a:lnTo>
                    <a:pt x="193255" y="581685"/>
                  </a:lnTo>
                  <a:lnTo>
                    <a:pt x="192951" y="580415"/>
                  </a:lnTo>
                  <a:lnTo>
                    <a:pt x="192633" y="579145"/>
                  </a:lnTo>
                  <a:lnTo>
                    <a:pt x="192328" y="577875"/>
                  </a:lnTo>
                  <a:lnTo>
                    <a:pt x="190817" y="577875"/>
                  </a:lnTo>
                  <a:lnTo>
                    <a:pt x="188874" y="579145"/>
                  </a:lnTo>
                  <a:lnTo>
                    <a:pt x="187477" y="577875"/>
                  </a:lnTo>
                  <a:lnTo>
                    <a:pt x="186512" y="576605"/>
                  </a:lnTo>
                  <a:lnTo>
                    <a:pt x="187998" y="577875"/>
                  </a:lnTo>
                  <a:lnTo>
                    <a:pt x="190487" y="576605"/>
                  </a:lnTo>
                  <a:lnTo>
                    <a:pt x="191160" y="576605"/>
                  </a:lnTo>
                  <a:lnTo>
                    <a:pt x="190385" y="575335"/>
                  </a:lnTo>
                  <a:lnTo>
                    <a:pt x="189636" y="575335"/>
                  </a:lnTo>
                  <a:lnTo>
                    <a:pt x="194144" y="574065"/>
                  </a:lnTo>
                  <a:lnTo>
                    <a:pt x="184848" y="575335"/>
                  </a:lnTo>
                  <a:lnTo>
                    <a:pt x="188074" y="572795"/>
                  </a:lnTo>
                  <a:lnTo>
                    <a:pt x="189306" y="572795"/>
                  </a:lnTo>
                  <a:lnTo>
                    <a:pt x="188810" y="571525"/>
                  </a:lnTo>
                  <a:lnTo>
                    <a:pt x="187236" y="571525"/>
                  </a:lnTo>
                  <a:lnTo>
                    <a:pt x="187782" y="570255"/>
                  </a:lnTo>
                  <a:lnTo>
                    <a:pt x="190614" y="570255"/>
                  </a:lnTo>
                  <a:lnTo>
                    <a:pt x="188899" y="571525"/>
                  </a:lnTo>
                  <a:lnTo>
                    <a:pt x="191173" y="571525"/>
                  </a:lnTo>
                  <a:lnTo>
                    <a:pt x="191223" y="570255"/>
                  </a:lnTo>
                  <a:lnTo>
                    <a:pt x="186423" y="567715"/>
                  </a:lnTo>
                  <a:lnTo>
                    <a:pt x="190042" y="567715"/>
                  </a:lnTo>
                  <a:lnTo>
                    <a:pt x="189903" y="568985"/>
                  </a:lnTo>
                  <a:lnTo>
                    <a:pt x="193255" y="568985"/>
                  </a:lnTo>
                  <a:lnTo>
                    <a:pt x="193954" y="567715"/>
                  </a:lnTo>
                  <a:lnTo>
                    <a:pt x="194792" y="566445"/>
                  </a:lnTo>
                  <a:lnTo>
                    <a:pt x="195719" y="565175"/>
                  </a:lnTo>
                  <a:lnTo>
                    <a:pt x="194741" y="566445"/>
                  </a:lnTo>
                  <a:lnTo>
                    <a:pt x="194564" y="566356"/>
                  </a:lnTo>
                  <a:lnTo>
                    <a:pt x="195199" y="565823"/>
                  </a:lnTo>
                  <a:lnTo>
                    <a:pt x="194513" y="566242"/>
                  </a:lnTo>
                  <a:lnTo>
                    <a:pt x="187858" y="562635"/>
                  </a:lnTo>
                  <a:lnTo>
                    <a:pt x="193903" y="562635"/>
                  </a:lnTo>
                  <a:lnTo>
                    <a:pt x="194157" y="562635"/>
                  </a:lnTo>
                  <a:lnTo>
                    <a:pt x="193611" y="562127"/>
                  </a:lnTo>
                  <a:lnTo>
                    <a:pt x="192443" y="560095"/>
                  </a:lnTo>
                  <a:lnTo>
                    <a:pt x="195503" y="561365"/>
                  </a:lnTo>
                  <a:lnTo>
                    <a:pt x="196253" y="560412"/>
                  </a:lnTo>
                  <a:lnTo>
                    <a:pt x="196494" y="560095"/>
                  </a:lnTo>
                  <a:lnTo>
                    <a:pt x="198450" y="560095"/>
                  </a:lnTo>
                  <a:lnTo>
                    <a:pt x="196189" y="558825"/>
                  </a:lnTo>
                  <a:lnTo>
                    <a:pt x="200774" y="558825"/>
                  </a:lnTo>
                  <a:lnTo>
                    <a:pt x="197548" y="556285"/>
                  </a:lnTo>
                  <a:lnTo>
                    <a:pt x="197358" y="556285"/>
                  </a:lnTo>
                  <a:lnTo>
                    <a:pt x="196418" y="555015"/>
                  </a:lnTo>
                  <a:lnTo>
                    <a:pt x="194538" y="552475"/>
                  </a:lnTo>
                  <a:lnTo>
                    <a:pt x="202679" y="552475"/>
                  </a:lnTo>
                  <a:close/>
                </a:path>
                <a:path w="2526665" h="786764">
                  <a:moveTo>
                    <a:pt x="203212" y="541731"/>
                  </a:moveTo>
                  <a:lnTo>
                    <a:pt x="203022" y="541604"/>
                  </a:lnTo>
                  <a:lnTo>
                    <a:pt x="202704" y="541464"/>
                  </a:lnTo>
                  <a:lnTo>
                    <a:pt x="202247" y="541274"/>
                  </a:lnTo>
                  <a:lnTo>
                    <a:pt x="203212" y="541731"/>
                  </a:lnTo>
                  <a:close/>
                </a:path>
                <a:path w="2526665" h="786764">
                  <a:moveTo>
                    <a:pt x="203606" y="538505"/>
                  </a:moveTo>
                  <a:lnTo>
                    <a:pt x="203187" y="537235"/>
                  </a:lnTo>
                  <a:lnTo>
                    <a:pt x="201891" y="535965"/>
                  </a:lnTo>
                  <a:lnTo>
                    <a:pt x="201536" y="533425"/>
                  </a:lnTo>
                  <a:lnTo>
                    <a:pt x="200952" y="533425"/>
                  </a:lnTo>
                  <a:lnTo>
                    <a:pt x="200710" y="532155"/>
                  </a:lnTo>
                  <a:lnTo>
                    <a:pt x="194843" y="530885"/>
                  </a:lnTo>
                  <a:lnTo>
                    <a:pt x="200126" y="535965"/>
                  </a:lnTo>
                  <a:lnTo>
                    <a:pt x="201142" y="537235"/>
                  </a:lnTo>
                  <a:lnTo>
                    <a:pt x="202730" y="537235"/>
                  </a:lnTo>
                  <a:lnTo>
                    <a:pt x="203606" y="538505"/>
                  </a:lnTo>
                  <a:close/>
                </a:path>
                <a:path w="2526665" h="786764">
                  <a:moveTo>
                    <a:pt x="203771" y="539026"/>
                  </a:moveTo>
                  <a:lnTo>
                    <a:pt x="203758" y="538886"/>
                  </a:lnTo>
                  <a:lnTo>
                    <a:pt x="203746" y="538734"/>
                  </a:lnTo>
                  <a:lnTo>
                    <a:pt x="203339" y="538543"/>
                  </a:lnTo>
                  <a:lnTo>
                    <a:pt x="202971" y="538391"/>
                  </a:lnTo>
                  <a:lnTo>
                    <a:pt x="202692" y="538378"/>
                  </a:lnTo>
                  <a:lnTo>
                    <a:pt x="203365" y="538721"/>
                  </a:lnTo>
                  <a:lnTo>
                    <a:pt x="203669" y="538949"/>
                  </a:lnTo>
                  <a:lnTo>
                    <a:pt x="203746" y="539165"/>
                  </a:lnTo>
                  <a:lnTo>
                    <a:pt x="203771" y="539026"/>
                  </a:lnTo>
                  <a:close/>
                </a:path>
                <a:path w="2526665" h="786764">
                  <a:moveTo>
                    <a:pt x="204050" y="542302"/>
                  </a:moveTo>
                  <a:lnTo>
                    <a:pt x="203987" y="542086"/>
                  </a:lnTo>
                  <a:lnTo>
                    <a:pt x="203212" y="541731"/>
                  </a:lnTo>
                  <a:lnTo>
                    <a:pt x="204050" y="542302"/>
                  </a:lnTo>
                  <a:close/>
                </a:path>
                <a:path w="2526665" h="786764">
                  <a:moveTo>
                    <a:pt x="204317" y="543153"/>
                  </a:moveTo>
                  <a:lnTo>
                    <a:pt x="204165" y="542658"/>
                  </a:lnTo>
                  <a:lnTo>
                    <a:pt x="200126" y="542734"/>
                  </a:lnTo>
                  <a:lnTo>
                    <a:pt x="201625" y="543877"/>
                  </a:lnTo>
                  <a:lnTo>
                    <a:pt x="202082" y="543356"/>
                  </a:lnTo>
                  <a:lnTo>
                    <a:pt x="204317" y="543153"/>
                  </a:lnTo>
                  <a:close/>
                </a:path>
                <a:path w="2526665" h="786764">
                  <a:moveTo>
                    <a:pt x="204533" y="532155"/>
                  </a:moveTo>
                  <a:lnTo>
                    <a:pt x="202133" y="530885"/>
                  </a:lnTo>
                  <a:lnTo>
                    <a:pt x="200939" y="530885"/>
                  </a:lnTo>
                  <a:lnTo>
                    <a:pt x="203174" y="532155"/>
                  </a:lnTo>
                  <a:lnTo>
                    <a:pt x="203504" y="532155"/>
                  </a:lnTo>
                  <a:lnTo>
                    <a:pt x="204470" y="533717"/>
                  </a:lnTo>
                  <a:lnTo>
                    <a:pt x="204533" y="532155"/>
                  </a:lnTo>
                  <a:close/>
                </a:path>
                <a:path w="2526665" h="786764">
                  <a:moveTo>
                    <a:pt x="204571" y="542645"/>
                  </a:moveTo>
                  <a:lnTo>
                    <a:pt x="204050" y="542302"/>
                  </a:lnTo>
                  <a:lnTo>
                    <a:pt x="204165" y="542658"/>
                  </a:lnTo>
                  <a:lnTo>
                    <a:pt x="204571" y="542645"/>
                  </a:lnTo>
                  <a:close/>
                </a:path>
                <a:path w="2526665" h="786764">
                  <a:moveTo>
                    <a:pt x="204622" y="535965"/>
                  </a:moveTo>
                  <a:lnTo>
                    <a:pt x="204419" y="534695"/>
                  </a:lnTo>
                  <a:lnTo>
                    <a:pt x="204431" y="534428"/>
                  </a:lnTo>
                  <a:lnTo>
                    <a:pt x="201942" y="533425"/>
                  </a:lnTo>
                  <a:lnTo>
                    <a:pt x="201536" y="533425"/>
                  </a:lnTo>
                  <a:lnTo>
                    <a:pt x="203301" y="534695"/>
                  </a:lnTo>
                  <a:lnTo>
                    <a:pt x="203720" y="535965"/>
                  </a:lnTo>
                  <a:lnTo>
                    <a:pt x="204622" y="535965"/>
                  </a:lnTo>
                  <a:close/>
                </a:path>
                <a:path w="2526665" h="786764">
                  <a:moveTo>
                    <a:pt x="205054" y="534695"/>
                  </a:moveTo>
                  <a:lnTo>
                    <a:pt x="204470" y="533717"/>
                  </a:lnTo>
                  <a:lnTo>
                    <a:pt x="204431" y="534428"/>
                  </a:lnTo>
                  <a:lnTo>
                    <a:pt x="205054" y="534695"/>
                  </a:lnTo>
                  <a:close/>
                </a:path>
                <a:path w="2526665" h="786764">
                  <a:moveTo>
                    <a:pt x="205079" y="683285"/>
                  </a:moveTo>
                  <a:lnTo>
                    <a:pt x="203911" y="683285"/>
                  </a:lnTo>
                  <a:lnTo>
                    <a:pt x="204470" y="684149"/>
                  </a:lnTo>
                  <a:lnTo>
                    <a:pt x="205079" y="683285"/>
                  </a:lnTo>
                  <a:close/>
                </a:path>
                <a:path w="2526665" h="786764">
                  <a:moveTo>
                    <a:pt x="206540" y="533196"/>
                  </a:moveTo>
                  <a:lnTo>
                    <a:pt x="206349" y="532726"/>
                  </a:lnTo>
                  <a:lnTo>
                    <a:pt x="206260" y="533006"/>
                  </a:lnTo>
                  <a:lnTo>
                    <a:pt x="206540" y="533196"/>
                  </a:lnTo>
                  <a:close/>
                </a:path>
                <a:path w="2526665" h="786764">
                  <a:moveTo>
                    <a:pt x="206667" y="532231"/>
                  </a:moveTo>
                  <a:lnTo>
                    <a:pt x="205981" y="531749"/>
                  </a:lnTo>
                  <a:lnTo>
                    <a:pt x="206349" y="532726"/>
                  </a:lnTo>
                  <a:lnTo>
                    <a:pt x="206463" y="532485"/>
                  </a:lnTo>
                  <a:lnTo>
                    <a:pt x="206667" y="532231"/>
                  </a:lnTo>
                  <a:close/>
                </a:path>
                <a:path w="2526665" h="786764">
                  <a:moveTo>
                    <a:pt x="206959" y="533425"/>
                  </a:moveTo>
                  <a:lnTo>
                    <a:pt x="206781" y="533349"/>
                  </a:lnTo>
                  <a:lnTo>
                    <a:pt x="206641" y="533260"/>
                  </a:lnTo>
                  <a:lnTo>
                    <a:pt x="206730" y="533654"/>
                  </a:lnTo>
                  <a:lnTo>
                    <a:pt x="206959" y="533425"/>
                  </a:lnTo>
                  <a:close/>
                </a:path>
                <a:path w="2526665" h="786764">
                  <a:moveTo>
                    <a:pt x="210159" y="708685"/>
                  </a:moveTo>
                  <a:lnTo>
                    <a:pt x="209715" y="704875"/>
                  </a:lnTo>
                  <a:lnTo>
                    <a:pt x="208457" y="702335"/>
                  </a:lnTo>
                  <a:lnTo>
                    <a:pt x="206095" y="703605"/>
                  </a:lnTo>
                  <a:lnTo>
                    <a:pt x="208521" y="701065"/>
                  </a:lnTo>
                  <a:lnTo>
                    <a:pt x="207225" y="699795"/>
                  </a:lnTo>
                  <a:lnTo>
                    <a:pt x="205003" y="697255"/>
                  </a:lnTo>
                  <a:lnTo>
                    <a:pt x="204101" y="695985"/>
                  </a:lnTo>
                  <a:lnTo>
                    <a:pt x="207581" y="694715"/>
                  </a:lnTo>
                  <a:lnTo>
                    <a:pt x="204406" y="690905"/>
                  </a:lnTo>
                  <a:lnTo>
                    <a:pt x="202857" y="688365"/>
                  </a:lnTo>
                  <a:lnTo>
                    <a:pt x="202679" y="688060"/>
                  </a:lnTo>
                  <a:lnTo>
                    <a:pt x="206387" y="687095"/>
                  </a:lnTo>
                  <a:lnTo>
                    <a:pt x="204470" y="684149"/>
                  </a:lnTo>
                  <a:lnTo>
                    <a:pt x="202234" y="687336"/>
                  </a:lnTo>
                  <a:lnTo>
                    <a:pt x="202082" y="687095"/>
                  </a:lnTo>
                  <a:lnTo>
                    <a:pt x="200393" y="683285"/>
                  </a:lnTo>
                  <a:lnTo>
                    <a:pt x="203911" y="683285"/>
                  </a:lnTo>
                  <a:lnTo>
                    <a:pt x="199567" y="682015"/>
                  </a:lnTo>
                  <a:lnTo>
                    <a:pt x="199961" y="679475"/>
                  </a:lnTo>
                  <a:lnTo>
                    <a:pt x="200152" y="678205"/>
                  </a:lnTo>
                  <a:lnTo>
                    <a:pt x="200647" y="676935"/>
                  </a:lnTo>
                  <a:lnTo>
                    <a:pt x="202260" y="678205"/>
                  </a:lnTo>
                  <a:lnTo>
                    <a:pt x="203098" y="678205"/>
                  </a:lnTo>
                  <a:lnTo>
                    <a:pt x="202272" y="676935"/>
                  </a:lnTo>
                  <a:lnTo>
                    <a:pt x="200621" y="674395"/>
                  </a:lnTo>
                  <a:lnTo>
                    <a:pt x="202463" y="670585"/>
                  </a:lnTo>
                  <a:lnTo>
                    <a:pt x="200952" y="669315"/>
                  </a:lnTo>
                  <a:lnTo>
                    <a:pt x="199580" y="668147"/>
                  </a:lnTo>
                  <a:lnTo>
                    <a:pt x="196900" y="669315"/>
                  </a:lnTo>
                  <a:lnTo>
                    <a:pt x="193027" y="666775"/>
                  </a:lnTo>
                  <a:lnTo>
                    <a:pt x="197637" y="666775"/>
                  </a:lnTo>
                  <a:lnTo>
                    <a:pt x="194183" y="664235"/>
                  </a:lnTo>
                  <a:lnTo>
                    <a:pt x="192455" y="662965"/>
                  </a:lnTo>
                  <a:lnTo>
                    <a:pt x="197777" y="662965"/>
                  </a:lnTo>
                  <a:lnTo>
                    <a:pt x="198577" y="661695"/>
                  </a:lnTo>
                  <a:lnTo>
                    <a:pt x="200291" y="662965"/>
                  </a:lnTo>
                  <a:lnTo>
                    <a:pt x="198805" y="660425"/>
                  </a:lnTo>
                  <a:lnTo>
                    <a:pt x="196659" y="661695"/>
                  </a:lnTo>
                  <a:lnTo>
                    <a:pt x="196430" y="659155"/>
                  </a:lnTo>
                  <a:lnTo>
                    <a:pt x="197002" y="659155"/>
                  </a:lnTo>
                  <a:lnTo>
                    <a:pt x="194856" y="657885"/>
                  </a:lnTo>
                  <a:lnTo>
                    <a:pt x="195491" y="656615"/>
                  </a:lnTo>
                  <a:lnTo>
                    <a:pt x="196126" y="656615"/>
                  </a:lnTo>
                  <a:lnTo>
                    <a:pt x="196773" y="655561"/>
                  </a:lnTo>
                  <a:lnTo>
                    <a:pt x="196494" y="654075"/>
                  </a:lnTo>
                  <a:lnTo>
                    <a:pt x="186194" y="654075"/>
                  </a:lnTo>
                  <a:lnTo>
                    <a:pt x="186194" y="679475"/>
                  </a:lnTo>
                  <a:lnTo>
                    <a:pt x="183642" y="680402"/>
                  </a:lnTo>
                  <a:lnTo>
                    <a:pt x="182346" y="679475"/>
                  </a:lnTo>
                  <a:lnTo>
                    <a:pt x="186194" y="679475"/>
                  </a:lnTo>
                  <a:lnTo>
                    <a:pt x="186194" y="654075"/>
                  </a:lnTo>
                  <a:lnTo>
                    <a:pt x="180187" y="654075"/>
                  </a:lnTo>
                  <a:lnTo>
                    <a:pt x="179222" y="654075"/>
                  </a:lnTo>
                  <a:lnTo>
                    <a:pt x="178130" y="656615"/>
                  </a:lnTo>
                  <a:lnTo>
                    <a:pt x="174929" y="655345"/>
                  </a:lnTo>
                  <a:lnTo>
                    <a:pt x="177558" y="656615"/>
                  </a:lnTo>
                  <a:lnTo>
                    <a:pt x="173837" y="659155"/>
                  </a:lnTo>
                  <a:lnTo>
                    <a:pt x="173558" y="660425"/>
                  </a:lnTo>
                  <a:lnTo>
                    <a:pt x="175260" y="660425"/>
                  </a:lnTo>
                  <a:lnTo>
                    <a:pt x="175323" y="661695"/>
                  </a:lnTo>
                  <a:lnTo>
                    <a:pt x="176009" y="661695"/>
                  </a:lnTo>
                  <a:lnTo>
                    <a:pt x="178333" y="660425"/>
                  </a:lnTo>
                  <a:lnTo>
                    <a:pt x="180708" y="661695"/>
                  </a:lnTo>
                  <a:lnTo>
                    <a:pt x="179565" y="662965"/>
                  </a:lnTo>
                  <a:lnTo>
                    <a:pt x="182384" y="664235"/>
                  </a:lnTo>
                  <a:lnTo>
                    <a:pt x="179171" y="664235"/>
                  </a:lnTo>
                  <a:lnTo>
                    <a:pt x="179920" y="661695"/>
                  </a:lnTo>
                  <a:lnTo>
                    <a:pt x="175920" y="665505"/>
                  </a:lnTo>
                  <a:lnTo>
                    <a:pt x="175501" y="664235"/>
                  </a:lnTo>
                  <a:lnTo>
                    <a:pt x="174345" y="664235"/>
                  </a:lnTo>
                  <a:lnTo>
                    <a:pt x="171767" y="668045"/>
                  </a:lnTo>
                  <a:lnTo>
                    <a:pt x="178219" y="665505"/>
                  </a:lnTo>
                  <a:lnTo>
                    <a:pt x="178498" y="668045"/>
                  </a:lnTo>
                  <a:lnTo>
                    <a:pt x="180098" y="669315"/>
                  </a:lnTo>
                  <a:lnTo>
                    <a:pt x="178904" y="670585"/>
                  </a:lnTo>
                  <a:lnTo>
                    <a:pt x="181432" y="670585"/>
                  </a:lnTo>
                  <a:lnTo>
                    <a:pt x="181381" y="671855"/>
                  </a:lnTo>
                  <a:lnTo>
                    <a:pt x="181914" y="670585"/>
                  </a:lnTo>
                  <a:lnTo>
                    <a:pt x="183807" y="670585"/>
                  </a:lnTo>
                  <a:lnTo>
                    <a:pt x="183794" y="672045"/>
                  </a:lnTo>
                  <a:lnTo>
                    <a:pt x="183946" y="672312"/>
                  </a:lnTo>
                  <a:lnTo>
                    <a:pt x="186143" y="673125"/>
                  </a:lnTo>
                  <a:lnTo>
                    <a:pt x="179806" y="675665"/>
                  </a:lnTo>
                  <a:lnTo>
                    <a:pt x="182257" y="676935"/>
                  </a:lnTo>
                  <a:lnTo>
                    <a:pt x="181127" y="678205"/>
                  </a:lnTo>
                  <a:lnTo>
                    <a:pt x="178816" y="678205"/>
                  </a:lnTo>
                  <a:lnTo>
                    <a:pt x="178079" y="679475"/>
                  </a:lnTo>
                  <a:lnTo>
                    <a:pt x="180759" y="680745"/>
                  </a:lnTo>
                  <a:lnTo>
                    <a:pt x="180505" y="680808"/>
                  </a:lnTo>
                  <a:lnTo>
                    <a:pt x="184238" y="682015"/>
                  </a:lnTo>
                  <a:lnTo>
                    <a:pt x="184137" y="681037"/>
                  </a:lnTo>
                  <a:lnTo>
                    <a:pt x="188785" y="682015"/>
                  </a:lnTo>
                  <a:lnTo>
                    <a:pt x="186524" y="683285"/>
                  </a:lnTo>
                  <a:lnTo>
                    <a:pt x="180403" y="684555"/>
                  </a:lnTo>
                  <a:lnTo>
                    <a:pt x="178054" y="687095"/>
                  </a:lnTo>
                  <a:lnTo>
                    <a:pt x="184226" y="688365"/>
                  </a:lnTo>
                  <a:lnTo>
                    <a:pt x="183184" y="692175"/>
                  </a:lnTo>
                  <a:lnTo>
                    <a:pt x="184086" y="690905"/>
                  </a:lnTo>
                  <a:lnTo>
                    <a:pt x="186588" y="690905"/>
                  </a:lnTo>
                  <a:lnTo>
                    <a:pt x="184734" y="693445"/>
                  </a:lnTo>
                  <a:lnTo>
                    <a:pt x="185877" y="693445"/>
                  </a:lnTo>
                  <a:lnTo>
                    <a:pt x="183819" y="694715"/>
                  </a:lnTo>
                  <a:lnTo>
                    <a:pt x="183172" y="694715"/>
                  </a:lnTo>
                  <a:lnTo>
                    <a:pt x="181978" y="695985"/>
                  </a:lnTo>
                  <a:lnTo>
                    <a:pt x="183476" y="695985"/>
                  </a:lnTo>
                  <a:lnTo>
                    <a:pt x="182194" y="698525"/>
                  </a:lnTo>
                  <a:lnTo>
                    <a:pt x="186321" y="697255"/>
                  </a:lnTo>
                  <a:lnTo>
                    <a:pt x="183845" y="699795"/>
                  </a:lnTo>
                  <a:lnTo>
                    <a:pt x="183121" y="702335"/>
                  </a:lnTo>
                  <a:lnTo>
                    <a:pt x="190157" y="702335"/>
                  </a:lnTo>
                  <a:lnTo>
                    <a:pt x="189763" y="703605"/>
                  </a:lnTo>
                  <a:lnTo>
                    <a:pt x="187439" y="703605"/>
                  </a:lnTo>
                  <a:lnTo>
                    <a:pt x="186093" y="704875"/>
                  </a:lnTo>
                  <a:lnTo>
                    <a:pt x="184340" y="703605"/>
                  </a:lnTo>
                  <a:lnTo>
                    <a:pt x="184429" y="704875"/>
                  </a:lnTo>
                  <a:lnTo>
                    <a:pt x="184213" y="704875"/>
                  </a:lnTo>
                  <a:lnTo>
                    <a:pt x="188493" y="706145"/>
                  </a:lnTo>
                  <a:lnTo>
                    <a:pt x="187515" y="706145"/>
                  </a:lnTo>
                  <a:lnTo>
                    <a:pt x="189763" y="707415"/>
                  </a:lnTo>
                  <a:lnTo>
                    <a:pt x="190207" y="708685"/>
                  </a:lnTo>
                  <a:lnTo>
                    <a:pt x="189306" y="708685"/>
                  </a:lnTo>
                  <a:lnTo>
                    <a:pt x="189547" y="709955"/>
                  </a:lnTo>
                  <a:lnTo>
                    <a:pt x="190385" y="712495"/>
                  </a:lnTo>
                  <a:lnTo>
                    <a:pt x="209638" y="712495"/>
                  </a:lnTo>
                  <a:lnTo>
                    <a:pt x="209321" y="711225"/>
                  </a:lnTo>
                  <a:lnTo>
                    <a:pt x="206756" y="708685"/>
                  </a:lnTo>
                  <a:lnTo>
                    <a:pt x="208330" y="709955"/>
                  </a:lnTo>
                  <a:lnTo>
                    <a:pt x="208013" y="707415"/>
                  </a:lnTo>
                  <a:lnTo>
                    <a:pt x="210159" y="708685"/>
                  </a:lnTo>
                  <a:close/>
                </a:path>
                <a:path w="2526665" h="786764">
                  <a:moveTo>
                    <a:pt x="210210" y="707618"/>
                  </a:moveTo>
                  <a:lnTo>
                    <a:pt x="210210" y="708037"/>
                  </a:lnTo>
                  <a:lnTo>
                    <a:pt x="210210" y="707618"/>
                  </a:lnTo>
                  <a:close/>
                </a:path>
                <a:path w="2526665" h="786764">
                  <a:moveTo>
                    <a:pt x="210426" y="710730"/>
                  </a:moveTo>
                  <a:lnTo>
                    <a:pt x="210388" y="709383"/>
                  </a:lnTo>
                  <a:lnTo>
                    <a:pt x="210210" y="708037"/>
                  </a:lnTo>
                  <a:lnTo>
                    <a:pt x="210261" y="711720"/>
                  </a:lnTo>
                  <a:lnTo>
                    <a:pt x="210426" y="710730"/>
                  </a:lnTo>
                  <a:close/>
                </a:path>
                <a:path w="2526665" h="786764">
                  <a:moveTo>
                    <a:pt x="212140" y="722998"/>
                  </a:moveTo>
                  <a:lnTo>
                    <a:pt x="211099" y="723049"/>
                  </a:lnTo>
                  <a:lnTo>
                    <a:pt x="210527" y="723353"/>
                  </a:lnTo>
                  <a:lnTo>
                    <a:pt x="210172" y="723773"/>
                  </a:lnTo>
                  <a:lnTo>
                    <a:pt x="210439" y="724077"/>
                  </a:lnTo>
                  <a:lnTo>
                    <a:pt x="210654" y="724369"/>
                  </a:lnTo>
                  <a:lnTo>
                    <a:pt x="211048" y="724674"/>
                  </a:lnTo>
                  <a:lnTo>
                    <a:pt x="212140" y="722998"/>
                  </a:lnTo>
                  <a:close/>
                </a:path>
                <a:path w="2526665" h="786764">
                  <a:moveTo>
                    <a:pt x="217881" y="784885"/>
                  </a:moveTo>
                  <a:lnTo>
                    <a:pt x="213995" y="755675"/>
                  </a:lnTo>
                  <a:lnTo>
                    <a:pt x="211620" y="749325"/>
                  </a:lnTo>
                  <a:lnTo>
                    <a:pt x="212572" y="750595"/>
                  </a:lnTo>
                  <a:lnTo>
                    <a:pt x="213741" y="751865"/>
                  </a:lnTo>
                  <a:lnTo>
                    <a:pt x="213804" y="753135"/>
                  </a:lnTo>
                  <a:lnTo>
                    <a:pt x="216484" y="754405"/>
                  </a:lnTo>
                  <a:lnTo>
                    <a:pt x="214680" y="749325"/>
                  </a:lnTo>
                  <a:lnTo>
                    <a:pt x="214236" y="748055"/>
                  </a:lnTo>
                  <a:lnTo>
                    <a:pt x="213334" y="745515"/>
                  </a:lnTo>
                  <a:lnTo>
                    <a:pt x="215658" y="745515"/>
                  </a:lnTo>
                  <a:lnTo>
                    <a:pt x="214083" y="742975"/>
                  </a:lnTo>
                  <a:lnTo>
                    <a:pt x="212509" y="740435"/>
                  </a:lnTo>
                  <a:lnTo>
                    <a:pt x="211899" y="739457"/>
                  </a:lnTo>
                  <a:lnTo>
                    <a:pt x="211899" y="743927"/>
                  </a:lnTo>
                  <a:lnTo>
                    <a:pt x="211023" y="742975"/>
                  </a:lnTo>
                  <a:lnTo>
                    <a:pt x="211175" y="742975"/>
                  </a:lnTo>
                  <a:lnTo>
                    <a:pt x="211899" y="743927"/>
                  </a:lnTo>
                  <a:lnTo>
                    <a:pt x="211899" y="739457"/>
                  </a:lnTo>
                  <a:lnTo>
                    <a:pt x="210146" y="736625"/>
                  </a:lnTo>
                  <a:lnTo>
                    <a:pt x="212852" y="739165"/>
                  </a:lnTo>
                  <a:lnTo>
                    <a:pt x="213296" y="739165"/>
                  </a:lnTo>
                  <a:lnTo>
                    <a:pt x="212572" y="737895"/>
                  </a:lnTo>
                  <a:lnTo>
                    <a:pt x="213207" y="736625"/>
                  </a:lnTo>
                  <a:lnTo>
                    <a:pt x="213842" y="735355"/>
                  </a:lnTo>
                  <a:lnTo>
                    <a:pt x="210743" y="734085"/>
                  </a:lnTo>
                  <a:lnTo>
                    <a:pt x="211975" y="731545"/>
                  </a:lnTo>
                  <a:lnTo>
                    <a:pt x="208584" y="726465"/>
                  </a:lnTo>
                  <a:lnTo>
                    <a:pt x="209384" y="725195"/>
                  </a:lnTo>
                  <a:lnTo>
                    <a:pt x="210172" y="723925"/>
                  </a:lnTo>
                  <a:lnTo>
                    <a:pt x="206476" y="721385"/>
                  </a:lnTo>
                  <a:lnTo>
                    <a:pt x="211150" y="718845"/>
                  </a:lnTo>
                  <a:lnTo>
                    <a:pt x="208661" y="717575"/>
                  </a:lnTo>
                  <a:lnTo>
                    <a:pt x="206159" y="716305"/>
                  </a:lnTo>
                  <a:lnTo>
                    <a:pt x="211251" y="718845"/>
                  </a:lnTo>
                  <a:lnTo>
                    <a:pt x="210604" y="716305"/>
                  </a:lnTo>
                  <a:lnTo>
                    <a:pt x="209969" y="713765"/>
                  </a:lnTo>
                  <a:lnTo>
                    <a:pt x="190957" y="713765"/>
                  </a:lnTo>
                  <a:lnTo>
                    <a:pt x="188849" y="713765"/>
                  </a:lnTo>
                  <a:lnTo>
                    <a:pt x="189776" y="716305"/>
                  </a:lnTo>
                  <a:lnTo>
                    <a:pt x="190080" y="717575"/>
                  </a:lnTo>
                  <a:lnTo>
                    <a:pt x="189357" y="716305"/>
                  </a:lnTo>
                  <a:lnTo>
                    <a:pt x="189115" y="716305"/>
                  </a:lnTo>
                  <a:lnTo>
                    <a:pt x="187007" y="715035"/>
                  </a:lnTo>
                  <a:lnTo>
                    <a:pt x="196189" y="725195"/>
                  </a:lnTo>
                  <a:lnTo>
                    <a:pt x="193916" y="723925"/>
                  </a:lnTo>
                  <a:lnTo>
                    <a:pt x="192620" y="722655"/>
                  </a:lnTo>
                  <a:lnTo>
                    <a:pt x="190030" y="720115"/>
                  </a:lnTo>
                  <a:lnTo>
                    <a:pt x="190207" y="720115"/>
                  </a:lnTo>
                  <a:lnTo>
                    <a:pt x="186791" y="715797"/>
                  </a:lnTo>
                  <a:lnTo>
                    <a:pt x="187960" y="718769"/>
                  </a:lnTo>
                  <a:lnTo>
                    <a:pt x="186842" y="717575"/>
                  </a:lnTo>
                  <a:lnTo>
                    <a:pt x="186321" y="716305"/>
                  </a:lnTo>
                  <a:lnTo>
                    <a:pt x="183553" y="713765"/>
                  </a:lnTo>
                  <a:lnTo>
                    <a:pt x="189649" y="722655"/>
                  </a:lnTo>
                  <a:lnTo>
                    <a:pt x="189191" y="722655"/>
                  </a:lnTo>
                  <a:lnTo>
                    <a:pt x="187896" y="721385"/>
                  </a:lnTo>
                  <a:lnTo>
                    <a:pt x="192316" y="729005"/>
                  </a:lnTo>
                  <a:lnTo>
                    <a:pt x="193992" y="734085"/>
                  </a:lnTo>
                  <a:lnTo>
                    <a:pt x="194945" y="736714"/>
                  </a:lnTo>
                  <a:lnTo>
                    <a:pt x="195605" y="737895"/>
                  </a:lnTo>
                  <a:lnTo>
                    <a:pt x="196710" y="740435"/>
                  </a:lnTo>
                  <a:lnTo>
                    <a:pt x="189255" y="726465"/>
                  </a:lnTo>
                  <a:lnTo>
                    <a:pt x="187083" y="723011"/>
                  </a:lnTo>
                  <a:lnTo>
                    <a:pt x="188074" y="725195"/>
                  </a:lnTo>
                  <a:lnTo>
                    <a:pt x="189153" y="727735"/>
                  </a:lnTo>
                  <a:lnTo>
                    <a:pt x="186410" y="722655"/>
                  </a:lnTo>
                  <a:lnTo>
                    <a:pt x="186321" y="723925"/>
                  </a:lnTo>
                  <a:lnTo>
                    <a:pt x="191020" y="732815"/>
                  </a:lnTo>
                  <a:lnTo>
                    <a:pt x="189166" y="731545"/>
                  </a:lnTo>
                  <a:lnTo>
                    <a:pt x="190614" y="734085"/>
                  </a:lnTo>
                  <a:lnTo>
                    <a:pt x="191516" y="736625"/>
                  </a:lnTo>
                  <a:lnTo>
                    <a:pt x="190563" y="735355"/>
                  </a:lnTo>
                  <a:lnTo>
                    <a:pt x="189979" y="734085"/>
                  </a:lnTo>
                  <a:lnTo>
                    <a:pt x="189407" y="732815"/>
                  </a:lnTo>
                  <a:lnTo>
                    <a:pt x="189674" y="734085"/>
                  </a:lnTo>
                  <a:lnTo>
                    <a:pt x="189103" y="732815"/>
                  </a:lnTo>
                  <a:lnTo>
                    <a:pt x="186270" y="726490"/>
                  </a:lnTo>
                  <a:lnTo>
                    <a:pt x="187299" y="731545"/>
                  </a:lnTo>
                  <a:lnTo>
                    <a:pt x="186512" y="732815"/>
                  </a:lnTo>
                  <a:lnTo>
                    <a:pt x="186016" y="730338"/>
                  </a:lnTo>
                  <a:lnTo>
                    <a:pt x="185864" y="731545"/>
                  </a:lnTo>
                  <a:lnTo>
                    <a:pt x="184543" y="730275"/>
                  </a:lnTo>
                  <a:lnTo>
                    <a:pt x="182905" y="723925"/>
                  </a:lnTo>
                  <a:lnTo>
                    <a:pt x="182575" y="722655"/>
                  </a:lnTo>
                  <a:lnTo>
                    <a:pt x="181762" y="721385"/>
                  </a:lnTo>
                  <a:lnTo>
                    <a:pt x="180327" y="720115"/>
                  </a:lnTo>
                  <a:lnTo>
                    <a:pt x="179514" y="718845"/>
                  </a:lnTo>
                  <a:lnTo>
                    <a:pt x="179311" y="717575"/>
                  </a:lnTo>
                  <a:lnTo>
                    <a:pt x="178917" y="715035"/>
                  </a:lnTo>
                  <a:lnTo>
                    <a:pt x="178727" y="713765"/>
                  </a:lnTo>
                  <a:lnTo>
                    <a:pt x="178536" y="715035"/>
                  </a:lnTo>
                  <a:lnTo>
                    <a:pt x="177800" y="713765"/>
                  </a:lnTo>
                  <a:lnTo>
                    <a:pt x="177355" y="712495"/>
                  </a:lnTo>
                  <a:lnTo>
                    <a:pt x="176847" y="711225"/>
                  </a:lnTo>
                  <a:lnTo>
                    <a:pt x="176669" y="709955"/>
                  </a:lnTo>
                  <a:lnTo>
                    <a:pt x="176187" y="709955"/>
                  </a:lnTo>
                  <a:lnTo>
                    <a:pt x="174625" y="717575"/>
                  </a:lnTo>
                  <a:lnTo>
                    <a:pt x="174815" y="716305"/>
                  </a:lnTo>
                  <a:lnTo>
                    <a:pt x="175806" y="709955"/>
                  </a:lnTo>
                  <a:lnTo>
                    <a:pt x="173545" y="716305"/>
                  </a:lnTo>
                  <a:lnTo>
                    <a:pt x="172859" y="716305"/>
                  </a:lnTo>
                  <a:lnTo>
                    <a:pt x="172910" y="713765"/>
                  </a:lnTo>
                  <a:lnTo>
                    <a:pt x="173139" y="712495"/>
                  </a:lnTo>
                  <a:lnTo>
                    <a:pt x="173545" y="711225"/>
                  </a:lnTo>
                  <a:lnTo>
                    <a:pt x="174409" y="709955"/>
                  </a:lnTo>
                  <a:lnTo>
                    <a:pt x="174612" y="709955"/>
                  </a:lnTo>
                  <a:lnTo>
                    <a:pt x="175336" y="708685"/>
                  </a:lnTo>
                  <a:lnTo>
                    <a:pt x="175209" y="708685"/>
                  </a:lnTo>
                  <a:lnTo>
                    <a:pt x="175729" y="707783"/>
                  </a:lnTo>
                  <a:lnTo>
                    <a:pt x="175285" y="706145"/>
                  </a:lnTo>
                  <a:lnTo>
                    <a:pt x="175133" y="707415"/>
                  </a:lnTo>
                  <a:lnTo>
                    <a:pt x="174828" y="708685"/>
                  </a:lnTo>
                  <a:lnTo>
                    <a:pt x="174205" y="709955"/>
                  </a:lnTo>
                  <a:lnTo>
                    <a:pt x="170357" y="709955"/>
                  </a:lnTo>
                  <a:lnTo>
                    <a:pt x="172656" y="707415"/>
                  </a:lnTo>
                  <a:lnTo>
                    <a:pt x="176098" y="703605"/>
                  </a:lnTo>
                  <a:lnTo>
                    <a:pt x="171742" y="703605"/>
                  </a:lnTo>
                  <a:lnTo>
                    <a:pt x="169367" y="699795"/>
                  </a:lnTo>
                  <a:lnTo>
                    <a:pt x="164668" y="702335"/>
                  </a:lnTo>
                  <a:lnTo>
                    <a:pt x="164973" y="701065"/>
                  </a:lnTo>
                  <a:lnTo>
                    <a:pt x="165887" y="699795"/>
                  </a:lnTo>
                  <a:lnTo>
                    <a:pt x="166725" y="699795"/>
                  </a:lnTo>
                  <a:lnTo>
                    <a:pt x="164388" y="695985"/>
                  </a:lnTo>
                  <a:lnTo>
                    <a:pt x="156616" y="697255"/>
                  </a:lnTo>
                  <a:lnTo>
                    <a:pt x="156565" y="693445"/>
                  </a:lnTo>
                  <a:lnTo>
                    <a:pt x="157848" y="692175"/>
                  </a:lnTo>
                  <a:lnTo>
                    <a:pt x="157010" y="692175"/>
                  </a:lnTo>
                  <a:lnTo>
                    <a:pt x="154901" y="693445"/>
                  </a:lnTo>
                  <a:lnTo>
                    <a:pt x="155308" y="692175"/>
                  </a:lnTo>
                  <a:lnTo>
                    <a:pt x="155790" y="692175"/>
                  </a:lnTo>
                  <a:lnTo>
                    <a:pt x="156603" y="690905"/>
                  </a:lnTo>
                  <a:lnTo>
                    <a:pt x="153123" y="690905"/>
                  </a:lnTo>
                  <a:lnTo>
                    <a:pt x="153035" y="689635"/>
                  </a:lnTo>
                  <a:lnTo>
                    <a:pt x="154851" y="689635"/>
                  </a:lnTo>
                  <a:lnTo>
                    <a:pt x="154393" y="688365"/>
                  </a:lnTo>
                  <a:lnTo>
                    <a:pt x="153454" y="685825"/>
                  </a:lnTo>
                  <a:lnTo>
                    <a:pt x="147637" y="688365"/>
                  </a:lnTo>
                  <a:lnTo>
                    <a:pt x="144564" y="687095"/>
                  </a:lnTo>
                  <a:lnTo>
                    <a:pt x="146659" y="684555"/>
                  </a:lnTo>
                  <a:lnTo>
                    <a:pt x="147713" y="683285"/>
                  </a:lnTo>
                  <a:lnTo>
                    <a:pt x="145948" y="679475"/>
                  </a:lnTo>
                  <a:lnTo>
                    <a:pt x="146443" y="678205"/>
                  </a:lnTo>
                  <a:lnTo>
                    <a:pt x="145021" y="676935"/>
                  </a:lnTo>
                  <a:lnTo>
                    <a:pt x="143586" y="675665"/>
                  </a:lnTo>
                  <a:lnTo>
                    <a:pt x="138303" y="675665"/>
                  </a:lnTo>
                  <a:lnTo>
                    <a:pt x="134073" y="674395"/>
                  </a:lnTo>
                  <a:lnTo>
                    <a:pt x="135623" y="669315"/>
                  </a:lnTo>
                  <a:lnTo>
                    <a:pt x="132397" y="668045"/>
                  </a:lnTo>
                  <a:lnTo>
                    <a:pt x="129171" y="666775"/>
                  </a:lnTo>
                  <a:lnTo>
                    <a:pt x="128092" y="662965"/>
                  </a:lnTo>
                  <a:lnTo>
                    <a:pt x="125564" y="665505"/>
                  </a:lnTo>
                  <a:lnTo>
                    <a:pt x="124701" y="664235"/>
                  </a:lnTo>
                  <a:lnTo>
                    <a:pt x="124637" y="662965"/>
                  </a:lnTo>
                  <a:lnTo>
                    <a:pt x="120586" y="665505"/>
                  </a:lnTo>
                  <a:lnTo>
                    <a:pt x="123571" y="661695"/>
                  </a:lnTo>
                  <a:lnTo>
                    <a:pt x="123774" y="662965"/>
                  </a:lnTo>
                  <a:lnTo>
                    <a:pt x="126072" y="659155"/>
                  </a:lnTo>
                  <a:lnTo>
                    <a:pt x="123875" y="659155"/>
                  </a:lnTo>
                  <a:lnTo>
                    <a:pt x="122821" y="657885"/>
                  </a:lnTo>
                  <a:lnTo>
                    <a:pt x="118859" y="661695"/>
                  </a:lnTo>
                  <a:lnTo>
                    <a:pt x="118656" y="659155"/>
                  </a:lnTo>
                  <a:lnTo>
                    <a:pt x="118452" y="656615"/>
                  </a:lnTo>
                  <a:lnTo>
                    <a:pt x="115341" y="654075"/>
                  </a:lnTo>
                  <a:lnTo>
                    <a:pt x="112369" y="652805"/>
                  </a:lnTo>
                  <a:lnTo>
                    <a:pt x="112395" y="650265"/>
                  </a:lnTo>
                  <a:lnTo>
                    <a:pt x="112407" y="648995"/>
                  </a:lnTo>
                  <a:lnTo>
                    <a:pt x="110744" y="650265"/>
                  </a:lnTo>
                  <a:lnTo>
                    <a:pt x="109867" y="648995"/>
                  </a:lnTo>
                  <a:lnTo>
                    <a:pt x="108216" y="648995"/>
                  </a:lnTo>
                  <a:lnTo>
                    <a:pt x="110274" y="647725"/>
                  </a:lnTo>
                  <a:lnTo>
                    <a:pt x="108813" y="645185"/>
                  </a:lnTo>
                  <a:lnTo>
                    <a:pt x="108089" y="643915"/>
                  </a:lnTo>
                  <a:lnTo>
                    <a:pt x="105156" y="641375"/>
                  </a:lnTo>
                  <a:lnTo>
                    <a:pt x="107099" y="640105"/>
                  </a:lnTo>
                  <a:lnTo>
                    <a:pt x="105854" y="638835"/>
                  </a:lnTo>
                  <a:lnTo>
                    <a:pt x="99529" y="645185"/>
                  </a:lnTo>
                  <a:lnTo>
                    <a:pt x="98145" y="643915"/>
                  </a:lnTo>
                  <a:lnTo>
                    <a:pt x="100787" y="640105"/>
                  </a:lnTo>
                  <a:lnTo>
                    <a:pt x="98336" y="638835"/>
                  </a:lnTo>
                  <a:lnTo>
                    <a:pt x="98552" y="633755"/>
                  </a:lnTo>
                  <a:lnTo>
                    <a:pt x="93433" y="633755"/>
                  </a:lnTo>
                  <a:lnTo>
                    <a:pt x="94856" y="632485"/>
                  </a:lnTo>
                  <a:lnTo>
                    <a:pt x="95364" y="632485"/>
                  </a:lnTo>
                  <a:lnTo>
                    <a:pt x="94310" y="631215"/>
                  </a:lnTo>
                  <a:lnTo>
                    <a:pt x="93675" y="628675"/>
                  </a:lnTo>
                  <a:lnTo>
                    <a:pt x="93040" y="626135"/>
                  </a:lnTo>
                  <a:lnTo>
                    <a:pt x="91173" y="628675"/>
                  </a:lnTo>
                  <a:lnTo>
                    <a:pt x="84594" y="628675"/>
                  </a:lnTo>
                  <a:lnTo>
                    <a:pt x="86791" y="627405"/>
                  </a:lnTo>
                  <a:lnTo>
                    <a:pt x="83134" y="628675"/>
                  </a:lnTo>
                  <a:lnTo>
                    <a:pt x="82410" y="629945"/>
                  </a:lnTo>
                  <a:lnTo>
                    <a:pt x="80175" y="628675"/>
                  </a:lnTo>
                  <a:lnTo>
                    <a:pt x="81356" y="626313"/>
                  </a:lnTo>
                  <a:lnTo>
                    <a:pt x="81267" y="624865"/>
                  </a:lnTo>
                  <a:lnTo>
                    <a:pt x="78587" y="628675"/>
                  </a:lnTo>
                  <a:lnTo>
                    <a:pt x="78193" y="626135"/>
                  </a:lnTo>
                  <a:lnTo>
                    <a:pt x="80022" y="624865"/>
                  </a:lnTo>
                  <a:lnTo>
                    <a:pt x="78917" y="623595"/>
                  </a:lnTo>
                  <a:lnTo>
                    <a:pt x="78333" y="624865"/>
                  </a:lnTo>
                  <a:lnTo>
                    <a:pt x="76161" y="626135"/>
                  </a:lnTo>
                  <a:lnTo>
                    <a:pt x="74587" y="626135"/>
                  </a:lnTo>
                  <a:lnTo>
                    <a:pt x="74307" y="623595"/>
                  </a:lnTo>
                  <a:lnTo>
                    <a:pt x="75933" y="621055"/>
                  </a:lnTo>
                  <a:lnTo>
                    <a:pt x="74663" y="622325"/>
                  </a:lnTo>
                  <a:lnTo>
                    <a:pt x="72504" y="623595"/>
                  </a:lnTo>
                  <a:lnTo>
                    <a:pt x="72301" y="622325"/>
                  </a:lnTo>
                  <a:lnTo>
                    <a:pt x="72872" y="621055"/>
                  </a:lnTo>
                  <a:lnTo>
                    <a:pt x="73914" y="621055"/>
                  </a:lnTo>
                  <a:lnTo>
                    <a:pt x="73431" y="618515"/>
                  </a:lnTo>
                  <a:lnTo>
                    <a:pt x="73240" y="617524"/>
                  </a:lnTo>
                  <a:lnTo>
                    <a:pt x="73456" y="617245"/>
                  </a:lnTo>
                  <a:lnTo>
                    <a:pt x="74371" y="615975"/>
                  </a:lnTo>
                  <a:lnTo>
                    <a:pt x="73355" y="614705"/>
                  </a:lnTo>
                  <a:lnTo>
                    <a:pt x="76962" y="613435"/>
                  </a:lnTo>
                  <a:lnTo>
                    <a:pt x="74510" y="613435"/>
                  </a:lnTo>
                  <a:lnTo>
                    <a:pt x="72796" y="613892"/>
                  </a:lnTo>
                  <a:lnTo>
                    <a:pt x="72796" y="618515"/>
                  </a:lnTo>
                  <a:lnTo>
                    <a:pt x="72529" y="618515"/>
                  </a:lnTo>
                  <a:lnTo>
                    <a:pt x="72644" y="618350"/>
                  </a:lnTo>
                  <a:lnTo>
                    <a:pt x="72796" y="618515"/>
                  </a:lnTo>
                  <a:lnTo>
                    <a:pt x="72796" y="613892"/>
                  </a:lnTo>
                  <a:lnTo>
                    <a:pt x="72136" y="614057"/>
                  </a:lnTo>
                  <a:lnTo>
                    <a:pt x="72136" y="617816"/>
                  </a:lnTo>
                  <a:lnTo>
                    <a:pt x="68503" y="619785"/>
                  </a:lnTo>
                  <a:lnTo>
                    <a:pt x="69037" y="617245"/>
                  </a:lnTo>
                  <a:lnTo>
                    <a:pt x="69659" y="615975"/>
                  </a:lnTo>
                  <a:lnTo>
                    <a:pt x="69900" y="615975"/>
                  </a:lnTo>
                  <a:lnTo>
                    <a:pt x="69977" y="614705"/>
                  </a:lnTo>
                  <a:lnTo>
                    <a:pt x="71577" y="617245"/>
                  </a:lnTo>
                  <a:lnTo>
                    <a:pt x="72136" y="617816"/>
                  </a:lnTo>
                  <a:lnTo>
                    <a:pt x="72136" y="614057"/>
                  </a:lnTo>
                  <a:lnTo>
                    <a:pt x="69659" y="614705"/>
                  </a:lnTo>
                  <a:lnTo>
                    <a:pt x="69227" y="613435"/>
                  </a:lnTo>
                  <a:lnTo>
                    <a:pt x="69456" y="612165"/>
                  </a:lnTo>
                  <a:lnTo>
                    <a:pt x="70027" y="612165"/>
                  </a:lnTo>
                  <a:lnTo>
                    <a:pt x="69913" y="610895"/>
                  </a:lnTo>
                  <a:lnTo>
                    <a:pt x="68757" y="610895"/>
                  </a:lnTo>
                  <a:lnTo>
                    <a:pt x="68389" y="609625"/>
                  </a:lnTo>
                  <a:lnTo>
                    <a:pt x="66878" y="609625"/>
                  </a:lnTo>
                  <a:lnTo>
                    <a:pt x="67716" y="608355"/>
                  </a:lnTo>
                  <a:lnTo>
                    <a:pt x="68795" y="608355"/>
                  </a:lnTo>
                  <a:lnTo>
                    <a:pt x="68580" y="609447"/>
                  </a:lnTo>
                  <a:lnTo>
                    <a:pt x="69761" y="608355"/>
                  </a:lnTo>
                  <a:lnTo>
                    <a:pt x="67665" y="607085"/>
                  </a:lnTo>
                  <a:lnTo>
                    <a:pt x="67081" y="607085"/>
                  </a:lnTo>
                  <a:lnTo>
                    <a:pt x="65125" y="609625"/>
                  </a:lnTo>
                  <a:lnTo>
                    <a:pt x="64579" y="608355"/>
                  </a:lnTo>
                  <a:lnTo>
                    <a:pt x="63944" y="610273"/>
                  </a:lnTo>
                  <a:lnTo>
                    <a:pt x="64096" y="610895"/>
                  </a:lnTo>
                  <a:lnTo>
                    <a:pt x="64897" y="610895"/>
                  </a:lnTo>
                  <a:lnTo>
                    <a:pt x="66687" y="612165"/>
                  </a:lnTo>
                  <a:lnTo>
                    <a:pt x="65138" y="613435"/>
                  </a:lnTo>
                  <a:lnTo>
                    <a:pt x="63728" y="613435"/>
                  </a:lnTo>
                  <a:lnTo>
                    <a:pt x="64109" y="610895"/>
                  </a:lnTo>
                  <a:lnTo>
                    <a:pt x="60566" y="613054"/>
                  </a:lnTo>
                  <a:lnTo>
                    <a:pt x="60566" y="626135"/>
                  </a:lnTo>
                  <a:lnTo>
                    <a:pt x="59956" y="627405"/>
                  </a:lnTo>
                  <a:lnTo>
                    <a:pt x="60210" y="627405"/>
                  </a:lnTo>
                  <a:lnTo>
                    <a:pt x="60032" y="628675"/>
                  </a:lnTo>
                  <a:lnTo>
                    <a:pt x="59359" y="628675"/>
                  </a:lnTo>
                  <a:lnTo>
                    <a:pt x="58902" y="627405"/>
                  </a:lnTo>
                  <a:lnTo>
                    <a:pt x="59499" y="627405"/>
                  </a:lnTo>
                  <a:lnTo>
                    <a:pt x="60325" y="626135"/>
                  </a:lnTo>
                  <a:lnTo>
                    <a:pt x="60566" y="626135"/>
                  </a:lnTo>
                  <a:lnTo>
                    <a:pt x="60566" y="613054"/>
                  </a:lnTo>
                  <a:lnTo>
                    <a:pt x="59931" y="613435"/>
                  </a:lnTo>
                  <a:lnTo>
                    <a:pt x="61201" y="610895"/>
                  </a:lnTo>
                  <a:lnTo>
                    <a:pt x="61823" y="609625"/>
                  </a:lnTo>
                  <a:lnTo>
                    <a:pt x="61582" y="607085"/>
                  </a:lnTo>
                  <a:lnTo>
                    <a:pt x="63080" y="604545"/>
                  </a:lnTo>
                  <a:lnTo>
                    <a:pt x="59918" y="604545"/>
                  </a:lnTo>
                  <a:lnTo>
                    <a:pt x="57543" y="600735"/>
                  </a:lnTo>
                  <a:lnTo>
                    <a:pt x="52489" y="604545"/>
                  </a:lnTo>
                  <a:lnTo>
                    <a:pt x="51435" y="604545"/>
                  </a:lnTo>
                  <a:lnTo>
                    <a:pt x="52908" y="602005"/>
                  </a:lnTo>
                  <a:lnTo>
                    <a:pt x="53289" y="600735"/>
                  </a:lnTo>
                  <a:lnTo>
                    <a:pt x="52933" y="600735"/>
                  </a:lnTo>
                  <a:lnTo>
                    <a:pt x="52095" y="599465"/>
                  </a:lnTo>
                  <a:lnTo>
                    <a:pt x="51269" y="598195"/>
                  </a:lnTo>
                  <a:lnTo>
                    <a:pt x="50482" y="598881"/>
                  </a:lnTo>
                  <a:lnTo>
                    <a:pt x="50330" y="598805"/>
                  </a:lnTo>
                  <a:lnTo>
                    <a:pt x="50330" y="599008"/>
                  </a:lnTo>
                  <a:lnTo>
                    <a:pt x="48348" y="600735"/>
                  </a:lnTo>
                  <a:lnTo>
                    <a:pt x="48082" y="598195"/>
                  </a:lnTo>
                  <a:lnTo>
                    <a:pt x="50330" y="599008"/>
                  </a:lnTo>
                  <a:lnTo>
                    <a:pt x="50330" y="598805"/>
                  </a:lnTo>
                  <a:lnTo>
                    <a:pt x="49161" y="598195"/>
                  </a:lnTo>
                  <a:lnTo>
                    <a:pt x="50241" y="596925"/>
                  </a:lnTo>
                  <a:lnTo>
                    <a:pt x="49606" y="595655"/>
                  </a:lnTo>
                  <a:lnTo>
                    <a:pt x="48323" y="593115"/>
                  </a:lnTo>
                  <a:lnTo>
                    <a:pt x="20624" y="593128"/>
                  </a:lnTo>
                  <a:lnTo>
                    <a:pt x="18376" y="596925"/>
                  </a:lnTo>
                  <a:lnTo>
                    <a:pt x="21259" y="595655"/>
                  </a:lnTo>
                  <a:lnTo>
                    <a:pt x="20802" y="599465"/>
                  </a:lnTo>
                  <a:lnTo>
                    <a:pt x="20599" y="600544"/>
                  </a:lnTo>
                  <a:lnTo>
                    <a:pt x="21145" y="599465"/>
                  </a:lnTo>
                  <a:lnTo>
                    <a:pt x="22948" y="598195"/>
                  </a:lnTo>
                  <a:lnTo>
                    <a:pt x="25400" y="599465"/>
                  </a:lnTo>
                  <a:lnTo>
                    <a:pt x="21793" y="600735"/>
                  </a:lnTo>
                  <a:lnTo>
                    <a:pt x="21018" y="603275"/>
                  </a:lnTo>
                  <a:lnTo>
                    <a:pt x="22783" y="603275"/>
                  </a:lnTo>
                  <a:lnTo>
                    <a:pt x="26022" y="602005"/>
                  </a:lnTo>
                  <a:lnTo>
                    <a:pt x="26708" y="602005"/>
                  </a:lnTo>
                  <a:lnTo>
                    <a:pt x="26428" y="602945"/>
                  </a:lnTo>
                  <a:lnTo>
                    <a:pt x="28829" y="602005"/>
                  </a:lnTo>
                  <a:lnTo>
                    <a:pt x="29032" y="607085"/>
                  </a:lnTo>
                  <a:lnTo>
                    <a:pt x="29819" y="606577"/>
                  </a:lnTo>
                  <a:lnTo>
                    <a:pt x="31115" y="607593"/>
                  </a:lnTo>
                  <a:lnTo>
                    <a:pt x="31470" y="606806"/>
                  </a:lnTo>
                  <a:lnTo>
                    <a:pt x="31965" y="606018"/>
                  </a:lnTo>
                  <a:lnTo>
                    <a:pt x="32486" y="605256"/>
                  </a:lnTo>
                  <a:lnTo>
                    <a:pt x="31203" y="606933"/>
                  </a:lnTo>
                  <a:lnTo>
                    <a:pt x="30010" y="606463"/>
                  </a:lnTo>
                  <a:lnTo>
                    <a:pt x="32981" y="604545"/>
                  </a:lnTo>
                  <a:lnTo>
                    <a:pt x="32893" y="605358"/>
                  </a:lnTo>
                  <a:lnTo>
                    <a:pt x="33604" y="604545"/>
                  </a:lnTo>
                  <a:lnTo>
                    <a:pt x="34925" y="603275"/>
                  </a:lnTo>
                  <a:lnTo>
                    <a:pt x="35941" y="602005"/>
                  </a:lnTo>
                  <a:lnTo>
                    <a:pt x="36614" y="602005"/>
                  </a:lnTo>
                  <a:lnTo>
                    <a:pt x="38785" y="600735"/>
                  </a:lnTo>
                  <a:lnTo>
                    <a:pt x="37299" y="603275"/>
                  </a:lnTo>
                  <a:lnTo>
                    <a:pt x="36918" y="603275"/>
                  </a:lnTo>
                  <a:lnTo>
                    <a:pt x="35674" y="605815"/>
                  </a:lnTo>
                  <a:lnTo>
                    <a:pt x="36144" y="605815"/>
                  </a:lnTo>
                  <a:lnTo>
                    <a:pt x="39001" y="605815"/>
                  </a:lnTo>
                  <a:lnTo>
                    <a:pt x="39293" y="607085"/>
                  </a:lnTo>
                  <a:lnTo>
                    <a:pt x="37071" y="609625"/>
                  </a:lnTo>
                  <a:lnTo>
                    <a:pt x="36144" y="605815"/>
                  </a:lnTo>
                  <a:lnTo>
                    <a:pt x="35318" y="609625"/>
                  </a:lnTo>
                  <a:lnTo>
                    <a:pt x="34696" y="607085"/>
                  </a:lnTo>
                  <a:lnTo>
                    <a:pt x="32054" y="612165"/>
                  </a:lnTo>
                  <a:lnTo>
                    <a:pt x="34023" y="605815"/>
                  </a:lnTo>
                  <a:lnTo>
                    <a:pt x="31000" y="610895"/>
                  </a:lnTo>
                  <a:lnTo>
                    <a:pt x="32346" y="613435"/>
                  </a:lnTo>
                  <a:lnTo>
                    <a:pt x="34518" y="612165"/>
                  </a:lnTo>
                  <a:lnTo>
                    <a:pt x="35839" y="614705"/>
                  </a:lnTo>
                  <a:lnTo>
                    <a:pt x="37655" y="613435"/>
                  </a:lnTo>
                  <a:lnTo>
                    <a:pt x="37693" y="612165"/>
                  </a:lnTo>
                  <a:lnTo>
                    <a:pt x="39497" y="610895"/>
                  </a:lnTo>
                  <a:lnTo>
                    <a:pt x="44818" y="610895"/>
                  </a:lnTo>
                  <a:lnTo>
                    <a:pt x="35661" y="619785"/>
                  </a:lnTo>
                  <a:lnTo>
                    <a:pt x="41021" y="618515"/>
                  </a:lnTo>
                  <a:lnTo>
                    <a:pt x="43192" y="617245"/>
                  </a:lnTo>
                  <a:lnTo>
                    <a:pt x="46482" y="614705"/>
                  </a:lnTo>
                  <a:lnTo>
                    <a:pt x="46367" y="617245"/>
                  </a:lnTo>
                  <a:lnTo>
                    <a:pt x="43091" y="619785"/>
                  </a:lnTo>
                  <a:lnTo>
                    <a:pt x="44805" y="622325"/>
                  </a:lnTo>
                  <a:lnTo>
                    <a:pt x="45923" y="620204"/>
                  </a:lnTo>
                  <a:lnTo>
                    <a:pt x="45935" y="619785"/>
                  </a:lnTo>
                  <a:lnTo>
                    <a:pt x="46062" y="619937"/>
                  </a:lnTo>
                  <a:lnTo>
                    <a:pt x="46151" y="619785"/>
                  </a:lnTo>
                  <a:lnTo>
                    <a:pt x="48171" y="615975"/>
                  </a:lnTo>
                  <a:lnTo>
                    <a:pt x="48348" y="619848"/>
                  </a:lnTo>
                  <a:lnTo>
                    <a:pt x="49428" y="621055"/>
                  </a:lnTo>
                  <a:lnTo>
                    <a:pt x="47205" y="623595"/>
                  </a:lnTo>
                  <a:lnTo>
                    <a:pt x="49695" y="624865"/>
                  </a:lnTo>
                  <a:lnTo>
                    <a:pt x="53771" y="624865"/>
                  </a:lnTo>
                  <a:lnTo>
                    <a:pt x="56527" y="627405"/>
                  </a:lnTo>
                  <a:lnTo>
                    <a:pt x="55676" y="627405"/>
                  </a:lnTo>
                  <a:lnTo>
                    <a:pt x="54521" y="628675"/>
                  </a:lnTo>
                  <a:lnTo>
                    <a:pt x="54317" y="629945"/>
                  </a:lnTo>
                  <a:lnTo>
                    <a:pt x="58470" y="631215"/>
                  </a:lnTo>
                  <a:lnTo>
                    <a:pt x="61658" y="640105"/>
                  </a:lnTo>
                  <a:lnTo>
                    <a:pt x="64846" y="638835"/>
                  </a:lnTo>
                  <a:lnTo>
                    <a:pt x="65062" y="638835"/>
                  </a:lnTo>
                  <a:lnTo>
                    <a:pt x="67195" y="638835"/>
                  </a:lnTo>
                  <a:lnTo>
                    <a:pt x="66052" y="640105"/>
                  </a:lnTo>
                  <a:lnTo>
                    <a:pt x="65011" y="641375"/>
                  </a:lnTo>
                  <a:lnTo>
                    <a:pt x="74396" y="641375"/>
                  </a:lnTo>
                  <a:lnTo>
                    <a:pt x="74193" y="646455"/>
                  </a:lnTo>
                  <a:lnTo>
                    <a:pt x="73164" y="646455"/>
                  </a:lnTo>
                  <a:lnTo>
                    <a:pt x="73914" y="648995"/>
                  </a:lnTo>
                  <a:lnTo>
                    <a:pt x="79273" y="643915"/>
                  </a:lnTo>
                  <a:lnTo>
                    <a:pt x="78790" y="647725"/>
                  </a:lnTo>
                  <a:lnTo>
                    <a:pt x="78143" y="647725"/>
                  </a:lnTo>
                  <a:lnTo>
                    <a:pt x="80695" y="651535"/>
                  </a:lnTo>
                  <a:lnTo>
                    <a:pt x="86436" y="652805"/>
                  </a:lnTo>
                  <a:lnTo>
                    <a:pt x="85915" y="659155"/>
                  </a:lnTo>
                  <a:lnTo>
                    <a:pt x="89446" y="656615"/>
                  </a:lnTo>
                  <a:lnTo>
                    <a:pt x="87985" y="662965"/>
                  </a:lnTo>
                  <a:lnTo>
                    <a:pt x="92430" y="659155"/>
                  </a:lnTo>
                  <a:lnTo>
                    <a:pt x="92316" y="662965"/>
                  </a:lnTo>
                  <a:lnTo>
                    <a:pt x="90995" y="664235"/>
                  </a:lnTo>
                  <a:lnTo>
                    <a:pt x="92367" y="668045"/>
                  </a:lnTo>
                  <a:lnTo>
                    <a:pt x="92925" y="668045"/>
                  </a:lnTo>
                  <a:lnTo>
                    <a:pt x="96126" y="665505"/>
                  </a:lnTo>
                  <a:lnTo>
                    <a:pt x="97485" y="666775"/>
                  </a:lnTo>
                  <a:lnTo>
                    <a:pt x="95288" y="669315"/>
                  </a:lnTo>
                  <a:lnTo>
                    <a:pt x="98856" y="668045"/>
                  </a:lnTo>
                  <a:lnTo>
                    <a:pt x="96888" y="670585"/>
                  </a:lnTo>
                  <a:lnTo>
                    <a:pt x="98094" y="670585"/>
                  </a:lnTo>
                  <a:lnTo>
                    <a:pt x="98577" y="669315"/>
                  </a:lnTo>
                  <a:lnTo>
                    <a:pt x="99263" y="668045"/>
                  </a:lnTo>
                  <a:lnTo>
                    <a:pt x="101612" y="669315"/>
                  </a:lnTo>
                  <a:lnTo>
                    <a:pt x="101003" y="673125"/>
                  </a:lnTo>
                  <a:lnTo>
                    <a:pt x="99910" y="674395"/>
                  </a:lnTo>
                  <a:lnTo>
                    <a:pt x="104952" y="675665"/>
                  </a:lnTo>
                  <a:lnTo>
                    <a:pt x="104584" y="676160"/>
                  </a:lnTo>
                  <a:lnTo>
                    <a:pt x="106133" y="675665"/>
                  </a:lnTo>
                  <a:lnTo>
                    <a:pt x="100164" y="679475"/>
                  </a:lnTo>
                  <a:lnTo>
                    <a:pt x="103784" y="678205"/>
                  </a:lnTo>
                  <a:lnTo>
                    <a:pt x="104076" y="678205"/>
                  </a:lnTo>
                  <a:lnTo>
                    <a:pt x="105206" y="676935"/>
                  </a:lnTo>
                  <a:lnTo>
                    <a:pt x="105689" y="676935"/>
                  </a:lnTo>
                  <a:lnTo>
                    <a:pt x="105130" y="679475"/>
                  </a:lnTo>
                  <a:lnTo>
                    <a:pt x="106895" y="680745"/>
                  </a:lnTo>
                  <a:lnTo>
                    <a:pt x="108762" y="680745"/>
                  </a:lnTo>
                  <a:lnTo>
                    <a:pt x="106984" y="683285"/>
                  </a:lnTo>
                  <a:lnTo>
                    <a:pt x="108966" y="685825"/>
                  </a:lnTo>
                  <a:lnTo>
                    <a:pt x="112712" y="687095"/>
                  </a:lnTo>
                  <a:lnTo>
                    <a:pt x="115341" y="689635"/>
                  </a:lnTo>
                  <a:lnTo>
                    <a:pt x="115087" y="687095"/>
                  </a:lnTo>
                  <a:lnTo>
                    <a:pt x="117944" y="684555"/>
                  </a:lnTo>
                  <a:lnTo>
                    <a:pt x="118973" y="685825"/>
                  </a:lnTo>
                  <a:lnTo>
                    <a:pt x="119811" y="685825"/>
                  </a:lnTo>
                  <a:lnTo>
                    <a:pt x="120535" y="687095"/>
                  </a:lnTo>
                  <a:lnTo>
                    <a:pt x="117830" y="688365"/>
                  </a:lnTo>
                  <a:lnTo>
                    <a:pt x="116497" y="689635"/>
                  </a:lnTo>
                  <a:lnTo>
                    <a:pt x="117894" y="689635"/>
                  </a:lnTo>
                  <a:lnTo>
                    <a:pt x="117729" y="689952"/>
                  </a:lnTo>
                  <a:lnTo>
                    <a:pt x="118224" y="689635"/>
                  </a:lnTo>
                  <a:lnTo>
                    <a:pt x="116027" y="695985"/>
                  </a:lnTo>
                  <a:lnTo>
                    <a:pt x="119253" y="693445"/>
                  </a:lnTo>
                  <a:lnTo>
                    <a:pt x="118618" y="694715"/>
                  </a:lnTo>
                  <a:lnTo>
                    <a:pt x="121246" y="697255"/>
                  </a:lnTo>
                  <a:lnTo>
                    <a:pt x="123253" y="697255"/>
                  </a:lnTo>
                  <a:lnTo>
                    <a:pt x="125539" y="698525"/>
                  </a:lnTo>
                  <a:lnTo>
                    <a:pt x="127596" y="697255"/>
                  </a:lnTo>
                  <a:lnTo>
                    <a:pt x="127977" y="698525"/>
                  </a:lnTo>
                  <a:lnTo>
                    <a:pt x="130251" y="697255"/>
                  </a:lnTo>
                  <a:lnTo>
                    <a:pt x="131203" y="699795"/>
                  </a:lnTo>
                  <a:lnTo>
                    <a:pt x="131381" y="702335"/>
                  </a:lnTo>
                  <a:lnTo>
                    <a:pt x="133477" y="704875"/>
                  </a:lnTo>
                  <a:lnTo>
                    <a:pt x="135813" y="704875"/>
                  </a:lnTo>
                  <a:lnTo>
                    <a:pt x="135559" y="702335"/>
                  </a:lnTo>
                  <a:lnTo>
                    <a:pt x="137363" y="702335"/>
                  </a:lnTo>
                  <a:lnTo>
                    <a:pt x="135686" y="703554"/>
                  </a:lnTo>
                  <a:lnTo>
                    <a:pt x="135699" y="703681"/>
                  </a:lnTo>
                  <a:lnTo>
                    <a:pt x="137706" y="706145"/>
                  </a:lnTo>
                  <a:lnTo>
                    <a:pt x="135407" y="706145"/>
                  </a:lnTo>
                  <a:lnTo>
                    <a:pt x="138709" y="708685"/>
                  </a:lnTo>
                  <a:lnTo>
                    <a:pt x="143090" y="709955"/>
                  </a:lnTo>
                  <a:lnTo>
                    <a:pt x="143535" y="708685"/>
                  </a:lnTo>
                  <a:lnTo>
                    <a:pt x="143497" y="707415"/>
                  </a:lnTo>
                  <a:lnTo>
                    <a:pt x="145135" y="707415"/>
                  </a:lnTo>
                  <a:lnTo>
                    <a:pt x="144741" y="709955"/>
                  </a:lnTo>
                  <a:lnTo>
                    <a:pt x="149466" y="709955"/>
                  </a:lnTo>
                  <a:lnTo>
                    <a:pt x="145643" y="722655"/>
                  </a:lnTo>
                  <a:lnTo>
                    <a:pt x="152044" y="721385"/>
                  </a:lnTo>
                  <a:lnTo>
                    <a:pt x="156400" y="721385"/>
                  </a:lnTo>
                  <a:lnTo>
                    <a:pt x="157314" y="723925"/>
                  </a:lnTo>
                  <a:lnTo>
                    <a:pt x="154279" y="722655"/>
                  </a:lnTo>
                  <a:lnTo>
                    <a:pt x="154051" y="725195"/>
                  </a:lnTo>
                  <a:lnTo>
                    <a:pt x="157962" y="725195"/>
                  </a:lnTo>
                  <a:lnTo>
                    <a:pt x="159486" y="727735"/>
                  </a:lnTo>
                  <a:lnTo>
                    <a:pt x="161048" y="729005"/>
                  </a:lnTo>
                  <a:lnTo>
                    <a:pt x="162648" y="731545"/>
                  </a:lnTo>
                  <a:lnTo>
                    <a:pt x="165328" y="731545"/>
                  </a:lnTo>
                  <a:lnTo>
                    <a:pt x="165125" y="737895"/>
                  </a:lnTo>
                  <a:lnTo>
                    <a:pt x="168554" y="740435"/>
                  </a:lnTo>
                  <a:lnTo>
                    <a:pt x="175158" y="745515"/>
                  </a:lnTo>
                  <a:lnTo>
                    <a:pt x="178155" y="746785"/>
                  </a:lnTo>
                  <a:lnTo>
                    <a:pt x="180746" y="753135"/>
                  </a:lnTo>
                  <a:lnTo>
                    <a:pt x="180301" y="749325"/>
                  </a:lnTo>
                  <a:lnTo>
                    <a:pt x="181279" y="748055"/>
                  </a:lnTo>
                  <a:lnTo>
                    <a:pt x="181508" y="750138"/>
                  </a:lnTo>
                  <a:lnTo>
                    <a:pt x="181876" y="749325"/>
                  </a:lnTo>
                  <a:lnTo>
                    <a:pt x="186512" y="751865"/>
                  </a:lnTo>
                  <a:lnTo>
                    <a:pt x="190868" y="756945"/>
                  </a:lnTo>
                  <a:lnTo>
                    <a:pt x="205282" y="773468"/>
                  </a:lnTo>
                  <a:lnTo>
                    <a:pt x="209943" y="779805"/>
                  </a:lnTo>
                  <a:lnTo>
                    <a:pt x="214630" y="784885"/>
                  </a:lnTo>
                  <a:lnTo>
                    <a:pt x="216852" y="786155"/>
                  </a:lnTo>
                  <a:lnTo>
                    <a:pt x="214757" y="782345"/>
                  </a:lnTo>
                  <a:lnTo>
                    <a:pt x="212394" y="775995"/>
                  </a:lnTo>
                  <a:lnTo>
                    <a:pt x="211747" y="774725"/>
                  </a:lnTo>
                  <a:lnTo>
                    <a:pt x="211861" y="773455"/>
                  </a:lnTo>
                  <a:lnTo>
                    <a:pt x="212344" y="774725"/>
                  </a:lnTo>
                  <a:lnTo>
                    <a:pt x="213626" y="774725"/>
                  </a:lnTo>
                  <a:lnTo>
                    <a:pt x="217881" y="784885"/>
                  </a:lnTo>
                  <a:close/>
                </a:path>
                <a:path w="2526665" h="786764">
                  <a:moveTo>
                    <a:pt x="2337511" y="412559"/>
                  </a:moveTo>
                  <a:lnTo>
                    <a:pt x="2337066" y="411314"/>
                  </a:lnTo>
                  <a:lnTo>
                    <a:pt x="2336698" y="411314"/>
                  </a:lnTo>
                  <a:lnTo>
                    <a:pt x="2337511" y="412559"/>
                  </a:lnTo>
                  <a:close/>
                </a:path>
                <a:path w="2526665" h="786764">
                  <a:moveTo>
                    <a:pt x="2337714" y="428358"/>
                  </a:moveTo>
                  <a:lnTo>
                    <a:pt x="2337587" y="427977"/>
                  </a:lnTo>
                  <a:lnTo>
                    <a:pt x="2337244" y="427710"/>
                  </a:lnTo>
                  <a:lnTo>
                    <a:pt x="2337689" y="428802"/>
                  </a:lnTo>
                  <a:lnTo>
                    <a:pt x="2337714" y="428358"/>
                  </a:lnTo>
                  <a:close/>
                </a:path>
                <a:path w="2526665" h="786764">
                  <a:moveTo>
                    <a:pt x="2339606" y="438492"/>
                  </a:moveTo>
                  <a:lnTo>
                    <a:pt x="2339594" y="437667"/>
                  </a:lnTo>
                  <a:lnTo>
                    <a:pt x="2338857" y="437769"/>
                  </a:lnTo>
                  <a:lnTo>
                    <a:pt x="2339606" y="438492"/>
                  </a:lnTo>
                  <a:close/>
                </a:path>
                <a:path w="2526665" h="786764">
                  <a:moveTo>
                    <a:pt x="2339949" y="371944"/>
                  </a:moveTo>
                  <a:lnTo>
                    <a:pt x="2338717" y="371944"/>
                  </a:lnTo>
                  <a:lnTo>
                    <a:pt x="2339759" y="374484"/>
                  </a:lnTo>
                  <a:lnTo>
                    <a:pt x="2339949" y="371944"/>
                  </a:lnTo>
                  <a:close/>
                </a:path>
                <a:path w="2526665" h="786764">
                  <a:moveTo>
                    <a:pt x="2340927" y="535774"/>
                  </a:moveTo>
                  <a:lnTo>
                    <a:pt x="2340914" y="534504"/>
                  </a:lnTo>
                  <a:lnTo>
                    <a:pt x="2340800" y="535774"/>
                  </a:lnTo>
                  <a:lnTo>
                    <a:pt x="2340927" y="535774"/>
                  </a:lnTo>
                  <a:close/>
                </a:path>
                <a:path w="2526665" h="786764">
                  <a:moveTo>
                    <a:pt x="2341715" y="371944"/>
                  </a:moveTo>
                  <a:lnTo>
                    <a:pt x="2340140" y="369404"/>
                  </a:lnTo>
                  <a:lnTo>
                    <a:pt x="2339949" y="371944"/>
                  </a:lnTo>
                  <a:lnTo>
                    <a:pt x="2341715" y="371944"/>
                  </a:lnTo>
                  <a:close/>
                </a:path>
                <a:path w="2526665" h="786764">
                  <a:moveTo>
                    <a:pt x="2356828" y="573684"/>
                  </a:moveTo>
                  <a:lnTo>
                    <a:pt x="2356688" y="573646"/>
                  </a:lnTo>
                  <a:lnTo>
                    <a:pt x="2356815" y="573874"/>
                  </a:lnTo>
                  <a:lnTo>
                    <a:pt x="2356828" y="573684"/>
                  </a:lnTo>
                  <a:close/>
                </a:path>
                <a:path w="2526665" h="786764">
                  <a:moveTo>
                    <a:pt x="2364549" y="535774"/>
                  </a:moveTo>
                  <a:lnTo>
                    <a:pt x="2364359" y="531964"/>
                  </a:lnTo>
                  <a:lnTo>
                    <a:pt x="2362670" y="537044"/>
                  </a:lnTo>
                  <a:lnTo>
                    <a:pt x="2363686" y="535774"/>
                  </a:lnTo>
                  <a:lnTo>
                    <a:pt x="2364549" y="535774"/>
                  </a:lnTo>
                  <a:close/>
                </a:path>
                <a:path w="2526665" h="786764">
                  <a:moveTo>
                    <a:pt x="2364968" y="589114"/>
                  </a:moveTo>
                  <a:lnTo>
                    <a:pt x="2364663" y="587844"/>
                  </a:lnTo>
                  <a:lnTo>
                    <a:pt x="2364892" y="588949"/>
                  </a:lnTo>
                  <a:lnTo>
                    <a:pt x="2364968" y="589114"/>
                  </a:lnTo>
                  <a:close/>
                </a:path>
                <a:path w="2526665" h="786764">
                  <a:moveTo>
                    <a:pt x="2366048" y="587883"/>
                  </a:moveTo>
                  <a:lnTo>
                    <a:pt x="2364968" y="587870"/>
                  </a:lnTo>
                  <a:lnTo>
                    <a:pt x="2365425" y="588556"/>
                  </a:lnTo>
                  <a:lnTo>
                    <a:pt x="2365591" y="588708"/>
                  </a:lnTo>
                  <a:lnTo>
                    <a:pt x="2365756" y="588772"/>
                  </a:lnTo>
                  <a:lnTo>
                    <a:pt x="2365921" y="589000"/>
                  </a:lnTo>
                  <a:lnTo>
                    <a:pt x="2365997" y="588594"/>
                  </a:lnTo>
                  <a:lnTo>
                    <a:pt x="2366035" y="588238"/>
                  </a:lnTo>
                  <a:lnTo>
                    <a:pt x="2366048" y="587883"/>
                  </a:lnTo>
                  <a:close/>
                </a:path>
                <a:path w="2526665" h="786764">
                  <a:moveTo>
                    <a:pt x="2366822" y="590384"/>
                  </a:moveTo>
                  <a:lnTo>
                    <a:pt x="2366657" y="591273"/>
                  </a:lnTo>
                  <a:lnTo>
                    <a:pt x="2366822" y="591654"/>
                  </a:lnTo>
                  <a:lnTo>
                    <a:pt x="2366822" y="590384"/>
                  </a:lnTo>
                  <a:close/>
                </a:path>
                <a:path w="2526665" h="786764">
                  <a:moveTo>
                    <a:pt x="2391308" y="594194"/>
                  </a:moveTo>
                  <a:close/>
                </a:path>
                <a:path w="2526665" h="786764">
                  <a:moveTo>
                    <a:pt x="2391702" y="587844"/>
                  </a:moveTo>
                  <a:lnTo>
                    <a:pt x="2387701" y="591654"/>
                  </a:lnTo>
                  <a:lnTo>
                    <a:pt x="2389555" y="591654"/>
                  </a:lnTo>
                  <a:lnTo>
                    <a:pt x="2391232" y="594093"/>
                  </a:lnTo>
                  <a:lnTo>
                    <a:pt x="2391702" y="587844"/>
                  </a:lnTo>
                  <a:close/>
                </a:path>
                <a:path w="2526665" h="786764">
                  <a:moveTo>
                    <a:pt x="2396807" y="261454"/>
                  </a:moveTo>
                  <a:lnTo>
                    <a:pt x="2394699" y="260184"/>
                  </a:lnTo>
                  <a:lnTo>
                    <a:pt x="2396045" y="263994"/>
                  </a:lnTo>
                  <a:lnTo>
                    <a:pt x="2396248" y="263334"/>
                  </a:lnTo>
                  <a:lnTo>
                    <a:pt x="2396807" y="261454"/>
                  </a:lnTo>
                  <a:close/>
                </a:path>
                <a:path w="2526665" h="786764">
                  <a:moveTo>
                    <a:pt x="2397023" y="273113"/>
                  </a:moveTo>
                  <a:lnTo>
                    <a:pt x="2396744" y="273570"/>
                  </a:lnTo>
                  <a:lnTo>
                    <a:pt x="2396591" y="274027"/>
                  </a:lnTo>
                  <a:lnTo>
                    <a:pt x="2396871" y="274269"/>
                  </a:lnTo>
                  <a:lnTo>
                    <a:pt x="2396972" y="273494"/>
                  </a:lnTo>
                  <a:lnTo>
                    <a:pt x="2397023" y="273113"/>
                  </a:lnTo>
                  <a:close/>
                </a:path>
                <a:path w="2526665" h="786764">
                  <a:moveTo>
                    <a:pt x="2397722" y="226314"/>
                  </a:moveTo>
                  <a:lnTo>
                    <a:pt x="2397264" y="225894"/>
                  </a:lnTo>
                  <a:lnTo>
                    <a:pt x="2397341" y="227076"/>
                  </a:lnTo>
                  <a:lnTo>
                    <a:pt x="2397722" y="226314"/>
                  </a:lnTo>
                  <a:close/>
                </a:path>
                <a:path w="2526665" h="786764">
                  <a:moveTo>
                    <a:pt x="2397772" y="233514"/>
                  </a:moveTo>
                  <a:lnTo>
                    <a:pt x="2397341" y="227076"/>
                  </a:lnTo>
                  <a:lnTo>
                    <a:pt x="2395397" y="230974"/>
                  </a:lnTo>
                  <a:lnTo>
                    <a:pt x="2397772" y="233514"/>
                  </a:lnTo>
                  <a:close/>
                </a:path>
                <a:path w="2526665" h="786764">
                  <a:moveTo>
                    <a:pt x="2399461" y="254876"/>
                  </a:moveTo>
                  <a:lnTo>
                    <a:pt x="2399322" y="254038"/>
                  </a:lnTo>
                  <a:lnTo>
                    <a:pt x="2398992" y="253682"/>
                  </a:lnTo>
                  <a:lnTo>
                    <a:pt x="2398674" y="253657"/>
                  </a:lnTo>
                  <a:lnTo>
                    <a:pt x="2398915" y="254444"/>
                  </a:lnTo>
                  <a:lnTo>
                    <a:pt x="2399182" y="255079"/>
                  </a:lnTo>
                  <a:lnTo>
                    <a:pt x="2399461" y="254876"/>
                  </a:lnTo>
                  <a:close/>
                </a:path>
                <a:path w="2526665" h="786764">
                  <a:moveTo>
                    <a:pt x="2401595" y="321144"/>
                  </a:moveTo>
                  <a:lnTo>
                    <a:pt x="2401100" y="321144"/>
                  </a:lnTo>
                  <a:lnTo>
                    <a:pt x="2401303" y="321906"/>
                  </a:lnTo>
                  <a:lnTo>
                    <a:pt x="2401595" y="321144"/>
                  </a:lnTo>
                  <a:close/>
                </a:path>
                <a:path w="2526665" h="786764">
                  <a:moveTo>
                    <a:pt x="2401773" y="323684"/>
                  </a:moveTo>
                  <a:lnTo>
                    <a:pt x="2401303" y="321906"/>
                  </a:lnTo>
                  <a:lnTo>
                    <a:pt x="2401100" y="322414"/>
                  </a:lnTo>
                  <a:lnTo>
                    <a:pt x="2401773" y="323684"/>
                  </a:lnTo>
                  <a:close/>
                </a:path>
                <a:path w="2526665" h="786764">
                  <a:moveTo>
                    <a:pt x="2409279" y="330187"/>
                  </a:moveTo>
                  <a:lnTo>
                    <a:pt x="2409202" y="329704"/>
                  </a:lnTo>
                  <a:lnTo>
                    <a:pt x="2409139" y="329285"/>
                  </a:lnTo>
                  <a:lnTo>
                    <a:pt x="2409202" y="330835"/>
                  </a:lnTo>
                  <a:lnTo>
                    <a:pt x="2409279" y="330187"/>
                  </a:lnTo>
                  <a:close/>
                </a:path>
                <a:path w="2526665" h="786764">
                  <a:moveTo>
                    <a:pt x="2411463" y="331685"/>
                  </a:moveTo>
                  <a:lnTo>
                    <a:pt x="2411158" y="330034"/>
                  </a:lnTo>
                  <a:lnTo>
                    <a:pt x="2410866" y="331304"/>
                  </a:lnTo>
                  <a:lnTo>
                    <a:pt x="2411463" y="331685"/>
                  </a:lnTo>
                  <a:close/>
                </a:path>
                <a:path w="2526665" h="786764">
                  <a:moveTo>
                    <a:pt x="2411882" y="144297"/>
                  </a:moveTo>
                  <a:lnTo>
                    <a:pt x="2410129" y="146964"/>
                  </a:lnTo>
                  <a:lnTo>
                    <a:pt x="2411184" y="147408"/>
                  </a:lnTo>
                  <a:lnTo>
                    <a:pt x="2411298" y="145656"/>
                  </a:lnTo>
                  <a:lnTo>
                    <a:pt x="2411882" y="144297"/>
                  </a:lnTo>
                  <a:close/>
                </a:path>
                <a:path w="2526665" h="786764">
                  <a:moveTo>
                    <a:pt x="2412060" y="244703"/>
                  </a:moveTo>
                  <a:lnTo>
                    <a:pt x="2410383" y="244690"/>
                  </a:lnTo>
                  <a:lnTo>
                    <a:pt x="2411476" y="246380"/>
                  </a:lnTo>
                  <a:lnTo>
                    <a:pt x="2411831" y="247269"/>
                  </a:lnTo>
                  <a:lnTo>
                    <a:pt x="2412022" y="245821"/>
                  </a:lnTo>
                  <a:lnTo>
                    <a:pt x="2412060" y="244703"/>
                  </a:lnTo>
                  <a:close/>
                </a:path>
                <a:path w="2526665" h="786764">
                  <a:moveTo>
                    <a:pt x="2412428" y="249567"/>
                  </a:moveTo>
                  <a:lnTo>
                    <a:pt x="2412276" y="248373"/>
                  </a:lnTo>
                  <a:lnTo>
                    <a:pt x="2411831" y="247281"/>
                  </a:lnTo>
                  <a:lnTo>
                    <a:pt x="2411666" y="248462"/>
                  </a:lnTo>
                  <a:lnTo>
                    <a:pt x="2411399" y="249847"/>
                  </a:lnTo>
                  <a:lnTo>
                    <a:pt x="2411869" y="251040"/>
                  </a:lnTo>
                  <a:lnTo>
                    <a:pt x="2412428" y="249567"/>
                  </a:lnTo>
                  <a:close/>
                </a:path>
                <a:path w="2526665" h="786764">
                  <a:moveTo>
                    <a:pt x="2412936" y="332574"/>
                  </a:moveTo>
                  <a:lnTo>
                    <a:pt x="2411463" y="331685"/>
                  </a:lnTo>
                  <a:lnTo>
                    <a:pt x="2411641" y="332574"/>
                  </a:lnTo>
                  <a:lnTo>
                    <a:pt x="2412936" y="332574"/>
                  </a:lnTo>
                  <a:close/>
                </a:path>
                <a:path w="2526665" h="786764">
                  <a:moveTo>
                    <a:pt x="2413381" y="631558"/>
                  </a:moveTo>
                  <a:lnTo>
                    <a:pt x="2412911" y="629754"/>
                  </a:lnTo>
                  <a:lnTo>
                    <a:pt x="2412415" y="630936"/>
                  </a:lnTo>
                  <a:lnTo>
                    <a:pt x="2412606" y="631024"/>
                  </a:lnTo>
                  <a:lnTo>
                    <a:pt x="2413381" y="631558"/>
                  </a:lnTo>
                  <a:close/>
                </a:path>
                <a:path w="2526665" h="786764">
                  <a:moveTo>
                    <a:pt x="2414168" y="121945"/>
                  </a:moveTo>
                  <a:lnTo>
                    <a:pt x="2413736" y="121881"/>
                  </a:lnTo>
                  <a:lnTo>
                    <a:pt x="2413330" y="121907"/>
                  </a:lnTo>
                  <a:lnTo>
                    <a:pt x="2413063" y="121983"/>
                  </a:lnTo>
                  <a:lnTo>
                    <a:pt x="2413419" y="122097"/>
                  </a:lnTo>
                  <a:lnTo>
                    <a:pt x="2413800" y="122059"/>
                  </a:lnTo>
                  <a:lnTo>
                    <a:pt x="2414168" y="121945"/>
                  </a:lnTo>
                  <a:close/>
                </a:path>
                <a:path w="2526665" h="786764">
                  <a:moveTo>
                    <a:pt x="2416352" y="633564"/>
                  </a:moveTo>
                  <a:lnTo>
                    <a:pt x="2413381" y="631558"/>
                  </a:lnTo>
                  <a:lnTo>
                    <a:pt x="2414257" y="634834"/>
                  </a:lnTo>
                  <a:lnTo>
                    <a:pt x="2416352" y="633564"/>
                  </a:lnTo>
                  <a:close/>
                </a:path>
                <a:path w="2526665" h="786764">
                  <a:moveTo>
                    <a:pt x="2416568" y="205574"/>
                  </a:moveTo>
                  <a:lnTo>
                    <a:pt x="2416276" y="201129"/>
                  </a:lnTo>
                  <a:lnTo>
                    <a:pt x="2413101" y="206844"/>
                  </a:lnTo>
                  <a:lnTo>
                    <a:pt x="2416568" y="205574"/>
                  </a:lnTo>
                  <a:close/>
                </a:path>
                <a:path w="2526665" h="786764">
                  <a:moveTo>
                    <a:pt x="2416619" y="200494"/>
                  </a:moveTo>
                  <a:lnTo>
                    <a:pt x="2416238" y="200621"/>
                  </a:lnTo>
                  <a:lnTo>
                    <a:pt x="2416276" y="201129"/>
                  </a:lnTo>
                  <a:lnTo>
                    <a:pt x="2416619" y="200494"/>
                  </a:lnTo>
                  <a:close/>
                </a:path>
                <a:path w="2526665" h="786764">
                  <a:moveTo>
                    <a:pt x="2417343" y="658964"/>
                  </a:moveTo>
                  <a:lnTo>
                    <a:pt x="2416924" y="657275"/>
                  </a:lnTo>
                  <a:lnTo>
                    <a:pt x="2416810" y="657694"/>
                  </a:lnTo>
                  <a:lnTo>
                    <a:pt x="2417343" y="658964"/>
                  </a:lnTo>
                  <a:close/>
                </a:path>
                <a:path w="2526665" h="786764">
                  <a:moveTo>
                    <a:pt x="2417622" y="633564"/>
                  </a:moveTo>
                  <a:lnTo>
                    <a:pt x="2417305" y="633564"/>
                  </a:lnTo>
                  <a:lnTo>
                    <a:pt x="2417280" y="633984"/>
                  </a:lnTo>
                  <a:lnTo>
                    <a:pt x="2417622" y="633564"/>
                  </a:lnTo>
                  <a:close/>
                </a:path>
                <a:path w="2526665" h="786764">
                  <a:moveTo>
                    <a:pt x="2420670" y="167474"/>
                  </a:moveTo>
                  <a:lnTo>
                    <a:pt x="2407780" y="167474"/>
                  </a:lnTo>
                  <a:lnTo>
                    <a:pt x="2406840" y="167474"/>
                  </a:lnTo>
                  <a:lnTo>
                    <a:pt x="2407107" y="171284"/>
                  </a:lnTo>
                  <a:lnTo>
                    <a:pt x="2405786" y="177634"/>
                  </a:lnTo>
                  <a:lnTo>
                    <a:pt x="2407488" y="180174"/>
                  </a:lnTo>
                  <a:lnTo>
                    <a:pt x="2407310" y="181444"/>
                  </a:lnTo>
                  <a:lnTo>
                    <a:pt x="2406243" y="182714"/>
                  </a:lnTo>
                  <a:lnTo>
                    <a:pt x="2415400" y="182714"/>
                  </a:lnTo>
                  <a:lnTo>
                    <a:pt x="2415730" y="180174"/>
                  </a:lnTo>
                  <a:lnTo>
                    <a:pt x="2415895" y="178904"/>
                  </a:lnTo>
                  <a:lnTo>
                    <a:pt x="2415222" y="180174"/>
                  </a:lnTo>
                  <a:lnTo>
                    <a:pt x="2409926" y="177634"/>
                  </a:lnTo>
                  <a:lnTo>
                    <a:pt x="2418892" y="173824"/>
                  </a:lnTo>
                  <a:lnTo>
                    <a:pt x="2417648" y="171284"/>
                  </a:lnTo>
                  <a:lnTo>
                    <a:pt x="2419248" y="171284"/>
                  </a:lnTo>
                  <a:lnTo>
                    <a:pt x="2419731" y="170014"/>
                  </a:lnTo>
                  <a:lnTo>
                    <a:pt x="2420670" y="167474"/>
                  </a:lnTo>
                  <a:close/>
                </a:path>
                <a:path w="2526665" h="786764">
                  <a:moveTo>
                    <a:pt x="2422385" y="117944"/>
                  </a:moveTo>
                  <a:lnTo>
                    <a:pt x="2421915" y="117944"/>
                  </a:lnTo>
                  <a:lnTo>
                    <a:pt x="2422093" y="118389"/>
                  </a:lnTo>
                  <a:lnTo>
                    <a:pt x="2422385" y="117944"/>
                  </a:lnTo>
                  <a:close/>
                </a:path>
                <a:path w="2526665" h="786764">
                  <a:moveTo>
                    <a:pt x="2422436" y="634187"/>
                  </a:moveTo>
                  <a:lnTo>
                    <a:pt x="2418804" y="630072"/>
                  </a:lnTo>
                  <a:lnTo>
                    <a:pt x="2418588" y="631126"/>
                  </a:lnTo>
                  <a:lnTo>
                    <a:pt x="2418143" y="632015"/>
                  </a:lnTo>
                  <a:lnTo>
                    <a:pt x="2417648" y="632828"/>
                  </a:lnTo>
                  <a:lnTo>
                    <a:pt x="2418981" y="631164"/>
                  </a:lnTo>
                  <a:lnTo>
                    <a:pt x="2422436" y="634187"/>
                  </a:lnTo>
                  <a:close/>
                </a:path>
                <a:path w="2526665" h="786764">
                  <a:moveTo>
                    <a:pt x="2423325" y="117944"/>
                  </a:moveTo>
                  <a:lnTo>
                    <a:pt x="2422804" y="116713"/>
                  </a:lnTo>
                  <a:lnTo>
                    <a:pt x="2422829" y="117944"/>
                  </a:lnTo>
                  <a:lnTo>
                    <a:pt x="2423325" y="117944"/>
                  </a:lnTo>
                  <a:close/>
                </a:path>
                <a:path w="2526665" h="786764">
                  <a:moveTo>
                    <a:pt x="2423553" y="95402"/>
                  </a:moveTo>
                  <a:lnTo>
                    <a:pt x="2423287" y="95021"/>
                  </a:lnTo>
                  <a:lnTo>
                    <a:pt x="2422944" y="94602"/>
                  </a:lnTo>
                  <a:lnTo>
                    <a:pt x="2422525" y="94195"/>
                  </a:lnTo>
                  <a:lnTo>
                    <a:pt x="2423236" y="96266"/>
                  </a:lnTo>
                  <a:lnTo>
                    <a:pt x="2423553" y="95402"/>
                  </a:lnTo>
                  <a:close/>
                </a:path>
                <a:path w="2526665" h="786764">
                  <a:moveTo>
                    <a:pt x="2428989" y="324624"/>
                  </a:moveTo>
                  <a:lnTo>
                    <a:pt x="2428519" y="323684"/>
                  </a:lnTo>
                  <a:lnTo>
                    <a:pt x="2427770" y="322732"/>
                  </a:lnTo>
                  <a:lnTo>
                    <a:pt x="2427846" y="322948"/>
                  </a:lnTo>
                  <a:lnTo>
                    <a:pt x="2427935" y="323138"/>
                  </a:lnTo>
                  <a:lnTo>
                    <a:pt x="2428989" y="324624"/>
                  </a:lnTo>
                  <a:close/>
                </a:path>
                <a:path w="2526665" h="786764">
                  <a:moveTo>
                    <a:pt x="2430399" y="386130"/>
                  </a:moveTo>
                  <a:lnTo>
                    <a:pt x="2430157" y="386321"/>
                  </a:lnTo>
                  <a:lnTo>
                    <a:pt x="2429954" y="386664"/>
                  </a:lnTo>
                  <a:lnTo>
                    <a:pt x="2429751" y="387540"/>
                  </a:lnTo>
                  <a:lnTo>
                    <a:pt x="2430107" y="387121"/>
                  </a:lnTo>
                  <a:lnTo>
                    <a:pt x="2430272" y="386626"/>
                  </a:lnTo>
                  <a:lnTo>
                    <a:pt x="2430399" y="386130"/>
                  </a:lnTo>
                  <a:close/>
                </a:path>
                <a:path w="2526665" h="786764">
                  <a:moveTo>
                    <a:pt x="2438527" y="95999"/>
                  </a:moveTo>
                  <a:lnTo>
                    <a:pt x="2438336" y="95961"/>
                  </a:lnTo>
                  <a:lnTo>
                    <a:pt x="2437981" y="96126"/>
                  </a:lnTo>
                  <a:lnTo>
                    <a:pt x="2437587" y="96342"/>
                  </a:lnTo>
                  <a:lnTo>
                    <a:pt x="2437854" y="96354"/>
                  </a:lnTo>
                  <a:lnTo>
                    <a:pt x="2438184" y="96266"/>
                  </a:lnTo>
                  <a:lnTo>
                    <a:pt x="2438527" y="95999"/>
                  </a:lnTo>
                  <a:close/>
                </a:path>
                <a:path w="2526665" h="786764">
                  <a:moveTo>
                    <a:pt x="2440609" y="651522"/>
                  </a:moveTo>
                  <a:lnTo>
                    <a:pt x="2440063" y="651344"/>
                  </a:lnTo>
                  <a:lnTo>
                    <a:pt x="2440241" y="652741"/>
                  </a:lnTo>
                  <a:lnTo>
                    <a:pt x="2440609" y="651522"/>
                  </a:lnTo>
                  <a:close/>
                </a:path>
                <a:path w="2526665" h="786764">
                  <a:moveTo>
                    <a:pt x="2441219" y="82384"/>
                  </a:moveTo>
                  <a:lnTo>
                    <a:pt x="2441054" y="82384"/>
                  </a:lnTo>
                  <a:lnTo>
                    <a:pt x="2441219" y="82384"/>
                  </a:lnTo>
                  <a:close/>
                </a:path>
                <a:path w="2526665" h="786764">
                  <a:moveTo>
                    <a:pt x="2441549" y="64427"/>
                  </a:moveTo>
                  <a:lnTo>
                    <a:pt x="2440711" y="63436"/>
                  </a:lnTo>
                  <a:lnTo>
                    <a:pt x="2440508" y="62585"/>
                  </a:lnTo>
                  <a:lnTo>
                    <a:pt x="2440660" y="61798"/>
                  </a:lnTo>
                  <a:lnTo>
                    <a:pt x="2440190" y="61518"/>
                  </a:lnTo>
                  <a:lnTo>
                    <a:pt x="2439543" y="61290"/>
                  </a:lnTo>
                  <a:lnTo>
                    <a:pt x="2438654" y="61150"/>
                  </a:lnTo>
                  <a:lnTo>
                    <a:pt x="2438133" y="61849"/>
                  </a:lnTo>
                  <a:lnTo>
                    <a:pt x="2440571" y="63538"/>
                  </a:lnTo>
                  <a:lnTo>
                    <a:pt x="2441549" y="64427"/>
                  </a:lnTo>
                  <a:close/>
                </a:path>
                <a:path w="2526665" h="786764">
                  <a:moveTo>
                    <a:pt x="2441676" y="83654"/>
                  </a:moveTo>
                  <a:lnTo>
                    <a:pt x="2441105" y="82486"/>
                  </a:lnTo>
                  <a:lnTo>
                    <a:pt x="2438476" y="84924"/>
                  </a:lnTo>
                  <a:lnTo>
                    <a:pt x="2440521" y="86194"/>
                  </a:lnTo>
                  <a:lnTo>
                    <a:pt x="2441676" y="83654"/>
                  </a:lnTo>
                  <a:close/>
                </a:path>
                <a:path w="2526665" h="786764">
                  <a:moveTo>
                    <a:pt x="2441778" y="358902"/>
                  </a:moveTo>
                  <a:lnTo>
                    <a:pt x="2441562" y="355434"/>
                  </a:lnTo>
                  <a:lnTo>
                    <a:pt x="2439543" y="356044"/>
                  </a:lnTo>
                  <a:lnTo>
                    <a:pt x="2440775" y="357974"/>
                  </a:lnTo>
                  <a:lnTo>
                    <a:pt x="2441778" y="358902"/>
                  </a:lnTo>
                  <a:close/>
                </a:path>
                <a:path w="2526665" h="786764">
                  <a:moveTo>
                    <a:pt x="2444115" y="652614"/>
                  </a:moveTo>
                  <a:lnTo>
                    <a:pt x="2441054" y="650074"/>
                  </a:lnTo>
                  <a:lnTo>
                    <a:pt x="2440609" y="651522"/>
                  </a:lnTo>
                  <a:lnTo>
                    <a:pt x="2444115" y="652614"/>
                  </a:lnTo>
                  <a:close/>
                </a:path>
                <a:path w="2526665" h="786764">
                  <a:moveTo>
                    <a:pt x="2452763" y="314109"/>
                  </a:moveTo>
                  <a:lnTo>
                    <a:pt x="2452636" y="313855"/>
                  </a:lnTo>
                  <a:lnTo>
                    <a:pt x="2452560" y="313728"/>
                  </a:lnTo>
                  <a:lnTo>
                    <a:pt x="2452446" y="313537"/>
                  </a:lnTo>
                  <a:lnTo>
                    <a:pt x="2452763" y="314109"/>
                  </a:lnTo>
                  <a:close/>
                </a:path>
                <a:path w="2526665" h="786764">
                  <a:moveTo>
                    <a:pt x="2452776" y="412038"/>
                  </a:moveTo>
                  <a:lnTo>
                    <a:pt x="2452395" y="411251"/>
                  </a:lnTo>
                  <a:lnTo>
                    <a:pt x="2452598" y="412038"/>
                  </a:lnTo>
                  <a:lnTo>
                    <a:pt x="2452700" y="412318"/>
                  </a:lnTo>
                  <a:lnTo>
                    <a:pt x="2452776" y="412038"/>
                  </a:lnTo>
                  <a:close/>
                </a:path>
                <a:path w="2526665" h="786764">
                  <a:moveTo>
                    <a:pt x="2453741" y="412635"/>
                  </a:moveTo>
                  <a:lnTo>
                    <a:pt x="2453157" y="412597"/>
                  </a:lnTo>
                  <a:lnTo>
                    <a:pt x="2452700" y="412318"/>
                  </a:lnTo>
                  <a:lnTo>
                    <a:pt x="2452713" y="412597"/>
                  </a:lnTo>
                  <a:lnTo>
                    <a:pt x="2453716" y="413118"/>
                  </a:lnTo>
                  <a:lnTo>
                    <a:pt x="2453741" y="412635"/>
                  </a:lnTo>
                  <a:close/>
                </a:path>
                <a:path w="2526665" h="786764">
                  <a:moveTo>
                    <a:pt x="2455938" y="45554"/>
                  </a:moveTo>
                  <a:lnTo>
                    <a:pt x="2454364" y="47993"/>
                  </a:lnTo>
                  <a:lnTo>
                    <a:pt x="2455189" y="48450"/>
                  </a:lnTo>
                  <a:lnTo>
                    <a:pt x="2455938" y="45554"/>
                  </a:lnTo>
                  <a:close/>
                </a:path>
                <a:path w="2526665" h="786764">
                  <a:moveTo>
                    <a:pt x="2457729" y="312623"/>
                  </a:moveTo>
                  <a:lnTo>
                    <a:pt x="2456954" y="312191"/>
                  </a:lnTo>
                  <a:lnTo>
                    <a:pt x="2449157" y="307949"/>
                  </a:lnTo>
                  <a:lnTo>
                    <a:pt x="2452446" y="313537"/>
                  </a:lnTo>
                  <a:lnTo>
                    <a:pt x="2452611" y="312191"/>
                  </a:lnTo>
                  <a:lnTo>
                    <a:pt x="2457729" y="312623"/>
                  </a:lnTo>
                  <a:close/>
                </a:path>
                <a:path w="2526665" h="786764">
                  <a:moveTo>
                    <a:pt x="2461463" y="37769"/>
                  </a:moveTo>
                  <a:lnTo>
                    <a:pt x="2461336" y="37934"/>
                  </a:lnTo>
                  <a:lnTo>
                    <a:pt x="2460523" y="36664"/>
                  </a:lnTo>
                  <a:lnTo>
                    <a:pt x="2460231" y="40373"/>
                  </a:lnTo>
                  <a:lnTo>
                    <a:pt x="2461387" y="37934"/>
                  </a:lnTo>
                  <a:lnTo>
                    <a:pt x="2461463" y="37769"/>
                  </a:lnTo>
                  <a:close/>
                </a:path>
                <a:path w="2526665" h="786764">
                  <a:moveTo>
                    <a:pt x="2462022" y="37007"/>
                  </a:moveTo>
                  <a:lnTo>
                    <a:pt x="2461958" y="36664"/>
                  </a:lnTo>
                  <a:lnTo>
                    <a:pt x="2461463" y="37769"/>
                  </a:lnTo>
                  <a:lnTo>
                    <a:pt x="2462022" y="37007"/>
                  </a:lnTo>
                  <a:close/>
                </a:path>
                <a:path w="2526665" h="786764">
                  <a:moveTo>
                    <a:pt x="2462530" y="349084"/>
                  </a:moveTo>
                  <a:lnTo>
                    <a:pt x="2462072" y="349084"/>
                  </a:lnTo>
                  <a:lnTo>
                    <a:pt x="2462314" y="349389"/>
                  </a:lnTo>
                  <a:lnTo>
                    <a:pt x="2462530" y="349084"/>
                  </a:lnTo>
                  <a:close/>
                </a:path>
                <a:path w="2526665" h="786764">
                  <a:moveTo>
                    <a:pt x="2462758" y="678014"/>
                  </a:moveTo>
                  <a:lnTo>
                    <a:pt x="2462555" y="676744"/>
                  </a:lnTo>
                  <a:lnTo>
                    <a:pt x="2462072" y="677164"/>
                  </a:lnTo>
                  <a:lnTo>
                    <a:pt x="2462758" y="678014"/>
                  </a:lnTo>
                  <a:close/>
                </a:path>
                <a:path w="2526665" h="786764">
                  <a:moveTo>
                    <a:pt x="2463114" y="350354"/>
                  </a:moveTo>
                  <a:lnTo>
                    <a:pt x="2462314" y="349389"/>
                  </a:lnTo>
                  <a:lnTo>
                    <a:pt x="2461577" y="350354"/>
                  </a:lnTo>
                  <a:lnTo>
                    <a:pt x="2462060" y="351624"/>
                  </a:lnTo>
                  <a:lnTo>
                    <a:pt x="2463114" y="350354"/>
                  </a:lnTo>
                  <a:close/>
                </a:path>
                <a:path w="2526665" h="786764">
                  <a:moveTo>
                    <a:pt x="2464727" y="51384"/>
                  </a:moveTo>
                  <a:lnTo>
                    <a:pt x="2464219" y="50634"/>
                  </a:lnTo>
                  <a:lnTo>
                    <a:pt x="2463800" y="51904"/>
                  </a:lnTo>
                  <a:lnTo>
                    <a:pt x="2464041" y="51904"/>
                  </a:lnTo>
                  <a:lnTo>
                    <a:pt x="2464727" y="51384"/>
                  </a:lnTo>
                  <a:close/>
                </a:path>
                <a:path w="2526665" h="786764">
                  <a:moveTo>
                    <a:pt x="2467343" y="49364"/>
                  </a:moveTo>
                  <a:lnTo>
                    <a:pt x="2464727" y="51384"/>
                  </a:lnTo>
                  <a:lnTo>
                    <a:pt x="2465959" y="53174"/>
                  </a:lnTo>
                  <a:lnTo>
                    <a:pt x="2467343" y="49364"/>
                  </a:lnTo>
                  <a:close/>
                </a:path>
                <a:path w="2526665" h="786764">
                  <a:moveTo>
                    <a:pt x="2470378" y="396582"/>
                  </a:moveTo>
                  <a:lnTo>
                    <a:pt x="2470099" y="396163"/>
                  </a:lnTo>
                  <a:lnTo>
                    <a:pt x="2470378" y="396582"/>
                  </a:lnTo>
                  <a:close/>
                </a:path>
                <a:path w="2526665" h="786764">
                  <a:moveTo>
                    <a:pt x="2473274" y="400088"/>
                  </a:moveTo>
                  <a:lnTo>
                    <a:pt x="2472575" y="398983"/>
                  </a:lnTo>
                  <a:lnTo>
                    <a:pt x="2471483" y="397776"/>
                  </a:lnTo>
                  <a:lnTo>
                    <a:pt x="2470378" y="396582"/>
                  </a:lnTo>
                  <a:lnTo>
                    <a:pt x="2471293" y="397802"/>
                  </a:lnTo>
                  <a:lnTo>
                    <a:pt x="2472309" y="398919"/>
                  </a:lnTo>
                  <a:lnTo>
                    <a:pt x="2473274" y="400088"/>
                  </a:lnTo>
                  <a:close/>
                </a:path>
                <a:path w="2526665" h="786764">
                  <a:moveTo>
                    <a:pt x="2475458" y="35394"/>
                  </a:moveTo>
                  <a:lnTo>
                    <a:pt x="2469921" y="35394"/>
                  </a:lnTo>
                  <a:lnTo>
                    <a:pt x="2463215" y="35394"/>
                  </a:lnTo>
                  <a:lnTo>
                    <a:pt x="2462022" y="37007"/>
                  </a:lnTo>
                  <a:lnTo>
                    <a:pt x="2462415" y="39204"/>
                  </a:lnTo>
                  <a:lnTo>
                    <a:pt x="2460282" y="40347"/>
                  </a:lnTo>
                  <a:lnTo>
                    <a:pt x="2460218" y="40474"/>
                  </a:lnTo>
                  <a:lnTo>
                    <a:pt x="2457653" y="41744"/>
                  </a:lnTo>
                  <a:lnTo>
                    <a:pt x="2456865" y="49364"/>
                  </a:lnTo>
                  <a:lnTo>
                    <a:pt x="2455189" y="48450"/>
                  </a:lnTo>
                  <a:lnTo>
                    <a:pt x="2454948" y="49364"/>
                  </a:lnTo>
                  <a:lnTo>
                    <a:pt x="2453665" y="49060"/>
                  </a:lnTo>
                  <a:lnTo>
                    <a:pt x="2454364" y="47993"/>
                  </a:lnTo>
                  <a:lnTo>
                    <a:pt x="2452243" y="46824"/>
                  </a:lnTo>
                  <a:lnTo>
                    <a:pt x="2453259" y="48958"/>
                  </a:lnTo>
                  <a:lnTo>
                    <a:pt x="2449741" y="48094"/>
                  </a:lnTo>
                  <a:lnTo>
                    <a:pt x="2452928" y="54444"/>
                  </a:lnTo>
                  <a:lnTo>
                    <a:pt x="2448903" y="55714"/>
                  </a:lnTo>
                  <a:lnTo>
                    <a:pt x="2447036" y="53174"/>
                  </a:lnTo>
                  <a:lnTo>
                    <a:pt x="2450287" y="51904"/>
                  </a:lnTo>
                  <a:lnTo>
                    <a:pt x="2446109" y="53174"/>
                  </a:lnTo>
                  <a:lnTo>
                    <a:pt x="2449055" y="58254"/>
                  </a:lnTo>
                  <a:lnTo>
                    <a:pt x="2441422" y="59524"/>
                  </a:lnTo>
                  <a:lnTo>
                    <a:pt x="2440660" y="62064"/>
                  </a:lnTo>
                  <a:lnTo>
                    <a:pt x="2443988" y="64604"/>
                  </a:lnTo>
                  <a:lnTo>
                    <a:pt x="2438679" y="69684"/>
                  </a:lnTo>
                  <a:lnTo>
                    <a:pt x="2437600" y="74764"/>
                  </a:lnTo>
                  <a:lnTo>
                    <a:pt x="2436533" y="73494"/>
                  </a:lnTo>
                  <a:lnTo>
                    <a:pt x="2431402" y="82384"/>
                  </a:lnTo>
                  <a:lnTo>
                    <a:pt x="2428265" y="86194"/>
                  </a:lnTo>
                  <a:lnTo>
                    <a:pt x="2427732" y="86194"/>
                  </a:lnTo>
                  <a:lnTo>
                    <a:pt x="2430856" y="88734"/>
                  </a:lnTo>
                  <a:lnTo>
                    <a:pt x="2428367" y="93814"/>
                  </a:lnTo>
                  <a:lnTo>
                    <a:pt x="2427757" y="96354"/>
                  </a:lnTo>
                  <a:lnTo>
                    <a:pt x="2425649" y="96354"/>
                  </a:lnTo>
                  <a:lnTo>
                    <a:pt x="2425039" y="95084"/>
                  </a:lnTo>
                  <a:lnTo>
                    <a:pt x="2424823" y="92544"/>
                  </a:lnTo>
                  <a:lnTo>
                    <a:pt x="2423553" y="96354"/>
                  </a:lnTo>
                  <a:lnTo>
                    <a:pt x="2424417" y="97624"/>
                  </a:lnTo>
                  <a:lnTo>
                    <a:pt x="2424671" y="98894"/>
                  </a:lnTo>
                  <a:lnTo>
                    <a:pt x="2424315" y="100164"/>
                  </a:lnTo>
                  <a:lnTo>
                    <a:pt x="2421915" y="98894"/>
                  </a:lnTo>
                  <a:lnTo>
                    <a:pt x="2420429" y="103974"/>
                  </a:lnTo>
                  <a:lnTo>
                    <a:pt x="2421991" y="109054"/>
                  </a:lnTo>
                  <a:lnTo>
                    <a:pt x="2418372" y="114134"/>
                  </a:lnTo>
                  <a:lnTo>
                    <a:pt x="2420848" y="115404"/>
                  </a:lnTo>
                  <a:lnTo>
                    <a:pt x="2426932" y="111594"/>
                  </a:lnTo>
                  <a:lnTo>
                    <a:pt x="2426741" y="117944"/>
                  </a:lnTo>
                  <a:lnTo>
                    <a:pt x="2423325" y="117944"/>
                  </a:lnTo>
                  <a:lnTo>
                    <a:pt x="2422448" y="119214"/>
                  </a:lnTo>
                  <a:lnTo>
                    <a:pt x="2422093" y="118389"/>
                  </a:lnTo>
                  <a:lnTo>
                    <a:pt x="2421547" y="119214"/>
                  </a:lnTo>
                  <a:lnTo>
                    <a:pt x="2419578" y="119214"/>
                  </a:lnTo>
                  <a:lnTo>
                    <a:pt x="2419680" y="120484"/>
                  </a:lnTo>
                  <a:lnTo>
                    <a:pt x="2418194" y="120484"/>
                  </a:lnTo>
                  <a:lnTo>
                    <a:pt x="2418169" y="119214"/>
                  </a:lnTo>
                  <a:lnTo>
                    <a:pt x="2419553" y="117944"/>
                  </a:lnTo>
                  <a:lnTo>
                    <a:pt x="2421915" y="117944"/>
                  </a:lnTo>
                  <a:lnTo>
                    <a:pt x="2420848" y="115404"/>
                  </a:lnTo>
                  <a:lnTo>
                    <a:pt x="2418994" y="117944"/>
                  </a:lnTo>
                  <a:lnTo>
                    <a:pt x="2417965" y="119214"/>
                  </a:lnTo>
                  <a:lnTo>
                    <a:pt x="2415959" y="121754"/>
                  </a:lnTo>
                  <a:lnTo>
                    <a:pt x="2414168" y="123024"/>
                  </a:lnTo>
                  <a:lnTo>
                    <a:pt x="2416848" y="123024"/>
                  </a:lnTo>
                  <a:lnTo>
                    <a:pt x="2416594" y="125564"/>
                  </a:lnTo>
                  <a:lnTo>
                    <a:pt x="2415463" y="129374"/>
                  </a:lnTo>
                  <a:lnTo>
                    <a:pt x="2413762" y="125564"/>
                  </a:lnTo>
                  <a:lnTo>
                    <a:pt x="2412022" y="128104"/>
                  </a:lnTo>
                  <a:lnTo>
                    <a:pt x="2413114" y="129374"/>
                  </a:lnTo>
                  <a:lnTo>
                    <a:pt x="2410917" y="131914"/>
                  </a:lnTo>
                  <a:lnTo>
                    <a:pt x="2413876" y="133184"/>
                  </a:lnTo>
                  <a:lnTo>
                    <a:pt x="2413520" y="134454"/>
                  </a:lnTo>
                  <a:lnTo>
                    <a:pt x="2411120" y="134454"/>
                  </a:lnTo>
                  <a:lnTo>
                    <a:pt x="2411780" y="136994"/>
                  </a:lnTo>
                  <a:lnTo>
                    <a:pt x="2408859" y="145884"/>
                  </a:lnTo>
                  <a:lnTo>
                    <a:pt x="2412149" y="143687"/>
                  </a:lnTo>
                  <a:lnTo>
                    <a:pt x="2412034" y="143878"/>
                  </a:lnTo>
                  <a:lnTo>
                    <a:pt x="2411882" y="144297"/>
                  </a:lnTo>
                  <a:lnTo>
                    <a:pt x="2412377" y="143548"/>
                  </a:lnTo>
                  <a:lnTo>
                    <a:pt x="2412669" y="143344"/>
                  </a:lnTo>
                  <a:lnTo>
                    <a:pt x="2413050" y="143344"/>
                  </a:lnTo>
                  <a:lnTo>
                    <a:pt x="2414219" y="152234"/>
                  </a:lnTo>
                  <a:lnTo>
                    <a:pt x="2407856" y="158584"/>
                  </a:lnTo>
                  <a:lnTo>
                    <a:pt x="2407780" y="166204"/>
                  </a:lnTo>
                  <a:lnTo>
                    <a:pt x="2421140" y="166204"/>
                  </a:lnTo>
                  <a:lnTo>
                    <a:pt x="2420010" y="159854"/>
                  </a:lnTo>
                  <a:lnTo>
                    <a:pt x="2420188" y="150964"/>
                  </a:lnTo>
                  <a:lnTo>
                    <a:pt x="2421356" y="152234"/>
                  </a:lnTo>
                  <a:lnTo>
                    <a:pt x="2422004" y="150964"/>
                  </a:lnTo>
                  <a:lnTo>
                    <a:pt x="2423312" y="148424"/>
                  </a:lnTo>
                  <a:lnTo>
                    <a:pt x="2424125" y="143344"/>
                  </a:lnTo>
                  <a:lnTo>
                    <a:pt x="2425611" y="139534"/>
                  </a:lnTo>
                  <a:lnTo>
                    <a:pt x="2424506" y="138264"/>
                  </a:lnTo>
                  <a:lnTo>
                    <a:pt x="2425268" y="136994"/>
                  </a:lnTo>
                  <a:lnTo>
                    <a:pt x="2422931" y="136994"/>
                  </a:lnTo>
                  <a:lnTo>
                    <a:pt x="2427846" y="129374"/>
                  </a:lnTo>
                  <a:lnTo>
                    <a:pt x="2429027" y="121754"/>
                  </a:lnTo>
                  <a:lnTo>
                    <a:pt x="2429192" y="120484"/>
                  </a:lnTo>
                  <a:lnTo>
                    <a:pt x="2430030" y="114134"/>
                  </a:lnTo>
                  <a:lnTo>
                    <a:pt x="2431783" y="111594"/>
                  </a:lnTo>
                  <a:lnTo>
                    <a:pt x="2434425" y="107784"/>
                  </a:lnTo>
                  <a:lnTo>
                    <a:pt x="2434044" y="109054"/>
                  </a:lnTo>
                  <a:lnTo>
                    <a:pt x="2434653" y="110324"/>
                  </a:lnTo>
                  <a:lnTo>
                    <a:pt x="2434983" y="110324"/>
                  </a:lnTo>
                  <a:lnTo>
                    <a:pt x="2435441" y="107784"/>
                  </a:lnTo>
                  <a:lnTo>
                    <a:pt x="2436355" y="102704"/>
                  </a:lnTo>
                  <a:lnTo>
                    <a:pt x="2436596" y="101434"/>
                  </a:lnTo>
                  <a:lnTo>
                    <a:pt x="2434844" y="101434"/>
                  </a:lnTo>
                  <a:lnTo>
                    <a:pt x="2432469" y="102704"/>
                  </a:lnTo>
                  <a:lnTo>
                    <a:pt x="2431478" y="101434"/>
                  </a:lnTo>
                  <a:lnTo>
                    <a:pt x="2431377" y="100164"/>
                  </a:lnTo>
                  <a:lnTo>
                    <a:pt x="2431262" y="98894"/>
                  </a:lnTo>
                  <a:lnTo>
                    <a:pt x="2432075" y="96354"/>
                  </a:lnTo>
                  <a:lnTo>
                    <a:pt x="2432151" y="101434"/>
                  </a:lnTo>
                  <a:lnTo>
                    <a:pt x="2435720" y="97624"/>
                  </a:lnTo>
                  <a:lnTo>
                    <a:pt x="2437587" y="96354"/>
                  </a:lnTo>
                  <a:lnTo>
                    <a:pt x="2435479" y="96354"/>
                  </a:lnTo>
                  <a:lnTo>
                    <a:pt x="2441143" y="93814"/>
                  </a:lnTo>
                  <a:lnTo>
                    <a:pt x="2431173" y="93814"/>
                  </a:lnTo>
                  <a:lnTo>
                    <a:pt x="2436253" y="88734"/>
                  </a:lnTo>
                  <a:lnTo>
                    <a:pt x="2437307" y="90004"/>
                  </a:lnTo>
                  <a:lnTo>
                    <a:pt x="2437460" y="88734"/>
                  </a:lnTo>
                  <a:lnTo>
                    <a:pt x="2437612" y="87464"/>
                  </a:lnTo>
                  <a:lnTo>
                    <a:pt x="2436939" y="84924"/>
                  </a:lnTo>
                  <a:lnTo>
                    <a:pt x="2438273" y="82384"/>
                  </a:lnTo>
                  <a:lnTo>
                    <a:pt x="2441054" y="82384"/>
                  </a:lnTo>
                  <a:lnTo>
                    <a:pt x="2438565" y="77304"/>
                  </a:lnTo>
                  <a:lnTo>
                    <a:pt x="2442451" y="76034"/>
                  </a:lnTo>
                  <a:lnTo>
                    <a:pt x="2442502" y="77304"/>
                  </a:lnTo>
                  <a:lnTo>
                    <a:pt x="2441600" y="79844"/>
                  </a:lnTo>
                  <a:lnTo>
                    <a:pt x="2441664" y="81114"/>
                  </a:lnTo>
                  <a:lnTo>
                    <a:pt x="2446121" y="79844"/>
                  </a:lnTo>
                  <a:lnTo>
                    <a:pt x="2445524" y="78574"/>
                  </a:lnTo>
                  <a:lnTo>
                    <a:pt x="2447086" y="77304"/>
                  </a:lnTo>
                  <a:lnTo>
                    <a:pt x="2446909" y="77304"/>
                  </a:lnTo>
                  <a:lnTo>
                    <a:pt x="2448166" y="76034"/>
                  </a:lnTo>
                  <a:lnTo>
                    <a:pt x="2449538" y="74764"/>
                  </a:lnTo>
                  <a:lnTo>
                    <a:pt x="2450211" y="73494"/>
                  </a:lnTo>
                  <a:lnTo>
                    <a:pt x="2450871" y="72224"/>
                  </a:lnTo>
                  <a:lnTo>
                    <a:pt x="2449398" y="73494"/>
                  </a:lnTo>
                  <a:lnTo>
                    <a:pt x="2444940" y="65874"/>
                  </a:lnTo>
                  <a:lnTo>
                    <a:pt x="2452319" y="65874"/>
                  </a:lnTo>
                  <a:lnTo>
                    <a:pt x="2451239" y="58254"/>
                  </a:lnTo>
                  <a:lnTo>
                    <a:pt x="2452230" y="64604"/>
                  </a:lnTo>
                  <a:lnTo>
                    <a:pt x="2453005" y="59524"/>
                  </a:lnTo>
                  <a:lnTo>
                    <a:pt x="2455507" y="62064"/>
                  </a:lnTo>
                  <a:lnTo>
                    <a:pt x="2455748" y="61861"/>
                  </a:lnTo>
                  <a:lnTo>
                    <a:pt x="2456408" y="62484"/>
                  </a:lnTo>
                  <a:lnTo>
                    <a:pt x="2456078" y="62026"/>
                  </a:lnTo>
                  <a:lnTo>
                    <a:pt x="2455811" y="61810"/>
                  </a:lnTo>
                  <a:lnTo>
                    <a:pt x="2457005" y="60794"/>
                  </a:lnTo>
                  <a:lnTo>
                    <a:pt x="2458961" y="59524"/>
                  </a:lnTo>
                  <a:lnTo>
                    <a:pt x="2459393" y="60794"/>
                  </a:lnTo>
                  <a:lnTo>
                    <a:pt x="2459164" y="59524"/>
                  </a:lnTo>
                  <a:lnTo>
                    <a:pt x="2458936" y="58254"/>
                  </a:lnTo>
                  <a:lnTo>
                    <a:pt x="2458707" y="56984"/>
                  </a:lnTo>
                  <a:lnTo>
                    <a:pt x="2463508" y="58254"/>
                  </a:lnTo>
                  <a:lnTo>
                    <a:pt x="2463254" y="56984"/>
                  </a:lnTo>
                  <a:lnTo>
                    <a:pt x="2463000" y="55714"/>
                  </a:lnTo>
                  <a:lnTo>
                    <a:pt x="2462492" y="53174"/>
                  </a:lnTo>
                  <a:lnTo>
                    <a:pt x="2463381" y="53174"/>
                  </a:lnTo>
                  <a:lnTo>
                    <a:pt x="2463800" y="51904"/>
                  </a:lnTo>
                  <a:lnTo>
                    <a:pt x="2463139" y="51904"/>
                  </a:lnTo>
                  <a:lnTo>
                    <a:pt x="2463317" y="49364"/>
                  </a:lnTo>
                  <a:lnTo>
                    <a:pt x="2463558" y="45554"/>
                  </a:lnTo>
                  <a:lnTo>
                    <a:pt x="2473883" y="44284"/>
                  </a:lnTo>
                  <a:lnTo>
                    <a:pt x="2474557" y="40474"/>
                  </a:lnTo>
                  <a:lnTo>
                    <a:pt x="2475458" y="35394"/>
                  </a:lnTo>
                  <a:close/>
                </a:path>
                <a:path w="2526665" h="786764">
                  <a:moveTo>
                    <a:pt x="2480716" y="15646"/>
                  </a:moveTo>
                  <a:lnTo>
                    <a:pt x="2480145" y="16649"/>
                  </a:lnTo>
                  <a:lnTo>
                    <a:pt x="2480335" y="16332"/>
                  </a:lnTo>
                  <a:lnTo>
                    <a:pt x="2480576" y="15925"/>
                  </a:lnTo>
                  <a:lnTo>
                    <a:pt x="2480716" y="15646"/>
                  </a:lnTo>
                  <a:close/>
                </a:path>
                <a:path w="2526665" h="786764">
                  <a:moveTo>
                    <a:pt x="2484704" y="410857"/>
                  </a:moveTo>
                  <a:lnTo>
                    <a:pt x="2483967" y="409702"/>
                  </a:lnTo>
                  <a:lnTo>
                    <a:pt x="2483485" y="408749"/>
                  </a:lnTo>
                  <a:lnTo>
                    <a:pt x="2483345" y="409981"/>
                  </a:lnTo>
                  <a:lnTo>
                    <a:pt x="2483980" y="411264"/>
                  </a:lnTo>
                  <a:lnTo>
                    <a:pt x="2483955" y="411784"/>
                  </a:lnTo>
                  <a:lnTo>
                    <a:pt x="2484158" y="411645"/>
                  </a:lnTo>
                  <a:lnTo>
                    <a:pt x="2484348" y="411556"/>
                  </a:lnTo>
                  <a:lnTo>
                    <a:pt x="2484577" y="411302"/>
                  </a:lnTo>
                  <a:lnTo>
                    <a:pt x="2484704" y="410857"/>
                  </a:lnTo>
                  <a:close/>
                </a:path>
                <a:path w="2526665" h="786764">
                  <a:moveTo>
                    <a:pt x="2487003" y="694182"/>
                  </a:moveTo>
                  <a:lnTo>
                    <a:pt x="2486787" y="693991"/>
                  </a:lnTo>
                  <a:lnTo>
                    <a:pt x="2486647" y="694143"/>
                  </a:lnTo>
                  <a:lnTo>
                    <a:pt x="2486596" y="694270"/>
                  </a:lnTo>
                  <a:lnTo>
                    <a:pt x="2486495" y="694410"/>
                  </a:lnTo>
                  <a:lnTo>
                    <a:pt x="2486825" y="694309"/>
                  </a:lnTo>
                  <a:lnTo>
                    <a:pt x="2487003" y="694182"/>
                  </a:lnTo>
                  <a:close/>
                </a:path>
                <a:path w="2526665" h="786764">
                  <a:moveTo>
                    <a:pt x="2492984" y="21120"/>
                  </a:moveTo>
                  <a:lnTo>
                    <a:pt x="2492641" y="21424"/>
                  </a:lnTo>
                  <a:lnTo>
                    <a:pt x="2492298" y="21755"/>
                  </a:lnTo>
                  <a:lnTo>
                    <a:pt x="2491892" y="22021"/>
                  </a:lnTo>
                  <a:lnTo>
                    <a:pt x="2492464" y="21704"/>
                  </a:lnTo>
                  <a:lnTo>
                    <a:pt x="2492781" y="21412"/>
                  </a:lnTo>
                  <a:lnTo>
                    <a:pt x="2492984" y="21120"/>
                  </a:lnTo>
                  <a:close/>
                </a:path>
                <a:path w="2526665" h="786764">
                  <a:moveTo>
                    <a:pt x="2493302" y="17614"/>
                  </a:moveTo>
                  <a:lnTo>
                    <a:pt x="2491613" y="16802"/>
                  </a:lnTo>
                  <a:lnTo>
                    <a:pt x="2490419" y="17614"/>
                  </a:lnTo>
                  <a:lnTo>
                    <a:pt x="2489403" y="12534"/>
                  </a:lnTo>
                  <a:lnTo>
                    <a:pt x="2487828" y="18884"/>
                  </a:lnTo>
                  <a:lnTo>
                    <a:pt x="2486355" y="18884"/>
                  </a:lnTo>
                  <a:lnTo>
                    <a:pt x="2484259" y="16344"/>
                  </a:lnTo>
                  <a:lnTo>
                    <a:pt x="2485682" y="15074"/>
                  </a:lnTo>
                  <a:lnTo>
                    <a:pt x="2481694" y="15074"/>
                  </a:lnTo>
                  <a:lnTo>
                    <a:pt x="2484336" y="17614"/>
                  </a:lnTo>
                  <a:lnTo>
                    <a:pt x="2480145" y="17614"/>
                  </a:lnTo>
                  <a:lnTo>
                    <a:pt x="2479535" y="18884"/>
                  </a:lnTo>
                  <a:lnTo>
                    <a:pt x="2479065" y="18884"/>
                  </a:lnTo>
                  <a:lnTo>
                    <a:pt x="2478532" y="20154"/>
                  </a:lnTo>
                  <a:lnTo>
                    <a:pt x="2478392" y="18884"/>
                  </a:lnTo>
                  <a:lnTo>
                    <a:pt x="2476055" y="18884"/>
                  </a:lnTo>
                  <a:lnTo>
                    <a:pt x="2477998" y="17614"/>
                  </a:lnTo>
                  <a:lnTo>
                    <a:pt x="2471801" y="20154"/>
                  </a:lnTo>
                  <a:lnTo>
                    <a:pt x="2473160" y="26504"/>
                  </a:lnTo>
                  <a:lnTo>
                    <a:pt x="2469350" y="26504"/>
                  </a:lnTo>
                  <a:lnTo>
                    <a:pt x="2469515" y="25234"/>
                  </a:lnTo>
                  <a:lnTo>
                    <a:pt x="2464917" y="32854"/>
                  </a:lnTo>
                  <a:lnTo>
                    <a:pt x="2471229" y="27774"/>
                  </a:lnTo>
                  <a:lnTo>
                    <a:pt x="2470353" y="32854"/>
                  </a:lnTo>
                  <a:lnTo>
                    <a:pt x="2476677" y="32854"/>
                  </a:lnTo>
                  <a:lnTo>
                    <a:pt x="2478494" y="29044"/>
                  </a:lnTo>
                  <a:lnTo>
                    <a:pt x="2478036" y="27774"/>
                  </a:lnTo>
                  <a:lnTo>
                    <a:pt x="2477592" y="26504"/>
                  </a:lnTo>
                  <a:lnTo>
                    <a:pt x="2477135" y="25234"/>
                  </a:lnTo>
                  <a:lnTo>
                    <a:pt x="2480729" y="20154"/>
                  </a:lnTo>
                  <a:lnTo>
                    <a:pt x="2483383" y="20154"/>
                  </a:lnTo>
                  <a:lnTo>
                    <a:pt x="2481897" y="23964"/>
                  </a:lnTo>
                  <a:lnTo>
                    <a:pt x="2485352" y="22694"/>
                  </a:lnTo>
                  <a:lnTo>
                    <a:pt x="2487257" y="21424"/>
                  </a:lnTo>
                  <a:lnTo>
                    <a:pt x="2489022" y="18884"/>
                  </a:lnTo>
                  <a:lnTo>
                    <a:pt x="2490051" y="20154"/>
                  </a:lnTo>
                  <a:lnTo>
                    <a:pt x="2491486" y="20154"/>
                  </a:lnTo>
                  <a:lnTo>
                    <a:pt x="2493302" y="17614"/>
                  </a:lnTo>
                  <a:close/>
                </a:path>
                <a:path w="2526665" h="786764">
                  <a:moveTo>
                    <a:pt x="2493657" y="20383"/>
                  </a:moveTo>
                  <a:lnTo>
                    <a:pt x="2493467" y="19977"/>
                  </a:lnTo>
                  <a:lnTo>
                    <a:pt x="2493238" y="19634"/>
                  </a:lnTo>
                  <a:lnTo>
                    <a:pt x="2492921" y="19558"/>
                  </a:lnTo>
                  <a:lnTo>
                    <a:pt x="2493226" y="20243"/>
                  </a:lnTo>
                  <a:lnTo>
                    <a:pt x="2493238" y="20701"/>
                  </a:lnTo>
                  <a:lnTo>
                    <a:pt x="2492984" y="21107"/>
                  </a:lnTo>
                  <a:lnTo>
                    <a:pt x="2493657" y="20383"/>
                  </a:lnTo>
                  <a:close/>
                </a:path>
                <a:path w="2526665" h="786764">
                  <a:moveTo>
                    <a:pt x="2493924" y="15214"/>
                  </a:moveTo>
                  <a:lnTo>
                    <a:pt x="2490673" y="16344"/>
                  </a:lnTo>
                  <a:lnTo>
                    <a:pt x="2491613" y="16802"/>
                  </a:lnTo>
                  <a:lnTo>
                    <a:pt x="2493924" y="15214"/>
                  </a:lnTo>
                  <a:close/>
                </a:path>
                <a:path w="2526665" h="786764">
                  <a:moveTo>
                    <a:pt x="2494597" y="19304"/>
                  </a:moveTo>
                  <a:lnTo>
                    <a:pt x="2494305" y="19685"/>
                  </a:lnTo>
                  <a:lnTo>
                    <a:pt x="2494000" y="20040"/>
                  </a:lnTo>
                  <a:lnTo>
                    <a:pt x="2493657" y="20383"/>
                  </a:lnTo>
                  <a:lnTo>
                    <a:pt x="2493911" y="20866"/>
                  </a:lnTo>
                  <a:lnTo>
                    <a:pt x="2494280" y="20408"/>
                  </a:lnTo>
                  <a:lnTo>
                    <a:pt x="2494496" y="19888"/>
                  </a:lnTo>
                  <a:lnTo>
                    <a:pt x="2494597" y="19304"/>
                  </a:lnTo>
                  <a:close/>
                </a:path>
                <a:path w="2526665" h="786764">
                  <a:moveTo>
                    <a:pt x="2495956" y="366268"/>
                  </a:moveTo>
                  <a:lnTo>
                    <a:pt x="2495435" y="365594"/>
                  </a:lnTo>
                  <a:lnTo>
                    <a:pt x="2492933" y="364807"/>
                  </a:lnTo>
                  <a:lnTo>
                    <a:pt x="2493632" y="365594"/>
                  </a:lnTo>
                  <a:lnTo>
                    <a:pt x="2495956" y="366268"/>
                  </a:lnTo>
                  <a:close/>
                </a:path>
                <a:path w="2526665" h="786764">
                  <a:moveTo>
                    <a:pt x="2501442" y="9994"/>
                  </a:moveTo>
                  <a:lnTo>
                    <a:pt x="2496261" y="4914"/>
                  </a:lnTo>
                  <a:lnTo>
                    <a:pt x="2494127" y="15074"/>
                  </a:lnTo>
                  <a:lnTo>
                    <a:pt x="2493924" y="15214"/>
                  </a:lnTo>
                  <a:lnTo>
                    <a:pt x="2494330" y="15074"/>
                  </a:lnTo>
                  <a:lnTo>
                    <a:pt x="2494483" y="16344"/>
                  </a:lnTo>
                  <a:lnTo>
                    <a:pt x="2494915" y="18884"/>
                  </a:lnTo>
                  <a:lnTo>
                    <a:pt x="2494597" y="20154"/>
                  </a:lnTo>
                  <a:lnTo>
                    <a:pt x="2496489" y="17614"/>
                  </a:lnTo>
                  <a:lnTo>
                    <a:pt x="2497315" y="15074"/>
                  </a:lnTo>
                  <a:lnTo>
                    <a:pt x="2497734" y="13804"/>
                  </a:lnTo>
                  <a:lnTo>
                    <a:pt x="2499893" y="11404"/>
                  </a:lnTo>
                  <a:lnTo>
                    <a:pt x="2499817" y="11264"/>
                  </a:lnTo>
                  <a:lnTo>
                    <a:pt x="2501442" y="9994"/>
                  </a:lnTo>
                  <a:close/>
                </a:path>
                <a:path w="2526665" h="786764">
                  <a:moveTo>
                    <a:pt x="2501646" y="12534"/>
                  </a:moveTo>
                  <a:lnTo>
                    <a:pt x="2500007" y="11264"/>
                  </a:lnTo>
                  <a:lnTo>
                    <a:pt x="2499893" y="11404"/>
                  </a:lnTo>
                  <a:lnTo>
                    <a:pt x="2500503" y="12534"/>
                  </a:lnTo>
                  <a:lnTo>
                    <a:pt x="2501354" y="12941"/>
                  </a:lnTo>
                  <a:lnTo>
                    <a:pt x="2501646" y="12534"/>
                  </a:lnTo>
                  <a:close/>
                </a:path>
                <a:path w="2526665" h="786764">
                  <a:moveTo>
                    <a:pt x="2502370" y="373214"/>
                  </a:moveTo>
                  <a:lnTo>
                    <a:pt x="2501379" y="370674"/>
                  </a:lnTo>
                  <a:lnTo>
                    <a:pt x="2499512" y="366864"/>
                  </a:lnTo>
                  <a:lnTo>
                    <a:pt x="2498280" y="364324"/>
                  </a:lnTo>
                  <a:lnTo>
                    <a:pt x="2496616" y="364324"/>
                  </a:lnTo>
                  <a:lnTo>
                    <a:pt x="2498153" y="365594"/>
                  </a:lnTo>
                  <a:lnTo>
                    <a:pt x="2498013" y="366864"/>
                  </a:lnTo>
                  <a:lnTo>
                    <a:pt x="2495956" y="366268"/>
                  </a:lnTo>
                  <a:lnTo>
                    <a:pt x="2499322" y="370674"/>
                  </a:lnTo>
                  <a:lnTo>
                    <a:pt x="2502370" y="373214"/>
                  </a:lnTo>
                  <a:close/>
                </a:path>
                <a:path w="2526665" h="786764">
                  <a:moveTo>
                    <a:pt x="2502522" y="13487"/>
                  </a:moveTo>
                  <a:lnTo>
                    <a:pt x="2501354" y="12941"/>
                  </a:lnTo>
                  <a:lnTo>
                    <a:pt x="2499741" y="15074"/>
                  </a:lnTo>
                  <a:lnTo>
                    <a:pt x="2499537" y="16344"/>
                  </a:lnTo>
                  <a:lnTo>
                    <a:pt x="2501963" y="13804"/>
                  </a:lnTo>
                  <a:lnTo>
                    <a:pt x="2502522" y="13487"/>
                  </a:lnTo>
                  <a:close/>
                </a:path>
                <a:path w="2526665" h="786764">
                  <a:moveTo>
                    <a:pt x="2503055" y="704951"/>
                  </a:moveTo>
                  <a:lnTo>
                    <a:pt x="2502484" y="705396"/>
                  </a:lnTo>
                  <a:lnTo>
                    <a:pt x="2502001" y="705878"/>
                  </a:lnTo>
                  <a:lnTo>
                    <a:pt x="2501608" y="706374"/>
                  </a:lnTo>
                  <a:lnTo>
                    <a:pt x="2502319" y="706450"/>
                  </a:lnTo>
                  <a:lnTo>
                    <a:pt x="2502573" y="705942"/>
                  </a:lnTo>
                  <a:lnTo>
                    <a:pt x="2502865" y="705459"/>
                  </a:lnTo>
                  <a:lnTo>
                    <a:pt x="2503055" y="704951"/>
                  </a:lnTo>
                  <a:close/>
                </a:path>
                <a:path w="2526665" h="786764">
                  <a:moveTo>
                    <a:pt x="2503868" y="12700"/>
                  </a:moveTo>
                  <a:lnTo>
                    <a:pt x="2502522" y="13487"/>
                  </a:lnTo>
                  <a:lnTo>
                    <a:pt x="2503220" y="13804"/>
                  </a:lnTo>
                  <a:lnTo>
                    <a:pt x="2503868" y="12700"/>
                  </a:lnTo>
                  <a:close/>
                </a:path>
                <a:path w="2526665" h="786764">
                  <a:moveTo>
                    <a:pt x="2506319" y="11264"/>
                  </a:moveTo>
                  <a:lnTo>
                    <a:pt x="2506014" y="7454"/>
                  </a:lnTo>
                  <a:lnTo>
                    <a:pt x="2504630" y="7454"/>
                  </a:lnTo>
                  <a:lnTo>
                    <a:pt x="2505265" y="9994"/>
                  </a:lnTo>
                  <a:lnTo>
                    <a:pt x="2504706" y="11264"/>
                  </a:lnTo>
                  <a:lnTo>
                    <a:pt x="2503868" y="12700"/>
                  </a:lnTo>
                  <a:lnTo>
                    <a:pt x="2506319" y="11264"/>
                  </a:lnTo>
                  <a:close/>
                </a:path>
                <a:path w="2526665" h="786764">
                  <a:moveTo>
                    <a:pt x="2506764" y="13258"/>
                  </a:moveTo>
                  <a:lnTo>
                    <a:pt x="2506649" y="13093"/>
                  </a:lnTo>
                  <a:lnTo>
                    <a:pt x="2506624" y="12915"/>
                  </a:lnTo>
                  <a:lnTo>
                    <a:pt x="2506040" y="13512"/>
                  </a:lnTo>
                  <a:lnTo>
                    <a:pt x="2506764" y="13258"/>
                  </a:lnTo>
                  <a:close/>
                </a:path>
                <a:path w="2526665" h="786764">
                  <a:moveTo>
                    <a:pt x="2507196" y="12065"/>
                  </a:moveTo>
                  <a:lnTo>
                    <a:pt x="2506853" y="12255"/>
                  </a:lnTo>
                  <a:lnTo>
                    <a:pt x="2506573" y="12446"/>
                  </a:lnTo>
                  <a:lnTo>
                    <a:pt x="2506611" y="12788"/>
                  </a:lnTo>
                  <a:lnTo>
                    <a:pt x="2507196" y="12065"/>
                  </a:lnTo>
                  <a:close/>
                </a:path>
                <a:path w="2526665" h="786764">
                  <a:moveTo>
                    <a:pt x="2510040" y="412724"/>
                  </a:moveTo>
                  <a:lnTo>
                    <a:pt x="2508199" y="411314"/>
                  </a:lnTo>
                  <a:lnTo>
                    <a:pt x="2508948" y="413562"/>
                  </a:lnTo>
                  <a:lnTo>
                    <a:pt x="2510040" y="412724"/>
                  </a:lnTo>
                  <a:close/>
                </a:path>
                <a:path w="2526665" h="786764">
                  <a:moveTo>
                    <a:pt x="2513063" y="413854"/>
                  </a:moveTo>
                  <a:lnTo>
                    <a:pt x="2511856" y="411314"/>
                  </a:lnTo>
                  <a:lnTo>
                    <a:pt x="2510040" y="412724"/>
                  </a:lnTo>
                  <a:lnTo>
                    <a:pt x="2511526" y="413854"/>
                  </a:lnTo>
                  <a:lnTo>
                    <a:pt x="2510485" y="415124"/>
                  </a:lnTo>
                  <a:lnTo>
                    <a:pt x="2513063" y="413854"/>
                  </a:lnTo>
                  <a:close/>
                </a:path>
                <a:path w="2526665" h="786764">
                  <a:moveTo>
                    <a:pt x="2518664" y="1778"/>
                  </a:moveTo>
                  <a:lnTo>
                    <a:pt x="2515666" y="0"/>
                  </a:lnTo>
                  <a:lnTo>
                    <a:pt x="2512631" y="774"/>
                  </a:lnTo>
                  <a:lnTo>
                    <a:pt x="2510790" y="4178"/>
                  </a:lnTo>
                  <a:lnTo>
                    <a:pt x="2509901" y="3759"/>
                  </a:lnTo>
                  <a:lnTo>
                    <a:pt x="2510104" y="2654"/>
                  </a:lnTo>
                  <a:lnTo>
                    <a:pt x="2509990" y="2006"/>
                  </a:lnTo>
                  <a:lnTo>
                    <a:pt x="2508694" y="4432"/>
                  </a:lnTo>
                  <a:lnTo>
                    <a:pt x="2507869" y="8051"/>
                  </a:lnTo>
                  <a:lnTo>
                    <a:pt x="2510421" y="10401"/>
                  </a:lnTo>
                  <a:lnTo>
                    <a:pt x="2510802" y="6565"/>
                  </a:lnTo>
                  <a:lnTo>
                    <a:pt x="2511793" y="7632"/>
                  </a:lnTo>
                  <a:lnTo>
                    <a:pt x="2512250" y="3086"/>
                  </a:lnTo>
                  <a:lnTo>
                    <a:pt x="2513711" y="1905"/>
                  </a:lnTo>
                  <a:lnTo>
                    <a:pt x="2515552" y="3048"/>
                  </a:lnTo>
                  <a:lnTo>
                    <a:pt x="2515705" y="4292"/>
                  </a:lnTo>
                  <a:lnTo>
                    <a:pt x="2515984" y="3251"/>
                  </a:lnTo>
                  <a:lnTo>
                    <a:pt x="2518486" y="4127"/>
                  </a:lnTo>
                  <a:lnTo>
                    <a:pt x="2518664" y="1778"/>
                  </a:lnTo>
                  <a:close/>
                </a:path>
                <a:path w="2526665" h="786764">
                  <a:moveTo>
                    <a:pt x="2523579" y="2882"/>
                  </a:moveTo>
                  <a:lnTo>
                    <a:pt x="2522601" y="1016"/>
                  </a:lnTo>
                  <a:lnTo>
                    <a:pt x="2521102" y="1981"/>
                  </a:lnTo>
                  <a:lnTo>
                    <a:pt x="2521000" y="5689"/>
                  </a:lnTo>
                  <a:lnTo>
                    <a:pt x="2523185" y="3937"/>
                  </a:lnTo>
                  <a:lnTo>
                    <a:pt x="2523579" y="2882"/>
                  </a:lnTo>
                  <a:close/>
                </a:path>
                <a:path w="2526665" h="786764">
                  <a:moveTo>
                    <a:pt x="2526144" y="457034"/>
                  </a:moveTo>
                  <a:lnTo>
                    <a:pt x="2525699" y="453224"/>
                  </a:lnTo>
                  <a:lnTo>
                    <a:pt x="2523591" y="449414"/>
                  </a:lnTo>
                  <a:lnTo>
                    <a:pt x="2519375" y="441794"/>
                  </a:lnTo>
                  <a:lnTo>
                    <a:pt x="2518460" y="435444"/>
                  </a:lnTo>
                  <a:lnTo>
                    <a:pt x="2519299" y="436714"/>
                  </a:lnTo>
                  <a:lnTo>
                    <a:pt x="2519756" y="436714"/>
                  </a:lnTo>
                  <a:lnTo>
                    <a:pt x="2519121" y="435444"/>
                  </a:lnTo>
                  <a:lnTo>
                    <a:pt x="2515959" y="429094"/>
                  </a:lnTo>
                  <a:lnTo>
                    <a:pt x="2512860" y="422744"/>
                  </a:lnTo>
                  <a:lnTo>
                    <a:pt x="2510955" y="418934"/>
                  </a:lnTo>
                  <a:lnTo>
                    <a:pt x="2510320" y="417664"/>
                  </a:lnTo>
                  <a:lnTo>
                    <a:pt x="2509050" y="413854"/>
                  </a:lnTo>
                  <a:lnTo>
                    <a:pt x="2508948" y="413562"/>
                  </a:lnTo>
                  <a:lnTo>
                    <a:pt x="2508580" y="413854"/>
                  </a:lnTo>
                  <a:lnTo>
                    <a:pt x="2508034" y="412584"/>
                  </a:lnTo>
                  <a:lnTo>
                    <a:pt x="2506383" y="408774"/>
                  </a:lnTo>
                  <a:lnTo>
                    <a:pt x="2507462" y="407504"/>
                  </a:lnTo>
                  <a:lnTo>
                    <a:pt x="2507475" y="402424"/>
                  </a:lnTo>
                  <a:lnTo>
                    <a:pt x="2510167" y="401154"/>
                  </a:lnTo>
                  <a:lnTo>
                    <a:pt x="2511945" y="407504"/>
                  </a:lnTo>
                  <a:lnTo>
                    <a:pt x="2513419" y="406234"/>
                  </a:lnTo>
                  <a:lnTo>
                    <a:pt x="2512669" y="402424"/>
                  </a:lnTo>
                  <a:lnTo>
                    <a:pt x="2511806" y="401154"/>
                  </a:lnTo>
                  <a:lnTo>
                    <a:pt x="2510980" y="399884"/>
                  </a:lnTo>
                  <a:lnTo>
                    <a:pt x="2509786" y="398614"/>
                  </a:lnTo>
                  <a:lnTo>
                    <a:pt x="2509736" y="397344"/>
                  </a:lnTo>
                  <a:lnTo>
                    <a:pt x="2511399" y="397344"/>
                  </a:lnTo>
                  <a:lnTo>
                    <a:pt x="2509304" y="392264"/>
                  </a:lnTo>
                  <a:lnTo>
                    <a:pt x="2508783" y="390994"/>
                  </a:lnTo>
                  <a:lnTo>
                    <a:pt x="2504846" y="392264"/>
                  </a:lnTo>
                  <a:lnTo>
                    <a:pt x="2503017" y="385914"/>
                  </a:lnTo>
                  <a:lnTo>
                    <a:pt x="2502649" y="384644"/>
                  </a:lnTo>
                  <a:lnTo>
                    <a:pt x="2501747" y="385914"/>
                  </a:lnTo>
                  <a:lnTo>
                    <a:pt x="2496502" y="383374"/>
                  </a:lnTo>
                  <a:lnTo>
                    <a:pt x="2502687" y="382104"/>
                  </a:lnTo>
                  <a:lnTo>
                    <a:pt x="2498394" y="378294"/>
                  </a:lnTo>
                  <a:lnTo>
                    <a:pt x="2501747" y="375754"/>
                  </a:lnTo>
                  <a:lnTo>
                    <a:pt x="2499779" y="373214"/>
                  </a:lnTo>
                  <a:lnTo>
                    <a:pt x="2494343" y="368134"/>
                  </a:lnTo>
                  <a:lnTo>
                    <a:pt x="2491409" y="364324"/>
                  </a:lnTo>
                  <a:lnTo>
                    <a:pt x="2492933" y="364807"/>
                  </a:lnTo>
                  <a:lnTo>
                    <a:pt x="2492514" y="364324"/>
                  </a:lnTo>
                  <a:lnTo>
                    <a:pt x="2490292" y="361784"/>
                  </a:lnTo>
                  <a:lnTo>
                    <a:pt x="2487714" y="356704"/>
                  </a:lnTo>
                  <a:lnTo>
                    <a:pt x="2490101" y="354164"/>
                  </a:lnTo>
                  <a:lnTo>
                    <a:pt x="2488095" y="347814"/>
                  </a:lnTo>
                  <a:lnTo>
                    <a:pt x="2485072" y="342734"/>
                  </a:lnTo>
                  <a:lnTo>
                    <a:pt x="2484412" y="336384"/>
                  </a:lnTo>
                  <a:lnTo>
                    <a:pt x="2478697" y="331304"/>
                  </a:lnTo>
                  <a:lnTo>
                    <a:pt x="2473731" y="324954"/>
                  </a:lnTo>
                  <a:lnTo>
                    <a:pt x="2468435" y="318604"/>
                  </a:lnTo>
                  <a:lnTo>
                    <a:pt x="2461768" y="313524"/>
                  </a:lnTo>
                  <a:lnTo>
                    <a:pt x="2461450" y="319874"/>
                  </a:lnTo>
                  <a:lnTo>
                    <a:pt x="2460320" y="316064"/>
                  </a:lnTo>
                  <a:lnTo>
                    <a:pt x="2459317" y="312762"/>
                  </a:lnTo>
                  <a:lnTo>
                    <a:pt x="2459444" y="312762"/>
                  </a:lnTo>
                  <a:lnTo>
                    <a:pt x="2459240" y="312508"/>
                  </a:lnTo>
                  <a:lnTo>
                    <a:pt x="2458796" y="310984"/>
                  </a:lnTo>
                  <a:lnTo>
                    <a:pt x="2458491" y="311480"/>
                  </a:lnTo>
                  <a:lnTo>
                    <a:pt x="2456357" y="308559"/>
                  </a:lnTo>
                  <a:lnTo>
                    <a:pt x="2457932" y="312369"/>
                  </a:lnTo>
                  <a:lnTo>
                    <a:pt x="2457767" y="312635"/>
                  </a:lnTo>
                  <a:lnTo>
                    <a:pt x="2455621" y="316064"/>
                  </a:lnTo>
                  <a:lnTo>
                    <a:pt x="2453246" y="314794"/>
                  </a:lnTo>
                  <a:lnTo>
                    <a:pt x="2452433" y="314794"/>
                  </a:lnTo>
                  <a:lnTo>
                    <a:pt x="2450833" y="312254"/>
                  </a:lnTo>
                  <a:lnTo>
                    <a:pt x="2449195" y="308444"/>
                  </a:lnTo>
                  <a:lnTo>
                    <a:pt x="2427465" y="308444"/>
                  </a:lnTo>
                  <a:lnTo>
                    <a:pt x="2427465" y="318604"/>
                  </a:lnTo>
                  <a:lnTo>
                    <a:pt x="2421483" y="318604"/>
                  </a:lnTo>
                  <a:lnTo>
                    <a:pt x="2423477" y="321144"/>
                  </a:lnTo>
                  <a:lnTo>
                    <a:pt x="2426170" y="320789"/>
                  </a:lnTo>
                  <a:lnTo>
                    <a:pt x="2426436" y="321144"/>
                  </a:lnTo>
                  <a:lnTo>
                    <a:pt x="2424087" y="324954"/>
                  </a:lnTo>
                  <a:lnTo>
                    <a:pt x="2418537" y="317347"/>
                  </a:lnTo>
                  <a:lnTo>
                    <a:pt x="2424176" y="317347"/>
                  </a:lnTo>
                  <a:lnTo>
                    <a:pt x="2427465" y="318604"/>
                  </a:lnTo>
                  <a:lnTo>
                    <a:pt x="2427465" y="308444"/>
                  </a:lnTo>
                  <a:lnTo>
                    <a:pt x="2424519" y="308444"/>
                  </a:lnTo>
                  <a:lnTo>
                    <a:pt x="2421877" y="308444"/>
                  </a:lnTo>
                  <a:lnTo>
                    <a:pt x="2422601" y="307174"/>
                  </a:lnTo>
                  <a:lnTo>
                    <a:pt x="2423934" y="307174"/>
                  </a:lnTo>
                  <a:lnTo>
                    <a:pt x="2424519" y="308444"/>
                  </a:lnTo>
                  <a:lnTo>
                    <a:pt x="2423947" y="307174"/>
                  </a:lnTo>
                  <a:lnTo>
                    <a:pt x="2447277" y="307174"/>
                  </a:lnTo>
                  <a:lnTo>
                    <a:pt x="2446388" y="303364"/>
                  </a:lnTo>
                  <a:lnTo>
                    <a:pt x="2450338" y="307174"/>
                  </a:lnTo>
                  <a:lnTo>
                    <a:pt x="2450858" y="305904"/>
                  </a:lnTo>
                  <a:lnTo>
                    <a:pt x="2447290" y="303364"/>
                  </a:lnTo>
                  <a:lnTo>
                    <a:pt x="2445512" y="302094"/>
                  </a:lnTo>
                  <a:lnTo>
                    <a:pt x="2449868" y="302094"/>
                  </a:lnTo>
                  <a:lnTo>
                    <a:pt x="2448852" y="300824"/>
                  </a:lnTo>
                  <a:lnTo>
                    <a:pt x="2446820" y="298284"/>
                  </a:lnTo>
                  <a:lnTo>
                    <a:pt x="2446578" y="300824"/>
                  </a:lnTo>
                  <a:lnTo>
                    <a:pt x="2443327" y="299554"/>
                  </a:lnTo>
                  <a:lnTo>
                    <a:pt x="2440317" y="298284"/>
                  </a:lnTo>
                  <a:lnTo>
                    <a:pt x="2443746" y="302094"/>
                  </a:lnTo>
                  <a:lnTo>
                    <a:pt x="2434437" y="302094"/>
                  </a:lnTo>
                  <a:lnTo>
                    <a:pt x="2438819" y="294474"/>
                  </a:lnTo>
                  <a:lnTo>
                    <a:pt x="2428837" y="294474"/>
                  </a:lnTo>
                  <a:lnTo>
                    <a:pt x="2432266" y="293204"/>
                  </a:lnTo>
                  <a:lnTo>
                    <a:pt x="2427516" y="293204"/>
                  </a:lnTo>
                  <a:lnTo>
                    <a:pt x="2419121" y="290753"/>
                  </a:lnTo>
                  <a:lnTo>
                    <a:pt x="2419121" y="294474"/>
                  </a:lnTo>
                  <a:lnTo>
                    <a:pt x="2418854" y="293204"/>
                  </a:lnTo>
                  <a:lnTo>
                    <a:pt x="2419121" y="294474"/>
                  </a:lnTo>
                  <a:lnTo>
                    <a:pt x="2419121" y="290753"/>
                  </a:lnTo>
                  <a:lnTo>
                    <a:pt x="2418283" y="290499"/>
                  </a:lnTo>
                  <a:lnTo>
                    <a:pt x="2418054" y="289394"/>
                  </a:lnTo>
                  <a:lnTo>
                    <a:pt x="2417521" y="286854"/>
                  </a:lnTo>
                  <a:lnTo>
                    <a:pt x="2416149" y="285584"/>
                  </a:lnTo>
                  <a:lnTo>
                    <a:pt x="2412009" y="281774"/>
                  </a:lnTo>
                  <a:lnTo>
                    <a:pt x="2412619" y="276694"/>
                  </a:lnTo>
                  <a:lnTo>
                    <a:pt x="2413076" y="272884"/>
                  </a:lnTo>
                  <a:lnTo>
                    <a:pt x="2417775" y="275424"/>
                  </a:lnTo>
                  <a:lnTo>
                    <a:pt x="2416060" y="272884"/>
                  </a:lnTo>
                  <a:lnTo>
                    <a:pt x="2415197" y="271614"/>
                  </a:lnTo>
                  <a:lnTo>
                    <a:pt x="2414346" y="270344"/>
                  </a:lnTo>
                  <a:lnTo>
                    <a:pt x="2418207" y="269074"/>
                  </a:lnTo>
                  <a:lnTo>
                    <a:pt x="2417203" y="266534"/>
                  </a:lnTo>
                  <a:lnTo>
                    <a:pt x="2416695" y="265264"/>
                  </a:lnTo>
                  <a:lnTo>
                    <a:pt x="2414943" y="266534"/>
                  </a:lnTo>
                  <a:lnTo>
                    <a:pt x="2414676" y="262724"/>
                  </a:lnTo>
                  <a:lnTo>
                    <a:pt x="2411742" y="260184"/>
                  </a:lnTo>
                  <a:lnTo>
                    <a:pt x="2412822" y="256374"/>
                  </a:lnTo>
                  <a:lnTo>
                    <a:pt x="2414587" y="258914"/>
                  </a:lnTo>
                  <a:lnTo>
                    <a:pt x="2413520" y="251294"/>
                  </a:lnTo>
                  <a:lnTo>
                    <a:pt x="2412200" y="256374"/>
                  </a:lnTo>
                  <a:lnTo>
                    <a:pt x="2409990" y="252564"/>
                  </a:lnTo>
                  <a:lnTo>
                    <a:pt x="2407234" y="256374"/>
                  </a:lnTo>
                  <a:lnTo>
                    <a:pt x="2408174" y="251294"/>
                  </a:lnTo>
                  <a:lnTo>
                    <a:pt x="2408593" y="252564"/>
                  </a:lnTo>
                  <a:lnTo>
                    <a:pt x="2408478" y="251294"/>
                  </a:lnTo>
                  <a:lnTo>
                    <a:pt x="2408237" y="248754"/>
                  </a:lnTo>
                  <a:lnTo>
                    <a:pt x="2408123" y="247484"/>
                  </a:lnTo>
                  <a:lnTo>
                    <a:pt x="2410371" y="244944"/>
                  </a:lnTo>
                  <a:lnTo>
                    <a:pt x="2409063" y="243674"/>
                  </a:lnTo>
                  <a:lnTo>
                    <a:pt x="2407805" y="241134"/>
                  </a:lnTo>
                  <a:lnTo>
                    <a:pt x="2408758" y="238594"/>
                  </a:lnTo>
                  <a:lnTo>
                    <a:pt x="2410015" y="237324"/>
                  </a:lnTo>
                  <a:lnTo>
                    <a:pt x="2413089" y="238594"/>
                  </a:lnTo>
                  <a:lnTo>
                    <a:pt x="2413914" y="238594"/>
                  </a:lnTo>
                  <a:lnTo>
                    <a:pt x="2412263" y="237324"/>
                  </a:lnTo>
                  <a:lnTo>
                    <a:pt x="2410599" y="236054"/>
                  </a:lnTo>
                  <a:lnTo>
                    <a:pt x="2413089" y="229704"/>
                  </a:lnTo>
                  <a:lnTo>
                    <a:pt x="2409710" y="227164"/>
                  </a:lnTo>
                  <a:lnTo>
                    <a:pt x="2412987" y="227164"/>
                  </a:lnTo>
                  <a:lnTo>
                    <a:pt x="2410383" y="225894"/>
                  </a:lnTo>
                  <a:lnTo>
                    <a:pt x="2411272" y="223354"/>
                  </a:lnTo>
                  <a:lnTo>
                    <a:pt x="2411692" y="223354"/>
                  </a:lnTo>
                  <a:lnTo>
                    <a:pt x="2413317" y="224624"/>
                  </a:lnTo>
                  <a:lnTo>
                    <a:pt x="2413457" y="223354"/>
                  </a:lnTo>
                  <a:lnTo>
                    <a:pt x="2414041" y="218274"/>
                  </a:lnTo>
                  <a:lnTo>
                    <a:pt x="2408263" y="225894"/>
                  </a:lnTo>
                  <a:lnTo>
                    <a:pt x="2410726" y="219544"/>
                  </a:lnTo>
                  <a:lnTo>
                    <a:pt x="2411323" y="219544"/>
                  </a:lnTo>
                  <a:lnTo>
                    <a:pt x="2411666" y="220814"/>
                  </a:lnTo>
                  <a:lnTo>
                    <a:pt x="2411946" y="219544"/>
                  </a:lnTo>
                  <a:lnTo>
                    <a:pt x="2413063" y="214464"/>
                  </a:lnTo>
                  <a:lnTo>
                    <a:pt x="2410764" y="208114"/>
                  </a:lnTo>
                  <a:lnTo>
                    <a:pt x="2412568" y="201764"/>
                  </a:lnTo>
                  <a:lnTo>
                    <a:pt x="2416238" y="200621"/>
                  </a:lnTo>
                  <a:lnTo>
                    <a:pt x="2416238" y="200494"/>
                  </a:lnTo>
                  <a:lnTo>
                    <a:pt x="2416149" y="199224"/>
                  </a:lnTo>
                  <a:lnTo>
                    <a:pt x="2415400" y="191604"/>
                  </a:lnTo>
                  <a:lnTo>
                    <a:pt x="2415070" y="185254"/>
                  </a:lnTo>
                  <a:lnTo>
                    <a:pt x="2415235" y="183984"/>
                  </a:lnTo>
                  <a:lnTo>
                    <a:pt x="2405189" y="183984"/>
                  </a:lnTo>
                  <a:lnTo>
                    <a:pt x="2404160" y="183984"/>
                  </a:lnTo>
                  <a:lnTo>
                    <a:pt x="2404376" y="186524"/>
                  </a:lnTo>
                  <a:lnTo>
                    <a:pt x="2405418" y="186524"/>
                  </a:lnTo>
                  <a:lnTo>
                    <a:pt x="2403144" y="191604"/>
                  </a:lnTo>
                  <a:lnTo>
                    <a:pt x="2402103" y="188760"/>
                  </a:lnTo>
                  <a:lnTo>
                    <a:pt x="2402268" y="187794"/>
                  </a:lnTo>
                  <a:lnTo>
                    <a:pt x="2402040" y="188595"/>
                  </a:lnTo>
                  <a:lnTo>
                    <a:pt x="2401747" y="187794"/>
                  </a:lnTo>
                  <a:lnTo>
                    <a:pt x="2401570" y="190195"/>
                  </a:lnTo>
                  <a:lnTo>
                    <a:pt x="2400795" y="192874"/>
                  </a:lnTo>
                  <a:lnTo>
                    <a:pt x="2399106" y="192874"/>
                  </a:lnTo>
                  <a:lnTo>
                    <a:pt x="2401379" y="199224"/>
                  </a:lnTo>
                  <a:lnTo>
                    <a:pt x="2398903" y="196684"/>
                  </a:lnTo>
                  <a:lnTo>
                    <a:pt x="2397683" y="201764"/>
                  </a:lnTo>
                  <a:lnTo>
                    <a:pt x="2398344" y="204304"/>
                  </a:lnTo>
                  <a:lnTo>
                    <a:pt x="2400490" y="200494"/>
                  </a:lnTo>
                  <a:lnTo>
                    <a:pt x="2400681" y="203034"/>
                  </a:lnTo>
                  <a:lnTo>
                    <a:pt x="2399868" y="208114"/>
                  </a:lnTo>
                  <a:lnTo>
                    <a:pt x="2396490" y="206844"/>
                  </a:lnTo>
                  <a:lnTo>
                    <a:pt x="2395232" y="213194"/>
                  </a:lnTo>
                  <a:lnTo>
                    <a:pt x="2396794" y="219544"/>
                  </a:lnTo>
                  <a:lnTo>
                    <a:pt x="2397925" y="225894"/>
                  </a:lnTo>
                  <a:lnTo>
                    <a:pt x="2397722" y="226314"/>
                  </a:lnTo>
                  <a:lnTo>
                    <a:pt x="2400046" y="228434"/>
                  </a:lnTo>
                  <a:lnTo>
                    <a:pt x="2399423" y="232244"/>
                  </a:lnTo>
                  <a:lnTo>
                    <a:pt x="2394420" y="237324"/>
                  </a:lnTo>
                  <a:lnTo>
                    <a:pt x="2394420" y="238594"/>
                  </a:lnTo>
                  <a:lnTo>
                    <a:pt x="2392476" y="243674"/>
                  </a:lnTo>
                  <a:lnTo>
                    <a:pt x="2399487" y="243674"/>
                  </a:lnTo>
                  <a:lnTo>
                    <a:pt x="2398344" y="250024"/>
                  </a:lnTo>
                  <a:lnTo>
                    <a:pt x="2399550" y="248754"/>
                  </a:lnTo>
                  <a:lnTo>
                    <a:pt x="2402852" y="248754"/>
                  </a:lnTo>
                  <a:lnTo>
                    <a:pt x="2404148" y="252564"/>
                  </a:lnTo>
                  <a:lnTo>
                    <a:pt x="2403818" y="257644"/>
                  </a:lnTo>
                  <a:lnTo>
                    <a:pt x="2403106" y="257848"/>
                  </a:lnTo>
                  <a:lnTo>
                    <a:pt x="2403106" y="305498"/>
                  </a:lnTo>
                  <a:lnTo>
                    <a:pt x="2402979" y="305904"/>
                  </a:lnTo>
                  <a:lnTo>
                    <a:pt x="2403068" y="304634"/>
                  </a:lnTo>
                  <a:lnTo>
                    <a:pt x="2403106" y="305498"/>
                  </a:lnTo>
                  <a:lnTo>
                    <a:pt x="2403106" y="257848"/>
                  </a:lnTo>
                  <a:lnTo>
                    <a:pt x="2399182" y="258914"/>
                  </a:lnTo>
                  <a:lnTo>
                    <a:pt x="2398026" y="256374"/>
                  </a:lnTo>
                  <a:lnTo>
                    <a:pt x="2397861" y="255104"/>
                  </a:lnTo>
                  <a:lnTo>
                    <a:pt x="2398255" y="253834"/>
                  </a:lnTo>
                  <a:lnTo>
                    <a:pt x="2398674" y="253834"/>
                  </a:lnTo>
                  <a:lnTo>
                    <a:pt x="2398179" y="252564"/>
                  </a:lnTo>
                  <a:lnTo>
                    <a:pt x="2397607" y="251294"/>
                  </a:lnTo>
                  <a:lnTo>
                    <a:pt x="2396312" y="252564"/>
                  </a:lnTo>
                  <a:lnTo>
                    <a:pt x="2397556" y="253834"/>
                  </a:lnTo>
                  <a:lnTo>
                    <a:pt x="2396325" y="255104"/>
                  </a:lnTo>
                  <a:lnTo>
                    <a:pt x="2396794" y="261099"/>
                  </a:lnTo>
                  <a:lnTo>
                    <a:pt x="2396820" y="261416"/>
                  </a:lnTo>
                  <a:lnTo>
                    <a:pt x="2396248" y="263334"/>
                  </a:lnTo>
                  <a:lnTo>
                    <a:pt x="2395778" y="265264"/>
                  </a:lnTo>
                  <a:lnTo>
                    <a:pt x="2397760" y="267804"/>
                  </a:lnTo>
                  <a:lnTo>
                    <a:pt x="2397023" y="274154"/>
                  </a:lnTo>
                  <a:lnTo>
                    <a:pt x="2397633" y="272884"/>
                  </a:lnTo>
                  <a:lnTo>
                    <a:pt x="2399017" y="271614"/>
                  </a:lnTo>
                  <a:lnTo>
                    <a:pt x="2398953" y="274154"/>
                  </a:lnTo>
                  <a:lnTo>
                    <a:pt x="2398230" y="281774"/>
                  </a:lnTo>
                  <a:lnTo>
                    <a:pt x="2401773" y="276694"/>
                  </a:lnTo>
                  <a:lnTo>
                    <a:pt x="2402903" y="281774"/>
                  </a:lnTo>
                  <a:lnTo>
                    <a:pt x="2401392" y="285584"/>
                  </a:lnTo>
                  <a:lnTo>
                    <a:pt x="2398280" y="281774"/>
                  </a:lnTo>
                  <a:lnTo>
                    <a:pt x="2400503" y="286854"/>
                  </a:lnTo>
                  <a:lnTo>
                    <a:pt x="2399652" y="290664"/>
                  </a:lnTo>
                  <a:lnTo>
                    <a:pt x="2399461" y="290461"/>
                  </a:lnTo>
                  <a:lnTo>
                    <a:pt x="2399461" y="309714"/>
                  </a:lnTo>
                  <a:lnTo>
                    <a:pt x="2399423" y="310311"/>
                  </a:lnTo>
                  <a:lnTo>
                    <a:pt x="2398572" y="307174"/>
                  </a:lnTo>
                  <a:lnTo>
                    <a:pt x="2399195" y="308444"/>
                  </a:lnTo>
                  <a:lnTo>
                    <a:pt x="2399461" y="309714"/>
                  </a:lnTo>
                  <a:lnTo>
                    <a:pt x="2399461" y="290461"/>
                  </a:lnTo>
                  <a:lnTo>
                    <a:pt x="2396159" y="286854"/>
                  </a:lnTo>
                  <a:lnTo>
                    <a:pt x="2398890" y="291668"/>
                  </a:lnTo>
                  <a:lnTo>
                    <a:pt x="2398115" y="291820"/>
                  </a:lnTo>
                  <a:lnTo>
                    <a:pt x="2398115" y="299554"/>
                  </a:lnTo>
                  <a:lnTo>
                    <a:pt x="2398064" y="302094"/>
                  </a:lnTo>
                  <a:lnTo>
                    <a:pt x="2397963" y="300824"/>
                  </a:lnTo>
                  <a:lnTo>
                    <a:pt x="2398115" y="299554"/>
                  </a:lnTo>
                  <a:lnTo>
                    <a:pt x="2398115" y="291820"/>
                  </a:lnTo>
                  <a:lnTo>
                    <a:pt x="2397506" y="291934"/>
                  </a:lnTo>
                  <a:lnTo>
                    <a:pt x="2391765" y="294474"/>
                  </a:lnTo>
                  <a:lnTo>
                    <a:pt x="2385936" y="295744"/>
                  </a:lnTo>
                  <a:lnTo>
                    <a:pt x="2383447" y="297014"/>
                  </a:lnTo>
                  <a:lnTo>
                    <a:pt x="2394648" y="297014"/>
                  </a:lnTo>
                  <a:lnTo>
                    <a:pt x="2395067" y="298284"/>
                  </a:lnTo>
                  <a:lnTo>
                    <a:pt x="2380958" y="298284"/>
                  </a:lnTo>
                  <a:lnTo>
                    <a:pt x="2376309" y="298284"/>
                  </a:lnTo>
                  <a:lnTo>
                    <a:pt x="2374696" y="298284"/>
                  </a:lnTo>
                  <a:lnTo>
                    <a:pt x="2374252" y="300824"/>
                  </a:lnTo>
                  <a:lnTo>
                    <a:pt x="2371217" y="300824"/>
                  </a:lnTo>
                  <a:lnTo>
                    <a:pt x="2371064" y="299554"/>
                  </a:lnTo>
                  <a:lnTo>
                    <a:pt x="2371331" y="298284"/>
                  </a:lnTo>
                  <a:lnTo>
                    <a:pt x="2370391" y="299554"/>
                  </a:lnTo>
                  <a:lnTo>
                    <a:pt x="2369591" y="299554"/>
                  </a:lnTo>
                  <a:lnTo>
                    <a:pt x="2366619" y="303364"/>
                  </a:lnTo>
                  <a:lnTo>
                    <a:pt x="2363876" y="304634"/>
                  </a:lnTo>
                  <a:lnTo>
                    <a:pt x="2365032" y="302094"/>
                  </a:lnTo>
                  <a:lnTo>
                    <a:pt x="2358606" y="305904"/>
                  </a:lnTo>
                  <a:lnTo>
                    <a:pt x="2354605" y="310984"/>
                  </a:lnTo>
                  <a:lnTo>
                    <a:pt x="2351595" y="316179"/>
                  </a:lnTo>
                  <a:lnTo>
                    <a:pt x="2348420" y="321144"/>
                  </a:lnTo>
                  <a:lnTo>
                    <a:pt x="2345144" y="318604"/>
                  </a:lnTo>
                  <a:lnTo>
                    <a:pt x="2338171" y="323684"/>
                  </a:lnTo>
                  <a:lnTo>
                    <a:pt x="2335098" y="326224"/>
                  </a:lnTo>
                  <a:lnTo>
                    <a:pt x="2334666" y="326224"/>
                  </a:lnTo>
                  <a:lnTo>
                    <a:pt x="2329878" y="333844"/>
                  </a:lnTo>
                  <a:lnTo>
                    <a:pt x="2327110" y="341464"/>
                  </a:lnTo>
                  <a:lnTo>
                    <a:pt x="2325395" y="349389"/>
                  </a:lnTo>
                  <a:lnTo>
                    <a:pt x="2323998" y="356704"/>
                  </a:lnTo>
                  <a:lnTo>
                    <a:pt x="2319439" y="363054"/>
                  </a:lnTo>
                  <a:lnTo>
                    <a:pt x="2316353" y="370674"/>
                  </a:lnTo>
                  <a:lnTo>
                    <a:pt x="2313952" y="380834"/>
                  </a:lnTo>
                  <a:lnTo>
                    <a:pt x="2311501" y="389724"/>
                  </a:lnTo>
                  <a:lnTo>
                    <a:pt x="2312517" y="388454"/>
                  </a:lnTo>
                  <a:lnTo>
                    <a:pt x="2315019" y="389724"/>
                  </a:lnTo>
                  <a:lnTo>
                    <a:pt x="2315273" y="392264"/>
                  </a:lnTo>
                  <a:lnTo>
                    <a:pt x="2314105" y="394804"/>
                  </a:lnTo>
                  <a:lnTo>
                    <a:pt x="2317877" y="399884"/>
                  </a:lnTo>
                  <a:lnTo>
                    <a:pt x="2313711" y="398614"/>
                  </a:lnTo>
                  <a:lnTo>
                    <a:pt x="2313838" y="397344"/>
                  </a:lnTo>
                  <a:lnTo>
                    <a:pt x="2309584" y="399884"/>
                  </a:lnTo>
                  <a:lnTo>
                    <a:pt x="2310409" y="404964"/>
                  </a:lnTo>
                  <a:lnTo>
                    <a:pt x="2310257" y="408774"/>
                  </a:lnTo>
                  <a:lnTo>
                    <a:pt x="2315781" y="410044"/>
                  </a:lnTo>
                  <a:lnTo>
                    <a:pt x="2312835" y="418934"/>
                  </a:lnTo>
                  <a:lnTo>
                    <a:pt x="2313914" y="427824"/>
                  </a:lnTo>
                  <a:lnTo>
                    <a:pt x="2315349" y="436714"/>
                  </a:lnTo>
                  <a:lnTo>
                    <a:pt x="2313457" y="443064"/>
                  </a:lnTo>
                  <a:lnTo>
                    <a:pt x="2315159" y="445604"/>
                  </a:lnTo>
                  <a:lnTo>
                    <a:pt x="2315553" y="448144"/>
                  </a:lnTo>
                  <a:lnTo>
                    <a:pt x="2317254" y="450684"/>
                  </a:lnTo>
                  <a:lnTo>
                    <a:pt x="2314295" y="450684"/>
                  </a:lnTo>
                  <a:lnTo>
                    <a:pt x="2314346" y="451954"/>
                  </a:lnTo>
                  <a:lnTo>
                    <a:pt x="2314460" y="459574"/>
                  </a:lnTo>
                  <a:lnTo>
                    <a:pt x="2314359" y="460844"/>
                  </a:lnTo>
                  <a:lnTo>
                    <a:pt x="2316823" y="469734"/>
                  </a:lnTo>
                  <a:lnTo>
                    <a:pt x="2314410" y="468464"/>
                  </a:lnTo>
                  <a:lnTo>
                    <a:pt x="2315159" y="473544"/>
                  </a:lnTo>
                  <a:lnTo>
                    <a:pt x="2323985" y="472274"/>
                  </a:lnTo>
                  <a:lnTo>
                    <a:pt x="2324989" y="477354"/>
                  </a:lnTo>
                  <a:lnTo>
                    <a:pt x="2320925" y="478624"/>
                  </a:lnTo>
                  <a:lnTo>
                    <a:pt x="2321725" y="484974"/>
                  </a:lnTo>
                  <a:lnTo>
                    <a:pt x="2322398" y="491324"/>
                  </a:lnTo>
                  <a:lnTo>
                    <a:pt x="2323884" y="497674"/>
                  </a:lnTo>
                  <a:lnTo>
                    <a:pt x="2327071" y="504024"/>
                  </a:lnTo>
                  <a:lnTo>
                    <a:pt x="2325116" y="504024"/>
                  </a:lnTo>
                  <a:lnTo>
                    <a:pt x="2324620" y="502754"/>
                  </a:lnTo>
                  <a:lnTo>
                    <a:pt x="2325306" y="506564"/>
                  </a:lnTo>
                  <a:lnTo>
                    <a:pt x="2326284" y="517994"/>
                  </a:lnTo>
                  <a:lnTo>
                    <a:pt x="2328176" y="517080"/>
                  </a:lnTo>
                  <a:lnTo>
                    <a:pt x="2333739" y="523074"/>
                  </a:lnTo>
                  <a:lnTo>
                    <a:pt x="2336889" y="526884"/>
                  </a:lnTo>
                  <a:lnTo>
                    <a:pt x="2333891" y="526884"/>
                  </a:lnTo>
                  <a:lnTo>
                    <a:pt x="2338755" y="529424"/>
                  </a:lnTo>
                  <a:lnTo>
                    <a:pt x="2339759" y="529424"/>
                  </a:lnTo>
                  <a:lnTo>
                    <a:pt x="2342591" y="534504"/>
                  </a:lnTo>
                  <a:lnTo>
                    <a:pt x="2342680" y="535774"/>
                  </a:lnTo>
                  <a:lnTo>
                    <a:pt x="2340927" y="535774"/>
                  </a:lnTo>
                  <a:lnTo>
                    <a:pt x="2340965" y="538314"/>
                  </a:lnTo>
                  <a:lnTo>
                    <a:pt x="2344636" y="535774"/>
                  </a:lnTo>
                  <a:lnTo>
                    <a:pt x="2344978" y="540854"/>
                  </a:lnTo>
                  <a:lnTo>
                    <a:pt x="2342578" y="540854"/>
                  </a:lnTo>
                  <a:lnTo>
                    <a:pt x="2343912" y="544664"/>
                  </a:lnTo>
                  <a:lnTo>
                    <a:pt x="2344686" y="543394"/>
                  </a:lnTo>
                  <a:lnTo>
                    <a:pt x="2347582" y="544664"/>
                  </a:lnTo>
                  <a:lnTo>
                    <a:pt x="2349741" y="547204"/>
                  </a:lnTo>
                  <a:lnTo>
                    <a:pt x="2350185" y="552284"/>
                  </a:lnTo>
                  <a:lnTo>
                    <a:pt x="2348026" y="554824"/>
                  </a:lnTo>
                  <a:lnTo>
                    <a:pt x="2349741" y="554824"/>
                  </a:lnTo>
                  <a:lnTo>
                    <a:pt x="2352662" y="556094"/>
                  </a:lnTo>
                  <a:lnTo>
                    <a:pt x="2352979" y="558634"/>
                  </a:lnTo>
                  <a:lnTo>
                    <a:pt x="2350808" y="558634"/>
                  </a:lnTo>
                  <a:lnTo>
                    <a:pt x="2351862" y="564984"/>
                  </a:lnTo>
                  <a:lnTo>
                    <a:pt x="2350300" y="564984"/>
                  </a:lnTo>
                  <a:lnTo>
                    <a:pt x="2351938" y="570064"/>
                  </a:lnTo>
                  <a:lnTo>
                    <a:pt x="2346960" y="568794"/>
                  </a:lnTo>
                  <a:lnTo>
                    <a:pt x="2350465" y="571334"/>
                  </a:lnTo>
                  <a:lnTo>
                    <a:pt x="2356688" y="573646"/>
                  </a:lnTo>
                  <a:lnTo>
                    <a:pt x="2354884" y="570064"/>
                  </a:lnTo>
                  <a:lnTo>
                    <a:pt x="2354249" y="568794"/>
                  </a:lnTo>
                  <a:lnTo>
                    <a:pt x="2352903" y="565200"/>
                  </a:lnTo>
                  <a:lnTo>
                    <a:pt x="2352789" y="564984"/>
                  </a:lnTo>
                  <a:lnTo>
                    <a:pt x="2352903" y="565200"/>
                  </a:lnTo>
                  <a:lnTo>
                    <a:pt x="2358288" y="566254"/>
                  </a:lnTo>
                  <a:lnTo>
                    <a:pt x="2357996" y="571334"/>
                  </a:lnTo>
                  <a:lnTo>
                    <a:pt x="2357170" y="572604"/>
                  </a:lnTo>
                  <a:lnTo>
                    <a:pt x="2356891" y="572604"/>
                  </a:lnTo>
                  <a:lnTo>
                    <a:pt x="2356828" y="573684"/>
                  </a:lnTo>
                  <a:lnTo>
                    <a:pt x="2357336" y="573874"/>
                  </a:lnTo>
                  <a:lnTo>
                    <a:pt x="2358250" y="578954"/>
                  </a:lnTo>
                  <a:lnTo>
                    <a:pt x="2357983" y="580224"/>
                  </a:lnTo>
                  <a:lnTo>
                    <a:pt x="2357450" y="580224"/>
                  </a:lnTo>
                  <a:lnTo>
                    <a:pt x="2358098" y="581494"/>
                  </a:lnTo>
                  <a:lnTo>
                    <a:pt x="2358910" y="581494"/>
                  </a:lnTo>
                  <a:lnTo>
                    <a:pt x="2359164" y="584034"/>
                  </a:lnTo>
                  <a:lnTo>
                    <a:pt x="2359304" y="584034"/>
                  </a:lnTo>
                  <a:lnTo>
                    <a:pt x="2359901" y="585304"/>
                  </a:lnTo>
                  <a:lnTo>
                    <a:pt x="2358123" y="587844"/>
                  </a:lnTo>
                  <a:lnTo>
                    <a:pt x="2361501" y="590384"/>
                  </a:lnTo>
                  <a:lnTo>
                    <a:pt x="2362568" y="592924"/>
                  </a:lnTo>
                  <a:lnTo>
                    <a:pt x="2365019" y="591654"/>
                  </a:lnTo>
                  <a:lnTo>
                    <a:pt x="2366137" y="594194"/>
                  </a:lnTo>
                  <a:lnTo>
                    <a:pt x="2366594" y="591654"/>
                  </a:lnTo>
                  <a:lnTo>
                    <a:pt x="2366657" y="591273"/>
                  </a:lnTo>
                  <a:lnTo>
                    <a:pt x="2366302" y="590384"/>
                  </a:lnTo>
                  <a:lnTo>
                    <a:pt x="2365425" y="589114"/>
                  </a:lnTo>
                  <a:lnTo>
                    <a:pt x="2364968" y="589114"/>
                  </a:lnTo>
                  <a:lnTo>
                    <a:pt x="2364867" y="588949"/>
                  </a:lnTo>
                  <a:lnTo>
                    <a:pt x="2364155" y="587844"/>
                  </a:lnTo>
                  <a:lnTo>
                    <a:pt x="2363584" y="586574"/>
                  </a:lnTo>
                  <a:lnTo>
                    <a:pt x="2363025" y="585304"/>
                  </a:lnTo>
                  <a:lnTo>
                    <a:pt x="2362009" y="584034"/>
                  </a:lnTo>
                  <a:lnTo>
                    <a:pt x="2364117" y="584034"/>
                  </a:lnTo>
                  <a:lnTo>
                    <a:pt x="2366200" y="585304"/>
                  </a:lnTo>
                  <a:lnTo>
                    <a:pt x="2366048" y="589114"/>
                  </a:lnTo>
                  <a:lnTo>
                    <a:pt x="2371788" y="589114"/>
                  </a:lnTo>
                  <a:lnTo>
                    <a:pt x="2369782" y="594194"/>
                  </a:lnTo>
                  <a:lnTo>
                    <a:pt x="2370925" y="600544"/>
                  </a:lnTo>
                  <a:lnTo>
                    <a:pt x="2369185" y="601814"/>
                  </a:lnTo>
                  <a:lnTo>
                    <a:pt x="2374112" y="606894"/>
                  </a:lnTo>
                  <a:lnTo>
                    <a:pt x="2379192" y="615784"/>
                  </a:lnTo>
                  <a:lnTo>
                    <a:pt x="2386088" y="615784"/>
                  </a:lnTo>
                  <a:lnTo>
                    <a:pt x="2387765" y="617054"/>
                  </a:lnTo>
                  <a:lnTo>
                    <a:pt x="2386038" y="619594"/>
                  </a:lnTo>
                  <a:lnTo>
                    <a:pt x="2384641" y="619594"/>
                  </a:lnTo>
                  <a:lnTo>
                    <a:pt x="2383955" y="618324"/>
                  </a:lnTo>
                  <a:lnTo>
                    <a:pt x="2382964" y="618324"/>
                  </a:lnTo>
                  <a:lnTo>
                    <a:pt x="2384577" y="619594"/>
                  </a:lnTo>
                  <a:lnTo>
                    <a:pt x="2386190" y="620864"/>
                  </a:lnTo>
                  <a:lnTo>
                    <a:pt x="2389505" y="626071"/>
                  </a:lnTo>
                  <a:lnTo>
                    <a:pt x="2389352" y="625944"/>
                  </a:lnTo>
                  <a:lnTo>
                    <a:pt x="2389594" y="626211"/>
                  </a:lnTo>
                  <a:lnTo>
                    <a:pt x="2390241" y="627214"/>
                  </a:lnTo>
                  <a:lnTo>
                    <a:pt x="2390444" y="627151"/>
                  </a:lnTo>
                  <a:lnTo>
                    <a:pt x="2393962" y="631024"/>
                  </a:lnTo>
                  <a:lnTo>
                    <a:pt x="2392451" y="631024"/>
                  </a:lnTo>
                  <a:lnTo>
                    <a:pt x="2394000" y="638644"/>
                  </a:lnTo>
                  <a:lnTo>
                    <a:pt x="2399309" y="641184"/>
                  </a:lnTo>
                  <a:lnTo>
                    <a:pt x="2404757" y="644994"/>
                  </a:lnTo>
                  <a:lnTo>
                    <a:pt x="2410231" y="647534"/>
                  </a:lnTo>
                  <a:lnTo>
                    <a:pt x="2415146" y="650074"/>
                  </a:lnTo>
                  <a:lnTo>
                    <a:pt x="2416924" y="657275"/>
                  </a:lnTo>
                  <a:lnTo>
                    <a:pt x="2417153" y="656424"/>
                  </a:lnTo>
                  <a:lnTo>
                    <a:pt x="2425217" y="666584"/>
                  </a:lnTo>
                  <a:lnTo>
                    <a:pt x="2444546" y="684364"/>
                  </a:lnTo>
                  <a:lnTo>
                    <a:pt x="2452751" y="694524"/>
                  </a:lnTo>
                  <a:lnTo>
                    <a:pt x="2455672" y="698334"/>
                  </a:lnTo>
                  <a:lnTo>
                    <a:pt x="2457666" y="697064"/>
                  </a:lnTo>
                  <a:lnTo>
                    <a:pt x="2461069" y="698334"/>
                  </a:lnTo>
                  <a:lnTo>
                    <a:pt x="2459850" y="700874"/>
                  </a:lnTo>
                  <a:lnTo>
                    <a:pt x="2466086" y="700874"/>
                  </a:lnTo>
                  <a:lnTo>
                    <a:pt x="2473337" y="703414"/>
                  </a:lnTo>
                  <a:lnTo>
                    <a:pt x="2470988" y="714844"/>
                  </a:lnTo>
                  <a:lnTo>
                    <a:pt x="2481453" y="716114"/>
                  </a:lnTo>
                  <a:lnTo>
                    <a:pt x="2481732" y="713574"/>
                  </a:lnTo>
                  <a:lnTo>
                    <a:pt x="2484158" y="716114"/>
                  </a:lnTo>
                  <a:lnTo>
                    <a:pt x="2490851" y="718654"/>
                  </a:lnTo>
                  <a:lnTo>
                    <a:pt x="2489035" y="719924"/>
                  </a:lnTo>
                  <a:lnTo>
                    <a:pt x="2489530" y="719924"/>
                  </a:lnTo>
                  <a:lnTo>
                    <a:pt x="2491143" y="718654"/>
                  </a:lnTo>
                  <a:lnTo>
                    <a:pt x="2491562" y="721194"/>
                  </a:lnTo>
                  <a:lnTo>
                    <a:pt x="2490724" y="722464"/>
                  </a:lnTo>
                  <a:lnTo>
                    <a:pt x="2497264" y="723734"/>
                  </a:lnTo>
                  <a:lnTo>
                    <a:pt x="2504478" y="723734"/>
                  </a:lnTo>
                  <a:lnTo>
                    <a:pt x="2505684" y="722464"/>
                  </a:lnTo>
                  <a:lnTo>
                    <a:pt x="2507602" y="722464"/>
                  </a:lnTo>
                  <a:lnTo>
                    <a:pt x="2508123" y="723734"/>
                  </a:lnTo>
                  <a:lnTo>
                    <a:pt x="2511666" y="723734"/>
                  </a:lnTo>
                  <a:lnTo>
                    <a:pt x="2512961" y="722464"/>
                  </a:lnTo>
                  <a:lnTo>
                    <a:pt x="2515044" y="719924"/>
                  </a:lnTo>
                  <a:lnTo>
                    <a:pt x="2515197" y="718654"/>
                  </a:lnTo>
                  <a:lnTo>
                    <a:pt x="2515476" y="716114"/>
                  </a:lnTo>
                  <a:lnTo>
                    <a:pt x="2515616" y="714844"/>
                  </a:lnTo>
                  <a:lnTo>
                    <a:pt x="2515793" y="712304"/>
                  </a:lnTo>
                  <a:lnTo>
                    <a:pt x="2514447" y="708494"/>
                  </a:lnTo>
                  <a:lnTo>
                    <a:pt x="2513546" y="705954"/>
                  </a:lnTo>
                  <a:lnTo>
                    <a:pt x="2504109" y="700874"/>
                  </a:lnTo>
                  <a:lnTo>
                    <a:pt x="2501506" y="703414"/>
                  </a:lnTo>
                  <a:lnTo>
                    <a:pt x="2505418" y="703414"/>
                  </a:lnTo>
                  <a:lnTo>
                    <a:pt x="2507526" y="708494"/>
                  </a:lnTo>
                  <a:lnTo>
                    <a:pt x="2505811" y="708494"/>
                  </a:lnTo>
                  <a:lnTo>
                    <a:pt x="2504846" y="707224"/>
                  </a:lnTo>
                  <a:lnTo>
                    <a:pt x="2503589" y="707224"/>
                  </a:lnTo>
                  <a:lnTo>
                    <a:pt x="2503055" y="707224"/>
                  </a:lnTo>
                  <a:lnTo>
                    <a:pt x="2503055" y="711034"/>
                  </a:lnTo>
                  <a:lnTo>
                    <a:pt x="2501823" y="711034"/>
                  </a:lnTo>
                  <a:lnTo>
                    <a:pt x="2502319" y="709930"/>
                  </a:lnTo>
                  <a:lnTo>
                    <a:pt x="2503055" y="711034"/>
                  </a:lnTo>
                  <a:lnTo>
                    <a:pt x="2503055" y="707224"/>
                  </a:lnTo>
                  <a:lnTo>
                    <a:pt x="2502319" y="707224"/>
                  </a:lnTo>
                  <a:lnTo>
                    <a:pt x="2500490" y="707224"/>
                  </a:lnTo>
                  <a:lnTo>
                    <a:pt x="2501582" y="708850"/>
                  </a:lnTo>
                  <a:lnTo>
                    <a:pt x="2501176" y="709764"/>
                  </a:lnTo>
                  <a:lnTo>
                    <a:pt x="2500363" y="711034"/>
                  </a:lnTo>
                  <a:lnTo>
                    <a:pt x="2500033" y="711034"/>
                  </a:lnTo>
                  <a:lnTo>
                    <a:pt x="2500033" y="713574"/>
                  </a:lnTo>
                  <a:lnTo>
                    <a:pt x="2500007" y="714844"/>
                  </a:lnTo>
                  <a:lnTo>
                    <a:pt x="2499931" y="716114"/>
                  </a:lnTo>
                  <a:lnTo>
                    <a:pt x="2499944" y="714844"/>
                  </a:lnTo>
                  <a:lnTo>
                    <a:pt x="2500033" y="713574"/>
                  </a:lnTo>
                  <a:lnTo>
                    <a:pt x="2500033" y="711034"/>
                  </a:lnTo>
                  <a:lnTo>
                    <a:pt x="2499118" y="711034"/>
                  </a:lnTo>
                  <a:lnTo>
                    <a:pt x="2498369" y="707224"/>
                  </a:lnTo>
                  <a:lnTo>
                    <a:pt x="2499957" y="705954"/>
                  </a:lnTo>
                  <a:lnTo>
                    <a:pt x="2496591" y="705954"/>
                  </a:lnTo>
                  <a:lnTo>
                    <a:pt x="2496972" y="704684"/>
                  </a:lnTo>
                  <a:lnTo>
                    <a:pt x="2496235" y="704684"/>
                  </a:lnTo>
                  <a:lnTo>
                    <a:pt x="2494788" y="703414"/>
                  </a:lnTo>
                  <a:lnTo>
                    <a:pt x="2493353" y="702144"/>
                  </a:lnTo>
                  <a:lnTo>
                    <a:pt x="2490787" y="703414"/>
                  </a:lnTo>
                  <a:lnTo>
                    <a:pt x="2490254" y="699604"/>
                  </a:lnTo>
                  <a:lnTo>
                    <a:pt x="2483523" y="698334"/>
                  </a:lnTo>
                  <a:lnTo>
                    <a:pt x="2484513" y="697064"/>
                  </a:lnTo>
                  <a:lnTo>
                    <a:pt x="2485491" y="695794"/>
                  </a:lnTo>
                  <a:lnTo>
                    <a:pt x="2486482" y="694524"/>
                  </a:lnTo>
                  <a:lnTo>
                    <a:pt x="2485212" y="695794"/>
                  </a:lnTo>
                  <a:lnTo>
                    <a:pt x="2480843" y="695794"/>
                  </a:lnTo>
                  <a:lnTo>
                    <a:pt x="2478887" y="694524"/>
                  </a:lnTo>
                  <a:lnTo>
                    <a:pt x="2480767" y="691984"/>
                  </a:lnTo>
                  <a:lnTo>
                    <a:pt x="2476208" y="686904"/>
                  </a:lnTo>
                  <a:lnTo>
                    <a:pt x="2476893" y="684364"/>
                  </a:lnTo>
                  <a:lnTo>
                    <a:pt x="2471255" y="686904"/>
                  </a:lnTo>
                  <a:lnTo>
                    <a:pt x="2467076" y="679284"/>
                  </a:lnTo>
                  <a:lnTo>
                    <a:pt x="2461082" y="678014"/>
                  </a:lnTo>
                  <a:lnTo>
                    <a:pt x="2462072" y="677164"/>
                  </a:lnTo>
                  <a:lnTo>
                    <a:pt x="2460701" y="675474"/>
                  </a:lnTo>
                  <a:lnTo>
                    <a:pt x="2461031" y="674204"/>
                  </a:lnTo>
                  <a:lnTo>
                    <a:pt x="2460167" y="671664"/>
                  </a:lnTo>
                  <a:lnTo>
                    <a:pt x="2457069" y="674204"/>
                  </a:lnTo>
                  <a:lnTo>
                    <a:pt x="2452967" y="671664"/>
                  </a:lnTo>
                  <a:lnTo>
                    <a:pt x="2449360" y="671664"/>
                  </a:lnTo>
                  <a:lnTo>
                    <a:pt x="2449360" y="666584"/>
                  </a:lnTo>
                  <a:lnTo>
                    <a:pt x="2454325" y="670394"/>
                  </a:lnTo>
                  <a:lnTo>
                    <a:pt x="2454910" y="669124"/>
                  </a:lnTo>
                  <a:lnTo>
                    <a:pt x="2456078" y="666584"/>
                  </a:lnTo>
                  <a:lnTo>
                    <a:pt x="2453944" y="669124"/>
                  </a:lnTo>
                  <a:lnTo>
                    <a:pt x="2449106" y="664044"/>
                  </a:lnTo>
                  <a:lnTo>
                    <a:pt x="2448090" y="666584"/>
                  </a:lnTo>
                  <a:lnTo>
                    <a:pt x="2447721" y="664044"/>
                  </a:lnTo>
                  <a:lnTo>
                    <a:pt x="2447125" y="664044"/>
                  </a:lnTo>
                  <a:lnTo>
                    <a:pt x="2448458" y="661504"/>
                  </a:lnTo>
                  <a:lnTo>
                    <a:pt x="2444470" y="664044"/>
                  </a:lnTo>
                  <a:lnTo>
                    <a:pt x="2445918" y="660234"/>
                  </a:lnTo>
                  <a:lnTo>
                    <a:pt x="2441956" y="660234"/>
                  </a:lnTo>
                  <a:lnTo>
                    <a:pt x="2441092" y="656424"/>
                  </a:lnTo>
                  <a:lnTo>
                    <a:pt x="2440813" y="655154"/>
                  </a:lnTo>
                  <a:lnTo>
                    <a:pt x="2444648" y="656424"/>
                  </a:lnTo>
                  <a:lnTo>
                    <a:pt x="2440394" y="653884"/>
                  </a:lnTo>
                  <a:lnTo>
                    <a:pt x="2440241" y="652741"/>
                  </a:lnTo>
                  <a:lnTo>
                    <a:pt x="2439898" y="653884"/>
                  </a:lnTo>
                  <a:lnTo>
                    <a:pt x="2437612" y="655154"/>
                  </a:lnTo>
                  <a:lnTo>
                    <a:pt x="2433015" y="651344"/>
                  </a:lnTo>
                  <a:lnTo>
                    <a:pt x="2437955" y="651344"/>
                  </a:lnTo>
                  <a:lnTo>
                    <a:pt x="2438120" y="648804"/>
                  </a:lnTo>
                  <a:lnTo>
                    <a:pt x="2435047" y="646264"/>
                  </a:lnTo>
                  <a:lnTo>
                    <a:pt x="2430576" y="646264"/>
                  </a:lnTo>
                  <a:lnTo>
                    <a:pt x="2428925" y="644994"/>
                  </a:lnTo>
                  <a:lnTo>
                    <a:pt x="2429268" y="643724"/>
                  </a:lnTo>
                  <a:lnTo>
                    <a:pt x="2430094" y="643724"/>
                  </a:lnTo>
                  <a:lnTo>
                    <a:pt x="2425281" y="642454"/>
                  </a:lnTo>
                  <a:lnTo>
                    <a:pt x="2423769" y="637374"/>
                  </a:lnTo>
                  <a:lnTo>
                    <a:pt x="2423020" y="634834"/>
                  </a:lnTo>
                  <a:lnTo>
                    <a:pt x="2417241" y="634834"/>
                  </a:lnTo>
                  <a:lnTo>
                    <a:pt x="2417280" y="633984"/>
                  </a:lnTo>
                  <a:lnTo>
                    <a:pt x="2416568" y="634834"/>
                  </a:lnTo>
                  <a:lnTo>
                    <a:pt x="2415121" y="636104"/>
                  </a:lnTo>
                  <a:lnTo>
                    <a:pt x="2413927" y="637374"/>
                  </a:lnTo>
                  <a:lnTo>
                    <a:pt x="2412517" y="636104"/>
                  </a:lnTo>
                  <a:lnTo>
                    <a:pt x="2409494" y="636104"/>
                  </a:lnTo>
                  <a:lnTo>
                    <a:pt x="2410955" y="633564"/>
                  </a:lnTo>
                  <a:lnTo>
                    <a:pt x="2411730" y="634834"/>
                  </a:lnTo>
                  <a:lnTo>
                    <a:pt x="2412606" y="633564"/>
                  </a:lnTo>
                  <a:lnTo>
                    <a:pt x="2411323" y="633564"/>
                  </a:lnTo>
                  <a:lnTo>
                    <a:pt x="2412415" y="630936"/>
                  </a:lnTo>
                  <a:lnTo>
                    <a:pt x="2407234" y="628484"/>
                  </a:lnTo>
                  <a:lnTo>
                    <a:pt x="2406459" y="625944"/>
                  </a:lnTo>
                  <a:lnTo>
                    <a:pt x="2406078" y="624674"/>
                  </a:lnTo>
                  <a:lnTo>
                    <a:pt x="2408517" y="622134"/>
                  </a:lnTo>
                  <a:lnTo>
                    <a:pt x="2411641" y="629754"/>
                  </a:lnTo>
                  <a:lnTo>
                    <a:pt x="2411539" y="624674"/>
                  </a:lnTo>
                  <a:lnTo>
                    <a:pt x="2412200" y="625944"/>
                  </a:lnTo>
                  <a:lnTo>
                    <a:pt x="2412784" y="628484"/>
                  </a:lnTo>
                  <a:lnTo>
                    <a:pt x="2413533" y="629754"/>
                  </a:lnTo>
                  <a:lnTo>
                    <a:pt x="2415095" y="624674"/>
                  </a:lnTo>
                  <a:lnTo>
                    <a:pt x="2415476" y="623404"/>
                  </a:lnTo>
                  <a:lnTo>
                    <a:pt x="2415184" y="632294"/>
                  </a:lnTo>
                  <a:lnTo>
                    <a:pt x="2417648" y="625944"/>
                  </a:lnTo>
                  <a:lnTo>
                    <a:pt x="2416391" y="623404"/>
                  </a:lnTo>
                  <a:lnTo>
                    <a:pt x="2415756" y="622134"/>
                  </a:lnTo>
                  <a:lnTo>
                    <a:pt x="2415121" y="620864"/>
                  </a:lnTo>
                  <a:lnTo>
                    <a:pt x="2414486" y="619594"/>
                  </a:lnTo>
                  <a:lnTo>
                    <a:pt x="2411780" y="620864"/>
                  </a:lnTo>
                  <a:lnTo>
                    <a:pt x="2409914" y="617054"/>
                  </a:lnTo>
                  <a:lnTo>
                    <a:pt x="2408669" y="614514"/>
                  </a:lnTo>
                  <a:lnTo>
                    <a:pt x="2406167" y="614514"/>
                  </a:lnTo>
                  <a:lnTo>
                    <a:pt x="2406586" y="617054"/>
                  </a:lnTo>
                  <a:lnTo>
                    <a:pt x="2404084" y="617054"/>
                  </a:lnTo>
                  <a:lnTo>
                    <a:pt x="2400795" y="613244"/>
                  </a:lnTo>
                  <a:lnTo>
                    <a:pt x="2401392" y="609434"/>
                  </a:lnTo>
                  <a:lnTo>
                    <a:pt x="2402154" y="605624"/>
                  </a:lnTo>
                  <a:lnTo>
                    <a:pt x="2400744" y="604354"/>
                  </a:lnTo>
                  <a:lnTo>
                    <a:pt x="2399334" y="603084"/>
                  </a:lnTo>
                  <a:lnTo>
                    <a:pt x="2396388" y="603084"/>
                  </a:lnTo>
                  <a:lnTo>
                    <a:pt x="2395474" y="603364"/>
                  </a:lnTo>
                  <a:lnTo>
                    <a:pt x="2395474" y="631024"/>
                  </a:lnTo>
                  <a:lnTo>
                    <a:pt x="2390698" y="627062"/>
                  </a:lnTo>
                  <a:lnTo>
                    <a:pt x="2393912" y="625944"/>
                  </a:lnTo>
                  <a:lnTo>
                    <a:pt x="2395474" y="631024"/>
                  </a:lnTo>
                  <a:lnTo>
                    <a:pt x="2395474" y="603364"/>
                  </a:lnTo>
                  <a:lnTo>
                    <a:pt x="2392210" y="604354"/>
                  </a:lnTo>
                  <a:lnTo>
                    <a:pt x="2391460" y="599274"/>
                  </a:lnTo>
                  <a:lnTo>
                    <a:pt x="2395791" y="598004"/>
                  </a:lnTo>
                  <a:lnTo>
                    <a:pt x="2392642" y="592924"/>
                  </a:lnTo>
                  <a:lnTo>
                    <a:pt x="2388705" y="598004"/>
                  </a:lnTo>
                  <a:lnTo>
                    <a:pt x="2387600" y="591654"/>
                  </a:lnTo>
                  <a:lnTo>
                    <a:pt x="2385987" y="589114"/>
                  </a:lnTo>
                  <a:lnTo>
                    <a:pt x="2388692" y="586574"/>
                  </a:lnTo>
                  <a:lnTo>
                    <a:pt x="2384780" y="581494"/>
                  </a:lnTo>
                  <a:lnTo>
                    <a:pt x="2378583" y="576414"/>
                  </a:lnTo>
                  <a:lnTo>
                    <a:pt x="2375954" y="571334"/>
                  </a:lnTo>
                  <a:lnTo>
                    <a:pt x="2375306" y="570064"/>
                  </a:lnTo>
                  <a:lnTo>
                    <a:pt x="2375014" y="569506"/>
                  </a:lnTo>
                  <a:lnTo>
                    <a:pt x="2375014" y="571334"/>
                  </a:lnTo>
                  <a:lnTo>
                    <a:pt x="2373769" y="570064"/>
                  </a:lnTo>
                  <a:lnTo>
                    <a:pt x="2375014" y="571334"/>
                  </a:lnTo>
                  <a:lnTo>
                    <a:pt x="2375014" y="569506"/>
                  </a:lnTo>
                  <a:lnTo>
                    <a:pt x="2374646" y="568794"/>
                  </a:lnTo>
                  <a:lnTo>
                    <a:pt x="2375789" y="568794"/>
                  </a:lnTo>
                  <a:lnTo>
                    <a:pt x="2377363" y="570064"/>
                  </a:lnTo>
                  <a:lnTo>
                    <a:pt x="2377452" y="568794"/>
                  </a:lnTo>
                  <a:lnTo>
                    <a:pt x="2377529" y="567524"/>
                  </a:lnTo>
                  <a:lnTo>
                    <a:pt x="2376728" y="566254"/>
                  </a:lnTo>
                  <a:lnTo>
                    <a:pt x="2373541" y="561174"/>
                  </a:lnTo>
                  <a:lnTo>
                    <a:pt x="2371229" y="556044"/>
                  </a:lnTo>
                  <a:lnTo>
                    <a:pt x="2371229" y="564984"/>
                  </a:lnTo>
                  <a:lnTo>
                    <a:pt x="2370467" y="566254"/>
                  </a:lnTo>
                  <a:lnTo>
                    <a:pt x="2369375" y="566254"/>
                  </a:lnTo>
                  <a:lnTo>
                    <a:pt x="2369007" y="564984"/>
                  </a:lnTo>
                  <a:lnTo>
                    <a:pt x="2369845" y="564984"/>
                  </a:lnTo>
                  <a:lnTo>
                    <a:pt x="2369604" y="563714"/>
                  </a:lnTo>
                  <a:lnTo>
                    <a:pt x="2369362" y="562444"/>
                  </a:lnTo>
                  <a:lnTo>
                    <a:pt x="2369502" y="561174"/>
                  </a:lnTo>
                  <a:lnTo>
                    <a:pt x="2369909" y="562444"/>
                  </a:lnTo>
                  <a:lnTo>
                    <a:pt x="2370544" y="563714"/>
                  </a:lnTo>
                  <a:lnTo>
                    <a:pt x="2371229" y="564984"/>
                  </a:lnTo>
                  <a:lnTo>
                    <a:pt x="2371229" y="556044"/>
                  </a:lnTo>
                  <a:lnTo>
                    <a:pt x="2370683" y="554824"/>
                  </a:lnTo>
                  <a:lnTo>
                    <a:pt x="2368664" y="547204"/>
                  </a:lnTo>
                  <a:lnTo>
                    <a:pt x="2367915" y="543394"/>
                  </a:lnTo>
                  <a:lnTo>
                    <a:pt x="2367178" y="539584"/>
                  </a:lnTo>
                  <a:lnTo>
                    <a:pt x="2362924" y="537044"/>
                  </a:lnTo>
                  <a:lnTo>
                    <a:pt x="2362670" y="537044"/>
                  </a:lnTo>
                  <a:lnTo>
                    <a:pt x="2361768" y="536384"/>
                  </a:lnTo>
                  <a:lnTo>
                    <a:pt x="2361768" y="588949"/>
                  </a:lnTo>
                  <a:lnTo>
                    <a:pt x="2361692" y="589114"/>
                  </a:lnTo>
                  <a:lnTo>
                    <a:pt x="2360650" y="589114"/>
                  </a:lnTo>
                  <a:lnTo>
                    <a:pt x="2359520" y="587844"/>
                  </a:lnTo>
                  <a:lnTo>
                    <a:pt x="2359761" y="586574"/>
                  </a:lnTo>
                  <a:lnTo>
                    <a:pt x="2360587" y="586574"/>
                  </a:lnTo>
                  <a:lnTo>
                    <a:pt x="2361768" y="588949"/>
                  </a:lnTo>
                  <a:lnTo>
                    <a:pt x="2361768" y="536384"/>
                  </a:lnTo>
                  <a:lnTo>
                    <a:pt x="2360942" y="535774"/>
                  </a:lnTo>
                  <a:lnTo>
                    <a:pt x="2360003" y="533234"/>
                  </a:lnTo>
                  <a:lnTo>
                    <a:pt x="2361603" y="531964"/>
                  </a:lnTo>
                  <a:lnTo>
                    <a:pt x="2362924" y="533234"/>
                  </a:lnTo>
                  <a:lnTo>
                    <a:pt x="2361971" y="531964"/>
                  </a:lnTo>
                  <a:lnTo>
                    <a:pt x="2359126" y="528154"/>
                  </a:lnTo>
                  <a:lnTo>
                    <a:pt x="2355405" y="523074"/>
                  </a:lnTo>
                  <a:lnTo>
                    <a:pt x="2352814" y="516724"/>
                  </a:lnTo>
                  <a:lnTo>
                    <a:pt x="2352725" y="515454"/>
                  </a:lnTo>
                  <a:lnTo>
                    <a:pt x="2352370" y="510374"/>
                  </a:lnTo>
                  <a:lnTo>
                    <a:pt x="2353653" y="511644"/>
                  </a:lnTo>
                  <a:lnTo>
                    <a:pt x="2353551" y="510374"/>
                  </a:lnTo>
                  <a:lnTo>
                    <a:pt x="2353348" y="507834"/>
                  </a:lnTo>
                  <a:lnTo>
                    <a:pt x="2353259" y="506564"/>
                  </a:lnTo>
                  <a:lnTo>
                    <a:pt x="2345829" y="507834"/>
                  </a:lnTo>
                  <a:lnTo>
                    <a:pt x="2346782" y="504024"/>
                  </a:lnTo>
                  <a:lnTo>
                    <a:pt x="2347099" y="502754"/>
                  </a:lnTo>
                  <a:lnTo>
                    <a:pt x="2347899" y="502754"/>
                  </a:lnTo>
                  <a:lnTo>
                    <a:pt x="2343696" y="486244"/>
                  </a:lnTo>
                  <a:lnTo>
                    <a:pt x="2342350" y="478624"/>
                  </a:lnTo>
                  <a:lnTo>
                    <a:pt x="2343035" y="472274"/>
                  </a:lnTo>
                  <a:lnTo>
                    <a:pt x="2343175" y="471004"/>
                  </a:lnTo>
                  <a:lnTo>
                    <a:pt x="2338501" y="469734"/>
                  </a:lnTo>
                  <a:lnTo>
                    <a:pt x="2342934" y="459574"/>
                  </a:lnTo>
                  <a:lnTo>
                    <a:pt x="2336723" y="459574"/>
                  </a:lnTo>
                  <a:lnTo>
                    <a:pt x="2338870" y="451954"/>
                  </a:lnTo>
                  <a:lnTo>
                    <a:pt x="2340203" y="454494"/>
                  </a:lnTo>
                  <a:lnTo>
                    <a:pt x="2340406" y="451954"/>
                  </a:lnTo>
                  <a:lnTo>
                    <a:pt x="2340927" y="445604"/>
                  </a:lnTo>
                  <a:lnTo>
                    <a:pt x="2340978" y="443064"/>
                  </a:lnTo>
                  <a:lnTo>
                    <a:pt x="2336711" y="441794"/>
                  </a:lnTo>
                  <a:lnTo>
                    <a:pt x="2335657" y="439254"/>
                  </a:lnTo>
                  <a:lnTo>
                    <a:pt x="2338857" y="437984"/>
                  </a:lnTo>
                  <a:lnTo>
                    <a:pt x="2335085" y="434174"/>
                  </a:lnTo>
                  <a:lnTo>
                    <a:pt x="2338743" y="431634"/>
                  </a:lnTo>
                  <a:lnTo>
                    <a:pt x="2337689" y="429094"/>
                  </a:lnTo>
                  <a:lnTo>
                    <a:pt x="2337587" y="430364"/>
                  </a:lnTo>
                  <a:lnTo>
                    <a:pt x="2336431" y="431634"/>
                  </a:lnTo>
                  <a:lnTo>
                    <a:pt x="2335492" y="431634"/>
                  </a:lnTo>
                  <a:lnTo>
                    <a:pt x="2333625" y="427824"/>
                  </a:lnTo>
                  <a:lnTo>
                    <a:pt x="2337041" y="421474"/>
                  </a:lnTo>
                  <a:lnTo>
                    <a:pt x="2338705" y="421474"/>
                  </a:lnTo>
                  <a:lnTo>
                    <a:pt x="2337625" y="417664"/>
                  </a:lnTo>
                  <a:lnTo>
                    <a:pt x="2336660" y="413854"/>
                  </a:lnTo>
                  <a:lnTo>
                    <a:pt x="2335771" y="411314"/>
                  </a:lnTo>
                  <a:lnTo>
                    <a:pt x="2336698" y="411314"/>
                  </a:lnTo>
                  <a:lnTo>
                    <a:pt x="2335060" y="408774"/>
                  </a:lnTo>
                  <a:lnTo>
                    <a:pt x="2341702" y="412584"/>
                  </a:lnTo>
                  <a:lnTo>
                    <a:pt x="2338755" y="407504"/>
                  </a:lnTo>
                  <a:lnTo>
                    <a:pt x="2337993" y="408774"/>
                  </a:lnTo>
                  <a:lnTo>
                    <a:pt x="2336838" y="407504"/>
                  </a:lnTo>
                  <a:lnTo>
                    <a:pt x="2336190" y="407504"/>
                  </a:lnTo>
                  <a:lnTo>
                    <a:pt x="2338159" y="404964"/>
                  </a:lnTo>
                  <a:lnTo>
                    <a:pt x="2338438" y="399884"/>
                  </a:lnTo>
                  <a:lnTo>
                    <a:pt x="2338006" y="394804"/>
                  </a:lnTo>
                  <a:lnTo>
                    <a:pt x="2340165" y="396074"/>
                  </a:lnTo>
                  <a:lnTo>
                    <a:pt x="2340394" y="394804"/>
                  </a:lnTo>
                  <a:lnTo>
                    <a:pt x="2341321" y="389724"/>
                  </a:lnTo>
                  <a:lnTo>
                    <a:pt x="2341283" y="388454"/>
                  </a:lnTo>
                  <a:lnTo>
                    <a:pt x="2341029" y="380834"/>
                  </a:lnTo>
                  <a:lnTo>
                    <a:pt x="2342489" y="375754"/>
                  </a:lnTo>
                  <a:lnTo>
                    <a:pt x="2343213" y="373214"/>
                  </a:lnTo>
                  <a:lnTo>
                    <a:pt x="2341473" y="375754"/>
                  </a:lnTo>
                  <a:lnTo>
                    <a:pt x="2337905" y="374484"/>
                  </a:lnTo>
                  <a:lnTo>
                    <a:pt x="2338184" y="371944"/>
                  </a:lnTo>
                  <a:lnTo>
                    <a:pt x="2338717" y="371944"/>
                  </a:lnTo>
                  <a:lnTo>
                    <a:pt x="2338209" y="370674"/>
                  </a:lnTo>
                  <a:lnTo>
                    <a:pt x="2339530" y="366864"/>
                  </a:lnTo>
                  <a:lnTo>
                    <a:pt x="2342515" y="369404"/>
                  </a:lnTo>
                  <a:lnTo>
                    <a:pt x="2343073" y="370674"/>
                  </a:lnTo>
                  <a:lnTo>
                    <a:pt x="2343048" y="366864"/>
                  </a:lnTo>
                  <a:lnTo>
                    <a:pt x="2344077" y="368134"/>
                  </a:lnTo>
                  <a:lnTo>
                    <a:pt x="2344305" y="368134"/>
                  </a:lnTo>
                  <a:lnTo>
                    <a:pt x="2345499" y="369404"/>
                  </a:lnTo>
                  <a:lnTo>
                    <a:pt x="2343950" y="366864"/>
                  </a:lnTo>
                  <a:lnTo>
                    <a:pt x="2350732" y="364324"/>
                  </a:lnTo>
                  <a:lnTo>
                    <a:pt x="2348153" y="361784"/>
                  </a:lnTo>
                  <a:lnTo>
                    <a:pt x="2349144" y="361784"/>
                  </a:lnTo>
                  <a:lnTo>
                    <a:pt x="2352243" y="354164"/>
                  </a:lnTo>
                  <a:lnTo>
                    <a:pt x="2353094" y="351624"/>
                  </a:lnTo>
                  <a:lnTo>
                    <a:pt x="2356485" y="346544"/>
                  </a:lnTo>
                  <a:lnTo>
                    <a:pt x="2354122" y="344004"/>
                  </a:lnTo>
                  <a:lnTo>
                    <a:pt x="2356129" y="342734"/>
                  </a:lnTo>
                  <a:lnTo>
                    <a:pt x="2355469" y="338924"/>
                  </a:lnTo>
                  <a:lnTo>
                    <a:pt x="2359279" y="336384"/>
                  </a:lnTo>
                  <a:lnTo>
                    <a:pt x="2364460" y="333844"/>
                  </a:lnTo>
                  <a:lnTo>
                    <a:pt x="2368473" y="330034"/>
                  </a:lnTo>
                  <a:lnTo>
                    <a:pt x="2370556" y="327494"/>
                  </a:lnTo>
                  <a:lnTo>
                    <a:pt x="2369985" y="327494"/>
                  </a:lnTo>
                  <a:lnTo>
                    <a:pt x="2367788" y="327494"/>
                  </a:lnTo>
                  <a:lnTo>
                    <a:pt x="2368105" y="324954"/>
                  </a:lnTo>
                  <a:lnTo>
                    <a:pt x="2369985" y="327494"/>
                  </a:lnTo>
                  <a:lnTo>
                    <a:pt x="2372893" y="324954"/>
                  </a:lnTo>
                  <a:lnTo>
                    <a:pt x="2374354" y="323684"/>
                  </a:lnTo>
                  <a:lnTo>
                    <a:pt x="2373096" y="327494"/>
                  </a:lnTo>
                  <a:lnTo>
                    <a:pt x="2378341" y="323684"/>
                  </a:lnTo>
                  <a:lnTo>
                    <a:pt x="2379624" y="322414"/>
                  </a:lnTo>
                  <a:lnTo>
                    <a:pt x="2381364" y="321144"/>
                  </a:lnTo>
                  <a:lnTo>
                    <a:pt x="2386622" y="317334"/>
                  </a:lnTo>
                  <a:lnTo>
                    <a:pt x="2385415" y="316064"/>
                  </a:lnTo>
                  <a:lnTo>
                    <a:pt x="2384234" y="316064"/>
                  </a:lnTo>
                  <a:lnTo>
                    <a:pt x="2384450" y="314794"/>
                  </a:lnTo>
                  <a:lnTo>
                    <a:pt x="2388197" y="314794"/>
                  </a:lnTo>
                  <a:lnTo>
                    <a:pt x="2388324" y="316179"/>
                  </a:lnTo>
                  <a:lnTo>
                    <a:pt x="2388044" y="317334"/>
                  </a:lnTo>
                  <a:lnTo>
                    <a:pt x="2390660" y="314794"/>
                  </a:lnTo>
                  <a:lnTo>
                    <a:pt x="2391968" y="313524"/>
                  </a:lnTo>
                  <a:lnTo>
                    <a:pt x="2397671" y="314718"/>
                  </a:lnTo>
                  <a:lnTo>
                    <a:pt x="2396934" y="318604"/>
                  </a:lnTo>
                  <a:lnTo>
                    <a:pt x="2400452" y="315417"/>
                  </a:lnTo>
                  <a:lnTo>
                    <a:pt x="2402992" y="316064"/>
                  </a:lnTo>
                  <a:lnTo>
                    <a:pt x="2403195" y="316179"/>
                  </a:lnTo>
                  <a:lnTo>
                    <a:pt x="2404122" y="319874"/>
                  </a:lnTo>
                  <a:lnTo>
                    <a:pt x="2402090" y="319874"/>
                  </a:lnTo>
                  <a:lnTo>
                    <a:pt x="2401595" y="321144"/>
                  </a:lnTo>
                  <a:lnTo>
                    <a:pt x="2404440" y="321144"/>
                  </a:lnTo>
                  <a:lnTo>
                    <a:pt x="2406472" y="323684"/>
                  </a:lnTo>
                  <a:lnTo>
                    <a:pt x="2406180" y="327494"/>
                  </a:lnTo>
                  <a:lnTo>
                    <a:pt x="2408720" y="327494"/>
                  </a:lnTo>
                  <a:lnTo>
                    <a:pt x="2409139" y="330034"/>
                  </a:lnTo>
                  <a:lnTo>
                    <a:pt x="2409126" y="327494"/>
                  </a:lnTo>
                  <a:lnTo>
                    <a:pt x="2411133" y="327494"/>
                  </a:lnTo>
                  <a:lnTo>
                    <a:pt x="2411425" y="330034"/>
                  </a:lnTo>
                  <a:lnTo>
                    <a:pt x="2412936" y="332574"/>
                  </a:lnTo>
                  <a:lnTo>
                    <a:pt x="2415006" y="333844"/>
                  </a:lnTo>
                  <a:lnTo>
                    <a:pt x="2409939" y="340194"/>
                  </a:lnTo>
                  <a:lnTo>
                    <a:pt x="2413508" y="344004"/>
                  </a:lnTo>
                  <a:lnTo>
                    <a:pt x="2413292" y="345274"/>
                  </a:lnTo>
                  <a:lnTo>
                    <a:pt x="2432989" y="345274"/>
                  </a:lnTo>
                  <a:lnTo>
                    <a:pt x="2432532" y="342734"/>
                  </a:lnTo>
                  <a:lnTo>
                    <a:pt x="2435123" y="345274"/>
                  </a:lnTo>
                  <a:lnTo>
                    <a:pt x="2436152" y="345274"/>
                  </a:lnTo>
                  <a:lnTo>
                    <a:pt x="2434615" y="342734"/>
                  </a:lnTo>
                  <a:lnTo>
                    <a:pt x="2433078" y="340194"/>
                  </a:lnTo>
                  <a:lnTo>
                    <a:pt x="2430945" y="333844"/>
                  </a:lnTo>
                  <a:lnTo>
                    <a:pt x="2428900" y="327494"/>
                  </a:lnTo>
                  <a:lnTo>
                    <a:pt x="2427503" y="324954"/>
                  </a:lnTo>
                  <a:lnTo>
                    <a:pt x="2426093" y="322414"/>
                  </a:lnTo>
                  <a:lnTo>
                    <a:pt x="2427224" y="322414"/>
                  </a:lnTo>
                  <a:lnTo>
                    <a:pt x="2427427" y="320624"/>
                  </a:lnTo>
                  <a:lnTo>
                    <a:pt x="2433053" y="319874"/>
                  </a:lnTo>
                  <a:lnTo>
                    <a:pt x="2435377" y="326224"/>
                  </a:lnTo>
                  <a:lnTo>
                    <a:pt x="2442756" y="327494"/>
                  </a:lnTo>
                  <a:lnTo>
                    <a:pt x="2442921" y="332574"/>
                  </a:lnTo>
                  <a:lnTo>
                    <a:pt x="2450858" y="338924"/>
                  </a:lnTo>
                  <a:lnTo>
                    <a:pt x="2454884" y="341464"/>
                  </a:lnTo>
                  <a:lnTo>
                    <a:pt x="2459393" y="345274"/>
                  </a:lnTo>
                  <a:lnTo>
                    <a:pt x="2459710" y="349084"/>
                  </a:lnTo>
                  <a:lnTo>
                    <a:pt x="2460866" y="347814"/>
                  </a:lnTo>
                  <a:lnTo>
                    <a:pt x="2463495" y="347814"/>
                  </a:lnTo>
                  <a:lnTo>
                    <a:pt x="2462530" y="349084"/>
                  </a:lnTo>
                  <a:lnTo>
                    <a:pt x="2463622" y="349084"/>
                  </a:lnTo>
                  <a:lnTo>
                    <a:pt x="2471280" y="359244"/>
                  </a:lnTo>
                  <a:lnTo>
                    <a:pt x="2476525" y="371944"/>
                  </a:lnTo>
                  <a:lnTo>
                    <a:pt x="2480195" y="384644"/>
                  </a:lnTo>
                  <a:lnTo>
                    <a:pt x="2484564" y="403694"/>
                  </a:lnTo>
                  <a:lnTo>
                    <a:pt x="2493492" y="398614"/>
                  </a:lnTo>
                  <a:lnTo>
                    <a:pt x="2491587" y="407504"/>
                  </a:lnTo>
                  <a:lnTo>
                    <a:pt x="2487599" y="406234"/>
                  </a:lnTo>
                  <a:lnTo>
                    <a:pt x="2493276" y="412584"/>
                  </a:lnTo>
                  <a:lnTo>
                    <a:pt x="2489479" y="411314"/>
                  </a:lnTo>
                  <a:lnTo>
                    <a:pt x="2493035" y="417664"/>
                  </a:lnTo>
                  <a:lnTo>
                    <a:pt x="2493886" y="418934"/>
                  </a:lnTo>
                  <a:lnTo>
                    <a:pt x="2492870" y="417664"/>
                  </a:lnTo>
                  <a:lnTo>
                    <a:pt x="2491536" y="415124"/>
                  </a:lnTo>
                  <a:lnTo>
                    <a:pt x="2491524" y="417664"/>
                  </a:lnTo>
                  <a:lnTo>
                    <a:pt x="2490711" y="417664"/>
                  </a:lnTo>
                  <a:lnTo>
                    <a:pt x="2489695" y="415124"/>
                  </a:lnTo>
                  <a:lnTo>
                    <a:pt x="2487980" y="411670"/>
                  </a:lnTo>
                  <a:lnTo>
                    <a:pt x="2490114" y="415124"/>
                  </a:lnTo>
                  <a:lnTo>
                    <a:pt x="2491524" y="417664"/>
                  </a:lnTo>
                  <a:lnTo>
                    <a:pt x="2491524" y="415112"/>
                  </a:lnTo>
                  <a:lnTo>
                    <a:pt x="2487853" y="411403"/>
                  </a:lnTo>
                  <a:lnTo>
                    <a:pt x="2488298" y="412559"/>
                  </a:lnTo>
                  <a:lnTo>
                    <a:pt x="2488400" y="413854"/>
                  </a:lnTo>
                  <a:lnTo>
                    <a:pt x="2488539" y="415124"/>
                  </a:lnTo>
                  <a:lnTo>
                    <a:pt x="2488349" y="415124"/>
                  </a:lnTo>
                  <a:lnTo>
                    <a:pt x="2487968" y="413854"/>
                  </a:lnTo>
                  <a:lnTo>
                    <a:pt x="2487587" y="412584"/>
                  </a:lnTo>
                  <a:lnTo>
                    <a:pt x="2487739" y="413854"/>
                  </a:lnTo>
                  <a:lnTo>
                    <a:pt x="2486469" y="411314"/>
                  </a:lnTo>
                  <a:lnTo>
                    <a:pt x="2486990" y="415124"/>
                  </a:lnTo>
                  <a:lnTo>
                    <a:pt x="2486114" y="412584"/>
                  </a:lnTo>
                  <a:lnTo>
                    <a:pt x="2484399" y="415124"/>
                  </a:lnTo>
                  <a:lnTo>
                    <a:pt x="2483967" y="412584"/>
                  </a:lnTo>
                  <a:lnTo>
                    <a:pt x="2480513" y="413854"/>
                  </a:lnTo>
                  <a:lnTo>
                    <a:pt x="2480259" y="412584"/>
                  </a:lnTo>
                  <a:lnTo>
                    <a:pt x="2479471" y="408774"/>
                  </a:lnTo>
                  <a:lnTo>
                    <a:pt x="2478951" y="406234"/>
                  </a:lnTo>
                  <a:lnTo>
                    <a:pt x="2475420" y="408774"/>
                  </a:lnTo>
                  <a:lnTo>
                    <a:pt x="2478773" y="406234"/>
                  </a:lnTo>
                  <a:lnTo>
                    <a:pt x="2472245" y="401154"/>
                  </a:lnTo>
                  <a:lnTo>
                    <a:pt x="2468448" y="399884"/>
                  </a:lnTo>
                  <a:lnTo>
                    <a:pt x="2470150" y="399884"/>
                  </a:lnTo>
                  <a:lnTo>
                    <a:pt x="2468981" y="398614"/>
                  </a:lnTo>
                  <a:lnTo>
                    <a:pt x="2467800" y="397344"/>
                  </a:lnTo>
                  <a:lnTo>
                    <a:pt x="2470061" y="397344"/>
                  </a:lnTo>
                  <a:lnTo>
                    <a:pt x="2467851" y="394804"/>
                  </a:lnTo>
                  <a:lnTo>
                    <a:pt x="2465171" y="392264"/>
                  </a:lnTo>
                  <a:lnTo>
                    <a:pt x="2463685" y="394804"/>
                  </a:lnTo>
                  <a:lnTo>
                    <a:pt x="2463774" y="390994"/>
                  </a:lnTo>
                  <a:lnTo>
                    <a:pt x="2463876" y="387184"/>
                  </a:lnTo>
                  <a:lnTo>
                    <a:pt x="2463914" y="385914"/>
                  </a:lnTo>
                  <a:lnTo>
                    <a:pt x="2452344" y="387184"/>
                  </a:lnTo>
                  <a:lnTo>
                    <a:pt x="2452967" y="385914"/>
                  </a:lnTo>
                  <a:lnTo>
                    <a:pt x="2456053" y="379564"/>
                  </a:lnTo>
                  <a:lnTo>
                    <a:pt x="2451976" y="375754"/>
                  </a:lnTo>
                  <a:lnTo>
                    <a:pt x="2450617" y="374484"/>
                  </a:lnTo>
                  <a:lnTo>
                    <a:pt x="2445651" y="369404"/>
                  </a:lnTo>
                  <a:lnTo>
                    <a:pt x="2442984" y="365594"/>
                  </a:lnTo>
                  <a:lnTo>
                    <a:pt x="2442756" y="365277"/>
                  </a:lnTo>
                  <a:lnTo>
                    <a:pt x="2446528" y="363054"/>
                  </a:lnTo>
                  <a:lnTo>
                    <a:pt x="2443556" y="360514"/>
                  </a:lnTo>
                  <a:lnTo>
                    <a:pt x="2441778" y="358902"/>
                  </a:lnTo>
                  <a:lnTo>
                    <a:pt x="2442121" y="364375"/>
                  </a:lnTo>
                  <a:lnTo>
                    <a:pt x="2442197" y="365594"/>
                  </a:lnTo>
                  <a:lnTo>
                    <a:pt x="2442083" y="364324"/>
                  </a:lnTo>
                  <a:lnTo>
                    <a:pt x="2441194" y="363054"/>
                  </a:lnTo>
                  <a:lnTo>
                    <a:pt x="2437282" y="356704"/>
                  </a:lnTo>
                  <a:lnTo>
                    <a:pt x="2439543" y="356044"/>
                  </a:lnTo>
                  <a:lnTo>
                    <a:pt x="2438349" y="354164"/>
                  </a:lnTo>
                  <a:lnTo>
                    <a:pt x="2435885" y="351624"/>
                  </a:lnTo>
                  <a:lnTo>
                    <a:pt x="2434806" y="350354"/>
                  </a:lnTo>
                  <a:lnTo>
                    <a:pt x="2418219" y="350354"/>
                  </a:lnTo>
                  <a:lnTo>
                    <a:pt x="2417927" y="350354"/>
                  </a:lnTo>
                  <a:lnTo>
                    <a:pt x="2417597" y="351155"/>
                  </a:lnTo>
                  <a:lnTo>
                    <a:pt x="2416797" y="350354"/>
                  </a:lnTo>
                  <a:lnTo>
                    <a:pt x="2415502" y="349084"/>
                  </a:lnTo>
                  <a:lnTo>
                    <a:pt x="2415311" y="347814"/>
                  </a:lnTo>
                  <a:lnTo>
                    <a:pt x="2418003" y="350177"/>
                  </a:lnTo>
                  <a:lnTo>
                    <a:pt x="2434653" y="350177"/>
                  </a:lnTo>
                  <a:lnTo>
                    <a:pt x="2433726" y="349084"/>
                  </a:lnTo>
                  <a:lnTo>
                    <a:pt x="2433485" y="347814"/>
                  </a:lnTo>
                  <a:lnTo>
                    <a:pt x="2433231" y="346544"/>
                  </a:lnTo>
                  <a:lnTo>
                    <a:pt x="2418994" y="346544"/>
                  </a:lnTo>
                  <a:lnTo>
                    <a:pt x="2418994" y="347814"/>
                  </a:lnTo>
                  <a:lnTo>
                    <a:pt x="2418054" y="350062"/>
                  </a:lnTo>
                  <a:lnTo>
                    <a:pt x="2417521" y="349084"/>
                  </a:lnTo>
                  <a:lnTo>
                    <a:pt x="2418994" y="347814"/>
                  </a:lnTo>
                  <a:lnTo>
                    <a:pt x="2418994" y="346544"/>
                  </a:lnTo>
                  <a:lnTo>
                    <a:pt x="2413089" y="346544"/>
                  </a:lnTo>
                  <a:lnTo>
                    <a:pt x="2410168" y="346544"/>
                  </a:lnTo>
                  <a:lnTo>
                    <a:pt x="2414333" y="351624"/>
                  </a:lnTo>
                  <a:lnTo>
                    <a:pt x="2409863" y="352894"/>
                  </a:lnTo>
                  <a:lnTo>
                    <a:pt x="2413749" y="357974"/>
                  </a:lnTo>
                  <a:lnTo>
                    <a:pt x="2415260" y="355803"/>
                  </a:lnTo>
                  <a:lnTo>
                    <a:pt x="2418575" y="357974"/>
                  </a:lnTo>
                  <a:lnTo>
                    <a:pt x="2416733" y="355434"/>
                  </a:lnTo>
                  <a:lnTo>
                    <a:pt x="2415121" y="352717"/>
                  </a:lnTo>
                  <a:lnTo>
                    <a:pt x="2413558" y="350354"/>
                  </a:lnTo>
                  <a:lnTo>
                    <a:pt x="2416937" y="352717"/>
                  </a:lnTo>
                  <a:lnTo>
                    <a:pt x="2416860" y="352894"/>
                  </a:lnTo>
                  <a:lnTo>
                    <a:pt x="2417330" y="352983"/>
                  </a:lnTo>
                  <a:lnTo>
                    <a:pt x="2419032" y="354164"/>
                  </a:lnTo>
                  <a:lnTo>
                    <a:pt x="2418689" y="353250"/>
                  </a:lnTo>
                  <a:lnTo>
                    <a:pt x="2423553" y="354164"/>
                  </a:lnTo>
                  <a:lnTo>
                    <a:pt x="2423058" y="359244"/>
                  </a:lnTo>
                  <a:lnTo>
                    <a:pt x="2417330" y="360514"/>
                  </a:lnTo>
                  <a:lnTo>
                    <a:pt x="2417470" y="368134"/>
                  </a:lnTo>
                  <a:lnTo>
                    <a:pt x="2425065" y="370674"/>
                  </a:lnTo>
                  <a:lnTo>
                    <a:pt x="2427782" y="378294"/>
                  </a:lnTo>
                  <a:lnTo>
                    <a:pt x="2427440" y="375754"/>
                  </a:lnTo>
                  <a:lnTo>
                    <a:pt x="2430183" y="375754"/>
                  </a:lnTo>
                  <a:lnTo>
                    <a:pt x="2430094" y="380834"/>
                  </a:lnTo>
                  <a:lnTo>
                    <a:pt x="2432532" y="382104"/>
                  </a:lnTo>
                  <a:lnTo>
                    <a:pt x="2430602" y="383374"/>
                  </a:lnTo>
                  <a:lnTo>
                    <a:pt x="2430869" y="384644"/>
                  </a:lnTo>
                  <a:lnTo>
                    <a:pt x="2430411" y="387184"/>
                  </a:lnTo>
                  <a:lnTo>
                    <a:pt x="2431643" y="385914"/>
                  </a:lnTo>
                  <a:lnTo>
                    <a:pt x="2433663" y="392264"/>
                  </a:lnTo>
                  <a:lnTo>
                    <a:pt x="2437523" y="390994"/>
                  </a:lnTo>
                  <a:lnTo>
                    <a:pt x="2437460" y="396074"/>
                  </a:lnTo>
                  <a:lnTo>
                    <a:pt x="2440838" y="402424"/>
                  </a:lnTo>
                  <a:lnTo>
                    <a:pt x="2446655" y="398614"/>
                  </a:lnTo>
                  <a:lnTo>
                    <a:pt x="2450452" y="403694"/>
                  </a:lnTo>
                  <a:lnTo>
                    <a:pt x="2447404" y="403694"/>
                  </a:lnTo>
                  <a:lnTo>
                    <a:pt x="2448268" y="407504"/>
                  </a:lnTo>
                  <a:lnTo>
                    <a:pt x="2444051" y="404964"/>
                  </a:lnTo>
                  <a:lnTo>
                    <a:pt x="2445512" y="406234"/>
                  </a:lnTo>
                  <a:lnTo>
                    <a:pt x="2446553" y="408774"/>
                  </a:lnTo>
                  <a:lnTo>
                    <a:pt x="2447696" y="407504"/>
                  </a:lnTo>
                  <a:lnTo>
                    <a:pt x="2447569" y="408774"/>
                  </a:lnTo>
                  <a:lnTo>
                    <a:pt x="2453843" y="410044"/>
                  </a:lnTo>
                  <a:lnTo>
                    <a:pt x="2453729" y="413854"/>
                  </a:lnTo>
                  <a:lnTo>
                    <a:pt x="2455087" y="413854"/>
                  </a:lnTo>
                  <a:lnTo>
                    <a:pt x="2456878" y="412584"/>
                  </a:lnTo>
                  <a:lnTo>
                    <a:pt x="2458529" y="413854"/>
                  </a:lnTo>
                  <a:lnTo>
                    <a:pt x="2457780" y="415124"/>
                  </a:lnTo>
                  <a:lnTo>
                    <a:pt x="2458542" y="413854"/>
                  </a:lnTo>
                  <a:lnTo>
                    <a:pt x="2461552" y="416394"/>
                  </a:lnTo>
                  <a:lnTo>
                    <a:pt x="2461628" y="413854"/>
                  </a:lnTo>
                  <a:lnTo>
                    <a:pt x="2461742" y="417664"/>
                  </a:lnTo>
                  <a:lnTo>
                    <a:pt x="2465235" y="421474"/>
                  </a:lnTo>
                  <a:lnTo>
                    <a:pt x="2469134" y="424014"/>
                  </a:lnTo>
                  <a:lnTo>
                    <a:pt x="2472791" y="426554"/>
                  </a:lnTo>
                  <a:lnTo>
                    <a:pt x="2474849" y="429094"/>
                  </a:lnTo>
                  <a:lnTo>
                    <a:pt x="2476893" y="430364"/>
                  </a:lnTo>
                  <a:lnTo>
                    <a:pt x="2478684" y="431634"/>
                  </a:lnTo>
                  <a:lnTo>
                    <a:pt x="2479840" y="433819"/>
                  </a:lnTo>
                  <a:lnTo>
                    <a:pt x="2479649" y="433730"/>
                  </a:lnTo>
                  <a:lnTo>
                    <a:pt x="2479179" y="433489"/>
                  </a:lnTo>
                  <a:lnTo>
                    <a:pt x="2478773" y="433311"/>
                  </a:lnTo>
                  <a:lnTo>
                    <a:pt x="2480602" y="434936"/>
                  </a:lnTo>
                  <a:lnTo>
                    <a:pt x="2480246" y="434314"/>
                  </a:lnTo>
                  <a:lnTo>
                    <a:pt x="2488946" y="439254"/>
                  </a:lnTo>
                  <a:lnTo>
                    <a:pt x="2497036" y="441794"/>
                  </a:lnTo>
                  <a:lnTo>
                    <a:pt x="2496972" y="443064"/>
                  </a:lnTo>
                  <a:lnTo>
                    <a:pt x="2496388" y="443064"/>
                  </a:lnTo>
                  <a:lnTo>
                    <a:pt x="2500084" y="444334"/>
                  </a:lnTo>
                  <a:lnTo>
                    <a:pt x="2500973" y="443064"/>
                  </a:lnTo>
                  <a:lnTo>
                    <a:pt x="2501912" y="441794"/>
                  </a:lnTo>
                  <a:lnTo>
                    <a:pt x="2505773" y="443064"/>
                  </a:lnTo>
                  <a:lnTo>
                    <a:pt x="2512352" y="449414"/>
                  </a:lnTo>
                  <a:lnTo>
                    <a:pt x="2503055" y="444334"/>
                  </a:lnTo>
                  <a:lnTo>
                    <a:pt x="2506459" y="446874"/>
                  </a:lnTo>
                  <a:lnTo>
                    <a:pt x="2509418" y="450684"/>
                  </a:lnTo>
                  <a:lnTo>
                    <a:pt x="2512149" y="451954"/>
                  </a:lnTo>
                  <a:lnTo>
                    <a:pt x="2516225" y="453224"/>
                  </a:lnTo>
                  <a:lnTo>
                    <a:pt x="2520023" y="453224"/>
                  </a:lnTo>
                  <a:lnTo>
                    <a:pt x="2520924" y="454494"/>
                  </a:lnTo>
                  <a:lnTo>
                    <a:pt x="2522664" y="454494"/>
                  </a:lnTo>
                  <a:lnTo>
                    <a:pt x="2523401" y="455764"/>
                  </a:lnTo>
                  <a:lnTo>
                    <a:pt x="2524531" y="455764"/>
                  </a:lnTo>
                  <a:lnTo>
                    <a:pt x="2524214" y="457034"/>
                  </a:lnTo>
                  <a:lnTo>
                    <a:pt x="2526144" y="45703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17360837" y="3514172"/>
              <a:ext cx="254635" cy="748030"/>
            </a:xfrm>
            <a:custGeom>
              <a:avLst/>
              <a:gdLst/>
              <a:ahLst/>
              <a:cxnLst/>
              <a:rect l="l" t="t" r="r" b="b"/>
              <a:pathLst>
                <a:path w="254634" h="748029">
                  <a:moveTo>
                    <a:pt x="1104" y="403555"/>
                  </a:moveTo>
                  <a:lnTo>
                    <a:pt x="0" y="401535"/>
                  </a:lnTo>
                  <a:lnTo>
                    <a:pt x="965" y="405345"/>
                  </a:lnTo>
                  <a:lnTo>
                    <a:pt x="1104" y="403555"/>
                  </a:lnTo>
                  <a:close/>
                </a:path>
                <a:path w="254634" h="748029">
                  <a:moveTo>
                    <a:pt x="40830" y="655129"/>
                  </a:moveTo>
                  <a:lnTo>
                    <a:pt x="39865" y="655129"/>
                  </a:lnTo>
                  <a:lnTo>
                    <a:pt x="39420" y="656399"/>
                  </a:lnTo>
                  <a:lnTo>
                    <a:pt x="40830" y="655129"/>
                  </a:lnTo>
                  <a:close/>
                </a:path>
                <a:path w="254634" h="748029">
                  <a:moveTo>
                    <a:pt x="44945" y="653859"/>
                  </a:moveTo>
                  <a:lnTo>
                    <a:pt x="44399" y="654431"/>
                  </a:lnTo>
                  <a:lnTo>
                    <a:pt x="44424" y="654710"/>
                  </a:lnTo>
                  <a:lnTo>
                    <a:pt x="44945" y="653859"/>
                  </a:lnTo>
                  <a:close/>
                </a:path>
                <a:path w="254634" h="748029">
                  <a:moveTo>
                    <a:pt x="45237" y="640422"/>
                  </a:moveTo>
                  <a:lnTo>
                    <a:pt x="44145" y="641870"/>
                  </a:lnTo>
                  <a:lnTo>
                    <a:pt x="44386" y="641832"/>
                  </a:lnTo>
                  <a:lnTo>
                    <a:pt x="45237" y="640422"/>
                  </a:lnTo>
                  <a:close/>
                </a:path>
                <a:path w="254634" h="748029">
                  <a:moveTo>
                    <a:pt x="48793" y="660793"/>
                  </a:moveTo>
                  <a:lnTo>
                    <a:pt x="48577" y="661022"/>
                  </a:lnTo>
                  <a:lnTo>
                    <a:pt x="48450" y="661187"/>
                  </a:lnTo>
                  <a:lnTo>
                    <a:pt x="48628" y="661060"/>
                  </a:lnTo>
                  <a:lnTo>
                    <a:pt x="48793" y="660793"/>
                  </a:lnTo>
                  <a:close/>
                </a:path>
                <a:path w="254634" h="748029">
                  <a:moveTo>
                    <a:pt x="49593" y="660184"/>
                  </a:moveTo>
                  <a:lnTo>
                    <a:pt x="48793" y="661479"/>
                  </a:lnTo>
                  <a:lnTo>
                    <a:pt x="49593" y="660184"/>
                  </a:lnTo>
                  <a:close/>
                </a:path>
                <a:path w="254634" h="748029">
                  <a:moveTo>
                    <a:pt x="71069" y="672617"/>
                  </a:moveTo>
                  <a:lnTo>
                    <a:pt x="70472" y="672909"/>
                  </a:lnTo>
                  <a:lnTo>
                    <a:pt x="71005" y="672909"/>
                  </a:lnTo>
                  <a:lnTo>
                    <a:pt x="71069" y="672617"/>
                  </a:lnTo>
                  <a:close/>
                </a:path>
                <a:path w="254634" h="748029">
                  <a:moveTo>
                    <a:pt x="78625" y="672909"/>
                  </a:moveTo>
                  <a:lnTo>
                    <a:pt x="78422" y="670369"/>
                  </a:lnTo>
                  <a:lnTo>
                    <a:pt x="77076" y="672909"/>
                  </a:lnTo>
                  <a:lnTo>
                    <a:pt x="77660" y="672909"/>
                  </a:lnTo>
                  <a:lnTo>
                    <a:pt x="78333" y="672909"/>
                  </a:lnTo>
                  <a:lnTo>
                    <a:pt x="78625" y="672909"/>
                  </a:lnTo>
                  <a:close/>
                </a:path>
                <a:path w="254634" h="748029">
                  <a:moveTo>
                    <a:pt x="79578" y="656399"/>
                  </a:moveTo>
                  <a:close/>
                </a:path>
                <a:path w="254634" h="748029">
                  <a:moveTo>
                    <a:pt x="84188" y="216001"/>
                  </a:moveTo>
                  <a:lnTo>
                    <a:pt x="83693" y="212928"/>
                  </a:lnTo>
                  <a:lnTo>
                    <a:pt x="83337" y="211823"/>
                  </a:lnTo>
                  <a:lnTo>
                    <a:pt x="84188" y="216001"/>
                  </a:lnTo>
                  <a:close/>
                </a:path>
                <a:path w="254634" h="748029">
                  <a:moveTo>
                    <a:pt x="89789" y="682980"/>
                  </a:moveTo>
                  <a:lnTo>
                    <a:pt x="88988" y="681939"/>
                  </a:lnTo>
                  <a:lnTo>
                    <a:pt x="88874" y="682282"/>
                  </a:lnTo>
                  <a:lnTo>
                    <a:pt x="88557" y="685609"/>
                  </a:lnTo>
                  <a:lnTo>
                    <a:pt x="89789" y="682980"/>
                  </a:lnTo>
                  <a:close/>
                </a:path>
                <a:path w="254634" h="748029">
                  <a:moveTo>
                    <a:pt x="90703" y="172389"/>
                  </a:moveTo>
                  <a:lnTo>
                    <a:pt x="89700" y="172135"/>
                  </a:lnTo>
                  <a:lnTo>
                    <a:pt x="89763" y="174637"/>
                  </a:lnTo>
                  <a:lnTo>
                    <a:pt x="90703" y="172389"/>
                  </a:lnTo>
                  <a:close/>
                </a:path>
                <a:path w="254634" h="748029">
                  <a:moveTo>
                    <a:pt x="90970" y="681799"/>
                  </a:moveTo>
                  <a:lnTo>
                    <a:pt x="90817" y="680758"/>
                  </a:lnTo>
                  <a:lnTo>
                    <a:pt x="89789" y="682980"/>
                  </a:lnTo>
                  <a:lnTo>
                    <a:pt x="90970" y="681799"/>
                  </a:lnTo>
                  <a:close/>
                </a:path>
                <a:path w="254634" h="748029">
                  <a:moveTo>
                    <a:pt x="92329" y="172796"/>
                  </a:moveTo>
                  <a:lnTo>
                    <a:pt x="90741" y="172288"/>
                  </a:lnTo>
                  <a:lnTo>
                    <a:pt x="92329" y="172796"/>
                  </a:lnTo>
                  <a:close/>
                </a:path>
                <a:path w="254634" h="748029">
                  <a:moveTo>
                    <a:pt x="105371" y="196913"/>
                  </a:moveTo>
                  <a:lnTo>
                    <a:pt x="103022" y="195630"/>
                  </a:lnTo>
                  <a:lnTo>
                    <a:pt x="103530" y="199097"/>
                  </a:lnTo>
                  <a:lnTo>
                    <a:pt x="105371" y="196913"/>
                  </a:lnTo>
                  <a:close/>
                </a:path>
                <a:path w="254634" h="748029">
                  <a:moveTo>
                    <a:pt x="106565" y="693229"/>
                  </a:moveTo>
                  <a:lnTo>
                    <a:pt x="106095" y="694499"/>
                  </a:lnTo>
                  <a:lnTo>
                    <a:pt x="105549" y="694499"/>
                  </a:lnTo>
                  <a:lnTo>
                    <a:pt x="105994" y="695769"/>
                  </a:lnTo>
                  <a:lnTo>
                    <a:pt x="106565" y="693229"/>
                  </a:lnTo>
                  <a:close/>
                </a:path>
                <a:path w="254634" h="748029">
                  <a:moveTo>
                    <a:pt x="106692" y="665187"/>
                  </a:moveTo>
                  <a:close/>
                </a:path>
                <a:path w="254634" h="748029">
                  <a:moveTo>
                    <a:pt x="107581" y="664019"/>
                  </a:moveTo>
                  <a:lnTo>
                    <a:pt x="106845" y="664019"/>
                  </a:lnTo>
                  <a:lnTo>
                    <a:pt x="106692" y="665187"/>
                  </a:lnTo>
                  <a:lnTo>
                    <a:pt x="107581" y="664019"/>
                  </a:lnTo>
                  <a:close/>
                </a:path>
                <a:path w="254634" h="748029">
                  <a:moveTo>
                    <a:pt x="107683" y="694118"/>
                  </a:moveTo>
                  <a:lnTo>
                    <a:pt x="106730" y="694499"/>
                  </a:lnTo>
                  <a:lnTo>
                    <a:pt x="107556" y="694499"/>
                  </a:lnTo>
                  <a:lnTo>
                    <a:pt x="107683" y="694118"/>
                  </a:lnTo>
                  <a:close/>
                </a:path>
                <a:path w="254634" h="748029">
                  <a:moveTo>
                    <a:pt x="113906" y="672909"/>
                  </a:moveTo>
                  <a:lnTo>
                    <a:pt x="112776" y="675449"/>
                  </a:lnTo>
                  <a:lnTo>
                    <a:pt x="112788" y="675576"/>
                  </a:lnTo>
                  <a:lnTo>
                    <a:pt x="112953" y="675449"/>
                  </a:lnTo>
                  <a:lnTo>
                    <a:pt x="113906" y="672909"/>
                  </a:lnTo>
                  <a:close/>
                </a:path>
                <a:path w="254634" h="748029">
                  <a:moveTo>
                    <a:pt x="119087" y="677989"/>
                  </a:moveTo>
                  <a:lnTo>
                    <a:pt x="119011" y="676719"/>
                  </a:lnTo>
                  <a:lnTo>
                    <a:pt x="119087" y="677989"/>
                  </a:lnTo>
                  <a:close/>
                </a:path>
                <a:path w="254634" h="748029">
                  <a:moveTo>
                    <a:pt x="122059" y="578345"/>
                  </a:moveTo>
                  <a:lnTo>
                    <a:pt x="121780" y="577735"/>
                  </a:lnTo>
                  <a:lnTo>
                    <a:pt x="118706" y="580567"/>
                  </a:lnTo>
                  <a:lnTo>
                    <a:pt x="122059" y="578345"/>
                  </a:lnTo>
                  <a:close/>
                </a:path>
                <a:path w="254634" h="748029">
                  <a:moveTo>
                    <a:pt x="123405" y="585508"/>
                  </a:moveTo>
                  <a:lnTo>
                    <a:pt x="122720" y="584581"/>
                  </a:lnTo>
                  <a:lnTo>
                    <a:pt x="121780" y="585800"/>
                  </a:lnTo>
                  <a:lnTo>
                    <a:pt x="121145" y="585863"/>
                  </a:lnTo>
                  <a:lnTo>
                    <a:pt x="122275" y="586333"/>
                  </a:lnTo>
                  <a:lnTo>
                    <a:pt x="122567" y="586435"/>
                  </a:lnTo>
                  <a:lnTo>
                    <a:pt x="123405" y="585508"/>
                  </a:lnTo>
                  <a:close/>
                </a:path>
                <a:path w="254634" h="748029">
                  <a:moveTo>
                    <a:pt x="124231" y="576910"/>
                  </a:moveTo>
                  <a:lnTo>
                    <a:pt x="122059" y="578345"/>
                  </a:lnTo>
                  <a:lnTo>
                    <a:pt x="122161" y="578561"/>
                  </a:lnTo>
                  <a:lnTo>
                    <a:pt x="124193" y="577672"/>
                  </a:lnTo>
                  <a:lnTo>
                    <a:pt x="124231" y="576910"/>
                  </a:lnTo>
                  <a:close/>
                </a:path>
                <a:path w="254634" h="748029">
                  <a:moveTo>
                    <a:pt x="124714" y="577443"/>
                  </a:moveTo>
                  <a:lnTo>
                    <a:pt x="124193" y="577672"/>
                  </a:lnTo>
                  <a:lnTo>
                    <a:pt x="124104" y="579424"/>
                  </a:lnTo>
                  <a:lnTo>
                    <a:pt x="124714" y="577443"/>
                  </a:lnTo>
                  <a:close/>
                </a:path>
                <a:path w="254634" h="748029">
                  <a:moveTo>
                    <a:pt x="125514" y="599363"/>
                  </a:moveTo>
                  <a:lnTo>
                    <a:pt x="125437" y="599084"/>
                  </a:lnTo>
                  <a:lnTo>
                    <a:pt x="125044" y="599122"/>
                  </a:lnTo>
                  <a:lnTo>
                    <a:pt x="124548" y="599160"/>
                  </a:lnTo>
                  <a:lnTo>
                    <a:pt x="124002" y="599198"/>
                  </a:lnTo>
                  <a:lnTo>
                    <a:pt x="125514" y="599363"/>
                  </a:lnTo>
                  <a:close/>
                </a:path>
                <a:path w="254634" h="748029">
                  <a:moveTo>
                    <a:pt x="125653" y="596468"/>
                  </a:moveTo>
                  <a:lnTo>
                    <a:pt x="124942" y="596709"/>
                  </a:lnTo>
                  <a:lnTo>
                    <a:pt x="125564" y="596709"/>
                  </a:lnTo>
                  <a:lnTo>
                    <a:pt x="125653" y="596468"/>
                  </a:lnTo>
                  <a:close/>
                </a:path>
                <a:path w="254634" h="748029">
                  <a:moveTo>
                    <a:pt x="126174" y="582739"/>
                  </a:moveTo>
                  <a:lnTo>
                    <a:pt x="123863" y="584009"/>
                  </a:lnTo>
                  <a:lnTo>
                    <a:pt x="124879" y="584009"/>
                  </a:lnTo>
                  <a:lnTo>
                    <a:pt x="126174" y="582739"/>
                  </a:lnTo>
                  <a:close/>
                </a:path>
                <a:path w="254634" h="748029">
                  <a:moveTo>
                    <a:pt x="126504" y="576491"/>
                  </a:moveTo>
                  <a:lnTo>
                    <a:pt x="126339" y="576389"/>
                  </a:lnTo>
                  <a:lnTo>
                    <a:pt x="126479" y="576580"/>
                  </a:lnTo>
                  <a:close/>
                </a:path>
                <a:path w="254634" h="748029">
                  <a:moveTo>
                    <a:pt x="127050" y="572579"/>
                  </a:moveTo>
                  <a:lnTo>
                    <a:pt x="123850" y="572579"/>
                  </a:lnTo>
                  <a:lnTo>
                    <a:pt x="125590" y="575119"/>
                  </a:lnTo>
                  <a:lnTo>
                    <a:pt x="127050" y="572579"/>
                  </a:lnTo>
                  <a:close/>
                </a:path>
                <a:path w="254634" h="748029">
                  <a:moveTo>
                    <a:pt x="127152" y="567499"/>
                  </a:moveTo>
                  <a:lnTo>
                    <a:pt x="126441" y="566229"/>
                  </a:lnTo>
                  <a:lnTo>
                    <a:pt x="124358" y="567499"/>
                  </a:lnTo>
                  <a:lnTo>
                    <a:pt x="127152" y="567499"/>
                  </a:lnTo>
                  <a:close/>
                </a:path>
                <a:path w="254634" h="748029">
                  <a:moveTo>
                    <a:pt x="127266" y="577659"/>
                  </a:moveTo>
                  <a:lnTo>
                    <a:pt x="126479" y="576580"/>
                  </a:lnTo>
                  <a:lnTo>
                    <a:pt x="126263" y="577659"/>
                  </a:lnTo>
                  <a:lnTo>
                    <a:pt x="127266" y="577659"/>
                  </a:lnTo>
                  <a:close/>
                </a:path>
                <a:path w="254634" h="748029">
                  <a:moveTo>
                    <a:pt x="127342" y="607898"/>
                  </a:moveTo>
                  <a:lnTo>
                    <a:pt x="126936" y="608050"/>
                  </a:lnTo>
                  <a:lnTo>
                    <a:pt x="126580" y="608215"/>
                  </a:lnTo>
                  <a:lnTo>
                    <a:pt x="126365" y="608330"/>
                  </a:lnTo>
                  <a:lnTo>
                    <a:pt x="126720" y="608215"/>
                  </a:lnTo>
                  <a:lnTo>
                    <a:pt x="127050" y="608063"/>
                  </a:lnTo>
                  <a:lnTo>
                    <a:pt x="127342" y="607898"/>
                  </a:lnTo>
                  <a:close/>
                </a:path>
                <a:path w="254634" h="748029">
                  <a:moveTo>
                    <a:pt x="127762" y="581469"/>
                  </a:moveTo>
                  <a:lnTo>
                    <a:pt x="127419" y="580936"/>
                  </a:lnTo>
                  <a:lnTo>
                    <a:pt x="125298" y="581469"/>
                  </a:lnTo>
                  <a:lnTo>
                    <a:pt x="127762" y="581469"/>
                  </a:lnTo>
                  <a:close/>
                </a:path>
                <a:path w="254634" h="748029">
                  <a:moveTo>
                    <a:pt x="127863" y="580821"/>
                  </a:moveTo>
                  <a:lnTo>
                    <a:pt x="126949" y="580199"/>
                  </a:lnTo>
                  <a:lnTo>
                    <a:pt x="127419" y="580936"/>
                  </a:lnTo>
                  <a:lnTo>
                    <a:pt x="127863" y="580821"/>
                  </a:lnTo>
                  <a:close/>
                </a:path>
                <a:path w="254634" h="748029">
                  <a:moveTo>
                    <a:pt x="131318" y="559879"/>
                  </a:moveTo>
                  <a:lnTo>
                    <a:pt x="130162" y="559879"/>
                  </a:lnTo>
                  <a:lnTo>
                    <a:pt x="130314" y="561149"/>
                  </a:lnTo>
                  <a:lnTo>
                    <a:pt x="131318" y="559879"/>
                  </a:lnTo>
                  <a:close/>
                </a:path>
                <a:path w="254634" h="748029">
                  <a:moveTo>
                    <a:pt x="131673" y="564959"/>
                  </a:moveTo>
                  <a:lnTo>
                    <a:pt x="130632" y="564591"/>
                  </a:lnTo>
                  <a:lnTo>
                    <a:pt x="130200" y="564959"/>
                  </a:lnTo>
                  <a:lnTo>
                    <a:pt x="131673" y="564959"/>
                  </a:lnTo>
                  <a:close/>
                </a:path>
                <a:path w="254634" h="748029">
                  <a:moveTo>
                    <a:pt x="132740" y="567499"/>
                  </a:moveTo>
                  <a:lnTo>
                    <a:pt x="132384" y="567499"/>
                  </a:lnTo>
                  <a:lnTo>
                    <a:pt x="131152" y="566229"/>
                  </a:lnTo>
                  <a:lnTo>
                    <a:pt x="131368" y="566229"/>
                  </a:lnTo>
                  <a:lnTo>
                    <a:pt x="127000" y="564959"/>
                  </a:lnTo>
                  <a:lnTo>
                    <a:pt x="130670" y="566229"/>
                  </a:lnTo>
                  <a:lnTo>
                    <a:pt x="129565" y="567499"/>
                  </a:lnTo>
                  <a:lnTo>
                    <a:pt x="129133" y="567499"/>
                  </a:lnTo>
                  <a:lnTo>
                    <a:pt x="131318" y="568769"/>
                  </a:lnTo>
                  <a:lnTo>
                    <a:pt x="132740" y="567499"/>
                  </a:lnTo>
                  <a:close/>
                </a:path>
                <a:path w="254634" h="748029">
                  <a:moveTo>
                    <a:pt x="132842" y="604329"/>
                  </a:moveTo>
                  <a:lnTo>
                    <a:pt x="130759" y="604329"/>
                  </a:lnTo>
                  <a:lnTo>
                    <a:pt x="129997" y="605599"/>
                  </a:lnTo>
                  <a:lnTo>
                    <a:pt x="132842" y="604329"/>
                  </a:lnTo>
                  <a:close/>
                </a:path>
                <a:path w="254634" h="748029">
                  <a:moveTo>
                    <a:pt x="133235" y="614451"/>
                  </a:moveTo>
                  <a:lnTo>
                    <a:pt x="132778" y="614032"/>
                  </a:lnTo>
                  <a:lnTo>
                    <a:pt x="132854" y="613511"/>
                  </a:lnTo>
                  <a:lnTo>
                    <a:pt x="132143" y="614781"/>
                  </a:lnTo>
                  <a:lnTo>
                    <a:pt x="133235" y="614451"/>
                  </a:lnTo>
                  <a:close/>
                </a:path>
                <a:path w="254634" h="748029">
                  <a:moveTo>
                    <a:pt x="133540" y="43116"/>
                  </a:moveTo>
                  <a:lnTo>
                    <a:pt x="130898" y="45389"/>
                  </a:lnTo>
                  <a:lnTo>
                    <a:pt x="130429" y="44907"/>
                  </a:lnTo>
                  <a:lnTo>
                    <a:pt x="130276" y="47231"/>
                  </a:lnTo>
                  <a:lnTo>
                    <a:pt x="130251" y="47777"/>
                  </a:lnTo>
                  <a:lnTo>
                    <a:pt x="132346" y="46189"/>
                  </a:lnTo>
                  <a:lnTo>
                    <a:pt x="133540" y="43116"/>
                  </a:lnTo>
                  <a:close/>
                </a:path>
                <a:path w="254634" h="748029">
                  <a:moveTo>
                    <a:pt x="134200" y="626643"/>
                  </a:moveTo>
                  <a:lnTo>
                    <a:pt x="133248" y="627011"/>
                  </a:lnTo>
                  <a:lnTo>
                    <a:pt x="133908" y="627570"/>
                  </a:lnTo>
                  <a:lnTo>
                    <a:pt x="134200" y="626643"/>
                  </a:lnTo>
                  <a:close/>
                </a:path>
                <a:path w="254634" h="748029">
                  <a:moveTo>
                    <a:pt x="134543" y="561149"/>
                  </a:moveTo>
                  <a:lnTo>
                    <a:pt x="134099" y="559879"/>
                  </a:lnTo>
                  <a:lnTo>
                    <a:pt x="132715" y="559879"/>
                  </a:lnTo>
                  <a:lnTo>
                    <a:pt x="133235" y="561149"/>
                  </a:lnTo>
                  <a:lnTo>
                    <a:pt x="134543" y="561149"/>
                  </a:lnTo>
                  <a:close/>
                </a:path>
                <a:path w="254634" h="748029">
                  <a:moveTo>
                    <a:pt x="135001" y="562419"/>
                  </a:moveTo>
                  <a:lnTo>
                    <a:pt x="134670" y="561479"/>
                  </a:lnTo>
                  <a:lnTo>
                    <a:pt x="132321" y="562419"/>
                  </a:lnTo>
                  <a:lnTo>
                    <a:pt x="135001" y="562419"/>
                  </a:lnTo>
                  <a:close/>
                </a:path>
                <a:path w="254634" h="748029">
                  <a:moveTo>
                    <a:pt x="135191" y="709345"/>
                  </a:moveTo>
                  <a:lnTo>
                    <a:pt x="134658" y="709803"/>
                  </a:lnTo>
                  <a:lnTo>
                    <a:pt x="134861" y="710006"/>
                  </a:lnTo>
                  <a:lnTo>
                    <a:pt x="135191" y="709345"/>
                  </a:lnTo>
                  <a:close/>
                </a:path>
                <a:path w="254634" h="748029">
                  <a:moveTo>
                    <a:pt x="135483" y="561149"/>
                  </a:moveTo>
                  <a:lnTo>
                    <a:pt x="134543" y="561149"/>
                  </a:lnTo>
                  <a:lnTo>
                    <a:pt x="134670" y="561479"/>
                  </a:lnTo>
                  <a:lnTo>
                    <a:pt x="135483" y="561149"/>
                  </a:lnTo>
                  <a:close/>
                </a:path>
                <a:path w="254634" h="748029">
                  <a:moveTo>
                    <a:pt x="135585" y="554774"/>
                  </a:moveTo>
                  <a:lnTo>
                    <a:pt x="134670" y="553910"/>
                  </a:lnTo>
                  <a:lnTo>
                    <a:pt x="133781" y="553669"/>
                  </a:lnTo>
                  <a:lnTo>
                    <a:pt x="131724" y="553732"/>
                  </a:lnTo>
                  <a:lnTo>
                    <a:pt x="132130" y="554278"/>
                  </a:lnTo>
                  <a:lnTo>
                    <a:pt x="135585" y="554774"/>
                  </a:lnTo>
                  <a:close/>
                </a:path>
                <a:path w="254634" h="748029">
                  <a:moveTo>
                    <a:pt x="135750" y="626046"/>
                  </a:moveTo>
                  <a:lnTo>
                    <a:pt x="134213" y="626605"/>
                  </a:lnTo>
                  <a:lnTo>
                    <a:pt x="135750" y="626046"/>
                  </a:lnTo>
                  <a:close/>
                </a:path>
                <a:path w="254634" h="748029">
                  <a:moveTo>
                    <a:pt x="135966" y="591629"/>
                  </a:moveTo>
                  <a:lnTo>
                    <a:pt x="134912" y="591629"/>
                  </a:lnTo>
                  <a:lnTo>
                    <a:pt x="133705" y="592899"/>
                  </a:lnTo>
                  <a:lnTo>
                    <a:pt x="135966" y="591629"/>
                  </a:lnTo>
                  <a:close/>
                </a:path>
                <a:path w="254634" h="748029">
                  <a:moveTo>
                    <a:pt x="136029" y="558495"/>
                  </a:moveTo>
                  <a:lnTo>
                    <a:pt x="132702" y="557860"/>
                  </a:lnTo>
                  <a:lnTo>
                    <a:pt x="134086" y="557720"/>
                  </a:lnTo>
                  <a:lnTo>
                    <a:pt x="130136" y="556996"/>
                  </a:lnTo>
                  <a:lnTo>
                    <a:pt x="129730" y="556425"/>
                  </a:lnTo>
                  <a:lnTo>
                    <a:pt x="131254" y="556031"/>
                  </a:lnTo>
                  <a:lnTo>
                    <a:pt x="132524" y="556145"/>
                  </a:lnTo>
                  <a:lnTo>
                    <a:pt x="131635" y="555942"/>
                  </a:lnTo>
                  <a:lnTo>
                    <a:pt x="133299" y="555320"/>
                  </a:lnTo>
                  <a:lnTo>
                    <a:pt x="131127" y="554964"/>
                  </a:lnTo>
                  <a:lnTo>
                    <a:pt x="128435" y="555625"/>
                  </a:lnTo>
                  <a:lnTo>
                    <a:pt x="128320" y="556577"/>
                  </a:lnTo>
                  <a:lnTo>
                    <a:pt x="130517" y="557555"/>
                  </a:lnTo>
                  <a:lnTo>
                    <a:pt x="129755" y="557758"/>
                  </a:lnTo>
                  <a:lnTo>
                    <a:pt x="128854" y="557555"/>
                  </a:lnTo>
                  <a:lnTo>
                    <a:pt x="128219" y="557504"/>
                  </a:lnTo>
                  <a:lnTo>
                    <a:pt x="129895" y="558190"/>
                  </a:lnTo>
                  <a:lnTo>
                    <a:pt x="132829" y="558901"/>
                  </a:lnTo>
                  <a:lnTo>
                    <a:pt x="136029" y="558495"/>
                  </a:lnTo>
                  <a:close/>
                </a:path>
                <a:path w="254634" h="748029">
                  <a:moveTo>
                    <a:pt x="136232" y="559206"/>
                  </a:moveTo>
                  <a:lnTo>
                    <a:pt x="135394" y="559079"/>
                  </a:lnTo>
                  <a:lnTo>
                    <a:pt x="136118" y="559650"/>
                  </a:lnTo>
                  <a:lnTo>
                    <a:pt x="136131" y="559447"/>
                  </a:lnTo>
                  <a:lnTo>
                    <a:pt x="136232" y="559206"/>
                  </a:lnTo>
                  <a:close/>
                </a:path>
                <a:path w="254634" h="748029">
                  <a:moveTo>
                    <a:pt x="136474" y="565251"/>
                  </a:moveTo>
                  <a:lnTo>
                    <a:pt x="136461" y="565124"/>
                  </a:lnTo>
                  <a:lnTo>
                    <a:pt x="136410" y="565315"/>
                  </a:lnTo>
                  <a:lnTo>
                    <a:pt x="136385" y="565467"/>
                  </a:lnTo>
                  <a:lnTo>
                    <a:pt x="136474" y="565251"/>
                  </a:lnTo>
                  <a:close/>
                </a:path>
                <a:path w="254634" h="748029">
                  <a:moveTo>
                    <a:pt x="136474" y="559917"/>
                  </a:moveTo>
                  <a:lnTo>
                    <a:pt x="136118" y="559650"/>
                  </a:lnTo>
                  <a:lnTo>
                    <a:pt x="136118" y="559777"/>
                  </a:lnTo>
                  <a:lnTo>
                    <a:pt x="136474" y="559917"/>
                  </a:lnTo>
                  <a:close/>
                </a:path>
                <a:path w="254634" h="748029">
                  <a:moveTo>
                    <a:pt x="136728" y="564718"/>
                  </a:moveTo>
                  <a:lnTo>
                    <a:pt x="136550" y="564540"/>
                  </a:lnTo>
                  <a:lnTo>
                    <a:pt x="136220" y="564413"/>
                  </a:lnTo>
                  <a:lnTo>
                    <a:pt x="135801" y="564299"/>
                  </a:lnTo>
                  <a:lnTo>
                    <a:pt x="135953" y="564426"/>
                  </a:lnTo>
                  <a:lnTo>
                    <a:pt x="136067" y="564565"/>
                  </a:lnTo>
                  <a:lnTo>
                    <a:pt x="136169" y="564705"/>
                  </a:lnTo>
                  <a:lnTo>
                    <a:pt x="135737" y="564705"/>
                  </a:lnTo>
                  <a:lnTo>
                    <a:pt x="135597" y="564718"/>
                  </a:lnTo>
                  <a:lnTo>
                    <a:pt x="134823" y="563689"/>
                  </a:lnTo>
                  <a:lnTo>
                    <a:pt x="132880" y="563689"/>
                  </a:lnTo>
                  <a:lnTo>
                    <a:pt x="131927" y="562419"/>
                  </a:lnTo>
                  <a:lnTo>
                    <a:pt x="131292" y="562419"/>
                  </a:lnTo>
                  <a:lnTo>
                    <a:pt x="130606" y="561149"/>
                  </a:lnTo>
                  <a:lnTo>
                    <a:pt x="124650" y="562419"/>
                  </a:lnTo>
                  <a:lnTo>
                    <a:pt x="130632" y="564591"/>
                  </a:lnTo>
                  <a:lnTo>
                    <a:pt x="131673" y="563689"/>
                  </a:lnTo>
                  <a:lnTo>
                    <a:pt x="132816" y="564959"/>
                  </a:lnTo>
                  <a:lnTo>
                    <a:pt x="131673" y="564959"/>
                  </a:lnTo>
                  <a:lnTo>
                    <a:pt x="131368" y="566229"/>
                  </a:lnTo>
                  <a:lnTo>
                    <a:pt x="133934" y="566229"/>
                  </a:lnTo>
                  <a:lnTo>
                    <a:pt x="133642" y="564959"/>
                  </a:lnTo>
                  <a:lnTo>
                    <a:pt x="135801" y="564959"/>
                  </a:lnTo>
                  <a:lnTo>
                    <a:pt x="135686" y="564819"/>
                  </a:lnTo>
                  <a:lnTo>
                    <a:pt x="135813" y="564819"/>
                  </a:lnTo>
                  <a:lnTo>
                    <a:pt x="136182" y="564883"/>
                  </a:lnTo>
                  <a:lnTo>
                    <a:pt x="136347" y="565023"/>
                  </a:lnTo>
                  <a:lnTo>
                    <a:pt x="136245" y="564819"/>
                  </a:lnTo>
                  <a:lnTo>
                    <a:pt x="136728" y="564718"/>
                  </a:lnTo>
                  <a:close/>
                </a:path>
                <a:path w="254634" h="748029">
                  <a:moveTo>
                    <a:pt x="136842" y="566978"/>
                  </a:moveTo>
                  <a:lnTo>
                    <a:pt x="136613" y="566966"/>
                  </a:lnTo>
                  <a:lnTo>
                    <a:pt x="136271" y="566966"/>
                  </a:lnTo>
                  <a:lnTo>
                    <a:pt x="135763" y="566978"/>
                  </a:lnTo>
                  <a:lnTo>
                    <a:pt x="136842" y="566978"/>
                  </a:lnTo>
                  <a:close/>
                </a:path>
                <a:path w="254634" h="748029">
                  <a:moveTo>
                    <a:pt x="136944" y="559943"/>
                  </a:moveTo>
                  <a:lnTo>
                    <a:pt x="136766" y="559930"/>
                  </a:lnTo>
                  <a:lnTo>
                    <a:pt x="136601" y="559930"/>
                  </a:lnTo>
                  <a:lnTo>
                    <a:pt x="136474" y="559917"/>
                  </a:lnTo>
                  <a:lnTo>
                    <a:pt x="136829" y="560184"/>
                  </a:lnTo>
                  <a:lnTo>
                    <a:pt x="136944" y="559943"/>
                  </a:lnTo>
                  <a:close/>
                </a:path>
                <a:path w="254634" h="748029">
                  <a:moveTo>
                    <a:pt x="137439" y="640651"/>
                  </a:moveTo>
                  <a:lnTo>
                    <a:pt x="136474" y="640029"/>
                  </a:lnTo>
                  <a:lnTo>
                    <a:pt x="135966" y="639889"/>
                  </a:lnTo>
                  <a:lnTo>
                    <a:pt x="137439" y="640651"/>
                  </a:lnTo>
                  <a:close/>
                </a:path>
                <a:path w="254634" h="748029">
                  <a:moveTo>
                    <a:pt x="137820" y="567105"/>
                  </a:moveTo>
                  <a:lnTo>
                    <a:pt x="137693" y="567004"/>
                  </a:lnTo>
                  <a:lnTo>
                    <a:pt x="136842" y="566991"/>
                  </a:lnTo>
                  <a:lnTo>
                    <a:pt x="137820" y="567105"/>
                  </a:lnTo>
                  <a:close/>
                </a:path>
                <a:path w="254634" h="748029">
                  <a:moveTo>
                    <a:pt x="138404" y="567613"/>
                  </a:moveTo>
                  <a:lnTo>
                    <a:pt x="138074" y="567321"/>
                  </a:lnTo>
                  <a:lnTo>
                    <a:pt x="134404" y="568680"/>
                  </a:lnTo>
                  <a:lnTo>
                    <a:pt x="136232" y="569023"/>
                  </a:lnTo>
                  <a:lnTo>
                    <a:pt x="136436" y="568490"/>
                  </a:lnTo>
                  <a:lnTo>
                    <a:pt x="138404" y="567613"/>
                  </a:lnTo>
                  <a:close/>
                </a:path>
                <a:path w="254634" h="748029">
                  <a:moveTo>
                    <a:pt x="138442" y="567182"/>
                  </a:moveTo>
                  <a:lnTo>
                    <a:pt x="137820" y="567105"/>
                  </a:lnTo>
                  <a:lnTo>
                    <a:pt x="138074" y="567321"/>
                  </a:lnTo>
                  <a:lnTo>
                    <a:pt x="138442" y="567182"/>
                  </a:lnTo>
                  <a:close/>
                </a:path>
                <a:path w="254634" h="748029">
                  <a:moveTo>
                    <a:pt x="138531" y="710285"/>
                  </a:moveTo>
                  <a:lnTo>
                    <a:pt x="138036" y="710425"/>
                  </a:lnTo>
                  <a:lnTo>
                    <a:pt x="138125" y="710552"/>
                  </a:lnTo>
                  <a:lnTo>
                    <a:pt x="138290" y="710539"/>
                  </a:lnTo>
                  <a:lnTo>
                    <a:pt x="138531" y="710285"/>
                  </a:lnTo>
                  <a:close/>
                </a:path>
                <a:path w="254634" h="748029">
                  <a:moveTo>
                    <a:pt x="138760" y="594080"/>
                  </a:moveTo>
                  <a:lnTo>
                    <a:pt x="138569" y="594144"/>
                  </a:lnTo>
                  <a:lnTo>
                    <a:pt x="138328" y="594296"/>
                  </a:lnTo>
                  <a:lnTo>
                    <a:pt x="138087" y="594474"/>
                  </a:lnTo>
                  <a:lnTo>
                    <a:pt x="138328" y="594372"/>
                  </a:lnTo>
                  <a:lnTo>
                    <a:pt x="138569" y="594245"/>
                  </a:lnTo>
                  <a:lnTo>
                    <a:pt x="138760" y="594080"/>
                  </a:lnTo>
                  <a:close/>
                </a:path>
                <a:path w="254634" h="748029">
                  <a:moveTo>
                    <a:pt x="139382" y="578929"/>
                  </a:moveTo>
                  <a:lnTo>
                    <a:pt x="138404" y="577659"/>
                  </a:lnTo>
                  <a:lnTo>
                    <a:pt x="137642" y="578929"/>
                  </a:lnTo>
                  <a:lnTo>
                    <a:pt x="139382" y="578929"/>
                  </a:lnTo>
                  <a:close/>
                </a:path>
                <a:path w="254634" h="748029">
                  <a:moveTo>
                    <a:pt x="141173" y="641159"/>
                  </a:moveTo>
                  <a:lnTo>
                    <a:pt x="140271" y="640499"/>
                  </a:lnTo>
                  <a:lnTo>
                    <a:pt x="138645" y="642429"/>
                  </a:lnTo>
                  <a:lnTo>
                    <a:pt x="141173" y="641159"/>
                  </a:lnTo>
                  <a:close/>
                </a:path>
                <a:path w="254634" h="748029">
                  <a:moveTo>
                    <a:pt x="141579" y="638949"/>
                  </a:moveTo>
                  <a:lnTo>
                    <a:pt x="139433" y="639889"/>
                  </a:lnTo>
                  <a:lnTo>
                    <a:pt x="140271" y="640499"/>
                  </a:lnTo>
                  <a:lnTo>
                    <a:pt x="141579" y="638949"/>
                  </a:lnTo>
                  <a:close/>
                </a:path>
                <a:path w="254634" h="748029">
                  <a:moveTo>
                    <a:pt x="145427" y="653224"/>
                  </a:moveTo>
                  <a:lnTo>
                    <a:pt x="145211" y="653503"/>
                  </a:lnTo>
                  <a:lnTo>
                    <a:pt x="145135" y="653719"/>
                  </a:lnTo>
                  <a:lnTo>
                    <a:pt x="145402" y="653656"/>
                  </a:lnTo>
                  <a:lnTo>
                    <a:pt x="145415" y="653478"/>
                  </a:lnTo>
                  <a:lnTo>
                    <a:pt x="145427" y="653224"/>
                  </a:lnTo>
                  <a:close/>
                </a:path>
                <a:path w="254634" h="748029">
                  <a:moveTo>
                    <a:pt x="145707" y="646468"/>
                  </a:moveTo>
                  <a:lnTo>
                    <a:pt x="145503" y="646264"/>
                  </a:lnTo>
                  <a:lnTo>
                    <a:pt x="145148" y="646341"/>
                  </a:lnTo>
                  <a:lnTo>
                    <a:pt x="144868" y="646480"/>
                  </a:lnTo>
                  <a:lnTo>
                    <a:pt x="145186" y="646595"/>
                  </a:lnTo>
                  <a:lnTo>
                    <a:pt x="145478" y="646671"/>
                  </a:lnTo>
                  <a:lnTo>
                    <a:pt x="145707" y="646468"/>
                  </a:lnTo>
                  <a:close/>
                </a:path>
                <a:path w="254634" h="748029">
                  <a:moveTo>
                    <a:pt x="148120" y="665149"/>
                  </a:moveTo>
                  <a:lnTo>
                    <a:pt x="147675" y="665073"/>
                  </a:lnTo>
                  <a:lnTo>
                    <a:pt x="147815" y="665187"/>
                  </a:lnTo>
                  <a:lnTo>
                    <a:pt x="148094" y="665226"/>
                  </a:lnTo>
                  <a:close/>
                </a:path>
                <a:path w="254634" h="748029">
                  <a:moveTo>
                    <a:pt x="148120" y="27114"/>
                  </a:moveTo>
                  <a:lnTo>
                    <a:pt x="144551" y="27457"/>
                  </a:lnTo>
                  <a:lnTo>
                    <a:pt x="145973" y="25069"/>
                  </a:lnTo>
                  <a:lnTo>
                    <a:pt x="143294" y="26949"/>
                  </a:lnTo>
                  <a:lnTo>
                    <a:pt x="144094" y="27508"/>
                  </a:lnTo>
                  <a:lnTo>
                    <a:pt x="145313" y="28448"/>
                  </a:lnTo>
                  <a:lnTo>
                    <a:pt x="143891" y="31432"/>
                  </a:lnTo>
                  <a:lnTo>
                    <a:pt x="148120" y="27114"/>
                  </a:lnTo>
                  <a:close/>
                </a:path>
                <a:path w="254634" h="748029">
                  <a:moveTo>
                    <a:pt x="148907" y="664552"/>
                  </a:moveTo>
                  <a:lnTo>
                    <a:pt x="148805" y="664019"/>
                  </a:lnTo>
                  <a:lnTo>
                    <a:pt x="148297" y="664019"/>
                  </a:lnTo>
                  <a:lnTo>
                    <a:pt x="148907" y="664552"/>
                  </a:lnTo>
                  <a:close/>
                </a:path>
                <a:path w="254634" h="748029">
                  <a:moveTo>
                    <a:pt x="150723" y="669099"/>
                  </a:moveTo>
                  <a:lnTo>
                    <a:pt x="150558" y="668629"/>
                  </a:lnTo>
                  <a:lnTo>
                    <a:pt x="150202" y="669099"/>
                  </a:lnTo>
                  <a:lnTo>
                    <a:pt x="150723" y="669099"/>
                  </a:lnTo>
                  <a:close/>
                </a:path>
                <a:path w="254634" h="748029">
                  <a:moveTo>
                    <a:pt x="152539" y="666813"/>
                  </a:moveTo>
                  <a:lnTo>
                    <a:pt x="150279" y="667829"/>
                  </a:lnTo>
                  <a:lnTo>
                    <a:pt x="150558" y="668629"/>
                  </a:lnTo>
                  <a:lnTo>
                    <a:pt x="151168" y="667829"/>
                  </a:lnTo>
                  <a:lnTo>
                    <a:pt x="152539" y="666813"/>
                  </a:lnTo>
                  <a:close/>
                </a:path>
                <a:path w="254634" h="748029">
                  <a:moveTo>
                    <a:pt x="152831" y="625919"/>
                  </a:moveTo>
                  <a:lnTo>
                    <a:pt x="151942" y="624649"/>
                  </a:lnTo>
                  <a:lnTo>
                    <a:pt x="151053" y="623379"/>
                  </a:lnTo>
                  <a:lnTo>
                    <a:pt x="146265" y="622109"/>
                  </a:lnTo>
                  <a:lnTo>
                    <a:pt x="146100" y="619569"/>
                  </a:lnTo>
                  <a:lnTo>
                    <a:pt x="145884" y="620839"/>
                  </a:lnTo>
                  <a:lnTo>
                    <a:pt x="140614" y="622109"/>
                  </a:lnTo>
                  <a:lnTo>
                    <a:pt x="147650" y="618299"/>
                  </a:lnTo>
                  <a:lnTo>
                    <a:pt x="144767" y="617029"/>
                  </a:lnTo>
                  <a:lnTo>
                    <a:pt x="147180" y="617029"/>
                  </a:lnTo>
                  <a:lnTo>
                    <a:pt x="147396" y="614489"/>
                  </a:lnTo>
                  <a:lnTo>
                    <a:pt x="144564" y="614489"/>
                  </a:lnTo>
                  <a:lnTo>
                    <a:pt x="143281" y="613219"/>
                  </a:lnTo>
                  <a:lnTo>
                    <a:pt x="142011" y="611949"/>
                  </a:lnTo>
                  <a:lnTo>
                    <a:pt x="143484" y="611949"/>
                  </a:lnTo>
                  <a:lnTo>
                    <a:pt x="144322" y="610679"/>
                  </a:lnTo>
                  <a:lnTo>
                    <a:pt x="143256" y="609409"/>
                  </a:lnTo>
                  <a:lnTo>
                    <a:pt x="143497" y="608139"/>
                  </a:lnTo>
                  <a:lnTo>
                    <a:pt x="142024" y="608139"/>
                  </a:lnTo>
                  <a:lnTo>
                    <a:pt x="142024" y="606869"/>
                  </a:lnTo>
                  <a:lnTo>
                    <a:pt x="140208" y="608139"/>
                  </a:lnTo>
                  <a:lnTo>
                    <a:pt x="142125" y="604329"/>
                  </a:lnTo>
                  <a:lnTo>
                    <a:pt x="140296" y="603059"/>
                  </a:lnTo>
                  <a:lnTo>
                    <a:pt x="139293" y="601789"/>
                  </a:lnTo>
                  <a:lnTo>
                    <a:pt x="138277" y="600519"/>
                  </a:lnTo>
                  <a:lnTo>
                    <a:pt x="139661" y="597979"/>
                  </a:lnTo>
                  <a:lnTo>
                    <a:pt x="141109" y="599249"/>
                  </a:lnTo>
                  <a:lnTo>
                    <a:pt x="141020" y="597979"/>
                  </a:lnTo>
                  <a:lnTo>
                    <a:pt x="139065" y="596709"/>
                  </a:lnTo>
                  <a:lnTo>
                    <a:pt x="137731" y="596709"/>
                  </a:lnTo>
                  <a:lnTo>
                    <a:pt x="136067" y="597979"/>
                  </a:lnTo>
                  <a:lnTo>
                    <a:pt x="135001" y="597979"/>
                  </a:lnTo>
                  <a:lnTo>
                    <a:pt x="133286" y="597979"/>
                  </a:lnTo>
                  <a:lnTo>
                    <a:pt x="133134" y="596709"/>
                  </a:lnTo>
                  <a:lnTo>
                    <a:pt x="135001" y="597979"/>
                  </a:lnTo>
                  <a:lnTo>
                    <a:pt x="136880" y="595439"/>
                  </a:lnTo>
                  <a:lnTo>
                    <a:pt x="135839" y="595439"/>
                  </a:lnTo>
                  <a:lnTo>
                    <a:pt x="139674" y="592899"/>
                  </a:lnTo>
                  <a:lnTo>
                    <a:pt x="131051" y="596709"/>
                  </a:lnTo>
                  <a:lnTo>
                    <a:pt x="132232" y="595439"/>
                  </a:lnTo>
                  <a:lnTo>
                    <a:pt x="133413" y="594169"/>
                  </a:lnTo>
                  <a:lnTo>
                    <a:pt x="134670" y="594169"/>
                  </a:lnTo>
                  <a:lnTo>
                    <a:pt x="133883" y="592899"/>
                  </a:lnTo>
                  <a:lnTo>
                    <a:pt x="133705" y="592899"/>
                  </a:lnTo>
                  <a:lnTo>
                    <a:pt x="132092" y="592899"/>
                  </a:lnTo>
                  <a:lnTo>
                    <a:pt x="132257" y="591629"/>
                  </a:lnTo>
                  <a:lnTo>
                    <a:pt x="130289" y="591629"/>
                  </a:lnTo>
                  <a:lnTo>
                    <a:pt x="132829" y="589089"/>
                  </a:lnTo>
                  <a:lnTo>
                    <a:pt x="133692" y="590359"/>
                  </a:lnTo>
                  <a:lnTo>
                    <a:pt x="134696" y="590359"/>
                  </a:lnTo>
                  <a:lnTo>
                    <a:pt x="137655" y="589089"/>
                  </a:lnTo>
                  <a:lnTo>
                    <a:pt x="136842" y="589089"/>
                  </a:lnTo>
                  <a:lnTo>
                    <a:pt x="137198" y="587819"/>
                  </a:lnTo>
                  <a:lnTo>
                    <a:pt x="138239" y="586549"/>
                  </a:lnTo>
                  <a:lnTo>
                    <a:pt x="130060" y="586549"/>
                  </a:lnTo>
                  <a:lnTo>
                    <a:pt x="135572" y="584009"/>
                  </a:lnTo>
                  <a:lnTo>
                    <a:pt x="133235" y="584009"/>
                  </a:lnTo>
                  <a:lnTo>
                    <a:pt x="136385" y="582739"/>
                  </a:lnTo>
                  <a:lnTo>
                    <a:pt x="137172" y="582739"/>
                  </a:lnTo>
                  <a:lnTo>
                    <a:pt x="137426" y="582371"/>
                  </a:lnTo>
                  <a:lnTo>
                    <a:pt x="138049" y="581469"/>
                  </a:lnTo>
                  <a:lnTo>
                    <a:pt x="136296" y="581469"/>
                  </a:lnTo>
                  <a:lnTo>
                    <a:pt x="140728" y="580199"/>
                  </a:lnTo>
                  <a:lnTo>
                    <a:pt x="136842" y="578929"/>
                  </a:lnTo>
                  <a:lnTo>
                    <a:pt x="136372" y="578929"/>
                  </a:lnTo>
                  <a:lnTo>
                    <a:pt x="132638" y="577659"/>
                  </a:lnTo>
                  <a:lnTo>
                    <a:pt x="140093" y="575119"/>
                  </a:lnTo>
                  <a:lnTo>
                    <a:pt x="135026" y="572579"/>
                  </a:lnTo>
                  <a:lnTo>
                    <a:pt x="132867" y="571309"/>
                  </a:lnTo>
                  <a:lnTo>
                    <a:pt x="129425" y="571309"/>
                  </a:lnTo>
                  <a:lnTo>
                    <a:pt x="128498" y="570039"/>
                  </a:lnTo>
                  <a:lnTo>
                    <a:pt x="127558" y="568769"/>
                  </a:lnTo>
                  <a:lnTo>
                    <a:pt x="129133" y="567499"/>
                  </a:lnTo>
                  <a:lnTo>
                    <a:pt x="128054" y="567499"/>
                  </a:lnTo>
                  <a:lnTo>
                    <a:pt x="125730" y="568769"/>
                  </a:lnTo>
                  <a:lnTo>
                    <a:pt x="125412" y="568769"/>
                  </a:lnTo>
                  <a:lnTo>
                    <a:pt x="124980" y="568769"/>
                  </a:lnTo>
                  <a:lnTo>
                    <a:pt x="125145" y="568934"/>
                  </a:lnTo>
                  <a:lnTo>
                    <a:pt x="123291" y="570039"/>
                  </a:lnTo>
                  <a:lnTo>
                    <a:pt x="123863" y="568769"/>
                  </a:lnTo>
                  <a:lnTo>
                    <a:pt x="121513" y="571309"/>
                  </a:lnTo>
                  <a:lnTo>
                    <a:pt x="127368" y="572579"/>
                  </a:lnTo>
                  <a:lnTo>
                    <a:pt x="127050" y="572579"/>
                  </a:lnTo>
                  <a:lnTo>
                    <a:pt x="131000" y="573849"/>
                  </a:lnTo>
                  <a:lnTo>
                    <a:pt x="123317" y="576389"/>
                  </a:lnTo>
                  <a:lnTo>
                    <a:pt x="126339" y="576389"/>
                  </a:lnTo>
                  <a:lnTo>
                    <a:pt x="126517" y="576389"/>
                  </a:lnTo>
                  <a:lnTo>
                    <a:pt x="128460" y="577659"/>
                  </a:lnTo>
                  <a:lnTo>
                    <a:pt x="125691" y="578929"/>
                  </a:lnTo>
                  <a:lnTo>
                    <a:pt x="130276" y="580199"/>
                  </a:lnTo>
                  <a:lnTo>
                    <a:pt x="127863" y="580821"/>
                  </a:lnTo>
                  <a:lnTo>
                    <a:pt x="128841" y="581469"/>
                  </a:lnTo>
                  <a:lnTo>
                    <a:pt x="123482" y="582739"/>
                  </a:lnTo>
                  <a:lnTo>
                    <a:pt x="126174" y="582739"/>
                  </a:lnTo>
                  <a:lnTo>
                    <a:pt x="130009" y="582739"/>
                  </a:lnTo>
                  <a:lnTo>
                    <a:pt x="127723" y="584009"/>
                  </a:lnTo>
                  <a:lnTo>
                    <a:pt x="128689" y="584009"/>
                  </a:lnTo>
                  <a:lnTo>
                    <a:pt x="123215" y="586549"/>
                  </a:lnTo>
                  <a:lnTo>
                    <a:pt x="123774" y="587197"/>
                  </a:lnTo>
                  <a:lnTo>
                    <a:pt x="123126" y="587349"/>
                  </a:lnTo>
                  <a:lnTo>
                    <a:pt x="122301" y="587590"/>
                  </a:lnTo>
                  <a:lnTo>
                    <a:pt x="122237" y="587883"/>
                  </a:lnTo>
                  <a:lnTo>
                    <a:pt x="124117" y="587590"/>
                  </a:lnTo>
                  <a:lnTo>
                    <a:pt x="124333" y="587819"/>
                  </a:lnTo>
                  <a:lnTo>
                    <a:pt x="125641" y="587375"/>
                  </a:lnTo>
                  <a:lnTo>
                    <a:pt x="126428" y="587286"/>
                  </a:lnTo>
                  <a:lnTo>
                    <a:pt x="125780" y="587336"/>
                  </a:lnTo>
                  <a:lnTo>
                    <a:pt x="128066" y="586549"/>
                  </a:lnTo>
                  <a:lnTo>
                    <a:pt x="126314" y="589089"/>
                  </a:lnTo>
                  <a:lnTo>
                    <a:pt x="127876" y="590359"/>
                  </a:lnTo>
                  <a:lnTo>
                    <a:pt x="126580" y="591629"/>
                  </a:lnTo>
                  <a:lnTo>
                    <a:pt x="126517" y="594169"/>
                  </a:lnTo>
                  <a:lnTo>
                    <a:pt x="125653" y="596468"/>
                  </a:lnTo>
                  <a:lnTo>
                    <a:pt x="128752" y="595439"/>
                  </a:lnTo>
                  <a:lnTo>
                    <a:pt x="128397" y="597979"/>
                  </a:lnTo>
                  <a:lnTo>
                    <a:pt x="129463" y="597979"/>
                  </a:lnTo>
                  <a:lnTo>
                    <a:pt x="127215" y="599249"/>
                  </a:lnTo>
                  <a:lnTo>
                    <a:pt x="127419" y="599249"/>
                  </a:lnTo>
                  <a:lnTo>
                    <a:pt x="128041" y="600519"/>
                  </a:lnTo>
                  <a:lnTo>
                    <a:pt x="125183" y="600519"/>
                  </a:lnTo>
                  <a:lnTo>
                    <a:pt x="125742" y="601789"/>
                  </a:lnTo>
                  <a:lnTo>
                    <a:pt x="129235" y="603059"/>
                  </a:lnTo>
                  <a:lnTo>
                    <a:pt x="127914" y="605599"/>
                  </a:lnTo>
                  <a:lnTo>
                    <a:pt x="130505" y="604329"/>
                  </a:lnTo>
                  <a:lnTo>
                    <a:pt x="134658" y="601789"/>
                  </a:lnTo>
                  <a:lnTo>
                    <a:pt x="136931" y="603059"/>
                  </a:lnTo>
                  <a:lnTo>
                    <a:pt x="135559" y="603059"/>
                  </a:lnTo>
                  <a:lnTo>
                    <a:pt x="133210" y="604329"/>
                  </a:lnTo>
                  <a:lnTo>
                    <a:pt x="132842" y="604329"/>
                  </a:lnTo>
                  <a:lnTo>
                    <a:pt x="132829" y="605599"/>
                  </a:lnTo>
                  <a:lnTo>
                    <a:pt x="131559" y="605599"/>
                  </a:lnTo>
                  <a:lnTo>
                    <a:pt x="129971" y="606869"/>
                  </a:lnTo>
                  <a:lnTo>
                    <a:pt x="129717" y="606869"/>
                  </a:lnTo>
                  <a:lnTo>
                    <a:pt x="130606" y="605599"/>
                  </a:lnTo>
                  <a:lnTo>
                    <a:pt x="129997" y="605599"/>
                  </a:lnTo>
                  <a:lnTo>
                    <a:pt x="129755" y="605599"/>
                  </a:lnTo>
                  <a:lnTo>
                    <a:pt x="129628" y="606869"/>
                  </a:lnTo>
                  <a:lnTo>
                    <a:pt x="128739" y="608139"/>
                  </a:lnTo>
                  <a:lnTo>
                    <a:pt x="130429" y="608139"/>
                  </a:lnTo>
                  <a:lnTo>
                    <a:pt x="131013" y="609409"/>
                  </a:lnTo>
                  <a:lnTo>
                    <a:pt x="128219" y="609409"/>
                  </a:lnTo>
                  <a:lnTo>
                    <a:pt x="127457" y="610679"/>
                  </a:lnTo>
                  <a:lnTo>
                    <a:pt x="128930" y="610679"/>
                  </a:lnTo>
                  <a:lnTo>
                    <a:pt x="127800" y="611949"/>
                  </a:lnTo>
                  <a:lnTo>
                    <a:pt x="130746" y="610679"/>
                  </a:lnTo>
                  <a:lnTo>
                    <a:pt x="129527" y="611949"/>
                  </a:lnTo>
                  <a:lnTo>
                    <a:pt x="130340" y="611949"/>
                  </a:lnTo>
                  <a:lnTo>
                    <a:pt x="130352" y="615759"/>
                  </a:lnTo>
                  <a:lnTo>
                    <a:pt x="132854" y="613511"/>
                  </a:lnTo>
                  <a:lnTo>
                    <a:pt x="133172" y="613219"/>
                  </a:lnTo>
                  <a:lnTo>
                    <a:pt x="133464" y="613219"/>
                  </a:lnTo>
                  <a:lnTo>
                    <a:pt x="137160" y="614489"/>
                  </a:lnTo>
                  <a:lnTo>
                    <a:pt x="133591" y="618299"/>
                  </a:lnTo>
                  <a:lnTo>
                    <a:pt x="135724" y="620839"/>
                  </a:lnTo>
                  <a:lnTo>
                    <a:pt x="134772" y="620839"/>
                  </a:lnTo>
                  <a:lnTo>
                    <a:pt x="136385" y="622109"/>
                  </a:lnTo>
                  <a:lnTo>
                    <a:pt x="136626" y="623379"/>
                  </a:lnTo>
                  <a:lnTo>
                    <a:pt x="139090" y="623379"/>
                  </a:lnTo>
                  <a:lnTo>
                    <a:pt x="139255" y="624649"/>
                  </a:lnTo>
                  <a:lnTo>
                    <a:pt x="137756" y="625919"/>
                  </a:lnTo>
                  <a:lnTo>
                    <a:pt x="136550" y="625919"/>
                  </a:lnTo>
                  <a:lnTo>
                    <a:pt x="137706" y="627189"/>
                  </a:lnTo>
                  <a:lnTo>
                    <a:pt x="138811" y="625919"/>
                  </a:lnTo>
                  <a:lnTo>
                    <a:pt x="137883" y="628459"/>
                  </a:lnTo>
                  <a:lnTo>
                    <a:pt x="136220" y="628459"/>
                  </a:lnTo>
                  <a:lnTo>
                    <a:pt x="135801" y="628459"/>
                  </a:lnTo>
                  <a:lnTo>
                    <a:pt x="136118" y="628992"/>
                  </a:lnTo>
                  <a:lnTo>
                    <a:pt x="136359" y="628992"/>
                  </a:lnTo>
                  <a:lnTo>
                    <a:pt x="149491" y="628992"/>
                  </a:lnTo>
                  <a:lnTo>
                    <a:pt x="148132" y="628459"/>
                  </a:lnTo>
                  <a:lnTo>
                    <a:pt x="148526" y="627189"/>
                  </a:lnTo>
                  <a:lnTo>
                    <a:pt x="151866" y="624649"/>
                  </a:lnTo>
                  <a:lnTo>
                    <a:pt x="150075" y="627189"/>
                  </a:lnTo>
                  <a:lnTo>
                    <a:pt x="150558" y="626973"/>
                  </a:lnTo>
                  <a:lnTo>
                    <a:pt x="151587" y="627494"/>
                  </a:lnTo>
                  <a:lnTo>
                    <a:pt x="152793" y="626148"/>
                  </a:lnTo>
                  <a:lnTo>
                    <a:pt x="151384" y="626592"/>
                  </a:lnTo>
                  <a:lnTo>
                    <a:pt x="152831" y="625919"/>
                  </a:lnTo>
                  <a:close/>
                </a:path>
                <a:path w="254634" h="748029">
                  <a:moveTo>
                    <a:pt x="154940" y="689330"/>
                  </a:moveTo>
                  <a:lnTo>
                    <a:pt x="153555" y="689660"/>
                  </a:lnTo>
                  <a:lnTo>
                    <a:pt x="153924" y="690054"/>
                  </a:lnTo>
                  <a:lnTo>
                    <a:pt x="154940" y="689330"/>
                  </a:lnTo>
                  <a:close/>
                </a:path>
                <a:path w="254634" h="748029">
                  <a:moveTo>
                    <a:pt x="155663" y="638454"/>
                  </a:moveTo>
                  <a:lnTo>
                    <a:pt x="155651" y="637946"/>
                  </a:lnTo>
                  <a:lnTo>
                    <a:pt x="155549" y="637628"/>
                  </a:lnTo>
                  <a:lnTo>
                    <a:pt x="154063" y="638403"/>
                  </a:lnTo>
                  <a:lnTo>
                    <a:pt x="155244" y="638352"/>
                  </a:lnTo>
                  <a:lnTo>
                    <a:pt x="155663" y="638454"/>
                  </a:lnTo>
                  <a:close/>
                </a:path>
                <a:path w="254634" h="748029">
                  <a:moveTo>
                    <a:pt x="156476" y="638835"/>
                  </a:moveTo>
                  <a:lnTo>
                    <a:pt x="156197" y="638556"/>
                  </a:lnTo>
                  <a:lnTo>
                    <a:pt x="155663" y="638454"/>
                  </a:lnTo>
                  <a:lnTo>
                    <a:pt x="155663" y="638860"/>
                  </a:lnTo>
                  <a:lnTo>
                    <a:pt x="155600" y="639394"/>
                  </a:lnTo>
                  <a:lnTo>
                    <a:pt x="156171" y="639508"/>
                  </a:lnTo>
                  <a:lnTo>
                    <a:pt x="156476" y="638835"/>
                  </a:lnTo>
                  <a:close/>
                </a:path>
                <a:path w="254634" h="748029">
                  <a:moveTo>
                    <a:pt x="159677" y="667829"/>
                  </a:moveTo>
                  <a:lnTo>
                    <a:pt x="159296" y="667346"/>
                  </a:lnTo>
                  <a:lnTo>
                    <a:pt x="158038" y="667829"/>
                  </a:lnTo>
                  <a:lnTo>
                    <a:pt x="159677" y="667829"/>
                  </a:lnTo>
                  <a:close/>
                </a:path>
                <a:path w="254634" h="748029">
                  <a:moveTo>
                    <a:pt x="160375" y="719899"/>
                  </a:moveTo>
                  <a:lnTo>
                    <a:pt x="160286" y="718439"/>
                  </a:lnTo>
                  <a:lnTo>
                    <a:pt x="159308" y="719899"/>
                  </a:lnTo>
                  <a:lnTo>
                    <a:pt x="160375" y="719899"/>
                  </a:lnTo>
                  <a:close/>
                </a:path>
                <a:path w="254634" h="748029">
                  <a:moveTo>
                    <a:pt x="160909" y="693229"/>
                  </a:moveTo>
                  <a:close/>
                </a:path>
                <a:path w="254634" h="748029">
                  <a:moveTo>
                    <a:pt x="161340" y="719899"/>
                  </a:moveTo>
                  <a:lnTo>
                    <a:pt x="160375" y="719899"/>
                  </a:lnTo>
                  <a:lnTo>
                    <a:pt x="160439" y="721169"/>
                  </a:lnTo>
                  <a:lnTo>
                    <a:pt x="161340" y="719899"/>
                  </a:lnTo>
                  <a:close/>
                </a:path>
                <a:path w="254634" h="748029">
                  <a:moveTo>
                    <a:pt x="161569" y="675449"/>
                  </a:moveTo>
                  <a:lnTo>
                    <a:pt x="158851" y="674331"/>
                  </a:lnTo>
                  <a:lnTo>
                    <a:pt x="155016" y="677989"/>
                  </a:lnTo>
                  <a:lnTo>
                    <a:pt x="157683" y="677989"/>
                  </a:lnTo>
                  <a:lnTo>
                    <a:pt x="159423" y="676719"/>
                  </a:lnTo>
                  <a:lnTo>
                    <a:pt x="158877" y="676719"/>
                  </a:lnTo>
                  <a:lnTo>
                    <a:pt x="161569" y="675449"/>
                  </a:lnTo>
                  <a:close/>
                </a:path>
                <a:path w="254634" h="748029">
                  <a:moveTo>
                    <a:pt x="162623" y="418757"/>
                  </a:moveTo>
                  <a:lnTo>
                    <a:pt x="160629" y="417868"/>
                  </a:lnTo>
                  <a:lnTo>
                    <a:pt x="157772" y="420446"/>
                  </a:lnTo>
                  <a:lnTo>
                    <a:pt x="161759" y="422236"/>
                  </a:lnTo>
                  <a:lnTo>
                    <a:pt x="162001" y="421043"/>
                  </a:lnTo>
                  <a:lnTo>
                    <a:pt x="162267" y="419900"/>
                  </a:lnTo>
                  <a:lnTo>
                    <a:pt x="162623" y="418757"/>
                  </a:lnTo>
                  <a:close/>
                </a:path>
                <a:path w="254634" h="748029">
                  <a:moveTo>
                    <a:pt x="165290" y="684364"/>
                  </a:moveTo>
                  <a:lnTo>
                    <a:pt x="165061" y="684542"/>
                  </a:lnTo>
                  <a:lnTo>
                    <a:pt x="164795" y="684822"/>
                  </a:lnTo>
                  <a:lnTo>
                    <a:pt x="164414" y="685342"/>
                  </a:lnTo>
                  <a:lnTo>
                    <a:pt x="164807" y="684987"/>
                  </a:lnTo>
                  <a:lnTo>
                    <a:pt x="165061" y="684669"/>
                  </a:lnTo>
                  <a:lnTo>
                    <a:pt x="165290" y="684364"/>
                  </a:lnTo>
                  <a:close/>
                </a:path>
                <a:path w="254634" h="748029">
                  <a:moveTo>
                    <a:pt x="167551" y="695769"/>
                  </a:moveTo>
                  <a:lnTo>
                    <a:pt x="166395" y="694499"/>
                  </a:lnTo>
                  <a:lnTo>
                    <a:pt x="165100" y="693229"/>
                  </a:lnTo>
                  <a:lnTo>
                    <a:pt x="167551" y="695769"/>
                  </a:lnTo>
                  <a:close/>
                </a:path>
                <a:path w="254634" h="748029">
                  <a:moveTo>
                    <a:pt x="167640" y="694334"/>
                  </a:moveTo>
                  <a:lnTo>
                    <a:pt x="166497" y="693229"/>
                  </a:lnTo>
                  <a:lnTo>
                    <a:pt x="162344" y="690689"/>
                  </a:lnTo>
                  <a:lnTo>
                    <a:pt x="167640" y="694334"/>
                  </a:lnTo>
                  <a:close/>
                </a:path>
                <a:path w="254634" h="748029">
                  <a:moveTo>
                    <a:pt x="167957" y="686650"/>
                  </a:moveTo>
                  <a:lnTo>
                    <a:pt x="167386" y="686879"/>
                  </a:lnTo>
                  <a:lnTo>
                    <a:pt x="167843" y="686879"/>
                  </a:lnTo>
                  <a:lnTo>
                    <a:pt x="167957" y="686650"/>
                  </a:lnTo>
                  <a:close/>
                </a:path>
                <a:path w="254634" h="748029">
                  <a:moveTo>
                    <a:pt x="169100" y="697395"/>
                  </a:moveTo>
                  <a:lnTo>
                    <a:pt x="168148" y="696226"/>
                  </a:lnTo>
                  <a:lnTo>
                    <a:pt x="168021" y="696112"/>
                  </a:lnTo>
                  <a:lnTo>
                    <a:pt x="168732" y="697039"/>
                  </a:lnTo>
                  <a:lnTo>
                    <a:pt x="169100" y="697395"/>
                  </a:lnTo>
                  <a:close/>
                </a:path>
                <a:path w="254634" h="748029">
                  <a:moveTo>
                    <a:pt x="169456" y="699808"/>
                  </a:moveTo>
                  <a:lnTo>
                    <a:pt x="168922" y="698893"/>
                  </a:lnTo>
                  <a:lnTo>
                    <a:pt x="168478" y="698309"/>
                  </a:lnTo>
                  <a:lnTo>
                    <a:pt x="168198" y="697623"/>
                  </a:lnTo>
                  <a:lnTo>
                    <a:pt x="167868" y="697039"/>
                  </a:lnTo>
                  <a:lnTo>
                    <a:pt x="167208" y="697039"/>
                  </a:lnTo>
                  <a:lnTo>
                    <a:pt x="169456" y="699808"/>
                  </a:lnTo>
                  <a:close/>
                </a:path>
                <a:path w="254634" h="748029">
                  <a:moveTo>
                    <a:pt x="172745" y="655129"/>
                  </a:moveTo>
                  <a:lnTo>
                    <a:pt x="170992" y="656399"/>
                  </a:lnTo>
                  <a:lnTo>
                    <a:pt x="171450" y="656399"/>
                  </a:lnTo>
                  <a:lnTo>
                    <a:pt x="171678" y="656488"/>
                  </a:lnTo>
                  <a:lnTo>
                    <a:pt x="172415" y="656399"/>
                  </a:lnTo>
                  <a:lnTo>
                    <a:pt x="172745" y="655129"/>
                  </a:lnTo>
                  <a:close/>
                </a:path>
                <a:path w="254634" h="748029">
                  <a:moveTo>
                    <a:pt x="173761" y="656285"/>
                  </a:moveTo>
                  <a:lnTo>
                    <a:pt x="173405" y="656145"/>
                  </a:lnTo>
                  <a:lnTo>
                    <a:pt x="172808" y="656120"/>
                  </a:lnTo>
                  <a:lnTo>
                    <a:pt x="172935" y="656209"/>
                  </a:lnTo>
                  <a:lnTo>
                    <a:pt x="173761" y="656285"/>
                  </a:lnTo>
                  <a:close/>
                </a:path>
                <a:path w="254634" h="748029">
                  <a:moveTo>
                    <a:pt x="174688" y="700493"/>
                  </a:moveTo>
                  <a:lnTo>
                    <a:pt x="167881" y="694499"/>
                  </a:lnTo>
                  <a:lnTo>
                    <a:pt x="167640" y="694334"/>
                  </a:lnTo>
                  <a:lnTo>
                    <a:pt x="168211" y="694893"/>
                  </a:lnTo>
                  <a:lnTo>
                    <a:pt x="171754" y="698309"/>
                  </a:lnTo>
                  <a:lnTo>
                    <a:pt x="173380" y="699579"/>
                  </a:lnTo>
                  <a:lnTo>
                    <a:pt x="174688" y="700493"/>
                  </a:lnTo>
                  <a:close/>
                </a:path>
                <a:path w="254634" h="748029">
                  <a:moveTo>
                    <a:pt x="174904" y="690689"/>
                  </a:moveTo>
                  <a:lnTo>
                    <a:pt x="173901" y="690410"/>
                  </a:lnTo>
                  <a:lnTo>
                    <a:pt x="168935" y="690156"/>
                  </a:lnTo>
                  <a:lnTo>
                    <a:pt x="170459" y="690448"/>
                  </a:lnTo>
                  <a:lnTo>
                    <a:pt x="174904" y="690689"/>
                  </a:lnTo>
                  <a:close/>
                </a:path>
                <a:path w="254634" h="748029">
                  <a:moveTo>
                    <a:pt x="175107" y="699770"/>
                  </a:moveTo>
                  <a:lnTo>
                    <a:pt x="174879" y="699579"/>
                  </a:lnTo>
                  <a:lnTo>
                    <a:pt x="174663" y="699579"/>
                  </a:lnTo>
                  <a:lnTo>
                    <a:pt x="175107" y="699770"/>
                  </a:lnTo>
                  <a:close/>
                </a:path>
                <a:path w="254634" h="748029">
                  <a:moveTo>
                    <a:pt x="175387" y="691438"/>
                  </a:moveTo>
                  <a:lnTo>
                    <a:pt x="175044" y="691286"/>
                  </a:lnTo>
                  <a:lnTo>
                    <a:pt x="174599" y="691413"/>
                  </a:lnTo>
                  <a:lnTo>
                    <a:pt x="174891" y="691413"/>
                  </a:lnTo>
                  <a:lnTo>
                    <a:pt x="175387" y="691438"/>
                  </a:lnTo>
                  <a:close/>
                </a:path>
                <a:path w="254634" h="748029">
                  <a:moveTo>
                    <a:pt x="176060" y="694613"/>
                  </a:moveTo>
                  <a:lnTo>
                    <a:pt x="175653" y="694499"/>
                  </a:lnTo>
                  <a:lnTo>
                    <a:pt x="175501" y="694499"/>
                  </a:lnTo>
                  <a:lnTo>
                    <a:pt x="176060" y="694613"/>
                  </a:lnTo>
                  <a:close/>
                </a:path>
                <a:path w="254634" h="748029">
                  <a:moveTo>
                    <a:pt x="176771" y="694804"/>
                  </a:moveTo>
                  <a:lnTo>
                    <a:pt x="176060" y="694613"/>
                  </a:lnTo>
                  <a:lnTo>
                    <a:pt x="176771" y="694804"/>
                  </a:lnTo>
                  <a:close/>
                </a:path>
                <a:path w="254634" h="748029">
                  <a:moveTo>
                    <a:pt x="177558" y="16446"/>
                  </a:moveTo>
                  <a:lnTo>
                    <a:pt x="172529" y="16065"/>
                  </a:lnTo>
                  <a:lnTo>
                    <a:pt x="172631" y="18389"/>
                  </a:lnTo>
                  <a:lnTo>
                    <a:pt x="173964" y="17526"/>
                  </a:lnTo>
                  <a:lnTo>
                    <a:pt x="176949" y="17335"/>
                  </a:lnTo>
                  <a:lnTo>
                    <a:pt x="177558" y="16446"/>
                  </a:lnTo>
                  <a:close/>
                </a:path>
                <a:path w="254634" h="748029">
                  <a:moveTo>
                    <a:pt x="177787" y="14757"/>
                  </a:moveTo>
                  <a:lnTo>
                    <a:pt x="177736" y="14503"/>
                  </a:lnTo>
                  <a:lnTo>
                    <a:pt x="177584" y="14198"/>
                  </a:lnTo>
                  <a:lnTo>
                    <a:pt x="177279" y="13792"/>
                  </a:lnTo>
                  <a:lnTo>
                    <a:pt x="177787" y="14757"/>
                  </a:lnTo>
                  <a:close/>
                </a:path>
                <a:path w="254634" h="748029">
                  <a:moveTo>
                    <a:pt x="177990" y="16484"/>
                  </a:moveTo>
                  <a:lnTo>
                    <a:pt x="177927" y="15913"/>
                  </a:lnTo>
                  <a:lnTo>
                    <a:pt x="177558" y="16446"/>
                  </a:lnTo>
                  <a:lnTo>
                    <a:pt x="177990" y="16484"/>
                  </a:lnTo>
                  <a:close/>
                </a:path>
                <a:path w="254634" h="748029">
                  <a:moveTo>
                    <a:pt x="178181" y="15544"/>
                  </a:moveTo>
                  <a:lnTo>
                    <a:pt x="177787" y="14757"/>
                  </a:lnTo>
                  <a:lnTo>
                    <a:pt x="177927" y="15913"/>
                  </a:lnTo>
                  <a:lnTo>
                    <a:pt x="178181" y="15544"/>
                  </a:lnTo>
                  <a:close/>
                </a:path>
                <a:path w="254634" h="748029">
                  <a:moveTo>
                    <a:pt x="180174" y="699490"/>
                  </a:moveTo>
                  <a:lnTo>
                    <a:pt x="178384" y="698309"/>
                  </a:lnTo>
                  <a:lnTo>
                    <a:pt x="179844" y="699350"/>
                  </a:lnTo>
                  <a:lnTo>
                    <a:pt x="180174" y="699490"/>
                  </a:lnTo>
                  <a:close/>
                </a:path>
                <a:path w="254634" h="748029">
                  <a:moveTo>
                    <a:pt x="180898" y="664019"/>
                  </a:moveTo>
                  <a:lnTo>
                    <a:pt x="179412" y="665480"/>
                  </a:lnTo>
                  <a:lnTo>
                    <a:pt x="180047" y="665289"/>
                  </a:lnTo>
                  <a:lnTo>
                    <a:pt x="180454" y="665454"/>
                  </a:lnTo>
                  <a:lnTo>
                    <a:pt x="180505" y="665289"/>
                  </a:lnTo>
                  <a:lnTo>
                    <a:pt x="180898" y="664019"/>
                  </a:lnTo>
                  <a:close/>
                </a:path>
                <a:path w="254634" h="748029">
                  <a:moveTo>
                    <a:pt x="180975" y="698309"/>
                  </a:moveTo>
                  <a:lnTo>
                    <a:pt x="179806" y="697699"/>
                  </a:lnTo>
                  <a:lnTo>
                    <a:pt x="180809" y="698309"/>
                  </a:lnTo>
                  <a:lnTo>
                    <a:pt x="180975" y="698309"/>
                  </a:lnTo>
                  <a:close/>
                </a:path>
                <a:path w="254634" h="748029">
                  <a:moveTo>
                    <a:pt x="181165" y="700201"/>
                  </a:moveTo>
                  <a:lnTo>
                    <a:pt x="180174" y="699579"/>
                  </a:lnTo>
                  <a:lnTo>
                    <a:pt x="179844" y="699350"/>
                  </a:lnTo>
                  <a:lnTo>
                    <a:pt x="174294" y="697039"/>
                  </a:lnTo>
                  <a:lnTo>
                    <a:pt x="181165" y="700201"/>
                  </a:lnTo>
                  <a:close/>
                </a:path>
                <a:path w="254634" h="748029">
                  <a:moveTo>
                    <a:pt x="182156" y="702310"/>
                  </a:moveTo>
                  <a:lnTo>
                    <a:pt x="182003" y="702119"/>
                  </a:lnTo>
                  <a:lnTo>
                    <a:pt x="181864" y="702119"/>
                  </a:lnTo>
                  <a:lnTo>
                    <a:pt x="182156" y="702310"/>
                  </a:lnTo>
                  <a:close/>
                </a:path>
                <a:path w="254634" h="748029">
                  <a:moveTo>
                    <a:pt x="182435" y="703999"/>
                  </a:moveTo>
                  <a:lnTo>
                    <a:pt x="182041" y="703389"/>
                  </a:lnTo>
                  <a:lnTo>
                    <a:pt x="179844" y="702348"/>
                  </a:lnTo>
                  <a:lnTo>
                    <a:pt x="180619" y="702881"/>
                  </a:lnTo>
                  <a:lnTo>
                    <a:pt x="182435" y="703999"/>
                  </a:lnTo>
                  <a:close/>
                </a:path>
                <a:path w="254634" h="748029">
                  <a:moveTo>
                    <a:pt x="189407" y="707199"/>
                  </a:moveTo>
                  <a:lnTo>
                    <a:pt x="185724" y="704659"/>
                  </a:lnTo>
                  <a:lnTo>
                    <a:pt x="182156" y="702310"/>
                  </a:lnTo>
                  <a:lnTo>
                    <a:pt x="183032" y="703389"/>
                  </a:lnTo>
                  <a:lnTo>
                    <a:pt x="189407" y="707199"/>
                  </a:lnTo>
                  <a:close/>
                </a:path>
                <a:path w="254634" h="748029">
                  <a:moveTo>
                    <a:pt x="192747" y="704659"/>
                  </a:moveTo>
                  <a:lnTo>
                    <a:pt x="192214" y="704354"/>
                  </a:lnTo>
                  <a:lnTo>
                    <a:pt x="187388" y="702119"/>
                  </a:lnTo>
                  <a:lnTo>
                    <a:pt x="184658" y="700849"/>
                  </a:lnTo>
                  <a:lnTo>
                    <a:pt x="183464" y="700849"/>
                  </a:lnTo>
                  <a:lnTo>
                    <a:pt x="189280" y="703389"/>
                  </a:lnTo>
                  <a:lnTo>
                    <a:pt x="186588" y="702119"/>
                  </a:lnTo>
                  <a:lnTo>
                    <a:pt x="192747" y="704659"/>
                  </a:lnTo>
                  <a:close/>
                </a:path>
                <a:path w="254634" h="748029">
                  <a:moveTo>
                    <a:pt x="195389" y="371856"/>
                  </a:moveTo>
                  <a:lnTo>
                    <a:pt x="195376" y="368846"/>
                  </a:lnTo>
                  <a:lnTo>
                    <a:pt x="193268" y="367830"/>
                  </a:lnTo>
                  <a:lnTo>
                    <a:pt x="193827" y="369989"/>
                  </a:lnTo>
                  <a:lnTo>
                    <a:pt x="193421" y="372478"/>
                  </a:lnTo>
                  <a:lnTo>
                    <a:pt x="194157" y="373392"/>
                  </a:lnTo>
                  <a:lnTo>
                    <a:pt x="195389" y="371856"/>
                  </a:lnTo>
                  <a:close/>
                </a:path>
                <a:path w="254634" h="748029">
                  <a:moveTo>
                    <a:pt x="196672" y="1473"/>
                  </a:moveTo>
                  <a:lnTo>
                    <a:pt x="196329" y="1663"/>
                  </a:lnTo>
                  <a:lnTo>
                    <a:pt x="196049" y="1854"/>
                  </a:lnTo>
                  <a:lnTo>
                    <a:pt x="196088" y="2197"/>
                  </a:lnTo>
                  <a:lnTo>
                    <a:pt x="196672" y="1473"/>
                  </a:lnTo>
                  <a:close/>
                </a:path>
                <a:path w="254634" h="748029">
                  <a:moveTo>
                    <a:pt x="196710" y="681850"/>
                  </a:moveTo>
                  <a:lnTo>
                    <a:pt x="196545" y="681596"/>
                  </a:lnTo>
                  <a:lnTo>
                    <a:pt x="196710" y="681850"/>
                  </a:lnTo>
                  <a:close/>
                </a:path>
                <a:path w="254634" h="748029">
                  <a:moveTo>
                    <a:pt x="197942" y="0"/>
                  </a:moveTo>
                  <a:lnTo>
                    <a:pt x="197497" y="457"/>
                  </a:lnTo>
                  <a:lnTo>
                    <a:pt x="197078" y="939"/>
                  </a:lnTo>
                  <a:lnTo>
                    <a:pt x="196659" y="1473"/>
                  </a:lnTo>
                  <a:lnTo>
                    <a:pt x="197192" y="1143"/>
                  </a:lnTo>
                  <a:lnTo>
                    <a:pt x="197942" y="927"/>
                  </a:lnTo>
                  <a:lnTo>
                    <a:pt x="197942" y="0"/>
                  </a:lnTo>
                  <a:close/>
                </a:path>
                <a:path w="254634" h="748029">
                  <a:moveTo>
                    <a:pt x="198158" y="684237"/>
                  </a:moveTo>
                  <a:lnTo>
                    <a:pt x="197942" y="683552"/>
                  </a:lnTo>
                  <a:lnTo>
                    <a:pt x="197396" y="682675"/>
                  </a:lnTo>
                  <a:lnTo>
                    <a:pt x="196710" y="681863"/>
                  </a:lnTo>
                  <a:lnTo>
                    <a:pt x="198158" y="684237"/>
                  </a:lnTo>
                  <a:close/>
                </a:path>
                <a:path w="254634" h="748029">
                  <a:moveTo>
                    <a:pt x="201180" y="714819"/>
                  </a:moveTo>
                  <a:lnTo>
                    <a:pt x="200926" y="714235"/>
                  </a:lnTo>
                  <a:lnTo>
                    <a:pt x="198323" y="712279"/>
                  </a:lnTo>
                  <a:lnTo>
                    <a:pt x="192582" y="708533"/>
                  </a:lnTo>
                  <a:lnTo>
                    <a:pt x="196786" y="711009"/>
                  </a:lnTo>
                  <a:lnTo>
                    <a:pt x="196202" y="710412"/>
                  </a:lnTo>
                  <a:lnTo>
                    <a:pt x="195249" y="709739"/>
                  </a:lnTo>
                  <a:lnTo>
                    <a:pt x="189903" y="706716"/>
                  </a:lnTo>
                  <a:lnTo>
                    <a:pt x="186842" y="704659"/>
                  </a:lnTo>
                  <a:lnTo>
                    <a:pt x="186080" y="704659"/>
                  </a:lnTo>
                  <a:lnTo>
                    <a:pt x="185724" y="704659"/>
                  </a:lnTo>
                  <a:lnTo>
                    <a:pt x="201180" y="714819"/>
                  </a:lnTo>
                  <a:close/>
                </a:path>
                <a:path w="254634" h="748029">
                  <a:moveTo>
                    <a:pt x="204609" y="691045"/>
                  </a:moveTo>
                  <a:lnTo>
                    <a:pt x="203568" y="691413"/>
                  </a:lnTo>
                  <a:lnTo>
                    <a:pt x="203111" y="691794"/>
                  </a:lnTo>
                  <a:lnTo>
                    <a:pt x="202933" y="692175"/>
                  </a:lnTo>
                  <a:lnTo>
                    <a:pt x="203327" y="692289"/>
                  </a:lnTo>
                  <a:lnTo>
                    <a:pt x="203682" y="692416"/>
                  </a:lnTo>
                  <a:lnTo>
                    <a:pt x="204216" y="692505"/>
                  </a:lnTo>
                  <a:lnTo>
                    <a:pt x="204609" y="691045"/>
                  </a:lnTo>
                  <a:close/>
                </a:path>
                <a:path w="254634" h="748029">
                  <a:moveTo>
                    <a:pt x="246341" y="746302"/>
                  </a:moveTo>
                  <a:lnTo>
                    <a:pt x="245948" y="746010"/>
                  </a:lnTo>
                  <a:lnTo>
                    <a:pt x="246049" y="746137"/>
                  </a:lnTo>
                  <a:lnTo>
                    <a:pt x="246341" y="746302"/>
                  </a:lnTo>
                  <a:close/>
                </a:path>
                <a:path w="254634" h="748029">
                  <a:moveTo>
                    <a:pt x="249656" y="747839"/>
                  </a:moveTo>
                  <a:lnTo>
                    <a:pt x="247459" y="746988"/>
                  </a:lnTo>
                  <a:lnTo>
                    <a:pt x="246341" y="746302"/>
                  </a:lnTo>
                  <a:lnTo>
                    <a:pt x="246964" y="746798"/>
                  </a:lnTo>
                  <a:lnTo>
                    <a:pt x="246392" y="746569"/>
                  </a:lnTo>
                  <a:lnTo>
                    <a:pt x="247218" y="747001"/>
                  </a:lnTo>
                  <a:lnTo>
                    <a:pt x="248310" y="747839"/>
                  </a:lnTo>
                  <a:lnTo>
                    <a:pt x="248869" y="747839"/>
                  </a:lnTo>
                  <a:lnTo>
                    <a:pt x="249656" y="747839"/>
                  </a:lnTo>
                  <a:close/>
                </a:path>
                <a:path w="254634" h="748029">
                  <a:moveTo>
                    <a:pt x="254622" y="742759"/>
                  </a:moveTo>
                  <a:lnTo>
                    <a:pt x="252590" y="740219"/>
                  </a:lnTo>
                  <a:lnTo>
                    <a:pt x="250837" y="738949"/>
                  </a:lnTo>
                  <a:lnTo>
                    <a:pt x="247332" y="736409"/>
                  </a:lnTo>
                  <a:lnTo>
                    <a:pt x="245135" y="735139"/>
                  </a:lnTo>
                  <a:lnTo>
                    <a:pt x="238518" y="731329"/>
                  </a:lnTo>
                  <a:lnTo>
                    <a:pt x="236829" y="730059"/>
                  </a:lnTo>
                  <a:lnTo>
                    <a:pt x="233438" y="727519"/>
                  </a:lnTo>
                  <a:lnTo>
                    <a:pt x="231736" y="726249"/>
                  </a:lnTo>
                  <a:lnTo>
                    <a:pt x="232562" y="726249"/>
                  </a:lnTo>
                  <a:lnTo>
                    <a:pt x="242887" y="732599"/>
                  </a:lnTo>
                  <a:lnTo>
                    <a:pt x="234099" y="726249"/>
                  </a:lnTo>
                  <a:lnTo>
                    <a:pt x="231368" y="722439"/>
                  </a:lnTo>
                  <a:lnTo>
                    <a:pt x="216573" y="709739"/>
                  </a:lnTo>
                  <a:lnTo>
                    <a:pt x="218490" y="709739"/>
                  </a:lnTo>
                  <a:lnTo>
                    <a:pt x="220586" y="711009"/>
                  </a:lnTo>
                  <a:lnTo>
                    <a:pt x="221145" y="711009"/>
                  </a:lnTo>
                  <a:lnTo>
                    <a:pt x="224878" y="712279"/>
                  </a:lnTo>
                  <a:lnTo>
                    <a:pt x="221551" y="709739"/>
                  </a:lnTo>
                  <a:lnTo>
                    <a:pt x="219887" y="708469"/>
                  </a:lnTo>
                  <a:lnTo>
                    <a:pt x="218224" y="707199"/>
                  </a:lnTo>
                  <a:lnTo>
                    <a:pt x="216573" y="705929"/>
                  </a:lnTo>
                  <a:lnTo>
                    <a:pt x="218782" y="705929"/>
                  </a:lnTo>
                  <a:lnTo>
                    <a:pt x="216293" y="704659"/>
                  </a:lnTo>
                  <a:lnTo>
                    <a:pt x="216141" y="704583"/>
                  </a:lnTo>
                  <a:lnTo>
                    <a:pt x="216141" y="705929"/>
                  </a:lnTo>
                  <a:lnTo>
                    <a:pt x="212928" y="705929"/>
                  </a:lnTo>
                  <a:lnTo>
                    <a:pt x="212509" y="704659"/>
                  </a:lnTo>
                  <a:lnTo>
                    <a:pt x="216141" y="705929"/>
                  </a:lnTo>
                  <a:lnTo>
                    <a:pt x="216141" y="704583"/>
                  </a:lnTo>
                  <a:lnTo>
                    <a:pt x="208826" y="700849"/>
                  </a:lnTo>
                  <a:lnTo>
                    <a:pt x="213080" y="702119"/>
                  </a:lnTo>
                  <a:lnTo>
                    <a:pt x="214782" y="703389"/>
                  </a:lnTo>
                  <a:lnTo>
                    <a:pt x="211924" y="700849"/>
                  </a:lnTo>
                  <a:lnTo>
                    <a:pt x="211505" y="698309"/>
                  </a:lnTo>
                  <a:lnTo>
                    <a:pt x="207619" y="698309"/>
                  </a:lnTo>
                  <a:lnTo>
                    <a:pt x="207619" y="697039"/>
                  </a:lnTo>
                  <a:lnTo>
                    <a:pt x="202006" y="694499"/>
                  </a:lnTo>
                  <a:lnTo>
                    <a:pt x="202933" y="693229"/>
                  </a:lnTo>
                  <a:lnTo>
                    <a:pt x="197561" y="691959"/>
                  </a:lnTo>
                  <a:lnTo>
                    <a:pt x="201625" y="689419"/>
                  </a:lnTo>
                  <a:lnTo>
                    <a:pt x="196786" y="684339"/>
                  </a:lnTo>
                  <a:lnTo>
                    <a:pt x="195249" y="684339"/>
                  </a:lnTo>
                  <a:lnTo>
                    <a:pt x="193890" y="681799"/>
                  </a:lnTo>
                  <a:lnTo>
                    <a:pt x="196494" y="681799"/>
                  </a:lnTo>
                  <a:lnTo>
                    <a:pt x="194970" y="680529"/>
                  </a:lnTo>
                  <a:lnTo>
                    <a:pt x="192798" y="679259"/>
                  </a:lnTo>
                  <a:lnTo>
                    <a:pt x="190627" y="680529"/>
                  </a:lnTo>
                  <a:lnTo>
                    <a:pt x="191490" y="679259"/>
                  </a:lnTo>
                  <a:lnTo>
                    <a:pt x="192354" y="677989"/>
                  </a:lnTo>
                  <a:lnTo>
                    <a:pt x="189992" y="676719"/>
                  </a:lnTo>
                  <a:lnTo>
                    <a:pt x="188188" y="676719"/>
                  </a:lnTo>
                  <a:lnTo>
                    <a:pt x="186347" y="675449"/>
                  </a:lnTo>
                  <a:lnTo>
                    <a:pt x="185000" y="675449"/>
                  </a:lnTo>
                  <a:lnTo>
                    <a:pt x="187325" y="671639"/>
                  </a:lnTo>
                  <a:lnTo>
                    <a:pt x="182600" y="670369"/>
                  </a:lnTo>
                  <a:lnTo>
                    <a:pt x="179806" y="669099"/>
                  </a:lnTo>
                  <a:lnTo>
                    <a:pt x="179539" y="668972"/>
                  </a:lnTo>
                  <a:lnTo>
                    <a:pt x="183273" y="666559"/>
                  </a:lnTo>
                  <a:lnTo>
                    <a:pt x="180454" y="665454"/>
                  </a:lnTo>
                  <a:lnTo>
                    <a:pt x="179400" y="668909"/>
                  </a:lnTo>
                  <a:lnTo>
                    <a:pt x="177025" y="667829"/>
                  </a:lnTo>
                  <a:lnTo>
                    <a:pt x="179412" y="665480"/>
                  </a:lnTo>
                  <a:lnTo>
                    <a:pt x="175768" y="666559"/>
                  </a:lnTo>
                  <a:lnTo>
                    <a:pt x="175056" y="664019"/>
                  </a:lnTo>
                  <a:lnTo>
                    <a:pt x="175158" y="662749"/>
                  </a:lnTo>
                  <a:lnTo>
                    <a:pt x="177761" y="662749"/>
                  </a:lnTo>
                  <a:lnTo>
                    <a:pt x="174561" y="661479"/>
                  </a:lnTo>
                  <a:lnTo>
                    <a:pt x="174688" y="660209"/>
                  </a:lnTo>
                  <a:lnTo>
                    <a:pt x="174955" y="657669"/>
                  </a:lnTo>
                  <a:lnTo>
                    <a:pt x="171678" y="656488"/>
                  </a:lnTo>
                  <a:lnTo>
                    <a:pt x="169621" y="658939"/>
                  </a:lnTo>
                  <a:lnTo>
                    <a:pt x="163791" y="658939"/>
                  </a:lnTo>
                  <a:lnTo>
                    <a:pt x="169405" y="656399"/>
                  </a:lnTo>
                  <a:lnTo>
                    <a:pt x="163677" y="656399"/>
                  </a:lnTo>
                  <a:lnTo>
                    <a:pt x="170942" y="653859"/>
                  </a:lnTo>
                  <a:lnTo>
                    <a:pt x="168275" y="653859"/>
                  </a:lnTo>
                  <a:lnTo>
                    <a:pt x="168897" y="652589"/>
                  </a:lnTo>
                  <a:lnTo>
                    <a:pt x="170522" y="652589"/>
                  </a:lnTo>
                  <a:lnTo>
                    <a:pt x="168605" y="651319"/>
                  </a:lnTo>
                  <a:lnTo>
                    <a:pt x="167017" y="653859"/>
                  </a:lnTo>
                  <a:lnTo>
                    <a:pt x="166179" y="652589"/>
                  </a:lnTo>
                  <a:lnTo>
                    <a:pt x="167068" y="651319"/>
                  </a:lnTo>
                  <a:lnTo>
                    <a:pt x="166560" y="651319"/>
                  </a:lnTo>
                  <a:lnTo>
                    <a:pt x="164388" y="652589"/>
                  </a:lnTo>
                  <a:lnTo>
                    <a:pt x="164401" y="650049"/>
                  </a:lnTo>
                  <a:lnTo>
                    <a:pt x="165785" y="650049"/>
                  </a:lnTo>
                  <a:lnTo>
                    <a:pt x="164299" y="647509"/>
                  </a:lnTo>
                  <a:lnTo>
                    <a:pt x="163283" y="647763"/>
                  </a:lnTo>
                  <a:lnTo>
                    <a:pt x="163283" y="671639"/>
                  </a:lnTo>
                  <a:lnTo>
                    <a:pt x="162039" y="672960"/>
                  </a:lnTo>
                  <a:lnTo>
                    <a:pt x="161823" y="672909"/>
                  </a:lnTo>
                  <a:lnTo>
                    <a:pt x="163283" y="671639"/>
                  </a:lnTo>
                  <a:lnTo>
                    <a:pt x="163283" y="647763"/>
                  </a:lnTo>
                  <a:lnTo>
                    <a:pt x="159092" y="648779"/>
                  </a:lnTo>
                  <a:lnTo>
                    <a:pt x="159423" y="646239"/>
                  </a:lnTo>
                  <a:lnTo>
                    <a:pt x="163703" y="644969"/>
                  </a:lnTo>
                  <a:lnTo>
                    <a:pt x="160261" y="644969"/>
                  </a:lnTo>
                  <a:lnTo>
                    <a:pt x="163576" y="642429"/>
                  </a:lnTo>
                  <a:lnTo>
                    <a:pt x="161886" y="642429"/>
                  </a:lnTo>
                  <a:lnTo>
                    <a:pt x="160515" y="643699"/>
                  </a:lnTo>
                  <a:lnTo>
                    <a:pt x="159981" y="642429"/>
                  </a:lnTo>
                  <a:lnTo>
                    <a:pt x="156972" y="642429"/>
                  </a:lnTo>
                  <a:lnTo>
                    <a:pt x="157568" y="641159"/>
                  </a:lnTo>
                  <a:lnTo>
                    <a:pt x="159423" y="641159"/>
                  </a:lnTo>
                  <a:lnTo>
                    <a:pt x="157657" y="639889"/>
                  </a:lnTo>
                  <a:lnTo>
                    <a:pt x="156984" y="641159"/>
                  </a:lnTo>
                  <a:lnTo>
                    <a:pt x="154609" y="641159"/>
                  </a:lnTo>
                  <a:lnTo>
                    <a:pt x="152704" y="643699"/>
                  </a:lnTo>
                  <a:lnTo>
                    <a:pt x="152869" y="642429"/>
                  </a:lnTo>
                  <a:lnTo>
                    <a:pt x="153377" y="642429"/>
                  </a:lnTo>
                  <a:lnTo>
                    <a:pt x="152323" y="641159"/>
                  </a:lnTo>
                  <a:lnTo>
                    <a:pt x="154051" y="638619"/>
                  </a:lnTo>
                  <a:lnTo>
                    <a:pt x="151218" y="638619"/>
                  </a:lnTo>
                  <a:lnTo>
                    <a:pt x="151650" y="637349"/>
                  </a:lnTo>
                  <a:lnTo>
                    <a:pt x="152654" y="637349"/>
                  </a:lnTo>
                  <a:lnTo>
                    <a:pt x="155575" y="636079"/>
                  </a:lnTo>
                  <a:lnTo>
                    <a:pt x="153035" y="636079"/>
                  </a:lnTo>
                  <a:lnTo>
                    <a:pt x="153581" y="634809"/>
                  </a:lnTo>
                  <a:lnTo>
                    <a:pt x="154114" y="633539"/>
                  </a:lnTo>
                  <a:lnTo>
                    <a:pt x="150685" y="634809"/>
                  </a:lnTo>
                  <a:lnTo>
                    <a:pt x="151536" y="633539"/>
                  </a:lnTo>
                  <a:lnTo>
                    <a:pt x="151104" y="633539"/>
                  </a:lnTo>
                  <a:lnTo>
                    <a:pt x="151599" y="632269"/>
                  </a:lnTo>
                  <a:lnTo>
                    <a:pt x="153454" y="632269"/>
                  </a:lnTo>
                  <a:lnTo>
                    <a:pt x="153123" y="629729"/>
                  </a:lnTo>
                  <a:lnTo>
                    <a:pt x="151358" y="632040"/>
                  </a:lnTo>
                  <a:lnTo>
                    <a:pt x="151422" y="629729"/>
                  </a:lnTo>
                  <a:lnTo>
                    <a:pt x="151180" y="629729"/>
                  </a:lnTo>
                  <a:lnTo>
                    <a:pt x="151180" y="632269"/>
                  </a:lnTo>
                  <a:lnTo>
                    <a:pt x="149250" y="634809"/>
                  </a:lnTo>
                  <a:lnTo>
                    <a:pt x="150253" y="632269"/>
                  </a:lnTo>
                  <a:lnTo>
                    <a:pt x="151180" y="632269"/>
                  </a:lnTo>
                  <a:lnTo>
                    <a:pt x="151180" y="629729"/>
                  </a:lnTo>
                  <a:lnTo>
                    <a:pt x="136575" y="629729"/>
                  </a:lnTo>
                  <a:lnTo>
                    <a:pt x="135978" y="629729"/>
                  </a:lnTo>
                  <a:lnTo>
                    <a:pt x="134607" y="630999"/>
                  </a:lnTo>
                  <a:lnTo>
                    <a:pt x="135204" y="630999"/>
                  </a:lnTo>
                  <a:lnTo>
                    <a:pt x="135280" y="633539"/>
                  </a:lnTo>
                  <a:lnTo>
                    <a:pt x="136296" y="633539"/>
                  </a:lnTo>
                  <a:lnTo>
                    <a:pt x="137591" y="632269"/>
                  </a:lnTo>
                  <a:lnTo>
                    <a:pt x="138264" y="632269"/>
                  </a:lnTo>
                  <a:lnTo>
                    <a:pt x="138417" y="633539"/>
                  </a:lnTo>
                  <a:lnTo>
                    <a:pt x="135115" y="634809"/>
                  </a:lnTo>
                  <a:lnTo>
                    <a:pt x="132575" y="639889"/>
                  </a:lnTo>
                  <a:lnTo>
                    <a:pt x="143979" y="636079"/>
                  </a:lnTo>
                  <a:lnTo>
                    <a:pt x="141579" y="638949"/>
                  </a:lnTo>
                  <a:lnTo>
                    <a:pt x="142303" y="638619"/>
                  </a:lnTo>
                  <a:lnTo>
                    <a:pt x="142481" y="639889"/>
                  </a:lnTo>
                  <a:lnTo>
                    <a:pt x="138722" y="643699"/>
                  </a:lnTo>
                  <a:lnTo>
                    <a:pt x="138925" y="644969"/>
                  </a:lnTo>
                  <a:lnTo>
                    <a:pt x="138125" y="647509"/>
                  </a:lnTo>
                  <a:lnTo>
                    <a:pt x="144272" y="643699"/>
                  </a:lnTo>
                  <a:lnTo>
                    <a:pt x="144030" y="646239"/>
                  </a:lnTo>
                  <a:lnTo>
                    <a:pt x="144995" y="644969"/>
                  </a:lnTo>
                  <a:lnTo>
                    <a:pt x="147815" y="643699"/>
                  </a:lnTo>
                  <a:lnTo>
                    <a:pt x="149517" y="643699"/>
                  </a:lnTo>
                  <a:lnTo>
                    <a:pt x="149771" y="644969"/>
                  </a:lnTo>
                  <a:lnTo>
                    <a:pt x="145783" y="648779"/>
                  </a:lnTo>
                  <a:lnTo>
                    <a:pt x="144475" y="647509"/>
                  </a:lnTo>
                  <a:lnTo>
                    <a:pt x="144259" y="647509"/>
                  </a:lnTo>
                  <a:lnTo>
                    <a:pt x="144233" y="648779"/>
                  </a:lnTo>
                  <a:lnTo>
                    <a:pt x="144081" y="649897"/>
                  </a:lnTo>
                  <a:lnTo>
                    <a:pt x="144233" y="648779"/>
                  </a:lnTo>
                  <a:lnTo>
                    <a:pt x="144233" y="647471"/>
                  </a:lnTo>
                  <a:lnTo>
                    <a:pt x="143510" y="646239"/>
                  </a:lnTo>
                  <a:lnTo>
                    <a:pt x="142595" y="647509"/>
                  </a:lnTo>
                  <a:lnTo>
                    <a:pt x="143764" y="647509"/>
                  </a:lnTo>
                  <a:lnTo>
                    <a:pt x="142989" y="648779"/>
                  </a:lnTo>
                  <a:lnTo>
                    <a:pt x="143929" y="649897"/>
                  </a:lnTo>
                  <a:lnTo>
                    <a:pt x="144043" y="650036"/>
                  </a:lnTo>
                  <a:lnTo>
                    <a:pt x="143852" y="650176"/>
                  </a:lnTo>
                  <a:lnTo>
                    <a:pt x="142049" y="651319"/>
                  </a:lnTo>
                  <a:lnTo>
                    <a:pt x="143548" y="651319"/>
                  </a:lnTo>
                  <a:lnTo>
                    <a:pt x="145567" y="651319"/>
                  </a:lnTo>
                  <a:lnTo>
                    <a:pt x="145427" y="653859"/>
                  </a:lnTo>
                  <a:lnTo>
                    <a:pt x="145872" y="653859"/>
                  </a:lnTo>
                  <a:lnTo>
                    <a:pt x="147002" y="652589"/>
                  </a:lnTo>
                  <a:lnTo>
                    <a:pt x="147129" y="652589"/>
                  </a:lnTo>
                  <a:lnTo>
                    <a:pt x="147167" y="655129"/>
                  </a:lnTo>
                  <a:lnTo>
                    <a:pt x="149771" y="652589"/>
                  </a:lnTo>
                  <a:lnTo>
                    <a:pt x="151155" y="653859"/>
                  </a:lnTo>
                  <a:lnTo>
                    <a:pt x="150063" y="655129"/>
                  </a:lnTo>
                  <a:lnTo>
                    <a:pt x="147167" y="655129"/>
                  </a:lnTo>
                  <a:lnTo>
                    <a:pt x="149390" y="656399"/>
                  </a:lnTo>
                  <a:lnTo>
                    <a:pt x="148869" y="657669"/>
                  </a:lnTo>
                  <a:lnTo>
                    <a:pt x="146697" y="658939"/>
                  </a:lnTo>
                  <a:lnTo>
                    <a:pt x="148501" y="658939"/>
                  </a:lnTo>
                  <a:lnTo>
                    <a:pt x="145884" y="661479"/>
                  </a:lnTo>
                  <a:lnTo>
                    <a:pt x="146050" y="662749"/>
                  </a:lnTo>
                  <a:lnTo>
                    <a:pt x="145503" y="662749"/>
                  </a:lnTo>
                  <a:lnTo>
                    <a:pt x="145948" y="664019"/>
                  </a:lnTo>
                  <a:lnTo>
                    <a:pt x="147789" y="661479"/>
                  </a:lnTo>
                  <a:lnTo>
                    <a:pt x="147701" y="662749"/>
                  </a:lnTo>
                  <a:lnTo>
                    <a:pt x="147929" y="662749"/>
                  </a:lnTo>
                  <a:lnTo>
                    <a:pt x="147053" y="664019"/>
                  </a:lnTo>
                  <a:lnTo>
                    <a:pt x="148717" y="662749"/>
                  </a:lnTo>
                  <a:lnTo>
                    <a:pt x="150329" y="661479"/>
                  </a:lnTo>
                  <a:lnTo>
                    <a:pt x="152781" y="660209"/>
                  </a:lnTo>
                  <a:lnTo>
                    <a:pt x="152082" y="661479"/>
                  </a:lnTo>
                  <a:lnTo>
                    <a:pt x="155028" y="661479"/>
                  </a:lnTo>
                  <a:lnTo>
                    <a:pt x="152387" y="664019"/>
                  </a:lnTo>
                  <a:lnTo>
                    <a:pt x="152171" y="661479"/>
                  </a:lnTo>
                  <a:lnTo>
                    <a:pt x="149733" y="665289"/>
                  </a:lnTo>
                  <a:lnTo>
                    <a:pt x="148907" y="664552"/>
                  </a:lnTo>
                  <a:lnTo>
                    <a:pt x="149034" y="665289"/>
                  </a:lnTo>
                  <a:lnTo>
                    <a:pt x="148094" y="665289"/>
                  </a:lnTo>
                  <a:lnTo>
                    <a:pt x="146761" y="669099"/>
                  </a:lnTo>
                  <a:lnTo>
                    <a:pt x="151739" y="665289"/>
                  </a:lnTo>
                  <a:lnTo>
                    <a:pt x="152869" y="666559"/>
                  </a:lnTo>
                  <a:lnTo>
                    <a:pt x="152539" y="666813"/>
                  </a:lnTo>
                  <a:lnTo>
                    <a:pt x="153098" y="666559"/>
                  </a:lnTo>
                  <a:lnTo>
                    <a:pt x="154711" y="666559"/>
                  </a:lnTo>
                  <a:lnTo>
                    <a:pt x="154266" y="669099"/>
                  </a:lnTo>
                  <a:lnTo>
                    <a:pt x="156438" y="667829"/>
                  </a:lnTo>
                  <a:lnTo>
                    <a:pt x="156641" y="667829"/>
                  </a:lnTo>
                  <a:lnTo>
                    <a:pt x="156629" y="668045"/>
                  </a:lnTo>
                  <a:lnTo>
                    <a:pt x="156743" y="667727"/>
                  </a:lnTo>
                  <a:lnTo>
                    <a:pt x="156730" y="667562"/>
                  </a:lnTo>
                  <a:lnTo>
                    <a:pt x="156794" y="666559"/>
                  </a:lnTo>
                  <a:lnTo>
                    <a:pt x="158673" y="666559"/>
                  </a:lnTo>
                  <a:lnTo>
                    <a:pt x="159296" y="667346"/>
                  </a:lnTo>
                  <a:lnTo>
                    <a:pt x="161315" y="666559"/>
                  </a:lnTo>
                  <a:lnTo>
                    <a:pt x="156603" y="671639"/>
                  </a:lnTo>
                  <a:lnTo>
                    <a:pt x="159245" y="671639"/>
                  </a:lnTo>
                  <a:lnTo>
                    <a:pt x="158610" y="672909"/>
                  </a:lnTo>
                  <a:lnTo>
                    <a:pt x="156425" y="674179"/>
                  </a:lnTo>
                  <a:lnTo>
                    <a:pt x="158470" y="674179"/>
                  </a:lnTo>
                  <a:lnTo>
                    <a:pt x="158851" y="674331"/>
                  </a:lnTo>
                  <a:lnTo>
                    <a:pt x="159004" y="674179"/>
                  </a:lnTo>
                  <a:lnTo>
                    <a:pt x="160896" y="674179"/>
                  </a:lnTo>
                  <a:lnTo>
                    <a:pt x="162496" y="674179"/>
                  </a:lnTo>
                  <a:lnTo>
                    <a:pt x="162255" y="673544"/>
                  </a:lnTo>
                  <a:lnTo>
                    <a:pt x="166395" y="671639"/>
                  </a:lnTo>
                  <a:lnTo>
                    <a:pt x="165125" y="674179"/>
                  </a:lnTo>
                  <a:lnTo>
                    <a:pt x="160083" y="677989"/>
                  </a:lnTo>
                  <a:lnTo>
                    <a:pt x="159080" y="680529"/>
                  </a:lnTo>
                  <a:lnTo>
                    <a:pt x="164782" y="679259"/>
                  </a:lnTo>
                  <a:lnTo>
                    <a:pt x="165138" y="681799"/>
                  </a:lnTo>
                  <a:lnTo>
                    <a:pt x="165493" y="680529"/>
                  </a:lnTo>
                  <a:lnTo>
                    <a:pt x="167665" y="679259"/>
                  </a:lnTo>
                  <a:lnTo>
                    <a:pt x="166751" y="681799"/>
                  </a:lnTo>
                  <a:lnTo>
                    <a:pt x="168059" y="681799"/>
                  </a:lnTo>
                  <a:lnTo>
                    <a:pt x="166357" y="683069"/>
                  </a:lnTo>
                  <a:lnTo>
                    <a:pt x="166090" y="684339"/>
                  </a:lnTo>
                  <a:lnTo>
                    <a:pt x="165290" y="685609"/>
                  </a:lnTo>
                  <a:lnTo>
                    <a:pt x="166446" y="684339"/>
                  </a:lnTo>
                  <a:lnTo>
                    <a:pt x="166433" y="686879"/>
                  </a:lnTo>
                  <a:lnTo>
                    <a:pt x="168757" y="685076"/>
                  </a:lnTo>
                  <a:lnTo>
                    <a:pt x="167957" y="686650"/>
                  </a:lnTo>
                  <a:lnTo>
                    <a:pt x="173863" y="684339"/>
                  </a:lnTo>
                  <a:lnTo>
                    <a:pt x="174218" y="685609"/>
                  </a:lnTo>
                  <a:lnTo>
                    <a:pt x="171780" y="686879"/>
                  </a:lnTo>
                  <a:lnTo>
                    <a:pt x="170649" y="686879"/>
                  </a:lnTo>
                  <a:lnTo>
                    <a:pt x="168694" y="688149"/>
                  </a:lnTo>
                  <a:lnTo>
                    <a:pt x="175298" y="688149"/>
                  </a:lnTo>
                  <a:lnTo>
                    <a:pt x="176072" y="689152"/>
                  </a:lnTo>
                  <a:lnTo>
                    <a:pt x="175412" y="689419"/>
                  </a:lnTo>
                  <a:lnTo>
                    <a:pt x="176009" y="689419"/>
                  </a:lnTo>
                  <a:lnTo>
                    <a:pt x="177812" y="690689"/>
                  </a:lnTo>
                  <a:lnTo>
                    <a:pt x="179019" y="691959"/>
                  </a:lnTo>
                  <a:lnTo>
                    <a:pt x="175387" y="691959"/>
                  </a:lnTo>
                  <a:lnTo>
                    <a:pt x="176872" y="693229"/>
                  </a:lnTo>
                  <a:lnTo>
                    <a:pt x="178612" y="693229"/>
                  </a:lnTo>
                  <a:lnTo>
                    <a:pt x="179400" y="694499"/>
                  </a:lnTo>
                  <a:lnTo>
                    <a:pt x="176364" y="694499"/>
                  </a:lnTo>
                  <a:lnTo>
                    <a:pt x="176682" y="694740"/>
                  </a:lnTo>
                  <a:lnTo>
                    <a:pt x="188163" y="697039"/>
                  </a:lnTo>
                  <a:lnTo>
                    <a:pt x="185712" y="697039"/>
                  </a:lnTo>
                  <a:lnTo>
                    <a:pt x="180454" y="695769"/>
                  </a:lnTo>
                  <a:lnTo>
                    <a:pt x="180251" y="695769"/>
                  </a:lnTo>
                  <a:lnTo>
                    <a:pt x="176771" y="694804"/>
                  </a:lnTo>
                  <a:lnTo>
                    <a:pt x="178015" y="695769"/>
                  </a:lnTo>
                  <a:lnTo>
                    <a:pt x="176225" y="695769"/>
                  </a:lnTo>
                  <a:lnTo>
                    <a:pt x="175387" y="694499"/>
                  </a:lnTo>
                  <a:lnTo>
                    <a:pt x="171297" y="693229"/>
                  </a:lnTo>
                  <a:lnTo>
                    <a:pt x="176136" y="695769"/>
                  </a:lnTo>
                  <a:lnTo>
                    <a:pt x="179806" y="697699"/>
                  </a:lnTo>
                  <a:lnTo>
                    <a:pt x="178739" y="697039"/>
                  </a:lnTo>
                  <a:lnTo>
                    <a:pt x="186093" y="700849"/>
                  </a:lnTo>
                  <a:lnTo>
                    <a:pt x="192214" y="704354"/>
                  </a:lnTo>
                  <a:lnTo>
                    <a:pt x="192874" y="704659"/>
                  </a:lnTo>
                  <a:lnTo>
                    <a:pt x="195427" y="707199"/>
                  </a:lnTo>
                  <a:lnTo>
                    <a:pt x="192455" y="705929"/>
                  </a:lnTo>
                  <a:lnTo>
                    <a:pt x="190080" y="704659"/>
                  </a:lnTo>
                  <a:lnTo>
                    <a:pt x="183438" y="700849"/>
                  </a:lnTo>
                  <a:lnTo>
                    <a:pt x="180174" y="699490"/>
                  </a:lnTo>
                  <a:lnTo>
                    <a:pt x="181508" y="700366"/>
                  </a:lnTo>
                  <a:lnTo>
                    <a:pt x="182562" y="700849"/>
                  </a:lnTo>
                  <a:lnTo>
                    <a:pt x="182257" y="700849"/>
                  </a:lnTo>
                  <a:lnTo>
                    <a:pt x="181508" y="700366"/>
                  </a:lnTo>
                  <a:lnTo>
                    <a:pt x="181165" y="700201"/>
                  </a:lnTo>
                  <a:lnTo>
                    <a:pt x="182194" y="700849"/>
                  </a:lnTo>
                  <a:lnTo>
                    <a:pt x="184035" y="702017"/>
                  </a:lnTo>
                  <a:lnTo>
                    <a:pt x="181825" y="700798"/>
                  </a:lnTo>
                  <a:lnTo>
                    <a:pt x="179285" y="699452"/>
                  </a:lnTo>
                  <a:lnTo>
                    <a:pt x="183654" y="702043"/>
                  </a:lnTo>
                  <a:lnTo>
                    <a:pt x="184023" y="702170"/>
                  </a:lnTo>
                  <a:lnTo>
                    <a:pt x="185534" y="702957"/>
                  </a:lnTo>
                  <a:lnTo>
                    <a:pt x="190296" y="705929"/>
                  </a:lnTo>
                  <a:lnTo>
                    <a:pt x="190665" y="705929"/>
                  </a:lnTo>
                  <a:lnTo>
                    <a:pt x="193700" y="708482"/>
                  </a:lnTo>
                  <a:lnTo>
                    <a:pt x="195313" y="709510"/>
                  </a:lnTo>
                  <a:lnTo>
                    <a:pt x="196202" y="710412"/>
                  </a:lnTo>
                  <a:lnTo>
                    <a:pt x="200634" y="713549"/>
                  </a:lnTo>
                  <a:lnTo>
                    <a:pt x="200926" y="714235"/>
                  </a:lnTo>
                  <a:lnTo>
                    <a:pt x="201701" y="714819"/>
                  </a:lnTo>
                  <a:lnTo>
                    <a:pt x="202260" y="716089"/>
                  </a:lnTo>
                  <a:lnTo>
                    <a:pt x="191363" y="708469"/>
                  </a:lnTo>
                  <a:lnTo>
                    <a:pt x="189077" y="707199"/>
                  </a:lnTo>
                  <a:lnTo>
                    <a:pt x="187655" y="707199"/>
                  </a:lnTo>
                  <a:lnTo>
                    <a:pt x="183845" y="704862"/>
                  </a:lnTo>
                  <a:lnTo>
                    <a:pt x="183845" y="706208"/>
                  </a:lnTo>
                  <a:lnTo>
                    <a:pt x="183502" y="705929"/>
                  </a:lnTo>
                  <a:lnTo>
                    <a:pt x="183845" y="706208"/>
                  </a:lnTo>
                  <a:lnTo>
                    <a:pt x="183845" y="704862"/>
                  </a:lnTo>
                  <a:lnTo>
                    <a:pt x="183515" y="704659"/>
                  </a:lnTo>
                  <a:lnTo>
                    <a:pt x="182435" y="703999"/>
                  </a:lnTo>
                  <a:lnTo>
                    <a:pt x="182867" y="704659"/>
                  </a:lnTo>
                  <a:lnTo>
                    <a:pt x="182359" y="704659"/>
                  </a:lnTo>
                  <a:lnTo>
                    <a:pt x="181343" y="703389"/>
                  </a:lnTo>
                  <a:lnTo>
                    <a:pt x="180619" y="702881"/>
                  </a:lnTo>
                  <a:lnTo>
                    <a:pt x="179374" y="702119"/>
                  </a:lnTo>
                  <a:lnTo>
                    <a:pt x="179844" y="702348"/>
                  </a:lnTo>
                  <a:lnTo>
                    <a:pt x="179527" y="702119"/>
                  </a:lnTo>
                  <a:lnTo>
                    <a:pt x="177711" y="700849"/>
                  </a:lnTo>
                  <a:lnTo>
                    <a:pt x="175679" y="700011"/>
                  </a:lnTo>
                  <a:lnTo>
                    <a:pt x="175107" y="699770"/>
                  </a:lnTo>
                  <a:lnTo>
                    <a:pt x="182511" y="705929"/>
                  </a:lnTo>
                  <a:lnTo>
                    <a:pt x="182714" y="705929"/>
                  </a:lnTo>
                  <a:lnTo>
                    <a:pt x="185839" y="708177"/>
                  </a:lnTo>
                  <a:lnTo>
                    <a:pt x="188480" y="710412"/>
                  </a:lnTo>
                  <a:lnTo>
                    <a:pt x="190449" y="712063"/>
                  </a:lnTo>
                  <a:lnTo>
                    <a:pt x="188480" y="710412"/>
                  </a:lnTo>
                  <a:lnTo>
                    <a:pt x="185686" y="708469"/>
                  </a:lnTo>
                  <a:lnTo>
                    <a:pt x="183857" y="707199"/>
                  </a:lnTo>
                  <a:lnTo>
                    <a:pt x="180213" y="704659"/>
                  </a:lnTo>
                  <a:lnTo>
                    <a:pt x="178612" y="703389"/>
                  </a:lnTo>
                  <a:lnTo>
                    <a:pt x="177025" y="702119"/>
                  </a:lnTo>
                  <a:lnTo>
                    <a:pt x="174688" y="700493"/>
                  </a:lnTo>
                  <a:lnTo>
                    <a:pt x="175094" y="700849"/>
                  </a:lnTo>
                  <a:lnTo>
                    <a:pt x="176123" y="702119"/>
                  </a:lnTo>
                  <a:lnTo>
                    <a:pt x="169875" y="697039"/>
                  </a:lnTo>
                  <a:lnTo>
                    <a:pt x="168313" y="695769"/>
                  </a:lnTo>
                  <a:lnTo>
                    <a:pt x="169456" y="697039"/>
                  </a:lnTo>
                  <a:lnTo>
                    <a:pt x="168059" y="695769"/>
                  </a:lnTo>
                  <a:lnTo>
                    <a:pt x="165252" y="693229"/>
                  </a:lnTo>
                  <a:lnTo>
                    <a:pt x="166789" y="694893"/>
                  </a:lnTo>
                  <a:lnTo>
                    <a:pt x="168021" y="696112"/>
                  </a:lnTo>
                  <a:lnTo>
                    <a:pt x="167767" y="695769"/>
                  </a:lnTo>
                  <a:lnTo>
                    <a:pt x="168148" y="696226"/>
                  </a:lnTo>
                  <a:lnTo>
                    <a:pt x="174104" y="702119"/>
                  </a:lnTo>
                  <a:lnTo>
                    <a:pt x="169100" y="697395"/>
                  </a:lnTo>
                  <a:lnTo>
                    <a:pt x="169862" y="698309"/>
                  </a:lnTo>
                  <a:lnTo>
                    <a:pt x="170980" y="699579"/>
                  </a:lnTo>
                  <a:lnTo>
                    <a:pt x="171907" y="701548"/>
                  </a:lnTo>
                  <a:lnTo>
                    <a:pt x="169900" y="699490"/>
                  </a:lnTo>
                  <a:lnTo>
                    <a:pt x="167970" y="697039"/>
                  </a:lnTo>
                  <a:lnTo>
                    <a:pt x="168249" y="697699"/>
                  </a:lnTo>
                  <a:lnTo>
                    <a:pt x="168922" y="698893"/>
                  </a:lnTo>
                  <a:lnTo>
                    <a:pt x="171475" y="702119"/>
                  </a:lnTo>
                  <a:lnTo>
                    <a:pt x="170370" y="700849"/>
                  </a:lnTo>
                  <a:lnTo>
                    <a:pt x="169456" y="699808"/>
                  </a:lnTo>
                  <a:lnTo>
                    <a:pt x="170053" y="700849"/>
                  </a:lnTo>
                  <a:lnTo>
                    <a:pt x="168744" y="699579"/>
                  </a:lnTo>
                  <a:lnTo>
                    <a:pt x="166941" y="697039"/>
                  </a:lnTo>
                  <a:lnTo>
                    <a:pt x="164312" y="693229"/>
                  </a:lnTo>
                  <a:lnTo>
                    <a:pt x="170218" y="703389"/>
                  </a:lnTo>
                  <a:lnTo>
                    <a:pt x="169430" y="703389"/>
                  </a:lnTo>
                  <a:lnTo>
                    <a:pt x="168719" y="702119"/>
                  </a:lnTo>
                  <a:lnTo>
                    <a:pt x="168008" y="700849"/>
                  </a:lnTo>
                  <a:lnTo>
                    <a:pt x="167309" y="699579"/>
                  </a:lnTo>
                  <a:lnTo>
                    <a:pt x="163779" y="693229"/>
                  </a:lnTo>
                  <a:lnTo>
                    <a:pt x="163410" y="693229"/>
                  </a:lnTo>
                  <a:lnTo>
                    <a:pt x="162991" y="691959"/>
                  </a:lnTo>
                  <a:lnTo>
                    <a:pt x="163309" y="693229"/>
                  </a:lnTo>
                  <a:lnTo>
                    <a:pt x="164287" y="697039"/>
                  </a:lnTo>
                  <a:lnTo>
                    <a:pt x="162915" y="699579"/>
                  </a:lnTo>
                  <a:lnTo>
                    <a:pt x="162331" y="695769"/>
                  </a:lnTo>
                  <a:lnTo>
                    <a:pt x="161937" y="693229"/>
                  </a:lnTo>
                  <a:lnTo>
                    <a:pt x="161124" y="695769"/>
                  </a:lnTo>
                  <a:lnTo>
                    <a:pt x="160845" y="693318"/>
                  </a:lnTo>
                  <a:lnTo>
                    <a:pt x="159232" y="695769"/>
                  </a:lnTo>
                  <a:lnTo>
                    <a:pt x="158521" y="695769"/>
                  </a:lnTo>
                  <a:lnTo>
                    <a:pt x="158292" y="694499"/>
                  </a:lnTo>
                  <a:lnTo>
                    <a:pt x="155308" y="698309"/>
                  </a:lnTo>
                  <a:lnTo>
                    <a:pt x="157276" y="694499"/>
                  </a:lnTo>
                  <a:lnTo>
                    <a:pt x="157467" y="694499"/>
                  </a:lnTo>
                  <a:lnTo>
                    <a:pt x="158788" y="690689"/>
                  </a:lnTo>
                  <a:lnTo>
                    <a:pt x="155994" y="690689"/>
                  </a:lnTo>
                  <a:lnTo>
                    <a:pt x="153365" y="694499"/>
                  </a:lnTo>
                  <a:lnTo>
                    <a:pt x="153060" y="693229"/>
                  </a:lnTo>
                  <a:lnTo>
                    <a:pt x="152742" y="691959"/>
                  </a:lnTo>
                  <a:lnTo>
                    <a:pt x="152438" y="690689"/>
                  </a:lnTo>
                  <a:lnTo>
                    <a:pt x="149656" y="690689"/>
                  </a:lnTo>
                  <a:lnTo>
                    <a:pt x="147066" y="689419"/>
                  </a:lnTo>
                  <a:lnTo>
                    <a:pt x="146672" y="686879"/>
                  </a:lnTo>
                  <a:lnTo>
                    <a:pt x="145376" y="688149"/>
                  </a:lnTo>
                  <a:lnTo>
                    <a:pt x="144564" y="686879"/>
                  </a:lnTo>
                  <a:lnTo>
                    <a:pt x="143268" y="688149"/>
                  </a:lnTo>
                  <a:lnTo>
                    <a:pt x="144691" y="685609"/>
                  </a:lnTo>
                  <a:lnTo>
                    <a:pt x="142532" y="683069"/>
                  </a:lnTo>
                  <a:lnTo>
                    <a:pt x="139966" y="683069"/>
                  </a:lnTo>
                  <a:lnTo>
                    <a:pt x="141427" y="680529"/>
                  </a:lnTo>
                  <a:lnTo>
                    <a:pt x="140271" y="680529"/>
                  </a:lnTo>
                  <a:lnTo>
                    <a:pt x="135750" y="688149"/>
                  </a:lnTo>
                  <a:lnTo>
                    <a:pt x="134493" y="686879"/>
                  </a:lnTo>
                  <a:lnTo>
                    <a:pt x="135089" y="685609"/>
                  </a:lnTo>
                  <a:lnTo>
                    <a:pt x="136271" y="683069"/>
                  </a:lnTo>
                  <a:lnTo>
                    <a:pt x="134035" y="681799"/>
                  </a:lnTo>
                  <a:lnTo>
                    <a:pt x="133959" y="680529"/>
                  </a:lnTo>
                  <a:lnTo>
                    <a:pt x="133870" y="679259"/>
                  </a:lnTo>
                  <a:lnTo>
                    <a:pt x="133705" y="676719"/>
                  </a:lnTo>
                  <a:lnTo>
                    <a:pt x="129590" y="679259"/>
                  </a:lnTo>
                  <a:lnTo>
                    <a:pt x="130632" y="677989"/>
                  </a:lnTo>
                  <a:lnTo>
                    <a:pt x="131076" y="677989"/>
                  </a:lnTo>
                  <a:lnTo>
                    <a:pt x="130098" y="676719"/>
                  </a:lnTo>
                  <a:lnTo>
                    <a:pt x="129590" y="675449"/>
                  </a:lnTo>
                  <a:lnTo>
                    <a:pt x="128562" y="672909"/>
                  </a:lnTo>
                  <a:lnTo>
                    <a:pt x="127127" y="675678"/>
                  </a:lnTo>
                  <a:lnTo>
                    <a:pt x="123863" y="676719"/>
                  </a:lnTo>
                  <a:lnTo>
                    <a:pt x="121818" y="677989"/>
                  </a:lnTo>
                  <a:lnTo>
                    <a:pt x="123444" y="675449"/>
                  </a:lnTo>
                  <a:lnTo>
                    <a:pt x="120599" y="677989"/>
                  </a:lnTo>
                  <a:lnTo>
                    <a:pt x="120053" y="679259"/>
                  </a:lnTo>
                  <a:lnTo>
                    <a:pt x="118135" y="679259"/>
                  </a:lnTo>
                  <a:lnTo>
                    <a:pt x="118008" y="677989"/>
                  </a:lnTo>
                  <a:lnTo>
                    <a:pt x="118922" y="676833"/>
                  </a:lnTo>
                  <a:lnTo>
                    <a:pt x="118732" y="675449"/>
                  </a:lnTo>
                  <a:lnTo>
                    <a:pt x="116840" y="679259"/>
                  </a:lnTo>
                  <a:lnTo>
                    <a:pt x="116281" y="677989"/>
                  </a:lnTo>
                  <a:lnTo>
                    <a:pt x="117703" y="676719"/>
                  </a:lnTo>
                  <a:lnTo>
                    <a:pt x="116674" y="675449"/>
                  </a:lnTo>
                  <a:lnTo>
                    <a:pt x="116268" y="676719"/>
                  </a:lnTo>
                  <a:lnTo>
                    <a:pt x="114554" y="677989"/>
                  </a:lnTo>
                  <a:lnTo>
                    <a:pt x="113258" y="677989"/>
                  </a:lnTo>
                  <a:lnTo>
                    <a:pt x="112788" y="675576"/>
                  </a:lnTo>
                  <a:lnTo>
                    <a:pt x="111252" y="676719"/>
                  </a:lnTo>
                  <a:lnTo>
                    <a:pt x="110972" y="675449"/>
                  </a:lnTo>
                  <a:lnTo>
                    <a:pt x="111379" y="674179"/>
                  </a:lnTo>
                  <a:lnTo>
                    <a:pt x="112204" y="674179"/>
                  </a:lnTo>
                  <a:lnTo>
                    <a:pt x="111594" y="671639"/>
                  </a:lnTo>
                  <a:lnTo>
                    <a:pt x="111455" y="671068"/>
                  </a:lnTo>
                  <a:lnTo>
                    <a:pt x="112179" y="670369"/>
                  </a:lnTo>
                  <a:lnTo>
                    <a:pt x="111201" y="669099"/>
                  </a:lnTo>
                  <a:lnTo>
                    <a:pt x="114033" y="666559"/>
                  </a:lnTo>
                  <a:lnTo>
                    <a:pt x="112039" y="666559"/>
                  </a:lnTo>
                  <a:lnTo>
                    <a:pt x="110375" y="668197"/>
                  </a:lnTo>
                  <a:lnTo>
                    <a:pt x="110375" y="671639"/>
                  </a:lnTo>
                  <a:lnTo>
                    <a:pt x="107670" y="675449"/>
                  </a:lnTo>
                  <a:lnTo>
                    <a:pt x="107708" y="674179"/>
                  </a:lnTo>
                  <a:lnTo>
                    <a:pt x="107797" y="671639"/>
                  </a:lnTo>
                  <a:lnTo>
                    <a:pt x="108242" y="670369"/>
                  </a:lnTo>
                  <a:lnTo>
                    <a:pt x="108445" y="670369"/>
                  </a:lnTo>
                  <a:lnTo>
                    <a:pt x="109918" y="671639"/>
                  </a:lnTo>
                  <a:lnTo>
                    <a:pt x="110375" y="671639"/>
                  </a:lnTo>
                  <a:lnTo>
                    <a:pt x="110375" y="668197"/>
                  </a:lnTo>
                  <a:lnTo>
                    <a:pt x="108153" y="670369"/>
                  </a:lnTo>
                  <a:lnTo>
                    <a:pt x="107581" y="667829"/>
                  </a:lnTo>
                  <a:lnTo>
                    <a:pt x="107899" y="667829"/>
                  </a:lnTo>
                  <a:lnTo>
                    <a:pt x="108178" y="666559"/>
                  </a:lnTo>
                  <a:lnTo>
                    <a:pt x="106972" y="666559"/>
                  </a:lnTo>
                  <a:lnTo>
                    <a:pt x="106629" y="665289"/>
                  </a:lnTo>
                  <a:lnTo>
                    <a:pt x="106222" y="665289"/>
                  </a:lnTo>
                  <a:lnTo>
                    <a:pt x="106845" y="664019"/>
                  </a:lnTo>
                  <a:lnTo>
                    <a:pt x="105257" y="664019"/>
                  </a:lnTo>
                  <a:lnTo>
                    <a:pt x="103835" y="666559"/>
                  </a:lnTo>
                  <a:lnTo>
                    <a:pt x="103276" y="665289"/>
                  </a:lnTo>
                  <a:lnTo>
                    <a:pt x="102806" y="667829"/>
                  </a:lnTo>
                  <a:lnTo>
                    <a:pt x="103200" y="667829"/>
                  </a:lnTo>
                  <a:lnTo>
                    <a:pt x="105422" y="667829"/>
                  </a:lnTo>
                  <a:lnTo>
                    <a:pt x="104190" y="669099"/>
                  </a:lnTo>
                  <a:lnTo>
                    <a:pt x="103047" y="670369"/>
                  </a:lnTo>
                  <a:lnTo>
                    <a:pt x="103200" y="667829"/>
                  </a:lnTo>
                  <a:lnTo>
                    <a:pt x="101650" y="669658"/>
                  </a:lnTo>
                  <a:lnTo>
                    <a:pt x="101650" y="683069"/>
                  </a:lnTo>
                  <a:lnTo>
                    <a:pt x="101180" y="684339"/>
                  </a:lnTo>
                  <a:lnTo>
                    <a:pt x="101498" y="684339"/>
                  </a:lnTo>
                  <a:lnTo>
                    <a:pt x="101434" y="685609"/>
                  </a:lnTo>
                  <a:lnTo>
                    <a:pt x="100799" y="685609"/>
                  </a:lnTo>
                  <a:lnTo>
                    <a:pt x="100380" y="684339"/>
                  </a:lnTo>
                  <a:lnTo>
                    <a:pt x="100799" y="684339"/>
                  </a:lnTo>
                  <a:lnTo>
                    <a:pt x="101434" y="683069"/>
                  </a:lnTo>
                  <a:lnTo>
                    <a:pt x="101650" y="683069"/>
                  </a:lnTo>
                  <a:lnTo>
                    <a:pt x="101650" y="669658"/>
                  </a:lnTo>
                  <a:lnTo>
                    <a:pt x="99961" y="671639"/>
                  </a:lnTo>
                  <a:lnTo>
                    <a:pt x="101193" y="667829"/>
                  </a:lnTo>
                  <a:lnTo>
                    <a:pt x="100939" y="666559"/>
                  </a:lnTo>
                  <a:lnTo>
                    <a:pt x="100723" y="665480"/>
                  </a:lnTo>
                  <a:lnTo>
                    <a:pt x="100723" y="665187"/>
                  </a:lnTo>
                  <a:lnTo>
                    <a:pt x="101739" y="662749"/>
                  </a:lnTo>
                  <a:lnTo>
                    <a:pt x="99047" y="662749"/>
                  </a:lnTo>
                  <a:lnTo>
                    <a:pt x="96786" y="661479"/>
                  </a:lnTo>
                  <a:lnTo>
                    <a:pt x="92849" y="665289"/>
                  </a:lnTo>
                  <a:lnTo>
                    <a:pt x="91960" y="665289"/>
                  </a:lnTo>
                  <a:lnTo>
                    <a:pt x="93040" y="664019"/>
                  </a:lnTo>
                  <a:lnTo>
                    <a:pt x="93268" y="662749"/>
                  </a:lnTo>
                  <a:lnTo>
                    <a:pt x="92964" y="662749"/>
                  </a:lnTo>
                  <a:lnTo>
                    <a:pt x="91325" y="660209"/>
                  </a:lnTo>
                  <a:lnTo>
                    <a:pt x="89141" y="664019"/>
                  </a:lnTo>
                  <a:lnTo>
                    <a:pt x="88912" y="662749"/>
                  </a:lnTo>
                  <a:lnTo>
                    <a:pt x="88671" y="661479"/>
                  </a:lnTo>
                  <a:lnTo>
                    <a:pt x="89522" y="661479"/>
                  </a:lnTo>
                  <a:lnTo>
                    <a:pt x="90360" y="660209"/>
                  </a:lnTo>
                  <a:lnTo>
                    <a:pt x="88455" y="657669"/>
                  </a:lnTo>
                  <a:lnTo>
                    <a:pt x="84759" y="658939"/>
                  </a:lnTo>
                  <a:lnTo>
                    <a:pt x="82169" y="658939"/>
                  </a:lnTo>
                  <a:lnTo>
                    <a:pt x="82169" y="671639"/>
                  </a:lnTo>
                  <a:lnTo>
                    <a:pt x="80581" y="675449"/>
                  </a:lnTo>
                  <a:lnTo>
                    <a:pt x="79603" y="672261"/>
                  </a:lnTo>
                  <a:lnTo>
                    <a:pt x="80314" y="671639"/>
                  </a:lnTo>
                  <a:lnTo>
                    <a:pt x="81762" y="670369"/>
                  </a:lnTo>
                  <a:lnTo>
                    <a:pt x="82169" y="671639"/>
                  </a:lnTo>
                  <a:lnTo>
                    <a:pt x="82169" y="658939"/>
                  </a:lnTo>
                  <a:lnTo>
                    <a:pt x="81153" y="658939"/>
                  </a:lnTo>
                  <a:lnTo>
                    <a:pt x="79565" y="656475"/>
                  </a:lnTo>
                  <a:lnTo>
                    <a:pt x="79298" y="657669"/>
                  </a:lnTo>
                  <a:lnTo>
                    <a:pt x="78740" y="656399"/>
                  </a:lnTo>
                  <a:lnTo>
                    <a:pt x="78181" y="655129"/>
                  </a:lnTo>
                  <a:lnTo>
                    <a:pt x="76504" y="651319"/>
                  </a:lnTo>
                  <a:lnTo>
                    <a:pt x="76009" y="651560"/>
                  </a:lnTo>
                  <a:lnTo>
                    <a:pt x="76009" y="673506"/>
                  </a:lnTo>
                  <a:lnTo>
                    <a:pt x="75488" y="674573"/>
                  </a:lnTo>
                  <a:lnTo>
                    <a:pt x="74726" y="674535"/>
                  </a:lnTo>
                  <a:lnTo>
                    <a:pt x="76009" y="673506"/>
                  </a:lnTo>
                  <a:lnTo>
                    <a:pt x="76009" y="651560"/>
                  </a:lnTo>
                  <a:lnTo>
                    <a:pt x="68262" y="655129"/>
                  </a:lnTo>
                  <a:lnTo>
                    <a:pt x="67970" y="653859"/>
                  </a:lnTo>
                  <a:lnTo>
                    <a:pt x="67678" y="652589"/>
                  </a:lnTo>
                  <a:lnTo>
                    <a:pt x="67106" y="650049"/>
                  </a:lnTo>
                  <a:lnTo>
                    <a:pt x="66814" y="648779"/>
                  </a:lnTo>
                  <a:lnTo>
                    <a:pt x="66535" y="647509"/>
                  </a:lnTo>
                  <a:lnTo>
                    <a:pt x="65811" y="646239"/>
                  </a:lnTo>
                  <a:lnTo>
                    <a:pt x="64439" y="647509"/>
                  </a:lnTo>
                  <a:lnTo>
                    <a:pt x="62712" y="648779"/>
                  </a:lnTo>
                  <a:lnTo>
                    <a:pt x="64020" y="646239"/>
                  </a:lnTo>
                  <a:lnTo>
                    <a:pt x="60858" y="648779"/>
                  </a:lnTo>
                  <a:lnTo>
                    <a:pt x="57619" y="650049"/>
                  </a:lnTo>
                  <a:lnTo>
                    <a:pt x="59537" y="644969"/>
                  </a:lnTo>
                  <a:lnTo>
                    <a:pt x="61468" y="639889"/>
                  </a:lnTo>
                  <a:lnTo>
                    <a:pt x="56527" y="642429"/>
                  </a:lnTo>
                  <a:lnTo>
                    <a:pt x="55778" y="644969"/>
                  </a:lnTo>
                  <a:lnTo>
                    <a:pt x="55118" y="643699"/>
                  </a:lnTo>
                  <a:lnTo>
                    <a:pt x="52412" y="643699"/>
                  </a:lnTo>
                  <a:lnTo>
                    <a:pt x="53784" y="642429"/>
                  </a:lnTo>
                  <a:lnTo>
                    <a:pt x="53505" y="642429"/>
                  </a:lnTo>
                  <a:lnTo>
                    <a:pt x="52400" y="643699"/>
                  </a:lnTo>
                  <a:lnTo>
                    <a:pt x="52616" y="642429"/>
                  </a:lnTo>
                  <a:lnTo>
                    <a:pt x="53416" y="641159"/>
                  </a:lnTo>
                  <a:lnTo>
                    <a:pt x="49885" y="642429"/>
                  </a:lnTo>
                  <a:lnTo>
                    <a:pt x="48844" y="641159"/>
                  </a:lnTo>
                  <a:lnTo>
                    <a:pt x="53428" y="637349"/>
                  </a:lnTo>
                  <a:lnTo>
                    <a:pt x="51206" y="636079"/>
                  </a:lnTo>
                  <a:lnTo>
                    <a:pt x="49987" y="636079"/>
                  </a:lnTo>
                  <a:lnTo>
                    <a:pt x="46253" y="638619"/>
                  </a:lnTo>
                  <a:lnTo>
                    <a:pt x="46024" y="639889"/>
                  </a:lnTo>
                  <a:lnTo>
                    <a:pt x="46355" y="639889"/>
                  </a:lnTo>
                  <a:lnTo>
                    <a:pt x="46431" y="641159"/>
                  </a:lnTo>
                  <a:lnTo>
                    <a:pt x="45631" y="642429"/>
                  </a:lnTo>
                  <a:lnTo>
                    <a:pt x="44386" y="642429"/>
                  </a:lnTo>
                  <a:lnTo>
                    <a:pt x="41795" y="646239"/>
                  </a:lnTo>
                  <a:lnTo>
                    <a:pt x="38785" y="649897"/>
                  </a:lnTo>
                  <a:lnTo>
                    <a:pt x="38735" y="651319"/>
                  </a:lnTo>
                  <a:lnTo>
                    <a:pt x="38963" y="655129"/>
                  </a:lnTo>
                  <a:lnTo>
                    <a:pt x="41846" y="652589"/>
                  </a:lnTo>
                  <a:lnTo>
                    <a:pt x="41109" y="655129"/>
                  </a:lnTo>
                  <a:lnTo>
                    <a:pt x="41452" y="655129"/>
                  </a:lnTo>
                  <a:lnTo>
                    <a:pt x="41236" y="656285"/>
                  </a:lnTo>
                  <a:lnTo>
                    <a:pt x="41236" y="657669"/>
                  </a:lnTo>
                  <a:lnTo>
                    <a:pt x="42392" y="656488"/>
                  </a:lnTo>
                  <a:lnTo>
                    <a:pt x="42837" y="658939"/>
                  </a:lnTo>
                  <a:lnTo>
                    <a:pt x="44500" y="656488"/>
                  </a:lnTo>
                  <a:lnTo>
                    <a:pt x="44424" y="654710"/>
                  </a:lnTo>
                  <a:lnTo>
                    <a:pt x="44157" y="655129"/>
                  </a:lnTo>
                  <a:lnTo>
                    <a:pt x="42583" y="656285"/>
                  </a:lnTo>
                  <a:lnTo>
                    <a:pt x="44399" y="654431"/>
                  </a:lnTo>
                  <a:lnTo>
                    <a:pt x="44348" y="653859"/>
                  </a:lnTo>
                  <a:lnTo>
                    <a:pt x="44945" y="653859"/>
                  </a:lnTo>
                  <a:lnTo>
                    <a:pt x="46139" y="653859"/>
                  </a:lnTo>
                  <a:lnTo>
                    <a:pt x="45707" y="656285"/>
                  </a:lnTo>
                  <a:lnTo>
                    <a:pt x="45605" y="656488"/>
                  </a:lnTo>
                  <a:lnTo>
                    <a:pt x="44577" y="657669"/>
                  </a:lnTo>
                  <a:lnTo>
                    <a:pt x="46316" y="656399"/>
                  </a:lnTo>
                  <a:lnTo>
                    <a:pt x="45796" y="657669"/>
                  </a:lnTo>
                  <a:lnTo>
                    <a:pt x="46088" y="657669"/>
                  </a:lnTo>
                  <a:lnTo>
                    <a:pt x="46799" y="658939"/>
                  </a:lnTo>
                  <a:lnTo>
                    <a:pt x="48463" y="656399"/>
                  </a:lnTo>
                  <a:lnTo>
                    <a:pt x="47790" y="658939"/>
                  </a:lnTo>
                  <a:lnTo>
                    <a:pt x="51168" y="657669"/>
                  </a:lnTo>
                  <a:lnTo>
                    <a:pt x="49593" y="660184"/>
                  </a:lnTo>
                  <a:lnTo>
                    <a:pt x="51828" y="658939"/>
                  </a:lnTo>
                  <a:lnTo>
                    <a:pt x="52565" y="658939"/>
                  </a:lnTo>
                  <a:lnTo>
                    <a:pt x="48641" y="662749"/>
                  </a:lnTo>
                  <a:lnTo>
                    <a:pt x="54787" y="661479"/>
                  </a:lnTo>
                  <a:lnTo>
                    <a:pt x="51511" y="665289"/>
                  </a:lnTo>
                  <a:lnTo>
                    <a:pt x="54864" y="661479"/>
                  </a:lnTo>
                  <a:lnTo>
                    <a:pt x="55740" y="665289"/>
                  </a:lnTo>
                  <a:lnTo>
                    <a:pt x="58661" y="664019"/>
                  </a:lnTo>
                  <a:lnTo>
                    <a:pt x="57797" y="665289"/>
                  </a:lnTo>
                  <a:lnTo>
                    <a:pt x="58445" y="665289"/>
                  </a:lnTo>
                  <a:lnTo>
                    <a:pt x="57950" y="666559"/>
                  </a:lnTo>
                  <a:lnTo>
                    <a:pt x="58026" y="667829"/>
                  </a:lnTo>
                  <a:lnTo>
                    <a:pt x="60198" y="665289"/>
                  </a:lnTo>
                  <a:lnTo>
                    <a:pt x="62001" y="665289"/>
                  </a:lnTo>
                  <a:lnTo>
                    <a:pt x="63004" y="664019"/>
                  </a:lnTo>
                  <a:lnTo>
                    <a:pt x="63995" y="662749"/>
                  </a:lnTo>
                  <a:lnTo>
                    <a:pt x="63080" y="666559"/>
                  </a:lnTo>
                  <a:lnTo>
                    <a:pt x="60947" y="666559"/>
                  </a:lnTo>
                  <a:lnTo>
                    <a:pt x="59372" y="670369"/>
                  </a:lnTo>
                  <a:lnTo>
                    <a:pt x="60985" y="667829"/>
                  </a:lnTo>
                  <a:lnTo>
                    <a:pt x="62865" y="667829"/>
                  </a:lnTo>
                  <a:lnTo>
                    <a:pt x="63906" y="665289"/>
                  </a:lnTo>
                  <a:lnTo>
                    <a:pt x="63474" y="667829"/>
                  </a:lnTo>
                  <a:lnTo>
                    <a:pt x="63995" y="667829"/>
                  </a:lnTo>
                  <a:lnTo>
                    <a:pt x="62712" y="670369"/>
                  </a:lnTo>
                  <a:lnTo>
                    <a:pt x="65430" y="666559"/>
                  </a:lnTo>
                  <a:lnTo>
                    <a:pt x="63906" y="670369"/>
                  </a:lnTo>
                  <a:lnTo>
                    <a:pt x="66141" y="667829"/>
                  </a:lnTo>
                  <a:lnTo>
                    <a:pt x="66052" y="670369"/>
                  </a:lnTo>
                  <a:lnTo>
                    <a:pt x="64033" y="671639"/>
                  </a:lnTo>
                  <a:lnTo>
                    <a:pt x="66103" y="671639"/>
                  </a:lnTo>
                  <a:lnTo>
                    <a:pt x="65976" y="672617"/>
                  </a:lnTo>
                  <a:lnTo>
                    <a:pt x="65862" y="672960"/>
                  </a:lnTo>
                  <a:lnTo>
                    <a:pt x="63881" y="674179"/>
                  </a:lnTo>
                  <a:lnTo>
                    <a:pt x="65151" y="675449"/>
                  </a:lnTo>
                  <a:lnTo>
                    <a:pt x="66382" y="671639"/>
                  </a:lnTo>
                  <a:lnTo>
                    <a:pt x="67779" y="669099"/>
                  </a:lnTo>
                  <a:lnTo>
                    <a:pt x="69888" y="669099"/>
                  </a:lnTo>
                  <a:lnTo>
                    <a:pt x="67068" y="672909"/>
                  </a:lnTo>
                  <a:lnTo>
                    <a:pt x="66611" y="674179"/>
                  </a:lnTo>
                  <a:lnTo>
                    <a:pt x="68097" y="674179"/>
                  </a:lnTo>
                  <a:lnTo>
                    <a:pt x="70624" y="671639"/>
                  </a:lnTo>
                  <a:lnTo>
                    <a:pt x="71272" y="671639"/>
                  </a:lnTo>
                  <a:lnTo>
                    <a:pt x="71069" y="672617"/>
                  </a:lnTo>
                  <a:lnTo>
                    <a:pt x="73037" y="671639"/>
                  </a:lnTo>
                  <a:lnTo>
                    <a:pt x="73609" y="675449"/>
                  </a:lnTo>
                  <a:lnTo>
                    <a:pt x="74460" y="674763"/>
                  </a:lnTo>
                  <a:lnTo>
                    <a:pt x="75476" y="675195"/>
                  </a:lnTo>
                  <a:lnTo>
                    <a:pt x="75692" y="674370"/>
                  </a:lnTo>
                  <a:lnTo>
                    <a:pt x="76047" y="673519"/>
                  </a:lnTo>
                  <a:lnTo>
                    <a:pt x="76733" y="672909"/>
                  </a:lnTo>
                  <a:lnTo>
                    <a:pt x="76415" y="672909"/>
                  </a:lnTo>
                  <a:lnTo>
                    <a:pt x="77190" y="671639"/>
                  </a:lnTo>
                  <a:lnTo>
                    <a:pt x="78143" y="670369"/>
                  </a:lnTo>
                  <a:lnTo>
                    <a:pt x="78879" y="669099"/>
                  </a:lnTo>
                  <a:lnTo>
                    <a:pt x="79502" y="669099"/>
                  </a:lnTo>
                  <a:lnTo>
                    <a:pt x="80352" y="667829"/>
                  </a:lnTo>
                  <a:lnTo>
                    <a:pt x="81203" y="666559"/>
                  </a:lnTo>
                  <a:lnTo>
                    <a:pt x="80149" y="669099"/>
                  </a:lnTo>
                  <a:lnTo>
                    <a:pt x="79832" y="669099"/>
                  </a:lnTo>
                  <a:lnTo>
                    <a:pt x="79298" y="670369"/>
                  </a:lnTo>
                  <a:lnTo>
                    <a:pt x="79895" y="670369"/>
                  </a:lnTo>
                  <a:lnTo>
                    <a:pt x="78625" y="672909"/>
                  </a:lnTo>
                  <a:lnTo>
                    <a:pt x="78867" y="672909"/>
                  </a:lnTo>
                  <a:lnTo>
                    <a:pt x="79336" y="672490"/>
                  </a:lnTo>
                  <a:lnTo>
                    <a:pt x="79070" y="675449"/>
                  </a:lnTo>
                  <a:lnTo>
                    <a:pt x="78333" y="672909"/>
                  </a:lnTo>
                  <a:lnTo>
                    <a:pt x="76606" y="679259"/>
                  </a:lnTo>
                  <a:lnTo>
                    <a:pt x="77660" y="672909"/>
                  </a:lnTo>
                  <a:lnTo>
                    <a:pt x="75653" y="677989"/>
                  </a:lnTo>
                  <a:lnTo>
                    <a:pt x="77000" y="680529"/>
                  </a:lnTo>
                  <a:lnTo>
                    <a:pt x="77825" y="679259"/>
                  </a:lnTo>
                  <a:lnTo>
                    <a:pt x="78651" y="677989"/>
                  </a:lnTo>
                  <a:lnTo>
                    <a:pt x="79997" y="680529"/>
                  </a:lnTo>
                  <a:lnTo>
                    <a:pt x="81394" y="677989"/>
                  </a:lnTo>
                  <a:lnTo>
                    <a:pt x="82727" y="675449"/>
                  </a:lnTo>
                  <a:lnTo>
                    <a:pt x="87160" y="674179"/>
                  </a:lnTo>
                  <a:lnTo>
                    <a:pt x="80327" y="684339"/>
                  </a:lnTo>
                  <a:lnTo>
                    <a:pt x="84658" y="681799"/>
                  </a:lnTo>
                  <a:lnTo>
                    <a:pt x="86347" y="680529"/>
                  </a:lnTo>
                  <a:lnTo>
                    <a:pt x="88785" y="676719"/>
                  </a:lnTo>
                  <a:lnTo>
                    <a:pt x="88988" y="679259"/>
                  </a:lnTo>
                  <a:lnTo>
                    <a:pt x="86512" y="683069"/>
                  </a:lnTo>
                  <a:lnTo>
                    <a:pt x="88125" y="684339"/>
                  </a:lnTo>
                  <a:lnTo>
                    <a:pt x="88874" y="682282"/>
                  </a:lnTo>
                  <a:lnTo>
                    <a:pt x="88887" y="681799"/>
                  </a:lnTo>
                  <a:lnTo>
                    <a:pt x="88988" y="681939"/>
                  </a:lnTo>
                  <a:lnTo>
                    <a:pt x="89052" y="681799"/>
                  </a:lnTo>
                  <a:lnTo>
                    <a:pt x="90436" y="677989"/>
                  </a:lnTo>
                  <a:lnTo>
                    <a:pt x="90817" y="680758"/>
                  </a:lnTo>
                  <a:lnTo>
                    <a:pt x="90932" y="680529"/>
                  </a:lnTo>
                  <a:lnTo>
                    <a:pt x="91871" y="681799"/>
                  </a:lnTo>
                  <a:lnTo>
                    <a:pt x="90284" y="684339"/>
                  </a:lnTo>
                  <a:lnTo>
                    <a:pt x="92481" y="685609"/>
                  </a:lnTo>
                  <a:lnTo>
                    <a:pt x="95897" y="684339"/>
                  </a:lnTo>
                  <a:lnTo>
                    <a:pt x="98361" y="684339"/>
                  </a:lnTo>
                  <a:lnTo>
                    <a:pt x="97713" y="685609"/>
                  </a:lnTo>
                  <a:lnTo>
                    <a:pt x="96786" y="686879"/>
                  </a:lnTo>
                  <a:lnTo>
                    <a:pt x="96735" y="688149"/>
                  </a:lnTo>
                  <a:lnTo>
                    <a:pt x="100317" y="688149"/>
                  </a:lnTo>
                  <a:lnTo>
                    <a:pt x="102273" y="691959"/>
                  </a:lnTo>
                  <a:lnTo>
                    <a:pt x="103822" y="694499"/>
                  </a:lnTo>
                  <a:lnTo>
                    <a:pt x="106362" y="693229"/>
                  </a:lnTo>
                  <a:lnTo>
                    <a:pt x="106565" y="693229"/>
                  </a:lnTo>
                  <a:lnTo>
                    <a:pt x="107670" y="691959"/>
                  </a:lnTo>
                  <a:lnTo>
                    <a:pt x="108356" y="691959"/>
                  </a:lnTo>
                  <a:lnTo>
                    <a:pt x="107683" y="694118"/>
                  </a:lnTo>
                  <a:lnTo>
                    <a:pt x="109829" y="693229"/>
                  </a:lnTo>
                  <a:lnTo>
                    <a:pt x="114630" y="693229"/>
                  </a:lnTo>
                  <a:lnTo>
                    <a:pt x="114922" y="697039"/>
                  </a:lnTo>
                  <a:lnTo>
                    <a:pt x="114096" y="697039"/>
                  </a:lnTo>
                  <a:lnTo>
                    <a:pt x="114973" y="699579"/>
                  </a:lnTo>
                  <a:lnTo>
                    <a:pt x="118872" y="693229"/>
                  </a:lnTo>
                  <a:lnTo>
                    <a:pt x="118846" y="695769"/>
                  </a:lnTo>
                  <a:lnTo>
                    <a:pt x="118313" y="695769"/>
                  </a:lnTo>
                  <a:lnTo>
                    <a:pt x="120878" y="699579"/>
                  </a:lnTo>
                  <a:lnTo>
                    <a:pt x="125831" y="698309"/>
                  </a:lnTo>
                  <a:lnTo>
                    <a:pt x="126098" y="704659"/>
                  </a:lnTo>
                  <a:lnTo>
                    <a:pt x="128701" y="700849"/>
                  </a:lnTo>
                  <a:lnTo>
                    <a:pt x="128422" y="707199"/>
                  </a:lnTo>
                  <a:lnTo>
                    <a:pt x="131559" y="702119"/>
                  </a:lnTo>
                  <a:lnTo>
                    <a:pt x="131991" y="705929"/>
                  </a:lnTo>
                  <a:lnTo>
                    <a:pt x="130911" y="707199"/>
                  </a:lnTo>
                  <a:lnTo>
                    <a:pt x="132638" y="709739"/>
                  </a:lnTo>
                  <a:lnTo>
                    <a:pt x="133223" y="711009"/>
                  </a:lnTo>
                  <a:lnTo>
                    <a:pt x="135496" y="707199"/>
                  </a:lnTo>
                  <a:lnTo>
                    <a:pt x="136677" y="707199"/>
                  </a:lnTo>
                  <a:lnTo>
                    <a:pt x="135204" y="709739"/>
                  </a:lnTo>
                  <a:lnTo>
                    <a:pt x="137960" y="707199"/>
                  </a:lnTo>
                  <a:lnTo>
                    <a:pt x="136817" y="711009"/>
                  </a:lnTo>
                  <a:lnTo>
                    <a:pt x="137795" y="711009"/>
                  </a:lnTo>
                  <a:lnTo>
                    <a:pt x="137998" y="709739"/>
                  </a:lnTo>
                  <a:lnTo>
                    <a:pt x="138480" y="708469"/>
                  </a:lnTo>
                  <a:lnTo>
                    <a:pt x="140423" y="708469"/>
                  </a:lnTo>
                  <a:lnTo>
                    <a:pt x="140614" y="712279"/>
                  </a:lnTo>
                  <a:lnTo>
                    <a:pt x="139903" y="713549"/>
                  </a:lnTo>
                  <a:lnTo>
                    <a:pt x="144233" y="712279"/>
                  </a:lnTo>
                  <a:lnTo>
                    <a:pt x="143586" y="713549"/>
                  </a:lnTo>
                  <a:lnTo>
                    <a:pt x="142875" y="713549"/>
                  </a:lnTo>
                  <a:lnTo>
                    <a:pt x="142087" y="714819"/>
                  </a:lnTo>
                  <a:lnTo>
                    <a:pt x="143649" y="713549"/>
                  </a:lnTo>
                  <a:lnTo>
                    <a:pt x="145224" y="712279"/>
                  </a:lnTo>
                  <a:lnTo>
                    <a:pt x="140868" y="717359"/>
                  </a:lnTo>
                  <a:lnTo>
                    <a:pt x="143738" y="716089"/>
                  </a:lnTo>
                  <a:lnTo>
                    <a:pt x="143865" y="714819"/>
                  </a:lnTo>
                  <a:lnTo>
                    <a:pt x="144703" y="714819"/>
                  </a:lnTo>
                  <a:lnTo>
                    <a:pt x="145034" y="713549"/>
                  </a:lnTo>
                  <a:lnTo>
                    <a:pt x="144919" y="716089"/>
                  </a:lnTo>
                  <a:lnTo>
                    <a:pt x="148323" y="716089"/>
                  </a:lnTo>
                  <a:lnTo>
                    <a:pt x="147104" y="718629"/>
                  </a:lnTo>
                  <a:lnTo>
                    <a:pt x="148005" y="718629"/>
                  </a:lnTo>
                  <a:lnTo>
                    <a:pt x="150241" y="719899"/>
                  </a:lnTo>
                  <a:lnTo>
                    <a:pt x="151422" y="719899"/>
                  </a:lnTo>
                  <a:lnTo>
                    <a:pt x="155028" y="721169"/>
                  </a:lnTo>
                  <a:lnTo>
                    <a:pt x="157391" y="722439"/>
                  </a:lnTo>
                  <a:lnTo>
                    <a:pt x="159702" y="722439"/>
                  </a:lnTo>
                  <a:lnTo>
                    <a:pt x="158127" y="721169"/>
                  </a:lnTo>
                  <a:lnTo>
                    <a:pt x="159118" y="717359"/>
                  </a:lnTo>
                  <a:lnTo>
                    <a:pt x="160223" y="717359"/>
                  </a:lnTo>
                  <a:lnTo>
                    <a:pt x="160286" y="718439"/>
                  </a:lnTo>
                  <a:lnTo>
                    <a:pt x="161010" y="717359"/>
                  </a:lnTo>
                  <a:lnTo>
                    <a:pt x="162394" y="718629"/>
                  </a:lnTo>
                  <a:lnTo>
                    <a:pt x="161963" y="722439"/>
                  </a:lnTo>
                  <a:lnTo>
                    <a:pt x="162941" y="722439"/>
                  </a:lnTo>
                  <a:lnTo>
                    <a:pt x="163080" y="723709"/>
                  </a:lnTo>
                  <a:lnTo>
                    <a:pt x="162610" y="723709"/>
                  </a:lnTo>
                  <a:lnTo>
                    <a:pt x="162483" y="724979"/>
                  </a:lnTo>
                  <a:lnTo>
                    <a:pt x="163182" y="723709"/>
                  </a:lnTo>
                  <a:lnTo>
                    <a:pt x="166585" y="730059"/>
                  </a:lnTo>
                  <a:lnTo>
                    <a:pt x="167474" y="727519"/>
                  </a:lnTo>
                  <a:lnTo>
                    <a:pt x="167754" y="728789"/>
                  </a:lnTo>
                  <a:lnTo>
                    <a:pt x="172605" y="730059"/>
                  </a:lnTo>
                  <a:lnTo>
                    <a:pt x="177952" y="730059"/>
                  </a:lnTo>
                  <a:lnTo>
                    <a:pt x="176606" y="727519"/>
                  </a:lnTo>
                  <a:lnTo>
                    <a:pt x="178333" y="728789"/>
                  </a:lnTo>
                  <a:lnTo>
                    <a:pt x="178142" y="727519"/>
                  </a:lnTo>
                  <a:lnTo>
                    <a:pt x="177965" y="726249"/>
                  </a:lnTo>
                  <a:lnTo>
                    <a:pt x="180695" y="727519"/>
                  </a:lnTo>
                  <a:lnTo>
                    <a:pt x="185026" y="731329"/>
                  </a:lnTo>
                  <a:lnTo>
                    <a:pt x="187909" y="732599"/>
                  </a:lnTo>
                  <a:lnTo>
                    <a:pt x="188772" y="731329"/>
                  </a:lnTo>
                  <a:lnTo>
                    <a:pt x="186448" y="728789"/>
                  </a:lnTo>
                  <a:lnTo>
                    <a:pt x="185851" y="727519"/>
                  </a:lnTo>
                  <a:lnTo>
                    <a:pt x="188264" y="730059"/>
                  </a:lnTo>
                  <a:lnTo>
                    <a:pt x="190881" y="731329"/>
                  </a:lnTo>
                  <a:lnTo>
                    <a:pt x="191160" y="733869"/>
                  </a:lnTo>
                  <a:lnTo>
                    <a:pt x="195097" y="733869"/>
                  </a:lnTo>
                  <a:lnTo>
                    <a:pt x="196761" y="731329"/>
                  </a:lnTo>
                  <a:lnTo>
                    <a:pt x="195084" y="730059"/>
                  </a:lnTo>
                  <a:lnTo>
                    <a:pt x="194106" y="730059"/>
                  </a:lnTo>
                  <a:lnTo>
                    <a:pt x="193332" y="728789"/>
                  </a:lnTo>
                  <a:lnTo>
                    <a:pt x="193509" y="727519"/>
                  </a:lnTo>
                  <a:lnTo>
                    <a:pt x="196151" y="730059"/>
                  </a:lnTo>
                  <a:lnTo>
                    <a:pt x="197535" y="731329"/>
                  </a:lnTo>
                  <a:lnTo>
                    <a:pt x="197662" y="732599"/>
                  </a:lnTo>
                  <a:lnTo>
                    <a:pt x="197573" y="730059"/>
                  </a:lnTo>
                  <a:lnTo>
                    <a:pt x="202120" y="733869"/>
                  </a:lnTo>
                  <a:lnTo>
                    <a:pt x="206971" y="736409"/>
                  </a:lnTo>
                  <a:lnTo>
                    <a:pt x="211683" y="738949"/>
                  </a:lnTo>
                  <a:lnTo>
                    <a:pt x="216573" y="741489"/>
                  </a:lnTo>
                  <a:lnTo>
                    <a:pt x="214363" y="738949"/>
                  </a:lnTo>
                  <a:lnTo>
                    <a:pt x="214553" y="738949"/>
                  </a:lnTo>
                  <a:lnTo>
                    <a:pt x="214426" y="737679"/>
                  </a:lnTo>
                  <a:lnTo>
                    <a:pt x="214185" y="736409"/>
                  </a:lnTo>
                  <a:lnTo>
                    <a:pt x="213880" y="735139"/>
                  </a:lnTo>
                  <a:lnTo>
                    <a:pt x="216268" y="736409"/>
                  </a:lnTo>
                  <a:lnTo>
                    <a:pt x="215963" y="737679"/>
                  </a:lnTo>
                  <a:lnTo>
                    <a:pt x="219773" y="740219"/>
                  </a:lnTo>
                  <a:lnTo>
                    <a:pt x="216687" y="735139"/>
                  </a:lnTo>
                  <a:lnTo>
                    <a:pt x="227545" y="742759"/>
                  </a:lnTo>
                  <a:lnTo>
                    <a:pt x="225933" y="738949"/>
                  </a:lnTo>
                  <a:lnTo>
                    <a:pt x="234251" y="745299"/>
                  </a:lnTo>
                  <a:lnTo>
                    <a:pt x="240449" y="745299"/>
                  </a:lnTo>
                  <a:lnTo>
                    <a:pt x="241427" y="744029"/>
                  </a:lnTo>
                  <a:lnTo>
                    <a:pt x="246392" y="746569"/>
                  </a:lnTo>
                  <a:lnTo>
                    <a:pt x="246049" y="746137"/>
                  </a:lnTo>
                  <a:lnTo>
                    <a:pt x="244665" y="745299"/>
                  </a:lnTo>
                  <a:lnTo>
                    <a:pt x="243230" y="744029"/>
                  </a:lnTo>
                  <a:lnTo>
                    <a:pt x="241782" y="742759"/>
                  </a:lnTo>
                  <a:lnTo>
                    <a:pt x="245948" y="746010"/>
                  </a:lnTo>
                  <a:lnTo>
                    <a:pt x="245402" y="745299"/>
                  </a:lnTo>
                  <a:lnTo>
                    <a:pt x="243535" y="744029"/>
                  </a:lnTo>
                  <a:lnTo>
                    <a:pt x="242798" y="742759"/>
                  </a:lnTo>
                  <a:lnTo>
                    <a:pt x="245859" y="742759"/>
                  </a:lnTo>
                  <a:lnTo>
                    <a:pt x="254304" y="746569"/>
                  </a:lnTo>
                  <a:lnTo>
                    <a:pt x="254355" y="745299"/>
                  </a:lnTo>
                  <a:lnTo>
                    <a:pt x="254622" y="74275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3131741" y="3076135"/>
              <a:ext cx="794128" cy="145084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3111563" y="3282313"/>
              <a:ext cx="1955826" cy="141925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3108234" y="3507500"/>
              <a:ext cx="859567" cy="127593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5699659" y="3129252"/>
              <a:ext cx="773364" cy="165264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5702588" y="3365393"/>
              <a:ext cx="1204962" cy="136894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5688711" y="3572212"/>
              <a:ext cx="890058" cy="137837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7621612" y="3221968"/>
              <a:ext cx="108750" cy="161290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7755927" y="3249614"/>
              <a:ext cx="417274" cy="127000"/>
            </a:xfrm>
            <a:prstGeom prst="rect">
              <a:avLst/>
            </a:prstGeom>
          </p:spPr>
        </p:pic>
        <p:pic>
          <p:nvPicPr>
            <p:cNvPr id="152" name="object 152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8216014" y="3249148"/>
              <a:ext cx="89599" cy="116078"/>
            </a:xfrm>
            <a:prstGeom prst="rect">
              <a:avLst/>
            </a:prstGeom>
          </p:spPr>
        </p:pic>
        <p:pic>
          <p:nvPicPr>
            <p:cNvPr id="153" name="object 153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8425121" y="3190222"/>
              <a:ext cx="687653" cy="182601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7634747" y="3454810"/>
              <a:ext cx="152984" cy="126492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17830883" y="3420791"/>
              <a:ext cx="319197" cy="163595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8178176" y="3440969"/>
              <a:ext cx="220585" cy="134549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18512497" y="3258254"/>
              <a:ext cx="1014853" cy="326131"/>
            </a:xfrm>
            <a:prstGeom prst="rect">
              <a:avLst/>
            </a:prstGeom>
          </p:spPr>
        </p:pic>
        <p:sp>
          <p:nvSpPr>
            <p:cNvPr id="158" name="object 158"/>
            <p:cNvSpPr/>
            <p:nvPr/>
          </p:nvSpPr>
          <p:spPr>
            <a:xfrm>
              <a:off x="9457271" y="6386023"/>
              <a:ext cx="1997075" cy="2447290"/>
            </a:xfrm>
            <a:custGeom>
              <a:avLst/>
              <a:gdLst/>
              <a:ahLst/>
              <a:cxnLst/>
              <a:rect l="l" t="t" r="r" b="b"/>
              <a:pathLst>
                <a:path w="1997075" h="2447290">
                  <a:moveTo>
                    <a:pt x="3429" y="2428240"/>
                  </a:moveTo>
                  <a:lnTo>
                    <a:pt x="673" y="2430094"/>
                  </a:lnTo>
                  <a:lnTo>
                    <a:pt x="2895" y="2429980"/>
                  </a:lnTo>
                  <a:lnTo>
                    <a:pt x="3149" y="2429383"/>
                  </a:lnTo>
                  <a:lnTo>
                    <a:pt x="3416" y="2428811"/>
                  </a:lnTo>
                  <a:lnTo>
                    <a:pt x="3429" y="2428240"/>
                  </a:lnTo>
                  <a:close/>
                </a:path>
                <a:path w="1997075" h="2447290">
                  <a:moveTo>
                    <a:pt x="277723" y="2443848"/>
                  </a:moveTo>
                  <a:lnTo>
                    <a:pt x="275082" y="2446667"/>
                  </a:lnTo>
                  <a:lnTo>
                    <a:pt x="276974" y="2446667"/>
                  </a:lnTo>
                  <a:lnTo>
                    <a:pt x="277723" y="2443848"/>
                  </a:lnTo>
                  <a:close/>
                </a:path>
                <a:path w="1997075" h="2447290">
                  <a:moveTo>
                    <a:pt x="404152" y="2425420"/>
                  </a:moveTo>
                  <a:lnTo>
                    <a:pt x="393852" y="2433967"/>
                  </a:lnTo>
                  <a:lnTo>
                    <a:pt x="402678" y="2433967"/>
                  </a:lnTo>
                  <a:lnTo>
                    <a:pt x="404152" y="2425420"/>
                  </a:lnTo>
                  <a:close/>
                </a:path>
                <a:path w="1997075" h="2447290">
                  <a:moveTo>
                    <a:pt x="628472" y="2345067"/>
                  </a:moveTo>
                  <a:lnTo>
                    <a:pt x="621779" y="2345067"/>
                  </a:lnTo>
                  <a:lnTo>
                    <a:pt x="618680" y="2355380"/>
                  </a:lnTo>
                  <a:lnTo>
                    <a:pt x="628472" y="2345067"/>
                  </a:lnTo>
                  <a:close/>
                </a:path>
                <a:path w="1997075" h="2447290">
                  <a:moveTo>
                    <a:pt x="828535" y="2268867"/>
                  </a:moveTo>
                  <a:lnTo>
                    <a:pt x="821474" y="2268867"/>
                  </a:lnTo>
                  <a:lnTo>
                    <a:pt x="814920" y="2276068"/>
                  </a:lnTo>
                  <a:lnTo>
                    <a:pt x="828535" y="2268867"/>
                  </a:lnTo>
                  <a:close/>
                </a:path>
                <a:path w="1997075" h="2447290">
                  <a:moveTo>
                    <a:pt x="1046200" y="2141867"/>
                  </a:moveTo>
                  <a:lnTo>
                    <a:pt x="1042327" y="2141867"/>
                  </a:lnTo>
                  <a:lnTo>
                    <a:pt x="1042327" y="2145906"/>
                  </a:lnTo>
                  <a:lnTo>
                    <a:pt x="1046200" y="2141867"/>
                  </a:lnTo>
                  <a:close/>
                </a:path>
                <a:path w="1997075" h="2447290">
                  <a:moveTo>
                    <a:pt x="1218399" y="1491869"/>
                  </a:moveTo>
                  <a:lnTo>
                    <a:pt x="1216621" y="1486166"/>
                  </a:lnTo>
                  <a:lnTo>
                    <a:pt x="1216418" y="1493418"/>
                  </a:lnTo>
                  <a:lnTo>
                    <a:pt x="1214818" y="1500886"/>
                  </a:lnTo>
                  <a:lnTo>
                    <a:pt x="1216113" y="1504569"/>
                  </a:lnTo>
                  <a:lnTo>
                    <a:pt x="1216964" y="1500797"/>
                  </a:lnTo>
                  <a:lnTo>
                    <a:pt x="1218399" y="1491869"/>
                  </a:lnTo>
                  <a:close/>
                </a:path>
                <a:path w="1997075" h="2447290">
                  <a:moveTo>
                    <a:pt x="1223441" y="1583067"/>
                  </a:moveTo>
                  <a:lnTo>
                    <a:pt x="1222121" y="1580045"/>
                  </a:lnTo>
                  <a:lnTo>
                    <a:pt x="1214539" y="1570367"/>
                  </a:lnTo>
                  <a:lnTo>
                    <a:pt x="1217371" y="1583067"/>
                  </a:lnTo>
                  <a:lnTo>
                    <a:pt x="1223441" y="1583067"/>
                  </a:lnTo>
                  <a:close/>
                </a:path>
                <a:path w="1997075" h="2447290">
                  <a:moveTo>
                    <a:pt x="1224965" y="1456067"/>
                  </a:moveTo>
                  <a:lnTo>
                    <a:pt x="1224267" y="1456067"/>
                  </a:lnTo>
                  <a:lnTo>
                    <a:pt x="1221574" y="1468767"/>
                  </a:lnTo>
                  <a:lnTo>
                    <a:pt x="1222222" y="1468767"/>
                  </a:lnTo>
                  <a:lnTo>
                    <a:pt x="1224965" y="1456067"/>
                  </a:lnTo>
                  <a:close/>
                </a:path>
                <a:path w="1997075" h="2447290">
                  <a:moveTo>
                    <a:pt x="1248219" y="1583067"/>
                  </a:moveTo>
                  <a:lnTo>
                    <a:pt x="1245019" y="1570367"/>
                  </a:lnTo>
                  <a:lnTo>
                    <a:pt x="1244587" y="1570367"/>
                  </a:lnTo>
                  <a:lnTo>
                    <a:pt x="1248219" y="1583067"/>
                  </a:lnTo>
                  <a:close/>
                </a:path>
                <a:path w="1997075" h="2447290">
                  <a:moveTo>
                    <a:pt x="1288821" y="1925777"/>
                  </a:moveTo>
                  <a:lnTo>
                    <a:pt x="1280541" y="1936165"/>
                  </a:lnTo>
                  <a:lnTo>
                    <a:pt x="1284909" y="1931733"/>
                  </a:lnTo>
                  <a:lnTo>
                    <a:pt x="1288821" y="1925777"/>
                  </a:lnTo>
                  <a:close/>
                </a:path>
                <a:path w="1997075" h="2447290">
                  <a:moveTo>
                    <a:pt x="1344307" y="1862467"/>
                  </a:moveTo>
                  <a:lnTo>
                    <a:pt x="1340078" y="1875167"/>
                  </a:lnTo>
                  <a:lnTo>
                    <a:pt x="1343012" y="1871370"/>
                  </a:lnTo>
                  <a:lnTo>
                    <a:pt x="1344307" y="1862467"/>
                  </a:lnTo>
                  <a:close/>
                </a:path>
                <a:path w="1997075" h="2447290">
                  <a:moveTo>
                    <a:pt x="1420850" y="1811667"/>
                  </a:moveTo>
                  <a:lnTo>
                    <a:pt x="1420571" y="1806867"/>
                  </a:lnTo>
                  <a:lnTo>
                    <a:pt x="1417739" y="1811667"/>
                  </a:lnTo>
                  <a:lnTo>
                    <a:pt x="1420850" y="1811667"/>
                  </a:lnTo>
                  <a:close/>
                </a:path>
                <a:path w="1997075" h="2447290">
                  <a:moveTo>
                    <a:pt x="1479270" y="1624203"/>
                  </a:moveTo>
                  <a:lnTo>
                    <a:pt x="1473504" y="1625053"/>
                  </a:lnTo>
                  <a:lnTo>
                    <a:pt x="1474152" y="1625142"/>
                  </a:lnTo>
                  <a:lnTo>
                    <a:pt x="1474990" y="1625130"/>
                  </a:lnTo>
                  <a:lnTo>
                    <a:pt x="1475727" y="1625168"/>
                  </a:lnTo>
                  <a:lnTo>
                    <a:pt x="1476844" y="1624863"/>
                  </a:lnTo>
                  <a:lnTo>
                    <a:pt x="1479270" y="1624203"/>
                  </a:lnTo>
                  <a:close/>
                </a:path>
                <a:path w="1997075" h="2447290">
                  <a:moveTo>
                    <a:pt x="1497279" y="1367167"/>
                  </a:moveTo>
                  <a:lnTo>
                    <a:pt x="1496491" y="1354467"/>
                  </a:lnTo>
                  <a:lnTo>
                    <a:pt x="1491830" y="1354467"/>
                  </a:lnTo>
                  <a:lnTo>
                    <a:pt x="1497279" y="1367167"/>
                  </a:lnTo>
                  <a:close/>
                </a:path>
                <a:path w="1997075" h="2447290">
                  <a:moveTo>
                    <a:pt x="1503362" y="1443367"/>
                  </a:moveTo>
                  <a:lnTo>
                    <a:pt x="1501165" y="1430667"/>
                  </a:lnTo>
                  <a:lnTo>
                    <a:pt x="1502156" y="1443367"/>
                  </a:lnTo>
                  <a:lnTo>
                    <a:pt x="1503362" y="1443367"/>
                  </a:lnTo>
                  <a:close/>
                </a:path>
                <a:path w="1997075" h="2447290">
                  <a:moveTo>
                    <a:pt x="1576603" y="1581759"/>
                  </a:moveTo>
                  <a:lnTo>
                    <a:pt x="1576146" y="1581823"/>
                  </a:lnTo>
                  <a:lnTo>
                    <a:pt x="1572958" y="1584185"/>
                  </a:lnTo>
                  <a:lnTo>
                    <a:pt x="1573352" y="1584147"/>
                  </a:lnTo>
                  <a:lnTo>
                    <a:pt x="1573720" y="1584058"/>
                  </a:lnTo>
                  <a:lnTo>
                    <a:pt x="1574190" y="1583905"/>
                  </a:lnTo>
                  <a:lnTo>
                    <a:pt x="1575206" y="1582813"/>
                  </a:lnTo>
                  <a:lnTo>
                    <a:pt x="1576603" y="1581759"/>
                  </a:lnTo>
                  <a:close/>
                </a:path>
                <a:path w="1997075" h="2447290">
                  <a:moveTo>
                    <a:pt x="1579829" y="1580413"/>
                  </a:moveTo>
                  <a:lnTo>
                    <a:pt x="1576730" y="1581670"/>
                  </a:lnTo>
                  <a:lnTo>
                    <a:pt x="1576603" y="1581759"/>
                  </a:lnTo>
                  <a:lnTo>
                    <a:pt x="1577213" y="1581696"/>
                  </a:lnTo>
                  <a:lnTo>
                    <a:pt x="1579829" y="1580413"/>
                  </a:lnTo>
                  <a:close/>
                </a:path>
                <a:path w="1997075" h="2447290">
                  <a:moveTo>
                    <a:pt x="1667827" y="1506880"/>
                  </a:moveTo>
                  <a:lnTo>
                    <a:pt x="1667535" y="1506715"/>
                  </a:lnTo>
                  <a:lnTo>
                    <a:pt x="1666773" y="1506893"/>
                  </a:lnTo>
                  <a:lnTo>
                    <a:pt x="1664766" y="1507972"/>
                  </a:lnTo>
                  <a:lnTo>
                    <a:pt x="1665566" y="1507947"/>
                  </a:lnTo>
                  <a:lnTo>
                    <a:pt x="1666697" y="1507426"/>
                  </a:lnTo>
                  <a:lnTo>
                    <a:pt x="1667827" y="1506880"/>
                  </a:lnTo>
                  <a:close/>
                </a:path>
                <a:path w="1997075" h="2447290">
                  <a:moveTo>
                    <a:pt x="1748078" y="1419618"/>
                  </a:moveTo>
                  <a:lnTo>
                    <a:pt x="1742198" y="1430667"/>
                  </a:lnTo>
                  <a:lnTo>
                    <a:pt x="1743176" y="1430667"/>
                  </a:lnTo>
                  <a:lnTo>
                    <a:pt x="1748078" y="1419618"/>
                  </a:lnTo>
                  <a:close/>
                </a:path>
                <a:path w="1997075" h="2447290">
                  <a:moveTo>
                    <a:pt x="1748967" y="1417967"/>
                  </a:moveTo>
                  <a:lnTo>
                    <a:pt x="1748828" y="1417967"/>
                  </a:lnTo>
                  <a:lnTo>
                    <a:pt x="1748078" y="1419618"/>
                  </a:lnTo>
                  <a:lnTo>
                    <a:pt x="1748967" y="1417967"/>
                  </a:lnTo>
                  <a:close/>
                </a:path>
                <a:path w="1997075" h="2447290">
                  <a:moveTo>
                    <a:pt x="1761109" y="1405267"/>
                  </a:moveTo>
                  <a:lnTo>
                    <a:pt x="1756359" y="1405267"/>
                  </a:lnTo>
                  <a:lnTo>
                    <a:pt x="1750364" y="1417967"/>
                  </a:lnTo>
                  <a:lnTo>
                    <a:pt x="1743176" y="1430667"/>
                  </a:lnTo>
                  <a:lnTo>
                    <a:pt x="1746948" y="1430667"/>
                  </a:lnTo>
                  <a:lnTo>
                    <a:pt x="1751723" y="1417967"/>
                  </a:lnTo>
                  <a:lnTo>
                    <a:pt x="1754441" y="1417967"/>
                  </a:lnTo>
                  <a:lnTo>
                    <a:pt x="1751101" y="1430667"/>
                  </a:lnTo>
                  <a:lnTo>
                    <a:pt x="1755648" y="1417967"/>
                  </a:lnTo>
                  <a:lnTo>
                    <a:pt x="1756460" y="1417967"/>
                  </a:lnTo>
                  <a:lnTo>
                    <a:pt x="1761109" y="1405267"/>
                  </a:lnTo>
                  <a:close/>
                </a:path>
                <a:path w="1997075" h="2447290">
                  <a:moveTo>
                    <a:pt x="1776590" y="1422768"/>
                  </a:moveTo>
                  <a:lnTo>
                    <a:pt x="1775815" y="1424051"/>
                  </a:lnTo>
                  <a:lnTo>
                    <a:pt x="1774583" y="1430667"/>
                  </a:lnTo>
                  <a:lnTo>
                    <a:pt x="1775993" y="1430667"/>
                  </a:lnTo>
                  <a:lnTo>
                    <a:pt x="1776590" y="1422768"/>
                  </a:lnTo>
                  <a:close/>
                </a:path>
                <a:path w="1997075" h="2447290">
                  <a:moveTo>
                    <a:pt x="1805216" y="1342898"/>
                  </a:moveTo>
                  <a:lnTo>
                    <a:pt x="1801914" y="1347165"/>
                  </a:lnTo>
                  <a:lnTo>
                    <a:pt x="1803311" y="1345552"/>
                  </a:lnTo>
                  <a:lnTo>
                    <a:pt x="1804352" y="1344142"/>
                  </a:lnTo>
                  <a:lnTo>
                    <a:pt x="1805216" y="1342898"/>
                  </a:lnTo>
                  <a:close/>
                </a:path>
                <a:path w="1997075" h="2447290">
                  <a:moveTo>
                    <a:pt x="1805432" y="1354467"/>
                  </a:moveTo>
                  <a:lnTo>
                    <a:pt x="1805216" y="1354467"/>
                  </a:lnTo>
                  <a:lnTo>
                    <a:pt x="1802714" y="1354467"/>
                  </a:lnTo>
                  <a:lnTo>
                    <a:pt x="1801571" y="1362151"/>
                  </a:lnTo>
                  <a:lnTo>
                    <a:pt x="1805432" y="1354467"/>
                  </a:lnTo>
                  <a:close/>
                </a:path>
                <a:path w="1997075" h="2447290">
                  <a:moveTo>
                    <a:pt x="1809254" y="16878"/>
                  </a:moveTo>
                  <a:lnTo>
                    <a:pt x="1808937" y="16954"/>
                  </a:lnTo>
                  <a:lnTo>
                    <a:pt x="1808746" y="17043"/>
                  </a:lnTo>
                  <a:lnTo>
                    <a:pt x="1808962" y="17030"/>
                  </a:lnTo>
                  <a:lnTo>
                    <a:pt x="1809254" y="16878"/>
                  </a:lnTo>
                  <a:close/>
                </a:path>
                <a:path w="1997075" h="2447290">
                  <a:moveTo>
                    <a:pt x="1824634" y="0"/>
                  </a:moveTo>
                  <a:lnTo>
                    <a:pt x="1824393" y="0"/>
                  </a:lnTo>
                  <a:lnTo>
                    <a:pt x="1823123" y="1206"/>
                  </a:lnTo>
                  <a:lnTo>
                    <a:pt x="1823593" y="774"/>
                  </a:lnTo>
                  <a:lnTo>
                    <a:pt x="1824101" y="368"/>
                  </a:lnTo>
                  <a:lnTo>
                    <a:pt x="1824634" y="0"/>
                  </a:lnTo>
                  <a:close/>
                </a:path>
                <a:path w="1997075" h="2447290">
                  <a:moveTo>
                    <a:pt x="1826983" y="45339"/>
                  </a:moveTo>
                  <a:lnTo>
                    <a:pt x="1825015" y="46380"/>
                  </a:lnTo>
                  <a:lnTo>
                    <a:pt x="1823656" y="45199"/>
                  </a:lnTo>
                  <a:lnTo>
                    <a:pt x="1824621" y="46926"/>
                  </a:lnTo>
                  <a:lnTo>
                    <a:pt x="1825320" y="46355"/>
                  </a:lnTo>
                  <a:lnTo>
                    <a:pt x="1826145" y="45834"/>
                  </a:lnTo>
                  <a:lnTo>
                    <a:pt x="1826983" y="45339"/>
                  </a:lnTo>
                  <a:close/>
                </a:path>
                <a:path w="1997075" h="2447290">
                  <a:moveTo>
                    <a:pt x="1828863" y="1353553"/>
                  </a:moveTo>
                  <a:lnTo>
                    <a:pt x="1828482" y="1354467"/>
                  </a:lnTo>
                  <a:lnTo>
                    <a:pt x="1828660" y="1354467"/>
                  </a:lnTo>
                  <a:lnTo>
                    <a:pt x="1828863" y="1353553"/>
                  </a:lnTo>
                  <a:close/>
                </a:path>
                <a:path w="1997075" h="2447290">
                  <a:moveTo>
                    <a:pt x="1833791" y="1341767"/>
                  </a:moveTo>
                  <a:lnTo>
                    <a:pt x="1831467" y="1341767"/>
                  </a:lnTo>
                  <a:lnTo>
                    <a:pt x="1828863" y="1353553"/>
                  </a:lnTo>
                  <a:lnTo>
                    <a:pt x="1833791" y="1341767"/>
                  </a:lnTo>
                  <a:close/>
                </a:path>
                <a:path w="1997075" h="2447290">
                  <a:moveTo>
                    <a:pt x="1837067" y="22898"/>
                  </a:moveTo>
                  <a:lnTo>
                    <a:pt x="1831771" y="13754"/>
                  </a:lnTo>
                  <a:lnTo>
                    <a:pt x="1829841" y="11950"/>
                  </a:lnTo>
                  <a:lnTo>
                    <a:pt x="1828520" y="14109"/>
                  </a:lnTo>
                  <a:lnTo>
                    <a:pt x="1831733" y="20091"/>
                  </a:lnTo>
                  <a:lnTo>
                    <a:pt x="1837067" y="22898"/>
                  </a:lnTo>
                  <a:close/>
                </a:path>
                <a:path w="1997075" h="2447290">
                  <a:moveTo>
                    <a:pt x="1838121" y="1278267"/>
                  </a:moveTo>
                  <a:lnTo>
                    <a:pt x="1837550" y="1278267"/>
                  </a:lnTo>
                  <a:lnTo>
                    <a:pt x="1837486" y="1279512"/>
                  </a:lnTo>
                  <a:lnTo>
                    <a:pt x="1838121" y="1278267"/>
                  </a:lnTo>
                  <a:close/>
                </a:path>
                <a:path w="1997075" h="2447290">
                  <a:moveTo>
                    <a:pt x="1839683" y="1272425"/>
                  </a:moveTo>
                  <a:lnTo>
                    <a:pt x="1838858" y="1274102"/>
                  </a:lnTo>
                  <a:lnTo>
                    <a:pt x="1838121" y="1275981"/>
                  </a:lnTo>
                  <a:lnTo>
                    <a:pt x="1838261" y="1275778"/>
                  </a:lnTo>
                  <a:lnTo>
                    <a:pt x="1838439" y="1275524"/>
                  </a:lnTo>
                  <a:lnTo>
                    <a:pt x="1839683" y="1272425"/>
                  </a:lnTo>
                  <a:close/>
                </a:path>
                <a:path w="1997075" h="2447290">
                  <a:moveTo>
                    <a:pt x="1851685" y="414121"/>
                  </a:moveTo>
                  <a:lnTo>
                    <a:pt x="1851507" y="414337"/>
                  </a:lnTo>
                  <a:lnTo>
                    <a:pt x="1851482" y="414489"/>
                  </a:lnTo>
                  <a:lnTo>
                    <a:pt x="1851558" y="414655"/>
                  </a:lnTo>
                  <a:lnTo>
                    <a:pt x="1851571" y="414477"/>
                  </a:lnTo>
                  <a:lnTo>
                    <a:pt x="1851596" y="414299"/>
                  </a:lnTo>
                  <a:lnTo>
                    <a:pt x="1851685" y="414121"/>
                  </a:lnTo>
                  <a:close/>
                </a:path>
                <a:path w="1997075" h="2447290">
                  <a:moveTo>
                    <a:pt x="1851825" y="415671"/>
                  </a:moveTo>
                  <a:lnTo>
                    <a:pt x="1851723" y="415455"/>
                  </a:lnTo>
                  <a:lnTo>
                    <a:pt x="1851647" y="415251"/>
                  </a:lnTo>
                  <a:lnTo>
                    <a:pt x="1851609" y="415061"/>
                  </a:lnTo>
                  <a:lnTo>
                    <a:pt x="1851063" y="414858"/>
                  </a:lnTo>
                  <a:lnTo>
                    <a:pt x="1851177" y="415099"/>
                  </a:lnTo>
                  <a:lnTo>
                    <a:pt x="1851456" y="415391"/>
                  </a:lnTo>
                  <a:lnTo>
                    <a:pt x="1851825" y="415671"/>
                  </a:lnTo>
                  <a:close/>
                </a:path>
                <a:path w="1997075" h="2447290">
                  <a:moveTo>
                    <a:pt x="1852269" y="428917"/>
                  </a:moveTo>
                  <a:lnTo>
                    <a:pt x="1852041" y="428167"/>
                  </a:lnTo>
                  <a:lnTo>
                    <a:pt x="1848675" y="426593"/>
                  </a:lnTo>
                  <a:lnTo>
                    <a:pt x="1849323" y="427850"/>
                  </a:lnTo>
                  <a:lnTo>
                    <a:pt x="1850161" y="428358"/>
                  </a:lnTo>
                  <a:lnTo>
                    <a:pt x="1852269" y="428917"/>
                  </a:lnTo>
                  <a:close/>
                </a:path>
                <a:path w="1997075" h="2447290">
                  <a:moveTo>
                    <a:pt x="1857032" y="65684"/>
                  </a:moveTo>
                  <a:lnTo>
                    <a:pt x="1850707" y="59829"/>
                  </a:lnTo>
                  <a:lnTo>
                    <a:pt x="1851317" y="57454"/>
                  </a:lnTo>
                  <a:lnTo>
                    <a:pt x="1843887" y="51473"/>
                  </a:lnTo>
                  <a:lnTo>
                    <a:pt x="1840661" y="45504"/>
                  </a:lnTo>
                  <a:lnTo>
                    <a:pt x="1840014" y="40246"/>
                  </a:lnTo>
                  <a:lnTo>
                    <a:pt x="1841715" y="40716"/>
                  </a:lnTo>
                  <a:lnTo>
                    <a:pt x="1839861" y="38938"/>
                  </a:lnTo>
                  <a:lnTo>
                    <a:pt x="1838045" y="30784"/>
                  </a:lnTo>
                  <a:lnTo>
                    <a:pt x="1834413" y="28460"/>
                  </a:lnTo>
                  <a:lnTo>
                    <a:pt x="1835886" y="35521"/>
                  </a:lnTo>
                  <a:lnTo>
                    <a:pt x="1838540" y="42811"/>
                  </a:lnTo>
                  <a:lnTo>
                    <a:pt x="1842312" y="50165"/>
                  </a:lnTo>
                  <a:lnTo>
                    <a:pt x="1847113" y="57467"/>
                  </a:lnTo>
                  <a:lnTo>
                    <a:pt x="1847418" y="60083"/>
                  </a:lnTo>
                  <a:lnTo>
                    <a:pt x="1845525" y="58254"/>
                  </a:lnTo>
                  <a:lnTo>
                    <a:pt x="1844675" y="58013"/>
                  </a:lnTo>
                  <a:lnTo>
                    <a:pt x="1849539" y="64554"/>
                  </a:lnTo>
                  <a:lnTo>
                    <a:pt x="1855939" y="71793"/>
                  </a:lnTo>
                  <a:lnTo>
                    <a:pt x="1857032" y="65684"/>
                  </a:lnTo>
                  <a:close/>
                </a:path>
                <a:path w="1997075" h="2447290">
                  <a:moveTo>
                    <a:pt x="1857044" y="425780"/>
                  </a:moveTo>
                  <a:lnTo>
                    <a:pt x="1855571" y="424522"/>
                  </a:lnTo>
                  <a:lnTo>
                    <a:pt x="1852841" y="422732"/>
                  </a:lnTo>
                  <a:lnTo>
                    <a:pt x="1849475" y="422186"/>
                  </a:lnTo>
                  <a:lnTo>
                    <a:pt x="1852625" y="423964"/>
                  </a:lnTo>
                  <a:lnTo>
                    <a:pt x="1851177" y="423697"/>
                  </a:lnTo>
                  <a:lnTo>
                    <a:pt x="1854936" y="425742"/>
                  </a:lnTo>
                  <a:lnTo>
                    <a:pt x="1855165" y="426491"/>
                  </a:lnTo>
                  <a:lnTo>
                    <a:pt x="1853501" y="426466"/>
                  </a:lnTo>
                  <a:lnTo>
                    <a:pt x="1852244" y="425958"/>
                  </a:lnTo>
                  <a:lnTo>
                    <a:pt x="1853082" y="426453"/>
                  </a:lnTo>
                  <a:lnTo>
                    <a:pt x="1851177" y="426656"/>
                  </a:lnTo>
                  <a:lnTo>
                    <a:pt x="1853285" y="427710"/>
                  </a:lnTo>
                  <a:lnTo>
                    <a:pt x="1856232" y="427774"/>
                  </a:lnTo>
                  <a:lnTo>
                    <a:pt x="1856651" y="426783"/>
                  </a:lnTo>
                  <a:lnTo>
                    <a:pt x="1854733" y="425005"/>
                  </a:lnTo>
                  <a:lnTo>
                    <a:pt x="1855571" y="425018"/>
                  </a:lnTo>
                  <a:lnTo>
                    <a:pt x="1856422" y="425538"/>
                  </a:lnTo>
                  <a:lnTo>
                    <a:pt x="1857044" y="425780"/>
                  </a:lnTo>
                  <a:close/>
                </a:path>
                <a:path w="1997075" h="2447290">
                  <a:moveTo>
                    <a:pt x="1858911" y="97167"/>
                  </a:moveTo>
                  <a:lnTo>
                    <a:pt x="1856828" y="84467"/>
                  </a:lnTo>
                  <a:lnTo>
                    <a:pt x="1856460" y="84467"/>
                  </a:lnTo>
                  <a:lnTo>
                    <a:pt x="1858911" y="97167"/>
                  </a:lnTo>
                  <a:close/>
                </a:path>
                <a:path w="1997075" h="2447290">
                  <a:moveTo>
                    <a:pt x="1862963" y="79235"/>
                  </a:moveTo>
                  <a:lnTo>
                    <a:pt x="1861985" y="76911"/>
                  </a:lnTo>
                  <a:lnTo>
                    <a:pt x="1860842" y="73990"/>
                  </a:lnTo>
                  <a:lnTo>
                    <a:pt x="1859381" y="72834"/>
                  </a:lnTo>
                  <a:lnTo>
                    <a:pt x="1862963" y="79235"/>
                  </a:lnTo>
                  <a:close/>
                </a:path>
                <a:path w="1997075" h="2447290">
                  <a:moveTo>
                    <a:pt x="1864677" y="82283"/>
                  </a:moveTo>
                  <a:lnTo>
                    <a:pt x="1862963" y="79235"/>
                  </a:lnTo>
                  <a:lnTo>
                    <a:pt x="1863598" y="80695"/>
                  </a:lnTo>
                  <a:lnTo>
                    <a:pt x="1864156" y="81965"/>
                  </a:lnTo>
                  <a:lnTo>
                    <a:pt x="1864677" y="82283"/>
                  </a:lnTo>
                  <a:close/>
                </a:path>
                <a:path w="1997075" h="2447290">
                  <a:moveTo>
                    <a:pt x="1865769" y="97167"/>
                  </a:moveTo>
                  <a:lnTo>
                    <a:pt x="1860550" y="84467"/>
                  </a:lnTo>
                  <a:lnTo>
                    <a:pt x="1860270" y="84467"/>
                  </a:lnTo>
                  <a:lnTo>
                    <a:pt x="1862226" y="97167"/>
                  </a:lnTo>
                  <a:lnTo>
                    <a:pt x="1863115" y="97167"/>
                  </a:lnTo>
                  <a:lnTo>
                    <a:pt x="1865769" y="97167"/>
                  </a:lnTo>
                  <a:close/>
                </a:path>
                <a:path w="1997075" h="2447290">
                  <a:moveTo>
                    <a:pt x="1866392" y="85356"/>
                  </a:moveTo>
                  <a:lnTo>
                    <a:pt x="1865287" y="82435"/>
                  </a:lnTo>
                  <a:lnTo>
                    <a:pt x="1865109" y="82550"/>
                  </a:lnTo>
                  <a:lnTo>
                    <a:pt x="1864880" y="82461"/>
                  </a:lnTo>
                  <a:lnTo>
                    <a:pt x="1864677" y="82283"/>
                  </a:lnTo>
                  <a:lnTo>
                    <a:pt x="1866392" y="85356"/>
                  </a:lnTo>
                  <a:close/>
                </a:path>
                <a:path w="1997075" h="2447290">
                  <a:moveTo>
                    <a:pt x="1868982" y="97167"/>
                  </a:moveTo>
                  <a:lnTo>
                    <a:pt x="1865769" y="97167"/>
                  </a:lnTo>
                  <a:lnTo>
                    <a:pt x="1868449" y="103365"/>
                  </a:lnTo>
                  <a:lnTo>
                    <a:pt x="1868982" y="97167"/>
                  </a:lnTo>
                  <a:close/>
                </a:path>
                <a:path w="1997075" h="2447290">
                  <a:moveTo>
                    <a:pt x="1875167" y="396214"/>
                  </a:moveTo>
                  <a:lnTo>
                    <a:pt x="1872170" y="395363"/>
                  </a:lnTo>
                  <a:lnTo>
                    <a:pt x="1870862" y="394919"/>
                  </a:lnTo>
                  <a:lnTo>
                    <a:pt x="1872068" y="395389"/>
                  </a:lnTo>
                  <a:lnTo>
                    <a:pt x="1872615" y="395770"/>
                  </a:lnTo>
                  <a:lnTo>
                    <a:pt x="1872780" y="396074"/>
                  </a:lnTo>
                  <a:lnTo>
                    <a:pt x="1873364" y="396240"/>
                  </a:lnTo>
                  <a:lnTo>
                    <a:pt x="1874062" y="396354"/>
                  </a:lnTo>
                  <a:lnTo>
                    <a:pt x="1874964" y="396481"/>
                  </a:lnTo>
                  <a:lnTo>
                    <a:pt x="1875167" y="396214"/>
                  </a:lnTo>
                  <a:close/>
                </a:path>
                <a:path w="1997075" h="2447290">
                  <a:moveTo>
                    <a:pt x="1876069" y="122567"/>
                  </a:moveTo>
                  <a:lnTo>
                    <a:pt x="1873364" y="109867"/>
                  </a:lnTo>
                  <a:lnTo>
                    <a:pt x="1871243" y="109867"/>
                  </a:lnTo>
                  <a:lnTo>
                    <a:pt x="1876069" y="122567"/>
                  </a:lnTo>
                  <a:close/>
                </a:path>
                <a:path w="1997075" h="2447290">
                  <a:moveTo>
                    <a:pt x="1878177" y="365404"/>
                  </a:moveTo>
                  <a:lnTo>
                    <a:pt x="1877669" y="365721"/>
                  </a:lnTo>
                  <a:lnTo>
                    <a:pt x="1877936" y="365658"/>
                  </a:lnTo>
                  <a:lnTo>
                    <a:pt x="1878088" y="365544"/>
                  </a:lnTo>
                  <a:lnTo>
                    <a:pt x="1878177" y="365404"/>
                  </a:lnTo>
                  <a:close/>
                </a:path>
                <a:path w="1997075" h="2447290">
                  <a:moveTo>
                    <a:pt x="1878939" y="384124"/>
                  </a:moveTo>
                  <a:lnTo>
                    <a:pt x="1877618" y="383209"/>
                  </a:lnTo>
                  <a:lnTo>
                    <a:pt x="1877542" y="383527"/>
                  </a:lnTo>
                  <a:lnTo>
                    <a:pt x="1878418" y="383895"/>
                  </a:lnTo>
                  <a:lnTo>
                    <a:pt x="1878939" y="384124"/>
                  </a:lnTo>
                  <a:close/>
                </a:path>
                <a:path w="1997075" h="2447290">
                  <a:moveTo>
                    <a:pt x="1879511" y="364578"/>
                  </a:moveTo>
                  <a:lnTo>
                    <a:pt x="1878355" y="364286"/>
                  </a:lnTo>
                  <a:lnTo>
                    <a:pt x="1878533" y="364947"/>
                  </a:lnTo>
                  <a:lnTo>
                    <a:pt x="1878177" y="365404"/>
                  </a:lnTo>
                  <a:lnTo>
                    <a:pt x="1879511" y="364578"/>
                  </a:lnTo>
                  <a:close/>
                </a:path>
                <a:path w="1997075" h="2447290">
                  <a:moveTo>
                    <a:pt x="1880679" y="135267"/>
                  </a:moveTo>
                  <a:lnTo>
                    <a:pt x="1872145" y="122567"/>
                  </a:lnTo>
                  <a:lnTo>
                    <a:pt x="1867992" y="109867"/>
                  </a:lnTo>
                  <a:lnTo>
                    <a:pt x="1871243" y="109867"/>
                  </a:lnTo>
                  <a:lnTo>
                    <a:pt x="1868449" y="103365"/>
                  </a:lnTo>
                  <a:lnTo>
                    <a:pt x="1867890" y="109867"/>
                  </a:lnTo>
                  <a:lnTo>
                    <a:pt x="1867141" y="109867"/>
                  </a:lnTo>
                  <a:lnTo>
                    <a:pt x="1863115" y="97167"/>
                  </a:lnTo>
                  <a:lnTo>
                    <a:pt x="1864461" y="109867"/>
                  </a:lnTo>
                  <a:lnTo>
                    <a:pt x="1869986" y="122567"/>
                  </a:lnTo>
                  <a:lnTo>
                    <a:pt x="1877072" y="135267"/>
                  </a:lnTo>
                  <a:lnTo>
                    <a:pt x="1880679" y="142875"/>
                  </a:lnTo>
                  <a:lnTo>
                    <a:pt x="1879384" y="135267"/>
                  </a:lnTo>
                  <a:lnTo>
                    <a:pt x="1880679" y="135267"/>
                  </a:lnTo>
                  <a:close/>
                </a:path>
                <a:path w="1997075" h="2447290">
                  <a:moveTo>
                    <a:pt x="1881403" y="373989"/>
                  </a:moveTo>
                  <a:lnTo>
                    <a:pt x="1881009" y="373913"/>
                  </a:lnTo>
                  <a:lnTo>
                    <a:pt x="1880641" y="373888"/>
                  </a:lnTo>
                  <a:lnTo>
                    <a:pt x="1880273" y="373888"/>
                  </a:lnTo>
                  <a:lnTo>
                    <a:pt x="1880743" y="373964"/>
                  </a:lnTo>
                  <a:lnTo>
                    <a:pt x="1881149" y="373989"/>
                  </a:lnTo>
                  <a:lnTo>
                    <a:pt x="1881403" y="373989"/>
                  </a:lnTo>
                  <a:close/>
                </a:path>
                <a:path w="1997075" h="2447290">
                  <a:moveTo>
                    <a:pt x="1884718" y="193090"/>
                  </a:moveTo>
                  <a:lnTo>
                    <a:pt x="1884426" y="193319"/>
                  </a:lnTo>
                  <a:lnTo>
                    <a:pt x="1884616" y="193179"/>
                  </a:lnTo>
                  <a:close/>
                </a:path>
                <a:path w="1997075" h="2447290">
                  <a:moveTo>
                    <a:pt x="1887042" y="326923"/>
                  </a:moveTo>
                  <a:lnTo>
                    <a:pt x="1886851" y="326618"/>
                  </a:lnTo>
                  <a:lnTo>
                    <a:pt x="1886648" y="326377"/>
                  </a:lnTo>
                  <a:lnTo>
                    <a:pt x="1886318" y="326390"/>
                  </a:lnTo>
                  <a:lnTo>
                    <a:pt x="1886369" y="326707"/>
                  </a:lnTo>
                  <a:lnTo>
                    <a:pt x="1886724" y="326872"/>
                  </a:lnTo>
                  <a:lnTo>
                    <a:pt x="1887042" y="326923"/>
                  </a:lnTo>
                  <a:close/>
                </a:path>
                <a:path w="1997075" h="2447290">
                  <a:moveTo>
                    <a:pt x="1887778" y="186067"/>
                  </a:moveTo>
                  <a:lnTo>
                    <a:pt x="1887753" y="175501"/>
                  </a:lnTo>
                  <a:lnTo>
                    <a:pt x="1886839" y="173367"/>
                  </a:lnTo>
                  <a:lnTo>
                    <a:pt x="1887385" y="186067"/>
                  </a:lnTo>
                  <a:lnTo>
                    <a:pt x="1887778" y="186067"/>
                  </a:lnTo>
                  <a:close/>
                </a:path>
                <a:path w="1997075" h="2447290">
                  <a:moveTo>
                    <a:pt x="1887855" y="139077"/>
                  </a:moveTo>
                  <a:lnTo>
                    <a:pt x="1886839" y="137007"/>
                  </a:lnTo>
                  <a:lnTo>
                    <a:pt x="1885810" y="135356"/>
                  </a:lnTo>
                  <a:lnTo>
                    <a:pt x="1884756" y="133883"/>
                  </a:lnTo>
                  <a:lnTo>
                    <a:pt x="1885569" y="135597"/>
                  </a:lnTo>
                  <a:lnTo>
                    <a:pt x="1886369" y="137236"/>
                  </a:lnTo>
                  <a:lnTo>
                    <a:pt x="1887181" y="138950"/>
                  </a:lnTo>
                  <a:lnTo>
                    <a:pt x="1887601" y="139001"/>
                  </a:lnTo>
                  <a:lnTo>
                    <a:pt x="1887855" y="139077"/>
                  </a:lnTo>
                  <a:close/>
                </a:path>
                <a:path w="1997075" h="2447290">
                  <a:moveTo>
                    <a:pt x="1888655" y="193827"/>
                  </a:moveTo>
                  <a:lnTo>
                    <a:pt x="1888274" y="192747"/>
                  </a:lnTo>
                  <a:lnTo>
                    <a:pt x="1887588" y="190766"/>
                  </a:lnTo>
                  <a:lnTo>
                    <a:pt x="1884718" y="193090"/>
                  </a:lnTo>
                  <a:lnTo>
                    <a:pt x="1885911" y="192747"/>
                  </a:lnTo>
                  <a:lnTo>
                    <a:pt x="1888655" y="193827"/>
                  </a:lnTo>
                  <a:close/>
                </a:path>
                <a:path w="1997075" h="2447290">
                  <a:moveTo>
                    <a:pt x="1888794" y="142595"/>
                  </a:moveTo>
                  <a:lnTo>
                    <a:pt x="1887181" y="138963"/>
                  </a:lnTo>
                  <a:lnTo>
                    <a:pt x="1886623" y="138798"/>
                  </a:lnTo>
                  <a:lnTo>
                    <a:pt x="1886178" y="138887"/>
                  </a:lnTo>
                  <a:lnTo>
                    <a:pt x="1886229" y="139776"/>
                  </a:lnTo>
                  <a:lnTo>
                    <a:pt x="1887232" y="140131"/>
                  </a:lnTo>
                  <a:lnTo>
                    <a:pt x="1887969" y="140944"/>
                  </a:lnTo>
                  <a:lnTo>
                    <a:pt x="1888794" y="142595"/>
                  </a:lnTo>
                  <a:close/>
                </a:path>
                <a:path w="1997075" h="2447290">
                  <a:moveTo>
                    <a:pt x="1888921" y="193941"/>
                  </a:moveTo>
                  <a:lnTo>
                    <a:pt x="1888655" y="193827"/>
                  </a:lnTo>
                  <a:lnTo>
                    <a:pt x="1888731" y="194056"/>
                  </a:lnTo>
                  <a:lnTo>
                    <a:pt x="1888921" y="193941"/>
                  </a:lnTo>
                  <a:close/>
                </a:path>
                <a:path w="1997075" h="2447290">
                  <a:moveTo>
                    <a:pt x="1890877" y="147904"/>
                  </a:moveTo>
                  <a:lnTo>
                    <a:pt x="1890102" y="145427"/>
                  </a:lnTo>
                  <a:lnTo>
                    <a:pt x="1889391" y="143814"/>
                  </a:lnTo>
                  <a:lnTo>
                    <a:pt x="1888794" y="142595"/>
                  </a:lnTo>
                  <a:lnTo>
                    <a:pt x="1889518" y="144322"/>
                  </a:lnTo>
                  <a:lnTo>
                    <a:pt x="1890268" y="146088"/>
                  </a:lnTo>
                  <a:lnTo>
                    <a:pt x="1890877" y="147904"/>
                  </a:lnTo>
                  <a:close/>
                </a:path>
                <a:path w="1997075" h="2447290">
                  <a:moveTo>
                    <a:pt x="1890915" y="299542"/>
                  </a:moveTo>
                  <a:lnTo>
                    <a:pt x="1890623" y="299732"/>
                  </a:lnTo>
                  <a:lnTo>
                    <a:pt x="1890509" y="299897"/>
                  </a:lnTo>
                  <a:lnTo>
                    <a:pt x="1890458" y="300037"/>
                  </a:lnTo>
                  <a:lnTo>
                    <a:pt x="1890915" y="299542"/>
                  </a:lnTo>
                  <a:close/>
                </a:path>
                <a:path w="1997075" h="2447290">
                  <a:moveTo>
                    <a:pt x="1891271" y="320167"/>
                  </a:moveTo>
                  <a:lnTo>
                    <a:pt x="1891017" y="320040"/>
                  </a:lnTo>
                  <a:lnTo>
                    <a:pt x="1890903" y="320205"/>
                  </a:lnTo>
                  <a:lnTo>
                    <a:pt x="1890737" y="320421"/>
                  </a:lnTo>
                  <a:lnTo>
                    <a:pt x="1891080" y="320294"/>
                  </a:lnTo>
                  <a:lnTo>
                    <a:pt x="1891271" y="320167"/>
                  </a:lnTo>
                  <a:close/>
                </a:path>
                <a:path w="1997075" h="2447290">
                  <a:moveTo>
                    <a:pt x="1891588" y="255905"/>
                  </a:moveTo>
                  <a:lnTo>
                    <a:pt x="1891347" y="255993"/>
                  </a:lnTo>
                  <a:lnTo>
                    <a:pt x="1891169" y="256057"/>
                  </a:lnTo>
                  <a:lnTo>
                    <a:pt x="1890953" y="256133"/>
                  </a:lnTo>
                  <a:lnTo>
                    <a:pt x="1891131" y="256489"/>
                  </a:lnTo>
                  <a:lnTo>
                    <a:pt x="1891588" y="255905"/>
                  </a:lnTo>
                  <a:close/>
                </a:path>
                <a:path w="1997075" h="2447290">
                  <a:moveTo>
                    <a:pt x="1892198" y="267157"/>
                  </a:moveTo>
                  <a:lnTo>
                    <a:pt x="1891944" y="267208"/>
                  </a:lnTo>
                  <a:lnTo>
                    <a:pt x="1891715" y="267500"/>
                  </a:lnTo>
                  <a:lnTo>
                    <a:pt x="1892147" y="267208"/>
                  </a:lnTo>
                  <a:close/>
                </a:path>
                <a:path w="1997075" h="2447290">
                  <a:moveTo>
                    <a:pt x="1892287" y="186067"/>
                  </a:moveTo>
                  <a:lnTo>
                    <a:pt x="1890903" y="182841"/>
                  </a:lnTo>
                  <a:lnTo>
                    <a:pt x="1891195" y="186067"/>
                  </a:lnTo>
                  <a:lnTo>
                    <a:pt x="1892287" y="186067"/>
                  </a:lnTo>
                  <a:close/>
                </a:path>
                <a:path w="1997075" h="2447290">
                  <a:moveTo>
                    <a:pt x="1892376" y="267119"/>
                  </a:moveTo>
                  <a:lnTo>
                    <a:pt x="1891957" y="266725"/>
                  </a:lnTo>
                  <a:lnTo>
                    <a:pt x="1891576" y="266839"/>
                  </a:lnTo>
                  <a:lnTo>
                    <a:pt x="1892007" y="266979"/>
                  </a:lnTo>
                  <a:lnTo>
                    <a:pt x="1892198" y="267157"/>
                  </a:lnTo>
                  <a:lnTo>
                    <a:pt x="1892376" y="267119"/>
                  </a:lnTo>
                  <a:close/>
                </a:path>
                <a:path w="1997075" h="2447290">
                  <a:moveTo>
                    <a:pt x="1895830" y="278752"/>
                  </a:moveTo>
                  <a:lnTo>
                    <a:pt x="1895284" y="278790"/>
                  </a:lnTo>
                  <a:lnTo>
                    <a:pt x="1894459" y="279006"/>
                  </a:lnTo>
                  <a:lnTo>
                    <a:pt x="1894776" y="279006"/>
                  </a:lnTo>
                  <a:lnTo>
                    <a:pt x="1895182" y="278955"/>
                  </a:lnTo>
                  <a:lnTo>
                    <a:pt x="1895830" y="278752"/>
                  </a:lnTo>
                  <a:close/>
                </a:path>
                <a:path w="1997075" h="2447290">
                  <a:moveTo>
                    <a:pt x="1896364" y="308267"/>
                  </a:moveTo>
                  <a:lnTo>
                    <a:pt x="1896325" y="308089"/>
                  </a:lnTo>
                  <a:lnTo>
                    <a:pt x="1896110" y="307860"/>
                  </a:lnTo>
                  <a:lnTo>
                    <a:pt x="1896364" y="308267"/>
                  </a:lnTo>
                  <a:close/>
                </a:path>
                <a:path w="1997075" h="2447290">
                  <a:moveTo>
                    <a:pt x="1896745" y="1214767"/>
                  </a:moveTo>
                  <a:lnTo>
                    <a:pt x="1881136" y="1214767"/>
                  </a:lnTo>
                  <a:lnTo>
                    <a:pt x="1877034" y="1214767"/>
                  </a:lnTo>
                  <a:lnTo>
                    <a:pt x="1872818" y="1214767"/>
                  </a:lnTo>
                  <a:lnTo>
                    <a:pt x="1866785" y="1227467"/>
                  </a:lnTo>
                  <a:lnTo>
                    <a:pt x="1860867" y="1240167"/>
                  </a:lnTo>
                  <a:lnTo>
                    <a:pt x="1856155" y="1252867"/>
                  </a:lnTo>
                  <a:lnTo>
                    <a:pt x="1859495" y="1240167"/>
                  </a:lnTo>
                  <a:lnTo>
                    <a:pt x="1857438" y="1240167"/>
                  </a:lnTo>
                  <a:lnTo>
                    <a:pt x="1855508" y="1252867"/>
                  </a:lnTo>
                  <a:lnTo>
                    <a:pt x="1851685" y="1252867"/>
                  </a:lnTo>
                  <a:lnTo>
                    <a:pt x="1852028" y="1265567"/>
                  </a:lnTo>
                  <a:lnTo>
                    <a:pt x="1854187" y="1265567"/>
                  </a:lnTo>
                  <a:lnTo>
                    <a:pt x="1850504" y="1278267"/>
                  </a:lnTo>
                  <a:lnTo>
                    <a:pt x="1846808" y="1278267"/>
                  </a:lnTo>
                  <a:lnTo>
                    <a:pt x="1843227" y="1290967"/>
                  </a:lnTo>
                  <a:lnTo>
                    <a:pt x="1839836" y="1290967"/>
                  </a:lnTo>
                  <a:lnTo>
                    <a:pt x="1844649" y="1278267"/>
                  </a:lnTo>
                  <a:lnTo>
                    <a:pt x="1840953" y="1278267"/>
                  </a:lnTo>
                  <a:lnTo>
                    <a:pt x="1837778" y="1290967"/>
                  </a:lnTo>
                  <a:lnTo>
                    <a:pt x="1837016" y="1290967"/>
                  </a:lnTo>
                  <a:lnTo>
                    <a:pt x="1837486" y="1279512"/>
                  </a:lnTo>
                  <a:lnTo>
                    <a:pt x="1831759" y="1290967"/>
                  </a:lnTo>
                  <a:lnTo>
                    <a:pt x="1830425" y="1303667"/>
                  </a:lnTo>
                  <a:lnTo>
                    <a:pt x="1829384" y="1303667"/>
                  </a:lnTo>
                  <a:lnTo>
                    <a:pt x="1823885" y="1316367"/>
                  </a:lnTo>
                  <a:lnTo>
                    <a:pt x="1821357" y="1316367"/>
                  </a:lnTo>
                  <a:lnTo>
                    <a:pt x="1818017" y="1329067"/>
                  </a:lnTo>
                  <a:lnTo>
                    <a:pt x="1812721" y="1329067"/>
                  </a:lnTo>
                  <a:lnTo>
                    <a:pt x="1809826" y="1341767"/>
                  </a:lnTo>
                  <a:lnTo>
                    <a:pt x="1807819" y="1341767"/>
                  </a:lnTo>
                  <a:lnTo>
                    <a:pt x="1805216" y="1354467"/>
                  </a:lnTo>
                  <a:lnTo>
                    <a:pt x="1810550" y="1342745"/>
                  </a:lnTo>
                  <a:lnTo>
                    <a:pt x="1806346" y="1354467"/>
                  </a:lnTo>
                  <a:lnTo>
                    <a:pt x="1800834" y="1367167"/>
                  </a:lnTo>
                  <a:lnTo>
                    <a:pt x="1801571" y="1362151"/>
                  </a:lnTo>
                  <a:lnTo>
                    <a:pt x="1799043" y="1367167"/>
                  </a:lnTo>
                  <a:lnTo>
                    <a:pt x="1791309" y="1367167"/>
                  </a:lnTo>
                  <a:lnTo>
                    <a:pt x="1786242" y="1379867"/>
                  </a:lnTo>
                  <a:lnTo>
                    <a:pt x="1780413" y="1379867"/>
                  </a:lnTo>
                  <a:lnTo>
                    <a:pt x="1776412" y="1392567"/>
                  </a:lnTo>
                  <a:lnTo>
                    <a:pt x="1768208" y="1392567"/>
                  </a:lnTo>
                  <a:lnTo>
                    <a:pt x="1766608" y="1395857"/>
                  </a:lnTo>
                  <a:lnTo>
                    <a:pt x="1766608" y="1405267"/>
                  </a:lnTo>
                  <a:lnTo>
                    <a:pt x="1765998" y="1407096"/>
                  </a:lnTo>
                  <a:lnTo>
                    <a:pt x="1759877" y="1417764"/>
                  </a:lnTo>
                  <a:lnTo>
                    <a:pt x="1763509" y="1405267"/>
                  </a:lnTo>
                  <a:lnTo>
                    <a:pt x="1766608" y="1405267"/>
                  </a:lnTo>
                  <a:lnTo>
                    <a:pt x="1766608" y="1395857"/>
                  </a:lnTo>
                  <a:lnTo>
                    <a:pt x="1762010" y="1405267"/>
                  </a:lnTo>
                  <a:lnTo>
                    <a:pt x="1761109" y="1405267"/>
                  </a:lnTo>
                  <a:lnTo>
                    <a:pt x="1757984" y="1417967"/>
                  </a:lnTo>
                  <a:lnTo>
                    <a:pt x="1759762" y="1417967"/>
                  </a:lnTo>
                  <a:lnTo>
                    <a:pt x="1753844" y="1430667"/>
                  </a:lnTo>
                  <a:lnTo>
                    <a:pt x="1751101" y="1430667"/>
                  </a:lnTo>
                  <a:lnTo>
                    <a:pt x="1747837" y="1430667"/>
                  </a:lnTo>
                  <a:lnTo>
                    <a:pt x="1740230" y="1443367"/>
                  </a:lnTo>
                  <a:lnTo>
                    <a:pt x="1735467" y="1443367"/>
                  </a:lnTo>
                  <a:lnTo>
                    <a:pt x="1724164" y="1456067"/>
                  </a:lnTo>
                  <a:lnTo>
                    <a:pt x="1714195" y="1468767"/>
                  </a:lnTo>
                  <a:lnTo>
                    <a:pt x="1703247" y="1481467"/>
                  </a:lnTo>
                  <a:lnTo>
                    <a:pt x="1689036" y="1494167"/>
                  </a:lnTo>
                  <a:lnTo>
                    <a:pt x="1683105" y="1506867"/>
                  </a:lnTo>
                  <a:lnTo>
                    <a:pt x="1671777" y="1506867"/>
                  </a:lnTo>
                  <a:lnTo>
                    <a:pt x="1667827" y="1519567"/>
                  </a:lnTo>
                  <a:lnTo>
                    <a:pt x="1660423" y="1519567"/>
                  </a:lnTo>
                  <a:lnTo>
                    <a:pt x="1654733" y="1532267"/>
                  </a:lnTo>
                  <a:lnTo>
                    <a:pt x="1652435" y="1532267"/>
                  </a:lnTo>
                  <a:lnTo>
                    <a:pt x="1640344" y="1544967"/>
                  </a:lnTo>
                  <a:lnTo>
                    <a:pt x="1629092" y="1544967"/>
                  </a:lnTo>
                  <a:lnTo>
                    <a:pt x="1621790" y="1557667"/>
                  </a:lnTo>
                  <a:lnTo>
                    <a:pt x="1614424" y="1570367"/>
                  </a:lnTo>
                  <a:lnTo>
                    <a:pt x="1598028" y="1570367"/>
                  </a:lnTo>
                  <a:lnTo>
                    <a:pt x="1593481" y="1583067"/>
                  </a:lnTo>
                  <a:lnTo>
                    <a:pt x="1580413" y="1583067"/>
                  </a:lnTo>
                  <a:lnTo>
                    <a:pt x="1574190" y="1595767"/>
                  </a:lnTo>
                  <a:lnTo>
                    <a:pt x="1564297" y="1595767"/>
                  </a:lnTo>
                  <a:lnTo>
                    <a:pt x="1552321" y="1608467"/>
                  </a:lnTo>
                  <a:lnTo>
                    <a:pt x="1540002" y="1608467"/>
                  </a:lnTo>
                  <a:lnTo>
                    <a:pt x="1528902" y="1621167"/>
                  </a:lnTo>
                  <a:lnTo>
                    <a:pt x="1517561" y="1621167"/>
                  </a:lnTo>
                  <a:lnTo>
                    <a:pt x="1515630" y="1621167"/>
                  </a:lnTo>
                  <a:lnTo>
                    <a:pt x="1518424" y="1608467"/>
                  </a:lnTo>
                  <a:lnTo>
                    <a:pt x="1521447" y="1608467"/>
                  </a:lnTo>
                  <a:lnTo>
                    <a:pt x="1523606" y="1595767"/>
                  </a:lnTo>
                  <a:lnTo>
                    <a:pt x="1523758" y="1608467"/>
                  </a:lnTo>
                  <a:lnTo>
                    <a:pt x="1525879" y="1595767"/>
                  </a:lnTo>
                  <a:lnTo>
                    <a:pt x="1528000" y="1583067"/>
                  </a:lnTo>
                  <a:lnTo>
                    <a:pt x="1530985" y="1570367"/>
                  </a:lnTo>
                  <a:lnTo>
                    <a:pt x="1532953" y="1557667"/>
                  </a:lnTo>
                  <a:lnTo>
                    <a:pt x="1534160" y="1532267"/>
                  </a:lnTo>
                  <a:lnTo>
                    <a:pt x="1531099" y="1532267"/>
                  </a:lnTo>
                  <a:lnTo>
                    <a:pt x="1533512" y="1519567"/>
                  </a:lnTo>
                  <a:lnTo>
                    <a:pt x="1534922" y="1519567"/>
                  </a:lnTo>
                  <a:lnTo>
                    <a:pt x="1534426" y="1506867"/>
                  </a:lnTo>
                  <a:lnTo>
                    <a:pt x="1534388" y="1494167"/>
                  </a:lnTo>
                  <a:lnTo>
                    <a:pt x="1534020" y="1468767"/>
                  </a:lnTo>
                  <a:lnTo>
                    <a:pt x="1532534" y="1456067"/>
                  </a:lnTo>
                  <a:lnTo>
                    <a:pt x="1531632" y="1443367"/>
                  </a:lnTo>
                  <a:lnTo>
                    <a:pt x="1530083" y="1430667"/>
                  </a:lnTo>
                  <a:lnTo>
                    <a:pt x="1528178" y="1430667"/>
                  </a:lnTo>
                  <a:lnTo>
                    <a:pt x="1526120" y="1417764"/>
                  </a:lnTo>
                  <a:lnTo>
                    <a:pt x="1523517" y="1405267"/>
                  </a:lnTo>
                  <a:lnTo>
                    <a:pt x="1520469" y="1405267"/>
                  </a:lnTo>
                  <a:lnTo>
                    <a:pt x="1517180" y="1392567"/>
                  </a:lnTo>
                  <a:lnTo>
                    <a:pt x="1513547" y="1392567"/>
                  </a:lnTo>
                  <a:lnTo>
                    <a:pt x="1513547" y="1519567"/>
                  </a:lnTo>
                  <a:lnTo>
                    <a:pt x="1513344" y="1519567"/>
                  </a:lnTo>
                  <a:lnTo>
                    <a:pt x="1512150" y="1532267"/>
                  </a:lnTo>
                  <a:lnTo>
                    <a:pt x="1509395" y="1532267"/>
                  </a:lnTo>
                  <a:lnTo>
                    <a:pt x="1509496" y="1544967"/>
                  </a:lnTo>
                  <a:lnTo>
                    <a:pt x="1511185" y="1544967"/>
                  </a:lnTo>
                  <a:lnTo>
                    <a:pt x="1508239" y="1557667"/>
                  </a:lnTo>
                  <a:lnTo>
                    <a:pt x="1506474" y="1557667"/>
                  </a:lnTo>
                  <a:lnTo>
                    <a:pt x="1506220" y="1570367"/>
                  </a:lnTo>
                  <a:lnTo>
                    <a:pt x="1505762" y="1570367"/>
                  </a:lnTo>
                  <a:lnTo>
                    <a:pt x="1504721" y="1583067"/>
                  </a:lnTo>
                  <a:lnTo>
                    <a:pt x="1503311" y="1583067"/>
                  </a:lnTo>
                  <a:lnTo>
                    <a:pt x="1503146" y="1570367"/>
                  </a:lnTo>
                  <a:lnTo>
                    <a:pt x="1497596" y="1595767"/>
                  </a:lnTo>
                  <a:lnTo>
                    <a:pt x="1494523" y="1616354"/>
                  </a:lnTo>
                  <a:lnTo>
                    <a:pt x="1492605" y="1617179"/>
                  </a:lnTo>
                  <a:lnTo>
                    <a:pt x="1494218" y="1618386"/>
                  </a:lnTo>
                  <a:lnTo>
                    <a:pt x="1493812" y="1621167"/>
                  </a:lnTo>
                  <a:lnTo>
                    <a:pt x="1490014" y="1633867"/>
                  </a:lnTo>
                  <a:lnTo>
                    <a:pt x="1436027" y="1633867"/>
                  </a:lnTo>
                  <a:lnTo>
                    <a:pt x="1424546" y="1645653"/>
                  </a:lnTo>
                  <a:lnTo>
                    <a:pt x="1423644" y="1633867"/>
                  </a:lnTo>
                  <a:lnTo>
                    <a:pt x="1415910" y="1633867"/>
                  </a:lnTo>
                  <a:lnTo>
                    <a:pt x="1412735" y="1646567"/>
                  </a:lnTo>
                  <a:lnTo>
                    <a:pt x="1394447" y="1646567"/>
                  </a:lnTo>
                  <a:lnTo>
                    <a:pt x="1388427" y="1633867"/>
                  </a:lnTo>
                  <a:lnTo>
                    <a:pt x="1344295" y="1633867"/>
                  </a:lnTo>
                  <a:lnTo>
                    <a:pt x="1332598" y="1621167"/>
                  </a:lnTo>
                  <a:lnTo>
                    <a:pt x="1294384" y="1621167"/>
                  </a:lnTo>
                  <a:lnTo>
                    <a:pt x="1266380" y="1595767"/>
                  </a:lnTo>
                  <a:lnTo>
                    <a:pt x="1260614" y="1595767"/>
                  </a:lnTo>
                  <a:lnTo>
                    <a:pt x="1257350" y="1583067"/>
                  </a:lnTo>
                  <a:lnTo>
                    <a:pt x="1255776" y="1595767"/>
                  </a:lnTo>
                  <a:lnTo>
                    <a:pt x="1252994" y="1595767"/>
                  </a:lnTo>
                  <a:lnTo>
                    <a:pt x="1246111" y="1583067"/>
                  </a:lnTo>
                  <a:lnTo>
                    <a:pt x="1243012" y="1583067"/>
                  </a:lnTo>
                  <a:lnTo>
                    <a:pt x="1236345" y="1570367"/>
                  </a:lnTo>
                  <a:lnTo>
                    <a:pt x="1240218" y="1570367"/>
                  </a:lnTo>
                  <a:lnTo>
                    <a:pt x="1235227" y="1557667"/>
                  </a:lnTo>
                  <a:lnTo>
                    <a:pt x="1233462" y="1557667"/>
                  </a:lnTo>
                  <a:lnTo>
                    <a:pt x="1227175" y="1544967"/>
                  </a:lnTo>
                  <a:lnTo>
                    <a:pt x="1224064" y="1544967"/>
                  </a:lnTo>
                  <a:lnTo>
                    <a:pt x="1220876" y="1532267"/>
                  </a:lnTo>
                  <a:lnTo>
                    <a:pt x="1218641" y="1532267"/>
                  </a:lnTo>
                  <a:lnTo>
                    <a:pt x="1216634" y="1519567"/>
                  </a:lnTo>
                  <a:lnTo>
                    <a:pt x="1214983" y="1519567"/>
                  </a:lnTo>
                  <a:lnTo>
                    <a:pt x="1213777" y="1506867"/>
                  </a:lnTo>
                  <a:lnTo>
                    <a:pt x="1210906" y="1506867"/>
                  </a:lnTo>
                  <a:lnTo>
                    <a:pt x="1211389" y="1494167"/>
                  </a:lnTo>
                  <a:lnTo>
                    <a:pt x="1212748" y="1494167"/>
                  </a:lnTo>
                  <a:lnTo>
                    <a:pt x="1212392" y="1481467"/>
                  </a:lnTo>
                  <a:lnTo>
                    <a:pt x="1217803" y="1481467"/>
                  </a:lnTo>
                  <a:lnTo>
                    <a:pt x="1218069" y="1468767"/>
                  </a:lnTo>
                  <a:lnTo>
                    <a:pt x="1220635" y="1456067"/>
                  </a:lnTo>
                  <a:lnTo>
                    <a:pt x="1221536" y="1456067"/>
                  </a:lnTo>
                  <a:lnTo>
                    <a:pt x="1223238" y="1443367"/>
                  </a:lnTo>
                  <a:lnTo>
                    <a:pt x="1226527" y="1443367"/>
                  </a:lnTo>
                  <a:lnTo>
                    <a:pt x="1228813" y="1430667"/>
                  </a:lnTo>
                  <a:lnTo>
                    <a:pt x="1230845" y="1430667"/>
                  </a:lnTo>
                  <a:lnTo>
                    <a:pt x="1228128" y="1443367"/>
                  </a:lnTo>
                  <a:lnTo>
                    <a:pt x="1224965" y="1456067"/>
                  </a:lnTo>
                  <a:lnTo>
                    <a:pt x="1226451" y="1456067"/>
                  </a:lnTo>
                  <a:lnTo>
                    <a:pt x="1229321" y="1443367"/>
                  </a:lnTo>
                  <a:lnTo>
                    <a:pt x="1233385" y="1430667"/>
                  </a:lnTo>
                  <a:lnTo>
                    <a:pt x="1239583" y="1417967"/>
                  </a:lnTo>
                  <a:lnTo>
                    <a:pt x="1247851" y="1405267"/>
                  </a:lnTo>
                  <a:lnTo>
                    <a:pt x="1261414" y="1405267"/>
                  </a:lnTo>
                  <a:lnTo>
                    <a:pt x="1268945" y="1392567"/>
                  </a:lnTo>
                  <a:lnTo>
                    <a:pt x="1277239" y="1379867"/>
                  </a:lnTo>
                  <a:lnTo>
                    <a:pt x="1285824" y="1379867"/>
                  </a:lnTo>
                  <a:lnTo>
                    <a:pt x="1293850" y="1367167"/>
                  </a:lnTo>
                  <a:lnTo>
                    <a:pt x="1310259" y="1367167"/>
                  </a:lnTo>
                  <a:lnTo>
                    <a:pt x="1320711" y="1354467"/>
                  </a:lnTo>
                  <a:lnTo>
                    <a:pt x="1331760" y="1341767"/>
                  </a:lnTo>
                  <a:lnTo>
                    <a:pt x="1355242" y="1341767"/>
                  </a:lnTo>
                  <a:lnTo>
                    <a:pt x="1367409" y="1329067"/>
                  </a:lnTo>
                  <a:lnTo>
                    <a:pt x="1386052" y="1329067"/>
                  </a:lnTo>
                  <a:lnTo>
                    <a:pt x="1388427" y="1316367"/>
                  </a:lnTo>
                  <a:lnTo>
                    <a:pt x="1407922" y="1316367"/>
                  </a:lnTo>
                  <a:lnTo>
                    <a:pt x="1407350" y="1316507"/>
                  </a:lnTo>
                  <a:lnTo>
                    <a:pt x="1405445" y="1318145"/>
                  </a:lnTo>
                  <a:lnTo>
                    <a:pt x="1405877" y="1318374"/>
                  </a:lnTo>
                  <a:lnTo>
                    <a:pt x="1410017" y="1318069"/>
                  </a:lnTo>
                  <a:lnTo>
                    <a:pt x="1414208" y="1318361"/>
                  </a:lnTo>
                  <a:lnTo>
                    <a:pt x="1414500" y="1318387"/>
                  </a:lnTo>
                  <a:lnTo>
                    <a:pt x="1419656" y="1329067"/>
                  </a:lnTo>
                  <a:lnTo>
                    <a:pt x="1428470" y="1329067"/>
                  </a:lnTo>
                  <a:lnTo>
                    <a:pt x="1436014" y="1341767"/>
                  </a:lnTo>
                  <a:lnTo>
                    <a:pt x="1438808" y="1341767"/>
                  </a:lnTo>
                  <a:lnTo>
                    <a:pt x="1442466" y="1354467"/>
                  </a:lnTo>
                  <a:lnTo>
                    <a:pt x="1441907" y="1341767"/>
                  </a:lnTo>
                  <a:lnTo>
                    <a:pt x="1449844" y="1354467"/>
                  </a:lnTo>
                  <a:lnTo>
                    <a:pt x="1450924" y="1354467"/>
                  </a:lnTo>
                  <a:lnTo>
                    <a:pt x="1447634" y="1341767"/>
                  </a:lnTo>
                  <a:lnTo>
                    <a:pt x="1459064" y="1354467"/>
                  </a:lnTo>
                  <a:lnTo>
                    <a:pt x="1461973" y="1354467"/>
                  </a:lnTo>
                  <a:lnTo>
                    <a:pt x="1464703" y="1367167"/>
                  </a:lnTo>
                  <a:lnTo>
                    <a:pt x="1467269" y="1367167"/>
                  </a:lnTo>
                  <a:lnTo>
                    <a:pt x="1470063" y="1379867"/>
                  </a:lnTo>
                  <a:lnTo>
                    <a:pt x="1477073" y="1379867"/>
                  </a:lnTo>
                  <a:lnTo>
                    <a:pt x="1479842" y="1392567"/>
                  </a:lnTo>
                  <a:lnTo>
                    <a:pt x="1482585" y="1392567"/>
                  </a:lnTo>
                  <a:lnTo>
                    <a:pt x="1486281" y="1405267"/>
                  </a:lnTo>
                  <a:lnTo>
                    <a:pt x="1489024" y="1405267"/>
                  </a:lnTo>
                  <a:lnTo>
                    <a:pt x="1491691" y="1417967"/>
                  </a:lnTo>
                  <a:lnTo>
                    <a:pt x="1497330" y="1417967"/>
                  </a:lnTo>
                  <a:lnTo>
                    <a:pt x="1499933" y="1430667"/>
                  </a:lnTo>
                  <a:lnTo>
                    <a:pt x="1501165" y="1430667"/>
                  </a:lnTo>
                  <a:lnTo>
                    <a:pt x="1504302" y="1430667"/>
                  </a:lnTo>
                  <a:lnTo>
                    <a:pt x="1504251" y="1443367"/>
                  </a:lnTo>
                  <a:lnTo>
                    <a:pt x="1504619" y="1443367"/>
                  </a:lnTo>
                  <a:lnTo>
                    <a:pt x="1507477" y="1456067"/>
                  </a:lnTo>
                  <a:lnTo>
                    <a:pt x="1509052" y="1468767"/>
                  </a:lnTo>
                  <a:lnTo>
                    <a:pt x="1510195" y="1481467"/>
                  </a:lnTo>
                  <a:lnTo>
                    <a:pt x="1511147" y="1481467"/>
                  </a:lnTo>
                  <a:lnTo>
                    <a:pt x="1512150" y="1494167"/>
                  </a:lnTo>
                  <a:lnTo>
                    <a:pt x="1512887" y="1494167"/>
                  </a:lnTo>
                  <a:lnTo>
                    <a:pt x="1513243" y="1506867"/>
                  </a:lnTo>
                  <a:lnTo>
                    <a:pt x="1513547" y="1519567"/>
                  </a:lnTo>
                  <a:lnTo>
                    <a:pt x="1513547" y="1392567"/>
                  </a:lnTo>
                  <a:lnTo>
                    <a:pt x="1511896" y="1392567"/>
                  </a:lnTo>
                  <a:lnTo>
                    <a:pt x="1508252" y="1379867"/>
                  </a:lnTo>
                  <a:lnTo>
                    <a:pt x="1505026" y="1379867"/>
                  </a:lnTo>
                  <a:lnTo>
                    <a:pt x="1501698" y="1367167"/>
                  </a:lnTo>
                  <a:lnTo>
                    <a:pt x="1497279" y="1367167"/>
                  </a:lnTo>
                  <a:lnTo>
                    <a:pt x="1494612" y="1367167"/>
                  </a:lnTo>
                  <a:lnTo>
                    <a:pt x="1491830" y="1354467"/>
                  </a:lnTo>
                  <a:lnTo>
                    <a:pt x="1486877" y="1354467"/>
                  </a:lnTo>
                  <a:lnTo>
                    <a:pt x="1477899" y="1341767"/>
                  </a:lnTo>
                  <a:lnTo>
                    <a:pt x="1469263" y="1329067"/>
                  </a:lnTo>
                  <a:lnTo>
                    <a:pt x="1460665" y="1329067"/>
                  </a:lnTo>
                  <a:lnTo>
                    <a:pt x="1451660" y="1316367"/>
                  </a:lnTo>
                  <a:lnTo>
                    <a:pt x="1441983" y="1316367"/>
                  </a:lnTo>
                  <a:lnTo>
                    <a:pt x="1440599" y="1314729"/>
                  </a:lnTo>
                  <a:lnTo>
                    <a:pt x="1440599" y="1341767"/>
                  </a:lnTo>
                  <a:lnTo>
                    <a:pt x="1428496" y="1329067"/>
                  </a:lnTo>
                  <a:lnTo>
                    <a:pt x="1436306" y="1329067"/>
                  </a:lnTo>
                  <a:lnTo>
                    <a:pt x="1440599" y="1341767"/>
                  </a:lnTo>
                  <a:lnTo>
                    <a:pt x="1440599" y="1314729"/>
                  </a:lnTo>
                  <a:lnTo>
                    <a:pt x="1431290" y="1303667"/>
                  </a:lnTo>
                  <a:lnTo>
                    <a:pt x="1400771" y="1303667"/>
                  </a:lnTo>
                  <a:lnTo>
                    <a:pt x="1392694" y="1290967"/>
                  </a:lnTo>
                  <a:lnTo>
                    <a:pt x="1384058" y="1303667"/>
                  </a:lnTo>
                  <a:lnTo>
                    <a:pt x="1357795" y="1303667"/>
                  </a:lnTo>
                  <a:lnTo>
                    <a:pt x="1341615" y="1316367"/>
                  </a:lnTo>
                  <a:lnTo>
                    <a:pt x="1326807" y="1316367"/>
                  </a:lnTo>
                  <a:lnTo>
                    <a:pt x="1313307" y="1329067"/>
                  </a:lnTo>
                  <a:lnTo>
                    <a:pt x="1303794" y="1329067"/>
                  </a:lnTo>
                  <a:lnTo>
                    <a:pt x="1297724" y="1341767"/>
                  </a:lnTo>
                  <a:lnTo>
                    <a:pt x="1294142" y="1341767"/>
                  </a:lnTo>
                  <a:lnTo>
                    <a:pt x="1272971" y="1354467"/>
                  </a:lnTo>
                  <a:lnTo>
                    <a:pt x="1252575" y="1379867"/>
                  </a:lnTo>
                  <a:lnTo>
                    <a:pt x="1233525" y="1392567"/>
                  </a:lnTo>
                  <a:lnTo>
                    <a:pt x="1216406" y="1417967"/>
                  </a:lnTo>
                  <a:lnTo>
                    <a:pt x="1208925" y="1430667"/>
                  </a:lnTo>
                  <a:lnTo>
                    <a:pt x="1202397" y="1443367"/>
                  </a:lnTo>
                  <a:lnTo>
                    <a:pt x="1197038" y="1456067"/>
                  </a:lnTo>
                  <a:lnTo>
                    <a:pt x="1193076" y="1481467"/>
                  </a:lnTo>
                  <a:lnTo>
                    <a:pt x="1190726" y="1494167"/>
                  </a:lnTo>
                  <a:lnTo>
                    <a:pt x="1194536" y="1532267"/>
                  </a:lnTo>
                  <a:lnTo>
                    <a:pt x="1203388" y="1557667"/>
                  </a:lnTo>
                  <a:lnTo>
                    <a:pt x="1210335" y="1557667"/>
                  </a:lnTo>
                  <a:lnTo>
                    <a:pt x="1213700" y="1570367"/>
                  </a:lnTo>
                  <a:lnTo>
                    <a:pt x="1214539" y="1570367"/>
                  </a:lnTo>
                  <a:lnTo>
                    <a:pt x="1217891" y="1570367"/>
                  </a:lnTo>
                  <a:lnTo>
                    <a:pt x="1222121" y="1580045"/>
                  </a:lnTo>
                  <a:lnTo>
                    <a:pt x="1244371" y="1608467"/>
                  </a:lnTo>
                  <a:lnTo>
                    <a:pt x="1279359" y="1633867"/>
                  </a:lnTo>
                  <a:lnTo>
                    <a:pt x="1317764" y="1646567"/>
                  </a:lnTo>
                  <a:lnTo>
                    <a:pt x="1357871" y="1659267"/>
                  </a:lnTo>
                  <a:lnTo>
                    <a:pt x="1468907" y="1659267"/>
                  </a:lnTo>
                  <a:lnTo>
                    <a:pt x="1482026" y="1646923"/>
                  </a:lnTo>
                  <a:lnTo>
                    <a:pt x="1482140" y="1646567"/>
                  </a:lnTo>
                  <a:lnTo>
                    <a:pt x="1482178" y="1646783"/>
                  </a:lnTo>
                  <a:lnTo>
                    <a:pt x="1482407" y="1646567"/>
                  </a:lnTo>
                  <a:lnTo>
                    <a:pt x="1487195" y="1646567"/>
                  </a:lnTo>
                  <a:lnTo>
                    <a:pt x="1484388" y="1659267"/>
                  </a:lnTo>
                  <a:lnTo>
                    <a:pt x="1482178" y="1646783"/>
                  </a:lnTo>
                  <a:lnTo>
                    <a:pt x="1482026" y="1646923"/>
                  </a:lnTo>
                  <a:lnTo>
                    <a:pt x="1478076" y="1659267"/>
                  </a:lnTo>
                  <a:lnTo>
                    <a:pt x="1473885" y="1659267"/>
                  </a:lnTo>
                  <a:lnTo>
                    <a:pt x="1470482" y="1671967"/>
                  </a:lnTo>
                  <a:lnTo>
                    <a:pt x="1467142" y="1671967"/>
                  </a:lnTo>
                  <a:lnTo>
                    <a:pt x="1464056" y="1684667"/>
                  </a:lnTo>
                  <a:lnTo>
                    <a:pt x="1460982" y="1684667"/>
                  </a:lnTo>
                  <a:lnTo>
                    <a:pt x="1448612" y="1710067"/>
                  </a:lnTo>
                  <a:lnTo>
                    <a:pt x="1437563" y="1735467"/>
                  </a:lnTo>
                  <a:lnTo>
                    <a:pt x="1426235" y="1760867"/>
                  </a:lnTo>
                  <a:lnTo>
                    <a:pt x="1413027" y="1786267"/>
                  </a:lnTo>
                  <a:lnTo>
                    <a:pt x="1403680" y="1786267"/>
                  </a:lnTo>
                  <a:lnTo>
                    <a:pt x="1398244" y="1798967"/>
                  </a:lnTo>
                  <a:lnTo>
                    <a:pt x="1389418" y="1811667"/>
                  </a:lnTo>
                  <a:lnTo>
                    <a:pt x="1384731" y="1811667"/>
                  </a:lnTo>
                  <a:lnTo>
                    <a:pt x="1379969" y="1824367"/>
                  </a:lnTo>
                  <a:lnTo>
                    <a:pt x="1370241" y="1837067"/>
                  </a:lnTo>
                  <a:lnTo>
                    <a:pt x="1349908" y="1862467"/>
                  </a:lnTo>
                  <a:lnTo>
                    <a:pt x="1343012" y="1871370"/>
                  </a:lnTo>
                  <a:lnTo>
                    <a:pt x="1342466" y="1875167"/>
                  </a:lnTo>
                  <a:lnTo>
                    <a:pt x="1340078" y="1875167"/>
                  </a:lnTo>
                  <a:lnTo>
                    <a:pt x="1338707" y="1875167"/>
                  </a:lnTo>
                  <a:lnTo>
                    <a:pt x="1333982" y="1887867"/>
                  </a:lnTo>
                  <a:lnTo>
                    <a:pt x="1329474" y="1887867"/>
                  </a:lnTo>
                  <a:lnTo>
                    <a:pt x="1325676" y="1900567"/>
                  </a:lnTo>
                  <a:lnTo>
                    <a:pt x="1311897" y="1900567"/>
                  </a:lnTo>
                  <a:lnTo>
                    <a:pt x="1304582" y="1913267"/>
                  </a:lnTo>
                  <a:lnTo>
                    <a:pt x="1297317" y="1925967"/>
                  </a:lnTo>
                  <a:lnTo>
                    <a:pt x="1300099" y="1925967"/>
                  </a:lnTo>
                  <a:lnTo>
                    <a:pt x="1276629" y="1951367"/>
                  </a:lnTo>
                  <a:lnTo>
                    <a:pt x="1253617" y="1976767"/>
                  </a:lnTo>
                  <a:lnTo>
                    <a:pt x="1232535" y="1989467"/>
                  </a:lnTo>
                  <a:lnTo>
                    <a:pt x="1214856" y="2014867"/>
                  </a:lnTo>
                  <a:lnTo>
                    <a:pt x="1210297" y="2014867"/>
                  </a:lnTo>
                  <a:lnTo>
                    <a:pt x="1200251" y="2027567"/>
                  </a:lnTo>
                  <a:lnTo>
                    <a:pt x="1193952" y="2027567"/>
                  </a:lnTo>
                  <a:lnTo>
                    <a:pt x="1181011" y="2040267"/>
                  </a:lnTo>
                  <a:lnTo>
                    <a:pt x="1169593" y="2052967"/>
                  </a:lnTo>
                  <a:lnTo>
                    <a:pt x="1142238" y="2065667"/>
                  </a:lnTo>
                  <a:lnTo>
                    <a:pt x="1145679" y="2065667"/>
                  </a:lnTo>
                  <a:lnTo>
                    <a:pt x="1138008" y="2078367"/>
                  </a:lnTo>
                  <a:lnTo>
                    <a:pt x="1133411" y="2078367"/>
                  </a:lnTo>
                  <a:lnTo>
                    <a:pt x="1129030" y="2091067"/>
                  </a:lnTo>
                  <a:lnTo>
                    <a:pt x="1115415" y="2091067"/>
                  </a:lnTo>
                  <a:lnTo>
                    <a:pt x="1106284" y="2103767"/>
                  </a:lnTo>
                  <a:lnTo>
                    <a:pt x="1096962" y="2103767"/>
                  </a:lnTo>
                  <a:lnTo>
                    <a:pt x="1087589" y="2116467"/>
                  </a:lnTo>
                  <a:lnTo>
                    <a:pt x="1078242" y="2116467"/>
                  </a:lnTo>
                  <a:lnTo>
                    <a:pt x="1068946" y="2129167"/>
                  </a:lnTo>
                  <a:lnTo>
                    <a:pt x="1059751" y="2129167"/>
                  </a:lnTo>
                  <a:lnTo>
                    <a:pt x="1050823" y="2141867"/>
                  </a:lnTo>
                  <a:lnTo>
                    <a:pt x="1042327" y="2154567"/>
                  </a:lnTo>
                  <a:lnTo>
                    <a:pt x="1042327" y="2145906"/>
                  </a:lnTo>
                  <a:lnTo>
                    <a:pt x="1034072" y="2154567"/>
                  </a:lnTo>
                  <a:lnTo>
                    <a:pt x="1019149" y="2154567"/>
                  </a:lnTo>
                  <a:lnTo>
                    <a:pt x="1007859" y="2167267"/>
                  </a:lnTo>
                  <a:lnTo>
                    <a:pt x="1005281" y="2167267"/>
                  </a:lnTo>
                  <a:lnTo>
                    <a:pt x="998702" y="2179967"/>
                  </a:lnTo>
                  <a:lnTo>
                    <a:pt x="990828" y="2179967"/>
                  </a:lnTo>
                  <a:lnTo>
                    <a:pt x="966939" y="2205367"/>
                  </a:lnTo>
                  <a:lnTo>
                    <a:pt x="967549" y="2192667"/>
                  </a:lnTo>
                  <a:lnTo>
                    <a:pt x="961644" y="2205367"/>
                  </a:lnTo>
                  <a:lnTo>
                    <a:pt x="951268" y="2205367"/>
                  </a:lnTo>
                  <a:lnTo>
                    <a:pt x="941806" y="2218067"/>
                  </a:lnTo>
                  <a:lnTo>
                    <a:pt x="930910" y="2218067"/>
                  </a:lnTo>
                  <a:lnTo>
                    <a:pt x="926109" y="2230767"/>
                  </a:lnTo>
                  <a:lnTo>
                    <a:pt x="906983" y="2230767"/>
                  </a:lnTo>
                  <a:lnTo>
                    <a:pt x="903274" y="2243467"/>
                  </a:lnTo>
                  <a:lnTo>
                    <a:pt x="886383" y="2243467"/>
                  </a:lnTo>
                  <a:lnTo>
                    <a:pt x="878090" y="2256167"/>
                  </a:lnTo>
                  <a:lnTo>
                    <a:pt x="859307" y="2256167"/>
                  </a:lnTo>
                  <a:lnTo>
                    <a:pt x="843483" y="2268867"/>
                  </a:lnTo>
                  <a:lnTo>
                    <a:pt x="831126" y="2268867"/>
                  </a:lnTo>
                  <a:lnTo>
                    <a:pt x="820051" y="2281567"/>
                  </a:lnTo>
                  <a:lnTo>
                    <a:pt x="809929" y="2281567"/>
                  </a:lnTo>
                  <a:lnTo>
                    <a:pt x="814920" y="2276068"/>
                  </a:lnTo>
                  <a:lnTo>
                    <a:pt x="804557" y="2281567"/>
                  </a:lnTo>
                  <a:lnTo>
                    <a:pt x="797534" y="2281567"/>
                  </a:lnTo>
                  <a:lnTo>
                    <a:pt x="785329" y="2294267"/>
                  </a:lnTo>
                  <a:lnTo>
                    <a:pt x="766533" y="2294267"/>
                  </a:lnTo>
                  <a:lnTo>
                    <a:pt x="761085" y="2306967"/>
                  </a:lnTo>
                  <a:lnTo>
                    <a:pt x="759091" y="2306967"/>
                  </a:lnTo>
                  <a:lnTo>
                    <a:pt x="766533" y="2294267"/>
                  </a:lnTo>
                  <a:lnTo>
                    <a:pt x="760234" y="2294267"/>
                  </a:lnTo>
                  <a:lnTo>
                    <a:pt x="751535" y="2306713"/>
                  </a:lnTo>
                  <a:lnTo>
                    <a:pt x="752360" y="2294267"/>
                  </a:lnTo>
                  <a:lnTo>
                    <a:pt x="751217" y="2294267"/>
                  </a:lnTo>
                  <a:lnTo>
                    <a:pt x="736219" y="2306967"/>
                  </a:lnTo>
                  <a:lnTo>
                    <a:pt x="742581" y="2306967"/>
                  </a:lnTo>
                  <a:lnTo>
                    <a:pt x="738911" y="2319667"/>
                  </a:lnTo>
                  <a:lnTo>
                    <a:pt x="690092" y="2319667"/>
                  </a:lnTo>
                  <a:lnTo>
                    <a:pt x="680377" y="2332367"/>
                  </a:lnTo>
                  <a:lnTo>
                    <a:pt x="660666" y="2332367"/>
                  </a:lnTo>
                  <a:lnTo>
                    <a:pt x="651256" y="2345067"/>
                  </a:lnTo>
                  <a:lnTo>
                    <a:pt x="635228" y="2345067"/>
                  </a:lnTo>
                  <a:lnTo>
                    <a:pt x="629272" y="2357767"/>
                  </a:lnTo>
                  <a:lnTo>
                    <a:pt x="617956" y="2357767"/>
                  </a:lnTo>
                  <a:lnTo>
                    <a:pt x="618680" y="2355380"/>
                  </a:lnTo>
                  <a:lnTo>
                    <a:pt x="616407" y="2357767"/>
                  </a:lnTo>
                  <a:lnTo>
                    <a:pt x="591019" y="2357767"/>
                  </a:lnTo>
                  <a:lnTo>
                    <a:pt x="585190" y="2370467"/>
                  </a:lnTo>
                  <a:lnTo>
                    <a:pt x="579843" y="2370467"/>
                  </a:lnTo>
                  <a:lnTo>
                    <a:pt x="580009" y="2357767"/>
                  </a:lnTo>
                  <a:lnTo>
                    <a:pt x="570064" y="2370467"/>
                  </a:lnTo>
                  <a:lnTo>
                    <a:pt x="539572" y="2370467"/>
                  </a:lnTo>
                  <a:lnTo>
                    <a:pt x="509828" y="2383167"/>
                  </a:lnTo>
                  <a:lnTo>
                    <a:pt x="478866" y="2395867"/>
                  </a:lnTo>
                  <a:lnTo>
                    <a:pt x="448411" y="2395867"/>
                  </a:lnTo>
                  <a:lnTo>
                    <a:pt x="401497" y="2408567"/>
                  </a:lnTo>
                  <a:lnTo>
                    <a:pt x="354025" y="2408567"/>
                  </a:lnTo>
                  <a:lnTo>
                    <a:pt x="306514" y="2421267"/>
                  </a:lnTo>
                  <a:lnTo>
                    <a:pt x="225666" y="2421267"/>
                  </a:lnTo>
                  <a:lnTo>
                    <a:pt x="207683" y="2433967"/>
                  </a:lnTo>
                  <a:lnTo>
                    <a:pt x="46736" y="2433967"/>
                  </a:lnTo>
                  <a:lnTo>
                    <a:pt x="31521" y="2421267"/>
                  </a:lnTo>
                  <a:lnTo>
                    <a:pt x="21018" y="2433967"/>
                  </a:lnTo>
                  <a:lnTo>
                    <a:pt x="685" y="2433967"/>
                  </a:lnTo>
                  <a:lnTo>
                    <a:pt x="0" y="2446667"/>
                  </a:lnTo>
                  <a:lnTo>
                    <a:pt x="263245" y="2446667"/>
                  </a:lnTo>
                  <a:lnTo>
                    <a:pt x="280339" y="2433967"/>
                  </a:lnTo>
                  <a:lnTo>
                    <a:pt x="277723" y="2443848"/>
                  </a:lnTo>
                  <a:lnTo>
                    <a:pt x="286981" y="2433967"/>
                  </a:lnTo>
                  <a:lnTo>
                    <a:pt x="290601" y="2446667"/>
                  </a:lnTo>
                  <a:lnTo>
                    <a:pt x="298348" y="2446667"/>
                  </a:lnTo>
                  <a:lnTo>
                    <a:pt x="301967" y="2433967"/>
                  </a:lnTo>
                  <a:lnTo>
                    <a:pt x="359511" y="2433967"/>
                  </a:lnTo>
                  <a:lnTo>
                    <a:pt x="360680" y="2421267"/>
                  </a:lnTo>
                  <a:lnTo>
                    <a:pt x="369697" y="2433967"/>
                  </a:lnTo>
                  <a:lnTo>
                    <a:pt x="378333" y="2421267"/>
                  </a:lnTo>
                  <a:lnTo>
                    <a:pt x="389089" y="2421267"/>
                  </a:lnTo>
                  <a:lnTo>
                    <a:pt x="392074" y="2433967"/>
                  </a:lnTo>
                  <a:lnTo>
                    <a:pt x="400532" y="2421267"/>
                  </a:lnTo>
                  <a:lnTo>
                    <a:pt x="404863" y="2421267"/>
                  </a:lnTo>
                  <a:lnTo>
                    <a:pt x="404152" y="2425420"/>
                  </a:lnTo>
                  <a:lnTo>
                    <a:pt x="409168" y="2421267"/>
                  </a:lnTo>
                  <a:lnTo>
                    <a:pt x="448043" y="2421267"/>
                  </a:lnTo>
                  <a:lnTo>
                    <a:pt x="455447" y="2408567"/>
                  </a:lnTo>
                  <a:lnTo>
                    <a:pt x="458292" y="2408567"/>
                  </a:lnTo>
                  <a:lnTo>
                    <a:pt x="456196" y="2421267"/>
                  </a:lnTo>
                  <a:lnTo>
                    <a:pt x="468553" y="2408567"/>
                  </a:lnTo>
                  <a:lnTo>
                    <a:pt x="499478" y="2408567"/>
                  </a:lnTo>
                  <a:lnTo>
                    <a:pt x="512432" y="2396337"/>
                  </a:lnTo>
                  <a:lnTo>
                    <a:pt x="514489" y="2395867"/>
                  </a:lnTo>
                  <a:lnTo>
                    <a:pt x="519404" y="2395867"/>
                  </a:lnTo>
                  <a:lnTo>
                    <a:pt x="519988" y="2394648"/>
                  </a:lnTo>
                  <a:lnTo>
                    <a:pt x="521335" y="2394343"/>
                  </a:lnTo>
                  <a:lnTo>
                    <a:pt x="520166" y="2394267"/>
                  </a:lnTo>
                  <a:lnTo>
                    <a:pt x="525475" y="2383167"/>
                  </a:lnTo>
                  <a:lnTo>
                    <a:pt x="529069" y="2395867"/>
                  </a:lnTo>
                  <a:lnTo>
                    <a:pt x="531850" y="2395867"/>
                  </a:lnTo>
                  <a:lnTo>
                    <a:pt x="544068" y="2383167"/>
                  </a:lnTo>
                  <a:lnTo>
                    <a:pt x="555231" y="2383167"/>
                  </a:lnTo>
                  <a:lnTo>
                    <a:pt x="549744" y="2395867"/>
                  </a:lnTo>
                  <a:lnTo>
                    <a:pt x="565111" y="2395867"/>
                  </a:lnTo>
                  <a:lnTo>
                    <a:pt x="576135" y="2383167"/>
                  </a:lnTo>
                  <a:lnTo>
                    <a:pt x="593763" y="2383167"/>
                  </a:lnTo>
                  <a:lnTo>
                    <a:pt x="613321" y="2370467"/>
                  </a:lnTo>
                  <a:lnTo>
                    <a:pt x="648525" y="2370467"/>
                  </a:lnTo>
                  <a:lnTo>
                    <a:pt x="652411" y="2357767"/>
                  </a:lnTo>
                  <a:lnTo>
                    <a:pt x="681951" y="2357767"/>
                  </a:lnTo>
                  <a:lnTo>
                    <a:pt x="687616" y="2345067"/>
                  </a:lnTo>
                  <a:lnTo>
                    <a:pt x="719264" y="2345067"/>
                  </a:lnTo>
                  <a:lnTo>
                    <a:pt x="738136" y="2332367"/>
                  </a:lnTo>
                  <a:lnTo>
                    <a:pt x="757516" y="2319667"/>
                  </a:lnTo>
                  <a:lnTo>
                    <a:pt x="797267" y="2306967"/>
                  </a:lnTo>
                  <a:lnTo>
                    <a:pt x="798817" y="2306967"/>
                  </a:lnTo>
                  <a:lnTo>
                    <a:pt x="824877" y="2294267"/>
                  </a:lnTo>
                  <a:lnTo>
                    <a:pt x="851903" y="2281567"/>
                  </a:lnTo>
                  <a:lnTo>
                    <a:pt x="904621" y="2268867"/>
                  </a:lnTo>
                  <a:lnTo>
                    <a:pt x="908240" y="2256167"/>
                  </a:lnTo>
                  <a:lnTo>
                    <a:pt x="923772" y="2256167"/>
                  </a:lnTo>
                  <a:lnTo>
                    <a:pt x="922210" y="2243467"/>
                  </a:lnTo>
                  <a:lnTo>
                    <a:pt x="929576" y="2243467"/>
                  </a:lnTo>
                  <a:lnTo>
                    <a:pt x="947775" y="2230767"/>
                  </a:lnTo>
                  <a:lnTo>
                    <a:pt x="969454" y="2218067"/>
                  </a:lnTo>
                  <a:lnTo>
                    <a:pt x="991730" y="2205367"/>
                  </a:lnTo>
                  <a:lnTo>
                    <a:pt x="1011694" y="2192667"/>
                  </a:lnTo>
                  <a:lnTo>
                    <a:pt x="1007922" y="2205367"/>
                  </a:lnTo>
                  <a:lnTo>
                    <a:pt x="1018171" y="2192667"/>
                  </a:lnTo>
                  <a:lnTo>
                    <a:pt x="1024636" y="2192667"/>
                  </a:lnTo>
                  <a:lnTo>
                    <a:pt x="1031036" y="2179967"/>
                  </a:lnTo>
                  <a:lnTo>
                    <a:pt x="1038364" y="2179967"/>
                  </a:lnTo>
                  <a:lnTo>
                    <a:pt x="1066342" y="2154567"/>
                  </a:lnTo>
                  <a:lnTo>
                    <a:pt x="1119251" y="2116467"/>
                  </a:lnTo>
                  <a:lnTo>
                    <a:pt x="1142580" y="2103767"/>
                  </a:lnTo>
                  <a:lnTo>
                    <a:pt x="1148943" y="2103767"/>
                  </a:lnTo>
                  <a:lnTo>
                    <a:pt x="1160780" y="2091067"/>
                  </a:lnTo>
                  <a:lnTo>
                    <a:pt x="1171816" y="2078367"/>
                  </a:lnTo>
                  <a:lnTo>
                    <a:pt x="1175727" y="2078367"/>
                  </a:lnTo>
                  <a:lnTo>
                    <a:pt x="1187640" y="2065667"/>
                  </a:lnTo>
                  <a:lnTo>
                    <a:pt x="1195438" y="2065667"/>
                  </a:lnTo>
                  <a:lnTo>
                    <a:pt x="1204506" y="2052967"/>
                  </a:lnTo>
                  <a:lnTo>
                    <a:pt x="1220216" y="2040267"/>
                  </a:lnTo>
                  <a:lnTo>
                    <a:pt x="1224534" y="2040267"/>
                  </a:lnTo>
                  <a:lnTo>
                    <a:pt x="1227696" y="2027567"/>
                  </a:lnTo>
                  <a:lnTo>
                    <a:pt x="1238440" y="2027567"/>
                  </a:lnTo>
                  <a:lnTo>
                    <a:pt x="1247546" y="2014867"/>
                  </a:lnTo>
                  <a:lnTo>
                    <a:pt x="1256372" y="2002167"/>
                  </a:lnTo>
                  <a:lnTo>
                    <a:pt x="1255661" y="2002167"/>
                  </a:lnTo>
                  <a:lnTo>
                    <a:pt x="1265199" y="1989467"/>
                  </a:lnTo>
                  <a:lnTo>
                    <a:pt x="1266253" y="1989467"/>
                  </a:lnTo>
                  <a:lnTo>
                    <a:pt x="1263535" y="1992718"/>
                  </a:lnTo>
                  <a:lnTo>
                    <a:pt x="1264780" y="1991575"/>
                  </a:lnTo>
                  <a:lnTo>
                    <a:pt x="1265796" y="1990407"/>
                  </a:lnTo>
                  <a:lnTo>
                    <a:pt x="1266291" y="1989467"/>
                  </a:lnTo>
                  <a:lnTo>
                    <a:pt x="1275588" y="1989467"/>
                  </a:lnTo>
                  <a:lnTo>
                    <a:pt x="1284198" y="1976767"/>
                  </a:lnTo>
                  <a:lnTo>
                    <a:pt x="1288389" y="1976767"/>
                  </a:lnTo>
                  <a:lnTo>
                    <a:pt x="1313840" y="1938667"/>
                  </a:lnTo>
                  <a:lnTo>
                    <a:pt x="1314246" y="1951367"/>
                  </a:lnTo>
                  <a:lnTo>
                    <a:pt x="1317891" y="1951367"/>
                  </a:lnTo>
                  <a:lnTo>
                    <a:pt x="1323403" y="1938667"/>
                  </a:lnTo>
                  <a:lnTo>
                    <a:pt x="1322590" y="1938667"/>
                  </a:lnTo>
                  <a:lnTo>
                    <a:pt x="1329651" y="1925967"/>
                  </a:lnTo>
                  <a:lnTo>
                    <a:pt x="1338186" y="1925967"/>
                  </a:lnTo>
                  <a:lnTo>
                    <a:pt x="1347127" y="1913267"/>
                  </a:lnTo>
                  <a:lnTo>
                    <a:pt x="1355407" y="1900567"/>
                  </a:lnTo>
                  <a:lnTo>
                    <a:pt x="1355166" y="1900567"/>
                  </a:lnTo>
                  <a:lnTo>
                    <a:pt x="1362443" y="1887867"/>
                  </a:lnTo>
                  <a:lnTo>
                    <a:pt x="1369682" y="1887867"/>
                  </a:lnTo>
                  <a:lnTo>
                    <a:pt x="1376959" y="1875167"/>
                  </a:lnTo>
                  <a:lnTo>
                    <a:pt x="1384312" y="1862467"/>
                  </a:lnTo>
                  <a:lnTo>
                    <a:pt x="1391577" y="1849767"/>
                  </a:lnTo>
                  <a:lnTo>
                    <a:pt x="1405953" y="1837067"/>
                  </a:lnTo>
                  <a:lnTo>
                    <a:pt x="1413344" y="1824367"/>
                  </a:lnTo>
                  <a:lnTo>
                    <a:pt x="1410906" y="1824367"/>
                  </a:lnTo>
                  <a:lnTo>
                    <a:pt x="1412671" y="1811667"/>
                  </a:lnTo>
                  <a:lnTo>
                    <a:pt x="1420126" y="1798967"/>
                  </a:lnTo>
                  <a:lnTo>
                    <a:pt x="1420571" y="1806867"/>
                  </a:lnTo>
                  <a:lnTo>
                    <a:pt x="1425244" y="1798967"/>
                  </a:lnTo>
                  <a:lnTo>
                    <a:pt x="1426629" y="1798967"/>
                  </a:lnTo>
                  <a:lnTo>
                    <a:pt x="1425117" y="1811667"/>
                  </a:lnTo>
                  <a:lnTo>
                    <a:pt x="1425740" y="1811667"/>
                  </a:lnTo>
                  <a:lnTo>
                    <a:pt x="1429207" y="1798967"/>
                  </a:lnTo>
                  <a:lnTo>
                    <a:pt x="1435417" y="1798967"/>
                  </a:lnTo>
                  <a:lnTo>
                    <a:pt x="1441653" y="1786267"/>
                  </a:lnTo>
                  <a:lnTo>
                    <a:pt x="1445209" y="1773567"/>
                  </a:lnTo>
                  <a:lnTo>
                    <a:pt x="1452930" y="1773567"/>
                  </a:lnTo>
                  <a:lnTo>
                    <a:pt x="1458404" y="1760867"/>
                  </a:lnTo>
                  <a:lnTo>
                    <a:pt x="1463154" y="1748167"/>
                  </a:lnTo>
                  <a:lnTo>
                    <a:pt x="1471383" y="1735467"/>
                  </a:lnTo>
                  <a:lnTo>
                    <a:pt x="1475371" y="1722767"/>
                  </a:lnTo>
                  <a:lnTo>
                    <a:pt x="1479461" y="1722767"/>
                  </a:lnTo>
                  <a:lnTo>
                    <a:pt x="1483842" y="1710067"/>
                  </a:lnTo>
                  <a:lnTo>
                    <a:pt x="1481328" y="1710067"/>
                  </a:lnTo>
                  <a:lnTo>
                    <a:pt x="1486941" y="1697367"/>
                  </a:lnTo>
                  <a:lnTo>
                    <a:pt x="1487957" y="1684667"/>
                  </a:lnTo>
                  <a:lnTo>
                    <a:pt x="1491627" y="1684667"/>
                  </a:lnTo>
                  <a:lnTo>
                    <a:pt x="1495348" y="1671967"/>
                  </a:lnTo>
                  <a:lnTo>
                    <a:pt x="1499069" y="1671967"/>
                  </a:lnTo>
                  <a:lnTo>
                    <a:pt x="1502702" y="1659267"/>
                  </a:lnTo>
                  <a:lnTo>
                    <a:pt x="1506410" y="1659267"/>
                  </a:lnTo>
                  <a:lnTo>
                    <a:pt x="1509839" y="1646567"/>
                  </a:lnTo>
                  <a:lnTo>
                    <a:pt x="1515897" y="1646567"/>
                  </a:lnTo>
                  <a:lnTo>
                    <a:pt x="1526819" y="1633867"/>
                  </a:lnTo>
                  <a:lnTo>
                    <a:pt x="1546466" y="1633867"/>
                  </a:lnTo>
                  <a:lnTo>
                    <a:pt x="1558886" y="1621167"/>
                  </a:lnTo>
                  <a:lnTo>
                    <a:pt x="1572882" y="1621167"/>
                  </a:lnTo>
                  <a:lnTo>
                    <a:pt x="1583296" y="1608467"/>
                  </a:lnTo>
                  <a:lnTo>
                    <a:pt x="1598942" y="1608467"/>
                  </a:lnTo>
                  <a:lnTo>
                    <a:pt x="1605711" y="1595767"/>
                  </a:lnTo>
                  <a:lnTo>
                    <a:pt x="1609255" y="1595767"/>
                  </a:lnTo>
                  <a:lnTo>
                    <a:pt x="1626260" y="1583067"/>
                  </a:lnTo>
                  <a:lnTo>
                    <a:pt x="1640166" y="1570367"/>
                  </a:lnTo>
                  <a:lnTo>
                    <a:pt x="1652295" y="1557667"/>
                  </a:lnTo>
                  <a:lnTo>
                    <a:pt x="1663992" y="1557667"/>
                  </a:lnTo>
                  <a:lnTo>
                    <a:pt x="1685442" y="1532267"/>
                  </a:lnTo>
                  <a:lnTo>
                    <a:pt x="1705368" y="1506867"/>
                  </a:lnTo>
                  <a:lnTo>
                    <a:pt x="1724063" y="1481467"/>
                  </a:lnTo>
                  <a:lnTo>
                    <a:pt x="1736394" y="1472666"/>
                  </a:lnTo>
                  <a:lnTo>
                    <a:pt x="1721700" y="1494167"/>
                  </a:lnTo>
                  <a:lnTo>
                    <a:pt x="1727771" y="1494167"/>
                  </a:lnTo>
                  <a:lnTo>
                    <a:pt x="1734731" y="1481467"/>
                  </a:lnTo>
                  <a:lnTo>
                    <a:pt x="1740662" y="1469618"/>
                  </a:lnTo>
                  <a:lnTo>
                    <a:pt x="1741855" y="1468767"/>
                  </a:lnTo>
                  <a:lnTo>
                    <a:pt x="1741093" y="1468767"/>
                  </a:lnTo>
                  <a:lnTo>
                    <a:pt x="1747177" y="1456067"/>
                  </a:lnTo>
                  <a:lnTo>
                    <a:pt x="1753158" y="1456067"/>
                  </a:lnTo>
                  <a:lnTo>
                    <a:pt x="1759521" y="1443367"/>
                  </a:lnTo>
                  <a:lnTo>
                    <a:pt x="1766557" y="1430667"/>
                  </a:lnTo>
                  <a:lnTo>
                    <a:pt x="1771802" y="1430667"/>
                  </a:lnTo>
                  <a:lnTo>
                    <a:pt x="1775815" y="1424051"/>
                  </a:lnTo>
                  <a:lnTo>
                    <a:pt x="1776945" y="1417967"/>
                  </a:lnTo>
                  <a:lnTo>
                    <a:pt x="1776590" y="1422768"/>
                  </a:lnTo>
                  <a:lnTo>
                    <a:pt x="1779498" y="1417967"/>
                  </a:lnTo>
                  <a:lnTo>
                    <a:pt x="1786991" y="1417967"/>
                  </a:lnTo>
                  <a:lnTo>
                    <a:pt x="1801863" y="1392567"/>
                  </a:lnTo>
                  <a:lnTo>
                    <a:pt x="1808949" y="1379867"/>
                  </a:lnTo>
                  <a:lnTo>
                    <a:pt x="1815604" y="1367167"/>
                  </a:lnTo>
                  <a:lnTo>
                    <a:pt x="1821853" y="1367167"/>
                  </a:lnTo>
                  <a:lnTo>
                    <a:pt x="1827758" y="1354467"/>
                  </a:lnTo>
                  <a:lnTo>
                    <a:pt x="1824482" y="1354467"/>
                  </a:lnTo>
                  <a:lnTo>
                    <a:pt x="1825091" y="1350733"/>
                  </a:lnTo>
                  <a:lnTo>
                    <a:pt x="1826577" y="1341767"/>
                  </a:lnTo>
                  <a:lnTo>
                    <a:pt x="1829206" y="1341767"/>
                  </a:lnTo>
                  <a:lnTo>
                    <a:pt x="1831746" y="1329067"/>
                  </a:lnTo>
                  <a:lnTo>
                    <a:pt x="1837436" y="1329067"/>
                  </a:lnTo>
                  <a:lnTo>
                    <a:pt x="1843201" y="1316367"/>
                  </a:lnTo>
                  <a:lnTo>
                    <a:pt x="1852244" y="1316367"/>
                  </a:lnTo>
                  <a:lnTo>
                    <a:pt x="1853933" y="1303667"/>
                  </a:lnTo>
                  <a:lnTo>
                    <a:pt x="1855736" y="1303667"/>
                  </a:lnTo>
                  <a:lnTo>
                    <a:pt x="1860537" y="1290967"/>
                  </a:lnTo>
                  <a:lnTo>
                    <a:pt x="1864220" y="1290967"/>
                  </a:lnTo>
                  <a:lnTo>
                    <a:pt x="1868970" y="1278267"/>
                  </a:lnTo>
                  <a:lnTo>
                    <a:pt x="1870811" y="1278267"/>
                  </a:lnTo>
                  <a:lnTo>
                    <a:pt x="1873643" y="1265567"/>
                  </a:lnTo>
                  <a:lnTo>
                    <a:pt x="1877441" y="1252867"/>
                  </a:lnTo>
                  <a:lnTo>
                    <a:pt x="1882165" y="1252867"/>
                  </a:lnTo>
                  <a:lnTo>
                    <a:pt x="1886432" y="1240167"/>
                  </a:lnTo>
                  <a:lnTo>
                    <a:pt x="1890179" y="1227467"/>
                  </a:lnTo>
                  <a:lnTo>
                    <a:pt x="1893570" y="1227467"/>
                  </a:lnTo>
                  <a:lnTo>
                    <a:pt x="1896745" y="1214767"/>
                  </a:lnTo>
                  <a:close/>
                </a:path>
                <a:path w="1997075" h="2447290">
                  <a:moveTo>
                    <a:pt x="1897189" y="186067"/>
                  </a:moveTo>
                  <a:lnTo>
                    <a:pt x="1894801" y="173367"/>
                  </a:lnTo>
                  <a:lnTo>
                    <a:pt x="1892071" y="173367"/>
                  </a:lnTo>
                  <a:lnTo>
                    <a:pt x="1888883" y="160667"/>
                  </a:lnTo>
                  <a:lnTo>
                    <a:pt x="1886877" y="160667"/>
                  </a:lnTo>
                  <a:lnTo>
                    <a:pt x="1886775" y="147967"/>
                  </a:lnTo>
                  <a:lnTo>
                    <a:pt x="1883092" y="147967"/>
                  </a:lnTo>
                  <a:lnTo>
                    <a:pt x="1880679" y="142875"/>
                  </a:lnTo>
                  <a:lnTo>
                    <a:pt x="1881555" y="147967"/>
                  </a:lnTo>
                  <a:lnTo>
                    <a:pt x="1882978" y="147967"/>
                  </a:lnTo>
                  <a:lnTo>
                    <a:pt x="1886115" y="160667"/>
                  </a:lnTo>
                  <a:lnTo>
                    <a:pt x="1882927" y="160667"/>
                  </a:lnTo>
                  <a:lnTo>
                    <a:pt x="1886496" y="173367"/>
                  </a:lnTo>
                  <a:lnTo>
                    <a:pt x="1886839" y="173367"/>
                  </a:lnTo>
                  <a:lnTo>
                    <a:pt x="1887753" y="173367"/>
                  </a:lnTo>
                  <a:lnTo>
                    <a:pt x="1887753" y="175501"/>
                  </a:lnTo>
                  <a:lnTo>
                    <a:pt x="1890903" y="182841"/>
                  </a:lnTo>
                  <a:lnTo>
                    <a:pt x="1890039" y="173367"/>
                  </a:lnTo>
                  <a:lnTo>
                    <a:pt x="1897189" y="186067"/>
                  </a:lnTo>
                  <a:close/>
                </a:path>
                <a:path w="1997075" h="2447290">
                  <a:moveTo>
                    <a:pt x="1897697" y="1159916"/>
                  </a:moveTo>
                  <a:lnTo>
                    <a:pt x="1896859" y="1161262"/>
                  </a:lnTo>
                  <a:lnTo>
                    <a:pt x="1896097" y="1162634"/>
                  </a:lnTo>
                  <a:lnTo>
                    <a:pt x="1895957" y="1163612"/>
                  </a:lnTo>
                  <a:lnTo>
                    <a:pt x="1896668" y="1162304"/>
                  </a:lnTo>
                  <a:lnTo>
                    <a:pt x="1897697" y="1159916"/>
                  </a:lnTo>
                  <a:close/>
                </a:path>
                <a:path w="1997075" h="2447290">
                  <a:moveTo>
                    <a:pt x="1897951" y="166293"/>
                  </a:moveTo>
                  <a:lnTo>
                    <a:pt x="1897557" y="165874"/>
                  </a:lnTo>
                  <a:lnTo>
                    <a:pt x="1897087" y="165671"/>
                  </a:lnTo>
                  <a:lnTo>
                    <a:pt x="1896554" y="165760"/>
                  </a:lnTo>
                  <a:lnTo>
                    <a:pt x="1897951" y="166293"/>
                  </a:lnTo>
                  <a:close/>
                </a:path>
                <a:path w="1997075" h="2447290">
                  <a:moveTo>
                    <a:pt x="1899780" y="168300"/>
                  </a:moveTo>
                  <a:lnTo>
                    <a:pt x="1899069" y="166751"/>
                  </a:lnTo>
                  <a:lnTo>
                    <a:pt x="1897951" y="166293"/>
                  </a:lnTo>
                  <a:lnTo>
                    <a:pt x="1899780" y="168300"/>
                  </a:lnTo>
                  <a:close/>
                </a:path>
                <a:path w="1997075" h="2447290">
                  <a:moveTo>
                    <a:pt x="1901037" y="171005"/>
                  </a:moveTo>
                  <a:lnTo>
                    <a:pt x="1900936" y="169557"/>
                  </a:lnTo>
                  <a:lnTo>
                    <a:pt x="1899780" y="168300"/>
                  </a:lnTo>
                  <a:lnTo>
                    <a:pt x="1901037" y="171005"/>
                  </a:lnTo>
                  <a:close/>
                </a:path>
                <a:path w="1997075" h="2447290">
                  <a:moveTo>
                    <a:pt x="1905800" y="190169"/>
                  </a:moveTo>
                  <a:lnTo>
                    <a:pt x="1903907" y="184238"/>
                  </a:lnTo>
                  <a:lnTo>
                    <a:pt x="1902726" y="174688"/>
                  </a:lnTo>
                  <a:lnTo>
                    <a:pt x="1901037" y="171005"/>
                  </a:lnTo>
                  <a:lnTo>
                    <a:pt x="1901977" y="185242"/>
                  </a:lnTo>
                  <a:lnTo>
                    <a:pt x="1905800" y="190169"/>
                  </a:lnTo>
                  <a:close/>
                </a:path>
                <a:path w="1997075" h="2447290">
                  <a:moveTo>
                    <a:pt x="1924265" y="1095476"/>
                  </a:moveTo>
                  <a:lnTo>
                    <a:pt x="1923999" y="1095222"/>
                  </a:lnTo>
                  <a:lnTo>
                    <a:pt x="1923338" y="1098042"/>
                  </a:lnTo>
                  <a:lnTo>
                    <a:pt x="1922818" y="1100366"/>
                  </a:lnTo>
                  <a:lnTo>
                    <a:pt x="1923338" y="1099794"/>
                  </a:lnTo>
                  <a:lnTo>
                    <a:pt x="1924215" y="1096822"/>
                  </a:lnTo>
                  <a:lnTo>
                    <a:pt x="1924265" y="1095476"/>
                  </a:lnTo>
                  <a:close/>
                </a:path>
                <a:path w="1997075" h="2447290">
                  <a:moveTo>
                    <a:pt x="1924939" y="297840"/>
                  </a:moveTo>
                  <a:lnTo>
                    <a:pt x="1923402" y="290766"/>
                  </a:lnTo>
                  <a:lnTo>
                    <a:pt x="1921675" y="283743"/>
                  </a:lnTo>
                  <a:lnTo>
                    <a:pt x="1919808" y="276745"/>
                  </a:lnTo>
                  <a:lnTo>
                    <a:pt x="1919630" y="285927"/>
                  </a:lnTo>
                  <a:lnTo>
                    <a:pt x="1916506" y="276593"/>
                  </a:lnTo>
                  <a:lnTo>
                    <a:pt x="1918639" y="287502"/>
                  </a:lnTo>
                  <a:lnTo>
                    <a:pt x="1919643" y="287096"/>
                  </a:lnTo>
                  <a:lnTo>
                    <a:pt x="1921192" y="286753"/>
                  </a:lnTo>
                  <a:lnTo>
                    <a:pt x="1924939" y="297840"/>
                  </a:lnTo>
                  <a:close/>
                </a:path>
                <a:path w="1997075" h="2447290">
                  <a:moveTo>
                    <a:pt x="1926678" y="1087767"/>
                  </a:moveTo>
                  <a:lnTo>
                    <a:pt x="1923376" y="1100467"/>
                  </a:lnTo>
                  <a:lnTo>
                    <a:pt x="1925129" y="1100467"/>
                  </a:lnTo>
                  <a:lnTo>
                    <a:pt x="1926678" y="1087767"/>
                  </a:lnTo>
                  <a:close/>
                </a:path>
                <a:path w="1997075" h="2447290">
                  <a:moveTo>
                    <a:pt x="1940077" y="300367"/>
                  </a:moveTo>
                  <a:lnTo>
                    <a:pt x="1938959" y="300367"/>
                  </a:lnTo>
                  <a:lnTo>
                    <a:pt x="1939950" y="303784"/>
                  </a:lnTo>
                  <a:lnTo>
                    <a:pt x="1940077" y="300367"/>
                  </a:lnTo>
                  <a:close/>
                </a:path>
                <a:path w="1997075" h="2447290">
                  <a:moveTo>
                    <a:pt x="1946960" y="1013460"/>
                  </a:moveTo>
                  <a:lnTo>
                    <a:pt x="1943950" y="1024267"/>
                  </a:lnTo>
                  <a:lnTo>
                    <a:pt x="1945093" y="1024267"/>
                  </a:lnTo>
                  <a:lnTo>
                    <a:pt x="1946960" y="1013460"/>
                  </a:lnTo>
                  <a:close/>
                </a:path>
                <a:path w="1997075" h="2447290">
                  <a:moveTo>
                    <a:pt x="1947481" y="1011567"/>
                  </a:moveTo>
                  <a:lnTo>
                    <a:pt x="1947291" y="1011567"/>
                  </a:lnTo>
                  <a:lnTo>
                    <a:pt x="1946960" y="1013460"/>
                  </a:lnTo>
                  <a:lnTo>
                    <a:pt x="1947481" y="1011567"/>
                  </a:lnTo>
                  <a:close/>
                </a:path>
                <a:path w="1997075" h="2447290">
                  <a:moveTo>
                    <a:pt x="1948573" y="985380"/>
                  </a:moveTo>
                  <a:lnTo>
                    <a:pt x="1946135" y="1000061"/>
                  </a:lnTo>
                  <a:lnTo>
                    <a:pt x="1948078" y="989253"/>
                  </a:lnTo>
                  <a:lnTo>
                    <a:pt x="1948573" y="985380"/>
                  </a:lnTo>
                  <a:close/>
                </a:path>
                <a:path w="1997075" h="2447290">
                  <a:moveTo>
                    <a:pt x="1951774" y="351167"/>
                  </a:moveTo>
                  <a:lnTo>
                    <a:pt x="1950288" y="338467"/>
                  </a:lnTo>
                  <a:lnTo>
                    <a:pt x="1950974" y="347230"/>
                  </a:lnTo>
                  <a:lnTo>
                    <a:pt x="1951774" y="351167"/>
                  </a:lnTo>
                  <a:close/>
                </a:path>
                <a:path w="1997075" h="2447290">
                  <a:moveTo>
                    <a:pt x="1953298" y="352450"/>
                  </a:moveTo>
                  <a:lnTo>
                    <a:pt x="1952586" y="351790"/>
                  </a:lnTo>
                  <a:lnTo>
                    <a:pt x="1951697" y="351523"/>
                  </a:lnTo>
                  <a:lnTo>
                    <a:pt x="1951710" y="351663"/>
                  </a:lnTo>
                  <a:lnTo>
                    <a:pt x="1953298" y="352450"/>
                  </a:lnTo>
                  <a:close/>
                </a:path>
                <a:path w="1997075" h="2447290">
                  <a:moveTo>
                    <a:pt x="1965896" y="416064"/>
                  </a:moveTo>
                  <a:lnTo>
                    <a:pt x="1964524" y="404164"/>
                  </a:lnTo>
                  <a:lnTo>
                    <a:pt x="1964969" y="409346"/>
                  </a:lnTo>
                  <a:lnTo>
                    <a:pt x="1965452" y="413080"/>
                  </a:lnTo>
                  <a:lnTo>
                    <a:pt x="1965896" y="416064"/>
                  </a:lnTo>
                  <a:close/>
                </a:path>
                <a:path w="1997075" h="2447290">
                  <a:moveTo>
                    <a:pt x="1965921" y="917917"/>
                  </a:moveTo>
                  <a:lnTo>
                    <a:pt x="1964499" y="922667"/>
                  </a:lnTo>
                  <a:lnTo>
                    <a:pt x="1965337" y="922667"/>
                  </a:lnTo>
                  <a:lnTo>
                    <a:pt x="1965921" y="917917"/>
                  </a:lnTo>
                  <a:close/>
                </a:path>
                <a:path w="1997075" h="2447290">
                  <a:moveTo>
                    <a:pt x="1968322" y="909967"/>
                  </a:moveTo>
                  <a:lnTo>
                    <a:pt x="1966912" y="909967"/>
                  </a:lnTo>
                  <a:lnTo>
                    <a:pt x="1965921" y="917917"/>
                  </a:lnTo>
                  <a:lnTo>
                    <a:pt x="1968322" y="909967"/>
                  </a:lnTo>
                  <a:close/>
                </a:path>
                <a:path w="1997075" h="2447290">
                  <a:moveTo>
                    <a:pt x="1974735" y="844042"/>
                  </a:moveTo>
                  <a:lnTo>
                    <a:pt x="1973707" y="843495"/>
                  </a:lnTo>
                  <a:lnTo>
                    <a:pt x="1973376" y="852462"/>
                  </a:lnTo>
                  <a:lnTo>
                    <a:pt x="1974735" y="844042"/>
                  </a:lnTo>
                  <a:close/>
                </a:path>
                <a:path w="1997075" h="2447290">
                  <a:moveTo>
                    <a:pt x="1976437" y="844943"/>
                  </a:moveTo>
                  <a:lnTo>
                    <a:pt x="1974799" y="843699"/>
                  </a:lnTo>
                  <a:lnTo>
                    <a:pt x="1974735" y="844042"/>
                  </a:lnTo>
                  <a:lnTo>
                    <a:pt x="1976437" y="844943"/>
                  </a:lnTo>
                  <a:close/>
                </a:path>
                <a:path w="1997075" h="2447290">
                  <a:moveTo>
                    <a:pt x="1977618" y="617905"/>
                  </a:moveTo>
                  <a:lnTo>
                    <a:pt x="1977174" y="618172"/>
                  </a:lnTo>
                  <a:lnTo>
                    <a:pt x="1976793" y="618693"/>
                  </a:lnTo>
                  <a:lnTo>
                    <a:pt x="1976577" y="619239"/>
                  </a:lnTo>
                  <a:lnTo>
                    <a:pt x="1976970" y="619213"/>
                  </a:lnTo>
                  <a:lnTo>
                    <a:pt x="1977313" y="618693"/>
                  </a:lnTo>
                  <a:lnTo>
                    <a:pt x="1977618" y="617905"/>
                  </a:lnTo>
                  <a:close/>
                </a:path>
                <a:path w="1997075" h="2447290">
                  <a:moveTo>
                    <a:pt x="1979104" y="617867"/>
                  </a:moveTo>
                  <a:lnTo>
                    <a:pt x="1978825" y="617867"/>
                  </a:lnTo>
                  <a:lnTo>
                    <a:pt x="1977618" y="630567"/>
                  </a:lnTo>
                  <a:lnTo>
                    <a:pt x="1979104" y="617867"/>
                  </a:lnTo>
                  <a:close/>
                </a:path>
                <a:path w="1997075" h="2447290">
                  <a:moveTo>
                    <a:pt x="1979599" y="503567"/>
                  </a:moveTo>
                  <a:lnTo>
                    <a:pt x="1977059" y="503567"/>
                  </a:lnTo>
                  <a:lnTo>
                    <a:pt x="1975027" y="490867"/>
                  </a:lnTo>
                  <a:lnTo>
                    <a:pt x="1972551" y="490867"/>
                  </a:lnTo>
                  <a:lnTo>
                    <a:pt x="1971179" y="478167"/>
                  </a:lnTo>
                  <a:lnTo>
                    <a:pt x="1970963" y="478167"/>
                  </a:lnTo>
                  <a:lnTo>
                    <a:pt x="1969084" y="465467"/>
                  </a:lnTo>
                  <a:lnTo>
                    <a:pt x="1967369" y="465467"/>
                  </a:lnTo>
                  <a:lnTo>
                    <a:pt x="1966099" y="452767"/>
                  </a:lnTo>
                  <a:lnTo>
                    <a:pt x="1967318" y="452767"/>
                  </a:lnTo>
                  <a:lnTo>
                    <a:pt x="1968334" y="452767"/>
                  </a:lnTo>
                  <a:lnTo>
                    <a:pt x="1969084" y="465467"/>
                  </a:lnTo>
                  <a:lnTo>
                    <a:pt x="1971598" y="465467"/>
                  </a:lnTo>
                  <a:lnTo>
                    <a:pt x="1968982" y="452767"/>
                  </a:lnTo>
                  <a:lnTo>
                    <a:pt x="1967572" y="447255"/>
                  </a:lnTo>
                  <a:lnTo>
                    <a:pt x="1967890" y="440067"/>
                  </a:lnTo>
                  <a:lnTo>
                    <a:pt x="1968461" y="427367"/>
                  </a:lnTo>
                  <a:lnTo>
                    <a:pt x="1966010" y="427367"/>
                  </a:lnTo>
                  <a:lnTo>
                    <a:pt x="1965464" y="422821"/>
                  </a:lnTo>
                  <a:lnTo>
                    <a:pt x="1965464" y="440067"/>
                  </a:lnTo>
                  <a:lnTo>
                    <a:pt x="1963051" y="440067"/>
                  </a:lnTo>
                  <a:lnTo>
                    <a:pt x="1962175" y="427367"/>
                  </a:lnTo>
                  <a:lnTo>
                    <a:pt x="1964207" y="427367"/>
                  </a:lnTo>
                  <a:lnTo>
                    <a:pt x="1965464" y="440067"/>
                  </a:lnTo>
                  <a:lnTo>
                    <a:pt x="1965464" y="422821"/>
                  </a:lnTo>
                  <a:lnTo>
                    <a:pt x="1962962" y="401967"/>
                  </a:lnTo>
                  <a:lnTo>
                    <a:pt x="1963216" y="401967"/>
                  </a:lnTo>
                  <a:lnTo>
                    <a:pt x="1957184" y="389267"/>
                  </a:lnTo>
                  <a:lnTo>
                    <a:pt x="1953666" y="376567"/>
                  </a:lnTo>
                  <a:lnTo>
                    <a:pt x="1950237" y="363867"/>
                  </a:lnTo>
                  <a:lnTo>
                    <a:pt x="1951710" y="363867"/>
                  </a:lnTo>
                  <a:lnTo>
                    <a:pt x="1951278" y="351167"/>
                  </a:lnTo>
                  <a:lnTo>
                    <a:pt x="1950974" y="347230"/>
                  </a:lnTo>
                  <a:lnTo>
                    <a:pt x="1949183" y="338467"/>
                  </a:lnTo>
                  <a:lnTo>
                    <a:pt x="1947786" y="325767"/>
                  </a:lnTo>
                  <a:lnTo>
                    <a:pt x="1945894" y="325767"/>
                  </a:lnTo>
                  <a:lnTo>
                    <a:pt x="1941791" y="313067"/>
                  </a:lnTo>
                  <a:lnTo>
                    <a:pt x="1942655" y="313067"/>
                  </a:lnTo>
                  <a:lnTo>
                    <a:pt x="1939950" y="303784"/>
                  </a:lnTo>
                  <a:lnTo>
                    <a:pt x="1939620" y="313067"/>
                  </a:lnTo>
                  <a:lnTo>
                    <a:pt x="1936635" y="300367"/>
                  </a:lnTo>
                  <a:lnTo>
                    <a:pt x="1934210" y="287667"/>
                  </a:lnTo>
                  <a:lnTo>
                    <a:pt x="1932038" y="287667"/>
                  </a:lnTo>
                  <a:lnTo>
                    <a:pt x="1929815" y="274967"/>
                  </a:lnTo>
                  <a:lnTo>
                    <a:pt x="1927415" y="262267"/>
                  </a:lnTo>
                  <a:lnTo>
                    <a:pt x="1924608" y="249567"/>
                  </a:lnTo>
                  <a:lnTo>
                    <a:pt x="1921002" y="236867"/>
                  </a:lnTo>
                  <a:lnTo>
                    <a:pt x="1916188" y="236867"/>
                  </a:lnTo>
                  <a:lnTo>
                    <a:pt x="1909368" y="211467"/>
                  </a:lnTo>
                  <a:lnTo>
                    <a:pt x="1903615" y="211467"/>
                  </a:lnTo>
                  <a:lnTo>
                    <a:pt x="1897913" y="198767"/>
                  </a:lnTo>
                  <a:lnTo>
                    <a:pt x="1891195" y="186067"/>
                  </a:lnTo>
                  <a:lnTo>
                    <a:pt x="1890560" y="186067"/>
                  </a:lnTo>
                  <a:lnTo>
                    <a:pt x="1890229" y="192468"/>
                  </a:lnTo>
                  <a:lnTo>
                    <a:pt x="1890407" y="193014"/>
                  </a:lnTo>
                  <a:lnTo>
                    <a:pt x="1890191" y="193154"/>
                  </a:lnTo>
                  <a:lnTo>
                    <a:pt x="1890229" y="192468"/>
                  </a:lnTo>
                  <a:lnTo>
                    <a:pt x="1887994" y="186067"/>
                  </a:lnTo>
                  <a:lnTo>
                    <a:pt x="1889150" y="193802"/>
                  </a:lnTo>
                  <a:lnTo>
                    <a:pt x="1888921" y="193941"/>
                  </a:lnTo>
                  <a:lnTo>
                    <a:pt x="1889188" y="194056"/>
                  </a:lnTo>
                  <a:lnTo>
                    <a:pt x="1889912" y="198767"/>
                  </a:lnTo>
                  <a:lnTo>
                    <a:pt x="1890153" y="193776"/>
                  </a:lnTo>
                  <a:lnTo>
                    <a:pt x="1890534" y="193357"/>
                  </a:lnTo>
                  <a:lnTo>
                    <a:pt x="1892427" y="198767"/>
                  </a:lnTo>
                  <a:lnTo>
                    <a:pt x="1897176" y="211467"/>
                  </a:lnTo>
                  <a:lnTo>
                    <a:pt x="1900859" y="224167"/>
                  </a:lnTo>
                  <a:lnTo>
                    <a:pt x="1901228" y="224167"/>
                  </a:lnTo>
                  <a:lnTo>
                    <a:pt x="1906689" y="236867"/>
                  </a:lnTo>
                  <a:lnTo>
                    <a:pt x="1910892" y="236867"/>
                  </a:lnTo>
                  <a:lnTo>
                    <a:pt x="1916290" y="249567"/>
                  </a:lnTo>
                  <a:lnTo>
                    <a:pt x="1912708" y="262267"/>
                  </a:lnTo>
                  <a:lnTo>
                    <a:pt x="1916823" y="262267"/>
                  </a:lnTo>
                  <a:lnTo>
                    <a:pt x="1919147" y="274967"/>
                  </a:lnTo>
                  <a:lnTo>
                    <a:pt x="1922399" y="274967"/>
                  </a:lnTo>
                  <a:lnTo>
                    <a:pt x="1924989" y="287667"/>
                  </a:lnTo>
                  <a:lnTo>
                    <a:pt x="1928774" y="300367"/>
                  </a:lnTo>
                  <a:lnTo>
                    <a:pt x="1931466" y="313067"/>
                  </a:lnTo>
                  <a:lnTo>
                    <a:pt x="1930742" y="325767"/>
                  </a:lnTo>
                  <a:lnTo>
                    <a:pt x="1932203" y="325767"/>
                  </a:lnTo>
                  <a:lnTo>
                    <a:pt x="1932025" y="313067"/>
                  </a:lnTo>
                  <a:lnTo>
                    <a:pt x="1932241" y="313067"/>
                  </a:lnTo>
                  <a:lnTo>
                    <a:pt x="1934845" y="325767"/>
                  </a:lnTo>
                  <a:lnTo>
                    <a:pt x="1933905" y="325767"/>
                  </a:lnTo>
                  <a:lnTo>
                    <a:pt x="1936203" y="338467"/>
                  </a:lnTo>
                  <a:lnTo>
                    <a:pt x="1939429" y="338467"/>
                  </a:lnTo>
                  <a:lnTo>
                    <a:pt x="1941245" y="351167"/>
                  </a:lnTo>
                  <a:lnTo>
                    <a:pt x="1936457" y="351167"/>
                  </a:lnTo>
                  <a:lnTo>
                    <a:pt x="1936762" y="352221"/>
                  </a:lnTo>
                  <a:lnTo>
                    <a:pt x="1938375" y="363893"/>
                  </a:lnTo>
                  <a:lnTo>
                    <a:pt x="1937562" y="363448"/>
                  </a:lnTo>
                  <a:lnTo>
                    <a:pt x="1941055" y="372033"/>
                  </a:lnTo>
                  <a:lnTo>
                    <a:pt x="1940052" y="363347"/>
                  </a:lnTo>
                  <a:lnTo>
                    <a:pt x="1940217" y="363867"/>
                  </a:lnTo>
                  <a:lnTo>
                    <a:pt x="1942084" y="363867"/>
                  </a:lnTo>
                  <a:lnTo>
                    <a:pt x="1943328" y="376567"/>
                  </a:lnTo>
                  <a:lnTo>
                    <a:pt x="1944243" y="382752"/>
                  </a:lnTo>
                  <a:lnTo>
                    <a:pt x="1944027" y="382955"/>
                  </a:lnTo>
                  <a:lnTo>
                    <a:pt x="1943366" y="384162"/>
                  </a:lnTo>
                  <a:lnTo>
                    <a:pt x="1943862" y="387261"/>
                  </a:lnTo>
                  <a:lnTo>
                    <a:pt x="1944928" y="387388"/>
                  </a:lnTo>
                  <a:lnTo>
                    <a:pt x="1945220" y="389267"/>
                  </a:lnTo>
                  <a:lnTo>
                    <a:pt x="1948078" y="389267"/>
                  </a:lnTo>
                  <a:lnTo>
                    <a:pt x="1950821" y="401967"/>
                  </a:lnTo>
                  <a:lnTo>
                    <a:pt x="1953793" y="414667"/>
                  </a:lnTo>
                  <a:lnTo>
                    <a:pt x="1957349" y="427367"/>
                  </a:lnTo>
                  <a:lnTo>
                    <a:pt x="1957438" y="440067"/>
                  </a:lnTo>
                  <a:lnTo>
                    <a:pt x="1959190" y="452767"/>
                  </a:lnTo>
                  <a:lnTo>
                    <a:pt x="1961515" y="465467"/>
                  </a:lnTo>
                  <a:lnTo>
                    <a:pt x="1963280" y="490867"/>
                  </a:lnTo>
                  <a:lnTo>
                    <a:pt x="1965515" y="490867"/>
                  </a:lnTo>
                  <a:lnTo>
                    <a:pt x="1967839" y="503567"/>
                  </a:lnTo>
                  <a:lnTo>
                    <a:pt x="1971878" y="516267"/>
                  </a:lnTo>
                  <a:lnTo>
                    <a:pt x="1967674" y="516267"/>
                  </a:lnTo>
                  <a:lnTo>
                    <a:pt x="1967242" y="515543"/>
                  </a:lnTo>
                  <a:lnTo>
                    <a:pt x="1966607" y="514705"/>
                  </a:lnTo>
                  <a:lnTo>
                    <a:pt x="1965921" y="513930"/>
                  </a:lnTo>
                  <a:lnTo>
                    <a:pt x="1966874" y="516267"/>
                  </a:lnTo>
                  <a:lnTo>
                    <a:pt x="1965909" y="516267"/>
                  </a:lnTo>
                  <a:lnTo>
                    <a:pt x="1967801" y="528967"/>
                  </a:lnTo>
                  <a:lnTo>
                    <a:pt x="1968779" y="528967"/>
                  </a:lnTo>
                  <a:lnTo>
                    <a:pt x="1970798" y="528967"/>
                  </a:lnTo>
                  <a:lnTo>
                    <a:pt x="1978748" y="528967"/>
                  </a:lnTo>
                  <a:lnTo>
                    <a:pt x="1976259" y="516267"/>
                  </a:lnTo>
                  <a:lnTo>
                    <a:pt x="1979218" y="516267"/>
                  </a:lnTo>
                  <a:lnTo>
                    <a:pt x="1979599" y="503567"/>
                  </a:lnTo>
                  <a:close/>
                </a:path>
                <a:path w="1997075" h="2447290">
                  <a:moveTo>
                    <a:pt x="1980006" y="496570"/>
                  </a:moveTo>
                  <a:lnTo>
                    <a:pt x="1979815" y="496709"/>
                  </a:lnTo>
                  <a:lnTo>
                    <a:pt x="1979701" y="497840"/>
                  </a:lnTo>
                  <a:lnTo>
                    <a:pt x="1979599" y="499211"/>
                  </a:lnTo>
                  <a:lnTo>
                    <a:pt x="1979815" y="498805"/>
                  </a:lnTo>
                  <a:lnTo>
                    <a:pt x="1979980" y="498043"/>
                  </a:lnTo>
                  <a:lnTo>
                    <a:pt x="1980006" y="496570"/>
                  </a:lnTo>
                  <a:close/>
                </a:path>
                <a:path w="1997075" h="2447290">
                  <a:moveTo>
                    <a:pt x="1981098" y="597750"/>
                  </a:moveTo>
                  <a:lnTo>
                    <a:pt x="1979701" y="592467"/>
                  </a:lnTo>
                  <a:lnTo>
                    <a:pt x="1979409" y="605167"/>
                  </a:lnTo>
                  <a:lnTo>
                    <a:pt x="1981098" y="597750"/>
                  </a:lnTo>
                  <a:close/>
                </a:path>
                <a:path w="1997075" h="2447290">
                  <a:moveTo>
                    <a:pt x="1981644" y="930833"/>
                  </a:moveTo>
                  <a:lnTo>
                    <a:pt x="1979726" y="926274"/>
                  </a:lnTo>
                  <a:lnTo>
                    <a:pt x="1978520" y="939266"/>
                  </a:lnTo>
                  <a:lnTo>
                    <a:pt x="1981644" y="930833"/>
                  </a:lnTo>
                  <a:close/>
                </a:path>
                <a:path w="1997075" h="2447290">
                  <a:moveTo>
                    <a:pt x="1982685" y="603745"/>
                  </a:moveTo>
                  <a:lnTo>
                    <a:pt x="1982292" y="592467"/>
                  </a:lnTo>
                  <a:lnTo>
                    <a:pt x="1981098" y="597750"/>
                  </a:lnTo>
                  <a:lnTo>
                    <a:pt x="1982685" y="603745"/>
                  </a:lnTo>
                  <a:close/>
                </a:path>
                <a:path w="1997075" h="2447290">
                  <a:moveTo>
                    <a:pt x="1984159" y="528967"/>
                  </a:moveTo>
                  <a:lnTo>
                    <a:pt x="1982749" y="516267"/>
                  </a:lnTo>
                  <a:lnTo>
                    <a:pt x="1980603" y="528967"/>
                  </a:lnTo>
                  <a:lnTo>
                    <a:pt x="1984159" y="528967"/>
                  </a:lnTo>
                  <a:close/>
                </a:path>
                <a:path w="1997075" h="2447290">
                  <a:moveTo>
                    <a:pt x="1984743" y="710361"/>
                  </a:moveTo>
                  <a:lnTo>
                    <a:pt x="1984298" y="704011"/>
                  </a:lnTo>
                  <a:lnTo>
                    <a:pt x="1984451" y="698690"/>
                  </a:lnTo>
                  <a:lnTo>
                    <a:pt x="1983524" y="709599"/>
                  </a:lnTo>
                  <a:lnTo>
                    <a:pt x="1984743" y="710361"/>
                  </a:lnTo>
                  <a:close/>
                </a:path>
                <a:path w="1997075" h="2447290">
                  <a:moveTo>
                    <a:pt x="1988058" y="554367"/>
                  </a:moveTo>
                  <a:lnTo>
                    <a:pt x="1986013" y="544271"/>
                  </a:lnTo>
                  <a:lnTo>
                    <a:pt x="1986445" y="554367"/>
                  </a:lnTo>
                  <a:lnTo>
                    <a:pt x="1988058" y="554367"/>
                  </a:lnTo>
                  <a:close/>
                </a:path>
                <a:path w="1997075" h="2447290">
                  <a:moveTo>
                    <a:pt x="1991512" y="821067"/>
                  </a:moveTo>
                  <a:lnTo>
                    <a:pt x="1990445" y="832891"/>
                  </a:lnTo>
                  <a:lnTo>
                    <a:pt x="1990559" y="833767"/>
                  </a:lnTo>
                  <a:lnTo>
                    <a:pt x="1991512" y="821067"/>
                  </a:lnTo>
                  <a:close/>
                </a:path>
                <a:path w="1997075" h="2447290">
                  <a:moveTo>
                    <a:pt x="1996744" y="694067"/>
                  </a:moveTo>
                  <a:lnTo>
                    <a:pt x="1996706" y="668667"/>
                  </a:lnTo>
                  <a:lnTo>
                    <a:pt x="1995195" y="668667"/>
                  </a:lnTo>
                  <a:lnTo>
                    <a:pt x="1994979" y="655967"/>
                  </a:lnTo>
                  <a:lnTo>
                    <a:pt x="1993023" y="668667"/>
                  </a:lnTo>
                  <a:lnTo>
                    <a:pt x="1994319" y="630567"/>
                  </a:lnTo>
                  <a:lnTo>
                    <a:pt x="1991042" y="605167"/>
                  </a:lnTo>
                  <a:lnTo>
                    <a:pt x="1986965" y="579767"/>
                  </a:lnTo>
                  <a:lnTo>
                    <a:pt x="1985962" y="544042"/>
                  </a:lnTo>
                  <a:lnTo>
                    <a:pt x="1985479" y="541667"/>
                  </a:lnTo>
                  <a:lnTo>
                    <a:pt x="1972183" y="541667"/>
                  </a:lnTo>
                  <a:lnTo>
                    <a:pt x="1970836" y="541667"/>
                  </a:lnTo>
                  <a:lnTo>
                    <a:pt x="1973453" y="554367"/>
                  </a:lnTo>
                  <a:lnTo>
                    <a:pt x="1975637" y="579767"/>
                  </a:lnTo>
                  <a:lnTo>
                    <a:pt x="1976374" y="592467"/>
                  </a:lnTo>
                  <a:lnTo>
                    <a:pt x="1978685" y="592467"/>
                  </a:lnTo>
                  <a:lnTo>
                    <a:pt x="1981161" y="579767"/>
                  </a:lnTo>
                  <a:lnTo>
                    <a:pt x="1983828" y="579767"/>
                  </a:lnTo>
                  <a:lnTo>
                    <a:pt x="1986648" y="592467"/>
                  </a:lnTo>
                  <a:lnTo>
                    <a:pt x="1983371" y="592467"/>
                  </a:lnTo>
                  <a:lnTo>
                    <a:pt x="1983054" y="605167"/>
                  </a:lnTo>
                  <a:lnTo>
                    <a:pt x="1982685" y="603745"/>
                  </a:lnTo>
                  <a:lnTo>
                    <a:pt x="1982736" y="605167"/>
                  </a:lnTo>
                  <a:lnTo>
                    <a:pt x="1980539" y="605167"/>
                  </a:lnTo>
                  <a:lnTo>
                    <a:pt x="1981669" y="617867"/>
                  </a:lnTo>
                  <a:lnTo>
                    <a:pt x="1979841" y="605167"/>
                  </a:lnTo>
                  <a:lnTo>
                    <a:pt x="1979409" y="605167"/>
                  </a:lnTo>
                  <a:lnTo>
                    <a:pt x="1979104" y="617867"/>
                  </a:lnTo>
                  <a:lnTo>
                    <a:pt x="1980565" y="617867"/>
                  </a:lnTo>
                  <a:lnTo>
                    <a:pt x="1981200" y="630567"/>
                  </a:lnTo>
                  <a:lnTo>
                    <a:pt x="1981288" y="643267"/>
                  </a:lnTo>
                  <a:lnTo>
                    <a:pt x="1978291" y="643267"/>
                  </a:lnTo>
                  <a:lnTo>
                    <a:pt x="1980031" y="655967"/>
                  </a:lnTo>
                  <a:lnTo>
                    <a:pt x="1982330" y="655967"/>
                  </a:lnTo>
                  <a:lnTo>
                    <a:pt x="1982571" y="668667"/>
                  </a:lnTo>
                  <a:lnTo>
                    <a:pt x="1980298" y="668667"/>
                  </a:lnTo>
                  <a:lnTo>
                    <a:pt x="1981238" y="681367"/>
                  </a:lnTo>
                  <a:lnTo>
                    <a:pt x="1981962" y="694067"/>
                  </a:lnTo>
                  <a:lnTo>
                    <a:pt x="1982990" y="706767"/>
                  </a:lnTo>
                  <a:lnTo>
                    <a:pt x="1984527" y="696302"/>
                  </a:lnTo>
                  <a:lnTo>
                    <a:pt x="1984476" y="697064"/>
                  </a:lnTo>
                  <a:lnTo>
                    <a:pt x="1984451" y="698690"/>
                  </a:lnTo>
                  <a:lnTo>
                    <a:pt x="1984806" y="694448"/>
                  </a:lnTo>
                  <a:lnTo>
                    <a:pt x="1984870" y="694067"/>
                  </a:lnTo>
                  <a:lnTo>
                    <a:pt x="1985213" y="694067"/>
                  </a:lnTo>
                  <a:lnTo>
                    <a:pt x="1986318" y="706767"/>
                  </a:lnTo>
                  <a:lnTo>
                    <a:pt x="1986584" y="719467"/>
                  </a:lnTo>
                  <a:lnTo>
                    <a:pt x="1986292" y="732167"/>
                  </a:lnTo>
                  <a:lnTo>
                    <a:pt x="1985683" y="744867"/>
                  </a:lnTo>
                  <a:lnTo>
                    <a:pt x="1985048" y="757567"/>
                  </a:lnTo>
                  <a:lnTo>
                    <a:pt x="1984298" y="770267"/>
                  </a:lnTo>
                  <a:lnTo>
                    <a:pt x="1983663" y="770267"/>
                  </a:lnTo>
                  <a:lnTo>
                    <a:pt x="1983371" y="782967"/>
                  </a:lnTo>
                  <a:lnTo>
                    <a:pt x="1982266" y="782967"/>
                  </a:lnTo>
                  <a:lnTo>
                    <a:pt x="1982355" y="795667"/>
                  </a:lnTo>
                  <a:lnTo>
                    <a:pt x="1981949" y="808367"/>
                  </a:lnTo>
                  <a:lnTo>
                    <a:pt x="1981644" y="821067"/>
                  </a:lnTo>
                  <a:lnTo>
                    <a:pt x="1982038" y="833767"/>
                  </a:lnTo>
                  <a:lnTo>
                    <a:pt x="1981619" y="846467"/>
                  </a:lnTo>
                  <a:lnTo>
                    <a:pt x="1977936" y="846467"/>
                  </a:lnTo>
                  <a:lnTo>
                    <a:pt x="1977910" y="859167"/>
                  </a:lnTo>
                  <a:lnTo>
                    <a:pt x="1977694" y="859167"/>
                  </a:lnTo>
                  <a:lnTo>
                    <a:pt x="1976767" y="871867"/>
                  </a:lnTo>
                  <a:lnTo>
                    <a:pt x="1974596" y="884567"/>
                  </a:lnTo>
                  <a:lnTo>
                    <a:pt x="1974138" y="871867"/>
                  </a:lnTo>
                  <a:lnTo>
                    <a:pt x="1972754" y="871867"/>
                  </a:lnTo>
                  <a:lnTo>
                    <a:pt x="1971230" y="884567"/>
                  </a:lnTo>
                  <a:lnTo>
                    <a:pt x="1970379" y="897267"/>
                  </a:lnTo>
                  <a:lnTo>
                    <a:pt x="1970392" y="909967"/>
                  </a:lnTo>
                  <a:lnTo>
                    <a:pt x="1968322" y="909967"/>
                  </a:lnTo>
                  <a:lnTo>
                    <a:pt x="1967331" y="922667"/>
                  </a:lnTo>
                  <a:lnTo>
                    <a:pt x="1964372" y="935367"/>
                  </a:lnTo>
                  <a:lnTo>
                    <a:pt x="1961388" y="935367"/>
                  </a:lnTo>
                  <a:lnTo>
                    <a:pt x="1956358" y="960767"/>
                  </a:lnTo>
                  <a:lnTo>
                    <a:pt x="1954034" y="973467"/>
                  </a:lnTo>
                  <a:lnTo>
                    <a:pt x="1951024" y="998867"/>
                  </a:lnTo>
                  <a:lnTo>
                    <a:pt x="1947481" y="1011567"/>
                  </a:lnTo>
                  <a:lnTo>
                    <a:pt x="1951113" y="1011567"/>
                  </a:lnTo>
                  <a:lnTo>
                    <a:pt x="1947278" y="1024267"/>
                  </a:lnTo>
                  <a:lnTo>
                    <a:pt x="1942820" y="1036967"/>
                  </a:lnTo>
                  <a:lnTo>
                    <a:pt x="1938858" y="1036967"/>
                  </a:lnTo>
                  <a:lnTo>
                    <a:pt x="1936508" y="1049667"/>
                  </a:lnTo>
                  <a:lnTo>
                    <a:pt x="1933028" y="1062367"/>
                  </a:lnTo>
                  <a:lnTo>
                    <a:pt x="1932000" y="1075067"/>
                  </a:lnTo>
                  <a:lnTo>
                    <a:pt x="1928533" y="1087767"/>
                  </a:lnTo>
                  <a:lnTo>
                    <a:pt x="1934921" y="1087767"/>
                  </a:lnTo>
                  <a:lnTo>
                    <a:pt x="1930793" y="1100467"/>
                  </a:lnTo>
                  <a:lnTo>
                    <a:pt x="1926780" y="1113167"/>
                  </a:lnTo>
                  <a:lnTo>
                    <a:pt x="1921383" y="1113167"/>
                  </a:lnTo>
                  <a:lnTo>
                    <a:pt x="1921598" y="1100467"/>
                  </a:lnTo>
                  <a:lnTo>
                    <a:pt x="1920798" y="1100467"/>
                  </a:lnTo>
                  <a:lnTo>
                    <a:pt x="1917369" y="1113167"/>
                  </a:lnTo>
                  <a:lnTo>
                    <a:pt x="1915185" y="1122959"/>
                  </a:lnTo>
                  <a:lnTo>
                    <a:pt x="1917039" y="1113167"/>
                  </a:lnTo>
                  <a:lnTo>
                    <a:pt x="1911731" y="1125867"/>
                  </a:lnTo>
                  <a:lnTo>
                    <a:pt x="1903095" y="1151267"/>
                  </a:lnTo>
                  <a:lnTo>
                    <a:pt x="1897697" y="1163967"/>
                  </a:lnTo>
                  <a:lnTo>
                    <a:pt x="1900885" y="1163967"/>
                  </a:lnTo>
                  <a:lnTo>
                    <a:pt x="1894801" y="1176667"/>
                  </a:lnTo>
                  <a:lnTo>
                    <a:pt x="1893620" y="1189367"/>
                  </a:lnTo>
                  <a:lnTo>
                    <a:pt x="1893468" y="1189367"/>
                  </a:lnTo>
                  <a:lnTo>
                    <a:pt x="1890522" y="1202067"/>
                  </a:lnTo>
                  <a:lnTo>
                    <a:pt x="1899831" y="1202067"/>
                  </a:lnTo>
                  <a:lnTo>
                    <a:pt x="1903298" y="1202067"/>
                  </a:lnTo>
                  <a:lnTo>
                    <a:pt x="1907374" y="1189367"/>
                  </a:lnTo>
                  <a:lnTo>
                    <a:pt x="1912289" y="1176667"/>
                  </a:lnTo>
                  <a:lnTo>
                    <a:pt x="1915922" y="1176667"/>
                  </a:lnTo>
                  <a:lnTo>
                    <a:pt x="1918868" y="1163967"/>
                  </a:lnTo>
                  <a:lnTo>
                    <a:pt x="1922081" y="1163967"/>
                  </a:lnTo>
                  <a:lnTo>
                    <a:pt x="1926983" y="1151267"/>
                  </a:lnTo>
                  <a:lnTo>
                    <a:pt x="1922678" y="1151267"/>
                  </a:lnTo>
                  <a:lnTo>
                    <a:pt x="1926170" y="1138567"/>
                  </a:lnTo>
                  <a:lnTo>
                    <a:pt x="1928977" y="1138567"/>
                  </a:lnTo>
                  <a:lnTo>
                    <a:pt x="1931720" y="1125867"/>
                  </a:lnTo>
                  <a:lnTo>
                    <a:pt x="1935035" y="1113167"/>
                  </a:lnTo>
                  <a:lnTo>
                    <a:pt x="1933181" y="1125867"/>
                  </a:lnTo>
                  <a:lnTo>
                    <a:pt x="1941220" y="1100467"/>
                  </a:lnTo>
                  <a:lnTo>
                    <a:pt x="1935086" y="1112507"/>
                  </a:lnTo>
                  <a:lnTo>
                    <a:pt x="1933930" y="1100467"/>
                  </a:lnTo>
                  <a:lnTo>
                    <a:pt x="1937042" y="1100467"/>
                  </a:lnTo>
                  <a:lnTo>
                    <a:pt x="1939188" y="1087767"/>
                  </a:lnTo>
                  <a:lnTo>
                    <a:pt x="1940763" y="1087767"/>
                  </a:lnTo>
                  <a:lnTo>
                    <a:pt x="1939912" y="1091857"/>
                  </a:lnTo>
                  <a:lnTo>
                    <a:pt x="1941753" y="1087767"/>
                  </a:lnTo>
                  <a:lnTo>
                    <a:pt x="1942287" y="1087767"/>
                  </a:lnTo>
                  <a:lnTo>
                    <a:pt x="1945601" y="1075067"/>
                  </a:lnTo>
                  <a:lnTo>
                    <a:pt x="1946211" y="1075067"/>
                  </a:lnTo>
                  <a:lnTo>
                    <a:pt x="1946440" y="1071727"/>
                  </a:lnTo>
                  <a:lnTo>
                    <a:pt x="1947252" y="1069022"/>
                  </a:lnTo>
                  <a:lnTo>
                    <a:pt x="1946656" y="1068793"/>
                  </a:lnTo>
                  <a:lnTo>
                    <a:pt x="1947125" y="1062367"/>
                  </a:lnTo>
                  <a:lnTo>
                    <a:pt x="1948637" y="1062367"/>
                  </a:lnTo>
                  <a:lnTo>
                    <a:pt x="1951075" y="1049667"/>
                  </a:lnTo>
                  <a:lnTo>
                    <a:pt x="1956257" y="1049667"/>
                  </a:lnTo>
                  <a:lnTo>
                    <a:pt x="1956993" y="1036967"/>
                  </a:lnTo>
                  <a:lnTo>
                    <a:pt x="1959470" y="1024267"/>
                  </a:lnTo>
                  <a:lnTo>
                    <a:pt x="1961883" y="1011567"/>
                  </a:lnTo>
                  <a:lnTo>
                    <a:pt x="1965312" y="1011567"/>
                  </a:lnTo>
                  <a:lnTo>
                    <a:pt x="1964004" y="998867"/>
                  </a:lnTo>
                  <a:lnTo>
                    <a:pt x="1968588" y="998867"/>
                  </a:lnTo>
                  <a:lnTo>
                    <a:pt x="1969643" y="986167"/>
                  </a:lnTo>
                  <a:lnTo>
                    <a:pt x="1969274" y="986167"/>
                  </a:lnTo>
                  <a:lnTo>
                    <a:pt x="1969058" y="986167"/>
                  </a:lnTo>
                  <a:lnTo>
                    <a:pt x="1966785" y="986167"/>
                  </a:lnTo>
                  <a:lnTo>
                    <a:pt x="1969211" y="973467"/>
                  </a:lnTo>
                  <a:lnTo>
                    <a:pt x="1969058" y="986167"/>
                  </a:lnTo>
                  <a:lnTo>
                    <a:pt x="1969643" y="973467"/>
                  </a:lnTo>
                  <a:lnTo>
                    <a:pt x="1969274" y="986167"/>
                  </a:lnTo>
                  <a:lnTo>
                    <a:pt x="1971332" y="973467"/>
                  </a:lnTo>
                  <a:lnTo>
                    <a:pt x="1973097" y="960767"/>
                  </a:lnTo>
                  <a:lnTo>
                    <a:pt x="1974621" y="960767"/>
                  </a:lnTo>
                  <a:lnTo>
                    <a:pt x="1975954" y="948067"/>
                  </a:lnTo>
                  <a:lnTo>
                    <a:pt x="1977047" y="935367"/>
                  </a:lnTo>
                  <a:lnTo>
                    <a:pt x="1978228" y="935367"/>
                  </a:lnTo>
                  <a:lnTo>
                    <a:pt x="1979612" y="922667"/>
                  </a:lnTo>
                  <a:lnTo>
                    <a:pt x="1981276" y="909967"/>
                  </a:lnTo>
                  <a:lnTo>
                    <a:pt x="1983206" y="909967"/>
                  </a:lnTo>
                  <a:lnTo>
                    <a:pt x="1982749" y="922667"/>
                  </a:lnTo>
                  <a:lnTo>
                    <a:pt x="1983841" y="922667"/>
                  </a:lnTo>
                  <a:lnTo>
                    <a:pt x="1985416" y="909967"/>
                  </a:lnTo>
                  <a:lnTo>
                    <a:pt x="1986546" y="897267"/>
                  </a:lnTo>
                  <a:lnTo>
                    <a:pt x="1987384" y="884567"/>
                  </a:lnTo>
                  <a:lnTo>
                    <a:pt x="1988070" y="871867"/>
                  </a:lnTo>
                  <a:lnTo>
                    <a:pt x="1988883" y="859167"/>
                  </a:lnTo>
                  <a:lnTo>
                    <a:pt x="1989569" y="846467"/>
                  </a:lnTo>
                  <a:lnTo>
                    <a:pt x="1990369" y="833767"/>
                  </a:lnTo>
                  <a:lnTo>
                    <a:pt x="1990445" y="832891"/>
                  </a:lnTo>
                  <a:lnTo>
                    <a:pt x="1988985" y="821067"/>
                  </a:lnTo>
                  <a:lnTo>
                    <a:pt x="1990725" y="821067"/>
                  </a:lnTo>
                  <a:lnTo>
                    <a:pt x="1993074" y="808367"/>
                  </a:lnTo>
                  <a:lnTo>
                    <a:pt x="1993341" y="795667"/>
                  </a:lnTo>
                  <a:lnTo>
                    <a:pt x="1995754" y="795667"/>
                  </a:lnTo>
                  <a:lnTo>
                    <a:pt x="1996338" y="782967"/>
                  </a:lnTo>
                  <a:lnTo>
                    <a:pt x="1996694" y="782967"/>
                  </a:lnTo>
                  <a:lnTo>
                    <a:pt x="1996719" y="757567"/>
                  </a:lnTo>
                  <a:lnTo>
                    <a:pt x="1994573" y="719467"/>
                  </a:lnTo>
                  <a:lnTo>
                    <a:pt x="1996046" y="719467"/>
                  </a:lnTo>
                  <a:lnTo>
                    <a:pt x="1996706" y="706767"/>
                  </a:lnTo>
                  <a:lnTo>
                    <a:pt x="1996744" y="69406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9" name="object 159"/>
            <p:cNvSpPr/>
            <p:nvPr/>
          </p:nvSpPr>
          <p:spPr>
            <a:xfrm>
              <a:off x="11263630" y="6371926"/>
              <a:ext cx="191770" cy="436880"/>
            </a:xfrm>
            <a:custGeom>
              <a:avLst/>
              <a:gdLst/>
              <a:ahLst/>
              <a:cxnLst/>
              <a:rect l="l" t="t" r="r" b="b"/>
              <a:pathLst>
                <a:path w="191770" h="436879">
                  <a:moveTo>
                    <a:pt x="2032" y="20320"/>
                  </a:moveTo>
                  <a:lnTo>
                    <a:pt x="596" y="19050"/>
                  </a:lnTo>
                  <a:lnTo>
                    <a:pt x="1155" y="20320"/>
                  </a:lnTo>
                  <a:lnTo>
                    <a:pt x="2032" y="20320"/>
                  </a:lnTo>
                  <a:close/>
                </a:path>
                <a:path w="191770" h="436879">
                  <a:moveTo>
                    <a:pt x="3327" y="15240"/>
                  </a:moveTo>
                  <a:lnTo>
                    <a:pt x="3111" y="15240"/>
                  </a:lnTo>
                  <a:lnTo>
                    <a:pt x="1651" y="12700"/>
                  </a:lnTo>
                  <a:lnTo>
                    <a:pt x="0" y="15240"/>
                  </a:lnTo>
                  <a:lnTo>
                    <a:pt x="1981" y="16510"/>
                  </a:lnTo>
                  <a:lnTo>
                    <a:pt x="3327" y="15240"/>
                  </a:lnTo>
                  <a:close/>
                </a:path>
                <a:path w="191770" h="436879">
                  <a:moveTo>
                    <a:pt x="5194" y="15240"/>
                  </a:moveTo>
                  <a:lnTo>
                    <a:pt x="4254" y="14376"/>
                  </a:lnTo>
                  <a:lnTo>
                    <a:pt x="3327" y="15240"/>
                  </a:lnTo>
                  <a:lnTo>
                    <a:pt x="5194" y="15240"/>
                  </a:lnTo>
                  <a:close/>
                </a:path>
                <a:path w="191770" h="436879">
                  <a:moveTo>
                    <a:pt x="10541" y="44551"/>
                  </a:moveTo>
                  <a:lnTo>
                    <a:pt x="7353" y="45720"/>
                  </a:lnTo>
                  <a:lnTo>
                    <a:pt x="10541" y="44551"/>
                  </a:lnTo>
                  <a:close/>
                </a:path>
                <a:path w="191770" h="436879">
                  <a:moveTo>
                    <a:pt x="11125" y="2540"/>
                  </a:moveTo>
                  <a:lnTo>
                    <a:pt x="9550" y="2540"/>
                  </a:lnTo>
                  <a:lnTo>
                    <a:pt x="9156" y="2895"/>
                  </a:lnTo>
                  <a:lnTo>
                    <a:pt x="11125" y="2540"/>
                  </a:lnTo>
                  <a:close/>
                </a:path>
                <a:path w="191770" h="436879">
                  <a:moveTo>
                    <a:pt x="11506" y="53327"/>
                  </a:moveTo>
                  <a:lnTo>
                    <a:pt x="9156" y="52070"/>
                  </a:lnTo>
                  <a:lnTo>
                    <a:pt x="9817" y="54610"/>
                  </a:lnTo>
                  <a:lnTo>
                    <a:pt x="11506" y="53327"/>
                  </a:lnTo>
                  <a:close/>
                </a:path>
                <a:path w="191770" h="436879">
                  <a:moveTo>
                    <a:pt x="11696" y="53174"/>
                  </a:moveTo>
                  <a:lnTo>
                    <a:pt x="11506" y="53327"/>
                  </a:lnTo>
                  <a:lnTo>
                    <a:pt x="11696" y="53174"/>
                  </a:lnTo>
                  <a:close/>
                </a:path>
                <a:path w="191770" h="436879">
                  <a:moveTo>
                    <a:pt x="13284" y="46990"/>
                  </a:moveTo>
                  <a:lnTo>
                    <a:pt x="12750" y="46990"/>
                  </a:lnTo>
                  <a:lnTo>
                    <a:pt x="10261" y="48260"/>
                  </a:lnTo>
                  <a:lnTo>
                    <a:pt x="13284" y="46990"/>
                  </a:lnTo>
                  <a:close/>
                </a:path>
                <a:path w="191770" h="436879">
                  <a:moveTo>
                    <a:pt x="22301" y="18211"/>
                  </a:moveTo>
                  <a:lnTo>
                    <a:pt x="21996" y="18389"/>
                  </a:lnTo>
                  <a:lnTo>
                    <a:pt x="22301" y="18211"/>
                  </a:lnTo>
                  <a:close/>
                </a:path>
                <a:path w="191770" h="436879">
                  <a:moveTo>
                    <a:pt x="24053" y="17208"/>
                  </a:moveTo>
                  <a:lnTo>
                    <a:pt x="23660" y="17208"/>
                  </a:lnTo>
                  <a:lnTo>
                    <a:pt x="22301" y="18211"/>
                  </a:lnTo>
                  <a:lnTo>
                    <a:pt x="24053" y="17208"/>
                  </a:lnTo>
                  <a:close/>
                </a:path>
                <a:path w="191770" h="436879">
                  <a:moveTo>
                    <a:pt x="24066" y="60960"/>
                  </a:moveTo>
                  <a:lnTo>
                    <a:pt x="23202" y="60960"/>
                  </a:lnTo>
                  <a:lnTo>
                    <a:pt x="23050" y="60845"/>
                  </a:lnTo>
                  <a:lnTo>
                    <a:pt x="22479" y="62230"/>
                  </a:lnTo>
                  <a:lnTo>
                    <a:pt x="23964" y="61061"/>
                  </a:lnTo>
                  <a:close/>
                </a:path>
                <a:path w="191770" h="436879">
                  <a:moveTo>
                    <a:pt x="24091" y="60960"/>
                  </a:moveTo>
                  <a:close/>
                </a:path>
                <a:path w="191770" h="436879">
                  <a:moveTo>
                    <a:pt x="28575" y="76200"/>
                  </a:moveTo>
                  <a:lnTo>
                    <a:pt x="26479" y="77228"/>
                  </a:lnTo>
                  <a:lnTo>
                    <a:pt x="26530" y="77470"/>
                  </a:lnTo>
                  <a:lnTo>
                    <a:pt x="28244" y="77470"/>
                  </a:lnTo>
                  <a:lnTo>
                    <a:pt x="28575" y="76746"/>
                  </a:lnTo>
                  <a:lnTo>
                    <a:pt x="28575" y="76200"/>
                  </a:lnTo>
                  <a:close/>
                </a:path>
                <a:path w="191770" h="436879">
                  <a:moveTo>
                    <a:pt x="32296" y="99060"/>
                  </a:moveTo>
                  <a:lnTo>
                    <a:pt x="31661" y="99060"/>
                  </a:lnTo>
                  <a:lnTo>
                    <a:pt x="30949" y="100330"/>
                  </a:lnTo>
                  <a:lnTo>
                    <a:pt x="32296" y="99060"/>
                  </a:lnTo>
                  <a:close/>
                </a:path>
                <a:path w="191770" h="436879">
                  <a:moveTo>
                    <a:pt x="33642" y="97790"/>
                  </a:moveTo>
                  <a:lnTo>
                    <a:pt x="32296" y="99060"/>
                  </a:lnTo>
                  <a:lnTo>
                    <a:pt x="33642" y="97790"/>
                  </a:lnTo>
                  <a:close/>
                </a:path>
                <a:path w="191770" h="436879">
                  <a:moveTo>
                    <a:pt x="34493" y="99771"/>
                  </a:moveTo>
                  <a:lnTo>
                    <a:pt x="32562" y="99060"/>
                  </a:lnTo>
                  <a:lnTo>
                    <a:pt x="33642" y="100330"/>
                  </a:lnTo>
                  <a:lnTo>
                    <a:pt x="34493" y="99771"/>
                  </a:lnTo>
                  <a:close/>
                </a:path>
                <a:path w="191770" h="436879">
                  <a:moveTo>
                    <a:pt x="43141" y="434492"/>
                  </a:moveTo>
                  <a:lnTo>
                    <a:pt x="42875" y="434060"/>
                  </a:lnTo>
                  <a:lnTo>
                    <a:pt x="42659" y="434301"/>
                  </a:lnTo>
                  <a:lnTo>
                    <a:pt x="42862" y="434352"/>
                  </a:lnTo>
                  <a:lnTo>
                    <a:pt x="43027" y="434428"/>
                  </a:lnTo>
                  <a:close/>
                </a:path>
                <a:path w="191770" h="436879">
                  <a:moveTo>
                    <a:pt x="43446" y="434644"/>
                  </a:moveTo>
                  <a:lnTo>
                    <a:pt x="43141" y="434492"/>
                  </a:lnTo>
                  <a:lnTo>
                    <a:pt x="43395" y="434911"/>
                  </a:lnTo>
                  <a:lnTo>
                    <a:pt x="43434" y="434759"/>
                  </a:lnTo>
                  <a:close/>
                </a:path>
                <a:path w="191770" h="436879">
                  <a:moveTo>
                    <a:pt x="43497" y="132740"/>
                  </a:moveTo>
                  <a:lnTo>
                    <a:pt x="42760" y="132651"/>
                  </a:lnTo>
                  <a:lnTo>
                    <a:pt x="42748" y="132969"/>
                  </a:lnTo>
                  <a:lnTo>
                    <a:pt x="43497" y="132740"/>
                  </a:lnTo>
                  <a:close/>
                </a:path>
                <a:path w="191770" h="436879">
                  <a:moveTo>
                    <a:pt x="43942" y="435813"/>
                  </a:moveTo>
                  <a:lnTo>
                    <a:pt x="43395" y="434911"/>
                  </a:lnTo>
                  <a:lnTo>
                    <a:pt x="43319" y="435140"/>
                  </a:lnTo>
                  <a:lnTo>
                    <a:pt x="43141" y="435394"/>
                  </a:lnTo>
                  <a:lnTo>
                    <a:pt x="43942" y="435813"/>
                  </a:lnTo>
                  <a:close/>
                </a:path>
                <a:path w="191770" h="436879">
                  <a:moveTo>
                    <a:pt x="44577" y="425831"/>
                  </a:moveTo>
                  <a:lnTo>
                    <a:pt x="44424" y="425500"/>
                  </a:lnTo>
                  <a:lnTo>
                    <a:pt x="44005" y="425513"/>
                  </a:lnTo>
                  <a:lnTo>
                    <a:pt x="44577" y="425831"/>
                  </a:lnTo>
                  <a:close/>
                </a:path>
                <a:path w="191770" h="436879">
                  <a:moveTo>
                    <a:pt x="45262" y="434822"/>
                  </a:moveTo>
                  <a:lnTo>
                    <a:pt x="45173" y="434340"/>
                  </a:lnTo>
                  <a:lnTo>
                    <a:pt x="44551" y="434340"/>
                  </a:lnTo>
                  <a:lnTo>
                    <a:pt x="45262" y="434822"/>
                  </a:lnTo>
                  <a:close/>
                </a:path>
                <a:path w="191770" h="436879">
                  <a:moveTo>
                    <a:pt x="45516" y="426351"/>
                  </a:moveTo>
                  <a:lnTo>
                    <a:pt x="44577" y="425831"/>
                  </a:lnTo>
                  <a:lnTo>
                    <a:pt x="44665" y="426021"/>
                  </a:lnTo>
                  <a:lnTo>
                    <a:pt x="45516" y="426351"/>
                  </a:lnTo>
                  <a:close/>
                </a:path>
                <a:path w="191770" h="436879">
                  <a:moveTo>
                    <a:pt x="45567" y="143510"/>
                  </a:moveTo>
                  <a:lnTo>
                    <a:pt x="41325" y="143510"/>
                  </a:lnTo>
                  <a:lnTo>
                    <a:pt x="44881" y="144780"/>
                  </a:lnTo>
                  <a:lnTo>
                    <a:pt x="45567" y="143510"/>
                  </a:lnTo>
                  <a:close/>
                </a:path>
                <a:path w="191770" h="436879">
                  <a:moveTo>
                    <a:pt x="45885" y="142621"/>
                  </a:moveTo>
                  <a:lnTo>
                    <a:pt x="45694" y="142240"/>
                  </a:lnTo>
                  <a:lnTo>
                    <a:pt x="44729" y="142240"/>
                  </a:lnTo>
                  <a:lnTo>
                    <a:pt x="45885" y="142621"/>
                  </a:lnTo>
                  <a:close/>
                </a:path>
                <a:path w="191770" h="436879">
                  <a:moveTo>
                    <a:pt x="46393" y="429450"/>
                  </a:moveTo>
                  <a:lnTo>
                    <a:pt x="45656" y="429171"/>
                  </a:lnTo>
                  <a:lnTo>
                    <a:pt x="45313" y="428955"/>
                  </a:lnTo>
                  <a:lnTo>
                    <a:pt x="45199" y="428752"/>
                  </a:lnTo>
                  <a:lnTo>
                    <a:pt x="45199" y="428879"/>
                  </a:lnTo>
                  <a:lnTo>
                    <a:pt x="45212" y="429018"/>
                  </a:lnTo>
                  <a:lnTo>
                    <a:pt x="45250" y="429158"/>
                  </a:lnTo>
                  <a:lnTo>
                    <a:pt x="45681" y="429310"/>
                  </a:lnTo>
                  <a:lnTo>
                    <a:pt x="46101" y="429450"/>
                  </a:lnTo>
                  <a:lnTo>
                    <a:pt x="46393" y="429450"/>
                  </a:lnTo>
                  <a:close/>
                </a:path>
                <a:path w="191770" h="436879">
                  <a:moveTo>
                    <a:pt x="46443" y="434340"/>
                  </a:moveTo>
                  <a:lnTo>
                    <a:pt x="45796" y="433070"/>
                  </a:lnTo>
                  <a:lnTo>
                    <a:pt x="44729" y="433070"/>
                  </a:lnTo>
                  <a:lnTo>
                    <a:pt x="45173" y="434340"/>
                  </a:lnTo>
                  <a:lnTo>
                    <a:pt x="46443" y="434340"/>
                  </a:lnTo>
                  <a:close/>
                </a:path>
                <a:path w="191770" h="436879">
                  <a:moveTo>
                    <a:pt x="46570" y="426758"/>
                  </a:moveTo>
                  <a:lnTo>
                    <a:pt x="45516" y="426351"/>
                  </a:lnTo>
                  <a:lnTo>
                    <a:pt x="45720" y="426466"/>
                  </a:lnTo>
                  <a:lnTo>
                    <a:pt x="46062" y="426593"/>
                  </a:lnTo>
                  <a:lnTo>
                    <a:pt x="46570" y="426758"/>
                  </a:lnTo>
                  <a:close/>
                </a:path>
                <a:path w="191770" h="436879">
                  <a:moveTo>
                    <a:pt x="46647" y="436181"/>
                  </a:moveTo>
                  <a:lnTo>
                    <a:pt x="46456" y="435610"/>
                  </a:lnTo>
                  <a:lnTo>
                    <a:pt x="45262" y="434822"/>
                  </a:lnTo>
                  <a:lnTo>
                    <a:pt x="45415" y="435610"/>
                  </a:lnTo>
                  <a:lnTo>
                    <a:pt x="46647" y="436181"/>
                  </a:lnTo>
                  <a:close/>
                </a:path>
                <a:path w="191770" h="436879">
                  <a:moveTo>
                    <a:pt x="46901" y="142951"/>
                  </a:moveTo>
                  <a:lnTo>
                    <a:pt x="45885" y="142621"/>
                  </a:lnTo>
                  <a:lnTo>
                    <a:pt x="46316" y="143510"/>
                  </a:lnTo>
                  <a:lnTo>
                    <a:pt x="46901" y="142951"/>
                  </a:lnTo>
                  <a:close/>
                </a:path>
                <a:path w="191770" h="436879">
                  <a:moveTo>
                    <a:pt x="48145" y="436880"/>
                  </a:moveTo>
                  <a:lnTo>
                    <a:pt x="46647" y="436181"/>
                  </a:lnTo>
                  <a:lnTo>
                    <a:pt x="46875" y="436880"/>
                  </a:lnTo>
                  <a:lnTo>
                    <a:pt x="48145" y="436880"/>
                  </a:lnTo>
                  <a:close/>
                </a:path>
                <a:path w="191770" h="436879">
                  <a:moveTo>
                    <a:pt x="48641" y="425386"/>
                  </a:moveTo>
                  <a:lnTo>
                    <a:pt x="46964" y="424319"/>
                  </a:lnTo>
                  <a:lnTo>
                    <a:pt x="46545" y="424815"/>
                  </a:lnTo>
                  <a:lnTo>
                    <a:pt x="44221" y="425043"/>
                  </a:lnTo>
                  <a:lnTo>
                    <a:pt x="44424" y="425500"/>
                  </a:lnTo>
                  <a:lnTo>
                    <a:pt x="48641" y="425386"/>
                  </a:lnTo>
                  <a:close/>
                </a:path>
                <a:path w="191770" h="436879">
                  <a:moveTo>
                    <a:pt x="48983" y="414629"/>
                  </a:moveTo>
                  <a:lnTo>
                    <a:pt x="47752" y="414020"/>
                  </a:lnTo>
                  <a:lnTo>
                    <a:pt x="48272" y="415290"/>
                  </a:lnTo>
                  <a:lnTo>
                    <a:pt x="48983" y="414629"/>
                  </a:lnTo>
                  <a:close/>
                </a:path>
                <a:path w="191770" h="436879">
                  <a:moveTo>
                    <a:pt x="49644" y="414020"/>
                  </a:moveTo>
                  <a:close/>
                </a:path>
                <a:path w="191770" h="436879">
                  <a:moveTo>
                    <a:pt x="49745" y="160020"/>
                  </a:moveTo>
                  <a:lnTo>
                    <a:pt x="49110" y="158750"/>
                  </a:lnTo>
                  <a:lnTo>
                    <a:pt x="47752" y="160020"/>
                  </a:lnTo>
                  <a:lnTo>
                    <a:pt x="49745" y="160020"/>
                  </a:lnTo>
                  <a:close/>
                </a:path>
                <a:path w="191770" h="436879">
                  <a:moveTo>
                    <a:pt x="50203" y="430530"/>
                  </a:moveTo>
                  <a:lnTo>
                    <a:pt x="47650" y="430530"/>
                  </a:lnTo>
                  <a:lnTo>
                    <a:pt x="49936" y="431342"/>
                  </a:lnTo>
                  <a:lnTo>
                    <a:pt x="50203" y="430530"/>
                  </a:lnTo>
                  <a:close/>
                </a:path>
                <a:path w="191770" h="436879">
                  <a:moveTo>
                    <a:pt x="50330" y="415290"/>
                  </a:moveTo>
                  <a:lnTo>
                    <a:pt x="49631" y="414032"/>
                  </a:lnTo>
                  <a:lnTo>
                    <a:pt x="48983" y="414629"/>
                  </a:lnTo>
                  <a:lnTo>
                    <a:pt x="50330" y="415290"/>
                  </a:lnTo>
                  <a:close/>
                </a:path>
                <a:path w="191770" h="436879">
                  <a:moveTo>
                    <a:pt x="50660" y="411302"/>
                  </a:moveTo>
                  <a:lnTo>
                    <a:pt x="49618" y="410210"/>
                  </a:lnTo>
                  <a:lnTo>
                    <a:pt x="50482" y="411480"/>
                  </a:lnTo>
                  <a:lnTo>
                    <a:pt x="50660" y="411302"/>
                  </a:lnTo>
                  <a:close/>
                </a:path>
                <a:path w="191770" h="436879">
                  <a:moveTo>
                    <a:pt x="51257" y="431800"/>
                  </a:moveTo>
                  <a:lnTo>
                    <a:pt x="49936" y="431342"/>
                  </a:lnTo>
                  <a:lnTo>
                    <a:pt x="49377" y="433070"/>
                  </a:lnTo>
                  <a:lnTo>
                    <a:pt x="51257" y="431800"/>
                  </a:lnTo>
                  <a:close/>
                </a:path>
                <a:path w="191770" h="436879">
                  <a:moveTo>
                    <a:pt x="52539" y="156679"/>
                  </a:moveTo>
                  <a:lnTo>
                    <a:pt x="51473" y="156210"/>
                  </a:lnTo>
                  <a:lnTo>
                    <a:pt x="52070" y="156845"/>
                  </a:lnTo>
                  <a:lnTo>
                    <a:pt x="52539" y="156679"/>
                  </a:lnTo>
                  <a:close/>
                </a:path>
                <a:path w="191770" h="436879">
                  <a:moveTo>
                    <a:pt x="52654" y="157480"/>
                  </a:moveTo>
                  <a:lnTo>
                    <a:pt x="52070" y="156845"/>
                  </a:lnTo>
                  <a:lnTo>
                    <a:pt x="50342" y="157480"/>
                  </a:lnTo>
                  <a:lnTo>
                    <a:pt x="52654" y="157480"/>
                  </a:lnTo>
                  <a:close/>
                </a:path>
                <a:path w="191770" h="436879">
                  <a:moveTo>
                    <a:pt x="54406" y="403504"/>
                  </a:moveTo>
                  <a:lnTo>
                    <a:pt x="53060" y="404342"/>
                  </a:lnTo>
                  <a:lnTo>
                    <a:pt x="53797" y="404012"/>
                  </a:lnTo>
                  <a:lnTo>
                    <a:pt x="54165" y="403733"/>
                  </a:lnTo>
                  <a:lnTo>
                    <a:pt x="54406" y="403504"/>
                  </a:lnTo>
                  <a:close/>
                </a:path>
                <a:path w="191770" h="436879">
                  <a:moveTo>
                    <a:pt x="55702" y="436880"/>
                  </a:moveTo>
                  <a:lnTo>
                    <a:pt x="49377" y="433070"/>
                  </a:lnTo>
                  <a:lnTo>
                    <a:pt x="48272" y="431800"/>
                  </a:lnTo>
                  <a:lnTo>
                    <a:pt x="46507" y="431800"/>
                  </a:lnTo>
                  <a:lnTo>
                    <a:pt x="45466" y="430530"/>
                  </a:lnTo>
                  <a:lnTo>
                    <a:pt x="46113" y="431800"/>
                  </a:lnTo>
                  <a:lnTo>
                    <a:pt x="47726" y="433070"/>
                  </a:lnTo>
                  <a:lnTo>
                    <a:pt x="48336" y="434340"/>
                  </a:lnTo>
                  <a:lnTo>
                    <a:pt x="47904" y="434340"/>
                  </a:lnTo>
                  <a:lnTo>
                    <a:pt x="48958" y="435610"/>
                  </a:lnTo>
                  <a:lnTo>
                    <a:pt x="49390" y="435610"/>
                  </a:lnTo>
                  <a:lnTo>
                    <a:pt x="55702" y="436880"/>
                  </a:lnTo>
                  <a:close/>
                </a:path>
                <a:path w="191770" h="436879">
                  <a:moveTo>
                    <a:pt x="56984" y="395935"/>
                  </a:moveTo>
                  <a:lnTo>
                    <a:pt x="56705" y="395897"/>
                  </a:lnTo>
                  <a:lnTo>
                    <a:pt x="56400" y="395909"/>
                  </a:lnTo>
                  <a:lnTo>
                    <a:pt x="56146" y="395986"/>
                  </a:lnTo>
                  <a:lnTo>
                    <a:pt x="56337" y="396024"/>
                  </a:lnTo>
                  <a:lnTo>
                    <a:pt x="56642" y="395986"/>
                  </a:lnTo>
                  <a:lnTo>
                    <a:pt x="56984" y="395935"/>
                  </a:lnTo>
                  <a:close/>
                </a:path>
                <a:path w="191770" h="436879">
                  <a:moveTo>
                    <a:pt x="57988" y="431800"/>
                  </a:moveTo>
                  <a:lnTo>
                    <a:pt x="55143" y="430847"/>
                  </a:lnTo>
                  <a:lnTo>
                    <a:pt x="55460" y="431800"/>
                  </a:lnTo>
                  <a:lnTo>
                    <a:pt x="57988" y="431800"/>
                  </a:lnTo>
                  <a:close/>
                </a:path>
                <a:path w="191770" h="436879">
                  <a:moveTo>
                    <a:pt x="59004" y="221754"/>
                  </a:moveTo>
                  <a:lnTo>
                    <a:pt x="57810" y="222250"/>
                  </a:lnTo>
                  <a:lnTo>
                    <a:pt x="58928" y="222250"/>
                  </a:lnTo>
                  <a:lnTo>
                    <a:pt x="59004" y="221754"/>
                  </a:lnTo>
                  <a:close/>
                </a:path>
                <a:path w="191770" h="436879">
                  <a:moveTo>
                    <a:pt x="59575" y="221513"/>
                  </a:moveTo>
                  <a:lnTo>
                    <a:pt x="59105" y="220980"/>
                  </a:lnTo>
                  <a:lnTo>
                    <a:pt x="59004" y="221754"/>
                  </a:lnTo>
                  <a:lnTo>
                    <a:pt x="59575" y="221513"/>
                  </a:lnTo>
                  <a:close/>
                </a:path>
                <a:path w="191770" h="436879">
                  <a:moveTo>
                    <a:pt x="59829" y="421640"/>
                  </a:moveTo>
                  <a:lnTo>
                    <a:pt x="59728" y="421005"/>
                  </a:lnTo>
                  <a:lnTo>
                    <a:pt x="59512" y="421436"/>
                  </a:lnTo>
                  <a:lnTo>
                    <a:pt x="59829" y="421640"/>
                  </a:lnTo>
                  <a:close/>
                </a:path>
                <a:path w="191770" h="436879">
                  <a:moveTo>
                    <a:pt x="60286" y="425450"/>
                  </a:moveTo>
                  <a:lnTo>
                    <a:pt x="59842" y="422910"/>
                  </a:lnTo>
                  <a:lnTo>
                    <a:pt x="57315" y="425450"/>
                  </a:lnTo>
                  <a:lnTo>
                    <a:pt x="60286" y="425450"/>
                  </a:lnTo>
                  <a:close/>
                </a:path>
                <a:path w="191770" h="436879">
                  <a:moveTo>
                    <a:pt x="60540" y="417830"/>
                  </a:moveTo>
                  <a:lnTo>
                    <a:pt x="60464" y="416001"/>
                  </a:lnTo>
                  <a:lnTo>
                    <a:pt x="59436" y="415759"/>
                  </a:lnTo>
                  <a:lnTo>
                    <a:pt x="60540" y="417830"/>
                  </a:lnTo>
                  <a:close/>
                </a:path>
                <a:path w="191770" h="436879">
                  <a:moveTo>
                    <a:pt x="60718" y="280911"/>
                  </a:moveTo>
                  <a:lnTo>
                    <a:pt x="60667" y="281114"/>
                  </a:lnTo>
                  <a:lnTo>
                    <a:pt x="60718" y="280911"/>
                  </a:lnTo>
                  <a:close/>
                </a:path>
                <a:path w="191770" h="436879">
                  <a:moveTo>
                    <a:pt x="61163" y="279158"/>
                  </a:moveTo>
                  <a:lnTo>
                    <a:pt x="60871" y="279654"/>
                  </a:lnTo>
                  <a:lnTo>
                    <a:pt x="60718" y="280289"/>
                  </a:lnTo>
                  <a:lnTo>
                    <a:pt x="60718" y="280911"/>
                  </a:lnTo>
                  <a:lnTo>
                    <a:pt x="61163" y="279158"/>
                  </a:lnTo>
                  <a:close/>
                </a:path>
                <a:path w="191770" h="436879">
                  <a:moveTo>
                    <a:pt x="62750" y="413308"/>
                  </a:moveTo>
                  <a:lnTo>
                    <a:pt x="61531" y="412750"/>
                  </a:lnTo>
                  <a:lnTo>
                    <a:pt x="61214" y="412889"/>
                  </a:lnTo>
                  <a:lnTo>
                    <a:pt x="62750" y="413308"/>
                  </a:lnTo>
                  <a:close/>
                </a:path>
                <a:path w="191770" h="436879">
                  <a:moveTo>
                    <a:pt x="62801" y="272923"/>
                  </a:moveTo>
                  <a:lnTo>
                    <a:pt x="62547" y="272859"/>
                  </a:lnTo>
                  <a:lnTo>
                    <a:pt x="62357" y="272783"/>
                  </a:lnTo>
                  <a:lnTo>
                    <a:pt x="61988" y="272732"/>
                  </a:lnTo>
                  <a:lnTo>
                    <a:pt x="60642" y="273926"/>
                  </a:lnTo>
                  <a:lnTo>
                    <a:pt x="61747" y="273621"/>
                  </a:lnTo>
                  <a:lnTo>
                    <a:pt x="62382" y="273278"/>
                  </a:lnTo>
                  <a:lnTo>
                    <a:pt x="62801" y="272923"/>
                  </a:lnTo>
                  <a:close/>
                </a:path>
                <a:path w="191770" h="436879">
                  <a:moveTo>
                    <a:pt x="62865" y="300990"/>
                  </a:moveTo>
                  <a:lnTo>
                    <a:pt x="62484" y="300228"/>
                  </a:lnTo>
                  <a:lnTo>
                    <a:pt x="61544" y="300990"/>
                  </a:lnTo>
                  <a:lnTo>
                    <a:pt x="62865" y="300990"/>
                  </a:lnTo>
                  <a:close/>
                </a:path>
                <a:path w="191770" h="436879">
                  <a:moveTo>
                    <a:pt x="63207" y="313067"/>
                  </a:moveTo>
                  <a:lnTo>
                    <a:pt x="63093" y="312915"/>
                  </a:lnTo>
                  <a:lnTo>
                    <a:pt x="62547" y="312331"/>
                  </a:lnTo>
                  <a:lnTo>
                    <a:pt x="62738" y="312712"/>
                  </a:lnTo>
                  <a:lnTo>
                    <a:pt x="63207" y="313143"/>
                  </a:lnTo>
                  <a:close/>
                </a:path>
                <a:path w="191770" h="436879">
                  <a:moveTo>
                    <a:pt x="63347" y="418122"/>
                  </a:moveTo>
                  <a:lnTo>
                    <a:pt x="61937" y="419925"/>
                  </a:lnTo>
                  <a:lnTo>
                    <a:pt x="62547" y="419912"/>
                  </a:lnTo>
                  <a:lnTo>
                    <a:pt x="63347" y="418122"/>
                  </a:lnTo>
                  <a:close/>
                </a:path>
                <a:path w="191770" h="436879">
                  <a:moveTo>
                    <a:pt x="63792" y="356019"/>
                  </a:moveTo>
                  <a:lnTo>
                    <a:pt x="63131" y="354685"/>
                  </a:lnTo>
                  <a:lnTo>
                    <a:pt x="61264" y="355244"/>
                  </a:lnTo>
                  <a:lnTo>
                    <a:pt x="63792" y="356019"/>
                  </a:lnTo>
                  <a:close/>
                </a:path>
                <a:path w="191770" h="436879">
                  <a:moveTo>
                    <a:pt x="63969" y="365848"/>
                  </a:moveTo>
                  <a:lnTo>
                    <a:pt x="63792" y="365760"/>
                  </a:lnTo>
                  <a:lnTo>
                    <a:pt x="63233" y="367030"/>
                  </a:lnTo>
                  <a:lnTo>
                    <a:pt x="63969" y="365848"/>
                  </a:lnTo>
                  <a:close/>
                </a:path>
                <a:path w="191770" h="436879">
                  <a:moveTo>
                    <a:pt x="64058" y="314960"/>
                  </a:moveTo>
                  <a:lnTo>
                    <a:pt x="63576" y="313690"/>
                  </a:lnTo>
                  <a:lnTo>
                    <a:pt x="63220" y="313690"/>
                  </a:lnTo>
                  <a:lnTo>
                    <a:pt x="63334" y="314960"/>
                  </a:lnTo>
                  <a:lnTo>
                    <a:pt x="64058" y="314960"/>
                  </a:lnTo>
                  <a:close/>
                </a:path>
                <a:path w="191770" h="436879">
                  <a:moveTo>
                    <a:pt x="64236" y="356870"/>
                  </a:moveTo>
                  <a:lnTo>
                    <a:pt x="60655" y="356870"/>
                  </a:lnTo>
                  <a:lnTo>
                    <a:pt x="60794" y="358140"/>
                  </a:lnTo>
                  <a:lnTo>
                    <a:pt x="64236" y="356870"/>
                  </a:lnTo>
                  <a:close/>
                </a:path>
                <a:path w="191770" h="436879">
                  <a:moveTo>
                    <a:pt x="64516" y="314960"/>
                  </a:moveTo>
                  <a:lnTo>
                    <a:pt x="64427" y="314833"/>
                  </a:lnTo>
                  <a:lnTo>
                    <a:pt x="64071" y="314960"/>
                  </a:lnTo>
                  <a:lnTo>
                    <a:pt x="64516" y="314960"/>
                  </a:lnTo>
                  <a:close/>
                </a:path>
                <a:path w="191770" h="436879">
                  <a:moveTo>
                    <a:pt x="64909" y="419849"/>
                  </a:moveTo>
                  <a:lnTo>
                    <a:pt x="62547" y="419912"/>
                  </a:lnTo>
                  <a:lnTo>
                    <a:pt x="62204" y="420674"/>
                  </a:lnTo>
                  <a:lnTo>
                    <a:pt x="64909" y="420103"/>
                  </a:lnTo>
                  <a:lnTo>
                    <a:pt x="64909" y="419849"/>
                  </a:lnTo>
                  <a:close/>
                </a:path>
                <a:path w="191770" h="436879">
                  <a:moveTo>
                    <a:pt x="64998" y="322580"/>
                  </a:moveTo>
                  <a:lnTo>
                    <a:pt x="62941" y="321310"/>
                  </a:lnTo>
                  <a:lnTo>
                    <a:pt x="64223" y="322580"/>
                  </a:lnTo>
                  <a:lnTo>
                    <a:pt x="64998" y="322580"/>
                  </a:lnTo>
                  <a:close/>
                </a:path>
                <a:path w="191770" h="436879">
                  <a:moveTo>
                    <a:pt x="65417" y="414020"/>
                  </a:moveTo>
                  <a:lnTo>
                    <a:pt x="62750" y="413308"/>
                  </a:lnTo>
                  <a:lnTo>
                    <a:pt x="64338" y="414020"/>
                  </a:lnTo>
                  <a:lnTo>
                    <a:pt x="62509" y="415290"/>
                  </a:lnTo>
                  <a:lnTo>
                    <a:pt x="65417" y="414020"/>
                  </a:lnTo>
                  <a:close/>
                </a:path>
                <a:path w="191770" h="436879">
                  <a:moveTo>
                    <a:pt x="65468" y="318770"/>
                  </a:moveTo>
                  <a:lnTo>
                    <a:pt x="62509" y="318770"/>
                  </a:lnTo>
                  <a:lnTo>
                    <a:pt x="65290" y="319214"/>
                  </a:lnTo>
                  <a:lnTo>
                    <a:pt x="65468" y="318770"/>
                  </a:lnTo>
                  <a:close/>
                </a:path>
                <a:path w="191770" h="436879">
                  <a:moveTo>
                    <a:pt x="66294" y="389890"/>
                  </a:moveTo>
                  <a:lnTo>
                    <a:pt x="65811" y="389661"/>
                  </a:lnTo>
                  <a:lnTo>
                    <a:pt x="65671" y="389890"/>
                  </a:lnTo>
                  <a:lnTo>
                    <a:pt x="66294" y="389890"/>
                  </a:lnTo>
                  <a:close/>
                </a:path>
                <a:path w="191770" h="436879">
                  <a:moveTo>
                    <a:pt x="67005" y="340639"/>
                  </a:moveTo>
                  <a:lnTo>
                    <a:pt x="66598" y="340156"/>
                  </a:lnTo>
                  <a:lnTo>
                    <a:pt x="65913" y="340588"/>
                  </a:lnTo>
                  <a:lnTo>
                    <a:pt x="65989" y="341045"/>
                  </a:lnTo>
                  <a:lnTo>
                    <a:pt x="66357" y="341490"/>
                  </a:lnTo>
                  <a:lnTo>
                    <a:pt x="66624" y="341096"/>
                  </a:lnTo>
                  <a:lnTo>
                    <a:pt x="67005" y="340639"/>
                  </a:lnTo>
                  <a:close/>
                </a:path>
                <a:path w="191770" h="436879">
                  <a:moveTo>
                    <a:pt x="67576" y="389890"/>
                  </a:moveTo>
                  <a:lnTo>
                    <a:pt x="66941" y="389204"/>
                  </a:lnTo>
                  <a:lnTo>
                    <a:pt x="66738" y="389890"/>
                  </a:lnTo>
                  <a:lnTo>
                    <a:pt x="67576" y="389890"/>
                  </a:lnTo>
                  <a:close/>
                </a:path>
                <a:path w="191770" h="436879">
                  <a:moveTo>
                    <a:pt x="67691" y="342582"/>
                  </a:moveTo>
                  <a:lnTo>
                    <a:pt x="67170" y="342214"/>
                  </a:lnTo>
                  <a:lnTo>
                    <a:pt x="66662" y="341858"/>
                  </a:lnTo>
                  <a:lnTo>
                    <a:pt x="66370" y="341503"/>
                  </a:lnTo>
                  <a:lnTo>
                    <a:pt x="66052" y="341960"/>
                  </a:lnTo>
                  <a:lnTo>
                    <a:pt x="65938" y="342366"/>
                  </a:lnTo>
                  <a:lnTo>
                    <a:pt x="67691" y="342582"/>
                  </a:lnTo>
                  <a:close/>
                </a:path>
                <a:path w="191770" h="436879">
                  <a:moveTo>
                    <a:pt x="69088" y="419214"/>
                  </a:moveTo>
                  <a:lnTo>
                    <a:pt x="64909" y="420103"/>
                  </a:lnTo>
                  <a:lnTo>
                    <a:pt x="64922" y="420852"/>
                  </a:lnTo>
                  <a:lnTo>
                    <a:pt x="69088" y="419214"/>
                  </a:lnTo>
                  <a:close/>
                </a:path>
                <a:path w="191770" h="436879">
                  <a:moveTo>
                    <a:pt x="69418" y="79438"/>
                  </a:moveTo>
                  <a:lnTo>
                    <a:pt x="67144" y="80708"/>
                  </a:lnTo>
                  <a:lnTo>
                    <a:pt x="67856" y="80708"/>
                  </a:lnTo>
                  <a:lnTo>
                    <a:pt x="69418" y="79438"/>
                  </a:lnTo>
                  <a:close/>
                </a:path>
                <a:path w="191770" h="436879">
                  <a:moveTo>
                    <a:pt x="70053" y="389890"/>
                  </a:moveTo>
                  <a:lnTo>
                    <a:pt x="69253" y="389890"/>
                  </a:lnTo>
                  <a:lnTo>
                    <a:pt x="67576" y="389890"/>
                  </a:lnTo>
                  <a:lnTo>
                    <a:pt x="68757" y="391160"/>
                  </a:lnTo>
                  <a:lnTo>
                    <a:pt x="70053" y="389890"/>
                  </a:lnTo>
                  <a:close/>
                </a:path>
                <a:path w="191770" h="436879">
                  <a:moveTo>
                    <a:pt x="71310" y="379818"/>
                  </a:moveTo>
                  <a:lnTo>
                    <a:pt x="71094" y="379882"/>
                  </a:lnTo>
                  <a:lnTo>
                    <a:pt x="71234" y="379882"/>
                  </a:lnTo>
                  <a:close/>
                </a:path>
                <a:path w="191770" h="436879">
                  <a:moveTo>
                    <a:pt x="72542" y="128041"/>
                  </a:moveTo>
                  <a:lnTo>
                    <a:pt x="72021" y="127863"/>
                  </a:lnTo>
                  <a:lnTo>
                    <a:pt x="72021" y="128041"/>
                  </a:lnTo>
                  <a:lnTo>
                    <a:pt x="72174" y="128130"/>
                  </a:lnTo>
                  <a:lnTo>
                    <a:pt x="72542" y="128041"/>
                  </a:lnTo>
                  <a:close/>
                </a:path>
                <a:path w="191770" h="436879">
                  <a:moveTo>
                    <a:pt x="73431" y="134797"/>
                  </a:moveTo>
                  <a:lnTo>
                    <a:pt x="72161" y="133769"/>
                  </a:lnTo>
                  <a:lnTo>
                    <a:pt x="72123" y="134416"/>
                  </a:lnTo>
                  <a:lnTo>
                    <a:pt x="73431" y="134797"/>
                  </a:lnTo>
                  <a:close/>
                </a:path>
                <a:path w="191770" h="436879">
                  <a:moveTo>
                    <a:pt x="75171" y="384810"/>
                  </a:moveTo>
                  <a:lnTo>
                    <a:pt x="74498" y="384810"/>
                  </a:lnTo>
                  <a:lnTo>
                    <a:pt x="73596" y="383908"/>
                  </a:lnTo>
                  <a:lnTo>
                    <a:pt x="73596" y="384810"/>
                  </a:lnTo>
                  <a:lnTo>
                    <a:pt x="71958" y="384810"/>
                  </a:lnTo>
                  <a:lnTo>
                    <a:pt x="72072" y="383540"/>
                  </a:lnTo>
                  <a:lnTo>
                    <a:pt x="73596" y="384810"/>
                  </a:lnTo>
                  <a:lnTo>
                    <a:pt x="73596" y="383908"/>
                  </a:lnTo>
                  <a:lnTo>
                    <a:pt x="73240" y="383540"/>
                  </a:lnTo>
                  <a:lnTo>
                    <a:pt x="74841" y="379730"/>
                  </a:lnTo>
                  <a:lnTo>
                    <a:pt x="71221" y="381000"/>
                  </a:lnTo>
                  <a:lnTo>
                    <a:pt x="70853" y="381000"/>
                  </a:lnTo>
                  <a:lnTo>
                    <a:pt x="68173" y="377190"/>
                  </a:lnTo>
                  <a:lnTo>
                    <a:pt x="62318" y="377190"/>
                  </a:lnTo>
                  <a:lnTo>
                    <a:pt x="59347" y="377190"/>
                  </a:lnTo>
                  <a:lnTo>
                    <a:pt x="59524" y="379730"/>
                  </a:lnTo>
                  <a:lnTo>
                    <a:pt x="58610" y="381000"/>
                  </a:lnTo>
                  <a:lnTo>
                    <a:pt x="60020" y="381000"/>
                  </a:lnTo>
                  <a:lnTo>
                    <a:pt x="59639" y="382270"/>
                  </a:lnTo>
                  <a:lnTo>
                    <a:pt x="61887" y="382270"/>
                  </a:lnTo>
                  <a:lnTo>
                    <a:pt x="58356" y="384810"/>
                  </a:lnTo>
                  <a:lnTo>
                    <a:pt x="59004" y="387350"/>
                  </a:lnTo>
                  <a:lnTo>
                    <a:pt x="59918" y="389890"/>
                  </a:lnTo>
                  <a:lnTo>
                    <a:pt x="57226" y="392391"/>
                  </a:lnTo>
                  <a:lnTo>
                    <a:pt x="56121" y="391160"/>
                  </a:lnTo>
                  <a:lnTo>
                    <a:pt x="56667" y="394970"/>
                  </a:lnTo>
                  <a:lnTo>
                    <a:pt x="61214" y="394970"/>
                  </a:lnTo>
                  <a:lnTo>
                    <a:pt x="61785" y="394970"/>
                  </a:lnTo>
                  <a:lnTo>
                    <a:pt x="62725" y="396240"/>
                  </a:lnTo>
                  <a:lnTo>
                    <a:pt x="62534" y="397510"/>
                  </a:lnTo>
                  <a:lnTo>
                    <a:pt x="61214" y="394970"/>
                  </a:lnTo>
                  <a:lnTo>
                    <a:pt x="58508" y="396240"/>
                  </a:lnTo>
                  <a:lnTo>
                    <a:pt x="57772" y="396240"/>
                  </a:lnTo>
                  <a:lnTo>
                    <a:pt x="58572" y="397510"/>
                  </a:lnTo>
                  <a:lnTo>
                    <a:pt x="54521" y="397510"/>
                  </a:lnTo>
                  <a:lnTo>
                    <a:pt x="64325" y="398780"/>
                  </a:lnTo>
                  <a:lnTo>
                    <a:pt x="62344" y="399503"/>
                  </a:lnTo>
                  <a:lnTo>
                    <a:pt x="62344" y="403860"/>
                  </a:lnTo>
                  <a:lnTo>
                    <a:pt x="59194" y="405130"/>
                  </a:lnTo>
                  <a:lnTo>
                    <a:pt x="58521" y="403860"/>
                  </a:lnTo>
                  <a:lnTo>
                    <a:pt x="58686" y="403860"/>
                  </a:lnTo>
                  <a:lnTo>
                    <a:pt x="58115" y="402793"/>
                  </a:lnTo>
                  <a:lnTo>
                    <a:pt x="62344" y="403860"/>
                  </a:lnTo>
                  <a:lnTo>
                    <a:pt x="62344" y="399503"/>
                  </a:lnTo>
                  <a:lnTo>
                    <a:pt x="60807" y="400050"/>
                  </a:lnTo>
                  <a:lnTo>
                    <a:pt x="59994" y="400050"/>
                  </a:lnTo>
                  <a:lnTo>
                    <a:pt x="61556" y="401320"/>
                  </a:lnTo>
                  <a:lnTo>
                    <a:pt x="60960" y="402590"/>
                  </a:lnTo>
                  <a:lnTo>
                    <a:pt x="58013" y="402590"/>
                  </a:lnTo>
                  <a:lnTo>
                    <a:pt x="59817" y="401320"/>
                  </a:lnTo>
                  <a:lnTo>
                    <a:pt x="57454" y="401320"/>
                  </a:lnTo>
                  <a:lnTo>
                    <a:pt x="57327" y="402590"/>
                  </a:lnTo>
                  <a:lnTo>
                    <a:pt x="54330" y="402590"/>
                  </a:lnTo>
                  <a:lnTo>
                    <a:pt x="55168" y="403860"/>
                  </a:lnTo>
                  <a:lnTo>
                    <a:pt x="54508" y="403860"/>
                  </a:lnTo>
                  <a:lnTo>
                    <a:pt x="52476" y="405130"/>
                  </a:lnTo>
                  <a:lnTo>
                    <a:pt x="53517" y="405130"/>
                  </a:lnTo>
                  <a:lnTo>
                    <a:pt x="60655" y="408940"/>
                  </a:lnTo>
                  <a:lnTo>
                    <a:pt x="54394" y="408940"/>
                  </a:lnTo>
                  <a:lnTo>
                    <a:pt x="54152" y="408940"/>
                  </a:lnTo>
                  <a:lnTo>
                    <a:pt x="54673" y="409397"/>
                  </a:lnTo>
                  <a:lnTo>
                    <a:pt x="55943" y="411480"/>
                  </a:lnTo>
                  <a:lnTo>
                    <a:pt x="52717" y="410210"/>
                  </a:lnTo>
                  <a:lnTo>
                    <a:pt x="51701" y="410210"/>
                  </a:lnTo>
                  <a:lnTo>
                    <a:pt x="50660" y="411302"/>
                  </a:lnTo>
                  <a:lnTo>
                    <a:pt x="52019" y="412750"/>
                  </a:lnTo>
                  <a:lnTo>
                    <a:pt x="47180" y="411480"/>
                  </a:lnTo>
                  <a:lnTo>
                    <a:pt x="50685" y="414020"/>
                  </a:lnTo>
                  <a:lnTo>
                    <a:pt x="50939" y="414032"/>
                  </a:lnTo>
                  <a:lnTo>
                    <a:pt x="54089" y="417830"/>
                  </a:lnTo>
                  <a:lnTo>
                    <a:pt x="45389" y="417830"/>
                  </a:lnTo>
                  <a:lnTo>
                    <a:pt x="49466" y="421640"/>
                  </a:lnTo>
                  <a:lnTo>
                    <a:pt x="50761" y="425450"/>
                  </a:lnTo>
                  <a:lnTo>
                    <a:pt x="54152" y="426720"/>
                  </a:lnTo>
                  <a:lnTo>
                    <a:pt x="55232" y="429260"/>
                  </a:lnTo>
                  <a:lnTo>
                    <a:pt x="53340" y="429260"/>
                  </a:lnTo>
                  <a:lnTo>
                    <a:pt x="51625" y="427990"/>
                  </a:lnTo>
                  <a:lnTo>
                    <a:pt x="49745" y="427990"/>
                  </a:lnTo>
                  <a:lnTo>
                    <a:pt x="49745" y="429260"/>
                  </a:lnTo>
                  <a:lnTo>
                    <a:pt x="50596" y="430530"/>
                  </a:lnTo>
                  <a:lnTo>
                    <a:pt x="50203" y="430530"/>
                  </a:lnTo>
                  <a:lnTo>
                    <a:pt x="54419" y="433070"/>
                  </a:lnTo>
                  <a:lnTo>
                    <a:pt x="51231" y="430530"/>
                  </a:lnTo>
                  <a:lnTo>
                    <a:pt x="54190" y="430530"/>
                  </a:lnTo>
                  <a:lnTo>
                    <a:pt x="55143" y="430847"/>
                  </a:lnTo>
                  <a:lnTo>
                    <a:pt x="55041" y="430530"/>
                  </a:lnTo>
                  <a:lnTo>
                    <a:pt x="57683" y="430530"/>
                  </a:lnTo>
                  <a:lnTo>
                    <a:pt x="56705" y="429260"/>
                  </a:lnTo>
                  <a:lnTo>
                    <a:pt x="59880" y="429260"/>
                  </a:lnTo>
                  <a:lnTo>
                    <a:pt x="59042" y="430530"/>
                  </a:lnTo>
                  <a:lnTo>
                    <a:pt x="62204" y="429260"/>
                  </a:lnTo>
                  <a:lnTo>
                    <a:pt x="56680" y="425450"/>
                  </a:lnTo>
                  <a:lnTo>
                    <a:pt x="57315" y="425450"/>
                  </a:lnTo>
                  <a:lnTo>
                    <a:pt x="54114" y="421640"/>
                  </a:lnTo>
                  <a:lnTo>
                    <a:pt x="62598" y="422910"/>
                  </a:lnTo>
                  <a:lnTo>
                    <a:pt x="59410" y="421640"/>
                  </a:lnTo>
                  <a:lnTo>
                    <a:pt x="59512" y="421436"/>
                  </a:lnTo>
                  <a:lnTo>
                    <a:pt x="57899" y="420370"/>
                  </a:lnTo>
                  <a:lnTo>
                    <a:pt x="59512" y="419773"/>
                  </a:lnTo>
                  <a:lnTo>
                    <a:pt x="59728" y="421005"/>
                  </a:lnTo>
                  <a:lnTo>
                    <a:pt x="60032" y="420370"/>
                  </a:lnTo>
                  <a:lnTo>
                    <a:pt x="61315" y="421640"/>
                  </a:lnTo>
                  <a:lnTo>
                    <a:pt x="60350" y="420370"/>
                  </a:lnTo>
                  <a:lnTo>
                    <a:pt x="59817" y="419658"/>
                  </a:lnTo>
                  <a:lnTo>
                    <a:pt x="61315" y="419100"/>
                  </a:lnTo>
                  <a:lnTo>
                    <a:pt x="57480" y="415290"/>
                  </a:lnTo>
                  <a:lnTo>
                    <a:pt x="59436" y="415759"/>
                  </a:lnTo>
                  <a:lnTo>
                    <a:pt x="59182" y="415290"/>
                  </a:lnTo>
                  <a:lnTo>
                    <a:pt x="60439" y="415569"/>
                  </a:lnTo>
                  <a:lnTo>
                    <a:pt x="60464" y="416001"/>
                  </a:lnTo>
                  <a:lnTo>
                    <a:pt x="62801" y="416560"/>
                  </a:lnTo>
                  <a:lnTo>
                    <a:pt x="61290" y="415759"/>
                  </a:lnTo>
                  <a:lnTo>
                    <a:pt x="64897" y="416560"/>
                  </a:lnTo>
                  <a:lnTo>
                    <a:pt x="61772" y="415290"/>
                  </a:lnTo>
                  <a:lnTo>
                    <a:pt x="58635" y="414020"/>
                  </a:lnTo>
                  <a:lnTo>
                    <a:pt x="61214" y="412889"/>
                  </a:lnTo>
                  <a:lnTo>
                    <a:pt x="60693" y="412750"/>
                  </a:lnTo>
                  <a:lnTo>
                    <a:pt x="61531" y="412750"/>
                  </a:lnTo>
                  <a:lnTo>
                    <a:pt x="66700" y="412750"/>
                  </a:lnTo>
                  <a:lnTo>
                    <a:pt x="66865" y="413435"/>
                  </a:lnTo>
                  <a:lnTo>
                    <a:pt x="68287" y="412623"/>
                  </a:lnTo>
                  <a:lnTo>
                    <a:pt x="68948" y="412838"/>
                  </a:lnTo>
                  <a:lnTo>
                    <a:pt x="68046" y="411861"/>
                  </a:lnTo>
                  <a:lnTo>
                    <a:pt x="67818" y="411619"/>
                  </a:lnTo>
                  <a:lnTo>
                    <a:pt x="66903" y="412051"/>
                  </a:lnTo>
                  <a:lnTo>
                    <a:pt x="66433" y="410210"/>
                  </a:lnTo>
                  <a:lnTo>
                    <a:pt x="62522" y="410210"/>
                  </a:lnTo>
                  <a:lnTo>
                    <a:pt x="65366" y="407670"/>
                  </a:lnTo>
                  <a:lnTo>
                    <a:pt x="64516" y="406400"/>
                  </a:lnTo>
                  <a:lnTo>
                    <a:pt x="65798" y="406400"/>
                  </a:lnTo>
                  <a:lnTo>
                    <a:pt x="67513" y="402590"/>
                  </a:lnTo>
                  <a:lnTo>
                    <a:pt x="69342" y="401320"/>
                  </a:lnTo>
                  <a:lnTo>
                    <a:pt x="69989" y="401320"/>
                  </a:lnTo>
                  <a:lnTo>
                    <a:pt x="66103" y="400050"/>
                  </a:lnTo>
                  <a:lnTo>
                    <a:pt x="67284" y="398780"/>
                  </a:lnTo>
                  <a:lnTo>
                    <a:pt x="66763" y="397510"/>
                  </a:lnTo>
                  <a:lnTo>
                    <a:pt x="69138" y="397510"/>
                  </a:lnTo>
                  <a:lnTo>
                    <a:pt x="70916" y="400050"/>
                  </a:lnTo>
                  <a:lnTo>
                    <a:pt x="71196" y="398780"/>
                  </a:lnTo>
                  <a:lnTo>
                    <a:pt x="69977" y="397510"/>
                  </a:lnTo>
                  <a:lnTo>
                    <a:pt x="69405" y="397510"/>
                  </a:lnTo>
                  <a:lnTo>
                    <a:pt x="69138" y="396240"/>
                  </a:lnTo>
                  <a:lnTo>
                    <a:pt x="72047" y="397510"/>
                  </a:lnTo>
                  <a:lnTo>
                    <a:pt x="72161" y="396240"/>
                  </a:lnTo>
                  <a:lnTo>
                    <a:pt x="72288" y="394970"/>
                  </a:lnTo>
                  <a:lnTo>
                    <a:pt x="69329" y="393700"/>
                  </a:lnTo>
                  <a:lnTo>
                    <a:pt x="70510" y="392430"/>
                  </a:lnTo>
                  <a:lnTo>
                    <a:pt x="71691" y="391160"/>
                  </a:lnTo>
                  <a:lnTo>
                    <a:pt x="68757" y="391160"/>
                  </a:lnTo>
                  <a:lnTo>
                    <a:pt x="63627" y="391160"/>
                  </a:lnTo>
                  <a:lnTo>
                    <a:pt x="62191" y="388620"/>
                  </a:lnTo>
                  <a:lnTo>
                    <a:pt x="63703" y="388620"/>
                  </a:lnTo>
                  <a:lnTo>
                    <a:pt x="65811" y="389661"/>
                  </a:lnTo>
                  <a:lnTo>
                    <a:pt x="66395" y="388620"/>
                  </a:lnTo>
                  <a:lnTo>
                    <a:pt x="66941" y="389204"/>
                  </a:lnTo>
                  <a:lnTo>
                    <a:pt x="67106" y="388620"/>
                  </a:lnTo>
                  <a:lnTo>
                    <a:pt x="69253" y="389890"/>
                  </a:lnTo>
                  <a:lnTo>
                    <a:pt x="68757" y="388620"/>
                  </a:lnTo>
                  <a:lnTo>
                    <a:pt x="70446" y="388620"/>
                  </a:lnTo>
                  <a:lnTo>
                    <a:pt x="70612" y="389890"/>
                  </a:lnTo>
                  <a:lnTo>
                    <a:pt x="70764" y="389890"/>
                  </a:lnTo>
                  <a:lnTo>
                    <a:pt x="72224" y="388620"/>
                  </a:lnTo>
                  <a:lnTo>
                    <a:pt x="71031" y="388620"/>
                  </a:lnTo>
                  <a:lnTo>
                    <a:pt x="70866" y="387350"/>
                  </a:lnTo>
                  <a:lnTo>
                    <a:pt x="71018" y="386080"/>
                  </a:lnTo>
                  <a:lnTo>
                    <a:pt x="73558" y="387350"/>
                  </a:lnTo>
                  <a:lnTo>
                    <a:pt x="74853" y="386080"/>
                  </a:lnTo>
                  <a:lnTo>
                    <a:pt x="73418" y="386080"/>
                  </a:lnTo>
                  <a:lnTo>
                    <a:pt x="75171" y="384810"/>
                  </a:lnTo>
                  <a:close/>
                </a:path>
                <a:path w="191770" h="436879">
                  <a:moveTo>
                    <a:pt x="79197" y="366369"/>
                  </a:moveTo>
                  <a:lnTo>
                    <a:pt x="78930" y="365417"/>
                  </a:lnTo>
                  <a:lnTo>
                    <a:pt x="78143" y="366153"/>
                  </a:lnTo>
                  <a:lnTo>
                    <a:pt x="79197" y="366369"/>
                  </a:lnTo>
                  <a:close/>
                </a:path>
                <a:path w="191770" h="436879">
                  <a:moveTo>
                    <a:pt x="80721" y="351790"/>
                  </a:moveTo>
                  <a:lnTo>
                    <a:pt x="80683" y="351485"/>
                  </a:lnTo>
                  <a:lnTo>
                    <a:pt x="80365" y="351637"/>
                  </a:lnTo>
                  <a:lnTo>
                    <a:pt x="80721" y="351790"/>
                  </a:lnTo>
                  <a:close/>
                </a:path>
                <a:path w="191770" h="436879">
                  <a:moveTo>
                    <a:pt x="81241" y="231140"/>
                  </a:moveTo>
                  <a:lnTo>
                    <a:pt x="77914" y="229870"/>
                  </a:lnTo>
                  <a:lnTo>
                    <a:pt x="79717" y="231140"/>
                  </a:lnTo>
                  <a:lnTo>
                    <a:pt x="81241" y="231140"/>
                  </a:lnTo>
                  <a:close/>
                </a:path>
                <a:path w="191770" h="436879">
                  <a:moveTo>
                    <a:pt x="81838" y="247650"/>
                  </a:moveTo>
                  <a:lnTo>
                    <a:pt x="78981" y="247650"/>
                  </a:lnTo>
                  <a:lnTo>
                    <a:pt x="79463" y="248716"/>
                  </a:lnTo>
                  <a:lnTo>
                    <a:pt x="81330" y="248145"/>
                  </a:lnTo>
                  <a:lnTo>
                    <a:pt x="81838" y="247650"/>
                  </a:lnTo>
                  <a:close/>
                </a:path>
                <a:path w="191770" h="436879">
                  <a:moveTo>
                    <a:pt x="82791" y="350520"/>
                  </a:moveTo>
                  <a:lnTo>
                    <a:pt x="80340" y="349250"/>
                  </a:lnTo>
                  <a:lnTo>
                    <a:pt x="80683" y="351485"/>
                  </a:lnTo>
                  <a:lnTo>
                    <a:pt x="82791" y="350520"/>
                  </a:lnTo>
                  <a:close/>
                </a:path>
                <a:path w="191770" h="436879">
                  <a:moveTo>
                    <a:pt x="82867" y="149288"/>
                  </a:moveTo>
                  <a:lnTo>
                    <a:pt x="81864" y="149288"/>
                  </a:lnTo>
                  <a:lnTo>
                    <a:pt x="80606" y="150558"/>
                  </a:lnTo>
                  <a:lnTo>
                    <a:pt x="82867" y="149288"/>
                  </a:lnTo>
                  <a:close/>
                </a:path>
                <a:path w="191770" h="436879">
                  <a:moveTo>
                    <a:pt x="83375" y="247650"/>
                  </a:moveTo>
                  <a:lnTo>
                    <a:pt x="82905" y="247650"/>
                  </a:lnTo>
                  <a:lnTo>
                    <a:pt x="81330" y="248145"/>
                  </a:lnTo>
                  <a:lnTo>
                    <a:pt x="80518" y="248920"/>
                  </a:lnTo>
                  <a:lnTo>
                    <a:pt x="83375" y="247650"/>
                  </a:lnTo>
                  <a:close/>
                </a:path>
                <a:path w="191770" h="436879">
                  <a:moveTo>
                    <a:pt x="84099" y="314960"/>
                  </a:moveTo>
                  <a:lnTo>
                    <a:pt x="83858" y="314960"/>
                  </a:lnTo>
                  <a:lnTo>
                    <a:pt x="84035" y="315048"/>
                  </a:lnTo>
                  <a:close/>
                </a:path>
                <a:path w="191770" h="436879">
                  <a:moveTo>
                    <a:pt x="84251" y="352691"/>
                  </a:moveTo>
                  <a:lnTo>
                    <a:pt x="83439" y="351091"/>
                  </a:lnTo>
                  <a:lnTo>
                    <a:pt x="83908" y="352247"/>
                  </a:lnTo>
                  <a:lnTo>
                    <a:pt x="84251" y="352691"/>
                  </a:lnTo>
                  <a:close/>
                </a:path>
                <a:path w="191770" h="436879">
                  <a:moveTo>
                    <a:pt x="84823" y="146748"/>
                  </a:moveTo>
                  <a:lnTo>
                    <a:pt x="84074" y="146113"/>
                  </a:lnTo>
                  <a:lnTo>
                    <a:pt x="82562" y="146748"/>
                  </a:lnTo>
                  <a:lnTo>
                    <a:pt x="84823" y="146748"/>
                  </a:lnTo>
                  <a:close/>
                </a:path>
                <a:path w="191770" h="436879">
                  <a:moveTo>
                    <a:pt x="84975" y="233654"/>
                  </a:moveTo>
                  <a:lnTo>
                    <a:pt x="84480" y="231140"/>
                  </a:lnTo>
                  <a:lnTo>
                    <a:pt x="82308" y="229870"/>
                  </a:lnTo>
                  <a:lnTo>
                    <a:pt x="82740" y="231140"/>
                  </a:lnTo>
                  <a:lnTo>
                    <a:pt x="81241" y="231140"/>
                  </a:lnTo>
                  <a:lnTo>
                    <a:pt x="82994" y="232410"/>
                  </a:lnTo>
                  <a:lnTo>
                    <a:pt x="84975" y="233654"/>
                  </a:lnTo>
                  <a:close/>
                </a:path>
                <a:path w="191770" h="436879">
                  <a:moveTo>
                    <a:pt x="85001" y="233680"/>
                  </a:moveTo>
                  <a:close/>
                </a:path>
                <a:path w="191770" h="436879">
                  <a:moveTo>
                    <a:pt x="85598" y="145478"/>
                  </a:moveTo>
                  <a:lnTo>
                    <a:pt x="83337" y="145478"/>
                  </a:lnTo>
                  <a:lnTo>
                    <a:pt x="84074" y="146113"/>
                  </a:lnTo>
                  <a:lnTo>
                    <a:pt x="85598" y="145478"/>
                  </a:lnTo>
                  <a:close/>
                </a:path>
                <a:path w="191770" h="436879">
                  <a:moveTo>
                    <a:pt x="85940" y="236118"/>
                  </a:moveTo>
                  <a:lnTo>
                    <a:pt x="84175" y="235635"/>
                  </a:lnTo>
                  <a:lnTo>
                    <a:pt x="83985" y="236435"/>
                  </a:lnTo>
                  <a:lnTo>
                    <a:pt x="82677" y="237299"/>
                  </a:lnTo>
                  <a:lnTo>
                    <a:pt x="83146" y="237667"/>
                  </a:lnTo>
                  <a:lnTo>
                    <a:pt x="84874" y="237172"/>
                  </a:lnTo>
                  <a:lnTo>
                    <a:pt x="85940" y="236118"/>
                  </a:lnTo>
                  <a:close/>
                </a:path>
                <a:path w="191770" h="436879">
                  <a:moveTo>
                    <a:pt x="88646" y="323850"/>
                  </a:moveTo>
                  <a:lnTo>
                    <a:pt x="88455" y="322580"/>
                  </a:lnTo>
                  <a:lnTo>
                    <a:pt x="88277" y="323850"/>
                  </a:lnTo>
                  <a:lnTo>
                    <a:pt x="88646" y="323850"/>
                  </a:lnTo>
                  <a:close/>
                </a:path>
                <a:path w="191770" h="436879">
                  <a:moveTo>
                    <a:pt x="89077" y="273024"/>
                  </a:moveTo>
                  <a:lnTo>
                    <a:pt x="87998" y="272046"/>
                  </a:lnTo>
                  <a:lnTo>
                    <a:pt x="84505" y="272338"/>
                  </a:lnTo>
                  <a:lnTo>
                    <a:pt x="85140" y="272923"/>
                  </a:lnTo>
                  <a:lnTo>
                    <a:pt x="89077" y="273024"/>
                  </a:lnTo>
                  <a:close/>
                </a:path>
                <a:path w="191770" h="436879">
                  <a:moveTo>
                    <a:pt x="89535" y="201930"/>
                  </a:moveTo>
                  <a:lnTo>
                    <a:pt x="87160" y="203200"/>
                  </a:lnTo>
                  <a:lnTo>
                    <a:pt x="87896" y="203200"/>
                  </a:lnTo>
                  <a:lnTo>
                    <a:pt x="89535" y="201930"/>
                  </a:lnTo>
                  <a:close/>
                </a:path>
                <a:path w="191770" h="436879">
                  <a:moveTo>
                    <a:pt x="89966" y="318770"/>
                  </a:moveTo>
                  <a:lnTo>
                    <a:pt x="89585" y="317500"/>
                  </a:lnTo>
                  <a:lnTo>
                    <a:pt x="89471" y="318770"/>
                  </a:lnTo>
                  <a:lnTo>
                    <a:pt x="89966" y="318770"/>
                  </a:lnTo>
                  <a:close/>
                </a:path>
                <a:path w="191770" h="436879">
                  <a:moveTo>
                    <a:pt x="90233" y="261620"/>
                  </a:moveTo>
                  <a:lnTo>
                    <a:pt x="83172" y="260527"/>
                  </a:lnTo>
                  <a:lnTo>
                    <a:pt x="81686" y="262890"/>
                  </a:lnTo>
                  <a:lnTo>
                    <a:pt x="83019" y="262890"/>
                  </a:lnTo>
                  <a:lnTo>
                    <a:pt x="90233" y="261620"/>
                  </a:lnTo>
                  <a:close/>
                </a:path>
                <a:path w="191770" h="436879">
                  <a:moveTo>
                    <a:pt x="90601" y="327660"/>
                  </a:moveTo>
                  <a:lnTo>
                    <a:pt x="90030" y="326390"/>
                  </a:lnTo>
                  <a:lnTo>
                    <a:pt x="89636" y="326390"/>
                  </a:lnTo>
                  <a:lnTo>
                    <a:pt x="90601" y="327660"/>
                  </a:lnTo>
                  <a:close/>
                </a:path>
                <a:path w="191770" h="436879">
                  <a:moveTo>
                    <a:pt x="91732" y="307340"/>
                  </a:moveTo>
                  <a:lnTo>
                    <a:pt x="90716" y="306070"/>
                  </a:lnTo>
                  <a:lnTo>
                    <a:pt x="89712" y="304800"/>
                  </a:lnTo>
                  <a:lnTo>
                    <a:pt x="87363" y="305917"/>
                  </a:lnTo>
                  <a:lnTo>
                    <a:pt x="85153" y="304800"/>
                  </a:lnTo>
                  <a:lnTo>
                    <a:pt x="86893" y="307340"/>
                  </a:lnTo>
                  <a:lnTo>
                    <a:pt x="91732" y="307340"/>
                  </a:lnTo>
                  <a:close/>
                </a:path>
                <a:path w="191770" h="436879">
                  <a:moveTo>
                    <a:pt x="93065" y="320040"/>
                  </a:moveTo>
                  <a:lnTo>
                    <a:pt x="85890" y="321310"/>
                  </a:lnTo>
                  <a:lnTo>
                    <a:pt x="86042" y="320040"/>
                  </a:lnTo>
                  <a:lnTo>
                    <a:pt x="86144" y="319214"/>
                  </a:lnTo>
                  <a:lnTo>
                    <a:pt x="86258" y="318770"/>
                  </a:lnTo>
                  <a:lnTo>
                    <a:pt x="84836" y="317500"/>
                  </a:lnTo>
                  <a:lnTo>
                    <a:pt x="86499" y="316230"/>
                  </a:lnTo>
                  <a:lnTo>
                    <a:pt x="84747" y="315391"/>
                  </a:lnTo>
                  <a:lnTo>
                    <a:pt x="84747" y="321310"/>
                  </a:lnTo>
                  <a:lnTo>
                    <a:pt x="83527" y="323532"/>
                  </a:lnTo>
                  <a:lnTo>
                    <a:pt x="81241" y="321310"/>
                  </a:lnTo>
                  <a:lnTo>
                    <a:pt x="84747" y="321310"/>
                  </a:lnTo>
                  <a:lnTo>
                    <a:pt x="84747" y="315391"/>
                  </a:lnTo>
                  <a:lnTo>
                    <a:pt x="84035" y="315048"/>
                  </a:lnTo>
                  <a:lnTo>
                    <a:pt x="83299" y="316230"/>
                  </a:lnTo>
                  <a:lnTo>
                    <a:pt x="81356" y="314960"/>
                  </a:lnTo>
                  <a:lnTo>
                    <a:pt x="81673" y="314960"/>
                  </a:lnTo>
                  <a:lnTo>
                    <a:pt x="81153" y="313690"/>
                  </a:lnTo>
                  <a:lnTo>
                    <a:pt x="82702" y="313690"/>
                  </a:lnTo>
                  <a:lnTo>
                    <a:pt x="82130" y="314960"/>
                  </a:lnTo>
                  <a:lnTo>
                    <a:pt x="82829" y="313690"/>
                  </a:lnTo>
                  <a:lnTo>
                    <a:pt x="79514" y="312420"/>
                  </a:lnTo>
                  <a:lnTo>
                    <a:pt x="86588" y="311150"/>
                  </a:lnTo>
                  <a:lnTo>
                    <a:pt x="84328" y="309880"/>
                  </a:lnTo>
                  <a:lnTo>
                    <a:pt x="85686" y="308610"/>
                  </a:lnTo>
                  <a:lnTo>
                    <a:pt x="88023" y="309880"/>
                  </a:lnTo>
                  <a:lnTo>
                    <a:pt x="88950" y="309880"/>
                  </a:lnTo>
                  <a:lnTo>
                    <a:pt x="86474" y="307340"/>
                  </a:lnTo>
                  <a:lnTo>
                    <a:pt x="86893" y="307340"/>
                  </a:lnTo>
                  <a:lnTo>
                    <a:pt x="84696" y="305866"/>
                  </a:lnTo>
                  <a:lnTo>
                    <a:pt x="84696" y="307340"/>
                  </a:lnTo>
                  <a:lnTo>
                    <a:pt x="84226" y="308610"/>
                  </a:lnTo>
                  <a:lnTo>
                    <a:pt x="82105" y="307340"/>
                  </a:lnTo>
                  <a:lnTo>
                    <a:pt x="80556" y="307340"/>
                  </a:lnTo>
                  <a:lnTo>
                    <a:pt x="83489" y="306412"/>
                  </a:lnTo>
                  <a:lnTo>
                    <a:pt x="84696" y="307340"/>
                  </a:lnTo>
                  <a:lnTo>
                    <a:pt x="84696" y="305866"/>
                  </a:lnTo>
                  <a:lnTo>
                    <a:pt x="83121" y="304800"/>
                  </a:lnTo>
                  <a:lnTo>
                    <a:pt x="83070" y="305765"/>
                  </a:lnTo>
                  <a:lnTo>
                    <a:pt x="78333" y="304800"/>
                  </a:lnTo>
                  <a:lnTo>
                    <a:pt x="81076" y="303530"/>
                  </a:lnTo>
                  <a:lnTo>
                    <a:pt x="87630" y="303530"/>
                  </a:lnTo>
                  <a:lnTo>
                    <a:pt x="90639" y="300990"/>
                  </a:lnTo>
                  <a:lnTo>
                    <a:pt x="84429" y="299720"/>
                  </a:lnTo>
                  <a:lnTo>
                    <a:pt x="86194" y="295910"/>
                  </a:lnTo>
                  <a:lnTo>
                    <a:pt x="85013" y="297180"/>
                  </a:lnTo>
                  <a:lnTo>
                    <a:pt x="82435" y="297180"/>
                  </a:lnTo>
                  <a:lnTo>
                    <a:pt x="84721" y="295910"/>
                  </a:lnTo>
                  <a:lnTo>
                    <a:pt x="83705" y="294640"/>
                  </a:lnTo>
                  <a:lnTo>
                    <a:pt x="86715" y="294640"/>
                  </a:lnTo>
                  <a:lnTo>
                    <a:pt x="88099" y="293370"/>
                  </a:lnTo>
                  <a:lnTo>
                    <a:pt x="86474" y="293370"/>
                  </a:lnTo>
                  <a:lnTo>
                    <a:pt x="88341" y="292100"/>
                  </a:lnTo>
                  <a:lnTo>
                    <a:pt x="83972" y="290830"/>
                  </a:lnTo>
                  <a:lnTo>
                    <a:pt x="86906" y="289560"/>
                  </a:lnTo>
                  <a:lnTo>
                    <a:pt x="88163" y="287020"/>
                  </a:lnTo>
                  <a:lnTo>
                    <a:pt x="80784" y="287020"/>
                  </a:lnTo>
                  <a:lnTo>
                    <a:pt x="81584" y="284480"/>
                  </a:lnTo>
                  <a:lnTo>
                    <a:pt x="83947" y="285750"/>
                  </a:lnTo>
                  <a:lnTo>
                    <a:pt x="85547" y="284480"/>
                  </a:lnTo>
                  <a:lnTo>
                    <a:pt x="87198" y="285750"/>
                  </a:lnTo>
                  <a:lnTo>
                    <a:pt x="87630" y="284480"/>
                  </a:lnTo>
                  <a:lnTo>
                    <a:pt x="87490" y="284480"/>
                  </a:lnTo>
                  <a:lnTo>
                    <a:pt x="83146" y="281940"/>
                  </a:lnTo>
                  <a:lnTo>
                    <a:pt x="85217" y="281940"/>
                  </a:lnTo>
                  <a:lnTo>
                    <a:pt x="84251" y="280670"/>
                  </a:lnTo>
                  <a:lnTo>
                    <a:pt x="82130" y="280670"/>
                  </a:lnTo>
                  <a:lnTo>
                    <a:pt x="81724" y="279400"/>
                  </a:lnTo>
                  <a:lnTo>
                    <a:pt x="79311" y="279400"/>
                  </a:lnTo>
                  <a:lnTo>
                    <a:pt x="86131" y="276860"/>
                  </a:lnTo>
                  <a:lnTo>
                    <a:pt x="78740" y="273050"/>
                  </a:lnTo>
                  <a:lnTo>
                    <a:pt x="84594" y="270510"/>
                  </a:lnTo>
                  <a:lnTo>
                    <a:pt x="83845" y="269240"/>
                  </a:lnTo>
                  <a:lnTo>
                    <a:pt x="83121" y="266700"/>
                  </a:lnTo>
                  <a:lnTo>
                    <a:pt x="82943" y="265430"/>
                  </a:lnTo>
                  <a:lnTo>
                    <a:pt x="83807" y="265430"/>
                  </a:lnTo>
                  <a:lnTo>
                    <a:pt x="85826" y="264160"/>
                  </a:lnTo>
                  <a:lnTo>
                    <a:pt x="77508" y="264160"/>
                  </a:lnTo>
                  <a:lnTo>
                    <a:pt x="79743" y="262890"/>
                  </a:lnTo>
                  <a:lnTo>
                    <a:pt x="83058" y="260515"/>
                  </a:lnTo>
                  <a:lnTo>
                    <a:pt x="82003" y="260350"/>
                  </a:lnTo>
                  <a:lnTo>
                    <a:pt x="84099" y="259080"/>
                  </a:lnTo>
                  <a:lnTo>
                    <a:pt x="86194" y="257810"/>
                  </a:lnTo>
                  <a:lnTo>
                    <a:pt x="86626" y="257810"/>
                  </a:lnTo>
                  <a:lnTo>
                    <a:pt x="89090" y="256540"/>
                  </a:lnTo>
                  <a:lnTo>
                    <a:pt x="83743" y="255270"/>
                  </a:lnTo>
                  <a:lnTo>
                    <a:pt x="84150" y="254000"/>
                  </a:lnTo>
                  <a:lnTo>
                    <a:pt x="85242" y="254000"/>
                  </a:lnTo>
                  <a:lnTo>
                    <a:pt x="81483" y="252730"/>
                  </a:lnTo>
                  <a:lnTo>
                    <a:pt x="80111" y="250190"/>
                  </a:lnTo>
                  <a:lnTo>
                    <a:pt x="79552" y="248920"/>
                  </a:lnTo>
                  <a:lnTo>
                    <a:pt x="79463" y="248716"/>
                  </a:lnTo>
                  <a:lnTo>
                    <a:pt x="78790" y="248920"/>
                  </a:lnTo>
                  <a:lnTo>
                    <a:pt x="77876" y="246380"/>
                  </a:lnTo>
                  <a:lnTo>
                    <a:pt x="79387" y="246380"/>
                  </a:lnTo>
                  <a:lnTo>
                    <a:pt x="80657" y="245110"/>
                  </a:lnTo>
                  <a:lnTo>
                    <a:pt x="83705" y="245110"/>
                  </a:lnTo>
                  <a:lnTo>
                    <a:pt x="83972" y="246380"/>
                  </a:lnTo>
                  <a:lnTo>
                    <a:pt x="87871" y="245110"/>
                  </a:lnTo>
                  <a:lnTo>
                    <a:pt x="83705" y="243840"/>
                  </a:lnTo>
                  <a:lnTo>
                    <a:pt x="84340" y="242570"/>
                  </a:lnTo>
                  <a:lnTo>
                    <a:pt x="86067" y="242570"/>
                  </a:lnTo>
                  <a:lnTo>
                    <a:pt x="85725" y="241300"/>
                  </a:lnTo>
                  <a:lnTo>
                    <a:pt x="85369" y="240030"/>
                  </a:lnTo>
                  <a:lnTo>
                    <a:pt x="81013" y="241300"/>
                  </a:lnTo>
                  <a:lnTo>
                    <a:pt x="81114" y="238760"/>
                  </a:lnTo>
                  <a:lnTo>
                    <a:pt x="81165" y="237490"/>
                  </a:lnTo>
                  <a:lnTo>
                    <a:pt x="79870" y="238760"/>
                  </a:lnTo>
                  <a:lnTo>
                    <a:pt x="75476" y="237490"/>
                  </a:lnTo>
                  <a:lnTo>
                    <a:pt x="81165" y="237490"/>
                  </a:lnTo>
                  <a:lnTo>
                    <a:pt x="82219" y="237490"/>
                  </a:lnTo>
                  <a:lnTo>
                    <a:pt x="78930" y="236220"/>
                  </a:lnTo>
                  <a:lnTo>
                    <a:pt x="83273" y="234950"/>
                  </a:lnTo>
                  <a:lnTo>
                    <a:pt x="82156" y="233680"/>
                  </a:lnTo>
                  <a:lnTo>
                    <a:pt x="78854" y="232410"/>
                  </a:lnTo>
                  <a:lnTo>
                    <a:pt x="77939" y="229933"/>
                  </a:lnTo>
                  <a:lnTo>
                    <a:pt x="77724" y="227330"/>
                  </a:lnTo>
                  <a:lnTo>
                    <a:pt x="86220" y="227330"/>
                  </a:lnTo>
                  <a:lnTo>
                    <a:pt x="79311" y="222250"/>
                  </a:lnTo>
                  <a:lnTo>
                    <a:pt x="85725" y="219710"/>
                  </a:lnTo>
                  <a:lnTo>
                    <a:pt x="82232" y="217170"/>
                  </a:lnTo>
                  <a:lnTo>
                    <a:pt x="86321" y="213360"/>
                  </a:lnTo>
                  <a:lnTo>
                    <a:pt x="86017" y="212090"/>
                  </a:lnTo>
                  <a:lnTo>
                    <a:pt x="85382" y="209550"/>
                  </a:lnTo>
                  <a:lnTo>
                    <a:pt x="78968" y="212090"/>
                  </a:lnTo>
                  <a:lnTo>
                    <a:pt x="83045" y="209550"/>
                  </a:lnTo>
                  <a:lnTo>
                    <a:pt x="85077" y="208280"/>
                  </a:lnTo>
                  <a:lnTo>
                    <a:pt x="78359" y="209550"/>
                  </a:lnTo>
                  <a:lnTo>
                    <a:pt x="77838" y="208280"/>
                  </a:lnTo>
                  <a:lnTo>
                    <a:pt x="78333" y="208280"/>
                  </a:lnTo>
                  <a:lnTo>
                    <a:pt x="82054" y="204470"/>
                  </a:lnTo>
                  <a:lnTo>
                    <a:pt x="83934" y="203200"/>
                  </a:lnTo>
                  <a:lnTo>
                    <a:pt x="83629" y="205740"/>
                  </a:lnTo>
                  <a:lnTo>
                    <a:pt x="85128" y="204470"/>
                  </a:lnTo>
                  <a:lnTo>
                    <a:pt x="85420" y="203200"/>
                  </a:lnTo>
                  <a:lnTo>
                    <a:pt x="87160" y="203200"/>
                  </a:lnTo>
                  <a:lnTo>
                    <a:pt x="86017" y="201930"/>
                  </a:lnTo>
                  <a:lnTo>
                    <a:pt x="86728" y="200660"/>
                  </a:lnTo>
                  <a:lnTo>
                    <a:pt x="83870" y="203200"/>
                  </a:lnTo>
                  <a:lnTo>
                    <a:pt x="79870" y="200660"/>
                  </a:lnTo>
                  <a:lnTo>
                    <a:pt x="89141" y="199390"/>
                  </a:lnTo>
                  <a:lnTo>
                    <a:pt x="85166" y="196850"/>
                  </a:lnTo>
                  <a:lnTo>
                    <a:pt x="87414" y="198120"/>
                  </a:lnTo>
                  <a:lnTo>
                    <a:pt x="85940" y="196850"/>
                  </a:lnTo>
                  <a:lnTo>
                    <a:pt x="86601" y="191770"/>
                  </a:lnTo>
                  <a:lnTo>
                    <a:pt x="81711" y="191770"/>
                  </a:lnTo>
                  <a:lnTo>
                    <a:pt x="83502" y="190500"/>
                  </a:lnTo>
                  <a:lnTo>
                    <a:pt x="84074" y="190500"/>
                  </a:lnTo>
                  <a:lnTo>
                    <a:pt x="84340" y="187960"/>
                  </a:lnTo>
                  <a:lnTo>
                    <a:pt x="77127" y="184150"/>
                  </a:lnTo>
                  <a:lnTo>
                    <a:pt x="79997" y="181610"/>
                  </a:lnTo>
                  <a:lnTo>
                    <a:pt x="81673" y="180340"/>
                  </a:lnTo>
                  <a:lnTo>
                    <a:pt x="78435" y="180340"/>
                  </a:lnTo>
                  <a:lnTo>
                    <a:pt x="79933" y="179070"/>
                  </a:lnTo>
                  <a:lnTo>
                    <a:pt x="81661" y="179070"/>
                  </a:lnTo>
                  <a:lnTo>
                    <a:pt x="78524" y="177800"/>
                  </a:lnTo>
                  <a:lnTo>
                    <a:pt x="79336" y="176530"/>
                  </a:lnTo>
                  <a:lnTo>
                    <a:pt x="81292" y="176530"/>
                  </a:lnTo>
                  <a:lnTo>
                    <a:pt x="82956" y="172720"/>
                  </a:lnTo>
                  <a:lnTo>
                    <a:pt x="75806" y="172720"/>
                  </a:lnTo>
                  <a:lnTo>
                    <a:pt x="74142" y="170180"/>
                  </a:lnTo>
                  <a:lnTo>
                    <a:pt x="78955" y="168910"/>
                  </a:lnTo>
                  <a:lnTo>
                    <a:pt x="80454" y="165100"/>
                  </a:lnTo>
                  <a:lnTo>
                    <a:pt x="81140" y="165100"/>
                  </a:lnTo>
                  <a:lnTo>
                    <a:pt x="80911" y="160020"/>
                  </a:lnTo>
                  <a:lnTo>
                    <a:pt x="75768" y="158750"/>
                  </a:lnTo>
                  <a:lnTo>
                    <a:pt x="73139" y="154940"/>
                  </a:lnTo>
                  <a:lnTo>
                    <a:pt x="77838" y="152400"/>
                  </a:lnTo>
                  <a:lnTo>
                    <a:pt x="73787" y="147320"/>
                  </a:lnTo>
                  <a:lnTo>
                    <a:pt x="75018" y="144780"/>
                  </a:lnTo>
                  <a:lnTo>
                    <a:pt x="46888" y="144780"/>
                  </a:lnTo>
                  <a:lnTo>
                    <a:pt x="46697" y="144780"/>
                  </a:lnTo>
                  <a:lnTo>
                    <a:pt x="45808" y="146050"/>
                  </a:lnTo>
                  <a:lnTo>
                    <a:pt x="46316" y="147320"/>
                  </a:lnTo>
                  <a:lnTo>
                    <a:pt x="47548" y="148590"/>
                  </a:lnTo>
                  <a:lnTo>
                    <a:pt x="45186" y="148590"/>
                  </a:lnTo>
                  <a:lnTo>
                    <a:pt x="45300" y="152400"/>
                  </a:lnTo>
                  <a:lnTo>
                    <a:pt x="47802" y="154940"/>
                  </a:lnTo>
                  <a:lnTo>
                    <a:pt x="48336" y="157480"/>
                  </a:lnTo>
                  <a:lnTo>
                    <a:pt x="49187" y="156210"/>
                  </a:lnTo>
                  <a:lnTo>
                    <a:pt x="53225" y="154940"/>
                  </a:lnTo>
                  <a:lnTo>
                    <a:pt x="53797" y="156210"/>
                  </a:lnTo>
                  <a:lnTo>
                    <a:pt x="52539" y="156679"/>
                  </a:lnTo>
                  <a:lnTo>
                    <a:pt x="54394" y="157480"/>
                  </a:lnTo>
                  <a:lnTo>
                    <a:pt x="54229" y="157480"/>
                  </a:lnTo>
                  <a:lnTo>
                    <a:pt x="50546" y="158750"/>
                  </a:lnTo>
                  <a:lnTo>
                    <a:pt x="50774" y="158750"/>
                  </a:lnTo>
                  <a:lnTo>
                    <a:pt x="49745" y="160020"/>
                  </a:lnTo>
                  <a:lnTo>
                    <a:pt x="50063" y="160020"/>
                  </a:lnTo>
                  <a:lnTo>
                    <a:pt x="44704" y="162560"/>
                  </a:lnTo>
                  <a:lnTo>
                    <a:pt x="47650" y="162560"/>
                  </a:lnTo>
                  <a:lnTo>
                    <a:pt x="48247" y="166370"/>
                  </a:lnTo>
                  <a:lnTo>
                    <a:pt x="49758" y="167640"/>
                  </a:lnTo>
                  <a:lnTo>
                    <a:pt x="50457" y="170180"/>
                  </a:lnTo>
                  <a:lnTo>
                    <a:pt x="53530" y="168910"/>
                  </a:lnTo>
                  <a:lnTo>
                    <a:pt x="53060" y="170180"/>
                  </a:lnTo>
                  <a:lnTo>
                    <a:pt x="55689" y="170180"/>
                  </a:lnTo>
                  <a:lnTo>
                    <a:pt x="55105" y="172720"/>
                  </a:lnTo>
                  <a:lnTo>
                    <a:pt x="53111" y="175260"/>
                  </a:lnTo>
                  <a:lnTo>
                    <a:pt x="53835" y="177800"/>
                  </a:lnTo>
                  <a:lnTo>
                    <a:pt x="55689" y="179070"/>
                  </a:lnTo>
                  <a:lnTo>
                    <a:pt x="55968" y="178650"/>
                  </a:lnTo>
                  <a:lnTo>
                    <a:pt x="56426" y="180340"/>
                  </a:lnTo>
                  <a:lnTo>
                    <a:pt x="54216" y="179070"/>
                  </a:lnTo>
                  <a:lnTo>
                    <a:pt x="55079" y="181610"/>
                  </a:lnTo>
                  <a:lnTo>
                    <a:pt x="55295" y="182880"/>
                  </a:lnTo>
                  <a:lnTo>
                    <a:pt x="58115" y="185420"/>
                  </a:lnTo>
                  <a:lnTo>
                    <a:pt x="61188" y="185420"/>
                  </a:lnTo>
                  <a:lnTo>
                    <a:pt x="59677" y="186690"/>
                  </a:lnTo>
                  <a:lnTo>
                    <a:pt x="58000" y="186690"/>
                  </a:lnTo>
                  <a:lnTo>
                    <a:pt x="59067" y="189230"/>
                  </a:lnTo>
                  <a:lnTo>
                    <a:pt x="57200" y="193040"/>
                  </a:lnTo>
                  <a:lnTo>
                    <a:pt x="55613" y="196850"/>
                  </a:lnTo>
                  <a:lnTo>
                    <a:pt x="57543" y="198120"/>
                  </a:lnTo>
                  <a:lnTo>
                    <a:pt x="57226" y="198120"/>
                  </a:lnTo>
                  <a:lnTo>
                    <a:pt x="60782" y="201930"/>
                  </a:lnTo>
                  <a:lnTo>
                    <a:pt x="60515" y="203200"/>
                  </a:lnTo>
                  <a:lnTo>
                    <a:pt x="58521" y="200660"/>
                  </a:lnTo>
                  <a:lnTo>
                    <a:pt x="56959" y="201930"/>
                  </a:lnTo>
                  <a:lnTo>
                    <a:pt x="62230" y="204470"/>
                  </a:lnTo>
                  <a:lnTo>
                    <a:pt x="57048" y="207010"/>
                  </a:lnTo>
                  <a:lnTo>
                    <a:pt x="60477" y="209550"/>
                  </a:lnTo>
                  <a:lnTo>
                    <a:pt x="52374" y="213360"/>
                  </a:lnTo>
                  <a:lnTo>
                    <a:pt x="61899" y="217170"/>
                  </a:lnTo>
                  <a:lnTo>
                    <a:pt x="56883" y="220980"/>
                  </a:lnTo>
                  <a:lnTo>
                    <a:pt x="59105" y="220980"/>
                  </a:lnTo>
                  <a:lnTo>
                    <a:pt x="60845" y="220980"/>
                  </a:lnTo>
                  <a:lnTo>
                    <a:pt x="59575" y="221513"/>
                  </a:lnTo>
                  <a:lnTo>
                    <a:pt x="60223" y="222250"/>
                  </a:lnTo>
                  <a:lnTo>
                    <a:pt x="63373" y="227330"/>
                  </a:lnTo>
                  <a:lnTo>
                    <a:pt x="58750" y="234950"/>
                  </a:lnTo>
                  <a:lnTo>
                    <a:pt x="57238" y="242570"/>
                  </a:lnTo>
                  <a:lnTo>
                    <a:pt x="56845" y="243840"/>
                  </a:lnTo>
                  <a:lnTo>
                    <a:pt x="67513" y="242570"/>
                  </a:lnTo>
                  <a:lnTo>
                    <a:pt x="62979" y="246380"/>
                  </a:lnTo>
                  <a:lnTo>
                    <a:pt x="59283" y="245110"/>
                  </a:lnTo>
                  <a:lnTo>
                    <a:pt x="63931" y="250190"/>
                  </a:lnTo>
                  <a:lnTo>
                    <a:pt x="59791" y="255270"/>
                  </a:lnTo>
                  <a:lnTo>
                    <a:pt x="62738" y="259156"/>
                  </a:lnTo>
                  <a:lnTo>
                    <a:pt x="61696" y="260350"/>
                  </a:lnTo>
                  <a:lnTo>
                    <a:pt x="61709" y="259080"/>
                  </a:lnTo>
                  <a:lnTo>
                    <a:pt x="59055" y="260350"/>
                  </a:lnTo>
                  <a:lnTo>
                    <a:pt x="61607" y="262890"/>
                  </a:lnTo>
                  <a:lnTo>
                    <a:pt x="61823" y="262890"/>
                  </a:lnTo>
                  <a:lnTo>
                    <a:pt x="63792" y="262890"/>
                  </a:lnTo>
                  <a:lnTo>
                    <a:pt x="63550" y="264160"/>
                  </a:lnTo>
                  <a:lnTo>
                    <a:pt x="61823" y="262890"/>
                  </a:lnTo>
                  <a:lnTo>
                    <a:pt x="60718" y="264160"/>
                  </a:lnTo>
                  <a:lnTo>
                    <a:pt x="59169" y="264160"/>
                  </a:lnTo>
                  <a:lnTo>
                    <a:pt x="64160" y="266700"/>
                  </a:lnTo>
                  <a:lnTo>
                    <a:pt x="61734" y="266700"/>
                  </a:lnTo>
                  <a:lnTo>
                    <a:pt x="60121" y="269240"/>
                  </a:lnTo>
                  <a:lnTo>
                    <a:pt x="63207" y="269240"/>
                  </a:lnTo>
                  <a:lnTo>
                    <a:pt x="61747" y="270510"/>
                  </a:lnTo>
                  <a:lnTo>
                    <a:pt x="64604" y="271780"/>
                  </a:lnTo>
                  <a:lnTo>
                    <a:pt x="62801" y="273050"/>
                  </a:lnTo>
                  <a:lnTo>
                    <a:pt x="66243" y="274320"/>
                  </a:lnTo>
                  <a:lnTo>
                    <a:pt x="61175" y="276860"/>
                  </a:lnTo>
                  <a:lnTo>
                    <a:pt x="61010" y="276860"/>
                  </a:lnTo>
                  <a:lnTo>
                    <a:pt x="62026" y="280670"/>
                  </a:lnTo>
                  <a:lnTo>
                    <a:pt x="62865" y="280670"/>
                  </a:lnTo>
                  <a:lnTo>
                    <a:pt x="62839" y="281940"/>
                  </a:lnTo>
                  <a:lnTo>
                    <a:pt x="60718" y="281940"/>
                  </a:lnTo>
                  <a:lnTo>
                    <a:pt x="60807" y="283210"/>
                  </a:lnTo>
                  <a:lnTo>
                    <a:pt x="61747" y="284480"/>
                  </a:lnTo>
                  <a:lnTo>
                    <a:pt x="64338" y="284480"/>
                  </a:lnTo>
                  <a:lnTo>
                    <a:pt x="58318" y="285750"/>
                  </a:lnTo>
                  <a:lnTo>
                    <a:pt x="69011" y="289560"/>
                  </a:lnTo>
                  <a:lnTo>
                    <a:pt x="61264" y="289560"/>
                  </a:lnTo>
                  <a:lnTo>
                    <a:pt x="63817" y="294640"/>
                  </a:lnTo>
                  <a:lnTo>
                    <a:pt x="65493" y="297180"/>
                  </a:lnTo>
                  <a:lnTo>
                    <a:pt x="60934" y="297180"/>
                  </a:lnTo>
                  <a:lnTo>
                    <a:pt x="62484" y="300228"/>
                  </a:lnTo>
                  <a:lnTo>
                    <a:pt x="65620" y="297649"/>
                  </a:lnTo>
                  <a:lnTo>
                    <a:pt x="66548" y="300990"/>
                  </a:lnTo>
                  <a:lnTo>
                    <a:pt x="62865" y="300990"/>
                  </a:lnTo>
                  <a:lnTo>
                    <a:pt x="67094" y="302260"/>
                  </a:lnTo>
                  <a:lnTo>
                    <a:pt x="65747" y="306070"/>
                  </a:lnTo>
                  <a:lnTo>
                    <a:pt x="65036" y="307340"/>
                  </a:lnTo>
                  <a:lnTo>
                    <a:pt x="63601" y="304800"/>
                  </a:lnTo>
                  <a:lnTo>
                    <a:pt x="62750" y="304800"/>
                  </a:lnTo>
                  <a:lnTo>
                    <a:pt x="64668" y="308610"/>
                  </a:lnTo>
                  <a:lnTo>
                    <a:pt x="62115" y="311150"/>
                  </a:lnTo>
                  <a:lnTo>
                    <a:pt x="64427" y="314833"/>
                  </a:lnTo>
                  <a:lnTo>
                    <a:pt x="67462" y="313690"/>
                  </a:lnTo>
                  <a:lnTo>
                    <a:pt x="70396" y="317093"/>
                  </a:lnTo>
                  <a:lnTo>
                    <a:pt x="66065" y="316230"/>
                  </a:lnTo>
                  <a:lnTo>
                    <a:pt x="70586" y="320040"/>
                  </a:lnTo>
                  <a:lnTo>
                    <a:pt x="65290" y="319214"/>
                  </a:lnTo>
                  <a:lnTo>
                    <a:pt x="64973" y="320040"/>
                  </a:lnTo>
                  <a:lnTo>
                    <a:pt x="64058" y="320040"/>
                  </a:lnTo>
                  <a:lnTo>
                    <a:pt x="62382" y="318770"/>
                  </a:lnTo>
                  <a:lnTo>
                    <a:pt x="63449" y="321310"/>
                  </a:lnTo>
                  <a:lnTo>
                    <a:pt x="65925" y="321310"/>
                  </a:lnTo>
                  <a:lnTo>
                    <a:pt x="65709" y="322580"/>
                  </a:lnTo>
                  <a:lnTo>
                    <a:pt x="64998" y="322580"/>
                  </a:lnTo>
                  <a:lnTo>
                    <a:pt x="67056" y="323850"/>
                  </a:lnTo>
                  <a:lnTo>
                    <a:pt x="65976" y="325120"/>
                  </a:lnTo>
                  <a:lnTo>
                    <a:pt x="64516" y="325120"/>
                  </a:lnTo>
                  <a:lnTo>
                    <a:pt x="64604" y="327660"/>
                  </a:lnTo>
                  <a:lnTo>
                    <a:pt x="69799" y="330200"/>
                  </a:lnTo>
                  <a:lnTo>
                    <a:pt x="67462" y="332740"/>
                  </a:lnTo>
                  <a:lnTo>
                    <a:pt x="62788" y="331470"/>
                  </a:lnTo>
                  <a:lnTo>
                    <a:pt x="65811" y="334010"/>
                  </a:lnTo>
                  <a:lnTo>
                    <a:pt x="61671" y="334010"/>
                  </a:lnTo>
                  <a:lnTo>
                    <a:pt x="62763" y="335280"/>
                  </a:lnTo>
                  <a:lnTo>
                    <a:pt x="64820" y="335280"/>
                  </a:lnTo>
                  <a:lnTo>
                    <a:pt x="64604" y="336550"/>
                  </a:lnTo>
                  <a:lnTo>
                    <a:pt x="67551" y="337820"/>
                  </a:lnTo>
                  <a:lnTo>
                    <a:pt x="66027" y="339090"/>
                  </a:lnTo>
                  <a:lnTo>
                    <a:pt x="64452" y="337820"/>
                  </a:lnTo>
                  <a:lnTo>
                    <a:pt x="64897" y="340360"/>
                  </a:lnTo>
                  <a:lnTo>
                    <a:pt x="66662" y="339090"/>
                  </a:lnTo>
                  <a:lnTo>
                    <a:pt x="68580" y="340360"/>
                  </a:lnTo>
                  <a:lnTo>
                    <a:pt x="71894" y="339090"/>
                  </a:lnTo>
                  <a:lnTo>
                    <a:pt x="70485" y="341630"/>
                  </a:lnTo>
                  <a:lnTo>
                    <a:pt x="70116" y="340360"/>
                  </a:lnTo>
                  <a:lnTo>
                    <a:pt x="70231" y="342900"/>
                  </a:lnTo>
                  <a:lnTo>
                    <a:pt x="67691" y="342900"/>
                  </a:lnTo>
                  <a:lnTo>
                    <a:pt x="70192" y="345440"/>
                  </a:lnTo>
                  <a:lnTo>
                    <a:pt x="63601" y="345440"/>
                  </a:lnTo>
                  <a:lnTo>
                    <a:pt x="66941" y="346710"/>
                  </a:lnTo>
                  <a:lnTo>
                    <a:pt x="64096" y="347980"/>
                  </a:lnTo>
                  <a:lnTo>
                    <a:pt x="65862" y="349250"/>
                  </a:lnTo>
                  <a:lnTo>
                    <a:pt x="64223" y="349250"/>
                  </a:lnTo>
                  <a:lnTo>
                    <a:pt x="66916" y="350520"/>
                  </a:lnTo>
                  <a:lnTo>
                    <a:pt x="63792" y="350520"/>
                  </a:lnTo>
                  <a:lnTo>
                    <a:pt x="63004" y="351790"/>
                  </a:lnTo>
                  <a:lnTo>
                    <a:pt x="69088" y="350520"/>
                  </a:lnTo>
                  <a:lnTo>
                    <a:pt x="66509" y="353060"/>
                  </a:lnTo>
                  <a:lnTo>
                    <a:pt x="66319" y="351790"/>
                  </a:lnTo>
                  <a:lnTo>
                    <a:pt x="65519" y="351790"/>
                  </a:lnTo>
                  <a:lnTo>
                    <a:pt x="64020" y="354330"/>
                  </a:lnTo>
                  <a:lnTo>
                    <a:pt x="66662" y="356870"/>
                  </a:lnTo>
                  <a:lnTo>
                    <a:pt x="64985" y="358140"/>
                  </a:lnTo>
                  <a:lnTo>
                    <a:pt x="60807" y="358140"/>
                  </a:lnTo>
                  <a:lnTo>
                    <a:pt x="60947" y="359410"/>
                  </a:lnTo>
                  <a:lnTo>
                    <a:pt x="64808" y="364490"/>
                  </a:lnTo>
                  <a:lnTo>
                    <a:pt x="63969" y="365848"/>
                  </a:lnTo>
                  <a:lnTo>
                    <a:pt x="69519" y="368300"/>
                  </a:lnTo>
                  <a:lnTo>
                    <a:pt x="60502" y="368300"/>
                  </a:lnTo>
                  <a:lnTo>
                    <a:pt x="62953" y="369570"/>
                  </a:lnTo>
                  <a:lnTo>
                    <a:pt x="60452" y="369570"/>
                  </a:lnTo>
                  <a:lnTo>
                    <a:pt x="59131" y="370840"/>
                  </a:lnTo>
                  <a:lnTo>
                    <a:pt x="61087" y="373380"/>
                  </a:lnTo>
                  <a:lnTo>
                    <a:pt x="61899" y="375920"/>
                  </a:lnTo>
                  <a:lnTo>
                    <a:pt x="70967" y="375920"/>
                  </a:lnTo>
                  <a:lnTo>
                    <a:pt x="73761" y="374650"/>
                  </a:lnTo>
                  <a:lnTo>
                    <a:pt x="72898" y="372110"/>
                  </a:lnTo>
                  <a:lnTo>
                    <a:pt x="73977" y="372110"/>
                  </a:lnTo>
                  <a:lnTo>
                    <a:pt x="73050" y="370840"/>
                  </a:lnTo>
                  <a:lnTo>
                    <a:pt x="73939" y="368300"/>
                  </a:lnTo>
                  <a:lnTo>
                    <a:pt x="71831" y="367030"/>
                  </a:lnTo>
                  <a:lnTo>
                    <a:pt x="74015" y="365760"/>
                  </a:lnTo>
                  <a:lnTo>
                    <a:pt x="75260" y="367030"/>
                  </a:lnTo>
                  <a:lnTo>
                    <a:pt x="74612" y="365760"/>
                  </a:lnTo>
                  <a:lnTo>
                    <a:pt x="73418" y="364490"/>
                  </a:lnTo>
                  <a:lnTo>
                    <a:pt x="75450" y="363220"/>
                  </a:lnTo>
                  <a:lnTo>
                    <a:pt x="76784" y="364197"/>
                  </a:lnTo>
                  <a:lnTo>
                    <a:pt x="76885" y="363931"/>
                  </a:lnTo>
                  <a:lnTo>
                    <a:pt x="76873" y="364261"/>
                  </a:lnTo>
                  <a:lnTo>
                    <a:pt x="77177" y="364490"/>
                  </a:lnTo>
                  <a:lnTo>
                    <a:pt x="77177" y="363918"/>
                  </a:lnTo>
                  <a:lnTo>
                    <a:pt x="77825" y="363220"/>
                  </a:lnTo>
                  <a:lnTo>
                    <a:pt x="79616" y="363220"/>
                  </a:lnTo>
                  <a:lnTo>
                    <a:pt x="76898" y="360680"/>
                  </a:lnTo>
                  <a:lnTo>
                    <a:pt x="79590" y="361950"/>
                  </a:lnTo>
                  <a:lnTo>
                    <a:pt x="80568" y="360680"/>
                  </a:lnTo>
                  <a:lnTo>
                    <a:pt x="79844" y="359410"/>
                  </a:lnTo>
                  <a:lnTo>
                    <a:pt x="77698" y="360680"/>
                  </a:lnTo>
                  <a:lnTo>
                    <a:pt x="77419" y="359410"/>
                  </a:lnTo>
                  <a:lnTo>
                    <a:pt x="78117" y="358140"/>
                  </a:lnTo>
                  <a:lnTo>
                    <a:pt x="81711" y="359410"/>
                  </a:lnTo>
                  <a:lnTo>
                    <a:pt x="82854" y="356870"/>
                  </a:lnTo>
                  <a:lnTo>
                    <a:pt x="81165" y="354330"/>
                  </a:lnTo>
                  <a:lnTo>
                    <a:pt x="80594" y="353060"/>
                  </a:lnTo>
                  <a:lnTo>
                    <a:pt x="80010" y="351790"/>
                  </a:lnTo>
                  <a:lnTo>
                    <a:pt x="80365" y="351637"/>
                  </a:lnTo>
                  <a:lnTo>
                    <a:pt x="77838" y="350520"/>
                  </a:lnTo>
                  <a:lnTo>
                    <a:pt x="78549" y="349250"/>
                  </a:lnTo>
                  <a:lnTo>
                    <a:pt x="84035" y="347980"/>
                  </a:lnTo>
                  <a:lnTo>
                    <a:pt x="86436" y="345440"/>
                  </a:lnTo>
                  <a:lnTo>
                    <a:pt x="79032" y="345440"/>
                  </a:lnTo>
                  <a:lnTo>
                    <a:pt x="80721" y="342900"/>
                  </a:lnTo>
                  <a:lnTo>
                    <a:pt x="75844" y="342900"/>
                  </a:lnTo>
                  <a:lnTo>
                    <a:pt x="74841" y="341630"/>
                  </a:lnTo>
                  <a:lnTo>
                    <a:pt x="75539" y="340360"/>
                  </a:lnTo>
                  <a:lnTo>
                    <a:pt x="80581" y="340360"/>
                  </a:lnTo>
                  <a:lnTo>
                    <a:pt x="81508" y="341630"/>
                  </a:lnTo>
                  <a:lnTo>
                    <a:pt x="81089" y="341630"/>
                  </a:lnTo>
                  <a:lnTo>
                    <a:pt x="81559" y="342900"/>
                  </a:lnTo>
                  <a:lnTo>
                    <a:pt x="83070" y="342900"/>
                  </a:lnTo>
                  <a:lnTo>
                    <a:pt x="81775" y="341630"/>
                  </a:lnTo>
                  <a:lnTo>
                    <a:pt x="83235" y="341630"/>
                  </a:lnTo>
                  <a:lnTo>
                    <a:pt x="83350" y="339420"/>
                  </a:lnTo>
                  <a:lnTo>
                    <a:pt x="83527" y="339191"/>
                  </a:lnTo>
                  <a:lnTo>
                    <a:pt x="85445" y="340360"/>
                  </a:lnTo>
                  <a:lnTo>
                    <a:pt x="84289" y="339090"/>
                  </a:lnTo>
                  <a:lnTo>
                    <a:pt x="83616" y="339090"/>
                  </a:lnTo>
                  <a:lnTo>
                    <a:pt x="84658" y="337820"/>
                  </a:lnTo>
                  <a:lnTo>
                    <a:pt x="82905" y="336550"/>
                  </a:lnTo>
                  <a:lnTo>
                    <a:pt x="84366" y="335280"/>
                  </a:lnTo>
                  <a:lnTo>
                    <a:pt x="82092" y="335280"/>
                  </a:lnTo>
                  <a:lnTo>
                    <a:pt x="83985" y="332740"/>
                  </a:lnTo>
                  <a:lnTo>
                    <a:pt x="79717" y="334010"/>
                  </a:lnTo>
                  <a:lnTo>
                    <a:pt x="79527" y="332740"/>
                  </a:lnTo>
                  <a:lnTo>
                    <a:pt x="79324" y="331470"/>
                  </a:lnTo>
                  <a:lnTo>
                    <a:pt x="81432" y="330200"/>
                  </a:lnTo>
                  <a:lnTo>
                    <a:pt x="84074" y="332740"/>
                  </a:lnTo>
                  <a:lnTo>
                    <a:pt x="82562" y="330200"/>
                  </a:lnTo>
                  <a:lnTo>
                    <a:pt x="84048" y="328930"/>
                  </a:lnTo>
                  <a:lnTo>
                    <a:pt x="87109" y="331470"/>
                  </a:lnTo>
                  <a:lnTo>
                    <a:pt x="84734" y="328930"/>
                  </a:lnTo>
                  <a:lnTo>
                    <a:pt x="89077" y="327660"/>
                  </a:lnTo>
                  <a:lnTo>
                    <a:pt x="89636" y="326390"/>
                  </a:lnTo>
                  <a:lnTo>
                    <a:pt x="87464" y="326390"/>
                  </a:lnTo>
                  <a:lnTo>
                    <a:pt x="87985" y="325120"/>
                  </a:lnTo>
                  <a:lnTo>
                    <a:pt x="84709" y="325120"/>
                  </a:lnTo>
                  <a:lnTo>
                    <a:pt x="82461" y="323850"/>
                  </a:lnTo>
                  <a:lnTo>
                    <a:pt x="83350" y="323850"/>
                  </a:lnTo>
                  <a:lnTo>
                    <a:pt x="83858" y="323850"/>
                  </a:lnTo>
                  <a:lnTo>
                    <a:pt x="83680" y="323684"/>
                  </a:lnTo>
                  <a:lnTo>
                    <a:pt x="88277" y="321310"/>
                  </a:lnTo>
                  <a:lnTo>
                    <a:pt x="88455" y="322580"/>
                  </a:lnTo>
                  <a:lnTo>
                    <a:pt x="89750" y="322580"/>
                  </a:lnTo>
                  <a:lnTo>
                    <a:pt x="93065" y="320040"/>
                  </a:lnTo>
                  <a:close/>
                </a:path>
                <a:path w="191770" h="436879">
                  <a:moveTo>
                    <a:pt x="108978" y="206438"/>
                  </a:moveTo>
                  <a:lnTo>
                    <a:pt x="108940" y="205905"/>
                  </a:lnTo>
                  <a:lnTo>
                    <a:pt x="107797" y="206438"/>
                  </a:lnTo>
                  <a:lnTo>
                    <a:pt x="107607" y="207708"/>
                  </a:lnTo>
                  <a:lnTo>
                    <a:pt x="108978" y="206438"/>
                  </a:lnTo>
                  <a:close/>
                </a:path>
                <a:path w="191770" h="436879">
                  <a:moveTo>
                    <a:pt x="126009" y="247078"/>
                  </a:moveTo>
                  <a:lnTo>
                    <a:pt x="124561" y="247078"/>
                  </a:lnTo>
                  <a:lnTo>
                    <a:pt x="125374" y="248348"/>
                  </a:lnTo>
                  <a:lnTo>
                    <a:pt x="125882" y="247865"/>
                  </a:lnTo>
                  <a:lnTo>
                    <a:pt x="126009" y="247078"/>
                  </a:lnTo>
                  <a:close/>
                </a:path>
                <a:path w="191770" h="436879">
                  <a:moveTo>
                    <a:pt x="127393" y="186016"/>
                  </a:moveTo>
                  <a:lnTo>
                    <a:pt x="127101" y="186004"/>
                  </a:lnTo>
                  <a:lnTo>
                    <a:pt x="127241" y="186194"/>
                  </a:lnTo>
                  <a:lnTo>
                    <a:pt x="127393" y="186016"/>
                  </a:lnTo>
                  <a:close/>
                </a:path>
                <a:path w="191770" h="436879">
                  <a:moveTo>
                    <a:pt x="129336" y="252806"/>
                  </a:moveTo>
                  <a:lnTo>
                    <a:pt x="129082" y="252831"/>
                  </a:lnTo>
                  <a:lnTo>
                    <a:pt x="128866" y="252818"/>
                  </a:lnTo>
                  <a:lnTo>
                    <a:pt x="128511" y="252907"/>
                  </a:lnTo>
                  <a:lnTo>
                    <a:pt x="127673" y="254495"/>
                  </a:lnTo>
                  <a:lnTo>
                    <a:pt x="128574" y="253822"/>
                  </a:lnTo>
                  <a:lnTo>
                    <a:pt x="129057" y="253276"/>
                  </a:lnTo>
                  <a:lnTo>
                    <a:pt x="129336" y="252806"/>
                  </a:lnTo>
                  <a:close/>
                </a:path>
                <a:path w="191770" h="436879">
                  <a:moveTo>
                    <a:pt x="130124" y="260985"/>
                  </a:moveTo>
                  <a:lnTo>
                    <a:pt x="129971" y="259181"/>
                  </a:lnTo>
                  <a:lnTo>
                    <a:pt x="129857" y="259740"/>
                  </a:lnTo>
                  <a:lnTo>
                    <a:pt x="129921" y="260388"/>
                  </a:lnTo>
                  <a:lnTo>
                    <a:pt x="130124" y="260985"/>
                  </a:lnTo>
                  <a:close/>
                </a:path>
                <a:path w="191770" h="436879">
                  <a:moveTo>
                    <a:pt x="130187" y="261175"/>
                  </a:moveTo>
                  <a:lnTo>
                    <a:pt x="130124" y="260985"/>
                  </a:lnTo>
                  <a:lnTo>
                    <a:pt x="130136" y="261175"/>
                  </a:lnTo>
                  <a:close/>
                </a:path>
                <a:path w="191770" h="436879">
                  <a:moveTo>
                    <a:pt x="136931" y="208978"/>
                  </a:moveTo>
                  <a:lnTo>
                    <a:pt x="135712" y="206438"/>
                  </a:lnTo>
                  <a:lnTo>
                    <a:pt x="133540" y="206438"/>
                  </a:lnTo>
                  <a:lnTo>
                    <a:pt x="134073" y="207708"/>
                  </a:lnTo>
                  <a:lnTo>
                    <a:pt x="132702" y="207708"/>
                  </a:lnTo>
                  <a:lnTo>
                    <a:pt x="135001" y="208978"/>
                  </a:lnTo>
                  <a:lnTo>
                    <a:pt x="136931" y="208978"/>
                  </a:lnTo>
                  <a:close/>
                </a:path>
                <a:path w="191770" h="436879">
                  <a:moveTo>
                    <a:pt x="138747" y="278599"/>
                  </a:moveTo>
                  <a:lnTo>
                    <a:pt x="138252" y="278180"/>
                  </a:lnTo>
                  <a:lnTo>
                    <a:pt x="137871" y="278828"/>
                  </a:lnTo>
                  <a:lnTo>
                    <a:pt x="138747" y="278599"/>
                  </a:lnTo>
                  <a:close/>
                </a:path>
                <a:path w="191770" h="436879">
                  <a:moveTo>
                    <a:pt x="140208" y="222948"/>
                  </a:moveTo>
                  <a:lnTo>
                    <a:pt x="139509" y="221678"/>
                  </a:lnTo>
                  <a:lnTo>
                    <a:pt x="136144" y="224142"/>
                  </a:lnTo>
                  <a:lnTo>
                    <a:pt x="138811" y="222948"/>
                  </a:lnTo>
                  <a:lnTo>
                    <a:pt x="137693" y="224218"/>
                  </a:lnTo>
                  <a:lnTo>
                    <a:pt x="140208" y="222948"/>
                  </a:lnTo>
                  <a:close/>
                </a:path>
                <a:path w="191770" h="436879">
                  <a:moveTo>
                    <a:pt x="143522" y="219138"/>
                  </a:moveTo>
                  <a:lnTo>
                    <a:pt x="139407" y="219138"/>
                  </a:lnTo>
                  <a:lnTo>
                    <a:pt x="140182" y="220408"/>
                  </a:lnTo>
                  <a:lnTo>
                    <a:pt x="143522" y="219138"/>
                  </a:lnTo>
                  <a:close/>
                </a:path>
                <a:path w="191770" h="436879">
                  <a:moveTo>
                    <a:pt x="145580" y="290258"/>
                  </a:moveTo>
                  <a:lnTo>
                    <a:pt x="145376" y="290182"/>
                  </a:lnTo>
                  <a:lnTo>
                    <a:pt x="145199" y="290258"/>
                  </a:lnTo>
                  <a:lnTo>
                    <a:pt x="145580" y="290258"/>
                  </a:lnTo>
                  <a:close/>
                </a:path>
                <a:path w="191770" h="436879">
                  <a:moveTo>
                    <a:pt x="145961" y="291528"/>
                  </a:moveTo>
                  <a:lnTo>
                    <a:pt x="145199" y="290258"/>
                  </a:lnTo>
                  <a:lnTo>
                    <a:pt x="144106" y="290258"/>
                  </a:lnTo>
                  <a:lnTo>
                    <a:pt x="144437" y="291528"/>
                  </a:lnTo>
                  <a:lnTo>
                    <a:pt x="145961" y="291528"/>
                  </a:lnTo>
                  <a:close/>
                </a:path>
                <a:path w="191770" h="436879">
                  <a:moveTo>
                    <a:pt x="148285" y="294068"/>
                  </a:moveTo>
                  <a:lnTo>
                    <a:pt x="147205" y="295021"/>
                  </a:lnTo>
                  <a:lnTo>
                    <a:pt x="148120" y="294881"/>
                  </a:lnTo>
                  <a:lnTo>
                    <a:pt x="148285" y="294068"/>
                  </a:lnTo>
                  <a:close/>
                </a:path>
                <a:path w="191770" h="436879">
                  <a:moveTo>
                    <a:pt x="149352" y="242341"/>
                  </a:moveTo>
                  <a:lnTo>
                    <a:pt x="149174" y="242506"/>
                  </a:lnTo>
                  <a:lnTo>
                    <a:pt x="149021" y="242620"/>
                  </a:lnTo>
                  <a:lnTo>
                    <a:pt x="148844" y="242760"/>
                  </a:lnTo>
                  <a:lnTo>
                    <a:pt x="149136" y="243039"/>
                  </a:lnTo>
                  <a:lnTo>
                    <a:pt x="149352" y="242341"/>
                  </a:lnTo>
                  <a:close/>
                </a:path>
                <a:path w="191770" h="436879">
                  <a:moveTo>
                    <a:pt x="150749" y="252158"/>
                  </a:moveTo>
                  <a:lnTo>
                    <a:pt x="150126" y="252158"/>
                  </a:lnTo>
                  <a:lnTo>
                    <a:pt x="149745" y="253415"/>
                  </a:lnTo>
                  <a:lnTo>
                    <a:pt x="150749" y="252158"/>
                  </a:lnTo>
                  <a:close/>
                </a:path>
                <a:path w="191770" h="436879">
                  <a:moveTo>
                    <a:pt x="153720" y="252412"/>
                  </a:moveTo>
                  <a:lnTo>
                    <a:pt x="153517" y="252552"/>
                  </a:lnTo>
                  <a:lnTo>
                    <a:pt x="153390" y="252895"/>
                  </a:lnTo>
                  <a:lnTo>
                    <a:pt x="153657" y="252552"/>
                  </a:lnTo>
                  <a:lnTo>
                    <a:pt x="153720" y="252412"/>
                  </a:lnTo>
                  <a:close/>
                </a:path>
                <a:path w="191770" h="436879">
                  <a:moveTo>
                    <a:pt x="153898" y="252298"/>
                  </a:moveTo>
                  <a:lnTo>
                    <a:pt x="153365" y="252095"/>
                  </a:lnTo>
                  <a:lnTo>
                    <a:pt x="153060" y="252336"/>
                  </a:lnTo>
                  <a:lnTo>
                    <a:pt x="153504" y="252323"/>
                  </a:lnTo>
                  <a:lnTo>
                    <a:pt x="153720" y="252412"/>
                  </a:lnTo>
                  <a:lnTo>
                    <a:pt x="153873" y="252310"/>
                  </a:lnTo>
                  <a:close/>
                </a:path>
                <a:path w="191770" h="436879">
                  <a:moveTo>
                    <a:pt x="159626" y="314909"/>
                  </a:moveTo>
                  <a:lnTo>
                    <a:pt x="158991" y="314769"/>
                  </a:lnTo>
                  <a:lnTo>
                    <a:pt x="158381" y="314655"/>
                  </a:lnTo>
                  <a:lnTo>
                    <a:pt x="157949" y="314452"/>
                  </a:lnTo>
                  <a:lnTo>
                    <a:pt x="158038" y="313982"/>
                  </a:lnTo>
                  <a:lnTo>
                    <a:pt x="158203" y="313410"/>
                  </a:lnTo>
                  <a:lnTo>
                    <a:pt x="157632" y="313143"/>
                  </a:lnTo>
                  <a:lnTo>
                    <a:pt x="157175" y="313817"/>
                  </a:lnTo>
                  <a:lnTo>
                    <a:pt x="157416" y="314198"/>
                  </a:lnTo>
                  <a:lnTo>
                    <a:pt x="157937" y="314452"/>
                  </a:lnTo>
                  <a:lnTo>
                    <a:pt x="157861" y="314998"/>
                  </a:lnTo>
                  <a:lnTo>
                    <a:pt x="157911" y="315391"/>
                  </a:lnTo>
                  <a:lnTo>
                    <a:pt x="159626" y="314909"/>
                  </a:lnTo>
                  <a:close/>
                </a:path>
                <a:path w="191770" h="436879">
                  <a:moveTo>
                    <a:pt x="160172" y="318198"/>
                  </a:moveTo>
                  <a:lnTo>
                    <a:pt x="157467" y="318198"/>
                  </a:lnTo>
                  <a:lnTo>
                    <a:pt x="156654" y="319468"/>
                  </a:lnTo>
                  <a:lnTo>
                    <a:pt x="160172" y="318198"/>
                  </a:lnTo>
                  <a:close/>
                </a:path>
                <a:path w="191770" h="436879">
                  <a:moveTo>
                    <a:pt x="161175" y="261645"/>
                  </a:moveTo>
                  <a:lnTo>
                    <a:pt x="160680" y="261886"/>
                  </a:lnTo>
                  <a:lnTo>
                    <a:pt x="160312" y="262128"/>
                  </a:lnTo>
                  <a:lnTo>
                    <a:pt x="159981" y="262369"/>
                  </a:lnTo>
                  <a:lnTo>
                    <a:pt x="160286" y="262267"/>
                  </a:lnTo>
                  <a:lnTo>
                    <a:pt x="160629" y="262064"/>
                  </a:lnTo>
                  <a:lnTo>
                    <a:pt x="161175" y="261645"/>
                  </a:lnTo>
                  <a:close/>
                </a:path>
                <a:path w="191770" h="436879">
                  <a:moveTo>
                    <a:pt x="163893" y="276288"/>
                  </a:moveTo>
                  <a:lnTo>
                    <a:pt x="163715" y="276123"/>
                  </a:lnTo>
                  <a:lnTo>
                    <a:pt x="163576" y="276186"/>
                  </a:lnTo>
                  <a:lnTo>
                    <a:pt x="163893" y="276288"/>
                  </a:lnTo>
                  <a:close/>
                </a:path>
                <a:path w="191770" h="436879">
                  <a:moveTo>
                    <a:pt x="164045" y="282270"/>
                  </a:moveTo>
                  <a:lnTo>
                    <a:pt x="163842" y="282562"/>
                  </a:lnTo>
                  <a:lnTo>
                    <a:pt x="163791" y="282740"/>
                  </a:lnTo>
                  <a:lnTo>
                    <a:pt x="163804" y="282905"/>
                  </a:lnTo>
                  <a:lnTo>
                    <a:pt x="164045" y="282270"/>
                  </a:lnTo>
                  <a:close/>
                </a:path>
                <a:path w="191770" h="436879">
                  <a:moveTo>
                    <a:pt x="168287" y="273748"/>
                  </a:moveTo>
                  <a:lnTo>
                    <a:pt x="165658" y="272478"/>
                  </a:lnTo>
                  <a:lnTo>
                    <a:pt x="163334" y="273748"/>
                  </a:lnTo>
                  <a:lnTo>
                    <a:pt x="161074" y="273748"/>
                  </a:lnTo>
                  <a:lnTo>
                    <a:pt x="163715" y="276123"/>
                  </a:lnTo>
                  <a:lnTo>
                    <a:pt x="168287" y="273748"/>
                  </a:lnTo>
                  <a:close/>
                </a:path>
                <a:path w="191770" h="436879">
                  <a:moveTo>
                    <a:pt x="172199" y="367080"/>
                  </a:moveTo>
                  <a:lnTo>
                    <a:pt x="171932" y="367169"/>
                  </a:lnTo>
                  <a:lnTo>
                    <a:pt x="171678" y="367296"/>
                  </a:lnTo>
                  <a:lnTo>
                    <a:pt x="171475" y="367487"/>
                  </a:lnTo>
                  <a:lnTo>
                    <a:pt x="171678" y="367436"/>
                  </a:lnTo>
                  <a:lnTo>
                    <a:pt x="171919" y="367271"/>
                  </a:lnTo>
                  <a:lnTo>
                    <a:pt x="172199" y="367080"/>
                  </a:lnTo>
                  <a:close/>
                </a:path>
                <a:path w="191770" h="436879">
                  <a:moveTo>
                    <a:pt x="172262" y="300609"/>
                  </a:moveTo>
                  <a:lnTo>
                    <a:pt x="171970" y="300609"/>
                  </a:lnTo>
                  <a:lnTo>
                    <a:pt x="171932" y="300786"/>
                  </a:lnTo>
                  <a:lnTo>
                    <a:pt x="171856" y="301066"/>
                  </a:lnTo>
                  <a:lnTo>
                    <a:pt x="172123" y="300824"/>
                  </a:lnTo>
                  <a:lnTo>
                    <a:pt x="172262" y="300609"/>
                  </a:lnTo>
                  <a:close/>
                </a:path>
                <a:path w="191770" h="436879">
                  <a:moveTo>
                    <a:pt x="173278" y="374891"/>
                  </a:moveTo>
                  <a:lnTo>
                    <a:pt x="172440" y="376212"/>
                  </a:lnTo>
                  <a:lnTo>
                    <a:pt x="172961" y="375615"/>
                  </a:lnTo>
                  <a:lnTo>
                    <a:pt x="173177" y="375196"/>
                  </a:lnTo>
                  <a:lnTo>
                    <a:pt x="173278" y="374891"/>
                  </a:lnTo>
                  <a:close/>
                </a:path>
                <a:path w="191770" h="436879">
                  <a:moveTo>
                    <a:pt x="173520" y="386778"/>
                  </a:moveTo>
                  <a:lnTo>
                    <a:pt x="171742" y="386778"/>
                  </a:lnTo>
                  <a:lnTo>
                    <a:pt x="172859" y="388048"/>
                  </a:lnTo>
                  <a:lnTo>
                    <a:pt x="173520" y="386778"/>
                  </a:lnTo>
                  <a:close/>
                </a:path>
                <a:path w="191770" h="436879">
                  <a:moveTo>
                    <a:pt x="173723" y="291833"/>
                  </a:moveTo>
                  <a:lnTo>
                    <a:pt x="173659" y="291528"/>
                  </a:lnTo>
                  <a:lnTo>
                    <a:pt x="173558" y="291668"/>
                  </a:lnTo>
                  <a:lnTo>
                    <a:pt x="173723" y="291833"/>
                  </a:lnTo>
                  <a:close/>
                </a:path>
                <a:path w="191770" h="436879">
                  <a:moveTo>
                    <a:pt x="174485" y="380911"/>
                  </a:moveTo>
                  <a:lnTo>
                    <a:pt x="174078" y="380974"/>
                  </a:lnTo>
                  <a:lnTo>
                    <a:pt x="174459" y="380936"/>
                  </a:lnTo>
                  <a:close/>
                </a:path>
                <a:path w="191770" h="436879">
                  <a:moveTo>
                    <a:pt x="174726" y="292798"/>
                  </a:moveTo>
                  <a:lnTo>
                    <a:pt x="173723" y="291833"/>
                  </a:lnTo>
                  <a:lnTo>
                    <a:pt x="173939" y="292798"/>
                  </a:lnTo>
                  <a:lnTo>
                    <a:pt x="174726" y="292798"/>
                  </a:lnTo>
                  <a:close/>
                </a:path>
                <a:path w="191770" h="436879">
                  <a:moveTo>
                    <a:pt x="175069" y="318198"/>
                  </a:moveTo>
                  <a:lnTo>
                    <a:pt x="174434" y="317119"/>
                  </a:lnTo>
                  <a:lnTo>
                    <a:pt x="173050" y="318198"/>
                  </a:lnTo>
                  <a:lnTo>
                    <a:pt x="175069" y="318198"/>
                  </a:lnTo>
                  <a:close/>
                </a:path>
                <a:path w="191770" h="436879">
                  <a:moveTo>
                    <a:pt x="176314" y="315658"/>
                  </a:moveTo>
                  <a:lnTo>
                    <a:pt x="173596" y="315658"/>
                  </a:lnTo>
                  <a:lnTo>
                    <a:pt x="174434" y="317119"/>
                  </a:lnTo>
                  <a:lnTo>
                    <a:pt x="176314" y="315658"/>
                  </a:lnTo>
                  <a:close/>
                </a:path>
                <a:path w="191770" h="436879">
                  <a:moveTo>
                    <a:pt x="176618" y="401243"/>
                  </a:moveTo>
                  <a:lnTo>
                    <a:pt x="176555" y="401078"/>
                  </a:lnTo>
                  <a:lnTo>
                    <a:pt x="176491" y="400913"/>
                  </a:lnTo>
                  <a:lnTo>
                    <a:pt x="176491" y="400723"/>
                  </a:lnTo>
                  <a:lnTo>
                    <a:pt x="176441" y="400989"/>
                  </a:lnTo>
                  <a:lnTo>
                    <a:pt x="176479" y="401142"/>
                  </a:lnTo>
                  <a:lnTo>
                    <a:pt x="176618" y="401243"/>
                  </a:lnTo>
                  <a:close/>
                </a:path>
                <a:path w="191770" h="436879">
                  <a:moveTo>
                    <a:pt x="176872" y="370268"/>
                  </a:moveTo>
                  <a:lnTo>
                    <a:pt x="174485" y="371538"/>
                  </a:lnTo>
                  <a:lnTo>
                    <a:pt x="174917" y="372808"/>
                  </a:lnTo>
                  <a:lnTo>
                    <a:pt x="175615" y="372808"/>
                  </a:lnTo>
                  <a:lnTo>
                    <a:pt x="176872" y="370268"/>
                  </a:lnTo>
                  <a:close/>
                </a:path>
                <a:path w="191770" h="436879">
                  <a:moveTo>
                    <a:pt x="177342" y="402005"/>
                  </a:moveTo>
                  <a:lnTo>
                    <a:pt x="177152" y="401866"/>
                  </a:lnTo>
                  <a:lnTo>
                    <a:pt x="176987" y="401726"/>
                  </a:lnTo>
                  <a:lnTo>
                    <a:pt x="176860" y="401574"/>
                  </a:lnTo>
                  <a:lnTo>
                    <a:pt x="176288" y="401662"/>
                  </a:lnTo>
                  <a:lnTo>
                    <a:pt x="176504" y="401840"/>
                  </a:lnTo>
                  <a:lnTo>
                    <a:pt x="176872" y="401929"/>
                  </a:lnTo>
                  <a:lnTo>
                    <a:pt x="177342" y="402005"/>
                  </a:lnTo>
                  <a:close/>
                </a:path>
                <a:path w="191770" h="436879">
                  <a:moveTo>
                    <a:pt x="177495" y="407212"/>
                  </a:moveTo>
                  <a:lnTo>
                    <a:pt x="177063" y="406971"/>
                  </a:lnTo>
                  <a:lnTo>
                    <a:pt x="176987" y="407276"/>
                  </a:lnTo>
                  <a:lnTo>
                    <a:pt x="177203" y="407238"/>
                  </a:lnTo>
                  <a:lnTo>
                    <a:pt x="177368" y="407212"/>
                  </a:lnTo>
                  <a:lnTo>
                    <a:pt x="177495" y="407212"/>
                  </a:lnTo>
                  <a:close/>
                </a:path>
                <a:path w="191770" h="436879">
                  <a:moveTo>
                    <a:pt x="177927" y="407466"/>
                  </a:moveTo>
                  <a:lnTo>
                    <a:pt x="177888" y="407327"/>
                  </a:lnTo>
                  <a:lnTo>
                    <a:pt x="177838" y="407200"/>
                  </a:lnTo>
                  <a:lnTo>
                    <a:pt x="177495" y="407225"/>
                  </a:lnTo>
                  <a:lnTo>
                    <a:pt x="177927" y="407466"/>
                  </a:lnTo>
                  <a:close/>
                </a:path>
                <a:path w="191770" h="436879">
                  <a:moveTo>
                    <a:pt x="178003" y="401307"/>
                  </a:moveTo>
                  <a:lnTo>
                    <a:pt x="177228" y="401396"/>
                  </a:lnTo>
                  <a:lnTo>
                    <a:pt x="176822" y="401383"/>
                  </a:lnTo>
                  <a:lnTo>
                    <a:pt x="176631" y="401243"/>
                  </a:lnTo>
                  <a:lnTo>
                    <a:pt x="176758" y="401485"/>
                  </a:lnTo>
                  <a:lnTo>
                    <a:pt x="177330" y="401523"/>
                  </a:lnTo>
                  <a:lnTo>
                    <a:pt x="177761" y="401434"/>
                  </a:lnTo>
                  <a:lnTo>
                    <a:pt x="178003" y="401307"/>
                  </a:lnTo>
                  <a:close/>
                </a:path>
                <a:path w="191770" h="436879">
                  <a:moveTo>
                    <a:pt x="178219" y="346646"/>
                  </a:moveTo>
                  <a:lnTo>
                    <a:pt x="178015" y="346798"/>
                  </a:lnTo>
                  <a:lnTo>
                    <a:pt x="178168" y="346722"/>
                  </a:lnTo>
                  <a:close/>
                </a:path>
                <a:path w="191770" h="436879">
                  <a:moveTo>
                    <a:pt x="178536" y="346138"/>
                  </a:moveTo>
                  <a:lnTo>
                    <a:pt x="178206" y="346646"/>
                  </a:lnTo>
                  <a:lnTo>
                    <a:pt x="178422" y="346481"/>
                  </a:lnTo>
                  <a:lnTo>
                    <a:pt x="178511" y="346316"/>
                  </a:lnTo>
                  <a:lnTo>
                    <a:pt x="178536" y="346138"/>
                  </a:lnTo>
                  <a:close/>
                </a:path>
                <a:path w="191770" h="436879">
                  <a:moveTo>
                    <a:pt x="178828" y="407987"/>
                  </a:moveTo>
                  <a:lnTo>
                    <a:pt x="177927" y="407466"/>
                  </a:lnTo>
                  <a:lnTo>
                    <a:pt x="177952" y="407708"/>
                  </a:lnTo>
                  <a:lnTo>
                    <a:pt x="177927" y="408000"/>
                  </a:lnTo>
                  <a:lnTo>
                    <a:pt x="178828" y="407987"/>
                  </a:lnTo>
                  <a:close/>
                </a:path>
                <a:path w="191770" h="436879">
                  <a:moveTo>
                    <a:pt x="179197" y="406273"/>
                  </a:moveTo>
                  <a:lnTo>
                    <a:pt x="178765" y="405828"/>
                  </a:lnTo>
                  <a:lnTo>
                    <a:pt x="178308" y="405828"/>
                  </a:lnTo>
                  <a:lnTo>
                    <a:pt x="179197" y="406273"/>
                  </a:lnTo>
                  <a:close/>
                </a:path>
                <a:path w="191770" h="436879">
                  <a:moveTo>
                    <a:pt x="179400" y="344843"/>
                  </a:moveTo>
                  <a:lnTo>
                    <a:pt x="178206" y="345071"/>
                  </a:lnTo>
                  <a:lnTo>
                    <a:pt x="178663" y="345579"/>
                  </a:lnTo>
                  <a:lnTo>
                    <a:pt x="178536" y="346138"/>
                  </a:lnTo>
                  <a:lnTo>
                    <a:pt x="179400" y="344843"/>
                  </a:lnTo>
                  <a:close/>
                </a:path>
                <a:path w="191770" h="436879">
                  <a:moveTo>
                    <a:pt x="180124" y="405828"/>
                  </a:moveTo>
                  <a:lnTo>
                    <a:pt x="178968" y="404558"/>
                  </a:lnTo>
                  <a:lnTo>
                    <a:pt x="177685" y="404558"/>
                  </a:lnTo>
                  <a:lnTo>
                    <a:pt x="178765" y="405828"/>
                  </a:lnTo>
                  <a:lnTo>
                    <a:pt x="180124" y="405828"/>
                  </a:lnTo>
                  <a:close/>
                </a:path>
                <a:path w="191770" h="436879">
                  <a:moveTo>
                    <a:pt x="180835" y="407098"/>
                  </a:moveTo>
                  <a:lnTo>
                    <a:pt x="179197" y="406273"/>
                  </a:lnTo>
                  <a:lnTo>
                    <a:pt x="180009" y="407098"/>
                  </a:lnTo>
                  <a:lnTo>
                    <a:pt x="180835" y="407098"/>
                  </a:lnTo>
                  <a:close/>
                </a:path>
                <a:path w="191770" h="436879">
                  <a:moveTo>
                    <a:pt x="181089" y="356298"/>
                  </a:moveTo>
                  <a:lnTo>
                    <a:pt x="178003" y="357568"/>
                  </a:lnTo>
                  <a:lnTo>
                    <a:pt x="180225" y="357568"/>
                  </a:lnTo>
                  <a:lnTo>
                    <a:pt x="181089" y="356298"/>
                  </a:lnTo>
                  <a:close/>
                </a:path>
                <a:path w="191770" h="436879">
                  <a:moveTo>
                    <a:pt x="181838" y="400748"/>
                  </a:moveTo>
                  <a:lnTo>
                    <a:pt x="179133" y="400748"/>
                  </a:lnTo>
                  <a:lnTo>
                    <a:pt x="179590" y="402018"/>
                  </a:lnTo>
                  <a:lnTo>
                    <a:pt x="181825" y="401205"/>
                  </a:lnTo>
                  <a:lnTo>
                    <a:pt x="181838" y="400748"/>
                  </a:lnTo>
                  <a:close/>
                </a:path>
                <a:path w="191770" h="436879">
                  <a:moveTo>
                    <a:pt x="183121" y="400748"/>
                  </a:moveTo>
                  <a:lnTo>
                    <a:pt x="181825" y="401205"/>
                  </a:lnTo>
                  <a:lnTo>
                    <a:pt x="181787" y="403288"/>
                  </a:lnTo>
                  <a:lnTo>
                    <a:pt x="183121" y="400748"/>
                  </a:lnTo>
                  <a:close/>
                </a:path>
                <a:path w="191770" h="436879">
                  <a:moveTo>
                    <a:pt x="183921" y="413308"/>
                  </a:moveTo>
                  <a:lnTo>
                    <a:pt x="183375" y="412762"/>
                  </a:lnTo>
                  <a:lnTo>
                    <a:pt x="179666" y="413016"/>
                  </a:lnTo>
                  <a:lnTo>
                    <a:pt x="180822" y="413791"/>
                  </a:lnTo>
                  <a:lnTo>
                    <a:pt x="181800" y="413842"/>
                  </a:lnTo>
                  <a:lnTo>
                    <a:pt x="183921" y="413308"/>
                  </a:lnTo>
                  <a:close/>
                </a:path>
                <a:path w="191770" h="436879">
                  <a:moveTo>
                    <a:pt x="184759" y="384238"/>
                  </a:moveTo>
                  <a:lnTo>
                    <a:pt x="184188" y="383501"/>
                  </a:lnTo>
                  <a:lnTo>
                    <a:pt x="183743" y="383616"/>
                  </a:lnTo>
                  <a:lnTo>
                    <a:pt x="184759" y="384238"/>
                  </a:lnTo>
                  <a:close/>
                </a:path>
                <a:path w="191770" h="436879">
                  <a:moveTo>
                    <a:pt x="185089" y="352336"/>
                  </a:moveTo>
                  <a:lnTo>
                    <a:pt x="184696" y="352425"/>
                  </a:lnTo>
                  <a:lnTo>
                    <a:pt x="184353" y="352552"/>
                  </a:lnTo>
                  <a:lnTo>
                    <a:pt x="184035" y="352717"/>
                  </a:lnTo>
                  <a:lnTo>
                    <a:pt x="184467" y="352590"/>
                  </a:lnTo>
                  <a:lnTo>
                    <a:pt x="184861" y="352437"/>
                  </a:lnTo>
                  <a:lnTo>
                    <a:pt x="185089" y="352336"/>
                  </a:lnTo>
                  <a:close/>
                </a:path>
                <a:path w="191770" h="436879">
                  <a:moveTo>
                    <a:pt x="186182" y="366458"/>
                  </a:moveTo>
                  <a:lnTo>
                    <a:pt x="185521" y="366458"/>
                  </a:lnTo>
                  <a:lnTo>
                    <a:pt x="185420" y="366699"/>
                  </a:lnTo>
                  <a:lnTo>
                    <a:pt x="186182" y="366458"/>
                  </a:lnTo>
                  <a:close/>
                </a:path>
                <a:path w="191770" h="436879">
                  <a:moveTo>
                    <a:pt x="186397" y="382968"/>
                  </a:moveTo>
                  <a:lnTo>
                    <a:pt x="183769" y="382968"/>
                  </a:lnTo>
                  <a:lnTo>
                    <a:pt x="184188" y="383501"/>
                  </a:lnTo>
                  <a:lnTo>
                    <a:pt x="186397" y="382968"/>
                  </a:lnTo>
                  <a:close/>
                </a:path>
                <a:path w="191770" h="436879">
                  <a:moveTo>
                    <a:pt x="186639" y="380428"/>
                  </a:moveTo>
                  <a:lnTo>
                    <a:pt x="185356" y="381698"/>
                  </a:lnTo>
                  <a:lnTo>
                    <a:pt x="186639" y="380428"/>
                  </a:lnTo>
                  <a:close/>
                </a:path>
                <a:path w="191770" h="436879">
                  <a:moveTo>
                    <a:pt x="186880" y="410438"/>
                  </a:moveTo>
                  <a:lnTo>
                    <a:pt x="186791" y="409397"/>
                  </a:lnTo>
                  <a:lnTo>
                    <a:pt x="184264" y="408749"/>
                  </a:lnTo>
                  <a:lnTo>
                    <a:pt x="185013" y="408368"/>
                  </a:lnTo>
                  <a:lnTo>
                    <a:pt x="186004" y="408406"/>
                  </a:lnTo>
                  <a:lnTo>
                    <a:pt x="186677" y="408330"/>
                  </a:lnTo>
                  <a:lnTo>
                    <a:pt x="184785" y="407936"/>
                  </a:lnTo>
                  <a:lnTo>
                    <a:pt x="181533" y="407682"/>
                  </a:lnTo>
                  <a:lnTo>
                    <a:pt x="178308" y="408800"/>
                  </a:lnTo>
                  <a:lnTo>
                    <a:pt x="181927" y="408863"/>
                  </a:lnTo>
                  <a:lnTo>
                    <a:pt x="180517" y="409308"/>
                  </a:lnTo>
                  <a:lnTo>
                    <a:pt x="184797" y="409295"/>
                  </a:lnTo>
                  <a:lnTo>
                    <a:pt x="185343" y="409841"/>
                  </a:lnTo>
                  <a:lnTo>
                    <a:pt x="183857" y="410603"/>
                  </a:lnTo>
                  <a:lnTo>
                    <a:pt x="182511" y="410743"/>
                  </a:lnTo>
                  <a:lnTo>
                    <a:pt x="183476" y="410794"/>
                  </a:lnTo>
                  <a:lnTo>
                    <a:pt x="181914" y="411861"/>
                  </a:lnTo>
                  <a:lnTo>
                    <a:pt x="184251" y="411784"/>
                  </a:lnTo>
                  <a:lnTo>
                    <a:pt x="186880" y="410438"/>
                  </a:lnTo>
                  <a:close/>
                </a:path>
                <a:path w="191770" h="436879">
                  <a:moveTo>
                    <a:pt x="187198" y="362267"/>
                  </a:moveTo>
                  <a:lnTo>
                    <a:pt x="185610" y="362051"/>
                  </a:lnTo>
                  <a:lnTo>
                    <a:pt x="185686" y="362343"/>
                  </a:lnTo>
                  <a:lnTo>
                    <a:pt x="186118" y="362318"/>
                  </a:lnTo>
                  <a:lnTo>
                    <a:pt x="186626" y="362280"/>
                  </a:lnTo>
                  <a:lnTo>
                    <a:pt x="187198" y="362267"/>
                  </a:lnTo>
                  <a:close/>
                </a:path>
                <a:path w="191770" h="436879">
                  <a:moveTo>
                    <a:pt x="188722" y="391858"/>
                  </a:moveTo>
                  <a:lnTo>
                    <a:pt x="186639" y="389318"/>
                  </a:lnTo>
                  <a:lnTo>
                    <a:pt x="185381" y="393039"/>
                  </a:lnTo>
                  <a:lnTo>
                    <a:pt x="188417" y="391858"/>
                  </a:lnTo>
                  <a:lnTo>
                    <a:pt x="188722" y="391858"/>
                  </a:lnTo>
                  <a:close/>
                </a:path>
                <a:path w="191770" h="436879">
                  <a:moveTo>
                    <a:pt x="188849" y="398208"/>
                  </a:moveTo>
                  <a:lnTo>
                    <a:pt x="186004" y="398208"/>
                  </a:lnTo>
                  <a:lnTo>
                    <a:pt x="186829" y="399478"/>
                  </a:lnTo>
                  <a:lnTo>
                    <a:pt x="188849" y="398208"/>
                  </a:lnTo>
                  <a:close/>
                </a:path>
                <a:path w="191770" h="436879">
                  <a:moveTo>
                    <a:pt x="189191" y="374446"/>
                  </a:moveTo>
                  <a:lnTo>
                    <a:pt x="186118" y="375031"/>
                  </a:lnTo>
                  <a:lnTo>
                    <a:pt x="184772" y="375221"/>
                  </a:lnTo>
                  <a:lnTo>
                    <a:pt x="186067" y="375094"/>
                  </a:lnTo>
                  <a:lnTo>
                    <a:pt x="186702" y="375170"/>
                  </a:lnTo>
                  <a:lnTo>
                    <a:pt x="186994" y="375386"/>
                  </a:lnTo>
                  <a:lnTo>
                    <a:pt x="187591" y="375246"/>
                  </a:lnTo>
                  <a:lnTo>
                    <a:pt x="188264" y="375043"/>
                  </a:lnTo>
                  <a:lnTo>
                    <a:pt x="189128" y="374751"/>
                  </a:lnTo>
                  <a:lnTo>
                    <a:pt x="189191" y="374446"/>
                  </a:lnTo>
                  <a:close/>
                </a:path>
                <a:path w="191770" h="436879">
                  <a:moveTo>
                    <a:pt x="189509" y="403288"/>
                  </a:moveTo>
                  <a:lnTo>
                    <a:pt x="181787" y="403288"/>
                  </a:lnTo>
                  <a:lnTo>
                    <a:pt x="178625" y="403288"/>
                  </a:lnTo>
                  <a:lnTo>
                    <a:pt x="177355" y="402018"/>
                  </a:lnTo>
                  <a:lnTo>
                    <a:pt x="178536" y="403288"/>
                  </a:lnTo>
                  <a:lnTo>
                    <a:pt x="180733" y="404558"/>
                  </a:lnTo>
                  <a:lnTo>
                    <a:pt x="181914" y="404558"/>
                  </a:lnTo>
                  <a:lnTo>
                    <a:pt x="180124" y="405828"/>
                  </a:lnTo>
                  <a:lnTo>
                    <a:pt x="181533" y="405828"/>
                  </a:lnTo>
                  <a:lnTo>
                    <a:pt x="182600" y="404558"/>
                  </a:lnTo>
                  <a:lnTo>
                    <a:pt x="183438" y="405828"/>
                  </a:lnTo>
                  <a:lnTo>
                    <a:pt x="189509" y="403288"/>
                  </a:lnTo>
                  <a:close/>
                </a:path>
                <a:path w="191770" h="436879">
                  <a:moveTo>
                    <a:pt x="191389" y="393128"/>
                  </a:moveTo>
                  <a:lnTo>
                    <a:pt x="185140" y="393128"/>
                  </a:lnTo>
                  <a:lnTo>
                    <a:pt x="181038" y="391858"/>
                  </a:lnTo>
                  <a:lnTo>
                    <a:pt x="188925" y="388048"/>
                  </a:lnTo>
                  <a:lnTo>
                    <a:pt x="187109" y="388048"/>
                  </a:lnTo>
                  <a:lnTo>
                    <a:pt x="185699" y="387337"/>
                  </a:lnTo>
                  <a:lnTo>
                    <a:pt x="185699" y="388048"/>
                  </a:lnTo>
                  <a:lnTo>
                    <a:pt x="183438" y="388048"/>
                  </a:lnTo>
                  <a:lnTo>
                    <a:pt x="184708" y="386880"/>
                  </a:lnTo>
                  <a:lnTo>
                    <a:pt x="185699" y="388048"/>
                  </a:lnTo>
                  <a:lnTo>
                    <a:pt x="185699" y="387337"/>
                  </a:lnTo>
                  <a:lnTo>
                    <a:pt x="184746" y="386842"/>
                  </a:lnTo>
                  <a:lnTo>
                    <a:pt x="186194" y="385508"/>
                  </a:lnTo>
                  <a:lnTo>
                    <a:pt x="181190" y="384238"/>
                  </a:lnTo>
                  <a:lnTo>
                    <a:pt x="183743" y="383616"/>
                  </a:lnTo>
                  <a:lnTo>
                    <a:pt x="182664" y="382968"/>
                  </a:lnTo>
                  <a:lnTo>
                    <a:pt x="188252" y="381698"/>
                  </a:lnTo>
                  <a:lnTo>
                    <a:pt x="185356" y="381698"/>
                  </a:lnTo>
                  <a:lnTo>
                    <a:pt x="181292" y="381698"/>
                  </a:lnTo>
                  <a:lnTo>
                    <a:pt x="183616" y="380428"/>
                  </a:lnTo>
                  <a:lnTo>
                    <a:pt x="186524" y="380428"/>
                  </a:lnTo>
                  <a:lnTo>
                    <a:pt x="187680" y="379158"/>
                  </a:lnTo>
                  <a:lnTo>
                    <a:pt x="182549" y="380428"/>
                  </a:lnTo>
                  <a:lnTo>
                    <a:pt x="188201" y="376618"/>
                  </a:lnTo>
                  <a:lnTo>
                    <a:pt x="183045" y="376618"/>
                  </a:lnTo>
                  <a:lnTo>
                    <a:pt x="184823" y="374078"/>
                  </a:lnTo>
                  <a:lnTo>
                    <a:pt x="183095" y="372808"/>
                  </a:lnTo>
                  <a:lnTo>
                    <a:pt x="184454" y="372808"/>
                  </a:lnTo>
                  <a:lnTo>
                    <a:pt x="184480" y="368998"/>
                  </a:lnTo>
                  <a:lnTo>
                    <a:pt x="185000" y="367728"/>
                  </a:lnTo>
                  <a:lnTo>
                    <a:pt x="185420" y="366699"/>
                  </a:lnTo>
                  <a:lnTo>
                    <a:pt x="182143" y="367728"/>
                  </a:lnTo>
                  <a:lnTo>
                    <a:pt x="182486" y="365188"/>
                  </a:lnTo>
                  <a:lnTo>
                    <a:pt x="181381" y="363918"/>
                  </a:lnTo>
                  <a:lnTo>
                    <a:pt x="185978" y="363918"/>
                  </a:lnTo>
                  <a:lnTo>
                    <a:pt x="185686" y="362648"/>
                  </a:lnTo>
                  <a:lnTo>
                    <a:pt x="182968" y="362648"/>
                  </a:lnTo>
                  <a:lnTo>
                    <a:pt x="186004" y="361378"/>
                  </a:lnTo>
                  <a:lnTo>
                    <a:pt x="185458" y="360108"/>
                  </a:lnTo>
                  <a:lnTo>
                    <a:pt x="181800" y="358838"/>
                  </a:lnTo>
                  <a:lnTo>
                    <a:pt x="183261" y="356298"/>
                  </a:lnTo>
                  <a:lnTo>
                    <a:pt x="180505" y="357568"/>
                  </a:lnTo>
                  <a:lnTo>
                    <a:pt x="180505" y="372808"/>
                  </a:lnTo>
                  <a:lnTo>
                    <a:pt x="177876" y="374078"/>
                  </a:lnTo>
                  <a:lnTo>
                    <a:pt x="176949" y="374078"/>
                  </a:lnTo>
                  <a:lnTo>
                    <a:pt x="176758" y="372808"/>
                  </a:lnTo>
                  <a:lnTo>
                    <a:pt x="180505" y="372808"/>
                  </a:lnTo>
                  <a:lnTo>
                    <a:pt x="180505" y="357568"/>
                  </a:lnTo>
                  <a:lnTo>
                    <a:pt x="175996" y="360108"/>
                  </a:lnTo>
                  <a:lnTo>
                    <a:pt x="173596" y="358838"/>
                  </a:lnTo>
                  <a:lnTo>
                    <a:pt x="175082" y="358838"/>
                  </a:lnTo>
                  <a:lnTo>
                    <a:pt x="177596" y="357568"/>
                  </a:lnTo>
                  <a:lnTo>
                    <a:pt x="178003" y="357568"/>
                  </a:lnTo>
                  <a:lnTo>
                    <a:pt x="178054" y="356298"/>
                  </a:lnTo>
                  <a:lnTo>
                    <a:pt x="179425" y="356298"/>
                  </a:lnTo>
                  <a:lnTo>
                    <a:pt x="181140" y="355028"/>
                  </a:lnTo>
                  <a:lnTo>
                    <a:pt x="181406" y="355028"/>
                  </a:lnTo>
                  <a:lnTo>
                    <a:pt x="180428" y="356298"/>
                  </a:lnTo>
                  <a:lnTo>
                    <a:pt x="181089" y="356298"/>
                  </a:lnTo>
                  <a:lnTo>
                    <a:pt x="181343" y="356298"/>
                  </a:lnTo>
                  <a:lnTo>
                    <a:pt x="181508" y="355028"/>
                  </a:lnTo>
                  <a:lnTo>
                    <a:pt x="182511" y="353758"/>
                  </a:lnTo>
                  <a:lnTo>
                    <a:pt x="180733" y="353758"/>
                  </a:lnTo>
                  <a:lnTo>
                    <a:pt x="180174" y="352488"/>
                  </a:lnTo>
                  <a:lnTo>
                    <a:pt x="183146" y="352488"/>
                  </a:lnTo>
                  <a:lnTo>
                    <a:pt x="184010" y="351218"/>
                  </a:lnTo>
                  <a:lnTo>
                    <a:pt x="182422" y="351218"/>
                  </a:lnTo>
                  <a:lnTo>
                    <a:pt x="183692" y="349948"/>
                  </a:lnTo>
                  <a:lnTo>
                    <a:pt x="181876" y="349948"/>
                  </a:lnTo>
                  <a:lnTo>
                    <a:pt x="182689" y="348678"/>
                  </a:lnTo>
                  <a:lnTo>
                    <a:pt x="181076" y="348678"/>
                  </a:lnTo>
                  <a:lnTo>
                    <a:pt x="181190" y="347408"/>
                  </a:lnTo>
                  <a:lnTo>
                    <a:pt x="181292" y="346138"/>
                  </a:lnTo>
                  <a:lnTo>
                    <a:pt x="178168" y="347408"/>
                  </a:lnTo>
                  <a:lnTo>
                    <a:pt x="177825" y="347408"/>
                  </a:lnTo>
                  <a:lnTo>
                    <a:pt x="173977" y="346138"/>
                  </a:lnTo>
                  <a:lnTo>
                    <a:pt x="178181" y="341058"/>
                  </a:lnTo>
                  <a:lnTo>
                    <a:pt x="176149" y="339788"/>
                  </a:lnTo>
                  <a:lnTo>
                    <a:pt x="177203" y="338518"/>
                  </a:lnTo>
                  <a:lnTo>
                    <a:pt x="175590" y="337248"/>
                  </a:lnTo>
                  <a:lnTo>
                    <a:pt x="175577" y="335978"/>
                  </a:lnTo>
                  <a:lnTo>
                    <a:pt x="173012" y="334708"/>
                  </a:lnTo>
                  <a:lnTo>
                    <a:pt x="174663" y="333438"/>
                  </a:lnTo>
                  <a:lnTo>
                    <a:pt x="175971" y="333438"/>
                  </a:lnTo>
                  <a:lnTo>
                    <a:pt x="174853" y="332168"/>
                  </a:lnTo>
                  <a:lnTo>
                    <a:pt x="173659" y="332168"/>
                  </a:lnTo>
                  <a:lnTo>
                    <a:pt x="174904" y="330898"/>
                  </a:lnTo>
                  <a:lnTo>
                    <a:pt x="176606" y="330898"/>
                  </a:lnTo>
                  <a:lnTo>
                    <a:pt x="177101" y="330898"/>
                  </a:lnTo>
                  <a:lnTo>
                    <a:pt x="176822" y="330352"/>
                  </a:lnTo>
                  <a:lnTo>
                    <a:pt x="177101" y="329628"/>
                  </a:lnTo>
                  <a:lnTo>
                    <a:pt x="178663" y="328358"/>
                  </a:lnTo>
                  <a:lnTo>
                    <a:pt x="175298" y="328358"/>
                  </a:lnTo>
                  <a:lnTo>
                    <a:pt x="178181" y="327088"/>
                  </a:lnTo>
                  <a:lnTo>
                    <a:pt x="178358" y="325818"/>
                  </a:lnTo>
                  <a:lnTo>
                    <a:pt x="177355" y="325818"/>
                  </a:lnTo>
                  <a:lnTo>
                    <a:pt x="175729" y="327088"/>
                  </a:lnTo>
                  <a:lnTo>
                    <a:pt x="175082" y="325818"/>
                  </a:lnTo>
                  <a:lnTo>
                    <a:pt x="175145" y="324548"/>
                  </a:lnTo>
                  <a:lnTo>
                    <a:pt x="178803" y="324548"/>
                  </a:lnTo>
                  <a:lnTo>
                    <a:pt x="181343" y="320738"/>
                  </a:lnTo>
                  <a:lnTo>
                    <a:pt x="182194" y="319468"/>
                  </a:lnTo>
                  <a:lnTo>
                    <a:pt x="169786" y="320738"/>
                  </a:lnTo>
                  <a:lnTo>
                    <a:pt x="173050" y="318198"/>
                  </a:lnTo>
                  <a:lnTo>
                    <a:pt x="171945" y="318198"/>
                  </a:lnTo>
                  <a:lnTo>
                    <a:pt x="171996" y="316928"/>
                  </a:lnTo>
                  <a:lnTo>
                    <a:pt x="176644" y="313118"/>
                  </a:lnTo>
                  <a:lnTo>
                    <a:pt x="176517" y="313118"/>
                  </a:lnTo>
                  <a:lnTo>
                    <a:pt x="177901" y="310578"/>
                  </a:lnTo>
                  <a:lnTo>
                    <a:pt x="170802" y="313118"/>
                  </a:lnTo>
                  <a:lnTo>
                    <a:pt x="171170" y="311848"/>
                  </a:lnTo>
                  <a:lnTo>
                    <a:pt x="171538" y="310578"/>
                  </a:lnTo>
                  <a:lnTo>
                    <a:pt x="170357" y="310578"/>
                  </a:lnTo>
                  <a:lnTo>
                    <a:pt x="167055" y="311848"/>
                  </a:lnTo>
                  <a:lnTo>
                    <a:pt x="165417" y="310578"/>
                  </a:lnTo>
                  <a:lnTo>
                    <a:pt x="165455" y="309308"/>
                  </a:lnTo>
                  <a:lnTo>
                    <a:pt x="170180" y="308038"/>
                  </a:lnTo>
                  <a:lnTo>
                    <a:pt x="170014" y="308165"/>
                  </a:lnTo>
                  <a:lnTo>
                    <a:pt x="170192" y="308419"/>
                  </a:lnTo>
                  <a:lnTo>
                    <a:pt x="170573" y="308444"/>
                  </a:lnTo>
                  <a:lnTo>
                    <a:pt x="170891" y="308368"/>
                  </a:lnTo>
                  <a:lnTo>
                    <a:pt x="170573" y="308165"/>
                  </a:lnTo>
                  <a:lnTo>
                    <a:pt x="170345" y="308038"/>
                  </a:lnTo>
                  <a:lnTo>
                    <a:pt x="171678" y="308038"/>
                  </a:lnTo>
                  <a:lnTo>
                    <a:pt x="171323" y="309308"/>
                  </a:lnTo>
                  <a:lnTo>
                    <a:pt x="172097" y="309308"/>
                  </a:lnTo>
                  <a:lnTo>
                    <a:pt x="173177" y="308038"/>
                  </a:lnTo>
                  <a:lnTo>
                    <a:pt x="172529" y="305777"/>
                  </a:lnTo>
                  <a:lnTo>
                    <a:pt x="172669" y="305498"/>
                  </a:lnTo>
                  <a:lnTo>
                    <a:pt x="173291" y="304228"/>
                  </a:lnTo>
                  <a:lnTo>
                    <a:pt x="171259" y="304228"/>
                  </a:lnTo>
                  <a:lnTo>
                    <a:pt x="171856" y="301688"/>
                  </a:lnTo>
                  <a:lnTo>
                    <a:pt x="171259" y="301688"/>
                  </a:lnTo>
                  <a:lnTo>
                    <a:pt x="169862" y="302958"/>
                  </a:lnTo>
                  <a:lnTo>
                    <a:pt x="170002" y="301688"/>
                  </a:lnTo>
                  <a:lnTo>
                    <a:pt x="170434" y="299148"/>
                  </a:lnTo>
                  <a:lnTo>
                    <a:pt x="166992" y="301688"/>
                  </a:lnTo>
                  <a:lnTo>
                    <a:pt x="165836" y="300418"/>
                  </a:lnTo>
                  <a:lnTo>
                    <a:pt x="167398" y="299148"/>
                  </a:lnTo>
                  <a:lnTo>
                    <a:pt x="170434" y="299148"/>
                  </a:lnTo>
                  <a:lnTo>
                    <a:pt x="168313" y="297878"/>
                  </a:lnTo>
                  <a:lnTo>
                    <a:pt x="169240" y="296608"/>
                  </a:lnTo>
                  <a:lnTo>
                    <a:pt x="172758" y="296608"/>
                  </a:lnTo>
                  <a:lnTo>
                    <a:pt x="169760" y="295338"/>
                  </a:lnTo>
                  <a:lnTo>
                    <a:pt x="173291" y="292798"/>
                  </a:lnTo>
                  <a:lnTo>
                    <a:pt x="173393" y="291668"/>
                  </a:lnTo>
                  <a:lnTo>
                    <a:pt x="171323" y="292798"/>
                  </a:lnTo>
                  <a:lnTo>
                    <a:pt x="171589" y="291528"/>
                  </a:lnTo>
                  <a:lnTo>
                    <a:pt x="170675" y="291528"/>
                  </a:lnTo>
                  <a:lnTo>
                    <a:pt x="168465" y="292798"/>
                  </a:lnTo>
                  <a:lnTo>
                    <a:pt x="165849" y="292798"/>
                  </a:lnTo>
                  <a:lnTo>
                    <a:pt x="166903" y="291528"/>
                  </a:lnTo>
                  <a:lnTo>
                    <a:pt x="166700" y="291452"/>
                  </a:lnTo>
                  <a:lnTo>
                    <a:pt x="163779" y="290258"/>
                  </a:lnTo>
                  <a:lnTo>
                    <a:pt x="167030" y="288988"/>
                  </a:lnTo>
                  <a:lnTo>
                    <a:pt x="166738" y="290830"/>
                  </a:lnTo>
                  <a:lnTo>
                    <a:pt x="166700" y="291452"/>
                  </a:lnTo>
                  <a:lnTo>
                    <a:pt x="170294" y="287718"/>
                  </a:lnTo>
                  <a:lnTo>
                    <a:pt x="171450" y="290258"/>
                  </a:lnTo>
                  <a:lnTo>
                    <a:pt x="170929" y="288988"/>
                  </a:lnTo>
                  <a:lnTo>
                    <a:pt x="171069" y="288988"/>
                  </a:lnTo>
                  <a:lnTo>
                    <a:pt x="171411" y="287718"/>
                  </a:lnTo>
                  <a:lnTo>
                    <a:pt x="171780" y="287718"/>
                  </a:lnTo>
                  <a:lnTo>
                    <a:pt x="172021" y="288988"/>
                  </a:lnTo>
                  <a:lnTo>
                    <a:pt x="172770" y="287718"/>
                  </a:lnTo>
                  <a:lnTo>
                    <a:pt x="174294" y="285178"/>
                  </a:lnTo>
                  <a:lnTo>
                    <a:pt x="167932" y="288988"/>
                  </a:lnTo>
                  <a:lnTo>
                    <a:pt x="167284" y="286448"/>
                  </a:lnTo>
                  <a:lnTo>
                    <a:pt x="169252" y="286448"/>
                  </a:lnTo>
                  <a:lnTo>
                    <a:pt x="170675" y="285178"/>
                  </a:lnTo>
                  <a:lnTo>
                    <a:pt x="170154" y="283908"/>
                  </a:lnTo>
                  <a:lnTo>
                    <a:pt x="170408" y="285178"/>
                  </a:lnTo>
                  <a:lnTo>
                    <a:pt x="167170" y="286448"/>
                  </a:lnTo>
                  <a:lnTo>
                    <a:pt x="165468" y="285178"/>
                  </a:lnTo>
                  <a:lnTo>
                    <a:pt x="166458" y="283908"/>
                  </a:lnTo>
                  <a:lnTo>
                    <a:pt x="163804" y="283908"/>
                  </a:lnTo>
                  <a:lnTo>
                    <a:pt x="163398" y="285178"/>
                  </a:lnTo>
                  <a:lnTo>
                    <a:pt x="161429" y="285178"/>
                  </a:lnTo>
                  <a:lnTo>
                    <a:pt x="161442" y="283908"/>
                  </a:lnTo>
                  <a:lnTo>
                    <a:pt x="161836" y="283908"/>
                  </a:lnTo>
                  <a:lnTo>
                    <a:pt x="161963" y="282638"/>
                  </a:lnTo>
                  <a:lnTo>
                    <a:pt x="160540" y="283908"/>
                  </a:lnTo>
                  <a:lnTo>
                    <a:pt x="158711" y="283908"/>
                  </a:lnTo>
                  <a:lnTo>
                    <a:pt x="164947" y="280098"/>
                  </a:lnTo>
                  <a:lnTo>
                    <a:pt x="162242" y="278828"/>
                  </a:lnTo>
                  <a:lnTo>
                    <a:pt x="163271" y="277558"/>
                  </a:lnTo>
                  <a:lnTo>
                    <a:pt x="165722" y="277558"/>
                  </a:lnTo>
                  <a:lnTo>
                    <a:pt x="166370" y="276288"/>
                  </a:lnTo>
                  <a:lnTo>
                    <a:pt x="163893" y="276288"/>
                  </a:lnTo>
                  <a:lnTo>
                    <a:pt x="163385" y="276288"/>
                  </a:lnTo>
                  <a:lnTo>
                    <a:pt x="163576" y="276186"/>
                  </a:lnTo>
                  <a:lnTo>
                    <a:pt x="161823" y="275678"/>
                  </a:lnTo>
                  <a:lnTo>
                    <a:pt x="161823" y="276288"/>
                  </a:lnTo>
                  <a:lnTo>
                    <a:pt x="161594" y="277558"/>
                  </a:lnTo>
                  <a:lnTo>
                    <a:pt x="159867" y="277558"/>
                  </a:lnTo>
                  <a:lnTo>
                    <a:pt x="157949" y="278828"/>
                  </a:lnTo>
                  <a:lnTo>
                    <a:pt x="161277" y="276288"/>
                  </a:lnTo>
                  <a:lnTo>
                    <a:pt x="161823" y="276288"/>
                  </a:lnTo>
                  <a:lnTo>
                    <a:pt x="161823" y="275678"/>
                  </a:lnTo>
                  <a:lnTo>
                    <a:pt x="159575" y="275018"/>
                  </a:lnTo>
                  <a:lnTo>
                    <a:pt x="159867" y="276288"/>
                  </a:lnTo>
                  <a:lnTo>
                    <a:pt x="154889" y="276288"/>
                  </a:lnTo>
                  <a:lnTo>
                    <a:pt x="156933" y="273748"/>
                  </a:lnTo>
                  <a:lnTo>
                    <a:pt x="163156" y="272478"/>
                  </a:lnTo>
                  <a:lnTo>
                    <a:pt x="164490" y="269938"/>
                  </a:lnTo>
                  <a:lnTo>
                    <a:pt x="165163" y="268668"/>
                  </a:lnTo>
                  <a:lnTo>
                    <a:pt x="158623" y="269938"/>
                  </a:lnTo>
                  <a:lnTo>
                    <a:pt x="159016" y="267398"/>
                  </a:lnTo>
                  <a:lnTo>
                    <a:pt x="159207" y="266128"/>
                  </a:lnTo>
                  <a:lnTo>
                    <a:pt x="158445" y="267398"/>
                  </a:lnTo>
                  <a:lnTo>
                    <a:pt x="155854" y="267398"/>
                  </a:lnTo>
                  <a:lnTo>
                    <a:pt x="157492" y="266128"/>
                  </a:lnTo>
                  <a:lnTo>
                    <a:pt x="156184" y="264858"/>
                  </a:lnTo>
                  <a:lnTo>
                    <a:pt x="158280" y="264858"/>
                  </a:lnTo>
                  <a:lnTo>
                    <a:pt x="158826" y="263588"/>
                  </a:lnTo>
                  <a:lnTo>
                    <a:pt x="158457" y="263588"/>
                  </a:lnTo>
                  <a:lnTo>
                    <a:pt x="159397" y="261048"/>
                  </a:lnTo>
                  <a:lnTo>
                    <a:pt x="155194" y="262318"/>
                  </a:lnTo>
                  <a:lnTo>
                    <a:pt x="157480" y="259778"/>
                  </a:lnTo>
                  <a:lnTo>
                    <a:pt x="157784" y="257238"/>
                  </a:lnTo>
                  <a:lnTo>
                    <a:pt x="150685" y="259778"/>
                  </a:lnTo>
                  <a:lnTo>
                    <a:pt x="150634" y="257238"/>
                  </a:lnTo>
                  <a:lnTo>
                    <a:pt x="153098" y="257238"/>
                  </a:lnTo>
                  <a:lnTo>
                    <a:pt x="154216" y="255968"/>
                  </a:lnTo>
                  <a:lnTo>
                    <a:pt x="156095" y="255968"/>
                  </a:lnTo>
                  <a:lnTo>
                    <a:pt x="156235" y="254698"/>
                  </a:lnTo>
                  <a:lnTo>
                    <a:pt x="151333" y="254698"/>
                  </a:lnTo>
                  <a:lnTo>
                    <a:pt x="153060" y="253428"/>
                  </a:lnTo>
                  <a:lnTo>
                    <a:pt x="149745" y="253428"/>
                  </a:lnTo>
                  <a:lnTo>
                    <a:pt x="146900" y="253428"/>
                  </a:lnTo>
                  <a:lnTo>
                    <a:pt x="149745" y="253415"/>
                  </a:lnTo>
                  <a:lnTo>
                    <a:pt x="148907" y="252158"/>
                  </a:lnTo>
                  <a:lnTo>
                    <a:pt x="146913" y="253415"/>
                  </a:lnTo>
                  <a:lnTo>
                    <a:pt x="152476" y="248348"/>
                  </a:lnTo>
                  <a:lnTo>
                    <a:pt x="144081" y="247078"/>
                  </a:lnTo>
                  <a:lnTo>
                    <a:pt x="145669" y="245808"/>
                  </a:lnTo>
                  <a:lnTo>
                    <a:pt x="148844" y="243268"/>
                  </a:lnTo>
                  <a:lnTo>
                    <a:pt x="147561" y="241998"/>
                  </a:lnTo>
                  <a:lnTo>
                    <a:pt x="146177" y="240728"/>
                  </a:lnTo>
                  <a:lnTo>
                    <a:pt x="145491" y="239458"/>
                  </a:lnTo>
                  <a:lnTo>
                    <a:pt x="146138" y="239458"/>
                  </a:lnTo>
                  <a:lnTo>
                    <a:pt x="146507" y="238188"/>
                  </a:lnTo>
                  <a:lnTo>
                    <a:pt x="146392" y="239458"/>
                  </a:lnTo>
                  <a:lnTo>
                    <a:pt x="146977" y="238188"/>
                  </a:lnTo>
                  <a:lnTo>
                    <a:pt x="147548" y="236918"/>
                  </a:lnTo>
                  <a:lnTo>
                    <a:pt x="140068" y="240728"/>
                  </a:lnTo>
                  <a:lnTo>
                    <a:pt x="141351" y="236918"/>
                  </a:lnTo>
                  <a:lnTo>
                    <a:pt x="144208" y="234378"/>
                  </a:lnTo>
                  <a:lnTo>
                    <a:pt x="143586" y="238188"/>
                  </a:lnTo>
                  <a:lnTo>
                    <a:pt x="144564" y="236918"/>
                  </a:lnTo>
                  <a:lnTo>
                    <a:pt x="151168" y="233108"/>
                  </a:lnTo>
                  <a:lnTo>
                    <a:pt x="142621" y="234378"/>
                  </a:lnTo>
                  <a:lnTo>
                    <a:pt x="145973" y="230568"/>
                  </a:lnTo>
                  <a:lnTo>
                    <a:pt x="146507" y="231838"/>
                  </a:lnTo>
                  <a:lnTo>
                    <a:pt x="147421" y="230568"/>
                  </a:lnTo>
                  <a:lnTo>
                    <a:pt x="148348" y="229298"/>
                  </a:lnTo>
                  <a:lnTo>
                    <a:pt x="142887" y="229298"/>
                  </a:lnTo>
                  <a:lnTo>
                    <a:pt x="142646" y="228028"/>
                  </a:lnTo>
                  <a:lnTo>
                    <a:pt x="143281" y="228028"/>
                  </a:lnTo>
                  <a:lnTo>
                    <a:pt x="143662" y="226758"/>
                  </a:lnTo>
                  <a:lnTo>
                    <a:pt x="139776" y="226758"/>
                  </a:lnTo>
                  <a:lnTo>
                    <a:pt x="137668" y="225488"/>
                  </a:lnTo>
                  <a:lnTo>
                    <a:pt x="135978" y="224218"/>
                  </a:lnTo>
                  <a:lnTo>
                    <a:pt x="134632" y="222948"/>
                  </a:lnTo>
                  <a:lnTo>
                    <a:pt x="135851" y="222948"/>
                  </a:lnTo>
                  <a:lnTo>
                    <a:pt x="136626" y="220408"/>
                  </a:lnTo>
                  <a:lnTo>
                    <a:pt x="139407" y="219138"/>
                  </a:lnTo>
                  <a:lnTo>
                    <a:pt x="139230" y="219138"/>
                  </a:lnTo>
                  <a:lnTo>
                    <a:pt x="139547" y="217868"/>
                  </a:lnTo>
                  <a:lnTo>
                    <a:pt x="141198" y="217868"/>
                  </a:lnTo>
                  <a:lnTo>
                    <a:pt x="140449" y="216598"/>
                  </a:lnTo>
                  <a:lnTo>
                    <a:pt x="139712" y="215328"/>
                  </a:lnTo>
                  <a:lnTo>
                    <a:pt x="135674" y="216598"/>
                  </a:lnTo>
                  <a:lnTo>
                    <a:pt x="135305" y="215328"/>
                  </a:lnTo>
                  <a:lnTo>
                    <a:pt x="134937" y="214058"/>
                  </a:lnTo>
                  <a:lnTo>
                    <a:pt x="133832" y="215328"/>
                  </a:lnTo>
                  <a:lnTo>
                    <a:pt x="129286" y="215328"/>
                  </a:lnTo>
                  <a:lnTo>
                    <a:pt x="135597" y="212788"/>
                  </a:lnTo>
                  <a:lnTo>
                    <a:pt x="132080" y="212788"/>
                  </a:lnTo>
                  <a:lnTo>
                    <a:pt x="135953" y="211518"/>
                  </a:lnTo>
                  <a:lnTo>
                    <a:pt x="134607" y="210248"/>
                  </a:lnTo>
                  <a:lnTo>
                    <a:pt x="130759" y="208978"/>
                  </a:lnTo>
                  <a:lnTo>
                    <a:pt x="129336" y="207708"/>
                  </a:lnTo>
                  <a:lnTo>
                    <a:pt x="129006" y="207708"/>
                  </a:lnTo>
                  <a:lnTo>
                    <a:pt x="128346" y="205168"/>
                  </a:lnTo>
                  <a:lnTo>
                    <a:pt x="136283" y="202628"/>
                  </a:lnTo>
                  <a:lnTo>
                    <a:pt x="128435" y="200088"/>
                  </a:lnTo>
                  <a:lnTo>
                    <a:pt x="133858" y="196278"/>
                  </a:lnTo>
                  <a:lnTo>
                    <a:pt x="129603" y="195008"/>
                  </a:lnTo>
                  <a:lnTo>
                    <a:pt x="132334" y="189928"/>
                  </a:lnTo>
                  <a:lnTo>
                    <a:pt x="130251" y="186118"/>
                  </a:lnTo>
                  <a:lnTo>
                    <a:pt x="124802" y="189928"/>
                  </a:lnTo>
                  <a:lnTo>
                    <a:pt x="129616" y="184848"/>
                  </a:lnTo>
                  <a:lnTo>
                    <a:pt x="128485" y="185559"/>
                  </a:lnTo>
                  <a:lnTo>
                    <a:pt x="129260" y="183883"/>
                  </a:lnTo>
                  <a:lnTo>
                    <a:pt x="127393" y="186016"/>
                  </a:lnTo>
                  <a:lnTo>
                    <a:pt x="127711" y="186042"/>
                  </a:lnTo>
                  <a:lnTo>
                    <a:pt x="123532" y="188658"/>
                  </a:lnTo>
                  <a:lnTo>
                    <a:pt x="122770" y="187388"/>
                  </a:lnTo>
                  <a:lnTo>
                    <a:pt x="123088" y="187388"/>
                  </a:lnTo>
                  <a:lnTo>
                    <a:pt x="124104" y="185864"/>
                  </a:lnTo>
                  <a:lnTo>
                    <a:pt x="127101" y="186004"/>
                  </a:lnTo>
                  <a:lnTo>
                    <a:pt x="126961" y="185839"/>
                  </a:lnTo>
                  <a:lnTo>
                    <a:pt x="125437" y="183883"/>
                  </a:lnTo>
                  <a:lnTo>
                    <a:pt x="125641" y="183578"/>
                  </a:lnTo>
                  <a:lnTo>
                    <a:pt x="127177" y="181038"/>
                  </a:lnTo>
                  <a:lnTo>
                    <a:pt x="127355" y="183578"/>
                  </a:lnTo>
                  <a:lnTo>
                    <a:pt x="128714" y="182308"/>
                  </a:lnTo>
                  <a:lnTo>
                    <a:pt x="128358" y="179768"/>
                  </a:lnTo>
                  <a:lnTo>
                    <a:pt x="130975" y="181038"/>
                  </a:lnTo>
                  <a:lnTo>
                    <a:pt x="132067" y="178498"/>
                  </a:lnTo>
                  <a:lnTo>
                    <a:pt x="129984" y="179768"/>
                  </a:lnTo>
                  <a:lnTo>
                    <a:pt x="128625" y="179768"/>
                  </a:lnTo>
                  <a:lnTo>
                    <a:pt x="128993" y="178498"/>
                  </a:lnTo>
                  <a:lnTo>
                    <a:pt x="126822" y="181038"/>
                  </a:lnTo>
                  <a:lnTo>
                    <a:pt x="122389" y="179768"/>
                  </a:lnTo>
                  <a:lnTo>
                    <a:pt x="130987" y="175958"/>
                  </a:lnTo>
                  <a:lnTo>
                    <a:pt x="126580" y="174688"/>
                  </a:lnTo>
                  <a:lnTo>
                    <a:pt x="127165" y="174688"/>
                  </a:lnTo>
                  <a:lnTo>
                    <a:pt x="126707" y="169608"/>
                  </a:lnTo>
                  <a:lnTo>
                    <a:pt x="121958" y="170688"/>
                  </a:lnTo>
                  <a:lnTo>
                    <a:pt x="123253" y="169608"/>
                  </a:lnTo>
                  <a:lnTo>
                    <a:pt x="123964" y="169608"/>
                  </a:lnTo>
                  <a:lnTo>
                    <a:pt x="123190" y="165798"/>
                  </a:lnTo>
                  <a:lnTo>
                    <a:pt x="115366" y="165798"/>
                  </a:lnTo>
                  <a:lnTo>
                    <a:pt x="115989" y="164528"/>
                  </a:lnTo>
                  <a:lnTo>
                    <a:pt x="117221" y="161988"/>
                  </a:lnTo>
                  <a:lnTo>
                    <a:pt x="118833" y="160718"/>
                  </a:lnTo>
                  <a:lnTo>
                    <a:pt x="118110" y="160718"/>
                  </a:lnTo>
                  <a:lnTo>
                    <a:pt x="115544" y="161988"/>
                  </a:lnTo>
                  <a:lnTo>
                    <a:pt x="116687" y="159448"/>
                  </a:lnTo>
                  <a:lnTo>
                    <a:pt x="114884" y="159448"/>
                  </a:lnTo>
                  <a:lnTo>
                    <a:pt x="115379" y="158178"/>
                  </a:lnTo>
                  <a:lnTo>
                    <a:pt x="117373" y="158178"/>
                  </a:lnTo>
                  <a:lnTo>
                    <a:pt x="117729" y="154368"/>
                  </a:lnTo>
                  <a:lnTo>
                    <a:pt x="117843" y="153098"/>
                  </a:lnTo>
                  <a:lnTo>
                    <a:pt x="111023" y="154368"/>
                  </a:lnTo>
                  <a:lnTo>
                    <a:pt x="108788" y="153098"/>
                  </a:lnTo>
                  <a:lnTo>
                    <a:pt x="113157" y="150558"/>
                  </a:lnTo>
                  <a:lnTo>
                    <a:pt x="113436" y="148018"/>
                  </a:lnTo>
                  <a:lnTo>
                    <a:pt x="113512" y="145478"/>
                  </a:lnTo>
                  <a:lnTo>
                    <a:pt x="114160" y="145478"/>
                  </a:lnTo>
                  <a:lnTo>
                    <a:pt x="113728" y="144208"/>
                  </a:lnTo>
                  <a:lnTo>
                    <a:pt x="112864" y="141668"/>
                  </a:lnTo>
                  <a:lnTo>
                    <a:pt x="107454" y="141668"/>
                  </a:lnTo>
                  <a:lnTo>
                    <a:pt x="104076" y="139128"/>
                  </a:lnTo>
                  <a:lnTo>
                    <a:pt x="107734" y="135318"/>
                  </a:lnTo>
                  <a:lnTo>
                    <a:pt x="102514" y="131508"/>
                  </a:lnTo>
                  <a:lnTo>
                    <a:pt x="102984" y="128968"/>
                  </a:lnTo>
                  <a:lnTo>
                    <a:pt x="103454" y="126428"/>
                  </a:lnTo>
                  <a:lnTo>
                    <a:pt x="102933" y="127698"/>
                  </a:lnTo>
                  <a:lnTo>
                    <a:pt x="100050" y="128968"/>
                  </a:lnTo>
                  <a:lnTo>
                    <a:pt x="99314" y="128968"/>
                  </a:lnTo>
                  <a:lnTo>
                    <a:pt x="99796" y="127698"/>
                  </a:lnTo>
                  <a:lnTo>
                    <a:pt x="95618" y="127698"/>
                  </a:lnTo>
                  <a:lnTo>
                    <a:pt x="95618" y="164528"/>
                  </a:lnTo>
                  <a:lnTo>
                    <a:pt x="93154" y="165773"/>
                  </a:lnTo>
                  <a:lnTo>
                    <a:pt x="93649" y="164528"/>
                  </a:lnTo>
                  <a:lnTo>
                    <a:pt x="95618" y="164528"/>
                  </a:lnTo>
                  <a:lnTo>
                    <a:pt x="95618" y="127698"/>
                  </a:lnTo>
                  <a:lnTo>
                    <a:pt x="95250" y="127698"/>
                  </a:lnTo>
                  <a:lnTo>
                    <a:pt x="99263" y="126428"/>
                  </a:lnTo>
                  <a:lnTo>
                    <a:pt x="101104" y="125158"/>
                  </a:lnTo>
                  <a:lnTo>
                    <a:pt x="102895" y="123888"/>
                  </a:lnTo>
                  <a:lnTo>
                    <a:pt x="101079" y="122618"/>
                  </a:lnTo>
                  <a:lnTo>
                    <a:pt x="100507" y="121348"/>
                  </a:lnTo>
                  <a:lnTo>
                    <a:pt x="95250" y="123888"/>
                  </a:lnTo>
                  <a:lnTo>
                    <a:pt x="96621" y="120078"/>
                  </a:lnTo>
                  <a:lnTo>
                    <a:pt x="93395" y="116268"/>
                  </a:lnTo>
                  <a:lnTo>
                    <a:pt x="92316" y="114998"/>
                  </a:lnTo>
                  <a:lnTo>
                    <a:pt x="93002" y="113728"/>
                  </a:lnTo>
                  <a:lnTo>
                    <a:pt x="93687" y="112458"/>
                  </a:lnTo>
                  <a:lnTo>
                    <a:pt x="91986" y="112458"/>
                  </a:lnTo>
                  <a:lnTo>
                    <a:pt x="91478" y="111188"/>
                  </a:lnTo>
                  <a:lnTo>
                    <a:pt x="89776" y="111188"/>
                  </a:lnTo>
                  <a:lnTo>
                    <a:pt x="92544" y="109918"/>
                  </a:lnTo>
                  <a:lnTo>
                    <a:pt x="91846" y="106108"/>
                  </a:lnTo>
                  <a:lnTo>
                    <a:pt x="89738" y="103568"/>
                  </a:lnTo>
                  <a:lnTo>
                    <a:pt x="91986" y="103568"/>
                  </a:lnTo>
                  <a:lnTo>
                    <a:pt x="91351" y="101028"/>
                  </a:lnTo>
                  <a:lnTo>
                    <a:pt x="83096" y="106108"/>
                  </a:lnTo>
                  <a:lnTo>
                    <a:pt x="82194" y="104838"/>
                  </a:lnTo>
                  <a:lnTo>
                    <a:pt x="86029" y="102298"/>
                  </a:lnTo>
                  <a:lnTo>
                    <a:pt x="85305" y="101028"/>
                  </a:lnTo>
                  <a:lnTo>
                    <a:pt x="84582" y="99758"/>
                  </a:lnTo>
                  <a:lnTo>
                    <a:pt x="86588" y="94678"/>
                  </a:lnTo>
                  <a:lnTo>
                    <a:pt x="81457" y="94678"/>
                  </a:lnTo>
                  <a:lnTo>
                    <a:pt x="83286" y="93408"/>
                  </a:lnTo>
                  <a:lnTo>
                    <a:pt x="83693" y="93408"/>
                  </a:lnTo>
                  <a:lnTo>
                    <a:pt x="83096" y="92138"/>
                  </a:lnTo>
                  <a:lnTo>
                    <a:pt x="83248" y="90868"/>
                  </a:lnTo>
                  <a:lnTo>
                    <a:pt x="83705" y="87058"/>
                  </a:lnTo>
                  <a:lnTo>
                    <a:pt x="80670" y="89242"/>
                  </a:lnTo>
                  <a:lnTo>
                    <a:pt x="77241" y="88328"/>
                  </a:lnTo>
                  <a:lnTo>
                    <a:pt x="74853" y="88328"/>
                  </a:lnTo>
                  <a:lnTo>
                    <a:pt x="77635" y="87058"/>
                  </a:lnTo>
                  <a:lnTo>
                    <a:pt x="73558" y="87058"/>
                  </a:lnTo>
                  <a:lnTo>
                    <a:pt x="72618" y="88328"/>
                  </a:lnTo>
                  <a:lnTo>
                    <a:pt x="71081" y="87299"/>
                  </a:lnTo>
                  <a:lnTo>
                    <a:pt x="71081" y="116268"/>
                  </a:lnTo>
                  <a:lnTo>
                    <a:pt x="69392" y="120053"/>
                  </a:lnTo>
                  <a:lnTo>
                    <a:pt x="69367" y="119380"/>
                  </a:lnTo>
                  <a:lnTo>
                    <a:pt x="68694" y="117830"/>
                  </a:lnTo>
                  <a:lnTo>
                    <a:pt x="71081" y="116268"/>
                  </a:lnTo>
                  <a:lnTo>
                    <a:pt x="71081" y="87299"/>
                  </a:lnTo>
                  <a:lnTo>
                    <a:pt x="70739" y="87058"/>
                  </a:lnTo>
                  <a:lnTo>
                    <a:pt x="70866" y="87058"/>
                  </a:lnTo>
                  <a:lnTo>
                    <a:pt x="72656" y="85788"/>
                  </a:lnTo>
                  <a:lnTo>
                    <a:pt x="72275" y="85788"/>
                  </a:lnTo>
                  <a:lnTo>
                    <a:pt x="72923" y="84518"/>
                  </a:lnTo>
                  <a:lnTo>
                    <a:pt x="69469" y="86880"/>
                  </a:lnTo>
                  <a:lnTo>
                    <a:pt x="69469" y="113728"/>
                  </a:lnTo>
                  <a:lnTo>
                    <a:pt x="68922" y="114541"/>
                  </a:lnTo>
                  <a:lnTo>
                    <a:pt x="68237" y="114744"/>
                  </a:lnTo>
                  <a:lnTo>
                    <a:pt x="68237" y="115570"/>
                  </a:lnTo>
                  <a:lnTo>
                    <a:pt x="67932" y="116039"/>
                  </a:lnTo>
                  <a:lnTo>
                    <a:pt x="67805" y="115735"/>
                  </a:lnTo>
                  <a:lnTo>
                    <a:pt x="67805" y="124460"/>
                  </a:lnTo>
                  <a:lnTo>
                    <a:pt x="66179" y="123190"/>
                  </a:lnTo>
                  <a:lnTo>
                    <a:pt x="67792" y="123190"/>
                  </a:lnTo>
                  <a:lnTo>
                    <a:pt x="67741" y="123888"/>
                  </a:lnTo>
                  <a:lnTo>
                    <a:pt x="67805" y="124460"/>
                  </a:lnTo>
                  <a:lnTo>
                    <a:pt x="67805" y="115735"/>
                  </a:lnTo>
                  <a:lnTo>
                    <a:pt x="67741" y="115570"/>
                  </a:lnTo>
                  <a:lnTo>
                    <a:pt x="68237" y="115570"/>
                  </a:lnTo>
                  <a:lnTo>
                    <a:pt x="68237" y="114744"/>
                  </a:lnTo>
                  <a:lnTo>
                    <a:pt x="60744" y="116840"/>
                  </a:lnTo>
                  <a:lnTo>
                    <a:pt x="60096" y="115570"/>
                  </a:lnTo>
                  <a:lnTo>
                    <a:pt x="64452" y="113030"/>
                  </a:lnTo>
                  <a:lnTo>
                    <a:pt x="63500" y="110490"/>
                  </a:lnTo>
                  <a:lnTo>
                    <a:pt x="65087" y="108483"/>
                  </a:lnTo>
                  <a:lnTo>
                    <a:pt x="67894" y="109918"/>
                  </a:lnTo>
                  <a:lnTo>
                    <a:pt x="65100" y="114998"/>
                  </a:lnTo>
                  <a:lnTo>
                    <a:pt x="69469" y="113728"/>
                  </a:lnTo>
                  <a:lnTo>
                    <a:pt x="69469" y="86880"/>
                  </a:lnTo>
                  <a:lnTo>
                    <a:pt x="69189" y="87058"/>
                  </a:lnTo>
                  <a:lnTo>
                    <a:pt x="69697" y="84518"/>
                  </a:lnTo>
                  <a:lnTo>
                    <a:pt x="71729" y="84518"/>
                  </a:lnTo>
                  <a:lnTo>
                    <a:pt x="71158" y="83248"/>
                  </a:lnTo>
                  <a:lnTo>
                    <a:pt x="66395" y="83248"/>
                  </a:lnTo>
                  <a:lnTo>
                    <a:pt x="67144" y="80708"/>
                  </a:lnTo>
                  <a:lnTo>
                    <a:pt x="65493" y="80708"/>
                  </a:lnTo>
                  <a:lnTo>
                    <a:pt x="65735" y="79438"/>
                  </a:lnTo>
                  <a:lnTo>
                    <a:pt x="66573" y="78168"/>
                  </a:lnTo>
                  <a:lnTo>
                    <a:pt x="67640" y="78168"/>
                  </a:lnTo>
                  <a:lnTo>
                    <a:pt x="67906" y="76898"/>
                  </a:lnTo>
                  <a:lnTo>
                    <a:pt x="68110" y="75895"/>
                  </a:lnTo>
                  <a:lnTo>
                    <a:pt x="68364" y="75628"/>
                  </a:lnTo>
                  <a:lnTo>
                    <a:pt x="69570" y="74358"/>
                  </a:lnTo>
                  <a:lnTo>
                    <a:pt x="69138" y="73088"/>
                  </a:lnTo>
                  <a:lnTo>
                    <a:pt x="73177" y="71818"/>
                  </a:lnTo>
                  <a:lnTo>
                    <a:pt x="70637" y="71818"/>
                  </a:lnTo>
                  <a:lnTo>
                    <a:pt x="67411" y="72618"/>
                  </a:lnTo>
                  <a:lnTo>
                    <a:pt x="67411" y="76898"/>
                  </a:lnTo>
                  <a:lnTo>
                    <a:pt x="67144" y="76898"/>
                  </a:lnTo>
                  <a:lnTo>
                    <a:pt x="67348" y="76682"/>
                  </a:lnTo>
                  <a:lnTo>
                    <a:pt x="67411" y="76898"/>
                  </a:lnTo>
                  <a:lnTo>
                    <a:pt x="67411" y="72618"/>
                  </a:lnTo>
                  <a:lnTo>
                    <a:pt x="65506" y="73088"/>
                  </a:lnTo>
                  <a:lnTo>
                    <a:pt x="65697" y="73088"/>
                  </a:lnTo>
                  <a:lnTo>
                    <a:pt x="66700" y="74358"/>
                  </a:lnTo>
                  <a:lnTo>
                    <a:pt x="67132" y="75869"/>
                  </a:lnTo>
                  <a:lnTo>
                    <a:pt x="64490" y="76479"/>
                  </a:lnTo>
                  <a:lnTo>
                    <a:pt x="64490" y="101028"/>
                  </a:lnTo>
                  <a:lnTo>
                    <a:pt x="64223" y="101409"/>
                  </a:lnTo>
                  <a:lnTo>
                    <a:pt x="64363" y="101104"/>
                  </a:lnTo>
                  <a:lnTo>
                    <a:pt x="64490" y="101028"/>
                  </a:lnTo>
                  <a:lnTo>
                    <a:pt x="64490" y="76479"/>
                  </a:lnTo>
                  <a:lnTo>
                    <a:pt x="62623" y="76898"/>
                  </a:lnTo>
                  <a:lnTo>
                    <a:pt x="64287" y="74358"/>
                  </a:lnTo>
                  <a:lnTo>
                    <a:pt x="65138" y="74358"/>
                  </a:lnTo>
                  <a:lnTo>
                    <a:pt x="65506" y="73088"/>
                  </a:lnTo>
                  <a:lnTo>
                    <a:pt x="65798" y="70548"/>
                  </a:lnTo>
                  <a:lnTo>
                    <a:pt x="66865" y="70548"/>
                  </a:lnTo>
                  <a:lnTo>
                    <a:pt x="66929" y="69278"/>
                  </a:lnTo>
                  <a:lnTo>
                    <a:pt x="66078" y="69278"/>
                  </a:lnTo>
                  <a:lnTo>
                    <a:pt x="66205" y="68008"/>
                  </a:lnTo>
                  <a:lnTo>
                    <a:pt x="65976" y="68008"/>
                  </a:lnTo>
                  <a:lnTo>
                    <a:pt x="67881" y="66738"/>
                  </a:lnTo>
                  <a:lnTo>
                    <a:pt x="66332" y="65659"/>
                  </a:lnTo>
                  <a:lnTo>
                    <a:pt x="66332" y="66738"/>
                  </a:lnTo>
                  <a:lnTo>
                    <a:pt x="65849" y="68008"/>
                  </a:lnTo>
                  <a:lnTo>
                    <a:pt x="65671" y="68008"/>
                  </a:lnTo>
                  <a:lnTo>
                    <a:pt x="65417" y="66738"/>
                  </a:lnTo>
                  <a:lnTo>
                    <a:pt x="66332" y="66738"/>
                  </a:lnTo>
                  <a:lnTo>
                    <a:pt x="66332" y="65659"/>
                  </a:lnTo>
                  <a:lnTo>
                    <a:pt x="66065" y="65468"/>
                  </a:lnTo>
                  <a:lnTo>
                    <a:pt x="65735" y="65468"/>
                  </a:lnTo>
                  <a:lnTo>
                    <a:pt x="63119" y="66738"/>
                  </a:lnTo>
                  <a:lnTo>
                    <a:pt x="62992" y="65468"/>
                  </a:lnTo>
                  <a:lnTo>
                    <a:pt x="61341" y="68008"/>
                  </a:lnTo>
                  <a:lnTo>
                    <a:pt x="62687" y="68008"/>
                  </a:lnTo>
                  <a:lnTo>
                    <a:pt x="63106" y="69278"/>
                  </a:lnTo>
                  <a:lnTo>
                    <a:pt x="63576" y="69278"/>
                  </a:lnTo>
                  <a:lnTo>
                    <a:pt x="62585" y="70027"/>
                  </a:lnTo>
                  <a:lnTo>
                    <a:pt x="62585" y="105676"/>
                  </a:lnTo>
                  <a:lnTo>
                    <a:pt x="61569" y="105410"/>
                  </a:lnTo>
                  <a:lnTo>
                    <a:pt x="62395" y="104889"/>
                  </a:lnTo>
                  <a:lnTo>
                    <a:pt x="62585" y="105676"/>
                  </a:lnTo>
                  <a:lnTo>
                    <a:pt x="62585" y="70027"/>
                  </a:lnTo>
                  <a:lnTo>
                    <a:pt x="61887" y="70548"/>
                  </a:lnTo>
                  <a:lnTo>
                    <a:pt x="60490" y="70548"/>
                  </a:lnTo>
                  <a:lnTo>
                    <a:pt x="60490" y="98488"/>
                  </a:lnTo>
                  <a:lnTo>
                    <a:pt x="60388" y="98704"/>
                  </a:lnTo>
                  <a:lnTo>
                    <a:pt x="56540" y="96520"/>
                  </a:lnTo>
                  <a:lnTo>
                    <a:pt x="54394" y="96520"/>
                  </a:lnTo>
                  <a:lnTo>
                    <a:pt x="53619" y="95948"/>
                  </a:lnTo>
                  <a:lnTo>
                    <a:pt x="55575" y="95948"/>
                  </a:lnTo>
                  <a:lnTo>
                    <a:pt x="60490" y="98488"/>
                  </a:lnTo>
                  <a:lnTo>
                    <a:pt x="60490" y="70548"/>
                  </a:lnTo>
                  <a:lnTo>
                    <a:pt x="61391" y="68008"/>
                  </a:lnTo>
                  <a:lnTo>
                    <a:pt x="56540" y="70548"/>
                  </a:lnTo>
                  <a:lnTo>
                    <a:pt x="58597" y="68008"/>
                  </a:lnTo>
                  <a:lnTo>
                    <a:pt x="59639" y="66738"/>
                  </a:lnTo>
                  <a:lnTo>
                    <a:pt x="60058" y="65468"/>
                  </a:lnTo>
                  <a:lnTo>
                    <a:pt x="60490" y="64198"/>
                  </a:lnTo>
                  <a:lnTo>
                    <a:pt x="62585" y="62928"/>
                  </a:lnTo>
                  <a:lnTo>
                    <a:pt x="59791" y="61658"/>
                  </a:lnTo>
                  <a:lnTo>
                    <a:pt x="59359" y="60388"/>
                  </a:lnTo>
                  <a:lnTo>
                    <a:pt x="58508" y="57848"/>
                  </a:lnTo>
                  <a:lnTo>
                    <a:pt x="54787" y="59499"/>
                  </a:lnTo>
                  <a:lnTo>
                    <a:pt x="54787" y="94678"/>
                  </a:lnTo>
                  <a:lnTo>
                    <a:pt x="54495" y="94894"/>
                  </a:lnTo>
                  <a:lnTo>
                    <a:pt x="53365" y="95770"/>
                  </a:lnTo>
                  <a:lnTo>
                    <a:pt x="52692" y="95250"/>
                  </a:lnTo>
                  <a:lnTo>
                    <a:pt x="52908" y="95250"/>
                  </a:lnTo>
                  <a:lnTo>
                    <a:pt x="54559" y="94195"/>
                  </a:lnTo>
                  <a:lnTo>
                    <a:pt x="54673" y="94449"/>
                  </a:lnTo>
                  <a:lnTo>
                    <a:pt x="54495" y="94894"/>
                  </a:lnTo>
                  <a:lnTo>
                    <a:pt x="54686" y="94462"/>
                  </a:lnTo>
                  <a:lnTo>
                    <a:pt x="54787" y="94678"/>
                  </a:lnTo>
                  <a:lnTo>
                    <a:pt x="54787" y="59499"/>
                  </a:lnTo>
                  <a:lnTo>
                    <a:pt x="54216" y="59753"/>
                  </a:lnTo>
                  <a:lnTo>
                    <a:pt x="54216" y="93408"/>
                  </a:lnTo>
                  <a:lnTo>
                    <a:pt x="52044" y="94729"/>
                  </a:lnTo>
                  <a:lnTo>
                    <a:pt x="52806" y="93408"/>
                  </a:lnTo>
                  <a:lnTo>
                    <a:pt x="51714" y="94678"/>
                  </a:lnTo>
                  <a:lnTo>
                    <a:pt x="51384" y="94678"/>
                  </a:lnTo>
                  <a:lnTo>
                    <a:pt x="51727" y="93764"/>
                  </a:lnTo>
                  <a:lnTo>
                    <a:pt x="52679" y="93408"/>
                  </a:lnTo>
                  <a:lnTo>
                    <a:pt x="52806" y="93408"/>
                  </a:lnTo>
                  <a:lnTo>
                    <a:pt x="54216" y="93408"/>
                  </a:lnTo>
                  <a:lnTo>
                    <a:pt x="54216" y="59753"/>
                  </a:lnTo>
                  <a:lnTo>
                    <a:pt x="52781" y="60388"/>
                  </a:lnTo>
                  <a:lnTo>
                    <a:pt x="52006" y="60388"/>
                  </a:lnTo>
                  <a:lnTo>
                    <a:pt x="52006" y="83388"/>
                  </a:lnTo>
                  <a:lnTo>
                    <a:pt x="51904" y="83642"/>
                  </a:lnTo>
                  <a:lnTo>
                    <a:pt x="51981" y="83400"/>
                  </a:lnTo>
                  <a:lnTo>
                    <a:pt x="52006" y="60388"/>
                  </a:lnTo>
                  <a:lnTo>
                    <a:pt x="51765" y="60388"/>
                  </a:lnTo>
                  <a:lnTo>
                    <a:pt x="52755" y="59118"/>
                  </a:lnTo>
                  <a:lnTo>
                    <a:pt x="53746" y="57848"/>
                  </a:lnTo>
                  <a:lnTo>
                    <a:pt x="54102" y="57848"/>
                  </a:lnTo>
                  <a:lnTo>
                    <a:pt x="53746" y="56578"/>
                  </a:lnTo>
                  <a:lnTo>
                    <a:pt x="53390" y="55308"/>
                  </a:lnTo>
                  <a:lnTo>
                    <a:pt x="49796" y="56578"/>
                  </a:lnTo>
                  <a:lnTo>
                    <a:pt x="50406" y="54038"/>
                  </a:lnTo>
                  <a:lnTo>
                    <a:pt x="53492" y="55308"/>
                  </a:lnTo>
                  <a:lnTo>
                    <a:pt x="51612" y="54038"/>
                  </a:lnTo>
                  <a:lnTo>
                    <a:pt x="52844" y="54038"/>
                  </a:lnTo>
                  <a:lnTo>
                    <a:pt x="52044" y="50228"/>
                  </a:lnTo>
                  <a:lnTo>
                    <a:pt x="49733" y="49530"/>
                  </a:lnTo>
                  <a:lnTo>
                    <a:pt x="49733" y="80949"/>
                  </a:lnTo>
                  <a:lnTo>
                    <a:pt x="49695" y="81978"/>
                  </a:lnTo>
                  <a:lnTo>
                    <a:pt x="49403" y="81368"/>
                  </a:lnTo>
                  <a:lnTo>
                    <a:pt x="49403" y="86360"/>
                  </a:lnTo>
                  <a:lnTo>
                    <a:pt x="49403" y="87630"/>
                  </a:lnTo>
                  <a:lnTo>
                    <a:pt x="49377" y="90601"/>
                  </a:lnTo>
                  <a:lnTo>
                    <a:pt x="49377" y="91440"/>
                  </a:lnTo>
                  <a:lnTo>
                    <a:pt x="48971" y="91440"/>
                  </a:lnTo>
                  <a:lnTo>
                    <a:pt x="49377" y="90601"/>
                  </a:lnTo>
                  <a:lnTo>
                    <a:pt x="49377" y="87630"/>
                  </a:lnTo>
                  <a:lnTo>
                    <a:pt x="48653" y="87630"/>
                  </a:lnTo>
                  <a:lnTo>
                    <a:pt x="49098" y="86360"/>
                  </a:lnTo>
                  <a:lnTo>
                    <a:pt x="49403" y="86360"/>
                  </a:lnTo>
                  <a:lnTo>
                    <a:pt x="49403" y="81368"/>
                  </a:lnTo>
                  <a:lnTo>
                    <a:pt x="49618" y="81280"/>
                  </a:lnTo>
                  <a:lnTo>
                    <a:pt x="49733" y="80949"/>
                  </a:lnTo>
                  <a:lnTo>
                    <a:pt x="49733" y="49530"/>
                  </a:lnTo>
                  <a:lnTo>
                    <a:pt x="48856" y="49263"/>
                  </a:lnTo>
                  <a:lnTo>
                    <a:pt x="48856" y="81978"/>
                  </a:lnTo>
                  <a:lnTo>
                    <a:pt x="48056" y="81978"/>
                  </a:lnTo>
                  <a:lnTo>
                    <a:pt x="48475" y="81508"/>
                  </a:lnTo>
                  <a:lnTo>
                    <a:pt x="48856" y="81978"/>
                  </a:lnTo>
                  <a:lnTo>
                    <a:pt x="48856" y="49263"/>
                  </a:lnTo>
                  <a:lnTo>
                    <a:pt x="47891" y="48958"/>
                  </a:lnTo>
                  <a:lnTo>
                    <a:pt x="46647" y="48564"/>
                  </a:lnTo>
                  <a:lnTo>
                    <a:pt x="46647" y="83781"/>
                  </a:lnTo>
                  <a:lnTo>
                    <a:pt x="46443" y="83820"/>
                  </a:lnTo>
                  <a:lnTo>
                    <a:pt x="46647" y="83781"/>
                  </a:lnTo>
                  <a:lnTo>
                    <a:pt x="46647" y="48564"/>
                  </a:lnTo>
                  <a:lnTo>
                    <a:pt x="43967" y="47688"/>
                  </a:lnTo>
                  <a:lnTo>
                    <a:pt x="43929" y="46418"/>
                  </a:lnTo>
                  <a:lnTo>
                    <a:pt x="43891" y="44513"/>
                  </a:lnTo>
                  <a:lnTo>
                    <a:pt x="43891" y="74930"/>
                  </a:lnTo>
                  <a:lnTo>
                    <a:pt x="42913" y="74930"/>
                  </a:lnTo>
                  <a:lnTo>
                    <a:pt x="43611" y="74358"/>
                  </a:lnTo>
                  <a:lnTo>
                    <a:pt x="43891" y="74930"/>
                  </a:lnTo>
                  <a:lnTo>
                    <a:pt x="43891" y="44513"/>
                  </a:lnTo>
                  <a:lnTo>
                    <a:pt x="43878" y="43878"/>
                  </a:lnTo>
                  <a:lnTo>
                    <a:pt x="43561" y="45148"/>
                  </a:lnTo>
                  <a:lnTo>
                    <a:pt x="43535" y="73812"/>
                  </a:lnTo>
                  <a:lnTo>
                    <a:pt x="43383" y="74358"/>
                  </a:lnTo>
                  <a:lnTo>
                    <a:pt x="42633" y="74930"/>
                  </a:lnTo>
                  <a:lnTo>
                    <a:pt x="41922" y="74930"/>
                  </a:lnTo>
                  <a:lnTo>
                    <a:pt x="43535" y="73812"/>
                  </a:lnTo>
                  <a:lnTo>
                    <a:pt x="43535" y="45148"/>
                  </a:lnTo>
                  <a:lnTo>
                    <a:pt x="43027" y="45148"/>
                  </a:lnTo>
                  <a:lnTo>
                    <a:pt x="42900" y="42608"/>
                  </a:lnTo>
                  <a:lnTo>
                    <a:pt x="42710" y="38798"/>
                  </a:lnTo>
                  <a:lnTo>
                    <a:pt x="39471" y="38366"/>
                  </a:lnTo>
                  <a:lnTo>
                    <a:pt x="39471" y="59118"/>
                  </a:lnTo>
                  <a:lnTo>
                    <a:pt x="39344" y="60363"/>
                  </a:lnTo>
                  <a:lnTo>
                    <a:pt x="37515" y="60960"/>
                  </a:lnTo>
                  <a:lnTo>
                    <a:pt x="38049" y="59613"/>
                  </a:lnTo>
                  <a:lnTo>
                    <a:pt x="39471" y="59118"/>
                  </a:lnTo>
                  <a:lnTo>
                    <a:pt x="39471" y="38366"/>
                  </a:lnTo>
                  <a:lnTo>
                    <a:pt x="35267" y="37795"/>
                  </a:lnTo>
                  <a:lnTo>
                    <a:pt x="35267" y="86360"/>
                  </a:lnTo>
                  <a:lnTo>
                    <a:pt x="34950" y="87630"/>
                  </a:lnTo>
                  <a:lnTo>
                    <a:pt x="34099" y="87630"/>
                  </a:lnTo>
                  <a:lnTo>
                    <a:pt x="33883" y="86360"/>
                  </a:lnTo>
                  <a:lnTo>
                    <a:pt x="35267" y="86360"/>
                  </a:lnTo>
                  <a:lnTo>
                    <a:pt x="35267" y="37795"/>
                  </a:lnTo>
                  <a:lnTo>
                    <a:pt x="33350" y="37528"/>
                  </a:lnTo>
                  <a:lnTo>
                    <a:pt x="34328" y="31178"/>
                  </a:lnTo>
                  <a:lnTo>
                    <a:pt x="34531" y="29908"/>
                  </a:lnTo>
                  <a:lnTo>
                    <a:pt x="34721" y="28638"/>
                  </a:lnTo>
                  <a:lnTo>
                    <a:pt x="34709" y="27368"/>
                  </a:lnTo>
                  <a:lnTo>
                    <a:pt x="33070" y="28308"/>
                  </a:lnTo>
                  <a:lnTo>
                    <a:pt x="33070" y="85090"/>
                  </a:lnTo>
                  <a:lnTo>
                    <a:pt x="32562" y="83820"/>
                  </a:lnTo>
                  <a:lnTo>
                    <a:pt x="33070" y="85090"/>
                  </a:lnTo>
                  <a:lnTo>
                    <a:pt x="33070" y="28308"/>
                  </a:lnTo>
                  <a:lnTo>
                    <a:pt x="32473" y="28638"/>
                  </a:lnTo>
                  <a:lnTo>
                    <a:pt x="30251" y="28638"/>
                  </a:lnTo>
                  <a:lnTo>
                    <a:pt x="32778" y="26098"/>
                  </a:lnTo>
                  <a:lnTo>
                    <a:pt x="28600" y="27368"/>
                  </a:lnTo>
                  <a:lnTo>
                    <a:pt x="24866" y="27368"/>
                  </a:lnTo>
                  <a:lnTo>
                    <a:pt x="29387" y="22288"/>
                  </a:lnTo>
                  <a:lnTo>
                    <a:pt x="30518" y="21018"/>
                  </a:lnTo>
                  <a:lnTo>
                    <a:pt x="32791" y="18478"/>
                  </a:lnTo>
                  <a:lnTo>
                    <a:pt x="26593" y="19748"/>
                  </a:lnTo>
                  <a:lnTo>
                    <a:pt x="25006" y="21018"/>
                  </a:lnTo>
                  <a:lnTo>
                    <a:pt x="24688" y="19748"/>
                  </a:lnTo>
                  <a:lnTo>
                    <a:pt x="21844" y="18478"/>
                  </a:lnTo>
                  <a:lnTo>
                    <a:pt x="21996" y="18389"/>
                  </a:lnTo>
                  <a:lnTo>
                    <a:pt x="22644" y="17208"/>
                  </a:lnTo>
                  <a:lnTo>
                    <a:pt x="24028" y="15938"/>
                  </a:lnTo>
                  <a:lnTo>
                    <a:pt x="20142" y="15938"/>
                  </a:lnTo>
                  <a:lnTo>
                    <a:pt x="20142" y="59690"/>
                  </a:lnTo>
                  <a:lnTo>
                    <a:pt x="18656" y="60477"/>
                  </a:lnTo>
                  <a:lnTo>
                    <a:pt x="17741" y="59690"/>
                  </a:lnTo>
                  <a:lnTo>
                    <a:pt x="20142" y="59690"/>
                  </a:lnTo>
                  <a:lnTo>
                    <a:pt x="20142" y="15938"/>
                  </a:lnTo>
                  <a:lnTo>
                    <a:pt x="19989" y="15938"/>
                  </a:lnTo>
                  <a:lnTo>
                    <a:pt x="19773" y="13398"/>
                  </a:lnTo>
                  <a:lnTo>
                    <a:pt x="25806" y="12128"/>
                  </a:lnTo>
                  <a:lnTo>
                    <a:pt x="24282" y="9664"/>
                  </a:lnTo>
                  <a:lnTo>
                    <a:pt x="24853" y="8890"/>
                  </a:lnTo>
                  <a:lnTo>
                    <a:pt x="25400" y="7620"/>
                  </a:lnTo>
                  <a:lnTo>
                    <a:pt x="25285" y="5080"/>
                  </a:lnTo>
                  <a:lnTo>
                    <a:pt x="24803" y="2540"/>
                  </a:lnTo>
                  <a:lnTo>
                    <a:pt x="18884" y="0"/>
                  </a:lnTo>
                  <a:lnTo>
                    <a:pt x="15824" y="0"/>
                  </a:lnTo>
                  <a:lnTo>
                    <a:pt x="8509" y="7620"/>
                  </a:lnTo>
                  <a:lnTo>
                    <a:pt x="5118" y="7620"/>
                  </a:lnTo>
                  <a:lnTo>
                    <a:pt x="5549" y="6350"/>
                  </a:lnTo>
                  <a:lnTo>
                    <a:pt x="6426" y="5080"/>
                  </a:lnTo>
                  <a:lnTo>
                    <a:pt x="8115" y="3810"/>
                  </a:lnTo>
                  <a:lnTo>
                    <a:pt x="9156" y="2895"/>
                  </a:lnTo>
                  <a:lnTo>
                    <a:pt x="4025" y="3810"/>
                  </a:lnTo>
                  <a:lnTo>
                    <a:pt x="4889" y="7620"/>
                  </a:lnTo>
                  <a:lnTo>
                    <a:pt x="5118" y="8890"/>
                  </a:lnTo>
                  <a:lnTo>
                    <a:pt x="2578" y="8890"/>
                  </a:lnTo>
                  <a:lnTo>
                    <a:pt x="1714" y="10160"/>
                  </a:lnTo>
                  <a:lnTo>
                    <a:pt x="2565" y="12700"/>
                  </a:lnTo>
                  <a:lnTo>
                    <a:pt x="3822" y="13970"/>
                  </a:lnTo>
                  <a:lnTo>
                    <a:pt x="4254" y="14376"/>
                  </a:lnTo>
                  <a:lnTo>
                    <a:pt x="4686" y="13970"/>
                  </a:lnTo>
                  <a:lnTo>
                    <a:pt x="5791" y="16510"/>
                  </a:lnTo>
                  <a:lnTo>
                    <a:pt x="3276" y="17780"/>
                  </a:lnTo>
                  <a:lnTo>
                    <a:pt x="1409" y="17780"/>
                  </a:lnTo>
                  <a:lnTo>
                    <a:pt x="3340" y="20320"/>
                  </a:lnTo>
                  <a:lnTo>
                    <a:pt x="2032" y="20320"/>
                  </a:lnTo>
                  <a:lnTo>
                    <a:pt x="1549" y="24130"/>
                  </a:lnTo>
                  <a:lnTo>
                    <a:pt x="4483" y="24130"/>
                  </a:lnTo>
                  <a:lnTo>
                    <a:pt x="3708" y="24828"/>
                  </a:lnTo>
                  <a:lnTo>
                    <a:pt x="3873" y="24828"/>
                  </a:lnTo>
                  <a:lnTo>
                    <a:pt x="3302" y="25400"/>
                  </a:lnTo>
                  <a:lnTo>
                    <a:pt x="4330" y="27940"/>
                  </a:lnTo>
                  <a:lnTo>
                    <a:pt x="4902" y="29210"/>
                  </a:lnTo>
                  <a:lnTo>
                    <a:pt x="5130" y="30480"/>
                  </a:lnTo>
                  <a:lnTo>
                    <a:pt x="2895" y="31750"/>
                  </a:lnTo>
                  <a:lnTo>
                    <a:pt x="7543" y="31750"/>
                  </a:lnTo>
                  <a:lnTo>
                    <a:pt x="1676" y="33020"/>
                  </a:lnTo>
                  <a:lnTo>
                    <a:pt x="8610" y="34290"/>
                  </a:lnTo>
                  <a:lnTo>
                    <a:pt x="2844" y="36830"/>
                  </a:lnTo>
                  <a:lnTo>
                    <a:pt x="8026" y="35560"/>
                  </a:lnTo>
                  <a:lnTo>
                    <a:pt x="6692" y="39370"/>
                  </a:lnTo>
                  <a:lnTo>
                    <a:pt x="10185" y="40640"/>
                  </a:lnTo>
                  <a:lnTo>
                    <a:pt x="9055" y="40640"/>
                  </a:lnTo>
                  <a:lnTo>
                    <a:pt x="9169" y="41910"/>
                  </a:lnTo>
                  <a:lnTo>
                    <a:pt x="7886" y="41910"/>
                  </a:lnTo>
                  <a:lnTo>
                    <a:pt x="7302" y="43180"/>
                  </a:lnTo>
                  <a:lnTo>
                    <a:pt x="11264" y="41910"/>
                  </a:lnTo>
                  <a:lnTo>
                    <a:pt x="12928" y="43180"/>
                  </a:lnTo>
                  <a:lnTo>
                    <a:pt x="15760" y="43180"/>
                  </a:lnTo>
                  <a:lnTo>
                    <a:pt x="12585" y="45720"/>
                  </a:lnTo>
                  <a:lnTo>
                    <a:pt x="10795" y="44450"/>
                  </a:lnTo>
                  <a:lnTo>
                    <a:pt x="10541" y="44551"/>
                  </a:lnTo>
                  <a:lnTo>
                    <a:pt x="11569" y="46990"/>
                  </a:lnTo>
                  <a:lnTo>
                    <a:pt x="14008" y="45720"/>
                  </a:lnTo>
                  <a:lnTo>
                    <a:pt x="12128" y="46990"/>
                  </a:lnTo>
                  <a:lnTo>
                    <a:pt x="12750" y="46990"/>
                  </a:lnTo>
                  <a:lnTo>
                    <a:pt x="15252" y="45720"/>
                  </a:lnTo>
                  <a:lnTo>
                    <a:pt x="11518" y="49530"/>
                  </a:lnTo>
                  <a:lnTo>
                    <a:pt x="14909" y="48260"/>
                  </a:lnTo>
                  <a:lnTo>
                    <a:pt x="13169" y="50800"/>
                  </a:lnTo>
                  <a:lnTo>
                    <a:pt x="10490" y="50800"/>
                  </a:lnTo>
                  <a:lnTo>
                    <a:pt x="12712" y="52070"/>
                  </a:lnTo>
                  <a:lnTo>
                    <a:pt x="11696" y="53174"/>
                  </a:lnTo>
                  <a:lnTo>
                    <a:pt x="13144" y="52070"/>
                  </a:lnTo>
                  <a:lnTo>
                    <a:pt x="15430" y="50800"/>
                  </a:lnTo>
                  <a:lnTo>
                    <a:pt x="17373" y="52070"/>
                  </a:lnTo>
                  <a:lnTo>
                    <a:pt x="13106" y="53340"/>
                  </a:lnTo>
                  <a:lnTo>
                    <a:pt x="11506" y="54610"/>
                  </a:lnTo>
                  <a:lnTo>
                    <a:pt x="16802" y="54610"/>
                  </a:lnTo>
                  <a:lnTo>
                    <a:pt x="17043" y="55880"/>
                  </a:lnTo>
                  <a:lnTo>
                    <a:pt x="18948" y="55880"/>
                  </a:lnTo>
                  <a:lnTo>
                    <a:pt x="17310" y="59321"/>
                  </a:lnTo>
                  <a:lnTo>
                    <a:pt x="17145" y="59690"/>
                  </a:lnTo>
                  <a:lnTo>
                    <a:pt x="17513" y="59690"/>
                  </a:lnTo>
                  <a:lnTo>
                    <a:pt x="18262" y="61023"/>
                  </a:lnTo>
                  <a:lnTo>
                    <a:pt x="18961" y="60452"/>
                  </a:lnTo>
                  <a:lnTo>
                    <a:pt x="19786" y="59931"/>
                  </a:lnTo>
                  <a:lnTo>
                    <a:pt x="20193" y="59690"/>
                  </a:lnTo>
                  <a:lnTo>
                    <a:pt x="20650" y="59690"/>
                  </a:lnTo>
                  <a:lnTo>
                    <a:pt x="22428" y="58420"/>
                  </a:lnTo>
                  <a:lnTo>
                    <a:pt x="24066" y="58420"/>
                  </a:lnTo>
                  <a:lnTo>
                    <a:pt x="24320" y="58420"/>
                  </a:lnTo>
                  <a:lnTo>
                    <a:pt x="25704" y="57150"/>
                  </a:lnTo>
                  <a:lnTo>
                    <a:pt x="26073" y="58420"/>
                  </a:lnTo>
                  <a:lnTo>
                    <a:pt x="28651" y="58420"/>
                  </a:lnTo>
                  <a:lnTo>
                    <a:pt x="26301" y="59690"/>
                  </a:lnTo>
                  <a:lnTo>
                    <a:pt x="26187" y="58420"/>
                  </a:lnTo>
                  <a:lnTo>
                    <a:pt x="25184" y="59690"/>
                  </a:lnTo>
                  <a:lnTo>
                    <a:pt x="25717" y="59690"/>
                  </a:lnTo>
                  <a:lnTo>
                    <a:pt x="24091" y="60960"/>
                  </a:lnTo>
                  <a:lnTo>
                    <a:pt x="26860" y="60960"/>
                  </a:lnTo>
                  <a:lnTo>
                    <a:pt x="26327" y="63500"/>
                  </a:lnTo>
                  <a:lnTo>
                    <a:pt x="22961" y="64770"/>
                  </a:lnTo>
                  <a:lnTo>
                    <a:pt x="23329" y="63500"/>
                  </a:lnTo>
                  <a:lnTo>
                    <a:pt x="24053" y="60998"/>
                  </a:lnTo>
                  <a:lnTo>
                    <a:pt x="21615" y="63500"/>
                  </a:lnTo>
                  <a:lnTo>
                    <a:pt x="22212" y="60960"/>
                  </a:lnTo>
                  <a:lnTo>
                    <a:pt x="17310" y="64770"/>
                  </a:lnTo>
                  <a:lnTo>
                    <a:pt x="21856" y="59994"/>
                  </a:lnTo>
                  <a:lnTo>
                    <a:pt x="23050" y="60845"/>
                  </a:lnTo>
                  <a:lnTo>
                    <a:pt x="23533" y="59690"/>
                  </a:lnTo>
                  <a:lnTo>
                    <a:pt x="24066" y="58420"/>
                  </a:lnTo>
                  <a:lnTo>
                    <a:pt x="21450" y="59690"/>
                  </a:lnTo>
                  <a:lnTo>
                    <a:pt x="21793" y="59944"/>
                  </a:lnTo>
                  <a:lnTo>
                    <a:pt x="16814" y="63500"/>
                  </a:lnTo>
                  <a:lnTo>
                    <a:pt x="16764" y="66040"/>
                  </a:lnTo>
                  <a:lnTo>
                    <a:pt x="19646" y="66040"/>
                  </a:lnTo>
                  <a:lnTo>
                    <a:pt x="19583" y="68580"/>
                  </a:lnTo>
                  <a:lnTo>
                    <a:pt x="21717" y="68580"/>
                  </a:lnTo>
                  <a:lnTo>
                    <a:pt x="22364" y="67310"/>
                  </a:lnTo>
                  <a:lnTo>
                    <a:pt x="24511" y="67310"/>
                  </a:lnTo>
                  <a:lnTo>
                    <a:pt x="29337" y="68580"/>
                  </a:lnTo>
                  <a:lnTo>
                    <a:pt x="16827" y="72390"/>
                  </a:lnTo>
                  <a:lnTo>
                    <a:pt x="22453" y="73660"/>
                  </a:lnTo>
                  <a:lnTo>
                    <a:pt x="25031" y="72390"/>
                  </a:lnTo>
                  <a:lnTo>
                    <a:pt x="29552" y="71120"/>
                  </a:lnTo>
                  <a:lnTo>
                    <a:pt x="27927" y="73660"/>
                  </a:lnTo>
                  <a:lnTo>
                    <a:pt x="23736" y="74930"/>
                  </a:lnTo>
                  <a:lnTo>
                    <a:pt x="24269" y="77470"/>
                  </a:lnTo>
                  <a:lnTo>
                    <a:pt x="25349" y="76746"/>
                  </a:lnTo>
                  <a:lnTo>
                    <a:pt x="23380" y="78740"/>
                  </a:lnTo>
                  <a:lnTo>
                    <a:pt x="26479" y="77228"/>
                  </a:lnTo>
                  <a:lnTo>
                    <a:pt x="26212" y="76200"/>
                  </a:lnTo>
                  <a:lnTo>
                    <a:pt x="29959" y="73660"/>
                  </a:lnTo>
                  <a:lnTo>
                    <a:pt x="28816" y="76200"/>
                  </a:lnTo>
                  <a:lnTo>
                    <a:pt x="28765" y="76746"/>
                  </a:lnTo>
                  <a:lnTo>
                    <a:pt x="29006" y="77470"/>
                  </a:lnTo>
                  <a:lnTo>
                    <a:pt x="25577" y="80010"/>
                  </a:lnTo>
                  <a:lnTo>
                    <a:pt x="26987" y="81280"/>
                  </a:lnTo>
                  <a:lnTo>
                    <a:pt x="30480" y="82550"/>
                  </a:lnTo>
                  <a:lnTo>
                    <a:pt x="32092" y="85090"/>
                  </a:lnTo>
                  <a:lnTo>
                    <a:pt x="29718" y="85090"/>
                  </a:lnTo>
                  <a:lnTo>
                    <a:pt x="28867" y="86360"/>
                  </a:lnTo>
                  <a:lnTo>
                    <a:pt x="31838" y="88900"/>
                  </a:lnTo>
                  <a:lnTo>
                    <a:pt x="31013" y="94005"/>
                  </a:lnTo>
                  <a:lnTo>
                    <a:pt x="30048" y="97790"/>
                  </a:lnTo>
                  <a:lnTo>
                    <a:pt x="33642" y="97790"/>
                  </a:lnTo>
                  <a:lnTo>
                    <a:pt x="35064" y="97790"/>
                  </a:lnTo>
                  <a:lnTo>
                    <a:pt x="35547" y="99060"/>
                  </a:lnTo>
                  <a:lnTo>
                    <a:pt x="34493" y="99771"/>
                  </a:lnTo>
                  <a:lnTo>
                    <a:pt x="36029" y="100330"/>
                  </a:lnTo>
                  <a:lnTo>
                    <a:pt x="40373" y="104140"/>
                  </a:lnTo>
                  <a:lnTo>
                    <a:pt x="37744" y="107950"/>
                  </a:lnTo>
                  <a:lnTo>
                    <a:pt x="36690" y="106680"/>
                  </a:lnTo>
                  <a:lnTo>
                    <a:pt x="36004" y="109220"/>
                  </a:lnTo>
                  <a:lnTo>
                    <a:pt x="39839" y="107950"/>
                  </a:lnTo>
                  <a:lnTo>
                    <a:pt x="43688" y="106680"/>
                  </a:lnTo>
                  <a:lnTo>
                    <a:pt x="41325" y="109220"/>
                  </a:lnTo>
                  <a:lnTo>
                    <a:pt x="40678" y="109220"/>
                  </a:lnTo>
                  <a:lnTo>
                    <a:pt x="40551" y="114300"/>
                  </a:lnTo>
                  <a:lnTo>
                    <a:pt x="44792" y="118110"/>
                  </a:lnTo>
                  <a:lnTo>
                    <a:pt x="41021" y="121920"/>
                  </a:lnTo>
                  <a:lnTo>
                    <a:pt x="45681" y="120650"/>
                  </a:lnTo>
                  <a:lnTo>
                    <a:pt x="40220" y="127000"/>
                  </a:lnTo>
                  <a:lnTo>
                    <a:pt x="46583" y="124460"/>
                  </a:lnTo>
                  <a:lnTo>
                    <a:pt x="44183" y="128270"/>
                  </a:lnTo>
                  <a:lnTo>
                    <a:pt x="42875" y="127000"/>
                  </a:lnTo>
                  <a:lnTo>
                    <a:pt x="41592" y="130810"/>
                  </a:lnTo>
                  <a:lnTo>
                    <a:pt x="41529" y="132080"/>
                  </a:lnTo>
                  <a:lnTo>
                    <a:pt x="46799" y="132080"/>
                  </a:lnTo>
                  <a:lnTo>
                    <a:pt x="43497" y="133350"/>
                  </a:lnTo>
                  <a:lnTo>
                    <a:pt x="47345" y="133350"/>
                  </a:lnTo>
                  <a:lnTo>
                    <a:pt x="43586" y="135890"/>
                  </a:lnTo>
                  <a:lnTo>
                    <a:pt x="44678" y="135890"/>
                  </a:lnTo>
                  <a:lnTo>
                    <a:pt x="44792" y="136105"/>
                  </a:lnTo>
                  <a:lnTo>
                    <a:pt x="45161" y="136118"/>
                  </a:lnTo>
                  <a:lnTo>
                    <a:pt x="44792" y="135890"/>
                  </a:lnTo>
                  <a:lnTo>
                    <a:pt x="45961" y="134620"/>
                  </a:lnTo>
                  <a:lnTo>
                    <a:pt x="46926" y="134620"/>
                  </a:lnTo>
                  <a:lnTo>
                    <a:pt x="48831" y="135890"/>
                  </a:lnTo>
                  <a:lnTo>
                    <a:pt x="45605" y="139700"/>
                  </a:lnTo>
                  <a:lnTo>
                    <a:pt x="43916" y="139700"/>
                  </a:lnTo>
                  <a:lnTo>
                    <a:pt x="47663" y="142240"/>
                  </a:lnTo>
                  <a:lnTo>
                    <a:pt x="46901" y="142951"/>
                  </a:lnTo>
                  <a:lnTo>
                    <a:pt x="48602" y="143510"/>
                  </a:lnTo>
                  <a:lnTo>
                    <a:pt x="47586" y="143510"/>
                  </a:lnTo>
                  <a:lnTo>
                    <a:pt x="46316" y="143510"/>
                  </a:lnTo>
                  <a:lnTo>
                    <a:pt x="45567" y="143510"/>
                  </a:lnTo>
                  <a:lnTo>
                    <a:pt x="46774" y="144665"/>
                  </a:lnTo>
                  <a:lnTo>
                    <a:pt x="46939" y="144665"/>
                  </a:lnTo>
                  <a:lnTo>
                    <a:pt x="75069" y="144665"/>
                  </a:lnTo>
                  <a:lnTo>
                    <a:pt x="75628" y="143510"/>
                  </a:lnTo>
                  <a:lnTo>
                    <a:pt x="71272" y="143510"/>
                  </a:lnTo>
                  <a:lnTo>
                    <a:pt x="72009" y="142240"/>
                  </a:lnTo>
                  <a:lnTo>
                    <a:pt x="67373" y="142240"/>
                  </a:lnTo>
                  <a:lnTo>
                    <a:pt x="71755" y="140970"/>
                  </a:lnTo>
                  <a:lnTo>
                    <a:pt x="75857" y="139700"/>
                  </a:lnTo>
                  <a:lnTo>
                    <a:pt x="74256" y="138430"/>
                  </a:lnTo>
                  <a:lnTo>
                    <a:pt x="74028" y="137160"/>
                  </a:lnTo>
                  <a:lnTo>
                    <a:pt x="68287" y="138430"/>
                  </a:lnTo>
                  <a:lnTo>
                    <a:pt x="70637" y="134620"/>
                  </a:lnTo>
                  <a:lnTo>
                    <a:pt x="69176" y="130810"/>
                  </a:lnTo>
                  <a:lnTo>
                    <a:pt x="67627" y="128270"/>
                  </a:lnTo>
                  <a:lnTo>
                    <a:pt x="69723" y="125730"/>
                  </a:lnTo>
                  <a:lnTo>
                    <a:pt x="69481" y="125564"/>
                  </a:lnTo>
                  <a:lnTo>
                    <a:pt x="70091" y="125209"/>
                  </a:lnTo>
                  <a:lnTo>
                    <a:pt x="69354" y="125310"/>
                  </a:lnTo>
                  <a:lnTo>
                    <a:pt x="69380" y="125476"/>
                  </a:lnTo>
                  <a:lnTo>
                    <a:pt x="68656" y="124917"/>
                  </a:lnTo>
                  <a:lnTo>
                    <a:pt x="71932" y="123888"/>
                  </a:lnTo>
                  <a:lnTo>
                    <a:pt x="73075" y="123888"/>
                  </a:lnTo>
                  <a:lnTo>
                    <a:pt x="70091" y="126428"/>
                  </a:lnTo>
                  <a:lnTo>
                    <a:pt x="73952" y="125158"/>
                  </a:lnTo>
                  <a:lnTo>
                    <a:pt x="70739" y="127698"/>
                  </a:lnTo>
                  <a:lnTo>
                    <a:pt x="72009" y="128968"/>
                  </a:lnTo>
                  <a:lnTo>
                    <a:pt x="71996" y="127698"/>
                  </a:lnTo>
                  <a:lnTo>
                    <a:pt x="72936" y="126428"/>
                  </a:lnTo>
                  <a:lnTo>
                    <a:pt x="73837" y="126428"/>
                  </a:lnTo>
                  <a:lnTo>
                    <a:pt x="75958" y="127698"/>
                  </a:lnTo>
                  <a:lnTo>
                    <a:pt x="73621" y="131508"/>
                  </a:lnTo>
                  <a:lnTo>
                    <a:pt x="72110" y="131508"/>
                  </a:lnTo>
                  <a:lnTo>
                    <a:pt x="76479" y="134048"/>
                  </a:lnTo>
                  <a:lnTo>
                    <a:pt x="77546" y="134048"/>
                  </a:lnTo>
                  <a:lnTo>
                    <a:pt x="70510" y="136588"/>
                  </a:lnTo>
                  <a:lnTo>
                    <a:pt x="74206" y="136588"/>
                  </a:lnTo>
                  <a:lnTo>
                    <a:pt x="74777" y="135318"/>
                  </a:lnTo>
                  <a:lnTo>
                    <a:pt x="76695" y="135318"/>
                  </a:lnTo>
                  <a:lnTo>
                    <a:pt x="75311" y="136588"/>
                  </a:lnTo>
                  <a:lnTo>
                    <a:pt x="76238" y="139128"/>
                  </a:lnTo>
                  <a:lnTo>
                    <a:pt x="77724" y="139128"/>
                  </a:lnTo>
                  <a:lnTo>
                    <a:pt x="75514" y="140398"/>
                  </a:lnTo>
                  <a:lnTo>
                    <a:pt x="76263" y="142938"/>
                  </a:lnTo>
                  <a:lnTo>
                    <a:pt x="79209" y="145478"/>
                  </a:lnTo>
                  <a:lnTo>
                    <a:pt x="80619" y="148018"/>
                  </a:lnTo>
                  <a:lnTo>
                    <a:pt x="81076" y="146748"/>
                  </a:lnTo>
                  <a:lnTo>
                    <a:pt x="84823" y="144208"/>
                  </a:lnTo>
                  <a:lnTo>
                    <a:pt x="85598" y="145478"/>
                  </a:lnTo>
                  <a:lnTo>
                    <a:pt x="86309" y="145478"/>
                  </a:lnTo>
                  <a:lnTo>
                    <a:pt x="86487" y="146748"/>
                  </a:lnTo>
                  <a:lnTo>
                    <a:pt x="83032" y="148018"/>
                  </a:lnTo>
                  <a:lnTo>
                    <a:pt x="81673" y="148018"/>
                  </a:lnTo>
                  <a:lnTo>
                    <a:pt x="83451" y="149288"/>
                  </a:lnTo>
                  <a:lnTo>
                    <a:pt x="82867" y="149288"/>
                  </a:lnTo>
                  <a:lnTo>
                    <a:pt x="78511" y="154368"/>
                  </a:lnTo>
                  <a:lnTo>
                    <a:pt x="81584" y="153352"/>
                  </a:lnTo>
                  <a:lnTo>
                    <a:pt x="82854" y="155638"/>
                  </a:lnTo>
                  <a:lnTo>
                    <a:pt x="84620" y="156908"/>
                  </a:lnTo>
                  <a:lnTo>
                    <a:pt x="85953" y="159448"/>
                  </a:lnTo>
                  <a:lnTo>
                    <a:pt x="88760" y="158178"/>
                  </a:lnTo>
                  <a:lnTo>
                    <a:pt x="91211" y="158178"/>
                  </a:lnTo>
                  <a:lnTo>
                    <a:pt x="91147" y="160718"/>
                  </a:lnTo>
                  <a:lnTo>
                    <a:pt x="89852" y="163258"/>
                  </a:lnTo>
                  <a:lnTo>
                    <a:pt x="91071" y="165798"/>
                  </a:lnTo>
                  <a:lnTo>
                    <a:pt x="93116" y="165798"/>
                  </a:lnTo>
                  <a:lnTo>
                    <a:pt x="94348" y="167068"/>
                  </a:lnTo>
                  <a:lnTo>
                    <a:pt x="91998" y="167068"/>
                  </a:lnTo>
                  <a:lnTo>
                    <a:pt x="94018" y="170878"/>
                  </a:lnTo>
                  <a:lnTo>
                    <a:pt x="97586" y="172148"/>
                  </a:lnTo>
                  <a:lnTo>
                    <a:pt x="98488" y="172148"/>
                  </a:lnTo>
                  <a:lnTo>
                    <a:pt x="98755" y="170878"/>
                  </a:lnTo>
                  <a:lnTo>
                    <a:pt x="100406" y="170878"/>
                  </a:lnTo>
                  <a:lnTo>
                    <a:pt x="99263" y="172148"/>
                  </a:lnTo>
                  <a:lnTo>
                    <a:pt x="97993" y="173418"/>
                  </a:lnTo>
                  <a:lnTo>
                    <a:pt x="97663" y="173418"/>
                  </a:lnTo>
                  <a:lnTo>
                    <a:pt x="103187" y="174688"/>
                  </a:lnTo>
                  <a:lnTo>
                    <a:pt x="94068" y="184848"/>
                  </a:lnTo>
                  <a:lnTo>
                    <a:pt x="100393" y="184848"/>
                  </a:lnTo>
                  <a:lnTo>
                    <a:pt x="104495" y="186118"/>
                  </a:lnTo>
                  <a:lnTo>
                    <a:pt x="104648" y="187388"/>
                  </a:lnTo>
                  <a:lnTo>
                    <a:pt x="102184" y="186118"/>
                  </a:lnTo>
                  <a:lnTo>
                    <a:pt x="101041" y="188658"/>
                  </a:lnTo>
                  <a:lnTo>
                    <a:pt x="106756" y="188658"/>
                  </a:lnTo>
                  <a:lnTo>
                    <a:pt x="102641" y="193738"/>
                  </a:lnTo>
                  <a:lnTo>
                    <a:pt x="106667" y="195008"/>
                  </a:lnTo>
                  <a:lnTo>
                    <a:pt x="99910" y="200088"/>
                  </a:lnTo>
                  <a:lnTo>
                    <a:pt x="110401" y="201358"/>
                  </a:lnTo>
                  <a:lnTo>
                    <a:pt x="106718" y="206438"/>
                  </a:lnTo>
                  <a:lnTo>
                    <a:pt x="108445" y="205168"/>
                  </a:lnTo>
                  <a:lnTo>
                    <a:pt x="108889" y="205168"/>
                  </a:lnTo>
                  <a:lnTo>
                    <a:pt x="108940" y="205905"/>
                  </a:lnTo>
                  <a:lnTo>
                    <a:pt x="110210" y="205320"/>
                  </a:lnTo>
                  <a:lnTo>
                    <a:pt x="110070" y="205168"/>
                  </a:lnTo>
                  <a:lnTo>
                    <a:pt x="110540" y="205168"/>
                  </a:lnTo>
                  <a:lnTo>
                    <a:pt x="110210" y="205320"/>
                  </a:lnTo>
                  <a:lnTo>
                    <a:pt x="114922" y="210248"/>
                  </a:lnTo>
                  <a:lnTo>
                    <a:pt x="112598" y="219138"/>
                  </a:lnTo>
                  <a:lnTo>
                    <a:pt x="113525" y="225488"/>
                  </a:lnTo>
                  <a:lnTo>
                    <a:pt x="113957" y="228028"/>
                  </a:lnTo>
                  <a:lnTo>
                    <a:pt x="123494" y="222948"/>
                  </a:lnTo>
                  <a:lnTo>
                    <a:pt x="120319" y="228028"/>
                  </a:lnTo>
                  <a:lnTo>
                    <a:pt x="116586" y="228028"/>
                  </a:lnTo>
                  <a:lnTo>
                    <a:pt x="122580" y="230568"/>
                  </a:lnTo>
                  <a:lnTo>
                    <a:pt x="120243" y="236918"/>
                  </a:lnTo>
                  <a:lnTo>
                    <a:pt x="125387" y="240728"/>
                  </a:lnTo>
                  <a:lnTo>
                    <a:pt x="123317" y="240728"/>
                  </a:lnTo>
                  <a:lnTo>
                    <a:pt x="121208" y="241998"/>
                  </a:lnTo>
                  <a:lnTo>
                    <a:pt x="124536" y="244538"/>
                  </a:lnTo>
                  <a:lnTo>
                    <a:pt x="126568" y="243268"/>
                  </a:lnTo>
                  <a:lnTo>
                    <a:pt x="126606" y="244538"/>
                  </a:lnTo>
                  <a:lnTo>
                    <a:pt x="124536" y="244538"/>
                  </a:lnTo>
                  <a:lnTo>
                    <a:pt x="123926" y="244538"/>
                  </a:lnTo>
                  <a:lnTo>
                    <a:pt x="122821" y="247078"/>
                  </a:lnTo>
                  <a:lnTo>
                    <a:pt x="128016" y="245808"/>
                  </a:lnTo>
                  <a:lnTo>
                    <a:pt x="125882" y="247865"/>
                  </a:lnTo>
                  <a:lnTo>
                    <a:pt x="125361" y="250888"/>
                  </a:lnTo>
                  <a:lnTo>
                    <a:pt x="128016" y="248348"/>
                  </a:lnTo>
                  <a:lnTo>
                    <a:pt x="127279" y="250888"/>
                  </a:lnTo>
                  <a:lnTo>
                    <a:pt x="130517" y="250888"/>
                  </a:lnTo>
                  <a:lnTo>
                    <a:pt x="129324" y="253428"/>
                  </a:lnTo>
                  <a:lnTo>
                    <a:pt x="132880" y="253428"/>
                  </a:lnTo>
                  <a:lnTo>
                    <a:pt x="128930" y="257200"/>
                  </a:lnTo>
                  <a:lnTo>
                    <a:pt x="128790" y="257238"/>
                  </a:lnTo>
                  <a:lnTo>
                    <a:pt x="130886" y="259778"/>
                  </a:lnTo>
                  <a:lnTo>
                    <a:pt x="131914" y="259778"/>
                  </a:lnTo>
                  <a:lnTo>
                    <a:pt x="132308" y="261048"/>
                  </a:lnTo>
                  <a:lnTo>
                    <a:pt x="130187" y="262318"/>
                  </a:lnTo>
                  <a:lnTo>
                    <a:pt x="130683" y="263588"/>
                  </a:lnTo>
                  <a:lnTo>
                    <a:pt x="131953" y="263588"/>
                  </a:lnTo>
                  <a:lnTo>
                    <a:pt x="134302" y="262318"/>
                  </a:lnTo>
                  <a:lnTo>
                    <a:pt x="129451" y="267398"/>
                  </a:lnTo>
                  <a:lnTo>
                    <a:pt x="140449" y="266128"/>
                  </a:lnTo>
                  <a:lnTo>
                    <a:pt x="133654" y="269938"/>
                  </a:lnTo>
                  <a:lnTo>
                    <a:pt x="137464" y="272478"/>
                  </a:lnTo>
                  <a:lnTo>
                    <a:pt x="139661" y="274396"/>
                  </a:lnTo>
                  <a:lnTo>
                    <a:pt x="135991" y="276288"/>
                  </a:lnTo>
                  <a:lnTo>
                    <a:pt x="138252" y="278180"/>
                  </a:lnTo>
                  <a:lnTo>
                    <a:pt x="140220" y="274878"/>
                  </a:lnTo>
                  <a:lnTo>
                    <a:pt x="140373" y="275018"/>
                  </a:lnTo>
                  <a:lnTo>
                    <a:pt x="142646" y="277558"/>
                  </a:lnTo>
                  <a:lnTo>
                    <a:pt x="138747" y="278599"/>
                  </a:lnTo>
                  <a:lnTo>
                    <a:pt x="139026" y="278828"/>
                  </a:lnTo>
                  <a:lnTo>
                    <a:pt x="143725" y="278828"/>
                  </a:lnTo>
                  <a:lnTo>
                    <a:pt x="143662" y="282638"/>
                  </a:lnTo>
                  <a:lnTo>
                    <a:pt x="143294" y="283908"/>
                  </a:lnTo>
                  <a:lnTo>
                    <a:pt x="141439" y="282638"/>
                  </a:lnTo>
                  <a:lnTo>
                    <a:pt x="140538" y="282638"/>
                  </a:lnTo>
                  <a:lnTo>
                    <a:pt x="143598" y="285178"/>
                  </a:lnTo>
                  <a:lnTo>
                    <a:pt x="142074" y="288988"/>
                  </a:lnTo>
                  <a:lnTo>
                    <a:pt x="143217" y="289407"/>
                  </a:lnTo>
                  <a:lnTo>
                    <a:pt x="143497" y="289648"/>
                  </a:lnTo>
                  <a:lnTo>
                    <a:pt x="144106" y="289877"/>
                  </a:lnTo>
                  <a:lnTo>
                    <a:pt x="144005" y="289725"/>
                  </a:lnTo>
                  <a:lnTo>
                    <a:pt x="143471" y="289496"/>
                  </a:lnTo>
                  <a:lnTo>
                    <a:pt x="145376" y="290182"/>
                  </a:lnTo>
                  <a:lnTo>
                    <a:pt x="148056" y="288988"/>
                  </a:lnTo>
                  <a:lnTo>
                    <a:pt x="151244" y="290830"/>
                  </a:lnTo>
                  <a:lnTo>
                    <a:pt x="147650" y="291528"/>
                  </a:lnTo>
                  <a:lnTo>
                    <a:pt x="153492" y="294068"/>
                  </a:lnTo>
                  <a:lnTo>
                    <a:pt x="148120" y="294881"/>
                  </a:lnTo>
                  <a:lnTo>
                    <a:pt x="148031" y="295338"/>
                  </a:lnTo>
                  <a:lnTo>
                    <a:pt x="146862" y="295338"/>
                  </a:lnTo>
                  <a:lnTo>
                    <a:pt x="147205" y="295021"/>
                  </a:lnTo>
                  <a:lnTo>
                    <a:pt x="145161" y="295338"/>
                  </a:lnTo>
                  <a:lnTo>
                    <a:pt x="145415" y="295338"/>
                  </a:lnTo>
                  <a:lnTo>
                    <a:pt x="147218" y="297878"/>
                  </a:lnTo>
                  <a:lnTo>
                    <a:pt x="149313" y="295338"/>
                  </a:lnTo>
                  <a:lnTo>
                    <a:pt x="149834" y="297878"/>
                  </a:lnTo>
                  <a:lnTo>
                    <a:pt x="151638" y="297878"/>
                  </a:lnTo>
                  <a:lnTo>
                    <a:pt x="151231" y="300418"/>
                  </a:lnTo>
                  <a:lnTo>
                    <a:pt x="149669" y="300418"/>
                  </a:lnTo>
                  <a:lnTo>
                    <a:pt x="150825" y="302958"/>
                  </a:lnTo>
                  <a:lnTo>
                    <a:pt x="156565" y="302958"/>
                  </a:lnTo>
                  <a:lnTo>
                    <a:pt x="155498" y="306768"/>
                  </a:lnTo>
                  <a:lnTo>
                    <a:pt x="150647" y="306768"/>
                  </a:lnTo>
                  <a:lnTo>
                    <a:pt x="154305" y="308038"/>
                  </a:lnTo>
                  <a:lnTo>
                    <a:pt x="150380" y="309308"/>
                  </a:lnTo>
                  <a:lnTo>
                    <a:pt x="152031" y="310578"/>
                  </a:lnTo>
                  <a:lnTo>
                    <a:pt x="153784" y="309308"/>
                  </a:lnTo>
                  <a:lnTo>
                    <a:pt x="154101" y="310578"/>
                  </a:lnTo>
                  <a:lnTo>
                    <a:pt x="157340" y="310578"/>
                  </a:lnTo>
                  <a:lnTo>
                    <a:pt x="156375" y="311848"/>
                  </a:lnTo>
                  <a:lnTo>
                    <a:pt x="154444" y="311848"/>
                  </a:lnTo>
                  <a:lnTo>
                    <a:pt x="155930" y="314388"/>
                  </a:lnTo>
                  <a:lnTo>
                    <a:pt x="157022" y="311848"/>
                  </a:lnTo>
                  <a:lnTo>
                    <a:pt x="159473" y="313118"/>
                  </a:lnTo>
                  <a:lnTo>
                    <a:pt x="162013" y="310578"/>
                  </a:lnTo>
                  <a:lnTo>
                    <a:pt x="161417" y="313118"/>
                  </a:lnTo>
                  <a:lnTo>
                    <a:pt x="160921" y="313118"/>
                  </a:lnTo>
                  <a:lnTo>
                    <a:pt x="161772" y="314388"/>
                  </a:lnTo>
                  <a:lnTo>
                    <a:pt x="159626" y="315658"/>
                  </a:lnTo>
                  <a:lnTo>
                    <a:pt x="162610" y="315658"/>
                  </a:lnTo>
                  <a:lnTo>
                    <a:pt x="161912" y="316928"/>
                  </a:lnTo>
                  <a:lnTo>
                    <a:pt x="160731" y="318198"/>
                  </a:lnTo>
                  <a:lnTo>
                    <a:pt x="160172" y="318198"/>
                  </a:lnTo>
                  <a:lnTo>
                    <a:pt x="158508" y="322008"/>
                  </a:lnTo>
                  <a:lnTo>
                    <a:pt x="161747" y="322008"/>
                  </a:lnTo>
                  <a:lnTo>
                    <a:pt x="161061" y="323278"/>
                  </a:lnTo>
                  <a:lnTo>
                    <a:pt x="158978" y="323278"/>
                  </a:lnTo>
                  <a:lnTo>
                    <a:pt x="159042" y="325818"/>
                  </a:lnTo>
                  <a:lnTo>
                    <a:pt x="163868" y="322008"/>
                  </a:lnTo>
                  <a:lnTo>
                    <a:pt x="162331" y="324548"/>
                  </a:lnTo>
                  <a:lnTo>
                    <a:pt x="161175" y="324548"/>
                  </a:lnTo>
                  <a:lnTo>
                    <a:pt x="160680" y="327088"/>
                  </a:lnTo>
                  <a:lnTo>
                    <a:pt x="164147" y="328358"/>
                  </a:lnTo>
                  <a:lnTo>
                    <a:pt x="163410" y="330898"/>
                  </a:lnTo>
                  <a:lnTo>
                    <a:pt x="159575" y="332168"/>
                  </a:lnTo>
                  <a:lnTo>
                    <a:pt x="161899" y="329628"/>
                  </a:lnTo>
                  <a:lnTo>
                    <a:pt x="158724" y="330898"/>
                  </a:lnTo>
                  <a:lnTo>
                    <a:pt x="159524" y="332168"/>
                  </a:lnTo>
                  <a:lnTo>
                    <a:pt x="160337" y="333438"/>
                  </a:lnTo>
                  <a:lnTo>
                    <a:pt x="165328" y="335978"/>
                  </a:lnTo>
                  <a:lnTo>
                    <a:pt x="165100" y="338518"/>
                  </a:lnTo>
                  <a:lnTo>
                    <a:pt x="165404" y="338518"/>
                  </a:lnTo>
                  <a:lnTo>
                    <a:pt x="171196" y="337248"/>
                  </a:lnTo>
                  <a:lnTo>
                    <a:pt x="163156" y="341058"/>
                  </a:lnTo>
                  <a:lnTo>
                    <a:pt x="165709" y="341058"/>
                  </a:lnTo>
                  <a:lnTo>
                    <a:pt x="162941" y="342328"/>
                  </a:lnTo>
                  <a:lnTo>
                    <a:pt x="163601" y="342328"/>
                  </a:lnTo>
                  <a:lnTo>
                    <a:pt x="163195" y="343598"/>
                  </a:lnTo>
                  <a:lnTo>
                    <a:pt x="166052" y="346138"/>
                  </a:lnTo>
                  <a:lnTo>
                    <a:pt x="168630" y="348678"/>
                  </a:lnTo>
                  <a:lnTo>
                    <a:pt x="167068" y="348678"/>
                  </a:lnTo>
                  <a:lnTo>
                    <a:pt x="166065" y="349948"/>
                  </a:lnTo>
                  <a:lnTo>
                    <a:pt x="167106" y="351218"/>
                  </a:lnTo>
                  <a:lnTo>
                    <a:pt x="166776" y="352488"/>
                  </a:lnTo>
                  <a:lnTo>
                    <a:pt x="168338" y="352488"/>
                  </a:lnTo>
                  <a:lnTo>
                    <a:pt x="168287" y="353758"/>
                  </a:lnTo>
                  <a:lnTo>
                    <a:pt x="170307" y="352488"/>
                  </a:lnTo>
                  <a:lnTo>
                    <a:pt x="168109" y="356298"/>
                  </a:lnTo>
                  <a:lnTo>
                    <a:pt x="170002" y="358838"/>
                  </a:lnTo>
                  <a:lnTo>
                    <a:pt x="172110" y="361378"/>
                  </a:lnTo>
                  <a:lnTo>
                    <a:pt x="170573" y="363918"/>
                  </a:lnTo>
                  <a:lnTo>
                    <a:pt x="169125" y="363918"/>
                  </a:lnTo>
                  <a:lnTo>
                    <a:pt x="171157" y="366458"/>
                  </a:lnTo>
                  <a:lnTo>
                    <a:pt x="173596" y="365188"/>
                  </a:lnTo>
                  <a:lnTo>
                    <a:pt x="172580" y="365188"/>
                  </a:lnTo>
                  <a:lnTo>
                    <a:pt x="174383" y="363918"/>
                  </a:lnTo>
                  <a:lnTo>
                    <a:pt x="175945" y="363918"/>
                  </a:lnTo>
                  <a:lnTo>
                    <a:pt x="177292" y="365188"/>
                  </a:lnTo>
                  <a:lnTo>
                    <a:pt x="177469" y="366458"/>
                  </a:lnTo>
                  <a:lnTo>
                    <a:pt x="175501" y="365188"/>
                  </a:lnTo>
                  <a:lnTo>
                    <a:pt x="173456" y="366458"/>
                  </a:lnTo>
                  <a:lnTo>
                    <a:pt x="172199" y="367728"/>
                  </a:lnTo>
                  <a:lnTo>
                    <a:pt x="174599" y="367728"/>
                  </a:lnTo>
                  <a:lnTo>
                    <a:pt x="170510" y="370268"/>
                  </a:lnTo>
                  <a:lnTo>
                    <a:pt x="179679" y="366458"/>
                  </a:lnTo>
                  <a:lnTo>
                    <a:pt x="177177" y="368998"/>
                  </a:lnTo>
                  <a:lnTo>
                    <a:pt x="175831" y="368998"/>
                  </a:lnTo>
                  <a:lnTo>
                    <a:pt x="176695" y="370268"/>
                  </a:lnTo>
                  <a:lnTo>
                    <a:pt x="176872" y="370268"/>
                  </a:lnTo>
                  <a:lnTo>
                    <a:pt x="178600" y="370268"/>
                  </a:lnTo>
                  <a:lnTo>
                    <a:pt x="178422" y="371538"/>
                  </a:lnTo>
                  <a:lnTo>
                    <a:pt x="175615" y="372808"/>
                  </a:lnTo>
                  <a:lnTo>
                    <a:pt x="175844" y="372808"/>
                  </a:lnTo>
                  <a:lnTo>
                    <a:pt x="172732" y="374078"/>
                  </a:lnTo>
                  <a:lnTo>
                    <a:pt x="173621" y="374078"/>
                  </a:lnTo>
                  <a:lnTo>
                    <a:pt x="173278" y="375348"/>
                  </a:lnTo>
                  <a:lnTo>
                    <a:pt x="172275" y="377888"/>
                  </a:lnTo>
                  <a:lnTo>
                    <a:pt x="173062" y="376618"/>
                  </a:lnTo>
                  <a:lnTo>
                    <a:pt x="180962" y="376618"/>
                  </a:lnTo>
                  <a:lnTo>
                    <a:pt x="175145" y="380428"/>
                  </a:lnTo>
                  <a:lnTo>
                    <a:pt x="177774" y="380428"/>
                  </a:lnTo>
                  <a:lnTo>
                    <a:pt x="174459" y="381698"/>
                  </a:lnTo>
                  <a:lnTo>
                    <a:pt x="173659" y="381698"/>
                  </a:lnTo>
                  <a:lnTo>
                    <a:pt x="172821" y="382968"/>
                  </a:lnTo>
                  <a:lnTo>
                    <a:pt x="171856" y="382968"/>
                  </a:lnTo>
                  <a:lnTo>
                    <a:pt x="174726" y="384238"/>
                  </a:lnTo>
                  <a:lnTo>
                    <a:pt x="170129" y="385508"/>
                  </a:lnTo>
                  <a:lnTo>
                    <a:pt x="173278" y="385508"/>
                  </a:lnTo>
                  <a:lnTo>
                    <a:pt x="174447" y="386778"/>
                  </a:lnTo>
                  <a:lnTo>
                    <a:pt x="174866" y="386778"/>
                  </a:lnTo>
                  <a:lnTo>
                    <a:pt x="178955" y="388048"/>
                  </a:lnTo>
                  <a:lnTo>
                    <a:pt x="171399" y="391858"/>
                  </a:lnTo>
                  <a:lnTo>
                    <a:pt x="176936" y="393128"/>
                  </a:lnTo>
                  <a:lnTo>
                    <a:pt x="179463" y="395668"/>
                  </a:lnTo>
                  <a:lnTo>
                    <a:pt x="183134" y="395668"/>
                  </a:lnTo>
                  <a:lnTo>
                    <a:pt x="185356" y="396938"/>
                  </a:lnTo>
                  <a:lnTo>
                    <a:pt x="183807" y="398208"/>
                  </a:lnTo>
                  <a:lnTo>
                    <a:pt x="181368" y="396938"/>
                  </a:lnTo>
                  <a:lnTo>
                    <a:pt x="180047" y="398208"/>
                  </a:lnTo>
                  <a:lnTo>
                    <a:pt x="180517" y="399478"/>
                  </a:lnTo>
                  <a:lnTo>
                    <a:pt x="181952" y="400748"/>
                  </a:lnTo>
                  <a:lnTo>
                    <a:pt x="183121" y="400748"/>
                  </a:lnTo>
                  <a:lnTo>
                    <a:pt x="186499" y="400748"/>
                  </a:lnTo>
                  <a:lnTo>
                    <a:pt x="182410" y="399478"/>
                  </a:lnTo>
                  <a:lnTo>
                    <a:pt x="183515" y="399478"/>
                  </a:lnTo>
                  <a:lnTo>
                    <a:pt x="186004" y="398208"/>
                  </a:lnTo>
                  <a:lnTo>
                    <a:pt x="185026" y="398208"/>
                  </a:lnTo>
                  <a:lnTo>
                    <a:pt x="187325" y="396938"/>
                  </a:lnTo>
                  <a:lnTo>
                    <a:pt x="188112" y="396938"/>
                  </a:lnTo>
                  <a:lnTo>
                    <a:pt x="186537" y="395668"/>
                  </a:lnTo>
                  <a:lnTo>
                    <a:pt x="189179" y="395668"/>
                  </a:lnTo>
                  <a:lnTo>
                    <a:pt x="191389" y="39312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0" name="object 160"/>
            <p:cNvSpPr/>
            <p:nvPr/>
          </p:nvSpPr>
          <p:spPr>
            <a:xfrm>
              <a:off x="11361801" y="6491065"/>
              <a:ext cx="95250" cy="288925"/>
            </a:xfrm>
            <a:custGeom>
              <a:avLst/>
              <a:gdLst/>
              <a:ahLst/>
              <a:cxnLst/>
              <a:rect l="l" t="t" r="r" b="b"/>
              <a:pathLst>
                <a:path w="95250" h="288925">
                  <a:moveTo>
                    <a:pt x="1485" y="647"/>
                  </a:moveTo>
                  <a:lnTo>
                    <a:pt x="0" y="0"/>
                  </a:lnTo>
                  <a:lnTo>
                    <a:pt x="127" y="609"/>
                  </a:lnTo>
                  <a:lnTo>
                    <a:pt x="1485" y="647"/>
                  </a:lnTo>
                  <a:close/>
                </a:path>
                <a:path w="95250" h="288925">
                  <a:moveTo>
                    <a:pt x="40843" y="91833"/>
                  </a:moveTo>
                  <a:lnTo>
                    <a:pt x="39027" y="91973"/>
                  </a:lnTo>
                  <a:lnTo>
                    <a:pt x="39103" y="92748"/>
                  </a:lnTo>
                  <a:lnTo>
                    <a:pt x="38125" y="93980"/>
                  </a:lnTo>
                  <a:lnTo>
                    <a:pt x="38696" y="94170"/>
                  </a:lnTo>
                  <a:lnTo>
                    <a:pt x="40170" y="93154"/>
                  </a:lnTo>
                  <a:lnTo>
                    <a:pt x="40843" y="91833"/>
                  </a:lnTo>
                  <a:close/>
                </a:path>
                <a:path w="95250" h="288925">
                  <a:moveTo>
                    <a:pt x="55829" y="124625"/>
                  </a:moveTo>
                  <a:lnTo>
                    <a:pt x="54495" y="124104"/>
                  </a:lnTo>
                  <a:lnTo>
                    <a:pt x="51308" y="125577"/>
                  </a:lnTo>
                  <a:lnTo>
                    <a:pt x="52108" y="125907"/>
                  </a:lnTo>
                  <a:lnTo>
                    <a:pt x="55829" y="124625"/>
                  </a:lnTo>
                  <a:close/>
                </a:path>
                <a:path w="95250" h="288925">
                  <a:moveTo>
                    <a:pt x="63334" y="209423"/>
                  </a:moveTo>
                  <a:lnTo>
                    <a:pt x="62191" y="208483"/>
                  </a:lnTo>
                  <a:lnTo>
                    <a:pt x="60731" y="209753"/>
                  </a:lnTo>
                  <a:lnTo>
                    <a:pt x="63334" y="209423"/>
                  </a:lnTo>
                  <a:close/>
                </a:path>
                <a:path w="95250" h="288925">
                  <a:moveTo>
                    <a:pt x="76542" y="279844"/>
                  </a:moveTo>
                  <a:lnTo>
                    <a:pt x="76250" y="279628"/>
                  </a:lnTo>
                  <a:lnTo>
                    <a:pt x="75882" y="279831"/>
                  </a:lnTo>
                  <a:lnTo>
                    <a:pt x="76542" y="279844"/>
                  </a:lnTo>
                  <a:close/>
                </a:path>
                <a:path w="95250" h="288925">
                  <a:moveTo>
                    <a:pt x="77609" y="279869"/>
                  </a:moveTo>
                  <a:lnTo>
                    <a:pt x="76542" y="279844"/>
                  </a:lnTo>
                  <a:lnTo>
                    <a:pt x="76708" y="279971"/>
                  </a:lnTo>
                  <a:lnTo>
                    <a:pt x="77609" y="279869"/>
                  </a:lnTo>
                  <a:close/>
                </a:path>
                <a:path w="95250" h="288925">
                  <a:moveTo>
                    <a:pt x="78740" y="279742"/>
                  </a:moveTo>
                  <a:lnTo>
                    <a:pt x="77609" y="279869"/>
                  </a:lnTo>
                  <a:lnTo>
                    <a:pt x="77851" y="279869"/>
                  </a:lnTo>
                  <a:lnTo>
                    <a:pt x="78219" y="279831"/>
                  </a:lnTo>
                  <a:lnTo>
                    <a:pt x="78740" y="279742"/>
                  </a:lnTo>
                  <a:close/>
                </a:path>
                <a:path w="95250" h="288925">
                  <a:moveTo>
                    <a:pt x="79921" y="277583"/>
                  </a:moveTo>
                  <a:lnTo>
                    <a:pt x="77939" y="277418"/>
                  </a:lnTo>
                  <a:lnTo>
                    <a:pt x="77800" y="278041"/>
                  </a:lnTo>
                  <a:lnTo>
                    <a:pt x="75857" y="279336"/>
                  </a:lnTo>
                  <a:lnTo>
                    <a:pt x="76250" y="279628"/>
                  </a:lnTo>
                  <a:lnTo>
                    <a:pt x="79921" y="277583"/>
                  </a:lnTo>
                  <a:close/>
                </a:path>
                <a:path w="95250" h="288925">
                  <a:moveTo>
                    <a:pt x="80479" y="212572"/>
                  </a:moveTo>
                  <a:lnTo>
                    <a:pt x="78752" y="212979"/>
                  </a:lnTo>
                  <a:lnTo>
                    <a:pt x="80454" y="212623"/>
                  </a:lnTo>
                  <a:close/>
                </a:path>
                <a:path w="95250" h="288925">
                  <a:moveTo>
                    <a:pt x="80657" y="288848"/>
                  </a:moveTo>
                  <a:lnTo>
                    <a:pt x="79756" y="288328"/>
                  </a:lnTo>
                  <a:lnTo>
                    <a:pt x="79781" y="288569"/>
                  </a:lnTo>
                  <a:lnTo>
                    <a:pt x="79756" y="288861"/>
                  </a:lnTo>
                  <a:lnTo>
                    <a:pt x="80657" y="288848"/>
                  </a:lnTo>
                  <a:close/>
                </a:path>
                <a:path w="95250" h="288925">
                  <a:moveTo>
                    <a:pt x="80683" y="198145"/>
                  </a:moveTo>
                  <a:lnTo>
                    <a:pt x="79298" y="197053"/>
                  </a:lnTo>
                  <a:lnTo>
                    <a:pt x="80187" y="197904"/>
                  </a:lnTo>
                  <a:lnTo>
                    <a:pt x="80683" y="198145"/>
                  </a:lnTo>
                  <a:close/>
                </a:path>
                <a:path w="95250" h="288925">
                  <a:moveTo>
                    <a:pt x="81508" y="212331"/>
                  </a:moveTo>
                  <a:lnTo>
                    <a:pt x="80911" y="211620"/>
                  </a:lnTo>
                  <a:lnTo>
                    <a:pt x="80479" y="212572"/>
                  </a:lnTo>
                  <a:lnTo>
                    <a:pt x="81508" y="212331"/>
                  </a:lnTo>
                  <a:close/>
                </a:path>
                <a:path w="95250" h="288925">
                  <a:moveTo>
                    <a:pt x="89674" y="266458"/>
                  </a:moveTo>
                  <a:lnTo>
                    <a:pt x="89598" y="264528"/>
                  </a:lnTo>
                  <a:lnTo>
                    <a:pt x="89141" y="266738"/>
                  </a:lnTo>
                  <a:lnTo>
                    <a:pt x="89674" y="266458"/>
                  </a:lnTo>
                  <a:close/>
                </a:path>
                <a:path w="95250" h="288925">
                  <a:moveTo>
                    <a:pt x="91871" y="265557"/>
                  </a:moveTo>
                  <a:lnTo>
                    <a:pt x="91744" y="265328"/>
                  </a:lnTo>
                  <a:lnTo>
                    <a:pt x="89674" y="266458"/>
                  </a:lnTo>
                  <a:lnTo>
                    <a:pt x="89700" y="267284"/>
                  </a:lnTo>
                  <a:lnTo>
                    <a:pt x="91871" y="265557"/>
                  </a:lnTo>
                  <a:close/>
                </a:path>
                <a:path w="95250" h="288925">
                  <a:moveTo>
                    <a:pt x="92265" y="257441"/>
                  </a:moveTo>
                  <a:lnTo>
                    <a:pt x="91020" y="256984"/>
                  </a:lnTo>
                  <a:lnTo>
                    <a:pt x="90728" y="256882"/>
                  </a:lnTo>
                  <a:lnTo>
                    <a:pt x="89877" y="257911"/>
                  </a:lnTo>
                  <a:lnTo>
                    <a:pt x="90665" y="258876"/>
                  </a:lnTo>
                  <a:lnTo>
                    <a:pt x="91579" y="257530"/>
                  </a:lnTo>
                  <a:lnTo>
                    <a:pt x="92265" y="257441"/>
                  </a:lnTo>
                  <a:close/>
                </a:path>
                <a:path w="95250" h="288925">
                  <a:moveTo>
                    <a:pt x="95211" y="262890"/>
                  </a:moveTo>
                  <a:lnTo>
                    <a:pt x="91871" y="265557"/>
                  </a:lnTo>
                  <a:lnTo>
                    <a:pt x="92227" y="266192"/>
                  </a:lnTo>
                  <a:lnTo>
                    <a:pt x="95211" y="26289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10621315" y="7608055"/>
              <a:ext cx="1153795" cy="1354455"/>
            </a:xfrm>
            <a:custGeom>
              <a:avLst/>
              <a:gdLst/>
              <a:ahLst/>
              <a:cxnLst/>
              <a:rect l="l" t="t" r="r" b="b"/>
              <a:pathLst>
                <a:path w="1153795" h="1354454">
                  <a:moveTo>
                    <a:pt x="82905" y="1036116"/>
                  </a:moveTo>
                  <a:lnTo>
                    <a:pt x="82753" y="1036116"/>
                  </a:lnTo>
                  <a:lnTo>
                    <a:pt x="82905" y="1036116"/>
                  </a:lnTo>
                  <a:close/>
                </a:path>
                <a:path w="1153795" h="1354454">
                  <a:moveTo>
                    <a:pt x="89966" y="1065326"/>
                  </a:moveTo>
                  <a:lnTo>
                    <a:pt x="89611" y="1065326"/>
                  </a:lnTo>
                  <a:lnTo>
                    <a:pt x="89560" y="1065682"/>
                  </a:lnTo>
                  <a:lnTo>
                    <a:pt x="89966" y="1065326"/>
                  </a:lnTo>
                  <a:close/>
                </a:path>
                <a:path w="1153795" h="1354454">
                  <a:moveTo>
                    <a:pt x="100139" y="1093266"/>
                  </a:moveTo>
                  <a:close/>
                </a:path>
                <a:path w="1153795" h="1354454">
                  <a:moveTo>
                    <a:pt x="104749" y="1121206"/>
                  </a:moveTo>
                  <a:lnTo>
                    <a:pt x="104584" y="1119936"/>
                  </a:lnTo>
                  <a:lnTo>
                    <a:pt x="104051" y="1121206"/>
                  </a:lnTo>
                  <a:lnTo>
                    <a:pt x="104749" y="1121206"/>
                  </a:lnTo>
                  <a:close/>
                </a:path>
                <a:path w="1153795" h="1354454">
                  <a:moveTo>
                    <a:pt x="106857" y="1122476"/>
                  </a:moveTo>
                  <a:lnTo>
                    <a:pt x="105600" y="1122476"/>
                  </a:lnTo>
                  <a:lnTo>
                    <a:pt x="105714" y="1123746"/>
                  </a:lnTo>
                  <a:lnTo>
                    <a:pt x="106133" y="1123746"/>
                  </a:lnTo>
                  <a:lnTo>
                    <a:pt x="106857" y="1122476"/>
                  </a:lnTo>
                  <a:close/>
                </a:path>
                <a:path w="1153795" h="1354454">
                  <a:moveTo>
                    <a:pt x="108343" y="1118666"/>
                  </a:moveTo>
                  <a:lnTo>
                    <a:pt x="108204" y="1117396"/>
                  </a:lnTo>
                  <a:lnTo>
                    <a:pt x="107264" y="1117396"/>
                  </a:lnTo>
                  <a:lnTo>
                    <a:pt x="106578" y="1116126"/>
                  </a:lnTo>
                  <a:lnTo>
                    <a:pt x="107213" y="1114856"/>
                  </a:lnTo>
                  <a:lnTo>
                    <a:pt x="107759" y="1113586"/>
                  </a:lnTo>
                  <a:lnTo>
                    <a:pt x="106667" y="1113586"/>
                  </a:lnTo>
                  <a:lnTo>
                    <a:pt x="105511" y="1112316"/>
                  </a:lnTo>
                  <a:lnTo>
                    <a:pt x="105308" y="1112316"/>
                  </a:lnTo>
                  <a:lnTo>
                    <a:pt x="105359" y="1111046"/>
                  </a:lnTo>
                  <a:lnTo>
                    <a:pt x="105638" y="1111046"/>
                  </a:lnTo>
                  <a:lnTo>
                    <a:pt x="106133" y="1109776"/>
                  </a:lnTo>
                  <a:lnTo>
                    <a:pt x="106413" y="1109776"/>
                  </a:lnTo>
                  <a:lnTo>
                    <a:pt x="104406" y="1108506"/>
                  </a:lnTo>
                  <a:lnTo>
                    <a:pt x="103924" y="1108506"/>
                  </a:lnTo>
                  <a:lnTo>
                    <a:pt x="103517" y="1109776"/>
                  </a:lnTo>
                  <a:lnTo>
                    <a:pt x="102679" y="1108506"/>
                  </a:lnTo>
                  <a:lnTo>
                    <a:pt x="102349" y="1108506"/>
                  </a:lnTo>
                  <a:lnTo>
                    <a:pt x="102704" y="1107236"/>
                  </a:lnTo>
                  <a:lnTo>
                    <a:pt x="103365" y="1107236"/>
                  </a:lnTo>
                  <a:lnTo>
                    <a:pt x="103327" y="1105966"/>
                  </a:lnTo>
                  <a:lnTo>
                    <a:pt x="102971" y="1104696"/>
                  </a:lnTo>
                  <a:lnTo>
                    <a:pt x="102336" y="1104696"/>
                  </a:lnTo>
                  <a:lnTo>
                    <a:pt x="102590" y="1103426"/>
                  </a:lnTo>
                  <a:lnTo>
                    <a:pt x="102285" y="1102156"/>
                  </a:lnTo>
                  <a:lnTo>
                    <a:pt x="102958" y="1102156"/>
                  </a:lnTo>
                  <a:lnTo>
                    <a:pt x="103149" y="1100886"/>
                  </a:lnTo>
                  <a:lnTo>
                    <a:pt x="102920" y="1099616"/>
                  </a:lnTo>
                  <a:lnTo>
                    <a:pt x="102031" y="1100886"/>
                  </a:lnTo>
                  <a:lnTo>
                    <a:pt x="101257" y="1100886"/>
                  </a:lnTo>
                  <a:lnTo>
                    <a:pt x="100584" y="1099616"/>
                  </a:lnTo>
                  <a:lnTo>
                    <a:pt x="99072" y="1099616"/>
                  </a:lnTo>
                  <a:lnTo>
                    <a:pt x="98907" y="1098346"/>
                  </a:lnTo>
                  <a:lnTo>
                    <a:pt x="101422" y="1098346"/>
                  </a:lnTo>
                  <a:lnTo>
                    <a:pt x="101752" y="1097076"/>
                  </a:lnTo>
                  <a:lnTo>
                    <a:pt x="101269" y="1095806"/>
                  </a:lnTo>
                  <a:lnTo>
                    <a:pt x="99987" y="1094536"/>
                  </a:lnTo>
                  <a:lnTo>
                    <a:pt x="100939" y="1094536"/>
                  </a:lnTo>
                  <a:lnTo>
                    <a:pt x="100139" y="1093292"/>
                  </a:lnTo>
                  <a:lnTo>
                    <a:pt x="99771" y="1094536"/>
                  </a:lnTo>
                  <a:lnTo>
                    <a:pt x="98856" y="1094536"/>
                  </a:lnTo>
                  <a:lnTo>
                    <a:pt x="98856" y="1109776"/>
                  </a:lnTo>
                  <a:lnTo>
                    <a:pt x="98501" y="1109776"/>
                  </a:lnTo>
                  <a:lnTo>
                    <a:pt x="98526" y="1108506"/>
                  </a:lnTo>
                  <a:lnTo>
                    <a:pt x="98742" y="1108506"/>
                  </a:lnTo>
                  <a:lnTo>
                    <a:pt x="98856" y="1109776"/>
                  </a:lnTo>
                  <a:lnTo>
                    <a:pt x="98856" y="1094536"/>
                  </a:lnTo>
                  <a:lnTo>
                    <a:pt x="98183" y="1094536"/>
                  </a:lnTo>
                  <a:lnTo>
                    <a:pt x="98399" y="1093266"/>
                  </a:lnTo>
                  <a:lnTo>
                    <a:pt x="100114" y="1093266"/>
                  </a:lnTo>
                  <a:lnTo>
                    <a:pt x="99301" y="1091996"/>
                  </a:lnTo>
                  <a:lnTo>
                    <a:pt x="98793" y="1090726"/>
                  </a:lnTo>
                  <a:lnTo>
                    <a:pt x="98437" y="1090726"/>
                  </a:lnTo>
                  <a:lnTo>
                    <a:pt x="98488" y="1089456"/>
                  </a:lnTo>
                  <a:lnTo>
                    <a:pt x="98234" y="1088186"/>
                  </a:lnTo>
                  <a:lnTo>
                    <a:pt x="98501" y="1086916"/>
                  </a:lnTo>
                  <a:lnTo>
                    <a:pt x="97955" y="1088186"/>
                  </a:lnTo>
                  <a:lnTo>
                    <a:pt x="96812" y="1088186"/>
                  </a:lnTo>
                  <a:lnTo>
                    <a:pt x="96634" y="1086916"/>
                  </a:lnTo>
                  <a:lnTo>
                    <a:pt x="96227" y="1085646"/>
                  </a:lnTo>
                  <a:lnTo>
                    <a:pt x="95758" y="1085646"/>
                  </a:lnTo>
                  <a:lnTo>
                    <a:pt x="95758" y="1091996"/>
                  </a:lnTo>
                  <a:lnTo>
                    <a:pt x="95262" y="1093266"/>
                  </a:lnTo>
                  <a:lnTo>
                    <a:pt x="94589" y="1093266"/>
                  </a:lnTo>
                  <a:lnTo>
                    <a:pt x="94272" y="1091996"/>
                  </a:lnTo>
                  <a:lnTo>
                    <a:pt x="95758" y="1091996"/>
                  </a:lnTo>
                  <a:lnTo>
                    <a:pt x="95758" y="1085646"/>
                  </a:lnTo>
                  <a:lnTo>
                    <a:pt x="94437" y="1085646"/>
                  </a:lnTo>
                  <a:lnTo>
                    <a:pt x="93611" y="1084376"/>
                  </a:lnTo>
                  <a:lnTo>
                    <a:pt x="93256" y="1083106"/>
                  </a:lnTo>
                  <a:lnTo>
                    <a:pt x="94894" y="1083106"/>
                  </a:lnTo>
                  <a:lnTo>
                    <a:pt x="95300" y="1084376"/>
                  </a:lnTo>
                  <a:lnTo>
                    <a:pt x="95669" y="1084376"/>
                  </a:lnTo>
                  <a:lnTo>
                    <a:pt x="95999" y="1083106"/>
                  </a:lnTo>
                  <a:lnTo>
                    <a:pt x="96520" y="1083106"/>
                  </a:lnTo>
                  <a:lnTo>
                    <a:pt x="96431" y="1084376"/>
                  </a:lnTo>
                  <a:lnTo>
                    <a:pt x="96380" y="1085646"/>
                  </a:lnTo>
                  <a:lnTo>
                    <a:pt x="97472" y="1085646"/>
                  </a:lnTo>
                  <a:lnTo>
                    <a:pt x="97421" y="1083106"/>
                  </a:lnTo>
                  <a:lnTo>
                    <a:pt x="96583" y="1081836"/>
                  </a:lnTo>
                  <a:lnTo>
                    <a:pt x="94907" y="1081836"/>
                  </a:lnTo>
                  <a:lnTo>
                    <a:pt x="94754" y="1080566"/>
                  </a:lnTo>
                  <a:lnTo>
                    <a:pt x="94322" y="1079296"/>
                  </a:lnTo>
                  <a:lnTo>
                    <a:pt x="94246" y="1078026"/>
                  </a:lnTo>
                  <a:lnTo>
                    <a:pt x="94030" y="1078026"/>
                  </a:lnTo>
                  <a:lnTo>
                    <a:pt x="93941" y="1076756"/>
                  </a:lnTo>
                  <a:lnTo>
                    <a:pt x="94221" y="1076756"/>
                  </a:lnTo>
                  <a:lnTo>
                    <a:pt x="94272" y="1075486"/>
                  </a:lnTo>
                  <a:lnTo>
                    <a:pt x="94107" y="1075486"/>
                  </a:lnTo>
                  <a:lnTo>
                    <a:pt x="93814" y="1074216"/>
                  </a:lnTo>
                  <a:lnTo>
                    <a:pt x="93167" y="1074216"/>
                  </a:lnTo>
                  <a:lnTo>
                    <a:pt x="93167" y="1076756"/>
                  </a:lnTo>
                  <a:lnTo>
                    <a:pt x="93065" y="1078026"/>
                  </a:lnTo>
                  <a:lnTo>
                    <a:pt x="92900" y="1078026"/>
                  </a:lnTo>
                  <a:lnTo>
                    <a:pt x="92951" y="1076756"/>
                  </a:lnTo>
                  <a:lnTo>
                    <a:pt x="93167" y="1076756"/>
                  </a:lnTo>
                  <a:lnTo>
                    <a:pt x="93167" y="1074216"/>
                  </a:lnTo>
                  <a:lnTo>
                    <a:pt x="92773" y="1074216"/>
                  </a:lnTo>
                  <a:lnTo>
                    <a:pt x="92773" y="1080566"/>
                  </a:lnTo>
                  <a:lnTo>
                    <a:pt x="92532" y="1081836"/>
                  </a:lnTo>
                  <a:lnTo>
                    <a:pt x="92163" y="1080566"/>
                  </a:lnTo>
                  <a:lnTo>
                    <a:pt x="91808" y="1080566"/>
                  </a:lnTo>
                  <a:lnTo>
                    <a:pt x="91643" y="1079296"/>
                  </a:lnTo>
                  <a:lnTo>
                    <a:pt x="91795" y="1079296"/>
                  </a:lnTo>
                  <a:lnTo>
                    <a:pt x="92202" y="1080566"/>
                  </a:lnTo>
                  <a:lnTo>
                    <a:pt x="92773" y="1080566"/>
                  </a:lnTo>
                  <a:lnTo>
                    <a:pt x="92773" y="1074216"/>
                  </a:lnTo>
                  <a:lnTo>
                    <a:pt x="92456" y="1074216"/>
                  </a:lnTo>
                  <a:lnTo>
                    <a:pt x="91744" y="1072946"/>
                  </a:lnTo>
                  <a:lnTo>
                    <a:pt x="91338" y="1072946"/>
                  </a:lnTo>
                  <a:lnTo>
                    <a:pt x="92583" y="1071676"/>
                  </a:lnTo>
                  <a:lnTo>
                    <a:pt x="91973" y="1071676"/>
                  </a:lnTo>
                  <a:lnTo>
                    <a:pt x="89979" y="1070419"/>
                  </a:lnTo>
                  <a:lnTo>
                    <a:pt x="89979" y="1080566"/>
                  </a:lnTo>
                  <a:lnTo>
                    <a:pt x="89141" y="1081836"/>
                  </a:lnTo>
                  <a:lnTo>
                    <a:pt x="88239" y="1081836"/>
                  </a:lnTo>
                  <a:lnTo>
                    <a:pt x="88531" y="1080566"/>
                  </a:lnTo>
                  <a:lnTo>
                    <a:pt x="89979" y="1080566"/>
                  </a:lnTo>
                  <a:lnTo>
                    <a:pt x="89979" y="1070419"/>
                  </a:lnTo>
                  <a:lnTo>
                    <a:pt x="90360" y="1069136"/>
                  </a:lnTo>
                  <a:lnTo>
                    <a:pt x="91846" y="1069136"/>
                  </a:lnTo>
                  <a:lnTo>
                    <a:pt x="92443" y="1067866"/>
                  </a:lnTo>
                  <a:lnTo>
                    <a:pt x="91668" y="1066596"/>
                  </a:lnTo>
                  <a:lnTo>
                    <a:pt x="90030" y="1066596"/>
                  </a:lnTo>
                  <a:lnTo>
                    <a:pt x="90424" y="1067866"/>
                  </a:lnTo>
                  <a:lnTo>
                    <a:pt x="89446" y="1067866"/>
                  </a:lnTo>
                  <a:lnTo>
                    <a:pt x="88900" y="1069136"/>
                  </a:lnTo>
                  <a:lnTo>
                    <a:pt x="87807" y="1067866"/>
                  </a:lnTo>
                  <a:lnTo>
                    <a:pt x="89662" y="1066596"/>
                  </a:lnTo>
                  <a:lnTo>
                    <a:pt x="89446" y="1066596"/>
                  </a:lnTo>
                  <a:lnTo>
                    <a:pt x="89560" y="1065682"/>
                  </a:lnTo>
                  <a:lnTo>
                    <a:pt x="88544" y="1066596"/>
                  </a:lnTo>
                  <a:lnTo>
                    <a:pt x="87934" y="1065326"/>
                  </a:lnTo>
                  <a:lnTo>
                    <a:pt x="87503" y="1065326"/>
                  </a:lnTo>
                  <a:lnTo>
                    <a:pt x="87160" y="1064056"/>
                  </a:lnTo>
                  <a:lnTo>
                    <a:pt x="90297" y="1064056"/>
                  </a:lnTo>
                  <a:lnTo>
                    <a:pt x="90436" y="1062786"/>
                  </a:lnTo>
                  <a:lnTo>
                    <a:pt x="89192" y="1062786"/>
                  </a:lnTo>
                  <a:lnTo>
                    <a:pt x="90322" y="1061516"/>
                  </a:lnTo>
                  <a:lnTo>
                    <a:pt x="90525" y="1061516"/>
                  </a:lnTo>
                  <a:lnTo>
                    <a:pt x="89281" y="1060246"/>
                  </a:lnTo>
                  <a:lnTo>
                    <a:pt x="87845" y="1060246"/>
                  </a:lnTo>
                  <a:lnTo>
                    <a:pt x="87414" y="1058976"/>
                  </a:lnTo>
                  <a:lnTo>
                    <a:pt x="86690" y="1058976"/>
                  </a:lnTo>
                  <a:lnTo>
                    <a:pt x="86690" y="1083106"/>
                  </a:lnTo>
                  <a:lnTo>
                    <a:pt x="85864" y="1083106"/>
                  </a:lnTo>
                  <a:lnTo>
                    <a:pt x="85648" y="1081836"/>
                  </a:lnTo>
                  <a:lnTo>
                    <a:pt x="86118" y="1081836"/>
                  </a:lnTo>
                  <a:lnTo>
                    <a:pt x="86690" y="1083106"/>
                  </a:lnTo>
                  <a:lnTo>
                    <a:pt x="86690" y="1058976"/>
                  </a:lnTo>
                  <a:lnTo>
                    <a:pt x="86398" y="1058976"/>
                  </a:lnTo>
                  <a:lnTo>
                    <a:pt x="86169" y="1057706"/>
                  </a:lnTo>
                  <a:lnTo>
                    <a:pt x="87223" y="1057706"/>
                  </a:lnTo>
                  <a:lnTo>
                    <a:pt x="88138" y="1056436"/>
                  </a:lnTo>
                  <a:lnTo>
                    <a:pt x="88760" y="1056436"/>
                  </a:lnTo>
                  <a:lnTo>
                    <a:pt x="88430" y="1055166"/>
                  </a:lnTo>
                  <a:lnTo>
                    <a:pt x="87884" y="1055166"/>
                  </a:lnTo>
                  <a:lnTo>
                    <a:pt x="87083" y="1053896"/>
                  </a:lnTo>
                  <a:lnTo>
                    <a:pt x="86614" y="1053896"/>
                  </a:lnTo>
                  <a:lnTo>
                    <a:pt x="86639" y="1052626"/>
                  </a:lnTo>
                  <a:lnTo>
                    <a:pt x="86550" y="1051356"/>
                  </a:lnTo>
                  <a:lnTo>
                    <a:pt x="86093" y="1051356"/>
                  </a:lnTo>
                  <a:lnTo>
                    <a:pt x="87439" y="1050086"/>
                  </a:lnTo>
                  <a:lnTo>
                    <a:pt x="84162" y="1050086"/>
                  </a:lnTo>
                  <a:lnTo>
                    <a:pt x="84188" y="1048816"/>
                  </a:lnTo>
                  <a:lnTo>
                    <a:pt x="84416" y="1048816"/>
                  </a:lnTo>
                  <a:lnTo>
                    <a:pt x="84861" y="1047546"/>
                  </a:lnTo>
                  <a:lnTo>
                    <a:pt x="85940" y="1047546"/>
                  </a:lnTo>
                  <a:lnTo>
                    <a:pt x="85382" y="1046276"/>
                  </a:lnTo>
                  <a:lnTo>
                    <a:pt x="84950" y="1046276"/>
                  </a:lnTo>
                  <a:lnTo>
                    <a:pt x="84480" y="1045006"/>
                  </a:lnTo>
                  <a:lnTo>
                    <a:pt x="84251" y="1043736"/>
                  </a:lnTo>
                  <a:lnTo>
                    <a:pt x="83781" y="1043736"/>
                  </a:lnTo>
                  <a:lnTo>
                    <a:pt x="83781" y="1042466"/>
                  </a:lnTo>
                  <a:lnTo>
                    <a:pt x="83591" y="1042466"/>
                  </a:lnTo>
                  <a:lnTo>
                    <a:pt x="83502" y="1039926"/>
                  </a:lnTo>
                  <a:lnTo>
                    <a:pt x="83134" y="1038656"/>
                  </a:lnTo>
                  <a:lnTo>
                    <a:pt x="83121" y="1053896"/>
                  </a:lnTo>
                  <a:lnTo>
                    <a:pt x="82918" y="1055166"/>
                  </a:lnTo>
                  <a:lnTo>
                    <a:pt x="82448" y="1053896"/>
                  </a:lnTo>
                  <a:lnTo>
                    <a:pt x="83121" y="1053896"/>
                  </a:lnTo>
                  <a:lnTo>
                    <a:pt x="83121" y="1038656"/>
                  </a:lnTo>
                  <a:lnTo>
                    <a:pt x="82880" y="1038656"/>
                  </a:lnTo>
                  <a:lnTo>
                    <a:pt x="82918" y="1037386"/>
                  </a:lnTo>
                  <a:lnTo>
                    <a:pt x="82765" y="1036180"/>
                  </a:lnTo>
                  <a:lnTo>
                    <a:pt x="80454" y="1037386"/>
                  </a:lnTo>
                  <a:lnTo>
                    <a:pt x="79997" y="1037386"/>
                  </a:lnTo>
                  <a:lnTo>
                    <a:pt x="79997" y="1070406"/>
                  </a:lnTo>
                  <a:lnTo>
                    <a:pt x="79527" y="1071676"/>
                  </a:lnTo>
                  <a:lnTo>
                    <a:pt x="78994" y="1071676"/>
                  </a:lnTo>
                  <a:lnTo>
                    <a:pt x="78892" y="1069136"/>
                  </a:lnTo>
                  <a:lnTo>
                    <a:pt x="79667" y="1069136"/>
                  </a:lnTo>
                  <a:lnTo>
                    <a:pt x="79997" y="1070406"/>
                  </a:lnTo>
                  <a:lnTo>
                    <a:pt x="79997" y="1037386"/>
                  </a:lnTo>
                  <a:lnTo>
                    <a:pt x="78054" y="1037386"/>
                  </a:lnTo>
                  <a:lnTo>
                    <a:pt x="78054" y="1038656"/>
                  </a:lnTo>
                  <a:lnTo>
                    <a:pt x="77584" y="1039926"/>
                  </a:lnTo>
                  <a:lnTo>
                    <a:pt x="77393" y="1039926"/>
                  </a:lnTo>
                  <a:lnTo>
                    <a:pt x="77355" y="1038656"/>
                  </a:lnTo>
                  <a:lnTo>
                    <a:pt x="78054" y="1038656"/>
                  </a:lnTo>
                  <a:lnTo>
                    <a:pt x="78054" y="1037386"/>
                  </a:lnTo>
                  <a:lnTo>
                    <a:pt x="75971" y="1037386"/>
                  </a:lnTo>
                  <a:lnTo>
                    <a:pt x="75082" y="1038656"/>
                  </a:lnTo>
                  <a:lnTo>
                    <a:pt x="74904" y="1038656"/>
                  </a:lnTo>
                  <a:lnTo>
                    <a:pt x="75171" y="1039926"/>
                  </a:lnTo>
                  <a:lnTo>
                    <a:pt x="75171" y="1043736"/>
                  </a:lnTo>
                  <a:lnTo>
                    <a:pt x="75133" y="1045006"/>
                  </a:lnTo>
                  <a:lnTo>
                    <a:pt x="74752" y="1043736"/>
                  </a:lnTo>
                  <a:lnTo>
                    <a:pt x="75171" y="1043736"/>
                  </a:lnTo>
                  <a:lnTo>
                    <a:pt x="75171" y="1039926"/>
                  </a:lnTo>
                  <a:lnTo>
                    <a:pt x="74764" y="1039926"/>
                  </a:lnTo>
                  <a:lnTo>
                    <a:pt x="73850" y="1038656"/>
                  </a:lnTo>
                  <a:lnTo>
                    <a:pt x="73380" y="1038656"/>
                  </a:lnTo>
                  <a:lnTo>
                    <a:pt x="72707" y="1039926"/>
                  </a:lnTo>
                  <a:lnTo>
                    <a:pt x="72110" y="1041196"/>
                  </a:lnTo>
                  <a:lnTo>
                    <a:pt x="71069" y="1041196"/>
                  </a:lnTo>
                  <a:lnTo>
                    <a:pt x="70345" y="1042466"/>
                  </a:lnTo>
                  <a:lnTo>
                    <a:pt x="70764" y="1042466"/>
                  </a:lnTo>
                  <a:lnTo>
                    <a:pt x="70853" y="1045006"/>
                  </a:lnTo>
                  <a:lnTo>
                    <a:pt x="70764" y="1046276"/>
                  </a:lnTo>
                  <a:lnTo>
                    <a:pt x="70396" y="1047546"/>
                  </a:lnTo>
                  <a:lnTo>
                    <a:pt x="70700" y="1048816"/>
                  </a:lnTo>
                  <a:lnTo>
                    <a:pt x="71716" y="1048816"/>
                  </a:lnTo>
                  <a:lnTo>
                    <a:pt x="71666" y="1050086"/>
                  </a:lnTo>
                  <a:lnTo>
                    <a:pt x="72377" y="1051356"/>
                  </a:lnTo>
                  <a:lnTo>
                    <a:pt x="71628" y="1052626"/>
                  </a:lnTo>
                  <a:lnTo>
                    <a:pt x="71488" y="1052626"/>
                  </a:lnTo>
                  <a:lnTo>
                    <a:pt x="71983" y="1053896"/>
                  </a:lnTo>
                  <a:lnTo>
                    <a:pt x="73723" y="1057706"/>
                  </a:lnTo>
                  <a:lnTo>
                    <a:pt x="72974" y="1058976"/>
                  </a:lnTo>
                  <a:lnTo>
                    <a:pt x="73406" y="1058976"/>
                  </a:lnTo>
                  <a:lnTo>
                    <a:pt x="73558" y="1060246"/>
                  </a:lnTo>
                  <a:lnTo>
                    <a:pt x="73685" y="1060246"/>
                  </a:lnTo>
                  <a:lnTo>
                    <a:pt x="73977" y="1061516"/>
                  </a:lnTo>
                  <a:lnTo>
                    <a:pt x="75018" y="1061516"/>
                  </a:lnTo>
                  <a:lnTo>
                    <a:pt x="74866" y="1062786"/>
                  </a:lnTo>
                  <a:lnTo>
                    <a:pt x="74879" y="1064056"/>
                  </a:lnTo>
                  <a:lnTo>
                    <a:pt x="75247" y="1065326"/>
                  </a:lnTo>
                  <a:lnTo>
                    <a:pt x="75539" y="1066596"/>
                  </a:lnTo>
                  <a:lnTo>
                    <a:pt x="76073" y="1067866"/>
                  </a:lnTo>
                  <a:lnTo>
                    <a:pt x="76428" y="1069136"/>
                  </a:lnTo>
                  <a:lnTo>
                    <a:pt x="76174" y="1069136"/>
                  </a:lnTo>
                  <a:lnTo>
                    <a:pt x="76276" y="1070406"/>
                  </a:lnTo>
                  <a:lnTo>
                    <a:pt x="76860" y="1071676"/>
                  </a:lnTo>
                  <a:lnTo>
                    <a:pt x="77939" y="1072946"/>
                  </a:lnTo>
                  <a:lnTo>
                    <a:pt x="77546" y="1072946"/>
                  </a:lnTo>
                  <a:lnTo>
                    <a:pt x="77431" y="1074216"/>
                  </a:lnTo>
                  <a:lnTo>
                    <a:pt x="77571" y="1075486"/>
                  </a:lnTo>
                  <a:lnTo>
                    <a:pt x="77952" y="1078026"/>
                  </a:lnTo>
                  <a:lnTo>
                    <a:pt x="77139" y="1078026"/>
                  </a:lnTo>
                  <a:lnTo>
                    <a:pt x="76619" y="1079296"/>
                  </a:lnTo>
                  <a:lnTo>
                    <a:pt x="76390" y="1079296"/>
                  </a:lnTo>
                  <a:lnTo>
                    <a:pt x="76327" y="1080566"/>
                  </a:lnTo>
                  <a:lnTo>
                    <a:pt x="74637" y="1080566"/>
                  </a:lnTo>
                  <a:lnTo>
                    <a:pt x="74739" y="1081836"/>
                  </a:lnTo>
                  <a:lnTo>
                    <a:pt x="74142" y="1080566"/>
                  </a:lnTo>
                  <a:lnTo>
                    <a:pt x="73545" y="1080566"/>
                  </a:lnTo>
                  <a:lnTo>
                    <a:pt x="72491" y="1081836"/>
                  </a:lnTo>
                  <a:lnTo>
                    <a:pt x="72123" y="1081836"/>
                  </a:lnTo>
                  <a:lnTo>
                    <a:pt x="71869" y="1083106"/>
                  </a:lnTo>
                  <a:lnTo>
                    <a:pt x="69329" y="1083106"/>
                  </a:lnTo>
                  <a:lnTo>
                    <a:pt x="68897" y="1084376"/>
                  </a:lnTo>
                  <a:lnTo>
                    <a:pt x="67576" y="1084376"/>
                  </a:lnTo>
                  <a:lnTo>
                    <a:pt x="66408" y="1085646"/>
                  </a:lnTo>
                  <a:lnTo>
                    <a:pt x="65214" y="1085646"/>
                  </a:lnTo>
                  <a:lnTo>
                    <a:pt x="64846" y="1086916"/>
                  </a:lnTo>
                  <a:lnTo>
                    <a:pt x="62941" y="1086916"/>
                  </a:lnTo>
                  <a:lnTo>
                    <a:pt x="62153" y="1087602"/>
                  </a:lnTo>
                  <a:lnTo>
                    <a:pt x="62153" y="1091996"/>
                  </a:lnTo>
                  <a:lnTo>
                    <a:pt x="61493" y="1091996"/>
                  </a:lnTo>
                  <a:lnTo>
                    <a:pt x="61099" y="1090726"/>
                  </a:lnTo>
                  <a:lnTo>
                    <a:pt x="62153" y="1091996"/>
                  </a:lnTo>
                  <a:lnTo>
                    <a:pt x="62153" y="1087602"/>
                  </a:lnTo>
                  <a:lnTo>
                    <a:pt x="61480" y="1088186"/>
                  </a:lnTo>
                  <a:lnTo>
                    <a:pt x="60439" y="1089456"/>
                  </a:lnTo>
                  <a:lnTo>
                    <a:pt x="57340" y="1089456"/>
                  </a:lnTo>
                  <a:lnTo>
                    <a:pt x="57353" y="1090726"/>
                  </a:lnTo>
                  <a:lnTo>
                    <a:pt x="57975" y="1091996"/>
                  </a:lnTo>
                  <a:lnTo>
                    <a:pt x="56743" y="1091996"/>
                  </a:lnTo>
                  <a:lnTo>
                    <a:pt x="55257" y="1090726"/>
                  </a:lnTo>
                  <a:lnTo>
                    <a:pt x="55245" y="1091996"/>
                  </a:lnTo>
                  <a:lnTo>
                    <a:pt x="55016" y="1091996"/>
                  </a:lnTo>
                  <a:lnTo>
                    <a:pt x="54559" y="1093266"/>
                  </a:lnTo>
                  <a:lnTo>
                    <a:pt x="53962" y="1093266"/>
                  </a:lnTo>
                  <a:lnTo>
                    <a:pt x="53467" y="1094536"/>
                  </a:lnTo>
                  <a:lnTo>
                    <a:pt x="53124" y="1094536"/>
                  </a:lnTo>
                  <a:lnTo>
                    <a:pt x="52679" y="1093266"/>
                  </a:lnTo>
                  <a:lnTo>
                    <a:pt x="51422" y="1093266"/>
                  </a:lnTo>
                  <a:lnTo>
                    <a:pt x="50787" y="1094536"/>
                  </a:lnTo>
                  <a:lnTo>
                    <a:pt x="50228" y="1094536"/>
                  </a:lnTo>
                  <a:lnTo>
                    <a:pt x="49847" y="1095806"/>
                  </a:lnTo>
                  <a:lnTo>
                    <a:pt x="49288" y="1097076"/>
                  </a:lnTo>
                  <a:lnTo>
                    <a:pt x="49847" y="1098346"/>
                  </a:lnTo>
                  <a:lnTo>
                    <a:pt x="48933" y="1098346"/>
                  </a:lnTo>
                  <a:lnTo>
                    <a:pt x="48399" y="1097076"/>
                  </a:lnTo>
                  <a:lnTo>
                    <a:pt x="47663" y="1097076"/>
                  </a:lnTo>
                  <a:lnTo>
                    <a:pt x="47078" y="1095806"/>
                  </a:lnTo>
                  <a:lnTo>
                    <a:pt x="46659" y="1095806"/>
                  </a:lnTo>
                  <a:lnTo>
                    <a:pt x="46062" y="1097076"/>
                  </a:lnTo>
                  <a:lnTo>
                    <a:pt x="45694" y="1097076"/>
                  </a:lnTo>
                  <a:lnTo>
                    <a:pt x="45402" y="1098346"/>
                  </a:lnTo>
                  <a:lnTo>
                    <a:pt x="45034" y="1099616"/>
                  </a:lnTo>
                  <a:lnTo>
                    <a:pt x="44462" y="1099616"/>
                  </a:lnTo>
                  <a:lnTo>
                    <a:pt x="44196" y="1098346"/>
                  </a:lnTo>
                  <a:lnTo>
                    <a:pt x="43776" y="1098346"/>
                  </a:lnTo>
                  <a:lnTo>
                    <a:pt x="43078" y="1099616"/>
                  </a:lnTo>
                  <a:lnTo>
                    <a:pt x="40767" y="1099616"/>
                  </a:lnTo>
                  <a:lnTo>
                    <a:pt x="40551" y="1100886"/>
                  </a:lnTo>
                  <a:lnTo>
                    <a:pt x="38620" y="1100886"/>
                  </a:lnTo>
                  <a:lnTo>
                    <a:pt x="38481" y="1102156"/>
                  </a:lnTo>
                  <a:lnTo>
                    <a:pt x="37299" y="1102156"/>
                  </a:lnTo>
                  <a:lnTo>
                    <a:pt x="37147" y="1103426"/>
                  </a:lnTo>
                  <a:lnTo>
                    <a:pt x="36487" y="1102156"/>
                  </a:lnTo>
                  <a:lnTo>
                    <a:pt x="35864" y="1102156"/>
                  </a:lnTo>
                  <a:lnTo>
                    <a:pt x="35306" y="1103426"/>
                  </a:lnTo>
                  <a:lnTo>
                    <a:pt x="34594" y="1103426"/>
                  </a:lnTo>
                  <a:lnTo>
                    <a:pt x="34099" y="1104696"/>
                  </a:lnTo>
                  <a:lnTo>
                    <a:pt x="32931" y="1104696"/>
                  </a:lnTo>
                  <a:lnTo>
                    <a:pt x="31864" y="1105966"/>
                  </a:lnTo>
                  <a:lnTo>
                    <a:pt x="29756" y="1105966"/>
                  </a:lnTo>
                  <a:lnTo>
                    <a:pt x="29972" y="1104696"/>
                  </a:lnTo>
                  <a:lnTo>
                    <a:pt x="31102" y="1104696"/>
                  </a:lnTo>
                  <a:lnTo>
                    <a:pt x="31432" y="1103426"/>
                  </a:lnTo>
                  <a:lnTo>
                    <a:pt x="31115" y="1103426"/>
                  </a:lnTo>
                  <a:lnTo>
                    <a:pt x="30137" y="1102156"/>
                  </a:lnTo>
                  <a:lnTo>
                    <a:pt x="29946" y="1102156"/>
                  </a:lnTo>
                  <a:lnTo>
                    <a:pt x="29222" y="1099616"/>
                  </a:lnTo>
                  <a:lnTo>
                    <a:pt x="29006" y="1099616"/>
                  </a:lnTo>
                  <a:lnTo>
                    <a:pt x="28956" y="1098346"/>
                  </a:lnTo>
                  <a:lnTo>
                    <a:pt x="27952" y="1098346"/>
                  </a:lnTo>
                  <a:lnTo>
                    <a:pt x="27749" y="1095806"/>
                  </a:lnTo>
                  <a:lnTo>
                    <a:pt x="25869" y="1095806"/>
                  </a:lnTo>
                  <a:lnTo>
                    <a:pt x="26911" y="1094536"/>
                  </a:lnTo>
                  <a:lnTo>
                    <a:pt x="27000" y="1093266"/>
                  </a:lnTo>
                  <a:lnTo>
                    <a:pt x="26123" y="1091996"/>
                  </a:lnTo>
                  <a:lnTo>
                    <a:pt x="25768" y="1091577"/>
                  </a:lnTo>
                  <a:lnTo>
                    <a:pt x="25768" y="1103426"/>
                  </a:lnTo>
                  <a:lnTo>
                    <a:pt x="25717" y="1104696"/>
                  </a:lnTo>
                  <a:lnTo>
                    <a:pt x="25590" y="1104696"/>
                  </a:lnTo>
                  <a:lnTo>
                    <a:pt x="24968" y="1104696"/>
                  </a:lnTo>
                  <a:lnTo>
                    <a:pt x="25107" y="1103426"/>
                  </a:lnTo>
                  <a:lnTo>
                    <a:pt x="25590" y="1104696"/>
                  </a:lnTo>
                  <a:lnTo>
                    <a:pt x="25768" y="1103426"/>
                  </a:lnTo>
                  <a:lnTo>
                    <a:pt x="25768" y="1091577"/>
                  </a:lnTo>
                  <a:lnTo>
                    <a:pt x="25069" y="1090726"/>
                  </a:lnTo>
                  <a:lnTo>
                    <a:pt x="24993" y="1089456"/>
                  </a:lnTo>
                  <a:lnTo>
                    <a:pt x="25120" y="1089456"/>
                  </a:lnTo>
                  <a:lnTo>
                    <a:pt x="24803" y="1088186"/>
                  </a:lnTo>
                  <a:lnTo>
                    <a:pt x="24371" y="1088186"/>
                  </a:lnTo>
                  <a:lnTo>
                    <a:pt x="23901" y="1086916"/>
                  </a:lnTo>
                  <a:lnTo>
                    <a:pt x="23507" y="1085646"/>
                  </a:lnTo>
                  <a:lnTo>
                    <a:pt x="23050" y="1085646"/>
                  </a:lnTo>
                  <a:lnTo>
                    <a:pt x="22529" y="1084376"/>
                  </a:lnTo>
                  <a:lnTo>
                    <a:pt x="23025" y="1084376"/>
                  </a:lnTo>
                  <a:lnTo>
                    <a:pt x="22948" y="1083106"/>
                  </a:lnTo>
                  <a:lnTo>
                    <a:pt x="22326" y="1081836"/>
                  </a:lnTo>
                  <a:lnTo>
                    <a:pt x="21729" y="1081836"/>
                  </a:lnTo>
                  <a:lnTo>
                    <a:pt x="20891" y="1080566"/>
                  </a:lnTo>
                  <a:lnTo>
                    <a:pt x="21348" y="1079296"/>
                  </a:lnTo>
                  <a:lnTo>
                    <a:pt x="21158" y="1078026"/>
                  </a:lnTo>
                  <a:lnTo>
                    <a:pt x="20942" y="1078026"/>
                  </a:lnTo>
                  <a:lnTo>
                    <a:pt x="19202" y="1075486"/>
                  </a:lnTo>
                  <a:lnTo>
                    <a:pt x="19075" y="1075486"/>
                  </a:lnTo>
                  <a:lnTo>
                    <a:pt x="19519" y="1074216"/>
                  </a:lnTo>
                  <a:lnTo>
                    <a:pt x="18262" y="1074216"/>
                  </a:lnTo>
                  <a:lnTo>
                    <a:pt x="18580" y="1072946"/>
                  </a:lnTo>
                  <a:lnTo>
                    <a:pt x="17640" y="1071676"/>
                  </a:lnTo>
                  <a:lnTo>
                    <a:pt x="16827" y="1070406"/>
                  </a:lnTo>
                  <a:lnTo>
                    <a:pt x="16675" y="1069136"/>
                  </a:lnTo>
                  <a:lnTo>
                    <a:pt x="17195" y="1069136"/>
                  </a:lnTo>
                  <a:lnTo>
                    <a:pt x="17424" y="1067866"/>
                  </a:lnTo>
                  <a:lnTo>
                    <a:pt x="16954" y="1067866"/>
                  </a:lnTo>
                  <a:lnTo>
                    <a:pt x="15786" y="1066596"/>
                  </a:lnTo>
                  <a:lnTo>
                    <a:pt x="15836" y="1064056"/>
                  </a:lnTo>
                  <a:lnTo>
                    <a:pt x="15100" y="1062786"/>
                  </a:lnTo>
                  <a:lnTo>
                    <a:pt x="13589" y="1061516"/>
                  </a:lnTo>
                  <a:lnTo>
                    <a:pt x="11430" y="1061516"/>
                  </a:lnTo>
                  <a:lnTo>
                    <a:pt x="8686" y="1062786"/>
                  </a:lnTo>
                  <a:lnTo>
                    <a:pt x="6629" y="1062786"/>
                  </a:lnTo>
                  <a:lnTo>
                    <a:pt x="4826" y="1064056"/>
                  </a:lnTo>
                  <a:lnTo>
                    <a:pt x="1054" y="1066596"/>
                  </a:lnTo>
                  <a:lnTo>
                    <a:pt x="0" y="1067866"/>
                  </a:lnTo>
                  <a:lnTo>
                    <a:pt x="127" y="1070406"/>
                  </a:lnTo>
                  <a:lnTo>
                    <a:pt x="368" y="1071676"/>
                  </a:lnTo>
                  <a:lnTo>
                    <a:pt x="889" y="1074216"/>
                  </a:lnTo>
                  <a:lnTo>
                    <a:pt x="1485" y="1075486"/>
                  </a:lnTo>
                  <a:lnTo>
                    <a:pt x="1727" y="1075486"/>
                  </a:lnTo>
                  <a:lnTo>
                    <a:pt x="1625" y="1076756"/>
                  </a:lnTo>
                  <a:lnTo>
                    <a:pt x="2235" y="1078026"/>
                  </a:lnTo>
                  <a:lnTo>
                    <a:pt x="2743" y="1079296"/>
                  </a:lnTo>
                  <a:lnTo>
                    <a:pt x="3111" y="1081836"/>
                  </a:lnTo>
                  <a:lnTo>
                    <a:pt x="3365" y="1083106"/>
                  </a:lnTo>
                  <a:lnTo>
                    <a:pt x="4229" y="1086916"/>
                  </a:lnTo>
                  <a:lnTo>
                    <a:pt x="5676" y="1089456"/>
                  </a:lnTo>
                  <a:lnTo>
                    <a:pt x="7327" y="1093292"/>
                  </a:lnTo>
                  <a:lnTo>
                    <a:pt x="9131" y="1097076"/>
                  </a:lnTo>
                  <a:lnTo>
                    <a:pt x="8953" y="1098346"/>
                  </a:lnTo>
                  <a:lnTo>
                    <a:pt x="9182" y="1098346"/>
                  </a:lnTo>
                  <a:lnTo>
                    <a:pt x="10591" y="1100886"/>
                  </a:lnTo>
                  <a:lnTo>
                    <a:pt x="11061" y="1102156"/>
                  </a:lnTo>
                  <a:lnTo>
                    <a:pt x="10883" y="1103426"/>
                  </a:lnTo>
                  <a:lnTo>
                    <a:pt x="11099" y="1103426"/>
                  </a:lnTo>
                  <a:lnTo>
                    <a:pt x="12522" y="1105966"/>
                  </a:lnTo>
                  <a:lnTo>
                    <a:pt x="13106" y="1107236"/>
                  </a:lnTo>
                  <a:lnTo>
                    <a:pt x="13436" y="1107236"/>
                  </a:lnTo>
                  <a:lnTo>
                    <a:pt x="14262" y="1108506"/>
                  </a:lnTo>
                  <a:lnTo>
                    <a:pt x="15582" y="1109776"/>
                  </a:lnTo>
                  <a:lnTo>
                    <a:pt x="14211" y="1109776"/>
                  </a:lnTo>
                  <a:lnTo>
                    <a:pt x="14960" y="1112316"/>
                  </a:lnTo>
                  <a:lnTo>
                    <a:pt x="15608" y="1112316"/>
                  </a:lnTo>
                  <a:lnTo>
                    <a:pt x="16002" y="1114856"/>
                  </a:lnTo>
                  <a:lnTo>
                    <a:pt x="16471" y="1114856"/>
                  </a:lnTo>
                  <a:lnTo>
                    <a:pt x="16535" y="1116126"/>
                  </a:lnTo>
                  <a:lnTo>
                    <a:pt x="16179" y="1117396"/>
                  </a:lnTo>
                  <a:lnTo>
                    <a:pt x="16827" y="1117396"/>
                  </a:lnTo>
                  <a:lnTo>
                    <a:pt x="17399" y="1118666"/>
                  </a:lnTo>
                  <a:lnTo>
                    <a:pt x="18745" y="1119936"/>
                  </a:lnTo>
                  <a:lnTo>
                    <a:pt x="18973" y="1121206"/>
                  </a:lnTo>
                  <a:lnTo>
                    <a:pt x="19469" y="1122476"/>
                  </a:lnTo>
                  <a:lnTo>
                    <a:pt x="20408" y="1123746"/>
                  </a:lnTo>
                  <a:lnTo>
                    <a:pt x="20078" y="1125016"/>
                  </a:lnTo>
                  <a:lnTo>
                    <a:pt x="20243" y="1125016"/>
                  </a:lnTo>
                  <a:lnTo>
                    <a:pt x="20929" y="1126286"/>
                  </a:lnTo>
                  <a:lnTo>
                    <a:pt x="21907" y="1127556"/>
                  </a:lnTo>
                  <a:lnTo>
                    <a:pt x="23926" y="1127556"/>
                  </a:lnTo>
                  <a:lnTo>
                    <a:pt x="23037" y="1131366"/>
                  </a:lnTo>
                  <a:lnTo>
                    <a:pt x="24498" y="1135176"/>
                  </a:lnTo>
                  <a:lnTo>
                    <a:pt x="25120" y="1136446"/>
                  </a:lnTo>
                  <a:lnTo>
                    <a:pt x="27609" y="1136446"/>
                  </a:lnTo>
                  <a:lnTo>
                    <a:pt x="27444" y="1137716"/>
                  </a:lnTo>
                  <a:lnTo>
                    <a:pt x="27203" y="1137716"/>
                  </a:lnTo>
                  <a:lnTo>
                    <a:pt x="26847" y="1138986"/>
                  </a:lnTo>
                  <a:lnTo>
                    <a:pt x="27749" y="1141526"/>
                  </a:lnTo>
                  <a:lnTo>
                    <a:pt x="28879" y="1144066"/>
                  </a:lnTo>
                  <a:lnTo>
                    <a:pt x="30200" y="1145336"/>
                  </a:lnTo>
                  <a:lnTo>
                    <a:pt x="29489" y="1145336"/>
                  </a:lnTo>
                  <a:lnTo>
                    <a:pt x="29362" y="1146606"/>
                  </a:lnTo>
                  <a:lnTo>
                    <a:pt x="29768" y="1147876"/>
                  </a:lnTo>
                  <a:lnTo>
                    <a:pt x="30886" y="1149146"/>
                  </a:lnTo>
                  <a:lnTo>
                    <a:pt x="31038" y="1149146"/>
                  </a:lnTo>
                  <a:lnTo>
                    <a:pt x="31000" y="1150416"/>
                  </a:lnTo>
                  <a:lnTo>
                    <a:pt x="31686" y="1150416"/>
                  </a:lnTo>
                  <a:lnTo>
                    <a:pt x="31521" y="1151686"/>
                  </a:lnTo>
                  <a:lnTo>
                    <a:pt x="31686" y="1152956"/>
                  </a:lnTo>
                  <a:lnTo>
                    <a:pt x="32169" y="1154226"/>
                  </a:lnTo>
                  <a:lnTo>
                    <a:pt x="32766" y="1155496"/>
                  </a:lnTo>
                  <a:lnTo>
                    <a:pt x="33515" y="1156766"/>
                  </a:lnTo>
                  <a:lnTo>
                    <a:pt x="34010" y="1158036"/>
                  </a:lnTo>
                  <a:lnTo>
                    <a:pt x="34239" y="1159306"/>
                  </a:lnTo>
                  <a:lnTo>
                    <a:pt x="36156" y="1159306"/>
                  </a:lnTo>
                  <a:lnTo>
                    <a:pt x="36144" y="1160576"/>
                  </a:lnTo>
                  <a:lnTo>
                    <a:pt x="35039" y="1160576"/>
                  </a:lnTo>
                  <a:lnTo>
                    <a:pt x="35090" y="1161846"/>
                  </a:lnTo>
                  <a:lnTo>
                    <a:pt x="36283" y="1163116"/>
                  </a:lnTo>
                  <a:lnTo>
                    <a:pt x="36576" y="1164386"/>
                  </a:lnTo>
                  <a:lnTo>
                    <a:pt x="37541" y="1165656"/>
                  </a:lnTo>
                  <a:lnTo>
                    <a:pt x="38760" y="1165656"/>
                  </a:lnTo>
                  <a:lnTo>
                    <a:pt x="38963" y="1164386"/>
                  </a:lnTo>
                  <a:lnTo>
                    <a:pt x="39217" y="1164386"/>
                  </a:lnTo>
                  <a:lnTo>
                    <a:pt x="39497" y="1165656"/>
                  </a:lnTo>
                  <a:lnTo>
                    <a:pt x="46380" y="1165656"/>
                  </a:lnTo>
                  <a:lnTo>
                    <a:pt x="47244" y="1164386"/>
                  </a:lnTo>
                  <a:lnTo>
                    <a:pt x="47967" y="1165656"/>
                  </a:lnTo>
                  <a:lnTo>
                    <a:pt x="50774" y="1165656"/>
                  </a:lnTo>
                  <a:lnTo>
                    <a:pt x="52222" y="1164386"/>
                  </a:lnTo>
                  <a:lnTo>
                    <a:pt x="55130" y="1161846"/>
                  </a:lnTo>
                  <a:lnTo>
                    <a:pt x="54635" y="1160576"/>
                  </a:lnTo>
                  <a:lnTo>
                    <a:pt x="54432" y="1159306"/>
                  </a:lnTo>
                  <a:lnTo>
                    <a:pt x="54597" y="1158036"/>
                  </a:lnTo>
                  <a:lnTo>
                    <a:pt x="53771" y="1156766"/>
                  </a:lnTo>
                  <a:lnTo>
                    <a:pt x="52400" y="1155496"/>
                  </a:lnTo>
                  <a:lnTo>
                    <a:pt x="51130" y="1155496"/>
                  </a:lnTo>
                  <a:lnTo>
                    <a:pt x="51460" y="1154226"/>
                  </a:lnTo>
                  <a:lnTo>
                    <a:pt x="50838" y="1154226"/>
                  </a:lnTo>
                  <a:lnTo>
                    <a:pt x="50952" y="1152956"/>
                  </a:lnTo>
                  <a:lnTo>
                    <a:pt x="51320" y="1151686"/>
                  </a:lnTo>
                  <a:lnTo>
                    <a:pt x="51130" y="1150416"/>
                  </a:lnTo>
                  <a:lnTo>
                    <a:pt x="50533" y="1150416"/>
                  </a:lnTo>
                  <a:lnTo>
                    <a:pt x="49898" y="1151686"/>
                  </a:lnTo>
                  <a:lnTo>
                    <a:pt x="49288" y="1151686"/>
                  </a:lnTo>
                  <a:lnTo>
                    <a:pt x="48501" y="1150416"/>
                  </a:lnTo>
                  <a:lnTo>
                    <a:pt x="47828" y="1150416"/>
                  </a:lnTo>
                  <a:lnTo>
                    <a:pt x="47548" y="1149146"/>
                  </a:lnTo>
                  <a:lnTo>
                    <a:pt x="47967" y="1149146"/>
                  </a:lnTo>
                  <a:lnTo>
                    <a:pt x="48272" y="1147876"/>
                  </a:lnTo>
                  <a:lnTo>
                    <a:pt x="49974" y="1147876"/>
                  </a:lnTo>
                  <a:lnTo>
                    <a:pt x="49707" y="1146606"/>
                  </a:lnTo>
                  <a:lnTo>
                    <a:pt x="48895" y="1145336"/>
                  </a:lnTo>
                  <a:lnTo>
                    <a:pt x="48158" y="1145336"/>
                  </a:lnTo>
                  <a:lnTo>
                    <a:pt x="48348" y="1144066"/>
                  </a:lnTo>
                  <a:lnTo>
                    <a:pt x="48145" y="1142796"/>
                  </a:lnTo>
                  <a:lnTo>
                    <a:pt x="46723" y="1141526"/>
                  </a:lnTo>
                  <a:lnTo>
                    <a:pt x="46850" y="1141526"/>
                  </a:lnTo>
                  <a:lnTo>
                    <a:pt x="46850" y="1140256"/>
                  </a:lnTo>
                  <a:lnTo>
                    <a:pt x="45961" y="1140256"/>
                  </a:lnTo>
                  <a:lnTo>
                    <a:pt x="44970" y="1141526"/>
                  </a:lnTo>
                  <a:lnTo>
                    <a:pt x="44881" y="1141336"/>
                  </a:lnTo>
                  <a:lnTo>
                    <a:pt x="44881" y="1146606"/>
                  </a:lnTo>
                  <a:lnTo>
                    <a:pt x="44323" y="1146606"/>
                  </a:lnTo>
                  <a:lnTo>
                    <a:pt x="44373" y="1145336"/>
                  </a:lnTo>
                  <a:lnTo>
                    <a:pt x="44881" y="1146606"/>
                  </a:lnTo>
                  <a:lnTo>
                    <a:pt x="44881" y="1141336"/>
                  </a:lnTo>
                  <a:lnTo>
                    <a:pt x="44399" y="1140256"/>
                  </a:lnTo>
                  <a:lnTo>
                    <a:pt x="45097" y="1140256"/>
                  </a:lnTo>
                  <a:lnTo>
                    <a:pt x="44983" y="1138986"/>
                  </a:lnTo>
                  <a:lnTo>
                    <a:pt x="45326" y="1136446"/>
                  </a:lnTo>
                  <a:lnTo>
                    <a:pt x="43992" y="1136446"/>
                  </a:lnTo>
                  <a:lnTo>
                    <a:pt x="44132" y="1135176"/>
                  </a:lnTo>
                  <a:lnTo>
                    <a:pt x="41173" y="1135176"/>
                  </a:lnTo>
                  <a:lnTo>
                    <a:pt x="41770" y="1133906"/>
                  </a:lnTo>
                  <a:lnTo>
                    <a:pt x="42760" y="1133906"/>
                  </a:lnTo>
                  <a:lnTo>
                    <a:pt x="43014" y="1132636"/>
                  </a:lnTo>
                  <a:lnTo>
                    <a:pt x="43649" y="1132636"/>
                  </a:lnTo>
                  <a:lnTo>
                    <a:pt x="43319" y="1131366"/>
                  </a:lnTo>
                  <a:lnTo>
                    <a:pt x="42240" y="1131366"/>
                  </a:lnTo>
                  <a:lnTo>
                    <a:pt x="42468" y="1130096"/>
                  </a:lnTo>
                  <a:lnTo>
                    <a:pt x="42240" y="1128826"/>
                  </a:lnTo>
                  <a:lnTo>
                    <a:pt x="41529" y="1127556"/>
                  </a:lnTo>
                  <a:lnTo>
                    <a:pt x="40373" y="1127556"/>
                  </a:lnTo>
                  <a:lnTo>
                    <a:pt x="40182" y="1126286"/>
                  </a:lnTo>
                  <a:lnTo>
                    <a:pt x="40335" y="1125016"/>
                  </a:lnTo>
                  <a:lnTo>
                    <a:pt x="40068" y="1124407"/>
                  </a:lnTo>
                  <a:lnTo>
                    <a:pt x="40068" y="1130096"/>
                  </a:lnTo>
                  <a:lnTo>
                    <a:pt x="39814" y="1131366"/>
                  </a:lnTo>
                  <a:lnTo>
                    <a:pt x="39027" y="1130096"/>
                  </a:lnTo>
                  <a:lnTo>
                    <a:pt x="40068" y="1130096"/>
                  </a:lnTo>
                  <a:lnTo>
                    <a:pt x="40068" y="1124407"/>
                  </a:lnTo>
                  <a:lnTo>
                    <a:pt x="39789" y="1123746"/>
                  </a:lnTo>
                  <a:lnTo>
                    <a:pt x="38735" y="1123746"/>
                  </a:lnTo>
                  <a:lnTo>
                    <a:pt x="37211" y="1122476"/>
                  </a:lnTo>
                  <a:lnTo>
                    <a:pt x="36817" y="1121206"/>
                  </a:lnTo>
                  <a:lnTo>
                    <a:pt x="38366" y="1121206"/>
                  </a:lnTo>
                  <a:lnTo>
                    <a:pt x="38011" y="1119936"/>
                  </a:lnTo>
                  <a:lnTo>
                    <a:pt x="37769" y="1119936"/>
                  </a:lnTo>
                  <a:lnTo>
                    <a:pt x="37680" y="1118666"/>
                  </a:lnTo>
                  <a:lnTo>
                    <a:pt x="36817" y="1117396"/>
                  </a:lnTo>
                  <a:lnTo>
                    <a:pt x="37414" y="1117396"/>
                  </a:lnTo>
                  <a:lnTo>
                    <a:pt x="38125" y="1116126"/>
                  </a:lnTo>
                  <a:lnTo>
                    <a:pt x="37858" y="1114856"/>
                  </a:lnTo>
                  <a:lnTo>
                    <a:pt x="37884" y="1113586"/>
                  </a:lnTo>
                  <a:lnTo>
                    <a:pt x="38112" y="1113586"/>
                  </a:lnTo>
                  <a:lnTo>
                    <a:pt x="38557" y="1112316"/>
                  </a:lnTo>
                  <a:lnTo>
                    <a:pt x="39141" y="1113586"/>
                  </a:lnTo>
                  <a:lnTo>
                    <a:pt x="39497" y="1113586"/>
                  </a:lnTo>
                  <a:lnTo>
                    <a:pt x="39319" y="1112316"/>
                  </a:lnTo>
                  <a:lnTo>
                    <a:pt x="40398" y="1112316"/>
                  </a:lnTo>
                  <a:lnTo>
                    <a:pt x="40690" y="1111046"/>
                  </a:lnTo>
                  <a:lnTo>
                    <a:pt x="40868" y="1113586"/>
                  </a:lnTo>
                  <a:lnTo>
                    <a:pt x="41338" y="1113586"/>
                  </a:lnTo>
                  <a:lnTo>
                    <a:pt x="43294" y="1112316"/>
                  </a:lnTo>
                  <a:lnTo>
                    <a:pt x="44640" y="1112316"/>
                  </a:lnTo>
                  <a:lnTo>
                    <a:pt x="44030" y="1111046"/>
                  </a:lnTo>
                  <a:lnTo>
                    <a:pt x="44310" y="1109776"/>
                  </a:lnTo>
                  <a:lnTo>
                    <a:pt x="45237" y="1111046"/>
                  </a:lnTo>
                  <a:lnTo>
                    <a:pt x="47917" y="1111046"/>
                  </a:lnTo>
                  <a:lnTo>
                    <a:pt x="48374" y="1109776"/>
                  </a:lnTo>
                  <a:lnTo>
                    <a:pt x="49898" y="1109776"/>
                  </a:lnTo>
                  <a:lnTo>
                    <a:pt x="50673" y="1108506"/>
                  </a:lnTo>
                  <a:lnTo>
                    <a:pt x="50533" y="1107236"/>
                  </a:lnTo>
                  <a:lnTo>
                    <a:pt x="52451" y="1107236"/>
                  </a:lnTo>
                  <a:lnTo>
                    <a:pt x="52285" y="1105966"/>
                  </a:lnTo>
                  <a:lnTo>
                    <a:pt x="54851" y="1105966"/>
                  </a:lnTo>
                  <a:lnTo>
                    <a:pt x="56984" y="1104696"/>
                  </a:lnTo>
                  <a:lnTo>
                    <a:pt x="57619" y="1104696"/>
                  </a:lnTo>
                  <a:lnTo>
                    <a:pt x="57683" y="1103426"/>
                  </a:lnTo>
                  <a:lnTo>
                    <a:pt x="57175" y="1102156"/>
                  </a:lnTo>
                  <a:lnTo>
                    <a:pt x="58153" y="1103426"/>
                  </a:lnTo>
                  <a:lnTo>
                    <a:pt x="58889" y="1103426"/>
                  </a:lnTo>
                  <a:lnTo>
                    <a:pt x="60236" y="1102156"/>
                  </a:lnTo>
                  <a:lnTo>
                    <a:pt x="60667" y="1102156"/>
                  </a:lnTo>
                  <a:lnTo>
                    <a:pt x="62090" y="1100886"/>
                  </a:lnTo>
                  <a:lnTo>
                    <a:pt x="62623" y="1100886"/>
                  </a:lnTo>
                  <a:lnTo>
                    <a:pt x="62649" y="1099616"/>
                  </a:lnTo>
                  <a:lnTo>
                    <a:pt x="62458" y="1099616"/>
                  </a:lnTo>
                  <a:lnTo>
                    <a:pt x="63157" y="1098346"/>
                  </a:lnTo>
                  <a:lnTo>
                    <a:pt x="63715" y="1099616"/>
                  </a:lnTo>
                  <a:lnTo>
                    <a:pt x="65455" y="1099616"/>
                  </a:lnTo>
                  <a:lnTo>
                    <a:pt x="66408" y="1098346"/>
                  </a:lnTo>
                  <a:lnTo>
                    <a:pt x="67640" y="1097076"/>
                  </a:lnTo>
                  <a:lnTo>
                    <a:pt x="67894" y="1095806"/>
                  </a:lnTo>
                  <a:lnTo>
                    <a:pt x="68110" y="1095806"/>
                  </a:lnTo>
                  <a:lnTo>
                    <a:pt x="68440" y="1094536"/>
                  </a:lnTo>
                  <a:lnTo>
                    <a:pt x="68770" y="1095806"/>
                  </a:lnTo>
                  <a:lnTo>
                    <a:pt x="69684" y="1095806"/>
                  </a:lnTo>
                  <a:lnTo>
                    <a:pt x="71158" y="1094536"/>
                  </a:lnTo>
                  <a:lnTo>
                    <a:pt x="72402" y="1094536"/>
                  </a:lnTo>
                  <a:lnTo>
                    <a:pt x="73977" y="1093266"/>
                  </a:lnTo>
                  <a:lnTo>
                    <a:pt x="74980" y="1093266"/>
                  </a:lnTo>
                  <a:lnTo>
                    <a:pt x="75565" y="1091996"/>
                  </a:lnTo>
                  <a:lnTo>
                    <a:pt x="76238" y="1090726"/>
                  </a:lnTo>
                  <a:lnTo>
                    <a:pt x="77000" y="1091996"/>
                  </a:lnTo>
                  <a:lnTo>
                    <a:pt x="77317" y="1090726"/>
                  </a:lnTo>
                  <a:lnTo>
                    <a:pt x="78803" y="1090726"/>
                  </a:lnTo>
                  <a:lnTo>
                    <a:pt x="79476" y="1089456"/>
                  </a:lnTo>
                  <a:lnTo>
                    <a:pt x="80251" y="1089456"/>
                  </a:lnTo>
                  <a:lnTo>
                    <a:pt x="81140" y="1088186"/>
                  </a:lnTo>
                  <a:lnTo>
                    <a:pt x="82042" y="1089456"/>
                  </a:lnTo>
                  <a:lnTo>
                    <a:pt x="82219" y="1089456"/>
                  </a:lnTo>
                  <a:lnTo>
                    <a:pt x="81622" y="1090726"/>
                  </a:lnTo>
                  <a:lnTo>
                    <a:pt x="82702" y="1091996"/>
                  </a:lnTo>
                  <a:lnTo>
                    <a:pt x="83019" y="1093266"/>
                  </a:lnTo>
                  <a:lnTo>
                    <a:pt x="82575" y="1093266"/>
                  </a:lnTo>
                  <a:lnTo>
                    <a:pt x="83375" y="1094536"/>
                  </a:lnTo>
                  <a:lnTo>
                    <a:pt x="83883" y="1097076"/>
                  </a:lnTo>
                  <a:lnTo>
                    <a:pt x="84442" y="1098346"/>
                  </a:lnTo>
                  <a:lnTo>
                    <a:pt x="85077" y="1099616"/>
                  </a:lnTo>
                  <a:lnTo>
                    <a:pt x="85788" y="1099616"/>
                  </a:lnTo>
                  <a:lnTo>
                    <a:pt x="85509" y="1102156"/>
                  </a:lnTo>
                  <a:lnTo>
                    <a:pt x="85928" y="1103426"/>
                  </a:lnTo>
                  <a:lnTo>
                    <a:pt x="87045" y="1104696"/>
                  </a:lnTo>
                  <a:lnTo>
                    <a:pt x="86448" y="1104696"/>
                  </a:lnTo>
                  <a:lnTo>
                    <a:pt x="86753" y="1105966"/>
                  </a:lnTo>
                  <a:lnTo>
                    <a:pt x="87604" y="1108506"/>
                  </a:lnTo>
                  <a:lnTo>
                    <a:pt x="88163" y="1108506"/>
                  </a:lnTo>
                  <a:lnTo>
                    <a:pt x="88874" y="1109776"/>
                  </a:lnTo>
                  <a:lnTo>
                    <a:pt x="89281" y="1109776"/>
                  </a:lnTo>
                  <a:lnTo>
                    <a:pt x="89319" y="1111046"/>
                  </a:lnTo>
                  <a:lnTo>
                    <a:pt x="89090" y="1111046"/>
                  </a:lnTo>
                  <a:lnTo>
                    <a:pt x="89649" y="1112316"/>
                  </a:lnTo>
                  <a:lnTo>
                    <a:pt x="90805" y="1113586"/>
                  </a:lnTo>
                  <a:lnTo>
                    <a:pt x="90424" y="1113586"/>
                  </a:lnTo>
                  <a:lnTo>
                    <a:pt x="90525" y="1114856"/>
                  </a:lnTo>
                  <a:lnTo>
                    <a:pt x="90690" y="1116126"/>
                  </a:lnTo>
                  <a:lnTo>
                    <a:pt x="91173" y="1117396"/>
                  </a:lnTo>
                  <a:lnTo>
                    <a:pt x="92532" y="1116126"/>
                  </a:lnTo>
                  <a:lnTo>
                    <a:pt x="93675" y="1116126"/>
                  </a:lnTo>
                  <a:lnTo>
                    <a:pt x="92760" y="1117396"/>
                  </a:lnTo>
                  <a:lnTo>
                    <a:pt x="92748" y="1118666"/>
                  </a:lnTo>
                  <a:lnTo>
                    <a:pt x="93675" y="1119936"/>
                  </a:lnTo>
                  <a:lnTo>
                    <a:pt x="91706" y="1121206"/>
                  </a:lnTo>
                  <a:lnTo>
                    <a:pt x="92303" y="1122476"/>
                  </a:lnTo>
                  <a:lnTo>
                    <a:pt x="95465" y="1122476"/>
                  </a:lnTo>
                  <a:lnTo>
                    <a:pt x="95262" y="1121206"/>
                  </a:lnTo>
                  <a:lnTo>
                    <a:pt x="94742" y="1121206"/>
                  </a:lnTo>
                  <a:lnTo>
                    <a:pt x="95326" y="1119936"/>
                  </a:lnTo>
                  <a:lnTo>
                    <a:pt x="95973" y="1119936"/>
                  </a:lnTo>
                  <a:lnTo>
                    <a:pt x="96710" y="1121206"/>
                  </a:lnTo>
                  <a:lnTo>
                    <a:pt x="95465" y="1122476"/>
                  </a:lnTo>
                  <a:lnTo>
                    <a:pt x="98234" y="1122476"/>
                  </a:lnTo>
                  <a:lnTo>
                    <a:pt x="97828" y="1123746"/>
                  </a:lnTo>
                  <a:lnTo>
                    <a:pt x="98907" y="1125016"/>
                  </a:lnTo>
                  <a:lnTo>
                    <a:pt x="100622" y="1125016"/>
                  </a:lnTo>
                  <a:lnTo>
                    <a:pt x="101727" y="1123746"/>
                  </a:lnTo>
                  <a:lnTo>
                    <a:pt x="102565" y="1123746"/>
                  </a:lnTo>
                  <a:lnTo>
                    <a:pt x="103327" y="1125016"/>
                  </a:lnTo>
                  <a:lnTo>
                    <a:pt x="103187" y="1123746"/>
                  </a:lnTo>
                  <a:lnTo>
                    <a:pt x="103098" y="1122476"/>
                  </a:lnTo>
                  <a:lnTo>
                    <a:pt x="102450" y="1122476"/>
                  </a:lnTo>
                  <a:lnTo>
                    <a:pt x="102755" y="1121206"/>
                  </a:lnTo>
                  <a:lnTo>
                    <a:pt x="103365" y="1119936"/>
                  </a:lnTo>
                  <a:lnTo>
                    <a:pt x="104584" y="1119936"/>
                  </a:lnTo>
                  <a:lnTo>
                    <a:pt x="105714" y="1119936"/>
                  </a:lnTo>
                  <a:lnTo>
                    <a:pt x="105727" y="1118666"/>
                  </a:lnTo>
                  <a:lnTo>
                    <a:pt x="108343" y="1118666"/>
                  </a:lnTo>
                  <a:close/>
                </a:path>
                <a:path w="1153795" h="1354454">
                  <a:moveTo>
                    <a:pt x="118579" y="1016457"/>
                  </a:moveTo>
                  <a:lnTo>
                    <a:pt x="118452" y="1016546"/>
                  </a:lnTo>
                  <a:lnTo>
                    <a:pt x="118579" y="1016457"/>
                  </a:lnTo>
                  <a:close/>
                </a:path>
                <a:path w="1153795" h="1354454">
                  <a:moveTo>
                    <a:pt x="124155" y="1003376"/>
                  </a:moveTo>
                  <a:lnTo>
                    <a:pt x="124079" y="1002385"/>
                  </a:lnTo>
                  <a:lnTo>
                    <a:pt x="123520" y="1002995"/>
                  </a:lnTo>
                  <a:lnTo>
                    <a:pt x="124040" y="1003376"/>
                  </a:lnTo>
                  <a:close/>
                </a:path>
                <a:path w="1153795" h="1354454">
                  <a:moveTo>
                    <a:pt x="132613" y="1031570"/>
                  </a:moveTo>
                  <a:lnTo>
                    <a:pt x="132600" y="1031062"/>
                  </a:lnTo>
                  <a:lnTo>
                    <a:pt x="132435" y="1030935"/>
                  </a:lnTo>
                  <a:lnTo>
                    <a:pt x="132207" y="1031316"/>
                  </a:lnTo>
                  <a:lnTo>
                    <a:pt x="132613" y="1031570"/>
                  </a:lnTo>
                  <a:close/>
                </a:path>
                <a:path w="1153795" h="1354454">
                  <a:moveTo>
                    <a:pt x="135356" y="1071321"/>
                  </a:moveTo>
                  <a:lnTo>
                    <a:pt x="135064" y="1070940"/>
                  </a:lnTo>
                  <a:lnTo>
                    <a:pt x="134848" y="1070940"/>
                  </a:lnTo>
                  <a:lnTo>
                    <a:pt x="134772" y="1070813"/>
                  </a:lnTo>
                  <a:lnTo>
                    <a:pt x="134556" y="1070940"/>
                  </a:lnTo>
                  <a:lnTo>
                    <a:pt x="134213" y="1071194"/>
                  </a:lnTo>
                  <a:lnTo>
                    <a:pt x="135356" y="1071321"/>
                  </a:lnTo>
                  <a:close/>
                </a:path>
                <a:path w="1153795" h="1354454">
                  <a:moveTo>
                    <a:pt x="135496" y="1072502"/>
                  </a:moveTo>
                  <a:lnTo>
                    <a:pt x="135115" y="1072819"/>
                  </a:lnTo>
                  <a:lnTo>
                    <a:pt x="135432" y="1072591"/>
                  </a:lnTo>
                  <a:close/>
                </a:path>
                <a:path w="1153795" h="1354454">
                  <a:moveTo>
                    <a:pt x="141185" y="1345222"/>
                  </a:moveTo>
                  <a:lnTo>
                    <a:pt x="141122" y="1344714"/>
                  </a:lnTo>
                  <a:lnTo>
                    <a:pt x="140157" y="1343825"/>
                  </a:lnTo>
                  <a:lnTo>
                    <a:pt x="139623" y="1343113"/>
                  </a:lnTo>
                  <a:lnTo>
                    <a:pt x="139623" y="1344587"/>
                  </a:lnTo>
                  <a:lnTo>
                    <a:pt x="139446" y="1344714"/>
                  </a:lnTo>
                  <a:lnTo>
                    <a:pt x="138988" y="1343825"/>
                  </a:lnTo>
                  <a:lnTo>
                    <a:pt x="138620" y="1343317"/>
                  </a:lnTo>
                  <a:lnTo>
                    <a:pt x="138366" y="1343190"/>
                  </a:lnTo>
                  <a:lnTo>
                    <a:pt x="138734" y="1342936"/>
                  </a:lnTo>
                  <a:lnTo>
                    <a:pt x="139623" y="1344587"/>
                  </a:lnTo>
                  <a:lnTo>
                    <a:pt x="139623" y="1343113"/>
                  </a:lnTo>
                  <a:lnTo>
                    <a:pt x="139496" y="1342936"/>
                  </a:lnTo>
                  <a:lnTo>
                    <a:pt x="139395" y="1342809"/>
                  </a:lnTo>
                  <a:lnTo>
                    <a:pt x="138938" y="1342047"/>
                  </a:lnTo>
                  <a:lnTo>
                    <a:pt x="138328" y="1341285"/>
                  </a:lnTo>
                  <a:lnTo>
                    <a:pt x="137756" y="1341158"/>
                  </a:lnTo>
                  <a:lnTo>
                    <a:pt x="137871" y="1340777"/>
                  </a:lnTo>
                  <a:lnTo>
                    <a:pt x="137947" y="1340015"/>
                  </a:lnTo>
                  <a:lnTo>
                    <a:pt x="138074" y="1339507"/>
                  </a:lnTo>
                  <a:lnTo>
                    <a:pt x="137922" y="1339380"/>
                  </a:lnTo>
                  <a:lnTo>
                    <a:pt x="137604" y="1339126"/>
                  </a:lnTo>
                  <a:lnTo>
                    <a:pt x="137045" y="1338872"/>
                  </a:lnTo>
                  <a:lnTo>
                    <a:pt x="136613" y="1339253"/>
                  </a:lnTo>
                  <a:lnTo>
                    <a:pt x="136029" y="1339380"/>
                  </a:lnTo>
                  <a:lnTo>
                    <a:pt x="135280" y="1339126"/>
                  </a:lnTo>
                  <a:lnTo>
                    <a:pt x="134899" y="1338872"/>
                  </a:lnTo>
                  <a:lnTo>
                    <a:pt x="134505" y="1338618"/>
                  </a:lnTo>
                  <a:lnTo>
                    <a:pt x="133667" y="1338364"/>
                  </a:lnTo>
                  <a:lnTo>
                    <a:pt x="133629" y="1337983"/>
                  </a:lnTo>
                  <a:lnTo>
                    <a:pt x="133743" y="1337602"/>
                  </a:lnTo>
                  <a:lnTo>
                    <a:pt x="132880" y="1337729"/>
                  </a:lnTo>
                  <a:lnTo>
                    <a:pt x="132384" y="1337856"/>
                  </a:lnTo>
                  <a:lnTo>
                    <a:pt x="132270" y="1337983"/>
                  </a:lnTo>
                  <a:lnTo>
                    <a:pt x="132257" y="1337729"/>
                  </a:lnTo>
                  <a:lnTo>
                    <a:pt x="132156" y="1337348"/>
                  </a:lnTo>
                  <a:lnTo>
                    <a:pt x="131660" y="1336332"/>
                  </a:lnTo>
                  <a:lnTo>
                    <a:pt x="131089" y="1336205"/>
                  </a:lnTo>
                  <a:lnTo>
                    <a:pt x="130340" y="1336205"/>
                  </a:lnTo>
                  <a:lnTo>
                    <a:pt x="129540" y="1336840"/>
                  </a:lnTo>
                  <a:lnTo>
                    <a:pt x="128638" y="1337729"/>
                  </a:lnTo>
                  <a:lnTo>
                    <a:pt x="128524" y="1351318"/>
                  </a:lnTo>
                  <a:lnTo>
                    <a:pt x="128130" y="1351318"/>
                  </a:lnTo>
                  <a:lnTo>
                    <a:pt x="128219" y="1350937"/>
                  </a:lnTo>
                  <a:lnTo>
                    <a:pt x="128498" y="1351064"/>
                  </a:lnTo>
                  <a:lnTo>
                    <a:pt x="128524" y="1351318"/>
                  </a:lnTo>
                  <a:lnTo>
                    <a:pt x="128524" y="1337627"/>
                  </a:lnTo>
                  <a:lnTo>
                    <a:pt x="127952" y="1337094"/>
                  </a:lnTo>
                  <a:lnTo>
                    <a:pt x="127685" y="1336840"/>
                  </a:lnTo>
                  <a:lnTo>
                    <a:pt x="126492" y="1336459"/>
                  </a:lnTo>
                  <a:lnTo>
                    <a:pt x="125056" y="1336459"/>
                  </a:lnTo>
                  <a:lnTo>
                    <a:pt x="123786" y="1337094"/>
                  </a:lnTo>
                  <a:lnTo>
                    <a:pt x="122593" y="1335824"/>
                  </a:lnTo>
                  <a:lnTo>
                    <a:pt x="122529" y="1335697"/>
                  </a:lnTo>
                  <a:lnTo>
                    <a:pt x="122262" y="1334808"/>
                  </a:lnTo>
                  <a:lnTo>
                    <a:pt x="122110" y="1334300"/>
                  </a:lnTo>
                  <a:lnTo>
                    <a:pt x="121843" y="1333538"/>
                  </a:lnTo>
                  <a:lnTo>
                    <a:pt x="121704" y="1333284"/>
                  </a:lnTo>
                  <a:lnTo>
                    <a:pt x="120954" y="1333030"/>
                  </a:lnTo>
                  <a:lnTo>
                    <a:pt x="120523" y="1333284"/>
                  </a:lnTo>
                  <a:lnTo>
                    <a:pt x="120319" y="1334681"/>
                  </a:lnTo>
                  <a:lnTo>
                    <a:pt x="119811" y="1334808"/>
                  </a:lnTo>
                  <a:lnTo>
                    <a:pt x="118859" y="1334554"/>
                  </a:lnTo>
                  <a:lnTo>
                    <a:pt x="117703" y="1333030"/>
                  </a:lnTo>
                  <a:lnTo>
                    <a:pt x="117017" y="1332014"/>
                  </a:lnTo>
                  <a:lnTo>
                    <a:pt x="116827" y="1331633"/>
                  </a:lnTo>
                  <a:lnTo>
                    <a:pt x="115506" y="1330998"/>
                  </a:lnTo>
                  <a:lnTo>
                    <a:pt x="114452" y="1330363"/>
                  </a:lnTo>
                  <a:lnTo>
                    <a:pt x="113144" y="1330109"/>
                  </a:lnTo>
                  <a:lnTo>
                    <a:pt x="112115" y="1329982"/>
                  </a:lnTo>
                  <a:lnTo>
                    <a:pt x="110655" y="1328204"/>
                  </a:lnTo>
                  <a:lnTo>
                    <a:pt x="110058" y="1327569"/>
                  </a:lnTo>
                  <a:lnTo>
                    <a:pt x="109524" y="1327188"/>
                  </a:lnTo>
                  <a:lnTo>
                    <a:pt x="108953" y="1326934"/>
                  </a:lnTo>
                  <a:lnTo>
                    <a:pt x="108839" y="1326680"/>
                  </a:lnTo>
                  <a:lnTo>
                    <a:pt x="108712" y="1326172"/>
                  </a:lnTo>
                  <a:lnTo>
                    <a:pt x="108750" y="1325537"/>
                  </a:lnTo>
                  <a:lnTo>
                    <a:pt x="109080" y="1325156"/>
                  </a:lnTo>
                  <a:lnTo>
                    <a:pt x="109639" y="1324902"/>
                  </a:lnTo>
                  <a:lnTo>
                    <a:pt x="110147" y="1325283"/>
                  </a:lnTo>
                  <a:lnTo>
                    <a:pt x="110553" y="1325537"/>
                  </a:lnTo>
                  <a:lnTo>
                    <a:pt x="110871" y="1325918"/>
                  </a:lnTo>
                  <a:lnTo>
                    <a:pt x="111721" y="1326172"/>
                  </a:lnTo>
                  <a:lnTo>
                    <a:pt x="111506" y="1324902"/>
                  </a:lnTo>
                  <a:lnTo>
                    <a:pt x="111264" y="1323505"/>
                  </a:lnTo>
                  <a:lnTo>
                    <a:pt x="110972" y="1322997"/>
                  </a:lnTo>
                  <a:lnTo>
                    <a:pt x="110744" y="1322743"/>
                  </a:lnTo>
                  <a:lnTo>
                    <a:pt x="110388" y="1322362"/>
                  </a:lnTo>
                  <a:lnTo>
                    <a:pt x="110261" y="1322362"/>
                  </a:lnTo>
                  <a:lnTo>
                    <a:pt x="108915" y="1322743"/>
                  </a:lnTo>
                  <a:lnTo>
                    <a:pt x="109016" y="1321981"/>
                  </a:lnTo>
                  <a:lnTo>
                    <a:pt x="109372" y="1321473"/>
                  </a:lnTo>
                  <a:lnTo>
                    <a:pt x="110705" y="1320838"/>
                  </a:lnTo>
                  <a:lnTo>
                    <a:pt x="111353" y="1320203"/>
                  </a:lnTo>
                  <a:lnTo>
                    <a:pt x="110858" y="1320203"/>
                  </a:lnTo>
                  <a:lnTo>
                    <a:pt x="110388" y="1319949"/>
                  </a:lnTo>
                  <a:lnTo>
                    <a:pt x="109943" y="1319822"/>
                  </a:lnTo>
                  <a:lnTo>
                    <a:pt x="109283" y="1318552"/>
                  </a:lnTo>
                  <a:lnTo>
                    <a:pt x="109308" y="1318044"/>
                  </a:lnTo>
                  <a:lnTo>
                    <a:pt x="109423" y="1317917"/>
                  </a:lnTo>
                  <a:lnTo>
                    <a:pt x="109791" y="1317790"/>
                  </a:lnTo>
                  <a:lnTo>
                    <a:pt x="110629" y="1318044"/>
                  </a:lnTo>
                  <a:lnTo>
                    <a:pt x="110591" y="1317790"/>
                  </a:lnTo>
                  <a:lnTo>
                    <a:pt x="110680" y="1316647"/>
                  </a:lnTo>
                  <a:lnTo>
                    <a:pt x="110858" y="1316393"/>
                  </a:lnTo>
                  <a:lnTo>
                    <a:pt x="110807" y="1316012"/>
                  </a:lnTo>
                  <a:lnTo>
                    <a:pt x="110375" y="1315758"/>
                  </a:lnTo>
                  <a:lnTo>
                    <a:pt x="112052" y="1315758"/>
                  </a:lnTo>
                  <a:lnTo>
                    <a:pt x="111810" y="1314996"/>
                  </a:lnTo>
                  <a:lnTo>
                    <a:pt x="111582" y="1314234"/>
                  </a:lnTo>
                  <a:lnTo>
                    <a:pt x="111429" y="1313726"/>
                  </a:lnTo>
                  <a:lnTo>
                    <a:pt x="111353" y="1313599"/>
                  </a:lnTo>
                  <a:lnTo>
                    <a:pt x="111226" y="1313599"/>
                  </a:lnTo>
                  <a:lnTo>
                    <a:pt x="110490" y="1313345"/>
                  </a:lnTo>
                  <a:lnTo>
                    <a:pt x="110324" y="1311313"/>
                  </a:lnTo>
                  <a:lnTo>
                    <a:pt x="110705" y="1311567"/>
                  </a:lnTo>
                  <a:lnTo>
                    <a:pt x="110909" y="1311948"/>
                  </a:lnTo>
                  <a:lnTo>
                    <a:pt x="111379" y="1312329"/>
                  </a:lnTo>
                  <a:lnTo>
                    <a:pt x="111582" y="1312456"/>
                  </a:lnTo>
                  <a:lnTo>
                    <a:pt x="112026" y="1312329"/>
                  </a:lnTo>
                  <a:lnTo>
                    <a:pt x="112763" y="1311821"/>
                  </a:lnTo>
                  <a:lnTo>
                    <a:pt x="112306" y="1311313"/>
                  </a:lnTo>
                  <a:lnTo>
                    <a:pt x="111620" y="1310551"/>
                  </a:lnTo>
                  <a:lnTo>
                    <a:pt x="111683" y="1310043"/>
                  </a:lnTo>
                  <a:lnTo>
                    <a:pt x="111798" y="1309789"/>
                  </a:lnTo>
                  <a:lnTo>
                    <a:pt x="112001" y="1309154"/>
                  </a:lnTo>
                  <a:lnTo>
                    <a:pt x="112102" y="1308392"/>
                  </a:lnTo>
                  <a:lnTo>
                    <a:pt x="111099" y="1306614"/>
                  </a:lnTo>
                  <a:lnTo>
                    <a:pt x="111937" y="1306360"/>
                  </a:lnTo>
                  <a:lnTo>
                    <a:pt x="112598" y="1306233"/>
                  </a:lnTo>
                  <a:lnTo>
                    <a:pt x="112763" y="1306106"/>
                  </a:lnTo>
                  <a:lnTo>
                    <a:pt x="112636" y="1304582"/>
                  </a:lnTo>
                  <a:lnTo>
                    <a:pt x="112204" y="1302931"/>
                  </a:lnTo>
                  <a:lnTo>
                    <a:pt x="112941" y="1302550"/>
                  </a:lnTo>
                  <a:lnTo>
                    <a:pt x="113017" y="1302423"/>
                  </a:lnTo>
                  <a:lnTo>
                    <a:pt x="112966" y="1301788"/>
                  </a:lnTo>
                  <a:lnTo>
                    <a:pt x="112903" y="1301661"/>
                  </a:lnTo>
                  <a:lnTo>
                    <a:pt x="113817" y="1301153"/>
                  </a:lnTo>
                  <a:lnTo>
                    <a:pt x="114236" y="1301026"/>
                  </a:lnTo>
                  <a:lnTo>
                    <a:pt x="114655" y="1300899"/>
                  </a:lnTo>
                  <a:lnTo>
                    <a:pt x="114731" y="1297597"/>
                  </a:lnTo>
                  <a:lnTo>
                    <a:pt x="115519" y="1296962"/>
                  </a:lnTo>
                  <a:lnTo>
                    <a:pt x="115976" y="1296073"/>
                  </a:lnTo>
                  <a:lnTo>
                    <a:pt x="116128" y="1294930"/>
                  </a:lnTo>
                  <a:lnTo>
                    <a:pt x="115747" y="1294676"/>
                  </a:lnTo>
                  <a:lnTo>
                    <a:pt x="115277" y="1294168"/>
                  </a:lnTo>
                  <a:lnTo>
                    <a:pt x="116001" y="1293787"/>
                  </a:lnTo>
                  <a:lnTo>
                    <a:pt x="116649" y="1293660"/>
                  </a:lnTo>
                  <a:lnTo>
                    <a:pt x="116586" y="1293279"/>
                  </a:lnTo>
                  <a:lnTo>
                    <a:pt x="116433" y="1292390"/>
                  </a:lnTo>
                  <a:lnTo>
                    <a:pt x="116382" y="1292136"/>
                  </a:lnTo>
                  <a:lnTo>
                    <a:pt x="116319" y="1291755"/>
                  </a:lnTo>
                  <a:lnTo>
                    <a:pt x="117182" y="1286802"/>
                  </a:lnTo>
                  <a:lnTo>
                    <a:pt x="115989" y="1284643"/>
                  </a:lnTo>
                  <a:lnTo>
                    <a:pt x="114503" y="1283881"/>
                  </a:lnTo>
                  <a:lnTo>
                    <a:pt x="114007" y="1283627"/>
                  </a:lnTo>
                  <a:lnTo>
                    <a:pt x="112064" y="1283881"/>
                  </a:lnTo>
                  <a:lnTo>
                    <a:pt x="111696" y="1283716"/>
                  </a:lnTo>
                  <a:lnTo>
                    <a:pt x="111696" y="1301534"/>
                  </a:lnTo>
                  <a:lnTo>
                    <a:pt x="111226" y="1301534"/>
                  </a:lnTo>
                  <a:lnTo>
                    <a:pt x="110858" y="1301788"/>
                  </a:lnTo>
                  <a:lnTo>
                    <a:pt x="110972" y="1301407"/>
                  </a:lnTo>
                  <a:lnTo>
                    <a:pt x="110921" y="1301026"/>
                  </a:lnTo>
                  <a:lnTo>
                    <a:pt x="111696" y="1301534"/>
                  </a:lnTo>
                  <a:lnTo>
                    <a:pt x="111696" y="1283716"/>
                  </a:lnTo>
                  <a:lnTo>
                    <a:pt x="109245" y="1282611"/>
                  </a:lnTo>
                  <a:lnTo>
                    <a:pt x="108051" y="1282992"/>
                  </a:lnTo>
                  <a:lnTo>
                    <a:pt x="107124" y="1283500"/>
                  </a:lnTo>
                  <a:lnTo>
                    <a:pt x="104673" y="1287056"/>
                  </a:lnTo>
                  <a:lnTo>
                    <a:pt x="104279" y="1287691"/>
                  </a:lnTo>
                  <a:lnTo>
                    <a:pt x="104279" y="1292390"/>
                  </a:lnTo>
                  <a:lnTo>
                    <a:pt x="104114" y="1292263"/>
                  </a:lnTo>
                  <a:lnTo>
                    <a:pt x="104241" y="1292136"/>
                  </a:lnTo>
                  <a:lnTo>
                    <a:pt x="104279" y="1292390"/>
                  </a:lnTo>
                  <a:lnTo>
                    <a:pt x="104279" y="1287691"/>
                  </a:lnTo>
                  <a:lnTo>
                    <a:pt x="104114" y="1287945"/>
                  </a:lnTo>
                  <a:lnTo>
                    <a:pt x="103505" y="1289215"/>
                  </a:lnTo>
                  <a:lnTo>
                    <a:pt x="103390" y="1289977"/>
                  </a:lnTo>
                  <a:lnTo>
                    <a:pt x="103466" y="1291120"/>
                  </a:lnTo>
                  <a:lnTo>
                    <a:pt x="102565" y="1292136"/>
                  </a:lnTo>
                  <a:lnTo>
                    <a:pt x="102882" y="1292390"/>
                  </a:lnTo>
                  <a:lnTo>
                    <a:pt x="103289" y="1292771"/>
                  </a:lnTo>
                  <a:lnTo>
                    <a:pt x="103809" y="1293152"/>
                  </a:lnTo>
                  <a:lnTo>
                    <a:pt x="103441" y="1293279"/>
                  </a:lnTo>
                  <a:lnTo>
                    <a:pt x="103035" y="1293279"/>
                  </a:lnTo>
                  <a:lnTo>
                    <a:pt x="102590" y="1293025"/>
                  </a:lnTo>
                  <a:lnTo>
                    <a:pt x="102387" y="1292644"/>
                  </a:lnTo>
                  <a:lnTo>
                    <a:pt x="101828" y="1292517"/>
                  </a:lnTo>
                  <a:lnTo>
                    <a:pt x="101650" y="1292644"/>
                  </a:lnTo>
                  <a:lnTo>
                    <a:pt x="101536" y="1293025"/>
                  </a:lnTo>
                  <a:lnTo>
                    <a:pt x="101701" y="1293660"/>
                  </a:lnTo>
                  <a:lnTo>
                    <a:pt x="101803" y="1294676"/>
                  </a:lnTo>
                  <a:lnTo>
                    <a:pt x="101320" y="1296073"/>
                  </a:lnTo>
                  <a:lnTo>
                    <a:pt x="99771" y="1297851"/>
                  </a:lnTo>
                  <a:lnTo>
                    <a:pt x="99275" y="1299502"/>
                  </a:lnTo>
                  <a:lnTo>
                    <a:pt x="98920" y="1300264"/>
                  </a:lnTo>
                  <a:lnTo>
                    <a:pt x="98945" y="1301153"/>
                  </a:lnTo>
                  <a:lnTo>
                    <a:pt x="98069" y="1301661"/>
                  </a:lnTo>
                  <a:lnTo>
                    <a:pt x="97942" y="1302169"/>
                  </a:lnTo>
                  <a:lnTo>
                    <a:pt x="98272" y="1303439"/>
                  </a:lnTo>
                  <a:lnTo>
                    <a:pt x="97243" y="1304074"/>
                  </a:lnTo>
                  <a:lnTo>
                    <a:pt x="96672" y="1304963"/>
                  </a:lnTo>
                  <a:lnTo>
                    <a:pt x="96558" y="1306106"/>
                  </a:lnTo>
                  <a:lnTo>
                    <a:pt x="95745" y="1309789"/>
                  </a:lnTo>
                  <a:lnTo>
                    <a:pt x="95643" y="1311059"/>
                  </a:lnTo>
                  <a:lnTo>
                    <a:pt x="95732" y="1311440"/>
                  </a:lnTo>
                  <a:lnTo>
                    <a:pt x="95554" y="1311440"/>
                  </a:lnTo>
                  <a:lnTo>
                    <a:pt x="95465" y="1311821"/>
                  </a:lnTo>
                  <a:lnTo>
                    <a:pt x="94386" y="1312837"/>
                  </a:lnTo>
                  <a:lnTo>
                    <a:pt x="94246" y="1314361"/>
                  </a:lnTo>
                  <a:lnTo>
                    <a:pt x="94703" y="1314234"/>
                  </a:lnTo>
                  <a:lnTo>
                    <a:pt x="94996" y="1314361"/>
                  </a:lnTo>
                  <a:lnTo>
                    <a:pt x="94818" y="1314996"/>
                  </a:lnTo>
                  <a:lnTo>
                    <a:pt x="94640" y="1314869"/>
                  </a:lnTo>
                  <a:lnTo>
                    <a:pt x="94246" y="1314361"/>
                  </a:lnTo>
                  <a:lnTo>
                    <a:pt x="94297" y="1317282"/>
                  </a:lnTo>
                  <a:lnTo>
                    <a:pt x="93560" y="1319695"/>
                  </a:lnTo>
                  <a:lnTo>
                    <a:pt x="93459" y="1320203"/>
                  </a:lnTo>
                  <a:lnTo>
                    <a:pt x="93332" y="1321473"/>
                  </a:lnTo>
                  <a:lnTo>
                    <a:pt x="93218" y="1322362"/>
                  </a:lnTo>
                  <a:lnTo>
                    <a:pt x="92786" y="1324267"/>
                  </a:lnTo>
                  <a:lnTo>
                    <a:pt x="92443" y="1326934"/>
                  </a:lnTo>
                  <a:lnTo>
                    <a:pt x="92113" y="1330998"/>
                  </a:lnTo>
                  <a:lnTo>
                    <a:pt x="91998" y="1332649"/>
                  </a:lnTo>
                  <a:lnTo>
                    <a:pt x="92722" y="1333792"/>
                  </a:lnTo>
                  <a:lnTo>
                    <a:pt x="94234" y="1334808"/>
                  </a:lnTo>
                  <a:lnTo>
                    <a:pt x="94348" y="1335443"/>
                  </a:lnTo>
                  <a:lnTo>
                    <a:pt x="94488" y="1335697"/>
                  </a:lnTo>
                  <a:lnTo>
                    <a:pt x="94564" y="1336332"/>
                  </a:lnTo>
                  <a:lnTo>
                    <a:pt x="95072" y="1336713"/>
                  </a:lnTo>
                  <a:lnTo>
                    <a:pt x="95478" y="1336967"/>
                  </a:lnTo>
                  <a:lnTo>
                    <a:pt x="95808" y="1337348"/>
                  </a:lnTo>
                  <a:lnTo>
                    <a:pt x="98145" y="1337983"/>
                  </a:lnTo>
                  <a:lnTo>
                    <a:pt x="98933" y="1338491"/>
                  </a:lnTo>
                  <a:lnTo>
                    <a:pt x="99580" y="1338999"/>
                  </a:lnTo>
                  <a:lnTo>
                    <a:pt x="102666" y="1339507"/>
                  </a:lnTo>
                  <a:lnTo>
                    <a:pt x="103136" y="1340015"/>
                  </a:lnTo>
                  <a:lnTo>
                    <a:pt x="103339" y="1340396"/>
                  </a:lnTo>
                  <a:lnTo>
                    <a:pt x="103708" y="1340142"/>
                  </a:lnTo>
                  <a:lnTo>
                    <a:pt x="104000" y="1339634"/>
                  </a:lnTo>
                  <a:lnTo>
                    <a:pt x="104216" y="1338872"/>
                  </a:lnTo>
                  <a:lnTo>
                    <a:pt x="104686" y="1338872"/>
                  </a:lnTo>
                  <a:lnTo>
                    <a:pt x="105575" y="1340523"/>
                  </a:lnTo>
                  <a:lnTo>
                    <a:pt x="104952" y="1340904"/>
                  </a:lnTo>
                  <a:lnTo>
                    <a:pt x="104495" y="1341031"/>
                  </a:lnTo>
                  <a:lnTo>
                    <a:pt x="104190" y="1341031"/>
                  </a:lnTo>
                  <a:lnTo>
                    <a:pt x="104775" y="1342047"/>
                  </a:lnTo>
                  <a:lnTo>
                    <a:pt x="104965" y="1342047"/>
                  </a:lnTo>
                  <a:lnTo>
                    <a:pt x="105816" y="1341666"/>
                  </a:lnTo>
                  <a:lnTo>
                    <a:pt x="106464" y="1341285"/>
                  </a:lnTo>
                  <a:lnTo>
                    <a:pt x="106908" y="1341285"/>
                  </a:lnTo>
                  <a:lnTo>
                    <a:pt x="106997" y="1342555"/>
                  </a:lnTo>
                  <a:lnTo>
                    <a:pt x="106781" y="1343698"/>
                  </a:lnTo>
                  <a:lnTo>
                    <a:pt x="107162" y="1343825"/>
                  </a:lnTo>
                  <a:lnTo>
                    <a:pt x="107403" y="1343825"/>
                  </a:lnTo>
                  <a:lnTo>
                    <a:pt x="107886" y="1343571"/>
                  </a:lnTo>
                  <a:lnTo>
                    <a:pt x="108077" y="1343317"/>
                  </a:lnTo>
                  <a:lnTo>
                    <a:pt x="108153" y="1342809"/>
                  </a:lnTo>
                  <a:lnTo>
                    <a:pt x="108432" y="1342809"/>
                  </a:lnTo>
                  <a:lnTo>
                    <a:pt x="109004" y="1342936"/>
                  </a:lnTo>
                  <a:lnTo>
                    <a:pt x="109105" y="1343571"/>
                  </a:lnTo>
                  <a:lnTo>
                    <a:pt x="109321" y="1344460"/>
                  </a:lnTo>
                  <a:lnTo>
                    <a:pt x="109982" y="1344714"/>
                  </a:lnTo>
                  <a:lnTo>
                    <a:pt x="111277" y="1345476"/>
                  </a:lnTo>
                  <a:lnTo>
                    <a:pt x="111823" y="1345476"/>
                  </a:lnTo>
                  <a:lnTo>
                    <a:pt x="112318" y="1345222"/>
                  </a:lnTo>
                  <a:lnTo>
                    <a:pt x="111264" y="1344079"/>
                  </a:lnTo>
                  <a:lnTo>
                    <a:pt x="111391" y="1343698"/>
                  </a:lnTo>
                  <a:lnTo>
                    <a:pt x="111417" y="1342809"/>
                  </a:lnTo>
                  <a:lnTo>
                    <a:pt x="111404" y="1342555"/>
                  </a:lnTo>
                  <a:lnTo>
                    <a:pt x="112598" y="1342174"/>
                  </a:lnTo>
                  <a:lnTo>
                    <a:pt x="113715" y="1342047"/>
                  </a:lnTo>
                  <a:lnTo>
                    <a:pt x="113601" y="1342555"/>
                  </a:lnTo>
                  <a:lnTo>
                    <a:pt x="113512" y="1344079"/>
                  </a:lnTo>
                  <a:lnTo>
                    <a:pt x="113614" y="1344714"/>
                  </a:lnTo>
                  <a:lnTo>
                    <a:pt x="114109" y="1345857"/>
                  </a:lnTo>
                  <a:lnTo>
                    <a:pt x="114935" y="1345603"/>
                  </a:lnTo>
                  <a:lnTo>
                    <a:pt x="115582" y="1345603"/>
                  </a:lnTo>
                  <a:lnTo>
                    <a:pt x="115163" y="1346873"/>
                  </a:lnTo>
                  <a:lnTo>
                    <a:pt x="117106" y="1346619"/>
                  </a:lnTo>
                  <a:lnTo>
                    <a:pt x="117017" y="1346873"/>
                  </a:lnTo>
                  <a:lnTo>
                    <a:pt x="116967" y="1348143"/>
                  </a:lnTo>
                  <a:lnTo>
                    <a:pt x="117398" y="1348016"/>
                  </a:lnTo>
                  <a:lnTo>
                    <a:pt x="117767" y="1347762"/>
                  </a:lnTo>
                  <a:lnTo>
                    <a:pt x="118059" y="1347508"/>
                  </a:lnTo>
                  <a:lnTo>
                    <a:pt x="118224" y="1346873"/>
                  </a:lnTo>
                  <a:lnTo>
                    <a:pt x="118529" y="1346619"/>
                  </a:lnTo>
                  <a:lnTo>
                    <a:pt x="118681" y="1346492"/>
                  </a:lnTo>
                  <a:lnTo>
                    <a:pt x="119722" y="1347127"/>
                  </a:lnTo>
                  <a:lnTo>
                    <a:pt x="121056" y="1347762"/>
                  </a:lnTo>
                  <a:lnTo>
                    <a:pt x="121386" y="1349667"/>
                  </a:lnTo>
                  <a:lnTo>
                    <a:pt x="121780" y="1350048"/>
                  </a:lnTo>
                  <a:lnTo>
                    <a:pt x="122250" y="1350429"/>
                  </a:lnTo>
                  <a:lnTo>
                    <a:pt x="122377" y="1350683"/>
                  </a:lnTo>
                  <a:lnTo>
                    <a:pt x="122631" y="1350810"/>
                  </a:lnTo>
                  <a:lnTo>
                    <a:pt x="122999" y="1350937"/>
                  </a:lnTo>
                  <a:lnTo>
                    <a:pt x="123812" y="1349794"/>
                  </a:lnTo>
                  <a:lnTo>
                    <a:pt x="124040" y="1350302"/>
                  </a:lnTo>
                  <a:lnTo>
                    <a:pt x="124117" y="1350810"/>
                  </a:lnTo>
                  <a:lnTo>
                    <a:pt x="125641" y="1351953"/>
                  </a:lnTo>
                  <a:lnTo>
                    <a:pt x="126377" y="1351826"/>
                  </a:lnTo>
                  <a:lnTo>
                    <a:pt x="126873" y="1351826"/>
                  </a:lnTo>
                  <a:lnTo>
                    <a:pt x="128092" y="1352969"/>
                  </a:lnTo>
                  <a:lnTo>
                    <a:pt x="128663" y="1352588"/>
                  </a:lnTo>
                  <a:lnTo>
                    <a:pt x="128714" y="1352334"/>
                  </a:lnTo>
                  <a:lnTo>
                    <a:pt x="130962" y="1352588"/>
                  </a:lnTo>
                  <a:lnTo>
                    <a:pt x="131152" y="1352969"/>
                  </a:lnTo>
                  <a:lnTo>
                    <a:pt x="131343" y="1352969"/>
                  </a:lnTo>
                  <a:lnTo>
                    <a:pt x="131533" y="1353096"/>
                  </a:lnTo>
                  <a:lnTo>
                    <a:pt x="132219" y="1353985"/>
                  </a:lnTo>
                  <a:lnTo>
                    <a:pt x="132930" y="1353223"/>
                  </a:lnTo>
                  <a:lnTo>
                    <a:pt x="133464" y="1352461"/>
                  </a:lnTo>
                  <a:lnTo>
                    <a:pt x="133832" y="1352461"/>
                  </a:lnTo>
                  <a:lnTo>
                    <a:pt x="134010" y="1352842"/>
                  </a:lnTo>
                  <a:lnTo>
                    <a:pt x="134073" y="1354366"/>
                  </a:lnTo>
                  <a:lnTo>
                    <a:pt x="134137" y="1354239"/>
                  </a:lnTo>
                  <a:lnTo>
                    <a:pt x="134480" y="1353985"/>
                  </a:lnTo>
                  <a:lnTo>
                    <a:pt x="135077" y="1353604"/>
                  </a:lnTo>
                  <a:lnTo>
                    <a:pt x="135140" y="1352461"/>
                  </a:lnTo>
                  <a:lnTo>
                    <a:pt x="135153" y="1352334"/>
                  </a:lnTo>
                  <a:lnTo>
                    <a:pt x="135191" y="1351826"/>
                  </a:lnTo>
                  <a:lnTo>
                    <a:pt x="135191" y="1351318"/>
                  </a:lnTo>
                  <a:lnTo>
                    <a:pt x="135280" y="1350937"/>
                  </a:lnTo>
                  <a:lnTo>
                    <a:pt x="136169" y="1350048"/>
                  </a:lnTo>
                  <a:lnTo>
                    <a:pt x="137033" y="1350302"/>
                  </a:lnTo>
                  <a:lnTo>
                    <a:pt x="137109" y="1350048"/>
                  </a:lnTo>
                  <a:lnTo>
                    <a:pt x="137172" y="1349794"/>
                  </a:lnTo>
                  <a:lnTo>
                    <a:pt x="137350" y="1349159"/>
                  </a:lnTo>
                  <a:lnTo>
                    <a:pt x="138036" y="1348016"/>
                  </a:lnTo>
                  <a:lnTo>
                    <a:pt x="139065" y="1347000"/>
                  </a:lnTo>
                  <a:lnTo>
                    <a:pt x="139611" y="1347254"/>
                  </a:lnTo>
                  <a:lnTo>
                    <a:pt x="140119" y="1347254"/>
                  </a:lnTo>
                  <a:lnTo>
                    <a:pt x="140550" y="1347127"/>
                  </a:lnTo>
                  <a:lnTo>
                    <a:pt x="140614" y="1347000"/>
                  </a:lnTo>
                  <a:lnTo>
                    <a:pt x="140881" y="1346492"/>
                  </a:lnTo>
                  <a:lnTo>
                    <a:pt x="141020" y="1346238"/>
                  </a:lnTo>
                  <a:lnTo>
                    <a:pt x="141109" y="1345857"/>
                  </a:lnTo>
                  <a:lnTo>
                    <a:pt x="141185" y="1345222"/>
                  </a:lnTo>
                  <a:close/>
                </a:path>
                <a:path w="1153795" h="1354454">
                  <a:moveTo>
                    <a:pt x="142087" y="1000963"/>
                  </a:moveTo>
                  <a:lnTo>
                    <a:pt x="139890" y="999693"/>
                  </a:lnTo>
                  <a:lnTo>
                    <a:pt x="139128" y="999312"/>
                  </a:lnTo>
                  <a:lnTo>
                    <a:pt x="138353" y="998931"/>
                  </a:lnTo>
                  <a:lnTo>
                    <a:pt x="138277" y="998804"/>
                  </a:lnTo>
                  <a:lnTo>
                    <a:pt x="137947" y="998677"/>
                  </a:lnTo>
                  <a:lnTo>
                    <a:pt x="137375" y="998677"/>
                  </a:lnTo>
                  <a:lnTo>
                    <a:pt x="137134" y="998296"/>
                  </a:lnTo>
                  <a:lnTo>
                    <a:pt x="136144" y="997153"/>
                  </a:lnTo>
                  <a:lnTo>
                    <a:pt x="135915" y="996899"/>
                  </a:lnTo>
                  <a:lnTo>
                    <a:pt x="135280" y="997026"/>
                  </a:lnTo>
                  <a:lnTo>
                    <a:pt x="135051" y="997153"/>
                  </a:lnTo>
                  <a:lnTo>
                    <a:pt x="134823" y="997153"/>
                  </a:lnTo>
                  <a:lnTo>
                    <a:pt x="133096" y="996772"/>
                  </a:lnTo>
                  <a:lnTo>
                    <a:pt x="133070" y="996899"/>
                  </a:lnTo>
                  <a:lnTo>
                    <a:pt x="132943" y="997153"/>
                  </a:lnTo>
                  <a:lnTo>
                    <a:pt x="132765" y="997407"/>
                  </a:lnTo>
                  <a:lnTo>
                    <a:pt x="132435" y="997661"/>
                  </a:lnTo>
                  <a:lnTo>
                    <a:pt x="132016" y="997788"/>
                  </a:lnTo>
                  <a:lnTo>
                    <a:pt x="131241" y="997788"/>
                  </a:lnTo>
                  <a:lnTo>
                    <a:pt x="129362" y="999312"/>
                  </a:lnTo>
                  <a:lnTo>
                    <a:pt x="128968" y="999312"/>
                  </a:lnTo>
                  <a:lnTo>
                    <a:pt x="128206" y="998804"/>
                  </a:lnTo>
                  <a:lnTo>
                    <a:pt x="126657" y="999185"/>
                  </a:lnTo>
                  <a:lnTo>
                    <a:pt x="125171" y="1000582"/>
                  </a:lnTo>
                  <a:lnTo>
                    <a:pt x="125222" y="1000963"/>
                  </a:lnTo>
                  <a:lnTo>
                    <a:pt x="142087" y="1000963"/>
                  </a:lnTo>
                  <a:close/>
                </a:path>
                <a:path w="1153795" h="1354454">
                  <a:moveTo>
                    <a:pt x="145326" y="1004011"/>
                  </a:moveTo>
                  <a:lnTo>
                    <a:pt x="143852" y="1002233"/>
                  </a:lnTo>
                  <a:lnTo>
                    <a:pt x="143624" y="1001852"/>
                  </a:lnTo>
                  <a:lnTo>
                    <a:pt x="142303" y="1001090"/>
                  </a:lnTo>
                  <a:lnTo>
                    <a:pt x="125044" y="1001090"/>
                  </a:lnTo>
                  <a:lnTo>
                    <a:pt x="124485" y="1001090"/>
                  </a:lnTo>
                  <a:lnTo>
                    <a:pt x="123558" y="1001979"/>
                  </a:lnTo>
                  <a:lnTo>
                    <a:pt x="123761" y="1001979"/>
                  </a:lnTo>
                  <a:lnTo>
                    <a:pt x="124079" y="1002385"/>
                  </a:lnTo>
                  <a:lnTo>
                    <a:pt x="124320" y="1002741"/>
                  </a:lnTo>
                  <a:lnTo>
                    <a:pt x="124421" y="1002995"/>
                  </a:lnTo>
                  <a:lnTo>
                    <a:pt x="124485" y="1003376"/>
                  </a:lnTo>
                  <a:lnTo>
                    <a:pt x="124383" y="1003630"/>
                  </a:lnTo>
                  <a:lnTo>
                    <a:pt x="123901" y="1004011"/>
                  </a:lnTo>
                  <a:lnTo>
                    <a:pt x="145326" y="1004011"/>
                  </a:lnTo>
                  <a:close/>
                </a:path>
                <a:path w="1153795" h="1354454">
                  <a:moveTo>
                    <a:pt x="147561" y="1004011"/>
                  </a:moveTo>
                  <a:lnTo>
                    <a:pt x="147383" y="1003757"/>
                  </a:lnTo>
                  <a:lnTo>
                    <a:pt x="147218" y="1003503"/>
                  </a:lnTo>
                  <a:lnTo>
                    <a:pt x="146875" y="1003757"/>
                  </a:lnTo>
                  <a:lnTo>
                    <a:pt x="146519" y="1003757"/>
                  </a:lnTo>
                  <a:lnTo>
                    <a:pt x="146177" y="1003376"/>
                  </a:lnTo>
                  <a:lnTo>
                    <a:pt x="145326" y="1004011"/>
                  </a:lnTo>
                  <a:lnTo>
                    <a:pt x="147561" y="1004011"/>
                  </a:lnTo>
                  <a:close/>
                </a:path>
                <a:path w="1153795" h="1354454">
                  <a:moveTo>
                    <a:pt x="171665" y="1328458"/>
                  </a:moveTo>
                  <a:lnTo>
                    <a:pt x="171577" y="1326553"/>
                  </a:lnTo>
                  <a:lnTo>
                    <a:pt x="171526" y="1325918"/>
                  </a:lnTo>
                  <a:lnTo>
                    <a:pt x="171513" y="1325791"/>
                  </a:lnTo>
                  <a:lnTo>
                    <a:pt x="171475" y="1325283"/>
                  </a:lnTo>
                  <a:lnTo>
                    <a:pt x="170497" y="1323886"/>
                  </a:lnTo>
                  <a:lnTo>
                    <a:pt x="169113" y="1321346"/>
                  </a:lnTo>
                  <a:lnTo>
                    <a:pt x="168846" y="1320965"/>
                  </a:lnTo>
                  <a:lnTo>
                    <a:pt x="168490" y="1320457"/>
                  </a:lnTo>
                  <a:lnTo>
                    <a:pt x="168021" y="1320076"/>
                  </a:lnTo>
                  <a:lnTo>
                    <a:pt x="167855" y="1319949"/>
                  </a:lnTo>
                  <a:lnTo>
                    <a:pt x="167119" y="1319822"/>
                  </a:lnTo>
                  <a:lnTo>
                    <a:pt x="166281" y="1320076"/>
                  </a:lnTo>
                  <a:lnTo>
                    <a:pt x="166014" y="1319822"/>
                  </a:lnTo>
                  <a:lnTo>
                    <a:pt x="165455" y="1319314"/>
                  </a:lnTo>
                  <a:lnTo>
                    <a:pt x="165328" y="1319187"/>
                  </a:lnTo>
                  <a:lnTo>
                    <a:pt x="164795" y="1318971"/>
                  </a:lnTo>
                  <a:lnTo>
                    <a:pt x="164795" y="1320457"/>
                  </a:lnTo>
                  <a:lnTo>
                    <a:pt x="164642" y="1320965"/>
                  </a:lnTo>
                  <a:lnTo>
                    <a:pt x="164147" y="1319949"/>
                  </a:lnTo>
                  <a:lnTo>
                    <a:pt x="164693" y="1319822"/>
                  </a:lnTo>
                  <a:lnTo>
                    <a:pt x="164795" y="1320457"/>
                  </a:lnTo>
                  <a:lnTo>
                    <a:pt x="164795" y="1318971"/>
                  </a:lnTo>
                  <a:lnTo>
                    <a:pt x="164134" y="1318679"/>
                  </a:lnTo>
                  <a:lnTo>
                    <a:pt x="162699" y="1318679"/>
                  </a:lnTo>
                  <a:lnTo>
                    <a:pt x="161188" y="1317663"/>
                  </a:lnTo>
                  <a:lnTo>
                    <a:pt x="159486" y="1318552"/>
                  </a:lnTo>
                  <a:lnTo>
                    <a:pt x="158343" y="1319060"/>
                  </a:lnTo>
                  <a:lnTo>
                    <a:pt x="157810" y="1319187"/>
                  </a:lnTo>
                  <a:lnTo>
                    <a:pt x="157619" y="1318171"/>
                  </a:lnTo>
                  <a:lnTo>
                    <a:pt x="157543" y="1317790"/>
                  </a:lnTo>
                  <a:lnTo>
                    <a:pt x="157467" y="1317663"/>
                  </a:lnTo>
                  <a:lnTo>
                    <a:pt x="156552" y="1318171"/>
                  </a:lnTo>
                  <a:lnTo>
                    <a:pt x="156184" y="1317917"/>
                  </a:lnTo>
                  <a:lnTo>
                    <a:pt x="155905" y="1317917"/>
                  </a:lnTo>
                  <a:lnTo>
                    <a:pt x="155625" y="1318298"/>
                  </a:lnTo>
                  <a:lnTo>
                    <a:pt x="155181" y="1318679"/>
                  </a:lnTo>
                  <a:lnTo>
                    <a:pt x="154952" y="1319187"/>
                  </a:lnTo>
                  <a:lnTo>
                    <a:pt x="154584" y="1319314"/>
                  </a:lnTo>
                  <a:lnTo>
                    <a:pt x="154089" y="1319314"/>
                  </a:lnTo>
                  <a:lnTo>
                    <a:pt x="154025" y="1319187"/>
                  </a:lnTo>
                  <a:lnTo>
                    <a:pt x="152615" y="1317282"/>
                  </a:lnTo>
                  <a:lnTo>
                    <a:pt x="152234" y="1316774"/>
                  </a:lnTo>
                  <a:lnTo>
                    <a:pt x="151676" y="1316647"/>
                  </a:lnTo>
                  <a:lnTo>
                    <a:pt x="151206" y="1316647"/>
                  </a:lnTo>
                  <a:lnTo>
                    <a:pt x="150368" y="1316393"/>
                  </a:lnTo>
                  <a:lnTo>
                    <a:pt x="149821" y="1316647"/>
                  </a:lnTo>
                  <a:lnTo>
                    <a:pt x="149364" y="1317155"/>
                  </a:lnTo>
                  <a:lnTo>
                    <a:pt x="148996" y="1317282"/>
                  </a:lnTo>
                  <a:lnTo>
                    <a:pt x="148666" y="1317282"/>
                  </a:lnTo>
                  <a:lnTo>
                    <a:pt x="148145" y="1316901"/>
                  </a:lnTo>
                  <a:lnTo>
                    <a:pt x="147434" y="1316266"/>
                  </a:lnTo>
                  <a:lnTo>
                    <a:pt x="147002" y="1315885"/>
                  </a:lnTo>
                  <a:lnTo>
                    <a:pt x="146088" y="1316266"/>
                  </a:lnTo>
                  <a:lnTo>
                    <a:pt x="144754" y="1315631"/>
                  </a:lnTo>
                  <a:lnTo>
                    <a:pt x="144119" y="1315758"/>
                  </a:lnTo>
                  <a:lnTo>
                    <a:pt x="143573" y="1316012"/>
                  </a:lnTo>
                  <a:lnTo>
                    <a:pt x="143040" y="1316012"/>
                  </a:lnTo>
                  <a:lnTo>
                    <a:pt x="142557" y="1316266"/>
                  </a:lnTo>
                  <a:lnTo>
                    <a:pt x="141401" y="1313345"/>
                  </a:lnTo>
                  <a:lnTo>
                    <a:pt x="141516" y="1312964"/>
                  </a:lnTo>
                  <a:lnTo>
                    <a:pt x="141605" y="1312837"/>
                  </a:lnTo>
                  <a:lnTo>
                    <a:pt x="141973" y="1312583"/>
                  </a:lnTo>
                  <a:lnTo>
                    <a:pt x="141808" y="1311694"/>
                  </a:lnTo>
                  <a:lnTo>
                    <a:pt x="141744" y="1311313"/>
                  </a:lnTo>
                  <a:lnTo>
                    <a:pt x="143040" y="1311059"/>
                  </a:lnTo>
                  <a:lnTo>
                    <a:pt x="143027" y="1310805"/>
                  </a:lnTo>
                  <a:lnTo>
                    <a:pt x="142976" y="1309154"/>
                  </a:lnTo>
                  <a:lnTo>
                    <a:pt x="142836" y="1307630"/>
                  </a:lnTo>
                  <a:lnTo>
                    <a:pt x="143027" y="1307757"/>
                  </a:lnTo>
                  <a:lnTo>
                    <a:pt x="143306" y="1307630"/>
                  </a:lnTo>
                  <a:lnTo>
                    <a:pt x="143675" y="1307503"/>
                  </a:lnTo>
                  <a:lnTo>
                    <a:pt x="144640" y="1304582"/>
                  </a:lnTo>
                  <a:lnTo>
                    <a:pt x="145389" y="1302169"/>
                  </a:lnTo>
                  <a:lnTo>
                    <a:pt x="146888" y="1297216"/>
                  </a:lnTo>
                  <a:lnTo>
                    <a:pt x="146697" y="1297216"/>
                  </a:lnTo>
                  <a:lnTo>
                    <a:pt x="146494" y="1296962"/>
                  </a:lnTo>
                  <a:lnTo>
                    <a:pt x="146291" y="1296581"/>
                  </a:lnTo>
                  <a:lnTo>
                    <a:pt x="147040" y="1296200"/>
                  </a:lnTo>
                  <a:lnTo>
                    <a:pt x="147548" y="1294549"/>
                  </a:lnTo>
                  <a:lnTo>
                    <a:pt x="147662" y="1293787"/>
                  </a:lnTo>
                  <a:lnTo>
                    <a:pt x="147650" y="1292136"/>
                  </a:lnTo>
                  <a:lnTo>
                    <a:pt x="146888" y="1291501"/>
                  </a:lnTo>
                  <a:lnTo>
                    <a:pt x="147320" y="1291501"/>
                  </a:lnTo>
                  <a:lnTo>
                    <a:pt x="147574" y="1291628"/>
                  </a:lnTo>
                  <a:lnTo>
                    <a:pt x="147650" y="1292136"/>
                  </a:lnTo>
                  <a:lnTo>
                    <a:pt x="148209" y="1291501"/>
                  </a:lnTo>
                  <a:lnTo>
                    <a:pt x="148551" y="1291120"/>
                  </a:lnTo>
                  <a:lnTo>
                    <a:pt x="148450" y="1289977"/>
                  </a:lnTo>
                  <a:lnTo>
                    <a:pt x="148272" y="1289215"/>
                  </a:lnTo>
                  <a:lnTo>
                    <a:pt x="148361" y="1288199"/>
                  </a:lnTo>
                  <a:lnTo>
                    <a:pt x="148628" y="1287818"/>
                  </a:lnTo>
                  <a:lnTo>
                    <a:pt x="148818" y="1287818"/>
                  </a:lnTo>
                  <a:lnTo>
                    <a:pt x="149161" y="1287691"/>
                  </a:lnTo>
                  <a:lnTo>
                    <a:pt x="149644" y="1287437"/>
                  </a:lnTo>
                  <a:lnTo>
                    <a:pt x="149707" y="1287056"/>
                  </a:lnTo>
                  <a:lnTo>
                    <a:pt x="149745" y="1286802"/>
                  </a:lnTo>
                  <a:lnTo>
                    <a:pt x="149834" y="1286167"/>
                  </a:lnTo>
                  <a:lnTo>
                    <a:pt x="149948" y="1285405"/>
                  </a:lnTo>
                  <a:lnTo>
                    <a:pt x="148996" y="1284516"/>
                  </a:lnTo>
                  <a:lnTo>
                    <a:pt x="148729" y="1284008"/>
                  </a:lnTo>
                  <a:lnTo>
                    <a:pt x="148678" y="1283881"/>
                  </a:lnTo>
                  <a:lnTo>
                    <a:pt x="148577" y="1283373"/>
                  </a:lnTo>
                  <a:lnTo>
                    <a:pt x="149428" y="1283627"/>
                  </a:lnTo>
                  <a:lnTo>
                    <a:pt x="150380" y="1284008"/>
                  </a:lnTo>
                  <a:lnTo>
                    <a:pt x="150609" y="1283373"/>
                  </a:lnTo>
                  <a:lnTo>
                    <a:pt x="151104" y="1281976"/>
                  </a:lnTo>
                  <a:lnTo>
                    <a:pt x="151701" y="1280071"/>
                  </a:lnTo>
                  <a:lnTo>
                    <a:pt x="151917" y="1279055"/>
                  </a:lnTo>
                  <a:lnTo>
                    <a:pt x="152120" y="1277658"/>
                  </a:lnTo>
                  <a:lnTo>
                    <a:pt x="152107" y="1277150"/>
                  </a:lnTo>
                  <a:lnTo>
                    <a:pt x="151714" y="1276388"/>
                  </a:lnTo>
                  <a:lnTo>
                    <a:pt x="151130" y="1275753"/>
                  </a:lnTo>
                  <a:lnTo>
                    <a:pt x="151244" y="1274737"/>
                  </a:lnTo>
                  <a:lnTo>
                    <a:pt x="151180" y="1274102"/>
                  </a:lnTo>
                  <a:lnTo>
                    <a:pt x="149669" y="1273594"/>
                  </a:lnTo>
                  <a:lnTo>
                    <a:pt x="148082" y="1273213"/>
                  </a:lnTo>
                  <a:lnTo>
                    <a:pt x="147548" y="1272197"/>
                  </a:lnTo>
                  <a:lnTo>
                    <a:pt x="147193" y="1271689"/>
                  </a:lnTo>
                  <a:lnTo>
                    <a:pt x="147015" y="1271689"/>
                  </a:lnTo>
                  <a:lnTo>
                    <a:pt x="146265" y="1271562"/>
                  </a:lnTo>
                  <a:lnTo>
                    <a:pt x="145808" y="1271562"/>
                  </a:lnTo>
                  <a:lnTo>
                    <a:pt x="145681" y="1270927"/>
                  </a:lnTo>
                  <a:lnTo>
                    <a:pt x="145491" y="1270546"/>
                  </a:lnTo>
                  <a:lnTo>
                    <a:pt x="144373" y="1270546"/>
                  </a:lnTo>
                  <a:lnTo>
                    <a:pt x="143548" y="1270800"/>
                  </a:lnTo>
                  <a:lnTo>
                    <a:pt x="143002" y="1271181"/>
                  </a:lnTo>
                  <a:lnTo>
                    <a:pt x="143065" y="1272197"/>
                  </a:lnTo>
                  <a:lnTo>
                    <a:pt x="143154" y="1273213"/>
                  </a:lnTo>
                  <a:lnTo>
                    <a:pt x="141909" y="1274622"/>
                  </a:lnTo>
                  <a:lnTo>
                    <a:pt x="141909" y="1310805"/>
                  </a:lnTo>
                  <a:lnTo>
                    <a:pt x="141173" y="1310551"/>
                  </a:lnTo>
                  <a:lnTo>
                    <a:pt x="141058" y="1310297"/>
                  </a:lnTo>
                  <a:lnTo>
                    <a:pt x="141160" y="1309535"/>
                  </a:lnTo>
                  <a:lnTo>
                    <a:pt x="141312" y="1309154"/>
                  </a:lnTo>
                  <a:lnTo>
                    <a:pt x="141414" y="1309789"/>
                  </a:lnTo>
                  <a:lnTo>
                    <a:pt x="141909" y="1310805"/>
                  </a:lnTo>
                  <a:lnTo>
                    <a:pt x="141909" y="1274622"/>
                  </a:lnTo>
                  <a:lnTo>
                    <a:pt x="141173" y="1276388"/>
                  </a:lnTo>
                  <a:lnTo>
                    <a:pt x="140792" y="1277658"/>
                  </a:lnTo>
                  <a:lnTo>
                    <a:pt x="140741" y="1311694"/>
                  </a:lnTo>
                  <a:lnTo>
                    <a:pt x="140385" y="1311440"/>
                  </a:lnTo>
                  <a:lnTo>
                    <a:pt x="140258" y="1311186"/>
                  </a:lnTo>
                  <a:lnTo>
                    <a:pt x="140627" y="1311059"/>
                  </a:lnTo>
                  <a:lnTo>
                    <a:pt x="140665" y="1311567"/>
                  </a:lnTo>
                  <a:lnTo>
                    <a:pt x="140741" y="1311694"/>
                  </a:lnTo>
                  <a:lnTo>
                    <a:pt x="140741" y="1277696"/>
                  </a:lnTo>
                  <a:lnTo>
                    <a:pt x="138899" y="1279055"/>
                  </a:lnTo>
                  <a:lnTo>
                    <a:pt x="137820" y="1280756"/>
                  </a:lnTo>
                  <a:lnTo>
                    <a:pt x="137820" y="1287056"/>
                  </a:lnTo>
                  <a:lnTo>
                    <a:pt x="137579" y="1287056"/>
                  </a:lnTo>
                  <a:lnTo>
                    <a:pt x="137604" y="1286929"/>
                  </a:lnTo>
                  <a:lnTo>
                    <a:pt x="137718" y="1286802"/>
                  </a:lnTo>
                  <a:lnTo>
                    <a:pt x="137820" y="1287056"/>
                  </a:lnTo>
                  <a:lnTo>
                    <a:pt x="137820" y="1280756"/>
                  </a:lnTo>
                  <a:lnTo>
                    <a:pt x="137604" y="1281087"/>
                  </a:lnTo>
                  <a:lnTo>
                    <a:pt x="137033" y="1282992"/>
                  </a:lnTo>
                  <a:lnTo>
                    <a:pt x="136994" y="1284008"/>
                  </a:lnTo>
                  <a:lnTo>
                    <a:pt x="137337" y="1285405"/>
                  </a:lnTo>
                  <a:lnTo>
                    <a:pt x="137388" y="1286040"/>
                  </a:lnTo>
                  <a:lnTo>
                    <a:pt x="137147" y="1286167"/>
                  </a:lnTo>
                  <a:lnTo>
                    <a:pt x="136664" y="1285786"/>
                  </a:lnTo>
                  <a:lnTo>
                    <a:pt x="136105" y="1285532"/>
                  </a:lnTo>
                  <a:lnTo>
                    <a:pt x="134835" y="1287945"/>
                  </a:lnTo>
                  <a:lnTo>
                    <a:pt x="134759" y="1288326"/>
                  </a:lnTo>
                  <a:lnTo>
                    <a:pt x="135229" y="1289215"/>
                  </a:lnTo>
                  <a:lnTo>
                    <a:pt x="135255" y="1289977"/>
                  </a:lnTo>
                  <a:lnTo>
                    <a:pt x="134785" y="1290612"/>
                  </a:lnTo>
                  <a:lnTo>
                    <a:pt x="133146" y="1291882"/>
                  </a:lnTo>
                  <a:lnTo>
                    <a:pt x="132600" y="1293660"/>
                  </a:lnTo>
                  <a:lnTo>
                    <a:pt x="132422" y="1294422"/>
                  </a:lnTo>
                  <a:lnTo>
                    <a:pt x="132308" y="1295184"/>
                  </a:lnTo>
                  <a:lnTo>
                    <a:pt x="131762" y="1295438"/>
                  </a:lnTo>
                  <a:lnTo>
                    <a:pt x="130860" y="1296962"/>
                  </a:lnTo>
                  <a:lnTo>
                    <a:pt x="130314" y="1297724"/>
                  </a:lnTo>
                  <a:lnTo>
                    <a:pt x="129895" y="1298105"/>
                  </a:lnTo>
                  <a:lnTo>
                    <a:pt x="130302" y="1298867"/>
                  </a:lnTo>
                  <a:lnTo>
                    <a:pt x="130403" y="1299502"/>
                  </a:lnTo>
                  <a:lnTo>
                    <a:pt x="130314" y="1301026"/>
                  </a:lnTo>
                  <a:lnTo>
                    <a:pt x="130187" y="1301788"/>
                  </a:lnTo>
                  <a:lnTo>
                    <a:pt x="129946" y="1301915"/>
                  </a:lnTo>
                  <a:lnTo>
                    <a:pt x="129806" y="1302042"/>
                  </a:lnTo>
                  <a:lnTo>
                    <a:pt x="129755" y="1302169"/>
                  </a:lnTo>
                  <a:lnTo>
                    <a:pt x="129298" y="1302042"/>
                  </a:lnTo>
                  <a:lnTo>
                    <a:pt x="128816" y="1301788"/>
                  </a:lnTo>
                  <a:lnTo>
                    <a:pt x="128511" y="1302169"/>
                  </a:lnTo>
                  <a:lnTo>
                    <a:pt x="128473" y="1302931"/>
                  </a:lnTo>
                  <a:lnTo>
                    <a:pt x="128587" y="1304074"/>
                  </a:lnTo>
                  <a:lnTo>
                    <a:pt x="127342" y="1305471"/>
                  </a:lnTo>
                  <a:lnTo>
                    <a:pt x="126657" y="1306360"/>
                  </a:lnTo>
                  <a:lnTo>
                    <a:pt x="126377" y="1307376"/>
                  </a:lnTo>
                  <a:lnTo>
                    <a:pt x="126250" y="1308646"/>
                  </a:lnTo>
                  <a:lnTo>
                    <a:pt x="126060" y="1309154"/>
                  </a:lnTo>
                  <a:lnTo>
                    <a:pt x="125793" y="1309535"/>
                  </a:lnTo>
                  <a:lnTo>
                    <a:pt x="125742" y="1310043"/>
                  </a:lnTo>
                  <a:lnTo>
                    <a:pt x="126123" y="1310805"/>
                  </a:lnTo>
                  <a:lnTo>
                    <a:pt x="125476" y="1311440"/>
                  </a:lnTo>
                  <a:lnTo>
                    <a:pt x="124828" y="1311948"/>
                  </a:lnTo>
                  <a:lnTo>
                    <a:pt x="124764" y="1313726"/>
                  </a:lnTo>
                  <a:lnTo>
                    <a:pt x="124294" y="1315377"/>
                  </a:lnTo>
                  <a:lnTo>
                    <a:pt x="124053" y="1315885"/>
                  </a:lnTo>
                  <a:lnTo>
                    <a:pt x="123939" y="1316647"/>
                  </a:lnTo>
                  <a:lnTo>
                    <a:pt x="124510" y="1320076"/>
                  </a:lnTo>
                  <a:lnTo>
                    <a:pt x="126022" y="1322870"/>
                  </a:lnTo>
                  <a:lnTo>
                    <a:pt x="126212" y="1322997"/>
                  </a:lnTo>
                  <a:lnTo>
                    <a:pt x="128193" y="1323886"/>
                  </a:lnTo>
                  <a:lnTo>
                    <a:pt x="128790" y="1324902"/>
                  </a:lnTo>
                  <a:lnTo>
                    <a:pt x="129997" y="1325029"/>
                  </a:lnTo>
                  <a:lnTo>
                    <a:pt x="131305" y="1325283"/>
                  </a:lnTo>
                  <a:lnTo>
                    <a:pt x="131800" y="1325664"/>
                  </a:lnTo>
                  <a:lnTo>
                    <a:pt x="131978" y="1326045"/>
                  </a:lnTo>
                  <a:lnTo>
                    <a:pt x="133286" y="1325791"/>
                  </a:lnTo>
                  <a:lnTo>
                    <a:pt x="134810" y="1327315"/>
                  </a:lnTo>
                  <a:lnTo>
                    <a:pt x="135293" y="1327823"/>
                  </a:lnTo>
                  <a:lnTo>
                    <a:pt x="135166" y="1326680"/>
                  </a:lnTo>
                  <a:lnTo>
                    <a:pt x="134950" y="1325918"/>
                  </a:lnTo>
                  <a:lnTo>
                    <a:pt x="136156" y="1325918"/>
                  </a:lnTo>
                  <a:lnTo>
                    <a:pt x="137477" y="1326172"/>
                  </a:lnTo>
                  <a:lnTo>
                    <a:pt x="138760" y="1328585"/>
                  </a:lnTo>
                  <a:lnTo>
                    <a:pt x="139306" y="1328204"/>
                  </a:lnTo>
                  <a:lnTo>
                    <a:pt x="140093" y="1328458"/>
                  </a:lnTo>
                  <a:lnTo>
                    <a:pt x="141274" y="1328712"/>
                  </a:lnTo>
                  <a:lnTo>
                    <a:pt x="142582" y="1329093"/>
                  </a:lnTo>
                  <a:lnTo>
                    <a:pt x="143319" y="1329347"/>
                  </a:lnTo>
                  <a:lnTo>
                    <a:pt x="143624" y="1329728"/>
                  </a:lnTo>
                  <a:lnTo>
                    <a:pt x="144741" y="1329982"/>
                  </a:lnTo>
                  <a:lnTo>
                    <a:pt x="144818" y="1328204"/>
                  </a:lnTo>
                  <a:lnTo>
                    <a:pt x="145008" y="1326553"/>
                  </a:lnTo>
                  <a:lnTo>
                    <a:pt x="145707" y="1326934"/>
                  </a:lnTo>
                  <a:lnTo>
                    <a:pt x="146164" y="1327569"/>
                  </a:lnTo>
                  <a:lnTo>
                    <a:pt x="146773" y="1329347"/>
                  </a:lnTo>
                  <a:lnTo>
                    <a:pt x="147447" y="1330236"/>
                  </a:lnTo>
                  <a:lnTo>
                    <a:pt x="147904" y="1329728"/>
                  </a:lnTo>
                  <a:lnTo>
                    <a:pt x="148272" y="1329601"/>
                  </a:lnTo>
                  <a:lnTo>
                    <a:pt x="148767" y="1329601"/>
                  </a:lnTo>
                  <a:lnTo>
                    <a:pt x="149148" y="1329855"/>
                  </a:lnTo>
                  <a:lnTo>
                    <a:pt x="149402" y="1330363"/>
                  </a:lnTo>
                  <a:lnTo>
                    <a:pt x="149618" y="1331125"/>
                  </a:lnTo>
                  <a:lnTo>
                    <a:pt x="150101" y="1331633"/>
                  </a:lnTo>
                  <a:lnTo>
                    <a:pt x="151244" y="1332268"/>
                  </a:lnTo>
                  <a:lnTo>
                    <a:pt x="152146" y="1332522"/>
                  </a:lnTo>
                  <a:lnTo>
                    <a:pt x="152819" y="1332268"/>
                  </a:lnTo>
                  <a:lnTo>
                    <a:pt x="153720" y="1331379"/>
                  </a:lnTo>
                  <a:lnTo>
                    <a:pt x="154495" y="1332522"/>
                  </a:lnTo>
                  <a:lnTo>
                    <a:pt x="155105" y="1333157"/>
                  </a:lnTo>
                  <a:lnTo>
                    <a:pt x="155549" y="1333411"/>
                  </a:lnTo>
                  <a:lnTo>
                    <a:pt x="158648" y="1334300"/>
                  </a:lnTo>
                  <a:lnTo>
                    <a:pt x="159956" y="1334554"/>
                  </a:lnTo>
                  <a:lnTo>
                    <a:pt x="161086" y="1334935"/>
                  </a:lnTo>
                  <a:lnTo>
                    <a:pt x="161391" y="1334935"/>
                  </a:lnTo>
                  <a:lnTo>
                    <a:pt x="161899" y="1334808"/>
                  </a:lnTo>
                  <a:lnTo>
                    <a:pt x="163309" y="1334554"/>
                  </a:lnTo>
                  <a:lnTo>
                    <a:pt x="163855" y="1334300"/>
                  </a:lnTo>
                  <a:lnTo>
                    <a:pt x="164769" y="1333792"/>
                  </a:lnTo>
                  <a:lnTo>
                    <a:pt x="165989" y="1333538"/>
                  </a:lnTo>
                  <a:lnTo>
                    <a:pt x="167043" y="1333411"/>
                  </a:lnTo>
                  <a:lnTo>
                    <a:pt x="167919" y="1333538"/>
                  </a:lnTo>
                  <a:lnTo>
                    <a:pt x="168008" y="1333411"/>
                  </a:lnTo>
                  <a:lnTo>
                    <a:pt x="168275" y="1333030"/>
                  </a:lnTo>
                  <a:lnTo>
                    <a:pt x="168402" y="1332649"/>
                  </a:lnTo>
                  <a:lnTo>
                    <a:pt x="168490" y="1331633"/>
                  </a:lnTo>
                  <a:lnTo>
                    <a:pt x="168554" y="1331379"/>
                  </a:lnTo>
                  <a:lnTo>
                    <a:pt x="168478" y="1330744"/>
                  </a:lnTo>
                  <a:lnTo>
                    <a:pt x="168948" y="1329601"/>
                  </a:lnTo>
                  <a:lnTo>
                    <a:pt x="169621" y="1328458"/>
                  </a:lnTo>
                  <a:lnTo>
                    <a:pt x="170167" y="1328585"/>
                  </a:lnTo>
                  <a:lnTo>
                    <a:pt x="170561" y="1328839"/>
                  </a:lnTo>
                  <a:lnTo>
                    <a:pt x="170929" y="1328966"/>
                  </a:lnTo>
                  <a:lnTo>
                    <a:pt x="171297" y="1328966"/>
                  </a:lnTo>
                  <a:lnTo>
                    <a:pt x="171665" y="1328712"/>
                  </a:lnTo>
                  <a:lnTo>
                    <a:pt x="171665" y="1328458"/>
                  </a:lnTo>
                  <a:close/>
                </a:path>
                <a:path w="1153795" h="1354454">
                  <a:moveTo>
                    <a:pt x="184492" y="1079703"/>
                  </a:moveTo>
                  <a:lnTo>
                    <a:pt x="182943" y="1076274"/>
                  </a:lnTo>
                  <a:lnTo>
                    <a:pt x="182841" y="1075766"/>
                  </a:lnTo>
                  <a:lnTo>
                    <a:pt x="183210" y="1073734"/>
                  </a:lnTo>
                  <a:lnTo>
                    <a:pt x="181965" y="1073734"/>
                  </a:lnTo>
                  <a:lnTo>
                    <a:pt x="181648" y="1073607"/>
                  </a:lnTo>
                  <a:lnTo>
                    <a:pt x="181483" y="1073353"/>
                  </a:lnTo>
                  <a:lnTo>
                    <a:pt x="178803" y="1070178"/>
                  </a:lnTo>
                  <a:lnTo>
                    <a:pt x="176949" y="1066114"/>
                  </a:lnTo>
                  <a:lnTo>
                    <a:pt x="175945" y="1061415"/>
                  </a:lnTo>
                  <a:lnTo>
                    <a:pt x="175895" y="1061161"/>
                  </a:lnTo>
                  <a:lnTo>
                    <a:pt x="175488" y="1060907"/>
                  </a:lnTo>
                  <a:lnTo>
                    <a:pt x="174739" y="1061415"/>
                  </a:lnTo>
                  <a:lnTo>
                    <a:pt x="174536" y="1061415"/>
                  </a:lnTo>
                  <a:lnTo>
                    <a:pt x="173951" y="1061288"/>
                  </a:lnTo>
                  <a:lnTo>
                    <a:pt x="173723" y="1061288"/>
                  </a:lnTo>
                  <a:lnTo>
                    <a:pt x="172961" y="1060145"/>
                  </a:lnTo>
                  <a:lnTo>
                    <a:pt x="172834" y="1059891"/>
                  </a:lnTo>
                  <a:lnTo>
                    <a:pt x="172669" y="1059256"/>
                  </a:lnTo>
                  <a:lnTo>
                    <a:pt x="172758" y="1057986"/>
                  </a:lnTo>
                  <a:lnTo>
                    <a:pt x="171932" y="1057478"/>
                  </a:lnTo>
                  <a:lnTo>
                    <a:pt x="171589" y="1057224"/>
                  </a:lnTo>
                  <a:lnTo>
                    <a:pt x="171361" y="1056970"/>
                  </a:lnTo>
                  <a:lnTo>
                    <a:pt x="171323" y="1055192"/>
                  </a:lnTo>
                  <a:lnTo>
                    <a:pt x="171399" y="1054176"/>
                  </a:lnTo>
                  <a:lnTo>
                    <a:pt x="171056" y="1053541"/>
                  </a:lnTo>
                  <a:lnTo>
                    <a:pt x="170154" y="1051890"/>
                  </a:lnTo>
                  <a:lnTo>
                    <a:pt x="168884" y="1051509"/>
                  </a:lnTo>
                  <a:lnTo>
                    <a:pt x="168490" y="1051509"/>
                  </a:lnTo>
                  <a:lnTo>
                    <a:pt x="168300" y="1051255"/>
                  </a:lnTo>
                  <a:lnTo>
                    <a:pt x="168186" y="1050366"/>
                  </a:lnTo>
                  <a:lnTo>
                    <a:pt x="167932" y="1049477"/>
                  </a:lnTo>
                  <a:lnTo>
                    <a:pt x="166204" y="1049096"/>
                  </a:lnTo>
                  <a:lnTo>
                    <a:pt x="166001" y="1048715"/>
                  </a:lnTo>
                  <a:lnTo>
                    <a:pt x="166293" y="1047191"/>
                  </a:lnTo>
                  <a:lnTo>
                    <a:pt x="166814" y="1046429"/>
                  </a:lnTo>
                  <a:lnTo>
                    <a:pt x="167741" y="1045794"/>
                  </a:lnTo>
                  <a:lnTo>
                    <a:pt x="164172" y="1041730"/>
                  </a:lnTo>
                  <a:lnTo>
                    <a:pt x="164160" y="1041349"/>
                  </a:lnTo>
                  <a:lnTo>
                    <a:pt x="164350" y="1040841"/>
                  </a:lnTo>
                  <a:lnTo>
                    <a:pt x="164566" y="1040714"/>
                  </a:lnTo>
                  <a:lnTo>
                    <a:pt x="164490" y="1040079"/>
                  </a:lnTo>
                  <a:lnTo>
                    <a:pt x="164388" y="1039825"/>
                  </a:lnTo>
                  <a:lnTo>
                    <a:pt x="164236" y="1039571"/>
                  </a:lnTo>
                  <a:lnTo>
                    <a:pt x="164096" y="1038936"/>
                  </a:lnTo>
                  <a:lnTo>
                    <a:pt x="162458" y="1037285"/>
                  </a:lnTo>
                  <a:lnTo>
                    <a:pt x="162318" y="1037158"/>
                  </a:lnTo>
                  <a:lnTo>
                    <a:pt x="162280" y="1036015"/>
                  </a:lnTo>
                  <a:lnTo>
                    <a:pt x="161734" y="1035634"/>
                  </a:lnTo>
                  <a:lnTo>
                    <a:pt x="161671" y="1035253"/>
                  </a:lnTo>
                  <a:lnTo>
                    <a:pt x="162039" y="1034872"/>
                  </a:lnTo>
                  <a:lnTo>
                    <a:pt x="161632" y="1034618"/>
                  </a:lnTo>
                  <a:lnTo>
                    <a:pt x="161264" y="1033983"/>
                  </a:lnTo>
                  <a:lnTo>
                    <a:pt x="161163" y="1033221"/>
                  </a:lnTo>
                  <a:lnTo>
                    <a:pt x="160477" y="1033602"/>
                  </a:lnTo>
                  <a:lnTo>
                    <a:pt x="159207" y="1033983"/>
                  </a:lnTo>
                  <a:lnTo>
                    <a:pt x="158813" y="1033983"/>
                  </a:lnTo>
                  <a:lnTo>
                    <a:pt x="157581" y="1033094"/>
                  </a:lnTo>
                  <a:lnTo>
                    <a:pt x="157276" y="1033094"/>
                  </a:lnTo>
                  <a:lnTo>
                    <a:pt x="157391" y="1031697"/>
                  </a:lnTo>
                  <a:lnTo>
                    <a:pt x="157734" y="1031443"/>
                  </a:lnTo>
                  <a:lnTo>
                    <a:pt x="158381" y="1031316"/>
                  </a:lnTo>
                  <a:lnTo>
                    <a:pt x="158089" y="1031316"/>
                  </a:lnTo>
                  <a:lnTo>
                    <a:pt x="157835" y="1030427"/>
                  </a:lnTo>
                  <a:lnTo>
                    <a:pt x="157911" y="1029538"/>
                  </a:lnTo>
                  <a:lnTo>
                    <a:pt x="158292" y="1029411"/>
                  </a:lnTo>
                  <a:lnTo>
                    <a:pt x="158864" y="1029411"/>
                  </a:lnTo>
                  <a:lnTo>
                    <a:pt x="160197" y="1029538"/>
                  </a:lnTo>
                  <a:lnTo>
                    <a:pt x="160083" y="1029411"/>
                  </a:lnTo>
                  <a:lnTo>
                    <a:pt x="159969" y="1029284"/>
                  </a:lnTo>
                  <a:lnTo>
                    <a:pt x="159677" y="1029157"/>
                  </a:lnTo>
                  <a:lnTo>
                    <a:pt x="159448" y="1028776"/>
                  </a:lnTo>
                  <a:lnTo>
                    <a:pt x="159042" y="1028649"/>
                  </a:lnTo>
                  <a:lnTo>
                    <a:pt x="158851" y="1028522"/>
                  </a:lnTo>
                  <a:lnTo>
                    <a:pt x="158597" y="1028268"/>
                  </a:lnTo>
                  <a:lnTo>
                    <a:pt x="157695" y="1026998"/>
                  </a:lnTo>
                  <a:lnTo>
                    <a:pt x="157695" y="1025474"/>
                  </a:lnTo>
                  <a:lnTo>
                    <a:pt x="157734" y="1025220"/>
                  </a:lnTo>
                  <a:lnTo>
                    <a:pt x="157391" y="1025474"/>
                  </a:lnTo>
                  <a:lnTo>
                    <a:pt x="156895" y="1025474"/>
                  </a:lnTo>
                  <a:lnTo>
                    <a:pt x="156540" y="1025347"/>
                  </a:lnTo>
                  <a:lnTo>
                    <a:pt x="155435" y="1023696"/>
                  </a:lnTo>
                  <a:lnTo>
                    <a:pt x="155524" y="1022680"/>
                  </a:lnTo>
                  <a:lnTo>
                    <a:pt x="155117" y="1022426"/>
                  </a:lnTo>
                  <a:lnTo>
                    <a:pt x="154762" y="1022172"/>
                  </a:lnTo>
                  <a:lnTo>
                    <a:pt x="154698" y="1021537"/>
                  </a:lnTo>
                  <a:lnTo>
                    <a:pt x="154825" y="1020775"/>
                  </a:lnTo>
                  <a:lnTo>
                    <a:pt x="155041" y="1020521"/>
                  </a:lnTo>
                  <a:lnTo>
                    <a:pt x="155384" y="1020267"/>
                  </a:lnTo>
                  <a:lnTo>
                    <a:pt x="156019" y="1020140"/>
                  </a:lnTo>
                  <a:lnTo>
                    <a:pt x="156476" y="1020013"/>
                  </a:lnTo>
                  <a:lnTo>
                    <a:pt x="154990" y="1017092"/>
                  </a:lnTo>
                  <a:lnTo>
                    <a:pt x="153428" y="1014044"/>
                  </a:lnTo>
                  <a:lnTo>
                    <a:pt x="153200" y="1013663"/>
                  </a:lnTo>
                  <a:lnTo>
                    <a:pt x="153187" y="1013028"/>
                  </a:lnTo>
                  <a:lnTo>
                    <a:pt x="152958" y="1012647"/>
                  </a:lnTo>
                  <a:lnTo>
                    <a:pt x="152666" y="1012520"/>
                  </a:lnTo>
                  <a:lnTo>
                    <a:pt x="152133" y="1012139"/>
                  </a:lnTo>
                  <a:lnTo>
                    <a:pt x="151663" y="1011504"/>
                  </a:lnTo>
                  <a:lnTo>
                    <a:pt x="151130" y="1011250"/>
                  </a:lnTo>
                  <a:lnTo>
                    <a:pt x="151168" y="1010742"/>
                  </a:lnTo>
                  <a:lnTo>
                    <a:pt x="151777" y="1010234"/>
                  </a:lnTo>
                  <a:lnTo>
                    <a:pt x="152171" y="1009599"/>
                  </a:lnTo>
                  <a:lnTo>
                    <a:pt x="151930" y="1008583"/>
                  </a:lnTo>
                  <a:lnTo>
                    <a:pt x="150876" y="1007821"/>
                  </a:lnTo>
                  <a:lnTo>
                    <a:pt x="150533" y="1007313"/>
                  </a:lnTo>
                  <a:lnTo>
                    <a:pt x="149758" y="1005408"/>
                  </a:lnTo>
                  <a:lnTo>
                    <a:pt x="149707" y="1005281"/>
                  </a:lnTo>
                  <a:lnTo>
                    <a:pt x="149250" y="1005408"/>
                  </a:lnTo>
                  <a:lnTo>
                    <a:pt x="148742" y="1005408"/>
                  </a:lnTo>
                  <a:lnTo>
                    <a:pt x="148678" y="1041476"/>
                  </a:lnTo>
                  <a:lnTo>
                    <a:pt x="147434" y="1044016"/>
                  </a:lnTo>
                  <a:lnTo>
                    <a:pt x="147243" y="1044524"/>
                  </a:lnTo>
                  <a:lnTo>
                    <a:pt x="146951" y="1044651"/>
                  </a:lnTo>
                  <a:lnTo>
                    <a:pt x="144322" y="1044651"/>
                  </a:lnTo>
                  <a:lnTo>
                    <a:pt x="140436" y="1046302"/>
                  </a:lnTo>
                  <a:lnTo>
                    <a:pt x="140030" y="1046810"/>
                  </a:lnTo>
                  <a:lnTo>
                    <a:pt x="139992" y="1047064"/>
                  </a:lnTo>
                  <a:lnTo>
                    <a:pt x="139865" y="1047191"/>
                  </a:lnTo>
                  <a:lnTo>
                    <a:pt x="139623" y="1047318"/>
                  </a:lnTo>
                  <a:lnTo>
                    <a:pt x="136867" y="1048461"/>
                  </a:lnTo>
                  <a:lnTo>
                    <a:pt x="136855" y="1049096"/>
                  </a:lnTo>
                  <a:lnTo>
                    <a:pt x="137083" y="1050747"/>
                  </a:lnTo>
                  <a:lnTo>
                    <a:pt x="137198" y="1051128"/>
                  </a:lnTo>
                  <a:lnTo>
                    <a:pt x="137274" y="1051255"/>
                  </a:lnTo>
                  <a:lnTo>
                    <a:pt x="137375" y="1052652"/>
                  </a:lnTo>
                  <a:lnTo>
                    <a:pt x="135864" y="1053541"/>
                  </a:lnTo>
                  <a:lnTo>
                    <a:pt x="135153" y="1053287"/>
                  </a:lnTo>
                  <a:lnTo>
                    <a:pt x="134696" y="1052652"/>
                  </a:lnTo>
                  <a:lnTo>
                    <a:pt x="134658" y="1052271"/>
                  </a:lnTo>
                  <a:lnTo>
                    <a:pt x="133311" y="1052017"/>
                  </a:lnTo>
                  <a:lnTo>
                    <a:pt x="133134" y="1051890"/>
                  </a:lnTo>
                  <a:lnTo>
                    <a:pt x="132981" y="1051636"/>
                  </a:lnTo>
                  <a:lnTo>
                    <a:pt x="131876" y="1050366"/>
                  </a:lnTo>
                  <a:lnTo>
                    <a:pt x="131483" y="1049858"/>
                  </a:lnTo>
                  <a:lnTo>
                    <a:pt x="131584" y="1049350"/>
                  </a:lnTo>
                  <a:lnTo>
                    <a:pt x="132676" y="1048588"/>
                  </a:lnTo>
                  <a:lnTo>
                    <a:pt x="131546" y="1046556"/>
                  </a:lnTo>
                  <a:lnTo>
                    <a:pt x="131165" y="1046048"/>
                  </a:lnTo>
                  <a:lnTo>
                    <a:pt x="131191" y="1045540"/>
                  </a:lnTo>
                  <a:lnTo>
                    <a:pt x="132448" y="1044651"/>
                  </a:lnTo>
                  <a:lnTo>
                    <a:pt x="133159" y="1044651"/>
                  </a:lnTo>
                  <a:lnTo>
                    <a:pt x="133781" y="1045032"/>
                  </a:lnTo>
                  <a:lnTo>
                    <a:pt x="133756" y="1044651"/>
                  </a:lnTo>
                  <a:lnTo>
                    <a:pt x="133692" y="1043889"/>
                  </a:lnTo>
                  <a:lnTo>
                    <a:pt x="133311" y="1042238"/>
                  </a:lnTo>
                  <a:lnTo>
                    <a:pt x="132638" y="1040079"/>
                  </a:lnTo>
                  <a:lnTo>
                    <a:pt x="132486" y="1039825"/>
                  </a:lnTo>
                  <a:lnTo>
                    <a:pt x="132588" y="1038936"/>
                  </a:lnTo>
                  <a:lnTo>
                    <a:pt x="132892" y="1038428"/>
                  </a:lnTo>
                  <a:lnTo>
                    <a:pt x="132778" y="1037158"/>
                  </a:lnTo>
                  <a:lnTo>
                    <a:pt x="132359" y="1034491"/>
                  </a:lnTo>
                  <a:lnTo>
                    <a:pt x="131660" y="1033348"/>
                  </a:lnTo>
                  <a:lnTo>
                    <a:pt x="131533" y="1032459"/>
                  </a:lnTo>
                  <a:lnTo>
                    <a:pt x="131457" y="1032332"/>
                  </a:lnTo>
                  <a:lnTo>
                    <a:pt x="131127" y="1032332"/>
                  </a:lnTo>
                  <a:lnTo>
                    <a:pt x="130771" y="1031951"/>
                  </a:lnTo>
                  <a:lnTo>
                    <a:pt x="130848" y="1030935"/>
                  </a:lnTo>
                  <a:lnTo>
                    <a:pt x="131165" y="1030427"/>
                  </a:lnTo>
                  <a:lnTo>
                    <a:pt x="131203" y="1030300"/>
                  </a:lnTo>
                  <a:lnTo>
                    <a:pt x="131318" y="1030173"/>
                  </a:lnTo>
                  <a:lnTo>
                    <a:pt x="131699" y="1030300"/>
                  </a:lnTo>
                  <a:lnTo>
                    <a:pt x="131851" y="1030300"/>
                  </a:lnTo>
                  <a:lnTo>
                    <a:pt x="131965" y="1030173"/>
                  </a:lnTo>
                  <a:lnTo>
                    <a:pt x="132257" y="1030300"/>
                  </a:lnTo>
                  <a:lnTo>
                    <a:pt x="132372" y="1030173"/>
                  </a:lnTo>
                  <a:lnTo>
                    <a:pt x="132499" y="1030173"/>
                  </a:lnTo>
                  <a:lnTo>
                    <a:pt x="132664" y="1030427"/>
                  </a:lnTo>
                  <a:lnTo>
                    <a:pt x="132816" y="1030173"/>
                  </a:lnTo>
                  <a:lnTo>
                    <a:pt x="132892" y="1030046"/>
                  </a:lnTo>
                  <a:lnTo>
                    <a:pt x="132943" y="1029792"/>
                  </a:lnTo>
                  <a:lnTo>
                    <a:pt x="133756" y="1029284"/>
                  </a:lnTo>
                  <a:lnTo>
                    <a:pt x="133692" y="1028141"/>
                  </a:lnTo>
                  <a:lnTo>
                    <a:pt x="132727" y="1026490"/>
                  </a:lnTo>
                  <a:lnTo>
                    <a:pt x="132791" y="1025855"/>
                  </a:lnTo>
                  <a:lnTo>
                    <a:pt x="133070" y="1025220"/>
                  </a:lnTo>
                  <a:lnTo>
                    <a:pt x="132791" y="1025093"/>
                  </a:lnTo>
                  <a:lnTo>
                    <a:pt x="132384" y="1024839"/>
                  </a:lnTo>
                  <a:lnTo>
                    <a:pt x="132105" y="1024458"/>
                  </a:lnTo>
                  <a:lnTo>
                    <a:pt x="132168" y="1023569"/>
                  </a:lnTo>
                  <a:lnTo>
                    <a:pt x="132245" y="1023442"/>
                  </a:lnTo>
                  <a:lnTo>
                    <a:pt x="132880" y="1023061"/>
                  </a:lnTo>
                  <a:lnTo>
                    <a:pt x="133108" y="1022680"/>
                  </a:lnTo>
                  <a:lnTo>
                    <a:pt x="133451" y="1022426"/>
                  </a:lnTo>
                  <a:lnTo>
                    <a:pt x="133870" y="1022299"/>
                  </a:lnTo>
                  <a:lnTo>
                    <a:pt x="134162" y="1022299"/>
                  </a:lnTo>
                  <a:lnTo>
                    <a:pt x="134315" y="1022553"/>
                  </a:lnTo>
                  <a:lnTo>
                    <a:pt x="134493" y="1022299"/>
                  </a:lnTo>
                  <a:lnTo>
                    <a:pt x="134848" y="1021791"/>
                  </a:lnTo>
                  <a:lnTo>
                    <a:pt x="134886" y="1021537"/>
                  </a:lnTo>
                  <a:lnTo>
                    <a:pt x="134531" y="1020648"/>
                  </a:lnTo>
                  <a:lnTo>
                    <a:pt x="134213" y="1020267"/>
                  </a:lnTo>
                  <a:lnTo>
                    <a:pt x="134226" y="1019886"/>
                  </a:lnTo>
                  <a:lnTo>
                    <a:pt x="134581" y="1019632"/>
                  </a:lnTo>
                  <a:lnTo>
                    <a:pt x="136461" y="1017600"/>
                  </a:lnTo>
                  <a:lnTo>
                    <a:pt x="136499" y="1017346"/>
                  </a:lnTo>
                  <a:lnTo>
                    <a:pt x="136728" y="1017219"/>
                  </a:lnTo>
                  <a:lnTo>
                    <a:pt x="137147" y="1017092"/>
                  </a:lnTo>
                  <a:lnTo>
                    <a:pt x="137947" y="1017600"/>
                  </a:lnTo>
                  <a:lnTo>
                    <a:pt x="139954" y="1020521"/>
                  </a:lnTo>
                  <a:lnTo>
                    <a:pt x="141185" y="1023442"/>
                  </a:lnTo>
                  <a:lnTo>
                    <a:pt x="141808" y="1024331"/>
                  </a:lnTo>
                  <a:lnTo>
                    <a:pt x="142316" y="1025347"/>
                  </a:lnTo>
                  <a:lnTo>
                    <a:pt x="142481" y="1026236"/>
                  </a:lnTo>
                  <a:lnTo>
                    <a:pt x="142646" y="1026744"/>
                  </a:lnTo>
                  <a:lnTo>
                    <a:pt x="143065" y="1027633"/>
                  </a:lnTo>
                  <a:lnTo>
                    <a:pt x="143725" y="1029284"/>
                  </a:lnTo>
                  <a:lnTo>
                    <a:pt x="144716" y="1031189"/>
                  </a:lnTo>
                  <a:lnTo>
                    <a:pt x="145440" y="1032967"/>
                  </a:lnTo>
                  <a:lnTo>
                    <a:pt x="146431" y="1034872"/>
                  </a:lnTo>
                  <a:lnTo>
                    <a:pt x="147142" y="1036396"/>
                  </a:lnTo>
                  <a:lnTo>
                    <a:pt x="147789" y="1037412"/>
                  </a:lnTo>
                  <a:lnTo>
                    <a:pt x="148297" y="1037920"/>
                  </a:lnTo>
                  <a:lnTo>
                    <a:pt x="148450" y="1038174"/>
                  </a:lnTo>
                  <a:lnTo>
                    <a:pt x="148450" y="1038936"/>
                  </a:lnTo>
                  <a:lnTo>
                    <a:pt x="148564" y="1039571"/>
                  </a:lnTo>
                  <a:lnTo>
                    <a:pt x="148678" y="1041476"/>
                  </a:lnTo>
                  <a:lnTo>
                    <a:pt x="148678" y="1005382"/>
                  </a:lnTo>
                  <a:lnTo>
                    <a:pt x="148424" y="1005281"/>
                  </a:lnTo>
                  <a:lnTo>
                    <a:pt x="147726" y="1004265"/>
                  </a:lnTo>
                  <a:lnTo>
                    <a:pt x="123596" y="1004265"/>
                  </a:lnTo>
                  <a:lnTo>
                    <a:pt x="123190" y="1004265"/>
                  </a:lnTo>
                  <a:lnTo>
                    <a:pt x="122542" y="1004265"/>
                  </a:lnTo>
                  <a:lnTo>
                    <a:pt x="122504" y="1004519"/>
                  </a:lnTo>
                  <a:lnTo>
                    <a:pt x="121412" y="1005408"/>
                  </a:lnTo>
                  <a:lnTo>
                    <a:pt x="121945" y="1006551"/>
                  </a:lnTo>
                  <a:lnTo>
                    <a:pt x="121793" y="1007440"/>
                  </a:lnTo>
                  <a:lnTo>
                    <a:pt x="121666" y="1007567"/>
                  </a:lnTo>
                  <a:lnTo>
                    <a:pt x="120065" y="1008583"/>
                  </a:lnTo>
                  <a:lnTo>
                    <a:pt x="119875" y="1009599"/>
                  </a:lnTo>
                  <a:lnTo>
                    <a:pt x="119799" y="1012647"/>
                  </a:lnTo>
                  <a:lnTo>
                    <a:pt x="119418" y="1013663"/>
                  </a:lnTo>
                  <a:lnTo>
                    <a:pt x="119253" y="1014425"/>
                  </a:lnTo>
                  <a:lnTo>
                    <a:pt x="119913" y="1014425"/>
                  </a:lnTo>
                  <a:lnTo>
                    <a:pt x="120688" y="1014679"/>
                  </a:lnTo>
                  <a:lnTo>
                    <a:pt x="120929" y="1015060"/>
                  </a:lnTo>
                  <a:lnTo>
                    <a:pt x="121285" y="1015314"/>
                  </a:lnTo>
                  <a:lnTo>
                    <a:pt x="121335" y="1016203"/>
                  </a:lnTo>
                  <a:lnTo>
                    <a:pt x="121234" y="1016330"/>
                  </a:lnTo>
                  <a:lnTo>
                    <a:pt x="120205" y="1017346"/>
                  </a:lnTo>
                  <a:lnTo>
                    <a:pt x="119849" y="1017600"/>
                  </a:lnTo>
                  <a:lnTo>
                    <a:pt x="119113" y="1017600"/>
                  </a:lnTo>
                  <a:lnTo>
                    <a:pt x="118656" y="1017346"/>
                  </a:lnTo>
                  <a:lnTo>
                    <a:pt x="118554" y="1017219"/>
                  </a:lnTo>
                  <a:lnTo>
                    <a:pt x="118452" y="1016546"/>
                  </a:lnTo>
                  <a:lnTo>
                    <a:pt x="118237" y="1016711"/>
                  </a:lnTo>
                  <a:lnTo>
                    <a:pt x="118186" y="1017092"/>
                  </a:lnTo>
                  <a:lnTo>
                    <a:pt x="118249" y="1017219"/>
                  </a:lnTo>
                  <a:lnTo>
                    <a:pt x="118364" y="1018362"/>
                  </a:lnTo>
                  <a:lnTo>
                    <a:pt x="117297" y="1021537"/>
                  </a:lnTo>
                  <a:lnTo>
                    <a:pt x="117805" y="1023061"/>
                  </a:lnTo>
                  <a:lnTo>
                    <a:pt x="117932" y="1023696"/>
                  </a:lnTo>
                  <a:lnTo>
                    <a:pt x="117843" y="1023950"/>
                  </a:lnTo>
                  <a:lnTo>
                    <a:pt x="117386" y="1024331"/>
                  </a:lnTo>
                  <a:lnTo>
                    <a:pt x="117513" y="1024458"/>
                  </a:lnTo>
                  <a:lnTo>
                    <a:pt x="117894" y="1024585"/>
                  </a:lnTo>
                  <a:lnTo>
                    <a:pt x="117932" y="1024839"/>
                  </a:lnTo>
                  <a:lnTo>
                    <a:pt x="117805" y="1025220"/>
                  </a:lnTo>
                  <a:lnTo>
                    <a:pt x="117690" y="1025855"/>
                  </a:lnTo>
                  <a:lnTo>
                    <a:pt x="116674" y="1027252"/>
                  </a:lnTo>
                  <a:lnTo>
                    <a:pt x="117284" y="1028776"/>
                  </a:lnTo>
                  <a:lnTo>
                    <a:pt x="117144" y="1029157"/>
                  </a:lnTo>
                  <a:lnTo>
                    <a:pt x="116014" y="1030046"/>
                  </a:lnTo>
                  <a:lnTo>
                    <a:pt x="116078" y="1031189"/>
                  </a:lnTo>
                  <a:lnTo>
                    <a:pt x="116941" y="1032078"/>
                  </a:lnTo>
                  <a:lnTo>
                    <a:pt x="116954" y="1032840"/>
                  </a:lnTo>
                  <a:lnTo>
                    <a:pt x="116840" y="1033221"/>
                  </a:lnTo>
                  <a:lnTo>
                    <a:pt x="115811" y="1034110"/>
                  </a:lnTo>
                  <a:lnTo>
                    <a:pt x="115608" y="1035253"/>
                  </a:lnTo>
                  <a:lnTo>
                    <a:pt x="115493" y="1036396"/>
                  </a:lnTo>
                  <a:lnTo>
                    <a:pt x="115379" y="1041476"/>
                  </a:lnTo>
                  <a:lnTo>
                    <a:pt x="115252" y="1042238"/>
                  </a:lnTo>
                  <a:lnTo>
                    <a:pt x="115036" y="1043000"/>
                  </a:lnTo>
                  <a:lnTo>
                    <a:pt x="115074" y="1043254"/>
                  </a:lnTo>
                  <a:lnTo>
                    <a:pt x="115176" y="1044651"/>
                  </a:lnTo>
                  <a:lnTo>
                    <a:pt x="115290" y="1050366"/>
                  </a:lnTo>
                  <a:lnTo>
                    <a:pt x="115189" y="1051255"/>
                  </a:lnTo>
                  <a:lnTo>
                    <a:pt x="115100" y="1051509"/>
                  </a:lnTo>
                  <a:lnTo>
                    <a:pt x="115049" y="1051890"/>
                  </a:lnTo>
                  <a:lnTo>
                    <a:pt x="115836" y="1054430"/>
                  </a:lnTo>
                  <a:lnTo>
                    <a:pt x="115697" y="1055192"/>
                  </a:lnTo>
                  <a:lnTo>
                    <a:pt x="115633" y="1056462"/>
                  </a:lnTo>
                  <a:lnTo>
                    <a:pt x="115417" y="1058113"/>
                  </a:lnTo>
                  <a:lnTo>
                    <a:pt x="115303" y="1062558"/>
                  </a:lnTo>
                  <a:lnTo>
                    <a:pt x="115697" y="1064082"/>
                  </a:lnTo>
                  <a:lnTo>
                    <a:pt x="115735" y="1064463"/>
                  </a:lnTo>
                  <a:lnTo>
                    <a:pt x="115620" y="1065098"/>
                  </a:lnTo>
                  <a:lnTo>
                    <a:pt x="115112" y="1067003"/>
                  </a:lnTo>
                  <a:lnTo>
                    <a:pt x="114998" y="1067511"/>
                  </a:lnTo>
                  <a:lnTo>
                    <a:pt x="114503" y="1069035"/>
                  </a:lnTo>
                  <a:lnTo>
                    <a:pt x="114249" y="1069670"/>
                  </a:lnTo>
                  <a:lnTo>
                    <a:pt x="114719" y="1069797"/>
                  </a:lnTo>
                  <a:lnTo>
                    <a:pt x="115138" y="1070432"/>
                  </a:lnTo>
                  <a:lnTo>
                    <a:pt x="115227" y="1072083"/>
                  </a:lnTo>
                  <a:lnTo>
                    <a:pt x="115595" y="1076274"/>
                  </a:lnTo>
                  <a:lnTo>
                    <a:pt x="115849" y="1077544"/>
                  </a:lnTo>
                  <a:lnTo>
                    <a:pt x="115938" y="1079449"/>
                  </a:lnTo>
                  <a:lnTo>
                    <a:pt x="116039" y="1080973"/>
                  </a:lnTo>
                  <a:lnTo>
                    <a:pt x="116001" y="1081227"/>
                  </a:lnTo>
                  <a:lnTo>
                    <a:pt x="115887" y="1083894"/>
                  </a:lnTo>
                  <a:lnTo>
                    <a:pt x="115989" y="1085418"/>
                  </a:lnTo>
                  <a:lnTo>
                    <a:pt x="116446" y="1089482"/>
                  </a:lnTo>
                  <a:lnTo>
                    <a:pt x="116586" y="1090625"/>
                  </a:lnTo>
                  <a:lnTo>
                    <a:pt x="116751" y="1090879"/>
                  </a:lnTo>
                  <a:lnTo>
                    <a:pt x="116763" y="1091260"/>
                  </a:lnTo>
                  <a:lnTo>
                    <a:pt x="117589" y="1091768"/>
                  </a:lnTo>
                  <a:lnTo>
                    <a:pt x="118427" y="1091768"/>
                  </a:lnTo>
                  <a:lnTo>
                    <a:pt x="119316" y="1091387"/>
                  </a:lnTo>
                  <a:lnTo>
                    <a:pt x="119532" y="1091133"/>
                  </a:lnTo>
                  <a:lnTo>
                    <a:pt x="119938" y="1091133"/>
                  </a:lnTo>
                  <a:lnTo>
                    <a:pt x="121094" y="1091387"/>
                  </a:lnTo>
                  <a:lnTo>
                    <a:pt x="122377" y="1092530"/>
                  </a:lnTo>
                  <a:lnTo>
                    <a:pt x="125310" y="1092784"/>
                  </a:lnTo>
                  <a:lnTo>
                    <a:pt x="125882" y="1092149"/>
                  </a:lnTo>
                  <a:lnTo>
                    <a:pt x="126111" y="1092022"/>
                  </a:lnTo>
                  <a:lnTo>
                    <a:pt x="126415" y="1091895"/>
                  </a:lnTo>
                  <a:lnTo>
                    <a:pt x="127965" y="1092276"/>
                  </a:lnTo>
                  <a:lnTo>
                    <a:pt x="129527" y="1092276"/>
                  </a:lnTo>
                  <a:lnTo>
                    <a:pt x="130581" y="1092657"/>
                  </a:lnTo>
                  <a:lnTo>
                    <a:pt x="131076" y="1093165"/>
                  </a:lnTo>
                  <a:lnTo>
                    <a:pt x="132867" y="1093165"/>
                  </a:lnTo>
                  <a:lnTo>
                    <a:pt x="133261" y="1092530"/>
                  </a:lnTo>
                  <a:lnTo>
                    <a:pt x="133375" y="1092149"/>
                  </a:lnTo>
                  <a:lnTo>
                    <a:pt x="133388" y="1092022"/>
                  </a:lnTo>
                  <a:lnTo>
                    <a:pt x="133540" y="1091895"/>
                  </a:lnTo>
                  <a:lnTo>
                    <a:pt x="133692" y="1091768"/>
                  </a:lnTo>
                  <a:lnTo>
                    <a:pt x="134924" y="1091768"/>
                  </a:lnTo>
                  <a:lnTo>
                    <a:pt x="134835" y="1091133"/>
                  </a:lnTo>
                  <a:lnTo>
                    <a:pt x="134797" y="1090879"/>
                  </a:lnTo>
                  <a:lnTo>
                    <a:pt x="133578" y="1089482"/>
                  </a:lnTo>
                  <a:lnTo>
                    <a:pt x="133654" y="1088466"/>
                  </a:lnTo>
                  <a:lnTo>
                    <a:pt x="133985" y="1087450"/>
                  </a:lnTo>
                  <a:lnTo>
                    <a:pt x="134581" y="1085672"/>
                  </a:lnTo>
                  <a:lnTo>
                    <a:pt x="134581" y="1084910"/>
                  </a:lnTo>
                  <a:lnTo>
                    <a:pt x="134340" y="1084808"/>
                  </a:lnTo>
                  <a:lnTo>
                    <a:pt x="134340" y="1086180"/>
                  </a:lnTo>
                  <a:lnTo>
                    <a:pt x="133959" y="1086688"/>
                  </a:lnTo>
                  <a:lnTo>
                    <a:pt x="132753" y="1087450"/>
                  </a:lnTo>
                  <a:lnTo>
                    <a:pt x="132054" y="1087196"/>
                  </a:lnTo>
                  <a:lnTo>
                    <a:pt x="131368" y="1086180"/>
                  </a:lnTo>
                  <a:lnTo>
                    <a:pt x="131165" y="1086180"/>
                  </a:lnTo>
                  <a:lnTo>
                    <a:pt x="131241" y="1085291"/>
                  </a:lnTo>
                  <a:lnTo>
                    <a:pt x="131610" y="1084783"/>
                  </a:lnTo>
                  <a:lnTo>
                    <a:pt x="131940" y="1084656"/>
                  </a:lnTo>
                  <a:lnTo>
                    <a:pt x="132207" y="1084783"/>
                  </a:lnTo>
                  <a:lnTo>
                    <a:pt x="133413" y="1084783"/>
                  </a:lnTo>
                  <a:lnTo>
                    <a:pt x="133819" y="1085037"/>
                  </a:lnTo>
                  <a:lnTo>
                    <a:pt x="134213" y="1085545"/>
                  </a:lnTo>
                  <a:lnTo>
                    <a:pt x="134340" y="1086180"/>
                  </a:lnTo>
                  <a:lnTo>
                    <a:pt x="134340" y="1084808"/>
                  </a:lnTo>
                  <a:lnTo>
                    <a:pt x="134035" y="1084656"/>
                  </a:lnTo>
                  <a:lnTo>
                    <a:pt x="133756" y="1084529"/>
                  </a:lnTo>
                  <a:lnTo>
                    <a:pt x="133578" y="1084529"/>
                  </a:lnTo>
                  <a:lnTo>
                    <a:pt x="133388" y="1084402"/>
                  </a:lnTo>
                  <a:lnTo>
                    <a:pt x="133337" y="1083894"/>
                  </a:lnTo>
                  <a:lnTo>
                    <a:pt x="133235" y="1083386"/>
                  </a:lnTo>
                  <a:lnTo>
                    <a:pt x="133807" y="1081989"/>
                  </a:lnTo>
                  <a:lnTo>
                    <a:pt x="132969" y="1080084"/>
                  </a:lnTo>
                  <a:lnTo>
                    <a:pt x="132740" y="1079703"/>
                  </a:lnTo>
                  <a:lnTo>
                    <a:pt x="132791" y="1079195"/>
                  </a:lnTo>
                  <a:lnTo>
                    <a:pt x="133819" y="1078433"/>
                  </a:lnTo>
                  <a:lnTo>
                    <a:pt x="134086" y="1078052"/>
                  </a:lnTo>
                  <a:lnTo>
                    <a:pt x="134073" y="1077544"/>
                  </a:lnTo>
                  <a:lnTo>
                    <a:pt x="133451" y="1076655"/>
                  </a:lnTo>
                  <a:lnTo>
                    <a:pt x="133477" y="1075766"/>
                  </a:lnTo>
                  <a:lnTo>
                    <a:pt x="133985" y="1073861"/>
                  </a:lnTo>
                  <a:lnTo>
                    <a:pt x="134061" y="1073734"/>
                  </a:lnTo>
                  <a:lnTo>
                    <a:pt x="135089" y="1072845"/>
                  </a:lnTo>
                  <a:lnTo>
                    <a:pt x="134823" y="1072845"/>
                  </a:lnTo>
                  <a:lnTo>
                    <a:pt x="133870" y="1072718"/>
                  </a:lnTo>
                  <a:lnTo>
                    <a:pt x="133756" y="1072591"/>
                  </a:lnTo>
                  <a:lnTo>
                    <a:pt x="133642" y="1071829"/>
                  </a:lnTo>
                  <a:lnTo>
                    <a:pt x="133629" y="1070813"/>
                  </a:lnTo>
                  <a:lnTo>
                    <a:pt x="134200" y="1070432"/>
                  </a:lnTo>
                  <a:lnTo>
                    <a:pt x="134772" y="1070559"/>
                  </a:lnTo>
                  <a:lnTo>
                    <a:pt x="135242" y="1070432"/>
                  </a:lnTo>
                  <a:lnTo>
                    <a:pt x="135420" y="1070432"/>
                  </a:lnTo>
                  <a:lnTo>
                    <a:pt x="135686" y="1070686"/>
                  </a:lnTo>
                  <a:lnTo>
                    <a:pt x="135839" y="1070940"/>
                  </a:lnTo>
                  <a:lnTo>
                    <a:pt x="135940" y="1071448"/>
                  </a:lnTo>
                  <a:lnTo>
                    <a:pt x="135826" y="1072083"/>
                  </a:lnTo>
                  <a:lnTo>
                    <a:pt x="135661" y="1072210"/>
                  </a:lnTo>
                  <a:lnTo>
                    <a:pt x="135496" y="1072502"/>
                  </a:lnTo>
                  <a:lnTo>
                    <a:pt x="136690" y="1071448"/>
                  </a:lnTo>
                  <a:lnTo>
                    <a:pt x="136893" y="1070432"/>
                  </a:lnTo>
                  <a:lnTo>
                    <a:pt x="136994" y="1070178"/>
                  </a:lnTo>
                  <a:lnTo>
                    <a:pt x="137147" y="1069924"/>
                  </a:lnTo>
                  <a:lnTo>
                    <a:pt x="137655" y="1069543"/>
                  </a:lnTo>
                  <a:lnTo>
                    <a:pt x="138290" y="1069416"/>
                  </a:lnTo>
                  <a:lnTo>
                    <a:pt x="137642" y="1068781"/>
                  </a:lnTo>
                  <a:lnTo>
                    <a:pt x="137502" y="1068527"/>
                  </a:lnTo>
                  <a:lnTo>
                    <a:pt x="137528" y="1067765"/>
                  </a:lnTo>
                  <a:lnTo>
                    <a:pt x="137629" y="1067511"/>
                  </a:lnTo>
                  <a:lnTo>
                    <a:pt x="138544" y="1066876"/>
                  </a:lnTo>
                  <a:lnTo>
                    <a:pt x="139001" y="1067003"/>
                  </a:lnTo>
                  <a:lnTo>
                    <a:pt x="140068" y="1067892"/>
                  </a:lnTo>
                  <a:lnTo>
                    <a:pt x="140855" y="1066876"/>
                  </a:lnTo>
                  <a:lnTo>
                    <a:pt x="140970" y="1066622"/>
                  </a:lnTo>
                  <a:lnTo>
                    <a:pt x="141084" y="1066495"/>
                  </a:lnTo>
                  <a:lnTo>
                    <a:pt x="141846" y="1064082"/>
                  </a:lnTo>
                  <a:lnTo>
                    <a:pt x="141998" y="1063701"/>
                  </a:lnTo>
                  <a:lnTo>
                    <a:pt x="142278" y="1063574"/>
                  </a:lnTo>
                  <a:lnTo>
                    <a:pt x="143421" y="1063574"/>
                  </a:lnTo>
                  <a:lnTo>
                    <a:pt x="143065" y="1062177"/>
                  </a:lnTo>
                  <a:lnTo>
                    <a:pt x="143154" y="1061034"/>
                  </a:lnTo>
                  <a:lnTo>
                    <a:pt x="143510" y="1060780"/>
                  </a:lnTo>
                  <a:lnTo>
                    <a:pt x="145110" y="1060145"/>
                  </a:lnTo>
                  <a:lnTo>
                    <a:pt x="145338" y="1060018"/>
                  </a:lnTo>
                  <a:lnTo>
                    <a:pt x="145745" y="1060018"/>
                  </a:lnTo>
                  <a:lnTo>
                    <a:pt x="145491" y="1059383"/>
                  </a:lnTo>
                  <a:lnTo>
                    <a:pt x="145605" y="1058113"/>
                  </a:lnTo>
                  <a:lnTo>
                    <a:pt x="146291" y="1057605"/>
                  </a:lnTo>
                  <a:lnTo>
                    <a:pt x="146723" y="1057732"/>
                  </a:lnTo>
                  <a:lnTo>
                    <a:pt x="147815" y="1059383"/>
                  </a:lnTo>
                  <a:lnTo>
                    <a:pt x="147878" y="1059129"/>
                  </a:lnTo>
                  <a:lnTo>
                    <a:pt x="147688" y="1058875"/>
                  </a:lnTo>
                  <a:lnTo>
                    <a:pt x="147688" y="1057986"/>
                  </a:lnTo>
                  <a:lnTo>
                    <a:pt x="147942" y="1057605"/>
                  </a:lnTo>
                  <a:lnTo>
                    <a:pt x="148069" y="1057224"/>
                  </a:lnTo>
                  <a:lnTo>
                    <a:pt x="148297" y="1057097"/>
                  </a:lnTo>
                  <a:lnTo>
                    <a:pt x="148717" y="1056970"/>
                  </a:lnTo>
                  <a:lnTo>
                    <a:pt x="148945" y="1056843"/>
                  </a:lnTo>
                  <a:lnTo>
                    <a:pt x="149174" y="1056970"/>
                  </a:lnTo>
                  <a:lnTo>
                    <a:pt x="149402" y="1057351"/>
                  </a:lnTo>
                  <a:lnTo>
                    <a:pt x="149694" y="1057351"/>
                  </a:lnTo>
                  <a:lnTo>
                    <a:pt x="150037" y="1057097"/>
                  </a:lnTo>
                  <a:lnTo>
                    <a:pt x="150964" y="1056970"/>
                  </a:lnTo>
                  <a:lnTo>
                    <a:pt x="151041" y="1056843"/>
                  </a:lnTo>
                  <a:lnTo>
                    <a:pt x="151180" y="1056589"/>
                  </a:lnTo>
                  <a:lnTo>
                    <a:pt x="151701" y="1056208"/>
                  </a:lnTo>
                  <a:lnTo>
                    <a:pt x="154686" y="1055446"/>
                  </a:lnTo>
                  <a:lnTo>
                    <a:pt x="155028" y="1055192"/>
                  </a:lnTo>
                  <a:lnTo>
                    <a:pt x="155359" y="1055319"/>
                  </a:lnTo>
                  <a:lnTo>
                    <a:pt x="155676" y="1055827"/>
                  </a:lnTo>
                  <a:lnTo>
                    <a:pt x="155867" y="1055827"/>
                  </a:lnTo>
                  <a:lnTo>
                    <a:pt x="156032" y="1055954"/>
                  </a:lnTo>
                  <a:lnTo>
                    <a:pt x="157010" y="1057351"/>
                  </a:lnTo>
                  <a:lnTo>
                    <a:pt x="157772" y="1058875"/>
                  </a:lnTo>
                  <a:lnTo>
                    <a:pt x="158483" y="1059891"/>
                  </a:lnTo>
                  <a:lnTo>
                    <a:pt x="159245" y="1061669"/>
                  </a:lnTo>
                  <a:lnTo>
                    <a:pt x="159639" y="1062177"/>
                  </a:lnTo>
                  <a:lnTo>
                    <a:pt x="160058" y="1062558"/>
                  </a:lnTo>
                  <a:lnTo>
                    <a:pt x="160299" y="1062939"/>
                  </a:lnTo>
                  <a:lnTo>
                    <a:pt x="160477" y="1063574"/>
                  </a:lnTo>
                  <a:lnTo>
                    <a:pt x="160972" y="1064082"/>
                  </a:lnTo>
                  <a:lnTo>
                    <a:pt x="161048" y="1064209"/>
                  </a:lnTo>
                  <a:lnTo>
                    <a:pt x="161112" y="1064844"/>
                  </a:lnTo>
                  <a:lnTo>
                    <a:pt x="162445" y="1066876"/>
                  </a:lnTo>
                  <a:lnTo>
                    <a:pt x="163106" y="1068527"/>
                  </a:lnTo>
                  <a:lnTo>
                    <a:pt x="163461" y="1069035"/>
                  </a:lnTo>
                  <a:lnTo>
                    <a:pt x="163576" y="1069670"/>
                  </a:lnTo>
                  <a:lnTo>
                    <a:pt x="164223" y="1070940"/>
                  </a:lnTo>
                  <a:lnTo>
                    <a:pt x="164998" y="1072083"/>
                  </a:lnTo>
                  <a:lnTo>
                    <a:pt x="165544" y="1073353"/>
                  </a:lnTo>
                  <a:lnTo>
                    <a:pt x="166484" y="1074750"/>
                  </a:lnTo>
                  <a:lnTo>
                    <a:pt x="167805" y="1076147"/>
                  </a:lnTo>
                  <a:lnTo>
                    <a:pt x="168503" y="1077163"/>
                  </a:lnTo>
                  <a:lnTo>
                    <a:pt x="169519" y="1079195"/>
                  </a:lnTo>
                  <a:lnTo>
                    <a:pt x="170522" y="1080465"/>
                  </a:lnTo>
                  <a:lnTo>
                    <a:pt x="171526" y="1080973"/>
                  </a:lnTo>
                  <a:lnTo>
                    <a:pt x="172580" y="1081735"/>
                  </a:lnTo>
                  <a:lnTo>
                    <a:pt x="176733" y="1081862"/>
                  </a:lnTo>
                  <a:lnTo>
                    <a:pt x="180695" y="1081227"/>
                  </a:lnTo>
                  <a:lnTo>
                    <a:pt x="184492" y="1079703"/>
                  </a:lnTo>
                  <a:close/>
                </a:path>
                <a:path w="1153795" h="1354454">
                  <a:moveTo>
                    <a:pt x="189344" y="1215923"/>
                  </a:moveTo>
                  <a:lnTo>
                    <a:pt x="188963" y="1215923"/>
                  </a:lnTo>
                  <a:lnTo>
                    <a:pt x="188607" y="1216939"/>
                  </a:lnTo>
                  <a:lnTo>
                    <a:pt x="188214" y="1217574"/>
                  </a:lnTo>
                  <a:lnTo>
                    <a:pt x="187947" y="1217828"/>
                  </a:lnTo>
                  <a:lnTo>
                    <a:pt x="189318" y="1217828"/>
                  </a:lnTo>
                  <a:lnTo>
                    <a:pt x="189179" y="1217574"/>
                  </a:lnTo>
                  <a:lnTo>
                    <a:pt x="189280" y="1216431"/>
                  </a:lnTo>
                  <a:lnTo>
                    <a:pt x="189344" y="1215923"/>
                  </a:lnTo>
                  <a:close/>
                </a:path>
                <a:path w="1153795" h="1354454">
                  <a:moveTo>
                    <a:pt x="224612" y="945248"/>
                  </a:moveTo>
                  <a:lnTo>
                    <a:pt x="224243" y="944994"/>
                  </a:lnTo>
                  <a:lnTo>
                    <a:pt x="223507" y="944740"/>
                  </a:lnTo>
                  <a:lnTo>
                    <a:pt x="222631" y="944613"/>
                  </a:lnTo>
                  <a:lnTo>
                    <a:pt x="221919" y="944359"/>
                  </a:lnTo>
                  <a:lnTo>
                    <a:pt x="220713" y="941946"/>
                  </a:lnTo>
                  <a:lnTo>
                    <a:pt x="216509" y="941946"/>
                  </a:lnTo>
                  <a:lnTo>
                    <a:pt x="216509" y="946264"/>
                  </a:lnTo>
                  <a:lnTo>
                    <a:pt x="216395" y="946645"/>
                  </a:lnTo>
                  <a:lnTo>
                    <a:pt x="215747" y="946264"/>
                  </a:lnTo>
                  <a:lnTo>
                    <a:pt x="215519" y="945883"/>
                  </a:lnTo>
                  <a:lnTo>
                    <a:pt x="215442" y="944994"/>
                  </a:lnTo>
                  <a:lnTo>
                    <a:pt x="216268" y="945375"/>
                  </a:lnTo>
                  <a:lnTo>
                    <a:pt x="216458" y="945756"/>
                  </a:lnTo>
                  <a:lnTo>
                    <a:pt x="216509" y="946264"/>
                  </a:lnTo>
                  <a:lnTo>
                    <a:pt x="216509" y="941946"/>
                  </a:lnTo>
                  <a:lnTo>
                    <a:pt x="197523" y="941946"/>
                  </a:lnTo>
                  <a:lnTo>
                    <a:pt x="196646" y="941946"/>
                  </a:lnTo>
                  <a:lnTo>
                    <a:pt x="196024" y="942708"/>
                  </a:lnTo>
                  <a:lnTo>
                    <a:pt x="195351" y="943343"/>
                  </a:lnTo>
                  <a:lnTo>
                    <a:pt x="193573" y="944232"/>
                  </a:lnTo>
                  <a:lnTo>
                    <a:pt x="192328" y="944613"/>
                  </a:lnTo>
                  <a:lnTo>
                    <a:pt x="191858" y="945883"/>
                  </a:lnTo>
                  <a:lnTo>
                    <a:pt x="190995" y="946264"/>
                  </a:lnTo>
                  <a:lnTo>
                    <a:pt x="189750" y="946010"/>
                  </a:lnTo>
                  <a:lnTo>
                    <a:pt x="189788" y="946137"/>
                  </a:lnTo>
                  <a:lnTo>
                    <a:pt x="189903" y="947407"/>
                  </a:lnTo>
                  <a:lnTo>
                    <a:pt x="189331" y="947534"/>
                  </a:lnTo>
                  <a:lnTo>
                    <a:pt x="216712" y="947534"/>
                  </a:lnTo>
                  <a:lnTo>
                    <a:pt x="216725" y="947407"/>
                  </a:lnTo>
                  <a:lnTo>
                    <a:pt x="216865" y="947153"/>
                  </a:lnTo>
                  <a:lnTo>
                    <a:pt x="217055" y="947153"/>
                  </a:lnTo>
                  <a:lnTo>
                    <a:pt x="218135" y="947915"/>
                  </a:lnTo>
                  <a:lnTo>
                    <a:pt x="218592" y="947534"/>
                  </a:lnTo>
                  <a:lnTo>
                    <a:pt x="218554" y="947153"/>
                  </a:lnTo>
                  <a:lnTo>
                    <a:pt x="218503" y="946645"/>
                  </a:lnTo>
                  <a:lnTo>
                    <a:pt x="218528" y="946099"/>
                  </a:lnTo>
                  <a:lnTo>
                    <a:pt x="218541" y="945883"/>
                  </a:lnTo>
                  <a:lnTo>
                    <a:pt x="218528" y="944994"/>
                  </a:lnTo>
                  <a:lnTo>
                    <a:pt x="218528" y="944867"/>
                  </a:lnTo>
                  <a:lnTo>
                    <a:pt x="218986" y="944740"/>
                  </a:lnTo>
                  <a:lnTo>
                    <a:pt x="219964" y="945502"/>
                  </a:lnTo>
                  <a:lnTo>
                    <a:pt x="220624" y="946137"/>
                  </a:lnTo>
                  <a:lnTo>
                    <a:pt x="221119" y="946772"/>
                  </a:lnTo>
                  <a:lnTo>
                    <a:pt x="222288" y="946899"/>
                  </a:lnTo>
                  <a:lnTo>
                    <a:pt x="222758" y="945756"/>
                  </a:lnTo>
                  <a:lnTo>
                    <a:pt x="223520" y="945248"/>
                  </a:lnTo>
                  <a:lnTo>
                    <a:pt x="224574" y="945502"/>
                  </a:lnTo>
                  <a:lnTo>
                    <a:pt x="224612" y="945248"/>
                  </a:lnTo>
                  <a:close/>
                </a:path>
                <a:path w="1153795" h="1354454">
                  <a:moveTo>
                    <a:pt x="229984" y="942962"/>
                  </a:moveTo>
                  <a:lnTo>
                    <a:pt x="229857" y="941946"/>
                  </a:lnTo>
                  <a:lnTo>
                    <a:pt x="229616" y="941692"/>
                  </a:lnTo>
                  <a:lnTo>
                    <a:pt x="229501" y="941565"/>
                  </a:lnTo>
                  <a:lnTo>
                    <a:pt x="228206" y="940930"/>
                  </a:lnTo>
                  <a:lnTo>
                    <a:pt x="228092" y="940295"/>
                  </a:lnTo>
                  <a:lnTo>
                    <a:pt x="228053" y="940168"/>
                  </a:lnTo>
                  <a:lnTo>
                    <a:pt x="227977" y="939914"/>
                  </a:lnTo>
                  <a:lnTo>
                    <a:pt x="226923" y="938517"/>
                  </a:lnTo>
                  <a:lnTo>
                    <a:pt x="226237" y="937882"/>
                  </a:lnTo>
                  <a:lnTo>
                    <a:pt x="226187" y="937628"/>
                  </a:lnTo>
                  <a:lnTo>
                    <a:pt x="204482" y="937628"/>
                  </a:lnTo>
                  <a:lnTo>
                    <a:pt x="203746" y="937628"/>
                  </a:lnTo>
                  <a:lnTo>
                    <a:pt x="201904" y="937628"/>
                  </a:lnTo>
                  <a:lnTo>
                    <a:pt x="201739" y="938136"/>
                  </a:lnTo>
                  <a:lnTo>
                    <a:pt x="201129" y="938263"/>
                  </a:lnTo>
                  <a:lnTo>
                    <a:pt x="200825" y="938390"/>
                  </a:lnTo>
                  <a:lnTo>
                    <a:pt x="200710" y="939152"/>
                  </a:lnTo>
                  <a:lnTo>
                    <a:pt x="200494" y="939533"/>
                  </a:lnTo>
                  <a:lnTo>
                    <a:pt x="200456" y="939914"/>
                  </a:lnTo>
                  <a:lnTo>
                    <a:pt x="199491" y="939279"/>
                  </a:lnTo>
                  <a:lnTo>
                    <a:pt x="199199" y="939660"/>
                  </a:lnTo>
                  <a:lnTo>
                    <a:pt x="198501" y="941057"/>
                  </a:lnTo>
                  <a:lnTo>
                    <a:pt x="198094" y="941692"/>
                  </a:lnTo>
                  <a:lnTo>
                    <a:pt x="197802" y="941819"/>
                  </a:lnTo>
                  <a:lnTo>
                    <a:pt x="220662" y="941819"/>
                  </a:lnTo>
                  <a:lnTo>
                    <a:pt x="220459" y="941311"/>
                  </a:lnTo>
                  <a:lnTo>
                    <a:pt x="220522" y="940295"/>
                  </a:lnTo>
                  <a:lnTo>
                    <a:pt x="220599" y="940168"/>
                  </a:lnTo>
                  <a:lnTo>
                    <a:pt x="221475" y="941311"/>
                  </a:lnTo>
                  <a:lnTo>
                    <a:pt x="222504" y="942327"/>
                  </a:lnTo>
                  <a:lnTo>
                    <a:pt x="223647" y="943343"/>
                  </a:lnTo>
                  <a:lnTo>
                    <a:pt x="224536" y="943978"/>
                  </a:lnTo>
                  <a:lnTo>
                    <a:pt x="225196" y="944232"/>
                  </a:lnTo>
                  <a:lnTo>
                    <a:pt x="224256" y="942200"/>
                  </a:lnTo>
                  <a:lnTo>
                    <a:pt x="224167" y="942073"/>
                  </a:lnTo>
                  <a:lnTo>
                    <a:pt x="224751" y="942200"/>
                  </a:lnTo>
                  <a:lnTo>
                    <a:pt x="225183" y="942327"/>
                  </a:lnTo>
                  <a:lnTo>
                    <a:pt x="225463" y="942454"/>
                  </a:lnTo>
                  <a:lnTo>
                    <a:pt x="226669" y="943343"/>
                  </a:lnTo>
                  <a:lnTo>
                    <a:pt x="227355" y="944105"/>
                  </a:lnTo>
                  <a:lnTo>
                    <a:pt x="227888" y="944105"/>
                  </a:lnTo>
                  <a:lnTo>
                    <a:pt x="228282" y="943470"/>
                  </a:lnTo>
                  <a:lnTo>
                    <a:pt x="228206" y="942962"/>
                  </a:lnTo>
                  <a:lnTo>
                    <a:pt x="227952" y="942708"/>
                  </a:lnTo>
                  <a:lnTo>
                    <a:pt x="227901" y="942073"/>
                  </a:lnTo>
                  <a:lnTo>
                    <a:pt x="227952" y="941692"/>
                  </a:lnTo>
                  <a:lnTo>
                    <a:pt x="229908" y="942835"/>
                  </a:lnTo>
                  <a:lnTo>
                    <a:pt x="229984" y="942962"/>
                  </a:lnTo>
                  <a:close/>
                </a:path>
                <a:path w="1153795" h="1354454">
                  <a:moveTo>
                    <a:pt x="238658" y="933945"/>
                  </a:moveTo>
                  <a:lnTo>
                    <a:pt x="236093" y="927341"/>
                  </a:lnTo>
                  <a:lnTo>
                    <a:pt x="235648" y="926706"/>
                  </a:lnTo>
                  <a:lnTo>
                    <a:pt x="235470" y="926452"/>
                  </a:lnTo>
                  <a:lnTo>
                    <a:pt x="233527" y="924801"/>
                  </a:lnTo>
                  <a:lnTo>
                    <a:pt x="233591" y="924420"/>
                  </a:lnTo>
                  <a:lnTo>
                    <a:pt x="233464" y="924293"/>
                  </a:lnTo>
                  <a:lnTo>
                    <a:pt x="232676" y="924928"/>
                  </a:lnTo>
                  <a:lnTo>
                    <a:pt x="232448" y="925182"/>
                  </a:lnTo>
                  <a:lnTo>
                    <a:pt x="232410" y="925436"/>
                  </a:lnTo>
                  <a:lnTo>
                    <a:pt x="230581" y="925690"/>
                  </a:lnTo>
                  <a:lnTo>
                    <a:pt x="229628" y="926198"/>
                  </a:lnTo>
                  <a:lnTo>
                    <a:pt x="229539" y="926706"/>
                  </a:lnTo>
                  <a:lnTo>
                    <a:pt x="229235" y="926439"/>
                  </a:lnTo>
                  <a:lnTo>
                    <a:pt x="229235" y="928738"/>
                  </a:lnTo>
                  <a:lnTo>
                    <a:pt x="228473" y="928738"/>
                  </a:lnTo>
                  <a:lnTo>
                    <a:pt x="228333" y="928484"/>
                  </a:lnTo>
                  <a:lnTo>
                    <a:pt x="228257" y="927976"/>
                  </a:lnTo>
                  <a:lnTo>
                    <a:pt x="228422" y="927341"/>
                  </a:lnTo>
                  <a:lnTo>
                    <a:pt x="228473" y="927595"/>
                  </a:lnTo>
                  <a:lnTo>
                    <a:pt x="228739" y="928103"/>
                  </a:lnTo>
                  <a:lnTo>
                    <a:pt x="229235" y="928738"/>
                  </a:lnTo>
                  <a:lnTo>
                    <a:pt x="229235" y="926439"/>
                  </a:lnTo>
                  <a:lnTo>
                    <a:pt x="229108" y="926325"/>
                  </a:lnTo>
                  <a:lnTo>
                    <a:pt x="228612" y="926325"/>
                  </a:lnTo>
                  <a:lnTo>
                    <a:pt x="226504" y="927214"/>
                  </a:lnTo>
                  <a:lnTo>
                    <a:pt x="226123" y="927849"/>
                  </a:lnTo>
                  <a:lnTo>
                    <a:pt x="225704" y="927976"/>
                  </a:lnTo>
                  <a:lnTo>
                    <a:pt x="225259" y="927595"/>
                  </a:lnTo>
                  <a:lnTo>
                    <a:pt x="223989" y="927468"/>
                  </a:lnTo>
                  <a:lnTo>
                    <a:pt x="223685" y="927468"/>
                  </a:lnTo>
                  <a:lnTo>
                    <a:pt x="223469" y="927595"/>
                  </a:lnTo>
                  <a:lnTo>
                    <a:pt x="223202" y="928230"/>
                  </a:lnTo>
                  <a:lnTo>
                    <a:pt x="222910" y="928484"/>
                  </a:lnTo>
                  <a:lnTo>
                    <a:pt x="222592" y="928611"/>
                  </a:lnTo>
                  <a:lnTo>
                    <a:pt x="221970" y="928738"/>
                  </a:lnTo>
                  <a:lnTo>
                    <a:pt x="221234" y="928738"/>
                  </a:lnTo>
                  <a:lnTo>
                    <a:pt x="220192" y="928992"/>
                  </a:lnTo>
                  <a:lnTo>
                    <a:pt x="220103" y="929246"/>
                  </a:lnTo>
                  <a:lnTo>
                    <a:pt x="220052" y="930008"/>
                  </a:lnTo>
                  <a:lnTo>
                    <a:pt x="220459" y="930897"/>
                  </a:lnTo>
                  <a:lnTo>
                    <a:pt x="219024" y="929627"/>
                  </a:lnTo>
                  <a:lnTo>
                    <a:pt x="217360" y="928865"/>
                  </a:lnTo>
                  <a:lnTo>
                    <a:pt x="217398" y="929627"/>
                  </a:lnTo>
                  <a:lnTo>
                    <a:pt x="217652" y="929881"/>
                  </a:lnTo>
                  <a:lnTo>
                    <a:pt x="218097" y="930770"/>
                  </a:lnTo>
                  <a:lnTo>
                    <a:pt x="218122" y="931405"/>
                  </a:lnTo>
                  <a:lnTo>
                    <a:pt x="217995" y="931913"/>
                  </a:lnTo>
                  <a:lnTo>
                    <a:pt x="217487" y="932040"/>
                  </a:lnTo>
                  <a:lnTo>
                    <a:pt x="216687" y="931405"/>
                  </a:lnTo>
                  <a:lnTo>
                    <a:pt x="216128" y="931151"/>
                  </a:lnTo>
                  <a:lnTo>
                    <a:pt x="215861" y="931024"/>
                  </a:lnTo>
                  <a:lnTo>
                    <a:pt x="215392" y="930389"/>
                  </a:lnTo>
                  <a:lnTo>
                    <a:pt x="215328" y="929627"/>
                  </a:lnTo>
                  <a:lnTo>
                    <a:pt x="215138" y="929500"/>
                  </a:lnTo>
                  <a:lnTo>
                    <a:pt x="214795" y="929754"/>
                  </a:lnTo>
                  <a:lnTo>
                    <a:pt x="214363" y="930008"/>
                  </a:lnTo>
                  <a:lnTo>
                    <a:pt x="214109" y="930770"/>
                  </a:lnTo>
                  <a:lnTo>
                    <a:pt x="213753" y="931151"/>
                  </a:lnTo>
                  <a:lnTo>
                    <a:pt x="213347" y="931151"/>
                  </a:lnTo>
                  <a:lnTo>
                    <a:pt x="212902" y="930897"/>
                  </a:lnTo>
                  <a:lnTo>
                    <a:pt x="211747" y="931659"/>
                  </a:lnTo>
                  <a:lnTo>
                    <a:pt x="210858" y="932675"/>
                  </a:lnTo>
                  <a:lnTo>
                    <a:pt x="211112" y="932929"/>
                  </a:lnTo>
                  <a:lnTo>
                    <a:pt x="211124" y="933945"/>
                  </a:lnTo>
                  <a:lnTo>
                    <a:pt x="210616" y="934326"/>
                  </a:lnTo>
                  <a:lnTo>
                    <a:pt x="210502" y="934453"/>
                  </a:lnTo>
                  <a:lnTo>
                    <a:pt x="209854" y="934453"/>
                  </a:lnTo>
                  <a:lnTo>
                    <a:pt x="209613" y="934072"/>
                  </a:lnTo>
                  <a:lnTo>
                    <a:pt x="209461" y="933691"/>
                  </a:lnTo>
                  <a:lnTo>
                    <a:pt x="209410" y="933437"/>
                  </a:lnTo>
                  <a:lnTo>
                    <a:pt x="208356" y="933945"/>
                  </a:lnTo>
                  <a:lnTo>
                    <a:pt x="208013" y="934453"/>
                  </a:lnTo>
                  <a:lnTo>
                    <a:pt x="208407" y="935215"/>
                  </a:lnTo>
                  <a:lnTo>
                    <a:pt x="207937" y="935723"/>
                  </a:lnTo>
                  <a:lnTo>
                    <a:pt x="207403" y="935977"/>
                  </a:lnTo>
                  <a:lnTo>
                    <a:pt x="205473" y="935723"/>
                  </a:lnTo>
                  <a:lnTo>
                    <a:pt x="205143" y="935850"/>
                  </a:lnTo>
                  <a:lnTo>
                    <a:pt x="204698" y="936231"/>
                  </a:lnTo>
                  <a:lnTo>
                    <a:pt x="204711" y="937120"/>
                  </a:lnTo>
                  <a:lnTo>
                    <a:pt x="204597" y="937501"/>
                  </a:lnTo>
                  <a:lnTo>
                    <a:pt x="226161" y="937501"/>
                  </a:lnTo>
                  <a:lnTo>
                    <a:pt x="226085" y="937120"/>
                  </a:lnTo>
                  <a:lnTo>
                    <a:pt x="226479" y="936485"/>
                  </a:lnTo>
                  <a:lnTo>
                    <a:pt x="227444" y="937374"/>
                  </a:lnTo>
                  <a:lnTo>
                    <a:pt x="228282" y="938771"/>
                  </a:lnTo>
                  <a:lnTo>
                    <a:pt x="228993" y="940676"/>
                  </a:lnTo>
                  <a:lnTo>
                    <a:pt x="229323" y="940422"/>
                  </a:lnTo>
                  <a:lnTo>
                    <a:pt x="229781" y="940295"/>
                  </a:lnTo>
                  <a:lnTo>
                    <a:pt x="230505" y="940803"/>
                  </a:lnTo>
                  <a:lnTo>
                    <a:pt x="231076" y="940930"/>
                  </a:lnTo>
                  <a:lnTo>
                    <a:pt x="231495" y="940803"/>
                  </a:lnTo>
                  <a:lnTo>
                    <a:pt x="232524" y="940803"/>
                  </a:lnTo>
                  <a:lnTo>
                    <a:pt x="233438" y="940676"/>
                  </a:lnTo>
                  <a:lnTo>
                    <a:pt x="234657" y="940549"/>
                  </a:lnTo>
                  <a:lnTo>
                    <a:pt x="235216" y="940295"/>
                  </a:lnTo>
                  <a:lnTo>
                    <a:pt x="235775" y="940041"/>
                  </a:lnTo>
                  <a:lnTo>
                    <a:pt x="236626" y="939533"/>
                  </a:lnTo>
                  <a:lnTo>
                    <a:pt x="236867" y="938771"/>
                  </a:lnTo>
                  <a:lnTo>
                    <a:pt x="236778" y="938263"/>
                  </a:lnTo>
                  <a:lnTo>
                    <a:pt x="236651" y="937882"/>
                  </a:lnTo>
                  <a:lnTo>
                    <a:pt x="236689" y="937501"/>
                  </a:lnTo>
                  <a:lnTo>
                    <a:pt x="237617" y="936485"/>
                  </a:lnTo>
                  <a:lnTo>
                    <a:pt x="238086" y="935977"/>
                  </a:lnTo>
                  <a:lnTo>
                    <a:pt x="238315" y="935723"/>
                  </a:lnTo>
                  <a:lnTo>
                    <a:pt x="238569" y="934453"/>
                  </a:lnTo>
                  <a:lnTo>
                    <a:pt x="238658" y="933945"/>
                  </a:lnTo>
                  <a:close/>
                </a:path>
                <a:path w="1153795" h="1354454">
                  <a:moveTo>
                    <a:pt x="244157" y="954646"/>
                  </a:moveTo>
                  <a:lnTo>
                    <a:pt x="243789" y="954265"/>
                  </a:lnTo>
                  <a:lnTo>
                    <a:pt x="243852" y="954519"/>
                  </a:lnTo>
                  <a:lnTo>
                    <a:pt x="243967" y="954646"/>
                  </a:lnTo>
                  <a:lnTo>
                    <a:pt x="244157" y="954646"/>
                  </a:lnTo>
                  <a:close/>
                </a:path>
                <a:path w="1153795" h="1354454">
                  <a:moveTo>
                    <a:pt x="246913" y="1275105"/>
                  </a:moveTo>
                  <a:lnTo>
                    <a:pt x="246710" y="1273581"/>
                  </a:lnTo>
                  <a:lnTo>
                    <a:pt x="246367" y="1272692"/>
                  </a:lnTo>
                  <a:lnTo>
                    <a:pt x="246176" y="1272184"/>
                  </a:lnTo>
                  <a:lnTo>
                    <a:pt x="245592" y="1272057"/>
                  </a:lnTo>
                  <a:lnTo>
                    <a:pt x="245237" y="1272184"/>
                  </a:lnTo>
                  <a:lnTo>
                    <a:pt x="245148" y="1275613"/>
                  </a:lnTo>
                  <a:lnTo>
                    <a:pt x="244983" y="1275740"/>
                  </a:lnTo>
                  <a:lnTo>
                    <a:pt x="244665" y="1275740"/>
                  </a:lnTo>
                  <a:lnTo>
                    <a:pt x="244767" y="1275359"/>
                  </a:lnTo>
                  <a:lnTo>
                    <a:pt x="244805" y="1275232"/>
                  </a:lnTo>
                  <a:lnTo>
                    <a:pt x="245071" y="1275359"/>
                  </a:lnTo>
                  <a:lnTo>
                    <a:pt x="245148" y="1275613"/>
                  </a:lnTo>
                  <a:lnTo>
                    <a:pt x="245148" y="1272298"/>
                  </a:lnTo>
                  <a:lnTo>
                    <a:pt x="244805" y="1272692"/>
                  </a:lnTo>
                  <a:lnTo>
                    <a:pt x="244208" y="1272311"/>
                  </a:lnTo>
                  <a:lnTo>
                    <a:pt x="244005" y="1271803"/>
                  </a:lnTo>
                  <a:lnTo>
                    <a:pt x="244106" y="1270279"/>
                  </a:lnTo>
                  <a:lnTo>
                    <a:pt x="244055" y="1269263"/>
                  </a:lnTo>
                  <a:lnTo>
                    <a:pt x="243611" y="1269136"/>
                  </a:lnTo>
                  <a:lnTo>
                    <a:pt x="241681" y="1268374"/>
                  </a:lnTo>
                  <a:lnTo>
                    <a:pt x="241896" y="1267993"/>
                  </a:lnTo>
                  <a:lnTo>
                    <a:pt x="242176" y="1267485"/>
                  </a:lnTo>
                  <a:lnTo>
                    <a:pt x="242316" y="1267231"/>
                  </a:lnTo>
                  <a:lnTo>
                    <a:pt x="242379" y="1267104"/>
                  </a:lnTo>
                  <a:lnTo>
                    <a:pt x="242354" y="1266596"/>
                  </a:lnTo>
                  <a:lnTo>
                    <a:pt x="242189" y="1266342"/>
                  </a:lnTo>
                  <a:lnTo>
                    <a:pt x="241693" y="1265834"/>
                  </a:lnTo>
                  <a:lnTo>
                    <a:pt x="241046" y="1267231"/>
                  </a:lnTo>
                  <a:lnTo>
                    <a:pt x="240461" y="1266596"/>
                  </a:lnTo>
                  <a:lnTo>
                    <a:pt x="239890" y="1265961"/>
                  </a:lnTo>
                  <a:lnTo>
                    <a:pt x="239547" y="1265580"/>
                  </a:lnTo>
                  <a:lnTo>
                    <a:pt x="239395" y="1265326"/>
                  </a:lnTo>
                  <a:lnTo>
                    <a:pt x="238340" y="1265961"/>
                  </a:lnTo>
                  <a:lnTo>
                    <a:pt x="237909" y="1265199"/>
                  </a:lnTo>
                  <a:lnTo>
                    <a:pt x="237299" y="1264691"/>
                  </a:lnTo>
                  <a:lnTo>
                    <a:pt x="235242" y="1264437"/>
                  </a:lnTo>
                  <a:lnTo>
                    <a:pt x="235013" y="1264056"/>
                  </a:lnTo>
                  <a:lnTo>
                    <a:pt x="234632" y="1263802"/>
                  </a:lnTo>
                  <a:lnTo>
                    <a:pt x="232778" y="1263929"/>
                  </a:lnTo>
                  <a:lnTo>
                    <a:pt x="232689" y="1265199"/>
                  </a:lnTo>
                  <a:lnTo>
                    <a:pt x="232575" y="1266088"/>
                  </a:lnTo>
                  <a:lnTo>
                    <a:pt x="231673" y="1266596"/>
                  </a:lnTo>
                  <a:lnTo>
                    <a:pt x="230720" y="1266215"/>
                  </a:lnTo>
                  <a:lnTo>
                    <a:pt x="229933" y="1265707"/>
                  </a:lnTo>
                  <a:lnTo>
                    <a:pt x="229476" y="1265453"/>
                  </a:lnTo>
                  <a:lnTo>
                    <a:pt x="228879" y="1265453"/>
                  </a:lnTo>
                  <a:lnTo>
                    <a:pt x="228155" y="1265580"/>
                  </a:lnTo>
                  <a:lnTo>
                    <a:pt x="227355" y="1267485"/>
                  </a:lnTo>
                  <a:lnTo>
                    <a:pt x="225425" y="1266723"/>
                  </a:lnTo>
                  <a:lnTo>
                    <a:pt x="224790" y="1267993"/>
                  </a:lnTo>
                  <a:lnTo>
                    <a:pt x="224218" y="1267866"/>
                  </a:lnTo>
                  <a:lnTo>
                    <a:pt x="223481" y="1267866"/>
                  </a:lnTo>
                  <a:lnTo>
                    <a:pt x="223050" y="1268755"/>
                  </a:lnTo>
                  <a:lnTo>
                    <a:pt x="222491" y="1269517"/>
                  </a:lnTo>
                  <a:lnTo>
                    <a:pt x="221792" y="1270279"/>
                  </a:lnTo>
                  <a:lnTo>
                    <a:pt x="219875" y="1269517"/>
                  </a:lnTo>
                  <a:lnTo>
                    <a:pt x="218998" y="1270152"/>
                  </a:lnTo>
                  <a:lnTo>
                    <a:pt x="217665" y="1271422"/>
                  </a:lnTo>
                  <a:lnTo>
                    <a:pt x="216115" y="1273073"/>
                  </a:lnTo>
                  <a:lnTo>
                    <a:pt x="215988" y="1274724"/>
                  </a:lnTo>
                  <a:lnTo>
                    <a:pt x="215519" y="1274851"/>
                  </a:lnTo>
                  <a:lnTo>
                    <a:pt x="214985" y="1275105"/>
                  </a:lnTo>
                  <a:lnTo>
                    <a:pt x="213956" y="1273327"/>
                  </a:lnTo>
                  <a:lnTo>
                    <a:pt x="213563" y="1273200"/>
                  </a:lnTo>
                  <a:lnTo>
                    <a:pt x="213067" y="1273073"/>
                  </a:lnTo>
                  <a:lnTo>
                    <a:pt x="212610" y="1273327"/>
                  </a:lnTo>
                  <a:lnTo>
                    <a:pt x="212420" y="1273200"/>
                  </a:lnTo>
                  <a:lnTo>
                    <a:pt x="212674" y="1274089"/>
                  </a:lnTo>
                  <a:lnTo>
                    <a:pt x="212826" y="1274724"/>
                  </a:lnTo>
                  <a:lnTo>
                    <a:pt x="211747" y="1275359"/>
                  </a:lnTo>
                  <a:lnTo>
                    <a:pt x="211213" y="1274470"/>
                  </a:lnTo>
                  <a:lnTo>
                    <a:pt x="210680" y="1274724"/>
                  </a:lnTo>
                  <a:lnTo>
                    <a:pt x="210248" y="1275232"/>
                  </a:lnTo>
                  <a:lnTo>
                    <a:pt x="210210" y="1277264"/>
                  </a:lnTo>
                  <a:lnTo>
                    <a:pt x="209384" y="1275740"/>
                  </a:lnTo>
                  <a:lnTo>
                    <a:pt x="209270" y="1275359"/>
                  </a:lnTo>
                  <a:lnTo>
                    <a:pt x="209219" y="1275105"/>
                  </a:lnTo>
                  <a:lnTo>
                    <a:pt x="204762" y="1276629"/>
                  </a:lnTo>
                  <a:lnTo>
                    <a:pt x="200482" y="1278026"/>
                  </a:lnTo>
                  <a:lnTo>
                    <a:pt x="199745" y="1277264"/>
                  </a:lnTo>
                  <a:lnTo>
                    <a:pt x="199377" y="1276883"/>
                  </a:lnTo>
                  <a:lnTo>
                    <a:pt x="198208" y="1276248"/>
                  </a:lnTo>
                  <a:lnTo>
                    <a:pt x="196532" y="1276248"/>
                  </a:lnTo>
                  <a:lnTo>
                    <a:pt x="196608" y="1275740"/>
                  </a:lnTo>
                  <a:lnTo>
                    <a:pt x="196570" y="1275486"/>
                  </a:lnTo>
                  <a:lnTo>
                    <a:pt x="198170" y="1274470"/>
                  </a:lnTo>
                  <a:lnTo>
                    <a:pt x="198120" y="1274089"/>
                  </a:lnTo>
                  <a:lnTo>
                    <a:pt x="198005" y="1273200"/>
                  </a:lnTo>
                  <a:lnTo>
                    <a:pt x="197954" y="1273073"/>
                  </a:lnTo>
                  <a:lnTo>
                    <a:pt x="197408" y="1271803"/>
                  </a:lnTo>
                  <a:lnTo>
                    <a:pt x="196215" y="1270025"/>
                  </a:lnTo>
                  <a:lnTo>
                    <a:pt x="195821" y="1269365"/>
                  </a:lnTo>
                  <a:lnTo>
                    <a:pt x="195821" y="1273073"/>
                  </a:lnTo>
                  <a:lnTo>
                    <a:pt x="195821" y="1273835"/>
                  </a:lnTo>
                  <a:lnTo>
                    <a:pt x="195529" y="1274089"/>
                  </a:lnTo>
                  <a:lnTo>
                    <a:pt x="195821" y="1273073"/>
                  </a:lnTo>
                  <a:lnTo>
                    <a:pt x="195821" y="1269365"/>
                  </a:lnTo>
                  <a:lnTo>
                    <a:pt x="194246" y="1266723"/>
                  </a:lnTo>
                  <a:lnTo>
                    <a:pt x="194017" y="1266342"/>
                  </a:lnTo>
                  <a:lnTo>
                    <a:pt x="194119" y="1265834"/>
                  </a:lnTo>
                  <a:lnTo>
                    <a:pt x="194335" y="1265453"/>
                  </a:lnTo>
                  <a:lnTo>
                    <a:pt x="194297" y="1265072"/>
                  </a:lnTo>
                  <a:lnTo>
                    <a:pt x="193992" y="1264323"/>
                  </a:lnTo>
                  <a:lnTo>
                    <a:pt x="193992" y="1266342"/>
                  </a:lnTo>
                  <a:lnTo>
                    <a:pt x="193433" y="1266215"/>
                  </a:lnTo>
                  <a:lnTo>
                    <a:pt x="193052" y="1265961"/>
                  </a:lnTo>
                  <a:lnTo>
                    <a:pt x="192659" y="1265834"/>
                  </a:lnTo>
                  <a:lnTo>
                    <a:pt x="192570" y="1265707"/>
                  </a:lnTo>
                  <a:lnTo>
                    <a:pt x="192493" y="1265453"/>
                  </a:lnTo>
                  <a:lnTo>
                    <a:pt x="192519" y="1265072"/>
                  </a:lnTo>
                  <a:lnTo>
                    <a:pt x="193014" y="1265072"/>
                  </a:lnTo>
                  <a:lnTo>
                    <a:pt x="193319" y="1265199"/>
                  </a:lnTo>
                  <a:lnTo>
                    <a:pt x="193992" y="1266342"/>
                  </a:lnTo>
                  <a:lnTo>
                    <a:pt x="193992" y="1264323"/>
                  </a:lnTo>
                  <a:lnTo>
                    <a:pt x="193471" y="1263040"/>
                  </a:lnTo>
                  <a:lnTo>
                    <a:pt x="194475" y="1262659"/>
                  </a:lnTo>
                  <a:lnTo>
                    <a:pt x="195287" y="1262405"/>
                  </a:lnTo>
                  <a:lnTo>
                    <a:pt x="195364" y="1262532"/>
                  </a:lnTo>
                  <a:lnTo>
                    <a:pt x="195630" y="1262786"/>
                  </a:lnTo>
                  <a:lnTo>
                    <a:pt x="196532" y="1263167"/>
                  </a:lnTo>
                  <a:lnTo>
                    <a:pt x="197142" y="1263548"/>
                  </a:lnTo>
                  <a:lnTo>
                    <a:pt x="196786" y="1262405"/>
                  </a:lnTo>
                  <a:lnTo>
                    <a:pt x="196545" y="1261643"/>
                  </a:lnTo>
                  <a:lnTo>
                    <a:pt x="195757" y="1259992"/>
                  </a:lnTo>
                  <a:lnTo>
                    <a:pt x="196253" y="1259230"/>
                  </a:lnTo>
                  <a:lnTo>
                    <a:pt x="196837" y="1258468"/>
                  </a:lnTo>
                  <a:lnTo>
                    <a:pt x="196824" y="1257960"/>
                  </a:lnTo>
                  <a:lnTo>
                    <a:pt x="196430" y="1256690"/>
                  </a:lnTo>
                  <a:lnTo>
                    <a:pt x="195999" y="1255712"/>
                  </a:lnTo>
                  <a:lnTo>
                    <a:pt x="195999" y="1258341"/>
                  </a:lnTo>
                  <a:lnTo>
                    <a:pt x="195275" y="1258468"/>
                  </a:lnTo>
                  <a:lnTo>
                    <a:pt x="194360" y="1257960"/>
                  </a:lnTo>
                  <a:lnTo>
                    <a:pt x="193268" y="1256563"/>
                  </a:lnTo>
                  <a:lnTo>
                    <a:pt x="193382" y="1256182"/>
                  </a:lnTo>
                  <a:lnTo>
                    <a:pt x="193484" y="1255801"/>
                  </a:lnTo>
                  <a:lnTo>
                    <a:pt x="194868" y="1255674"/>
                  </a:lnTo>
                  <a:lnTo>
                    <a:pt x="194805" y="1257198"/>
                  </a:lnTo>
                  <a:lnTo>
                    <a:pt x="195999" y="1258341"/>
                  </a:lnTo>
                  <a:lnTo>
                    <a:pt x="195999" y="1255712"/>
                  </a:lnTo>
                  <a:lnTo>
                    <a:pt x="195770" y="1255166"/>
                  </a:lnTo>
                  <a:lnTo>
                    <a:pt x="196481" y="1254404"/>
                  </a:lnTo>
                  <a:lnTo>
                    <a:pt x="196799" y="1254023"/>
                  </a:lnTo>
                  <a:lnTo>
                    <a:pt x="196494" y="1253261"/>
                  </a:lnTo>
                  <a:lnTo>
                    <a:pt x="196443" y="1253134"/>
                  </a:lnTo>
                  <a:lnTo>
                    <a:pt x="195935" y="1251864"/>
                  </a:lnTo>
                  <a:lnTo>
                    <a:pt x="195859" y="1251610"/>
                  </a:lnTo>
                  <a:lnTo>
                    <a:pt x="195770" y="1251229"/>
                  </a:lnTo>
                  <a:lnTo>
                    <a:pt x="195427" y="1250086"/>
                  </a:lnTo>
                  <a:lnTo>
                    <a:pt x="195237" y="1249451"/>
                  </a:lnTo>
                  <a:lnTo>
                    <a:pt x="196265" y="1249451"/>
                  </a:lnTo>
                  <a:lnTo>
                    <a:pt x="197231" y="1249959"/>
                  </a:lnTo>
                  <a:lnTo>
                    <a:pt x="197015" y="1249578"/>
                  </a:lnTo>
                  <a:lnTo>
                    <a:pt x="196977" y="1249451"/>
                  </a:lnTo>
                  <a:lnTo>
                    <a:pt x="196862" y="1248689"/>
                  </a:lnTo>
                  <a:lnTo>
                    <a:pt x="196900" y="1247546"/>
                  </a:lnTo>
                  <a:lnTo>
                    <a:pt x="196888" y="1246657"/>
                  </a:lnTo>
                  <a:lnTo>
                    <a:pt x="196748" y="1246530"/>
                  </a:lnTo>
                  <a:lnTo>
                    <a:pt x="196481" y="1246276"/>
                  </a:lnTo>
                  <a:lnTo>
                    <a:pt x="196481" y="1246149"/>
                  </a:lnTo>
                  <a:lnTo>
                    <a:pt x="196329" y="1244117"/>
                  </a:lnTo>
                  <a:lnTo>
                    <a:pt x="196278" y="1243482"/>
                  </a:lnTo>
                  <a:lnTo>
                    <a:pt x="197700" y="1242593"/>
                  </a:lnTo>
                  <a:lnTo>
                    <a:pt x="197548" y="1242339"/>
                  </a:lnTo>
                  <a:lnTo>
                    <a:pt x="197662" y="1241577"/>
                  </a:lnTo>
                  <a:lnTo>
                    <a:pt x="197916" y="1240561"/>
                  </a:lnTo>
                  <a:lnTo>
                    <a:pt x="197827" y="1239418"/>
                  </a:lnTo>
                  <a:lnTo>
                    <a:pt x="197523" y="1239037"/>
                  </a:lnTo>
                  <a:lnTo>
                    <a:pt x="197612" y="1238148"/>
                  </a:lnTo>
                  <a:lnTo>
                    <a:pt x="197751" y="1237513"/>
                  </a:lnTo>
                  <a:lnTo>
                    <a:pt x="197853" y="1237132"/>
                  </a:lnTo>
                  <a:lnTo>
                    <a:pt x="198310" y="1237132"/>
                  </a:lnTo>
                  <a:lnTo>
                    <a:pt x="198958" y="1237005"/>
                  </a:lnTo>
                  <a:lnTo>
                    <a:pt x="198843" y="1236624"/>
                  </a:lnTo>
                  <a:lnTo>
                    <a:pt x="198767" y="1236370"/>
                  </a:lnTo>
                  <a:lnTo>
                    <a:pt x="198323" y="1234719"/>
                  </a:lnTo>
                  <a:lnTo>
                    <a:pt x="199313" y="1233195"/>
                  </a:lnTo>
                  <a:lnTo>
                    <a:pt x="199631" y="1232560"/>
                  </a:lnTo>
                  <a:lnTo>
                    <a:pt x="199771" y="1231925"/>
                  </a:lnTo>
                  <a:lnTo>
                    <a:pt x="199644" y="1231290"/>
                  </a:lnTo>
                  <a:lnTo>
                    <a:pt x="200672" y="1230274"/>
                  </a:lnTo>
                  <a:lnTo>
                    <a:pt x="200926" y="1230020"/>
                  </a:lnTo>
                  <a:lnTo>
                    <a:pt x="201447" y="1229512"/>
                  </a:lnTo>
                  <a:lnTo>
                    <a:pt x="201383" y="1227353"/>
                  </a:lnTo>
                  <a:lnTo>
                    <a:pt x="202311" y="1227226"/>
                  </a:lnTo>
                  <a:lnTo>
                    <a:pt x="202501" y="1227353"/>
                  </a:lnTo>
                  <a:lnTo>
                    <a:pt x="202768" y="1227226"/>
                  </a:lnTo>
                  <a:lnTo>
                    <a:pt x="203136" y="1226972"/>
                  </a:lnTo>
                  <a:lnTo>
                    <a:pt x="203263" y="1226464"/>
                  </a:lnTo>
                  <a:lnTo>
                    <a:pt x="203428" y="1225829"/>
                  </a:lnTo>
                  <a:lnTo>
                    <a:pt x="203492" y="1225575"/>
                  </a:lnTo>
                  <a:lnTo>
                    <a:pt x="203936" y="1224305"/>
                  </a:lnTo>
                  <a:lnTo>
                    <a:pt x="204381" y="1223035"/>
                  </a:lnTo>
                  <a:lnTo>
                    <a:pt x="204889" y="1222273"/>
                  </a:lnTo>
                  <a:lnTo>
                    <a:pt x="205524" y="1221638"/>
                  </a:lnTo>
                  <a:lnTo>
                    <a:pt x="206438" y="1221638"/>
                  </a:lnTo>
                  <a:lnTo>
                    <a:pt x="206540" y="1221511"/>
                  </a:lnTo>
                  <a:lnTo>
                    <a:pt x="207124" y="1220749"/>
                  </a:lnTo>
                  <a:lnTo>
                    <a:pt x="207911" y="1219987"/>
                  </a:lnTo>
                  <a:lnTo>
                    <a:pt x="208483" y="1218971"/>
                  </a:lnTo>
                  <a:lnTo>
                    <a:pt x="208711" y="1218082"/>
                  </a:lnTo>
                  <a:lnTo>
                    <a:pt x="208775" y="1217828"/>
                  </a:lnTo>
                  <a:lnTo>
                    <a:pt x="209308" y="1217447"/>
                  </a:lnTo>
                  <a:lnTo>
                    <a:pt x="209765" y="1217447"/>
                  </a:lnTo>
                  <a:lnTo>
                    <a:pt x="209816" y="1217320"/>
                  </a:lnTo>
                  <a:lnTo>
                    <a:pt x="210375" y="1216558"/>
                  </a:lnTo>
                  <a:lnTo>
                    <a:pt x="211226" y="1215669"/>
                  </a:lnTo>
                  <a:lnTo>
                    <a:pt x="211467" y="1215415"/>
                  </a:lnTo>
                  <a:lnTo>
                    <a:pt x="212217" y="1214526"/>
                  </a:lnTo>
                  <a:lnTo>
                    <a:pt x="212763" y="1213891"/>
                  </a:lnTo>
                  <a:lnTo>
                    <a:pt x="213309" y="1213637"/>
                  </a:lnTo>
                  <a:lnTo>
                    <a:pt x="213537" y="1213256"/>
                  </a:lnTo>
                  <a:lnTo>
                    <a:pt x="213639" y="1212875"/>
                  </a:lnTo>
                  <a:lnTo>
                    <a:pt x="213804" y="1212621"/>
                  </a:lnTo>
                  <a:lnTo>
                    <a:pt x="214045" y="1212494"/>
                  </a:lnTo>
                  <a:lnTo>
                    <a:pt x="214439" y="1212621"/>
                  </a:lnTo>
                  <a:lnTo>
                    <a:pt x="214579" y="1212494"/>
                  </a:lnTo>
                  <a:lnTo>
                    <a:pt x="214718" y="1212367"/>
                  </a:lnTo>
                  <a:lnTo>
                    <a:pt x="215442" y="1211097"/>
                  </a:lnTo>
                  <a:lnTo>
                    <a:pt x="216115" y="1210462"/>
                  </a:lnTo>
                  <a:lnTo>
                    <a:pt x="223481" y="1205128"/>
                  </a:lnTo>
                  <a:lnTo>
                    <a:pt x="225653" y="1203858"/>
                  </a:lnTo>
                  <a:lnTo>
                    <a:pt x="226047" y="1203223"/>
                  </a:lnTo>
                  <a:lnTo>
                    <a:pt x="226250" y="1202461"/>
                  </a:lnTo>
                  <a:lnTo>
                    <a:pt x="225412" y="1202207"/>
                  </a:lnTo>
                  <a:lnTo>
                    <a:pt x="224472" y="1201826"/>
                  </a:lnTo>
                  <a:lnTo>
                    <a:pt x="224231" y="1201699"/>
                  </a:lnTo>
                  <a:lnTo>
                    <a:pt x="221805" y="1200429"/>
                  </a:lnTo>
                  <a:lnTo>
                    <a:pt x="219595" y="1200302"/>
                  </a:lnTo>
                  <a:lnTo>
                    <a:pt x="218236" y="1200175"/>
                  </a:lnTo>
                  <a:lnTo>
                    <a:pt x="218046" y="1200175"/>
                  </a:lnTo>
                  <a:lnTo>
                    <a:pt x="215379" y="1201699"/>
                  </a:lnTo>
                  <a:lnTo>
                    <a:pt x="214604" y="1200429"/>
                  </a:lnTo>
                  <a:lnTo>
                    <a:pt x="214452" y="1200175"/>
                  </a:lnTo>
                  <a:lnTo>
                    <a:pt x="214109" y="1200048"/>
                  </a:lnTo>
                  <a:lnTo>
                    <a:pt x="213067" y="1199667"/>
                  </a:lnTo>
                  <a:lnTo>
                    <a:pt x="211239" y="1200048"/>
                  </a:lnTo>
                  <a:lnTo>
                    <a:pt x="210502" y="1198905"/>
                  </a:lnTo>
                  <a:lnTo>
                    <a:pt x="209715" y="1199540"/>
                  </a:lnTo>
                  <a:lnTo>
                    <a:pt x="208749" y="1200429"/>
                  </a:lnTo>
                  <a:lnTo>
                    <a:pt x="208407" y="1200048"/>
                  </a:lnTo>
                  <a:lnTo>
                    <a:pt x="207683" y="1199794"/>
                  </a:lnTo>
                  <a:lnTo>
                    <a:pt x="205689" y="1200556"/>
                  </a:lnTo>
                  <a:lnTo>
                    <a:pt x="203517" y="1201318"/>
                  </a:lnTo>
                  <a:lnTo>
                    <a:pt x="203403" y="1201699"/>
                  </a:lnTo>
                  <a:lnTo>
                    <a:pt x="203225" y="1202080"/>
                  </a:lnTo>
                  <a:lnTo>
                    <a:pt x="202933" y="1202461"/>
                  </a:lnTo>
                  <a:lnTo>
                    <a:pt x="201866" y="1203096"/>
                  </a:lnTo>
                  <a:lnTo>
                    <a:pt x="201752" y="1203731"/>
                  </a:lnTo>
                  <a:lnTo>
                    <a:pt x="201866" y="1204239"/>
                  </a:lnTo>
                  <a:lnTo>
                    <a:pt x="202031" y="1204747"/>
                  </a:lnTo>
                  <a:lnTo>
                    <a:pt x="201803" y="1205128"/>
                  </a:lnTo>
                  <a:lnTo>
                    <a:pt x="201625" y="1205128"/>
                  </a:lnTo>
                  <a:lnTo>
                    <a:pt x="201625" y="1226083"/>
                  </a:lnTo>
                  <a:lnTo>
                    <a:pt x="201599" y="1226464"/>
                  </a:lnTo>
                  <a:lnTo>
                    <a:pt x="201129" y="1226464"/>
                  </a:lnTo>
                  <a:lnTo>
                    <a:pt x="201383" y="1226083"/>
                  </a:lnTo>
                  <a:lnTo>
                    <a:pt x="201460" y="1225829"/>
                  </a:lnTo>
                  <a:lnTo>
                    <a:pt x="201625" y="1226083"/>
                  </a:lnTo>
                  <a:lnTo>
                    <a:pt x="201625" y="1205128"/>
                  </a:lnTo>
                  <a:lnTo>
                    <a:pt x="201333" y="1205128"/>
                  </a:lnTo>
                  <a:lnTo>
                    <a:pt x="201333" y="1208176"/>
                  </a:lnTo>
                  <a:lnTo>
                    <a:pt x="200494" y="1207922"/>
                  </a:lnTo>
                  <a:lnTo>
                    <a:pt x="200177" y="1207414"/>
                  </a:lnTo>
                  <a:lnTo>
                    <a:pt x="200367" y="1206652"/>
                  </a:lnTo>
                  <a:lnTo>
                    <a:pt x="201333" y="1208176"/>
                  </a:lnTo>
                  <a:lnTo>
                    <a:pt x="201333" y="1205128"/>
                  </a:lnTo>
                  <a:lnTo>
                    <a:pt x="201180" y="1205128"/>
                  </a:lnTo>
                  <a:lnTo>
                    <a:pt x="200342" y="1203731"/>
                  </a:lnTo>
                  <a:lnTo>
                    <a:pt x="199085" y="1205382"/>
                  </a:lnTo>
                  <a:lnTo>
                    <a:pt x="198983" y="1208176"/>
                  </a:lnTo>
                  <a:lnTo>
                    <a:pt x="198234" y="1209065"/>
                  </a:lnTo>
                  <a:lnTo>
                    <a:pt x="197586" y="1210462"/>
                  </a:lnTo>
                  <a:lnTo>
                    <a:pt x="197345" y="1210208"/>
                  </a:lnTo>
                  <a:lnTo>
                    <a:pt x="196989" y="1209827"/>
                  </a:lnTo>
                  <a:lnTo>
                    <a:pt x="196367" y="1209192"/>
                  </a:lnTo>
                  <a:lnTo>
                    <a:pt x="196367" y="1212875"/>
                  </a:lnTo>
                  <a:lnTo>
                    <a:pt x="195999" y="1213637"/>
                  </a:lnTo>
                  <a:lnTo>
                    <a:pt x="195656" y="1214526"/>
                  </a:lnTo>
                  <a:lnTo>
                    <a:pt x="195414" y="1214272"/>
                  </a:lnTo>
                  <a:lnTo>
                    <a:pt x="195046" y="1213891"/>
                  </a:lnTo>
                  <a:lnTo>
                    <a:pt x="194157" y="1213256"/>
                  </a:lnTo>
                  <a:lnTo>
                    <a:pt x="194284" y="1213129"/>
                  </a:lnTo>
                  <a:lnTo>
                    <a:pt x="194602" y="1213129"/>
                  </a:lnTo>
                  <a:lnTo>
                    <a:pt x="195643" y="1213002"/>
                  </a:lnTo>
                  <a:lnTo>
                    <a:pt x="196367" y="1212875"/>
                  </a:lnTo>
                  <a:lnTo>
                    <a:pt x="196367" y="1209192"/>
                  </a:lnTo>
                  <a:lnTo>
                    <a:pt x="195872" y="1208684"/>
                  </a:lnTo>
                  <a:lnTo>
                    <a:pt x="195707" y="1208544"/>
                  </a:lnTo>
                  <a:lnTo>
                    <a:pt x="195707" y="1210081"/>
                  </a:lnTo>
                  <a:lnTo>
                    <a:pt x="195516" y="1210208"/>
                  </a:lnTo>
                  <a:lnTo>
                    <a:pt x="195300" y="1209827"/>
                  </a:lnTo>
                  <a:lnTo>
                    <a:pt x="195427" y="1209827"/>
                  </a:lnTo>
                  <a:lnTo>
                    <a:pt x="195707" y="1210081"/>
                  </a:lnTo>
                  <a:lnTo>
                    <a:pt x="195707" y="1208544"/>
                  </a:lnTo>
                  <a:lnTo>
                    <a:pt x="195275" y="1208176"/>
                  </a:lnTo>
                  <a:lnTo>
                    <a:pt x="194538" y="1209192"/>
                  </a:lnTo>
                  <a:lnTo>
                    <a:pt x="193586" y="1209700"/>
                  </a:lnTo>
                  <a:lnTo>
                    <a:pt x="192417" y="1209954"/>
                  </a:lnTo>
                  <a:lnTo>
                    <a:pt x="192278" y="1210462"/>
                  </a:lnTo>
                  <a:lnTo>
                    <a:pt x="192417" y="1211097"/>
                  </a:lnTo>
                  <a:lnTo>
                    <a:pt x="192849" y="1211859"/>
                  </a:lnTo>
                  <a:lnTo>
                    <a:pt x="193332" y="1213256"/>
                  </a:lnTo>
                  <a:lnTo>
                    <a:pt x="193459" y="1214272"/>
                  </a:lnTo>
                  <a:lnTo>
                    <a:pt x="193154" y="1214272"/>
                  </a:lnTo>
                  <a:lnTo>
                    <a:pt x="192633" y="1213891"/>
                  </a:lnTo>
                  <a:lnTo>
                    <a:pt x="192239" y="1213637"/>
                  </a:lnTo>
                  <a:lnTo>
                    <a:pt x="191770" y="1213637"/>
                  </a:lnTo>
                  <a:lnTo>
                    <a:pt x="191528" y="1213891"/>
                  </a:lnTo>
                  <a:lnTo>
                    <a:pt x="191363" y="1214145"/>
                  </a:lnTo>
                  <a:lnTo>
                    <a:pt x="191223" y="1214653"/>
                  </a:lnTo>
                  <a:lnTo>
                    <a:pt x="191376" y="1215034"/>
                  </a:lnTo>
                  <a:lnTo>
                    <a:pt x="191744" y="1215669"/>
                  </a:lnTo>
                  <a:lnTo>
                    <a:pt x="191173" y="1215542"/>
                  </a:lnTo>
                  <a:lnTo>
                    <a:pt x="190246" y="1215542"/>
                  </a:lnTo>
                  <a:lnTo>
                    <a:pt x="189992" y="1216558"/>
                  </a:lnTo>
                  <a:lnTo>
                    <a:pt x="189776" y="1218082"/>
                  </a:lnTo>
                  <a:lnTo>
                    <a:pt x="189547" y="1217955"/>
                  </a:lnTo>
                  <a:lnTo>
                    <a:pt x="187820" y="1217955"/>
                  </a:lnTo>
                  <a:lnTo>
                    <a:pt x="187071" y="1217955"/>
                  </a:lnTo>
                  <a:lnTo>
                    <a:pt x="186410" y="1217955"/>
                  </a:lnTo>
                  <a:lnTo>
                    <a:pt x="186156" y="1218336"/>
                  </a:lnTo>
                  <a:lnTo>
                    <a:pt x="186512" y="1219606"/>
                  </a:lnTo>
                  <a:lnTo>
                    <a:pt x="187528" y="1221511"/>
                  </a:lnTo>
                  <a:lnTo>
                    <a:pt x="185928" y="1220241"/>
                  </a:lnTo>
                  <a:lnTo>
                    <a:pt x="184924" y="1219606"/>
                  </a:lnTo>
                  <a:lnTo>
                    <a:pt x="184505" y="1219733"/>
                  </a:lnTo>
                  <a:lnTo>
                    <a:pt x="184467" y="1220495"/>
                  </a:lnTo>
                  <a:lnTo>
                    <a:pt x="184683" y="1220876"/>
                  </a:lnTo>
                  <a:lnTo>
                    <a:pt x="185013" y="1221130"/>
                  </a:lnTo>
                  <a:lnTo>
                    <a:pt x="184988" y="1221638"/>
                  </a:lnTo>
                  <a:lnTo>
                    <a:pt x="184848" y="1221892"/>
                  </a:lnTo>
                  <a:lnTo>
                    <a:pt x="185635" y="1222400"/>
                  </a:lnTo>
                  <a:lnTo>
                    <a:pt x="186321" y="1222781"/>
                  </a:lnTo>
                  <a:lnTo>
                    <a:pt x="186639" y="1223035"/>
                  </a:lnTo>
                  <a:lnTo>
                    <a:pt x="187172" y="1223162"/>
                  </a:lnTo>
                  <a:lnTo>
                    <a:pt x="187921" y="1223035"/>
                  </a:lnTo>
                  <a:lnTo>
                    <a:pt x="188353" y="1223670"/>
                  </a:lnTo>
                  <a:lnTo>
                    <a:pt x="188493" y="1224051"/>
                  </a:lnTo>
                  <a:lnTo>
                    <a:pt x="188480" y="1224305"/>
                  </a:lnTo>
                  <a:lnTo>
                    <a:pt x="188188" y="1224178"/>
                  </a:lnTo>
                  <a:lnTo>
                    <a:pt x="187820" y="1224051"/>
                  </a:lnTo>
                  <a:lnTo>
                    <a:pt x="187566" y="1224432"/>
                  </a:lnTo>
                  <a:lnTo>
                    <a:pt x="187274" y="1225575"/>
                  </a:lnTo>
                  <a:lnTo>
                    <a:pt x="186880" y="1225321"/>
                  </a:lnTo>
                  <a:lnTo>
                    <a:pt x="186601" y="1225321"/>
                  </a:lnTo>
                  <a:lnTo>
                    <a:pt x="185813" y="1223543"/>
                  </a:lnTo>
                  <a:lnTo>
                    <a:pt x="185369" y="1222781"/>
                  </a:lnTo>
                  <a:lnTo>
                    <a:pt x="184848" y="1221892"/>
                  </a:lnTo>
                  <a:lnTo>
                    <a:pt x="184759" y="1222273"/>
                  </a:lnTo>
                  <a:lnTo>
                    <a:pt x="184594" y="1222654"/>
                  </a:lnTo>
                  <a:lnTo>
                    <a:pt x="184365" y="1222781"/>
                  </a:lnTo>
                  <a:lnTo>
                    <a:pt x="184073" y="1222273"/>
                  </a:lnTo>
                  <a:lnTo>
                    <a:pt x="183667" y="1221892"/>
                  </a:lnTo>
                  <a:lnTo>
                    <a:pt x="183146" y="1221511"/>
                  </a:lnTo>
                  <a:lnTo>
                    <a:pt x="183426" y="1222781"/>
                  </a:lnTo>
                  <a:lnTo>
                    <a:pt x="182930" y="1223543"/>
                  </a:lnTo>
                  <a:lnTo>
                    <a:pt x="182537" y="1224559"/>
                  </a:lnTo>
                  <a:lnTo>
                    <a:pt x="183845" y="1224559"/>
                  </a:lnTo>
                  <a:lnTo>
                    <a:pt x="184315" y="1224686"/>
                  </a:lnTo>
                  <a:lnTo>
                    <a:pt x="184543" y="1225067"/>
                  </a:lnTo>
                  <a:lnTo>
                    <a:pt x="184670" y="1225702"/>
                  </a:lnTo>
                  <a:lnTo>
                    <a:pt x="183896" y="1226197"/>
                  </a:lnTo>
                  <a:lnTo>
                    <a:pt x="183896" y="1230020"/>
                  </a:lnTo>
                  <a:lnTo>
                    <a:pt x="183819" y="1230274"/>
                  </a:lnTo>
                  <a:lnTo>
                    <a:pt x="183654" y="1230147"/>
                  </a:lnTo>
                  <a:lnTo>
                    <a:pt x="183540" y="1230274"/>
                  </a:lnTo>
                  <a:lnTo>
                    <a:pt x="183591" y="1230020"/>
                  </a:lnTo>
                  <a:lnTo>
                    <a:pt x="183896" y="1230020"/>
                  </a:lnTo>
                  <a:lnTo>
                    <a:pt x="183896" y="1226197"/>
                  </a:lnTo>
                  <a:lnTo>
                    <a:pt x="183070" y="1226718"/>
                  </a:lnTo>
                  <a:lnTo>
                    <a:pt x="183781" y="1228623"/>
                  </a:lnTo>
                  <a:lnTo>
                    <a:pt x="183413" y="1228890"/>
                  </a:lnTo>
                  <a:lnTo>
                    <a:pt x="183413" y="1237386"/>
                  </a:lnTo>
                  <a:lnTo>
                    <a:pt x="183057" y="1237513"/>
                  </a:lnTo>
                  <a:lnTo>
                    <a:pt x="183045" y="1237259"/>
                  </a:lnTo>
                  <a:lnTo>
                    <a:pt x="182994" y="1236624"/>
                  </a:lnTo>
                  <a:lnTo>
                    <a:pt x="183388" y="1237005"/>
                  </a:lnTo>
                  <a:lnTo>
                    <a:pt x="183413" y="1237386"/>
                  </a:lnTo>
                  <a:lnTo>
                    <a:pt x="183413" y="1228890"/>
                  </a:lnTo>
                  <a:lnTo>
                    <a:pt x="183248" y="1229004"/>
                  </a:lnTo>
                  <a:lnTo>
                    <a:pt x="182816" y="1229512"/>
                  </a:lnTo>
                  <a:lnTo>
                    <a:pt x="181571" y="1228940"/>
                  </a:lnTo>
                  <a:lnTo>
                    <a:pt x="181571" y="1236878"/>
                  </a:lnTo>
                  <a:lnTo>
                    <a:pt x="181457" y="1237259"/>
                  </a:lnTo>
                  <a:lnTo>
                    <a:pt x="181419" y="1236878"/>
                  </a:lnTo>
                  <a:lnTo>
                    <a:pt x="181279" y="1236624"/>
                  </a:lnTo>
                  <a:lnTo>
                    <a:pt x="181330" y="1236370"/>
                  </a:lnTo>
                  <a:lnTo>
                    <a:pt x="181483" y="1236370"/>
                  </a:lnTo>
                  <a:lnTo>
                    <a:pt x="181571" y="1236878"/>
                  </a:lnTo>
                  <a:lnTo>
                    <a:pt x="181571" y="1228940"/>
                  </a:lnTo>
                  <a:lnTo>
                    <a:pt x="180936" y="1228496"/>
                  </a:lnTo>
                  <a:lnTo>
                    <a:pt x="180568" y="1228496"/>
                  </a:lnTo>
                  <a:lnTo>
                    <a:pt x="180467" y="1229512"/>
                  </a:lnTo>
                  <a:lnTo>
                    <a:pt x="180492" y="1229639"/>
                  </a:lnTo>
                  <a:lnTo>
                    <a:pt x="180924" y="1230401"/>
                  </a:lnTo>
                  <a:lnTo>
                    <a:pt x="181330" y="1230782"/>
                  </a:lnTo>
                  <a:lnTo>
                    <a:pt x="181381" y="1231544"/>
                  </a:lnTo>
                  <a:lnTo>
                    <a:pt x="180784" y="1231925"/>
                  </a:lnTo>
                  <a:lnTo>
                    <a:pt x="180289" y="1231925"/>
                  </a:lnTo>
                  <a:lnTo>
                    <a:pt x="179895" y="1231417"/>
                  </a:lnTo>
                  <a:lnTo>
                    <a:pt x="179387" y="1231036"/>
                  </a:lnTo>
                  <a:lnTo>
                    <a:pt x="178714" y="1230782"/>
                  </a:lnTo>
                  <a:lnTo>
                    <a:pt x="178549" y="1230909"/>
                  </a:lnTo>
                  <a:lnTo>
                    <a:pt x="177990" y="1232052"/>
                  </a:lnTo>
                  <a:lnTo>
                    <a:pt x="177647" y="1232560"/>
                  </a:lnTo>
                  <a:lnTo>
                    <a:pt x="177571" y="1232814"/>
                  </a:lnTo>
                  <a:lnTo>
                    <a:pt x="177368" y="1233322"/>
                  </a:lnTo>
                  <a:lnTo>
                    <a:pt x="177038" y="1234338"/>
                  </a:lnTo>
                  <a:lnTo>
                    <a:pt x="176669" y="1235862"/>
                  </a:lnTo>
                  <a:lnTo>
                    <a:pt x="176682" y="1236624"/>
                  </a:lnTo>
                  <a:lnTo>
                    <a:pt x="176809" y="1237513"/>
                  </a:lnTo>
                  <a:lnTo>
                    <a:pt x="177152" y="1239418"/>
                  </a:lnTo>
                  <a:lnTo>
                    <a:pt x="177927" y="1239926"/>
                  </a:lnTo>
                  <a:lnTo>
                    <a:pt x="178816" y="1240561"/>
                  </a:lnTo>
                  <a:lnTo>
                    <a:pt x="178714" y="1241577"/>
                  </a:lnTo>
                  <a:lnTo>
                    <a:pt x="179793" y="1242720"/>
                  </a:lnTo>
                  <a:lnTo>
                    <a:pt x="179895" y="1243482"/>
                  </a:lnTo>
                  <a:lnTo>
                    <a:pt x="179743" y="1244117"/>
                  </a:lnTo>
                  <a:lnTo>
                    <a:pt x="178841" y="1243482"/>
                  </a:lnTo>
                  <a:lnTo>
                    <a:pt x="178244" y="1243101"/>
                  </a:lnTo>
                  <a:lnTo>
                    <a:pt x="178244" y="1246530"/>
                  </a:lnTo>
                  <a:lnTo>
                    <a:pt x="178206" y="1253261"/>
                  </a:lnTo>
                  <a:lnTo>
                    <a:pt x="177914" y="1253261"/>
                  </a:lnTo>
                  <a:lnTo>
                    <a:pt x="178041" y="1253134"/>
                  </a:lnTo>
                  <a:lnTo>
                    <a:pt x="178206" y="1253261"/>
                  </a:lnTo>
                  <a:lnTo>
                    <a:pt x="178206" y="1246530"/>
                  </a:lnTo>
                  <a:lnTo>
                    <a:pt x="177673" y="1246403"/>
                  </a:lnTo>
                  <a:lnTo>
                    <a:pt x="177914" y="1246149"/>
                  </a:lnTo>
                  <a:lnTo>
                    <a:pt x="178104" y="1246276"/>
                  </a:lnTo>
                  <a:lnTo>
                    <a:pt x="178244" y="1246530"/>
                  </a:lnTo>
                  <a:lnTo>
                    <a:pt x="178244" y="1243101"/>
                  </a:lnTo>
                  <a:lnTo>
                    <a:pt x="177673" y="1242720"/>
                  </a:lnTo>
                  <a:lnTo>
                    <a:pt x="177965" y="1243990"/>
                  </a:lnTo>
                  <a:lnTo>
                    <a:pt x="177520" y="1243990"/>
                  </a:lnTo>
                  <a:lnTo>
                    <a:pt x="177520" y="1256563"/>
                  </a:lnTo>
                  <a:lnTo>
                    <a:pt x="177330" y="1256563"/>
                  </a:lnTo>
                  <a:lnTo>
                    <a:pt x="177165" y="1256436"/>
                  </a:lnTo>
                  <a:lnTo>
                    <a:pt x="177025" y="1256182"/>
                  </a:lnTo>
                  <a:lnTo>
                    <a:pt x="177215" y="1256182"/>
                  </a:lnTo>
                  <a:lnTo>
                    <a:pt x="177380" y="1256436"/>
                  </a:lnTo>
                  <a:lnTo>
                    <a:pt x="177520" y="1256563"/>
                  </a:lnTo>
                  <a:lnTo>
                    <a:pt x="177520" y="1243990"/>
                  </a:lnTo>
                  <a:lnTo>
                    <a:pt x="177457" y="1251864"/>
                  </a:lnTo>
                  <a:lnTo>
                    <a:pt x="176707" y="1250848"/>
                  </a:lnTo>
                  <a:lnTo>
                    <a:pt x="176745" y="1250086"/>
                  </a:lnTo>
                  <a:lnTo>
                    <a:pt x="177038" y="1250086"/>
                  </a:lnTo>
                  <a:lnTo>
                    <a:pt x="177165" y="1250467"/>
                  </a:lnTo>
                  <a:lnTo>
                    <a:pt x="177266" y="1250975"/>
                  </a:lnTo>
                  <a:lnTo>
                    <a:pt x="177165" y="1251229"/>
                  </a:lnTo>
                  <a:lnTo>
                    <a:pt x="177444" y="1251610"/>
                  </a:lnTo>
                  <a:lnTo>
                    <a:pt x="177457" y="1251864"/>
                  </a:lnTo>
                  <a:lnTo>
                    <a:pt x="177457" y="1243990"/>
                  </a:lnTo>
                  <a:lnTo>
                    <a:pt x="176745" y="1243990"/>
                  </a:lnTo>
                  <a:lnTo>
                    <a:pt x="176110" y="1244498"/>
                  </a:lnTo>
                  <a:lnTo>
                    <a:pt x="175615" y="1245514"/>
                  </a:lnTo>
                  <a:lnTo>
                    <a:pt x="175285" y="1246784"/>
                  </a:lnTo>
                  <a:lnTo>
                    <a:pt x="175463" y="1246657"/>
                  </a:lnTo>
                  <a:lnTo>
                    <a:pt x="175742" y="1246784"/>
                  </a:lnTo>
                  <a:lnTo>
                    <a:pt x="175996" y="1247546"/>
                  </a:lnTo>
                  <a:lnTo>
                    <a:pt x="176174" y="1248689"/>
                  </a:lnTo>
                  <a:lnTo>
                    <a:pt x="175107" y="1248181"/>
                  </a:lnTo>
                  <a:lnTo>
                    <a:pt x="174142" y="1247800"/>
                  </a:lnTo>
                  <a:lnTo>
                    <a:pt x="173863" y="1248054"/>
                  </a:lnTo>
                  <a:lnTo>
                    <a:pt x="173863" y="1248816"/>
                  </a:lnTo>
                  <a:lnTo>
                    <a:pt x="174167" y="1249451"/>
                  </a:lnTo>
                  <a:lnTo>
                    <a:pt x="174307" y="1250340"/>
                  </a:lnTo>
                  <a:lnTo>
                    <a:pt x="174993" y="1251610"/>
                  </a:lnTo>
                  <a:lnTo>
                    <a:pt x="175882" y="1253515"/>
                  </a:lnTo>
                  <a:lnTo>
                    <a:pt x="175996" y="1253642"/>
                  </a:lnTo>
                  <a:lnTo>
                    <a:pt x="176022" y="1254150"/>
                  </a:lnTo>
                  <a:lnTo>
                    <a:pt x="175768" y="1254188"/>
                  </a:lnTo>
                  <a:lnTo>
                    <a:pt x="175768" y="1265453"/>
                  </a:lnTo>
                  <a:lnTo>
                    <a:pt x="175615" y="1265834"/>
                  </a:lnTo>
                  <a:lnTo>
                    <a:pt x="175526" y="1265961"/>
                  </a:lnTo>
                  <a:lnTo>
                    <a:pt x="175412" y="1266215"/>
                  </a:lnTo>
                  <a:lnTo>
                    <a:pt x="175298" y="1266723"/>
                  </a:lnTo>
                  <a:lnTo>
                    <a:pt x="175094" y="1266342"/>
                  </a:lnTo>
                  <a:lnTo>
                    <a:pt x="174701" y="1266088"/>
                  </a:lnTo>
                  <a:lnTo>
                    <a:pt x="175768" y="1265453"/>
                  </a:lnTo>
                  <a:lnTo>
                    <a:pt x="175768" y="1254188"/>
                  </a:lnTo>
                  <a:lnTo>
                    <a:pt x="173812" y="1254404"/>
                  </a:lnTo>
                  <a:lnTo>
                    <a:pt x="173634" y="1255166"/>
                  </a:lnTo>
                  <a:lnTo>
                    <a:pt x="173609" y="1255674"/>
                  </a:lnTo>
                  <a:lnTo>
                    <a:pt x="173710" y="1256436"/>
                  </a:lnTo>
                  <a:lnTo>
                    <a:pt x="174231" y="1257579"/>
                  </a:lnTo>
                  <a:lnTo>
                    <a:pt x="174739" y="1259230"/>
                  </a:lnTo>
                  <a:lnTo>
                    <a:pt x="174840" y="1260627"/>
                  </a:lnTo>
                  <a:lnTo>
                    <a:pt x="173774" y="1261262"/>
                  </a:lnTo>
                  <a:lnTo>
                    <a:pt x="174294" y="1262532"/>
                  </a:lnTo>
                  <a:lnTo>
                    <a:pt x="174383" y="1265580"/>
                  </a:lnTo>
                  <a:lnTo>
                    <a:pt x="174129" y="1267104"/>
                  </a:lnTo>
                  <a:lnTo>
                    <a:pt x="175183" y="1267739"/>
                  </a:lnTo>
                  <a:lnTo>
                    <a:pt x="176199" y="1268501"/>
                  </a:lnTo>
                  <a:lnTo>
                    <a:pt x="174942" y="1269263"/>
                  </a:lnTo>
                  <a:lnTo>
                    <a:pt x="173659" y="1269644"/>
                  </a:lnTo>
                  <a:lnTo>
                    <a:pt x="174015" y="1270533"/>
                  </a:lnTo>
                  <a:lnTo>
                    <a:pt x="174269" y="1271422"/>
                  </a:lnTo>
                  <a:lnTo>
                    <a:pt x="174586" y="1273200"/>
                  </a:lnTo>
                  <a:lnTo>
                    <a:pt x="175399" y="1274089"/>
                  </a:lnTo>
                  <a:lnTo>
                    <a:pt x="175780" y="1274724"/>
                  </a:lnTo>
                  <a:lnTo>
                    <a:pt x="175844" y="1275105"/>
                  </a:lnTo>
                  <a:lnTo>
                    <a:pt x="175691" y="1275359"/>
                  </a:lnTo>
                  <a:lnTo>
                    <a:pt x="175564" y="1276248"/>
                  </a:lnTo>
                  <a:lnTo>
                    <a:pt x="175691" y="1276756"/>
                  </a:lnTo>
                  <a:lnTo>
                    <a:pt x="176618" y="1278915"/>
                  </a:lnTo>
                  <a:lnTo>
                    <a:pt x="176860" y="1278534"/>
                  </a:lnTo>
                  <a:lnTo>
                    <a:pt x="177393" y="1277391"/>
                  </a:lnTo>
                  <a:lnTo>
                    <a:pt x="177685" y="1277264"/>
                  </a:lnTo>
                  <a:lnTo>
                    <a:pt x="178066" y="1277391"/>
                  </a:lnTo>
                  <a:lnTo>
                    <a:pt x="178142" y="1278280"/>
                  </a:lnTo>
                  <a:lnTo>
                    <a:pt x="177317" y="1278534"/>
                  </a:lnTo>
                  <a:lnTo>
                    <a:pt x="176618" y="1278915"/>
                  </a:lnTo>
                  <a:lnTo>
                    <a:pt x="176199" y="1279296"/>
                  </a:lnTo>
                  <a:lnTo>
                    <a:pt x="176377" y="1279931"/>
                  </a:lnTo>
                  <a:lnTo>
                    <a:pt x="177101" y="1280566"/>
                  </a:lnTo>
                  <a:lnTo>
                    <a:pt x="178498" y="1280439"/>
                  </a:lnTo>
                  <a:lnTo>
                    <a:pt x="178282" y="1281328"/>
                  </a:lnTo>
                  <a:lnTo>
                    <a:pt x="178269" y="1281963"/>
                  </a:lnTo>
                  <a:lnTo>
                    <a:pt x="178523" y="1282217"/>
                  </a:lnTo>
                  <a:lnTo>
                    <a:pt x="179362" y="1281709"/>
                  </a:lnTo>
                  <a:lnTo>
                    <a:pt x="180251" y="1281328"/>
                  </a:lnTo>
                  <a:lnTo>
                    <a:pt x="180467" y="1281709"/>
                  </a:lnTo>
                  <a:lnTo>
                    <a:pt x="180581" y="1282217"/>
                  </a:lnTo>
                  <a:lnTo>
                    <a:pt x="179489" y="1283741"/>
                  </a:lnTo>
                  <a:lnTo>
                    <a:pt x="180340" y="1285138"/>
                  </a:lnTo>
                  <a:lnTo>
                    <a:pt x="182016" y="1285138"/>
                  </a:lnTo>
                  <a:lnTo>
                    <a:pt x="183654" y="1287043"/>
                  </a:lnTo>
                  <a:lnTo>
                    <a:pt x="185394" y="1289202"/>
                  </a:lnTo>
                  <a:lnTo>
                    <a:pt x="187579" y="1289583"/>
                  </a:lnTo>
                  <a:lnTo>
                    <a:pt x="189572" y="1290091"/>
                  </a:lnTo>
                  <a:lnTo>
                    <a:pt x="190042" y="1290599"/>
                  </a:lnTo>
                  <a:lnTo>
                    <a:pt x="190627" y="1290853"/>
                  </a:lnTo>
                  <a:lnTo>
                    <a:pt x="191312" y="1290980"/>
                  </a:lnTo>
                  <a:lnTo>
                    <a:pt x="192455" y="1291234"/>
                  </a:lnTo>
                  <a:lnTo>
                    <a:pt x="193243" y="1291742"/>
                  </a:lnTo>
                  <a:lnTo>
                    <a:pt x="194310" y="1291107"/>
                  </a:lnTo>
                  <a:lnTo>
                    <a:pt x="194919" y="1291742"/>
                  </a:lnTo>
                  <a:lnTo>
                    <a:pt x="195122" y="1292123"/>
                  </a:lnTo>
                  <a:lnTo>
                    <a:pt x="195986" y="1292250"/>
                  </a:lnTo>
                  <a:lnTo>
                    <a:pt x="196697" y="1292250"/>
                  </a:lnTo>
                  <a:lnTo>
                    <a:pt x="196837" y="1292504"/>
                  </a:lnTo>
                  <a:lnTo>
                    <a:pt x="197612" y="1291742"/>
                  </a:lnTo>
                  <a:lnTo>
                    <a:pt x="198221" y="1291234"/>
                  </a:lnTo>
                  <a:lnTo>
                    <a:pt x="199034" y="1291996"/>
                  </a:lnTo>
                  <a:lnTo>
                    <a:pt x="199758" y="1292504"/>
                  </a:lnTo>
                  <a:lnTo>
                    <a:pt x="200406" y="1292758"/>
                  </a:lnTo>
                  <a:lnTo>
                    <a:pt x="201472" y="1293393"/>
                  </a:lnTo>
                  <a:lnTo>
                    <a:pt x="202615" y="1293647"/>
                  </a:lnTo>
                  <a:lnTo>
                    <a:pt x="203530" y="1292758"/>
                  </a:lnTo>
                  <a:lnTo>
                    <a:pt x="204266" y="1292250"/>
                  </a:lnTo>
                  <a:lnTo>
                    <a:pt x="204825" y="1292123"/>
                  </a:lnTo>
                  <a:lnTo>
                    <a:pt x="205511" y="1293012"/>
                  </a:lnTo>
                  <a:lnTo>
                    <a:pt x="206425" y="1293520"/>
                  </a:lnTo>
                  <a:lnTo>
                    <a:pt x="207556" y="1293774"/>
                  </a:lnTo>
                  <a:lnTo>
                    <a:pt x="208991" y="1293012"/>
                  </a:lnTo>
                  <a:lnTo>
                    <a:pt x="209207" y="1292123"/>
                  </a:lnTo>
                  <a:lnTo>
                    <a:pt x="209423" y="1291234"/>
                  </a:lnTo>
                  <a:lnTo>
                    <a:pt x="210337" y="1292377"/>
                  </a:lnTo>
                  <a:lnTo>
                    <a:pt x="212305" y="1291234"/>
                  </a:lnTo>
                  <a:lnTo>
                    <a:pt x="212521" y="1291615"/>
                  </a:lnTo>
                  <a:lnTo>
                    <a:pt x="212979" y="1291996"/>
                  </a:lnTo>
                  <a:lnTo>
                    <a:pt x="213690" y="1292377"/>
                  </a:lnTo>
                  <a:lnTo>
                    <a:pt x="214439" y="1292377"/>
                  </a:lnTo>
                  <a:lnTo>
                    <a:pt x="215290" y="1292631"/>
                  </a:lnTo>
                  <a:lnTo>
                    <a:pt x="217639" y="1291234"/>
                  </a:lnTo>
                  <a:lnTo>
                    <a:pt x="217855" y="1291107"/>
                  </a:lnTo>
                  <a:lnTo>
                    <a:pt x="218490" y="1290726"/>
                  </a:lnTo>
                  <a:lnTo>
                    <a:pt x="219176" y="1290980"/>
                  </a:lnTo>
                  <a:lnTo>
                    <a:pt x="219367" y="1291107"/>
                  </a:lnTo>
                  <a:lnTo>
                    <a:pt x="219506" y="1291107"/>
                  </a:lnTo>
                  <a:lnTo>
                    <a:pt x="219570" y="1291234"/>
                  </a:lnTo>
                  <a:lnTo>
                    <a:pt x="220802" y="1290726"/>
                  </a:lnTo>
                  <a:lnTo>
                    <a:pt x="221107" y="1290599"/>
                  </a:lnTo>
                  <a:lnTo>
                    <a:pt x="225704" y="1289710"/>
                  </a:lnTo>
                  <a:lnTo>
                    <a:pt x="225704" y="1288567"/>
                  </a:lnTo>
                  <a:lnTo>
                    <a:pt x="226174" y="1288313"/>
                  </a:lnTo>
                  <a:lnTo>
                    <a:pt x="226517" y="1288186"/>
                  </a:lnTo>
                  <a:lnTo>
                    <a:pt x="226707" y="1288186"/>
                  </a:lnTo>
                  <a:lnTo>
                    <a:pt x="227342" y="1286789"/>
                  </a:lnTo>
                  <a:lnTo>
                    <a:pt x="228841" y="1288059"/>
                  </a:lnTo>
                  <a:lnTo>
                    <a:pt x="229831" y="1287805"/>
                  </a:lnTo>
                  <a:lnTo>
                    <a:pt x="230657" y="1287551"/>
                  </a:lnTo>
                  <a:lnTo>
                    <a:pt x="231914" y="1286789"/>
                  </a:lnTo>
                  <a:lnTo>
                    <a:pt x="232651" y="1286789"/>
                  </a:lnTo>
                  <a:lnTo>
                    <a:pt x="233222" y="1286916"/>
                  </a:lnTo>
                  <a:lnTo>
                    <a:pt x="233248" y="1286789"/>
                  </a:lnTo>
                  <a:lnTo>
                    <a:pt x="233692" y="1285138"/>
                  </a:lnTo>
                  <a:lnTo>
                    <a:pt x="234188" y="1283741"/>
                  </a:lnTo>
                  <a:lnTo>
                    <a:pt x="234683" y="1283741"/>
                  </a:lnTo>
                  <a:lnTo>
                    <a:pt x="235788" y="1283995"/>
                  </a:lnTo>
                  <a:lnTo>
                    <a:pt x="235851" y="1283741"/>
                  </a:lnTo>
                  <a:lnTo>
                    <a:pt x="235927" y="1283360"/>
                  </a:lnTo>
                  <a:lnTo>
                    <a:pt x="236156" y="1282979"/>
                  </a:lnTo>
                  <a:lnTo>
                    <a:pt x="236435" y="1282598"/>
                  </a:lnTo>
                  <a:lnTo>
                    <a:pt x="237045" y="1283360"/>
                  </a:lnTo>
                  <a:lnTo>
                    <a:pt x="238010" y="1283741"/>
                  </a:lnTo>
                  <a:lnTo>
                    <a:pt x="239318" y="1283741"/>
                  </a:lnTo>
                  <a:lnTo>
                    <a:pt x="239318" y="1282598"/>
                  </a:lnTo>
                  <a:lnTo>
                    <a:pt x="239331" y="1281963"/>
                  </a:lnTo>
                  <a:lnTo>
                    <a:pt x="239534" y="1281709"/>
                  </a:lnTo>
                  <a:lnTo>
                    <a:pt x="239890" y="1281455"/>
                  </a:lnTo>
                  <a:lnTo>
                    <a:pt x="239966" y="1281582"/>
                  </a:lnTo>
                  <a:lnTo>
                    <a:pt x="240157" y="1281709"/>
                  </a:lnTo>
                  <a:lnTo>
                    <a:pt x="241338" y="1282344"/>
                  </a:lnTo>
                  <a:lnTo>
                    <a:pt x="243205" y="1282217"/>
                  </a:lnTo>
                  <a:lnTo>
                    <a:pt x="243484" y="1282217"/>
                  </a:lnTo>
                  <a:lnTo>
                    <a:pt x="243814" y="1281455"/>
                  </a:lnTo>
                  <a:lnTo>
                    <a:pt x="243865" y="1281328"/>
                  </a:lnTo>
                  <a:lnTo>
                    <a:pt x="244195" y="1280566"/>
                  </a:lnTo>
                  <a:lnTo>
                    <a:pt x="244602" y="1280439"/>
                  </a:lnTo>
                  <a:lnTo>
                    <a:pt x="245833" y="1280058"/>
                  </a:lnTo>
                  <a:lnTo>
                    <a:pt x="245579" y="1278026"/>
                  </a:lnTo>
                  <a:lnTo>
                    <a:pt x="245478" y="1277264"/>
                  </a:lnTo>
                  <a:lnTo>
                    <a:pt x="245414" y="1277010"/>
                  </a:lnTo>
                  <a:lnTo>
                    <a:pt x="245719" y="1277010"/>
                  </a:lnTo>
                  <a:lnTo>
                    <a:pt x="246176" y="1276756"/>
                  </a:lnTo>
                  <a:lnTo>
                    <a:pt x="246773" y="1276375"/>
                  </a:lnTo>
                  <a:lnTo>
                    <a:pt x="246837" y="1275740"/>
                  </a:lnTo>
                  <a:lnTo>
                    <a:pt x="246900" y="1275232"/>
                  </a:lnTo>
                  <a:lnTo>
                    <a:pt x="246913" y="1275105"/>
                  </a:lnTo>
                  <a:close/>
                </a:path>
                <a:path w="1153795" h="1354454">
                  <a:moveTo>
                    <a:pt x="248551" y="1025258"/>
                  </a:moveTo>
                  <a:lnTo>
                    <a:pt x="248424" y="1025131"/>
                  </a:lnTo>
                  <a:lnTo>
                    <a:pt x="248310" y="1025004"/>
                  </a:lnTo>
                  <a:lnTo>
                    <a:pt x="248259" y="1023226"/>
                  </a:lnTo>
                  <a:lnTo>
                    <a:pt x="248450" y="1021956"/>
                  </a:lnTo>
                  <a:lnTo>
                    <a:pt x="248462" y="1021829"/>
                  </a:lnTo>
                  <a:lnTo>
                    <a:pt x="247954" y="1021575"/>
                  </a:lnTo>
                  <a:lnTo>
                    <a:pt x="246811" y="1021956"/>
                  </a:lnTo>
                  <a:lnTo>
                    <a:pt x="247015" y="1020559"/>
                  </a:lnTo>
                  <a:lnTo>
                    <a:pt x="246710" y="1019289"/>
                  </a:lnTo>
                  <a:lnTo>
                    <a:pt x="245910" y="1017892"/>
                  </a:lnTo>
                  <a:lnTo>
                    <a:pt x="245122" y="1016114"/>
                  </a:lnTo>
                  <a:lnTo>
                    <a:pt x="244856" y="1015352"/>
                  </a:lnTo>
                  <a:lnTo>
                    <a:pt x="244627" y="1014463"/>
                  </a:lnTo>
                  <a:lnTo>
                    <a:pt x="242303" y="1014082"/>
                  </a:lnTo>
                  <a:lnTo>
                    <a:pt x="241706" y="1013066"/>
                  </a:lnTo>
                  <a:lnTo>
                    <a:pt x="242773" y="1011542"/>
                  </a:lnTo>
                  <a:lnTo>
                    <a:pt x="242862" y="1011415"/>
                  </a:lnTo>
                  <a:lnTo>
                    <a:pt x="241820" y="1011415"/>
                  </a:lnTo>
                  <a:lnTo>
                    <a:pt x="240906" y="1011542"/>
                  </a:lnTo>
                  <a:lnTo>
                    <a:pt x="240906" y="1010526"/>
                  </a:lnTo>
                  <a:lnTo>
                    <a:pt x="240182" y="1009510"/>
                  </a:lnTo>
                  <a:lnTo>
                    <a:pt x="240106" y="1008875"/>
                  </a:lnTo>
                  <a:lnTo>
                    <a:pt x="240499" y="1008240"/>
                  </a:lnTo>
                  <a:lnTo>
                    <a:pt x="240271" y="1007732"/>
                  </a:lnTo>
                  <a:lnTo>
                    <a:pt x="240068" y="1007478"/>
                  </a:lnTo>
                  <a:lnTo>
                    <a:pt x="239585" y="1007351"/>
                  </a:lnTo>
                  <a:lnTo>
                    <a:pt x="239433" y="1007478"/>
                  </a:lnTo>
                  <a:lnTo>
                    <a:pt x="239026" y="1007478"/>
                  </a:lnTo>
                  <a:lnTo>
                    <a:pt x="238823" y="1006589"/>
                  </a:lnTo>
                  <a:lnTo>
                    <a:pt x="238785" y="1005573"/>
                  </a:lnTo>
                  <a:lnTo>
                    <a:pt x="238760" y="1004811"/>
                  </a:lnTo>
                  <a:lnTo>
                    <a:pt x="237578" y="1005573"/>
                  </a:lnTo>
                  <a:lnTo>
                    <a:pt x="236499" y="1005573"/>
                  </a:lnTo>
                  <a:lnTo>
                    <a:pt x="235940" y="1005065"/>
                  </a:lnTo>
                  <a:lnTo>
                    <a:pt x="235521" y="1004684"/>
                  </a:lnTo>
                  <a:lnTo>
                    <a:pt x="234899" y="1004938"/>
                  </a:lnTo>
                  <a:lnTo>
                    <a:pt x="234289" y="1005065"/>
                  </a:lnTo>
                  <a:lnTo>
                    <a:pt x="233692" y="1004938"/>
                  </a:lnTo>
                  <a:lnTo>
                    <a:pt x="233781" y="1004430"/>
                  </a:lnTo>
                  <a:lnTo>
                    <a:pt x="234200" y="1003922"/>
                  </a:lnTo>
                  <a:lnTo>
                    <a:pt x="234950" y="1003541"/>
                  </a:lnTo>
                  <a:lnTo>
                    <a:pt x="234505" y="1003160"/>
                  </a:lnTo>
                  <a:lnTo>
                    <a:pt x="234327" y="1002779"/>
                  </a:lnTo>
                  <a:lnTo>
                    <a:pt x="234467" y="1001763"/>
                  </a:lnTo>
                  <a:lnTo>
                    <a:pt x="234556" y="1000112"/>
                  </a:lnTo>
                  <a:lnTo>
                    <a:pt x="234823" y="999985"/>
                  </a:lnTo>
                  <a:lnTo>
                    <a:pt x="235292" y="1000239"/>
                  </a:lnTo>
                  <a:lnTo>
                    <a:pt x="236321" y="1000239"/>
                  </a:lnTo>
                  <a:lnTo>
                    <a:pt x="236359" y="999985"/>
                  </a:lnTo>
                  <a:lnTo>
                    <a:pt x="236448" y="999477"/>
                  </a:lnTo>
                  <a:lnTo>
                    <a:pt x="235978" y="998842"/>
                  </a:lnTo>
                  <a:lnTo>
                    <a:pt x="234226" y="996302"/>
                  </a:lnTo>
                  <a:lnTo>
                    <a:pt x="234022" y="996048"/>
                  </a:lnTo>
                  <a:lnTo>
                    <a:pt x="233222" y="995032"/>
                  </a:lnTo>
                  <a:lnTo>
                    <a:pt x="232791" y="994651"/>
                  </a:lnTo>
                  <a:lnTo>
                    <a:pt x="232676" y="993762"/>
                  </a:lnTo>
                  <a:lnTo>
                    <a:pt x="232892" y="993508"/>
                  </a:lnTo>
                  <a:lnTo>
                    <a:pt x="233311" y="993381"/>
                  </a:lnTo>
                  <a:lnTo>
                    <a:pt x="233514" y="992746"/>
                  </a:lnTo>
                  <a:lnTo>
                    <a:pt x="233222" y="992365"/>
                  </a:lnTo>
                  <a:lnTo>
                    <a:pt x="231863" y="992111"/>
                  </a:lnTo>
                  <a:lnTo>
                    <a:pt x="231444" y="991857"/>
                  </a:lnTo>
                  <a:lnTo>
                    <a:pt x="231254" y="991857"/>
                  </a:lnTo>
                  <a:lnTo>
                    <a:pt x="231127" y="991476"/>
                  </a:lnTo>
                  <a:lnTo>
                    <a:pt x="231101" y="991222"/>
                  </a:lnTo>
                  <a:lnTo>
                    <a:pt x="231038" y="990714"/>
                  </a:lnTo>
                  <a:lnTo>
                    <a:pt x="230479" y="991095"/>
                  </a:lnTo>
                  <a:lnTo>
                    <a:pt x="229857" y="991222"/>
                  </a:lnTo>
                  <a:lnTo>
                    <a:pt x="229171" y="991222"/>
                  </a:lnTo>
                  <a:lnTo>
                    <a:pt x="228015" y="991095"/>
                  </a:lnTo>
                  <a:lnTo>
                    <a:pt x="227533" y="990968"/>
                  </a:lnTo>
                  <a:lnTo>
                    <a:pt x="227520" y="990714"/>
                  </a:lnTo>
                  <a:lnTo>
                    <a:pt x="227965" y="990333"/>
                  </a:lnTo>
                  <a:lnTo>
                    <a:pt x="228104" y="990079"/>
                  </a:lnTo>
                  <a:lnTo>
                    <a:pt x="228688" y="989825"/>
                  </a:lnTo>
                  <a:lnTo>
                    <a:pt x="229717" y="989571"/>
                  </a:lnTo>
                  <a:lnTo>
                    <a:pt x="229387" y="989063"/>
                  </a:lnTo>
                  <a:lnTo>
                    <a:pt x="229412" y="988555"/>
                  </a:lnTo>
                  <a:lnTo>
                    <a:pt x="229806" y="987920"/>
                  </a:lnTo>
                  <a:lnTo>
                    <a:pt x="230022" y="987793"/>
                  </a:lnTo>
                  <a:lnTo>
                    <a:pt x="230555" y="986904"/>
                  </a:lnTo>
                  <a:lnTo>
                    <a:pt x="230581" y="985380"/>
                  </a:lnTo>
                  <a:lnTo>
                    <a:pt x="230505" y="984999"/>
                  </a:lnTo>
                  <a:lnTo>
                    <a:pt x="230428" y="984618"/>
                  </a:lnTo>
                  <a:lnTo>
                    <a:pt x="230632" y="984618"/>
                  </a:lnTo>
                  <a:lnTo>
                    <a:pt x="231025" y="984999"/>
                  </a:lnTo>
                  <a:lnTo>
                    <a:pt x="231597" y="985888"/>
                  </a:lnTo>
                  <a:lnTo>
                    <a:pt x="231800" y="985380"/>
                  </a:lnTo>
                  <a:lnTo>
                    <a:pt x="231762" y="984872"/>
                  </a:lnTo>
                  <a:lnTo>
                    <a:pt x="231622" y="984618"/>
                  </a:lnTo>
                  <a:lnTo>
                    <a:pt x="231482" y="984364"/>
                  </a:lnTo>
                  <a:lnTo>
                    <a:pt x="231076" y="983602"/>
                  </a:lnTo>
                  <a:lnTo>
                    <a:pt x="229108" y="981443"/>
                  </a:lnTo>
                  <a:lnTo>
                    <a:pt x="228663" y="981049"/>
                  </a:lnTo>
                  <a:lnTo>
                    <a:pt x="228663" y="987412"/>
                  </a:lnTo>
                  <a:lnTo>
                    <a:pt x="228536" y="987793"/>
                  </a:lnTo>
                  <a:lnTo>
                    <a:pt x="227926" y="988555"/>
                  </a:lnTo>
                  <a:lnTo>
                    <a:pt x="227545" y="988555"/>
                  </a:lnTo>
                  <a:lnTo>
                    <a:pt x="227317" y="988047"/>
                  </a:lnTo>
                  <a:lnTo>
                    <a:pt x="227342" y="986904"/>
                  </a:lnTo>
                  <a:lnTo>
                    <a:pt x="227444" y="986523"/>
                  </a:lnTo>
                  <a:lnTo>
                    <a:pt x="227368" y="985380"/>
                  </a:lnTo>
                  <a:lnTo>
                    <a:pt x="228219" y="985634"/>
                  </a:lnTo>
                  <a:lnTo>
                    <a:pt x="228473" y="985888"/>
                  </a:lnTo>
                  <a:lnTo>
                    <a:pt x="228511" y="986523"/>
                  </a:lnTo>
                  <a:lnTo>
                    <a:pt x="228650" y="986904"/>
                  </a:lnTo>
                  <a:lnTo>
                    <a:pt x="228663" y="987412"/>
                  </a:lnTo>
                  <a:lnTo>
                    <a:pt x="228663" y="981049"/>
                  </a:lnTo>
                  <a:lnTo>
                    <a:pt x="227545" y="980046"/>
                  </a:lnTo>
                  <a:lnTo>
                    <a:pt x="226910" y="979411"/>
                  </a:lnTo>
                  <a:lnTo>
                    <a:pt x="226275" y="978776"/>
                  </a:lnTo>
                  <a:lnTo>
                    <a:pt x="226275" y="984618"/>
                  </a:lnTo>
                  <a:lnTo>
                    <a:pt x="226136" y="984872"/>
                  </a:lnTo>
                  <a:lnTo>
                    <a:pt x="225971" y="984999"/>
                  </a:lnTo>
                  <a:lnTo>
                    <a:pt x="224624" y="984872"/>
                  </a:lnTo>
                  <a:lnTo>
                    <a:pt x="224980" y="984364"/>
                  </a:lnTo>
                  <a:lnTo>
                    <a:pt x="225526" y="984364"/>
                  </a:lnTo>
                  <a:lnTo>
                    <a:pt x="226275" y="984618"/>
                  </a:lnTo>
                  <a:lnTo>
                    <a:pt x="226275" y="978776"/>
                  </a:lnTo>
                  <a:lnTo>
                    <a:pt x="226148" y="978649"/>
                  </a:lnTo>
                  <a:lnTo>
                    <a:pt x="225653" y="978141"/>
                  </a:lnTo>
                  <a:lnTo>
                    <a:pt x="225158" y="977379"/>
                  </a:lnTo>
                  <a:lnTo>
                    <a:pt x="225018" y="976998"/>
                  </a:lnTo>
                  <a:lnTo>
                    <a:pt x="224256" y="975855"/>
                  </a:lnTo>
                  <a:lnTo>
                    <a:pt x="222516" y="973226"/>
                  </a:lnTo>
                  <a:lnTo>
                    <a:pt x="222516" y="978903"/>
                  </a:lnTo>
                  <a:lnTo>
                    <a:pt x="222148" y="979284"/>
                  </a:lnTo>
                  <a:lnTo>
                    <a:pt x="221729" y="979411"/>
                  </a:lnTo>
                  <a:lnTo>
                    <a:pt x="221259" y="979284"/>
                  </a:lnTo>
                  <a:lnTo>
                    <a:pt x="221538" y="978776"/>
                  </a:lnTo>
                  <a:lnTo>
                    <a:pt x="221957" y="978649"/>
                  </a:lnTo>
                  <a:lnTo>
                    <a:pt x="222516" y="978903"/>
                  </a:lnTo>
                  <a:lnTo>
                    <a:pt x="222516" y="973226"/>
                  </a:lnTo>
                  <a:lnTo>
                    <a:pt x="219138" y="968108"/>
                  </a:lnTo>
                  <a:lnTo>
                    <a:pt x="214515" y="960615"/>
                  </a:lnTo>
                  <a:lnTo>
                    <a:pt x="214134" y="959980"/>
                  </a:lnTo>
                  <a:lnTo>
                    <a:pt x="213448" y="958583"/>
                  </a:lnTo>
                  <a:lnTo>
                    <a:pt x="213194" y="958329"/>
                  </a:lnTo>
                  <a:lnTo>
                    <a:pt x="212674" y="957821"/>
                  </a:lnTo>
                  <a:lnTo>
                    <a:pt x="211823" y="957567"/>
                  </a:lnTo>
                  <a:lnTo>
                    <a:pt x="211963" y="957313"/>
                  </a:lnTo>
                  <a:lnTo>
                    <a:pt x="212077" y="956805"/>
                  </a:lnTo>
                  <a:lnTo>
                    <a:pt x="212204" y="956043"/>
                  </a:lnTo>
                  <a:lnTo>
                    <a:pt x="212648" y="955662"/>
                  </a:lnTo>
                  <a:lnTo>
                    <a:pt x="212686" y="955535"/>
                  </a:lnTo>
                  <a:lnTo>
                    <a:pt x="212788" y="955027"/>
                  </a:lnTo>
                  <a:lnTo>
                    <a:pt x="210921" y="955535"/>
                  </a:lnTo>
                  <a:lnTo>
                    <a:pt x="210845" y="955408"/>
                  </a:lnTo>
                  <a:lnTo>
                    <a:pt x="210527" y="954900"/>
                  </a:lnTo>
                  <a:lnTo>
                    <a:pt x="210680" y="954646"/>
                  </a:lnTo>
                  <a:lnTo>
                    <a:pt x="211582" y="953122"/>
                  </a:lnTo>
                  <a:lnTo>
                    <a:pt x="211836" y="952741"/>
                  </a:lnTo>
                  <a:lnTo>
                    <a:pt x="212090" y="952360"/>
                  </a:lnTo>
                  <a:lnTo>
                    <a:pt x="212140" y="952106"/>
                  </a:lnTo>
                  <a:lnTo>
                    <a:pt x="212115" y="951471"/>
                  </a:lnTo>
                  <a:lnTo>
                    <a:pt x="212064" y="950836"/>
                  </a:lnTo>
                  <a:lnTo>
                    <a:pt x="211886" y="950328"/>
                  </a:lnTo>
                  <a:lnTo>
                    <a:pt x="210731" y="948804"/>
                  </a:lnTo>
                  <a:lnTo>
                    <a:pt x="210578" y="948169"/>
                  </a:lnTo>
                  <a:lnTo>
                    <a:pt x="211023" y="947788"/>
                  </a:lnTo>
                  <a:lnTo>
                    <a:pt x="212966" y="949693"/>
                  </a:lnTo>
                  <a:lnTo>
                    <a:pt x="213601" y="950074"/>
                  </a:lnTo>
                  <a:lnTo>
                    <a:pt x="214058" y="949693"/>
                  </a:lnTo>
                  <a:lnTo>
                    <a:pt x="214337" y="948423"/>
                  </a:lnTo>
                  <a:lnTo>
                    <a:pt x="214706" y="948677"/>
                  </a:lnTo>
                  <a:lnTo>
                    <a:pt x="215087" y="948677"/>
                  </a:lnTo>
                  <a:lnTo>
                    <a:pt x="216128" y="948423"/>
                  </a:lnTo>
                  <a:lnTo>
                    <a:pt x="216712" y="948423"/>
                  </a:lnTo>
                  <a:lnTo>
                    <a:pt x="216674" y="947788"/>
                  </a:lnTo>
                  <a:lnTo>
                    <a:pt x="216687" y="947661"/>
                  </a:lnTo>
                  <a:lnTo>
                    <a:pt x="188760" y="947661"/>
                  </a:lnTo>
                  <a:lnTo>
                    <a:pt x="188226" y="947661"/>
                  </a:lnTo>
                  <a:lnTo>
                    <a:pt x="187680" y="947661"/>
                  </a:lnTo>
                  <a:lnTo>
                    <a:pt x="187223" y="948423"/>
                  </a:lnTo>
                  <a:lnTo>
                    <a:pt x="186436" y="949058"/>
                  </a:lnTo>
                  <a:lnTo>
                    <a:pt x="183959" y="950074"/>
                  </a:lnTo>
                  <a:lnTo>
                    <a:pt x="182549" y="950582"/>
                  </a:lnTo>
                  <a:lnTo>
                    <a:pt x="182016" y="951471"/>
                  </a:lnTo>
                  <a:lnTo>
                    <a:pt x="181533" y="952106"/>
                  </a:lnTo>
                  <a:lnTo>
                    <a:pt x="181089" y="952487"/>
                  </a:lnTo>
                  <a:lnTo>
                    <a:pt x="180467" y="952741"/>
                  </a:lnTo>
                  <a:lnTo>
                    <a:pt x="180047" y="952487"/>
                  </a:lnTo>
                  <a:lnTo>
                    <a:pt x="179654" y="952360"/>
                  </a:lnTo>
                  <a:lnTo>
                    <a:pt x="179412" y="953122"/>
                  </a:lnTo>
                  <a:lnTo>
                    <a:pt x="179298" y="954519"/>
                  </a:lnTo>
                  <a:lnTo>
                    <a:pt x="178485" y="954646"/>
                  </a:lnTo>
                  <a:lnTo>
                    <a:pt x="177876" y="954392"/>
                  </a:lnTo>
                  <a:lnTo>
                    <a:pt x="177469" y="953884"/>
                  </a:lnTo>
                  <a:lnTo>
                    <a:pt x="176796" y="954392"/>
                  </a:lnTo>
                  <a:lnTo>
                    <a:pt x="176428" y="954900"/>
                  </a:lnTo>
                  <a:lnTo>
                    <a:pt x="176250" y="955408"/>
                  </a:lnTo>
                  <a:lnTo>
                    <a:pt x="175818" y="955408"/>
                  </a:lnTo>
                  <a:lnTo>
                    <a:pt x="175094" y="954900"/>
                  </a:lnTo>
                  <a:lnTo>
                    <a:pt x="175069" y="955789"/>
                  </a:lnTo>
                  <a:lnTo>
                    <a:pt x="174510" y="956551"/>
                  </a:lnTo>
                  <a:lnTo>
                    <a:pt x="173431" y="957186"/>
                  </a:lnTo>
                  <a:lnTo>
                    <a:pt x="173418" y="969759"/>
                  </a:lnTo>
                  <a:lnTo>
                    <a:pt x="173177" y="970013"/>
                  </a:lnTo>
                  <a:lnTo>
                    <a:pt x="172796" y="970013"/>
                  </a:lnTo>
                  <a:lnTo>
                    <a:pt x="172694" y="969632"/>
                  </a:lnTo>
                  <a:lnTo>
                    <a:pt x="172770" y="968743"/>
                  </a:lnTo>
                  <a:lnTo>
                    <a:pt x="173405" y="969124"/>
                  </a:lnTo>
                  <a:lnTo>
                    <a:pt x="173418" y="969759"/>
                  </a:lnTo>
                  <a:lnTo>
                    <a:pt x="173418" y="957199"/>
                  </a:lnTo>
                  <a:lnTo>
                    <a:pt x="172135" y="957821"/>
                  </a:lnTo>
                  <a:lnTo>
                    <a:pt x="171805" y="958075"/>
                  </a:lnTo>
                  <a:lnTo>
                    <a:pt x="171500" y="958456"/>
                  </a:lnTo>
                  <a:lnTo>
                    <a:pt x="171221" y="959091"/>
                  </a:lnTo>
                  <a:lnTo>
                    <a:pt x="170091" y="958710"/>
                  </a:lnTo>
                  <a:lnTo>
                    <a:pt x="169456" y="958964"/>
                  </a:lnTo>
                  <a:lnTo>
                    <a:pt x="169303" y="959980"/>
                  </a:lnTo>
                  <a:lnTo>
                    <a:pt x="168897" y="960996"/>
                  </a:lnTo>
                  <a:lnTo>
                    <a:pt x="168783" y="961504"/>
                  </a:lnTo>
                  <a:lnTo>
                    <a:pt x="168681" y="962266"/>
                  </a:lnTo>
                  <a:lnTo>
                    <a:pt x="168262" y="962012"/>
                  </a:lnTo>
                  <a:lnTo>
                    <a:pt x="167373" y="961377"/>
                  </a:lnTo>
                  <a:lnTo>
                    <a:pt x="167043" y="961504"/>
                  </a:lnTo>
                  <a:lnTo>
                    <a:pt x="166674" y="962266"/>
                  </a:lnTo>
                  <a:lnTo>
                    <a:pt x="166573" y="963409"/>
                  </a:lnTo>
                  <a:lnTo>
                    <a:pt x="167043" y="964171"/>
                  </a:lnTo>
                  <a:lnTo>
                    <a:pt x="167335" y="965314"/>
                  </a:lnTo>
                  <a:lnTo>
                    <a:pt x="167449" y="966584"/>
                  </a:lnTo>
                  <a:lnTo>
                    <a:pt x="169354" y="969124"/>
                  </a:lnTo>
                  <a:lnTo>
                    <a:pt x="169875" y="969632"/>
                  </a:lnTo>
                  <a:lnTo>
                    <a:pt x="170230" y="969886"/>
                  </a:lnTo>
                  <a:lnTo>
                    <a:pt x="171716" y="971156"/>
                  </a:lnTo>
                  <a:lnTo>
                    <a:pt x="174307" y="969505"/>
                  </a:lnTo>
                  <a:lnTo>
                    <a:pt x="174904" y="970013"/>
                  </a:lnTo>
                  <a:lnTo>
                    <a:pt x="175920" y="970267"/>
                  </a:lnTo>
                  <a:lnTo>
                    <a:pt x="177330" y="970013"/>
                  </a:lnTo>
                  <a:lnTo>
                    <a:pt x="178879" y="969632"/>
                  </a:lnTo>
                  <a:lnTo>
                    <a:pt x="179654" y="969759"/>
                  </a:lnTo>
                  <a:lnTo>
                    <a:pt x="180174" y="969886"/>
                  </a:lnTo>
                  <a:lnTo>
                    <a:pt x="180454" y="970013"/>
                  </a:lnTo>
                  <a:lnTo>
                    <a:pt x="180644" y="970140"/>
                  </a:lnTo>
                  <a:lnTo>
                    <a:pt x="180911" y="970013"/>
                  </a:lnTo>
                  <a:lnTo>
                    <a:pt x="181241" y="969759"/>
                  </a:lnTo>
                  <a:lnTo>
                    <a:pt x="181279" y="969632"/>
                  </a:lnTo>
                  <a:lnTo>
                    <a:pt x="181330" y="969505"/>
                  </a:lnTo>
                  <a:lnTo>
                    <a:pt x="181444" y="969124"/>
                  </a:lnTo>
                  <a:lnTo>
                    <a:pt x="181635" y="968743"/>
                  </a:lnTo>
                  <a:lnTo>
                    <a:pt x="181775" y="968489"/>
                  </a:lnTo>
                  <a:lnTo>
                    <a:pt x="182206" y="968235"/>
                  </a:lnTo>
                  <a:lnTo>
                    <a:pt x="182778" y="968362"/>
                  </a:lnTo>
                  <a:lnTo>
                    <a:pt x="183451" y="968870"/>
                  </a:lnTo>
                  <a:lnTo>
                    <a:pt x="183616" y="969124"/>
                  </a:lnTo>
                  <a:lnTo>
                    <a:pt x="183896" y="969251"/>
                  </a:lnTo>
                  <a:lnTo>
                    <a:pt x="184277" y="969251"/>
                  </a:lnTo>
                  <a:lnTo>
                    <a:pt x="183807" y="968235"/>
                  </a:lnTo>
                  <a:lnTo>
                    <a:pt x="183756" y="968108"/>
                  </a:lnTo>
                  <a:lnTo>
                    <a:pt x="183934" y="967346"/>
                  </a:lnTo>
                  <a:lnTo>
                    <a:pt x="186232" y="965949"/>
                  </a:lnTo>
                  <a:lnTo>
                    <a:pt x="186651" y="965822"/>
                  </a:lnTo>
                  <a:lnTo>
                    <a:pt x="187528" y="965314"/>
                  </a:lnTo>
                  <a:lnTo>
                    <a:pt x="188277" y="966330"/>
                  </a:lnTo>
                  <a:lnTo>
                    <a:pt x="188493" y="966076"/>
                  </a:lnTo>
                  <a:lnTo>
                    <a:pt x="188569" y="965949"/>
                  </a:lnTo>
                  <a:lnTo>
                    <a:pt x="188671" y="965568"/>
                  </a:lnTo>
                  <a:lnTo>
                    <a:pt x="188709" y="965314"/>
                  </a:lnTo>
                  <a:lnTo>
                    <a:pt x="188810" y="964679"/>
                  </a:lnTo>
                  <a:lnTo>
                    <a:pt x="188722" y="962901"/>
                  </a:lnTo>
                  <a:lnTo>
                    <a:pt x="189204" y="962520"/>
                  </a:lnTo>
                  <a:lnTo>
                    <a:pt x="189801" y="962647"/>
                  </a:lnTo>
                  <a:lnTo>
                    <a:pt x="190411" y="962901"/>
                  </a:lnTo>
                  <a:lnTo>
                    <a:pt x="190373" y="962520"/>
                  </a:lnTo>
                  <a:lnTo>
                    <a:pt x="190360" y="962266"/>
                  </a:lnTo>
                  <a:lnTo>
                    <a:pt x="190449" y="961250"/>
                  </a:lnTo>
                  <a:lnTo>
                    <a:pt x="191109" y="962139"/>
                  </a:lnTo>
                  <a:lnTo>
                    <a:pt x="191643" y="962520"/>
                  </a:lnTo>
                  <a:lnTo>
                    <a:pt x="192519" y="962647"/>
                  </a:lnTo>
                  <a:lnTo>
                    <a:pt x="192176" y="961758"/>
                  </a:lnTo>
                  <a:lnTo>
                    <a:pt x="192087" y="961250"/>
                  </a:lnTo>
                  <a:lnTo>
                    <a:pt x="192125" y="960615"/>
                  </a:lnTo>
                  <a:lnTo>
                    <a:pt x="192608" y="959980"/>
                  </a:lnTo>
                  <a:lnTo>
                    <a:pt x="192760" y="959726"/>
                  </a:lnTo>
                  <a:lnTo>
                    <a:pt x="193014" y="959599"/>
                  </a:lnTo>
                  <a:lnTo>
                    <a:pt x="193763" y="959980"/>
                  </a:lnTo>
                  <a:lnTo>
                    <a:pt x="194094" y="960361"/>
                  </a:lnTo>
                  <a:lnTo>
                    <a:pt x="194398" y="960996"/>
                  </a:lnTo>
                  <a:lnTo>
                    <a:pt x="195275" y="959599"/>
                  </a:lnTo>
                  <a:lnTo>
                    <a:pt x="195605" y="959091"/>
                  </a:lnTo>
                  <a:lnTo>
                    <a:pt x="195681" y="958964"/>
                  </a:lnTo>
                  <a:lnTo>
                    <a:pt x="196659" y="958329"/>
                  </a:lnTo>
                  <a:lnTo>
                    <a:pt x="197358" y="958964"/>
                  </a:lnTo>
                  <a:lnTo>
                    <a:pt x="197751" y="959980"/>
                  </a:lnTo>
                  <a:lnTo>
                    <a:pt x="198577" y="961758"/>
                  </a:lnTo>
                  <a:lnTo>
                    <a:pt x="199072" y="962520"/>
                  </a:lnTo>
                  <a:lnTo>
                    <a:pt x="199644" y="962774"/>
                  </a:lnTo>
                  <a:lnTo>
                    <a:pt x="199390" y="963028"/>
                  </a:lnTo>
                  <a:lnTo>
                    <a:pt x="201079" y="966076"/>
                  </a:lnTo>
                  <a:lnTo>
                    <a:pt x="200748" y="966584"/>
                  </a:lnTo>
                  <a:lnTo>
                    <a:pt x="200660" y="967473"/>
                  </a:lnTo>
                  <a:lnTo>
                    <a:pt x="201549" y="968489"/>
                  </a:lnTo>
                  <a:lnTo>
                    <a:pt x="202031" y="969124"/>
                  </a:lnTo>
                  <a:lnTo>
                    <a:pt x="202145" y="969886"/>
                  </a:lnTo>
                  <a:lnTo>
                    <a:pt x="201968" y="970140"/>
                  </a:lnTo>
                  <a:lnTo>
                    <a:pt x="202450" y="970267"/>
                  </a:lnTo>
                  <a:lnTo>
                    <a:pt x="202768" y="970648"/>
                  </a:lnTo>
                  <a:lnTo>
                    <a:pt x="202996" y="971537"/>
                  </a:lnTo>
                  <a:lnTo>
                    <a:pt x="203136" y="972299"/>
                  </a:lnTo>
                  <a:lnTo>
                    <a:pt x="203415" y="973442"/>
                  </a:lnTo>
                  <a:lnTo>
                    <a:pt x="203669" y="975093"/>
                  </a:lnTo>
                  <a:lnTo>
                    <a:pt x="204431" y="975982"/>
                  </a:lnTo>
                  <a:lnTo>
                    <a:pt x="205740" y="975855"/>
                  </a:lnTo>
                  <a:lnTo>
                    <a:pt x="205206" y="976744"/>
                  </a:lnTo>
                  <a:lnTo>
                    <a:pt x="205384" y="977506"/>
                  </a:lnTo>
                  <a:lnTo>
                    <a:pt x="206260" y="978268"/>
                  </a:lnTo>
                  <a:lnTo>
                    <a:pt x="206883" y="979157"/>
                  </a:lnTo>
                  <a:lnTo>
                    <a:pt x="207111" y="979665"/>
                  </a:lnTo>
                  <a:lnTo>
                    <a:pt x="207137" y="980427"/>
                  </a:lnTo>
                  <a:lnTo>
                    <a:pt x="207327" y="981189"/>
                  </a:lnTo>
                  <a:lnTo>
                    <a:pt x="207721" y="982205"/>
                  </a:lnTo>
                  <a:lnTo>
                    <a:pt x="208407" y="983602"/>
                  </a:lnTo>
                  <a:lnTo>
                    <a:pt x="209867" y="986269"/>
                  </a:lnTo>
                  <a:lnTo>
                    <a:pt x="211074" y="988047"/>
                  </a:lnTo>
                  <a:lnTo>
                    <a:pt x="211963" y="990079"/>
                  </a:lnTo>
                  <a:lnTo>
                    <a:pt x="212534" y="992238"/>
                  </a:lnTo>
                  <a:lnTo>
                    <a:pt x="213334" y="993000"/>
                  </a:lnTo>
                  <a:lnTo>
                    <a:pt x="214566" y="994651"/>
                  </a:lnTo>
                  <a:lnTo>
                    <a:pt x="214858" y="995413"/>
                  </a:lnTo>
                  <a:lnTo>
                    <a:pt x="214934" y="996175"/>
                  </a:lnTo>
                  <a:lnTo>
                    <a:pt x="215353" y="996048"/>
                  </a:lnTo>
                  <a:lnTo>
                    <a:pt x="215734" y="996175"/>
                  </a:lnTo>
                  <a:lnTo>
                    <a:pt x="216395" y="997064"/>
                  </a:lnTo>
                  <a:lnTo>
                    <a:pt x="216382" y="997572"/>
                  </a:lnTo>
                  <a:lnTo>
                    <a:pt x="216014" y="997953"/>
                  </a:lnTo>
                  <a:lnTo>
                    <a:pt x="218135" y="1001763"/>
                  </a:lnTo>
                  <a:lnTo>
                    <a:pt x="219900" y="1005573"/>
                  </a:lnTo>
                  <a:lnTo>
                    <a:pt x="221297" y="1009510"/>
                  </a:lnTo>
                  <a:lnTo>
                    <a:pt x="222300" y="1010272"/>
                  </a:lnTo>
                  <a:lnTo>
                    <a:pt x="223227" y="1011542"/>
                  </a:lnTo>
                  <a:lnTo>
                    <a:pt x="225107" y="1016114"/>
                  </a:lnTo>
                  <a:lnTo>
                    <a:pt x="226377" y="1018527"/>
                  </a:lnTo>
                  <a:lnTo>
                    <a:pt x="227380" y="1019162"/>
                  </a:lnTo>
                  <a:lnTo>
                    <a:pt x="228307" y="1020559"/>
                  </a:lnTo>
                  <a:lnTo>
                    <a:pt x="230187" y="1025004"/>
                  </a:lnTo>
                  <a:lnTo>
                    <a:pt x="230847" y="1025893"/>
                  </a:lnTo>
                  <a:lnTo>
                    <a:pt x="231394" y="1026528"/>
                  </a:lnTo>
                  <a:lnTo>
                    <a:pt x="231838" y="1026909"/>
                  </a:lnTo>
                  <a:lnTo>
                    <a:pt x="231736" y="1027671"/>
                  </a:lnTo>
                  <a:lnTo>
                    <a:pt x="232092" y="1028560"/>
                  </a:lnTo>
                  <a:lnTo>
                    <a:pt x="234022" y="1031227"/>
                  </a:lnTo>
                  <a:lnTo>
                    <a:pt x="234200" y="1031608"/>
                  </a:lnTo>
                  <a:lnTo>
                    <a:pt x="234315" y="1032243"/>
                  </a:lnTo>
                  <a:lnTo>
                    <a:pt x="234810" y="1033005"/>
                  </a:lnTo>
                  <a:lnTo>
                    <a:pt x="235610" y="1033132"/>
                  </a:lnTo>
                  <a:lnTo>
                    <a:pt x="239877" y="1032751"/>
                  </a:lnTo>
                  <a:lnTo>
                    <a:pt x="240588" y="1031989"/>
                  </a:lnTo>
                  <a:lnTo>
                    <a:pt x="242087" y="1030846"/>
                  </a:lnTo>
                  <a:lnTo>
                    <a:pt x="242709" y="1030719"/>
                  </a:lnTo>
                  <a:lnTo>
                    <a:pt x="243293" y="1030719"/>
                  </a:lnTo>
                  <a:lnTo>
                    <a:pt x="243319" y="1030592"/>
                  </a:lnTo>
                  <a:lnTo>
                    <a:pt x="243509" y="1030338"/>
                  </a:lnTo>
                  <a:lnTo>
                    <a:pt x="244208" y="1029576"/>
                  </a:lnTo>
                  <a:lnTo>
                    <a:pt x="244538" y="1029322"/>
                  </a:lnTo>
                  <a:lnTo>
                    <a:pt x="246951" y="1027036"/>
                  </a:lnTo>
                  <a:lnTo>
                    <a:pt x="247002" y="1026147"/>
                  </a:lnTo>
                  <a:lnTo>
                    <a:pt x="246049" y="1025131"/>
                  </a:lnTo>
                  <a:lnTo>
                    <a:pt x="246697" y="1025512"/>
                  </a:lnTo>
                  <a:lnTo>
                    <a:pt x="247523" y="1025512"/>
                  </a:lnTo>
                  <a:lnTo>
                    <a:pt x="248551" y="1025258"/>
                  </a:lnTo>
                  <a:close/>
                </a:path>
                <a:path w="1153795" h="1354454">
                  <a:moveTo>
                    <a:pt x="315112" y="988974"/>
                  </a:moveTo>
                  <a:lnTo>
                    <a:pt x="315061" y="987704"/>
                  </a:lnTo>
                  <a:lnTo>
                    <a:pt x="313817" y="987704"/>
                  </a:lnTo>
                  <a:lnTo>
                    <a:pt x="313740" y="985164"/>
                  </a:lnTo>
                  <a:lnTo>
                    <a:pt x="313042" y="983894"/>
                  </a:lnTo>
                  <a:lnTo>
                    <a:pt x="312547" y="981354"/>
                  </a:lnTo>
                  <a:lnTo>
                    <a:pt x="313270" y="980084"/>
                  </a:lnTo>
                  <a:lnTo>
                    <a:pt x="312839" y="980084"/>
                  </a:lnTo>
                  <a:lnTo>
                    <a:pt x="312648" y="978814"/>
                  </a:lnTo>
                  <a:lnTo>
                    <a:pt x="312788" y="977544"/>
                  </a:lnTo>
                  <a:lnTo>
                    <a:pt x="313029" y="976274"/>
                  </a:lnTo>
                  <a:lnTo>
                    <a:pt x="313423" y="976274"/>
                  </a:lnTo>
                  <a:lnTo>
                    <a:pt x="313207" y="975004"/>
                  </a:lnTo>
                  <a:lnTo>
                    <a:pt x="312381" y="973734"/>
                  </a:lnTo>
                  <a:lnTo>
                    <a:pt x="312928" y="972464"/>
                  </a:lnTo>
                  <a:lnTo>
                    <a:pt x="311454" y="972464"/>
                  </a:lnTo>
                  <a:lnTo>
                    <a:pt x="310642" y="968654"/>
                  </a:lnTo>
                  <a:lnTo>
                    <a:pt x="310883" y="967384"/>
                  </a:lnTo>
                  <a:lnTo>
                    <a:pt x="310845" y="966114"/>
                  </a:lnTo>
                  <a:lnTo>
                    <a:pt x="310578" y="964844"/>
                  </a:lnTo>
                  <a:lnTo>
                    <a:pt x="310362" y="962304"/>
                  </a:lnTo>
                  <a:lnTo>
                    <a:pt x="310337" y="961034"/>
                  </a:lnTo>
                  <a:lnTo>
                    <a:pt x="310476" y="961034"/>
                  </a:lnTo>
                  <a:lnTo>
                    <a:pt x="310819" y="959764"/>
                  </a:lnTo>
                  <a:lnTo>
                    <a:pt x="310451" y="958494"/>
                  </a:lnTo>
                  <a:lnTo>
                    <a:pt x="310159" y="958494"/>
                  </a:lnTo>
                  <a:lnTo>
                    <a:pt x="309930" y="957224"/>
                  </a:lnTo>
                  <a:lnTo>
                    <a:pt x="309791" y="955954"/>
                  </a:lnTo>
                  <a:lnTo>
                    <a:pt x="308648" y="955954"/>
                  </a:lnTo>
                  <a:lnTo>
                    <a:pt x="309930" y="954684"/>
                  </a:lnTo>
                  <a:lnTo>
                    <a:pt x="310159" y="954684"/>
                  </a:lnTo>
                  <a:lnTo>
                    <a:pt x="310184" y="953414"/>
                  </a:lnTo>
                  <a:lnTo>
                    <a:pt x="309473" y="953414"/>
                  </a:lnTo>
                  <a:lnTo>
                    <a:pt x="308800" y="952144"/>
                  </a:lnTo>
                  <a:lnTo>
                    <a:pt x="308190" y="950874"/>
                  </a:lnTo>
                  <a:lnTo>
                    <a:pt x="307644" y="948334"/>
                  </a:lnTo>
                  <a:lnTo>
                    <a:pt x="307162" y="947064"/>
                  </a:lnTo>
                  <a:lnTo>
                    <a:pt x="306781" y="947064"/>
                  </a:lnTo>
                  <a:lnTo>
                    <a:pt x="306527" y="945794"/>
                  </a:lnTo>
                  <a:lnTo>
                    <a:pt x="306882" y="945794"/>
                  </a:lnTo>
                  <a:lnTo>
                    <a:pt x="306755" y="944524"/>
                  </a:lnTo>
                  <a:lnTo>
                    <a:pt x="306120" y="944524"/>
                  </a:lnTo>
                  <a:lnTo>
                    <a:pt x="306908" y="943254"/>
                  </a:lnTo>
                  <a:lnTo>
                    <a:pt x="307174" y="941984"/>
                  </a:lnTo>
                  <a:lnTo>
                    <a:pt x="306895" y="940714"/>
                  </a:lnTo>
                  <a:lnTo>
                    <a:pt x="306184" y="940714"/>
                  </a:lnTo>
                  <a:lnTo>
                    <a:pt x="305866" y="939444"/>
                  </a:lnTo>
                  <a:lnTo>
                    <a:pt x="306070" y="938174"/>
                  </a:lnTo>
                  <a:lnTo>
                    <a:pt x="306044" y="936904"/>
                  </a:lnTo>
                  <a:lnTo>
                    <a:pt x="306235" y="936904"/>
                  </a:lnTo>
                  <a:lnTo>
                    <a:pt x="306260" y="935634"/>
                  </a:lnTo>
                  <a:lnTo>
                    <a:pt x="305930" y="933094"/>
                  </a:lnTo>
                  <a:lnTo>
                    <a:pt x="306044" y="931824"/>
                  </a:lnTo>
                  <a:lnTo>
                    <a:pt x="305587" y="930554"/>
                  </a:lnTo>
                  <a:lnTo>
                    <a:pt x="305142" y="929284"/>
                  </a:lnTo>
                  <a:lnTo>
                    <a:pt x="304673" y="926744"/>
                  </a:lnTo>
                  <a:lnTo>
                    <a:pt x="304673" y="922934"/>
                  </a:lnTo>
                  <a:lnTo>
                    <a:pt x="304584" y="917854"/>
                  </a:lnTo>
                  <a:lnTo>
                    <a:pt x="304380" y="912774"/>
                  </a:lnTo>
                  <a:lnTo>
                    <a:pt x="303898" y="911504"/>
                  </a:lnTo>
                  <a:lnTo>
                    <a:pt x="303911" y="907694"/>
                  </a:lnTo>
                  <a:lnTo>
                    <a:pt x="302971" y="906424"/>
                  </a:lnTo>
                  <a:lnTo>
                    <a:pt x="302475" y="905154"/>
                  </a:lnTo>
                  <a:lnTo>
                    <a:pt x="302374" y="902614"/>
                  </a:lnTo>
                  <a:lnTo>
                    <a:pt x="301955" y="902614"/>
                  </a:lnTo>
                  <a:lnTo>
                    <a:pt x="301650" y="901344"/>
                  </a:lnTo>
                  <a:lnTo>
                    <a:pt x="301244" y="900074"/>
                  </a:lnTo>
                  <a:lnTo>
                    <a:pt x="300926" y="897534"/>
                  </a:lnTo>
                  <a:lnTo>
                    <a:pt x="300545" y="897534"/>
                  </a:lnTo>
                  <a:lnTo>
                    <a:pt x="300088" y="896264"/>
                  </a:lnTo>
                  <a:lnTo>
                    <a:pt x="300443" y="896264"/>
                  </a:lnTo>
                  <a:lnTo>
                    <a:pt x="300596" y="894994"/>
                  </a:lnTo>
                  <a:lnTo>
                    <a:pt x="300164" y="894994"/>
                  </a:lnTo>
                  <a:lnTo>
                    <a:pt x="300088" y="893724"/>
                  </a:lnTo>
                  <a:lnTo>
                    <a:pt x="299834" y="893724"/>
                  </a:lnTo>
                  <a:lnTo>
                    <a:pt x="299796" y="892454"/>
                  </a:lnTo>
                  <a:lnTo>
                    <a:pt x="300012" y="891184"/>
                  </a:lnTo>
                  <a:lnTo>
                    <a:pt x="299504" y="891184"/>
                  </a:lnTo>
                  <a:lnTo>
                    <a:pt x="299135" y="889914"/>
                  </a:lnTo>
                  <a:lnTo>
                    <a:pt x="298704" y="888644"/>
                  </a:lnTo>
                  <a:lnTo>
                    <a:pt x="298729" y="887374"/>
                  </a:lnTo>
                  <a:lnTo>
                    <a:pt x="298996" y="886104"/>
                  </a:lnTo>
                  <a:lnTo>
                    <a:pt x="299021" y="884834"/>
                  </a:lnTo>
                  <a:lnTo>
                    <a:pt x="298843" y="884834"/>
                  </a:lnTo>
                  <a:lnTo>
                    <a:pt x="298170" y="883564"/>
                  </a:lnTo>
                  <a:lnTo>
                    <a:pt x="297535" y="883564"/>
                  </a:lnTo>
                  <a:lnTo>
                    <a:pt x="296976" y="882294"/>
                  </a:lnTo>
                  <a:lnTo>
                    <a:pt x="296087" y="881024"/>
                  </a:lnTo>
                  <a:lnTo>
                    <a:pt x="295173" y="879754"/>
                  </a:lnTo>
                  <a:lnTo>
                    <a:pt x="293585" y="879754"/>
                  </a:lnTo>
                  <a:lnTo>
                    <a:pt x="292747" y="878484"/>
                  </a:lnTo>
                  <a:lnTo>
                    <a:pt x="292100" y="878484"/>
                  </a:lnTo>
                  <a:lnTo>
                    <a:pt x="291287" y="877214"/>
                  </a:lnTo>
                  <a:lnTo>
                    <a:pt x="289941" y="875944"/>
                  </a:lnTo>
                  <a:lnTo>
                    <a:pt x="288086" y="875944"/>
                  </a:lnTo>
                  <a:lnTo>
                    <a:pt x="288086" y="892454"/>
                  </a:lnTo>
                  <a:lnTo>
                    <a:pt x="287528" y="892454"/>
                  </a:lnTo>
                  <a:lnTo>
                    <a:pt x="287731" y="891184"/>
                  </a:lnTo>
                  <a:lnTo>
                    <a:pt x="287934" y="891184"/>
                  </a:lnTo>
                  <a:lnTo>
                    <a:pt x="288086" y="892454"/>
                  </a:lnTo>
                  <a:lnTo>
                    <a:pt x="288086" y="875944"/>
                  </a:lnTo>
                  <a:lnTo>
                    <a:pt x="284124" y="875944"/>
                  </a:lnTo>
                  <a:lnTo>
                    <a:pt x="283781" y="877214"/>
                  </a:lnTo>
                  <a:lnTo>
                    <a:pt x="284810" y="878484"/>
                  </a:lnTo>
                  <a:lnTo>
                    <a:pt x="285381" y="884834"/>
                  </a:lnTo>
                  <a:lnTo>
                    <a:pt x="285356" y="886104"/>
                  </a:lnTo>
                  <a:lnTo>
                    <a:pt x="285076" y="887374"/>
                  </a:lnTo>
                  <a:lnTo>
                    <a:pt x="284861" y="888644"/>
                  </a:lnTo>
                  <a:lnTo>
                    <a:pt x="284861" y="889914"/>
                  </a:lnTo>
                  <a:lnTo>
                    <a:pt x="285076" y="889914"/>
                  </a:lnTo>
                  <a:lnTo>
                    <a:pt x="285407" y="891184"/>
                  </a:lnTo>
                  <a:lnTo>
                    <a:pt x="285457" y="892454"/>
                  </a:lnTo>
                  <a:lnTo>
                    <a:pt x="285229" y="893724"/>
                  </a:lnTo>
                  <a:lnTo>
                    <a:pt x="284937" y="894994"/>
                  </a:lnTo>
                  <a:lnTo>
                    <a:pt x="284962" y="896264"/>
                  </a:lnTo>
                  <a:lnTo>
                    <a:pt x="285407" y="896264"/>
                  </a:lnTo>
                  <a:lnTo>
                    <a:pt x="285635" y="897534"/>
                  </a:lnTo>
                  <a:lnTo>
                    <a:pt x="285610" y="900074"/>
                  </a:lnTo>
                  <a:lnTo>
                    <a:pt x="286283" y="900074"/>
                  </a:lnTo>
                  <a:lnTo>
                    <a:pt x="286524" y="901344"/>
                  </a:lnTo>
                  <a:lnTo>
                    <a:pt x="286537" y="902614"/>
                  </a:lnTo>
                  <a:lnTo>
                    <a:pt x="287058" y="902614"/>
                  </a:lnTo>
                  <a:lnTo>
                    <a:pt x="286067" y="903884"/>
                  </a:lnTo>
                  <a:lnTo>
                    <a:pt x="285826" y="905154"/>
                  </a:lnTo>
                  <a:lnTo>
                    <a:pt x="286969" y="907694"/>
                  </a:lnTo>
                  <a:lnTo>
                    <a:pt x="287934" y="910234"/>
                  </a:lnTo>
                  <a:lnTo>
                    <a:pt x="288366" y="911504"/>
                  </a:lnTo>
                  <a:lnTo>
                    <a:pt x="288226" y="912774"/>
                  </a:lnTo>
                  <a:lnTo>
                    <a:pt x="287515" y="914044"/>
                  </a:lnTo>
                  <a:lnTo>
                    <a:pt x="288213" y="916584"/>
                  </a:lnTo>
                  <a:lnTo>
                    <a:pt x="288328" y="917854"/>
                  </a:lnTo>
                  <a:lnTo>
                    <a:pt x="287870" y="917854"/>
                  </a:lnTo>
                  <a:lnTo>
                    <a:pt x="288759" y="920394"/>
                  </a:lnTo>
                  <a:lnTo>
                    <a:pt x="288925" y="921664"/>
                  </a:lnTo>
                  <a:lnTo>
                    <a:pt x="288378" y="922934"/>
                  </a:lnTo>
                  <a:lnTo>
                    <a:pt x="284746" y="922934"/>
                  </a:lnTo>
                  <a:lnTo>
                    <a:pt x="282841" y="920394"/>
                  </a:lnTo>
                  <a:lnTo>
                    <a:pt x="282003" y="920394"/>
                  </a:lnTo>
                  <a:lnTo>
                    <a:pt x="281343" y="919124"/>
                  </a:lnTo>
                  <a:lnTo>
                    <a:pt x="279488" y="919124"/>
                  </a:lnTo>
                  <a:lnTo>
                    <a:pt x="279107" y="917854"/>
                  </a:lnTo>
                  <a:lnTo>
                    <a:pt x="278536" y="917854"/>
                  </a:lnTo>
                  <a:lnTo>
                    <a:pt x="277774" y="916584"/>
                  </a:lnTo>
                  <a:lnTo>
                    <a:pt x="276161" y="916584"/>
                  </a:lnTo>
                  <a:lnTo>
                    <a:pt x="275742" y="917854"/>
                  </a:lnTo>
                  <a:lnTo>
                    <a:pt x="276758" y="917854"/>
                  </a:lnTo>
                  <a:lnTo>
                    <a:pt x="277228" y="919124"/>
                  </a:lnTo>
                  <a:lnTo>
                    <a:pt x="275932" y="919124"/>
                  </a:lnTo>
                  <a:lnTo>
                    <a:pt x="275704" y="917854"/>
                  </a:lnTo>
                  <a:lnTo>
                    <a:pt x="274904" y="917854"/>
                  </a:lnTo>
                  <a:lnTo>
                    <a:pt x="273710" y="916584"/>
                  </a:lnTo>
                  <a:lnTo>
                    <a:pt x="271703" y="916584"/>
                  </a:lnTo>
                  <a:lnTo>
                    <a:pt x="271843" y="915314"/>
                  </a:lnTo>
                  <a:lnTo>
                    <a:pt x="271145" y="915314"/>
                  </a:lnTo>
                  <a:lnTo>
                    <a:pt x="270675" y="914933"/>
                  </a:lnTo>
                  <a:lnTo>
                    <a:pt x="270675" y="916584"/>
                  </a:lnTo>
                  <a:lnTo>
                    <a:pt x="270522" y="917854"/>
                  </a:lnTo>
                  <a:lnTo>
                    <a:pt x="269595" y="917854"/>
                  </a:lnTo>
                  <a:lnTo>
                    <a:pt x="269951" y="916584"/>
                  </a:lnTo>
                  <a:lnTo>
                    <a:pt x="270675" y="916584"/>
                  </a:lnTo>
                  <a:lnTo>
                    <a:pt x="270675" y="914933"/>
                  </a:lnTo>
                  <a:lnTo>
                    <a:pt x="269608" y="914044"/>
                  </a:lnTo>
                  <a:lnTo>
                    <a:pt x="266547" y="914044"/>
                  </a:lnTo>
                  <a:lnTo>
                    <a:pt x="266192" y="912774"/>
                  </a:lnTo>
                  <a:lnTo>
                    <a:pt x="267182" y="912774"/>
                  </a:lnTo>
                  <a:lnTo>
                    <a:pt x="266915" y="911504"/>
                  </a:lnTo>
                  <a:lnTo>
                    <a:pt x="265391" y="911504"/>
                  </a:lnTo>
                  <a:lnTo>
                    <a:pt x="265061" y="910374"/>
                  </a:lnTo>
                  <a:lnTo>
                    <a:pt x="265061" y="912774"/>
                  </a:lnTo>
                  <a:lnTo>
                    <a:pt x="264871" y="914044"/>
                  </a:lnTo>
                  <a:lnTo>
                    <a:pt x="264566" y="914044"/>
                  </a:lnTo>
                  <a:lnTo>
                    <a:pt x="264629" y="912774"/>
                  </a:lnTo>
                  <a:lnTo>
                    <a:pt x="265061" y="912774"/>
                  </a:lnTo>
                  <a:lnTo>
                    <a:pt x="265061" y="910374"/>
                  </a:lnTo>
                  <a:lnTo>
                    <a:pt x="265023" y="910234"/>
                  </a:lnTo>
                  <a:lnTo>
                    <a:pt x="261493" y="910234"/>
                  </a:lnTo>
                  <a:lnTo>
                    <a:pt x="260883" y="908964"/>
                  </a:lnTo>
                  <a:lnTo>
                    <a:pt x="260477" y="908964"/>
                  </a:lnTo>
                  <a:lnTo>
                    <a:pt x="259930" y="907694"/>
                  </a:lnTo>
                  <a:lnTo>
                    <a:pt x="257721" y="907694"/>
                  </a:lnTo>
                  <a:lnTo>
                    <a:pt x="256705" y="908964"/>
                  </a:lnTo>
                  <a:lnTo>
                    <a:pt x="254876" y="908964"/>
                  </a:lnTo>
                  <a:lnTo>
                    <a:pt x="254266" y="907694"/>
                  </a:lnTo>
                  <a:lnTo>
                    <a:pt x="253492" y="907694"/>
                  </a:lnTo>
                  <a:lnTo>
                    <a:pt x="252831" y="906424"/>
                  </a:lnTo>
                  <a:lnTo>
                    <a:pt x="251879" y="906424"/>
                  </a:lnTo>
                  <a:lnTo>
                    <a:pt x="251167" y="905154"/>
                  </a:lnTo>
                  <a:lnTo>
                    <a:pt x="249288" y="905154"/>
                  </a:lnTo>
                  <a:lnTo>
                    <a:pt x="250063" y="906424"/>
                  </a:lnTo>
                  <a:lnTo>
                    <a:pt x="250266" y="907694"/>
                  </a:lnTo>
                  <a:lnTo>
                    <a:pt x="249923" y="907694"/>
                  </a:lnTo>
                  <a:lnTo>
                    <a:pt x="248018" y="906424"/>
                  </a:lnTo>
                  <a:lnTo>
                    <a:pt x="247192" y="905154"/>
                  </a:lnTo>
                  <a:lnTo>
                    <a:pt x="246037" y="905154"/>
                  </a:lnTo>
                  <a:lnTo>
                    <a:pt x="246278" y="906424"/>
                  </a:lnTo>
                  <a:lnTo>
                    <a:pt x="245110" y="907694"/>
                  </a:lnTo>
                  <a:lnTo>
                    <a:pt x="245732" y="907694"/>
                  </a:lnTo>
                  <a:lnTo>
                    <a:pt x="245821" y="908964"/>
                  </a:lnTo>
                  <a:lnTo>
                    <a:pt x="244563" y="908964"/>
                  </a:lnTo>
                  <a:lnTo>
                    <a:pt x="243560" y="907694"/>
                  </a:lnTo>
                  <a:lnTo>
                    <a:pt x="242481" y="906424"/>
                  </a:lnTo>
                  <a:lnTo>
                    <a:pt x="240207" y="906424"/>
                  </a:lnTo>
                  <a:lnTo>
                    <a:pt x="239788" y="907694"/>
                  </a:lnTo>
                  <a:lnTo>
                    <a:pt x="238950" y="907694"/>
                  </a:lnTo>
                  <a:lnTo>
                    <a:pt x="238201" y="908964"/>
                  </a:lnTo>
                  <a:lnTo>
                    <a:pt x="238772" y="910234"/>
                  </a:lnTo>
                  <a:lnTo>
                    <a:pt x="237604" y="910234"/>
                  </a:lnTo>
                  <a:lnTo>
                    <a:pt x="237109" y="908964"/>
                  </a:lnTo>
                  <a:lnTo>
                    <a:pt x="236423" y="907694"/>
                  </a:lnTo>
                  <a:lnTo>
                    <a:pt x="235292" y="907694"/>
                  </a:lnTo>
                  <a:lnTo>
                    <a:pt x="235292" y="908964"/>
                  </a:lnTo>
                  <a:lnTo>
                    <a:pt x="235115" y="910234"/>
                  </a:lnTo>
                  <a:lnTo>
                    <a:pt x="236575" y="910234"/>
                  </a:lnTo>
                  <a:lnTo>
                    <a:pt x="236385" y="911504"/>
                  </a:lnTo>
                  <a:lnTo>
                    <a:pt x="235534" y="912774"/>
                  </a:lnTo>
                  <a:lnTo>
                    <a:pt x="234823" y="914044"/>
                  </a:lnTo>
                  <a:lnTo>
                    <a:pt x="236080" y="914044"/>
                  </a:lnTo>
                  <a:lnTo>
                    <a:pt x="235712" y="915314"/>
                  </a:lnTo>
                  <a:lnTo>
                    <a:pt x="235458" y="916584"/>
                  </a:lnTo>
                  <a:lnTo>
                    <a:pt x="235356" y="917854"/>
                  </a:lnTo>
                  <a:lnTo>
                    <a:pt x="235712" y="917854"/>
                  </a:lnTo>
                  <a:lnTo>
                    <a:pt x="236550" y="919124"/>
                  </a:lnTo>
                  <a:lnTo>
                    <a:pt x="236169" y="919124"/>
                  </a:lnTo>
                  <a:lnTo>
                    <a:pt x="236448" y="920394"/>
                  </a:lnTo>
                  <a:lnTo>
                    <a:pt x="239674" y="920394"/>
                  </a:lnTo>
                  <a:lnTo>
                    <a:pt x="241109" y="921664"/>
                  </a:lnTo>
                  <a:lnTo>
                    <a:pt x="241515" y="922934"/>
                  </a:lnTo>
                  <a:lnTo>
                    <a:pt x="240906" y="924204"/>
                  </a:lnTo>
                  <a:lnTo>
                    <a:pt x="243027" y="924204"/>
                  </a:lnTo>
                  <a:lnTo>
                    <a:pt x="245046" y="925474"/>
                  </a:lnTo>
                  <a:lnTo>
                    <a:pt x="247319" y="925474"/>
                  </a:lnTo>
                  <a:lnTo>
                    <a:pt x="249466" y="926744"/>
                  </a:lnTo>
                  <a:lnTo>
                    <a:pt x="250393" y="926744"/>
                  </a:lnTo>
                  <a:lnTo>
                    <a:pt x="251333" y="928014"/>
                  </a:lnTo>
                  <a:lnTo>
                    <a:pt x="256654" y="928014"/>
                  </a:lnTo>
                  <a:lnTo>
                    <a:pt x="258483" y="929284"/>
                  </a:lnTo>
                  <a:lnTo>
                    <a:pt x="259524" y="929284"/>
                  </a:lnTo>
                  <a:lnTo>
                    <a:pt x="259791" y="928014"/>
                  </a:lnTo>
                  <a:lnTo>
                    <a:pt x="260540" y="929284"/>
                  </a:lnTo>
                  <a:lnTo>
                    <a:pt x="261874" y="930554"/>
                  </a:lnTo>
                  <a:lnTo>
                    <a:pt x="263779" y="929284"/>
                  </a:lnTo>
                  <a:lnTo>
                    <a:pt x="265036" y="931824"/>
                  </a:lnTo>
                  <a:lnTo>
                    <a:pt x="265480" y="931824"/>
                  </a:lnTo>
                  <a:lnTo>
                    <a:pt x="265988" y="930554"/>
                  </a:lnTo>
                  <a:lnTo>
                    <a:pt x="267843" y="931824"/>
                  </a:lnTo>
                  <a:lnTo>
                    <a:pt x="269405" y="931824"/>
                  </a:lnTo>
                  <a:lnTo>
                    <a:pt x="270852" y="933094"/>
                  </a:lnTo>
                  <a:lnTo>
                    <a:pt x="272783" y="933094"/>
                  </a:lnTo>
                  <a:lnTo>
                    <a:pt x="273558" y="934364"/>
                  </a:lnTo>
                  <a:lnTo>
                    <a:pt x="278904" y="934364"/>
                  </a:lnTo>
                  <a:lnTo>
                    <a:pt x="280250" y="935634"/>
                  </a:lnTo>
                  <a:lnTo>
                    <a:pt x="281178" y="935634"/>
                  </a:lnTo>
                  <a:lnTo>
                    <a:pt x="281673" y="936904"/>
                  </a:lnTo>
                  <a:lnTo>
                    <a:pt x="283210" y="936904"/>
                  </a:lnTo>
                  <a:lnTo>
                    <a:pt x="284619" y="938174"/>
                  </a:lnTo>
                  <a:lnTo>
                    <a:pt x="285534" y="939444"/>
                  </a:lnTo>
                  <a:lnTo>
                    <a:pt x="289229" y="939444"/>
                  </a:lnTo>
                  <a:lnTo>
                    <a:pt x="290182" y="940714"/>
                  </a:lnTo>
                  <a:lnTo>
                    <a:pt x="290550" y="941984"/>
                  </a:lnTo>
                  <a:lnTo>
                    <a:pt x="290957" y="947064"/>
                  </a:lnTo>
                  <a:lnTo>
                    <a:pt x="291084" y="947064"/>
                  </a:lnTo>
                  <a:lnTo>
                    <a:pt x="291185" y="948334"/>
                  </a:lnTo>
                  <a:lnTo>
                    <a:pt x="291477" y="950874"/>
                  </a:lnTo>
                  <a:lnTo>
                    <a:pt x="291642" y="953414"/>
                  </a:lnTo>
                  <a:lnTo>
                    <a:pt x="291807" y="954684"/>
                  </a:lnTo>
                  <a:lnTo>
                    <a:pt x="292074" y="954684"/>
                  </a:lnTo>
                  <a:lnTo>
                    <a:pt x="292011" y="955954"/>
                  </a:lnTo>
                  <a:lnTo>
                    <a:pt x="291731" y="955954"/>
                  </a:lnTo>
                  <a:lnTo>
                    <a:pt x="291769" y="959764"/>
                  </a:lnTo>
                  <a:lnTo>
                    <a:pt x="291223" y="959764"/>
                  </a:lnTo>
                  <a:lnTo>
                    <a:pt x="291439" y="961034"/>
                  </a:lnTo>
                  <a:lnTo>
                    <a:pt x="291731" y="963574"/>
                  </a:lnTo>
                  <a:lnTo>
                    <a:pt x="291909" y="963574"/>
                  </a:lnTo>
                  <a:lnTo>
                    <a:pt x="292442" y="968654"/>
                  </a:lnTo>
                  <a:lnTo>
                    <a:pt x="293154" y="972464"/>
                  </a:lnTo>
                  <a:lnTo>
                    <a:pt x="294043" y="977544"/>
                  </a:lnTo>
                  <a:lnTo>
                    <a:pt x="294297" y="981354"/>
                  </a:lnTo>
                  <a:lnTo>
                    <a:pt x="294678" y="983894"/>
                  </a:lnTo>
                  <a:lnTo>
                    <a:pt x="295008" y="986434"/>
                  </a:lnTo>
                  <a:lnTo>
                    <a:pt x="295516" y="988974"/>
                  </a:lnTo>
                  <a:lnTo>
                    <a:pt x="296202" y="991514"/>
                  </a:lnTo>
                  <a:lnTo>
                    <a:pt x="296519" y="994054"/>
                  </a:lnTo>
                  <a:lnTo>
                    <a:pt x="296672" y="996594"/>
                  </a:lnTo>
                  <a:lnTo>
                    <a:pt x="297103" y="999134"/>
                  </a:lnTo>
                  <a:lnTo>
                    <a:pt x="297624" y="1000404"/>
                  </a:lnTo>
                  <a:lnTo>
                    <a:pt x="298208" y="1001674"/>
                  </a:lnTo>
                  <a:lnTo>
                    <a:pt x="300520" y="1001674"/>
                  </a:lnTo>
                  <a:lnTo>
                    <a:pt x="301332" y="1002944"/>
                  </a:lnTo>
                  <a:lnTo>
                    <a:pt x="306857" y="1002944"/>
                  </a:lnTo>
                  <a:lnTo>
                    <a:pt x="307060" y="1001674"/>
                  </a:lnTo>
                  <a:lnTo>
                    <a:pt x="306819" y="1001674"/>
                  </a:lnTo>
                  <a:lnTo>
                    <a:pt x="307365" y="1000404"/>
                  </a:lnTo>
                  <a:lnTo>
                    <a:pt x="309206" y="1000404"/>
                  </a:lnTo>
                  <a:lnTo>
                    <a:pt x="310819" y="1001674"/>
                  </a:lnTo>
                  <a:lnTo>
                    <a:pt x="311543" y="1001674"/>
                  </a:lnTo>
                  <a:lnTo>
                    <a:pt x="311404" y="1000404"/>
                  </a:lnTo>
                  <a:lnTo>
                    <a:pt x="311251" y="999134"/>
                  </a:lnTo>
                  <a:lnTo>
                    <a:pt x="311886" y="997864"/>
                  </a:lnTo>
                  <a:lnTo>
                    <a:pt x="313436" y="997864"/>
                  </a:lnTo>
                  <a:lnTo>
                    <a:pt x="313334" y="996594"/>
                  </a:lnTo>
                  <a:lnTo>
                    <a:pt x="311264" y="996594"/>
                  </a:lnTo>
                  <a:lnTo>
                    <a:pt x="311835" y="995324"/>
                  </a:lnTo>
                  <a:lnTo>
                    <a:pt x="312788" y="995324"/>
                  </a:lnTo>
                  <a:lnTo>
                    <a:pt x="313880" y="994054"/>
                  </a:lnTo>
                  <a:lnTo>
                    <a:pt x="314350" y="994054"/>
                  </a:lnTo>
                  <a:lnTo>
                    <a:pt x="314579" y="992784"/>
                  </a:lnTo>
                  <a:lnTo>
                    <a:pt x="314540" y="991514"/>
                  </a:lnTo>
                  <a:lnTo>
                    <a:pt x="314375" y="991514"/>
                  </a:lnTo>
                  <a:lnTo>
                    <a:pt x="314172" y="990244"/>
                  </a:lnTo>
                  <a:lnTo>
                    <a:pt x="314820" y="988974"/>
                  </a:lnTo>
                  <a:lnTo>
                    <a:pt x="315112" y="988974"/>
                  </a:lnTo>
                  <a:close/>
                </a:path>
                <a:path w="1153795" h="1354454">
                  <a:moveTo>
                    <a:pt x="369887" y="867981"/>
                  </a:moveTo>
                  <a:lnTo>
                    <a:pt x="369620" y="867600"/>
                  </a:lnTo>
                  <a:lnTo>
                    <a:pt x="369087" y="866838"/>
                  </a:lnTo>
                  <a:lnTo>
                    <a:pt x="368185" y="866330"/>
                  </a:lnTo>
                  <a:lnTo>
                    <a:pt x="367195" y="866203"/>
                  </a:lnTo>
                  <a:lnTo>
                    <a:pt x="366204" y="864933"/>
                  </a:lnTo>
                  <a:lnTo>
                    <a:pt x="366077" y="863790"/>
                  </a:lnTo>
                  <a:lnTo>
                    <a:pt x="366115" y="862774"/>
                  </a:lnTo>
                  <a:lnTo>
                    <a:pt x="366649" y="860869"/>
                  </a:lnTo>
                  <a:lnTo>
                    <a:pt x="366382" y="860234"/>
                  </a:lnTo>
                  <a:lnTo>
                    <a:pt x="365937" y="859599"/>
                  </a:lnTo>
                  <a:lnTo>
                    <a:pt x="365264" y="859345"/>
                  </a:lnTo>
                  <a:lnTo>
                    <a:pt x="364159" y="858964"/>
                  </a:lnTo>
                  <a:lnTo>
                    <a:pt x="363677" y="858837"/>
                  </a:lnTo>
                  <a:lnTo>
                    <a:pt x="363639" y="858710"/>
                  </a:lnTo>
                  <a:lnTo>
                    <a:pt x="363550" y="858456"/>
                  </a:lnTo>
                  <a:lnTo>
                    <a:pt x="363308" y="857694"/>
                  </a:lnTo>
                  <a:lnTo>
                    <a:pt x="363245" y="857186"/>
                  </a:lnTo>
                  <a:lnTo>
                    <a:pt x="363004" y="856932"/>
                  </a:lnTo>
                  <a:lnTo>
                    <a:pt x="362610" y="856932"/>
                  </a:lnTo>
                  <a:lnTo>
                    <a:pt x="360819" y="854900"/>
                  </a:lnTo>
                  <a:lnTo>
                    <a:pt x="361149" y="854392"/>
                  </a:lnTo>
                  <a:lnTo>
                    <a:pt x="361759" y="853884"/>
                  </a:lnTo>
                  <a:lnTo>
                    <a:pt x="362178" y="853630"/>
                  </a:lnTo>
                  <a:lnTo>
                    <a:pt x="362204" y="853503"/>
                  </a:lnTo>
                  <a:lnTo>
                    <a:pt x="362165" y="852995"/>
                  </a:lnTo>
                  <a:lnTo>
                    <a:pt x="362000" y="852487"/>
                  </a:lnTo>
                  <a:lnTo>
                    <a:pt x="361111" y="852487"/>
                  </a:lnTo>
                  <a:lnTo>
                    <a:pt x="360502" y="852995"/>
                  </a:lnTo>
                  <a:lnTo>
                    <a:pt x="360273" y="853376"/>
                  </a:lnTo>
                  <a:lnTo>
                    <a:pt x="359638" y="853503"/>
                  </a:lnTo>
                  <a:lnTo>
                    <a:pt x="358559" y="853376"/>
                  </a:lnTo>
                  <a:lnTo>
                    <a:pt x="359092" y="851979"/>
                  </a:lnTo>
                  <a:lnTo>
                    <a:pt x="360121" y="851090"/>
                  </a:lnTo>
                  <a:lnTo>
                    <a:pt x="360210" y="850836"/>
                  </a:lnTo>
                  <a:lnTo>
                    <a:pt x="360248" y="849947"/>
                  </a:lnTo>
                  <a:lnTo>
                    <a:pt x="359854" y="850074"/>
                  </a:lnTo>
                  <a:lnTo>
                    <a:pt x="359384" y="850328"/>
                  </a:lnTo>
                  <a:lnTo>
                    <a:pt x="358863" y="850836"/>
                  </a:lnTo>
                  <a:lnTo>
                    <a:pt x="357403" y="850455"/>
                  </a:lnTo>
                  <a:lnTo>
                    <a:pt x="356844" y="850201"/>
                  </a:lnTo>
                  <a:lnTo>
                    <a:pt x="356565" y="849947"/>
                  </a:lnTo>
                  <a:lnTo>
                    <a:pt x="356565" y="849820"/>
                  </a:lnTo>
                  <a:lnTo>
                    <a:pt x="356882" y="849566"/>
                  </a:lnTo>
                  <a:lnTo>
                    <a:pt x="357339" y="849439"/>
                  </a:lnTo>
                  <a:lnTo>
                    <a:pt x="357517" y="849439"/>
                  </a:lnTo>
                  <a:lnTo>
                    <a:pt x="357543" y="849185"/>
                  </a:lnTo>
                  <a:lnTo>
                    <a:pt x="357390" y="848550"/>
                  </a:lnTo>
                  <a:lnTo>
                    <a:pt x="356019" y="848372"/>
                  </a:lnTo>
                  <a:lnTo>
                    <a:pt x="356019" y="850836"/>
                  </a:lnTo>
                  <a:lnTo>
                    <a:pt x="355917" y="850963"/>
                  </a:lnTo>
                  <a:lnTo>
                    <a:pt x="355460" y="851090"/>
                  </a:lnTo>
                  <a:lnTo>
                    <a:pt x="355574" y="850836"/>
                  </a:lnTo>
                  <a:lnTo>
                    <a:pt x="356019" y="850836"/>
                  </a:lnTo>
                  <a:lnTo>
                    <a:pt x="356019" y="848372"/>
                  </a:lnTo>
                  <a:lnTo>
                    <a:pt x="355485" y="848296"/>
                  </a:lnTo>
                  <a:lnTo>
                    <a:pt x="355307" y="848245"/>
                  </a:lnTo>
                  <a:lnTo>
                    <a:pt x="355307" y="870267"/>
                  </a:lnTo>
                  <a:lnTo>
                    <a:pt x="355142" y="870775"/>
                  </a:lnTo>
                  <a:lnTo>
                    <a:pt x="354952" y="871537"/>
                  </a:lnTo>
                  <a:lnTo>
                    <a:pt x="354609" y="872426"/>
                  </a:lnTo>
                  <a:lnTo>
                    <a:pt x="351218" y="874839"/>
                  </a:lnTo>
                  <a:lnTo>
                    <a:pt x="351320" y="875601"/>
                  </a:lnTo>
                  <a:lnTo>
                    <a:pt x="351002" y="876109"/>
                  </a:lnTo>
                  <a:lnTo>
                    <a:pt x="350367" y="876617"/>
                  </a:lnTo>
                  <a:lnTo>
                    <a:pt x="350342" y="877252"/>
                  </a:lnTo>
                  <a:lnTo>
                    <a:pt x="348970" y="877887"/>
                  </a:lnTo>
                  <a:lnTo>
                    <a:pt x="348272" y="878141"/>
                  </a:lnTo>
                  <a:lnTo>
                    <a:pt x="347853" y="878522"/>
                  </a:lnTo>
                  <a:lnTo>
                    <a:pt x="347738" y="879030"/>
                  </a:lnTo>
                  <a:lnTo>
                    <a:pt x="346938" y="880046"/>
                  </a:lnTo>
                  <a:lnTo>
                    <a:pt x="345859" y="880681"/>
                  </a:lnTo>
                  <a:lnTo>
                    <a:pt x="345135" y="881316"/>
                  </a:lnTo>
                  <a:lnTo>
                    <a:pt x="344754" y="881951"/>
                  </a:lnTo>
                  <a:lnTo>
                    <a:pt x="344716" y="882459"/>
                  </a:lnTo>
                  <a:lnTo>
                    <a:pt x="343966" y="882840"/>
                  </a:lnTo>
                  <a:lnTo>
                    <a:pt x="343204" y="882967"/>
                  </a:lnTo>
                  <a:lnTo>
                    <a:pt x="342823" y="883221"/>
                  </a:lnTo>
                  <a:lnTo>
                    <a:pt x="342493" y="883602"/>
                  </a:lnTo>
                  <a:lnTo>
                    <a:pt x="342265" y="884110"/>
                  </a:lnTo>
                  <a:lnTo>
                    <a:pt x="342074" y="884364"/>
                  </a:lnTo>
                  <a:lnTo>
                    <a:pt x="341655" y="884364"/>
                  </a:lnTo>
                  <a:lnTo>
                    <a:pt x="341299" y="885380"/>
                  </a:lnTo>
                  <a:lnTo>
                    <a:pt x="340271" y="886396"/>
                  </a:lnTo>
                  <a:lnTo>
                    <a:pt x="338556" y="887158"/>
                  </a:lnTo>
                  <a:lnTo>
                    <a:pt x="338201" y="888047"/>
                  </a:lnTo>
                  <a:lnTo>
                    <a:pt x="337362" y="889698"/>
                  </a:lnTo>
                  <a:lnTo>
                    <a:pt x="336854" y="890079"/>
                  </a:lnTo>
                  <a:lnTo>
                    <a:pt x="336169" y="890079"/>
                  </a:lnTo>
                  <a:lnTo>
                    <a:pt x="336232" y="889825"/>
                  </a:lnTo>
                  <a:lnTo>
                    <a:pt x="336042" y="889698"/>
                  </a:lnTo>
                  <a:lnTo>
                    <a:pt x="336118" y="888555"/>
                  </a:lnTo>
                  <a:lnTo>
                    <a:pt x="336118" y="888428"/>
                  </a:lnTo>
                  <a:lnTo>
                    <a:pt x="335127" y="888555"/>
                  </a:lnTo>
                  <a:lnTo>
                    <a:pt x="334695" y="888428"/>
                  </a:lnTo>
                  <a:lnTo>
                    <a:pt x="334822" y="887920"/>
                  </a:lnTo>
                  <a:lnTo>
                    <a:pt x="335254" y="887031"/>
                  </a:lnTo>
                  <a:lnTo>
                    <a:pt x="335686" y="886142"/>
                  </a:lnTo>
                  <a:lnTo>
                    <a:pt x="335026" y="885507"/>
                  </a:lnTo>
                  <a:lnTo>
                    <a:pt x="334251" y="885888"/>
                  </a:lnTo>
                  <a:lnTo>
                    <a:pt x="333413" y="887031"/>
                  </a:lnTo>
                  <a:lnTo>
                    <a:pt x="332943" y="886650"/>
                  </a:lnTo>
                  <a:lnTo>
                    <a:pt x="332816" y="886269"/>
                  </a:lnTo>
                  <a:lnTo>
                    <a:pt x="332892" y="884872"/>
                  </a:lnTo>
                  <a:lnTo>
                    <a:pt x="333006" y="884618"/>
                  </a:lnTo>
                  <a:lnTo>
                    <a:pt x="333463" y="883094"/>
                  </a:lnTo>
                  <a:lnTo>
                    <a:pt x="333502" y="882967"/>
                  </a:lnTo>
                  <a:lnTo>
                    <a:pt x="332232" y="883094"/>
                  </a:lnTo>
                  <a:lnTo>
                    <a:pt x="331470" y="882586"/>
                  </a:lnTo>
                  <a:lnTo>
                    <a:pt x="331228" y="881697"/>
                  </a:lnTo>
                  <a:lnTo>
                    <a:pt x="330758" y="881316"/>
                  </a:lnTo>
                  <a:lnTo>
                    <a:pt x="330187" y="881189"/>
                  </a:lnTo>
                  <a:lnTo>
                    <a:pt x="329501" y="880935"/>
                  </a:lnTo>
                  <a:lnTo>
                    <a:pt x="329336" y="880554"/>
                  </a:lnTo>
                  <a:lnTo>
                    <a:pt x="328726" y="880046"/>
                  </a:lnTo>
                  <a:lnTo>
                    <a:pt x="327698" y="879284"/>
                  </a:lnTo>
                  <a:lnTo>
                    <a:pt x="326555" y="878903"/>
                  </a:lnTo>
                  <a:lnTo>
                    <a:pt x="325551" y="878141"/>
                  </a:lnTo>
                  <a:lnTo>
                    <a:pt x="324383" y="873315"/>
                  </a:lnTo>
                  <a:lnTo>
                    <a:pt x="324205" y="871283"/>
                  </a:lnTo>
                  <a:lnTo>
                    <a:pt x="323964" y="870521"/>
                  </a:lnTo>
                  <a:lnTo>
                    <a:pt x="323875" y="869632"/>
                  </a:lnTo>
                  <a:lnTo>
                    <a:pt x="323875" y="869505"/>
                  </a:lnTo>
                  <a:lnTo>
                    <a:pt x="324192" y="868997"/>
                  </a:lnTo>
                  <a:lnTo>
                    <a:pt x="323253" y="867600"/>
                  </a:lnTo>
                  <a:lnTo>
                    <a:pt x="322148" y="866457"/>
                  </a:lnTo>
                  <a:lnTo>
                    <a:pt x="321513" y="865441"/>
                  </a:lnTo>
                  <a:lnTo>
                    <a:pt x="320725" y="864806"/>
                  </a:lnTo>
                  <a:lnTo>
                    <a:pt x="319773" y="864298"/>
                  </a:lnTo>
                  <a:lnTo>
                    <a:pt x="320192" y="862266"/>
                  </a:lnTo>
                  <a:lnTo>
                    <a:pt x="321335" y="861758"/>
                  </a:lnTo>
                  <a:lnTo>
                    <a:pt x="322770" y="861123"/>
                  </a:lnTo>
                  <a:lnTo>
                    <a:pt x="325628" y="859980"/>
                  </a:lnTo>
                  <a:lnTo>
                    <a:pt x="326605" y="860107"/>
                  </a:lnTo>
                  <a:lnTo>
                    <a:pt x="327596" y="859980"/>
                  </a:lnTo>
                  <a:lnTo>
                    <a:pt x="328599" y="859599"/>
                  </a:lnTo>
                  <a:lnTo>
                    <a:pt x="329958" y="858964"/>
                  </a:lnTo>
                  <a:lnTo>
                    <a:pt x="331457" y="858456"/>
                  </a:lnTo>
                  <a:lnTo>
                    <a:pt x="333095" y="858456"/>
                  </a:lnTo>
                  <a:lnTo>
                    <a:pt x="334683" y="858710"/>
                  </a:lnTo>
                  <a:lnTo>
                    <a:pt x="336156" y="858837"/>
                  </a:lnTo>
                  <a:lnTo>
                    <a:pt x="337223" y="859091"/>
                  </a:lnTo>
                  <a:lnTo>
                    <a:pt x="337896" y="859472"/>
                  </a:lnTo>
                  <a:lnTo>
                    <a:pt x="338645" y="858964"/>
                  </a:lnTo>
                  <a:lnTo>
                    <a:pt x="339242" y="858710"/>
                  </a:lnTo>
                  <a:lnTo>
                    <a:pt x="342773" y="858964"/>
                  </a:lnTo>
                  <a:lnTo>
                    <a:pt x="346265" y="859472"/>
                  </a:lnTo>
                  <a:lnTo>
                    <a:pt x="348996" y="860107"/>
                  </a:lnTo>
                  <a:lnTo>
                    <a:pt x="351320" y="861250"/>
                  </a:lnTo>
                  <a:lnTo>
                    <a:pt x="353275" y="863028"/>
                  </a:lnTo>
                  <a:lnTo>
                    <a:pt x="353225" y="863790"/>
                  </a:lnTo>
                  <a:lnTo>
                    <a:pt x="353466" y="864552"/>
                  </a:lnTo>
                  <a:lnTo>
                    <a:pt x="353885" y="864933"/>
                  </a:lnTo>
                  <a:lnTo>
                    <a:pt x="354152" y="865441"/>
                  </a:lnTo>
                  <a:lnTo>
                    <a:pt x="354190" y="868616"/>
                  </a:lnTo>
                  <a:lnTo>
                    <a:pt x="354317" y="869886"/>
                  </a:lnTo>
                  <a:lnTo>
                    <a:pt x="355117" y="869632"/>
                  </a:lnTo>
                  <a:lnTo>
                    <a:pt x="355206" y="869759"/>
                  </a:lnTo>
                  <a:lnTo>
                    <a:pt x="355307" y="870267"/>
                  </a:lnTo>
                  <a:lnTo>
                    <a:pt x="355307" y="848245"/>
                  </a:lnTo>
                  <a:lnTo>
                    <a:pt x="354723" y="848042"/>
                  </a:lnTo>
                  <a:lnTo>
                    <a:pt x="354342" y="847788"/>
                  </a:lnTo>
                  <a:lnTo>
                    <a:pt x="354152" y="847661"/>
                  </a:lnTo>
                  <a:lnTo>
                    <a:pt x="353771" y="847280"/>
                  </a:lnTo>
                  <a:lnTo>
                    <a:pt x="353364" y="847661"/>
                  </a:lnTo>
                  <a:lnTo>
                    <a:pt x="352818" y="847661"/>
                  </a:lnTo>
                  <a:lnTo>
                    <a:pt x="352158" y="847280"/>
                  </a:lnTo>
                  <a:lnTo>
                    <a:pt x="351472" y="847153"/>
                  </a:lnTo>
                  <a:lnTo>
                    <a:pt x="350888" y="847407"/>
                  </a:lnTo>
                  <a:lnTo>
                    <a:pt x="350367" y="847788"/>
                  </a:lnTo>
                  <a:lnTo>
                    <a:pt x="349999" y="847280"/>
                  </a:lnTo>
                  <a:lnTo>
                    <a:pt x="349821" y="847026"/>
                  </a:lnTo>
                  <a:lnTo>
                    <a:pt x="348881" y="846391"/>
                  </a:lnTo>
                  <a:lnTo>
                    <a:pt x="347535" y="845883"/>
                  </a:lnTo>
                  <a:lnTo>
                    <a:pt x="347268" y="845375"/>
                  </a:lnTo>
                  <a:lnTo>
                    <a:pt x="346786" y="845248"/>
                  </a:lnTo>
                  <a:lnTo>
                    <a:pt x="346087" y="845502"/>
                  </a:lnTo>
                  <a:lnTo>
                    <a:pt x="345465" y="846010"/>
                  </a:lnTo>
                  <a:lnTo>
                    <a:pt x="344703" y="846391"/>
                  </a:lnTo>
                  <a:lnTo>
                    <a:pt x="344309" y="846391"/>
                  </a:lnTo>
                  <a:lnTo>
                    <a:pt x="344043" y="846137"/>
                  </a:lnTo>
                  <a:lnTo>
                    <a:pt x="343827" y="845629"/>
                  </a:lnTo>
                  <a:lnTo>
                    <a:pt x="343789" y="845502"/>
                  </a:lnTo>
                  <a:lnTo>
                    <a:pt x="343725" y="845248"/>
                  </a:lnTo>
                  <a:lnTo>
                    <a:pt x="343687" y="845121"/>
                  </a:lnTo>
                  <a:lnTo>
                    <a:pt x="343623" y="844867"/>
                  </a:lnTo>
                  <a:lnTo>
                    <a:pt x="343217" y="845121"/>
                  </a:lnTo>
                  <a:lnTo>
                    <a:pt x="342836" y="844994"/>
                  </a:lnTo>
                  <a:lnTo>
                    <a:pt x="341642" y="843597"/>
                  </a:lnTo>
                  <a:lnTo>
                    <a:pt x="340385" y="843216"/>
                  </a:lnTo>
                  <a:lnTo>
                    <a:pt x="339712" y="843089"/>
                  </a:lnTo>
                  <a:lnTo>
                    <a:pt x="339610" y="843216"/>
                  </a:lnTo>
                  <a:lnTo>
                    <a:pt x="339204" y="843343"/>
                  </a:lnTo>
                  <a:lnTo>
                    <a:pt x="339013" y="843851"/>
                  </a:lnTo>
                  <a:lnTo>
                    <a:pt x="338899" y="845248"/>
                  </a:lnTo>
                  <a:lnTo>
                    <a:pt x="338150" y="844613"/>
                  </a:lnTo>
                  <a:lnTo>
                    <a:pt x="337947" y="844486"/>
                  </a:lnTo>
                  <a:lnTo>
                    <a:pt x="337540" y="844232"/>
                  </a:lnTo>
                  <a:lnTo>
                    <a:pt x="337058" y="844105"/>
                  </a:lnTo>
                  <a:lnTo>
                    <a:pt x="336461" y="843978"/>
                  </a:lnTo>
                  <a:lnTo>
                    <a:pt x="336029" y="843851"/>
                  </a:lnTo>
                  <a:lnTo>
                    <a:pt x="335330" y="843978"/>
                  </a:lnTo>
                  <a:lnTo>
                    <a:pt x="334733" y="843597"/>
                  </a:lnTo>
                  <a:lnTo>
                    <a:pt x="334200" y="842708"/>
                  </a:lnTo>
                  <a:lnTo>
                    <a:pt x="333603" y="842708"/>
                  </a:lnTo>
                  <a:lnTo>
                    <a:pt x="333171" y="843470"/>
                  </a:lnTo>
                  <a:lnTo>
                    <a:pt x="332460" y="843851"/>
                  </a:lnTo>
                  <a:lnTo>
                    <a:pt x="329971" y="844232"/>
                  </a:lnTo>
                  <a:lnTo>
                    <a:pt x="328777" y="844486"/>
                  </a:lnTo>
                  <a:lnTo>
                    <a:pt x="327202" y="843597"/>
                  </a:lnTo>
                  <a:lnTo>
                    <a:pt x="326974" y="843470"/>
                  </a:lnTo>
                  <a:lnTo>
                    <a:pt x="325513" y="843216"/>
                  </a:lnTo>
                  <a:lnTo>
                    <a:pt x="324408" y="843597"/>
                  </a:lnTo>
                  <a:lnTo>
                    <a:pt x="323583" y="842962"/>
                  </a:lnTo>
                  <a:lnTo>
                    <a:pt x="322745" y="842073"/>
                  </a:lnTo>
                  <a:lnTo>
                    <a:pt x="322186" y="841565"/>
                  </a:lnTo>
                  <a:lnTo>
                    <a:pt x="321449" y="841565"/>
                  </a:lnTo>
                  <a:lnTo>
                    <a:pt x="320535" y="842073"/>
                  </a:lnTo>
                  <a:lnTo>
                    <a:pt x="320624" y="842708"/>
                  </a:lnTo>
                  <a:lnTo>
                    <a:pt x="320725" y="843851"/>
                  </a:lnTo>
                  <a:lnTo>
                    <a:pt x="319379" y="844105"/>
                  </a:lnTo>
                  <a:lnTo>
                    <a:pt x="318389" y="844359"/>
                  </a:lnTo>
                  <a:lnTo>
                    <a:pt x="318198" y="844359"/>
                  </a:lnTo>
                  <a:lnTo>
                    <a:pt x="315582" y="845248"/>
                  </a:lnTo>
                  <a:lnTo>
                    <a:pt x="313956" y="845502"/>
                  </a:lnTo>
                  <a:lnTo>
                    <a:pt x="313283" y="845121"/>
                  </a:lnTo>
                  <a:lnTo>
                    <a:pt x="312953" y="845629"/>
                  </a:lnTo>
                  <a:lnTo>
                    <a:pt x="312775" y="846391"/>
                  </a:lnTo>
                  <a:lnTo>
                    <a:pt x="312547" y="846772"/>
                  </a:lnTo>
                  <a:lnTo>
                    <a:pt x="312127" y="847280"/>
                  </a:lnTo>
                  <a:lnTo>
                    <a:pt x="311823" y="847280"/>
                  </a:lnTo>
                  <a:lnTo>
                    <a:pt x="311213" y="847026"/>
                  </a:lnTo>
                  <a:lnTo>
                    <a:pt x="310261" y="846391"/>
                  </a:lnTo>
                  <a:lnTo>
                    <a:pt x="308279" y="846899"/>
                  </a:lnTo>
                  <a:lnTo>
                    <a:pt x="299567" y="859599"/>
                  </a:lnTo>
                  <a:lnTo>
                    <a:pt x="300075" y="860869"/>
                  </a:lnTo>
                  <a:lnTo>
                    <a:pt x="300736" y="862012"/>
                  </a:lnTo>
                  <a:lnTo>
                    <a:pt x="301472" y="862774"/>
                  </a:lnTo>
                  <a:lnTo>
                    <a:pt x="301574" y="862393"/>
                  </a:lnTo>
                  <a:lnTo>
                    <a:pt x="301688" y="861758"/>
                  </a:lnTo>
                  <a:lnTo>
                    <a:pt x="302463" y="861885"/>
                  </a:lnTo>
                  <a:lnTo>
                    <a:pt x="302729" y="862266"/>
                  </a:lnTo>
                  <a:lnTo>
                    <a:pt x="302793" y="862774"/>
                  </a:lnTo>
                  <a:lnTo>
                    <a:pt x="302679" y="863790"/>
                  </a:lnTo>
                  <a:lnTo>
                    <a:pt x="302488" y="864933"/>
                  </a:lnTo>
                  <a:lnTo>
                    <a:pt x="302336" y="865695"/>
                  </a:lnTo>
                  <a:lnTo>
                    <a:pt x="303936" y="870648"/>
                  </a:lnTo>
                  <a:lnTo>
                    <a:pt x="304228" y="870775"/>
                  </a:lnTo>
                  <a:lnTo>
                    <a:pt x="304660" y="870648"/>
                  </a:lnTo>
                  <a:lnTo>
                    <a:pt x="305257" y="870521"/>
                  </a:lnTo>
                  <a:lnTo>
                    <a:pt x="306476" y="870013"/>
                  </a:lnTo>
                  <a:lnTo>
                    <a:pt x="307086" y="869632"/>
                  </a:lnTo>
                  <a:lnTo>
                    <a:pt x="307860" y="869759"/>
                  </a:lnTo>
                  <a:lnTo>
                    <a:pt x="308800" y="870521"/>
                  </a:lnTo>
                  <a:lnTo>
                    <a:pt x="315404" y="881697"/>
                  </a:lnTo>
                  <a:lnTo>
                    <a:pt x="318300" y="886777"/>
                  </a:lnTo>
                  <a:lnTo>
                    <a:pt x="320141" y="889698"/>
                  </a:lnTo>
                  <a:lnTo>
                    <a:pt x="322338" y="892365"/>
                  </a:lnTo>
                  <a:lnTo>
                    <a:pt x="323824" y="895286"/>
                  </a:lnTo>
                  <a:lnTo>
                    <a:pt x="325666" y="898207"/>
                  </a:lnTo>
                  <a:lnTo>
                    <a:pt x="327837" y="901001"/>
                  </a:lnTo>
                  <a:lnTo>
                    <a:pt x="329057" y="903541"/>
                  </a:lnTo>
                  <a:lnTo>
                    <a:pt x="330428" y="905954"/>
                  </a:lnTo>
                  <a:lnTo>
                    <a:pt x="333209" y="910526"/>
                  </a:lnTo>
                  <a:lnTo>
                    <a:pt x="336524" y="915860"/>
                  </a:lnTo>
                  <a:lnTo>
                    <a:pt x="338366" y="919162"/>
                  </a:lnTo>
                  <a:lnTo>
                    <a:pt x="339166" y="920686"/>
                  </a:lnTo>
                  <a:lnTo>
                    <a:pt x="339890" y="921702"/>
                  </a:lnTo>
                  <a:lnTo>
                    <a:pt x="340537" y="922337"/>
                  </a:lnTo>
                  <a:lnTo>
                    <a:pt x="342861" y="926909"/>
                  </a:lnTo>
                  <a:lnTo>
                    <a:pt x="346989" y="933640"/>
                  </a:lnTo>
                  <a:lnTo>
                    <a:pt x="348386" y="936180"/>
                  </a:lnTo>
                  <a:lnTo>
                    <a:pt x="349402" y="938593"/>
                  </a:lnTo>
                  <a:lnTo>
                    <a:pt x="350367" y="939990"/>
                  </a:lnTo>
                  <a:lnTo>
                    <a:pt x="350989" y="941641"/>
                  </a:lnTo>
                  <a:lnTo>
                    <a:pt x="351675" y="943038"/>
                  </a:lnTo>
                  <a:lnTo>
                    <a:pt x="352323" y="943927"/>
                  </a:lnTo>
                  <a:lnTo>
                    <a:pt x="352882" y="944435"/>
                  </a:lnTo>
                  <a:lnTo>
                    <a:pt x="353009" y="945324"/>
                  </a:lnTo>
                  <a:lnTo>
                    <a:pt x="353606" y="946213"/>
                  </a:lnTo>
                  <a:lnTo>
                    <a:pt x="354647" y="946975"/>
                  </a:lnTo>
                  <a:lnTo>
                    <a:pt x="354711" y="948372"/>
                  </a:lnTo>
                  <a:lnTo>
                    <a:pt x="354736" y="948499"/>
                  </a:lnTo>
                  <a:lnTo>
                    <a:pt x="354965" y="948753"/>
                  </a:lnTo>
                  <a:lnTo>
                    <a:pt x="355257" y="948880"/>
                  </a:lnTo>
                  <a:lnTo>
                    <a:pt x="356057" y="948626"/>
                  </a:lnTo>
                  <a:lnTo>
                    <a:pt x="356565" y="948372"/>
                  </a:lnTo>
                  <a:lnTo>
                    <a:pt x="356755" y="948499"/>
                  </a:lnTo>
                  <a:lnTo>
                    <a:pt x="357428" y="948626"/>
                  </a:lnTo>
                  <a:lnTo>
                    <a:pt x="357898" y="948880"/>
                  </a:lnTo>
                  <a:lnTo>
                    <a:pt x="358178" y="949388"/>
                  </a:lnTo>
                  <a:lnTo>
                    <a:pt x="359054" y="949388"/>
                  </a:lnTo>
                  <a:lnTo>
                    <a:pt x="359956" y="949261"/>
                  </a:lnTo>
                  <a:lnTo>
                    <a:pt x="360540" y="949261"/>
                  </a:lnTo>
                  <a:lnTo>
                    <a:pt x="361035" y="949134"/>
                  </a:lnTo>
                  <a:lnTo>
                    <a:pt x="361454" y="948753"/>
                  </a:lnTo>
                  <a:lnTo>
                    <a:pt x="361378" y="948372"/>
                  </a:lnTo>
                  <a:lnTo>
                    <a:pt x="361289" y="947864"/>
                  </a:lnTo>
                  <a:lnTo>
                    <a:pt x="361530" y="947229"/>
                  </a:lnTo>
                  <a:lnTo>
                    <a:pt x="362153" y="946721"/>
                  </a:lnTo>
                  <a:lnTo>
                    <a:pt x="363067" y="946213"/>
                  </a:lnTo>
                  <a:lnTo>
                    <a:pt x="363181" y="946086"/>
                  </a:lnTo>
                  <a:lnTo>
                    <a:pt x="363283" y="945197"/>
                  </a:lnTo>
                  <a:lnTo>
                    <a:pt x="361746" y="944435"/>
                  </a:lnTo>
                  <a:lnTo>
                    <a:pt x="360972" y="943673"/>
                  </a:lnTo>
                  <a:lnTo>
                    <a:pt x="360921" y="942784"/>
                  </a:lnTo>
                  <a:lnTo>
                    <a:pt x="362559" y="943419"/>
                  </a:lnTo>
                  <a:lnTo>
                    <a:pt x="363677" y="943292"/>
                  </a:lnTo>
                  <a:lnTo>
                    <a:pt x="364109" y="942784"/>
                  </a:lnTo>
                  <a:lnTo>
                    <a:pt x="364324" y="942530"/>
                  </a:lnTo>
                  <a:lnTo>
                    <a:pt x="364744" y="943038"/>
                  </a:lnTo>
                  <a:lnTo>
                    <a:pt x="364858" y="943546"/>
                  </a:lnTo>
                  <a:lnTo>
                    <a:pt x="366179" y="942657"/>
                  </a:lnTo>
                  <a:lnTo>
                    <a:pt x="366242" y="942530"/>
                  </a:lnTo>
                  <a:lnTo>
                    <a:pt x="366572" y="941895"/>
                  </a:lnTo>
                  <a:lnTo>
                    <a:pt x="366039" y="941006"/>
                  </a:lnTo>
                  <a:lnTo>
                    <a:pt x="367030" y="940752"/>
                  </a:lnTo>
                  <a:lnTo>
                    <a:pt x="367258" y="940244"/>
                  </a:lnTo>
                  <a:lnTo>
                    <a:pt x="366712" y="939609"/>
                  </a:lnTo>
                  <a:lnTo>
                    <a:pt x="366242" y="939101"/>
                  </a:lnTo>
                  <a:lnTo>
                    <a:pt x="365937" y="938974"/>
                  </a:lnTo>
                  <a:lnTo>
                    <a:pt x="365633" y="938847"/>
                  </a:lnTo>
                  <a:lnTo>
                    <a:pt x="364858" y="938720"/>
                  </a:lnTo>
                  <a:lnTo>
                    <a:pt x="363956" y="938974"/>
                  </a:lnTo>
                  <a:lnTo>
                    <a:pt x="363321" y="938974"/>
                  </a:lnTo>
                  <a:lnTo>
                    <a:pt x="363334" y="938593"/>
                  </a:lnTo>
                  <a:lnTo>
                    <a:pt x="363575" y="937958"/>
                  </a:lnTo>
                  <a:lnTo>
                    <a:pt x="363766" y="937196"/>
                  </a:lnTo>
                  <a:lnTo>
                    <a:pt x="364083" y="936815"/>
                  </a:lnTo>
                  <a:lnTo>
                    <a:pt x="364502" y="936434"/>
                  </a:lnTo>
                  <a:lnTo>
                    <a:pt x="365010" y="936180"/>
                  </a:lnTo>
                  <a:lnTo>
                    <a:pt x="365036" y="935799"/>
                  </a:lnTo>
                  <a:lnTo>
                    <a:pt x="365467" y="934021"/>
                  </a:lnTo>
                  <a:lnTo>
                    <a:pt x="365607" y="933640"/>
                  </a:lnTo>
                  <a:lnTo>
                    <a:pt x="360870" y="934021"/>
                  </a:lnTo>
                  <a:lnTo>
                    <a:pt x="360095" y="932243"/>
                  </a:lnTo>
                  <a:lnTo>
                    <a:pt x="361086" y="931100"/>
                  </a:lnTo>
                  <a:lnTo>
                    <a:pt x="362064" y="929957"/>
                  </a:lnTo>
                  <a:lnTo>
                    <a:pt x="363042" y="928814"/>
                  </a:lnTo>
                  <a:lnTo>
                    <a:pt x="363156" y="928687"/>
                  </a:lnTo>
                  <a:lnTo>
                    <a:pt x="363093" y="927925"/>
                  </a:lnTo>
                  <a:lnTo>
                    <a:pt x="363016" y="927671"/>
                  </a:lnTo>
                  <a:lnTo>
                    <a:pt x="362648" y="927290"/>
                  </a:lnTo>
                  <a:lnTo>
                    <a:pt x="362153" y="927544"/>
                  </a:lnTo>
                  <a:lnTo>
                    <a:pt x="361543" y="927671"/>
                  </a:lnTo>
                  <a:lnTo>
                    <a:pt x="361175" y="928179"/>
                  </a:lnTo>
                  <a:lnTo>
                    <a:pt x="361035" y="928814"/>
                  </a:lnTo>
                  <a:lnTo>
                    <a:pt x="360387" y="928700"/>
                  </a:lnTo>
                  <a:lnTo>
                    <a:pt x="360387" y="929957"/>
                  </a:lnTo>
                  <a:lnTo>
                    <a:pt x="360324" y="930846"/>
                  </a:lnTo>
                  <a:lnTo>
                    <a:pt x="360032" y="930846"/>
                  </a:lnTo>
                  <a:lnTo>
                    <a:pt x="359181" y="931100"/>
                  </a:lnTo>
                  <a:lnTo>
                    <a:pt x="358990" y="931100"/>
                  </a:lnTo>
                  <a:lnTo>
                    <a:pt x="359003" y="930973"/>
                  </a:lnTo>
                  <a:lnTo>
                    <a:pt x="359613" y="930338"/>
                  </a:lnTo>
                  <a:lnTo>
                    <a:pt x="360387" y="929957"/>
                  </a:lnTo>
                  <a:lnTo>
                    <a:pt x="360387" y="928700"/>
                  </a:lnTo>
                  <a:lnTo>
                    <a:pt x="359981" y="928433"/>
                  </a:lnTo>
                  <a:lnTo>
                    <a:pt x="359918" y="927925"/>
                  </a:lnTo>
                  <a:lnTo>
                    <a:pt x="360476" y="927417"/>
                  </a:lnTo>
                  <a:lnTo>
                    <a:pt x="361022" y="926909"/>
                  </a:lnTo>
                  <a:lnTo>
                    <a:pt x="361162" y="926782"/>
                  </a:lnTo>
                  <a:lnTo>
                    <a:pt x="361238" y="926655"/>
                  </a:lnTo>
                  <a:lnTo>
                    <a:pt x="361530" y="926147"/>
                  </a:lnTo>
                  <a:lnTo>
                    <a:pt x="361823" y="925639"/>
                  </a:lnTo>
                  <a:lnTo>
                    <a:pt x="361886" y="924496"/>
                  </a:lnTo>
                  <a:lnTo>
                    <a:pt x="361149" y="923607"/>
                  </a:lnTo>
                  <a:lnTo>
                    <a:pt x="360819" y="923226"/>
                  </a:lnTo>
                  <a:lnTo>
                    <a:pt x="360718" y="923099"/>
                  </a:lnTo>
                  <a:lnTo>
                    <a:pt x="360616" y="922972"/>
                  </a:lnTo>
                  <a:lnTo>
                    <a:pt x="359549" y="922401"/>
                  </a:lnTo>
                  <a:lnTo>
                    <a:pt x="359549" y="926782"/>
                  </a:lnTo>
                  <a:lnTo>
                    <a:pt x="359206" y="926884"/>
                  </a:lnTo>
                  <a:lnTo>
                    <a:pt x="359105" y="926655"/>
                  </a:lnTo>
                  <a:lnTo>
                    <a:pt x="359308" y="926655"/>
                  </a:lnTo>
                  <a:lnTo>
                    <a:pt x="359448" y="926782"/>
                  </a:lnTo>
                  <a:lnTo>
                    <a:pt x="359549" y="922401"/>
                  </a:lnTo>
                  <a:lnTo>
                    <a:pt x="359435" y="923607"/>
                  </a:lnTo>
                  <a:lnTo>
                    <a:pt x="359219" y="924877"/>
                  </a:lnTo>
                  <a:lnTo>
                    <a:pt x="358406" y="926147"/>
                  </a:lnTo>
                  <a:lnTo>
                    <a:pt x="357441" y="925131"/>
                  </a:lnTo>
                  <a:lnTo>
                    <a:pt x="357898" y="924623"/>
                  </a:lnTo>
                  <a:lnTo>
                    <a:pt x="358241" y="924115"/>
                  </a:lnTo>
                  <a:lnTo>
                    <a:pt x="358660" y="923734"/>
                  </a:lnTo>
                  <a:lnTo>
                    <a:pt x="359054" y="923607"/>
                  </a:lnTo>
                  <a:lnTo>
                    <a:pt x="359435" y="923607"/>
                  </a:lnTo>
                  <a:lnTo>
                    <a:pt x="359435" y="922337"/>
                  </a:lnTo>
                  <a:lnTo>
                    <a:pt x="358343" y="922337"/>
                  </a:lnTo>
                  <a:lnTo>
                    <a:pt x="358013" y="921321"/>
                  </a:lnTo>
                  <a:lnTo>
                    <a:pt x="357847" y="921067"/>
                  </a:lnTo>
                  <a:lnTo>
                    <a:pt x="357771" y="920940"/>
                  </a:lnTo>
                  <a:lnTo>
                    <a:pt x="357606" y="920686"/>
                  </a:lnTo>
                  <a:lnTo>
                    <a:pt x="357136" y="920305"/>
                  </a:lnTo>
                  <a:lnTo>
                    <a:pt x="356565" y="918400"/>
                  </a:lnTo>
                  <a:lnTo>
                    <a:pt x="356374" y="918222"/>
                  </a:lnTo>
                  <a:lnTo>
                    <a:pt x="356374" y="923226"/>
                  </a:lnTo>
                  <a:lnTo>
                    <a:pt x="356082" y="923226"/>
                  </a:lnTo>
                  <a:lnTo>
                    <a:pt x="356184" y="923099"/>
                  </a:lnTo>
                  <a:lnTo>
                    <a:pt x="356374" y="923226"/>
                  </a:lnTo>
                  <a:lnTo>
                    <a:pt x="356374" y="918222"/>
                  </a:lnTo>
                  <a:lnTo>
                    <a:pt x="355612" y="917511"/>
                  </a:lnTo>
                  <a:lnTo>
                    <a:pt x="355549" y="927290"/>
                  </a:lnTo>
                  <a:lnTo>
                    <a:pt x="354838" y="927417"/>
                  </a:lnTo>
                  <a:lnTo>
                    <a:pt x="354660" y="927163"/>
                  </a:lnTo>
                  <a:lnTo>
                    <a:pt x="354977" y="926655"/>
                  </a:lnTo>
                  <a:lnTo>
                    <a:pt x="355549" y="927290"/>
                  </a:lnTo>
                  <a:lnTo>
                    <a:pt x="355549" y="917511"/>
                  </a:lnTo>
                  <a:lnTo>
                    <a:pt x="354406" y="917409"/>
                  </a:lnTo>
                  <a:lnTo>
                    <a:pt x="354406" y="920940"/>
                  </a:lnTo>
                  <a:lnTo>
                    <a:pt x="354012" y="920940"/>
                  </a:lnTo>
                  <a:lnTo>
                    <a:pt x="353428" y="920813"/>
                  </a:lnTo>
                  <a:lnTo>
                    <a:pt x="353644" y="920686"/>
                  </a:lnTo>
                  <a:lnTo>
                    <a:pt x="354076" y="920813"/>
                  </a:lnTo>
                  <a:lnTo>
                    <a:pt x="354406" y="920940"/>
                  </a:lnTo>
                  <a:lnTo>
                    <a:pt x="354406" y="917409"/>
                  </a:lnTo>
                  <a:lnTo>
                    <a:pt x="354241" y="917384"/>
                  </a:lnTo>
                  <a:lnTo>
                    <a:pt x="353707" y="918019"/>
                  </a:lnTo>
                  <a:lnTo>
                    <a:pt x="352806" y="918146"/>
                  </a:lnTo>
                  <a:lnTo>
                    <a:pt x="351561" y="917765"/>
                  </a:lnTo>
                  <a:lnTo>
                    <a:pt x="351777" y="917384"/>
                  </a:lnTo>
                  <a:lnTo>
                    <a:pt x="352132" y="917130"/>
                  </a:lnTo>
                  <a:lnTo>
                    <a:pt x="352640" y="916876"/>
                  </a:lnTo>
                  <a:lnTo>
                    <a:pt x="353390" y="916749"/>
                  </a:lnTo>
                  <a:lnTo>
                    <a:pt x="353860" y="916368"/>
                  </a:lnTo>
                  <a:lnTo>
                    <a:pt x="354330" y="915606"/>
                  </a:lnTo>
                  <a:lnTo>
                    <a:pt x="354685" y="914717"/>
                  </a:lnTo>
                  <a:lnTo>
                    <a:pt x="355003" y="914336"/>
                  </a:lnTo>
                  <a:lnTo>
                    <a:pt x="354990" y="914209"/>
                  </a:lnTo>
                  <a:lnTo>
                    <a:pt x="354977" y="913828"/>
                  </a:lnTo>
                  <a:lnTo>
                    <a:pt x="354622" y="913447"/>
                  </a:lnTo>
                  <a:lnTo>
                    <a:pt x="354177" y="913955"/>
                  </a:lnTo>
                  <a:lnTo>
                    <a:pt x="353199" y="914209"/>
                  </a:lnTo>
                  <a:lnTo>
                    <a:pt x="351624" y="914082"/>
                  </a:lnTo>
                  <a:lnTo>
                    <a:pt x="351358" y="913828"/>
                  </a:lnTo>
                  <a:lnTo>
                    <a:pt x="351256" y="913066"/>
                  </a:lnTo>
                  <a:lnTo>
                    <a:pt x="351231" y="911034"/>
                  </a:lnTo>
                  <a:lnTo>
                    <a:pt x="351104" y="910526"/>
                  </a:lnTo>
                  <a:lnTo>
                    <a:pt x="351078" y="910399"/>
                  </a:lnTo>
                  <a:lnTo>
                    <a:pt x="350824" y="910145"/>
                  </a:lnTo>
                  <a:lnTo>
                    <a:pt x="350875" y="909510"/>
                  </a:lnTo>
                  <a:lnTo>
                    <a:pt x="351396" y="909002"/>
                  </a:lnTo>
                  <a:lnTo>
                    <a:pt x="351294" y="908494"/>
                  </a:lnTo>
                  <a:lnTo>
                    <a:pt x="351243" y="908367"/>
                  </a:lnTo>
                  <a:lnTo>
                    <a:pt x="349351" y="909510"/>
                  </a:lnTo>
                  <a:lnTo>
                    <a:pt x="348869" y="909510"/>
                  </a:lnTo>
                  <a:lnTo>
                    <a:pt x="348691" y="909383"/>
                  </a:lnTo>
                  <a:lnTo>
                    <a:pt x="348780" y="908875"/>
                  </a:lnTo>
                  <a:lnTo>
                    <a:pt x="349046" y="908367"/>
                  </a:lnTo>
                  <a:lnTo>
                    <a:pt x="349059" y="907986"/>
                  </a:lnTo>
                  <a:lnTo>
                    <a:pt x="348678" y="907732"/>
                  </a:lnTo>
                  <a:lnTo>
                    <a:pt x="348145" y="907732"/>
                  </a:lnTo>
                  <a:lnTo>
                    <a:pt x="348145" y="909637"/>
                  </a:lnTo>
                  <a:lnTo>
                    <a:pt x="347573" y="910526"/>
                  </a:lnTo>
                  <a:lnTo>
                    <a:pt x="346798" y="910399"/>
                  </a:lnTo>
                  <a:lnTo>
                    <a:pt x="346278" y="910145"/>
                  </a:lnTo>
                  <a:lnTo>
                    <a:pt x="346011" y="909637"/>
                  </a:lnTo>
                  <a:lnTo>
                    <a:pt x="345770" y="909383"/>
                  </a:lnTo>
                  <a:lnTo>
                    <a:pt x="345821" y="908875"/>
                  </a:lnTo>
                  <a:lnTo>
                    <a:pt x="346544" y="908367"/>
                  </a:lnTo>
                  <a:lnTo>
                    <a:pt x="347878" y="908875"/>
                  </a:lnTo>
                  <a:lnTo>
                    <a:pt x="348081" y="909256"/>
                  </a:lnTo>
                  <a:lnTo>
                    <a:pt x="348145" y="909637"/>
                  </a:lnTo>
                  <a:lnTo>
                    <a:pt x="348145" y="907732"/>
                  </a:lnTo>
                  <a:lnTo>
                    <a:pt x="347903" y="907732"/>
                  </a:lnTo>
                  <a:lnTo>
                    <a:pt x="348119" y="907351"/>
                  </a:lnTo>
                  <a:lnTo>
                    <a:pt x="348234" y="906970"/>
                  </a:lnTo>
                  <a:lnTo>
                    <a:pt x="348259" y="906589"/>
                  </a:lnTo>
                  <a:lnTo>
                    <a:pt x="346798" y="906335"/>
                  </a:lnTo>
                  <a:lnTo>
                    <a:pt x="345948" y="905954"/>
                  </a:lnTo>
                  <a:lnTo>
                    <a:pt x="345706" y="905192"/>
                  </a:lnTo>
                  <a:lnTo>
                    <a:pt x="345135" y="904811"/>
                  </a:lnTo>
                  <a:lnTo>
                    <a:pt x="345249" y="904049"/>
                  </a:lnTo>
                  <a:lnTo>
                    <a:pt x="345821" y="903160"/>
                  </a:lnTo>
                  <a:lnTo>
                    <a:pt x="346189" y="903541"/>
                  </a:lnTo>
                  <a:lnTo>
                    <a:pt x="346519" y="903922"/>
                  </a:lnTo>
                  <a:lnTo>
                    <a:pt x="346798" y="904049"/>
                  </a:lnTo>
                  <a:lnTo>
                    <a:pt x="347027" y="903414"/>
                  </a:lnTo>
                  <a:lnTo>
                    <a:pt x="347218" y="903160"/>
                  </a:lnTo>
                  <a:lnTo>
                    <a:pt x="347306" y="903033"/>
                  </a:lnTo>
                  <a:lnTo>
                    <a:pt x="349529" y="901001"/>
                  </a:lnTo>
                  <a:lnTo>
                    <a:pt x="349821" y="900112"/>
                  </a:lnTo>
                  <a:lnTo>
                    <a:pt x="349605" y="898969"/>
                  </a:lnTo>
                  <a:lnTo>
                    <a:pt x="350405" y="898842"/>
                  </a:lnTo>
                  <a:lnTo>
                    <a:pt x="350964" y="898461"/>
                  </a:lnTo>
                  <a:lnTo>
                    <a:pt x="351294" y="897826"/>
                  </a:lnTo>
                  <a:lnTo>
                    <a:pt x="352082" y="897953"/>
                  </a:lnTo>
                  <a:lnTo>
                    <a:pt x="352348" y="897826"/>
                  </a:lnTo>
                  <a:lnTo>
                    <a:pt x="352628" y="897699"/>
                  </a:lnTo>
                  <a:lnTo>
                    <a:pt x="352983" y="896810"/>
                  </a:lnTo>
                  <a:lnTo>
                    <a:pt x="353339" y="895667"/>
                  </a:lnTo>
                  <a:lnTo>
                    <a:pt x="353860" y="894397"/>
                  </a:lnTo>
                  <a:lnTo>
                    <a:pt x="355117" y="894778"/>
                  </a:lnTo>
                  <a:lnTo>
                    <a:pt x="355942" y="894778"/>
                  </a:lnTo>
                  <a:lnTo>
                    <a:pt x="356362" y="894397"/>
                  </a:lnTo>
                  <a:lnTo>
                    <a:pt x="356565" y="894397"/>
                  </a:lnTo>
                  <a:lnTo>
                    <a:pt x="357098" y="893635"/>
                  </a:lnTo>
                  <a:lnTo>
                    <a:pt x="357974" y="892111"/>
                  </a:lnTo>
                  <a:lnTo>
                    <a:pt x="358203" y="891603"/>
                  </a:lnTo>
                  <a:lnTo>
                    <a:pt x="358076" y="890206"/>
                  </a:lnTo>
                  <a:lnTo>
                    <a:pt x="358051" y="890079"/>
                  </a:lnTo>
                  <a:lnTo>
                    <a:pt x="357860" y="889190"/>
                  </a:lnTo>
                  <a:lnTo>
                    <a:pt x="358990" y="889825"/>
                  </a:lnTo>
                  <a:lnTo>
                    <a:pt x="359994" y="890333"/>
                  </a:lnTo>
                  <a:lnTo>
                    <a:pt x="360768" y="890587"/>
                  </a:lnTo>
                  <a:lnTo>
                    <a:pt x="360883" y="890333"/>
                  </a:lnTo>
                  <a:lnTo>
                    <a:pt x="360794" y="889825"/>
                  </a:lnTo>
                  <a:lnTo>
                    <a:pt x="360553" y="889190"/>
                  </a:lnTo>
                  <a:lnTo>
                    <a:pt x="359994" y="887920"/>
                  </a:lnTo>
                  <a:lnTo>
                    <a:pt x="360045" y="887031"/>
                  </a:lnTo>
                  <a:lnTo>
                    <a:pt x="360133" y="886777"/>
                  </a:lnTo>
                  <a:lnTo>
                    <a:pt x="360235" y="886396"/>
                  </a:lnTo>
                  <a:lnTo>
                    <a:pt x="360286" y="886269"/>
                  </a:lnTo>
                  <a:lnTo>
                    <a:pt x="360489" y="886269"/>
                  </a:lnTo>
                  <a:lnTo>
                    <a:pt x="360807" y="886523"/>
                  </a:lnTo>
                  <a:lnTo>
                    <a:pt x="361251" y="886777"/>
                  </a:lnTo>
                  <a:lnTo>
                    <a:pt x="361518" y="887031"/>
                  </a:lnTo>
                  <a:lnTo>
                    <a:pt x="362204" y="887031"/>
                  </a:lnTo>
                  <a:lnTo>
                    <a:pt x="362585" y="886523"/>
                  </a:lnTo>
                  <a:lnTo>
                    <a:pt x="362712" y="886269"/>
                  </a:lnTo>
                  <a:lnTo>
                    <a:pt x="362953" y="885253"/>
                  </a:lnTo>
                  <a:lnTo>
                    <a:pt x="363689" y="885126"/>
                  </a:lnTo>
                  <a:lnTo>
                    <a:pt x="364286" y="885126"/>
                  </a:lnTo>
                  <a:lnTo>
                    <a:pt x="364401" y="884110"/>
                  </a:lnTo>
                  <a:lnTo>
                    <a:pt x="364375" y="881189"/>
                  </a:lnTo>
                  <a:lnTo>
                    <a:pt x="366293" y="881951"/>
                  </a:lnTo>
                  <a:lnTo>
                    <a:pt x="367004" y="881316"/>
                  </a:lnTo>
                  <a:lnTo>
                    <a:pt x="366979" y="881189"/>
                  </a:lnTo>
                  <a:lnTo>
                    <a:pt x="366534" y="879538"/>
                  </a:lnTo>
                  <a:lnTo>
                    <a:pt x="367042" y="879284"/>
                  </a:lnTo>
                  <a:lnTo>
                    <a:pt x="367360" y="878903"/>
                  </a:lnTo>
                  <a:lnTo>
                    <a:pt x="367436" y="876871"/>
                  </a:lnTo>
                  <a:lnTo>
                    <a:pt x="368554" y="876236"/>
                  </a:lnTo>
                  <a:lnTo>
                    <a:pt x="368642" y="875601"/>
                  </a:lnTo>
                  <a:lnTo>
                    <a:pt x="368681" y="874839"/>
                  </a:lnTo>
                  <a:lnTo>
                    <a:pt x="367969" y="873061"/>
                  </a:lnTo>
                  <a:lnTo>
                    <a:pt x="368350" y="871537"/>
                  </a:lnTo>
                  <a:lnTo>
                    <a:pt x="368160" y="869759"/>
                  </a:lnTo>
                  <a:lnTo>
                    <a:pt x="368109" y="869632"/>
                  </a:lnTo>
                  <a:lnTo>
                    <a:pt x="367499" y="867981"/>
                  </a:lnTo>
                  <a:lnTo>
                    <a:pt x="367512" y="867600"/>
                  </a:lnTo>
                  <a:lnTo>
                    <a:pt x="368147" y="867600"/>
                  </a:lnTo>
                  <a:lnTo>
                    <a:pt x="368579" y="867727"/>
                  </a:lnTo>
                  <a:lnTo>
                    <a:pt x="368782" y="867727"/>
                  </a:lnTo>
                  <a:lnTo>
                    <a:pt x="369887" y="867981"/>
                  </a:lnTo>
                  <a:close/>
                </a:path>
                <a:path w="1153795" h="1354454">
                  <a:moveTo>
                    <a:pt x="375932" y="1193012"/>
                  </a:moveTo>
                  <a:lnTo>
                    <a:pt x="375856" y="1192377"/>
                  </a:lnTo>
                  <a:lnTo>
                    <a:pt x="375259" y="1191488"/>
                  </a:lnTo>
                  <a:lnTo>
                    <a:pt x="375183" y="1191361"/>
                  </a:lnTo>
                  <a:lnTo>
                    <a:pt x="373938" y="1191488"/>
                  </a:lnTo>
                  <a:lnTo>
                    <a:pt x="373735" y="1191361"/>
                  </a:lnTo>
                  <a:lnTo>
                    <a:pt x="373608" y="1190853"/>
                  </a:lnTo>
                  <a:lnTo>
                    <a:pt x="375894" y="1188821"/>
                  </a:lnTo>
                  <a:lnTo>
                    <a:pt x="375158" y="1188313"/>
                  </a:lnTo>
                  <a:lnTo>
                    <a:pt x="371348" y="1189456"/>
                  </a:lnTo>
                  <a:lnTo>
                    <a:pt x="369785" y="1189837"/>
                  </a:lnTo>
                  <a:lnTo>
                    <a:pt x="368325" y="1190345"/>
                  </a:lnTo>
                  <a:lnTo>
                    <a:pt x="366991" y="1191107"/>
                  </a:lnTo>
                  <a:lnTo>
                    <a:pt x="369303" y="1191488"/>
                  </a:lnTo>
                  <a:lnTo>
                    <a:pt x="366725" y="1192758"/>
                  </a:lnTo>
                  <a:lnTo>
                    <a:pt x="366191" y="1192885"/>
                  </a:lnTo>
                  <a:lnTo>
                    <a:pt x="363486" y="1195552"/>
                  </a:lnTo>
                  <a:lnTo>
                    <a:pt x="361124" y="1197203"/>
                  </a:lnTo>
                  <a:lnTo>
                    <a:pt x="359130" y="1197711"/>
                  </a:lnTo>
                  <a:lnTo>
                    <a:pt x="358152" y="1198727"/>
                  </a:lnTo>
                  <a:lnTo>
                    <a:pt x="357327" y="1199362"/>
                  </a:lnTo>
                  <a:lnTo>
                    <a:pt x="356679" y="1199616"/>
                  </a:lnTo>
                  <a:lnTo>
                    <a:pt x="355231" y="1199997"/>
                  </a:lnTo>
                  <a:lnTo>
                    <a:pt x="355930" y="1201140"/>
                  </a:lnTo>
                  <a:lnTo>
                    <a:pt x="355600" y="1201267"/>
                  </a:lnTo>
                  <a:lnTo>
                    <a:pt x="354888" y="1200505"/>
                  </a:lnTo>
                  <a:lnTo>
                    <a:pt x="354203" y="1199997"/>
                  </a:lnTo>
                  <a:lnTo>
                    <a:pt x="353225" y="1199616"/>
                  </a:lnTo>
                  <a:lnTo>
                    <a:pt x="352399" y="1199235"/>
                  </a:lnTo>
                  <a:lnTo>
                    <a:pt x="352285" y="1198854"/>
                  </a:lnTo>
                  <a:lnTo>
                    <a:pt x="351434" y="1197965"/>
                  </a:lnTo>
                  <a:lnTo>
                    <a:pt x="349846" y="1196949"/>
                  </a:lnTo>
                  <a:lnTo>
                    <a:pt x="348513" y="1196187"/>
                  </a:lnTo>
                  <a:lnTo>
                    <a:pt x="347408" y="1195679"/>
                  </a:lnTo>
                  <a:lnTo>
                    <a:pt x="346557" y="1195425"/>
                  </a:lnTo>
                  <a:lnTo>
                    <a:pt x="345948" y="1194409"/>
                  </a:lnTo>
                  <a:lnTo>
                    <a:pt x="345122" y="1193774"/>
                  </a:lnTo>
                  <a:lnTo>
                    <a:pt x="344373" y="1193393"/>
                  </a:lnTo>
                  <a:lnTo>
                    <a:pt x="342607" y="1192504"/>
                  </a:lnTo>
                  <a:lnTo>
                    <a:pt x="341414" y="1191869"/>
                  </a:lnTo>
                  <a:lnTo>
                    <a:pt x="341058" y="1191107"/>
                  </a:lnTo>
                  <a:lnTo>
                    <a:pt x="340906" y="1190980"/>
                  </a:lnTo>
                  <a:lnTo>
                    <a:pt x="340487" y="1190599"/>
                  </a:lnTo>
                  <a:lnTo>
                    <a:pt x="337718" y="1190091"/>
                  </a:lnTo>
                  <a:lnTo>
                    <a:pt x="336600" y="1188440"/>
                  </a:lnTo>
                  <a:lnTo>
                    <a:pt x="335838" y="1187297"/>
                  </a:lnTo>
                  <a:lnTo>
                    <a:pt x="333794" y="1185773"/>
                  </a:lnTo>
                  <a:lnTo>
                    <a:pt x="331571" y="1185519"/>
                  </a:lnTo>
                  <a:lnTo>
                    <a:pt x="330809" y="1184757"/>
                  </a:lnTo>
                  <a:lnTo>
                    <a:pt x="330174" y="1184122"/>
                  </a:lnTo>
                  <a:lnTo>
                    <a:pt x="329603" y="1183487"/>
                  </a:lnTo>
                  <a:lnTo>
                    <a:pt x="329539" y="1183360"/>
                  </a:lnTo>
                  <a:lnTo>
                    <a:pt x="329476" y="1182344"/>
                  </a:lnTo>
                  <a:lnTo>
                    <a:pt x="328676" y="1181836"/>
                  </a:lnTo>
                  <a:lnTo>
                    <a:pt x="326669" y="1180566"/>
                  </a:lnTo>
                  <a:lnTo>
                    <a:pt x="325818" y="1180312"/>
                  </a:lnTo>
                  <a:lnTo>
                    <a:pt x="324586" y="1179042"/>
                  </a:lnTo>
                  <a:lnTo>
                    <a:pt x="324319" y="1178915"/>
                  </a:lnTo>
                  <a:lnTo>
                    <a:pt x="323519" y="1178534"/>
                  </a:lnTo>
                  <a:lnTo>
                    <a:pt x="322643" y="1178915"/>
                  </a:lnTo>
                  <a:lnTo>
                    <a:pt x="321627" y="1177518"/>
                  </a:lnTo>
                  <a:lnTo>
                    <a:pt x="320713" y="1176629"/>
                  </a:lnTo>
                  <a:lnTo>
                    <a:pt x="319862" y="1176375"/>
                  </a:lnTo>
                  <a:lnTo>
                    <a:pt x="318871" y="1175994"/>
                  </a:lnTo>
                  <a:lnTo>
                    <a:pt x="318338" y="1175740"/>
                  </a:lnTo>
                  <a:lnTo>
                    <a:pt x="317957" y="1175359"/>
                  </a:lnTo>
                  <a:lnTo>
                    <a:pt x="317715" y="1174978"/>
                  </a:lnTo>
                  <a:lnTo>
                    <a:pt x="315252" y="1173708"/>
                  </a:lnTo>
                  <a:lnTo>
                    <a:pt x="314274" y="1173200"/>
                  </a:lnTo>
                  <a:lnTo>
                    <a:pt x="313397" y="1172565"/>
                  </a:lnTo>
                  <a:lnTo>
                    <a:pt x="312394" y="1171549"/>
                  </a:lnTo>
                  <a:lnTo>
                    <a:pt x="311404" y="1171295"/>
                  </a:lnTo>
                  <a:lnTo>
                    <a:pt x="308241" y="1168755"/>
                  </a:lnTo>
                  <a:lnTo>
                    <a:pt x="307682" y="1168120"/>
                  </a:lnTo>
                  <a:lnTo>
                    <a:pt x="305562" y="1167485"/>
                  </a:lnTo>
                  <a:lnTo>
                    <a:pt x="304863" y="1166850"/>
                  </a:lnTo>
                  <a:lnTo>
                    <a:pt x="304482" y="1166596"/>
                  </a:lnTo>
                  <a:lnTo>
                    <a:pt x="304406" y="1166469"/>
                  </a:lnTo>
                  <a:lnTo>
                    <a:pt x="304012" y="1165326"/>
                  </a:lnTo>
                  <a:lnTo>
                    <a:pt x="303009" y="1164945"/>
                  </a:lnTo>
                  <a:lnTo>
                    <a:pt x="301396" y="1164945"/>
                  </a:lnTo>
                  <a:lnTo>
                    <a:pt x="300799" y="1164183"/>
                  </a:lnTo>
                  <a:lnTo>
                    <a:pt x="300189" y="1163421"/>
                  </a:lnTo>
                  <a:lnTo>
                    <a:pt x="299110" y="1162659"/>
                  </a:lnTo>
                  <a:lnTo>
                    <a:pt x="298094" y="1162659"/>
                  </a:lnTo>
                  <a:lnTo>
                    <a:pt x="297434" y="1161516"/>
                  </a:lnTo>
                  <a:lnTo>
                    <a:pt x="297103" y="1161389"/>
                  </a:lnTo>
                  <a:lnTo>
                    <a:pt x="296125" y="1161008"/>
                  </a:lnTo>
                  <a:lnTo>
                    <a:pt x="294170" y="1161389"/>
                  </a:lnTo>
                  <a:lnTo>
                    <a:pt x="294093" y="1160246"/>
                  </a:lnTo>
                  <a:lnTo>
                    <a:pt x="293687" y="1159357"/>
                  </a:lnTo>
                  <a:lnTo>
                    <a:pt x="292646" y="1158595"/>
                  </a:lnTo>
                  <a:lnTo>
                    <a:pt x="291973" y="1158468"/>
                  </a:lnTo>
                  <a:lnTo>
                    <a:pt x="290982" y="1158468"/>
                  </a:lnTo>
                  <a:lnTo>
                    <a:pt x="289369" y="1158595"/>
                  </a:lnTo>
                  <a:lnTo>
                    <a:pt x="288671" y="1158087"/>
                  </a:lnTo>
                  <a:lnTo>
                    <a:pt x="288721" y="1157833"/>
                  </a:lnTo>
                  <a:lnTo>
                    <a:pt x="288899" y="1156944"/>
                  </a:lnTo>
                  <a:lnTo>
                    <a:pt x="287667" y="1156055"/>
                  </a:lnTo>
                  <a:lnTo>
                    <a:pt x="286753" y="1155801"/>
                  </a:lnTo>
                  <a:lnTo>
                    <a:pt x="286169" y="1156182"/>
                  </a:lnTo>
                  <a:lnTo>
                    <a:pt x="285953" y="1156563"/>
                  </a:lnTo>
                  <a:lnTo>
                    <a:pt x="285318" y="1156817"/>
                  </a:lnTo>
                  <a:lnTo>
                    <a:pt x="284784" y="1156944"/>
                  </a:lnTo>
                  <a:lnTo>
                    <a:pt x="283743" y="1156690"/>
                  </a:lnTo>
                  <a:lnTo>
                    <a:pt x="282206" y="1155928"/>
                  </a:lnTo>
                  <a:lnTo>
                    <a:pt x="281965" y="1156055"/>
                  </a:lnTo>
                  <a:lnTo>
                    <a:pt x="281876" y="1157198"/>
                  </a:lnTo>
                  <a:lnTo>
                    <a:pt x="281635" y="1157325"/>
                  </a:lnTo>
                  <a:lnTo>
                    <a:pt x="281559" y="1157706"/>
                  </a:lnTo>
                  <a:lnTo>
                    <a:pt x="281279" y="1157833"/>
                  </a:lnTo>
                  <a:lnTo>
                    <a:pt x="280784" y="1157833"/>
                  </a:lnTo>
                  <a:lnTo>
                    <a:pt x="279793" y="1157579"/>
                  </a:lnTo>
                  <a:lnTo>
                    <a:pt x="278765" y="1157452"/>
                  </a:lnTo>
                  <a:lnTo>
                    <a:pt x="278333" y="1157579"/>
                  </a:lnTo>
                  <a:lnTo>
                    <a:pt x="277812" y="1157452"/>
                  </a:lnTo>
                  <a:lnTo>
                    <a:pt x="277202" y="1157071"/>
                  </a:lnTo>
                  <a:lnTo>
                    <a:pt x="276631" y="1159103"/>
                  </a:lnTo>
                  <a:lnTo>
                    <a:pt x="276517" y="1161389"/>
                  </a:lnTo>
                  <a:lnTo>
                    <a:pt x="276999" y="1162659"/>
                  </a:lnTo>
                  <a:lnTo>
                    <a:pt x="277088" y="1164056"/>
                  </a:lnTo>
                  <a:lnTo>
                    <a:pt x="277012" y="1164183"/>
                  </a:lnTo>
                  <a:lnTo>
                    <a:pt x="275971" y="1163421"/>
                  </a:lnTo>
                  <a:lnTo>
                    <a:pt x="275158" y="1163167"/>
                  </a:lnTo>
                  <a:lnTo>
                    <a:pt x="273786" y="1164056"/>
                  </a:lnTo>
                  <a:lnTo>
                    <a:pt x="273596" y="1164945"/>
                  </a:lnTo>
                  <a:lnTo>
                    <a:pt x="273558" y="1165326"/>
                  </a:lnTo>
                  <a:lnTo>
                    <a:pt x="273812" y="1166850"/>
                  </a:lnTo>
                  <a:lnTo>
                    <a:pt x="273050" y="1167739"/>
                  </a:lnTo>
                  <a:lnTo>
                    <a:pt x="272986" y="1168755"/>
                  </a:lnTo>
                  <a:lnTo>
                    <a:pt x="273418" y="1169644"/>
                  </a:lnTo>
                  <a:lnTo>
                    <a:pt x="273024" y="1170914"/>
                  </a:lnTo>
                  <a:lnTo>
                    <a:pt x="272910" y="1172057"/>
                  </a:lnTo>
                  <a:lnTo>
                    <a:pt x="273329" y="1172438"/>
                  </a:lnTo>
                  <a:lnTo>
                    <a:pt x="274091" y="1172565"/>
                  </a:lnTo>
                  <a:lnTo>
                    <a:pt x="275082" y="1172692"/>
                  </a:lnTo>
                  <a:lnTo>
                    <a:pt x="276275" y="1172692"/>
                  </a:lnTo>
                  <a:lnTo>
                    <a:pt x="276275" y="1173454"/>
                  </a:lnTo>
                  <a:lnTo>
                    <a:pt x="276199" y="1173581"/>
                  </a:lnTo>
                  <a:lnTo>
                    <a:pt x="275805" y="1173581"/>
                  </a:lnTo>
                  <a:lnTo>
                    <a:pt x="275475" y="1173708"/>
                  </a:lnTo>
                  <a:lnTo>
                    <a:pt x="273939" y="1173454"/>
                  </a:lnTo>
                  <a:lnTo>
                    <a:pt x="273685" y="1173454"/>
                  </a:lnTo>
                  <a:lnTo>
                    <a:pt x="273570" y="1173581"/>
                  </a:lnTo>
                  <a:lnTo>
                    <a:pt x="273227" y="1174851"/>
                  </a:lnTo>
                  <a:lnTo>
                    <a:pt x="273519" y="1176375"/>
                  </a:lnTo>
                  <a:lnTo>
                    <a:pt x="274408" y="1178534"/>
                  </a:lnTo>
                  <a:lnTo>
                    <a:pt x="275285" y="1180947"/>
                  </a:lnTo>
                  <a:lnTo>
                    <a:pt x="275551" y="1181582"/>
                  </a:lnTo>
                  <a:lnTo>
                    <a:pt x="275602" y="1181836"/>
                  </a:lnTo>
                  <a:lnTo>
                    <a:pt x="275704" y="1183360"/>
                  </a:lnTo>
                  <a:lnTo>
                    <a:pt x="276567" y="1184122"/>
                  </a:lnTo>
                  <a:lnTo>
                    <a:pt x="276745" y="1184503"/>
                  </a:lnTo>
                  <a:lnTo>
                    <a:pt x="276237" y="1184503"/>
                  </a:lnTo>
                  <a:lnTo>
                    <a:pt x="274726" y="1183741"/>
                  </a:lnTo>
                  <a:lnTo>
                    <a:pt x="275234" y="1185519"/>
                  </a:lnTo>
                  <a:lnTo>
                    <a:pt x="276948" y="1190599"/>
                  </a:lnTo>
                  <a:lnTo>
                    <a:pt x="277025" y="1191869"/>
                  </a:lnTo>
                  <a:lnTo>
                    <a:pt x="277164" y="1192377"/>
                  </a:lnTo>
                  <a:lnTo>
                    <a:pt x="277736" y="1193012"/>
                  </a:lnTo>
                  <a:lnTo>
                    <a:pt x="276860" y="1193012"/>
                  </a:lnTo>
                  <a:lnTo>
                    <a:pt x="276656" y="1193139"/>
                  </a:lnTo>
                  <a:lnTo>
                    <a:pt x="276529" y="1193901"/>
                  </a:lnTo>
                  <a:lnTo>
                    <a:pt x="276656" y="1194790"/>
                  </a:lnTo>
                  <a:lnTo>
                    <a:pt x="276847" y="1195298"/>
                  </a:lnTo>
                  <a:lnTo>
                    <a:pt x="276847" y="1195679"/>
                  </a:lnTo>
                  <a:lnTo>
                    <a:pt x="276402" y="1196187"/>
                  </a:lnTo>
                  <a:lnTo>
                    <a:pt x="276288" y="1197711"/>
                  </a:lnTo>
                  <a:lnTo>
                    <a:pt x="278472" y="1201521"/>
                  </a:lnTo>
                  <a:lnTo>
                    <a:pt x="279311" y="1202791"/>
                  </a:lnTo>
                  <a:lnTo>
                    <a:pt x="278117" y="1202791"/>
                  </a:lnTo>
                  <a:lnTo>
                    <a:pt x="277723" y="1203172"/>
                  </a:lnTo>
                  <a:lnTo>
                    <a:pt x="277660" y="1203807"/>
                  </a:lnTo>
                  <a:lnTo>
                    <a:pt x="277787" y="1205077"/>
                  </a:lnTo>
                  <a:lnTo>
                    <a:pt x="278752" y="1207109"/>
                  </a:lnTo>
                  <a:lnTo>
                    <a:pt x="279019" y="1207490"/>
                  </a:lnTo>
                  <a:lnTo>
                    <a:pt x="279057" y="1207744"/>
                  </a:lnTo>
                  <a:lnTo>
                    <a:pt x="278752" y="1208506"/>
                  </a:lnTo>
                  <a:lnTo>
                    <a:pt x="278638" y="1209268"/>
                  </a:lnTo>
                  <a:lnTo>
                    <a:pt x="279006" y="1210284"/>
                  </a:lnTo>
                  <a:lnTo>
                    <a:pt x="280504" y="1211300"/>
                  </a:lnTo>
                  <a:lnTo>
                    <a:pt x="279755" y="1212062"/>
                  </a:lnTo>
                  <a:lnTo>
                    <a:pt x="279450" y="1212951"/>
                  </a:lnTo>
                  <a:lnTo>
                    <a:pt x="279425" y="1213205"/>
                  </a:lnTo>
                  <a:lnTo>
                    <a:pt x="279577" y="1215364"/>
                  </a:lnTo>
                  <a:lnTo>
                    <a:pt x="279996" y="1216253"/>
                  </a:lnTo>
                  <a:lnTo>
                    <a:pt x="280733" y="1217142"/>
                  </a:lnTo>
                  <a:lnTo>
                    <a:pt x="280428" y="1217650"/>
                  </a:lnTo>
                  <a:lnTo>
                    <a:pt x="280454" y="1218412"/>
                  </a:lnTo>
                  <a:lnTo>
                    <a:pt x="280860" y="1219555"/>
                  </a:lnTo>
                  <a:lnTo>
                    <a:pt x="280949" y="1223746"/>
                  </a:lnTo>
                  <a:lnTo>
                    <a:pt x="281292" y="1224000"/>
                  </a:lnTo>
                  <a:lnTo>
                    <a:pt x="281520" y="1224508"/>
                  </a:lnTo>
                  <a:lnTo>
                    <a:pt x="281559" y="1224762"/>
                  </a:lnTo>
                  <a:lnTo>
                    <a:pt x="281673" y="1226032"/>
                  </a:lnTo>
                  <a:lnTo>
                    <a:pt x="281774" y="1226413"/>
                  </a:lnTo>
                  <a:lnTo>
                    <a:pt x="282397" y="1231112"/>
                  </a:lnTo>
                  <a:lnTo>
                    <a:pt x="282384" y="1232509"/>
                  </a:lnTo>
                  <a:lnTo>
                    <a:pt x="282168" y="1233652"/>
                  </a:lnTo>
                  <a:lnTo>
                    <a:pt x="282333" y="1234160"/>
                  </a:lnTo>
                  <a:lnTo>
                    <a:pt x="282384" y="1234922"/>
                  </a:lnTo>
                  <a:lnTo>
                    <a:pt x="282295" y="1235176"/>
                  </a:lnTo>
                  <a:lnTo>
                    <a:pt x="282460" y="1235811"/>
                  </a:lnTo>
                  <a:lnTo>
                    <a:pt x="282511" y="1236192"/>
                  </a:lnTo>
                  <a:lnTo>
                    <a:pt x="282625" y="1241399"/>
                  </a:lnTo>
                  <a:lnTo>
                    <a:pt x="283781" y="1241653"/>
                  </a:lnTo>
                  <a:lnTo>
                    <a:pt x="284289" y="1242415"/>
                  </a:lnTo>
                  <a:lnTo>
                    <a:pt x="284149" y="1243685"/>
                  </a:lnTo>
                  <a:lnTo>
                    <a:pt x="283210" y="1243812"/>
                  </a:lnTo>
                  <a:lnTo>
                    <a:pt x="282587" y="1244447"/>
                  </a:lnTo>
                  <a:lnTo>
                    <a:pt x="282244" y="1245717"/>
                  </a:lnTo>
                  <a:lnTo>
                    <a:pt x="281927" y="1246606"/>
                  </a:lnTo>
                  <a:lnTo>
                    <a:pt x="281851" y="1247749"/>
                  </a:lnTo>
                  <a:lnTo>
                    <a:pt x="282282" y="1248638"/>
                  </a:lnTo>
                  <a:lnTo>
                    <a:pt x="281762" y="1249019"/>
                  </a:lnTo>
                  <a:lnTo>
                    <a:pt x="281190" y="1249654"/>
                  </a:lnTo>
                  <a:lnTo>
                    <a:pt x="280441" y="1250416"/>
                  </a:lnTo>
                  <a:lnTo>
                    <a:pt x="280162" y="1251813"/>
                  </a:lnTo>
                  <a:lnTo>
                    <a:pt x="277406" y="1253718"/>
                  </a:lnTo>
                  <a:lnTo>
                    <a:pt x="276453" y="1254607"/>
                  </a:lnTo>
                  <a:lnTo>
                    <a:pt x="274739" y="1255750"/>
                  </a:lnTo>
                  <a:lnTo>
                    <a:pt x="272249" y="1257274"/>
                  </a:lnTo>
                  <a:lnTo>
                    <a:pt x="269684" y="1258671"/>
                  </a:lnTo>
                  <a:lnTo>
                    <a:pt x="267855" y="1259941"/>
                  </a:lnTo>
                  <a:lnTo>
                    <a:pt x="266750" y="1260957"/>
                  </a:lnTo>
                  <a:lnTo>
                    <a:pt x="265176" y="1262354"/>
                  </a:lnTo>
                  <a:lnTo>
                    <a:pt x="263779" y="1263116"/>
                  </a:lnTo>
                  <a:lnTo>
                    <a:pt x="262547" y="1263243"/>
                  </a:lnTo>
                  <a:lnTo>
                    <a:pt x="262407" y="1264005"/>
                  </a:lnTo>
                  <a:lnTo>
                    <a:pt x="272973" y="1269720"/>
                  </a:lnTo>
                  <a:lnTo>
                    <a:pt x="274066" y="1269593"/>
                  </a:lnTo>
                  <a:lnTo>
                    <a:pt x="275437" y="1269339"/>
                  </a:lnTo>
                  <a:lnTo>
                    <a:pt x="276402" y="1269085"/>
                  </a:lnTo>
                  <a:lnTo>
                    <a:pt x="277101" y="1269085"/>
                  </a:lnTo>
                  <a:lnTo>
                    <a:pt x="277520" y="1269466"/>
                  </a:lnTo>
                  <a:lnTo>
                    <a:pt x="278523" y="1269466"/>
                  </a:lnTo>
                  <a:lnTo>
                    <a:pt x="279285" y="1269339"/>
                  </a:lnTo>
                  <a:lnTo>
                    <a:pt x="280085" y="1269085"/>
                  </a:lnTo>
                  <a:lnTo>
                    <a:pt x="282067" y="1268450"/>
                  </a:lnTo>
                  <a:lnTo>
                    <a:pt x="284137" y="1267561"/>
                  </a:lnTo>
                  <a:lnTo>
                    <a:pt x="285610" y="1267053"/>
                  </a:lnTo>
                  <a:lnTo>
                    <a:pt x="286486" y="1267180"/>
                  </a:lnTo>
                  <a:lnTo>
                    <a:pt x="286766" y="1267053"/>
                  </a:lnTo>
                  <a:lnTo>
                    <a:pt x="287032" y="1266926"/>
                  </a:lnTo>
                  <a:lnTo>
                    <a:pt x="290410" y="1265021"/>
                  </a:lnTo>
                  <a:lnTo>
                    <a:pt x="291896" y="1264005"/>
                  </a:lnTo>
                  <a:lnTo>
                    <a:pt x="294182" y="1262227"/>
                  </a:lnTo>
                  <a:lnTo>
                    <a:pt x="296875" y="1260576"/>
                  </a:lnTo>
                  <a:lnTo>
                    <a:pt x="296989" y="1260830"/>
                  </a:lnTo>
                  <a:lnTo>
                    <a:pt x="298272" y="1261211"/>
                  </a:lnTo>
                  <a:lnTo>
                    <a:pt x="298564" y="1260576"/>
                  </a:lnTo>
                  <a:lnTo>
                    <a:pt x="299110" y="1259433"/>
                  </a:lnTo>
                  <a:lnTo>
                    <a:pt x="304838" y="1255623"/>
                  </a:lnTo>
                  <a:lnTo>
                    <a:pt x="305816" y="1254861"/>
                  </a:lnTo>
                  <a:lnTo>
                    <a:pt x="306108" y="1253845"/>
                  </a:lnTo>
                  <a:lnTo>
                    <a:pt x="306501" y="1253972"/>
                  </a:lnTo>
                  <a:lnTo>
                    <a:pt x="306641" y="1253845"/>
                  </a:lnTo>
                  <a:lnTo>
                    <a:pt x="307086" y="1253464"/>
                  </a:lnTo>
                  <a:lnTo>
                    <a:pt x="308686" y="1251432"/>
                  </a:lnTo>
                  <a:lnTo>
                    <a:pt x="309892" y="1250543"/>
                  </a:lnTo>
                  <a:lnTo>
                    <a:pt x="310172" y="1249908"/>
                  </a:lnTo>
                  <a:lnTo>
                    <a:pt x="310629" y="1249019"/>
                  </a:lnTo>
                  <a:lnTo>
                    <a:pt x="311048" y="1248511"/>
                  </a:lnTo>
                  <a:lnTo>
                    <a:pt x="311581" y="1248257"/>
                  </a:lnTo>
                  <a:lnTo>
                    <a:pt x="312242" y="1248511"/>
                  </a:lnTo>
                  <a:lnTo>
                    <a:pt x="312470" y="1248765"/>
                  </a:lnTo>
                  <a:lnTo>
                    <a:pt x="313169" y="1249146"/>
                  </a:lnTo>
                  <a:lnTo>
                    <a:pt x="313550" y="1249146"/>
                  </a:lnTo>
                  <a:lnTo>
                    <a:pt x="313969" y="1249019"/>
                  </a:lnTo>
                  <a:lnTo>
                    <a:pt x="314426" y="1248765"/>
                  </a:lnTo>
                  <a:lnTo>
                    <a:pt x="314604" y="1248257"/>
                  </a:lnTo>
                  <a:lnTo>
                    <a:pt x="314655" y="1248130"/>
                  </a:lnTo>
                  <a:lnTo>
                    <a:pt x="315341" y="1247368"/>
                  </a:lnTo>
                  <a:lnTo>
                    <a:pt x="316496" y="1246606"/>
                  </a:lnTo>
                  <a:lnTo>
                    <a:pt x="319303" y="1245209"/>
                  </a:lnTo>
                  <a:lnTo>
                    <a:pt x="320065" y="1244320"/>
                  </a:lnTo>
                  <a:lnTo>
                    <a:pt x="326517" y="1240383"/>
                  </a:lnTo>
                  <a:lnTo>
                    <a:pt x="328079" y="1239240"/>
                  </a:lnTo>
                  <a:lnTo>
                    <a:pt x="328879" y="1238224"/>
                  </a:lnTo>
                  <a:lnTo>
                    <a:pt x="330263" y="1237843"/>
                  </a:lnTo>
                  <a:lnTo>
                    <a:pt x="331927" y="1236954"/>
                  </a:lnTo>
                  <a:lnTo>
                    <a:pt x="333870" y="1235557"/>
                  </a:lnTo>
                  <a:lnTo>
                    <a:pt x="332244" y="1233144"/>
                  </a:lnTo>
                  <a:lnTo>
                    <a:pt x="334314" y="1231747"/>
                  </a:lnTo>
                  <a:lnTo>
                    <a:pt x="338734" y="1229080"/>
                  </a:lnTo>
                  <a:lnTo>
                    <a:pt x="339217" y="1228826"/>
                  </a:lnTo>
                  <a:lnTo>
                    <a:pt x="310388" y="1228826"/>
                  </a:lnTo>
                  <a:lnTo>
                    <a:pt x="309511" y="1228826"/>
                  </a:lnTo>
                  <a:lnTo>
                    <a:pt x="309092" y="1229334"/>
                  </a:lnTo>
                  <a:lnTo>
                    <a:pt x="308419" y="1229969"/>
                  </a:lnTo>
                  <a:lnTo>
                    <a:pt x="304749" y="1232255"/>
                  </a:lnTo>
                  <a:lnTo>
                    <a:pt x="302336" y="1233398"/>
                  </a:lnTo>
                  <a:lnTo>
                    <a:pt x="300850" y="1234541"/>
                  </a:lnTo>
                  <a:lnTo>
                    <a:pt x="300278" y="1235938"/>
                  </a:lnTo>
                  <a:lnTo>
                    <a:pt x="298640" y="1236319"/>
                  </a:lnTo>
                  <a:lnTo>
                    <a:pt x="296672" y="1237335"/>
                  </a:lnTo>
                  <a:lnTo>
                    <a:pt x="294424" y="1239240"/>
                  </a:lnTo>
                  <a:lnTo>
                    <a:pt x="292366" y="1240637"/>
                  </a:lnTo>
                  <a:lnTo>
                    <a:pt x="292696" y="1239621"/>
                  </a:lnTo>
                  <a:lnTo>
                    <a:pt x="292201" y="1238224"/>
                  </a:lnTo>
                  <a:lnTo>
                    <a:pt x="292265" y="1237716"/>
                  </a:lnTo>
                  <a:lnTo>
                    <a:pt x="292582" y="1236319"/>
                  </a:lnTo>
                  <a:lnTo>
                    <a:pt x="292671" y="1235176"/>
                  </a:lnTo>
                  <a:lnTo>
                    <a:pt x="293014" y="1234160"/>
                  </a:lnTo>
                  <a:lnTo>
                    <a:pt x="292112" y="1232636"/>
                  </a:lnTo>
                  <a:lnTo>
                    <a:pt x="291998" y="1231112"/>
                  </a:lnTo>
                  <a:lnTo>
                    <a:pt x="292684" y="1229588"/>
                  </a:lnTo>
                  <a:lnTo>
                    <a:pt x="291947" y="1222603"/>
                  </a:lnTo>
                  <a:lnTo>
                    <a:pt x="291477" y="1221841"/>
                  </a:lnTo>
                  <a:lnTo>
                    <a:pt x="291795" y="1217142"/>
                  </a:lnTo>
                  <a:lnTo>
                    <a:pt x="291693" y="1211681"/>
                  </a:lnTo>
                  <a:lnTo>
                    <a:pt x="291566" y="1210284"/>
                  </a:lnTo>
                  <a:lnTo>
                    <a:pt x="290804" y="1207109"/>
                  </a:lnTo>
                  <a:lnTo>
                    <a:pt x="290690" y="1204696"/>
                  </a:lnTo>
                  <a:lnTo>
                    <a:pt x="290436" y="1203807"/>
                  </a:lnTo>
                  <a:lnTo>
                    <a:pt x="290220" y="1203299"/>
                  </a:lnTo>
                  <a:lnTo>
                    <a:pt x="290144" y="1203172"/>
                  </a:lnTo>
                  <a:lnTo>
                    <a:pt x="290588" y="1202918"/>
                  </a:lnTo>
                  <a:lnTo>
                    <a:pt x="290474" y="1198854"/>
                  </a:lnTo>
                  <a:lnTo>
                    <a:pt x="290169" y="1195298"/>
                  </a:lnTo>
                  <a:lnTo>
                    <a:pt x="289864" y="1193520"/>
                  </a:lnTo>
                  <a:lnTo>
                    <a:pt x="289648" y="1193266"/>
                  </a:lnTo>
                  <a:lnTo>
                    <a:pt x="289737" y="1192631"/>
                  </a:lnTo>
                  <a:lnTo>
                    <a:pt x="290106" y="1191615"/>
                  </a:lnTo>
                  <a:lnTo>
                    <a:pt x="289991" y="1188821"/>
                  </a:lnTo>
                  <a:lnTo>
                    <a:pt x="289001" y="1185011"/>
                  </a:lnTo>
                  <a:lnTo>
                    <a:pt x="288975" y="1184503"/>
                  </a:lnTo>
                  <a:lnTo>
                    <a:pt x="288975" y="1183360"/>
                  </a:lnTo>
                  <a:lnTo>
                    <a:pt x="289471" y="1181836"/>
                  </a:lnTo>
                  <a:lnTo>
                    <a:pt x="291515" y="1182598"/>
                  </a:lnTo>
                  <a:lnTo>
                    <a:pt x="293408" y="1183741"/>
                  </a:lnTo>
                  <a:lnTo>
                    <a:pt x="295148" y="1185011"/>
                  </a:lnTo>
                  <a:lnTo>
                    <a:pt x="295783" y="1184757"/>
                  </a:lnTo>
                  <a:lnTo>
                    <a:pt x="296379" y="1184884"/>
                  </a:lnTo>
                  <a:lnTo>
                    <a:pt x="296875" y="1185392"/>
                  </a:lnTo>
                  <a:lnTo>
                    <a:pt x="297218" y="1185646"/>
                  </a:lnTo>
                  <a:lnTo>
                    <a:pt x="297561" y="1186281"/>
                  </a:lnTo>
                  <a:lnTo>
                    <a:pt x="297865" y="1187170"/>
                  </a:lnTo>
                  <a:lnTo>
                    <a:pt x="299021" y="1188440"/>
                  </a:lnTo>
                  <a:lnTo>
                    <a:pt x="300139" y="1189075"/>
                  </a:lnTo>
                  <a:lnTo>
                    <a:pt x="301218" y="1189202"/>
                  </a:lnTo>
                  <a:lnTo>
                    <a:pt x="302260" y="1189202"/>
                  </a:lnTo>
                  <a:lnTo>
                    <a:pt x="302945" y="1188821"/>
                  </a:lnTo>
                  <a:lnTo>
                    <a:pt x="303707" y="1188440"/>
                  </a:lnTo>
                  <a:lnTo>
                    <a:pt x="304241" y="1189456"/>
                  </a:lnTo>
                  <a:lnTo>
                    <a:pt x="304342" y="1189837"/>
                  </a:lnTo>
                  <a:lnTo>
                    <a:pt x="304698" y="1192123"/>
                  </a:lnTo>
                  <a:lnTo>
                    <a:pt x="305981" y="1193266"/>
                  </a:lnTo>
                  <a:lnTo>
                    <a:pt x="306920" y="1193012"/>
                  </a:lnTo>
                  <a:lnTo>
                    <a:pt x="307517" y="1191488"/>
                  </a:lnTo>
                  <a:lnTo>
                    <a:pt x="308089" y="1191107"/>
                  </a:lnTo>
                  <a:lnTo>
                    <a:pt x="308546" y="1190980"/>
                  </a:lnTo>
                  <a:lnTo>
                    <a:pt x="309791" y="1191869"/>
                  </a:lnTo>
                  <a:lnTo>
                    <a:pt x="310248" y="1192504"/>
                  </a:lnTo>
                  <a:lnTo>
                    <a:pt x="310286" y="1192885"/>
                  </a:lnTo>
                  <a:lnTo>
                    <a:pt x="310057" y="1193012"/>
                  </a:lnTo>
                  <a:lnTo>
                    <a:pt x="309981" y="1193393"/>
                  </a:lnTo>
                  <a:lnTo>
                    <a:pt x="309676" y="1193393"/>
                  </a:lnTo>
                  <a:lnTo>
                    <a:pt x="309143" y="1193139"/>
                  </a:lnTo>
                  <a:lnTo>
                    <a:pt x="309257" y="1193520"/>
                  </a:lnTo>
                  <a:lnTo>
                    <a:pt x="309499" y="1193901"/>
                  </a:lnTo>
                  <a:lnTo>
                    <a:pt x="309841" y="1194155"/>
                  </a:lnTo>
                  <a:lnTo>
                    <a:pt x="310654" y="1194663"/>
                  </a:lnTo>
                  <a:lnTo>
                    <a:pt x="310807" y="1195298"/>
                  </a:lnTo>
                  <a:lnTo>
                    <a:pt x="311023" y="1195806"/>
                  </a:lnTo>
                  <a:lnTo>
                    <a:pt x="311708" y="1196187"/>
                  </a:lnTo>
                  <a:lnTo>
                    <a:pt x="312674" y="1196187"/>
                  </a:lnTo>
                  <a:lnTo>
                    <a:pt x="312775" y="1196441"/>
                  </a:lnTo>
                  <a:lnTo>
                    <a:pt x="312864" y="1198600"/>
                  </a:lnTo>
                  <a:lnTo>
                    <a:pt x="313105" y="1198981"/>
                  </a:lnTo>
                  <a:lnTo>
                    <a:pt x="314248" y="1198727"/>
                  </a:lnTo>
                  <a:lnTo>
                    <a:pt x="314617" y="1198092"/>
                  </a:lnTo>
                  <a:lnTo>
                    <a:pt x="314185" y="1197203"/>
                  </a:lnTo>
                  <a:lnTo>
                    <a:pt x="313880" y="1196441"/>
                  </a:lnTo>
                  <a:lnTo>
                    <a:pt x="313893" y="1195679"/>
                  </a:lnTo>
                  <a:lnTo>
                    <a:pt x="314337" y="1195679"/>
                  </a:lnTo>
                  <a:lnTo>
                    <a:pt x="315620" y="1196060"/>
                  </a:lnTo>
                  <a:lnTo>
                    <a:pt x="315747" y="1197076"/>
                  </a:lnTo>
                  <a:lnTo>
                    <a:pt x="315861" y="1197584"/>
                  </a:lnTo>
                  <a:lnTo>
                    <a:pt x="316763" y="1199362"/>
                  </a:lnTo>
                  <a:lnTo>
                    <a:pt x="317449" y="1199997"/>
                  </a:lnTo>
                  <a:lnTo>
                    <a:pt x="318414" y="1200124"/>
                  </a:lnTo>
                  <a:lnTo>
                    <a:pt x="318477" y="1200632"/>
                  </a:lnTo>
                  <a:lnTo>
                    <a:pt x="320217" y="1203172"/>
                  </a:lnTo>
                  <a:lnTo>
                    <a:pt x="320852" y="1203553"/>
                  </a:lnTo>
                  <a:lnTo>
                    <a:pt x="321424" y="1203172"/>
                  </a:lnTo>
                  <a:lnTo>
                    <a:pt x="320802" y="1202156"/>
                  </a:lnTo>
                  <a:lnTo>
                    <a:pt x="320776" y="1201521"/>
                  </a:lnTo>
                  <a:lnTo>
                    <a:pt x="321589" y="1201521"/>
                  </a:lnTo>
                  <a:lnTo>
                    <a:pt x="322135" y="1201775"/>
                  </a:lnTo>
                  <a:lnTo>
                    <a:pt x="322478" y="1202283"/>
                  </a:lnTo>
                  <a:lnTo>
                    <a:pt x="322618" y="1202918"/>
                  </a:lnTo>
                  <a:lnTo>
                    <a:pt x="322973" y="1203934"/>
                  </a:lnTo>
                  <a:lnTo>
                    <a:pt x="323113" y="1204442"/>
                  </a:lnTo>
                  <a:lnTo>
                    <a:pt x="323507" y="1205077"/>
                  </a:lnTo>
                  <a:lnTo>
                    <a:pt x="324129" y="1204696"/>
                  </a:lnTo>
                  <a:lnTo>
                    <a:pt x="325005" y="1203172"/>
                  </a:lnTo>
                  <a:lnTo>
                    <a:pt x="325945" y="1205331"/>
                  </a:lnTo>
                  <a:lnTo>
                    <a:pt x="326415" y="1207490"/>
                  </a:lnTo>
                  <a:lnTo>
                    <a:pt x="327088" y="1209268"/>
                  </a:lnTo>
                  <a:lnTo>
                    <a:pt x="328028" y="1210284"/>
                  </a:lnTo>
                  <a:lnTo>
                    <a:pt x="329260" y="1210665"/>
                  </a:lnTo>
                  <a:lnTo>
                    <a:pt x="328917" y="1209649"/>
                  </a:lnTo>
                  <a:lnTo>
                    <a:pt x="328625" y="1209014"/>
                  </a:lnTo>
                  <a:lnTo>
                    <a:pt x="328510" y="1208633"/>
                  </a:lnTo>
                  <a:lnTo>
                    <a:pt x="328409" y="1208125"/>
                  </a:lnTo>
                  <a:lnTo>
                    <a:pt x="328536" y="1207744"/>
                  </a:lnTo>
                  <a:lnTo>
                    <a:pt x="328955" y="1207617"/>
                  </a:lnTo>
                  <a:lnTo>
                    <a:pt x="329184" y="1208379"/>
                  </a:lnTo>
                  <a:lnTo>
                    <a:pt x="329463" y="1209014"/>
                  </a:lnTo>
                  <a:lnTo>
                    <a:pt x="329780" y="1209522"/>
                  </a:lnTo>
                  <a:lnTo>
                    <a:pt x="330187" y="1208887"/>
                  </a:lnTo>
                  <a:lnTo>
                    <a:pt x="330644" y="1208633"/>
                  </a:lnTo>
                  <a:lnTo>
                    <a:pt x="331647" y="1208633"/>
                  </a:lnTo>
                  <a:lnTo>
                    <a:pt x="331990" y="1208887"/>
                  </a:lnTo>
                  <a:lnTo>
                    <a:pt x="332193" y="1209395"/>
                  </a:lnTo>
                  <a:lnTo>
                    <a:pt x="332346" y="1209649"/>
                  </a:lnTo>
                  <a:lnTo>
                    <a:pt x="332778" y="1210919"/>
                  </a:lnTo>
                  <a:lnTo>
                    <a:pt x="333146" y="1212951"/>
                  </a:lnTo>
                  <a:lnTo>
                    <a:pt x="333260" y="1213205"/>
                  </a:lnTo>
                  <a:lnTo>
                    <a:pt x="324167" y="1219682"/>
                  </a:lnTo>
                  <a:lnTo>
                    <a:pt x="321348" y="1221587"/>
                  </a:lnTo>
                  <a:lnTo>
                    <a:pt x="318744" y="1223238"/>
                  </a:lnTo>
                  <a:lnTo>
                    <a:pt x="316509" y="1224762"/>
                  </a:lnTo>
                  <a:lnTo>
                    <a:pt x="314325" y="1226032"/>
                  </a:lnTo>
                  <a:lnTo>
                    <a:pt x="313067" y="1227048"/>
                  </a:lnTo>
                  <a:lnTo>
                    <a:pt x="312153" y="1227937"/>
                  </a:lnTo>
                  <a:lnTo>
                    <a:pt x="311226" y="1228572"/>
                  </a:lnTo>
                  <a:lnTo>
                    <a:pt x="310807" y="1228699"/>
                  </a:lnTo>
                  <a:lnTo>
                    <a:pt x="339458" y="1228699"/>
                  </a:lnTo>
                  <a:lnTo>
                    <a:pt x="343382" y="1226667"/>
                  </a:lnTo>
                  <a:lnTo>
                    <a:pt x="346862" y="1224635"/>
                  </a:lnTo>
                  <a:lnTo>
                    <a:pt x="349377" y="1222603"/>
                  </a:lnTo>
                  <a:lnTo>
                    <a:pt x="350939" y="1220825"/>
                  </a:lnTo>
                  <a:lnTo>
                    <a:pt x="353009" y="1220063"/>
                  </a:lnTo>
                  <a:lnTo>
                    <a:pt x="356082" y="1218539"/>
                  </a:lnTo>
                  <a:lnTo>
                    <a:pt x="357238" y="1218412"/>
                  </a:lnTo>
                  <a:lnTo>
                    <a:pt x="358355" y="1218793"/>
                  </a:lnTo>
                  <a:lnTo>
                    <a:pt x="358978" y="1218412"/>
                  </a:lnTo>
                  <a:lnTo>
                    <a:pt x="364782" y="1214856"/>
                  </a:lnTo>
                  <a:lnTo>
                    <a:pt x="367080" y="1213332"/>
                  </a:lnTo>
                  <a:lnTo>
                    <a:pt x="368452" y="1211681"/>
                  </a:lnTo>
                  <a:lnTo>
                    <a:pt x="368909" y="1209903"/>
                  </a:lnTo>
                  <a:lnTo>
                    <a:pt x="369811" y="1209268"/>
                  </a:lnTo>
                  <a:lnTo>
                    <a:pt x="370255" y="1208633"/>
                  </a:lnTo>
                  <a:lnTo>
                    <a:pt x="370382" y="1208379"/>
                  </a:lnTo>
                  <a:lnTo>
                    <a:pt x="370535" y="1207617"/>
                  </a:lnTo>
                  <a:lnTo>
                    <a:pt x="370420" y="1205585"/>
                  </a:lnTo>
                  <a:lnTo>
                    <a:pt x="370370" y="1205331"/>
                  </a:lnTo>
                  <a:lnTo>
                    <a:pt x="371132" y="1204569"/>
                  </a:lnTo>
                  <a:lnTo>
                    <a:pt x="371538" y="1203553"/>
                  </a:lnTo>
                  <a:lnTo>
                    <a:pt x="371614" y="1203172"/>
                  </a:lnTo>
                  <a:lnTo>
                    <a:pt x="371729" y="1202156"/>
                  </a:lnTo>
                  <a:lnTo>
                    <a:pt x="371856" y="1201521"/>
                  </a:lnTo>
                  <a:lnTo>
                    <a:pt x="371906" y="1201267"/>
                  </a:lnTo>
                  <a:lnTo>
                    <a:pt x="372071" y="1200505"/>
                  </a:lnTo>
                  <a:lnTo>
                    <a:pt x="372262" y="1199997"/>
                  </a:lnTo>
                  <a:lnTo>
                    <a:pt x="372643" y="1199235"/>
                  </a:lnTo>
                  <a:lnTo>
                    <a:pt x="372706" y="1198600"/>
                  </a:lnTo>
                  <a:lnTo>
                    <a:pt x="372630" y="1197457"/>
                  </a:lnTo>
                  <a:lnTo>
                    <a:pt x="373024" y="1197076"/>
                  </a:lnTo>
                  <a:lnTo>
                    <a:pt x="373481" y="1196187"/>
                  </a:lnTo>
                  <a:lnTo>
                    <a:pt x="375704" y="1194028"/>
                  </a:lnTo>
                  <a:lnTo>
                    <a:pt x="375932" y="1193012"/>
                  </a:lnTo>
                  <a:close/>
                </a:path>
                <a:path w="1153795" h="1354454">
                  <a:moveTo>
                    <a:pt x="381584" y="791972"/>
                  </a:moveTo>
                  <a:lnTo>
                    <a:pt x="381457" y="790956"/>
                  </a:lnTo>
                  <a:lnTo>
                    <a:pt x="381012" y="791718"/>
                  </a:lnTo>
                  <a:lnTo>
                    <a:pt x="381584" y="791972"/>
                  </a:lnTo>
                  <a:close/>
                </a:path>
                <a:path w="1153795" h="1354454">
                  <a:moveTo>
                    <a:pt x="386778" y="1075283"/>
                  </a:moveTo>
                  <a:lnTo>
                    <a:pt x="385762" y="1074521"/>
                  </a:lnTo>
                  <a:lnTo>
                    <a:pt x="385724" y="1074775"/>
                  </a:lnTo>
                  <a:lnTo>
                    <a:pt x="385610" y="1075283"/>
                  </a:lnTo>
                  <a:lnTo>
                    <a:pt x="386778" y="1075283"/>
                  </a:lnTo>
                  <a:close/>
                </a:path>
                <a:path w="1153795" h="1354454">
                  <a:moveTo>
                    <a:pt x="394766" y="818007"/>
                  </a:moveTo>
                  <a:lnTo>
                    <a:pt x="394474" y="817626"/>
                  </a:lnTo>
                  <a:lnTo>
                    <a:pt x="394322" y="818134"/>
                  </a:lnTo>
                  <a:lnTo>
                    <a:pt x="394754" y="818261"/>
                  </a:lnTo>
                  <a:lnTo>
                    <a:pt x="394766" y="818007"/>
                  </a:lnTo>
                  <a:close/>
                </a:path>
                <a:path w="1153795" h="1354454">
                  <a:moveTo>
                    <a:pt x="404177" y="857123"/>
                  </a:moveTo>
                  <a:lnTo>
                    <a:pt x="403885" y="856742"/>
                  </a:lnTo>
                  <a:lnTo>
                    <a:pt x="403593" y="856742"/>
                  </a:lnTo>
                  <a:lnTo>
                    <a:pt x="403301" y="856742"/>
                  </a:lnTo>
                  <a:lnTo>
                    <a:pt x="402996" y="856996"/>
                  </a:lnTo>
                  <a:lnTo>
                    <a:pt x="404177" y="857123"/>
                  </a:lnTo>
                  <a:close/>
                </a:path>
                <a:path w="1153795" h="1354454">
                  <a:moveTo>
                    <a:pt x="410146" y="792861"/>
                  </a:moveTo>
                  <a:lnTo>
                    <a:pt x="409930" y="792353"/>
                  </a:lnTo>
                  <a:lnTo>
                    <a:pt x="408762" y="791718"/>
                  </a:lnTo>
                  <a:lnTo>
                    <a:pt x="408343" y="791337"/>
                  </a:lnTo>
                  <a:lnTo>
                    <a:pt x="408089" y="790956"/>
                  </a:lnTo>
                  <a:lnTo>
                    <a:pt x="407352" y="789813"/>
                  </a:lnTo>
                  <a:lnTo>
                    <a:pt x="407200" y="789559"/>
                  </a:lnTo>
                  <a:lnTo>
                    <a:pt x="406260" y="789813"/>
                  </a:lnTo>
                  <a:lnTo>
                    <a:pt x="405917" y="789686"/>
                  </a:lnTo>
                  <a:lnTo>
                    <a:pt x="405295" y="789051"/>
                  </a:lnTo>
                  <a:lnTo>
                    <a:pt x="404799" y="788543"/>
                  </a:lnTo>
                  <a:lnTo>
                    <a:pt x="404431" y="788162"/>
                  </a:lnTo>
                  <a:lnTo>
                    <a:pt x="404126" y="788416"/>
                  </a:lnTo>
                  <a:lnTo>
                    <a:pt x="403783" y="788543"/>
                  </a:lnTo>
                  <a:lnTo>
                    <a:pt x="403402" y="788289"/>
                  </a:lnTo>
                  <a:lnTo>
                    <a:pt x="402653" y="789051"/>
                  </a:lnTo>
                  <a:lnTo>
                    <a:pt x="402069" y="789051"/>
                  </a:lnTo>
                  <a:lnTo>
                    <a:pt x="401624" y="788797"/>
                  </a:lnTo>
                  <a:lnTo>
                    <a:pt x="401345" y="788543"/>
                  </a:lnTo>
                  <a:lnTo>
                    <a:pt x="400913" y="787527"/>
                  </a:lnTo>
                  <a:lnTo>
                    <a:pt x="400634" y="787273"/>
                  </a:lnTo>
                  <a:lnTo>
                    <a:pt x="400329" y="787146"/>
                  </a:lnTo>
                  <a:lnTo>
                    <a:pt x="398487" y="786384"/>
                  </a:lnTo>
                  <a:lnTo>
                    <a:pt x="396595" y="785749"/>
                  </a:lnTo>
                  <a:lnTo>
                    <a:pt x="394931" y="785241"/>
                  </a:lnTo>
                  <a:lnTo>
                    <a:pt x="394843" y="785114"/>
                  </a:lnTo>
                  <a:lnTo>
                    <a:pt x="394500" y="784987"/>
                  </a:lnTo>
                  <a:lnTo>
                    <a:pt x="393903" y="784987"/>
                  </a:lnTo>
                  <a:lnTo>
                    <a:pt x="393623" y="784733"/>
                  </a:lnTo>
                  <a:lnTo>
                    <a:pt x="392811" y="784098"/>
                  </a:lnTo>
                  <a:lnTo>
                    <a:pt x="392176" y="783590"/>
                  </a:lnTo>
                  <a:lnTo>
                    <a:pt x="391579" y="783844"/>
                  </a:lnTo>
                  <a:lnTo>
                    <a:pt x="391375" y="783971"/>
                  </a:lnTo>
                  <a:lnTo>
                    <a:pt x="391236" y="784098"/>
                  </a:lnTo>
                  <a:lnTo>
                    <a:pt x="391134" y="783971"/>
                  </a:lnTo>
                  <a:lnTo>
                    <a:pt x="389369" y="783971"/>
                  </a:lnTo>
                  <a:lnTo>
                    <a:pt x="389369" y="784225"/>
                  </a:lnTo>
                  <a:lnTo>
                    <a:pt x="389166" y="784606"/>
                  </a:lnTo>
                  <a:lnTo>
                    <a:pt x="388874" y="784860"/>
                  </a:lnTo>
                  <a:lnTo>
                    <a:pt x="388467" y="785114"/>
                  </a:lnTo>
                  <a:lnTo>
                    <a:pt x="387743" y="785241"/>
                  </a:lnTo>
                  <a:lnTo>
                    <a:pt x="386524" y="786638"/>
                  </a:lnTo>
                  <a:lnTo>
                    <a:pt x="386130" y="787019"/>
                  </a:lnTo>
                  <a:lnTo>
                    <a:pt x="385737" y="787146"/>
                  </a:lnTo>
                  <a:lnTo>
                    <a:pt x="385356" y="786892"/>
                  </a:lnTo>
                  <a:lnTo>
                    <a:pt x="384911" y="786765"/>
                  </a:lnTo>
                  <a:lnTo>
                    <a:pt x="383425" y="787273"/>
                  </a:lnTo>
                  <a:lnTo>
                    <a:pt x="382397" y="788797"/>
                  </a:lnTo>
                  <a:lnTo>
                    <a:pt x="382320" y="789432"/>
                  </a:lnTo>
                  <a:lnTo>
                    <a:pt x="382168" y="789559"/>
                  </a:lnTo>
                  <a:lnTo>
                    <a:pt x="381787" y="789559"/>
                  </a:lnTo>
                  <a:lnTo>
                    <a:pt x="381622" y="789686"/>
                  </a:lnTo>
                  <a:lnTo>
                    <a:pt x="380873" y="790702"/>
                  </a:lnTo>
                  <a:lnTo>
                    <a:pt x="381076" y="790702"/>
                  </a:lnTo>
                  <a:lnTo>
                    <a:pt x="381317" y="790829"/>
                  </a:lnTo>
                  <a:lnTo>
                    <a:pt x="381457" y="790956"/>
                  </a:lnTo>
                  <a:lnTo>
                    <a:pt x="381736" y="791210"/>
                  </a:lnTo>
                  <a:lnTo>
                    <a:pt x="382028" y="791718"/>
                  </a:lnTo>
                  <a:lnTo>
                    <a:pt x="381965" y="792226"/>
                  </a:lnTo>
                  <a:lnTo>
                    <a:pt x="381266" y="792861"/>
                  </a:lnTo>
                  <a:lnTo>
                    <a:pt x="410146" y="792861"/>
                  </a:lnTo>
                  <a:close/>
                </a:path>
                <a:path w="1153795" h="1354454">
                  <a:moveTo>
                    <a:pt x="412610" y="1119098"/>
                  </a:moveTo>
                  <a:lnTo>
                    <a:pt x="412483" y="1118971"/>
                  </a:lnTo>
                  <a:lnTo>
                    <a:pt x="412318" y="1119098"/>
                  </a:lnTo>
                  <a:lnTo>
                    <a:pt x="412280" y="1119352"/>
                  </a:lnTo>
                  <a:lnTo>
                    <a:pt x="412610" y="1119098"/>
                  </a:lnTo>
                  <a:close/>
                </a:path>
                <a:path w="1153795" h="1354454">
                  <a:moveTo>
                    <a:pt x="415975" y="841756"/>
                  </a:moveTo>
                  <a:lnTo>
                    <a:pt x="415785" y="841629"/>
                  </a:lnTo>
                  <a:lnTo>
                    <a:pt x="415772" y="841883"/>
                  </a:lnTo>
                  <a:lnTo>
                    <a:pt x="415912" y="842010"/>
                  </a:lnTo>
                  <a:lnTo>
                    <a:pt x="415975" y="841756"/>
                  </a:lnTo>
                  <a:close/>
                </a:path>
                <a:path w="1153795" h="1354454">
                  <a:moveTo>
                    <a:pt x="450519" y="1150467"/>
                  </a:moveTo>
                  <a:lnTo>
                    <a:pt x="450443" y="1150213"/>
                  </a:lnTo>
                  <a:lnTo>
                    <a:pt x="450176" y="1149324"/>
                  </a:lnTo>
                  <a:lnTo>
                    <a:pt x="450075" y="1148689"/>
                  </a:lnTo>
                  <a:lnTo>
                    <a:pt x="449656" y="1147546"/>
                  </a:lnTo>
                  <a:lnTo>
                    <a:pt x="448741" y="1145641"/>
                  </a:lnTo>
                  <a:lnTo>
                    <a:pt x="448462" y="1145514"/>
                  </a:lnTo>
                  <a:lnTo>
                    <a:pt x="446786" y="1144752"/>
                  </a:lnTo>
                  <a:lnTo>
                    <a:pt x="445401" y="1143355"/>
                  </a:lnTo>
                  <a:lnTo>
                    <a:pt x="444550" y="1141577"/>
                  </a:lnTo>
                  <a:lnTo>
                    <a:pt x="443001" y="1141323"/>
                  </a:lnTo>
                  <a:lnTo>
                    <a:pt x="442226" y="1140942"/>
                  </a:lnTo>
                  <a:lnTo>
                    <a:pt x="442226" y="1140180"/>
                  </a:lnTo>
                  <a:lnTo>
                    <a:pt x="440969" y="1140688"/>
                  </a:lnTo>
                  <a:lnTo>
                    <a:pt x="440169" y="1141069"/>
                  </a:lnTo>
                  <a:lnTo>
                    <a:pt x="439813" y="1141450"/>
                  </a:lnTo>
                  <a:lnTo>
                    <a:pt x="440524" y="1141704"/>
                  </a:lnTo>
                  <a:lnTo>
                    <a:pt x="441071" y="1142085"/>
                  </a:lnTo>
                  <a:lnTo>
                    <a:pt x="439877" y="1143228"/>
                  </a:lnTo>
                  <a:lnTo>
                    <a:pt x="439381" y="1143990"/>
                  </a:lnTo>
                  <a:lnTo>
                    <a:pt x="439127" y="1144485"/>
                  </a:lnTo>
                  <a:lnTo>
                    <a:pt x="439127" y="1157452"/>
                  </a:lnTo>
                  <a:lnTo>
                    <a:pt x="438924" y="1157833"/>
                  </a:lnTo>
                  <a:lnTo>
                    <a:pt x="438467" y="1156817"/>
                  </a:lnTo>
                  <a:lnTo>
                    <a:pt x="438302" y="1156436"/>
                  </a:lnTo>
                  <a:lnTo>
                    <a:pt x="438137" y="1156055"/>
                  </a:lnTo>
                  <a:lnTo>
                    <a:pt x="438937" y="1156690"/>
                  </a:lnTo>
                  <a:lnTo>
                    <a:pt x="439039" y="1156944"/>
                  </a:lnTo>
                  <a:lnTo>
                    <a:pt x="439127" y="1157452"/>
                  </a:lnTo>
                  <a:lnTo>
                    <a:pt x="439127" y="1144485"/>
                  </a:lnTo>
                  <a:lnTo>
                    <a:pt x="439089" y="1144625"/>
                  </a:lnTo>
                  <a:lnTo>
                    <a:pt x="437934" y="1145260"/>
                  </a:lnTo>
                  <a:lnTo>
                    <a:pt x="437007" y="1145514"/>
                  </a:lnTo>
                  <a:lnTo>
                    <a:pt x="436308" y="1145514"/>
                  </a:lnTo>
                  <a:lnTo>
                    <a:pt x="436283" y="1150467"/>
                  </a:lnTo>
                  <a:lnTo>
                    <a:pt x="436105" y="1150340"/>
                  </a:lnTo>
                  <a:lnTo>
                    <a:pt x="436257" y="1150213"/>
                  </a:lnTo>
                  <a:lnTo>
                    <a:pt x="436283" y="1150467"/>
                  </a:lnTo>
                  <a:lnTo>
                    <a:pt x="436283" y="1145514"/>
                  </a:lnTo>
                  <a:lnTo>
                    <a:pt x="434975" y="1145387"/>
                  </a:lnTo>
                  <a:lnTo>
                    <a:pt x="433603" y="1145768"/>
                  </a:lnTo>
                  <a:lnTo>
                    <a:pt x="435051" y="1146657"/>
                  </a:lnTo>
                  <a:lnTo>
                    <a:pt x="435787" y="1147927"/>
                  </a:lnTo>
                  <a:lnTo>
                    <a:pt x="435800" y="1149324"/>
                  </a:lnTo>
                  <a:lnTo>
                    <a:pt x="435089" y="1149070"/>
                  </a:lnTo>
                  <a:lnTo>
                    <a:pt x="434911" y="1148943"/>
                  </a:lnTo>
                  <a:lnTo>
                    <a:pt x="434555" y="1148689"/>
                  </a:lnTo>
                  <a:lnTo>
                    <a:pt x="434543" y="1153134"/>
                  </a:lnTo>
                  <a:lnTo>
                    <a:pt x="433616" y="1153261"/>
                  </a:lnTo>
                  <a:lnTo>
                    <a:pt x="433412" y="1152626"/>
                  </a:lnTo>
                  <a:lnTo>
                    <a:pt x="433832" y="1152880"/>
                  </a:lnTo>
                  <a:lnTo>
                    <a:pt x="434124" y="1152880"/>
                  </a:lnTo>
                  <a:lnTo>
                    <a:pt x="434543" y="1153134"/>
                  </a:lnTo>
                  <a:lnTo>
                    <a:pt x="434543" y="1148689"/>
                  </a:lnTo>
                  <a:lnTo>
                    <a:pt x="434098" y="1148308"/>
                  </a:lnTo>
                  <a:lnTo>
                    <a:pt x="433616" y="1148181"/>
                  </a:lnTo>
                  <a:lnTo>
                    <a:pt x="433095" y="1148435"/>
                  </a:lnTo>
                  <a:lnTo>
                    <a:pt x="432435" y="1148943"/>
                  </a:lnTo>
                  <a:lnTo>
                    <a:pt x="431876" y="1148689"/>
                  </a:lnTo>
                  <a:lnTo>
                    <a:pt x="431342" y="1148562"/>
                  </a:lnTo>
                  <a:lnTo>
                    <a:pt x="430847" y="1148562"/>
                  </a:lnTo>
                  <a:lnTo>
                    <a:pt x="429933" y="1148816"/>
                  </a:lnTo>
                  <a:lnTo>
                    <a:pt x="429196" y="1148816"/>
                  </a:lnTo>
                  <a:lnTo>
                    <a:pt x="429196" y="1150848"/>
                  </a:lnTo>
                  <a:lnTo>
                    <a:pt x="428891" y="1150975"/>
                  </a:lnTo>
                  <a:lnTo>
                    <a:pt x="428383" y="1150721"/>
                  </a:lnTo>
                  <a:lnTo>
                    <a:pt x="427659" y="1150213"/>
                  </a:lnTo>
                  <a:lnTo>
                    <a:pt x="427050" y="1149705"/>
                  </a:lnTo>
                  <a:lnTo>
                    <a:pt x="426542" y="1149451"/>
                  </a:lnTo>
                  <a:lnTo>
                    <a:pt x="426123" y="1149578"/>
                  </a:lnTo>
                  <a:lnTo>
                    <a:pt x="426008" y="1150340"/>
                  </a:lnTo>
                  <a:lnTo>
                    <a:pt x="425881" y="1150848"/>
                  </a:lnTo>
                  <a:lnTo>
                    <a:pt x="425386" y="1151737"/>
                  </a:lnTo>
                  <a:lnTo>
                    <a:pt x="425284" y="1151991"/>
                  </a:lnTo>
                  <a:lnTo>
                    <a:pt x="425170" y="1153007"/>
                  </a:lnTo>
                  <a:lnTo>
                    <a:pt x="425284" y="1153261"/>
                  </a:lnTo>
                  <a:lnTo>
                    <a:pt x="425691" y="1153769"/>
                  </a:lnTo>
                  <a:lnTo>
                    <a:pt x="425386" y="1153896"/>
                  </a:lnTo>
                  <a:lnTo>
                    <a:pt x="424484" y="1153896"/>
                  </a:lnTo>
                  <a:lnTo>
                    <a:pt x="424027" y="1154023"/>
                  </a:lnTo>
                  <a:lnTo>
                    <a:pt x="423760" y="1152626"/>
                  </a:lnTo>
                  <a:lnTo>
                    <a:pt x="423189" y="1152626"/>
                  </a:lnTo>
                  <a:lnTo>
                    <a:pt x="422643" y="1152245"/>
                  </a:lnTo>
                  <a:lnTo>
                    <a:pt x="422376" y="1152118"/>
                  </a:lnTo>
                  <a:lnTo>
                    <a:pt x="421868" y="1152118"/>
                  </a:lnTo>
                  <a:lnTo>
                    <a:pt x="421144" y="1152372"/>
                  </a:lnTo>
                  <a:lnTo>
                    <a:pt x="422046" y="1153007"/>
                  </a:lnTo>
                  <a:lnTo>
                    <a:pt x="422186" y="1153388"/>
                  </a:lnTo>
                  <a:lnTo>
                    <a:pt x="422287" y="1154277"/>
                  </a:lnTo>
                  <a:lnTo>
                    <a:pt x="422135" y="1154912"/>
                  </a:lnTo>
                  <a:lnTo>
                    <a:pt x="424167" y="1155293"/>
                  </a:lnTo>
                  <a:lnTo>
                    <a:pt x="423786" y="1155801"/>
                  </a:lnTo>
                  <a:lnTo>
                    <a:pt x="423545" y="1156436"/>
                  </a:lnTo>
                  <a:lnTo>
                    <a:pt x="421741" y="1155928"/>
                  </a:lnTo>
                  <a:lnTo>
                    <a:pt x="420611" y="1155166"/>
                  </a:lnTo>
                  <a:lnTo>
                    <a:pt x="420217" y="1154277"/>
                  </a:lnTo>
                  <a:lnTo>
                    <a:pt x="419963" y="1153388"/>
                  </a:lnTo>
                  <a:lnTo>
                    <a:pt x="419468" y="1153134"/>
                  </a:lnTo>
                  <a:lnTo>
                    <a:pt x="418668" y="1153134"/>
                  </a:lnTo>
                  <a:lnTo>
                    <a:pt x="417893" y="1153007"/>
                  </a:lnTo>
                  <a:lnTo>
                    <a:pt x="417258" y="1153388"/>
                  </a:lnTo>
                  <a:lnTo>
                    <a:pt x="416915" y="1153896"/>
                  </a:lnTo>
                  <a:lnTo>
                    <a:pt x="416801" y="1154277"/>
                  </a:lnTo>
                  <a:lnTo>
                    <a:pt x="417118" y="1155039"/>
                  </a:lnTo>
                  <a:lnTo>
                    <a:pt x="417195" y="1155674"/>
                  </a:lnTo>
                  <a:lnTo>
                    <a:pt x="417004" y="1156309"/>
                  </a:lnTo>
                  <a:lnTo>
                    <a:pt x="415950" y="1156817"/>
                  </a:lnTo>
                  <a:lnTo>
                    <a:pt x="414693" y="1156182"/>
                  </a:lnTo>
                  <a:lnTo>
                    <a:pt x="414147" y="1155420"/>
                  </a:lnTo>
                  <a:lnTo>
                    <a:pt x="414058" y="1155293"/>
                  </a:lnTo>
                  <a:lnTo>
                    <a:pt x="413156" y="1155039"/>
                  </a:lnTo>
                  <a:lnTo>
                    <a:pt x="411607" y="1154912"/>
                  </a:lnTo>
                  <a:lnTo>
                    <a:pt x="410997" y="1155039"/>
                  </a:lnTo>
                  <a:lnTo>
                    <a:pt x="410578" y="1154785"/>
                  </a:lnTo>
                  <a:lnTo>
                    <a:pt x="410362" y="1154277"/>
                  </a:lnTo>
                  <a:lnTo>
                    <a:pt x="410260" y="1153896"/>
                  </a:lnTo>
                  <a:lnTo>
                    <a:pt x="410273" y="1153134"/>
                  </a:lnTo>
                  <a:lnTo>
                    <a:pt x="410692" y="1153007"/>
                  </a:lnTo>
                  <a:lnTo>
                    <a:pt x="410006" y="1151356"/>
                  </a:lnTo>
                  <a:lnTo>
                    <a:pt x="409689" y="1150975"/>
                  </a:lnTo>
                  <a:lnTo>
                    <a:pt x="409587" y="1150848"/>
                  </a:lnTo>
                  <a:lnTo>
                    <a:pt x="409117" y="1150721"/>
                  </a:lnTo>
                  <a:lnTo>
                    <a:pt x="408597" y="1150975"/>
                  </a:lnTo>
                  <a:lnTo>
                    <a:pt x="408762" y="1149705"/>
                  </a:lnTo>
                  <a:lnTo>
                    <a:pt x="408647" y="1148435"/>
                  </a:lnTo>
                  <a:lnTo>
                    <a:pt x="407949" y="1146911"/>
                  </a:lnTo>
                  <a:lnTo>
                    <a:pt x="407301" y="1146276"/>
                  </a:lnTo>
                  <a:lnTo>
                    <a:pt x="406400" y="1146276"/>
                  </a:lnTo>
                  <a:lnTo>
                    <a:pt x="406273" y="1145133"/>
                  </a:lnTo>
                  <a:lnTo>
                    <a:pt x="405980" y="1145006"/>
                  </a:lnTo>
                  <a:lnTo>
                    <a:pt x="405498" y="1144879"/>
                  </a:lnTo>
                  <a:lnTo>
                    <a:pt x="405599" y="1143736"/>
                  </a:lnTo>
                  <a:lnTo>
                    <a:pt x="405676" y="1143482"/>
                  </a:lnTo>
                  <a:lnTo>
                    <a:pt x="405714" y="1143355"/>
                  </a:lnTo>
                  <a:lnTo>
                    <a:pt x="405803" y="1143101"/>
                  </a:lnTo>
                  <a:lnTo>
                    <a:pt x="404266" y="1142339"/>
                  </a:lnTo>
                  <a:lnTo>
                    <a:pt x="403961" y="1142085"/>
                  </a:lnTo>
                  <a:lnTo>
                    <a:pt x="403618" y="1141577"/>
                  </a:lnTo>
                  <a:lnTo>
                    <a:pt x="403263" y="1141323"/>
                  </a:lnTo>
                  <a:lnTo>
                    <a:pt x="403212" y="1140942"/>
                  </a:lnTo>
                  <a:lnTo>
                    <a:pt x="403415" y="1140561"/>
                  </a:lnTo>
                  <a:lnTo>
                    <a:pt x="404431" y="1139926"/>
                  </a:lnTo>
                  <a:lnTo>
                    <a:pt x="404088" y="1139672"/>
                  </a:lnTo>
                  <a:lnTo>
                    <a:pt x="403898" y="1139545"/>
                  </a:lnTo>
                  <a:lnTo>
                    <a:pt x="403440" y="1139672"/>
                  </a:lnTo>
                  <a:lnTo>
                    <a:pt x="403059" y="1139672"/>
                  </a:lnTo>
                  <a:lnTo>
                    <a:pt x="402831" y="1139418"/>
                  </a:lnTo>
                  <a:lnTo>
                    <a:pt x="402780" y="1139164"/>
                  </a:lnTo>
                  <a:lnTo>
                    <a:pt x="399961" y="1138783"/>
                  </a:lnTo>
                  <a:lnTo>
                    <a:pt x="399732" y="1138656"/>
                  </a:lnTo>
                  <a:lnTo>
                    <a:pt x="399503" y="1138529"/>
                  </a:lnTo>
                  <a:lnTo>
                    <a:pt x="399364" y="1138148"/>
                  </a:lnTo>
                  <a:lnTo>
                    <a:pt x="399986" y="1137894"/>
                  </a:lnTo>
                  <a:lnTo>
                    <a:pt x="400558" y="1138021"/>
                  </a:lnTo>
                  <a:lnTo>
                    <a:pt x="401167" y="1137894"/>
                  </a:lnTo>
                  <a:lnTo>
                    <a:pt x="401548" y="1137640"/>
                  </a:lnTo>
                  <a:lnTo>
                    <a:pt x="401688" y="1137386"/>
                  </a:lnTo>
                  <a:lnTo>
                    <a:pt x="401040" y="1137005"/>
                  </a:lnTo>
                  <a:lnTo>
                    <a:pt x="400850" y="1136624"/>
                  </a:lnTo>
                  <a:lnTo>
                    <a:pt x="401002" y="1136370"/>
                  </a:lnTo>
                  <a:lnTo>
                    <a:pt x="401129" y="1135989"/>
                  </a:lnTo>
                  <a:lnTo>
                    <a:pt x="401180" y="1135608"/>
                  </a:lnTo>
                  <a:lnTo>
                    <a:pt x="401447" y="1135227"/>
                  </a:lnTo>
                  <a:lnTo>
                    <a:pt x="399707" y="1133322"/>
                  </a:lnTo>
                  <a:lnTo>
                    <a:pt x="399288" y="1132814"/>
                  </a:lnTo>
                  <a:lnTo>
                    <a:pt x="399237" y="1132433"/>
                  </a:lnTo>
                  <a:lnTo>
                    <a:pt x="399326" y="1132052"/>
                  </a:lnTo>
                  <a:lnTo>
                    <a:pt x="399402" y="1131798"/>
                  </a:lnTo>
                  <a:lnTo>
                    <a:pt x="399503" y="1131163"/>
                  </a:lnTo>
                  <a:lnTo>
                    <a:pt x="399503" y="1131036"/>
                  </a:lnTo>
                  <a:lnTo>
                    <a:pt x="399427" y="1130782"/>
                  </a:lnTo>
                  <a:lnTo>
                    <a:pt x="399364" y="1130655"/>
                  </a:lnTo>
                  <a:lnTo>
                    <a:pt x="399186" y="1130655"/>
                  </a:lnTo>
                  <a:lnTo>
                    <a:pt x="398919" y="1130871"/>
                  </a:lnTo>
                  <a:lnTo>
                    <a:pt x="398919" y="1141323"/>
                  </a:lnTo>
                  <a:lnTo>
                    <a:pt x="398653" y="1143355"/>
                  </a:lnTo>
                  <a:lnTo>
                    <a:pt x="398424" y="1142847"/>
                  </a:lnTo>
                  <a:lnTo>
                    <a:pt x="398513" y="1141450"/>
                  </a:lnTo>
                  <a:lnTo>
                    <a:pt x="398919" y="1141323"/>
                  </a:lnTo>
                  <a:lnTo>
                    <a:pt x="398919" y="1130871"/>
                  </a:lnTo>
                  <a:lnTo>
                    <a:pt x="398691" y="1131036"/>
                  </a:lnTo>
                  <a:lnTo>
                    <a:pt x="398297" y="1131036"/>
                  </a:lnTo>
                  <a:lnTo>
                    <a:pt x="398068" y="1130909"/>
                  </a:lnTo>
                  <a:lnTo>
                    <a:pt x="398056" y="1130274"/>
                  </a:lnTo>
                  <a:lnTo>
                    <a:pt x="398145" y="1129512"/>
                  </a:lnTo>
                  <a:lnTo>
                    <a:pt x="398170" y="1129385"/>
                  </a:lnTo>
                  <a:lnTo>
                    <a:pt x="399008" y="1128369"/>
                  </a:lnTo>
                  <a:lnTo>
                    <a:pt x="400494" y="1127607"/>
                  </a:lnTo>
                  <a:lnTo>
                    <a:pt x="401396" y="1128242"/>
                  </a:lnTo>
                  <a:lnTo>
                    <a:pt x="401916" y="1128750"/>
                  </a:lnTo>
                  <a:lnTo>
                    <a:pt x="402094" y="1129004"/>
                  </a:lnTo>
                  <a:lnTo>
                    <a:pt x="402501" y="1128877"/>
                  </a:lnTo>
                  <a:lnTo>
                    <a:pt x="402844" y="1128496"/>
                  </a:lnTo>
                  <a:lnTo>
                    <a:pt x="403123" y="1127988"/>
                  </a:lnTo>
                  <a:lnTo>
                    <a:pt x="403237" y="1127607"/>
                  </a:lnTo>
                  <a:lnTo>
                    <a:pt x="403364" y="1127226"/>
                  </a:lnTo>
                  <a:lnTo>
                    <a:pt x="403720" y="1126718"/>
                  </a:lnTo>
                  <a:lnTo>
                    <a:pt x="404317" y="1126718"/>
                  </a:lnTo>
                  <a:lnTo>
                    <a:pt x="404596" y="1126464"/>
                  </a:lnTo>
                  <a:lnTo>
                    <a:pt x="404876" y="1126210"/>
                  </a:lnTo>
                  <a:lnTo>
                    <a:pt x="405358" y="1125321"/>
                  </a:lnTo>
                  <a:lnTo>
                    <a:pt x="405257" y="1124686"/>
                  </a:lnTo>
                  <a:lnTo>
                    <a:pt x="405206" y="1124559"/>
                  </a:lnTo>
                  <a:lnTo>
                    <a:pt x="404761" y="1123924"/>
                  </a:lnTo>
                  <a:lnTo>
                    <a:pt x="404825" y="1122908"/>
                  </a:lnTo>
                  <a:lnTo>
                    <a:pt x="405980" y="1123162"/>
                  </a:lnTo>
                  <a:lnTo>
                    <a:pt x="406450" y="1123035"/>
                  </a:lnTo>
                  <a:lnTo>
                    <a:pt x="406577" y="1123416"/>
                  </a:lnTo>
                  <a:lnTo>
                    <a:pt x="406641" y="1124432"/>
                  </a:lnTo>
                  <a:lnTo>
                    <a:pt x="406869" y="1124686"/>
                  </a:lnTo>
                  <a:lnTo>
                    <a:pt x="407238" y="1124813"/>
                  </a:lnTo>
                  <a:lnTo>
                    <a:pt x="407543" y="1123924"/>
                  </a:lnTo>
                  <a:lnTo>
                    <a:pt x="407657" y="1123670"/>
                  </a:lnTo>
                  <a:lnTo>
                    <a:pt x="408025" y="1123035"/>
                  </a:lnTo>
                  <a:lnTo>
                    <a:pt x="408139" y="1122908"/>
                  </a:lnTo>
                  <a:lnTo>
                    <a:pt x="408609" y="1122400"/>
                  </a:lnTo>
                  <a:lnTo>
                    <a:pt x="409587" y="1121638"/>
                  </a:lnTo>
                  <a:lnTo>
                    <a:pt x="410464" y="1120749"/>
                  </a:lnTo>
                  <a:lnTo>
                    <a:pt x="411568" y="1121384"/>
                  </a:lnTo>
                  <a:lnTo>
                    <a:pt x="411911" y="1121384"/>
                  </a:lnTo>
                  <a:lnTo>
                    <a:pt x="412292" y="1121511"/>
                  </a:lnTo>
                  <a:lnTo>
                    <a:pt x="412242" y="1120749"/>
                  </a:lnTo>
                  <a:lnTo>
                    <a:pt x="412203" y="1120622"/>
                  </a:lnTo>
                  <a:lnTo>
                    <a:pt x="411099" y="1119225"/>
                  </a:lnTo>
                  <a:lnTo>
                    <a:pt x="410997" y="1118336"/>
                  </a:lnTo>
                  <a:lnTo>
                    <a:pt x="411276" y="1118082"/>
                  </a:lnTo>
                  <a:lnTo>
                    <a:pt x="412610" y="1118082"/>
                  </a:lnTo>
                  <a:lnTo>
                    <a:pt x="413321" y="1118336"/>
                  </a:lnTo>
                  <a:lnTo>
                    <a:pt x="413499" y="1118336"/>
                  </a:lnTo>
                  <a:lnTo>
                    <a:pt x="413651" y="1118463"/>
                  </a:lnTo>
                  <a:lnTo>
                    <a:pt x="413727" y="1118590"/>
                  </a:lnTo>
                  <a:lnTo>
                    <a:pt x="414667" y="1118844"/>
                  </a:lnTo>
                  <a:lnTo>
                    <a:pt x="415213" y="1118844"/>
                  </a:lnTo>
                  <a:lnTo>
                    <a:pt x="415150" y="1118336"/>
                  </a:lnTo>
                  <a:lnTo>
                    <a:pt x="414947" y="1118082"/>
                  </a:lnTo>
                  <a:lnTo>
                    <a:pt x="414845" y="1117955"/>
                  </a:lnTo>
                  <a:lnTo>
                    <a:pt x="414743" y="1117574"/>
                  </a:lnTo>
                  <a:lnTo>
                    <a:pt x="414756" y="1116431"/>
                  </a:lnTo>
                  <a:lnTo>
                    <a:pt x="416204" y="1116685"/>
                  </a:lnTo>
                  <a:lnTo>
                    <a:pt x="418185" y="1114907"/>
                  </a:lnTo>
                  <a:lnTo>
                    <a:pt x="422732" y="1110843"/>
                  </a:lnTo>
                  <a:lnTo>
                    <a:pt x="423151" y="1110462"/>
                  </a:lnTo>
                  <a:lnTo>
                    <a:pt x="424141" y="1109573"/>
                  </a:lnTo>
                  <a:lnTo>
                    <a:pt x="424040" y="1109319"/>
                  </a:lnTo>
                  <a:lnTo>
                    <a:pt x="424141" y="1108303"/>
                  </a:lnTo>
                  <a:lnTo>
                    <a:pt x="424421" y="1107541"/>
                  </a:lnTo>
                  <a:lnTo>
                    <a:pt x="424827" y="1106652"/>
                  </a:lnTo>
                  <a:lnTo>
                    <a:pt x="425030" y="1106017"/>
                  </a:lnTo>
                  <a:lnTo>
                    <a:pt x="425107" y="1105763"/>
                  </a:lnTo>
                  <a:lnTo>
                    <a:pt x="424751" y="1105509"/>
                  </a:lnTo>
                  <a:lnTo>
                    <a:pt x="422808" y="1104112"/>
                  </a:lnTo>
                  <a:lnTo>
                    <a:pt x="420560" y="1102715"/>
                  </a:lnTo>
                  <a:lnTo>
                    <a:pt x="420357" y="1102588"/>
                  </a:lnTo>
                  <a:lnTo>
                    <a:pt x="419633" y="1102715"/>
                  </a:lnTo>
                  <a:lnTo>
                    <a:pt x="418846" y="1102715"/>
                  </a:lnTo>
                  <a:lnTo>
                    <a:pt x="417982" y="1102461"/>
                  </a:lnTo>
                  <a:lnTo>
                    <a:pt x="416814" y="1102334"/>
                  </a:lnTo>
                  <a:lnTo>
                    <a:pt x="415480" y="1102334"/>
                  </a:lnTo>
                  <a:lnTo>
                    <a:pt x="410667" y="1102842"/>
                  </a:lnTo>
                  <a:lnTo>
                    <a:pt x="410756" y="1102969"/>
                  </a:lnTo>
                  <a:lnTo>
                    <a:pt x="410806" y="1103350"/>
                  </a:lnTo>
                  <a:lnTo>
                    <a:pt x="410895" y="1105509"/>
                  </a:lnTo>
                  <a:lnTo>
                    <a:pt x="410400" y="1105001"/>
                  </a:lnTo>
                  <a:lnTo>
                    <a:pt x="409244" y="1103820"/>
                  </a:lnTo>
                  <a:lnTo>
                    <a:pt x="409244" y="1105763"/>
                  </a:lnTo>
                  <a:lnTo>
                    <a:pt x="408508" y="1106017"/>
                  </a:lnTo>
                  <a:lnTo>
                    <a:pt x="408381" y="1105763"/>
                  </a:lnTo>
                  <a:lnTo>
                    <a:pt x="408495" y="1105255"/>
                  </a:lnTo>
                  <a:lnTo>
                    <a:pt x="408609" y="1105001"/>
                  </a:lnTo>
                  <a:lnTo>
                    <a:pt x="409244" y="1105763"/>
                  </a:lnTo>
                  <a:lnTo>
                    <a:pt x="409244" y="1103820"/>
                  </a:lnTo>
                  <a:lnTo>
                    <a:pt x="407784" y="1103731"/>
                  </a:lnTo>
                  <a:lnTo>
                    <a:pt x="406742" y="1105636"/>
                  </a:lnTo>
                  <a:lnTo>
                    <a:pt x="406438" y="1105636"/>
                  </a:lnTo>
                  <a:lnTo>
                    <a:pt x="406095" y="1106017"/>
                  </a:lnTo>
                  <a:lnTo>
                    <a:pt x="405714" y="1106652"/>
                  </a:lnTo>
                  <a:lnTo>
                    <a:pt x="405460" y="1107287"/>
                  </a:lnTo>
                  <a:lnTo>
                    <a:pt x="405384" y="1107922"/>
                  </a:lnTo>
                  <a:lnTo>
                    <a:pt x="404088" y="1108049"/>
                  </a:lnTo>
                  <a:lnTo>
                    <a:pt x="403415" y="1108303"/>
                  </a:lnTo>
                  <a:lnTo>
                    <a:pt x="403479" y="1108811"/>
                  </a:lnTo>
                  <a:lnTo>
                    <a:pt x="403529" y="1109573"/>
                  </a:lnTo>
                  <a:lnTo>
                    <a:pt x="403415" y="1110462"/>
                  </a:lnTo>
                  <a:lnTo>
                    <a:pt x="402640" y="1109776"/>
                  </a:lnTo>
                  <a:lnTo>
                    <a:pt x="402640" y="1114907"/>
                  </a:lnTo>
                  <a:lnTo>
                    <a:pt x="401205" y="1114780"/>
                  </a:lnTo>
                  <a:lnTo>
                    <a:pt x="401320" y="1114526"/>
                  </a:lnTo>
                  <a:lnTo>
                    <a:pt x="401370" y="1114399"/>
                  </a:lnTo>
                  <a:lnTo>
                    <a:pt x="401612" y="1113891"/>
                  </a:lnTo>
                  <a:lnTo>
                    <a:pt x="401980" y="1113383"/>
                  </a:lnTo>
                  <a:lnTo>
                    <a:pt x="401599" y="1112875"/>
                  </a:lnTo>
                  <a:lnTo>
                    <a:pt x="401053" y="1112494"/>
                  </a:lnTo>
                  <a:lnTo>
                    <a:pt x="400799" y="1112240"/>
                  </a:lnTo>
                  <a:lnTo>
                    <a:pt x="400761" y="1111478"/>
                  </a:lnTo>
                  <a:lnTo>
                    <a:pt x="400875" y="1110970"/>
                  </a:lnTo>
                  <a:lnTo>
                    <a:pt x="400939" y="1110843"/>
                  </a:lnTo>
                  <a:lnTo>
                    <a:pt x="401510" y="1110970"/>
                  </a:lnTo>
                  <a:lnTo>
                    <a:pt x="401751" y="1110970"/>
                  </a:lnTo>
                  <a:lnTo>
                    <a:pt x="401929" y="1111224"/>
                  </a:lnTo>
                  <a:lnTo>
                    <a:pt x="401993" y="1111478"/>
                  </a:lnTo>
                  <a:lnTo>
                    <a:pt x="402094" y="1113637"/>
                  </a:lnTo>
                  <a:lnTo>
                    <a:pt x="402640" y="1114907"/>
                  </a:lnTo>
                  <a:lnTo>
                    <a:pt x="402640" y="1109776"/>
                  </a:lnTo>
                  <a:lnTo>
                    <a:pt x="402272" y="1109446"/>
                  </a:lnTo>
                  <a:lnTo>
                    <a:pt x="401485" y="1108938"/>
                  </a:lnTo>
                  <a:lnTo>
                    <a:pt x="401078" y="1109065"/>
                  </a:lnTo>
                  <a:lnTo>
                    <a:pt x="400265" y="1109192"/>
                  </a:lnTo>
                  <a:lnTo>
                    <a:pt x="400088" y="1109573"/>
                  </a:lnTo>
                  <a:lnTo>
                    <a:pt x="400011" y="1111478"/>
                  </a:lnTo>
                  <a:lnTo>
                    <a:pt x="399008" y="1110843"/>
                  </a:lnTo>
                  <a:lnTo>
                    <a:pt x="398233" y="1110716"/>
                  </a:lnTo>
                  <a:lnTo>
                    <a:pt x="397433" y="1111338"/>
                  </a:lnTo>
                  <a:lnTo>
                    <a:pt x="397433" y="1134846"/>
                  </a:lnTo>
                  <a:lnTo>
                    <a:pt x="397217" y="1135227"/>
                  </a:lnTo>
                  <a:lnTo>
                    <a:pt x="396976" y="1135989"/>
                  </a:lnTo>
                  <a:lnTo>
                    <a:pt x="396100" y="1134846"/>
                  </a:lnTo>
                  <a:lnTo>
                    <a:pt x="396684" y="1134973"/>
                  </a:lnTo>
                  <a:lnTo>
                    <a:pt x="397116" y="1134973"/>
                  </a:lnTo>
                  <a:lnTo>
                    <a:pt x="397433" y="1134846"/>
                  </a:lnTo>
                  <a:lnTo>
                    <a:pt x="397433" y="1111338"/>
                  </a:lnTo>
                  <a:lnTo>
                    <a:pt x="397243" y="1111478"/>
                  </a:lnTo>
                  <a:lnTo>
                    <a:pt x="397002" y="1111859"/>
                  </a:lnTo>
                  <a:lnTo>
                    <a:pt x="396887" y="1112113"/>
                  </a:lnTo>
                  <a:lnTo>
                    <a:pt x="396544" y="1113383"/>
                  </a:lnTo>
                  <a:lnTo>
                    <a:pt x="396278" y="1113764"/>
                  </a:lnTo>
                  <a:lnTo>
                    <a:pt x="395516" y="1114399"/>
                  </a:lnTo>
                  <a:lnTo>
                    <a:pt x="394944" y="1114272"/>
                  </a:lnTo>
                  <a:lnTo>
                    <a:pt x="394246" y="1113510"/>
                  </a:lnTo>
                  <a:lnTo>
                    <a:pt x="394144" y="1114272"/>
                  </a:lnTo>
                  <a:lnTo>
                    <a:pt x="393776" y="1114526"/>
                  </a:lnTo>
                  <a:lnTo>
                    <a:pt x="393128" y="1114145"/>
                  </a:lnTo>
                  <a:lnTo>
                    <a:pt x="392658" y="1114653"/>
                  </a:lnTo>
                  <a:lnTo>
                    <a:pt x="391769" y="1115415"/>
                  </a:lnTo>
                  <a:lnTo>
                    <a:pt x="390448" y="1116431"/>
                  </a:lnTo>
                  <a:lnTo>
                    <a:pt x="390029" y="1115923"/>
                  </a:lnTo>
                  <a:lnTo>
                    <a:pt x="389674" y="1115542"/>
                  </a:lnTo>
                  <a:lnTo>
                    <a:pt x="389407" y="1115415"/>
                  </a:lnTo>
                  <a:lnTo>
                    <a:pt x="389902" y="1115034"/>
                  </a:lnTo>
                  <a:lnTo>
                    <a:pt x="390398" y="1114653"/>
                  </a:lnTo>
                  <a:lnTo>
                    <a:pt x="390486" y="1114018"/>
                  </a:lnTo>
                  <a:lnTo>
                    <a:pt x="390575" y="1113383"/>
                  </a:lnTo>
                  <a:lnTo>
                    <a:pt x="390639" y="1112875"/>
                  </a:lnTo>
                  <a:lnTo>
                    <a:pt x="390575" y="1112113"/>
                  </a:lnTo>
                  <a:lnTo>
                    <a:pt x="390639" y="1111351"/>
                  </a:lnTo>
                  <a:lnTo>
                    <a:pt x="390486" y="1110589"/>
                  </a:lnTo>
                  <a:lnTo>
                    <a:pt x="389788" y="1109954"/>
                  </a:lnTo>
                  <a:lnTo>
                    <a:pt x="389623" y="1109891"/>
                  </a:lnTo>
                  <a:lnTo>
                    <a:pt x="389623" y="1111605"/>
                  </a:lnTo>
                  <a:lnTo>
                    <a:pt x="388962" y="1112113"/>
                  </a:lnTo>
                  <a:lnTo>
                    <a:pt x="388835" y="1111859"/>
                  </a:lnTo>
                  <a:lnTo>
                    <a:pt x="389331" y="1111478"/>
                  </a:lnTo>
                  <a:lnTo>
                    <a:pt x="389496" y="1111351"/>
                  </a:lnTo>
                  <a:lnTo>
                    <a:pt x="389623" y="1111605"/>
                  </a:lnTo>
                  <a:lnTo>
                    <a:pt x="389623" y="1109891"/>
                  </a:lnTo>
                  <a:lnTo>
                    <a:pt x="388569" y="1109446"/>
                  </a:lnTo>
                  <a:lnTo>
                    <a:pt x="388315" y="1110107"/>
                  </a:lnTo>
                  <a:lnTo>
                    <a:pt x="388315" y="1138656"/>
                  </a:lnTo>
                  <a:lnTo>
                    <a:pt x="387731" y="1138529"/>
                  </a:lnTo>
                  <a:lnTo>
                    <a:pt x="386829" y="1138783"/>
                  </a:lnTo>
                  <a:lnTo>
                    <a:pt x="387197" y="1138148"/>
                  </a:lnTo>
                  <a:lnTo>
                    <a:pt x="387705" y="1138148"/>
                  </a:lnTo>
                  <a:lnTo>
                    <a:pt x="388315" y="1138656"/>
                  </a:lnTo>
                  <a:lnTo>
                    <a:pt x="388315" y="1110107"/>
                  </a:lnTo>
                  <a:lnTo>
                    <a:pt x="387972" y="1110970"/>
                  </a:lnTo>
                  <a:lnTo>
                    <a:pt x="387146" y="1111478"/>
                  </a:lnTo>
                  <a:lnTo>
                    <a:pt x="386118" y="1111097"/>
                  </a:lnTo>
                  <a:lnTo>
                    <a:pt x="386461" y="1110462"/>
                  </a:lnTo>
                  <a:lnTo>
                    <a:pt x="387248" y="1108938"/>
                  </a:lnTo>
                  <a:lnTo>
                    <a:pt x="387502" y="1108303"/>
                  </a:lnTo>
                  <a:lnTo>
                    <a:pt x="387616" y="1108049"/>
                  </a:lnTo>
                  <a:lnTo>
                    <a:pt x="387692" y="1107414"/>
                  </a:lnTo>
                  <a:lnTo>
                    <a:pt x="387769" y="1106652"/>
                  </a:lnTo>
                  <a:lnTo>
                    <a:pt x="387794" y="1106525"/>
                  </a:lnTo>
                  <a:lnTo>
                    <a:pt x="387083" y="1105509"/>
                  </a:lnTo>
                  <a:lnTo>
                    <a:pt x="385584" y="1104239"/>
                  </a:lnTo>
                  <a:lnTo>
                    <a:pt x="385533" y="1102334"/>
                  </a:lnTo>
                  <a:lnTo>
                    <a:pt x="385432" y="1102080"/>
                  </a:lnTo>
                  <a:lnTo>
                    <a:pt x="384365" y="1102207"/>
                  </a:lnTo>
                  <a:lnTo>
                    <a:pt x="383794" y="1102207"/>
                  </a:lnTo>
                  <a:lnTo>
                    <a:pt x="383171" y="1102334"/>
                  </a:lnTo>
                  <a:lnTo>
                    <a:pt x="382727" y="1102334"/>
                  </a:lnTo>
                  <a:lnTo>
                    <a:pt x="382460" y="1102080"/>
                  </a:lnTo>
                  <a:lnTo>
                    <a:pt x="384213" y="1101445"/>
                  </a:lnTo>
                  <a:lnTo>
                    <a:pt x="384606" y="1100556"/>
                  </a:lnTo>
                  <a:lnTo>
                    <a:pt x="383603" y="1099159"/>
                  </a:lnTo>
                  <a:lnTo>
                    <a:pt x="382981" y="1098651"/>
                  </a:lnTo>
                  <a:lnTo>
                    <a:pt x="382714" y="1098016"/>
                  </a:lnTo>
                  <a:lnTo>
                    <a:pt x="382930" y="1096492"/>
                  </a:lnTo>
                  <a:lnTo>
                    <a:pt x="383844" y="1095476"/>
                  </a:lnTo>
                  <a:lnTo>
                    <a:pt x="385559" y="1094587"/>
                  </a:lnTo>
                  <a:lnTo>
                    <a:pt x="385749" y="1094460"/>
                  </a:lnTo>
                  <a:lnTo>
                    <a:pt x="386689" y="1093825"/>
                  </a:lnTo>
                  <a:lnTo>
                    <a:pt x="387629" y="1093190"/>
                  </a:lnTo>
                  <a:lnTo>
                    <a:pt x="389623" y="1091666"/>
                  </a:lnTo>
                  <a:lnTo>
                    <a:pt x="391502" y="1090015"/>
                  </a:lnTo>
                  <a:lnTo>
                    <a:pt x="392671" y="1089126"/>
                  </a:lnTo>
                  <a:lnTo>
                    <a:pt x="392925" y="1088999"/>
                  </a:lnTo>
                  <a:lnTo>
                    <a:pt x="393128" y="1088999"/>
                  </a:lnTo>
                  <a:lnTo>
                    <a:pt x="394042" y="1088872"/>
                  </a:lnTo>
                  <a:lnTo>
                    <a:pt x="394957" y="1088237"/>
                  </a:lnTo>
                  <a:lnTo>
                    <a:pt x="395897" y="1087221"/>
                  </a:lnTo>
                  <a:lnTo>
                    <a:pt x="395998" y="1087094"/>
                  </a:lnTo>
                  <a:lnTo>
                    <a:pt x="397014" y="1085824"/>
                  </a:lnTo>
                  <a:lnTo>
                    <a:pt x="398043" y="1084554"/>
                  </a:lnTo>
                  <a:lnTo>
                    <a:pt x="399643" y="1084300"/>
                  </a:lnTo>
                  <a:lnTo>
                    <a:pt x="400672" y="1084046"/>
                  </a:lnTo>
                  <a:lnTo>
                    <a:pt x="401205" y="1083411"/>
                  </a:lnTo>
                  <a:lnTo>
                    <a:pt x="401853" y="1082649"/>
                  </a:lnTo>
                  <a:lnTo>
                    <a:pt x="402717" y="1082141"/>
                  </a:lnTo>
                  <a:lnTo>
                    <a:pt x="403136" y="1082014"/>
                  </a:lnTo>
                  <a:lnTo>
                    <a:pt x="403961" y="1081379"/>
                  </a:lnTo>
                  <a:lnTo>
                    <a:pt x="405282" y="1078839"/>
                  </a:lnTo>
                  <a:lnTo>
                    <a:pt x="405549" y="1078331"/>
                  </a:lnTo>
                  <a:lnTo>
                    <a:pt x="405612" y="1078204"/>
                  </a:lnTo>
                  <a:lnTo>
                    <a:pt x="405739" y="1077823"/>
                  </a:lnTo>
                  <a:lnTo>
                    <a:pt x="406031" y="1076426"/>
                  </a:lnTo>
                  <a:lnTo>
                    <a:pt x="406146" y="1075918"/>
                  </a:lnTo>
                  <a:lnTo>
                    <a:pt x="404228" y="1071727"/>
                  </a:lnTo>
                  <a:lnTo>
                    <a:pt x="402602" y="1071727"/>
                  </a:lnTo>
                  <a:lnTo>
                    <a:pt x="398983" y="1070965"/>
                  </a:lnTo>
                  <a:lnTo>
                    <a:pt x="398221" y="1070838"/>
                  </a:lnTo>
                  <a:lnTo>
                    <a:pt x="397865" y="1070584"/>
                  </a:lnTo>
                  <a:lnTo>
                    <a:pt x="397408" y="1070203"/>
                  </a:lnTo>
                  <a:lnTo>
                    <a:pt x="396684" y="1070457"/>
                  </a:lnTo>
                  <a:lnTo>
                    <a:pt x="395706" y="1071219"/>
                  </a:lnTo>
                  <a:lnTo>
                    <a:pt x="395058" y="1071905"/>
                  </a:lnTo>
                  <a:lnTo>
                    <a:pt x="395058" y="1085824"/>
                  </a:lnTo>
                  <a:lnTo>
                    <a:pt x="395008" y="1086078"/>
                  </a:lnTo>
                  <a:lnTo>
                    <a:pt x="394893" y="1086459"/>
                  </a:lnTo>
                  <a:lnTo>
                    <a:pt x="394728" y="1086713"/>
                  </a:lnTo>
                  <a:lnTo>
                    <a:pt x="393700" y="1087094"/>
                  </a:lnTo>
                  <a:lnTo>
                    <a:pt x="392950" y="1087094"/>
                  </a:lnTo>
                  <a:lnTo>
                    <a:pt x="392722" y="1086586"/>
                  </a:lnTo>
                  <a:lnTo>
                    <a:pt x="392861" y="1086205"/>
                  </a:lnTo>
                  <a:lnTo>
                    <a:pt x="393395" y="1085951"/>
                  </a:lnTo>
                  <a:lnTo>
                    <a:pt x="394309" y="1085824"/>
                  </a:lnTo>
                  <a:lnTo>
                    <a:pt x="395058" y="1085824"/>
                  </a:lnTo>
                  <a:lnTo>
                    <a:pt x="395058" y="1071905"/>
                  </a:lnTo>
                  <a:lnTo>
                    <a:pt x="394131" y="1072870"/>
                  </a:lnTo>
                  <a:lnTo>
                    <a:pt x="393712" y="1072362"/>
                  </a:lnTo>
                  <a:lnTo>
                    <a:pt x="393585" y="1072108"/>
                  </a:lnTo>
                  <a:lnTo>
                    <a:pt x="393547" y="1071727"/>
                  </a:lnTo>
                  <a:lnTo>
                    <a:pt x="393166" y="1073124"/>
                  </a:lnTo>
                  <a:lnTo>
                    <a:pt x="392264" y="1073505"/>
                  </a:lnTo>
                  <a:lnTo>
                    <a:pt x="390855" y="1072997"/>
                  </a:lnTo>
                  <a:lnTo>
                    <a:pt x="390410" y="1074013"/>
                  </a:lnTo>
                  <a:lnTo>
                    <a:pt x="389877" y="1074775"/>
                  </a:lnTo>
                  <a:lnTo>
                    <a:pt x="388442" y="1075918"/>
                  </a:lnTo>
                  <a:lnTo>
                    <a:pt x="387286" y="1075664"/>
                  </a:lnTo>
                  <a:lnTo>
                    <a:pt x="387121" y="1075537"/>
                  </a:lnTo>
                  <a:lnTo>
                    <a:pt x="386575" y="1075537"/>
                  </a:lnTo>
                  <a:lnTo>
                    <a:pt x="386575" y="1078331"/>
                  </a:lnTo>
                  <a:lnTo>
                    <a:pt x="385432" y="1078077"/>
                  </a:lnTo>
                  <a:lnTo>
                    <a:pt x="384911" y="1077442"/>
                  </a:lnTo>
                  <a:lnTo>
                    <a:pt x="385025" y="1076680"/>
                  </a:lnTo>
                  <a:lnTo>
                    <a:pt x="385749" y="1076426"/>
                  </a:lnTo>
                  <a:lnTo>
                    <a:pt x="386118" y="1076680"/>
                  </a:lnTo>
                  <a:lnTo>
                    <a:pt x="386245" y="1077442"/>
                  </a:lnTo>
                  <a:lnTo>
                    <a:pt x="386575" y="1078331"/>
                  </a:lnTo>
                  <a:lnTo>
                    <a:pt x="386575" y="1075537"/>
                  </a:lnTo>
                  <a:lnTo>
                    <a:pt x="385470" y="1075537"/>
                  </a:lnTo>
                  <a:lnTo>
                    <a:pt x="384733" y="1075537"/>
                  </a:lnTo>
                  <a:lnTo>
                    <a:pt x="384352" y="1076172"/>
                  </a:lnTo>
                  <a:lnTo>
                    <a:pt x="384276" y="1077823"/>
                  </a:lnTo>
                  <a:lnTo>
                    <a:pt x="383819" y="1078052"/>
                  </a:lnTo>
                  <a:lnTo>
                    <a:pt x="383819" y="1094333"/>
                  </a:lnTo>
                  <a:lnTo>
                    <a:pt x="383095" y="1094460"/>
                  </a:lnTo>
                  <a:lnTo>
                    <a:pt x="382866" y="1094333"/>
                  </a:lnTo>
                  <a:lnTo>
                    <a:pt x="383133" y="1093825"/>
                  </a:lnTo>
                  <a:lnTo>
                    <a:pt x="383616" y="1094333"/>
                  </a:lnTo>
                  <a:lnTo>
                    <a:pt x="383819" y="1094333"/>
                  </a:lnTo>
                  <a:lnTo>
                    <a:pt x="383819" y="1078052"/>
                  </a:lnTo>
                  <a:lnTo>
                    <a:pt x="382422" y="1078585"/>
                  </a:lnTo>
                  <a:lnTo>
                    <a:pt x="382028" y="1078699"/>
                  </a:lnTo>
                  <a:lnTo>
                    <a:pt x="382028" y="1107414"/>
                  </a:lnTo>
                  <a:lnTo>
                    <a:pt x="381889" y="1107249"/>
                  </a:lnTo>
                  <a:lnTo>
                    <a:pt x="381889" y="1130274"/>
                  </a:lnTo>
                  <a:lnTo>
                    <a:pt x="381622" y="1130160"/>
                  </a:lnTo>
                  <a:lnTo>
                    <a:pt x="381622" y="1131163"/>
                  </a:lnTo>
                  <a:lnTo>
                    <a:pt x="381533" y="1131798"/>
                  </a:lnTo>
                  <a:lnTo>
                    <a:pt x="381254" y="1132052"/>
                  </a:lnTo>
                  <a:lnTo>
                    <a:pt x="380784" y="1131798"/>
                  </a:lnTo>
                  <a:lnTo>
                    <a:pt x="381622" y="1131163"/>
                  </a:lnTo>
                  <a:lnTo>
                    <a:pt x="381622" y="1130160"/>
                  </a:lnTo>
                  <a:lnTo>
                    <a:pt x="380771" y="1129766"/>
                  </a:lnTo>
                  <a:lnTo>
                    <a:pt x="381101" y="1129512"/>
                  </a:lnTo>
                  <a:lnTo>
                    <a:pt x="381469" y="1129639"/>
                  </a:lnTo>
                  <a:lnTo>
                    <a:pt x="381889" y="1130274"/>
                  </a:lnTo>
                  <a:lnTo>
                    <a:pt x="381889" y="1107249"/>
                  </a:lnTo>
                  <a:lnTo>
                    <a:pt x="381622" y="1106906"/>
                  </a:lnTo>
                  <a:lnTo>
                    <a:pt x="381533" y="1106779"/>
                  </a:lnTo>
                  <a:lnTo>
                    <a:pt x="381762" y="1106779"/>
                  </a:lnTo>
                  <a:lnTo>
                    <a:pt x="381990" y="1106652"/>
                  </a:lnTo>
                  <a:lnTo>
                    <a:pt x="382028" y="1107414"/>
                  </a:lnTo>
                  <a:lnTo>
                    <a:pt x="382028" y="1078699"/>
                  </a:lnTo>
                  <a:lnTo>
                    <a:pt x="381457" y="1078839"/>
                  </a:lnTo>
                  <a:lnTo>
                    <a:pt x="381038" y="1078331"/>
                  </a:lnTo>
                  <a:lnTo>
                    <a:pt x="380453" y="1078204"/>
                  </a:lnTo>
                  <a:lnTo>
                    <a:pt x="379717" y="1078585"/>
                  </a:lnTo>
                  <a:lnTo>
                    <a:pt x="379374" y="1078979"/>
                  </a:lnTo>
                  <a:lnTo>
                    <a:pt x="379374" y="1113891"/>
                  </a:lnTo>
                  <a:lnTo>
                    <a:pt x="379145" y="1114018"/>
                  </a:lnTo>
                  <a:lnTo>
                    <a:pt x="378917" y="1114018"/>
                  </a:lnTo>
                  <a:lnTo>
                    <a:pt x="378726" y="1113891"/>
                  </a:lnTo>
                  <a:lnTo>
                    <a:pt x="378663" y="1113637"/>
                  </a:lnTo>
                  <a:lnTo>
                    <a:pt x="378993" y="1113383"/>
                  </a:lnTo>
                  <a:lnTo>
                    <a:pt x="379285" y="1113383"/>
                  </a:lnTo>
                  <a:lnTo>
                    <a:pt x="379374" y="1113891"/>
                  </a:lnTo>
                  <a:lnTo>
                    <a:pt x="379374" y="1078979"/>
                  </a:lnTo>
                  <a:lnTo>
                    <a:pt x="377609" y="1080998"/>
                  </a:lnTo>
                  <a:lnTo>
                    <a:pt x="377710" y="1081506"/>
                  </a:lnTo>
                  <a:lnTo>
                    <a:pt x="378460" y="1082522"/>
                  </a:lnTo>
                  <a:lnTo>
                    <a:pt x="378917" y="1083411"/>
                  </a:lnTo>
                  <a:lnTo>
                    <a:pt x="378282" y="1083094"/>
                  </a:lnTo>
                  <a:lnTo>
                    <a:pt x="378282" y="1117574"/>
                  </a:lnTo>
                  <a:lnTo>
                    <a:pt x="377634" y="1117511"/>
                  </a:lnTo>
                  <a:lnTo>
                    <a:pt x="377634" y="1126718"/>
                  </a:lnTo>
                  <a:lnTo>
                    <a:pt x="377469" y="1126845"/>
                  </a:lnTo>
                  <a:lnTo>
                    <a:pt x="377266" y="1127226"/>
                  </a:lnTo>
                  <a:lnTo>
                    <a:pt x="377228" y="1126464"/>
                  </a:lnTo>
                  <a:lnTo>
                    <a:pt x="377405" y="1126464"/>
                  </a:lnTo>
                  <a:lnTo>
                    <a:pt x="377545" y="1126591"/>
                  </a:lnTo>
                  <a:lnTo>
                    <a:pt x="377634" y="1126718"/>
                  </a:lnTo>
                  <a:lnTo>
                    <a:pt x="377634" y="1117511"/>
                  </a:lnTo>
                  <a:lnTo>
                    <a:pt x="377113" y="1117447"/>
                  </a:lnTo>
                  <a:lnTo>
                    <a:pt x="376656" y="1117447"/>
                  </a:lnTo>
                  <a:lnTo>
                    <a:pt x="376593" y="1116558"/>
                  </a:lnTo>
                  <a:lnTo>
                    <a:pt x="375691" y="1115923"/>
                  </a:lnTo>
                  <a:lnTo>
                    <a:pt x="374980" y="1115669"/>
                  </a:lnTo>
                  <a:lnTo>
                    <a:pt x="375005" y="1115415"/>
                  </a:lnTo>
                  <a:lnTo>
                    <a:pt x="375145" y="1115288"/>
                  </a:lnTo>
                  <a:lnTo>
                    <a:pt x="375678" y="1115034"/>
                  </a:lnTo>
                  <a:lnTo>
                    <a:pt x="375996" y="1115034"/>
                  </a:lnTo>
                  <a:lnTo>
                    <a:pt x="376402" y="1115161"/>
                  </a:lnTo>
                  <a:lnTo>
                    <a:pt x="378282" y="1117574"/>
                  </a:lnTo>
                  <a:lnTo>
                    <a:pt x="378282" y="1083094"/>
                  </a:lnTo>
                  <a:lnTo>
                    <a:pt x="376694" y="1082268"/>
                  </a:lnTo>
                  <a:lnTo>
                    <a:pt x="374942" y="1083538"/>
                  </a:lnTo>
                  <a:lnTo>
                    <a:pt x="373824" y="1084922"/>
                  </a:lnTo>
                  <a:lnTo>
                    <a:pt x="373824" y="1108938"/>
                  </a:lnTo>
                  <a:lnTo>
                    <a:pt x="371830" y="1110462"/>
                  </a:lnTo>
                  <a:lnTo>
                    <a:pt x="371322" y="1109827"/>
                  </a:lnTo>
                  <a:lnTo>
                    <a:pt x="373316" y="1108303"/>
                  </a:lnTo>
                  <a:lnTo>
                    <a:pt x="373761" y="1108684"/>
                  </a:lnTo>
                  <a:lnTo>
                    <a:pt x="373824" y="1108938"/>
                  </a:lnTo>
                  <a:lnTo>
                    <a:pt x="373824" y="1084922"/>
                  </a:lnTo>
                  <a:lnTo>
                    <a:pt x="373710" y="1085062"/>
                  </a:lnTo>
                  <a:lnTo>
                    <a:pt x="372999" y="1086586"/>
                  </a:lnTo>
                  <a:lnTo>
                    <a:pt x="371678" y="1086078"/>
                  </a:lnTo>
                  <a:lnTo>
                    <a:pt x="370611" y="1085570"/>
                  </a:lnTo>
                  <a:lnTo>
                    <a:pt x="370433" y="1085570"/>
                  </a:lnTo>
                  <a:lnTo>
                    <a:pt x="370154" y="1085697"/>
                  </a:lnTo>
                  <a:lnTo>
                    <a:pt x="369836" y="1085951"/>
                  </a:lnTo>
                  <a:lnTo>
                    <a:pt x="369468" y="1086459"/>
                  </a:lnTo>
                  <a:lnTo>
                    <a:pt x="369112" y="1086840"/>
                  </a:lnTo>
                  <a:lnTo>
                    <a:pt x="368630" y="1087221"/>
                  </a:lnTo>
                  <a:lnTo>
                    <a:pt x="368007" y="1087221"/>
                  </a:lnTo>
                  <a:lnTo>
                    <a:pt x="365721" y="1085189"/>
                  </a:lnTo>
                  <a:lnTo>
                    <a:pt x="364109" y="1085443"/>
                  </a:lnTo>
                  <a:lnTo>
                    <a:pt x="363156" y="1088110"/>
                  </a:lnTo>
                  <a:lnTo>
                    <a:pt x="361492" y="1088364"/>
                  </a:lnTo>
                  <a:lnTo>
                    <a:pt x="359994" y="1088364"/>
                  </a:lnTo>
                  <a:lnTo>
                    <a:pt x="359816" y="1089126"/>
                  </a:lnTo>
                  <a:lnTo>
                    <a:pt x="359333" y="1090015"/>
                  </a:lnTo>
                  <a:lnTo>
                    <a:pt x="358559" y="1091285"/>
                  </a:lnTo>
                  <a:lnTo>
                    <a:pt x="357670" y="1092555"/>
                  </a:lnTo>
                  <a:lnTo>
                    <a:pt x="357047" y="1093825"/>
                  </a:lnTo>
                  <a:lnTo>
                    <a:pt x="357174" y="1100175"/>
                  </a:lnTo>
                  <a:lnTo>
                    <a:pt x="360146" y="1104366"/>
                  </a:lnTo>
                  <a:lnTo>
                    <a:pt x="365988" y="1106525"/>
                  </a:lnTo>
                  <a:lnTo>
                    <a:pt x="365861" y="1106893"/>
                  </a:lnTo>
                  <a:lnTo>
                    <a:pt x="365696" y="1107541"/>
                  </a:lnTo>
                  <a:lnTo>
                    <a:pt x="365582" y="1108430"/>
                  </a:lnTo>
                  <a:lnTo>
                    <a:pt x="366522" y="1109954"/>
                  </a:lnTo>
                  <a:lnTo>
                    <a:pt x="367436" y="1111224"/>
                  </a:lnTo>
                  <a:lnTo>
                    <a:pt x="367817" y="1111986"/>
                  </a:lnTo>
                  <a:lnTo>
                    <a:pt x="368541" y="1112748"/>
                  </a:lnTo>
                  <a:lnTo>
                    <a:pt x="369608" y="1113764"/>
                  </a:lnTo>
                  <a:lnTo>
                    <a:pt x="370052" y="1113383"/>
                  </a:lnTo>
                  <a:lnTo>
                    <a:pt x="370281" y="1113129"/>
                  </a:lnTo>
                  <a:lnTo>
                    <a:pt x="370306" y="1112875"/>
                  </a:lnTo>
                  <a:lnTo>
                    <a:pt x="370725" y="1113129"/>
                  </a:lnTo>
                  <a:lnTo>
                    <a:pt x="371271" y="1113510"/>
                  </a:lnTo>
                  <a:lnTo>
                    <a:pt x="371741" y="1113637"/>
                  </a:lnTo>
                  <a:lnTo>
                    <a:pt x="371817" y="1113764"/>
                  </a:lnTo>
                  <a:lnTo>
                    <a:pt x="371894" y="1114399"/>
                  </a:lnTo>
                  <a:lnTo>
                    <a:pt x="370243" y="1115542"/>
                  </a:lnTo>
                  <a:lnTo>
                    <a:pt x="371576" y="1116685"/>
                  </a:lnTo>
                  <a:lnTo>
                    <a:pt x="371843" y="1118082"/>
                  </a:lnTo>
                  <a:lnTo>
                    <a:pt x="372757" y="1118844"/>
                  </a:lnTo>
                  <a:lnTo>
                    <a:pt x="373430" y="1119733"/>
                  </a:lnTo>
                  <a:lnTo>
                    <a:pt x="373672" y="1120622"/>
                  </a:lnTo>
                  <a:lnTo>
                    <a:pt x="373646" y="1121130"/>
                  </a:lnTo>
                  <a:lnTo>
                    <a:pt x="373557" y="1121638"/>
                  </a:lnTo>
                  <a:lnTo>
                    <a:pt x="376288" y="1123416"/>
                  </a:lnTo>
                  <a:lnTo>
                    <a:pt x="377228" y="1125321"/>
                  </a:lnTo>
                  <a:lnTo>
                    <a:pt x="376402" y="1127099"/>
                  </a:lnTo>
                  <a:lnTo>
                    <a:pt x="376809" y="1127353"/>
                  </a:lnTo>
                  <a:lnTo>
                    <a:pt x="377101" y="1127353"/>
                  </a:lnTo>
                  <a:lnTo>
                    <a:pt x="377151" y="1128496"/>
                  </a:lnTo>
                  <a:lnTo>
                    <a:pt x="377482" y="1128877"/>
                  </a:lnTo>
                  <a:lnTo>
                    <a:pt x="378282" y="1129639"/>
                  </a:lnTo>
                  <a:lnTo>
                    <a:pt x="378942" y="1130147"/>
                  </a:lnTo>
                  <a:lnTo>
                    <a:pt x="380174" y="1131290"/>
                  </a:lnTo>
                  <a:lnTo>
                    <a:pt x="380593" y="1132179"/>
                  </a:lnTo>
                  <a:lnTo>
                    <a:pt x="380212" y="1132814"/>
                  </a:lnTo>
                  <a:lnTo>
                    <a:pt x="380568" y="1133068"/>
                  </a:lnTo>
                  <a:lnTo>
                    <a:pt x="380961" y="1133068"/>
                  </a:lnTo>
                  <a:lnTo>
                    <a:pt x="381381" y="1132941"/>
                  </a:lnTo>
                  <a:lnTo>
                    <a:pt x="382041" y="1132433"/>
                  </a:lnTo>
                  <a:lnTo>
                    <a:pt x="382778" y="1132433"/>
                  </a:lnTo>
                  <a:lnTo>
                    <a:pt x="384987" y="1133322"/>
                  </a:lnTo>
                  <a:lnTo>
                    <a:pt x="384962" y="1133449"/>
                  </a:lnTo>
                  <a:lnTo>
                    <a:pt x="384962" y="1135989"/>
                  </a:lnTo>
                  <a:lnTo>
                    <a:pt x="384949" y="1136116"/>
                  </a:lnTo>
                  <a:lnTo>
                    <a:pt x="384822" y="1136497"/>
                  </a:lnTo>
                  <a:lnTo>
                    <a:pt x="384733" y="1136624"/>
                  </a:lnTo>
                  <a:lnTo>
                    <a:pt x="384441" y="1136624"/>
                  </a:lnTo>
                  <a:lnTo>
                    <a:pt x="384263" y="1136370"/>
                  </a:lnTo>
                  <a:lnTo>
                    <a:pt x="384225" y="1135989"/>
                  </a:lnTo>
                  <a:lnTo>
                    <a:pt x="384606" y="1136116"/>
                  </a:lnTo>
                  <a:lnTo>
                    <a:pt x="384860" y="1136116"/>
                  </a:lnTo>
                  <a:lnTo>
                    <a:pt x="384962" y="1135989"/>
                  </a:lnTo>
                  <a:lnTo>
                    <a:pt x="384962" y="1133449"/>
                  </a:lnTo>
                  <a:lnTo>
                    <a:pt x="384822" y="1133703"/>
                  </a:lnTo>
                  <a:lnTo>
                    <a:pt x="384771" y="1134084"/>
                  </a:lnTo>
                  <a:lnTo>
                    <a:pt x="384390" y="1134465"/>
                  </a:lnTo>
                  <a:lnTo>
                    <a:pt x="383679" y="1134592"/>
                  </a:lnTo>
                  <a:lnTo>
                    <a:pt x="382066" y="1135608"/>
                  </a:lnTo>
                  <a:lnTo>
                    <a:pt x="381939" y="1135989"/>
                  </a:lnTo>
                  <a:lnTo>
                    <a:pt x="381927" y="1136370"/>
                  </a:lnTo>
                  <a:lnTo>
                    <a:pt x="382041" y="1136624"/>
                  </a:lnTo>
                  <a:lnTo>
                    <a:pt x="382574" y="1137259"/>
                  </a:lnTo>
                  <a:lnTo>
                    <a:pt x="383108" y="1137640"/>
                  </a:lnTo>
                  <a:lnTo>
                    <a:pt x="383260" y="1138529"/>
                  </a:lnTo>
                  <a:lnTo>
                    <a:pt x="383578" y="1139291"/>
                  </a:lnTo>
                  <a:lnTo>
                    <a:pt x="385000" y="1141196"/>
                  </a:lnTo>
                  <a:lnTo>
                    <a:pt x="385432" y="1142466"/>
                  </a:lnTo>
                  <a:lnTo>
                    <a:pt x="386181" y="1142720"/>
                  </a:lnTo>
                  <a:lnTo>
                    <a:pt x="386715" y="1143228"/>
                  </a:lnTo>
                  <a:lnTo>
                    <a:pt x="387019" y="1143863"/>
                  </a:lnTo>
                  <a:lnTo>
                    <a:pt x="387248" y="1143609"/>
                  </a:lnTo>
                  <a:lnTo>
                    <a:pt x="387553" y="1143609"/>
                  </a:lnTo>
                  <a:lnTo>
                    <a:pt x="389382" y="1143863"/>
                  </a:lnTo>
                  <a:lnTo>
                    <a:pt x="390093" y="1143736"/>
                  </a:lnTo>
                  <a:lnTo>
                    <a:pt x="390499" y="1143609"/>
                  </a:lnTo>
                  <a:lnTo>
                    <a:pt x="390918" y="1143482"/>
                  </a:lnTo>
                  <a:lnTo>
                    <a:pt x="389953" y="1144625"/>
                  </a:lnTo>
                  <a:lnTo>
                    <a:pt x="389839" y="1146276"/>
                  </a:lnTo>
                  <a:lnTo>
                    <a:pt x="390652" y="1147546"/>
                  </a:lnTo>
                  <a:lnTo>
                    <a:pt x="390601" y="1147927"/>
                  </a:lnTo>
                  <a:lnTo>
                    <a:pt x="390512" y="1148308"/>
                  </a:lnTo>
                  <a:lnTo>
                    <a:pt x="390372" y="1148562"/>
                  </a:lnTo>
                  <a:lnTo>
                    <a:pt x="390271" y="1149705"/>
                  </a:lnTo>
                  <a:lnTo>
                    <a:pt x="390194" y="1150721"/>
                  </a:lnTo>
                  <a:lnTo>
                    <a:pt x="390855" y="1151610"/>
                  </a:lnTo>
                  <a:lnTo>
                    <a:pt x="391261" y="1151864"/>
                  </a:lnTo>
                  <a:lnTo>
                    <a:pt x="391731" y="1151737"/>
                  </a:lnTo>
                  <a:lnTo>
                    <a:pt x="392226" y="1151737"/>
                  </a:lnTo>
                  <a:lnTo>
                    <a:pt x="392569" y="1151864"/>
                  </a:lnTo>
                  <a:lnTo>
                    <a:pt x="392722" y="1151991"/>
                  </a:lnTo>
                  <a:lnTo>
                    <a:pt x="393471" y="1151991"/>
                  </a:lnTo>
                  <a:lnTo>
                    <a:pt x="393331" y="1151737"/>
                  </a:lnTo>
                  <a:lnTo>
                    <a:pt x="393128" y="1151356"/>
                  </a:lnTo>
                  <a:lnTo>
                    <a:pt x="393192" y="1150721"/>
                  </a:lnTo>
                  <a:lnTo>
                    <a:pt x="393395" y="1150340"/>
                  </a:lnTo>
                  <a:lnTo>
                    <a:pt x="394665" y="1149705"/>
                  </a:lnTo>
                  <a:lnTo>
                    <a:pt x="395630" y="1151356"/>
                  </a:lnTo>
                  <a:lnTo>
                    <a:pt x="395541" y="1155420"/>
                  </a:lnTo>
                  <a:lnTo>
                    <a:pt x="395249" y="1155293"/>
                  </a:lnTo>
                  <a:lnTo>
                    <a:pt x="395452" y="1155293"/>
                  </a:lnTo>
                  <a:lnTo>
                    <a:pt x="395541" y="1155420"/>
                  </a:lnTo>
                  <a:lnTo>
                    <a:pt x="395541" y="1151420"/>
                  </a:lnTo>
                  <a:lnTo>
                    <a:pt x="393979" y="1154785"/>
                  </a:lnTo>
                  <a:lnTo>
                    <a:pt x="393877" y="1155293"/>
                  </a:lnTo>
                  <a:lnTo>
                    <a:pt x="393636" y="1156309"/>
                  </a:lnTo>
                  <a:lnTo>
                    <a:pt x="396201" y="1157833"/>
                  </a:lnTo>
                  <a:lnTo>
                    <a:pt x="397929" y="1158722"/>
                  </a:lnTo>
                  <a:lnTo>
                    <a:pt x="398881" y="1159103"/>
                  </a:lnTo>
                  <a:lnTo>
                    <a:pt x="398005" y="1161135"/>
                  </a:lnTo>
                  <a:lnTo>
                    <a:pt x="398183" y="1162786"/>
                  </a:lnTo>
                  <a:lnTo>
                    <a:pt x="399415" y="1163929"/>
                  </a:lnTo>
                  <a:lnTo>
                    <a:pt x="401078" y="1163294"/>
                  </a:lnTo>
                  <a:lnTo>
                    <a:pt x="401802" y="1163802"/>
                  </a:lnTo>
                  <a:lnTo>
                    <a:pt x="401586" y="1165326"/>
                  </a:lnTo>
                  <a:lnTo>
                    <a:pt x="401205" y="1165326"/>
                  </a:lnTo>
                  <a:lnTo>
                    <a:pt x="400913" y="1165199"/>
                  </a:lnTo>
                  <a:lnTo>
                    <a:pt x="400748" y="1164945"/>
                  </a:lnTo>
                  <a:lnTo>
                    <a:pt x="400392" y="1165326"/>
                  </a:lnTo>
                  <a:lnTo>
                    <a:pt x="400380" y="1165961"/>
                  </a:lnTo>
                  <a:lnTo>
                    <a:pt x="401650" y="1166723"/>
                  </a:lnTo>
                  <a:lnTo>
                    <a:pt x="402170" y="1166850"/>
                  </a:lnTo>
                  <a:lnTo>
                    <a:pt x="402590" y="1166723"/>
                  </a:lnTo>
                  <a:lnTo>
                    <a:pt x="402894" y="1167358"/>
                  </a:lnTo>
                  <a:lnTo>
                    <a:pt x="403707" y="1168247"/>
                  </a:lnTo>
                  <a:lnTo>
                    <a:pt x="405028" y="1169517"/>
                  </a:lnTo>
                  <a:lnTo>
                    <a:pt x="404850" y="1169771"/>
                  </a:lnTo>
                  <a:lnTo>
                    <a:pt x="404825" y="1170279"/>
                  </a:lnTo>
                  <a:lnTo>
                    <a:pt x="405155" y="1170787"/>
                  </a:lnTo>
                  <a:lnTo>
                    <a:pt x="406285" y="1171168"/>
                  </a:lnTo>
                  <a:lnTo>
                    <a:pt x="408520" y="1171041"/>
                  </a:lnTo>
                  <a:lnTo>
                    <a:pt x="409028" y="1170660"/>
                  </a:lnTo>
                  <a:lnTo>
                    <a:pt x="409562" y="1170025"/>
                  </a:lnTo>
                  <a:lnTo>
                    <a:pt x="410273" y="1169771"/>
                  </a:lnTo>
                  <a:lnTo>
                    <a:pt x="410819" y="1169898"/>
                  </a:lnTo>
                  <a:lnTo>
                    <a:pt x="411175" y="1170152"/>
                  </a:lnTo>
                  <a:lnTo>
                    <a:pt x="411149" y="1171041"/>
                  </a:lnTo>
                  <a:lnTo>
                    <a:pt x="411556" y="1171549"/>
                  </a:lnTo>
                  <a:lnTo>
                    <a:pt x="412191" y="1171295"/>
                  </a:lnTo>
                  <a:lnTo>
                    <a:pt x="413156" y="1171168"/>
                  </a:lnTo>
                  <a:lnTo>
                    <a:pt x="414464" y="1171041"/>
                  </a:lnTo>
                  <a:lnTo>
                    <a:pt x="417131" y="1171041"/>
                  </a:lnTo>
                  <a:lnTo>
                    <a:pt x="417449" y="1170787"/>
                  </a:lnTo>
                  <a:lnTo>
                    <a:pt x="417499" y="1170533"/>
                  </a:lnTo>
                  <a:lnTo>
                    <a:pt x="417322" y="1170279"/>
                  </a:lnTo>
                  <a:lnTo>
                    <a:pt x="417322" y="1170025"/>
                  </a:lnTo>
                  <a:lnTo>
                    <a:pt x="417690" y="1170025"/>
                  </a:lnTo>
                  <a:lnTo>
                    <a:pt x="418109" y="1170660"/>
                  </a:lnTo>
                  <a:lnTo>
                    <a:pt x="418592" y="1170787"/>
                  </a:lnTo>
                  <a:lnTo>
                    <a:pt x="419900" y="1170279"/>
                  </a:lnTo>
                  <a:lnTo>
                    <a:pt x="420662" y="1170152"/>
                  </a:lnTo>
                  <a:lnTo>
                    <a:pt x="420776" y="1170025"/>
                  </a:lnTo>
                  <a:lnTo>
                    <a:pt x="421017" y="1169771"/>
                  </a:lnTo>
                  <a:lnTo>
                    <a:pt x="421081" y="1169263"/>
                  </a:lnTo>
                  <a:lnTo>
                    <a:pt x="420852" y="1168755"/>
                  </a:lnTo>
                  <a:lnTo>
                    <a:pt x="420636" y="1168120"/>
                  </a:lnTo>
                  <a:lnTo>
                    <a:pt x="420255" y="1167612"/>
                  </a:lnTo>
                  <a:lnTo>
                    <a:pt x="420700" y="1167993"/>
                  </a:lnTo>
                  <a:lnTo>
                    <a:pt x="421398" y="1167993"/>
                  </a:lnTo>
                  <a:lnTo>
                    <a:pt x="422338" y="1167612"/>
                  </a:lnTo>
                  <a:lnTo>
                    <a:pt x="423291" y="1167104"/>
                  </a:lnTo>
                  <a:lnTo>
                    <a:pt x="424192" y="1166977"/>
                  </a:lnTo>
                  <a:lnTo>
                    <a:pt x="424675" y="1167866"/>
                  </a:lnTo>
                  <a:lnTo>
                    <a:pt x="425157" y="1168247"/>
                  </a:lnTo>
                  <a:lnTo>
                    <a:pt x="426135" y="1168374"/>
                  </a:lnTo>
                  <a:lnTo>
                    <a:pt x="426605" y="1168120"/>
                  </a:lnTo>
                  <a:lnTo>
                    <a:pt x="427075" y="1167612"/>
                  </a:lnTo>
                  <a:lnTo>
                    <a:pt x="426948" y="1166977"/>
                  </a:lnTo>
                  <a:lnTo>
                    <a:pt x="426897" y="1166723"/>
                  </a:lnTo>
                  <a:lnTo>
                    <a:pt x="426808" y="1166342"/>
                  </a:lnTo>
                  <a:lnTo>
                    <a:pt x="426478" y="1165326"/>
                  </a:lnTo>
                  <a:lnTo>
                    <a:pt x="426389" y="1165072"/>
                  </a:lnTo>
                  <a:lnTo>
                    <a:pt x="426999" y="1164945"/>
                  </a:lnTo>
                  <a:lnTo>
                    <a:pt x="427532" y="1165072"/>
                  </a:lnTo>
                  <a:lnTo>
                    <a:pt x="427977" y="1165453"/>
                  </a:lnTo>
                  <a:lnTo>
                    <a:pt x="428345" y="1165961"/>
                  </a:lnTo>
                  <a:lnTo>
                    <a:pt x="429018" y="1166469"/>
                  </a:lnTo>
                  <a:lnTo>
                    <a:pt x="429260" y="1166088"/>
                  </a:lnTo>
                  <a:lnTo>
                    <a:pt x="429615" y="1165707"/>
                  </a:lnTo>
                  <a:lnTo>
                    <a:pt x="430060" y="1165326"/>
                  </a:lnTo>
                  <a:lnTo>
                    <a:pt x="431253" y="1164945"/>
                  </a:lnTo>
                  <a:lnTo>
                    <a:pt x="431761" y="1164183"/>
                  </a:lnTo>
                  <a:lnTo>
                    <a:pt x="432155" y="1163294"/>
                  </a:lnTo>
                  <a:lnTo>
                    <a:pt x="432320" y="1162913"/>
                  </a:lnTo>
                  <a:lnTo>
                    <a:pt x="432993" y="1163040"/>
                  </a:lnTo>
                  <a:lnTo>
                    <a:pt x="433539" y="1163040"/>
                  </a:lnTo>
                  <a:lnTo>
                    <a:pt x="433679" y="1162913"/>
                  </a:lnTo>
                  <a:lnTo>
                    <a:pt x="433971" y="1162659"/>
                  </a:lnTo>
                  <a:lnTo>
                    <a:pt x="435051" y="1161262"/>
                  </a:lnTo>
                  <a:lnTo>
                    <a:pt x="435927" y="1161389"/>
                  </a:lnTo>
                  <a:lnTo>
                    <a:pt x="436765" y="1161897"/>
                  </a:lnTo>
                  <a:lnTo>
                    <a:pt x="437235" y="1162024"/>
                  </a:lnTo>
                  <a:lnTo>
                    <a:pt x="437819" y="1162024"/>
                  </a:lnTo>
                  <a:lnTo>
                    <a:pt x="438543" y="1161770"/>
                  </a:lnTo>
                  <a:lnTo>
                    <a:pt x="438480" y="1161262"/>
                  </a:lnTo>
                  <a:lnTo>
                    <a:pt x="438556" y="1160627"/>
                  </a:lnTo>
                  <a:lnTo>
                    <a:pt x="438785" y="1160373"/>
                  </a:lnTo>
                  <a:lnTo>
                    <a:pt x="439204" y="1160246"/>
                  </a:lnTo>
                  <a:lnTo>
                    <a:pt x="439051" y="1159103"/>
                  </a:lnTo>
                  <a:lnTo>
                    <a:pt x="439623" y="1158595"/>
                  </a:lnTo>
                  <a:lnTo>
                    <a:pt x="440880" y="1158722"/>
                  </a:lnTo>
                  <a:lnTo>
                    <a:pt x="440918" y="1158595"/>
                  </a:lnTo>
                  <a:lnTo>
                    <a:pt x="441071" y="1157833"/>
                  </a:lnTo>
                  <a:lnTo>
                    <a:pt x="441159" y="1157452"/>
                  </a:lnTo>
                  <a:lnTo>
                    <a:pt x="441972" y="1156944"/>
                  </a:lnTo>
                  <a:lnTo>
                    <a:pt x="443331" y="1157071"/>
                  </a:lnTo>
                  <a:lnTo>
                    <a:pt x="443445" y="1156944"/>
                  </a:lnTo>
                  <a:lnTo>
                    <a:pt x="443801" y="1156563"/>
                  </a:lnTo>
                  <a:lnTo>
                    <a:pt x="444538" y="1156182"/>
                  </a:lnTo>
                  <a:lnTo>
                    <a:pt x="445058" y="1156055"/>
                  </a:lnTo>
                  <a:lnTo>
                    <a:pt x="445566" y="1155928"/>
                  </a:lnTo>
                  <a:lnTo>
                    <a:pt x="446189" y="1155674"/>
                  </a:lnTo>
                  <a:lnTo>
                    <a:pt x="446976" y="1155420"/>
                  </a:lnTo>
                  <a:lnTo>
                    <a:pt x="447636" y="1154912"/>
                  </a:lnTo>
                  <a:lnTo>
                    <a:pt x="447929" y="1154023"/>
                  </a:lnTo>
                  <a:lnTo>
                    <a:pt x="447979" y="1153261"/>
                  </a:lnTo>
                  <a:lnTo>
                    <a:pt x="447992" y="1152626"/>
                  </a:lnTo>
                  <a:lnTo>
                    <a:pt x="447992" y="1152245"/>
                  </a:lnTo>
                  <a:lnTo>
                    <a:pt x="449783" y="1151483"/>
                  </a:lnTo>
                  <a:lnTo>
                    <a:pt x="450151" y="1150975"/>
                  </a:lnTo>
                  <a:lnTo>
                    <a:pt x="450519" y="1150467"/>
                  </a:lnTo>
                  <a:close/>
                </a:path>
                <a:path w="1153795" h="1354454">
                  <a:moveTo>
                    <a:pt x="453986" y="856996"/>
                  </a:moveTo>
                  <a:lnTo>
                    <a:pt x="451942" y="853948"/>
                  </a:lnTo>
                  <a:lnTo>
                    <a:pt x="451802" y="853567"/>
                  </a:lnTo>
                  <a:lnTo>
                    <a:pt x="451739" y="851535"/>
                  </a:lnTo>
                  <a:lnTo>
                    <a:pt x="451739" y="851408"/>
                  </a:lnTo>
                  <a:lnTo>
                    <a:pt x="450519" y="851535"/>
                  </a:lnTo>
                  <a:lnTo>
                    <a:pt x="450164" y="851535"/>
                  </a:lnTo>
                  <a:lnTo>
                    <a:pt x="449973" y="851281"/>
                  </a:lnTo>
                  <a:lnTo>
                    <a:pt x="446798" y="848614"/>
                  </a:lnTo>
                  <a:lnTo>
                    <a:pt x="444271" y="844931"/>
                  </a:lnTo>
                  <a:lnTo>
                    <a:pt x="442645" y="840740"/>
                  </a:lnTo>
                  <a:lnTo>
                    <a:pt x="442404" y="840105"/>
                  </a:lnTo>
                  <a:lnTo>
                    <a:pt x="441972" y="839978"/>
                  </a:lnTo>
                  <a:lnTo>
                    <a:pt x="441312" y="840613"/>
                  </a:lnTo>
                  <a:lnTo>
                    <a:pt x="441109" y="840740"/>
                  </a:lnTo>
                  <a:lnTo>
                    <a:pt x="440524" y="840740"/>
                  </a:lnTo>
                  <a:lnTo>
                    <a:pt x="440296" y="840613"/>
                  </a:lnTo>
                  <a:lnTo>
                    <a:pt x="439242" y="839597"/>
                  </a:lnTo>
                  <a:lnTo>
                    <a:pt x="438873" y="838835"/>
                  </a:lnTo>
                  <a:lnTo>
                    <a:pt x="438772" y="837819"/>
                  </a:lnTo>
                  <a:lnTo>
                    <a:pt x="438772" y="837565"/>
                  </a:lnTo>
                  <a:lnTo>
                    <a:pt x="437896" y="837311"/>
                  </a:lnTo>
                  <a:lnTo>
                    <a:pt x="437515" y="837057"/>
                  </a:lnTo>
                  <a:lnTo>
                    <a:pt x="437222" y="836803"/>
                  </a:lnTo>
                  <a:lnTo>
                    <a:pt x="437032" y="836422"/>
                  </a:lnTo>
                  <a:lnTo>
                    <a:pt x="436791" y="834009"/>
                  </a:lnTo>
                  <a:lnTo>
                    <a:pt x="435203" y="832104"/>
                  </a:lnTo>
                  <a:lnTo>
                    <a:pt x="433882" y="831850"/>
                  </a:lnTo>
                  <a:lnTo>
                    <a:pt x="433501" y="831850"/>
                  </a:lnTo>
                  <a:lnTo>
                    <a:pt x="433247" y="831596"/>
                  </a:lnTo>
                  <a:lnTo>
                    <a:pt x="433158" y="831215"/>
                  </a:lnTo>
                  <a:lnTo>
                    <a:pt x="432600" y="829945"/>
                  </a:lnTo>
                  <a:lnTo>
                    <a:pt x="430834" y="829945"/>
                  </a:lnTo>
                  <a:lnTo>
                    <a:pt x="430542" y="829564"/>
                  </a:lnTo>
                  <a:lnTo>
                    <a:pt x="430580" y="828040"/>
                  </a:lnTo>
                  <a:lnTo>
                    <a:pt x="430987" y="827151"/>
                  </a:lnTo>
                  <a:lnTo>
                    <a:pt x="431787" y="826389"/>
                  </a:lnTo>
                  <a:lnTo>
                    <a:pt x="427583" y="822960"/>
                  </a:lnTo>
                  <a:lnTo>
                    <a:pt x="427609" y="822071"/>
                  </a:lnTo>
                  <a:lnTo>
                    <a:pt x="427799" y="821944"/>
                  </a:lnTo>
                  <a:lnTo>
                    <a:pt x="427685" y="821436"/>
                  </a:lnTo>
                  <a:lnTo>
                    <a:pt x="427482" y="821055"/>
                  </a:lnTo>
                  <a:lnTo>
                    <a:pt x="427189" y="820801"/>
                  </a:lnTo>
                  <a:lnTo>
                    <a:pt x="427050" y="820293"/>
                  </a:lnTo>
                  <a:lnTo>
                    <a:pt x="425157" y="819023"/>
                  </a:lnTo>
                  <a:lnTo>
                    <a:pt x="424967" y="818769"/>
                  </a:lnTo>
                  <a:lnTo>
                    <a:pt x="424891" y="817753"/>
                  </a:lnTo>
                  <a:lnTo>
                    <a:pt x="424738" y="817626"/>
                  </a:lnTo>
                  <a:lnTo>
                    <a:pt x="424167" y="817372"/>
                  </a:lnTo>
                  <a:lnTo>
                    <a:pt x="424091" y="817245"/>
                  </a:lnTo>
                  <a:lnTo>
                    <a:pt x="424103" y="816991"/>
                  </a:lnTo>
                  <a:lnTo>
                    <a:pt x="424319" y="816610"/>
                  </a:lnTo>
                  <a:lnTo>
                    <a:pt x="423887" y="816483"/>
                  </a:lnTo>
                  <a:lnTo>
                    <a:pt x="423633" y="816229"/>
                  </a:lnTo>
                  <a:lnTo>
                    <a:pt x="423494" y="816102"/>
                  </a:lnTo>
                  <a:lnTo>
                    <a:pt x="423367" y="815848"/>
                  </a:lnTo>
                  <a:lnTo>
                    <a:pt x="423176" y="815086"/>
                  </a:lnTo>
                  <a:lnTo>
                    <a:pt x="422579" y="815721"/>
                  </a:lnTo>
                  <a:lnTo>
                    <a:pt x="421398" y="816229"/>
                  </a:lnTo>
                  <a:lnTo>
                    <a:pt x="420992" y="816229"/>
                  </a:lnTo>
                  <a:lnTo>
                    <a:pt x="420420" y="816102"/>
                  </a:lnTo>
                  <a:lnTo>
                    <a:pt x="419836" y="815721"/>
                  </a:lnTo>
                  <a:lnTo>
                    <a:pt x="419633" y="815594"/>
                  </a:lnTo>
                  <a:lnTo>
                    <a:pt x="419354" y="815721"/>
                  </a:lnTo>
                  <a:lnTo>
                    <a:pt x="419277" y="815594"/>
                  </a:lnTo>
                  <a:lnTo>
                    <a:pt x="419227" y="814324"/>
                  </a:lnTo>
                  <a:lnTo>
                    <a:pt x="419519" y="814070"/>
                  </a:lnTo>
                  <a:lnTo>
                    <a:pt x="420116" y="813689"/>
                  </a:lnTo>
                  <a:lnTo>
                    <a:pt x="419823" y="813689"/>
                  </a:lnTo>
                  <a:lnTo>
                    <a:pt x="419315" y="812673"/>
                  </a:lnTo>
                  <a:lnTo>
                    <a:pt x="419366" y="812038"/>
                  </a:lnTo>
                  <a:lnTo>
                    <a:pt x="419709" y="811784"/>
                  </a:lnTo>
                  <a:lnTo>
                    <a:pt x="420293" y="811784"/>
                  </a:lnTo>
                  <a:lnTo>
                    <a:pt x="421627" y="811657"/>
                  </a:lnTo>
                  <a:lnTo>
                    <a:pt x="421347" y="811403"/>
                  </a:lnTo>
                  <a:lnTo>
                    <a:pt x="421043" y="811403"/>
                  </a:lnTo>
                  <a:lnTo>
                    <a:pt x="420751" y="811149"/>
                  </a:lnTo>
                  <a:lnTo>
                    <a:pt x="420319" y="810895"/>
                  </a:lnTo>
                  <a:lnTo>
                    <a:pt x="420116" y="810895"/>
                  </a:lnTo>
                  <a:lnTo>
                    <a:pt x="419836" y="810768"/>
                  </a:lnTo>
                  <a:lnTo>
                    <a:pt x="418719" y="809625"/>
                  </a:lnTo>
                  <a:lnTo>
                    <a:pt x="418503" y="808228"/>
                  </a:lnTo>
                  <a:lnTo>
                    <a:pt x="418465" y="807847"/>
                  </a:lnTo>
                  <a:lnTo>
                    <a:pt x="418172" y="808101"/>
                  </a:lnTo>
                  <a:lnTo>
                    <a:pt x="417677" y="808228"/>
                  </a:lnTo>
                  <a:lnTo>
                    <a:pt x="417283" y="808101"/>
                  </a:lnTo>
                  <a:lnTo>
                    <a:pt x="415937" y="806704"/>
                  </a:lnTo>
                  <a:lnTo>
                    <a:pt x="415848" y="805688"/>
                  </a:lnTo>
                  <a:lnTo>
                    <a:pt x="415429" y="805561"/>
                  </a:lnTo>
                  <a:lnTo>
                    <a:pt x="415036" y="805307"/>
                  </a:lnTo>
                  <a:lnTo>
                    <a:pt x="414909" y="805053"/>
                  </a:lnTo>
                  <a:lnTo>
                    <a:pt x="415023" y="803656"/>
                  </a:lnTo>
                  <a:lnTo>
                    <a:pt x="415315" y="803402"/>
                  </a:lnTo>
                  <a:lnTo>
                    <a:pt x="415505" y="803275"/>
                  </a:lnTo>
                  <a:lnTo>
                    <a:pt x="415912" y="803021"/>
                  </a:lnTo>
                  <a:lnTo>
                    <a:pt x="416344" y="802894"/>
                  </a:lnTo>
                  <a:lnTo>
                    <a:pt x="412280" y="797483"/>
                  </a:lnTo>
                  <a:lnTo>
                    <a:pt x="412280" y="824738"/>
                  </a:lnTo>
                  <a:lnTo>
                    <a:pt x="412153" y="825754"/>
                  </a:lnTo>
                  <a:lnTo>
                    <a:pt x="411480" y="828040"/>
                  </a:lnTo>
                  <a:lnTo>
                    <a:pt x="411378" y="828548"/>
                  </a:lnTo>
                  <a:lnTo>
                    <a:pt x="411124" y="828802"/>
                  </a:lnTo>
                  <a:lnTo>
                    <a:pt x="410718" y="828802"/>
                  </a:lnTo>
                  <a:lnTo>
                    <a:pt x="408520" y="829183"/>
                  </a:lnTo>
                  <a:lnTo>
                    <a:pt x="404939" y="831469"/>
                  </a:lnTo>
                  <a:lnTo>
                    <a:pt x="404634" y="832104"/>
                  </a:lnTo>
                  <a:lnTo>
                    <a:pt x="404533" y="832485"/>
                  </a:lnTo>
                  <a:lnTo>
                    <a:pt x="404342" y="832739"/>
                  </a:lnTo>
                  <a:lnTo>
                    <a:pt x="401802" y="834263"/>
                  </a:lnTo>
                  <a:lnTo>
                    <a:pt x="401891" y="834898"/>
                  </a:lnTo>
                  <a:lnTo>
                    <a:pt x="402488" y="836803"/>
                  </a:lnTo>
                  <a:lnTo>
                    <a:pt x="402678" y="836930"/>
                  </a:lnTo>
                  <a:lnTo>
                    <a:pt x="402780" y="837692"/>
                  </a:lnTo>
                  <a:lnTo>
                    <a:pt x="402920" y="837819"/>
                  </a:lnTo>
                  <a:lnTo>
                    <a:pt x="403009" y="838327"/>
                  </a:lnTo>
                  <a:lnTo>
                    <a:pt x="402450" y="838835"/>
                  </a:lnTo>
                  <a:lnTo>
                    <a:pt x="401650" y="839343"/>
                  </a:lnTo>
                  <a:lnTo>
                    <a:pt x="400939" y="839343"/>
                  </a:lnTo>
                  <a:lnTo>
                    <a:pt x="400265" y="838581"/>
                  </a:lnTo>
                  <a:lnTo>
                    <a:pt x="400265" y="838327"/>
                  </a:lnTo>
                  <a:lnTo>
                    <a:pt x="398894" y="838327"/>
                  </a:lnTo>
                  <a:lnTo>
                    <a:pt x="398691" y="838200"/>
                  </a:lnTo>
                  <a:lnTo>
                    <a:pt x="398500" y="837946"/>
                  </a:lnTo>
                  <a:lnTo>
                    <a:pt x="397192" y="836930"/>
                  </a:lnTo>
                  <a:lnTo>
                    <a:pt x="396722" y="836422"/>
                  </a:lnTo>
                  <a:lnTo>
                    <a:pt x="396722" y="835914"/>
                  </a:lnTo>
                  <a:lnTo>
                    <a:pt x="397675" y="835025"/>
                  </a:lnTo>
                  <a:lnTo>
                    <a:pt x="396240" y="833247"/>
                  </a:lnTo>
                  <a:lnTo>
                    <a:pt x="395757" y="832739"/>
                  </a:lnTo>
                  <a:lnTo>
                    <a:pt x="395846" y="832231"/>
                  </a:lnTo>
                  <a:lnTo>
                    <a:pt x="396824" y="831215"/>
                  </a:lnTo>
                  <a:lnTo>
                    <a:pt x="397510" y="831088"/>
                  </a:lnTo>
                  <a:lnTo>
                    <a:pt x="398195" y="831342"/>
                  </a:lnTo>
                  <a:lnTo>
                    <a:pt x="398119" y="831088"/>
                  </a:lnTo>
                  <a:lnTo>
                    <a:pt x="397903" y="830326"/>
                  </a:lnTo>
                  <a:lnTo>
                    <a:pt x="397192" y="828548"/>
                  </a:lnTo>
                  <a:lnTo>
                    <a:pt x="396227" y="826643"/>
                  </a:lnTo>
                  <a:lnTo>
                    <a:pt x="396024" y="826516"/>
                  </a:lnTo>
                  <a:lnTo>
                    <a:pt x="395947" y="825754"/>
                  </a:lnTo>
                  <a:lnTo>
                    <a:pt x="396214" y="824992"/>
                  </a:lnTo>
                  <a:lnTo>
                    <a:pt x="396214" y="824738"/>
                  </a:lnTo>
                  <a:lnTo>
                    <a:pt x="394995" y="821182"/>
                  </a:lnTo>
                  <a:lnTo>
                    <a:pt x="394131" y="820293"/>
                  </a:lnTo>
                  <a:lnTo>
                    <a:pt x="393852" y="819404"/>
                  </a:lnTo>
                  <a:lnTo>
                    <a:pt x="393763" y="819277"/>
                  </a:lnTo>
                  <a:lnTo>
                    <a:pt x="393420" y="819277"/>
                  </a:lnTo>
                  <a:lnTo>
                    <a:pt x="393026" y="819023"/>
                  </a:lnTo>
                  <a:lnTo>
                    <a:pt x="392899" y="818769"/>
                  </a:lnTo>
                  <a:lnTo>
                    <a:pt x="392912" y="818007"/>
                  </a:lnTo>
                  <a:lnTo>
                    <a:pt x="393026" y="817753"/>
                  </a:lnTo>
                  <a:lnTo>
                    <a:pt x="393153" y="817372"/>
                  </a:lnTo>
                  <a:lnTo>
                    <a:pt x="393166" y="817245"/>
                  </a:lnTo>
                  <a:lnTo>
                    <a:pt x="393661" y="817245"/>
                  </a:lnTo>
                  <a:lnTo>
                    <a:pt x="393801" y="817118"/>
                  </a:lnTo>
                  <a:lnTo>
                    <a:pt x="393903" y="816991"/>
                  </a:lnTo>
                  <a:lnTo>
                    <a:pt x="394195" y="817118"/>
                  </a:lnTo>
                  <a:lnTo>
                    <a:pt x="394296" y="816991"/>
                  </a:lnTo>
                  <a:lnTo>
                    <a:pt x="394436" y="816991"/>
                  </a:lnTo>
                  <a:lnTo>
                    <a:pt x="394627" y="817245"/>
                  </a:lnTo>
                  <a:lnTo>
                    <a:pt x="394703" y="816991"/>
                  </a:lnTo>
                  <a:lnTo>
                    <a:pt x="394792" y="816483"/>
                  </a:lnTo>
                  <a:lnTo>
                    <a:pt x="395490" y="815848"/>
                  </a:lnTo>
                  <a:lnTo>
                    <a:pt x="395262" y="814832"/>
                  </a:lnTo>
                  <a:lnTo>
                    <a:pt x="394017" y="813308"/>
                  </a:lnTo>
                  <a:lnTo>
                    <a:pt x="394144" y="811911"/>
                  </a:lnTo>
                  <a:lnTo>
                    <a:pt x="393839" y="811911"/>
                  </a:lnTo>
                  <a:lnTo>
                    <a:pt x="393407" y="811784"/>
                  </a:lnTo>
                  <a:lnTo>
                    <a:pt x="393077" y="811403"/>
                  </a:lnTo>
                  <a:lnTo>
                    <a:pt x="393039" y="810387"/>
                  </a:lnTo>
                  <a:lnTo>
                    <a:pt x="393598" y="809879"/>
                  </a:lnTo>
                  <a:lnTo>
                    <a:pt x="393750" y="809371"/>
                  </a:lnTo>
                  <a:lnTo>
                    <a:pt x="394042" y="809117"/>
                  </a:lnTo>
                  <a:lnTo>
                    <a:pt x="394436" y="808990"/>
                  </a:lnTo>
                  <a:lnTo>
                    <a:pt x="394741" y="808990"/>
                  </a:lnTo>
                  <a:lnTo>
                    <a:pt x="394931" y="809117"/>
                  </a:lnTo>
                  <a:lnTo>
                    <a:pt x="394995" y="808990"/>
                  </a:lnTo>
                  <a:lnTo>
                    <a:pt x="395338" y="808228"/>
                  </a:lnTo>
                  <a:lnTo>
                    <a:pt x="395224" y="807847"/>
                  </a:lnTo>
                  <a:lnTo>
                    <a:pt x="394817" y="807212"/>
                  </a:lnTo>
                  <a:lnTo>
                    <a:pt x="394436" y="806831"/>
                  </a:lnTo>
                  <a:lnTo>
                    <a:pt x="394385" y="806450"/>
                  </a:lnTo>
                  <a:lnTo>
                    <a:pt x="394690" y="806196"/>
                  </a:lnTo>
                  <a:lnTo>
                    <a:pt x="396113" y="804037"/>
                  </a:lnTo>
                  <a:lnTo>
                    <a:pt x="396214" y="803656"/>
                  </a:lnTo>
                  <a:lnTo>
                    <a:pt x="396405" y="803529"/>
                  </a:lnTo>
                  <a:lnTo>
                    <a:pt x="396811" y="803275"/>
                  </a:lnTo>
                  <a:lnTo>
                    <a:pt x="397675" y="803656"/>
                  </a:lnTo>
                  <a:lnTo>
                    <a:pt x="400126" y="806196"/>
                  </a:lnTo>
                  <a:lnTo>
                    <a:pt x="401840" y="808863"/>
                  </a:lnTo>
                  <a:lnTo>
                    <a:pt x="402615" y="809625"/>
                  </a:lnTo>
                  <a:lnTo>
                    <a:pt x="403301" y="810641"/>
                  </a:lnTo>
                  <a:lnTo>
                    <a:pt x="403415" y="810895"/>
                  </a:lnTo>
                  <a:lnTo>
                    <a:pt x="403491" y="811149"/>
                  </a:lnTo>
                  <a:lnTo>
                    <a:pt x="405409" y="814324"/>
                  </a:lnTo>
                  <a:lnTo>
                    <a:pt x="406552" y="815848"/>
                  </a:lnTo>
                  <a:lnTo>
                    <a:pt x="407695" y="817626"/>
                  </a:lnTo>
                  <a:lnTo>
                    <a:pt x="408851" y="819023"/>
                  </a:lnTo>
                  <a:lnTo>
                    <a:pt x="409892" y="820547"/>
                  </a:lnTo>
                  <a:lnTo>
                    <a:pt x="410718" y="821563"/>
                  </a:lnTo>
                  <a:lnTo>
                    <a:pt x="411302" y="821944"/>
                  </a:lnTo>
                  <a:lnTo>
                    <a:pt x="411492" y="822198"/>
                  </a:lnTo>
                  <a:lnTo>
                    <a:pt x="411530" y="822325"/>
                  </a:lnTo>
                  <a:lnTo>
                    <a:pt x="411518" y="822579"/>
                  </a:lnTo>
                  <a:lnTo>
                    <a:pt x="412280" y="824738"/>
                  </a:lnTo>
                  <a:lnTo>
                    <a:pt x="412280" y="797483"/>
                  </a:lnTo>
                  <a:lnTo>
                    <a:pt x="412051" y="797179"/>
                  </a:lnTo>
                  <a:lnTo>
                    <a:pt x="412051" y="796925"/>
                  </a:lnTo>
                  <a:lnTo>
                    <a:pt x="411911" y="796544"/>
                  </a:lnTo>
                  <a:lnTo>
                    <a:pt x="411619" y="796290"/>
                  </a:lnTo>
                  <a:lnTo>
                    <a:pt x="411327" y="796290"/>
                  </a:lnTo>
                  <a:lnTo>
                    <a:pt x="410756" y="795909"/>
                  </a:lnTo>
                  <a:lnTo>
                    <a:pt x="410184" y="795274"/>
                  </a:lnTo>
                  <a:lnTo>
                    <a:pt x="409587" y="795147"/>
                  </a:lnTo>
                  <a:lnTo>
                    <a:pt x="409651" y="794512"/>
                  </a:lnTo>
                  <a:lnTo>
                    <a:pt x="410044" y="794004"/>
                  </a:lnTo>
                  <a:lnTo>
                    <a:pt x="410362" y="793369"/>
                  </a:lnTo>
                  <a:lnTo>
                    <a:pt x="410197" y="792988"/>
                  </a:lnTo>
                  <a:lnTo>
                    <a:pt x="380885" y="792988"/>
                  </a:lnTo>
                  <a:lnTo>
                    <a:pt x="380301" y="792988"/>
                  </a:lnTo>
                  <a:lnTo>
                    <a:pt x="380238" y="793369"/>
                  </a:lnTo>
                  <a:lnTo>
                    <a:pt x="379336" y="794512"/>
                  </a:lnTo>
                  <a:lnTo>
                    <a:pt x="379869" y="795274"/>
                  </a:lnTo>
                  <a:lnTo>
                    <a:pt x="379933" y="796417"/>
                  </a:lnTo>
                  <a:lnTo>
                    <a:pt x="378536" y="797814"/>
                  </a:lnTo>
                  <a:lnTo>
                    <a:pt x="378625" y="800608"/>
                  </a:lnTo>
                  <a:lnTo>
                    <a:pt x="378917" y="801116"/>
                  </a:lnTo>
                  <a:lnTo>
                    <a:pt x="378942" y="801878"/>
                  </a:lnTo>
                  <a:lnTo>
                    <a:pt x="378739" y="802767"/>
                  </a:lnTo>
                  <a:lnTo>
                    <a:pt x="378714" y="803656"/>
                  </a:lnTo>
                  <a:lnTo>
                    <a:pt x="379018" y="803656"/>
                  </a:lnTo>
                  <a:lnTo>
                    <a:pt x="379349" y="803529"/>
                  </a:lnTo>
                  <a:lnTo>
                    <a:pt x="379755" y="803529"/>
                  </a:lnTo>
                  <a:lnTo>
                    <a:pt x="380187" y="803783"/>
                  </a:lnTo>
                  <a:lnTo>
                    <a:pt x="380479" y="804037"/>
                  </a:lnTo>
                  <a:lnTo>
                    <a:pt x="380669" y="804037"/>
                  </a:lnTo>
                  <a:lnTo>
                    <a:pt x="380860" y="804291"/>
                  </a:lnTo>
                  <a:lnTo>
                    <a:pt x="381050" y="804672"/>
                  </a:lnTo>
                  <a:lnTo>
                    <a:pt x="381000" y="805307"/>
                  </a:lnTo>
                  <a:lnTo>
                    <a:pt x="379831" y="806704"/>
                  </a:lnTo>
                  <a:lnTo>
                    <a:pt x="379488" y="806831"/>
                  </a:lnTo>
                  <a:lnTo>
                    <a:pt x="379107" y="806831"/>
                  </a:lnTo>
                  <a:lnTo>
                    <a:pt x="378612" y="806704"/>
                  </a:lnTo>
                  <a:lnTo>
                    <a:pt x="378383" y="806450"/>
                  </a:lnTo>
                  <a:lnTo>
                    <a:pt x="378383" y="805688"/>
                  </a:lnTo>
                  <a:lnTo>
                    <a:pt x="377939" y="806196"/>
                  </a:lnTo>
                  <a:lnTo>
                    <a:pt x="378345" y="806831"/>
                  </a:lnTo>
                  <a:lnTo>
                    <a:pt x="378434" y="808101"/>
                  </a:lnTo>
                  <a:lnTo>
                    <a:pt x="378167" y="809879"/>
                  </a:lnTo>
                  <a:lnTo>
                    <a:pt x="378053" y="811149"/>
                  </a:lnTo>
                  <a:lnTo>
                    <a:pt x="378841" y="812673"/>
                  </a:lnTo>
                  <a:lnTo>
                    <a:pt x="378929" y="813308"/>
                  </a:lnTo>
                  <a:lnTo>
                    <a:pt x="378523" y="813689"/>
                  </a:lnTo>
                  <a:lnTo>
                    <a:pt x="378675" y="813816"/>
                  </a:lnTo>
                  <a:lnTo>
                    <a:pt x="379069" y="813816"/>
                  </a:lnTo>
                  <a:lnTo>
                    <a:pt x="379095" y="815213"/>
                  </a:lnTo>
                  <a:lnTo>
                    <a:pt x="378333" y="816737"/>
                  </a:lnTo>
                  <a:lnTo>
                    <a:pt x="378968" y="817753"/>
                  </a:lnTo>
                  <a:lnTo>
                    <a:pt x="379120" y="818007"/>
                  </a:lnTo>
                  <a:lnTo>
                    <a:pt x="379120" y="818642"/>
                  </a:lnTo>
                  <a:lnTo>
                    <a:pt x="378129" y="819531"/>
                  </a:lnTo>
                  <a:lnTo>
                    <a:pt x="378396" y="820801"/>
                  </a:lnTo>
                  <a:lnTo>
                    <a:pt x="379272" y="821309"/>
                  </a:lnTo>
                  <a:lnTo>
                    <a:pt x="379412" y="821436"/>
                  </a:lnTo>
                  <a:lnTo>
                    <a:pt x="379488" y="822579"/>
                  </a:lnTo>
                  <a:lnTo>
                    <a:pt x="378637" y="823722"/>
                  </a:lnTo>
                  <a:lnTo>
                    <a:pt x="378726" y="826389"/>
                  </a:lnTo>
                  <a:lnTo>
                    <a:pt x="379349" y="829945"/>
                  </a:lnTo>
                  <a:lnTo>
                    <a:pt x="379437" y="832739"/>
                  </a:lnTo>
                  <a:lnTo>
                    <a:pt x="379615" y="833374"/>
                  </a:lnTo>
                  <a:lnTo>
                    <a:pt x="380453" y="836930"/>
                  </a:lnTo>
                  <a:lnTo>
                    <a:pt x="380682" y="838327"/>
                  </a:lnTo>
                  <a:lnTo>
                    <a:pt x="380809" y="841248"/>
                  </a:lnTo>
                  <a:lnTo>
                    <a:pt x="382092" y="843788"/>
                  </a:lnTo>
                  <a:lnTo>
                    <a:pt x="382155" y="845185"/>
                  </a:lnTo>
                  <a:lnTo>
                    <a:pt x="382206" y="845312"/>
                  </a:lnTo>
                  <a:lnTo>
                    <a:pt x="382320" y="848868"/>
                  </a:lnTo>
                  <a:lnTo>
                    <a:pt x="382816" y="851535"/>
                  </a:lnTo>
                  <a:lnTo>
                    <a:pt x="383552" y="853186"/>
                  </a:lnTo>
                  <a:lnTo>
                    <a:pt x="383590" y="854837"/>
                  </a:lnTo>
                  <a:lnTo>
                    <a:pt x="383476" y="856234"/>
                  </a:lnTo>
                  <a:lnTo>
                    <a:pt x="383235" y="858139"/>
                  </a:lnTo>
                  <a:lnTo>
                    <a:pt x="383082" y="858901"/>
                  </a:lnTo>
                  <a:lnTo>
                    <a:pt x="382981" y="859028"/>
                  </a:lnTo>
                  <a:lnTo>
                    <a:pt x="383565" y="859028"/>
                  </a:lnTo>
                  <a:lnTo>
                    <a:pt x="384162" y="859663"/>
                  </a:lnTo>
                  <a:lnTo>
                    <a:pt x="384175" y="860044"/>
                  </a:lnTo>
                  <a:lnTo>
                    <a:pt x="385648" y="865632"/>
                  </a:lnTo>
                  <a:lnTo>
                    <a:pt x="385737" y="865759"/>
                  </a:lnTo>
                  <a:lnTo>
                    <a:pt x="385787" y="866140"/>
                  </a:lnTo>
                  <a:lnTo>
                    <a:pt x="385965" y="866394"/>
                  </a:lnTo>
                  <a:lnTo>
                    <a:pt x="386232" y="867283"/>
                  </a:lnTo>
                  <a:lnTo>
                    <a:pt x="386283" y="867791"/>
                  </a:lnTo>
                  <a:lnTo>
                    <a:pt x="386384" y="868299"/>
                  </a:lnTo>
                  <a:lnTo>
                    <a:pt x="386664" y="868807"/>
                  </a:lnTo>
                  <a:lnTo>
                    <a:pt x="386753" y="869188"/>
                  </a:lnTo>
                  <a:lnTo>
                    <a:pt x="386791" y="871220"/>
                  </a:lnTo>
                  <a:lnTo>
                    <a:pt x="386981" y="872363"/>
                  </a:lnTo>
                  <a:lnTo>
                    <a:pt x="387731" y="875157"/>
                  </a:lnTo>
                  <a:lnTo>
                    <a:pt x="388912" y="879221"/>
                  </a:lnTo>
                  <a:lnTo>
                    <a:pt x="389115" y="879475"/>
                  </a:lnTo>
                  <a:lnTo>
                    <a:pt x="389204" y="879856"/>
                  </a:lnTo>
                  <a:lnTo>
                    <a:pt x="390080" y="880110"/>
                  </a:lnTo>
                  <a:lnTo>
                    <a:pt x="390918" y="879983"/>
                  </a:lnTo>
                  <a:lnTo>
                    <a:pt x="391706" y="879475"/>
                  </a:lnTo>
                  <a:lnTo>
                    <a:pt x="391909" y="879221"/>
                  </a:lnTo>
                  <a:lnTo>
                    <a:pt x="393484" y="879221"/>
                  </a:lnTo>
                  <a:lnTo>
                    <a:pt x="394919" y="880110"/>
                  </a:lnTo>
                  <a:lnTo>
                    <a:pt x="397865" y="879856"/>
                  </a:lnTo>
                  <a:lnTo>
                    <a:pt x="398246" y="879221"/>
                  </a:lnTo>
                  <a:lnTo>
                    <a:pt x="398322" y="879094"/>
                  </a:lnTo>
                  <a:lnTo>
                    <a:pt x="398526" y="878967"/>
                  </a:lnTo>
                  <a:lnTo>
                    <a:pt x="398818" y="878840"/>
                  </a:lnTo>
                  <a:lnTo>
                    <a:pt x="400392" y="878840"/>
                  </a:lnTo>
                  <a:lnTo>
                    <a:pt x="401955" y="878713"/>
                  </a:lnTo>
                  <a:lnTo>
                    <a:pt x="403034" y="878840"/>
                  </a:lnTo>
                  <a:lnTo>
                    <a:pt x="403618" y="879221"/>
                  </a:lnTo>
                  <a:lnTo>
                    <a:pt x="404698" y="879221"/>
                  </a:lnTo>
                  <a:lnTo>
                    <a:pt x="405079" y="878967"/>
                  </a:lnTo>
                  <a:lnTo>
                    <a:pt x="405384" y="878967"/>
                  </a:lnTo>
                  <a:lnTo>
                    <a:pt x="405472" y="878713"/>
                  </a:lnTo>
                  <a:lnTo>
                    <a:pt x="405688" y="878078"/>
                  </a:lnTo>
                  <a:lnTo>
                    <a:pt x="405701" y="877697"/>
                  </a:lnTo>
                  <a:lnTo>
                    <a:pt x="405942" y="877443"/>
                  </a:lnTo>
                  <a:lnTo>
                    <a:pt x="407174" y="877316"/>
                  </a:lnTo>
                  <a:lnTo>
                    <a:pt x="406908" y="876427"/>
                  </a:lnTo>
                  <a:lnTo>
                    <a:pt x="405447" y="875157"/>
                  </a:lnTo>
                  <a:lnTo>
                    <a:pt x="405307" y="874776"/>
                  </a:lnTo>
                  <a:lnTo>
                    <a:pt x="405320" y="874395"/>
                  </a:lnTo>
                  <a:lnTo>
                    <a:pt x="405485" y="873379"/>
                  </a:lnTo>
                  <a:lnTo>
                    <a:pt x="405815" y="871347"/>
                  </a:lnTo>
                  <a:lnTo>
                    <a:pt x="405828" y="871093"/>
                  </a:lnTo>
                  <a:lnTo>
                    <a:pt x="405688" y="870585"/>
                  </a:lnTo>
                  <a:lnTo>
                    <a:pt x="405574" y="871982"/>
                  </a:lnTo>
                  <a:lnTo>
                    <a:pt x="405358" y="872363"/>
                  </a:lnTo>
                  <a:lnTo>
                    <a:pt x="404317" y="873379"/>
                  </a:lnTo>
                  <a:lnTo>
                    <a:pt x="403580" y="873252"/>
                  </a:lnTo>
                  <a:lnTo>
                    <a:pt x="402717" y="872363"/>
                  </a:lnTo>
                  <a:lnTo>
                    <a:pt x="402513" y="872363"/>
                  </a:lnTo>
                  <a:lnTo>
                    <a:pt x="402577" y="871220"/>
                  </a:lnTo>
                  <a:lnTo>
                    <a:pt x="402729" y="870966"/>
                  </a:lnTo>
                  <a:lnTo>
                    <a:pt x="403034" y="870712"/>
                  </a:lnTo>
                  <a:lnTo>
                    <a:pt x="403326" y="870839"/>
                  </a:lnTo>
                  <a:lnTo>
                    <a:pt x="403923" y="870712"/>
                  </a:lnTo>
                  <a:lnTo>
                    <a:pt x="404520" y="870585"/>
                  </a:lnTo>
                  <a:lnTo>
                    <a:pt x="404952" y="870712"/>
                  </a:lnTo>
                  <a:lnTo>
                    <a:pt x="405549" y="871347"/>
                  </a:lnTo>
                  <a:lnTo>
                    <a:pt x="405574" y="871982"/>
                  </a:lnTo>
                  <a:lnTo>
                    <a:pt x="405574" y="870559"/>
                  </a:lnTo>
                  <a:lnTo>
                    <a:pt x="404812" y="870331"/>
                  </a:lnTo>
                  <a:lnTo>
                    <a:pt x="404622" y="870331"/>
                  </a:lnTo>
                  <a:lnTo>
                    <a:pt x="404418" y="870204"/>
                  </a:lnTo>
                  <a:lnTo>
                    <a:pt x="404329" y="869950"/>
                  </a:lnTo>
                  <a:lnTo>
                    <a:pt x="404279" y="869696"/>
                  </a:lnTo>
                  <a:lnTo>
                    <a:pt x="404088" y="869569"/>
                  </a:lnTo>
                  <a:lnTo>
                    <a:pt x="404202" y="868807"/>
                  </a:lnTo>
                  <a:lnTo>
                    <a:pt x="404418" y="867791"/>
                  </a:lnTo>
                  <a:lnTo>
                    <a:pt x="403263" y="866013"/>
                  </a:lnTo>
                  <a:lnTo>
                    <a:pt x="403021" y="865759"/>
                  </a:lnTo>
                  <a:lnTo>
                    <a:pt x="402945" y="865124"/>
                  </a:lnTo>
                  <a:lnTo>
                    <a:pt x="403847" y="864362"/>
                  </a:lnTo>
                  <a:lnTo>
                    <a:pt x="404037" y="863981"/>
                  </a:lnTo>
                  <a:lnTo>
                    <a:pt x="404050" y="863473"/>
                  </a:lnTo>
                  <a:lnTo>
                    <a:pt x="403186" y="862584"/>
                  </a:lnTo>
                  <a:lnTo>
                    <a:pt x="403047" y="862203"/>
                  </a:lnTo>
                  <a:lnTo>
                    <a:pt x="403237" y="859790"/>
                  </a:lnTo>
                  <a:lnTo>
                    <a:pt x="403288" y="859663"/>
                  </a:lnTo>
                  <a:lnTo>
                    <a:pt x="404126" y="858647"/>
                  </a:lnTo>
                  <a:lnTo>
                    <a:pt x="404444" y="858266"/>
                  </a:lnTo>
                  <a:lnTo>
                    <a:pt x="404152" y="858520"/>
                  </a:lnTo>
                  <a:lnTo>
                    <a:pt x="403898" y="858647"/>
                  </a:lnTo>
                  <a:lnTo>
                    <a:pt x="402920" y="858647"/>
                  </a:lnTo>
                  <a:lnTo>
                    <a:pt x="402780" y="858520"/>
                  </a:lnTo>
                  <a:lnTo>
                    <a:pt x="402551" y="857758"/>
                  </a:lnTo>
                  <a:lnTo>
                    <a:pt x="402399" y="857631"/>
                  </a:lnTo>
                  <a:lnTo>
                    <a:pt x="402374" y="856742"/>
                  </a:lnTo>
                  <a:lnTo>
                    <a:pt x="402856" y="856361"/>
                  </a:lnTo>
                  <a:lnTo>
                    <a:pt x="403453" y="856361"/>
                  </a:lnTo>
                  <a:lnTo>
                    <a:pt x="403898" y="856234"/>
                  </a:lnTo>
                  <a:lnTo>
                    <a:pt x="404101" y="856234"/>
                  </a:lnTo>
                  <a:lnTo>
                    <a:pt x="404393" y="856361"/>
                  </a:lnTo>
                  <a:lnTo>
                    <a:pt x="404634" y="856615"/>
                  </a:lnTo>
                  <a:lnTo>
                    <a:pt x="404761" y="857631"/>
                  </a:lnTo>
                  <a:lnTo>
                    <a:pt x="404596" y="857758"/>
                  </a:lnTo>
                  <a:lnTo>
                    <a:pt x="404444" y="858266"/>
                  </a:lnTo>
                  <a:lnTo>
                    <a:pt x="405396" y="857123"/>
                  </a:lnTo>
                  <a:lnTo>
                    <a:pt x="405511" y="856234"/>
                  </a:lnTo>
                  <a:lnTo>
                    <a:pt x="405523" y="855726"/>
                  </a:lnTo>
                  <a:lnTo>
                    <a:pt x="405676" y="855345"/>
                  </a:lnTo>
                  <a:lnTo>
                    <a:pt x="406120" y="854837"/>
                  </a:lnTo>
                  <a:lnTo>
                    <a:pt x="406717" y="854583"/>
                  </a:lnTo>
                  <a:lnTo>
                    <a:pt x="405993" y="854202"/>
                  </a:lnTo>
                  <a:lnTo>
                    <a:pt x="405803" y="853948"/>
                  </a:lnTo>
                  <a:lnTo>
                    <a:pt x="405777" y="852932"/>
                  </a:lnTo>
                  <a:lnTo>
                    <a:pt x="406552" y="852170"/>
                  </a:lnTo>
                  <a:lnTo>
                    <a:pt x="407009" y="852170"/>
                  </a:lnTo>
                  <a:lnTo>
                    <a:pt x="408216" y="852932"/>
                  </a:lnTo>
                  <a:lnTo>
                    <a:pt x="408584" y="852170"/>
                  </a:lnTo>
                  <a:lnTo>
                    <a:pt x="408762" y="851789"/>
                  </a:lnTo>
                  <a:lnTo>
                    <a:pt x="408876" y="851408"/>
                  </a:lnTo>
                  <a:lnTo>
                    <a:pt x="408990" y="851281"/>
                  </a:lnTo>
                  <a:lnTo>
                    <a:pt x="409321" y="848868"/>
                  </a:lnTo>
                  <a:lnTo>
                    <a:pt x="409422" y="848487"/>
                  </a:lnTo>
                  <a:lnTo>
                    <a:pt x="409676" y="848233"/>
                  </a:lnTo>
                  <a:lnTo>
                    <a:pt x="410070" y="848233"/>
                  </a:lnTo>
                  <a:lnTo>
                    <a:pt x="410806" y="848106"/>
                  </a:lnTo>
                  <a:lnTo>
                    <a:pt x="410108" y="846455"/>
                  </a:lnTo>
                  <a:lnTo>
                    <a:pt x="410121" y="845566"/>
                  </a:lnTo>
                  <a:lnTo>
                    <a:pt x="410425" y="845312"/>
                  </a:lnTo>
                  <a:lnTo>
                    <a:pt x="412292" y="844169"/>
                  </a:lnTo>
                  <a:lnTo>
                    <a:pt x="412496" y="844169"/>
                  </a:lnTo>
                  <a:lnTo>
                    <a:pt x="412064" y="843407"/>
                  </a:lnTo>
                  <a:lnTo>
                    <a:pt x="411949" y="843153"/>
                  </a:lnTo>
                  <a:lnTo>
                    <a:pt x="412038" y="842264"/>
                  </a:lnTo>
                  <a:lnTo>
                    <a:pt x="412635" y="841756"/>
                  </a:lnTo>
                  <a:lnTo>
                    <a:pt x="413080" y="841756"/>
                  </a:lnTo>
                  <a:lnTo>
                    <a:pt x="414426" y="843153"/>
                  </a:lnTo>
                  <a:lnTo>
                    <a:pt x="414578" y="843026"/>
                  </a:lnTo>
                  <a:lnTo>
                    <a:pt x="414096" y="842518"/>
                  </a:lnTo>
                  <a:lnTo>
                    <a:pt x="414058" y="841756"/>
                  </a:lnTo>
                  <a:lnTo>
                    <a:pt x="414312" y="841248"/>
                  </a:lnTo>
                  <a:lnTo>
                    <a:pt x="414312" y="840994"/>
                  </a:lnTo>
                  <a:lnTo>
                    <a:pt x="415112" y="840486"/>
                  </a:lnTo>
                  <a:lnTo>
                    <a:pt x="415366" y="840486"/>
                  </a:lnTo>
                  <a:lnTo>
                    <a:pt x="415645" y="840867"/>
                  </a:lnTo>
                  <a:lnTo>
                    <a:pt x="415937" y="840867"/>
                  </a:lnTo>
                  <a:lnTo>
                    <a:pt x="416242" y="840486"/>
                  </a:lnTo>
                  <a:lnTo>
                    <a:pt x="417118" y="840232"/>
                  </a:lnTo>
                  <a:lnTo>
                    <a:pt x="417283" y="839851"/>
                  </a:lnTo>
                  <a:lnTo>
                    <a:pt x="417728" y="839343"/>
                  </a:lnTo>
                  <a:lnTo>
                    <a:pt x="420547" y="838073"/>
                  </a:lnTo>
                  <a:lnTo>
                    <a:pt x="420839" y="837819"/>
                  </a:lnTo>
                  <a:lnTo>
                    <a:pt x="421182" y="837946"/>
                  </a:lnTo>
                  <a:lnTo>
                    <a:pt x="421576" y="838327"/>
                  </a:lnTo>
                  <a:lnTo>
                    <a:pt x="421957" y="838327"/>
                  </a:lnTo>
                  <a:lnTo>
                    <a:pt x="423164" y="839597"/>
                  </a:lnTo>
                  <a:lnTo>
                    <a:pt x="424167" y="840994"/>
                  </a:lnTo>
                  <a:lnTo>
                    <a:pt x="425030" y="841883"/>
                  </a:lnTo>
                  <a:lnTo>
                    <a:pt x="426072" y="843534"/>
                  </a:lnTo>
                  <a:lnTo>
                    <a:pt x="426567" y="843915"/>
                  </a:lnTo>
                  <a:lnTo>
                    <a:pt x="427329" y="844550"/>
                  </a:lnTo>
                  <a:lnTo>
                    <a:pt x="427609" y="845185"/>
                  </a:lnTo>
                  <a:lnTo>
                    <a:pt x="428193" y="845566"/>
                  </a:lnTo>
                  <a:lnTo>
                    <a:pt x="428472" y="845947"/>
                  </a:lnTo>
                  <a:lnTo>
                    <a:pt x="428586" y="846455"/>
                  </a:lnTo>
                  <a:lnTo>
                    <a:pt x="430110" y="848106"/>
                  </a:lnTo>
                  <a:lnTo>
                    <a:pt x="430491" y="848614"/>
                  </a:lnTo>
                  <a:lnTo>
                    <a:pt x="431063" y="849630"/>
                  </a:lnTo>
                  <a:lnTo>
                    <a:pt x="431482" y="850011"/>
                  </a:lnTo>
                  <a:lnTo>
                    <a:pt x="431622" y="850519"/>
                  </a:lnTo>
                  <a:lnTo>
                    <a:pt x="431901" y="851027"/>
                  </a:lnTo>
                  <a:lnTo>
                    <a:pt x="432536" y="851789"/>
                  </a:lnTo>
                  <a:lnTo>
                    <a:pt x="433501" y="852805"/>
                  </a:lnTo>
                  <a:lnTo>
                    <a:pt x="434251" y="853948"/>
                  </a:lnTo>
                  <a:lnTo>
                    <a:pt x="435419" y="855218"/>
                  </a:lnTo>
                  <a:lnTo>
                    <a:pt x="436956" y="856361"/>
                  </a:lnTo>
                  <a:lnTo>
                    <a:pt x="437807" y="857250"/>
                  </a:lnTo>
                  <a:lnTo>
                    <a:pt x="439153" y="859028"/>
                  </a:lnTo>
                  <a:lnTo>
                    <a:pt x="440359" y="860044"/>
                  </a:lnTo>
                  <a:lnTo>
                    <a:pt x="441439" y="860425"/>
                  </a:lnTo>
                  <a:lnTo>
                    <a:pt x="442595" y="861060"/>
                  </a:lnTo>
                  <a:lnTo>
                    <a:pt x="446709" y="860552"/>
                  </a:lnTo>
                  <a:lnTo>
                    <a:pt x="450519" y="859155"/>
                  </a:lnTo>
                  <a:lnTo>
                    <a:pt x="453986" y="856996"/>
                  </a:lnTo>
                  <a:close/>
                </a:path>
                <a:path w="1153795" h="1354454">
                  <a:moveTo>
                    <a:pt x="466001" y="818794"/>
                  </a:moveTo>
                  <a:lnTo>
                    <a:pt x="465886" y="818667"/>
                  </a:lnTo>
                  <a:lnTo>
                    <a:pt x="465886" y="818794"/>
                  </a:lnTo>
                  <a:close/>
                </a:path>
                <a:path w="1153795" h="1354454">
                  <a:moveTo>
                    <a:pt x="521004" y="965225"/>
                  </a:moveTo>
                  <a:lnTo>
                    <a:pt x="520788" y="964590"/>
                  </a:lnTo>
                  <a:lnTo>
                    <a:pt x="520319" y="965225"/>
                  </a:lnTo>
                  <a:lnTo>
                    <a:pt x="520890" y="965606"/>
                  </a:lnTo>
                  <a:lnTo>
                    <a:pt x="521004" y="965225"/>
                  </a:lnTo>
                  <a:close/>
                </a:path>
                <a:path w="1153795" h="1354454">
                  <a:moveTo>
                    <a:pt x="533527" y="992022"/>
                  </a:moveTo>
                  <a:lnTo>
                    <a:pt x="533450" y="991641"/>
                  </a:lnTo>
                  <a:lnTo>
                    <a:pt x="533260" y="991514"/>
                  </a:lnTo>
                  <a:lnTo>
                    <a:pt x="533095" y="991895"/>
                  </a:lnTo>
                  <a:lnTo>
                    <a:pt x="533527" y="992022"/>
                  </a:lnTo>
                  <a:close/>
                </a:path>
                <a:path w="1153795" h="1354454">
                  <a:moveTo>
                    <a:pt x="535711" y="1077010"/>
                  </a:moveTo>
                  <a:lnTo>
                    <a:pt x="535533" y="1076756"/>
                  </a:lnTo>
                  <a:lnTo>
                    <a:pt x="535292" y="1076248"/>
                  </a:lnTo>
                  <a:lnTo>
                    <a:pt x="534962" y="1075486"/>
                  </a:lnTo>
                  <a:lnTo>
                    <a:pt x="534504" y="1073962"/>
                  </a:lnTo>
                  <a:lnTo>
                    <a:pt x="535381" y="1074089"/>
                  </a:lnTo>
                  <a:lnTo>
                    <a:pt x="535368" y="1073962"/>
                  </a:lnTo>
                  <a:lnTo>
                    <a:pt x="535330" y="1073708"/>
                  </a:lnTo>
                  <a:lnTo>
                    <a:pt x="535216" y="1072819"/>
                  </a:lnTo>
                  <a:lnTo>
                    <a:pt x="535139" y="1072565"/>
                  </a:lnTo>
                  <a:lnTo>
                    <a:pt x="535076" y="1072438"/>
                  </a:lnTo>
                  <a:lnTo>
                    <a:pt x="534746" y="1071803"/>
                  </a:lnTo>
                  <a:lnTo>
                    <a:pt x="533996" y="1071422"/>
                  </a:lnTo>
                  <a:lnTo>
                    <a:pt x="531685" y="1069771"/>
                  </a:lnTo>
                  <a:lnTo>
                    <a:pt x="529170" y="1068755"/>
                  </a:lnTo>
                  <a:lnTo>
                    <a:pt x="526427" y="1068501"/>
                  </a:lnTo>
                  <a:lnTo>
                    <a:pt x="526199" y="1067866"/>
                  </a:lnTo>
                  <a:lnTo>
                    <a:pt x="525640" y="1067358"/>
                  </a:lnTo>
                  <a:lnTo>
                    <a:pt x="524776" y="1067231"/>
                  </a:lnTo>
                  <a:lnTo>
                    <a:pt x="523773" y="1066977"/>
                  </a:lnTo>
                  <a:lnTo>
                    <a:pt x="522922" y="1066596"/>
                  </a:lnTo>
                  <a:lnTo>
                    <a:pt x="522757" y="1066215"/>
                  </a:lnTo>
                  <a:lnTo>
                    <a:pt x="521830" y="1065580"/>
                  </a:lnTo>
                  <a:lnTo>
                    <a:pt x="520141" y="1064564"/>
                  </a:lnTo>
                  <a:lnTo>
                    <a:pt x="518642" y="1063802"/>
                  </a:lnTo>
                  <a:lnTo>
                    <a:pt x="517486" y="1063421"/>
                  </a:lnTo>
                  <a:lnTo>
                    <a:pt x="516712" y="1063421"/>
                  </a:lnTo>
                  <a:lnTo>
                    <a:pt x="516610" y="1063294"/>
                  </a:lnTo>
                  <a:lnTo>
                    <a:pt x="516001" y="1062532"/>
                  </a:lnTo>
                  <a:lnTo>
                    <a:pt x="515112" y="1061897"/>
                  </a:lnTo>
                  <a:lnTo>
                    <a:pt x="513321" y="1061300"/>
                  </a:lnTo>
                  <a:lnTo>
                    <a:pt x="513321" y="1078407"/>
                  </a:lnTo>
                  <a:lnTo>
                    <a:pt x="513105" y="1078661"/>
                  </a:lnTo>
                  <a:lnTo>
                    <a:pt x="512953" y="1078661"/>
                  </a:lnTo>
                  <a:lnTo>
                    <a:pt x="512864" y="1078534"/>
                  </a:lnTo>
                  <a:lnTo>
                    <a:pt x="513321" y="1078407"/>
                  </a:lnTo>
                  <a:lnTo>
                    <a:pt x="513321" y="1061300"/>
                  </a:lnTo>
                  <a:lnTo>
                    <a:pt x="512508" y="1061008"/>
                  </a:lnTo>
                  <a:lnTo>
                    <a:pt x="511225" y="1060373"/>
                  </a:lnTo>
                  <a:lnTo>
                    <a:pt x="510781" y="1059738"/>
                  </a:lnTo>
                  <a:lnTo>
                    <a:pt x="510184" y="1059230"/>
                  </a:lnTo>
                  <a:lnTo>
                    <a:pt x="507365" y="1058976"/>
                  </a:lnTo>
                  <a:lnTo>
                    <a:pt x="506920" y="1058468"/>
                  </a:lnTo>
                  <a:lnTo>
                    <a:pt x="505333" y="1056665"/>
                  </a:lnTo>
                  <a:lnTo>
                    <a:pt x="505333" y="1077010"/>
                  </a:lnTo>
                  <a:lnTo>
                    <a:pt x="505307" y="1077264"/>
                  </a:lnTo>
                  <a:lnTo>
                    <a:pt x="504723" y="1077264"/>
                  </a:lnTo>
                  <a:lnTo>
                    <a:pt x="504774" y="1076629"/>
                  </a:lnTo>
                  <a:lnTo>
                    <a:pt x="505333" y="1077010"/>
                  </a:lnTo>
                  <a:lnTo>
                    <a:pt x="505333" y="1056665"/>
                  </a:lnTo>
                  <a:lnTo>
                    <a:pt x="505142" y="1056436"/>
                  </a:lnTo>
                  <a:lnTo>
                    <a:pt x="504545" y="1056055"/>
                  </a:lnTo>
                  <a:lnTo>
                    <a:pt x="502945" y="1055039"/>
                  </a:lnTo>
                  <a:lnTo>
                    <a:pt x="500773" y="1055039"/>
                  </a:lnTo>
                  <a:lnTo>
                    <a:pt x="499262" y="1053896"/>
                  </a:lnTo>
                  <a:lnTo>
                    <a:pt x="498614" y="1053388"/>
                  </a:lnTo>
                  <a:lnTo>
                    <a:pt x="498322" y="1052753"/>
                  </a:lnTo>
                  <a:lnTo>
                    <a:pt x="498373" y="1052118"/>
                  </a:lnTo>
                  <a:lnTo>
                    <a:pt x="496595" y="1051102"/>
                  </a:lnTo>
                  <a:lnTo>
                    <a:pt x="495325" y="1050594"/>
                  </a:lnTo>
                  <a:lnTo>
                    <a:pt x="494550" y="1050467"/>
                  </a:lnTo>
                  <a:lnTo>
                    <a:pt x="493331" y="1049451"/>
                  </a:lnTo>
                  <a:lnTo>
                    <a:pt x="493179" y="1049324"/>
                  </a:lnTo>
                  <a:lnTo>
                    <a:pt x="492074" y="1048943"/>
                  </a:lnTo>
                  <a:lnTo>
                    <a:pt x="491248" y="1049451"/>
                  </a:lnTo>
                  <a:lnTo>
                    <a:pt x="491032" y="1049197"/>
                  </a:lnTo>
                  <a:lnTo>
                    <a:pt x="490080" y="1048054"/>
                  </a:lnTo>
                  <a:lnTo>
                    <a:pt x="489077" y="1047292"/>
                  </a:lnTo>
                  <a:lnTo>
                    <a:pt x="488213" y="1047165"/>
                  </a:lnTo>
                  <a:lnTo>
                    <a:pt x="487197" y="1046911"/>
                  </a:lnTo>
                  <a:lnTo>
                    <a:pt x="486613" y="1046657"/>
                  </a:lnTo>
                  <a:lnTo>
                    <a:pt x="486206" y="1046403"/>
                  </a:lnTo>
                  <a:lnTo>
                    <a:pt x="485940" y="1046022"/>
                  </a:lnTo>
                  <a:lnTo>
                    <a:pt x="483095" y="1044879"/>
                  </a:lnTo>
                  <a:lnTo>
                    <a:pt x="482320" y="1044625"/>
                  </a:lnTo>
                  <a:lnTo>
                    <a:pt x="481393" y="1044117"/>
                  </a:lnTo>
                  <a:lnTo>
                    <a:pt x="480288" y="1043228"/>
                  </a:lnTo>
                  <a:lnTo>
                    <a:pt x="479285" y="1042974"/>
                  </a:lnTo>
                  <a:lnTo>
                    <a:pt x="475881" y="1040815"/>
                  </a:lnTo>
                  <a:lnTo>
                    <a:pt x="475234" y="1040180"/>
                  </a:lnTo>
                  <a:lnTo>
                    <a:pt x="473075" y="1039799"/>
                  </a:lnTo>
                  <a:lnTo>
                    <a:pt x="472490" y="1039418"/>
                  </a:lnTo>
                  <a:lnTo>
                    <a:pt x="471906" y="1039037"/>
                  </a:lnTo>
                  <a:lnTo>
                    <a:pt x="471817" y="1038910"/>
                  </a:lnTo>
                  <a:lnTo>
                    <a:pt x="471322" y="1037894"/>
                  </a:lnTo>
                  <a:lnTo>
                    <a:pt x="470966" y="1037767"/>
                  </a:lnTo>
                  <a:lnTo>
                    <a:pt x="470268" y="1037513"/>
                  </a:lnTo>
                  <a:lnTo>
                    <a:pt x="468668" y="1037767"/>
                  </a:lnTo>
                  <a:lnTo>
                    <a:pt x="467321" y="1036370"/>
                  </a:lnTo>
                  <a:lnTo>
                    <a:pt x="466382" y="1035862"/>
                  </a:lnTo>
                  <a:lnTo>
                    <a:pt x="466153" y="1035735"/>
                  </a:lnTo>
                  <a:lnTo>
                    <a:pt x="465150" y="1035862"/>
                  </a:lnTo>
                  <a:lnTo>
                    <a:pt x="464464" y="1034846"/>
                  </a:lnTo>
                  <a:lnTo>
                    <a:pt x="464375" y="1034719"/>
                  </a:lnTo>
                  <a:lnTo>
                    <a:pt x="463029" y="1034338"/>
                  </a:lnTo>
                  <a:lnTo>
                    <a:pt x="461111" y="1034846"/>
                  </a:lnTo>
                  <a:lnTo>
                    <a:pt x="460908" y="1033830"/>
                  </a:lnTo>
                  <a:lnTo>
                    <a:pt x="460781" y="1033576"/>
                  </a:lnTo>
                  <a:lnTo>
                    <a:pt x="460641" y="1033322"/>
                  </a:lnTo>
                  <a:lnTo>
                    <a:pt x="460438" y="1032941"/>
                  </a:lnTo>
                  <a:lnTo>
                    <a:pt x="460222" y="1032814"/>
                  </a:lnTo>
                  <a:lnTo>
                    <a:pt x="459765" y="1032560"/>
                  </a:lnTo>
                  <a:lnTo>
                    <a:pt x="459320" y="1032306"/>
                  </a:lnTo>
                  <a:lnTo>
                    <a:pt x="457644" y="1032306"/>
                  </a:lnTo>
                  <a:lnTo>
                    <a:pt x="456057" y="1032560"/>
                  </a:lnTo>
                  <a:lnTo>
                    <a:pt x="455295" y="1032179"/>
                  </a:lnTo>
                  <a:lnTo>
                    <a:pt x="455358" y="1031544"/>
                  </a:lnTo>
                  <a:lnTo>
                    <a:pt x="455422" y="1031036"/>
                  </a:lnTo>
                  <a:lnTo>
                    <a:pt x="454101" y="1030274"/>
                  </a:lnTo>
                  <a:lnTo>
                    <a:pt x="453174" y="1030147"/>
                  </a:lnTo>
                  <a:lnTo>
                    <a:pt x="452653" y="1030655"/>
                  </a:lnTo>
                  <a:lnTo>
                    <a:pt x="452462" y="1031036"/>
                  </a:lnTo>
                  <a:lnTo>
                    <a:pt x="451840" y="1031290"/>
                  </a:lnTo>
                  <a:lnTo>
                    <a:pt x="451332" y="1031544"/>
                  </a:lnTo>
                  <a:lnTo>
                    <a:pt x="450278" y="1031290"/>
                  </a:lnTo>
                  <a:lnTo>
                    <a:pt x="448652" y="1030655"/>
                  </a:lnTo>
                  <a:lnTo>
                    <a:pt x="448437" y="1030909"/>
                  </a:lnTo>
                  <a:lnTo>
                    <a:pt x="448373" y="1031036"/>
                  </a:lnTo>
                  <a:lnTo>
                    <a:pt x="448284" y="1031544"/>
                  </a:lnTo>
                  <a:lnTo>
                    <a:pt x="448462" y="1031798"/>
                  </a:lnTo>
                  <a:lnTo>
                    <a:pt x="448437" y="1031925"/>
                  </a:lnTo>
                  <a:lnTo>
                    <a:pt x="448233" y="1032179"/>
                  </a:lnTo>
                  <a:lnTo>
                    <a:pt x="448195" y="1032560"/>
                  </a:lnTo>
                  <a:lnTo>
                    <a:pt x="448106" y="1033576"/>
                  </a:lnTo>
                  <a:lnTo>
                    <a:pt x="447370" y="1033576"/>
                  </a:lnTo>
                  <a:lnTo>
                    <a:pt x="447382" y="1033322"/>
                  </a:lnTo>
                  <a:lnTo>
                    <a:pt x="447675" y="1033449"/>
                  </a:lnTo>
                  <a:lnTo>
                    <a:pt x="448017" y="1033449"/>
                  </a:lnTo>
                  <a:lnTo>
                    <a:pt x="448106" y="1033576"/>
                  </a:lnTo>
                  <a:lnTo>
                    <a:pt x="448106" y="1032611"/>
                  </a:lnTo>
                  <a:lnTo>
                    <a:pt x="447929" y="1032687"/>
                  </a:lnTo>
                  <a:lnTo>
                    <a:pt x="447433" y="1032814"/>
                  </a:lnTo>
                  <a:lnTo>
                    <a:pt x="446951" y="1032687"/>
                  </a:lnTo>
                  <a:lnTo>
                    <a:pt x="446620" y="1032560"/>
                  </a:lnTo>
                  <a:lnTo>
                    <a:pt x="445389" y="1032560"/>
                  </a:lnTo>
                  <a:lnTo>
                    <a:pt x="444982" y="1032814"/>
                  </a:lnTo>
                  <a:lnTo>
                    <a:pt x="444436" y="1032687"/>
                  </a:lnTo>
                  <a:lnTo>
                    <a:pt x="443788" y="1032306"/>
                  </a:lnTo>
                  <a:lnTo>
                    <a:pt x="443547" y="1033830"/>
                  </a:lnTo>
                  <a:lnTo>
                    <a:pt x="443420" y="1036370"/>
                  </a:lnTo>
                  <a:lnTo>
                    <a:pt x="444169" y="1038021"/>
                  </a:lnTo>
                  <a:lnTo>
                    <a:pt x="444398" y="1038656"/>
                  </a:lnTo>
                  <a:lnTo>
                    <a:pt x="444334" y="1039418"/>
                  </a:lnTo>
                  <a:lnTo>
                    <a:pt x="443230" y="1038783"/>
                  </a:lnTo>
                  <a:lnTo>
                    <a:pt x="442404" y="1038656"/>
                  </a:lnTo>
                  <a:lnTo>
                    <a:pt x="441121" y="1039672"/>
                  </a:lnTo>
                  <a:lnTo>
                    <a:pt x="440982" y="1040815"/>
                  </a:lnTo>
                  <a:lnTo>
                    <a:pt x="441426" y="1042466"/>
                  </a:lnTo>
                  <a:lnTo>
                    <a:pt x="440740" y="1043355"/>
                  </a:lnTo>
                  <a:lnTo>
                    <a:pt x="440715" y="1044244"/>
                  </a:lnTo>
                  <a:lnTo>
                    <a:pt x="441325" y="1045260"/>
                  </a:lnTo>
                  <a:lnTo>
                    <a:pt x="441159" y="1046022"/>
                  </a:lnTo>
                  <a:lnTo>
                    <a:pt x="441058" y="1047673"/>
                  </a:lnTo>
                  <a:lnTo>
                    <a:pt x="441515" y="1048054"/>
                  </a:lnTo>
                  <a:lnTo>
                    <a:pt x="442290" y="1048181"/>
                  </a:lnTo>
                  <a:lnTo>
                    <a:pt x="443293" y="1048054"/>
                  </a:lnTo>
                  <a:lnTo>
                    <a:pt x="444461" y="1048054"/>
                  </a:lnTo>
                  <a:lnTo>
                    <a:pt x="444487" y="1048943"/>
                  </a:lnTo>
                  <a:lnTo>
                    <a:pt x="444093" y="1048943"/>
                  </a:lnTo>
                  <a:lnTo>
                    <a:pt x="443788" y="1049197"/>
                  </a:lnTo>
                  <a:lnTo>
                    <a:pt x="442226" y="1049070"/>
                  </a:lnTo>
                  <a:lnTo>
                    <a:pt x="441871" y="1049070"/>
                  </a:lnTo>
                  <a:lnTo>
                    <a:pt x="441731" y="1050594"/>
                  </a:lnTo>
                  <a:lnTo>
                    <a:pt x="442112" y="1051991"/>
                  </a:lnTo>
                  <a:lnTo>
                    <a:pt x="443204" y="1053896"/>
                  </a:lnTo>
                  <a:lnTo>
                    <a:pt x="444665" y="1056944"/>
                  </a:lnTo>
                  <a:lnTo>
                    <a:pt x="444893" y="1057706"/>
                  </a:lnTo>
                  <a:lnTo>
                    <a:pt x="445008" y="1058722"/>
                  </a:lnTo>
                  <a:lnTo>
                    <a:pt x="445617" y="1059103"/>
                  </a:lnTo>
                  <a:lnTo>
                    <a:pt x="446227" y="1059865"/>
                  </a:lnTo>
                  <a:lnTo>
                    <a:pt x="445693" y="1059865"/>
                  </a:lnTo>
                  <a:lnTo>
                    <a:pt x="444080" y="1059230"/>
                  </a:lnTo>
                  <a:lnTo>
                    <a:pt x="444741" y="1060881"/>
                  </a:lnTo>
                  <a:lnTo>
                    <a:pt x="445681" y="1064437"/>
                  </a:lnTo>
                  <a:lnTo>
                    <a:pt x="446328" y="1065453"/>
                  </a:lnTo>
                  <a:lnTo>
                    <a:pt x="447179" y="1065834"/>
                  </a:lnTo>
                  <a:lnTo>
                    <a:pt x="447141" y="1066977"/>
                  </a:lnTo>
                  <a:lnTo>
                    <a:pt x="447370" y="1067612"/>
                  </a:lnTo>
                  <a:lnTo>
                    <a:pt x="448017" y="1068120"/>
                  </a:lnTo>
                  <a:lnTo>
                    <a:pt x="447217" y="1068247"/>
                  </a:lnTo>
                  <a:lnTo>
                    <a:pt x="446836" y="1068501"/>
                  </a:lnTo>
                  <a:lnTo>
                    <a:pt x="446887" y="1069009"/>
                  </a:lnTo>
                  <a:lnTo>
                    <a:pt x="447116" y="1069898"/>
                  </a:lnTo>
                  <a:lnTo>
                    <a:pt x="447357" y="1070406"/>
                  </a:lnTo>
                  <a:lnTo>
                    <a:pt x="447395" y="1070787"/>
                  </a:lnTo>
                  <a:lnTo>
                    <a:pt x="446976" y="1071422"/>
                  </a:lnTo>
                  <a:lnTo>
                    <a:pt x="446900" y="1072438"/>
                  </a:lnTo>
                  <a:lnTo>
                    <a:pt x="446951" y="1072819"/>
                  </a:lnTo>
                  <a:lnTo>
                    <a:pt x="449224" y="1075994"/>
                  </a:lnTo>
                  <a:lnTo>
                    <a:pt x="450557" y="1077645"/>
                  </a:lnTo>
                  <a:lnTo>
                    <a:pt x="449376" y="1077772"/>
                  </a:lnTo>
                  <a:lnTo>
                    <a:pt x="449008" y="1078280"/>
                  </a:lnTo>
                  <a:lnTo>
                    <a:pt x="449046" y="1078915"/>
                  </a:lnTo>
                  <a:lnTo>
                    <a:pt x="449173" y="1079423"/>
                  </a:lnTo>
                  <a:lnTo>
                    <a:pt x="449287" y="1080058"/>
                  </a:lnTo>
                  <a:lnTo>
                    <a:pt x="449961" y="1081074"/>
                  </a:lnTo>
                  <a:lnTo>
                    <a:pt x="450469" y="1081963"/>
                  </a:lnTo>
                  <a:lnTo>
                    <a:pt x="450773" y="1082344"/>
                  </a:lnTo>
                  <a:lnTo>
                    <a:pt x="450837" y="1082598"/>
                  </a:lnTo>
                  <a:lnTo>
                    <a:pt x="450456" y="1083995"/>
                  </a:lnTo>
                  <a:lnTo>
                    <a:pt x="451027" y="1085138"/>
                  </a:lnTo>
                  <a:lnTo>
                    <a:pt x="452628" y="1085900"/>
                  </a:lnTo>
                  <a:lnTo>
                    <a:pt x="451866" y="1086662"/>
                  </a:lnTo>
                  <a:lnTo>
                    <a:pt x="451815" y="1086916"/>
                  </a:lnTo>
                  <a:lnTo>
                    <a:pt x="451700" y="1088059"/>
                  </a:lnTo>
                  <a:lnTo>
                    <a:pt x="452208" y="1090218"/>
                  </a:lnTo>
                  <a:lnTo>
                    <a:pt x="452716" y="1091107"/>
                  </a:lnTo>
                  <a:lnTo>
                    <a:pt x="453453" y="1091742"/>
                  </a:lnTo>
                  <a:lnTo>
                    <a:pt x="453199" y="1092250"/>
                  </a:lnTo>
                  <a:lnTo>
                    <a:pt x="453199" y="1092885"/>
                  </a:lnTo>
                  <a:lnTo>
                    <a:pt x="453821" y="1094155"/>
                  </a:lnTo>
                  <a:lnTo>
                    <a:pt x="454063" y="1094790"/>
                  </a:lnTo>
                  <a:lnTo>
                    <a:pt x="454164" y="1096314"/>
                  </a:lnTo>
                  <a:lnTo>
                    <a:pt x="454342" y="1098346"/>
                  </a:lnTo>
                  <a:lnTo>
                    <a:pt x="454710" y="1098473"/>
                  </a:lnTo>
                  <a:lnTo>
                    <a:pt x="454977" y="1098981"/>
                  </a:lnTo>
                  <a:lnTo>
                    <a:pt x="455117" y="1099489"/>
                  </a:lnTo>
                  <a:lnTo>
                    <a:pt x="455206" y="1100251"/>
                  </a:lnTo>
                  <a:lnTo>
                    <a:pt x="455434" y="1100886"/>
                  </a:lnTo>
                  <a:lnTo>
                    <a:pt x="456590" y="1105712"/>
                  </a:lnTo>
                  <a:lnTo>
                    <a:pt x="456577" y="1108125"/>
                  </a:lnTo>
                  <a:lnTo>
                    <a:pt x="456844" y="1108379"/>
                  </a:lnTo>
                  <a:lnTo>
                    <a:pt x="456844" y="1109522"/>
                  </a:lnTo>
                  <a:lnTo>
                    <a:pt x="457085" y="1110157"/>
                  </a:lnTo>
                  <a:lnTo>
                    <a:pt x="457327" y="1111173"/>
                  </a:lnTo>
                  <a:lnTo>
                    <a:pt x="457504" y="1112443"/>
                  </a:lnTo>
                  <a:lnTo>
                    <a:pt x="457809" y="1115745"/>
                  </a:lnTo>
                  <a:lnTo>
                    <a:pt x="458990" y="1115872"/>
                  </a:lnTo>
                  <a:lnTo>
                    <a:pt x="459574" y="1116507"/>
                  </a:lnTo>
                  <a:lnTo>
                    <a:pt x="459549" y="1117777"/>
                  </a:lnTo>
                  <a:lnTo>
                    <a:pt x="458647" y="1118031"/>
                  </a:lnTo>
                  <a:lnTo>
                    <a:pt x="458101" y="1118793"/>
                  </a:lnTo>
                  <a:lnTo>
                    <a:pt x="457885" y="1120063"/>
                  </a:lnTo>
                  <a:lnTo>
                    <a:pt x="457746" y="1120571"/>
                  </a:lnTo>
                  <a:lnTo>
                    <a:pt x="457695" y="1122095"/>
                  </a:lnTo>
                  <a:lnTo>
                    <a:pt x="458216" y="1122984"/>
                  </a:lnTo>
                  <a:lnTo>
                    <a:pt x="457733" y="1123365"/>
                  </a:lnTo>
                  <a:lnTo>
                    <a:pt x="457225" y="1124000"/>
                  </a:lnTo>
                  <a:lnTo>
                    <a:pt x="456869" y="1124762"/>
                  </a:lnTo>
                  <a:lnTo>
                    <a:pt x="456653" y="1125016"/>
                  </a:lnTo>
                  <a:lnTo>
                    <a:pt x="456565" y="1124889"/>
                  </a:lnTo>
                  <a:lnTo>
                    <a:pt x="456552" y="1125016"/>
                  </a:lnTo>
                  <a:lnTo>
                    <a:pt x="461619" y="1131239"/>
                  </a:lnTo>
                  <a:lnTo>
                    <a:pt x="462775" y="1131493"/>
                  </a:lnTo>
                  <a:lnTo>
                    <a:pt x="464515" y="1131747"/>
                  </a:lnTo>
                  <a:lnTo>
                    <a:pt x="466394" y="1132128"/>
                  </a:lnTo>
                  <a:lnTo>
                    <a:pt x="467995" y="1132382"/>
                  </a:lnTo>
                  <a:lnTo>
                    <a:pt x="470712" y="1132763"/>
                  </a:lnTo>
                  <a:lnTo>
                    <a:pt x="472719" y="1132509"/>
                  </a:lnTo>
                  <a:lnTo>
                    <a:pt x="474624" y="1130858"/>
                  </a:lnTo>
                  <a:lnTo>
                    <a:pt x="474992" y="1130096"/>
                  </a:lnTo>
                  <a:lnTo>
                    <a:pt x="475107" y="1128826"/>
                  </a:lnTo>
                  <a:lnTo>
                    <a:pt x="474230" y="1126413"/>
                  </a:lnTo>
                  <a:lnTo>
                    <a:pt x="473100" y="1123619"/>
                  </a:lnTo>
                  <a:lnTo>
                    <a:pt x="471690" y="1120571"/>
                  </a:lnTo>
                  <a:lnTo>
                    <a:pt x="471995" y="1119428"/>
                  </a:lnTo>
                  <a:lnTo>
                    <a:pt x="471932" y="1117777"/>
                  </a:lnTo>
                  <a:lnTo>
                    <a:pt x="471741" y="1116761"/>
                  </a:lnTo>
                  <a:lnTo>
                    <a:pt x="471652" y="1115745"/>
                  </a:lnTo>
                  <a:lnTo>
                    <a:pt x="471754" y="1113205"/>
                  </a:lnTo>
                  <a:lnTo>
                    <a:pt x="471004" y="1111681"/>
                  </a:lnTo>
                  <a:lnTo>
                    <a:pt x="471131" y="1111427"/>
                  </a:lnTo>
                  <a:lnTo>
                    <a:pt x="471220" y="1110792"/>
                  </a:lnTo>
                  <a:lnTo>
                    <a:pt x="471347" y="1108125"/>
                  </a:lnTo>
                  <a:lnTo>
                    <a:pt x="471487" y="1107744"/>
                  </a:lnTo>
                  <a:lnTo>
                    <a:pt x="470446" y="1106347"/>
                  </a:lnTo>
                  <a:lnTo>
                    <a:pt x="470192" y="1104823"/>
                  </a:lnTo>
                  <a:lnTo>
                    <a:pt x="470712" y="1103299"/>
                  </a:lnTo>
                  <a:lnTo>
                    <a:pt x="469252" y="1096314"/>
                  </a:lnTo>
                  <a:lnTo>
                    <a:pt x="468718" y="1095679"/>
                  </a:lnTo>
                  <a:lnTo>
                    <a:pt x="468490" y="1089456"/>
                  </a:lnTo>
                  <a:lnTo>
                    <a:pt x="467702" y="1084376"/>
                  </a:lnTo>
                  <a:lnTo>
                    <a:pt x="466420" y="1080820"/>
                  </a:lnTo>
                  <a:lnTo>
                    <a:pt x="466318" y="1079042"/>
                  </a:lnTo>
                  <a:lnTo>
                    <a:pt x="465912" y="1078026"/>
                  </a:lnTo>
                  <a:lnTo>
                    <a:pt x="465670" y="1077518"/>
                  </a:lnTo>
                  <a:lnTo>
                    <a:pt x="465493" y="1077264"/>
                  </a:lnTo>
                  <a:lnTo>
                    <a:pt x="465912" y="1076883"/>
                  </a:lnTo>
                  <a:lnTo>
                    <a:pt x="463943" y="1067358"/>
                  </a:lnTo>
                  <a:lnTo>
                    <a:pt x="464032" y="1066596"/>
                  </a:lnTo>
                  <a:lnTo>
                    <a:pt x="464261" y="1065834"/>
                  </a:lnTo>
                  <a:lnTo>
                    <a:pt x="464146" y="1064437"/>
                  </a:lnTo>
                  <a:lnTo>
                    <a:pt x="464045" y="1063548"/>
                  </a:lnTo>
                  <a:lnTo>
                    <a:pt x="462711" y="1059865"/>
                  </a:lnTo>
                  <a:lnTo>
                    <a:pt x="462457" y="1059230"/>
                  </a:lnTo>
                  <a:lnTo>
                    <a:pt x="462381" y="1058468"/>
                  </a:lnTo>
                  <a:lnTo>
                    <a:pt x="462508" y="1056690"/>
                  </a:lnTo>
                  <a:lnTo>
                    <a:pt x="462635" y="1056055"/>
                  </a:lnTo>
                  <a:lnTo>
                    <a:pt x="464743" y="1056690"/>
                  </a:lnTo>
                  <a:lnTo>
                    <a:pt x="466737" y="1057579"/>
                  </a:lnTo>
                  <a:lnTo>
                    <a:pt x="468604" y="1058722"/>
                  </a:lnTo>
                  <a:lnTo>
                    <a:pt x="469303" y="1058468"/>
                  </a:lnTo>
                  <a:lnTo>
                    <a:pt x="469900" y="1058595"/>
                  </a:lnTo>
                  <a:lnTo>
                    <a:pt x="470814" y="1059230"/>
                  </a:lnTo>
                  <a:lnTo>
                    <a:pt x="471220" y="1059738"/>
                  </a:lnTo>
                  <a:lnTo>
                    <a:pt x="471525" y="1060627"/>
                  </a:lnTo>
                  <a:lnTo>
                    <a:pt x="472821" y="1061643"/>
                  </a:lnTo>
                  <a:lnTo>
                    <a:pt x="473989" y="1062278"/>
                  </a:lnTo>
                  <a:lnTo>
                    <a:pt x="475081" y="1062151"/>
                  </a:lnTo>
                  <a:lnTo>
                    <a:pt x="476123" y="1062151"/>
                  </a:lnTo>
                  <a:lnTo>
                    <a:pt x="476758" y="1061643"/>
                  </a:lnTo>
                  <a:lnTo>
                    <a:pt x="477481" y="1061262"/>
                  </a:lnTo>
                  <a:lnTo>
                    <a:pt x="478167" y="1062278"/>
                  </a:lnTo>
                  <a:lnTo>
                    <a:pt x="478828" y="1064818"/>
                  </a:lnTo>
                  <a:lnTo>
                    <a:pt x="480225" y="1065834"/>
                  </a:lnTo>
                  <a:lnTo>
                    <a:pt x="481126" y="1065453"/>
                  </a:lnTo>
                  <a:lnTo>
                    <a:pt x="481571" y="1063802"/>
                  </a:lnTo>
                  <a:lnTo>
                    <a:pt x="482092" y="1063421"/>
                  </a:lnTo>
                  <a:lnTo>
                    <a:pt x="482561" y="1063294"/>
                  </a:lnTo>
                  <a:lnTo>
                    <a:pt x="482930" y="1063548"/>
                  </a:lnTo>
                  <a:lnTo>
                    <a:pt x="483501" y="1063802"/>
                  </a:lnTo>
                  <a:lnTo>
                    <a:pt x="483870" y="1063929"/>
                  </a:lnTo>
                  <a:lnTo>
                    <a:pt x="484403" y="1064691"/>
                  </a:lnTo>
                  <a:lnTo>
                    <a:pt x="484466" y="1064945"/>
                  </a:lnTo>
                  <a:lnTo>
                    <a:pt x="484263" y="1065072"/>
                  </a:lnTo>
                  <a:lnTo>
                    <a:pt x="484225" y="1065453"/>
                  </a:lnTo>
                  <a:lnTo>
                    <a:pt x="483920" y="1065580"/>
                  </a:lnTo>
                  <a:lnTo>
                    <a:pt x="483362" y="1065326"/>
                  </a:lnTo>
                  <a:lnTo>
                    <a:pt x="483514" y="1065707"/>
                  </a:lnTo>
                  <a:lnTo>
                    <a:pt x="483781" y="1066088"/>
                  </a:lnTo>
                  <a:lnTo>
                    <a:pt x="484162" y="1066215"/>
                  </a:lnTo>
                  <a:lnTo>
                    <a:pt x="485013" y="1066596"/>
                  </a:lnTo>
                  <a:lnTo>
                    <a:pt x="485203" y="1067231"/>
                  </a:lnTo>
                  <a:lnTo>
                    <a:pt x="485330" y="1067485"/>
                  </a:lnTo>
                  <a:lnTo>
                    <a:pt x="485495" y="1067739"/>
                  </a:lnTo>
                  <a:lnTo>
                    <a:pt x="486206" y="1068120"/>
                  </a:lnTo>
                  <a:lnTo>
                    <a:pt x="487197" y="1068120"/>
                  </a:lnTo>
                  <a:lnTo>
                    <a:pt x="487540" y="1068628"/>
                  </a:lnTo>
                  <a:lnTo>
                    <a:pt x="487629" y="1070406"/>
                  </a:lnTo>
                  <a:lnTo>
                    <a:pt x="487895" y="1070787"/>
                  </a:lnTo>
                  <a:lnTo>
                    <a:pt x="489000" y="1070406"/>
                  </a:lnTo>
                  <a:lnTo>
                    <a:pt x="489305" y="1069771"/>
                  </a:lnTo>
                  <a:lnTo>
                    <a:pt x="488353" y="1068120"/>
                  </a:lnTo>
                  <a:lnTo>
                    <a:pt x="488454" y="1067358"/>
                  </a:lnTo>
                  <a:lnTo>
                    <a:pt x="488581" y="1067231"/>
                  </a:lnTo>
                  <a:lnTo>
                    <a:pt x="489369" y="1067358"/>
                  </a:lnTo>
                  <a:lnTo>
                    <a:pt x="489800" y="1067358"/>
                  </a:lnTo>
                  <a:lnTo>
                    <a:pt x="490080" y="1067485"/>
                  </a:lnTo>
                  <a:lnTo>
                    <a:pt x="490385" y="1068755"/>
                  </a:lnTo>
                  <a:lnTo>
                    <a:pt x="490486" y="1069009"/>
                  </a:lnTo>
                  <a:lnTo>
                    <a:pt x="491566" y="1070787"/>
                  </a:lnTo>
                  <a:lnTo>
                    <a:pt x="492315" y="1071295"/>
                  </a:lnTo>
                  <a:lnTo>
                    <a:pt x="493293" y="1071295"/>
                  </a:lnTo>
                  <a:lnTo>
                    <a:pt x="493407" y="1071803"/>
                  </a:lnTo>
                  <a:lnTo>
                    <a:pt x="495401" y="1074216"/>
                  </a:lnTo>
                  <a:lnTo>
                    <a:pt x="496074" y="1074470"/>
                  </a:lnTo>
                  <a:lnTo>
                    <a:pt x="496595" y="1073962"/>
                  </a:lnTo>
                  <a:lnTo>
                    <a:pt x="495909" y="1073200"/>
                  </a:lnTo>
                  <a:lnTo>
                    <a:pt x="495808" y="1072565"/>
                  </a:lnTo>
                  <a:lnTo>
                    <a:pt x="496595" y="1072438"/>
                  </a:lnTo>
                  <a:lnTo>
                    <a:pt x="497243" y="1072692"/>
                  </a:lnTo>
                  <a:lnTo>
                    <a:pt x="497649" y="1073200"/>
                  </a:lnTo>
                  <a:lnTo>
                    <a:pt x="497776" y="1073708"/>
                  </a:lnTo>
                  <a:lnTo>
                    <a:pt x="497865" y="1073962"/>
                  </a:lnTo>
                  <a:lnTo>
                    <a:pt x="498182" y="1074597"/>
                  </a:lnTo>
                  <a:lnTo>
                    <a:pt x="498411" y="1075232"/>
                  </a:lnTo>
                  <a:lnTo>
                    <a:pt x="498856" y="1075740"/>
                  </a:lnTo>
                  <a:lnTo>
                    <a:pt x="499440" y="1075232"/>
                  </a:lnTo>
                  <a:lnTo>
                    <a:pt x="500164" y="1073708"/>
                  </a:lnTo>
                  <a:lnTo>
                    <a:pt x="501319" y="1075740"/>
                  </a:lnTo>
                  <a:lnTo>
                    <a:pt x="501967" y="1077772"/>
                  </a:lnTo>
                  <a:lnTo>
                    <a:pt x="502843" y="1079550"/>
                  </a:lnTo>
                  <a:lnTo>
                    <a:pt x="503897" y="1080439"/>
                  </a:lnTo>
                  <a:lnTo>
                    <a:pt x="505155" y="1080693"/>
                  </a:lnTo>
                  <a:lnTo>
                    <a:pt x="504329" y="1079042"/>
                  </a:lnTo>
                  <a:lnTo>
                    <a:pt x="504139" y="1078534"/>
                  </a:lnTo>
                  <a:lnTo>
                    <a:pt x="504139" y="1077772"/>
                  </a:lnTo>
                  <a:lnTo>
                    <a:pt x="504532" y="1077645"/>
                  </a:lnTo>
                  <a:lnTo>
                    <a:pt x="504850" y="1078534"/>
                  </a:lnTo>
                  <a:lnTo>
                    <a:pt x="505548" y="1079550"/>
                  </a:lnTo>
                  <a:lnTo>
                    <a:pt x="505904" y="1078915"/>
                  </a:lnTo>
                  <a:lnTo>
                    <a:pt x="506336" y="1078534"/>
                  </a:lnTo>
                  <a:lnTo>
                    <a:pt x="507326" y="1078407"/>
                  </a:lnTo>
                  <a:lnTo>
                    <a:pt x="507695" y="1078661"/>
                  </a:lnTo>
                  <a:lnTo>
                    <a:pt x="507949" y="1079169"/>
                  </a:lnTo>
                  <a:lnTo>
                    <a:pt x="508127" y="1079296"/>
                  </a:lnTo>
                  <a:lnTo>
                    <a:pt x="508685" y="1080693"/>
                  </a:lnTo>
                  <a:lnTo>
                    <a:pt x="509219" y="1082471"/>
                  </a:lnTo>
                  <a:lnTo>
                    <a:pt x="509346" y="1082725"/>
                  </a:lnTo>
                  <a:lnTo>
                    <a:pt x="509435" y="1082852"/>
                  </a:lnTo>
                  <a:lnTo>
                    <a:pt x="509993" y="1083360"/>
                  </a:lnTo>
                  <a:lnTo>
                    <a:pt x="510908" y="1083995"/>
                  </a:lnTo>
                  <a:lnTo>
                    <a:pt x="512876" y="1085011"/>
                  </a:lnTo>
                  <a:lnTo>
                    <a:pt x="512940" y="1081963"/>
                  </a:lnTo>
                  <a:lnTo>
                    <a:pt x="513054" y="1081328"/>
                  </a:lnTo>
                  <a:lnTo>
                    <a:pt x="514223" y="1080439"/>
                  </a:lnTo>
                  <a:lnTo>
                    <a:pt x="514731" y="1080820"/>
                  </a:lnTo>
                  <a:lnTo>
                    <a:pt x="515696" y="1083233"/>
                  </a:lnTo>
                  <a:lnTo>
                    <a:pt x="515899" y="1084376"/>
                  </a:lnTo>
                  <a:lnTo>
                    <a:pt x="516001" y="1086535"/>
                  </a:lnTo>
                  <a:lnTo>
                    <a:pt x="516966" y="1085646"/>
                  </a:lnTo>
                  <a:lnTo>
                    <a:pt x="517334" y="1084503"/>
                  </a:lnTo>
                  <a:lnTo>
                    <a:pt x="517245" y="1082471"/>
                  </a:lnTo>
                  <a:lnTo>
                    <a:pt x="517880" y="1082979"/>
                  </a:lnTo>
                  <a:lnTo>
                    <a:pt x="517956" y="1083233"/>
                  </a:lnTo>
                  <a:lnTo>
                    <a:pt x="518071" y="1083995"/>
                  </a:lnTo>
                  <a:lnTo>
                    <a:pt x="517893" y="1084757"/>
                  </a:lnTo>
                  <a:lnTo>
                    <a:pt x="517766" y="1085900"/>
                  </a:lnTo>
                  <a:lnTo>
                    <a:pt x="517969" y="1085900"/>
                  </a:lnTo>
                  <a:lnTo>
                    <a:pt x="519633" y="1084884"/>
                  </a:lnTo>
                  <a:lnTo>
                    <a:pt x="520039" y="1085265"/>
                  </a:lnTo>
                  <a:lnTo>
                    <a:pt x="519379" y="1086662"/>
                  </a:lnTo>
                  <a:lnTo>
                    <a:pt x="519303" y="1087170"/>
                  </a:lnTo>
                  <a:lnTo>
                    <a:pt x="519722" y="1087678"/>
                  </a:lnTo>
                  <a:lnTo>
                    <a:pt x="519252" y="1088059"/>
                  </a:lnTo>
                  <a:lnTo>
                    <a:pt x="520090" y="1088567"/>
                  </a:lnTo>
                  <a:lnTo>
                    <a:pt x="520661" y="1088821"/>
                  </a:lnTo>
                  <a:lnTo>
                    <a:pt x="519899" y="1087424"/>
                  </a:lnTo>
                  <a:lnTo>
                    <a:pt x="519671" y="1086662"/>
                  </a:lnTo>
                  <a:lnTo>
                    <a:pt x="520090" y="1086281"/>
                  </a:lnTo>
                  <a:lnTo>
                    <a:pt x="520687" y="1086408"/>
                  </a:lnTo>
                  <a:lnTo>
                    <a:pt x="521754" y="1086535"/>
                  </a:lnTo>
                  <a:lnTo>
                    <a:pt x="522706" y="1086789"/>
                  </a:lnTo>
                  <a:lnTo>
                    <a:pt x="523506" y="1087170"/>
                  </a:lnTo>
                  <a:lnTo>
                    <a:pt x="524167" y="1087551"/>
                  </a:lnTo>
                  <a:lnTo>
                    <a:pt x="524052" y="1086281"/>
                  </a:lnTo>
                  <a:lnTo>
                    <a:pt x="523875" y="1085900"/>
                  </a:lnTo>
                  <a:lnTo>
                    <a:pt x="524979" y="1086535"/>
                  </a:lnTo>
                  <a:lnTo>
                    <a:pt x="525411" y="1086154"/>
                  </a:lnTo>
                  <a:lnTo>
                    <a:pt x="525386" y="1085900"/>
                  </a:lnTo>
                  <a:lnTo>
                    <a:pt x="525449" y="1086104"/>
                  </a:lnTo>
                  <a:lnTo>
                    <a:pt x="525576" y="1085900"/>
                  </a:lnTo>
                  <a:lnTo>
                    <a:pt x="525462" y="1086154"/>
                  </a:lnTo>
                  <a:lnTo>
                    <a:pt x="526275" y="1087043"/>
                  </a:lnTo>
                  <a:lnTo>
                    <a:pt x="526376" y="1085900"/>
                  </a:lnTo>
                  <a:lnTo>
                    <a:pt x="526427" y="1085646"/>
                  </a:lnTo>
                  <a:lnTo>
                    <a:pt x="526656" y="1084884"/>
                  </a:lnTo>
                  <a:lnTo>
                    <a:pt x="527088" y="1084503"/>
                  </a:lnTo>
                  <a:lnTo>
                    <a:pt x="528802" y="1083995"/>
                  </a:lnTo>
                  <a:lnTo>
                    <a:pt x="529932" y="1083487"/>
                  </a:lnTo>
                  <a:lnTo>
                    <a:pt x="531152" y="1082471"/>
                  </a:lnTo>
                  <a:lnTo>
                    <a:pt x="531304" y="1082344"/>
                  </a:lnTo>
                  <a:lnTo>
                    <a:pt x="531863" y="1081074"/>
                  </a:lnTo>
                  <a:lnTo>
                    <a:pt x="532015" y="1080439"/>
                  </a:lnTo>
                  <a:lnTo>
                    <a:pt x="532295" y="1079042"/>
                  </a:lnTo>
                  <a:lnTo>
                    <a:pt x="533336" y="1079423"/>
                  </a:lnTo>
                  <a:lnTo>
                    <a:pt x="533984" y="1079423"/>
                  </a:lnTo>
                  <a:lnTo>
                    <a:pt x="534136" y="1079042"/>
                  </a:lnTo>
                  <a:lnTo>
                    <a:pt x="534238" y="1078661"/>
                  </a:lnTo>
                  <a:lnTo>
                    <a:pt x="534263" y="1078407"/>
                  </a:lnTo>
                  <a:lnTo>
                    <a:pt x="534162" y="1077772"/>
                  </a:lnTo>
                  <a:lnTo>
                    <a:pt x="534123" y="1077645"/>
                  </a:lnTo>
                  <a:lnTo>
                    <a:pt x="533984" y="1077264"/>
                  </a:lnTo>
                  <a:lnTo>
                    <a:pt x="533984" y="1076629"/>
                  </a:lnTo>
                  <a:lnTo>
                    <a:pt x="534009" y="1076248"/>
                  </a:lnTo>
                  <a:lnTo>
                    <a:pt x="535711" y="1077010"/>
                  </a:lnTo>
                  <a:close/>
                </a:path>
                <a:path w="1153795" h="1354454">
                  <a:moveTo>
                    <a:pt x="536384" y="756310"/>
                  </a:moveTo>
                  <a:lnTo>
                    <a:pt x="533895" y="754913"/>
                  </a:lnTo>
                  <a:lnTo>
                    <a:pt x="531812" y="754405"/>
                  </a:lnTo>
                  <a:lnTo>
                    <a:pt x="531291" y="754278"/>
                  </a:lnTo>
                  <a:lnTo>
                    <a:pt x="528535" y="754278"/>
                  </a:lnTo>
                  <a:lnTo>
                    <a:pt x="528231" y="753643"/>
                  </a:lnTo>
                  <a:lnTo>
                    <a:pt x="527621" y="753262"/>
                  </a:lnTo>
                  <a:lnTo>
                    <a:pt x="526745" y="753262"/>
                  </a:lnTo>
                  <a:lnTo>
                    <a:pt x="525703" y="753135"/>
                  </a:lnTo>
                  <a:lnTo>
                    <a:pt x="524814" y="752881"/>
                  </a:lnTo>
                  <a:lnTo>
                    <a:pt x="524611" y="752500"/>
                  </a:lnTo>
                  <a:lnTo>
                    <a:pt x="523608" y="751865"/>
                  </a:lnTo>
                  <a:lnTo>
                    <a:pt x="521817" y="751103"/>
                  </a:lnTo>
                  <a:lnTo>
                    <a:pt x="520242" y="750595"/>
                  </a:lnTo>
                  <a:lnTo>
                    <a:pt x="519061" y="750341"/>
                  </a:lnTo>
                  <a:lnTo>
                    <a:pt x="518274" y="750341"/>
                  </a:lnTo>
                  <a:lnTo>
                    <a:pt x="517461" y="749706"/>
                  </a:lnTo>
                  <a:lnTo>
                    <a:pt x="517220" y="749579"/>
                  </a:lnTo>
                  <a:lnTo>
                    <a:pt x="516509" y="749198"/>
                  </a:lnTo>
                  <a:lnTo>
                    <a:pt x="512470" y="748055"/>
                  </a:lnTo>
                  <a:lnTo>
                    <a:pt x="511962" y="747420"/>
                  </a:lnTo>
                  <a:lnTo>
                    <a:pt x="511517" y="747166"/>
                  </a:lnTo>
                  <a:lnTo>
                    <a:pt x="511302" y="747039"/>
                  </a:lnTo>
                  <a:lnTo>
                    <a:pt x="508469" y="747166"/>
                  </a:lnTo>
                  <a:lnTo>
                    <a:pt x="505942" y="744753"/>
                  </a:lnTo>
                  <a:lnTo>
                    <a:pt x="504190" y="743991"/>
                  </a:lnTo>
                  <a:lnTo>
                    <a:pt x="503605" y="743737"/>
                  </a:lnTo>
                  <a:lnTo>
                    <a:pt x="501459" y="743991"/>
                  </a:lnTo>
                  <a:lnTo>
                    <a:pt x="501015" y="743737"/>
                  </a:lnTo>
                  <a:lnTo>
                    <a:pt x="500557" y="743483"/>
                  </a:lnTo>
                  <a:lnTo>
                    <a:pt x="499808" y="742975"/>
                  </a:lnTo>
                  <a:lnTo>
                    <a:pt x="499110" y="742594"/>
                  </a:lnTo>
                  <a:lnTo>
                    <a:pt x="498754" y="742086"/>
                  </a:lnTo>
                  <a:lnTo>
                    <a:pt x="498729" y="741451"/>
                  </a:lnTo>
                  <a:lnTo>
                    <a:pt x="496849" y="740689"/>
                  </a:lnTo>
                  <a:lnTo>
                    <a:pt x="495846" y="740308"/>
                  </a:lnTo>
                  <a:lnTo>
                    <a:pt x="495515" y="740181"/>
                  </a:lnTo>
                  <a:lnTo>
                    <a:pt x="494715" y="740308"/>
                  </a:lnTo>
                  <a:lnTo>
                    <a:pt x="493788" y="739673"/>
                  </a:lnTo>
                  <a:lnTo>
                    <a:pt x="493229" y="739292"/>
                  </a:lnTo>
                  <a:lnTo>
                    <a:pt x="492099" y="739038"/>
                  </a:lnTo>
                  <a:lnTo>
                    <a:pt x="491324" y="739673"/>
                  </a:lnTo>
                  <a:lnTo>
                    <a:pt x="490016" y="738403"/>
                  </a:lnTo>
                  <a:lnTo>
                    <a:pt x="488924" y="737768"/>
                  </a:lnTo>
                  <a:lnTo>
                    <a:pt x="487006" y="737514"/>
                  </a:lnTo>
                  <a:lnTo>
                    <a:pt x="486410" y="737387"/>
                  </a:lnTo>
                  <a:lnTo>
                    <a:pt x="485952" y="737133"/>
                  </a:lnTo>
                  <a:lnTo>
                    <a:pt x="485648" y="736879"/>
                  </a:lnTo>
                  <a:lnTo>
                    <a:pt x="482688" y="736117"/>
                  </a:lnTo>
                  <a:lnTo>
                    <a:pt x="481901" y="735863"/>
                  </a:lnTo>
                  <a:lnTo>
                    <a:pt x="480910" y="735482"/>
                  </a:lnTo>
                  <a:lnTo>
                    <a:pt x="480504" y="735228"/>
                  </a:lnTo>
                  <a:lnTo>
                    <a:pt x="479704" y="734720"/>
                  </a:lnTo>
                  <a:lnTo>
                    <a:pt x="478675" y="734593"/>
                  </a:lnTo>
                  <a:lnTo>
                    <a:pt x="476999" y="734593"/>
                  </a:lnTo>
                  <a:lnTo>
                    <a:pt x="476364" y="734339"/>
                  </a:lnTo>
                  <a:lnTo>
                    <a:pt x="475564" y="733958"/>
                  </a:lnTo>
                  <a:lnTo>
                    <a:pt x="475043" y="732942"/>
                  </a:lnTo>
                  <a:lnTo>
                    <a:pt x="474345" y="732307"/>
                  </a:lnTo>
                  <a:lnTo>
                    <a:pt x="470166" y="730529"/>
                  </a:lnTo>
                  <a:lnTo>
                    <a:pt x="469074" y="730275"/>
                  </a:lnTo>
                  <a:lnTo>
                    <a:pt x="467525" y="730656"/>
                  </a:lnTo>
                  <a:lnTo>
                    <a:pt x="466026" y="729513"/>
                  </a:lnTo>
                  <a:lnTo>
                    <a:pt x="465086" y="729132"/>
                  </a:lnTo>
                  <a:lnTo>
                    <a:pt x="464769" y="729005"/>
                  </a:lnTo>
                  <a:lnTo>
                    <a:pt x="463804" y="729132"/>
                  </a:lnTo>
                  <a:lnTo>
                    <a:pt x="463575" y="728878"/>
                  </a:lnTo>
                  <a:lnTo>
                    <a:pt x="463461" y="728751"/>
                  </a:lnTo>
                  <a:lnTo>
                    <a:pt x="462889" y="728116"/>
                  </a:lnTo>
                  <a:lnTo>
                    <a:pt x="461518" y="727989"/>
                  </a:lnTo>
                  <a:lnTo>
                    <a:pt x="459676" y="728751"/>
                  </a:lnTo>
                  <a:lnTo>
                    <a:pt x="459600" y="728497"/>
                  </a:lnTo>
                  <a:lnTo>
                    <a:pt x="459536" y="728243"/>
                  </a:lnTo>
                  <a:lnTo>
                    <a:pt x="459346" y="727608"/>
                  </a:lnTo>
                  <a:lnTo>
                    <a:pt x="458901" y="727100"/>
                  </a:lnTo>
                  <a:lnTo>
                    <a:pt x="458787" y="726973"/>
                  </a:lnTo>
                  <a:lnTo>
                    <a:pt x="457593" y="726338"/>
                  </a:lnTo>
                  <a:lnTo>
                    <a:pt x="456907" y="726465"/>
                  </a:lnTo>
                  <a:lnTo>
                    <a:pt x="455942" y="726592"/>
                  </a:lnTo>
                  <a:lnTo>
                    <a:pt x="454380" y="727100"/>
                  </a:lnTo>
                  <a:lnTo>
                    <a:pt x="453593" y="726719"/>
                  </a:lnTo>
                  <a:lnTo>
                    <a:pt x="453593" y="726592"/>
                  </a:lnTo>
                  <a:lnTo>
                    <a:pt x="453555" y="725576"/>
                  </a:lnTo>
                  <a:lnTo>
                    <a:pt x="452158" y="724941"/>
                  </a:lnTo>
                  <a:lnTo>
                    <a:pt x="451231" y="724941"/>
                  </a:lnTo>
                  <a:lnTo>
                    <a:pt x="450748" y="725449"/>
                  </a:lnTo>
                  <a:lnTo>
                    <a:pt x="450621" y="725957"/>
                  </a:lnTo>
                  <a:lnTo>
                    <a:pt x="450037" y="726211"/>
                  </a:lnTo>
                  <a:lnTo>
                    <a:pt x="449554" y="726592"/>
                  </a:lnTo>
                  <a:lnTo>
                    <a:pt x="448487" y="726465"/>
                  </a:lnTo>
                  <a:lnTo>
                    <a:pt x="446811" y="726084"/>
                  </a:lnTo>
                  <a:lnTo>
                    <a:pt x="446620" y="726211"/>
                  </a:lnTo>
                  <a:lnTo>
                    <a:pt x="446532" y="726973"/>
                  </a:lnTo>
                  <a:lnTo>
                    <a:pt x="446747" y="727100"/>
                  </a:lnTo>
                  <a:lnTo>
                    <a:pt x="446747" y="727354"/>
                  </a:lnTo>
                  <a:lnTo>
                    <a:pt x="446608" y="727456"/>
                  </a:lnTo>
                  <a:lnTo>
                    <a:pt x="446608" y="729005"/>
                  </a:lnTo>
                  <a:lnTo>
                    <a:pt x="446011" y="729005"/>
                  </a:lnTo>
                  <a:lnTo>
                    <a:pt x="445922" y="729132"/>
                  </a:lnTo>
                  <a:lnTo>
                    <a:pt x="445858" y="728878"/>
                  </a:lnTo>
                  <a:lnTo>
                    <a:pt x="446506" y="728878"/>
                  </a:lnTo>
                  <a:lnTo>
                    <a:pt x="446608" y="729005"/>
                  </a:lnTo>
                  <a:lnTo>
                    <a:pt x="446608" y="727456"/>
                  </a:lnTo>
                  <a:lnTo>
                    <a:pt x="446455" y="727989"/>
                  </a:lnTo>
                  <a:lnTo>
                    <a:pt x="446341" y="728116"/>
                  </a:lnTo>
                  <a:lnTo>
                    <a:pt x="445846" y="728243"/>
                  </a:lnTo>
                  <a:lnTo>
                    <a:pt x="445008" y="728116"/>
                  </a:lnTo>
                  <a:lnTo>
                    <a:pt x="443788" y="728370"/>
                  </a:lnTo>
                  <a:lnTo>
                    <a:pt x="443407" y="728497"/>
                  </a:lnTo>
                  <a:lnTo>
                    <a:pt x="442874" y="728497"/>
                  </a:lnTo>
                  <a:lnTo>
                    <a:pt x="442163" y="728243"/>
                  </a:lnTo>
                  <a:lnTo>
                    <a:pt x="442226" y="731545"/>
                  </a:lnTo>
                  <a:lnTo>
                    <a:pt x="442302" y="732307"/>
                  </a:lnTo>
                  <a:lnTo>
                    <a:pt x="443293" y="733958"/>
                  </a:lnTo>
                  <a:lnTo>
                    <a:pt x="443471" y="734339"/>
                  </a:lnTo>
                  <a:lnTo>
                    <a:pt x="443572" y="735228"/>
                  </a:lnTo>
                  <a:lnTo>
                    <a:pt x="442366" y="734720"/>
                  </a:lnTo>
                  <a:lnTo>
                    <a:pt x="441540" y="734720"/>
                  </a:lnTo>
                  <a:lnTo>
                    <a:pt x="440397" y="735863"/>
                  </a:lnTo>
                  <a:lnTo>
                    <a:pt x="440436" y="737133"/>
                  </a:lnTo>
                  <a:lnTo>
                    <a:pt x="441032" y="738530"/>
                  </a:lnTo>
                  <a:lnTo>
                    <a:pt x="440613" y="739292"/>
                  </a:lnTo>
                  <a:lnTo>
                    <a:pt x="440550" y="740562"/>
                  </a:lnTo>
                  <a:lnTo>
                    <a:pt x="441261" y="741324"/>
                  </a:lnTo>
                  <a:lnTo>
                    <a:pt x="441223" y="743483"/>
                  </a:lnTo>
                  <a:lnTo>
                    <a:pt x="441299" y="743864"/>
                  </a:lnTo>
                  <a:lnTo>
                    <a:pt x="441782" y="744118"/>
                  </a:lnTo>
                  <a:lnTo>
                    <a:pt x="442569" y="744118"/>
                  </a:lnTo>
                  <a:lnTo>
                    <a:pt x="443547" y="743991"/>
                  </a:lnTo>
                  <a:lnTo>
                    <a:pt x="444715" y="743737"/>
                  </a:lnTo>
                  <a:lnTo>
                    <a:pt x="444842" y="744626"/>
                  </a:lnTo>
                  <a:lnTo>
                    <a:pt x="444449" y="744626"/>
                  </a:lnTo>
                  <a:lnTo>
                    <a:pt x="444169" y="745007"/>
                  </a:lnTo>
                  <a:lnTo>
                    <a:pt x="442353" y="745007"/>
                  </a:lnTo>
                  <a:lnTo>
                    <a:pt x="442264" y="745134"/>
                  </a:lnTo>
                  <a:lnTo>
                    <a:pt x="442201" y="746404"/>
                  </a:lnTo>
                  <a:lnTo>
                    <a:pt x="442836" y="747928"/>
                  </a:lnTo>
                  <a:lnTo>
                    <a:pt x="444246" y="749960"/>
                  </a:lnTo>
                  <a:lnTo>
                    <a:pt x="445566" y="751992"/>
                  </a:lnTo>
                  <a:lnTo>
                    <a:pt x="445985" y="752500"/>
                  </a:lnTo>
                  <a:lnTo>
                    <a:pt x="446227" y="753135"/>
                  </a:lnTo>
                  <a:lnTo>
                    <a:pt x="446316" y="753389"/>
                  </a:lnTo>
                  <a:lnTo>
                    <a:pt x="446519" y="754278"/>
                  </a:lnTo>
                  <a:lnTo>
                    <a:pt x="446913" y="754405"/>
                  </a:lnTo>
                  <a:lnTo>
                    <a:pt x="447167" y="754659"/>
                  </a:lnTo>
                  <a:lnTo>
                    <a:pt x="447865" y="755294"/>
                  </a:lnTo>
                  <a:lnTo>
                    <a:pt x="447332" y="755294"/>
                  </a:lnTo>
                  <a:lnTo>
                    <a:pt x="445655" y="754913"/>
                  </a:lnTo>
                  <a:lnTo>
                    <a:pt x="446582" y="756691"/>
                  </a:lnTo>
                  <a:lnTo>
                    <a:pt x="447878" y="759866"/>
                  </a:lnTo>
                  <a:lnTo>
                    <a:pt x="448640" y="760755"/>
                  </a:lnTo>
                  <a:lnTo>
                    <a:pt x="449529" y="761136"/>
                  </a:lnTo>
                  <a:lnTo>
                    <a:pt x="449554" y="762025"/>
                  </a:lnTo>
                  <a:lnTo>
                    <a:pt x="449922" y="762787"/>
                  </a:lnTo>
                  <a:lnTo>
                    <a:pt x="450621" y="763295"/>
                  </a:lnTo>
                  <a:lnTo>
                    <a:pt x="449846" y="763549"/>
                  </a:lnTo>
                  <a:lnTo>
                    <a:pt x="449681" y="763676"/>
                  </a:lnTo>
                  <a:lnTo>
                    <a:pt x="449605" y="764184"/>
                  </a:lnTo>
                  <a:lnTo>
                    <a:pt x="449948" y="765200"/>
                  </a:lnTo>
                  <a:lnTo>
                    <a:pt x="450253" y="765708"/>
                  </a:lnTo>
                  <a:lnTo>
                    <a:pt x="450329" y="766089"/>
                  </a:lnTo>
                  <a:lnTo>
                    <a:pt x="450011" y="766597"/>
                  </a:lnTo>
                  <a:lnTo>
                    <a:pt x="449922" y="767105"/>
                  </a:lnTo>
                  <a:lnTo>
                    <a:pt x="450138" y="767994"/>
                  </a:lnTo>
                  <a:lnTo>
                    <a:pt x="452780" y="771042"/>
                  </a:lnTo>
                  <a:lnTo>
                    <a:pt x="454291" y="772439"/>
                  </a:lnTo>
                  <a:lnTo>
                    <a:pt x="453123" y="772693"/>
                  </a:lnTo>
                  <a:lnTo>
                    <a:pt x="452970" y="772947"/>
                  </a:lnTo>
                  <a:lnTo>
                    <a:pt x="452843" y="773582"/>
                  </a:lnTo>
                  <a:lnTo>
                    <a:pt x="453085" y="774217"/>
                  </a:lnTo>
                  <a:lnTo>
                    <a:pt x="453199" y="774725"/>
                  </a:lnTo>
                  <a:lnTo>
                    <a:pt x="453313" y="774979"/>
                  </a:lnTo>
                  <a:lnTo>
                    <a:pt x="454101" y="775995"/>
                  </a:lnTo>
                  <a:lnTo>
                    <a:pt x="454723" y="776757"/>
                  </a:lnTo>
                  <a:lnTo>
                    <a:pt x="455180" y="777265"/>
                  </a:lnTo>
                  <a:lnTo>
                    <a:pt x="454926" y="778662"/>
                  </a:lnTo>
                  <a:lnTo>
                    <a:pt x="455637" y="779805"/>
                  </a:lnTo>
                  <a:lnTo>
                    <a:pt x="457339" y="780440"/>
                  </a:lnTo>
                  <a:lnTo>
                    <a:pt x="456679" y="781329"/>
                  </a:lnTo>
                  <a:lnTo>
                    <a:pt x="456565" y="782345"/>
                  </a:lnTo>
                  <a:lnTo>
                    <a:pt x="457428" y="784631"/>
                  </a:lnTo>
                  <a:lnTo>
                    <a:pt x="458025" y="785520"/>
                  </a:lnTo>
                  <a:lnTo>
                    <a:pt x="458838" y="786028"/>
                  </a:lnTo>
                  <a:lnTo>
                    <a:pt x="458736" y="787171"/>
                  </a:lnTo>
                  <a:lnTo>
                    <a:pt x="459816" y="788949"/>
                  </a:lnTo>
                  <a:lnTo>
                    <a:pt x="459905" y="789711"/>
                  </a:lnTo>
                  <a:lnTo>
                    <a:pt x="460502" y="792505"/>
                  </a:lnTo>
                  <a:lnTo>
                    <a:pt x="460895" y="792632"/>
                  </a:lnTo>
                  <a:lnTo>
                    <a:pt x="461213" y="793013"/>
                  </a:lnTo>
                  <a:lnTo>
                    <a:pt x="461429" y="793648"/>
                  </a:lnTo>
                  <a:lnTo>
                    <a:pt x="461594" y="794410"/>
                  </a:lnTo>
                  <a:lnTo>
                    <a:pt x="461911" y="794918"/>
                  </a:lnTo>
                  <a:lnTo>
                    <a:pt x="463626" y="799617"/>
                  </a:lnTo>
                  <a:lnTo>
                    <a:pt x="463842" y="800633"/>
                  </a:lnTo>
                  <a:lnTo>
                    <a:pt x="463905" y="801903"/>
                  </a:lnTo>
                  <a:lnTo>
                    <a:pt x="464197" y="802157"/>
                  </a:lnTo>
                  <a:lnTo>
                    <a:pt x="464350" y="802411"/>
                  </a:lnTo>
                  <a:lnTo>
                    <a:pt x="464337" y="803554"/>
                  </a:lnTo>
                  <a:lnTo>
                    <a:pt x="464642" y="803935"/>
                  </a:lnTo>
                  <a:lnTo>
                    <a:pt x="465010" y="804951"/>
                  </a:lnTo>
                  <a:lnTo>
                    <a:pt x="465353" y="806094"/>
                  </a:lnTo>
                  <a:lnTo>
                    <a:pt x="465696" y="807872"/>
                  </a:lnTo>
                  <a:lnTo>
                    <a:pt x="466039" y="809396"/>
                  </a:lnTo>
                  <a:lnTo>
                    <a:pt x="467220" y="809269"/>
                  </a:lnTo>
                  <a:lnTo>
                    <a:pt x="467868" y="809904"/>
                  </a:lnTo>
                  <a:lnTo>
                    <a:pt x="468007" y="811174"/>
                  </a:lnTo>
                  <a:lnTo>
                    <a:pt x="467144" y="811555"/>
                  </a:lnTo>
                  <a:lnTo>
                    <a:pt x="466674" y="812317"/>
                  </a:lnTo>
                  <a:lnTo>
                    <a:pt x="466623" y="813587"/>
                  </a:lnTo>
                  <a:lnTo>
                    <a:pt x="466458" y="814857"/>
                  </a:lnTo>
                  <a:lnTo>
                    <a:pt x="466686" y="815746"/>
                  </a:lnTo>
                  <a:lnTo>
                    <a:pt x="467296" y="816508"/>
                  </a:lnTo>
                  <a:lnTo>
                    <a:pt x="466864" y="817016"/>
                  </a:lnTo>
                  <a:lnTo>
                    <a:pt x="466445" y="817778"/>
                  </a:lnTo>
                  <a:lnTo>
                    <a:pt x="466001" y="818794"/>
                  </a:lnTo>
                  <a:lnTo>
                    <a:pt x="465963" y="820699"/>
                  </a:lnTo>
                  <a:lnTo>
                    <a:pt x="469430" y="824001"/>
                  </a:lnTo>
                  <a:lnTo>
                    <a:pt x="470484" y="824382"/>
                  </a:lnTo>
                  <a:lnTo>
                    <a:pt x="471855" y="824382"/>
                  </a:lnTo>
                  <a:lnTo>
                    <a:pt x="474599" y="824509"/>
                  </a:lnTo>
                  <a:lnTo>
                    <a:pt x="478129" y="824763"/>
                  </a:lnTo>
                  <a:lnTo>
                    <a:pt x="480872" y="824763"/>
                  </a:lnTo>
                  <a:lnTo>
                    <a:pt x="482828" y="824255"/>
                  </a:lnTo>
                  <a:lnTo>
                    <a:pt x="484530" y="822477"/>
                  </a:lnTo>
                  <a:lnTo>
                    <a:pt x="484797" y="821588"/>
                  </a:lnTo>
                  <a:lnTo>
                    <a:pt x="484759" y="820445"/>
                  </a:lnTo>
                  <a:lnTo>
                    <a:pt x="483603" y="818032"/>
                  </a:lnTo>
                  <a:lnTo>
                    <a:pt x="482155" y="815365"/>
                  </a:lnTo>
                  <a:lnTo>
                    <a:pt x="480402" y="812571"/>
                  </a:lnTo>
                  <a:lnTo>
                    <a:pt x="480428" y="812317"/>
                  </a:lnTo>
                  <a:lnTo>
                    <a:pt x="480339" y="809904"/>
                  </a:lnTo>
                  <a:lnTo>
                    <a:pt x="480136" y="809269"/>
                  </a:lnTo>
                  <a:lnTo>
                    <a:pt x="479983" y="808761"/>
                  </a:lnTo>
                  <a:lnTo>
                    <a:pt x="479628" y="806983"/>
                  </a:lnTo>
                  <a:lnTo>
                    <a:pt x="479590" y="805205"/>
                  </a:lnTo>
                  <a:lnTo>
                    <a:pt x="478739" y="803935"/>
                  </a:lnTo>
                  <a:lnTo>
                    <a:pt x="478739" y="801903"/>
                  </a:lnTo>
                  <a:lnTo>
                    <a:pt x="478561" y="800887"/>
                  </a:lnTo>
                  <a:lnTo>
                    <a:pt x="478447" y="800633"/>
                  </a:lnTo>
                  <a:lnTo>
                    <a:pt x="478675" y="799871"/>
                  </a:lnTo>
                  <a:lnTo>
                    <a:pt x="477456" y="798474"/>
                  </a:lnTo>
                  <a:lnTo>
                    <a:pt x="477012" y="797077"/>
                  </a:lnTo>
                  <a:lnTo>
                    <a:pt x="477354" y="795426"/>
                  </a:lnTo>
                  <a:lnTo>
                    <a:pt x="475094" y="788822"/>
                  </a:lnTo>
                  <a:lnTo>
                    <a:pt x="474497" y="788187"/>
                  </a:lnTo>
                  <a:lnTo>
                    <a:pt x="473506" y="781964"/>
                  </a:lnTo>
                  <a:lnTo>
                    <a:pt x="472122" y="777138"/>
                  </a:lnTo>
                  <a:lnTo>
                    <a:pt x="470408" y="773582"/>
                  </a:lnTo>
                  <a:lnTo>
                    <a:pt x="470319" y="772439"/>
                  </a:lnTo>
                  <a:lnTo>
                    <a:pt x="469569" y="771042"/>
                  </a:lnTo>
                  <a:lnTo>
                    <a:pt x="469277" y="770534"/>
                  </a:lnTo>
                  <a:lnTo>
                    <a:pt x="469176" y="770407"/>
                  </a:lnTo>
                  <a:lnTo>
                    <a:pt x="469201" y="770153"/>
                  </a:lnTo>
                  <a:lnTo>
                    <a:pt x="469442" y="769899"/>
                  </a:lnTo>
                  <a:lnTo>
                    <a:pt x="469226" y="768502"/>
                  </a:lnTo>
                  <a:lnTo>
                    <a:pt x="467258" y="762406"/>
                  </a:lnTo>
                  <a:lnTo>
                    <a:pt x="466674" y="760882"/>
                  </a:lnTo>
                  <a:lnTo>
                    <a:pt x="466267" y="760628"/>
                  </a:lnTo>
                  <a:lnTo>
                    <a:pt x="466483" y="758977"/>
                  </a:lnTo>
                  <a:lnTo>
                    <a:pt x="463981" y="752881"/>
                  </a:lnTo>
                  <a:lnTo>
                    <a:pt x="463854" y="752500"/>
                  </a:lnTo>
                  <a:lnTo>
                    <a:pt x="463626" y="751484"/>
                  </a:lnTo>
                  <a:lnTo>
                    <a:pt x="463715" y="749579"/>
                  </a:lnTo>
                  <a:lnTo>
                    <a:pt x="465886" y="749960"/>
                  </a:lnTo>
                  <a:lnTo>
                    <a:pt x="467956" y="750595"/>
                  </a:lnTo>
                  <a:lnTo>
                    <a:pt x="469950" y="751484"/>
                  </a:lnTo>
                  <a:lnTo>
                    <a:pt x="470623" y="751103"/>
                  </a:lnTo>
                  <a:lnTo>
                    <a:pt x="471220" y="751103"/>
                  </a:lnTo>
                  <a:lnTo>
                    <a:pt x="472198" y="751738"/>
                  </a:lnTo>
                  <a:lnTo>
                    <a:pt x="472655" y="752246"/>
                  </a:lnTo>
                  <a:lnTo>
                    <a:pt x="473075" y="753008"/>
                  </a:lnTo>
                  <a:lnTo>
                    <a:pt x="474484" y="753897"/>
                  </a:lnTo>
                  <a:lnTo>
                    <a:pt x="475716" y="754278"/>
                  </a:lnTo>
                  <a:lnTo>
                    <a:pt x="477824" y="754024"/>
                  </a:lnTo>
                  <a:lnTo>
                    <a:pt x="478383" y="753389"/>
                  </a:lnTo>
                  <a:lnTo>
                    <a:pt x="479056" y="752881"/>
                  </a:lnTo>
                  <a:lnTo>
                    <a:pt x="479869" y="753897"/>
                  </a:lnTo>
                  <a:lnTo>
                    <a:pt x="480822" y="756310"/>
                  </a:lnTo>
                  <a:lnTo>
                    <a:pt x="482320" y="757072"/>
                  </a:lnTo>
                  <a:lnTo>
                    <a:pt x="483196" y="756691"/>
                  </a:lnTo>
                  <a:lnTo>
                    <a:pt x="483438" y="755040"/>
                  </a:lnTo>
                  <a:lnTo>
                    <a:pt x="483908" y="754532"/>
                  </a:lnTo>
                  <a:lnTo>
                    <a:pt x="484339" y="754405"/>
                  </a:lnTo>
                  <a:lnTo>
                    <a:pt x="484746" y="754532"/>
                  </a:lnTo>
                  <a:lnTo>
                    <a:pt x="485343" y="754659"/>
                  </a:lnTo>
                  <a:lnTo>
                    <a:pt x="485724" y="754913"/>
                  </a:lnTo>
                  <a:lnTo>
                    <a:pt x="486346" y="755421"/>
                  </a:lnTo>
                  <a:lnTo>
                    <a:pt x="486448" y="755802"/>
                  </a:lnTo>
                  <a:lnTo>
                    <a:pt x="486257" y="755929"/>
                  </a:lnTo>
                  <a:lnTo>
                    <a:pt x="486270" y="756310"/>
                  </a:lnTo>
                  <a:lnTo>
                    <a:pt x="536384" y="756310"/>
                  </a:lnTo>
                  <a:close/>
                </a:path>
                <a:path w="1153795" h="1354454">
                  <a:moveTo>
                    <a:pt x="538759" y="761644"/>
                  </a:moveTo>
                  <a:lnTo>
                    <a:pt x="538568" y="761517"/>
                  </a:lnTo>
                  <a:lnTo>
                    <a:pt x="537845" y="760247"/>
                  </a:lnTo>
                  <a:lnTo>
                    <a:pt x="537197" y="758723"/>
                  </a:lnTo>
                  <a:lnTo>
                    <a:pt x="538086" y="758723"/>
                  </a:lnTo>
                  <a:lnTo>
                    <a:pt x="537794" y="757580"/>
                  </a:lnTo>
                  <a:lnTo>
                    <a:pt x="537756" y="757453"/>
                  </a:lnTo>
                  <a:lnTo>
                    <a:pt x="537197" y="756691"/>
                  </a:lnTo>
                  <a:lnTo>
                    <a:pt x="536651" y="756437"/>
                  </a:lnTo>
                  <a:lnTo>
                    <a:pt x="516699" y="756437"/>
                  </a:lnTo>
                  <a:lnTo>
                    <a:pt x="516699" y="765708"/>
                  </a:lnTo>
                  <a:lnTo>
                    <a:pt x="516509" y="765962"/>
                  </a:lnTo>
                  <a:lnTo>
                    <a:pt x="516369" y="765962"/>
                  </a:lnTo>
                  <a:lnTo>
                    <a:pt x="516255" y="765835"/>
                  </a:lnTo>
                  <a:lnTo>
                    <a:pt x="516699" y="765708"/>
                  </a:lnTo>
                  <a:lnTo>
                    <a:pt x="516699" y="756437"/>
                  </a:lnTo>
                  <a:lnTo>
                    <a:pt x="508609" y="756437"/>
                  </a:lnTo>
                  <a:lnTo>
                    <a:pt x="508609" y="765454"/>
                  </a:lnTo>
                  <a:lnTo>
                    <a:pt x="508406" y="765581"/>
                  </a:lnTo>
                  <a:lnTo>
                    <a:pt x="508025" y="765581"/>
                  </a:lnTo>
                  <a:lnTo>
                    <a:pt x="508000" y="764946"/>
                  </a:lnTo>
                  <a:lnTo>
                    <a:pt x="508596" y="765327"/>
                  </a:lnTo>
                  <a:lnTo>
                    <a:pt x="508609" y="765454"/>
                  </a:lnTo>
                  <a:lnTo>
                    <a:pt x="508609" y="756437"/>
                  </a:lnTo>
                  <a:lnTo>
                    <a:pt x="485978" y="756437"/>
                  </a:lnTo>
                  <a:lnTo>
                    <a:pt x="485457" y="756437"/>
                  </a:lnTo>
                  <a:lnTo>
                    <a:pt x="485597" y="756691"/>
                  </a:lnTo>
                  <a:lnTo>
                    <a:pt x="485889" y="756945"/>
                  </a:lnTo>
                  <a:lnTo>
                    <a:pt x="486295" y="757199"/>
                  </a:lnTo>
                  <a:lnTo>
                    <a:pt x="487184" y="757453"/>
                  </a:lnTo>
                  <a:lnTo>
                    <a:pt x="487502" y="758088"/>
                  </a:lnTo>
                  <a:lnTo>
                    <a:pt x="487794" y="758469"/>
                  </a:lnTo>
                  <a:lnTo>
                    <a:pt x="488543" y="758723"/>
                  </a:lnTo>
                  <a:lnTo>
                    <a:pt x="488848" y="758723"/>
                  </a:lnTo>
                  <a:lnTo>
                    <a:pt x="489534" y="758596"/>
                  </a:lnTo>
                  <a:lnTo>
                    <a:pt x="489940" y="759104"/>
                  </a:lnTo>
                  <a:lnTo>
                    <a:pt x="490029" y="759993"/>
                  </a:lnTo>
                  <a:lnTo>
                    <a:pt x="490156" y="760628"/>
                  </a:lnTo>
                  <a:lnTo>
                    <a:pt x="490232" y="760882"/>
                  </a:lnTo>
                  <a:lnTo>
                    <a:pt x="490537" y="761136"/>
                  </a:lnTo>
                  <a:lnTo>
                    <a:pt x="491604" y="760628"/>
                  </a:lnTo>
                  <a:lnTo>
                    <a:pt x="491744" y="760247"/>
                  </a:lnTo>
                  <a:lnTo>
                    <a:pt x="491731" y="759866"/>
                  </a:lnTo>
                  <a:lnTo>
                    <a:pt x="490778" y="758596"/>
                  </a:lnTo>
                  <a:lnTo>
                    <a:pt x="490689" y="758469"/>
                  </a:lnTo>
                  <a:lnTo>
                    <a:pt x="490664" y="757707"/>
                  </a:lnTo>
                  <a:lnTo>
                    <a:pt x="490816" y="757580"/>
                  </a:lnTo>
                  <a:lnTo>
                    <a:pt x="492036" y="757580"/>
                  </a:lnTo>
                  <a:lnTo>
                    <a:pt x="492328" y="757707"/>
                  </a:lnTo>
                  <a:lnTo>
                    <a:pt x="492810" y="758977"/>
                  </a:lnTo>
                  <a:lnTo>
                    <a:pt x="494195" y="760755"/>
                  </a:lnTo>
                  <a:lnTo>
                    <a:pt x="494995" y="761136"/>
                  </a:lnTo>
                  <a:lnTo>
                    <a:pt x="495973" y="761136"/>
                  </a:lnTo>
                  <a:lnTo>
                    <a:pt x="495973" y="761263"/>
                  </a:lnTo>
                  <a:lnTo>
                    <a:pt x="496138" y="761517"/>
                  </a:lnTo>
                  <a:lnTo>
                    <a:pt x="498411" y="763676"/>
                  </a:lnTo>
                  <a:lnTo>
                    <a:pt x="499097" y="763803"/>
                  </a:lnTo>
                  <a:lnTo>
                    <a:pt x="499567" y="763295"/>
                  </a:lnTo>
                  <a:lnTo>
                    <a:pt x="498652" y="762533"/>
                  </a:lnTo>
                  <a:lnTo>
                    <a:pt x="498602" y="761898"/>
                  </a:lnTo>
                  <a:lnTo>
                    <a:pt x="499376" y="761771"/>
                  </a:lnTo>
                  <a:lnTo>
                    <a:pt x="500075" y="762025"/>
                  </a:lnTo>
                  <a:lnTo>
                    <a:pt x="500519" y="762406"/>
                  </a:lnTo>
                  <a:lnTo>
                    <a:pt x="500748" y="763041"/>
                  </a:lnTo>
                  <a:lnTo>
                    <a:pt x="501205" y="763676"/>
                  </a:lnTo>
                  <a:lnTo>
                    <a:pt x="501523" y="764311"/>
                  </a:lnTo>
                  <a:lnTo>
                    <a:pt x="502018" y="764819"/>
                  </a:lnTo>
                  <a:lnTo>
                    <a:pt x="502539" y="764184"/>
                  </a:lnTo>
                  <a:lnTo>
                    <a:pt x="503072" y="762660"/>
                  </a:lnTo>
                  <a:lnTo>
                    <a:pt x="504456" y="764565"/>
                  </a:lnTo>
                  <a:lnTo>
                    <a:pt x="505396" y="766470"/>
                  </a:lnTo>
                  <a:lnTo>
                    <a:pt x="506437" y="768121"/>
                  </a:lnTo>
                  <a:lnTo>
                    <a:pt x="507593" y="768883"/>
                  </a:lnTo>
                  <a:lnTo>
                    <a:pt x="508863" y="768883"/>
                  </a:lnTo>
                  <a:lnTo>
                    <a:pt x="507784" y="767359"/>
                  </a:lnTo>
                  <a:lnTo>
                    <a:pt x="507530" y="766851"/>
                  </a:lnTo>
                  <a:lnTo>
                    <a:pt x="507504" y="766216"/>
                  </a:lnTo>
                  <a:lnTo>
                    <a:pt x="507885" y="765962"/>
                  </a:lnTo>
                  <a:lnTo>
                    <a:pt x="508381" y="766851"/>
                  </a:lnTo>
                  <a:lnTo>
                    <a:pt x="508711" y="767359"/>
                  </a:lnTo>
                  <a:lnTo>
                    <a:pt x="509117" y="767740"/>
                  </a:lnTo>
                  <a:lnTo>
                    <a:pt x="509397" y="767105"/>
                  </a:lnTo>
                  <a:lnTo>
                    <a:pt x="509765" y="766597"/>
                  </a:lnTo>
                  <a:lnTo>
                    <a:pt x="510743" y="766470"/>
                  </a:lnTo>
                  <a:lnTo>
                    <a:pt x="511136" y="766597"/>
                  </a:lnTo>
                  <a:lnTo>
                    <a:pt x="511454" y="767105"/>
                  </a:lnTo>
                  <a:lnTo>
                    <a:pt x="511657" y="767232"/>
                  </a:lnTo>
                  <a:lnTo>
                    <a:pt x="512305" y="768375"/>
                  </a:lnTo>
                  <a:lnTo>
                    <a:pt x="513168" y="770407"/>
                  </a:lnTo>
                  <a:lnTo>
                    <a:pt x="514959" y="771550"/>
                  </a:lnTo>
                  <a:lnTo>
                    <a:pt x="517055" y="772312"/>
                  </a:lnTo>
                  <a:lnTo>
                    <a:pt x="516737" y="770407"/>
                  </a:lnTo>
                  <a:lnTo>
                    <a:pt x="516788" y="768629"/>
                  </a:lnTo>
                  <a:lnTo>
                    <a:pt x="517829" y="767613"/>
                  </a:lnTo>
                  <a:lnTo>
                    <a:pt x="518375" y="767867"/>
                  </a:lnTo>
                  <a:lnTo>
                    <a:pt x="519633" y="770153"/>
                  </a:lnTo>
                  <a:lnTo>
                    <a:pt x="520077" y="771677"/>
                  </a:lnTo>
                  <a:lnTo>
                    <a:pt x="520319" y="773455"/>
                  </a:lnTo>
                  <a:lnTo>
                    <a:pt x="521169" y="772566"/>
                  </a:lnTo>
                  <a:lnTo>
                    <a:pt x="521398" y="771296"/>
                  </a:lnTo>
                  <a:lnTo>
                    <a:pt x="521284" y="770407"/>
                  </a:lnTo>
                  <a:lnTo>
                    <a:pt x="521068" y="769264"/>
                  </a:lnTo>
                  <a:lnTo>
                    <a:pt x="521779" y="769772"/>
                  </a:lnTo>
                  <a:lnTo>
                    <a:pt x="521970" y="770153"/>
                  </a:lnTo>
                  <a:lnTo>
                    <a:pt x="522008" y="772566"/>
                  </a:lnTo>
                  <a:lnTo>
                    <a:pt x="522211" y="772566"/>
                  </a:lnTo>
                  <a:lnTo>
                    <a:pt x="523735" y="771423"/>
                  </a:lnTo>
                  <a:lnTo>
                    <a:pt x="523963" y="771550"/>
                  </a:lnTo>
                  <a:lnTo>
                    <a:pt x="524065" y="772058"/>
                  </a:lnTo>
                  <a:lnTo>
                    <a:pt x="523557" y="773582"/>
                  </a:lnTo>
                  <a:lnTo>
                    <a:pt x="524167" y="774217"/>
                  </a:lnTo>
                  <a:lnTo>
                    <a:pt x="523735" y="774598"/>
                  </a:lnTo>
                  <a:lnTo>
                    <a:pt x="524129" y="774852"/>
                  </a:lnTo>
                  <a:lnTo>
                    <a:pt x="525221" y="775106"/>
                  </a:lnTo>
                  <a:lnTo>
                    <a:pt x="524306" y="773963"/>
                  </a:lnTo>
                  <a:lnTo>
                    <a:pt x="524040" y="773328"/>
                  </a:lnTo>
                  <a:lnTo>
                    <a:pt x="524078" y="773074"/>
                  </a:lnTo>
                  <a:lnTo>
                    <a:pt x="524370" y="772693"/>
                  </a:lnTo>
                  <a:lnTo>
                    <a:pt x="524967" y="772693"/>
                  </a:lnTo>
                  <a:lnTo>
                    <a:pt x="527011" y="772947"/>
                  </a:lnTo>
                  <a:lnTo>
                    <a:pt x="527850" y="773201"/>
                  </a:lnTo>
                  <a:lnTo>
                    <a:pt x="528548" y="773455"/>
                  </a:lnTo>
                  <a:lnTo>
                    <a:pt x="528421" y="773074"/>
                  </a:lnTo>
                  <a:lnTo>
                    <a:pt x="528383" y="772693"/>
                  </a:lnTo>
                  <a:lnTo>
                    <a:pt x="528307" y="772312"/>
                  </a:lnTo>
                  <a:lnTo>
                    <a:pt x="528066" y="771804"/>
                  </a:lnTo>
                  <a:lnTo>
                    <a:pt x="529259" y="772439"/>
                  </a:lnTo>
                  <a:lnTo>
                    <a:pt x="529539" y="772058"/>
                  </a:lnTo>
                  <a:lnTo>
                    <a:pt x="529628" y="771804"/>
                  </a:lnTo>
                  <a:lnTo>
                    <a:pt x="529780" y="771677"/>
                  </a:lnTo>
                  <a:lnTo>
                    <a:pt x="529678" y="771931"/>
                  </a:lnTo>
                  <a:lnTo>
                    <a:pt x="530593" y="772820"/>
                  </a:lnTo>
                  <a:lnTo>
                    <a:pt x="530555" y="771677"/>
                  </a:lnTo>
                  <a:lnTo>
                    <a:pt x="530542" y="771423"/>
                  </a:lnTo>
                  <a:lnTo>
                    <a:pt x="530707" y="770534"/>
                  </a:lnTo>
                  <a:lnTo>
                    <a:pt x="531101" y="770153"/>
                  </a:lnTo>
                  <a:lnTo>
                    <a:pt x="532739" y="769391"/>
                  </a:lnTo>
                  <a:lnTo>
                    <a:pt x="532955" y="769264"/>
                  </a:lnTo>
                  <a:lnTo>
                    <a:pt x="533793" y="768756"/>
                  </a:lnTo>
                  <a:lnTo>
                    <a:pt x="534898" y="767613"/>
                  </a:lnTo>
                  <a:lnTo>
                    <a:pt x="535025" y="767486"/>
                  </a:lnTo>
                  <a:lnTo>
                    <a:pt x="535355" y="766470"/>
                  </a:lnTo>
                  <a:lnTo>
                    <a:pt x="535470" y="766089"/>
                  </a:lnTo>
                  <a:lnTo>
                    <a:pt x="535495" y="765708"/>
                  </a:lnTo>
                  <a:lnTo>
                    <a:pt x="535508" y="765581"/>
                  </a:lnTo>
                  <a:lnTo>
                    <a:pt x="535546" y="764946"/>
                  </a:lnTo>
                  <a:lnTo>
                    <a:pt x="535609" y="764057"/>
                  </a:lnTo>
                  <a:lnTo>
                    <a:pt x="536689" y="764311"/>
                  </a:lnTo>
                  <a:lnTo>
                    <a:pt x="537324" y="764184"/>
                  </a:lnTo>
                  <a:lnTo>
                    <a:pt x="537362" y="764057"/>
                  </a:lnTo>
                  <a:lnTo>
                    <a:pt x="537464" y="763676"/>
                  </a:lnTo>
                  <a:lnTo>
                    <a:pt x="537362" y="762660"/>
                  </a:lnTo>
                  <a:lnTo>
                    <a:pt x="537248" y="762406"/>
                  </a:lnTo>
                  <a:lnTo>
                    <a:pt x="537019" y="762025"/>
                  </a:lnTo>
                  <a:lnTo>
                    <a:pt x="537006" y="761771"/>
                  </a:lnTo>
                  <a:lnTo>
                    <a:pt x="536981" y="761136"/>
                  </a:lnTo>
                  <a:lnTo>
                    <a:pt x="538759" y="761644"/>
                  </a:lnTo>
                  <a:close/>
                </a:path>
                <a:path w="1153795" h="1354454">
                  <a:moveTo>
                    <a:pt x="542163" y="1031138"/>
                  </a:moveTo>
                  <a:lnTo>
                    <a:pt x="541870" y="1030757"/>
                  </a:lnTo>
                  <a:lnTo>
                    <a:pt x="541578" y="1030757"/>
                  </a:lnTo>
                  <a:lnTo>
                    <a:pt x="541286" y="1030757"/>
                  </a:lnTo>
                  <a:lnTo>
                    <a:pt x="540981" y="1031011"/>
                  </a:lnTo>
                  <a:lnTo>
                    <a:pt x="542163" y="1031138"/>
                  </a:lnTo>
                  <a:close/>
                </a:path>
                <a:path w="1153795" h="1354454">
                  <a:moveTo>
                    <a:pt x="549008" y="966368"/>
                  </a:moveTo>
                  <a:lnTo>
                    <a:pt x="548081" y="965860"/>
                  </a:lnTo>
                  <a:lnTo>
                    <a:pt x="547662" y="965479"/>
                  </a:lnTo>
                  <a:lnTo>
                    <a:pt x="546709" y="963828"/>
                  </a:lnTo>
                  <a:lnTo>
                    <a:pt x="546557" y="963574"/>
                  </a:lnTo>
                  <a:lnTo>
                    <a:pt x="545617" y="963828"/>
                  </a:lnTo>
                  <a:lnTo>
                    <a:pt x="545274" y="963701"/>
                  </a:lnTo>
                  <a:lnTo>
                    <a:pt x="544182" y="962558"/>
                  </a:lnTo>
                  <a:lnTo>
                    <a:pt x="543814" y="962177"/>
                  </a:lnTo>
                  <a:lnTo>
                    <a:pt x="543509" y="962431"/>
                  </a:lnTo>
                  <a:lnTo>
                    <a:pt x="543166" y="962558"/>
                  </a:lnTo>
                  <a:lnTo>
                    <a:pt x="542772" y="962304"/>
                  </a:lnTo>
                  <a:lnTo>
                    <a:pt x="542023" y="963066"/>
                  </a:lnTo>
                  <a:lnTo>
                    <a:pt x="541439" y="962939"/>
                  </a:lnTo>
                  <a:lnTo>
                    <a:pt x="540994" y="962812"/>
                  </a:lnTo>
                  <a:lnTo>
                    <a:pt x="540715" y="962558"/>
                  </a:lnTo>
                  <a:lnTo>
                    <a:pt x="540321" y="961415"/>
                  </a:lnTo>
                  <a:lnTo>
                    <a:pt x="540029" y="961161"/>
                  </a:lnTo>
                  <a:lnTo>
                    <a:pt x="539115" y="960780"/>
                  </a:lnTo>
                  <a:lnTo>
                    <a:pt x="537908" y="960272"/>
                  </a:lnTo>
                  <a:lnTo>
                    <a:pt x="536028" y="959637"/>
                  </a:lnTo>
                  <a:lnTo>
                    <a:pt x="534377" y="959002"/>
                  </a:lnTo>
                  <a:lnTo>
                    <a:pt x="534301" y="958875"/>
                  </a:lnTo>
                  <a:lnTo>
                    <a:pt x="533361" y="958875"/>
                  </a:lnTo>
                  <a:lnTo>
                    <a:pt x="533082" y="958494"/>
                  </a:lnTo>
                  <a:lnTo>
                    <a:pt x="532295" y="957859"/>
                  </a:lnTo>
                  <a:lnTo>
                    <a:pt x="531660" y="957351"/>
                  </a:lnTo>
                  <a:lnTo>
                    <a:pt x="531063" y="957605"/>
                  </a:lnTo>
                  <a:lnTo>
                    <a:pt x="530847" y="957732"/>
                  </a:lnTo>
                  <a:lnTo>
                    <a:pt x="530707" y="957859"/>
                  </a:lnTo>
                  <a:lnTo>
                    <a:pt x="530606" y="957732"/>
                  </a:lnTo>
                  <a:lnTo>
                    <a:pt x="528853" y="957605"/>
                  </a:lnTo>
                  <a:lnTo>
                    <a:pt x="528840" y="957986"/>
                  </a:lnTo>
                  <a:lnTo>
                    <a:pt x="528637" y="958367"/>
                  </a:lnTo>
                  <a:lnTo>
                    <a:pt x="528332" y="958621"/>
                  </a:lnTo>
                  <a:lnTo>
                    <a:pt x="527913" y="958748"/>
                  </a:lnTo>
                  <a:lnTo>
                    <a:pt x="527189" y="958875"/>
                  </a:lnTo>
                  <a:lnTo>
                    <a:pt x="525945" y="960272"/>
                  </a:lnTo>
                  <a:lnTo>
                    <a:pt x="525538" y="960653"/>
                  </a:lnTo>
                  <a:lnTo>
                    <a:pt x="525157" y="960780"/>
                  </a:lnTo>
                  <a:lnTo>
                    <a:pt x="524764" y="960526"/>
                  </a:lnTo>
                  <a:lnTo>
                    <a:pt x="524332" y="960399"/>
                  </a:lnTo>
                  <a:lnTo>
                    <a:pt x="522846" y="960907"/>
                  </a:lnTo>
                  <a:lnTo>
                    <a:pt x="521766" y="962431"/>
                  </a:lnTo>
                  <a:lnTo>
                    <a:pt x="521690" y="962939"/>
                  </a:lnTo>
                  <a:lnTo>
                    <a:pt x="521538" y="963066"/>
                  </a:lnTo>
                  <a:lnTo>
                    <a:pt x="521131" y="963066"/>
                  </a:lnTo>
                  <a:lnTo>
                    <a:pt x="520992" y="963193"/>
                  </a:lnTo>
                  <a:lnTo>
                    <a:pt x="520217" y="964209"/>
                  </a:lnTo>
                  <a:lnTo>
                    <a:pt x="520395" y="964209"/>
                  </a:lnTo>
                  <a:lnTo>
                    <a:pt x="520649" y="964336"/>
                  </a:lnTo>
                  <a:lnTo>
                    <a:pt x="521068" y="964844"/>
                  </a:lnTo>
                  <a:lnTo>
                    <a:pt x="521271" y="965225"/>
                  </a:lnTo>
                  <a:lnTo>
                    <a:pt x="521284" y="965733"/>
                  </a:lnTo>
                  <a:lnTo>
                    <a:pt x="520573" y="966368"/>
                  </a:lnTo>
                  <a:lnTo>
                    <a:pt x="549008" y="966368"/>
                  </a:lnTo>
                  <a:close/>
                </a:path>
                <a:path w="1153795" h="1354454">
                  <a:moveTo>
                    <a:pt x="554202" y="1016279"/>
                  </a:moveTo>
                  <a:lnTo>
                    <a:pt x="554164" y="1015898"/>
                  </a:lnTo>
                  <a:lnTo>
                    <a:pt x="554062" y="1015771"/>
                  </a:lnTo>
                  <a:lnTo>
                    <a:pt x="554062" y="1016152"/>
                  </a:lnTo>
                  <a:lnTo>
                    <a:pt x="554202" y="1016279"/>
                  </a:lnTo>
                  <a:close/>
                </a:path>
                <a:path w="1153795" h="1354454">
                  <a:moveTo>
                    <a:pt x="569988" y="1029525"/>
                  </a:moveTo>
                  <a:lnTo>
                    <a:pt x="569937" y="1029284"/>
                  </a:lnTo>
                  <a:lnTo>
                    <a:pt x="569988" y="1029525"/>
                  </a:lnTo>
                  <a:close/>
                </a:path>
                <a:path w="1153795" h="1354454">
                  <a:moveTo>
                    <a:pt x="585203" y="698804"/>
                  </a:moveTo>
                  <a:lnTo>
                    <a:pt x="584631" y="698042"/>
                  </a:lnTo>
                  <a:lnTo>
                    <a:pt x="584415" y="697661"/>
                  </a:lnTo>
                  <a:lnTo>
                    <a:pt x="584327" y="697280"/>
                  </a:lnTo>
                  <a:lnTo>
                    <a:pt x="585012" y="696518"/>
                  </a:lnTo>
                  <a:lnTo>
                    <a:pt x="584263" y="695248"/>
                  </a:lnTo>
                  <a:lnTo>
                    <a:pt x="583806" y="694359"/>
                  </a:lnTo>
                  <a:lnTo>
                    <a:pt x="584187" y="693597"/>
                  </a:lnTo>
                  <a:lnTo>
                    <a:pt x="584733" y="692962"/>
                  </a:lnTo>
                  <a:lnTo>
                    <a:pt x="583565" y="691438"/>
                  </a:lnTo>
                  <a:lnTo>
                    <a:pt x="582447" y="690295"/>
                  </a:lnTo>
                  <a:lnTo>
                    <a:pt x="583387" y="689152"/>
                  </a:lnTo>
                  <a:lnTo>
                    <a:pt x="583501" y="688771"/>
                  </a:lnTo>
                  <a:lnTo>
                    <a:pt x="583476" y="687628"/>
                  </a:lnTo>
                  <a:lnTo>
                    <a:pt x="583399" y="687501"/>
                  </a:lnTo>
                  <a:lnTo>
                    <a:pt x="582231" y="687628"/>
                  </a:lnTo>
                  <a:lnTo>
                    <a:pt x="581545" y="687501"/>
                  </a:lnTo>
                  <a:lnTo>
                    <a:pt x="580974" y="687120"/>
                  </a:lnTo>
                  <a:lnTo>
                    <a:pt x="580593" y="686485"/>
                  </a:lnTo>
                  <a:lnTo>
                    <a:pt x="580720" y="685850"/>
                  </a:lnTo>
                  <a:lnTo>
                    <a:pt x="580986" y="684834"/>
                  </a:lnTo>
                  <a:lnTo>
                    <a:pt x="579716" y="684834"/>
                  </a:lnTo>
                  <a:lnTo>
                    <a:pt x="578751" y="684580"/>
                  </a:lnTo>
                  <a:lnTo>
                    <a:pt x="578116" y="684072"/>
                  </a:lnTo>
                  <a:lnTo>
                    <a:pt x="577811" y="682675"/>
                  </a:lnTo>
                  <a:lnTo>
                    <a:pt x="577684" y="682040"/>
                  </a:lnTo>
                  <a:lnTo>
                    <a:pt x="577634" y="681786"/>
                  </a:lnTo>
                  <a:lnTo>
                    <a:pt x="576618" y="682040"/>
                  </a:lnTo>
                  <a:lnTo>
                    <a:pt x="576084" y="681405"/>
                  </a:lnTo>
                  <a:lnTo>
                    <a:pt x="575132" y="680516"/>
                  </a:lnTo>
                  <a:lnTo>
                    <a:pt x="573786" y="679627"/>
                  </a:lnTo>
                  <a:lnTo>
                    <a:pt x="572858" y="679119"/>
                  </a:lnTo>
                  <a:lnTo>
                    <a:pt x="571931" y="678484"/>
                  </a:lnTo>
                  <a:lnTo>
                    <a:pt x="571423" y="678230"/>
                  </a:lnTo>
                  <a:lnTo>
                    <a:pt x="570941" y="677849"/>
                  </a:lnTo>
                  <a:lnTo>
                    <a:pt x="570547" y="677214"/>
                  </a:lnTo>
                  <a:lnTo>
                    <a:pt x="570471" y="677087"/>
                  </a:lnTo>
                  <a:lnTo>
                    <a:pt x="569772" y="676833"/>
                  </a:lnTo>
                  <a:lnTo>
                    <a:pt x="568731" y="676465"/>
                  </a:lnTo>
                  <a:lnTo>
                    <a:pt x="568731" y="695756"/>
                  </a:lnTo>
                  <a:lnTo>
                    <a:pt x="568058" y="696518"/>
                  </a:lnTo>
                  <a:lnTo>
                    <a:pt x="568147" y="699439"/>
                  </a:lnTo>
                  <a:lnTo>
                    <a:pt x="568286" y="700074"/>
                  </a:lnTo>
                  <a:lnTo>
                    <a:pt x="568515" y="700455"/>
                  </a:lnTo>
                  <a:lnTo>
                    <a:pt x="568223" y="700455"/>
                  </a:lnTo>
                  <a:lnTo>
                    <a:pt x="567956" y="700836"/>
                  </a:lnTo>
                  <a:lnTo>
                    <a:pt x="567842" y="701090"/>
                  </a:lnTo>
                  <a:lnTo>
                    <a:pt x="567728" y="702106"/>
                  </a:lnTo>
                  <a:lnTo>
                    <a:pt x="567321" y="703376"/>
                  </a:lnTo>
                  <a:lnTo>
                    <a:pt x="566788" y="704773"/>
                  </a:lnTo>
                  <a:lnTo>
                    <a:pt x="566051" y="706297"/>
                  </a:lnTo>
                  <a:lnTo>
                    <a:pt x="565429" y="707948"/>
                  </a:lnTo>
                  <a:lnTo>
                    <a:pt x="564997" y="708075"/>
                  </a:lnTo>
                  <a:lnTo>
                    <a:pt x="564705" y="708456"/>
                  </a:lnTo>
                  <a:lnTo>
                    <a:pt x="564578" y="708710"/>
                  </a:lnTo>
                  <a:lnTo>
                    <a:pt x="564464" y="709345"/>
                  </a:lnTo>
                  <a:lnTo>
                    <a:pt x="563981" y="710107"/>
                  </a:lnTo>
                  <a:lnTo>
                    <a:pt x="563130" y="710615"/>
                  </a:lnTo>
                  <a:lnTo>
                    <a:pt x="562178" y="711377"/>
                  </a:lnTo>
                  <a:lnTo>
                    <a:pt x="561047" y="712139"/>
                  </a:lnTo>
                  <a:lnTo>
                    <a:pt x="559523" y="713282"/>
                  </a:lnTo>
                  <a:lnTo>
                    <a:pt x="559142" y="713536"/>
                  </a:lnTo>
                  <a:lnTo>
                    <a:pt x="558685" y="713917"/>
                  </a:lnTo>
                  <a:lnTo>
                    <a:pt x="558152" y="714552"/>
                  </a:lnTo>
                  <a:lnTo>
                    <a:pt x="556755" y="715568"/>
                  </a:lnTo>
                  <a:lnTo>
                    <a:pt x="555180" y="716076"/>
                  </a:lnTo>
                  <a:lnTo>
                    <a:pt x="553770" y="716838"/>
                  </a:lnTo>
                  <a:lnTo>
                    <a:pt x="552411" y="718362"/>
                  </a:lnTo>
                  <a:lnTo>
                    <a:pt x="550989" y="717219"/>
                  </a:lnTo>
                  <a:lnTo>
                    <a:pt x="551091" y="716711"/>
                  </a:lnTo>
                  <a:lnTo>
                    <a:pt x="551141" y="715568"/>
                  </a:lnTo>
                  <a:lnTo>
                    <a:pt x="551141" y="715441"/>
                  </a:lnTo>
                  <a:lnTo>
                    <a:pt x="549389" y="715568"/>
                  </a:lnTo>
                  <a:lnTo>
                    <a:pt x="548119" y="714425"/>
                  </a:lnTo>
                  <a:lnTo>
                    <a:pt x="548208" y="713790"/>
                  </a:lnTo>
                  <a:lnTo>
                    <a:pt x="547738" y="713282"/>
                  </a:lnTo>
                  <a:lnTo>
                    <a:pt x="546506" y="712901"/>
                  </a:lnTo>
                  <a:lnTo>
                    <a:pt x="546239" y="712647"/>
                  </a:lnTo>
                  <a:lnTo>
                    <a:pt x="545566" y="712012"/>
                  </a:lnTo>
                  <a:lnTo>
                    <a:pt x="545401" y="711504"/>
                  </a:lnTo>
                  <a:lnTo>
                    <a:pt x="545350" y="711377"/>
                  </a:lnTo>
                  <a:lnTo>
                    <a:pt x="544931" y="711504"/>
                  </a:lnTo>
                  <a:lnTo>
                    <a:pt x="544398" y="710996"/>
                  </a:lnTo>
                  <a:lnTo>
                    <a:pt x="541883" y="708710"/>
                  </a:lnTo>
                  <a:lnTo>
                    <a:pt x="541223" y="707948"/>
                  </a:lnTo>
                  <a:lnTo>
                    <a:pt x="540778" y="707440"/>
                  </a:lnTo>
                  <a:lnTo>
                    <a:pt x="540118" y="706424"/>
                  </a:lnTo>
                  <a:lnTo>
                    <a:pt x="539521" y="705916"/>
                  </a:lnTo>
                  <a:lnTo>
                    <a:pt x="539026" y="705662"/>
                  </a:lnTo>
                  <a:lnTo>
                    <a:pt x="538695" y="705408"/>
                  </a:lnTo>
                  <a:lnTo>
                    <a:pt x="539534" y="704773"/>
                  </a:lnTo>
                  <a:lnTo>
                    <a:pt x="538543" y="703376"/>
                  </a:lnTo>
                  <a:lnTo>
                    <a:pt x="538505" y="703249"/>
                  </a:lnTo>
                  <a:lnTo>
                    <a:pt x="538429" y="702741"/>
                  </a:lnTo>
                  <a:lnTo>
                    <a:pt x="538594" y="702106"/>
                  </a:lnTo>
                  <a:lnTo>
                    <a:pt x="539610" y="700074"/>
                  </a:lnTo>
                  <a:lnTo>
                    <a:pt x="539800" y="698931"/>
                  </a:lnTo>
                  <a:lnTo>
                    <a:pt x="540766" y="697788"/>
                  </a:lnTo>
                  <a:lnTo>
                    <a:pt x="540931" y="697661"/>
                  </a:lnTo>
                  <a:lnTo>
                    <a:pt x="540842" y="697280"/>
                  </a:lnTo>
                  <a:lnTo>
                    <a:pt x="540766" y="696010"/>
                  </a:lnTo>
                  <a:lnTo>
                    <a:pt x="541007" y="694994"/>
                  </a:lnTo>
                  <a:lnTo>
                    <a:pt x="541642" y="694232"/>
                  </a:lnTo>
                  <a:lnTo>
                    <a:pt x="541845" y="693089"/>
                  </a:lnTo>
                  <a:lnTo>
                    <a:pt x="555663" y="682675"/>
                  </a:lnTo>
                  <a:lnTo>
                    <a:pt x="560324" y="684453"/>
                  </a:lnTo>
                  <a:lnTo>
                    <a:pt x="561581" y="685596"/>
                  </a:lnTo>
                  <a:lnTo>
                    <a:pt x="562978" y="686485"/>
                  </a:lnTo>
                  <a:lnTo>
                    <a:pt x="564248" y="687628"/>
                  </a:lnTo>
                  <a:lnTo>
                    <a:pt x="565137" y="688263"/>
                  </a:lnTo>
                  <a:lnTo>
                    <a:pt x="565645" y="688517"/>
                  </a:lnTo>
                  <a:lnTo>
                    <a:pt x="566597" y="689279"/>
                  </a:lnTo>
                  <a:lnTo>
                    <a:pt x="567194" y="690295"/>
                  </a:lnTo>
                  <a:lnTo>
                    <a:pt x="567321" y="690676"/>
                  </a:lnTo>
                  <a:lnTo>
                    <a:pt x="568083" y="694359"/>
                  </a:lnTo>
                  <a:lnTo>
                    <a:pt x="568401" y="695248"/>
                  </a:lnTo>
                  <a:lnTo>
                    <a:pt x="568731" y="695756"/>
                  </a:lnTo>
                  <a:lnTo>
                    <a:pt x="568731" y="676465"/>
                  </a:lnTo>
                  <a:lnTo>
                    <a:pt x="568363" y="676325"/>
                  </a:lnTo>
                  <a:lnTo>
                    <a:pt x="568172" y="676325"/>
                  </a:lnTo>
                  <a:lnTo>
                    <a:pt x="567982" y="676452"/>
                  </a:lnTo>
                  <a:lnTo>
                    <a:pt x="567804" y="676706"/>
                  </a:lnTo>
                  <a:lnTo>
                    <a:pt x="567461" y="676706"/>
                  </a:lnTo>
                  <a:lnTo>
                    <a:pt x="567372" y="676833"/>
                  </a:lnTo>
                  <a:lnTo>
                    <a:pt x="566445" y="676325"/>
                  </a:lnTo>
                  <a:lnTo>
                    <a:pt x="565823" y="675817"/>
                  </a:lnTo>
                  <a:lnTo>
                    <a:pt x="564565" y="675055"/>
                  </a:lnTo>
                  <a:lnTo>
                    <a:pt x="562800" y="674420"/>
                  </a:lnTo>
                  <a:lnTo>
                    <a:pt x="562444" y="674293"/>
                  </a:lnTo>
                  <a:lnTo>
                    <a:pt x="561149" y="673912"/>
                  </a:lnTo>
                  <a:lnTo>
                    <a:pt x="560654" y="673912"/>
                  </a:lnTo>
                  <a:lnTo>
                    <a:pt x="557987" y="673785"/>
                  </a:lnTo>
                  <a:lnTo>
                    <a:pt x="556501" y="673531"/>
                  </a:lnTo>
                  <a:lnTo>
                    <a:pt x="554456" y="673785"/>
                  </a:lnTo>
                  <a:lnTo>
                    <a:pt x="552983" y="673785"/>
                  </a:lnTo>
                  <a:lnTo>
                    <a:pt x="551878" y="674039"/>
                  </a:lnTo>
                  <a:lnTo>
                    <a:pt x="551129" y="674420"/>
                  </a:lnTo>
                  <a:lnTo>
                    <a:pt x="550037" y="673785"/>
                  </a:lnTo>
                  <a:lnTo>
                    <a:pt x="549605" y="674039"/>
                  </a:lnTo>
                  <a:lnTo>
                    <a:pt x="549198" y="674420"/>
                  </a:lnTo>
                  <a:lnTo>
                    <a:pt x="547509" y="674293"/>
                  </a:lnTo>
                  <a:lnTo>
                    <a:pt x="546303" y="674293"/>
                  </a:lnTo>
                  <a:lnTo>
                    <a:pt x="544753" y="674801"/>
                  </a:lnTo>
                  <a:lnTo>
                    <a:pt x="544156" y="675309"/>
                  </a:lnTo>
                  <a:lnTo>
                    <a:pt x="543026" y="676579"/>
                  </a:lnTo>
                  <a:lnTo>
                    <a:pt x="542201" y="677214"/>
                  </a:lnTo>
                  <a:lnTo>
                    <a:pt x="541883" y="676960"/>
                  </a:lnTo>
                  <a:lnTo>
                    <a:pt x="541096" y="676325"/>
                  </a:lnTo>
                  <a:lnTo>
                    <a:pt x="540524" y="676579"/>
                  </a:lnTo>
                  <a:lnTo>
                    <a:pt x="540258" y="676960"/>
                  </a:lnTo>
                  <a:lnTo>
                    <a:pt x="539445" y="676579"/>
                  </a:lnTo>
                  <a:lnTo>
                    <a:pt x="538911" y="676452"/>
                  </a:lnTo>
                  <a:lnTo>
                    <a:pt x="538619" y="676579"/>
                  </a:lnTo>
                  <a:lnTo>
                    <a:pt x="538073" y="677214"/>
                  </a:lnTo>
                  <a:lnTo>
                    <a:pt x="537413" y="677595"/>
                  </a:lnTo>
                  <a:lnTo>
                    <a:pt x="535457" y="677722"/>
                  </a:lnTo>
                  <a:lnTo>
                    <a:pt x="534454" y="677976"/>
                  </a:lnTo>
                  <a:lnTo>
                    <a:pt x="533958" y="679246"/>
                  </a:lnTo>
                  <a:lnTo>
                    <a:pt x="532968" y="679754"/>
                  </a:lnTo>
                  <a:lnTo>
                    <a:pt x="532117" y="680135"/>
                  </a:lnTo>
                  <a:lnTo>
                    <a:pt x="532168" y="680516"/>
                  </a:lnTo>
                  <a:lnTo>
                    <a:pt x="532345" y="681151"/>
                  </a:lnTo>
                  <a:lnTo>
                    <a:pt x="532841" y="681786"/>
                  </a:lnTo>
                  <a:lnTo>
                    <a:pt x="532942" y="682929"/>
                  </a:lnTo>
                  <a:lnTo>
                    <a:pt x="532828" y="683437"/>
                  </a:lnTo>
                  <a:lnTo>
                    <a:pt x="532345" y="683564"/>
                  </a:lnTo>
                  <a:lnTo>
                    <a:pt x="531990" y="683437"/>
                  </a:lnTo>
                  <a:lnTo>
                    <a:pt x="531749" y="683056"/>
                  </a:lnTo>
                  <a:lnTo>
                    <a:pt x="531139" y="682548"/>
                  </a:lnTo>
                  <a:lnTo>
                    <a:pt x="530377" y="682421"/>
                  </a:lnTo>
                  <a:lnTo>
                    <a:pt x="529640" y="682929"/>
                  </a:lnTo>
                  <a:lnTo>
                    <a:pt x="529132" y="683310"/>
                  </a:lnTo>
                  <a:lnTo>
                    <a:pt x="527951" y="684707"/>
                  </a:lnTo>
                  <a:lnTo>
                    <a:pt x="526783" y="685342"/>
                  </a:lnTo>
                  <a:lnTo>
                    <a:pt x="525322" y="685469"/>
                  </a:lnTo>
                  <a:lnTo>
                    <a:pt x="525246" y="685850"/>
                  </a:lnTo>
                  <a:lnTo>
                    <a:pt x="525068" y="686104"/>
                  </a:lnTo>
                  <a:lnTo>
                    <a:pt x="523938" y="686485"/>
                  </a:lnTo>
                  <a:lnTo>
                    <a:pt x="522808" y="687120"/>
                  </a:lnTo>
                  <a:lnTo>
                    <a:pt x="522757" y="688517"/>
                  </a:lnTo>
                  <a:lnTo>
                    <a:pt x="522630" y="688644"/>
                  </a:lnTo>
                  <a:lnTo>
                    <a:pt x="522173" y="688517"/>
                  </a:lnTo>
                  <a:lnTo>
                    <a:pt x="521665" y="686993"/>
                  </a:lnTo>
                  <a:lnTo>
                    <a:pt x="520242" y="685215"/>
                  </a:lnTo>
                  <a:lnTo>
                    <a:pt x="517918" y="683310"/>
                  </a:lnTo>
                  <a:lnTo>
                    <a:pt x="515531" y="681024"/>
                  </a:lnTo>
                  <a:lnTo>
                    <a:pt x="513664" y="678357"/>
                  </a:lnTo>
                  <a:lnTo>
                    <a:pt x="513321" y="677976"/>
                  </a:lnTo>
                  <a:lnTo>
                    <a:pt x="511937" y="676325"/>
                  </a:lnTo>
                  <a:lnTo>
                    <a:pt x="511187" y="675309"/>
                  </a:lnTo>
                  <a:lnTo>
                    <a:pt x="510844" y="674547"/>
                  </a:lnTo>
                  <a:lnTo>
                    <a:pt x="510692" y="673912"/>
                  </a:lnTo>
                  <a:lnTo>
                    <a:pt x="508152" y="671626"/>
                  </a:lnTo>
                  <a:lnTo>
                    <a:pt x="505498" y="669721"/>
                  </a:lnTo>
                  <a:lnTo>
                    <a:pt x="504012" y="668451"/>
                  </a:lnTo>
                  <a:lnTo>
                    <a:pt x="502297" y="666800"/>
                  </a:lnTo>
                  <a:lnTo>
                    <a:pt x="500697" y="665022"/>
                  </a:lnTo>
                  <a:lnTo>
                    <a:pt x="499465" y="664387"/>
                  </a:lnTo>
                  <a:lnTo>
                    <a:pt x="498017" y="662863"/>
                  </a:lnTo>
                  <a:lnTo>
                    <a:pt x="496366" y="660577"/>
                  </a:lnTo>
                  <a:lnTo>
                    <a:pt x="494207" y="658164"/>
                  </a:lnTo>
                  <a:lnTo>
                    <a:pt x="492607" y="656640"/>
                  </a:lnTo>
                  <a:lnTo>
                    <a:pt x="491566" y="655878"/>
                  </a:lnTo>
                  <a:lnTo>
                    <a:pt x="490410" y="654989"/>
                  </a:lnTo>
                  <a:lnTo>
                    <a:pt x="489419" y="653592"/>
                  </a:lnTo>
                  <a:lnTo>
                    <a:pt x="488607" y="652068"/>
                  </a:lnTo>
                  <a:lnTo>
                    <a:pt x="487019" y="651941"/>
                  </a:lnTo>
                  <a:lnTo>
                    <a:pt x="485940" y="652576"/>
                  </a:lnTo>
                  <a:lnTo>
                    <a:pt x="485368" y="653846"/>
                  </a:lnTo>
                  <a:lnTo>
                    <a:pt x="484327" y="655751"/>
                  </a:lnTo>
                  <a:lnTo>
                    <a:pt x="483755" y="657656"/>
                  </a:lnTo>
                  <a:lnTo>
                    <a:pt x="483895" y="661339"/>
                  </a:lnTo>
                  <a:lnTo>
                    <a:pt x="484073" y="663498"/>
                  </a:lnTo>
                  <a:lnTo>
                    <a:pt x="484454" y="664641"/>
                  </a:lnTo>
                  <a:lnTo>
                    <a:pt x="485000" y="665911"/>
                  </a:lnTo>
                  <a:lnTo>
                    <a:pt x="485267" y="666800"/>
                  </a:lnTo>
                  <a:lnTo>
                    <a:pt x="485228" y="668959"/>
                  </a:lnTo>
                  <a:lnTo>
                    <a:pt x="485495" y="669721"/>
                  </a:lnTo>
                  <a:lnTo>
                    <a:pt x="485940" y="670229"/>
                  </a:lnTo>
                  <a:lnTo>
                    <a:pt x="487133" y="672388"/>
                  </a:lnTo>
                  <a:lnTo>
                    <a:pt x="488264" y="674166"/>
                  </a:lnTo>
                  <a:lnTo>
                    <a:pt x="488861" y="675563"/>
                  </a:lnTo>
                  <a:lnTo>
                    <a:pt x="488924" y="676325"/>
                  </a:lnTo>
                  <a:lnTo>
                    <a:pt x="493128" y="681024"/>
                  </a:lnTo>
                  <a:lnTo>
                    <a:pt x="495211" y="683056"/>
                  </a:lnTo>
                  <a:lnTo>
                    <a:pt x="495706" y="683691"/>
                  </a:lnTo>
                  <a:lnTo>
                    <a:pt x="495884" y="684199"/>
                  </a:lnTo>
                  <a:lnTo>
                    <a:pt x="497014" y="685469"/>
                  </a:lnTo>
                  <a:lnTo>
                    <a:pt x="497141" y="686866"/>
                  </a:lnTo>
                  <a:lnTo>
                    <a:pt x="498805" y="687501"/>
                  </a:lnTo>
                  <a:lnTo>
                    <a:pt x="499541" y="688136"/>
                  </a:lnTo>
                  <a:lnTo>
                    <a:pt x="500367" y="688517"/>
                  </a:lnTo>
                  <a:lnTo>
                    <a:pt x="501269" y="688771"/>
                  </a:lnTo>
                  <a:lnTo>
                    <a:pt x="501167" y="689533"/>
                  </a:lnTo>
                  <a:lnTo>
                    <a:pt x="503262" y="693470"/>
                  </a:lnTo>
                  <a:lnTo>
                    <a:pt x="504063" y="693597"/>
                  </a:lnTo>
                  <a:lnTo>
                    <a:pt x="504621" y="693851"/>
                  </a:lnTo>
                  <a:lnTo>
                    <a:pt x="504964" y="694359"/>
                  </a:lnTo>
                  <a:lnTo>
                    <a:pt x="506272" y="696010"/>
                  </a:lnTo>
                  <a:lnTo>
                    <a:pt x="507009" y="696137"/>
                  </a:lnTo>
                  <a:lnTo>
                    <a:pt x="507593" y="696010"/>
                  </a:lnTo>
                  <a:lnTo>
                    <a:pt x="509028" y="697280"/>
                  </a:lnTo>
                  <a:lnTo>
                    <a:pt x="509219" y="698042"/>
                  </a:lnTo>
                  <a:lnTo>
                    <a:pt x="509333" y="698931"/>
                  </a:lnTo>
                  <a:lnTo>
                    <a:pt x="509701" y="700328"/>
                  </a:lnTo>
                  <a:lnTo>
                    <a:pt x="510095" y="700328"/>
                  </a:lnTo>
                  <a:lnTo>
                    <a:pt x="510451" y="700455"/>
                  </a:lnTo>
                  <a:lnTo>
                    <a:pt x="510755" y="700709"/>
                  </a:lnTo>
                  <a:lnTo>
                    <a:pt x="510997" y="701090"/>
                  </a:lnTo>
                  <a:lnTo>
                    <a:pt x="511111" y="701217"/>
                  </a:lnTo>
                  <a:lnTo>
                    <a:pt x="511175" y="701598"/>
                  </a:lnTo>
                  <a:lnTo>
                    <a:pt x="513588" y="702741"/>
                  </a:lnTo>
                  <a:lnTo>
                    <a:pt x="515315" y="704265"/>
                  </a:lnTo>
                  <a:lnTo>
                    <a:pt x="515772" y="706297"/>
                  </a:lnTo>
                  <a:lnTo>
                    <a:pt x="516356" y="706297"/>
                  </a:lnTo>
                  <a:lnTo>
                    <a:pt x="516978" y="706551"/>
                  </a:lnTo>
                  <a:lnTo>
                    <a:pt x="517486" y="707567"/>
                  </a:lnTo>
                  <a:lnTo>
                    <a:pt x="517639" y="707948"/>
                  </a:lnTo>
                  <a:lnTo>
                    <a:pt x="517728" y="708456"/>
                  </a:lnTo>
                  <a:lnTo>
                    <a:pt x="518287" y="708202"/>
                  </a:lnTo>
                  <a:lnTo>
                    <a:pt x="518718" y="707948"/>
                  </a:lnTo>
                  <a:lnTo>
                    <a:pt x="519696" y="709091"/>
                  </a:lnTo>
                  <a:lnTo>
                    <a:pt x="520522" y="710361"/>
                  </a:lnTo>
                  <a:lnTo>
                    <a:pt x="520966" y="710488"/>
                  </a:lnTo>
                  <a:lnTo>
                    <a:pt x="521589" y="710742"/>
                  </a:lnTo>
                  <a:lnTo>
                    <a:pt x="522084" y="710742"/>
                  </a:lnTo>
                  <a:lnTo>
                    <a:pt x="522338" y="710996"/>
                  </a:lnTo>
                  <a:lnTo>
                    <a:pt x="522338" y="711504"/>
                  </a:lnTo>
                  <a:lnTo>
                    <a:pt x="522033" y="712774"/>
                  </a:lnTo>
                  <a:lnTo>
                    <a:pt x="522325" y="712647"/>
                  </a:lnTo>
                  <a:lnTo>
                    <a:pt x="522630" y="712774"/>
                  </a:lnTo>
                  <a:lnTo>
                    <a:pt x="523011" y="712774"/>
                  </a:lnTo>
                  <a:lnTo>
                    <a:pt x="524306" y="712901"/>
                  </a:lnTo>
                  <a:lnTo>
                    <a:pt x="524700" y="712774"/>
                  </a:lnTo>
                  <a:lnTo>
                    <a:pt x="524878" y="713917"/>
                  </a:lnTo>
                  <a:lnTo>
                    <a:pt x="525132" y="714679"/>
                  </a:lnTo>
                  <a:lnTo>
                    <a:pt x="525475" y="715060"/>
                  </a:lnTo>
                  <a:lnTo>
                    <a:pt x="525665" y="715060"/>
                  </a:lnTo>
                  <a:lnTo>
                    <a:pt x="525970" y="715314"/>
                  </a:lnTo>
                  <a:lnTo>
                    <a:pt x="526389" y="715568"/>
                  </a:lnTo>
                  <a:lnTo>
                    <a:pt x="527151" y="715695"/>
                  </a:lnTo>
                  <a:lnTo>
                    <a:pt x="528586" y="717219"/>
                  </a:lnTo>
                  <a:lnTo>
                    <a:pt x="528929" y="717854"/>
                  </a:lnTo>
                  <a:lnTo>
                    <a:pt x="529183" y="718616"/>
                  </a:lnTo>
                  <a:lnTo>
                    <a:pt x="529831" y="719251"/>
                  </a:lnTo>
                  <a:lnTo>
                    <a:pt x="530847" y="719759"/>
                  </a:lnTo>
                  <a:lnTo>
                    <a:pt x="532460" y="721283"/>
                  </a:lnTo>
                  <a:lnTo>
                    <a:pt x="535838" y="725093"/>
                  </a:lnTo>
                  <a:lnTo>
                    <a:pt x="538975" y="729030"/>
                  </a:lnTo>
                  <a:lnTo>
                    <a:pt x="540410" y="730554"/>
                  </a:lnTo>
                  <a:lnTo>
                    <a:pt x="541959" y="729665"/>
                  </a:lnTo>
                  <a:lnTo>
                    <a:pt x="543445" y="731443"/>
                  </a:lnTo>
                  <a:lnTo>
                    <a:pt x="545553" y="732205"/>
                  </a:lnTo>
                  <a:lnTo>
                    <a:pt x="546874" y="733348"/>
                  </a:lnTo>
                  <a:lnTo>
                    <a:pt x="547382" y="734872"/>
                  </a:lnTo>
                  <a:lnTo>
                    <a:pt x="548017" y="735380"/>
                  </a:lnTo>
                  <a:lnTo>
                    <a:pt x="549084" y="735253"/>
                  </a:lnTo>
                  <a:lnTo>
                    <a:pt x="549935" y="735380"/>
                  </a:lnTo>
                  <a:lnTo>
                    <a:pt x="550570" y="735888"/>
                  </a:lnTo>
                  <a:lnTo>
                    <a:pt x="551929" y="735253"/>
                  </a:lnTo>
                  <a:lnTo>
                    <a:pt x="559257" y="729665"/>
                  </a:lnTo>
                  <a:lnTo>
                    <a:pt x="561251" y="728776"/>
                  </a:lnTo>
                  <a:lnTo>
                    <a:pt x="563397" y="728649"/>
                  </a:lnTo>
                  <a:lnTo>
                    <a:pt x="563613" y="727760"/>
                  </a:lnTo>
                  <a:lnTo>
                    <a:pt x="564019" y="727252"/>
                  </a:lnTo>
                  <a:lnTo>
                    <a:pt x="564438" y="726998"/>
                  </a:lnTo>
                  <a:lnTo>
                    <a:pt x="568032" y="727633"/>
                  </a:lnTo>
                  <a:lnTo>
                    <a:pt x="568439" y="727125"/>
                  </a:lnTo>
                  <a:lnTo>
                    <a:pt x="568858" y="726998"/>
                  </a:lnTo>
                  <a:lnTo>
                    <a:pt x="568642" y="725982"/>
                  </a:lnTo>
                  <a:lnTo>
                    <a:pt x="568540" y="724839"/>
                  </a:lnTo>
                  <a:lnTo>
                    <a:pt x="568807" y="724458"/>
                  </a:lnTo>
                  <a:lnTo>
                    <a:pt x="569239" y="724839"/>
                  </a:lnTo>
                  <a:lnTo>
                    <a:pt x="569544" y="724966"/>
                  </a:lnTo>
                  <a:lnTo>
                    <a:pt x="569747" y="724966"/>
                  </a:lnTo>
                  <a:lnTo>
                    <a:pt x="570204" y="724458"/>
                  </a:lnTo>
                  <a:lnTo>
                    <a:pt x="570674" y="723950"/>
                  </a:lnTo>
                  <a:lnTo>
                    <a:pt x="570496" y="723442"/>
                  </a:lnTo>
                  <a:lnTo>
                    <a:pt x="570407" y="722299"/>
                  </a:lnTo>
                  <a:lnTo>
                    <a:pt x="572706" y="723442"/>
                  </a:lnTo>
                  <a:lnTo>
                    <a:pt x="574294" y="722807"/>
                  </a:lnTo>
                  <a:lnTo>
                    <a:pt x="575716" y="722426"/>
                  </a:lnTo>
                  <a:lnTo>
                    <a:pt x="575716" y="722299"/>
                  </a:lnTo>
                  <a:lnTo>
                    <a:pt x="575614" y="721029"/>
                  </a:lnTo>
                  <a:lnTo>
                    <a:pt x="575894" y="720902"/>
                  </a:lnTo>
                  <a:lnTo>
                    <a:pt x="576072" y="720775"/>
                  </a:lnTo>
                  <a:lnTo>
                    <a:pt x="576173" y="720648"/>
                  </a:lnTo>
                  <a:lnTo>
                    <a:pt x="576605" y="720521"/>
                  </a:lnTo>
                  <a:lnTo>
                    <a:pt x="576529" y="719632"/>
                  </a:lnTo>
                  <a:lnTo>
                    <a:pt x="578015" y="719759"/>
                  </a:lnTo>
                  <a:lnTo>
                    <a:pt x="578091" y="719632"/>
                  </a:lnTo>
                  <a:lnTo>
                    <a:pt x="578827" y="718362"/>
                  </a:lnTo>
                  <a:lnTo>
                    <a:pt x="579056" y="717981"/>
                  </a:lnTo>
                  <a:lnTo>
                    <a:pt x="579297" y="717346"/>
                  </a:lnTo>
                  <a:lnTo>
                    <a:pt x="579323" y="717092"/>
                  </a:lnTo>
                  <a:lnTo>
                    <a:pt x="579120" y="716838"/>
                  </a:lnTo>
                  <a:lnTo>
                    <a:pt x="580644" y="713790"/>
                  </a:lnTo>
                  <a:lnTo>
                    <a:pt x="581494" y="713409"/>
                  </a:lnTo>
                  <a:lnTo>
                    <a:pt x="581418" y="712520"/>
                  </a:lnTo>
                  <a:lnTo>
                    <a:pt x="582866" y="712139"/>
                  </a:lnTo>
                  <a:lnTo>
                    <a:pt x="582523" y="710996"/>
                  </a:lnTo>
                  <a:lnTo>
                    <a:pt x="582396" y="710488"/>
                  </a:lnTo>
                  <a:lnTo>
                    <a:pt x="582206" y="709345"/>
                  </a:lnTo>
                  <a:lnTo>
                    <a:pt x="583234" y="707567"/>
                  </a:lnTo>
                  <a:lnTo>
                    <a:pt x="583653" y="707313"/>
                  </a:lnTo>
                  <a:lnTo>
                    <a:pt x="583958" y="707313"/>
                  </a:lnTo>
                  <a:lnTo>
                    <a:pt x="584022" y="706297"/>
                  </a:lnTo>
                  <a:lnTo>
                    <a:pt x="584962" y="703249"/>
                  </a:lnTo>
                  <a:lnTo>
                    <a:pt x="584454" y="701979"/>
                  </a:lnTo>
                  <a:lnTo>
                    <a:pt x="584250" y="701217"/>
                  </a:lnTo>
                  <a:lnTo>
                    <a:pt x="584200" y="700328"/>
                  </a:lnTo>
                  <a:lnTo>
                    <a:pt x="584657" y="699439"/>
                  </a:lnTo>
                  <a:lnTo>
                    <a:pt x="585203" y="698804"/>
                  </a:lnTo>
                  <a:close/>
                </a:path>
                <a:path w="1153795" h="1354454">
                  <a:moveTo>
                    <a:pt x="591959" y="1032027"/>
                  </a:moveTo>
                  <a:lnTo>
                    <a:pt x="589953" y="1028979"/>
                  </a:lnTo>
                  <a:lnTo>
                    <a:pt x="589838" y="1028471"/>
                  </a:lnTo>
                  <a:lnTo>
                    <a:pt x="589826" y="1026566"/>
                  </a:lnTo>
                  <a:lnTo>
                    <a:pt x="589838" y="1026312"/>
                  </a:lnTo>
                  <a:lnTo>
                    <a:pt x="588594" y="1026566"/>
                  </a:lnTo>
                  <a:lnTo>
                    <a:pt x="580910" y="1015517"/>
                  </a:lnTo>
                  <a:lnTo>
                    <a:pt x="580707" y="1015009"/>
                  </a:lnTo>
                  <a:lnTo>
                    <a:pt x="580288" y="1014755"/>
                  </a:lnTo>
                  <a:lnTo>
                    <a:pt x="579628" y="1015390"/>
                  </a:lnTo>
                  <a:lnTo>
                    <a:pt x="579424" y="1015517"/>
                  </a:lnTo>
                  <a:lnTo>
                    <a:pt x="578840" y="1015517"/>
                  </a:lnTo>
                  <a:lnTo>
                    <a:pt x="578586" y="1015390"/>
                  </a:lnTo>
                  <a:lnTo>
                    <a:pt x="577557" y="1014247"/>
                  </a:lnTo>
                  <a:lnTo>
                    <a:pt x="577164" y="1013358"/>
                  </a:lnTo>
                  <a:lnTo>
                    <a:pt x="577138" y="1012342"/>
                  </a:lnTo>
                  <a:lnTo>
                    <a:pt x="576859" y="1012215"/>
                  </a:lnTo>
                  <a:lnTo>
                    <a:pt x="575221" y="1008659"/>
                  </a:lnTo>
                  <a:lnTo>
                    <a:pt x="573684" y="1006754"/>
                  </a:lnTo>
                  <a:lnTo>
                    <a:pt x="572376" y="1006500"/>
                  </a:lnTo>
                  <a:lnTo>
                    <a:pt x="571982" y="1006500"/>
                  </a:lnTo>
                  <a:lnTo>
                    <a:pt x="571754" y="1006246"/>
                  </a:lnTo>
                  <a:lnTo>
                    <a:pt x="571665" y="1005738"/>
                  </a:lnTo>
                  <a:lnTo>
                    <a:pt x="571119" y="1004595"/>
                  </a:lnTo>
                  <a:lnTo>
                    <a:pt x="569366" y="1004468"/>
                  </a:lnTo>
                  <a:lnTo>
                    <a:pt x="569175" y="1004214"/>
                  </a:lnTo>
                  <a:lnTo>
                    <a:pt x="569137" y="1002563"/>
                  </a:lnTo>
                  <a:lnTo>
                    <a:pt x="569556" y="1001801"/>
                  </a:lnTo>
                  <a:lnTo>
                    <a:pt x="570382" y="1001039"/>
                  </a:lnTo>
                  <a:lnTo>
                    <a:pt x="566254" y="997483"/>
                  </a:lnTo>
                  <a:lnTo>
                    <a:pt x="566280" y="996594"/>
                  </a:lnTo>
                  <a:lnTo>
                    <a:pt x="566496" y="996467"/>
                  </a:lnTo>
                  <a:lnTo>
                    <a:pt x="566458" y="996086"/>
                  </a:lnTo>
                  <a:lnTo>
                    <a:pt x="566191" y="995578"/>
                  </a:lnTo>
                  <a:lnTo>
                    <a:pt x="565912" y="995197"/>
                  </a:lnTo>
                  <a:lnTo>
                    <a:pt x="565772" y="994816"/>
                  </a:lnTo>
                  <a:lnTo>
                    <a:pt x="563905" y="993419"/>
                  </a:lnTo>
                  <a:lnTo>
                    <a:pt x="563727" y="993165"/>
                  </a:lnTo>
                  <a:lnTo>
                    <a:pt x="563664" y="992276"/>
                  </a:lnTo>
                  <a:lnTo>
                    <a:pt x="563537" y="992022"/>
                  </a:lnTo>
                  <a:lnTo>
                    <a:pt x="562940" y="991895"/>
                  </a:lnTo>
                  <a:lnTo>
                    <a:pt x="562813" y="991514"/>
                  </a:lnTo>
                  <a:lnTo>
                    <a:pt x="563130" y="991006"/>
                  </a:lnTo>
                  <a:lnTo>
                    <a:pt x="562698" y="990879"/>
                  </a:lnTo>
                  <a:lnTo>
                    <a:pt x="562444" y="990625"/>
                  </a:lnTo>
                  <a:lnTo>
                    <a:pt x="562317" y="990498"/>
                  </a:lnTo>
                  <a:lnTo>
                    <a:pt x="562190" y="990244"/>
                  </a:lnTo>
                  <a:lnTo>
                    <a:pt x="562013" y="989482"/>
                  </a:lnTo>
                  <a:lnTo>
                    <a:pt x="561390" y="990117"/>
                  </a:lnTo>
                  <a:lnTo>
                    <a:pt x="560197" y="990625"/>
                  </a:lnTo>
                  <a:lnTo>
                    <a:pt x="559816" y="990625"/>
                  </a:lnTo>
                  <a:lnTo>
                    <a:pt x="559231" y="990371"/>
                  </a:lnTo>
                  <a:lnTo>
                    <a:pt x="558723" y="990117"/>
                  </a:lnTo>
                  <a:lnTo>
                    <a:pt x="558457" y="989990"/>
                  </a:lnTo>
                  <a:lnTo>
                    <a:pt x="558165" y="990117"/>
                  </a:lnTo>
                  <a:lnTo>
                    <a:pt x="558101" y="989990"/>
                  </a:lnTo>
                  <a:lnTo>
                    <a:pt x="558076" y="988593"/>
                  </a:lnTo>
                  <a:lnTo>
                    <a:pt x="558380" y="988339"/>
                  </a:lnTo>
                  <a:lnTo>
                    <a:pt x="558977" y="988085"/>
                  </a:lnTo>
                  <a:lnTo>
                    <a:pt x="558685" y="988085"/>
                  </a:lnTo>
                  <a:lnTo>
                    <a:pt x="558241" y="987069"/>
                  </a:lnTo>
                  <a:lnTo>
                    <a:pt x="558266" y="986434"/>
                  </a:lnTo>
                  <a:lnTo>
                    <a:pt x="558622" y="986180"/>
                  </a:lnTo>
                  <a:lnTo>
                    <a:pt x="559206" y="986180"/>
                  </a:lnTo>
                  <a:lnTo>
                    <a:pt x="560527" y="986053"/>
                  </a:lnTo>
                  <a:lnTo>
                    <a:pt x="560247" y="985799"/>
                  </a:lnTo>
                  <a:lnTo>
                    <a:pt x="559955" y="985799"/>
                  </a:lnTo>
                  <a:lnTo>
                    <a:pt x="559663" y="985418"/>
                  </a:lnTo>
                  <a:lnTo>
                    <a:pt x="559231" y="985291"/>
                  </a:lnTo>
                  <a:lnTo>
                    <a:pt x="559028" y="985291"/>
                  </a:lnTo>
                  <a:lnTo>
                    <a:pt x="557682" y="983894"/>
                  </a:lnTo>
                  <a:lnTo>
                    <a:pt x="557466" y="982497"/>
                  </a:lnTo>
                  <a:lnTo>
                    <a:pt x="557441" y="982116"/>
                  </a:lnTo>
                  <a:lnTo>
                    <a:pt x="557149" y="982370"/>
                  </a:lnTo>
                  <a:lnTo>
                    <a:pt x="556653" y="982497"/>
                  </a:lnTo>
                  <a:lnTo>
                    <a:pt x="556260" y="982370"/>
                  </a:lnTo>
                  <a:lnTo>
                    <a:pt x="554939" y="980973"/>
                  </a:lnTo>
                  <a:lnTo>
                    <a:pt x="554888" y="979957"/>
                  </a:lnTo>
                  <a:lnTo>
                    <a:pt x="554456" y="979830"/>
                  </a:lnTo>
                  <a:lnTo>
                    <a:pt x="554062" y="979576"/>
                  </a:lnTo>
                  <a:lnTo>
                    <a:pt x="553948" y="979322"/>
                  </a:lnTo>
                  <a:lnTo>
                    <a:pt x="553923" y="978179"/>
                  </a:lnTo>
                  <a:lnTo>
                    <a:pt x="554075" y="977925"/>
                  </a:lnTo>
                  <a:lnTo>
                    <a:pt x="554393" y="977671"/>
                  </a:lnTo>
                  <a:lnTo>
                    <a:pt x="554990" y="977290"/>
                  </a:lnTo>
                  <a:lnTo>
                    <a:pt x="555434" y="977163"/>
                  </a:lnTo>
                  <a:lnTo>
                    <a:pt x="555345" y="977036"/>
                  </a:lnTo>
                  <a:lnTo>
                    <a:pt x="551535" y="971702"/>
                  </a:lnTo>
                  <a:lnTo>
                    <a:pt x="551345" y="971575"/>
                  </a:lnTo>
                  <a:lnTo>
                    <a:pt x="551129" y="970686"/>
                  </a:lnTo>
                  <a:lnTo>
                    <a:pt x="550849" y="970432"/>
                  </a:lnTo>
                  <a:lnTo>
                    <a:pt x="550849" y="999642"/>
                  </a:lnTo>
                  <a:lnTo>
                    <a:pt x="550049" y="1002309"/>
                  </a:lnTo>
                  <a:lnTo>
                    <a:pt x="549935" y="1002817"/>
                  </a:lnTo>
                  <a:lnTo>
                    <a:pt x="549668" y="1002944"/>
                  </a:lnTo>
                  <a:lnTo>
                    <a:pt x="549275" y="1002944"/>
                  </a:lnTo>
                  <a:lnTo>
                    <a:pt x="547065" y="1003325"/>
                  </a:lnTo>
                  <a:lnTo>
                    <a:pt x="543445" y="1005611"/>
                  </a:lnTo>
                  <a:lnTo>
                    <a:pt x="543128" y="1006119"/>
                  </a:lnTo>
                  <a:lnTo>
                    <a:pt x="543026" y="1006500"/>
                  </a:lnTo>
                  <a:lnTo>
                    <a:pt x="542823" y="1006754"/>
                  </a:lnTo>
                  <a:lnTo>
                    <a:pt x="540258" y="1008278"/>
                  </a:lnTo>
                  <a:lnTo>
                    <a:pt x="540359" y="1008913"/>
                  </a:lnTo>
                  <a:lnTo>
                    <a:pt x="540893" y="1010691"/>
                  </a:lnTo>
                  <a:lnTo>
                    <a:pt x="541083" y="1010945"/>
                  </a:lnTo>
                  <a:lnTo>
                    <a:pt x="541159" y="1011707"/>
                  </a:lnTo>
                  <a:lnTo>
                    <a:pt x="541439" y="1011961"/>
                  </a:lnTo>
                  <a:lnTo>
                    <a:pt x="541362" y="1012342"/>
                  </a:lnTo>
                  <a:lnTo>
                    <a:pt x="540804" y="1012850"/>
                  </a:lnTo>
                  <a:lnTo>
                    <a:pt x="540004" y="1013358"/>
                  </a:lnTo>
                  <a:lnTo>
                    <a:pt x="539280" y="1013231"/>
                  </a:lnTo>
                  <a:lnTo>
                    <a:pt x="538619" y="1012596"/>
                  </a:lnTo>
                  <a:lnTo>
                    <a:pt x="538619" y="1012342"/>
                  </a:lnTo>
                  <a:lnTo>
                    <a:pt x="537248" y="1012215"/>
                  </a:lnTo>
                  <a:lnTo>
                    <a:pt x="536879" y="1011961"/>
                  </a:lnTo>
                  <a:lnTo>
                    <a:pt x="535597" y="1010818"/>
                  </a:lnTo>
                  <a:lnTo>
                    <a:pt x="535241" y="1010437"/>
                  </a:lnTo>
                  <a:lnTo>
                    <a:pt x="535139" y="1009802"/>
                  </a:lnTo>
                  <a:lnTo>
                    <a:pt x="536105" y="1008913"/>
                  </a:lnTo>
                  <a:lnTo>
                    <a:pt x="534720" y="1007135"/>
                  </a:lnTo>
                  <a:lnTo>
                    <a:pt x="534238" y="1006627"/>
                  </a:lnTo>
                  <a:lnTo>
                    <a:pt x="534200" y="1006119"/>
                  </a:lnTo>
                  <a:lnTo>
                    <a:pt x="535317" y="1005103"/>
                  </a:lnTo>
                  <a:lnTo>
                    <a:pt x="536028" y="1004976"/>
                  </a:lnTo>
                  <a:lnTo>
                    <a:pt x="536689" y="1005230"/>
                  </a:lnTo>
                  <a:lnTo>
                    <a:pt x="536625" y="1004976"/>
                  </a:lnTo>
                  <a:lnTo>
                    <a:pt x="536397" y="1004087"/>
                  </a:lnTo>
                  <a:lnTo>
                    <a:pt x="535825" y="1002563"/>
                  </a:lnTo>
                  <a:lnTo>
                    <a:pt x="534822" y="1000531"/>
                  </a:lnTo>
                  <a:lnTo>
                    <a:pt x="534631" y="1000277"/>
                  </a:lnTo>
                  <a:lnTo>
                    <a:pt x="534606" y="999515"/>
                  </a:lnTo>
                  <a:lnTo>
                    <a:pt x="534847" y="998880"/>
                  </a:lnTo>
                  <a:lnTo>
                    <a:pt x="534809" y="998499"/>
                  </a:lnTo>
                  <a:lnTo>
                    <a:pt x="533704" y="995070"/>
                  </a:lnTo>
                  <a:lnTo>
                    <a:pt x="532866" y="994054"/>
                  </a:lnTo>
                  <a:lnTo>
                    <a:pt x="532612" y="993165"/>
                  </a:lnTo>
                  <a:lnTo>
                    <a:pt x="532371" y="993038"/>
                  </a:lnTo>
                  <a:lnTo>
                    <a:pt x="532168" y="993038"/>
                  </a:lnTo>
                  <a:lnTo>
                    <a:pt x="531799" y="992784"/>
                  </a:lnTo>
                  <a:lnTo>
                    <a:pt x="531609" y="992403"/>
                  </a:lnTo>
                  <a:lnTo>
                    <a:pt x="531698" y="991768"/>
                  </a:lnTo>
                  <a:lnTo>
                    <a:pt x="531825" y="991514"/>
                  </a:lnTo>
                  <a:lnTo>
                    <a:pt x="531952" y="991133"/>
                  </a:lnTo>
                  <a:lnTo>
                    <a:pt x="532053" y="991006"/>
                  </a:lnTo>
                  <a:lnTo>
                    <a:pt x="532599" y="991006"/>
                  </a:lnTo>
                  <a:lnTo>
                    <a:pt x="532701" y="990879"/>
                  </a:lnTo>
                  <a:lnTo>
                    <a:pt x="532993" y="990879"/>
                  </a:lnTo>
                  <a:lnTo>
                    <a:pt x="533095" y="990752"/>
                  </a:lnTo>
                  <a:lnTo>
                    <a:pt x="533425" y="991006"/>
                  </a:lnTo>
                  <a:lnTo>
                    <a:pt x="533539" y="990752"/>
                  </a:lnTo>
                  <a:lnTo>
                    <a:pt x="533590" y="990371"/>
                  </a:lnTo>
                  <a:lnTo>
                    <a:pt x="534301" y="989609"/>
                  </a:lnTo>
                  <a:lnTo>
                    <a:pt x="534111" y="988593"/>
                  </a:lnTo>
                  <a:lnTo>
                    <a:pt x="532892" y="987069"/>
                  </a:lnTo>
                  <a:lnTo>
                    <a:pt x="532968" y="986053"/>
                  </a:lnTo>
                  <a:lnTo>
                    <a:pt x="533044" y="985799"/>
                  </a:lnTo>
                  <a:lnTo>
                    <a:pt x="532752" y="985672"/>
                  </a:lnTo>
                  <a:lnTo>
                    <a:pt x="532333" y="985545"/>
                  </a:lnTo>
                  <a:lnTo>
                    <a:pt x="531901" y="985037"/>
                  </a:lnTo>
                  <a:lnTo>
                    <a:pt x="531977" y="984148"/>
                  </a:lnTo>
                  <a:lnTo>
                    <a:pt x="532536" y="983640"/>
                  </a:lnTo>
                  <a:lnTo>
                    <a:pt x="532701" y="983259"/>
                  </a:lnTo>
                  <a:lnTo>
                    <a:pt x="533019" y="982878"/>
                  </a:lnTo>
                  <a:lnTo>
                    <a:pt x="533400" y="982751"/>
                  </a:lnTo>
                  <a:lnTo>
                    <a:pt x="533704" y="982751"/>
                  </a:lnTo>
                  <a:lnTo>
                    <a:pt x="533882" y="983005"/>
                  </a:lnTo>
                  <a:lnTo>
                    <a:pt x="534009" y="982751"/>
                  </a:lnTo>
                  <a:lnTo>
                    <a:pt x="534365" y="981989"/>
                  </a:lnTo>
                  <a:lnTo>
                    <a:pt x="533819" y="981100"/>
                  </a:lnTo>
                  <a:lnTo>
                    <a:pt x="533438" y="980719"/>
                  </a:lnTo>
                  <a:lnTo>
                    <a:pt x="533400" y="980338"/>
                  </a:lnTo>
                  <a:lnTo>
                    <a:pt x="533704" y="980084"/>
                  </a:lnTo>
                  <a:lnTo>
                    <a:pt x="535178" y="977925"/>
                  </a:lnTo>
                  <a:lnTo>
                    <a:pt x="535279" y="977544"/>
                  </a:lnTo>
                  <a:lnTo>
                    <a:pt x="535482" y="977290"/>
                  </a:lnTo>
                  <a:lnTo>
                    <a:pt x="535876" y="977163"/>
                  </a:lnTo>
                  <a:lnTo>
                    <a:pt x="536752" y="977544"/>
                  </a:lnTo>
                  <a:lnTo>
                    <a:pt x="539140" y="980084"/>
                  </a:lnTo>
                  <a:lnTo>
                    <a:pt x="540804" y="982751"/>
                  </a:lnTo>
                  <a:lnTo>
                    <a:pt x="541375" y="983386"/>
                  </a:lnTo>
                  <a:lnTo>
                    <a:pt x="541769" y="983894"/>
                  </a:lnTo>
                  <a:lnTo>
                    <a:pt x="542239" y="984656"/>
                  </a:lnTo>
                  <a:lnTo>
                    <a:pt x="542340" y="985037"/>
                  </a:lnTo>
                  <a:lnTo>
                    <a:pt x="542747" y="985799"/>
                  </a:lnTo>
                  <a:lnTo>
                    <a:pt x="544258" y="988339"/>
                  </a:lnTo>
                  <a:lnTo>
                    <a:pt x="545388" y="989863"/>
                  </a:lnTo>
                  <a:lnTo>
                    <a:pt x="546481" y="991768"/>
                  </a:lnTo>
                  <a:lnTo>
                    <a:pt x="547598" y="993165"/>
                  </a:lnTo>
                  <a:lnTo>
                    <a:pt x="548716" y="994816"/>
                  </a:lnTo>
                  <a:lnTo>
                    <a:pt x="549414" y="995705"/>
                  </a:lnTo>
                  <a:lnTo>
                    <a:pt x="549986" y="996086"/>
                  </a:lnTo>
                  <a:lnTo>
                    <a:pt x="550113" y="996594"/>
                  </a:lnTo>
                  <a:lnTo>
                    <a:pt x="550786" y="998499"/>
                  </a:lnTo>
                  <a:lnTo>
                    <a:pt x="550849" y="999642"/>
                  </a:lnTo>
                  <a:lnTo>
                    <a:pt x="550849" y="970432"/>
                  </a:lnTo>
                  <a:lnTo>
                    <a:pt x="550557" y="970432"/>
                  </a:lnTo>
                  <a:lnTo>
                    <a:pt x="549973" y="970051"/>
                  </a:lnTo>
                  <a:lnTo>
                    <a:pt x="549402" y="969416"/>
                  </a:lnTo>
                  <a:lnTo>
                    <a:pt x="548843" y="969289"/>
                  </a:lnTo>
                  <a:lnTo>
                    <a:pt x="548805" y="968781"/>
                  </a:lnTo>
                  <a:lnTo>
                    <a:pt x="549325" y="968146"/>
                  </a:lnTo>
                  <a:lnTo>
                    <a:pt x="549630" y="967511"/>
                  </a:lnTo>
                  <a:lnTo>
                    <a:pt x="549236" y="966495"/>
                  </a:lnTo>
                  <a:lnTo>
                    <a:pt x="520166" y="966495"/>
                  </a:lnTo>
                  <a:lnTo>
                    <a:pt x="519582" y="966495"/>
                  </a:lnTo>
                  <a:lnTo>
                    <a:pt x="519518" y="966876"/>
                  </a:lnTo>
                  <a:lnTo>
                    <a:pt x="518591" y="968019"/>
                  </a:lnTo>
                  <a:lnTo>
                    <a:pt x="519290" y="969035"/>
                  </a:lnTo>
                  <a:lnTo>
                    <a:pt x="519277" y="969289"/>
                  </a:lnTo>
                  <a:lnTo>
                    <a:pt x="519150" y="970051"/>
                  </a:lnTo>
                  <a:lnTo>
                    <a:pt x="517867" y="971194"/>
                  </a:lnTo>
                  <a:lnTo>
                    <a:pt x="517779" y="974115"/>
                  </a:lnTo>
                  <a:lnTo>
                    <a:pt x="518045" y="974623"/>
                  </a:lnTo>
                  <a:lnTo>
                    <a:pt x="518071" y="975385"/>
                  </a:lnTo>
                  <a:lnTo>
                    <a:pt x="517829" y="976274"/>
                  </a:lnTo>
                  <a:lnTo>
                    <a:pt x="517791" y="977163"/>
                  </a:lnTo>
                  <a:lnTo>
                    <a:pt x="518096" y="977163"/>
                  </a:lnTo>
                  <a:lnTo>
                    <a:pt x="518426" y="977036"/>
                  </a:lnTo>
                  <a:lnTo>
                    <a:pt x="518833" y="977036"/>
                  </a:lnTo>
                  <a:lnTo>
                    <a:pt x="519264" y="977290"/>
                  </a:lnTo>
                  <a:lnTo>
                    <a:pt x="519544" y="977544"/>
                  </a:lnTo>
                  <a:lnTo>
                    <a:pt x="519747" y="977544"/>
                  </a:lnTo>
                  <a:lnTo>
                    <a:pt x="519925" y="977798"/>
                  </a:lnTo>
                  <a:lnTo>
                    <a:pt x="520039" y="978814"/>
                  </a:lnTo>
                  <a:lnTo>
                    <a:pt x="519150" y="979957"/>
                  </a:lnTo>
                  <a:lnTo>
                    <a:pt x="518845" y="980211"/>
                  </a:lnTo>
                  <a:lnTo>
                    <a:pt x="518502" y="980338"/>
                  </a:lnTo>
                  <a:lnTo>
                    <a:pt x="518109" y="980338"/>
                  </a:lnTo>
                  <a:lnTo>
                    <a:pt x="517626" y="980211"/>
                  </a:lnTo>
                  <a:lnTo>
                    <a:pt x="517512" y="980084"/>
                  </a:lnTo>
                  <a:lnTo>
                    <a:pt x="517410" y="979576"/>
                  </a:lnTo>
                  <a:lnTo>
                    <a:pt x="517423" y="979195"/>
                  </a:lnTo>
                  <a:lnTo>
                    <a:pt x="517080" y="979576"/>
                  </a:lnTo>
                  <a:lnTo>
                    <a:pt x="517042" y="979830"/>
                  </a:lnTo>
                  <a:lnTo>
                    <a:pt x="517525" y="980592"/>
                  </a:lnTo>
                  <a:lnTo>
                    <a:pt x="517486" y="981100"/>
                  </a:lnTo>
                  <a:lnTo>
                    <a:pt x="517118" y="983386"/>
                  </a:lnTo>
                  <a:lnTo>
                    <a:pt x="516991" y="984656"/>
                  </a:lnTo>
                  <a:lnTo>
                    <a:pt x="517690" y="986053"/>
                  </a:lnTo>
                  <a:lnTo>
                    <a:pt x="517804" y="986815"/>
                  </a:lnTo>
                  <a:lnTo>
                    <a:pt x="517410" y="987196"/>
                  </a:lnTo>
                  <a:lnTo>
                    <a:pt x="517550" y="987323"/>
                  </a:lnTo>
                  <a:lnTo>
                    <a:pt x="517944" y="987323"/>
                  </a:lnTo>
                  <a:lnTo>
                    <a:pt x="517956" y="987831"/>
                  </a:lnTo>
                  <a:lnTo>
                    <a:pt x="517931" y="988720"/>
                  </a:lnTo>
                  <a:lnTo>
                    <a:pt x="517334" y="989863"/>
                  </a:lnTo>
                  <a:lnTo>
                    <a:pt x="517207" y="990371"/>
                  </a:lnTo>
                  <a:lnTo>
                    <a:pt x="517893" y="991514"/>
                  </a:lnTo>
                  <a:lnTo>
                    <a:pt x="517893" y="992149"/>
                  </a:lnTo>
                  <a:lnTo>
                    <a:pt x="517029" y="992911"/>
                  </a:lnTo>
                  <a:lnTo>
                    <a:pt x="516966" y="993419"/>
                  </a:lnTo>
                  <a:lnTo>
                    <a:pt x="517131" y="994181"/>
                  </a:lnTo>
                  <a:lnTo>
                    <a:pt x="517994" y="994816"/>
                  </a:lnTo>
                  <a:lnTo>
                    <a:pt x="518134" y="995070"/>
                  </a:lnTo>
                  <a:lnTo>
                    <a:pt x="518185" y="996086"/>
                  </a:lnTo>
                  <a:lnTo>
                    <a:pt x="517309" y="997229"/>
                  </a:lnTo>
                  <a:lnTo>
                    <a:pt x="517271" y="998753"/>
                  </a:lnTo>
                  <a:lnTo>
                    <a:pt x="517385" y="1000277"/>
                  </a:lnTo>
                  <a:lnTo>
                    <a:pt x="517791" y="1002817"/>
                  </a:lnTo>
                  <a:lnTo>
                    <a:pt x="517880" y="1006119"/>
                  </a:lnTo>
                  <a:lnTo>
                    <a:pt x="518820" y="1010310"/>
                  </a:lnTo>
                  <a:lnTo>
                    <a:pt x="519125" y="1012342"/>
                  </a:lnTo>
                  <a:lnTo>
                    <a:pt x="519252" y="1015009"/>
                  </a:lnTo>
                  <a:lnTo>
                    <a:pt x="520344" y="1017295"/>
                  </a:lnTo>
                  <a:lnTo>
                    <a:pt x="521665" y="1026947"/>
                  </a:lnTo>
                  <a:lnTo>
                    <a:pt x="521652" y="1028217"/>
                  </a:lnTo>
                  <a:lnTo>
                    <a:pt x="521550" y="1028979"/>
                  </a:lnTo>
                  <a:lnTo>
                    <a:pt x="521436" y="1030249"/>
                  </a:lnTo>
                  <a:lnTo>
                    <a:pt x="521208" y="1031646"/>
                  </a:lnTo>
                  <a:lnTo>
                    <a:pt x="521017" y="1032535"/>
                  </a:lnTo>
                  <a:lnTo>
                    <a:pt x="520928" y="1032662"/>
                  </a:lnTo>
                  <a:lnTo>
                    <a:pt x="521512" y="1032662"/>
                  </a:lnTo>
                  <a:lnTo>
                    <a:pt x="522211" y="1033424"/>
                  </a:lnTo>
                  <a:lnTo>
                    <a:pt x="522097" y="1033678"/>
                  </a:lnTo>
                  <a:lnTo>
                    <a:pt x="523443" y="1039266"/>
                  </a:lnTo>
                  <a:lnTo>
                    <a:pt x="523557" y="1039393"/>
                  </a:lnTo>
                  <a:lnTo>
                    <a:pt x="523582" y="1039774"/>
                  </a:lnTo>
                  <a:lnTo>
                    <a:pt x="523773" y="1040028"/>
                  </a:lnTo>
                  <a:lnTo>
                    <a:pt x="524002" y="1041044"/>
                  </a:lnTo>
                  <a:lnTo>
                    <a:pt x="524103" y="1041806"/>
                  </a:lnTo>
                  <a:lnTo>
                    <a:pt x="524408" y="1042441"/>
                  </a:lnTo>
                  <a:lnTo>
                    <a:pt x="524497" y="1042949"/>
                  </a:lnTo>
                  <a:lnTo>
                    <a:pt x="524548" y="1045235"/>
                  </a:lnTo>
                  <a:lnTo>
                    <a:pt x="524662" y="1045997"/>
                  </a:lnTo>
                  <a:lnTo>
                    <a:pt x="525843" y="1050823"/>
                  </a:lnTo>
                  <a:lnTo>
                    <a:pt x="526453" y="1052982"/>
                  </a:lnTo>
                  <a:lnTo>
                    <a:pt x="526643" y="1053109"/>
                  </a:lnTo>
                  <a:lnTo>
                    <a:pt x="526719" y="1053617"/>
                  </a:lnTo>
                  <a:lnTo>
                    <a:pt x="527583" y="1053871"/>
                  </a:lnTo>
                  <a:lnTo>
                    <a:pt x="528434" y="1053744"/>
                  </a:lnTo>
                  <a:lnTo>
                    <a:pt x="529234" y="1053236"/>
                  </a:lnTo>
                  <a:lnTo>
                    <a:pt x="529437" y="1052982"/>
                  </a:lnTo>
                  <a:lnTo>
                    <a:pt x="531012" y="1052982"/>
                  </a:lnTo>
                  <a:lnTo>
                    <a:pt x="532447" y="1053871"/>
                  </a:lnTo>
                  <a:lnTo>
                    <a:pt x="535381" y="1053744"/>
                  </a:lnTo>
                  <a:lnTo>
                    <a:pt x="535965" y="1052982"/>
                  </a:lnTo>
                  <a:lnTo>
                    <a:pt x="536067" y="1052855"/>
                  </a:lnTo>
                  <a:lnTo>
                    <a:pt x="536359" y="1052728"/>
                  </a:lnTo>
                  <a:lnTo>
                    <a:pt x="536752" y="1052728"/>
                  </a:lnTo>
                  <a:lnTo>
                    <a:pt x="537933" y="1052855"/>
                  </a:lnTo>
                  <a:lnTo>
                    <a:pt x="539496" y="1052728"/>
                  </a:lnTo>
                  <a:lnTo>
                    <a:pt x="540562" y="1052855"/>
                  </a:lnTo>
                  <a:lnTo>
                    <a:pt x="541134" y="1053236"/>
                  </a:lnTo>
                  <a:lnTo>
                    <a:pt x="542226" y="1053236"/>
                  </a:lnTo>
                  <a:lnTo>
                    <a:pt x="542620" y="1052982"/>
                  </a:lnTo>
                  <a:lnTo>
                    <a:pt x="542912" y="1052982"/>
                  </a:lnTo>
                  <a:lnTo>
                    <a:pt x="543026" y="1052728"/>
                  </a:lnTo>
                  <a:lnTo>
                    <a:pt x="543255" y="1052220"/>
                  </a:lnTo>
                  <a:lnTo>
                    <a:pt x="543255" y="1051712"/>
                  </a:lnTo>
                  <a:lnTo>
                    <a:pt x="543509" y="1051585"/>
                  </a:lnTo>
                  <a:lnTo>
                    <a:pt x="544741" y="1051331"/>
                  </a:lnTo>
                  <a:lnTo>
                    <a:pt x="544487" y="1050442"/>
                  </a:lnTo>
                  <a:lnTo>
                    <a:pt x="543344" y="1049553"/>
                  </a:lnTo>
                  <a:lnTo>
                    <a:pt x="543064" y="1049172"/>
                  </a:lnTo>
                  <a:lnTo>
                    <a:pt x="542988" y="1048156"/>
                  </a:lnTo>
                  <a:lnTo>
                    <a:pt x="543128" y="1047394"/>
                  </a:lnTo>
                  <a:lnTo>
                    <a:pt x="543509" y="1045362"/>
                  </a:lnTo>
                  <a:lnTo>
                    <a:pt x="543382" y="1044600"/>
                  </a:lnTo>
                  <a:lnTo>
                    <a:pt x="543331" y="1045997"/>
                  </a:lnTo>
                  <a:lnTo>
                    <a:pt x="543026" y="1046378"/>
                  </a:lnTo>
                  <a:lnTo>
                    <a:pt x="541959" y="1047394"/>
                  </a:lnTo>
                  <a:lnTo>
                    <a:pt x="541223" y="1047267"/>
                  </a:lnTo>
                  <a:lnTo>
                    <a:pt x="540385" y="1046251"/>
                  </a:lnTo>
                  <a:lnTo>
                    <a:pt x="540092" y="1046251"/>
                  </a:lnTo>
                  <a:lnTo>
                    <a:pt x="540131" y="1045362"/>
                  </a:lnTo>
                  <a:lnTo>
                    <a:pt x="540448" y="1044981"/>
                  </a:lnTo>
                  <a:lnTo>
                    <a:pt x="540740" y="1044727"/>
                  </a:lnTo>
                  <a:lnTo>
                    <a:pt x="541032" y="1044854"/>
                  </a:lnTo>
                  <a:lnTo>
                    <a:pt x="541616" y="1044727"/>
                  </a:lnTo>
                  <a:lnTo>
                    <a:pt x="542213" y="1044600"/>
                  </a:lnTo>
                  <a:lnTo>
                    <a:pt x="542645" y="1044727"/>
                  </a:lnTo>
                  <a:lnTo>
                    <a:pt x="543229" y="1045362"/>
                  </a:lnTo>
                  <a:lnTo>
                    <a:pt x="543331" y="1045997"/>
                  </a:lnTo>
                  <a:lnTo>
                    <a:pt x="543331" y="1044587"/>
                  </a:lnTo>
                  <a:lnTo>
                    <a:pt x="542518" y="1044346"/>
                  </a:lnTo>
                  <a:lnTo>
                    <a:pt x="542328" y="1044346"/>
                  </a:lnTo>
                  <a:lnTo>
                    <a:pt x="542137" y="1044219"/>
                  </a:lnTo>
                  <a:lnTo>
                    <a:pt x="541997" y="1043838"/>
                  </a:lnTo>
                  <a:lnTo>
                    <a:pt x="541820" y="1043584"/>
                  </a:lnTo>
                  <a:lnTo>
                    <a:pt x="541909" y="1042949"/>
                  </a:lnTo>
                  <a:lnTo>
                    <a:pt x="542150" y="1041933"/>
                  </a:lnTo>
                  <a:lnTo>
                    <a:pt x="542099" y="1041679"/>
                  </a:lnTo>
                  <a:lnTo>
                    <a:pt x="541070" y="1040028"/>
                  </a:lnTo>
                  <a:lnTo>
                    <a:pt x="540816" y="1039774"/>
                  </a:lnTo>
                  <a:lnTo>
                    <a:pt x="540753" y="1039139"/>
                  </a:lnTo>
                  <a:lnTo>
                    <a:pt x="541667" y="1038250"/>
                  </a:lnTo>
                  <a:lnTo>
                    <a:pt x="541883" y="1037996"/>
                  </a:lnTo>
                  <a:lnTo>
                    <a:pt x="541896" y="1037488"/>
                  </a:lnTo>
                  <a:lnTo>
                    <a:pt x="541058" y="1036599"/>
                  </a:lnTo>
                  <a:lnTo>
                    <a:pt x="541159" y="1033805"/>
                  </a:lnTo>
                  <a:lnTo>
                    <a:pt x="541223" y="1033678"/>
                  </a:lnTo>
                  <a:lnTo>
                    <a:pt x="542378" y="1032306"/>
                  </a:lnTo>
                  <a:lnTo>
                    <a:pt x="542099" y="1032535"/>
                  </a:lnTo>
                  <a:lnTo>
                    <a:pt x="541845" y="1032662"/>
                  </a:lnTo>
                  <a:lnTo>
                    <a:pt x="540867" y="1032662"/>
                  </a:lnTo>
                  <a:lnTo>
                    <a:pt x="540727" y="1032535"/>
                  </a:lnTo>
                  <a:lnTo>
                    <a:pt x="540512" y="1031773"/>
                  </a:lnTo>
                  <a:lnTo>
                    <a:pt x="540385" y="1031646"/>
                  </a:lnTo>
                  <a:lnTo>
                    <a:pt x="540486" y="1030630"/>
                  </a:lnTo>
                  <a:lnTo>
                    <a:pt x="540867" y="1030249"/>
                  </a:lnTo>
                  <a:lnTo>
                    <a:pt x="541451" y="1030376"/>
                  </a:lnTo>
                  <a:lnTo>
                    <a:pt x="541896" y="1030249"/>
                  </a:lnTo>
                  <a:lnTo>
                    <a:pt x="542086" y="1030249"/>
                  </a:lnTo>
                  <a:lnTo>
                    <a:pt x="542378" y="1030376"/>
                  </a:lnTo>
                  <a:lnTo>
                    <a:pt x="542620" y="1030630"/>
                  </a:lnTo>
                  <a:lnTo>
                    <a:pt x="542645" y="1031773"/>
                  </a:lnTo>
                  <a:lnTo>
                    <a:pt x="542417" y="1032256"/>
                  </a:lnTo>
                  <a:lnTo>
                    <a:pt x="543369" y="1031138"/>
                  </a:lnTo>
                  <a:lnTo>
                    <a:pt x="543496" y="1030630"/>
                  </a:lnTo>
                  <a:lnTo>
                    <a:pt x="543509" y="1030249"/>
                  </a:lnTo>
                  <a:lnTo>
                    <a:pt x="543521" y="1029868"/>
                  </a:lnTo>
                  <a:lnTo>
                    <a:pt x="543687" y="1029360"/>
                  </a:lnTo>
                  <a:lnTo>
                    <a:pt x="544144" y="1028979"/>
                  </a:lnTo>
                  <a:lnTo>
                    <a:pt x="544741" y="1028725"/>
                  </a:lnTo>
                  <a:lnTo>
                    <a:pt x="544029" y="1028217"/>
                  </a:lnTo>
                  <a:lnTo>
                    <a:pt x="543750" y="1027836"/>
                  </a:lnTo>
                  <a:lnTo>
                    <a:pt x="543839" y="1026947"/>
                  </a:lnTo>
                  <a:lnTo>
                    <a:pt x="544639" y="1026185"/>
                  </a:lnTo>
                  <a:lnTo>
                    <a:pt x="545096" y="1026185"/>
                  </a:lnTo>
                  <a:lnTo>
                    <a:pt x="546290" y="1026947"/>
                  </a:lnTo>
                  <a:lnTo>
                    <a:pt x="546709" y="1026185"/>
                  </a:lnTo>
                  <a:lnTo>
                    <a:pt x="546912" y="1025804"/>
                  </a:lnTo>
                  <a:lnTo>
                    <a:pt x="546976" y="1025423"/>
                  </a:lnTo>
                  <a:lnTo>
                    <a:pt x="547458" y="1023010"/>
                  </a:lnTo>
                  <a:lnTo>
                    <a:pt x="547585" y="1022629"/>
                  </a:lnTo>
                  <a:lnTo>
                    <a:pt x="547839" y="1022375"/>
                  </a:lnTo>
                  <a:lnTo>
                    <a:pt x="548233" y="1022375"/>
                  </a:lnTo>
                  <a:lnTo>
                    <a:pt x="548970" y="1022248"/>
                  </a:lnTo>
                  <a:lnTo>
                    <a:pt x="548398" y="1020851"/>
                  </a:lnTo>
                  <a:lnTo>
                    <a:pt x="548271" y="1020470"/>
                  </a:lnTo>
                  <a:lnTo>
                    <a:pt x="548322" y="1019708"/>
                  </a:lnTo>
                  <a:lnTo>
                    <a:pt x="548627" y="1019454"/>
                  </a:lnTo>
                  <a:lnTo>
                    <a:pt x="550545" y="1018311"/>
                  </a:lnTo>
                  <a:lnTo>
                    <a:pt x="550735" y="1018311"/>
                  </a:lnTo>
                  <a:lnTo>
                    <a:pt x="550329" y="1017549"/>
                  </a:lnTo>
                  <a:lnTo>
                    <a:pt x="550227" y="1017422"/>
                  </a:lnTo>
                  <a:lnTo>
                    <a:pt x="550316" y="1016406"/>
                  </a:lnTo>
                  <a:lnTo>
                    <a:pt x="550938" y="1015898"/>
                  </a:lnTo>
                  <a:lnTo>
                    <a:pt x="551370" y="1015898"/>
                  </a:lnTo>
                  <a:lnTo>
                    <a:pt x="552678" y="1017422"/>
                  </a:lnTo>
                  <a:lnTo>
                    <a:pt x="552843" y="1017295"/>
                  </a:lnTo>
                  <a:lnTo>
                    <a:pt x="552373" y="1016787"/>
                  </a:lnTo>
                  <a:lnTo>
                    <a:pt x="552424" y="1015898"/>
                  </a:lnTo>
                  <a:lnTo>
                    <a:pt x="552615" y="1015517"/>
                  </a:lnTo>
                  <a:lnTo>
                    <a:pt x="552615" y="1015263"/>
                  </a:lnTo>
                  <a:lnTo>
                    <a:pt x="553427" y="1014755"/>
                  </a:lnTo>
                  <a:lnTo>
                    <a:pt x="553669" y="1014755"/>
                  </a:lnTo>
                  <a:lnTo>
                    <a:pt x="553961" y="1015136"/>
                  </a:lnTo>
                  <a:lnTo>
                    <a:pt x="554240" y="1015136"/>
                  </a:lnTo>
                  <a:lnTo>
                    <a:pt x="554558" y="1014755"/>
                  </a:lnTo>
                  <a:lnTo>
                    <a:pt x="555447" y="1014501"/>
                  </a:lnTo>
                  <a:lnTo>
                    <a:pt x="555612" y="1014120"/>
                  </a:lnTo>
                  <a:lnTo>
                    <a:pt x="556069" y="1013739"/>
                  </a:lnTo>
                  <a:lnTo>
                    <a:pt x="556920" y="1013358"/>
                  </a:lnTo>
                  <a:lnTo>
                    <a:pt x="558901" y="1012469"/>
                  </a:lnTo>
                  <a:lnTo>
                    <a:pt x="559219" y="1012215"/>
                  </a:lnTo>
                  <a:lnTo>
                    <a:pt x="559549" y="1012215"/>
                  </a:lnTo>
                  <a:lnTo>
                    <a:pt x="559930" y="1012723"/>
                  </a:lnTo>
                  <a:lnTo>
                    <a:pt x="560311" y="1012723"/>
                  </a:lnTo>
                  <a:lnTo>
                    <a:pt x="561505" y="1013993"/>
                  </a:lnTo>
                  <a:lnTo>
                    <a:pt x="562470" y="1015390"/>
                  </a:lnTo>
                  <a:lnTo>
                    <a:pt x="563308" y="1016279"/>
                  </a:lnTo>
                  <a:lnTo>
                    <a:pt x="564324" y="1017930"/>
                  </a:lnTo>
                  <a:lnTo>
                    <a:pt x="564794" y="1018438"/>
                  </a:lnTo>
                  <a:lnTo>
                    <a:pt x="565277" y="1018692"/>
                  </a:lnTo>
                  <a:lnTo>
                    <a:pt x="565556" y="1019073"/>
                  </a:lnTo>
                  <a:lnTo>
                    <a:pt x="565835" y="1019708"/>
                  </a:lnTo>
                  <a:lnTo>
                    <a:pt x="566407" y="1020089"/>
                  </a:lnTo>
                  <a:lnTo>
                    <a:pt x="566686" y="1020470"/>
                  </a:lnTo>
                  <a:lnTo>
                    <a:pt x="566674" y="1020851"/>
                  </a:lnTo>
                  <a:lnTo>
                    <a:pt x="568261" y="1022629"/>
                  </a:lnTo>
                  <a:lnTo>
                    <a:pt x="568629" y="1023264"/>
                  </a:lnTo>
                  <a:lnTo>
                    <a:pt x="569188" y="1024153"/>
                  </a:lnTo>
                  <a:lnTo>
                    <a:pt x="569607" y="1024661"/>
                  </a:lnTo>
                  <a:lnTo>
                    <a:pt x="569734" y="1025042"/>
                  </a:lnTo>
                  <a:lnTo>
                    <a:pt x="570014" y="1025550"/>
                  </a:lnTo>
                  <a:lnTo>
                    <a:pt x="570852" y="1026566"/>
                  </a:lnTo>
                  <a:lnTo>
                    <a:pt x="571563" y="1027328"/>
                  </a:lnTo>
                  <a:lnTo>
                    <a:pt x="572300" y="1028598"/>
                  </a:lnTo>
                  <a:lnTo>
                    <a:pt x="573417" y="1029868"/>
                  </a:lnTo>
                  <a:lnTo>
                    <a:pt x="574941" y="1031011"/>
                  </a:lnTo>
                  <a:lnTo>
                    <a:pt x="575792" y="1031900"/>
                  </a:lnTo>
                  <a:lnTo>
                    <a:pt x="577088" y="1033805"/>
                  </a:lnTo>
                  <a:lnTo>
                    <a:pt x="578269" y="1034821"/>
                  </a:lnTo>
                  <a:lnTo>
                    <a:pt x="579335" y="1035202"/>
                  </a:lnTo>
                  <a:lnTo>
                    <a:pt x="580491" y="1035837"/>
                  </a:lnTo>
                  <a:lnTo>
                    <a:pt x="584631" y="1035456"/>
                  </a:lnTo>
                  <a:lnTo>
                    <a:pt x="588441" y="1034186"/>
                  </a:lnTo>
                  <a:lnTo>
                    <a:pt x="591959" y="1032027"/>
                  </a:lnTo>
                  <a:close/>
                </a:path>
                <a:path w="1153795" h="1354454">
                  <a:moveTo>
                    <a:pt x="611403" y="626402"/>
                  </a:moveTo>
                  <a:lnTo>
                    <a:pt x="611327" y="625132"/>
                  </a:lnTo>
                  <a:lnTo>
                    <a:pt x="611162" y="626402"/>
                  </a:lnTo>
                  <a:lnTo>
                    <a:pt x="611403" y="626402"/>
                  </a:lnTo>
                  <a:close/>
                </a:path>
                <a:path w="1153795" h="1354454">
                  <a:moveTo>
                    <a:pt x="611568" y="504850"/>
                  </a:moveTo>
                  <a:lnTo>
                    <a:pt x="610311" y="503580"/>
                  </a:lnTo>
                  <a:lnTo>
                    <a:pt x="603846" y="503580"/>
                  </a:lnTo>
                  <a:lnTo>
                    <a:pt x="603440" y="504850"/>
                  </a:lnTo>
                  <a:lnTo>
                    <a:pt x="611568" y="504850"/>
                  </a:lnTo>
                  <a:close/>
                </a:path>
                <a:path w="1153795" h="1354454">
                  <a:moveTo>
                    <a:pt x="631736" y="942670"/>
                  </a:moveTo>
                  <a:lnTo>
                    <a:pt x="631532" y="943940"/>
                  </a:lnTo>
                  <a:lnTo>
                    <a:pt x="631736" y="943940"/>
                  </a:lnTo>
                  <a:lnTo>
                    <a:pt x="631736" y="942670"/>
                  </a:lnTo>
                  <a:close/>
                </a:path>
                <a:path w="1153795" h="1354454">
                  <a:moveTo>
                    <a:pt x="637362" y="976960"/>
                  </a:moveTo>
                  <a:lnTo>
                    <a:pt x="637108" y="975690"/>
                  </a:lnTo>
                  <a:lnTo>
                    <a:pt x="636917" y="976960"/>
                  </a:lnTo>
                  <a:lnTo>
                    <a:pt x="637362" y="976960"/>
                  </a:lnTo>
                  <a:close/>
                </a:path>
                <a:path w="1153795" h="1354454">
                  <a:moveTo>
                    <a:pt x="671639" y="612432"/>
                  </a:moveTo>
                  <a:lnTo>
                    <a:pt x="669480" y="611162"/>
                  </a:lnTo>
                  <a:lnTo>
                    <a:pt x="667613" y="611162"/>
                  </a:lnTo>
                  <a:lnTo>
                    <a:pt x="666902" y="609892"/>
                  </a:lnTo>
                  <a:lnTo>
                    <a:pt x="666229" y="609892"/>
                  </a:lnTo>
                  <a:lnTo>
                    <a:pt x="665594" y="608622"/>
                  </a:lnTo>
                  <a:lnTo>
                    <a:pt x="662927" y="607352"/>
                  </a:lnTo>
                  <a:lnTo>
                    <a:pt x="663168" y="606082"/>
                  </a:lnTo>
                  <a:lnTo>
                    <a:pt x="662051" y="607352"/>
                  </a:lnTo>
                  <a:lnTo>
                    <a:pt x="660641" y="607352"/>
                  </a:lnTo>
                  <a:lnTo>
                    <a:pt x="660031" y="608622"/>
                  </a:lnTo>
                  <a:lnTo>
                    <a:pt x="659536" y="608622"/>
                  </a:lnTo>
                  <a:lnTo>
                    <a:pt x="659257" y="607352"/>
                  </a:lnTo>
                  <a:lnTo>
                    <a:pt x="659028" y="606082"/>
                  </a:lnTo>
                  <a:lnTo>
                    <a:pt x="660768" y="606082"/>
                  </a:lnTo>
                  <a:lnTo>
                    <a:pt x="660615" y="604812"/>
                  </a:lnTo>
                  <a:lnTo>
                    <a:pt x="659536" y="603542"/>
                  </a:lnTo>
                  <a:lnTo>
                    <a:pt x="658672" y="602272"/>
                  </a:lnTo>
                  <a:lnTo>
                    <a:pt x="657275" y="602272"/>
                  </a:lnTo>
                  <a:lnTo>
                    <a:pt x="657199" y="603542"/>
                  </a:lnTo>
                  <a:lnTo>
                    <a:pt x="656882" y="604812"/>
                  </a:lnTo>
                  <a:lnTo>
                    <a:pt x="656247" y="604812"/>
                  </a:lnTo>
                  <a:lnTo>
                    <a:pt x="656043" y="603542"/>
                  </a:lnTo>
                  <a:lnTo>
                    <a:pt x="657199" y="603542"/>
                  </a:lnTo>
                  <a:lnTo>
                    <a:pt x="657199" y="602157"/>
                  </a:lnTo>
                  <a:lnTo>
                    <a:pt x="656450" y="601002"/>
                  </a:lnTo>
                  <a:lnTo>
                    <a:pt x="655967" y="599732"/>
                  </a:lnTo>
                  <a:lnTo>
                    <a:pt x="654240" y="599732"/>
                  </a:lnTo>
                  <a:lnTo>
                    <a:pt x="653427" y="598462"/>
                  </a:lnTo>
                  <a:lnTo>
                    <a:pt x="653503" y="597192"/>
                  </a:lnTo>
                  <a:lnTo>
                    <a:pt x="651205" y="597192"/>
                  </a:lnTo>
                  <a:lnTo>
                    <a:pt x="650671" y="595922"/>
                  </a:lnTo>
                  <a:lnTo>
                    <a:pt x="650125" y="594652"/>
                  </a:lnTo>
                  <a:lnTo>
                    <a:pt x="648703" y="594652"/>
                  </a:lnTo>
                  <a:lnTo>
                    <a:pt x="648220" y="594309"/>
                  </a:lnTo>
                  <a:lnTo>
                    <a:pt x="648220" y="596150"/>
                  </a:lnTo>
                  <a:lnTo>
                    <a:pt x="647865" y="597192"/>
                  </a:lnTo>
                  <a:lnTo>
                    <a:pt x="647192" y="597192"/>
                  </a:lnTo>
                  <a:lnTo>
                    <a:pt x="648220" y="596150"/>
                  </a:lnTo>
                  <a:lnTo>
                    <a:pt x="648220" y="594309"/>
                  </a:lnTo>
                  <a:lnTo>
                    <a:pt x="646963" y="593382"/>
                  </a:lnTo>
                  <a:lnTo>
                    <a:pt x="647382" y="593382"/>
                  </a:lnTo>
                  <a:lnTo>
                    <a:pt x="647153" y="592112"/>
                  </a:lnTo>
                  <a:lnTo>
                    <a:pt x="645502" y="590842"/>
                  </a:lnTo>
                  <a:lnTo>
                    <a:pt x="644512" y="590842"/>
                  </a:lnTo>
                  <a:lnTo>
                    <a:pt x="644512" y="593382"/>
                  </a:lnTo>
                  <a:lnTo>
                    <a:pt x="643661" y="593382"/>
                  </a:lnTo>
                  <a:lnTo>
                    <a:pt x="644436" y="592112"/>
                  </a:lnTo>
                  <a:lnTo>
                    <a:pt x="644512" y="593382"/>
                  </a:lnTo>
                  <a:lnTo>
                    <a:pt x="644512" y="590842"/>
                  </a:lnTo>
                  <a:lnTo>
                    <a:pt x="641769" y="590842"/>
                  </a:lnTo>
                  <a:lnTo>
                    <a:pt x="641692" y="589572"/>
                  </a:lnTo>
                  <a:lnTo>
                    <a:pt x="641629" y="588302"/>
                  </a:lnTo>
                  <a:lnTo>
                    <a:pt x="641311" y="588302"/>
                  </a:lnTo>
                  <a:lnTo>
                    <a:pt x="640778" y="587032"/>
                  </a:lnTo>
                  <a:lnTo>
                    <a:pt x="640613" y="588302"/>
                  </a:lnTo>
                  <a:lnTo>
                    <a:pt x="640562" y="589572"/>
                  </a:lnTo>
                  <a:lnTo>
                    <a:pt x="639394" y="589572"/>
                  </a:lnTo>
                  <a:lnTo>
                    <a:pt x="639038" y="588302"/>
                  </a:lnTo>
                  <a:lnTo>
                    <a:pt x="638632" y="588302"/>
                  </a:lnTo>
                  <a:lnTo>
                    <a:pt x="639838" y="587032"/>
                  </a:lnTo>
                  <a:lnTo>
                    <a:pt x="638987" y="585762"/>
                  </a:lnTo>
                  <a:lnTo>
                    <a:pt x="636041" y="585762"/>
                  </a:lnTo>
                  <a:lnTo>
                    <a:pt x="636244" y="584492"/>
                  </a:lnTo>
                  <a:lnTo>
                    <a:pt x="636498" y="584492"/>
                  </a:lnTo>
                  <a:lnTo>
                    <a:pt x="635431" y="583222"/>
                  </a:lnTo>
                  <a:lnTo>
                    <a:pt x="634352" y="581952"/>
                  </a:lnTo>
                  <a:lnTo>
                    <a:pt x="633285" y="580682"/>
                  </a:lnTo>
                  <a:lnTo>
                    <a:pt x="631634" y="579412"/>
                  </a:lnTo>
                  <a:lnTo>
                    <a:pt x="631571" y="583222"/>
                  </a:lnTo>
                  <a:lnTo>
                    <a:pt x="631418" y="583222"/>
                  </a:lnTo>
                  <a:lnTo>
                    <a:pt x="630910" y="581952"/>
                  </a:lnTo>
                  <a:lnTo>
                    <a:pt x="631571" y="583222"/>
                  </a:lnTo>
                  <a:lnTo>
                    <a:pt x="631571" y="579412"/>
                  </a:lnTo>
                  <a:lnTo>
                    <a:pt x="630440" y="579412"/>
                  </a:lnTo>
                  <a:lnTo>
                    <a:pt x="629691" y="578142"/>
                  </a:lnTo>
                  <a:lnTo>
                    <a:pt x="625906" y="574332"/>
                  </a:lnTo>
                  <a:lnTo>
                    <a:pt x="624801" y="574332"/>
                  </a:lnTo>
                  <a:lnTo>
                    <a:pt x="623404" y="573062"/>
                  </a:lnTo>
                  <a:lnTo>
                    <a:pt x="621690" y="571792"/>
                  </a:lnTo>
                  <a:lnTo>
                    <a:pt x="619467" y="570522"/>
                  </a:lnTo>
                  <a:lnTo>
                    <a:pt x="618756" y="569252"/>
                  </a:lnTo>
                  <a:lnTo>
                    <a:pt x="617994" y="567982"/>
                  </a:lnTo>
                  <a:lnTo>
                    <a:pt x="617156" y="567982"/>
                  </a:lnTo>
                  <a:lnTo>
                    <a:pt x="616534" y="566712"/>
                  </a:lnTo>
                  <a:lnTo>
                    <a:pt x="615632" y="565442"/>
                  </a:lnTo>
                  <a:lnTo>
                    <a:pt x="615162" y="564946"/>
                  </a:lnTo>
                  <a:lnTo>
                    <a:pt x="615162" y="569252"/>
                  </a:lnTo>
                  <a:lnTo>
                    <a:pt x="613410" y="569252"/>
                  </a:lnTo>
                  <a:lnTo>
                    <a:pt x="614045" y="567982"/>
                  </a:lnTo>
                  <a:lnTo>
                    <a:pt x="614832" y="567982"/>
                  </a:lnTo>
                  <a:lnTo>
                    <a:pt x="615162" y="569252"/>
                  </a:lnTo>
                  <a:lnTo>
                    <a:pt x="615162" y="564946"/>
                  </a:lnTo>
                  <a:lnTo>
                    <a:pt x="614451" y="564172"/>
                  </a:lnTo>
                  <a:lnTo>
                    <a:pt x="611657" y="561632"/>
                  </a:lnTo>
                  <a:lnTo>
                    <a:pt x="611479" y="560362"/>
                  </a:lnTo>
                  <a:lnTo>
                    <a:pt x="610463" y="559092"/>
                  </a:lnTo>
                  <a:lnTo>
                    <a:pt x="609282" y="559092"/>
                  </a:lnTo>
                  <a:lnTo>
                    <a:pt x="607987" y="557822"/>
                  </a:lnTo>
                  <a:lnTo>
                    <a:pt x="608444" y="557822"/>
                  </a:lnTo>
                  <a:lnTo>
                    <a:pt x="608076" y="556552"/>
                  </a:lnTo>
                  <a:lnTo>
                    <a:pt x="606894" y="555282"/>
                  </a:lnTo>
                  <a:lnTo>
                    <a:pt x="604850" y="554012"/>
                  </a:lnTo>
                  <a:lnTo>
                    <a:pt x="604596" y="554012"/>
                  </a:lnTo>
                  <a:lnTo>
                    <a:pt x="604634" y="552742"/>
                  </a:lnTo>
                  <a:lnTo>
                    <a:pt x="603885" y="552742"/>
                  </a:lnTo>
                  <a:lnTo>
                    <a:pt x="603186" y="551472"/>
                  </a:lnTo>
                  <a:lnTo>
                    <a:pt x="602488" y="551472"/>
                  </a:lnTo>
                  <a:lnTo>
                    <a:pt x="601637" y="550202"/>
                  </a:lnTo>
                  <a:lnTo>
                    <a:pt x="600621" y="550202"/>
                  </a:lnTo>
                  <a:lnTo>
                    <a:pt x="600341" y="548932"/>
                  </a:lnTo>
                  <a:lnTo>
                    <a:pt x="599859" y="548932"/>
                  </a:lnTo>
                  <a:lnTo>
                    <a:pt x="599186" y="547662"/>
                  </a:lnTo>
                  <a:lnTo>
                    <a:pt x="598246" y="547662"/>
                  </a:lnTo>
                  <a:lnTo>
                    <a:pt x="597255" y="546392"/>
                  </a:lnTo>
                  <a:lnTo>
                    <a:pt x="595249" y="547662"/>
                  </a:lnTo>
                  <a:lnTo>
                    <a:pt x="592836" y="547662"/>
                  </a:lnTo>
                  <a:lnTo>
                    <a:pt x="592836" y="548932"/>
                  </a:lnTo>
                  <a:lnTo>
                    <a:pt x="592099" y="550202"/>
                  </a:lnTo>
                  <a:lnTo>
                    <a:pt x="591680" y="550202"/>
                  </a:lnTo>
                  <a:lnTo>
                    <a:pt x="591185" y="552742"/>
                  </a:lnTo>
                  <a:lnTo>
                    <a:pt x="590842" y="552742"/>
                  </a:lnTo>
                  <a:lnTo>
                    <a:pt x="589597" y="555282"/>
                  </a:lnTo>
                  <a:lnTo>
                    <a:pt x="589165" y="556552"/>
                  </a:lnTo>
                  <a:lnTo>
                    <a:pt x="589546" y="557822"/>
                  </a:lnTo>
                  <a:lnTo>
                    <a:pt x="589394" y="557822"/>
                  </a:lnTo>
                  <a:lnTo>
                    <a:pt x="589280" y="559092"/>
                  </a:lnTo>
                  <a:lnTo>
                    <a:pt x="589114" y="559092"/>
                  </a:lnTo>
                  <a:lnTo>
                    <a:pt x="590346" y="560362"/>
                  </a:lnTo>
                  <a:lnTo>
                    <a:pt x="591451" y="561632"/>
                  </a:lnTo>
                  <a:lnTo>
                    <a:pt x="592442" y="562902"/>
                  </a:lnTo>
                  <a:lnTo>
                    <a:pt x="592772" y="564172"/>
                  </a:lnTo>
                  <a:lnTo>
                    <a:pt x="593458" y="565442"/>
                  </a:lnTo>
                  <a:lnTo>
                    <a:pt x="594537" y="566712"/>
                  </a:lnTo>
                  <a:lnTo>
                    <a:pt x="597039" y="569252"/>
                  </a:lnTo>
                  <a:lnTo>
                    <a:pt x="598563" y="570522"/>
                  </a:lnTo>
                  <a:lnTo>
                    <a:pt x="600925" y="574332"/>
                  </a:lnTo>
                  <a:lnTo>
                    <a:pt x="602043" y="575602"/>
                  </a:lnTo>
                  <a:lnTo>
                    <a:pt x="603173" y="575602"/>
                  </a:lnTo>
                  <a:lnTo>
                    <a:pt x="603110" y="576872"/>
                  </a:lnTo>
                  <a:lnTo>
                    <a:pt x="604253" y="578142"/>
                  </a:lnTo>
                  <a:lnTo>
                    <a:pt x="606577" y="579412"/>
                  </a:lnTo>
                  <a:lnTo>
                    <a:pt x="606818" y="580682"/>
                  </a:lnTo>
                  <a:lnTo>
                    <a:pt x="607250" y="580682"/>
                  </a:lnTo>
                  <a:lnTo>
                    <a:pt x="608965" y="581952"/>
                  </a:lnTo>
                  <a:lnTo>
                    <a:pt x="611771" y="584492"/>
                  </a:lnTo>
                  <a:lnTo>
                    <a:pt x="613625" y="584492"/>
                  </a:lnTo>
                  <a:lnTo>
                    <a:pt x="614832" y="585762"/>
                  </a:lnTo>
                  <a:lnTo>
                    <a:pt x="614451" y="585762"/>
                  </a:lnTo>
                  <a:lnTo>
                    <a:pt x="614413" y="587032"/>
                  </a:lnTo>
                  <a:lnTo>
                    <a:pt x="616432" y="587032"/>
                  </a:lnTo>
                  <a:lnTo>
                    <a:pt x="616724" y="589572"/>
                  </a:lnTo>
                  <a:lnTo>
                    <a:pt x="614781" y="590842"/>
                  </a:lnTo>
                  <a:lnTo>
                    <a:pt x="613029" y="592112"/>
                  </a:lnTo>
                  <a:lnTo>
                    <a:pt x="612660" y="593382"/>
                  </a:lnTo>
                  <a:lnTo>
                    <a:pt x="610222" y="593382"/>
                  </a:lnTo>
                  <a:lnTo>
                    <a:pt x="609142" y="594652"/>
                  </a:lnTo>
                  <a:lnTo>
                    <a:pt x="608609" y="594652"/>
                  </a:lnTo>
                  <a:lnTo>
                    <a:pt x="608533" y="597192"/>
                  </a:lnTo>
                  <a:lnTo>
                    <a:pt x="607783" y="595922"/>
                  </a:lnTo>
                  <a:lnTo>
                    <a:pt x="607237" y="595922"/>
                  </a:lnTo>
                  <a:lnTo>
                    <a:pt x="606412" y="597192"/>
                  </a:lnTo>
                  <a:lnTo>
                    <a:pt x="606044" y="597192"/>
                  </a:lnTo>
                  <a:lnTo>
                    <a:pt x="605383" y="598462"/>
                  </a:lnTo>
                  <a:lnTo>
                    <a:pt x="604342" y="598462"/>
                  </a:lnTo>
                  <a:lnTo>
                    <a:pt x="604393" y="599732"/>
                  </a:lnTo>
                  <a:lnTo>
                    <a:pt x="604799" y="599732"/>
                  </a:lnTo>
                  <a:lnTo>
                    <a:pt x="604850" y="601002"/>
                  </a:lnTo>
                  <a:lnTo>
                    <a:pt x="602335" y="601002"/>
                  </a:lnTo>
                  <a:lnTo>
                    <a:pt x="602665" y="602272"/>
                  </a:lnTo>
                  <a:lnTo>
                    <a:pt x="603592" y="602272"/>
                  </a:lnTo>
                  <a:lnTo>
                    <a:pt x="603719" y="603542"/>
                  </a:lnTo>
                  <a:lnTo>
                    <a:pt x="600951" y="603542"/>
                  </a:lnTo>
                  <a:lnTo>
                    <a:pt x="601433" y="604812"/>
                  </a:lnTo>
                  <a:lnTo>
                    <a:pt x="597966" y="604812"/>
                  </a:lnTo>
                  <a:lnTo>
                    <a:pt x="597687" y="606082"/>
                  </a:lnTo>
                  <a:lnTo>
                    <a:pt x="595782" y="606082"/>
                  </a:lnTo>
                  <a:lnTo>
                    <a:pt x="594906" y="607352"/>
                  </a:lnTo>
                  <a:lnTo>
                    <a:pt x="593953" y="608622"/>
                  </a:lnTo>
                  <a:lnTo>
                    <a:pt x="595045" y="607352"/>
                  </a:lnTo>
                  <a:lnTo>
                    <a:pt x="596582" y="607352"/>
                  </a:lnTo>
                  <a:lnTo>
                    <a:pt x="596747" y="608622"/>
                  </a:lnTo>
                  <a:lnTo>
                    <a:pt x="597344" y="608622"/>
                  </a:lnTo>
                  <a:lnTo>
                    <a:pt x="598170" y="609892"/>
                  </a:lnTo>
                  <a:lnTo>
                    <a:pt x="597585" y="609892"/>
                  </a:lnTo>
                  <a:lnTo>
                    <a:pt x="598055" y="611162"/>
                  </a:lnTo>
                  <a:lnTo>
                    <a:pt x="597585" y="609892"/>
                  </a:lnTo>
                  <a:lnTo>
                    <a:pt x="596925" y="609892"/>
                  </a:lnTo>
                  <a:lnTo>
                    <a:pt x="596125" y="611162"/>
                  </a:lnTo>
                  <a:lnTo>
                    <a:pt x="594652" y="611162"/>
                  </a:lnTo>
                  <a:lnTo>
                    <a:pt x="593991" y="609892"/>
                  </a:lnTo>
                  <a:lnTo>
                    <a:pt x="592010" y="609892"/>
                  </a:lnTo>
                  <a:lnTo>
                    <a:pt x="591197" y="611162"/>
                  </a:lnTo>
                  <a:lnTo>
                    <a:pt x="591807" y="611162"/>
                  </a:lnTo>
                  <a:lnTo>
                    <a:pt x="592302" y="612432"/>
                  </a:lnTo>
                  <a:lnTo>
                    <a:pt x="589927" y="612432"/>
                  </a:lnTo>
                  <a:lnTo>
                    <a:pt x="589292" y="613702"/>
                  </a:lnTo>
                  <a:lnTo>
                    <a:pt x="589165" y="613702"/>
                  </a:lnTo>
                  <a:lnTo>
                    <a:pt x="589241" y="614972"/>
                  </a:lnTo>
                  <a:lnTo>
                    <a:pt x="587692" y="614972"/>
                  </a:lnTo>
                  <a:lnTo>
                    <a:pt x="587438" y="616242"/>
                  </a:lnTo>
                  <a:lnTo>
                    <a:pt x="586244" y="616242"/>
                  </a:lnTo>
                  <a:lnTo>
                    <a:pt x="585520" y="617512"/>
                  </a:lnTo>
                  <a:lnTo>
                    <a:pt x="585165" y="617512"/>
                  </a:lnTo>
                  <a:lnTo>
                    <a:pt x="585177" y="618782"/>
                  </a:lnTo>
                  <a:lnTo>
                    <a:pt x="584568" y="618782"/>
                  </a:lnTo>
                  <a:lnTo>
                    <a:pt x="584428" y="620052"/>
                  </a:lnTo>
                  <a:lnTo>
                    <a:pt x="583615" y="620052"/>
                  </a:lnTo>
                  <a:lnTo>
                    <a:pt x="583730" y="621322"/>
                  </a:lnTo>
                  <a:lnTo>
                    <a:pt x="582536" y="621322"/>
                  </a:lnTo>
                  <a:lnTo>
                    <a:pt x="582269" y="622592"/>
                  </a:lnTo>
                  <a:lnTo>
                    <a:pt x="582345" y="623862"/>
                  </a:lnTo>
                  <a:lnTo>
                    <a:pt x="579856" y="623862"/>
                  </a:lnTo>
                  <a:lnTo>
                    <a:pt x="579475" y="625132"/>
                  </a:lnTo>
                  <a:lnTo>
                    <a:pt x="579793" y="626402"/>
                  </a:lnTo>
                  <a:lnTo>
                    <a:pt x="578954" y="626402"/>
                  </a:lnTo>
                  <a:lnTo>
                    <a:pt x="577723" y="627672"/>
                  </a:lnTo>
                  <a:lnTo>
                    <a:pt x="573836" y="627672"/>
                  </a:lnTo>
                  <a:lnTo>
                    <a:pt x="572541" y="626402"/>
                  </a:lnTo>
                  <a:lnTo>
                    <a:pt x="571373" y="623862"/>
                  </a:lnTo>
                  <a:lnTo>
                    <a:pt x="570852" y="623862"/>
                  </a:lnTo>
                  <a:lnTo>
                    <a:pt x="570572" y="622592"/>
                  </a:lnTo>
                  <a:lnTo>
                    <a:pt x="569645" y="622592"/>
                  </a:lnTo>
                  <a:lnTo>
                    <a:pt x="568985" y="621322"/>
                  </a:lnTo>
                  <a:lnTo>
                    <a:pt x="568579" y="620052"/>
                  </a:lnTo>
                  <a:lnTo>
                    <a:pt x="567601" y="621322"/>
                  </a:lnTo>
                  <a:lnTo>
                    <a:pt x="566826" y="621322"/>
                  </a:lnTo>
                  <a:lnTo>
                    <a:pt x="566508" y="620052"/>
                  </a:lnTo>
                  <a:lnTo>
                    <a:pt x="566483" y="618782"/>
                  </a:lnTo>
                  <a:lnTo>
                    <a:pt x="565873" y="618782"/>
                  </a:lnTo>
                  <a:lnTo>
                    <a:pt x="565873" y="620052"/>
                  </a:lnTo>
                  <a:lnTo>
                    <a:pt x="565429" y="621322"/>
                  </a:lnTo>
                  <a:lnTo>
                    <a:pt x="565035" y="620052"/>
                  </a:lnTo>
                  <a:lnTo>
                    <a:pt x="565873" y="620052"/>
                  </a:lnTo>
                  <a:lnTo>
                    <a:pt x="565873" y="618782"/>
                  </a:lnTo>
                  <a:lnTo>
                    <a:pt x="565175" y="617512"/>
                  </a:lnTo>
                  <a:lnTo>
                    <a:pt x="564540" y="617512"/>
                  </a:lnTo>
                  <a:lnTo>
                    <a:pt x="564324" y="617143"/>
                  </a:lnTo>
                  <a:lnTo>
                    <a:pt x="564324" y="622592"/>
                  </a:lnTo>
                  <a:lnTo>
                    <a:pt x="564057" y="623862"/>
                  </a:lnTo>
                  <a:lnTo>
                    <a:pt x="563905" y="623862"/>
                  </a:lnTo>
                  <a:lnTo>
                    <a:pt x="563867" y="622592"/>
                  </a:lnTo>
                  <a:lnTo>
                    <a:pt x="564324" y="622592"/>
                  </a:lnTo>
                  <a:lnTo>
                    <a:pt x="564324" y="617143"/>
                  </a:lnTo>
                  <a:lnTo>
                    <a:pt x="563803" y="616242"/>
                  </a:lnTo>
                  <a:lnTo>
                    <a:pt x="563359" y="616242"/>
                  </a:lnTo>
                  <a:lnTo>
                    <a:pt x="562952" y="614972"/>
                  </a:lnTo>
                  <a:lnTo>
                    <a:pt x="562457" y="614972"/>
                  </a:lnTo>
                  <a:lnTo>
                    <a:pt x="562190" y="613702"/>
                  </a:lnTo>
                  <a:lnTo>
                    <a:pt x="561594" y="613702"/>
                  </a:lnTo>
                  <a:lnTo>
                    <a:pt x="561124" y="614972"/>
                  </a:lnTo>
                  <a:lnTo>
                    <a:pt x="560438" y="614972"/>
                  </a:lnTo>
                  <a:lnTo>
                    <a:pt x="560578" y="613702"/>
                  </a:lnTo>
                  <a:lnTo>
                    <a:pt x="560832" y="612432"/>
                  </a:lnTo>
                  <a:lnTo>
                    <a:pt x="560019" y="612432"/>
                  </a:lnTo>
                  <a:lnTo>
                    <a:pt x="560019" y="614972"/>
                  </a:lnTo>
                  <a:lnTo>
                    <a:pt x="558939" y="616242"/>
                  </a:lnTo>
                  <a:lnTo>
                    <a:pt x="558977" y="614972"/>
                  </a:lnTo>
                  <a:lnTo>
                    <a:pt x="560019" y="614972"/>
                  </a:lnTo>
                  <a:lnTo>
                    <a:pt x="560019" y="612432"/>
                  </a:lnTo>
                  <a:lnTo>
                    <a:pt x="558723" y="612432"/>
                  </a:lnTo>
                  <a:lnTo>
                    <a:pt x="558317" y="611162"/>
                  </a:lnTo>
                  <a:lnTo>
                    <a:pt x="557872" y="609892"/>
                  </a:lnTo>
                  <a:lnTo>
                    <a:pt x="557377" y="608622"/>
                  </a:lnTo>
                  <a:lnTo>
                    <a:pt x="556564" y="608622"/>
                  </a:lnTo>
                  <a:lnTo>
                    <a:pt x="555853" y="607352"/>
                  </a:lnTo>
                  <a:lnTo>
                    <a:pt x="554164" y="607352"/>
                  </a:lnTo>
                  <a:lnTo>
                    <a:pt x="554037" y="608622"/>
                  </a:lnTo>
                  <a:lnTo>
                    <a:pt x="552221" y="608622"/>
                  </a:lnTo>
                  <a:lnTo>
                    <a:pt x="552157" y="607352"/>
                  </a:lnTo>
                  <a:lnTo>
                    <a:pt x="553821" y="607352"/>
                  </a:lnTo>
                  <a:lnTo>
                    <a:pt x="553961" y="606082"/>
                  </a:lnTo>
                  <a:lnTo>
                    <a:pt x="552831" y="606082"/>
                  </a:lnTo>
                  <a:lnTo>
                    <a:pt x="552399" y="604812"/>
                  </a:lnTo>
                  <a:lnTo>
                    <a:pt x="551878" y="603542"/>
                  </a:lnTo>
                  <a:lnTo>
                    <a:pt x="550862" y="603542"/>
                  </a:lnTo>
                  <a:lnTo>
                    <a:pt x="551129" y="604812"/>
                  </a:lnTo>
                  <a:lnTo>
                    <a:pt x="550583" y="604812"/>
                  </a:lnTo>
                  <a:lnTo>
                    <a:pt x="550164" y="603542"/>
                  </a:lnTo>
                  <a:lnTo>
                    <a:pt x="550849" y="603542"/>
                  </a:lnTo>
                  <a:lnTo>
                    <a:pt x="550532" y="602272"/>
                  </a:lnTo>
                  <a:lnTo>
                    <a:pt x="549935" y="602272"/>
                  </a:lnTo>
                  <a:lnTo>
                    <a:pt x="549275" y="601002"/>
                  </a:lnTo>
                  <a:lnTo>
                    <a:pt x="549579" y="601002"/>
                  </a:lnTo>
                  <a:lnTo>
                    <a:pt x="549109" y="599732"/>
                  </a:lnTo>
                  <a:lnTo>
                    <a:pt x="546582" y="599732"/>
                  </a:lnTo>
                  <a:lnTo>
                    <a:pt x="547103" y="598462"/>
                  </a:lnTo>
                  <a:lnTo>
                    <a:pt x="546392" y="597192"/>
                  </a:lnTo>
                  <a:lnTo>
                    <a:pt x="545820" y="597192"/>
                  </a:lnTo>
                  <a:lnTo>
                    <a:pt x="545338" y="595922"/>
                  </a:lnTo>
                  <a:lnTo>
                    <a:pt x="544639" y="595922"/>
                  </a:lnTo>
                  <a:lnTo>
                    <a:pt x="544004" y="594652"/>
                  </a:lnTo>
                  <a:lnTo>
                    <a:pt x="542925" y="595922"/>
                  </a:lnTo>
                  <a:lnTo>
                    <a:pt x="538518" y="595922"/>
                  </a:lnTo>
                  <a:lnTo>
                    <a:pt x="538632" y="597192"/>
                  </a:lnTo>
                  <a:lnTo>
                    <a:pt x="538835" y="597192"/>
                  </a:lnTo>
                  <a:lnTo>
                    <a:pt x="539216" y="598462"/>
                  </a:lnTo>
                  <a:lnTo>
                    <a:pt x="536524" y="599732"/>
                  </a:lnTo>
                  <a:lnTo>
                    <a:pt x="534695" y="602272"/>
                  </a:lnTo>
                  <a:lnTo>
                    <a:pt x="533742" y="603542"/>
                  </a:lnTo>
                  <a:lnTo>
                    <a:pt x="534289" y="604812"/>
                  </a:lnTo>
                  <a:lnTo>
                    <a:pt x="535241" y="606082"/>
                  </a:lnTo>
                  <a:lnTo>
                    <a:pt x="535317" y="607352"/>
                  </a:lnTo>
                  <a:lnTo>
                    <a:pt x="535089" y="607352"/>
                  </a:lnTo>
                  <a:lnTo>
                    <a:pt x="535736" y="608622"/>
                  </a:lnTo>
                  <a:lnTo>
                    <a:pt x="537222" y="609892"/>
                  </a:lnTo>
                  <a:lnTo>
                    <a:pt x="539927" y="609892"/>
                  </a:lnTo>
                  <a:lnTo>
                    <a:pt x="539800" y="611162"/>
                  </a:lnTo>
                  <a:lnTo>
                    <a:pt x="539153" y="612432"/>
                  </a:lnTo>
                  <a:lnTo>
                    <a:pt x="541540" y="614972"/>
                  </a:lnTo>
                  <a:lnTo>
                    <a:pt x="541985" y="616242"/>
                  </a:lnTo>
                  <a:lnTo>
                    <a:pt x="542645" y="616242"/>
                  </a:lnTo>
                  <a:lnTo>
                    <a:pt x="543509" y="617512"/>
                  </a:lnTo>
                  <a:lnTo>
                    <a:pt x="544080" y="618782"/>
                  </a:lnTo>
                  <a:lnTo>
                    <a:pt x="545744" y="618782"/>
                  </a:lnTo>
                  <a:lnTo>
                    <a:pt x="546049" y="620052"/>
                  </a:lnTo>
                  <a:lnTo>
                    <a:pt x="545617" y="621322"/>
                  </a:lnTo>
                  <a:lnTo>
                    <a:pt x="546633" y="621322"/>
                  </a:lnTo>
                  <a:lnTo>
                    <a:pt x="546392" y="622592"/>
                  </a:lnTo>
                  <a:lnTo>
                    <a:pt x="548601" y="622592"/>
                  </a:lnTo>
                  <a:lnTo>
                    <a:pt x="549554" y="623862"/>
                  </a:lnTo>
                  <a:lnTo>
                    <a:pt x="548919" y="623862"/>
                  </a:lnTo>
                  <a:lnTo>
                    <a:pt x="549440" y="625132"/>
                  </a:lnTo>
                  <a:lnTo>
                    <a:pt x="549973" y="625132"/>
                  </a:lnTo>
                  <a:lnTo>
                    <a:pt x="550494" y="626402"/>
                  </a:lnTo>
                  <a:lnTo>
                    <a:pt x="551815" y="626402"/>
                  </a:lnTo>
                  <a:lnTo>
                    <a:pt x="552716" y="627672"/>
                  </a:lnTo>
                  <a:lnTo>
                    <a:pt x="554570" y="627672"/>
                  </a:lnTo>
                  <a:lnTo>
                    <a:pt x="554951" y="628942"/>
                  </a:lnTo>
                  <a:lnTo>
                    <a:pt x="556069" y="628942"/>
                  </a:lnTo>
                  <a:lnTo>
                    <a:pt x="554685" y="631482"/>
                  </a:lnTo>
                  <a:lnTo>
                    <a:pt x="555561" y="631482"/>
                  </a:lnTo>
                  <a:lnTo>
                    <a:pt x="556094" y="630212"/>
                  </a:lnTo>
                  <a:lnTo>
                    <a:pt x="557009" y="630212"/>
                  </a:lnTo>
                  <a:lnTo>
                    <a:pt x="556755" y="631482"/>
                  </a:lnTo>
                  <a:lnTo>
                    <a:pt x="557301" y="631482"/>
                  </a:lnTo>
                  <a:lnTo>
                    <a:pt x="557669" y="632752"/>
                  </a:lnTo>
                  <a:lnTo>
                    <a:pt x="558406" y="632752"/>
                  </a:lnTo>
                  <a:lnTo>
                    <a:pt x="559181" y="634022"/>
                  </a:lnTo>
                  <a:lnTo>
                    <a:pt x="559993" y="635292"/>
                  </a:lnTo>
                  <a:lnTo>
                    <a:pt x="560374" y="636562"/>
                  </a:lnTo>
                  <a:lnTo>
                    <a:pt x="561276" y="636562"/>
                  </a:lnTo>
                  <a:lnTo>
                    <a:pt x="561936" y="637832"/>
                  </a:lnTo>
                  <a:lnTo>
                    <a:pt x="563295" y="637832"/>
                  </a:lnTo>
                  <a:lnTo>
                    <a:pt x="564578" y="639102"/>
                  </a:lnTo>
                  <a:lnTo>
                    <a:pt x="565404" y="639102"/>
                  </a:lnTo>
                  <a:lnTo>
                    <a:pt x="565480" y="640372"/>
                  </a:lnTo>
                  <a:lnTo>
                    <a:pt x="566115" y="640372"/>
                  </a:lnTo>
                  <a:lnTo>
                    <a:pt x="566407" y="641642"/>
                  </a:lnTo>
                  <a:lnTo>
                    <a:pt x="566724" y="641642"/>
                  </a:lnTo>
                  <a:lnTo>
                    <a:pt x="566293" y="642912"/>
                  </a:lnTo>
                  <a:lnTo>
                    <a:pt x="565950" y="642912"/>
                  </a:lnTo>
                  <a:lnTo>
                    <a:pt x="566000" y="644182"/>
                  </a:lnTo>
                  <a:lnTo>
                    <a:pt x="567309" y="644182"/>
                  </a:lnTo>
                  <a:lnTo>
                    <a:pt x="567613" y="645452"/>
                  </a:lnTo>
                  <a:lnTo>
                    <a:pt x="569290" y="645452"/>
                  </a:lnTo>
                  <a:lnTo>
                    <a:pt x="570661" y="646722"/>
                  </a:lnTo>
                  <a:lnTo>
                    <a:pt x="571868" y="646722"/>
                  </a:lnTo>
                  <a:lnTo>
                    <a:pt x="573290" y="647992"/>
                  </a:lnTo>
                  <a:lnTo>
                    <a:pt x="574522" y="649262"/>
                  </a:lnTo>
                  <a:lnTo>
                    <a:pt x="577316" y="649262"/>
                  </a:lnTo>
                  <a:lnTo>
                    <a:pt x="577062" y="650532"/>
                  </a:lnTo>
                  <a:lnTo>
                    <a:pt x="576326" y="650532"/>
                  </a:lnTo>
                  <a:lnTo>
                    <a:pt x="576503" y="651802"/>
                  </a:lnTo>
                  <a:lnTo>
                    <a:pt x="577469" y="651802"/>
                  </a:lnTo>
                  <a:lnTo>
                    <a:pt x="578142" y="653072"/>
                  </a:lnTo>
                  <a:lnTo>
                    <a:pt x="578726" y="653072"/>
                  </a:lnTo>
                  <a:lnTo>
                    <a:pt x="579221" y="654342"/>
                  </a:lnTo>
                  <a:lnTo>
                    <a:pt x="581215" y="654342"/>
                  </a:lnTo>
                  <a:lnTo>
                    <a:pt x="580542" y="655612"/>
                  </a:lnTo>
                  <a:lnTo>
                    <a:pt x="580390" y="655612"/>
                  </a:lnTo>
                  <a:lnTo>
                    <a:pt x="582142" y="658152"/>
                  </a:lnTo>
                  <a:lnTo>
                    <a:pt x="584034" y="658152"/>
                  </a:lnTo>
                  <a:lnTo>
                    <a:pt x="584911" y="659422"/>
                  </a:lnTo>
                  <a:lnTo>
                    <a:pt x="586028" y="659422"/>
                  </a:lnTo>
                  <a:lnTo>
                    <a:pt x="586308" y="660692"/>
                  </a:lnTo>
                  <a:lnTo>
                    <a:pt x="586981" y="661962"/>
                  </a:lnTo>
                  <a:lnTo>
                    <a:pt x="588098" y="661962"/>
                  </a:lnTo>
                  <a:lnTo>
                    <a:pt x="588568" y="663232"/>
                  </a:lnTo>
                  <a:lnTo>
                    <a:pt x="589661" y="665772"/>
                  </a:lnTo>
                  <a:lnTo>
                    <a:pt x="591375" y="665772"/>
                  </a:lnTo>
                  <a:lnTo>
                    <a:pt x="592099" y="667042"/>
                  </a:lnTo>
                  <a:lnTo>
                    <a:pt x="592721" y="668312"/>
                  </a:lnTo>
                  <a:lnTo>
                    <a:pt x="593534" y="669582"/>
                  </a:lnTo>
                  <a:lnTo>
                    <a:pt x="594385" y="669582"/>
                  </a:lnTo>
                  <a:lnTo>
                    <a:pt x="595249" y="668312"/>
                  </a:lnTo>
                  <a:lnTo>
                    <a:pt x="595312" y="669582"/>
                  </a:lnTo>
                  <a:lnTo>
                    <a:pt x="595909" y="669582"/>
                  </a:lnTo>
                  <a:lnTo>
                    <a:pt x="596569" y="670852"/>
                  </a:lnTo>
                  <a:lnTo>
                    <a:pt x="597306" y="672122"/>
                  </a:lnTo>
                  <a:lnTo>
                    <a:pt x="597700" y="673392"/>
                  </a:lnTo>
                  <a:lnTo>
                    <a:pt x="600189" y="673392"/>
                  </a:lnTo>
                  <a:lnTo>
                    <a:pt x="600354" y="674662"/>
                  </a:lnTo>
                  <a:lnTo>
                    <a:pt x="601014" y="674662"/>
                  </a:lnTo>
                  <a:lnTo>
                    <a:pt x="600938" y="675932"/>
                  </a:lnTo>
                  <a:lnTo>
                    <a:pt x="603288" y="675932"/>
                  </a:lnTo>
                  <a:lnTo>
                    <a:pt x="606945" y="674662"/>
                  </a:lnTo>
                  <a:lnTo>
                    <a:pt x="610476" y="674662"/>
                  </a:lnTo>
                  <a:lnTo>
                    <a:pt x="611543" y="673392"/>
                  </a:lnTo>
                  <a:lnTo>
                    <a:pt x="611974" y="672122"/>
                  </a:lnTo>
                  <a:lnTo>
                    <a:pt x="611771" y="670852"/>
                  </a:lnTo>
                  <a:lnTo>
                    <a:pt x="611987" y="670852"/>
                  </a:lnTo>
                  <a:lnTo>
                    <a:pt x="612305" y="672122"/>
                  </a:lnTo>
                  <a:lnTo>
                    <a:pt x="613181" y="672122"/>
                  </a:lnTo>
                  <a:lnTo>
                    <a:pt x="613092" y="670852"/>
                  </a:lnTo>
                  <a:lnTo>
                    <a:pt x="612914" y="670852"/>
                  </a:lnTo>
                  <a:lnTo>
                    <a:pt x="612648" y="669582"/>
                  </a:lnTo>
                  <a:lnTo>
                    <a:pt x="613206" y="670852"/>
                  </a:lnTo>
                  <a:lnTo>
                    <a:pt x="613384" y="670852"/>
                  </a:lnTo>
                  <a:lnTo>
                    <a:pt x="613181" y="672122"/>
                  </a:lnTo>
                  <a:lnTo>
                    <a:pt x="614286" y="672122"/>
                  </a:lnTo>
                  <a:lnTo>
                    <a:pt x="615048" y="670852"/>
                  </a:lnTo>
                  <a:lnTo>
                    <a:pt x="615480" y="669582"/>
                  </a:lnTo>
                  <a:lnTo>
                    <a:pt x="615645" y="669582"/>
                  </a:lnTo>
                  <a:lnTo>
                    <a:pt x="615378" y="668312"/>
                  </a:lnTo>
                  <a:lnTo>
                    <a:pt x="614667" y="667042"/>
                  </a:lnTo>
                  <a:lnTo>
                    <a:pt x="615975" y="665772"/>
                  </a:lnTo>
                  <a:lnTo>
                    <a:pt x="615645" y="664502"/>
                  </a:lnTo>
                  <a:lnTo>
                    <a:pt x="614083" y="664502"/>
                  </a:lnTo>
                  <a:lnTo>
                    <a:pt x="614133" y="663232"/>
                  </a:lnTo>
                  <a:lnTo>
                    <a:pt x="613486" y="663232"/>
                  </a:lnTo>
                  <a:lnTo>
                    <a:pt x="612140" y="664502"/>
                  </a:lnTo>
                  <a:lnTo>
                    <a:pt x="612305" y="663232"/>
                  </a:lnTo>
                  <a:lnTo>
                    <a:pt x="610806" y="663232"/>
                  </a:lnTo>
                  <a:lnTo>
                    <a:pt x="610997" y="661962"/>
                  </a:lnTo>
                  <a:lnTo>
                    <a:pt x="610743" y="660692"/>
                  </a:lnTo>
                  <a:lnTo>
                    <a:pt x="610209" y="660692"/>
                  </a:lnTo>
                  <a:lnTo>
                    <a:pt x="609803" y="659422"/>
                  </a:lnTo>
                  <a:lnTo>
                    <a:pt x="608977" y="659422"/>
                  </a:lnTo>
                  <a:lnTo>
                    <a:pt x="608609" y="658152"/>
                  </a:lnTo>
                  <a:lnTo>
                    <a:pt x="606628" y="656882"/>
                  </a:lnTo>
                  <a:lnTo>
                    <a:pt x="604799" y="656882"/>
                  </a:lnTo>
                  <a:lnTo>
                    <a:pt x="604672" y="655612"/>
                  </a:lnTo>
                  <a:lnTo>
                    <a:pt x="604113" y="654342"/>
                  </a:lnTo>
                  <a:lnTo>
                    <a:pt x="601637" y="653072"/>
                  </a:lnTo>
                  <a:lnTo>
                    <a:pt x="600062" y="651802"/>
                  </a:lnTo>
                  <a:lnTo>
                    <a:pt x="600786" y="651802"/>
                  </a:lnTo>
                  <a:lnTo>
                    <a:pt x="600379" y="650532"/>
                  </a:lnTo>
                  <a:lnTo>
                    <a:pt x="598627" y="650532"/>
                  </a:lnTo>
                  <a:lnTo>
                    <a:pt x="597611" y="649262"/>
                  </a:lnTo>
                  <a:lnTo>
                    <a:pt x="597204" y="649262"/>
                  </a:lnTo>
                  <a:lnTo>
                    <a:pt x="597395" y="647992"/>
                  </a:lnTo>
                  <a:lnTo>
                    <a:pt x="596277" y="647992"/>
                  </a:lnTo>
                  <a:lnTo>
                    <a:pt x="595490" y="646722"/>
                  </a:lnTo>
                  <a:lnTo>
                    <a:pt x="595020" y="646722"/>
                  </a:lnTo>
                  <a:lnTo>
                    <a:pt x="594918" y="645452"/>
                  </a:lnTo>
                  <a:lnTo>
                    <a:pt x="592404" y="645452"/>
                  </a:lnTo>
                  <a:lnTo>
                    <a:pt x="592632" y="644182"/>
                  </a:lnTo>
                  <a:lnTo>
                    <a:pt x="592467" y="644182"/>
                  </a:lnTo>
                  <a:lnTo>
                    <a:pt x="591693" y="642912"/>
                  </a:lnTo>
                  <a:lnTo>
                    <a:pt x="590626" y="642912"/>
                  </a:lnTo>
                  <a:lnTo>
                    <a:pt x="590892" y="644182"/>
                  </a:lnTo>
                  <a:lnTo>
                    <a:pt x="589407" y="644182"/>
                  </a:lnTo>
                  <a:lnTo>
                    <a:pt x="589978" y="642912"/>
                  </a:lnTo>
                  <a:lnTo>
                    <a:pt x="589876" y="641642"/>
                  </a:lnTo>
                  <a:lnTo>
                    <a:pt x="588543" y="640372"/>
                  </a:lnTo>
                  <a:lnTo>
                    <a:pt x="586968" y="640372"/>
                  </a:lnTo>
                  <a:lnTo>
                    <a:pt x="588035" y="639102"/>
                  </a:lnTo>
                  <a:lnTo>
                    <a:pt x="588137" y="637832"/>
                  </a:lnTo>
                  <a:lnTo>
                    <a:pt x="587260" y="635292"/>
                  </a:lnTo>
                  <a:lnTo>
                    <a:pt x="588530" y="635292"/>
                  </a:lnTo>
                  <a:lnTo>
                    <a:pt x="589267" y="636562"/>
                  </a:lnTo>
                  <a:lnTo>
                    <a:pt x="589457" y="636562"/>
                  </a:lnTo>
                  <a:lnTo>
                    <a:pt x="589699" y="635292"/>
                  </a:lnTo>
                  <a:lnTo>
                    <a:pt x="591870" y="635292"/>
                  </a:lnTo>
                  <a:lnTo>
                    <a:pt x="591883" y="634022"/>
                  </a:lnTo>
                  <a:lnTo>
                    <a:pt x="593102" y="634022"/>
                  </a:lnTo>
                  <a:lnTo>
                    <a:pt x="592683" y="632752"/>
                  </a:lnTo>
                  <a:lnTo>
                    <a:pt x="592112" y="631482"/>
                  </a:lnTo>
                  <a:lnTo>
                    <a:pt x="591845" y="631482"/>
                  </a:lnTo>
                  <a:lnTo>
                    <a:pt x="591654" y="630212"/>
                  </a:lnTo>
                  <a:lnTo>
                    <a:pt x="594093" y="630212"/>
                  </a:lnTo>
                  <a:lnTo>
                    <a:pt x="594512" y="628942"/>
                  </a:lnTo>
                  <a:lnTo>
                    <a:pt x="594017" y="627672"/>
                  </a:lnTo>
                  <a:lnTo>
                    <a:pt x="596569" y="627672"/>
                  </a:lnTo>
                  <a:lnTo>
                    <a:pt x="597357" y="626402"/>
                  </a:lnTo>
                  <a:lnTo>
                    <a:pt x="598335" y="626402"/>
                  </a:lnTo>
                  <a:lnTo>
                    <a:pt x="598805" y="625132"/>
                  </a:lnTo>
                  <a:lnTo>
                    <a:pt x="598474" y="623862"/>
                  </a:lnTo>
                  <a:lnTo>
                    <a:pt x="599059" y="623862"/>
                  </a:lnTo>
                  <a:lnTo>
                    <a:pt x="599389" y="622592"/>
                  </a:lnTo>
                  <a:lnTo>
                    <a:pt x="601395" y="622592"/>
                  </a:lnTo>
                  <a:lnTo>
                    <a:pt x="601154" y="621322"/>
                  </a:lnTo>
                  <a:lnTo>
                    <a:pt x="600735" y="621322"/>
                  </a:lnTo>
                  <a:lnTo>
                    <a:pt x="600379" y="620052"/>
                  </a:lnTo>
                  <a:lnTo>
                    <a:pt x="600710" y="618782"/>
                  </a:lnTo>
                  <a:lnTo>
                    <a:pt x="601408" y="618782"/>
                  </a:lnTo>
                  <a:lnTo>
                    <a:pt x="602945" y="620052"/>
                  </a:lnTo>
                  <a:lnTo>
                    <a:pt x="604913" y="620052"/>
                  </a:lnTo>
                  <a:lnTo>
                    <a:pt x="605002" y="618782"/>
                  </a:lnTo>
                  <a:lnTo>
                    <a:pt x="605155" y="617512"/>
                  </a:lnTo>
                  <a:lnTo>
                    <a:pt x="604812" y="616242"/>
                  </a:lnTo>
                  <a:lnTo>
                    <a:pt x="606717" y="616242"/>
                  </a:lnTo>
                  <a:lnTo>
                    <a:pt x="606450" y="614972"/>
                  </a:lnTo>
                  <a:lnTo>
                    <a:pt x="607263" y="613702"/>
                  </a:lnTo>
                  <a:lnTo>
                    <a:pt x="608406" y="613702"/>
                  </a:lnTo>
                  <a:lnTo>
                    <a:pt x="609041" y="612432"/>
                  </a:lnTo>
                  <a:lnTo>
                    <a:pt x="609688" y="612432"/>
                  </a:lnTo>
                  <a:lnTo>
                    <a:pt x="609600" y="611162"/>
                  </a:lnTo>
                  <a:lnTo>
                    <a:pt x="610590" y="612432"/>
                  </a:lnTo>
                  <a:lnTo>
                    <a:pt x="611085" y="612432"/>
                  </a:lnTo>
                  <a:lnTo>
                    <a:pt x="611085" y="611162"/>
                  </a:lnTo>
                  <a:lnTo>
                    <a:pt x="610654" y="609892"/>
                  </a:lnTo>
                  <a:lnTo>
                    <a:pt x="613321" y="609892"/>
                  </a:lnTo>
                  <a:lnTo>
                    <a:pt x="613981" y="608622"/>
                  </a:lnTo>
                  <a:lnTo>
                    <a:pt x="614222" y="608622"/>
                  </a:lnTo>
                  <a:lnTo>
                    <a:pt x="614159" y="607352"/>
                  </a:lnTo>
                  <a:lnTo>
                    <a:pt x="615543" y="607352"/>
                  </a:lnTo>
                  <a:lnTo>
                    <a:pt x="615797" y="606082"/>
                  </a:lnTo>
                  <a:lnTo>
                    <a:pt x="615657" y="606082"/>
                  </a:lnTo>
                  <a:lnTo>
                    <a:pt x="615238" y="604812"/>
                  </a:lnTo>
                  <a:lnTo>
                    <a:pt x="617220" y="604812"/>
                  </a:lnTo>
                  <a:lnTo>
                    <a:pt x="617931" y="603542"/>
                  </a:lnTo>
                  <a:lnTo>
                    <a:pt x="619734" y="603542"/>
                  </a:lnTo>
                  <a:lnTo>
                    <a:pt x="620839" y="602272"/>
                  </a:lnTo>
                  <a:lnTo>
                    <a:pt x="621144" y="601002"/>
                  </a:lnTo>
                  <a:lnTo>
                    <a:pt x="621004" y="599732"/>
                  </a:lnTo>
                  <a:lnTo>
                    <a:pt x="621220" y="599732"/>
                  </a:lnTo>
                  <a:lnTo>
                    <a:pt x="621271" y="598462"/>
                  </a:lnTo>
                  <a:lnTo>
                    <a:pt x="624725" y="598462"/>
                  </a:lnTo>
                  <a:lnTo>
                    <a:pt x="625436" y="597192"/>
                  </a:lnTo>
                  <a:lnTo>
                    <a:pt x="626300" y="597192"/>
                  </a:lnTo>
                  <a:lnTo>
                    <a:pt x="627341" y="598462"/>
                  </a:lnTo>
                  <a:lnTo>
                    <a:pt x="628853" y="598462"/>
                  </a:lnTo>
                  <a:lnTo>
                    <a:pt x="629373" y="599732"/>
                  </a:lnTo>
                  <a:lnTo>
                    <a:pt x="631837" y="602272"/>
                  </a:lnTo>
                  <a:lnTo>
                    <a:pt x="633183" y="603542"/>
                  </a:lnTo>
                  <a:lnTo>
                    <a:pt x="636816" y="606082"/>
                  </a:lnTo>
                  <a:lnTo>
                    <a:pt x="640765" y="609892"/>
                  </a:lnTo>
                  <a:lnTo>
                    <a:pt x="645287" y="613702"/>
                  </a:lnTo>
                  <a:lnTo>
                    <a:pt x="646315" y="614972"/>
                  </a:lnTo>
                  <a:lnTo>
                    <a:pt x="648220" y="617512"/>
                  </a:lnTo>
                  <a:lnTo>
                    <a:pt x="651040" y="618782"/>
                  </a:lnTo>
                  <a:lnTo>
                    <a:pt x="651154" y="620052"/>
                  </a:lnTo>
                  <a:lnTo>
                    <a:pt x="651522" y="620052"/>
                  </a:lnTo>
                  <a:lnTo>
                    <a:pt x="655815" y="623862"/>
                  </a:lnTo>
                  <a:lnTo>
                    <a:pt x="657225" y="623862"/>
                  </a:lnTo>
                  <a:lnTo>
                    <a:pt x="658291" y="625132"/>
                  </a:lnTo>
                  <a:lnTo>
                    <a:pt x="660882" y="625132"/>
                  </a:lnTo>
                  <a:lnTo>
                    <a:pt x="661504" y="626402"/>
                  </a:lnTo>
                  <a:lnTo>
                    <a:pt x="662190" y="626402"/>
                  </a:lnTo>
                  <a:lnTo>
                    <a:pt x="663981" y="625132"/>
                  </a:lnTo>
                  <a:lnTo>
                    <a:pt x="664527" y="625132"/>
                  </a:lnTo>
                  <a:lnTo>
                    <a:pt x="664908" y="623862"/>
                  </a:lnTo>
                  <a:lnTo>
                    <a:pt x="665543" y="622592"/>
                  </a:lnTo>
                  <a:lnTo>
                    <a:pt x="666470" y="622592"/>
                  </a:lnTo>
                  <a:lnTo>
                    <a:pt x="667131" y="621322"/>
                  </a:lnTo>
                  <a:lnTo>
                    <a:pt x="667448" y="620052"/>
                  </a:lnTo>
                  <a:lnTo>
                    <a:pt x="667829" y="620052"/>
                  </a:lnTo>
                  <a:lnTo>
                    <a:pt x="668286" y="618782"/>
                  </a:lnTo>
                  <a:lnTo>
                    <a:pt x="668870" y="617512"/>
                  </a:lnTo>
                  <a:lnTo>
                    <a:pt x="670001" y="616242"/>
                  </a:lnTo>
                  <a:lnTo>
                    <a:pt x="670674" y="616242"/>
                  </a:lnTo>
                  <a:lnTo>
                    <a:pt x="671614" y="614972"/>
                  </a:lnTo>
                  <a:lnTo>
                    <a:pt x="671156" y="613702"/>
                  </a:lnTo>
                  <a:lnTo>
                    <a:pt x="671461" y="613702"/>
                  </a:lnTo>
                  <a:lnTo>
                    <a:pt x="671639" y="612432"/>
                  </a:lnTo>
                  <a:close/>
                </a:path>
                <a:path w="1153795" h="1354454">
                  <a:moveTo>
                    <a:pt x="678180" y="855167"/>
                  </a:moveTo>
                  <a:lnTo>
                    <a:pt x="678141" y="854659"/>
                  </a:lnTo>
                  <a:lnTo>
                    <a:pt x="677176" y="854913"/>
                  </a:lnTo>
                  <a:lnTo>
                    <a:pt x="676706" y="855167"/>
                  </a:lnTo>
                  <a:lnTo>
                    <a:pt x="676719" y="855294"/>
                  </a:lnTo>
                  <a:lnTo>
                    <a:pt x="676998" y="855294"/>
                  </a:lnTo>
                  <a:lnTo>
                    <a:pt x="677697" y="855421"/>
                  </a:lnTo>
                  <a:lnTo>
                    <a:pt x="678180" y="855167"/>
                  </a:lnTo>
                  <a:close/>
                </a:path>
                <a:path w="1153795" h="1354454">
                  <a:moveTo>
                    <a:pt x="690079" y="382295"/>
                  </a:moveTo>
                  <a:lnTo>
                    <a:pt x="689965" y="381279"/>
                  </a:lnTo>
                  <a:lnTo>
                    <a:pt x="689698" y="380771"/>
                  </a:lnTo>
                  <a:lnTo>
                    <a:pt x="689597" y="380517"/>
                  </a:lnTo>
                  <a:lnTo>
                    <a:pt x="689470" y="380009"/>
                  </a:lnTo>
                  <a:lnTo>
                    <a:pt x="689356" y="379755"/>
                  </a:lnTo>
                  <a:lnTo>
                    <a:pt x="689063" y="379374"/>
                  </a:lnTo>
                  <a:lnTo>
                    <a:pt x="688517" y="379247"/>
                  </a:lnTo>
                  <a:lnTo>
                    <a:pt x="688606" y="378866"/>
                  </a:lnTo>
                  <a:lnTo>
                    <a:pt x="688505" y="377596"/>
                  </a:lnTo>
                  <a:lnTo>
                    <a:pt x="687933" y="376961"/>
                  </a:lnTo>
                  <a:lnTo>
                    <a:pt x="686904" y="375056"/>
                  </a:lnTo>
                  <a:lnTo>
                    <a:pt x="686777" y="374802"/>
                  </a:lnTo>
                  <a:lnTo>
                    <a:pt x="686320" y="375056"/>
                  </a:lnTo>
                  <a:lnTo>
                    <a:pt x="686015" y="375056"/>
                  </a:lnTo>
                  <a:lnTo>
                    <a:pt x="685927" y="374929"/>
                  </a:lnTo>
                  <a:lnTo>
                    <a:pt x="685914" y="374675"/>
                  </a:lnTo>
                  <a:lnTo>
                    <a:pt x="686371" y="373913"/>
                  </a:lnTo>
                  <a:lnTo>
                    <a:pt x="686308" y="373659"/>
                  </a:lnTo>
                  <a:lnTo>
                    <a:pt x="686358" y="372643"/>
                  </a:lnTo>
                  <a:lnTo>
                    <a:pt x="685711" y="372516"/>
                  </a:lnTo>
                  <a:lnTo>
                    <a:pt x="685177" y="372262"/>
                  </a:lnTo>
                  <a:lnTo>
                    <a:pt x="683526" y="371754"/>
                  </a:lnTo>
                  <a:lnTo>
                    <a:pt x="682066" y="371500"/>
                  </a:lnTo>
                  <a:lnTo>
                    <a:pt x="681037" y="371627"/>
                  </a:lnTo>
                  <a:lnTo>
                    <a:pt x="680440" y="372008"/>
                  </a:lnTo>
                  <a:lnTo>
                    <a:pt x="679005" y="372008"/>
                  </a:lnTo>
                  <a:lnTo>
                    <a:pt x="678268" y="372135"/>
                  </a:lnTo>
                  <a:lnTo>
                    <a:pt x="678192" y="372262"/>
                  </a:lnTo>
                  <a:lnTo>
                    <a:pt x="677849" y="372643"/>
                  </a:lnTo>
                  <a:lnTo>
                    <a:pt x="677799" y="373278"/>
                  </a:lnTo>
                  <a:lnTo>
                    <a:pt x="678103" y="373659"/>
                  </a:lnTo>
                  <a:lnTo>
                    <a:pt x="677938" y="374421"/>
                  </a:lnTo>
                  <a:lnTo>
                    <a:pt x="677862" y="375056"/>
                  </a:lnTo>
                  <a:lnTo>
                    <a:pt x="678167" y="376199"/>
                  </a:lnTo>
                  <a:lnTo>
                    <a:pt x="678205" y="377342"/>
                  </a:lnTo>
                  <a:lnTo>
                    <a:pt x="678332" y="379374"/>
                  </a:lnTo>
                  <a:lnTo>
                    <a:pt x="678446" y="379882"/>
                  </a:lnTo>
                  <a:lnTo>
                    <a:pt x="678662" y="380390"/>
                  </a:lnTo>
                  <a:lnTo>
                    <a:pt x="678878" y="381279"/>
                  </a:lnTo>
                  <a:lnTo>
                    <a:pt x="678497" y="381660"/>
                  </a:lnTo>
                  <a:lnTo>
                    <a:pt x="678446" y="382549"/>
                  </a:lnTo>
                  <a:lnTo>
                    <a:pt x="678942" y="384454"/>
                  </a:lnTo>
                  <a:lnTo>
                    <a:pt x="679069" y="385470"/>
                  </a:lnTo>
                  <a:lnTo>
                    <a:pt x="678802" y="385597"/>
                  </a:lnTo>
                  <a:lnTo>
                    <a:pt x="678599" y="385978"/>
                  </a:lnTo>
                  <a:lnTo>
                    <a:pt x="678230" y="387248"/>
                  </a:lnTo>
                  <a:lnTo>
                    <a:pt x="678014" y="388518"/>
                  </a:lnTo>
                  <a:lnTo>
                    <a:pt x="677837" y="389026"/>
                  </a:lnTo>
                  <a:lnTo>
                    <a:pt x="677583" y="389534"/>
                  </a:lnTo>
                  <a:lnTo>
                    <a:pt x="677202" y="389661"/>
                  </a:lnTo>
                  <a:lnTo>
                    <a:pt x="676948" y="389407"/>
                  </a:lnTo>
                  <a:lnTo>
                    <a:pt x="676605" y="388899"/>
                  </a:lnTo>
                  <a:lnTo>
                    <a:pt x="675932" y="389153"/>
                  </a:lnTo>
                  <a:lnTo>
                    <a:pt x="675335" y="389788"/>
                  </a:lnTo>
                  <a:lnTo>
                    <a:pt x="675005" y="390042"/>
                  </a:lnTo>
                  <a:lnTo>
                    <a:pt x="674560" y="390296"/>
                  </a:lnTo>
                  <a:lnTo>
                    <a:pt x="673976" y="390423"/>
                  </a:lnTo>
                  <a:lnTo>
                    <a:pt x="673798" y="391312"/>
                  </a:lnTo>
                  <a:lnTo>
                    <a:pt x="673582" y="391820"/>
                  </a:lnTo>
                  <a:lnTo>
                    <a:pt x="672528" y="392455"/>
                  </a:lnTo>
                  <a:lnTo>
                    <a:pt x="671576" y="392836"/>
                  </a:lnTo>
                  <a:lnTo>
                    <a:pt x="670966" y="392836"/>
                  </a:lnTo>
                  <a:lnTo>
                    <a:pt x="670521" y="392963"/>
                  </a:lnTo>
                  <a:lnTo>
                    <a:pt x="669086" y="393852"/>
                  </a:lnTo>
                  <a:lnTo>
                    <a:pt x="668121" y="394360"/>
                  </a:lnTo>
                  <a:lnTo>
                    <a:pt x="667461" y="394614"/>
                  </a:lnTo>
                  <a:lnTo>
                    <a:pt x="667283" y="394487"/>
                  </a:lnTo>
                  <a:lnTo>
                    <a:pt x="667105" y="394360"/>
                  </a:lnTo>
                  <a:lnTo>
                    <a:pt x="667042" y="394487"/>
                  </a:lnTo>
                  <a:lnTo>
                    <a:pt x="666546" y="394360"/>
                  </a:lnTo>
                  <a:lnTo>
                    <a:pt x="665632" y="393979"/>
                  </a:lnTo>
                  <a:lnTo>
                    <a:pt x="665226" y="395376"/>
                  </a:lnTo>
                  <a:lnTo>
                    <a:pt x="665099" y="396519"/>
                  </a:lnTo>
                  <a:lnTo>
                    <a:pt x="664984" y="396773"/>
                  </a:lnTo>
                  <a:lnTo>
                    <a:pt x="664413" y="396900"/>
                  </a:lnTo>
                  <a:lnTo>
                    <a:pt x="664044" y="398297"/>
                  </a:lnTo>
                  <a:lnTo>
                    <a:pt x="662774" y="397789"/>
                  </a:lnTo>
                  <a:lnTo>
                    <a:pt x="661746" y="398170"/>
                  </a:lnTo>
                  <a:lnTo>
                    <a:pt x="661136" y="399186"/>
                  </a:lnTo>
                  <a:lnTo>
                    <a:pt x="661073" y="399567"/>
                  </a:lnTo>
                  <a:lnTo>
                    <a:pt x="661492" y="400202"/>
                  </a:lnTo>
                  <a:lnTo>
                    <a:pt x="661593" y="400583"/>
                  </a:lnTo>
                  <a:lnTo>
                    <a:pt x="661822" y="400710"/>
                  </a:lnTo>
                  <a:lnTo>
                    <a:pt x="662203" y="400583"/>
                  </a:lnTo>
                  <a:lnTo>
                    <a:pt x="662101" y="400837"/>
                  </a:lnTo>
                  <a:lnTo>
                    <a:pt x="662647" y="400964"/>
                  </a:lnTo>
                  <a:lnTo>
                    <a:pt x="662774" y="401218"/>
                  </a:lnTo>
                  <a:lnTo>
                    <a:pt x="662800" y="401472"/>
                  </a:lnTo>
                  <a:lnTo>
                    <a:pt x="662686" y="401853"/>
                  </a:lnTo>
                  <a:lnTo>
                    <a:pt x="663613" y="401980"/>
                  </a:lnTo>
                  <a:lnTo>
                    <a:pt x="664565" y="401599"/>
                  </a:lnTo>
                  <a:lnTo>
                    <a:pt x="665492" y="401599"/>
                  </a:lnTo>
                  <a:lnTo>
                    <a:pt x="666051" y="401726"/>
                  </a:lnTo>
                  <a:lnTo>
                    <a:pt x="666394" y="402107"/>
                  </a:lnTo>
                  <a:lnTo>
                    <a:pt x="666483" y="403631"/>
                  </a:lnTo>
                  <a:lnTo>
                    <a:pt x="666648" y="403758"/>
                  </a:lnTo>
                  <a:lnTo>
                    <a:pt x="667575" y="403758"/>
                  </a:lnTo>
                  <a:lnTo>
                    <a:pt x="667270" y="404393"/>
                  </a:lnTo>
                  <a:lnTo>
                    <a:pt x="667448" y="404393"/>
                  </a:lnTo>
                  <a:lnTo>
                    <a:pt x="667588" y="405028"/>
                  </a:lnTo>
                  <a:lnTo>
                    <a:pt x="667778" y="405028"/>
                  </a:lnTo>
                  <a:lnTo>
                    <a:pt x="668032" y="404901"/>
                  </a:lnTo>
                  <a:lnTo>
                    <a:pt x="669569" y="405028"/>
                  </a:lnTo>
                  <a:lnTo>
                    <a:pt x="669772" y="404901"/>
                  </a:lnTo>
                  <a:lnTo>
                    <a:pt x="669963" y="404774"/>
                  </a:lnTo>
                  <a:lnTo>
                    <a:pt x="670445" y="404266"/>
                  </a:lnTo>
                  <a:lnTo>
                    <a:pt x="670623" y="404266"/>
                  </a:lnTo>
                  <a:lnTo>
                    <a:pt x="671398" y="403885"/>
                  </a:lnTo>
                  <a:lnTo>
                    <a:pt x="672706" y="403885"/>
                  </a:lnTo>
                  <a:lnTo>
                    <a:pt x="672947" y="404012"/>
                  </a:lnTo>
                  <a:lnTo>
                    <a:pt x="672934" y="404520"/>
                  </a:lnTo>
                  <a:lnTo>
                    <a:pt x="672833" y="404647"/>
                  </a:lnTo>
                  <a:lnTo>
                    <a:pt x="673188" y="404901"/>
                  </a:lnTo>
                  <a:lnTo>
                    <a:pt x="673569" y="404774"/>
                  </a:lnTo>
                  <a:lnTo>
                    <a:pt x="673798" y="405028"/>
                  </a:lnTo>
                  <a:lnTo>
                    <a:pt x="673900" y="405282"/>
                  </a:lnTo>
                  <a:lnTo>
                    <a:pt x="674573" y="405028"/>
                  </a:lnTo>
                  <a:lnTo>
                    <a:pt x="674928" y="404774"/>
                  </a:lnTo>
                  <a:lnTo>
                    <a:pt x="675093" y="404647"/>
                  </a:lnTo>
                  <a:lnTo>
                    <a:pt x="675767" y="404393"/>
                  </a:lnTo>
                  <a:lnTo>
                    <a:pt x="676592" y="404012"/>
                  </a:lnTo>
                  <a:lnTo>
                    <a:pt x="677024" y="403885"/>
                  </a:lnTo>
                  <a:lnTo>
                    <a:pt x="680402" y="402869"/>
                  </a:lnTo>
                  <a:lnTo>
                    <a:pt x="681697" y="402234"/>
                  </a:lnTo>
                  <a:lnTo>
                    <a:pt x="682244" y="401599"/>
                  </a:lnTo>
                  <a:lnTo>
                    <a:pt x="682561" y="401218"/>
                  </a:lnTo>
                  <a:lnTo>
                    <a:pt x="683983" y="401345"/>
                  </a:lnTo>
                  <a:lnTo>
                    <a:pt x="684339" y="401218"/>
                  </a:lnTo>
                  <a:lnTo>
                    <a:pt x="685063" y="400964"/>
                  </a:lnTo>
                  <a:lnTo>
                    <a:pt x="685431" y="400583"/>
                  </a:lnTo>
                  <a:lnTo>
                    <a:pt x="686333" y="399694"/>
                  </a:lnTo>
                  <a:lnTo>
                    <a:pt x="686447" y="398297"/>
                  </a:lnTo>
                  <a:lnTo>
                    <a:pt x="686206" y="396773"/>
                  </a:lnTo>
                  <a:lnTo>
                    <a:pt x="686244" y="396265"/>
                  </a:lnTo>
                  <a:lnTo>
                    <a:pt x="687565" y="394614"/>
                  </a:lnTo>
                  <a:lnTo>
                    <a:pt x="687946" y="394614"/>
                  </a:lnTo>
                  <a:lnTo>
                    <a:pt x="688670" y="394995"/>
                  </a:lnTo>
                  <a:lnTo>
                    <a:pt x="689127" y="394995"/>
                  </a:lnTo>
                  <a:lnTo>
                    <a:pt x="689838" y="393344"/>
                  </a:lnTo>
                  <a:lnTo>
                    <a:pt x="689952" y="392709"/>
                  </a:lnTo>
                  <a:lnTo>
                    <a:pt x="689876" y="391058"/>
                  </a:lnTo>
                  <a:lnTo>
                    <a:pt x="689419" y="390042"/>
                  </a:lnTo>
                  <a:lnTo>
                    <a:pt x="689381" y="389661"/>
                  </a:lnTo>
                  <a:lnTo>
                    <a:pt x="689559" y="389407"/>
                  </a:lnTo>
                  <a:lnTo>
                    <a:pt x="689673" y="389026"/>
                  </a:lnTo>
                  <a:lnTo>
                    <a:pt x="689597" y="388010"/>
                  </a:lnTo>
                  <a:lnTo>
                    <a:pt x="689470" y="387248"/>
                  </a:lnTo>
                  <a:lnTo>
                    <a:pt x="689279" y="385597"/>
                  </a:lnTo>
                  <a:lnTo>
                    <a:pt x="689089" y="384454"/>
                  </a:lnTo>
                  <a:lnTo>
                    <a:pt x="689190" y="382930"/>
                  </a:lnTo>
                  <a:lnTo>
                    <a:pt x="689241" y="382676"/>
                  </a:lnTo>
                  <a:lnTo>
                    <a:pt x="690079" y="382295"/>
                  </a:lnTo>
                  <a:close/>
                </a:path>
                <a:path w="1153795" h="1354454">
                  <a:moveTo>
                    <a:pt x="693191" y="936320"/>
                  </a:moveTo>
                  <a:lnTo>
                    <a:pt x="689546" y="936320"/>
                  </a:lnTo>
                  <a:lnTo>
                    <a:pt x="689343" y="935050"/>
                  </a:lnTo>
                  <a:lnTo>
                    <a:pt x="688746" y="933780"/>
                  </a:lnTo>
                  <a:lnTo>
                    <a:pt x="687565" y="933780"/>
                  </a:lnTo>
                  <a:lnTo>
                    <a:pt x="686371" y="932510"/>
                  </a:lnTo>
                  <a:lnTo>
                    <a:pt x="685076" y="931240"/>
                  </a:lnTo>
                  <a:lnTo>
                    <a:pt x="685457" y="929970"/>
                  </a:lnTo>
                  <a:lnTo>
                    <a:pt x="684288" y="931240"/>
                  </a:lnTo>
                  <a:lnTo>
                    <a:pt x="681659" y="931240"/>
                  </a:lnTo>
                  <a:lnTo>
                    <a:pt x="681494" y="929970"/>
                  </a:lnTo>
                  <a:lnTo>
                    <a:pt x="683234" y="929970"/>
                  </a:lnTo>
                  <a:lnTo>
                    <a:pt x="683183" y="928700"/>
                  </a:lnTo>
                  <a:lnTo>
                    <a:pt x="683069" y="927430"/>
                  </a:lnTo>
                  <a:lnTo>
                    <a:pt x="682167" y="927430"/>
                  </a:lnTo>
                  <a:lnTo>
                    <a:pt x="681431" y="926160"/>
                  </a:lnTo>
                  <a:lnTo>
                    <a:pt x="680834" y="924890"/>
                  </a:lnTo>
                  <a:lnTo>
                    <a:pt x="679818" y="924890"/>
                  </a:lnTo>
                  <a:lnTo>
                    <a:pt x="679818" y="927430"/>
                  </a:lnTo>
                  <a:lnTo>
                    <a:pt x="678649" y="927430"/>
                  </a:lnTo>
                  <a:lnTo>
                    <a:pt x="678205" y="926160"/>
                  </a:lnTo>
                  <a:lnTo>
                    <a:pt x="679818" y="927430"/>
                  </a:lnTo>
                  <a:lnTo>
                    <a:pt x="679818" y="924890"/>
                  </a:lnTo>
                  <a:lnTo>
                    <a:pt x="679348" y="924890"/>
                  </a:lnTo>
                  <a:lnTo>
                    <a:pt x="679335" y="923620"/>
                  </a:lnTo>
                  <a:lnTo>
                    <a:pt x="679030" y="923620"/>
                  </a:lnTo>
                  <a:lnTo>
                    <a:pt x="678027" y="922350"/>
                  </a:lnTo>
                  <a:lnTo>
                    <a:pt x="676656" y="922350"/>
                  </a:lnTo>
                  <a:lnTo>
                    <a:pt x="676922" y="919810"/>
                  </a:lnTo>
                  <a:lnTo>
                    <a:pt x="674712" y="919810"/>
                  </a:lnTo>
                  <a:lnTo>
                    <a:pt x="673811" y="917270"/>
                  </a:lnTo>
                  <a:lnTo>
                    <a:pt x="672515" y="916000"/>
                  </a:lnTo>
                  <a:lnTo>
                    <a:pt x="670839" y="916000"/>
                  </a:lnTo>
                  <a:lnTo>
                    <a:pt x="671322" y="914730"/>
                  </a:lnTo>
                  <a:lnTo>
                    <a:pt x="671169" y="914730"/>
                  </a:lnTo>
                  <a:lnTo>
                    <a:pt x="669683" y="913460"/>
                  </a:lnTo>
                  <a:lnTo>
                    <a:pt x="668159" y="913460"/>
                  </a:lnTo>
                  <a:lnTo>
                    <a:pt x="668147" y="912190"/>
                  </a:lnTo>
                  <a:lnTo>
                    <a:pt x="666076" y="912190"/>
                  </a:lnTo>
                  <a:lnTo>
                    <a:pt x="666115" y="910920"/>
                  </a:lnTo>
                  <a:lnTo>
                    <a:pt x="666153" y="909650"/>
                  </a:lnTo>
                  <a:lnTo>
                    <a:pt x="665937" y="909650"/>
                  </a:lnTo>
                  <a:lnTo>
                    <a:pt x="665441" y="908380"/>
                  </a:lnTo>
                  <a:lnTo>
                    <a:pt x="665162" y="909650"/>
                  </a:lnTo>
                  <a:lnTo>
                    <a:pt x="665022" y="910920"/>
                  </a:lnTo>
                  <a:lnTo>
                    <a:pt x="663854" y="910920"/>
                  </a:lnTo>
                  <a:lnTo>
                    <a:pt x="663562" y="909650"/>
                  </a:lnTo>
                  <a:lnTo>
                    <a:pt x="662660" y="909650"/>
                  </a:lnTo>
                  <a:lnTo>
                    <a:pt x="663295" y="908380"/>
                  </a:lnTo>
                  <a:lnTo>
                    <a:pt x="664552" y="908380"/>
                  </a:lnTo>
                  <a:lnTo>
                    <a:pt x="663854" y="907110"/>
                  </a:lnTo>
                  <a:lnTo>
                    <a:pt x="662660" y="905840"/>
                  </a:lnTo>
                  <a:lnTo>
                    <a:pt x="661276" y="905840"/>
                  </a:lnTo>
                  <a:lnTo>
                    <a:pt x="661568" y="904570"/>
                  </a:lnTo>
                  <a:lnTo>
                    <a:pt x="658736" y="902030"/>
                  </a:lnTo>
                  <a:lnTo>
                    <a:pt x="657237" y="900760"/>
                  </a:lnTo>
                  <a:lnTo>
                    <a:pt x="656844" y="900303"/>
                  </a:lnTo>
                  <a:lnTo>
                    <a:pt x="656844" y="903300"/>
                  </a:lnTo>
                  <a:lnTo>
                    <a:pt x="656653" y="903300"/>
                  </a:lnTo>
                  <a:lnTo>
                    <a:pt x="656247" y="902030"/>
                  </a:lnTo>
                  <a:lnTo>
                    <a:pt x="656844" y="903300"/>
                  </a:lnTo>
                  <a:lnTo>
                    <a:pt x="656844" y="900303"/>
                  </a:lnTo>
                  <a:lnTo>
                    <a:pt x="656145" y="899490"/>
                  </a:lnTo>
                  <a:lnTo>
                    <a:pt x="655447" y="899490"/>
                  </a:lnTo>
                  <a:lnTo>
                    <a:pt x="655434" y="898220"/>
                  </a:lnTo>
                  <a:lnTo>
                    <a:pt x="652157" y="894410"/>
                  </a:lnTo>
                  <a:lnTo>
                    <a:pt x="651154" y="893140"/>
                  </a:lnTo>
                  <a:lnTo>
                    <a:pt x="649871" y="891870"/>
                  </a:lnTo>
                  <a:lnTo>
                    <a:pt x="648284" y="891870"/>
                  </a:lnTo>
                  <a:lnTo>
                    <a:pt x="647395" y="890600"/>
                  </a:lnTo>
                  <a:lnTo>
                    <a:pt x="646341" y="889330"/>
                  </a:lnTo>
                  <a:lnTo>
                    <a:pt x="645744" y="888060"/>
                  </a:lnTo>
                  <a:lnTo>
                    <a:pt x="645045" y="886790"/>
                  </a:lnTo>
                  <a:lnTo>
                    <a:pt x="644258" y="886790"/>
                  </a:lnTo>
                  <a:lnTo>
                    <a:pt x="643750" y="885520"/>
                  </a:lnTo>
                  <a:lnTo>
                    <a:pt x="643001" y="884250"/>
                  </a:lnTo>
                  <a:lnTo>
                    <a:pt x="642353" y="883437"/>
                  </a:lnTo>
                  <a:lnTo>
                    <a:pt x="642353" y="886790"/>
                  </a:lnTo>
                  <a:lnTo>
                    <a:pt x="642353" y="888060"/>
                  </a:lnTo>
                  <a:lnTo>
                    <a:pt x="641667" y="888060"/>
                  </a:lnTo>
                  <a:lnTo>
                    <a:pt x="641464" y="886790"/>
                  </a:lnTo>
                  <a:lnTo>
                    <a:pt x="642353" y="886790"/>
                  </a:lnTo>
                  <a:lnTo>
                    <a:pt x="642353" y="883437"/>
                  </a:lnTo>
                  <a:lnTo>
                    <a:pt x="641997" y="882980"/>
                  </a:lnTo>
                  <a:lnTo>
                    <a:pt x="639584" y="879170"/>
                  </a:lnTo>
                  <a:lnTo>
                    <a:pt x="639483" y="877900"/>
                  </a:lnTo>
                  <a:lnTo>
                    <a:pt x="638581" y="877900"/>
                  </a:lnTo>
                  <a:lnTo>
                    <a:pt x="637501" y="876630"/>
                  </a:lnTo>
                  <a:lnTo>
                    <a:pt x="636308" y="875360"/>
                  </a:lnTo>
                  <a:lnTo>
                    <a:pt x="636866" y="875360"/>
                  </a:lnTo>
                  <a:lnTo>
                    <a:pt x="636612" y="874090"/>
                  </a:lnTo>
                  <a:lnTo>
                    <a:pt x="635533" y="872820"/>
                  </a:lnTo>
                  <a:lnTo>
                    <a:pt x="633704" y="871550"/>
                  </a:lnTo>
                  <a:lnTo>
                    <a:pt x="633488" y="870280"/>
                  </a:lnTo>
                  <a:lnTo>
                    <a:pt x="632879" y="870280"/>
                  </a:lnTo>
                  <a:lnTo>
                    <a:pt x="632231" y="869010"/>
                  </a:lnTo>
                  <a:lnTo>
                    <a:pt x="630885" y="867740"/>
                  </a:lnTo>
                  <a:lnTo>
                    <a:pt x="629996" y="866470"/>
                  </a:lnTo>
                  <a:lnTo>
                    <a:pt x="629780" y="866470"/>
                  </a:lnTo>
                  <a:lnTo>
                    <a:pt x="629386" y="865200"/>
                  </a:lnTo>
                  <a:lnTo>
                    <a:pt x="628789" y="865200"/>
                  </a:lnTo>
                  <a:lnTo>
                    <a:pt x="627011" y="862660"/>
                  </a:lnTo>
                  <a:lnTo>
                    <a:pt x="622604" y="863930"/>
                  </a:lnTo>
                  <a:lnTo>
                    <a:pt x="622439" y="863930"/>
                  </a:lnTo>
                  <a:lnTo>
                    <a:pt x="622287" y="865200"/>
                  </a:lnTo>
                  <a:lnTo>
                    <a:pt x="621499" y="865200"/>
                  </a:lnTo>
                  <a:lnTo>
                    <a:pt x="621030" y="866470"/>
                  </a:lnTo>
                  <a:lnTo>
                    <a:pt x="620318" y="867740"/>
                  </a:lnTo>
                  <a:lnTo>
                    <a:pt x="619899" y="869010"/>
                  </a:lnTo>
                  <a:lnTo>
                    <a:pt x="618439" y="870280"/>
                  </a:lnTo>
                  <a:lnTo>
                    <a:pt x="617842" y="871550"/>
                  </a:lnTo>
                  <a:lnTo>
                    <a:pt x="618045" y="872820"/>
                  </a:lnTo>
                  <a:lnTo>
                    <a:pt x="617855" y="874090"/>
                  </a:lnTo>
                  <a:lnTo>
                    <a:pt x="617474" y="874090"/>
                  </a:lnTo>
                  <a:lnTo>
                    <a:pt x="618490" y="876630"/>
                  </a:lnTo>
                  <a:lnTo>
                    <a:pt x="619442" y="877900"/>
                  </a:lnTo>
                  <a:lnTo>
                    <a:pt x="620331" y="879170"/>
                  </a:lnTo>
                  <a:lnTo>
                    <a:pt x="620534" y="879170"/>
                  </a:lnTo>
                  <a:lnTo>
                    <a:pt x="621093" y="880440"/>
                  </a:lnTo>
                  <a:lnTo>
                    <a:pt x="622007" y="881710"/>
                  </a:lnTo>
                  <a:lnTo>
                    <a:pt x="623062" y="884250"/>
                  </a:lnTo>
                  <a:lnTo>
                    <a:pt x="624103" y="885520"/>
                  </a:lnTo>
                  <a:lnTo>
                    <a:pt x="625462" y="886790"/>
                  </a:lnTo>
                  <a:lnTo>
                    <a:pt x="627418" y="890600"/>
                  </a:lnTo>
                  <a:lnTo>
                    <a:pt x="628421" y="891870"/>
                  </a:lnTo>
                  <a:lnTo>
                    <a:pt x="629500" y="891870"/>
                  </a:lnTo>
                  <a:lnTo>
                    <a:pt x="629323" y="893140"/>
                  </a:lnTo>
                  <a:lnTo>
                    <a:pt x="630262" y="895680"/>
                  </a:lnTo>
                  <a:lnTo>
                    <a:pt x="632371" y="896950"/>
                  </a:lnTo>
                  <a:lnTo>
                    <a:pt x="632574" y="898220"/>
                  </a:lnTo>
                  <a:lnTo>
                    <a:pt x="632929" y="898220"/>
                  </a:lnTo>
                  <a:lnTo>
                    <a:pt x="634034" y="899490"/>
                  </a:lnTo>
                  <a:lnTo>
                    <a:pt x="634453" y="899490"/>
                  </a:lnTo>
                  <a:lnTo>
                    <a:pt x="636981" y="902030"/>
                  </a:lnTo>
                  <a:lnTo>
                    <a:pt x="637971" y="902030"/>
                  </a:lnTo>
                  <a:lnTo>
                    <a:pt x="638479" y="903300"/>
                  </a:lnTo>
                  <a:lnTo>
                    <a:pt x="639953" y="903300"/>
                  </a:lnTo>
                  <a:lnTo>
                    <a:pt x="639470" y="904570"/>
                  </a:lnTo>
                  <a:lnTo>
                    <a:pt x="639978" y="905840"/>
                  </a:lnTo>
                  <a:lnTo>
                    <a:pt x="641299" y="905840"/>
                  </a:lnTo>
                  <a:lnTo>
                    <a:pt x="641337" y="907110"/>
                  </a:lnTo>
                  <a:lnTo>
                    <a:pt x="639292" y="908380"/>
                  </a:lnTo>
                  <a:lnTo>
                    <a:pt x="637400" y="909650"/>
                  </a:lnTo>
                  <a:lnTo>
                    <a:pt x="636828" y="910920"/>
                  </a:lnTo>
                  <a:lnTo>
                    <a:pt x="636155" y="912190"/>
                  </a:lnTo>
                  <a:lnTo>
                    <a:pt x="635355" y="910920"/>
                  </a:lnTo>
                  <a:lnTo>
                    <a:pt x="634339" y="912190"/>
                  </a:lnTo>
                  <a:lnTo>
                    <a:pt x="632587" y="912190"/>
                  </a:lnTo>
                  <a:lnTo>
                    <a:pt x="632307" y="913460"/>
                  </a:lnTo>
                  <a:lnTo>
                    <a:pt x="632333" y="914730"/>
                  </a:lnTo>
                  <a:lnTo>
                    <a:pt x="631621" y="913460"/>
                  </a:lnTo>
                  <a:lnTo>
                    <a:pt x="631088" y="913460"/>
                  </a:lnTo>
                  <a:lnTo>
                    <a:pt x="630123" y="914730"/>
                  </a:lnTo>
                  <a:lnTo>
                    <a:pt x="628078" y="914730"/>
                  </a:lnTo>
                  <a:lnTo>
                    <a:pt x="627976" y="916000"/>
                  </a:lnTo>
                  <a:lnTo>
                    <a:pt x="628256" y="917270"/>
                  </a:lnTo>
                  <a:lnTo>
                    <a:pt x="625856" y="917270"/>
                  </a:lnTo>
                  <a:lnTo>
                    <a:pt x="625627" y="918540"/>
                  </a:lnTo>
                  <a:lnTo>
                    <a:pt x="625919" y="918540"/>
                  </a:lnTo>
                  <a:lnTo>
                    <a:pt x="626516" y="919810"/>
                  </a:lnTo>
                  <a:lnTo>
                    <a:pt x="626833" y="919810"/>
                  </a:lnTo>
                  <a:lnTo>
                    <a:pt x="626338" y="921080"/>
                  </a:lnTo>
                  <a:lnTo>
                    <a:pt x="625843" y="921080"/>
                  </a:lnTo>
                  <a:lnTo>
                    <a:pt x="625360" y="919810"/>
                  </a:lnTo>
                  <a:lnTo>
                    <a:pt x="624039" y="919810"/>
                  </a:lnTo>
                  <a:lnTo>
                    <a:pt x="624344" y="921080"/>
                  </a:lnTo>
                  <a:lnTo>
                    <a:pt x="620814" y="921080"/>
                  </a:lnTo>
                  <a:lnTo>
                    <a:pt x="620522" y="922350"/>
                  </a:lnTo>
                  <a:lnTo>
                    <a:pt x="617601" y="922350"/>
                  </a:lnTo>
                  <a:lnTo>
                    <a:pt x="616458" y="924890"/>
                  </a:lnTo>
                  <a:lnTo>
                    <a:pt x="617626" y="923620"/>
                  </a:lnTo>
                  <a:lnTo>
                    <a:pt x="619315" y="923620"/>
                  </a:lnTo>
                  <a:lnTo>
                    <a:pt x="619620" y="924890"/>
                  </a:lnTo>
                  <a:lnTo>
                    <a:pt x="620318" y="924890"/>
                  </a:lnTo>
                  <a:lnTo>
                    <a:pt x="620737" y="926160"/>
                  </a:lnTo>
                  <a:lnTo>
                    <a:pt x="620318" y="926160"/>
                  </a:lnTo>
                  <a:lnTo>
                    <a:pt x="620903" y="927430"/>
                  </a:lnTo>
                  <a:lnTo>
                    <a:pt x="620166" y="927430"/>
                  </a:lnTo>
                  <a:lnTo>
                    <a:pt x="619861" y="926160"/>
                  </a:lnTo>
                  <a:lnTo>
                    <a:pt x="616331" y="926160"/>
                  </a:lnTo>
                  <a:lnTo>
                    <a:pt x="615340" y="924890"/>
                  </a:lnTo>
                  <a:lnTo>
                    <a:pt x="614362" y="924890"/>
                  </a:lnTo>
                  <a:lnTo>
                    <a:pt x="613410" y="926160"/>
                  </a:lnTo>
                  <a:lnTo>
                    <a:pt x="613994" y="927430"/>
                  </a:lnTo>
                  <a:lnTo>
                    <a:pt x="612533" y="927430"/>
                  </a:lnTo>
                  <a:lnTo>
                    <a:pt x="611962" y="928700"/>
                  </a:lnTo>
                  <a:lnTo>
                    <a:pt x="611035" y="928700"/>
                  </a:lnTo>
                  <a:lnTo>
                    <a:pt x="611098" y="929970"/>
                  </a:lnTo>
                  <a:lnTo>
                    <a:pt x="609434" y="929970"/>
                  </a:lnTo>
                  <a:lnTo>
                    <a:pt x="609155" y="931240"/>
                  </a:lnTo>
                  <a:lnTo>
                    <a:pt x="607110" y="931240"/>
                  </a:lnTo>
                  <a:lnTo>
                    <a:pt x="606679" y="932510"/>
                  </a:lnTo>
                  <a:lnTo>
                    <a:pt x="606310" y="933043"/>
                  </a:lnTo>
                  <a:lnTo>
                    <a:pt x="606310" y="943940"/>
                  </a:lnTo>
                  <a:lnTo>
                    <a:pt x="605726" y="943940"/>
                  </a:lnTo>
                  <a:lnTo>
                    <a:pt x="606005" y="942670"/>
                  </a:lnTo>
                  <a:lnTo>
                    <a:pt x="606310" y="943940"/>
                  </a:lnTo>
                  <a:lnTo>
                    <a:pt x="606310" y="933043"/>
                  </a:lnTo>
                  <a:lnTo>
                    <a:pt x="605917" y="933780"/>
                  </a:lnTo>
                  <a:lnTo>
                    <a:pt x="605726" y="933780"/>
                  </a:lnTo>
                  <a:lnTo>
                    <a:pt x="606031" y="935050"/>
                  </a:lnTo>
                  <a:lnTo>
                    <a:pt x="604862" y="935050"/>
                  </a:lnTo>
                  <a:lnTo>
                    <a:pt x="604583" y="936320"/>
                  </a:lnTo>
                  <a:lnTo>
                    <a:pt x="603123" y="936320"/>
                  </a:lnTo>
                  <a:lnTo>
                    <a:pt x="603148" y="937590"/>
                  </a:lnTo>
                  <a:lnTo>
                    <a:pt x="600646" y="937590"/>
                  </a:lnTo>
                  <a:lnTo>
                    <a:pt x="600214" y="938860"/>
                  </a:lnTo>
                  <a:lnTo>
                    <a:pt x="600075" y="938860"/>
                  </a:lnTo>
                  <a:lnTo>
                    <a:pt x="600367" y="940130"/>
                  </a:lnTo>
                  <a:lnTo>
                    <a:pt x="598182" y="940130"/>
                  </a:lnTo>
                  <a:lnTo>
                    <a:pt x="596430" y="941400"/>
                  </a:lnTo>
                  <a:lnTo>
                    <a:pt x="595985" y="941400"/>
                  </a:lnTo>
                  <a:lnTo>
                    <a:pt x="595693" y="940130"/>
                  </a:lnTo>
                  <a:lnTo>
                    <a:pt x="594309" y="940130"/>
                  </a:lnTo>
                  <a:lnTo>
                    <a:pt x="593166" y="938860"/>
                  </a:lnTo>
                  <a:lnTo>
                    <a:pt x="592239" y="936320"/>
                  </a:lnTo>
                  <a:lnTo>
                    <a:pt x="591553" y="936320"/>
                  </a:lnTo>
                  <a:lnTo>
                    <a:pt x="591642" y="935050"/>
                  </a:lnTo>
                  <a:lnTo>
                    <a:pt x="590753" y="935050"/>
                  </a:lnTo>
                  <a:lnTo>
                    <a:pt x="590156" y="933780"/>
                  </a:lnTo>
                  <a:lnTo>
                    <a:pt x="588187" y="933780"/>
                  </a:lnTo>
                  <a:lnTo>
                    <a:pt x="587908" y="932510"/>
                  </a:lnTo>
                  <a:lnTo>
                    <a:pt x="588048" y="931240"/>
                  </a:lnTo>
                  <a:lnTo>
                    <a:pt x="587349" y="931240"/>
                  </a:lnTo>
                  <a:lnTo>
                    <a:pt x="587184" y="930884"/>
                  </a:lnTo>
                  <a:lnTo>
                    <a:pt x="587184" y="932510"/>
                  </a:lnTo>
                  <a:lnTo>
                    <a:pt x="586359" y="932510"/>
                  </a:lnTo>
                  <a:lnTo>
                    <a:pt x="586155" y="931240"/>
                  </a:lnTo>
                  <a:lnTo>
                    <a:pt x="587184" y="932510"/>
                  </a:lnTo>
                  <a:lnTo>
                    <a:pt x="587184" y="930884"/>
                  </a:lnTo>
                  <a:lnTo>
                    <a:pt x="586765" y="929970"/>
                  </a:lnTo>
                  <a:lnTo>
                    <a:pt x="586270" y="928700"/>
                  </a:lnTo>
                  <a:lnTo>
                    <a:pt x="585660" y="928700"/>
                  </a:lnTo>
                  <a:lnTo>
                    <a:pt x="585546" y="928331"/>
                  </a:lnTo>
                  <a:lnTo>
                    <a:pt x="585546" y="931240"/>
                  </a:lnTo>
                  <a:lnTo>
                    <a:pt x="584276" y="931240"/>
                  </a:lnTo>
                  <a:lnTo>
                    <a:pt x="583971" y="929970"/>
                  </a:lnTo>
                  <a:lnTo>
                    <a:pt x="585495" y="929970"/>
                  </a:lnTo>
                  <a:lnTo>
                    <a:pt x="585546" y="931240"/>
                  </a:lnTo>
                  <a:lnTo>
                    <a:pt x="585546" y="928331"/>
                  </a:lnTo>
                  <a:lnTo>
                    <a:pt x="585266" y="927430"/>
                  </a:lnTo>
                  <a:lnTo>
                    <a:pt x="584466" y="927430"/>
                  </a:lnTo>
                  <a:lnTo>
                    <a:pt x="584454" y="926160"/>
                  </a:lnTo>
                  <a:lnTo>
                    <a:pt x="582485" y="926160"/>
                  </a:lnTo>
                  <a:lnTo>
                    <a:pt x="582726" y="924890"/>
                  </a:lnTo>
                  <a:lnTo>
                    <a:pt x="581964" y="924890"/>
                  </a:lnTo>
                  <a:lnTo>
                    <a:pt x="581964" y="927430"/>
                  </a:lnTo>
                  <a:lnTo>
                    <a:pt x="581355" y="927430"/>
                  </a:lnTo>
                  <a:lnTo>
                    <a:pt x="581355" y="928700"/>
                  </a:lnTo>
                  <a:lnTo>
                    <a:pt x="581266" y="929970"/>
                  </a:lnTo>
                  <a:lnTo>
                    <a:pt x="581164" y="928700"/>
                  </a:lnTo>
                  <a:lnTo>
                    <a:pt x="581355" y="928700"/>
                  </a:lnTo>
                  <a:lnTo>
                    <a:pt x="581355" y="927430"/>
                  </a:lnTo>
                  <a:lnTo>
                    <a:pt x="580936" y="927430"/>
                  </a:lnTo>
                  <a:lnTo>
                    <a:pt x="580923" y="926160"/>
                  </a:lnTo>
                  <a:lnTo>
                    <a:pt x="581520" y="926160"/>
                  </a:lnTo>
                  <a:lnTo>
                    <a:pt x="581964" y="927430"/>
                  </a:lnTo>
                  <a:lnTo>
                    <a:pt x="581964" y="924890"/>
                  </a:lnTo>
                  <a:lnTo>
                    <a:pt x="581837" y="924890"/>
                  </a:lnTo>
                  <a:lnTo>
                    <a:pt x="581037" y="923620"/>
                  </a:lnTo>
                  <a:lnTo>
                    <a:pt x="580732" y="923620"/>
                  </a:lnTo>
                  <a:lnTo>
                    <a:pt x="580428" y="922350"/>
                  </a:lnTo>
                  <a:lnTo>
                    <a:pt x="580097" y="919810"/>
                  </a:lnTo>
                  <a:lnTo>
                    <a:pt x="579361" y="919810"/>
                  </a:lnTo>
                  <a:lnTo>
                    <a:pt x="578751" y="918540"/>
                  </a:lnTo>
                  <a:lnTo>
                    <a:pt x="578065" y="918540"/>
                  </a:lnTo>
                  <a:lnTo>
                    <a:pt x="577519" y="917270"/>
                  </a:lnTo>
                  <a:lnTo>
                    <a:pt x="577138" y="918540"/>
                  </a:lnTo>
                  <a:lnTo>
                    <a:pt x="576859" y="919810"/>
                  </a:lnTo>
                  <a:lnTo>
                    <a:pt x="575843" y="919810"/>
                  </a:lnTo>
                  <a:lnTo>
                    <a:pt x="575132" y="918540"/>
                  </a:lnTo>
                  <a:lnTo>
                    <a:pt x="576795" y="918540"/>
                  </a:lnTo>
                  <a:lnTo>
                    <a:pt x="576973" y="917270"/>
                  </a:lnTo>
                  <a:lnTo>
                    <a:pt x="575945" y="917270"/>
                  </a:lnTo>
                  <a:lnTo>
                    <a:pt x="575627" y="916000"/>
                  </a:lnTo>
                  <a:lnTo>
                    <a:pt x="575221" y="914730"/>
                  </a:lnTo>
                  <a:lnTo>
                    <a:pt x="574433" y="914730"/>
                  </a:lnTo>
                  <a:lnTo>
                    <a:pt x="574446" y="916000"/>
                  </a:lnTo>
                  <a:lnTo>
                    <a:pt x="573862" y="916000"/>
                  </a:lnTo>
                  <a:lnTo>
                    <a:pt x="573862" y="914730"/>
                  </a:lnTo>
                  <a:lnTo>
                    <a:pt x="574281" y="914730"/>
                  </a:lnTo>
                  <a:lnTo>
                    <a:pt x="574281" y="913460"/>
                  </a:lnTo>
                  <a:lnTo>
                    <a:pt x="574027" y="913460"/>
                  </a:lnTo>
                  <a:lnTo>
                    <a:pt x="573519" y="912190"/>
                  </a:lnTo>
                  <a:lnTo>
                    <a:pt x="572922" y="912190"/>
                  </a:lnTo>
                  <a:lnTo>
                    <a:pt x="572465" y="910920"/>
                  </a:lnTo>
                  <a:lnTo>
                    <a:pt x="572947" y="910920"/>
                  </a:lnTo>
                  <a:lnTo>
                    <a:pt x="571919" y="909650"/>
                  </a:lnTo>
                  <a:lnTo>
                    <a:pt x="570534" y="909650"/>
                  </a:lnTo>
                  <a:lnTo>
                    <a:pt x="571119" y="908380"/>
                  </a:lnTo>
                  <a:lnTo>
                    <a:pt x="570522" y="908380"/>
                  </a:lnTo>
                  <a:lnTo>
                    <a:pt x="570052" y="907110"/>
                  </a:lnTo>
                  <a:lnTo>
                    <a:pt x="569645" y="905840"/>
                  </a:lnTo>
                  <a:lnTo>
                    <a:pt x="569010" y="905840"/>
                  </a:lnTo>
                  <a:lnTo>
                    <a:pt x="568426" y="904570"/>
                  </a:lnTo>
                  <a:lnTo>
                    <a:pt x="567347" y="904570"/>
                  </a:lnTo>
                  <a:lnTo>
                    <a:pt x="565772" y="905840"/>
                  </a:lnTo>
                  <a:lnTo>
                    <a:pt x="563003" y="905840"/>
                  </a:lnTo>
                  <a:lnTo>
                    <a:pt x="563016" y="907110"/>
                  </a:lnTo>
                  <a:lnTo>
                    <a:pt x="563308" y="907110"/>
                  </a:lnTo>
                  <a:lnTo>
                    <a:pt x="560400" y="909650"/>
                  </a:lnTo>
                  <a:lnTo>
                    <a:pt x="558355" y="910920"/>
                  </a:lnTo>
                  <a:lnTo>
                    <a:pt x="557212" y="912190"/>
                  </a:lnTo>
                  <a:lnTo>
                    <a:pt x="557669" y="913460"/>
                  </a:lnTo>
                  <a:lnTo>
                    <a:pt x="558419" y="914730"/>
                  </a:lnTo>
                  <a:lnTo>
                    <a:pt x="558431" y="916000"/>
                  </a:lnTo>
                  <a:lnTo>
                    <a:pt x="558139" y="916000"/>
                  </a:lnTo>
                  <a:lnTo>
                    <a:pt x="558660" y="917270"/>
                  </a:lnTo>
                  <a:lnTo>
                    <a:pt x="560044" y="918540"/>
                  </a:lnTo>
                  <a:lnTo>
                    <a:pt x="562305" y="918540"/>
                  </a:lnTo>
                  <a:lnTo>
                    <a:pt x="562597" y="919810"/>
                  </a:lnTo>
                  <a:lnTo>
                    <a:pt x="562368" y="921080"/>
                  </a:lnTo>
                  <a:lnTo>
                    <a:pt x="561606" y="921080"/>
                  </a:lnTo>
                  <a:lnTo>
                    <a:pt x="563702" y="923620"/>
                  </a:lnTo>
                  <a:lnTo>
                    <a:pt x="563714" y="924890"/>
                  </a:lnTo>
                  <a:lnTo>
                    <a:pt x="564019" y="924890"/>
                  </a:lnTo>
                  <a:lnTo>
                    <a:pt x="564616" y="926160"/>
                  </a:lnTo>
                  <a:lnTo>
                    <a:pt x="565365" y="927430"/>
                  </a:lnTo>
                  <a:lnTo>
                    <a:pt x="565823" y="927430"/>
                  </a:lnTo>
                  <a:lnTo>
                    <a:pt x="566267" y="928700"/>
                  </a:lnTo>
                  <a:lnTo>
                    <a:pt x="567359" y="928700"/>
                  </a:lnTo>
                  <a:lnTo>
                    <a:pt x="567601" y="929970"/>
                  </a:lnTo>
                  <a:lnTo>
                    <a:pt x="567029" y="931240"/>
                  </a:lnTo>
                  <a:lnTo>
                    <a:pt x="567931" y="931240"/>
                  </a:lnTo>
                  <a:lnTo>
                    <a:pt x="567639" y="932510"/>
                  </a:lnTo>
                  <a:lnTo>
                    <a:pt x="567944" y="932510"/>
                  </a:lnTo>
                  <a:lnTo>
                    <a:pt x="568833" y="933780"/>
                  </a:lnTo>
                  <a:lnTo>
                    <a:pt x="570611" y="933780"/>
                  </a:lnTo>
                  <a:lnTo>
                    <a:pt x="569887" y="935050"/>
                  </a:lnTo>
                  <a:lnTo>
                    <a:pt x="570382" y="935050"/>
                  </a:lnTo>
                  <a:lnTo>
                    <a:pt x="570826" y="936320"/>
                  </a:lnTo>
                  <a:lnTo>
                    <a:pt x="571246" y="936320"/>
                  </a:lnTo>
                  <a:lnTo>
                    <a:pt x="572516" y="937590"/>
                  </a:lnTo>
                  <a:lnTo>
                    <a:pt x="573354" y="937590"/>
                  </a:lnTo>
                  <a:lnTo>
                    <a:pt x="573747" y="938860"/>
                  </a:lnTo>
                  <a:lnTo>
                    <a:pt x="575094" y="938860"/>
                  </a:lnTo>
                  <a:lnTo>
                    <a:pt x="575398" y="940130"/>
                  </a:lnTo>
                  <a:lnTo>
                    <a:pt x="576427" y="940130"/>
                  </a:lnTo>
                  <a:lnTo>
                    <a:pt x="574840" y="941400"/>
                  </a:lnTo>
                  <a:lnTo>
                    <a:pt x="577202" y="941400"/>
                  </a:lnTo>
                  <a:lnTo>
                    <a:pt x="576910" y="942670"/>
                  </a:lnTo>
                  <a:lnTo>
                    <a:pt x="577354" y="942670"/>
                  </a:lnTo>
                  <a:lnTo>
                    <a:pt x="577646" y="943940"/>
                  </a:lnTo>
                  <a:lnTo>
                    <a:pt x="577507" y="943940"/>
                  </a:lnTo>
                  <a:lnTo>
                    <a:pt x="579005" y="945210"/>
                  </a:lnTo>
                  <a:lnTo>
                    <a:pt x="579615" y="946480"/>
                  </a:lnTo>
                  <a:lnTo>
                    <a:pt x="579920" y="947750"/>
                  </a:lnTo>
                  <a:lnTo>
                    <a:pt x="580669" y="949020"/>
                  </a:lnTo>
                  <a:lnTo>
                    <a:pt x="581761" y="949020"/>
                  </a:lnTo>
                  <a:lnTo>
                    <a:pt x="582206" y="950290"/>
                  </a:lnTo>
                  <a:lnTo>
                    <a:pt x="583780" y="950290"/>
                  </a:lnTo>
                  <a:lnTo>
                    <a:pt x="584542" y="951560"/>
                  </a:lnTo>
                  <a:lnTo>
                    <a:pt x="584847" y="952830"/>
                  </a:lnTo>
                  <a:lnTo>
                    <a:pt x="585292" y="952830"/>
                  </a:lnTo>
                  <a:lnTo>
                    <a:pt x="585597" y="954100"/>
                  </a:lnTo>
                  <a:lnTo>
                    <a:pt x="585025" y="954100"/>
                  </a:lnTo>
                  <a:lnTo>
                    <a:pt x="584593" y="955370"/>
                  </a:lnTo>
                  <a:lnTo>
                    <a:pt x="585000" y="956640"/>
                  </a:lnTo>
                  <a:lnTo>
                    <a:pt x="585787" y="956640"/>
                  </a:lnTo>
                  <a:lnTo>
                    <a:pt x="585990" y="957910"/>
                  </a:lnTo>
                  <a:lnTo>
                    <a:pt x="586587" y="957910"/>
                  </a:lnTo>
                  <a:lnTo>
                    <a:pt x="587578" y="959180"/>
                  </a:lnTo>
                  <a:lnTo>
                    <a:pt x="590092" y="959180"/>
                  </a:lnTo>
                  <a:lnTo>
                    <a:pt x="591286" y="961720"/>
                  </a:lnTo>
                  <a:lnTo>
                    <a:pt x="593496" y="961720"/>
                  </a:lnTo>
                  <a:lnTo>
                    <a:pt x="593712" y="962990"/>
                  </a:lnTo>
                  <a:lnTo>
                    <a:pt x="594855" y="962990"/>
                  </a:lnTo>
                  <a:lnTo>
                    <a:pt x="594118" y="964260"/>
                  </a:lnTo>
                  <a:lnTo>
                    <a:pt x="593979" y="964260"/>
                  </a:lnTo>
                  <a:lnTo>
                    <a:pt x="593991" y="965530"/>
                  </a:lnTo>
                  <a:lnTo>
                    <a:pt x="595617" y="965530"/>
                  </a:lnTo>
                  <a:lnTo>
                    <a:pt x="595922" y="966800"/>
                  </a:lnTo>
                  <a:lnTo>
                    <a:pt x="596074" y="966800"/>
                  </a:lnTo>
                  <a:lnTo>
                    <a:pt x="596531" y="968070"/>
                  </a:lnTo>
                  <a:lnTo>
                    <a:pt x="598449" y="968070"/>
                  </a:lnTo>
                  <a:lnTo>
                    <a:pt x="597674" y="969340"/>
                  </a:lnTo>
                  <a:lnTo>
                    <a:pt x="597433" y="969340"/>
                  </a:lnTo>
                  <a:lnTo>
                    <a:pt x="598944" y="971880"/>
                  </a:lnTo>
                  <a:lnTo>
                    <a:pt x="600849" y="971880"/>
                  </a:lnTo>
                  <a:lnTo>
                    <a:pt x="601611" y="973150"/>
                  </a:lnTo>
                  <a:lnTo>
                    <a:pt x="602056" y="973150"/>
                  </a:lnTo>
                  <a:lnTo>
                    <a:pt x="602640" y="974420"/>
                  </a:lnTo>
                  <a:lnTo>
                    <a:pt x="602754" y="975690"/>
                  </a:lnTo>
                  <a:lnTo>
                    <a:pt x="604443" y="975690"/>
                  </a:lnTo>
                  <a:lnTo>
                    <a:pt x="604672" y="978230"/>
                  </a:lnTo>
                  <a:lnTo>
                    <a:pt x="605561" y="979500"/>
                  </a:lnTo>
                  <a:lnTo>
                    <a:pt x="607161" y="980770"/>
                  </a:lnTo>
                  <a:lnTo>
                    <a:pt x="607758" y="982040"/>
                  </a:lnTo>
                  <a:lnTo>
                    <a:pt x="608228" y="983310"/>
                  </a:lnTo>
                  <a:lnTo>
                    <a:pt x="608926" y="984580"/>
                  </a:lnTo>
                  <a:lnTo>
                    <a:pt x="610882" y="984580"/>
                  </a:lnTo>
                  <a:lnTo>
                    <a:pt x="611200" y="985850"/>
                  </a:lnTo>
                  <a:lnTo>
                    <a:pt x="611784" y="985850"/>
                  </a:lnTo>
                  <a:lnTo>
                    <a:pt x="612394" y="987120"/>
                  </a:lnTo>
                  <a:lnTo>
                    <a:pt x="612660" y="988390"/>
                  </a:lnTo>
                  <a:lnTo>
                    <a:pt x="613448" y="988390"/>
                  </a:lnTo>
                  <a:lnTo>
                    <a:pt x="613956" y="989660"/>
                  </a:lnTo>
                  <a:lnTo>
                    <a:pt x="615073" y="989660"/>
                  </a:lnTo>
                  <a:lnTo>
                    <a:pt x="615086" y="990930"/>
                  </a:lnTo>
                  <a:lnTo>
                    <a:pt x="615683" y="990930"/>
                  </a:lnTo>
                  <a:lnTo>
                    <a:pt x="615505" y="992200"/>
                  </a:lnTo>
                  <a:lnTo>
                    <a:pt x="625106" y="992200"/>
                  </a:lnTo>
                  <a:lnTo>
                    <a:pt x="626364" y="990930"/>
                  </a:lnTo>
                  <a:lnTo>
                    <a:pt x="626922" y="989660"/>
                  </a:lnTo>
                  <a:lnTo>
                    <a:pt x="626808" y="988390"/>
                  </a:lnTo>
                  <a:lnTo>
                    <a:pt x="627011" y="988390"/>
                  </a:lnTo>
                  <a:lnTo>
                    <a:pt x="627697" y="989660"/>
                  </a:lnTo>
                  <a:lnTo>
                    <a:pt x="628154" y="989660"/>
                  </a:lnTo>
                  <a:lnTo>
                    <a:pt x="628142" y="988390"/>
                  </a:lnTo>
                  <a:lnTo>
                    <a:pt x="627824" y="987120"/>
                  </a:lnTo>
                  <a:lnTo>
                    <a:pt x="628319" y="988390"/>
                  </a:lnTo>
                  <a:lnTo>
                    <a:pt x="628154" y="989660"/>
                  </a:lnTo>
                  <a:lnTo>
                    <a:pt x="630059" y="989660"/>
                  </a:lnTo>
                  <a:lnTo>
                    <a:pt x="630618" y="988390"/>
                  </a:lnTo>
                  <a:lnTo>
                    <a:pt x="630897" y="987120"/>
                  </a:lnTo>
                  <a:lnTo>
                    <a:pt x="630732" y="985850"/>
                  </a:lnTo>
                  <a:lnTo>
                    <a:pt x="630135" y="984580"/>
                  </a:lnTo>
                  <a:lnTo>
                    <a:pt x="631634" y="983310"/>
                  </a:lnTo>
                  <a:lnTo>
                    <a:pt x="631431" y="983310"/>
                  </a:lnTo>
                  <a:lnTo>
                    <a:pt x="630834" y="982040"/>
                  </a:lnTo>
                  <a:lnTo>
                    <a:pt x="630034" y="982040"/>
                  </a:lnTo>
                  <a:lnTo>
                    <a:pt x="629399" y="980770"/>
                  </a:lnTo>
                  <a:lnTo>
                    <a:pt x="626833" y="980770"/>
                  </a:lnTo>
                  <a:lnTo>
                    <a:pt x="627113" y="979500"/>
                  </a:lnTo>
                  <a:lnTo>
                    <a:pt x="626960" y="978230"/>
                  </a:lnTo>
                  <a:lnTo>
                    <a:pt x="626503" y="978230"/>
                  </a:lnTo>
                  <a:lnTo>
                    <a:pt x="626186" y="976960"/>
                  </a:lnTo>
                  <a:lnTo>
                    <a:pt x="625563" y="976960"/>
                  </a:lnTo>
                  <a:lnTo>
                    <a:pt x="625449" y="975690"/>
                  </a:lnTo>
                  <a:lnTo>
                    <a:pt x="625157" y="975690"/>
                  </a:lnTo>
                  <a:lnTo>
                    <a:pt x="623366" y="974420"/>
                  </a:lnTo>
                  <a:lnTo>
                    <a:pt x="623062" y="973150"/>
                  </a:lnTo>
                  <a:lnTo>
                    <a:pt x="621588" y="973150"/>
                  </a:lnTo>
                  <a:lnTo>
                    <a:pt x="621576" y="971880"/>
                  </a:lnTo>
                  <a:lnTo>
                    <a:pt x="621118" y="971880"/>
                  </a:lnTo>
                  <a:lnTo>
                    <a:pt x="618883" y="969340"/>
                  </a:lnTo>
                  <a:lnTo>
                    <a:pt x="617410" y="968070"/>
                  </a:lnTo>
                  <a:lnTo>
                    <a:pt x="618223" y="968070"/>
                  </a:lnTo>
                  <a:lnTo>
                    <a:pt x="617880" y="966800"/>
                  </a:lnTo>
                  <a:lnTo>
                    <a:pt x="616204" y="966800"/>
                  </a:lnTo>
                  <a:lnTo>
                    <a:pt x="615302" y="965530"/>
                  </a:lnTo>
                  <a:lnTo>
                    <a:pt x="614984" y="964260"/>
                  </a:lnTo>
                  <a:lnTo>
                    <a:pt x="613359" y="964260"/>
                  </a:lnTo>
                  <a:lnTo>
                    <a:pt x="614248" y="962990"/>
                  </a:lnTo>
                  <a:lnTo>
                    <a:pt x="613054" y="962990"/>
                  </a:lnTo>
                  <a:lnTo>
                    <a:pt x="613041" y="961720"/>
                  </a:lnTo>
                  <a:lnTo>
                    <a:pt x="612648" y="961720"/>
                  </a:lnTo>
                  <a:lnTo>
                    <a:pt x="611860" y="960450"/>
                  </a:lnTo>
                  <a:lnTo>
                    <a:pt x="610679" y="960450"/>
                  </a:lnTo>
                  <a:lnTo>
                    <a:pt x="610958" y="959180"/>
                  </a:lnTo>
                  <a:lnTo>
                    <a:pt x="610158" y="957910"/>
                  </a:lnTo>
                  <a:lnTo>
                    <a:pt x="608876" y="957910"/>
                  </a:lnTo>
                  <a:lnTo>
                    <a:pt x="609066" y="959180"/>
                  </a:lnTo>
                  <a:lnTo>
                    <a:pt x="608291" y="959180"/>
                  </a:lnTo>
                  <a:lnTo>
                    <a:pt x="607860" y="957910"/>
                  </a:lnTo>
                  <a:lnTo>
                    <a:pt x="608571" y="957910"/>
                  </a:lnTo>
                  <a:lnTo>
                    <a:pt x="608571" y="956640"/>
                  </a:lnTo>
                  <a:lnTo>
                    <a:pt x="608698" y="956640"/>
                  </a:lnTo>
                  <a:lnTo>
                    <a:pt x="607352" y="955370"/>
                  </a:lnTo>
                  <a:lnTo>
                    <a:pt x="605878" y="954100"/>
                  </a:lnTo>
                  <a:lnTo>
                    <a:pt x="607034" y="954100"/>
                  </a:lnTo>
                  <a:lnTo>
                    <a:pt x="607314" y="951560"/>
                  </a:lnTo>
                  <a:lnTo>
                    <a:pt x="606691" y="950290"/>
                  </a:lnTo>
                  <a:lnTo>
                    <a:pt x="607872" y="950290"/>
                  </a:lnTo>
                  <a:lnTo>
                    <a:pt x="608584" y="951560"/>
                  </a:lnTo>
                  <a:lnTo>
                    <a:pt x="608774" y="951560"/>
                  </a:lnTo>
                  <a:lnTo>
                    <a:pt x="609066" y="950290"/>
                  </a:lnTo>
                  <a:lnTo>
                    <a:pt x="611301" y="950290"/>
                  </a:lnTo>
                  <a:lnTo>
                    <a:pt x="611390" y="949020"/>
                  </a:lnTo>
                  <a:lnTo>
                    <a:pt x="612711" y="949020"/>
                  </a:lnTo>
                  <a:lnTo>
                    <a:pt x="612394" y="947750"/>
                  </a:lnTo>
                  <a:lnTo>
                    <a:pt x="611936" y="946480"/>
                  </a:lnTo>
                  <a:lnTo>
                    <a:pt x="611492" y="946480"/>
                  </a:lnTo>
                  <a:lnTo>
                    <a:pt x="611962" y="945210"/>
                  </a:lnTo>
                  <a:lnTo>
                    <a:pt x="614553" y="945210"/>
                  </a:lnTo>
                  <a:lnTo>
                    <a:pt x="614248" y="943940"/>
                  </a:lnTo>
                  <a:lnTo>
                    <a:pt x="616013" y="943940"/>
                  </a:lnTo>
                  <a:lnTo>
                    <a:pt x="616877" y="942670"/>
                  </a:lnTo>
                  <a:lnTo>
                    <a:pt x="618731" y="942670"/>
                  </a:lnTo>
                  <a:lnTo>
                    <a:pt x="619264" y="941400"/>
                  </a:lnTo>
                  <a:lnTo>
                    <a:pt x="619150" y="940130"/>
                  </a:lnTo>
                  <a:lnTo>
                    <a:pt x="619772" y="940130"/>
                  </a:lnTo>
                  <a:lnTo>
                    <a:pt x="620153" y="938860"/>
                  </a:lnTo>
                  <a:lnTo>
                    <a:pt x="622249" y="938860"/>
                  </a:lnTo>
                  <a:lnTo>
                    <a:pt x="622096" y="937590"/>
                  </a:lnTo>
                  <a:lnTo>
                    <a:pt x="621779" y="937590"/>
                  </a:lnTo>
                  <a:lnTo>
                    <a:pt x="621474" y="936320"/>
                  </a:lnTo>
                  <a:lnTo>
                    <a:pt x="622604" y="936320"/>
                  </a:lnTo>
                  <a:lnTo>
                    <a:pt x="623989" y="937590"/>
                  </a:lnTo>
                  <a:lnTo>
                    <a:pt x="624878" y="937590"/>
                  </a:lnTo>
                  <a:lnTo>
                    <a:pt x="626046" y="936320"/>
                  </a:lnTo>
                  <a:lnTo>
                    <a:pt x="626313" y="935050"/>
                  </a:lnTo>
                  <a:lnTo>
                    <a:pt x="626503" y="935050"/>
                  </a:lnTo>
                  <a:lnTo>
                    <a:pt x="626491" y="933780"/>
                  </a:lnTo>
                  <a:lnTo>
                    <a:pt x="627659" y="933780"/>
                  </a:lnTo>
                  <a:lnTo>
                    <a:pt x="628281" y="932510"/>
                  </a:lnTo>
                  <a:lnTo>
                    <a:pt x="628167" y="931240"/>
                  </a:lnTo>
                  <a:lnTo>
                    <a:pt x="629373" y="931240"/>
                  </a:lnTo>
                  <a:lnTo>
                    <a:pt x="629170" y="929970"/>
                  </a:lnTo>
                  <a:lnTo>
                    <a:pt x="629666" y="931240"/>
                  </a:lnTo>
                  <a:lnTo>
                    <a:pt x="630262" y="931240"/>
                  </a:lnTo>
                  <a:lnTo>
                    <a:pt x="630948" y="929970"/>
                  </a:lnTo>
                  <a:lnTo>
                    <a:pt x="631672" y="929970"/>
                  </a:lnTo>
                  <a:lnTo>
                    <a:pt x="631659" y="928700"/>
                  </a:lnTo>
                  <a:lnTo>
                    <a:pt x="632561" y="929970"/>
                  </a:lnTo>
                  <a:lnTo>
                    <a:pt x="633044" y="929970"/>
                  </a:lnTo>
                  <a:lnTo>
                    <a:pt x="633133" y="928700"/>
                  </a:lnTo>
                  <a:lnTo>
                    <a:pt x="632955" y="927430"/>
                  </a:lnTo>
                  <a:lnTo>
                    <a:pt x="636333" y="927430"/>
                  </a:lnTo>
                  <a:lnTo>
                    <a:pt x="636625" y="926160"/>
                  </a:lnTo>
                  <a:lnTo>
                    <a:pt x="636308" y="924890"/>
                  </a:lnTo>
                  <a:lnTo>
                    <a:pt x="638403" y="924890"/>
                  </a:lnTo>
                  <a:lnTo>
                    <a:pt x="638340" y="923620"/>
                  </a:lnTo>
                  <a:lnTo>
                    <a:pt x="638619" y="923620"/>
                  </a:lnTo>
                  <a:lnTo>
                    <a:pt x="639114" y="922350"/>
                  </a:lnTo>
                  <a:lnTo>
                    <a:pt x="640905" y="922350"/>
                  </a:lnTo>
                  <a:lnTo>
                    <a:pt x="641108" y="921080"/>
                  </a:lnTo>
                  <a:lnTo>
                    <a:pt x="642073" y="922350"/>
                  </a:lnTo>
                  <a:lnTo>
                    <a:pt x="642708" y="922350"/>
                  </a:lnTo>
                  <a:lnTo>
                    <a:pt x="643966" y="921080"/>
                  </a:lnTo>
                  <a:lnTo>
                    <a:pt x="644309" y="919810"/>
                  </a:lnTo>
                  <a:lnTo>
                    <a:pt x="644575" y="918540"/>
                  </a:lnTo>
                  <a:lnTo>
                    <a:pt x="644715" y="918540"/>
                  </a:lnTo>
                  <a:lnTo>
                    <a:pt x="644563" y="917270"/>
                  </a:lnTo>
                  <a:lnTo>
                    <a:pt x="650887" y="917270"/>
                  </a:lnTo>
                  <a:lnTo>
                    <a:pt x="651662" y="918540"/>
                  </a:lnTo>
                  <a:lnTo>
                    <a:pt x="652272" y="918540"/>
                  </a:lnTo>
                  <a:lnTo>
                    <a:pt x="652678" y="919810"/>
                  </a:lnTo>
                  <a:lnTo>
                    <a:pt x="654862" y="922350"/>
                  </a:lnTo>
                  <a:lnTo>
                    <a:pt x="656069" y="923620"/>
                  </a:lnTo>
                  <a:lnTo>
                    <a:pt x="659345" y="926160"/>
                  </a:lnTo>
                  <a:lnTo>
                    <a:pt x="662876" y="929970"/>
                  </a:lnTo>
                  <a:lnTo>
                    <a:pt x="666864" y="935050"/>
                  </a:lnTo>
                  <a:lnTo>
                    <a:pt x="667677" y="937590"/>
                  </a:lnTo>
                  <a:lnTo>
                    <a:pt x="669378" y="938860"/>
                  </a:lnTo>
                  <a:lnTo>
                    <a:pt x="671957" y="941400"/>
                  </a:lnTo>
                  <a:lnTo>
                    <a:pt x="672274" y="942670"/>
                  </a:lnTo>
                  <a:lnTo>
                    <a:pt x="676148" y="946480"/>
                  </a:lnTo>
                  <a:lnTo>
                    <a:pt x="677176" y="946480"/>
                  </a:lnTo>
                  <a:lnTo>
                    <a:pt x="677481" y="947750"/>
                  </a:lnTo>
                  <a:lnTo>
                    <a:pt x="678383" y="949020"/>
                  </a:lnTo>
                  <a:lnTo>
                    <a:pt x="679056" y="947750"/>
                  </a:lnTo>
                  <a:lnTo>
                    <a:pt x="679500" y="947750"/>
                  </a:lnTo>
                  <a:lnTo>
                    <a:pt x="680440" y="949020"/>
                  </a:lnTo>
                  <a:lnTo>
                    <a:pt x="684695" y="949020"/>
                  </a:lnTo>
                  <a:lnTo>
                    <a:pt x="685165" y="947750"/>
                  </a:lnTo>
                  <a:lnTo>
                    <a:pt x="685901" y="946480"/>
                  </a:lnTo>
                  <a:lnTo>
                    <a:pt x="686866" y="946480"/>
                  </a:lnTo>
                  <a:lnTo>
                    <a:pt x="687730" y="945210"/>
                  </a:lnTo>
                  <a:lnTo>
                    <a:pt x="688111" y="943940"/>
                  </a:lnTo>
                  <a:lnTo>
                    <a:pt x="689025" y="943940"/>
                  </a:lnTo>
                  <a:lnTo>
                    <a:pt x="689114" y="942670"/>
                  </a:lnTo>
                  <a:lnTo>
                    <a:pt x="689787" y="942670"/>
                  </a:lnTo>
                  <a:lnTo>
                    <a:pt x="691057" y="941400"/>
                  </a:lnTo>
                  <a:lnTo>
                    <a:pt x="691781" y="941400"/>
                  </a:lnTo>
                  <a:lnTo>
                    <a:pt x="692835" y="940130"/>
                  </a:lnTo>
                  <a:lnTo>
                    <a:pt x="692886" y="938860"/>
                  </a:lnTo>
                  <a:lnTo>
                    <a:pt x="692480" y="938860"/>
                  </a:lnTo>
                  <a:lnTo>
                    <a:pt x="692912" y="937590"/>
                  </a:lnTo>
                  <a:lnTo>
                    <a:pt x="693191" y="936320"/>
                  </a:lnTo>
                  <a:close/>
                </a:path>
                <a:path w="1153795" h="1354454">
                  <a:moveTo>
                    <a:pt x="700074" y="874979"/>
                  </a:moveTo>
                  <a:lnTo>
                    <a:pt x="699985" y="874471"/>
                  </a:lnTo>
                  <a:lnTo>
                    <a:pt x="699884" y="874217"/>
                  </a:lnTo>
                  <a:lnTo>
                    <a:pt x="699490" y="875233"/>
                  </a:lnTo>
                  <a:lnTo>
                    <a:pt x="699376" y="875614"/>
                  </a:lnTo>
                  <a:lnTo>
                    <a:pt x="699604" y="875715"/>
                  </a:lnTo>
                  <a:lnTo>
                    <a:pt x="699871" y="875487"/>
                  </a:lnTo>
                  <a:lnTo>
                    <a:pt x="700074" y="874979"/>
                  </a:lnTo>
                  <a:close/>
                </a:path>
                <a:path w="1153795" h="1354454">
                  <a:moveTo>
                    <a:pt x="705180" y="535330"/>
                  </a:moveTo>
                  <a:lnTo>
                    <a:pt x="704519" y="534060"/>
                  </a:lnTo>
                  <a:lnTo>
                    <a:pt x="704138" y="532790"/>
                  </a:lnTo>
                  <a:lnTo>
                    <a:pt x="704430" y="531520"/>
                  </a:lnTo>
                  <a:lnTo>
                    <a:pt x="704888" y="530250"/>
                  </a:lnTo>
                  <a:lnTo>
                    <a:pt x="704240" y="530250"/>
                  </a:lnTo>
                  <a:lnTo>
                    <a:pt x="703897" y="528980"/>
                  </a:lnTo>
                  <a:lnTo>
                    <a:pt x="704430" y="528980"/>
                  </a:lnTo>
                  <a:lnTo>
                    <a:pt x="703630" y="527710"/>
                  </a:lnTo>
                  <a:lnTo>
                    <a:pt x="702995" y="526440"/>
                  </a:lnTo>
                  <a:lnTo>
                    <a:pt x="703287" y="525170"/>
                  </a:lnTo>
                  <a:lnTo>
                    <a:pt x="703745" y="525170"/>
                  </a:lnTo>
                  <a:lnTo>
                    <a:pt x="702424" y="523900"/>
                  </a:lnTo>
                  <a:lnTo>
                    <a:pt x="701167" y="522630"/>
                  </a:lnTo>
                  <a:lnTo>
                    <a:pt x="701954" y="521360"/>
                  </a:lnTo>
                  <a:lnTo>
                    <a:pt x="702132" y="520090"/>
                  </a:lnTo>
                  <a:lnTo>
                    <a:pt x="699338" y="520090"/>
                  </a:lnTo>
                  <a:lnTo>
                    <a:pt x="698792" y="518820"/>
                  </a:lnTo>
                  <a:lnTo>
                    <a:pt x="698919" y="518820"/>
                  </a:lnTo>
                  <a:lnTo>
                    <a:pt x="699008" y="517550"/>
                  </a:lnTo>
                  <a:lnTo>
                    <a:pt x="696150" y="517550"/>
                  </a:lnTo>
                  <a:lnTo>
                    <a:pt x="695807" y="516280"/>
                  </a:lnTo>
                  <a:lnTo>
                    <a:pt x="695401" y="515010"/>
                  </a:lnTo>
                  <a:lnTo>
                    <a:pt x="693801" y="515010"/>
                  </a:lnTo>
                  <a:lnTo>
                    <a:pt x="692772" y="513740"/>
                  </a:lnTo>
                  <a:lnTo>
                    <a:pt x="691311" y="512470"/>
                  </a:lnTo>
                  <a:lnTo>
                    <a:pt x="688822" y="512470"/>
                  </a:lnTo>
                  <a:lnTo>
                    <a:pt x="688276" y="511200"/>
                  </a:lnTo>
                  <a:lnTo>
                    <a:pt x="688238" y="534060"/>
                  </a:lnTo>
                  <a:lnTo>
                    <a:pt x="687997" y="535330"/>
                  </a:lnTo>
                  <a:lnTo>
                    <a:pt x="687946" y="536600"/>
                  </a:lnTo>
                  <a:lnTo>
                    <a:pt x="687705" y="536600"/>
                  </a:lnTo>
                  <a:lnTo>
                    <a:pt x="687311" y="539140"/>
                  </a:lnTo>
                  <a:lnTo>
                    <a:pt x="686739" y="540410"/>
                  </a:lnTo>
                  <a:lnTo>
                    <a:pt x="685927" y="542950"/>
                  </a:lnTo>
                  <a:lnTo>
                    <a:pt x="685584" y="542950"/>
                  </a:lnTo>
                  <a:lnTo>
                    <a:pt x="685609" y="544220"/>
                  </a:lnTo>
                  <a:lnTo>
                    <a:pt x="685215" y="544220"/>
                  </a:lnTo>
                  <a:lnTo>
                    <a:pt x="684364" y="545490"/>
                  </a:lnTo>
                  <a:lnTo>
                    <a:pt x="683501" y="545490"/>
                  </a:lnTo>
                  <a:lnTo>
                    <a:pt x="682459" y="546760"/>
                  </a:lnTo>
                  <a:lnTo>
                    <a:pt x="681075" y="548030"/>
                  </a:lnTo>
                  <a:lnTo>
                    <a:pt x="680732" y="548030"/>
                  </a:lnTo>
                  <a:lnTo>
                    <a:pt x="680339" y="549300"/>
                  </a:lnTo>
                  <a:lnTo>
                    <a:pt x="679881" y="549300"/>
                  </a:lnTo>
                  <a:lnTo>
                    <a:pt x="678599" y="550570"/>
                  </a:lnTo>
                  <a:lnTo>
                    <a:pt x="677100" y="551840"/>
                  </a:lnTo>
                  <a:lnTo>
                    <a:pt x="675767" y="551840"/>
                  </a:lnTo>
                  <a:lnTo>
                    <a:pt x="674281" y="554380"/>
                  </a:lnTo>
                  <a:lnTo>
                    <a:pt x="673125" y="554380"/>
                  </a:lnTo>
                  <a:lnTo>
                    <a:pt x="673011" y="551840"/>
                  </a:lnTo>
                  <a:lnTo>
                    <a:pt x="670242" y="551840"/>
                  </a:lnTo>
                  <a:lnTo>
                    <a:pt x="669899" y="549300"/>
                  </a:lnTo>
                  <a:lnTo>
                    <a:pt x="667181" y="549300"/>
                  </a:lnTo>
                  <a:lnTo>
                    <a:pt x="666788" y="548030"/>
                  </a:lnTo>
                  <a:lnTo>
                    <a:pt x="665391" y="548030"/>
                  </a:lnTo>
                  <a:lnTo>
                    <a:pt x="664984" y="546760"/>
                  </a:lnTo>
                  <a:lnTo>
                    <a:pt x="662927" y="546760"/>
                  </a:lnTo>
                  <a:lnTo>
                    <a:pt x="662279" y="544220"/>
                  </a:lnTo>
                  <a:lnTo>
                    <a:pt x="661123" y="542950"/>
                  </a:lnTo>
                  <a:lnTo>
                    <a:pt x="659917" y="542950"/>
                  </a:lnTo>
                  <a:lnTo>
                    <a:pt x="660234" y="541680"/>
                  </a:lnTo>
                  <a:lnTo>
                    <a:pt x="659066" y="540410"/>
                  </a:lnTo>
                  <a:lnTo>
                    <a:pt x="658926" y="540410"/>
                  </a:lnTo>
                  <a:lnTo>
                    <a:pt x="659015" y="539140"/>
                  </a:lnTo>
                  <a:lnTo>
                    <a:pt x="659358" y="537870"/>
                  </a:lnTo>
                  <a:lnTo>
                    <a:pt x="659777" y="537870"/>
                  </a:lnTo>
                  <a:lnTo>
                    <a:pt x="659841" y="536600"/>
                  </a:lnTo>
                  <a:lnTo>
                    <a:pt x="660793" y="535330"/>
                  </a:lnTo>
                  <a:lnTo>
                    <a:pt x="660692" y="534060"/>
                  </a:lnTo>
                  <a:lnTo>
                    <a:pt x="660438" y="532790"/>
                  </a:lnTo>
                  <a:lnTo>
                    <a:pt x="660552" y="531520"/>
                  </a:lnTo>
                  <a:lnTo>
                    <a:pt x="661098" y="531520"/>
                  </a:lnTo>
                  <a:lnTo>
                    <a:pt x="661174" y="530250"/>
                  </a:lnTo>
                  <a:lnTo>
                    <a:pt x="661682" y="528980"/>
                  </a:lnTo>
                  <a:lnTo>
                    <a:pt x="662597" y="527710"/>
                  </a:lnTo>
                  <a:lnTo>
                    <a:pt x="665149" y="523900"/>
                  </a:lnTo>
                  <a:lnTo>
                    <a:pt x="669213" y="520090"/>
                  </a:lnTo>
                  <a:lnTo>
                    <a:pt x="673684" y="518820"/>
                  </a:lnTo>
                  <a:lnTo>
                    <a:pt x="678510" y="518820"/>
                  </a:lnTo>
                  <a:lnTo>
                    <a:pt x="679894" y="520090"/>
                  </a:lnTo>
                  <a:lnTo>
                    <a:pt x="681393" y="521360"/>
                  </a:lnTo>
                  <a:lnTo>
                    <a:pt x="682764" y="522630"/>
                  </a:lnTo>
                  <a:lnTo>
                    <a:pt x="684809" y="522630"/>
                  </a:lnTo>
                  <a:lnTo>
                    <a:pt x="685317" y="523900"/>
                  </a:lnTo>
                  <a:lnTo>
                    <a:pt x="686117" y="523900"/>
                  </a:lnTo>
                  <a:lnTo>
                    <a:pt x="686917" y="526440"/>
                  </a:lnTo>
                  <a:lnTo>
                    <a:pt x="687374" y="528980"/>
                  </a:lnTo>
                  <a:lnTo>
                    <a:pt x="687806" y="528980"/>
                  </a:lnTo>
                  <a:lnTo>
                    <a:pt x="688187" y="530250"/>
                  </a:lnTo>
                  <a:lnTo>
                    <a:pt x="687603" y="530250"/>
                  </a:lnTo>
                  <a:lnTo>
                    <a:pt x="687768" y="531520"/>
                  </a:lnTo>
                  <a:lnTo>
                    <a:pt x="687832" y="532790"/>
                  </a:lnTo>
                  <a:lnTo>
                    <a:pt x="688022" y="532790"/>
                  </a:lnTo>
                  <a:lnTo>
                    <a:pt x="688238" y="534060"/>
                  </a:lnTo>
                  <a:lnTo>
                    <a:pt x="688238" y="511200"/>
                  </a:lnTo>
                  <a:lnTo>
                    <a:pt x="687743" y="511200"/>
                  </a:lnTo>
                  <a:lnTo>
                    <a:pt x="685558" y="509930"/>
                  </a:lnTo>
                  <a:lnTo>
                    <a:pt x="685114" y="511200"/>
                  </a:lnTo>
                  <a:lnTo>
                    <a:pt x="683641" y="511200"/>
                  </a:lnTo>
                  <a:lnTo>
                    <a:pt x="682955" y="509930"/>
                  </a:lnTo>
                  <a:lnTo>
                    <a:pt x="681634" y="509930"/>
                  </a:lnTo>
                  <a:lnTo>
                    <a:pt x="680135" y="508660"/>
                  </a:lnTo>
                  <a:lnTo>
                    <a:pt x="673442" y="508660"/>
                  </a:lnTo>
                  <a:lnTo>
                    <a:pt x="671436" y="509930"/>
                  </a:lnTo>
                  <a:lnTo>
                    <a:pt x="666648" y="509930"/>
                  </a:lnTo>
                  <a:lnTo>
                    <a:pt x="666305" y="511200"/>
                  </a:lnTo>
                  <a:lnTo>
                    <a:pt x="661936" y="511200"/>
                  </a:lnTo>
                  <a:lnTo>
                    <a:pt x="661390" y="512470"/>
                  </a:lnTo>
                  <a:lnTo>
                    <a:pt x="660425" y="513740"/>
                  </a:lnTo>
                  <a:lnTo>
                    <a:pt x="656043" y="513740"/>
                  </a:lnTo>
                  <a:lnTo>
                    <a:pt x="655586" y="515010"/>
                  </a:lnTo>
                  <a:lnTo>
                    <a:pt x="654964" y="515010"/>
                  </a:lnTo>
                  <a:lnTo>
                    <a:pt x="653046" y="516280"/>
                  </a:lnTo>
                  <a:lnTo>
                    <a:pt x="652068" y="516280"/>
                  </a:lnTo>
                  <a:lnTo>
                    <a:pt x="651725" y="517550"/>
                  </a:lnTo>
                  <a:lnTo>
                    <a:pt x="650798" y="517550"/>
                  </a:lnTo>
                  <a:lnTo>
                    <a:pt x="650265" y="518820"/>
                  </a:lnTo>
                  <a:lnTo>
                    <a:pt x="650900" y="520090"/>
                  </a:lnTo>
                  <a:lnTo>
                    <a:pt x="651179" y="520090"/>
                  </a:lnTo>
                  <a:lnTo>
                    <a:pt x="651243" y="521360"/>
                  </a:lnTo>
                  <a:lnTo>
                    <a:pt x="647395" y="521360"/>
                  </a:lnTo>
                  <a:lnTo>
                    <a:pt x="646557" y="523494"/>
                  </a:lnTo>
                  <a:lnTo>
                    <a:pt x="646557" y="550570"/>
                  </a:lnTo>
                  <a:lnTo>
                    <a:pt x="645820" y="550570"/>
                  </a:lnTo>
                  <a:lnTo>
                    <a:pt x="645223" y="549300"/>
                  </a:lnTo>
                  <a:lnTo>
                    <a:pt x="645528" y="549300"/>
                  </a:lnTo>
                  <a:lnTo>
                    <a:pt x="646557" y="550570"/>
                  </a:lnTo>
                  <a:lnTo>
                    <a:pt x="646557" y="523494"/>
                  </a:lnTo>
                  <a:lnTo>
                    <a:pt x="646391" y="523900"/>
                  </a:lnTo>
                  <a:lnTo>
                    <a:pt x="643877" y="523900"/>
                  </a:lnTo>
                  <a:lnTo>
                    <a:pt x="643915" y="525170"/>
                  </a:lnTo>
                  <a:lnTo>
                    <a:pt x="642607" y="525170"/>
                  </a:lnTo>
                  <a:lnTo>
                    <a:pt x="641565" y="526440"/>
                  </a:lnTo>
                  <a:lnTo>
                    <a:pt x="641680" y="527710"/>
                  </a:lnTo>
                  <a:lnTo>
                    <a:pt x="640638" y="527710"/>
                  </a:lnTo>
                  <a:lnTo>
                    <a:pt x="640194" y="526440"/>
                  </a:lnTo>
                  <a:lnTo>
                    <a:pt x="638467" y="526440"/>
                  </a:lnTo>
                  <a:lnTo>
                    <a:pt x="638568" y="525170"/>
                  </a:lnTo>
                  <a:lnTo>
                    <a:pt x="638175" y="525170"/>
                  </a:lnTo>
                  <a:lnTo>
                    <a:pt x="636155" y="523900"/>
                  </a:lnTo>
                  <a:lnTo>
                    <a:pt x="633730" y="521360"/>
                  </a:lnTo>
                  <a:lnTo>
                    <a:pt x="631609" y="518820"/>
                  </a:lnTo>
                  <a:lnTo>
                    <a:pt x="629716" y="518820"/>
                  </a:lnTo>
                  <a:lnTo>
                    <a:pt x="628815" y="517550"/>
                  </a:lnTo>
                  <a:lnTo>
                    <a:pt x="627748" y="516280"/>
                  </a:lnTo>
                  <a:lnTo>
                    <a:pt x="626478" y="515010"/>
                  </a:lnTo>
                  <a:lnTo>
                    <a:pt x="625563" y="515010"/>
                  </a:lnTo>
                  <a:lnTo>
                    <a:pt x="624928" y="513740"/>
                  </a:lnTo>
                  <a:lnTo>
                    <a:pt x="623544" y="513740"/>
                  </a:lnTo>
                  <a:lnTo>
                    <a:pt x="622795" y="512470"/>
                  </a:lnTo>
                  <a:lnTo>
                    <a:pt x="621157" y="512470"/>
                  </a:lnTo>
                  <a:lnTo>
                    <a:pt x="620522" y="511200"/>
                  </a:lnTo>
                  <a:lnTo>
                    <a:pt x="619747" y="511200"/>
                  </a:lnTo>
                  <a:lnTo>
                    <a:pt x="619277" y="509930"/>
                  </a:lnTo>
                  <a:lnTo>
                    <a:pt x="618820" y="509930"/>
                  </a:lnTo>
                  <a:lnTo>
                    <a:pt x="616978" y="508660"/>
                  </a:lnTo>
                  <a:lnTo>
                    <a:pt x="616115" y="507390"/>
                  </a:lnTo>
                  <a:lnTo>
                    <a:pt x="614743" y="507390"/>
                  </a:lnTo>
                  <a:lnTo>
                    <a:pt x="613816" y="506120"/>
                  </a:lnTo>
                  <a:lnTo>
                    <a:pt x="602869" y="506120"/>
                  </a:lnTo>
                  <a:lnTo>
                    <a:pt x="602056" y="506120"/>
                  </a:lnTo>
                  <a:lnTo>
                    <a:pt x="600951" y="506120"/>
                  </a:lnTo>
                  <a:lnTo>
                    <a:pt x="600443" y="507390"/>
                  </a:lnTo>
                  <a:lnTo>
                    <a:pt x="600214" y="508660"/>
                  </a:lnTo>
                  <a:lnTo>
                    <a:pt x="599922" y="508660"/>
                  </a:lnTo>
                  <a:lnTo>
                    <a:pt x="600544" y="509930"/>
                  </a:lnTo>
                  <a:lnTo>
                    <a:pt x="600900" y="511200"/>
                  </a:lnTo>
                  <a:lnTo>
                    <a:pt x="600659" y="512470"/>
                  </a:lnTo>
                  <a:lnTo>
                    <a:pt x="600798" y="513740"/>
                  </a:lnTo>
                  <a:lnTo>
                    <a:pt x="601179" y="513740"/>
                  </a:lnTo>
                  <a:lnTo>
                    <a:pt x="604875" y="515010"/>
                  </a:lnTo>
                  <a:lnTo>
                    <a:pt x="605104" y="515010"/>
                  </a:lnTo>
                  <a:lnTo>
                    <a:pt x="605447" y="516280"/>
                  </a:lnTo>
                  <a:lnTo>
                    <a:pt x="603948" y="516280"/>
                  </a:lnTo>
                  <a:lnTo>
                    <a:pt x="604253" y="517550"/>
                  </a:lnTo>
                  <a:lnTo>
                    <a:pt x="607339" y="517550"/>
                  </a:lnTo>
                  <a:lnTo>
                    <a:pt x="607923" y="518820"/>
                  </a:lnTo>
                  <a:lnTo>
                    <a:pt x="608050" y="518820"/>
                  </a:lnTo>
                  <a:lnTo>
                    <a:pt x="608088" y="520090"/>
                  </a:lnTo>
                  <a:lnTo>
                    <a:pt x="608101" y="521360"/>
                  </a:lnTo>
                  <a:lnTo>
                    <a:pt x="608584" y="521360"/>
                  </a:lnTo>
                  <a:lnTo>
                    <a:pt x="610743" y="523900"/>
                  </a:lnTo>
                  <a:lnTo>
                    <a:pt x="612063" y="523900"/>
                  </a:lnTo>
                  <a:lnTo>
                    <a:pt x="612876" y="525170"/>
                  </a:lnTo>
                  <a:lnTo>
                    <a:pt x="613105" y="523900"/>
                  </a:lnTo>
                  <a:lnTo>
                    <a:pt x="613371" y="525170"/>
                  </a:lnTo>
                  <a:lnTo>
                    <a:pt x="614146" y="525170"/>
                  </a:lnTo>
                  <a:lnTo>
                    <a:pt x="614489" y="526440"/>
                  </a:lnTo>
                  <a:lnTo>
                    <a:pt x="615759" y="527710"/>
                  </a:lnTo>
                  <a:lnTo>
                    <a:pt x="618147" y="530250"/>
                  </a:lnTo>
                  <a:lnTo>
                    <a:pt x="620356" y="530250"/>
                  </a:lnTo>
                  <a:lnTo>
                    <a:pt x="620433" y="531520"/>
                  </a:lnTo>
                  <a:lnTo>
                    <a:pt x="621398" y="531520"/>
                  </a:lnTo>
                  <a:lnTo>
                    <a:pt x="622046" y="532790"/>
                  </a:lnTo>
                  <a:lnTo>
                    <a:pt x="622312" y="532790"/>
                  </a:lnTo>
                  <a:lnTo>
                    <a:pt x="622668" y="534060"/>
                  </a:lnTo>
                  <a:lnTo>
                    <a:pt x="622896" y="535330"/>
                  </a:lnTo>
                  <a:lnTo>
                    <a:pt x="624687" y="535330"/>
                  </a:lnTo>
                  <a:lnTo>
                    <a:pt x="626173" y="536600"/>
                  </a:lnTo>
                  <a:lnTo>
                    <a:pt x="627507" y="536600"/>
                  </a:lnTo>
                  <a:lnTo>
                    <a:pt x="629056" y="537870"/>
                  </a:lnTo>
                  <a:lnTo>
                    <a:pt x="629348" y="539140"/>
                  </a:lnTo>
                  <a:lnTo>
                    <a:pt x="629526" y="539140"/>
                  </a:lnTo>
                  <a:lnTo>
                    <a:pt x="630085" y="541680"/>
                  </a:lnTo>
                  <a:lnTo>
                    <a:pt x="630478" y="540410"/>
                  </a:lnTo>
                  <a:lnTo>
                    <a:pt x="630834" y="541680"/>
                  </a:lnTo>
                  <a:lnTo>
                    <a:pt x="631812" y="541680"/>
                  </a:lnTo>
                  <a:lnTo>
                    <a:pt x="634238" y="542950"/>
                  </a:lnTo>
                  <a:lnTo>
                    <a:pt x="634911" y="542950"/>
                  </a:lnTo>
                  <a:lnTo>
                    <a:pt x="635088" y="544220"/>
                  </a:lnTo>
                  <a:lnTo>
                    <a:pt x="636130" y="544220"/>
                  </a:lnTo>
                  <a:lnTo>
                    <a:pt x="636816" y="546760"/>
                  </a:lnTo>
                  <a:lnTo>
                    <a:pt x="638035" y="546760"/>
                  </a:lnTo>
                  <a:lnTo>
                    <a:pt x="638860" y="548030"/>
                  </a:lnTo>
                  <a:lnTo>
                    <a:pt x="641032" y="548030"/>
                  </a:lnTo>
                  <a:lnTo>
                    <a:pt x="641997" y="549300"/>
                  </a:lnTo>
                  <a:lnTo>
                    <a:pt x="642480" y="549300"/>
                  </a:lnTo>
                  <a:lnTo>
                    <a:pt x="643102" y="550570"/>
                  </a:lnTo>
                  <a:lnTo>
                    <a:pt x="643966" y="550570"/>
                  </a:lnTo>
                  <a:lnTo>
                    <a:pt x="643788" y="551840"/>
                  </a:lnTo>
                  <a:lnTo>
                    <a:pt x="646442" y="551840"/>
                  </a:lnTo>
                  <a:lnTo>
                    <a:pt x="646760" y="553110"/>
                  </a:lnTo>
                  <a:lnTo>
                    <a:pt x="647090" y="553110"/>
                  </a:lnTo>
                  <a:lnTo>
                    <a:pt x="647484" y="554380"/>
                  </a:lnTo>
                  <a:lnTo>
                    <a:pt x="650125" y="554380"/>
                  </a:lnTo>
                  <a:lnTo>
                    <a:pt x="650709" y="555650"/>
                  </a:lnTo>
                  <a:lnTo>
                    <a:pt x="651332" y="555650"/>
                  </a:lnTo>
                  <a:lnTo>
                    <a:pt x="651611" y="556920"/>
                  </a:lnTo>
                  <a:lnTo>
                    <a:pt x="652322" y="556920"/>
                  </a:lnTo>
                  <a:lnTo>
                    <a:pt x="653465" y="558190"/>
                  </a:lnTo>
                  <a:lnTo>
                    <a:pt x="656628" y="558190"/>
                  </a:lnTo>
                  <a:lnTo>
                    <a:pt x="656691" y="560730"/>
                  </a:lnTo>
                  <a:lnTo>
                    <a:pt x="658304" y="560730"/>
                  </a:lnTo>
                  <a:lnTo>
                    <a:pt x="662508" y="564540"/>
                  </a:lnTo>
                  <a:lnTo>
                    <a:pt x="663892" y="564540"/>
                  </a:lnTo>
                  <a:lnTo>
                    <a:pt x="667232" y="568350"/>
                  </a:lnTo>
                  <a:lnTo>
                    <a:pt x="669429" y="568350"/>
                  </a:lnTo>
                  <a:lnTo>
                    <a:pt x="670864" y="569620"/>
                  </a:lnTo>
                  <a:lnTo>
                    <a:pt x="671550" y="570890"/>
                  </a:lnTo>
                  <a:lnTo>
                    <a:pt x="674941" y="570890"/>
                  </a:lnTo>
                  <a:lnTo>
                    <a:pt x="677722" y="569620"/>
                  </a:lnTo>
                  <a:lnTo>
                    <a:pt x="678599" y="569620"/>
                  </a:lnTo>
                  <a:lnTo>
                    <a:pt x="679742" y="568350"/>
                  </a:lnTo>
                  <a:lnTo>
                    <a:pt x="681126" y="565810"/>
                  </a:lnTo>
                  <a:lnTo>
                    <a:pt x="682802" y="564540"/>
                  </a:lnTo>
                  <a:lnTo>
                    <a:pt x="684682" y="563270"/>
                  </a:lnTo>
                  <a:lnTo>
                    <a:pt x="686714" y="563270"/>
                  </a:lnTo>
                  <a:lnTo>
                    <a:pt x="686828" y="562000"/>
                  </a:lnTo>
                  <a:lnTo>
                    <a:pt x="687171" y="562000"/>
                  </a:lnTo>
                  <a:lnTo>
                    <a:pt x="687578" y="560730"/>
                  </a:lnTo>
                  <a:lnTo>
                    <a:pt x="691210" y="562000"/>
                  </a:lnTo>
                  <a:lnTo>
                    <a:pt x="691553" y="560730"/>
                  </a:lnTo>
                  <a:lnTo>
                    <a:pt x="691946" y="560730"/>
                  </a:lnTo>
                  <a:lnTo>
                    <a:pt x="691616" y="559460"/>
                  </a:lnTo>
                  <a:lnTo>
                    <a:pt x="691388" y="558190"/>
                  </a:lnTo>
                  <a:lnTo>
                    <a:pt x="692594" y="558190"/>
                  </a:lnTo>
                  <a:lnTo>
                    <a:pt x="693407" y="556920"/>
                  </a:lnTo>
                  <a:lnTo>
                    <a:pt x="693178" y="556920"/>
                  </a:lnTo>
                  <a:lnTo>
                    <a:pt x="692950" y="555650"/>
                  </a:lnTo>
                  <a:lnTo>
                    <a:pt x="695375" y="556920"/>
                  </a:lnTo>
                  <a:lnTo>
                    <a:pt x="696861" y="555650"/>
                  </a:lnTo>
                  <a:lnTo>
                    <a:pt x="698246" y="555650"/>
                  </a:lnTo>
                  <a:lnTo>
                    <a:pt x="697966" y="554380"/>
                  </a:lnTo>
                  <a:lnTo>
                    <a:pt x="698322" y="554380"/>
                  </a:lnTo>
                  <a:lnTo>
                    <a:pt x="698474" y="553110"/>
                  </a:lnTo>
                  <a:lnTo>
                    <a:pt x="698881" y="553110"/>
                  </a:lnTo>
                  <a:lnTo>
                    <a:pt x="698703" y="551840"/>
                  </a:lnTo>
                  <a:lnTo>
                    <a:pt x="700214" y="551840"/>
                  </a:lnTo>
                  <a:lnTo>
                    <a:pt x="701014" y="550570"/>
                  </a:lnTo>
                  <a:lnTo>
                    <a:pt x="701205" y="549300"/>
                  </a:lnTo>
                  <a:lnTo>
                    <a:pt x="700951" y="549300"/>
                  </a:lnTo>
                  <a:lnTo>
                    <a:pt x="702119" y="546760"/>
                  </a:lnTo>
                  <a:lnTo>
                    <a:pt x="702919" y="545490"/>
                  </a:lnTo>
                  <a:lnTo>
                    <a:pt x="702741" y="545490"/>
                  </a:lnTo>
                  <a:lnTo>
                    <a:pt x="704126" y="544220"/>
                  </a:lnTo>
                  <a:lnTo>
                    <a:pt x="703554" y="542950"/>
                  </a:lnTo>
                  <a:lnTo>
                    <a:pt x="703148" y="541680"/>
                  </a:lnTo>
                  <a:lnTo>
                    <a:pt x="703961" y="539140"/>
                  </a:lnTo>
                  <a:lnTo>
                    <a:pt x="704583" y="539140"/>
                  </a:lnTo>
                  <a:lnTo>
                    <a:pt x="704659" y="537870"/>
                  </a:lnTo>
                  <a:lnTo>
                    <a:pt x="705180" y="535330"/>
                  </a:lnTo>
                  <a:close/>
                </a:path>
                <a:path w="1153795" h="1354454">
                  <a:moveTo>
                    <a:pt x="705472" y="803478"/>
                  </a:moveTo>
                  <a:lnTo>
                    <a:pt x="705167" y="803478"/>
                  </a:lnTo>
                  <a:lnTo>
                    <a:pt x="705104" y="803732"/>
                  </a:lnTo>
                  <a:lnTo>
                    <a:pt x="705383" y="803732"/>
                  </a:lnTo>
                  <a:lnTo>
                    <a:pt x="705472" y="803478"/>
                  </a:lnTo>
                  <a:close/>
                </a:path>
                <a:path w="1153795" h="1354454">
                  <a:moveTo>
                    <a:pt x="716915" y="425983"/>
                  </a:moveTo>
                  <a:lnTo>
                    <a:pt x="716800" y="425348"/>
                  </a:lnTo>
                  <a:lnTo>
                    <a:pt x="716521" y="425094"/>
                  </a:lnTo>
                  <a:lnTo>
                    <a:pt x="716648" y="426110"/>
                  </a:lnTo>
                  <a:lnTo>
                    <a:pt x="716915" y="425983"/>
                  </a:lnTo>
                  <a:close/>
                </a:path>
                <a:path w="1153795" h="1354454">
                  <a:moveTo>
                    <a:pt x="720610" y="816559"/>
                  </a:moveTo>
                  <a:lnTo>
                    <a:pt x="720394" y="816432"/>
                  </a:lnTo>
                  <a:lnTo>
                    <a:pt x="720242" y="816178"/>
                  </a:lnTo>
                  <a:lnTo>
                    <a:pt x="720115" y="815924"/>
                  </a:lnTo>
                  <a:lnTo>
                    <a:pt x="720217" y="816686"/>
                  </a:lnTo>
                  <a:lnTo>
                    <a:pt x="720331" y="816940"/>
                  </a:lnTo>
                  <a:lnTo>
                    <a:pt x="720610" y="816559"/>
                  </a:lnTo>
                  <a:close/>
                </a:path>
                <a:path w="1153795" h="1354454">
                  <a:moveTo>
                    <a:pt x="724331" y="409727"/>
                  </a:moveTo>
                  <a:lnTo>
                    <a:pt x="724255" y="408711"/>
                  </a:lnTo>
                  <a:lnTo>
                    <a:pt x="724077" y="408457"/>
                  </a:lnTo>
                  <a:lnTo>
                    <a:pt x="723925" y="408330"/>
                  </a:lnTo>
                  <a:lnTo>
                    <a:pt x="723671" y="408457"/>
                  </a:lnTo>
                  <a:lnTo>
                    <a:pt x="723633" y="409219"/>
                  </a:lnTo>
                  <a:lnTo>
                    <a:pt x="723709" y="409600"/>
                  </a:lnTo>
                  <a:lnTo>
                    <a:pt x="723950" y="409854"/>
                  </a:lnTo>
                  <a:lnTo>
                    <a:pt x="724255" y="409854"/>
                  </a:lnTo>
                  <a:lnTo>
                    <a:pt x="724331" y="409727"/>
                  </a:lnTo>
                  <a:close/>
                </a:path>
                <a:path w="1153795" h="1354454">
                  <a:moveTo>
                    <a:pt x="725982" y="819607"/>
                  </a:moveTo>
                  <a:lnTo>
                    <a:pt x="725779" y="818845"/>
                  </a:lnTo>
                  <a:lnTo>
                    <a:pt x="725601" y="818464"/>
                  </a:lnTo>
                  <a:lnTo>
                    <a:pt x="725030" y="818845"/>
                  </a:lnTo>
                  <a:lnTo>
                    <a:pt x="724331" y="819353"/>
                  </a:lnTo>
                  <a:lnTo>
                    <a:pt x="724674" y="819480"/>
                  </a:lnTo>
                  <a:lnTo>
                    <a:pt x="725678" y="819607"/>
                  </a:lnTo>
                  <a:lnTo>
                    <a:pt x="725982" y="819607"/>
                  </a:lnTo>
                  <a:close/>
                </a:path>
                <a:path w="1153795" h="1354454">
                  <a:moveTo>
                    <a:pt x="729272" y="830402"/>
                  </a:moveTo>
                  <a:lnTo>
                    <a:pt x="729259" y="830275"/>
                  </a:lnTo>
                  <a:lnTo>
                    <a:pt x="729246" y="830148"/>
                  </a:lnTo>
                  <a:lnTo>
                    <a:pt x="729157" y="830275"/>
                  </a:lnTo>
                  <a:lnTo>
                    <a:pt x="729272" y="830402"/>
                  </a:lnTo>
                  <a:close/>
                </a:path>
                <a:path w="1153795" h="1354454">
                  <a:moveTo>
                    <a:pt x="729703" y="828370"/>
                  </a:moveTo>
                  <a:lnTo>
                    <a:pt x="729615" y="828497"/>
                  </a:lnTo>
                  <a:lnTo>
                    <a:pt x="728687" y="828497"/>
                  </a:lnTo>
                  <a:lnTo>
                    <a:pt x="729107" y="828878"/>
                  </a:lnTo>
                  <a:lnTo>
                    <a:pt x="729449" y="828878"/>
                  </a:lnTo>
                  <a:lnTo>
                    <a:pt x="729640" y="828497"/>
                  </a:lnTo>
                  <a:lnTo>
                    <a:pt x="729703" y="828370"/>
                  </a:lnTo>
                  <a:close/>
                </a:path>
                <a:path w="1153795" h="1354454">
                  <a:moveTo>
                    <a:pt x="730389" y="425221"/>
                  </a:moveTo>
                  <a:lnTo>
                    <a:pt x="730148" y="424332"/>
                  </a:lnTo>
                  <a:lnTo>
                    <a:pt x="729691" y="423951"/>
                  </a:lnTo>
                  <a:lnTo>
                    <a:pt x="729068" y="424205"/>
                  </a:lnTo>
                  <a:lnTo>
                    <a:pt x="729119" y="424840"/>
                  </a:lnTo>
                  <a:lnTo>
                    <a:pt x="729488" y="425399"/>
                  </a:lnTo>
                  <a:lnTo>
                    <a:pt x="729919" y="425221"/>
                  </a:lnTo>
                  <a:lnTo>
                    <a:pt x="730389" y="425221"/>
                  </a:lnTo>
                  <a:close/>
                </a:path>
                <a:path w="1153795" h="1354454">
                  <a:moveTo>
                    <a:pt x="731723" y="829767"/>
                  </a:moveTo>
                  <a:lnTo>
                    <a:pt x="731405" y="829513"/>
                  </a:lnTo>
                  <a:lnTo>
                    <a:pt x="730808" y="829259"/>
                  </a:lnTo>
                  <a:lnTo>
                    <a:pt x="731139" y="829894"/>
                  </a:lnTo>
                  <a:lnTo>
                    <a:pt x="731456" y="830148"/>
                  </a:lnTo>
                  <a:lnTo>
                    <a:pt x="731723" y="829767"/>
                  </a:lnTo>
                  <a:close/>
                </a:path>
                <a:path w="1153795" h="1354454">
                  <a:moveTo>
                    <a:pt x="732040" y="425729"/>
                  </a:moveTo>
                  <a:lnTo>
                    <a:pt x="731481" y="424840"/>
                  </a:lnTo>
                  <a:lnTo>
                    <a:pt x="730986" y="424713"/>
                  </a:lnTo>
                  <a:lnTo>
                    <a:pt x="730732" y="425094"/>
                  </a:lnTo>
                  <a:lnTo>
                    <a:pt x="730681" y="426110"/>
                  </a:lnTo>
                  <a:lnTo>
                    <a:pt x="730796" y="426618"/>
                  </a:lnTo>
                  <a:lnTo>
                    <a:pt x="730986" y="426999"/>
                  </a:lnTo>
                  <a:lnTo>
                    <a:pt x="731481" y="426999"/>
                  </a:lnTo>
                  <a:lnTo>
                    <a:pt x="731735" y="426491"/>
                  </a:lnTo>
                  <a:lnTo>
                    <a:pt x="732040" y="425729"/>
                  </a:lnTo>
                  <a:close/>
                </a:path>
                <a:path w="1153795" h="1354454">
                  <a:moveTo>
                    <a:pt x="732853" y="507390"/>
                  </a:moveTo>
                  <a:lnTo>
                    <a:pt x="732751" y="506120"/>
                  </a:lnTo>
                  <a:lnTo>
                    <a:pt x="731723" y="504850"/>
                  </a:lnTo>
                  <a:lnTo>
                    <a:pt x="730389" y="504850"/>
                  </a:lnTo>
                  <a:lnTo>
                    <a:pt x="729818" y="503580"/>
                  </a:lnTo>
                  <a:lnTo>
                    <a:pt x="728332" y="503580"/>
                  </a:lnTo>
                  <a:lnTo>
                    <a:pt x="728268" y="502310"/>
                  </a:lnTo>
                  <a:lnTo>
                    <a:pt x="726300" y="502310"/>
                  </a:lnTo>
                  <a:lnTo>
                    <a:pt x="725843" y="501040"/>
                  </a:lnTo>
                  <a:lnTo>
                    <a:pt x="724103" y="501040"/>
                  </a:lnTo>
                  <a:lnTo>
                    <a:pt x="723315" y="499770"/>
                  </a:lnTo>
                  <a:lnTo>
                    <a:pt x="722274" y="499770"/>
                  </a:lnTo>
                  <a:lnTo>
                    <a:pt x="721918" y="501040"/>
                  </a:lnTo>
                  <a:lnTo>
                    <a:pt x="721588" y="499770"/>
                  </a:lnTo>
                  <a:lnTo>
                    <a:pt x="718985" y="499770"/>
                  </a:lnTo>
                  <a:lnTo>
                    <a:pt x="720026" y="498500"/>
                  </a:lnTo>
                  <a:lnTo>
                    <a:pt x="720140" y="497230"/>
                  </a:lnTo>
                  <a:lnTo>
                    <a:pt x="718667" y="497230"/>
                  </a:lnTo>
                  <a:lnTo>
                    <a:pt x="718362" y="495960"/>
                  </a:lnTo>
                  <a:lnTo>
                    <a:pt x="717715" y="494690"/>
                  </a:lnTo>
                  <a:lnTo>
                    <a:pt x="717054" y="494690"/>
                  </a:lnTo>
                  <a:lnTo>
                    <a:pt x="716508" y="495960"/>
                  </a:lnTo>
                  <a:lnTo>
                    <a:pt x="716051" y="494690"/>
                  </a:lnTo>
                  <a:lnTo>
                    <a:pt x="716584" y="494690"/>
                  </a:lnTo>
                  <a:lnTo>
                    <a:pt x="716495" y="493420"/>
                  </a:lnTo>
                  <a:lnTo>
                    <a:pt x="714260" y="493420"/>
                  </a:lnTo>
                  <a:lnTo>
                    <a:pt x="713879" y="492150"/>
                  </a:lnTo>
                  <a:lnTo>
                    <a:pt x="712863" y="492150"/>
                  </a:lnTo>
                  <a:lnTo>
                    <a:pt x="711200" y="490880"/>
                  </a:lnTo>
                  <a:lnTo>
                    <a:pt x="711682" y="490880"/>
                  </a:lnTo>
                  <a:lnTo>
                    <a:pt x="710806" y="489610"/>
                  </a:lnTo>
                  <a:lnTo>
                    <a:pt x="710920" y="488340"/>
                  </a:lnTo>
                  <a:lnTo>
                    <a:pt x="710349" y="489610"/>
                  </a:lnTo>
                  <a:lnTo>
                    <a:pt x="710044" y="488340"/>
                  </a:lnTo>
                  <a:lnTo>
                    <a:pt x="709180" y="488340"/>
                  </a:lnTo>
                  <a:lnTo>
                    <a:pt x="709320" y="487070"/>
                  </a:lnTo>
                  <a:lnTo>
                    <a:pt x="708863" y="487070"/>
                  </a:lnTo>
                  <a:lnTo>
                    <a:pt x="708520" y="485800"/>
                  </a:lnTo>
                  <a:lnTo>
                    <a:pt x="707237" y="485800"/>
                  </a:lnTo>
                  <a:lnTo>
                    <a:pt x="705967" y="484530"/>
                  </a:lnTo>
                  <a:lnTo>
                    <a:pt x="704443" y="484530"/>
                  </a:lnTo>
                  <a:lnTo>
                    <a:pt x="703999" y="483260"/>
                  </a:lnTo>
                  <a:lnTo>
                    <a:pt x="702259" y="483260"/>
                  </a:lnTo>
                  <a:lnTo>
                    <a:pt x="702170" y="481990"/>
                  </a:lnTo>
                  <a:lnTo>
                    <a:pt x="701776" y="483260"/>
                  </a:lnTo>
                  <a:lnTo>
                    <a:pt x="701116" y="483260"/>
                  </a:lnTo>
                  <a:lnTo>
                    <a:pt x="700989" y="481990"/>
                  </a:lnTo>
                  <a:lnTo>
                    <a:pt x="701192" y="481990"/>
                  </a:lnTo>
                  <a:lnTo>
                    <a:pt x="701344" y="480720"/>
                  </a:lnTo>
                  <a:lnTo>
                    <a:pt x="700100" y="480720"/>
                  </a:lnTo>
                  <a:lnTo>
                    <a:pt x="700443" y="479450"/>
                  </a:lnTo>
                  <a:lnTo>
                    <a:pt x="698563" y="479450"/>
                  </a:lnTo>
                  <a:lnTo>
                    <a:pt x="698690" y="478180"/>
                  </a:lnTo>
                  <a:lnTo>
                    <a:pt x="698080" y="478180"/>
                  </a:lnTo>
                  <a:lnTo>
                    <a:pt x="696937" y="476910"/>
                  </a:lnTo>
                  <a:lnTo>
                    <a:pt x="696442" y="476910"/>
                  </a:lnTo>
                  <a:lnTo>
                    <a:pt x="695896" y="475640"/>
                  </a:lnTo>
                  <a:lnTo>
                    <a:pt x="693851" y="475640"/>
                  </a:lnTo>
                  <a:lnTo>
                    <a:pt x="693369" y="474370"/>
                  </a:lnTo>
                  <a:lnTo>
                    <a:pt x="693369" y="473100"/>
                  </a:lnTo>
                  <a:lnTo>
                    <a:pt x="691642" y="473100"/>
                  </a:lnTo>
                  <a:lnTo>
                    <a:pt x="690257" y="471830"/>
                  </a:lnTo>
                  <a:lnTo>
                    <a:pt x="689610" y="471830"/>
                  </a:lnTo>
                  <a:lnTo>
                    <a:pt x="689673" y="470560"/>
                  </a:lnTo>
                  <a:lnTo>
                    <a:pt x="687285" y="470560"/>
                  </a:lnTo>
                  <a:lnTo>
                    <a:pt x="687095" y="469290"/>
                  </a:lnTo>
                  <a:lnTo>
                    <a:pt x="686511" y="469290"/>
                  </a:lnTo>
                  <a:lnTo>
                    <a:pt x="686866" y="468020"/>
                  </a:lnTo>
                  <a:lnTo>
                    <a:pt x="686650" y="468020"/>
                  </a:lnTo>
                  <a:lnTo>
                    <a:pt x="685876" y="466750"/>
                  </a:lnTo>
                  <a:lnTo>
                    <a:pt x="684441" y="466750"/>
                  </a:lnTo>
                  <a:lnTo>
                    <a:pt x="683793" y="468020"/>
                  </a:lnTo>
                  <a:lnTo>
                    <a:pt x="682815" y="468020"/>
                  </a:lnTo>
                  <a:lnTo>
                    <a:pt x="682942" y="466750"/>
                  </a:lnTo>
                  <a:lnTo>
                    <a:pt x="682993" y="465480"/>
                  </a:lnTo>
                  <a:lnTo>
                    <a:pt x="682371" y="465480"/>
                  </a:lnTo>
                  <a:lnTo>
                    <a:pt x="682320" y="464210"/>
                  </a:lnTo>
                  <a:lnTo>
                    <a:pt x="682155" y="462940"/>
                  </a:lnTo>
                  <a:lnTo>
                    <a:pt x="680669" y="462940"/>
                  </a:lnTo>
                  <a:lnTo>
                    <a:pt x="680783" y="464210"/>
                  </a:lnTo>
                  <a:lnTo>
                    <a:pt x="680923" y="464210"/>
                  </a:lnTo>
                  <a:lnTo>
                    <a:pt x="679945" y="465480"/>
                  </a:lnTo>
                  <a:lnTo>
                    <a:pt x="679373" y="465480"/>
                  </a:lnTo>
                  <a:lnTo>
                    <a:pt x="678929" y="464210"/>
                  </a:lnTo>
                  <a:lnTo>
                    <a:pt x="679538" y="464210"/>
                  </a:lnTo>
                  <a:lnTo>
                    <a:pt x="680135" y="462940"/>
                  </a:lnTo>
                  <a:lnTo>
                    <a:pt x="680415" y="461670"/>
                  </a:lnTo>
                  <a:lnTo>
                    <a:pt x="676668" y="461670"/>
                  </a:lnTo>
                  <a:lnTo>
                    <a:pt x="676719" y="460400"/>
                  </a:lnTo>
                  <a:lnTo>
                    <a:pt x="676376" y="460400"/>
                  </a:lnTo>
                  <a:lnTo>
                    <a:pt x="676960" y="459130"/>
                  </a:lnTo>
                  <a:lnTo>
                    <a:pt x="676630" y="457860"/>
                  </a:lnTo>
                  <a:lnTo>
                    <a:pt x="672858" y="457860"/>
                  </a:lnTo>
                  <a:lnTo>
                    <a:pt x="673493" y="456590"/>
                  </a:lnTo>
                  <a:lnTo>
                    <a:pt x="673214" y="455320"/>
                  </a:lnTo>
                  <a:lnTo>
                    <a:pt x="672465" y="455320"/>
                  </a:lnTo>
                  <a:lnTo>
                    <a:pt x="671830" y="454050"/>
                  </a:lnTo>
                  <a:lnTo>
                    <a:pt x="671677" y="455320"/>
                  </a:lnTo>
                  <a:lnTo>
                    <a:pt x="670331" y="455320"/>
                  </a:lnTo>
                  <a:lnTo>
                    <a:pt x="669353" y="454050"/>
                  </a:lnTo>
                  <a:lnTo>
                    <a:pt x="669201" y="454050"/>
                  </a:lnTo>
                  <a:lnTo>
                    <a:pt x="669556" y="452780"/>
                  </a:lnTo>
                  <a:lnTo>
                    <a:pt x="668604" y="452780"/>
                  </a:lnTo>
                  <a:lnTo>
                    <a:pt x="668489" y="451510"/>
                  </a:lnTo>
                  <a:lnTo>
                    <a:pt x="667689" y="451510"/>
                  </a:lnTo>
                  <a:lnTo>
                    <a:pt x="667169" y="452780"/>
                  </a:lnTo>
                  <a:lnTo>
                    <a:pt x="667169" y="451510"/>
                  </a:lnTo>
                  <a:lnTo>
                    <a:pt x="666724" y="450240"/>
                  </a:lnTo>
                  <a:lnTo>
                    <a:pt x="665848" y="450240"/>
                  </a:lnTo>
                  <a:lnTo>
                    <a:pt x="664743" y="448970"/>
                  </a:lnTo>
                  <a:lnTo>
                    <a:pt x="663778" y="447700"/>
                  </a:lnTo>
                  <a:lnTo>
                    <a:pt x="661289" y="447700"/>
                  </a:lnTo>
                  <a:lnTo>
                    <a:pt x="661060" y="446430"/>
                  </a:lnTo>
                  <a:lnTo>
                    <a:pt x="660387" y="446430"/>
                  </a:lnTo>
                  <a:lnTo>
                    <a:pt x="660323" y="445160"/>
                  </a:lnTo>
                  <a:lnTo>
                    <a:pt x="659396" y="445160"/>
                  </a:lnTo>
                  <a:lnTo>
                    <a:pt x="659549" y="443890"/>
                  </a:lnTo>
                  <a:lnTo>
                    <a:pt x="658012" y="443890"/>
                  </a:lnTo>
                  <a:lnTo>
                    <a:pt x="657491" y="442620"/>
                  </a:lnTo>
                  <a:lnTo>
                    <a:pt x="654608" y="445160"/>
                  </a:lnTo>
                  <a:lnTo>
                    <a:pt x="652538" y="446430"/>
                  </a:lnTo>
                  <a:lnTo>
                    <a:pt x="651268" y="447700"/>
                  </a:lnTo>
                  <a:lnTo>
                    <a:pt x="650113" y="448970"/>
                  </a:lnTo>
                  <a:lnTo>
                    <a:pt x="649262" y="448970"/>
                  </a:lnTo>
                  <a:lnTo>
                    <a:pt x="648195" y="451510"/>
                  </a:lnTo>
                  <a:lnTo>
                    <a:pt x="648335" y="452780"/>
                  </a:lnTo>
                  <a:lnTo>
                    <a:pt x="649185" y="454050"/>
                  </a:lnTo>
                  <a:lnTo>
                    <a:pt x="650278" y="455320"/>
                  </a:lnTo>
                  <a:lnTo>
                    <a:pt x="651840" y="457860"/>
                  </a:lnTo>
                  <a:lnTo>
                    <a:pt x="653796" y="460400"/>
                  </a:lnTo>
                  <a:lnTo>
                    <a:pt x="655980" y="462940"/>
                  </a:lnTo>
                  <a:lnTo>
                    <a:pt x="657466" y="464210"/>
                  </a:lnTo>
                  <a:lnTo>
                    <a:pt x="658164" y="464210"/>
                  </a:lnTo>
                  <a:lnTo>
                    <a:pt x="658634" y="465480"/>
                  </a:lnTo>
                  <a:lnTo>
                    <a:pt x="659003" y="465480"/>
                  </a:lnTo>
                  <a:lnTo>
                    <a:pt x="659231" y="466750"/>
                  </a:lnTo>
                  <a:lnTo>
                    <a:pt x="660006" y="466750"/>
                  </a:lnTo>
                  <a:lnTo>
                    <a:pt x="660387" y="468020"/>
                  </a:lnTo>
                  <a:lnTo>
                    <a:pt x="661619" y="468020"/>
                  </a:lnTo>
                  <a:lnTo>
                    <a:pt x="661847" y="469290"/>
                  </a:lnTo>
                  <a:lnTo>
                    <a:pt x="663232" y="469290"/>
                  </a:lnTo>
                  <a:lnTo>
                    <a:pt x="663282" y="470560"/>
                  </a:lnTo>
                  <a:lnTo>
                    <a:pt x="665022" y="470560"/>
                  </a:lnTo>
                  <a:lnTo>
                    <a:pt x="664972" y="471830"/>
                  </a:lnTo>
                  <a:lnTo>
                    <a:pt x="666229" y="471830"/>
                  </a:lnTo>
                  <a:lnTo>
                    <a:pt x="667067" y="473100"/>
                  </a:lnTo>
                  <a:lnTo>
                    <a:pt x="667994" y="474370"/>
                  </a:lnTo>
                  <a:lnTo>
                    <a:pt x="668985" y="475640"/>
                  </a:lnTo>
                  <a:lnTo>
                    <a:pt x="671220" y="475640"/>
                  </a:lnTo>
                  <a:lnTo>
                    <a:pt x="671537" y="476910"/>
                  </a:lnTo>
                  <a:lnTo>
                    <a:pt x="672172" y="476910"/>
                  </a:lnTo>
                  <a:lnTo>
                    <a:pt x="673544" y="478180"/>
                  </a:lnTo>
                  <a:lnTo>
                    <a:pt x="673773" y="478180"/>
                  </a:lnTo>
                  <a:lnTo>
                    <a:pt x="673544" y="479450"/>
                  </a:lnTo>
                  <a:lnTo>
                    <a:pt x="674052" y="479450"/>
                  </a:lnTo>
                  <a:lnTo>
                    <a:pt x="675728" y="480720"/>
                  </a:lnTo>
                  <a:lnTo>
                    <a:pt x="675894" y="481990"/>
                  </a:lnTo>
                  <a:lnTo>
                    <a:pt x="678040" y="481990"/>
                  </a:lnTo>
                  <a:lnTo>
                    <a:pt x="678497" y="483260"/>
                  </a:lnTo>
                  <a:lnTo>
                    <a:pt x="679526" y="483260"/>
                  </a:lnTo>
                  <a:lnTo>
                    <a:pt x="679932" y="484530"/>
                  </a:lnTo>
                  <a:lnTo>
                    <a:pt x="680961" y="484530"/>
                  </a:lnTo>
                  <a:lnTo>
                    <a:pt x="681494" y="485800"/>
                  </a:lnTo>
                  <a:lnTo>
                    <a:pt x="682028" y="485800"/>
                  </a:lnTo>
                  <a:lnTo>
                    <a:pt x="682523" y="487070"/>
                  </a:lnTo>
                  <a:lnTo>
                    <a:pt x="684403" y="489610"/>
                  </a:lnTo>
                  <a:lnTo>
                    <a:pt x="684999" y="489610"/>
                  </a:lnTo>
                  <a:lnTo>
                    <a:pt x="687997" y="492150"/>
                  </a:lnTo>
                  <a:lnTo>
                    <a:pt x="688733" y="492150"/>
                  </a:lnTo>
                  <a:lnTo>
                    <a:pt x="689076" y="493420"/>
                  </a:lnTo>
                  <a:lnTo>
                    <a:pt x="689698" y="494690"/>
                  </a:lnTo>
                  <a:lnTo>
                    <a:pt x="690321" y="494690"/>
                  </a:lnTo>
                  <a:lnTo>
                    <a:pt x="690981" y="493420"/>
                  </a:lnTo>
                  <a:lnTo>
                    <a:pt x="690829" y="494690"/>
                  </a:lnTo>
                  <a:lnTo>
                    <a:pt x="691045" y="495960"/>
                  </a:lnTo>
                  <a:lnTo>
                    <a:pt x="692150" y="495960"/>
                  </a:lnTo>
                  <a:lnTo>
                    <a:pt x="692772" y="497230"/>
                  </a:lnTo>
                  <a:lnTo>
                    <a:pt x="693801" y="497230"/>
                  </a:lnTo>
                  <a:lnTo>
                    <a:pt x="694258" y="498500"/>
                  </a:lnTo>
                  <a:lnTo>
                    <a:pt x="695820" y="498500"/>
                  </a:lnTo>
                  <a:lnTo>
                    <a:pt x="696569" y="499770"/>
                  </a:lnTo>
                  <a:lnTo>
                    <a:pt x="698639" y="499770"/>
                  </a:lnTo>
                  <a:lnTo>
                    <a:pt x="699566" y="501040"/>
                  </a:lnTo>
                  <a:lnTo>
                    <a:pt x="700138" y="501040"/>
                  </a:lnTo>
                  <a:lnTo>
                    <a:pt x="700874" y="502310"/>
                  </a:lnTo>
                  <a:lnTo>
                    <a:pt x="701357" y="502310"/>
                  </a:lnTo>
                  <a:lnTo>
                    <a:pt x="701636" y="503580"/>
                  </a:lnTo>
                  <a:lnTo>
                    <a:pt x="702271" y="503580"/>
                  </a:lnTo>
                  <a:lnTo>
                    <a:pt x="702437" y="504850"/>
                  </a:lnTo>
                  <a:lnTo>
                    <a:pt x="704189" y="504850"/>
                  </a:lnTo>
                  <a:lnTo>
                    <a:pt x="704227" y="506120"/>
                  </a:lnTo>
                  <a:lnTo>
                    <a:pt x="705713" y="506120"/>
                  </a:lnTo>
                  <a:lnTo>
                    <a:pt x="706628" y="507390"/>
                  </a:lnTo>
                  <a:lnTo>
                    <a:pt x="707504" y="508660"/>
                  </a:lnTo>
                  <a:lnTo>
                    <a:pt x="710222" y="509930"/>
                  </a:lnTo>
                  <a:lnTo>
                    <a:pt x="711022" y="511200"/>
                  </a:lnTo>
                  <a:lnTo>
                    <a:pt x="711517" y="511200"/>
                  </a:lnTo>
                  <a:lnTo>
                    <a:pt x="711720" y="512470"/>
                  </a:lnTo>
                  <a:lnTo>
                    <a:pt x="713778" y="512470"/>
                  </a:lnTo>
                  <a:lnTo>
                    <a:pt x="714514" y="513740"/>
                  </a:lnTo>
                  <a:lnTo>
                    <a:pt x="715454" y="513740"/>
                  </a:lnTo>
                  <a:lnTo>
                    <a:pt x="715568" y="515010"/>
                  </a:lnTo>
                  <a:lnTo>
                    <a:pt x="716559" y="515010"/>
                  </a:lnTo>
                  <a:lnTo>
                    <a:pt x="716902" y="516280"/>
                  </a:lnTo>
                  <a:lnTo>
                    <a:pt x="717524" y="516280"/>
                  </a:lnTo>
                  <a:lnTo>
                    <a:pt x="716953" y="517550"/>
                  </a:lnTo>
                  <a:lnTo>
                    <a:pt x="718959" y="517550"/>
                  </a:lnTo>
                  <a:lnTo>
                    <a:pt x="720813" y="518820"/>
                  </a:lnTo>
                  <a:lnTo>
                    <a:pt x="722426" y="518820"/>
                  </a:lnTo>
                  <a:lnTo>
                    <a:pt x="722896" y="517550"/>
                  </a:lnTo>
                  <a:lnTo>
                    <a:pt x="723912" y="517550"/>
                  </a:lnTo>
                  <a:lnTo>
                    <a:pt x="725068" y="518820"/>
                  </a:lnTo>
                  <a:lnTo>
                    <a:pt x="725982" y="517550"/>
                  </a:lnTo>
                  <a:lnTo>
                    <a:pt x="726630" y="516280"/>
                  </a:lnTo>
                  <a:lnTo>
                    <a:pt x="727100" y="515010"/>
                  </a:lnTo>
                  <a:lnTo>
                    <a:pt x="727481" y="515010"/>
                  </a:lnTo>
                  <a:lnTo>
                    <a:pt x="727773" y="513740"/>
                  </a:lnTo>
                  <a:lnTo>
                    <a:pt x="727964" y="513740"/>
                  </a:lnTo>
                  <a:lnTo>
                    <a:pt x="727913" y="515010"/>
                  </a:lnTo>
                  <a:lnTo>
                    <a:pt x="729043" y="515010"/>
                  </a:lnTo>
                  <a:lnTo>
                    <a:pt x="729170" y="513740"/>
                  </a:lnTo>
                  <a:lnTo>
                    <a:pt x="729043" y="513740"/>
                  </a:lnTo>
                  <a:lnTo>
                    <a:pt x="728586" y="512470"/>
                  </a:lnTo>
                  <a:lnTo>
                    <a:pt x="729818" y="512470"/>
                  </a:lnTo>
                  <a:lnTo>
                    <a:pt x="731215" y="511200"/>
                  </a:lnTo>
                  <a:lnTo>
                    <a:pt x="732751" y="508660"/>
                  </a:lnTo>
                  <a:lnTo>
                    <a:pt x="732536" y="507860"/>
                  </a:lnTo>
                  <a:lnTo>
                    <a:pt x="732853" y="507390"/>
                  </a:lnTo>
                  <a:close/>
                </a:path>
                <a:path w="1153795" h="1354454">
                  <a:moveTo>
                    <a:pt x="733679" y="858977"/>
                  </a:moveTo>
                  <a:lnTo>
                    <a:pt x="732713" y="857580"/>
                  </a:lnTo>
                  <a:lnTo>
                    <a:pt x="732536" y="856564"/>
                  </a:lnTo>
                  <a:lnTo>
                    <a:pt x="733171" y="855802"/>
                  </a:lnTo>
                  <a:lnTo>
                    <a:pt x="732066" y="854786"/>
                  </a:lnTo>
                  <a:lnTo>
                    <a:pt x="730008" y="853516"/>
                  </a:lnTo>
                  <a:lnTo>
                    <a:pt x="729513" y="852754"/>
                  </a:lnTo>
                  <a:lnTo>
                    <a:pt x="729348" y="851865"/>
                  </a:lnTo>
                  <a:lnTo>
                    <a:pt x="729805" y="851611"/>
                  </a:lnTo>
                  <a:lnTo>
                    <a:pt x="730351" y="851484"/>
                  </a:lnTo>
                  <a:lnTo>
                    <a:pt x="730948" y="851611"/>
                  </a:lnTo>
                  <a:lnTo>
                    <a:pt x="731875" y="852246"/>
                  </a:lnTo>
                  <a:lnTo>
                    <a:pt x="732383" y="852500"/>
                  </a:lnTo>
                  <a:lnTo>
                    <a:pt x="733513" y="852500"/>
                  </a:lnTo>
                  <a:lnTo>
                    <a:pt x="732828" y="851484"/>
                  </a:lnTo>
                  <a:lnTo>
                    <a:pt x="732739" y="851357"/>
                  </a:lnTo>
                  <a:lnTo>
                    <a:pt x="732193" y="850976"/>
                  </a:lnTo>
                  <a:lnTo>
                    <a:pt x="731824" y="850722"/>
                  </a:lnTo>
                  <a:lnTo>
                    <a:pt x="730758" y="850976"/>
                  </a:lnTo>
                  <a:lnTo>
                    <a:pt x="731189" y="850468"/>
                  </a:lnTo>
                  <a:lnTo>
                    <a:pt x="731837" y="849706"/>
                  </a:lnTo>
                  <a:lnTo>
                    <a:pt x="731240" y="849579"/>
                  </a:lnTo>
                  <a:lnTo>
                    <a:pt x="730732" y="849325"/>
                  </a:lnTo>
                  <a:lnTo>
                    <a:pt x="730338" y="849198"/>
                  </a:lnTo>
                  <a:lnTo>
                    <a:pt x="730313" y="850341"/>
                  </a:lnTo>
                  <a:lnTo>
                    <a:pt x="730224" y="850468"/>
                  </a:lnTo>
                  <a:lnTo>
                    <a:pt x="729805" y="850087"/>
                  </a:lnTo>
                  <a:lnTo>
                    <a:pt x="729297" y="849833"/>
                  </a:lnTo>
                  <a:lnTo>
                    <a:pt x="728916" y="849325"/>
                  </a:lnTo>
                  <a:lnTo>
                    <a:pt x="728662" y="848563"/>
                  </a:lnTo>
                  <a:lnTo>
                    <a:pt x="729322" y="848309"/>
                  </a:lnTo>
                  <a:lnTo>
                    <a:pt x="729907" y="848055"/>
                  </a:lnTo>
                  <a:lnTo>
                    <a:pt x="731304" y="848436"/>
                  </a:lnTo>
                  <a:lnTo>
                    <a:pt x="732345" y="848436"/>
                  </a:lnTo>
                  <a:lnTo>
                    <a:pt x="732243" y="848055"/>
                  </a:lnTo>
                  <a:lnTo>
                    <a:pt x="732205" y="847928"/>
                  </a:lnTo>
                  <a:lnTo>
                    <a:pt x="731888" y="847674"/>
                  </a:lnTo>
                  <a:lnTo>
                    <a:pt x="731405" y="847674"/>
                  </a:lnTo>
                  <a:lnTo>
                    <a:pt x="730796" y="847420"/>
                  </a:lnTo>
                  <a:lnTo>
                    <a:pt x="730478" y="847166"/>
                  </a:lnTo>
                  <a:lnTo>
                    <a:pt x="730148" y="846531"/>
                  </a:lnTo>
                  <a:lnTo>
                    <a:pt x="728929" y="845515"/>
                  </a:lnTo>
                  <a:lnTo>
                    <a:pt x="728624" y="845007"/>
                  </a:lnTo>
                  <a:lnTo>
                    <a:pt x="728497" y="844753"/>
                  </a:lnTo>
                  <a:lnTo>
                    <a:pt x="728179" y="843737"/>
                  </a:lnTo>
                  <a:lnTo>
                    <a:pt x="729361" y="843864"/>
                  </a:lnTo>
                  <a:lnTo>
                    <a:pt x="730034" y="844245"/>
                  </a:lnTo>
                  <a:lnTo>
                    <a:pt x="730173" y="845007"/>
                  </a:lnTo>
                  <a:lnTo>
                    <a:pt x="730567" y="844880"/>
                  </a:lnTo>
                  <a:lnTo>
                    <a:pt x="730999" y="844880"/>
                  </a:lnTo>
                  <a:lnTo>
                    <a:pt x="731481" y="844753"/>
                  </a:lnTo>
                  <a:lnTo>
                    <a:pt x="732053" y="844372"/>
                  </a:lnTo>
                  <a:lnTo>
                    <a:pt x="731888" y="843737"/>
                  </a:lnTo>
                  <a:lnTo>
                    <a:pt x="731786" y="843483"/>
                  </a:lnTo>
                  <a:lnTo>
                    <a:pt x="731659" y="843229"/>
                  </a:lnTo>
                  <a:lnTo>
                    <a:pt x="731164" y="842467"/>
                  </a:lnTo>
                  <a:lnTo>
                    <a:pt x="731151" y="842213"/>
                  </a:lnTo>
                  <a:lnTo>
                    <a:pt x="730224" y="841705"/>
                  </a:lnTo>
                  <a:lnTo>
                    <a:pt x="729462" y="841324"/>
                  </a:lnTo>
                  <a:lnTo>
                    <a:pt x="729767" y="841324"/>
                  </a:lnTo>
                  <a:lnTo>
                    <a:pt x="730186" y="841070"/>
                  </a:lnTo>
                  <a:lnTo>
                    <a:pt x="730580" y="841070"/>
                  </a:lnTo>
                  <a:lnTo>
                    <a:pt x="730592" y="840689"/>
                  </a:lnTo>
                  <a:lnTo>
                    <a:pt x="728129" y="838530"/>
                  </a:lnTo>
                  <a:lnTo>
                    <a:pt x="727646" y="838022"/>
                  </a:lnTo>
                  <a:lnTo>
                    <a:pt x="727430" y="837641"/>
                  </a:lnTo>
                  <a:lnTo>
                    <a:pt x="727506" y="837387"/>
                  </a:lnTo>
                  <a:lnTo>
                    <a:pt x="727710" y="837260"/>
                  </a:lnTo>
                  <a:lnTo>
                    <a:pt x="728560" y="837006"/>
                  </a:lnTo>
                  <a:lnTo>
                    <a:pt x="729335" y="836879"/>
                  </a:lnTo>
                  <a:lnTo>
                    <a:pt x="729437" y="836244"/>
                  </a:lnTo>
                  <a:lnTo>
                    <a:pt x="728865" y="834974"/>
                  </a:lnTo>
                  <a:lnTo>
                    <a:pt x="728230" y="834339"/>
                  </a:lnTo>
                  <a:lnTo>
                    <a:pt x="728040" y="833704"/>
                  </a:lnTo>
                  <a:lnTo>
                    <a:pt x="728179" y="833577"/>
                  </a:lnTo>
                  <a:lnTo>
                    <a:pt x="728306" y="833450"/>
                  </a:lnTo>
                  <a:lnTo>
                    <a:pt x="728738" y="833323"/>
                  </a:lnTo>
                  <a:lnTo>
                    <a:pt x="728637" y="832942"/>
                  </a:lnTo>
                  <a:lnTo>
                    <a:pt x="728560" y="832815"/>
                  </a:lnTo>
                  <a:lnTo>
                    <a:pt x="728243" y="832561"/>
                  </a:lnTo>
                  <a:lnTo>
                    <a:pt x="728192" y="833069"/>
                  </a:lnTo>
                  <a:lnTo>
                    <a:pt x="727913" y="833323"/>
                  </a:lnTo>
                  <a:lnTo>
                    <a:pt x="727430" y="833577"/>
                  </a:lnTo>
                  <a:lnTo>
                    <a:pt x="726795" y="833577"/>
                  </a:lnTo>
                  <a:lnTo>
                    <a:pt x="726681" y="833323"/>
                  </a:lnTo>
                  <a:lnTo>
                    <a:pt x="726617" y="832434"/>
                  </a:lnTo>
                  <a:lnTo>
                    <a:pt x="726833" y="832180"/>
                  </a:lnTo>
                  <a:lnTo>
                    <a:pt x="727329" y="832053"/>
                  </a:lnTo>
                  <a:lnTo>
                    <a:pt x="727849" y="832561"/>
                  </a:lnTo>
                  <a:lnTo>
                    <a:pt x="728243" y="832561"/>
                  </a:lnTo>
                  <a:lnTo>
                    <a:pt x="728446" y="832561"/>
                  </a:lnTo>
                  <a:lnTo>
                    <a:pt x="729107" y="832180"/>
                  </a:lnTo>
                  <a:lnTo>
                    <a:pt x="729119" y="832053"/>
                  </a:lnTo>
                  <a:lnTo>
                    <a:pt x="729068" y="830275"/>
                  </a:lnTo>
                  <a:lnTo>
                    <a:pt x="729081" y="830148"/>
                  </a:lnTo>
                  <a:lnTo>
                    <a:pt x="728967" y="829640"/>
                  </a:lnTo>
                  <a:lnTo>
                    <a:pt x="728484" y="829259"/>
                  </a:lnTo>
                  <a:lnTo>
                    <a:pt x="727697" y="829132"/>
                  </a:lnTo>
                  <a:lnTo>
                    <a:pt x="726719" y="827862"/>
                  </a:lnTo>
                  <a:lnTo>
                    <a:pt x="726617" y="827354"/>
                  </a:lnTo>
                  <a:lnTo>
                    <a:pt x="726694" y="826211"/>
                  </a:lnTo>
                  <a:lnTo>
                    <a:pt x="726998" y="825449"/>
                  </a:lnTo>
                  <a:lnTo>
                    <a:pt x="726274" y="825195"/>
                  </a:lnTo>
                  <a:lnTo>
                    <a:pt x="725220" y="825449"/>
                  </a:lnTo>
                  <a:lnTo>
                    <a:pt x="723811" y="826211"/>
                  </a:lnTo>
                  <a:lnTo>
                    <a:pt x="723760" y="825449"/>
                  </a:lnTo>
                  <a:lnTo>
                    <a:pt x="723480" y="825195"/>
                  </a:lnTo>
                  <a:lnTo>
                    <a:pt x="723341" y="825068"/>
                  </a:lnTo>
                  <a:lnTo>
                    <a:pt x="722553" y="825195"/>
                  </a:lnTo>
                  <a:lnTo>
                    <a:pt x="722630" y="823544"/>
                  </a:lnTo>
                  <a:lnTo>
                    <a:pt x="723023" y="822909"/>
                  </a:lnTo>
                  <a:lnTo>
                    <a:pt x="724014" y="822909"/>
                  </a:lnTo>
                  <a:lnTo>
                    <a:pt x="724369" y="822020"/>
                  </a:lnTo>
                  <a:lnTo>
                    <a:pt x="724433" y="821258"/>
                  </a:lnTo>
                  <a:lnTo>
                    <a:pt x="724001" y="820623"/>
                  </a:lnTo>
                  <a:lnTo>
                    <a:pt x="722223" y="818591"/>
                  </a:lnTo>
                  <a:lnTo>
                    <a:pt x="722083" y="818464"/>
                  </a:lnTo>
                  <a:lnTo>
                    <a:pt x="721690" y="818083"/>
                  </a:lnTo>
                  <a:lnTo>
                    <a:pt x="721017" y="818083"/>
                  </a:lnTo>
                  <a:lnTo>
                    <a:pt x="720140" y="818464"/>
                  </a:lnTo>
                  <a:lnTo>
                    <a:pt x="720140" y="818210"/>
                  </a:lnTo>
                  <a:lnTo>
                    <a:pt x="719556" y="817702"/>
                  </a:lnTo>
                  <a:lnTo>
                    <a:pt x="718985" y="817321"/>
                  </a:lnTo>
                  <a:lnTo>
                    <a:pt x="718794" y="817194"/>
                  </a:lnTo>
                  <a:lnTo>
                    <a:pt x="718413" y="816940"/>
                  </a:lnTo>
                  <a:lnTo>
                    <a:pt x="718451" y="815924"/>
                  </a:lnTo>
                  <a:lnTo>
                    <a:pt x="718616" y="815416"/>
                  </a:lnTo>
                  <a:lnTo>
                    <a:pt x="718997" y="814654"/>
                  </a:lnTo>
                  <a:lnTo>
                    <a:pt x="719404" y="814146"/>
                  </a:lnTo>
                  <a:lnTo>
                    <a:pt x="718985" y="813892"/>
                  </a:lnTo>
                  <a:lnTo>
                    <a:pt x="718667" y="813638"/>
                  </a:lnTo>
                  <a:lnTo>
                    <a:pt x="718286" y="813638"/>
                  </a:lnTo>
                  <a:lnTo>
                    <a:pt x="717702" y="814273"/>
                  </a:lnTo>
                  <a:lnTo>
                    <a:pt x="717372" y="814654"/>
                  </a:lnTo>
                  <a:lnTo>
                    <a:pt x="717410" y="814273"/>
                  </a:lnTo>
                  <a:lnTo>
                    <a:pt x="717372" y="812622"/>
                  </a:lnTo>
                  <a:lnTo>
                    <a:pt x="717042" y="812114"/>
                  </a:lnTo>
                  <a:lnTo>
                    <a:pt x="716915" y="811860"/>
                  </a:lnTo>
                  <a:lnTo>
                    <a:pt x="716813" y="811733"/>
                  </a:lnTo>
                  <a:lnTo>
                    <a:pt x="716432" y="811390"/>
                  </a:lnTo>
                  <a:lnTo>
                    <a:pt x="716432" y="817956"/>
                  </a:lnTo>
                  <a:lnTo>
                    <a:pt x="716064" y="818210"/>
                  </a:lnTo>
                  <a:lnTo>
                    <a:pt x="715708" y="818083"/>
                  </a:lnTo>
                  <a:lnTo>
                    <a:pt x="715365" y="817575"/>
                  </a:lnTo>
                  <a:lnTo>
                    <a:pt x="715759" y="817321"/>
                  </a:lnTo>
                  <a:lnTo>
                    <a:pt x="716102" y="817448"/>
                  </a:lnTo>
                  <a:lnTo>
                    <a:pt x="716432" y="817956"/>
                  </a:lnTo>
                  <a:lnTo>
                    <a:pt x="716432" y="811390"/>
                  </a:lnTo>
                  <a:lnTo>
                    <a:pt x="715886" y="811098"/>
                  </a:lnTo>
                  <a:lnTo>
                    <a:pt x="715695" y="810590"/>
                  </a:lnTo>
                  <a:lnTo>
                    <a:pt x="715708" y="810463"/>
                  </a:lnTo>
                  <a:lnTo>
                    <a:pt x="715835" y="809701"/>
                  </a:lnTo>
                  <a:lnTo>
                    <a:pt x="714705" y="810463"/>
                  </a:lnTo>
                  <a:lnTo>
                    <a:pt x="713486" y="809574"/>
                  </a:lnTo>
                  <a:lnTo>
                    <a:pt x="713308" y="809447"/>
                  </a:lnTo>
                  <a:lnTo>
                    <a:pt x="712673" y="808685"/>
                  </a:lnTo>
                  <a:lnTo>
                    <a:pt x="711847" y="807161"/>
                  </a:lnTo>
                  <a:lnTo>
                    <a:pt x="711695" y="806907"/>
                  </a:lnTo>
                  <a:lnTo>
                    <a:pt x="711619" y="806780"/>
                  </a:lnTo>
                  <a:lnTo>
                    <a:pt x="711695" y="806272"/>
                  </a:lnTo>
                  <a:lnTo>
                    <a:pt x="712025" y="805891"/>
                  </a:lnTo>
                  <a:lnTo>
                    <a:pt x="712203" y="805637"/>
                  </a:lnTo>
                  <a:lnTo>
                    <a:pt x="712279" y="805256"/>
                  </a:lnTo>
                  <a:lnTo>
                    <a:pt x="711428" y="805637"/>
                  </a:lnTo>
                  <a:lnTo>
                    <a:pt x="710819" y="805510"/>
                  </a:lnTo>
                  <a:lnTo>
                    <a:pt x="710476" y="804875"/>
                  </a:lnTo>
                  <a:lnTo>
                    <a:pt x="709295" y="806145"/>
                  </a:lnTo>
                  <a:lnTo>
                    <a:pt x="709041" y="806780"/>
                  </a:lnTo>
                  <a:lnTo>
                    <a:pt x="709028" y="806907"/>
                  </a:lnTo>
                  <a:lnTo>
                    <a:pt x="710044" y="806907"/>
                  </a:lnTo>
                  <a:lnTo>
                    <a:pt x="709866" y="807161"/>
                  </a:lnTo>
                  <a:lnTo>
                    <a:pt x="709510" y="807161"/>
                  </a:lnTo>
                  <a:lnTo>
                    <a:pt x="709015" y="806919"/>
                  </a:lnTo>
                  <a:lnTo>
                    <a:pt x="708990" y="807288"/>
                  </a:lnTo>
                  <a:lnTo>
                    <a:pt x="709117" y="807669"/>
                  </a:lnTo>
                  <a:lnTo>
                    <a:pt x="708837" y="808050"/>
                  </a:lnTo>
                  <a:lnTo>
                    <a:pt x="708545" y="808685"/>
                  </a:lnTo>
                  <a:lnTo>
                    <a:pt x="708317" y="809574"/>
                  </a:lnTo>
                  <a:lnTo>
                    <a:pt x="708088" y="808812"/>
                  </a:lnTo>
                  <a:lnTo>
                    <a:pt x="707936" y="808304"/>
                  </a:lnTo>
                  <a:lnTo>
                    <a:pt x="707796" y="808050"/>
                  </a:lnTo>
                  <a:lnTo>
                    <a:pt x="707364" y="807288"/>
                  </a:lnTo>
                  <a:lnTo>
                    <a:pt x="706615" y="806399"/>
                  </a:lnTo>
                  <a:lnTo>
                    <a:pt x="706412" y="806272"/>
                  </a:lnTo>
                  <a:lnTo>
                    <a:pt x="706386" y="806018"/>
                  </a:lnTo>
                  <a:lnTo>
                    <a:pt x="706577" y="805891"/>
                  </a:lnTo>
                  <a:lnTo>
                    <a:pt x="707224" y="805256"/>
                  </a:lnTo>
                  <a:lnTo>
                    <a:pt x="707428" y="805002"/>
                  </a:lnTo>
                  <a:lnTo>
                    <a:pt x="707517" y="804621"/>
                  </a:lnTo>
                  <a:lnTo>
                    <a:pt x="707491" y="804367"/>
                  </a:lnTo>
                  <a:lnTo>
                    <a:pt x="707186" y="804113"/>
                  </a:lnTo>
                  <a:lnTo>
                    <a:pt x="706589" y="803986"/>
                  </a:lnTo>
                  <a:lnTo>
                    <a:pt x="706005" y="804240"/>
                  </a:lnTo>
                  <a:lnTo>
                    <a:pt x="705751" y="804621"/>
                  </a:lnTo>
                  <a:lnTo>
                    <a:pt x="704888" y="803986"/>
                  </a:lnTo>
                  <a:lnTo>
                    <a:pt x="704024" y="803351"/>
                  </a:lnTo>
                  <a:lnTo>
                    <a:pt x="703313" y="802970"/>
                  </a:lnTo>
                  <a:lnTo>
                    <a:pt x="702348" y="802462"/>
                  </a:lnTo>
                  <a:lnTo>
                    <a:pt x="700938" y="801954"/>
                  </a:lnTo>
                  <a:lnTo>
                    <a:pt x="699782" y="802208"/>
                  </a:lnTo>
                  <a:lnTo>
                    <a:pt x="698855" y="802970"/>
                  </a:lnTo>
                  <a:lnTo>
                    <a:pt x="697992" y="801954"/>
                  </a:lnTo>
                  <a:lnTo>
                    <a:pt x="697738" y="801827"/>
                  </a:lnTo>
                  <a:lnTo>
                    <a:pt x="697230" y="801573"/>
                  </a:lnTo>
                  <a:lnTo>
                    <a:pt x="696569" y="801827"/>
                  </a:lnTo>
                  <a:lnTo>
                    <a:pt x="695680" y="801192"/>
                  </a:lnTo>
                  <a:lnTo>
                    <a:pt x="695477" y="801192"/>
                  </a:lnTo>
                  <a:lnTo>
                    <a:pt x="694880" y="801065"/>
                  </a:lnTo>
                  <a:lnTo>
                    <a:pt x="694829" y="801700"/>
                  </a:lnTo>
                  <a:lnTo>
                    <a:pt x="694956" y="802081"/>
                  </a:lnTo>
                  <a:lnTo>
                    <a:pt x="695553" y="802335"/>
                  </a:lnTo>
                  <a:lnTo>
                    <a:pt x="696036" y="802843"/>
                  </a:lnTo>
                  <a:lnTo>
                    <a:pt x="696544" y="803097"/>
                  </a:lnTo>
                  <a:lnTo>
                    <a:pt x="696544" y="803732"/>
                  </a:lnTo>
                  <a:lnTo>
                    <a:pt x="696417" y="803986"/>
                  </a:lnTo>
                  <a:lnTo>
                    <a:pt x="695439" y="803986"/>
                  </a:lnTo>
                  <a:lnTo>
                    <a:pt x="694766" y="803478"/>
                  </a:lnTo>
                  <a:lnTo>
                    <a:pt x="694690" y="803224"/>
                  </a:lnTo>
                  <a:lnTo>
                    <a:pt x="694448" y="802462"/>
                  </a:lnTo>
                  <a:lnTo>
                    <a:pt x="694372" y="802208"/>
                  </a:lnTo>
                  <a:lnTo>
                    <a:pt x="694004" y="802462"/>
                  </a:lnTo>
                  <a:lnTo>
                    <a:pt x="693597" y="802462"/>
                  </a:lnTo>
                  <a:lnTo>
                    <a:pt x="693204" y="802208"/>
                  </a:lnTo>
                  <a:lnTo>
                    <a:pt x="692721" y="801827"/>
                  </a:lnTo>
                  <a:lnTo>
                    <a:pt x="692391" y="801319"/>
                  </a:lnTo>
                  <a:lnTo>
                    <a:pt x="688860" y="801192"/>
                  </a:lnTo>
                  <a:lnTo>
                    <a:pt x="687095" y="801319"/>
                  </a:lnTo>
                  <a:lnTo>
                    <a:pt x="685203" y="801700"/>
                  </a:lnTo>
                  <a:lnTo>
                    <a:pt x="684517" y="802843"/>
                  </a:lnTo>
                  <a:lnTo>
                    <a:pt x="683806" y="803224"/>
                  </a:lnTo>
                  <a:lnTo>
                    <a:pt x="683082" y="802843"/>
                  </a:lnTo>
                  <a:lnTo>
                    <a:pt x="682421" y="803224"/>
                  </a:lnTo>
                  <a:lnTo>
                    <a:pt x="680910" y="803478"/>
                  </a:lnTo>
                  <a:lnTo>
                    <a:pt x="678840" y="803351"/>
                  </a:lnTo>
                  <a:lnTo>
                    <a:pt x="678078" y="803732"/>
                  </a:lnTo>
                  <a:lnTo>
                    <a:pt x="677621" y="804113"/>
                  </a:lnTo>
                  <a:lnTo>
                    <a:pt x="677430" y="804240"/>
                  </a:lnTo>
                  <a:lnTo>
                    <a:pt x="677049" y="805002"/>
                  </a:lnTo>
                  <a:lnTo>
                    <a:pt x="676643" y="805510"/>
                  </a:lnTo>
                  <a:lnTo>
                    <a:pt x="676389" y="806018"/>
                  </a:lnTo>
                  <a:lnTo>
                    <a:pt x="676033" y="806272"/>
                  </a:lnTo>
                  <a:lnTo>
                    <a:pt x="675132" y="806018"/>
                  </a:lnTo>
                  <a:lnTo>
                    <a:pt x="674547" y="805764"/>
                  </a:lnTo>
                  <a:lnTo>
                    <a:pt x="674497" y="808304"/>
                  </a:lnTo>
                  <a:lnTo>
                    <a:pt x="674382" y="808812"/>
                  </a:lnTo>
                  <a:lnTo>
                    <a:pt x="673785" y="808812"/>
                  </a:lnTo>
                  <a:lnTo>
                    <a:pt x="673608" y="808304"/>
                  </a:lnTo>
                  <a:lnTo>
                    <a:pt x="673595" y="808050"/>
                  </a:lnTo>
                  <a:lnTo>
                    <a:pt x="674179" y="808050"/>
                  </a:lnTo>
                  <a:lnTo>
                    <a:pt x="674497" y="808304"/>
                  </a:lnTo>
                  <a:lnTo>
                    <a:pt x="674497" y="805738"/>
                  </a:lnTo>
                  <a:lnTo>
                    <a:pt x="673836" y="805256"/>
                  </a:lnTo>
                  <a:lnTo>
                    <a:pt x="673646" y="806780"/>
                  </a:lnTo>
                  <a:lnTo>
                    <a:pt x="671753" y="807034"/>
                  </a:lnTo>
                  <a:lnTo>
                    <a:pt x="670140" y="807288"/>
                  </a:lnTo>
                  <a:lnTo>
                    <a:pt x="669137" y="808431"/>
                  </a:lnTo>
                  <a:lnTo>
                    <a:pt x="669074" y="809701"/>
                  </a:lnTo>
                  <a:lnTo>
                    <a:pt x="669632" y="810463"/>
                  </a:lnTo>
                  <a:lnTo>
                    <a:pt x="668147" y="811479"/>
                  </a:lnTo>
                  <a:lnTo>
                    <a:pt x="666978" y="811860"/>
                  </a:lnTo>
                  <a:lnTo>
                    <a:pt x="666153" y="811225"/>
                  </a:lnTo>
                  <a:lnTo>
                    <a:pt x="666178" y="811479"/>
                  </a:lnTo>
                  <a:lnTo>
                    <a:pt x="665670" y="812114"/>
                  </a:lnTo>
                  <a:lnTo>
                    <a:pt x="665226" y="812622"/>
                  </a:lnTo>
                  <a:lnTo>
                    <a:pt x="665175" y="813892"/>
                  </a:lnTo>
                  <a:lnTo>
                    <a:pt x="665492" y="814273"/>
                  </a:lnTo>
                  <a:lnTo>
                    <a:pt x="664298" y="814019"/>
                  </a:lnTo>
                  <a:lnTo>
                    <a:pt x="663562" y="813892"/>
                  </a:lnTo>
                  <a:lnTo>
                    <a:pt x="663270" y="814019"/>
                  </a:lnTo>
                  <a:lnTo>
                    <a:pt x="663092" y="814146"/>
                  </a:lnTo>
                  <a:lnTo>
                    <a:pt x="662838" y="814908"/>
                  </a:lnTo>
                  <a:lnTo>
                    <a:pt x="662546" y="816051"/>
                  </a:lnTo>
                  <a:lnTo>
                    <a:pt x="661314" y="817575"/>
                  </a:lnTo>
                  <a:lnTo>
                    <a:pt x="660654" y="818083"/>
                  </a:lnTo>
                  <a:lnTo>
                    <a:pt x="660501" y="818591"/>
                  </a:lnTo>
                  <a:lnTo>
                    <a:pt x="660742" y="818972"/>
                  </a:lnTo>
                  <a:lnTo>
                    <a:pt x="686231" y="818972"/>
                  </a:lnTo>
                  <a:lnTo>
                    <a:pt x="686333" y="817194"/>
                  </a:lnTo>
                  <a:lnTo>
                    <a:pt x="687184" y="817448"/>
                  </a:lnTo>
                  <a:lnTo>
                    <a:pt x="688670" y="818972"/>
                  </a:lnTo>
                  <a:lnTo>
                    <a:pt x="688835" y="818591"/>
                  </a:lnTo>
                  <a:lnTo>
                    <a:pt x="689203" y="818337"/>
                  </a:lnTo>
                  <a:lnTo>
                    <a:pt x="691261" y="818210"/>
                  </a:lnTo>
                  <a:lnTo>
                    <a:pt x="692124" y="817829"/>
                  </a:lnTo>
                  <a:lnTo>
                    <a:pt x="692848" y="817575"/>
                  </a:lnTo>
                  <a:lnTo>
                    <a:pt x="694855" y="818210"/>
                  </a:lnTo>
                  <a:lnTo>
                    <a:pt x="696760" y="818210"/>
                  </a:lnTo>
                  <a:lnTo>
                    <a:pt x="698588" y="817575"/>
                  </a:lnTo>
                  <a:lnTo>
                    <a:pt x="705078" y="819226"/>
                  </a:lnTo>
                  <a:lnTo>
                    <a:pt x="709930" y="823925"/>
                  </a:lnTo>
                  <a:lnTo>
                    <a:pt x="713168" y="831926"/>
                  </a:lnTo>
                  <a:lnTo>
                    <a:pt x="712952" y="832434"/>
                  </a:lnTo>
                  <a:lnTo>
                    <a:pt x="712901" y="832942"/>
                  </a:lnTo>
                  <a:lnTo>
                    <a:pt x="713168" y="833958"/>
                  </a:lnTo>
                  <a:lnTo>
                    <a:pt x="714082" y="835355"/>
                  </a:lnTo>
                  <a:lnTo>
                    <a:pt x="714082" y="838530"/>
                  </a:lnTo>
                  <a:lnTo>
                    <a:pt x="714743" y="841451"/>
                  </a:lnTo>
                  <a:lnTo>
                    <a:pt x="716635" y="845769"/>
                  </a:lnTo>
                  <a:lnTo>
                    <a:pt x="716762" y="846785"/>
                  </a:lnTo>
                  <a:lnTo>
                    <a:pt x="716876" y="849071"/>
                  </a:lnTo>
                  <a:lnTo>
                    <a:pt x="716153" y="850722"/>
                  </a:lnTo>
                  <a:lnTo>
                    <a:pt x="716089" y="850976"/>
                  </a:lnTo>
                  <a:lnTo>
                    <a:pt x="716026" y="851738"/>
                  </a:lnTo>
                  <a:lnTo>
                    <a:pt x="717219" y="853262"/>
                  </a:lnTo>
                  <a:lnTo>
                    <a:pt x="717651" y="854659"/>
                  </a:lnTo>
                  <a:lnTo>
                    <a:pt x="717740" y="856056"/>
                  </a:lnTo>
                  <a:lnTo>
                    <a:pt x="717613" y="857326"/>
                  </a:lnTo>
                  <a:lnTo>
                    <a:pt x="717169" y="858596"/>
                  </a:lnTo>
                  <a:lnTo>
                    <a:pt x="716813" y="859739"/>
                  </a:lnTo>
                  <a:lnTo>
                    <a:pt x="716724" y="860501"/>
                  </a:lnTo>
                  <a:lnTo>
                    <a:pt x="716597" y="862914"/>
                  </a:lnTo>
                  <a:lnTo>
                    <a:pt x="715822" y="864438"/>
                  </a:lnTo>
                  <a:lnTo>
                    <a:pt x="714946" y="867232"/>
                  </a:lnTo>
                  <a:lnTo>
                    <a:pt x="714425" y="868248"/>
                  </a:lnTo>
                  <a:lnTo>
                    <a:pt x="713511" y="869264"/>
                  </a:lnTo>
                  <a:lnTo>
                    <a:pt x="712901" y="870915"/>
                  </a:lnTo>
                  <a:lnTo>
                    <a:pt x="712393" y="870661"/>
                  </a:lnTo>
                  <a:lnTo>
                    <a:pt x="711606" y="871423"/>
                  </a:lnTo>
                  <a:lnTo>
                    <a:pt x="710552" y="873074"/>
                  </a:lnTo>
                  <a:lnTo>
                    <a:pt x="709752" y="872947"/>
                  </a:lnTo>
                  <a:lnTo>
                    <a:pt x="709193" y="873201"/>
                  </a:lnTo>
                  <a:lnTo>
                    <a:pt x="708863" y="874090"/>
                  </a:lnTo>
                  <a:lnTo>
                    <a:pt x="707682" y="874090"/>
                  </a:lnTo>
                  <a:lnTo>
                    <a:pt x="706412" y="874852"/>
                  </a:lnTo>
                  <a:lnTo>
                    <a:pt x="705040" y="876249"/>
                  </a:lnTo>
                  <a:lnTo>
                    <a:pt x="702830" y="875614"/>
                  </a:lnTo>
                  <a:lnTo>
                    <a:pt x="701230" y="875741"/>
                  </a:lnTo>
                  <a:lnTo>
                    <a:pt x="700214" y="876757"/>
                  </a:lnTo>
                  <a:lnTo>
                    <a:pt x="699871" y="876122"/>
                  </a:lnTo>
                  <a:lnTo>
                    <a:pt x="699719" y="875868"/>
                  </a:lnTo>
                  <a:lnTo>
                    <a:pt x="699604" y="875715"/>
                  </a:lnTo>
                  <a:lnTo>
                    <a:pt x="699135" y="876122"/>
                  </a:lnTo>
                  <a:lnTo>
                    <a:pt x="699287" y="875741"/>
                  </a:lnTo>
                  <a:lnTo>
                    <a:pt x="699350" y="875601"/>
                  </a:lnTo>
                  <a:lnTo>
                    <a:pt x="698842" y="875360"/>
                  </a:lnTo>
                  <a:lnTo>
                    <a:pt x="697788" y="875741"/>
                  </a:lnTo>
                  <a:lnTo>
                    <a:pt x="697636" y="875614"/>
                  </a:lnTo>
                  <a:lnTo>
                    <a:pt x="696683" y="872693"/>
                  </a:lnTo>
                  <a:lnTo>
                    <a:pt x="695744" y="871931"/>
                  </a:lnTo>
                  <a:lnTo>
                    <a:pt x="693928" y="871296"/>
                  </a:lnTo>
                  <a:lnTo>
                    <a:pt x="693724" y="872058"/>
                  </a:lnTo>
                  <a:lnTo>
                    <a:pt x="693166" y="873709"/>
                  </a:lnTo>
                  <a:lnTo>
                    <a:pt x="692988" y="873836"/>
                  </a:lnTo>
                  <a:lnTo>
                    <a:pt x="692594" y="873963"/>
                  </a:lnTo>
                  <a:lnTo>
                    <a:pt x="692442" y="873709"/>
                  </a:lnTo>
                  <a:lnTo>
                    <a:pt x="692365" y="873074"/>
                  </a:lnTo>
                  <a:lnTo>
                    <a:pt x="692302" y="872820"/>
                  </a:lnTo>
                  <a:lnTo>
                    <a:pt x="692226" y="872693"/>
                  </a:lnTo>
                  <a:lnTo>
                    <a:pt x="692073" y="872439"/>
                  </a:lnTo>
                  <a:lnTo>
                    <a:pt x="691997" y="872312"/>
                  </a:lnTo>
                  <a:lnTo>
                    <a:pt x="691261" y="871766"/>
                  </a:lnTo>
                  <a:lnTo>
                    <a:pt x="691261" y="873074"/>
                  </a:lnTo>
                  <a:lnTo>
                    <a:pt x="690880" y="873836"/>
                  </a:lnTo>
                  <a:lnTo>
                    <a:pt x="690778" y="874598"/>
                  </a:lnTo>
                  <a:lnTo>
                    <a:pt x="690283" y="874344"/>
                  </a:lnTo>
                  <a:lnTo>
                    <a:pt x="689533" y="874471"/>
                  </a:lnTo>
                  <a:lnTo>
                    <a:pt x="687603" y="875487"/>
                  </a:lnTo>
                  <a:lnTo>
                    <a:pt x="686587" y="875614"/>
                  </a:lnTo>
                  <a:lnTo>
                    <a:pt x="686231" y="874852"/>
                  </a:lnTo>
                  <a:lnTo>
                    <a:pt x="686828" y="874344"/>
                  </a:lnTo>
                  <a:lnTo>
                    <a:pt x="688403" y="874217"/>
                  </a:lnTo>
                  <a:lnTo>
                    <a:pt x="688289" y="872693"/>
                  </a:lnTo>
                  <a:lnTo>
                    <a:pt x="688479" y="872693"/>
                  </a:lnTo>
                  <a:lnTo>
                    <a:pt x="688809" y="873074"/>
                  </a:lnTo>
                  <a:lnTo>
                    <a:pt x="689254" y="873836"/>
                  </a:lnTo>
                  <a:lnTo>
                    <a:pt x="689356" y="873709"/>
                  </a:lnTo>
                  <a:lnTo>
                    <a:pt x="689635" y="873582"/>
                  </a:lnTo>
                  <a:lnTo>
                    <a:pt x="690600" y="873328"/>
                  </a:lnTo>
                  <a:lnTo>
                    <a:pt x="691261" y="873074"/>
                  </a:lnTo>
                  <a:lnTo>
                    <a:pt x="691261" y="871766"/>
                  </a:lnTo>
                  <a:lnTo>
                    <a:pt x="691730" y="871296"/>
                  </a:lnTo>
                  <a:lnTo>
                    <a:pt x="692302" y="871296"/>
                  </a:lnTo>
                  <a:lnTo>
                    <a:pt x="692289" y="871169"/>
                  </a:lnTo>
                  <a:lnTo>
                    <a:pt x="692162" y="870788"/>
                  </a:lnTo>
                  <a:lnTo>
                    <a:pt x="692061" y="870661"/>
                  </a:lnTo>
                  <a:lnTo>
                    <a:pt x="691375" y="870788"/>
                  </a:lnTo>
                  <a:lnTo>
                    <a:pt x="690930" y="870661"/>
                  </a:lnTo>
                  <a:lnTo>
                    <a:pt x="690880" y="869899"/>
                  </a:lnTo>
                  <a:lnTo>
                    <a:pt x="690460" y="869391"/>
                  </a:lnTo>
                  <a:lnTo>
                    <a:pt x="688454" y="869010"/>
                  </a:lnTo>
                  <a:lnTo>
                    <a:pt x="688352" y="871677"/>
                  </a:lnTo>
                  <a:lnTo>
                    <a:pt x="687997" y="872058"/>
                  </a:lnTo>
                  <a:lnTo>
                    <a:pt x="687717" y="872312"/>
                  </a:lnTo>
                  <a:lnTo>
                    <a:pt x="686943" y="872439"/>
                  </a:lnTo>
                  <a:lnTo>
                    <a:pt x="686727" y="872185"/>
                  </a:lnTo>
                  <a:lnTo>
                    <a:pt x="686841" y="871423"/>
                  </a:lnTo>
                  <a:lnTo>
                    <a:pt x="686968" y="871296"/>
                  </a:lnTo>
                  <a:lnTo>
                    <a:pt x="687438" y="871169"/>
                  </a:lnTo>
                  <a:lnTo>
                    <a:pt x="687743" y="871423"/>
                  </a:lnTo>
                  <a:lnTo>
                    <a:pt x="688352" y="871677"/>
                  </a:lnTo>
                  <a:lnTo>
                    <a:pt x="688352" y="869010"/>
                  </a:lnTo>
                  <a:lnTo>
                    <a:pt x="687425" y="869010"/>
                  </a:lnTo>
                  <a:lnTo>
                    <a:pt x="687539" y="869264"/>
                  </a:lnTo>
                  <a:lnTo>
                    <a:pt x="687654" y="870026"/>
                  </a:lnTo>
                  <a:lnTo>
                    <a:pt x="686485" y="870026"/>
                  </a:lnTo>
                  <a:lnTo>
                    <a:pt x="685761" y="870280"/>
                  </a:lnTo>
                  <a:lnTo>
                    <a:pt x="684885" y="871296"/>
                  </a:lnTo>
                  <a:lnTo>
                    <a:pt x="684606" y="871423"/>
                  </a:lnTo>
                  <a:lnTo>
                    <a:pt x="684212" y="871423"/>
                  </a:lnTo>
                  <a:lnTo>
                    <a:pt x="683818" y="870280"/>
                  </a:lnTo>
                  <a:lnTo>
                    <a:pt x="683920" y="869391"/>
                  </a:lnTo>
                  <a:lnTo>
                    <a:pt x="684047" y="869010"/>
                  </a:lnTo>
                  <a:lnTo>
                    <a:pt x="685177" y="868375"/>
                  </a:lnTo>
                  <a:lnTo>
                    <a:pt x="685850" y="869518"/>
                  </a:lnTo>
                  <a:lnTo>
                    <a:pt x="686358" y="868502"/>
                  </a:lnTo>
                  <a:lnTo>
                    <a:pt x="686333" y="868375"/>
                  </a:lnTo>
                  <a:lnTo>
                    <a:pt x="686295" y="868121"/>
                  </a:lnTo>
                  <a:lnTo>
                    <a:pt x="686155" y="867359"/>
                  </a:lnTo>
                  <a:lnTo>
                    <a:pt x="686130" y="867232"/>
                  </a:lnTo>
                  <a:lnTo>
                    <a:pt x="685952" y="866978"/>
                  </a:lnTo>
                  <a:lnTo>
                    <a:pt x="685139" y="865835"/>
                  </a:lnTo>
                  <a:lnTo>
                    <a:pt x="684961" y="865708"/>
                  </a:lnTo>
                  <a:lnTo>
                    <a:pt x="684618" y="865454"/>
                  </a:lnTo>
                  <a:lnTo>
                    <a:pt x="684212" y="865200"/>
                  </a:lnTo>
                  <a:lnTo>
                    <a:pt x="684009" y="865124"/>
                  </a:lnTo>
                  <a:lnTo>
                    <a:pt x="684009" y="866597"/>
                  </a:lnTo>
                  <a:lnTo>
                    <a:pt x="682498" y="866889"/>
                  </a:lnTo>
                  <a:lnTo>
                    <a:pt x="682498" y="867994"/>
                  </a:lnTo>
                  <a:lnTo>
                    <a:pt x="679856" y="868121"/>
                  </a:lnTo>
                  <a:lnTo>
                    <a:pt x="680491" y="867486"/>
                  </a:lnTo>
                  <a:lnTo>
                    <a:pt x="681367" y="867359"/>
                  </a:lnTo>
                  <a:lnTo>
                    <a:pt x="682498" y="867994"/>
                  </a:lnTo>
                  <a:lnTo>
                    <a:pt x="682498" y="866889"/>
                  </a:lnTo>
                  <a:lnTo>
                    <a:pt x="681977" y="866978"/>
                  </a:lnTo>
                  <a:lnTo>
                    <a:pt x="681774" y="866851"/>
                  </a:lnTo>
                  <a:lnTo>
                    <a:pt x="681761" y="866597"/>
                  </a:lnTo>
                  <a:lnTo>
                    <a:pt x="681939" y="866470"/>
                  </a:lnTo>
                  <a:lnTo>
                    <a:pt x="682028" y="865708"/>
                  </a:lnTo>
                  <a:lnTo>
                    <a:pt x="683031" y="865835"/>
                  </a:lnTo>
                  <a:lnTo>
                    <a:pt x="683691" y="866089"/>
                  </a:lnTo>
                  <a:lnTo>
                    <a:pt x="684009" y="866597"/>
                  </a:lnTo>
                  <a:lnTo>
                    <a:pt x="684009" y="865124"/>
                  </a:lnTo>
                  <a:lnTo>
                    <a:pt x="683501" y="864819"/>
                  </a:lnTo>
                  <a:lnTo>
                    <a:pt x="683298" y="864692"/>
                  </a:lnTo>
                  <a:lnTo>
                    <a:pt x="682739" y="864692"/>
                  </a:lnTo>
                  <a:lnTo>
                    <a:pt x="682256" y="864819"/>
                  </a:lnTo>
                  <a:lnTo>
                    <a:pt x="683348" y="863549"/>
                  </a:lnTo>
                  <a:lnTo>
                    <a:pt x="681964" y="863422"/>
                  </a:lnTo>
                  <a:lnTo>
                    <a:pt x="681355" y="863168"/>
                  </a:lnTo>
                  <a:lnTo>
                    <a:pt x="681469" y="862914"/>
                  </a:lnTo>
                  <a:lnTo>
                    <a:pt x="681393" y="862152"/>
                  </a:lnTo>
                  <a:lnTo>
                    <a:pt x="681316" y="861898"/>
                  </a:lnTo>
                  <a:lnTo>
                    <a:pt x="681050" y="861644"/>
                  </a:lnTo>
                  <a:lnTo>
                    <a:pt x="680542" y="861390"/>
                  </a:lnTo>
                  <a:lnTo>
                    <a:pt x="680339" y="861263"/>
                  </a:lnTo>
                  <a:lnTo>
                    <a:pt x="679107" y="860501"/>
                  </a:lnTo>
                  <a:lnTo>
                    <a:pt x="678599" y="859739"/>
                  </a:lnTo>
                  <a:lnTo>
                    <a:pt x="679043" y="858977"/>
                  </a:lnTo>
                  <a:lnTo>
                    <a:pt x="678561" y="858596"/>
                  </a:lnTo>
                  <a:lnTo>
                    <a:pt x="678180" y="858596"/>
                  </a:lnTo>
                  <a:lnTo>
                    <a:pt x="678180" y="861263"/>
                  </a:lnTo>
                  <a:lnTo>
                    <a:pt x="677481" y="861136"/>
                  </a:lnTo>
                  <a:lnTo>
                    <a:pt x="676389" y="861009"/>
                  </a:lnTo>
                  <a:lnTo>
                    <a:pt x="674890" y="860628"/>
                  </a:lnTo>
                  <a:lnTo>
                    <a:pt x="674776" y="860247"/>
                  </a:lnTo>
                  <a:lnTo>
                    <a:pt x="674916" y="860120"/>
                  </a:lnTo>
                  <a:lnTo>
                    <a:pt x="675297" y="860120"/>
                  </a:lnTo>
                  <a:lnTo>
                    <a:pt x="675576" y="859739"/>
                  </a:lnTo>
                  <a:lnTo>
                    <a:pt x="675614" y="859104"/>
                  </a:lnTo>
                  <a:lnTo>
                    <a:pt x="675805" y="858850"/>
                  </a:lnTo>
                  <a:lnTo>
                    <a:pt x="676656" y="858596"/>
                  </a:lnTo>
                  <a:lnTo>
                    <a:pt x="676681" y="858850"/>
                  </a:lnTo>
                  <a:lnTo>
                    <a:pt x="676808" y="859231"/>
                  </a:lnTo>
                  <a:lnTo>
                    <a:pt x="676998" y="859358"/>
                  </a:lnTo>
                  <a:lnTo>
                    <a:pt x="677494" y="860120"/>
                  </a:lnTo>
                  <a:lnTo>
                    <a:pt x="677913" y="860501"/>
                  </a:lnTo>
                  <a:lnTo>
                    <a:pt x="678141" y="860882"/>
                  </a:lnTo>
                  <a:lnTo>
                    <a:pt x="678180" y="861263"/>
                  </a:lnTo>
                  <a:lnTo>
                    <a:pt x="678180" y="858596"/>
                  </a:lnTo>
                  <a:lnTo>
                    <a:pt x="677989" y="858596"/>
                  </a:lnTo>
                  <a:lnTo>
                    <a:pt x="677583" y="858469"/>
                  </a:lnTo>
                  <a:lnTo>
                    <a:pt x="677367" y="858215"/>
                  </a:lnTo>
                  <a:lnTo>
                    <a:pt x="677341" y="857707"/>
                  </a:lnTo>
                  <a:lnTo>
                    <a:pt x="677824" y="857580"/>
                  </a:lnTo>
                  <a:lnTo>
                    <a:pt x="677887" y="857199"/>
                  </a:lnTo>
                  <a:lnTo>
                    <a:pt x="677697" y="856691"/>
                  </a:lnTo>
                  <a:lnTo>
                    <a:pt x="677202" y="856056"/>
                  </a:lnTo>
                  <a:lnTo>
                    <a:pt x="677011" y="855332"/>
                  </a:lnTo>
                  <a:lnTo>
                    <a:pt x="676719" y="855294"/>
                  </a:lnTo>
                  <a:lnTo>
                    <a:pt x="675932" y="855294"/>
                  </a:lnTo>
                  <a:lnTo>
                    <a:pt x="675132" y="855167"/>
                  </a:lnTo>
                  <a:lnTo>
                    <a:pt x="674624" y="854913"/>
                  </a:lnTo>
                  <a:lnTo>
                    <a:pt x="675576" y="853770"/>
                  </a:lnTo>
                  <a:lnTo>
                    <a:pt x="675830" y="853262"/>
                  </a:lnTo>
                  <a:lnTo>
                    <a:pt x="675919" y="852373"/>
                  </a:lnTo>
                  <a:lnTo>
                    <a:pt x="674878" y="852373"/>
                  </a:lnTo>
                  <a:lnTo>
                    <a:pt x="673823" y="851865"/>
                  </a:lnTo>
                  <a:lnTo>
                    <a:pt x="673303" y="851611"/>
                  </a:lnTo>
                  <a:lnTo>
                    <a:pt x="672706" y="851611"/>
                  </a:lnTo>
                  <a:lnTo>
                    <a:pt x="672338" y="851738"/>
                  </a:lnTo>
                  <a:lnTo>
                    <a:pt x="672147" y="851865"/>
                  </a:lnTo>
                  <a:lnTo>
                    <a:pt x="671868" y="851357"/>
                  </a:lnTo>
                  <a:lnTo>
                    <a:pt x="671690" y="850976"/>
                  </a:lnTo>
                  <a:lnTo>
                    <a:pt x="671791" y="850341"/>
                  </a:lnTo>
                  <a:lnTo>
                    <a:pt x="672071" y="850214"/>
                  </a:lnTo>
                  <a:lnTo>
                    <a:pt x="673798" y="851738"/>
                  </a:lnTo>
                  <a:lnTo>
                    <a:pt x="673900" y="850976"/>
                  </a:lnTo>
                  <a:lnTo>
                    <a:pt x="673557" y="850341"/>
                  </a:lnTo>
                  <a:lnTo>
                    <a:pt x="673379" y="850214"/>
                  </a:lnTo>
                  <a:lnTo>
                    <a:pt x="673036" y="849960"/>
                  </a:lnTo>
                  <a:lnTo>
                    <a:pt x="673100" y="849579"/>
                  </a:lnTo>
                  <a:lnTo>
                    <a:pt x="673773" y="849198"/>
                  </a:lnTo>
                  <a:lnTo>
                    <a:pt x="673417" y="848309"/>
                  </a:lnTo>
                  <a:lnTo>
                    <a:pt x="672896" y="847547"/>
                  </a:lnTo>
                  <a:lnTo>
                    <a:pt x="672617" y="847140"/>
                  </a:lnTo>
                  <a:lnTo>
                    <a:pt x="672617" y="849579"/>
                  </a:lnTo>
                  <a:lnTo>
                    <a:pt x="672211" y="849452"/>
                  </a:lnTo>
                  <a:lnTo>
                    <a:pt x="671690" y="849071"/>
                  </a:lnTo>
                  <a:lnTo>
                    <a:pt x="671068" y="848436"/>
                  </a:lnTo>
                  <a:lnTo>
                    <a:pt x="671017" y="847674"/>
                  </a:lnTo>
                  <a:lnTo>
                    <a:pt x="671195" y="847547"/>
                  </a:lnTo>
                  <a:lnTo>
                    <a:pt x="671614" y="847928"/>
                  </a:lnTo>
                  <a:lnTo>
                    <a:pt x="672033" y="848182"/>
                  </a:lnTo>
                  <a:lnTo>
                    <a:pt x="672363" y="848817"/>
                  </a:lnTo>
                  <a:lnTo>
                    <a:pt x="672617" y="849579"/>
                  </a:lnTo>
                  <a:lnTo>
                    <a:pt x="672617" y="847140"/>
                  </a:lnTo>
                  <a:lnTo>
                    <a:pt x="672376" y="846785"/>
                  </a:lnTo>
                  <a:lnTo>
                    <a:pt x="672261" y="846404"/>
                  </a:lnTo>
                  <a:lnTo>
                    <a:pt x="672350" y="845769"/>
                  </a:lnTo>
                  <a:lnTo>
                    <a:pt x="671614" y="845134"/>
                  </a:lnTo>
                  <a:lnTo>
                    <a:pt x="671334" y="844626"/>
                  </a:lnTo>
                  <a:lnTo>
                    <a:pt x="671309" y="843737"/>
                  </a:lnTo>
                  <a:lnTo>
                    <a:pt x="669912" y="843483"/>
                  </a:lnTo>
                  <a:lnTo>
                    <a:pt x="669493" y="842848"/>
                  </a:lnTo>
                  <a:lnTo>
                    <a:pt x="670013" y="842086"/>
                  </a:lnTo>
                  <a:lnTo>
                    <a:pt x="669848" y="841959"/>
                  </a:lnTo>
                  <a:lnTo>
                    <a:pt x="669404" y="841832"/>
                  </a:lnTo>
                  <a:lnTo>
                    <a:pt x="669302" y="841705"/>
                  </a:lnTo>
                  <a:lnTo>
                    <a:pt x="669201" y="841070"/>
                  </a:lnTo>
                  <a:lnTo>
                    <a:pt x="669378" y="840943"/>
                  </a:lnTo>
                  <a:lnTo>
                    <a:pt x="669582" y="840943"/>
                  </a:lnTo>
                  <a:lnTo>
                    <a:pt x="669950" y="841197"/>
                  </a:lnTo>
                  <a:lnTo>
                    <a:pt x="670394" y="841324"/>
                  </a:lnTo>
                  <a:lnTo>
                    <a:pt x="670966" y="840943"/>
                  </a:lnTo>
                  <a:lnTo>
                    <a:pt x="671156" y="840816"/>
                  </a:lnTo>
                  <a:lnTo>
                    <a:pt x="671639" y="840816"/>
                  </a:lnTo>
                  <a:lnTo>
                    <a:pt x="671868" y="841197"/>
                  </a:lnTo>
                  <a:lnTo>
                    <a:pt x="672858" y="842086"/>
                  </a:lnTo>
                  <a:lnTo>
                    <a:pt x="673163" y="842213"/>
                  </a:lnTo>
                  <a:lnTo>
                    <a:pt x="673544" y="842086"/>
                  </a:lnTo>
                  <a:lnTo>
                    <a:pt x="673823" y="841451"/>
                  </a:lnTo>
                  <a:lnTo>
                    <a:pt x="673773" y="841197"/>
                  </a:lnTo>
                  <a:lnTo>
                    <a:pt x="673417" y="840816"/>
                  </a:lnTo>
                  <a:lnTo>
                    <a:pt x="672109" y="840562"/>
                  </a:lnTo>
                  <a:lnTo>
                    <a:pt x="672439" y="839546"/>
                  </a:lnTo>
                  <a:lnTo>
                    <a:pt x="672439" y="839419"/>
                  </a:lnTo>
                  <a:lnTo>
                    <a:pt x="672426" y="838911"/>
                  </a:lnTo>
                  <a:lnTo>
                    <a:pt x="672109" y="838403"/>
                  </a:lnTo>
                  <a:lnTo>
                    <a:pt x="671791" y="838149"/>
                  </a:lnTo>
                  <a:lnTo>
                    <a:pt x="671639" y="838022"/>
                  </a:lnTo>
                  <a:lnTo>
                    <a:pt x="670687" y="836498"/>
                  </a:lnTo>
                  <a:lnTo>
                    <a:pt x="671537" y="835355"/>
                  </a:lnTo>
                  <a:lnTo>
                    <a:pt x="673671" y="833704"/>
                  </a:lnTo>
                  <a:lnTo>
                    <a:pt x="673303" y="833069"/>
                  </a:lnTo>
                  <a:lnTo>
                    <a:pt x="673239" y="832561"/>
                  </a:lnTo>
                  <a:lnTo>
                    <a:pt x="673722" y="832434"/>
                  </a:lnTo>
                  <a:lnTo>
                    <a:pt x="674903" y="830910"/>
                  </a:lnTo>
                  <a:lnTo>
                    <a:pt x="675068" y="830529"/>
                  </a:lnTo>
                  <a:lnTo>
                    <a:pt x="675170" y="828878"/>
                  </a:lnTo>
                  <a:lnTo>
                    <a:pt x="675335" y="827989"/>
                  </a:lnTo>
                  <a:lnTo>
                    <a:pt x="676275" y="827481"/>
                  </a:lnTo>
                  <a:lnTo>
                    <a:pt x="676541" y="826719"/>
                  </a:lnTo>
                  <a:lnTo>
                    <a:pt x="676427" y="824814"/>
                  </a:lnTo>
                  <a:lnTo>
                    <a:pt x="678459" y="824433"/>
                  </a:lnTo>
                  <a:lnTo>
                    <a:pt x="678434" y="824052"/>
                  </a:lnTo>
                  <a:lnTo>
                    <a:pt x="678649" y="823798"/>
                  </a:lnTo>
                  <a:lnTo>
                    <a:pt x="679716" y="823544"/>
                  </a:lnTo>
                  <a:lnTo>
                    <a:pt x="680440" y="823417"/>
                  </a:lnTo>
                  <a:lnTo>
                    <a:pt x="680491" y="823036"/>
                  </a:lnTo>
                  <a:lnTo>
                    <a:pt x="680567" y="822401"/>
                  </a:lnTo>
                  <a:lnTo>
                    <a:pt x="681075" y="822020"/>
                  </a:lnTo>
                  <a:lnTo>
                    <a:pt x="681977" y="822274"/>
                  </a:lnTo>
                  <a:lnTo>
                    <a:pt x="682002" y="822020"/>
                  </a:lnTo>
                  <a:lnTo>
                    <a:pt x="682078" y="821004"/>
                  </a:lnTo>
                  <a:lnTo>
                    <a:pt x="683069" y="820242"/>
                  </a:lnTo>
                  <a:lnTo>
                    <a:pt x="684885" y="819861"/>
                  </a:lnTo>
                  <a:lnTo>
                    <a:pt x="685241" y="820496"/>
                  </a:lnTo>
                  <a:lnTo>
                    <a:pt x="685736" y="820623"/>
                  </a:lnTo>
                  <a:lnTo>
                    <a:pt x="686409" y="820242"/>
                  </a:lnTo>
                  <a:lnTo>
                    <a:pt x="686358" y="819861"/>
                  </a:lnTo>
                  <a:lnTo>
                    <a:pt x="686244" y="819099"/>
                  </a:lnTo>
                  <a:lnTo>
                    <a:pt x="671347" y="819099"/>
                  </a:lnTo>
                  <a:lnTo>
                    <a:pt x="671347" y="824052"/>
                  </a:lnTo>
                  <a:lnTo>
                    <a:pt x="670572" y="823290"/>
                  </a:lnTo>
                  <a:lnTo>
                    <a:pt x="670763" y="823290"/>
                  </a:lnTo>
                  <a:lnTo>
                    <a:pt x="671131" y="823036"/>
                  </a:lnTo>
                  <a:lnTo>
                    <a:pt x="671245" y="823290"/>
                  </a:lnTo>
                  <a:lnTo>
                    <a:pt x="671347" y="824052"/>
                  </a:lnTo>
                  <a:lnTo>
                    <a:pt x="671347" y="819099"/>
                  </a:lnTo>
                  <a:lnTo>
                    <a:pt x="660831" y="819099"/>
                  </a:lnTo>
                  <a:lnTo>
                    <a:pt x="660539" y="819099"/>
                  </a:lnTo>
                  <a:lnTo>
                    <a:pt x="660539" y="839419"/>
                  </a:lnTo>
                  <a:lnTo>
                    <a:pt x="659942" y="839292"/>
                  </a:lnTo>
                  <a:lnTo>
                    <a:pt x="659638" y="839038"/>
                  </a:lnTo>
                  <a:lnTo>
                    <a:pt x="659409" y="838149"/>
                  </a:lnTo>
                  <a:lnTo>
                    <a:pt x="660006" y="838276"/>
                  </a:lnTo>
                  <a:lnTo>
                    <a:pt x="660400" y="838657"/>
                  </a:lnTo>
                  <a:lnTo>
                    <a:pt x="660539" y="839419"/>
                  </a:lnTo>
                  <a:lnTo>
                    <a:pt x="660539" y="819099"/>
                  </a:lnTo>
                  <a:lnTo>
                    <a:pt x="659955" y="819099"/>
                  </a:lnTo>
                  <a:lnTo>
                    <a:pt x="659028" y="820496"/>
                  </a:lnTo>
                  <a:lnTo>
                    <a:pt x="658317" y="821004"/>
                  </a:lnTo>
                  <a:lnTo>
                    <a:pt x="657644" y="821766"/>
                  </a:lnTo>
                  <a:lnTo>
                    <a:pt x="657707" y="823290"/>
                  </a:lnTo>
                  <a:lnTo>
                    <a:pt x="657390" y="824433"/>
                  </a:lnTo>
                  <a:lnTo>
                    <a:pt x="656590" y="825576"/>
                  </a:lnTo>
                  <a:lnTo>
                    <a:pt x="656818" y="825957"/>
                  </a:lnTo>
                  <a:lnTo>
                    <a:pt x="656894" y="826211"/>
                  </a:lnTo>
                  <a:lnTo>
                    <a:pt x="656958" y="826719"/>
                  </a:lnTo>
                  <a:lnTo>
                    <a:pt x="656336" y="827354"/>
                  </a:lnTo>
                  <a:lnTo>
                    <a:pt x="655916" y="828370"/>
                  </a:lnTo>
                  <a:lnTo>
                    <a:pt x="655523" y="831291"/>
                  </a:lnTo>
                  <a:lnTo>
                    <a:pt x="655396" y="833069"/>
                  </a:lnTo>
                  <a:lnTo>
                    <a:pt x="655167" y="833704"/>
                  </a:lnTo>
                  <a:lnTo>
                    <a:pt x="654913" y="834085"/>
                  </a:lnTo>
                  <a:lnTo>
                    <a:pt x="654037" y="835101"/>
                  </a:lnTo>
                  <a:lnTo>
                    <a:pt x="653288" y="835609"/>
                  </a:lnTo>
                  <a:lnTo>
                    <a:pt x="653059" y="836244"/>
                  </a:lnTo>
                  <a:lnTo>
                    <a:pt x="653021" y="838530"/>
                  </a:lnTo>
                  <a:lnTo>
                    <a:pt x="653897" y="841324"/>
                  </a:lnTo>
                  <a:lnTo>
                    <a:pt x="654723" y="844499"/>
                  </a:lnTo>
                  <a:lnTo>
                    <a:pt x="655358" y="844499"/>
                  </a:lnTo>
                  <a:lnTo>
                    <a:pt x="655485" y="844880"/>
                  </a:lnTo>
                  <a:lnTo>
                    <a:pt x="655599" y="845515"/>
                  </a:lnTo>
                  <a:lnTo>
                    <a:pt x="655904" y="846023"/>
                  </a:lnTo>
                  <a:lnTo>
                    <a:pt x="656640" y="846404"/>
                  </a:lnTo>
                  <a:lnTo>
                    <a:pt x="656539" y="847420"/>
                  </a:lnTo>
                  <a:lnTo>
                    <a:pt x="656805" y="848182"/>
                  </a:lnTo>
                  <a:lnTo>
                    <a:pt x="657466" y="849071"/>
                  </a:lnTo>
                  <a:lnTo>
                    <a:pt x="657593" y="850214"/>
                  </a:lnTo>
                  <a:lnTo>
                    <a:pt x="657720" y="850722"/>
                  </a:lnTo>
                  <a:lnTo>
                    <a:pt x="658761" y="853262"/>
                  </a:lnTo>
                  <a:lnTo>
                    <a:pt x="658863" y="853770"/>
                  </a:lnTo>
                  <a:lnTo>
                    <a:pt x="658583" y="854405"/>
                  </a:lnTo>
                  <a:lnTo>
                    <a:pt x="658787" y="855294"/>
                  </a:lnTo>
                  <a:lnTo>
                    <a:pt x="659536" y="856056"/>
                  </a:lnTo>
                  <a:lnTo>
                    <a:pt x="658368" y="856183"/>
                  </a:lnTo>
                  <a:lnTo>
                    <a:pt x="658774" y="856310"/>
                  </a:lnTo>
                  <a:lnTo>
                    <a:pt x="659257" y="856818"/>
                  </a:lnTo>
                  <a:lnTo>
                    <a:pt x="659803" y="857707"/>
                  </a:lnTo>
                  <a:lnTo>
                    <a:pt x="661098" y="859358"/>
                  </a:lnTo>
                  <a:lnTo>
                    <a:pt x="661136" y="859739"/>
                  </a:lnTo>
                  <a:lnTo>
                    <a:pt x="661250" y="860247"/>
                  </a:lnTo>
                  <a:lnTo>
                    <a:pt x="661670" y="861263"/>
                  </a:lnTo>
                  <a:lnTo>
                    <a:pt x="662228" y="862152"/>
                  </a:lnTo>
                  <a:lnTo>
                    <a:pt x="662317" y="862914"/>
                  </a:lnTo>
                  <a:lnTo>
                    <a:pt x="662114" y="863295"/>
                  </a:lnTo>
                  <a:lnTo>
                    <a:pt x="662330" y="863422"/>
                  </a:lnTo>
                  <a:lnTo>
                    <a:pt x="663105" y="864692"/>
                  </a:lnTo>
                  <a:lnTo>
                    <a:pt x="663600" y="865327"/>
                  </a:lnTo>
                  <a:lnTo>
                    <a:pt x="663803" y="866089"/>
                  </a:lnTo>
                  <a:lnTo>
                    <a:pt x="666635" y="870788"/>
                  </a:lnTo>
                  <a:lnTo>
                    <a:pt x="666750" y="871296"/>
                  </a:lnTo>
                  <a:lnTo>
                    <a:pt x="666877" y="871550"/>
                  </a:lnTo>
                  <a:lnTo>
                    <a:pt x="667435" y="872312"/>
                  </a:lnTo>
                  <a:lnTo>
                    <a:pt x="671093" y="875487"/>
                  </a:lnTo>
                  <a:lnTo>
                    <a:pt x="671258" y="876122"/>
                  </a:lnTo>
                  <a:lnTo>
                    <a:pt x="671880" y="876757"/>
                  </a:lnTo>
                  <a:lnTo>
                    <a:pt x="673011" y="877392"/>
                  </a:lnTo>
                  <a:lnTo>
                    <a:pt x="675005" y="879043"/>
                  </a:lnTo>
                  <a:lnTo>
                    <a:pt x="675513" y="879424"/>
                  </a:lnTo>
                  <a:lnTo>
                    <a:pt x="675817" y="879551"/>
                  </a:lnTo>
                  <a:lnTo>
                    <a:pt x="676643" y="880821"/>
                  </a:lnTo>
                  <a:lnTo>
                    <a:pt x="676960" y="881075"/>
                  </a:lnTo>
                  <a:lnTo>
                    <a:pt x="677303" y="881583"/>
                  </a:lnTo>
                  <a:lnTo>
                    <a:pt x="677633" y="882345"/>
                  </a:lnTo>
                  <a:lnTo>
                    <a:pt x="677964" y="882599"/>
                  </a:lnTo>
                  <a:lnTo>
                    <a:pt x="678243" y="882472"/>
                  </a:lnTo>
                  <a:lnTo>
                    <a:pt x="678510" y="882091"/>
                  </a:lnTo>
                  <a:lnTo>
                    <a:pt x="678942" y="881964"/>
                  </a:lnTo>
                  <a:lnTo>
                    <a:pt x="680466" y="883869"/>
                  </a:lnTo>
                  <a:lnTo>
                    <a:pt x="682879" y="885520"/>
                  </a:lnTo>
                  <a:lnTo>
                    <a:pt x="686244" y="887171"/>
                  </a:lnTo>
                  <a:lnTo>
                    <a:pt x="687997" y="887679"/>
                  </a:lnTo>
                  <a:lnTo>
                    <a:pt x="688809" y="888060"/>
                  </a:lnTo>
                  <a:lnTo>
                    <a:pt x="689889" y="888695"/>
                  </a:lnTo>
                  <a:lnTo>
                    <a:pt x="692581" y="889330"/>
                  </a:lnTo>
                  <a:lnTo>
                    <a:pt x="693801" y="889838"/>
                  </a:lnTo>
                  <a:lnTo>
                    <a:pt x="694905" y="890219"/>
                  </a:lnTo>
                  <a:lnTo>
                    <a:pt x="695858" y="890473"/>
                  </a:lnTo>
                  <a:lnTo>
                    <a:pt x="697026" y="890346"/>
                  </a:lnTo>
                  <a:lnTo>
                    <a:pt x="697280" y="890346"/>
                  </a:lnTo>
                  <a:lnTo>
                    <a:pt x="697852" y="890854"/>
                  </a:lnTo>
                  <a:lnTo>
                    <a:pt x="699020" y="890854"/>
                  </a:lnTo>
                  <a:lnTo>
                    <a:pt x="700227" y="891108"/>
                  </a:lnTo>
                  <a:lnTo>
                    <a:pt x="701459" y="891743"/>
                  </a:lnTo>
                  <a:lnTo>
                    <a:pt x="702005" y="891362"/>
                  </a:lnTo>
                  <a:lnTo>
                    <a:pt x="702437" y="891235"/>
                  </a:lnTo>
                  <a:lnTo>
                    <a:pt x="702729" y="891235"/>
                  </a:lnTo>
                  <a:lnTo>
                    <a:pt x="703783" y="891362"/>
                  </a:lnTo>
                  <a:lnTo>
                    <a:pt x="704875" y="891616"/>
                  </a:lnTo>
                  <a:lnTo>
                    <a:pt x="705637" y="891362"/>
                  </a:lnTo>
                  <a:lnTo>
                    <a:pt x="705764" y="891235"/>
                  </a:lnTo>
                  <a:lnTo>
                    <a:pt x="706107" y="890854"/>
                  </a:lnTo>
                  <a:lnTo>
                    <a:pt x="706856" y="890473"/>
                  </a:lnTo>
                  <a:lnTo>
                    <a:pt x="707783" y="890346"/>
                  </a:lnTo>
                  <a:lnTo>
                    <a:pt x="711403" y="890727"/>
                  </a:lnTo>
                  <a:lnTo>
                    <a:pt x="711542" y="890346"/>
                  </a:lnTo>
                  <a:lnTo>
                    <a:pt x="711644" y="890092"/>
                  </a:lnTo>
                  <a:lnTo>
                    <a:pt x="712114" y="889838"/>
                  </a:lnTo>
                  <a:lnTo>
                    <a:pt x="712825" y="890092"/>
                  </a:lnTo>
                  <a:lnTo>
                    <a:pt x="712990" y="889838"/>
                  </a:lnTo>
                  <a:lnTo>
                    <a:pt x="713384" y="889711"/>
                  </a:lnTo>
                  <a:lnTo>
                    <a:pt x="713943" y="889457"/>
                  </a:lnTo>
                  <a:lnTo>
                    <a:pt x="715124" y="889330"/>
                  </a:lnTo>
                  <a:lnTo>
                    <a:pt x="716838" y="889330"/>
                  </a:lnTo>
                  <a:lnTo>
                    <a:pt x="716775" y="887806"/>
                  </a:lnTo>
                  <a:lnTo>
                    <a:pt x="718705" y="887425"/>
                  </a:lnTo>
                  <a:lnTo>
                    <a:pt x="719340" y="886536"/>
                  </a:lnTo>
                  <a:lnTo>
                    <a:pt x="718642" y="885012"/>
                  </a:lnTo>
                  <a:lnTo>
                    <a:pt x="719810" y="884885"/>
                  </a:lnTo>
                  <a:lnTo>
                    <a:pt x="720610" y="884504"/>
                  </a:lnTo>
                  <a:lnTo>
                    <a:pt x="721042" y="883742"/>
                  </a:lnTo>
                  <a:lnTo>
                    <a:pt x="721423" y="882726"/>
                  </a:lnTo>
                  <a:lnTo>
                    <a:pt x="721664" y="881964"/>
                  </a:lnTo>
                  <a:lnTo>
                    <a:pt x="721906" y="881202"/>
                  </a:lnTo>
                  <a:lnTo>
                    <a:pt x="723061" y="881075"/>
                  </a:lnTo>
                  <a:lnTo>
                    <a:pt x="723811" y="880440"/>
                  </a:lnTo>
                  <a:lnTo>
                    <a:pt x="724115" y="879297"/>
                  </a:lnTo>
                  <a:lnTo>
                    <a:pt x="724839" y="879043"/>
                  </a:lnTo>
                  <a:lnTo>
                    <a:pt x="725030" y="879043"/>
                  </a:lnTo>
                  <a:lnTo>
                    <a:pt x="725398" y="878789"/>
                  </a:lnTo>
                  <a:lnTo>
                    <a:pt x="724789" y="878535"/>
                  </a:lnTo>
                  <a:lnTo>
                    <a:pt x="724344" y="878408"/>
                  </a:lnTo>
                  <a:lnTo>
                    <a:pt x="723950" y="878408"/>
                  </a:lnTo>
                  <a:lnTo>
                    <a:pt x="723849" y="877646"/>
                  </a:lnTo>
                  <a:lnTo>
                    <a:pt x="724725" y="877646"/>
                  </a:lnTo>
                  <a:lnTo>
                    <a:pt x="725741" y="877392"/>
                  </a:lnTo>
                  <a:lnTo>
                    <a:pt x="725487" y="876757"/>
                  </a:lnTo>
                  <a:lnTo>
                    <a:pt x="725385" y="876503"/>
                  </a:lnTo>
                  <a:lnTo>
                    <a:pt x="725195" y="876249"/>
                  </a:lnTo>
                  <a:lnTo>
                    <a:pt x="724903" y="875868"/>
                  </a:lnTo>
                  <a:lnTo>
                    <a:pt x="726338" y="875360"/>
                  </a:lnTo>
                  <a:lnTo>
                    <a:pt x="727646" y="875233"/>
                  </a:lnTo>
                  <a:lnTo>
                    <a:pt x="727049" y="874217"/>
                  </a:lnTo>
                  <a:lnTo>
                    <a:pt x="726732" y="873455"/>
                  </a:lnTo>
                  <a:lnTo>
                    <a:pt x="726617" y="873074"/>
                  </a:lnTo>
                  <a:lnTo>
                    <a:pt x="726592" y="872820"/>
                  </a:lnTo>
                  <a:lnTo>
                    <a:pt x="727163" y="872439"/>
                  </a:lnTo>
                  <a:lnTo>
                    <a:pt x="728306" y="872185"/>
                  </a:lnTo>
                  <a:lnTo>
                    <a:pt x="728319" y="870915"/>
                  </a:lnTo>
                  <a:lnTo>
                    <a:pt x="728395" y="870661"/>
                  </a:lnTo>
                  <a:lnTo>
                    <a:pt x="729475" y="869899"/>
                  </a:lnTo>
                  <a:lnTo>
                    <a:pt x="729653" y="869645"/>
                  </a:lnTo>
                  <a:lnTo>
                    <a:pt x="729767" y="869264"/>
                  </a:lnTo>
                  <a:lnTo>
                    <a:pt x="729615" y="869010"/>
                  </a:lnTo>
                  <a:lnTo>
                    <a:pt x="729589" y="866851"/>
                  </a:lnTo>
                  <a:lnTo>
                    <a:pt x="729449" y="866470"/>
                  </a:lnTo>
                  <a:lnTo>
                    <a:pt x="729526" y="865708"/>
                  </a:lnTo>
                  <a:lnTo>
                    <a:pt x="729729" y="865200"/>
                  </a:lnTo>
                  <a:lnTo>
                    <a:pt x="730415" y="865200"/>
                  </a:lnTo>
                  <a:lnTo>
                    <a:pt x="730745" y="865073"/>
                  </a:lnTo>
                  <a:lnTo>
                    <a:pt x="730783" y="864184"/>
                  </a:lnTo>
                  <a:lnTo>
                    <a:pt x="731050" y="863930"/>
                  </a:lnTo>
                  <a:lnTo>
                    <a:pt x="731405" y="863930"/>
                  </a:lnTo>
                  <a:lnTo>
                    <a:pt x="731977" y="863803"/>
                  </a:lnTo>
                  <a:lnTo>
                    <a:pt x="731380" y="862406"/>
                  </a:lnTo>
                  <a:lnTo>
                    <a:pt x="731278" y="862025"/>
                  </a:lnTo>
                  <a:lnTo>
                    <a:pt x="731177" y="860882"/>
                  </a:lnTo>
                  <a:lnTo>
                    <a:pt x="730402" y="860247"/>
                  </a:lnTo>
                  <a:lnTo>
                    <a:pt x="730338" y="859358"/>
                  </a:lnTo>
                  <a:lnTo>
                    <a:pt x="730808" y="859231"/>
                  </a:lnTo>
                  <a:lnTo>
                    <a:pt x="731939" y="859104"/>
                  </a:lnTo>
                  <a:lnTo>
                    <a:pt x="733679" y="858977"/>
                  </a:lnTo>
                  <a:close/>
                </a:path>
                <a:path w="1153795" h="1354454">
                  <a:moveTo>
                    <a:pt x="742911" y="477037"/>
                  </a:moveTo>
                  <a:lnTo>
                    <a:pt x="742607" y="476732"/>
                  </a:lnTo>
                  <a:lnTo>
                    <a:pt x="742518" y="477037"/>
                  </a:lnTo>
                  <a:lnTo>
                    <a:pt x="742429" y="477672"/>
                  </a:lnTo>
                  <a:lnTo>
                    <a:pt x="742670" y="477799"/>
                  </a:lnTo>
                  <a:lnTo>
                    <a:pt x="742873" y="477418"/>
                  </a:lnTo>
                  <a:lnTo>
                    <a:pt x="742911" y="477037"/>
                  </a:lnTo>
                  <a:close/>
                </a:path>
                <a:path w="1153795" h="1354454">
                  <a:moveTo>
                    <a:pt x="744588" y="458876"/>
                  </a:moveTo>
                  <a:lnTo>
                    <a:pt x="744448" y="458368"/>
                  </a:lnTo>
                  <a:lnTo>
                    <a:pt x="744359" y="458749"/>
                  </a:lnTo>
                  <a:lnTo>
                    <a:pt x="744588" y="458876"/>
                  </a:lnTo>
                  <a:close/>
                </a:path>
                <a:path w="1153795" h="1354454">
                  <a:moveTo>
                    <a:pt x="770610" y="425399"/>
                  </a:moveTo>
                  <a:lnTo>
                    <a:pt x="770407" y="424840"/>
                  </a:lnTo>
                  <a:lnTo>
                    <a:pt x="769962" y="424332"/>
                  </a:lnTo>
                  <a:lnTo>
                    <a:pt x="768527" y="423062"/>
                  </a:lnTo>
                  <a:lnTo>
                    <a:pt x="767854" y="422173"/>
                  </a:lnTo>
                  <a:lnTo>
                    <a:pt x="767727" y="422173"/>
                  </a:lnTo>
                  <a:lnTo>
                    <a:pt x="765302" y="419379"/>
                  </a:lnTo>
                  <a:lnTo>
                    <a:pt x="764882" y="418998"/>
                  </a:lnTo>
                  <a:lnTo>
                    <a:pt x="763384" y="417474"/>
                  </a:lnTo>
                  <a:lnTo>
                    <a:pt x="762393" y="416585"/>
                  </a:lnTo>
                  <a:lnTo>
                    <a:pt x="761911" y="416331"/>
                  </a:lnTo>
                  <a:lnTo>
                    <a:pt x="761784" y="415823"/>
                  </a:lnTo>
                  <a:lnTo>
                    <a:pt x="761479" y="414680"/>
                  </a:lnTo>
                  <a:lnTo>
                    <a:pt x="759574" y="413791"/>
                  </a:lnTo>
                  <a:lnTo>
                    <a:pt x="758494" y="413156"/>
                  </a:lnTo>
                  <a:lnTo>
                    <a:pt x="758634" y="412902"/>
                  </a:lnTo>
                  <a:lnTo>
                    <a:pt x="758990" y="412267"/>
                  </a:lnTo>
                  <a:lnTo>
                    <a:pt x="759129" y="412013"/>
                  </a:lnTo>
                  <a:lnTo>
                    <a:pt x="757948" y="410743"/>
                  </a:lnTo>
                  <a:lnTo>
                    <a:pt x="756945" y="409981"/>
                  </a:lnTo>
                  <a:lnTo>
                    <a:pt x="754672" y="407695"/>
                  </a:lnTo>
                  <a:lnTo>
                    <a:pt x="753859" y="407695"/>
                  </a:lnTo>
                  <a:lnTo>
                    <a:pt x="753300" y="407314"/>
                  </a:lnTo>
                  <a:lnTo>
                    <a:pt x="752919" y="406425"/>
                  </a:lnTo>
                  <a:lnTo>
                    <a:pt x="752602" y="405790"/>
                  </a:lnTo>
                  <a:lnTo>
                    <a:pt x="752055" y="405155"/>
                  </a:lnTo>
                  <a:lnTo>
                    <a:pt x="751560" y="404774"/>
                  </a:lnTo>
                  <a:lnTo>
                    <a:pt x="751078" y="404393"/>
                  </a:lnTo>
                  <a:lnTo>
                    <a:pt x="750341" y="404266"/>
                  </a:lnTo>
                  <a:lnTo>
                    <a:pt x="750036" y="403758"/>
                  </a:lnTo>
                  <a:lnTo>
                    <a:pt x="749922" y="402615"/>
                  </a:lnTo>
                  <a:lnTo>
                    <a:pt x="749909" y="402234"/>
                  </a:lnTo>
                  <a:lnTo>
                    <a:pt x="749198" y="401853"/>
                  </a:lnTo>
                  <a:lnTo>
                    <a:pt x="748411" y="401218"/>
                  </a:lnTo>
                  <a:lnTo>
                    <a:pt x="747814" y="400837"/>
                  </a:lnTo>
                  <a:lnTo>
                    <a:pt x="747420" y="400202"/>
                  </a:lnTo>
                  <a:lnTo>
                    <a:pt x="747255" y="399567"/>
                  </a:lnTo>
                  <a:lnTo>
                    <a:pt x="747217" y="399440"/>
                  </a:lnTo>
                  <a:lnTo>
                    <a:pt x="746544" y="399567"/>
                  </a:lnTo>
                  <a:lnTo>
                    <a:pt x="745909" y="399186"/>
                  </a:lnTo>
                  <a:lnTo>
                    <a:pt x="745553" y="398551"/>
                  </a:lnTo>
                  <a:lnTo>
                    <a:pt x="745350" y="398170"/>
                  </a:lnTo>
                  <a:lnTo>
                    <a:pt x="744029" y="398551"/>
                  </a:lnTo>
                  <a:lnTo>
                    <a:pt x="742873" y="397662"/>
                  </a:lnTo>
                  <a:lnTo>
                    <a:pt x="741908" y="395376"/>
                  </a:lnTo>
                  <a:lnTo>
                    <a:pt x="741857" y="395630"/>
                  </a:lnTo>
                  <a:lnTo>
                    <a:pt x="741768" y="396392"/>
                  </a:lnTo>
                  <a:lnTo>
                    <a:pt x="742276" y="398170"/>
                  </a:lnTo>
                  <a:lnTo>
                    <a:pt x="743343" y="400710"/>
                  </a:lnTo>
                  <a:lnTo>
                    <a:pt x="743445" y="401726"/>
                  </a:lnTo>
                  <a:lnTo>
                    <a:pt x="743064" y="401853"/>
                  </a:lnTo>
                  <a:lnTo>
                    <a:pt x="742823" y="401599"/>
                  </a:lnTo>
                  <a:lnTo>
                    <a:pt x="742530" y="401345"/>
                  </a:lnTo>
                  <a:lnTo>
                    <a:pt x="741819" y="400964"/>
                  </a:lnTo>
                  <a:lnTo>
                    <a:pt x="742099" y="400456"/>
                  </a:lnTo>
                  <a:lnTo>
                    <a:pt x="742073" y="399567"/>
                  </a:lnTo>
                  <a:lnTo>
                    <a:pt x="741553" y="397535"/>
                  </a:lnTo>
                  <a:lnTo>
                    <a:pt x="741527" y="397408"/>
                  </a:lnTo>
                  <a:lnTo>
                    <a:pt x="741159" y="397281"/>
                  </a:lnTo>
                  <a:lnTo>
                    <a:pt x="740651" y="397535"/>
                  </a:lnTo>
                  <a:lnTo>
                    <a:pt x="740676" y="397154"/>
                  </a:lnTo>
                  <a:lnTo>
                    <a:pt x="740740" y="396138"/>
                  </a:lnTo>
                  <a:lnTo>
                    <a:pt x="741197" y="394487"/>
                  </a:lnTo>
                  <a:lnTo>
                    <a:pt x="741400" y="393852"/>
                  </a:lnTo>
                  <a:lnTo>
                    <a:pt x="741502" y="392709"/>
                  </a:lnTo>
                  <a:lnTo>
                    <a:pt x="741095" y="392328"/>
                  </a:lnTo>
                  <a:lnTo>
                    <a:pt x="740473" y="392201"/>
                  </a:lnTo>
                  <a:lnTo>
                    <a:pt x="740079" y="392074"/>
                  </a:lnTo>
                  <a:lnTo>
                    <a:pt x="740003" y="394487"/>
                  </a:lnTo>
                  <a:lnTo>
                    <a:pt x="740003" y="395630"/>
                  </a:lnTo>
                  <a:lnTo>
                    <a:pt x="739660" y="396519"/>
                  </a:lnTo>
                  <a:lnTo>
                    <a:pt x="738987" y="397154"/>
                  </a:lnTo>
                  <a:lnTo>
                    <a:pt x="738759" y="394995"/>
                  </a:lnTo>
                  <a:lnTo>
                    <a:pt x="738695" y="394741"/>
                  </a:lnTo>
                  <a:lnTo>
                    <a:pt x="739444" y="394741"/>
                  </a:lnTo>
                  <a:lnTo>
                    <a:pt x="740003" y="394487"/>
                  </a:lnTo>
                  <a:lnTo>
                    <a:pt x="740003" y="391972"/>
                  </a:lnTo>
                  <a:lnTo>
                    <a:pt x="738873" y="390296"/>
                  </a:lnTo>
                  <a:lnTo>
                    <a:pt x="738619" y="389915"/>
                  </a:lnTo>
                  <a:lnTo>
                    <a:pt x="738530" y="389788"/>
                  </a:lnTo>
                  <a:lnTo>
                    <a:pt x="737717" y="389534"/>
                  </a:lnTo>
                  <a:lnTo>
                    <a:pt x="736688" y="389915"/>
                  </a:lnTo>
                  <a:lnTo>
                    <a:pt x="736485" y="389534"/>
                  </a:lnTo>
                  <a:lnTo>
                    <a:pt x="735787" y="388264"/>
                  </a:lnTo>
                  <a:lnTo>
                    <a:pt x="735647" y="388010"/>
                  </a:lnTo>
                  <a:lnTo>
                    <a:pt x="734949" y="386740"/>
                  </a:lnTo>
                  <a:lnTo>
                    <a:pt x="734758" y="386740"/>
                  </a:lnTo>
                  <a:lnTo>
                    <a:pt x="734568" y="386613"/>
                  </a:lnTo>
                  <a:lnTo>
                    <a:pt x="734377" y="386486"/>
                  </a:lnTo>
                  <a:lnTo>
                    <a:pt x="734352" y="389026"/>
                  </a:lnTo>
                  <a:lnTo>
                    <a:pt x="734009" y="389534"/>
                  </a:lnTo>
                  <a:lnTo>
                    <a:pt x="733767" y="389153"/>
                  </a:lnTo>
                  <a:lnTo>
                    <a:pt x="733399" y="389026"/>
                  </a:lnTo>
                  <a:lnTo>
                    <a:pt x="733894" y="388518"/>
                  </a:lnTo>
                  <a:lnTo>
                    <a:pt x="734288" y="388264"/>
                  </a:lnTo>
                  <a:lnTo>
                    <a:pt x="734352" y="389026"/>
                  </a:lnTo>
                  <a:lnTo>
                    <a:pt x="734352" y="386461"/>
                  </a:lnTo>
                  <a:lnTo>
                    <a:pt x="733806" y="385851"/>
                  </a:lnTo>
                  <a:lnTo>
                    <a:pt x="733145" y="385343"/>
                  </a:lnTo>
                  <a:lnTo>
                    <a:pt x="732904" y="385216"/>
                  </a:lnTo>
                  <a:lnTo>
                    <a:pt x="732650" y="385089"/>
                  </a:lnTo>
                  <a:lnTo>
                    <a:pt x="732548" y="388010"/>
                  </a:lnTo>
                  <a:lnTo>
                    <a:pt x="732409" y="389280"/>
                  </a:lnTo>
                  <a:lnTo>
                    <a:pt x="732282" y="389788"/>
                  </a:lnTo>
                  <a:lnTo>
                    <a:pt x="731977" y="390296"/>
                  </a:lnTo>
                  <a:lnTo>
                    <a:pt x="731380" y="389915"/>
                  </a:lnTo>
                  <a:lnTo>
                    <a:pt x="730516" y="389788"/>
                  </a:lnTo>
                  <a:lnTo>
                    <a:pt x="730072" y="389026"/>
                  </a:lnTo>
                  <a:lnTo>
                    <a:pt x="729983" y="388772"/>
                  </a:lnTo>
                  <a:lnTo>
                    <a:pt x="729792" y="387375"/>
                  </a:lnTo>
                  <a:lnTo>
                    <a:pt x="730948" y="386613"/>
                  </a:lnTo>
                  <a:lnTo>
                    <a:pt x="731367" y="387756"/>
                  </a:lnTo>
                  <a:lnTo>
                    <a:pt x="731901" y="388264"/>
                  </a:lnTo>
                  <a:lnTo>
                    <a:pt x="732548" y="388010"/>
                  </a:lnTo>
                  <a:lnTo>
                    <a:pt x="732548" y="385127"/>
                  </a:lnTo>
                  <a:lnTo>
                    <a:pt x="732256" y="385216"/>
                  </a:lnTo>
                  <a:lnTo>
                    <a:pt x="732180" y="385089"/>
                  </a:lnTo>
                  <a:lnTo>
                    <a:pt x="732091" y="384962"/>
                  </a:lnTo>
                  <a:lnTo>
                    <a:pt x="730275" y="382930"/>
                  </a:lnTo>
                  <a:lnTo>
                    <a:pt x="730161" y="384708"/>
                  </a:lnTo>
                  <a:lnTo>
                    <a:pt x="729564" y="385089"/>
                  </a:lnTo>
                  <a:lnTo>
                    <a:pt x="729157" y="385089"/>
                  </a:lnTo>
                  <a:lnTo>
                    <a:pt x="729081" y="384962"/>
                  </a:lnTo>
                  <a:lnTo>
                    <a:pt x="729068" y="384454"/>
                  </a:lnTo>
                  <a:lnTo>
                    <a:pt x="729259" y="384073"/>
                  </a:lnTo>
                  <a:lnTo>
                    <a:pt x="729399" y="383438"/>
                  </a:lnTo>
                  <a:lnTo>
                    <a:pt x="729564" y="383184"/>
                  </a:lnTo>
                  <a:lnTo>
                    <a:pt x="729716" y="382930"/>
                  </a:lnTo>
                  <a:lnTo>
                    <a:pt x="729767" y="383438"/>
                  </a:lnTo>
                  <a:lnTo>
                    <a:pt x="729881" y="384073"/>
                  </a:lnTo>
                  <a:lnTo>
                    <a:pt x="730161" y="384708"/>
                  </a:lnTo>
                  <a:lnTo>
                    <a:pt x="730161" y="382816"/>
                  </a:lnTo>
                  <a:lnTo>
                    <a:pt x="729919" y="382549"/>
                  </a:lnTo>
                  <a:lnTo>
                    <a:pt x="728586" y="383184"/>
                  </a:lnTo>
                  <a:lnTo>
                    <a:pt x="727494" y="383184"/>
                  </a:lnTo>
                  <a:lnTo>
                    <a:pt x="726808" y="382549"/>
                  </a:lnTo>
                  <a:lnTo>
                    <a:pt x="726808" y="402488"/>
                  </a:lnTo>
                  <a:lnTo>
                    <a:pt x="726617" y="402615"/>
                  </a:lnTo>
                  <a:lnTo>
                    <a:pt x="726503" y="402488"/>
                  </a:lnTo>
                  <a:lnTo>
                    <a:pt x="726389" y="402234"/>
                  </a:lnTo>
                  <a:lnTo>
                    <a:pt x="726274" y="401853"/>
                  </a:lnTo>
                  <a:lnTo>
                    <a:pt x="726757" y="401980"/>
                  </a:lnTo>
                  <a:lnTo>
                    <a:pt x="726808" y="402488"/>
                  </a:lnTo>
                  <a:lnTo>
                    <a:pt x="726808" y="382549"/>
                  </a:lnTo>
                  <a:lnTo>
                    <a:pt x="726681" y="382422"/>
                  </a:lnTo>
                  <a:lnTo>
                    <a:pt x="727036" y="381787"/>
                  </a:lnTo>
                  <a:lnTo>
                    <a:pt x="727125" y="381533"/>
                  </a:lnTo>
                  <a:lnTo>
                    <a:pt x="727075" y="380136"/>
                  </a:lnTo>
                  <a:lnTo>
                    <a:pt x="726592" y="379882"/>
                  </a:lnTo>
                  <a:lnTo>
                    <a:pt x="726313" y="380009"/>
                  </a:lnTo>
                  <a:lnTo>
                    <a:pt x="725652" y="380517"/>
                  </a:lnTo>
                  <a:lnTo>
                    <a:pt x="725398" y="381025"/>
                  </a:lnTo>
                  <a:lnTo>
                    <a:pt x="725246" y="381533"/>
                  </a:lnTo>
                  <a:lnTo>
                    <a:pt x="724738" y="380771"/>
                  </a:lnTo>
                  <a:lnTo>
                    <a:pt x="724306" y="381533"/>
                  </a:lnTo>
                  <a:lnTo>
                    <a:pt x="723976" y="381533"/>
                  </a:lnTo>
                  <a:lnTo>
                    <a:pt x="723760" y="381025"/>
                  </a:lnTo>
                  <a:lnTo>
                    <a:pt x="723557" y="380263"/>
                  </a:lnTo>
                  <a:lnTo>
                    <a:pt x="723303" y="379882"/>
                  </a:lnTo>
                  <a:lnTo>
                    <a:pt x="723011" y="379628"/>
                  </a:lnTo>
                  <a:lnTo>
                    <a:pt x="722579" y="379501"/>
                  </a:lnTo>
                  <a:lnTo>
                    <a:pt x="722033" y="379628"/>
                  </a:lnTo>
                  <a:lnTo>
                    <a:pt x="722147" y="378866"/>
                  </a:lnTo>
                  <a:lnTo>
                    <a:pt x="722299" y="378358"/>
                  </a:lnTo>
                  <a:lnTo>
                    <a:pt x="722452" y="377977"/>
                  </a:lnTo>
                  <a:lnTo>
                    <a:pt x="722947" y="376707"/>
                  </a:lnTo>
                  <a:lnTo>
                    <a:pt x="722998" y="376580"/>
                  </a:lnTo>
                  <a:lnTo>
                    <a:pt x="722998" y="375818"/>
                  </a:lnTo>
                  <a:lnTo>
                    <a:pt x="722579" y="375437"/>
                  </a:lnTo>
                  <a:lnTo>
                    <a:pt x="721410" y="374929"/>
                  </a:lnTo>
                  <a:lnTo>
                    <a:pt x="720077" y="374751"/>
                  </a:lnTo>
                  <a:lnTo>
                    <a:pt x="720077" y="376834"/>
                  </a:lnTo>
                  <a:lnTo>
                    <a:pt x="720077" y="377596"/>
                  </a:lnTo>
                  <a:lnTo>
                    <a:pt x="719861" y="377977"/>
                  </a:lnTo>
                  <a:lnTo>
                    <a:pt x="719747" y="377850"/>
                  </a:lnTo>
                  <a:lnTo>
                    <a:pt x="719607" y="377342"/>
                  </a:lnTo>
                  <a:lnTo>
                    <a:pt x="719645" y="376707"/>
                  </a:lnTo>
                  <a:lnTo>
                    <a:pt x="720077" y="376834"/>
                  </a:lnTo>
                  <a:lnTo>
                    <a:pt x="720077" y="374751"/>
                  </a:lnTo>
                  <a:lnTo>
                    <a:pt x="719556" y="374675"/>
                  </a:lnTo>
                  <a:lnTo>
                    <a:pt x="719061" y="375310"/>
                  </a:lnTo>
                  <a:lnTo>
                    <a:pt x="718794" y="376580"/>
                  </a:lnTo>
                  <a:lnTo>
                    <a:pt x="718743" y="375818"/>
                  </a:lnTo>
                  <a:lnTo>
                    <a:pt x="718527" y="374929"/>
                  </a:lnTo>
                  <a:lnTo>
                    <a:pt x="718451" y="376453"/>
                  </a:lnTo>
                  <a:lnTo>
                    <a:pt x="718718" y="376707"/>
                  </a:lnTo>
                  <a:lnTo>
                    <a:pt x="718743" y="376961"/>
                  </a:lnTo>
                  <a:lnTo>
                    <a:pt x="718400" y="377342"/>
                  </a:lnTo>
                  <a:lnTo>
                    <a:pt x="718032" y="377088"/>
                  </a:lnTo>
                  <a:lnTo>
                    <a:pt x="717778" y="376199"/>
                  </a:lnTo>
                  <a:lnTo>
                    <a:pt x="717283" y="375437"/>
                  </a:lnTo>
                  <a:lnTo>
                    <a:pt x="717156" y="374421"/>
                  </a:lnTo>
                  <a:lnTo>
                    <a:pt x="717575" y="373659"/>
                  </a:lnTo>
                  <a:lnTo>
                    <a:pt x="717727" y="373151"/>
                  </a:lnTo>
                  <a:lnTo>
                    <a:pt x="714527" y="368325"/>
                  </a:lnTo>
                  <a:lnTo>
                    <a:pt x="713740" y="368579"/>
                  </a:lnTo>
                  <a:lnTo>
                    <a:pt x="713130" y="369341"/>
                  </a:lnTo>
                  <a:lnTo>
                    <a:pt x="713397" y="369595"/>
                  </a:lnTo>
                  <a:lnTo>
                    <a:pt x="713447" y="370484"/>
                  </a:lnTo>
                  <a:lnTo>
                    <a:pt x="712901" y="371373"/>
                  </a:lnTo>
                  <a:lnTo>
                    <a:pt x="711631" y="369468"/>
                  </a:lnTo>
                  <a:lnTo>
                    <a:pt x="711454" y="370484"/>
                  </a:lnTo>
                  <a:lnTo>
                    <a:pt x="711212" y="371373"/>
                  </a:lnTo>
                  <a:lnTo>
                    <a:pt x="710933" y="370992"/>
                  </a:lnTo>
                  <a:lnTo>
                    <a:pt x="709561" y="369722"/>
                  </a:lnTo>
                  <a:lnTo>
                    <a:pt x="709358" y="370865"/>
                  </a:lnTo>
                  <a:lnTo>
                    <a:pt x="709041" y="371373"/>
                  </a:lnTo>
                  <a:lnTo>
                    <a:pt x="708621" y="371246"/>
                  </a:lnTo>
                  <a:lnTo>
                    <a:pt x="708101" y="371627"/>
                  </a:lnTo>
                  <a:lnTo>
                    <a:pt x="707313" y="371627"/>
                  </a:lnTo>
                  <a:lnTo>
                    <a:pt x="706297" y="371119"/>
                  </a:lnTo>
                  <a:lnTo>
                    <a:pt x="706539" y="373151"/>
                  </a:lnTo>
                  <a:lnTo>
                    <a:pt x="706056" y="372897"/>
                  </a:lnTo>
                  <a:lnTo>
                    <a:pt x="705815" y="373659"/>
                  </a:lnTo>
                  <a:lnTo>
                    <a:pt x="705700" y="375818"/>
                  </a:lnTo>
                  <a:lnTo>
                    <a:pt x="704875" y="376199"/>
                  </a:lnTo>
                  <a:lnTo>
                    <a:pt x="704265" y="376707"/>
                  </a:lnTo>
                  <a:lnTo>
                    <a:pt x="704113" y="377088"/>
                  </a:lnTo>
                  <a:lnTo>
                    <a:pt x="703999" y="377977"/>
                  </a:lnTo>
                  <a:lnTo>
                    <a:pt x="704126" y="378485"/>
                  </a:lnTo>
                  <a:lnTo>
                    <a:pt x="704469" y="379374"/>
                  </a:lnTo>
                  <a:lnTo>
                    <a:pt x="704596" y="379628"/>
                  </a:lnTo>
                  <a:lnTo>
                    <a:pt x="704646" y="381787"/>
                  </a:lnTo>
                  <a:lnTo>
                    <a:pt x="705599" y="386486"/>
                  </a:lnTo>
                  <a:lnTo>
                    <a:pt x="705688" y="386740"/>
                  </a:lnTo>
                  <a:lnTo>
                    <a:pt x="705942" y="387248"/>
                  </a:lnTo>
                  <a:lnTo>
                    <a:pt x="706259" y="388518"/>
                  </a:lnTo>
                  <a:lnTo>
                    <a:pt x="706386" y="388899"/>
                  </a:lnTo>
                  <a:lnTo>
                    <a:pt x="706716" y="389661"/>
                  </a:lnTo>
                  <a:lnTo>
                    <a:pt x="707085" y="391058"/>
                  </a:lnTo>
                  <a:lnTo>
                    <a:pt x="706475" y="391820"/>
                  </a:lnTo>
                  <a:lnTo>
                    <a:pt x="706602" y="393471"/>
                  </a:lnTo>
                  <a:lnTo>
                    <a:pt x="707351" y="395630"/>
                  </a:lnTo>
                  <a:lnTo>
                    <a:pt x="707593" y="396519"/>
                  </a:lnTo>
                  <a:lnTo>
                    <a:pt x="707961" y="397408"/>
                  </a:lnTo>
                  <a:lnTo>
                    <a:pt x="708469" y="398170"/>
                  </a:lnTo>
                  <a:lnTo>
                    <a:pt x="709409" y="400202"/>
                  </a:lnTo>
                  <a:lnTo>
                    <a:pt x="709460" y="400583"/>
                  </a:lnTo>
                  <a:lnTo>
                    <a:pt x="709320" y="400837"/>
                  </a:lnTo>
                  <a:lnTo>
                    <a:pt x="709206" y="401345"/>
                  </a:lnTo>
                  <a:lnTo>
                    <a:pt x="709396" y="401599"/>
                  </a:lnTo>
                  <a:lnTo>
                    <a:pt x="709841" y="402869"/>
                  </a:lnTo>
                  <a:lnTo>
                    <a:pt x="710311" y="404647"/>
                  </a:lnTo>
                  <a:lnTo>
                    <a:pt x="710438" y="404901"/>
                  </a:lnTo>
                  <a:lnTo>
                    <a:pt x="711542" y="406425"/>
                  </a:lnTo>
                  <a:lnTo>
                    <a:pt x="711936" y="407187"/>
                  </a:lnTo>
                  <a:lnTo>
                    <a:pt x="711923" y="408076"/>
                  </a:lnTo>
                  <a:lnTo>
                    <a:pt x="711822" y="408330"/>
                  </a:lnTo>
                  <a:lnTo>
                    <a:pt x="711708" y="408838"/>
                  </a:lnTo>
                  <a:lnTo>
                    <a:pt x="712012" y="409981"/>
                  </a:lnTo>
                  <a:lnTo>
                    <a:pt x="712444" y="411124"/>
                  </a:lnTo>
                  <a:lnTo>
                    <a:pt x="712558" y="412013"/>
                  </a:lnTo>
                  <a:lnTo>
                    <a:pt x="712901" y="412648"/>
                  </a:lnTo>
                  <a:lnTo>
                    <a:pt x="713422" y="413156"/>
                  </a:lnTo>
                  <a:lnTo>
                    <a:pt x="714273" y="418617"/>
                  </a:lnTo>
                  <a:lnTo>
                    <a:pt x="714375" y="419125"/>
                  </a:lnTo>
                  <a:lnTo>
                    <a:pt x="715429" y="422046"/>
                  </a:lnTo>
                  <a:lnTo>
                    <a:pt x="715835" y="423570"/>
                  </a:lnTo>
                  <a:lnTo>
                    <a:pt x="716241" y="424713"/>
                  </a:lnTo>
                  <a:lnTo>
                    <a:pt x="716521" y="425094"/>
                  </a:lnTo>
                  <a:lnTo>
                    <a:pt x="717207" y="424967"/>
                  </a:lnTo>
                  <a:lnTo>
                    <a:pt x="717588" y="425348"/>
                  </a:lnTo>
                  <a:lnTo>
                    <a:pt x="717651" y="426110"/>
                  </a:lnTo>
                  <a:lnTo>
                    <a:pt x="717524" y="426999"/>
                  </a:lnTo>
                  <a:lnTo>
                    <a:pt x="717435" y="428523"/>
                  </a:lnTo>
                  <a:lnTo>
                    <a:pt x="718489" y="430936"/>
                  </a:lnTo>
                  <a:lnTo>
                    <a:pt x="718604" y="431317"/>
                  </a:lnTo>
                  <a:lnTo>
                    <a:pt x="719416" y="434492"/>
                  </a:lnTo>
                  <a:lnTo>
                    <a:pt x="720217" y="436778"/>
                  </a:lnTo>
                  <a:lnTo>
                    <a:pt x="721156" y="438683"/>
                  </a:lnTo>
                  <a:lnTo>
                    <a:pt x="722147" y="439699"/>
                  </a:lnTo>
                  <a:lnTo>
                    <a:pt x="722160" y="440842"/>
                  </a:lnTo>
                  <a:lnTo>
                    <a:pt x="723023" y="441858"/>
                  </a:lnTo>
                  <a:lnTo>
                    <a:pt x="723341" y="442747"/>
                  </a:lnTo>
                  <a:lnTo>
                    <a:pt x="723455" y="443255"/>
                  </a:lnTo>
                  <a:lnTo>
                    <a:pt x="723582" y="444652"/>
                  </a:lnTo>
                  <a:lnTo>
                    <a:pt x="723658" y="444525"/>
                  </a:lnTo>
                  <a:lnTo>
                    <a:pt x="723912" y="444779"/>
                  </a:lnTo>
                  <a:lnTo>
                    <a:pt x="724369" y="445414"/>
                  </a:lnTo>
                  <a:lnTo>
                    <a:pt x="724331" y="445922"/>
                  </a:lnTo>
                  <a:lnTo>
                    <a:pt x="724217" y="448208"/>
                  </a:lnTo>
                  <a:lnTo>
                    <a:pt x="724827" y="450240"/>
                  </a:lnTo>
                  <a:lnTo>
                    <a:pt x="726427" y="452145"/>
                  </a:lnTo>
                  <a:lnTo>
                    <a:pt x="726871" y="453796"/>
                  </a:lnTo>
                  <a:lnTo>
                    <a:pt x="726986" y="455447"/>
                  </a:lnTo>
                  <a:lnTo>
                    <a:pt x="726871" y="456717"/>
                  </a:lnTo>
                  <a:lnTo>
                    <a:pt x="726401" y="456082"/>
                  </a:lnTo>
                  <a:lnTo>
                    <a:pt x="725779" y="456209"/>
                  </a:lnTo>
                  <a:lnTo>
                    <a:pt x="724979" y="457098"/>
                  </a:lnTo>
                  <a:lnTo>
                    <a:pt x="724725" y="456590"/>
                  </a:lnTo>
                  <a:lnTo>
                    <a:pt x="724204" y="455574"/>
                  </a:lnTo>
                  <a:lnTo>
                    <a:pt x="723252" y="455447"/>
                  </a:lnTo>
                  <a:lnTo>
                    <a:pt x="722223" y="456488"/>
                  </a:lnTo>
                  <a:lnTo>
                    <a:pt x="722223" y="475640"/>
                  </a:lnTo>
                  <a:lnTo>
                    <a:pt x="720940" y="475386"/>
                  </a:lnTo>
                  <a:lnTo>
                    <a:pt x="721118" y="474624"/>
                  </a:lnTo>
                  <a:lnTo>
                    <a:pt x="721321" y="473989"/>
                  </a:lnTo>
                  <a:lnTo>
                    <a:pt x="721499" y="473989"/>
                  </a:lnTo>
                  <a:lnTo>
                    <a:pt x="721652" y="474624"/>
                  </a:lnTo>
                  <a:lnTo>
                    <a:pt x="722223" y="475640"/>
                  </a:lnTo>
                  <a:lnTo>
                    <a:pt x="722223" y="456488"/>
                  </a:lnTo>
                  <a:lnTo>
                    <a:pt x="720661" y="455193"/>
                  </a:lnTo>
                  <a:lnTo>
                    <a:pt x="719988" y="453923"/>
                  </a:lnTo>
                  <a:lnTo>
                    <a:pt x="719912" y="452145"/>
                  </a:lnTo>
                  <a:lnTo>
                    <a:pt x="719480" y="451637"/>
                  </a:lnTo>
                  <a:lnTo>
                    <a:pt x="717994" y="449986"/>
                  </a:lnTo>
                  <a:lnTo>
                    <a:pt x="717575" y="449605"/>
                  </a:lnTo>
                  <a:lnTo>
                    <a:pt x="717346" y="448716"/>
                  </a:lnTo>
                  <a:lnTo>
                    <a:pt x="716724" y="447827"/>
                  </a:lnTo>
                  <a:lnTo>
                    <a:pt x="716483" y="447700"/>
                  </a:lnTo>
                  <a:lnTo>
                    <a:pt x="716610" y="449986"/>
                  </a:lnTo>
                  <a:lnTo>
                    <a:pt x="715899" y="449478"/>
                  </a:lnTo>
                  <a:lnTo>
                    <a:pt x="714705" y="449224"/>
                  </a:lnTo>
                  <a:lnTo>
                    <a:pt x="714413" y="449097"/>
                  </a:lnTo>
                  <a:lnTo>
                    <a:pt x="714349" y="448843"/>
                  </a:lnTo>
                  <a:lnTo>
                    <a:pt x="713994" y="448716"/>
                  </a:lnTo>
                  <a:lnTo>
                    <a:pt x="713943" y="447319"/>
                  </a:lnTo>
                  <a:lnTo>
                    <a:pt x="713994" y="446811"/>
                  </a:lnTo>
                  <a:lnTo>
                    <a:pt x="714006" y="445795"/>
                  </a:lnTo>
                  <a:lnTo>
                    <a:pt x="713092" y="445414"/>
                  </a:lnTo>
                  <a:lnTo>
                    <a:pt x="712495" y="445414"/>
                  </a:lnTo>
                  <a:lnTo>
                    <a:pt x="712292" y="445795"/>
                  </a:lnTo>
                  <a:lnTo>
                    <a:pt x="712190" y="446049"/>
                  </a:lnTo>
                  <a:lnTo>
                    <a:pt x="711987" y="446811"/>
                  </a:lnTo>
                  <a:lnTo>
                    <a:pt x="711581" y="447192"/>
                  </a:lnTo>
                  <a:lnTo>
                    <a:pt x="709307" y="443255"/>
                  </a:lnTo>
                  <a:lnTo>
                    <a:pt x="709409" y="442747"/>
                  </a:lnTo>
                  <a:lnTo>
                    <a:pt x="709396" y="441985"/>
                  </a:lnTo>
                  <a:lnTo>
                    <a:pt x="709104" y="442112"/>
                  </a:lnTo>
                  <a:lnTo>
                    <a:pt x="708025" y="443255"/>
                  </a:lnTo>
                  <a:lnTo>
                    <a:pt x="707288" y="443255"/>
                  </a:lnTo>
                  <a:lnTo>
                    <a:pt x="707542" y="442747"/>
                  </a:lnTo>
                  <a:lnTo>
                    <a:pt x="707872" y="441731"/>
                  </a:lnTo>
                  <a:lnTo>
                    <a:pt x="707961" y="441350"/>
                  </a:lnTo>
                  <a:lnTo>
                    <a:pt x="708012" y="441223"/>
                  </a:lnTo>
                  <a:lnTo>
                    <a:pt x="708190" y="440969"/>
                  </a:lnTo>
                  <a:lnTo>
                    <a:pt x="707834" y="439318"/>
                  </a:lnTo>
                  <a:lnTo>
                    <a:pt x="707796" y="439191"/>
                  </a:lnTo>
                  <a:lnTo>
                    <a:pt x="707669" y="438556"/>
                  </a:lnTo>
                  <a:lnTo>
                    <a:pt x="706716" y="437921"/>
                  </a:lnTo>
                  <a:lnTo>
                    <a:pt x="705358" y="439178"/>
                  </a:lnTo>
                  <a:lnTo>
                    <a:pt x="705358" y="440588"/>
                  </a:lnTo>
                  <a:lnTo>
                    <a:pt x="705358" y="440969"/>
                  </a:lnTo>
                  <a:lnTo>
                    <a:pt x="704913" y="441223"/>
                  </a:lnTo>
                  <a:lnTo>
                    <a:pt x="704570" y="440855"/>
                  </a:lnTo>
                  <a:lnTo>
                    <a:pt x="704570" y="462432"/>
                  </a:lnTo>
                  <a:lnTo>
                    <a:pt x="704329" y="462305"/>
                  </a:lnTo>
                  <a:lnTo>
                    <a:pt x="704253" y="461924"/>
                  </a:lnTo>
                  <a:lnTo>
                    <a:pt x="704380" y="462051"/>
                  </a:lnTo>
                  <a:lnTo>
                    <a:pt x="704532" y="461924"/>
                  </a:lnTo>
                  <a:lnTo>
                    <a:pt x="704570" y="462432"/>
                  </a:lnTo>
                  <a:lnTo>
                    <a:pt x="704570" y="440855"/>
                  </a:lnTo>
                  <a:lnTo>
                    <a:pt x="704100" y="440334"/>
                  </a:lnTo>
                  <a:lnTo>
                    <a:pt x="703872" y="439953"/>
                  </a:lnTo>
                  <a:lnTo>
                    <a:pt x="703935" y="439572"/>
                  </a:lnTo>
                  <a:lnTo>
                    <a:pt x="704011" y="439445"/>
                  </a:lnTo>
                  <a:lnTo>
                    <a:pt x="704380" y="439318"/>
                  </a:lnTo>
                  <a:lnTo>
                    <a:pt x="704684" y="439572"/>
                  </a:lnTo>
                  <a:lnTo>
                    <a:pt x="704900" y="439953"/>
                  </a:lnTo>
                  <a:lnTo>
                    <a:pt x="705358" y="440588"/>
                  </a:lnTo>
                  <a:lnTo>
                    <a:pt x="705358" y="439178"/>
                  </a:lnTo>
                  <a:lnTo>
                    <a:pt x="704100" y="438048"/>
                  </a:lnTo>
                  <a:lnTo>
                    <a:pt x="703275" y="437413"/>
                  </a:lnTo>
                  <a:lnTo>
                    <a:pt x="702779" y="437032"/>
                  </a:lnTo>
                  <a:lnTo>
                    <a:pt x="702652" y="436016"/>
                  </a:lnTo>
                  <a:lnTo>
                    <a:pt x="702551" y="435635"/>
                  </a:lnTo>
                  <a:lnTo>
                    <a:pt x="702310" y="435508"/>
                  </a:lnTo>
                  <a:lnTo>
                    <a:pt x="701941" y="435508"/>
                  </a:lnTo>
                  <a:lnTo>
                    <a:pt x="701814" y="437413"/>
                  </a:lnTo>
                  <a:lnTo>
                    <a:pt x="701560" y="437032"/>
                  </a:lnTo>
                  <a:lnTo>
                    <a:pt x="701446" y="436778"/>
                  </a:lnTo>
                  <a:lnTo>
                    <a:pt x="701370" y="435635"/>
                  </a:lnTo>
                  <a:lnTo>
                    <a:pt x="701497" y="433857"/>
                  </a:lnTo>
                  <a:lnTo>
                    <a:pt x="701116" y="433984"/>
                  </a:lnTo>
                  <a:lnTo>
                    <a:pt x="700951" y="434111"/>
                  </a:lnTo>
                  <a:lnTo>
                    <a:pt x="700938" y="434492"/>
                  </a:lnTo>
                  <a:lnTo>
                    <a:pt x="700798" y="435000"/>
                  </a:lnTo>
                  <a:lnTo>
                    <a:pt x="700735" y="435635"/>
                  </a:lnTo>
                  <a:lnTo>
                    <a:pt x="700544" y="435635"/>
                  </a:lnTo>
                  <a:lnTo>
                    <a:pt x="700366" y="435508"/>
                  </a:lnTo>
                  <a:lnTo>
                    <a:pt x="700024" y="435000"/>
                  </a:lnTo>
                  <a:lnTo>
                    <a:pt x="699935" y="434746"/>
                  </a:lnTo>
                  <a:lnTo>
                    <a:pt x="699846" y="434492"/>
                  </a:lnTo>
                  <a:lnTo>
                    <a:pt x="699643" y="433730"/>
                  </a:lnTo>
                  <a:lnTo>
                    <a:pt x="699147" y="434111"/>
                  </a:lnTo>
                  <a:lnTo>
                    <a:pt x="698550" y="434746"/>
                  </a:lnTo>
                  <a:lnTo>
                    <a:pt x="696874" y="432714"/>
                  </a:lnTo>
                  <a:lnTo>
                    <a:pt x="695566" y="430936"/>
                  </a:lnTo>
                  <a:lnTo>
                    <a:pt x="695553" y="430428"/>
                  </a:lnTo>
                  <a:lnTo>
                    <a:pt x="695731" y="430174"/>
                  </a:lnTo>
                  <a:lnTo>
                    <a:pt x="695833" y="429920"/>
                  </a:lnTo>
                  <a:lnTo>
                    <a:pt x="695769" y="428904"/>
                  </a:lnTo>
                  <a:lnTo>
                    <a:pt x="695731" y="428777"/>
                  </a:lnTo>
                  <a:lnTo>
                    <a:pt x="695617" y="428650"/>
                  </a:lnTo>
                  <a:lnTo>
                    <a:pt x="695312" y="428777"/>
                  </a:lnTo>
                  <a:lnTo>
                    <a:pt x="694956" y="428523"/>
                  </a:lnTo>
                  <a:lnTo>
                    <a:pt x="694893" y="427380"/>
                  </a:lnTo>
                  <a:lnTo>
                    <a:pt x="694728" y="427126"/>
                  </a:lnTo>
                  <a:lnTo>
                    <a:pt x="694410" y="426618"/>
                  </a:lnTo>
                  <a:lnTo>
                    <a:pt x="694283" y="426567"/>
                  </a:lnTo>
                  <a:lnTo>
                    <a:pt x="694283" y="428904"/>
                  </a:lnTo>
                  <a:lnTo>
                    <a:pt x="693674" y="428269"/>
                  </a:lnTo>
                  <a:lnTo>
                    <a:pt x="692962" y="427888"/>
                  </a:lnTo>
                  <a:lnTo>
                    <a:pt x="693343" y="427634"/>
                  </a:lnTo>
                  <a:lnTo>
                    <a:pt x="693661" y="427126"/>
                  </a:lnTo>
                  <a:lnTo>
                    <a:pt x="693928" y="427634"/>
                  </a:lnTo>
                  <a:lnTo>
                    <a:pt x="694016" y="427888"/>
                  </a:lnTo>
                  <a:lnTo>
                    <a:pt x="694283" y="428904"/>
                  </a:lnTo>
                  <a:lnTo>
                    <a:pt x="694283" y="426567"/>
                  </a:lnTo>
                  <a:lnTo>
                    <a:pt x="693267" y="426110"/>
                  </a:lnTo>
                  <a:lnTo>
                    <a:pt x="691692" y="425856"/>
                  </a:lnTo>
                  <a:lnTo>
                    <a:pt x="691261" y="425856"/>
                  </a:lnTo>
                  <a:lnTo>
                    <a:pt x="690880" y="425729"/>
                  </a:lnTo>
                  <a:lnTo>
                    <a:pt x="690511" y="425475"/>
                  </a:lnTo>
                  <a:lnTo>
                    <a:pt x="690029" y="424332"/>
                  </a:lnTo>
                  <a:lnTo>
                    <a:pt x="689432" y="423189"/>
                  </a:lnTo>
                  <a:lnTo>
                    <a:pt x="688949" y="422427"/>
                  </a:lnTo>
                  <a:lnTo>
                    <a:pt x="688733" y="421919"/>
                  </a:lnTo>
                  <a:lnTo>
                    <a:pt x="688619" y="421538"/>
                  </a:lnTo>
                  <a:lnTo>
                    <a:pt x="688517" y="420649"/>
                  </a:lnTo>
                  <a:lnTo>
                    <a:pt x="687590" y="419633"/>
                  </a:lnTo>
                  <a:lnTo>
                    <a:pt x="687463" y="419633"/>
                  </a:lnTo>
                  <a:lnTo>
                    <a:pt x="687298" y="419887"/>
                  </a:lnTo>
                  <a:lnTo>
                    <a:pt x="687171" y="421030"/>
                  </a:lnTo>
                  <a:lnTo>
                    <a:pt x="687666" y="422046"/>
                  </a:lnTo>
                  <a:lnTo>
                    <a:pt x="687755" y="423062"/>
                  </a:lnTo>
                  <a:lnTo>
                    <a:pt x="687628" y="423189"/>
                  </a:lnTo>
                  <a:lnTo>
                    <a:pt x="687298" y="423062"/>
                  </a:lnTo>
                  <a:lnTo>
                    <a:pt x="685660" y="421411"/>
                  </a:lnTo>
                  <a:lnTo>
                    <a:pt x="685520" y="422427"/>
                  </a:lnTo>
                  <a:lnTo>
                    <a:pt x="685101" y="423697"/>
                  </a:lnTo>
                  <a:lnTo>
                    <a:pt x="684847" y="424332"/>
                  </a:lnTo>
                  <a:lnTo>
                    <a:pt x="684491" y="424078"/>
                  </a:lnTo>
                  <a:lnTo>
                    <a:pt x="684085" y="422935"/>
                  </a:lnTo>
                  <a:lnTo>
                    <a:pt x="683526" y="422681"/>
                  </a:lnTo>
                  <a:lnTo>
                    <a:pt x="682993" y="422808"/>
                  </a:lnTo>
                  <a:lnTo>
                    <a:pt x="682472" y="423189"/>
                  </a:lnTo>
                  <a:lnTo>
                    <a:pt x="681863" y="426618"/>
                  </a:lnTo>
                  <a:lnTo>
                    <a:pt x="680821" y="428904"/>
                  </a:lnTo>
                  <a:lnTo>
                    <a:pt x="679335" y="429793"/>
                  </a:lnTo>
                  <a:lnTo>
                    <a:pt x="679196" y="430428"/>
                  </a:lnTo>
                  <a:lnTo>
                    <a:pt x="678891" y="432714"/>
                  </a:lnTo>
                  <a:lnTo>
                    <a:pt x="678840" y="434238"/>
                  </a:lnTo>
                  <a:lnTo>
                    <a:pt x="680529" y="436651"/>
                  </a:lnTo>
                  <a:lnTo>
                    <a:pt x="680491" y="437794"/>
                  </a:lnTo>
                  <a:lnTo>
                    <a:pt x="680377" y="439064"/>
                  </a:lnTo>
                  <a:lnTo>
                    <a:pt x="680059" y="439953"/>
                  </a:lnTo>
                  <a:lnTo>
                    <a:pt x="679361" y="440334"/>
                  </a:lnTo>
                  <a:lnTo>
                    <a:pt x="679818" y="441731"/>
                  </a:lnTo>
                  <a:lnTo>
                    <a:pt x="680732" y="443001"/>
                  </a:lnTo>
                  <a:lnTo>
                    <a:pt x="682091" y="443890"/>
                  </a:lnTo>
                  <a:lnTo>
                    <a:pt x="682256" y="445668"/>
                  </a:lnTo>
                  <a:lnTo>
                    <a:pt x="683552" y="447192"/>
                  </a:lnTo>
                  <a:lnTo>
                    <a:pt x="685761" y="447446"/>
                  </a:lnTo>
                  <a:lnTo>
                    <a:pt x="685901" y="448716"/>
                  </a:lnTo>
                  <a:lnTo>
                    <a:pt x="686244" y="449732"/>
                  </a:lnTo>
                  <a:lnTo>
                    <a:pt x="686892" y="450113"/>
                  </a:lnTo>
                  <a:lnTo>
                    <a:pt x="686574" y="450621"/>
                  </a:lnTo>
                  <a:lnTo>
                    <a:pt x="687082" y="451383"/>
                  </a:lnTo>
                  <a:lnTo>
                    <a:pt x="687387" y="452018"/>
                  </a:lnTo>
                  <a:lnTo>
                    <a:pt x="687489" y="452399"/>
                  </a:lnTo>
                  <a:lnTo>
                    <a:pt x="688454" y="451764"/>
                  </a:lnTo>
                  <a:lnTo>
                    <a:pt x="689089" y="451637"/>
                  </a:lnTo>
                  <a:lnTo>
                    <a:pt x="689178" y="451764"/>
                  </a:lnTo>
                  <a:lnTo>
                    <a:pt x="689305" y="452145"/>
                  </a:lnTo>
                  <a:lnTo>
                    <a:pt x="688746" y="453161"/>
                  </a:lnTo>
                  <a:lnTo>
                    <a:pt x="689864" y="453923"/>
                  </a:lnTo>
                  <a:lnTo>
                    <a:pt x="690829" y="454304"/>
                  </a:lnTo>
                  <a:lnTo>
                    <a:pt x="691629" y="454304"/>
                  </a:lnTo>
                  <a:lnTo>
                    <a:pt x="692454" y="454558"/>
                  </a:lnTo>
                  <a:lnTo>
                    <a:pt x="692924" y="454558"/>
                  </a:lnTo>
                  <a:lnTo>
                    <a:pt x="693470" y="454812"/>
                  </a:lnTo>
                  <a:lnTo>
                    <a:pt x="694829" y="456844"/>
                  </a:lnTo>
                  <a:lnTo>
                    <a:pt x="696976" y="460781"/>
                  </a:lnTo>
                  <a:lnTo>
                    <a:pt x="697179" y="460527"/>
                  </a:lnTo>
                  <a:lnTo>
                    <a:pt x="697407" y="460400"/>
                  </a:lnTo>
                  <a:lnTo>
                    <a:pt x="698360" y="460908"/>
                  </a:lnTo>
                  <a:lnTo>
                    <a:pt x="698817" y="460654"/>
                  </a:lnTo>
                  <a:lnTo>
                    <a:pt x="699033" y="460400"/>
                  </a:lnTo>
                  <a:lnTo>
                    <a:pt x="699350" y="460019"/>
                  </a:lnTo>
                  <a:lnTo>
                    <a:pt x="699960" y="460654"/>
                  </a:lnTo>
                  <a:lnTo>
                    <a:pt x="700290" y="461289"/>
                  </a:lnTo>
                  <a:lnTo>
                    <a:pt x="700684" y="461797"/>
                  </a:lnTo>
                  <a:lnTo>
                    <a:pt x="701052" y="461924"/>
                  </a:lnTo>
                  <a:lnTo>
                    <a:pt x="701370" y="461924"/>
                  </a:lnTo>
                  <a:lnTo>
                    <a:pt x="701484" y="464210"/>
                  </a:lnTo>
                  <a:lnTo>
                    <a:pt x="701814" y="465480"/>
                  </a:lnTo>
                  <a:lnTo>
                    <a:pt x="702398" y="465480"/>
                  </a:lnTo>
                  <a:lnTo>
                    <a:pt x="703465" y="465353"/>
                  </a:lnTo>
                  <a:lnTo>
                    <a:pt x="705218" y="468147"/>
                  </a:lnTo>
                  <a:lnTo>
                    <a:pt x="706297" y="467893"/>
                  </a:lnTo>
                  <a:lnTo>
                    <a:pt x="707059" y="467766"/>
                  </a:lnTo>
                  <a:lnTo>
                    <a:pt x="707504" y="467512"/>
                  </a:lnTo>
                  <a:lnTo>
                    <a:pt x="708736" y="468655"/>
                  </a:lnTo>
                  <a:lnTo>
                    <a:pt x="709295" y="469544"/>
                  </a:lnTo>
                  <a:lnTo>
                    <a:pt x="709891" y="469925"/>
                  </a:lnTo>
                  <a:lnTo>
                    <a:pt x="710514" y="469544"/>
                  </a:lnTo>
                  <a:lnTo>
                    <a:pt x="711250" y="468528"/>
                  </a:lnTo>
                  <a:lnTo>
                    <a:pt x="711606" y="468655"/>
                  </a:lnTo>
                  <a:lnTo>
                    <a:pt x="711758" y="469036"/>
                  </a:lnTo>
                  <a:lnTo>
                    <a:pt x="711784" y="471703"/>
                  </a:lnTo>
                  <a:lnTo>
                    <a:pt x="712495" y="472084"/>
                  </a:lnTo>
                  <a:lnTo>
                    <a:pt x="711974" y="472973"/>
                  </a:lnTo>
                  <a:lnTo>
                    <a:pt x="712571" y="473354"/>
                  </a:lnTo>
                  <a:lnTo>
                    <a:pt x="713016" y="473354"/>
                  </a:lnTo>
                  <a:lnTo>
                    <a:pt x="713295" y="472846"/>
                  </a:lnTo>
                  <a:lnTo>
                    <a:pt x="713536" y="473227"/>
                  </a:lnTo>
                  <a:lnTo>
                    <a:pt x="713613" y="475132"/>
                  </a:lnTo>
                  <a:lnTo>
                    <a:pt x="714463" y="475386"/>
                  </a:lnTo>
                  <a:lnTo>
                    <a:pt x="715225" y="476021"/>
                  </a:lnTo>
                  <a:lnTo>
                    <a:pt x="715899" y="477037"/>
                  </a:lnTo>
                  <a:lnTo>
                    <a:pt x="717473" y="477672"/>
                  </a:lnTo>
                  <a:lnTo>
                    <a:pt x="718413" y="478307"/>
                  </a:lnTo>
                  <a:lnTo>
                    <a:pt x="718731" y="479196"/>
                  </a:lnTo>
                  <a:lnTo>
                    <a:pt x="719061" y="478561"/>
                  </a:lnTo>
                  <a:lnTo>
                    <a:pt x="719175" y="477926"/>
                  </a:lnTo>
                  <a:lnTo>
                    <a:pt x="719391" y="477672"/>
                  </a:lnTo>
                  <a:lnTo>
                    <a:pt x="719696" y="477418"/>
                  </a:lnTo>
                  <a:lnTo>
                    <a:pt x="720077" y="477291"/>
                  </a:lnTo>
                  <a:lnTo>
                    <a:pt x="722096" y="480466"/>
                  </a:lnTo>
                  <a:lnTo>
                    <a:pt x="722642" y="480466"/>
                  </a:lnTo>
                  <a:lnTo>
                    <a:pt x="723265" y="479704"/>
                  </a:lnTo>
                  <a:lnTo>
                    <a:pt x="724192" y="479704"/>
                  </a:lnTo>
                  <a:lnTo>
                    <a:pt x="725157" y="480466"/>
                  </a:lnTo>
                  <a:lnTo>
                    <a:pt x="726160" y="482117"/>
                  </a:lnTo>
                  <a:lnTo>
                    <a:pt x="728306" y="482498"/>
                  </a:lnTo>
                  <a:lnTo>
                    <a:pt x="729957" y="482625"/>
                  </a:lnTo>
                  <a:lnTo>
                    <a:pt x="731088" y="482371"/>
                  </a:lnTo>
                  <a:lnTo>
                    <a:pt x="731837" y="484022"/>
                  </a:lnTo>
                  <a:lnTo>
                    <a:pt x="732370" y="484911"/>
                  </a:lnTo>
                  <a:lnTo>
                    <a:pt x="732688" y="484911"/>
                  </a:lnTo>
                  <a:lnTo>
                    <a:pt x="732853" y="483260"/>
                  </a:lnTo>
                  <a:lnTo>
                    <a:pt x="733209" y="482371"/>
                  </a:lnTo>
                  <a:lnTo>
                    <a:pt x="733259" y="482244"/>
                  </a:lnTo>
                  <a:lnTo>
                    <a:pt x="734568" y="481355"/>
                  </a:lnTo>
                  <a:lnTo>
                    <a:pt x="735418" y="481609"/>
                  </a:lnTo>
                  <a:lnTo>
                    <a:pt x="736485" y="482625"/>
                  </a:lnTo>
                  <a:lnTo>
                    <a:pt x="737666" y="484276"/>
                  </a:lnTo>
                  <a:lnTo>
                    <a:pt x="738314" y="484784"/>
                  </a:lnTo>
                  <a:lnTo>
                    <a:pt x="738771" y="484911"/>
                  </a:lnTo>
                  <a:lnTo>
                    <a:pt x="739025" y="484784"/>
                  </a:lnTo>
                  <a:lnTo>
                    <a:pt x="739343" y="484022"/>
                  </a:lnTo>
                  <a:lnTo>
                    <a:pt x="739317" y="482879"/>
                  </a:lnTo>
                  <a:lnTo>
                    <a:pt x="738733" y="481355"/>
                  </a:lnTo>
                  <a:lnTo>
                    <a:pt x="738149" y="479704"/>
                  </a:lnTo>
                  <a:lnTo>
                    <a:pt x="737616" y="478180"/>
                  </a:lnTo>
                  <a:lnTo>
                    <a:pt x="738835" y="479323"/>
                  </a:lnTo>
                  <a:lnTo>
                    <a:pt x="739444" y="479958"/>
                  </a:lnTo>
                  <a:lnTo>
                    <a:pt x="739863" y="479323"/>
                  </a:lnTo>
                  <a:lnTo>
                    <a:pt x="740244" y="479069"/>
                  </a:lnTo>
                  <a:lnTo>
                    <a:pt x="740537" y="478561"/>
                  </a:lnTo>
                  <a:lnTo>
                    <a:pt x="740638" y="478180"/>
                  </a:lnTo>
                  <a:lnTo>
                    <a:pt x="740549" y="477291"/>
                  </a:lnTo>
                  <a:lnTo>
                    <a:pt x="740956" y="477672"/>
                  </a:lnTo>
                  <a:lnTo>
                    <a:pt x="741375" y="477799"/>
                  </a:lnTo>
                  <a:lnTo>
                    <a:pt x="742213" y="477418"/>
                  </a:lnTo>
                  <a:lnTo>
                    <a:pt x="742353" y="477291"/>
                  </a:lnTo>
                  <a:lnTo>
                    <a:pt x="742480" y="476529"/>
                  </a:lnTo>
                  <a:lnTo>
                    <a:pt x="742607" y="476732"/>
                  </a:lnTo>
                  <a:lnTo>
                    <a:pt x="742657" y="476529"/>
                  </a:lnTo>
                  <a:lnTo>
                    <a:pt x="742988" y="476021"/>
                  </a:lnTo>
                  <a:lnTo>
                    <a:pt x="743115" y="475640"/>
                  </a:lnTo>
                  <a:lnTo>
                    <a:pt x="743191" y="475132"/>
                  </a:lnTo>
                  <a:lnTo>
                    <a:pt x="743204" y="473989"/>
                  </a:lnTo>
                  <a:lnTo>
                    <a:pt x="743165" y="473227"/>
                  </a:lnTo>
                  <a:lnTo>
                    <a:pt x="742416" y="473100"/>
                  </a:lnTo>
                  <a:lnTo>
                    <a:pt x="742302" y="472846"/>
                  </a:lnTo>
                  <a:lnTo>
                    <a:pt x="742073" y="472338"/>
                  </a:lnTo>
                  <a:lnTo>
                    <a:pt x="742061" y="468528"/>
                  </a:lnTo>
                  <a:lnTo>
                    <a:pt x="742073" y="467512"/>
                  </a:lnTo>
                  <a:lnTo>
                    <a:pt x="742073" y="467385"/>
                  </a:lnTo>
                  <a:lnTo>
                    <a:pt x="741235" y="466877"/>
                  </a:lnTo>
                  <a:lnTo>
                    <a:pt x="740689" y="466115"/>
                  </a:lnTo>
                  <a:lnTo>
                    <a:pt x="740498" y="465353"/>
                  </a:lnTo>
                  <a:lnTo>
                    <a:pt x="740206" y="464210"/>
                  </a:lnTo>
                  <a:lnTo>
                    <a:pt x="740219" y="463448"/>
                  </a:lnTo>
                  <a:lnTo>
                    <a:pt x="740841" y="462432"/>
                  </a:lnTo>
                  <a:lnTo>
                    <a:pt x="741489" y="462178"/>
                  </a:lnTo>
                  <a:lnTo>
                    <a:pt x="742416" y="462178"/>
                  </a:lnTo>
                  <a:lnTo>
                    <a:pt x="742162" y="461289"/>
                  </a:lnTo>
                  <a:lnTo>
                    <a:pt x="741972" y="460908"/>
                  </a:lnTo>
                  <a:lnTo>
                    <a:pt x="741781" y="460527"/>
                  </a:lnTo>
                  <a:lnTo>
                    <a:pt x="741248" y="460146"/>
                  </a:lnTo>
                  <a:lnTo>
                    <a:pt x="740867" y="460400"/>
                  </a:lnTo>
                  <a:lnTo>
                    <a:pt x="740270" y="460908"/>
                  </a:lnTo>
                  <a:lnTo>
                    <a:pt x="740041" y="460019"/>
                  </a:lnTo>
                  <a:lnTo>
                    <a:pt x="739711" y="458749"/>
                  </a:lnTo>
                  <a:lnTo>
                    <a:pt x="739368" y="457479"/>
                  </a:lnTo>
                  <a:lnTo>
                    <a:pt x="739292" y="457098"/>
                  </a:lnTo>
                  <a:lnTo>
                    <a:pt x="739228" y="456717"/>
                  </a:lnTo>
                  <a:lnTo>
                    <a:pt x="738809" y="453796"/>
                  </a:lnTo>
                  <a:lnTo>
                    <a:pt x="738708" y="450494"/>
                  </a:lnTo>
                  <a:lnTo>
                    <a:pt x="738492" y="449986"/>
                  </a:lnTo>
                  <a:lnTo>
                    <a:pt x="737958" y="449732"/>
                  </a:lnTo>
                  <a:lnTo>
                    <a:pt x="738162" y="449351"/>
                  </a:lnTo>
                  <a:lnTo>
                    <a:pt x="737806" y="449097"/>
                  </a:lnTo>
                  <a:lnTo>
                    <a:pt x="737552" y="448716"/>
                  </a:lnTo>
                  <a:lnTo>
                    <a:pt x="737641" y="447446"/>
                  </a:lnTo>
                  <a:lnTo>
                    <a:pt x="737717" y="447192"/>
                  </a:lnTo>
                  <a:lnTo>
                    <a:pt x="737603" y="445414"/>
                  </a:lnTo>
                  <a:lnTo>
                    <a:pt x="737260" y="444525"/>
                  </a:lnTo>
                  <a:lnTo>
                    <a:pt x="736714" y="443001"/>
                  </a:lnTo>
                  <a:lnTo>
                    <a:pt x="735914" y="441858"/>
                  </a:lnTo>
                  <a:lnTo>
                    <a:pt x="734745" y="440842"/>
                  </a:lnTo>
                  <a:lnTo>
                    <a:pt x="734720" y="438429"/>
                  </a:lnTo>
                  <a:lnTo>
                    <a:pt x="734529" y="438175"/>
                  </a:lnTo>
                  <a:lnTo>
                    <a:pt x="734428" y="438048"/>
                  </a:lnTo>
                  <a:lnTo>
                    <a:pt x="734098" y="437921"/>
                  </a:lnTo>
                  <a:lnTo>
                    <a:pt x="733145" y="438175"/>
                  </a:lnTo>
                  <a:lnTo>
                    <a:pt x="732675" y="438175"/>
                  </a:lnTo>
                  <a:lnTo>
                    <a:pt x="732599" y="437540"/>
                  </a:lnTo>
                  <a:lnTo>
                    <a:pt x="731901" y="436778"/>
                  </a:lnTo>
                  <a:lnTo>
                    <a:pt x="730592" y="436016"/>
                  </a:lnTo>
                  <a:lnTo>
                    <a:pt x="732320" y="435254"/>
                  </a:lnTo>
                  <a:lnTo>
                    <a:pt x="732688" y="434492"/>
                  </a:lnTo>
                  <a:lnTo>
                    <a:pt x="732599" y="433857"/>
                  </a:lnTo>
                  <a:lnTo>
                    <a:pt x="732091" y="432968"/>
                  </a:lnTo>
                  <a:lnTo>
                    <a:pt x="730732" y="431317"/>
                  </a:lnTo>
                  <a:lnTo>
                    <a:pt x="730097" y="430428"/>
                  </a:lnTo>
                  <a:lnTo>
                    <a:pt x="729767" y="429793"/>
                  </a:lnTo>
                  <a:lnTo>
                    <a:pt x="729665" y="429539"/>
                  </a:lnTo>
                  <a:lnTo>
                    <a:pt x="729589" y="429285"/>
                  </a:lnTo>
                  <a:lnTo>
                    <a:pt x="729716" y="426999"/>
                  </a:lnTo>
                  <a:lnTo>
                    <a:pt x="729703" y="425729"/>
                  </a:lnTo>
                  <a:lnTo>
                    <a:pt x="729538" y="425475"/>
                  </a:lnTo>
                  <a:lnTo>
                    <a:pt x="729259" y="425475"/>
                  </a:lnTo>
                  <a:lnTo>
                    <a:pt x="729132" y="425221"/>
                  </a:lnTo>
                  <a:lnTo>
                    <a:pt x="729068" y="424967"/>
                  </a:lnTo>
                  <a:lnTo>
                    <a:pt x="729030" y="424713"/>
                  </a:lnTo>
                  <a:lnTo>
                    <a:pt x="728446" y="423697"/>
                  </a:lnTo>
                  <a:lnTo>
                    <a:pt x="727710" y="422681"/>
                  </a:lnTo>
                  <a:lnTo>
                    <a:pt x="727621" y="458368"/>
                  </a:lnTo>
                  <a:lnTo>
                    <a:pt x="727468" y="458622"/>
                  </a:lnTo>
                  <a:lnTo>
                    <a:pt x="727100" y="458749"/>
                  </a:lnTo>
                  <a:lnTo>
                    <a:pt x="726795" y="457606"/>
                  </a:lnTo>
                  <a:lnTo>
                    <a:pt x="727367" y="457479"/>
                  </a:lnTo>
                  <a:lnTo>
                    <a:pt x="727341" y="457987"/>
                  </a:lnTo>
                  <a:lnTo>
                    <a:pt x="727519" y="457987"/>
                  </a:lnTo>
                  <a:lnTo>
                    <a:pt x="727621" y="458368"/>
                  </a:lnTo>
                  <a:lnTo>
                    <a:pt x="727621" y="422617"/>
                  </a:lnTo>
                  <a:lnTo>
                    <a:pt x="727113" y="422173"/>
                  </a:lnTo>
                  <a:lnTo>
                    <a:pt x="726694" y="422173"/>
                  </a:lnTo>
                  <a:lnTo>
                    <a:pt x="726567" y="421665"/>
                  </a:lnTo>
                  <a:lnTo>
                    <a:pt x="726668" y="420141"/>
                  </a:lnTo>
                  <a:lnTo>
                    <a:pt x="726770" y="419379"/>
                  </a:lnTo>
                  <a:lnTo>
                    <a:pt x="726706" y="418998"/>
                  </a:lnTo>
                  <a:lnTo>
                    <a:pt x="724992" y="416839"/>
                  </a:lnTo>
                  <a:lnTo>
                    <a:pt x="723087" y="414680"/>
                  </a:lnTo>
                  <a:lnTo>
                    <a:pt x="724065" y="413410"/>
                  </a:lnTo>
                  <a:lnTo>
                    <a:pt x="724154" y="412902"/>
                  </a:lnTo>
                  <a:lnTo>
                    <a:pt x="724154" y="412267"/>
                  </a:lnTo>
                  <a:lnTo>
                    <a:pt x="723671" y="411632"/>
                  </a:lnTo>
                  <a:lnTo>
                    <a:pt x="723125" y="411378"/>
                  </a:lnTo>
                  <a:lnTo>
                    <a:pt x="722706" y="410870"/>
                  </a:lnTo>
                  <a:lnTo>
                    <a:pt x="722223" y="410616"/>
                  </a:lnTo>
                  <a:lnTo>
                    <a:pt x="722223" y="409600"/>
                  </a:lnTo>
                  <a:lnTo>
                    <a:pt x="722833" y="408838"/>
                  </a:lnTo>
                  <a:lnTo>
                    <a:pt x="722934" y="408457"/>
                  </a:lnTo>
                  <a:lnTo>
                    <a:pt x="722845" y="407314"/>
                  </a:lnTo>
                  <a:lnTo>
                    <a:pt x="721410" y="405282"/>
                  </a:lnTo>
                  <a:lnTo>
                    <a:pt x="718769" y="399821"/>
                  </a:lnTo>
                  <a:lnTo>
                    <a:pt x="718705" y="399567"/>
                  </a:lnTo>
                  <a:lnTo>
                    <a:pt x="719670" y="400202"/>
                  </a:lnTo>
                  <a:lnTo>
                    <a:pt x="720636" y="400964"/>
                  </a:lnTo>
                  <a:lnTo>
                    <a:pt x="721626" y="402107"/>
                  </a:lnTo>
                  <a:lnTo>
                    <a:pt x="724255" y="404520"/>
                  </a:lnTo>
                  <a:lnTo>
                    <a:pt x="724814" y="404393"/>
                  </a:lnTo>
                  <a:lnTo>
                    <a:pt x="725385" y="404647"/>
                  </a:lnTo>
                  <a:lnTo>
                    <a:pt x="726579" y="405917"/>
                  </a:lnTo>
                  <a:lnTo>
                    <a:pt x="727087" y="406679"/>
                  </a:lnTo>
                  <a:lnTo>
                    <a:pt x="727887" y="407568"/>
                  </a:lnTo>
                  <a:lnTo>
                    <a:pt x="729081" y="408203"/>
                  </a:lnTo>
                  <a:lnTo>
                    <a:pt x="730656" y="408838"/>
                  </a:lnTo>
                  <a:lnTo>
                    <a:pt x="731812" y="409727"/>
                  </a:lnTo>
                  <a:lnTo>
                    <a:pt x="733031" y="410870"/>
                  </a:lnTo>
                  <a:lnTo>
                    <a:pt x="734021" y="412013"/>
                  </a:lnTo>
                  <a:lnTo>
                    <a:pt x="734898" y="412394"/>
                  </a:lnTo>
                  <a:lnTo>
                    <a:pt x="735647" y="412267"/>
                  </a:lnTo>
                  <a:lnTo>
                    <a:pt x="736180" y="413537"/>
                  </a:lnTo>
                  <a:lnTo>
                    <a:pt x="736854" y="413791"/>
                  </a:lnTo>
                  <a:lnTo>
                    <a:pt x="737654" y="412902"/>
                  </a:lnTo>
                  <a:lnTo>
                    <a:pt x="737844" y="412902"/>
                  </a:lnTo>
                  <a:lnTo>
                    <a:pt x="738098" y="413156"/>
                  </a:lnTo>
                  <a:lnTo>
                    <a:pt x="738530" y="413791"/>
                  </a:lnTo>
                  <a:lnTo>
                    <a:pt x="739127" y="414553"/>
                  </a:lnTo>
                  <a:lnTo>
                    <a:pt x="739686" y="415442"/>
                  </a:lnTo>
                  <a:lnTo>
                    <a:pt x="740143" y="415950"/>
                  </a:lnTo>
                  <a:lnTo>
                    <a:pt x="740537" y="415823"/>
                  </a:lnTo>
                  <a:lnTo>
                    <a:pt x="740930" y="416839"/>
                  </a:lnTo>
                  <a:lnTo>
                    <a:pt x="741514" y="417855"/>
                  </a:lnTo>
                  <a:lnTo>
                    <a:pt x="742226" y="418236"/>
                  </a:lnTo>
                  <a:lnTo>
                    <a:pt x="742429" y="418109"/>
                  </a:lnTo>
                  <a:lnTo>
                    <a:pt x="742467" y="417474"/>
                  </a:lnTo>
                  <a:lnTo>
                    <a:pt x="743064" y="418617"/>
                  </a:lnTo>
                  <a:lnTo>
                    <a:pt x="744029" y="419506"/>
                  </a:lnTo>
                  <a:lnTo>
                    <a:pt x="745337" y="420268"/>
                  </a:lnTo>
                  <a:lnTo>
                    <a:pt x="746607" y="420903"/>
                  </a:lnTo>
                  <a:lnTo>
                    <a:pt x="748296" y="422554"/>
                  </a:lnTo>
                  <a:lnTo>
                    <a:pt x="752068" y="427380"/>
                  </a:lnTo>
                  <a:lnTo>
                    <a:pt x="753503" y="428650"/>
                  </a:lnTo>
                  <a:lnTo>
                    <a:pt x="754722" y="429031"/>
                  </a:lnTo>
                  <a:lnTo>
                    <a:pt x="755180" y="429539"/>
                  </a:lnTo>
                  <a:lnTo>
                    <a:pt x="755777" y="429920"/>
                  </a:lnTo>
                  <a:lnTo>
                    <a:pt x="756526" y="430047"/>
                  </a:lnTo>
                  <a:lnTo>
                    <a:pt x="757415" y="430555"/>
                  </a:lnTo>
                  <a:lnTo>
                    <a:pt x="758405" y="430936"/>
                  </a:lnTo>
                  <a:lnTo>
                    <a:pt x="760044" y="433095"/>
                  </a:lnTo>
                  <a:lnTo>
                    <a:pt x="762050" y="435000"/>
                  </a:lnTo>
                  <a:lnTo>
                    <a:pt x="763511" y="436270"/>
                  </a:lnTo>
                  <a:lnTo>
                    <a:pt x="764717" y="437667"/>
                  </a:lnTo>
                  <a:lnTo>
                    <a:pt x="765695" y="439064"/>
                  </a:lnTo>
                  <a:lnTo>
                    <a:pt x="766991" y="437667"/>
                  </a:lnTo>
                  <a:lnTo>
                    <a:pt x="767969" y="437921"/>
                  </a:lnTo>
                  <a:lnTo>
                    <a:pt x="768578" y="437921"/>
                  </a:lnTo>
                  <a:lnTo>
                    <a:pt x="768845" y="437794"/>
                  </a:lnTo>
                  <a:lnTo>
                    <a:pt x="769531" y="437667"/>
                  </a:lnTo>
                  <a:lnTo>
                    <a:pt x="769950" y="437159"/>
                  </a:lnTo>
                  <a:lnTo>
                    <a:pt x="770077" y="436016"/>
                  </a:lnTo>
                  <a:lnTo>
                    <a:pt x="769112" y="434746"/>
                  </a:lnTo>
                  <a:lnTo>
                    <a:pt x="768769" y="433095"/>
                  </a:lnTo>
                  <a:lnTo>
                    <a:pt x="768883" y="429920"/>
                  </a:lnTo>
                  <a:lnTo>
                    <a:pt x="769023" y="429666"/>
                  </a:lnTo>
                  <a:lnTo>
                    <a:pt x="769175" y="429539"/>
                  </a:lnTo>
                  <a:lnTo>
                    <a:pt x="769302" y="429539"/>
                  </a:lnTo>
                  <a:lnTo>
                    <a:pt x="769696" y="429285"/>
                  </a:lnTo>
                  <a:lnTo>
                    <a:pt x="770051" y="429539"/>
                  </a:lnTo>
                  <a:lnTo>
                    <a:pt x="770140" y="429285"/>
                  </a:lnTo>
                  <a:lnTo>
                    <a:pt x="770610" y="425399"/>
                  </a:lnTo>
                  <a:close/>
                </a:path>
                <a:path w="1153795" h="1354454">
                  <a:moveTo>
                    <a:pt x="790409" y="698792"/>
                  </a:moveTo>
                  <a:lnTo>
                    <a:pt x="790067" y="698665"/>
                  </a:lnTo>
                  <a:lnTo>
                    <a:pt x="789940" y="698792"/>
                  </a:lnTo>
                  <a:lnTo>
                    <a:pt x="789863" y="699173"/>
                  </a:lnTo>
                  <a:lnTo>
                    <a:pt x="790346" y="699046"/>
                  </a:lnTo>
                  <a:lnTo>
                    <a:pt x="790409" y="698792"/>
                  </a:lnTo>
                  <a:close/>
                </a:path>
                <a:path w="1153795" h="1354454">
                  <a:moveTo>
                    <a:pt x="804227" y="717461"/>
                  </a:moveTo>
                  <a:lnTo>
                    <a:pt x="804037" y="716191"/>
                  </a:lnTo>
                  <a:lnTo>
                    <a:pt x="802944" y="717715"/>
                  </a:lnTo>
                  <a:lnTo>
                    <a:pt x="803859" y="717842"/>
                  </a:lnTo>
                  <a:lnTo>
                    <a:pt x="804227" y="717461"/>
                  </a:lnTo>
                  <a:close/>
                </a:path>
                <a:path w="1153795" h="1354454">
                  <a:moveTo>
                    <a:pt x="839279" y="751878"/>
                  </a:moveTo>
                  <a:lnTo>
                    <a:pt x="839266" y="750608"/>
                  </a:lnTo>
                  <a:lnTo>
                    <a:pt x="838390" y="750735"/>
                  </a:lnTo>
                  <a:lnTo>
                    <a:pt x="838911" y="752132"/>
                  </a:lnTo>
                  <a:lnTo>
                    <a:pt x="839279" y="751878"/>
                  </a:lnTo>
                  <a:close/>
                </a:path>
                <a:path w="1153795" h="1354454">
                  <a:moveTo>
                    <a:pt x="840701" y="725335"/>
                  </a:moveTo>
                  <a:lnTo>
                    <a:pt x="840066" y="723303"/>
                  </a:lnTo>
                  <a:lnTo>
                    <a:pt x="839431" y="721779"/>
                  </a:lnTo>
                  <a:lnTo>
                    <a:pt x="838771" y="720890"/>
                  </a:lnTo>
                  <a:lnTo>
                    <a:pt x="839495" y="720382"/>
                  </a:lnTo>
                  <a:lnTo>
                    <a:pt x="839876" y="720382"/>
                  </a:lnTo>
                  <a:lnTo>
                    <a:pt x="840092" y="719874"/>
                  </a:lnTo>
                  <a:lnTo>
                    <a:pt x="840066" y="718858"/>
                  </a:lnTo>
                  <a:lnTo>
                    <a:pt x="840041" y="718731"/>
                  </a:lnTo>
                  <a:lnTo>
                    <a:pt x="839266" y="718858"/>
                  </a:lnTo>
                  <a:lnTo>
                    <a:pt x="838403" y="718350"/>
                  </a:lnTo>
                  <a:lnTo>
                    <a:pt x="837425" y="717334"/>
                  </a:lnTo>
                  <a:lnTo>
                    <a:pt x="838136" y="717080"/>
                  </a:lnTo>
                  <a:lnTo>
                    <a:pt x="839711" y="716699"/>
                  </a:lnTo>
                  <a:lnTo>
                    <a:pt x="839622" y="715683"/>
                  </a:lnTo>
                  <a:lnTo>
                    <a:pt x="839635" y="715302"/>
                  </a:lnTo>
                  <a:lnTo>
                    <a:pt x="839558" y="715429"/>
                  </a:lnTo>
                  <a:lnTo>
                    <a:pt x="839127" y="715556"/>
                  </a:lnTo>
                  <a:lnTo>
                    <a:pt x="838352" y="715683"/>
                  </a:lnTo>
                  <a:lnTo>
                    <a:pt x="838238" y="715175"/>
                  </a:lnTo>
                  <a:lnTo>
                    <a:pt x="838123" y="714921"/>
                  </a:lnTo>
                  <a:lnTo>
                    <a:pt x="837869" y="714667"/>
                  </a:lnTo>
                  <a:lnTo>
                    <a:pt x="838466" y="713143"/>
                  </a:lnTo>
                  <a:lnTo>
                    <a:pt x="838758" y="712381"/>
                  </a:lnTo>
                  <a:lnTo>
                    <a:pt x="838809" y="712254"/>
                  </a:lnTo>
                  <a:lnTo>
                    <a:pt x="838034" y="711682"/>
                  </a:lnTo>
                  <a:lnTo>
                    <a:pt x="838034" y="712889"/>
                  </a:lnTo>
                  <a:lnTo>
                    <a:pt x="836701" y="713143"/>
                  </a:lnTo>
                  <a:lnTo>
                    <a:pt x="835812" y="713016"/>
                  </a:lnTo>
                  <a:lnTo>
                    <a:pt x="835406" y="712381"/>
                  </a:lnTo>
                  <a:lnTo>
                    <a:pt x="836409" y="712381"/>
                  </a:lnTo>
                  <a:lnTo>
                    <a:pt x="837285" y="712635"/>
                  </a:lnTo>
                  <a:lnTo>
                    <a:pt x="838034" y="712889"/>
                  </a:lnTo>
                  <a:lnTo>
                    <a:pt x="838034" y="711682"/>
                  </a:lnTo>
                  <a:lnTo>
                    <a:pt x="837793" y="711492"/>
                  </a:lnTo>
                  <a:lnTo>
                    <a:pt x="837158" y="710984"/>
                  </a:lnTo>
                  <a:lnTo>
                    <a:pt x="836904" y="710603"/>
                  </a:lnTo>
                  <a:lnTo>
                    <a:pt x="837222" y="709841"/>
                  </a:lnTo>
                  <a:lnTo>
                    <a:pt x="837704" y="709079"/>
                  </a:lnTo>
                  <a:lnTo>
                    <a:pt x="837247" y="708825"/>
                  </a:lnTo>
                  <a:lnTo>
                    <a:pt x="837018" y="708317"/>
                  </a:lnTo>
                  <a:lnTo>
                    <a:pt x="837145" y="706031"/>
                  </a:lnTo>
                  <a:lnTo>
                    <a:pt x="837171" y="705904"/>
                  </a:lnTo>
                  <a:lnTo>
                    <a:pt x="836536" y="705777"/>
                  </a:lnTo>
                  <a:lnTo>
                    <a:pt x="835964" y="705777"/>
                  </a:lnTo>
                  <a:lnTo>
                    <a:pt x="835444" y="705523"/>
                  </a:lnTo>
                  <a:lnTo>
                    <a:pt x="834821" y="705269"/>
                  </a:lnTo>
                  <a:lnTo>
                    <a:pt x="836561" y="705015"/>
                  </a:lnTo>
                  <a:lnTo>
                    <a:pt x="833678" y="702983"/>
                  </a:lnTo>
                  <a:lnTo>
                    <a:pt x="833666" y="702856"/>
                  </a:lnTo>
                  <a:lnTo>
                    <a:pt x="833488" y="701713"/>
                  </a:lnTo>
                  <a:lnTo>
                    <a:pt x="832192" y="702856"/>
                  </a:lnTo>
                  <a:lnTo>
                    <a:pt x="831900" y="702348"/>
                  </a:lnTo>
                  <a:lnTo>
                    <a:pt x="831964" y="701586"/>
                  </a:lnTo>
                  <a:lnTo>
                    <a:pt x="832116" y="701205"/>
                  </a:lnTo>
                  <a:lnTo>
                    <a:pt x="832269" y="700697"/>
                  </a:lnTo>
                  <a:lnTo>
                    <a:pt x="832281" y="699935"/>
                  </a:lnTo>
                  <a:lnTo>
                    <a:pt x="831951" y="699681"/>
                  </a:lnTo>
                  <a:lnTo>
                    <a:pt x="831773" y="699554"/>
                  </a:lnTo>
                  <a:lnTo>
                    <a:pt x="831265" y="699173"/>
                  </a:lnTo>
                  <a:lnTo>
                    <a:pt x="831227" y="700697"/>
                  </a:lnTo>
                  <a:lnTo>
                    <a:pt x="830795" y="701078"/>
                  </a:lnTo>
                  <a:lnTo>
                    <a:pt x="830453" y="701205"/>
                  </a:lnTo>
                  <a:lnTo>
                    <a:pt x="830237" y="700951"/>
                  </a:lnTo>
                  <a:lnTo>
                    <a:pt x="830618" y="700951"/>
                  </a:lnTo>
                  <a:lnTo>
                    <a:pt x="831227" y="700697"/>
                  </a:lnTo>
                  <a:lnTo>
                    <a:pt x="831227" y="699173"/>
                  </a:lnTo>
                  <a:lnTo>
                    <a:pt x="829475" y="699173"/>
                  </a:lnTo>
                  <a:lnTo>
                    <a:pt x="828370" y="697903"/>
                  </a:lnTo>
                  <a:lnTo>
                    <a:pt x="828090" y="698182"/>
                  </a:lnTo>
                  <a:lnTo>
                    <a:pt x="828090" y="700951"/>
                  </a:lnTo>
                  <a:lnTo>
                    <a:pt x="828027" y="701205"/>
                  </a:lnTo>
                  <a:lnTo>
                    <a:pt x="827798" y="701586"/>
                  </a:lnTo>
                  <a:lnTo>
                    <a:pt x="827697" y="700951"/>
                  </a:lnTo>
                  <a:lnTo>
                    <a:pt x="828090" y="700951"/>
                  </a:lnTo>
                  <a:lnTo>
                    <a:pt x="828090" y="698182"/>
                  </a:lnTo>
                  <a:lnTo>
                    <a:pt x="827481" y="698792"/>
                  </a:lnTo>
                  <a:lnTo>
                    <a:pt x="826884" y="699554"/>
                  </a:lnTo>
                  <a:lnTo>
                    <a:pt x="826452" y="699427"/>
                  </a:lnTo>
                  <a:lnTo>
                    <a:pt x="825677" y="699046"/>
                  </a:lnTo>
                  <a:lnTo>
                    <a:pt x="825017" y="698525"/>
                  </a:lnTo>
                  <a:lnTo>
                    <a:pt x="825017" y="723303"/>
                  </a:lnTo>
                  <a:lnTo>
                    <a:pt x="824649" y="723303"/>
                  </a:lnTo>
                  <a:lnTo>
                    <a:pt x="824204" y="723684"/>
                  </a:lnTo>
                  <a:lnTo>
                    <a:pt x="824090" y="724065"/>
                  </a:lnTo>
                  <a:lnTo>
                    <a:pt x="823976" y="724827"/>
                  </a:lnTo>
                  <a:lnTo>
                    <a:pt x="824090" y="725335"/>
                  </a:lnTo>
                  <a:lnTo>
                    <a:pt x="824890" y="726478"/>
                  </a:lnTo>
                  <a:lnTo>
                    <a:pt x="825004" y="727621"/>
                  </a:lnTo>
                  <a:lnTo>
                    <a:pt x="823696" y="728764"/>
                  </a:lnTo>
                  <a:lnTo>
                    <a:pt x="823315" y="730034"/>
                  </a:lnTo>
                  <a:lnTo>
                    <a:pt x="823569" y="730669"/>
                  </a:lnTo>
                  <a:lnTo>
                    <a:pt x="824014" y="731558"/>
                  </a:lnTo>
                  <a:lnTo>
                    <a:pt x="823404" y="732320"/>
                  </a:lnTo>
                  <a:lnTo>
                    <a:pt x="823023" y="733209"/>
                  </a:lnTo>
                  <a:lnTo>
                    <a:pt x="823010" y="733590"/>
                  </a:lnTo>
                  <a:lnTo>
                    <a:pt x="823125" y="735368"/>
                  </a:lnTo>
                  <a:lnTo>
                    <a:pt x="822960" y="736257"/>
                  </a:lnTo>
                  <a:lnTo>
                    <a:pt x="822236" y="737273"/>
                  </a:lnTo>
                  <a:lnTo>
                    <a:pt x="822147" y="739178"/>
                  </a:lnTo>
                  <a:lnTo>
                    <a:pt x="821931" y="739305"/>
                  </a:lnTo>
                  <a:lnTo>
                    <a:pt x="821740" y="739305"/>
                  </a:lnTo>
                  <a:lnTo>
                    <a:pt x="821385" y="739559"/>
                  </a:lnTo>
                  <a:lnTo>
                    <a:pt x="821131" y="739813"/>
                  </a:lnTo>
                  <a:lnTo>
                    <a:pt x="820966" y="740067"/>
                  </a:lnTo>
                  <a:lnTo>
                    <a:pt x="821232" y="740702"/>
                  </a:lnTo>
                  <a:lnTo>
                    <a:pt x="821550" y="741718"/>
                  </a:lnTo>
                  <a:lnTo>
                    <a:pt x="819785" y="746290"/>
                  </a:lnTo>
                  <a:lnTo>
                    <a:pt x="819696" y="747814"/>
                  </a:lnTo>
                  <a:lnTo>
                    <a:pt x="818997" y="749592"/>
                  </a:lnTo>
                  <a:lnTo>
                    <a:pt x="818464" y="751751"/>
                  </a:lnTo>
                  <a:lnTo>
                    <a:pt x="817473" y="753910"/>
                  </a:lnTo>
                  <a:lnTo>
                    <a:pt x="816749" y="754926"/>
                  </a:lnTo>
                  <a:lnTo>
                    <a:pt x="816190" y="756069"/>
                  </a:lnTo>
                  <a:lnTo>
                    <a:pt x="815543" y="754545"/>
                  </a:lnTo>
                  <a:lnTo>
                    <a:pt x="814514" y="753783"/>
                  </a:lnTo>
                  <a:lnTo>
                    <a:pt x="813104" y="753656"/>
                  </a:lnTo>
                  <a:lnTo>
                    <a:pt x="813028" y="753148"/>
                  </a:lnTo>
                  <a:lnTo>
                    <a:pt x="813079" y="752513"/>
                  </a:lnTo>
                  <a:lnTo>
                    <a:pt x="813460" y="752513"/>
                  </a:lnTo>
                  <a:lnTo>
                    <a:pt x="813739" y="752386"/>
                  </a:lnTo>
                  <a:lnTo>
                    <a:pt x="813701" y="751878"/>
                  </a:lnTo>
                  <a:lnTo>
                    <a:pt x="811898" y="749592"/>
                  </a:lnTo>
                  <a:lnTo>
                    <a:pt x="811466" y="749084"/>
                  </a:lnTo>
                  <a:lnTo>
                    <a:pt x="811022" y="748322"/>
                  </a:lnTo>
                  <a:lnTo>
                    <a:pt x="810869" y="747306"/>
                  </a:lnTo>
                  <a:lnTo>
                    <a:pt x="810336" y="746290"/>
                  </a:lnTo>
                  <a:lnTo>
                    <a:pt x="809447" y="745147"/>
                  </a:lnTo>
                  <a:lnTo>
                    <a:pt x="808824" y="744893"/>
                  </a:lnTo>
                  <a:lnTo>
                    <a:pt x="808151" y="744385"/>
                  </a:lnTo>
                  <a:lnTo>
                    <a:pt x="807732" y="744258"/>
                  </a:lnTo>
                  <a:lnTo>
                    <a:pt x="807300" y="744131"/>
                  </a:lnTo>
                  <a:lnTo>
                    <a:pt x="806754" y="744131"/>
                  </a:lnTo>
                  <a:lnTo>
                    <a:pt x="806475" y="744258"/>
                  </a:lnTo>
                  <a:lnTo>
                    <a:pt x="806094" y="743750"/>
                  </a:lnTo>
                  <a:lnTo>
                    <a:pt x="805751" y="743496"/>
                  </a:lnTo>
                  <a:lnTo>
                    <a:pt x="806234" y="742861"/>
                  </a:lnTo>
                  <a:lnTo>
                    <a:pt x="805192" y="741083"/>
                  </a:lnTo>
                  <a:lnTo>
                    <a:pt x="803884" y="739305"/>
                  </a:lnTo>
                  <a:lnTo>
                    <a:pt x="804011" y="738416"/>
                  </a:lnTo>
                  <a:lnTo>
                    <a:pt x="804202" y="737781"/>
                  </a:lnTo>
                  <a:lnTo>
                    <a:pt x="803871" y="737527"/>
                  </a:lnTo>
                  <a:lnTo>
                    <a:pt x="803529" y="737273"/>
                  </a:lnTo>
                  <a:lnTo>
                    <a:pt x="802906" y="737146"/>
                  </a:lnTo>
                  <a:lnTo>
                    <a:pt x="802678" y="736638"/>
                  </a:lnTo>
                  <a:lnTo>
                    <a:pt x="802119" y="735368"/>
                  </a:lnTo>
                  <a:lnTo>
                    <a:pt x="801776" y="734593"/>
                  </a:lnTo>
                  <a:lnTo>
                    <a:pt x="801776" y="736638"/>
                  </a:lnTo>
                  <a:lnTo>
                    <a:pt x="800887" y="736638"/>
                  </a:lnTo>
                  <a:lnTo>
                    <a:pt x="800569" y="736257"/>
                  </a:lnTo>
                  <a:lnTo>
                    <a:pt x="800823" y="735368"/>
                  </a:lnTo>
                  <a:lnTo>
                    <a:pt x="801509" y="735368"/>
                  </a:lnTo>
                  <a:lnTo>
                    <a:pt x="801725" y="735622"/>
                  </a:lnTo>
                  <a:lnTo>
                    <a:pt x="801776" y="736638"/>
                  </a:lnTo>
                  <a:lnTo>
                    <a:pt x="801776" y="734593"/>
                  </a:lnTo>
                  <a:lnTo>
                    <a:pt x="801446" y="733844"/>
                  </a:lnTo>
                  <a:lnTo>
                    <a:pt x="800989" y="733717"/>
                  </a:lnTo>
                  <a:lnTo>
                    <a:pt x="800531" y="733590"/>
                  </a:lnTo>
                  <a:lnTo>
                    <a:pt x="799960" y="733717"/>
                  </a:lnTo>
                  <a:lnTo>
                    <a:pt x="798601" y="732828"/>
                  </a:lnTo>
                  <a:lnTo>
                    <a:pt x="797725" y="731431"/>
                  </a:lnTo>
                  <a:lnTo>
                    <a:pt x="797318" y="729526"/>
                  </a:lnTo>
                  <a:lnTo>
                    <a:pt x="795032" y="729145"/>
                  </a:lnTo>
                  <a:lnTo>
                    <a:pt x="795997" y="727875"/>
                  </a:lnTo>
                  <a:lnTo>
                    <a:pt x="797509" y="728891"/>
                  </a:lnTo>
                  <a:lnTo>
                    <a:pt x="797699" y="728891"/>
                  </a:lnTo>
                  <a:lnTo>
                    <a:pt x="797915" y="728764"/>
                  </a:lnTo>
                  <a:lnTo>
                    <a:pt x="798156" y="728383"/>
                  </a:lnTo>
                  <a:lnTo>
                    <a:pt x="798360" y="727875"/>
                  </a:lnTo>
                  <a:lnTo>
                    <a:pt x="798690" y="726986"/>
                  </a:lnTo>
                  <a:lnTo>
                    <a:pt x="799033" y="726732"/>
                  </a:lnTo>
                  <a:lnTo>
                    <a:pt x="799490" y="726478"/>
                  </a:lnTo>
                  <a:lnTo>
                    <a:pt x="799465" y="724573"/>
                  </a:lnTo>
                  <a:lnTo>
                    <a:pt x="799134" y="724065"/>
                  </a:lnTo>
                  <a:lnTo>
                    <a:pt x="798512" y="723303"/>
                  </a:lnTo>
                  <a:lnTo>
                    <a:pt x="800468" y="720509"/>
                  </a:lnTo>
                  <a:lnTo>
                    <a:pt x="800366" y="720128"/>
                  </a:lnTo>
                  <a:lnTo>
                    <a:pt x="800150" y="718858"/>
                  </a:lnTo>
                  <a:lnTo>
                    <a:pt x="800900" y="718604"/>
                  </a:lnTo>
                  <a:lnTo>
                    <a:pt x="801255" y="718350"/>
                  </a:lnTo>
                  <a:lnTo>
                    <a:pt x="802817" y="716064"/>
                  </a:lnTo>
                  <a:lnTo>
                    <a:pt x="802640" y="715810"/>
                  </a:lnTo>
                  <a:lnTo>
                    <a:pt x="802449" y="715556"/>
                  </a:lnTo>
                  <a:lnTo>
                    <a:pt x="801928" y="715175"/>
                  </a:lnTo>
                  <a:lnTo>
                    <a:pt x="802411" y="714794"/>
                  </a:lnTo>
                  <a:lnTo>
                    <a:pt x="803109" y="714286"/>
                  </a:lnTo>
                  <a:lnTo>
                    <a:pt x="803186" y="713905"/>
                  </a:lnTo>
                  <a:lnTo>
                    <a:pt x="803541" y="713270"/>
                  </a:lnTo>
                  <a:lnTo>
                    <a:pt x="804468" y="713524"/>
                  </a:lnTo>
                  <a:lnTo>
                    <a:pt x="804646" y="713270"/>
                  </a:lnTo>
                  <a:lnTo>
                    <a:pt x="806157" y="711111"/>
                  </a:lnTo>
                  <a:lnTo>
                    <a:pt x="812774" y="707936"/>
                  </a:lnTo>
                  <a:lnTo>
                    <a:pt x="813257" y="707301"/>
                  </a:lnTo>
                  <a:lnTo>
                    <a:pt x="815111" y="706793"/>
                  </a:lnTo>
                  <a:lnTo>
                    <a:pt x="817219" y="706031"/>
                  </a:lnTo>
                  <a:lnTo>
                    <a:pt x="818845" y="705650"/>
                  </a:lnTo>
                  <a:lnTo>
                    <a:pt x="822642" y="707301"/>
                  </a:lnTo>
                  <a:lnTo>
                    <a:pt x="823556" y="709841"/>
                  </a:lnTo>
                  <a:lnTo>
                    <a:pt x="824128" y="712381"/>
                  </a:lnTo>
                  <a:lnTo>
                    <a:pt x="824230" y="713016"/>
                  </a:lnTo>
                  <a:lnTo>
                    <a:pt x="824471" y="715556"/>
                  </a:lnTo>
                  <a:lnTo>
                    <a:pt x="824649" y="716191"/>
                  </a:lnTo>
                  <a:lnTo>
                    <a:pt x="824826" y="716445"/>
                  </a:lnTo>
                  <a:lnTo>
                    <a:pt x="824941" y="717461"/>
                  </a:lnTo>
                  <a:lnTo>
                    <a:pt x="824738" y="717969"/>
                  </a:lnTo>
                  <a:lnTo>
                    <a:pt x="824649" y="721017"/>
                  </a:lnTo>
                  <a:lnTo>
                    <a:pt x="824395" y="721271"/>
                  </a:lnTo>
                  <a:lnTo>
                    <a:pt x="825017" y="723303"/>
                  </a:lnTo>
                  <a:lnTo>
                    <a:pt x="825017" y="698525"/>
                  </a:lnTo>
                  <a:lnTo>
                    <a:pt x="824560" y="698157"/>
                  </a:lnTo>
                  <a:lnTo>
                    <a:pt x="824318" y="698538"/>
                  </a:lnTo>
                  <a:lnTo>
                    <a:pt x="824649" y="698792"/>
                  </a:lnTo>
                  <a:lnTo>
                    <a:pt x="824776" y="699554"/>
                  </a:lnTo>
                  <a:lnTo>
                    <a:pt x="824509" y="699681"/>
                  </a:lnTo>
                  <a:lnTo>
                    <a:pt x="823912" y="699300"/>
                  </a:lnTo>
                  <a:lnTo>
                    <a:pt x="823087" y="698792"/>
                  </a:lnTo>
                  <a:lnTo>
                    <a:pt x="822452" y="698411"/>
                  </a:lnTo>
                  <a:lnTo>
                    <a:pt x="820712" y="697522"/>
                  </a:lnTo>
                  <a:lnTo>
                    <a:pt x="820102" y="697141"/>
                  </a:lnTo>
                  <a:lnTo>
                    <a:pt x="819492" y="696760"/>
                  </a:lnTo>
                  <a:lnTo>
                    <a:pt x="819277" y="696633"/>
                  </a:lnTo>
                  <a:lnTo>
                    <a:pt x="818388" y="696315"/>
                  </a:lnTo>
                  <a:lnTo>
                    <a:pt x="818388" y="698665"/>
                  </a:lnTo>
                  <a:lnTo>
                    <a:pt x="817791" y="698792"/>
                  </a:lnTo>
                  <a:lnTo>
                    <a:pt x="817740" y="698411"/>
                  </a:lnTo>
                  <a:lnTo>
                    <a:pt x="816825" y="698284"/>
                  </a:lnTo>
                  <a:lnTo>
                    <a:pt x="816178" y="697141"/>
                  </a:lnTo>
                  <a:lnTo>
                    <a:pt x="816940" y="697395"/>
                  </a:lnTo>
                  <a:lnTo>
                    <a:pt x="818388" y="698665"/>
                  </a:lnTo>
                  <a:lnTo>
                    <a:pt x="818388" y="696315"/>
                  </a:lnTo>
                  <a:lnTo>
                    <a:pt x="817905" y="696125"/>
                  </a:lnTo>
                  <a:lnTo>
                    <a:pt x="816571" y="695871"/>
                  </a:lnTo>
                  <a:lnTo>
                    <a:pt x="816190" y="696379"/>
                  </a:lnTo>
                  <a:lnTo>
                    <a:pt x="816127" y="696760"/>
                  </a:lnTo>
                  <a:lnTo>
                    <a:pt x="815682" y="696506"/>
                  </a:lnTo>
                  <a:lnTo>
                    <a:pt x="811784" y="698157"/>
                  </a:lnTo>
                  <a:lnTo>
                    <a:pt x="812177" y="699046"/>
                  </a:lnTo>
                  <a:lnTo>
                    <a:pt x="811784" y="699300"/>
                  </a:lnTo>
                  <a:lnTo>
                    <a:pt x="811123" y="698665"/>
                  </a:lnTo>
                  <a:lnTo>
                    <a:pt x="809828" y="697395"/>
                  </a:lnTo>
                  <a:lnTo>
                    <a:pt x="808012" y="698538"/>
                  </a:lnTo>
                  <a:lnTo>
                    <a:pt x="807351" y="698665"/>
                  </a:lnTo>
                  <a:lnTo>
                    <a:pt x="806627" y="698157"/>
                  </a:lnTo>
                  <a:lnTo>
                    <a:pt x="805903" y="697649"/>
                  </a:lnTo>
                  <a:lnTo>
                    <a:pt x="805230" y="696887"/>
                  </a:lnTo>
                  <a:lnTo>
                    <a:pt x="805357" y="696506"/>
                  </a:lnTo>
                  <a:lnTo>
                    <a:pt x="806665" y="695363"/>
                  </a:lnTo>
                  <a:lnTo>
                    <a:pt x="805992" y="694347"/>
                  </a:lnTo>
                  <a:lnTo>
                    <a:pt x="805713" y="693331"/>
                  </a:lnTo>
                  <a:lnTo>
                    <a:pt x="805713" y="691807"/>
                  </a:lnTo>
                  <a:lnTo>
                    <a:pt x="804913" y="690283"/>
                  </a:lnTo>
                  <a:lnTo>
                    <a:pt x="802982" y="689394"/>
                  </a:lnTo>
                  <a:lnTo>
                    <a:pt x="803148" y="689267"/>
                  </a:lnTo>
                  <a:lnTo>
                    <a:pt x="803402" y="689013"/>
                  </a:lnTo>
                  <a:lnTo>
                    <a:pt x="803948" y="688632"/>
                  </a:lnTo>
                  <a:lnTo>
                    <a:pt x="804087" y="688632"/>
                  </a:lnTo>
                  <a:lnTo>
                    <a:pt x="804176" y="688505"/>
                  </a:lnTo>
                  <a:lnTo>
                    <a:pt x="805307" y="688505"/>
                  </a:lnTo>
                  <a:lnTo>
                    <a:pt x="805395" y="687870"/>
                  </a:lnTo>
                  <a:lnTo>
                    <a:pt x="803998" y="686600"/>
                  </a:lnTo>
                  <a:lnTo>
                    <a:pt x="802309" y="685457"/>
                  </a:lnTo>
                  <a:lnTo>
                    <a:pt x="803846" y="683933"/>
                  </a:lnTo>
                  <a:lnTo>
                    <a:pt x="801331" y="681647"/>
                  </a:lnTo>
                  <a:lnTo>
                    <a:pt x="801217" y="681520"/>
                  </a:lnTo>
                  <a:lnTo>
                    <a:pt x="799960" y="681139"/>
                  </a:lnTo>
                  <a:lnTo>
                    <a:pt x="798525" y="680631"/>
                  </a:lnTo>
                  <a:lnTo>
                    <a:pt x="799528" y="678599"/>
                  </a:lnTo>
                  <a:lnTo>
                    <a:pt x="799426" y="678091"/>
                  </a:lnTo>
                  <a:lnTo>
                    <a:pt x="798868" y="677456"/>
                  </a:lnTo>
                  <a:lnTo>
                    <a:pt x="798563" y="677113"/>
                  </a:lnTo>
                  <a:lnTo>
                    <a:pt x="798563" y="678091"/>
                  </a:lnTo>
                  <a:lnTo>
                    <a:pt x="798017" y="678472"/>
                  </a:lnTo>
                  <a:lnTo>
                    <a:pt x="797648" y="678599"/>
                  </a:lnTo>
                  <a:lnTo>
                    <a:pt x="797445" y="678599"/>
                  </a:lnTo>
                  <a:lnTo>
                    <a:pt x="797420" y="677964"/>
                  </a:lnTo>
                  <a:lnTo>
                    <a:pt x="797433" y="677837"/>
                  </a:lnTo>
                  <a:lnTo>
                    <a:pt x="797560" y="677456"/>
                  </a:lnTo>
                  <a:lnTo>
                    <a:pt x="798563" y="678091"/>
                  </a:lnTo>
                  <a:lnTo>
                    <a:pt x="798563" y="677113"/>
                  </a:lnTo>
                  <a:lnTo>
                    <a:pt x="798449" y="676567"/>
                  </a:lnTo>
                  <a:lnTo>
                    <a:pt x="798385" y="676440"/>
                  </a:lnTo>
                  <a:lnTo>
                    <a:pt x="798220" y="676059"/>
                  </a:lnTo>
                  <a:lnTo>
                    <a:pt x="798118" y="675551"/>
                  </a:lnTo>
                  <a:lnTo>
                    <a:pt x="797915" y="674916"/>
                  </a:lnTo>
                  <a:lnTo>
                    <a:pt x="797191" y="674535"/>
                  </a:lnTo>
                  <a:lnTo>
                    <a:pt x="796963" y="674408"/>
                  </a:lnTo>
                  <a:lnTo>
                    <a:pt x="795235" y="674154"/>
                  </a:lnTo>
                  <a:lnTo>
                    <a:pt x="795147" y="674281"/>
                  </a:lnTo>
                  <a:lnTo>
                    <a:pt x="794918" y="674408"/>
                  </a:lnTo>
                  <a:lnTo>
                    <a:pt x="794524" y="674535"/>
                  </a:lnTo>
                  <a:lnTo>
                    <a:pt x="792238" y="674154"/>
                  </a:lnTo>
                  <a:lnTo>
                    <a:pt x="791972" y="673773"/>
                  </a:lnTo>
                  <a:lnTo>
                    <a:pt x="791464" y="673138"/>
                  </a:lnTo>
                  <a:lnTo>
                    <a:pt x="791362" y="673011"/>
                  </a:lnTo>
                  <a:lnTo>
                    <a:pt x="790765" y="672376"/>
                  </a:lnTo>
                  <a:lnTo>
                    <a:pt x="790409" y="671995"/>
                  </a:lnTo>
                  <a:lnTo>
                    <a:pt x="788670" y="672376"/>
                  </a:lnTo>
                  <a:lnTo>
                    <a:pt x="788543" y="672249"/>
                  </a:lnTo>
                  <a:lnTo>
                    <a:pt x="788441" y="671868"/>
                  </a:lnTo>
                  <a:lnTo>
                    <a:pt x="788390" y="671614"/>
                  </a:lnTo>
                  <a:lnTo>
                    <a:pt x="786523" y="672122"/>
                  </a:lnTo>
                  <a:lnTo>
                    <a:pt x="785088" y="672376"/>
                  </a:lnTo>
                  <a:lnTo>
                    <a:pt x="783247" y="671995"/>
                  </a:lnTo>
                  <a:lnTo>
                    <a:pt x="782866" y="671614"/>
                  </a:lnTo>
                  <a:lnTo>
                    <a:pt x="781977" y="670725"/>
                  </a:lnTo>
                  <a:lnTo>
                    <a:pt x="781456" y="670217"/>
                  </a:lnTo>
                  <a:lnTo>
                    <a:pt x="780872" y="670344"/>
                  </a:lnTo>
                  <a:lnTo>
                    <a:pt x="780351" y="670725"/>
                  </a:lnTo>
                  <a:lnTo>
                    <a:pt x="778967" y="670471"/>
                  </a:lnTo>
                  <a:lnTo>
                    <a:pt x="777760" y="670471"/>
                  </a:lnTo>
                  <a:lnTo>
                    <a:pt x="777367" y="670979"/>
                  </a:lnTo>
                  <a:lnTo>
                    <a:pt x="777303" y="671106"/>
                  </a:lnTo>
                  <a:lnTo>
                    <a:pt x="777214" y="671614"/>
                  </a:lnTo>
                  <a:lnTo>
                    <a:pt x="776262" y="671233"/>
                  </a:lnTo>
                  <a:lnTo>
                    <a:pt x="775677" y="671106"/>
                  </a:lnTo>
                  <a:lnTo>
                    <a:pt x="775487" y="671106"/>
                  </a:lnTo>
                  <a:lnTo>
                    <a:pt x="775309" y="672376"/>
                  </a:lnTo>
                  <a:lnTo>
                    <a:pt x="775157" y="672630"/>
                  </a:lnTo>
                  <a:lnTo>
                    <a:pt x="774534" y="673011"/>
                  </a:lnTo>
                  <a:lnTo>
                    <a:pt x="774014" y="672884"/>
                  </a:lnTo>
                  <a:lnTo>
                    <a:pt x="773607" y="672376"/>
                  </a:lnTo>
                  <a:lnTo>
                    <a:pt x="772591" y="671614"/>
                  </a:lnTo>
                  <a:lnTo>
                    <a:pt x="772045" y="671868"/>
                  </a:lnTo>
                  <a:lnTo>
                    <a:pt x="771525" y="672249"/>
                  </a:lnTo>
                  <a:lnTo>
                    <a:pt x="770255" y="673011"/>
                  </a:lnTo>
                  <a:lnTo>
                    <a:pt x="770178" y="673138"/>
                  </a:lnTo>
                  <a:lnTo>
                    <a:pt x="768972" y="673138"/>
                  </a:lnTo>
                  <a:lnTo>
                    <a:pt x="768045" y="672884"/>
                  </a:lnTo>
                  <a:lnTo>
                    <a:pt x="768019" y="673392"/>
                  </a:lnTo>
                  <a:lnTo>
                    <a:pt x="767854" y="673519"/>
                  </a:lnTo>
                  <a:lnTo>
                    <a:pt x="767791" y="674027"/>
                  </a:lnTo>
                  <a:lnTo>
                    <a:pt x="766000" y="674027"/>
                  </a:lnTo>
                  <a:lnTo>
                    <a:pt x="764273" y="674281"/>
                  </a:lnTo>
                  <a:lnTo>
                    <a:pt x="763968" y="674789"/>
                  </a:lnTo>
                  <a:lnTo>
                    <a:pt x="763752" y="675297"/>
                  </a:lnTo>
                  <a:lnTo>
                    <a:pt x="763676" y="675805"/>
                  </a:lnTo>
                  <a:lnTo>
                    <a:pt x="763511" y="676059"/>
                  </a:lnTo>
                  <a:lnTo>
                    <a:pt x="763549" y="676313"/>
                  </a:lnTo>
                  <a:lnTo>
                    <a:pt x="763384" y="676440"/>
                  </a:lnTo>
                  <a:lnTo>
                    <a:pt x="762977" y="676440"/>
                  </a:lnTo>
                  <a:lnTo>
                    <a:pt x="762482" y="676059"/>
                  </a:lnTo>
                  <a:lnTo>
                    <a:pt x="761682" y="675805"/>
                  </a:lnTo>
                  <a:lnTo>
                    <a:pt x="761263" y="676059"/>
                  </a:lnTo>
                  <a:lnTo>
                    <a:pt x="760907" y="676567"/>
                  </a:lnTo>
                  <a:lnTo>
                    <a:pt x="761428" y="677456"/>
                  </a:lnTo>
                  <a:lnTo>
                    <a:pt x="761949" y="678218"/>
                  </a:lnTo>
                  <a:lnTo>
                    <a:pt x="761758" y="678345"/>
                  </a:lnTo>
                  <a:lnTo>
                    <a:pt x="761212" y="678345"/>
                  </a:lnTo>
                  <a:lnTo>
                    <a:pt x="759396" y="678218"/>
                  </a:lnTo>
                  <a:lnTo>
                    <a:pt x="758647" y="678091"/>
                  </a:lnTo>
                  <a:lnTo>
                    <a:pt x="758024" y="678091"/>
                  </a:lnTo>
                  <a:lnTo>
                    <a:pt x="758240" y="678599"/>
                  </a:lnTo>
                  <a:lnTo>
                    <a:pt x="758355" y="678980"/>
                  </a:lnTo>
                  <a:lnTo>
                    <a:pt x="758444" y="679615"/>
                  </a:lnTo>
                  <a:lnTo>
                    <a:pt x="758266" y="680377"/>
                  </a:lnTo>
                  <a:lnTo>
                    <a:pt x="757872" y="681266"/>
                  </a:lnTo>
                  <a:lnTo>
                    <a:pt x="757262" y="682282"/>
                  </a:lnTo>
                  <a:lnTo>
                    <a:pt x="756704" y="681647"/>
                  </a:lnTo>
                  <a:lnTo>
                    <a:pt x="756031" y="681266"/>
                  </a:lnTo>
                  <a:lnTo>
                    <a:pt x="755624" y="681393"/>
                  </a:lnTo>
                  <a:lnTo>
                    <a:pt x="755040" y="681520"/>
                  </a:lnTo>
                  <a:lnTo>
                    <a:pt x="755015" y="682536"/>
                  </a:lnTo>
                  <a:lnTo>
                    <a:pt x="754849" y="683425"/>
                  </a:lnTo>
                  <a:lnTo>
                    <a:pt x="754532" y="684314"/>
                  </a:lnTo>
                  <a:lnTo>
                    <a:pt x="769734" y="684314"/>
                  </a:lnTo>
                  <a:lnTo>
                    <a:pt x="769937" y="684187"/>
                  </a:lnTo>
                  <a:lnTo>
                    <a:pt x="771017" y="683425"/>
                  </a:lnTo>
                  <a:lnTo>
                    <a:pt x="770813" y="682282"/>
                  </a:lnTo>
                  <a:lnTo>
                    <a:pt x="771969" y="682155"/>
                  </a:lnTo>
                  <a:lnTo>
                    <a:pt x="777621" y="678472"/>
                  </a:lnTo>
                  <a:lnTo>
                    <a:pt x="778205" y="678345"/>
                  </a:lnTo>
                  <a:lnTo>
                    <a:pt x="779183" y="678218"/>
                  </a:lnTo>
                  <a:lnTo>
                    <a:pt x="781913" y="677964"/>
                  </a:lnTo>
                  <a:lnTo>
                    <a:pt x="783628" y="677964"/>
                  </a:lnTo>
                  <a:lnTo>
                    <a:pt x="784313" y="678472"/>
                  </a:lnTo>
                  <a:lnTo>
                    <a:pt x="786358" y="679361"/>
                  </a:lnTo>
                  <a:lnTo>
                    <a:pt x="787539" y="680758"/>
                  </a:lnTo>
                  <a:lnTo>
                    <a:pt x="787958" y="683298"/>
                  </a:lnTo>
                  <a:lnTo>
                    <a:pt x="788187" y="683933"/>
                  </a:lnTo>
                  <a:lnTo>
                    <a:pt x="788428" y="684441"/>
                  </a:lnTo>
                  <a:lnTo>
                    <a:pt x="789317" y="686092"/>
                  </a:lnTo>
                  <a:lnTo>
                    <a:pt x="789863" y="686727"/>
                  </a:lnTo>
                  <a:lnTo>
                    <a:pt x="790473" y="687362"/>
                  </a:lnTo>
                  <a:lnTo>
                    <a:pt x="790524" y="688251"/>
                  </a:lnTo>
                  <a:lnTo>
                    <a:pt x="790409" y="690791"/>
                  </a:lnTo>
                  <a:lnTo>
                    <a:pt x="790714" y="692696"/>
                  </a:lnTo>
                  <a:lnTo>
                    <a:pt x="791972" y="693077"/>
                  </a:lnTo>
                  <a:lnTo>
                    <a:pt x="790727" y="694601"/>
                  </a:lnTo>
                  <a:lnTo>
                    <a:pt x="790194" y="696125"/>
                  </a:lnTo>
                  <a:lnTo>
                    <a:pt x="790067" y="698665"/>
                  </a:lnTo>
                  <a:lnTo>
                    <a:pt x="790308" y="698284"/>
                  </a:lnTo>
                  <a:lnTo>
                    <a:pt x="790600" y="698157"/>
                  </a:lnTo>
                  <a:lnTo>
                    <a:pt x="790765" y="698411"/>
                  </a:lnTo>
                  <a:lnTo>
                    <a:pt x="790829" y="699427"/>
                  </a:lnTo>
                  <a:lnTo>
                    <a:pt x="790714" y="699808"/>
                  </a:lnTo>
                  <a:lnTo>
                    <a:pt x="790371" y="700697"/>
                  </a:lnTo>
                  <a:lnTo>
                    <a:pt x="790257" y="701332"/>
                  </a:lnTo>
                  <a:lnTo>
                    <a:pt x="791006" y="703364"/>
                  </a:lnTo>
                  <a:lnTo>
                    <a:pt x="790041" y="704761"/>
                  </a:lnTo>
                  <a:lnTo>
                    <a:pt x="790714" y="705142"/>
                  </a:lnTo>
                  <a:lnTo>
                    <a:pt x="791286" y="705904"/>
                  </a:lnTo>
                  <a:lnTo>
                    <a:pt x="789711" y="706285"/>
                  </a:lnTo>
                  <a:lnTo>
                    <a:pt x="788187" y="706920"/>
                  </a:lnTo>
                  <a:lnTo>
                    <a:pt x="788720" y="707809"/>
                  </a:lnTo>
                  <a:lnTo>
                    <a:pt x="788758" y="708698"/>
                  </a:lnTo>
                  <a:lnTo>
                    <a:pt x="788670" y="709079"/>
                  </a:lnTo>
                  <a:lnTo>
                    <a:pt x="788263" y="710095"/>
                  </a:lnTo>
                  <a:lnTo>
                    <a:pt x="787654" y="710984"/>
                  </a:lnTo>
                  <a:lnTo>
                    <a:pt x="787387" y="712000"/>
                  </a:lnTo>
                  <a:lnTo>
                    <a:pt x="786803" y="712127"/>
                  </a:lnTo>
                  <a:lnTo>
                    <a:pt x="786396" y="712381"/>
                  </a:lnTo>
                  <a:lnTo>
                    <a:pt x="786447" y="713270"/>
                  </a:lnTo>
                  <a:lnTo>
                    <a:pt x="786269" y="713524"/>
                  </a:lnTo>
                  <a:lnTo>
                    <a:pt x="786269" y="713905"/>
                  </a:lnTo>
                  <a:lnTo>
                    <a:pt x="786396" y="714286"/>
                  </a:lnTo>
                  <a:lnTo>
                    <a:pt x="786472" y="714540"/>
                  </a:lnTo>
                  <a:lnTo>
                    <a:pt x="786587" y="715302"/>
                  </a:lnTo>
                  <a:lnTo>
                    <a:pt x="786003" y="715429"/>
                  </a:lnTo>
                  <a:lnTo>
                    <a:pt x="785482" y="715810"/>
                  </a:lnTo>
                  <a:lnTo>
                    <a:pt x="783958" y="714667"/>
                  </a:lnTo>
                  <a:lnTo>
                    <a:pt x="783399" y="714286"/>
                  </a:lnTo>
                  <a:lnTo>
                    <a:pt x="782967" y="713778"/>
                  </a:lnTo>
                  <a:lnTo>
                    <a:pt x="782675" y="713270"/>
                  </a:lnTo>
                  <a:lnTo>
                    <a:pt x="782650" y="713016"/>
                  </a:lnTo>
                  <a:lnTo>
                    <a:pt x="782345" y="712762"/>
                  </a:lnTo>
                  <a:lnTo>
                    <a:pt x="780605" y="711492"/>
                  </a:lnTo>
                  <a:lnTo>
                    <a:pt x="780275" y="709587"/>
                  </a:lnTo>
                  <a:lnTo>
                    <a:pt x="779018" y="708063"/>
                  </a:lnTo>
                  <a:lnTo>
                    <a:pt x="776833" y="706793"/>
                  </a:lnTo>
                  <a:lnTo>
                    <a:pt x="776300" y="705396"/>
                  </a:lnTo>
                  <a:lnTo>
                    <a:pt x="775169" y="703872"/>
                  </a:lnTo>
                  <a:lnTo>
                    <a:pt x="774103" y="702602"/>
                  </a:lnTo>
                  <a:lnTo>
                    <a:pt x="773137" y="701586"/>
                  </a:lnTo>
                  <a:lnTo>
                    <a:pt x="772452" y="701078"/>
                  </a:lnTo>
                  <a:lnTo>
                    <a:pt x="772147" y="701078"/>
                  </a:lnTo>
                  <a:lnTo>
                    <a:pt x="771779" y="700824"/>
                  </a:lnTo>
                  <a:lnTo>
                    <a:pt x="771321" y="700570"/>
                  </a:lnTo>
                  <a:lnTo>
                    <a:pt x="771347" y="699808"/>
                  </a:lnTo>
                  <a:lnTo>
                    <a:pt x="771423" y="699300"/>
                  </a:lnTo>
                  <a:lnTo>
                    <a:pt x="768807" y="697395"/>
                  </a:lnTo>
                  <a:lnTo>
                    <a:pt x="768337" y="696887"/>
                  </a:lnTo>
                  <a:lnTo>
                    <a:pt x="768311" y="695871"/>
                  </a:lnTo>
                  <a:lnTo>
                    <a:pt x="767740" y="695236"/>
                  </a:lnTo>
                  <a:lnTo>
                    <a:pt x="767245" y="694855"/>
                  </a:lnTo>
                  <a:lnTo>
                    <a:pt x="767207" y="693839"/>
                  </a:lnTo>
                  <a:lnTo>
                    <a:pt x="766038" y="692950"/>
                  </a:lnTo>
                  <a:lnTo>
                    <a:pt x="764806" y="691807"/>
                  </a:lnTo>
                  <a:lnTo>
                    <a:pt x="764692" y="690283"/>
                  </a:lnTo>
                  <a:lnTo>
                    <a:pt x="764578" y="689648"/>
                  </a:lnTo>
                  <a:lnTo>
                    <a:pt x="765060" y="688886"/>
                  </a:lnTo>
                  <a:lnTo>
                    <a:pt x="765594" y="688505"/>
                  </a:lnTo>
                  <a:lnTo>
                    <a:pt x="767892" y="685711"/>
                  </a:lnTo>
                  <a:lnTo>
                    <a:pt x="768413" y="685203"/>
                  </a:lnTo>
                  <a:lnTo>
                    <a:pt x="769124" y="684695"/>
                  </a:lnTo>
                  <a:lnTo>
                    <a:pt x="769531" y="684441"/>
                  </a:lnTo>
                  <a:lnTo>
                    <a:pt x="754494" y="684441"/>
                  </a:lnTo>
                  <a:lnTo>
                    <a:pt x="752995" y="684441"/>
                  </a:lnTo>
                  <a:lnTo>
                    <a:pt x="750366" y="687362"/>
                  </a:lnTo>
                  <a:lnTo>
                    <a:pt x="750112" y="687743"/>
                  </a:lnTo>
                  <a:lnTo>
                    <a:pt x="750392" y="688759"/>
                  </a:lnTo>
                  <a:lnTo>
                    <a:pt x="751179" y="690537"/>
                  </a:lnTo>
                  <a:lnTo>
                    <a:pt x="749719" y="692569"/>
                  </a:lnTo>
                  <a:lnTo>
                    <a:pt x="750036" y="693331"/>
                  </a:lnTo>
                  <a:lnTo>
                    <a:pt x="750201" y="693839"/>
                  </a:lnTo>
                  <a:lnTo>
                    <a:pt x="750277" y="694347"/>
                  </a:lnTo>
                  <a:lnTo>
                    <a:pt x="749706" y="695871"/>
                  </a:lnTo>
                  <a:lnTo>
                    <a:pt x="749617" y="696379"/>
                  </a:lnTo>
                  <a:lnTo>
                    <a:pt x="750328" y="697903"/>
                  </a:lnTo>
                  <a:lnTo>
                    <a:pt x="752640" y="699173"/>
                  </a:lnTo>
                  <a:lnTo>
                    <a:pt x="754227" y="699808"/>
                  </a:lnTo>
                  <a:lnTo>
                    <a:pt x="755650" y="700316"/>
                  </a:lnTo>
                  <a:lnTo>
                    <a:pt x="756640" y="700062"/>
                  </a:lnTo>
                  <a:lnTo>
                    <a:pt x="757339" y="699808"/>
                  </a:lnTo>
                  <a:lnTo>
                    <a:pt x="758469" y="699935"/>
                  </a:lnTo>
                  <a:lnTo>
                    <a:pt x="758888" y="700062"/>
                  </a:lnTo>
                  <a:lnTo>
                    <a:pt x="759129" y="699808"/>
                  </a:lnTo>
                  <a:lnTo>
                    <a:pt x="759663" y="699935"/>
                  </a:lnTo>
                  <a:lnTo>
                    <a:pt x="760222" y="700316"/>
                  </a:lnTo>
                  <a:lnTo>
                    <a:pt x="760818" y="700951"/>
                  </a:lnTo>
                  <a:lnTo>
                    <a:pt x="761415" y="701840"/>
                  </a:lnTo>
                  <a:lnTo>
                    <a:pt x="762038" y="702602"/>
                  </a:lnTo>
                  <a:lnTo>
                    <a:pt x="762165" y="703364"/>
                  </a:lnTo>
                  <a:lnTo>
                    <a:pt x="762736" y="704126"/>
                  </a:lnTo>
                  <a:lnTo>
                    <a:pt x="763854" y="704888"/>
                  </a:lnTo>
                  <a:lnTo>
                    <a:pt x="764628" y="706031"/>
                  </a:lnTo>
                  <a:lnTo>
                    <a:pt x="764857" y="706666"/>
                  </a:lnTo>
                  <a:lnTo>
                    <a:pt x="765124" y="707047"/>
                  </a:lnTo>
                  <a:lnTo>
                    <a:pt x="765467" y="707301"/>
                  </a:lnTo>
                  <a:lnTo>
                    <a:pt x="765835" y="707809"/>
                  </a:lnTo>
                  <a:lnTo>
                    <a:pt x="766279" y="708698"/>
                  </a:lnTo>
                  <a:lnTo>
                    <a:pt x="768819" y="711746"/>
                  </a:lnTo>
                  <a:lnTo>
                    <a:pt x="770115" y="713016"/>
                  </a:lnTo>
                  <a:lnTo>
                    <a:pt x="770686" y="714540"/>
                  </a:lnTo>
                  <a:lnTo>
                    <a:pt x="772020" y="716064"/>
                  </a:lnTo>
                  <a:lnTo>
                    <a:pt x="774128" y="717334"/>
                  </a:lnTo>
                  <a:lnTo>
                    <a:pt x="775004" y="718985"/>
                  </a:lnTo>
                  <a:lnTo>
                    <a:pt x="775703" y="720509"/>
                  </a:lnTo>
                  <a:lnTo>
                    <a:pt x="777214" y="721652"/>
                  </a:lnTo>
                  <a:lnTo>
                    <a:pt x="777709" y="722668"/>
                  </a:lnTo>
                  <a:lnTo>
                    <a:pt x="778065" y="723938"/>
                  </a:lnTo>
                  <a:lnTo>
                    <a:pt x="780008" y="724827"/>
                  </a:lnTo>
                  <a:lnTo>
                    <a:pt x="780199" y="725970"/>
                  </a:lnTo>
                  <a:lnTo>
                    <a:pt x="778586" y="727875"/>
                  </a:lnTo>
                  <a:lnTo>
                    <a:pt x="777024" y="729653"/>
                  </a:lnTo>
                  <a:lnTo>
                    <a:pt x="776401" y="730415"/>
                  </a:lnTo>
                  <a:lnTo>
                    <a:pt x="776376" y="731812"/>
                  </a:lnTo>
                  <a:lnTo>
                    <a:pt x="777735" y="734479"/>
                  </a:lnTo>
                  <a:lnTo>
                    <a:pt x="778319" y="736130"/>
                  </a:lnTo>
                  <a:lnTo>
                    <a:pt x="780122" y="737400"/>
                  </a:lnTo>
                  <a:lnTo>
                    <a:pt x="781494" y="737908"/>
                  </a:lnTo>
                  <a:lnTo>
                    <a:pt x="782421" y="737527"/>
                  </a:lnTo>
                  <a:lnTo>
                    <a:pt x="782764" y="737527"/>
                  </a:lnTo>
                  <a:lnTo>
                    <a:pt x="782891" y="737654"/>
                  </a:lnTo>
                  <a:lnTo>
                    <a:pt x="783844" y="737908"/>
                  </a:lnTo>
                  <a:lnTo>
                    <a:pt x="784694" y="738035"/>
                  </a:lnTo>
                  <a:lnTo>
                    <a:pt x="785456" y="737908"/>
                  </a:lnTo>
                  <a:lnTo>
                    <a:pt x="786790" y="737908"/>
                  </a:lnTo>
                  <a:lnTo>
                    <a:pt x="792365" y="742988"/>
                  </a:lnTo>
                  <a:lnTo>
                    <a:pt x="792899" y="743750"/>
                  </a:lnTo>
                  <a:lnTo>
                    <a:pt x="794905" y="746290"/>
                  </a:lnTo>
                  <a:lnTo>
                    <a:pt x="797039" y="749211"/>
                  </a:lnTo>
                  <a:lnTo>
                    <a:pt x="798106" y="750862"/>
                  </a:lnTo>
                  <a:lnTo>
                    <a:pt x="798931" y="752005"/>
                  </a:lnTo>
                  <a:lnTo>
                    <a:pt x="799528" y="752640"/>
                  </a:lnTo>
                  <a:lnTo>
                    <a:pt x="799706" y="753656"/>
                  </a:lnTo>
                  <a:lnTo>
                    <a:pt x="799782" y="753910"/>
                  </a:lnTo>
                  <a:lnTo>
                    <a:pt x="800150" y="754799"/>
                  </a:lnTo>
                  <a:lnTo>
                    <a:pt x="800811" y="755815"/>
                  </a:lnTo>
                  <a:lnTo>
                    <a:pt x="801865" y="757339"/>
                  </a:lnTo>
                  <a:lnTo>
                    <a:pt x="806805" y="764959"/>
                  </a:lnTo>
                  <a:lnTo>
                    <a:pt x="807529" y="765721"/>
                  </a:lnTo>
                  <a:lnTo>
                    <a:pt x="808875" y="769023"/>
                  </a:lnTo>
                  <a:lnTo>
                    <a:pt x="809244" y="769785"/>
                  </a:lnTo>
                  <a:lnTo>
                    <a:pt x="810374" y="770547"/>
                  </a:lnTo>
                  <a:lnTo>
                    <a:pt x="811974" y="771944"/>
                  </a:lnTo>
                  <a:lnTo>
                    <a:pt x="812266" y="772325"/>
                  </a:lnTo>
                  <a:lnTo>
                    <a:pt x="812774" y="772706"/>
                  </a:lnTo>
                  <a:lnTo>
                    <a:pt x="812888" y="772833"/>
                  </a:lnTo>
                  <a:lnTo>
                    <a:pt x="813206" y="773849"/>
                  </a:lnTo>
                  <a:lnTo>
                    <a:pt x="813473" y="774484"/>
                  </a:lnTo>
                  <a:lnTo>
                    <a:pt x="814628" y="774357"/>
                  </a:lnTo>
                  <a:lnTo>
                    <a:pt x="815327" y="774103"/>
                  </a:lnTo>
                  <a:lnTo>
                    <a:pt x="815543" y="774484"/>
                  </a:lnTo>
                  <a:lnTo>
                    <a:pt x="815809" y="775119"/>
                  </a:lnTo>
                  <a:lnTo>
                    <a:pt x="818832" y="774484"/>
                  </a:lnTo>
                  <a:lnTo>
                    <a:pt x="821728" y="774103"/>
                  </a:lnTo>
                  <a:lnTo>
                    <a:pt x="824560" y="773214"/>
                  </a:lnTo>
                  <a:lnTo>
                    <a:pt x="825080" y="772706"/>
                  </a:lnTo>
                  <a:lnTo>
                    <a:pt x="825246" y="771944"/>
                  </a:lnTo>
                  <a:lnTo>
                    <a:pt x="824877" y="770547"/>
                  </a:lnTo>
                  <a:lnTo>
                    <a:pt x="824941" y="769785"/>
                  </a:lnTo>
                  <a:lnTo>
                    <a:pt x="827278" y="768007"/>
                  </a:lnTo>
                  <a:lnTo>
                    <a:pt x="827646" y="767499"/>
                  </a:lnTo>
                  <a:lnTo>
                    <a:pt x="828052" y="767372"/>
                  </a:lnTo>
                  <a:lnTo>
                    <a:pt x="828281" y="765975"/>
                  </a:lnTo>
                  <a:lnTo>
                    <a:pt x="828738" y="765975"/>
                  </a:lnTo>
                  <a:lnTo>
                    <a:pt x="829360" y="766229"/>
                  </a:lnTo>
                  <a:lnTo>
                    <a:pt x="829716" y="765975"/>
                  </a:lnTo>
                  <a:lnTo>
                    <a:pt x="830961" y="765086"/>
                  </a:lnTo>
                  <a:lnTo>
                    <a:pt x="831697" y="763308"/>
                  </a:lnTo>
                  <a:lnTo>
                    <a:pt x="831773" y="762800"/>
                  </a:lnTo>
                  <a:lnTo>
                    <a:pt x="831443" y="760768"/>
                  </a:lnTo>
                  <a:lnTo>
                    <a:pt x="831811" y="760768"/>
                  </a:lnTo>
                  <a:lnTo>
                    <a:pt x="832192" y="760641"/>
                  </a:lnTo>
                  <a:lnTo>
                    <a:pt x="832548" y="760260"/>
                  </a:lnTo>
                  <a:lnTo>
                    <a:pt x="833247" y="760006"/>
                  </a:lnTo>
                  <a:lnTo>
                    <a:pt x="833348" y="758863"/>
                  </a:lnTo>
                  <a:lnTo>
                    <a:pt x="834097" y="758609"/>
                  </a:lnTo>
                  <a:lnTo>
                    <a:pt x="834453" y="758355"/>
                  </a:lnTo>
                  <a:lnTo>
                    <a:pt x="834656" y="757212"/>
                  </a:lnTo>
                  <a:lnTo>
                    <a:pt x="834072" y="756069"/>
                  </a:lnTo>
                  <a:lnTo>
                    <a:pt x="835685" y="754545"/>
                  </a:lnTo>
                  <a:lnTo>
                    <a:pt x="836409" y="753148"/>
                  </a:lnTo>
                  <a:lnTo>
                    <a:pt x="836218" y="752005"/>
                  </a:lnTo>
                  <a:lnTo>
                    <a:pt x="836879" y="751370"/>
                  </a:lnTo>
                  <a:lnTo>
                    <a:pt x="837565" y="751116"/>
                  </a:lnTo>
                  <a:lnTo>
                    <a:pt x="837057" y="750735"/>
                  </a:lnTo>
                  <a:lnTo>
                    <a:pt x="836599" y="750735"/>
                  </a:lnTo>
                  <a:lnTo>
                    <a:pt x="836853" y="749084"/>
                  </a:lnTo>
                  <a:lnTo>
                    <a:pt x="836955" y="747814"/>
                  </a:lnTo>
                  <a:lnTo>
                    <a:pt x="836993" y="747687"/>
                  </a:lnTo>
                  <a:lnTo>
                    <a:pt x="837234" y="747306"/>
                  </a:lnTo>
                  <a:lnTo>
                    <a:pt x="836815" y="746036"/>
                  </a:lnTo>
                  <a:lnTo>
                    <a:pt x="836523" y="744893"/>
                  </a:lnTo>
                  <a:lnTo>
                    <a:pt x="836345" y="743877"/>
                  </a:lnTo>
                  <a:lnTo>
                    <a:pt x="836637" y="743750"/>
                  </a:lnTo>
                  <a:lnTo>
                    <a:pt x="836815" y="743623"/>
                  </a:lnTo>
                  <a:lnTo>
                    <a:pt x="836891" y="743496"/>
                  </a:lnTo>
                  <a:lnTo>
                    <a:pt x="837082" y="743496"/>
                  </a:lnTo>
                  <a:lnTo>
                    <a:pt x="837222" y="743369"/>
                  </a:lnTo>
                  <a:lnTo>
                    <a:pt x="838123" y="741718"/>
                  </a:lnTo>
                  <a:lnTo>
                    <a:pt x="838949" y="739813"/>
                  </a:lnTo>
                  <a:lnTo>
                    <a:pt x="838974" y="739051"/>
                  </a:lnTo>
                  <a:lnTo>
                    <a:pt x="838047" y="737908"/>
                  </a:lnTo>
                  <a:lnTo>
                    <a:pt x="837819" y="737527"/>
                  </a:lnTo>
                  <a:lnTo>
                    <a:pt x="837780" y="737273"/>
                  </a:lnTo>
                  <a:lnTo>
                    <a:pt x="838695" y="737400"/>
                  </a:lnTo>
                  <a:lnTo>
                    <a:pt x="838720" y="737273"/>
                  </a:lnTo>
                  <a:lnTo>
                    <a:pt x="838885" y="736638"/>
                  </a:lnTo>
                  <a:lnTo>
                    <a:pt x="839292" y="735622"/>
                  </a:lnTo>
                  <a:lnTo>
                    <a:pt x="839838" y="734479"/>
                  </a:lnTo>
                  <a:lnTo>
                    <a:pt x="839800" y="733209"/>
                  </a:lnTo>
                  <a:lnTo>
                    <a:pt x="839089" y="731431"/>
                  </a:lnTo>
                  <a:lnTo>
                    <a:pt x="838314" y="729653"/>
                  </a:lnTo>
                  <a:lnTo>
                    <a:pt x="839304" y="729399"/>
                  </a:lnTo>
                  <a:lnTo>
                    <a:pt x="840409" y="728891"/>
                  </a:lnTo>
                  <a:lnTo>
                    <a:pt x="838949" y="727875"/>
                  </a:lnTo>
                  <a:lnTo>
                    <a:pt x="838847" y="727494"/>
                  </a:lnTo>
                  <a:lnTo>
                    <a:pt x="838568" y="727113"/>
                  </a:lnTo>
                  <a:lnTo>
                    <a:pt x="838454" y="726986"/>
                  </a:lnTo>
                  <a:lnTo>
                    <a:pt x="838746" y="726986"/>
                  </a:lnTo>
                  <a:lnTo>
                    <a:pt x="839152" y="726732"/>
                  </a:lnTo>
                  <a:lnTo>
                    <a:pt x="839546" y="726732"/>
                  </a:lnTo>
                  <a:lnTo>
                    <a:pt x="839724" y="726605"/>
                  </a:lnTo>
                  <a:lnTo>
                    <a:pt x="839685" y="726351"/>
                  </a:lnTo>
                  <a:lnTo>
                    <a:pt x="840041" y="725843"/>
                  </a:lnTo>
                  <a:lnTo>
                    <a:pt x="840701" y="725335"/>
                  </a:lnTo>
                  <a:close/>
                </a:path>
                <a:path w="1153795" h="1354454">
                  <a:moveTo>
                    <a:pt x="842289" y="736561"/>
                  </a:moveTo>
                  <a:lnTo>
                    <a:pt x="842149" y="735711"/>
                  </a:lnTo>
                  <a:lnTo>
                    <a:pt x="841476" y="735228"/>
                  </a:lnTo>
                  <a:lnTo>
                    <a:pt x="841502" y="738060"/>
                  </a:lnTo>
                  <a:lnTo>
                    <a:pt x="841933" y="737692"/>
                  </a:lnTo>
                  <a:lnTo>
                    <a:pt x="842213" y="737298"/>
                  </a:lnTo>
                  <a:lnTo>
                    <a:pt x="842289" y="736561"/>
                  </a:lnTo>
                  <a:close/>
                </a:path>
                <a:path w="1153795" h="1354454">
                  <a:moveTo>
                    <a:pt x="856475" y="276402"/>
                  </a:moveTo>
                  <a:lnTo>
                    <a:pt x="856361" y="276021"/>
                  </a:lnTo>
                  <a:lnTo>
                    <a:pt x="855408" y="274751"/>
                  </a:lnTo>
                  <a:lnTo>
                    <a:pt x="855878" y="274370"/>
                  </a:lnTo>
                  <a:lnTo>
                    <a:pt x="856030" y="273989"/>
                  </a:lnTo>
                  <a:lnTo>
                    <a:pt x="855827" y="273481"/>
                  </a:lnTo>
                  <a:lnTo>
                    <a:pt x="855433" y="272719"/>
                  </a:lnTo>
                  <a:lnTo>
                    <a:pt x="855141" y="271957"/>
                  </a:lnTo>
                  <a:lnTo>
                    <a:pt x="855916" y="270941"/>
                  </a:lnTo>
                  <a:lnTo>
                    <a:pt x="855751" y="270306"/>
                  </a:lnTo>
                  <a:lnTo>
                    <a:pt x="855586" y="269671"/>
                  </a:lnTo>
                  <a:lnTo>
                    <a:pt x="854113" y="268274"/>
                  </a:lnTo>
                  <a:lnTo>
                    <a:pt x="853897" y="266750"/>
                  </a:lnTo>
                  <a:lnTo>
                    <a:pt x="853020" y="265226"/>
                  </a:lnTo>
                  <a:lnTo>
                    <a:pt x="851725" y="263829"/>
                  </a:lnTo>
                  <a:lnTo>
                    <a:pt x="851598" y="263702"/>
                  </a:lnTo>
                  <a:lnTo>
                    <a:pt x="851535" y="263448"/>
                  </a:lnTo>
                  <a:lnTo>
                    <a:pt x="851763" y="263321"/>
                  </a:lnTo>
                  <a:lnTo>
                    <a:pt x="852119" y="263194"/>
                  </a:lnTo>
                  <a:lnTo>
                    <a:pt x="852893" y="263194"/>
                  </a:lnTo>
                  <a:lnTo>
                    <a:pt x="853325" y="263067"/>
                  </a:lnTo>
                  <a:lnTo>
                    <a:pt x="853884" y="262813"/>
                  </a:lnTo>
                  <a:lnTo>
                    <a:pt x="852932" y="262305"/>
                  </a:lnTo>
                  <a:lnTo>
                    <a:pt x="852690" y="262178"/>
                  </a:lnTo>
                  <a:lnTo>
                    <a:pt x="851636" y="261924"/>
                  </a:lnTo>
                  <a:lnTo>
                    <a:pt x="850709" y="262305"/>
                  </a:lnTo>
                  <a:lnTo>
                    <a:pt x="849261" y="261416"/>
                  </a:lnTo>
                  <a:lnTo>
                    <a:pt x="848385" y="259892"/>
                  </a:lnTo>
                  <a:lnTo>
                    <a:pt x="848194" y="258495"/>
                  </a:lnTo>
                  <a:lnTo>
                    <a:pt x="848067" y="257606"/>
                  </a:lnTo>
                  <a:lnTo>
                    <a:pt x="847559" y="257098"/>
                  </a:lnTo>
                  <a:lnTo>
                    <a:pt x="846937" y="256844"/>
                  </a:lnTo>
                  <a:lnTo>
                    <a:pt x="846201" y="256717"/>
                  </a:lnTo>
                  <a:lnTo>
                    <a:pt x="845019" y="256844"/>
                  </a:lnTo>
                  <a:lnTo>
                    <a:pt x="844524" y="256844"/>
                  </a:lnTo>
                  <a:lnTo>
                    <a:pt x="843762" y="256082"/>
                  </a:lnTo>
                  <a:lnTo>
                    <a:pt x="843495" y="255574"/>
                  </a:lnTo>
                  <a:lnTo>
                    <a:pt x="843191" y="255447"/>
                  </a:lnTo>
                  <a:lnTo>
                    <a:pt x="842822" y="255574"/>
                  </a:lnTo>
                  <a:lnTo>
                    <a:pt x="841514" y="254965"/>
                  </a:lnTo>
                  <a:lnTo>
                    <a:pt x="841514" y="273100"/>
                  </a:lnTo>
                  <a:lnTo>
                    <a:pt x="839457" y="276529"/>
                  </a:lnTo>
                  <a:lnTo>
                    <a:pt x="839774" y="276783"/>
                  </a:lnTo>
                  <a:lnTo>
                    <a:pt x="839762" y="277799"/>
                  </a:lnTo>
                  <a:lnTo>
                    <a:pt x="839470" y="278434"/>
                  </a:lnTo>
                  <a:lnTo>
                    <a:pt x="839508" y="279196"/>
                  </a:lnTo>
                  <a:lnTo>
                    <a:pt x="838619" y="280212"/>
                  </a:lnTo>
                  <a:lnTo>
                    <a:pt x="838073" y="280720"/>
                  </a:lnTo>
                  <a:lnTo>
                    <a:pt x="837895" y="281101"/>
                  </a:lnTo>
                  <a:lnTo>
                    <a:pt x="837819" y="282117"/>
                  </a:lnTo>
                  <a:lnTo>
                    <a:pt x="837565" y="283006"/>
                  </a:lnTo>
                  <a:lnTo>
                    <a:pt x="836853" y="284022"/>
                  </a:lnTo>
                  <a:lnTo>
                    <a:pt x="836498" y="284784"/>
                  </a:lnTo>
                  <a:lnTo>
                    <a:pt x="836422" y="286308"/>
                  </a:lnTo>
                  <a:lnTo>
                    <a:pt x="836002" y="286816"/>
                  </a:lnTo>
                  <a:lnTo>
                    <a:pt x="835355" y="287197"/>
                  </a:lnTo>
                  <a:lnTo>
                    <a:pt x="835063" y="287578"/>
                  </a:lnTo>
                  <a:lnTo>
                    <a:pt x="834910" y="287959"/>
                  </a:lnTo>
                  <a:lnTo>
                    <a:pt x="834821" y="288848"/>
                  </a:lnTo>
                  <a:lnTo>
                    <a:pt x="834656" y="289102"/>
                  </a:lnTo>
                  <a:lnTo>
                    <a:pt x="834567" y="290245"/>
                  </a:lnTo>
                  <a:lnTo>
                    <a:pt x="833983" y="291515"/>
                  </a:lnTo>
                  <a:lnTo>
                    <a:pt x="832713" y="292912"/>
                  </a:lnTo>
                  <a:lnTo>
                    <a:pt x="832078" y="292023"/>
                  </a:lnTo>
                  <a:lnTo>
                    <a:pt x="831113" y="291769"/>
                  </a:lnTo>
                  <a:lnTo>
                    <a:pt x="830630" y="291642"/>
                  </a:lnTo>
                  <a:lnTo>
                    <a:pt x="828408" y="291769"/>
                  </a:lnTo>
                  <a:lnTo>
                    <a:pt x="828319" y="291515"/>
                  </a:lnTo>
                  <a:lnTo>
                    <a:pt x="828230" y="291261"/>
                  </a:lnTo>
                  <a:lnTo>
                    <a:pt x="828141" y="291007"/>
                  </a:lnTo>
                  <a:lnTo>
                    <a:pt x="827074" y="290880"/>
                  </a:lnTo>
                  <a:lnTo>
                    <a:pt x="825233" y="291261"/>
                  </a:lnTo>
                  <a:lnTo>
                    <a:pt x="825258" y="288213"/>
                  </a:lnTo>
                  <a:lnTo>
                    <a:pt x="824941" y="288086"/>
                  </a:lnTo>
                  <a:lnTo>
                    <a:pt x="824318" y="287832"/>
                  </a:lnTo>
                  <a:lnTo>
                    <a:pt x="823455" y="287197"/>
                  </a:lnTo>
                  <a:lnTo>
                    <a:pt x="822718" y="287070"/>
                  </a:lnTo>
                  <a:lnTo>
                    <a:pt x="822198" y="287451"/>
                  </a:lnTo>
                  <a:lnTo>
                    <a:pt x="821893" y="288086"/>
                  </a:lnTo>
                  <a:lnTo>
                    <a:pt x="820953" y="287070"/>
                  </a:lnTo>
                  <a:lnTo>
                    <a:pt x="820178" y="286308"/>
                  </a:lnTo>
                  <a:lnTo>
                    <a:pt x="819988" y="285927"/>
                  </a:lnTo>
                  <a:lnTo>
                    <a:pt x="820051" y="284911"/>
                  </a:lnTo>
                  <a:lnTo>
                    <a:pt x="820508" y="284149"/>
                  </a:lnTo>
                  <a:lnTo>
                    <a:pt x="819632" y="284022"/>
                  </a:lnTo>
                  <a:lnTo>
                    <a:pt x="819137" y="284022"/>
                  </a:lnTo>
                  <a:lnTo>
                    <a:pt x="817880" y="283387"/>
                  </a:lnTo>
                  <a:lnTo>
                    <a:pt x="817245" y="282752"/>
                  </a:lnTo>
                  <a:lnTo>
                    <a:pt x="816952" y="282625"/>
                  </a:lnTo>
                  <a:lnTo>
                    <a:pt x="816673" y="282498"/>
                  </a:lnTo>
                  <a:lnTo>
                    <a:pt x="816178" y="282625"/>
                  </a:lnTo>
                  <a:lnTo>
                    <a:pt x="816063" y="282498"/>
                  </a:lnTo>
                  <a:lnTo>
                    <a:pt x="815911" y="282371"/>
                  </a:lnTo>
                  <a:lnTo>
                    <a:pt x="815365" y="281736"/>
                  </a:lnTo>
                  <a:lnTo>
                    <a:pt x="814959" y="281736"/>
                  </a:lnTo>
                  <a:lnTo>
                    <a:pt x="814197" y="281482"/>
                  </a:lnTo>
                  <a:lnTo>
                    <a:pt x="813955" y="281482"/>
                  </a:lnTo>
                  <a:lnTo>
                    <a:pt x="813841" y="281736"/>
                  </a:lnTo>
                  <a:lnTo>
                    <a:pt x="812330" y="280593"/>
                  </a:lnTo>
                  <a:lnTo>
                    <a:pt x="811949" y="280339"/>
                  </a:lnTo>
                  <a:lnTo>
                    <a:pt x="811682" y="280085"/>
                  </a:lnTo>
                  <a:lnTo>
                    <a:pt x="811555" y="279704"/>
                  </a:lnTo>
                  <a:lnTo>
                    <a:pt x="811123" y="279704"/>
                  </a:lnTo>
                  <a:lnTo>
                    <a:pt x="810742" y="279577"/>
                  </a:lnTo>
                  <a:lnTo>
                    <a:pt x="809853" y="278434"/>
                  </a:lnTo>
                  <a:lnTo>
                    <a:pt x="809167" y="277418"/>
                  </a:lnTo>
                  <a:lnTo>
                    <a:pt x="808532" y="276910"/>
                  </a:lnTo>
                  <a:lnTo>
                    <a:pt x="807847" y="276402"/>
                  </a:lnTo>
                  <a:lnTo>
                    <a:pt x="807085" y="276021"/>
                  </a:lnTo>
                  <a:lnTo>
                    <a:pt x="807910" y="275259"/>
                  </a:lnTo>
                  <a:lnTo>
                    <a:pt x="810082" y="273100"/>
                  </a:lnTo>
                  <a:lnTo>
                    <a:pt x="811009" y="272719"/>
                  </a:lnTo>
                  <a:lnTo>
                    <a:pt x="811860" y="272211"/>
                  </a:lnTo>
                  <a:lnTo>
                    <a:pt x="812647" y="271576"/>
                  </a:lnTo>
                  <a:lnTo>
                    <a:pt x="813650" y="270433"/>
                  </a:lnTo>
                  <a:lnTo>
                    <a:pt x="814832" y="269290"/>
                  </a:lnTo>
                  <a:lnTo>
                    <a:pt x="816292" y="268655"/>
                  </a:lnTo>
                  <a:lnTo>
                    <a:pt x="817867" y="268274"/>
                  </a:lnTo>
                  <a:lnTo>
                    <a:pt x="819277" y="267893"/>
                  </a:lnTo>
                  <a:lnTo>
                    <a:pt x="820356" y="267639"/>
                  </a:lnTo>
                  <a:lnTo>
                    <a:pt x="821105" y="267639"/>
                  </a:lnTo>
                  <a:lnTo>
                    <a:pt x="821766" y="266877"/>
                  </a:lnTo>
                  <a:lnTo>
                    <a:pt x="822096" y="266496"/>
                  </a:lnTo>
                  <a:lnTo>
                    <a:pt x="825411" y="265353"/>
                  </a:lnTo>
                  <a:lnTo>
                    <a:pt x="828814" y="264464"/>
                  </a:lnTo>
                  <a:lnTo>
                    <a:pt x="831545" y="263829"/>
                  </a:lnTo>
                  <a:lnTo>
                    <a:pt x="834148" y="263956"/>
                  </a:lnTo>
                  <a:lnTo>
                    <a:pt x="836650" y="264845"/>
                  </a:lnTo>
                  <a:lnTo>
                    <a:pt x="836739" y="265353"/>
                  </a:lnTo>
                  <a:lnTo>
                    <a:pt x="836917" y="265607"/>
                  </a:lnTo>
                  <a:lnTo>
                    <a:pt x="837425" y="266115"/>
                  </a:lnTo>
                  <a:lnTo>
                    <a:pt x="837984" y="266369"/>
                  </a:lnTo>
                  <a:lnTo>
                    <a:pt x="838644" y="267004"/>
                  </a:lnTo>
                  <a:lnTo>
                    <a:pt x="839292" y="268655"/>
                  </a:lnTo>
                  <a:lnTo>
                    <a:pt x="839749" y="269671"/>
                  </a:lnTo>
                  <a:lnTo>
                    <a:pt x="840333" y="270687"/>
                  </a:lnTo>
                  <a:lnTo>
                    <a:pt x="841006" y="270306"/>
                  </a:lnTo>
                  <a:lnTo>
                    <a:pt x="841387" y="270433"/>
                  </a:lnTo>
                  <a:lnTo>
                    <a:pt x="841514" y="273100"/>
                  </a:lnTo>
                  <a:lnTo>
                    <a:pt x="841514" y="254965"/>
                  </a:lnTo>
                  <a:lnTo>
                    <a:pt x="840371" y="254431"/>
                  </a:lnTo>
                  <a:lnTo>
                    <a:pt x="840435" y="253923"/>
                  </a:lnTo>
                  <a:lnTo>
                    <a:pt x="840511" y="253669"/>
                  </a:lnTo>
                  <a:lnTo>
                    <a:pt x="840803" y="253034"/>
                  </a:lnTo>
                  <a:lnTo>
                    <a:pt x="841108" y="252780"/>
                  </a:lnTo>
                  <a:lnTo>
                    <a:pt x="841006" y="252272"/>
                  </a:lnTo>
                  <a:lnTo>
                    <a:pt x="840486" y="251764"/>
                  </a:lnTo>
                  <a:lnTo>
                    <a:pt x="839660" y="252018"/>
                  </a:lnTo>
                  <a:lnTo>
                    <a:pt x="839368" y="252653"/>
                  </a:lnTo>
                  <a:lnTo>
                    <a:pt x="839254" y="253288"/>
                  </a:lnTo>
                  <a:lnTo>
                    <a:pt x="838708" y="253669"/>
                  </a:lnTo>
                  <a:lnTo>
                    <a:pt x="837666" y="253923"/>
                  </a:lnTo>
                  <a:lnTo>
                    <a:pt x="837641" y="253161"/>
                  </a:lnTo>
                  <a:lnTo>
                    <a:pt x="837641" y="253034"/>
                  </a:lnTo>
                  <a:lnTo>
                    <a:pt x="837628" y="252526"/>
                  </a:lnTo>
                  <a:lnTo>
                    <a:pt x="837806" y="252145"/>
                  </a:lnTo>
                  <a:lnTo>
                    <a:pt x="837984" y="251764"/>
                  </a:lnTo>
                  <a:lnTo>
                    <a:pt x="838098" y="251510"/>
                  </a:lnTo>
                  <a:lnTo>
                    <a:pt x="838034" y="250494"/>
                  </a:lnTo>
                  <a:lnTo>
                    <a:pt x="837844" y="250113"/>
                  </a:lnTo>
                  <a:lnTo>
                    <a:pt x="836955" y="251510"/>
                  </a:lnTo>
                  <a:lnTo>
                    <a:pt x="835482" y="251764"/>
                  </a:lnTo>
                  <a:lnTo>
                    <a:pt x="834859" y="251764"/>
                  </a:lnTo>
                  <a:lnTo>
                    <a:pt x="834517" y="251637"/>
                  </a:lnTo>
                  <a:lnTo>
                    <a:pt x="834618" y="251129"/>
                  </a:lnTo>
                  <a:lnTo>
                    <a:pt x="834745" y="251002"/>
                  </a:lnTo>
                  <a:lnTo>
                    <a:pt x="834986" y="250748"/>
                  </a:lnTo>
                  <a:lnTo>
                    <a:pt x="835304" y="250748"/>
                  </a:lnTo>
                  <a:lnTo>
                    <a:pt x="835240" y="250621"/>
                  </a:lnTo>
                  <a:lnTo>
                    <a:pt x="835190" y="250494"/>
                  </a:lnTo>
                  <a:lnTo>
                    <a:pt x="834682" y="249986"/>
                  </a:lnTo>
                  <a:lnTo>
                    <a:pt x="834288" y="250113"/>
                  </a:lnTo>
                  <a:lnTo>
                    <a:pt x="834288" y="252780"/>
                  </a:lnTo>
                  <a:lnTo>
                    <a:pt x="833932" y="253034"/>
                  </a:lnTo>
                  <a:lnTo>
                    <a:pt x="833818" y="252780"/>
                  </a:lnTo>
                  <a:lnTo>
                    <a:pt x="834059" y="252526"/>
                  </a:lnTo>
                  <a:lnTo>
                    <a:pt x="834224" y="252526"/>
                  </a:lnTo>
                  <a:lnTo>
                    <a:pt x="834288" y="252780"/>
                  </a:lnTo>
                  <a:lnTo>
                    <a:pt x="834288" y="250113"/>
                  </a:lnTo>
                  <a:lnTo>
                    <a:pt x="833856" y="250240"/>
                  </a:lnTo>
                  <a:lnTo>
                    <a:pt x="832154" y="250621"/>
                  </a:lnTo>
                  <a:lnTo>
                    <a:pt x="831507" y="250494"/>
                  </a:lnTo>
                  <a:lnTo>
                    <a:pt x="830884" y="250240"/>
                  </a:lnTo>
                  <a:lnTo>
                    <a:pt x="830643" y="250748"/>
                  </a:lnTo>
                  <a:lnTo>
                    <a:pt x="830160" y="251002"/>
                  </a:lnTo>
                  <a:lnTo>
                    <a:pt x="829411" y="250875"/>
                  </a:lnTo>
                  <a:lnTo>
                    <a:pt x="828738" y="251129"/>
                  </a:lnTo>
                  <a:lnTo>
                    <a:pt x="828243" y="251510"/>
                  </a:lnTo>
                  <a:lnTo>
                    <a:pt x="827951" y="252145"/>
                  </a:lnTo>
                  <a:lnTo>
                    <a:pt x="827125" y="251510"/>
                  </a:lnTo>
                  <a:lnTo>
                    <a:pt x="826008" y="251383"/>
                  </a:lnTo>
                  <a:lnTo>
                    <a:pt x="824598" y="251383"/>
                  </a:lnTo>
                  <a:lnTo>
                    <a:pt x="824141" y="251129"/>
                  </a:lnTo>
                  <a:lnTo>
                    <a:pt x="823658" y="251129"/>
                  </a:lnTo>
                  <a:lnTo>
                    <a:pt x="823112" y="251637"/>
                  </a:lnTo>
                  <a:lnTo>
                    <a:pt x="822756" y="252399"/>
                  </a:lnTo>
                  <a:lnTo>
                    <a:pt x="822210" y="253034"/>
                  </a:lnTo>
                  <a:lnTo>
                    <a:pt x="821842" y="253161"/>
                  </a:lnTo>
                  <a:lnTo>
                    <a:pt x="821512" y="253161"/>
                  </a:lnTo>
                  <a:lnTo>
                    <a:pt x="820839" y="252399"/>
                  </a:lnTo>
                  <a:lnTo>
                    <a:pt x="820610" y="252145"/>
                  </a:lnTo>
                  <a:lnTo>
                    <a:pt x="820191" y="252399"/>
                  </a:lnTo>
                  <a:lnTo>
                    <a:pt x="819785" y="252399"/>
                  </a:lnTo>
                  <a:lnTo>
                    <a:pt x="819416" y="252145"/>
                  </a:lnTo>
                  <a:lnTo>
                    <a:pt x="818273" y="251637"/>
                  </a:lnTo>
                  <a:lnTo>
                    <a:pt x="816305" y="252018"/>
                  </a:lnTo>
                  <a:lnTo>
                    <a:pt x="816241" y="252145"/>
                  </a:lnTo>
                  <a:lnTo>
                    <a:pt x="816089" y="252272"/>
                  </a:lnTo>
                  <a:lnTo>
                    <a:pt x="815962" y="252780"/>
                  </a:lnTo>
                  <a:lnTo>
                    <a:pt x="816089" y="253415"/>
                  </a:lnTo>
                  <a:lnTo>
                    <a:pt x="816394" y="254177"/>
                  </a:lnTo>
                  <a:lnTo>
                    <a:pt x="815454" y="253923"/>
                  </a:lnTo>
                  <a:lnTo>
                    <a:pt x="814247" y="253923"/>
                  </a:lnTo>
                  <a:lnTo>
                    <a:pt x="813701" y="254177"/>
                  </a:lnTo>
                  <a:lnTo>
                    <a:pt x="813231" y="254177"/>
                  </a:lnTo>
                  <a:lnTo>
                    <a:pt x="812622" y="254431"/>
                  </a:lnTo>
                  <a:lnTo>
                    <a:pt x="811898" y="254304"/>
                  </a:lnTo>
                  <a:lnTo>
                    <a:pt x="811085" y="253796"/>
                  </a:lnTo>
                  <a:lnTo>
                    <a:pt x="810526" y="254050"/>
                  </a:lnTo>
                  <a:lnTo>
                    <a:pt x="810425" y="254939"/>
                  </a:lnTo>
                  <a:lnTo>
                    <a:pt x="809942" y="255574"/>
                  </a:lnTo>
                  <a:lnTo>
                    <a:pt x="807808" y="256844"/>
                  </a:lnTo>
                  <a:lnTo>
                    <a:pt x="806805" y="257606"/>
                  </a:lnTo>
                  <a:lnTo>
                    <a:pt x="804760" y="257352"/>
                  </a:lnTo>
                  <a:lnTo>
                    <a:pt x="803313" y="257733"/>
                  </a:lnTo>
                  <a:lnTo>
                    <a:pt x="802462" y="258495"/>
                  </a:lnTo>
                  <a:lnTo>
                    <a:pt x="801433" y="258241"/>
                  </a:lnTo>
                  <a:lnTo>
                    <a:pt x="800303" y="257733"/>
                  </a:lnTo>
                  <a:lnTo>
                    <a:pt x="799630" y="257606"/>
                  </a:lnTo>
                  <a:lnTo>
                    <a:pt x="798944" y="257860"/>
                  </a:lnTo>
                  <a:lnTo>
                    <a:pt x="798398" y="258495"/>
                  </a:lnTo>
                  <a:lnTo>
                    <a:pt x="798360" y="258749"/>
                  </a:lnTo>
                  <a:lnTo>
                    <a:pt x="798677" y="259257"/>
                  </a:lnTo>
                  <a:lnTo>
                    <a:pt x="799147" y="260146"/>
                  </a:lnTo>
                  <a:lnTo>
                    <a:pt x="797585" y="261416"/>
                  </a:lnTo>
                  <a:lnTo>
                    <a:pt x="797242" y="261670"/>
                  </a:lnTo>
                  <a:lnTo>
                    <a:pt x="797064" y="261670"/>
                  </a:lnTo>
                  <a:lnTo>
                    <a:pt x="794994" y="263448"/>
                  </a:lnTo>
                  <a:lnTo>
                    <a:pt x="793597" y="264337"/>
                  </a:lnTo>
                  <a:lnTo>
                    <a:pt x="792848" y="264337"/>
                  </a:lnTo>
                  <a:lnTo>
                    <a:pt x="792835" y="266115"/>
                  </a:lnTo>
                  <a:lnTo>
                    <a:pt x="792759" y="266496"/>
                  </a:lnTo>
                  <a:lnTo>
                    <a:pt x="792632" y="266750"/>
                  </a:lnTo>
                  <a:lnTo>
                    <a:pt x="792454" y="266877"/>
                  </a:lnTo>
                  <a:lnTo>
                    <a:pt x="791425" y="266877"/>
                  </a:lnTo>
                  <a:lnTo>
                    <a:pt x="790587" y="266750"/>
                  </a:lnTo>
                  <a:lnTo>
                    <a:pt x="790079" y="266115"/>
                  </a:lnTo>
                  <a:lnTo>
                    <a:pt x="789152" y="265099"/>
                  </a:lnTo>
                  <a:lnTo>
                    <a:pt x="787996" y="263575"/>
                  </a:lnTo>
                  <a:lnTo>
                    <a:pt x="787806" y="263321"/>
                  </a:lnTo>
                  <a:lnTo>
                    <a:pt x="787374" y="263575"/>
                  </a:lnTo>
                  <a:lnTo>
                    <a:pt x="787006" y="263575"/>
                  </a:lnTo>
                  <a:lnTo>
                    <a:pt x="786688" y="263321"/>
                  </a:lnTo>
                  <a:lnTo>
                    <a:pt x="786307" y="263067"/>
                  </a:lnTo>
                  <a:lnTo>
                    <a:pt x="785837" y="262686"/>
                  </a:lnTo>
                  <a:lnTo>
                    <a:pt x="785914" y="262051"/>
                  </a:lnTo>
                  <a:lnTo>
                    <a:pt x="786180" y="261416"/>
                  </a:lnTo>
                  <a:lnTo>
                    <a:pt x="786231" y="261035"/>
                  </a:lnTo>
                  <a:lnTo>
                    <a:pt x="786091" y="260654"/>
                  </a:lnTo>
                  <a:lnTo>
                    <a:pt x="785774" y="260400"/>
                  </a:lnTo>
                  <a:lnTo>
                    <a:pt x="784275" y="259638"/>
                  </a:lnTo>
                  <a:lnTo>
                    <a:pt x="783158" y="259765"/>
                  </a:lnTo>
                  <a:lnTo>
                    <a:pt x="782447" y="260654"/>
                  </a:lnTo>
                  <a:lnTo>
                    <a:pt x="781456" y="258749"/>
                  </a:lnTo>
                  <a:lnTo>
                    <a:pt x="780402" y="257098"/>
                  </a:lnTo>
                  <a:lnTo>
                    <a:pt x="780084" y="256971"/>
                  </a:lnTo>
                  <a:lnTo>
                    <a:pt x="779462" y="256717"/>
                  </a:lnTo>
                  <a:lnTo>
                    <a:pt x="778611" y="256082"/>
                  </a:lnTo>
                  <a:lnTo>
                    <a:pt x="777913" y="255828"/>
                  </a:lnTo>
                  <a:lnTo>
                    <a:pt x="777557" y="256209"/>
                  </a:lnTo>
                  <a:lnTo>
                    <a:pt x="777506" y="256971"/>
                  </a:lnTo>
                  <a:lnTo>
                    <a:pt x="777227" y="256590"/>
                  </a:lnTo>
                  <a:lnTo>
                    <a:pt x="776744" y="256082"/>
                  </a:lnTo>
                  <a:lnTo>
                    <a:pt x="776490" y="255955"/>
                  </a:lnTo>
                  <a:lnTo>
                    <a:pt x="776185" y="255955"/>
                  </a:lnTo>
                  <a:lnTo>
                    <a:pt x="775817" y="256082"/>
                  </a:lnTo>
                  <a:lnTo>
                    <a:pt x="775322" y="254685"/>
                  </a:lnTo>
                  <a:lnTo>
                    <a:pt x="774954" y="253288"/>
                  </a:lnTo>
                  <a:lnTo>
                    <a:pt x="774763" y="252780"/>
                  </a:lnTo>
                  <a:lnTo>
                    <a:pt x="774649" y="252018"/>
                  </a:lnTo>
                  <a:lnTo>
                    <a:pt x="774763" y="251510"/>
                  </a:lnTo>
                  <a:lnTo>
                    <a:pt x="775106" y="250875"/>
                  </a:lnTo>
                  <a:lnTo>
                    <a:pt x="775766" y="250367"/>
                  </a:lnTo>
                  <a:lnTo>
                    <a:pt x="776871" y="249986"/>
                  </a:lnTo>
                  <a:lnTo>
                    <a:pt x="777074" y="249224"/>
                  </a:lnTo>
                  <a:lnTo>
                    <a:pt x="777290" y="247700"/>
                  </a:lnTo>
                  <a:lnTo>
                    <a:pt x="777367" y="246557"/>
                  </a:lnTo>
                  <a:lnTo>
                    <a:pt x="777417" y="245795"/>
                  </a:lnTo>
                  <a:lnTo>
                    <a:pt x="778586" y="245795"/>
                  </a:lnTo>
                  <a:lnTo>
                    <a:pt x="779462" y="245922"/>
                  </a:lnTo>
                  <a:lnTo>
                    <a:pt x="779526" y="245795"/>
                  </a:lnTo>
                  <a:lnTo>
                    <a:pt x="779640" y="245541"/>
                  </a:lnTo>
                  <a:lnTo>
                    <a:pt x="780237" y="244652"/>
                  </a:lnTo>
                  <a:lnTo>
                    <a:pt x="780986" y="243636"/>
                  </a:lnTo>
                  <a:lnTo>
                    <a:pt x="782548" y="242112"/>
                  </a:lnTo>
                  <a:lnTo>
                    <a:pt x="783069" y="241604"/>
                  </a:lnTo>
                  <a:lnTo>
                    <a:pt x="784834" y="240080"/>
                  </a:lnTo>
                  <a:lnTo>
                    <a:pt x="785939" y="238556"/>
                  </a:lnTo>
                  <a:lnTo>
                    <a:pt x="786244" y="237540"/>
                  </a:lnTo>
                  <a:lnTo>
                    <a:pt x="786384" y="237032"/>
                  </a:lnTo>
                  <a:lnTo>
                    <a:pt x="787336" y="237286"/>
                  </a:lnTo>
                  <a:lnTo>
                    <a:pt x="787933" y="237032"/>
                  </a:lnTo>
                  <a:lnTo>
                    <a:pt x="788238" y="236905"/>
                  </a:lnTo>
                  <a:lnTo>
                    <a:pt x="791121" y="233857"/>
                  </a:lnTo>
                  <a:lnTo>
                    <a:pt x="791692" y="233476"/>
                  </a:lnTo>
                  <a:lnTo>
                    <a:pt x="793343" y="232587"/>
                  </a:lnTo>
                  <a:lnTo>
                    <a:pt x="794029" y="231952"/>
                  </a:lnTo>
                  <a:lnTo>
                    <a:pt x="794588" y="231444"/>
                  </a:lnTo>
                  <a:lnTo>
                    <a:pt x="794791" y="231063"/>
                  </a:lnTo>
                  <a:lnTo>
                    <a:pt x="795413" y="229920"/>
                  </a:lnTo>
                  <a:lnTo>
                    <a:pt x="796290" y="227634"/>
                  </a:lnTo>
                  <a:lnTo>
                    <a:pt x="796886" y="225348"/>
                  </a:lnTo>
                  <a:lnTo>
                    <a:pt x="796239" y="224459"/>
                  </a:lnTo>
                  <a:lnTo>
                    <a:pt x="795870" y="223570"/>
                  </a:lnTo>
                  <a:lnTo>
                    <a:pt x="795794" y="222808"/>
                  </a:lnTo>
                  <a:lnTo>
                    <a:pt x="795604" y="222173"/>
                  </a:lnTo>
                  <a:lnTo>
                    <a:pt x="795083" y="220395"/>
                  </a:lnTo>
                  <a:lnTo>
                    <a:pt x="794219" y="219760"/>
                  </a:lnTo>
                  <a:lnTo>
                    <a:pt x="793280" y="219379"/>
                  </a:lnTo>
                  <a:lnTo>
                    <a:pt x="792835" y="218998"/>
                  </a:lnTo>
                  <a:lnTo>
                    <a:pt x="792289" y="218871"/>
                  </a:lnTo>
                  <a:lnTo>
                    <a:pt x="791603" y="218998"/>
                  </a:lnTo>
                  <a:lnTo>
                    <a:pt x="791171" y="219252"/>
                  </a:lnTo>
                  <a:lnTo>
                    <a:pt x="790613" y="219379"/>
                  </a:lnTo>
                  <a:lnTo>
                    <a:pt x="789940" y="219125"/>
                  </a:lnTo>
                  <a:lnTo>
                    <a:pt x="788073" y="219252"/>
                  </a:lnTo>
                  <a:lnTo>
                    <a:pt x="786650" y="219252"/>
                  </a:lnTo>
                  <a:lnTo>
                    <a:pt x="785850" y="219506"/>
                  </a:lnTo>
                  <a:lnTo>
                    <a:pt x="785495" y="220268"/>
                  </a:lnTo>
                  <a:lnTo>
                    <a:pt x="785672" y="221030"/>
                  </a:lnTo>
                  <a:lnTo>
                    <a:pt x="786206" y="222173"/>
                  </a:lnTo>
                  <a:lnTo>
                    <a:pt x="784618" y="222046"/>
                  </a:lnTo>
                  <a:lnTo>
                    <a:pt x="777913" y="228650"/>
                  </a:lnTo>
                  <a:lnTo>
                    <a:pt x="777557" y="229920"/>
                  </a:lnTo>
                  <a:lnTo>
                    <a:pt x="777151" y="230682"/>
                  </a:lnTo>
                  <a:lnTo>
                    <a:pt x="776541" y="231063"/>
                  </a:lnTo>
                  <a:lnTo>
                    <a:pt x="775741" y="230809"/>
                  </a:lnTo>
                  <a:lnTo>
                    <a:pt x="775690" y="231571"/>
                  </a:lnTo>
                  <a:lnTo>
                    <a:pt x="775233" y="231952"/>
                  </a:lnTo>
                  <a:lnTo>
                    <a:pt x="774357" y="231825"/>
                  </a:lnTo>
                  <a:lnTo>
                    <a:pt x="773518" y="231571"/>
                  </a:lnTo>
                  <a:lnTo>
                    <a:pt x="772490" y="231444"/>
                  </a:lnTo>
                  <a:lnTo>
                    <a:pt x="772414" y="232841"/>
                  </a:lnTo>
                  <a:lnTo>
                    <a:pt x="771906" y="233984"/>
                  </a:lnTo>
                  <a:lnTo>
                    <a:pt x="770991" y="234619"/>
                  </a:lnTo>
                  <a:lnTo>
                    <a:pt x="771131" y="235254"/>
                  </a:lnTo>
                  <a:lnTo>
                    <a:pt x="770991" y="235762"/>
                  </a:lnTo>
                  <a:lnTo>
                    <a:pt x="770572" y="236016"/>
                  </a:lnTo>
                  <a:lnTo>
                    <a:pt x="770026" y="236651"/>
                  </a:lnTo>
                  <a:lnTo>
                    <a:pt x="769912" y="237286"/>
                  </a:lnTo>
                  <a:lnTo>
                    <a:pt x="770039" y="237540"/>
                  </a:lnTo>
                  <a:lnTo>
                    <a:pt x="767232" y="236270"/>
                  </a:lnTo>
                  <a:lnTo>
                    <a:pt x="767118" y="237286"/>
                  </a:lnTo>
                  <a:lnTo>
                    <a:pt x="767562" y="238556"/>
                  </a:lnTo>
                  <a:lnTo>
                    <a:pt x="767600" y="240207"/>
                  </a:lnTo>
                  <a:lnTo>
                    <a:pt x="767245" y="240588"/>
                  </a:lnTo>
                  <a:lnTo>
                    <a:pt x="766216" y="241858"/>
                  </a:lnTo>
                  <a:lnTo>
                    <a:pt x="765390" y="242112"/>
                  </a:lnTo>
                  <a:lnTo>
                    <a:pt x="764755" y="241477"/>
                  </a:lnTo>
                  <a:lnTo>
                    <a:pt x="764844" y="243128"/>
                  </a:lnTo>
                  <a:lnTo>
                    <a:pt x="764743" y="243509"/>
                  </a:lnTo>
                  <a:lnTo>
                    <a:pt x="764247" y="243636"/>
                  </a:lnTo>
                  <a:lnTo>
                    <a:pt x="764070" y="243636"/>
                  </a:lnTo>
                  <a:lnTo>
                    <a:pt x="763727" y="243509"/>
                  </a:lnTo>
                  <a:lnTo>
                    <a:pt x="763219" y="243382"/>
                  </a:lnTo>
                  <a:lnTo>
                    <a:pt x="761898" y="242747"/>
                  </a:lnTo>
                  <a:lnTo>
                    <a:pt x="761949" y="243382"/>
                  </a:lnTo>
                  <a:lnTo>
                    <a:pt x="762088" y="243763"/>
                  </a:lnTo>
                  <a:lnTo>
                    <a:pt x="762609" y="244652"/>
                  </a:lnTo>
                  <a:lnTo>
                    <a:pt x="763511" y="245922"/>
                  </a:lnTo>
                  <a:lnTo>
                    <a:pt x="763854" y="246430"/>
                  </a:lnTo>
                  <a:lnTo>
                    <a:pt x="763676" y="246430"/>
                  </a:lnTo>
                  <a:lnTo>
                    <a:pt x="762647" y="246557"/>
                  </a:lnTo>
                  <a:lnTo>
                    <a:pt x="760831" y="245668"/>
                  </a:lnTo>
                  <a:lnTo>
                    <a:pt x="760133" y="245668"/>
                  </a:lnTo>
                  <a:lnTo>
                    <a:pt x="759587" y="246176"/>
                  </a:lnTo>
                  <a:lnTo>
                    <a:pt x="761390" y="247700"/>
                  </a:lnTo>
                  <a:lnTo>
                    <a:pt x="761517" y="248462"/>
                  </a:lnTo>
                  <a:lnTo>
                    <a:pt x="761072" y="248970"/>
                  </a:lnTo>
                  <a:lnTo>
                    <a:pt x="760031" y="249224"/>
                  </a:lnTo>
                  <a:lnTo>
                    <a:pt x="760514" y="250113"/>
                  </a:lnTo>
                  <a:lnTo>
                    <a:pt x="759688" y="250367"/>
                  </a:lnTo>
                  <a:lnTo>
                    <a:pt x="759117" y="250113"/>
                  </a:lnTo>
                  <a:lnTo>
                    <a:pt x="758659" y="250113"/>
                  </a:lnTo>
                  <a:lnTo>
                    <a:pt x="758698" y="250240"/>
                  </a:lnTo>
                  <a:lnTo>
                    <a:pt x="758812" y="251129"/>
                  </a:lnTo>
                  <a:lnTo>
                    <a:pt x="758507" y="251383"/>
                  </a:lnTo>
                  <a:lnTo>
                    <a:pt x="757961" y="252145"/>
                  </a:lnTo>
                  <a:lnTo>
                    <a:pt x="757504" y="252526"/>
                  </a:lnTo>
                  <a:lnTo>
                    <a:pt x="758634" y="252653"/>
                  </a:lnTo>
                  <a:lnTo>
                    <a:pt x="759472" y="252780"/>
                  </a:lnTo>
                  <a:lnTo>
                    <a:pt x="758278" y="254431"/>
                  </a:lnTo>
                  <a:lnTo>
                    <a:pt x="756640" y="256082"/>
                  </a:lnTo>
                  <a:lnTo>
                    <a:pt x="754735" y="257733"/>
                  </a:lnTo>
                  <a:lnTo>
                    <a:pt x="754684" y="258241"/>
                  </a:lnTo>
                  <a:lnTo>
                    <a:pt x="755523" y="262178"/>
                  </a:lnTo>
                  <a:lnTo>
                    <a:pt x="757326" y="263702"/>
                  </a:lnTo>
                  <a:lnTo>
                    <a:pt x="760196" y="266496"/>
                  </a:lnTo>
                  <a:lnTo>
                    <a:pt x="761619" y="267512"/>
                  </a:lnTo>
                  <a:lnTo>
                    <a:pt x="763498" y="268655"/>
                  </a:lnTo>
                  <a:lnTo>
                    <a:pt x="771220" y="274878"/>
                  </a:lnTo>
                  <a:lnTo>
                    <a:pt x="773264" y="276148"/>
                  </a:lnTo>
                  <a:lnTo>
                    <a:pt x="775131" y="276656"/>
                  </a:lnTo>
                  <a:lnTo>
                    <a:pt x="779106" y="278942"/>
                  </a:lnTo>
                  <a:lnTo>
                    <a:pt x="780745" y="280085"/>
                  </a:lnTo>
                  <a:lnTo>
                    <a:pt x="782180" y="280720"/>
                  </a:lnTo>
                  <a:lnTo>
                    <a:pt x="783424" y="280974"/>
                  </a:lnTo>
                  <a:lnTo>
                    <a:pt x="783704" y="281736"/>
                  </a:lnTo>
                  <a:lnTo>
                    <a:pt x="784199" y="282117"/>
                  </a:lnTo>
                  <a:lnTo>
                    <a:pt x="786053" y="282244"/>
                  </a:lnTo>
                  <a:lnTo>
                    <a:pt x="787095" y="282498"/>
                  </a:lnTo>
                  <a:lnTo>
                    <a:pt x="787857" y="283260"/>
                  </a:lnTo>
                  <a:lnTo>
                    <a:pt x="790054" y="284403"/>
                  </a:lnTo>
                  <a:lnTo>
                    <a:pt x="790651" y="285038"/>
                  </a:lnTo>
                  <a:lnTo>
                    <a:pt x="790981" y="285927"/>
                  </a:lnTo>
                  <a:lnTo>
                    <a:pt x="792111" y="286181"/>
                  </a:lnTo>
                  <a:lnTo>
                    <a:pt x="792772" y="286689"/>
                  </a:lnTo>
                  <a:lnTo>
                    <a:pt x="792988" y="287578"/>
                  </a:lnTo>
                  <a:lnTo>
                    <a:pt x="793851" y="287705"/>
                  </a:lnTo>
                  <a:lnTo>
                    <a:pt x="794791" y="288213"/>
                  </a:lnTo>
                  <a:lnTo>
                    <a:pt x="797064" y="290626"/>
                  </a:lnTo>
                  <a:lnTo>
                    <a:pt x="797712" y="291134"/>
                  </a:lnTo>
                  <a:lnTo>
                    <a:pt x="797966" y="291261"/>
                  </a:lnTo>
                  <a:lnTo>
                    <a:pt x="798131" y="291388"/>
                  </a:lnTo>
                  <a:lnTo>
                    <a:pt x="798195" y="291642"/>
                  </a:lnTo>
                  <a:lnTo>
                    <a:pt x="799185" y="291515"/>
                  </a:lnTo>
                  <a:lnTo>
                    <a:pt x="800087" y="291769"/>
                  </a:lnTo>
                  <a:lnTo>
                    <a:pt x="801966" y="293801"/>
                  </a:lnTo>
                  <a:lnTo>
                    <a:pt x="802843" y="294944"/>
                  </a:lnTo>
                  <a:lnTo>
                    <a:pt x="804278" y="295706"/>
                  </a:lnTo>
                  <a:lnTo>
                    <a:pt x="805878" y="296087"/>
                  </a:lnTo>
                  <a:lnTo>
                    <a:pt x="807605" y="295960"/>
                  </a:lnTo>
                  <a:lnTo>
                    <a:pt x="807961" y="297611"/>
                  </a:lnTo>
                  <a:lnTo>
                    <a:pt x="808913" y="298500"/>
                  </a:lnTo>
                  <a:lnTo>
                    <a:pt x="810463" y="298754"/>
                  </a:lnTo>
                  <a:lnTo>
                    <a:pt x="811415" y="299643"/>
                  </a:lnTo>
                  <a:lnTo>
                    <a:pt x="811606" y="299897"/>
                  </a:lnTo>
                  <a:lnTo>
                    <a:pt x="812012" y="300024"/>
                  </a:lnTo>
                  <a:lnTo>
                    <a:pt x="812634" y="300024"/>
                  </a:lnTo>
                  <a:lnTo>
                    <a:pt x="812228" y="301167"/>
                  </a:lnTo>
                  <a:lnTo>
                    <a:pt x="812622" y="301929"/>
                  </a:lnTo>
                  <a:lnTo>
                    <a:pt x="813816" y="302310"/>
                  </a:lnTo>
                  <a:lnTo>
                    <a:pt x="814070" y="302437"/>
                  </a:lnTo>
                  <a:lnTo>
                    <a:pt x="814616" y="302564"/>
                  </a:lnTo>
                  <a:lnTo>
                    <a:pt x="815492" y="302691"/>
                  </a:lnTo>
                  <a:lnTo>
                    <a:pt x="816419" y="302691"/>
                  </a:lnTo>
                  <a:lnTo>
                    <a:pt x="817168" y="302564"/>
                  </a:lnTo>
                  <a:lnTo>
                    <a:pt x="817499" y="303834"/>
                  </a:lnTo>
                  <a:lnTo>
                    <a:pt x="818934" y="304977"/>
                  </a:lnTo>
                  <a:lnTo>
                    <a:pt x="821436" y="306120"/>
                  </a:lnTo>
                  <a:lnTo>
                    <a:pt x="822198" y="307263"/>
                  </a:lnTo>
                  <a:lnTo>
                    <a:pt x="822693" y="307898"/>
                  </a:lnTo>
                  <a:lnTo>
                    <a:pt x="823137" y="308533"/>
                  </a:lnTo>
                  <a:lnTo>
                    <a:pt x="823087" y="309168"/>
                  </a:lnTo>
                  <a:lnTo>
                    <a:pt x="822540" y="309676"/>
                  </a:lnTo>
                  <a:lnTo>
                    <a:pt x="823188" y="310311"/>
                  </a:lnTo>
                  <a:lnTo>
                    <a:pt x="823849" y="310565"/>
                  </a:lnTo>
                  <a:lnTo>
                    <a:pt x="824509" y="310311"/>
                  </a:lnTo>
                  <a:lnTo>
                    <a:pt x="825449" y="310311"/>
                  </a:lnTo>
                  <a:lnTo>
                    <a:pt x="826096" y="310438"/>
                  </a:lnTo>
                  <a:lnTo>
                    <a:pt x="829106" y="311835"/>
                  </a:lnTo>
                  <a:lnTo>
                    <a:pt x="831837" y="313359"/>
                  </a:lnTo>
                  <a:lnTo>
                    <a:pt x="831862" y="314248"/>
                  </a:lnTo>
                  <a:lnTo>
                    <a:pt x="832751" y="315137"/>
                  </a:lnTo>
                  <a:lnTo>
                    <a:pt x="834504" y="315899"/>
                  </a:lnTo>
                  <a:lnTo>
                    <a:pt x="834885" y="315772"/>
                  </a:lnTo>
                  <a:lnTo>
                    <a:pt x="834999" y="315518"/>
                  </a:lnTo>
                  <a:lnTo>
                    <a:pt x="834656" y="314629"/>
                  </a:lnTo>
                  <a:lnTo>
                    <a:pt x="834542" y="313994"/>
                  </a:lnTo>
                  <a:lnTo>
                    <a:pt x="838111" y="315137"/>
                  </a:lnTo>
                  <a:lnTo>
                    <a:pt x="839660" y="315137"/>
                  </a:lnTo>
                  <a:lnTo>
                    <a:pt x="841032" y="314375"/>
                  </a:lnTo>
                  <a:lnTo>
                    <a:pt x="841400" y="313994"/>
                  </a:lnTo>
                  <a:lnTo>
                    <a:pt x="842251" y="313105"/>
                  </a:lnTo>
                  <a:lnTo>
                    <a:pt x="843521" y="311835"/>
                  </a:lnTo>
                  <a:lnTo>
                    <a:pt x="844105" y="310565"/>
                  </a:lnTo>
                  <a:lnTo>
                    <a:pt x="844080" y="310311"/>
                  </a:lnTo>
                  <a:lnTo>
                    <a:pt x="844016" y="309422"/>
                  </a:lnTo>
                  <a:lnTo>
                    <a:pt x="844638" y="308533"/>
                  </a:lnTo>
                  <a:lnTo>
                    <a:pt x="845997" y="307263"/>
                  </a:lnTo>
                  <a:lnTo>
                    <a:pt x="846035" y="307136"/>
                  </a:lnTo>
                  <a:lnTo>
                    <a:pt x="846061" y="305993"/>
                  </a:lnTo>
                  <a:lnTo>
                    <a:pt x="846670" y="305358"/>
                  </a:lnTo>
                  <a:lnTo>
                    <a:pt x="846785" y="304977"/>
                  </a:lnTo>
                  <a:lnTo>
                    <a:pt x="846747" y="303580"/>
                  </a:lnTo>
                  <a:lnTo>
                    <a:pt x="847204" y="303580"/>
                  </a:lnTo>
                  <a:lnTo>
                    <a:pt x="847686" y="302564"/>
                  </a:lnTo>
                  <a:lnTo>
                    <a:pt x="848296" y="301294"/>
                  </a:lnTo>
                  <a:lnTo>
                    <a:pt x="848207" y="300278"/>
                  </a:lnTo>
                  <a:lnTo>
                    <a:pt x="847559" y="299389"/>
                  </a:lnTo>
                  <a:lnTo>
                    <a:pt x="848233" y="298881"/>
                  </a:lnTo>
                  <a:lnTo>
                    <a:pt x="848588" y="298373"/>
                  </a:lnTo>
                  <a:lnTo>
                    <a:pt x="848639" y="297611"/>
                  </a:lnTo>
                  <a:lnTo>
                    <a:pt x="849439" y="297484"/>
                  </a:lnTo>
                  <a:lnTo>
                    <a:pt x="849833" y="296976"/>
                  </a:lnTo>
                  <a:lnTo>
                    <a:pt x="849795" y="295960"/>
                  </a:lnTo>
                  <a:lnTo>
                    <a:pt x="849680" y="294817"/>
                  </a:lnTo>
                  <a:lnTo>
                    <a:pt x="849642" y="293420"/>
                  </a:lnTo>
                  <a:lnTo>
                    <a:pt x="850925" y="293293"/>
                  </a:lnTo>
                  <a:lnTo>
                    <a:pt x="851712" y="293039"/>
                  </a:lnTo>
                  <a:lnTo>
                    <a:pt x="851763" y="292912"/>
                  </a:lnTo>
                  <a:lnTo>
                    <a:pt x="851941" y="292531"/>
                  </a:lnTo>
                  <a:lnTo>
                    <a:pt x="852119" y="292404"/>
                  </a:lnTo>
                  <a:lnTo>
                    <a:pt x="852322" y="291515"/>
                  </a:lnTo>
                  <a:lnTo>
                    <a:pt x="852424" y="290626"/>
                  </a:lnTo>
                  <a:lnTo>
                    <a:pt x="852385" y="288848"/>
                  </a:lnTo>
                  <a:lnTo>
                    <a:pt x="852081" y="288213"/>
                  </a:lnTo>
                  <a:lnTo>
                    <a:pt x="851242" y="287070"/>
                  </a:lnTo>
                  <a:lnTo>
                    <a:pt x="853681" y="287324"/>
                  </a:lnTo>
                  <a:lnTo>
                    <a:pt x="854341" y="287197"/>
                  </a:lnTo>
                  <a:lnTo>
                    <a:pt x="854341" y="287070"/>
                  </a:lnTo>
                  <a:lnTo>
                    <a:pt x="854329" y="286689"/>
                  </a:lnTo>
                  <a:lnTo>
                    <a:pt x="853630" y="285927"/>
                  </a:lnTo>
                  <a:lnTo>
                    <a:pt x="852678" y="285038"/>
                  </a:lnTo>
                  <a:lnTo>
                    <a:pt x="852487" y="284784"/>
                  </a:lnTo>
                  <a:lnTo>
                    <a:pt x="852360" y="283768"/>
                  </a:lnTo>
                  <a:lnTo>
                    <a:pt x="852347" y="283387"/>
                  </a:lnTo>
                  <a:lnTo>
                    <a:pt x="852665" y="283387"/>
                  </a:lnTo>
                  <a:lnTo>
                    <a:pt x="852919" y="283514"/>
                  </a:lnTo>
                  <a:lnTo>
                    <a:pt x="853389" y="283514"/>
                  </a:lnTo>
                  <a:lnTo>
                    <a:pt x="853770" y="283641"/>
                  </a:lnTo>
                  <a:lnTo>
                    <a:pt x="854379" y="283387"/>
                  </a:lnTo>
                  <a:lnTo>
                    <a:pt x="854481" y="283006"/>
                  </a:lnTo>
                  <a:lnTo>
                    <a:pt x="854354" y="281482"/>
                  </a:lnTo>
                  <a:lnTo>
                    <a:pt x="854989" y="281101"/>
                  </a:lnTo>
                  <a:lnTo>
                    <a:pt x="855548" y="280847"/>
                  </a:lnTo>
                  <a:lnTo>
                    <a:pt x="855078" y="279196"/>
                  </a:lnTo>
                  <a:lnTo>
                    <a:pt x="854570" y="278053"/>
                  </a:lnTo>
                  <a:lnTo>
                    <a:pt x="854062" y="277164"/>
                  </a:lnTo>
                  <a:lnTo>
                    <a:pt x="856107" y="277037"/>
                  </a:lnTo>
                  <a:lnTo>
                    <a:pt x="856475" y="276402"/>
                  </a:lnTo>
                  <a:close/>
                </a:path>
                <a:path w="1153795" h="1354454">
                  <a:moveTo>
                    <a:pt x="893864" y="234188"/>
                  </a:moveTo>
                  <a:lnTo>
                    <a:pt x="892695" y="232664"/>
                  </a:lnTo>
                  <a:lnTo>
                    <a:pt x="892733" y="231013"/>
                  </a:lnTo>
                  <a:lnTo>
                    <a:pt x="893445" y="230124"/>
                  </a:lnTo>
                  <a:lnTo>
                    <a:pt x="893648" y="229870"/>
                  </a:lnTo>
                  <a:lnTo>
                    <a:pt x="893419" y="229616"/>
                  </a:lnTo>
                  <a:lnTo>
                    <a:pt x="893343" y="229489"/>
                  </a:lnTo>
                  <a:lnTo>
                    <a:pt x="891895" y="230124"/>
                  </a:lnTo>
                  <a:lnTo>
                    <a:pt x="891273" y="229997"/>
                  </a:lnTo>
                  <a:lnTo>
                    <a:pt x="891463" y="229108"/>
                  </a:lnTo>
                  <a:lnTo>
                    <a:pt x="891933" y="227965"/>
                  </a:lnTo>
                  <a:lnTo>
                    <a:pt x="892619" y="226949"/>
                  </a:lnTo>
                  <a:lnTo>
                    <a:pt x="892683" y="226060"/>
                  </a:lnTo>
                  <a:lnTo>
                    <a:pt x="892530" y="225298"/>
                  </a:lnTo>
                  <a:lnTo>
                    <a:pt x="892175" y="224663"/>
                  </a:lnTo>
                  <a:lnTo>
                    <a:pt x="890841" y="223012"/>
                  </a:lnTo>
                  <a:lnTo>
                    <a:pt x="891171" y="222250"/>
                  </a:lnTo>
                  <a:lnTo>
                    <a:pt x="891082" y="221488"/>
                  </a:lnTo>
                  <a:lnTo>
                    <a:pt x="890803" y="220980"/>
                  </a:lnTo>
                  <a:lnTo>
                    <a:pt x="890447" y="220345"/>
                  </a:lnTo>
                  <a:lnTo>
                    <a:pt x="889927" y="220345"/>
                  </a:lnTo>
                  <a:lnTo>
                    <a:pt x="889228" y="220980"/>
                  </a:lnTo>
                  <a:lnTo>
                    <a:pt x="889203" y="220726"/>
                  </a:lnTo>
                  <a:lnTo>
                    <a:pt x="888911" y="220091"/>
                  </a:lnTo>
                  <a:lnTo>
                    <a:pt x="888365" y="219329"/>
                  </a:lnTo>
                  <a:lnTo>
                    <a:pt x="886879" y="218059"/>
                  </a:lnTo>
                  <a:lnTo>
                    <a:pt x="885596" y="216662"/>
                  </a:lnTo>
                  <a:lnTo>
                    <a:pt x="885088" y="215646"/>
                  </a:lnTo>
                  <a:lnTo>
                    <a:pt x="885342" y="214630"/>
                  </a:lnTo>
                  <a:lnTo>
                    <a:pt x="884707" y="214376"/>
                  </a:lnTo>
                  <a:lnTo>
                    <a:pt x="884262" y="213995"/>
                  </a:lnTo>
                  <a:lnTo>
                    <a:pt x="883704" y="212598"/>
                  </a:lnTo>
                  <a:lnTo>
                    <a:pt x="883564" y="211836"/>
                  </a:lnTo>
                  <a:lnTo>
                    <a:pt x="883424" y="210820"/>
                  </a:lnTo>
                  <a:lnTo>
                    <a:pt x="882853" y="210185"/>
                  </a:lnTo>
                  <a:lnTo>
                    <a:pt x="881849" y="210058"/>
                  </a:lnTo>
                  <a:lnTo>
                    <a:pt x="881608" y="208407"/>
                  </a:lnTo>
                  <a:lnTo>
                    <a:pt x="881443" y="208280"/>
                  </a:lnTo>
                  <a:lnTo>
                    <a:pt x="880948" y="207899"/>
                  </a:lnTo>
                  <a:lnTo>
                    <a:pt x="879868" y="208280"/>
                  </a:lnTo>
                  <a:lnTo>
                    <a:pt x="877443" y="205486"/>
                  </a:lnTo>
                  <a:lnTo>
                    <a:pt x="877468" y="205105"/>
                  </a:lnTo>
                  <a:lnTo>
                    <a:pt x="876871" y="203962"/>
                  </a:lnTo>
                  <a:lnTo>
                    <a:pt x="875626" y="202311"/>
                  </a:lnTo>
                  <a:lnTo>
                    <a:pt x="874382" y="200406"/>
                  </a:lnTo>
                  <a:lnTo>
                    <a:pt x="874039" y="199771"/>
                  </a:lnTo>
                  <a:lnTo>
                    <a:pt x="873683" y="198882"/>
                  </a:lnTo>
                  <a:lnTo>
                    <a:pt x="873353" y="197485"/>
                  </a:lnTo>
                  <a:lnTo>
                    <a:pt x="872909" y="197485"/>
                  </a:lnTo>
                  <a:lnTo>
                    <a:pt x="872426" y="197231"/>
                  </a:lnTo>
                  <a:lnTo>
                    <a:pt x="871893" y="196723"/>
                  </a:lnTo>
                  <a:lnTo>
                    <a:pt x="871804" y="196596"/>
                  </a:lnTo>
                  <a:lnTo>
                    <a:pt x="871308" y="195834"/>
                  </a:lnTo>
                  <a:lnTo>
                    <a:pt x="871054" y="195453"/>
                  </a:lnTo>
                  <a:lnTo>
                    <a:pt x="870153" y="195834"/>
                  </a:lnTo>
                  <a:lnTo>
                    <a:pt x="870013" y="195707"/>
                  </a:lnTo>
                  <a:lnTo>
                    <a:pt x="869911" y="195453"/>
                  </a:lnTo>
                  <a:lnTo>
                    <a:pt x="870394" y="194310"/>
                  </a:lnTo>
                  <a:lnTo>
                    <a:pt x="870394" y="193421"/>
                  </a:lnTo>
                  <a:lnTo>
                    <a:pt x="870242" y="193040"/>
                  </a:lnTo>
                  <a:lnTo>
                    <a:pt x="869289" y="192786"/>
                  </a:lnTo>
                  <a:lnTo>
                    <a:pt x="868159" y="192151"/>
                  </a:lnTo>
                  <a:lnTo>
                    <a:pt x="867270" y="191389"/>
                  </a:lnTo>
                  <a:lnTo>
                    <a:pt x="867270" y="195834"/>
                  </a:lnTo>
                  <a:lnTo>
                    <a:pt x="867054" y="196342"/>
                  </a:lnTo>
                  <a:lnTo>
                    <a:pt x="866673" y="196596"/>
                  </a:lnTo>
                  <a:lnTo>
                    <a:pt x="866101" y="196469"/>
                  </a:lnTo>
                  <a:lnTo>
                    <a:pt x="866165" y="196088"/>
                  </a:lnTo>
                  <a:lnTo>
                    <a:pt x="866254" y="195961"/>
                  </a:lnTo>
                  <a:lnTo>
                    <a:pt x="866889" y="195707"/>
                  </a:lnTo>
                  <a:lnTo>
                    <a:pt x="867270" y="195834"/>
                  </a:lnTo>
                  <a:lnTo>
                    <a:pt x="867270" y="191389"/>
                  </a:lnTo>
                  <a:lnTo>
                    <a:pt x="866838" y="191008"/>
                  </a:lnTo>
                  <a:lnTo>
                    <a:pt x="866597" y="190754"/>
                  </a:lnTo>
                  <a:lnTo>
                    <a:pt x="865670" y="189738"/>
                  </a:lnTo>
                  <a:lnTo>
                    <a:pt x="865428" y="189484"/>
                  </a:lnTo>
                  <a:lnTo>
                    <a:pt x="864527" y="188849"/>
                  </a:lnTo>
                  <a:lnTo>
                    <a:pt x="864196" y="188595"/>
                  </a:lnTo>
                  <a:lnTo>
                    <a:pt x="863866" y="188341"/>
                  </a:lnTo>
                  <a:lnTo>
                    <a:pt x="863485" y="188214"/>
                  </a:lnTo>
                  <a:lnTo>
                    <a:pt x="863498" y="187452"/>
                  </a:lnTo>
                  <a:lnTo>
                    <a:pt x="863092" y="187071"/>
                  </a:lnTo>
                  <a:lnTo>
                    <a:pt x="862253" y="186817"/>
                  </a:lnTo>
                  <a:lnTo>
                    <a:pt x="862495" y="185547"/>
                  </a:lnTo>
                  <a:lnTo>
                    <a:pt x="862190" y="184404"/>
                  </a:lnTo>
                  <a:lnTo>
                    <a:pt x="862076" y="184277"/>
                  </a:lnTo>
                  <a:lnTo>
                    <a:pt x="861390" y="183515"/>
                  </a:lnTo>
                  <a:lnTo>
                    <a:pt x="860450" y="183261"/>
                  </a:lnTo>
                  <a:lnTo>
                    <a:pt x="859815" y="182753"/>
                  </a:lnTo>
                  <a:lnTo>
                    <a:pt x="859091" y="180975"/>
                  </a:lnTo>
                  <a:lnTo>
                    <a:pt x="859028" y="180848"/>
                  </a:lnTo>
                  <a:lnTo>
                    <a:pt x="858748" y="180467"/>
                  </a:lnTo>
                  <a:lnTo>
                    <a:pt x="858672" y="180213"/>
                  </a:lnTo>
                  <a:lnTo>
                    <a:pt x="858570" y="179705"/>
                  </a:lnTo>
                  <a:lnTo>
                    <a:pt x="858456" y="179451"/>
                  </a:lnTo>
                  <a:lnTo>
                    <a:pt x="858329" y="179197"/>
                  </a:lnTo>
                  <a:lnTo>
                    <a:pt x="858151" y="178943"/>
                  </a:lnTo>
                  <a:lnTo>
                    <a:pt x="858050" y="178816"/>
                  </a:lnTo>
                  <a:lnTo>
                    <a:pt x="857211" y="177673"/>
                  </a:lnTo>
                  <a:lnTo>
                    <a:pt x="856843" y="177165"/>
                  </a:lnTo>
                  <a:lnTo>
                    <a:pt x="856399" y="176022"/>
                  </a:lnTo>
                  <a:lnTo>
                    <a:pt x="854341" y="174117"/>
                  </a:lnTo>
                  <a:lnTo>
                    <a:pt x="852424" y="171577"/>
                  </a:lnTo>
                  <a:lnTo>
                    <a:pt x="850646" y="168275"/>
                  </a:lnTo>
                  <a:lnTo>
                    <a:pt x="848194" y="163830"/>
                  </a:lnTo>
                  <a:lnTo>
                    <a:pt x="845553" y="159385"/>
                  </a:lnTo>
                  <a:lnTo>
                    <a:pt x="844651" y="158750"/>
                  </a:lnTo>
                  <a:lnTo>
                    <a:pt x="843851" y="157607"/>
                  </a:lnTo>
                  <a:lnTo>
                    <a:pt x="843165" y="155956"/>
                  </a:lnTo>
                  <a:lnTo>
                    <a:pt x="841692" y="155194"/>
                  </a:lnTo>
                  <a:lnTo>
                    <a:pt x="840422" y="153924"/>
                  </a:lnTo>
                  <a:lnTo>
                    <a:pt x="839368" y="152019"/>
                  </a:lnTo>
                  <a:lnTo>
                    <a:pt x="839114" y="152019"/>
                  </a:lnTo>
                  <a:lnTo>
                    <a:pt x="838657" y="151638"/>
                  </a:lnTo>
                  <a:lnTo>
                    <a:pt x="837996" y="151003"/>
                  </a:lnTo>
                  <a:lnTo>
                    <a:pt x="836676" y="149479"/>
                  </a:lnTo>
                  <a:lnTo>
                    <a:pt x="836129" y="148844"/>
                  </a:lnTo>
                  <a:lnTo>
                    <a:pt x="835698" y="148336"/>
                  </a:lnTo>
                  <a:lnTo>
                    <a:pt x="834872" y="147574"/>
                  </a:lnTo>
                  <a:lnTo>
                    <a:pt x="834313" y="147447"/>
                  </a:lnTo>
                  <a:lnTo>
                    <a:pt x="834212" y="146304"/>
                  </a:lnTo>
                  <a:lnTo>
                    <a:pt x="834021" y="146050"/>
                  </a:lnTo>
                  <a:lnTo>
                    <a:pt x="833323" y="145542"/>
                  </a:lnTo>
                  <a:lnTo>
                    <a:pt x="832904" y="144907"/>
                  </a:lnTo>
                  <a:lnTo>
                    <a:pt x="832535" y="144780"/>
                  </a:lnTo>
                  <a:lnTo>
                    <a:pt x="832180" y="144145"/>
                  </a:lnTo>
                  <a:lnTo>
                    <a:pt x="831862" y="143129"/>
                  </a:lnTo>
                  <a:lnTo>
                    <a:pt x="831024" y="142621"/>
                  </a:lnTo>
                  <a:lnTo>
                    <a:pt x="828192" y="138430"/>
                  </a:lnTo>
                  <a:lnTo>
                    <a:pt x="828027" y="138049"/>
                  </a:lnTo>
                  <a:lnTo>
                    <a:pt x="827557" y="137414"/>
                  </a:lnTo>
                  <a:lnTo>
                    <a:pt x="827354" y="137160"/>
                  </a:lnTo>
                  <a:lnTo>
                    <a:pt x="826693" y="137414"/>
                  </a:lnTo>
                  <a:lnTo>
                    <a:pt x="825830" y="137033"/>
                  </a:lnTo>
                  <a:lnTo>
                    <a:pt x="823315" y="135509"/>
                  </a:lnTo>
                  <a:lnTo>
                    <a:pt x="822985" y="135382"/>
                  </a:lnTo>
                  <a:lnTo>
                    <a:pt x="821982" y="135001"/>
                  </a:lnTo>
                  <a:lnTo>
                    <a:pt x="821855" y="135051"/>
                  </a:lnTo>
                  <a:lnTo>
                    <a:pt x="821855" y="149352"/>
                  </a:lnTo>
                  <a:lnTo>
                    <a:pt x="821321" y="149479"/>
                  </a:lnTo>
                  <a:lnTo>
                    <a:pt x="821055" y="149352"/>
                  </a:lnTo>
                  <a:lnTo>
                    <a:pt x="821093" y="148971"/>
                  </a:lnTo>
                  <a:lnTo>
                    <a:pt x="821270" y="148844"/>
                  </a:lnTo>
                  <a:lnTo>
                    <a:pt x="821423" y="148844"/>
                  </a:lnTo>
                  <a:lnTo>
                    <a:pt x="821855" y="149352"/>
                  </a:lnTo>
                  <a:lnTo>
                    <a:pt x="821855" y="135051"/>
                  </a:lnTo>
                  <a:lnTo>
                    <a:pt x="821258" y="135255"/>
                  </a:lnTo>
                  <a:lnTo>
                    <a:pt x="820394" y="135382"/>
                  </a:lnTo>
                  <a:lnTo>
                    <a:pt x="819391" y="135255"/>
                  </a:lnTo>
                  <a:lnTo>
                    <a:pt x="818426" y="134874"/>
                  </a:lnTo>
                  <a:lnTo>
                    <a:pt x="817397" y="134620"/>
                  </a:lnTo>
                  <a:lnTo>
                    <a:pt x="815619" y="134112"/>
                  </a:lnTo>
                  <a:lnTo>
                    <a:pt x="813752" y="134493"/>
                  </a:lnTo>
                  <a:lnTo>
                    <a:pt x="811784" y="135636"/>
                  </a:lnTo>
                  <a:lnTo>
                    <a:pt x="810514" y="136906"/>
                  </a:lnTo>
                  <a:lnTo>
                    <a:pt x="810679" y="137922"/>
                  </a:lnTo>
                  <a:lnTo>
                    <a:pt x="812279" y="138811"/>
                  </a:lnTo>
                  <a:lnTo>
                    <a:pt x="815606" y="143764"/>
                  </a:lnTo>
                  <a:lnTo>
                    <a:pt x="815809" y="144018"/>
                  </a:lnTo>
                  <a:lnTo>
                    <a:pt x="816368" y="145161"/>
                  </a:lnTo>
                  <a:lnTo>
                    <a:pt x="817118" y="147701"/>
                  </a:lnTo>
                  <a:lnTo>
                    <a:pt x="817575" y="148590"/>
                  </a:lnTo>
                  <a:lnTo>
                    <a:pt x="818108" y="149098"/>
                  </a:lnTo>
                  <a:lnTo>
                    <a:pt x="818705" y="149479"/>
                  </a:lnTo>
                  <a:lnTo>
                    <a:pt x="819188" y="150241"/>
                  </a:lnTo>
                  <a:lnTo>
                    <a:pt x="819962" y="152781"/>
                  </a:lnTo>
                  <a:lnTo>
                    <a:pt x="820597" y="153924"/>
                  </a:lnTo>
                  <a:lnTo>
                    <a:pt x="821232" y="154178"/>
                  </a:lnTo>
                  <a:lnTo>
                    <a:pt x="821728" y="154686"/>
                  </a:lnTo>
                  <a:lnTo>
                    <a:pt x="822083" y="155194"/>
                  </a:lnTo>
                  <a:lnTo>
                    <a:pt x="822413" y="156083"/>
                  </a:lnTo>
                  <a:lnTo>
                    <a:pt x="822934" y="156972"/>
                  </a:lnTo>
                  <a:lnTo>
                    <a:pt x="823379" y="156972"/>
                  </a:lnTo>
                  <a:lnTo>
                    <a:pt x="824293" y="157480"/>
                  </a:lnTo>
                  <a:lnTo>
                    <a:pt x="824814" y="158369"/>
                  </a:lnTo>
                  <a:lnTo>
                    <a:pt x="824890" y="158623"/>
                  </a:lnTo>
                  <a:lnTo>
                    <a:pt x="825690" y="159004"/>
                  </a:lnTo>
                  <a:lnTo>
                    <a:pt x="825296" y="160274"/>
                  </a:lnTo>
                  <a:lnTo>
                    <a:pt x="825588" y="161417"/>
                  </a:lnTo>
                  <a:lnTo>
                    <a:pt x="828065" y="163576"/>
                  </a:lnTo>
                  <a:lnTo>
                    <a:pt x="829932" y="164973"/>
                  </a:lnTo>
                  <a:lnTo>
                    <a:pt x="831062" y="166243"/>
                  </a:lnTo>
                  <a:lnTo>
                    <a:pt x="831596" y="167513"/>
                  </a:lnTo>
                  <a:lnTo>
                    <a:pt x="831494" y="168783"/>
                  </a:lnTo>
                  <a:lnTo>
                    <a:pt x="833018" y="170180"/>
                  </a:lnTo>
                  <a:lnTo>
                    <a:pt x="833716" y="171196"/>
                  </a:lnTo>
                  <a:lnTo>
                    <a:pt x="833577" y="171958"/>
                  </a:lnTo>
                  <a:lnTo>
                    <a:pt x="835279" y="173228"/>
                  </a:lnTo>
                  <a:lnTo>
                    <a:pt x="836244" y="174752"/>
                  </a:lnTo>
                  <a:lnTo>
                    <a:pt x="836485" y="176276"/>
                  </a:lnTo>
                  <a:lnTo>
                    <a:pt x="836053" y="176276"/>
                  </a:lnTo>
                  <a:lnTo>
                    <a:pt x="835558" y="176403"/>
                  </a:lnTo>
                  <a:lnTo>
                    <a:pt x="835012" y="176657"/>
                  </a:lnTo>
                  <a:lnTo>
                    <a:pt x="834669" y="176911"/>
                  </a:lnTo>
                  <a:lnTo>
                    <a:pt x="834377" y="177673"/>
                  </a:lnTo>
                  <a:lnTo>
                    <a:pt x="833031" y="177546"/>
                  </a:lnTo>
                  <a:lnTo>
                    <a:pt x="830580" y="177038"/>
                  </a:lnTo>
                  <a:lnTo>
                    <a:pt x="829652" y="177038"/>
                  </a:lnTo>
                  <a:lnTo>
                    <a:pt x="828687" y="176657"/>
                  </a:lnTo>
                  <a:lnTo>
                    <a:pt x="827684" y="176530"/>
                  </a:lnTo>
                  <a:lnTo>
                    <a:pt x="827036" y="176657"/>
                  </a:lnTo>
                  <a:lnTo>
                    <a:pt x="826757" y="177038"/>
                  </a:lnTo>
                  <a:lnTo>
                    <a:pt x="825881" y="176149"/>
                  </a:lnTo>
                  <a:lnTo>
                    <a:pt x="825068" y="175768"/>
                  </a:lnTo>
                  <a:lnTo>
                    <a:pt x="824255" y="175895"/>
                  </a:lnTo>
                  <a:lnTo>
                    <a:pt x="823214" y="176022"/>
                  </a:lnTo>
                  <a:lnTo>
                    <a:pt x="822960" y="176403"/>
                  </a:lnTo>
                  <a:lnTo>
                    <a:pt x="822871" y="177165"/>
                  </a:lnTo>
                  <a:lnTo>
                    <a:pt x="822998" y="177927"/>
                  </a:lnTo>
                  <a:lnTo>
                    <a:pt x="823531" y="177673"/>
                  </a:lnTo>
                  <a:lnTo>
                    <a:pt x="824014" y="177673"/>
                  </a:lnTo>
                  <a:lnTo>
                    <a:pt x="824496" y="177546"/>
                  </a:lnTo>
                  <a:lnTo>
                    <a:pt x="824852" y="177800"/>
                  </a:lnTo>
                  <a:lnTo>
                    <a:pt x="825080" y="178308"/>
                  </a:lnTo>
                  <a:lnTo>
                    <a:pt x="824484" y="178689"/>
                  </a:lnTo>
                  <a:lnTo>
                    <a:pt x="823988" y="178816"/>
                  </a:lnTo>
                  <a:lnTo>
                    <a:pt x="823607" y="178562"/>
                  </a:lnTo>
                  <a:lnTo>
                    <a:pt x="823112" y="178181"/>
                  </a:lnTo>
                  <a:lnTo>
                    <a:pt x="822540" y="177927"/>
                  </a:lnTo>
                  <a:lnTo>
                    <a:pt x="821817" y="177546"/>
                  </a:lnTo>
                  <a:lnTo>
                    <a:pt x="820623" y="177800"/>
                  </a:lnTo>
                  <a:lnTo>
                    <a:pt x="818972" y="178943"/>
                  </a:lnTo>
                  <a:lnTo>
                    <a:pt x="818769" y="178435"/>
                  </a:lnTo>
                  <a:lnTo>
                    <a:pt x="818451" y="177673"/>
                  </a:lnTo>
                  <a:lnTo>
                    <a:pt x="818172" y="177571"/>
                  </a:lnTo>
                  <a:lnTo>
                    <a:pt x="818172" y="179959"/>
                  </a:lnTo>
                  <a:lnTo>
                    <a:pt x="817918" y="180213"/>
                  </a:lnTo>
                  <a:lnTo>
                    <a:pt x="817295" y="180213"/>
                  </a:lnTo>
                  <a:lnTo>
                    <a:pt x="817333" y="179959"/>
                  </a:lnTo>
                  <a:lnTo>
                    <a:pt x="817384" y="179705"/>
                  </a:lnTo>
                  <a:lnTo>
                    <a:pt x="817638" y="179451"/>
                  </a:lnTo>
                  <a:lnTo>
                    <a:pt x="818070" y="179451"/>
                  </a:lnTo>
                  <a:lnTo>
                    <a:pt x="818172" y="179959"/>
                  </a:lnTo>
                  <a:lnTo>
                    <a:pt x="818172" y="177571"/>
                  </a:lnTo>
                  <a:lnTo>
                    <a:pt x="817422" y="177292"/>
                  </a:lnTo>
                  <a:lnTo>
                    <a:pt x="814895" y="177927"/>
                  </a:lnTo>
                  <a:lnTo>
                    <a:pt x="814082" y="178181"/>
                  </a:lnTo>
                  <a:lnTo>
                    <a:pt x="813409" y="178435"/>
                  </a:lnTo>
                  <a:lnTo>
                    <a:pt x="812812" y="178435"/>
                  </a:lnTo>
                  <a:lnTo>
                    <a:pt x="812558" y="178308"/>
                  </a:lnTo>
                  <a:lnTo>
                    <a:pt x="812304" y="178181"/>
                  </a:lnTo>
                  <a:lnTo>
                    <a:pt x="812419" y="177800"/>
                  </a:lnTo>
                  <a:lnTo>
                    <a:pt x="812711" y="176784"/>
                  </a:lnTo>
                  <a:lnTo>
                    <a:pt x="812114" y="176276"/>
                  </a:lnTo>
                  <a:lnTo>
                    <a:pt x="811784" y="176339"/>
                  </a:lnTo>
                  <a:lnTo>
                    <a:pt x="811784" y="179959"/>
                  </a:lnTo>
                  <a:lnTo>
                    <a:pt x="811618" y="179832"/>
                  </a:lnTo>
                  <a:lnTo>
                    <a:pt x="811123" y="179451"/>
                  </a:lnTo>
                  <a:lnTo>
                    <a:pt x="810933" y="178943"/>
                  </a:lnTo>
                  <a:lnTo>
                    <a:pt x="811060" y="178435"/>
                  </a:lnTo>
                  <a:lnTo>
                    <a:pt x="811110" y="178308"/>
                  </a:lnTo>
                  <a:lnTo>
                    <a:pt x="811784" y="179959"/>
                  </a:lnTo>
                  <a:lnTo>
                    <a:pt x="811784" y="176339"/>
                  </a:lnTo>
                  <a:lnTo>
                    <a:pt x="810514" y="176530"/>
                  </a:lnTo>
                  <a:lnTo>
                    <a:pt x="810069" y="176530"/>
                  </a:lnTo>
                  <a:lnTo>
                    <a:pt x="809536" y="176784"/>
                  </a:lnTo>
                  <a:lnTo>
                    <a:pt x="808888" y="177165"/>
                  </a:lnTo>
                  <a:lnTo>
                    <a:pt x="807529" y="177800"/>
                  </a:lnTo>
                  <a:lnTo>
                    <a:pt x="806678" y="177673"/>
                  </a:lnTo>
                  <a:lnTo>
                    <a:pt x="805535" y="176784"/>
                  </a:lnTo>
                  <a:lnTo>
                    <a:pt x="804989" y="176657"/>
                  </a:lnTo>
                  <a:lnTo>
                    <a:pt x="804379" y="176657"/>
                  </a:lnTo>
                  <a:lnTo>
                    <a:pt x="803490" y="177165"/>
                  </a:lnTo>
                  <a:lnTo>
                    <a:pt x="802398" y="177673"/>
                  </a:lnTo>
                  <a:lnTo>
                    <a:pt x="801636" y="178435"/>
                  </a:lnTo>
                  <a:lnTo>
                    <a:pt x="801281" y="178943"/>
                  </a:lnTo>
                  <a:lnTo>
                    <a:pt x="801166" y="179197"/>
                  </a:lnTo>
                  <a:lnTo>
                    <a:pt x="801052" y="179832"/>
                  </a:lnTo>
                  <a:lnTo>
                    <a:pt x="800227" y="179578"/>
                  </a:lnTo>
                  <a:lnTo>
                    <a:pt x="799350" y="178816"/>
                  </a:lnTo>
                  <a:lnTo>
                    <a:pt x="798918" y="178435"/>
                  </a:lnTo>
                  <a:lnTo>
                    <a:pt x="798677" y="178689"/>
                  </a:lnTo>
                  <a:lnTo>
                    <a:pt x="798182" y="178816"/>
                  </a:lnTo>
                  <a:lnTo>
                    <a:pt x="797445" y="178689"/>
                  </a:lnTo>
                  <a:lnTo>
                    <a:pt x="795261" y="178181"/>
                  </a:lnTo>
                  <a:lnTo>
                    <a:pt x="794423" y="178435"/>
                  </a:lnTo>
                  <a:lnTo>
                    <a:pt x="793648" y="179197"/>
                  </a:lnTo>
                  <a:lnTo>
                    <a:pt x="794804" y="179705"/>
                  </a:lnTo>
                  <a:lnTo>
                    <a:pt x="795375" y="180213"/>
                  </a:lnTo>
                  <a:lnTo>
                    <a:pt x="795362" y="180975"/>
                  </a:lnTo>
                  <a:lnTo>
                    <a:pt x="792899" y="180467"/>
                  </a:lnTo>
                  <a:lnTo>
                    <a:pt x="791908" y="180340"/>
                  </a:lnTo>
                  <a:lnTo>
                    <a:pt x="791197" y="180467"/>
                  </a:lnTo>
                  <a:lnTo>
                    <a:pt x="790778" y="180721"/>
                  </a:lnTo>
                  <a:lnTo>
                    <a:pt x="791235" y="180975"/>
                  </a:lnTo>
                  <a:lnTo>
                    <a:pt x="791362" y="181483"/>
                  </a:lnTo>
                  <a:lnTo>
                    <a:pt x="790829" y="182753"/>
                  </a:lnTo>
                  <a:lnTo>
                    <a:pt x="791044" y="183261"/>
                  </a:lnTo>
                  <a:lnTo>
                    <a:pt x="791438" y="183388"/>
                  </a:lnTo>
                  <a:lnTo>
                    <a:pt x="791895" y="183388"/>
                  </a:lnTo>
                  <a:lnTo>
                    <a:pt x="792162" y="183642"/>
                  </a:lnTo>
                  <a:lnTo>
                    <a:pt x="792314" y="184023"/>
                  </a:lnTo>
                  <a:lnTo>
                    <a:pt x="791908" y="184277"/>
                  </a:lnTo>
                  <a:lnTo>
                    <a:pt x="791057" y="184277"/>
                  </a:lnTo>
                  <a:lnTo>
                    <a:pt x="789813" y="184150"/>
                  </a:lnTo>
                  <a:lnTo>
                    <a:pt x="788377" y="183769"/>
                  </a:lnTo>
                  <a:lnTo>
                    <a:pt x="787069" y="183642"/>
                  </a:lnTo>
                  <a:lnTo>
                    <a:pt x="786422" y="184912"/>
                  </a:lnTo>
                  <a:lnTo>
                    <a:pt x="786371" y="185674"/>
                  </a:lnTo>
                  <a:lnTo>
                    <a:pt x="786968" y="186055"/>
                  </a:lnTo>
                  <a:lnTo>
                    <a:pt x="786295" y="186182"/>
                  </a:lnTo>
                  <a:lnTo>
                    <a:pt x="785876" y="186563"/>
                  </a:lnTo>
                  <a:lnTo>
                    <a:pt x="785660" y="187071"/>
                  </a:lnTo>
                  <a:lnTo>
                    <a:pt x="785583" y="187579"/>
                  </a:lnTo>
                  <a:lnTo>
                    <a:pt x="785774" y="187833"/>
                  </a:lnTo>
                  <a:lnTo>
                    <a:pt x="786549" y="188214"/>
                  </a:lnTo>
                  <a:lnTo>
                    <a:pt x="786257" y="188468"/>
                  </a:lnTo>
                  <a:lnTo>
                    <a:pt x="785888" y="188595"/>
                  </a:lnTo>
                  <a:lnTo>
                    <a:pt x="785469" y="188595"/>
                  </a:lnTo>
                  <a:lnTo>
                    <a:pt x="784580" y="187960"/>
                  </a:lnTo>
                  <a:lnTo>
                    <a:pt x="783564" y="187579"/>
                  </a:lnTo>
                  <a:lnTo>
                    <a:pt x="782866" y="187579"/>
                  </a:lnTo>
                  <a:lnTo>
                    <a:pt x="782701" y="187833"/>
                  </a:lnTo>
                  <a:lnTo>
                    <a:pt x="782599" y="188214"/>
                  </a:lnTo>
                  <a:lnTo>
                    <a:pt x="782967" y="188849"/>
                  </a:lnTo>
                  <a:lnTo>
                    <a:pt x="783132" y="189484"/>
                  </a:lnTo>
                  <a:lnTo>
                    <a:pt x="783145" y="190373"/>
                  </a:lnTo>
                  <a:lnTo>
                    <a:pt x="784288" y="189738"/>
                  </a:lnTo>
                  <a:lnTo>
                    <a:pt x="784999" y="189865"/>
                  </a:lnTo>
                  <a:lnTo>
                    <a:pt x="785126" y="190373"/>
                  </a:lnTo>
                  <a:lnTo>
                    <a:pt x="785202" y="191008"/>
                  </a:lnTo>
                  <a:lnTo>
                    <a:pt x="785088" y="192024"/>
                  </a:lnTo>
                  <a:lnTo>
                    <a:pt x="784961" y="193548"/>
                  </a:lnTo>
                  <a:lnTo>
                    <a:pt x="785952" y="192659"/>
                  </a:lnTo>
                  <a:lnTo>
                    <a:pt x="786422" y="192659"/>
                  </a:lnTo>
                  <a:lnTo>
                    <a:pt x="786422" y="194437"/>
                  </a:lnTo>
                  <a:lnTo>
                    <a:pt x="786676" y="195453"/>
                  </a:lnTo>
                  <a:lnTo>
                    <a:pt x="787044" y="196342"/>
                  </a:lnTo>
                  <a:lnTo>
                    <a:pt x="787742" y="196850"/>
                  </a:lnTo>
                  <a:lnTo>
                    <a:pt x="788733" y="196977"/>
                  </a:lnTo>
                  <a:lnTo>
                    <a:pt x="788797" y="197866"/>
                  </a:lnTo>
                  <a:lnTo>
                    <a:pt x="789317" y="198247"/>
                  </a:lnTo>
                  <a:lnTo>
                    <a:pt x="790308" y="197993"/>
                  </a:lnTo>
                  <a:lnTo>
                    <a:pt x="791210" y="197612"/>
                  </a:lnTo>
                  <a:lnTo>
                    <a:pt x="791794" y="197231"/>
                  </a:lnTo>
                  <a:lnTo>
                    <a:pt x="792060" y="196469"/>
                  </a:lnTo>
                  <a:lnTo>
                    <a:pt x="793953" y="196977"/>
                  </a:lnTo>
                  <a:lnTo>
                    <a:pt x="794918" y="197993"/>
                  </a:lnTo>
                  <a:lnTo>
                    <a:pt x="794956" y="199263"/>
                  </a:lnTo>
                  <a:lnTo>
                    <a:pt x="795820" y="199390"/>
                  </a:lnTo>
                  <a:lnTo>
                    <a:pt x="797267" y="199136"/>
                  </a:lnTo>
                  <a:lnTo>
                    <a:pt x="799274" y="198628"/>
                  </a:lnTo>
                  <a:lnTo>
                    <a:pt x="801687" y="198247"/>
                  </a:lnTo>
                  <a:lnTo>
                    <a:pt x="803884" y="197866"/>
                  </a:lnTo>
                  <a:lnTo>
                    <a:pt x="805014" y="197993"/>
                  </a:lnTo>
                  <a:lnTo>
                    <a:pt x="805992" y="197866"/>
                  </a:lnTo>
                  <a:lnTo>
                    <a:pt x="806831" y="197231"/>
                  </a:lnTo>
                  <a:lnTo>
                    <a:pt x="808736" y="196469"/>
                  </a:lnTo>
                  <a:lnTo>
                    <a:pt x="811123" y="196088"/>
                  </a:lnTo>
                  <a:lnTo>
                    <a:pt x="812965" y="195707"/>
                  </a:lnTo>
                  <a:lnTo>
                    <a:pt x="813816" y="195072"/>
                  </a:lnTo>
                  <a:lnTo>
                    <a:pt x="813701" y="194310"/>
                  </a:lnTo>
                  <a:lnTo>
                    <a:pt x="814997" y="195072"/>
                  </a:lnTo>
                  <a:lnTo>
                    <a:pt x="816419" y="194945"/>
                  </a:lnTo>
                  <a:lnTo>
                    <a:pt x="817270" y="194310"/>
                  </a:lnTo>
                  <a:lnTo>
                    <a:pt x="817956" y="193802"/>
                  </a:lnTo>
                  <a:lnTo>
                    <a:pt x="819797" y="194564"/>
                  </a:lnTo>
                  <a:lnTo>
                    <a:pt x="820229" y="194437"/>
                  </a:lnTo>
                  <a:lnTo>
                    <a:pt x="820572" y="193929"/>
                  </a:lnTo>
                  <a:lnTo>
                    <a:pt x="821537" y="193802"/>
                  </a:lnTo>
                  <a:lnTo>
                    <a:pt x="822515" y="193675"/>
                  </a:lnTo>
                  <a:lnTo>
                    <a:pt x="824166" y="193421"/>
                  </a:lnTo>
                  <a:lnTo>
                    <a:pt x="825563" y="193040"/>
                  </a:lnTo>
                  <a:lnTo>
                    <a:pt x="826325" y="192659"/>
                  </a:lnTo>
                  <a:lnTo>
                    <a:pt x="826579" y="192532"/>
                  </a:lnTo>
                  <a:lnTo>
                    <a:pt x="827239" y="192024"/>
                  </a:lnTo>
                  <a:lnTo>
                    <a:pt x="828459" y="192659"/>
                  </a:lnTo>
                  <a:lnTo>
                    <a:pt x="829640" y="192786"/>
                  </a:lnTo>
                  <a:lnTo>
                    <a:pt x="830783" y="192151"/>
                  </a:lnTo>
                  <a:lnTo>
                    <a:pt x="831176" y="192024"/>
                  </a:lnTo>
                  <a:lnTo>
                    <a:pt x="832332" y="191643"/>
                  </a:lnTo>
                  <a:lnTo>
                    <a:pt x="833691" y="191135"/>
                  </a:lnTo>
                  <a:lnTo>
                    <a:pt x="835037" y="190754"/>
                  </a:lnTo>
                  <a:lnTo>
                    <a:pt x="836129" y="190881"/>
                  </a:lnTo>
                  <a:lnTo>
                    <a:pt x="836955" y="191389"/>
                  </a:lnTo>
                  <a:lnTo>
                    <a:pt x="840320" y="191389"/>
                  </a:lnTo>
                  <a:lnTo>
                    <a:pt x="841451" y="191643"/>
                  </a:lnTo>
                  <a:lnTo>
                    <a:pt x="842505" y="191389"/>
                  </a:lnTo>
                  <a:lnTo>
                    <a:pt x="843457" y="190881"/>
                  </a:lnTo>
                  <a:lnTo>
                    <a:pt x="845185" y="190754"/>
                  </a:lnTo>
                  <a:lnTo>
                    <a:pt x="846505" y="191135"/>
                  </a:lnTo>
                  <a:lnTo>
                    <a:pt x="847458" y="192151"/>
                  </a:lnTo>
                  <a:lnTo>
                    <a:pt x="850061" y="196088"/>
                  </a:lnTo>
                  <a:lnTo>
                    <a:pt x="852449" y="199390"/>
                  </a:lnTo>
                  <a:lnTo>
                    <a:pt x="853401" y="200914"/>
                  </a:lnTo>
                  <a:lnTo>
                    <a:pt x="854151" y="201930"/>
                  </a:lnTo>
                  <a:lnTo>
                    <a:pt x="854494" y="202311"/>
                  </a:lnTo>
                  <a:lnTo>
                    <a:pt x="854621" y="202311"/>
                  </a:lnTo>
                  <a:lnTo>
                    <a:pt x="854760" y="202565"/>
                  </a:lnTo>
                  <a:lnTo>
                    <a:pt x="854862" y="203581"/>
                  </a:lnTo>
                  <a:lnTo>
                    <a:pt x="855129" y="203962"/>
                  </a:lnTo>
                  <a:lnTo>
                    <a:pt x="855510" y="204597"/>
                  </a:lnTo>
                  <a:lnTo>
                    <a:pt x="856424" y="206375"/>
                  </a:lnTo>
                  <a:lnTo>
                    <a:pt x="856805" y="207010"/>
                  </a:lnTo>
                  <a:lnTo>
                    <a:pt x="857072" y="207391"/>
                  </a:lnTo>
                  <a:lnTo>
                    <a:pt x="856526" y="207645"/>
                  </a:lnTo>
                  <a:lnTo>
                    <a:pt x="857135" y="208280"/>
                  </a:lnTo>
                  <a:lnTo>
                    <a:pt x="858647" y="210312"/>
                  </a:lnTo>
                  <a:lnTo>
                    <a:pt x="858774" y="210312"/>
                  </a:lnTo>
                  <a:lnTo>
                    <a:pt x="861314" y="213995"/>
                  </a:lnTo>
                  <a:lnTo>
                    <a:pt x="864133" y="217678"/>
                  </a:lnTo>
                  <a:lnTo>
                    <a:pt x="867194" y="221488"/>
                  </a:lnTo>
                  <a:lnTo>
                    <a:pt x="868959" y="224282"/>
                  </a:lnTo>
                  <a:lnTo>
                    <a:pt x="872439" y="229235"/>
                  </a:lnTo>
                  <a:lnTo>
                    <a:pt x="873950" y="231013"/>
                  </a:lnTo>
                  <a:lnTo>
                    <a:pt x="875474" y="232410"/>
                  </a:lnTo>
                  <a:lnTo>
                    <a:pt x="877036" y="234569"/>
                  </a:lnTo>
                  <a:lnTo>
                    <a:pt x="878497" y="236982"/>
                  </a:lnTo>
                  <a:lnTo>
                    <a:pt x="880059" y="239014"/>
                  </a:lnTo>
                  <a:lnTo>
                    <a:pt x="881329" y="240284"/>
                  </a:lnTo>
                  <a:lnTo>
                    <a:pt x="882307" y="240792"/>
                  </a:lnTo>
                  <a:lnTo>
                    <a:pt x="882777" y="240411"/>
                  </a:lnTo>
                  <a:lnTo>
                    <a:pt x="883539" y="240284"/>
                  </a:lnTo>
                  <a:lnTo>
                    <a:pt x="884580" y="240284"/>
                  </a:lnTo>
                  <a:lnTo>
                    <a:pt x="885634" y="240411"/>
                  </a:lnTo>
                  <a:lnTo>
                    <a:pt x="886942" y="240538"/>
                  </a:lnTo>
                  <a:lnTo>
                    <a:pt x="887120" y="240284"/>
                  </a:lnTo>
                  <a:lnTo>
                    <a:pt x="887971" y="239141"/>
                  </a:lnTo>
                  <a:lnTo>
                    <a:pt x="888441" y="238760"/>
                  </a:lnTo>
                  <a:lnTo>
                    <a:pt x="888974" y="238506"/>
                  </a:lnTo>
                  <a:lnTo>
                    <a:pt x="889584" y="238506"/>
                  </a:lnTo>
                  <a:lnTo>
                    <a:pt x="889825" y="237871"/>
                  </a:lnTo>
                  <a:lnTo>
                    <a:pt x="890257" y="237363"/>
                  </a:lnTo>
                  <a:lnTo>
                    <a:pt x="890181" y="236855"/>
                  </a:lnTo>
                  <a:lnTo>
                    <a:pt x="889736" y="236474"/>
                  </a:lnTo>
                  <a:lnTo>
                    <a:pt x="889927" y="235712"/>
                  </a:lnTo>
                  <a:lnTo>
                    <a:pt x="890587" y="235204"/>
                  </a:lnTo>
                  <a:lnTo>
                    <a:pt x="892886" y="234950"/>
                  </a:lnTo>
                  <a:lnTo>
                    <a:pt x="893381" y="234823"/>
                  </a:lnTo>
                  <a:lnTo>
                    <a:pt x="893699" y="234569"/>
                  </a:lnTo>
                  <a:lnTo>
                    <a:pt x="893864" y="234188"/>
                  </a:lnTo>
                  <a:close/>
                </a:path>
                <a:path w="1153795" h="1354454">
                  <a:moveTo>
                    <a:pt x="921283" y="503618"/>
                  </a:moveTo>
                  <a:lnTo>
                    <a:pt x="921105" y="503110"/>
                  </a:lnTo>
                  <a:lnTo>
                    <a:pt x="919822" y="503872"/>
                  </a:lnTo>
                  <a:lnTo>
                    <a:pt x="919861" y="504075"/>
                  </a:lnTo>
                  <a:lnTo>
                    <a:pt x="920153" y="503999"/>
                  </a:lnTo>
                  <a:lnTo>
                    <a:pt x="920864" y="503999"/>
                  </a:lnTo>
                  <a:lnTo>
                    <a:pt x="921283" y="503618"/>
                  </a:lnTo>
                  <a:close/>
                </a:path>
                <a:path w="1153795" h="1354454">
                  <a:moveTo>
                    <a:pt x="923429" y="81089"/>
                  </a:moveTo>
                  <a:lnTo>
                    <a:pt x="923404" y="80962"/>
                  </a:lnTo>
                  <a:lnTo>
                    <a:pt x="923302" y="80454"/>
                  </a:lnTo>
                  <a:lnTo>
                    <a:pt x="923226" y="80200"/>
                  </a:lnTo>
                  <a:lnTo>
                    <a:pt x="922794" y="79184"/>
                  </a:lnTo>
                  <a:lnTo>
                    <a:pt x="922134" y="77914"/>
                  </a:lnTo>
                  <a:lnTo>
                    <a:pt x="921994" y="77660"/>
                  </a:lnTo>
                  <a:lnTo>
                    <a:pt x="920686" y="77660"/>
                  </a:lnTo>
                  <a:lnTo>
                    <a:pt x="919505" y="77914"/>
                  </a:lnTo>
                  <a:lnTo>
                    <a:pt x="917994" y="77152"/>
                  </a:lnTo>
                  <a:lnTo>
                    <a:pt x="917244" y="76771"/>
                  </a:lnTo>
                  <a:lnTo>
                    <a:pt x="916076" y="75628"/>
                  </a:lnTo>
                  <a:lnTo>
                    <a:pt x="915974" y="74231"/>
                  </a:lnTo>
                  <a:lnTo>
                    <a:pt x="915212" y="74612"/>
                  </a:lnTo>
                  <a:lnTo>
                    <a:pt x="914793" y="74993"/>
                  </a:lnTo>
                  <a:lnTo>
                    <a:pt x="914361" y="76263"/>
                  </a:lnTo>
                  <a:lnTo>
                    <a:pt x="913993" y="76771"/>
                  </a:lnTo>
                  <a:lnTo>
                    <a:pt x="913104" y="77152"/>
                  </a:lnTo>
                  <a:lnTo>
                    <a:pt x="912571" y="77152"/>
                  </a:lnTo>
                  <a:lnTo>
                    <a:pt x="911821" y="76644"/>
                  </a:lnTo>
                  <a:lnTo>
                    <a:pt x="911250" y="76263"/>
                  </a:lnTo>
                  <a:lnTo>
                    <a:pt x="910412" y="75501"/>
                  </a:lnTo>
                  <a:lnTo>
                    <a:pt x="909942" y="75247"/>
                  </a:lnTo>
                  <a:lnTo>
                    <a:pt x="909396" y="74993"/>
                  </a:lnTo>
                  <a:lnTo>
                    <a:pt x="908735" y="74739"/>
                  </a:lnTo>
                  <a:lnTo>
                    <a:pt x="907821" y="76009"/>
                  </a:lnTo>
                  <a:lnTo>
                    <a:pt x="907084" y="76644"/>
                  </a:lnTo>
                  <a:lnTo>
                    <a:pt x="906513" y="76517"/>
                  </a:lnTo>
                  <a:lnTo>
                    <a:pt x="906056" y="76644"/>
                  </a:lnTo>
                  <a:lnTo>
                    <a:pt x="905675" y="76517"/>
                  </a:lnTo>
                  <a:lnTo>
                    <a:pt x="905052" y="76517"/>
                  </a:lnTo>
                  <a:lnTo>
                    <a:pt x="904621" y="76771"/>
                  </a:lnTo>
                  <a:lnTo>
                    <a:pt x="904341" y="77152"/>
                  </a:lnTo>
                  <a:lnTo>
                    <a:pt x="903947" y="78549"/>
                  </a:lnTo>
                  <a:lnTo>
                    <a:pt x="903846" y="78803"/>
                  </a:lnTo>
                  <a:lnTo>
                    <a:pt x="903439" y="79565"/>
                  </a:lnTo>
                  <a:lnTo>
                    <a:pt x="902957" y="79692"/>
                  </a:lnTo>
                  <a:lnTo>
                    <a:pt x="902703" y="79819"/>
                  </a:lnTo>
                  <a:lnTo>
                    <a:pt x="902246" y="79819"/>
                  </a:lnTo>
                  <a:lnTo>
                    <a:pt x="902068" y="79946"/>
                  </a:lnTo>
                  <a:lnTo>
                    <a:pt x="901230" y="80835"/>
                  </a:lnTo>
                  <a:lnTo>
                    <a:pt x="901052" y="80962"/>
                  </a:lnTo>
                  <a:lnTo>
                    <a:pt x="900760" y="80962"/>
                  </a:lnTo>
                  <a:lnTo>
                    <a:pt x="900379" y="80708"/>
                  </a:lnTo>
                  <a:lnTo>
                    <a:pt x="900061" y="80454"/>
                  </a:lnTo>
                  <a:lnTo>
                    <a:pt x="899795" y="80327"/>
                  </a:lnTo>
                  <a:lnTo>
                    <a:pt x="899401" y="80581"/>
                  </a:lnTo>
                  <a:lnTo>
                    <a:pt x="898855" y="81343"/>
                  </a:lnTo>
                  <a:lnTo>
                    <a:pt x="899693" y="81597"/>
                  </a:lnTo>
                  <a:lnTo>
                    <a:pt x="899693" y="81851"/>
                  </a:lnTo>
                  <a:lnTo>
                    <a:pt x="921981" y="81851"/>
                  </a:lnTo>
                  <a:lnTo>
                    <a:pt x="922413" y="81470"/>
                  </a:lnTo>
                  <a:lnTo>
                    <a:pt x="923429" y="81089"/>
                  </a:lnTo>
                  <a:close/>
                </a:path>
                <a:path w="1153795" h="1354454">
                  <a:moveTo>
                    <a:pt x="923442" y="83502"/>
                  </a:moveTo>
                  <a:lnTo>
                    <a:pt x="922604" y="82740"/>
                  </a:lnTo>
                  <a:lnTo>
                    <a:pt x="922159" y="82232"/>
                  </a:lnTo>
                  <a:lnTo>
                    <a:pt x="922045" y="81978"/>
                  </a:lnTo>
                  <a:lnTo>
                    <a:pt x="899693" y="81978"/>
                  </a:lnTo>
                  <a:lnTo>
                    <a:pt x="898842" y="81978"/>
                  </a:lnTo>
                  <a:lnTo>
                    <a:pt x="897928" y="81978"/>
                  </a:lnTo>
                  <a:lnTo>
                    <a:pt x="897470" y="83248"/>
                  </a:lnTo>
                  <a:lnTo>
                    <a:pt x="896429" y="83756"/>
                  </a:lnTo>
                  <a:lnTo>
                    <a:pt x="894867" y="83121"/>
                  </a:lnTo>
                  <a:lnTo>
                    <a:pt x="894715" y="84391"/>
                  </a:lnTo>
                  <a:lnTo>
                    <a:pt x="894511" y="85153"/>
                  </a:lnTo>
                  <a:lnTo>
                    <a:pt x="893787" y="85915"/>
                  </a:lnTo>
                  <a:lnTo>
                    <a:pt x="893152" y="86042"/>
                  </a:lnTo>
                  <a:lnTo>
                    <a:pt x="892378" y="85788"/>
                  </a:lnTo>
                  <a:lnTo>
                    <a:pt x="892632" y="86296"/>
                  </a:lnTo>
                  <a:lnTo>
                    <a:pt x="893013" y="86550"/>
                  </a:lnTo>
                  <a:lnTo>
                    <a:pt x="893318" y="86931"/>
                  </a:lnTo>
                  <a:lnTo>
                    <a:pt x="893394" y="87312"/>
                  </a:lnTo>
                  <a:lnTo>
                    <a:pt x="893114" y="87693"/>
                  </a:lnTo>
                  <a:lnTo>
                    <a:pt x="892530" y="87693"/>
                  </a:lnTo>
                  <a:lnTo>
                    <a:pt x="891616" y="87312"/>
                  </a:lnTo>
                  <a:lnTo>
                    <a:pt x="890765" y="87185"/>
                  </a:lnTo>
                  <a:lnTo>
                    <a:pt x="890193" y="87185"/>
                  </a:lnTo>
                  <a:lnTo>
                    <a:pt x="889838" y="87312"/>
                  </a:lnTo>
                  <a:lnTo>
                    <a:pt x="889469" y="88836"/>
                  </a:lnTo>
                  <a:lnTo>
                    <a:pt x="889241" y="89471"/>
                  </a:lnTo>
                  <a:lnTo>
                    <a:pt x="889063" y="89471"/>
                  </a:lnTo>
                  <a:lnTo>
                    <a:pt x="888847" y="89725"/>
                  </a:lnTo>
                  <a:lnTo>
                    <a:pt x="887996" y="89598"/>
                  </a:lnTo>
                  <a:lnTo>
                    <a:pt x="886510" y="89217"/>
                  </a:lnTo>
                  <a:lnTo>
                    <a:pt x="887095" y="90487"/>
                  </a:lnTo>
                  <a:lnTo>
                    <a:pt x="887196" y="92011"/>
                  </a:lnTo>
                  <a:lnTo>
                    <a:pt x="887095" y="92519"/>
                  </a:lnTo>
                  <a:lnTo>
                    <a:pt x="883386" y="91249"/>
                  </a:lnTo>
                  <a:lnTo>
                    <a:pt x="882446" y="92392"/>
                  </a:lnTo>
                  <a:lnTo>
                    <a:pt x="882230" y="92519"/>
                  </a:lnTo>
                  <a:lnTo>
                    <a:pt x="881697" y="92773"/>
                  </a:lnTo>
                  <a:lnTo>
                    <a:pt x="881214" y="92900"/>
                  </a:lnTo>
                  <a:lnTo>
                    <a:pt x="880770" y="92900"/>
                  </a:lnTo>
                  <a:lnTo>
                    <a:pt x="880338" y="92964"/>
                  </a:lnTo>
                  <a:lnTo>
                    <a:pt x="880338" y="94805"/>
                  </a:lnTo>
                  <a:lnTo>
                    <a:pt x="879944" y="94551"/>
                  </a:lnTo>
                  <a:lnTo>
                    <a:pt x="879932" y="94424"/>
                  </a:lnTo>
                  <a:lnTo>
                    <a:pt x="880287" y="94297"/>
                  </a:lnTo>
                  <a:lnTo>
                    <a:pt x="880338" y="94805"/>
                  </a:lnTo>
                  <a:lnTo>
                    <a:pt x="880338" y="92964"/>
                  </a:lnTo>
                  <a:lnTo>
                    <a:pt x="879729" y="93027"/>
                  </a:lnTo>
                  <a:lnTo>
                    <a:pt x="879132" y="93154"/>
                  </a:lnTo>
                  <a:lnTo>
                    <a:pt x="878979" y="93662"/>
                  </a:lnTo>
                  <a:lnTo>
                    <a:pt x="878408" y="94043"/>
                  </a:lnTo>
                  <a:lnTo>
                    <a:pt x="877595" y="94170"/>
                  </a:lnTo>
                  <a:lnTo>
                    <a:pt x="877392" y="94183"/>
                  </a:lnTo>
                  <a:lnTo>
                    <a:pt x="877392" y="97472"/>
                  </a:lnTo>
                  <a:lnTo>
                    <a:pt x="876465" y="97091"/>
                  </a:lnTo>
                  <a:lnTo>
                    <a:pt x="875868" y="96964"/>
                  </a:lnTo>
                  <a:lnTo>
                    <a:pt x="875550" y="96964"/>
                  </a:lnTo>
                  <a:lnTo>
                    <a:pt x="875309" y="95821"/>
                  </a:lnTo>
                  <a:lnTo>
                    <a:pt x="875398" y="95440"/>
                  </a:lnTo>
                  <a:lnTo>
                    <a:pt x="875525" y="95186"/>
                  </a:lnTo>
                  <a:lnTo>
                    <a:pt x="876960" y="95694"/>
                  </a:lnTo>
                  <a:lnTo>
                    <a:pt x="877316" y="96329"/>
                  </a:lnTo>
                  <a:lnTo>
                    <a:pt x="877392" y="97472"/>
                  </a:lnTo>
                  <a:lnTo>
                    <a:pt x="877392" y="94183"/>
                  </a:lnTo>
                  <a:lnTo>
                    <a:pt x="875423" y="94297"/>
                  </a:lnTo>
                  <a:lnTo>
                    <a:pt x="875106" y="94297"/>
                  </a:lnTo>
                  <a:lnTo>
                    <a:pt x="874699" y="94424"/>
                  </a:lnTo>
                  <a:lnTo>
                    <a:pt x="874153" y="94678"/>
                  </a:lnTo>
                  <a:lnTo>
                    <a:pt x="874674" y="95313"/>
                  </a:lnTo>
                  <a:lnTo>
                    <a:pt x="874801" y="95694"/>
                  </a:lnTo>
                  <a:lnTo>
                    <a:pt x="874903" y="96964"/>
                  </a:lnTo>
                  <a:lnTo>
                    <a:pt x="872324" y="96837"/>
                  </a:lnTo>
                  <a:lnTo>
                    <a:pt x="870953" y="96837"/>
                  </a:lnTo>
                  <a:lnTo>
                    <a:pt x="870864" y="97726"/>
                  </a:lnTo>
                  <a:lnTo>
                    <a:pt x="870978" y="98488"/>
                  </a:lnTo>
                  <a:lnTo>
                    <a:pt x="871105" y="98996"/>
                  </a:lnTo>
                  <a:lnTo>
                    <a:pt x="871220" y="99885"/>
                  </a:lnTo>
                  <a:lnTo>
                    <a:pt x="870800" y="98996"/>
                  </a:lnTo>
                  <a:lnTo>
                    <a:pt x="870204" y="98615"/>
                  </a:lnTo>
                  <a:lnTo>
                    <a:pt x="869480" y="98615"/>
                  </a:lnTo>
                  <a:lnTo>
                    <a:pt x="868832" y="98361"/>
                  </a:lnTo>
                  <a:lnTo>
                    <a:pt x="868426" y="98615"/>
                  </a:lnTo>
                  <a:lnTo>
                    <a:pt x="868273" y="99504"/>
                  </a:lnTo>
                  <a:lnTo>
                    <a:pt x="867473" y="99631"/>
                  </a:lnTo>
                  <a:lnTo>
                    <a:pt x="866876" y="100012"/>
                  </a:lnTo>
                  <a:lnTo>
                    <a:pt x="866457" y="100774"/>
                  </a:lnTo>
                  <a:lnTo>
                    <a:pt x="865200" y="102298"/>
                  </a:lnTo>
                  <a:lnTo>
                    <a:pt x="864895" y="102552"/>
                  </a:lnTo>
                  <a:lnTo>
                    <a:pt x="864717" y="102552"/>
                  </a:lnTo>
                  <a:lnTo>
                    <a:pt x="864628" y="102171"/>
                  </a:lnTo>
                  <a:lnTo>
                    <a:pt x="864552" y="101790"/>
                  </a:lnTo>
                  <a:lnTo>
                    <a:pt x="864222" y="101536"/>
                  </a:lnTo>
                  <a:lnTo>
                    <a:pt x="862888" y="102171"/>
                  </a:lnTo>
                  <a:lnTo>
                    <a:pt x="862634" y="102044"/>
                  </a:lnTo>
                  <a:lnTo>
                    <a:pt x="862469" y="101790"/>
                  </a:lnTo>
                  <a:lnTo>
                    <a:pt x="862342" y="101536"/>
                  </a:lnTo>
                  <a:lnTo>
                    <a:pt x="862190" y="101028"/>
                  </a:lnTo>
                  <a:lnTo>
                    <a:pt x="863282" y="100774"/>
                  </a:lnTo>
                  <a:lnTo>
                    <a:pt x="863930" y="100520"/>
                  </a:lnTo>
                  <a:lnTo>
                    <a:pt x="864019" y="100266"/>
                  </a:lnTo>
                  <a:lnTo>
                    <a:pt x="863904" y="98107"/>
                  </a:lnTo>
                  <a:lnTo>
                    <a:pt x="863803" y="97472"/>
                  </a:lnTo>
                  <a:lnTo>
                    <a:pt x="863765" y="97345"/>
                  </a:lnTo>
                  <a:lnTo>
                    <a:pt x="863358" y="95948"/>
                  </a:lnTo>
                  <a:lnTo>
                    <a:pt x="863244" y="95440"/>
                  </a:lnTo>
                  <a:lnTo>
                    <a:pt x="863333" y="94170"/>
                  </a:lnTo>
                  <a:lnTo>
                    <a:pt x="862863" y="93789"/>
                  </a:lnTo>
                  <a:lnTo>
                    <a:pt x="862723" y="93383"/>
                  </a:lnTo>
                  <a:lnTo>
                    <a:pt x="862723" y="97726"/>
                  </a:lnTo>
                  <a:lnTo>
                    <a:pt x="862457" y="97980"/>
                  </a:lnTo>
                  <a:lnTo>
                    <a:pt x="862088" y="98107"/>
                  </a:lnTo>
                  <a:lnTo>
                    <a:pt x="861606" y="97726"/>
                  </a:lnTo>
                  <a:lnTo>
                    <a:pt x="861872" y="97345"/>
                  </a:lnTo>
                  <a:lnTo>
                    <a:pt x="862253" y="97345"/>
                  </a:lnTo>
                  <a:lnTo>
                    <a:pt x="862723" y="97726"/>
                  </a:lnTo>
                  <a:lnTo>
                    <a:pt x="862723" y="93383"/>
                  </a:lnTo>
                  <a:lnTo>
                    <a:pt x="862647" y="93154"/>
                  </a:lnTo>
                  <a:lnTo>
                    <a:pt x="862761" y="91884"/>
                  </a:lnTo>
                  <a:lnTo>
                    <a:pt x="862876" y="91249"/>
                  </a:lnTo>
                  <a:lnTo>
                    <a:pt x="862749" y="90487"/>
                  </a:lnTo>
                  <a:lnTo>
                    <a:pt x="862444" y="89852"/>
                  </a:lnTo>
                  <a:lnTo>
                    <a:pt x="861491" y="88836"/>
                  </a:lnTo>
                  <a:lnTo>
                    <a:pt x="861275" y="87947"/>
                  </a:lnTo>
                  <a:lnTo>
                    <a:pt x="861783" y="87439"/>
                  </a:lnTo>
                  <a:lnTo>
                    <a:pt x="861974" y="86931"/>
                  </a:lnTo>
                  <a:lnTo>
                    <a:pt x="861910" y="86296"/>
                  </a:lnTo>
                  <a:lnTo>
                    <a:pt x="861783" y="85915"/>
                  </a:lnTo>
                  <a:lnTo>
                    <a:pt x="861707" y="85534"/>
                  </a:lnTo>
                  <a:lnTo>
                    <a:pt x="861529" y="85153"/>
                  </a:lnTo>
                  <a:lnTo>
                    <a:pt x="861441" y="84645"/>
                  </a:lnTo>
                  <a:lnTo>
                    <a:pt x="861314" y="84391"/>
                  </a:lnTo>
                  <a:lnTo>
                    <a:pt x="861377" y="82613"/>
                  </a:lnTo>
                  <a:lnTo>
                    <a:pt x="861021" y="81724"/>
                  </a:lnTo>
                  <a:lnTo>
                    <a:pt x="860158" y="80835"/>
                  </a:lnTo>
                  <a:lnTo>
                    <a:pt x="860056" y="79565"/>
                  </a:lnTo>
                  <a:lnTo>
                    <a:pt x="859929" y="76898"/>
                  </a:lnTo>
                  <a:lnTo>
                    <a:pt x="859701" y="74739"/>
                  </a:lnTo>
                  <a:lnTo>
                    <a:pt x="859142" y="73469"/>
                  </a:lnTo>
                  <a:lnTo>
                    <a:pt x="858227" y="72707"/>
                  </a:lnTo>
                  <a:lnTo>
                    <a:pt x="857948" y="72326"/>
                  </a:lnTo>
                  <a:lnTo>
                    <a:pt x="857910" y="71945"/>
                  </a:lnTo>
                  <a:lnTo>
                    <a:pt x="858126" y="71818"/>
                  </a:lnTo>
                  <a:lnTo>
                    <a:pt x="858393" y="71437"/>
                  </a:lnTo>
                  <a:lnTo>
                    <a:pt x="858748" y="71183"/>
                  </a:lnTo>
                  <a:lnTo>
                    <a:pt x="859193" y="71310"/>
                  </a:lnTo>
                  <a:lnTo>
                    <a:pt x="859142" y="71183"/>
                  </a:lnTo>
                  <a:lnTo>
                    <a:pt x="859104" y="70421"/>
                  </a:lnTo>
                  <a:lnTo>
                    <a:pt x="859828" y="69532"/>
                  </a:lnTo>
                  <a:lnTo>
                    <a:pt x="860031" y="68897"/>
                  </a:lnTo>
                  <a:lnTo>
                    <a:pt x="859967" y="66865"/>
                  </a:lnTo>
                  <a:lnTo>
                    <a:pt x="859701" y="63690"/>
                  </a:lnTo>
                  <a:lnTo>
                    <a:pt x="858799" y="62928"/>
                  </a:lnTo>
                  <a:lnTo>
                    <a:pt x="858812" y="62293"/>
                  </a:lnTo>
                  <a:lnTo>
                    <a:pt x="859739" y="61785"/>
                  </a:lnTo>
                  <a:lnTo>
                    <a:pt x="860209" y="59372"/>
                  </a:lnTo>
                  <a:lnTo>
                    <a:pt x="860412" y="58102"/>
                  </a:lnTo>
                  <a:lnTo>
                    <a:pt x="860323" y="55181"/>
                  </a:lnTo>
                  <a:lnTo>
                    <a:pt x="860221" y="52641"/>
                  </a:lnTo>
                  <a:lnTo>
                    <a:pt x="860044" y="50990"/>
                  </a:lnTo>
                  <a:lnTo>
                    <a:pt x="860031" y="50863"/>
                  </a:lnTo>
                  <a:lnTo>
                    <a:pt x="859167" y="50482"/>
                  </a:lnTo>
                  <a:lnTo>
                    <a:pt x="857618" y="50990"/>
                  </a:lnTo>
                  <a:lnTo>
                    <a:pt x="857542" y="50863"/>
                  </a:lnTo>
                  <a:lnTo>
                    <a:pt x="857580" y="50482"/>
                  </a:lnTo>
                  <a:lnTo>
                    <a:pt x="857719" y="50101"/>
                  </a:lnTo>
                  <a:lnTo>
                    <a:pt x="857770" y="49974"/>
                  </a:lnTo>
                  <a:lnTo>
                    <a:pt x="857999" y="48704"/>
                  </a:lnTo>
                  <a:lnTo>
                    <a:pt x="856957" y="47942"/>
                  </a:lnTo>
                  <a:lnTo>
                    <a:pt x="856056" y="47840"/>
                  </a:lnTo>
                  <a:lnTo>
                    <a:pt x="856056" y="50482"/>
                  </a:lnTo>
                  <a:lnTo>
                    <a:pt x="855853" y="50355"/>
                  </a:lnTo>
                  <a:lnTo>
                    <a:pt x="855738" y="50101"/>
                  </a:lnTo>
                  <a:lnTo>
                    <a:pt x="855929" y="50228"/>
                  </a:lnTo>
                  <a:lnTo>
                    <a:pt x="856056" y="50482"/>
                  </a:lnTo>
                  <a:lnTo>
                    <a:pt x="856056" y="47840"/>
                  </a:lnTo>
                  <a:lnTo>
                    <a:pt x="855853" y="47815"/>
                  </a:lnTo>
                  <a:lnTo>
                    <a:pt x="854659" y="48196"/>
                  </a:lnTo>
                  <a:lnTo>
                    <a:pt x="854519" y="48196"/>
                  </a:lnTo>
                  <a:lnTo>
                    <a:pt x="854392" y="48323"/>
                  </a:lnTo>
                  <a:lnTo>
                    <a:pt x="854252" y="48704"/>
                  </a:lnTo>
                  <a:lnTo>
                    <a:pt x="854900" y="49466"/>
                  </a:lnTo>
                  <a:lnTo>
                    <a:pt x="855154" y="49974"/>
                  </a:lnTo>
                  <a:lnTo>
                    <a:pt x="854875" y="50736"/>
                  </a:lnTo>
                  <a:lnTo>
                    <a:pt x="854227" y="50863"/>
                  </a:lnTo>
                  <a:lnTo>
                    <a:pt x="853084" y="50736"/>
                  </a:lnTo>
                  <a:lnTo>
                    <a:pt x="851458" y="50355"/>
                  </a:lnTo>
                  <a:lnTo>
                    <a:pt x="850214" y="50101"/>
                  </a:lnTo>
                  <a:lnTo>
                    <a:pt x="849363" y="50863"/>
                  </a:lnTo>
                  <a:lnTo>
                    <a:pt x="849096" y="51625"/>
                  </a:lnTo>
                  <a:lnTo>
                    <a:pt x="849452" y="52260"/>
                  </a:lnTo>
                  <a:lnTo>
                    <a:pt x="849210" y="52514"/>
                  </a:lnTo>
                  <a:lnTo>
                    <a:pt x="848728" y="52641"/>
                  </a:lnTo>
                  <a:lnTo>
                    <a:pt x="847979" y="52641"/>
                  </a:lnTo>
                  <a:lnTo>
                    <a:pt x="847128" y="52514"/>
                  </a:lnTo>
                  <a:lnTo>
                    <a:pt x="846404" y="52768"/>
                  </a:lnTo>
                  <a:lnTo>
                    <a:pt x="845223" y="53022"/>
                  </a:lnTo>
                  <a:lnTo>
                    <a:pt x="844232" y="53276"/>
                  </a:lnTo>
                  <a:lnTo>
                    <a:pt x="843699" y="53530"/>
                  </a:lnTo>
                  <a:lnTo>
                    <a:pt x="843610" y="54419"/>
                  </a:lnTo>
                  <a:lnTo>
                    <a:pt x="843788" y="55181"/>
                  </a:lnTo>
                  <a:lnTo>
                    <a:pt x="842645" y="55054"/>
                  </a:lnTo>
                  <a:lnTo>
                    <a:pt x="842048" y="55435"/>
                  </a:lnTo>
                  <a:lnTo>
                    <a:pt x="841984" y="56451"/>
                  </a:lnTo>
                  <a:lnTo>
                    <a:pt x="842327" y="56705"/>
                  </a:lnTo>
                  <a:lnTo>
                    <a:pt x="842619" y="57213"/>
                  </a:lnTo>
                  <a:lnTo>
                    <a:pt x="842860" y="57721"/>
                  </a:lnTo>
                  <a:lnTo>
                    <a:pt x="842937" y="58356"/>
                  </a:lnTo>
                  <a:lnTo>
                    <a:pt x="842530" y="58610"/>
                  </a:lnTo>
                  <a:lnTo>
                    <a:pt x="842187" y="58991"/>
                  </a:lnTo>
                  <a:lnTo>
                    <a:pt x="842048" y="59372"/>
                  </a:lnTo>
                  <a:lnTo>
                    <a:pt x="841933" y="60007"/>
                  </a:lnTo>
                  <a:lnTo>
                    <a:pt x="842302" y="60642"/>
                  </a:lnTo>
                  <a:lnTo>
                    <a:pt x="843127" y="61277"/>
                  </a:lnTo>
                  <a:lnTo>
                    <a:pt x="842454" y="61912"/>
                  </a:lnTo>
                  <a:lnTo>
                    <a:pt x="842048" y="62420"/>
                  </a:lnTo>
                  <a:lnTo>
                    <a:pt x="842289" y="62928"/>
                  </a:lnTo>
                  <a:lnTo>
                    <a:pt x="842251" y="64960"/>
                  </a:lnTo>
                  <a:lnTo>
                    <a:pt x="841895" y="65976"/>
                  </a:lnTo>
                  <a:lnTo>
                    <a:pt x="841743" y="66992"/>
                  </a:lnTo>
                  <a:lnTo>
                    <a:pt x="841349" y="68897"/>
                  </a:lnTo>
                  <a:lnTo>
                    <a:pt x="841565" y="70548"/>
                  </a:lnTo>
                  <a:lnTo>
                    <a:pt x="842416" y="71818"/>
                  </a:lnTo>
                  <a:lnTo>
                    <a:pt x="841578" y="72199"/>
                  </a:lnTo>
                  <a:lnTo>
                    <a:pt x="841540" y="72326"/>
                  </a:lnTo>
                  <a:lnTo>
                    <a:pt x="841413" y="73469"/>
                  </a:lnTo>
                  <a:lnTo>
                    <a:pt x="841565" y="74231"/>
                  </a:lnTo>
                  <a:lnTo>
                    <a:pt x="841743" y="75628"/>
                  </a:lnTo>
                  <a:lnTo>
                    <a:pt x="842124" y="76771"/>
                  </a:lnTo>
                  <a:lnTo>
                    <a:pt x="842467" y="78549"/>
                  </a:lnTo>
                  <a:lnTo>
                    <a:pt x="842835" y="79819"/>
                  </a:lnTo>
                  <a:lnTo>
                    <a:pt x="842962" y="80327"/>
                  </a:lnTo>
                  <a:lnTo>
                    <a:pt x="843089" y="81343"/>
                  </a:lnTo>
                  <a:lnTo>
                    <a:pt x="843419" y="82613"/>
                  </a:lnTo>
                  <a:lnTo>
                    <a:pt x="844435" y="84772"/>
                  </a:lnTo>
                  <a:lnTo>
                    <a:pt x="845121" y="85915"/>
                  </a:lnTo>
                  <a:lnTo>
                    <a:pt x="844550" y="86296"/>
                  </a:lnTo>
                  <a:lnTo>
                    <a:pt x="844486" y="87185"/>
                  </a:lnTo>
                  <a:lnTo>
                    <a:pt x="844562" y="87439"/>
                  </a:lnTo>
                  <a:lnTo>
                    <a:pt x="844778" y="89217"/>
                  </a:lnTo>
                  <a:lnTo>
                    <a:pt x="845553" y="89979"/>
                  </a:lnTo>
                  <a:lnTo>
                    <a:pt x="845667" y="90360"/>
                  </a:lnTo>
                  <a:lnTo>
                    <a:pt x="845743" y="90868"/>
                  </a:lnTo>
                  <a:lnTo>
                    <a:pt x="845515" y="91503"/>
                  </a:lnTo>
                  <a:lnTo>
                    <a:pt x="845858" y="91757"/>
                  </a:lnTo>
                  <a:lnTo>
                    <a:pt x="845896" y="91884"/>
                  </a:lnTo>
                  <a:lnTo>
                    <a:pt x="846010" y="93662"/>
                  </a:lnTo>
                  <a:lnTo>
                    <a:pt x="845896" y="94805"/>
                  </a:lnTo>
                  <a:lnTo>
                    <a:pt x="846328" y="95694"/>
                  </a:lnTo>
                  <a:lnTo>
                    <a:pt x="846874" y="97599"/>
                  </a:lnTo>
                  <a:lnTo>
                    <a:pt x="847001" y="98488"/>
                  </a:lnTo>
                  <a:lnTo>
                    <a:pt x="846874" y="100266"/>
                  </a:lnTo>
                  <a:lnTo>
                    <a:pt x="847382" y="101663"/>
                  </a:lnTo>
                  <a:lnTo>
                    <a:pt x="848156" y="102425"/>
                  </a:lnTo>
                  <a:lnTo>
                    <a:pt x="848664" y="103060"/>
                  </a:lnTo>
                  <a:lnTo>
                    <a:pt x="848982" y="103695"/>
                  </a:lnTo>
                  <a:lnTo>
                    <a:pt x="849071" y="104584"/>
                  </a:lnTo>
                  <a:lnTo>
                    <a:pt x="848956" y="104711"/>
                  </a:lnTo>
                  <a:lnTo>
                    <a:pt x="848829" y="105092"/>
                  </a:lnTo>
                  <a:lnTo>
                    <a:pt x="848487" y="105346"/>
                  </a:lnTo>
                  <a:lnTo>
                    <a:pt x="848207" y="105727"/>
                  </a:lnTo>
                  <a:lnTo>
                    <a:pt x="848169" y="106108"/>
                  </a:lnTo>
                  <a:lnTo>
                    <a:pt x="848334" y="106489"/>
                  </a:lnTo>
                  <a:lnTo>
                    <a:pt x="848868" y="107378"/>
                  </a:lnTo>
                  <a:lnTo>
                    <a:pt x="849261" y="108267"/>
                  </a:lnTo>
                  <a:lnTo>
                    <a:pt x="849503" y="109283"/>
                  </a:lnTo>
                  <a:lnTo>
                    <a:pt x="849198" y="109791"/>
                  </a:lnTo>
                  <a:lnTo>
                    <a:pt x="848550" y="109918"/>
                  </a:lnTo>
                  <a:lnTo>
                    <a:pt x="846340" y="109537"/>
                  </a:lnTo>
                  <a:lnTo>
                    <a:pt x="845299" y="109283"/>
                  </a:lnTo>
                  <a:lnTo>
                    <a:pt x="844969" y="109664"/>
                  </a:lnTo>
                  <a:lnTo>
                    <a:pt x="844829" y="110045"/>
                  </a:lnTo>
                  <a:lnTo>
                    <a:pt x="844473" y="110172"/>
                  </a:lnTo>
                  <a:lnTo>
                    <a:pt x="844194" y="110172"/>
                  </a:lnTo>
                  <a:lnTo>
                    <a:pt x="844080" y="110045"/>
                  </a:lnTo>
                  <a:lnTo>
                    <a:pt x="843953" y="109791"/>
                  </a:lnTo>
                  <a:lnTo>
                    <a:pt x="843864" y="109156"/>
                  </a:lnTo>
                  <a:lnTo>
                    <a:pt x="843686" y="108267"/>
                  </a:lnTo>
                  <a:lnTo>
                    <a:pt x="843343" y="107886"/>
                  </a:lnTo>
                  <a:lnTo>
                    <a:pt x="843241" y="107759"/>
                  </a:lnTo>
                  <a:lnTo>
                    <a:pt x="842873" y="106870"/>
                  </a:lnTo>
                  <a:lnTo>
                    <a:pt x="841679" y="106870"/>
                  </a:lnTo>
                  <a:lnTo>
                    <a:pt x="840765" y="106616"/>
                  </a:lnTo>
                  <a:lnTo>
                    <a:pt x="840117" y="105854"/>
                  </a:lnTo>
                  <a:lnTo>
                    <a:pt x="840066" y="107632"/>
                  </a:lnTo>
                  <a:lnTo>
                    <a:pt x="839965" y="107759"/>
                  </a:lnTo>
                  <a:lnTo>
                    <a:pt x="839609" y="107886"/>
                  </a:lnTo>
                  <a:lnTo>
                    <a:pt x="839304" y="105981"/>
                  </a:lnTo>
                  <a:lnTo>
                    <a:pt x="838682" y="104838"/>
                  </a:lnTo>
                  <a:lnTo>
                    <a:pt x="837730" y="104584"/>
                  </a:lnTo>
                  <a:lnTo>
                    <a:pt x="837057" y="104584"/>
                  </a:lnTo>
                  <a:lnTo>
                    <a:pt x="836764" y="104457"/>
                  </a:lnTo>
                  <a:lnTo>
                    <a:pt x="836485" y="104330"/>
                  </a:lnTo>
                  <a:lnTo>
                    <a:pt x="835736" y="104457"/>
                  </a:lnTo>
                  <a:lnTo>
                    <a:pt x="835126" y="104076"/>
                  </a:lnTo>
                  <a:lnTo>
                    <a:pt x="834809" y="103568"/>
                  </a:lnTo>
                  <a:lnTo>
                    <a:pt x="834656" y="103314"/>
                  </a:lnTo>
                  <a:lnTo>
                    <a:pt x="834605" y="102806"/>
                  </a:lnTo>
                  <a:lnTo>
                    <a:pt x="834288" y="102552"/>
                  </a:lnTo>
                  <a:lnTo>
                    <a:pt x="834110" y="102171"/>
                  </a:lnTo>
                  <a:lnTo>
                    <a:pt x="833882" y="102044"/>
                  </a:lnTo>
                  <a:lnTo>
                    <a:pt x="833399" y="102044"/>
                  </a:lnTo>
                  <a:lnTo>
                    <a:pt x="831037" y="103568"/>
                  </a:lnTo>
                  <a:lnTo>
                    <a:pt x="830795" y="103060"/>
                  </a:lnTo>
                  <a:lnTo>
                    <a:pt x="831189" y="102425"/>
                  </a:lnTo>
                  <a:lnTo>
                    <a:pt x="831608" y="102171"/>
                  </a:lnTo>
                  <a:lnTo>
                    <a:pt x="831672" y="102044"/>
                  </a:lnTo>
                  <a:lnTo>
                    <a:pt x="831418" y="101917"/>
                  </a:lnTo>
                  <a:lnTo>
                    <a:pt x="830072" y="100647"/>
                  </a:lnTo>
                  <a:lnTo>
                    <a:pt x="828738" y="99885"/>
                  </a:lnTo>
                  <a:lnTo>
                    <a:pt x="827392" y="99631"/>
                  </a:lnTo>
                  <a:lnTo>
                    <a:pt x="826185" y="98869"/>
                  </a:lnTo>
                  <a:lnTo>
                    <a:pt x="825207" y="98488"/>
                  </a:lnTo>
                  <a:lnTo>
                    <a:pt x="824445" y="98488"/>
                  </a:lnTo>
                  <a:lnTo>
                    <a:pt x="824039" y="97218"/>
                  </a:lnTo>
                  <a:lnTo>
                    <a:pt x="823417" y="96329"/>
                  </a:lnTo>
                  <a:lnTo>
                    <a:pt x="822540" y="95821"/>
                  </a:lnTo>
                  <a:lnTo>
                    <a:pt x="820991" y="95313"/>
                  </a:lnTo>
                  <a:lnTo>
                    <a:pt x="818489" y="94043"/>
                  </a:lnTo>
                  <a:lnTo>
                    <a:pt x="817333" y="93916"/>
                  </a:lnTo>
                  <a:lnTo>
                    <a:pt x="816013" y="94424"/>
                  </a:lnTo>
                  <a:lnTo>
                    <a:pt x="814539" y="95440"/>
                  </a:lnTo>
                  <a:lnTo>
                    <a:pt x="813193" y="96710"/>
                  </a:lnTo>
                  <a:lnTo>
                    <a:pt x="811961" y="97218"/>
                  </a:lnTo>
                  <a:lnTo>
                    <a:pt x="811593" y="98107"/>
                  </a:lnTo>
                  <a:lnTo>
                    <a:pt x="811517" y="98488"/>
                  </a:lnTo>
                  <a:lnTo>
                    <a:pt x="812190" y="101663"/>
                  </a:lnTo>
                  <a:lnTo>
                    <a:pt x="815898" y="107632"/>
                  </a:lnTo>
                  <a:lnTo>
                    <a:pt x="817054" y="108648"/>
                  </a:lnTo>
                  <a:lnTo>
                    <a:pt x="817753" y="109156"/>
                  </a:lnTo>
                  <a:lnTo>
                    <a:pt x="819835" y="110807"/>
                  </a:lnTo>
                  <a:lnTo>
                    <a:pt x="820470" y="111442"/>
                  </a:lnTo>
                  <a:lnTo>
                    <a:pt x="820991" y="111823"/>
                  </a:lnTo>
                  <a:lnTo>
                    <a:pt x="821588" y="112077"/>
                  </a:lnTo>
                  <a:lnTo>
                    <a:pt x="822426" y="112839"/>
                  </a:lnTo>
                  <a:lnTo>
                    <a:pt x="822667" y="113347"/>
                  </a:lnTo>
                  <a:lnTo>
                    <a:pt x="823201" y="113728"/>
                  </a:lnTo>
                  <a:lnTo>
                    <a:pt x="824026" y="113855"/>
                  </a:lnTo>
                  <a:lnTo>
                    <a:pt x="824560" y="113982"/>
                  </a:lnTo>
                  <a:lnTo>
                    <a:pt x="824865" y="114236"/>
                  </a:lnTo>
                  <a:lnTo>
                    <a:pt x="824941" y="114363"/>
                  </a:lnTo>
                  <a:lnTo>
                    <a:pt x="825588" y="114998"/>
                  </a:lnTo>
                  <a:lnTo>
                    <a:pt x="826185" y="115379"/>
                  </a:lnTo>
                  <a:lnTo>
                    <a:pt x="826846" y="115379"/>
                  </a:lnTo>
                  <a:lnTo>
                    <a:pt x="827557" y="115125"/>
                  </a:lnTo>
                  <a:lnTo>
                    <a:pt x="827633" y="115379"/>
                  </a:lnTo>
                  <a:lnTo>
                    <a:pt x="827735" y="116522"/>
                  </a:lnTo>
                  <a:lnTo>
                    <a:pt x="829602" y="117030"/>
                  </a:lnTo>
                  <a:lnTo>
                    <a:pt x="831773" y="117538"/>
                  </a:lnTo>
                  <a:lnTo>
                    <a:pt x="831786" y="118681"/>
                  </a:lnTo>
                  <a:lnTo>
                    <a:pt x="832561" y="119570"/>
                  </a:lnTo>
                  <a:lnTo>
                    <a:pt x="834072" y="120332"/>
                  </a:lnTo>
                  <a:lnTo>
                    <a:pt x="836104" y="120840"/>
                  </a:lnTo>
                  <a:lnTo>
                    <a:pt x="837272" y="121221"/>
                  </a:lnTo>
                  <a:lnTo>
                    <a:pt x="838123" y="121348"/>
                  </a:lnTo>
                  <a:lnTo>
                    <a:pt x="838581" y="122491"/>
                  </a:lnTo>
                  <a:lnTo>
                    <a:pt x="839558" y="123126"/>
                  </a:lnTo>
                  <a:lnTo>
                    <a:pt x="841044" y="122999"/>
                  </a:lnTo>
                  <a:lnTo>
                    <a:pt x="842822" y="125412"/>
                  </a:lnTo>
                  <a:lnTo>
                    <a:pt x="843699" y="125412"/>
                  </a:lnTo>
                  <a:lnTo>
                    <a:pt x="844486" y="125666"/>
                  </a:lnTo>
                  <a:lnTo>
                    <a:pt x="846010" y="127063"/>
                  </a:lnTo>
                  <a:lnTo>
                    <a:pt x="846975" y="128079"/>
                  </a:lnTo>
                  <a:lnTo>
                    <a:pt x="848004" y="128841"/>
                  </a:lnTo>
                  <a:lnTo>
                    <a:pt x="848220" y="129095"/>
                  </a:lnTo>
                  <a:lnTo>
                    <a:pt x="848448" y="129476"/>
                  </a:lnTo>
                  <a:lnTo>
                    <a:pt x="848702" y="129984"/>
                  </a:lnTo>
                  <a:lnTo>
                    <a:pt x="850341" y="130365"/>
                  </a:lnTo>
                  <a:lnTo>
                    <a:pt x="851776" y="130619"/>
                  </a:lnTo>
                  <a:lnTo>
                    <a:pt x="851890" y="131508"/>
                  </a:lnTo>
                  <a:lnTo>
                    <a:pt x="852271" y="132143"/>
                  </a:lnTo>
                  <a:lnTo>
                    <a:pt x="852919" y="132397"/>
                  </a:lnTo>
                  <a:lnTo>
                    <a:pt x="853605" y="135445"/>
                  </a:lnTo>
                  <a:lnTo>
                    <a:pt x="855167" y="137350"/>
                  </a:lnTo>
                  <a:lnTo>
                    <a:pt x="857656" y="138239"/>
                  </a:lnTo>
                  <a:lnTo>
                    <a:pt x="858926" y="137985"/>
                  </a:lnTo>
                  <a:lnTo>
                    <a:pt x="859409" y="137477"/>
                  </a:lnTo>
                  <a:lnTo>
                    <a:pt x="859472" y="136207"/>
                  </a:lnTo>
                  <a:lnTo>
                    <a:pt x="860145" y="135572"/>
                  </a:lnTo>
                  <a:lnTo>
                    <a:pt x="860894" y="135953"/>
                  </a:lnTo>
                  <a:lnTo>
                    <a:pt x="861745" y="137350"/>
                  </a:lnTo>
                  <a:lnTo>
                    <a:pt x="862736" y="137604"/>
                  </a:lnTo>
                  <a:lnTo>
                    <a:pt x="863968" y="137858"/>
                  </a:lnTo>
                  <a:lnTo>
                    <a:pt x="864971" y="137985"/>
                  </a:lnTo>
                  <a:lnTo>
                    <a:pt x="865733" y="138239"/>
                  </a:lnTo>
                  <a:lnTo>
                    <a:pt x="866571" y="139255"/>
                  </a:lnTo>
                  <a:lnTo>
                    <a:pt x="867092" y="139636"/>
                  </a:lnTo>
                  <a:lnTo>
                    <a:pt x="867562" y="140017"/>
                  </a:lnTo>
                  <a:lnTo>
                    <a:pt x="868210" y="140271"/>
                  </a:lnTo>
                  <a:lnTo>
                    <a:pt x="869035" y="140398"/>
                  </a:lnTo>
                  <a:lnTo>
                    <a:pt x="869226" y="140779"/>
                  </a:lnTo>
                  <a:lnTo>
                    <a:pt x="869353" y="141160"/>
                  </a:lnTo>
                  <a:lnTo>
                    <a:pt x="869467" y="141668"/>
                  </a:lnTo>
                  <a:lnTo>
                    <a:pt x="869823" y="141414"/>
                  </a:lnTo>
                  <a:lnTo>
                    <a:pt x="870280" y="141668"/>
                  </a:lnTo>
                  <a:lnTo>
                    <a:pt x="870839" y="142176"/>
                  </a:lnTo>
                  <a:lnTo>
                    <a:pt x="873506" y="143065"/>
                  </a:lnTo>
                  <a:lnTo>
                    <a:pt x="874407" y="143065"/>
                  </a:lnTo>
                  <a:lnTo>
                    <a:pt x="874915" y="142430"/>
                  </a:lnTo>
                  <a:lnTo>
                    <a:pt x="874763" y="142811"/>
                  </a:lnTo>
                  <a:lnTo>
                    <a:pt x="874674" y="143700"/>
                  </a:lnTo>
                  <a:lnTo>
                    <a:pt x="874788" y="144081"/>
                  </a:lnTo>
                  <a:lnTo>
                    <a:pt x="877531" y="145605"/>
                  </a:lnTo>
                  <a:lnTo>
                    <a:pt x="878484" y="146240"/>
                  </a:lnTo>
                  <a:lnTo>
                    <a:pt x="879309" y="146367"/>
                  </a:lnTo>
                  <a:lnTo>
                    <a:pt x="880008" y="146113"/>
                  </a:lnTo>
                  <a:lnTo>
                    <a:pt x="880884" y="147002"/>
                  </a:lnTo>
                  <a:lnTo>
                    <a:pt x="881697" y="147383"/>
                  </a:lnTo>
                  <a:lnTo>
                    <a:pt x="882484" y="147129"/>
                  </a:lnTo>
                  <a:lnTo>
                    <a:pt x="883970" y="148653"/>
                  </a:lnTo>
                  <a:lnTo>
                    <a:pt x="885710" y="149923"/>
                  </a:lnTo>
                  <a:lnTo>
                    <a:pt x="887133" y="150812"/>
                  </a:lnTo>
                  <a:lnTo>
                    <a:pt x="888479" y="151193"/>
                  </a:lnTo>
                  <a:lnTo>
                    <a:pt x="889762" y="150939"/>
                  </a:lnTo>
                  <a:lnTo>
                    <a:pt x="890079" y="152082"/>
                  </a:lnTo>
                  <a:lnTo>
                    <a:pt x="890739" y="152844"/>
                  </a:lnTo>
                  <a:lnTo>
                    <a:pt x="891743" y="153352"/>
                  </a:lnTo>
                  <a:lnTo>
                    <a:pt x="894588" y="155257"/>
                  </a:lnTo>
                  <a:lnTo>
                    <a:pt x="895146" y="155765"/>
                  </a:lnTo>
                  <a:lnTo>
                    <a:pt x="895896" y="155892"/>
                  </a:lnTo>
                  <a:lnTo>
                    <a:pt x="896810" y="155892"/>
                  </a:lnTo>
                  <a:lnTo>
                    <a:pt x="896289" y="155257"/>
                  </a:lnTo>
                  <a:lnTo>
                    <a:pt x="896239" y="155003"/>
                  </a:lnTo>
                  <a:lnTo>
                    <a:pt x="897572" y="154368"/>
                  </a:lnTo>
                  <a:lnTo>
                    <a:pt x="897699" y="154368"/>
                  </a:lnTo>
                  <a:lnTo>
                    <a:pt x="897737" y="155765"/>
                  </a:lnTo>
                  <a:lnTo>
                    <a:pt x="898220" y="155638"/>
                  </a:lnTo>
                  <a:lnTo>
                    <a:pt x="898613" y="155130"/>
                  </a:lnTo>
                  <a:lnTo>
                    <a:pt x="898893" y="154368"/>
                  </a:lnTo>
                  <a:lnTo>
                    <a:pt x="899731" y="152082"/>
                  </a:lnTo>
                  <a:lnTo>
                    <a:pt x="899401" y="151701"/>
                  </a:lnTo>
                  <a:lnTo>
                    <a:pt x="899172" y="151193"/>
                  </a:lnTo>
                  <a:lnTo>
                    <a:pt x="899109" y="150939"/>
                  </a:lnTo>
                  <a:lnTo>
                    <a:pt x="899121" y="150812"/>
                  </a:lnTo>
                  <a:lnTo>
                    <a:pt x="899604" y="150812"/>
                  </a:lnTo>
                  <a:lnTo>
                    <a:pt x="900099" y="151066"/>
                  </a:lnTo>
                  <a:lnTo>
                    <a:pt x="900785" y="151574"/>
                  </a:lnTo>
                  <a:lnTo>
                    <a:pt x="902271" y="152590"/>
                  </a:lnTo>
                  <a:lnTo>
                    <a:pt x="902411" y="152590"/>
                  </a:lnTo>
                  <a:lnTo>
                    <a:pt x="902817" y="152209"/>
                  </a:lnTo>
                  <a:lnTo>
                    <a:pt x="903109" y="152082"/>
                  </a:lnTo>
                  <a:lnTo>
                    <a:pt x="904328" y="151447"/>
                  </a:lnTo>
                  <a:lnTo>
                    <a:pt x="905433" y="151320"/>
                  </a:lnTo>
                  <a:lnTo>
                    <a:pt x="906030" y="151066"/>
                  </a:lnTo>
                  <a:lnTo>
                    <a:pt x="906119" y="150812"/>
                  </a:lnTo>
                  <a:lnTo>
                    <a:pt x="905802" y="149923"/>
                  </a:lnTo>
                  <a:lnTo>
                    <a:pt x="905878" y="149288"/>
                  </a:lnTo>
                  <a:lnTo>
                    <a:pt x="906487" y="149161"/>
                  </a:lnTo>
                  <a:lnTo>
                    <a:pt x="906589" y="148272"/>
                  </a:lnTo>
                  <a:lnTo>
                    <a:pt x="906995" y="147129"/>
                  </a:lnTo>
                  <a:lnTo>
                    <a:pt x="907351" y="146113"/>
                  </a:lnTo>
                  <a:lnTo>
                    <a:pt x="908037" y="144843"/>
                  </a:lnTo>
                  <a:lnTo>
                    <a:pt x="908227" y="144462"/>
                  </a:lnTo>
                  <a:lnTo>
                    <a:pt x="908596" y="143700"/>
                  </a:lnTo>
                  <a:lnTo>
                    <a:pt x="908748" y="143319"/>
                  </a:lnTo>
                  <a:lnTo>
                    <a:pt x="908939" y="142811"/>
                  </a:lnTo>
                  <a:lnTo>
                    <a:pt x="909091" y="141922"/>
                  </a:lnTo>
                  <a:lnTo>
                    <a:pt x="908685" y="142176"/>
                  </a:lnTo>
                  <a:lnTo>
                    <a:pt x="907986" y="142303"/>
                  </a:lnTo>
                  <a:lnTo>
                    <a:pt x="907288" y="142303"/>
                  </a:lnTo>
                  <a:lnTo>
                    <a:pt x="907288" y="143319"/>
                  </a:lnTo>
                  <a:lnTo>
                    <a:pt x="907237" y="143827"/>
                  </a:lnTo>
                  <a:lnTo>
                    <a:pt x="906945" y="144208"/>
                  </a:lnTo>
                  <a:lnTo>
                    <a:pt x="906411" y="144462"/>
                  </a:lnTo>
                  <a:lnTo>
                    <a:pt x="906386" y="143700"/>
                  </a:lnTo>
                  <a:lnTo>
                    <a:pt x="906665" y="143319"/>
                  </a:lnTo>
                  <a:lnTo>
                    <a:pt x="907288" y="143319"/>
                  </a:lnTo>
                  <a:lnTo>
                    <a:pt x="907288" y="142303"/>
                  </a:lnTo>
                  <a:lnTo>
                    <a:pt x="906983" y="142303"/>
                  </a:lnTo>
                  <a:lnTo>
                    <a:pt x="906056" y="142430"/>
                  </a:lnTo>
                  <a:lnTo>
                    <a:pt x="905002" y="142303"/>
                  </a:lnTo>
                  <a:lnTo>
                    <a:pt x="903389" y="142176"/>
                  </a:lnTo>
                  <a:lnTo>
                    <a:pt x="902589" y="141795"/>
                  </a:lnTo>
                  <a:lnTo>
                    <a:pt x="902589" y="141414"/>
                  </a:lnTo>
                  <a:lnTo>
                    <a:pt x="903795" y="138239"/>
                  </a:lnTo>
                  <a:lnTo>
                    <a:pt x="903185" y="137858"/>
                  </a:lnTo>
                  <a:lnTo>
                    <a:pt x="902868" y="137604"/>
                  </a:lnTo>
                  <a:lnTo>
                    <a:pt x="902766" y="136969"/>
                  </a:lnTo>
                  <a:lnTo>
                    <a:pt x="902627" y="136334"/>
                  </a:lnTo>
                  <a:lnTo>
                    <a:pt x="902614" y="135826"/>
                  </a:lnTo>
                  <a:lnTo>
                    <a:pt x="902652" y="135445"/>
                  </a:lnTo>
                  <a:lnTo>
                    <a:pt x="902017" y="135445"/>
                  </a:lnTo>
                  <a:lnTo>
                    <a:pt x="900925" y="135763"/>
                  </a:lnTo>
                  <a:lnTo>
                    <a:pt x="900925" y="136969"/>
                  </a:lnTo>
                  <a:lnTo>
                    <a:pt x="900645" y="137858"/>
                  </a:lnTo>
                  <a:lnTo>
                    <a:pt x="900417" y="137604"/>
                  </a:lnTo>
                  <a:lnTo>
                    <a:pt x="900391" y="137223"/>
                  </a:lnTo>
                  <a:lnTo>
                    <a:pt x="900925" y="136969"/>
                  </a:lnTo>
                  <a:lnTo>
                    <a:pt x="900925" y="135763"/>
                  </a:lnTo>
                  <a:lnTo>
                    <a:pt x="900696" y="135826"/>
                  </a:lnTo>
                  <a:lnTo>
                    <a:pt x="900366" y="135445"/>
                  </a:lnTo>
                  <a:lnTo>
                    <a:pt x="900277" y="134683"/>
                  </a:lnTo>
                  <a:lnTo>
                    <a:pt x="899909" y="134937"/>
                  </a:lnTo>
                  <a:lnTo>
                    <a:pt x="898969" y="136334"/>
                  </a:lnTo>
                  <a:lnTo>
                    <a:pt x="898613" y="135572"/>
                  </a:lnTo>
                  <a:lnTo>
                    <a:pt x="898309" y="134937"/>
                  </a:lnTo>
                  <a:lnTo>
                    <a:pt x="897890" y="134429"/>
                  </a:lnTo>
                  <a:lnTo>
                    <a:pt x="897788" y="134302"/>
                  </a:lnTo>
                  <a:lnTo>
                    <a:pt x="897432" y="134429"/>
                  </a:lnTo>
                  <a:lnTo>
                    <a:pt x="897178" y="134302"/>
                  </a:lnTo>
                  <a:lnTo>
                    <a:pt x="895261" y="134937"/>
                  </a:lnTo>
                  <a:lnTo>
                    <a:pt x="894829" y="134556"/>
                  </a:lnTo>
                  <a:lnTo>
                    <a:pt x="894842" y="134048"/>
                  </a:lnTo>
                  <a:lnTo>
                    <a:pt x="895286" y="133667"/>
                  </a:lnTo>
                  <a:lnTo>
                    <a:pt x="895807" y="133413"/>
                  </a:lnTo>
                  <a:lnTo>
                    <a:pt x="896213" y="132905"/>
                  </a:lnTo>
                  <a:lnTo>
                    <a:pt x="896188" y="132143"/>
                  </a:lnTo>
                  <a:lnTo>
                    <a:pt x="895896" y="131762"/>
                  </a:lnTo>
                  <a:lnTo>
                    <a:pt x="895019" y="131762"/>
                  </a:lnTo>
                  <a:lnTo>
                    <a:pt x="894651" y="131508"/>
                  </a:lnTo>
                  <a:lnTo>
                    <a:pt x="894219" y="131127"/>
                  </a:lnTo>
                  <a:lnTo>
                    <a:pt x="893749" y="130492"/>
                  </a:lnTo>
                  <a:lnTo>
                    <a:pt x="893470" y="130111"/>
                  </a:lnTo>
                  <a:lnTo>
                    <a:pt x="891501" y="129476"/>
                  </a:lnTo>
                  <a:lnTo>
                    <a:pt x="891006" y="129984"/>
                  </a:lnTo>
                  <a:lnTo>
                    <a:pt x="890511" y="130365"/>
                  </a:lnTo>
                  <a:lnTo>
                    <a:pt x="890028" y="130492"/>
                  </a:lnTo>
                  <a:lnTo>
                    <a:pt x="889723" y="130492"/>
                  </a:lnTo>
                  <a:lnTo>
                    <a:pt x="889825" y="129349"/>
                  </a:lnTo>
                  <a:lnTo>
                    <a:pt x="889622" y="129095"/>
                  </a:lnTo>
                  <a:lnTo>
                    <a:pt x="889228" y="128968"/>
                  </a:lnTo>
                  <a:lnTo>
                    <a:pt x="888758" y="129095"/>
                  </a:lnTo>
                  <a:lnTo>
                    <a:pt x="886904" y="129349"/>
                  </a:lnTo>
                  <a:lnTo>
                    <a:pt x="886345" y="129095"/>
                  </a:lnTo>
                  <a:lnTo>
                    <a:pt x="886269" y="128841"/>
                  </a:lnTo>
                  <a:lnTo>
                    <a:pt x="886129" y="128333"/>
                  </a:lnTo>
                  <a:lnTo>
                    <a:pt x="885685" y="128841"/>
                  </a:lnTo>
                  <a:lnTo>
                    <a:pt x="885380" y="128841"/>
                  </a:lnTo>
                  <a:lnTo>
                    <a:pt x="885215" y="128460"/>
                  </a:lnTo>
                  <a:lnTo>
                    <a:pt x="884377" y="127825"/>
                  </a:lnTo>
                  <a:lnTo>
                    <a:pt x="883729" y="127571"/>
                  </a:lnTo>
                  <a:lnTo>
                    <a:pt x="883234" y="127063"/>
                  </a:lnTo>
                  <a:lnTo>
                    <a:pt x="882904" y="126301"/>
                  </a:lnTo>
                  <a:lnTo>
                    <a:pt x="882218" y="125412"/>
                  </a:lnTo>
                  <a:lnTo>
                    <a:pt x="881900" y="125031"/>
                  </a:lnTo>
                  <a:lnTo>
                    <a:pt x="881684" y="124777"/>
                  </a:lnTo>
                  <a:lnTo>
                    <a:pt x="880884" y="125031"/>
                  </a:lnTo>
                  <a:lnTo>
                    <a:pt x="880452" y="124904"/>
                  </a:lnTo>
                  <a:lnTo>
                    <a:pt x="880376" y="124777"/>
                  </a:lnTo>
                  <a:lnTo>
                    <a:pt x="879983" y="124650"/>
                  </a:lnTo>
                  <a:lnTo>
                    <a:pt x="879563" y="124142"/>
                  </a:lnTo>
                  <a:lnTo>
                    <a:pt x="879144" y="123634"/>
                  </a:lnTo>
                  <a:lnTo>
                    <a:pt x="877989" y="123634"/>
                  </a:lnTo>
                  <a:lnTo>
                    <a:pt x="876173" y="124142"/>
                  </a:lnTo>
                  <a:lnTo>
                    <a:pt x="875893" y="123380"/>
                  </a:lnTo>
                  <a:lnTo>
                    <a:pt x="875804" y="123253"/>
                  </a:lnTo>
                  <a:lnTo>
                    <a:pt x="875525" y="122872"/>
                  </a:lnTo>
                  <a:lnTo>
                    <a:pt x="875093" y="122872"/>
                  </a:lnTo>
                  <a:lnTo>
                    <a:pt x="874814" y="123012"/>
                  </a:lnTo>
                  <a:lnTo>
                    <a:pt x="874814" y="140271"/>
                  </a:lnTo>
                  <a:lnTo>
                    <a:pt x="874712" y="141160"/>
                  </a:lnTo>
                  <a:lnTo>
                    <a:pt x="874547" y="141287"/>
                  </a:lnTo>
                  <a:lnTo>
                    <a:pt x="874280" y="141160"/>
                  </a:lnTo>
                  <a:lnTo>
                    <a:pt x="874369" y="140906"/>
                  </a:lnTo>
                  <a:lnTo>
                    <a:pt x="874382" y="140271"/>
                  </a:lnTo>
                  <a:lnTo>
                    <a:pt x="874560" y="140144"/>
                  </a:lnTo>
                  <a:lnTo>
                    <a:pt x="874814" y="140271"/>
                  </a:lnTo>
                  <a:lnTo>
                    <a:pt x="874814" y="123012"/>
                  </a:lnTo>
                  <a:lnTo>
                    <a:pt x="874560" y="123126"/>
                  </a:lnTo>
                  <a:lnTo>
                    <a:pt x="873899" y="123126"/>
                  </a:lnTo>
                  <a:lnTo>
                    <a:pt x="872769" y="123253"/>
                  </a:lnTo>
                  <a:lnTo>
                    <a:pt x="872324" y="123253"/>
                  </a:lnTo>
                  <a:lnTo>
                    <a:pt x="872667" y="122999"/>
                  </a:lnTo>
                  <a:lnTo>
                    <a:pt x="874039" y="121983"/>
                  </a:lnTo>
                  <a:lnTo>
                    <a:pt x="874001" y="121602"/>
                  </a:lnTo>
                  <a:lnTo>
                    <a:pt x="873125" y="121602"/>
                  </a:lnTo>
                  <a:lnTo>
                    <a:pt x="872261" y="121348"/>
                  </a:lnTo>
                  <a:lnTo>
                    <a:pt x="871397" y="120840"/>
                  </a:lnTo>
                  <a:lnTo>
                    <a:pt x="870280" y="120332"/>
                  </a:lnTo>
                  <a:lnTo>
                    <a:pt x="868845" y="119951"/>
                  </a:lnTo>
                  <a:lnTo>
                    <a:pt x="868337" y="119570"/>
                  </a:lnTo>
                  <a:lnTo>
                    <a:pt x="867879" y="118935"/>
                  </a:lnTo>
                  <a:lnTo>
                    <a:pt x="869137" y="117919"/>
                  </a:lnTo>
                  <a:lnTo>
                    <a:pt x="870089" y="117284"/>
                  </a:lnTo>
                  <a:lnTo>
                    <a:pt x="870750" y="117157"/>
                  </a:lnTo>
                  <a:lnTo>
                    <a:pt x="871283" y="116903"/>
                  </a:lnTo>
                  <a:lnTo>
                    <a:pt x="871715" y="116522"/>
                  </a:lnTo>
                  <a:lnTo>
                    <a:pt x="872032" y="116014"/>
                  </a:lnTo>
                  <a:lnTo>
                    <a:pt x="872705" y="115379"/>
                  </a:lnTo>
                  <a:lnTo>
                    <a:pt x="872909" y="115125"/>
                  </a:lnTo>
                  <a:lnTo>
                    <a:pt x="873112" y="114871"/>
                  </a:lnTo>
                  <a:lnTo>
                    <a:pt x="874445" y="115252"/>
                  </a:lnTo>
                  <a:lnTo>
                    <a:pt x="875207" y="115252"/>
                  </a:lnTo>
                  <a:lnTo>
                    <a:pt x="875334" y="114871"/>
                  </a:lnTo>
                  <a:lnTo>
                    <a:pt x="875550" y="114236"/>
                  </a:lnTo>
                  <a:lnTo>
                    <a:pt x="876122" y="113855"/>
                  </a:lnTo>
                  <a:lnTo>
                    <a:pt x="876541" y="113728"/>
                  </a:lnTo>
                  <a:lnTo>
                    <a:pt x="876820" y="113728"/>
                  </a:lnTo>
                  <a:lnTo>
                    <a:pt x="877125" y="113347"/>
                  </a:lnTo>
                  <a:lnTo>
                    <a:pt x="877557" y="112966"/>
                  </a:lnTo>
                  <a:lnTo>
                    <a:pt x="878357" y="112585"/>
                  </a:lnTo>
                  <a:lnTo>
                    <a:pt x="878814" y="112458"/>
                  </a:lnTo>
                  <a:lnTo>
                    <a:pt x="879297" y="112458"/>
                  </a:lnTo>
                  <a:lnTo>
                    <a:pt x="879627" y="111823"/>
                  </a:lnTo>
                  <a:lnTo>
                    <a:pt x="879754" y="111442"/>
                  </a:lnTo>
                  <a:lnTo>
                    <a:pt x="879970" y="110553"/>
                  </a:lnTo>
                  <a:lnTo>
                    <a:pt x="880833" y="111442"/>
                  </a:lnTo>
                  <a:lnTo>
                    <a:pt x="881888" y="111569"/>
                  </a:lnTo>
                  <a:lnTo>
                    <a:pt x="883119" y="110934"/>
                  </a:lnTo>
                  <a:lnTo>
                    <a:pt x="883348" y="110553"/>
                  </a:lnTo>
                  <a:lnTo>
                    <a:pt x="883577" y="110172"/>
                  </a:lnTo>
                  <a:lnTo>
                    <a:pt x="883881" y="109918"/>
                  </a:lnTo>
                  <a:lnTo>
                    <a:pt x="884174" y="109664"/>
                  </a:lnTo>
                  <a:lnTo>
                    <a:pt x="884923" y="109664"/>
                  </a:lnTo>
                  <a:lnTo>
                    <a:pt x="885774" y="107251"/>
                  </a:lnTo>
                  <a:lnTo>
                    <a:pt x="886866" y="107124"/>
                  </a:lnTo>
                  <a:lnTo>
                    <a:pt x="887590" y="107378"/>
                  </a:lnTo>
                  <a:lnTo>
                    <a:pt x="888263" y="108775"/>
                  </a:lnTo>
                  <a:lnTo>
                    <a:pt x="888784" y="109283"/>
                  </a:lnTo>
                  <a:lnTo>
                    <a:pt x="889533" y="109791"/>
                  </a:lnTo>
                  <a:lnTo>
                    <a:pt x="889838" y="109283"/>
                  </a:lnTo>
                  <a:lnTo>
                    <a:pt x="889736" y="108648"/>
                  </a:lnTo>
                  <a:lnTo>
                    <a:pt x="889431" y="108140"/>
                  </a:lnTo>
                  <a:lnTo>
                    <a:pt x="888784" y="107505"/>
                  </a:lnTo>
                  <a:lnTo>
                    <a:pt x="888695" y="107124"/>
                  </a:lnTo>
                  <a:lnTo>
                    <a:pt x="888606" y="106743"/>
                  </a:lnTo>
                  <a:lnTo>
                    <a:pt x="889609" y="107251"/>
                  </a:lnTo>
                  <a:lnTo>
                    <a:pt x="891006" y="106997"/>
                  </a:lnTo>
                  <a:lnTo>
                    <a:pt x="891527" y="106743"/>
                  </a:lnTo>
                  <a:lnTo>
                    <a:pt x="892822" y="106108"/>
                  </a:lnTo>
                  <a:lnTo>
                    <a:pt x="892225" y="104838"/>
                  </a:lnTo>
                  <a:lnTo>
                    <a:pt x="892251" y="104457"/>
                  </a:lnTo>
                  <a:lnTo>
                    <a:pt x="892962" y="104076"/>
                  </a:lnTo>
                  <a:lnTo>
                    <a:pt x="893330" y="104076"/>
                  </a:lnTo>
                  <a:lnTo>
                    <a:pt x="893724" y="104203"/>
                  </a:lnTo>
                  <a:lnTo>
                    <a:pt x="894041" y="104584"/>
                  </a:lnTo>
                  <a:lnTo>
                    <a:pt x="895286" y="104584"/>
                  </a:lnTo>
                  <a:lnTo>
                    <a:pt x="896213" y="104457"/>
                  </a:lnTo>
                  <a:lnTo>
                    <a:pt x="897013" y="104203"/>
                  </a:lnTo>
                  <a:lnTo>
                    <a:pt x="897051" y="104076"/>
                  </a:lnTo>
                  <a:lnTo>
                    <a:pt x="896899" y="102552"/>
                  </a:lnTo>
                  <a:lnTo>
                    <a:pt x="896950" y="102171"/>
                  </a:lnTo>
                  <a:lnTo>
                    <a:pt x="897128" y="102044"/>
                  </a:lnTo>
                  <a:lnTo>
                    <a:pt x="898080" y="102679"/>
                  </a:lnTo>
                  <a:lnTo>
                    <a:pt x="899426" y="102298"/>
                  </a:lnTo>
                  <a:lnTo>
                    <a:pt x="899693" y="102044"/>
                  </a:lnTo>
                  <a:lnTo>
                    <a:pt x="901166" y="100647"/>
                  </a:lnTo>
                  <a:lnTo>
                    <a:pt x="901763" y="100266"/>
                  </a:lnTo>
                  <a:lnTo>
                    <a:pt x="902563" y="99885"/>
                  </a:lnTo>
                  <a:lnTo>
                    <a:pt x="903198" y="99377"/>
                  </a:lnTo>
                  <a:lnTo>
                    <a:pt x="903528" y="98996"/>
                  </a:lnTo>
                  <a:lnTo>
                    <a:pt x="903909" y="97980"/>
                  </a:lnTo>
                  <a:lnTo>
                    <a:pt x="904684" y="97726"/>
                  </a:lnTo>
                  <a:lnTo>
                    <a:pt x="905891" y="97980"/>
                  </a:lnTo>
                  <a:lnTo>
                    <a:pt x="905903" y="97726"/>
                  </a:lnTo>
                  <a:lnTo>
                    <a:pt x="905903" y="97472"/>
                  </a:lnTo>
                  <a:lnTo>
                    <a:pt x="906081" y="97218"/>
                  </a:lnTo>
                  <a:lnTo>
                    <a:pt x="907173" y="96837"/>
                  </a:lnTo>
                  <a:lnTo>
                    <a:pt x="907567" y="96329"/>
                  </a:lnTo>
                  <a:lnTo>
                    <a:pt x="908113" y="96075"/>
                  </a:lnTo>
                  <a:lnTo>
                    <a:pt x="908329" y="95948"/>
                  </a:lnTo>
                  <a:lnTo>
                    <a:pt x="908532" y="95694"/>
                  </a:lnTo>
                  <a:lnTo>
                    <a:pt x="909967" y="95186"/>
                  </a:lnTo>
                  <a:lnTo>
                    <a:pt x="910336" y="95059"/>
                  </a:lnTo>
                  <a:lnTo>
                    <a:pt x="910704" y="95059"/>
                  </a:lnTo>
                  <a:lnTo>
                    <a:pt x="911085" y="95186"/>
                  </a:lnTo>
                  <a:lnTo>
                    <a:pt x="911987" y="95694"/>
                  </a:lnTo>
                  <a:lnTo>
                    <a:pt x="912317" y="95313"/>
                  </a:lnTo>
                  <a:lnTo>
                    <a:pt x="912406" y="95059"/>
                  </a:lnTo>
                  <a:lnTo>
                    <a:pt x="912507" y="94805"/>
                  </a:lnTo>
                  <a:lnTo>
                    <a:pt x="912418" y="93662"/>
                  </a:lnTo>
                  <a:lnTo>
                    <a:pt x="912190" y="92773"/>
                  </a:lnTo>
                  <a:lnTo>
                    <a:pt x="912418" y="92519"/>
                  </a:lnTo>
                  <a:lnTo>
                    <a:pt x="912647" y="92265"/>
                  </a:lnTo>
                  <a:lnTo>
                    <a:pt x="913015" y="92011"/>
                  </a:lnTo>
                  <a:lnTo>
                    <a:pt x="913333" y="92011"/>
                  </a:lnTo>
                  <a:lnTo>
                    <a:pt x="914057" y="91884"/>
                  </a:lnTo>
                  <a:lnTo>
                    <a:pt x="916444" y="90741"/>
                  </a:lnTo>
                  <a:lnTo>
                    <a:pt x="917435" y="90360"/>
                  </a:lnTo>
                  <a:lnTo>
                    <a:pt x="918235" y="89979"/>
                  </a:lnTo>
                  <a:lnTo>
                    <a:pt x="918235" y="89725"/>
                  </a:lnTo>
                  <a:lnTo>
                    <a:pt x="918337" y="88709"/>
                  </a:lnTo>
                  <a:lnTo>
                    <a:pt x="918692" y="88328"/>
                  </a:lnTo>
                  <a:lnTo>
                    <a:pt x="919657" y="88582"/>
                  </a:lnTo>
                  <a:lnTo>
                    <a:pt x="920318" y="88582"/>
                  </a:lnTo>
                  <a:lnTo>
                    <a:pt x="921029" y="88328"/>
                  </a:lnTo>
                  <a:lnTo>
                    <a:pt x="921334" y="88328"/>
                  </a:lnTo>
                  <a:lnTo>
                    <a:pt x="921715" y="88074"/>
                  </a:lnTo>
                  <a:lnTo>
                    <a:pt x="922705" y="84772"/>
                  </a:lnTo>
                  <a:lnTo>
                    <a:pt x="922947" y="84137"/>
                  </a:lnTo>
                  <a:lnTo>
                    <a:pt x="923251" y="83756"/>
                  </a:lnTo>
                  <a:lnTo>
                    <a:pt x="923442" y="83502"/>
                  </a:lnTo>
                  <a:close/>
                </a:path>
                <a:path w="1153795" h="1354454">
                  <a:moveTo>
                    <a:pt x="925258" y="608634"/>
                  </a:moveTo>
                  <a:lnTo>
                    <a:pt x="921727" y="607491"/>
                  </a:lnTo>
                  <a:lnTo>
                    <a:pt x="919835" y="606602"/>
                  </a:lnTo>
                  <a:lnTo>
                    <a:pt x="919568" y="605967"/>
                  </a:lnTo>
                  <a:lnTo>
                    <a:pt x="919518" y="605205"/>
                  </a:lnTo>
                  <a:lnTo>
                    <a:pt x="919187" y="604570"/>
                  </a:lnTo>
                  <a:lnTo>
                    <a:pt x="918933" y="603935"/>
                  </a:lnTo>
                  <a:lnTo>
                    <a:pt x="918883" y="603808"/>
                  </a:lnTo>
                  <a:lnTo>
                    <a:pt x="918235" y="602792"/>
                  </a:lnTo>
                  <a:lnTo>
                    <a:pt x="917651" y="602195"/>
                  </a:lnTo>
                  <a:lnTo>
                    <a:pt x="917651" y="603935"/>
                  </a:lnTo>
                  <a:lnTo>
                    <a:pt x="917295" y="603681"/>
                  </a:lnTo>
                  <a:lnTo>
                    <a:pt x="916838" y="603681"/>
                  </a:lnTo>
                  <a:lnTo>
                    <a:pt x="916901" y="602792"/>
                  </a:lnTo>
                  <a:lnTo>
                    <a:pt x="917473" y="603427"/>
                  </a:lnTo>
                  <a:lnTo>
                    <a:pt x="917638" y="603681"/>
                  </a:lnTo>
                  <a:lnTo>
                    <a:pt x="917651" y="603935"/>
                  </a:lnTo>
                  <a:lnTo>
                    <a:pt x="917651" y="602195"/>
                  </a:lnTo>
                  <a:lnTo>
                    <a:pt x="917371" y="601903"/>
                  </a:lnTo>
                  <a:lnTo>
                    <a:pt x="917244" y="601776"/>
                  </a:lnTo>
                  <a:lnTo>
                    <a:pt x="916686" y="601903"/>
                  </a:lnTo>
                  <a:lnTo>
                    <a:pt x="916190" y="601776"/>
                  </a:lnTo>
                  <a:lnTo>
                    <a:pt x="915784" y="601395"/>
                  </a:lnTo>
                  <a:lnTo>
                    <a:pt x="915060" y="600887"/>
                  </a:lnTo>
                  <a:lnTo>
                    <a:pt x="914273" y="600252"/>
                  </a:lnTo>
                  <a:lnTo>
                    <a:pt x="913917" y="599998"/>
                  </a:lnTo>
                  <a:lnTo>
                    <a:pt x="913460" y="599998"/>
                  </a:lnTo>
                  <a:lnTo>
                    <a:pt x="912583" y="598982"/>
                  </a:lnTo>
                  <a:lnTo>
                    <a:pt x="910247" y="597204"/>
                  </a:lnTo>
                  <a:lnTo>
                    <a:pt x="909828" y="596569"/>
                  </a:lnTo>
                  <a:lnTo>
                    <a:pt x="909993" y="596061"/>
                  </a:lnTo>
                  <a:lnTo>
                    <a:pt x="909129" y="595045"/>
                  </a:lnTo>
                  <a:lnTo>
                    <a:pt x="908723" y="594664"/>
                  </a:lnTo>
                  <a:lnTo>
                    <a:pt x="908227" y="594537"/>
                  </a:lnTo>
                  <a:lnTo>
                    <a:pt x="907669" y="594664"/>
                  </a:lnTo>
                  <a:lnTo>
                    <a:pt x="907681" y="594410"/>
                  </a:lnTo>
                  <a:lnTo>
                    <a:pt x="907542" y="594156"/>
                  </a:lnTo>
                  <a:lnTo>
                    <a:pt x="907402" y="593902"/>
                  </a:lnTo>
                  <a:lnTo>
                    <a:pt x="906462" y="592886"/>
                  </a:lnTo>
                  <a:lnTo>
                    <a:pt x="906221" y="592632"/>
                  </a:lnTo>
                  <a:lnTo>
                    <a:pt x="905979" y="592505"/>
                  </a:lnTo>
                  <a:lnTo>
                    <a:pt x="905941" y="593902"/>
                  </a:lnTo>
                  <a:lnTo>
                    <a:pt x="905090" y="594156"/>
                  </a:lnTo>
                  <a:lnTo>
                    <a:pt x="905027" y="593902"/>
                  </a:lnTo>
                  <a:lnTo>
                    <a:pt x="904976" y="593140"/>
                  </a:lnTo>
                  <a:lnTo>
                    <a:pt x="905535" y="592886"/>
                  </a:lnTo>
                  <a:lnTo>
                    <a:pt x="905865" y="593267"/>
                  </a:lnTo>
                  <a:lnTo>
                    <a:pt x="905941" y="593902"/>
                  </a:lnTo>
                  <a:lnTo>
                    <a:pt x="905941" y="592455"/>
                  </a:lnTo>
                  <a:lnTo>
                    <a:pt x="905814" y="592251"/>
                  </a:lnTo>
                  <a:lnTo>
                    <a:pt x="905713" y="591870"/>
                  </a:lnTo>
                  <a:lnTo>
                    <a:pt x="906246" y="590346"/>
                  </a:lnTo>
                  <a:lnTo>
                    <a:pt x="905776" y="589457"/>
                  </a:lnTo>
                  <a:lnTo>
                    <a:pt x="905713" y="589330"/>
                  </a:lnTo>
                  <a:lnTo>
                    <a:pt x="904151" y="588695"/>
                  </a:lnTo>
                  <a:lnTo>
                    <a:pt x="902614" y="589457"/>
                  </a:lnTo>
                  <a:lnTo>
                    <a:pt x="901776" y="589457"/>
                  </a:lnTo>
                  <a:lnTo>
                    <a:pt x="901623" y="588949"/>
                  </a:lnTo>
                  <a:lnTo>
                    <a:pt x="901357" y="588568"/>
                  </a:lnTo>
                  <a:lnTo>
                    <a:pt x="901103" y="588060"/>
                  </a:lnTo>
                  <a:lnTo>
                    <a:pt x="901039" y="587933"/>
                  </a:lnTo>
                  <a:lnTo>
                    <a:pt x="900849" y="587171"/>
                  </a:lnTo>
                  <a:lnTo>
                    <a:pt x="900595" y="586536"/>
                  </a:lnTo>
                  <a:lnTo>
                    <a:pt x="900303" y="586282"/>
                  </a:lnTo>
                  <a:lnTo>
                    <a:pt x="899502" y="585774"/>
                  </a:lnTo>
                  <a:lnTo>
                    <a:pt x="898702" y="585266"/>
                  </a:lnTo>
                  <a:lnTo>
                    <a:pt x="898321" y="585393"/>
                  </a:lnTo>
                  <a:lnTo>
                    <a:pt x="897915" y="585774"/>
                  </a:lnTo>
                  <a:lnTo>
                    <a:pt x="897153" y="585266"/>
                  </a:lnTo>
                  <a:lnTo>
                    <a:pt x="897001" y="584250"/>
                  </a:lnTo>
                  <a:lnTo>
                    <a:pt x="897420" y="582980"/>
                  </a:lnTo>
                  <a:lnTo>
                    <a:pt x="897470" y="582853"/>
                  </a:lnTo>
                  <a:lnTo>
                    <a:pt x="897077" y="582980"/>
                  </a:lnTo>
                  <a:lnTo>
                    <a:pt x="896683" y="582980"/>
                  </a:lnTo>
                  <a:lnTo>
                    <a:pt x="896251" y="582853"/>
                  </a:lnTo>
                  <a:lnTo>
                    <a:pt x="895502" y="582980"/>
                  </a:lnTo>
                  <a:lnTo>
                    <a:pt x="895731" y="581456"/>
                  </a:lnTo>
                  <a:lnTo>
                    <a:pt x="895235" y="581075"/>
                  </a:lnTo>
                  <a:lnTo>
                    <a:pt x="894905" y="580821"/>
                  </a:lnTo>
                  <a:lnTo>
                    <a:pt x="893025" y="581075"/>
                  </a:lnTo>
                  <a:lnTo>
                    <a:pt x="893343" y="580440"/>
                  </a:lnTo>
                  <a:lnTo>
                    <a:pt x="893838" y="580059"/>
                  </a:lnTo>
                  <a:lnTo>
                    <a:pt x="892911" y="579932"/>
                  </a:lnTo>
                  <a:lnTo>
                    <a:pt x="892378" y="579678"/>
                  </a:lnTo>
                  <a:lnTo>
                    <a:pt x="892225" y="579043"/>
                  </a:lnTo>
                  <a:lnTo>
                    <a:pt x="891819" y="578154"/>
                  </a:lnTo>
                  <a:lnTo>
                    <a:pt x="891730" y="577773"/>
                  </a:lnTo>
                  <a:lnTo>
                    <a:pt x="891501" y="577519"/>
                  </a:lnTo>
                  <a:lnTo>
                    <a:pt x="891133" y="577265"/>
                  </a:lnTo>
                  <a:lnTo>
                    <a:pt x="890092" y="577138"/>
                  </a:lnTo>
                  <a:lnTo>
                    <a:pt x="889495" y="576757"/>
                  </a:lnTo>
                  <a:lnTo>
                    <a:pt x="889355" y="576249"/>
                  </a:lnTo>
                  <a:lnTo>
                    <a:pt x="889304" y="575487"/>
                  </a:lnTo>
                  <a:lnTo>
                    <a:pt x="889076" y="574725"/>
                  </a:lnTo>
                  <a:lnTo>
                    <a:pt x="888911" y="574471"/>
                  </a:lnTo>
                  <a:lnTo>
                    <a:pt x="890206" y="574471"/>
                  </a:lnTo>
                  <a:lnTo>
                    <a:pt x="890854" y="574090"/>
                  </a:lnTo>
                  <a:lnTo>
                    <a:pt x="890968" y="572439"/>
                  </a:lnTo>
                  <a:lnTo>
                    <a:pt x="890612" y="571677"/>
                  </a:lnTo>
                  <a:lnTo>
                    <a:pt x="889787" y="570915"/>
                  </a:lnTo>
                  <a:lnTo>
                    <a:pt x="890282" y="570534"/>
                  </a:lnTo>
                  <a:lnTo>
                    <a:pt x="891108" y="570153"/>
                  </a:lnTo>
                  <a:lnTo>
                    <a:pt x="891336" y="569645"/>
                  </a:lnTo>
                  <a:lnTo>
                    <a:pt x="891514" y="568756"/>
                  </a:lnTo>
                  <a:lnTo>
                    <a:pt x="891755" y="567994"/>
                  </a:lnTo>
                  <a:lnTo>
                    <a:pt x="892175" y="567232"/>
                  </a:lnTo>
                  <a:lnTo>
                    <a:pt x="891806" y="566978"/>
                  </a:lnTo>
                  <a:lnTo>
                    <a:pt x="891057" y="566470"/>
                  </a:lnTo>
                  <a:lnTo>
                    <a:pt x="890943" y="566089"/>
                  </a:lnTo>
                  <a:lnTo>
                    <a:pt x="890778" y="565581"/>
                  </a:lnTo>
                  <a:lnTo>
                    <a:pt x="891336" y="564565"/>
                  </a:lnTo>
                  <a:lnTo>
                    <a:pt x="891882" y="564819"/>
                  </a:lnTo>
                  <a:lnTo>
                    <a:pt x="892505" y="564819"/>
                  </a:lnTo>
                  <a:lnTo>
                    <a:pt x="893191" y="564692"/>
                  </a:lnTo>
                  <a:lnTo>
                    <a:pt x="893178" y="564565"/>
                  </a:lnTo>
                  <a:lnTo>
                    <a:pt x="892873" y="562533"/>
                  </a:lnTo>
                  <a:lnTo>
                    <a:pt x="892937" y="562025"/>
                  </a:lnTo>
                  <a:lnTo>
                    <a:pt x="893406" y="561517"/>
                  </a:lnTo>
                  <a:lnTo>
                    <a:pt x="894143" y="560247"/>
                  </a:lnTo>
                  <a:lnTo>
                    <a:pt x="894448" y="559866"/>
                  </a:lnTo>
                  <a:lnTo>
                    <a:pt x="894638" y="559866"/>
                  </a:lnTo>
                  <a:lnTo>
                    <a:pt x="894524" y="559358"/>
                  </a:lnTo>
                  <a:lnTo>
                    <a:pt x="894588" y="558342"/>
                  </a:lnTo>
                  <a:lnTo>
                    <a:pt x="895045" y="557834"/>
                  </a:lnTo>
                  <a:lnTo>
                    <a:pt x="895184" y="557199"/>
                  </a:lnTo>
                  <a:lnTo>
                    <a:pt x="895273" y="556945"/>
                  </a:lnTo>
                  <a:lnTo>
                    <a:pt x="895350" y="556183"/>
                  </a:lnTo>
                  <a:lnTo>
                    <a:pt x="894715" y="555548"/>
                  </a:lnTo>
                  <a:lnTo>
                    <a:pt x="894676" y="555421"/>
                  </a:lnTo>
                  <a:lnTo>
                    <a:pt x="894702" y="554786"/>
                  </a:lnTo>
                  <a:lnTo>
                    <a:pt x="894905" y="554405"/>
                  </a:lnTo>
                  <a:lnTo>
                    <a:pt x="895667" y="554278"/>
                  </a:lnTo>
                  <a:lnTo>
                    <a:pt x="896124" y="553897"/>
                  </a:lnTo>
                  <a:lnTo>
                    <a:pt x="896277" y="553262"/>
                  </a:lnTo>
                  <a:lnTo>
                    <a:pt x="895515" y="552754"/>
                  </a:lnTo>
                  <a:lnTo>
                    <a:pt x="895426" y="552373"/>
                  </a:lnTo>
                  <a:lnTo>
                    <a:pt x="895489" y="551992"/>
                  </a:lnTo>
                  <a:lnTo>
                    <a:pt x="895731" y="551738"/>
                  </a:lnTo>
                  <a:lnTo>
                    <a:pt x="895629" y="550722"/>
                  </a:lnTo>
                  <a:lnTo>
                    <a:pt x="895388" y="550087"/>
                  </a:lnTo>
                  <a:lnTo>
                    <a:pt x="895223" y="549833"/>
                  </a:lnTo>
                  <a:lnTo>
                    <a:pt x="896594" y="549579"/>
                  </a:lnTo>
                  <a:lnTo>
                    <a:pt x="897318" y="549071"/>
                  </a:lnTo>
                  <a:lnTo>
                    <a:pt x="897382" y="548182"/>
                  </a:lnTo>
                  <a:lnTo>
                    <a:pt x="897839" y="547420"/>
                  </a:lnTo>
                  <a:lnTo>
                    <a:pt x="897991" y="547166"/>
                  </a:lnTo>
                  <a:lnTo>
                    <a:pt x="898220" y="546785"/>
                  </a:lnTo>
                  <a:lnTo>
                    <a:pt x="898207" y="546531"/>
                  </a:lnTo>
                  <a:lnTo>
                    <a:pt x="897966" y="546150"/>
                  </a:lnTo>
                  <a:lnTo>
                    <a:pt x="897813" y="545896"/>
                  </a:lnTo>
                  <a:lnTo>
                    <a:pt x="895921" y="546150"/>
                  </a:lnTo>
                  <a:lnTo>
                    <a:pt x="896454" y="545769"/>
                  </a:lnTo>
                  <a:lnTo>
                    <a:pt x="896556" y="545261"/>
                  </a:lnTo>
                  <a:lnTo>
                    <a:pt x="896556" y="545007"/>
                  </a:lnTo>
                  <a:lnTo>
                    <a:pt x="896429" y="544499"/>
                  </a:lnTo>
                  <a:lnTo>
                    <a:pt x="896454" y="543991"/>
                  </a:lnTo>
                  <a:lnTo>
                    <a:pt x="897216" y="543229"/>
                  </a:lnTo>
                  <a:lnTo>
                    <a:pt x="897623" y="542213"/>
                  </a:lnTo>
                  <a:lnTo>
                    <a:pt x="897559" y="541324"/>
                  </a:lnTo>
                  <a:lnTo>
                    <a:pt x="895896" y="540816"/>
                  </a:lnTo>
                  <a:lnTo>
                    <a:pt x="895870" y="547039"/>
                  </a:lnTo>
                  <a:lnTo>
                    <a:pt x="895807" y="547166"/>
                  </a:lnTo>
                  <a:lnTo>
                    <a:pt x="895654" y="547166"/>
                  </a:lnTo>
                  <a:lnTo>
                    <a:pt x="895286" y="546912"/>
                  </a:lnTo>
                  <a:lnTo>
                    <a:pt x="895261" y="546785"/>
                  </a:lnTo>
                  <a:lnTo>
                    <a:pt x="895870" y="547039"/>
                  </a:lnTo>
                  <a:lnTo>
                    <a:pt x="895870" y="540816"/>
                  </a:lnTo>
                  <a:lnTo>
                    <a:pt x="895489" y="540689"/>
                  </a:lnTo>
                  <a:lnTo>
                    <a:pt x="894486" y="539419"/>
                  </a:lnTo>
                  <a:lnTo>
                    <a:pt x="894537" y="538149"/>
                  </a:lnTo>
                  <a:lnTo>
                    <a:pt x="894562" y="537387"/>
                  </a:lnTo>
                  <a:lnTo>
                    <a:pt x="896099" y="536752"/>
                  </a:lnTo>
                  <a:lnTo>
                    <a:pt x="896226" y="536625"/>
                  </a:lnTo>
                  <a:lnTo>
                    <a:pt x="896454" y="536371"/>
                  </a:lnTo>
                  <a:lnTo>
                    <a:pt x="896886" y="535990"/>
                  </a:lnTo>
                  <a:lnTo>
                    <a:pt x="897039" y="535863"/>
                  </a:lnTo>
                  <a:lnTo>
                    <a:pt x="897280" y="535736"/>
                  </a:lnTo>
                  <a:lnTo>
                    <a:pt x="897470" y="535736"/>
                  </a:lnTo>
                  <a:lnTo>
                    <a:pt x="896658" y="534847"/>
                  </a:lnTo>
                  <a:lnTo>
                    <a:pt x="896289" y="534212"/>
                  </a:lnTo>
                  <a:lnTo>
                    <a:pt x="896162" y="533704"/>
                  </a:lnTo>
                  <a:lnTo>
                    <a:pt x="896137" y="533450"/>
                  </a:lnTo>
                  <a:lnTo>
                    <a:pt x="895527" y="534085"/>
                  </a:lnTo>
                  <a:lnTo>
                    <a:pt x="894854" y="534339"/>
                  </a:lnTo>
                  <a:lnTo>
                    <a:pt x="894461" y="534847"/>
                  </a:lnTo>
                  <a:lnTo>
                    <a:pt x="894372" y="535482"/>
                  </a:lnTo>
                  <a:lnTo>
                    <a:pt x="894486" y="535863"/>
                  </a:lnTo>
                  <a:lnTo>
                    <a:pt x="894054" y="535736"/>
                  </a:lnTo>
                  <a:lnTo>
                    <a:pt x="893546" y="535736"/>
                  </a:lnTo>
                  <a:lnTo>
                    <a:pt x="892987" y="535990"/>
                  </a:lnTo>
                  <a:lnTo>
                    <a:pt x="893572" y="535482"/>
                  </a:lnTo>
                  <a:lnTo>
                    <a:pt x="893610" y="534847"/>
                  </a:lnTo>
                  <a:lnTo>
                    <a:pt x="893356" y="534466"/>
                  </a:lnTo>
                  <a:lnTo>
                    <a:pt x="893178" y="534339"/>
                  </a:lnTo>
                  <a:lnTo>
                    <a:pt x="893305" y="533323"/>
                  </a:lnTo>
                  <a:lnTo>
                    <a:pt x="893660" y="532688"/>
                  </a:lnTo>
                  <a:lnTo>
                    <a:pt x="892467" y="532053"/>
                  </a:lnTo>
                  <a:lnTo>
                    <a:pt x="892225" y="531926"/>
                  </a:lnTo>
                  <a:lnTo>
                    <a:pt x="891692" y="531037"/>
                  </a:lnTo>
                  <a:lnTo>
                    <a:pt x="891540" y="530783"/>
                  </a:lnTo>
                  <a:lnTo>
                    <a:pt x="891463" y="530656"/>
                  </a:lnTo>
                  <a:lnTo>
                    <a:pt x="891298" y="530656"/>
                  </a:lnTo>
                  <a:lnTo>
                    <a:pt x="890841" y="530529"/>
                  </a:lnTo>
                  <a:lnTo>
                    <a:pt x="890257" y="530783"/>
                  </a:lnTo>
                  <a:lnTo>
                    <a:pt x="889647" y="530656"/>
                  </a:lnTo>
                  <a:lnTo>
                    <a:pt x="889304" y="530529"/>
                  </a:lnTo>
                  <a:lnTo>
                    <a:pt x="889254" y="530402"/>
                  </a:lnTo>
                  <a:lnTo>
                    <a:pt x="890206" y="529386"/>
                  </a:lnTo>
                  <a:lnTo>
                    <a:pt x="890739" y="528624"/>
                  </a:lnTo>
                  <a:lnTo>
                    <a:pt x="890739" y="527862"/>
                  </a:lnTo>
                  <a:lnTo>
                    <a:pt x="889495" y="529132"/>
                  </a:lnTo>
                  <a:lnTo>
                    <a:pt x="889419" y="529259"/>
                  </a:lnTo>
                  <a:lnTo>
                    <a:pt x="888428" y="529386"/>
                  </a:lnTo>
                  <a:lnTo>
                    <a:pt x="887501" y="529259"/>
                  </a:lnTo>
                  <a:lnTo>
                    <a:pt x="885786" y="528878"/>
                  </a:lnTo>
                  <a:lnTo>
                    <a:pt x="885748" y="528751"/>
                  </a:lnTo>
                  <a:lnTo>
                    <a:pt x="885647" y="528370"/>
                  </a:lnTo>
                  <a:lnTo>
                    <a:pt x="886510" y="526846"/>
                  </a:lnTo>
                  <a:lnTo>
                    <a:pt x="886536" y="526338"/>
                  </a:lnTo>
                  <a:lnTo>
                    <a:pt x="886472" y="526084"/>
                  </a:lnTo>
                  <a:lnTo>
                    <a:pt x="885901" y="526211"/>
                  </a:lnTo>
                  <a:lnTo>
                    <a:pt x="885164" y="526338"/>
                  </a:lnTo>
                  <a:lnTo>
                    <a:pt x="884351" y="526338"/>
                  </a:lnTo>
                  <a:lnTo>
                    <a:pt x="883831" y="526211"/>
                  </a:lnTo>
                  <a:lnTo>
                    <a:pt x="883577" y="526084"/>
                  </a:lnTo>
                  <a:lnTo>
                    <a:pt x="881672" y="526846"/>
                  </a:lnTo>
                  <a:lnTo>
                    <a:pt x="881418" y="527100"/>
                  </a:lnTo>
                  <a:lnTo>
                    <a:pt x="881354" y="527354"/>
                  </a:lnTo>
                  <a:lnTo>
                    <a:pt x="881430" y="527735"/>
                  </a:lnTo>
                  <a:lnTo>
                    <a:pt x="881468" y="527862"/>
                  </a:lnTo>
                  <a:lnTo>
                    <a:pt x="881773" y="528116"/>
                  </a:lnTo>
                  <a:lnTo>
                    <a:pt x="882319" y="528243"/>
                  </a:lnTo>
                  <a:lnTo>
                    <a:pt x="882256" y="528370"/>
                  </a:lnTo>
                  <a:lnTo>
                    <a:pt x="882116" y="528370"/>
                  </a:lnTo>
                  <a:lnTo>
                    <a:pt x="882116" y="550722"/>
                  </a:lnTo>
                  <a:lnTo>
                    <a:pt x="881456" y="551357"/>
                  </a:lnTo>
                  <a:lnTo>
                    <a:pt x="881227" y="551611"/>
                  </a:lnTo>
                  <a:lnTo>
                    <a:pt x="881164" y="552373"/>
                  </a:lnTo>
                  <a:lnTo>
                    <a:pt x="881430" y="552754"/>
                  </a:lnTo>
                  <a:lnTo>
                    <a:pt x="881837" y="553135"/>
                  </a:lnTo>
                  <a:lnTo>
                    <a:pt x="881430" y="553770"/>
                  </a:lnTo>
                  <a:lnTo>
                    <a:pt x="880186" y="554405"/>
                  </a:lnTo>
                  <a:lnTo>
                    <a:pt x="879602" y="554913"/>
                  </a:lnTo>
                  <a:lnTo>
                    <a:pt x="879424" y="555421"/>
                  </a:lnTo>
                  <a:lnTo>
                    <a:pt x="879411" y="559104"/>
                  </a:lnTo>
                  <a:lnTo>
                    <a:pt x="879233" y="559104"/>
                  </a:lnTo>
                  <a:lnTo>
                    <a:pt x="878992" y="559358"/>
                  </a:lnTo>
                  <a:lnTo>
                    <a:pt x="878713" y="559866"/>
                  </a:lnTo>
                  <a:lnTo>
                    <a:pt x="878509" y="560501"/>
                  </a:lnTo>
                  <a:lnTo>
                    <a:pt x="878408" y="561009"/>
                  </a:lnTo>
                  <a:lnTo>
                    <a:pt x="878281" y="561263"/>
                  </a:lnTo>
                  <a:lnTo>
                    <a:pt x="878078" y="561517"/>
                  </a:lnTo>
                  <a:lnTo>
                    <a:pt x="877557" y="561771"/>
                  </a:lnTo>
                  <a:lnTo>
                    <a:pt x="877608" y="562914"/>
                  </a:lnTo>
                  <a:lnTo>
                    <a:pt x="877252" y="563549"/>
                  </a:lnTo>
                  <a:lnTo>
                    <a:pt x="876592" y="564184"/>
                  </a:lnTo>
                  <a:lnTo>
                    <a:pt x="876236" y="564362"/>
                  </a:lnTo>
                  <a:lnTo>
                    <a:pt x="876236" y="566089"/>
                  </a:lnTo>
                  <a:lnTo>
                    <a:pt x="875715" y="566978"/>
                  </a:lnTo>
                  <a:lnTo>
                    <a:pt x="875512" y="566851"/>
                  </a:lnTo>
                  <a:lnTo>
                    <a:pt x="875309" y="566089"/>
                  </a:lnTo>
                  <a:lnTo>
                    <a:pt x="876236" y="566089"/>
                  </a:lnTo>
                  <a:lnTo>
                    <a:pt x="876236" y="564362"/>
                  </a:lnTo>
                  <a:lnTo>
                    <a:pt x="874712" y="562533"/>
                  </a:lnTo>
                  <a:lnTo>
                    <a:pt x="873848" y="562406"/>
                  </a:lnTo>
                  <a:lnTo>
                    <a:pt x="873353" y="562152"/>
                  </a:lnTo>
                  <a:lnTo>
                    <a:pt x="872744" y="561390"/>
                  </a:lnTo>
                  <a:lnTo>
                    <a:pt x="872693" y="561263"/>
                  </a:lnTo>
                  <a:lnTo>
                    <a:pt x="872477" y="561009"/>
                  </a:lnTo>
                  <a:lnTo>
                    <a:pt x="872121" y="560755"/>
                  </a:lnTo>
                  <a:lnTo>
                    <a:pt x="870750" y="561009"/>
                  </a:lnTo>
                  <a:lnTo>
                    <a:pt x="870496" y="560755"/>
                  </a:lnTo>
                  <a:lnTo>
                    <a:pt x="869848" y="560120"/>
                  </a:lnTo>
                  <a:lnTo>
                    <a:pt x="869772" y="559866"/>
                  </a:lnTo>
                  <a:lnTo>
                    <a:pt x="869442" y="558596"/>
                  </a:lnTo>
                  <a:lnTo>
                    <a:pt x="869315" y="558342"/>
                  </a:lnTo>
                  <a:lnTo>
                    <a:pt x="869315" y="559866"/>
                  </a:lnTo>
                  <a:lnTo>
                    <a:pt x="869073" y="560501"/>
                  </a:lnTo>
                  <a:lnTo>
                    <a:pt x="868540" y="560755"/>
                  </a:lnTo>
                  <a:lnTo>
                    <a:pt x="867676" y="560628"/>
                  </a:lnTo>
                  <a:lnTo>
                    <a:pt x="868451" y="560120"/>
                  </a:lnTo>
                  <a:lnTo>
                    <a:pt x="869315" y="559866"/>
                  </a:lnTo>
                  <a:lnTo>
                    <a:pt x="869315" y="558342"/>
                  </a:lnTo>
                  <a:lnTo>
                    <a:pt x="867676" y="555929"/>
                  </a:lnTo>
                  <a:lnTo>
                    <a:pt x="866863" y="554913"/>
                  </a:lnTo>
                  <a:lnTo>
                    <a:pt x="866762" y="554786"/>
                  </a:lnTo>
                  <a:lnTo>
                    <a:pt x="866076" y="554913"/>
                  </a:lnTo>
                  <a:lnTo>
                    <a:pt x="865543" y="554532"/>
                  </a:lnTo>
                  <a:lnTo>
                    <a:pt x="864819" y="553135"/>
                  </a:lnTo>
                  <a:lnTo>
                    <a:pt x="864425" y="552119"/>
                  </a:lnTo>
                  <a:lnTo>
                    <a:pt x="863053" y="551611"/>
                  </a:lnTo>
                  <a:lnTo>
                    <a:pt x="861987" y="550976"/>
                  </a:lnTo>
                  <a:lnTo>
                    <a:pt x="861212" y="550341"/>
                  </a:lnTo>
                  <a:lnTo>
                    <a:pt x="861237" y="549706"/>
                  </a:lnTo>
                  <a:lnTo>
                    <a:pt x="862037" y="548817"/>
                  </a:lnTo>
                  <a:lnTo>
                    <a:pt x="861301" y="548690"/>
                  </a:lnTo>
                  <a:lnTo>
                    <a:pt x="860666" y="549071"/>
                  </a:lnTo>
                  <a:lnTo>
                    <a:pt x="860120" y="549706"/>
                  </a:lnTo>
                  <a:lnTo>
                    <a:pt x="859472" y="549071"/>
                  </a:lnTo>
                  <a:lnTo>
                    <a:pt x="859624" y="548309"/>
                  </a:lnTo>
                  <a:lnTo>
                    <a:pt x="860552" y="547293"/>
                  </a:lnTo>
                  <a:lnTo>
                    <a:pt x="859663" y="546785"/>
                  </a:lnTo>
                  <a:lnTo>
                    <a:pt x="858837" y="546531"/>
                  </a:lnTo>
                  <a:lnTo>
                    <a:pt x="859116" y="545261"/>
                  </a:lnTo>
                  <a:lnTo>
                    <a:pt x="861314" y="543991"/>
                  </a:lnTo>
                  <a:lnTo>
                    <a:pt x="865428" y="542594"/>
                  </a:lnTo>
                  <a:lnTo>
                    <a:pt x="869061" y="541451"/>
                  </a:lnTo>
                  <a:lnTo>
                    <a:pt x="871791" y="540816"/>
                  </a:lnTo>
                  <a:lnTo>
                    <a:pt x="875792" y="541070"/>
                  </a:lnTo>
                  <a:lnTo>
                    <a:pt x="878001" y="541324"/>
                  </a:lnTo>
                  <a:lnTo>
                    <a:pt x="879513" y="542086"/>
                  </a:lnTo>
                  <a:lnTo>
                    <a:pt x="880427" y="543102"/>
                  </a:lnTo>
                  <a:lnTo>
                    <a:pt x="880770" y="544499"/>
                  </a:lnTo>
                  <a:lnTo>
                    <a:pt x="881672" y="545007"/>
                  </a:lnTo>
                  <a:lnTo>
                    <a:pt x="881265" y="545388"/>
                  </a:lnTo>
                  <a:lnTo>
                    <a:pt x="881227" y="545896"/>
                  </a:lnTo>
                  <a:lnTo>
                    <a:pt x="881392" y="546277"/>
                  </a:lnTo>
                  <a:lnTo>
                    <a:pt x="881824" y="546785"/>
                  </a:lnTo>
                  <a:lnTo>
                    <a:pt x="881938" y="547420"/>
                  </a:lnTo>
                  <a:lnTo>
                    <a:pt x="880795" y="546912"/>
                  </a:lnTo>
                  <a:lnTo>
                    <a:pt x="880656" y="546912"/>
                  </a:lnTo>
                  <a:lnTo>
                    <a:pt x="880732" y="547166"/>
                  </a:lnTo>
                  <a:lnTo>
                    <a:pt x="880859" y="549579"/>
                  </a:lnTo>
                  <a:lnTo>
                    <a:pt x="881253" y="550595"/>
                  </a:lnTo>
                  <a:lnTo>
                    <a:pt x="882116" y="550722"/>
                  </a:lnTo>
                  <a:lnTo>
                    <a:pt x="882116" y="528370"/>
                  </a:lnTo>
                  <a:lnTo>
                    <a:pt x="881291" y="528370"/>
                  </a:lnTo>
                  <a:lnTo>
                    <a:pt x="881367" y="528116"/>
                  </a:lnTo>
                  <a:lnTo>
                    <a:pt x="881430" y="527735"/>
                  </a:lnTo>
                  <a:lnTo>
                    <a:pt x="881329" y="527354"/>
                  </a:lnTo>
                  <a:lnTo>
                    <a:pt x="881062" y="527100"/>
                  </a:lnTo>
                  <a:lnTo>
                    <a:pt x="880922" y="526973"/>
                  </a:lnTo>
                  <a:lnTo>
                    <a:pt x="880706" y="526465"/>
                  </a:lnTo>
                  <a:lnTo>
                    <a:pt x="880237" y="526211"/>
                  </a:lnTo>
                  <a:lnTo>
                    <a:pt x="879970" y="526173"/>
                  </a:lnTo>
                  <a:lnTo>
                    <a:pt x="879970" y="527354"/>
                  </a:lnTo>
                  <a:lnTo>
                    <a:pt x="879754" y="527735"/>
                  </a:lnTo>
                  <a:lnTo>
                    <a:pt x="879576" y="527608"/>
                  </a:lnTo>
                  <a:lnTo>
                    <a:pt x="879043" y="527227"/>
                  </a:lnTo>
                  <a:lnTo>
                    <a:pt x="879106" y="527100"/>
                  </a:lnTo>
                  <a:lnTo>
                    <a:pt x="879970" y="527354"/>
                  </a:lnTo>
                  <a:lnTo>
                    <a:pt x="879970" y="526173"/>
                  </a:lnTo>
                  <a:lnTo>
                    <a:pt x="879500" y="526084"/>
                  </a:lnTo>
                  <a:lnTo>
                    <a:pt x="878941" y="526465"/>
                  </a:lnTo>
                  <a:lnTo>
                    <a:pt x="878306" y="526719"/>
                  </a:lnTo>
                  <a:lnTo>
                    <a:pt x="878103" y="526846"/>
                  </a:lnTo>
                  <a:lnTo>
                    <a:pt x="878027" y="526973"/>
                  </a:lnTo>
                  <a:lnTo>
                    <a:pt x="877557" y="526592"/>
                  </a:lnTo>
                  <a:lnTo>
                    <a:pt x="877303" y="526465"/>
                  </a:lnTo>
                  <a:lnTo>
                    <a:pt x="877252" y="526211"/>
                  </a:lnTo>
                  <a:lnTo>
                    <a:pt x="876998" y="525830"/>
                  </a:lnTo>
                  <a:lnTo>
                    <a:pt x="876896" y="525449"/>
                  </a:lnTo>
                  <a:lnTo>
                    <a:pt x="876287" y="525322"/>
                  </a:lnTo>
                  <a:lnTo>
                    <a:pt x="875169" y="525322"/>
                  </a:lnTo>
                  <a:lnTo>
                    <a:pt x="874395" y="526592"/>
                  </a:lnTo>
                  <a:lnTo>
                    <a:pt x="873556" y="527227"/>
                  </a:lnTo>
                  <a:lnTo>
                    <a:pt x="872617" y="527100"/>
                  </a:lnTo>
                  <a:lnTo>
                    <a:pt x="872477" y="526592"/>
                  </a:lnTo>
                  <a:lnTo>
                    <a:pt x="872299" y="526465"/>
                  </a:lnTo>
                  <a:lnTo>
                    <a:pt x="872159" y="526719"/>
                  </a:lnTo>
                  <a:lnTo>
                    <a:pt x="872045" y="527481"/>
                  </a:lnTo>
                  <a:lnTo>
                    <a:pt x="871753" y="527608"/>
                  </a:lnTo>
                  <a:lnTo>
                    <a:pt x="871194" y="527481"/>
                  </a:lnTo>
                  <a:lnTo>
                    <a:pt x="870458" y="527481"/>
                  </a:lnTo>
                  <a:lnTo>
                    <a:pt x="870064" y="527735"/>
                  </a:lnTo>
                  <a:lnTo>
                    <a:pt x="869848" y="528116"/>
                  </a:lnTo>
                  <a:lnTo>
                    <a:pt x="869746" y="527735"/>
                  </a:lnTo>
                  <a:lnTo>
                    <a:pt x="869848" y="526973"/>
                  </a:lnTo>
                  <a:lnTo>
                    <a:pt x="869099" y="526846"/>
                  </a:lnTo>
                  <a:lnTo>
                    <a:pt x="868540" y="526973"/>
                  </a:lnTo>
                  <a:lnTo>
                    <a:pt x="866927" y="528624"/>
                  </a:lnTo>
                  <a:lnTo>
                    <a:pt x="865898" y="528751"/>
                  </a:lnTo>
                  <a:lnTo>
                    <a:pt x="864362" y="528624"/>
                  </a:lnTo>
                  <a:lnTo>
                    <a:pt x="863955" y="528624"/>
                  </a:lnTo>
                  <a:lnTo>
                    <a:pt x="863193" y="528878"/>
                  </a:lnTo>
                  <a:lnTo>
                    <a:pt x="862711" y="529513"/>
                  </a:lnTo>
                  <a:lnTo>
                    <a:pt x="862368" y="530529"/>
                  </a:lnTo>
                  <a:lnTo>
                    <a:pt x="862177" y="530910"/>
                  </a:lnTo>
                  <a:lnTo>
                    <a:pt x="861682" y="531037"/>
                  </a:lnTo>
                  <a:lnTo>
                    <a:pt x="860818" y="530783"/>
                  </a:lnTo>
                  <a:lnTo>
                    <a:pt x="860234" y="530402"/>
                  </a:lnTo>
                  <a:lnTo>
                    <a:pt x="859790" y="530529"/>
                  </a:lnTo>
                  <a:lnTo>
                    <a:pt x="859510" y="531037"/>
                  </a:lnTo>
                  <a:lnTo>
                    <a:pt x="859777" y="531418"/>
                  </a:lnTo>
                  <a:lnTo>
                    <a:pt x="860183" y="531672"/>
                  </a:lnTo>
                  <a:lnTo>
                    <a:pt x="860158" y="531926"/>
                  </a:lnTo>
                  <a:lnTo>
                    <a:pt x="860094" y="532053"/>
                  </a:lnTo>
                  <a:lnTo>
                    <a:pt x="857986" y="531545"/>
                  </a:lnTo>
                  <a:lnTo>
                    <a:pt x="855700" y="530910"/>
                  </a:lnTo>
                  <a:lnTo>
                    <a:pt x="855916" y="531418"/>
                  </a:lnTo>
                  <a:lnTo>
                    <a:pt x="853579" y="533323"/>
                  </a:lnTo>
                  <a:lnTo>
                    <a:pt x="853211" y="534212"/>
                  </a:lnTo>
                  <a:lnTo>
                    <a:pt x="847674" y="538149"/>
                  </a:lnTo>
                  <a:lnTo>
                    <a:pt x="847242" y="538022"/>
                  </a:lnTo>
                  <a:lnTo>
                    <a:pt x="847128" y="537641"/>
                  </a:lnTo>
                  <a:lnTo>
                    <a:pt x="846632" y="536879"/>
                  </a:lnTo>
                  <a:lnTo>
                    <a:pt x="845997" y="537133"/>
                  </a:lnTo>
                  <a:lnTo>
                    <a:pt x="844677" y="538149"/>
                  </a:lnTo>
                  <a:lnTo>
                    <a:pt x="844410" y="538657"/>
                  </a:lnTo>
                  <a:lnTo>
                    <a:pt x="844346" y="540054"/>
                  </a:lnTo>
                  <a:lnTo>
                    <a:pt x="843876" y="540562"/>
                  </a:lnTo>
                  <a:lnTo>
                    <a:pt x="842937" y="540816"/>
                  </a:lnTo>
                  <a:lnTo>
                    <a:pt x="843889" y="541324"/>
                  </a:lnTo>
                  <a:lnTo>
                    <a:pt x="844804" y="542086"/>
                  </a:lnTo>
                  <a:lnTo>
                    <a:pt x="842670" y="543102"/>
                  </a:lnTo>
                  <a:lnTo>
                    <a:pt x="841641" y="543356"/>
                  </a:lnTo>
                  <a:lnTo>
                    <a:pt x="840955" y="543737"/>
                  </a:lnTo>
                  <a:lnTo>
                    <a:pt x="840206" y="543864"/>
                  </a:lnTo>
                  <a:lnTo>
                    <a:pt x="839470" y="545134"/>
                  </a:lnTo>
                  <a:lnTo>
                    <a:pt x="838758" y="547420"/>
                  </a:lnTo>
                  <a:lnTo>
                    <a:pt x="838974" y="547928"/>
                  </a:lnTo>
                  <a:lnTo>
                    <a:pt x="839063" y="549833"/>
                  </a:lnTo>
                  <a:lnTo>
                    <a:pt x="838847" y="550214"/>
                  </a:lnTo>
                  <a:lnTo>
                    <a:pt x="838733" y="551992"/>
                  </a:lnTo>
                  <a:lnTo>
                    <a:pt x="840524" y="551992"/>
                  </a:lnTo>
                  <a:lnTo>
                    <a:pt x="841349" y="552754"/>
                  </a:lnTo>
                  <a:lnTo>
                    <a:pt x="841171" y="554405"/>
                  </a:lnTo>
                  <a:lnTo>
                    <a:pt x="842327" y="555421"/>
                  </a:lnTo>
                  <a:lnTo>
                    <a:pt x="843661" y="556310"/>
                  </a:lnTo>
                  <a:lnTo>
                    <a:pt x="844410" y="556945"/>
                  </a:lnTo>
                  <a:lnTo>
                    <a:pt x="845337" y="557453"/>
                  </a:lnTo>
                  <a:lnTo>
                    <a:pt x="846442" y="557707"/>
                  </a:lnTo>
                  <a:lnTo>
                    <a:pt x="847763" y="558596"/>
                  </a:lnTo>
                  <a:lnTo>
                    <a:pt x="852068" y="564184"/>
                  </a:lnTo>
                  <a:lnTo>
                    <a:pt x="852614" y="564565"/>
                  </a:lnTo>
                  <a:lnTo>
                    <a:pt x="852792" y="564438"/>
                  </a:lnTo>
                  <a:lnTo>
                    <a:pt x="852906" y="564565"/>
                  </a:lnTo>
                  <a:lnTo>
                    <a:pt x="852970" y="564692"/>
                  </a:lnTo>
                  <a:lnTo>
                    <a:pt x="853821" y="565708"/>
                  </a:lnTo>
                  <a:lnTo>
                    <a:pt x="854621" y="566470"/>
                  </a:lnTo>
                  <a:lnTo>
                    <a:pt x="855548" y="567232"/>
                  </a:lnTo>
                  <a:lnTo>
                    <a:pt x="856068" y="567867"/>
                  </a:lnTo>
                  <a:lnTo>
                    <a:pt x="856170" y="568248"/>
                  </a:lnTo>
                  <a:lnTo>
                    <a:pt x="857999" y="570153"/>
                  </a:lnTo>
                  <a:lnTo>
                    <a:pt x="859548" y="571931"/>
                  </a:lnTo>
                  <a:lnTo>
                    <a:pt x="861987" y="574598"/>
                  </a:lnTo>
                  <a:lnTo>
                    <a:pt x="863041" y="575487"/>
                  </a:lnTo>
                  <a:lnTo>
                    <a:pt x="864069" y="576757"/>
                  </a:lnTo>
                  <a:lnTo>
                    <a:pt x="865682" y="578408"/>
                  </a:lnTo>
                  <a:lnTo>
                    <a:pt x="867829" y="580440"/>
                  </a:lnTo>
                  <a:lnTo>
                    <a:pt x="870381" y="582726"/>
                  </a:lnTo>
                  <a:lnTo>
                    <a:pt x="872832" y="585012"/>
                  </a:lnTo>
                  <a:lnTo>
                    <a:pt x="873150" y="585774"/>
                  </a:lnTo>
                  <a:lnTo>
                    <a:pt x="873328" y="586028"/>
                  </a:lnTo>
                  <a:lnTo>
                    <a:pt x="873455" y="586282"/>
                  </a:lnTo>
                  <a:lnTo>
                    <a:pt x="873772" y="587552"/>
                  </a:lnTo>
                  <a:lnTo>
                    <a:pt x="874102" y="588187"/>
                  </a:lnTo>
                  <a:lnTo>
                    <a:pt x="874953" y="589457"/>
                  </a:lnTo>
                  <a:lnTo>
                    <a:pt x="875855" y="589457"/>
                  </a:lnTo>
                  <a:lnTo>
                    <a:pt x="876820" y="588060"/>
                  </a:lnTo>
                  <a:lnTo>
                    <a:pt x="878890" y="590346"/>
                  </a:lnTo>
                  <a:lnTo>
                    <a:pt x="882002" y="593267"/>
                  </a:lnTo>
                  <a:lnTo>
                    <a:pt x="884770" y="596188"/>
                  </a:lnTo>
                  <a:lnTo>
                    <a:pt x="887615" y="599236"/>
                  </a:lnTo>
                  <a:lnTo>
                    <a:pt x="888796" y="600887"/>
                  </a:lnTo>
                  <a:lnTo>
                    <a:pt x="891717" y="604189"/>
                  </a:lnTo>
                  <a:lnTo>
                    <a:pt x="892581" y="605332"/>
                  </a:lnTo>
                  <a:lnTo>
                    <a:pt x="892835" y="605967"/>
                  </a:lnTo>
                  <a:lnTo>
                    <a:pt x="894130" y="607110"/>
                  </a:lnTo>
                  <a:lnTo>
                    <a:pt x="895096" y="607999"/>
                  </a:lnTo>
                  <a:lnTo>
                    <a:pt x="895718" y="608888"/>
                  </a:lnTo>
                  <a:lnTo>
                    <a:pt x="896289" y="609523"/>
                  </a:lnTo>
                  <a:lnTo>
                    <a:pt x="897216" y="610666"/>
                  </a:lnTo>
                  <a:lnTo>
                    <a:pt x="898461" y="612444"/>
                  </a:lnTo>
                  <a:lnTo>
                    <a:pt x="898791" y="613079"/>
                  </a:lnTo>
                  <a:lnTo>
                    <a:pt x="898944" y="613587"/>
                  </a:lnTo>
                  <a:lnTo>
                    <a:pt x="899147" y="613841"/>
                  </a:lnTo>
                  <a:lnTo>
                    <a:pt x="899401" y="613714"/>
                  </a:lnTo>
                  <a:lnTo>
                    <a:pt x="899591" y="613587"/>
                  </a:lnTo>
                  <a:lnTo>
                    <a:pt x="899744" y="613841"/>
                  </a:lnTo>
                  <a:lnTo>
                    <a:pt x="899883" y="614349"/>
                  </a:lnTo>
                  <a:lnTo>
                    <a:pt x="900087" y="614603"/>
                  </a:lnTo>
                  <a:lnTo>
                    <a:pt x="901293" y="614984"/>
                  </a:lnTo>
                  <a:lnTo>
                    <a:pt x="901814" y="615238"/>
                  </a:lnTo>
                  <a:lnTo>
                    <a:pt x="902487" y="616254"/>
                  </a:lnTo>
                  <a:lnTo>
                    <a:pt x="902639" y="616762"/>
                  </a:lnTo>
                  <a:lnTo>
                    <a:pt x="903249" y="617016"/>
                  </a:lnTo>
                  <a:lnTo>
                    <a:pt x="904316" y="616762"/>
                  </a:lnTo>
                  <a:lnTo>
                    <a:pt x="904697" y="617524"/>
                  </a:lnTo>
                  <a:lnTo>
                    <a:pt x="904900" y="618286"/>
                  </a:lnTo>
                  <a:lnTo>
                    <a:pt x="904900" y="619048"/>
                  </a:lnTo>
                  <a:lnTo>
                    <a:pt x="906589" y="620318"/>
                  </a:lnTo>
                  <a:lnTo>
                    <a:pt x="907884" y="621715"/>
                  </a:lnTo>
                  <a:lnTo>
                    <a:pt x="909535" y="623112"/>
                  </a:lnTo>
                  <a:lnTo>
                    <a:pt x="910704" y="623874"/>
                  </a:lnTo>
                  <a:lnTo>
                    <a:pt x="911377" y="624001"/>
                  </a:lnTo>
                  <a:lnTo>
                    <a:pt x="911567" y="622858"/>
                  </a:lnTo>
                  <a:lnTo>
                    <a:pt x="912329" y="622096"/>
                  </a:lnTo>
                  <a:lnTo>
                    <a:pt x="913650" y="621842"/>
                  </a:lnTo>
                  <a:lnTo>
                    <a:pt x="916165" y="623239"/>
                  </a:lnTo>
                  <a:lnTo>
                    <a:pt x="918629" y="621842"/>
                  </a:lnTo>
                  <a:lnTo>
                    <a:pt x="919962" y="620318"/>
                  </a:lnTo>
                  <a:lnTo>
                    <a:pt x="920191" y="618921"/>
                  </a:lnTo>
                  <a:lnTo>
                    <a:pt x="922032" y="616762"/>
                  </a:lnTo>
                  <a:lnTo>
                    <a:pt x="922248" y="616508"/>
                  </a:lnTo>
                  <a:lnTo>
                    <a:pt x="922947" y="616000"/>
                  </a:lnTo>
                  <a:lnTo>
                    <a:pt x="923759" y="615619"/>
                  </a:lnTo>
                  <a:lnTo>
                    <a:pt x="923366" y="614222"/>
                  </a:lnTo>
                  <a:lnTo>
                    <a:pt x="923074" y="613587"/>
                  </a:lnTo>
                  <a:lnTo>
                    <a:pt x="922947" y="613333"/>
                  </a:lnTo>
                  <a:lnTo>
                    <a:pt x="922528" y="613206"/>
                  </a:lnTo>
                  <a:lnTo>
                    <a:pt x="922185" y="612698"/>
                  </a:lnTo>
                  <a:lnTo>
                    <a:pt x="922235" y="612317"/>
                  </a:lnTo>
                  <a:lnTo>
                    <a:pt x="922693" y="612190"/>
                  </a:lnTo>
                  <a:lnTo>
                    <a:pt x="923480" y="611682"/>
                  </a:lnTo>
                  <a:lnTo>
                    <a:pt x="924026" y="611555"/>
                  </a:lnTo>
                  <a:lnTo>
                    <a:pt x="924471" y="611428"/>
                  </a:lnTo>
                  <a:lnTo>
                    <a:pt x="924788" y="611428"/>
                  </a:lnTo>
                  <a:lnTo>
                    <a:pt x="922997" y="610412"/>
                  </a:lnTo>
                  <a:lnTo>
                    <a:pt x="922705" y="610158"/>
                  </a:lnTo>
                  <a:lnTo>
                    <a:pt x="922362" y="609523"/>
                  </a:lnTo>
                  <a:lnTo>
                    <a:pt x="922362" y="609142"/>
                  </a:lnTo>
                  <a:lnTo>
                    <a:pt x="922629" y="609015"/>
                  </a:lnTo>
                  <a:lnTo>
                    <a:pt x="923086" y="609015"/>
                  </a:lnTo>
                  <a:lnTo>
                    <a:pt x="924458" y="609396"/>
                  </a:lnTo>
                  <a:lnTo>
                    <a:pt x="924915" y="609269"/>
                  </a:lnTo>
                  <a:lnTo>
                    <a:pt x="925042" y="609015"/>
                  </a:lnTo>
                  <a:lnTo>
                    <a:pt x="925258" y="608634"/>
                  </a:lnTo>
                  <a:close/>
                </a:path>
                <a:path w="1153795" h="1354454">
                  <a:moveTo>
                    <a:pt x="936129" y="447103"/>
                  </a:moveTo>
                  <a:lnTo>
                    <a:pt x="935824" y="447103"/>
                  </a:lnTo>
                  <a:lnTo>
                    <a:pt x="935824" y="447484"/>
                  </a:lnTo>
                  <a:lnTo>
                    <a:pt x="936091" y="447357"/>
                  </a:lnTo>
                  <a:lnTo>
                    <a:pt x="936129" y="447103"/>
                  </a:lnTo>
                  <a:close/>
                </a:path>
                <a:path w="1153795" h="1354454">
                  <a:moveTo>
                    <a:pt x="947013" y="518350"/>
                  </a:moveTo>
                  <a:lnTo>
                    <a:pt x="946924" y="517588"/>
                  </a:lnTo>
                  <a:lnTo>
                    <a:pt x="946746" y="517334"/>
                  </a:lnTo>
                  <a:lnTo>
                    <a:pt x="946518" y="518693"/>
                  </a:lnTo>
                  <a:lnTo>
                    <a:pt x="946810" y="518731"/>
                  </a:lnTo>
                  <a:lnTo>
                    <a:pt x="946899" y="518604"/>
                  </a:lnTo>
                  <a:lnTo>
                    <a:pt x="947013" y="518350"/>
                  </a:lnTo>
                  <a:close/>
                </a:path>
                <a:path w="1153795" h="1354454">
                  <a:moveTo>
                    <a:pt x="953846" y="456501"/>
                  </a:moveTo>
                  <a:lnTo>
                    <a:pt x="953617" y="456374"/>
                  </a:lnTo>
                  <a:lnTo>
                    <a:pt x="953211" y="455866"/>
                  </a:lnTo>
                  <a:lnTo>
                    <a:pt x="953389" y="456501"/>
                  </a:lnTo>
                  <a:lnTo>
                    <a:pt x="953655" y="456882"/>
                  </a:lnTo>
                  <a:lnTo>
                    <a:pt x="953846" y="456501"/>
                  </a:lnTo>
                  <a:close/>
                </a:path>
                <a:path w="1153795" h="1354454">
                  <a:moveTo>
                    <a:pt x="954062" y="76606"/>
                  </a:moveTo>
                  <a:lnTo>
                    <a:pt x="953884" y="75526"/>
                  </a:lnTo>
                  <a:lnTo>
                    <a:pt x="953223" y="74434"/>
                  </a:lnTo>
                  <a:lnTo>
                    <a:pt x="952957" y="71602"/>
                  </a:lnTo>
                  <a:lnTo>
                    <a:pt x="951661" y="69291"/>
                  </a:lnTo>
                  <a:lnTo>
                    <a:pt x="949312" y="67538"/>
                  </a:lnTo>
                  <a:lnTo>
                    <a:pt x="947458" y="66509"/>
                  </a:lnTo>
                  <a:lnTo>
                    <a:pt x="943203" y="63627"/>
                  </a:lnTo>
                  <a:lnTo>
                    <a:pt x="942289" y="62877"/>
                  </a:lnTo>
                  <a:lnTo>
                    <a:pt x="940879" y="63182"/>
                  </a:lnTo>
                  <a:lnTo>
                    <a:pt x="939685" y="63080"/>
                  </a:lnTo>
                  <a:lnTo>
                    <a:pt x="938669" y="62623"/>
                  </a:lnTo>
                  <a:lnTo>
                    <a:pt x="937006" y="61658"/>
                  </a:lnTo>
                  <a:lnTo>
                    <a:pt x="935494" y="60960"/>
                  </a:lnTo>
                  <a:lnTo>
                    <a:pt x="934961" y="60794"/>
                  </a:lnTo>
                  <a:lnTo>
                    <a:pt x="934364" y="60375"/>
                  </a:lnTo>
                  <a:lnTo>
                    <a:pt x="933704" y="59728"/>
                  </a:lnTo>
                  <a:lnTo>
                    <a:pt x="931976" y="58305"/>
                  </a:lnTo>
                  <a:lnTo>
                    <a:pt x="930643" y="57010"/>
                  </a:lnTo>
                  <a:lnTo>
                    <a:pt x="929322" y="56591"/>
                  </a:lnTo>
                  <a:lnTo>
                    <a:pt x="928001" y="57048"/>
                  </a:lnTo>
                  <a:lnTo>
                    <a:pt x="926261" y="57073"/>
                  </a:lnTo>
                  <a:lnTo>
                    <a:pt x="922629" y="63677"/>
                  </a:lnTo>
                  <a:lnTo>
                    <a:pt x="922845" y="65049"/>
                  </a:lnTo>
                  <a:lnTo>
                    <a:pt x="923861" y="65963"/>
                  </a:lnTo>
                  <a:lnTo>
                    <a:pt x="922883" y="68122"/>
                  </a:lnTo>
                  <a:lnTo>
                    <a:pt x="922921" y="69811"/>
                  </a:lnTo>
                  <a:lnTo>
                    <a:pt x="924001" y="71043"/>
                  </a:lnTo>
                  <a:lnTo>
                    <a:pt x="926185" y="72390"/>
                  </a:lnTo>
                  <a:lnTo>
                    <a:pt x="927239" y="73139"/>
                  </a:lnTo>
                  <a:lnTo>
                    <a:pt x="928776" y="73850"/>
                  </a:lnTo>
                  <a:lnTo>
                    <a:pt x="928852" y="74028"/>
                  </a:lnTo>
                  <a:lnTo>
                    <a:pt x="930084" y="74498"/>
                  </a:lnTo>
                  <a:lnTo>
                    <a:pt x="931151" y="74599"/>
                  </a:lnTo>
                  <a:lnTo>
                    <a:pt x="931938" y="74866"/>
                  </a:lnTo>
                  <a:lnTo>
                    <a:pt x="932637" y="74930"/>
                  </a:lnTo>
                  <a:lnTo>
                    <a:pt x="933157" y="75145"/>
                  </a:lnTo>
                  <a:lnTo>
                    <a:pt x="933818" y="75793"/>
                  </a:lnTo>
                  <a:lnTo>
                    <a:pt x="933843" y="76187"/>
                  </a:lnTo>
                  <a:lnTo>
                    <a:pt x="933538" y="76682"/>
                  </a:lnTo>
                  <a:lnTo>
                    <a:pt x="935596" y="77050"/>
                  </a:lnTo>
                  <a:lnTo>
                    <a:pt x="937475" y="77787"/>
                  </a:lnTo>
                  <a:lnTo>
                    <a:pt x="939152" y="78917"/>
                  </a:lnTo>
                  <a:lnTo>
                    <a:pt x="941870" y="80657"/>
                  </a:lnTo>
                  <a:lnTo>
                    <a:pt x="944714" y="82651"/>
                  </a:lnTo>
                  <a:lnTo>
                    <a:pt x="945896" y="81711"/>
                  </a:lnTo>
                  <a:lnTo>
                    <a:pt x="947077" y="81432"/>
                  </a:lnTo>
                  <a:lnTo>
                    <a:pt x="948258" y="81800"/>
                  </a:lnTo>
                  <a:lnTo>
                    <a:pt x="949032" y="81178"/>
                  </a:lnTo>
                  <a:lnTo>
                    <a:pt x="950112" y="81013"/>
                  </a:lnTo>
                  <a:lnTo>
                    <a:pt x="951471" y="81305"/>
                  </a:lnTo>
                  <a:lnTo>
                    <a:pt x="952677" y="79806"/>
                  </a:lnTo>
                  <a:lnTo>
                    <a:pt x="953427" y="78574"/>
                  </a:lnTo>
                  <a:lnTo>
                    <a:pt x="954062" y="76606"/>
                  </a:lnTo>
                  <a:close/>
                </a:path>
                <a:path w="1153795" h="1354454">
                  <a:moveTo>
                    <a:pt x="959764" y="458152"/>
                  </a:moveTo>
                  <a:lnTo>
                    <a:pt x="959396" y="457517"/>
                  </a:lnTo>
                  <a:lnTo>
                    <a:pt x="959142" y="457136"/>
                  </a:lnTo>
                  <a:lnTo>
                    <a:pt x="958088" y="458279"/>
                  </a:lnTo>
                  <a:lnTo>
                    <a:pt x="958443" y="458279"/>
                  </a:lnTo>
                  <a:lnTo>
                    <a:pt x="959129" y="458152"/>
                  </a:lnTo>
                  <a:lnTo>
                    <a:pt x="959764" y="458152"/>
                  </a:lnTo>
                  <a:close/>
                </a:path>
                <a:path w="1153795" h="1354454">
                  <a:moveTo>
                    <a:pt x="965365" y="465772"/>
                  </a:moveTo>
                  <a:lnTo>
                    <a:pt x="965301" y="465899"/>
                  </a:lnTo>
                  <a:lnTo>
                    <a:pt x="965187" y="466026"/>
                  </a:lnTo>
                  <a:lnTo>
                    <a:pt x="964425" y="466280"/>
                  </a:lnTo>
                  <a:lnTo>
                    <a:pt x="964920" y="466534"/>
                  </a:lnTo>
                  <a:lnTo>
                    <a:pt x="965238" y="466407"/>
                  </a:lnTo>
                  <a:lnTo>
                    <a:pt x="965365" y="465772"/>
                  </a:lnTo>
                  <a:close/>
                </a:path>
                <a:path w="1153795" h="1354454">
                  <a:moveTo>
                    <a:pt x="965428" y="467931"/>
                  </a:moveTo>
                  <a:lnTo>
                    <a:pt x="965377" y="467804"/>
                  </a:lnTo>
                  <a:lnTo>
                    <a:pt x="965327" y="467677"/>
                  </a:lnTo>
                  <a:lnTo>
                    <a:pt x="965263" y="467804"/>
                  </a:lnTo>
                  <a:lnTo>
                    <a:pt x="965428" y="467931"/>
                  </a:lnTo>
                  <a:close/>
                </a:path>
                <a:path w="1153795" h="1354454">
                  <a:moveTo>
                    <a:pt x="967676" y="466788"/>
                  </a:moveTo>
                  <a:lnTo>
                    <a:pt x="967295" y="466534"/>
                  </a:lnTo>
                  <a:lnTo>
                    <a:pt x="966647" y="466534"/>
                  </a:lnTo>
                  <a:lnTo>
                    <a:pt x="967143" y="467042"/>
                  </a:lnTo>
                  <a:lnTo>
                    <a:pt x="967473" y="467169"/>
                  </a:lnTo>
                  <a:lnTo>
                    <a:pt x="967676" y="466788"/>
                  </a:lnTo>
                  <a:close/>
                </a:path>
                <a:path w="1153795" h="1354454">
                  <a:moveTo>
                    <a:pt x="976198" y="494728"/>
                  </a:moveTo>
                  <a:lnTo>
                    <a:pt x="974915" y="493585"/>
                  </a:lnTo>
                  <a:lnTo>
                    <a:pt x="974509" y="492569"/>
                  </a:lnTo>
                  <a:lnTo>
                    <a:pt x="974966" y="491680"/>
                  </a:lnTo>
                  <a:lnTo>
                    <a:pt x="973670" y="491045"/>
                  </a:lnTo>
                  <a:lnTo>
                    <a:pt x="971384" y="490283"/>
                  </a:lnTo>
                  <a:lnTo>
                    <a:pt x="970737" y="489648"/>
                  </a:lnTo>
                  <a:lnTo>
                    <a:pt x="970432" y="489013"/>
                  </a:lnTo>
                  <a:lnTo>
                    <a:pt x="970495" y="488759"/>
                  </a:lnTo>
                  <a:lnTo>
                    <a:pt x="970749" y="488505"/>
                  </a:lnTo>
                  <a:lnTo>
                    <a:pt x="971257" y="488251"/>
                  </a:lnTo>
                  <a:lnTo>
                    <a:pt x="971867" y="488251"/>
                  </a:lnTo>
                  <a:lnTo>
                    <a:pt x="973442" y="488759"/>
                  </a:lnTo>
                  <a:lnTo>
                    <a:pt x="974559" y="488505"/>
                  </a:lnTo>
                  <a:lnTo>
                    <a:pt x="974305" y="488251"/>
                  </a:lnTo>
                  <a:lnTo>
                    <a:pt x="973670" y="487616"/>
                  </a:lnTo>
                  <a:lnTo>
                    <a:pt x="973531" y="487489"/>
                  </a:lnTo>
                  <a:lnTo>
                    <a:pt x="972527" y="487108"/>
                  </a:lnTo>
                  <a:lnTo>
                    <a:pt x="971511" y="487616"/>
                  </a:lnTo>
                  <a:lnTo>
                    <a:pt x="971715" y="487235"/>
                  </a:lnTo>
                  <a:lnTo>
                    <a:pt x="972286" y="486092"/>
                  </a:lnTo>
                  <a:lnTo>
                    <a:pt x="971156" y="486092"/>
                  </a:lnTo>
                  <a:lnTo>
                    <a:pt x="970724" y="485965"/>
                  </a:lnTo>
                  <a:lnTo>
                    <a:pt x="970864" y="486473"/>
                  </a:lnTo>
                  <a:lnTo>
                    <a:pt x="970915" y="487235"/>
                  </a:lnTo>
                  <a:lnTo>
                    <a:pt x="970419" y="486981"/>
                  </a:lnTo>
                  <a:lnTo>
                    <a:pt x="969860" y="486854"/>
                  </a:lnTo>
                  <a:lnTo>
                    <a:pt x="969378" y="486473"/>
                  </a:lnTo>
                  <a:lnTo>
                    <a:pt x="968959" y="485711"/>
                  </a:lnTo>
                  <a:lnTo>
                    <a:pt x="969530" y="485330"/>
                  </a:lnTo>
                  <a:lnTo>
                    <a:pt x="970064" y="485076"/>
                  </a:lnTo>
                  <a:lnTo>
                    <a:pt x="970559" y="484949"/>
                  </a:lnTo>
                  <a:lnTo>
                    <a:pt x="971473" y="484949"/>
                  </a:lnTo>
                  <a:lnTo>
                    <a:pt x="972502" y="484822"/>
                  </a:lnTo>
                  <a:lnTo>
                    <a:pt x="972261" y="484441"/>
                  </a:lnTo>
                  <a:lnTo>
                    <a:pt x="971892" y="484187"/>
                  </a:lnTo>
                  <a:lnTo>
                    <a:pt x="970749" y="484187"/>
                  </a:lnTo>
                  <a:lnTo>
                    <a:pt x="970381" y="483933"/>
                  </a:lnTo>
                  <a:lnTo>
                    <a:pt x="970203" y="483679"/>
                  </a:lnTo>
                  <a:lnTo>
                    <a:pt x="969937" y="483425"/>
                  </a:lnTo>
                  <a:lnTo>
                    <a:pt x="968527" y="482663"/>
                  </a:lnTo>
                  <a:lnTo>
                    <a:pt x="967981" y="482155"/>
                  </a:lnTo>
                  <a:lnTo>
                    <a:pt x="967384" y="481139"/>
                  </a:lnTo>
                  <a:lnTo>
                    <a:pt x="968552" y="481012"/>
                  </a:lnTo>
                  <a:lnTo>
                    <a:pt x="969302" y="481266"/>
                  </a:lnTo>
                  <a:lnTo>
                    <a:pt x="969594" y="481901"/>
                  </a:lnTo>
                  <a:lnTo>
                    <a:pt x="970368" y="481647"/>
                  </a:lnTo>
                  <a:lnTo>
                    <a:pt x="970813" y="481393"/>
                  </a:lnTo>
                  <a:lnTo>
                    <a:pt x="971169" y="481012"/>
                  </a:lnTo>
                  <a:lnTo>
                    <a:pt x="971219" y="480758"/>
                  </a:lnTo>
                  <a:lnTo>
                    <a:pt x="970927" y="480250"/>
                  </a:lnTo>
                  <a:lnTo>
                    <a:pt x="970648" y="479869"/>
                  </a:lnTo>
                  <a:lnTo>
                    <a:pt x="969987" y="479234"/>
                  </a:lnTo>
                  <a:lnTo>
                    <a:pt x="969937" y="478980"/>
                  </a:lnTo>
                  <a:lnTo>
                    <a:pt x="968921" y="478726"/>
                  </a:lnTo>
                  <a:lnTo>
                    <a:pt x="968082" y="478472"/>
                  </a:lnTo>
                  <a:lnTo>
                    <a:pt x="968349" y="478472"/>
                  </a:lnTo>
                  <a:lnTo>
                    <a:pt x="968743" y="478091"/>
                  </a:lnTo>
                  <a:lnTo>
                    <a:pt x="969124" y="478091"/>
                  </a:lnTo>
                  <a:lnTo>
                    <a:pt x="969213" y="477837"/>
                  </a:lnTo>
                  <a:lnTo>
                    <a:pt x="969035" y="477583"/>
                  </a:lnTo>
                  <a:lnTo>
                    <a:pt x="966139" y="476059"/>
                  </a:lnTo>
                  <a:lnTo>
                    <a:pt x="965568" y="475678"/>
                  </a:lnTo>
                  <a:lnTo>
                    <a:pt x="965276" y="475424"/>
                  </a:lnTo>
                  <a:lnTo>
                    <a:pt x="965276" y="475043"/>
                  </a:lnTo>
                  <a:lnTo>
                    <a:pt x="965466" y="475043"/>
                  </a:lnTo>
                  <a:lnTo>
                    <a:pt x="966203" y="474408"/>
                  </a:lnTo>
                  <a:lnTo>
                    <a:pt x="966965" y="474281"/>
                  </a:lnTo>
                  <a:lnTo>
                    <a:pt x="966914" y="473519"/>
                  </a:lnTo>
                  <a:lnTo>
                    <a:pt x="966063" y="472503"/>
                  </a:lnTo>
                  <a:lnTo>
                    <a:pt x="965276" y="471995"/>
                  </a:lnTo>
                  <a:lnTo>
                    <a:pt x="964971" y="471487"/>
                  </a:lnTo>
                  <a:lnTo>
                    <a:pt x="965174" y="471106"/>
                  </a:lnTo>
                  <a:lnTo>
                    <a:pt x="965542" y="470852"/>
                  </a:lnTo>
                  <a:lnTo>
                    <a:pt x="965479" y="470598"/>
                  </a:lnTo>
                  <a:lnTo>
                    <a:pt x="964895" y="470217"/>
                  </a:lnTo>
                  <a:lnTo>
                    <a:pt x="964895" y="470852"/>
                  </a:lnTo>
                  <a:lnTo>
                    <a:pt x="964768" y="471106"/>
                  </a:lnTo>
                  <a:lnTo>
                    <a:pt x="964323" y="471360"/>
                  </a:lnTo>
                  <a:lnTo>
                    <a:pt x="963955" y="471487"/>
                  </a:lnTo>
                  <a:lnTo>
                    <a:pt x="963574" y="471487"/>
                  </a:lnTo>
                  <a:lnTo>
                    <a:pt x="963295" y="470471"/>
                  </a:lnTo>
                  <a:lnTo>
                    <a:pt x="963460" y="470217"/>
                  </a:lnTo>
                  <a:lnTo>
                    <a:pt x="963891" y="469963"/>
                  </a:lnTo>
                  <a:lnTo>
                    <a:pt x="964501" y="470217"/>
                  </a:lnTo>
                  <a:lnTo>
                    <a:pt x="964895" y="470217"/>
                  </a:lnTo>
                  <a:lnTo>
                    <a:pt x="965085" y="470217"/>
                  </a:lnTo>
                  <a:lnTo>
                    <a:pt x="965377" y="469963"/>
                  </a:lnTo>
                  <a:lnTo>
                    <a:pt x="965657" y="469709"/>
                  </a:lnTo>
                  <a:lnTo>
                    <a:pt x="965555" y="468693"/>
                  </a:lnTo>
                  <a:lnTo>
                    <a:pt x="965441" y="468185"/>
                  </a:lnTo>
                  <a:lnTo>
                    <a:pt x="965288" y="467893"/>
                  </a:lnTo>
                  <a:lnTo>
                    <a:pt x="965060" y="467804"/>
                  </a:lnTo>
                  <a:lnTo>
                    <a:pt x="965238" y="467804"/>
                  </a:lnTo>
                  <a:lnTo>
                    <a:pt x="964946" y="467169"/>
                  </a:lnTo>
                  <a:lnTo>
                    <a:pt x="964666" y="467042"/>
                  </a:lnTo>
                  <a:lnTo>
                    <a:pt x="964387" y="466915"/>
                  </a:lnTo>
                  <a:lnTo>
                    <a:pt x="963574" y="467042"/>
                  </a:lnTo>
                  <a:lnTo>
                    <a:pt x="962355" y="466026"/>
                  </a:lnTo>
                  <a:lnTo>
                    <a:pt x="961961" y="465137"/>
                  </a:lnTo>
                  <a:lnTo>
                    <a:pt x="962063" y="463613"/>
                  </a:lnTo>
                  <a:lnTo>
                    <a:pt x="961326" y="463486"/>
                  </a:lnTo>
                  <a:lnTo>
                    <a:pt x="960348" y="463994"/>
                  </a:lnTo>
                  <a:lnTo>
                    <a:pt x="959154" y="465137"/>
                  </a:lnTo>
                  <a:lnTo>
                    <a:pt x="958926" y="464375"/>
                  </a:lnTo>
                  <a:lnTo>
                    <a:pt x="958430" y="464121"/>
                  </a:lnTo>
                  <a:lnTo>
                    <a:pt x="957681" y="464375"/>
                  </a:lnTo>
                  <a:lnTo>
                    <a:pt x="957351" y="462978"/>
                  </a:lnTo>
                  <a:lnTo>
                    <a:pt x="957516" y="462470"/>
                  </a:lnTo>
                  <a:lnTo>
                    <a:pt x="957643" y="462089"/>
                  </a:lnTo>
                  <a:lnTo>
                    <a:pt x="958570" y="461708"/>
                  </a:lnTo>
                  <a:lnTo>
                    <a:pt x="958786" y="460819"/>
                  </a:lnTo>
                  <a:lnTo>
                    <a:pt x="955255" y="457644"/>
                  </a:lnTo>
                  <a:lnTo>
                    <a:pt x="954570" y="457771"/>
                  </a:lnTo>
                  <a:lnTo>
                    <a:pt x="953808" y="458279"/>
                  </a:lnTo>
                  <a:lnTo>
                    <a:pt x="953744" y="458152"/>
                  </a:lnTo>
                  <a:lnTo>
                    <a:pt x="953071" y="457771"/>
                  </a:lnTo>
                  <a:lnTo>
                    <a:pt x="951788" y="457263"/>
                  </a:lnTo>
                  <a:lnTo>
                    <a:pt x="951699" y="457136"/>
                  </a:lnTo>
                  <a:lnTo>
                    <a:pt x="951585" y="456882"/>
                  </a:lnTo>
                  <a:lnTo>
                    <a:pt x="951547" y="456501"/>
                  </a:lnTo>
                  <a:lnTo>
                    <a:pt x="951661" y="455612"/>
                  </a:lnTo>
                  <a:lnTo>
                    <a:pt x="951763" y="455231"/>
                  </a:lnTo>
                  <a:lnTo>
                    <a:pt x="951826" y="454977"/>
                  </a:lnTo>
                  <a:lnTo>
                    <a:pt x="952119" y="454342"/>
                  </a:lnTo>
                  <a:lnTo>
                    <a:pt x="951636" y="454088"/>
                  </a:lnTo>
                  <a:lnTo>
                    <a:pt x="950925" y="454088"/>
                  </a:lnTo>
                  <a:lnTo>
                    <a:pt x="950252" y="455231"/>
                  </a:lnTo>
                  <a:lnTo>
                    <a:pt x="950125" y="454342"/>
                  </a:lnTo>
                  <a:lnTo>
                    <a:pt x="950036" y="453961"/>
                  </a:lnTo>
                  <a:lnTo>
                    <a:pt x="949985" y="453834"/>
                  </a:lnTo>
                  <a:lnTo>
                    <a:pt x="949985" y="458787"/>
                  </a:lnTo>
                  <a:lnTo>
                    <a:pt x="949782" y="459041"/>
                  </a:lnTo>
                  <a:lnTo>
                    <a:pt x="949401" y="459041"/>
                  </a:lnTo>
                  <a:lnTo>
                    <a:pt x="949083" y="458660"/>
                  </a:lnTo>
                  <a:lnTo>
                    <a:pt x="948969" y="458533"/>
                  </a:lnTo>
                  <a:lnTo>
                    <a:pt x="949299" y="458279"/>
                  </a:lnTo>
                  <a:lnTo>
                    <a:pt x="949667" y="458279"/>
                  </a:lnTo>
                  <a:lnTo>
                    <a:pt x="949947" y="458533"/>
                  </a:lnTo>
                  <a:lnTo>
                    <a:pt x="949985" y="458787"/>
                  </a:lnTo>
                  <a:lnTo>
                    <a:pt x="949985" y="453834"/>
                  </a:lnTo>
                  <a:lnTo>
                    <a:pt x="949794" y="453326"/>
                  </a:lnTo>
                  <a:lnTo>
                    <a:pt x="949375" y="452945"/>
                  </a:lnTo>
                  <a:lnTo>
                    <a:pt x="949312" y="452691"/>
                  </a:lnTo>
                  <a:lnTo>
                    <a:pt x="948537" y="452310"/>
                  </a:lnTo>
                  <a:lnTo>
                    <a:pt x="947991" y="452183"/>
                  </a:lnTo>
                  <a:lnTo>
                    <a:pt x="947762" y="451802"/>
                  </a:lnTo>
                  <a:lnTo>
                    <a:pt x="947648" y="450913"/>
                  </a:lnTo>
                  <a:lnTo>
                    <a:pt x="946696" y="451802"/>
                  </a:lnTo>
                  <a:lnTo>
                    <a:pt x="945896" y="451548"/>
                  </a:lnTo>
                  <a:lnTo>
                    <a:pt x="944308" y="450532"/>
                  </a:lnTo>
                  <a:lnTo>
                    <a:pt x="943686" y="449770"/>
                  </a:lnTo>
                  <a:lnTo>
                    <a:pt x="943317" y="449389"/>
                  </a:lnTo>
                  <a:lnTo>
                    <a:pt x="942670" y="448754"/>
                  </a:lnTo>
                  <a:lnTo>
                    <a:pt x="942987" y="448119"/>
                  </a:lnTo>
                  <a:lnTo>
                    <a:pt x="943089" y="447865"/>
                  </a:lnTo>
                  <a:lnTo>
                    <a:pt x="943165" y="447357"/>
                  </a:lnTo>
                  <a:lnTo>
                    <a:pt x="942403" y="447865"/>
                  </a:lnTo>
                  <a:lnTo>
                    <a:pt x="941793" y="447865"/>
                  </a:lnTo>
                  <a:lnTo>
                    <a:pt x="941298" y="447357"/>
                  </a:lnTo>
                  <a:lnTo>
                    <a:pt x="940536" y="448754"/>
                  </a:lnTo>
                  <a:lnTo>
                    <a:pt x="940447" y="449008"/>
                  </a:lnTo>
                  <a:lnTo>
                    <a:pt x="940333" y="449529"/>
                  </a:lnTo>
                  <a:lnTo>
                    <a:pt x="940638" y="449643"/>
                  </a:lnTo>
                  <a:lnTo>
                    <a:pt x="941349" y="449389"/>
                  </a:lnTo>
                  <a:lnTo>
                    <a:pt x="941222" y="449643"/>
                  </a:lnTo>
                  <a:lnTo>
                    <a:pt x="940892" y="449770"/>
                  </a:lnTo>
                  <a:lnTo>
                    <a:pt x="940333" y="449529"/>
                  </a:lnTo>
                  <a:lnTo>
                    <a:pt x="940257" y="449897"/>
                  </a:lnTo>
                  <a:lnTo>
                    <a:pt x="940689" y="450278"/>
                  </a:lnTo>
                  <a:lnTo>
                    <a:pt x="940422" y="450786"/>
                  </a:lnTo>
                  <a:lnTo>
                    <a:pt x="940320" y="451294"/>
                  </a:lnTo>
                  <a:lnTo>
                    <a:pt x="940269" y="452310"/>
                  </a:lnTo>
                  <a:lnTo>
                    <a:pt x="939939" y="451802"/>
                  </a:lnTo>
                  <a:lnTo>
                    <a:pt x="939609" y="451294"/>
                  </a:lnTo>
                  <a:lnTo>
                    <a:pt x="938822" y="450405"/>
                  </a:lnTo>
                  <a:lnTo>
                    <a:pt x="938098" y="449897"/>
                  </a:lnTo>
                  <a:lnTo>
                    <a:pt x="937920" y="449770"/>
                  </a:lnTo>
                  <a:lnTo>
                    <a:pt x="937666" y="449643"/>
                  </a:lnTo>
                  <a:lnTo>
                    <a:pt x="937742" y="449135"/>
                  </a:lnTo>
                  <a:lnTo>
                    <a:pt x="938237" y="448500"/>
                  </a:lnTo>
                  <a:lnTo>
                    <a:pt x="938403" y="448119"/>
                  </a:lnTo>
                  <a:lnTo>
                    <a:pt x="938276" y="447484"/>
                  </a:lnTo>
                  <a:lnTo>
                    <a:pt x="937920" y="447357"/>
                  </a:lnTo>
                  <a:lnTo>
                    <a:pt x="937310" y="447357"/>
                  </a:lnTo>
                  <a:lnTo>
                    <a:pt x="936840" y="447738"/>
                  </a:lnTo>
                  <a:lnTo>
                    <a:pt x="936637" y="448119"/>
                  </a:lnTo>
                  <a:lnTo>
                    <a:pt x="934707" y="447357"/>
                  </a:lnTo>
                  <a:lnTo>
                    <a:pt x="932853" y="446849"/>
                  </a:lnTo>
                  <a:lnTo>
                    <a:pt x="931367" y="446722"/>
                  </a:lnTo>
                  <a:lnTo>
                    <a:pt x="930287" y="447103"/>
                  </a:lnTo>
                  <a:lnTo>
                    <a:pt x="929576" y="448119"/>
                  </a:lnTo>
                  <a:lnTo>
                    <a:pt x="928789" y="447484"/>
                  </a:lnTo>
                  <a:lnTo>
                    <a:pt x="928484" y="447230"/>
                  </a:lnTo>
                  <a:lnTo>
                    <a:pt x="927658" y="447103"/>
                  </a:lnTo>
                  <a:lnTo>
                    <a:pt x="927074" y="447484"/>
                  </a:lnTo>
                  <a:lnTo>
                    <a:pt x="926465" y="447230"/>
                  </a:lnTo>
                  <a:lnTo>
                    <a:pt x="926058" y="447103"/>
                  </a:lnTo>
                  <a:lnTo>
                    <a:pt x="925271" y="447103"/>
                  </a:lnTo>
                  <a:lnTo>
                    <a:pt x="925245" y="447611"/>
                  </a:lnTo>
                  <a:lnTo>
                    <a:pt x="925576" y="448119"/>
                  </a:lnTo>
                  <a:lnTo>
                    <a:pt x="926223" y="448246"/>
                  </a:lnTo>
                  <a:lnTo>
                    <a:pt x="926769" y="448627"/>
                  </a:lnTo>
                  <a:lnTo>
                    <a:pt x="927328" y="448754"/>
                  </a:lnTo>
                  <a:lnTo>
                    <a:pt x="927430" y="448881"/>
                  </a:lnTo>
                  <a:lnTo>
                    <a:pt x="927506" y="449135"/>
                  </a:lnTo>
                  <a:lnTo>
                    <a:pt x="927404" y="449643"/>
                  </a:lnTo>
                  <a:lnTo>
                    <a:pt x="926465" y="449897"/>
                  </a:lnTo>
                  <a:lnTo>
                    <a:pt x="925690" y="449529"/>
                  </a:lnTo>
                  <a:lnTo>
                    <a:pt x="925245" y="448754"/>
                  </a:lnTo>
                  <a:lnTo>
                    <a:pt x="925029" y="448373"/>
                  </a:lnTo>
                  <a:lnTo>
                    <a:pt x="924699" y="448627"/>
                  </a:lnTo>
                  <a:lnTo>
                    <a:pt x="924331" y="448754"/>
                  </a:lnTo>
                  <a:lnTo>
                    <a:pt x="923899" y="448627"/>
                  </a:lnTo>
                  <a:lnTo>
                    <a:pt x="923353" y="448373"/>
                  </a:lnTo>
                  <a:lnTo>
                    <a:pt x="922883" y="447865"/>
                  </a:lnTo>
                  <a:lnTo>
                    <a:pt x="919429" y="448627"/>
                  </a:lnTo>
                  <a:lnTo>
                    <a:pt x="917752" y="449262"/>
                  </a:lnTo>
                  <a:lnTo>
                    <a:pt x="916597" y="449643"/>
                  </a:lnTo>
                  <a:lnTo>
                    <a:pt x="915962" y="449897"/>
                  </a:lnTo>
                  <a:lnTo>
                    <a:pt x="915568" y="451294"/>
                  </a:lnTo>
                  <a:lnTo>
                    <a:pt x="914971" y="451802"/>
                  </a:lnTo>
                  <a:lnTo>
                    <a:pt x="914184" y="451548"/>
                  </a:lnTo>
                  <a:lnTo>
                    <a:pt x="913599" y="452056"/>
                  </a:lnTo>
                  <a:lnTo>
                    <a:pt x="912939" y="452437"/>
                  </a:lnTo>
                  <a:lnTo>
                    <a:pt x="912202" y="452691"/>
                  </a:lnTo>
                  <a:lnTo>
                    <a:pt x="910145" y="452945"/>
                  </a:lnTo>
                  <a:lnTo>
                    <a:pt x="909142" y="453961"/>
                  </a:lnTo>
                  <a:lnTo>
                    <a:pt x="908977" y="454342"/>
                  </a:lnTo>
                  <a:lnTo>
                    <a:pt x="908837" y="454977"/>
                  </a:lnTo>
                  <a:lnTo>
                    <a:pt x="908735" y="455231"/>
                  </a:lnTo>
                  <a:lnTo>
                    <a:pt x="908507" y="455612"/>
                  </a:lnTo>
                  <a:lnTo>
                    <a:pt x="908380" y="456247"/>
                  </a:lnTo>
                  <a:lnTo>
                    <a:pt x="908088" y="456501"/>
                  </a:lnTo>
                  <a:lnTo>
                    <a:pt x="907554" y="456438"/>
                  </a:lnTo>
                  <a:lnTo>
                    <a:pt x="907554" y="474916"/>
                  </a:lnTo>
                  <a:lnTo>
                    <a:pt x="906640" y="474408"/>
                  </a:lnTo>
                  <a:lnTo>
                    <a:pt x="906983" y="474154"/>
                  </a:lnTo>
                  <a:lnTo>
                    <a:pt x="907122" y="473900"/>
                  </a:lnTo>
                  <a:lnTo>
                    <a:pt x="907376" y="474281"/>
                  </a:lnTo>
                  <a:lnTo>
                    <a:pt x="907554" y="474916"/>
                  </a:lnTo>
                  <a:lnTo>
                    <a:pt x="907554" y="456438"/>
                  </a:lnTo>
                  <a:lnTo>
                    <a:pt x="907148" y="456374"/>
                  </a:lnTo>
                  <a:lnTo>
                    <a:pt x="907046" y="458787"/>
                  </a:lnTo>
                  <a:lnTo>
                    <a:pt x="907034" y="459295"/>
                  </a:lnTo>
                  <a:lnTo>
                    <a:pt x="906487" y="459549"/>
                  </a:lnTo>
                  <a:lnTo>
                    <a:pt x="906297" y="459295"/>
                  </a:lnTo>
                  <a:lnTo>
                    <a:pt x="906183" y="459041"/>
                  </a:lnTo>
                  <a:lnTo>
                    <a:pt x="906119" y="458787"/>
                  </a:lnTo>
                  <a:lnTo>
                    <a:pt x="906678" y="458660"/>
                  </a:lnTo>
                  <a:lnTo>
                    <a:pt x="907046" y="458787"/>
                  </a:lnTo>
                  <a:lnTo>
                    <a:pt x="907046" y="456361"/>
                  </a:lnTo>
                  <a:lnTo>
                    <a:pt x="906513" y="456247"/>
                  </a:lnTo>
                  <a:lnTo>
                    <a:pt x="905713" y="455993"/>
                  </a:lnTo>
                  <a:lnTo>
                    <a:pt x="905878" y="457517"/>
                  </a:lnTo>
                  <a:lnTo>
                    <a:pt x="902601" y="458914"/>
                  </a:lnTo>
                  <a:lnTo>
                    <a:pt x="901954" y="460057"/>
                  </a:lnTo>
                  <a:lnTo>
                    <a:pt x="901954" y="461200"/>
                  </a:lnTo>
                  <a:lnTo>
                    <a:pt x="902804" y="461962"/>
                  </a:lnTo>
                  <a:lnTo>
                    <a:pt x="901585" y="463359"/>
                  </a:lnTo>
                  <a:lnTo>
                    <a:pt x="900531" y="463994"/>
                  </a:lnTo>
                  <a:lnTo>
                    <a:pt x="900518" y="492315"/>
                  </a:lnTo>
                  <a:lnTo>
                    <a:pt x="899896" y="492315"/>
                  </a:lnTo>
                  <a:lnTo>
                    <a:pt x="899553" y="492188"/>
                  </a:lnTo>
                  <a:lnTo>
                    <a:pt x="899502" y="491934"/>
                  </a:lnTo>
                  <a:lnTo>
                    <a:pt x="899147" y="491299"/>
                  </a:lnTo>
                  <a:lnTo>
                    <a:pt x="899756" y="491299"/>
                  </a:lnTo>
                  <a:lnTo>
                    <a:pt x="900214" y="491680"/>
                  </a:lnTo>
                  <a:lnTo>
                    <a:pt x="900518" y="492315"/>
                  </a:lnTo>
                  <a:lnTo>
                    <a:pt x="900518" y="463994"/>
                  </a:lnTo>
                  <a:lnTo>
                    <a:pt x="899617" y="463613"/>
                  </a:lnTo>
                  <a:lnTo>
                    <a:pt x="899566" y="464121"/>
                  </a:lnTo>
                  <a:lnTo>
                    <a:pt x="899236" y="464756"/>
                  </a:lnTo>
                  <a:lnTo>
                    <a:pt x="899121" y="466026"/>
                  </a:lnTo>
                  <a:lnTo>
                    <a:pt x="899210" y="466280"/>
                  </a:lnTo>
                  <a:lnTo>
                    <a:pt x="899642" y="466661"/>
                  </a:lnTo>
                  <a:lnTo>
                    <a:pt x="898410" y="466661"/>
                  </a:lnTo>
                  <a:lnTo>
                    <a:pt x="897648" y="466788"/>
                  </a:lnTo>
                  <a:lnTo>
                    <a:pt x="897420" y="466915"/>
                  </a:lnTo>
                  <a:lnTo>
                    <a:pt x="897280" y="467169"/>
                  </a:lnTo>
                  <a:lnTo>
                    <a:pt x="897178" y="469201"/>
                  </a:lnTo>
                  <a:lnTo>
                    <a:pt x="896315" y="470852"/>
                  </a:lnTo>
                  <a:lnTo>
                    <a:pt x="895794" y="471487"/>
                  </a:lnTo>
                  <a:lnTo>
                    <a:pt x="895756" y="471995"/>
                  </a:lnTo>
                  <a:lnTo>
                    <a:pt x="896175" y="472376"/>
                  </a:lnTo>
                  <a:lnTo>
                    <a:pt x="895680" y="472376"/>
                  </a:lnTo>
                  <a:lnTo>
                    <a:pt x="895337" y="472630"/>
                  </a:lnTo>
                  <a:lnTo>
                    <a:pt x="895146" y="473011"/>
                  </a:lnTo>
                  <a:lnTo>
                    <a:pt x="894740" y="474154"/>
                  </a:lnTo>
                  <a:lnTo>
                    <a:pt x="894168" y="474916"/>
                  </a:lnTo>
                  <a:lnTo>
                    <a:pt x="893902" y="475424"/>
                  </a:lnTo>
                  <a:lnTo>
                    <a:pt x="893775" y="476059"/>
                  </a:lnTo>
                  <a:lnTo>
                    <a:pt x="894105" y="477075"/>
                  </a:lnTo>
                  <a:lnTo>
                    <a:pt x="893991" y="478472"/>
                  </a:lnTo>
                  <a:lnTo>
                    <a:pt x="893521" y="479615"/>
                  </a:lnTo>
                  <a:lnTo>
                    <a:pt x="893826" y="479996"/>
                  </a:lnTo>
                  <a:lnTo>
                    <a:pt x="893965" y="480250"/>
                  </a:lnTo>
                  <a:lnTo>
                    <a:pt x="894067" y="480885"/>
                  </a:lnTo>
                  <a:lnTo>
                    <a:pt x="893775" y="481393"/>
                  </a:lnTo>
                  <a:lnTo>
                    <a:pt x="893673" y="481647"/>
                  </a:lnTo>
                  <a:lnTo>
                    <a:pt x="893559" y="483171"/>
                  </a:lnTo>
                  <a:lnTo>
                    <a:pt x="893775" y="485457"/>
                  </a:lnTo>
                  <a:lnTo>
                    <a:pt x="894003" y="486473"/>
                  </a:lnTo>
                  <a:lnTo>
                    <a:pt x="894092" y="487108"/>
                  </a:lnTo>
                  <a:lnTo>
                    <a:pt x="893965" y="487870"/>
                  </a:lnTo>
                  <a:lnTo>
                    <a:pt x="893864" y="488251"/>
                  </a:lnTo>
                  <a:lnTo>
                    <a:pt x="893229" y="489648"/>
                  </a:lnTo>
                  <a:lnTo>
                    <a:pt x="892594" y="490156"/>
                  </a:lnTo>
                  <a:lnTo>
                    <a:pt x="892530" y="491553"/>
                  </a:lnTo>
                  <a:lnTo>
                    <a:pt x="892886" y="492950"/>
                  </a:lnTo>
                  <a:lnTo>
                    <a:pt x="894626" y="495871"/>
                  </a:lnTo>
                  <a:lnTo>
                    <a:pt x="896010" y="498538"/>
                  </a:lnTo>
                  <a:lnTo>
                    <a:pt x="896391" y="498411"/>
                  </a:lnTo>
                  <a:lnTo>
                    <a:pt x="896645" y="498411"/>
                  </a:lnTo>
                  <a:lnTo>
                    <a:pt x="896759" y="498538"/>
                  </a:lnTo>
                  <a:lnTo>
                    <a:pt x="897001" y="499300"/>
                  </a:lnTo>
                  <a:lnTo>
                    <a:pt x="897509" y="499808"/>
                  </a:lnTo>
                  <a:lnTo>
                    <a:pt x="898309" y="500062"/>
                  </a:lnTo>
                  <a:lnTo>
                    <a:pt x="898436" y="500951"/>
                  </a:lnTo>
                  <a:lnTo>
                    <a:pt x="898855" y="501586"/>
                  </a:lnTo>
                  <a:lnTo>
                    <a:pt x="899833" y="502475"/>
                  </a:lnTo>
                  <a:lnTo>
                    <a:pt x="899998" y="503237"/>
                  </a:lnTo>
                  <a:lnTo>
                    <a:pt x="900277" y="503872"/>
                  </a:lnTo>
                  <a:lnTo>
                    <a:pt x="902093" y="506412"/>
                  </a:lnTo>
                  <a:lnTo>
                    <a:pt x="902157" y="506666"/>
                  </a:lnTo>
                  <a:lnTo>
                    <a:pt x="902030" y="507428"/>
                  </a:lnTo>
                  <a:lnTo>
                    <a:pt x="902423" y="508190"/>
                  </a:lnTo>
                  <a:lnTo>
                    <a:pt x="903325" y="508825"/>
                  </a:lnTo>
                  <a:lnTo>
                    <a:pt x="902208" y="509079"/>
                  </a:lnTo>
                  <a:lnTo>
                    <a:pt x="902639" y="509206"/>
                  </a:lnTo>
                  <a:lnTo>
                    <a:pt x="903224" y="509587"/>
                  </a:lnTo>
                  <a:lnTo>
                    <a:pt x="905598" y="511619"/>
                  </a:lnTo>
                  <a:lnTo>
                    <a:pt x="905675" y="511873"/>
                  </a:lnTo>
                  <a:lnTo>
                    <a:pt x="905865" y="512254"/>
                  </a:lnTo>
                  <a:lnTo>
                    <a:pt x="906589" y="513270"/>
                  </a:lnTo>
                  <a:lnTo>
                    <a:pt x="907313" y="514032"/>
                  </a:lnTo>
                  <a:lnTo>
                    <a:pt x="907491" y="514413"/>
                  </a:lnTo>
                  <a:lnTo>
                    <a:pt x="907580" y="514794"/>
                  </a:lnTo>
                  <a:lnTo>
                    <a:pt x="907465" y="515175"/>
                  </a:lnTo>
                  <a:lnTo>
                    <a:pt x="907719" y="515302"/>
                  </a:lnTo>
                  <a:lnTo>
                    <a:pt x="909396" y="516953"/>
                  </a:lnTo>
                  <a:lnTo>
                    <a:pt x="909751" y="517588"/>
                  </a:lnTo>
                  <a:lnTo>
                    <a:pt x="913574" y="521398"/>
                  </a:lnTo>
                  <a:lnTo>
                    <a:pt x="913879" y="522033"/>
                  </a:lnTo>
                  <a:lnTo>
                    <a:pt x="914692" y="522668"/>
                  </a:lnTo>
                  <a:lnTo>
                    <a:pt x="918984" y="524954"/>
                  </a:lnTo>
                  <a:lnTo>
                    <a:pt x="919289" y="525589"/>
                  </a:lnTo>
                  <a:lnTo>
                    <a:pt x="920051" y="526097"/>
                  </a:lnTo>
                  <a:lnTo>
                    <a:pt x="921283" y="526478"/>
                  </a:lnTo>
                  <a:lnTo>
                    <a:pt x="923607" y="527621"/>
                  </a:lnTo>
                  <a:lnTo>
                    <a:pt x="924204" y="527875"/>
                  </a:lnTo>
                  <a:lnTo>
                    <a:pt x="924496" y="527875"/>
                  </a:lnTo>
                  <a:lnTo>
                    <a:pt x="924953" y="528383"/>
                  </a:lnTo>
                  <a:lnTo>
                    <a:pt x="925588" y="528891"/>
                  </a:lnTo>
                  <a:lnTo>
                    <a:pt x="925969" y="529145"/>
                  </a:lnTo>
                  <a:lnTo>
                    <a:pt x="926896" y="530161"/>
                  </a:lnTo>
                  <a:lnTo>
                    <a:pt x="927265" y="530415"/>
                  </a:lnTo>
                  <a:lnTo>
                    <a:pt x="927519" y="530161"/>
                  </a:lnTo>
                  <a:lnTo>
                    <a:pt x="927722" y="529780"/>
                  </a:lnTo>
                  <a:lnTo>
                    <a:pt x="928090" y="529526"/>
                  </a:lnTo>
                  <a:lnTo>
                    <a:pt x="929982" y="531050"/>
                  </a:lnTo>
                  <a:lnTo>
                    <a:pt x="932751" y="532193"/>
                  </a:lnTo>
                  <a:lnTo>
                    <a:pt x="936383" y="532955"/>
                  </a:lnTo>
                  <a:lnTo>
                    <a:pt x="937323" y="532955"/>
                  </a:lnTo>
                  <a:lnTo>
                    <a:pt x="939076" y="533209"/>
                  </a:lnTo>
                  <a:lnTo>
                    <a:pt x="940282" y="533590"/>
                  </a:lnTo>
                  <a:lnTo>
                    <a:pt x="943051" y="533717"/>
                  </a:lnTo>
                  <a:lnTo>
                    <a:pt x="945540" y="533971"/>
                  </a:lnTo>
                  <a:lnTo>
                    <a:pt x="946505" y="533971"/>
                  </a:lnTo>
                  <a:lnTo>
                    <a:pt x="947623" y="533590"/>
                  </a:lnTo>
                  <a:lnTo>
                    <a:pt x="947864" y="533590"/>
                  </a:lnTo>
                  <a:lnTo>
                    <a:pt x="948537" y="533971"/>
                  </a:lnTo>
                  <a:lnTo>
                    <a:pt x="949667" y="533590"/>
                  </a:lnTo>
                  <a:lnTo>
                    <a:pt x="950899" y="533590"/>
                  </a:lnTo>
                  <a:lnTo>
                    <a:pt x="952258" y="533971"/>
                  </a:lnTo>
                  <a:lnTo>
                    <a:pt x="952588" y="533590"/>
                  </a:lnTo>
                  <a:lnTo>
                    <a:pt x="952703" y="533463"/>
                  </a:lnTo>
                  <a:lnTo>
                    <a:pt x="953071" y="533209"/>
                  </a:lnTo>
                  <a:lnTo>
                    <a:pt x="953376" y="533209"/>
                  </a:lnTo>
                  <a:lnTo>
                    <a:pt x="954405" y="533082"/>
                  </a:lnTo>
                  <a:lnTo>
                    <a:pt x="955522" y="533082"/>
                  </a:lnTo>
                  <a:lnTo>
                    <a:pt x="956246" y="532701"/>
                  </a:lnTo>
                  <a:lnTo>
                    <a:pt x="956576" y="532066"/>
                  </a:lnTo>
                  <a:lnTo>
                    <a:pt x="957199" y="531431"/>
                  </a:lnTo>
                  <a:lnTo>
                    <a:pt x="958075" y="531177"/>
                  </a:lnTo>
                  <a:lnTo>
                    <a:pt x="959192" y="531050"/>
                  </a:lnTo>
                  <a:lnTo>
                    <a:pt x="960501" y="530796"/>
                  </a:lnTo>
                  <a:lnTo>
                    <a:pt x="961720" y="530796"/>
                  </a:lnTo>
                  <a:lnTo>
                    <a:pt x="961783" y="530034"/>
                  </a:lnTo>
                  <a:lnTo>
                    <a:pt x="962202" y="529780"/>
                  </a:lnTo>
                  <a:lnTo>
                    <a:pt x="962939" y="529780"/>
                  </a:lnTo>
                  <a:lnTo>
                    <a:pt x="963066" y="529526"/>
                  </a:lnTo>
                  <a:lnTo>
                    <a:pt x="963879" y="528891"/>
                  </a:lnTo>
                  <a:lnTo>
                    <a:pt x="965009" y="528510"/>
                  </a:lnTo>
                  <a:lnTo>
                    <a:pt x="966597" y="528256"/>
                  </a:lnTo>
                  <a:lnTo>
                    <a:pt x="966558" y="527494"/>
                  </a:lnTo>
                  <a:lnTo>
                    <a:pt x="966254" y="526605"/>
                  </a:lnTo>
                  <a:lnTo>
                    <a:pt x="968070" y="525843"/>
                  </a:lnTo>
                  <a:lnTo>
                    <a:pt x="968463" y="524827"/>
                  </a:lnTo>
                  <a:lnTo>
                    <a:pt x="967447" y="523430"/>
                  </a:lnTo>
                  <a:lnTo>
                    <a:pt x="968552" y="523176"/>
                  </a:lnTo>
                  <a:lnTo>
                    <a:pt x="969238" y="522541"/>
                  </a:lnTo>
                  <a:lnTo>
                    <a:pt x="969429" y="522033"/>
                  </a:lnTo>
                  <a:lnTo>
                    <a:pt x="969530" y="521652"/>
                  </a:lnTo>
                  <a:lnTo>
                    <a:pt x="969695" y="519747"/>
                  </a:lnTo>
                  <a:lnTo>
                    <a:pt x="969708" y="519620"/>
                  </a:lnTo>
                  <a:lnTo>
                    <a:pt x="969759" y="519112"/>
                  </a:lnTo>
                  <a:lnTo>
                    <a:pt x="970876" y="518731"/>
                  </a:lnTo>
                  <a:lnTo>
                    <a:pt x="971359" y="518096"/>
                  </a:lnTo>
                  <a:lnTo>
                    <a:pt x="971473" y="516699"/>
                  </a:lnTo>
                  <a:lnTo>
                    <a:pt x="972134" y="516318"/>
                  </a:lnTo>
                  <a:lnTo>
                    <a:pt x="972324" y="516318"/>
                  </a:lnTo>
                  <a:lnTo>
                    <a:pt x="972616" y="515810"/>
                  </a:lnTo>
                  <a:lnTo>
                    <a:pt x="971118" y="515810"/>
                  </a:lnTo>
                  <a:lnTo>
                    <a:pt x="970915" y="515683"/>
                  </a:lnTo>
                  <a:lnTo>
                    <a:pt x="970851" y="515175"/>
                  </a:lnTo>
                  <a:lnTo>
                    <a:pt x="971702" y="514921"/>
                  </a:lnTo>
                  <a:lnTo>
                    <a:pt x="972642" y="514413"/>
                  </a:lnTo>
                  <a:lnTo>
                    <a:pt x="972108" y="513651"/>
                  </a:lnTo>
                  <a:lnTo>
                    <a:pt x="971448" y="513143"/>
                  </a:lnTo>
                  <a:lnTo>
                    <a:pt x="972769" y="512381"/>
                  </a:lnTo>
                  <a:lnTo>
                    <a:pt x="974001" y="511873"/>
                  </a:lnTo>
                  <a:lnTo>
                    <a:pt x="973213" y="511111"/>
                  </a:lnTo>
                  <a:lnTo>
                    <a:pt x="958684" y="511111"/>
                  </a:lnTo>
                  <a:lnTo>
                    <a:pt x="958037" y="511111"/>
                  </a:lnTo>
                  <a:lnTo>
                    <a:pt x="957516" y="511873"/>
                  </a:lnTo>
                  <a:lnTo>
                    <a:pt x="956856" y="513651"/>
                  </a:lnTo>
                  <a:lnTo>
                    <a:pt x="956056" y="513778"/>
                  </a:lnTo>
                  <a:lnTo>
                    <a:pt x="955586" y="514159"/>
                  </a:lnTo>
                  <a:lnTo>
                    <a:pt x="955433" y="515048"/>
                  </a:lnTo>
                  <a:lnTo>
                    <a:pt x="954316" y="515429"/>
                  </a:lnTo>
                  <a:lnTo>
                    <a:pt x="953249" y="516445"/>
                  </a:lnTo>
                  <a:lnTo>
                    <a:pt x="952220" y="518096"/>
                  </a:lnTo>
                  <a:lnTo>
                    <a:pt x="949921" y="517969"/>
                  </a:lnTo>
                  <a:lnTo>
                    <a:pt x="948397" y="518477"/>
                  </a:lnTo>
                  <a:lnTo>
                    <a:pt x="947623" y="519620"/>
                  </a:lnTo>
                  <a:lnTo>
                    <a:pt x="947293" y="519239"/>
                  </a:lnTo>
                  <a:lnTo>
                    <a:pt x="946848" y="518731"/>
                  </a:lnTo>
                  <a:lnTo>
                    <a:pt x="946429" y="519239"/>
                  </a:lnTo>
                  <a:lnTo>
                    <a:pt x="946518" y="518693"/>
                  </a:lnTo>
                  <a:lnTo>
                    <a:pt x="945972" y="518604"/>
                  </a:lnTo>
                  <a:lnTo>
                    <a:pt x="945032" y="519239"/>
                  </a:lnTo>
                  <a:lnTo>
                    <a:pt x="944664" y="518985"/>
                  </a:lnTo>
                  <a:lnTo>
                    <a:pt x="944308" y="518604"/>
                  </a:lnTo>
                  <a:lnTo>
                    <a:pt x="943673" y="517842"/>
                  </a:lnTo>
                  <a:lnTo>
                    <a:pt x="943254" y="516445"/>
                  </a:lnTo>
                  <a:lnTo>
                    <a:pt x="942187" y="515937"/>
                  </a:lnTo>
                  <a:lnTo>
                    <a:pt x="940269" y="515810"/>
                  </a:lnTo>
                  <a:lnTo>
                    <a:pt x="940181" y="517334"/>
                  </a:lnTo>
                  <a:lnTo>
                    <a:pt x="940066" y="518223"/>
                  </a:lnTo>
                  <a:lnTo>
                    <a:pt x="939939" y="518477"/>
                  </a:lnTo>
                  <a:lnTo>
                    <a:pt x="939558" y="518604"/>
                  </a:lnTo>
                  <a:lnTo>
                    <a:pt x="939380" y="518477"/>
                  </a:lnTo>
                  <a:lnTo>
                    <a:pt x="939292" y="518350"/>
                  </a:lnTo>
                  <a:lnTo>
                    <a:pt x="939177" y="518096"/>
                  </a:lnTo>
                  <a:lnTo>
                    <a:pt x="939139" y="517715"/>
                  </a:lnTo>
                  <a:lnTo>
                    <a:pt x="938631" y="517207"/>
                  </a:lnTo>
                  <a:lnTo>
                    <a:pt x="938390" y="517080"/>
                  </a:lnTo>
                  <a:lnTo>
                    <a:pt x="938085" y="516928"/>
                  </a:lnTo>
                  <a:lnTo>
                    <a:pt x="938085" y="518096"/>
                  </a:lnTo>
                  <a:lnTo>
                    <a:pt x="937958" y="519747"/>
                  </a:lnTo>
                  <a:lnTo>
                    <a:pt x="937412" y="519620"/>
                  </a:lnTo>
                  <a:lnTo>
                    <a:pt x="936713" y="519874"/>
                  </a:lnTo>
                  <a:lnTo>
                    <a:pt x="935050" y="521271"/>
                  </a:lnTo>
                  <a:lnTo>
                    <a:pt x="934097" y="521652"/>
                  </a:lnTo>
                  <a:lnTo>
                    <a:pt x="933564" y="520890"/>
                  </a:lnTo>
                  <a:lnTo>
                    <a:pt x="934046" y="520255"/>
                  </a:lnTo>
                  <a:lnTo>
                    <a:pt x="935545" y="519874"/>
                  </a:lnTo>
                  <a:lnTo>
                    <a:pt x="935113" y="518477"/>
                  </a:lnTo>
                  <a:lnTo>
                    <a:pt x="935291" y="518350"/>
                  </a:lnTo>
                  <a:lnTo>
                    <a:pt x="935685" y="518731"/>
                  </a:lnTo>
                  <a:lnTo>
                    <a:pt x="936294" y="519239"/>
                  </a:lnTo>
                  <a:lnTo>
                    <a:pt x="936612" y="518985"/>
                  </a:lnTo>
                  <a:lnTo>
                    <a:pt x="937831" y="518350"/>
                  </a:lnTo>
                  <a:lnTo>
                    <a:pt x="938085" y="518096"/>
                  </a:lnTo>
                  <a:lnTo>
                    <a:pt x="938085" y="516928"/>
                  </a:lnTo>
                  <a:lnTo>
                    <a:pt x="937653" y="516699"/>
                  </a:lnTo>
                  <a:lnTo>
                    <a:pt x="938123" y="516318"/>
                  </a:lnTo>
                  <a:lnTo>
                    <a:pt x="938682" y="516064"/>
                  </a:lnTo>
                  <a:lnTo>
                    <a:pt x="938606" y="515810"/>
                  </a:lnTo>
                  <a:lnTo>
                    <a:pt x="938568" y="515683"/>
                  </a:lnTo>
                  <a:lnTo>
                    <a:pt x="938326" y="515556"/>
                  </a:lnTo>
                  <a:lnTo>
                    <a:pt x="937679" y="515810"/>
                  </a:lnTo>
                  <a:lnTo>
                    <a:pt x="937209" y="515810"/>
                  </a:lnTo>
                  <a:lnTo>
                    <a:pt x="936967" y="515048"/>
                  </a:lnTo>
                  <a:lnTo>
                    <a:pt x="936459" y="514667"/>
                  </a:lnTo>
                  <a:lnTo>
                    <a:pt x="934935" y="514769"/>
                  </a:lnTo>
                  <a:lnTo>
                    <a:pt x="934935" y="517461"/>
                  </a:lnTo>
                  <a:lnTo>
                    <a:pt x="934681" y="517969"/>
                  </a:lnTo>
                  <a:lnTo>
                    <a:pt x="934466" y="518223"/>
                  </a:lnTo>
                  <a:lnTo>
                    <a:pt x="933704" y="518477"/>
                  </a:lnTo>
                  <a:lnTo>
                    <a:pt x="933462" y="518350"/>
                  </a:lnTo>
                  <a:lnTo>
                    <a:pt x="933437" y="518096"/>
                  </a:lnTo>
                  <a:lnTo>
                    <a:pt x="933475" y="517334"/>
                  </a:lnTo>
                  <a:lnTo>
                    <a:pt x="933919" y="517080"/>
                  </a:lnTo>
                  <a:lnTo>
                    <a:pt x="934288" y="517334"/>
                  </a:lnTo>
                  <a:lnTo>
                    <a:pt x="934935" y="517461"/>
                  </a:lnTo>
                  <a:lnTo>
                    <a:pt x="934935" y="514769"/>
                  </a:lnTo>
                  <a:lnTo>
                    <a:pt x="934440" y="514794"/>
                  </a:lnTo>
                  <a:lnTo>
                    <a:pt x="933411" y="514921"/>
                  </a:lnTo>
                  <a:lnTo>
                    <a:pt x="933678" y="515302"/>
                  </a:lnTo>
                  <a:lnTo>
                    <a:pt x="933856" y="515937"/>
                  </a:lnTo>
                  <a:lnTo>
                    <a:pt x="932738" y="516318"/>
                  </a:lnTo>
                  <a:lnTo>
                    <a:pt x="932078" y="516572"/>
                  </a:lnTo>
                  <a:lnTo>
                    <a:pt x="931468" y="517842"/>
                  </a:lnTo>
                  <a:lnTo>
                    <a:pt x="931214" y="517969"/>
                  </a:lnTo>
                  <a:lnTo>
                    <a:pt x="930833" y="518096"/>
                  </a:lnTo>
                  <a:lnTo>
                    <a:pt x="930135" y="516953"/>
                  </a:lnTo>
                  <a:lnTo>
                    <a:pt x="930135" y="515937"/>
                  </a:lnTo>
                  <a:lnTo>
                    <a:pt x="930148" y="515810"/>
                  </a:lnTo>
                  <a:lnTo>
                    <a:pt x="931087" y="514921"/>
                  </a:lnTo>
                  <a:lnTo>
                    <a:pt x="932002" y="515810"/>
                  </a:lnTo>
                  <a:lnTo>
                    <a:pt x="932243" y="514921"/>
                  </a:lnTo>
                  <a:lnTo>
                    <a:pt x="932268" y="514794"/>
                  </a:lnTo>
                  <a:lnTo>
                    <a:pt x="932040" y="514286"/>
                  </a:lnTo>
                  <a:lnTo>
                    <a:pt x="931760" y="513651"/>
                  </a:lnTo>
                  <a:lnTo>
                    <a:pt x="930910" y="512889"/>
                  </a:lnTo>
                  <a:lnTo>
                    <a:pt x="930490" y="512508"/>
                  </a:lnTo>
                  <a:lnTo>
                    <a:pt x="929868" y="512127"/>
                  </a:lnTo>
                  <a:lnTo>
                    <a:pt x="929538" y="512038"/>
                  </a:lnTo>
                  <a:lnTo>
                    <a:pt x="929538" y="513397"/>
                  </a:lnTo>
                  <a:lnTo>
                    <a:pt x="928382" y="513956"/>
                  </a:lnTo>
                  <a:lnTo>
                    <a:pt x="928382" y="515175"/>
                  </a:lnTo>
                  <a:lnTo>
                    <a:pt x="925868" y="515937"/>
                  </a:lnTo>
                  <a:lnTo>
                    <a:pt x="926312" y="515048"/>
                  </a:lnTo>
                  <a:lnTo>
                    <a:pt x="927150" y="514794"/>
                  </a:lnTo>
                  <a:lnTo>
                    <a:pt x="928382" y="515175"/>
                  </a:lnTo>
                  <a:lnTo>
                    <a:pt x="928382" y="513956"/>
                  </a:lnTo>
                  <a:lnTo>
                    <a:pt x="927658" y="514286"/>
                  </a:lnTo>
                  <a:lnTo>
                    <a:pt x="927417" y="514159"/>
                  </a:lnTo>
                  <a:lnTo>
                    <a:pt x="927366" y="514032"/>
                  </a:lnTo>
                  <a:lnTo>
                    <a:pt x="927417" y="513016"/>
                  </a:lnTo>
                  <a:lnTo>
                    <a:pt x="928408" y="512889"/>
                  </a:lnTo>
                  <a:lnTo>
                    <a:pt x="929106" y="513016"/>
                  </a:lnTo>
                  <a:lnTo>
                    <a:pt x="929538" y="513397"/>
                  </a:lnTo>
                  <a:lnTo>
                    <a:pt x="929538" y="512038"/>
                  </a:lnTo>
                  <a:lnTo>
                    <a:pt x="929411" y="512000"/>
                  </a:lnTo>
                  <a:lnTo>
                    <a:pt x="929093" y="512000"/>
                  </a:lnTo>
                  <a:lnTo>
                    <a:pt x="928420" y="511746"/>
                  </a:lnTo>
                  <a:lnTo>
                    <a:pt x="927417" y="512000"/>
                  </a:lnTo>
                  <a:lnTo>
                    <a:pt x="928052" y="510857"/>
                  </a:lnTo>
                  <a:lnTo>
                    <a:pt x="928192" y="510603"/>
                  </a:lnTo>
                  <a:lnTo>
                    <a:pt x="926833" y="510857"/>
                  </a:lnTo>
                  <a:lnTo>
                    <a:pt x="926185" y="510730"/>
                  </a:lnTo>
                  <a:lnTo>
                    <a:pt x="926071" y="509841"/>
                  </a:lnTo>
                  <a:lnTo>
                    <a:pt x="925982" y="509714"/>
                  </a:lnTo>
                  <a:lnTo>
                    <a:pt x="925893" y="509587"/>
                  </a:lnTo>
                  <a:lnTo>
                    <a:pt x="925842" y="509460"/>
                  </a:lnTo>
                  <a:lnTo>
                    <a:pt x="925537" y="509206"/>
                  </a:lnTo>
                  <a:lnTo>
                    <a:pt x="924979" y="509079"/>
                  </a:lnTo>
                  <a:lnTo>
                    <a:pt x="923378" y="508571"/>
                  </a:lnTo>
                  <a:lnTo>
                    <a:pt x="922718" y="507936"/>
                  </a:lnTo>
                  <a:lnTo>
                    <a:pt x="922934" y="507301"/>
                  </a:lnTo>
                  <a:lnTo>
                    <a:pt x="922972" y="507174"/>
                  </a:lnTo>
                  <a:lnTo>
                    <a:pt x="922794" y="507047"/>
                  </a:lnTo>
                  <a:lnTo>
                    <a:pt x="922655" y="506958"/>
                  </a:lnTo>
                  <a:lnTo>
                    <a:pt x="922655" y="509587"/>
                  </a:lnTo>
                  <a:lnTo>
                    <a:pt x="921969" y="509714"/>
                  </a:lnTo>
                  <a:lnTo>
                    <a:pt x="919302" y="509714"/>
                  </a:lnTo>
                  <a:lnTo>
                    <a:pt x="919200" y="509587"/>
                  </a:lnTo>
                  <a:lnTo>
                    <a:pt x="919213" y="509206"/>
                  </a:lnTo>
                  <a:lnTo>
                    <a:pt x="919594" y="509079"/>
                  </a:lnTo>
                  <a:lnTo>
                    <a:pt x="919721" y="508825"/>
                  </a:lnTo>
                  <a:lnTo>
                    <a:pt x="919695" y="508571"/>
                  </a:lnTo>
                  <a:lnTo>
                    <a:pt x="919797" y="507809"/>
                  </a:lnTo>
                  <a:lnTo>
                    <a:pt x="920559" y="507301"/>
                  </a:lnTo>
                  <a:lnTo>
                    <a:pt x="920686" y="507682"/>
                  </a:lnTo>
                  <a:lnTo>
                    <a:pt x="920851" y="507936"/>
                  </a:lnTo>
                  <a:lnTo>
                    <a:pt x="921092" y="508063"/>
                  </a:lnTo>
                  <a:lnTo>
                    <a:pt x="921740" y="508571"/>
                  </a:lnTo>
                  <a:lnTo>
                    <a:pt x="922235" y="508825"/>
                  </a:lnTo>
                  <a:lnTo>
                    <a:pt x="922528" y="509206"/>
                  </a:lnTo>
                  <a:lnTo>
                    <a:pt x="922655" y="509587"/>
                  </a:lnTo>
                  <a:lnTo>
                    <a:pt x="922655" y="506958"/>
                  </a:lnTo>
                  <a:lnTo>
                    <a:pt x="922426" y="506793"/>
                  </a:lnTo>
                  <a:lnTo>
                    <a:pt x="921867" y="507047"/>
                  </a:lnTo>
                  <a:lnTo>
                    <a:pt x="921435" y="506920"/>
                  </a:lnTo>
                  <a:lnTo>
                    <a:pt x="921156" y="506666"/>
                  </a:lnTo>
                  <a:lnTo>
                    <a:pt x="921042" y="506412"/>
                  </a:lnTo>
                  <a:lnTo>
                    <a:pt x="921473" y="506158"/>
                  </a:lnTo>
                  <a:lnTo>
                    <a:pt x="921423" y="505650"/>
                  </a:lnTo>
                  <a:lnTo>
                    <a:pt x="921156" y="505269"/>
                  </a:lnTo>
                  <a:lnTo>
                    <a:pt x="920521" y="504634"/>
                  </a:lnTo>
                  <a:lnTo>
                    <a:pt x="920305" y="504253"/>
                  </a:lnTo>
                  <a:lnTo>
                    <a:pt x="920229" y="504126"/>
                  </a:lnTo>
                  <a:lnTo>
                    <a:pt x="919873" y="504126"/>
                  </a:lnTo>
                  <a:lnTo>
                    <a:pt x="919099" y="504253"/>
                  </a:lnTo>
                  <a:lnTo>
                    <a:pt x="918298" y="504253"/>
                  </a:lnTo>
                  <a:lnTo>
                    <a:pt x="917740" y="504126"/>
                  </a:lnTo>
                  <a:lnTo>
                    <a:pt x="918413" y="502856"/>
                  </a:lnTo>
                  <a:lnTo>
                    <a:pt x="918514" y="502475"/>
                  </a:lnTo>
                  <a:lnTo>
                    <a:pt x="918527" y="501713"/>
                  </a:lnTo>
                  <a:lnTo>
                    <a:pt x="918476" y="501586"/>
                  </a:lnTo>
                  <a:lnTo>
                    <a:pt x="918438" y="501459"/>
                  </a:lnTo>
                  <a:lnTo>
                    <a:pt x="917422" y="501586"/>
                  </a:lnTo>
                  <a:lnTo>
                    <a:pt x="915733" y="501332"/>
                  </a:lnTo>
                  <a:lnTo>
                    <a:pt x="915136" y="501332"/>
                  </a:lnTo>
                  <a:lnTo>
                    <a:pt x="914819" y="501713"/>
                  </a:lnTo>
                  <a:lnTo>
                    <a:pt x="914628" y="501713"/>
                  </a:lnTo>
                  <a:lnTo>
                    <a:pt x="914361" y="501459"/>
                  </a:lnTo>
                  <a:lnTo>
                    <a:pt x="913993" y="500951"/>
                  </a:lnTo>
                  <a:lnTo>
                    <a:pt x="913942" y="500316"/>
                  </a:lnTo>
                  <a:lnTo>
                    <a:pt x="914196" y="500189"/>
                  </a:lnTo>
                  <a:lnTo>
                    <a:pt x="916216" y="501205"/>
                  </a:lnTo>
                  <a:lnTo>
                    <a:pt x="916152" y="500443"/>
                  </a:lnTo>
                  <a:lnTo>
                    <a:pt x="915835" y="500189"/>
                  </a:lnTo>
                  <a:lnTo>
                    <a:pt x="915682" y="500062"/>
                  </a:lnTo>
                  <a:lnTo>
                    <a:pt x="915073" y="499681"/>
                  </a:lnTo>
                  <a:lnTo>
                    <a:pt x="915060" y="499427"/>
                  </a:lnTo>
                  <a:lnTo>
                    <a:pt x="915047" y="499300"/>
                  </a:lnTo>
                  <a:lnTo>
                    <a:pt x="915619" y="498792"/>
                  </a:lnTo>
                  <a:lnTo>
                    <a:pt x="915073" y="498030"/>
                  </a:lnTo>
                  <a:lnTo>
                    <a:pt x="914755" y="497776"/>
                  </a:lnTo>
                  <a:lnTo>
                    <a:pt x="914590" y="497649"/>
                  </a:lnTo>
                  <a:lnTo>
                    <a:pt x="914590" y="499427"/>
                  </a:lnTo>
                  <a:lnTo>
                    <a:pt x="914146" y="499300"/>
                  </a:lnTo>
                  <a:lnTo>
                    <a:pt x="913574" y="499173"/>
                  </a:lnTo>
                  <a:lnTo>
                    <a:pt x="912837" y="498792"/>
                  </a:lnTo>
                  <a:lnTo>
                    <a:pt x="912723" y="498411"/>
                  </a:lnTo>
                  <a:lnTo>
                    <a:pt x="912736" y="497776"/>
                  </a:lnTo>
                  <a:lnTo>
                    <a:pt x="913701" y="498284"/>
                  </a:lnTo>
                  <a:lnTo>
                    <a:pt x="914171" y="498792"/>
                  </a:lnTo>
                  <a:lnTo>
                    <a:pt x="914590" y="499427"/>
                  </a:lnTo>
                  <a:lnTo>
                    <a:pt x="914590" y="497649"/>
                  </a:lnTo>
                  <a:lnTo>
                    <a:pt x="914438" y="497522"/>
                  </a:lnTo>
                  <a:lnTo>
                    <a:pt x="913701" y="496760"/>
                  </a:lnTo>
                  <a:lnTo>
                    <a:pt x="913460" y="496379"/>
                  </a:lnTo>
                  <a:lnTo>
                    <a:pt x="913460" y="495744"/>
                  </a:lnTo>
                  <a:lnTo>
                    <a:pt x="912596" y="495363"/>
                  </a:lnTo>
                  <a:lnTo>
                    <a:pt x="912101" y="494728"/>
                  </a:lnTo>
                  <a:lnTo>
                    <a:pt x="911999" y="494093"/>
                  </a:lnTo>
                  <a:lnTo>
                    <a:pt x="910564" y="494093"/>
                  </a:lnTo>
                  <a:lnTo>
                    <a:pt x="910031" y="493712"/>
                  </a:lnTo>
                  <a:lnTo>
                    <a:pt x="910361" y="492696"/>
                  </a:lnTo>
                  <a:lnTo>
                    <a:pt x="909701" y="492696"/>
                  </a:lnTo>
                  <a:lnTo>
                    <a:pt x="909586" y="492569"/>
                  </a:lnTo>
                  <a:lnTo>
                    <a:pt x="909459" y="492315"/>
                  </a:lnTo>
                  <a:lnTo>
                    <a:pt x="909459" y="491680"/>
                  </a:lnTo>
                  <a:lnTo>
                    <a:pt x="909662" y="491680"/>
                  </a:lnTo>
                  <a:lnTo>
                    <a:pt x="910082" y="491934"/>
                  </a:lnTo>
                  <a:lnTo>
                    <a:pt x="910551" y="491934"/>
                  </a:lnTo>
                  <a:lnTo>
                    <a:pt x="910805" y="491680"/>
                  </a:lnTo>
                  <a:lnTo>
                    <a:pt x="911199" y="491299"/>
                  </a:lnTo>
                  <a:lnTo>
                    <a:pt x="911656" y="491172"/>
                  </a:lnTo>
                  <a:lnTo>
                    <a:pt x="911961" y="491426"/>
                  </a:lnTo>
                  <a:lnTo>
                    <a:pt x="913130" y="492061"/>
                  </a:lnTo>
                  <a:lnTo>
                    <a:pt x="913434" y="492061"/>
                  </a:lnTo>
                  <a:lnTo>
                    <a:pt x="913803" y="491934"/>
                  </a:lnTo>
                  <a:lnTo>
                    <a:pt x="913942" y="491172"/>
                  </a:lnTo>
                  <a:lnTo>
                    <a:pt x="913511" y="490791"/>
                  </a:lnTo>
                  <a:lnTo>
                    <a:pt x="913371" y="490664"/>
                  </a:lnTo>
                  <a:lnTo>
                    <a:pt x="912063" y="490791"/>
                  </a:lnTo>
                  <a:lnTo>
                    <a:pt x="912114" y="489648"/>
                  </a:lnTo>
                  <a:lnTo>
                    <a:pt x="911974" y="489013"/>
                  </a:lnTo>
                  <a:lnTo>
                    <a:pt x="911555" y="488632"/>
                  </a:lnTo>
                  <a:lnTo>
                    <a:pt x="910996" y="488378"/>
                  </a:lnTo>
                  <a:lnTo>
                    <a:pt x="910361" y="487870"/>
                  </a:lnTo>
                  <a:lnTo>
                    <a:pt x="909751" y="487235"/>
                  </a:lnTo>
                  <a:lnTo>
                    <a:pt x="910297" y="485838"/>
                  </a:lnTo>
                  <a:lnTo>
                    <a:pt x="911923" y="483933"/>
                  </a:lnTo>
                  <a:lnTo>
                    <a:pt x="911910" y="483679"/>
                  </a:lnTo>
                  <a:lnTo>
                    <a:pt x="911415" y="483171"/>
                  </a:lnTo>
                  <a:lnTo>
                    <a:pt x="911326" y="482663"/>
                  </a:lnTo>
                  <a:lnTo>
                    <a:pt x="911783" y="482409"/>
                  </a:lnTo>
                  <a:lnTo>
                    <a:pt x="912342" y="481393"/>
                  </a:lnTo>
                  <a:lnTo>
                    <a:pt x="912456" y="481139"/>
                  </a:lnTo>
                  <a:lnTo>
                    <a:pt x="912583" y="480758"/>
                  </a:lnTo>
                  <a:lnTo>
                    <a:pt x="912520" y="479615"/>
                  </a:lnTo>
                  <a:lnTo>
                    <a:pt x="912393" y="478726"/>
                  </a:lnTo>
                  <a:lnTo>
                    <a:pt x="912329" y="477837"/>
                  </a:lnTo>
                  <a:lnTo>
                    <a:pt x="913155" y="477202"/>
                  </a:lnTo>
                  <a:lnTo>
                    <a:pt x="913117" y="475678"/>
                  </a:lnTo>
                  <a:lnTo>
                    <a:pt x="912825" y="474916"/>
                  </a:lnTo>
                  <a:lnTo>
                    <a:pt x="912685" y="474535"/>
                  </a:lnTo>
                  <a:lnTo>
                    <a:pt x="914019" y="473900"/>
                  </a:lnTo>
                  <a:lnTo>
                    <a:pt x="914552" y="473646"/>
                  </a:lnTo>
                  <a:lnTo>
                    <a:pt x="914590" y="472884"/>
                  </a:lnTo>
                  <a:lnTo>
                    <a:pt x="915047" y="472630"/>
                  </a:lnTo>
                  <a:lnTo>
                    <a:pt x="915606" y="472503"/>
                  </a:lnTo>
                  <a:lnTo>
                    <a:pt x="916266" y="472122"/>
                  </a:lnTo>
                  <a:lnTo>
                    <a:pt x="916152" y="471106"/>
                  </a:lnTo>
                  <a:lnTo>
                    <a:pt x="916571" y="470598"/>
                  </a:lnTo>
                  <a:lnTo>
                    <a:pt x="917498" y="470725"/>
                  </a:lnTo>
                  <a:lnTo>
                    <a:pt x="917486" y="470598"/>
                  </a:lnTo>
                  <a:lnTo>
                    <a:pt x="917333" y="469455"/>
                  </a:lnTo>
                  <a:lnTo>
                    <a:pt x="918108" y="468439"/>
                  </a:lnTo>
                  <a:lnTo>
                    <a:pt x="919784" y="467677"/>
                  </a:lnTo>
                  <a:lnTo>
                    <a:pt x="920267" y="468185"/>
                  </a:lnTo>
                  <a:lnTo>
                    <a:pt x="920800" y="468312"/>
                  </a:lnTo>
                  <a:lnTo>
                    <a:pt x="921283" y="467893"/>
                  </a:lnTo>
                  <a:lnTo>
                    <a:pt x="921321" y="467677"/>
                  </a:lnTo>
                  <a:lnTo>
                    <a:pt x="920673" y="466026"/>
                  </a:lnTo>
                  <a:lnTo>
                    <a:pt x="920584" y="464756"/>
                  </a:lnTo>
                  <a:lnTo>
                    <a:pt x="921486" y="464883"/>
                  </a:lnTo>
                  <a:lnTo>
                    <a:pt x="923264" y="466026"/>
                  </a:lnTo>
                  <a:lnTo>
                    <a:pt x="923340" y="465518"/>
                  </a:lnTo>
                  <a:lnTo>
                    <a:pt x="923658" y="465264"/>
                  </a:lnTo>
                  <a:lnTo>
                    <a:pt x="925220" y="464756"/>
                  </a:lnTo>
                  <a:lnTo>
                    <a:pt x="925614" y="464629"/>
                  </a:lnTo>
                  <a:lnTo>
                    <a:pt x="926363" y="464121"/>
                  </a:lnTo>
                  <a:lnTo>
                    <a:pt x="926592" y="463994"/>
                  </a:lnTo>
                  <a:lnTo>
                    <a:pt x="927023" y="463740"/>
                  </a:lnTo>
                  <a:lnTo>
                    <a:pt x="929132" y="463867"/>
                  </a:lnTo>
                  <a:lnTo>
                    <a:pt x="929754" y="463740"/>
                  </a:lnTo>
                  <a:lnTo>
                    <a:pt x="930998" y="463486"/>
                  </a:lnTo>
                  <a:lnTo>
                    <a:pt x="932624" y="462470"/>
                  </a:lnTo>
                  <a:lnTo>
                    <a:pt x="939317" y="462470"/>
                  </a:lnTo>
                  <a:lnTo>
                    <a:pt x="945134" y="466026"/>
                  </a:lnTo>
                  <a:lnTo>
                    <a:pt x="949985" y="472884"/>
                  </a:lnTo>
                  <a:lnTo>
                    <a:pt x="950036" y="473265"/>
                  </a:lnTo>
                  <a:lnTo>
                    <a:pt x="949934" y="473900"/>
                  </a:lnTo>
                  <a:lnTo>
                    <a:pt x="950518" y="475043"/>
                  </a:lnTo>
                  <a:lnTo>
                    <a:pt x="951865" y="476313"/>
                  </a:lnTo>
                  <a:lnTo>
                    <a:pt x="952182" y="478472"/>
                  </a:lnTo>
                  <a:lnTo>
                    <a:pt x="952296" y="478980"/>
                  </a:lnTo>
                  <a:lnTo>
                    <a:pt x="953757" y="481901"/>
                  </a:lnTo>
                  <a:lnTo>
                    <a:pt x="956678" y="485838"/>
                  </a:lnTo>
                  <a:lnTo>
                    <a:pt x="957300" y="487870"/>
                  </a:lnTo>
                  <a:lnTo>
                    <a:pt x="957529" y="488251"/>
                  </a:lnTo>
                  <a:lnTo>
                    <a:pt x="957567" y="489013"/>
                  </a:lnTo>
                  <a:lnTo>
                    <a:pt x="957427" y="489775"/>
                  </a:lnTo>
                  <a:lnTo>
                    <a:pt x="957313" y="490283"/>
                  </a:lnTo>
                  <a:lnTo>
                    <a:pt x="957211" y="491553"/>
                  </a:lnTo>
                  <a:lnTo>
                    <a:pt x="958862" y="492950"/>
                  </a:lnTo>
                  <a:lnTo>
                    <a:pt x="959840" y="494601"/>
                  </a:lnTo>
                  <a:lnTo>
                    <a:pt x="960005" y="495617"/>
                  </a:lnTo>
                  <a:lnTo>
                    <a:pt x="960094" y="497268"/>
                  </a:lnTo>
                  <a:lnTo>
                    <a:pt x="960031" y="500189"/>
                  </a:lnTo>
                  <a:lnTo>
                    <a:pt x="960145" y="501078"/>
                  </a:lnTo>
                  <a:lnTo>
                    <a:pt x="960247" y="501586"/>
                  </a:lnTo>
                  <a:lnTo>
                    <a:pt x="960374" y="502729"/>
                  </a:lnTo>
                  <a:lnTo>
                    <a:pt x="960120" y="503745"/>
                  </a:lnTo>
                  <a:lnTo>
                    <a:pt x="960018" y="504253"/>
                  </a:lnTo>
                  <a:lnTo>
                    <a:pt x="959777" y="507174"/>
                  </a:lnTo>
                  <a:lnTo>
                    <a:pt x="959573" y="508063"/>
                  </a:lnTo>
                  <a:lnTo>
                    <a:pt x="959472" y="508317"/>
                  </a:lnTo>
                  <a:lnTo>
                    <a:pt x="958900" y="509333"/>
                  </a:lnTo>
                  <a:lnTo>
                    <a:pt x="958799" y="509714"/>
                  </a:lnTo>
                  <a:lnTo>
                    <a:pt x="958684" y="510984"/>
                  </a:lnTo>
                  <a:lnTo>
                    <a:pt x="973086" y="510984"/>
                  </a:lnTo>
                  <a:lnTo>
                    <a:pt x="972540" y="510222"/>
                  </a:lnTo>
                  <a:lnTo>
                    <a:pt x="972667" y="509587"/>
                  </a:lnTo>
                  <a:lnTo>
                    <a:pt x="972896" y="509333"/>
                  </a:lnTo>
                  <a:lnTo>
                    <a:pt x="973963" y="508825"/>
                  </a:lnTo>
                  <a:lnTo>
                    <a:pt x="973759" y="508190"/>
                  </a:lnTo>
                  <a:lnTo>
                    <a:pt x="973797" y="507174"/>
                  </a:lnTo>
                  <a:lnTo>
                    <a:pt x="974572" y="506285"/>
                  </a:lnTo>
                  <a:lnTo>
                    <a:pt x="974636" y="506158"/>
                  </a:lnTo>
                  <a:lnTo>
                    <a:pt x="974699" y="505650"/>
                  </a:lnTo>
                  <a:lnTo>
                    <a:pt x="974407" y="505269"/>
                  </a:lnTo>
                  <a:lnTo>
                    <a:pt x="974242" y="504761"/>
                  </a:lnTo>
                  <a:lnTo>
                    <a:pt x="974115" y="503618"/>
                  </a:lnTo>
                  <a:lnTo>
                    <a:pt x="973988" y="503237"/>
                  </a:lnTo>
                  <a:lnTo>
                    <a:pt x="973709" y="502856"/>
                  </a:lnTo>
                  <a:lnTo>
                    <a:pt x="973747" y="501713"/>
                  </a:lnTo>
                  <a:lnTo>
                    <a:pt x="974432" y="501586"/>
                  </a:lnTo>
                  <a:lnTo>
                    <a:pt x="974699" y="501332"/>
                  </a:lnTo>
                  <a:lnTo>
                    <a:pt x="974598" y="500951"/>
                  </a:lnTo>
                  <a:lnTo>
                    <a:pt x="974699" y="500316"/>
                  </a:lnTo>
                  <a:lnTo>
                    <a:pt x="974750" y="500189"/>
                  </a:lnTo>
                  <a:lnTo>
                    <a:pt x="975626" y="499808"/>
                  </a:lnTo>
                  <a:lnTo>
                    <a:pt x="974572" y="498284"/>
                  </a:lnTo>
                  <a:lnTo>
                    <a:pt x="974458" y="498030"/>
                  </a:lnTo>
                  <a:lnTo>
                    <a:pt x="974204" y="497268"/>
                  </a:lnTo>
                  <a:lnTo>
                    <a:pt x="973289" y="496760"/>
                  </a:lnTo>
                  <a:lnTo>
                    <a:pt x="973074" y="496379"/>
                  </a:lnTo>
                  <a:lnTo>
                    <a:pt x="973023" y="495871"/>
                  </a:lnTo>
                  <a:lnTo>
                    <a:pt x="973467" y="495617"/>
                  </a:lnTo>
                  <a:lnTo>
                    <a:pt x="974521" y="495236"/>
                  </a:lnTo>
                  <a:lnTo>
                    <a:pt x="976198" y="494728"/>
                  </a:lnTo>
                  <a:close/>
                </a:path>
                <a:path w="1153795" h="1354454">
                  <a:moveTo>
                    <a:pt x="1010183" y="248132"/>
                  </a:moveTo>
                  <a:lnTo>
                    <a:pt x="1010018" y="247751"/>
                  </a:lnTo>
                  <a:lnTo>
                    <a:pt x="1009688" y="247624"/>
                  </a:lnTo>
                  <a:lnTo>
                    <a:pt x="1009205" y="247751"/>
                  </a:lnTo>
                  <a:lnTo>
                    <a:pt x="1008621" y="247497"/>
                  </a:lnTo>
                  <a:lnTo>
                    <a:pt x="1007960" y="247497"/>
                  </a:lnTo>
                  <a:lnTo>
                    <a:pt x="1007872" y="247370"/>
                  </a:lnTo>
                  <a:lnTo>
                    <a:pt x="1007440" y="247116"/>
                  </a:lnTo>
                  <a:lnTo>
                    <a:pt x="1005878" y="246608"/>
                  </a:lnTo>
                  <a:lnTo>
                    <a:pt x="1004963" y="246100"/>
                  </a:lnTo>
                  <a:lnTo>
                    <a:pt x="1004430" y="246735"/>
                  </a:lnTo>
                  <a:lnTo>
                    <a:pt x="1003871" y="247116"/>
                  </a:lnTo>
                  <a:lnTo>
                    <a:pt x="1003312" y="246989"/>
                  </a:lnTo>
                  <a:lnTo>
                    <a:pt x="1001991" y="246989"/>
                  </a:lnTo>
                  <a:lnTo>
                    <a:pt x="1000937" y="246862"/>
                  </a:lnTo>
                  <a:lnTo>
                    <a:pt x="1000531" y="248005"/>
                  </a:lnTo>
                  <a:lnTo>
                    <a:pt x="1000175" y="248386"/>
                  </a:lnTo>
                  <a:lnTo>
                    <a:pt x="1009878" y="248386"/>
                  </a:lnTo>
                  <a:lnTo>
                    <a:pt x="1010183" y="248132"/>
                  </a:lnTo>
                  <a:close/>
                </a:path>
                <a:path w="1153795" h="1354454">
                  <a:moveTo>
                    <a:pt x="1012164" y="247497"/>
                  </a:moveTo>
                  <a:lnTo>
                    <a:pt x="1012088" y="246862"/>
                  </a:lnTo>
                  <a:lnTo>
                    <a:pt x="1011974" y="247370"/>
                  </a:lnTo>
                  <a:lnTo>
                    <a:pt x="1012164" y="247497"/>
                  </a:lnTo>
                  <a:close/>
                </a:path>
                <a:path w="1153795" h="1354454">
                  <a:moveTo>
                    <a:pt x="1027125" y="276326"/>
                  </a:moveTo>
                  <a:lnTo>
                    <a:pt x="1026668" y="276326"/>
                  </a:lnTo>
                  <a:lnTo>
                    <a:pt x="1026668" y="276580"/>
                  </a:lnTo>
                  <a:lnTo>
                    <a:pt x="1026934" y="276707"/>
                  </a:lnTo>
                  <a:lnTo>
                    <a:pt x="1027125" y="276326"/>
                  </a:lnTo>
                  <a:close/>
                </a:path>
                <a:path w="1153795" h="1354454">
                  <a:moveTo>
                    <a:pt x="1031582" y="277469"/>
                  </a:moveTo>
                  <a:lnTo>
                    <a:pt x="1031138" y="277469"/>
                  </a:lnTo>
                  <a:lnTo>
                    <a:pt x="1031074" y="277596"/>
                  </a:lnTo>
                  <a:lnTo>
                    <a:pt x="1030973" y="278485"/>
                  </a:lnTo>
                  <a:lnTo>
                    <a:pt x="1031151" y="278485"/>
                  </a:lnTo>
                  <a:lnTo>
                    <a:pt x="1031354" y="278104"/>
                  </a:lnTo>
                  <a:lnTo>
                    <a:pt x="1031582" y="277469"/>
                  </a:lnTo>
                  <a:close/>
                </a:path>
                <a:path w="1153795" h="1354454">
                  <a:moveTo>
                    <a:pt x="1034199" y="404850"/>
                  </a:moveTo>
                  <a:lnTo>
                    <a:pt x="1033894" y="404088"/>
                  </a:lnTo>
                  <a:lnTo>
                    <a:pt x="1033411" y="403199"/>
                  </a:lnTo>
                  <a:lnTo>
                    <a:pt x="1033183" y="402564"/>
                  </a:lnTo>
                  <a:lnTo>
                    <a:pt x="1033132" y="402437"/>
                  </a:lnTo>
                  <a:lnTo>
                    <a:pt x="1032852" y="402183"/>
                  </a:lnTo>
                  <a:lnTo>
                    <a:pt x="1032713" y="402056"/>
                  </a:lnTo>
                  <a:lnTo>
                    <a:pt x="1032154" y="401929"/>
                  </a:lnTo>
                  <a:lnTo>
                    <a:pt x="1031684" y="401929"/>
                  </a:lnTo>
                  <a:lnTo>
                    <a:pt x="1031138" y="402183"/>
                  </a:lnTo>
                  <a:lnTo>
                    <a:pt x="1030782" y="401167"/>
                  </a:lnTo>
                  <a:lnTo>
                    <a:pt x="1030732" y="400913"/>
                  </a:lnTo>
                  <a:lnTo>
                    <a:pt x="1030719" y="400659"/>
                  </a:lnTo>
                  <a:lnTo>
                    <a:pt x="1030719" y="400405"/>
                  </a:lnTo>
                  <a:lnTo>
                    <a:pt x="1030452" y="400151"/>
                  </a:lnTo>
                  <a:lnTo>
                    <a:pt x="1029957" y="400278"/>
                  </a:lnTo>
                  <a:lnTo>
                    <a:pt x="1029690" y="400278"/>
                  </a:lnTo>
                  <a:lnTo>
                    <a:pt x="1029639" y="400405"/>
                  </a:lnTo>
                  <a:lnTo>
                    <a:pt x="1029639" y="401421"/>
                  </a:lnTo>
                  <a:lnTo>
                    <a:pt x="1029373" y="401929"/>
                  </a:lnTo>
                  <a:lnTo>
                    <a:pt x="1028649" y="402564"/>
                  </a:lnTo>
                  <a:lnTo>
                    <a:pt x="1028255" y="401929"/>
                  </a:lnTo>
                  <a:lnTo>
                    <a:pt x="1027772" y="401421"/>
                  </a:lnTo>
                  <a:lnTo>
                    <a:pt x="1029423" y="400913"/>
                  </a:lnTo>
                  <a:lnTo>
                    <a:pt x="1029639" y="401421"/>
                  </a:lnTo>
                  <a:lnTo>
                    <a:pt x="1029639" y="400405"/>
                  </a:lnTo>
                  <a:lnTo>
                    <a:pt x="1029525" y="400659"/>
                  </a:lnTo>
                  <a:lnTo>
                    <a:pt x="1027125" y="398373"/>
                  </a:lnTo>
                  <a:lnTo>
                    <a:pt x="1025207" y="397484"/>
                  </a:lnTo>
                  <a:lnTo>
                    <a:pt x="1024115" y="396976"/>
                  </a:lnTo>
                  <a:lnTo>
                    <a:pt x="1022083" y="397484"/>
                  </a:lnTo>
                  <a:lnTo>
                    <a:pt x="1021676" y="396341"/>
                  </a:lnTo>
                  <a:lnTo>
                    <a:pt x="1019263" y="396087"/>
                  </a:lnTo>
                  <a:lnTo>
                    <a:pt x="1018387" y="396087"/>
                  </a:lnTo>
                  <a:lnTo>
                    <a:pt x="1017701" y="395833"/>
                  </a:lnTo>
                  <a:lnTo>
                    <a:pt x="1014869" y="398246"/>
                  </a:lnTo>
                  <a:lnTo>
                    <a:pt x="1014006" y="398754"/>
                  </a:lnTo>
                  <a:lnTo>
                    <a:pt x="1013434" y="399135"/>
                  </a:lnTo>
                  <a:lnTo>
                    <a:pt x="1011682" y="401167"/>
                  </a:lnTo>
                  <a:lnTo>
                    <a:pt x="1011326" y="401421"/>
                  </a:lnTo>
                  <a:lnTo>
                    <a:pt x="1011148" y="401802"/>
                  </a:lnTo>
                  <a:lnTo>
                    <a:pt x="1010589" y="401929"/>
                  </a:lnTo>
                  <a:lnTo>
                    <a:pt x="1009929" y="402564"/>
                  </a:lnTo>
                  <a:lnTo>
                    <a:pt x="1009154" y="403580"/>
                  </a:lnTo>
                  <a:lnTo>
                    <a:pt x="1008100" y="405866"/>
                  </a:lnTo>
                  <a:lnTo>
                    <a:pt x="1006271" y="406882"/>
                  </a:lnTo>
                  <a:lnTo>
                    <a:pt x="1004862" y="408406"/>
                  </a:lnTo>
                  <a:lnTo>
                    <a:pt x="1003871" y="410565"/>
                  </a:lnTo>
                  <a:lnTo>
                    <a:pt x="1003084" y="410946"/>
                  </a:lnTo>
                  <a:lnTo>
                    <a:pt x="1002195" y="411708"/>
                  </a:lnTo>
                  <a:lnTo>
                    <a:pt x="1001229" y="412724"/>
                  </a:lnTo>
                  <a:lnTo>
                    <a:pt x="999972" y="413994"/>
                  </a:lnTo>
                  <a:lnTo>
                    <a:pt x="998791" y="415010"/>
                  </a:lnTo>
                  <a:lnTo>
                    <a:pt x="998766" y="415645"/>
                  </a:lnTo>
                  <a:lnTo>
                    <a:pt x="998588" y="417423"/>
                  </a:lnTo>
                  <a:lnTo>
                    <a:pt x="998321" y="417550"/>
                  </a:lnTo>
                  <a:lnTo>
                    <a:pt x="998131" y="417931"/>
                  </a:lnTo>
                  <a:lnTo>
                    <a:pt x="997292" y="417804"/>
                  </a:lnTo>
                  <a:lnTo>
                    <a:pt x="996645" y="417677"/>
                  </a:lnTo>
                  <a:lnTo>
                    <a:pt x="996365" y="417804"/>
                  </a:lnTo>
                  <a:lnTo>
                    <a:pt x="996124" y="418058"/>
                  </a:lnTo>
                  <a:lnTo>
                    <a:pt x="995845" y="418185"/>
                  </a:lnTo>
                  <a:lnTo>
                    <a:pt x="995235" y="418566"/>
                  </a:lnTo>
                  <a:lnTo>
                    <a:pt x="994816" y="418693"/>
                  </a:lnTo>
                  <a:lnTo>
                    <a:pt x="994194" y="419963"/>
                  </a:lnTo>
                  <a:lnTo>
                    <a:pt x="989660" y="423900"/>
                  </a:lnTo>
                  <a:lnTo>
                    <a:pt x="988352" y="423773"/>
                  </a:lnTo>
                  <a:lnTo>
                    <a:pt x="988174" y="424535"/>
                  </a:lnTo>
                  <a:lnTo>
                    <a:pt x="988047" y="425805"/>
                  </a:lnTo>
                  <a:lnTo>
                    <a:pt x="986929" y="425805"/>
                  </a:lnTo>
                  <a:lnTo>
                    <a:pt x="985723" y="425932"/>
                  </a:lnTo>
                  <a:lnTo>
                    <a:pt x="984910" y="426694"/>
                  </a:lnTo>
                  <a:lnTo>
                    <a:pt x="984288" y="427583"/>
                  </a:lnTo>
                  <a:lnTo>
                    <a:pt x="983729" y="428091"/>
                  </a:lnTo>
                  <a:lnTo>
                    <a:pt x="982853" y="428472"/>
                  </a:lnTo>
                  <a:lnTo>
                    <a:pt x="981633" y="428853"/>
                  </a:lnTo>
                  <a:lnTo>
                    <a:pt x="980249" y="429361"/>
                  </a:lnTo>
                  <a:lnTo>
                    <a:pt x="979932" y="429361"/>
                  </a:lnTo>
                  <a:lnTo>
                    <a:pt x="979551" y="429615"/>
                  </a:lnTo>
                  <a:lnTo>
                    <a:pt x="979055" y="429996"/>
                  </a:lnTo>
                  <a:lnTo>
                    <a:pt x="978230" y="430250"/>
                  </a:lnTo>
                  <a:lnTo>
                    <a:pt x="977760" y="430250"/>
                  </a:lnTo>
                  <a:lnTo>
                    <a:pt x="977493" y="430377"/>
                  </a:lnTo>
                  <a:lnTo>
                    <a:pt x="976795" y="429869"/>
                  </a:lnTo>
                  <a:lnTo>
                    <a:pt x="976312" y="429488"/>
                  </a:lnTo>
                  <a:lnTo>
                    <a:pt x="976058" y="428980"/>
                  </a:lnTo>
                  <a:lnTo>
                    <a:pt x="975207" y="428853"/>
                  </a:lnTo>
                  <a:lnTo>
                    <a:pt x="974547" y="428726"/>
                  </a:lnTo>
                  <a:lnTo>
                    <a:pt x="974420" y="427583"/>
                  </a:lnTo>
                  <a:lnTo>
                    <a:pt x="972807" y="426186"/>
                  </a:lnTo>
                  <a:lnTo>
                    <a:pt x="971092" y="424916"/>
                  </a:lnTo>
                  <a:lnTo>
                    <a:pt x="971181" y="424281"/>
                  </a:lnTo>
                  <a:lnTo>
                    <a:pt x="970305" y="423773"/>
                  </a:lnTo>
                  <a:lnTo>
                    <a:pt x="969492" y="423138"/>
                  </a:lnTo>
                  <a:lnTo>
                    <a:pt x="968781" y="421995"/>
                  </a:lnTo>
                  <a:lnTo>
                    <a:pt x="969403" y="420598"/>
                  </a:lnTo>
                  <a:lnTo>
                    <a:pt x="968870" y="420090"/>
                  </a:lnTo>
                  <a:lnTo>
                    <a:pt x="968654" y="419455"/>
                  </a:lnTo>
                  <a:lnTo>
                    <a:pt x="968552" y="418185"/>
                  </a:lnTo>
                  <a:lnTo>
                    <a:pt x="968489" y="417804"/>
                  </a:lnTo>
                  <a:lnTo>
                    <a:pt x="968387" y="417550"/>
                  </a:lnTo>
                  <a:lnTo>
                    <a:pt x="968082" y="417042"/>
                  </a:lnTo>
                  <a:lnTo>
                    <a:pt x="966800" y="417804"/>
                  </a:lnTo>
                  <a:lnTo>
                    <a:pt x="964145" y="415645"/>
                  </a:lnTo>
                  <a:lnTo>
                    <a:pt x="964755" y="414883"/>
                  </a:lnTo>
                  <a:lnTo>
                    <a:pt x="965301" y="414121"/>
                  </a:lnTo>
                  <a:lnTo>
                    <a:pt x="964412" y="413486"/>
                  </a:lnTo>
                  <a:lnTo>
                    <a:pt x="963803" y="412978"/>
                  </a:lnTo>
                  <a:lnTo>
                    <a:pt x="963498" y="412597"/>
                  </a:lnTo>
                  <a:lnTo>
                    <a:pt x="963396" y="412089"/>
                  </a:lnTo>
                  <a:lnTo>
                    <a:pt x="962609" y="407644"/>
                  </a:lnTo>
                  <a:lnTo>
                    <a:pt x="961580" y="406247"/>
                  </a:lnTo>
                  <a:lnTo>
                    <a:pt x="961009" y="404977"/>
                  </a:lnTo>
                  <a:lnTo>
                    <a:pt x="960818" y="402818"/>
                  </a:lnTo>
                  <a:lnTo>
                    <a:pt x="960272" y="401929"/>
                  </a:lnTo>
                  <a:lnTo>
                    <a:pt x="958888" y="401294"/>
                  </a:lnTo>
                  <a:lnTo>
                    <a:pt x="958672" y="400913"/>
                  </a:lnTo>
                  <a:lnTo>
                    <a:pt x="958240" y="400659"/>
                  </a:lnTo>
                  <a:lnTo>
                    <a:pt x="957999" y="400405"/>
                  </a:lnTo>
                  <a:lnTo>
                    <a:pt x="957757" y="400405"/>
                  </a:lnTo>
                  <a:lnTo>
                    <a:pt x="958291" y="399643"/>
                  </a:lnTo>
                  <a:lnTo>
                    <a:pt x="959015" y="399135"/>
                  </a:lnTo>
                  <a:lnTo>
                    <a:pt x="958519" y="396849"/>
                  </a:lnTo>
                  <a:lnTo>
                    <a:pt x="957567" y="395198"/>
                  </a:lnTo>
                  <a:lnTo>
                    <a:pt x="956170" y="393928"/>
                  </a:lnTo>
                  <a:lnTo>
                    <a:pt x="956157" y="393420"/>
                  </a:lnTo>
                  <a:lnTo>
                    <a:pt x="957541" y="392912"/>
                  </a:lnTo>
                  <a:lnTo>
                    <a:pt x="957173" y="391896"/>
                  </a:lnTo>
                  <a:lnTo>
                    <a:pt x="957237" y="391388"/>
                  </a:lnTo>
                  <a:lnTo>
                    <a:pt x="957465" y="390626"/>
                  </a:lnTo>
                  <a:lnTo>
                    <a:pt x="957440" y="389610"/>
                  </a:lnTo>
                  <a:lnTo>
                    <a:pt x="956906" y="387578"/>
                  </a:lnTo>
                  <a:lnTo>
                    <a:pt x="956691" y="386308"/>
                  </a:lnTo>
                  <a:lnTo>
                    <a:pt x="957719" y="385165"/>
                  </a:lnTo>
                  <a:lnTo>
                    <a:pt x="957732" y="385038"/>
                  </a:lnTo>
                  <a:lnTo>
                    <a:pt x="957770" y="384784"/>
                  </a:lnTo>
                  <a:lnTo>
                    <a:pt x="958075" y="382879"/>
                  </a:lnTo>
                  <a:lnTo>
                    <a:pt x="957795" y="379577"/>
                  </a:lnTo>
                  <a:lnTo>
                    <a:pt x="958507" y="378688"/>
                  </a:lnTo>
                  <a:lnTo>
                    <a:pt x="958888" y="377799"/>
                  </a:lnTo>
                  <a:lnTo>
                    <a:pt x="958926" y="377037"/>
                  </a:lnTo>
                  <a:lnTo>
                    <a:pt x="959142" y="375640"/>
                  </a:lnTo>
                  <a:lnTo>
                    <a:pt x="959510" y="374497"/>
                  </a:lnTo>
                  <a:lnTo>
                    <a:pt x="960043" y="373735"/>
                  </a:lnTo>
                  <a:lnTo>
                    <a:pt x="960335" y="373354"/>
                  </a:lnTo>
                  <a:lnTo>
                    <a:pt x="960818" y="372592"/>
                  </a:lnTo>
                  <a:lnTo>
                    <a:pt x="961466" y="371195"/>
                  </a:lnTo>
                  <a:lnTo>
                    <a:pt x="962964" y="368401"/>
                  </a:lnTo>
                  <a:lnTo>
                    <a:pt x="962533" y="366369"/>
                  </a:lnTo>
                  <a:lnTo>
                    <a:pt x="961771" y="365988"/>
                  </a:lnTo>
                  <a:lnTo>
                    <a:pt x="961453" y="365734"/>
                  </a:lnTo>
                  <a:lnTo>
                    <a:pt x="961059" y="364972"/>
                  </a:lnTo>
                  <a:lnTo>
                    <a:pt x="960577" y="363702"/>
                  </a:lnTo>
                  <a:lnTo>
                    <a:pt x="954316" y="361289"/>
                  </a:lnTo>
                  <a:lnTo>
                    <a:pt x="952830" y="361289"/>
                  </a:lnTo>
                  <a:lnTo>
                    <a:pt x="951420" y="361670"/>
                  </a:lnTo>
                  <a:lnTo>
                    <a:pt x="951230" y="361797"/>
                  </a:lnTo>
                  <a:lnTo>
                    <a:pt x="950048" y="362432"/>
                  </a:lnTo>
                  <a:lnTo>
                    <a:pt x="949871" y="362559"/>
                  </a:lnTo>
                  <a:lnTo>
                    <a:pt x="948677" y="363194"/>
                  </a:lnTo>
                  <a:lnTo>
                    <a:pt x="946492" y="364591"/>
                  </a:lnTo>
                  <a:lnTo>
                    <a:pt x="944943" y="365861"/>
                  </a:lnTo>
                  <a:lnTo>
                    <a:pt x="944054" y="367131"/>
                  </a:lnTo>
                  <a:lnTo>
                    <a:pt x="942213" y="371195"/>
                  </a:lnTo>
                  <a:lnTo>
                    <a:pt x="942263" y="372973"/>
                  </a:lnTo>
                  <a:lnTo>
                    <a:pt x="940079" y="374751"/>
                  </a:lnTo>
                  <a:lnTo>
                    <a:pt x="939952" y="379958"/>
                  </a:lnTo>
                  <a:lnTo>
                    <a:pt x="939660" y="380225"/>
                  </a:lnTo>
                  <a:lnTo>
                    <a:pt x="939660" y="384911"/>
                  </a:lnTo>
                  <a:lnTo>
                    <a:pt x="939634" y="385038"/>
                  </a:lnTo>
                  <a:lnTo>
                    <a:pt x="939228" y="385038"/>
                  </a:lnTo>
                  <a:lnTo>
                    <a:pt x="939355" y="384911"/>
                  </a:lnTo>
                  <a:lnTo>
                    <a:pt x="939533" y="384784"/>
                  </a:lnTo>
                  <a:lnTo>
                    <a:pt x="939660" y="384911"/>
                  </a:lnTo>
                  <a:lnTo>
                    <a:pt x="939660" y="380225"/>
                  </a:lnTo>
                  <a:lnTo>
                    <a:pt x="939228" y="380593"/>
                  </a:lnTo>
                  <a:lnTo>
                    <a:pt x="939444" y="381609"/>
                  </a:lnTo>
                  <a:lnTo>
                    <a:pt x="939634" y="382117"/>
                  </a:lnTo>
                  <a:lnTo>
                    <a:pt x="938631" y="382244"/>
                  </a:lnTo>
                  <a:lnTo>
                    <a:pt x="937895" y="382371"/>
                  </a:lnTo>
                  <a:lnTo>
                    <a:pt x="938542" y="385165"/>
                  </a:lnTo>
                  <a:lnTo>
                    <a:pt x="938872" y="387705"/>
                  </a:lnTo>
                  <a:lnTo>
                    <a:pt x="938530" y="388467"/>
                  </a:lnTo>
                  <a:lnTo>
                    <a:pt x="937996" y="389102"/>
                  </a:lnTo>
                  <a:lnTo>
                    <a:pt x="938390" y="390245"/>
                  </a:lnTo>
                  <a:lnTo>
                    <a:pt x="938415" y="390626"/>
                  </a:lnTo>
                  <a:lnTo>
                    <a:pt x="937310" y="391134"/>
                  </a:lnTo>
                  <a:lnTo>
                    <a:pt x="937196" y="391388"/>
                  </a:lnTo>
                  <a:lnTo>
                    <a:pt x="937107" y="391769"/>
                  </a:lnTo>
                  <a:lnTo>
                    <a:pt x="937056" y="395198"/>
                  </a:lnTo>
                  <a:lnTo>
                    <a:pt x="937171" y="395706"/>
                  </a:lnTo>
                  <a:lnTo>
                    <a:pt x="937285" y="395960"/>
                  </a:lnTo>
                  <a:lnTo>
                    <a:pt x="937526" y="396341"/>
                  </a:lnTo>
                  <a:lnTo>
                    <a:pt x="937869" y="396976"/>
                  </a:lnTo>
                  <a:lnTo>
                    <a:pt x="938250" y="397992"/>
                  </a:lnTo>
                  <a:lnTo>
                    <a:pt x="937336" y="398373"/>
                  </a:lnTo>
                  <a:lnTo>
                    <a:pt x="936599" y="399008"/>
                  </a:lnTo>
                  <a:lnTo>
                    <a:pt x="937158" y="400278"/>
                  </a:lnTo>
                  <a:lnTo>
                    <a:pt x="937260" y="400659"/>
                  </a:lnTo>
                  <a:lnTo>
                    <a:pt x="937374" y="401294"/>
                  </a:lnTo>
                  <a:lnTo>
                    <a:pt x="937488" y="403580"/>
                  </a:lnTo>
                  <a:lnTo>
                    <a:pt x="937933" y="404215"/>
                  </a:lnTo>
                  <a:lnTo>
                    <a:pt x="939025" y="405612"/>
                  </a:lnTo>
                  <a:lnTo>
                    <a:pt x="939495" y="405612"/>
                  </a:lnTo>
                  <a:lnTo>
                    <a:pt x="940054" y="405866"/>
                  </a:lnTo>
                  <a:lnTo>
                    <a:pt x="940473" y="409549"/>
                  </a:lnTo>
                  <a:lnTo>
                    <a:pt x="940714" y="412343"/>
                  </a:lnTo>
                  <a:lnTo>
                    <a:pt x="941768" y="412089"/>
                  </a:lnTo>
                  <a:lnTo>
                    <a:pt x="942200" y="412089"/>
                  </a:lnTo>
                  <a:lnTo>
                    <a:pt x="941197" y="416280"/>
                  </a:lnTo>
                  <a:lnTo>
                    <a:pt x="942873" y="420725"/>
                  </a:lnTo>
                  <a:lnTo>
                    <a:pt x="947229" y="425424"/>
                  </a:lnTo>
                  <a:lnTo>
                    <a:pt x="947356" y="425805"/>
                  </a:lnTo>
                  <a:lnTo>
                    <a:pt x="947407" y="426186"/>
                  </a:lnTo>
                  <a:lnTo>
                    <a:pt x="947191" y="427583"/>
                  </a:lnTo>
                  <a:lnTo>
                    <a:pt x="948220" y="428599"/>
                  </a:lnTo>
                  <a:lnTo>
                    <a:pt x="948867" y="429488"/>
                  </a:lnTo>
                  <a:lnTo>
                    <a:pt x="949401" y="431012"/>
                  </a:lnTo>
                  <a:lnTo>
                    <a:pt x="949960" y="431774"/>
                  </a:lnTo>
                  <a:lnTo>
                    <a:pt x="952893" y="434949"/>
                  </a:lnTo>
                  <a:lnTo>
                    <a:pt x="952957" y="435203"/>
                  </a:lnTo>
                  <a:lnTo>
                    <a:pt x="953757" y="435584"/>
                  </a:lnTo>
                  <a:lnTo>
                    <a:pt x="954976" y="436346"/>
                  </a:lnTo>
                  <a:lnTo>
                    <a:pt x="956106" y="436981"/>
                  </a:lnTo>
                  <a:lnTo>
                    <a:pt x="956411" y="437743"/>
                  </a:lnTo>
                  <a:lnTo>
                    <a:pt x="956703" y="438124"/>
                  </a:lnTo>
                  <a:lnTo>
                    <a:pt x="957110" y="439267"/>
                  </a:lnTo>
                  <a:lnTo>
                    <a:pt x="957656" y="439013"/>
                  </a:lnTo>
                  <a:lnTo>
                    <a:pt x="958151" y="438886"/>
                  </a:lnTo>
                  <a:lnTo>
                    <a:pt x="958596" y="439013"/>
                  </a:lnTo>
                  <a:lnTo>
                    <a:pt x="960589" y="439902"/>
                  </a:lnTo>
                  <a:lnTo>
                    <a:pt x="962660" y="441426"/>
                  </a:lnTo>
                  <a:lnTo>
                    <a:pt x="964755" y="443458"/>
                  </a:lnTo>
                  <a:lnTo>
                    <a:pt x="965428" y="443331"/>
                  </a:lnTo>
                  <a:lnTo>
                    <a:pt x="966063" y="443331"/>
                  </a:lnTo>
                  <a:lnTo>
                    <a:pt x="966609" y="443458"/>
                  </a:lnTo>
                  <a:lnTo>
                    <a:pt x="968502" y="444220"/>
                  </a:lnTo>
                  <a:lnTo>
                    <a:pt x="970153" y="443712"/>
                  </a:lnTo>
                  <a:lnTo>
                    <a:pt x="970622" y="443712"/>
                  </a:lnTo>
                  <a:lnTo>
                    <a:pt x="971169" y="443331"/>
                  </a:lnTo>
                  <a:lnTo>
                    <a:pt x="971905" y="442823"/>
                  </a:lnTo>
                  <a:lnTo>
                    <a:pt x="973099" y="442315"/>
                  </a:lnTo>
                  <a:lnTo>
                    <a:pt x="973467" y="442823"/>
                  </a:lnTo>
                  <a:lnTo>
                    <a:pt x="973823" y="443204"/>
                  </a:lnTo>
                  <a:lnTo>
                    <a:pt x="974140" y="443458"/>
                  </a:lnTo>
                  <a:lnTo>
                    <a:pt x="974979" y="443585"/>
                  </a:lnTo>
                  <a:lnTo>
                    <a:pt x="976160" y="443585"/>
                  </a:lnTo>
                  <a:lnTo>
                    <a:pt x="976655" y="443458"/>
                  </a:lnTo>
                  <a:lnTo>
                    <a:pt x="977379" y="442569"/>
                  </a:lnTo>
                  <a:lnTo>
                    <a:pt x="978420" y="442442"/>
                  </a:lnTo>
                  <a:lnTo>
                    <a:pt x="979805" y="443077"/>
                  </a:lnTo>
                  <a:lnTo>
                    <a:pt x="980262" y="442696"/>
                  </a:lnTo>
                  <a:lnTo>
                    <a:pt x="980440" y="442442"/>
                  </a:lnTo>
                  <a:lnTo>
                    <a:pt x="980528" y="442315"/>
                  </a:lnTo>
                  <a:lnTo>
                    <a:pt x="980808" y="441934"/>
                  </a:lnTo>
                  <a:lnTo>
                    <a:pt x="982751" y="442188"/>
                  </a:lnTo>
                  <a:lnTo>
                    <a:pt x="982992" y="441934"/>
                  </a:lnTo>
                  <a:lnTo>
                    <a:pt x="983361" y="441553"/>
                  </a:lnTo>
                  <a:lnTo>
                    <a:pt x="983869" y="441172"/>
                  </a:lnTo>
                  <a:lnTo>
                    <a:pt x="984300" y="440918"/>
                  </a:lnTo>
                  <a:lnTo>
                    <a:pt x="984923" y="441172"/>
                  </a:lnTo>
                  <a:lnTo>
                    <a:pt x="985342" y="441299"/>
                  </a:lnTo>
                  <a:lnTo>
                    <a:pt x="985520" y="441172"/>
                  </a:lnTo>
                  <a:lnTo>
                    <a:pt x="985735" y="440918"/>
                  </a:lnTo>
                  <a:lnTo>
                    <a:pt x="986510" y="440029"/>
                  </a:lnTo>
                  <a:lnTo>
                    <a:pt x="986688" y="440029"/>
                  </a:lnTo>
                  <a:lnTo>
                    <a:pt x="987094" y="440156"/>
                  </a:lnTo>
                  <a:lnTo>
                    <a:pt x="987717" y="440410"/>
                  </a:lnTo>
                  <a:lnTo>
                    <a:pt x="988669" y="440029"/>
                  </a:lnTo>
                  <a:lnTo>
                    <a:pt x="989926" y="439521"/>
                  </a:lnTo>
                  <a:lnTo>
                    <a:pt x="989812" y="439013"/>
                  </a:lnTo>
                  <a:lnTo>
                    <a:pt x="989723" y="438886"/>
                  </a:lnTo>
                  <a:lnTo>
                    <a:pt x="989634" y="438759"/>
                  </a:lnTo>
                  <a:lnTo>
                    <a:pt x="989609" y="437997"/>
                  </a:lnTo>
                  <a:lnTo>
                    <a:pt x="989799" y="437870"/>
                  </a:lnTo>
                  <a:lnTo>
                    <a:pt x="991298" y="438886"/>
                  </a:lnTo>
                  <a:lnTo>
                    <a:pt x="992581" y="439140"/>
                  </a:lnTo>
                  <a:lnTo>
                    <a:pt x="993622" y="438505"/>
                  </a:lnTo>
                  <a:lnTo>
                    <a:pt x="993851" y="437997"/>
                  </a:lnTo>
                  <a:lnTo>
                    <a:pt x="993863" y="437870"/>
                  </a:lnTo>
                  <a:lnTo>
                    <a:pt x="993927" y="436346"/>
                  </a:lnTo>
                  <a:lnTo>
                    <a:pt x="994359" y="436473"/>
                  </a:lnTo>
                  <a:lnTo>
                    <a:pt x="996340" y="436473"/>
                  </a:lnTo>
                  <a:lnTo>
                    <a:pt x="997013" y="436346"/>
                  </a:lnTo>
                  <a:lnTo>
                    <a:pt x="997305" y="436346"/>
                  </a:lnTo>
                  <a:lnTo>
                    <a:pt x="997559" y="436473"/>
                  </a:lnTo>
                  <a:lnTo>
                    <a:pt x="997927" y="436346"/>
                  </a:lnTo>
                  <a:lnTo>
                    <a:pt x="999769" y="435711"/>
                  </a:lnTo>
                  <a:lnTo>
                    <a:pt x="1001153" y="434695"/>
                  </a:lnTo>
                  <a:lnTo>
                    <a:pt x="1001737" y="433425"/>
                  </a:lnTo>
                  <a:lnTo>
                    <a:pt x="1003033" y="433044"/>
                  </a:lnTo>
                  <a:lnTo>
                    <a:pt x="1003681" y="433044"/>
                  </a:lnTo>
                  <a:lnTo>
                    <a:pt x="1004049" y="432790"/>
                  </a:lnTo>
                  <a:lnTo>
                    <a:pt x="1005078" y="431647"/>
                  </a:lnTo>
                  <a:lnTo>
                    <a:pt x="1005700" y="430885"/>
                  </a:lnTo>
                  <a:lnTo>
                    <a:pt x="1005941" y="430758"/>
                  </a:lnTo>
                  <a:lnTo>
                    <a:pt x="1006170" y="430377"/>
                  </a:lnTo>
                  <a:lnTo>
                    <a:pt x="1006703" y="429488"/>
                  </a:lnTo>
                  <a:lnTo>
                    <a:pt x="1007732" y="428345"/>
                  </a:lnTo>
                  <a:lnTo>
                    <a:pt x="1009015" y="427583"/>
                  </a:lnTo>
                  <a:lnTo>
                    <a:pt x="1010666" y="426948"/>
                  </a:lnTo>
                  <a:lnTo>
                    <a:pt x="1010831" y="426186"/>
                  </a:lnTo>
                  <a:lnTo>
                    <a:pt x="1011174" y="425424"/>
                  </a:lnTo>
                  <a:lnTo>
                    <a:pt x="1012482" y="425551"/>
                  </a:lnTo>
                  <a:lnTo>
                    <a:pt x="1012596" y="425424"/>
                  </a:lnTo>
                  <a:lnTo>
                    <a:pt x="1013383" y="424535"/>
                  </a:lnTo>
                  <a:lnTo>
                    <a:pt x="1014120" y="423900"/>
                  </a:lnTo>
                  <a:lnTo>
                    <a:pt x="1014564" y="423519"/>
                  </a:lnTo>
                  <a:lnTo>
                    <a:pt x="1015834" y="422757"/>
                  </a:lnTo>
                  <a:lnTo>
                    <a:pt x="1016393" y="422249"/>
                  </a:lnTo>
                  <a:lnTo>
                    <a:pt x="1016546" y="421995"/>
                  </a:lnTo>
                  <a:lnTo>
                    <a:pt x="1016558" y="421741"/>
                  </a:lnTo>
                  <a:lnTo>
                    <a:pt x="1016825" y="421106"/>
                  </a:lnTo>
                  <a:lnTo>
                    <a:pt x="1017460" y="420725"/>
                  </a:lnTo>
                  <a:lnTo>
                    <a:pt x="1018006" y="420217"/>
                  </a:lnTo>
                  <a:lnTo>
                    <a:pt x="1018159" y="419963"/>
                  </a:lnTo>
                  <a:lnTo>
                    <a:pt x="1018171" y="419709"/>
                  </a:lnTo>
                  <a:lnTo>
                    <a:pt x="1019187" y="419455"/>
                  </a:lnTo>
                  <a:lnTo>
                    <a:pt x="1020013" y="419201"/>
                  </a:lnTo>
                  <a:lnTo>
                    <a:pt x="1020508" y="419074"/>
                  </a:lnTo>
                  <a:lnTo>
                    <a:pt x="1020965" y="418820"/>
                  </a:lnTo>
                  <a:lnTo>
                    <a:pt x="1021372" y="418185"/>
                  </a:lnTo>
                  <a:lnTo>
                    <a:pt x="1021410" y="417931"/>
                  </a:lnTo>
                  <a:lnTo>
                    <a:pt x="1021613" y="416280"/>
                  </a:lnTo>
                  <a:lnTo>
                    <a:pt x="1023023" y="416153"/>
                  </a:lnTo>
                  <a:lnTo>
                    <a:pt x="1024648" y="415518"/>
                  </a:lnTo>
                  <a:lnTo>
                    <a:pt x="1026464" y="414121"/>
                  </a:lnTo>
                  <a:lnTo>
                    <a:pt x="1026896" y="412724"/>
                  </a:lnTo>
                  <a:lnTo>
                    <a:pt x="1027988" y="412343"/>
                  </a:lnTo>
                  <a:lnTo>
                    <a:pt x="1028471" y="412343"/>
                  </a:lnTo>
                  <a:lnTo>
                    <a:pt x="1029957" y="409168"/>
                  </a:lnTo>
                  <a:lnTo>
                    <a:pt x="1031062" y="409168"/>
                  </a:lnTo>
                  <a:lnTo>
                    <a:pt x="1032281" y="409549"/>
                  </a:lnTo>
                  <a:lnTo>
                    <a:pt x="1032357" y="409168"/>
                  </a:lnTo>
                  <a:lnTo>
                    <a:pt x="1032522" y="408025"/>
                  </a:lnTo>
                  <a:lnTo>
                    <a:pt x="1033894" y="407517"/>
                  </a:lnTo>
                  <a:lnTo>
                    <a:pt x="1034097" y="406247"/>
                  </a:lnTo>
                  <a:lnTo>
                    <a:pt x="1034199" y="404850"/>
                  </a:lnTo>
                  <a:close/>
                </a:path>
                <a:path w="1153795" h="1354454">
                  <a:moveTo>
                    <a:pt x="1036485" y="279120"/>
                  </a:moveTo>
                  <a:lnTo>
                    <a:pt x="1036370" y="278231"/>
                  </a:lnTo>
                  <a:lnTo>
                    <a:pt x="1036193" y="277850"/>
                  </a:lnTo>
                  <a:lnTo>
                    <a:pt x="1035913" y="277596"/>
                  </a:lnTo>
                  <a:lnTo>
                    <a:pt x="1035837" y="277850"/>
                  </a:lnTo>
                  <a:lnTo>
                    <a:pt x="1035710" y="278739"/>
                  </a:lnTo>
                  <a:lnTo>
                    <a:pt x="1035850" y="278942"/>
                  </a:lnTo>
                  <a:lnTo>
                    <a:pt x="1036078" y="278993"/>
                  </a:lnTo>
                  <a:lnTo>
                    <a:pt x="1036485" y="279120"/>
                  </a:lnTo>
                  <a:close/>
                </a:path>
                <a:path w="1153795" h="1354454">
                  <a:moveTo>
                    <a:pt x="1039571" y="259054"/>
                  </a:moveTo>
                  <a:lnTo>
                    <a:pt x="1039253" y="258800"/>
                  </a:lnTo>
                  <a:lnTo>
                    <a:pt x="1039241" y="259054"/>
                  </a:lnTo>
                  <a:lnTo>
                    <a:pt x="1039355" y="259308"/>
                  </a:lnTo>
                  <a:lnTo>
                    <a:pt x="1039469" y="259435"/>
                  </a:lnTo>
                  <a:lnTo>
                    <a:pt x="1039571" y="259054"/>
                  </a:lnTo>
                  <a:close/>
                </a:path>
                <a:path w="1153795" h="1354454">
                  <a:moveTo>
                    <a:pt x="1040790" y="219989"/>
                  </a:moveTo>
                  <a:lnTo>
                    <a:pt x="1040612" y="220319"/>
                  </a:lnTo>
                  <a:lnTo>
                    <a:pt x="1040549" y="220700"/>
                  </a:lnTo>
                  <a:lnTo>
                    <a:pt x="1040777" y="220319"/>
                  </a:lnTo>
                  <a:lnTo>
                    <a:pt x="1040790" y="219989"/>
                  </a:lnTo>
                  <a:close/>
                </a:path>
                <a:path w="1153795" h="1354454">
                  <a:moveTo>
                    <a:pt x="1042504" y="156451"/>
                  </a:moveTo>
                  <a:lnTo>
                    <a:pt x="1042390" y="155816"/>
                  </a:lnTo>
                  <a:lnTo>
                    <a:pt x="1042301" y="156324"/>
                  </a:lnTo>
                  <a:lnTo>
                    <a:pt x="1042504" y="156451"/>
                  </a:lnTo>
                  <a:close/>
                </a:path>
                <a:path w="1153795" h="1354454">
                  <a:moveTo>
                    <a:pt x="1045527" y="281330"/>
                  </a:moveTo>
                  <a:lnTo>
                    <a:pt x="1045324" y="280898"/>
                  </a:lnTo>
                  <a:lnTo>
                    <a:pt x="1045248" y="281025"/>
                  </a:lnTo>
                  <a:lnTo>
                    <a:pt x="1045527" y="281330"/>
                  </a:lnTo>
                  <a:close/>
                </a:path>
                <a:path w="1153795" h="1354454">
                  <a:moveTo>
                    <a:pt x="1046708" y="283057"/>
                  </a:moveTo>
                  <a:lnTo>
                    <a:pt x="1046670" y="282549"/>
                  </a:lnTo>
                  <a:lnTo>
                    <a:pt x="1046200" y="282041"/>
                  </a:lnTo>
                  <a:lnTo>
                    <a:pt x="1045527" y="281330"/>
                  </a:lnTo>
                  <a:lnTo>
                    <a:pt x="1045692" y="281660"/>
                  </a:lnTo>
                  <a:lnTo>
                    <a:pt x="1045768" y="282041"/>
                  </a:lnTo>
                  <a:lnTo>
                    <a:pt x="1045248" y="281787"/>
                  </a:lnTo>
                  <a:lnTo>
                    <a:pt x="1045121" y="281533"/>
                  </a:lnTo>
                  <a:lnTo>
                    <a:pt x="1045032" y="280225"/>
                  </a:lnTo>
                  <a:lnTo>
                    <a:pt x="1044486" y="279755"/>
                  </a:lnTo>
                  <a:lnTo>
                    <a:pt x="1043825" y="279501"/>
                  </a:lnTo>
                  <a:lnTo>
                    <a:pt x="1043457" y="278993"/>
                  </a:lnTo>
                  <a:lnTo>
                    <a:pt x="1043101" y="278993"/>
                  </a:lnTo>
                  <a:lnTo>
                    <a:pt x="1042784" y="279374"/>
                  </a:lnTo>
                  <a:lnTo>
                    <a:pt x="1043470" y="279882"/>
                  </a:lnTo>
                  <a:lnTo>
                    <a:pt x="1043952" y="280517"/>
                  </a:lnTo>
                  <a:lnTo>
                    <a:pt x="1044270" y="281152"/>
                  </a:lnTo>
                  <a:lnTo>
                    <a:pt x="1044371" y="282041"/>
                  </a:lnTo>
                  <a:lnTo>
                    <a:pt x="1044244" y="282168"/>
                  </a:lnTo>
                  <a:lnTo>
                    <a:pt x="1045603" y="282930"/>
                  </a:lnTo>
                  <a:lnTo>
                    <a:pt x="1046353" y="283184"/>
                  </a:lnTo>
                  <a:lnTo>
                    <a:pt x="1046708" y="283057"/>
                  </a:lnTo>
                  <a:close/>
                </a:path>
                <a:path w="1153795" h="1354454">
                  <a:moveTo>
                    <a:pt x="1051890" y="264769"/>
                  </a:moveTo>
                  <a:lnTo>
                    <a:pt x="1051598" y="264388"/>
                  </a:lnTo>
                  <a:lnTo>
                    <a:pt x="1051356" y="264388"/>
                  </a:lnTo>
                  <a:lnTo>
                    <a:pt x="1051166" y="264896"/>
                  </a:lnTo>
                  <a:lnTo>
                    <a:pt x="1051648" y="264896"/>
                  </a:lnTo>
                  <a:lnTo>
                    <a:pt x="1051890" y="264769"/>
                  </a:lnTo>
                  <a:close/>
                </a:path>
                <a:path w="1153795" h="1354454">
                  <a:moveTo>
                    <a:pt x="1058875" y="184518"/>
                  </a:moveTo>
                  <a:lnTo>
                    <a:pt x="1058418" y="184518"/>
                  </a:lnTo>
                  <a:lnTo>
                    <a:pt x="1058430" y="184772"/>
                  </a:lnTo>
                  <a:lnTo>
                    <a:pt x="1058684" y="184899"/>
                  </a:lnTo>
                  <a:lnTo>
                    <a:pt x="1058875" y="184518"/>
                  </a:lnTo>
                  <a:close/>
                </a:path>
                <a:path w="1153795" h="1354454">
                  <a:moveTo>
                    <a:pt x="1063383" y="185407"/>
                  </a:moveTo>
                  <a:lnTo>
                    <a:pt x="1062939" y="185407"/>
                  </a:lnTo>
                  <a:lnTo>
                    <a:pt x="1062824" y="186550"/>
                  </a:lnTo>
                  <a:lnTo>
                    <a:pt x="1062990" y="186423"/>
                  </a:lnTo>
                  <a:lnTo>
                    <a:pt x="1063218" y="185915"/>
                  </a:lnTo>
                  <a:lnTo>
                    <a:pt x="1063383" y="185407"/>
                  </a:lnTo>
                  <a:close/>
                </a:path>
                <a:path w="1153795" h="1354454">
                  <a:moveTo>
                    <a:pt x="1068349" y="186931"/>
                  </a:moveTo>
                  <a:lnTo>
                    <a:pt x="1068197" y="185915"/>
                  </a:lnTo>
                  <a:lnTo>
                    <a:pt x="1067841" y="185407"/>
                  </a:lnTo>
                  <a:lnTo>
                    <a:pt x="1067714" y="185407"/>
                  </a:lnTo>
                  <a:lnTo>
                    <a:pt x="1067638" y="185661"/>
                  </a:lnTo>
                  <a:lnTo>
                    <a:pt x="1067536" y="186423"/>
                  </a:lnTo>
                  <a:lnTo>
                    <a:pt x="1067752" y="186677"/>
                  </a:lnTo>
                  <a:lnTo>
                    <a:pt x="1067955" y="186804"/>
                  </a:lnTo>
                  <a:lnTo>
                    <a:pt x="1068349" y="186931"/>
                  </a:lnTo>
                  <a:close/>
                </a:path>
                <a:path w="1153795" h="1354454">
                  <a:moveTo>
                    <a:pt x="1069721" y="127533"/>
                  </a:moveTo>
                  <a:lnTo>
                    <a:pt x="1069632" y="127749"/>
                  </a:lnTo>
                  <a:lnTo>
                    <a:pt x="1069517" y="128257"/>
                  </a:lnTo>
                  <a:lnTo>
                    <a:pt x="1069721" y="127876"/>
                  </a:lnTo>
                  <a:lnTo>
                    <a:pt x="1069721" y="127533"/>
                  </a:lnTo>
                  <a:close/>
                </a:path>
                <a:path w="1153795" h="1354454">
                  <a:moveTo>
                    <a:pt x="1069949" y="318630"/>
                  </a:moveTo>
                  <a:lnTo>
                    <a:pt x="1069670" y="317995"/>
                  </a:lnTo>
                  <a:lnTo>
                    <a:pt x="1069200" y="317233"/>
                  </a:lnTo>
                  <a:lnTo>
                    <a:pt x="1069073" y="316979"/>
                  </a:lnTo>
                  <a:lnTo>
                    <a:pt x="1068971" y="316725"/>
                  </a:lnTo>
                  <a:lnTo>
                    <a:pt x="1068832" y="316344"/>
                  </a:lnTo>
                  <a:lnTo>
                    <a:pt x="1068539" y="316090"/>
                  </a:lnTo>
                  <a:lnTo>
                    <a:pt x="1068387" y="315963"/>
                  </a:lnTo>
                  <a:lnTo>
                    <a:pt x="1067828" y="315836"/>
                  </a:lnTo>
                  <a:lnTo>
                    <a:pt x="1066812" y="316090"/>
                  </a:lnTo>
                  <a:lnTo>
                    <a:pt x="1066355" y="315074"/>
                  </a:lnTo>
                  <a:lnTo>
                    <a:pt x="1066342" y="314947"/>
                  </a:lnTo>
                  <a:lnTo>
                    <a:pt x="1066342" y="314820"/>
                  </a:lnTo>
                  <a:lnTo>
                    <a:pt x="1066317" y="314439"/>
                  </a:lnTo>
                  <a:lnTo>
                    <a:pt x="1066038" y="314185"/>
                  </a:lnTo>
                  <a:lnTo>
                    <a:pt x="1065555" y="314312"/>
                  </a:lnTo>
                  <a:lnTo>
                    <a:pt x="1065276" y="314439"/>
                  </a:lnTo>
                  <a:lnTo>
                    <a:pt x="1065225" y="314566"/>
                  </a:lnTo>
                  <a:lnTo>
                    <a:pt x="1065225" y="315582"/>
                  </a:lnTo>
                  <a:lnTo>
                    <a:pt x="1065034" y="316090"/>
                  </a:lnTo>
                  <a:lnTo>
                    <a:pt x="1064348" y="316725"/>
                  </a:lnTo>
                  <a:lnTo>
                    <a:pt x="1063917" y="316090"/>
                  </a:lnTo>
                  <a:lnTo>
                    <a:pt x="1063421" y="315709"/>
                  </a:lnTo>
                  <a:lnTo>
                    <a:pt x="1065047" y="314947"/>
                  </a:lnTo>
                  <a:lnTo>
                    <a:pt x="1065110" y="315074"/>
                  </a:lnTo>
                  <a:lnTo>
                    <a:pt x="1065225" y="315582"/>
                  </a:lnTo>
                  <a:lnTo>
                    <a:pt x="1065225" y="314566"/>
                  </a:lnTo>
                  <a:lnTo>
                    <a:pt x="1065123" y="314820"/>
                  </a:lnTo>
                  <a:lnTo>
                    <a:pt x="1062634" y="312661"/>
                  </a:lnTo>
                  <a:lnTo>
                    <a:pt x="1060792" y="311899"/>
                  </a:lnTo>
                  <a:lnTo>
                    <a:pt x="1059561" y="311391"/>
                  </a:lnTo>
                  <a:lnTo>
                    <a:pt x="1057541" y="311899"/>
                  </a:lnTo>
                  <a:lnTo>
                    <a:pt x="1057084" y="310883"/>
                  </a:lnTo>
                  <a:lnTo>
                    <a:pt x="1054658" y="310756"/>
                  </a:lnTo>
                  <a:lnTo>
                    <a:pt x="1053795" y="310629"/>
                  </a:lnTo>
                  <a:lnTo>
                    <a:pt x="1053084" y="310502"/>
                  </a:lnTo>
                  <a:lnTo>
                    <a:pt x="1052576" y="310375"/>
                  </a:lnTo>
                  <a:lnTo>
                    <a:pt x="1051763" y="310629"/>
                  </a:lnTo>
                  <a:lnTo>
                    <a:pt x="1051420" y="311010"/>
                  </a:lnTo>
                  <a:lnTo>
                    <a:pt x="1051128" y="311264"/>
                  </a:lnTo>
                  <a:lnTo>
                    <a:pt x="1050772" y="312026"/>
                  </a:lnTo>
                  <a:lnTo>
                    <a:pt x="1050353" y="313042"/>
                  </a:lnTo>
                  <a:lnTo>
                    <a:pt x="1049528" y="313550"/>
                  </a:lnTo>
                  <a:lnTo>
                    <a:pt x="1048689" y="314312"/>
                  </a:lnTo>
                  <a:lnTo>
                    <a:pt x="1047330" y="316090"/>
                  </a:lnTo>
                  <a:lnTo>
                    <a:pt x="1046988" y="316344"/>
                  </a:lnTo>
                  <a:lnTo>
                    <a:pt x="1046822" y="316725"/>
                  </a:lnTo>
                  <a:lnTo>
                    <a:pt x="1046289" y="316979"/>
                  </a:lnTo>
                  <a:lnTo>
                    <a:pt x="1045654" y="317614"/>
                  </a:lnTo>
                  <a:lnTo>
                    <a:pt x="1044917" y="318630"/>
                  </a:lnTo>
                  <a:lnTo>
                    <a:pt x="1043990" y="320916"/>
                  </a:lnTo>
                  <a:lnTo>
                    <a:pt x="1042200" y="322059"/>
                  </a:lnTo>
                  <a:lnTo>
                    <a:pt x="1040853" y="323710"/>
                  </a:lnTo>
                  <a:lnTo>
                    <a:pt x="1039977" y="325869"/>
                  </a:lnTo>
                  <a:lnTo>
                    <a:pt x="1039202" y="326250"/>
                  </a:lnTo>
                  <a:lnTo>
                    <a:pt x="1038352" y="327012"/>
                  </a:lnTo>
                  <a:lnTo>
                    <a:pt x="1037463" y="328155"/>
                  </a:lnTo>
                  <a:lnTo>
                    <a:pt x="1036256" y="329425"/>
                  </a:lnTo>
                  <a:lnTo>
                    <a:pt x="1035126" y="330568"/>
                  </a:lnTo>
                  <a:lnTo>
                    <a:pt x="1035037" y="332981"/>
                  </a:lnTo>
                  <a:lnTo>
                    <a:pt x="1034770" y="333108"/>
                  </a:lnTo>
                  <a:lnTo>
                    <a:pt x="1034592" y="333489"/>
                  </a:lnTo>
                  <a:lnTo>
                    <a:pt x="1033754" y="333362"/>
                  </a:lnTo>
                  <a:lnTo>
                    <a:pt x="1033106" y="333362"/>
                  </a:lnTo>
                  <a:lnTo>
                    <a:pt x="1032598" y="333616"/>
                  </a:lnTo>
                  <a:lnTo>
                    <a:pt x="1032332" y="333870"/>
                  </a:lnTo>
                  <a:lnTo>
                    <a:pt x="1031494" y="334378"/>
                  </a:lnTo>
                  <a:lnTo>
                    <a:pt x="1031316" y="334378"/>
                  </a:lnTo>
                  <a:lnTo>
                    <a:pt x="1030770" y="335775"/>
                  </a:lnTo>
                  <a:lnTo>
                    <a:pt x="1026426" y="339839"/>
                  </a:lnTo>
                  <a:lnTo>
                    <a:pt x="1025105" y="339712"/>
                  </a:lnTo>
                  <a:lnTo>
                    <a:pt x="1024991" y="340347"/>
                  </a:lnTo>
                  <a:lnTo>
                    <a:pt x="1024902" y="341871"/>
                  </a:lnTo>
                  <a:lnTo>
                    <a:pt x="1023785" y="341871"/>
                  </a:lnTo>
                  <a:lnTo>
                    <a:pt x="1022591" y="342125"/>
                  </a:lnTo>
                  <a:lnTo>
                    <a:pt x="1021816" y="342887"/>
                  </a:lnTo>
                  <a:lnTo>
                    <a:pt x="1021232" y="343776"/>
                  </a:lnTo>
                  <a:lnTo>
                    <a:pt x="1020699" y="344284"/>
                  </a:lnTo>
                  <a:lnTo>
                    <a:pt x="1019848" y="344792"/>
                  </a:lnTo>
                  <a:lnTo>
                    <a:pt x="1018628" y="345173"/>
                  </a:lnTo>
                  <a:lnTo>
                    <a:pt x="1017282" y="345808"/>
                  </a:lnTo>
                  <a:lnTo>
                    <a:pt x="1016965" y="345808"/>
                  </a:lnTo>
                  <a:lnTo>
                    <a:pt x="1016584" y="346062"/>
                  </a:lnTo>
                  <a:lnTo>
                    <a:pt x="1016114" y="346443"/>
                  </a:lnTo>
                  <a:lnTo>
                    <a:pt x="1014844" y="346824"/>
                  </a:lnTo>
                  <a:lnTo>
                    <a:pt x="1014564" y="346951"/>
                  </a:lnTo>
                  <a:lnTo>
                    <a:pt x="1013358" y="346062"/>
                  </a:lnTo>
                  <a:lnTo>
                    <a:pt x="1013066" y="345554"/>
                  </a:lnTo>
                  <a:lnTo>
                    <a:pt x="1012228" y="345554"/>
                  </a:lnTo>
                  <a:lnTo>
                    <a:pt x="1011567" y="345427"/>
                  </a:lnTo>
                  <a:lnTo>
                    <a:pt x="1011453" y="344792"/>
                  </a:lnTo>
                  <a:lnTo>
                    <a:pt x="1011389" y="344284"/>
                  </a:lnTo>
                  <a:lnTo>
                    <a:pt x="1009700" y="342887"/>
                  </a:lnTo>
                  <a:lnTo>
                    <a:pt x="1007922" y="341744"/>
                  </a:lnTo>
                  <a:lnTo>
                    <a:pt x="1007973" y="341109"/>
                  </a:lnTo>
                  <a:lnTo>
                    <a:pt x="1007084" y="340728"/>
                  </a:lnTo>
                  <a:lnTo>
                    <a:pt x="1006246" y="339966"/>
                  </a:lnTo>
                  <a:lnTo>
                    <a:pt x="1005484" y="338950"/>
                  </a:lnTo>
                  <a:lnTo>
                    <a:pt x="1006017" y="337553"/>
                  </a:lnTo>
                  <a:lnTo>
                    <a:pt x="1005484" y="337045"/>
                  </a:lnTo>
                  <a:lnTo>
                    <a:pt x="1005243" y="336537"/>
                  </a:lnTo>
                  <a:lnTo>
                    <a:pt x="1005014" y="334886"/>
                  </a:lnTo>
                  <a:lnTo>
                    <a:pt x="1004963" y="334632"/>
                  </a:lnTo>
                  <a:lnTo>
                    <a:pt x="1004544" y="334124"/>
                  </a:lnTo>
                  <a:lnTo>
                    <a:pt x="1003300" y="334886"/>
                  </a:lnTo>
                  <a:lnTo>
                    <a:pt x="1000531" y="332854"/>
                  </a:lnTo>
                  <a:lnTo>
                    <a:pt x="1001128" y="331965"/>
                  </a:lnTo>
                  <a:lnTo>
                    <a:pt x="1001636" y="331330"/>
                  </a:lnTo>
                  <a:lnTo>
                    <a:pt x="1000709" y="330695"/>
                  </a:lnTo>
                  <a:lnTo>
                    <a:pt x="1000226" y="330314"/>
                  </a:lnTo>
                  <a:lnTo>
                    <a:pt x="1000074" y="330187"/>
                  </a:lnTo>
                  <a:lnTo>
                    <a:pt x="999756" y="329806"/>
                  </a:lnTo>
                  <a:lnTo>
                    <a:pt x="998626" y="324980"/>
                  </a:lnTo>
                  <a:lnTo>
                    <a:pt x="997826" y="323964"/>
                  </a:lnTo>
                  <a:lnTo>
                    <a:pt x="997534" y="323583"/>
                  </a:lnTo>
                  <a:lnTo>
                    <a:pt x="996899" y="322313"/>
                  </a:lnTo>
                  <a:lnTo>
                    <a:pt x="996607" y="320154"/>
                  </a:lnTo>
                  <a:lnTo>
                    <a:pt x="996022" y="319392"/>
                  </a:lnTo>
                  <a:lnTo>
                    <a:pt x="994613" y="318757"/>
                  </a:lnTo>
                  <a:lnTo>
                    <a:pt x="994537" y="318630"/>
                  </a:lnTo>
                  <a:lnTo>
                    <a:pt x="993914" y="318122"/>
                  </a:lnTo>
                  <a:lnTo>
                    <a:pt x="993419" y="317868"/>
                  </a:lnTo>
                  <a:lnTo>
                    <a:pt x="993914" y="317233"/>
                  </a:lnTo>
                  <a:lnTo>
                    <a:pt x="994625" y="316598"/>
                  </a:lnTo>
                  <a:lnTo>
                    <a:pt x="994029" y="314439"/>
                  </a:lnTo>
                  <a:lnTo>
                    <a:pt x="992987" y="312661"/>
                  </a:lnTo>
                  <a:lnTo>
                    <a:pt x="991527" y="311518"/>
                  </a:lnTo>
                  <a:lnTo>
                    <a:pt x="991489" y="311010"/>
                  </a:lnTo>
                  <a:lnTo>
                    <a:pt x="992847" y="310502"/>
                  </a:lnTo>
                  <a:lnTo>
                    <a:pt x="992492" y="309613"/>
                  </a:lnTo>
                  <a:lnTo>
                    <a:pt x="992530" y="308724"/>
                  </a:lnTo>
                  <a:lnTo>
                    <a:pt x="992517" y="306946"/>
                  </a:lnTo>
                  <a:lnTo>
                    <a:pt x="992238" y="306057"/>
                  </a:lnTo>
                  <a:lnTo>
                    <a:pt x="991971" y="305041"/>
                  </a:lnTo>
                  <a:lnTo>
                    <a:pt x="991704" y="303898"/>
                  </a:lnTo>
                  <a:lnTo>
                    <a:pt x="991984" y="303517"/>
                  </a:lnTo>
                  <a:lnTo>
                    <a:pt x="992174" y="303263"/>
                  </a:lnTo>
                  <a:lnTo>
                    <a:pt x="992657" y="302628"/>
                  </a:lnTo>
                  <a:lnTo>
                    <a:pt x="992847" y="300977"/>
                  </a:lnTo>
                  <a:lnTo>
                    <a:pt x="992733" y="298945"/>
                  </a:lnTo>
                  <a:lnTo>
                    <a:pt x="992479" y="297040"/>
                  </a:lnTo>
                  <a:lnTo>
                    <a:pt x="993152" y="296151"/>
                  </a:lnTo>
                  <a:lnTo>
                    <a:pt x="993495" y="295262"/>
                  </a:lnTo>
                  <a:lnTo>
                    <a:pt x="993495" y="294500"/>
                  </a:lnTo>
                  <a:lnTo>
                    <a:pt x="993635" y="293103"/>
                  </a:lnTo>
                  <a:lnTo>
                    <a:pt x="993952" y="291960"/>
                  </a:lnTo>
                  <a:lnTo>
                    <a:pt x="994448" y="291198"/>
                  </a:lnTo>
                  <a:lnTo>
                    <a:pt x="994727" y="290817"/>
                  </a:lnTo>
                  <a:lnTo>
                    <a:pt x="995159" y="289928"/>
                  </a:lnTo>
                  <a:lnTo>
                    <a:pt x="995730" y="288531"/>
                  </a:lnTo>
                  <a:lnTo>
                    <a:pt x="997102" y="285737"/>
                  </a:lnTo>
                  <a:lnTo>
                    <a:pt x="996581" y="283705"/>
                  </a:lnTo>
                  <a:lnTo>
                    <a:pt x="995807" y="283324"/>
                  </a:lnTo>
                  <a:lnTo>
                    <a:pt x="995464" y="283070"/>
                  </a:lnTo>
                  <a:lnTo>
                    <a:pt x="995045" y="282308"/>
                  </a:lnTo>
                  <a:lnTo>
                    <a:pt x="994511" y="281038"/>
                  </a:lnTo>
                  <a:lnTo>
                    <a:pt x="988136" y="279133"/>
                  </a:lnTo>
                  <a:lnTo>
                    <a:pt x="986637" y="279006"/>
                  </a:lnTo>
                  <a:lnTo>
                    <a:pt x="985253" y="279514"/>
                  </a:lnTo>
                  <a:lnTo>
                    <a:pt x="984821" y="279768"/>
                  </a:lnTo>
                  <a:lnTo>
                    <a:pt x="983754" y="280530"/>
                  </a:lnTo>
                  <a:lnTo>
                    <a:pt x="982573" y="281165"/>
                  </a:lnTo>
                  <a:lnTo>
                    <a:pt x="980465" y="282689"/>
                  </a:lnTo>
                  <a:lnTo>
                    <a:pt x="978992" y="284086"/>
                  </a:lnTo>
                  <a:lnTo>
                    <a:pt x="978154" y="285356"/>
                  </a:lnTo>
                  <a:lnTo>
                    <a:pt x="976503" y="289420"/>
                  </a:lnTo>
                  <a:lnTo>
                    <a:pt x="976655" y="291325"/>
                  </a:lnTo>
                  <a:lnTo>
                    <a:pt x="974559" y="293103"/>
                  </a:lnTo>
                  <a:lnTo>
                    <a:pt x="974674" y="298310"/>
                  </a:lnTo>
                  <a:lnTo>
                    <a:pt x="974623" y="303263"/>
                  </a:lnTo>
                  <a:lnTo>
                    <a:pt x="974610" y="303517"/>
                  </a:lnTo>
                  <a:lnTo>
                    <a:pt x="974140" y="303517"/>
                  </a:lnTo>
                  <a:lnTo>
                    <a:pt x="974191" y="303390"/>
                  </a:lnTo>
                  <a:lnTo>
                    <a:pt x="974305" y="303263"/>
                  </a:lnTo>
                  <a:lnTo>
                    <a:pt x="974623" y="303263"/>
                  </a:lnTo>
                  <a:lnTo>
                    <a:pt x="974623" y="298361"/>
                  </a:lnTo>
                  <a:lnTo>
                    <a:pt x="973988" y="298945"/>
                  </a:lnTo>
                  <a:lnTo>
                    <a:pt x="974077" y="299453"/>
                  </a:lnTo>
                  <a:lnTo>
                    <a:pt x="974242" y="299961"/>
                  </a:lnTo>
                  <a:lnTo>
                    <a:pt x="974471" y="300469"/>
                  </a:lnTo>
                  <a:lnTo>
                    <a:pt x="973467" y="300723"/>
                  </a:lnTo>
                  <a:lnTo>
                    <a:pt x="972731" y="300977"/>
                  </a:lnTo>
                  <a:lnTo>
                    <a:pt x="973455" y="303390"/>
                  </a:lnTo>
                  <a:lnTo>
                    <a:pt x="973975" y="306057"/>
                  </a:lnTo>
                  <a:lnTo>
                    <a:pt x="973658" y="306946"/>
                  </a:lnTo>
                  <a:lnTo>
                    <a:pt x="973150" y="307581"/>
                  </a:lnTo>
                  <a:lnTo>
                    <a:pt x="973607" y="308724"/>
                  </a:lnTo>
                  <a:lnTo>
                    <a:pt x="973645" y="309105"/>
                  </a:lnTo>
                  <a:lnTo>
                    <a:pt x="972553" y="309613"/>
                  </a:lnTo>
                  <a:lnTo>
                    <a:pt x="972451" y="309867"/>
                  </a:lnTo>
                  <a:lnTo>
                    <a:pt x="972426" y="312661"/>
                  </a:lnTo>
                  <a:lnTo>
                    <a:pt x="972515" y="313804"/>
                  </a:lnTo>
                  <a:lnTo>
                    <a:pt x="972667" y="314312"/>
                  </a:lnTo>
                  <a:lnTo>
                    <a:pt x="973493" y="315582"/>
                  </a:lnTo>
                  <a:lnTo>
                    <a:pt x="973823" y="316344"/>
                  </a:lnTo>
                  <a:lnTo>
                    <a:pt x="972934" y="316852"/>
                  </a:lnTo>
                  <a:lnTo>
                    <a:pt x="972248" y="317487"/>
                  </a:lnTo>
                  <a:lnTo>
                    <a:pt x="972896" y="318884"/>
                  </a:lnTo>
                  <a:lnTo>
                    <a:pt x="973226" y="320154"/>
                  </a:lnTo>
                  <a:lnTo>
                    <a:pt x="973328" y="322059"/>
                  </a:lnTo>
                  <a:lnTo>
                    <a:pt x="973810" y="322694"/>
                  </a:lnTo>
                  <a:lnTo>
                    <a:pt x="974979" y="324091"/>
                  </a:lnTo>
                  <a:lnTo>
                    <a:pt x="975436" y="323964"/>
                  </a:lnTo>
                  <a:lnTo>
                    <a:pt x="976007" y="324218"/>
                  </a:lnTo>
                  <a:lnTo>
                    <a:pt x="976541" y="327393"/>
                  </a:lnTo>
                  <a:lnTo>
                    <a:pt x="976972" y="330695"/>
                  </a:lnTo>
                  <a:lnTo>
                    <a:pt x="977519" y="330441"/>
                  </a:lnTo>
                  <a:lnTo>
                    <a:pt x="978014" y="330314"/>
                  </a:lnTo>
                  <a:lnTo>
                    <a:pt x="978446" y="330441"/>
                  </a:lnTo>
                  <a:lnTo>
                    <a:pt x="977823" y="333616"/>
                  </a:lnTo>
                  <a:lnTo>
                    <a:pt x="977696" y="334632"/>
                  </a:lnTo>
                  <a:lnTo>
                    <a:pt x="979538" y="338950"/>
                  </a:lnTo>
                  <a:lnTo>
                    <a:pt x="984110" y="343522"/>
                  </a:lnTo>
                  <a:lnTo>
                    <a:pt x="984224" y="343776"/>
                  </a:lnTo>
                  <a:lnTo>
                    <a:pt x="984288" y="344538"/>
                  </a:lnTo>
                  <a:lnTo>
                    <a:pt x="984173" y="345554"/>
                  </a:lnTo>
                  <a:lnTo>
                    <a:pt x="985253" y="346570"/>
                  </a:lnTo>
                  <a:lnTo>
                    <a:pt x="985939" y="347459"/>
                  </a:lnTo>
                  <a:lnTo>
                    <a:pt x="986548" y="348856"/>
                  </a:lnTo>
                  <a:lnTo>
                    <a:pt x="987120" y="349618"/>
                  </a:lnTo>
                  <a:lnTo>
                    <a:pt x="988009" y="350380"/>
                  </a:lnTo>
                  <a:lnTo>
                    <a:pt x="990219" y="352666"/>
                  </a:lnTo>
                  <a:lnTo>
                    <a:pt x="990307" y="352920"/>
                  </a:lnTo>
                  <a:lnTo>
                    <a:pt x="991108" y="353301"/>
                  </a:lnTo>
                  <a:lnTo>
                    <a:pt x="992365" y="354063"/>
                  </a:lnTo>
                  <a:lnTo>
                    <a:pt x="993533" y="354444"/>
                  </a:lnTo>
                  <a:lnTo>
                    <a:pt x="993876" y="355333"/>
                  </a:lnTo>
                  <a:lnTo>
                    <a:pt x="994181" y="355587"/>
                  </a:lnTo>
                  <a:lnTo>
                    <a:pt x="994625" y="356730"/>
                  </a:lnTo>
                  <a:lnTo>
                    <a:pt x="995172" y="356476"/>
                  </a:lnTo>
                  <a:lnTo>
                    <a:pt x="995667" y="356349"/>
                  </a:lnTo>
                  <a:lnTo>
                    <a:pt x="996111" y="356476"/>
                  </a:lnTo>
                  <a:lnTo>
                    <a:pt x="998156" y="357238"/>
                  </a:lnTo>
                  <a:lnTo>
                    <a:pt x="1000290" y="358635"/>
                  </a:lnTo>
                  <a:lnTo>
                    <a:pt x="1002474" y="360540"/>
                  </a:lnTo>
                  <a:lnTo>
                    <a:pt x="1003160" y="360413"/>
                  </a:lnTo>
                  <a:lnTo>
                    <a:pt x="1004328" y="360413"/>
                  </a:lnTo>
                  <a:lnTo>
                    <a:pt x="1006259" y="361175"/>
                  </a:lnTo>
                  <a:lnTo>
                    <a:pt x="1007884" y="360540"/>
                  </a:lnTo>
                  <a:lnTo>
                    <a:pt x="1008341" y="360540"/>
                  </a:lnTo>
                  <a:lnTo>
                    <a:pt x="1008519" y="360413"/>
                  </a:lnTo>
                  <a:lnTo>
                    <a:pt x="1009586" y="359651"/>
                  </a:lnTo>
                  <a:lnTo>
                    <a:pt x="1010742" y="359016"/>
                  </a:lnTo>
                  <a:lnTo>
                    <a:pt x="1011275" y="359651"/>
                  </a:lnTo>
                  <a:lnTo>
                    <a:pt x="1011516" y="359905"/>
                  </a:lnTo>
                  <a:lnTo>
                    <a:pt x="1011859" y="360159"/>
                  </a:lnTo>
                  <a:lnTo>
                    <a:pt x="1012698" y="360286"/>
                  </a:lnTo>
                  <a:lnTo>
                    <a:pt x="1013879" y="360159"/>
                  </a:lnTo>
                  <a:lnTo>
                    <a:pt x="1014374" y="360032"/>
                  </a:lnTo>
                  <a:lnTo>
                    <a:pt x="1015034" y="359143"/>
                  </a:lnTo>
                  <a:lnTo>
                    <a:pt x="1016088" y="359016"/>
                  </a:lnTo>
                  <a:lnTo>
                    <a:pt x="1017498" y="359524"/>
                  </a:lnTo>
                  <a:lnTo>
                    <a:pt x="1017917" y="359016"/>
                  </a:lnTo>
                  <a:lnTo>
                    <a:pt x="1018425" y="358381"/>
                  </a:lnTo>
                  <a:lnTo>
                    <a:pt x="1020394" y="358508"/>
                  </a:lnTo>
                  <a:lnTo>
                    <a:pt x="1020495" y="358381"/>
                  </a:lnTo>
                  <a:lnTo>
                    <a:pt x="1020965" y="357746"/>
                  </a:lnTo>
                  <a:lnTo>
                    <a:pt x="1021461" y="357365"/>
                  </a:lnTo>
                  <a:lnTo>
                    <a:pt x="1021880" y="357111"/>
                  </a:lnTo>
                  <a:lnTo>
                    <a:pt x="1022515" y="357365"/>
                  </a:lnTo>
                  <a:lnTo>
                    <a:pt x="1023099" y="357365"/>
                  </a:lnTo>
                  <a:lnTo>
                    <a:pt x="1023264" y="357111"/>
                  </a:lnTo>
                  <a:lnTo>
                    <a:pt x="1023607" y="356603"/>
                  </a:lnTo>
                  <a:lnTo>
                    <a:pt x="1023823" y="356349"/>
                  </a:lnTo>
                  <a:lnTo>
                    <a:pt x="1024039" y="356095"/>
                  </a:lnTo>
                  <a:lnTo>
                    <a:pt x="1024216" y="356095"/>
                  </a:lnTo>
                  <a:lnTo>
                    <a:pt x="1024636" y="356222"/>
                  </a:lnTo>
                  <a:lnTo>
                    <a:pt x="1025271" y="356476"/>
                  </a:lnTo>
                  <a:lnTo>
                    <a:pt x="1026083" y="356095"/>
                  </a:lnTo>
                  <a:lnTo>
                    <a:pt x="1027430" y="355460"/>
                  </a:lnTo>
                  <a:lnTo>
                    <a:pt x="1027404" y="355079"/>
                  </a:lnTo>
                  <a:lnTo>
                    <a:pt x="1027099" y="354698"/>
                  </a:lnTo>
                  <a:lnTo>
                    <a:pt x="1027036" y="353936"/>
                  </a:lnTo>
                  <a:lnTo>
                    <a:pt x="1027214" y="353809"/>
                  </a:lnTo>
                  <a:lnTo>
                    <a:pt x="1028776" y="354825"/>
                  </a:lnTo>
                  <a:lnTo>
                    <a:pt x="1030058" y="354952"/>
                  </a:lnTo>
                  <a:lnTo>
                    <a:pt x="1031074" y="354317"/>
                  </a:lnTo>
                  <a:lnTo>
                    <a:pt x="1031278" y="353809"/>
                  </a:lnTo>
                  <a:lnTo>
                    <a:pt x="1031278" y="352158"/>
                  </a:lnTo>
                  <a:lnTo>
                    <a:pt x="1033691" y="352158"/>
                  </a:lnTo>
                  <a:lnTo>
                    <a:pt x="1034351" y="351904"/>
                  </a:lnTo>
                  <a:lnTo>
                    <a:pt x="1034656" y="351904"/>
                  </a:lnTo>
                  <a:lnTo>
                    <a:pt x="1034897" y="352031"/>
                  </a:lnTo>
                  <a:lnTo>
                    <a:pt x="1035215" y="351904"/>
                  </a:lnTo>
                  <a:lnTo>
                    <a:pt x="1037082" y="351142"/>
                  </a:lnTo>
                  <a:lnTo>
                    <a:pt x="1038415" y="349999"/>
                  </a:lnTo>
                  <a:lnTo>
                    <a:pt x="1038948" y="348729"/>
                  </a:lnTo>
                  <a:lnTo>
                    <a:pt x="1040218" y="348348"/>
                  </a:lnTo>
                  <a:lnTo>
                    <a:pt x="1040523" y="348348"/>
                  </a:lnTo>
                  <a:lnTo>
                    <a:pt x="1041222" y="348094"/>
                  </a:lnTo>
                  <a:lnTo>
                    <a:pt x="1042085" y="346951"/>
                  </a:lnTo>
                  <a:lnTo>
                    <a:pt x="1043000" y="345935"/>
                  </a:lnTo>
                  <a:lnTo>
                    <a:pt x="1043724" y="344538"/>
                  </a:lnTo>
                  <a:lnTo>
                    <a:pt x="1044676" y="343522"/>
                  </a:lnTo>
                  <a:lnTo>
                    <a:pt x="1045933" y="342633"/>
                  </a:lnTo>
                  <a:lnTo>
                    <a:pt x="1047546" y="341998"/>
                  </a:lnTo>
                  <a:lnTo>
                    <a:pt x="1047673" y="341109"/>
                  </a:lnTo>
                  <a:lnTo>
                    <a:pt x="1047991" y="340347"/>
                  </a:lnTo>
                  <a:lnTo>
                    <a:pt x="1049299" y="340347"/>
                  </a:lnTo>
                  <a:lnTo>
                    <a:pt x="1049794" y="339839"/>
                  </a:lnTo>
                  <a:lnTo>
                    <a:pt x="1051280" y="338315"/>
                  </a:lnTo>
                  <a:lnTo>
                    <a:pt x="1052512" y="337426"/>
                  </a:lnTo>
                  <a:lnTo>
                    <a:pt x="1053033" y="336918"/>
                  </a:lnTo>
                  <a:lnTo>
                    <a:pt x="1053261" y="336537"/>
                  </a:lnTo>
                  <a:lnTo>
                    <a:pt x="1053172" y="336410"/>
                  </a:lnTo>
                  <a:lnTo>
                    <a:pt x="1053414" y="335775"/>
                  </a:lnTo>
                  <a:lnTo>
                    <a:pt x="1054036" y="335394"/>
                  </a:lnTo>
                  <a:lnTo>
                    <a:pt x="1054557" y="334886"/>
                  </a:lnTo>
                  <a:lnTo>
                    <a:pt x="1054696" y="334632"/>
                  </a:lnTo>
                  <a:lnTo>
                    <a:pt x="1054696" y="334251"/>
                  </a:lnTo>
                  <a:lnTo>
                    <a:pt x="1055712" y="333997"/>
                  </a:lnTo>
                  <a:lnTo>
                    <a:pt x="1056513" y="333743"/>
                  </a:lnTo>
                  <a:lnTo>
                    <a:pt x="1057008" y="333616"/>
                  </a:lnTo>
                  <a:lnTo>
                    <a:pt x="1057148" y="333489"/>
                  </a:lnTo>
                  <a:lnTo>
                    <a:pt x="1057440" y="333235"/>
                  </a:lnTo>
                  <a:lnTo>
                    <a:pt x="1057833" y="332727"/>
                  </a:lnTo>
                  <a:lnTo>
                    <a:pt x="1057973" y="330695"/>
                  </a:lnTo>
                  <a:lnTo>
                    <a:pt x="1059370" y="330568"/>
                  </a:lnTo>
                  <a:lnTo>
                    <a:pt x="1060958" y="329806"/>
                  </a:lnTo>
                  <a:lnTo>
                    <a:pt x="1062723" y="328409"/>
                  </a:lnTo>
                  <a:lnTo>
                    <a:pt x="1063078" y="327012"/>
                  </a:lnTo>
                  <a:lnTo>
                    <a:pt x="1063447" y="326758"/>
                  </a:lnTo>
                  <a:lnTo>
                    <a:pt x="1064171" y="326504"/>
                  </a:lnTo>
                  <a:lnTo>
                    <a:pt x="1064628" y="326504"/>
                  </a:lnTo>
                  <a:lnTo>
                    <a:pt x="1065961" y="323202"/>
                  </a:lnTo>
                  <a:lnTo>
                    <a:pt x="1067079" y="323202"/>
                  </a:lnTo>
                  <a:lnTo>
                    <a:pt x="1068311" y="323456"/>
                  </a:lnTo>
                  <a:lnTo>
                    <a:pt x="1068362" y="323202"/>
                  </a:lnTo>
                  <a:lnTo>
                    <a:pt x="1068476" y="321932"/>
                  </a:lnTo>
                  <a:lnTo>
                    <a:pt x="1069822" y="321424"/>
                  </a:lnTo>
                  <a:lnTo>
                    <a:pt x="1069949" y="320281"/>
                  </a:lnTo>
                  <a:lnTo>
                    <a:pt x="1069949" y="318630"/>
                  </a:lnTo>
                  <a:close/>
                </a:path>
                <a:path w="1153795" h="1354454">
                  <a:moveTo>
                    <a:pt x="1070368" y="166992"/>
                  </a:moveTo>
                  <a:lnTo>
                    <a:pt x="1070330" y="166611"/>
                  </a:lnTo>
                  <a:lnTo>
                    <a:pt x="1070114" y="166357"/>
                  </a:lnTo>
                  <a:lnTo>
                    <a:pt x="1070140" y="166738"/>
                  </a:lnTo>
                  <a:lnTo>
                    <a:pt x="1070241" y="166865"/>
                  </a:lnTo>
                  <a:lnTo>
                    <a:pt x="1070368" y="166992"/>
                  </a:lnTo>
                  <a:close/>
                </a:path>
                <a:path w="1153795" h="1354454">
                  <a:moveTo>
                    <a:pt x="1071918" y="213461"/>
                  </a:moveTo>
                  <a:lnTo>
                    <a:pt x="1071410" y="213233"/>
                  </a:lnTo>
                  <a:lnTo>
                    <a:pt x="1071549" y="213334"/>
                  </a:lnTo>
                  <a:lnTo>
                    <a:pt x="1071918" y="213461"/>
                  </a:lnTo>
                  <a:close/>
                </a:path>
                <a:path w="1153795" h="1354454">
                  <a:moveTo>
                    <a:pt x="1072337" y="213588"/>
                  </a:moveTo>
                  <a:lnTo>
                    <a:pt x="1071918" y="213461"/>
                  </a:lnTo>
                  <a:lnTo>
                    <a:pt x="1071740" y="214096"/>
                  </a:lnTo>
                  <a:lnTo>
                    <a:pt x="1072108" y="214350"/>
                  </a:lnTo>
                  <a:lnTo>
                    <a:pt x="1072337" y="214096"/>
                  </a:lnTo>
                  <a:lnTo>
                    <a:pt x="1072337" y="213588"/>
                  </a:lnTo>
                  <a:close/>
                </a:path>
                <a:path w="1153795" h="1354454">
                  <a:moveTo>
                    <a:pt x="1077468" y="188569"/>
                  </a:moveTo>
                  <a:lnTo>
                    <a:pt x="1077277" y="188201"/>
                  </a:lnTo>
                  <a:lnTo>
                    <a:pt x="1077201" y="188328"/>
                  </a:lnTo>
                  <a:lnTo>
                    <a:pt x="1077468" y="188569"/>
                  </a:lnTo>
                  <a:close/>
                </a:path>
                <a:path w="1153795" h="1354454">
                  <a:moveTo>
                    <a:pt x="1078801" y="189852"/>
                  </a:moveTo>
                  <a:lnTo>
                    <a:pt x="1078141" y="189217"/>
                  </a:lnTo>
                  <a:lnTo>
                    <a:pt x="1077468" y="188569"/>
                  </a:lnTo>
                  <a:lnTo>
                    <a:pt x="1077734" y="189090"/>
                  </a:lnTo>
                  <a:lnTo>
                    <a:pt x="1077760" y="189217"/>
                  </a:lnTo>
                  <a:lnTo>
                    <a:pt x="1077226" y="189090"/>
                  </a:lnTo>
                  <a:lnTo>
                    <a:pt x="1077023" y="188709"/>
                  </a:lnTo>
                  <a:lnTo>
                    <a:pt x="1077061" y="188455"/>
                  </a:lnTo>
                  <a:lnTo>
                    <a:pt x="1077163" y="188328"/>
                  </a:lnTo>
                  <a:lnTo>
                    <a:pt x="1077048" y="188074"/>
                  </a:lnTo>
                  <a:lnTo>
                    <a:pt x="1076947" y="187413"/>
                  </a:lnTo>
                  <a:lnTo>
                    <a:pt x="1076388" y="187058"/>
                  </a:lnTo>
                  <a:lnTo>
                    <a:pt x="1075715" y="186931"/>
                  </a:lnTo>
                  <a:lnTo>
                    <a:pt x="1075309" y="186296"/>
                  </a:lnTo>
                  <a:lnTo>
                    <a:pt x="1074953" y="186296"/>
                  </a:lnTo>
                  <a:lnTo>
                    <a:pt x="1074661" y="186804"/>
                  </a:lnTo>
                  <a:lnTo>
                    <a:pt x="1075372" y="187312"/>
                  </a:lnTo>
                  <a:lnTo>
                    <a:pt x="1075867" y="187820"/>
                  </a:lnTo>
                  <a:lnTo>
                    <a:pt x="1076286" y="188569"/>
                  </a:lnTo>
                  <a:lnTo>
                    <a:pt x="1076363" y="189344"/>
                  </a:lnTo>
                  <a:lnTo>
                    <a:pt x="1076261" y="189471"/>
                  </a:lnTo>
                  <a:lnTo>
                    <a:pt x="1078420" y="190487"/>
                  </a:lnTo>
                  <a:lnTo>
                    <a:pt x="1078763" y="190233"/>
                  </a:lnTo>
                  <a:lnTo>
                    <a:pt x="1078801" y="189852"/>
                  </a:lnTo>
                  <a:close/>
                </a:path>
                <a:path w="1153795" h="1354454">
                  <a:moveTo>
                    <a:pt x="1083030" y="171691"/>
                  </a:moveTo>
                  <a:lnTo>
                    <a:pt x="1082713" y="171310"/>
                  </a:lnTo>
                  <a:lnTo>
                    <a:pt x="1082471" y="171437"/>
                  </a:lnTo>
                  <a:lnTo>
                    <a:pt x="1082319" y="171945"/>
                  </a:lnTo>
                  <a:lnTo>
                    <a:pt x="1082776" y="171818"/>
                  </a:lnTo>
                  <a:lnTo>
                    <a:pt x="1083030" y="171691"/>
                  </a:lnTo>
                  <a:close/>
                </a:path>
                <a:path w="1153795" h="1354454">
                  <a:moveTo>
                    <a:pt x="1084681" y="228447"/>
                  </a:moveTo>
                  <a:lnTo>
                    <a:pt x="1084605" y="225018"/>
                  </a:lnTo>
                  <a:lnTo>
                    <a:pt x="1084313" y="224002"/>
                  </a:lnTo>
                  <a:lnTo>
                    <a:pt x="1081671" y="222097"/>
                  </a:lnTo>
                  <a:lnTo>
                    <a:pt x="1081227" y="221462"/>
                  </a:lnTo>
                  <a:lnTo>
                    <a:pt x="1081011" y="220827"/>
                  </a:lnTo>
                  <a:lnTo>
                    <a:pt x="1080350" y="220827"/>
                  </a:lnTo>
                  <a:lnTo>
                    <a:pt x="1079500" y="220700"/>
                  </a:lnTo>
                  <a:lnTo>
                    <a:pt x="1079334" y="219938"/>
                  </a:lnTo>
                  <a:lnTo>
                    <a:pt x="1079500" y="219430"/>
                  </a:lnTo>
                  <a:lnTo>
                    <a:pt x="1079982" y="219303"/>
                  </a:lnTo>
                  <a:lnTo>
                    <a:pt x="1079715" y="218922"/>
                  </a:lnTo>
                  <a:lnTo>
                    <a:pt x="1079627" y="218795"/>
                  </a:lnTo>
                  <a:lnTo>
                    <a:pt x="1078839" y="217652"/>
                  </a:lnTo>
                  <a:lnTo>
                    <a:pt x="1078699" y="217525"/>
                  </a:lnTo>
                  <a:lnTo>
                    <a:pt x="1078268" y="217144"/>
                  </a:lnTo>
                  <a:lnTo>
                    <a:pt x="1077772" y="217144"/>
                  </a:lnTo>
                  <a:lnTo>
                    <a:pt x="1077328" y="217525"/>
                  </a:lnTo>
                  <a:lnTo>
                    <a:pt x="1076274" y="216763"/>
                  </a:lnTo>
                  <a:lnTo>
                    <a:pt x="1075740" y="216382"/>
                  </a:lnTo>
                  <a:lnTo>
                    <a:pt x="1075372" y="216382"/>
                  </a:lnTo>
                  <a:lnTo>
                    <a:pt x="1074966" y="216763"/>
                  </a:lnTo>
                  <a:lnTo>
                    <a:pt x="1074483" y="216255"/>
                  </a:lnTo>
                  <a:lnTo>
                    <a:pt x="1074737" y="215493"/>
                  </a:lnTo>
                  <a:lnTo>
                    <a:pt x="1074013" y="215112"/>
                  </a:lnTo>
                  <a:lnTo>
                    <a:pt x="1074115" y="215861"/>
                  </a:lnTo>
                  <a:lnTo>
                    <a:pt x="1072972" y="214858"/>
                  </a:lnTo>
                  <a:lnTo>
                    <a:pt x="1071968" y="214350"/>
                  </a:lnTo>
                  <a:lnTo>
                    <a:pt x="1071562" y="213969"/>
                  </a:lnTo>
                  <a:lnTo>
                    <a:pt x="1071435" y="213842"/>
                  </a:lnTo>
                  <a:lnTo>
                    <a:pt x="1071372" y="213220"/>
                  </a:lnTo>
                  <a:lnTo>
                    <a:pt x="1070508" y="212572"/>
                  </a:lnTo>
                  <a:lnTo>
                    <a:pt x="1069467" y="212191"/>
                  </a:lnTo>
                  <a:lnTo>
                    <a:pt x="1068895" y="212064"/>
                  </a:lnTo>
                  <a:lnTo>
                    <a:pt x="1068819" y="212572"/>
                  </a:lnTo>
                  <a:lnTo>
                    <a:pt x="1069009" y="213080"/>
                  </a:lnTo>
                  <a:lnTo>
                    <a:pt x="1069568" y="213969"/>
                  </a:lnTo>
                  <a:lnTo>
                    <a:pt x="1069009" y="213461"/>
                  </a:lnTo>
                  <a:lnTo>
                    <a:pt x="1068730" y="213207"/>
                  </a:lnTo>
                  <a:lnTo>
                    <a:pt x="1067473" y="212953"/>
                  </a:lnTo>
                  <a:lnTo>
                    <a:pt x="1066863" y="212572"/>
                  </a:lnTo>
                  <a:lnTo>
                    <a:pt x="1066863" y="214096"/>
                  </a:lnTo>
                  <a:lnTo>
                    <a:pt x="1066406" y="214096"/>
                  </a:lnTo>
                  <a:lnTo>
                    <a:pt x="1065682" y="214350"/>
                  </a:lnTo>
                  <a:lnTo>
                    <a:pt x="1065695" y="213715"/>
                  </a:lnTo>
                  <a:lnTo>
                    <a:pt x="1066215" y="213461"/>
                  </a:lnTo>
                  <a:lnTo>
                    <a:pt x="1066863" y="214096"/>
                  </a:lnTo>
                  <a:lnTo>
                    <a:pt x="1066863" y="212572"/>
                  </a:lnTo>
                  <a:lnTo>
                    <a:pt x="1066660" y="212445"/>
                  </a:lnTo>
                  <a:lnTo>
                    <a:pt x="1066431" y="211937"/>
                  </a:lnTo>
                  <a:lnTo>
                    <a:pt x="1066457" y="210921"/>
                  </a:lnTo>
                  <a:lnTo>
                    <a:pt x="1065657" y="211937"/>
                  </a:lnTo>
                  <a:lnTo>
                    <a:pt x="1064590" y="212445"/>
                  </a:lnTo>
                  <a:lnTo>
                    <a:pt x="1064348" y="211937"/>
                  </a:lnTo>
                  <a:lnTo>
                    <a:pt x="1063752" y="211683"/>
                  </a:lnTo>
                  <a:lnTo>
                    <a:pt x="1063675" y="211429"/>
                  </a:lnTo>
                  <a:lnTo>
                    <a:pt x="1063510" y="210540"/>
                  </a:lnTo>
                  <a:lnTo>
                    <a:pt x="1065212" y="210667"/>
                  </a:lnTo>
                  <a:lnTo>
                    <a:pt x="1065110" y="210540"/>
                  </a:lnTo>
                  <a:lnTo>
                    <a:pt x="1064806" y="210159"/>
                  </a:lnTo>
                  <a:lnTo>
                    <a:pt x="1064704" y="210032"/>
                  </a:lnTo>
                  <a:lnTo>
                    <a:pt x="1064361" y="209778"/>
                  </a:lnTo>
                  <a:lnTo>
                    <a:pt x="1063840" y="209397"/>
                  </a:lnTo>
                  <a:lnTo>
                    <a:pt x="1062621" y="208635"/>
                  </a:lnTo>
                  <a:lnTo>
                    <a:pt x="1061516" y="208000"/>
                  </a:lnTo>
                  <a:lnTo>
                    <a:pt x="1060208" y="207365"/>
                  </a:lnTo>
                  <a:lnTo>
                    <a:pt x="1060132" y="208254"/>
                  </a:lnTo>
                  <a:lnTo>
                    <a:pt x="1060665" y="208889"/>
                  </a:lnTo>
                  <a:lnTo>
                    <a:pt x="1060767" y="209524"/>
                  </a:lnTo>
                  <a:lnTo>
                    <a:pt x="1060234" y="209778"/>
                  </a:lnTo>
                  <a:lnTo>
                    <a:pt x="1059815" y="209334"/>
                  </a:lnTo>
                  <a:lnTo>
                    <a:pt x="1059815" y="211556"/>
                  </a:lnTo>
                  <a:lnTo>
                    <a:pt x="1059218" y="212064"/>
                  </a:lnTo>
                  <a:lnTo>
                    <a:pt x="1058430" y="212445"/>
                  </a:lnTo>
                  <a:lnTo>
                    <a:pt x="1058316" y="211556"/>
                  </a:lnTo>
                  <a:lnTo>
                    <a:pt x="1057859" y="210921"/>
                  </a:lnTo>
                  <a:lnTo>
                    <a:pt x="1057503" y="210667"/>
                  </a:lnTo>
                  <a:lnTo>
                    <a:pt x="1057554" y="210540"/>
                  </a:lnTo>
                  <a:lnTo>
                    <a:pt x="1057605" y="210413"/>
                  </a:lnTo>
                  <a:lnTo>
                    <a:pt x="1058138" y="210159"/>
                  </a:lnTo>
                  <a:lnTo>
                    <a:pt x="1058964" y="210286"/>
                  </a:lnTo>
                  <a:lnTo>
                    <a:pt x="1059522" y="210794"/>
                  </a:lnTo>
                  <a:lnTo>
                    <a:pt x="1059815" y="211556"/>
                  </a:lnTo>
                  <a:lnTo>
                    <a:pt x="1059815" y="209334"/>
                  </a:lnTo>
                  <a:lnTo>
                    <a:pt x="1058951" y="208381"/>
                  </a:lnTo>
                  <a:lnTo>
                    <a:pt x="1058735" y="207111"/>
                  </a:lnTo>
                  <a:lnTo>
                    <a:pt x="1058329" y="206095"/>
                  </a:lnTo>
                  <a:lnTo>
                    <a:pt x="1058265" y="205968"/>
                  </a:lnTo>
                  <a:lnTo>
                    <a:pt x="1058164" y="205841"/>
                  </a:lnTo>
                  <a:lnTo>
                    <a:pt x="1057821" y="205460"/>
                  </a:lnTo>
                  <a:lnTo>
                    <a:pt x="1056982" y="205460"/>
                  </a:lnTo>
                  <a:lnTo>
                    <a:pt x="1056982" y="210032"/>
                  </a:lnTo>
                  <a:lnTo>
                    <a:pt x="1056855" y="210413"/>
                  </a:lnTo>
                  <a:lnTo>
                    <a:pt x="1056678" y="210540"/>
                  </a:lnTo>
                  <a:lnTo>
                    <a:pt x="1056220" y="208889"/>
                  </a:lnTo>
                  <a:lnTo>
                    <a:pt x="1055624" y="208254"/>
                  </a:lnTo>
                  <a:lnTo>
                    <a:pt x="1055509" y="208127"/>
                  </a:lnTo>
                  <a:lnTo>
                    <a:pt x="1055281" y="207873"/>
                  </a:lnTo>
                  <a:lnTo>
                    <a:pt x="1054912" y="207746"/>
                  </a:lnTo>
                  <a:lnTo>
                    <a:pt x="1053846" y="207365"/>
                  </a:lnTo>
                  <a:lnTo>
                    <a:pt x="1053731" y="207111"/>
                  </a:lnTo>
                  <a:lnTo>
                    <a:pt x="1053706" y="206857"/>
                  </a:lnTo>
                  <a:lnTo>
                    <a:pt x="1053795" y="206603"/>
                  </a:lnTo>
                  <a:lnTo>
                    <a:pt x="1054188" y="206349"/>
                  </a:lnTo>
                  <a:lnTo>
                    <a:pt x="1054836" y="206349"/>
                  </a:lnTo>
                  <a:lnTo>
                    <a:pt x="1055573" y="206095"/>
                  </a:lnTo>
                  <a:lnTo>
                    <a:pt x="1056347" y="207111"/>
                  </a:lnTo>
                  <a:lnTo>
                    <a:pt x="1056894" y="208000"/>
                  </a:lnTo>
                  <a:lnTo>
                    <a:pt x="1056982" y="210032"/>
                  </a:lnTo>
                  <a:lnTo>
                    <a:pt x="1056982" y="205460"/>
                  </a:lnTo>
                  <a:lnTo>
                    <a:pt x="1056093" y="205841"/>
                  </a:lnTo>
                  <a:lnTo>
                    <a:pt x="1054493" y="205079"/>
                  </a:lnTo>
                  <a:lnTo>
                    <a:pt x="1053452" y="204444"/>
                  </a:lnTo>
                  <a:lnTo>
                    <a:pt x="1052969" y="204190"/>
                  </a:lnTo>
                  <a:lnTo>
                    <a:pt x="1053058" y="204444"/>
                  </a:lnTo>
                  <a:lnTo>
                    <a:pt x="1053147" y="204952"/>
                  </a:lnTo>
                  <a:lnTo>
                    <a:pt x="1053020" y="205460"/>
                  </a:lnTo>
                  <a:lnTo>
                    <a:pt x="1052474" y="206222"/>
                  </a:lnTo>
                  <a:lnTo>
                    <a:pt x="1051941" y="206489"/>
                  </a:lnTo>
                  <a:lnTo>
                    <a:pt x="1051941" y="207746"/>
                  </a:lnTo>
                  <a:lnTo>
                    <a:pt x="1051826" y="208000"/>
                  </a:lnTo>
                  <a:lnTo>
                    <a:pt x="1051420" y="208127"/>
                  </a:lnTo>
                  <a:lnTo>
                    <a:pt x="1050671" y="208127"/>
                  </a:lnTo>
                  <a:lnTo>
                    <a:pt x="1051941" y="207746"/>
                  </a:lnTo>
                  <a:lnTo>
                    <a:pt x="1051941" y="206489"/>
                  </a:lnTo>
                  <a:lnTo>
                    <a:pt x="1051153" y="206857"/>
                  </a:lnTo>
                  <a:lnTo>
                    <a:pt x="1050239" y="206476"/>
                  </a:lnTo>
                  <a:lnTo>
                    <a:pt x="1049845" y="205841"/>
                  </a:lnTo>
                  <a:lnTo>
                    <a:pt x="1049743" y="204571"/>
                  </a:lnTo>
                  <a:lnTo>
                    <a:pt x="1049934" y="204571"/>
                  </a:lnTo>
                  <a:lnTo>
                    <a:pt x="1049794" y="204952"/>
                  </a:lnTo>
                  <a:lnTo>
                    <a:pt x="1050201" y="205206"/>
                  </a:lnTo>
                  <a:lnTo>
                    <a:pt x="1050290" y="204571"/>
                  </a:lnTo>
                  <a:lnTo>
                    <a:pt x="1050213" y="204190"/>
                  </a:lnTo>
                  <a:lnTo>
                    <a:pt x="1050023" y="203936"/>
                  </a:lnTo>
                  <a:lnTo>
                    <a:pt x="1049362" y="203809"/>
                  </a:lnTo>
                  <a:lnTo>
                    <a:pt x="1049223" y="203682"/>
                  </a:lnTo>
                  <a:lnTo>
                    <a:pt x="1048804" y="203301"/>
                  </a:lnTo>
                  <a:lnTo>
                    <a:pt x="1048308" y="203301"/>
                  </a:lnTo>
                  <a:lnTo>
                    <a:pt x="1047851" y="203682"/>
                  </a:lnTo>
                  <a:lnTo>
                    <a:pt x="1047026" y="203555"/>
                  </a:lnTo>
                  <a:lnTo>
                    <a:pt x="1046365" y="203301"/>
                  </a:lnTo>
                  <a:lnTo>
                    <a:pt x="1045895" y="202920"/>
                  </a:lnTo>
                  <a:lnTo>
                    <a:pt x="1045375" y="202539"/>
                  </a:lnTo>
                  <a:lnTo>
                    <a:pt x="1045311" y="202412"/>
                  </a:lnTo>
                  <a:lnTo>
                    <a:pt x="1045121" y="202031"/>
                  </a:lnTo>
                  <a:lnTo>
                    <a:pt x="1044854" y="201904"/>
                  </a:lnTo>
                  <a:lnTo>
                    <a:pt x="1044371" y="202031"/>
                  </a:lnTo>
                  <a:lnTo>
                    <a:pt x="1043673" y="202412"/>
                  </a:lnTo>
                  <a:lnTo>
                    <a:pt x="1043597" y="201396"/>
                  </a:lnTo>
                  <a:lnTo>
                    <a:pt x="1043508" y="201269"/>
                  </a:lnTo>
                  <a:lnTo>
                    <a:pt x="1043432" y="201142"/>
                  </a:lnTo>
                  <a:lnTo>
                    <a:pt x="1042809" y="200253"/>
                  </a:lnTo>
                  <a:lnTo>
                    <a:pt x="1042479" y="199999"/>
                  </a:lnTo>
                  <a:lnTo>
                    <a:pt x="1042314" y="199872"/>
                  </a:lnTo>
                  <a:lnTo>
                    <a:pt x="1041298" y="199110"/>
                  </a:lnTo>
                  <a:lnTo>
                    <a:pt x="1040587" y="199872"/>
                  </a:lnTo>
                  <a:lnTo>
                    <a:pt x="1039647" y="199618"/>
                  </a:lnTo>
                  <a:lnTo>
                    <a:pt x="1039495" y="199453"/>
                  </a:lnTo>
                  <a:lnTo>
                    <a:pt x="1039495" y="220573"/>
                  </a:lnTo>
                  <a:lnTo>
                    <a:pt x="1038771" y="220065"/>
                  </a:lnTo>
                  <a:lnTo>
                    <a:pt x="1038758" y="220954"/>
                  </a:lnTo>
                  <a:lnTo>
                    <a:pt x="1038453" y="221462"/>
                  </a:lnTo>
                  <a:lnTo>
                    <a:pt x="1037831" y="221462"/>
                  </a:lnTo>
                  <a:lnTo>
                    <a:pt x="1037107" y="221716"/>
                  </a:lnTo>
                  <a:lnTo>
                    <a:pt x="1036193" y="221843"/>
                  </a:lnTo>
                  <a:lnTo>
                    <a:pt x="1035469" y="221335"/>
                  </a:lnTo>
                  <a:lnTo>
                    <a:pt x="1035011" y="220700"/>
                  </a:lnTo>
                  <a:lnTo>
                    <a:pt x="1034669" y="220446"/>
                  </a:lnTo>
                  <a:lnTo>
                    <a:pt x="1034580" y="220192"/>
                  </a:lnTo>
                  <a:lnTo>
                    <a:pt x="1034453" y="219176"/>
                  </a:lnTo>
                  <a:lnTo>
                    <a:pt x="1035799" y="219938"/>
                  </a:lnTo>
                  <a:lnTo>
                    <a:pt x="1036878" y="219811"/>
                  </a:lnTo>
                  <a:lnTo>
                    <a:pt x="1037386" y="219176"/>
                  </a:lnTo>
                  <a:lnTo>
                    <a:pt x="1037678" y="218795"/>
                  </a:lnTo>
                  <a:lnTo>
                    <a:pt x="1037717" y="220192"/>
                  </a:lnTo>
                  <a:lnTo>
                    <a:pt x="1037831" y="220446"/>
                  </a:lnTo>
                  <a:lnTo>
                    <a:pt x="1037920" y="220573"/>
                  </a:lnTo>
                  <a:lnTo>
                    <a:pt x="1038771" y="220065"/>
                  </a:lnTo>
                  <a:lnTo>
                    <a:pt x="1038999" y="219811"/>
                  </a:lnTo>
                  <a:lnTo>
                    <a:pt x="1039241" y="220065"/>
                  </a:lnTo>
                  <a:lnTo>
                    <a:pt x="1039495" y="220573"/>
                  </a:lnTo>
                  <a:lnTo>
                    <a:pt x="1039495" y="199453"/>
                  </a:lnTo>
                  <a:lnTo>
                    <a:pt x="1039482" y="201142"/>
                  </a:lnTo>
                  <a:lnTo>
                    <a:pt x="1039228" y="201015"/>
                  </a:lnTo>
                  <a:lnTo>
                    <a:pt x="1038936" y="201015"/>
                  </a:lnTo>
                  <a:lnTo>
                    <a:pt x="1037717" y="201142"/>
                  </a:lnTo>
                  <a:lnTo>
                    <a:pt x="1036967" y="201269"/>
                  </a:lnTo>
                  <a:lnTo>
                    <a:pt x="1036739" y="200888"/>
                  </a:lnTo>
                  <a:lnTo>
                    <a:pt x="1036802" y="199999"/>
                  </a:lnTo>
                  <a:lnTo>
                    <a:pt x="1038085" y="200126"/>
                  </a:lnTo>
                  <a:lnTo>
                    <a:pt x="1038974" y="200507"/>
                  </a:lnTo>
                  <a:lnTo>
                    <a:pt x="1039482" y="201142"/>
                  </a:lnTo>
                  <a:lnTo>
                    <a:pt x="1039482" y="199440"/>
                  </a:lnTo>
                  <a:lnTo>
                    <a:pt x="1038948" y="198856"/>
                  </a:lnTo>
                  <a:lnTo>
                    <a:pt x="1038834" y="198729"/>
                  </a:lnTo>
                  <a:lnTo>
                    <a:pt x="1038593" y="198475"/>
                  </a:lnTo>
                  <a:lnTo>
                    <a:pt x="1038479" y="198348"/>
                  </a:lnTo>
                  <a:lnTo>
                    <a:pt x="1038301" y="198475"/>
                  </a:lnTo>
                  <a:lnTo>
                    <a:pt x="1037869" y="198221"/>
                  </a:lnTo>
                  <a:lnTo>
                    <a:pt x="1037183" y="197713"/>
                  </a:lnTo>
                  <a:lnTo>
                    <a:pt x="1036726" y="197078"/>
                  </a:lnTo>
                  <a:lnTo>
                    <a:pt x="1036078" y="196443"/>
                  </a:lnTo>
                  <a:lnTo>
                    <a:pt x="1035240" y="196697"/>
                  </a:lnTo>
                  <a:lnTo>
                    <a:pt x="1034694" y="197459"/>
                  </a:lnTo>
                  <a:lnTo>
                    <a:pt x="1034402" y="198729"/>
                  </a:lnTo>
                  <a:lnTo>
                    <a:pt x="1033437" y="195935"/>
                  </a:lnTo>
                  <a:lnTo>
                    <a:pt x="1032776" y="193903"/>
                  </a:lnTo>
                  <a:lnTo>
                    <a:pt x="1032560" y="193776"/>
                  </a:lnTo>
                  <a:lnTo>
                    <a:pt x="1032268" y="193649"/>
                  </a:lnTo>
                  <a:lnTo>
                    <a:pt x="1031913" y="193903"/>
                  </a:lnTo>
                  <a:lnTo>
                    <a:pt x="1031494" y="193014"/>
                  </a:lnTo>
                  <a:lnTo>
                    <a:pt x="1031328" y="192887"/>
                  </a:lnTo>
                  <a:lnTo>
                    <a:pt x="1030998" y="192633"/>
                  </a:lnTo>
                  <a:lnTo>
                    <a:pt x="1030833" y="192506"/>
                  </a:lnTo>
                  <a:lnTo>
                    <a:pt x="1029970" y="192506"/>
                  </a:lnTo>
                  <a:lnTo>
                    <a:pt x="1028992" y="192125"/>
                  </a:lnTo>
                  <a:lnTo>
                    <a:pt x="1027950" y="191998"/>
                  </a:lnTo>
                  <a:lnTo>
                    <a:pt x="1027963" y="191617"/>
                  </a:lnTo>
                  <a:lnTo>
                    <a:pt x="1027557" y="191236"/>
                  </a:lnTo>
                  <a:lnTo>
                    <a:pt x="1026769" y="190982"/>
                  </a:lnTo>
                  <a:lnTo>
                    <a:pt x="1025067" y="190728"/>
                  </a:lnTo>
                  <a:lnTo>
                    <a:pt x="1024597" y="190474"/>
                  </a:lnTo>
                  <a:lnTo>
                    <a:pt x="1024318" y="190474"/>
                  </a:lnTo>
                  <a:lnTo>
                    <a:pt x="1024216" y="190728"/>
                  </a:lnTo>
                  <a:lnTo>
                    <a:pt x="1023962" y="190220"/>
                  </a:lnTo>
                  <a:lnTo>
                    <a:pt x="1023645" y="189839"/>
                  </a:lnTo>
                  <a:lnTo>
                    <a:pt x="1023251" y="189712"/>
                  </a:lnTo>
                  <a:lnTo>
                    <a:pt x="1021930" y="189712"/>
                  </a:lnTo>
                  <a:lnTo>
                    <a:pt x="1021969" y="189839"/>
                  </a:lnTo>
                  <a:lnTo>
                    <a:pt x="1022070" y="190982"/>
                  </a:lnTo>
                  <a:lnTo>
                    <a:pt x="1021854" y="191236"/>
                  </a:lnTo>
                  <a:lnTo>
                    <a:pt x="1021638" y="191744"/>
                  </a:lnTo>
                  <a:lnTo>
                    <a:pt x="1021156" y="192506"/>
                  </a:lnTo>
                  <a:lnTo>
                    <a:pt x="1021740" y="193649"/>
                  </a:lnTo>
                  <a:lnTo>
                    <a:pt x="1021829" y="193903"/>
                  </a:lnTo>
                  <a:lnTo>
                    <a:pt x="1022172" y="195300"/>
                  </a:lnTo>
                  <a:lnTo>
                    <a:pt x="1020927" y="195808"/>
                  </a:lnTo>
                  <a:lnTo>
                    <a:pt x="1019949" y="195935"/>
                  </a:lnTo>
                  <a:lnTo>
                    <a:pt x="1019200" y="195554"/>
                  </a:lnTo>
                  <a:lnTo>
                    <a:pt x="1018501" y="198856"/>
                  </a:lnTo>
                  <a:lnTo>
                    <a:pt x="1016444" y="198348"/>
                  </a:lnTo>
                  <a:lnTo>
                    <a:pt x="1015479" y="199110"/>
                  </a:lnTo>
                  <a:lnTo>
                    <a:pt x="1015568" y="200888"/>
                  </a:lnTo>
                  <a:lnTo>
                    <a:pt x="1014666" y="199745"/>
                  </a:lnTo>
                  <a:lnTo>
                    <a:pt x="1014488" y="199745"/>
                  </a:lnTo>
                  <a:lnTo>
                    <a:pt x="1014488" y="200507"/>
                  </a:lnTo>
                  <a:lnTo>
                    <a:pt x="1014590" y="202031"/>
                  </a:lnTo>
                  <a:lnTo>
                    <a:pt x="1014361" y="203682"/>
                  </a:lnTo>
                  <a:lnTo>
                    <a:pt x="1013993" y="205206"/>
                  </a:lnTo>
                  <a:lnTo>
                    <a:pt x="1013587" y="205968"/>
                  </a:lnTo>
                  <a:lnTo>
                    <a:pt x="1014006" y="206349"/>
                  </a:lnTo>
                  <a:lnTo>
                    <a:pt x="1015136" y="207746"/>
                  </a:lnTo>
                  <a:lnTo>
                    <a:pt x="1015199" y="208127"/>
                  </a:lnTo>
                  <a:lnTo>
                    <a:pt x="1014971" y="208254"/>
                  </a:lnTo>
                  <a:lnTo>
                    <a:pt x="1014793" y="208127"/>
                  </a:lnTo>
                  <a:lnTo>
                    <a:pt x="1014412" y="208000"/>
                  </a:lnTo>
                  <a:lnTo>
                    <a:pt x="1014133" y="208127"/>
                  </a:lnTo>
                  <a:lnTo>
                    <a:pt x="1014006" y="208254"/>
                  </a:lnTo>
                  <a:lnTo>
                    <a:pt x="1013955" y="208635"/>
                  </a:lnTo>
                  <a:lnTo>
                    <a:pt x="1014145" y="209143"/>
                  </a:lnTo>
                  <a:lnTo>
                    <a:pt x="1014958" y="210159"/>
                  </a:lnTo>
                  <a:lnTo>
                    <a:pt x="1016469" y="211683"/>
                  </a:lnTo>
                  <a:lnTo>
                    <a:pt x="1017333" y="213334"/>
                  </a:lnTo>
                  <a:lnTo>
                    <a:pt x="1017447" y="213715"/>
                  </a:lnTo>
                  <a:lnTo>
                    <a:pt x="1017714" y="215112"/>
                  </a:lnTo>
                  <a:lnTo>
                    <a:pt x="1017828" y="215493"/>
                  </a:lnTo>
                  <a:lnTo>
                    <a:pt x="1019162" y="218287"/>
                  </a:lnTo>
                  <a:lnTo>
                    <a:pt x="1020953" y="221335"/>
                  </a:lnTo>
                  <a:lnTo>
                    <a:pt x="1021702" y="222859"/>
                  </a:lnTo>
                  <a:lnTo>
                    <a:pt x="1023023" y="225145"/>
                  </a:lnTo>
                  <a:lnTo>
                    <a:pt x="1024648" y="227685"/>
                  </a:lnTo>
                  <a:lnTo>
                    <a:pt x="1027722" y="232765"/>
                  </a:lnTo>
                  <a:lnTo>
                    <a:pt x="1030566" y="236321"/>
                  </a:lnTo>
                  <a:lnTo>
                    <a:pt x="1033145" y="238607"/>
                  </a:lnTo>
                  <a:lnTo>
                    <a:pt x="1034034" y="240385"/>
                  </a:lnTo>
                  <a:lnTo>
                    <a:pt x="1034554" y="241020"/>
                  </a:lnTo>
                  <a:lnTo>
                    <a:pt x="1034973" y="241401"/>
                  </a:lnTo>
                  <a:lnTo>
                    <a:pt x="1035265" y="241274"/>
                  </a:lnTo>
                  <a:lnTo>
                    <a:pt x="1035443" y="241655"/>
                  </a:lnTo>
                  <a:lnTo>
                    <a:pt x="1035824" y="242290"/>
                  </a:lnTo>
                  <a:lnTo>
                    <a:pt x="1036434" y="243052"/>
                  </a:lnTo>
                  <a:lnTo>
                    <a:pt x="1037005" y="243941"/>
                  </a:lnTo>
                  <a:lnTo>
                    <a:pt x="1038021" y="245973"/>
                  </a:lnTo>
                  <a:lnTo>
                    <a:pt x="1038669" y="246481"/>
                  </a:lnTo>
                  <a:lnTo>
                    <a:pt x="1039456" y="246354"/>
                  </a:lnTo>
                  <a:lnTo>
                    <a:pt x="1039837" y="247370"/>
                  </a:lnTo>
                  <a:lnTo>
                    <a:pt x="1040447" y="248513"/>
                  </a:lnTo>
                  <a:lnTo>
                    <a:pt x="1041311" y="249783"/>
                  </a:lnTo>
                  <a:lnTo>
                    <a:pt x="1042466" y="251053"/>
                  </a:lnTo>
                  <a:lnTo>
                    <a:pt x="1043330" y="251815"/>
                  </a:lnTo>
                  <a:lnTo>
                    <a:pt x="1043901" y="251815"/>
                  </a:lnTo>
                  <a:lnTo>
                    <a:pt x="1044054" y="252704"/>
                  </a:lnTo>
                  <a:lnTo>
                    <a:pt x="1044181" y="253085"/>
                  </a:lnTo>
                  <a:lnTo>
                    <a:pt x="1044778" y="254101"/>
                  </a:lnTo>
                  <a:lnTo>
                    <a:pt x="1047229" y="256768"/>
                  </a:lnTo>
                  <a:lnTo>
                    <a:pt x="1048181" y="258419"/>
                  </a:lnTo>
                  <a:lnTo>
                    <a:pt x="1049553" y="260197"/>
                  </a:lnTo>
                  <a:lnTo>
                    <a:pt x="1051267" y="262356"/>
                  </a:lnTo>
                  <a:lnTo>
                    <a:pt x="1052372" y="263880"/>
                  </a:lnTo>
                  <a:lnTo>
                    <a:pt x="1053985" y="265785"/>
                  </a:lnTo>
                  <a:lnTo>
                    <a:pt x="1053795" y="266293"/>
                  </a:lnTo>
                  <a:lnTo>
                    <a:pt x="1053274" y="266293"/>
                  </a:lnTo>
                  <a:lnTo>
                    <a:pt x="1052664" y="265938"/>
                  </a:lnTo>
                  <a:lnTo>
                    <a:pt x="1052664" y="281279"/>
                  </a:lnTo>
                  <a:lnTo>
                    <a:pt x="1052423" y="281279"/>
                  </a:lnTo>
                  <a:lnTo>
                    <a:pt x="1052360" y="281025"/>
                  </a:lnTo>
                  <a:lnTo>
                    <a:pt x="1052614" y="281152"/>
                  </a:lnTo>
                  <a:lnTo>
                    <a:pt x="1052664" y="281279"/>
                  </a:lnTo>
                  <a:lnTo>
                    <a:pt x="1052664" y="265938"/>
                  </a:lnTo>
                  <a:lnTo>
                    <a:pt x="1052410" y="265785"/>
                  </a:lnTo>
                  <a:lnTo>
                    <a:pt x="1052156" y="266420"/>
                  </a:lnTo>
                  <a:lnTo>
                    <a:pt x="1052042" y="266674"/>
                  </a:lnTo>
                  <a:lnTo>
                    <a:pt x="1051864" y="266801"/>
                  </a:lnTo>
                  <a:lnTo>
                    <a:pt x="1051547" y="266547"/>
                  </a:lnTo>
                  <a:lnTo>
                    <a:pt x="1050315" y="265531"/>
                  </a:lnTo>
                  <a:lnTo>
                    <a:pt x="1049909" y="265023"/>
                  </a:lnTo>
                  <a:lnTo>
                    <a:pt x="1049909" y="281660"/>
                  </a:lnTo>
                  <a:lnTo>
                    <a:pt x="1049858" y="281787"/>
                  </a:lnTo>
                  <a:lnTo>
                    <a:pt x="1049439" y="281787"/>
                  </a:lnTo>
                  <a:lnTo>
                    <a:pt x="1049515" y="281533"/>
                  </a:lnTo>
                  <a:lnTo>
                    <a:pt x="1049909" y="281660"/>
                  </a:lnTo>
                  <a:lnTo>
                    <a:pt x="1049909" y="265023"/>
                  </a:lnTo>
                  <a:lnTo>
                    <a:pt x="1049718" y="264769"/>
                  </a:lnTo>
                  <a:lnTo>
                    <a:pt x="1049286" y="264134"/>
                  </a:lnTo>
                  <a:lnTo>
                    <a:pt x="1049134" y="263753"/>
                  </a:lnTo>
                  <a:lnTo>
                    <a:pt x="1049020" y="263499"/>
                  </a:lnTo>
                  <a:lnTo>
                    <a:pt x="1046988" y="263753"/>
                  </a:lnTo>
                  <a:lnTo>
                    <a:pt x="1046607" y="263118"/>
                  </a:lnTo>
                  <a:lnTo>
                    <a:pt x="1046276" y="262991"/>
                  </a:lnTo>
                  <a:lnTo>
                    <a:pt x="1046010" y="263372"/>
                  </a:lnTo>
                  <a:lnTo>
                    <a:pt x="1045832" y="263499"/>
                  </a:lnTo>
                  <a:lnTo>
                    <a:pt x="1045730" y="263753"/>
                  </a:lnTo>
                  <a:lnTo>
                    <a:pt x="1045629" y="264134"/>
                  </a:lnTo>
                  <a:lnTo>
                    <a:pt x="1045527" y="264769"/>
                  </a:lnTo>
                  <a:lnTo>
                    <a:pt x="1045337" y="264388"/>
                  </a:lnTo>
                  <a:lnTo>
                    <a:pt x="1045248" y="264134"/>
                  </a:lnTo>
                  <a:lnTo>
                    <a:pt x="1045095" y="263245"/>
                  </a:lnTo>
                  <a:lnTo>
                    <a:pt x="1045044" y="262356"/>
                  </a:lnTo>
                  <a:lnTo>
                    <a:pt x="1043114" y="262991"/>
                  </a:lnTo>
                  <a:lnTo>
                    <a:pt x="1042720" y="263245"/>
                  </a:lnTo>
                  <a:lnTo>
                    <a:pt x="1042822" y="262229"/>
                  </a:lnTo>
                  <a:lnTo>
                    <a:pt x="1043051" y="261848"/>
                  </a:lnTo>
                  <a:lnTo>
                    <a:pt x="1043279" y="261467"/>
                  </a:lnTo>
                  <a:lnTo>
                    <a:pt x="1044067" y="261340"/>
                  </a:lnTo>
                  <a:lnTo>
                    <a:pt x="1041920" y="259943"/>
                  </a:lnTo>
                  <a:lnTo>
                    <a:pt x="1041069" y="259435"/>
                  </a:lnTo>
                  <a:lnTo>
                    <a:pt x="1040345" y="259181"/>
                  </a:lnTo>
                  <a:lnTo>
                    <a:pt x="1039774" y="259181"/>
                  </a:lnTo>
                  <a:lnTo>
                    <a:pt x="1040511" y="259562"/>
                  </a:lnTo>
                  <a:lnTo>
                    <a:pt x="1040587" y="259816"/>
                  </a:lnTo>
                  <a:lnTo>
                    <a:pt x="1040714" y="260959"/>
                  </a:lnTo>
                  <a:lnTo>
                    <a:pt x="1040587" y="261848"/>
                  </a:lnTo>
                  <a:lnTo>
                    <a:pt x="1039774" y="260832"/>
                  </a:lnTo>
                  <a:lnTo>
                    <a:pt x="1039101" y="260705"/>
                  </a:lnTo>
                  <a:lnTo>
                    <a:pt x="1038542" y="261340"/>
                  </a:lnTo>
                  <a:lnTo>
                    <a:pt x="1039990" y="262356"/>
                  </a:lnTo>
                  <a:lnTo>
                    <a:pt x="1039774" y="262864"/>
                  </a:lnTo>
                  <a:lnTo>
                    <a:pt x="1039672" y="263880"/>
                  </a:lnTo>
                  <a:lnTo>
                    <a:pt x="1039583" y="264134"/>
                  </a:lnTo>
                  <a:lnTo>
                    <a:pt x="1039329" y="264134"/>
                  </a:lnTo>
                  <a:lnTo>
                    <a:pt x="1039037" y="263753"/>
                  </a:lnTo>
                  <a:lnTo>
                    <a:pt x="1038352" y="262356"/>
                  </a:lnTo>
                  <a:lnTo>
                    <a:pt x="1037628" y="261594"/>
                  </a:lnTo>
                  <a:lnTo>
                    <a:pt x="1037386" y="261340"/>
                  </a:lnTo>
                  <a:lnTo>
                    <a:pt x="1036129" y="260705"/>
                  </a:lnTo>
                  <a:lnTo>
                    <a:pt x="1035761" y="260451"/>
                  </a:lnTo>
                  <a:lnTo>
                    <a:pt x="1034821" y="259816"/>
                  </a:lnTo>
                  <a:lnTo>
                    <a:pt x="1033754" y="259816"/>
                  </a:lnTo>
                  <a:lnTo>
                    <a:pt x="1032916" y="260451"/>
                  </a:lnTo>
                  <a:lnTo>
                    <a:pt x="1032789" y="259562"/>
                  </a:lnTo>
                  <a:lnTo>
                    <a:pt x="1032675" y="259308"/>
                  </a:lnTo>
                  <a:lnTo>
                    <a:pt x="1032548" y="258800"/>
                  </a:lnTo>
                  <a:lnTo>
                    <a:pt x="1032459" y="258292"/>
                  </a:lnTo>
                  <a:lnTo>
                    <a:pt x="1031976" y="257530"/>
                  </a:lnTo>
                  <a:lnTo>
                    <a:pt x="1031367" y="257657"/>
                  </a:lnTo>
                  <a:lnTo>
                    <a:pt x="1030935" y="257784"/>
                  </a:lnTo>
                  <a:lnTo>
                    <a:pt x="1030643" y="258165"/>
                  </a:lnTo>
                  <a:lnTo>
                    <a:pt x="1029335" y="258800"/>
                  </a:lnTo>
                  <a:lnTo>
                    <a:pt x="1029246" y="258292"/>
                  </a:lnTo>
                  <a:lnTo>
                    <a:pt x="1029042" y="257149"/>
                  </a:lnTo>
                  <a:lnTo>
                    <a:pt x="1028636" y="256641"/>
                  </a:lnTo>
                  <a:lnTo>
                    <a:pt x="1028433" y="256387"/>
                  </a:lnTo>
                  <a:lnTo>
                    <a:pt x="1027455" y="256641"/>
                  </a:lnTo>
                  <a:lnTo>
                    <a:pt x="1027430" y="255371"/>
                  </a:lnTo>
                  <a:lnTo>
                    <a:pt x="1027176" y="255117"/>
                  </a:lnTo>
                  <a:lnTo>
                    <a:pt x="1026807" y="255498"/>
                  </a:lnTo>
                  <a:lnTo>
                    <a:pt x="1026782" y="255879"/>
                  </a:lnTo>
                  <a:lnTo>
                    <a:pt x="1026934" y="256260"/>
                  </a:lnTo>
                  <a:lnTo>
                    <a:pt x="1027607" y="257022"/>
                  </a:lnTo>
                  <a:lnTo>
                    <a:pt x="1027709" y="257276"/>
                  </a:lnTo>
                  <a:lnTo>
                    <a:pt x="1027823" y="258038"/>
                  </a:lnTo>
                  <a:lnTo>
                    <a:pt x="1027480" y="258292"/>
                  </a:lnTo>
                  <a:lnTo>
                    <a:pt x="1027277" y="258165"/>
                  </a:lnTo>
                  <a:lnTo>
                    <a:pt x="1027188" y="257784"/>
                  </a:lnTo>
                  <a:lnTo>
                    <a:pt x="1027112" y="257530"/>
                  </a:lnTo>
                  <a:lnTo>
                    <a:pt x="1026172" y="257530"/>
                  </a:lnTo>
                  <a:lnTo>
                    <a:pt x="1025080" y="257784"/>
                  </a:lnTo>
                  <a:lnTo>
                    <a:pt x="1024420" y="256514"/>
                  </a:lnTo>
                  <a:lnTo>
                    <a:pt x="1024267" y="256260"/>
                  </a:lnTo>
                  <a:lnTo>
                    <a:pt x="1023404" y="255625"/>
                  </a:lnTo>
                  <a:lnTo>
                    <a:pt x="1022819" y="255371"/>
                  </a:lnTo>
                  <a:lnTo>
                    <a:pt x="1022324" y="255117"/>
                  </a:lnTo>
                  <a:lnTo>
                    <a:pt x="1022070" y="254990"/>
                  </a:lnTo>
                  <a:lnTo>
                    <a:pt x="1021753" y="254596"/>
                  </a:lnTo>
                  <a:lnTo>
                    <a:pt x="1021753" y="256514"/>
                  </a:lnTo>
                  <a:lnTo>
                    <a:pt x="1021346" y="256514"/>
                  </a:lnTo>
                  <a:lnTo>
                    <a:pt x="1021105" y="255879"/>
                  </a:lnTo>
                  <a:lnTo>
                    <a:pt x="1020902" y="255879"/>
                  </a:lnTo>
                  <a:lnTo>
                    <a:pt x="1020775" y="255625"/>
                  </a:lnTo>
                  <a:lnTo>
                    <a:pt x="1020711" y="255117"/>
                  </a:lnTo>
                  <a:lnTo>
                    <a:pt x="1021105" y="255244"/>
                  </a:lnTo>
                  <a:lnTo>
                    <a:pt x="1021549" y="255879"/>
                  </a:lnTo>
                  <a:lnTo>
                    <a:pt x="1021676" y="256133"/>
                  </a:lnTo>
                  <a:lnTo>
                    <a:pt x="1021753" y="256514"/>
                  </a:lnTo>
                  <a:lnTo>
                    <a:pt x="1021753" y="254596"/>
                  </a:lnTo>
                  <a:lnTo>
                    <a:pt x="1021473" y="254228"/>
                  </a:lnTo>
                  <a:lnTo>
                    <a:pt x="1021372" y="254101"/>
                  </a:lnTo>
                  <a:lnTo>
                    <a:pt x="1020686" y="252704"/>
                  </a:lnTo>
                  <a:lnTo>
                    <a:pt x="1020762" y="253720"/>
                  </a:lnTo>
                  <a:lnTo>
                    <a:pt x="1020229" y="254228"/>
                  </a:lnTo>
                  <a:lnTo>
                    <a:pt x="1018527" y="254101"/>
                  </a:lnTo>
                  <a:lnTo>
                    <a:pt x="1018057" y="253466"/>
                  </a:lnTo>
                  <a:lnTo>
                    <a:pt x="1017955" y="253212"/>
                  </a:lnTo>
                  <a:lnTo>
                    <a:pt x="1017676" y="252450"/>
                  </a:lnTo>
                  <a:lnTo>
                    <a:pt x="1017130" y="253212"/>
                  </a:lnTo>
                  <a:lnTo>
                    <a:pt x="1016914" y="253085"/>
                  </a:lnTo>
                  <a:lnTo>
                    <a:pt x="1016266" y="252704"/>
                  </a:lnTo>
                  <a:lnTo>
                    <a:pt x="1016063" y="252450"/>
                  </a:lnTo>
                  <a:lnTo>
                    <a:pt x="1015263" y="251434"/>
                  </a:lnTo>
                  <a:lnTo>
                    <a:pt x="1015072" y="251180"/>
                  </a:lnTo>
                  <a:lnTo>
                    <a:pt x="1014361" y="251053"/>
                  </a:lnTo>
                  <a:lnTo>
                    <a:pt x="1013625" y="250672"/>
                  </a:lnTo>
                  <a:lnTo>
                    <a:pt x="1012850" y="249910"/>
                  </a:lnTo>
                  <a:lnTo>
                    <a:pt x="1012748" y="251053"/>
                  </a:lnTo>
                  <a:lnTo>
                    <a:pt x="1012075" y="251434"/>
                  </a:lnTo>
                  <a:lnTo>
                    <a:pt x="1011936" y="251409"/>
                  </a:lnTo>
                  <a:lnTo>
                    <a:pt x="1011936" y="253085"/>
                  </a:lnTo>
                  <a:lnTo>
                    <a:pt x="1011428" y="252958"/>
                  </a:lnTo>
                  <a:lnTo>
                    <a:pt x="1011364" y="252704"/>
                  </a:lnTo>
                  <a:lnTo>
                    <a:pt x="1011758" y="252450"/>
                  </a:lnTo>
                  <a:lnTo>
                    <a:pt x="1011936" y="253085"/>
                  </a:lnTo>
                  <a:lnTo>
                    <a:pt x="1011936" y="251409"/>
                  </a:lnTo>
                  <a:lnTo>
                    <a:pt x="1010856" y="251180"/>
                  </a:lnTo>
                  <a:lnTo>
                    <a:pt x="1010742" y="250291"/>
                  </a:lnTo>
                  <a:lnTo>
                    <a:pt x="1010208" y="249529"/>
                  </a:lnTo>
                  <a:lnTo>
                    <a:pt x="1009243" y="248894"/>
                  </a:lnTo>
                  <a:lnTo>
                    <a:pt x="1009713" y="248513"/>
                  </a:lnTo>
                  <a:lnTo>
                    <a:pt x="1000061" y="248513"/>
                  </a:lnTo>
                  <a:lnTo>
                    <a:pt x="999413" y="248513"/>
                  </a:lnTo>
                  <a:lnTo>
                    <a:pt x="998816" y="249148"/>
                  </a:lnTo>
                  <a:lnTo>
                    <a:pt x="998766" y="249402"/>
                  </a:lnTo>
                  <a:lnTo>
                    <a:pt x="998664" y="251053"/>
                  </a:lnTo>
                  <a:lnTo>
                    <a:pt x="998880" y="252704"/>
                  </a:lnTo>
                  <a:lnTo>
                    <a:pt x="999629" y="253466"/>
                  </a:lnTo>
                  <a:lnTo>
                    <a:pt x="999667" y="253847"/>
                  </a:lnTo>
                  <a:lnTo>
                    <a:pt x="999312" y="253974"/>
                  </a:lnTo>
                  <a:lnTo>
                    <a:pt x="999261" y="254101"/>
                  </a:lnTo>
                  <a:lnTo>
                    <a:pt x="999159" y="254228"/>
                  </a:lnTo>
                  <a:lnTo>
                    <a:pt x="998715" y="254482"/>
                  </a:lnTo>
                  <a:lnTo>
                    <a:pt x="998575" y="254863"/>
                  </a:lnTo>
                  <a:lnTo>
                    <a:pt x="998334" y="255117"/>
                  </a:lnTo>
                  <a:lnTo>
                    <a:pt x="997978" y="255244"/>
                  </a:lnTo>
                  <a:lnTo>
                    <a:pt x="997585" y="255625"/>
                  </a:lnTo>
                  <a:lnTo>
                    <a:pt x="997483" y="255879"/>
                  </a:lnTo>
                  <a:lnTo>
                    <a:pt x="997280" y="257911"/>
                  </a:lnTo>
                  <a:lnTo>
                    <a:pt x="997534" y="258419"/>
                  </a:lnTo>
                  <a:lnTo>
                    <a:pt x="998270" y="261340"/>
                  </a:lnTo>
                  <a:lnTo>
                    <a:pt x="997381" y="261721"/>
                  </a:lnTo>
                  <a:lnTo>
                    <a:pt x="997356" y="262229"/>
                  </a:lnTo>
                  <a:lnTo>
                    <a:pt x="998181" y="262864"/>
                  </a:lnTo>
                  <a:lnTo>
                    <a:pt x="1000823" y="261594"/>
                  </a:lnTo>
                  <a:lnTo>
                    <a:pt x="1000861" y="262356"/>
                  </a:lnTo>
                  <a:lnTo>
                    <a:pt x="1001115" y="263118"/>
                  </a:lnTo>
                  <a:lnTo>
                    <a:pt x="1002398" y="264896"/>
                  </a:lnTo>
                  <a:lnTo>
                    <a:pt x="1003071" y="265404"/>
                  </a:lnTo>
                  <a:lnTo>
                    <a:pt x="1004379" y="265912"/>
                  </a:lnTo>
                  <a:lnTo>
                    <a:pt x="1005293" y="266420"/>
                  </a:lnTo>
                  <a:lnTo>
                    <a:pt x="1005941" y="266674"/>
                  </a:lnTo>
                  <a:lnTo>
                    <a:pt x="1006424" y="266674"/>
                  </a:lnTo>
                  <a:lnTo>
                    <a:pt x="1006792" y="266547"/>
                  </a:lnTo>
                  <a:lnTo>
                    <a:pt x="1006919" y="266547"/>
                  </a:lnTo>
                  <a:lnTo>
                    <a:pt x="1008811" y="267690"/>
                  </a:lnTo>
                  <a:lnTo>
                    <a:pt x="1009599" y="267944"/>
                  </a:lnTo>
                  <a:lnTo>
                    <a:pt x="1010945" y="268325"/>
                  </a:lnTo>
                  <a:lnTo>
                    <a:pt x="1011872" y="268706"/>
                  </a:lnTo>
                  <a:lnTo>
                    <a:pt x="1012393" y="269341"/>
                  </a:lnTo>
                  <a:lnTo>
                    <a:pt x="1013714" y="268706"/>
                  </a:lnTo>
                  <a:lnTo>
                    <a:pt x="1014641" y="269341"/>
                  </a:lnTo>
                  <a:lnTo>
                    <a:pt x="1015403" y="270230"/>
                  </a:lnTo>
                  <a:lnTo>
                    <a:pt x="1015885" y="270484"/>
                  </a:lnTo>
                  <a:lnTo>
                    <a:pt x="1016558" y="270738"/>
                  </a:lnTo>
                  <a:lnTo>
                    <a:pt x="1017435" y="270738"/>
                  </a:lnTo>
                  <a:lnTo>
                    <a:pt x="1017104" y="269976"/>
                  </a:lnTo>
                  <a:lnTo>
                    <a:pt x="1017358" y="269595"/>
                  </a:lnTo>
                  <a:lnTo>
                    <a:pt x="1018235" y="269722"/>
                  </a:lnTo>
                  <a:lnTo>
                    <a:pt x="1019429" y="270103"/>
                  </a:lnTo>
                  <a:lnTo>
                    <a:pt x="1020267" y="270103"/>
                  </a:lnTo>
                  <a:lnTo>
                    <a:pt x="1021156" y="272008"/>
                  </a:lnTo>
                  <a:lnTo>
                    <a:pt x="1022108" y="272643"/>
                  </a:lnTo>
                  <a:lnTo>
                    <a:pt x="1022959" y="272770"/>
                  </a:lnTo>
                  <a:lnTo>
                    <a:pt x="1023721" y="272262"/>
                  </a:lnTo>
                  <a:lnTo>
                    <a:pt x="1024369" y="272897"/>
                  </a:lnTo>
                  <a:lnTo>
                    <a:pt x="1025271" y="273405"/>
                  </a:lnTo>
                  <a:lnTo>
                    <a:pt x="1025753" y="273786"/>
                  </a:lnTo>
                  <a:lnTo>
                    <a:pt x="1026287" y="273913"/>
                  </a:lnTo>
                  <a:lnTo>
                    <a:pt x="1028446" y="275945"/>
                  </a:lnTo>
                  <a:lnTo>
                    <a:pt x="1028712" y="276199"/>
                  </a:lnTo>
                  <a:lnTo>
                    <a:pt x="1029093" y="276326"/>
                  </a:lnTo>
                  <a:lnTo>
                    <a:pt x="1029957" y="276453"/>
                  </a:lnTo>
                  <a:lnTo>
                    <a:pt x="1030884" y="276326"/>
                  </a:lnTo>
                  <a:lnTo>
                    <a:pt x="1031303" y="276326"/>
                  </a:lnTo>
                  <a:lnTo>
                    <a:pt x="1031748" y="276834"/>
                  </a:lnTo>
                  <a:lnTo>
                    <a:pt x="1032167" y="277723"/>
                  </a:lnTo>
                  <a:lnTo>
                    <a:pt x="1033983" y="278739"/>
                  </a:lnTo>
                  <a:lnTo>
                    <a:pt x="1034389" y="278866"/>
                  </a:lnTo>
                  <a:lnTo>
                    <a:pt x="1035011" y="278993"/>
                  </a:lnTo>
                  <a:lnTo>
                    <a:pt x="1035888" y="278993"/>
                  </a:lnTo>
                  <a:lnTo>
                    <a:pt x="1035507" y="278866"/>
                  </a:lnTo>
                  <a:lnTo>
                    <a:pt x="1035380" y="278231"/>
                  </a:lnTo>
                  <a:lnTo>
                    <a:pt x="1034542" y="277215"/>
                  </a:lnTo>
                  <a:lnTo>
                    <a:pt x="1034935" y="276834"/>
                  </a:lnTo>
                  <a:lnTo>
                    <a:pt x="1035443" y="276707"/>
                  </a:lnTo>
                  <a:lnTo>
                    <a:pt x="1036066" y="276580"/>
                  </a:lnTo>
                  <a:lnTo>
                    <a:pt x="1036586" y="276834"/>
                  </a:lnTo>
                  <a:lnTo>
                    <a:pt x="1036929" y="277215"/>
                  </a:lnTo>
                  <a:lnTo>
                    <a:pt x="1037082" y="278104"/>
                  </a:lnTo>
                  <a:lnTo>
                    <a:pt x="1037513" y="278485"/>
                  </a:lnTo>
                  <a:lnTo>
                    <a:pt x="1037945" y="279120"/>
                  </a:lnTo>
                  <a:lnTo>
                    <a:pt x="1038377" y="280009"/>
                  </a:lnTo>
                  <a:lnTo>
                    <a:pt x="1039228" y="279374"/>
                  </a:lnTo>
                  <a:lnTo>
                    <a:pt x="1040053" y="279501"/>
                  </a:lnTo>
                  <a:lnTo>
                    <a:pt x="1040853" y="280517"/>
                  </a:lnTo>
                  <a:lnTo>
                    <a:pt x="1041031" y="280390"/>
                  </a:lnTo>
                  <a:lnTo>
                    <a:pt x="1040879" y="279374"/>
                  </a:lnTo>
                  <a:lnTo>
                    <a:pt x="1040993" y="278739"/>
                  </a:lnTo>
                  <a:lnTo>
                    <a:pt x="1041107" y="278485"/>
                  </a:lnTo>
                  <a:lnTo>
                    <a:pt x="1041819" y="277723"/>
                  </a:lnTo>
                  <a:lnTo>
                    <a:pt x="1042530" y="277469"/>
                  </a:lnTo>
                  <a:lnTo>
                    <a:pt x="1043228" y="277723"/>
                  </a:lnTo>
                  <a:lnTo>
                    <a:pt x="1043927" y="278739"/>
                  </a:lnTo>
                  <a:lnTo>
                    <a:pt x="1044397" y="278612"/>
                  </a:lnTo>
                  <a:lnTo>
                    <a:pt x="1044765" y="278739"/>
                  </a:lnTo>
                  <a:lnTo>
                    <a:pt x="1044968" y="279120"/>
                  </a:lnTo>
                  <a:lnTo>
                    <a:pt x="1045083" y="280263"/>
                  </a:lnTo>
                  <a:lnTo>
                    <a:pt x="1045591" y="280771"/>
                  </a:lnTo>
                  <a:lnTo>
                    <a:pt x="1046200" y="281152"/>
                  </a:lnTo>
                  <a:lnTo>
                    <a:pt x="1046594" y="281660"/>
                  </a:lnTo>
                  <a:lnTo>
                    <a:pt x="1046911" y="282803"/>
                  </a:lnTo>
                  <a:lnTo>
                    <a:pt x="1047153" y="283057"/>
                  </a:lnTo>
                  <a:lnTo>
                    <a:pt x="1048956" y="283565"/>
                  </a:lnTo>
                  <a:lnTo>
                    <a:pt x="1049274" y="283311"/>
                  </a:lnTo>
                  <a:lnTo>
                    <a:pt x="1049172" y="283184"/>
                  </a:lnTo>
                  <a:lnTo>
                    <a:pt x="1048448" y="282676"/>
                  </a:lnTo>
                  <a:lnTo>
                    <a:pt x="1048804" y="282549"/>
                  </a:lnTo>
                  <a:lnTo>
                    <a:pt x="1049108" y="282676"/>
                  </a:lnTo>
                  <a:lnTo>
                    <a:pt x="1049337" y="283260"/>
                  </a:lnTo>
                  <a:lnTo>
                    <a:pt x="1050239" y="282549"/>
                  </a:lnTo>
                  <a:lnTo>
                    <a:pt x="1050569" y="282295"/>
                  </a:lnTo>
                  <a:lnTo>
                    <a:pt x="1050747" y="282422"/>
                  </a:lnTo>
                  <a:lnTo>
                    <a:pt x="1050810" y="282930"/>
                  </a:lnTo>
                  <a:lnTo>
                    <a:pt x="1051166" y="282676"/>
                  </a:lnTo>
                  <a:lnTo>
                    <a:pt x="1051382" y="282549"/>
                  </a:lnTo>
                  <a:lnTo>
                    <a:pt x="1051471" y="282295"/>
                  </a:lnTo>
                  <a:lnTo>
                    <a:pt x="1051725" y="282803"/>
                  </a:lnTo>
                  <a:lnTo>
                    <a:pt x="1052182" y="283184"/>
                  </a:lnTo>
                  <a:lnTo>
                    <a:pt x="1052842" y="283311"/>
                  </a:lnTo>
                  <a:lnTo>
                    <a:pt x="1054328" y="284073"/>
                  </a:lnTo>
                  <a:lnTo>
                    <a:pt x="1055217" y="283184"/>
                  </a:lnTo>
                  <a:lnTo>
                    <a:pt x="1055738" y="282689"/>
                  </a:lnTo>
                  <a:lnTo>
                    <a:pt x="1055751" y="282295"/>
                  </a:lnTo>
                  <a:lnTo>
                    <a:pt x="1055649" y="281787"/>
                  </a:lnTo>
                  <a:lnTo>
                    <a:pt x="1055547" y="281533"/>
                  </a:lnTo>
                  <a:lnTo>
                    <a:pt x="1055497" y="281279"/>
                  </a:lnTo>
                  <a:lnTo>
                    <a:pt x="1055484" y="281025"/>
                  </a:lnTo>
                  <a:lnTo>
                    <a:pt x="1055547" y="280263"/>
                  </a:lnTo>
                  <a:lnTo>
                    <a:pt x="1055992" y="280263"/>
                  </a:lnTo>
                  <a:lnTo>
                    <a:pt x="1056157" y="280390"/>
                  </a:lnTo>
                  <a:lnTo>
                    <a:pt x="1056182" y="280771"/>
                  </a:lnTo>
                  <a:lnTo>
                    <a:pt x="1056068" y="281533"/>
                  </a:lnTo>
                  <a:lnTo>
                    <a:pt x="1056284" y="281787"/>
                  </a:lnTo>
                  <a:lnTo>
                    <a:pt x="1057071" y="282041"/>
                  </a:lnTo>
                  <a:lnTo>
                    <a:pt x="1056894" y="280644"/>
                  </a:lnTo>
                  <a:lnTo>
                    <a:pt x="1057706" y="281406"/>
                  </a:lnTo>
                  <a:lnTo>
                    <a:pt x="1058062" y="281660"/>
                  </a:lnTo>
                  <a:lnTo>
                    <a:pt x="1058430" y="280644"/>
                  </a:lnTo>
                  <a:lnTo>
                    <a:pt x="1058468" y="280517"/>
                  </a:lnTo>
                  <a:lnTo>
                    <a:pt x="1058646" y="280390"/>
                  </a:lnTo>
                  <a:lnTo>
                    <a:pt x="1059167" y="281012"/>
                  </a:lnTo>
                  <a:lnTo>
                    <a:pt x="1059573" y="281787"/>
                  </a:lnTo>
                  <a:lnTo>
                    <a:pt x="1060234" y="281152"/>
                  </a:lnTo>
                  <a:lnTo>
                    <a:pt x="1060653" y="281025"/>
                  </a:lnTo>
                  <a:lnTo>
                    <a:pt x="1061072" y="281914"/>
                  </a:lnTo>
                  <a:lnTo>
                    <a:pt x="1061339" y="281914"/>
                  </a:lnTo>
                  <a:lnTo>
                    <a:pt x="1061554" y="282041"/>
                  </a:lnTo>
                  <a:lnTo>
                    <a:pt x="1061732" y="281914"/>
                  </a:lnTo>
                  <a:lnTo>
                    <a:pt x="1061631" y="281025"/>
                  </a:lnTo>
                  <a:lnTo>
                    <a:pt x="1061351" y="280390"/>
                  </a:lnTo>
                  <a:lnTo>
                    <a:pt x="1061288" y="280263"/>
                  </a:lnTo>
                  <a:lnTo>
                    <a:pt x="1061262" y="279882"/>
                  </a:lnTo>
                  <a:lnTo>
                    <a:pt x="1061567" y="279882"/>
                  </a:lnTo>
                  <a:lnTo>
                    <a:pt x="1062088" y="279628"/>
                  </a:lnTo>
                  <a:lnTo>
                    <a:pt x="1062736" y="279628"/>
                  </a:lnTo>
                  <a:lnTo>
                    <a:pt x="1063472" y="280136"/>
                  </a:lnTo>
                  <a:lnTo>
                    <a:pt x="1065301" y="281152"/>
                  </a:lnTo>
                  <a:lnTo>
                    <a:pt x="1066088" y="280771"/>
                  </a:lnTo>
                  <a:lnTo>
                    <a:pt x="1067206" y="280771"/>
                  </a:lnTo>
                  <a:lnTo>
                    <a:pt x="1067993" y="280517"/>
                  </a:lnTo>
                  <a:lnTo>
                    <a:pt x="1068311" y="280263"/>
                  </a:lnTo>
                  <a:lnTo>
                    <a:pt x="1068133" y="280009"/>
                  </a:lnTo>
                  <a:lnTo>
                    <a:pt x="1068946" y="279628"/>
                  </a:lnTo>
                  <a:lnTo>
                    <a:pt x="1069517" y="279755"/>
                  </a:lnTo>
                  <a:lnTo>
                    <a:pt x="1069467" y="279628"/>
                  </a:lnTo>
                  <a:lnTo>
                    <a:pt x="1069365" y="279374"/>
                  </a:lnTo>
                  <a:lnTo>
                    <a:pt x="1069162" y="279120"/>
                  </a:lnTo>
                  <a:lnTo>
                    <a:pt x="1068946" y="278993"/>
                  </a:lnTo>
                  <a:lnTo>
                    <a:pt x="1068768" y="278739"/>
                  </a:lnTo>
                  <a:lnTo>
                    <a:pt x="1068489" y="278345"/>
                  </a:lnTo>
                  <a:lnTo>
                    <a:pt x="1068044" y="277723"/>
                  </a:lnTo>
                  <a:lnTo>
                    <a:pt x="1068628" y="277977"/>
                  </a:lnTo>
                  <a:lnTo>
                    <a:pt x="1068590" y="278485"/>
                  </a:lnTo>
                  <a:lnTo>
                    <a:pt x="1068768" y="278739"/>
                  </a:lnTo>
                  <a:lnTo>
                    <a:pt x="1069149" y="278739"/>
                  </a:lnTo>
                  <a:lnTo>
                    <a:pt x="1069416" y="278574"/>
                  </a:lnTo>
                  <a:lnTo>
                    <a:pt x="1069365" y="277723"/>
                  </a:lnTo>
                  <a:lnTo>
                    <a:pt x="1069301" y="277469"/>
                  </a:lnTo>
                  <a:lnTo>
                    <a:pt x="1069454" y="277088"/>
                  </a:lnTo>
                  <a:lnTo>
                    <a:pt x="1070686" y="277088"/>
                  </a:lnTo>
                  <a:lnTo>
                    <a:pt x="1071600" y="277596"/>
                  </a:lnTo>
                  <a:lnTo>
                    <a:pt x="1071194" y="277088"/>
                  </a:lnTo>
                  <a:lnTo>
                    <a:pt x="1070800" y="276580"/>
                  </a:lnTo>
                  <a:lnTo>
                    <a:pt x="1070686" y="276326"/>
                  </a:lnTo>
                  <a:lnTo>
                    <a:pt x="1070571" y="275564"/>
                  </a:lnTo>
                  <a:lnTo>
                    <a:pt x="1071245" y="274929"/>
                  </a:lnTo>
                  <a:lnTo>
                    <a:pt x="1071473" y="274294"/>
                  </a:lnTo>
                  <a:lnTo>
                    <a:pt x="1071575" y="273786"/>
                  </a:lnTo>
                  <a:lnTo>
                    <a:pt x="1071397" y="272262"/>
                  </a:lnTo>
                  <a:lnTo>
                    <a:pt x="1071372" y="272008"/>
                  </a:lnTo>
                  <a:lnTo>
                    <a:pt x="1071702" y="271119"/>
                  </a:lnTo>
                  <a:lnTo>
                    <a:pt x="1073429" y="269976"/>
                  </a:lnTo>
                  <a:lnTo>
                    <a:pt x="1073835" y="269595"/>
                  </a:lnTo>
                  <a:lnTo>
                    <a:pt x="1073734" y="268833"/>
                  </a:lnTo>
                  <a:lnTo>
                    <a:pt x="1073670" y="268706"/>
                  </a:lnTo>
                  <a:lnTo>
                    <a:pt x="1073137" y="267690"/>
                  </a:lnTo>
                  <a:lnTo>
                    <a:pt x="1071981" y="266801"/>
                  </a:lnTo>
                  <a:lnTo>
                    <a:pt x="1071321" y="266293"/>
                  </a:lnTo>
                  <a:lnTo>
                    <a:pt x="1071156" y="266166"/>
                  </a:lnTo>
                  <a:lnTo>
                    <a:pt x="1071029" y="265277"/>
                  </a:lnTo>
                  <a:lnTo>
                    <a:pt x="1072794" y="264896"/>
                  </a:lnTo>
                  <a:lnTo>
                    <a:pt x="1072692" y="263626"/>
                  </a:lnTo>
                  <a:lnTo>
                    <a:pt x="1069771" y="260959"/>
                  </a:lnTo>
                  <a:lnTo>
                    <a:pt x="1069301" y="260959"/>
                  </a:lnTo>
                  <a:lnTo>
                    <a:pt x="1068400" y="260705"/>
                  </a:lnTo>
                  <a:lnTo>
                    <a:pt x="1068031" y="260451"/>
                  </a:lnTo>
                  <a:lnTo>
                    <a:pt x="1067816" y="260197"/>
                  </a:lnTo>
                  <a:lnTo>
                    <a:pt x="1068705" y="259435"/>
                  </a:lnTo>
                  <a:lnTo>
                    <a:pt x="1068768" y="259308"/>
                  </a:lnTo>
                  <a:lnTo>
                    <a:pt x="1069162" y="258546"/>
                  </a:lnTo>
                  <a:lnTo>
                    <a:pt x="1069073" y="257149"/>
                  </a:lnTo>
                  <a:lnTo>
                    <a:pt x="1069009" y="257022"/>
                  </a:lnTo>
                  <a:lnTo>
                    <a:pt x="1068298" y="255498"/>
                  </a:lnTo>
                  <a:lnTo>
                    <a:pt x="1067701" y="254228"/>
                  </a:lnTo>
                  <a:lnTo>
                    <a:pt x="1067244" y="254990"/>
                  </a:lnTo>
                  <a:lnTo>
                    <a:pt x="1066939" y="255143"/>
                  </a:lnTo>
                  <a:lnTo>
                    <a:pt x="1066939" y="257022"/>
                  </a:lnTo>
                  <a:lnTo>
                    <a:pt x="1066939" y="258292"/>
                  </a:lnTo>
                  <a:lnTo>
                    <a:pt x="1066723" y="258800"/>
                  </a:lnTo>
                  <a:lnTo>
                    <a:pt x="1065923" y="259308"/>
                  </a:lnTo>
                  <a:lnTo>
                    <a:pt x="1066025" y="258165"/>
                  </a:lnTo>
                  <a:lnTo>
                    <a:pt x="1066380" y="257403"/>
                  </a:lnTo>
                  <a:lnTo>
                    <a:pt x="1066939" y="257022"/>
                  </a:lnTo>
                  <a:lnTo>
                    <a:pt x="1066939" y="255143"/>
                  </a:lnTo>
                  <a:lnTo>
                    <a:pt x="1066711" y="255244"/>
                  </a:lnTo>
                  <a:lnTo>
                    <a:pt x="1066317" y="255498"/>
                  </a:lnTo>
                  <a:lnTo>
                    <a:pt x="1065885" y="255498"/>
                  </a:lnTo>
                  <a:lnTo>
                    <a:pt x="1065403" y="255244"/>
                  </a:lnTo>
                  <a:lnTo>
                    <a:pt x="1065250" y="254863"/>
                  </a:lnTo>
                  <a:lnTo>
                    <a:pt x="1065326" y="253974"/>
                  </a:lnTo>
                  <a:lnTo>
                    <a:pt x="1065479" y="253720"/>
                  </a:lnTo>
                  <a:lnTo>
                    <a:pt x="1065390" y="251815"/>
                  </a:lnTo>
                  <a:lnTo>
                    <a:pt x="1065187" y="251434"/>
                  </a:lnTo>
                  <a:lnTo>
                    <a:pt x="1064514" y="250418"/>
                  </a:lnTo>
                  <a:lnTo>
                    <a:pt x="1063675" y="249402"/>
                  </a:lnTo>
                  <a:lnTo>
                    <a:pt x="1062685" y="248513"/>
                  </a:lnTo>
                  <a:lnTo>
                    <a:pt x="1061796" y="248513"/>
                  </a:lnTo>
                  <a:lnTo>
                    <a:pt x="1061262" y="248386"/>
                  </a:lnTo>
                  <a:lnTo>
                    <a:pt x="1061046" y="248132"/>
                  </a:lnTo>
                  <a:lnTo>
                    <a:pt x="1060488" y="247624"/>
                  </a:lnTo>
                  <a:lnTo>
                    <a:pt x="1060361" y="247370"/>
                  </a:lnTo>
                  <a:lnTo>
                    <a:pt x="1060284" y="246608"/>
                  </a:lnTo>
                  <a:lnTo>
                    <a:pt x="1060157" y="246481"/>
                  </a:lnTo>
                  <a:lnTo>
                    <a:pt x="1060069" y="246354"/>
                  </a:lnTo>
                  <a:lnTo>
                    <a:pt x="1059751" y="245846"/>
                  </a:lnTo>
                  <a:lnTo>
                    <a:pt x="1059065" y="244449"/>
                  </a:lnTo>
                  <a:lnTo>
                    <a:pt x="1059078" y="243687"/>
                  </a:lnTo>
                  <a:lnTo>
                    <a:pt x="1058748" y="243433"/>
                  </a:lnTo>
                  <a:lnTo>
                    <a:pt x="1058227" y="243687"/>
                  </a:lnTo>
                  <a:lnTo>
                    <a:pt x="1057643" y="243687"/>
                  </a:lnTo>
                  <a:lnTo>
                    <a:pt x="1056474" y="243306"/>
                  </a:lnTo>
                  <a:lnTo>
                    <a:pt x="1056182" y="242798"/>
                  </a:lnTo>
                  <a:lnTo>
                    <a:pt x="1056055" y="241655"/>
                  </a:lnTo>
                  <a:lnTo>
                    <a:pt x="1055966" y="241274"/>
                  </a:lnTo>
                  <a:lnTo>
                    <a:pt x="1055522" y="240766"/>
                  </a:lnTo>
                  <a:lnTo>
                    <a:pt x="1055039" y="240385"/>
                  </a:lnTo>
                  <a:lnTo>
                    <a:pt x="1054773" y="239877"/>
                  </a:lnTo>
                  <a:lnTo>
                    <a:pt x="1054684" y="239369"/>
                  </a:lnTo>
                  <a:lnTo>
                    <a:pt x="1054163" y="238861"/>
                  </a:lnTo>
                  <a:lnTo>
                    <a:pt x="1053909" y="238353"/>
                  </a:lnTo>
                  <a:lnTo>
                    <a:pt x="1053401" y="237718"/>
                  </a:lnTo>
                  <a:lnTo>
                    <a:pt x="1053223" y="237591"/>
                  </a:lnTo>
                  <a:lnTo>
                    <a:pt x="1053058" y="237464"/>
                  </a:lnTo>
                  <a:lnTo>
                    <a:pt x="1052880" y="237591"/>
                  </a:lnTo>
                  <a:lnTo>
                    <a:pt x="1052220" y="237337"/>
                  </a:lnTo>
                  <a:lnTo>
                    <a:pt x="1051763" y="236702"/>
                  </a:lnTo>
                  <a:lnTo>
                    <a:pt x="1051521" y="235813"/>
                  </a:lnTo>
                  <a:lnTo>
                    <a:pt x="1050226" y="235051"/>
                  </a:lnTo>
                  <a:lnTo>
                    <a:pt x="1048981" y="234924"/>
                  </a:lnTo>
                  <a:lnTo>
                    <a:pt x="1048245" y="234416"/>
                  </a:lnTo>
                  <a:lnTo>
                    <a:pt x="1047737" y="233654"/>
                  </a:lnTo>
                  <a:lnTo>
                    <a:pt x="1047508" y="232638"/>
                  </a:lnTo>
                  <a:lnTo>
                    <a:pt x="1047445" y="232384"/>
                  </a:lnTo>
                  <a:lnTo>
                    <a:pt x="1046327" y="232384"/>
                  </a:lnTo>
                  <a:lnTo>
                    <a:pt x="1045972" y="232638"/>
                  </a:lnTo>
                  <a:lnTo>
                    <a:pt x="1045603" y="232638"/>
                  </a:lnTo>
                  <a:lnTo>
                    <a:pt x="1045210" y="232511"/>
                  </a:lnTo>
                  <a:lnTo>
                    <a:pt x="1046467" y="230606"/>
                  </a:lnTo>
                  <a:lnTo>
                    <a:pt x="1046645" y="229971"/>
                  </a:lnTo>
                  <a:lnTo>
                    <a:pt x="1046695" y="229463"/>
                  </a:lnTo>
                  <a:lnTo>
                    <a:pt x="1046048" y="229463"/>
                  </a:lnTo>
                  <a:lnTo>
                    <a:pt x="1045362" y="229971"/>
                  </a:lnTo>
                  <a:lnTo>
                    <a:pt x="1044854" y="229971"/>
                  </a:lnTo>
                  <a:lnTo>
                    <a:pt x="1044194" y="229717"/>
                  </a:lnTo>
                  <a:lnTo>
                    <a:pt x="1044359" y="228447"/>
                  </a:lnTo>
                  <a:lnTo>
                    <a:pt x="1044181" y="227558"/>
                  </a:lnTo>
                  <a:lnTo>
                    <a:pt x="1043711" y="227304"/>
                  </a:lnTo>
                  <a:lnTo>
                    <a:pt x="1041984" y="226034"/>
                  </a:lnTo>
                  <a:lnTo>
                    <a:pt x="1041565" y="225526"/>
                  </a:lnTo>
                  <a:lnTo>
                    <a:pt x="1041387" y="225145"/>
                  </a:lnTo>
                  <a:lnTo>
                    <a:pt x="1040155" y="224256"/>
                  </a:lnTo>
                  <a:lnTo>
                    <a:pt x="1039685" y="223113"/>
                  </a:lnTo>
                  <a:lnTo>
                    <a:pt x="1039876" y="221843"/>
                  </a:lnTo>
                  <a:lnTo>
                    <a:pt x="1039990" y="221462"/>
                  </a:lnTo>
                  <a:lnTo>
                    <a:pt x="1040472" y="220573"/>
                  </a:lnTo>
                  <a:lnTo>
                    <a:pt x="1040295" y="219811"/>
                  </a:lnTo>
                  <a:lnTo>
                    <a:pt x="1040041" y="218922"/>
                  </a:lnTo>
                  <a:lnTo>
                    <a:pt x="1040688" y="219684"/>
                  </a:lnTo>
                  <a:lnTo>
                    <a:pt x="1040790" y="219989"/>
                  </a:lnTo>
                  <a:lnTo>
                    <a:pt x="1041260" y="220319"/>
                  </a:lnTo>
                  <a:lnTo>
                    <a:pt x="1041679" y="220573"/>
                  </a:lnTo>
                  <a:lnTo>
                    <a:pt x="1042123" y="220573"/>
                  </a:lnTo>
                  <a:lnTo>
                    <a:pt x="1043559" y="220827"/>
                  </a:lnTo>
                  <a:lnTo>
                    <a:pt x="1044333" y="221843"/>
                  </a:lnTo>
                  <a:lnTo>
                    <a:pt x="1045895" y="222351"/>
                  </a:lnTo>
                  <a:lnTo>
                    <a:pt x="1047254" y="222859"/>
                  </a:lnTo>
                  <a:lnTo>
                    <a:pt x="1048385" y="223494"/>
                  </a:lnTo>
                  <a:lnTo>
                    <a:pt x="1052296" y="225526"/>
                  </a:lnTo>
                  <a:lnTo>
                    <a:pt x="1056779" y="227304"/>
                  </a:lnTo>
                  <a:lnTo>
                    <a:pt x="1060056" y="228828"/>
                  </a:lnTo>
                  <a:lnTo>
                    <a:pt x="1062139" y="230098"/>
                  </a:lnTo>
                  <a:lnTo>
                    <a:pt x="1063383" y="230225"/>
                  </a:lnTo>
                  <a:lnTo>
                    <a:pt x="1065403" y="230987"/>
                  </a:lnTo>
                  <a:lnTo>
                    <a:pt x="1066190" y="230987"/>
                  </a:lnTo>
                  <a:lnTo>
                    <a:pt x="1066723" y="230733"/>
                  </a:lnTo>
                  <a:lnTo>
                    <a:pt x="1068044" y="230860"/>
                  </a:lnTo>
                  <a:lnTo>
                    <a:pt x="1069213" y="231241"/>
                  </a:lnTo>
                  <a:lnTo>
                    <a:pt x="1069848" y="232511"/>
                  </a:lnTo>
                  <a:lnTo>
                    <a:pt x="1071092" y="232003"/>
                  </a:lnTo>
                  <a:lnTo>
                    <a:pt x="1071905" y="232511"/>
                  </a:lnTo>
                  <a:lnTo>
                    <a:pt x="1072311" y="234289"/>
                  </a:lnTo>
                  <a:lnTo>
                    <a:pt x="1072540" y="234035"/>
                  </a:lnTo>
                  <a:lnTo>
                    <a:pt x="1073023" y="233908"/>
                  </a:lnTo>
                  <a:lnTo>
                    <a:pt x="1073772" y="233908"/>
                  </a:lnTo>
                  <a:lnTo>
                    <a:pt x="1074877" y="234543"/>
                  </a:lnTo>
                  <a:lnTo>
                    <a:pt x="1075918" y="235305"/>
                  </a:lnTo>
                  <a:lnTo>
                    <a:pt x="1076769" y="235432"/>
                  </a:lnTo>
                  <a:lnTo>
                    <a:pt x="1077429" y="234797"/>
                  </a:lnTo>
                  <a:lnTo>
                    <a:pt x="1078077" y="235432"/>
                  </a:lnTo>
                  <a:lnTo>
                    <a:pt x="1078763" y="236448"/>
                  </a:lnTo>
                  <a:lnTo>
                    <a:pt x="1079258" y="237083"/>
                  </a:lnTo>
                  <a:lnTo>
                    <a:pt x="1079741" y="237464"/>
                  </a:lnTo>
                  <a:lnTo>
                    <a:pt x="1080096" y="237210"/>
                  </a:lnTo>
                  <a:lnTo>
                    <a:pt x="1080465" y="237845"/>
                  </a:lnTo>
                  <a:lnTo>
                    <a:pt x="1081036" y="238099"/>
                  </a:lnTo>
                  <a:lnTo>
                    <a:pt x="1081786" y="238099"/>
                  </a:lnTo>
                  <a:lnTo>
                    <a:pt x="1083500" y="238226"/>
                  </a:lnTo>
                  <a:lnTo>
                    <a:pt x="1083386" y="237718"/>
                  </a:lnTo>
                  <a:lnTo>
                    <a:pt x="1083386" y="237210"/>
                  </a:lnTo>
                  <a:lnTo>
                    <a:pt x="1083462" y="236829"/>
                  </a:lnTo>
                  <a:lnTo>
                    <a:pt x="1083919" y="236448"/>
                  </a:lnTo>
                  <a:lnTo>
                    <a:pt x="1084097" y="234797"/>
                  </a:lnTo>
                  <a:lnTo>
                    <a:pt x="1084186" y="233908"/>
                  </a:lnTo>
                  <a:lnTo>
                    <a:pt x="1084351" y="232003"/>
                  </a:lnTo>
                  <a:lnTo>
                    <a:pt x="1084453" y="230733"/>
                  </a:lnTo>
                  <a:lnTo>
                    <a:pt x="1084554" y="230098"/>
                  </a:lnTo>
                  <a:lnTo>
                    <a:pt x="1084681" y="228447"/>
                  </a:lnTo>
                  <a:close/>
                </a:path>
                <a:path w="1153795" h="1354454">
                  <a:moveTo>
                    <a:pt x="1100518" y="119494"/>
                  </a:moveTo>
                  <a:lnTo>
                    <a:pt x="1099985" y="119265"/>
                  </a:lnTo>
                  <a:lnTo>
                    <a:pt x="1100124" y="119367"/>
                  </a:lnTo>
                  <a:lnTo>
                    <a:pt x="1100518" y="119494"/>
                  </a:lnTo>
                  <a:close/>
                </a:path>
                <a:path w="1153795" h="1354454">
                  <a:moveTo>
                    <a:pt x="1100950" y="120002"/>
                  </a:moveTo>
                  <a:lnTo>
                    <a:pt x="1100912" y="119621"/>
                  </a:lnTo>
                  <a:lnTo>
                    <a:pt x="1100518" y="119494"/>
                  </a:lnTo>
                  <a:lnTo>
                    <a:pt x="1100455" y="120129"/>
                  </a:lnTo>
                  <a:lnTo>
                    <a:pt x="1100734" y="120383"/>
                  </a:lnTo>
                  <a:lnTo>
                    <a:pt x="1100836" y="120256"/>
                  </a:lnTo>
                  <a:lnTo>
                    <a:pt x="1100950" y="120002"/>
                  </a:lnTo>
                  <a:close/>
                </a:path>
                <a:path w="1153795" h="1354454">
                  <a:moveTo>
                    <a:pt x="1113942" y="135496"/>
                  </a:moveTo>
                  <a:lnTo>
                    <a:pt x="1113866" y="131305"/>
                  </a:lnTo>
                  <a:lnTo>
                    <a:pt x="1113790" y="130543"/>
                  </a:lnTo>
                  <a:lnTo>
                    <a:pt x="1113396" y="129400"/>
                  </a:lnTo>
                  <a:lnTo>
                    <a:pt x="1111364" y="128104"/>
                  </a:lnTo>
                  <a:lnTo>
                    <a:pt x="1110665" y="127622"/>
                  </a:lnTo>
                  <a:lnTo>
                    <a:pt x="1110538" y="127495"/>
                  </a:lnTo>
                  <a:lnTo>
                    <a:pt x="1110183" y="127114"/>
                  </a:lnTo>
                  <a:lnTo>
                    <a:pt x="1110018" y="126606"/>
                  </a:lnTo>
                  <a:lnTo>
                    <a:pt x="1109941" y="126352"/>
                  </a:lnTo>
                  <a:lnTo>
                    <a:pt x="1109281" y="126479"/>
                  </a:lnTo>
                  <a:lnTo>
                    <a:pt x="1108430" y="126352"/>
                  </a:lnTo>
                  <a:lnTo>
                    <a:pt x="1108240" y="125590"/>
                  </a:lnTo>
                  <a:lnTo>
                    <a:pt x="1108367" y="125082"/>
                  </a:lnTo>
                  <a:lnTo>
                    <a:pt x="1108849" y="124955"/>
                  </a:lnTo>
                  <a:lnTo>
                    <a:pt x="1107605" y="123304"/>
                  </a:lnTo>
                  <a:lnTo>
                    <a:pt x="1107033" y="122923"/>
                  </a:lnTo>
                  <a:lnTo>
                    <a:pt x="1106512" y="122923"/>
                  </a:lnTo>
                  <a:lnTo>
                    <a:pt x="1106093" y="123304"/>
                  </a:lnTo>
                  <a:lnTo>
                    <a:pt x="1105077" y="122669"/>
                  </a:lnTo>
                  <a:lnTo>
                    <a:pt x="1104861" y="122542"/>
                  </a:lnTo>
                  <a:lnTo>
                    <a:pt x="1104455" y="122288"/>
                  </a:lnTo>
                  <a:lnTo>
                    <a:pt x="1104099" y="122288"/>
                  </a:lnTo>
                  <a:lnTo>
                    <a:pt x="1103706" y="122542"/>
                  </a:lnTo>
                  <a:lnTo>
                    <a:pt x="1103210" y="122097"/>
                  </a:lnTo>
                  <a:lnTo>
                    <a:pt x="1103414" y="121399"/>
                  </a:lnTo>
                  <a:lnTo>
                    <a:pt x="1102664" y="121018"/>
                  </a:lnTo>
                  <a:lnTo>
                    <a:pt x="1102804" y="121754"/>
                  </a:lnTo>
                  <a:lnTo>
                    <a:pt x="1101623" y="120891"/>
                  </a:lnTo>
                  <a:lnTo>
                    <a:pt x="1101102" y="120637"/>
                  </a:lnTo>
                  <a:lnTo>
                    <a:pt x="1100594" y="120383"/>
                  </a:lnTo>
                  <a:lnTo>
                    <a:pt x="1100315" y="120129"/>
                  </a:lnTo>
                  <a:lnTo>
                    <a:pt x="1100023" y="119875"/>
                  </a:lnTo>
                  <a:lnTo>
                    <a:pt x="1099947" y="119265"/>
                  </a:lnTo>
                  <a:lnTo>
                    <a:pt x="1099045" y="118605"/>
                  </a:lnTo>
                  <a:lnTo>
                    <a:pt x="1097991" y="118224"/>
                  </a:lnTo>
                  <a:lnTo>
                    <a:pt x="1097407" y="118224"/>
                  </a:lnTo>
                  <a:lnTo>
                    <a:pt x="1097356" y="118732"/>
                  </a:lnTo>
                  <a:lnTo>
                    <a:pt x="1098169" y="120129"/>
                  </a:lnTo>
                  <a:lnTo>
                    <a:pt x="1097724" y="119748"/>
                  </a:lnTo>
                  <a:lnTo>
                    <a:pt x="1097292" y="119367"/>
                  </a:lnTo>
                  <a:lnTo>
                    <a:pt x="1096035" y="119240"/>
                  </a:lnTo>
                  <a:lnTo>
                    <a:pt x="1095819" y="119113"/>
                  </a:lnTo>
                  <a:lnTo>
                    <a:pt x="1095476" y="118910"/>
                  </a:lnTo>
                  <a:lnTo>
                    <a:pt x="1095476" y="120383"/>
                  </a:lnTo>
                  <a:lnTo>
                    <a:pt x="1095019" y="120383"/>
                  </a:lnTo>
                  <a:lnTo>
                    <a:pt x="1094308" y="120637"/>
                  </a:lnTo>
                  <a:lnTo>
                    <a:pt x="1094282" y="120002"/>
                  </a:lnTo>
                  <a:lnTo>
                    <a:pt x="1094803" y="119748"/>
                  </a:lnTo>
                  <a:lnTo>
                    <a:pt x="1095476" y="120383"/>
                  </a:lnTo>
                  <a:lnTo>
                    <a:pt x="1095476" y="118910"/>
                  </a:lnTo>
                  <a:lnTo>
                    <a:pt x="1095184" y="118732"/>
                  </a:lnTo>
                  <a:lnTo>
                    <a:pt x="1094943" y="118224"/>
                  </a:lnTo>
                  <a:lnTo>
                    <a:pt x="1094917" y="117208"/>
                  </a:lnTo>
                  <a:lnTo>
                    <a:pt x="1094168" y="118224"/>
                  </a:lnTo>
                  <a:lnTo>
                    <a:pt x="1093139" y="118732"/>
                  </a:lnTo>
                  <a:lnTo>
                    <a:pt x="1092860" y="118224"/>
                  </a:lnTo>
                  <a:lnTo>
                    <a:pt x="1092250" y="118097"/>
                  </a:lnTo>
                  <a:lnTo>
                    <a:pt x="1092161" y="117970"/>
                  </a:lnTo>
                  <a:lnTo>
                    <a:pt x="1092034" y="117462"/>
                  </a:lnTo>
                  <a:lnTo>
                    <a:pt x="1091958" y="116954"/>
                  </a:lnTo>
                  <a:lnTo>
                    <a:pt x="1093673" y="116954"/>
                  </a:lnTo>
                  <a:lnTo>
                    <a:pt x="1093533" y="116827"/>
                  </a:lnTo>
                  <a:lnTo>
                    <a:pt x="1093114" y="116446"/>
                  </a:lnTo>
                  <a:lnTo>
                    <a:pt x="1092225" y="115811"/>
                  </a:lnTo>
                  <a:lnTo>
                    <a:pt x="1088504" y="113906"/>
                  </a:lnTo>
                  <a:lnTo>
                    <a:pt x="1088466" y="114795"/>
                  </a:lnTo>
                  <a:lnTo>
                    <a:pt x="1089164" y="115684"/>
                  </a:lnTo>
                  <a:lnTo>
                    <a:pt x="1089152" y="116065"/>
                  </a:lnTo>
                  <a:lnTo>
                    <a:pt x="1088644" y="116446"/>
                  </a:lnTo>
                  <a:lnTo>
                    <a:pt x="1088313" y="116116"/>
                  </a:lnTo>
                  <a:lnTo>
                    <a:pt x="1088313" y="118224"/>
                  </a:lnTo>
                  <a:lnTo>
                    <a:pt x="1087729" y="118732"/>
                  </a:lnTo>
                  <a:lnTo>
                    <a:pt x="1086954" y="119113"/>
                  </a:lnTo>
                  <a:lnTo>
                    <a:pt x="1086993" y="118605"/>
                  </a:lnTo>
                  <a:lnTo>
                    <a:pt x="1086802" y="118224"/>
                  </a:lnTo>
                  <a:lnTo>
                    <a:pt x="1086319" y="117589"/>
                  </a:lnTo>
                  <a:lnTo>
                    <a:pt x="1085964" y="117335"/>
                  </a:lnTo>
                  <a:lnTo>
                    <a:pt x="1086053" y="117081"/>
                  </a:lnTo>
                  <a:lnTo>
                    <a:pt x="1086548" y="116827"/>
                  </a:lnTo>
                  <a:lnTo>
                    <a:pt x="1087399" y="116954"/>
                  </a:lnTo>
                  <a:lnTo>
                    <a:pt x="1087983" y="117462"/>
                  </a:lnTo>
                  <a:lnTo>
                    <a:pt x="1088313" y="118224"/>
                  </a:lnTo>
                  <a:lnTo>
                    <a:pt x="1088313" y="116116"/>
                  </a:lnTo>
                  <a:lnTo>
                    <a:pt x="1087297" y="115049"/>
                  </a:lnTo>
                  <a:lnTo>
                    <a:pt x="1087069" y="113906"/>
                  </a:lnTo>
                  <a:lnTo>
                    <a:pt x="1086904" y="113525"/>
                  </a:lnTo>
                  <a:lnTo>
                    <a:pt x="1086624" y="113017"/>
                  </a:lnTo>
                  <a:lnTo>
                    <a:pt x="1086485" y="112763"/>
                  </a:lnTo>
                  <a:lnTo>
                    <a:pt x="1086002" y="112128"/>
                  </a:lnTo>
                  <a:lnTo>
                    <a:pt x="1085418" y="112217"/>
                  </a:lnTo>
                  <a:lnTo>
                    <a:pt x="1085418" y="116573"/>
                  </a:lnTo>
                  <a:lnTo>
                    <a:pt x="1085291" y="117208"/>
                  </a:lnTo>
                  <a:lnTo>
                    <a:pt x="1085126" y="117335"/>
                  </a:lnTo>
                  <a:lnTo>
                    <a:pt x="1085088" y="117208"/>
                  </a:lnTo>
                  <a:lnTo>
                    <a:pt x="1084592" y="115684"/>
                  </a:lnTo>
                  <a:lnTo>
                    <a:pt x="1084224" y="115303"/>
                  </a:lnTo>
                  <a:lnTo>
                    <a:pt x="1083716" y="114795"/>
                  </a:lnTo>
                  <a:lnTo>
                    <a:pt x="1083602" y="114668"/>
                  </a:lnTo>
                  <a:lnTo>
                    <a:pt x="1082128" y="114160"/>
                  </a:lnTo>
                  <a:lnTo>
                    <a:pt x="1081938" y="113906"/>
                  </a:lnTo>
                  <a:lnTo>
                    <a:pt x="1082052" y="113525"/>
                  </a:lnTo>
                  <a:lnTo>
                    <a:pt x="1082421" y="113271"/>
                  </a:lnTo>
                  <a:lnTo>
                    <a:pt x="1083081" y="113271"/>
                  </a:lnTo>
                  <a:lnTo>
                    <a:pt x="1083805" y="113017"/>
                  </a:lnTo>
                  <a:lnTo>
                    <a:pt x="1084618" y="113906"/>
                  </a:lnTo>
                  <a:lnTo>
                    <a:pt x="1085380" y="115049"/>
                  </a:lnTo>
                  <a:lnTo>
                    <a:pt x="1085418" y="116573"/>
                  </a:lnTo>
                  <a:lnTo>
                    <a:pt x="1085418" y="112217"/>
                  </a:lnTo>
                  <a:lnTo>
                    <a:pt x="1085100" y="112255"/>
                  </a:lnTo>
                  <a:lnTo>
                    <a:pt x="1084326" y="112763"/>
                  </a:lnTo>
                  <a:lnTo>
                    <a:pt x="1082675" y="112001"/>
                  </a:lnTo>
                  <a:lnTo>
                    <a:pt x="1081595" y="111366"/>
                  </a:lnTo>
                  <a:lnTo>
                    <a:pt x="1081100" y="111112"/>
                  </a:lnTo>
                  <a:lnTo>
                    <a:pt x="1081227" y="112509"/>
                  </a:lnTo>
                  <a:lnTo>
                    <a:pt x="1080719" y="113144"/>
                  </a:lnTo>
                  <a:lnTo>
                    <a:pt x="1080236" y="113436"/>
                  </a:lnTo>
                  <a:lnTo>
                    <a:pt x="1080236" y="114795"/>
                  </a:lnTo>
                  <a:lnTo>
                    <a:pt x="1080160" y="115049"/>
                  </a:lnTo>
                  <a:lnTo>
                    <a:pt x="1079754" y="115176"/>
                  </a:lnTo>
                  <a:lnTo>
                    <a:pt x="1079017" y="115303"/>
                  </a:lnTo>
                  <a:lnTo>
                    <a:pt x="1080236" y="114795"/>
                  </a:lnTo>
                  <a:lnTo>
                    <a:pt x="1080236" y="113436"/>
                  </a:lnTo>
                  <a:lnTo>
                    <a:pt x="1079436" y="113906"/>
                  </a:lnTo>
                  <a:lnTo>
                    <a:pt x="1078496" y="113525"/>
                  </a:lnTo>
                  <a:lnTo>
                    <a:pt x="1078090" y="113017"/>
                  </a:lnTo>
                  <a:lnTo>
                    <a:pt x="1077976" y="112509"/>
                  </a:lnTo>
                  <a:lnTo>
                    <a:pt x="1077912" y="111620"/>
                  </a:lnTo>
                  <a:lnTo>
                    <a:pt x="1078001" y="112128"/>
                  </a:lnTo>
                  <a:lnTo>
                    <a:pt x="1078382" y="112255"/>
                  </a:lnTo>
                  <a:lnTo>
                    <a:pt x="1078534" y="112255"/>
                  </a:lnTo>
                  <a:lnTo>
                    <a:pt x="1078458" y="111620"/>
                  </a:lnTo>
                  <a:lnTo>
                    <a:pt x="1078357" y="111366"/>
                  </a:lnTo>
                  <a:lnTo>
                    <a:pt x="1078153" y="111112"/>
                  </a:lnTo>
                  <a:lnTo>
                    <a:pt x="1077493" y="110858"/>
                  </a:lnTo>
                  <a:lnTo>
                    <a:pt x="1076909" y="110477"/>
                  </a:lnTo>
                  <a:lnTo>
                    <a:pt x="1076388" y="110477"/>
                  </a:lnTo>
                  <a:lnTo>
                    <a:pt x="1075969" y="110858"/>
                  </a:lnTo>
                  <a:lnTo>
                    <a:pt x="1075131" y="110731"/>
                  </a:lnTo>
                  <a:lnTo>
                    <a:pt x="1074483" y="110604"/>
                  </a:lnTo>
                  <a:lnTo>
                    <a:pt x="1073988" y="110223"/>
                  </a:lnTo>
                  <a:lnTo>
                    <a:pt x="1073442" y="109969"/>
                  </a:lnTo>
                  <a:lnTo>
                    <a:pt x="1073378" y="109842"/>
                  </a:lnTo>
                  <a:lnTo>
                    <a:pt x="1073162" y="109461"/>
                  </a:lnTo>
                  <a:lnTo>
                    <a:pt x="1072908" y="109334"/>
                  </a:lnTo>
                  <a:lnTo>
                    <a:pt x="1072426" y="109461"/>
                  </a:lnTo>
                  <a:lnTo>
                    <a:pt x="1071740" y="109842"/>
                  </a:lnTo>
                  <a:lnTo>
                    <a:pt x="1071714" y="109715"/>
                  </a:lnTo>
                  <a:lnTo>
                    <a:pt x="1071626" y="108953"/>
                  </a:lnTo>
                  <a:lnTo>
                    <a:pt x="1071613" y="108826"/>
                  </a:lnTo>
                  <a:lnTo>
                    <a:pt x="1070864" y="107810"/>
                  </a:lnTo>
                  <a:lnTo>
                    <a:pt x="1070775" y="107683"/>
                  </a:lnTo>
                  <a:lnTo>
                    <a:pt x="1070571" y="107556"/>
                  </a:lnTo>
                  <a:lnTo>
                    <a:pt x="1069187" y="106667"/>
                  </a:lnTo>
                  <a:lnTo>
                    <a:pt x="1068527" y="107556"/>
                  </a:lnTo>
                  <a:lnTo>
                    <a:pt x="1068451" y="128130"/>
                  </a:lnTo>
                  <a:lnTo>
                    <a:pt x="1067727" y="127749"/>
                  </a:lnTo>
                  <a:lnTo>
                    <a:pt x="1067752" y="128638"/>
                  </a:lnTo>
                  <a:lnTo>
                    <a:pt x="1067460" y="129019"/>
                  </a:lnTo>
                  <a:lnTo>
                    <a:pt x="1066850" y="129146"/>
                  </a:lnTo>
                  <a:lnTo>
                    <a:pt x="1066126" y="129400"/>
                  </a:lnTo>
                  <a:lnTo>
                    <a:pt x="1065212" y="129527"/>
                  </a:lnTo>
                  <a:lnTo>
                    <a:pt x="1064475" y="129146"/>
                  </a:lnTo>
                  <a:lnTo>
                    <a:pt x="1064006" y="128511"/>
                  </a:lnTo>
                  <a:lnTo>
                    <a:pt x="1063637" y="128257"/>
                  </a:lnTo>
                  <a:lnTo>
                    <a:pt x="1063498" y="128003"/>
                  </a:lnTo>
                  <a:lnTo>
                    <a:pt x="1063396" y="127495"/>
                  </a:lnTo>
                  <a:lnTo>
                    <a:pt x="1063358" y="127114"/>
                  </a:lnTo>
                  <a:lnTo>
                    <a:pt x="1064742" y="127749"/>
                  </a:lnTo>
                  <a:lnTo>
                    <a:pt x="1065809" y="127622"/>
                  </a:lnTo>
                  <a:lnTo>
                    <a:pt x="1066139" y="127114"/>
                  </a:lnTo>
                  <a:lnTo>
                    <a:pt x="1066558" y="126479"/>
                  </a:lnTo>
                  <a:lnTo>
                    <a:pt x="1066660" y="127876"/>
                  </a:lnTo>
                  <a:lnTo>
                    <a:pt x="1066888" y="128384"/>
                  </a:lnTo>
                  <a:lnTo>
                    <a:pt x="1067727" y="127749"/>
                  </a:lnTo>
                  <a:lnTo>
                    <a:pt x="1067930" y="127495"/>
                  </a:lnTo>
                  <a:lnTo>
                    <a:pt x="1068171" y="127622"/>
                  </a:lnTo>
                  <a:lnTo>
                    <a:pt x="1068451" y="128130"/>
                  </a:lnTo>
                  <a:lnTo>
                    <a:pt x="1068451" y="107543"/>
                  </a:lnTo>
                  <a:lnTo>
                    <a:pt x="1067574" y="107302"/>
                  </a:lnTo>
                  <a:lnTo>
                    <a:pt x="1067498" y="108826"/>
                  </a:lnTo>
                  <a:lnTo>
                    <a:pt x="1067231" y="108699"/>
                  </a:lnTo>
                  <a:lnTo>
                    <a:pt x="1066939" y="108699"/>
                  </a:lnTo>
                  <a:lnTo>
                    <a:pt x="1065720" y="108953"/>
                  </a:lnTo>
                  <a:lnTo>
                    <a:pt x="1064971" y="108953"/>
                  </a:lnTo>
                  <a:lnTo>
                    <a:pt x="1064755" y="108699"/>
                  </a:lnTo>
                  <a:lnTo>
                    <a:pt x="1064755" y="107810"/>
                  </a:lnTo>
                  <a:lnTo>
                    <a:pt x="1066038" y="107810"/>
                  </a:lnTo>
                  <a:lnTo>
                    <a:pt x="1066952" y="108191"/>
                  </a:lnTo>
                  <a:lnTo>
                    <a:pt x="1067498" y="108826"/>
                  </a:lnTo>
                  <a:lnTo>
                    <a:pt x="1067498" y="107226"/>
                  </a:lnTo>
                  <a:lnTo>
                    <a:pt x="1066838" y="106540"/>
                  </a:lnTo>
                  <a:lnTo>
                    <a:pt x="1066469" y="106159"/>
                  </a:lnTo>
                  <a:lnTo>
                    <a:pt x="1066355" y="106032"/>
                  </a:lnTo>
                  <a:lnTo>
                    <a:pt x="1066190" y="106159"/>
                  </a:lnTo>
                  <a:lnTo>
                    <a:pt x="1065733" y="105905"/>
                  </a:lnTo>
                  <a:lnTo>
                    <a:pt x="1065009" y="105397"/>
                  </a:lnTo>
                  <a:lnTo>
                    <a:pt x="1064526" y="104889"/>
                  </a:lnTo>
                  <a:lnTo>
                    <a:pt x="1063866" y="104254"/>
                  </a:lnTo>
                  <a:lnTo>
                    <a:pt x="1063028" y="104635"/>
                  </a:lnTo>
                  <a:lnTo>
                    <a:pt x="1062520" y="105397"/>
                  </a:lnTo>
                  <a:lnTo>
                    <a:pt x="1062291" y="106540"/>
                  </a:lnTo>
                  <a:lnTo>
                    <a:pt x="1061516" y="104635"/>
                  </a:lnTo>
                  <a:lnTo>
                    <a:pt x="1060424" y="101968"/>
                  </a:lnTo>
                  <a:lnTo>
                    <a:pt x="1060310" y="101841"/>
                  </a:lnTo>
                  <a:lnTo>
                    <a:pt x="1060196" y="101714"/>
                  </a:lnTo>
                  <a:lnTo>
                    <a:pt x="1059916" y="101714"/>
                  </a:lnTo>
                  <a:lnTo>
                    <a:pt x="1059573" y="101841"/>
                  </a:lnTo>
                  <a:lnTo>
                    <a:pt x="1059268" y="101333"/>
                  </a:lnTo>
                  <a:lnTo>
                    <a:pt x="1059103" y="101079"/>
                  </a:lnTo>
                  <a:lnTo>
                    <a:pt x="1058608" y="100698"/>
                  </a:lnTo>
                  <a:lnTo>
                    <a:pt x="1058430" y="100571"/>
                  </a:lnTo>
                  <a:lnTo>
                    <a:pt x="1057554" y="100698"/>
                  </a:lnTo>
                  <a:lnTo>
                    <a:pt x="1056563" y="100317"/>
                  </a:lnTo>
                  <a:lnTo>
                    <a:pt x="1055509" y="100317"/>
                  </a:lnTo>
                  <a:lnTo>
                    <a:pt x="1055497" y="99809"/>
                  </a:lnTo>
                  <a:lnTo>
                    <a:pt x="1055090" y="99428"/>
                  </a:lnTo>
                  <a:lnTo>
                    <a:pt x="1054290" y="99301"/>
                  </a:lnTo>
                  <a:lnTo>
                    <a:pt x="1052588" y="99174"/>
                  </a:lnTo>
                  <a:lnTo>
                    <a:pt x="1052093" y="98920"/>
                  </a:lnTo>
                  <a:lnTo>
                    <a:pt x="1051814" y="98920"/>
                  </a:lnTo>
                  <a:lnTo>
                    <a:pt x="1051737" y="99148"/>
                  </a:lnTo>
                  <a:lnTo>
                    <a:pt x="1051737" y="101333"/>
                  </a:lnTo>
                  <a:lnTo>
                    <a:pt x="1051534" y="101206"/>
                  </a:lnTo>
                  <a:lnTo>
                    <a:pt x="1051585" y="101079"/>
                  </a:lnTo>
                  <a:lnTo>
                    <a:pt x="1051737" y="101333"/>
                  </a:lnTo>
                  <a:lnTo>
                    <a:pt x="1051737" y="99148"/>
                  </a:lnTo>
                  <a:lnTo>
                    <a:pt x="1051445" y="98666"/>
                  </a:lnTo>
                  <a:lnTo>
                    <a:pt x="1051102" y="98285"/>
                  </a:lnTo>
                  <a:lnTo>
                    <a:pt x="1050709" y="98158"/>
                  </a:lnTo>
                  <a:lnTo>
                    <a:pt x="1049401" y="98158"/>
                  </a:lnTo>
                  <a:lnTo>
                    <a:pt x="1049515" y="98666"/>
                  </a:lnTo>
                  <a:lnTo>
                    <a:pt x="1049591" y="99555"/>
                  </a:lnTo>
                  <a:lnTo>
                    <a:pt x="1049375" y="99682"/>
                  </a:lnTo>
                  <a:lnTo>
                    <a:pt x="1049197" y="100317"/>
                  </a:lnTo>
                  <a:lnTo>
                    <a:pt x="1048766" y="101079"/>
                  </a:lnTo>
                  <a:lnTo>
                    <a:pt x="1049464" y="102349"/>
                  </a:lnTo>
                  <a:lnTo>
                    <a:pt x="1049896" y="103746"/>
                  </a:lnTo>
                  <a:lnTo>
                    <a:pt x="1048702" y="104381"/>
                  </a:lnTo>
                  <a:lnTo>
                    <a:pt x="1047711" y="104635"/>
                  </a:lnTo>
                  <a:lnTo>
                    <a:pt x="1046962" y="104254"/>
                  </a:lnTo>
                  <a:lnTo>
                    <a:pt x="1046416" y="107556"/>
                  </a:lnTo>
                  <a:lnTo>
                    <a:pt x="1044346" y="107175"/>
                  </a:lnTo>
                  <a:lnTo>
                    <a:pt x="1043559" y="107810"/>
                  </a:lnTo>
                  <a:lnTo>
                    <a:pt x="1043470" y="108572"/>
                  </a:lnTo>
                  <a:lnTo>
                    <a:pt x="1043584" y="109715"/>
                  </a:lnTo>
                  <a:lnTo>
                    <a:pt x="1042631" y="108572"/>
                  </a:lnTo>
                  <a:lnTo>
                    <a:pt x="1042466" y="108699"/>
                  </a:lnTo>
                  <a:lnTo>
                    <a:pt x="1042504" y="109334"/>
                  </a:lnTo>
                  <a:lnTo>
                    <a:pt x="1042568" y="109715"/>
                  </a:lnTo>
                  <a:lnTo>
                    <a:pt x="1042682" y="110731"/>
                  </a:lnTo>
                  <a:lnTo>
                    <a:pt x="1041844" y="114795"/>
                  </a:lnTo>
                  <a:lnTo>
                    <a:pt x="1043381" y="116446"/>
                  </a:lnTo>
                  <a:lnTo>
                    <a:pt x="1043470" y="117081"/>
                  </a:lnTo>
                  <a:lnTo>
                    <a:pt x="1043355" y="117208"/>
                  </a:lnTo>
                  <a:lnTo>
                    <a:pt x="1043165" y="116954"/>
                  </a:lnTo>
                  <a:lnTo>
                    <a:pt x="1042784" y="116827"/>
                  </a:lnTo>
                  <a:lnTo>
                    <a:pt x="1042517" y="116954"/>
                  </a:lnTo>
                  <a:lnTo>
                    <a:pt x="1042441" y="117081"/>
                  </a:lnTo>
                  <a:lnTo>
                    <a:pt x="1042390" y="117589"/>
                  </a:lnTo>
                  <a:lnTo>
                    <a:pt x="1042568" y="117970"/>
                  </a:lnTo>
                  <a:lnTo>
                    <a:pt x="1043432" y="118986"/>
                  </a:lnTo>
                  <a:lnTo>
                    <a:pt x="1045019" y="120510"/>
                  </a:lnTo>
                  <a:lnTo>
                    <a:pt x="1046010" y="122097"/>
                  </a:lnTo>
                  <a:lnTo>
                    <a:pt x="1046505" y="124066"/>
                  </a:lnTo>
                  <a:lnTo>
                    <a:pt x="1048029" y="126860"/>
                  </a:lnTo>
                  <a:lnTo>
                    <a:pt x="1049972" y="129781"/>
                  </a:lnTo>
                  <a:lnTo>
                    <a:pt x="1050810" y="131305"/>
                  </a:lnTo>
                  <a:lnTo>
                    <a:pt x="1052156" y="133464"/>
                  </a:lnTo>
                  <a:lnTo>
                    <a:pt x="1054950" y="137401"/>
                  </a:lnTo>
                  <a:lnTo>
                    <a:pt x="1057300" y="140830"/>
                  </a:lnTo>
                  <a:lnTo>
                    <a:pt x="1060323" y="144386"/>
                  </a:lnTo>
                  <a:lnTo>
                    <a:pt x="1063015" y="146545"/>
                  </a:lnTo>
                  <a:lnTo>
                    <a:pt x="1063993" y="148323"/>
                  </a:lnTo>
                  <a:lnTo>
                    <a:pt x="1064958" y="149212"/>
                  </a:lnTo>
                  <a:lnTo>
                    <a:pt x="1065263" y="149085"/>
                  </a:lnTo>
                  <a:lnTo>
                    <a:pt x="1065453" y="149466"/>
                  </a:lnTo>
                  <a:lnTo>
                    <a:pt x="1066507" y="150736"/>
                  </a:lnTo>
                  <a:lnTo>
                    <a:pt x="1067117" y="151625"/>
                  </a:lnTo>
                  <a:lnTo>
                    <a:pt x="1068247" y="153657"/>
                  </a:lnTo>
                  <a:lnTo>
                    <a:pt x="1068920" y="154038"/>
                  </a:lnTo>
                  <a:lnTo>
                    <a:pt x="1069708" y="153911"/>
                  </a:lnTo>
                  <a:lnTo>
                    <a:pt x="1070127" y="154927"/>
                  </a:lnTo>
                  <a:lnTo>
                    <a:pt x="1070800" y="156070"/>
                  </a:lnTo>
                  <a:lnTo>
                    <a:pt x="1071714" y="157340"/>
                  </a:lnTo>
                  <a:lnTo>
                    <a:pt x="1072946" y="158483"/>
                  </a:lnTo>
                  <a:lnTo>
                    <a:pt x="1073835" y="159118"/>
                  </a:lnTo>
                  <a:lnTo>
                    <a:pt x="1074420" y="159118"/>
                  </a:lnTo>
                  <a:lnTo>
                    <a:pt x="1074661" y="160261"/>
                  </a:lnTo>
                  <a:lnTo>
                    <a:pt x="1075397" y="161404"/>
                  </a:lnTo>
                  <a:lnTo>
                    <a:pt x="1076629" y="162674"/>
                  </a:lnTo>
                  <a:lnTo>
                    <a:pt x="1077988" y="163944"/>
                  </a:lnTo>
                  <a:lnTo>
                    <a:pt x="1079017" y="165595"/>
                  </a:lnTo>
                  <a:lnTo>
                    <a:pt x="1080808" y="167627"/>
                  </a:lnTo>
                  <a:lnTo>
                    <a:pt x="1082090" y="169024"/>
                  </a:lnTo>
                  <a:lnTo>
                    <a:pt x="1084046" y="171437"/>
                  </a:lnTo>
                  <a:lnTo>
                    <a:pt x="1084503" y="171945"/>
                  </a:lnTo>
                  <a:lnTo>
                    <a:pt x="1085037" y="172453"/>
                  </a:lnTo>
                  <a:lnTo>
                    <a:pt x="1085138" y="172707"/>
                  </a:lnTo>
                  <a:lnTo>
                    <a:pt x="1085011" y="173088"/>
                  </a:lnTo>
                  <a:lnTo>
                    <a:pt x="1084630" y="173189"/>
                  </a:lnTo>
                  <a:lnTo>
                    <a:pt x="1084630" y="188201"/>
                  </a:lnTo>
                  <a:lnTo>
                    <a:pt x="1084376" y="188201"/>
                  </a:lnTo>
                  <a:lnTo>
                    <a:pt x="1084300" y="187947"/>
                  </a:lnTo>
                  <a:lnTo>
                    <a:pt x="1084567" y="187947"/>
                  </a:lnTo>
                  <a:lnTo>
                    <a:pt x="1084630" y="188201"/>
                  </a:lnTo>
                  <a:lnTo>
                    <a:pt x="1084630" y="173189"/>
                  </a:lnTo>
                  <a:lnTo>
                    <a:pt x="1084491" y="173215"/>
                  </a:lnTo>
                  <a:lnTo>
                    <a:pt x="1083602" y="172707"/>
                  </a:lnTo>
                  <a:lnTo>
                    <a:pt x="1083475" y="173215"/>
                  </a:lnTo>
                  <a:lnTo>
                    <a:pt x="1083360" y="173469"/>
                  </a:lnTo>
                  <a:lnTo>
                    <a:pt x="1083271" y="173596"/>
                  </a:lnTo>
                  <a:lnTo>
                    <a:pt x="1083106" y="173723"/>
                  </a:lnTo>
                  <a:lnTo>
                    <a:pt x="1081887" y="172872"/>
                  </a:lnTo>
                  <a:lnTo>
                    <a:pt x="1081887" y="188709"/>
                  </a:lnTo>
                  <a:lnTo>
                    <a:pt x="1081849" y="188836"/>
                  </a:lnTo>
                  <a:lnTo>
                    <a:pt x="1081430" y="188836"/>
                  </a:lnTo>
                  <a:lnTo>
                    <a:pt x="1081493" y="188582"/>
                  </a:lnTo>
                  <a:lnTo>
                    <a:pt x="1081887" y="188709"/>
                  </a:lnTo>
                  <a:lnTo>
                    <a:pt x="1081887" y="172872"/>
                  </a:lnTo>
                  <a:lnTo>
                    <a:pt x="1081481" y="172580"/>
                  </a:lnTo>
                  <a:lnTo>
                    <a:pt x="1080960" y="171945"/>
                  </a:lnTo>
                  <a:lnTo>
                    <a:pt x="1080389" y="171183"/>
                  </a:lnTo>
                  <a:lnTo>
                    <a:pt x="1080249" y="170929"/>
                  </a:lnTo>
                  <a:lnTo>
                    <a:pt x="1080109" y="170675"/>
                  </a:lnTo>
                  <a:lnTo>
                    <a:pt x="1078077" y="170929"/>
                  </a:lnTo>
                  <a:lnTo>
                    <a:pt x="1077671" y="170294"/>
                  </a:lnTo>
                  <a:lnTo>
                    <a:pt x="1077341" y="170294"/>
                  </a:lnTo>
                  <a:lnTo>
                    <a:pt x="1077087" y="170548"/>
                  </a:lnTo>
                  <a:lnTo>
                    <a:pt x="1076921" y="170675"/>
                  </a:lnTo>
                  <a:lnTo>
                    <a:pt x="1076769" y="171183"/>
                  </a:lnTo>
                  <a:lnTo>
                    <a:pt x="1076667" y="171945"/>
                  </a:lnTo>
                  <a:lnTo>
                    <a:pt x="1076528" y="171691"/>
                  </a:lnTo>
                  <a:lnTo>
                    <a:pt x="1076388" y="171437"/>
                  </a:lnTo>
                  <a:lnTo>
                    <a:pt x="1076198" y="170675"/>
                  </a:lnTo>
                  <a:lnTo>
                    <a:pt x="1076071" y="169659"/>
                  </a:lnTo>
                  <a:lnTo>
                    <a:pt x="1074953" y="170040"/>
                  </a:lnTo>
                  <a:lnTo>
                    <a:pt x="1074178" y="170421"/>
                  </a:lnTo>
                  <a:lnTo>
                    <a:pt x="1073797" y="170675"/>
                  </a:lnTo>
                  <a:lnTo>
                    <a:pt x="1073848" y="169532"/>
                  </a:lnTo>
                  <a:lnTo>
                    <a:pt x="1073937" y="169405"/>
                  </a:lnTo>
                  <a:lnTo>
                    <a:pt x="1074267" y="168897"/>
                  </a:lnTo>
                  <a:lnTo>
                    <a:pt x="1075055" y="168643"/>
                  </a:lnTo>
                  <a:lnTo>
                    <a:pt x="1072832" y="167373"/>
                  </a:lnTo>
                  <a:lnTo>
                    <a:pt x="1071943" y="166992"/>
                  </a:lnTo>
                  <a:lnTo>
                    <a:pt x="1071219" y="166738"/>
                  </a:lnTo>
                  <a:lnTo>
                    <a:pt x="1070648" y="166738"/>
                  </a:lnTo>
                  <a:lnTo>
                    <a:pt x="1071410" y="167119"/>
                  </a:lnTo>
                  <a:lnTo>
                    <a:pt x="1071499" y="167373"/>
                  </a:lnTo>
                  <a:lnTo>
                    <a:pt x="1071587" y="169405"/>
                  </a:lnTo>
                  <a:lnTo>
                    <a:pt x="1070724" y="168389"/>
                  </a:lnTo>
                  <a:lnTo>
                    <a:pt x="1070051" y="168262"/>
                  </a:lnTo>
                  <a:lnTo>
                    <a:pt x="1069530" y="169024"/>
                  </a:lnTo>
                  <a:lnTo>
                    <a:pt x="1071016" y="169913"/>
                  </a:lnTo>
                  <a:lnTo>
                    <a:pt x="1070876" y="170294"/>
                  </a:lnTo>
                  <a:lnTo>
                    <a:pt x="1070825" y="171310"/>
                  </a:lnTo>
                  <a:lnTo>
                    <a:pt x="1070698" y="171691"/>
                  </a:lnTo>
                  <a:lnTo>
                    <a:pt x="1070457" y="171691"/>
                  </a:lnTo>
                  <a:lnTo>
                    <a:pt x="1070140" y="171310"/>
                  </a:lnTo>
                  <a:lnTo>
                    <a:pt x="1070000" y="171056"/>
                  </a:lnTo>
                  <a:lnTo>
                    <a:pt x="1069403" y="170040"/>
                  </a:lnTo>
                  <a:lnTo>
                    <a:pt x="1068387" y="169024"/>
                  </a:lnTo>
                  <a:lnTo>
                    <a:pt x="1067079" y="168516"/>
                  </a:lnTo>
                  <a:lnTo>
                    <a:pt x="1066901" y="168389"/>
                  </a:lnTo>
                  <a:lnTo>
                    <a:pt x="1065758" y="167627"/>
                  </a:lnTo>
                  <a:lnTo>
                    <a:pt x="1064679" y="167627"/>
                  </a:lnTo>
                  <a:lnTo>
                    <a:pt x="1063866" y="168389"/>
                  </a:lnTo>
                  <a:lnTo>
                    <a:pt x="1063701" y="167500"/>
                  </a:lnTo>
                  <a:lnTo>
                    <a:pt x="1063536" y="167119"/>
                  </a:lnTo>
                  <a:lnTo>
                    <a:pt x="1063459" y="166865"/>
                  </a:lnTo>
                  <a:lnTo>
                    <a:pt x="1063383" y="166357"/>
                  </a:lnTo>
                  <a:lnTo>
                    <a:pt x="1062786" y="165468"/>
                  </a:lnTo>
                  <a:lnTo>
                    <a:pt x="1062177" y="165595"/>
                  </a:lnTo>
                  <a:lnTo>
                    <a:pt x="1061745" y="165849"/>
                  </a:lnTo>
                  <a:lnTo>
                    <a:pt x="1061478" y="166230"/>
                  </a:lnTo>
                  <a:lnTo>
                    <a:pt x="1060208" y="166865"/>
                  </a:lnTo>
                  <a:lnTo>
                    <a:pt x="1060094" y="166357"/>
                  </a:lnTo>
                  <a:lnTo>
                    <a:pt x="1059840" y="165214"/>
                  </a:lnTo>
                  <a:lnTo>
                    <a:pt x="1059510" y="164833"/>
                  </a:lnTo>
                  <a:lnTo>
                    <a:pt x="1059180" y="164452"/>
                  </a:lnTo>
                  <a:lnTo>
                    <a:pt x="1058214" y="164833"/>
                  </a:lnTo>
                  <a:lnTo>
                    <a:pt x="1058138" y="163563"/>
                  </a:lnTo>
                  <a:lnTo>
                    <a:pt x="1057871" y="163309"/>
                  </a:lnTo>
                  <a:lnTo>
                    <a:pt x="1057592" y="163690"/>
                  </a:lnTo>
                  <a:lnTo>
                    <a:pt x="1057478" y="164071"/>
                  </a:lnTo>
                  <a:lnTo>
                    <a:pt x="1057681" y="164452"/>
                  </a:lnTo>
                  <a:lnTo>
                    <a:pt x="1058392" y="165214"/>
                  </a:lnTo>
                  <a:lnTo>
                    <a:pt x="1058557" y="165595"/>
                  </a:lnTo>
                  <a:lnTo>
                    <a:pt x="1058672" y="166230"/>
                  </a:lnTo>
                  <a:lnTo>
                    <a:pt x="1058316" y="166357"/>
                  </a:lnTo>
                  <a:lnTo>
                    <a:pt x="1058125" y="166357"/>
                  </a:lnTo>
                  <a:lnTo>
                    <a:pt x="1058075" y="166103"/>
                  </a:lnTo>
                  <a:lnTo>
                    <a:pt x="1057922" y="165722"/>
                  </a:lnTo>
                  <a:lnTo>
                    <a:pt x="1057656" y="165722"/>
                  </a:lnTo>
                  <a:lnTo>
                    <a:pt x="1056982" y="165849"/>
                  </a:lnTo>
                  <a:lnTo>
                    <a:pt x="1055903" y="166103"/>
                  </a:lnTo>
                  <a:lnTo>
                    <a:pt x="1055446" y="165214"/>
                  </a:lnTo>
                  <a:lnTo>
                    <a:pt x="1055268" y="164960"/>
                  </a:lnTo>
                  <a:lnTo>
                    <a:pt x="1055027" y="164579"/>
                  </a:lnTo>
                  <a:lnTo>
                    <a:pt x="1054125" y="163944"/>
                  </a:lnTo>
                  <a:lnTo>
                    <a:pt x="1053528" y="163817"/>
                  </a:lnTo>
                  <a:lnTo>
                    <a:pt x="1053020" y="163563"/>
                  </a:lnTo>
                  <a:lnTo>
                    <a:pt x="1052766" y="163436"/>
                  </a:lnTo>
                  <a:lnTo>
                    <a:pt x="1052525" y="163156"/>
                  </a:lnTo>
                  <a:lnTo>
                    <a:pt x="1052525" y="164960"/>
                  </a:lnTo>
                  <a:lnTo>
                    <a:pt x="1052106" y="164960"/>
                  </a:lnTo>
                  <a:lnTo>
                    <a:pt x="1051839" y="164325"/>
                  </a:lnTo>
                  <a:lnTo>
                    <a:pt x="1051636" y="164325"/>
                  </a:lnTo>
                  <a:lnTo>
                    <a:pt x="1051420" y="163944"/>
                  </a:lnTo>
                  <a:lnTo>
                    <a:pt x="1051407" y="163563"/>
                  </a:lnTo>
                  <a:lnTo>
                    <a:pt x="1051814" y="163690"/>
                  </a:lnTo>
                  <a:lnTo>
                    <a:pt x="1052283" y="164325"/>
                  </a:lnTo>
                  <a:lnTo>
                    <a:pt x="1052436" y="164579"/>
                  </a:lnTo>
                  <a:lnTo>
                    <a:pt x="1052525" y="164960"/>
                  </a:lnTo>
                  <a:lnTo>
                    <a:pt x="1052525" y="163156"/>
                  </a:lnTo>
                  <a:lnTo>
                    <a:pt x="1052233" y="162801"/>
                  </a:lnTo>
                  <a:lnTo>
                    <a:pt x="1052017" y="162547"/>
                  </a:lnTo>
                  <a:lnTo>
                    <a:pt x="1051267" y="161150"/>
                  </a:lnTo>
                  <a:lnTo>
                    <a:pt x="1051394" y="162293"/>
                  </a:lnTo>
                  <a:lnTo>
                    <a:pt x="1050886" y="162801"/>
                  </a:lnTo>
                  <a:lnTo>
                    <a:pt x="1049172" y="162674"/>
                  </a:lnTo>
                  <a:lnTo>
                    <a:pt x="1048677" y="162166"/>
                  </a:lnTo>
                  <a:lnTo>
                    <a:pt x="1048626" y="162039"/>
                  </a:lnTo>
                  <a:lnTo>
                    <a:pt x="1048575" y="161912"/>
                  </a:lnTo>
                  <a:lnTo>
                    <a:pt x="1048245" y="161150"/>
                  </a:lnTo>
                  <a:lnTo>
                    <a:pt x="1047750" y="161912"/>
                  </a:lnTo>
                  <a:lnTo>
                    <a:pt x="1046848" y="161531"/>
                  </a:lnTo>
                  <a:lnTo>
                    <a:pt x="1046746" y="161404"/>
                  </a:lnTo>
                  <a:lnTo>
                    <a:pt x="1045972" y="160388"/>
                  </a:lnTo>
                  <a:lnTo>
                    <a:pt x="1045578" y="159880"/>
                  </a:lnTo>
                  <a:lnTo>
                    <a:pt x="1044867" y="159880"/>
                  </a:lnTo>
                  <a:lnTo>
                    <a:pt x="1044117" y="159499"/>
                  </a:lnTo>
                  <a:lnTo>
                    <a:pt x="1043305" y="158864"/>
                  </a:lnTo>
                  <a:lnTo>
                    <a:pt x="1043254" y="160007"/>
                  </a:lnTo>
                  <a:lnTo>
                    <a:pt x="1042606" y="160388"/>
                  </a:lnTo>
                  <a:lnTo>
                    <a:pt x="1042555" y="162039"/>
                  </a:lnTo>
                  <a:lnTo>
                    <a:pt x="1042022" y="161912"/>
                  </a:lnTo>
                  <a:lnTo>
                    <a:pt x="1041958" y="161658"/>
                  </a:lnTo>
                  <a:lnTo>
                    <a:pt x="1042327" y="161404"/>
                  </a:lnTo>
                  <a:lnTo>
                    <a:pt x="1042555" y="162039"/>
                  </a:lnTo>
                  <a:lnTo>
                    <a:pt x="1042555" y="160388"/>
                  </a:lnTo>
                  <a:lnTo>
                    <a:pt x="1041374" y="160261"/>
                  </a:lnTo>
                  <a:lnTo>
                    <a:pt x="1041209" y="159245"/>
                  </a:lnTo>
                  <a:lnTo>
                    <a:pt x="1040650" y="158483"/>
                  </a:lnTo>
                  <a:lnTo>
                    <a:pt x="1039914" y="158102"/>
                  </a:lnTo>
                  <a:lnTo>
                    <a:pt x="1039660" y="157975"/>
                  </a:lnTo>
                  <a:lnTo>
                    <a:pt x="1040549" y="157086"/>
                  </a:lnTo>
                  <a:lnTo>
                    <a:pt x="1040358" y="156832"/>
                  </a:lnTo>
                  <a:lnTo>
                    <a:pt x="1040041" y="156705"/>
                  </a:lnTo>
                  <a:lnTo>
                    <a:pt x="1039558" y="156832"/>
                  </a:lnTo>
                  <a:lnTo>
                    <a:pt x="1038961" y="156705"/>
                  </a:lnTo>
                  <a:lnTo>
                    <a:pt x="1038301" y="156705"/>
                  </a:lnTo>
                  <a:lnTo>
                    <a:pt x="1038212" y="156578"/>
                  </a:lnTo>
                  <a:lnTo>
                    <a:pt x="1037983" y="156451"/>
                  </a:lnTo>
                  <a:lnTo>
                    <a:pt x="1037755" y="156324"/>
                  </a:lnTo>
                  <a:lnTo>
                    <a:pt x="1036167" y="155816"/>
                  </a:lnTo>
                  <a:lnTo>
                    <a:pt x="1035240" y="155308"/>
                  </a:lnTo>
                  <a:lnTo>
                    <a:pt x="1034732" y="156070"/>
                  </a:lnTo>
                  <a:lnTo>
                    <a:pt x="1034199" y="156451"/>
                  </a:lnTo>
                  <a:lnTo>
                    <a:pt x="1033614" y="156324"/>
                  </a:lnTo>
                  <a:lnTo>
                    <a:pt x="1032306" y="156451"/>
                  </a:lnTo>
                  <a:lnTo>
                    <a:pt x="1031252" y="156324"/>
                  </a:lnTo>
                  <a:lnTo>
                    <a:pt x="1030897" y="157467"/>
                  </a:lnTo>
                  <a:lnTo>
                    <a:pt x="1030452" y="158102"/>
                  </a:lnTo>
                  <a:lnTo>
                    <a:pt x="1029931" y="157848"/>
                  </a:lnTo>
                  <a:lnTo>
                    <a:pt x="1029258" y="158737"/>
                  </a:lnTo>
                  <a:lnTo>
                    <a:pt x="1029157" y="160388"/>
                  </a:lnTo>
                  <a:lnTo>
                    <a:pt x="1029487" y="162293"/>
                  </a:lnTo>
                  <a:lnTo>
                    <a:pt x="1030274" y="163055"/>
                  </a:lnTo>
                  <a:lnTo>
                    <a:pt x="1030338" y="163309"/>
                  </a:lnTo>
                  <a:lnTo>
                    <a:pt x="1029982" y="163563"/>
                  </a:lnTo>
                  <a:lnTo>
                    <a:pt x="1029944" y="163690"/>
                  </a:lnTo>
                  <a:lnTo>
                    <a:pt x="1029843" y="163817"/>
                  </a:lnTo>
                  <a:lnTo>
                    <a:pt x="1029411" y="164071"/>
                  </a:lnTo>
                  <a:lnTo>
                    <a:pt x="1029284" y="164452"/>
                  </a:lnTo>
                  <a:lnTo>
                    <a:pt x="1029055" y="164706"/>
                  </a:lnTo>
                  <a:lnTo>
                    <a:pt x="1028725" y="164833"/>
                  </a:lnTo>
                  <a:lnTo>
                    <a:pt x="1028331" y="165214"/>
                  </a:lnTo>
                  <a:lnTo>
                    <a:pt x="1028255" y="165468"/>
                  </a:lnTo>
                  <a:lnTo>
                    <a:pt x="1028204" y="166611"/>
                  </a:lnTo>
                  <a:lnTo>
                    <a:pt x="1028103" y="167119"/>
                  </a:lnTo>
                  <a:lnTo>
                    <a:pt x="1028217" y="167627"/>
                  </a:lnTo>
                  <a:lnTo>
                    <a:pt x="1028420" y="168008"/>
                  </a:lnTo>
                  <a:lnTo>
                    <a:pt x="1029309" y="170929"/>
                  </a:lnTo>
                  <a:lnTo>
                    <a:pt x="1028446" y="171437"/>
                  </a:lnTo>
                  <a:lnTo>
                    <a:pt x="1028433" y="171945"/>
                  </a:lnTo>
                  <a:lnTo>
                    <a:pt x="1029296" y="172453"/>
                  </a:lnTo>
                  <a:lnTo>
                    <a:pt x="1031875" y="171056"/>
                  </a:lnTo>
                  <a:lnTo>
                    <a:pt x="1031989" y="171945"/>
                  </a:lnTo>
                  <a:lnTo>
                    <a:pt x="1032230" y="172580"/>
                  </a:lnTo>
                  <a:lnTo>
                    <a:pt x="1033602" y="174231"/>
                  </a:lnTo>
                  <a:lnTo>
                    <a:pt x="1034300" y="174866"/>
                  </a:lnTo>
                  <a:lnTo>
                    <a:pt x="1035621" y="175247"/>
                  </a:lnTo>
                  <a:lnTo>
                    <a:pt x="1037221" y="175882"/>
                  </a:lnTo>
                  <a:lnTo>
                    <a:pt x="1037729" y="175882"/>
                  </a:lnTo>
                  <a:lnTo>
                    <a:pt x="1038085" y="175755"/>
                  </a:lnTo>
                  <a:lnTo>
                    <a:pt x="1038212" y="175755"/>
                  </a:lnTo>
                  <a:lnTo>
                    <a:pt x="1040155" y="176771"/>
                  </a:lnTo>
                  <a:lnTo>
                    <a:pt x="1040942" y="177025"/>
                  </a:lnTo>
                  <a:lnTo>
                    <a:pt x="1042314" y="177279"/>
                  </a:lnTo>
                  <a:lnTo>
                    <a:pt x="1043266" y="177660"/>
                  </a:lnTo>
                  <a:lnTo>
                    <a:pt x="1043813" y="178295"/>
                  </a:lnTo>
                  <a:lnTo>
                    <a:pt x="1045108" y="177533"/>
                  </a:lnTo>
                  <a:lnTo>
                    <a:pt x="1046035" y="178041"/>
                  </a:lnTo>
                  <a:lnTo>
                    <a:pt x="1046861" y="178930"/>
                  </a:lnTo>
                  <a:lnTo>
                    <a:pt x="1047343" y="179184"/>
                  </a:lnTo>
                  <a:lnTo>
                    <a:pt x="1048029" y="179438"/>
                  </a:lnTo>
                  <a:lnTo>
                    <a:pt x="1048905" y="179311"/>
                  </a:lnTo>
                  <a:lnTo>
                    <a:pt x="1048537" y="178676"/>
                  </a:lnTo>
                  <a:lnTo>
                    <a:pt x="1048778" y="178295"/>
                  </a:lnTo>
                  <a:lnTo>
                    <a:pt x="1049667" y="178295"/>
                  </a:lnTo>
                  <a:lnTo>
                    <a:pt x="1050861" y="178676"/>
                  </a:lnTo>
                  <a:lnTo>
                    <a:pt x="1051712" y="178676"/>
                  </a:lnTo>
                  <a:lnTo>
                    <a:pt x="1052703" y="180454"/>
                  </a:lnTo>
                  <a:lnTo>
                    <a:pt x="1053680" y="181089"/>
                  </a:lnTo>
                  <a:lnTo>
                    <a:pt x="1054531" y="181089"/>
                  </a:lnTo>
                  <a:lnTo>
                    <a:pt x="1055268" y="180581"/>
                  </a:lnTo>
                  <a:lnTo>
                    <a:pt x="1055928" y="181216"/>
                  </a:lnTo>
                  <a:lnTo>
                    <a:pt x="1057363" y="181978"/>
                  </a:lnTo>
                  <a:lnTo>
                    <a:pt x="1057922" y="182105"/>
                  </a:lnTo>
                  <a:lnTo>
                    <a:pt x="1058532" y="181978"/>
                  </a:lnTo>
                  <a:lnTo>
                    <a:pt x="1059053" y="182105"/>
                  </a:lnTo>
                  <a:lnTo>
                    <a:pt x="1059421" y="182359"/>
                  </a:lnTo>
                  <a:lnTo>
                    <a:pt x="1060030" y="183502"/>
                  </a:lnTo>
                  <a:lnTo>
                    <a:pt x="1060170" y="184010"/>
                  </a:lnTo>
                  <a:lnTo>
                    <a:pt x="1060437" y="184264"/>
                  </a:lnTo>
                  <a:lnTo>
                    <a:pt x="1060831" y="184391"/>
                  </a:lnTo>
                  <a:lnTo>
                    <a:pt x="1061694" y="184391"/>
                  </a:lnTo>
                  <a:lnTo>
                    <a:pt x="1062609" y="184264"/>
                  </a:lnTo>
                  <a:lnTo>
                    <a:pt x="1063040" y="184264"/>
                  </a:lnTo>
                  <a:lnTo>
                    <a:pt x="1063498" y="184645"/>
                  </a:lnTo>
                  <a:lnTo>
                    <a:pt x="1063980" y="185534"/>
                  </a:lnTo>
                  <a:lnTo>
                    <a:pt x="1065834" y="186550"/>
                  </a:lnTo>
                  <a:lnTo>
                    <a:pt x="1066241" y="186677"/>
                  </a:lnTo>
                  <a:lnTo>
                    <a:pt x="1067650" y="186677"/>
                  </a:lnTo>
                  <a:lnTo>
                    <a:pt x="1067358" y="186550"/>
                  </a:lnTo>
                  <a:lnTo>
                    <a:pt x="1067308" y="186169"/>
                  </a:lnTo>
                  <a:lnTo>
                    <a:pt x="1066304" y="185026"/>
                  </a:lnTo>
                  <a:lnTo>
                    <a:pt x="1066698" y="184645"/>
                  </a:lnTo>
                  <a:lnTo>
                    <a:pt x="1067206" y="184391"/>
                  </a:lnTo>
                  <a:lnTo>
                    <a:pt x="1067803" y="184264"/>
                  </a:lnTo>
                  <a:lnTo>
                    <a:pt x="1068336" y="184518"/>
                  </a:lnTo>
                  <a:lnTo>
                    <a:pt x="1068705" y="184899"/>
                  </a:lnTo>
                  <a:lnTo>
                    <a:pt x="1068908" y="185788"/>
                  </a:lnTo>
                  <a:lnTo>
                    <a:pt x="1069352" y="186169"/>
                  </a:lnTo>
                  <a:lnTo>
                    <a:pt x="1069822" y="186804"/>
                  </a:lnTo>
                  <a:lnTo>
                    <a:pt x="1070292" y="187693"/>
                  </a:lnTo>
                  <a:lnTo>
                    <a:pt x="1071079" y="186931"/>
                  </a:lnTo>
                  <a:lnTo>
                    <a:pt x="1071918" y="186931"/>
                  </a:lnTo>
                  <a:lnTo>
                    <a:pt x="1072794" y="187947"/>
                  </a:lnTo>
                  <a:lnTo>
                    <a:pt x="1072972" y="187820"/>
                  </a:lnTo>
                  <a:lnTo>
                    <a:pt x="1072896" y="187185"/>
                  </a:lnTo>
                  <a:lnTo>
                    <a:pt x="1072781" y="186931"/>
                  </a:lnTo>
                  <a:lnTo>
                    <a:pt x="1072896" y="186169"/>
                  </a:lnTo>
                  <a:lnTo>
                    <a:pt x="1072946" y="186042"/>
                  </a:lnTo>
                  <a:lnTo>
                    <a:pt x="1073632" y="185153"/>
                  </a:lnTo>
                  <a:lnTo>
                    <a:pt x="1074305" y="184772"/>
                  </a:lnTo>
                  <a:lnTo>
                    <a:pt x="1075016" y="185026"/>
                  </a:lnTo>
                  <a:lnTo>
                    <a:pt x="1075753" y="186042"/>
                  </a:lnTo>
                  <a:lnTo>
                    <a:pt x="1076223" y="185915"/>
                  </a:lnTo>
                  <a:lnTo>
                    <a:pt x="1076604" y="186042"/>
                  </a:lnTo>
                  <a:lnTo>
                    <a:pt x="1076883" y="186550"/>
                  </a:lnTo>
                  <a:lnTo>
                    <a:pt x="1076985" y="187439"/>
                  </a:lnTo>
                  <a:lnTo>
                    <a:pt x="1077531" y="188074"/>
                  </a:lnTo>
                  <a:lnTo>
                    <a:pt x="1078153" y="188328"/>
                  </a:lnTo>
                  <a:lnTo>
                    <a:pt x="1078585" y="188836"/>
                  </a:lnTo>
                  <a:lnTo>
                    <a:pt x="1078928" y="189979"/>
                  </a:lnTo>
                  <a:lnTo>
                    <a:pt x="1079195" y="190233"/>
                  </a:lnTo>
                  <a:lnTo>
                    <a:pt x="1081036" y="190614"/>
                  </a:lnTo>
                  <a:lnTo>
                    <a:pt x="1081341" y="190360"/>
                  </a:lnTo>
                  <a:lnTo>
                    <a:pt x="1080477" y="189852"/>
                  </a:lnTo>
                  <a:lnTo>
                    <a:pt x="1080820" y="189598"/>
                  </a:lnTo>
                  <a:lnTo>
                    <a:pt x="1081125" y="189852"/>
                  </a:lnTo>
                  <a:lnTo>
                    <a:pt x="1081392" y="190309"/>
                  </a:lnTo>
                  <a:lnTo>
                    <a:pt x="1082268" y="189598"/>
                  </a:lnTo>
                  <a:lnTo>
                    <a:pt x="1082573" y="189344"/>
                  </a:lnTo>
                  <a:lnTo>
                    <a:pt x="1082967" y="189471"/>
                  </a:lnTo>
                  <a:lnTo>
                    <a:pt x="1082840" y="189852"/>
                  </a:lnTo>
                  <a:lnTo>
                    <a:pt x="1083195" y="189725"/>
                  </a:lnTo>
                  <a:lnTo>
                    <a:pt x="1083398" y="189471"/>
                  </a:lnTo>
                  <a:lnTo>
                    <a:pt x="1083437" y="189344"/>
                  </a:lnTo>
                  <a:lnTo>
                    <a:pt x="1083487" y="189217"/>
                  </a:lnTo>
                  <a:lnTo>
                    <a:pt x="1083767" y="189725"/>
                  </a:lnTo>
                  <a:lnTo>
                    <a:pt x="1084237" y="190106"/>
                  </a:lnTo>
                  <a:lnTo>
                    <a:pt x="1084910" y="190233"/>
                  </a:lnTo>
                  <a:lnTo>
                    <a:pt x="1086421" y="190868"/>
                  </a:lnTo>
                  <a:lnTo>
                    <a:pt x="1087653" y="189471"/>
                  </a:lnTo>
                  <a:lnTo>
                    <a:pt x="1087755" y="189217"/>
                  </a:lnTo>
                  <a:lnTo>
                    <a:pt x="1087742" y="188836"/>
                  </a:lnTo>
                  <a:lnTo>
                    <a:pt x="1087666" y="188582"/>
                  </a:lnTo>
                  <a:lnTo>
                    <a:pt x="1087462" y="188201"/>
                  </a:lnTo>
                  <a:lnTo>
                    <a:pt x="1087437" y="187947"/>
                  </a:lnTo>
                  <a:lnTo>
                    <a:pt x="1087437" y="187058"/>
                  </a:lnTo>
                  <a:lnTo>
                    <a:pt x="1087615" y="186931"/>
                  </a:lnTo>
                  <a:lnTo>
                    <a:pt x="1087882" y="187058"/>
                  </a:lnTo>
                  <a:lnTo>
                    <a:pt x="1088059" y="187185"/>
                  </a:lnTo>
                  <a:lnTo>
                    <a:pt x="1088034" y="188201"/>
                  </a:lnTo>
                  <a:lnTo>
                    <a:pt x="1088263" y="188455"/>
                  </a:lnTo>
                  <a:lnTo>
                    <a:pt x="1089050" y="188709"/>
                  </a:lnTo>
                  <a:lnTo>
                    <a:pt x="1088809" y="187312"/>
                  </a:lnTo>
                  <a:lnTo>
                    <a:pt x="1089266" y="187693"/>
                  </a:lnTo>
                  <a:lnTo>
                    <a:pt x="1089672" y="188074"/>
                  </a:lnTo>
                  <a:lnTo>
                    <a:pt x="1090028" y="188328"/>
                  </a:lnTo>
                  <a:lnTo>
                    <a:pt x="1090345" y="187312"/>
                  </a:lnTo>
                  <a:lnTo>
                    <a:pt x="1090383" y="187185"/>
                  </a:lnTo>
                  <a:lnTo>
                    <a:pt x="1090561" y="187058"/>
                  </a:lnTo>
                  <a:lnTo>
                    <a:pt x="1090803" y="187185"/>
                  </a:lnTo>
                  <a:lnTo>
                    <a:pt x="1091120" y="187566"/>
                  </a:lnTo>
                  <a:lnTo>
                    <a:pt x="1091539" y="188328"/>
                  </a:lnTo>
                  <a:lnTo>
                    <a:pt x="1092174" y="187693"/>
                  </a:lnTo>
                  <a:lnTo>
                    <a:pt x="1092593" y="187439"/>
                  </a:lnTo>
                  <a:lnTo>
                    <a:pt x="1093050" y="188328"/>
                  </a:lnTo>
                  <a:lnTo>
                    <a:pt x="1093317" y="188455"/>
                  </a:lnTo>
                  <a:lnTo>
                    <a:pt x="1093533" y="188455"/>
                  </a:lnTo>
                  <a:lnTo>
                    <a:pt x="1093711" y="188328"/>
                  </a:lnTo>
                  <a:lnTo>
                    <a:pt x="1093622" y="187566"/>
                  </a:lnTo>
                  <a:lnTo>
                    <a:pt x="1093546" y="187439"/>
                  </a:lnTo>
                  <a:lnTo>
                    <a:pt x="1093343" y="187058"/>
                  </a:lnTo>
                  <a:lnTo>
                    <a:pt x="1093266" y="186931"/>
                  </a:lnTo>
                  <a:lnTo>
                    <a:pt x="1093203" y="186804"/>
                  </a:lnTo>
                  <a:lnTo>
                    <a:pt x="1093139" y="186423"/>
                  </a:lnTo>
                  <a:lnTo>
                    <a:pt x="1093457" y="186296"/>
                  </a:lnTo>
                  <a:lnTo>
                    <a:pt x="1093952" y="186042"/>
                  </a:lnTo>
                  <a:lnTo>
                    <a:pt x="1094587" y="186042"/>
                  </a:lnTo>
                  <a:lnTo>
                    <a:pt x="1095362" y="186423"/>
                  </a:lnTo>
                  <a:lnTo>
                    <a:pt x="1097216" y="187439"/>
                  </a:lnTo>
                  <a:lnTo>
                    <a:pt x="1098003" y="187058"/>
                  </a:lnTo>
                  <a:lnTo>
                    <a:pt x="1099121" y="186931"/>
                  </a:lnTo>
                  <a:lnTo>
                    <a:pt x="1099896" y="186677"/>
                  </a:lnTo>
                  <a:lnTo>
                    <a:pt x="1100201" y="186423"/>
                  </a:lnTo>
                  <a:lnTo>
                    <a:pt x="1100010" y="186042"/>
                  </a:lnTo>
                  <a:lnTo>
                    <a:pt x="1100277" y="185915"/>
                  </a:lnTo>
                  <a:lnTo>
                    <a:pt x="1100785" y="185661"/>
                  </a:lnTo>
                  <a:lnTo>
                    <a:pt x="1101382" y="185788"/>
                  </a:lnTo>
                  <a:lnTo>
                    <a:pt x="1101293" y="185661"/>
                  </a:lnTo>
                  <a:lnTo>
                    <a:pt x="1100670" y="184899"/>
                  </a:lnTo>
                  <a:lnTo>
                    <a:pt x="1100277" y="184429"/>
                  </a:lnTo>
                  <a:lnTo>
                    <a:pt x="1100226" y="184645"/>
                  </a:lnTo>
                  <a:lnTo>
                    <a:pt x="1100137" y="184264"/>
                  </a:lnTo>
                  <a:lnTo>
                    <a:pt x="1099820" y="183883"/>
                  </a:lnTo>
                  <a:lnTo>
                    <a:pt x="1100404" y="184010"/>
                  </a:lnTo>
                  <a:lnTo>
                    <a:pt x="1100353" y="184518"/>
                  </a:lnTo>
                  <a:lnTo>
                    <a:pt x="1100670" y="184899"/>
                  </a:lnTo>
                  <a:lnTo>
                    <a:pt x="1100963" y="184899"/>
                  </a:lnTo>
                  <a:lnTo>
                    <a:pt x="1101344" y="184518"/>
                  </a:lnTo>
                  <a:lnTo>
                    <a:pt x="1101140" y="183883"/>
                  </a:lnTo>
                  <a:lnTo>
                    <a:pt x="1101191" y="183121"/>
                  </a:lnTo>
                  <a:lnTo>
                    <a:pt x="1102410" y="183121"/>
                  </a:lnTo>
                  <a:lnTo>
                    <a:pt x="1103350" y="183629"/>
                  </a:lnTo>
                  <a:lnTo>
                    <a:pt x="1102918" y="183121"/>
                  </a:lnTo>
                  <a:lnTo>
                    <a:pt x="1102398" y="182486"/>
                  </a:lnTo>
                  <a:lnTo>
                    <a:pt x="1102309" y="181978"/>
                  </a:lnTo>
                  <a:lnTo>
                    <a:pt x="1102220" y="181470"/>
                  </a:lnTo>
                  <a:lnTo>
                    <a:pt x="1102868" y="180835"/>
                  </a:lnTo>
                  <a:lnTo>
                    <a:pt x="1102944" y="180581"/>
                  </a:lnTo>
                  <a:lnTo>
                    <a:pt x="1103058" y="180200"/>
                  </a:lnTo>
                  <a:lnTo>
                    <a:pt x="1102944" y="178676"/>
                  </a:lnTo>
                  <a:lnTo>
                    <a:pt x="1102880" y="178295"/>
                  </a:lnTo>
                  <a:lnTo>
                    <a:pt x="1102982" y="177533"/>
                  </a:lnTo>
                  <a:lnTo>
                    <a:pt x="1103134" y="177025"/>
                  </a:lnTo>
                  <a:lnTo>
                    <a:pt x="1104798" y="175755"/>
                  </a:lnTo>
                  <a:lnTo>
                    <a:pt x="1105192" y="175501"/>
                  </a:lnTo>
                  <a:lnTo>
                    <a:pt x="1105052" y="174739"/>
                  </a:lnTo>
                  <a:lnTo>
                    <a:pt x="1104531" y="173723"/>
                  </a:lnTo>
                  <a:lnTo>
                    <a:pt x="1104404" y="173469"/>
                  </a:lnTo>
                  <a:lnTo>
                    <a:pt x="1103985" y="173215"/>
                  </a:lnTo>
                  <a:lnTo>
                    <a:pt x="1102334" y="172199"/>
                  </a:lnTo>
                  <a:lnTo>
                    <a:pt x="1102169" y="171310"/>
                  </a:lnTo>
                  <a:lnTo>
                    <a:pt x="1103909" y="170802"/>
                  </a:lnTo>
                  <a:lnTo>
                    <a:pt x="1103807" y="169659"/>
                  </a:lnTo>
                  <a:lnTo>
                    <a:pt x="1101102" y="167119"/>
                  </a:lnTo>
                  <a:lnTo>
                    <a:pt x="1100709" y="166992"/>
                  </a:lnTo>
                  <a:lnTo>
                    <a:pt x="1100251" y="167119"/>
                  </a:lnTo>
                  <a:lnTo>
                    <a:pt x="1099312" y="166865"/>
                  </a:lnTo>
                  <a:lnTo>
                    <a:pt x="1098943" y="166611"/>
                  </a:lnTo>
                  <a:lnTo>
                    <a:pt x="1098816" y="166484"/>
                  </a:lnTo>
                  <a:lnTo>
                    <a:pt x="1098829" y="166230"/>
                  </a:lnTo>
                  <a:lnTo>
                    <a:pt x="1099439" y="165595"/>
                  </a:lnTo>
                  <a:lnTo>
                    <a:pt x="1099553" y="165468"/>
                  </a:lnTo>
                  <a:lnTo>
                    <a:pt x="1099908" y="164706"/>
                  </a:lnTo>
                  <a:lnTo>
                    <a:pt x="1099820" y="163309"/>
                  </a:lnTo>
                  <a:lnTo>
                    <a:pt x="1099070" y="161785"/>
                  </a:lnTo>
                  <a:lnTo>
                    <a:pt x="1098308" y="160388"/>
                  </a:lnTo>
                  <a:lnTo>
                    <a:pt x="1097864" y="161150"/>
                  </a:lnTo>
                  <a:lnTo>
                    <a:pt x="1097749" y="164452"/>
                  </a:lnTo>
                  <a:lnTo>
                    <a:pt x="1097546" y="164960"/>
                  </a:lnTo>
                  <a:lnTo>
                    <a:pt x="1096784" y="165595"/>
                  </a:lnTo>
                  <a:lnTo>
                    <a:pt x="1096873" y="164325"/>
                  </a:lnTo>
                  <a:lnTo>
                    <a:pt x="1097127" y="163690"/>
                  </a:lnTo>
                  <a:lnTo>
                    <a:pt x="1097686" y="163309"/>
                  </a:lnTo>
                  <a:lnTo>
                    <a:pt x="1097749" y="164452"/>
                  </a:lnTo>
                  <a:lnTo>
                    <a:pt x="1097749" y="161213"/>
                  </a:lnTo>
                  <a:lnTo>
                    <a:pt x="1097356" y="161404"/>
                  </a:lnTo>
                  <a:lnTo>
                    <a:pt x="1096975" y="161785"/>
                  </a:lnTo>
                  <a:lnTo>
                    <a:pt x="1096543" y="161785"/>
                  </a:lnTo>
                  <a:lnTo>
                    <a:pt x="1096048" y="161531"/>
                  </a:lnTo>
                  <a:lnTo>
                    <a:pt x="1095832" y="161150"/>
                  </a:lnTo>
                  <a:lnTo>
                    <a:pt x="1095921" y="160261"/>
                  </a:lnTo>
                  <a:lnTo>
                    <a:pt x="1096073" y="160007"/>
                  </a:lnTo>
                  <a:lnTo>
                    <a:pt x="1095946" y="158229"/>
                  </a:lnTo>
                  <a:lnTo>
                    <a:pt x="1093000" y="154927"/>
                  </a:lnTo>
                  <a:lnTo>
                    <a:pt x="1092136" y="155054"/>
                  </a:lnTo>
                  <a:lnTo>
                    <a:pt x="1091577" y="154927"/>
                  </a:lnTo>
                  <a:lnTo>
                    <a:pt x="1091361" y="154673"/>
                  </a:lnTo>
                  <a:lnTo>
                    <a:pt x="1090764" y="154292"/>
                  </a:lnTo>
                  <a:lnTo>
                    <a:pt x="1090599" y="153911"/>
                  </a:lnTo>
                  <a:lnTo>
                    <a:pt x="1090510" y="153149"/>
                  </a:lnTo>
                  <a:lnTo>
                    <a:pt x="1090383" y="153149"/>
                  </a:lnTo>
                  <a:lnTo>
                    <a:pt x="1089939" y="152387"/>
                  </a:lnTo>
                  <a:lnTo>
                    <a:pt x="1089190" y="150990"/>
                  </a:lnTo>
                  <a:lnTo>
                    <a:pt x="1089152" y="150355"/>
                  </a:lnTo>
                  <a:lnTo>
                    <a:pt x="1088834" y="149974"/>
                  </a:lnTo>
                  <a:lnTo>
                    <a:pt x="1088313" y="150355"/>
                  </a:lnTo>
                  <a:lnTo>
                    <a:pt x="1087729" y="150355"/>
                  </a:lnTo>
                  <a:lnTo>
                    <a:pt x="1086535" y="149974"/>
                  </a:lnTo>
                  <a:lnTo>
                    <a:pt x="1086231" y="149593"/>
                  </a:lnTo>
                  <a:lnTo>
                    <a:pt x="1086192" y="149085"/>
                  </a:lnTo>
                  <a:lnTo>
                    <a:pt x="1086167" y="148831"/>
                  </a:lnTo>
                  <a:lnTo>
                    <a:pt x="1085938" y="148069"/>
                  </a:lnTo>
                  <a:lnTo>
                    <a:pt x="1085456" y="147561"/>
                  </a:lnTo>
                  <a:lnTo>
                    <a:pt x="1084973" y="147180"/>
                  </a:lnTo>
                  <a:lnTo>
                    <a:pt x="1084681" y="146799"/>
                  </a:lnTo>
                  <a:lnTo>
                    <a:pt x="1084567" y="146164"/>
                  </a:lnTo>
                  <a:lnTo>
                    <a:pt x="1084021" y="145783"/>
                  </a:lnTo>
                  <a:lnTo>
                    <a:pt x="1083741" y="145275"/>
                  </a:lnTo>
                  <a:lnTo>
                    <a:pt x="1083195" y="144640"/>
                  </a:lnTo>
                  <a:lnTo>
                    <a:pt x="1083017" y="144513"/>
                  </a:lnTo>
                  <a:lnTo>
                    <a:pt x="1082827" y="144386"/>
                  </a:lnTo>
                  <a:lnTo>
                    <a:pt x="1082662" y="144513"/>
                  </a:lnTo>
                  <a:lnTo>
                    <a:pt x="1082001" y="144386"/>
                  </a:lnTo>
                  <a:lnTo>
                    <a:pt x="1081519" y="143751"/>
                  </a:lnTo>
                  <a:lnTo>
                    <a:pt x="1081227" y="142735"/>
                  </a:lnTo>
                  <a:lnTo>
                    <a:pt x="1079906" y="142227"/>
                  </a:lnTo>
                  <a:lnTo>
                    <a:pt x="1076985" y="139560"/>
                  </a:lnTo>
                  <a:lnTo>
                    <a:pt x="1076325" y="139560"/>
                  </a:lnTo>
                  <a:lnTo>
                    <a:pt x="1075867" y="139687"/>
                  </a:lnTo>
                  <a:lnTo>
                    <a:pt x="1075156" y="139941"/>
                  </a:lnTo>
                  <a:lnTo>
                    <a:pt x="1074762" y="139814"/>
                  </a:lnTo>
                  <a:lnTo>
                    <a:pt x="1075918" y="137782"/>
                  </a:lnTo>
                  <a:lnTo>
                    <a:pt x="1076083" y="137274"/>
                  </a:lnTo>
                  <a:lnTo>
                    <a:pt x="1076096" y="136766"/>
                  </a:lnTo>
                  <a:lnTo>
                    <a:pt x="1075436" y="136766"/>
                  </a:lnTo>
                  <a:lnTo>
                    <a:pt x="1074775" y="137274"/>
                  </a:lnTo>
                  <a:lnTo>
                    <a:pt x="1074280" y="137274"/>
                  </a:lnTo>
                  <a:lnTo>
                    <a:pt x="1073619" y="137020"/>
                  </a:lnTo>
                  <a:lnTo>
                    <a:pt x="1073505" y="134988"/>
                  </a:lnTo>
                  <a:lnTo>
                    <a:pt x="1072997" y="134734"/>
                  </a:lnTo>
                  <a:lnTo>
                    <a:pt x="1071219" y="133464"/>
                  </a:lnTo>
                  <a:lnTo>
                    <a:pt x="1070775" y="133083"/>
                  </a:lnTo>
                  <a:lnTo>
                    <a:pt x="1070584" y="132702"/>
                  </a:lnTo>
                  <a:lnTo>
                    <a:pt x="1069301" y="131813"/>
                  </a:lnTo>
                  <a:lnTo>
                    <a:pt x="1068781" y="130670"/>
                  </a:lnTo>
                  <a:lnTo>
                    <a:pt x="1068895" y="129527"/>
                  </a:lnTo>
                  <a:lnTo>
                    <a:pt x="1068984" y="129146"/>
                  </a:lnTo>
                  <a:lnTo>
                    <a:pt x="1069454" y="128130"/>
                  </a:lnTo>
                  <a:lnTo>
                    <a:pt x="1069238" y="127495"/>
                  </a:lnTo>
                  <a:lnTo>
                    <a:pt x="1068933" y="126606"/>
                  </a:lnTo>
                  <a:lnTo>
                    <a:pt x="1069606" y="127241"/>
                  </a:lnTo>
                  <a:lnTo>
                    <a:pt x="1069721" y="127533"/>
                  </a:lnTo>
                  <a:lnTo>
                    <a:pt x="1070190" y="127876"/>
                  </a:lnTo>
                  <a:lnTo>
                    <a:pt x="1070648" y="128130"/>
                  </a:lnTo>
                  <a:lnTo>
                    <a:pt x="1071079" y="128130"/>
                  </a:lnTo>
                  <a:lnTo>
                    <a:pt x="1072540" y="128257"/>
                  </a:lnTo>
                  <a:lnTo>
                    <a:pt x="1073353" y="129146"/>
                  </a:lnTo>
                  <a:lnTo>
                    <a:pt x="1074953" y="129654"/>
                  </a:lnTo>
                  <a:lnTo>
                    <a:pt x="1076325" y="130162"/>
                  </a:lnTo>
                  <a:lnTo>
                    <a:pt x="1081481" y="132448"/>
                  </a:lnTo>
                  <a:lnTo>
                    <a:pt x="1086053" y="134099"/>
                  </a:lnTo>
                  <a:lnTo>
                    <a:pt x="1089393" y="135496"/>
                  </a:lnTo>
                  <a:lnTo>
                    <a:pt x="1091539" y="136512"/>
                  </a:lnTo>
                  <a:lnTo>
                    <a:pt x="1092796" y="136639"/>
                  </a:lnTo>
                  <a:lnTo>
                    <a:pt x="1094854" y="137274"/>
                  </a:lnTo>
                  <a:lnTo>
                    <a:pt x="1095654" y="137274"/>
                  </a:lnTo>
                  <a:lnTo>
                    <a:pt x="1096162" y="137020"/>
                  </a:lnTo>
                  <a:lnTo>
                    <a:pt x="1097470" y="137020"/>
                  </a:lnTo>
                  <a:lnTo>
                    <a:pt x="1098664" y="137401"/>
                  </a:lnTo>
                  <a:lnTo>
                    <a:pt x="1099362" y="138671"/>
                  </a:lnTo>
                  <a:lnTo>
                    <a:pt x="1100582" y="138036"/>
                  </a:lnTo>
                  <a:lnTo>
                    <a:pt x="1101432" y="138544"/>
                  </a:lnTo>
                  <a:lnTo>
                    <a:pt x="1101928" y="140322"/>
                  </a:lnTo>
                  <a:lnTo>
                    <a:pt x="1102131" y="140068"/>
                  </a:lnTo>
                  <a:lnTo>
                    <a:pt x="1102614" y="139941"/>
                  </a:lnTo>
                  <a:lnTo>
                    <a:pt x="1103350" y="139814"/>
                  </a:lnTo>
                  <a:lnTo>
                    <a:pt x="1104493" y="140322"/>
                  </a:lnTo>
                  <a:lnTo>
                    <a:pt x="1105560" y="141084"/>
                  </a:lnTo>
                  <a:lnTo>
                    <a:pt x="1106424" y="141211"/>
                  </a:lnTo>
                  <a:lnTo>
                    <a:pt x="1107059" y="140449"/>
                  </a:lnTo>
                  <a:lnTo>
                    <a:pt x="1107732" y="141084"/>
                  </a:lnTo>
                  <a:lnTo>
                    <a:pt x="1108354" y="141973"/>
                  </a:lnTo>
                  <a:lnTo>
                    <a:pt x="1108989" y="142735"/>
                  </a:lnTo>
                  <a:lnTo>
                    <a:pt x="1109484" y="142989"/>
                  </a:lnTo>
                  <a:lnTo>
                    <a:pt x="1109827" y="142862"/>
                  </a:lnTo>
                  <a:lnTo>
                    <a:pt x="1110246" y="143370"/>
                  </a:lnTo>
                  <a:lnTo>
                    <a:pt x="1110818" y="143624"/>
                  </a:lnTo>
                  <a:lnTo>
                    <a:pt x="1113282" y="143624"/>
                  </a:lnTo>
                  <a:lnTo>
                    <a:pt x="1113078" y="142862"/>
                  </a:lnTo>
                  <a:lnTo>
                    <a:pt x="1113193" y="142227"/>
                  </a:lnTo>
                  <a:lnTo>
                    <a:pt x="1113840" y="137020"/>
                  </a:lnTo>
                  <a:lnTo>
                    <a:pt x="1113942" y="135496"/>
                  </a:lnTo>
                  <a:close/>
                </a:path>
                <a:path w="1153795" h="1354454">
                  <a:moveTo>
                    <a:pt x="1117384" y="37973"/>
                  </a:moveTo>
                  <a:lnTo>
                    <a:pt x="1117333" y="37338"/>
                  </a:lnTo>
                  <a:lnTo>
                    <a:pt x="1116723" y="36957"/>
                  </a:lnTo>
                  <a:lnTo>
                    <a:pt x="1116025" y="36957"/>
                  </a:lnTo>
                  <a:lnTo>
                    <a:pt x="1115212" y="37338"/>
                  </a:lnTo>
                  <a:lnTo>
                    <a:pt x="1113993" y="37973"/>
                  </a:lnTo>
                  <a:lnTo>
                    <a:pt x="1117384" y="37973"/>
                  </a:lnTo>
                  <a:close/>
                </a:path>
                <a:path w="1153795" h="1354454">
                  <a:moveTo>
                    <a:pt x="1140625" y="69215"/>
                  </a:moveTo>
                  <a:lnTo>
                    <a:pt x="1140269" y="68707"/>
                  </a:lnTo>
                  <a:lnTo>
                    <a:pt x="1140117" y="68707"/>
                  </a:lnTo>
                  <a:lnTo>
                    <a:pt x="1139558" y="68326"/>
                  </a:lnTo>
                  <a:lnTo>
                    <a:pt x="1139024" y="68199"/>
                  </a:lnTo>
                  <a:lnTo>
                    <a:pt x="1138669" y="67945"/>
                  </a:lnTo>
                  <a:lnTo>
                    <a:pt x="1138593" y="67310"/>
                  </a:lnTo>
                  <a:lnTo>
                    <a:pt x="1139139" y="66548"/>
                  </a:lnTo>
                  <a:lnTo>
                    <a:pt x="1138123" y="65532"/>
                  </a:lnTo>
                  <a:lnTo>
                    <a:pt x="1137373" y="64516"/>
                  </a:lnTo>
                  <a:lnTo>
                    <a:pt x="1136929" y="63754"/>
                  </a:lnTo>
                  <a:lnTo>
                    <a:pt x="1136815" y="63119"/>
                  </a:lnTo>
                  <a:lnTo>
                    <a:pt x="1136751" y="62357"/>
                  </a:lnTo>
                  <a:lnTo>
                    <a:pt x="1135075" y="61087"/>
                  </a:lnTo>
                  <a:lnTo>
                    <a:pt x="1134249" y="60325"/>
                  </a:lnTo>
                  <a:lnTo>
                    <a:pt x="1134287" y="60071"/>
                  </a:lnTo>
                  <a:lnTo>
                    <a:pt x="1134897" y="59690"/>
                  </a:lnTo>
                  <a:lnTo>
                    <a:pt x="1135380" y="59182"/>
                  </a:lnTo>
                  <a:lnTo>
                    <a:pt x="1135405" y="59055"/>
                  </a:lnTo>
                  <a:lnTo>
                    <a:pt x="1134364" y="58420"/>
                  </a:lnTo>
                  <a:lnTo>
                    <a:pt x="1133729" y="58039"/>
                  </a:lnTo>
                  <a:lnTo>
                    <a:pt x="1133068" y="58420"/>
                  </a:lnTo>
                  <a:lnTo>
                    <a:pt x="1132776" y="58420"/>
                  </a:lnTo>
                  <a:lnTo>
                    <a:pt x="1132700" y="57531"/>
                  </a:lnTo>
                  <a:lnTo>
                    <a:pt x="1132636" y="56642"/>
                  </a:lnTo>
                  <a:lnTo>
                    <a:pt x="1132459" y="56261"/>
                  </a:lnTo>
                  <a:lnTo>
                    <a:pt x="1132154" y="55753"/>
                  </a:lnTo>
                  <a:lnTo>
                    <a:pt x="1132039" y="55626"/>
                  </a:lnTo>
                  <a:lnTo>
                    <a:pt x="1131239" y="54737"/>
                  </a:lnTo>
                  <a:lnTo>
                    <a:pt x="1130376" y="54229"/>
                  </a:lnTo>
                  <a:lnTo>
                    <a:pt x="1129969" y="54102"/>
                  </a:lnTo>
                  <a:lnTo>
                    <a:pt x="1129563" y="53975"/>
                  </a:lnTo>
                  <a:lnTo>
                    <a:pt x="1129322" y="53213"/>
                  </a:lnTo>
                  <a:lnTo>
                    <a:pt x="1129271" y="52578"/>
                  </a:lnTo>
                  <a:lnTo>
                    <a:pt x="1129398" y="51435"/>
                  </a:lnTo>
                  <a:lnTo>
                    <a:pt x="1128839" y="50800"/>
                  </a:lnTo>
                  <a:lnTo>
                    <a:pt x="1128928" y="49530"/>
                  </a:lnTo>
                  <a:lnTo>
                    <a:pt x="1128014" y="48768"/>
                  </a:lnTo>
                  <a:lnTo>
                    <a:pt x="1127861" y="48641"/>
                  </a:lnTo>
                  <a:lnTo>
                    <a:pt x="1126604" y="48641"/>
                  </a:lnTo>
                  <a:lnTo>
                    <a:pt x="1125486" y="48768"/>
                  </a:lnTo>
                  <a:lnTo>
                    <a:pt x="1125029" y="48006"/>
                  </a:lnTo>
                  <a:lnTo>
                    <a:pt x="1126096" y="47752"/>
                  </a:lnTo>
                  <a:lnTo>
                    <a:pt x="1126604" y="47117"/>
                  </a:lnTo>
                  <a:lnTo>
                    <a:pt x="1126528" y="46228"/>
                  </a:lnTo>
                  <a:lnTo>
                    <a:pt x="1125816" y="45593"/>
                  </a:lnTo>
                  <a:lnTo>
                    <a:pt x="1125448" y="45339"/>
                  </a:lnTo>
                  <a:lnTo>
                    <a:pt x="1125258" y="45212"/>
                  </a:lnTo>
                  <a:lnTo>
                    <a:pt x="1123950" y="45339"/>
                  </a:lnTo>
                  <a:lnTo>
                    <a:pt x="1123873" y="44450"/>
                  </a:lnTo>
                  <a:lnTo>
                    <a:pt x="1123823" y="43942"/>
                  </a:lnTo>
                  <a:lnTo>
                    <a:pt x="1123683" y="42926"/>
                  </a:lnTo>
                  <a:lnTo>
                    <a:pt x="1122527" y="42418"/>
                  </a:lnTo>
                  <a:lnTo>
                    <a:pt x="1122527" y="44196"/>
                  </a:lnTo>
                  <a:lnTo>
                    <a:pt x="1122489" y="44450"/>
                  </a:lnTo>
                  <a:lnTo>
                    <a:pt x="1122070" y="44323"/>
                  </a:lnTo>
                  <a:lnTo>
                    <a:pt x="1121829" y="44196"/>
                  </a:lnTo>
                  <a:lnTo>
                    <a:pt x="1121714" y="43942"/>
                  </a:lnTo>
                  <a:lnTo>
                    <a:pt x="1122527" y="44196"/>
                  </a:lnTo>
                  <a:lnTo>
                    <a:pt x="1122527" y="42418"/>
                  </a:lnTo>
                  <a:lnTo>
                    <a:pt x="1120800" y="41656"/>
                  </a:lnTo>
                  <a:lnTo>
                    <a:pt x="1121130" y="40259"/>
                  </a:lnTo>
                  <a:lnTo>
                    <a:pt x="1120698" y="40259"/>
                  </a:lnTo>
                  <a:lnTo>
                    <a:pt x="1120076" y="40132"/>
                  </a:lnTo>
                  <a:lnTo>
                    <a:pt x="1119276" y="40005"/>
                  </a:lnTo>
                  <a:lnTo>
                    <a:pt x="1118666" y="38989"/>
                  </a:lnTo>
                  <a:lnTo>
                    <a:pt x="1117828" y="38785"/>
                  </a:lnTo>
                  <a:lnTo>
                    <a:pt x="1117828" y="53975"/>
                  </a:lnTo>
                  <a:lnTo>
                    <a:pt x="1117777" y="54102"/>
                  </a:lnTo>
                  <a:lnTo>
                    <a:pt x="1117574" y="54102"/>
                  </a:lnTo>
                  <a:lnTo>
                    <a:pt x="1117828" y="53975"/>
                  </a:lnTo>
                  <a:lnTo>
                    <a:pt x="1117828" y="38785"/>
                  </a:lnTo>
                  <a:lnTo>
                    <a:pt x="1117650" y="38735"/>
                  </a:lnTo>
                  <a:lnTo>
                    <a:pt x="1117473" y="38227"/>
                  </a:lnTo>
                  <a:lnTo>
                    <a:pt x="1113510" y="38227"/>
                  </a:lnTo>
                  <a:lnTo>
                    <a:pt x="1111427" y="38227"/>
                  </a:lnTo>
                  <a:lnTo>
                    <a:pt x="1110094" y="39116"/>
                  </a:lnTo>
                  <a:lnTo>
                    <a:pt x="1109853" y="39370"/>
                  </a:lnTo>
                  <a:lnTo>
                    <a:pt x="1108646" y="41529"/>
                  </a:lnTo>
                  <a:lnTo>
                    <a:pt x="1107516" y="41529"/>
                  </a:lnTo>
                  <a:lnTo>
                    <a:pt x="1106474" y="41910"/>
                  </a:lnTo>
                  <a:lnTo>
                    <a:pt x="1105535" y="42926"/>
                  </a:lnTo>
                  <a:lnTo>
                    <a:pt x="1104493" y="44577"/>
                  </a:lnTo>
                  <a:lnTo>
                    <a:pt x="1103287" y="45974"/>
                  </a:lnTo>
                  <a:lnTo>
                    <a:pt x="1102588" y="46228"/>
                  </a:lnTo>
                  <a:lnTo>
                    <a:pt x="1101648" y="46609"/>
                  </a:lnTo>
                  <a:lnTo>
                    <a:pt x="1099527" y="47371"/>
                  </a:lnTo>
                  <a:lnTo>
                    <a:pt x="1098080" y="49022"/>
                  </a:lnTo>
                  <a:lnTo>
                    <a:pt x="1097572" y="49530"/>
                  </a:lnTo>
                  <a:lnTo>
                    <a:pt x="1097114" y="50038"/>
                  </a:lnTo>
                  <a:lnTo>
                    <a:pt x="1096378" y="50673"/>
                  </a:lnTo>
                  <a:lnTo>
                    <a:pt x="1096238" y="50673"/>
                  </a:lnTo>
                  <a:lnTo>
                    <a:pt x="1095502" y="51435"/>
                  </a:lnTo>
                  <a:lnTo>
                    <a:pt x="1094130" y="52959"/>
                  </a:lnTo>
                  <a:lnTo>
                    <a:pt x="1093139" y="54483"/>
                  </a:lnTo>
                  <a:lnTo>
                    <a:pt x="1091984" y="55626"/>
                  </a:lnTo>
                  <a:lnTo>
                    <a:pt x="1091603" y="55245"/>
                  </a:lnTo>
                  <a:lnTo>
                    <a:pt x="1091476" y="55118"/>
                  </a:lnTo>
                  <a:lnTo>
                    <a:pt x="1091171" y="54610"/>
                  </a:lnTo>
                  <a:lnTo>
                    <a:pt x="1089558" y="55118"/>
                  </a:lnTo>
                  <a:lnTo>
                    <a:pt x="1088656" y="55245"/>
                  </a:lnTo>
                  <a:lnTo>
                    <a:pt x="1087767" y="54229"/>
                  </a:lnTo>
                  <a:lnTo>
                    <a:pt x="1086916" y="53594"/>
                  </a:lnTo>
                  <a:lnTo>
                    <a:pt x="1086078" y="53594"/>
                  </a:lnTo>
                  <a:lnTo>
                    <a:pt x="1085913" y="53721"/>
                  </a:lnTo>
                  <a:lnTo>
                    <a:pt x="1085621" y="53721"/>
                  </a:lnTo>
                  <a:lnTo>
                    <a:pt x="1085710" y="54229"/>
                  </a:lnTo>
                  <a:lnTo>
                    <a:pt x="1085583" y="54737"/>
                  </a:lnTo>
                  <a:lnTo>
                    <a:pt x="1086891" y="55499"/>
                  </a:lnTo>
                  <a:lnTo>
                    <a:pt x="1088161" y="56388"/>
                  </a:lnTo>
                  <a:lnTo>
                    <a:pt x="1088263" y="56896"/>
                  </a:lnTo>
                  <a:lnTo>
                    <a:pt x="1088491" y="57277"/>
                  </a:lnTo>
                  <a:lnTo>
                    <a:pt x="1088517" y="58166"/>
                  </a:lnTo>
                  <a:lnTo>
                    <a:pt x="1088288" y="58547"/>
                  </a:lnTo>
                  <a:lnTo>
                    <a:pt x="1087716" y="58547"/>
                  </a:lnTo>
                  <a:lnTo>
                    <a:pt x="1087297" y="58166"/>
                  </a:lnTo>
                  <a:lnTo>
                    <a:pt x="1087145" y="57658"/>
                  </a:lnTo>
                  <a:lnTo>
                    <a:pt x="1087005" y="57277"/>
                  </a:lnTo>
                  <a:lnTo>
                    <a:pt x="1086612" y="56464"/>
                  </a:lnTo>
                  <a:lnTo>
                    <a:pt x="1086612" y="58420"/>
                  </a:lnTo>
                  <a:lnTo>
                    <a:pt x="1086523" y="58801"/>
                  </a:lnTo>
                  <a:lnTo>
                    <a:pt x="1085621" y="58166"/>
                  </a:lnTo>
                  <a:lnTo>
                    <a:pt x="1085646" y="58039"/>
                  </a:lnTo>
                  <a:lnTo>
                    <a:pt x="1085710" y="57785"/>
                  </a:lnTo>
                  <a:lnTo>
                    <a:pt x="1085964" y="57658"/>
                  </a:lnTo>
                  <a:lnTo>
                    <a:pt x="1086497" y="57785"/>
                  </a:lnTo>
                  <a:lnTo>
                    <a:pt x="1086612" y="58420"/>
                  </a:lnTo>
                  <a:lnTo>
                    <a:pt x="1086612" y="56464"/>
                  </a:lnTo>
                  <a:lnTo>
                    <a:pt x="1086459" y="56134"/>
                  </a:lnTo>
                  <a:lnTo>
                    <a:pt x="1086281" y="56007"/>
                  </a:lnTo>
                  <a:lnTo>
                    <a:pt x="1085748" y="55880"/>
                  </a:lnTo>
                  <a:lnTo>
                    <a:pt x="1085291" y="55880"/>
                  </a:lnTo>
                  <a:lnTo>
                    <a:pt x="1084592" y="57023"/>
                  </a:lnTo>
                  <a:lnTo>
                    <a:pt x="1084503" y="57442"/>
                  </a:lnTo>
                  <a:lnTo>
                    <a:pt x="1084503" y="59182"/>
                  </a:lnTo>
                  <a:lnTo>
                    <a:pt x="1084453" y="59436"/>
                  </a:lnTo>
                  <a:lnTo>
                    <a:pt x="1083856" y="59182"/>
                  </a:lnTo>
                  <a:lnTo>
                    <a:pt x="1083894" y="59055"/>
                  </a:lnTo>
                  <a:lnTo>
                    <a:pt x="1084503" y="59182"/>
                  </a:lnTo>
                  <a:lnTo>
                    <a:pt x="1084503" y="57442"/>
                  </a:lnTo>
                  <a:lnTo>
                    <a:pt x="1084427" y="57785"/>
                  </a:lnTo>
                  <a:lnTo>
                    <a:pt x="1084072" y="58039"/>
                  </a:lnTo>
                  <a:lnTo>
                    <a:pt x="1083487" y="58039"/>
                  </a:lnTo>
                  <a:lnTo>
                    <a:pt x="1082827" y="57277"/>
                  </a:lnTo>
                  <a:lnTo>
                    <a:pt x="1082116" y="56642"/>
                  </a:lnTo>
                  <a:lnTo>
                    <a:pt x="1081620" y="57023"/>
                  </a:lnTo>
                  <a:lnTo>
                    <a:pt x="1081328" y="57277"/>
                  </a:lnTo>
                  <a:lnTo>
                    <a:pt x="1081684" y="57531"/>
                  </a:lnTo>
                  <a:lnTo>
                    <a:pt x="1081760" y="57658"/>
                  </a:lnTo>
                  <a:lnTo>
                    <a:pt x="1081862" y="58166"/>
                  </a:lnTo>
                  <a:lnTo>
                    <a:pt x="1082230" y="58801"/>
                  </a:lnTo>
                  <a:lnTo>
                    <a:pt x="1081392" y="59309"/>
                  </a:lnTo>
                  <a:lnTo>
                    <a:pt x="1080604" y="59436"/>
                  </a:lnTo>
                  <a:lnTo>
                    <a:pt x="1079830" y="59055"/>
                  </a:lnTo>
                  <a:lnTo>
                    <a:pt x="1079627" y="58801"/>
                  </a:lnTo>
                  <a:lnTo>
                    <a:pt x="1079284" y="58674"/>
                  </a:lnTo>
                  <a:lnTo>
                    <a:pt x="1078814" y="58928"/>
                  </a:lnTo>
                  <a:lnTo>
                    <a:pt x="1077506" y="58928"/>
                  </a:lnTo>
                  <a:lnTo>
                    <a:pt x="1077493" y="60325"/>
                  </a:lnTo>
                  <a:lnTo>
                    <a:pt x="1077620" y="61214"/>
                  </a:lnTo>
                  <a:lnTo>
                    <a:pt x="1076579" y="61849"/>
                  </a:lnTo>
                  <a:lnTo>
                    <a:pt x="1075778" y="62611"/>
                  </a:lnTo>
                  <a:lnTo>
                    <a:pt x="1075220" y="63119"/>
                  </a:lnTo>
                  <a:lnTo>
                    <a:pt x="1074483" y="66167"/>
                  </a:lnTo>
                  <a:lnTo>
                    <a:pt x="1073950" y="66548"/>
                  </a:lnTo>
                  <a:lnTo>
                    <a:pt x="1073429" y="67310"/>
                  </a:lnTo>
                  <a:lnTo>
                    <a:pt x="1072896" y="68326"/>
                  </a:lnTo>
                  <a:lnTo>
                    <a:pt x="1072832" y="68580"/>
                  </a:lnTo>
                  <a:lnTo>
                    <a:pt x="1072629" y="68834"/>
                  </a:lnTo>
                  <a:lnTo>
                    <a:pt x="1072464" y="68961"/>
                  </a:lnTo>
                  <a:lnTo>
                    <a:pt x="1072400" y="69215"/>
                  </a:lnTo>
                  <a:lnTo>
                    <a:pt x="1075258" y="72771"/>
                  </a:lnTo>
                  <a:lnTo>
                    <a:pt x="1078420" y="74041"/>
                  </a:lnTo>
                  <a:lnTo>
                    <a:pt x="1081811" y="73025"/>
                  </a:lnTo>
                  <a:lnTo>
                    <a:pt x="1082306" y="72771"/>
                  </a:lnTo>
                  <a:lnTo>
                    <a:pt x="1082852" y="72263"/>
                  </a:lnTo>
                  <a:lnTo>
                    <a:pt x="1084313" y="72136"/>
                  </a:lnTo>
                  <a:lnTo>
                    <a:pt x="1086218" y="71247"/>
                  </a:lnTo>
                  <a:lnTo>
                    <a:pt x="1088631" y="69596"/>
                  </a:lnTo>
                  <a:lnTo>
                    <a:pt x="1089202" y="68961"/>
                  </a:lnTo>
                  <a:lnTo>
                    <a:pt x="1089926" y="68580"/>
                  </a:lnTo>
                  <a:lnTo>
                    <a:pt x="1090841" y="68453"/>
                  </a:lnTo>
                  <a:lnTo>
                    <a:pt x="1091387" y="67945"/>
                  </a:lnTo>
                  <a:lnTo>
                    <a:pt x="1092123" y="67437"/>
                  </a:lnTo>
                  <a:lnTo>
                    <a:pt x="1099477" y="66167"/>
                  </a:lnTo>
                  <a:lnTo>
                    <a:pt x="1100429" y="65532"/>
                  </a:lnTo>
                  <a:lnTo>
                    <a:pt x="1101839" y="64389"/>
                  </a:lnTo>
                  <a:lnTo>
                    <a:pt x="1101915" y="63119"/>
                  </a:lnTo>
                  <a:lnTo>
                    <a:pt x="1103579" y="62484"/>
                  </a:lnTo>
                  <a:lnTo>
                    <a:pt x="1105446" y="61849"/>
                  </a:lnTo>
                  <a:lnTo>
                    <a:pt x="1105750" y="61214"/>
                  </a:lnTo>
                  <a:lnTo>
                    <a:pt x="1106055" y="60833"/>
                  </a:lnTo>
                  <a:lnTo>
                    <a:pt x="1106385" y="60579"/>
                  </a:lnTo>
                  <a:lnTo>
                    <a:pt x="1108443" y="59690"/>
                  </a:lnTo>
                  <a:lnTo>
                    <a:pt x="1108849" y="59436"/>
                  </a:lnTo>
                  <a:lnTo>
                    <a:pt x="1109052" y="59309"/>
                  </a:lnTo>
                  <a:lnTo>
                    <a:pt x="1109535" y="59055"/>
                  </a:lnTo>
                  <a:lnTo>
                    <a:pt x="1110030" y="58801"/>
                  </a:lnTo>
                  <a:lnTo>
                    <a:pt x="1110513" y="58547"/>
                  </a:lnTo>
                  <a:lnTo>
                    <a:pt x="1112469" y="57531"/>
                  </a:lnTo>
                  <a:lnTo>
                    <a:pt x="1114145" y="58928"/>
                  </a:lnTo>
                  <a:lnTo>
                    <a:pt x="1114742" y="59690"/>
                  </a:lnTo>
                  <a:lnTo>
                    <a:pt x="1116253" y="62611"/>
                  </a:lnTo>
                  <a:lnTo>
                    <a:pt x="1117003" y="63881"/>
                  </a:lnTo>
                  <a:lnTo>
                    <a:pt x="1117307" y="64135"/>
                  </a:lnTo>
                  <a:lnTo>
                    <a:pt x="1117714" y="64135"/>
                  </a:lnTo>
                  <a:lnTo>
                    <a:pt x="1117854" y="64389"/>
                  </a:lnTo>
                  <a:lnTo>
                    <a:pt x="1118222" y="64770"/>
                  </a:lnTo>
                  <a:lnTo>
                    <a:pt x="1118349" y="65532"/>
                  </a:lnTo>
                  <a:lnTo>
                    <a:pt x="1120381" y="69215"/>
                  </a:lnTo>
                  <a:lnTo>
                    <a:pt x="1120698" y="69850"/>
                  </a:lnTo>
                  <a:lnTo>
                    <a:pt x="1120914" y="72263"/>
                  </a:lnTo>
                  <a:lnTo>
                    <a:pt x="1121092" y="72644"/>
                  </a:lnTo>
                  <a:lnTo>
                    <a:pt x="1121562" y="73025"/>
                  </a:lnTo>
                  <a:lnTo>
                    <a:pt x="1122578" y="73279"/>
                  </a:lnTo>
                  <a:lnTo>
                    <a:pt x="1122667" y="74041"/>
                  </a:lnTo>
                  <a:lnTo>
                    <a:pt x="1122845" y="74422"/>
                  </a:lnTo>
                  <a:lnTo>
                    <a:pt x="1123594" y="75184"/>
                  </a:lnTo>
                  <a:lnTo>
                    <a:pt x="1124153" y="75565"/>
                  </a:lnTo>
                  <a:lnTo>
                    <a:pt x="1124978" y="77470"/>
                  </a:lnTo>
                  <a:lnTo>
                    <a:pt x="1125588" y="78486"/>
                  </a:lnTo>
                  <a:lnTo>
                    <a:pt x="1125651" y="79121"/>
                  </a:lnTo>
                  <a:lnTo>
                    <a:pt x="1126794" y="80899"/>
                  </a:lnTo>
                  <a:lnTo>
                    <a:pt x="1128903" y="81915"/>
                  </a:lnTo>
                  <a:lnTo>
                    <a:pt x="1131912" y="82296"/>
                  </a:lnTo>
                  <a:lnTo>
                    <a:pt x="1133322" y="81788"/>
                  </a:lnTo>
                  <a:lnTo>
                    <a:pt x="1132725" y="81661"/>
                  </a:lnTo>
                  <a:lnTo>
                    <a:pt x="1132268" y="81788"/>
                  </a:lnTo>
                  <a:lnTo>
                    <a:pt x="1132370" y="81407"/>
                  </a:lnTo>
                  <a:lnTo>
                    <a:pt x="1132459" y="81534"/>
                  </a:lnTo>
                  <a:lnTo>
                    <a:pt x="1132801" y="81661"/>
                  </a:lnTo>
                  <a:lnTo>
                    <a:pt x="1133322" y="81788"/>
                  </a:lnTo>
                  <a:lnTo>
                    <a:pt x="1133424" y="81407"/>
                  </a:lnTo>
                  <a:lnTo>
                    <a:pt x="1133462" y="81280"/>
                  </a:lnTo>
                  <a:lnTo>
                    <a:pt x="1133614" y="81026"/>
                  </a:lnTo>
                  <a:lnTo>
                    <a:pt x="1133767" y="80899"/>
                  </a:lnTo>
                  <a:lnTo>
                    <a:pt x="1134198" y="80264"/>
                  </a:lnTo>
                  <a:lnTo>
                    <a:pt x="1134795" y="79629"/>
                  </a:lnTo>
                  <a:lnTo>
                    <a:pt x="1135519" y="78994"/>
                  </a:lnTo>
                  <a:lnTo>
                    <a:pt x="1136129" y="78867"/>
                  </a:lnTo>
                  <a:lnTo>
                    <a:pt x="1136523" y="78613"/>
                  </a:lnTo>
                  <a:lnTo>
                    <a:pt x="1137323" y="77724"/>
                  </a:lnTo>
                  <a:lnTo>
                    <a:pt x="1137666" y="77089"/>
                  </a:lnTo>
                  <a:lnTo>
                    <a:pt x="1137564" y="74549"/>
                  </a:lnTo>
                  <a:lnTo>
                    <a:pt x="1137500" y="74295"/>
                  </a:lnTo>
                  <a:lnTo>
                    <a:pt x="1138326" y="73787"/>
                  </a:lnTo>
                  <a:lnTo>
                    <a:pt x="1138961" y="73025"/>
                  </a:lnTo>
                  <a:lnTo>
                    <a:pt x="1139888" y="70612"/>
                  </a:lnTo>
                  <a:lnTo>
                    <a:pt x="1140625" y="69215"/>
                  </a:lnTo>
                  <a:close/>
                </a:path>
                <a:path w="1153795" h="1354454">
                  <a:moveTo>
                    <a:pt x="1153477" y="38989"/>
                  </a:moveTo>
                  <a:lnTo>
                    <a:pt x="1153363" y="36830"/>
                  </a:lnTo>
                  <a:lnTo>
                    <a:pt x="1152652" y="36322"/>
                  </a:lnTo>
                  <a:lnTo>
                    <a:pt x="1152321" y="35941"/>
                  </a:lnTo>
                  <a:lnTo>
                    <a:pt x="1152245" y="35306"/>
                  </a:lnTo>
                  <a:lnTo>
                    <a:pt x="1151966" y="35306"/>
                  </a:lnTo>
                  <a:lnTo>
                    <a:pt x="1151788" y="35179"/>
                  </a:lnTo>
                  <a:lnTo>
                    <a:pt x="1151674" y="34925"/>
                  </a:lnTo>
                  <a:lnTo>
                    <a:pt x="1152283" y="35179"/>
                  </a:lnTo>
                  <a:lnTo>
                    <a:pt x="1152283" y="34925"/>
                  </a:lnTo>
                  <a:lnTo>
                    <a:pt x="1152271" y="34290"/>
                  </a:lnTo>
                  <a:lnTo>
                    <a:pt x="1152093" y="33528"/>
                  </a:lnTo>
                  <a:lnTo>
                    <a:pt x="1152017" y="33274"/>
                  </a:lnTo>
                  <a:lnTo>
                    <a:pt x="1151813" y="32766"/>
                  </a:lnTo>
                  <a:lnTo>
                    <a:pt x="1151661" y="32385"/>
                  </a:lnTo>
                  <a:lnTo>
                    <a:pt x="1151343" y="31877"/>
                  </a:lnTo>
                  <a:lnTo>
                    <a:pt x="1151191" y="31623"/>
                  </a:lnTo>
                  <a:lnTo>
                    <a:pt x="1151089" y="30353"/>
                  </a:lnTo>
                  <a:lnTo>
                    <a:pt x="1150531" y="29972"/>
                  </a:lnTo>
                  <a:lnTo>
                    <a:pt x="1150289" y="29806"/>
                  </a:lnTo>
                  <a:lnTo>
                    <a:pt x="1150289" y="32766"/>
                  </a:lnTo>
                  <a:lnTo>
                    <a:pt x="1149896" y="32639"/>
                  </a:lnTo>
                  <a:lnTo>
                    <a:pt x="1149680" y="32639"/>
                  </a:lnTo>
                  <a:lnTo>
                    <a:pt x="1149642" y="32766"/>
                  </a:lnTo>
                  <a:lnTo>
                    <a:pt x="1149642" y="31877"/>
                  </a:lnTo>
                  <a:lnTo>
                    <a:pt x="1149997" y="32258"/>
                  </a:lnTo>
                  <a:lnTo>
                    <a:pt x="1150289" y="32766"/>
                  </a:lnTo>
                  <a:lnTo>
                    <a:pt x="1150289" y="29806"/>
                  </a:lnTo>
                  <a:lnTo>
                    <a:pt x="1150162" y="29718"/>
                  </a:lnTo>
                  <a:lnTo>
                    <a:pt x="1148422" y="29972"/>
                  </a:lnTo>
                  <a:lnTo>
                    <a:pt x="1148562" y="29337"/>
                  </a:lnTo>
                  <a:lnTo>
                    <a:pt x="1148702" y="28702"/>
                  </a:lnTo>
                  <a:lnTo>
                    <a:pt x="1148207" y="28956"/>
                  </a:lnTo>
                  <a:lnTo>
                    <a:pt x="1147749" y="29083"/>
                  </a:lnTo>
                  <a:lnTo>
                    <a:pt x="1147432" y="29337"/>
                  </a:lnTo>
                  <a:lnTo>
                    <a:pt x="1147051" y="29337"/>
                  </a:lnTo>
                  <a:lnTo>
                    <a:pt x="1146949" y="28956"/>
                  </a:lnTo>
                  <a:lnTo>
                    <a:pt x="1146784" y="28702"/>
                  </a:lnTo>
                  <a:lnTo>
                    <a:pt x="1147381" y="27940"/>
                  </a:lnTo>
                  <a:lnTo>
                    <a:pt x="1148143" y="27432"/>
                  </a:lnTo>
                  <a:lnTo>
                    <a:pt x="1148041" y="27051"/>
                  </a:lnTo>
                  <a:lnTo>
                    <a:pt x="1147762" y="26416"/>
                  </a:lnTo>
                  <a:lnTo>
                    <a:pt x="1146911" y="25527"/>
                  </a:lnTo>
                  <a:lnTo>
                    <a:pt x="1146454" y="24765"/>
                  </a:lnTo>
                  <a:lnTo>
                    <a:pt x="1146060" y="24638"/>
                  </a:lnTo>
                  <a:lnTo>
                    <a:pt x="1145667" y="24638"/>
                  </a:lnTo>
                  <a:lnTo>
                    <a:pt x="1144968" y="24511"/>
                  </a:lnTo>
                  <a:lnTo>
                    <a:pt x="1144587" y="24511"/>
                  </a:lnTo>
                  <a:lnTo>
                    <a:pt x="1144143" y="24638"/>
                  </a:lnTo>
                  <a:lnTo>
                    <a:pt x="1142707" y="22860"/>
                  </a:lnTo>
                  <a:lnTo>
                    <a:pt x="1142707" y="22606"/>
                  </a:lnTo>
                  <a:lnTo>
                    <a:pt x="1143558" y="22479"/>
                  </a:lnTo>
                  <a:lnTo>
                    <a:pt x="1144625" y="22606"/>
                  </a:lnTo>
                  <a:lnTo>
                    <a:pt x="1144587" y="22479"/>
                  </a:lnTo>
                  <a:lnTo>
                    <a:pt x="1144409" y="21717"/>
                  </a:lnTo>
                  <a:lnTo>
                    <a:pt x="1144155" y="20955"/>
                  </a:lnTo>
                  <a:lnTo>
                    <a:pt x="1142974" y="20574"/>
                  </a:lnTo>
                  <a:lnTo>
                    <a:pt x="1141945" y="20066"/>
                  </a:lnTo>
                  <a:lnTo>
                    <a:pt x="1141069" y="19558"/>
                  </a:lnTo>
                  <a:lnTo>
                    <a:pt x="1141704" y="19431"/>
                  </a:lnTo>
                  <a:lnTo>
                    <a:pt x="1142695" y="19304"/>
                  </a:lnTo>
                  <a:lnTo>
                    <a:pt x="1142834" y="19431"/>
                  </a:lnTo>
                  <a:lnTo>
                    <a:pt x="1142860" y="19304"/>
                  </a:lnTo>
                  <a:lnTo>
                    <a:pt x="1142822" y="17653"/>
                  </a:lnTo>
                  <a:lnTo>
                    <a:pt x="1142098" y="16256"/>
                  </a:lnTo>
                  <a:lnTo>
                    <a:pt x="1138961" y="14986"/>
                  </a:lnTo>
                  <a:lnTo>
                    <a:pt x="1139964" y="14351"/>
                  </a:lnTo>
                  <a:lnTo>
                    <a:pt x="1139761" y="13843"/>
                  </a:lnTo>
                  <a:lnTo>
                    <a:pt x="1139634" y="13589"/>
                  </a:lnTo>
                  <a:lnTo>
                    <a:pt x="1139558" y="13462"/>
                  </a:lnTo>
                  <a:lnTo>
                    <a:pt x="1139634" y="12827"/>
                  </a:lnTo>
                  <a:lnTo>
                    <a:pt x="1140091" y="12065"/>
                  </a:lnTo>
                  <a:lnTo>
                    <a:pt x="1138897" y="11811"/>
                  </a:lnTo>
                  <a:lnTo>
                    <a:pt x="1138034" y="11303"/>
                  </a:lnTo>
                  <a:lnTo>
                    <a:pt x="1137513" y="10414"/>
                  </a:lnTo>
                  <a:lnTo>
                    <a:pt x="1137564" y="10160"/>
                  </a:lnTo>
                  <a:lnTo>
                    <a:pt x="1137653" y="9779"/>
                  </a:lnTo>
                  <a:lnTo>
                    <a:pt x="1137996" y="9525"/>
                  </a:lnTo>
                  <a:lnTo>
                    <a:pt x="1138288" y="9271"/>
                  </a:lnTo>
                  <a:lnTo>
                    <a:pt x="1138516" y="8890"/>
                  </a:lnTo>
                  <a:lnTo>
                    <a:pt x="1137894" y="8509"/>
                  </a:lnTo>
                  <a:lnTo>
                    <a:pt x="1137589" y="8128"/>
                  </a:lnTo>
                  <a:lnTo>
                    <a:pt x="1137475" y="6985"/>
                  </a:lnTo>
                  <a:lnTo>
                    <a:pt x="1137678" y="6223"/>
                  </a:lnTo>
                  <a:lnTo>
                    <a:pt x="1136675" y="5969"/>
                  </a:lnTo>
                  <a:lnTo>
                    <a:pt x="1136484" y="5842"/>
                  </a:lnTo>
                  <a:lnTo>
                    <a:pt x="1135557" y="5207"/>
                  </a:lnTo>
                  <a:lnTo>
                    <a:pt x="1135049" y="5588"/>
                  </a:lnTo>
                  <a:lnTo>
                    <a:pt x="1134364" y="5842"/>
                  </a:lnTo>
                  <a:lnTo>
                    <a:pt x="1134440" y="4826"/>
                  </a:lnTo>
                  <a:lnTo>
                    <a:pt x="1134148" y="3937"/>
                  </a:lnTo>
                  <a:lnTo>
                    <a:pt x="1133475" y="3175"/>
                  </a:lnTo>
                  <a:lnTo>
                    <a:pt x="1132535" y="3048"/>
                  </a:lnTo>
                  <a:lnTo>
                    <a:pt x="1131912" y="2921"/>
                  </a:lnTo>
                  <a:lnTo>
                    <a:pt x="1131608" y="3048"/>
                  </a:lnTo>
                  <a:lnTo>
                    <a:pt x="1131493" y="2540"/>
                  </a:lnTo>
                  <a:lnTo>
                    <a:pt x="1131392" y="2032"/>
                  </a:lnTo>
                  <a:lnTo>
                    <a:pt x="1131328" y="1397"/>
                  </a:lnTo>
                  <a:lnTo>
                    <a:pt x="1129588" y="2540"/>
                  </a:lnTo>
                  <a:lnTo>
                    <a:pt x="1129131" y="1778"/>
                  </a:lnTo>
                  <a:lnTo>
                    <a:pt x="1129093" y="1651"/>
                  </a:lnTo>
                  <a:lnTo>
                    <a:pt x="1128877" y="1016"/>
                  </a:lnTo>
                  <a:lnTo>
                    <a:pt x="1128166" y="1270"/>
                  </a:lnTo>
                  <a:lnTo>
                    <a:pt x="1127658" y="1651"/>
                  </a:lnTo>
                  <a:lnTo>
                    <a:pt x="1127048" y="635"/>
                  </a:lnTo>
                  <a:lnTo>
                    <a:pt x="1126248" y="381"/>
                  </a:lnTo>
                  <a:lnTo>
                    <a:pt x="1125474" y="0"/>
                  </a:lnTo>
                  <a:lnTo>
                    <a:pt x="1124953" y="1016"/>
                  </a:lnTo>
                  <a:lnTo>
                    <a:pt x="1124102" y="1651"/>
                  </a:lnTo>
                  <a:lnTo>
                    <a:pt x="1122921" y="1778"/>
                  </a:lnTo>
                  <a:lnTo>
                    <a:pt x="1121346" y="1778"/>
                  </a:lnTo>
                  <a:lnTo>
                    <a:pt x="1120292" y="2286"/>
                  </a:lnTo>
                  <a:lnTo>
                    <a:pt x="1119759" y="3302"/>
                  </a:lnTo>
                  <a:lnTo>
                    <a:pt x="1119327" y="3429"/>
                  </a:lnTo>
                  <a:lnTo>
                    <a:pt x="1118565" y="3937"/>
                  </a:lnTo>
                  <a:lnTo>
                    <a:pt x="1115999" y="5588"/>
                  </a:lnTo>
                  <a:lnTo>
                    <a:pt x="1115136" y="5715"/>
                  </a:lnTo>
                  <a:lnTo>
                    <a:pt x="1114450" y="5969"/>
                  </a:lnTo>
                  <a:lnTo>
                    <a:pt x="1113955" y="6223"/>
                  </a:lnTo>
                  <a:lnTo>
                    <a:pt x="1112342" y="7493"/>
                  </a:lnTo>
                  <a:lnTo>
                    <a:pt x="1111694" y="7620"/>
                  </a:lnTo>
                  <a:lnTo>
                    <a:pt x="1111237" y="7747"/>
                  </a:lnTo>
                  <a:lnTo>
                    <a:pt x="1110805" y="7747"/>
                  </a:lnTo>
                  <a:lnTo>
                    <a:pt x="1110513" y="8001"/>
                  </a:lnTo>
                  <a:lnTo>
                    <a:pt x="1110386" y="8509"/>
                  </a:lnTo>
                  <a:lnTo>
                    <a:pt x="1110602" y="8890"/>
                  </a:lnTo>
                  <a:lnTo>
                    <a:pt x="1110742" y="9398"/>
                  </a:lnTo>
                  <a:lnTo>
                    <a:pt x="1110856" y="10160"/>
                  </a:lnTo>
                  <a:lnTo>
                    <a:pt x="1110754" y="10033"/>
                  </a:lnTo>
                  <a:lnTo>
                    <a:pt x="1109687" y="9652"/>
                  </a:lnTo>
                  <a:lnTo>
                    <a:pt x="1108240" y="9779"/>
                  </a:lnTo>
                  <a:lnTo>
                    <a:pt x="1107224" y="9906"/>
                  </a:lnTo>
                  <a:lnTo>
                    <a:pt x="1106627" y="10033"/>
                  </a:lnTo>
                  <a:lnTo>
                    <a:pt x="1107236" y="11049"/>
                  </a:lnTo>
                  <a:lnTo>
                    <a:pt x="1107732" y="11684"/>
                  </a:lnTo>
                  <a:lnTo>
                    <a:pt x="1108100" y="11811"/>
                  </a:lnTo>
                  <a:lnTo>
                    <a:pt x="1107694" y="11811"/>
                  </a:lnTo>
                  <a:lnTo>
                    <a:pt x="1107122" y="11430"/>
                  </a:lnTo>
                  <a:lnTo>
                    <a:pt x="1106385" y="11049"/>
                  </a:lnTo>
                  <a:lnTo>
                    <a:pt x="1105789" y="11684"/>
                  </a:lnTo>
                  <a:lnTo>
                    <a:pt x="1105230" y="12192"/>
                  </a:lnTo>
                  <a:lnTo>
                    <a:pt x="1105128" y="13462"/>
                  </a:lnTo>
                  <a:lnTo>
                    <a:pt x="1104531" y="13589"/>
                  </a:lnTo>
                  <a:lnTo>
                    <a:pt x="1104049" y="13589"/>
                  </a:lnTo>
                  <a:lnTo>
                    <a:pt x="1103122" y="12954"/>
                  </a:lnTo>
                  <a:lnTo>
                    <a:pt x="1102512" y="12827"/>
                  </a:lnTo>
                  <a:lnTo>
                    <a:pt x="1101356" y="13208"/>
                  </a:lnTo>
                  <a:lnTo>
                    <a:pt x="1100391" y="13716"/>
                  </a:lnTo>
                  <a:lnTo>
                    <a:pt x="1100277" y="14351"/>
                  </a:lnTo>
                  <a:lnTo>
                    <a:pt x="1100467" y="15113"/>
                  </a:lnTo>
                  <a:lnTo>
                    <a:pt x="1100010" y="15240"/>
                  </a:lnTo>
                  <a:lnTo>
                    <a:pt x="1099769" y="14859"/>
                  </a:lnTo>
                  <a:lnTo>
                    <a:pt x="1099527" y="14859"/>
                  </a:lnTo>
                  <a:lnTo>
                    <a:pt x="1099197" y="15113"/>
                  </a:lnTo>
                  <a:lnTo>
                    <a:pt x="1099172" y="15240"/>
                  </a:lnTo>
                  <a:lnTo>
                    <a:pt x="1098715" y="15240"/>
                  </a:lnTo>
                  <a:lnTo>
                    <a:pt x="1097851" y="15367"/>
                  </a:lnTo>
                  <a:lnTo>
                    <a:pt x="1097318" y="17653"/>
                  </a:lnTo>
                  <a:lnTo>
                    <a:pt x="1096556" y="17145"/>
                  </a:lnTo>
                  <a:lnTo>
                    <a:pt x="1095743" y="17018"/>
                  </a:lnTo>
                  <a:lnTo>
                    <a:pt x="1094232" y="17907"/>
                  </a:lnTo>
                  <a:lnTo>
                    <a:pt x="1094816" y="17907"/>
                  </a:lnTo>
                  <a:lnTo>
                    <a:pt x="1095248" y="18161"/>
                  </a:lnTo>
                  <a:lnTo>
                    <a:pt x="1095552" y="18669"/>
                  </a:lnTo>
                  <a:lnTo>
                    <a:pt x="1094994" y="18669"/>
                  </a:lnTo>
                  <a:lnTo>
                    <a:pt x="1094917" y="20447"/>
                  </a:lnTo>
                  <a:lnTo>
                    <a:pt x="1094549" y="20193"/>
                  </a:lnTo>
                  <a:lnTo>
                    <a:pt x="1094473" y="19939"/>
                  </a:lnTo>
                  <a:lnTo>
                    <a:pt x="1094701" y="19558"/>
                  </a:lnTo>
                  <a:lnTo>
                    <a:pt x="1094917" y="20447"/>
                  </a:lnTo>
                  <a:lnTo>
                    <a:pt x="1094917" y="18630"/>
                  </a:lnTo>
                  <a:lnTo>
                    <a:pt x="1094549" y="18415"/>
                  </a:lnTo>
                  <a:lnTo>
                    <a:pt x="1094232" y="17907"/>
                  </a:lnTo>
                  <a:lnTo>
                    <a:pt x="1093368" y="18034"/>
                  </a:lnTo>
                  <a:lnTo>
                    <a:pt x="1092796" y="18288"/>
                  </a:lnTo>
                  <a:lnTo>
                    <a:pt x="1092542" y="18796"/>
                  </a:lnTo>
                  <a:lnTo>
                    <a:pt x="1090968" y="19050"/>
                  </a:lnTo>
                  <a:lnTo>
                    <a:pt x="1089558" y="19558"/>
                  </a:lnTo>
                  <a:lnTo>
                    <a:pt x="1088872" y="20701"/>
                  </a:lnTo>
                  <a:lnTo>
                    <a:pt x="1088390" y="20828"/>
                  </a:lnTo>
                  <a:lnTo>
                    <a:pt x="1086764" y="22352"/>
                  </a:lnTo>
                  <a:lnTo>
                    <a:pt x="1085862" y="23368"/>
                  </a:lnTo>
                  <a:lnTo>
                    <a:pt x="1084821" y="24257"/>
                  </a:lnTo>
                  <a:lnTo>
                    <a:pt x="1082522" y="28702"/>
                  </a:lnTo>
                  <a:lnTo>
                    <a:pt x="1082446" y="29591"/>
                  </a:lnTo>
                  <a:lnTo>
                    <a:pt x="1082700" y="30353"/>
                  </a:lnTo>
                  <a:lnTo>
                    <a:pt x="1086319" y="32512"/>
                  </a:lnTo>
                  <a:lnTo>
                    <a:pt x="1089774" y="33274"/>
                  </a:lnTo>
                  <a:lnTo>
                    <a:pt x="1093050" y="32639"/>
                  </a:lnTo>
                  <a:lnTo>
                    <a:pt x="1095311" y="31242"/>
                  </a:lnTo>
                  <a:lnTo>
                    <a:pt x="1096010" y="30988"/>
                  </a:lnTo>
                  <a:lnTo>
                    <a:pt x="1096048" y="30861"/>
                  </a:lnTo>
                  <a:lnTo>
                    <a:pt x="1096645" y="30353"/>
                  </a:lnTo>
                  <a:lnTo>
                    <a:pt x="1097813" y="29718"/>
                  </a:lnTo>
                  <a:lnTo>
                    <a:pt x="1097953" y="29718"/>
                  </a:lnTo>
                  <a:lnTo>
                    <a:pt x="1098245" y="29591"/>
                  </a:lnTo>
                  <a:lnTo>
                    <a:pt x="1099578" y="29210"/>
                  </a:lnTo>
                  <a:lnTo>
                    <a:pt x="1099883" y="29083"/>
                  </a:lnTo>
                  <a:lnTo>
                    <a:pt x="1099972" y="28702"/>
                  </a:lnTo>
                  <a:lnTo>
                    <a:pt x="1100277" y="28321"/>
                  </a:lnTo>
                  <a:lnTo>
                    <a:pt x="1101382" y="28194"/>
                  </a:lnTo>
                  <a:lnTo>
                    <a:pt x="1102296" y="27940"/>
                  </a:lnTo>
                  <a:lnTo>
                    <a:pt x="1102436" y="27432"/>
                  </a:lnTo>
                  <a:lnTo>
                    <a:pt x="1102779" y="26797"/>
                  </a:lnTo>
                  <a:lnTo>
                    <a:pt x="1103718" y="27051"/>
                  </a:lnTo>
                  <a:lnTo>
                    <a:pt x="1104239" y="26797"/>
                  </a:lnTo>
                  <a:lnTo>
                    <a:pt x="1104760" y="26543"/>
                  </a:lnTo>
                  <a:lnTo>
                    <a:pt x="1105890" y="25400"/>
                  </a:lnTo>
                  <a:lnTo>
                    <a:pt x="1106195" y="25146"/>
                  </a:lnTo>
                  <a:lnTo>
                    <a:pt x="1106284" y="24638"/>
                  </a:lnTo>
                  <a:lnTo>
                    <a:pt x="1106995" y="24384"/>
                  </a:lnTo>
                  <a:lnTo>
                    <a:pt x="1107757" y="24003"/>
                  </a:lnTo>
                  <a:lnTo>
                    <a:pt x="1108176" y="23876"/>
                  </a:lnTo>
                  <a:lnTo>
                    <a:pt x="1108697" y="23876"/>
                  </a:lnTo>
                  <a:lnTo>
                    <a:pt x="1109306" y="23749"/>
                  </a:lnTo>
                  <a:lnTo>
                    <a:pt x="1110437" y="23622"/>
                  </a:lnTo>
                  <a:lnTo>
                    <a:pt x="1111211" y="23241"/>
                  </a:lnTo>
                  <a:lnTo>
                    <a:pt x="1111567" y="22352"/>
                  </a:lnTo>
                  <a:lnTo>
                    <a:pt x="1112012" y="22225"/>
                  </a:lnTo>
                  <a:lnTo>
                    <a:pt x="1112418" y="22352"/>
                  </a:lnTo>
                  <a:lnTo>
                    <a:pt x="1112621" y="22225"/>
                  </a:lnTo>
                  <a:lnTo>
                    <a:pt x="1114171" y="21209"/>
                  </a:lnTo>
                  <a:lnTo>
                    <a:pt x="1114361" y="20447"/>
                  </a:lnTo>
                  <a:lnTo>
                    <a:pt x="1115352" y="20193"/>
                  </a:lnTo>
                  <a:lnTo>
                    <a:pt x="1115923" y="20193"/>
                  </a:lnTo>
                  <a:lnTo>
                    <a:pt x="1116838" y="19939"/>
                  </a:lnTo>
                  <a:lnTo>
                    <a:pt x="1117028" y="19558"/>
                  </a:lnTo>
                  <a:lnTo>
                    <a:pt x="1117231" y="19177"/>
                  </a:lnTo>
                  <a:lnTo>
                    <a:pt x="1117777" y="18669"/>
                  </a:lnTo>
                  <a:lnTo>
                    <a:pt x="1119352" y="18669"/>
                  </a:lnTo>
                  <a:lnTo>
                    <a:pt x="1120876" y="17907"/>
                  </a:lnTo>
                  <a:lnTo>
                    <a:pt x="1121143" y="17653"/>
                  </a:lnTo>
                  <a:lnTo>
                    <a:pt x="1122349" y="16510"/>
                  </a:lnTo>
                  <a:lnTo>
                    <a:pt x="1123251" y="16383"/>
                  </a:lnTo>
                  <a:lnTo>
                    <a:pt x="1124356" y="16256"/>
                  </a:lnTo>
                  <a:lnTo>
                    <a:pt x="1125169" y="16383"/>
                  </a:lnTo>
                  <a:lnTo>
                    <a:pt x="1126134" y="16891"/>
                  </a:lnTo>
                  <a:lnTo>
                    <a:pt x="1125118" y="17399"/>
                  </a:lnTo>
                  <a:lnTo>
                    <a:pt x="1127366" y="19939"/>
                  </a:lnTo>
                  <a:lnTo>
                    <a:pt x="1127467" y="20193"/>
                  </a:lnTo>
                  <a:lnTo>
                    <a:pt x="1126959" y="20447"/>
                  </a:lnTo>
                  <a:lnTo>
                    <a:pt x="1126909" y="21336"/>
                  </a:lnTo>
                  <a:lnTo>
                    <a:pt x="1127353" y="21844"/>
                  </a:lnTo>
                  <a:lnTo>
                    <a:pt x="1128280" y="22098"/>
                  </a:lnTo>
                  <a:lnTo>
                    <a:pt x="1128255" y="22225"/>
                  </a:lnTo>
                  <a:lnTo>
                    <a:pt x="1128153" y="23368"/>
                  </a:lnTo>
                  <a:lnTo>
                    <a:pt x="1128306" y="23749"/>
                  </a:lnTo>
                  <a:lnTo>
                    <a:pt x="1128610" y="24257"/>
                  </a:lnTo>
                  <a:lnTo>
                    <a:pt x="1128737" y="24638"/>
                  </a:lnTo>
                  <a:lnTo>
                    <a:pt x="1128280" y="26543"/>
                  </a:lnTo>
                  <a:lnTo>
                    <a:pt x="1128737" y="27305"/>
                  </a:lnTo>
                  <a:lnTo>
                    <a:pt x="1129144" y="28194"/>
                  </a:lnTo>
                  <a:lnTo>
                    <a:pt x="1129804" y="29083"/>
                  </a:lnTo>
                  <a:lnTo>
                    <a:pt x="1131709" y="30607"/>
                  </a:lnTo>
                  <a:lnTo>
                    <a:pt x="1133335" y="32512"/>
                  </a:lnTo>
                  <a:lnTo>
                    <a:pt x="1133462" y="32512"/>
                  </a:lnTo>
                  <a:lnTo>
                    <a:pt x="1134084" y="33528"/>
                  </a:lnTo>
                  <a:lnTo>
                    <a:pt x="1134440" y="34671"/>
                  </a:lnTo>
                  <a:lnTo>
                    <a:pt x="1134821" y="35433"/>
                  </a:lnTo>
                  <a:lnTo>
                    <a:pt x="1135316" y="36068"/>
                  </a:lnTo>
                  <a:lnTo>
                    <a:pt x="1135913" y="36576"/>
                  </a:lnTo>
                  <a:lnTo>
                    <a:pt x="1136878" y="38481"/>
                  </a:lnTo>
                  <a:lnTo>
                    <a:pt x="1137970" y="40386"/>
                  </a:lnTo>
                  <a:lnTo>
                    <a:pt x="1139190" y="42418"/>
                  </a:lnTo>
                  <a:lnTo>
                    <a:pt x="1138834" y="42799"/>
                  </a:lnTo>
                  <a:lnTo>
                    <a:pt x="1138745" y="43053"/>
                  </a:lnTo>
                  <a:lnTo>
                    <a:pt x="1138961" y="43434"/>
                  </a:lnTo>
                  <a:lnTo>
                    <a:pt x="1139063" y="43942"/>
                  </a:lnTo>
                  <a:lnTo>
                    <a:pt x="1139151" y="44196"/>
                  </a:lnTo>
                  <a:lnTo>
                    <a:pt x="1139278" y="44450"/>
                  </a:lnTo>
                  <a:lnTo>
                    <a:pt x="1139507" y="44704"/>
                  </a:lnTo>
                  <a:lnTo>
                    <a:pt x="1140053" y="44831"/>
                  </a:lnTo>
                  <a:lnTo>
                    <a:pt x="1140904" y="45466"/>
                  </a:lnTo>
                  <a:lnTo>
                    <a:pt x="1142047" y="46609"/>
                  </a:lnTo>
                  <a:lnTo>
                    <a:pt x="1143330" y="47752"/>
                  </a:lnTo>
                  <a:lnTo>
                    <a:pt x="1144854" y="48514"/>
                  </a:lnTo>
                  <a:lnTo>
                    <a:pt x="1146594" y="48895"/>
                  </a:lnTo>
                  <a:lnTo>
                    <a:pt x="1148943" y="47498"/>
                  </a:lnTo>
                  <a:lnTo>
                    <a:pt x="1150467" y="46482"/>
                  </a:lnTo>
                  <a:lnTo>
                    <a:pt x="1151178" y="45974"/>
                  </a:lnTo>
                  <a:lnTo>
                    <a:pt x="1151559" y="44323"/>
                  </a:lnTo>
                  <a:lnTo>
                    <a:pt x="1151928" y="44069"/>
                  </a:lnTo>
                  <a:lnTo>
                    <a:pt x="1152359" y="43688"/>
                  </a:lnTo>
                  <a:lnTo>
                    <a:pt x="1152156" y="43053"/>
                  </a:lnTo>
                  <a:lnTo>
                    <a:pt x="1152169" y="42799"/>
                  </a:lnTo>
                  <a:lnTo>
                    <a:pt x="1152347" y="42291"/>
                  </a:lnTo>
                  <a:lnTo>
                    <a:pt x="1153045" y="41783"/>
                  </a:lnTo>
                  <a:lnTo>
                    <a:pt x="1153147" y="41275"/>
                  </a:lnTo>
                  <a:lnTo>
                    <a:pt x="1152601" y="40386"/>
                  </a:lnTo>
                  <a:lnTo>
                    <a:pt x="1152652" y="40005"/>
                  </a:lnTo>
                  <a:lnTo>
                    <a:pt x="1152918" y="39497"/>
                  </a:lnTo>
                  <a:lnTo>
                    <a:pt x="1153477" y="3898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2" name="object 162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18939686" y="4025880"/>
              <a:ext cx="452531" cy="394054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365636" y="430840"/>
            <a:ext cx="11130280" cy="10878185"/>
            <a:chOff x="4365636" y="430840"/>
            <a:chExt cx="11130280" cy="10878185"/>
          </a:xfrm>
        </p:grpSpPr>
        <p:sp>
          <p:nvSpPr>
            <p:cNvPr id="3" name="object 3"/>
            <p:cNvSpPr/>
            <p:nvPr/>
          </p:nvSpPr>
          <p:spPr>
            <a:xfrm>
              <a:off x="4816611" y="430840"/>
              <a:ext cx="10679430" cy="10878185"/>
            </a:xfrm>
            <a:custGeom>
              <a:avLst/>
              <a:gdLst/>
              <a:ahLst/>
              <a:cxnLst/>
              <a:rect l="l" t="t" r="r" b="b"/>
              <a:pathLst>
                <a:path w="10679430" h="10878185">
                  <a:moveTo>
                    <a:pt x="8331034" y="0"/>
                  </a:moveTo>
                  <a:lnTo>
                    <a:pt x="1918842" y="0"/>
                  </a:lnTo>
                  <a:lnTo>
                    <a:pt x="1925318" y="2174958"/>
                  </a:lnTo>
                  <a:lnTo>
                    <a:pt x="1924595" y="3034698"/>
                  </a:lnTo>
                  <a:lnTo>
                    <a:pt x="1921729" y="3679617"/>
                  </a:lnTo>
                  <a:lnTo>
                    <a:pt x="1917639" y="4182784"/>
                  </a:lnTo>
                  <a:lnTo>
                    <a:pt x="1912546" y="4612283"/>
                  </a:lnTo>
                  <a:lnTo>
                    <a:pt x="1906925" y="4971510"/>
                  </a:lnTo>
                  <a:lnTo>
                    <a:pt x="1900040" y="5321745"/>
                  </a:lnTo>
                  <a:lnTo>
                    <a:pt x="1893262" y="5606218"/>
                  </a:lnTo>
                  <a:lnTo>
                    <a:pt x="1885476" y="5883528"/>
                  </a:lnTo>
                  <a:lnTo>
                    <a:pt x="1878483" y="6099937"/>
                  </a:lnTo>
                  <a:lnTo>
                    <a:pt x="1870776" y="6311280"/>
                  </a:lnTo>
                  <a:lnTo>
                    <a:pt x="1862327" y="6517344"/>
                  </a:lnTo>
                  <a:lnTo>
                    <a:pt x="1853105" y="6717913"/>
                  </a:lnTo>
                  <a:lnTo>
                    <a:pt x="1843079" y="6912774"/>
                  </a:lnTo>
                  <a:lnTo>
                    <a:pt x="1835015" y="7055045"/>
                  </a:lnTo>
                  <a:lnTo>
                    <a:pt x="1826470" y="7193895"/>
                  </a:lnTo>
                  <a:lnTo>
                    <a:pt x="1817430" y="7329234"/>
                  </a:lnTo>
                  <a:lnTo>
                    <a:pt x="1807884" y="7460970"/>
                  </a:lnTo>
                  <a:lnTo>
                    <a:pt x="1797818" y="7589014"/>
                  </a:lnTo>
                  <a:lnTo>
                    <a:pt x="1787220" y="7713276"/>
                  </a:lnTo>
                  <a:lnTo>
                    <a:pt x="1776077" y="7833666"/>
                  </a:lnTo>
                  <a:lnTo>
                    <a:pt x="1768339" y="7911729"/>
                  </a:lnTo>
                  <a:lnTo>
                    <a:pt x="1760350" y="7988005"/>
                  </a:lnTo>
                  <a:lnTo>
                    <a:pt x="1752106" y="8062465"/>
                  </a:lnTo>
                  <a:lnTo>
                    <a:pt x="1743602" y="8135084"/>
                  </a:lnTo>
                  <a:lnTo>
                    <a:pt x="1734835" y="8205835"/>
                  </a:lnTo>
                  <a:lnTo>
                    <a:pt x="1725802" y="8274691"/>
                  </a:lnTo>
                  <a:lnTo>
                    <a:pt x="1716499" y="8341625"/>
                  </a:lnTo>
                  <a:lnTo>
                    <a:pt x="1706921" y="8406610"/>
                  </a:lnTo>
                  <a:lnTo>
                    <a:pt x="1697066" y="8469620"/>
                  </a:lnTo>
                  <a:lnTo>
                    <a:pt x="1686928" y="8530628"/>
                  </a:lnTo>
                  <a:lnTo>
                    <a:pt x="1676506" y="8589608"/>
                  </a:lnTo>
                  <a:lnTo>
                    <a:pt x="1665794" y="8646532"/>
                  </a:lnTo>
                  <a:lnTo>
                    <a:pt x="1654789" y="8701373"/>
                  </a:lnTo>
                  <a:lnTo>
                    <a:pt x="1643487" y="8754106"/>
                  </a:lnTo>
                  <a:lnTo>
                    <a:pt x="1631885" y="8804703"/>
                  </a:lnTo>
                  <a:lnTo>
                    <a:pt x="1619979" y="8853137"/>
                  </a:lnTo>
                  <a:lnTo>
                    <a:pt x="1607764" y="8899382"/>
                  </a:lnTo>
                  <a:lnTo>
                    <a:pt x="1595238" y="8943412"/>
                  </a:lnTo>
                  <a:lnTo>
                    <a:pt x="1582396" y="8985198"/>
                  </a:lnTo>
                  <a:lnTo>
                    <a:pt x="1569235" y="9024715"/>
                  </a:lnTo>
                  <a:lnTo>
                    <a:pt x="1555751" y="9061936"/>
                  </a:lnTo>
                  <a:lnTo>
                    <a:pt x="1534911" y="9113403"/>
                  </a:lnTo>
                  <a:lnTo>
                    <a:pt x="1513323" y="9159553"/>
                  </a:lnTo>
                  <a:lnTo>
                    <a:pt x="1403791" y="9355003"/>
                  </a:lnTo>
                  <a:lnTo>
                    <a:pt x="1373707" y="9406602"/>
                  </a:lnTo>
                  <a:lnTo>
                    <a:pt x="1343169" y="9457386"/>
                  </a:lnTo>
                  <a:lnTo>
                    <a:pt x="1312201" y="9507361"/>
                  </a:lnTo>
                  <a:lnTo>
                    <a:pt x="1280823" y="9556531"/>
                  </a:lnTo>
                  <a:lnTo>
                    <a:pt x="1249057" y="9604901"/>
                  </a:lnTo>
                  <a:lnTo>
                    <a:pt x="1216925" y="9652477"/>
                  </a:lnTo>
                  <a:lnTo>
                    <a:pt x="1184449" y="9699263"/>
                  </a:lnTo>
                  <a:lnTo>
                    <a:pt x="1151651" y="9745264"/>
                  </a:lnTo>
                  <a:lnTo>
                    <a:pt x="1118551" y="9790486"/>
                  </a:lnTo>
                  <a:lnTo>
                    <a:pt x="1085173" y="9834932"/>
                  </a:lnTo>
                  <a:lnTo>
                    <a:pt x="1051538" y="9878609"/>
                  </a:lnTo>
                  <a:lnTo>
                    <a:pt x="1017667" y="9921520"/>
                  </a:lnTo>
                  <a:lnTo>
                    <a:pt x="983583" y="9963672"/>
                  </a:lnTo>
                  <a:lnTo>
                    <a:pt x="949307" y="10005068"/>
                  </a:lnTo>
                  <a:lnTo>
                    <a:pt x="914860" y="10045715"/>
                  </a:lnTo>
                  <a:lnTo>
                    <a:pt x="880265" y="10085616"/>
                  </a:lnTo>
                  <a:lnTo>
                    <a:pt x="845544" y="10124777"/>
                  </a:lnTo>
                  <a:lnTo>
                    <a:pt x="810718" y="10163202"/>
                  </a:lnTo>
                  <a:lnTo>
                    <a:pt x="775808" y="10200898"/>
                  </a:lnTo>
                  <a:lnTo>
                    <a:pt x="740838" y="10237868"/>
                  </a:lnTo>
                  <a:lnTo>
                    <a:pt x="705827" y="10274118"/>
                  </a:lnTo>
                  <a:lnTo>
                    <a:pt x="670799" y="10309652"/>
                  </a:lnTo>
                  <a:lnTo>
                    <a:pt x="635775" y="10344476"/>
                  </a:lnTo>
                  <a:lnTo>
                    <a:pt x="600776" y="10378594"/>
                  </a:lnTo>
                  <a:lnTo>
                    <a:pt x="565825" y="10412011"/>
                  </a:lnTo>
                  <a:lnTo>
                    <a:pt x="530943" y="10444733"/>
                  </a:lnTo>
                  <a:lnTo>
                    <a:pt x="496152" y="10476765"/>
                  </a:lnTo>
                  <a:lnTo>
                    <a:pt x="461474" y="10508110"/>
                  </a:lnTo>
                  <a:lnTo>
                    <a:pt x="426931" y="10538775"/>
                  </a:lnTo>
                  <a:lnTo>
                    <a:pt x="392543" y="10568764"/>
                  </a:lnTo>
                  <a:lnTo>
                    <a:pt x="358334" y="10598082"/>
                  </a:lnTo>
                  <a:lnTo>
                    <a:pt x="324324" y="10626734"/>
                  </a:lnTo>
                  <a:lnTo>
                    <a:pt x="290536" y="10654726"/>
                  </a:lnTo>
                  <a:lnTo>
                    <a:pt x="256991" y="10682061"/>
                  </a:lnTo>
                  <a:lnTo>
                    <a:pt x="223711" y="10708745"/>
                  </a:lnTo>
                  <a:lnTo>
                    <a:pt x="190717" y="10734783"/>
                  </a:lnTo>
                  <a:lnTo>
                    <a:pt x="158033" y="10760180"/>
                  </a:lnTo>
                  <a:lnTo>
                    <a:pt x="125679" y="10784941"/>
                  </a:lnTo>
                  <a:lnTo>
                    <a:pt x="93676" y="10809070"/>
                  </a:lnTo>
                  <a:lnTo>
                    <a:pt x="62048" y="10832573"/>
                  </a:lnTo>
                  <a:lnTo>
                    <a:pt x="30815" y="10855455"/>
                  </a:lnTo>
                  <a:lnTo>
                    <a:pt x="0" y="10877721"/>
                  </a:lnTo>
                  <a:lnTo>
                    <a:pt x="10678868" y="10877721"/>
                  </a:lnTo>
                  <a:lnTo>
                    <a:pt x="10644203" y="10851562"/>
                  </a:lnTo>
                  <a:lnTo>
                    <a:pt x="10609901" y="10825231"/>
                  </a:lnTo>
                  <a:lnTo>
                    <a:pt x="10575958" y="10798725"/>
                  </a:lnTo>
                  <a:lnTo>
                    <a:pt x="10542374" y="10772043"/>
                  </a:lnTo>
                  <a:lnTo>
                    <a:pt x="10509146" y="10745183"/>
                  </a:lnTo>
                  <a:lnTo>
                    <a:pt x="10476272" y="10718144"/>
                  </a:lnTo>
                  <a:lnTo>
                    <a:pt x="10443750" y="10690923"/>
                  </a:lnTo>
                  <a:lnTo>
                    <a:pt x="10411579" y="10663519"/>
                  </a:lnTo>
                  <a:lnTo>
                    <a:pt x="10379756" y="10635930"/>
                  </a:lnTo>
                  <a:lnTo>
                    <a:pt x="10348279" y="10608156"/>
                  </a:lnTo>
                  <a:lnTo>
                    <a:pt x="10317146" y="10580193"/>
                  </a:lnTo>
                  <a:lnTo>
                    <a:pt x="10286355" y="10552041"/>
                  </a:lnTo>
                  <a:lnTo>
                    <a:pt x="10255905" y="10523697"/>
                  </a:lnTo>
                  <a:lnTo>
                    <a:pt x="10225792" y="10495160"/>
                  </a:lnTo>
                  <a:lnTo>
                    <a:pt x="10196016" y="10466429"/>
                  </a:lnTo>
                  <a:lnTo>
                    <a:pt x="10166575" y="10437501"/>
                  </a:lnTo>
                  <a:lnTo>
                    <a:pt x="10137465" y="10408375"/>
                  </a:lnTo>
                  <a:lnTo>
                    <a:pt x="10108686" y="10379049"/>
                  </a:lnTo>
                  <a:lnTo>
                    <a:pt x="10080235" y="10349522"/>
                  </a:lnTo>
                  <a:lnTo>
                    <a:pt x="10052110" y="10319792"/>
                  </a:lnTo>
                  <a:lnTo>
                    <a:pt x="10024309" y="10289856"/>
                  </a:lnTo>
                  <a:lnTo>
                    <a:pt x="9996831" y="10259715"/>
                  </a:lnTo>
                  <a:lnTo>
                    <a:pt x="9969673" y="10229365"/>
                  </a:lnTo>
                  <a:lnTo>
                    <a:pt x="9942833" y="10198806"/>
                  </a:lnTo>
                  <a:lnTo>
                    <a:pt x="9916309" y="10168035"/>
                  </a:lnTo>
                  <a:lnTo>
                    <a:pt x="9890100" y="10137051"/>
                  </a:lnTo>
                  <a:lnTo>
                    <a:pt x="9864203" y="10105852"/>
                  </a:lnTo>
                  <a:lnTo>
                    <a:pt x="9838616" y="10074436"/>
                  </a:lnTo>
                  <a:lnTo>
                    <a:pt x="9813338" y="10042802"/>
                  </a:lnTo>
                  <a:lnTo>
                    <a:pt x="9788365" y="10010949"/>
                  </a:lnTo>
                  <a:lnTo>
                    <a:pt x="9763697" y="9978873"/>
                  </a:lnTo>
                  <a:lnTo>
                    <a:pt x="9739332" y="9946575"/>
                  </a:lnTo>
                  <a:lnTo>
                    <a:pt x="9715266" y="9914051"/>
                  </a:lnTo>
                  <a:lnTo>
                    <a:pt x="9691499" y="9881301"/>
                  </a:lnTo>
                  <a:lnTo>
                    <a:pt x="9668028" y="9848323"/>
                  </a:lnTo>
                  <a:lnTo>
                    <a:pt x="9644852" y="9815114"/>
                  </a:lnTo>
                  <a:lnTo>
                    <a:pt x="9621967" y="9781674"/>
                  </a:lnTo>
                  <a:lnTo>
                    <a:pt x="9599373" y="9748001"/>
                  </a:lnTo>
                  <a:lnTo>
                    <a:pt x="9577068" y="9714092"/>
                  </a:lnTo>
                  <a:lnTo>
                    <a:pt x="9555048" y="9679947"/>
                  </a:lnTo>
                  <a:lnTo>
                    <a:pt x="9533313" y="9645564"/>
                  </a:lnTo>
                  <a:lnTo>
                    <a:pt x="9511861" y="9610940"/>
                  </a:lnTo>
                  <a:lnTo>
                    <a:pt x="9490688" y="9576075"/>
                  </a:lnTo>
                  <a:lnTo>
                    <a:pt x="9469794" y="9540966"/>
                  </a:lnTo>
                  <a:lnTo>
                    <a:pt x="9449177" y="9505613"/>
                  </a:lnTo>
                  <a:lnTo>
                    <a:pt x="9428833" y="9470012"/>
                  </a:lnTo>
                  <a:lnTo>
                    <a:pt x="9408762" y="9434163"/>
                  </a:lnTo>
                  <a:lnTo>
                    <a:pt x="9388961" y="9398064"/>
                  </a:lnTo>
                  <a:lnTo>
                    <a:pt x="9369429" y="9361713"/>
                  </a:lnTo>
                  <a:lnTo>
                    <a:pt x="9350163" y="9325109"/>
                  </a:lnTo>
                  <a:lnTo>
                    <a:pt x="9331161" y="9288249"/>
                  </a:lnTo>
                  <a:lnTo>
                    <a:pt x="9312422" y="9251132"/>
                  </a:lnTo>
                  <a:lnTo>
                    <a:pt x="9293943" y="9213758"/>
                  </a:lnTo>
                  <a:lnTo>
                    <a:pt x="9275722" y="9176122"/>
                  </a:lnTo>
                  <a:lnTo>
                    <a:pt x="9257758" y="9138225"/>
                  </a:lnTo>
                  <a:lnTo>
                    <a:pt x="9240048" y="9100065"/>
                  </a:lnTo>
                  <a:lnTo>
                    <a:pt x="9222591" y="9061639"/>
                  </a:lnTo>
                  <a:lnTo>
                    <a:pt x="9205383" y="9022946"/>
                  </a:lnTo>
                  <a:lnTo>
                    <a:pt x="9188425" y="8983984"/>
                  </a:lnTo>
                  <a:lnTo>
                    <a:pt x="9171712" y="8944753"/>
                  </a:lnTo>
                  <a:lnTo>
                    <a:pt x="9155244" y="8905249"/>
                  </a:lnTo>
                  <a:lnTo>
                    <a:pt x="9139019" y="8865472"/>
                  </a:lnTo>
                  <a:lnTo>
                    <a:pt x="9123033" y="8825419"/>
                  </a:lnTo>
                  <a:lnTo>
                    <a:pt x="9107286" y="8785089"/>
                  </a:lnTo>
                  <a:lnTo>
                    <a:pt x="9091776" y="8744481"/>
                  </a:lnTo>
                  <a:lnTo>
                    <a:pt x="9076500" y="8703592"/>
                  </a:lnTo>
                  <a:lnTo>
                    <a:pt x="9061456" y="8662422"/>
                  </a:lnTo>
                  <a:lnTo>
                    <a:pt x="9046643" y="8620967"/>
                  </a:lnTo>
                  <a:lnTo>
                    <a:pt x="9032058" y="8579227"/>
                  </a:lnTo>
                  <a:lnTo>
                    <a:pt x="9017700" y="8537200"/>
                  </a:lnTo>
                  <a:lnTo>
                    <a:pt x="9003566" y="8494885"/>
                  </a:lnTo>
                  <a:lnTo>
                    <a:pt x="8989654" y="8452279"/>
                  </a:lnTo>
                  <a:lnTo>
                    <a:pt x="8975963" y="8409380"/>
                  </a:lnTo>
                  <a:lnTo>
                    <a:pt x="8962490" y="8366188"/>
                  </a:lnTo>
                  <a:lnTo>
                    <a:pt x="8949234" y="8322701"/>
                  </a:lnTo>
                  <a:lnTo>
                    <a:pt x="8936192" y="8278916"/>
                  </a:lnTo>
                  <a:lnTo>
                    <a:pt x="8923363" y="8234833"/>
                  </a:lnTo>
                  <a:lnTo>
                    <a:pt x="8910744" y="8190448"/>
                  </a:lnTo>
                  <a:lnTo>
                    <a:pt x="8898333" y="8145762"/>
                  </a:lnTo>
                  <a:lnTo>
                    <a:pt x="8886129" y="8100772"/>
                  </a:lnTo>
                  <a:lnTo>
                    <a:pt x="8874130" y="8055476"/>
                  </a:lnTo>
                  <a:lnTo>
                    <a:pt x="8862333" y="8009874"/>
                  </a:lnTo>
                  <a:lnTo>
                    <a:pt x="8850736" y="7963962"/>
                  </a:lnTo>
                  <a:lnTo>
                    <a:pt x="8839338" y="7917739"/>
                  </a:lnTo>
                  <a:lnTo>
                    <a:pt x="8828136" y="7871205"/>
                  </a:lnTo>
                  <a:lnTo>
                    <a:pt x="8817129" y="7824356"/>
                  </a:lnTo>
                  <a:lnTo>
                    <a:pt x="8806314" y="7777192"/>
                  </a:lnTo>
                  <a:lnTo>
                    <a:pt x="8795689" y="7729710"/>
                  </a:lnTo>
                  <a:lnTo>
                    <a:pt x="8785254" y="7681910"/>
                  </a:lnTo>
                  <a:lnTo>
                    <a:pt x="8775004" y="7633789"/>
                  </a:lnTo>
                  <a:lnTo>
                    <a:pt x="8764939" y="7585345"/>
                  </a:lnTo>
                  <a:lnTo>
                    <a:pt x="8755057" y="7536577"/>
                  </a:lnTo>
                  <a:lnTo>
                    <a:pt x="8745355" y="7487484"/>
                  </a:lnTo>
                  <a:lnTo>
                    <a:pt x="8735832" y="7438063"/>
                  </a:lnTo>
                  <a:lnTo>
                    <a:pt x="8726485" y="7388314"/>
                  </a:lnTo>
                  <a:lnTo>
                    <a:pt x="8717312" y="7338233"/>
                  </a:lnTo>
                  <a:lnTo>
                    <a:pt x="8708313" y="7287820"/>
                  </a:lnTo>
                  <a:lnTo>
                    <a:pt x="8699483" y="7237073"/>
                  </a:lnTo>
                  <a:lnTo>
                    <a:pt x="8690822" y="7185990"/>
                  </a:lnTo>
                  <a:lnTo>
                    <a:pt x="8682328" y="7134570"/>
                  </a:lnTo>
                  <a:lnTo>
                    <a:pt x="8673998" y="7082811"/>
                  </a:lnTo>
                  <a:lnTo>
                    <a:pt x="8665831" y="7030711"/>
                  </a:lnTo>
                  <a:lnTo>
                    <a:pt x="8649976" y="6925481"/>
                  </a:lnTo>
                  <a:lnTo>
                    <a:pt x="8634747" y="6818868"/>
                  </a:lnTo>
                  <a:lnTo>
                    <a:pt x="8620129" y="6710858"/>
                  </a:lnTo>
                  <a:lnTo>
                    <a:pt x="8606104" y="6601438"/>
                  </a:lnTo>
                  <a:lnTo>
                    <a:pt x="8592658" y="6490594"/>
                  </a:lnTo>
                  <a:lnTo>
                    <a:pt x="8579774" y="6378312"/>
                  </a:lnTo>
                  <a:lnTo>
                    <a:pt x="8567437" y="6264581"/>
                  </a:lnTo>
                  <a:lnTo>
                    <a:pt x="8555630" y="6149385"/>
                  </a:lnTo>
                  <a:lnTo>
                    <a:pt x="8544337" y="6032711"/>
                  </a:lnTo>
                  <a:lnTo>
                    <a:pt x="8533542" y="5914547"/>
                  </a:lnTo>
                  <a:lnTo>
                    <a:pt x="8523230" y="5794879"/>
                  </a:lnTo>
                  <a:lnTo>
                    <a:pt x="8513384" y="5673692"/>
                  </a:lnTo>
                  <a:lnTo>
                    <a:pt x="8503989" y="5550975"/>
                  </a:lnTo>
                  <a:lnTo>
                    <a:pt x="8495028" y="5426712"/>
                  </a:lnTo>
                  <a:lnTo>
                    <a:pt x="8486486" y="5300892"/>
                  </a:lnTo>
                  <a:lnTo>
                    <a:pt x="8478347" y="5173500"/>
                  </a:lnTo>
                  <a:lnTo>
                    <a:pt x="8470594" y="5044523"/>
                  </a:lnTo>
                  <a:lnTo>
                    <a:pt x="8463211" y="4913948"/>
                  </a:lnTo>
                  <a:lnTo>
                    <a:pt x="8456183" y="4781760"/>
                  </a:lnTo>
                  <a:lnTo>
                    <a:pt x="8446271" y="4580428"/>
                  </a:lnTo>
                  <a:lnTo>
                    <a:pt x="8437068" y="4375394"/>
                  </a:lnTo>
                  <a:lnTo>
                    <a:pt x="8428518" y="4166611"/>
                  </a:lnTo>
                  <a:lnTo>
                    <a:pt x="8420569" y="3954036"/>
                  </a:lnTo>
                  <a:lnTo>
                    <a:pt x="8413166" y="3737623"/>
                  </a:lnTo>
                  <a:lnTo>
                    <a:pt x="8404053" y="3443023"/>
                  </a:lnTo>
                  <a:lnTo>
                    <a:pt x="8395687" y="3141411"/>
                  </a:lnTo>
                  <a:lnTo>
                    <a:pt x="8386086" y="2754373"/>
                  </a:lnTo>
                  <a:lnTo>
                    <a:pt x="8375493" y="2274948"/>
                  </a:lnTo>
                  <a:lnTo>
                    <a:pt x="8331034" y="0"/>
                  </a:lnTo>
                  <a:close/>
                </a:path>
              </a:pathLst>
            </a:custGeom>
            <a:solidFill>
              <a:srgbClr val="ABE8A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65636" y="4098807"/>
              <a:ext cx="3458229" cy="3436136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408060" y="1120384"/>
              <a:ext cx="2889964" cy="2915188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119737" y="6993904"/>
            <a:ext cx="2942590" cy="3947795"/>
            <a:chOff x="1119737" y="6993904"/>
            <a:chExt cx="2942590" cy="3947795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19737" y="6993904"/>
              <a:ext cx="2942316" cy="3947523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87915" y="7058901"/>
              <a:ext cx="2596779" cy="3625440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1553413" y="9358308"/>
            <a:ext cx="1710689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Рюкзак</a:t>
            </a:r>
            <a:r>
              <a:rPr sz="1150" b="1" spc="-4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водостойкий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SIMPLE</a:t>
            </a:r>
            <a:endParaRPr sz="2300">
              <a:latin typeface="Montserrat"/>
              <a:cs typeface="Montserra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835171" y="10205596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6"/>
              </a:rPr>
              <a:t>199014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6430139" y="211594"/>
            <a:ext cx="1255395" cy="1029969"/>
            <a:chOff x="6430139" y="211594"/>
            <a:chExt cx="1255395" cy="1029969"/>
          </a:xfrm>
        </p:grpSpPr>
        <p:pic>
          <p:nvPicPr>
            <p:cNvPr id="12" name="object 1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430139" y="211594"/>
              <a:ext cx="1255029" cy="1029970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554805" y="774719"/>
              <a:ext cx="254212" cy="417276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777636" y="753841"/>
              <a:ext cx="452769" cy="186072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736548" y="817252"/>
              <a:ext cx="82625" cy="117504"/>
            </a:xfrm>
            <a:prstGeom prst="rect">
              <a:avLst/>
            </a:prstGeom>
          </p:spPr>
        </p:pic>
      </p:grpSp>
      <p:grpSp>
        <p:nvGrpSpPr>
          <p:cNvPr id="16" name="object 16"/>
          <p:cNvGrpSpPr/>
          <p:nvPr/>
        </p:nvGrpSpPr>
        <p:grpSpPr>
          <a:xfrm>
            <a:off x="2331593" y="245585"/>
            <a:ext cx="11694160" cy="9660255"/>
            <a:chOff x="2331593" y="245585"/>
            <a:chExt cx="11694160" cy="9660255"/>
          </a:xfrm>
        </p:grpSpPr>
        <p:pic>
          <p:nvPicPr>
            <p:cNvPr id="17" name="object 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331593" y="6743307"/>
              <a:ext cx="549836" cy="68833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61530" y="7132829"/>
              <a:ext cx="115280" cy="264158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486290" y="7086129"/>
              <a:ext cx="254191" cy="145943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177761" y="712020"/>
              <a:ext cx="3696222" cy="9193437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847386" y="245585"/>
              <a:ext cx="4177840" cy="5193557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227981" y="668060"/>
              <a:ext cx="3423959" cy="4450126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10278660" y="712023"/>
              <a:ext cx="3216910" cy="4241800"/>
            </a:xfrm>
            <a:custGeom>
              <a:avLst/>
              <a:gdLst/>
              <a:ahLst/>
              <a:cxnLst/>
              <a:rect l="l" t="t" r="r" b="b"/>
              <a:pathLst>
                <a:path w="3216909" h="4241800">
                  <a:moveTo>
                    <a:pt x="483105" y="0"/>
                  </a:moveTo>
                  <a:lnTo>
                    <a:pt x="0" y="3902917"/>
                  </a:lnTo>
                  <a:lnTo>
                    <a:pt x="2733278" y="4241242"/>
                  </a:lnTo>
                  <a:lnTo>
                    <a:pt x="2858216" y="3231891"/>
                  </a:lnTo>
                  <a:lnTo>
                    <a:pt x="2708493" y="3231891"/>
                  </a:lnTo>
                  <a:lnTo>
                    <a:pt x="270138" y="2930067"/>
                  </a:lnTo>
                  <a:lnTo>
                    <a:pt x="571961" y="491723"/>
                  </a:lnTo>
                  <a:lnTo>
                    <a:pt x="3197395" y="491723"/>
                  </a:lnTo>
                  <a:lnTo>
                    <a:pt x="3216383" y="338324"/>
                  </a:lnTo>
                  <a:lnTo>
                    <a:pt x="483105" y="0"/>
                  </a:lnTo>
                  <a:close/>
                </a:path>
                <a:path w="3216909" h="4241800">
                  <a:moveTo>
                    <a:pt x="3197395" y="491723"/>
                  </a:moveTo>
                  <a:lnTo>
                    <a:pt x="571961" y="491723"/>
                  </a:lnTo>
                  <a:lnTo>
                    <a:pt x="3010316" y="793546"/>
                  </a:lnTo>
                  <a:lnTo>
                    <a:pt x="2708493" y="3231891"/>
                  </a:lnTo>
                  <a:lnTo>
                    <a:pt x="2858216" y="3231891"/>
                  </a:lnTo>
                  <a:lnTo>
                    <a:pt x="3197395" y="491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>
            <a:spLocks noGrp="1"/>
          </p:cNvSpPr>
          <p:nvPr>
            <p:ph type="title"/>
          </p:nvPr>
        </p:nvSpPr>
        <p:spPr>
          <a:xfrm>
            <a:off x="521928" y="427165"/>
            <a:ext cx="5283835" cy="6115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3850" dirty="0"/>
              <a:t>МАСТЕР</a:t>
            </a:r>
            <a:r>
              <a:rPr sz="3850" spc="-250" dirty="0"/>
              <a:t> </a:t>
            </a:r>
            <a:r>
              <a:rPr sz="3850" spc="-35" dirty="0"/>
              <a:t>ПРАКТИКИ</a:t>
            </a:r>
            <a:endParaRPr sz="3850"/>
          </a:p>
        </p:txBody>
      </p:sp>
      <p:pic>
        <p:nvPicPr>
          <p:cNvPr id="25" name="object 25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533596" y="1000179"/>
            <a:ext cx="5513549" cy="60312"/>
          </a:xfrm>
          <a:prstGeom prst="rect">
            <a:avLst/>
          </a:prstGeom>
        </p:spPr>
      </p:pic>
      <p:sp>
        <p:nvSpPr>
          <p:cNvPr id="26" name="object 26"/>
          <p:cNvSpPr txBox="1"/>
          <p:nvPr/>
        </p:nvSpPr>
        <p:spPr>
          <a:xfrm rot="420000">
            <a:off x="11266165" y="1014154"/>
            <a:ext cx="684308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5"/>
              </a:lnSpc>
            </a:pPr>
            <a:r>
              <a:rPr sz="90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900">
              <a:latin typeface="Montserrat"/>
              <a:cs typeface="Montserrat"/>
            </a:endParaRPr>
          </a:p>
        </p:txBody>
      </p:sp>
      <p:sp>
        <p:nvSpPr>
          <p:cNvPr id="27" name="object 27"/>
          <p:cNvSpPr txBox="1"/>
          <p:nvPr/>
        </p:nvSpPr>
        <p:spPr>
          <a:xfrm rot="420000">
            <a:off x="10732893" y="4110924"/>
            <a:ext cx="394118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dirty="0">
                <a:solidFill>
                  <a:srgbClr val="3B3B3A"/>
                </a:solidFill>
                <a:latin typeface="Trebuchet MS"/>
                <a:cs typeface="Trebuchet MS"/>
              </a:rPr>
              <a:t>2067</a:t>
            </a:r>
            <a:r>
              <a:rPr sz="70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00" spc="-3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28" name="object 28"/>
          <p:cNvSpPr txBox="1"/>
          <p:nvPr/>
        </p:nvSpPr>
        <p:spPr>
          <a:xfrm rot="420000">
            <a:off x="10569067" y="4385948"/>
            <a:ext cx="2144606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0"/>
              </a:lnSpc>
            </a:pPr>
            <a:r>
              <a:rPr sz="750" spc="-10" dirty="0">
                <a:solidFill>
                  <a:srgbClr val="3B3B3A"/>
                </a:solidFill>
                <a:latin typeface="Trebuchet MS"/>
                <a:cs typeface="Trebuchet MS"/>
              </a:rPr>
              <a:t>От</a:t>
            </a:r>
            <a:r>
              <a:rPr sz="750" spc="-7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модерации</a:t>
            </a:r>
            <a:r>
              <a:rPr sz="750" spc="-7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40" dirty="0">
                <a:solidFill>
                  <a:srgbClr val="3B3B3A"/>
                </a:solidFill>
                <a:latin typeface="Trebuchet MS"/>
                <a:cs typeface="Trebuchet MS"/>
              </a:rPr>
              <a:t>к</a:t>
            </a:r>
            <a:r>
              <a:rPr sz="750" spc="-7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dirty="0">
                <a:solidFill>
                  <a:srgbClr val="3B3B3A"/>
                </a:solidFill>
                <a:latin typeface="Trebuchet MS"/>
                <a:cs typeface="Trebuchet MS"/>
              </a:rPr>
              <a:t>эмпатии</a:t>
            </a:r>
            <a:r>
              <a:rPr sz="750" spc="220" dirty="0">
                <a:solidFill>
                  <a:srgbClr val="3B3B3A"/>
                </a:solidFill>
                <a:latin typeface="Trebuchet MS"/>
                <a:cs typeface="Trebuchet MS"/>
              </a:rPr>
              <a:t>  </a:t>
            </a:r>
            <a:r>
              <a:rPr sz="700" dirty="0">
                <a:solidFill>
                  <a:srgbClr val="36A9C2"/>
                </a:solidFill>
                <a:latin typeface="Trebuchet MS"/>
                <a:cs typeface="Trebuchet MS"/>
              </a:rPr>
              <a:t>#куратор</a:t>
            </a:r>
            <a:r>
              <a:rPr sz="700" spc="265" dirty="0">
                <a:solidFill>
                  <a:srgbClr val="36A9C2"/>
                </a:solidFill>
                <a:latin typeface="Trebuchet MS"/>
                <a:cs typeface="Trebuchet MS"/>
              </a:rPr>
              <a:t>  </a:t>
            </a:r>
            <a:r>
              <a:rPr sz="700" spc="-10" dirty="0">
                <a:solidFill>
                  <a:srgbClr val="36A9C2"/>
                </a:solidFill>
                <a:latin typeface="Trebuchet MS"/>
                <a:cs typeface="Trebuchet MS"/>
              </a:rPr>
              <a:t>#community</a:t>
            </a:r>
            <a:endParaRPr sz="700">
              <a:latin typeface="Trebuchet MS"/>
              <a:cs typeface="Trebuchet M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3615408" y="873410"/>
            <a:ext cx="9660890" cy="9312275"/>
            <a:chOff x="3615408" y="873410"/>
            <a:chExt cx="9660890" cy="9312275"/>
          </a:xfrm>
        </p:grpSpPr>
        <p:sp>
          <p:nvSpPr>
            <p:cNvPr id="30" name="object 30"/>
            <p:cNvSpPr/>
            <p:nvPr/>
          </p:nvSpPr>
          <p:spPr>
            <a:xfrm>
              <a:off x="3809212" y="9744373"/>
              <a:ext cx="58419" cy="102870"/>
            </a:xfrm>
            <a:custGeom>
              <a:avLst/>
              <a:gdLst/>
              <a:ahLst/>
              <a:cxnLst/>
              <a:rect l="l" t="t" r="r" b="b"/>
              <a:pathLst>
                <a:path w="58420" h="102870">
                  <a:moveTo>
                    <a:pt x="2590" y="698"/>
                  </a:moveTo>
                  <a:lnTo>
                    <a:pt x="0" y="0"/>
                  </a:lnTo>
                  <a:lnTo>
                    <a:pt x="990" y="1270"/>
                  </a:lnTo>
                  <a:lnTo>
                    <a:pt x="1562" y="1117"/>
                  </a:lnTo>
                  <a:lnTo>
                    <a:pt x="2133" y="977"/>
                  </a:lnTo>
                  <a:lnTo>
                    <a:pt x="2590" y="698"/>
                  </a:lnTo>
                  <a:close/>
                </a:path>
                <a:path w="58420" h="102870">
                  <a:moveTo>
                    <a:pt x="57912" y="102133"/>
                  </a:moveTo>
                  <a:lnTo>
                    <a:pt x="57289" y="101879"/>
                  </a:lnTo>
                  <a:lnTo>
                    <a:pt x="57010" y="101879"/>
                  </a:lnTo>
                  <a:lnTo>
                    <a:pt x="57518" y="102476"/>
                  </a:lnTo>
                  <a:lnTo>
                    <a:pt x="57734" y="102400"/>
                  </a:lnTo>
                  <a:lnTo>
                    <a:pt x="57759" y="102222"/>
                  </a:lnTo>
                  <a:lnTo>
                    <a:pt x="57912" y="10213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3171690" y="1241926"/>
              <a:ext cx="104775" cy="36830"/>
            </a:xfrm>
            <a:custGeom>
              <a:avLst/>
              <a:gdLst/>
              <a:ahLst/>
              <a:cxnLst/>
              <a:rect l="l" t="t" r="r" b="b"/>
              <a:pathLst>
                <a:path w="104775" h="36830">
                  <a:moveTo>
                    <a:pt x="27178" y="8128"/>
                  </a:moveTo>
                  <a:lnTo>
                    <a:pt x="22186" y="1739"/>
                  </a:lnTo>
                  <a:lnTo>
                    <a:pt x="8140" y="0"/>
                  </a:lnTo>
                  <a:lnTo>
                    <a:pt x="1727" y="4965"/>
                  </a:lnTo>
                  <a:lnTo>
                    <a:pt x="0" y="19037"/>
                  </a:lnTo>
                  <a:lnTo>
                    <a:pt x="4991" y="25425"/>
                  </a:lnTo>
                  <a:lnTo>
                    <a:pt x="19037" y="27152"/>
                  </a:lnTo>
                  <a:lnTo>
                    <a:pt x="25438" y="22174"/>
                  </a:lnTo>
                  <a:lnTo>
                    <a:pt x="26301" y="15151"/>
                  </a:lnTo>
                  <a:lnTo>
                    <a:pt x="27178" y="8128"/>
                  </a:lnTo>
                  <a:close/>
                </a:path>
                <a:path w="104775" h="36830">
                  <a:moveTo>
                    <a:pt x="65786" y="12903"/>
                  </a:moveTo>
                  <a:lnTo>
                    <a:pt x="60794" y="6515"/>
                  </a:lnTo>
                  <a:lnTo>
                    <a:pt x="46748" y="4775"/>
                  </a:lnTo>
                  <a:lnTo>
                    <a:pt x="40347" y="9753"/>
                  </a:lnTo>
                  <a:lnTo>
                    <a:pt x="38620" y="23812"/>
                  </a:lnTo>
                  <a:lnTo>
                    <a:pt x="43599" y="30200"/>
                  </a:lnTo>
                  <a:lnTo>
                    <a:pt x="57658" y="31940"/>
                  </a:lnTo>
                  <a:lnTo>
                    <a:pt x="64046" y="26962"/>
                  </a:lnTo>
                  <a:lnTo>
                    <a:pt x="64922" y="19939"/>
                  </a:lnTo>
                  <a:lnTo>
                    <a:pt x="65786" y="12903"/>
                  </a:lnTo>
                  <a:close/>
                </a:path>
                <a:path w="104775" h="36830">
                  <a:moveTo>
                    <a:pt x="104394" y="17678"/>
                  </a:moveTo>
                  <a:lnTo>
                    <a:pt x="99415" y="11290"/>
                  </a:lnTo>
                  <a:lnTo>
                    <a:pt x="85369" y="9550"/>
                  </a:lnTo>
                  <a:lnTo>
                    <a:pt x="78968" y="14528"/>
                  </a:lnTo>
                  <a:lnTo>
                    <a:pt x="77228" y="28587"/>
                  </a:lnTo>
                  <a:lnTo>
                    <a:pt x="82207" y="34975"/>
                  </a:lnTo>
                  <a:lnTo>
                    <a:pt x="96266" y="36715"/>
                  </a:lnTo>
                  <a:lnTo>
                    <a:pt x="102666" y="31737"/>
                  </a:lnTo>
                  <a:lnTo>
                    <a:pt x="103530" y="24714"/>
                  </a:lnTo>
                  <a:lnTo>
                    <a:pt x="104394" y="17678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586577" y="3779798"/>
              <a:ext cx="194868" cy="172284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0597714" y="4068417"/>
              <a:ext cx="108586" cy="94873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0913686" y="3813547"/>
              <a:ext cx="175513" cy="184711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2761162" y="4040624"/>
              <a:ext cx="151524" cy="167188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2616921" y="1164868"/>
              <a:ext cx="366784" cy="95229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12480988" y="1101201"/>
              <a:ext cx="638810" cy="224790"/>
            </a:xfrm>
            <a:custGeom>
              <a:avLst/>
              <a:gdLst/>
              <a:ahLst/>
              <a:cxnLst/>
              <a:rect l="l" t="t" r="r" b="b"/>
              <a:pathLst>
                <a:path w="638809" h="224790">
                  <a:moveTo>
                    <a:pt x="589228" y="224715"/>
                  </a:moveTo>
                  <a:lnTo>
                    <a:pt x="30177" y="155513"/>
                  </a:lnTo>
                  <a:lnTo>
                    <a:pt x="1045" y="130542"/>
                  </a:lnTo>
                  <a:lnTo>
                    <a:pt x="0" y="116792"/>
                  </a:lnTo>
                  <a:lnTo>
                    <a:pt x="10711" y="30187"/>
                  </a:lnTo>
                  <a:lnTo>
                    <a:pt x="15084" y="17108"/>
                  </a:lnTo>
                  <a:lnTo>
                    <a:pt x="23825" y="7071"/>
                  </a:lnTo>
                  <a:lnTo>
                    <a:pt x="35689" y="1045"/>
                  </a:lnTo>
                  <a:lnTo>
                    <a:pt x="49433" y="0"/>
                  </a:lnTo>
                  <a:lnTo>
                    <a:pt x="608473" y="69191"/>
                  </a:lnTo>
                  <a:lnTo>
                    <a:pt x="621548" y="73564"/>
                  </a:lnTo>
                  <a:lnTo>
                    <a:pt x="631585" y="82305"/>
                  </a:lnTo>
                  <a:lnTo>
                    <a:pt x="637613" y="94169"/>
                  </a:lnTo>
                  <a:lnTo>
                    <a:pt x="638661" y="107912"/>
                  </a:lnTo>
                  <a:lnTo>
                    <a:pt x="627938" y="194528"/>
                  </a:lnTo>
                  <a:lnTo>
                    <a:pt x="623571" y="207602"/>
                  </a:lnTo>
                  <a:lnTo>
                    <a:pt x="614834" y="217639"/>
                  </a:lnTo>
                  <a:lnTo>
                    <a:pt x="602971" y="223668"/>
                  </a:lnTo>
                  <a:lnTo>
                    <a:pt x="589228" y="224715"/>
                  </a:lnTo>
                  <a:close/>
                </a:path>
              </a:pathLst>
            </a:custGeom>
            <a:ln w="10701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1240465" y="3858019"/>
              <a:ext cx="187325" cy="168275"/>
            </a:xfrm>
            <a:custGeom>
              <a:avLst/>
              <a:gdLst/>
              <a:ahLst/>
              <a:cxnLst/>
              <a:rect l="l" t="t" r="r" b="b"/>
              <a:pathLst>
                <a:path w="187325" h="168275">
                  <a:moveTo>
                    <a:pt x="0" y="0"/>
                  </a:moveTo>
                  <a:lnTo>
                    <a:pt x="186884" y="23130"/>
                  </a:lnTo>
                  <a:lnTo>
                    <a:pt x="47747" y="167795"/>
                  </a:lnTo>
                  <a:lnTo>
                    <a:pt x="60207" y="65997"/>
                  </a:lnTo>
                  <a:lnTo>
                    <a:pt x="0" y="0"/>
                  </a:lnTo>
                  <a:close/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1300678" y="3881147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0" y="42867"/>
                  </a:moveTo>
                  <a:lnTo>
                    <a:pt x="126676" y="0"/>
                  </a:lnTo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0907832" y="873410"/>
              <a:ext cx="253824" cy="253824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3949357" y="2687008"/>
              <a:ext cx="4498975" cy="1111250"/>
            </a:xfrm>
            <a:custGeom>
              <a:avLst/>
              <a:gdLst/>
              <a:ahLst/>
              <a:cxnLst/>
              <a:rect l="l" t="t" r="r" b="b"/>
              <a:pathLst>
                <a:path w="4498975" h="1111250">
                  <a:moveTo>
                    <a:pt x="2628" y="1100670"/>
                  </a:moveTo>
                  <a:lnTo>
                    <a:pt x="1714" y="1101090"/>
                  </a:lnTo>
                  <a:lnTo>
                    <a:pt x="838" y="1101534"/>
                  </a:lnTo>
                  <a:lnTo>
                    <a:pt x="0" y="1102029"/>
                  </a:lnTo>
                  <a:lnTo>
                    <a:pt x="2400" y="1101128"/>
                  </a:lnTo>
                  <a:lnTo>
                    <a:pt x="2628" y="1100670"/>
                  </a:lnTo>
                  <a:close/>
                </a:path>
                <a:path w="4498975" h="1111250">
                  <a:moveTo>
                    <a:pt x="7289" y="1096645"/>
                  </a:moveTo>
                  <a:lnTo>
                    <a:pt x="7099" y="1096568"/>
                  </a:lnTo>
                  <a:lnTo>
                    <a:pt x="6819" y="1096429"/>
                  </a:lnTo>
                  <a:lnTo>
                    <a:pt x="7061" y="1096606"/>
                  </a:lnTo>
                  <a:lnTo>
                    <a:pt x="7239" y="1096721"/>
                  </a:lnTo>
                  <a:close/>
                </a:path>
                <a:path w="4498975" h="1111250">
                  <a:moveTo>
                    <a:pt x="16548" y="1097102"/>
                  </a:moveTo>
                  <a:lnTo>
                    <a:pt x="4495" y="1107973"/>
                  </a:lnTo>
                  <a:lnTo>
                    <a:pt x="2159" y="1111072"/>
                  </a:lnTo>
                  <a:lnTo>
                    <a:pt x="5067" y="1111250"/>
                  </a:lnTo>
                  <a:lnTo>
                    <a:pt x="12966" y="1104417"/>
                  </a:lnTo>
                  <a:lnTo>
                    <a:pt x="16548" y="1097102"/>
                  </a:lnTo>
                  <a:close/>
                </a:path>
                <a:path w="4498975" h="1111250">
                  <a:moveTo>
                    <a:pt x="75971" y="1051775"/>
                  </a:moveTo>
                  <a:lnTo>
                    <a:pt x="72821" y="1051331"/>
                  </a:lnTo>
                  <a:lnTo>
                    <a:pt x="67919" y="1057529"/>
                  </a:lnTo>
                  <a:lnTo>
                    <a:pt x="59601" y="1066787"/>
                  </a:lnTo>
                  <a:lnTo>
                    <a:pt x="54521" y="1073581"/>
                  </a:lnTo>
                  <a:lnTo>
                    <a:pt x="46634" y="1080439"/>
                  </a:lnTo>
                  <a:lnTo>
                    <a:pt x="39624" y="1084122"/>
                  </a:lnTo>
                  <a:lnTo>
                    <a:pt x="40182" y="1082027"/>
                  </a:lnTo>
                  <a:lnTo>
                    <a:pt x="37871" y="1085024"/>
                  </a:lnTo>
                  <a:lnTo>
                    <a:pt x="27063" y="1091590"/>
                  </a:lnTo>
                  <a:lnTo>
                    <a:pt x="24053" y="1096797"/>
                  </a:lnTo>
                  <a:lnTo>
                    <a:pt x="33451" y="1091209"/>
                  </a:lnTo>
                  <a:lnTo>
                    <a:pt x="43116" y="1084211"/>
                  </a:lnTo>
                  <a:lnTo>
                    <a:pt x="52832" y="1075994"/>
                  </a:lnTo>
                  <a:lnTo>
                    <a:pt x="62433" y="1066723"/>
                  </a:lnTo>
                  <a:lnTo>
                    <a:pt x="65913" y="1064907"/>
                  </a:lnTo>
                  <a:lnTo>
                    <a:pt x="63563" y="1067955"/>
                  </a:lnTo>
                  <a:lnTo>
                    <a:pt x="63271" y="1069009"/>
                  </a:lnTo>
                  <a:lnTo>
                    <a:pt x="69494" y="1062101"/>
                  </a:lnTo>
                  <a:lnTo>
                    <a:pt x="74295" y="1055865"/>
                  </a:lnTo>
                  <a:lnTo>
                    <a:pt x="75971" y="1051775"/>
                  </a:lnTo>
                  <a:close/>
                </a:path>
                <a:path w="4498975" h="1111250">
                  <a:moveTo>
                    <a:pt x="90500" y="1037018"/>
                  </a:moveTo>
                  <a:lnTo>
                    <a:pt x="87426" y="1039393"/>
                  </a:lnTo>
                  <a:lnTo>
                    <a:pt x="83667" y="1042365"/>
                  </a:lnTo>
                  <a:lnTo>
                    <a:pt x="82194" y="1044600"/>
                  </a:lnTo>
                  <a:lnTo>
                    <a:pt x="90500" y="1037018"/>
                  </a:lnTo>
                  <a:close/>
                </a:path>
                <a:path w="4498975" h="1111250">
                  <a:moveTo>
                    <a:pt x="94538" y="1033513"/>
                  </a:moveTo>
                  <a:lnTo>
                    <a:pt x="90500" y="1037018"/>
                  </a:lnTo>
                  <a:lnTo>
                    <a:pt x="92456" y="1035532"/>
                  </a:lnTo>
                  <a:lnTo>
                    <a:pt x="94132" y="1034224"/>
                  </a:lnTo>
                  <a:lnTo>
                    <a:pt x="94538" y="1033513"/>
                  </a:lnTo>
                  <a:close/>
                </a:path>
                <a:path w="4498975" h="1111250">
                  <a:moveTo>
                    <a:pt x="94932" y="1041552"/>
                  </a:moveTo>
                  <a:lnTo>
                    <a:pt x="93383" y="1042073"/>
                  </a:lnTo>
                  <a:lnTo>
                    <a:pt x="93167" y="1042670"/>
                  </a:lnTo>
                  <a:lnTo>
                    <a:pt x="94932" y="1041552"/>
                  </a:lnTo>
                  <a:close/>
                </a:path>
                <a:path w="4498975" h="1111250">
                  <a:moveTo>
                    <a:pt x="98602" y="1029995"/>
                  </a:moveTo>
                  <a:lnTo>
                    <a:pt x="94703" y="1032802"/>
                  </a:lnTo>
                  <a:lnTo>
                    <a:pt x="94894" y="1032903"/>
                  </a:lnTo>
                  <a:lnTo>
                    <a:pt x="94754" y="1033208"/>
                  </a:lnTo>
                  <a:lnTo>
                    <a:pt x="94526" y="1033513"/>
                  </a:lnTo>
                  <a:lnTo>
                    <a:pt x="98602" y="1029995"/>
                  </a:lnTo>
                  <a:close/>
                </a:path>
                <a:path w="4498975" h="1111250">
                  <a:moveTo>
                    <a:pt x="99161" y="1038860"/>
                  </a:moveTo>
                  <a:lnTo>
                    <a:pt x="94932" y="1041552"/>
                  </a:lnTo>
                  <a:lnTo>
                    <a:pt x="95377" y="1041400"/>
                  </a:lnTo>
                  <a:lnTo>
                    <a:pt x="99161" y="1038860"/>
                  </a:lnTo>
                  <a:close/>
                </a:path>
                <a:path w="4498975" h="1111250">
                  <a:moveTo>
                    <a:pt x="157187" y="836726"/>
                  </a:moveTo>
                  <a:lnTo>
                    <a:pt x="156997" y="835774"/>
                  </a:lnTo>
                  <a:lnTo>
                    <a:pt x="154127" y="836663"/>
                  </a:lnTo>
                  <a:lnTo>
                    <a:pt x="157187" y="836726"/>
                  </a:lnTo>
                  <a:close/>
                </a:path>
                <a:path w="4498975" h="1111250">
                  <a:moveTo>
                    <a:pt x="157416" y="836739"/>
                  </a:moveTo>
                  <a:lnTo>
                    <a:pt x="157187" y="836726"/>
                  </a:lnTo>
                  <a:lnTo>
                    <a:pt x="157238" y="837044"/>
                  </a:lnTo>
                  <a:lnTo>
                    <a:pt x="157416" y="836739"/>
                  </a:lnTo>
                  <a:close/>
                </a:path>
                <a:path w="4498975" h="1111250">
                  <a:moveTo>
                    <a:pt x="158927" y="840740"/>
                  </a:moveTo>
                  <a:lnTo>
                    <a:pt x="157848" y="840244"/>
                  </a:lnTo>
                  <a:lnTo>
                    <a:pt x="157238" y="837044"/>
                  </a:lnTo>
                  <a:lnTo>
                    <a:pt x="154774" y="841273"/>
                  </a:lnTo>
                  <a:lnTo>
                    <a:pt x="158927" y="840740"/>
                  </a:lnTo>
                  <a:close/>
                </a:path>
                <a:path w="4498975" h="1111250">
                  <a:moveTo>
                    <a:pt x="174244" y="973455"/>
                  </a:moveTo>
                  <a:lnTo>
                    <a:pt x="169481" y="977265"/>
                  </a:lnTo>
                  <a:lnTo>
                    <a:pt x="169494" y="976807"/>
                  </a:lnTo>
                  <a:lnTo>
                    <a:pt x="169595" y="976490"/>
                  </a:lnTo>
                  <a:lnTo>
                    <a:pt x="166865" y="978776"/>
                  </a:lnTo>
                  <a:lnTo>
                    <a:pt x="164719" y="980808"/>
                  </a:lnTo>
                  <a:lnTo>
                    <a:pt x="162826" y="982776"/>
                  </a:lnTo>
                  <a:lnTo>
                    <a:pt x="169456" y="977290"/>
                  </a:lnTo>
                  <a:lnTo>
                    <a:pt x="169316" y="977938"/>
                  </a:lnTo>
                  <a:lnTo>
                    <a:pt x="169456" y="978344"/>
                  </a:lnTo>
                  <a:lnTo>
                    <a:pt x="170649" y="977760"/>
                  </a:lnTo>
                  <a:lnTo>
                    <a:pt x="171056" y="976515"/>
                  </a:lnTo>
                  <a:lnTo>
                    <a:pt x="172097" y="975271"/>
                  </a:lnTo>
                  <a:lnTo>
                    <a:pt x="174244" y="973455"/>
                  </a:lnTo>
                  <a:close/>
                </a:path>
                <a:path w="4498975" h="1111250">
                  <a:moveTo>
                    <a:pt x="181292" y="968222"/>
                  </a:moveTo>
                  <a:lnTo>
                    <a:pt x="177965" y="970445"/>
                  </a:lnTo>
                  <a:lnTo>
                    <a:pt x="175818" y="972096"/>
                  </a:lnTo>
                  <a:lnTo>
                    <a:pt x="174244" y="973455"/>
                  </a:lnTo>
                  <a:lnTo>
                    <a:pt x="176504" y="971651"/>
                  </a:lnTo>
                  <a:lnTo>
                    <a:pt x="178866" y="969899"/>
                  </a:lnTo>
                  <a:lnTo>
                    <a:pt x="181292" y="968222"/>
                  </a:lnTo>
                  <a:close/>
                </a:path>
                <a:path w="4498975" h="1111250">
                  <a:moveTo>
                    <a:pt x="205701" y="950315"/>
                  </a:moveTo>
                  <a:lnTo>
                    <a:pt x="205155" y="950976"/>
                  </a:lnTo>
                  <a:lnTo>
                    <a:pt x="204927" y="951572"/>
                  </a:lnTo>
                  <a:lnTo>
                    <a:pt x="205092" y="952068"/>
                  </a:lnTo>
                  <a:lnTo>
                    <a:pt x="205701" y="950315"/>
                  </a:lnTo>
                  <a:close/>
                </a:path>
                <a:path w="4498975" h="1111250">
                  <a:moveTo>
                    <a:pt x="215430" y="958011"/>
                  </a:moveTo>
                  <a:lnTo>
                    <a:pt x="214020" y="959154"/>
                  </a:lnTo>
                  <a:lnTo>
                    <a:pt x="210781" y="961834"/>
                  </a:lnTo>
                  <a:lnTo>
                    <a:pt x="215430" y="958011"/>
                  </a:lnTo>
                  <a:close/>
                </a:path>
                <a:path w="4498975" h="1111250">
                  <a:moveTo>
                    <a:pt x="219062" y="763892"/>
                  </a:moveTo>
                  <a:lnTo>
                    <a:pt x="218160" y="764286"/>
                  </a:lnTo>
                  <a:lnTo>
                    <a:pt x="218605" y="764387"/>
                  </a:lnTo>
                  <a:lnTo>
                    <a:pt x="218821" y="764425"/>
                  </a:lnTo>
                  <a:lnTo>
                    <a:pt x="219062" y="763892"/>
                  </a:lnTo>
                  <a:close/>
                </a:path>
                <a:path w="4498975" h="1111250">
                  <a:moveTo>
                    <a:pt x="229069" y="751662"/>
                  </a:moveTo>
                  <a:lnTo>
                    <a:pt x="228955" y="750925"/>
                  </a:lnTo>
                  <a:lnTo>
                    <a:pt x="228777" y="750849"/>
                  </a:lnTo>
                  <a:lnTo>
                    <a:pt x="228688" y="751560"/>
                  </a:lnTo>
                  <a:lnTo>
                    <a:pt x="228942" y="751649"/>
                  </a:lnTo>
                  <a:lnTo>
                    <a:pt x="229069" y="751662"/>
                  </a:lnTo>
                  <a:close/>
                </a:path>
                <a:path w="4498975" h="1111250">
                  <a:moveTo>
                    <a:pt x="229641" y="750811"/>
                  </a:moveTo>
                  <a:lnTo>
                    <a:pt x="228955" y="750887"/>
                  </a:lnTo>
                  <a:lnTo>
                    <a:pt x="229184" y="751014"/>
                  </a:lnTo>
                  <a:lnTo>
                    <a:pt x="229641" y="750811"/>
                  </a:lnTo>
                  <a:close/>
                </a:path>
                <a:path w="4498975" h="1111250">
                  <a:moveTo>
                    <a:pt x="234175" y="947420"/>
                  </a:moveTo>
                  <a:lnTo>
                    <a:pt x="233603" y="947635"/>
                  </a:lnTo>
                  <a:lnTo>
                    <a:pt x="224485" y="953770"/>
                  </a:lnTo>
                  <a:lnTo>
                    <a:pt x="234175" y="947420"/>
                  </a:lnTo>
                  <a:close/>
                </a:path>
                <a:path w="4498975" h="1111250">
                  <a:moveTo>
                    <a:pt x="237515" y="928471"/>
                  </a:moveTo>
                  <a:lnTo>
                    <a:pt x="230759" y="932764"/>
                  </a:lnTo>
                  <a:lnTo>
                    <a:pt x="222821" y="937577"/>
                  </a:lnTo>
                  <a:lnTo>
                    <a:pt x="214401" y="942962"/>
                  </a:lnTo>
                  <a:lnTo>
                    <a:pt x="206209" y="948905"/>
                  </a:lnTo>
                  <a:lnTo>
                    <a:pt x="205701" y="950315"/>
                  </a:lnTo>
                  <a:lnTo>
                    <a:pt x="211543" y="945769"/>
                  </a:lnTo>
                  <a:lnTo>
                    <a:pt x="220802" y="940079"/>
                  </a:lnTo>
                  <a:lnTo>
                    <a:pt x="230454" y="934046"/>
                  </a:lnTo>
                  <a:lnTo>
                    <a:pt x="237515" y="928471"/>
                  </a:lnTo>
                  <a:close/>
                </a:path>
                <a:path w="4498975" h="1111250">
                  <a:moveTo>
                    <a:pt x="238963" y="735774"/>
                  </a:moveTo>
                  <a:lnTo>
                    <a:pt x="238734" y="735584"/>
                  </a:lnTo>
                  <a:lnTo>
                    <a:pt x="238379" y="735431"/>
                  </a:lnTo>
                  <a:lnTo>
                    <a:pt x="237693" y="735253"/>
                  </a:lnTo>
                  <a:lnTo>
                    <a:pt x="238137" y="735533"/>
                  </a:lnTo>
                  <a:lnTo>
                    <a:pt x="238556" y="735672"/>
                  </a:lnTo>
                  <a:lnTo>
                    <a:pt x="238963" y="735774"/>
                  </a:lnTo>
                  <a:close/>
                </a:path>
                <a:path w="4498975" h="1111250">
                  <a:moveTo>
                    <a:pt x="262559" y="713498"/>
                  </a:moveTo>
                  <a:lnTo>
                    <a:pt x="261721" y="713841"/>
                  </a:lnTo>
                  <a:lnTo>
                    <a:pt x="262128" y="713778"/>
                  </a:lnTo>
                  <a:lnTo>
                    <a:pt x="262382" y="713651"/>
                  </a:lnTo>
                  <a:lnTo>
                    <a:pt x="262559" y="713498"/>
                  </a:lnTo>
                  <a:close/>
                </a:path>
                <a:path w="4498975" h="1111250">
                  <a:moveTo>
                    <a:pt x="265912" y="700608"/>
                  </a:moveTo>
                  <a:lnTo>
                    <a:pt x="265772" y="700862"/>
                  </a:lnTo>
                  <a:lnTo>
                    <a:pt x="265734" y="701230"/>
                  </a:lnTo>
                  <a:lnTo>
                    <a:pt x="265912" y="700608"/>
                  </a:lnTo>
                  <a:close/>
                </a:path>
                <a:path w="4498975" h="1111250">
                  <a:moveTo>
                    <a:pt x="282003" y="689394"/>
                  </a:moveTo>
                  <a:lnTo>
                    <a:pt x="281622" y="689343"/>
                  </a:lnTo>
                  <a:lnTo>
                    <a:pt x="281330" y="689406"/>
                  </a:lnTo>
                  <a:lnTo>
                    <a:pt x="281419" y="689698"/>
                  </a:lnTo>
                  <a:lnTo>
                    <a:pt x="281635" y="689571"/>
                  </a:lnTo>
                  <a:lnTo>
                    <a:pt x="281813" y="689483"/>
                  </a:lnTo>
                  <a:lnTo>
                    <a:pt x="282003" y="689394"/>
                  </a:lnTo>
                  <a:close/>
                </a:path>
                <a:path w="4498975" h="1111250">
                  <a:moveTo>
                    <a:pt x="291528" y="684212"/>
                  </a:moveTo>
                  <a:lnTo>
                    <a:pt x="291414" y="683831"/>
                  </a:lnTo>
                  <a:lnTo>
                    <a:pt x="291198" y="683590"/>
                  </a:lnTo>
                  <a:lnTo>
                    <a:pt x="291071" y="684072"/>
                  </a:lnTo>
                  <a:lnTo>
                    <a:pt x="290969" y="684479"/>
                  </a:lnTo>
                  <a:lnTo>
                    <a:pt x="291274" y="684606"/>
                  </a:lnTo>
                  <a:lnTo>
                    <a:pt x="291528" y="684212"/>
                  </a:lnTo>
                  <a:close/>
                </a:path>
                <a:path w="4498975" h="1111250">
                  <a:moveTo>
                    <a:pt x="334886" y="641921"/>
                  </a:moveTo>
                  <a:lnTo>
                    <a:pt x="332968" y="642327"/>
                  </a:lnTo>
                  <a:lnTo>
                    <a:pt x="333692" y="643191"/>
                  </a:lnTo>
                  <a:lnTo>
                    <a:pt x="334162" y="642302"/>
                  </a:lnTo>
                  <a:lnTo>
                    <a:pt x="334886" y="641921"/>
                  </a:lnTo>
                  <a:close/>
                </a:path>
                <a:path w="4498975" h="1111250">
                  <a:moveTo>
                    <a:pt x="335635" y="641756"/>
                  </a:moveTo>
                  <a:lnTo>
                    <a:pt x="335343" y="641718"/>
                  </a:lnTo>
                  <a:lnTo>
                    <a:pt x="335114" y="641794"/>
                  </a:lnTo>
                  <a:lnTo>
                    <a:pt x="334886" y="641921"/>
                  </a:lnTo>
                  <a:lnTo>
                    <a:pt x="335635" y="641756"/>
                  </a:lnTo>
                  <a:close/>
                </a:path>
                <a:path w="4498975" h="1111250">
                  <a:moveTo>
                    <a:pt x="340944" y="630859"/>
                  </a:moveTo>
                  <a:lnTo>
                    <a:pt x="340614" y="630567"/>
                  </a:lnTo>
                  <a:lnTo>
                    <a:pt x="340283" y="630364"/>
                  </a:lnTo>
                  <a:lnTo>
                    <a:pt x="340067" y="630250"/>
                  </a:lnTo>
                  <a:lnTo>
                    <a:pt x="340321" y="630516"/>
                  </a:lnTo>
                  <a:lnTo>
                    <a:pt x="340626" y="630707"/>
                  </a:lnTo>
                  <a:lnTo>
                    <a:pt x="340944" y="630859"/>
                  </a:lnTo>
                  <a:close/>
                </a:path>
                <a:path w="4498975" h="1111250">
                  <a:moveTo>
                    <a:pt x="352171" y="620483"/>
                  </a:moveTo>
                  <a:lnTo>
                    <a:pt x="352005" y="620102"/>
                  </a:lnTo>
                  <a:lnTo>
                    <a:pt x="351764" y="619671"/>
                  </a:lnTo>
                  <a:lnTo>
                    <a:pt x="351472" y="619201"/>
                  </a:lnTo>
                  <a:lnTo>
                    <a:pt x="351828" y="620839"/>
                  </a:lnTo>
                  <a:lnTo>
                    <a:pt x="352171" y="620483"/>
                  </a:lnTo>
                  <a:close/>
                </a:path>
                <a:path w="4498975" h="1111250">
                  <a:moveTo>
                    <a:pt x="368477" y="609485"/>
                  </a:moveTo>
                  <a:lnTo>
                    <a:pt x="367817" y="608431"/>
                  </a:lnTo>
                  <a:lnTo>
                    <a:pt x="367665" y="607783"/>
                  </a:lnTo>
                  <a:lnTo>
                    <a:pt x="367792" y="607326"/>
                  </a:lnTo>
                  <a:lnTo>
                    <a:pt x="367398" y="606920"/>
                  </a:lnTo>
                  <a:lnTo>
                    <a:pt x="366890" y="606475"/>
                  </a:lnTo>
                  <a:lnTo>
                    <a:pt x="366191" y="605993"/>
                  </a:lnTo>
                  <a:lnTo>
                    <a:pt x="365760" y="606209"/>
                  </a:lnTo>
                  <a:lnTo>
                    <a:pt x="367703" y="608444"/>
                  </a:lnTo>
                  <a:lnTo>
                    <a:pt x="368477" y="609485"/>
                  </a:lnTo>
                  <a:close/>
                </a:path>
                <a:path w="4498975" h="1111250">
                  <a:moveTo>
                    <a:pt x="382562" y="828040"/>
                  </a:moveTo>
                  <a:lnTo>
                    <a:pt x="376085" y="833120"/>
                  </a:lnTo>
                  <a:lnTo>
                    <a:pt x="378574" y="831850"/>
                  </a:lnTo>
                  <a:lnTo>
                    <a:pt x="381469" y="830529"/>
                  </a:lnTo>
                  <a:lnTo>
                    <a:pt x="382562" y="828040"/>
                  </a:lnTo>
                  <a:close/>
                </a:path>
                <a:path w="4498975" h="1111250">
                  <a:moveTo>
                    <a:pt x="383082" y="845451"/>
                  </a:moveTo>
                  <a:lnTo>
                    <a:pt x="368731" y="854113"/>
                  </a:lnTo>
                  <a:lnTo>
                    <a:pt x="361619" y="858520"/>
                  </a:lnTo>
                  <a:lnTo>
                    <a:pt x="354571" y="863041"/>
                  </a:lnTo>
                  <a:lnTo>
                    <a:pt x="358673" y="861352"/>
                  </a:lnTo>
                  <a:lnTo>
                    <a:pt x="361416" y="860577"/>
                  </a:lnTo>
                  <a:lnTo>
                    <a:pt x="360794" y="861885"/>
                  </a:lnTo>
                  <a:lnTo>
                    <a:pt x="354799" y="866432"/>
                  </a:lnTo>
                  <a:lnTo>
                    <a:pt x="369608" y="857783"/>
                  </a:lnTo>
                  <a:lnTo>
                    <a:pt x="368896" y="856996"/>
                  </a:lnTo>
                  <a:lnTo>
                    <a:pt x="368198" y="855687"/>
                  </a:lnTo>
                  <a:lnTo>
                    <a:pt x="383082" y="845451"/>
                  </a:lnTo>
                  <a:close/>
                </a:path>
                <a:path w="4498975" h="1111250">
                  <a:moveTo>
                    <a:pt x="384644" y="829310"/>
                  </a:moveTo>
                  <a:lnTo>
                    <a:pt x="384136" y="829310"/>
                  </a:lnTo>
                  <a:lnTo>
                    <a:pt x="381469" y="830529"/>
                  </a:lnTo>
                  <a:lnTo>
                    <a:pt x="380885" y="831850"/>
                  </a:lnTo>
                  <a:lnTo>
                    <a:pt x="384644" y="829310"/>
                  </a:lnTo>
                  <a:close/>
                </a:path>
                <a:path w="4498975" h="1111250">
                  <a:moveTo>
                    <a:pt x="404241" y="592569"/>
                  </a:moveTo>
                  <a:lnTo>
                    <a:pt x="404063" y="592797"/>
                  </a:lnTo>
                  <a:lnTo>
                    <a:pt x="403872" y="593001"/>
                  </a:lnTo>
                  <a:lnTo>
                    <a:pt x="403656" y="593178"/>
                  </a:lnTo>
                  <a:lnTo>
                    <a:pt x="403999" y="592975"/>
                  </a:lnTo>
                  <a:lnTo>
                    <a:pt x="404177" y="592797"/>
                  </a:lnTo>
                  <a:lnTo>
                    <a:pt x="404241" y="592569"/>
                  </a:lnTo>
                  <a:close/>
                </a:path>
                <a:path w="4498975" h="1111250">
                  <a:moveTo>
                    <a:pt x="405028" y="592137"/>
                  </a:moveTo>
                  <a:lnTo>
                    <a:pt x="405003" y="591718"/>
                  </a:lnTo>
                  <a:lnTo>
                    <a:pt x="404901" y="591223"/>
                  </a:lnTo>
                  <a:lnTo>
                    <a:pt x="404812" y="591527"/>
                  </a:lnTo>
                  <a:lnTo>
                    <a:pt x="404698" y="591794"/>
                  </a:lnTo>
                  <a:lnTo>
                    <a:pt x="404558" y="592061"/>
                  </a:lnTo>
                  <a:lnTo>
                    <a:pt x="404888" y="592493"/>
                  </a:lnTo>
                  <a:lnTo>
                    <a:pt x="405028" y="592137"/>
                  </a:lnTo>
                  <a:close/>
                </a:path>
                <a:path w="4498975" h="1111250">
                  <a:moveTo>
                    <a:pt x="415391" y="578002"/>
                  </a:moveTo>
                  <a:lnTo>
                    <a:pt x="414299" y="576033"/>
                  </a:lnTo>
                  <a:lnTo>
                    <a:pt x="411518" y="574979"/>
                  </a:lnTo>
                  <a:lnTo>
                    <a:pt x="410248" y="576033"/>
                  </a:lnTo>
                  <a:lnTo>
                    <a:pt x="410502" y="578853"/>
                  </a:lnTo>
                  <a:lnTo>
                    <a:pt x="409714" y="578548"/>
                  </a:lnTo>
                  <a:lnTo>
                    <a:pt x="409359" y="577634"/>
                  </a:lnTo>
                  <a:lnTo>
                    <a:pt x="408978" y="577113"/>
                  </a:lnTo>
                  <a:lnTo>
                    <a:pt x="409257" y="579145"/>
                  </a:lnTo>
                  <a:lnTo>
                    <a:pt x="410298" y="582231"/>
                  </a:lnTo>
                  <a:lnTo>
                    <a:pt x="413029" y="584034"/>
                  </a:lnTo>
                  <a:lnTo>
                    <a:pt x="411594" y="580796"/>
                  </a:lnTo>
                  <a:lnTo>
                    <a:pt x="412762" y="581621"/>
                  </a:lnTo>
                  <a:lnTo>
                    <a:pt x="410959" y="577862"/>
                  </a:lnTo>
                  <a:lnTo>
                    <a:pt x="411403" y="576884"/>
                  </a:lnTo>
                  <a:lnTo>
                    <a:pt x="412991" y="577469"/>
                  </a:lnTo>
                  <a:lnTo>
                    <a:pt x="413740" y="578523"/>
                  </a:lnTo>
                  <a:lnTo>
                    <a:pt x="413385" y="577621"/>
                  </a:lnTo>
                  <a:lnTo>
                    <a:pt x="415391" y="578002"/>
                  </a:lnTo>
                  <a:close/>
                </a:path>
                <a:path w="4498975" h="1111250">
                  <a:moveTo>
                    <a:pt x="418249" y="577164"/>
                  </a:moveTo>
                  <a:lnTo>
                    <a:pt x="417906" y="576249"/>
                  </a:lnTo>
                  <a:lnTo>
                    <a:pt x="416356" y="574903"/>
                  </a:lnTo>
                  <a:lnTo>
                    <a:pt x="415912" y="575881"/>
                  </a:lnTo>
                  <a:lnTo>
                    <a:pt x="417766" y="578916"/>
                  </a:lnTo>
                  <a:lnTo>
                    <a:pt x="418249" y="577164"/>
                  </a:lnTo>
                  <a:close/>
                </a:path>
                <a:path w="4498975" h="1111250">
                  <a:moveTo>
                    <a:pt x="454177" y="784936"/>
                  </a:moveTo>
                  <a:lnTo>
                    <a:pt x="453377" y="786028"/>
                  </a:lnTo>
                  <a:lnTo>
                    <a:pt x="453174" y="787006"/>
                  </a:lnTo>
                  <a:lnTo>
                    <a:pt x="453351" y="786930"/>
                  </a:lnTo>
                  <a:lnTo>
                    <a:pt x="454177" y="784936"/>
                  </a:lnTo>
                  <a:close/>
                </a:path>
                <a:path w="4498975" h="1111250">
                  <a:moveTo>
                    <a:pt x="479996" y="787755"/>
                  </a:moveTo>
                  <a:lnTo>
                    <a:pt x="478193" y="788250"/>
                  </a:lnTo>
                  <a:lnTo>
                    <a:pt x="471728" y="791387"/>
                  </a:lnTo>
                  <a:lnTo>
                    <a:pt x="465505" y="795705"/>
                  </a:lnTo>
                  <a:lnTo>
                    <a:pt x="466521" y="795807"/>
                  </a:lnTo>
                  <a:lnTo>
                    <a:pt x="470281" y="794283"/>
                  </a:lnTo>
                  <a:lnTo>
                    <a:pt x="472300" y="793737"/>
                  </a:lnTo>
                  <a:lnTo>
                    <a:pt x="477799" y="789660"/>
                  </a:lnTo>
                  <a:lnTo>
                    <a:pt x="479996" y="787755"/>
                  </a:lnTo>
                  <a:close/>
                </a:path>
                <a:path w="4498975" h="1111250">
                  <a:moveTo>
                    <a:pt x="540397" y="734936"/>
                  </a:moveTo>
                  <a:lnTo>
                    <a:pt x="524141" y="743458"/>
                  </a:lnTo>
                  <a:lnTo>
                    <a:pt x="531241" y="739902"/>
                  </a:lnTo>
                  <a:lnTo>
                    <a:pt x="536346" y="737184"/>
                  </a:lnTo>
                  <a:lnTo>
                    <a:pt x="540397" y="734936"/>
                  </a:lnTo>
                  <a:close/>
                </a:path>
                <a:path w="4498975" h="1111250">
                  <a:moveTo>
                    <a:pt x="653630" y="671982"/>
                  </a:moveTo>
                  <a:lnTo>
                    <a:pt x="653008" y="672020"/>
                  </a:lnTo>
                  <a:lnTo>
                    <a:pt x="651891" y="672312"/>
                  </a:lnTo>
                  <a:lnTo>
                    <a:pt x="649795" y="673150"/>
                  </a:lnTo>
                  <a:lnTo>
                    <a:pt x="650036" y="673252"/>
                  </a:lnTo>
                  <a:lnTo>
                    <a:pt x="651675" y="672693"/>
                  </a:lnTo>
                  <a:lnTo>
                    <a:pt x="653630" y="671982"/>
                  </a:lnTo>
                  <a:close/>
                </a:path>
                <a:path w="4498975" h="1111250">
                  <a:moveTo>
                    <a:pt x="781342" y="614680"/>
                  </a:moveTo>
                  <a:lnTo>
                    <a:pt x="780808" y="614387"/>
                  </a:lnTo>
                  <a:lnTo>
                    <a:pt x="775919" y="617220"/>
                  </a:lnTo>
                  <a:lnTo>
                    <a:pt x="773264" y="619760"/>
                  </a:lnTo>
                  <a:lnTo>
                    <a:pt x="781342" y="614680"/>
                  </a:lnTo>
                  <a:close/>
                </a:path>
                <a:path w="4498975" h="1111250">
                  <a:moveTo>
                    <a:pt x="823925" y="601637"/>
                  </a:moveTo>
                  <a:lnTo>
                    <a:pt x="823772" y="601306"/>
                  </a:lnTo>
                  <a:lnTo>
                    <a:pt x="822934" y="601332"/>
                  </a:lnTo>
                  <a:lnTo>
                    <a:pt x="821728" y="601548"/>
                  </a:lnTo>
                  <a:lnTo>
                    <a:pt x="822236" y="601776"/>
                  </a:lnTo>
                  <a:lnTo>
                    <a:pt x="823087" y="601789"/>
                  </a:lnTo>
                  <a:lnTo>
                    <a:pt x="823925" y="601637"/>
                  </a:lnTo>
                  <a:close/>
                </a:path>
                <a:path w="4498975" h="1111250">
                  <a:moveTo>
                    <a:pt x="933678" y="545312"/>
                  </a:moveTo>
                  <a:lnTo>
                    <a:pt x="927557" y="547687"/>
                  </a:lnTo>
                  <a:lnTo>
                    <a:pt x="929271" y="547128"/>
                  </a:lnTo>
                  <a:lnTo>
                    <a:pt x="931367" y="546315"/>
                  </a:lnTo>
                  <a:lnTo>
                    <a:pt x="933678" y="545312"/>
                  </a:lnTo>
                  <a:close/>
                </a:path>
                <a:path w="4498975" h="1111250">
                  <a:moveTo>
                    <a:pt x="950061" y="537806"/>
                  </a:moveTo>
                  <a:lnTo>
                    <a:pt x="941209" y="542023"/>
                  </a:lnTo>
                  <a:lnTo>
                    <a:pt x="933678" y="545312"/>
                  </a:lnTo>
                  <a:lnTo>
                    <a:pt x="938949" y="543331"/>
                  </a:lnTo>
                  <a:lnTo>
                    <a:pt x="944143" y="541172"/>
                  </a:lnTo>
                  <a:lnTo>
                    <a:pt x="949464" y="539369"/>
                  </a:lnTo>
                  <a:lnTo>
                    <a:pt x="950061" y="537806"/>
                  </a:lnTo>
                  <a:close/>
                </a:path>
                <a:path w="4498975" h="1111250">
                  <a:moveTo>
                    <a:pt x="1109687" y="461010"/>
                  </a:moveTo>
                  <a:lnTo>
                    <a:pt x="1101013" y="464820"/>
                  </a:lnTo>
                  <a:lnTo>
                    <a:pt x="1108379" y="461886"/>
                  </a:lnTo>
                  <a:lnTo>
                    <a:pt x="1109687" y="461010"/>
                  </a:lnTo>
                  <a:close/>
                </a:path>
                <a:path w="4498975" h="1111250">
                  <a:moveTo>
                    <a:pt x="1148194" y="460730"/>
                  </a:moveTo>
                  <a:lnTo>
                    <a:pt x="1147610" y="460400"/>
                  </a:lnTo>
                  <a:lnTo>
                    <a:pt x="1144828" y="460692"/>
                  </a:lnTo>
                  <a:lnTo>
                    <a:pt x="1143571" y="460057"/>
                  </a:lnTo>
                  <a:lnTo>
                    <a:pt x="1142847" y="463232"/>
                  </a:lnTo>
                  <a:lnTo>
                    <a:pt x="1148194" y="460730"/>
                  </a:lnTo>
                  <a:close/>
                </a:path>
                <a:path w="4498975" h="1111250">
                  <a:moveTo>
                    <a:pt x="1273937" y="398259"/>
                  </a:moveTo>
                  <a:lnTo>
                    <a:pt x="1260551" y="400989"/>
                  </a:lnTo>
                  <a:lnTo>
                    <a:pt x="1255255" y="405371"/>
                  </a:lnTo>
                  <a:lnTo>
                    <a:pt x="1273937" y="398259"/>
                  </a:lnTo>
                  <a:close/>
                </a:path>
                <a:path w="4498975" h="1111250">
                  <a:moveTo>
                    <a:pt x="1376489" y="383933"/>
                  </a:moveTo>
                  <a:lnTo>
                    <a:pt x="1360347" y="389470"/>
                  </a:lnTo>
                  <a:lnTo>
                    <a:pt x="1354709" y="391680"/>
                  </a:lnTo>
                  <a:lnTo>
                    <a:pt x="1361922" y="388962"/>
                  </a:lnTo>
                  <a:lnTo>
                    <a:pt x="1369237" y="386537"/>
                  </a:lnTo>
                  <a:lnTo>
                    <a:pt x="1376489" y="383933"/>
                  </a:lnTo>
                  <a:close/>
                </a:path>
                <a:path w="4498975" h="1111250">
                  <a:moveTo>
                    <a:pt x="1484096" y="333883"/>
                  </a:moveTo>
                  <a:lnTo>
                    <a:pt x="1475943" y="335915"/>
                  </a:lnTo>
                  <a:lnTo>
                    <a:pt x="1469644" y="337578"/>
                  </a:lnTo>
                  <a:lnTo>
                    <a:pt x="1469872" y="339255"/>
                  </a:lnTo>
                  <a:lnTo>
                    <a:pt x="1474546" y="337400"/>
                  </a:lnTo>
                  <a:lnTo>
                    <a:pt x="1479156" y="335597"/>
                  </a:lnTo>
                  <a:lnTo>
                    <a:pt x="1484096" y="333883"/>
                  </a:lnTo>
                  <a:close/>
                </a:path>
                <a:path w="4498975" h="1111250">
                  <a:moveTo>
                    <a:pt x="1505242" y="328117"/>
                  </a:moveTo>
                  <a:lnTo>
                    <a:pt x="1496987" y="329780"/>
                  </a:lnTo>
                  <a:lnTo>
                    <a:pt x="1490268" y="331774"/>
                  </a:lnTo>
                  <a:lnTo>
                    <a:pt x="1484096" y="333895"/>
                  </a:lnTo>
                  <a:lnTo>
                    <a:pt x="1490776" y="332257"/>
                  </a:lnTo>
                  <a:lnTo>
                    <a:pt x="1498676" y="330390"/>
                  </a:lnTo>
                  <a:lnTo>
                    <a:pt x="1505242" y="328117"/>
                  </a:lnTo>
                  <a:close/>
                </a:path>
                <a:path w="4498975" h="1111250">
                  <a:moveTo>
                    <a:pt x="1528470" y="335038"/>
                  </a:moveTo>
                  <a:lnTo>
                    <a:pt x="1527352" y="335026"/>
                  </a:lnTo>
                  <a:lnTo>
                    <a:pt x="1522742" y="336384"/>
                  </a:lnTo>
                  <a:lnTo>
                    <a:pt x="1520901" y="337248"/>
                  </a:lnTo>
                  <a:lnTo>
                    <a:pt x="1520761" y="337604"/>
                  </a:lnTo>
                  <a:lnTo>
                    <a:pt x="1528470" y="335038"/>
                  </a:lnTo>
                  <a:close/>
                </a:path>
                <a:path w="4498975" h="1111250">
                  <a:moveTo>
                    <a:pt x="1632394" y="311696"/>
                  </a:moveTo>
                  <a:lnTo>
                    <a:pt x="1630121" y="312153"/>
                  </a:lnTo>
                  <a:lnTo>
                    <a:pt x="1626171" y="312940"/>
                  </a:lnTo>
                  <a:lnTo>
                    <a:pt x="1628597" y="312699"/>
                  </a:lnTo>
                  <a:lnTo>
                    <a:pt x="1630997" y="312305"/>
                  </a:lnTo>
                  <a:lnTo>
                    <a:pt x="1632394" y="311696"/>
                  </a:lnTo>
                  <a:close/>
                </a:path>
                <a:path w="4498975" h="1111250">
                  <a:moveTo>
                    <a:pt x="1749120" y="266700"/>
                  </a:moveTo>
                  <a:lnTo>
                    <a:pt x="1741487" y="267970"/>
                  </a:lnTo>
                  <a:lnTo>
                    <a:pt x="1743989" y="267970"/>
                  </a:lnTo>
                  <a:lnTo>
                    <a:pt x="1749120" y="266700"/>
                  </a:lnTo>
                  <a:close/>
                </a:path>
                <a:path w="4498975" h="1111250">
                  <a:moveTo>
                    <a:pt x="1763014" y="287769"/>
                  </a:moveTo>
                  <a:lnTo>
                    <a:pt x="1759915" y="288290"/>
                  </a:lnTo>
                  <a:lnTo>
                    <a:pt x="1750961" y="290830"/>
                  </a:lnTo>
                  <a:lnTo>
                    <a:pt x="1763014" y="287769"/>
                  </a:lnTo>
                  <a:close/>
                </a:path>
                <a:path w="4498975" h="1111250">
                  <a:moveTo>
                    <a:pt x="1816354" y="815555"/>
                  </a:moveTo>
                  <a:lnTo>
                    <a:pt x="1815160" y="814070"/>
                  </a:lnTo>
                  <a:lnTo>
                    <a:pt x="1811972" y="811530"/>
                  </a:lnTo>
                  <a:lnTo>
                    <a:pt x="1816354" y="815555"/>
                  </a:lnTo>
                  <a:close/>
                </a:path>
                <a:path w="4498975" h="1111250">
                  <a:moveTo>
                    <a:pt x="1817192" y="276072"/>
                  </a:moveTo>
                  <a:lnTo>
                    <a:pt x="1812467" y="276860"/>
                  </a:lnTo>
                  <a:lnTo>
                    <a:pt x="1806422" y="279400"/>
                  </a:lnTo>
                  <a:lnTo>
                    <a:pt x="1817192" y="276072"/>
                  </a:lnTo>
                  <a:close/>
                </a:path>
                <a:path w="4498975" h="1111250">
                  <a:moveTo>
                    <a:pt x="1825472" y="275907"/>
                  </a:moveTo>
                  <a:lnTo>
                    <a:pt x="1824596" y="275996"/>
                  </a:lnTo>
                  <a:lnTo>
                    <a:pt x="1819567" y="277139"/>
                  </a:lnTo>
                  <a:lnTo>
                    <a:pt x="1822437" y="276618"/>
                  </a:lnTo>
                  <a:lnTo>
                    <a:pt x="1825472" y="275907"/>
                  </a:lnTo>
                  <a:close/>
                </a:path>
                <a:path w="4498975" h="1111250">
                  <a:moveTo>
                    <a:pt x="1894090" y="265430"/>
                  </a:moveTo>
                  <a:lnTo>
                    <a:pt x="1886750" y="266700"/>
                  </a:lnTo>
                  <a:lnTo>
                    <a:pt x="1888045" y="266700"/>
                  </a:lnTo>
                  <a:lnTo>
                    <a:pt x="1894090" y="265430"/>
                  </a:lnTo>
                  <a:close/>
                </a:path>
                <a:path w="4498975" h="1111250">
                  <a:moveTo>
                    <a:pt x="1896732" y="856564"/>
                  </a:moveTo>
                  <a:lnTo>
                    <a:pt x="1895500" y="856119"/>
                  </a:lnTo>
                  <a:lnTo>
                    <a:pt x="1894814" y="855853"/>
                  </a:lnTo>
                  <a:lnTo>
                    <a:pt x="1893760" y="855472"/>
                  </a:lnTo>
                  <a:lnTo>
                    <a:pt x="1896732" y="856564"/>
                  </a:lnTo>
                  <a:close/>
                </a:path>
                <a:path w="4498975" h="1111250">
                  <a:moveTo>
                    <a:pt x="1906778" y="853795"/>
                  </a:moveTo>
                  <a:lnTo>
                    <a:pt x="1897697" y="850011"/>
                  </a:lnTo>
                  <a:lnTo>
                    <a:pt x="1900986" y="852627"/>
                  </a:lnTo>
                  <a:lnTo>
                    <a:pt x="1892084" y="851649"/>
                  </a:lnTo>
                  <a:lnTo>
                    <a:pt x="1885010" y="851217"/>
                  </a:lnTo>
                  <a:lnTo>
                    <a:pt x="1893760" y="855459"/>
                  </a:lnTo>
                  <a:lnTo>
                    <a:pt x="1896706" y="855002"/>
                  </a:lnTo>
                  <a:lnTo>
                    <a:pt x="1903755" y="854951"/>
                  </a:lnTo>
                  <a:lnTo>
                    <a:pt x="1906778" y="853795"/>
                  </a:lnTo>
                  <a:close/>
                </a:path>
                <a:path w="4498975" h="1111250">
                  <a:moveTo>
                    <a:pt x="1919859" y="237490"/>
                  </a:moveTo>
                  <a:lnTo>
                    <a:pt x="1907730" y="237490"/>
                  </a:lnTo>
                  <a:lnTo>
                    <a:pt x="1909064" y="240030"/>
                  </a:lnTo>
                  <a:lnTo>
                    <a:pt x="1918220" y="238760"/>
                  </a:lnTo>
                  <a:lnTo>
                    <a:pt x="1919770" y="238760"/>
                  </a:lnTo>
                  <a:lnTo>
                    <a:pt x="1919859" y="237490"/>
                  </a:lnTo>
                  <a:close/>
                </a:path>
                <a:path w="4498975" h="1111250">
                  <a:moveTo>
                    <a:pt x="1929841" y="236220"/>
                  </a:moveTo>
                  <a:lnTo>
                    <a:pt x="1920392" y="237490"/>
                  </a:lnTo>
                  <a:lnTo>
                    <a:pt x="1924989" y="237490"/>
                  </a:lnTo>
                  <a:lnTo>
                    <a:pt x="1929841" y="236220"/>
                  </a:lnTo>
                  <a:close/>
                </a:path>
                <a:path w="4498975" h="1111250">
                  <a:moveTo>
                    <a:pt x="1942604" y="233235"/>
                  </a:moveTo>
                  <a:lnTo>
                    <a:pt x="1936508" y="234149"/>
                  </a:lnTo>
                  <a:lnTo>
                    <a:pt x="1929841" y="235381"/>
                  </a:lnTo>
                  <a:lnTo>
                    <a:pt x="1933663" y="234823"/>
                  </a:lnTo>
                  <a:lnTo>
                    <a:pt x="1942604" y="233235"/>
                  </a:lnTo>
                  <a:close/>
                </a:path>
                <a:path w="4498975" h="1111250">
                  <a:moveTo>
                    <a:pt x="1947176" y="253631"/>
                  </a:moveTo>
                  <a:lnTo>
                    <a:pt x="1943874" y="253746"/>
                  </a:lnTo>
                  <a:lnTo>
                    <a:pt x="1941182" y="253961"/>
                  </a:lnTo>
                  <a:lnTo>
                    <a:pt x="1938858" y="254190"/>
                  </a:lnTo>
                  <a:lnTo>
                    <a:pt x="1947176" y="253631"/>
                  </a:lnTo>
                  <a:close/>
                </a:path>
                <a:path w="4498975" h="1111250">
                  <a:moveTo>
                    <a:pt x="1953602" y="251917"/>
                  </a:moveTo>
                  <a:lnTo>
                    <a:pt x="1942719" y="252730"/>
                  </a:lnTo>
                  <a:lnTo>
                    <a:pt x="1948789" y="252730"/>
                  </a:lnTo>
                  <a:lnTo>
                    <a:pt x="1953602" y="251917"/>
                  </a:lnTo>
                  <a:close/>
                </a:path>
                <a:path w="4498975" h="1111250">
                  <a:moveTo>
                    <a:pt x="1959495" y="251460"/>
                  </a:moveTo>
                  <a:lnTo>
                    <a:pt x="1958924" y="251002"/>
                  </a:lnTo>
                  <a:lnTo>
                    <a:pt x="1953602" y="251917"/>
                  </a:lnTo>
                  <a:lnTo>
                    <a:pt x="1959495" y="251460"/>
                  </a:lnTo>
                  <a:close/>
                </a:path>
                <a:path w="4498975" h="1111250">
                  <a:moveTo>
                    <a:pt x="2058758" y="242570"/>
                  </a:moveTo>
                  <a:lnTo>
                    <a:pt x="2055088" y="243484"/>
                  </a:lnTo>
                  <a:lnTo>
                    <a:pt x="2057209" y="243840"/>
                  </a:lnTo>
                  <a:lnTo>
                    <a:pt x="2058758" y="242570"/>
                  </a:lnTo>
                  <a:close/>
                </a:path>
                <a:path w="4498975" h="1111250">
                  <a:moveTo>
                    <a:pt x="2088553" y="887730"/>
                  </a:moveTo>
                  <a:lnTo>
                    <a:pt x="2087079" y="886460"/>
                  </a:lnTo>
                  <a:lnTo>
                    <a:pt x="2074557" y="887730"/>
                  </a:lnTo>
                  <a:lnTo>
                    <a:pt x="2088553" y="887730"/>
                  </a:lnTo>
                  <a:close/>
                </a:path>
                <a:path w="4498975" h="1111250">
                  <a:moveTo>
                    <a:pt x="2351176" y="142240"/>
                  </a:moveTo>
                  <a:lnTo>
                    <a:pt x="2343835" y="146050"/>
                  </a:lnTo>
                  <a:lnTo>
                    <a:pt x="2336723" y="149860"/>
                  </a:lnTo>
                  <a:lnTo>
                    <a:pt x="2337206" y="149860"/>
                  </a:lnTo>
                  <a:lnTo>
                    <a:pt x="2351176" y="142240"/>
                  </a:lnTo>
                  <a:close/>
                </a:path>
                <a:path w="4498975" h="1111250">
                  <a:moveTo>
                    <a:pt x="2359888" y="778802"/>
                  </a:moveTo>
                  <a:lnTo>
                    <a:pt x="2354199" y="780707"/>
                  </a:lnTo>
                  <a:lnTo>
                    <a:pt x="2346820" y="783780"/>
                  </a:lnTo>
                  <a:lnTo>
                    <a:pt x="2339136" y="787654"/>
                  </a:lnTo>
                  <a:lnTo>
                    <a:pt x="2332507" y="791933"/>
                  </a:lnTo>
                  <a:lnTo>
                    <a:pt x="2340635" y="788085"/>
                  </a:lnTo>
                  <a:lnTo>
                    <a:pt x="2348344" y="784656"/>
                  </a:lnTo>
                  <a:lnTo>
                    <a:pt x="2354986" y="781583"/>
                  </a:lnTo>
                  <a:lnTo>
                    <a:pt x="2359888" y="778802"/>
                  </a:lnTo>
                  <a:close/>
                </a:path>
                <a:path w="4498975" h="1111250">
                  <a:moveTo>
                    <a:pt x="2372969" y="161899"/>
                  </a:moveTo>
                  <a:lnTo>
                    <a:pt x="2364028" y="165417"/>
                  </a:lnTo>
                  <a:lnTo>
                    <a:pt x="2354427" y="170611"/>
                  </a:lnTo>
                  <a:lnTo>
                    <a:pt x="2372969" y="161899"/>
                  </a:lnTo>
                  <a:close/>
                </a:path>
                <a:path w="4498975" h="1111250">
                  <a:moveTo>
                    <a:pt x="2439517" y="109334"/>
                  </a:moveTo>
                  <a:lnTo>
                    <a:pt x="2437053" y="110159"/>
                  </a:lnTo>
                  <a:lnTo>
                    <a:pt x="2434831" y="111048"/>
                  </a:lnTo>
                  <a:lnTo>
                    <a:pt x="2433307" y="111950"/>
                  </a:lnTo>
                  <a:lnTo>
                    <a:pt x="2439517" y="109334"/>
                  </a:lnTo>
                  <a:close/>
                </a:path>
                <a:path w="4498975" h="1111250">
                  <a:moveTo>
                    <a:pt x="2449982" y="287096"/>
                  </a:moveTo>
                  <a:lnTo>
                    <a:pt x="2449284" y="286651"/>
                  </a:lnTo>
                  <a:lnTo>
                    <a:pt x="2445118" y="285013"/>
                  </a:lnTo>
                  <a:lnTo>
                    <a:pt x="2449804" y="287045"/>
                  </a:lnTo>
                  <a:lnTo>
                    <a:pt x="2449982" y="287096"/>
                  </a:lnTo>
                  <a:close/>
                </a:path>
                <a:path w="4498975" h="1111250">
                  <a:moveTo>
                    <a:pt x="2460053" y="265645"/>
                  </a:moveTo>
                  <a:lnTo>
                    <a:pt x="2458974" y="265188"/>
                  </a:lnTo>
                  <a:lnTo>
                    <a:pt x="2458059" y="264896"/>
                  </a:lnTo>
                  <a:lnTo>
                    <a:pt x="2460053" y="265645"/>
                  </a:lnTo>
                  <a:close/>
                </a:path>
                <a:path w="4498975" h="1111250">
                  <a:moveTo>
                    <a:pt x="2480640" y="699579"/>
                  </a:moveTo>
                  <a:lnTo>
                    <a:pt x="2480424" y="699770"/>
                  </a:lnTo>
                  <a:lnTo>
                    <a:pt x="2480640" y="699579"/>
                  </a:lnTo>
                  <a:close/>
                </a:path>
                <a:path w="4498975" h="1111250">
                  <a:moveTo>
                    <a:pt x="2487726" y="277545"/>
                  </a:moveTo>
                  <a:lnTo>
                    <a:pt x="2481643" y="274574"/>
                  </a:lnTo>
                  <a:lnTo>
                    <a:pt x="2474836" y="271589"/>
                  </a:lnTo>
                  <a:lnTo>
                    <a:pt x="2467546" y="268592"/>
                  </a:lnTo>
                  <a:lnTo>
                    <a:pt x="2460053" y="265645"/>
                  </a:lnTo>
                  <a:lnTo>
                    <a:pt x="2473985" y="271348"/>
                  </a:lnTo>
                  <a:lnTo>
                    <a:pt x="2480894" y="274332"/>
                  </a:lnTo>
                  <a:lnTo>
                    <a:pt x="2487726" y="277545"/>
                  </a:lnTo>
                  <a:close/>
                </a:path>
                <a:path w="4498975" h="1111250">
                  <a:moveTo>
                    <a:pt x="2489797" y="689610"/>
                  </a:moveTo>
                  <a:lnTo>
                    <a:pt x="2483688" y="692150"/>
                  </a:lnTo>
                  <a:lnTo>
                    <a:pt x="2478760" y="695960"/>
                  </a:lnTo>
                  <a:lnTo>
                    <a:pt x="2480208" y="697230"/>
                  </a:lnTo>
                  <a:lnTo>
                    <a:pt x="2480627" y="699490"/>
                  </a:lnTo>
                  <a:lnTo>
                    <a:pt x="2485745" y="692150"/>
                  </a:lnTo>
                  <a:lnTo>
                    <a:pt x="2489797" y="689610"/>
                  </a:lnTo>
                  <a:close/>
                </a:path>
                <a:path w="4498975" h="1111250">
                  <a:moveTo>
                    <a:pt x="2495435" y="90004"/>
                  </a:moveTo>
                  <a:lnTo>
                    <a:pt x="2490762" y="91363"/>
                  </a:lnTo>
                  <a:lnTo>
                    <a:pt x="2491067" y="92036"/>
                  </a:lnTo>
                  <a:lnTo>
                    <a:pt x="2495435" y="90004"/>
                  </a:lnTo>
                  <a:close/>
                </a:path>
                <a:path w="4498975" h="1111250">
                  <a:moveTo>
                    <a:pt x="2565336" y="363461"/>
                  </a:moveTo>
                  <a:lnTo>
                    <a:pt x="2565260" y="358228"/>
                  </a:lnTo>
                  <a:lnTo>
                    <a:pt x="2562275" y="354850"/>
                  </a:lnTo>
                  <a:lnTo>
                    <a:pt x="2559240" y="353961"/>
                  </a:lnTo>
                  <a:lnTo>
                    <a:pt x="2558897" y="354672"/>
                  </a:lnTo>
                  <a:lnTo>
                    <a:pt x="2558453" y="355485"/>
                  </a:lnTo>
                  <a:lnTo>
                    <a:pt x="2560396" y="358063"/>
                  </a:lnTo>
                  <a:lnTo>
                    <a:pt x="2565336" y="363461"/>
                  </a:lnTo>
                  <a:close/>
                </a:path>
                <a:path w="4498975" h="1111250">
                  <a:moveTo>
                    <a:pt x="2578519" y="341096"/>
                  </a:moveTo>
                  <a:lnTo>
                    <a:pt x="2573832" y="335915"/>
                  </a:lnTo>
                  <a:lnTo>
                    <a:pt x="2569235" y="330504"/>
                  </a:lnTo>
                  <a:lnTo>
                    <a:pt x="2564346" y="325450"/>
                  </a:lnTo>
                  <a:lnTo>
                    <a:pt x="2567775" y="329920"/>
                  </a:lnTo>
                  <a:lnTo>
                    <a:pt x="2571407" y="334606"/>
                  </a:lnTo>
                  <a:lnTo>
                    <a:pt x="2575420" y="339090"/>
                  </a:lnTo>
                  <a:lnTo>
                    <a:pt x="2576499" y="339826"/>
                  </a:lnTo>
                  <a:lnTo>
                    <a:pt x="2577668" y="340728"/>
                  </a:lnTo>
                  <a:lnTo>
                    <a:pt x="2578519" y="341096"/>
                  </a:lnTo>
                  <a:close/>
                </a:path>
                <a:path w="4498975" h="1111250">
                  <a:moveTo>
                    <a:pt x="2629941" y="454660"/>
                  </a:moveTo>
                  <a:lnTo>
                    <a:pt x="2629801" y="450850"/>
                  </a:lnTo>
                  <a:lnTo>
                    <a:pt x="2628595" y="445655"/>
                  </a:lnTo>
                  <a:lnTo>
                    <a:pt x="2628862" y="447040"/>
                  </a:lnTo>
                  <a:lnTo>
                    <a:pt x="2629662" y="452120"/>
                  </a:lnTo>
                  <a:lnTo>
                    <a:pt x="2629941" y="454660"/>
                  </a:lnTo>
                  <a:close/>
                </a:path>
                <a:path w="4498975" h="1111250">
                  <a:moveTo>
                    <a:pt x="3037865" y="24472"/>
                  </a:moveTo>
                  <a:lnTo>
                    <a:pt x="3028213" y="25400"/>
                  </a:lnTo>
                  <a:lnTo>
                    <a:pt x="3037573" y="25400"/>
                  </a:lnTo>
                  <a:lnTo>
                    <a:pt x="3037865" y="24472"/>
                  </a:lnTo>
                  <a:close/>
                </a:path>
                <a:path w="4498975" h="1111250">
                  <a:moveTo>
                    <a:pt x="3571989" y="54406"/>
                  </a:moveTo>
                  <a:lnTo>
                    <a:pt x="3566553" y="53340"/>
                  </a:lnTo>
                  <a:lnTo>
                    <a:pt x="3555339" y="53340"/>
                  </a:lnTo>
                  <a:lnTo>
                    <a:pt x="3571989" y="54406"/>
                  </a:lnTo>
                  <a:close/>
                </a:path>
                <a:path w="4498975" h="1111250">
                  <a:moveTo>
                    <a:pt x="3573030" y="54610"/>
                  </a:moveTo>
                  <a:lnTo>
                    <a:pt x="3572484" y="54444"/>
                  </a:lnTo>
                  <a:lnTo>
                    <a:pt x="3571989" y="54406"/>
                  </a:lnTo>
                  <a:lnTo>
                    <a:pt x="3573030" y="54610"/>
                  </a:lnTo>
                  <a:close/>
                </a:path>
                <a:path w="4498975" h="1111250">
                  <a:moveTo>
                    <a:pt x="3746131" y="66040"/>
                  </a:moveTo>
                  <a:lnTo>
                    <a:pt x="3744899" y="64770"/>
                  </a:lnTo>
                  <a:lnTo>
                    <a:pt x="3745306" y="66040"/>
                  </a:lnTo>
                  <a:lnTo>
                    <a:pt x="3746131" y="66040"/>
                  </a:lnTo>
                  <a:close/>
                </a:path>
                <a:path w="4498975" h="1111250">
                  <a:moveTo>
                    <a:pt x="3752062" y="63779"/>
                  </a:moveTo>
                  <a:lnTo>
                    <a:pt x="3751440" y="63220"/>
                  </a:lnTo>
                  <a:lnTo>
                    <a:pt x="3737013" y="60375"/>
                  </a:lnTo>
                  <a:lnTo>
                    <a:pt x="3740810" y="61963"/>
                  </a:lnTo>
                  <a:lnTo>
                    <a:pt x="3743096" y="63334"/>
                  </a:lnTo>
                  <a:lnTo>
                    <a:pt x="3744836" y="64592"/>
                  </a:lnTo>
                  <a:lnTo>
                    <a:pt x="3747122" y="63677"/>
                  </a:lnTo>
                  <a:lnTo>
                    <a:pt x="3752062" y="63779"/>
                  </a:lnTo>
                  <a:close/>
                </a:path>
                <a:path w="4498975" h="1111250">
                  <a:moveTo>
                    <a:pt x="3849166" y="104140"/>
                  </a:moveTo>
                  <a:lnTo>
                    <a:pt x="3840683" y="101549"/>
                  </a:lnTo>
                  <a:lnTo>
                    <a:pt x="3849166" y="104140"/>
                  </a:lnTo>
                  <a:close/>
                </a:path>
                <a:path w="4498975" h="1111250">
                  <a:moveTo>
                    <a:pt x="3916400" y="97790"/>
                  </a:moveTo>
                  <a:lnTo>
                    <a:pt x="3916184" y="97790"/>
                  </a:lnTo>
                  <a:lnTo>
                    <a:pt x="3916388" y="97878"/>
                  </a:lnTo>
                  <a:close/>
                </a:path>
                <a:path w="4498975" h="1111250">
                  <a:moveTo>
                    <a:pt x="3927297" y="99060"/>
                  </a:moveTo>
                  <a:lnTo>
                    <a:pt x="3920490" y="97790"/>
                  </a:lnTo>
                  <a:lnTo>
                    <a:pt x="3919143" y="97790"/>
                  </a:lnTo>
                  <a:lnTo>
                    <a:pt x="3923627" y="99060"/>
                  </a:lnTo>
                  <a:lnTo>
                    <a:pt x="3927297" y="99060"/>
                  </a:lnTo>
                  <a:close/>
                </a:path>
                <a:path w="4498975" h="1111250">
                  <a:moveTo>
                    <a:pt x="3934104" y="100330"/>
                  </a:moveTo>
                  <a:lnTo>
                    <a:pt x="3928122" y="99060"/>
                  </a:lnTo>
                  <a:lnTo>
                    <a:pt x="3927297" y="99060"/>
                  </a:lnTo>
                  <a:lnTo>
                    <a:pt x="3934104" y="100330"/>
                  </a:lnTo>
                  <a:close/>
                </a:path>
                <a:path w="4498975" h="1111250">
                  <a:moveTo>
                    <a:pt x="4108500" y="154813"/>
                  </a:moveTo>
                  <a:lnTo>
                    <a:pt x="4106126" y="153670"/>
                  </a:lnTo>
                  <a:lnTo>
                    <a:pt x="4105135" y="153670"/>
                  </a:lnTo>
                  <a:lnTo>
                    <a:pt x="4107650" y="154546"/>
                  </a:lnTo>
                  <a:lnTo>
                    <a:pt x="4108500" y="154813"/>
                  </a:lnTo>
                  <a:close/>
                </a:path>
                <a:path w="4498975" h="1111250">
                  <a:moveTo>
                    <a:pt x="4276128" y="209791"/>
                  </a:moveTo>
                  <a:lnTo>
                    <a:pt x="4274591" y="209181"/>
                  </a:lnTo>
                  <a:lnTo>
                    <a:pt x="4274363" y="209321"/>
                  </a:lnTo>
                  <a:lnTo>
                    <a:pt x="4274540" y="209524"/>
                  </a:lnTo>
                  <a:lnTo>
                    <a:pt x="4274426" y="209677"/>
                  </a:lnTo>
                  <a:lnTo>
                    <a:pt x="4275696" y="209842"/>
                  </a:lnTo>
                  <a:lnTo>
                    <a:pt x="4276128" y="209791"/>
                  </a:lnTo>
                  <a:close/>
                </a:path>
                <a:path w="4498975" h="1111250">
                  <a:moveTo>
                    <a:pt x="4498924" y="318770"/>
                  </a:moveTo>
                  <a:lnTo>
                    <a:pt x="4496790" y="316230"/>
                  </a:lnTo>
                  <a:lnTo>
                    <a:pt x="4493590" y="312420"/>
                  </a:lnTo>
                  <a:lnTo>
                    <a:pt x="4474870" y="299720"/>
                  </a:lnTo>
                  <a:lnTo>
                    <a:pt x="4460989" y="294640"/>
                  </a:lnTo>
                  <a:lnTo>
                    <a:pt x="4454042" y="290830"/>
                  </a:lnTo>
                  <a:lnTo>
                    <a:pt x="4447006" y="289560"/>
                  </a:lnTo>
                  <a:lnTo>
                    <a:pt x="4439412" y="283210"/>
                  </a:lnTo>
                  <a:lnTo>
                    <a:pt x="4446943" y="285750"/>
                  </a:lnTo>
                  <a:lnTo>
                    <a:pt x="4454550" y="289560"/>
                  </a:lnTo>
                  <a:lnTo>
                    <a:pt x="4461954" y="293370"/>
                  </a:lnTo>
                  <a:lnTo>
                    <a:pt x="4453648" y="288290"/>
                  </a:lnTo>
                  <a:lnTo>
                    <a:pt x="4446003" y="284480"/>
                  </a:lnTo>
                  <a:lnTo>
                    <a:pt x="4442371" y="283210"/>
                  </a:lnTo>
                  <a:lnTo>
                    <a:pt x="4431563" y="279400"/>
                  </a:lnTo>
                  <a:lnTo>
                    <a:pt x="4429950" y="278130"/>
                  </a:lnTo>
                  <a:lnTo>
                    <a:pt x="4421429" y="271780"/>
                  </a:lnTo>
                  <a:lnTo>
                    <a:pt x="4414355" y="270510"/>
                  </a:lnTo>
                  <a:lnTo>
                    <a:pt x="4407281" y="267970"/>
                  </a:lnTo>
                  <a:lnTo>
                    <a:pt x="4400169" y="266700"/>
                  </a:lnTo>
                  <a:lnTo>
                    <a:pt x="4393019" y="264160"/>
                  </a:lnTo>
                  <a:lnTo>
                    <a:pt x="4393831" y="262890"/>
                  </a:lnTo>
                  <a:lnTo>
                    <a:pt x="4396676" y="262890"/>
                  </a:lnTo>
                  <a:lnTo>
                    <a:pt x="4396714" y="261620"/>
                  </a:lnTo>
                  <a:lnTo>
                    <a:pt x="4389082" y="257810"/>
                  </a:lnTo>
                  <a:lnTo>
                    <a:pt x="4384700" y="257810"/>
                  </a:lnTo>
                  <a:lnTo>
                    <a:pt x="4386529" y="259080"/>
                  </a:lnTo>
                  <a:lnTo>
                    <a:pt x="4386872" y="261620"/>
                  </a:lnTo>
                  <a:lnTo>
                    <a:pt x="4378083" y="259080"/>
                  </a:lnTo>
                  <a:lnTo>
                    <a:pt x="4371543" y="254000"/>
                  </a:lnTo>
                  <a:lnTo>
                    <a:pt x="4367758" y="251460"/>
                  </a:lnTo>
                  <a:lnTo>
                    <a:pt x="4363237" y="248920"/>
                  </a:lnTo>
                  <a:lnTo>
                    <a:pt x="4354525" y="246380"/>
                  </a:lnTo>
                  <a:lnTo>
                    <a:pt x="4352874" y="243840"/>
                  </a:lnTo>
                  <a:lnTo>
                    <a:pt x="4356405" y="245110"/>
                  </a:lnTo>
                  <a:lnTo>
                    <a:pt x="4362666" y="246380"/>
                  </a:lnTo>
                  <a:lnTo>
                    <a:pt x="4354804" y="243840"/>
                  </a:lnTo>
                  <a:lnTo>
                    <a:pt x="4350880" y="242570"/>
                  </a:lnTo>
                  <a:lnTo>
                    <a:pt x="4338117" y="237490"/>
                  </a:lnTo>
                  <a:lnTo>
                    <a:pt x="4326509" y="233680"/>
                  </a:lnTo>
                  <a:lnTo>
                    <a:pt x="4318152" y="231140"/>
                  </a:lnTo>
                  <a:lnTo>
                    <a:pt x="4305605" y="224790"/>
                  </a:lnTo>
                  <a:lnTo>
                    <a:pt x="4290453" y="219710"/>
                  </a:lnTo>
                  <a:lnTo>
                    <a:pt x="4278211" y="214630"/>
                  </a:lnTo>
                  <a:lnTo>
                    <a:pt x="4274426" y="210820"/>
                  </a:lnTo>
                  <a:lnTo>
                    <a:pt x="4268203" y="209550"/>
                  </a:lnTo>
                  <a:lnTo>
                    <a:pt x="4258221" y="207010"/>
                  </a:lnTo>
                  <a:lnTo>
                    <a:pt x="4246715" y="203200"/>
                  </a:lnTo>
                  <a:lnTo>
                    <a:pt x="4235945" y="199390"/>
                  </a:lnTo>
                  <a:lnTo>
                    <a:pt x="4239285" y="198120"/>
                  </a:lnTo>
                  <a:lnTo>
                    <a:pt x="4202569" y="184150"/>
                  </a:lnTo>
                  <a:lnTo>
                    <a:pt x="4196245" y="179070"/>
                  </a:lnTo>
                  <a:lnTo>
                    <a:pt x="4188015" y="177800"/>
                  </a:lnTo>
                  <a:lnTo>
                    <a:pt x="4177804" y="175260"/>
                  </a:lnTo>
                  <a:lnTo>
                    <a:pt x="4166070" y="171450"/>
                  </a:lnTo>
                  <a:lnTo>
                    <a:pt x="4153293" y="167640"/>
                  </a:lnTo>
                  <a:lnTo>
                    <a:pt x="4113136" y="156210"/>
                  </a:lnTo>
                  <a:lnTo>
                    <a:pt x="4108958" y="154940"/>
                  </a:lnTo>
                  <a:lnTo>
                    <a:pt x="4108500" y="154813"/>
                  </a:lnTo>
                  <a:lnTo>
                    <a:pt x="4108793" y="154940"/>
                  </a:lnTo>
                  <a:lnTo>
                    <a:pt x="4107650" y="154546"/>
                  </a:lnTo>
                  <a:lnTo>
                    <a:pt x="4104779" y="153670"/>
                  </a:lnTo>
                  <a:lnTo>
                    <a:pt x="4105135" y="153670"/>
                  </a:lnTo>
                  <a:lnTo>
                    <a:pt x="4101490" y="152400"/>
                  </a:lnTo>
                  <a:lnTo>
                    <a:pt x="4097832" y="151130"/>
                  </a:lnTo>
                  <a:lnTo>
                    <a:pt x="4089857" y="147320"/>
                  </a:lnTo>
                  <a:lnTo>
                    <a:pt x="4083088" y="144780"/>
                  </a:lnTo>
                  <a:lnTo>
                    <a:pt x="4078186" y="142240"/>
                  </a:lnTo>
                  <a:lnTo>
                    <a:pt x="4075734" y="140970"/>
                  </a:lnTo>
                  <a:lnTo>
                    <a:pt x="4069207" y="142240"/>
                  </a:lnTo>
                  <a:lnTo>
                    <a:pt x="4057002" y="139700"/>
                  </a:lnTo>
                  <a:lnTo>
                    <a:pt x="4042537" y="137160"/>
                  </a:lnTo>
                  <a:lnTo>
                    <a:pt x="4029189" y="135890"/>
                  </a:lnTo>
                  <a:lnTo>
                    <a:pt x="4022699" y="130810"/>
                  </a:lnTo>
                  <a:lnTo>
                    <a:pt x="4036072" y="130810"/>
                  </a:lnTo>
                  <a:lnTo>
                    <a:pt x="4037901" y="129540"/>
                  </a:lnTo>
                  <a:lnTo>
                    <a:pt x="4032072" y="129540"/>
                  </a:lnTo>
                  <a:lnTo>
                    <a:pt x="4016197" y="127000"/>
                  </a:lnTo>
                  <a:lnTo>
                    <a:pt x="4008259" y="125730"/>
                  </a:lnTo>
                  <a:lnTo>
                    <a:pt x="4006050" y="127000"/>
                  </a:lnTo>
                  <a:lnTo>
                    <a:pt x="3997058" y="123190"/>
                  </a:lnTo>
                  <a:lnTo>
                    <a:pt x="3992181" y="120650"/>
                  </a:lnTo>
                  <a:lnTo>
                    <a:pt x="3988828" y="119380"/>
                  </a:lnTo>
                  <a:lnTo>
                    <a:pt x="3985907" y="116840"/>
                  </a:lnTo>
                  <a:lnTo>
                    <a:pt x="3984447" y="115570"/>
                  </a:lnTo>
                  <a:lnTo>
                    <a:pt x="3979976" y="116840"/>
                  </a:lnTo>
                  <a:lnTo>
                    <a:pt x="3973182" y="115570"/>
                  </a:lnTo>
                  <a:lnTo>
                    <a:pt x="3964444" y="113030"/>
                  </a:lnTo>
                  <a:lnTo>
                    <a:pt x="3954157" y="111760"/>
                  </a:lnTo>
                  <a:lnTo>
                    <a:pt x="3943083" y="107950"/>
                  </a:lnTo>
                  <a:lnTo>
                    <a:pt x="3939527" y="105410"/>
                  </a:lnTo>
                  <a:lnTo>
                    <a:pt x="3935336" y="102870"/>
                  </a:lnTo>
                  <a:lnTo>
                    <a:pt x="3928834" y="101600"/>
                  </a:lnTo>
                  <a:lnTo>
                    <a:pt x="3922331" y="100330"/>
                  </a:lnTo>
                  <a:lnTo>
                    <a:pt x="3916388" y="97878"/>
                  </a:lnTo>
                  <a:lnTo>
                    <a:pt x="3916184" y="100330"/>
                  </a:lnTo>
                  <a:lnTo>
                    <a:pt x="3914241" y="101600"/>
                  </a:lnTo>
                  <a:lnTo>
                    <a:pt x="3908869" y="100330"/>
                  </a:lnTo>
                  <a:lnTo>
                    <a:pt x="3898125" y="97790"/>
                  </a:lnTo>
                  <a:lnTo>
                    <a:pt x="3893591" y="95250"/>
                  </a:lnTo>
                  <a:lnTo>
                    <a:pt x="3893185" y="92710"/>
                  </a:lnTo>
                  <a:lnTo>
                    <a:pt x="3889438" y="90170"/>
                  </a:lnTo>
                  <a:lnTo>
                    <a:pt x="3874859" y="87630"/>
                  </a:lnTo>
                  <a:lnTo>
                    <a:pt x="3849268" y="85090"/>
                  </a:lnTo>
                  <a:lnTo>
                    <a:pt x="3837686" y="82550"/>
                  </a:lnTo>
                  <a:lnTo>
                    <a:pt x="3836708" y="82550"/>
                  </a:lnTo>
                  <a:lnTo>
                    <a:pt x="3833812" y="81280"/>
                  </a:lnTo>
                  <a:lnTo>
                    <a:pt x="3837432" y="81280"/>
                  </a:lnTo>
                  <a:lnTo>
                    <a:pt x="3817797" y="78740"/>
                  </a:lnTo>
                  <a:lnTo>
                    <a:pt x="3781945" y="71120"/>
                  </a:lnTo>
                  <a:lnTo>
                    <a:pt x="3769766" y="68580"/>
                  </a:lnTo>
                  <a:lnTo>
                    <a:pt x="3747986" y="67310"/>
                  </a:lnTo>
                  <a:lnTo>
                    <a:pt x="3746182" y="66040"/>
                  </a:lnTo>
                  <a:lnTo>
                    <a:pt x="3748582" y="68580"/>
                  </a:lnTo>
                  <a:lnTo>
                    <a:pt x="3748824" y="69850"/>
                  </a:lnTo>
                  <a:lnTo>
                    <a:pt x="3747719" y="71120"/>
                  </a:lnTo>
                  <a:lnTo>
                    <a:pt x="3738892" y="69850"/>
                  </a:lnTo>
                  <a:lnTo>
                    <a:pt x="3731082" y="68580"/>
                  </a:lnTo>
                  <a:lnTo>
                    <a:pt x="3724770" y="67310"/>
                  </a:lnTo>
                  <a:lnTo>
                    <a:pt x="3720503" y="66040"/>
                  </a:lnTo>
                  <a:lnTo>
                    <a:pt x="3727970" y="67310"/>
                  </a:lnTo>
                  <a:lnTo>
                    <a:pt x="3728770" y="66040"/>
                  </a:lnTo>
                  <a:lnTo>
                    <a:pt x="3732441" y="66040"/>
                  </a:lnTo>
                  <a:lnTo>
                    <a:pt x="3719436" y="64770"/>
                  </a:lnTo>
                  <a:lnTo>
                    <a:pt x="3717620" y="62230"/>
                  </a:lnTo>
                  <a:lnTo>
                    <a:pt x="3724275" y="63500"/>
                  </a:lnTo>
                  <a:lnTo>
                    <a:pt x="3733050" y="64770"/>
                  </a:lnTo>
                  <a:lnTo>
                    <a:pt x="3737635" y="64770"/>
                  </a:lnTo>
                  <a:lnTo>
                    <a:pt x="3679723" y="57150"/>
                  </a:lnTo>
                  <a:lnTo>
                    <a:pt x="3663696" y="54610"/>
                  </a:lnTo>
                  <a:lnTo>
                    <a:pt x="3668903" y="53340"/>
                  </a:lnTo>
                  <a:lnTo>
                    <a:pt x="3681819" y="54610"/>
                  </a:lnTo>
                  <a:lnTo>
                    <a:pt x="3690683" y="55880"/>
                  </a:lnTo>
                  <a:lnTo>
                    <a:pt x="3683711" y="53340"/>
                  </a:lnTo>
                  <a:lnTo>
                    <a:pt x="3713213" y="59690"/>
                  </a:lnTo>
                  <a:lnTo>
                    <a:pt x="3706545" y="55880"/>
                  </a:lnTo>
                  <a:lnTo>
                    <a:pt x="3711587" y="57150"/>
                  </a:lnTo>
                  <a:lnTo>
                    <a:pt x="3716985" y="57150"/>
                  </a:lnTo>
                  <a:lnTo>
                    <a:pt x="3715118" y="55880"/>
                  </a:lnTo>
                  <a:lnTo>
                    <a:pt x="3711397" y="53340"/>
                  </a:lnTo>
                  <a:lnTo>
                    <a:pt x="3687432" y="49530"/>
                  </a:lnTo>
                  <a:lnTo>
                    <a:pt x="3652266" y="44450"/>
                  </a:lnTo>
                  <a:lnTo>
                    <a:pt x="3628313" y="40640"/>
                  </a:lnTo>
                  <a:lnTo>
                    <a:pt x="3624707" y="41910"/>
                  </a:lnTo>
                  <a:lnTo>
                    <a:pt x="3625253" y="44450"/>
                  </a:lnTo>
                  <a:lnTo>
                    <a:pt x="3621646" y="44450"/>
                  </a:lnTo>
                  <a:lnTo>
                    <a:pt x="3590658" y="40640"/>
                  </a:lnTo>
                  <a:lnTo>
                    <a:pt x="3574097" y="35560"/>
                  </a:lnTo>
                  <a:lnTo>
                    <a:pt x="3560241" y="30480"/>
                  </a:lnTo>
                  <a:lnTo>
                    <a:pt x="3537356" y="27940"/>
                  </a:lnTo>
                  <a:lnTo>
                    <a:pt x="3529838" y="29210"/>
                  </a:lnTo>
                  <a:lnTo>
                    <a:pt x="3521824" y="30480"/>
                  </a:lnTo>
                  <a:lnTo>
                    <a:pt x="3510432" y="30480"/>
                  </a:lnTo>
                  <a:lnTo>
                    <a:pt x="3492804" y="27940"/>
                  </a:lnTo>
                  <a:lnTo>
                    <a:pt x="3496284" y="26670"/>
                  </a:lnTo>
                  <a:lnTo>
                    <a:pt x="3503244" y="24130"/>
                  </a:lnTo>
                  <a:lnTo>
                    <a:pt x="3483000" y="22860"/>
                  </a:lnTo>
                  <a:lnTo>
                    <a:pt x="3472713" y="24130"/>
                  </a:lnTo>
                  <a:lnTo>
                    <a:pt x="3462147" y="24130"/>
                  </a:lnTo>
                  <a:lnTo>
                    <a:pt x="3441027" y="21590"/>
                  </a:lnTo>
                  <a:lnTo>
                    <a:pt x="3448723" y="20320"/>
                  </a:lnTo>
                  <a:lnTo>
                    <a:pt x="3458133" y="21590"/>
                  </a:lnTo>
                  <a:lnTo>
                    <a:pt x="3465487" y="21590"/>
                  </a:lnTo>
                  <a:lnTo>
                    <a:pt x="3451453" y="19050"/>
                  </a:lnTo>
                  <a:lnTo>
                    <a:pt x="3444075" y="19050"/>
                  </a:lnTo>
                  <a:lnTo>
                    <a:pt x="3437775" y="20320"/>
                  </a:lnTo>
                  <a:lnTo>
                    <a:pt x="3426955" y="20320"/>
                  </a:lnTo>
                  <a:lnTo>
                    <a:pt x="3423158" y="16510"/>
                  </a:lnTo>
                  <a:lnTo>
                    <a:pt x="3391751" y="13970"/>
                  </a:lnTo>
                  <a:lnTo>
                    <a:pt x="3325469" y="11430"/>
                  </a:lnTo>
                  <a:lnTo>
                    <a:pt x="3291802" y="10160"/>
                  </a:lnTo>
                  <a:lnTo>
                    <a:pt x="3294354" y="8890"/>
                  </a:lnTo>
                  <a:lnTo>
                    <a:pt x="3302190" y="8890"/>
                  </a:lnTo>
                  <a:lnTo>
                    <a:pt x="3291649" y="7620"/>
                  </a:lnTo>
                  <a:lnTo>
                    <a:pt x="3269869" y="6350"/>
                  </a:lnTo>
                  <a:lnTo>
                    <a:pt x="3262706" y="5943"/>
                  </a:lnTo>
                  <a:lnTo>
                    <a:pt x="3262706" y="11430"/>
                  </a:lnTo>
                  <a:lnTo>
                    <a:pt x="3258121" y="11430"/>
                  </a:lnTo>
                  <a:lnTo>
                    <a:pt x="3245294" y="10160"/>
                  </a:lnTo>
                  <a:lnTo>
                    <a:pt x="3237192" y="8890"/>
                  </a:lnTo>
                  <a:lnTo>
                    <a:pt x="3260826" y="10160"/>
                  </a:lnTo>
                  <a:lnTo>
                    <a:pt x="3262706" y="11430"/>
                  </a:lnTo>
                  <a:lnTo>
                    <a:pt x="3262706" y="5943"/>
                  </a:lnTo>
                  <a:lnTo>
                    <a:pt x="3247567" y="5080"/>
                  </a:lnTo>
                  <a:lnTo>
                    <a:pt x="3224949" y="5080"/>
                  </a:lnTo>
                  <a:lnTo>
                    <a:pt x="3202241" y="3810"/>
                  </a:lnTo>
                  <a:lnTo>
                    <a:pt x="3114256" y="0"/>
                  </a:lnTo>
                  <a:lnTo>
                    <a:pt x="3093199" y="3810"/>
                  </a:lnTo>
                  <a:lnTo>
                    <a:pt x="3088284" y="3810"/>
                  </a:lnTo>
                  <a:lnTo>
                    <a:pt x="3084068" y="2540"/>
                  </a:lnTo>
                  <a:lnTo>
                    <a:pt x="3079458" y="2540"/>
                  </a:lnTo>
                  <a:lnTo>
                    <a:pt x="3081070" y="3810"/>
                  </a:lnTo>
                  <a:lnTo>
                    <a:pt x="3077972" y="5080"/>
                  </a:lnTo>
                  <a:lnTo>
                    <a:pt x="3065742" y="6350"/>
                  </a:lnTo>
                  <a:lnTo>
                    <a:pt x="3061754" y="3810"/>
                  </a:lnTo>
                  <a:lnTo>
                    <a:pt x="3069488" y="2540"/>
                  </a:lnTo>
                  <a:lnTo>
                    <a:pt x="2996349" y="8890"/>
                  </a:lnTo>
                  <a:lnTo>
                    <a:pt x="2921597" y="13970"/>
                  </a:lnTo>
                  <a:lnTo>
                    <a:pt x="2929293" y="11430"/>
                  </a:lnTo>
                  <a:lnTo>
                    <a:pt x="2910294" y="13970"/>
                  </a:lnTo>
                  <a:lnTo>
                    <a:pt x="2896730" y="16510"/>
                  </a:lnTo>
                  <a:lnTo>
                    <a:pt x="2883598" y="20320"/>
                  </a:lnTo>
                  <a:lnTo>
                    <a:pt x="2865856" y="21590"/>
                  </a:lnTo>
                  <a:lnTo>
                    <a:pt x="2871305" y="20320"/>
                  </a:lnTo>
                  <a:lnTo>
                    <a:pt x="2820009" y="25400"/>
                  </a:lnTo>
                  <a:lnTo>
                    <a:pt x="2721279" y="40640"/>
                  </a:lnTo>
                  <a:lnTo>
                    <a:pt x="2678963" y="45720"/>
                  </a:lnTo>
                  <a:lnTo>
                    <a:pt x="2664891" y="50800"/>
                  </a:lnTo>
                  <a:lnTo>
                    <a:pt x="2642324" y="54610"/>
                  </a:lnTo>
                  <a:lnTo>
                    <a:pt x="2620873" y="59690"/>
                  </a:lnTo>
                  <a:lnTo>
                    <a:pt x="2610142" y="64770"/>
                  </a:lnTo>
                  <a:lnTo>
                    <a:pt x="2588831" y="68580"/>
                  </a:lnTo>
                  <a:lnTo>
                    <a:pt x="2575268" y="69850"/>
                  </a:lnTo>
                  <a:lnTo>
                    <a:pt x="2558897" y="73660"/>
                  </a:lnTo>
                  <a:lnTo>
                    <a:pt x="2529116" y="80010"/>
                  </a:lnTo>
                  <a:lnTo>
                    <a:pt x="2519832" y="82550"/>
                  </a:lnTo>
                  <a:lnTo>
                    <a:pt x="2511869" y="86360"/>
                  </a:lnTo>
                  <a:lnTo>
                    <a:pt x="2503360" y="91440"/>
                  </a:lnTo>
                  <a:lnTo>
                    <a:pt x="2492438" y="95250"/>
                  </a:lnTo>
                  <a:lnTo>
                    <a:pt x="2491067" y="92710"/>
                  </a:lnTo>
                  <a:lnTo>
                    <a:pt x="2468753" y="102870"/>
                  </a:lnTo>
                  <a:lnTo>
                    <a:pt x="2455151" y="102870"/>
                  </a:lnTo>
                  <a:lnTo>
                    <a:pt x="2439517" y="110490"/>
                  </a:lnTo>
                  <a:lnTo>
                    <a:pt x="2445905" y="107950"/>
                  </a:lnTo>
                  <a:lnTo>
                    <a:pt x="2453449" y="106680"/>
                  </a:lnTo>
                  <a:lnTo>
                    <a:pt x="2452776" y="107950"/>
                  </a:lnTo>
                  <a:lnTo>
                    <a:pt x="2432951" y="115570"/>
                  </a:lnTo>
                  <a:lnTo>
                    <a:pt x="2412898" y="120650"/>
                  </a:lnTo>
                  <a:lnTo>
                    <a:pt x="2397175" y="125730"/>
                  </a:lnTo>
                  <a:lnTo>
                    <a:pt x="2390305" y="125730"/>
                  </a:lnTo>
                  <a:lnTo>
                    <a:pt x="2333587" y="152400"/>
                  </a:lnTo>
                  <a:lnTo>
                    <a:pt x="2334349" y="151130"/>
                  </a:lnTo>
                  <a:lnTo>
                    <a:pt x="2336723" y="149860"/>
                  </a:lnTo>
                  <a:lnTo>
                    <a:pt x="2329738" y="149860"/>
                  </a:lnTo>
                  <a:lnTo>
                    <a:pt x="2317267" y="156210"/>
                  </a:lnTo>
                  <a:lnTo>
                    <a:pt x="2321268" y="154940"/>
                  </a:lnTo>
                  <a:lnTo>
                    <a:pt x="2316035" y="158750"/>
                  </a:lnTo>
                  <a:lnTo>
                    <a:pt x="2315667" y="160020"/>
                  </a:lnTo>
                  <a:lnTo>
                    <a:pt x="2302002" y="163830"/>
                  </a:lnTo>
                  <a:lnTo>
                    <a:pt x="2284323" y="171450"/>
                  </a:lnTo>
                  <a:lnTo>
                    <a:pt x="2265032" y="179070"/>
                  </a:lnTo>
                  <a:lnTo>
                    <a:pt x="2246465" y="187960"/>
                  </a:lnTo>
                  <a:lnTo>
                    <a:pt x="2250122" y="184150"/>
                  </a:lnTo>
                  <a:lnTo>
                    <a:pt x="2217407" y="196850"/>
                  </a:lnTo>
                  <a:lnTo>
                    <a:pt x="2183384" y="210820"/>
                  </a:lnTo>
                  <a:lnTo>
                    <a:pt x="2154212" y="223520"/>
                  </a:lnTo>
                  <a:lnTo>
                    <a:pt x="2151278" y="223977"/>
                  </a:lnTo>
                  <a:lnTo>
                    <a:pt x="2151278" y="224790"/>
                  </a:lnTo>
                  <a:lnTo>
                    <a:pt x="2148370" y="226060"/>
                  </a:lnTo>
                  <a:lnTo>
                    <a:pt x="2145131" y="227330"/>
                  </a:lnTo>
                  <a:lnTo>
                    <a:pt x="2138857" y="227330"/>
                  </a:lnTo>
                  <a:lnTo>
                    <a:pt x="2149640" y="224790"/>
                  </a:lnTo>
                  <a:lnTo>
                    <a:pt x="2151278" y="224790"/>
                  </a:lnTo>
                  <a:lnTo>
                    <a:pt x="2151278" y="223977"/>
                  </a:lnTo>
                  <a:lnTo>
                    <a:pt x="2145931" y="224790"/>
                  </a:lnTo>
                  <a:lnTo>
                    <a:pt x="2129752" y="224790"/>
                  </a:lnTo>
                  <a:lnTo>
                    <a:pt x="2113623" y="226060"/>
                  </a:lnTo>
                  <a:lnTo>
                    <a:pt x="2096998" y="226060"/>
                  </a:lnTo>
                  <a:lnTo>
                    <a:pt x="2079332" y="227330"/>
                  </a:lnTo>
                  <a:lnTo>
                    <a:pt x="2055469" y="227330"/>
                  </a:lnTo>
                  <a:lnTo>
                    <a:pt x="2059330" y="226060"/>
                  </a:lnTo>
                  <a:lnTo>
                    <a:pt x="2072614" y="224790"/>
                  </a:lnTo>
                  <a:lnTo>
                    <a:pt x="1993734" y="229870"/>
                  </a:lnTo>
                  <a:lnTo>
                    <a:pt x="1956142" y="233680"/>
                  </a:lnTo>
                  <a:lnTo>
                    <a:pt x="1919770" y="238760"/>
                  </a:lnTo>
                  <a:lnTo>
                    <a:pt x="1921078" y="238760"/>
                  </a:lnTo>
                  <a:lnTo>
                    <a:pt x="1918970" y="240030"/>
                  </a:lnTo>
                  <a:lnTo>
                    <a:pt x="1913305" y="242570"/>
                  </a:lnTo>
                  <a:lnTo>
                    <a:pt x="1905482" y="243840"/>
                  </a:lnTo>
                  <a:lnTo>
                    <a:pt x="1888858" y="248920"/>
                  </a:lnTo>
                  <a:lnTo>
                    <a:pt x="1882838" y="250190"/>
                  </a:lnTo>
                  <a:lnTo>
                    <a:pt x="1880158" y="251460"/>
                  </a:lnTo>
                  <a:lnTo>
                    <a:pt x="1879828" y="250190"/>
                  </a:lnTo>
                  <a:lnTo>
                    <a:pt x="1879511" y="248920"/>
                  </a:lnTo>
                  <a:lnTo>
                    <a:pt x="1865172" y="248920"/>
                  </a:lnTo>
                  <a:lnTo>
                    <a:pt x="1852536" y="250190"/>
                  </a:lnTo>
                  <a:lnTo>
                    <a:pt x="1857006" y="245110"/>
                  </a:lnTo>
                  <a:lnTo>
                    <a:pt x="1850885" y="246380"/>
                  </a:lnTo>
                  <a:lnTo>
                    <a:pt x="1843278" y="248920"/>
                  </a:lnTo>
                  <a:lnTo>
                    <a:pt x="1844916" y="250190"/>
                  </a:lnTo>
                  <a:lnTo>
                    <a:pt x="1835683" y="251460"/>
                  </a:lnTo>
                  <a:lnTo>
                    <a:pt x="1832622" y="250190"/>
                  </a:lnTo>
                  <a:lnTo>
                    <a:pt x="1841690" y="247650"/>
                  </a:lnTo>
                  <a:lnTo>
                    <a:pt x="1823770" y="251460"/>
                  </a:lnTo>
                  <a:lnTo>
                    <a:pt x="1814728" y="254000"/>
                  </a:lnTo>
                  <a:lnTo>
                    <a:pt x="1806282" y="256540"/>
                  </a:lnTo>
                  <a:lnTo>
                    <a:pt x="1790115" y="260350"/>
                  </a:lnTo>
                  <a:lnTo>
                    <a:pt x="1790052" y="259080"/>
                  </a:lnTo>
                  <a:lnTo>
                    <a:pt x="1796110" y="257810"/>
                  </a:lnTo>
                  <a:lnTo>
                    <a:pt x="1799031" y="255270"/>
                  </a:lnTo>
                  <a:lnTo>
                    <a:pt x="1787588" y="259080"/>
                  </a:lnTo>
                  <a:lnTo>
                    <a:pt x="1775117" y="262890"/>
                  </a:lnTo>
                  <a:lnTo>
                    <a:pt x="1760651" y="265430"/>
                  </a:lnTo>
                  <a:lnTo>
                    <a:pt x="1743202" y="269240"/>
                  </a:lnTo>
                  <a:lnTo>
                    <a:pt x="1744611" y="267970"/>
                  </a:lnTo>
                  <a:lnTo>
                    <a:pt x="1743989" y="267970"/>
                  </a:lnTo>
                  <a:lnTo>
                    <a:pt x="1718348" y="274320"/>
                  </a:lnTo>
                  <a:lnTo>
                    <a:pt x="1660563" y="289560"/>
                  </a:lnTo>
                  <a:lnTo>
                    <a:pt x="1627428" y="297180"/>
                  </a:lnTo>
                  <a:lnTo>
                    <a:pt x="1630273" y="293370"/>
                  </a:lnTo>
                  <a:lnTo>
                    <a:pt x="1623580" y="294640"/>
                  </a:lnTo>
                  <a:lnTo>
                    <a:pt x="1613789" y="295910"/>
                  </a:lnTo>
                  <a:lnTo>
                    <a:pt x="1607375" y="295910"/>
                  </a:lnTo>
                  <a:lnTo>
                    <a:pt x="1582064" y="303530"/>
                  </a:lnTo>
                  <a:lnTo>
                    <a:pt x="1592808" y="303530"/>
                  </a:lnTo>
                  <a:lnTo>
                    <a:pt x="1576539" y="307340"/>
                  </a:lnTo>
                  <a:lnTo>
                    <a:pt x="1561211" y="312420"/>
                  </a:lnTo>
                  <a:lnTo>
                    <a:pt x="1546466" y="317500"/>
                  </a:lnTo>
                  <a:lnTo>
                    <a:pt x="1531899" y="320040"/>
                  </a:lnTo>
                  <a:lnTo>
                    <a:pt x="1548028" y="314960"/>
                  </a:lnTo>
                  <a:lnTo>
                    <a:pt x="1506486" y="326390"/>
                  </a:lnTo>
                  <a:lnTo>
                    <a:pt x="1530489" y="321310"/>
                  </a:lnTo>
                  <a:lnTo>
                    <a:pt x="1521320" y="326390"/>
                  </a:lnTo>
                  <a:lnTo>
                    <a:pt x="1520355" y="327660"/>
                  </a:lnTo>
                  <a:lnTo>
                    <a:pt x="1517916" y="328930"/>
                  </a:lnTo>
                  <a:lnTo>
                    <a:pt x="1504302" y="332740"/>
                  </a:lnTo>
                  <a:lnTo>
                    <a:pt x="1503121" y="332740"/>
                  </a:lnTo>
                  <a:lnTo>
                    <a:pt x="1493850" y="335280"/>
                  </a:lnTo>
                  <a:lnTo>
                    <a:pt x="1481188" y="337820"/>
                  </a:lnTo>
                  <a:lnTo>
                    <a:pt x="1469809" y="340360"/>
                  </a:lnTo>
                  <a:lnTo>
                    <a:pt x="1461719" y="342900"/>
                  </a:lnTo>
                  <a:lnTo>
                    <a:pt x="1453007" y="346710"/>
                  </a:lnTo>
                  <a:lnTo>
                    <a:pt x="1443189" y="349250"/>
                  </a:lnTo>
                  <a:lnTo>
                    <a:pt x="1431734" y="353060"/>
                  </a:lnTo>
                  <a:lnTo>
                    <a:pt x="1427137" y="353060"/>
                  </a:lnTo>
                  <a:lnTo>
                    <a:pt x="1433906" y="347980"/>
                  </a:lnTo>
                  <a:lnTo>
                    <a:pt x="1430921" y="347980"/>
                  </a:lnTo>
                  <a:lnTo>
                    <a:pt x="1418513" y="353060"/>
                  </a:lnTo>
                  <a:lnTo>
                    <a:pt x="1380769" y="365760"/>
                  </a:lnTo>
                  <a:lnTo>
                    <a:pt x="1366812" y="372110"/>
                  </a:lnTo>
                  <a:lnTo>
                    <a:pt x="1371117" y="369570"/>
                  </a:lnTo>
                  <a:lnTo>
                    <a:pt x="1370736" y="367030"/>
                  </a:lnTo>
                  <a:lnTo>
                    <a:pt x="1369110" y="368300"/>
                  </a:lnTo>
                  <a:lnTo>
                    <a:pt x="1360868" y="373380"/>
                  </a:lnTo>
                  <a:lnTo>
                    <a:pt x="1350365" y="374650"/>
                  </a:lnTo>
                  <a:lnTo>
                    <a:pt x="1348790" y="375920"/>
                  </a:lnTo>
                  <a:lnTo>
                    <a:pt x="1349933" y="373380"/>
                  </a:lnTo>
                  <a:lnTo>
                    <a:pt x="1338173" y="378460"/>
                  </a:lnTo>
                  <a:lnTo>
                    <a:pt x="1339430" y="378460"/>
                  </a:lnTo>
                  <a:lnTo>
                    <a:pt x="1339532" y="379730"/>
                  </a:lnTo>
                  <a:lnTo>
                    <a:pt x="1324279" y="384810"/>
                  </a:lnTo>
                  <a:lnTo>
                    <a:pt x="1327061" y="383540"/>
                  </a:lnTo>
                  <a:lnTo>
                    <a:pt x="1325575" y="383540"/>
                  </a:lnTo>
                  <a:lnTo>
                    <a:pt x="1331366" y="381000"/>
                  </a:lnTo>
                  <a:lnTo>
                    <a:pt x="1304467" y="389890"/>
                  </a:lnTo>
                  <a:lnTo>
                    <a:pt x="1278496" y="400050"/>
                  </a:lnTo>
                  <a:lnTo>
                    <a:pt x="1253121" y="408940"/>
                  </a:lnTo>
                  <a:lnTo>
                    <a:pt x="1228001" y="416560"/>
                  </a:lnTo>
                  <a:lnTo>
                    <a:pt x="1227594" y="415290"/>
                  </a:lnTo>
                  <a:lnTo>
                    <a:pt x="1236611" y="411480"/>
                  </a:lnTo>
                  <a:lnTo>
                    <a:pt x="1245400" y="407670"/>
                  </a:lnTo>
                  <a:lnTo>
                    <a:pt x="1244320" y="406400"/>
                  </a:lnTo>
                  <a:lnTo>
                    <a:pt x="1208341" y="420370"/>
                  </a:lnTo>
                  <a:lnTo>
                    <a:pt x="1136053" y="450850"/>
                  </a:lnTo>
                  <a:lnTo>
                    <a:pt x="1108379" y="461886"/>
                  </a:lnTo>
                  <a:lnTo>
                    <a:pt x="1102055" y="466090"/>
                  </a:lnTo>
                  <a:lnTo>
                    <a:pt x="1087793" y="471170"/>
                  </a:lnTo>
                  <a:lnTo>
                    <a:pt x="1070178" y="476250"/>
                  </a:lnTo>
                  <a:lnTo>
                    <a:pt x="1052499" y="483870"/>
                  </a:lnTo>
                  <a:lnTo>
                    <a:pt x="1057998" y="481330"/>
                  </a:lnTo>
                  <a:lnTo>
                    <a:pt x="1058748" y="478790"/>
                  </a:lnTo>
                  <a:lnTo>
                    <a:pt x="1057452" y="480060"/>
                  </a:lnTo>
                  <a:lnTo>
                    <a:pt x="1033538" y="488950"/>
                  </a:lnTo>
                  <a:lnTo>
                    <a:pt x="1008329" y="500380"/>
                  </a:lnTo>
                  <a:lnTo>
                    <a:pt x="980401" y="514350"/>
                  </a:lnTo>
                  <a:lnTo>
                    <a:pt x="948270" y="529590"/>
                  </a:lnTo>
                  <a:lnTo>
                    <a:pt x="953503" y="525780"/>
                  </a:lnTo>
                  <a:lnTo>
                    <a:pt x="937768" y="530860"/>
                  </a:lnTo>
                  <a:lnTo>
                    <a:pt x="920026" y="539750"/>
                  </a:lnTo>
                  <a:lnTo>
                    <a:pt x="902106" y="547370"/>
                  </a:lnTo>
                  <a:lnTo>
                    <a:pt x="885825" y="554990"/>
                  </a:lnTo>
                  <a:lnTo>
                    <a:pt x="876630" y="560070"/>
                  </a:lnTo>
                  <a:lnTo>
                    <a:pt x="874471" y="562610"/>
                  </a:lnTo>
                  <a:lnTo>
                    <a:pt x="877049" y="562610"/>
                  </a:lnTo>
                  <a:lnTo>
                    <a:pt x="853859" y="570230"/>
                  </a:lnTo>
                  <a:lnTo>
                    <a:pt x="831900" y="580390"/>
                  </a:lnTo>
                  <a:lnTo>
                    <a:pt x="810895" y="590550"/>
                  </a:lnTo>
                  <a:lnTo>
                    <a:pt x="770496" y="613410"/>
                  </a:lnTo>
                  <a:lnTo>
                    <a:pt x="750595" y="623570"/>
                  </a:lnTo>
                  <a:lnTo>
                    <a:pt x="717016" y="638416"/>
                  </a:lnTo>
                  <a:lnTo>
                    <a:pt x="724535" y="632460"/>
                  </a:lnTo>
                  <a:lnTo>
                    <a:pt x="719594" y="635000"/>
                  </a:lnTo>
                  <a:lnTo>
                    <a:pt x="676021" y="660400"/>
                  </a:lnTo>
                  <a:lnTo>
                    <a:pt x="680643" y="660400"/>
                  </a:lnTo>
                  <a:lnTo>
                    <a:pt x="682498" y="657860"/>
                  </a:lnTo>
                  <a:lnTo>
                    <a:pt x="692658" y="655320"/>
                  </a:lnTo>
                  <a:lnTo>
                    <a:pt x="687781" y="659130"/>
                  </a:lnTo>
                  <a:lnTo>
                    <a:pt x="681024" y="662940"/>
                  </a:lnTo>
                  <a:lnTo>
                    <a:pt x="673138" y="668020"/>
                  </a:lnTo>
                  <a:lnTo>
                    <a:pt x="664870" y="673100"/>
                  </a:lnTo>
                  <a:lnTo>
                    <a:pt x="672465" y="666750"/>
                  </a:lnTo>
                  <a:lnTo>
                    <a:pt x="669874" y="666750"/>
                  </a:lnTo>
                  <a:lnTo>
                    <a:pt x="661962" y="669290"/>
                  </a:lnTo>
                  <a:lnTo>
                    <a:pt x="653630" y="673100"/>
                  </a:lnTo>
                  <a:lnTo>
                    <a:pt x="655434" y="673100"/>
                  </a:lnTo>
                  <a:lnTo>
                    <a:pt x="652881" y="674370"/>
                  </a:lnTo>
                  <a:lnTo>
                    <a:pt x="653961" y="675640"/>
                  </a:lnTo>
                  <a:lnTo>
                    <a:pt x="642645" y="679450"/>
                  </a:lnTo>
                  <a:lnTo>
                    <a:pt x="639737" y="683260"/>
                  </a:lnTo>
                  <a:lnTo>
                    <a:pt x="635431" y="688340"/>
                  </a:lnTo>
                  <a:lnTo>
                    <a:pt x="619950" y="695960"/>
                  </a:lnTo>
                  <a:lnTo>
                    <a:pt x="620966" y="694690"/>
                  </a:lnTo>
                  <a:lnTo>
                    <a:pt x="612698" y="699770"/>
                  </a:lnTo>
                  <a:lnTo>
                    <a:pt x="604570" y="704850"/>
                  </a:lnTo>
                  <a:lnTo>
                    <a:pt x="596163" y="709930"/>
                  </a:lnTo>
                  <a:lnTo>
                    <a:pt x="587108" y="715010"/>
                  </a:lnTo>
                  <a:lnTo>
                    <a:pt x="586155" y="713740"/>
                  </a:lnTo>
                  <a:lnTo>
                    <a:pt x="590461" y="711200"/>
                  </a:lnTo>
                  <a:lnTo>
                    <a:pt x="595934" y="707390"/>
                  </a:lnTo>
                  <a:lnTo>
                    <a:pt x="598487" y="704850"/>
                  </a:lnTo>
                  <a:lnTo>
                    <a:pt x="585812" y="712470"/>
                  </a:lnTo>
                  <a:lnTo>
                    <a:pt x="573709" y="721360"/>
                  </a:lnTo>
                  <a:lnTo>
                    <a:pt x="561657" y="728980"/>
                  </a:lnTo>
                  <a:lnTo>
                    <a:pt x="549122" y="735330"/>
                  </a:lnTo>
                  <a:lnTo>
                    <a:pt x="554990" y="731520"/>
                  </a:lnTo>
                  <a:lnTo>
                    <a:pt x="568121" y="723900"/>
                  </a:lnTo>
                  <a:lnTo>
                    <a:pt x="574014" y="720090"/>
                  </a:lnTo>
                  <a:lnTo>
                    <a:pt x="562597" y="723900"/>
                  </a:lnTo>
                  <a:lnTo>
                    <a:pt x="554951" y="727710"/>
                  </a:lnTo>
                  <a:lnTo>
                    <a:pt x="548436" y="731520"/>
                  </a:lnTo>
                  <a:lnTo>
                    <a:pt x="540397" y="735330"/>
                  </a:lnTo>
                  <a:lnTo>
                    <a:pt x="541680" y="735330"/>
                  </a:lnTo>
                  <a:lnTo>
                    <a:pt x="511581" y="750570"/>
                  </a:lnTo>
                  <a:lnTo>
                    <a:pt x="519506" y="748030"/>
                  </a:lnTo>
                  <a:lnTo>
                    <a:pt x="504736" y="760730"/>
                  </a:lnTo>
                  <a:lnTo>
                    <a:pt x="504393" y="760945"/>
                  </a:lnTo>
                  <a:lnTo>
                    <a:pt x="504393" y="769607"/>
                  </a:lnTo>
                  <a:lnTo>
                    <a:pt x="503720" y="770559"/>
                  </a:lnTo>
                  <a:lnTo>
                    <a:pt x="500964" y="772896"/>
                  </a:lnTo>
                  <a:lnTo>
                    <a:pt x="499389" y="773963"/>
                  </a:lnTo>
                  <a:lnTo>
                    <a:pt x="502373" y="770890"/>
                  </a:lnTo>
                  <a:lnTo>
                    <a:pt x="504393" y="769607"/>
                  </a:lnTo>
                  <a:lnTo>
                    <a:pt x="504393" y="760945"/>
                  </a:lnTo>
                  <a:lnTo>
                    <a:pt x="487705" y="770890"/>
                  </a:lnTo>
                  <a:lnTo>
                    <a:pt x="469061" y="782320"/>
                  </a:lnTo>
                  <a:lnTo>
                    <a:pt x="449453" y="796290"/>
                  </a:lnTo>
                  <a:lnTo>
                    <a:pt x="460844" y="787400"/>
                  </a:lnTo>
                  <a:lnTo>
                    <a:pt x="460806" y="786130"/>
                  </a:lnTo>
                  <a:lnTo>
                    <a:pt x="456031" y="787400"/>
                  </a:lnTo>
                  <a:lnTo>
                    <a:pt x="453174" y="787400"/>
                  </a:lnTo>
                  <a:lnTo>
                    <a:pt x="446874" y="791210"/>
                  </a:lnTo>
                  <a:lnTo>
                    <a:pt x="440842" y="793750"/>
                  </a:lnTo>
                  <a:lnTo>
                    <a:pt x="436778" y="795020"/>
                  </a:lnTo>
                  <a:lnTo>
                    <a:pt x="436384" y="795020"/>
                  </a:lnTo>
                  <a:lnTo>
                    <a:pt x="427253" y="801370"/>
                  </a:lnTo>
                  <a:lnTo>
                    <a:pt x="417779" y="807720"/>
                  </a:lnTo>
                  <a:lnTo>
                    <a:pt x="407390" y="814070"/>
                  </a:lnTo>
                  <a:lnTo>
                    <a:pt x="395465" y="822960"/>
                  </a:lnTo>
                  <a:lnTo>
                    <a:pt x="394055" y="822960"/>
                  </a:lnTo>
                  <a:lnTo>
                    <a:pt x="384644" y="829310"/>
                  </a:lnTo>
                  <a:lnTo>
                    <a:pt x="386905" y="829310"/>
                  </a:lnTo>
                  <a:lnTo>
                    <a:pt x="340042" y="859790"/>
                  </a:lnTo>
                  <a:lnTo>
                    <a:pt x="312826" y="876300"/>
                  </a:lnTo>
                  <a:lnTo>
                    <a:pt x="265887" y="913130"/>
                  </a:lnTo>
                  <a:lnTo>
                    <a:pt x="251942" y="924560"/>
                  </a:lnTo>
                  <a:lnTo>
                    <a:pt x="238518" y="937260"/>
                  </a:lnTo>
                  <a:lnTo>
                    <a:pt x="220535" y="951230"/>
                  </a:lnTo>
                  <a:lnTo>
                    <a:pt x="216801" y="952500"/>
                  </a:lnTo>
                  <a:lnTo>
                    <a:pt x="219443" y="949960"/>
                  </a:lnTo>
                  <a:lnTo>
                    <a:pt x="224167" y="944880"/>
                  </a:lnTo>
                  <a:lnTo>
                    <a:pt x="226695" y="942340"/>
                  </a:lnTo>
                  <a:lnTo>
                    <a:pt x="214566" y="949960"/>
                  </a:lnTo>
                  <a:lnTo>
                    <a:pt x="203606" y="957580"/>
                  </a:lnTo>
                  <a:lnTo>
                    <a:pt x="193128" y="966470"/>
                  </a:lnTo>
                  <a:lnTo>
                    <a:pt x="182397" y="974090"/>
                  </a:lnTo>
                  <a:lnTo>
                    <a:pt x="185039" y="971550"/>
                  </a:lnTo>
                  <a:lnTo>
                    <a:pt x="181279" y="972820"/>
                  </a:lnTo>
                  <a:lnTo>
                    <a:pt x="175996" y="975360"/>
                  </a:lnTo>
                  <a:lnTo>
                    <a:pt x="169735" y="981710"/>
                  </a:lnTo>
                  <a:lnTo>
                    <a:pt x="166395" y="985520"/>
                  </a:lnTo>
                  <a:lnTo>
                    <a:pt x="162153" y="989330"/>
                  </a:lnTo>
                  <a:lnTo>
                    <a:pt x="153111" y="995680"/>
                  </a:lnTo>
                  <a:lnTo>
                    <a:pt x="155181" y="993140"/>
                  </a:lnTo>
                  <a:lnTo>
                    <a:pt x="157619" y="989330"/>
                  </a:lnTo>
                  <a:lnTo>
                    <a:pt x="162814" y="982980"/>
                  </a:lnTo>
                  <a:lnTo>
                    <a:pt x="132207" y="1009650"/>
                  </a:lnTo>
                  <a:lnTo>
                    <a:pt x="121704" y="1019810"/>
                  </a:lnTo>
                  <a:lnTo>
                    <a:pt x="120789" y="1018540"/>
                  </a:lnTo>
                  <a:lnTo>
                    <a:pt x="124040" y="1014730"/>
                  </a:lnTo>
                  <a:lnTo>
                    <a:pt x="129095" y="1009650"/>
                  </a:lnTo>
                  <a:lnTo>
                    <a:pt x="133565" y="1005840"/>
                  </a:lnTo>
                  <a:lnTo>
                    <a:pt x="120065" y="1016000"/>
                  </a:lnTo>
                  <a:lnTo>
                    <a:pt x="105892" y="1028700"/>
                  </a:lnTo>
                  <a:lnTo>
                    <a:pt x="94145" y="1038860"/>
                  </a:lnTo>
                  <a:lnTo>
                    <a:pt x="87934" y="1045210"/>
                  </a:lnTo>
                  <a:lnTo>
                    <a:pt x="91617" y="1042670"/>
                  </a:lnTo>
                  <a:lnTo>
                    <a:pt x="93383" y="1042073"/>
                  </a:lnTo>
                  <a:lnTo>
                    <a:pt x="94551" y="1038860"/>
                  </a:lnTo>
                  <a:lnTo>
                    <a:pt x="98729" y="1035050"/>
                  </a:lnTo>
                  <a:lnTo>
                    <a:pt x="107530" y="1027430"/>
                  </a:lnTo>
                  <a:lnTo>
                    <a:pt x="114376" y="1022350"/>
                  </a:lnTo>
                  <a:lnTo>
                    <a:pt x="119062" y="1021080"/>
                  </a:lnTo>
                  <a:lnTo>
                    <a:pt x="121386" y="1019810"/>
                  </a:lnTo>
                  <a:lnTo>
                    <a:pt x="111213" y="1028700"/>
                  </a:lnTo>
                  <a:lnTo>
                    <a:pt x="124218" y="1022350"/>
                  </a:lnTo>
                  <a:lnTo>
                    <a:pt x="140284" y="1009650"/>
                  </a:lnTo>
                  <a:lnTo>
                    <a:pt x="156222" y="995680"/>
                  </a:lnTo>
                  <a:lnTo>
                    <a:pt x="157670" y="994410"/>
                  </a:lnTo>
                  <a:lnTo>
                    <a:pt x="174612" y="980440"/>
                  </a:lnTo>
                  <a:lnTo>
                    <a:pt x="168338" y="990600"/>
                  </a:lnTo>
                  <a:lnTo>
                    <a:pt x="178168" y="980440"/>
                  </a:lnTo>
                  <a:lnTo>
                    <a:pt x="183121" y="975360"/>
                  </a:lnTo>
                  <a:lnTo>
                    <a:pt x="184797" y="974090"/>
                  </a:lnTo>
                  <a:lnTo>
                    <a:pt x="188163" y="971550"/>
                  </a:lnTo>
                  <a:lnTo>
                    <a:pt x="193560" y="969010"/>
                  </a:lnTo>
                  <a:lnTo>
                    <a:pt x="198247" y="967740"/>
                  </a:lnTo>
                  <a:lnTo>
                    <a:pt x="187909" y="976630"/>
                  </a:lnTo>
                  <a:lnTo>
                    <a:pt x="197243" y="970280"/>
                  </a:lnTo>
                  <a:lnTo>
                    <a:pt x="200609" y="967740"/>
                  </a:lnTo>
                  <a:lnTo>
                    <a:pt x="207352" y="962660"/>
                  </a:lnTo>
                  <a:lnTo>
                    <a:pt x="215544" y="957580"/>
                  </a:lnTo>
                  <a:lnTo>
                    <a:pt x="217233" y="956310"/>
                  </a:lnTo>
                  <a:lnTo>
                    <a:pt x="216687" y="957580"/>
                  </a:lnTo>
                  <a:lnTo>
                    <a:pt x="215430" y="958850"/>
                  </a:lnTo>
                  <a:lnTo>
                    <a:pt x="218313" y="956310"/>
                  </a:lnTo>
                  <a:lnTo>
                    <a:pt x="222643" y="952500"/>
                  </a:lnTo>
                  <a:lnTo>
                    <a:pt x="229857" y="946150"/>
                  </a:lnTo>
                  <a:lnTo>
                    <a:pt x="227418" y="949960"/>
                  </a:lnTo>
                  <a:lnTo>
                    <a:pt x="233603" y="947635"/>
                  </a:lnTo>
                  <a:lnTo>
                    <a:pt x="235813" y="946150"/>
                  </a:lnTo>
                  <a:lnTo>
                    <a:pt x="243370" y="941070"/>
                  </a:lnTo>
                  <a:lnTo>
                    <a:pt x="269163" y="920750"/>
                  </a:lnTo>
                  <a:lnTo>
                    <a:pt x="278803" y="914400"/>
                  </a:lnTo>
                  <a:lnTo>
                    <a:pt x="276631" y="916940"/>
                  </a:lnTo>
                  <a:lnTo>
                    <a:pt x="279958" y="914400"/>
                  </a:lnTo>
                  <a:lnTo>
                    <a:pt x="293268" y="904240"/>
                  </a:lnTo>
                  <a:lnTo>
                    <a:pt x="295084" y="900430"/>
                  </a:lnTo>
                  <a:lnTo>
                    <a:pt x="294868" y="899160"/>
                  </a:lnTo>
                  <a:lnTo>
                    <a:pt x="305371" y="889000"/>
                  </a:lnTo>
                  <a:lnTo>
                    <a:pt x="329260" y="882650"/>
                  </a:lnTo>
                  <a:lnTo>
                    <a:pt x="331279" y="877570"/>
                  </a:lnTo>
                  <a:lnTo>
                    <a:pt x="343319" y="868680"/>
                  </a:lnTo>
                  <a:lnTo>
                    <a:pt x="342569" y="871220"/>
                  </a:lnTo>
                  <a:lnTo>
                    <a:pt x="345236" y="868680"/>
                  </a:lnTo>
                  <a:lnTo>
                    <a:pt x="346570" y="867410"/>
                  </a:lnTo>
                  <a:lnTo>
                    <a:pt x="347903" y="866140"/>
                  </a:lnTo>
                  <a:lnTo>
                    <a:pt x="346951" y="866140"/>
                  </a:lnTo>
                  <a:lnTo>
                    <a:pt x="344843" y="867410"/>
                  </a:lnTo>
                  <a:lnTo>
                    <a:pt x="346722" y="864870"/>
                  </a:lnTo>
                  <a:lnTo>
                    <a:pt x="363753" y="854710"/>
                  </a:lnTo>
                  <a:lnTo>
                    <a:pt x="381723" y="842010"/>
                  </a:lnTo>
                  <a:lnTo>
                    <a:pt x="397179" y="833120"/>
                  </a:lnTo>
                  <a:lnTo>
                    <a:pt x="401891" y="831850"/>
                  </a:lnTo>
                  <a:lnTo>
                    <a:pt x="406615" y="830580"/>
                  </a:lnTo>
                  <a:lnTo>
                    <a:pt x="406247" y="828040"/>
                  </a:lnTo>
                  <a:lnTo>
                    <a:pt x="401408" y="830580"/>
                  </a:lnTo>
                  <a:lnTo>
                    <a:pt x="399224" y="831850"/>
                  </a:lnTo>
                  <a:lnTo>
                    <a:pt x="406857" y="825500"/>
                  </a:lnTo>
                  <a:lnTo>
                    <a:pt x="414578" y="822960"/>
                  </a:lnTo>
                  <a:lnTo>
                    <a:pt x="424357" y="816610"/>
                  </a:lnTo>
                  <a:lnTo>
                    <a:pt x="436067" y="807720"/>
                  </a:lnTo>
                  <a:lnTo>
                    <a:pt x="449580" y="800100"/>
                  </a:lnTo>
                  <a:lnTo>
                    <a:pt x="444817" y="805180"/>
                  </a:lnTo>
                  <a:lnTo>
                    <a:pt x="439661" y="808990"/>
                  </a:lnTo>
                  <a:lnTo>
                    <a:pt x="438848" y="810260"/>
                  </a:lnTo>
                  <a:lnTo>
                    <a:pt x="447090" y="806450"/>
                  </a:lnTo>
                  <a:lnTo>
                    <a:pt x="454761" y="800100"/>
                  </a:lnTo>
                  <a:lnTo>
                    <a:pt x="456298" y="798830"/>
                  </a:lnTo>
                  <a:lnTo>
                    <a:pt x="460794" y="796290"/>
                  </a:lnTo>
                  <a:lnTo>
                    <a:pt x="469773" y="791210"/>
                  </a:lnTo>
                  <a:lnTo>
                    <a:pt x="484505" y="783590"/>
                  </a:lnTo>
                  <a:lnTo>
                    <a:pt x="497446" y="775970"/>
                  </a:lnTo>
                  <a:lnTo>
                    <a:pt x="497649" y="775754"/>
                  </a:lnTo>
                  <a:lnTo>
                    <a:pt x="498563" y="776046"/>
                  </a:lnTo>
                  <a:lnTo>
                    <a:pt x="500380" y="775931"/>
                  </a:lnTo>
                  <a:lnTo>
                    <a:pt x="504583" y="773557"/>
                  </a:lnTo>
                  <a:lnTo>
                    <a:pt x="504507" y="770178"/>
                  </a:lnTo>
                  <a:lnTo>
                    <a:pt x="504913" y="769264"/>
                  </a:lnTo>
                  <a:lnTo>
                    <a:pt x="516293" y="762000"/>
                  </a:lnTo>
                  <a:lnTo>
                    <a:pt x="535139" y="750570"/>
                  </a:lnTo>
                  <a:lnTo>
                    <a:pt x="539076" y="748030"/>
                  </a:lnTo>
                  <a:lnTo>
                    <a:pt x="554850" y="737870"/>
                  </a:lnTo>
                  <a:lnTo>
                    <a:pt x="562635" y="735330"/>
                  </a:lnTo>
                  <a:lnTo>
                    <a:pt x="582599" y="725170"/>
                  </a:lnTo>
                  <a:lnTo>
                    <a:pt x="600646" y="715010"/>
                  </a:lnTo>
                  <a:lnTo>
                    <a:pt x="607402" y="711200"/>
                  </a:lnTo>
                  <a:lnTo>
                    <a:pt x="629729" y="699770"/>
                  </a:lnTo>
                  <a:lnTo>
                    <a:pt x="629323" y="701040"/>
                  </a:lnTo>
                  <a:lnTo>
                    <a:pt x="630034" y="699770"/>
                  </a:lnTo>
                  <a:lnTo>
                    <a:pt x="630745" y="698500"/>
                  </a:lnTo>
                  <a:lnTo>
                    <a:pt x="634263" y="695960"/>
                  </a:lnTo>
                  <a:lnTo>
                    <a:pt x="646684" y="687070"/>
                  </a:lnTo>
                  <a:lnTo>
                    <a:pt x="653745" y="683260"/>
                  </a:lnTo>
                  <a:lnTo>
                    <a:pt x="668616" y="675640"/>
                  </a:lnTo>
                  <a:lnTo>
                    <a:pt x="675690" y="671830"/>
                  </a:lnTo>
                  <a:lnTo>
                    <a:pt x="676046" y="674370"/>
                  </a:lnTo>
                  <a:lnTo>
                    <a:pt x="673163" y="676910"/>
                  </a:lnTo>
                  <a:lnTo>
                    <a:pt x="663663" y="681990"/>
                  </a:lnTo>
                  <a:lnTo>
                    <a:pt x="679932" y="673646"/>
                  </a:lnTo>
                  <a:lnTo>
                    <a:pt x="678815" y="674814"/>
                  </a:lnTo>
                  <a:lnTo>
                    <a:pt x="677887" y="675906"/>
                  </a:lnTo>
                  <a:lnTo>
                    <a:pt x="685507" y="670280"/>
                  </a:lnTo>
                  <a:lnTo>
                    <a:pt x="683158" y="671537"/>
                  </a:lnTo>
                  <a:lnTo>
                    <a:pt x="684504" y="670560"/>
                  </a:lnTo>
                  <a:lnTo>
                    <a:pt x="689597" y="666750"/>
                  </a:lnTo>
                  <a:lnTo>
                    <a:pt x="700646" y="660400"/>
                  </a:lnTo>
                  <a:lnTo>
                    <a:pt x="697623" y="665480"/>
                  </a:lnTo>
                  <a:lnTo>
                    <a:pt x="706234" y="660400"/>
                  </a:lnTo>
                  <a:lnTo>
                    <a:pt x="714832" y="655320"/>
                  </a:lnTo>
                  <a:lnTo>
                    <a:pt x="732523" y="645160"/>
                  </a:lnTo>
                  <a:lnTo>
                    <a:pt x="739724" y="641350"/>
                  </a:lnTo>
                  <a:lnTo>
                    <a:pt x="751725" y="635000"/>
                  </a:lnTo>
                  <a:lnTo>
                    <a:pt x="773468" y="624840"/>
                  </a:lnTo>
                  <a:lnTo>
                    <a:pt x="769899" y="623570"/>
                  </a:lnTo>
                  <a:lnTo>
                    <a:pt x="763879" y="623570"/>
                  </a:lnTo>
                  <a:lnTo>
                    <a:pt x="763587" y="621030"/>
                  </a:lnTo>
                  <a:lnTo>
                    <a:pt x="777227" y="612140"/>
                  </a:lnTo>
                  <a:lnTo>
                    <a:pt x="779056" y="613410"/>
                  </a:lnTo>
                  <a:lnTo>
                    <a:pt x="780808" y="614387"/>
                  </a:lnTo>
                  <a:lnTo>
                    <a:pt x="782472" y="613410"/>
                  </a:lnTo>
                  <a:lnTo>
                    <a:pt x="785368" y="612140"/>
                  </a:lnTo>
                  <a:lnTo>
                    <a:pt x="788250" y="610870"/>
                  </a:lnTo>
                  <a:lnTo>
                    <a:pt x="776605" y="619760"/>
                  </a:lnTo>
                  <a:lnTo>
                    <a:pt x="783755" y="615950"/>
                  </a:lnTo>
                  <a:lnTo>
                    <a:pt x="786447" y="613410"/>
                  </a:lnTo>
                  <a:lnTo>
                    <a:pt x="788568" y="612140"/>
                  </a:lnTo>
                  <a:lnTo>
                    <a:pt x="790359" y="610870"/>
                  </a:lnTo>
                  <a:lnTo>
                    <a:pt x="793953" y="608330"/>
                  </a:lnTo>
                  <a:lnTo>
                    <a:pt x="794651" y="610870"/>
                  </a:lnTo>
                  <a:lnTo>
                    <a:pt x="798690" y="608330"/>
                  </a:lnTo>
                  <a:lnTo>
                    <a:pt x="802728" y="605790"/>
                  </a:lnTo>
                  <a:lnTo>
                    <a:pt x="801878" y="608330"/>
                  </a:lnTo>
                  <a:lnTo>
                    <a:pt x="799160" y="609600"/>
                  </a:lnTo>
                  <a:lnTo>
                    <a:pt x="791933" y="612140"/>
                  </a:lnTo>
                  <a:lnTo>
                    <a:pt x="788098" y="614680"/>
                  </a:lnTo>
                  <a:lnTo>
                    <a:pt x="807504" y="607060"/>
                  </a:lnTo>
                  <a:lnTo>
                    <a:pt x="810285" y="605790"/>
                  </a:lnTo>
                  <a:lnTo>
                    <a:pt x="815860" y="603250"/>
                  </a:lnTo>
                  <a:lnTo>
                    <a:pt x="821728" y="601980"/>
                  </a:lnTo>
                  <a:lnTo>
                    <a:pt x="820140" y="601980"/>
                  </a:lnTo>
                  <a:lnTo>
                    <a:pt x="820508" y="599440"/>
                  </a:lnTo>
                  <a:lnTo>
                    <a:pt x="829449" y="594360"/>
                  </a:lnTo>
                  <a:lnTo>
                    <a:pt x="840943" y="589280"/>
                  </a:lnTo>
                  <a:lnTo>
                    <a:pt x="846353" y="589280"/>
                  </a:lnTo>
                  <a:lnTo>
                    <a:pt x="852716" y="588010"/>
                  </a:lnTo>
                  <a:lnTo>
                    <a:pt x="857834" y="584200"/>
                  </a:lnTo>
                  <a:lnTo>
                    <a:pt x="873594" y="577850"/>
                  </a:lnTo>
                  <a:lnTo>
                    <a:pt x="872667" y="575310"/>
                  </a:lnTo>
                  <a:lnTo>
                    <a:pt x="879614" y="571500"/>
                  </a:lnTo>
                  <a:lnTo>
                    <a:pt x="881507" y="572770"/>
                  </a:lnTo>
                  <a:lnTo>
                    <a:pt x="884542" y="571500"/>
                  </a:lnTo>
                  <a:lnTo>
                    <a:pt x="898156" y="565150"/>
                  </a:lnTo>
                  <a:lnTo>
                    <a:pt x="927976" y="549910"/>
                  </a:lnTo>
                  <a:lnTo>
                    <a:pt x="926477" y="548640"/>
                  </a:lnTo>
                  <a:lnTo>
                    <a:pt x="923239" y="549910"/>
                  </a:lnTo>
                  <a:lnTo>
                    <a:pt x="925207" y="548640"/>
                  </a:lnTo>
                  <a:lnTo>
                    <a:pt x="925982" y="548195"/>
                  </a:lnTo>
                  <a:lnTo>
                    <a:pt x="926490" y="548093"/>
                  </a:lnTo>
                  <a:lnTo>
                    <a:pt x="927557" y="547687"/>
                  </a:lnTo>
                  <a:lnTo>
                    <a:pt x="926007" y="548182"/>
                  </a:lnTo>
                  <a:lnTo>
                    <a:pt x="940092" y="541020"/>
                  </a:lnTo>
                  <a:lnTo>
                    <a:pt x="955573" y="534670"/>
                  </a:lnTo>
                  <a:lnTo>
                    <a:pt x="966139" y="529590"/>
                  </a:lnTo>
                  <a:lnTo>
                    <a:pt x="971423" y="527050"/>
                  </a:lnTo>
                  <a:lnTo>
                    <a:pt x="1034910" y="501650"/>
                  </a:lnTo>
                  <a:lnTo>
                    <a:pt x="1050175" y="495300"/>
                  </a:lnTo>
                  <a:lnTo>
                    <a:pt x="1050493" y="496570"/>
                  </a:lnTo>
                  <a:lnTo>
                    <a:pt x="1053185" y="495300"/>
                  </a:lnTo>
                  <a:lnTo>
                    <a:pt x="1069289" y="487680"/>
                  </a:lnTo>
                  <a:lnTo>
                    <a:pt x="1078915" y="483870"/>
                  </a:lnTo>
                  <a:lnTo>
                    <a:pt x="1088555" y="480060"/>
                  </a:lnTo>
                  <a:lnTo>
                    <a:pt x="1106436" y="472440"/>
                  </a:lnTo>
                  <a:lnTo>
                    <a:pt x="1121117" y="464820"/>
                  </a:lnTo>
                  <a:lnTo>
                    <a:pt x="1128331" y="462280"/>
                  </a:lnTo>
                  <a:lnTo>
                    <a:pt x="1138821" y="459740"/>
                  </a:lnTo>
                  <a:lnTo>
                    <a:pt x="1136180" y="462280"/>
                  </a:lnTo>
                  <a:lnTo>
                    <a:pt x="1141831" y="459740"/>
                  </a:lnTo>
                  <a:lnTo>
                    <a:pt x="1147483" y="457200"/>
                  </a:lnTo>
                  <a:lnTo>
                    <a:pt x="1156601" y="453390"/>
                  </a:lnTo>
                  <a:lnTo>
                    <a:pt x="1167485" y="449580"/>
                  </a:lnTo>
                  <a:lnTo>
                    <a:pt x="1184109" y="444500"/>
                  </a:lnTo>
                  <a:lnTo>
                    <a:pt x="1177086" y="448310"/>
                  </a:lnTo>
                  <a:lnTo>
                    <a:pt x="1176540" y="448310"/>
                  </a:lnTo>
                  <a:lnTo>
                    <a:pt x="1165174" y="452120"/>
                  </a:lnTo>
                  <a:lnTo>
                    <a:pt x="1180846" y="448310"/>
                  </a:lnTo>
                  <a:lnTo>
                    <a:pt x="1190015" y="444500"/>
                  </a:lnTo>
                  <a:lnTo>
                    <a:pt x="1193063" y="443230"/>
                  </a:lnTo>
                  <a:lnTo>
                    <a:pt x="1205382" y="439420"/>
                  </a:lnTo>
                  <a:lnTo>
                    <a:pt x="1221346" y="431800"/>
                  </a:lnTo>
                  <a:lnTo>
                    <a:pt x="1221181" y="433070"/>
                  </a:lnTo>
                  <a:lnTo>
                    <a:pt x="1229512" y="431800"/>
                  </a:lnTo>
                  <a:lnTo>
                    <a:pt x="1241475" y="427990"/>
                  </a:lnTo>
                  <a:lnTo>
                    <a:pt x="1252232" y="422910"/>
                  </a:lnTo>
                  <a:lnTo>
                    <a:pt x="1234465" y="427990"/>
                  </a:lnTo>
                  <a:lnTo>
                    <a:pt x="1243914" y="424180"/>
                  </a:lnTo>
                  <a:lnTo>
                    <a:pt x="1253020" y="420370"/>
                  </a:lnTo>
                  <a:lnTo>
                    <a:pt x="1266329" y="416560"/>
                  </a:lnTo>
                  <a:lnTo>
                    <a:pt x="1270774" y="415290"/>
                  </a:lnTo>
                  <a:lnTo>
                    <a:pt x="1265580" y="420370"/>
                  </a:lnTo>
                  <a:lnTo>
                    <a:pt x="1281747" y="415290"/>
                  </a:lnTo>
                  <a:lnTo>
                    <a:pt x="1301953" y="408940"/>
                  </a:lnTo>
                  <a:lnTo>
                    <a:pt x="1334490" y="396240"/>
                  </a:lnTo>
                  <a:lnTo>
                    <a:pt x="1365021" y="384810"/>
                  </a:lnTo>
                  <a:lnTo>
                    <a:pt x="1389291" y="379730"/>
                  </a:lnTo>
                  <a:lnTo>
                    <a:pt x="1395361" y="378460"/>
                  </a:lnTo>
                  <a:lnTo>
                    <a:pt x="1396504" y="375920"/>
                  </a:lnTo>
                  <a:lnTo>
                    <a:pt x="1387449" y="378460"/>
                  </a:lnTo>
                  <a:lnTo>
                    <a:pt x="1378089" y="379730"/>
                  </a:lnTo>
                  <a:lnTo>
                    <a:pt x="1378369" y="378460"/>
                  </a:lnTo>
                  <a:lnTo>
                    <a:pt x="1390243" y="375920"/>
                  </a:lnTo>
                  <a:lnTo>
                    <a:pt x="1396174" y="374650"/>
                  </a:lnTo>
                  <a:lnTo>
                    <a:pt x="1407312" y="372110"/>
                  </a:lnTo>
                  <a:lnTo>
                    <a:pt x="1412875" y="370840"/>
                  </a:lnTo>
                  <a:lnTo>
                    <a:pt x="1426527" y="368300"/>
                  </a:lnTo>
                  <a:lnTo>
                    <a:pt x="1435176" y="367030"/>
                  </a:lnTo>
                  <a:lnTo>
                    <a:pt x="1453921" y="360680"/>
                  </a:lnTo>
                  <a:lnTo>
                    <a:pt x="1465948" y="355600"/>
                  </a:lnTo>
                  <a:lnTo>
                    <a:pt x="1472120" y="353060"/>
                  </a:lnTo>
                  <a:lnTo>
                    <a:pt x="1478292" y="350520"/>
                  </a:lnTo>
                  <a:lnTo>
                    <a:pt x="1497965" y="344170"/>
                  </a:lnTo>
                  <a:lnTo>
                    <a:pt x="1494866" y="344170"/>
                  </a:lnTo>
                  <a:lnTo>
                    <a:pt x="1494497" y="342900"/>
                  </a:lnTo>
                  <a:lnTo>
                    <a:pt x="1499704" y="339090"/>
                  </a:lnTo>
                  <a:lnTo>
                    <a:pt x="1513319" y="334010"/>
                  </a:lnTo>
                  <a:lnTo>
                    <a:pt x="1527898" y="331470"/>
                  </a:lnTo>
                  <a:lnTo>
                    <a:pt x="1535645" y="331470"/>
                  </a:lnTo>
                  <a:lnTo>
                    <a:pt x="1536179" y="332740"/>
                  </a:lnTo>
                  <a:lnTo>
                    <a:pt x="1529105" y="336550"/>
                  </a:lnTo>
                  <a:lnTo>
                    <a:pt x="1523466" y="337820"/>
                  </a:lnTo>
                  <a:lnTo>
                    <a:pt x="1520634" y="339090"/>
                  </a:lnTo>
                  <a:lnTo>
                    <a:pt x="1520761" y="337820"/>
                  </a:lnTo>
                  <a:lnTo>
                    <a:pt x="1515021" y="340360"/>
                  </a:lnTo>
                  <a:lnTo>
                    <a:pt x="1510449" y="341630"/>
                  </a:lnTo>
                  <a:lnTo>
                    <a:pt x="1509115" y="342900"/>
                  </a:lnTo>
                  <a:lnTo>
                    <a:pt x="1513065" y="342900"/>
                  </a:lnTo>
                  <a:lnTo>
                    <a:pt x="1515808" y="340360"/>
                  </a:lnTo>
                  <a:lnTo>
                    <a:pt x="1521777" y="339090"/>
                  </a:lnTo>
                  <a:lnTo>
                    <a:pt x="1527746" y="337820"/>
                  </a:lnTo>
                  <a:lnTo>
                    <a:pt x="1541716" y="335280"/>
                  </a:lnTo>
                  <a:lnTo>
                    <a:pt x="1552092" y="332740"/>
                  </a:lnTo>
                  <a:lnTo>
                    <a:pt x="1553235" y="334010"/>
                  </a:lnTo>
                  <a:lnTo>
                    <a:pt x="1561553" y="330200"/>
                  </a:lnTo>
                  <a:lnTo>
                    <a:pt x="1557413" y="330200"/>
                  </a:lnTo>
                  <a:lnTo>
                    <a:pt x="1567853" y="327660"/>
                  </a:lnTo>
                  <a:lnTo>
                    <a:pt x="1586217" y="322580"/>
                  </a:lnTo>
                  <a:lnTo>
                    <a:pt x="1592402" y="321310"/>
                  </a:lnTo>
                  <a:lnTo>
                    <a:pt x="1598574" y="320040"/>
                  </a:lnTo>
                  <a:lnTo>
                    <a:pt x="1604759" y="318770"/>
                  </a:lnTo>
                  <a:lnTo>
                    <a:pt x="1626171" y="313690"/>
                  </a:lnTo>
                  <a:lnTo>
                    <a:pt x="1616049" y="313690"/>
                  </a:lnTo>
                  <a:lnTo>
                    <a:pt x="1621040" y="312420"/>
                  </a:lnTo>
                  <a:lnTo>
                    <a:pt x="1644256" y="307340"/>
                  </a:lnTo>
                  <a:lnTo>
                    <a:pt x="1652282" y="304800"/>
                  </a:lnTo>
                  <a:lnTo>
                    <a:pt x="1657438" y="302260"/>
                  </a:lnTo>
                  <a:lnTo>
                    <a:pt x="1672043" y="297180"/>
                  </a:lnTo>
                  <a:lnTo>
                    <a:pt x="1679397" y="297180"/>
                  </a:lnTo>
                  <a:lnTo>
                    <a:pt x="1680108" y="298450"/>
                  </a:lnTo>
                  <a:lnTo>
                    <a:pt x="1683245" y="298450"/>
                  </a:lnTo>
                  <a:lnTo>
                    <a:pt x="1697913" y="294640"/>
                  </a:lnTo>
                  <a:lnTo>
                    <a:pt x="1706803" y="294640"/>
                  </a:lnTo>
                  <a:lnTo>
                    <a:pt x="1706702" y="295910"/>
                  </a:lnTo>
                  <a:lnTo>
                    <a:pt x="1701558" y="297180"/>
                  </a:lnTo>
                  <a:lnTo>
                    <a:pt x="1695246" y="299720"/>
                  </a:lnTo>
                  <a:lnTo>
                    <a:pt x="1715884" y="294640"/>
                  </a:lnTo>
                  <a:lnTo>
                    <a:pt x="1734997" y="290830"/>
                  </a:lnTo>
                  <a:lnTo>
                    <a:pt x="1751914" y="289560"/>
                  </a:lnTo>
                  <a:lnTo>
                    <a:pt x="1765947" y="287020"/>
                  </a:lnTo>
                  <a:lnTo>
                    <a:pt x="1763014" y="287769"/>
                  </a:lnTo>
                  <a:lnTo>
                    <a:pt x="1767433" y="287020"/>
                  </a:lnTo>
                  <a:lnTo>
                    <a:pt x="1774964" y="285750"/>
                  </a:lnTo>
                  <a:lnTo>
                    <a:pt x="1765808" y="285750"/>
                  </a:lnTo>
                  <a:lnTo>
                    <a:pt x="1774837" y="284480"/>
                  </a:lnTo>
                  <a:lnTo>
                    <a:pt x="1782419" y="283210"/>
                  </a:lnTo>
                  <a:lnTo>
                    <a:pt x="1785264" y="281940"/>
                  </a:lnTo>
                  <a:lnTo>
                    <a:pt x="1784121" y="280670"/>
                  </a:lnTo>
                  <a:lnTo>
                    <a:pt x="1784654" y="278130"/>
                  </a:lnTo>
                  <a:lnTo>
                    <a:pt x="1792554" y="275590"/>
                  </a:lnTo>
                  <a:lnTo>
                    <a:pt x="1803412" y="274320"/>
                  </a:lnTo>
                  <a:lnTo>
                    <a:pt x="1815820" y="271780"/>
                  </a:lnTo>
                  <a:lnTo>
                    <a:pt x="1826818" y="270510"/>
                  </a:lnTo>
                  <a:lnTo>
                    <a:pt x="1833486" y="270510"/>
                  </a:lnTo>
                  <a:lnTo>
                    <a:pt x="1817738" y="273050"/>
                  </a:lnTo>
                  <a:lnTo>
                    <a:pt x="1817649" y="274320"/>
                  </a:lnTo>
                  <a:lnTo>
                    <a:pt x="1818716" y="275590"/>
                  </a:lnTo>
                  <a:lnTo>
                    <a:pt x="1817192" y="276072"/>
                  </a:lnTo>
                  <a:lnTo>
                    <a:pt x="1819986" y="275590"/>
                  </a:lnTo>
                  <a:lnTo>
                    <a:pt x="1827885" y="275590"/>
                  </a:lnTo>
                  <a:lnTo>
                    <a:pt x="1825472" y="276860"/>
                  </a:lnTo>
                  <a:lnTo>
                    <a:pt x="1834705" y="275590"/>
                  </a:lnTo>
                  <a:lnTo>
                    <a:pt x="1843938" y="274320"/>
                  </a:lnTo>
                  <a:lnTo>
                    <a:pt x="1851787" y="271780"/>
                  </a:lnTo>
                  <a:lnTo>
                    <a:pt x="1854479" y="270510"/>
                  </a:lnTo>
                  <a:lnTo>
                    <a:pt x="1857159" y="269240"/>
                  </a:lnTo>
                  <a:lnTo>
                    <a:pt x="1859838" y="267970"/>
                  </a:lnTo>
                  <a:lnTo>
                    <a:pt x="1878876" y="264160"/>
                  </a:lnTo>
                  <a:lnTo>
                    <a:pt x="1874380" y="266700"/>
                  </a:lnTo>
                  <a:lnTo>
                    <a:pt x="1886750" y="266700"/>
                  </a:lnTo>
                  <a:lnTo>
                    <a:pt x="1914626" y="259080"/>
                  </a:lnTo>
                  <a:lnTo>
                    <a:pt x="1923834" y="257810"/>
                  </a:lnTo>
                  <a:lnTo>
                    <a:pt x="1930869" y="256540"/>
                  </a:lnTo>
                  <a:lnTo>
                    <a:pt x="1938858" y="255270"/>
                  </a:lnTo>
                  <a:lnTo>
                    <a:pt x="1924342" y="255270"/>
                  </a:lnTo>
                  <a:lnTo>
                    <a:pt x="1929206" y="254000"/>
                  </a:lnTo>
                  <a:lnTo>
                    <a:pt x="1936597" y="252730"/>
                  </a:lnTo>
                  <a:lnTo>
                    <a:pt x="1947252" y="251460"/>
                  </a:lnTo>
                  <a:lnTo>
                    <a:pt x="1957920" y="250190"/>
                  </a:lnTo>
                  <a:lnTo>
                    <a:pt x="1958924" y="251002"/>
                  </a:lnTo>
                  <a:lnTo>
                    <a:pt x="1963623" y="250190"/>
                  </a:lnTo>
                  <a:lnTo>
                    <a:pt x="1980234" y="250190"/>
                  </a:lnTo>
                  <a:lnTo>
                    <a:pt x="2017318" y="247650"/>
                  </a:lnTo>
                  <a:lnTo>
                    <a:pt x="2022843" y="248920"/>
                  </a:lnTo>
                  <a:lnTo>
                    <a:pt x="2023922" y="250190"/>
                  </a:lnTo>
                  <a:lnTo>
                    <a:pt x="2024710" y="250190"/>
                  </a:lnTo>
                  <a:lnTo>
                    <a:pt x="2029383" y="251460"/>
                  </a:lnTo>
                  <a:lnTo>
                    <a:pt x="2047113" y="250190"/>
                  </a:lnTo>
                  <a:lnTo>
                    <a:pt x="2073211" y="250190"/>
                  </a:lnTo>
                  <a:lnTo>
                    <a:pt x="2091804" y="248920"/>
                  </a:lnTo>
                  <a:lnTo>
                    <a:pt x="2086749" y="247650"/>
                  </a:lnTo>
                  <a:lnTo>
                    <a:pt x="2085924" y="247650"/>
                  </a:lnTo>
                  <a:lnTo>
                    <a:pt x="2090839" y="246380"/>
                  </a:lnTo>
                  <a:lnTo>
                    <a:pt x="2102967" y="245110"/>
                  </a:lnTo>
                  <a:lnTo>
                    <a:pt x="2090318" y="245110"/>
                  </a:lnTo>
                  <a:lnTo>
                    <a:pt x="2065032" y="247650"/>
                  </a:lnTo>
                  <a:lnTo>
                    <a:pt x="2052396" y="247650"/>
                  </a:lnTo>
                  <a:lnTo>
                    <a:pt x="2060486" y="246380"/>
                  </a:lnTo>
                  <a:lnTo>
                    <a:pt x="2076665" y="243840"/>
                  </a:lnTo>
                  <a:lnTo>
                    <a:pt x="2073135" y="243840"/>
                  </a:lnTo>
                  <a:lnTo>
                    <a:pt x="2061768" y="245110"/>
                  </a:lnTo>
                  <a:lnTo>
                    <a:pt x="2051558" y="245110"/>
                  </a:lnTo>
                  <a:lnTo>
                    <a:pt x="2043366" y="246380"/>
                  </a:lnTo>
                  <a:lnTo>
                    <a:pt x="2055088" y="243484"/>
                  </a:lnTo>
                  <a:lnTo>
                    <a:pt x="2049780" y="242570"/>
                  </a:lnTo>
                  <a:lnTo>
                    <a:pt x="2058758" y="242570"/>
                  </a:lnTo>
                  <a:lnTo>
                    <a:pt x="2065540" y="242570"/>
                  </a:lnTo>
                  <a:lnTo>
                    <a:pt x="2098040" y="240030"/>
                  </a:lnTo>
                  <a:lnTo>
                    <a:pt x="2112695" y="240030"/>
                  </a:lnTo>
                  <a:lnTo>
                    <a:pt x="2115616" y="240030"/>
                  </a:lnTo>
                  <a:lnTo>
                    <a:pt x="2115121" y="244551"/>
                  </a:lnTo>
                  <a:lnTo>
                    <a:pt x="2113927" y="245110"/>
                  </a:lnTo>
                  <a:lnTo>
                    <a:pt x="2106993" y="245110"/>
                  </a:lnTo>
                  <a:lnTo>
                    <a:pt x="2105622" y="246380"/>
                  </a:lnTo>
                  <a:lnTo>
                    <a:pt x="2111210" y="246380"/>
                  </a:lnTo>
                  <a:lnTo>
                    <a:pt x="2104567" y="250190"/>
                  </a:lnTo>
                  <a:lnTo>
                    <a:pt x="2095068" y="254000"/>
                  </a:lnTo>
                  <a:lnTo>
                    <a:pt x="2092337" y="252730"/>
                  </a:lnTo>
                  <a:lnTo>
                    <a:pt x="2094801" y="250190"/>
                  </a:lnTo>
                  <a:lnTo>
                    <a:pt x="2100859" y="246380"/>
                  </a:lnTo>
                  <a:lnTo>
                    <a:pt x="2079726" y="256540"/>
                  </a:lnTo>
                  <a:lnTo>
                    <a:pt x="2078037" y="256540"/>
                  </a:lnTo>
                  <a:lnTo>
                    <a:pt x="2082901" y="254000"/>
                  </a:lnTo>
                  <a:lnTo>
                    <a:pt x="2083689" y="251460"/>
                  </a:lnTo>
                  <a:lnTo>
                    <a:pt x="2074075" y="256540"/>
                  </a:lnTo>
                  <a:lnTo>
                    <a:pt x="2059952" y="261620"/>
                  </a:lnTo>
                  <a:lnTo>
                    <a:pt x="2045258" y="267970"/>
                  </a:lnTo>
                  <a:lnTo>
                    <a:pt x="2033930" y="275590"/>
                  </a:lnTo>
                  <a:lnTo>
                    <a:pt x="2032266" y="274320"/>
                  </a:lnTo>
                  <a:lnTo>
                    <a:pt x="2001520" y="290830"/>
                  </a:lnTo>
                  <a:lnTo>
                    <a:pt x="1994941" y="294640"/>
                  </a:lnTo>
                  <a:lnTo>
                    <a:pt x="1988718" y="298450"/>
                  </a:lnTo>
                  <a:lnTo>
                    <a:pt x="1976894" y="304800"/>
                  </a:lnTo>
                  <a:lnTo>
                    <a:pt x="1971154" y="308610"/>
                  </a:lnTo>
                  <a:lnTo>
                    <a:pt x="1965515" y="312420"/>
                  </a:lnTo>
                  <a:lnTo>
                    <a:pt x="1959914" y="314960"/>
                  </a:lnTo>
                  <a:lnTo>
                    <a:pt x="1954288" y="318770"/>
                  </a:lnTo>
                  <a:lnTo>
                    <a:pt x="1948522" y="322580"/>
                  </a:lnTo>
                  <a:lnTo>
                    <a:pt x="1942515" y="326390"/>
                  </a:lnTo>
                  <a:lnTo>
                    <a:pt x="1936280" y="331470"/>
                  </a:lnTo>
                  <a:lnTo>
                    <a:pt x="1929841" y="335280"/>
                  </a:lnTo>
                  <a:lnTo>
                    <a:pt x="1928088" y="339090"/>
                  </a:lnTo>
                  <a:lnTo>
                    <a:pt x="1922589" y="344170"/>
                  </a:lnTo>
                  <a:lnTo>
                    <a:pt x="1907933" y="356870"/>
                  </a:lnTo>
                  <a:lnTo>
                    <a:pt x="1888566" y="370840"/>
                  </a:lnTo>
                  <a:lnTo>
                    <a:pt x="1868500" y="387350"/>
                  </a:lnTo>
                  <a:lnTo>
                    <a:pt x="1848434" y="405130"/>
                  </a:lnTo>
                  <a:lnTo>
                    <a:pt x="1829066" y="425450"/>
                  </a:lnTo>
                  <a:lnTo>
                    <a:pt x="1821256" y="435610"/>
                  </a:lnTo>
                  <a:lnTo>
                    <a:pt x="1820100" y="438150"/>
                  </a:lnTo>
                  <a:lnTo>
                    <a:pt x="1820926" y="438150"/>
                  </a:lnTo>
                  <a:lnTo>
                    <a:pt x="1819046" y="443230"/>
                  </a:lnTo>
                  <a:lnTo>
                    <a:pt x="1813674" y="447040"/>
                  </a:lnTo>
                  <a:lnTo>
                    <a:pt x="1805813" y="454660"/>
                  </a:lnTo>
                  <a:lnTo>
                    <a:pt x="1800580" y="461010"/>
                  </a:lnTo>
                  <a:lnTo>
                    <a:pt x="1803082" y="455930"/>
                  </a:lnTo>
                  <a:lnTo>
                    <a:pt x="1793417" y="468630"/>
                  </a:lnTo>
                  <a:lnTo>
                    <a:pt x="1785531" y="478790"/>
                  </a:lnTo>
                  <a:lnTo>
                    <a:pt x="1778698" y="488950"/>
                  </a:lnTo>
                  <a:lnTo>
                    <a:pt x="1772196" y="499110"/>
                  </a:lnTo>
                  <a:lnTo>
                    <a:pt x="1765757" y="509270"/>
                  </a:lnTo>
                  <a:lnTo>
                    <a:pt x="1751203" y="535940"/>
                  </a:lnTo>
                  <a:lnTo>
                    <a:pt x="1742744" y="553720"/>
                  </a:lnTo>
                  <a:lnTo>
                    <a:pt x="1746338" y="548640"/>
                  </a:lnTo>
                  <a:lnTo>
                    <a:pt x="1750275" y="543560"/>
                  </a:lnTo>
                  <a:lnTo>
                    <a:pt x="1737334" y="566420"/>
                  </a:lnTo>
                  <a:lnTo>
                    <a:pt x="1738274" y="562610"/>
                  </a:lnTo>
                  <a:lnTo>
                    <a:pt x="1729244" y="586740"/>
                  </a:lnTo>
                  <a:lnTo>
                    <a:pt x="1720519" y="612140"/>
                  </a:lnTo>
                  <a:lnTo>
                    <a:pt x="1713331" y="638810"/>
                  </a:lnTo>
                  <a:lnTo>
                    <a:pt x="1708912" y="665480"/>
                  </a:lnTo>
                  <a:lnTo>
                    <a:pt x="1707959" y="693420"/>
                  </a:lnTo>
                  <a:lnTo>
                    <a:pt x="1711439" y="720090"/>
                  </a:lnTo>
                  <a:lnTo>
                    <a:pt x="1718652" y="742950"/>
                  </a:lnTo>
                  <a:lnTo>
                    <a:pt x="1728901" y="763270"/>
                  </a:lnTo>
                  <a:lnTo>
                    <a:pt x="1727352" y="759460"/>
                  </a:lnTo>
                  <a:lnTo>
                    <a:pt x="1734972" y="772160"/>
                  </a:lnTo>
                  <a:lnTo>
                    <a:pt x="1743329" y="783590"/>
                  </a:lnTo>
                  <a:lnTo>
                    <a:pt x="1752447" y="793750"/>
                  </a:lnTo>
                  <a:lnTo>
                    <a:pt x="1762404" y="802640"/>
                  </a:lnTo>
                  <a:lnTo>
                    <a:pt x="1771256" y="812800"/>
                  </a:lnTo>
                  <a:lnTo>
                    <a:pt x="1768398" y="810260"/>
                  </a:lnTo>
                  <a:lnTo>
                    <a:pt x="1764398" y="807720"/>
                  </a:lnTo>
                  <a:lnTo>
                    <a:pt x="1760677" y="803910"/>
                  </a:lnTo>
                  <a:lnTo>
                    <a:pt x="1795259" y="833120"/>
                  </a:lnTo>
                  <a:lnTo>
                    <a:pt x="1839937" y="857250"/>
                  </a:lnTo>
                  <a:lnTo>
                    <a:pt x="1887626" y="872490"/>
                  </a:lnTo>
                  <a:lnTo>
                    <a:pt x="1903018" y="877570"/>
                  </a:lnTo>
                  <a:lnTo>
                    <a:pt x="1923046" y="882650"/>
                  </a:lnTo>
                  <a:lnTo>
                    <a:pt x="1946389" y="886460"/>
                  </a:lnTo>
                  <a:lnTo>
                    <a:pt x="1971700" y="889000"/>
                  </a:lnTo>
                  <a:lnTo>
                    <a:pt x="1984578" y="889000"/>
                  </a:lnTo>
                  <a:lnTo>
                    <a:pt x="1997456" y="890270"/>
                  </a:lnTo>
                  <a:lnTo>
                    <a:pt x="2066544" y="890270"/>
                  </a:lnTo>
                  <a:lnTo>
                    <a:pt x="2063559" y="889000"/>
                  </a:lnTo>
                  <a:lnTo>
                    <a:pt x="2071458" y="887730"/>
                  </a:lnTo>
                  <a:lnTo>
                    <a:pt x="2074557" y="887730"/>
                  </a:lnTo>
                  <a:lnTo>
                    <a:pt x="2082393" y="886460"/>
                  </a:lnTo>
                  <a:lnTo>
                    <a:pt x="2128685" y="880110"/>
                  </a:lnTo>
                  <a:lnTo>
                    <a:pt x="2175281" y="871220"/>
                  </a:lnTo>
                  <a:lnTo>
                    <a:pt x="2201113" y="864870"/>
                  </a:lnTo>
                  <a:lnTo>
                    <a:pt x="2216620" y="861060"/>
                  </a:lnTo>
                  <a:lnTo>
                    <a:pt x="2221788" y="859790"/>
                  </a:lnTo>
                  <a:lnTo>
                    <a:pt x="2252472" y="849630"/>
                  </a:lnTo>
                  <a:lnTo>
                    <a:pt x="2267813" y="844550"/>
                  </a:lnTo>
                  <a:lnTo>
                    <a:pt x="2312987" y="828040"/>
                  </a:lnTo>
                  <a:lnTo>
                    <a:pt x="2356891" y="807720"/>
                  </a:lnTo>
                  <a:lnTo>
                    <a:pt x="2399157" y="784860"/>
                  </a:lnTo>
                  <a:lnTo>
                    <a:pt x="2424823" y="763270"/>
                  </a:lnTo>
                  <a:lnTo>
                    <a:pt x="2434742" y="754380"/>
                  </a:lnTo>
                  <a:lnTo>
                    <a:pt x="2457462" y="737870"/>
                  </a:lnTo>
                  <a:lnTo>
                    <a:pt x="2447810" y="749300"/>
                  </a:lnTo>
                  <a:lnTo>
                    <a:pt x="2471585" y="730250"/>
                  </a:lnTo>
                  <a:lnTo>
                    <a:pt x="2475992" y="726440"/>
                  </a:lnTo>
                  <a:lnTo>
                    <a:pt x="2495092" y="709930"/>
                  </a:lnTo>
                  <a:lnTo>
                    <a:pt x="2517991" y="688340"/>
                  </a:lnTo>
                  <a:lnTo>
                    <a:pt x="2539911" y="665480"/>
                  </a:lnTo>
                  <a:lnTo>
                    <a:pt x="2560282" y="641350"/>
                  </a:lnTo>
                  <a:lnTo>
                    <a:pt x="2568549" y="629920"/>
                  </a:lnTo>
                  <a:lnTo>
                    <a:pt x="2542082" y="629920"/>
                  </a:lnTo>
                  <a:lnTo>
                    <a:pt x="2541397" y="629920"/>
                  </a:lnTo>
                  <a:lnTo>
                    <a:pt x="2536710" y="637540"/>
                  </a:lnTo>
                  <a:lnTo>
                    <a:pt x="2530716" y="645160"/>
                  </a:lnTo>
                  <a:lnTo>
                    <a:pt x="2523655" y="655320"/>
                  </a:lnTo>
                  <a:lnTo>
                    <a:pt x="2515730" y="664210"/>
                  </a:lnTo>
                  <a:lnTo>
                    <a:pt x="2507107" y="674370"/>
                  </a:lnTo>
                  <a:lnTo>
                    <a:pt x="2498064" y="683260"/>
                  </a:lnTo>
                  <a:lnTo>
                    <a:pt x="2480729" y="699490"/>
                  </a:lnTo>
                  <a:lnTo>
                    <a:pt x="2480678" y="699770"/>
                  </a:lnTo>
                  <a:lnTo>
                    <a:pt x="2479764" y="702310"/>
                  </a:lnTo>
                  <a:lnTo>
                    <a:pt x="2469261" y="711200"/>
                  </a:lnTo>
                  <a:lnTo>
                    <a:pt x="2462136" y="715010"/>
                  </a:lnTo>
                  <a:lnTo>
                    <a:pt x="2453817" y="720090"/>
                  </a:lnTo>
                  <a:lnTo>
                    <a:pt x="2446210" y="725170"/>
                  </a:lnTo>
                  <a:lnTo>
                    <a:pt x="2441232" y="726440"/>
                  </a:lnTo>
                  <a:lnTo>
                    <a:pt x="2446401" y="722630"/>
                  </a:lnTo>
                  <a:lnTo>
                    <a:pt x="2451430" y="718820"/>
                  </a:lnTo>
                  <a:lnTo>
                    <a:pt x="2456383" y="713740"/>
                  </a:lnTo>
                  <a:lnTo>
                    <a:pt x="2461361" y="709930"/>
                  </a:lnTo>
                  <a:lnTo>
                    <a:pt x="2451887" y="716280"/>
                  </a:lnTo>
                  <a:lnTo>
                    <a:pt x="2442210" y="723900"/>
                  </a:lnTo>
                  <a:lnTo>
                    <a:pt x="2432710" y="731520"/>
                  </a:lnTo>
                  <a:lnTo>
                    <a:pt x="2423731" y="737870"/>
                  </a:lnTo>
                  <a:lnTo>
                    <a:pt x="2424188" y="735330"/>
                  </a:lnTo>
                  <a:lnTo>
                    <a:pt x="2405278" y="749300"/>
                  </a:lnTo>
                  <a:lnTo>
                    <a:pt x="2392248" y="760730"/>
                  </a:lnTo>
                  <a:lnTo>
                    <a:pt x="2378278" y="770890"/>
                  </a:lnTo>
                  <a:lnTo>
                    <a:pt x="2356586" y="783590"/>
                  </a:lnTo>
                  <a:lnTo>
                    <a:pt x="2358098" y="783590"/>
                  </a:lnTo>
                  <a:lnTo>
                    <a:pt x="2359533" y="782320"/>
                  </a:lnTo>
                  <a:lnTo>
                    <a:pt x="2361019" y="782320"/>
                  </a:lnTo>
                  <a:lnTo>
                    <a:pt x="2349944" y="789940"/>
                  </a:lnTo>
                  <a:lnTo>
                    <a:pt x="2342388" y="792480"/>
                  </a:lnTo>
                  <a:lnTo>
                    <a:pt x="2334704" y="796290"/>
                  </a:lnTo>
                  <a:lnTo>
                    <a:pt x="2323236" y="802640"/>
                  </a:lnTo>
                  <a:lnTo>
                    <a:pt x="2315057" y="801370"/>
                  </a:lnTo>
                  <a:lnTo>
                    <a:pt x="2301557" y="808990"/>
                  </a:lnTo>
                  <a:lnTo>
                    <a:pt x="2282939" y="819150"/>
                  </a:lnTo>
                  <a:lnTo>
                    <a:pt x="2255964" y="830580"/>
                  </a:lnTo>
                  <a:lnTo>
                    <a:pt x="2241131" y="836930"/>
                  </a:lnTo>
                  <a:lnTo>
                    <a:pt x="2247049" y="833120"/>
                  </a:lnTo>
                  <a:lnTo>
                    <a:pt x="2254148" y="829310"/>
                  </a:lnTo>
                  <a:lnTo>
                    <a:pt x="2262022" y="826770"/>
                  </a:lnTo>
                  <a:lnTo>
                    <a:pt x="2268258" y="822960"/>
                  </a:lnTo>
                  <a:lnTo>
                    <a:pt x="2270341" y="821690"/>
                  </a:lnTo>
                  <a:lnTo>
                    <a:pt x="2287206" y="814070"/>
                  </a:lnTo>
                  <a:lnTo>
                    <a:pt x="2295055" y="810260"/>
                  </a:lnTo>
                  <a:lnTo>
                    <a:pt x="2302040" y="806450"/>
                  </a:lnTo>
                  <a:lnTo>
                    <a:pt x="2296058" y="808990"/>
                  </a:lnTo>
                  <a:lnTo>
                    <a:pt x="2288717" y="811530"/>
                  </a:lnTo>
                  <a:lnTo>
                    <a:pt x="2280589" y="815340"/>
                  </a:lnTo>
                  <a:lnTo>
                    <a:pt x="2266696" y="821690"/>
                  </a:lnTo>
                  <a:lnTo>
                    <a:pt x="2261425" y="822960"/>
                  </a:lnTo>
                  <a:lnTo>
                    <a:pt x="2257082" y="825500"/>
                  </a:lnTo>
                  <a:lnTo>
                    <a:pt x="2252675" y="826770"/>
                  </a:lnTo>
                  <a:lnTo>
                    <a:pt x="2247519" y="830580"/>
                  </a:lnTo>
                  <a:lnTo>
                    <a:pt x="2253234" y="828040"/>
                  </a:lnTo>
                  <a:lnTo>
                    <a:pt x="2260168" y="824230"/>
                  </a:lnTo>
                  <a:lnTo>
                    <a:pt x="2265984" y="822960"/>
                  </a:lnTo>
                  <a:lnTo>
                    <a:pt x="2249868" y="830580"/>
                  </a:lnTo>
                  <a:lnTo>
                    <a:pt x="2236571" y="836930"/>
                  </a:lnTo>
                  <a:lnTo>
                    <a:pt x="2218144" y="843280"/>
                  </a:lnTo>
                  <a:lnTo>
                    <a:pt x="2197252" y="849630"/>
                  </a:lnTo>
                  <a:lnTo>
                    <a:pt x="2198014" y="847090"/>
                  </a:lnTo>
                  <a:lnTo>
                    <a:pt x="2193645" y="847090"/>
                  </a:lnTo>
                  <a:lnTo>
                    <a:pt x="2186203" y="848360"/>
                  </a:lnTo>
                  <a:lnTo>
                    <a:pt x="2180056" y="849630"/>
                  </a:lnTo>
                  <a:lnTo>
                    <a:pt x="2172982" y="850900"/>
                  </a:lnTo>
                  <a:lnTo>
                    <a:pt x="2165185" y="852170"/>
                  </a:lnTo>
                  <a:lnTo>
                    <a:pt x="2156879" y="854710"/>
                  </a:lnTo>
                  <a:lnTo>
                    <a:pt x="2122398" y="859790"/>
                  </a:lnTo>
                  <a:lnTo>
                    <a:pt x="2114588" y="859790"/>
                  </a:lnTo>
                  <a:lnTo>
                    <a:pt x="2107501" y="861060"/>
                  </a:lnTo>
                  <a:lnTo>
                    <a:pt x="2101405" y="861060"/>
                  </a:lnTo>
                  <a:lnTo>
                    <a:pt x="2096528" y="859790"/>
                  </a:lnTo>
                  <a:lnTo>
                    <a:pt x="2076742" y="863600"/>
                  </a:lnTo>
                  <a:lnTo>
                    <a:pt x="2056777" y="864870"/>
                  </a:lnTo>
                  <a:lnTo>
                    <a:pt x="1995233" y="864870"/>
                  </a:lnTo>
                  <a:lnTo>
                    <a:pt x="1973884" y="862330"/>
                  </a:lnTo>
                  <a:lnTo>
                    <a:pt x="1963089" y="862330"/>
                  </a:lnTo>
                  <a:lnTo>
                    <a:pt x="1952142" y="861060"/>
                  </a:lnTo>
                  <a:lnTo>
                    <a:pt x="1941029" y="858520"/>
                  </a:lnTo>
                  <a:lnTo>
                    <a:pt x="1929765" y="857250"/>
                  </a:lnTo>
                  <a:lnTo>
                    <a:pt x="1935708" y="861060"/>
                  </a:lnTo>
                  <a:lnTo>
                    <a:pt x="1928914" y="859790"/>
                  </a:lnTo>
                  <a:lnTo>
                    <a:pt x="1918754" y="858520"/>
                  </a:lnTo>
                  <a:lnTo>
                    <a:pt x="1914550" y="861060"/>
                  </a:lnTo>
                  <a:lnTo>
                    <a:pt x="1900250" y="858520"/>
                  </a:lnTo>
                  <a:lnTo>
                    <a:pt x="1894954" y="857250"/>
                  </a:lnTo>
                  <a:lnTo>
                    <a:pt x="1893824" y="855980"/>
                  </a:lnTo>
                  <a:lnTo>
                    <a:pt x="1873364" y="848360"/>
                  </a:lnTo>
                  <a:lnTo>
                    <a:pt x="1863407" y="843280"/>
                  </a:lnTo>
                  <a:lnTo>
                    <a:pt x="1853628" y="839470"/>
                  </a:lnTo>
                  <a:lnTo>
                    <a:pt x="1851939" y="836930"/>
                  </a:lnTo>
                  <a:lnTo>
                    <a:pt x="1856803" y="838200"/>
                  </a:lnTo>
                  <a:lnTo>
                    <a:pt x="1863166" y="840740"/>
                  </a:lnTo>
                  <a:lnTo>
                    <a:pt x="1866036" y="840740"/>
                  </a:lnTo>
                  <a:lnTo>
                    <a:pt x="1857387" y="836930"/>
                  </a:lnTo>
                  <a:lnTo>
                    <a:pt x="1851609" y="834390"/>
                  </a:lnTo>
                  <a:lnTo>
                    <a:pt x="1848954" y="833120"/>
                  </a:lnTo>
                  <a:lnTo>
                    <a:pt x="1847570" y="831850"/>
                  </a:lnTo>
                  <a:lnTo>
                    <a:pt x="1846160" y="829310"/>
                  </a:lnTo>
                  <a:lnTo>
                    <a:pt x="1845983" y="829310"/>
                  </a:lnTo>
                  <a:lnTo>
                    <a:pt x="1841588" y="826770"/>
                  </a:lnTo>
                  <a:lnTo>
                    <a:pt x="1839404" y="825500"/>
                  </a:lnTo>
                  <a:lnTo>
                    <a:pt x="1837207" y="824230"/>
                  </a:lnTo>
                  <a:lnTo>
                    <a:pt x="1838553" y="825500"/>
                  </a:lnTo>
                  <a:lnTo>
                    <a:pt x="1835797" y="825500"/>
                  </a:lnTo>
                  <a:lnTo>
                    <a:pt x="1830933" y="822960"/>
                  </a:lnTo>
                  <a:lnTo>
                    <a:pt x="1825993" y="821690"/>
                  </a:lnTo>
                  <a:lnTo>
                    <a:pt x="1818894" y="817880"/>
                  </a:lnTo>
                  <a:lnTo>
                    <a:pt x="1816354" y="815555"/>
                  </a:lnTo>
                  <a:lnTo>
                    <a:pt x="1818246" y="817880"/>
                  </a:lnTo>
                  <a:lnTo>
                    <a:pt x="1821548" y="820420"/>
                  </a:lnTo>
                  <a:lnTo>
                    <a:pt x="1831721" y="826770"/>
                  </a:lnTo>
                  <a:lnTo>
                    <a:pt x="1826793" y="824230"/>
                  </a:lnTo>
                  <a:lnTo>
                    <a:pt x="1822564" y="822960"/>
                  </a:lnTo>
                  <a:lnTo>
                    <a:pt x="1818970" y="820420"/>
                  </a:lnTo>
                  <a:lnTo>
                    <a:pt x="1815515" y="819150"/>
                  </a:lnTo>
                  <a:lnTo>
                    <a:pt x="1812594" y="816610"/>
                  </a:lnTo>
                  <a:lnTo>
                    <a:pt x="1810080" y="815340"/>
                  </a:lnTo>
                  <a:lnTo>
                    <a:pt x="1806625" y="812800"/>
                  </a:lnTo>
                  <a:lnTo>
                    <a:pt x="1804898" y="811530"/>
                  </a:lnTo>
                  <a:lnTo>
                    <a:pt x="1801736" y="807720"/>
                  </a:lnTo>
                  <a:lnTo>
                    <a:pt x="1798421" y="805180"/>
                  </a:lnTo>
                  <a:lnTo>
                    <a:pt x="1795056" y="801370"/>
                  </a:lnTo>
                  <a:lnTo>
                    <a:pt x="1791893" y="798830"/>
                  </a:lnTo>
                  <a:lnTo>
                    <a:pt x="1787690" y="793750"/>
                  </a:lnTo>
                  <a:lnTo>
                    <a:pt x="1783156" y="789940"/>
                  </a:lnTo>
                  <a:lnTo>
                    <a:pt x="1778050" y="784860"/>
                  </a:lnTo>
                  <a:lnTo>
                    <a:pt x="1770291" y="777240"/>
                  </a:lnTo>
                  <a:lnTo>
                    <a:pt x="1780794" y="786130"/>
                  </a:lnTo>
                  <a:lnTo>
                    <a:pt x="1772920" y="777240"/>
                  </a:lnTo>
                  <a:lnTo>
                    <a:pt x="1766265" y="769620"/>
                  </a:lnTo>
                  <a:lnTo>
                    <a:pt x="1759191" y="759460"/>
                  </a:lnTo>
                  <a:lnTo>
                    <a:pt x="1758302" y="758190"/>
                  </a:lnTo>
                  <a:lnTo>
                    <a:pt x="1750936" y="746760"/>
                  </a:lnTo>
                  <a:lnTo>
                    <a:pt x="1748904" y="741680"/>
                  </a:lnTo>
                  <a:lnTo>
                    <a:pt x="1746262" y="737870"/>
                  </a:lnTo>
                  <a:lnTo>
                    <a:pt x="1744611" y="732790"/>
                  </a:lnTo>
                  <a:lnTo>
                    <a:pt x="1739455" y="720090"/>
                  </a:lnTo>
                  <a:lnTo>
                    <a:pt x="1737042" y="712470"/>
                  </a:lnTo>
                  <a:lnTo>
                    <a:pt x="1734083" y="704850"/>
                  </a:lnTo>
                  <a:lnTo>
                    <a:pt x="1732495" y="699770"/>
                  </a:lnTo>
                  <a:lnTo>
                    <a:pt x="1732762" y="695960"/>
                  </a:lnTo>
                  <a:lnTo>
                    <a:pt x="1733892" y="690880"/>
                  </a:lnTo>
                  <a:lnTo>
                    <a:pt x="1735505" y="699770"/>
                  </a:lnTo>
                  <a:lnTo>
                    <a:pt x="1734769" y="690880"/>
                  </a:lnTo>
                  <a:lnTo>
                    <a:pt x="1734032" y="681990"/>
                  </a:lnTo>
                  <a:lnTo>
                    <a:pt x="1734146" y="664210"/>
                  </a:lnTo>
                  <a:lnTo>
                    <a:pt x="1734197" y="660400"/>
                  </a:lnTo>
                  <a:lnTo>
                    <a:pt x="1740687" y="618490"/>
                  </a:lnTo>
                  <a:lnTo>
                    <a:pt x="1753539" y="579120"/>
                  </a:lnTo>
                  <a:lnTo>
                    <a:pt x="1770011" y="547370"/>
                  </a:lnTo>
                  <a:lnTo>
                    <a:pt x="1769465" y="552450"/>
                  </a:lnTo>
                  <a:lnTo>
                    <a:pt x="1771357" y="547370"/>
                  </a:lnTo>
                  <a:lnTo>
                    <a:pt x="1772310" y="544830"/>
                  </a:lnTo>
                  <a:lnTo>
                    <a:pt x="1772856" y="543560"/>
                  </a:lnTo>
                  <a:lnTo>
                    <a:pt x="1775040" y="538480"/>
                  </a:lnTo>
                  <a:lnTo>
                    <a:pt x="1778457" y="532130"/>
                  </a:lnTo>
                  <a:lnTo>
                    <a:pt x="1783372" y="524510"/>
                  </a:lnTo>
                  <a:lnTo>
                    <a:pt x="1783575" y="525780"/>
                  </a:lnTo>
                  <a:lnTo>
                    <a:pt x="1782521" y="529590"/>
                  </a:lnTo>
                  <a:lnTo>
                    <a:pt x="1785099" y="525780"/>
                  </a:lnTo>
                  <a:lnTo>
                    <a:pt x="1785708" y="524510"/>
                  </a:lnTo>
                  <a:lnTo>
                    <a:pt x="1788121" y="519430"/>
                  </a:lnTo>
                  <a:lnTo>
                    <a:pt x="1793163" y="510540"/>
                  </a:lnTo>
                  <a:lnTo>
                    <a:pt x="1799437" y="500380"/>
                  </a:lnTo>
                  <a:lnTo>
                    <a:pt x="1806143" y="490220"/>
                  </a:lnTo>
                  <a:lnTo>
                    <a:pt x="1804403" y="494030"/>
                  </a:lnTo>
                  <a:lnTo>
                    <a:pt x="1802523" y="497840"/>
                  </a:lnTo>
                  <a:lnTo>
                    <a:pt x="1800898" y="501650"/>
                  </a:lnTo>
                  <a:lnTo>
                    <a:pt x="1831060" y="461010"/>
                  </a:lnTo>
                  <a:lnTo>
                    <a:pt x="1858479" y="425450"/>
                  </a:lnTo>
                  <a:lnTo>
                    <a:pt x="1879968" y="402590"/>
                  </a:lnTo>
                  <a:lnTo>
                    <a:pt x="1882343" y="402590"/>
                  </a:lnTo>
                  <a:lnTo>
                    <a:pt x="1886902" y="400050"/>
                  </a:lnTo>
                  <a:lnTo>
                    <a:pt x="1893227" y="396240"/>
                  </a:lnTo>
                  <a:lnTo>
                    <a:pt x="1900897" y="391160"/>
                  </a:lnTo>
                  <a:lnTo>
                    <a:pt x="1906282" y="387350"/>
                  </a:lnTo>
                  <a:lnTo>
                    <a:pt x="1912073" y="383540"/>
                  </a:lnTo>
                  <a:lnTo>
                    <a:pt x="1917547" y="378460"/>
                  </a:lnTo>
                  <a:lnTo>
                    <a:pt x="1923072" y="374650"/>
                  </a:lnTo>
                  <a:lnTo>
                    <a:pt x="1928672" y="370840"/>
                  </a:lnTo>
                  <a:lnTo>
                    <a:pt x="1932965" y="368300"/>
                  </a:lnTo>
                  <a:lnTo>
                    <a:pt x="1932749" y="369570"/>
                  </a:lnTo>
                  <a:lnTo>
                    <a:pt x="1934629" y="368300"/>
                  </a:lnTo>
                  <a:lnTo>
                    <a:pt x="1968436" y="345440"/>
                  </a:lnTo>
                  <a:lnTo>
                    <a:pt x="2001672" y="323850"/>
                  </a:lnTo>
                  <a:lnTo>
                    <a:pt x="2035187" y="303530"/>
                  </a:lnTo>
                  <a:lnTo>
                    <a:pt x="2071687" y="284480"/>
                  </a:lnTo>
                  <a:lnTo>
                    <a:pt x="2086635" y="279400"/>
                  </a:lnTo>
                  <a:lnTo>
                    <a:pt x="2095766" y="275590"/>
                  </a:lnTo>
                  <a:lnTo>
                    <a:pt x="2104885" y="271780"/>
                  </a:lnTo>
                  <a:lnTo>
                    <a:pt x="2125675" y="264160"/>
                  </a:lnTo>
                  <a:lnTo>
                    <a:pt x="2142617" y="256540"/>
                  </a:lnTo>
                  <a:lnTo>
                    <a:pt x="2148268" y="254000"/>
                  </a:lnTo>
                  <a:lnTo>
                    <a:pt x="2165159" y="247650"/>
                  </a:lnTo>
                  <a:lnTo>
                    <a:pt x="2166696" y="247650"/>
                  </a:lnTo>
                  <a:lnTo>
                    <a:pt x="2194382" y="246380"/>
                  </a:lnTo>
                  <a:lnTo>
                    <a:pt x="2226564" y="248920"/>
                  </a:lnTo>
                  <a:lnTo>
                    <a:pt x="2211514" y="246380"/>
                  </a:lnTo>
                  <a:lnTo>
                    <a:pt x="2230399" y="246380"/>
                  </a:lnTo>
                  <a:lnTo>
                    <a:pt x="2255951" y="248920"/>
                  </a:lnTo>
                  <a:lnTo>
                    <a:pt x="2254351" y="250190"/>
                  </a:lnTo>
                  <a:lnTo>
                    <a:pt x="2263775" y="252730"/>
                  </a:lnTo>
                  <a:lnTo>
                    <a:pt x="2270099" y="254000"/>
                  </a:lnTo>
                  <a:lnTo>
                    <a:pt x="2270569" y="254000"/>
                  </a:lnTo>
                  <a:lnTo>
                    <a:pt x="2271230" y="254304"/>
                  </a:lnTo>
                  <a:lnTo>
                    <a:pt x="2274532" y="255320"/>
                  </a:lnTo>
                  <a:lnTo>
                    <a:pt x="2273668" y="254685"/>
                  </a:lnTo>
                  <a:lnTo>
                    <a:pt x="2271928" y="254101"/>
                  </a:lnTo>
                  <a:lnTo>
                    <a:pt x="2271598" y="254000"/>
                  </a:lnTo>
                  <a:lnTo>
                    <a:pt x="2275268" y="254000"/>
                  </a:lnTo>
                  <a:lnTo>
                    <a:pt x="2287587" y="255270"/>
                  </a:lnTo>
                  <a:lnTo>
                    <a:pt x="2300922" y="255270"/>
                  </a:lnTo>
                  <a:lnTo>
                    <a:pt x="2309114" y="254000"/>
                  </a:lnTo>
                  <a:lnTo>
                    <a:pt x="2329548" y="260350"/>
                  </a:lnTo>
                  <a:lnTo>
                    <a:pt x="2342273" y="262890"/>
                  </a:lnTo>
                  <a:lnTo>
                    <a:pt x="2352764" y="264160"/>
                  </a:lnTo>
                  <a:lnTo>
                    <a:pt x="2369909" y="264160"/>
                  </a:lnTo>
                  <a:lnTo>
                    <a:pt x="2378037" y="265430"/>
                  </a:lnTo>
                  <a:lnTo>
                    <a:pt x="2386812" y="265430"/>
                  </a:lnTo>
                  <a:lnTo>
                    <a:pt x="2396871" y="267970"/>
                  </a:lnTo>
                  <a:lnTo>
                    <a:pt x="2408872" y="270510"/>
                  </a:lnTo>
                  <a:lnTo>
                    <a:pt x="2404465" y="271780"/>
                  </a:lnTo>
                  <a:lnTo>
                    <a:pt x="2403894" y="273050"/>
                  </a:lnTo>
                  <a:lnTo>
                    <a:pt x="2400935" y="273050"/>
                  </a:lnTo>
                  <a:lnTo>
                    <a:pt x="2389352" y="271780"/>
                  </a:lnTo>
                  <a:lnTo>
                    <a:pt x="2401138" y="274320"/>
                  </a:lnTo>
                  <a:lnTo>
                    <a:pt x="2411514" y="276860"/>
                  </a:lnTo>
                  <a:lnTo>
                    <a:pt x="2412085" y="275590"/>
                  </a:lnTo>
                  <a:lnTo>
                    <a:pt x="2415311" y="278130"/>
                  </a:lnTo>
                  <a:lnTo>
                    <a:pt x="2432240" y="280670"/>
                  </a:lnTo>
                  <a:lnTo>
                    <a:pt x="2440800" y="283210"/>
                  </a:lnTo>
                  <a:lnTo>
                    <a:pt x="2450020" y="285750"/>
                  </a:lnTo>
                  <a:lnTo>
                    <a:pt x="2452751" y="287947"/>
                  </a:lnTo>
                  <a:lnTo>
                    <a:pt x="2452598" y="287909"/>
                  </a:lnTo>
                  <a:lnTo>
                    <a:pt x="2449982" y="287096"/>
                  </a:lnTo>
                  <a:lnTo>
                    <a:pt x="2450592" y="287477"/>
                  </a:lnTo>
                  <a:lnTo>
                    <a:pt x="2453284" y="288366"/>
                  </a:lnTo>
                  <a:lnTo>
                    <a:pt x="2454783" y="289560"/>
                  </a:lnTo>
                  <a:lnTo>
                    <a:pt x="2459799" y="289560"/>
                  </a:lnTo>
                  <a:lnTo>
                    <a:pt x="2462288" y="288290"/>
                  </a:lnTo>
                  <a:lnTo>
                    <a:pt x="2474734" y="293370"/>
                  </a:lnTo>
                  <a:lnTo>
                    <a:pt x="2475915" y="294640"/>
                  </a:lnTo>
                  <a:lnTo>
                    <a:pt x="2474277" y="294640"/>
                  </a:lnTo>
                  <a:lnTo>
                    <a:pt x="2477427" y="295910"/>
                  </a:lnTo>
                  <a:lnTo>
                    <a:pt x="2483205" y="297180"/>
                  </a:lnTo>
                  <a:lnTo>
                    <a:pt x="2487053" y="298450"/>
                  </a:lnTo>
                  <a:lnTo>
                    <a:pt x="2484386" y="295910"/>
                  </a:lnTo>
                  <a:lnTo>
                    <a:pt x="2497315" y="303530"/>
                  </a:lnTo>
                  <a:lnTo>
                    <a:pt x="2511971" y="313690"/>
                  </a:lnTo>
                  <a:lnTo>
                    <a:pt x="2542616" y="334010"/>
                  </a:lnTo>
                  <a:lnTo>
                    <a:pt x="2556713" y="346710"/>
                  </a:lnTo>
                  <a:lnTo>
                    <a:pt x="2568727" y="359410"/>
                  </a:lnTo>
                  <a:lnTo>
                    <a:pt x="2578112" y="372110"/>
                  </a:lnTo>
                  <a:lnTo>
                    <a:pt x="2582862" y="381901"/>
                  </a:lnTo>
                  <a:lnTo>
                    <a:pt x="2581033" y="379349"/>
                  </a:lnTo>
                  <a:lnTo>
                    <a:pt x="2582468" y="381914"/>
                  </a:lnTo>
                  <a:lnTo>
                    <a:pt x="2583561" y="383336"/>
                  </a:lnTo>
                  <a:lnTo>
                    <a:pt x="2584285" y="384810"/>
                  </a:lnTo>
                  <a:lnTo>
                    <a:pt x="2585034" y="386194"/>
                  </a:lnTo>
                  <a:lnTo>
                    <a:pt x="2585351" y="386956"/>
                  </a:lnTo>
                  <a:lnTo>
                    <a:pt x="2585224" y="386537"/>
                  </a:lnTo>
                  <a:lnTo>
                    <a:pt x="2594089" y="402590"/>
                  </a:lnTo>
                  <a:lnTo>
                    <a:pt x="2601658" y="421640"/>
                  </a:lnTo>
                  <a:lnTo>
                    <a:pt x="2606700" y="440690"/>
                  </a:lnTo>
                  <a:lnTo>
                    <a:pt x="2608948" y="459740"/>
                  </a:lnTo>
                  <a:lnTo>
                    <a:pt x="2608249" y="458470"/>
                  </a:lnTo>
                  <a:lnTo>
                    <a:pt x="2607983" y="459460"/>
                  </a:lnTo>
                  <a:lnTo>
                    <a:pt x="2610586" y="485140"/>
                  </a:lnTo>
                  <a:lnTo>
                    <a:pt x="2611094" y="487680"/>
                  </a:lnTo>
                  <a:lnTo>
                    <a:pt x="2610358" y="497840"/>
                  </a:lnTo>
                  <a:lnTo>
                    <a:pt x="2610015" y="504190"/>
                  </a:lnTo>
                  <a:lnTo>
                    <a:pt x="2607094" y="513080"/>
                  </a:lnTo>
                  <a:lnTo>
                    <a:pt x="2604274" y="516890"/>
                  </a:lnTo>
                  <a:lnTo>
                    <a:pt x="2605100" y="510540"/>
                  </a:lnTo>
                  <a:lnTo>
                    <a:pt x="2606624" y="502920"/>
                  </a:lnTo>
                  <a:lnTo>
                    <a:pt x="2605900" y="504190"/>
                  </a:lnTo>
                  <a:lnTo>
                    <a:pt x="2603931" y="505460"/>
                  </a:lnTo>
                  <a:lnTo>
                    <a:pt x="2602369" y="508000"/>
                  </a:lnTo>
                  <a:lnTo>
                    <a:pt x="2601010" y="513080"/>
                  </a:lnTo>
                  <a:lnTo>
                    <a:pt x="2599804" y="518160"/>
                  </a:lnTo>
                  <a:lnTo>
                    <a:pt x="2593467" y="539750"/>
                  </a:lnTo>
                  <a:lnTo>
                    <a:pt x="2589657" y="549910"/>
                  </a:lnTo>
                  <a:lnTo>
                    <a:pt x="2585110" y="560070"/>
                  </a:lnTo>
                  <a:lnTo>
                    <a:pt x="2579941" y="568960"/>
                  </a:lnTo>
                  <a:lnTo>
                    <a:pt x="2582164" y="562610"/>
                  </a:lnTo>
                  <a:lnTo>
                    <a:pt x="2574442" y="576580"/>
                  </a:lnTo>
                  <a:lnTo>
                    <a:pt x="2565857" y="593090"/>
                  </a:lnTo>
                  <a:lnTo>
                    <a:pt x="2555405" y="612140"/>
                  </a:lnTo>
                  <a:lnTo>
                    <a:pt x="2543022" y="628650"/>
                  </a:lnTo>
                  <a:lnTo>
                    <a:pt x="2569476" y="628650"/>
                  </a:lnTo>
                  <a:lnTo>
                    <a:pt x="2578658" y="615950"/>
                  </a:lnTo>
                  <a:lnTo>
                    <a:pt x="2594495" y="589280"/>
                  </a:lnTo>
                  <a:lnTo>
                    <a:pt x="2603385" y="568960"/>
                  </a:lnTo>
                  <a:lnTo>
                    <a:pt x="2607272" y="560070"/>
                  </a:lnTo>
                  <a:lnTo>
                    <a:pt x="2606129" y="565150"/>
                  </a:lnTo>
                  <a:lnTo>
                    <a:pt x="2606865" y="566420"/>
                  </a:lnTo>
                  <a:lnTo>
                    <a:pt x="2603462" y="572770"/>
                  </a:lnTo>
                  <a:lnTo>
                    <a:pt x="2607424" y="566420"/>
                  </a:lnTo>
                  <a:lnTo>
                    <a:pt x="2610370" y="560070"/>
                  </a:lnTo>
                  <a:lnTo>
                    <a:pt x="2611564" y="557530"/>
                  </a:lnTo>
                  <a:lnTo>
                    <a:pt x="2615450" y="547370"/>
                  </a:lnTo>
                  <a:lnTo>
                    <a:pt x="2623070" y="513080"/>
                  </a:lnTo>
                  <a:lnTo>
                    <a:pt x="2622829" y="511810"/>
                  </a:lnTo>
                  <a:lnTo>
                    <a:pt x="2624417" y="505460"/>
                  </a:lnTo>
                  <a:lnTo>
                    <a:pt x="2625382" y="504190"/>
                  </a:lnTo>
                  <a:lnTo>
                    <a:pt x="2626271" y="504190"/>
                  </a:lnTo>
                  <a:lnTo>
                    <a:pt x="2627617" y="501650"/>
                  </a:lnTo>
                  <a:lnTo>
                    <a:pt x="2628531" y="496570"/>
                  </a:lnTo>
                  <a:lnTo>
                    <a:pt x="2629522" y="491490"/>
                  </a:lnTo>
                  <a:lnTo>
                    <a:pt x="2629649" y="486410"/>
                  </a:lnTo>
                  <a:lnTo>
                    <a:pt x="2629547" y="471170"/>
                  </a:lnTo>
                  <a:lnTo>
                    <a:pt x="2628468" y="461010"/>
                  </a:lnTo>
                  <a:lnTo>
                    <a:pt x="2628392" y="459740"/>
                  </a:lnTo>
                  <a:lnTo>
                    <a:pt x="2627909" y="452120"/>
                  </a:lnTo>
                  <a:lnTo>
                    <a:pt x="2627934" y="449580"/>
                  </a:lnTo>
                  <a:lnTo>
                    <a:pt x="2628328" y="444500"/>
                  </a:lnTo>
                  <a:lnTo>
                    <a:pt x="2628595" y="445655"/>
                  </a:lnTo>
                  <a:lnTo>
                    <a:pt x="2628366" y="444500"/>
                  </a:lnTo>
                  <a:lnTo>
                    <a:pt x="2627884" y="441960"/>
                  </a:lnTo>
                  <a:lnTo>
                    <a:pt x="2626982" y="435610"/>
                  </a:lnTo>
                  <a:lnTo>
                    <a:pt x="2626169" y="430530"/>
                  </a:lnTo>
                  <a:lnTo>
                    <a:pt x="2621737" y="414020"/>
                  </a:lnTo>
                  <a:lnTo>
                    <a:pt x="2621254" y="412750"/>
                  </a:lnTo>
                  <a:lnTo>
                    <a:pt x="2618816" y="406400"/>
                  </a:lnTo>
                  <a:lnTo>
                    <a:pt x="2619222" y="412750"/>
                  </a:lnTo>
                  <a:lnTo>
                    <a:pt x="2610967" y="391160"/>
                  </a:lnTo>
                  <a:lnTo>
                    <a:pt x="2600033" y="372110"/>
                  </a:lnTo>
                  <a:lnTo>
                    <a:pt x="2587752" y="354330"/>
                  </a:lnTo>
                  <a:lnTo>
                    <a:pt x="2575420" y="339090"/>
                  </a:lnTo>
                  <a:lnTo>
                    <a:pt x="2571953" y="337820"/>
                  </a:lnTo>
                  <a:lnTo>
                    <a:pt x="2567914" y="334010"/>
                  </a:lnTo>
                  <a:lnTo>
                    <a:pt x="2563698" y="330200"/>
                  </a:lnTo>
                  <a:lnTo>
                    <a:pt x="2549944" y="317500"/>
                  </a:lnTo>
                  <a:lnTo>
                    <a:pt x="2543137" y="312420"/>
                  </a:lnTo>
                  <a:lnTo>
                    <a:pt x="2537015" y="308610"/>
                  </a:lnTo>
                  <a:lnTo>
                    <a:pt x="2532011" y="306070"/>
                  </a:lnTo>
                  <a:lnTo>
                    <a:pt x="2528544" y="304800"/>
                  </a:lnTo>
                  <a:lnTo>
                    <a:pt x="2529662" y="304800"/>
                  </a:lnTo>
                  <a:lnTo>
                    <a:pt x="2527477" y="302260"/>
                  </a:lnTo>
                  <a:lnTo>
                    <a:pt x="2523261" y="299720"/>
                  </a:lnTo>
                  <a:lnTo>
                    <a:pt x="2519083" y="295910"/>
                  </a:lnTo>
                  <a:lnTo>
                    <a:pt x="2512796" y="292100"/>
                  </a:lnTo>
                  <a:lnTo>
                    <a:pt x="2505583" y="288290"/>
                  </a:lnTo>
                  <a:lnTo>
                    <a:pt x="2483104" y="278130"/>
                  </a:lnTo>
                  <a:lnTo>
                    <a:pt x="2476157" y="275590"/>
                  </a:lnTo>
                  <a:lnTo>
                    <a:pt x="2472690" y="274320"/>
                  </a:lnTo>
                  <a:lnTo>
                    <a:pt x="2468486" y="273050"/>
                  </a:lnTo>
                  <a:lnTo>
                    <a:pt x="2464282" y="271780"/>
                  </a:lnTo>
                  <a:lnTo>
                    <a:pt x="2464816" y="270510"/>
                  </a:lnTo>
                  <a:lnTo>
                    <a:pt x="2460155" y="267970"/>
                  </a:lnTo>
                  <a:lnTo>
                    <a:pt x="2455722" y="265430"/>
                  </a:lnTo>
                  <a:lnTo>
                    <a:pt x="2456904" y="265430"/>
                  </a:lnTo>
                  <a:lnTo>
                    <a:pt x="2441867" y="260350"/>
                  </a:lnTo>
                  <a:lnTo>
                    <a:pt x="2429268" y="256540"/>
                  </a:lnTo>
                  <a:lnTo>
                    <a:pt x="2421153" y="255270"/>
                  </a:lnTo>
                  <a:lnTo>
                    <a:pt x="2419527" y="256540"/>
                  </a:lnTo>
                  <a:lnTo>
                    <a:pt x="2405329" y="251460"/>
                  </a:lnTo>
                  <a:lnTo>
                    <a:pt x="2390952" y="247650"/>
                  </a:lnTo>
                  <a:lnTo>
                    <a:pt x="2383840" y="246380"/>
                  </a:lnTo>
                  <a:lnTo>
                    <a:pt x="2376728" y="245110"/>
                  </a:lnTo>
                  <a:lnTo>
                    <a:pt x="2363012" y="243840"/>
                  </a:lnTo>
                  <a:lnTo>
                    <a:pt x="2350160" y="241300"/>
                  </a:lnTo>
                  <a:lnTo>
                    <a:pt x="2338413" y="240030"/>
                  </a:lnTo>
                  <a:lnTo>
                    <a:pt x="2328011" y="237490"/>
                  </a:lnTo>
                  <a:lnTo>
                    <a:pt x="2319210" y="234950"/>
                  </a:lnTo>
                  <a:lnTo>
                    <a:pt x="2272169" y="231140"/>
                  </a:lnTo>
                  <a:lnTo>
                    <a:pt x="2226602" y="228600"/>
                  </a:lnTo>
                  <a:lnTo>
                    <a:pt x="2216378" y="228307"/>
                  </a:lnTo>
                  <a:lnTo>
                    <a:pt x="2218931" y="227330"/>
                  </a:lnTo>
                  <a:lnTo>
                    <a:pt x="2225141" y="224790"/>
                  </a:lnTo>
                  <a:lnTo>
                    <a:pt x="2228253" y="223520"/>
                  </a:lnTo>
                  <a:lnTo>
                    <a:pt x="2237575" y="219710"/>
                  </a:lnTo>
                  <a:lnTo>
                    <a:pt x="2240686" y="218440"/>
                  </a:lnTo>
                  <a:lnTo>
                    <a:pt x="2237194" y="219710"/>
                  </a:lnTo>
                  <a:lnTo>
                    <a:pt x="2238641" y="217170"/>
                  </a:lnTo>
                  <a:lnTo>
                    <a:pt x="2243467" y="214630"/>
                  </a:lnTo>
                  <a:lnTo>
                    <a:pt x="2250160" y="210820"/>
                  </a:lnTo>
                  <a:lnTo>
                    <a:pt x="2260968" y="207010"/>
                  </a:lnTo>
                  <a:lnTo>
                    <a:pt x="2271966" y="200660"/>
                  </a:lnTo>
                  <a:lnTo>
                    <a:pt x="2280437" y="198120"/>
                  </a:lnTo>
                  <a:lnTo>
                    <a:pt x="2283676" y="198120"/>
                  </a:lnTo>
                  <a:lnTo>
                    <a:pt x="2279104" y="199390"/>
                  </a:lnTo>
                  <a:lnTo>
                    <a:pt x="2289911" y="198120"/>
                  </a:lnTo>
                  <a:lnTo>
                    <a:pt x="2304262" y="193040"/>
                  </a:lnTo>
                  <a:lnTo>
                    <a:pt x="2314981" y="187960"/>
                  </a:lnTo>
                  <a:lnTo>
                    <a:pt x="2320328" y="185420"/>
                  </a:lnTo>
                  <a:lnTo>
                    <a:pt x="2336254" y="179070"/>
                  </a:lnTo>
                  <a:lnTo>
                    <a:pt x="2337333" y="172720"/>
                  </a:lnTo>
                  <a:lnTo>
                    <a:pt x="2382774" y="157480"/>
                  </a:lnTo>
                  <a:lnTo>
                    <a:pt x="2389251" y="154940"/>
                  </a:lnTo>
                  <a:lnTo>
                    <a:pt x="2395740" y="152400"/>
                  </a:lnTo>
                  <a:lnTo>
                    <a:pt x="2431377" y="138430"/>
                  </a:lnTo>
                  <a:lnTo>
                    <a:pt x="2475725" y="121920"/>
                  </a:lnTo>
                  <a:lnTo>
                    <a:pt x="2508389" y="114300"/>
                  </a:lnTo>
                  <a:lnTo>
                    <a:pt x="2518499" y="110490"/>
                  </a:lnTo>
                  <a:lnTo>
                    <a:pt x="2529306" y="106680"/>
                  </a:lnTo>
                  <a:lnTo>
                    <a:pt x="2540127" y="102870"/>
                  </a:lnTo>
                  <a:lnTo>
                    <a:pt x="2550337" y="99060"/>
                  </a:lnTo>
                  <a:lnTo>
                    <a:pt x="2550426" y="101600"/>
                  </a:lnTo>
                  <a:lnTo>
                    <a:pt x="2560942" y="99060"/>
                  </a:lnTo>
                  <a:lnTo>
                    <a:pt x="2576728" y="95250"/>
                  </a:lnTo>
                  <a:lnTo>
                    <a:pt x="2651899" y="77470"/>
                  </a:lnTo>
                  <a:lnTo>
                    <a:pt x="2642959" y="81280"/>
                  </a:lnTo>
                  <a:lnTo>
                    <a:pt x="2659138" y="77470"/>
                  </a:lnTo>
                  <a:lnTo>
                    <a:pt x="2671229" y="71120"/>
                  </a:lnTo>
                  <a:lnTo>
                    <a:pt x="2683002" y="66040"/>
                  </a:lnTo>
                  <a:lnTo>
                    <a:pt x="2698229" y="62230"/>
                  </a:lnTo>
                  <a:lnTo>
                    <a:pt x="2706332" y="64770"/>
                  </a:lnTo>
                  <a:lnTo>
                    <a:pt x="2714917" y="63500"/>
                  </a:lnTo>
                  <a:lnTo>
                    <a:pt x="2719222" y="62230"/>
                  </a:lnTo>
                  <a:lnTo>
                    <a:pt x="2723527" y="60960"/>
                  </a:lnTo>
                  <a:lnTo>
                    <a:pt x="2758148" y="55880"/>
                  </a:lnTo>
                  <a:lnTo>
                    <a:pt x="2766847" y="55880"/>
                  </a:lnTo>
                  <a:lnTo>
                    <a:pt x="2827210" y="46990"/>
                  </a:lnTo>
                  <a:lnTo>
                    <a:pt x="2844241" y="43180"/>
                  </a:lnTo>
                  <a:lnTo>
                    <a:pt x="2843568" y="44450"/>
                  </a:lnTo>
                  <a:lnTo>
                    <a:pt x="2842374" y="45720"/>
                  </a:lnTo>
                  <a:lnTo>
                    <a:pt x="2834906" y="46990"/>
                  </a:lnTo>
                  <a:lnTo>
                    <a:pt x="2844774" y="45720"/>
                  </a:lnTo>
                  <a:lnTo>
                    <a:pt x="2870682" y="43180"/>
                  </a:lnTo>
                  <a:lnTo>
                    <a:pt x="2884208" y="41910"/>
                  </a:lnTo>
                  <a:lnTo>
                    <a:pt x="2896285" y="40640"/>
                  </a:lnTo>
                  <a:lnTo>
                    <a:pt x="2905645" y="39370"/>
                  </a:lnTo>
                  <a:lnTo>
                    <a:pt x="2910967" y="36830"/>
                  </a:lnTo>
                  <a:lnTo>
                    <a:pt x="2910916" y="35560"/>
                  </a:lnTo>
                  <a:lnTo>
                    <a:pt x="2919158" y="36830"/>
                  </a:lnTo>
                  <a:lnTo>
                    <a:pt x="2928734" y="35560"/>
                  </a:lnTo>
                  <a:lnTo>
                    <a:pt x="2938310" y="34290"/>
                  </a:lnTo>
                  <a:lnTo>
                    <a:pt x="2983827" y="29210"/>
                  </a:lnTo>
                  <a:lnTo>
                    <a:pt x="2980093" y="31750"/>
                  </a:lnTo>
                  <a:lnTo>
                    <a:pt x="2992793" y="29210"/>
                  </a:lnTo>
                  <a:lnTo>
                    <a:pt x="3002470" y="26670"/>
                  </a:lnTo>
                  <a:lnTo>
                    <a:pt x="3013786" y="25400"/>
                  </a:lnTo>
                  <a:lnTo>
                    <a:pt x="3031325" y="22860"/>
                  </a:lnTo>
                  <a:lnTo>
                    <a:pt x="3038373" y="22860"/>
                  </a:lnTo>
                  <a:lnTo>
                    <a:pt x="3037865" y="24472"/>
                  </a:lnTo>
                  <a:lnTo>
                    <a:pt x="3041396" y="24130"/>
                  </a:lnTo>
                  <a:lnTo>
                    <a:pt x="3049651" y="24130"/>
                  </a:lnTo>
                  <a:lnTo>
                    <a:pt x="3058845" y="22860"/>
                  </a:lnTo>
                  <a:lnTo>
                    <a:pt x="3074860" y="22860"/>
                  </a:lnTo>
                  <a:lnTo>
                    <a:pt x="3064306" y="24130"/>
                  </a:lnTo>
                  <a:lnTo>
                    <a:pt x="3086100" y="24130"/>
                  </a:lnTo>
                  <a:lnTo>
                    <a:pt x="3091992" y="22860"/>
                  </a:lnTo>
                  <a:lnTo>
                    <a:pt x="3095866" y="21590"/>
                  </a:lnTo>
                  <a:lnTo>
                    <a:pt x="3099739" y="20320"/>
                  </a:lnTo>
                  <a:lnTo>
                    <a:pt x="3128772" y="20320"/>
                  </a:lnTo>
                  <a:lnTo>
                    <a:pt x="3142005" y="21590"/>
                  </a:lnTo>
                  <a:lnTo>
                    <a:pt x="3149079" y="24130"/>
                  </a:lnTo>
                  <a:lnTo>
                    <a:pt x="3153245" y="22860"/>
                  </a:lnTo>
                  <a:lnTo>
                    <a:pt x="3160318" y="21590"/>
                  </a:lnTo>
                  <a:lnTo>
                    <a:pt x="3179788" y="21590"/>
                  </a:lnTo>
                  <a:lnTo>
                    <a:pt x="3181693" y="22860"/>
                  </a:lnTo>
                  <a:lnTo>
                    <a:pt x="3173895" y="22860"/>
                  </a:lnTo>
                  <a:lnTo>
                    <a:pt x="3200704" y="24130"/>
                  </a:lnTo>
                  <a:lnTo>
                    <a:pt x="3210839" y="24130"/>
                  </a:lnTo>
                  <a:lnTo>
                    <a:pt x="3222498" y="24130"/>
                  </a:lnTo>
                  <a:lnTo>
                    <a:pt x="3241903" y="22860"/>
                  </a:lnTo>
                  <a:lnTo>
                    <a:pt x="3261614" y="25400"/>
                  </a:lnTo>
                  <a:lnTo>
                    <a:pt x="3262147" y="25400"/>
                  </a:lnTo>
                  <a:lnTo>
                    <a:pt x="3263735" y="26530"/>
                  </a:lnTo>
                  <a:lnTo>
                    <a:pt x="3243719" y="25400"/>
                  </a:lnTo>
                  <a:lnTo>
                    <a:pt x="3213976" y="25400"/>
                  </a:lnTo>
                  <a:lnTo>
                    <a:pt x="3210839" y="24130"/>
                  </a:lnTo>
                  <a:lnTo>
                    <a:pt x="3214522" y="26670"/>
                  </a:lnTo>
                  <a:lnTo>
                    <a:pt x="3221113" y="27940"/>
                  </a:lnTo>
                  <a:lnTo>
                    <a:pt x="3223857" y="29210"/>
                  </a:lnTo>
                  <a:lnTo>
                    <a:pt x="3215944" y="31750"/>
                  </a:lnTo>
                  <a:lnTo>
                    <a:pt x="3233915" y="30480"/>
                  </a:lnTo>
                  <a:lnTo>
                    <a:pt x="3255086" y="29210"/>
                  </a:lnTo>
                  <a:lnTo>
                    <a:pt x="3297491" y="29210"/>
                  </a:lnTo>
                  <a:lnTo>
                    <a:pt x="3299879" y="30480"/>
                  </a:lnTo>
                  <a:lnTo>
                    <a:pt x="3298152" y="30480"/>
                  </a:lnTo>
                  <a:lnTo>
                    <a:pt x="3303943" y="31750"/>
                  </a:lnTo>
                  <a:lnTo>
                    <a:pt x="3314077" y="31750"/>
                  </a:lnTo>
                  <a:lnTo>
                    <a:pt x="3322091" y="33020"/>
                  </a:lnTo>
                  <a:lnTo>
                    <a:pt x="3334867" y="33020"/>
                  </a:lnTo>
                  <a:lnTo>
                    <a:pt x="3340874" y="35560"/>
                  </a:lnTo>
                  <a:lnTo>
                    <a:pt x="3342335" y="35560"/>
                  </a:lnTo>
                  <a:lnTo>
                    <a:pt x="3339490" y="34290"/>
                  </a:lnTo>
                  <a:lnTo>
                    <a:pt x="3353524" y="34290"/>
                  </a:lnTo>
                  <a:lnTo>
                    <a:pt x="3352558" y="35560"/>
                  </a:lnTo>
                  <a:lnTo>
                    <a:pt x="3352279" y="35560"/>
                  </a:lnTo>
                  <a:lnTo>
                    <a:pt x="3377196" y="38100"/>
                  </a:lnTo>
                  <a:lnTo>
                    <a:pt x="3379089" y="36830"/>
                  </a:lnTo>
                  <a:lnTo>
                    <a:pt x="3382911" y="35560"/>
                  </a:lnTo>
                  <a:lnTo>
                    <a:pt x="3383978" y="35560"/>
                  </a:lnTo>
                  <a:lnTo>
                    <a:pt x="3380778" y="34290"/>
                  </a:lnTo>
                  <a:lnTo>
                    <a:pt x="3377577" y="33020"/>
                  </a:lnTo>
                  <a:lnTo>
                    <a:pt x="3361944" y="33020"/>
                  </a:lnTo>
                  <a:lnTo>
                    <a:pt x="3347478" y="31750"/>
                  </a:lnTo>
                  <a:lnTo>
                    <a:pt x="3339046" y="30480"/>
                  </a:lnTo>
                  <a:lnTo>
                    <a:pt x="3329940" y="30480"/>
                  </a:lnTo>
                  <a:lnTo>
                    <a:pt x="3337776" y="29210"/>
                  </a:lnTo>
                  <a:lnTo>
                    <a:pt x="3346056" y="29210"/>
                  </a:lnTo>
                  <a:lnTo>
                    <a:pt x="3355048" y="30480"/>
                  </a:lnTo>
                  <a:lnTo>
                    <a:pt x="3363137" y="31521"/>
                  </a:lnTo>
                  <a:lnTo>
                    <a:pt x="3362896" y="31559"/>
                  </a:lnTo>
                  <a:lnTo>
                    <a:pt x="3361944" y="31775"/>
                  </a:lnTo>
                  <a:lnTo>
                    <a:pt x="3366554" y="32105"/>
                  </a:lnTo>
                  <a:lnTo>
                    <a:pt x="3367798" y="32131"/>
                  </a:lnTo>
                  <a:lnTo>
                    <a:pt x="3368497" y="32067"/>
                  </a:lnTo>
                  <a:lnTo>
                    <a:pt x="3370110" y="32181"/>
                  </a:lnTo>
                  <a:lnTo>
                    <a:pt x="3366655" y="31457"/>
                  </a:lnTo>
                  <a:lnTo>
                    <a:pt x="3371799" y="30480"/>
                  </a:lnTo>
                  <a:lnTo>
                    <a:pt x="3379228" y="29210"/>
                  </a:lnTo>
                  <a:lnTo>
                    <a:pt x="3383407" y="27940"/>
                  </a:lnTo>
                  <a:lnTo>
                    <a:pt x="3390569" y="30480"/>
                  </a:lnTo>
                  <a:lnTo>
                    <a:pt x="3398736" y="33020"/>
                  </a:lnTo>
                  <a:lnTo>
                    <a:pt x="3415957" y="35560"/>
                  </a:lnTo>
                  <a:lnTo>
                    <a:pt x="3427095" y="38100"/>
                  </a:lnTo>
                  <a:lnTo>
                    <a:pt x="3436620" y="40640"/>
                  </a:lnTo>
                  <a:lnTo>
                    <a:pt x="3438829" y="41910"/>
                  </a:lnTo>
                  <a:lnTo>
                    <a:pt x="3532911" y="49530"/>
                  </a:lnTo>
                  <a:lnTo>
                    <a:pt x="3556431" y="49530"/>
                  </a:lnTo>
                  <a:lnTo>
                    <a:pt x="3567671" y="50800"/>
                  </a:lnTo>
                  <a:lnTo>
                    <a:pt x="3569004" y="53340"/>
                  </a:lnTo>
                  <a:lnTo>
                    <a:pt x="3572484" y="54444"/>
                  </a:lnTo>
                  <a:lnTo>
                    <a:pt x="3575164" y="54610"/>
                  </a:lnTo>
                  <a:lnTo>
                    <a:pt x="3597364" y="58420"/>
                  </a:lnTo>
                  <a:lnTo>
                    <a:pt x="3616464" y="59690"/>
                  </a:lnTo>
                  <a:lnTo>
                    <a:pt x="3627005" y="59690"/>
                  </a:lnTo>
                  <a:lnTo>
                    <a:pt x="3636746" y="62230"/>
                  </a:lnTo>
                  <a:lnTo>
                    <a:pt x="3634067" y="62230"/>
                  </a:lnTo>
                  <a:lnTo>
                    <a:pt x="3633419" y="63500"/>
                  </a:lnTo>
                  <a:lnTo>
                    <a:pt x="3649205" y="66040"/>
                  </a:lnTo>
                  <a:lnTo>
                    <a:pt x="3643858" y="66040"/>
                  </a:lnTo>
                  <a:lnTo>
                    <a:pt x="3670643" y="72390"/>
                  </a:lnTo>
                  <a:lnTo>
                    <a:pt x="3695789" y="76200"/>
                  </a:lnTo>
                  <a:lnTo>
                    <a:pt x="3719969" y="78740"/>
                  </a:lnTo>
                  <a:lnTo>
                    <a:pt x="3743820" y="82550"/>
                  </a:lnTo>
                  <a:lnTo>
                    <a:pt x="3768064" y="85090"/>
                  </a:lnTo>
                  <a:lnTo>
                    <a:pt x="3793286" y="90170"/>
                  </a:lnTo>
                  <a:lnTo>
                    <a:pt x="3820109" y="95250"/>
                  </a:lnTo>
                  <a:lnTo>
                    <a:pt x="3840683" y="101549"/>
                  </a:lnTo>
                  <a:lnTo>
                    <a:pt x="3839692" y="100330"/>
                  </a:lnTo>
                  <a:lnTo>
                    <a:pt x="3886911" y="111760"/>
                  </a:lnTo>
                  <a:lnTo>
                    <a:pt x="3934853" y="124460"/>
                  </a:lnTo>
                  <a:lnTo>
                    <a:pt x="3982986" y="135890"/>
                  </a:lnTo>
                  <a:lnTo>
                    <a:pt x="4030751" y="148590"/>
                  </a:lnTo>
                  <a:lnTo>
                    <a:pt x="4077614" y="162560"/>
                  </a:lnTo>
                  <a:lnTo>
                    <a:pt x="4123042" y="179070"/>
                  </a:lnTo>
                  <a:lnTo>
                    <a:pt x="4138511" y="184150"/>
                  </a:lnTo>
                  <a:lnTo>
                    <a:pt x="4149039" y="187960"/>
                  </a:lnTo>
                  <a:lnTo>
                    <a:pt x="4157865" y="189230"/>
                  </a:lnTo>
                  <a:lnTo>
                    <a:pt x="4168241" y="190500"/>
                  </a:lnTo>
                  <a:lnTo>
                    <a:pt x="4172801" y="195580"/>
                  </a:lnTo>
                  <a:lnTo>
                    <a:pt x="4227550" y="210820"/>
                  </a:lnTo>
                  <a:lnTo>
                    <a:pt x="4279481" y="234950"/>
                  </a:lnTo>
                  <a:lnTo>
                    <a:pt x="4312018" y="246380"/>
                  </a:lnTo>
                  <a:lnTo>
                    <a:pt x="4306773" y="242570"/>
                  </a:lnTo>
                  <a:lnTo>
                    <a:pt x="4322191" y="248920"/>
                  </a:lnTo>
                  <a:lnTo>
                    <a:pt x="4339488" y="255270"/>
                  </a:lnTo>
                  <a:lnTo>
                    <a:pt x="4352937" y="261620"/>
                  </a:lnTo>
                  <a:lnTo>
                    <a:pt x="4356760" y="264160"/>
                  </a:lnTo>
                  <a:lnTo>
                    <a:pt x="4363123" y="264160"/>
                  </a:lnTo>
                  <a:lnTo>
                    <a:pt x="4369193" y="267970"/>
                  </a:lnTo>
                  <a:lnTo>
                    <a:pt x="4369028" y="270510"/>
                  </a:lnTo>
                  <a:lnTo>
                    <a:pt x="4410976" y="285750"/>
                  </a:lnTo>
                  <a:lnTo>
                    <a:pt x="4423499" y="293370"/>
                  </a:lnTo>
                  <a:lnTo>
                    <a:pt x="4424400" y="297180"/>
                  </a:lnTo>
                  <a:lnTo>
                    <a:pt x="4428020" y="300990"/>
                  </a:lnTo>
                  <a:lnTo>
                    <a:pt x="4448708" y="311150"/>
                  </a:lnTo>
                  <a:lnTo>
                    <a:pt x="4463529" y="318770"/>
                  </a:lnTo>
                  <a:lnTo>
                    <a:pt x="4490631" y="327660"/>
                  </a:lnTo>
                  <a:lnTo>
                    <a:pt x="4492701" y="327660"/>
                  </a:lnTo>
                  <a:lnTo>
                    <a:pt x="4485995" y="323850"/>
                  </a:lnTo>
                  <a:lnTo>
                    <a:pt x="4475937" y="317500"/>
                  </a:lnTo>
                  <a:lnTo>
                    <a:pt x="4476178" y="316230"/>
                  </a:lnTo>
                  <a:lnTo>
                    <a:pt x="4490732" y="323278"/>
                  </a:lnTo>
                  <a:lnTo>
                    <a:pt x="4490478" y="323748"/>
                  </a:lnTo>
                  <a:lnTo>
                    <a:pt x="4491914" y="323850"/>
                  </a:lnTo>
                  <a:lnTo>
                    <a:pt x="4495050" y="324053"/>
                  </a:lnTo>
                  <a:lnTo>
                    <a:pt x="4493133" y="323176"/>
                  </a:lnTo>
                  <a:lnTo>
                    <a:pt x="4496498" y="321310"/>
                  </a:lnTo>
                  <a:lnTo>
                    <a:pt x="4498924" y="3187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915486" y="3267677"/>
              <a:ext cx="750570" cy="579755"/>
            </a:xfrm>
            <a:custGeom>
              <a:avLst/>
              <a:gdLst/>
              <a:ahLst/>
              <a:cxnLst/>
              <a:rect l="l" t="t" r="r" b="b"/>
              <a:pathLst>
                <a:path w="750570" h="579754">
                  <a:moveTo>
                    <a:pt x="3175" y="515404"/>
                  </a:moveTo>
                  <a:lnTo>
                    <a:pt x="2476" y="513905"/>
                  </a:lnTo>
                  <a:lnTo>
                    <a:pt x="2921" y="515708"/>
                  </a:lnTo>
                  <a:lnTo>
                    <a:pt x="3175" y="515404"/>
                  </a:lnTo>
                  <a:close/>
                </a:path>
                <a:path w="750570" h="579754">
                  <a:moveTo>
                    <a:pt x="18618" y="520407"/>
                  </a:moveTo>
                  <a:lnTo>
                    <a:pt x="18008" y="519417"/>
                  </a:lnTo>
                  <a:lnTo>
                    <a:pt x="17907" y="519557"/>
                  </a:lnTo>
                  <a:lnTo>
                    <a:pt x="17805" y="520153"/>
                  </a:lnTo>
                  <a:lnTo>
                    <a:pt x="18618" y="520407"/>
                  </a:lnTo>
                  <a:close/>
                </a:path>
                <a:path w="750570" h="579754">
                  <a:moveTo>
                    <a:pt x="20764" y="521081"/>
                  </a:moveTo>
                  <a:lnTo>
                    <a:pt x="18618" y="520407"/>
                  </a:lnTo>
                  <a:lnTo>
                    <a:pt x="18796" y="520700"/>
                  </a:lnTo>
                  <a:lnTo>
                    <a:pt x="18910" y="521081"/>
                  </a:lnTo>
                  <a:lnTo>
                    <a:pt x="18173" y="523240"/>
                  </a:lnTo>
                  <a:lnTo>
                    <a:pt x="20320" y="523621"/>
                  </a:lnTo>
                  <a:lnTo>
                    <a:pt x="20764" y="521081"/>
                  </a:lnTo>
                  <a:close/>
                </a:path>
                <a:path w="750570" h="579754">
                  <a:moveTo>
                    <a:pt x="27254" y="527304"/>
                  </a:moveTo>
                  <a:lnTo>
                    <a:pt x="20066" y="528320"/>
                  </a:lnTo>
                  <a:lnTo>
                    <a:pt x="23787" y="529590"/>
                  </a:lnTo>
                  <a:lnTo>
                    <a:pt x="26479" y="529590"/>
                  </a:lnTo>
                  <a:lnTo>
                    <a:pt x="27254" y="527304"/>
                  </a:lnTo>
                  <a:close/>
                </a:path>
                <a:path w="750570" h="579754">
                  <a:moveTo>
                    <a:pt x="28956" y="527050"/>
                  </a:moveTo>
                  <a:lnTo>
                    <a:pt x="27749" y="525360"/>
                  </a:lnTo>
                  <a:lnTo>
                    <a:pt x="27343" y="527050"/>
                  </a:lnTo>
                  <a:lnTo>
                    <a:pt x="27254" y="527304"/>
                  </a:lnTo>
                  <a:lnTo>
                    <a:pt x="28956" y="527050"/>
                  </a:lnTo>
                  <a:close/>
                </a:path>
                <a:path w="750570" h="579754">
                  <a:moveTo>
                    <a:pt x="41973" y="519430"/>
                  </a:moveTo>
                  <a:lnTo>
                    <a:pt x="41465" y="520014"/>
                  </a:lnTo>
                  <a:lnTo>
                    <a:pt x="41135" y="520700"/>
                  </a:lnTo>
                  <a:lnTo>
                    <a:pt x="41973" y="519430"/>
                  </a:lnTo>
                  <a:close/>
                </a:path>
                <a:path w="750570" h="579754">
                  <a:moveTo>
                    <a:pt x="45681" y="470458"/>
                  </a:moveTo>
                  <a:lnTo>
                    <a:pt x="44780" y="471170"/>
                  </a:lnTo>
                  <a:lnTo>
                    <a:pt x="45491" y="471170"/>
                  </a:lnTo>
                  <a:lnTo>
                    <a:pt x="45681" y="470458"/>
                  </a:lnTo>
                  <a:close/>
                </a:path>
                <a:path w="750570" h="579754">
                  <a:moveTo>
                    <a:pt x="45986" y="470217"/>
                  </a:moveTo>
                  <a:lnTo>
                    <a:pt x="45834" y="469900"/>
                  </a:lnTo>
                  <a:lnTo>
                    <a:pt x="45681" y="470458"/>
                  </a:lnTo>
                  <a:lnTo>
                    <a:pt x="45986" y="470217"/>
                  </a:lnTo>
                  <a:close/>
                </a:path>
                <a:path w="750570" h="579754">
                  <a:moveTo>
                    <a:pt x="48285" y="513867"/>
                  </a:moveTo>
                  <a:lnTo>
                    <a:pt x="47904" y="513842"/>
                  </a:lnTo>
                  <a:lnTo>
                    <a:pt x="48221" y="514096"/>
                  </a:lnTo>
                  <a:lnTo>
                    <a:pt x="48285" y="513867"/>
                  </a:lnTo>
                  <a:close/>
                </a:path>
                <a:path w="750570" h="579754">
                  <a:moveTo>
                    <a:pt x="58826" y="445770"/>
                  </a:moveTo>
                  <a:lnTo>
                    <a:pt x="58331" y="445770"/>
                  </a:lnTo>
                  <a:lnTo>
                    <a:pt x="58343" y="447040"/>
                  </a:lnTo>
                  <a:lnTo>
                    <a:pt x="58826" y="445770"/>
                  </a:lnTo>
                  <a:close/>
                </a:path>
                <a:path w="750570" h="579754">
                  <a:moveTo>
                    <a:pt x="60452" y="487146"/>
                  </a:moveTo>
                  <a:lnTo>
                    <a:pt x="60388" y="486410"/>
                  </a:lnTo>
                  <a:lnTo>
                    <a:pt x="59639" y="486892"/>
                  </a:lnTo>
                  <a:lnTo>
                    <a:pt x="60452" y="487146"/>
                  </a:lnTo>
                  <a:close/>
                </a:path>
                <a:path w="750570" h="579754">
                  <a:moveTo>
                    <a:pt x="62179" y="487680"/>
                  </a:moveTo>
                  <a:lnTo>
                    <a:pt x="60452" y="487146"/>
                  </a:lnTo>
                  <a:lnTo>
                    <a:pt x="60718" y="490220"/>
                  </a:lnTo>
                  <a:lnTo>
                    <a:pt x="62179" y="487680"/>
                  </a:lnTo>
                  <a:close/>
                </a:path>
                <a:path w="750570" h="579754">
                  <a:moveTo>
                    <a:pt x="62255" y="480060"/>
                  </a:moveTo>
                  <a:lnTo>
                    <a:pt x="61760" y="478790"/>
                  </a:lnTo>
                  <a:lnTo>
                    <a:pt x="62255" y="480060"/>
                  </a:lnTo>
                  <a:close/>
                </a:path>
                <a:path w="750570" h="579754">
                  <a:moveTo>
                    <a:pt x="64452" y="471170"/>
                  </a:moveTo>
                  <a:lnTo>
                    <a:pt x="64185" y="469900"/>
                  </a:lnTo>
                  <a:lnTo>
                    <a:pt x="63474" y="469900"/>
                  </a:lnTo>
                  <a:lnTo>
                    <a:pt x="63792" y="470712"/>
                  </a:lnTo>
                  <a:lnTo>
                    <a:pt x="64452" y="471170"/>
                  </a:lnTo>
                  <a:close/>
                </a:path>
                <a:path w="750570" h="579754">
                  <a:moveTo>
                    <a:pt x="67157" y="470725"/>
                  </a:moveTo>
                  <a:lnTo>
                    <a:pt x="66255" y="470611"/>
                  </a:lnTo>
                  <a:lnTo>
                    <a:pt x="65354" y="470331"/>
                  </a:lnTo>
                  <a:lnTo>
                    <a:pt x="64490" y="470014"/>
                  </a:lnTo>
                  <a:lnTo>
                    <a:pt x="66408" y="470890"/>
                  </a:lnTo>
                  <a:lnTo>
                    <a:pt x="65659" y="473468"/>
                  </a:lnTo>
                  <a:lnTo>
                    <a:pt x="67157" y="470725"/>
                  </a:lnTo>
                  <a:close/>
                </a:path>
                <a:path w="750570" h="579754">
                  <a:moveTo>
                    <a:pt x="69062" y="513969"/>
                  </a:moveTo>
                  <a:lnTo>
                    <a:pt x="68224" y="513181"/>
                  </a:lnTo>
                  <a:lnTo>
                    <a:pt x="68770" y="514248"/>
                  </a:lnTo>
                  <a:lnTo>
                    <a:pt x="69062" y="513969"/>
                  </a:lnTo>
                  <a:close/>
                </a:path>
                <a:path w="750570" h="579754">
                  <a:moveTo>
                    <a:pt x="69621" y="515874"/>
                  </a:moveTo>
                  <a:lnTo>
                    <a:pt x="68770" y="514248"/>
                  </a:lnTo>
                  <a:lnTo>
                    <a:pt x="66814" y="516128"/>
                  </a:lnTo>
                  <a:lnTo>
                    <a:pt x="69621" y="515874"/>
                  </a:lnTo>
                  <a:close/>
                </a:path>
                <a:path w="750570" h="579754">
                  <a:moveTo>
                    <a:pt x="80479" y="446354"/>
                  </a:moveTo>
                  <a:lnTo>
                    <a:pt x="80035" y="445770"/>
                  </a:lnTo>
                  <a:lnTo>
                    <a:pt x="79590" y="445909"/>
                  </a:lnTo>
                  <a:lnTo>
                    <a:pt x="80479" y="446354"/>
                  </a:lnTo>
                  <a:close/>
                </a:path>
                <a:path w="750570" h="579754">
                  <a:moveTo>
                    <a:pt x="84328" y="448310"/>
                  </a:moveTo>
                  <a:lnTo>
                    <a:pt x="80479" y="446354"/>
                  </a:lnTo>
                  <a:lnTo>
                    <a:pt x="81000" y="447040"/>
                  </a:lnTo>
                  <a:lnTo>
                    <a:pt x="79603" y="448310"/>
                  </a:lnTo>
                  <a:lnTo>
                    <a:pt x="84328" y="448310"/>
                  </a:lnTo>
                  <a:close/>
                </a:path>
                <a:path w="750570" h="579754">
                  <a:moveTo>
                    <a:pt x="87007" y="509828"/>
                  </a:moveTo>
                  <a:lnTo>
                    <a:pt x="86537" y="509041"/>
                  </a:lnTo>
                  <a:lnTo>
                    <a:pt x="86194" y="508152"/>
                  </a:lnTo>
                  <a:lnTo>
                    <a:pt x="85928" y="507263"/>
                  </a:lnTo>
                  <a:lnTo>
                    <a:pt x="86372" y="509320"/>
                  </a:lnTo>
                  <a:lnTo>
                    <a:pt x="83616" y="510298"/>
                  </a:lnTo>
                  <a:lnTo>
                    <a:pt x="87007" y="509828"/>
                  </a:lnTo>
                  <a:close/>
                </a:path>
                <a:path w="750570" h="579754">
                  <a:moveTo>
                    <a:pt x="88747" y="505460"/>
                  </a:moveTo>
                  <a:lnTo>
                    <a:pt x="86423" y="503936"/>
                  </a:lnTo>
                  <a:lnTo>
                    <a:pt x="86626" y="506603"/>
                  </a:lnTo>
                  <a:lnTo>
                    <a:pt x="87337" y="506222"/>
                  </a:lnTo>
                  <a:lnTo>
                    <a:pt x="87287" y="505968"/>
                  </a:lnTo>
                  <a:lnTo>
                    <a:pt x="87439" y="506158"/>
                  </a:lnTo>
                  <a:lnTo>
                    <a:pt x="87807" y="505968"/>
                  </a:lnTo>
                  <a:lnTo>
                    <a:pt x="88747" y="505460"/>
                  </a:lnTo>
                  <a:close/>
                </a:path>
                <a:path w="750570" h="579754">
                  <a:moveTo>
                    <a:pt x="89712" y="506095"/>
                  </a:moveTo>
                  <a:lnTo>
                    <a:pt x="89293" y="505104"/>
                  </a:lnTo>
                  <a:lnTo>
                    <a:pt x="88747" y="505460"/>
                  </a:lnTo>
                  <a:lnTo>
                    <a:pt x="89712" y="506095"/>
                  </a:lnTo>
                  <a:close/>
                </a:path>
                <a:path w="750570" h="579754">
                  <a:moveTo>
                    <a:pt x="103987" y="419100"/>
                  </a:moveTo>
                  <a:lnTo>
                    <a:pt x="101676" y="419100"/>
                  </a:lnTo>
                  <a:lnTo>
                    <a:pt x="101892" y="420370"/>
                  </a:lnTo>
                  <a:lnTo>
                    <a:pt x="103987" y="419100"/>
                  </a:lnTo>
                  <a:close/>
                </a:path>
                <a:path w="750570" h="579754">
                  <a:moveTo>
                    <a:pt x="104622" y="487172"/>
                  </a:moveTo>
                  <a:lnTo>
                    <a:pt x="103479" y="487934"/>
                  </a:lnTo>
                  <a:lnTo>
                    <a:pt x="104305" y="487934"/>
                  </a:lnTo>
                  <a:lnTo>
                    <a:pt x="104622" y="487172"/>
                  </a:lnTo>
                  <a:close/>
                </a:path>
                <a:path w="750570" h="579754">
                  <a:moveTo>
                    <a:pt x="114896" y="392430"/>
                  </a:moveTo>
                  <a:lnTo>
                    <a:pt x="91605" y="392430"/>
                  </a:lnTo>
                  <a:lnTo>
                    <a:pt x="88442" y="392430"/>
                  </a:lnTo>
                  <a:lnTo>
                    <a:pt x="88747" y="398780"/>
                  </a:lnTo>
                  <a:lnTo>
                    <a:pt x="86525" y="396240"/>
                  </a:lnTo>
                  <a:lnTo>
                    <a:pt x="88493" y="400050"/>
                  </a:lnTo>
                  <a:lnTo>
                    <a:pt x="89306" y="401320"/>
                  </a:lnTo>
                  <a:lnTo>
                    <a:pt x="88938" y="402590"/>
                  </a:lnTo>
                  <a:lnTo>
                    <a:pt x="109499" y="402590"/>
                  </a:lnTo>
                  <a:lnTo>
                    <a:pt x="105486" y="400050"/>
                  </a:lnTo>
                  <a:lnTo>
                    <a:pt x="109410" y="398780"/>
                  </a:lnTo>
                  <a:lnTo>
                    <a:pt x="109562" y="400050"/>
                  </a:lnTo>
                  <a:lnTo>
                    <a:pt x="114325" y="394970"/>
                  </a:lnTo>
                  <a:lnTo>
                    <a:pt x="114896" y="392430"/>
                  </a:lnTo>
                  <a:close/>
                </a:path>
                <a:path w="750570" h="579754">
                  <a:moveTo>
                    <a:pt x="118338" y="504825"/>
                  </a:moveTo>
                  <a:lnTo>
                    <a:pt x="117678" y="504469"/>
                  </a:lnTo>
                  <a:lnTo>
                    <a:pt x="117970" y="505764"/>
                  </a:lnTo>
                  <a:lnTo>
                    <a:pt x="118338" y="504825"/>
                  </a:lnTo>
                  <a:close/>
                </a:path>
                <a:path w="750570" h="579754">
                  <a:moveTo>
                    <a:pt x="118846" y="509778"/>
                  </a:moveTo>
                  <a:lnTo>
                    <a:pt x="118122" y="506476"/>
                  </a:lnTo>
                  <a:lnTo>
                    <a:pt x="117970" y="505764"/>
                  </a:lnTo>
                  <a:lnTo>
                    <a:pt x="117690" y="506476"/>
                  </a:lnTo>
                  <a:lnTo>
                    <a:pt x="115290" y="506349"/>
                  </a:lnTo>
                  <a:lnTo>
                    <a:pt x="115392" y="506476"/>
                  </a:lnTo>
                  <a:lnTo>
                    <a:pt x="115874" y="506844"/>
                  </a:lnTo>
                  <a:lnTo>
                    <a:pt x="118846" y="509778"/>
                  </a:lnTo>
                  <a:close/>
                </a:path>
                <a:path w="750570" h="579754">
                  <a:moveTo>
                    <a:pt x="120840" y="344690"/>
                  </a:moveTo>
                  <a:lnTo>
                    <a:pt x="120548" y="343179"/>
                  </a:lnTo>
                  <a:lnTo>
                    <a:pt x="120142" y="345351"/>
                  </a:lnTo>
                  <a:lnTo>
                    <a:pt x="120840" y="344690"/>
                  </a:lnTo>
                  <a:close/>
                </a:path>
                <a:path w="750570" h="579754">
                  <a:moveTo>
                    <a:pt x="134378" y="371284"/>
                  </a:moveTo>
                  <a:lnTo>
                    <a:pt x="133756" y="370865"/>
                  </a:lnTo>
                  <a:lnTo>
                    <a:pt x="134023" y="371614"/>
                  </a:lnTo>
                  <a:lnTo>
                    <a:pt x="134378" y="371284"/>
                  </a:lnTo>
                  <a:close/>
                </a:path>
                <a:path w="750570" h="579754">
                  <a:moveTo>
                    <a:pt x="136728" y="366052"/>
                  </a:moveTo>
                  <a:lnTo>
                    <a:pt x="136550" y="365721"/>
                  </a:lnTo>
                  <a:lnTo>
                    <a:pt x="136461" y="366445"/>
                  </a:lnTo>
                  <a:lnTo>
                    <a:pt x="136664" y="366293"/>
                  </a:lnTo>
                  <a:lnTo>
                    <a:pt x="136728" y="366052"/>
                  </a:lnTo>
                  <a:close/>
                </a:path>
                <a:path w="750570" h="579754">
                  <a:moveTo>
                    <a:pt x="142773" y="358140"/>
                  </a:moveTo>
                  <a:lnTo>
                    <a:pt x="142354" y="358140"/>
                  </a:lnTo>
                  <a:lnTo>
                    <a:pt x="142557" y="359384"/>
                  </a:lnTo>
                  <a:lnTo>
                    <a:pt x="142773" y="358140"/>
                  </a:lnTo>
                  <a:close/>
                </a:path>
                <a:path w="750570" h="579754">
                  <a:moveTo>
                    <a:pt x="154419" y="338391"/>
                  </a:moveTo>
                  <a:lnTo>
                    <a:pt x="153847" y="338162"/>
                  </a:lnTo>
                  <a:lnTo>
                    <a:pt x="154190" y="339090"/>
                  </a:lnTo>
                  <a:lnTo>
                    <a:pt x="154419" y="338391"/>
                  </a:lnTo>
                  <a:close/>
                </a:path>
                <a:path w="750570" h="579754">
                  <a:moveTo>
                    <a:pt x="156146" y="339090"/>
                  </a:moveTo>
                  <a:lnTo>
                    <a:pt x="154990" y="336550"/>
                  </a:lnTo>
                  <a:lnTo>
                    <a:pt x="154419" y="338391"/>
                  </a:lnTo>
                  <a:lnTo>
                    <a:pt x="156146" y="339090"/>
                  </a:lnTo>
                  <a:close/>
                </a:path>
                <a:path w="750570" h="579754">
                  <a:moveTo>
                    <a:pt x="158153" y="507492"/>
                  </a:moveTo>
                  <a:lnTo>
                    <a:pt x="155816" y="504444"/>
                  </a:lnTo>
                  <a:lnTo>
                    <a:pt x="156146" y="505333"/>
                  </a:lnTo>
                  <a:lnTo>
                    <a:pt x="156235" y="505968"/>
                  </a:lnTo>
                  <a:lnTo>
                    <a:pt x="155816" y="506476"/>
                  </a:lnTo>
                  <a:lnTo>
                    <a:pt x="158153" y="507492"/>
                  </a:lnTo>
                  <a:close/>
                </a:path>
                <a:path w="750570" h="579754">
                  <a:moveTo>
                    <a:pt x="159766" y="339090"/>
                  </a:moveTo>
                  <a:lnTo>
                    <a:pt x="158699" y="336765"/>
                  </a:lnTo>
                  <a:lnTo>
                    <a:pt x="158800" y="337820"/>
                  </a:lnTo>
                  <a:lnTo>
                    <a:pt x="159766" y="339090"/>
                  </a:lnTo>
                  <a:close/>
                </a:path>
                <a:path w="750570" h="579754">
                  <a:moveTo>
                    <a:pt x="161061" y="484759"/>
                  </a:moveTo>
                  <a:lnTo>
                    <a:pt x="160020" y="484124"/>
                  </a:lnTo>
                  <a:lnTo>
                    <a:pt x="160121" y="484251"/>
                  </a:lnTo>
                  <a:lnTo>
                    <a:pt x="161061" y="484759"/>
                  </a:lnTo>
                  <a:close/>
                </a:path>
                <a:path w="750570" h="579754">
                  <a:moveTo>
                    <a:pt x="172135" y="275590"/>
                  </a:moveTo>
                  <a:lnTo>
                    <a:pt x="171907" y="275590"/>
                  </a:lnTo>
                  <a:lnTo>
                    <a:pt x="172046" y="275691"/>
                  </a:lnTo>
                  <a:close/>
                </a:path>
                <a:path w="750570" h="579754">
                  <a:moveTo>
                    <a:pt x="181508" y="265430"/>
                  </a:moveTo>
                  <a:lnTo>
                    <a:pt x="177571" y="261620"/>
                  </a:lnTo>
                  <a:lnTo>
                    <a:pt x="177558" y="265430"/>
                  </a:lnTo>
                  <a:lnTo>
                    <a:pt x="181508" y="265430"/>
                  </a:lnTo>
                  <a:close/>
                </a:path>
                <a:path w="750570" h="579754">
                  <a:moveTo>
                    <a:pt x="197523" y="293370"/>
                  </a:moveTo>
                  <a:lnTo>
                    <a:pt x="196926" y="290830"/>
                  </a:lnTo>
                  <a:lnTo>
                    <a:pt x="164426" y="290830"/>
                  </a:lnTo>
                  <a:lnTo>
                    <a:pt x="161925" y="290830"/>
                  </a:lnTo>
                  <a:lnTo>
                    <a:pt x="161036" y="290830"/>
                  </a:lnTo>
                  <a:lnTo>
                    <a:pt x="161594" y="294640"/>
                  </a:lnTo>
                  <a:lnTo>
                    <a:pt x="160083" y="294640"/>
                  </a:lnTo>
                  <a:lnTo>
                    <a:pt x="159359" y="292100"/>
                  </a:lnTo>
                  <a:lnTo>
                    <a:pt x="154584" y="295910"/>
                  </a:lnTo>
                  <a:lnTo>
                    <a:pt x="157988" y="302260"/>
                  </a:lnTo>
                  <a:lnTo>
                    <a:pt x="156235" y="306070"/>
                  </a:lnTo>
                  <a:lnTo>
                    <a:pt x="152552" y="303530"/>
                  </a:lnTo>
                  <a:lnTo>
                    <a:pt x="147053" y="307340"/>
                  </a:lnTo>
                  <a:lnTo>
                    <a:pt x="146583" y="306070"/>
                  </a:lnTo>
                  <a:lnTo>
                    <a:pt x="142468" y="311150"/>
                  </a:lnTo>
                  <a:lnTo>
                    <a:pt x="143459" y="317500"/>
                  </a:lnTo>
                  <a:lnTo>
                    <a:pt x="141566" y="322580"/>
                  </a:lnTo>
                  <a:lnTo>
                    <a:pt x="135394" y="322580"/>
                  </a:lnTo>
                  <a:lnTo>
                    <a:pt x="132829" y="331470"/>
                  </a:lnTo>
                  <a:lnTo>
                    <a:pt x="127304" y="334010"/>
                  </a:lnTo>
                  <a:lnTo>
                    <a:pt x="128485" y="334010"/>
                  </a:lnTo>
                  <a:lnTo>
                    <a:pt x="130136" y="336550"/>
                  </a:lnTo>
                  <a:lnTo>
                    <a:pt x="129933" y="337820"/>
                  </a:lnTo>
                  <a:lnTo>
                    <a:pt x="128409" y="337820"/>
                  </a:lnTo>
                  <a:lnTo>
                    <a:pt x="130403" y="341630"/>
                  </a:lnTo>
                  <a:lnTo>
                    <a:pt x="127101" y="339090"/>
                  </a:lnTo>
                  <a:lnTo>
                    <a:pt x="127431" y="339090"/>
                  </a:lnTo>
                  <a:lnTo>
                    <a:pt x="123482" y="337820"/>
                  </a:lnTo>
                  <a:lnTo>
                    <a:pt x="122796" y="340360"/>
                  </a:lnTo>
                  <a:lnTo>
                    <a:pt x="121462" y="341630"/>
                  </a:lnTo>
                  <a:lnTo>
                    <a:pt x="125768" y="345440"/>
                  </a:lnTo>
                  <a:lnTo>
                    <a:pt x="120573" y="347980"/>
                  </a:lnTo>
                  <a:lnTo>
                    <a:pt x="118122" y="351790"/>
                  </a:lnTo>
                  <a:lnTo>
                    <a:pt x="116065" y="356870"/>
                  </a:lnTo>
                  <a:lnTo>
                    <a:pt x="112064" y="356870"/>
                  </a:lnTo>
                  <a:lnTo>
                    <a:pt x="112420" y="359410"/>
                  </a:lnTo>
                  <a:lnTo>
                    <a:pt x="111429" y="360680"/>
                  </a:lnTo>
                  <a:lnTo>
                    <a:pt x="111823" y="363220"/>
                  </a:lnTo>
                  <a:lnTo>
                    <a:pt x="109435" y="360680"/>
                  </a:lnTo>
                  <a:lnTo>
                    <a:pt x="105333" y="364490"/>
                  </a:lnTo>
                  <a:lnTo>
                    <a:pt x="103314" y="369570"/>
                  </a:lnTo>
                  <a:lnTo>
                    <a:pt x="102108" y="367030"/>
                  </a:lnTo>
                  <a:lnTo>
                    <a:pt x="100469" y="369570"/>
                  </a:lnTo>
                  <a:lnTo>
                    <a:pt x="107289" y="374650"/>
                  </a:lnTo>
                  <a:lnTo>
                    <a:pt x="106070" y="377190"/>
                  </a:lnTo>
                  <a:lnTo>
                    <a:pt x="102031" y="374650"/>
                  </a:lnTo>
                  <a:lnTo>
                    <a:pt x="99517" y="378460"/>
                  </a:lnTo>
                  <a:lnTo>
                    <a:pt x="93713" y="379730"/>
                  </a:lnTo>
                  <a:lnTo>
                    <a:pt x="94500" y="386080"/>
                  </a:lnTo>
                  <a:lnTo>
                    <a:pt x="93027" y="384810"/>
                  </a:lnTo>
                  <a:lnTo>
                    <a:pt x="93294" y="383540"/>
                  </a:lnTo>
                  <a:lnTo>
                    <a:pt x="91986" y="386080"/>
                  </a:lnTo>
                  <a:lnTo>
                    <a:pt x="86144" y="389890"/>
                  </a:lnTo>
                  <a:lnTo>
                    <a:pt x="88366" y="390931"/>
                  </a:lnTo>
                  <a:lnTo>
                    <a:pt x="89662" y="390931"/>
                  </a:lnTo>
                  <a:lnTo>
                    <a:pt x="115239" y="390931"/>
                  </a:lnTo>
                  <a:lnTo>
                    <a:pt x="115468" y="389890"/>
                  </a:lnTo>
                  <a:lnTo>
                    <a:pt x="116052" y="387350"/>
                  </a:lnTo>
                  <a:lnTo>
                    <a:pt x="122643" y="386080"/>
                  </a:lnTo>
                  <a:lnTo>
                    <a:pt x="119545" y="383540"/>
                  </a:lnTo>
                  <a:lnTo>
                    <a:pt x="127889" y="382270"/>
                  </a:lnTo>
                  <a:lnTo>
                    <a:pt x="123037" y="378460"/>
                  </a:lnTo>
                  <a:lnTo>
                    <a:pt x="127647" y="377190"/>
                  </a:lnTo>
                  <a:lnTo>
                    <a:pt x="127952" y="378460"/>
                  </a:lnTo>
                  <a:lnTo>
                    <a:pt x="132588" y="375920"/>
                  </a:lnTo>
                  <a:lnTo>
                    <a:pt x="133616" y="374650"/>
                  </a:lnTo>
                  <a:lnTo>
                    <a:pt x="130619" y="370840"/>
                  </a:lnTo>
                  <a:lnTo>
                    <a:pt x="131089" y="369570"/>
                  </a:lnTo>
                  <a:lnTo>
                    <a:pt x="133756" y="372110"/>
                  </a:lnTo>
                  <a:lnTo>
                    <a:pt x="132346" y="367030"/>
                  </a:lnTo>
                  <a:lnTo>
                    <a:pt x="136220" y="368300"/>
                  </a:lnTo>
                  <a:lnTo>
                    <a:pt x="136461" y="367030"/>
                  </a:lnTo>
                  <a:lnTo>
                    <a:pt x="133781" y="367030"/>
                  </a:lnTo>
                  <a:lnTo>
                    <a:pt x="134061" y="363220"/>
                  </a:lnTo>
                  <a:lnTo>
                    <a:pt x="139192" y="363220"/>
                  </a:lnTo>
                  <a:lnTo>
                    <a:pt x="140576" y="364490"/>
                  </a:lnTo>
                  <a:lnTo>
                    <a:pt x="141782" y="358140"/>
                  </a:lnTo>
                  <a:lnTo>
                    <a:pt x="142354" y="358140"/>
                  </a:lnTo>
                  <a:lnTo>
                    <a:pt x="141935" y="355600"/>
                  </a:lnTo>
                  <a:lnTo>
                    <a:pt x="145884" y="361950"/>
                  </a:lnTo>
                  <a:lnTo>
                    <a:pt x="145110" y="358140"/>
                  </a:lnTo>
                  <a:lnTo>
                    <a:pt x="144272" y="358140"/>
                  </a:lnTo>
                  <a:lnTo>
                    <a:pt x="143662" y="356870"/>
                  </a:lnTo>
                  <a:lnTo>
                    <a:pt x="143167" y="356870"/>
                  </a:lnTo>
                  <a:lnTo>
                    <a:pt x="145592" y="355600"/>
                  </a:lnTo>
                  <a:lnTo>
                    <a:pt x="147510" y="353060"/>
                  </a:lnTo>
                  <a:lnTo>
                    <a:pt x="148272" y="350520"/>
                  </a:lnTo>
                  <a:lnTo>
                    <a:pt x="149809" y="353060"/>
                  </a:lnTo>
                  <a:lnTo>
                    <a:pt x="151815" y="350520"/>
                  </a:lnTo>
                  <a:lnTo>
                    <a:pt x="152819" y="349250"/>
                  </a:lnTo>
                  <a:lnTo>
                    <a:pt x="154305" y="344170"/>
                  </a:lnTo>
                  <a:lnTo>
                    <a:pt x="156273" y="341630"/>
                  </a:lnTo>
                  <a:lnTo>
                    <a:pt x="157251" y="340360"/>
                  </a:lnTo>
                  <a:lnTo>
                    <a:pt x="155346" y="341630"/>
                  </a:lnTo>
                  <a:lnTo>
                    <a:pt x="152476" y="339090"/>
                  </a:lnTo>
                  <a:lnTo>
                    <a:pt x="153035" y="337820"/>
                  </a:lnTo>
                  <a:lnTo>
                    <a:pt x="153847" y="338162"/>
                  </a:lnTo>
                  <a:lnTo>
                    <a:pt x="153250" y="336550"/>
                  </a:lnTo>
                  <a:lnTo>
                    <a:pt x="154673" y="335280"/>
                  </a:lnTo>
                  <a:lnTo>
                    <a:pt x="157124" y="337820"/>
                  </a:lnTo>
                  <a:lnTo>
                    <a:pt x="157403" y="339090"/>
                  </a:lnTo>
                  <a:lnTo>
                    <a:pt x="157772" y="336550"/>
                  </a:lnTo>
                  <a:lnTo>
                    <a:pt x="158673" y="336550"/>
                  </a:lnTo>
                  <a:lnTo>
                    <a:pt x="164833" y="337820"/>
                  </a:lnTo>
                  <a:lnTo>
                    <a:pt x="164109" y="336550"/>
                  </a:lnTo>
                  <a:lnTo>
                    <a:pt x="163385" y="335280"/>
                  </a:lnTo>
                  <a:lnTo>
                    <a:pt x="162648" y="334010"/>
                  </a:lnTo>
                  <a:lnTo>
                    <a:pt x="163550" y="335280"/>
                  </a:lnTo>
                  <a:lnTo>
                    <a:pt x="166497" y="331470"/>
                  </a:lnTo>
                  <a:lnTo>
                    <a:pt x="166890" y="328930"/>
                  </a:lnTo>
                  <a:lnTo>
                    <a:pt x="169138" y="325120"/>
                  </a:lnTo>
                  <a:lnTo>
                    <a:pt x="166827" y="323850"/>
                  </a:lnTo>
                  <a:lnTo>
                    <a:pt x="168275" y="322580"/>
                  </a:lnTo>
                  <a:lnTo>
                    <a:pt x="167081" y="320040"/>
                  </a:lnTo>
                  <a:lnTo>
                    <a:pt x="169595" y="318770"/>
                  </a:lnTo>
                  <a:lnTo>
                    <a:pt x="173405" y="317500"/>
                  </a:lnTo>
                  <a:lnTo>
                    <a:pt x="175323" y="313690"/>
                  </a:lnTo>
                  <a:lnTo>
                    <a:pt x="175475" y="312420"/>
                  </a:lnTo>
                  <a:lnTo>
                    <a:pt x="175641" y="311150"/>
                  </a:lnTo>
                  <a:lnTo>
                    <a:pt x="173761" y="312420"/>
                  </a:lnTo>
                  <a:lnTo>
                    <a:pt x="173037" y="309880"/>
                  </a:lnTo>
                  <a:lnTo>
                    <a:pt x="175298" y="311150"/>
                  </a:lnTo>
                  <a:lnTo>
                    <a:pt x="176250" y="309880"/>
                  </a:lnTo>
                  <a:lnTo>
                    <a:pt x="177203" y="308610"/>
                  </a:lnTo>
                  <a:lnTo>
                    <a:pt x="177647" y="311150"/>
                  </a:lnTo>
                  <a:lnTo>
                    <a:pt x="179095" y="308610"/>
                  </a:lnTo>
                  <a:lnTo>
                    <a:pt x="179832" y="307340"/>
                  </a:lnTo>
                  <a:lnTo>
                    <a:pt x="180492" y="306070"/>
                  </a:lnTo>
                  <a:lnTo>
                    <a:pt x="182054" y="300990"/>
                  </a:lnTo>
                  <a:lnTo>
                    <a:pt x="180035" y="300990"/>
                  </a:lnTo>
                  <a:lnTo>
                    <a:pt x="179514" y="299720"/>
                  </a:lnTo>
                  <a:lnTo>
                    <a:pt x="179768" y="298450"/>
                  </a:lnTo>
                  <a:lnTo>
                    <a:pt x="181775" y="298450"/>
                  </a:lnTo>
                  <a:lnTo>
                    <a:pt x="182714" y="299720"/>
                  </a:lnTo>
                  <a:lnTo>
                    <a:pt x="182880" y="298450"/>
                  </a:lnTo>
                  <a:lnTo>
                    <a:pt x="183184" y="294640"/>
                  </a:lnTo>
                  <a:lnTo>
                    <a:pt x="183286" y="293370"/>
                  </a:lnTo>
                  <a:lnTo>
                    <a:pt x="197523" y="293370"/>
                  </a:lnTo>
                  <a:close/>
                </a:path>
                <a:path w="750570" h="579754">
                  <a:moveTo>
                    <a:pt x="214426" y="273050"/>
                  </a:moveTo>
                  <a:lnTo>
                    <a:pt x="214299" y="271780"/>
                  </a:lnTo>
                  <a:lnTo>
                    <a:pt x="213906" y="267970"/>
                  </a:lnTo>
                  <a:lnTo>
                    <a:pt x="184150" y="267970"/>
                  </a:lnTo>
                  <a:lnTo>
                    <a:pt x="177558" y="267970"/>
                  </a:lnTo>
                  <a:lnTo>
                    <a:pt x="176377" y="267970"/>
                  </a:lnTo>
                  <a:lnTo>
                    <a:pt x="171716" y="271780"/>
                  </a:lnTo>
                  <a:lnTo>
                    <a:pt x="174459" y="276860"/>
                  </a:lnTo>
                  <a:lnTo>
                    <a:pt x="173621" y="276860"/>
                  </a:lnTo>
                  <a:lnTo>
                    <a:pt x="172046" y="275691"/>
                  </a:lnTo>
                  <a:lnTo>
                    <a:pt x="168249" y="279400"/>
                  </a:lnTo>
                  <a:lnTo>
                    <a:pt x="169214" y="288290"/>
                  </a:lnTo>
                  <a:lnTo>
                    <a:pt x="196329" y="288290"/>
                  </a:lnTo>
                  <a:lnTo>
                    <a:pt x="196024" y="287020"/>
                  </a:lnTo>
                  <a:lnTo>
                    <a:pt x="196837" y="280670"/>
                  </a:lnTo>
                  <a:lnTo>
                    <a:pt x="198602" y="279400"/>
                  </a:lnTo>
                  <a:lnTo>
                    <a:pt x="197586" y="283210"/>
                  </a:lnTo>
                  <a:lnTo>
                    <a:pt x="199936" y="283210"/>
                  </a:lnTo>
                  <a:lnTo>
                    <a:pt x="199821" y="279400"/>
                  </a:lnTo>
                  <a:lnTo>
                    <a:pt x="199732" y="276860"/>
                  </a:lnTo>
                  <a:lnTo>
                    <a:pt x="199694" y="275590"/>
                  </a:lnTo>
                  <a:lnTo>
                    <a:pt x="205613" y="276860"/>
                  </a:lnTo>
                  <a:lnTo>
                    <a:pt x="205727" y="275590"/>
                  </a:lnTo>
                  <a:lnTo>
                    <a:pt x="206057" y="271780"/>
                  </a:lnTo>
                  <a:lnTo>
                    <a:pt x="214426" y="273050"/>
                  </a:lnTo>
                  <a:close/>
                </a:path>
                <a:path w="750570" h="579754">
                  <a:moveTo>
                    <a:pt x="215544" y="233680"/>
                  </a:moveTo>
                  <a:lnTo>
                    <a:pt x="214896" y="231914"/>
                  </a:lnTo>
                  <a:lnTo>
                    <a:pt x="214795" y="232410"/>
                  </a:lnTo>
                  <a:lnTo>
                    <a:pt x="215544" y="233718"/>
                  </a:lnTo>
                  <a:close/>
                </a:path>
                <a:path w="750570" h="579754">
                  <a:moveTo>
                    <a:pt x="215544" y="228600"/>
                  </a:moveTo>
                  <a:lnTo>
                    <a:pt x="215392" y="226060"/>
                  </a:lnTo>
                  <a:lnTo>
                    <a:pt x="212420" y="229870"/>
                  </a:lnTo>
                  <a:lnTo>
                    <a:pt x="213537" y="232410"/>
                  </a:lnTo>
                  <a:lnTo>
                    <a:pt x="213601" y="231140"/>
                  </a:lnTo>
                  <a:lnTo>
                    <a:pt x="213283" y="229870"/>
                  </a:lnTo>
                  <a:lnTo>
                    <a:pt x="214147" y="229870"/>
                  </a:lnTo>
                  <a:lnTo>
                    <a:pt x="214896" y="231914"/>
                  </a:lnTo>
                  <a:lnTo>
                    <a:pt x="215290" y="229870"/>
                  </a:lnTo>
                  <a:lnTo>
                    <a:pt x="215544" y="228600"/>
                  </a:lnTo>
                  <a:close/>
                </a:path>
                <a:path w="750570" h="579754">
                  <a:moveTo>
                    <a:pt x="219316" y="258610"/>
                  </a:moveTo>
                  <a:lnTo>
                    <a:pt x="218782" y="258330"/>
                  </a:lnTo>
                  <a:lnTo>
                    <a:pt x="218973" y="259080"/>
                  </a:lnTo>
                  <a:lnTo>
                    <a:pt x="219316" y="258610"/>
                  </a:lnTo>
                  <a:close/>
                </a:path>
                <a:path w="750570" h="579754">
                  <a:moveTo>
                    <a:pt x="220891" y="222135"/>
                  </a:moveTo>
                  <a:lnTo>
                    <a:pt x="219252" y="221538"/>
                  </a:lnTo>
                  <a:lnTo>
                    <a:pt x="217474" y="222008"/>
                  </a:lnTo>
                  <a:lnTo>
                    <a:pt x="218160" y="223735"/>
                  </a:lnTo>
                  <a:lnTo>
                    <a:pt x="219087" y="222973"/>
                  </a:lnTo>
                  <a:lnTo>
                    <a:pt x="220840" y="222872"/>
                  </a:lnTo>
                  <a:lnTo>
                    <a:pt x="220891" y="222135"/>
                  </a:lnTo>
                  <a:close/>
                </a:path>
                <a:path w="750570" h="579754">
                  <a:moveTo>
                    <a:pt x="221094" y="259080"/>
                  </a:moveTo>
                  <a:lnTo>
                    <a:pt x="219887" y="257810"/>
                  </a:lnTo>
                  <a:lnTo>
                    <a:pt x="219316" y="258610"/>
                  </a:lnTo>
                  <a:lnTo>
                    <a:pt x="220218" y="259080"/>
                  </a:lnTo>
                  <a:lnTo>
                    <a:pt x="221094" y="259080"/>
                  </a:lnTo>
                  <a:close/>
                </a:path>
                <a:path w="750570" h="579754">
                  <a:moveTo>
                    <a:pt x="226085" y="500951"/>
                  </a:moveTo>
                  <a:lnTo>
                    <a:pt x="225399" y="501319"/>
                  </a:lnTo>
                  <a:lnTo>
                    <a:pt x="225666" y="501370"/>
                  </a:lnTo>
                  <a:lnTo>
                    <a:pt x="225920" y="501281"/>
                  </a:lnTo>
                  <a:lnTo>
                    <a:pt x="226085" y="500951"/>
                  </a:lnTo>
                  <a:close/>
                </a:path>
                <a:path w="750570" h="579754">
                  <a:moveTo>
                    <a:pt x="232537" y="213360"/>
                  </a:moveTo>
                  <a:lnTo>
                    <a:pt x="232321" y="212991"/>
                  </a:lnTo>
                  <a:lnTo>
                    <a:pt x="230593" y="212090"/>
                  </a:lnTo>
                  <a:lnTo>
                    <a:pt x="230035" y="213360"/>
                  </a:lnTo>
                  <a:lnTo>
                    <a:pt x="232537" y="213360"/>
                  </a:lnTo>
                  <a:close/>
                </a:path>
                <a:path w="750570" h="579754">
                  <a:moveTo>
                    <a:pt x="233045" y="213360"/>
                  </a:moveTo>
                  <a:lnTo>
                    <a:pt x="231800" y="212090"/>
                  </a:lnTo>
                  <a:lnTo>
                    <a:pt x="232321" y="212991"/>
                  </a:lnTo>
                  <a:lnTo>
                    <a:pt x="233045" y="213360"/>
                  </a:lnTo>
                  <a:close/>
                </a:path>
                <a:path w="750570" h="579754">
                  <a:moveTo>
                    <a:pt x="233845" y="213360"/>
                  </a:moveTo>
                  <a:lnTo>
                    <a:pt x="233045" y="213360"/>
                  </a:lnTo>
                  <a:lnTo>
                    <a:pt x="232537" y="213360"/>
                  </a:lnTo>
                  <a:lnTo>
                    <a:pt x="233260" y="214630"/>
                  </a:lnTo>
                  <a:lnTo>
                    <a:pt x="233845" y="213360"/>
                  </a:lnTo>
                  <a:close/>
                </a:path>
                <a:path w="750570" h="579754">
                  <a:moveTo>
                    <a:pt x="236245" y="501484"/>
                  </a:moveTo>
                  <a:lnTo>
                    <a:pt x="235343" y="502412"/>
                  </a:lnTo>
                  <a:lnTo>
                    <a:pt x="236245" y="501484"/>
                  </a:lnTo>
                  <a:close/>
                </a:path>
                <a:path w="750570" h="579754">
                  <a:moveTo>
                    <a:pt x="237299" y="500418"/>
                  </a:moveTo>
                  <a:lnTo>
                    <a:pt x="236245" y="501484"/>
                  </a:lnTo>
                  <a:lnTo>
                    <a:pt x="237261" y="501015"/>
                  </a:lnTo>
                  <a:lnTo>
                    <a:pt x="237299" y="500418"/>
                  </a:lnTo>
                  <a:close/>
                </a:path>
                <a:path w="750570" h="579754">
                  <a:moveTo>
                    <a:pt x="243230" y="234950"/>
                  </a:moveTo>
                  <a:lnTo>
                    <a:pt x="216242" y="234950"/>
                  </a:lnTo>
                  <a:lnTo>
                    <a:pt x="215417" y="234950"/>
                  </a:lnTo>
                  <a:lnTo>
                    <a:pt x="215290" y="236220"/>
                  </a:lnTo>
                  <a:lnTo>
                    <a:pt x="213398" y="238760"/>
                  </a:lnTo>
                  <a:lnTo>
                    <a:pt x="207479" y="233680"/>
                  </a:lnTo>
                  <a:lnTo>
                    <a:pt x="207035" y="243840"/>
                  </a:lnTo>
                  <a:lnTo>
                    <a:pt x="200825" y="241300"/>
                  </a:lnTo>
                  <a:lnTo>
                    <a:pt x="199872" y="247650"/>
                  </a:lnTo>
                  <a:lnTo>
                    <a:pt x="193357" y="248920"/>
                  </a:lnTo>
                  <a:lnTo>
                    <a:pt x="189915" y="254000"/>
                  </a:lnTo>
                  <a:lnTo>
                    <a:pt x="196164" y="256540"/>
                  </a:lnTo>
                  <a:lnTo>
                    <a:pt x="188950" y="255270"/>
                  </a:lnTo>
                  <a:lnTo>
                    <a:pt x="194208" y="259080"/>
                  </a:lnTo>
                  <a:lnTo>
                    <a:pt x="193649" y="260350"/>
                  </a:lnTo>
                  <a:lnTo>
                    <a:pt x="192836" y="260350"/>
                  </a:lnTo>
                  <a:lnTo>
                    <a:pt x="187134" y="261620"/>
                  </a:lnTo>
                  <a:lnTo>
                    <a:pt x="185039" y="261620"/>
                  </a:lnTo>
                  <a:lnTo>
                    <a:pt x="186855" y="260350"/>
                  </a:lnTo>
                  <a:lnTo>
                    <a:pt x="185648" y="259080"/>
                  </a:lnTo>
                  <a:lnTo>
                    <a:pt x="183337" y="261620"/>
                  </a:lnTo>
                  <a:lnTo>
                    <a:pt x="182702" y="257810"/>
                  </a:lnTo>
                  <a:lnTo>
                    <a:pt x="180098" y="259080"/>
                  </a:lnTo>
                  <a:lnTo>
                    <a:pt x="182156" y="260350"/>
                  </a:lnTo>
                  <a:lnTo>
                    <a:pt x="182029" y="261620"/>
                  </a:lnTo>
                  <a:lnTo>
                    <a:pt x="180251" y="262890"/>
                  </a:lnTo>
                  <a:lnTo>
                    <a:pt x="184111" y="262890"/>
                  </a:lnTo>
                  <a:lnTo>
                    <a:pt x="184124" y="265430"/>
                  </a:lnTo>
                  <a:lnTo>
                    <a:pt x="213639" y="265430"/>
                  </a:lnTo>
                  <a:lnTo>
                    <a:pt x="213245" y="261620"/>
                  </a:lnTo>
                  <a:lnTo>
                    <a:pt x="220103" y="260350"/>
                  </a:lnTo>
                  <a:lnTo>
                    <a:pt x="218478" y="260350"/>
                  </a:lnTo>
                  <a:lnTo>
                    <a:pt x="217779" y="257810"/>
                  </a:lnTo>
                  <a:lnTo>
                    <a:pt x="218782" y="258330"/>
                  </a:lnTo>
                  <a:lnTo>
                    <a:pt x="218643" y="257810"/>
                  </a:lnTo>
                  <a:lnTo>
                    <a:pt x="219532" y="256540"/>
                  </a:lnTo>
                  <a:lnTo>
                    <a:pt x="223075" y="251460"/>
                  </a:lnTo>
                  <a:lnTo>
                    <a:pt x="228955" y="246380"/>
                  </a:lnTo>
                  <a:lnTo>
                    <a:pt x="232219" y="243840"/>
                  </a:lnTo>
                  <a:lnTo>
                    <a:pt x="235483" y="241300"/>
                  </a:lnTo>
                  <a:lnTo>
                    <a:pt x="238645" y="238760"/>
                  </a:lnTo>
                  <a:lnTo>
                    <a:pt x="241820" y="236220"/>
                  </a:lnTo>
                  <a:lnTo>
                    <a:pt x="243230" y="234950"/>
                  </a:lnTo>
                  <a:close/>
                </a:path>
                <a:path w="750570" h="579754">
                  <a:moveTo>
                    <a:pt x="248259" y="190500"/>
                  </a:moveTo>
                  <a:close/>
                </a:path>
                <a:path w="750570" h="579754">
                  <a:moveTo>
                    <a:pt x="252933" y="183222"/>
                  </a:moveTo>
                  <a:lnTo>
                    <a:pt x="252031" y="183616"/>
                  </a:lnTo>
                  <a:lnTo>
                    <a:pt x="252476" y="183718"/>
                  </a:lnTo>
                  <a:lnTo>
                    <a:pt x="252691" y="183756"/>
                  </a:lnTo>
                  <a:lnTo>
                    <a:pt x="252933" y="183222"/>
                  </a:lnTo>
                  <a:close/>
                </a:path>
                <a:path w="750570" h="579754">
                  <a:moveTo>
                    <a:pt x="255016" y="180289"/>
                  </a:moveTo>
                  <a:lnTo>
                    <a:pt x="252323" y="177736"/>
                  </a:lnTo>
                  <a:lnTo>
                    <a:pt x="252095" y="179539"/>
                  </a:lnTo>
                  <a:lnTo>
                    <a:pt x="254876" y="181368"/>
                  </a:lnTo>
                  <a:lnTo>
                    <a:pt x="255016" y="180289"/>
                  </a:lnTo>
                  <a:close/>
                </a:path>
                <a:path w="750570" h="579754">
                  <a:moveTo>
                    <a:pt x="262928" y="497903"/>
                  </a:moveTo>
                  <a:lnTo>
                    <a:pt x="262699" y="496887"/>
                  </a:lnTo>
                  <a:lnTo>
                    <a:pt x="261594" y="498348"/>
                  </a:lnTo>
                  <a:lnTo>
                    <a:pt x="262928" y="497903"/>
                  </a:lnTo>
                  <a:close/>
                </a:path>
                <a:path w="750570" h="579754">
                  <a:moveTo>
                    <a:pt x="263842" y="175260"/>
                  </a:moveTo>
                  <a:lnTo>
                    <a:pt x="263080" y="173990"/>
                  </a:lnTo>
                  <a:lnTo>
                    <a:pt x="263436" y="175260"/>
                  </a:lnTo>
                  <a:lnTo>
                    <a:pt x="263842" y="175260"/>
                  </a:lnTo>
                  <a:close/>
                </a:path>
                <a:path w="750570" h="579754">
                  <a:moveTo>
                    <a:pt x="264274" y="497459"/>
                  </a:moveTo>
                  <a:lnTo>
                    <a:pt x="262928" y="497903"/>
                  </a:lnTo>
                  <a:lnTo>
                    <a:pt x="263296" y="499618"/>
                  </a:lnTo>
                  <a:lnTo>
                    <a:pt x="264274" y="497459"/>
                  </a:lnTo>
                  <a:close/>
                </a:path>
                <a:path w="750570" h="579754">
                  <a:moveTo>
                    <a:pt x="265150" y="204470"/>
                  </a:moveTo>
                  <a:lnTo>
                    <a:pt x="265023" y="204419"/>
                  </a:lnTo>
                  <a:lnTo>
                    <a:pt x="265150" y="204470"/>
                  </a:lnTo>
                  <a:close/>
                </a:path>
                <a:path w="750570" h="579754">
                  <a:moveTo>
                    <a:pt x="273443" y="194259"/>
                  </a:moveTo>
                  <a:lnTo>
                    <a:pt x="272338" y="193979"/>
                  </a:lnTo>
                  <a:lnTo>
                    <a:pt x="271526" y="193979"/>
                  </a:lnTo>
                  <a:lnTo>
                    <a:pt x="270878" y="194144"/>
                  </a:lnTo>
                  <a:lnTo>
                    <a:pt x="270979" y="194373"/>
                  </a:lnTo>
                  <a:lnTo>
                    <a:pt x="271030" y="194602"/>
                  </a:lnTo>
                  <a:lnTo>
                    <a:pt x="271246" y="194881"/>
                  </a:lnTo>
                  <a:lnTo>
                    <a:pt x="273443" y="194259"/>
                  </a:lnTo>
                  <a:close/>
                </a:path>
                <a:path w="750570" h="579754">
                  <a:moveTo>
                    <a:pt x="286981" y="140766"/>
                  </a:moveTo>
                  <a:lnTo>
                    <a:pt x="283438" y="138430"/>
                  </a:lnTo>
                  <a:lnTo>
                    <a:pt x="282930" y="140970"/>
                  </a:lnTo>
                  <a:lnTo>
                    <a:pt x="285369" y="142240"/>
                  </a:lnTo>
                  <a:lnTo>
                    <a:pt x="285013" y="142240"/>
                  </a:lnTo>
                  <a:lnTo>
                    <a:pt x="285432" y="144780"/>
                  </a:lnTo>
                  <a:lnTo>
                    <a:pt x="286981" y="140766"/>
                  </a:lnTo>
                  <a:close/>
                </a:path>
                <a:path w="750570" h="579754">
                  <a:moveTo>
                    <a:pt x="287324" y="139877"/>
                  </a:moveTo>
                  <a:lnTo>
                    <a:pt x="286981" y="140766"/>
                  </a:lnTo>
                  <a:lnTo>
                    <a:pt x="287299" y="140970"/>
                  </a:lnTo>
                  <a:lnTo>
                    <a:pt x="287324" y="139877"/>
                  </a:lnTo>
                  <a:close/>
                </a:path>
                <a:path w="750570" h="579754">
                  <a:moveTo>
                    <a:pt x="296443" y="125730"/>
                  </a:moveTo>
                  <a:lnTo>
                    <a:pt x="295516" y="125730"/>
                  </a:lnTo>
                  <a:lnTo>
                    <a:pt x="295402" y="127000"/>
                  </a:lnTo>
                  <a:lnTo>
                    <a:pt x="296443" y="125730"/>
                  </a:lnTo>
                  <a:close/>
                </a:path>
                <a:path w="750570" h="579754">
                  <a:moveTo>
                    <a:pt x="297395" y="136817"/>
                  </a:moveTo>
                  <a:lnTo>
                    <a:pt x="296887" y="135229"/>
                  </a:lnTo>
                  <a:lnTo>
                    <a:pt x="296125" y="135890"/>
                  </a:lnTo>
                  <a:lnTo>
                    <a:pt x="297294" y="137160"/>
                  </a:lnTo>
                  <a:lnTo>
                    <a:pt x="297395" y="136817"/>
                  </a:lnTo>
                  <a:close/>
                </a:path>
                <a:path w="750570" h="579754">
                  <a:moveTo>
                    <a:pt x="297561" y="134620"/>
                  </a:moveTo>
                  <a:lnTo>
                    <a:pt x="296697" y="134620"/>
                  </a:lnTo>
                  <a:lnTo>
                    <a:pt x="296887" y="135229"/>
                  </a:lnTo>
                  <a:lnTo>
                    <a:pt x="297561" y="134620"/>
                  </a:lnTo>
                  <a:close/>
                </a:path>
                <a:path w="750570" h="579754">
                  <a:moveTo>
                    <a:pt x="299745" y="162560"/>
                  </a:moveTo>
                  <a:lnTo>
                    <a:pt x="298297" y="161493"/>
                  </a:lnTo>
                  <a:lnTo>
                    <a:pt x="298526" y="162560"/>
                  </a:lnTo>
                  <a:lnTo>
                    <a:pt x="298437" y="162801"/>
                  </a:lnTo>
                  <a:lnTo>
                    <a:pt x="299745" y="162560"/>
                  </a:lnTo>
                  <a:close/>
                </a:path>
                <a:path w="750570" h="579754">
                  <a:moveTo>
                    <a:pt x="301269" y="121069"/>
                  </a:moveTo>
                  <a:lnTo>
                    <a:pt x="300685" y="121920"/>
                  </a:lnTo>
                  <a:lnTo>
                    <a:pt x="300926" y="121920"/>
                  </a:lnTo>
                  <a:lnTo>
                    <a:pt x="301269" y="121069"/>
                  </a:lnTo>
                  <a:close/>
                </a:path>
                <a:path w="750570" h="579754">
                  <a:moveTo>
                    <a:pt x="301548" y="120650"/>
                  </a:moveTo>
                  <a:lnTo>
                    <a:pt x="301269" y="121069"/>
                  </a:lnTo>
                  <a:lnTo>
                    <a:pt x="301548" y="120650"/>
                  </a:lnTo>
                  <a:close/>
                </a:path>
                <a:path w="750570" h="579754">
                  <a:moveTo>
                    <a:pt x="311505" y="145529"/>
                  </a:moveTo>
                  <a:lnTo>
                    <a:pt x="311365" y="145745"/>
                  </a:lnTo>
                  <a:lnTo>
                    <a:pt x="311353" y="145897"/>
                  </a:lnTo>
                  <a:lnTo>
                    <a:pt x="311200" y="146926"/>
                  </a:lnTo>
                  <a:lnTo>
                    <a:pt x="311416" y="146329"/>
                  </a:lnTo>
                  <a:lnTo>
                    <a:pt x="311505" y="145529"/>
                  </a:lnTo>
                  <a:close/>
                </a:path>
                <a:path w="750570" h="579754">
                  <a:moveTo>
                    <a:pt x="311556" y="146050"/>
                  </a:moveTo>
                  <a:close/>
                </a:path>
                <a:path w="750570" h="579754">
                  <a:moveTo>
                    <a:pt x="324307" y="102870"/>
                  </a:moveTo>
                  <a:lnTo>
                    <a:pt x="322884" y="102870"/>
                  </a:lnTo>
                  <a:lnTo>
                    <a:pt x="321678" y="104317"/>
                  </a:lnTo>
                  <a:lnTo>
                    <a:pt x="320522" y="104749"/>
                  </a:lnTo>
                  <a:lnTo>
                    <a:pt x="319798" y="102870"/>
                  </a:lnTo>
                  <a:lnTo>
                    <a:pt x="319493" y="105143"/>
                  </a:lnTo>
                  <a:lnTo>
                    <a:pt x="320662" y="105143"/>
                  </a:lnTo>
                  <a:lnTo>
                    <a:pt x="320992" y="105143"/>
                  </a:lnTo>
                  <a:lnTo>
                    <a:pt x="323761" y="105143"/>
                  </a:lnTo>
                  <a:lnTo>
                    <a:pt x="323977" y="104140"/>
                  </a:lnTo>
                  <a:lnTo>
                    <a:pt x="324307" y="102870"/>
                  </a:lnTo>
                  <a:close/>
                </a:path>
                <a:path w="750570" h="579754">
                  <a:moveTo>
                    <a:pt x="325577" y="101600"/>
                  </a:moveTo>
                  <a:lnTo>
                    <a:pt x="323938" y="101600"/>
                  </a:lnTo>
                  <a:lnTo>
                    <a:pt x="324624" y="102870"/>
                  </a:lnTo>
                  <a:lnTo>
                    <a:pt x="324777" y="102870"/>
                  </a:lnTo>
                  <a:lnTo>
                    <a:pt x="325069" y="104140"/>
                  </a:lnTo>
                  <a:lnTo>
                    <a:pt x="325272" y="102870"/>
                  </a:lnTo>
                  <a:lnTo>
                    <a:pt x="325577" y="101600"/>
                  </a:lnTo>
                  <a:close/>
                </a:path>
                <a:path w="750570" h="579754">
                  <a:moveTo>
                    <a:pt x="333197" y="87325"/>
                  </a:moveTo>
                  <a:lnTo>
                    <a:pt x="332359" y="89623"/>
                  </a:lnTo>
                  <a:lnTo>
                    <a:pt x="333070" y="88023"/>
                  </a:lnTo>
                  <a:lnTo>
                    <a:pt x="333197" y="87325"/>
                  </a:lnTo>
                  <a:close/>
                </a:path>
                <a:path w="750570" h="579754">
                  <a:moveTo>
                    <a:pt x="335711" y="93383"/>
                  </a:moveTo>
                  <a:lnTo>
                    <a:pt x="334772" y="91440"/>
                  </a:lnTo>
                  <a:lnTo>
                    <a:pt x="333781" y="93065"/>
                  </a:lnTo>
                  <a:lnTo>
                    <a:pt x="335711" y="93383"/>
                  </a:lnTo>
                  <a:close/>
                </a:path>
                <a:path w="750570" h="579754">
                  <a:moveTo>
                    <a:pt x="336664" y="113030"/>
                  </a:moveTo>
                  <a:lnTo>
                    <a:pt x="333984" y="114300"/>
                  </a:lnTo>
                  <a:lnTo>
                    <a:pt x="334314" y="114300"/>
                  </a:lnTo>
                  <a:lnTo>
                    <a:pt x="334391" y="116840"/>
                  </a:lnTo>
                  <a:lnTo>
                    <a:pt x="336664" y="113030"/>
                  </a:lnTo>
                  <a:close/>
                </a:path>
                <a:path w="750570" h="579754">
                  <a:moveTo>
                    <a:pt x="337070" y="109626"/>
                  </a:moveTo>
                  <a:lnTo>
                    <a:pt x="336473" y="109969"/>
                  </a:lnTo>
                  <a:lnTo>
                    <a:pt x="335711" y="110337"/>
                  </a:lnTo>
                  <a:lnTo>
                    <a:pt x="335584" y="111125"/>
                  </a:lnTo>
                  <a:lnTo>
                    <a:pt x="336575" y="110934"/>
                  </a:lnTo>
                  <a:lnTo>
                    <a:pt x="336943" y="110363"/>
                  </a:lnTo>
                  <a:lnTo>
                    <a:pt x="337070" y="109626"/>
                  </a:lnTo>
                  <a:close/>
                </a:path>
                <a:path w="750570" h="579754">
                  <a:moveTo>
                    <a:pt x="338264" y="108775"/>
                  </a:moveTo>
                  <a:lnTo>
                    <a:pt x="337058" y="107619"/>
                  </a:lnTo>
                  <a:lnTo>
                    <a:pt x="337108" y="108331"/>
                  </a:lnTo>
                  <a:lnTo>
                    <a:pt x="337172" y="109042"/>
                  </a:lnTo>
                  <a:lnTo>
                    <a:pt x="337070" y="109626"/>
                  </a:lnTo>
                  <a:lnTo>
                    <a:pt x="337794" y="109194"/>
                  </a:lnTo>
                  <a:lnTo>
                    <a:pt x="338264" y="108775"/>
                  </a:lnTo>
                  <a:close/>
                </a:path>
                <a:path w="750570" h="579754">
                  <a:moveTo>
                    <a:pt x="350850" y="93980"/>
                  </a:moveTo>
                  <a:lnTo>
                    <a:pt x="339458" y="93980"/>
                  </a:lnTo>
                  <a:lnTo>
                    <a:pt x="336016" y="93980"/>
                  </a:lnTo>
                  <a:lnTo>
                    <a:pt x="334035" y="95250"/>
                  </a:lnTo>
                  <a:lnTo>
                    <a:pt x="332638" y="94919"/>
                  </a:lnTo>
                  <a:lnTo>
                    <a:pt x="333781" y="93065"/>
                  </a:lnTo>
                  <a:lnTo>
                    <a:pt x="331597" y="92710"/>
                  </a:lnTo>
                  <a:lnTo>
                    <a:pt x="332295" y="94843"/>
                  </a:lnTo>
                  <a:lnTo>
                    <a:pt x="328688" y="93980"/>
                  </a:lnTo>
                  <a:lnTo>
                    <a:pt x="328168" y="93980"/>
                  </a:lnTo>
                  <a:lnTo>
                    <a:pt x="324523" y="95250"/>
                  </a:lnTo>
                  <a:lnTo>
                    <a:pt x="329793" y="100330"/>
                  </a:lnTo>
                  <a:lnTo>
                    <a:pt x="326478" y="101600"/>
                  </a:lnTo>
                  <a:lnTo>
                    <a:pt x="327685" y="102870"/>
                  </a:lnTo>
                  <a:lnTo>
                    <a:pt x="330390" y="104140"/>
                  </a:lnTo>
                  <a:lnTo>
                    <a:pt x="329501" y="106680"/>
                  </a:lnTo>
                  <a:lnTo>
                    <a:pt x="327533" y="107950"/>
                  </a:lnTo>
                  <a:lnTo>
                    <a:pt x="323697" y="105410"/>
                  </a:lnTo>
                  <a:lnTo>
                    <a:pt x="320776" y="105410"/>
                  </a:lnTo>
                  <a:lnTo>
                    <a:pt x="319455" y="105410"/>
                  </a:lnTo>
                  <a:lnTo>
                    <a:pt x="318770" y="105410"/>
                  </a:lnTo>
                  <a:lnTo>
                    <a:pt x="318884" y="107950"/>
                  </a:lnTo>
                  <a:lnTo>
                    <a:pt x="315887" y="109220"/>
                  </a:lnTo>
                  <a:lnTo>
                    <a:pt x="316725" y="109220"/>
                  </a:lnTo>
                  <a:lnTo>
                    <a:pt x="318109" y="110490"/>
                  </a:lnTo>
                  <a:lnTo>
                    <a:pt x="317754" y="110490"/>
                  </a:lnTo>
                  <a:lnTo>
                    <a:pt x="313524" y="113030"/>
                  </a:lnTo>
                  <a:lnTo>
                    <a:pt x="318109" y="113030"/>
                  </a:lnTo>
                  <a:lnTo>
                    <a:pt x="316420" y="116840"/>
                  </a:lnTo>
                  <a:lnTo>
                    <a:pt x="313817" y="116840"/>
                  </a:lnTo>
                  <a:lnTo>
                    <a:pt x="313524" y="113030"/>
                  </a:lnTo>
                  <a:lnTo>
                    <a:pt x="312572" y="115570"/>
                  </a:lnTo>
                  <a:lnTo>
                    <a:pt x="310324" y="116840"/>
                  </a:lnTo>
                  <a:lnTo>
                    <a:pt x="309638" y="113030"/>
                  </a:lnTo>
                  <a:lnTo>
                    <a:pt x="309460" y="116840"/>
                  </a:lnTo>
                  <a:lnTo>
                    <a:pt x="304863" y="115570"/>
                  </a:lnTo>
                  <a:lnTo>
                    <a:pt x="303428" y="116840"/>
                  </a:lnTo>
                  <a:lnTo>
                    <a:pt x="303707" y="114300"/>
                  </a:lnTo>
                  <a:lnTo>
                    <a:pt x="303530" y="115570"/>
                  </a:lnTo>
                  <a:lnTo>
                    <a:pt x="302501" y="116840"/>
                  </a:lnTo>
                  <a:lnTo>
                    <a:pt x="304927" y="118110"/>
                  </a:lnTo>
                  <a:lnTo>
                    <a:pt x="304012" y="118110"/>
                  </a:lnTo>
                  <a:lnTo>
                    <a:pt x="303491" y="119380"/>
                  </a:lnTo>
                  <a:lnTo>
                    <a:pt x="302742" y="118110"/>
                  </a:lnTo>
                  <a:lnTo>
                    <a:pt x="303314" y="120650"/>
                  </a:lnTo>
                  <a:lnTo>
                    <a:pt x="306260" y="120650"/>
                  </a:lnTo>
                  <a:lnTo>
                    <a:pt x="306692" y="123190"/>
                  </a:lnTo>
                  <a:lnTo>
                    <a:pt x="305879" y="123190"/>
                  </a:lnTo>
                  <a:lnTo>
                    <a:pt x="305257" y="123190"/>
                  </a:lnTo>
                  <a:lnTo>
                    <a:pt x="305257" y="127000"/>
                  </a:lnTo>
                  <a:lnTo>
                    <a:pt x="302539" y="124460"/>
                  </a:lnTo>
                  <a:lnTo>
                    <a:pt x="304977" y="123545"/>
                  </a:lnTo>
                  <a:lnTo>
                    <a:pt x="305257" y="127000"/>
                  </a:lnTo>
                  <a:lnTo>
                    <a:pt x="305257" y="123190"/>
                  </a:lnTo>
                  <a:lnTo>
                    <a:pt x="304952" y="123190"/>
                  </a:lnTo>
                  <a:lnTo>
                    <a:pt x="299821" y="123190"/>
                  </a:lnTo>
                  <a:lnTo>
                    <a:pt x="300685" y="121920"/>
                  </a:lnTo>
                  <a:lnTo>
                    <a:pt x="299567" y="121920"/>
                  </a:lnTo>
                  <a:lnTo>
                    <a:pt x="299605" y="120650"/>
                  </a:lnTo>
                  <a:lnTo>
                    <a:pt x="295021" y="121920"/>
                  </a:lnTo>
                  <a:lnTo>
                    <a:pt x="301256" y="124460"/>
                  </a:lnTo>
                  <a:lnTo>
                    <a:pt x="298716" y="127000"/>
                  </a:lnTo>
                  <a:lnTo>
                    <a:pt x="297649" y="125730"/>
                  </a:lnTo>
                  <a:lnTo>
                    <a:pt x="296443" y="125730"/>
                  </a:lnTo>
                  <a:lnTo>
                    <a:pt x="298183" y="128270"/>
                  </a:lnTo>
                  <a:lnTo>
                    <a:pt x="298323" y="129540"/>
                  </a:lnTo>
                  <a:lnTo>
                    <a:pt x="295656" y="130810"/>
                  </a:lnTo>
                  <a:lnTo>
                    <a:pt x="297395" y="132080"/>
                  </a:lnTo>
                  <a:lnTo>
                    <a:pt x="296430" y="133350"/>
                  </a:lnTo>
                  <a:lnTo>
                    <a:pt x="297891" y="133350"/>
                  </a:lnTo>
                  <a:lnTo>
                    <a:pt x="298945" y="134620"/>
                  </a:lnTo>
                  <a:lnTo>
                    <a:pt x="297954" y="134620"/>
                  </a:lnTo>
                  <a:lnTo>
                    <a:pt x="297395" y="136817"/>
                  </a:lnTo>
                  <a:lnTo>
                    <a:pt x="297903" y="138430"/>
                  </a:lnTo>
                  <a:lnTo>
                    <a:pt x="291452" y="135890"/>
                  </a:lnTo>
                  <a:lnTo>
                    <a:pt x="291388" y="139700"/>
                  </a:lnTo>
                  <a:lnTo>
                    <a:pt x="290347" y="139700"/>
                  </a:lnTo>
                  <a:lnTo>
                    <a:pt x="290347" y="143510"/>
                  </a:lnTo>
                  <a:lnTo>
                    <a:pt x="289013" y="143510"/>
                  </a:lnTo>
                  <a:lnTo>
                    <a:pt x="288912" y="142240"/>
                  </a:lnTo>
                  <a:lnTo>
                    <a:pt x="289826" y="140970"/>
                  </a:lnTo>
                  <a:lnTo>
                    <a:pt x="290347" y="143510"/>
                  </a:lnTo>
                  <a:lnTo>
                    <a:pt x="290347" y="139700"/>
                  </a:lnTo>
                  <a:lnTo>
                    <a:pt x="289674" y="139700"/>
                  </a:lnTo>
                  <a:lnTo>
                    <a:pt x="288709" y="137160"/>
                  </a:lnTo>
                  <a:lnTo>
                    <a:pt x="287388" y="137160"/>
                  </a:lnTo>
                  <a:lnTo>
                    <a:pt x="287324" y="139877"/>
                  </a:lnTo>
                  <a:lnTo>
                    <a:pt x="287388" y="139700"/>
                  </a:lnTo>
                  <a:lnTo>
                    <a:pt x="287997" y="144780"/>
                  </a:lnTo>
                  <a:lnTo>
                    <a:pt x="288353" y="144335"/>
                  </a:lnTo>
                  <a:lnTo>
                    <a:pt x="290969" y="148590"/>
                  </a:lnTo>
                  <a:lnTo>
                    <a:pt x="287515" y="148590"/>
                  </a:lnTo>
                  <a:lnTo>
                    <a:pt x="282943" y="144780"/>
                  </a:lnTo>
                  <a:lnTo>
                    <a:pt x="278523" y="144780"/>
                  </a:lnTo>
                  <a:lnTo>
                    <a:pt x="281139" y="151130"/>
                  </a:lnTo>
                  <a:lnTo>
                    <a:pt x="276936" y="153670"/>
                  </a:lnTo>
                  <a:lnTo>
                    <a:pt x="278726" y="153670"/>
                  </a:lnTo>
                  <a:lnTo>
                    <a:pt x="280162" y="154940"/>
                  </a:lnTo>
                  <a:lnTo>
                    <a:pt x="277101" y="156210"/>
                  </a:lnTo>
                  <a:lnTo>
                    <a:pt x="276860" y="157480"/>
                  </a:lnTo>
                  <a:lnTo>
                    <a:pt x="275399" y="156210"/>
                  </a:lnTo>
                  <a:lnTo>
                    <a:pt x="274027" y="156210"/>
                  </a:lnTo>
                  <a:lnTo>
                    <a:pt x="270497" y="158750"/>
                  </a:lnTo>
                  <a:lnTo>
                    <a:pt x="273329" y="161290"/>
                  </a:lnTo>
                  <a:lnTo>
                    <a:pt x="269913" y="161290"/>
                  </a:lnTo>
                  <a:lnTo>
                    <a:pt x="266623" y="162560"/>
                  </a:lnTo>
                  <a:lnTo>
                    <a:pt x="271538" y="167640"/>
                  </a:lnTo>
                  <a:lnTo>
                    <a:pt x="268706" y="170180"/>
                  </a:lnTo>
                  <a:lnTo>
                    <a:pt x="267703" y="167640"/>
                  </a:lnTo>
                  <a:lnTo>
                    <a:pt x="265544" y="167640"/>
                  </a:lnTo>
                  <a:lnTo>
                    <a:pt x="265887" y="165100"/>
                  </a:lnTo>
                  <a:lnTo>
                    <a:pt x="265087" y="166370"/>
                  </a:lnTo>
                  <a:lnTo>
                    <a:pt x="264109" y="166370"/>
                  </a:lnTo>
                  <a:lnTo>
                    <a:pt x="265188" y="167640"/>
                  </a:lnTo>
                  <a:lnTo>
                    <a:pt x="263753" y="167640"/>
                  </a:lnTo>
                  <a:lnTo>
                    <a:pt x="265137" y="171450"/>
                  </a:lnTo>
                  <a:lnTo>
                    <a:pt x="262940" y="171450"/>
                  </a:lnTo>
                  <a:lnTo>
                    <a:pt x="263309" y="172720"/>
                  </a:lnTo>
                  <a:lnTo>
                    <a:pt x="264845" y="173990"/>
                  </a:lnTo>
                  <a:lnTo>
                    <a:pt x="263842" y="175260"/>
                  </a:lnTo>
                  <a:lnTo>
                    <a:pt x="262775" y="176530"/>
                  </a:lnTo>
                  <a:lnTo>
                    <a:pt x="265264" y="177800"/>
                  </a:lnTo>
                  <a:lnTo>
                    <a:pt x="257987" y="176530"/>
                  </a:lnTo>
                  <a:lnTo>
                    <a:pt x="258978" y="185420"/>
                  </a:lnTo>
                  <a:lnTo>
                    <a:pt x="252691" y="184150"/>
                  </a:lnTo>
                  <a:lnTo>
                    <a:pt x="251536" y="186690"/>
                  </a:lnTo>
                  <a:lnTo>
                    <a:pt x="250012" y="189230"/>
                  </a:lnTo>
                  <a:lnTo>
                    <a:pt x="248602" y="191770"/>
                  </a:lnTo>
                  <a:lnTo>
                    <a:pt x="248221" y="190525"/>
                  </a:lnTo>
                  <a:lnTo>
                    <a:pt x="244690" y="191770"/>
                  </a:lnTo>
                  <a:lnTo>
                    <a:pt x="251510" y="195580"/>
                  </a:lnTo>
                  <a:lnTo>
                    <a:pt x="247472" y="196850"/>
                  </a:lnTo>
                  <a:lnTo>
                    <a:pt x="243674" y="196850"/>
                  </a:lnTo>
                  <a:lnTo>
                    <a:pt x="247357" y="194310"/>
                  </a:lnTo>
                  <a:lnTo>
                    <a:pt x="245630" y="194310"/>
                  </a:lnTo>
                  <a:lnTo>
                    <a:pt x="240093" y="190500"/>
                  </a:lnTo>
                  <a:lnTo>
                    <a:pt x="243420" y="199390"/>
                  </a:lnTo>
                  <a:lnTo>
                    <a:pt x="238810" y="198120"/>
                  </a:lnTo>
                  <a:lnTo>
                    <a:pt x="238887" y="196850"/>
                  </a:lnTo>
                  <a:lnTo>
                    <a:pt x="235902" y="196850"/>
                  </a:lnTo>
                  <a:lnTo>
                    <a:pt x="237896" y="203200"/>
                  </a:lnTo>
                  <a:lnTo>
                    <a:pt x="235546" y="204470"/>
                  </a:lnTo>
                  <a:lnTo>
                    <a:pt x="234772" y="204470"/>
                  </a:lnTo>
                  <a:lnTo>
                    <a:pt x="236093" y="208280"/>
                  </a:lnTo>
                  <a:lnTo>
                    <a:pt x="234416" y="212090"/>
                  </a:lnTo>
                  <a:lnTo>
                    <a:pt x="233845" y="213360"/>
                  </a:lnTo>
                  <a:lnTo>
                    <a:pt x="234188" y="213360"/>
                  </a:lnTo>
                  <a:lnTo>
                    <a:pt x="233070" y="215900"/>
                  </a:lnTo>
                  <a:lnTo>
                    <a:pt x="231394" y="215900"/>
                  </a:lnTo>
                  <a:lnTo>
                    <a:pt x="229184" y="217170"/>
                  </a:lnTo>
                  <a:lnTo>
                    <a:pt x="226796" y="215900"/>
                  </a:lnTo>
                  <a:lnTo>
                    <a:pt x="228282" y="213360"/>
                  </a:lnTo>
                  <a:lnTo>
                    <a:pt x="224574" y="212090"/>
                  </a:lnTo>
                  <a:lnTo>
                    <a:pt x="226301" y="215900"/>
                  </a:lnTo>
                  <a:lnTo>
                    <a:pt x="223799" y="215900"/>
                  </a:lnTo>
                  <a:lnTo>
                    <a:pt x="221742" y="218440"/>
                  </a:lnTo>
                  <a:lnTo>
                    <a:pt x="224891" y="220980"/>
                  </a:lnTo>
                  <a:lnTo>
                    <a:pt x="222021" y="224790"/>
                  </a:lnTo>
                  <a:lnTo>
                    <a:pt x="223266" y="224790"/>
                  </a:lnTo>
                  <a:lnTo>
                    <a:pt x="224967" y="228600"/>
                  </a:lnTo>
                  <a:lnTo>
                    <a:pt x="220281" y="224790"/>
                  </a:lnTo>
                  <a:lnTo>
                    <a:pt x="221183" y="228600"/>
                  </a:lnTo>
                  <a:lnTo>
                    <a:pt x="217538" y="226060"/>
                  </a:lnTo>
                  <a:lnTo>
                    <a:pt x="217360" y="228600"/>
                  </a:lnTo>
                  <a:lnTo>
                    <a:pt x="217297" y="232410"/>
                  </a:lnTo>
                  <a:lnTo>
                    <a:pt x="216750" y="233718"/>
                  </a:lnTo>
                  <a:lnTo>
                    <a:pt x="244602" y="233718"/>
                  </a:lnTo>
                  <a:lnTo>
                    <a:pt x="235737" y="228600"/>
                  </a:lnTo>
                  <a:lnTo>
                    <a:pt x="242239" y="227330"/>
                  </a:lnTo>
                  <a:lnTo>
                    <a:pt x="244055" y="231140"/>
                  </a:lnTo>
                  <a:lnTo>
                    <a:pt x="244779" y="227330"/>
                  </a:lnTo>
                  <a:lnTo>
                    <a:pt x="245757" y="222250"/>
                  </a:lnTo>
                  <a:lnTo>
                    <a:pt x="254177" y="218440"/>
                  </a:lnTo>
                  <a:lnTo>
                    <a:pt x="254533" y="217170"/>
                  </a:lnTo>
                  <a:lnTo>
                    <a:pt x="256286" y="210820"/>
                  </a:lnTo>
                  <a:lnTo>
                    <a:pt x="256603" y="210820"/>
                  </a:lnTo>
                  <a:lnTo>
                    <a:pt x="257390" y="212090"/>
                  </a:lnTo>
                  <a:lnTo>
                    <a:pt x="256908" y="212090"/>
                  </a:lnTo>
                  <a:lnTo>
                    <a:pt x="259829" y="213360"/>
                  </a:lnTo>
                  <a:lnTo>
                    <a:pt x="260337" y="210820"/>
                  </a:lnTo>
                  <a:lnTo>
                    <a:pt x="260832" y="208280"/>
                  </a:lnTo>
                  <a:lnTo>
                    <a:pt x="259270" y="207010"/>
                  </a:lnTo>
                  <a:lnTo>
                    <a:pt x="260210" y="205740"/>
                  </a:lnTo>
                  <a:lnTo>
                    <a:pt x="260858" y="208280"/>
                  </a:lnTo>
                  <a:lnTo>
                    <a:pt x="262128" y="208280"/>
                  </a:lnTo>
                  <a:lnTo>
                    <a:pt x="264299" y="207010"/>
                  </a:lnTo>
                  <a:lnTo>
                    <a:pt x="263626" y="205740"/>
                  </a:lnTo>
                  <a:lnTo>
                    <a:pt x="262280" y="203200"/>
                  </a:lnTo>
                  <a:lnTo>
                    <a:pt x="265023" y="204419"/>
                  </a:lnTo>
                  <a:lnTo>
                    <a:pt x="264782" y="203200"/>
                  </a:lnTo>
                  <a:lnTo>
                    <a:pt x="268427" y="201930"/>
                  </a:lnTo>
                  <a:lnTo>
                    <a:pt x="265557" y="200660"/>
                  </a:lnTo>
                  <a:lnTo>
                    <a:pt x="268465" y="199390"/>
                  </a:lnTo>
                  <a:lnTo>
                    <a:pt x="268224" y="196850"/>
                  </a:lnTo>
                  <a:lnTo>
                    <a:pt x="268109" y="195580"/>
                  </a:lnTo>
                  <a:lnTo>
                    <a:pt x="270878" y="194310"/>
                  </a:lnTo>
                  <a:lnTo>
                    <a:pt x="269379" y="191770"/>
                  </a:lnTo>
                  <a:lnTo>
                    <a:pt x="275221" y="191770"/>
                  </a:lnTo>
                  <a:lnTo>
                    <a:pt x="272046" y="189230"/>
                  </a:lnTo>
                  <a:lnTo>
                    <a:pt x="275513" y="191770"/>
                  </a:lnTo>
                  <a:lnTo>
                    <a:pt x="277279" y="189230"/>
                  </a:lnTo>
                  <a:lnTo>
                    <a:pt x="278155" y="187960"/>
                  </a:lnTo>
                  <a:lnTo>
                    <a:pt x="277812" y="185420"/>
                  </a:lnTo>
                  <a:lnTo>
                    <a:pt x="277647" y="184150"/>
                  </a:lnTo>
                  <a:lnTo>
                    <a:pt x="278333" y="185420"/>
                  </a:lnTo>
                  <a:lnTo>
                    <a:pt x="279768" y="184150"/>
                  </a:lnTo>
                  <a:lnTo>
                    <a:pt x="280504" y="185953"/>
                  </a:lnTo>
                  <a:lnTo>
                    <a:pt x="278485" y="187706"/>
                  </a:lnTo>
                  <a:lnTo>
                    <a:pt x="279209" y="187286"/>
                  </a:lnTo>
                  <a:lnTo>
                    <a:pt x="279971" y="186626"/>
                  </a:lnTo>
                  <a:lnTo>
                    <a:pt x="280517" y="185978"/>
                  </a:lnTo>
                  <a:lnTo>
                    <a:pt x="280822" y="186690"/>
                  </a:lnTo>
                  <a:lnTo>
                    <a:pt x="282092" y="184150"/>
                  </a:lnTo>
                  <a:lnTo>
                    <a:pt x="282651" y="182880"/>
                  </a:lnTo>
                  <a:lnTo>
                    <a:pt x="280581" y="181610"/>
                  </a:lnTo>
                  <a:lnTo>
                    <a:pt x="287274" y="181610"/>
                  </a:lnTo>
                  <a:lnTo>
                    <a:pt x="285064" y="177800"/>
                  </a:lnTo>
                  <a:lnTo>
                    <a:pt x="282117" y="172720"/>
                  </a:lnTo>
                  <a:lnTo>
                    <a:pt x="289001" y="175260"/>
                  </a:lnTo>
                  <a:lnTo>
                    <a:pt x="290042" y="172720"/>
                  </a:lnTo>
                  <a:lnTo>
                    <a:pt x="291096" y="170180"/>
                  </a:lnTo>
                  <a:lnTo>
                    <a:pt x="293306" y="164452"/>
                  </a:lnTo>
                  <a:lnTo>
                    <a:pt x="296557" y="167640"/>
                  </a:lnTo>
                  <a:lnTo>
                    <a:pt x="298437" y="162801"/>
                  </a:lnTo>
                  <a:lnTo>
                    <a:pt x="293674" y="163652"/>
                  </a:lnTo>
                  <a:lnTo>
                    <a:pt x="296341" y="160020"/>
                  </a:lnTo>
                  <a:lnTo>
                    <a:pt x="298297" y="161493"/>
                  </a:lnTo>
                  <a:lnTo>
                    <a:pt x="298005" y="160020"/>
                  </a:lnTo>
                  <a:lnTo>
                    <a:pt x="297472" y="157480"/>
                  </a:lnTo>
                  <a:lnTo>
                    <a:pt x="301739" y="153670"/>
                  </a:lnTo>
                  <a:lnTo>
                    <a:pt x="303110" y="153670"/>
                  </a:lnTo>
                  <a:lnTo>
                    <a:pt x="302780" y="156210"/>
                  </a:lnTo>
                  <a:lnTo>
                    <a:pt x="303072" y="157480"/>
                  </a:lnTo>
                  <a:lnTo>
                    <a:pt x="305079" y="152400"/>
                  </a:lnTo>
                  <a:lnTo>
                    <a:pt x="309994" y="149860"/>
                  </a:lnTo>
                  <a:lnTo>
                    <a:pt x="310299" y="148590"/>
                  </a:lnTo>
                  <a:lnTo>
                    <a:pt x="311213" y="144780"/>
                  </a:lnTo>
                  <a:lnTo>
                    <a:pt x="311531" y="144780"/>
                  </a:lnTo>
                  <a:lnTo>
                    <a:pt x="311543" y="145948"/>
                  </a:lnTo>
                  <a:lnTo>
                    <a:pt x="312000" y="144780"/>
                  </a:lnTo>
                  <a:lnTo>
                    <a:pt x="313448" y="144780"/>
                  </a:lnTo>
                  <a:lnTo>
                    <a:pt x="311785" y="143510"/>
                  </a:lnTo>
                  <a:lnTo>
                    <a:pt x="311607" y="144780"/>
                  </a:lnTo>
                  <a:lnTo>
                    <a:pt x="308330" y="143510"/>
                  </a:lnTo>
                  <a:lnTo>
                    <a:pt x="308686" y="140970"/>
                  </a:lnTo>
                  <a:lnTo>
                    <a:pt x="309041" y="138430"/>
                  </a:lnTo>
                  <a:lnTo>
                    <a:pt x="309143" y="137744"/>
                  </a:lnTo>
                  <a:lnTo>
                    <a:pt x="311632" y="142240"/>
                  </a:lnTo>
                  <a:lnTo>
                    <a:pt x="312242" y="135890"/>
                  </a:lnTo>
                  <a:lnTo>
                    <a:pt x="312356" y="134620"/>
                  </a:lnTo>
                  <a:lnTo>
                    <a:pt x="316445" y="140970"/>
                  </a:lnTo>
                  <a:lnTo>
                    <a:pt x="316318" y="139700"/>
                  </a:lnTo>
                  <a:lnTo>
                    <a:pt x="315150" y="138430"/>
                  </a:lnTo>
                  <a:lnTo>
                    <a:pt x="316877" y="138430"/>
                  </a:lnTo>
                  <a:lnTo>
                    <a:pt x="317474" y="139700"/>
                  </a:lnTo>
                  <a:lnTo>
                    <a:pt x="318147" y="138430"/>
                  </a:lnTo>
                  <a:lnTo>
                    <a:pt x="318820" y="137160"/>
                  </a:lnTo>
                  <a:lnTo>
                    <a:pt x="316344" y="135890"/>
                  </a:lnTo>
                  <a:lnTo>
                    <a:pt x="318376" y="134620"/>
                  </a:lnTo>
                  <a:lnTo>
                    <a:pt x="319138" y="134620"/>
                  </a:lnTo>
                  <a:lnTo>
                    <a:pt x="319024" y="135890"/>
                  </a:lnTo>
                  <a:lnTo>
                    <a:pt x="319722" y="137160"/>
                  </a:lnTo>
                  <a:lnTo>
                    <a:pt x="318757" y="132080"/>
                  </a:lnTo>
                  <a:lnTo>
                    <a:pt x="321094" y="130810"/>
                  </a:lnTo>
                  <a:lnTo>
                    <a:pt x="322249" y="130810"/>
                  </a:lnTo>
                  <a:lnTo>
                    <a:pt x="321741" y="132080"/>
                  </a:lnTo>
                  <a:lnTo>
                    <a:pt x="322630" y="130810"/>
                  </a:lnTo>
                  <a:lnTo>
                    <a:pt x="324396" y="128270"/>
                  </a:lnTo>
                  <a:lnTo>
                    <a:pt x="323977" y="127000"/>
                  </a:lnTo>
                  <a:lnTo>
                    <a:pt x="322707" y="123190"/>
                  </a:lnTo>
                  <a:lnTo>
                    <a:pt x="327317" y="120650"/>
                  </a:lnTo>
                  <a:lnTo>
                    <a:pt x="329692" y="124460"/>
                  </a:lnTo>
                  <a:lnTo>
                    <a:pt x="329501" y="120650"/>
                  </a:lnTo>
                  <a:lnTo>
                    <a:pt x="332536" y="123190"/>
                  </a:lnTo>
                  <a:lnTo>
                    <a:pt x="333387" y="120650"/>
                  </a:lnTo>
                  <a:lnTo>
                    <a:pt x="331304" y="119380"/>
                  </a:lnTo>
                  <a:lnTo>
                    <a:pt x="332854" y="118110"/>
                  </a:lnTo>
                  <a:lnTo>
                    <a:pt x="332600" y="116840"/>
                  </a:lnTo>
                  <a:lnTo>
                    <a:pt x="332092" y="114300"/>
                  </a:lnTo>
                  <a:lnTo>
                    <a:pt x="333984" y="114300"/>
                  </a:lnTo>
                  <a:lnTo>
                    <a:pt x="334035" y="110490"/>
                  </a:lnTo>
                  <a:lnTo>
                    <a:pt x="330187" y="110490"/>
                  </a:lnTo>
                  <a:lnTo>
                    <a:pt x="333019" y="109220"/>
                  </a:lnTo>
                  <a:lnTo>
                    <a:pt x="332892" y="109220"/>
                  </a:lnTo>
                  <a:lnTo>
                    <a:pt x="334581" y="107950"/>
                  </a:lnTo>
                  <a:lnTo>
                    <a:pt x="337058" y="107950"/>
                  </a:lnTo>
                  <a:lnTo>
                    <a:pt x="336727" y="105410"/>
                  </a:lnTo>
                  <a:lnTo>
                    <a:pt x="338582" y="104140"/>
                  </a:lnTo>
                  <a:lnTo>
                    <a:pt x="339775" y="105410"/>
                  </a:lnTo>
                  <a:lnTo>
                    <a:pt x="341490" y="107950"/>
                  </a:lnTo>
                  <a:lnTo>
                    <a:pt x="342277" y="107950"/>
                  </a:lnTo>
                  <a:lnTo>
                    <a:pt x="340652" y="105410"/>
                  </a:lnTo>
                  <a:lnTo>
                    <a:pt x="345198" y="104140"/>
                  </a:lnTo>
                  <a:lnTo>
                    <a:pt x="344271" y="101942"/>
                  </a:lnTo>
                  <a:lnTo>
                    <a:pt x="345363" y="102870"/>
                  </a:lnTo>
                  <a:lnTo>
                    <a:pt x="345770" y="102870"/>
                  </a:lnTo>
                  <a:lnTo>
                    <a:pt x="344462" y="100330"/>
                  </a:lnTo>
                  <a:lnTo>
                    <a:pt x="346202" y="100330"/>
                  </a:lnTo>
                  <a:lnTo>
                    <a:pt x="347268" y="101600"/>
                  </a:lnTo>
                  <a:lnTo>
                    <a:pt x="348500" y="100330"/>
                  </a:lnTo>
                  <a:lnTo>
                    <a:pt x="349732" y="99060"/>
                  </a:lnTo>
                  <a:lnTo>
                    <a:pt x="347281" y="99060"/>
                  </a:lnTo>
                  <a:lnTo>
                    <a:pt x="342988" y="99060"/>
                  </a:lnTo>
                  <a:lnTo>
                    <a:pt x="347065" y="97790"/>
                  </a:lnTo>
                  <a:lnTo>
                    <a:pt x="347408" y="97790"/>
                  </a:lnTo>
                  <a:lnTo>
                    <a:pt x="347281" y="99060"/>
                  </a:lnTo>
                  <a:lnTo>
                    <a:pt x="348957" y="97790"/>
                  </a:lnTo>
                  <a:lnTo>
                    <a:pt x="350621" y="96520"/>
                  </a:lnTo>
                  <a:lnTo>
                    <a:pt x="350735" y="95250"/>
                  </a:lnTo>
                  <a:lnTo>
                    <a:pt x="350850" y="93980"/>
                  </a:lnTo>
                  <a:close/>
                </a:path>
                <a:path w="750570" h="579754">
                  <a:moveTo>
                    <a:pt x="350951" y="74371"/>
                  </a:moveTo>
                  <a:lnTo>
                    <a:pt x="350266" y="73634"/>
                  </a:lnTo>
                  <a:lnTo>
                    <a:pt x="349618" y="74866"/>
                  </a:lnTo>
                  <a:lnTo>
                    <a:pt x="350951" y="74371"/>
                  </a:lnTo>
                  <a:close/>
                </a:path>
                <a:path w="750570" h="579754">
                  <a:moveTo>
                    <a:pt x="352082" y="75603"/>
                  </a:moveTo>
                  <a:lnTo>
                    <a:pt x="351015" y="74345"/>
                  </a:lnTo>
                  <a:lnTo>
                    <a:pt x="352082" y="75603"/>
                  </a:lnTo>
                  <a:close/>
                </a:path>
                <a:path w="750570" h="579754">
                  <a:moveTo>
                    <a:pt x="356831" y="481152"/>
                  </a:moveTo>
                  <a:lnTo>
                    <a:pt x="356704" y="481037"/>
                  </a:lnTo>
                  <a:lnTo>
                    <a:pt x="356501" y="480860"/>
                  </a:lnTo>
                  <a:lnTo>
                    <a:pt x="356831" y="481152"/>
                  </a:lnTo>
                  <a:close/>
                </a:path>
                <a:path w="750570" h="579754">
                  <a:moveTo>
                    <a:pt x="358635" y="477291"/>
                  </a:moveTo>
                  <a:lnTo>
                    <a:pt x="353237" y="477837"/>
                  </a:lnTo>
                  <a:lnTo>
                    <a:pt x="356501" y="480860"/>
                  </a:lnTo>
                  <a:lnTo>
                    <a:pt x="356209" y="479691"/>
                  </a:lnTo>
                  <a:lnTo>
                    <a:pt x="358635" y="477291"/>
                  </a:lnTo>
                  <a:close/>
                </a:path>
                <a:path w="750570" h="579754">
                  <a:moveTo>
                    <a:pt x="363575" y="81280"/>
                  </a:moveTo>
                  <a:lnTo>
                    <a:pt x="362496" y="82334"/>
                  </a:lnTo>
                  <a:lnTo>
                    <a:pt x="362648" y="82550"/>
                  </a:lnTo>
                  <a:lnTo>
                    <a:pt x="363575" y="81280"/>
                  </a:lnTo>
                  <a:close/>
                </a:path>
                <a:path w="750570" h="579754">
                  <a:moveTo>
                    <a:pt x="375767" y="500951"/>
                  </a:moveTo>
                  <a:lnTo>
                    <a:pt x="375742" y="500507"/>
                  </a:lnTo>
                  <a:lnTo>
                    <a:pt x="375424" y="500888"/>
                  </a:lnTo>
                  <a:lnTo>
                    <a:pt x="375767" y="500951"/>
                  </a:lnTo>
                  <a:close/>
                </a:path>
                <a:path w="750570" h="579754">
                  <a:moveTo>
                    <a:pt x="376809" y="502539"/>
                  </a:moveTo>
                  <a:lnTo>
                    <a:pt x="376707" y="501142"/>
                  </a:lnTo>
                  <a:lnTo>
                    <a:pt x="375767" y="500951"/>
                  </a:lnTo>
                  <a:lnTo>
                    <a:pt x="375843" y="502158"/>
                  </a:lnTo>
                  <a:lnTo>
                    <a:pt x="376809" y="502539"/>
                  </a:lnTo>
                  <a:close/>
                </a:path>
                <a:path w="750570" h="579754">
                  <a:moveTo>
                    <a:pt x="381520" y="51790"/>
                  </a:moveTo>
                  <a:lnTo>
                    <a:pt x="381215" y="50800"/>
                  </a:lnTo>
                  <a:lnTo>
                    <a:pt x="379501" y="50800"/>
                  </a:lnTo>
                  <a:lnTo>
                    <a:pt x="378485" y="50800"/>
                  </a:lnTo>
                  <a:lnTo>
                    <a:pt x="379755" y="52070"/>
                  </a:lnTo>
                  <a:lnTo>
                    <a:pt x="379501" y="50838"/>
                  </a:lnTo>
                  <a:lnTo>
                    <a:pt x="381520" y="51790"/>
                  </a:lnTo>
                  <a:close/>
                </a:path>
                <a:path w="750570" h="579754">
                  <a:moveTo>
                    <a:pt x="382117" y="52070"/>
                  </a:moveTo>
                  <a:lnTo>
                    <a:pt x="381520" y="51790"/>
                  </a:lnTo>
                  <a:lnTo>
                    <a:pt x="381749" y="52552"/>
                  </a:lnTo>
                  <a:lnTo>
                    <a:pt x="382117" y="52070"/>
                  </a:lnTo>
                  <a:close/>
                </a:path>
                <a:path w="750570" h="579754">
                  <a:moveTo>
                    <a:pt x="382727" y="52070"/>
                  </a:moveTo>
                  <a:lnTo>
                    <a:pt x="382676" y="52311"/>
                  </a:lnTo>
                  <a:lnTo>
                    <a:pt x="382727" y="52070"/>
                  </a:lnTo>
                  <a:close/>
                </a:path>
                <a:path w="750570" h="579754">
                  <a:moveTo>
                    <a:pt x="382841" y="53340"/>
                  </a:moveTo>
                  <a:lnTo>
                    <a:pt x="382676" y="52311"/>
                  </a:lnTo>
                  <a:lnTo>
                    <a:pt x="382511" y="53340"/>
                  </a:lnTo>
                  <a:lnTo>
                    <a:pt x="382841" y="53340"/>
                  </a:lnTo>
                  <a:close/>
                </a:path>
                <a:path w="750570" h="579754">
                  <a:moveTo>
                    <a:pt x="387705" y="41910"/>
                  </a:moveTo>
                  <a:lnTo>
                    <a:pt x="387350" y="40716"/>
                  </a:lnTo>
                  <a:lnTo>
                    <a:pt x="387388" y="39370"/>
                  </a:lnTo>
                  <a:lnTo>
                    <a:pt x="386168" y="40525"/>
                  </a:lnTo>
                  <a:lnTo>
                    <a:pt x="386067" y="40716"/>
                  </a:lnTo>
                  <a:lnTo>
                    <a:pt x="386588" y="41910"/>
                  </a:lnTo>
                  <a:lnTo>
                    <a:pt x="387705" y="41910"/>
                  </a:lnTo>
                  <a:close/>
                </a:path>
                <a:path w="750570" h="579754">
                  <a:moveTo>
                    <a:pt x="396417" y="481596"/>
                  </a:moveTo>
                  <a:lnTo>
                    <a:pt x="396125" y="481711"/>
                  </a:lnTo>
                  <a:lnTo>
                    <a:pt x="395198" y="483196"/>
                  </a:lnTo>
                  <a:lnTo>
                    <a:pt x="395389" y="483108"/>
                  </a:lnTo>
                  <a:lnTo>
                    <a:pt x="396417" y="481596"/>
                  </a:lnTo>
                  <a:close/>
                </a:path>
                <a:path w="750570" h="579754">
                  <a:moveTo>
                    <a:pt x="397916" y="47980"/>
                  </a:moveTo>
                  <a:lnTo>
                    <a:pt x="397764" y="47853"/>
                  </a:lnTo>
                  <a:lnTo>
                    <a:pt x="397459" y="47777"/>
                  </a:lnTo>
                  <a:lnTo>
                    <a:pt x="397116" y="47713"/>
                  </a:lnTo>
                  <a:lnTo>
                    <a:pt x="397332" y="47853"/>
                  </a:lnTo>
                  <a:lnTo>
                    <a:pt x="397611" y="47967"/>
                  </a:lnTo>
                  <a:lnTo>
                    <a:pt x="397916" y="47980"/>
                  </a:lnTo>
                  <a:close/>
                </a:path>
                <a:path w="750570" h="579754">
                  <a:moveTo>
                    <a:pt x="400367" y="48260"/>
                  </a:moveTo>
                  <a:lnTo>
                    <a:pt x="398386" y="46990"/>
                  </a:lnTo>
                  <a:lnTo>
                    <a:pt x="396392" y="45720"/>
                  </a:lnTo>
                  <a:lnTo>
                    <a:pt x="392430" y="43180"/>
                  </a:lnTo>
                  <a:lnTo>
                    <a:pt x="389280" y="43180"/>
                  </a:lnTo>
                  <a:lnTo>
                    <a:pt x="386067" y="43180"/>
                  </a:lnTo>
                  <a:lnTo>
                    <a:pt x="382663" y="43180"/>
                  </a:lnTo>
                  <a:lnTo>
                    <a:pt x="383133" y="46990"/>
                  </a:lnTo>
                  <a:lnTo>
                    <a:pt x="379514" y="48260"/>
                  </a:lnTo>
                  <a:lnTo>
                    <a:pt x="381292" y="50800"/>
                  </a:lnTo>
                  <a:lnTo>
                    <a:pt x="386600" y="52070"/>
                  </a:lnTo>
                  <a:lnTo>
                    <a:pt x="385470" y="55880"/>
                  </a:lnTo>
                  <a:lnTo>
                    <a:pt x="384352" y="54610"/>
                  </a:lnTo>
                  <a:lnTo>
                    <a:pt x="382511" y="53340"/>
                  </a:lnTo>
                  <a:lnTo>
                    <a:pt x="381990" y="53340"/>
                  </a:lnTo>
                  <a:lnTo>
                    <a:pt x="381749" y="52552"/>
                  </a:lnTo>
                  <a:lnTo>
                    <a:pt x="381127" y="53340"/>
                  </a:lnTo>
                  <a:lnTo>
                    <a:pt x="379679" y="52070"/>
                  </a:lnTo>
                  <a:lnTo>
                    <a:pt x="379463" y="53340"/>
                  </a:lnTo>
                  <a:lnTo>
                    <a:pt x="378421" y="52070"/>
                  </a:lnTo>
                  <a:lnTo>
                    <a:pt x="378485" y="50800"/>
                  </a:lnTo>
                  <a:lnTo>
                    <a:pt x="378294" y="50800"/>
                  </a:lnTo>
                  <a:lnTo>
                    <a:pt x="376301" y="52070"/>
                  </a:lnTo>
                  <a:lnTo>
                    <a:pt x="374815" y="50800"/>
                  </a:lnTo>
                  <a:lnTo>
                    <a:pt x="375729" y="52070"/>
                  </a:lnTo>
                  <a:lnTo>
                    <a:pt x="376783" y="53340"/>
                  </a:lnTo>
                  <a:lnTo>
                    <a:pt x="376288" y="53340"/>
                  </a:lnTo>
                  <a:lnTo>
                    <a:pt x="374624" y="55880"/>
                  </a:lnTo>
                  <a:lnTo>
                    <a:pt x="373913" y="52070"/>
                  </a:lnTo>
                  <a:lnTo>
                    <a:pt x="372135" y="53340"/>
                  </a:lnTo>
                  <a:lnTo>
                    <a:pt x="372719" y="54610"/>
                  </a:lnTo>
                  <a:lnTo>
                    <a:pt x="370535" y="54610"/>
                  </a:lnTo>
                  <a:lnTo>
                    <a:pt x="372694" y="57150"/>
                  </a:lnTo>
                  <a:lnTo>
                    <a:pt x="372160" y="57150"/>
                  </a:lnTo>
                  <a:lnTo>
                    <a:pt x="371055" y="55880"/>
                  </a:lnTo>
                  <a:lnTo>
                    <a:pt x="370255" y="55880"/>
                  </a:lnTo>
                  <a:lnTo>
                    <a:pt x="370319" y="57150"/>
                  </a:lnTo>
                  <a:lnTo>
                    <a:pt x="366255" y="60960"/>
                  </a:lnTo>
                  <a:lnTo>
                    <a:pt x="369620" y="62230"/>
                  </a:lnTo>
                  <a:lnTo>
                    <a:pt x="369925" y="61214"/>
                  </a:lnTo>
                  <a:lnTo>
                    <a:pt x="370014" y="60960"/>
                  </a:lnTo>
                  <a:lnTo>
                    <a:pt x="369963" y="62230"/>
                  </a:lnTo>
                  <a:lnTo>
                    <a:pt x="369150" y="67310"/>
                  </a:lnTo>
                  <a:lnTo>
                    <a:pt x="362483" y="67310"/>
                  </a:lnTo>
                  <a:lnTo>
                    <a:pt x="360438" y="71120"/>
                  </a:lnTo>
                  <a:lnTo>
                    <a:pt x="359702" y="69850"/>
                  </a:lnTo>
                  <a:lnTo>
                    <a:pt x="358775" y="72390"/>
                  </a:lnTo>
                  <a:lnTo>
                    <a:pt x="356235" y="74930"/>
                  </a:lnTo>
                  <a:lnTo>
                    <a:pt x="356577" y="77470"/>
                  </a:lnTo>
                  <a:lnTo>
                    <a:pt x="353999" y="77470"/>
                  </a:lnTo>
                  <a:lnTo>
                    <a:pt x="353339" y="76200"/>
                  </a:lnTo>
                  <a:lnTo>
                    <a:pt x="352552" y="78740"/>
                  </a:lnTo>
                  <a:lnTo>
                    <a:pt x="353250" y="78740"/>
                  </a:lnTo>
                  <a:lnTo>
                    <a:pt x="350088" y="80010"/>
                  </a:lnTo>
                  <a:lnTo>
                    <a:pt x="350126" y="77952"/>
                  </a:lnTo>
                  <a:lnTo>
                    <a:pt x="350507" y="77470"/>
                  </a:lnTo>
                  <a:lnTo>
                    <a:pt x="350126" y="77673"/>
                  </a:lnTo>
                  <a:lnTo>
                    <a:pt x="350139" y="77470"/>
                  </a:lnTo>
                  <a:lnTo>
                    <a:pt x="349935" y="77787"/>
                  </a:lnTo>
                  <a:lnTo>
                    <a:pt x="348132" y="78740"/>
                  </a:lnTo>
                  <a:lnTo>
                    <a:pt x="346544" y="78740"/>
                  </a:lnTo>
                  <a:lnTo>
                    <a:pt x="346710" y="82550"/>
                  </a:lnTo>
                  <a:lnTo>
                    <a:pt x="345440" y="80010"/>
                  </a:lnTo>
                  <a:lnTo>
                    <a:pt x="343001" y="81280"/>
                  </a:lnTo>
                  <a:lnTo>
                    <a:pt x="342747" y="82550"/>
                  </a:lnTo>
                  <a:lnTo>
                    <a:pt x="345338" y="82550"/>
                  </a:lnTo>
                  <a:lnTo>
                    <a:pt x="344678" y="83820"/>
                  </a:lnTo>
                  <a:lnTo>
                    <a:pt x="342722" y="85090"/>
                  </a:lnTo>
                  <a:lnTo>
                    <a:pt x="340639" y="82550"/>
                  </a:lnTo>
                  <a:lnTo>
                    <a:pt x="333997" y="83820"/>
                  </a:lnTo>
                  <a:lnTo>
                    <a:pt x="339128" y="93383"/>
                  </a:lnTo>
                  <a:lnTo>
                    <a:pt x="350901" y="93383"/>
                  </a:lnTo>
                  <a:lnTo>
                    <a:pt x="350964" y="92710"/>
                  </a:lnTo>
                  <a:lnTo>
                    <a:pt x="354241" y="91440"/>
                  </a:lnTo>
                  <a:lnTo>
                    <a:pt x="357771" y="92710"/>
                  </a:lnTo>
                  <a:lnTo>
                    <a:pt x="353606" y="93802"/>
                  </a:lnTo>
                  <a:lnTo>
                    <a:pt x="353288" y="93281"/>
                  </a:lnTo>
                  <a:lnTo>
                    <a:pt x="353021" y="93954"/>
                  </a:lnTo>
                  <a:lnTo>
                    <a:pt x="352894" y="93980"/>
                  </a:lnTo>
                  <a:lnTo>
                    <a:pt x="352539" y="95224"/>
                  </a:lnTo>
                  <a:lnTo>
                    <a:pt x="354634" y="95427"/>
                  </a:lnTo>
                  <a:lnTo>
                    <a:pt x="353999" y="94424"/>
                  </a:lnTo>
                  <a:lnTo>
                    <a:pt x="356082" y="95250"/>
                  </a:lnTo>
                  <a:lnTo>
                    <a:pt x="358927" y="91440"/>
                  </a:lnTo>
                  <a:lnTo>
                    <a:pt x="359613" y="85090"/>
                  </a:lnTo>
                  <a:lnTo>
                    <a:pt x="362496" y="82334"/>
                  </a:lnTo>
                  <a:lnTo>
                    <a:pt x="360883" y="80010"/>
                  </a:lnTo>
                  <a:lnTo>
                    <a:pt x="359117" y="77470"/>
                  </a:lnTo>
                  <a:lnTo>
                    <a:pt x="367093" y="81280"/>
                  </a:lnTo>
                  <a:lnTo>
                    <a:pt x="366966" y="79044"/>
                  </a:lnTo>
                  <a:lnTo>
                    <a:pt x="368554" y="81280"/>
                  </a:lnTo>
                  <a:lnTo>
                    <a:pt x="368223" y="80010"/>
                  </a:lnTo>
                  <a:lnTo>
                    <a:pt x="371132" y="78740"/>
                  </a:lnTo>
                  <a:lnTo>
                    <a:pt x="371868" y="74930"/>
                  </a:lnTo>
                  <a:lnTo>
                    <a:pt x="373519" y="71120"/>
                  </a:lnTo>
                  <a:lnTo>
                    <a:pt x="374078" y="69850"/>
                  </a:lnTo>
                  <a:lnTo>
                    <a:pt x="374662" y="71120"/>
                  </a:lnTo>
                  <a:lnTo>
                    <a:pt x="376910" y="71120"/>
                  </a:lnTo>
                  <a:lnTo>
                    <a:pt x="377812" y="69850"/>
                  </a:lnTo>
                  <a:lnTo>
                    <a:pt x="378714" y="68580"/>
                  </a:lnTo>
                  <a:lnTo>
                    <a:pt x="380606" y="67310"/>
                  </a:lnTo>
                  <a:lnTo>
                    <a:pt x="380022" y="66040"/>
                  </a:lnTo>
                  <a:lnTo>
                    <a:pt x="381012" y="64770"/>
                  </a:lnTo>
                  <a:lnTo>
                    <a:pt x="379031" y="63500"/>
                  </a:lnTo>
                  <a:lnTo>
                    <a:pt x="384327" y="62230"/>
                  </a:lnTo>
                  <a:lnTo>
                    <a:pt x="385114" y="60960"/>
                  </a:lnTo>
                  <a:lnTo>
                    <a:pt x="386664" y="58420"/>
                  </a:lnTo>
                  <a:lnTo>
                    <a:pt x="387350" y="57150"/>
                  </a:lnTo>
                  <a:lnTo>
                    <a:pt x="388035" y="55880"/>
                  </a:lnTo>
                  <a:lnTo>
                    <a:pt x="388721" y="54610"/>
                  </a:lnTo>
                  <a:lnTo>
                    <a:pt x="392760" y="53467"/>
                  </a:lnTo>
                  <a:lnTo>
                    <a:pt x="392938" y="54610"/>
                  </a:lnTo>
                  <a:lnTo>
                    <a:pt x="393331" y="54610"/>
                  </a:lnTo>
                  <a:lnTo>
                    <a:pt x="394157" y="53340"/>
                  </a:lnTo>
                  <a:lnTo>
                    <a:pt x="395820" y="50800"/>
                  </a:lnTo>
                  <a:lnTo>
                    <a:pt x="393852" y="49530"/>
                  </a:lnTo>
                  <a:lnTo>
                    <a:pt x="392290" y="49530"/>
                  </a:lnTo>
                  <a:lnTo>
                    <a:pt x="391718" y="48260"/>
                  </a:lnTo>
                  <a:lnTo>
                    <a:pt x="391909" y="45720"/>
                  </a:lnTo>
                  <a:lnTo>
                    <a:pt x="392747" y="45720"/>
                  </a:lnTo>
                  <a:lnTo>
                    <a:pt x="392328" y="48260"/>
                  </a:lnTo>
                  <a:lnTo>
                    <a:pt x="396481" y="48260"/>
                  </a:lnTo>
                  <a:lnTo>
                    <a:pt x="396176" y="47167"/>
                  </a:lnTo>
                  <a:lnTo>
                    <a:pt x="400367" y="48260"/>
                  </a:lnTo>
                  <a:close/>
                </a:path>
                <a:path w="750570" h="579754">
                  <a:moveTo>
                    <a:pt x="401408" y="40640"/>
                  </a:moveTo>
                  <a:lnTo>
                    <a:pt x="401193" y="40525"/>
                  </a:lnTo>
                  <a:lnTo>
                    <a:pt x="401281" y="40716"/>
                  </a:lnTo>
                  <a:lnTo>
                    <a:pt x="401408" y="40640"/>
                  </a:lnTo>
                  <a:close/>
                </a:path>
                <a:path w="750570" h="579754">
                  <a:moveTo>
                    <a:pt x="401815" y="41910"/>
                  </a:moveTo>
                  <a:lnTo>
                    <a:pt x="401281" y="40716"/>
                  </a:lnTo>
                  <a:lnTo>
                    <a:pt x="398983" y="41910"/>
                  </a:lnTo>
                  <a:lnTo>
                    <a:pt x="400532" y="43180"/>
                  </a:lnTo>
                  <a:lnTo>
                    <a:pt x="401815" y="41910"/>
                  </a:lnTo>
                  <a:close/>
                </a:path>
                <a:path w="750570" h="579754">
                  <a:moveTo>
                    <a:pt x="401904" y="478663"/>
                  </a:moveTo>
                  <a:lnTo>
                    <a:pt x="400265" y="478536"/>
                  </a:lnTo>
                  <a:lnTo>
                    <a:pt x="396303" y="478663"/>
                  </a:lnTo>
                  <a:lnTo>
                    <a:pt x="395363" y="480568"/>
                  </a:lnTo>
                  <a:lnTo>
                    <a:pt x="396049" y="480187"/>
                  </a:lnTo>
                  <a:lnTo>
                    <a:pt x="396925" y="479298"/>
                  </a:lnTo>
                  <a:lnTo>
                    <a:pt x="397548" y="479933"/>
                  </a:lnTo>
                  <a:lnTo>
                    <a:pt x="396417" y="481596"/>
                  </a:lnTo>
                  <a:lnTo>
                    <a:pt x="399669" y="480314"/>
                  </a:lnTo>
                  <a:lnTo>
                    <a:pt x="401053" y="479298"/>
                  </a:lnTo>
                  <a:lnTo>
                    <a:pt x="401904" y="478663"/>
                  </a:lnTo>
                  <a:close/>
                </a:path>
                <a:path w="750570" h="579754">
                  <a:moveTo>
                    <a:pt x="404215" y="22580"/>
                  </a:moveTo>
                  <a:lnTo>
                    <a:pt x="402183" y="23012"/>
                  </a:lnTo>
                  <a:lnTo>
                    <a:pt x="401789" y="22479"/>
                  </a:lnTo>
                  <a:lnTo>
                    <a:pt x="401726" y="23990"/>
                  </a:lnTo>
                  <a:lnTo>
                    <a:pt x="401726" y="24371"/>
                  </a:lnTo>
                  <a:lnTo>
                    <a:pt x="403339" y="24180"/>
                  </a:lnTo>
                  <a:lnTo>
                    <a:pt x="404215" y="22580"/>
                  </a:lnTo>
                  <a:close/>
                </a:path>
                <a:path w="750570" h="579754">
                  <a:moveTo>
                    <a:pt x="412648" y="14439"/>
                  </a:moveTo>
                  <a:lnTo>
                    <a:pt x="407365" y="14846"/>
                  </a:lnTo>
                  <a:lnTo>
                    <a:pt x="412000" y="15354"/>
                  </a:lnTo>
                  <a:lnTo>
                    <a:pt x="412648" y="14439"/>
                  </a:lnTo>
                  <a:close/>
                </a:path>
                <a:path w="750570" h="579754">
                  <a:moveTo>
                    <a:pt x="413181" y="21590"/>
                  </a:moveTo>
                  <a:lnTo>
                    <a:pt x="412064" y="23253"/>
                  </a:lnTo>
                  <a:lnTo>
                    <a:pt x="412711" y="23888"/>
                  </a:lnTo>
                  <a:lnTo>
                    <a:pt x="413181" y="21590"/>
                  </a:lnTo>
                  <a:close/>
                </a:path>
                <a:path w="750570" h="579754">
                  <a:moveTo>
                    <a:pt x="414578" y="16675"/>
                  </a:moveTo>
                  <a:lnTo>
                    <a:pt x="414007" y="16471"/>
                  </a:lnTo>
                  <a:lnTo>
                    <a:pt x="411657" y="18326"/>
                  </a:lnTo>
                  <a:lnTo>
                    <a:pt x="414578" y="16675"/>
                  </a:lnTo>
                  <a:close/>
                </a:path>
                <a:path w="750570" h="579754">
                  <a:moveTo>
                    <a:pt x="415010" y="15671"/>
                  </a:moveTo>
                  <a:lnTo>
                    <a:pt x="412000" y="15354"/>
                  </a:lnTo>
                  <a:lnTo>
                    <a:pt x="411772" y="15659"/>
                  </a:lnTo>
                  <a:lnTo>
                    <a:pt x="414007" y="16471"/>
                  </a:lnTo>
                  <a:lnTo>
                    <a:pt x="415010" y="15671"/>
                  </a:lnTo>
                  <a:close/>
                </a:path>
                <a:path w="750570" h="579754">
                  <a:moveTo>
                    <a:pt x="420928" y="29210"/>
                  </a:moveTo>
                  <a:lnTo>
                    <a:pt x="420166" y="27940"/>
                  </a:lnTo>
                  <a:lnTo>
                    <a:pt x="419925" y="29210"/>
                  </a:lnTo>
                  <a:lnTo>
                    <a:pt x="420928" y="29210"/>
                  </a:lnTo>
                  <a:close/>
                </a:path>
                <a:path w="750570" h="579754">
                  <a:moveTo>
                    <a:pt x="422567" y="29210"/>
                  </a:moveTo>
                  <a:lnTo>
                    <a:pt x="420928" y="29210"/>
                  </a:lnTo>
                  <a:lnTo>
                    <a:pt x="421690" y="30480"/>
                  </a:lnTo>
                  <a:lnTo>
                    <a:pt x="422567" y="29210"/>
                  </a:lnTo>
                  <a:close/>
                </a:path>
                <a:path w="750570" h="579754">
                  <a:moveTo>
                    <a:pt x="425056" y="486029"/>
                  </a:moveTo>
                  <a:lnTo>
                    <a:pt x="424586" y="484898"/>
                  </a:lnTo>
                  <a:lnTo>
                    <a:pt x="423976" y="486283"/>
                  </a:lnTo>
                  <a:lnTo>
                    <a:pt x="425056" y="486029"/>
                  </a:lnTo>
                  <a:close/>
                </a:path>
                <a:path w="750570" h="579754">
                  <a:moveTo>
                    <a:pt x="425564" y="485013"/>
                  </a:moveTo>
                  <a:lnTo>
                    <a:pt x="425335" y="483616"/>
                  </a:lnTo>
                  <a:lnTo>
                    <a:pt x="425119" y="482219"/>
                  </a:lnTo>
                  <a:lnTo>
                    <a:pt x="423608" y="482473"/>
                  </a:lnTo>
                  <a:lnTo>
                    <a:pt x="424586" y="484898"/>
                  </a:lnTo>
                  <a:lnTo>
                    <a:pt x="425170" y="483616"/>
                  </a:lnTo>
                  <a:lnTo>
                    <a:pt x="425564" y="485013"/>
                  </a:lnTo>
                  <a:close/>
                </a:path>
                <a:path w="750570" h="579754">
                  <a:moveTo>
                    <a:pt x="430491" y="7620"/>
                  </a:moveTo>
                  <a:lnTo>
                    <a:pt x="430225" y="7378"/>
                  </a:lnTo>
                  <a:lnTo>
                    <a:pt x="430136" y="7620"/>
                  </a:lnTo>
                  <a:lnTo>
                    <a:pt x="430491" y="7620"/>
                  </a:lnTo>
                  <a:close/>
                </a:path>
                <a:path w="750570" h="579754">
                  <a:moveTo>
                    <a:pt x="430618" y="6350"/>
                  </a:moveTo>
                  <a:lnTo>
                    <a:pt x="427786" y="5080"/>
                  </a:lnTo>
                  <a:lnTo>
                    <a:pt x="430225" y="7378"/>
                  </a:lnTo>
                  <a:lnTo>
                    <a:pt x="430618" y="6350"/>
                  </a:lnTo>
                  <a:close/>
                </a:path>
                <a:path w="750570" h="579754">
                  <a:moveTo>
                    <a:pt x="435660" y="14744"/>
                  </a:moveTo>
                  <a:lnTo>
                    <a:pt x="435546" y="14516"/>
                  </a:lnTo>
                  <a:lnTo>
                    <a:pt x="435356" y="14249"/>
                  </a:lnTo>
                  <a:lnTo>
                    <a:pt x="435013" y="13868"/>
                  </a:lnTo>
                  <a:lnTo>
                    <a:pt x="435660" y="14744"/>
                  </a:lnTo>
                  <a:close/>
                </a:path>
                <a:path w="750570" h="579754">
                  <a:moveTo>
                    <a:pt x="435902" y="16167"/>
                  </a:moveTo>
                  <a:lnTo>
                    <a:pt x="431838" y="14820"/>
                  </a:lnTo>
                  <a:lnTo>
                    <a:pt x="432435" y="16725"/>
                  </a:lnTo>
                  <a:lnTo>
                    <a:pt x="433273" y="16281"/>
                  </a:lnTo>
                  <a:lnTo>
                    <a:pt x="435686" y="16814"/>
                  </a:lnTo>
                  <a:lnTo>
                    <a:pt x="435864" y="16281"/>
                  </a:lnTo>
                  <a:close/>
                </a:path>
                <a:path w="750570" h="579754">
                  <a:moveTo>
                    <a:pt x="436143" y="15443"/>
                  </a:moveTo>
                  <a:lnTo>
                    <a:pt x="435660" y="14744"/>
                  </a:lnTo>
                  <a:lnTo>
                    <a:pt x="436054" y="15709"/>
                  </a:lnTo>
                  <a:lnTo>
                    <a:pt x="436143" y="15443"/>
                  </a:lnTo>
                  <a:close/>
                </a:path>
                <a:path w="750570" h="579754">
                  <a:moveTo>
                    <a:pt x="436308" y="16294"/>
                  </a:moveTo>
                  <a:lnTo>
                    <a:pt x="436054" y="15709"/>
                  </a:lnTo>
                  <a:lnTo>
                    <a:pt x="435902" y="16167"/>
                  </a:lnTo>
                  <a:lnTo>
                    <a:pt x="436308" y="16294"/>
                  </a:lnTo>
                  <a:close/>
                </a:path>
                <a:path w="750570" h="579754">
                  <a:moveTo>
                    <a:pt x="437019" y="7620"/>
                  </a:moveTo>
                  <a:lnTo>
                    <a:pt x="434581" y="7620"/>
                  </a:lnTo>
                  <a:lnTo>
                    <a:pt x="435546" y="8521"/>
                  </a:lnTo>
                  <a:lnTo>
                    <a:pt x="437019" y="7620"/>
                  </a:lnTo>
                  <a:close/>
                </a:path>
                <a:path w="750570" h="579754">
                  <a:moveTo>
                    <a:pt x="437311" y="10160"/>
                  </a:moveTo>
                  <a:lnTo>
                    <a:pt x="435546" y="8521"/>
                  </a:lnTo>
                  <a:lnTo>
                    <a:pt x="434924" y="8890"/>
                  </a:lnTo>
                  <a:lnTo>
                    <a:pt x="432714" y="5080"/>
                  </a:lnTo>
                  <a:lnTo>
                    <a:pt x="433273" y="8890"/>
                  </a:lnTo>
                  <a:lnTo>
                    <a:pt x="432092" y="8890"/>
                  </a:lnTo>
                  <a:lnTo>
                    <a:pt x="430136" y="7620"/>
                  </a:lnTo>
                  <a:lnTo>
                    <a:pt x="427215" y="7620"/>
                  </a:lnTo>
                  <a:lnTo>
                    <a:pt x="427215" y="6350"/>
                  </a:lnTo>
                  <a:lnTo>
                    <a:pt x="426796" y="8890"/>
                  </a:lnTo>
                  <a:lnTo>
                    <a:pt x="426427" y="7620"/>
                  </a:lnTo>
                  <a:lnTo>
                    <a:pt x="424459" y="7620"/>
                  </a:lnTo>
                  <a:lnTo>
                    <a:pt x="425691" y="6350"/>
                  </a:lnTo>
                  <a:lnTo>
                    <a:pt x="421614" y="7620"/>
                  </a:lnTo>
                  <a:lnTo>
                    <a:pt x="424154" y="12700"/>
                  </a:lnTo>
                  <a:lnTo>
                    <a:pt x="421005" y="11442"/>
                  </a:lnTo>
                  <a:lnTo>
                    <a:pt x="418757" y="15240"/>
                  </a:lnTo>
                  <a:lnTo>
                    <a:pt x="422897" y="13970"/>
                  </a:lnTo>
                  <a:lnTo>
                    <a:pt x="423049" y="19050"/>
                  </a:lnTo>
                  <a:lnTo>
                    <a:pt x="415950" y="13970"/>
                  </a:lnTo>
                  <a:lnTo>
                    <a:pt x="417842" y="16510"/>
                  </a:lnTo>
                  <a:lnTo>
                    <a:pt x="416598" y="17780"/>
                  </a:lnTo>
                  <a:lnTo>
                    <a:pt x="415823" y="16510"/>
                  </a:lnTo>
                  <a:lnTo>
                    <a:pt x="416090" y="19050"/>
                  </a:lnTo>
                  <a:lnTo>
                    <a:pt x="417004" y="17780"/>
                  </a:lnTo>
                  <a:lnTo>
                    <a:pt x="417715" y="19050"/>
                  </a:lnTo>
                  <a:lnTo>
                    <a:pt x="416090" y="19050"/>
                  </a:lnTo>
                  <a:lnTo>
                    <a:pt x="414070" y="19050"/>
                  </a:lnTo>
                  <a:lnTo>
                    <a:pt x="414274" y="25400"/>
                  </a:lnTo>
                  <a:lnTo>
                    <a:pt x="412965" y="24130"/>
                  </a:lnTo>
                  <a:lnTo>
                    <a:pt x="412711" y="23888"/>
                  </a:lnTo>
                  <a:lnTo>
                    <a:pt x="412661" y="24130"/>
                  </a:lnTo>
                  <a:lnTo>
                    <a:pt x="411911" y="23482"/>
                  </a:lnTo>
                  <a:lnTo>
                    <a:pt x="412064" y="23253"/>
                  </a:lnTo>
                  <a:lnTo>
                    <a:pt x="410349" y="21590"/>
                  </a:lnTo>
                  <a:lnTo>
                    <a:pt x="410718" y="22415"/>
                  </a:lnTo>
                  <a:lnTo>
                    <a:pt x="408368" y="20320"/>
                  </a:lnTo>
                  <a:lnTo>
                    <a:pt x="411353" y="26670"/>
                  </a:lnTo>
                  <a:lnTo>
                    <a:pt x="408139" y="26670"/>
                  </a:lnTo>
                  <a:lnTo>
                    <a:pt x="406615" y="24130"/>
                  </a:lnTo>
                  <a:lnTo>
                    <a:pt x="409028" y="24130"/>
                  </a:lnTo>
                  <a:lnTo>
                    <a:pt x="405815" y="22860"/>
                  </a:lnTo>
                  <a:lnTo>
                    <a:pt x="408279" y="27940"/>
                  </a:lnTo>
                  <a:lnTo>
                    <a:pt x="402259" y="25400"/>
                  </a:lnTo>
                  <a:lnTo>
                    <a:pt x="401662" y="26670"/>
                  </a:lnTo>
                  <a:lnTo>
                    <a:pt x="404266" y="30480"/>
                  </a:lnTo>
                  <a:lnTo>
                    <a:pt x="400100" y="30480"/>
                  </a:lnTo>
                  <a:lnTo>
                    <a:pt x="398932" y="34290"/>
                  </a:lnTo>
                  <a:lnTo>
                    <a:pt x="398170" y="33020"/>
                  </a:lnTo>
                  <a:lnTo>
                    <a:pt x="393585" y="36830"/>
                  </a:lnTo>
                  <a:lnTo>
                    <a:pt x="390309" y="36830"/>
                  </a:lnTo>
                  <a:lnTo>
                    <a:pt x="392645" y="39370"/>
                  </a:lnTo>
                  <a:lnTo>
                    <a:pt x="390156" y="40640"/>
                  </a:lnTo>
                  <a:lnTo>
                    <a:pt x="389712" y="41910"/>
                  </a:lnTo>
                  <a:lnTo>
                    <a:pt x="396913" y="41910"/>
                  </a:lnTo>
                  <a:lnTo>
                    <a:pt x="397675" y="43180"/>
                  </a:lnTo>
                  <a:lnTo>
                    <a:pt x="398119" y="41910"/>
                  </a:lnTo>
                  <a:lnTo>
                    <a:pt x="397814" y="40716"/>
                  </a:lnTo>
                  <a:lnTo>
                    <a:pt x="397916" y="40525"/>
                  </a:lnTo>
                  <a:lnTo>
                    <a:pt x="399034" y="39370"/>
                  </a:lnTo>
                  <a:lnTo>
                    <a:pt x="401193" y="40525"/>
                  </a:lnTo>
                  <a:lnTo>
                    <a:pt x="400685" y="39370"/>
                  </a:lnTo>
                  <a:lnTo>
                    <a:pt x="399542" y="36830"/>
                  </a:lnTo>
                  <a:lnTo>
                    <a:pt x="402767" y="36830"/>
                  </a:lnTo>
                  <a:lnTo>
                    <a:pt x="402717" y="38100"/>
                  </a:lnTo>
                  <a:lnTo>
                    <a:pt x="401878" y="39370"/>
                  </a:lnTo>
                  <a:lnTo>
                    <a:pt x="401840" y="40640"/>
                  </a:lnTo>
                  <a:lnTo>
                    <a:pt x="405511" y="41910"/>
                  </a:lnTo>
                  <a:lnTo>
                    <a:pt x="405079" y="40640"/>
                  </a:lnTo>
                  <a:lnTo>
                    <a:pt x="406298" y="40640"/>
                  </a:lnTo>
                  <a:lnTo>
                    <a:pt x="409689" y="39370"/>
                  </a:lnTo>
                  <a:lnTo>
                    <a:pt x="408470" y="39370"/>
                  </a:lnTo>
                  <a:lnTo>
                    <a:pt x="408305" y="39014"/>
                  </a:lnTo>
                  <a:lnTo>
                    <a:pt x="408444" y="38976"/>
                  </a:lnTo>
                  <a:lnTo>
                    <a:pt x="408292" y="39001"/>
                  </a:lnTo>
                  <a:lnTo>
                    <a:pt x="406222" y="34290"/>
                  </a:lnTo>
                  <a:lnTo>
                    <a:pt x="405091" y="31750"/>
                  </a:lnTo>
                  <a:lnTo>
                    <a:pt x="410946" y="34239"/>
                  </a:lnTo>
                  <a:lnTo>
                    <a:pt x="410997" y="33959"/>
                  </a:lnTo>
                  <a:lnTo>
                    <a:pt x="411518" y="30480"/>
                  </a:lnTo>
                  <a:lnTo>
                    <a:pt x="413562" y="33020"/>
                  </a:lnTo>
                  <a:lnTo>
                    <a:pt x="413702" y="33020"/>
                  </a:lnTo>
                  <a:lnTo>
                    <a:pt x="414299" y="33820"/>
                  </a:lnTo>
                  <a:lnTo>
                    <a:pt x="414032" y="33350"/>
                  </a:lnTo>
                  <a:lnTo>
                    <a:pt x="413778" y="33058"/>
                  </a:lnTo>
                  <a:lnTo>
                    <a:pt x="416356" y="33020"/>
                  </a:lnTo>
                  <a:lnTo>
                    <a:pt x="416725" y="34290"/>
                  </a:lnTo>
                  <a:lnTo>
                    <a:pt x="416039" y="31750"/>
                  </a:lnTo>
                  <a:lnTo>
                    <a:pt x="419950" y="34290"/>
                  </a:lnTo>
                  <a:lnTo>
                    <a:pt x="419430" y="31750"/>
                  </a:lnTo>
                  <a:lnTo>
                    <a:pt x="419176" y="30480"/>
                  </a:lnTo>
                  <a:lnTo>
                    <a:pt x="418909" y="29210"/>
                  </a:lnTo>
                  <a:lnTo>
                    <a:pt x="419696" y="30480"/>
                  </a:lnTo>
                  <a:lnTo>
                    <a:pt x="419925" y="29210"/>
                  </a:lnTo>
                  <a:lnTo>
                    <a:pt x="419354" y="29210"/>
                  </a:lnTo>
                  <a:lnTo>
                    <a:pt x="419290" y="27940"/>
                  </a:lnTo>
                  <a:lnTo>
                    <a:pt x="419227" y="26670"/>
                  </a:lnTo>
                  <a:lnTo>
                    <a:pt x="419176" y="25400"/>
                  </a:lnTo>
                  <a:lnTo>
                    <a:pt x="419112" y="24130"/>
                  </a:lnTo>
                  <a:lnTo>
                    <a:pt x="427520" y="26670"/>
                  </a:lnTo>
                  <a:lnTo>
                    <a:pt x="427482" y="24130"/>
                  </a:lnTo>
                  <a:lnTo>
                    <a:pt x="427418" y="20320"/>
                  </a:lnTo>
                  <a:lnTo>
                    <a:pt x="428853" y="16510"/>
                  </a:lnTo>
                  <a:lnTo>
                    <a:pt x="427609" y="13970"/>
                  </a:lnTo>
                  <a:lnTo>
                    <a:pt x="426986" y="12700"/>
                  </a:lnTo>
                  <a:lnTo>
                    <a:pt x="428409" y="8890"/>
                  </a:lnTo>
                  <a:lnTo>
                    <a:pt x="430403" y="10160"/>
                  </a:lnTo>
                  <a:lnTo>
                    <a:pt x="430250" y="12700"/>
                  </a:lnTo>
                  <a:lnTo>
                    <a:pt x="432701" y="12700"/>
                  </a:lnTo>
                  <a:lnTo>
                    <a:pt x="433565" y="11430"/>
                  </a:lnTo>
                  <a:lnTo>
                    <a:pt x="434086" y="8890"/>
                  </a:lnTo>
                  <a:lnTo>
                    <a:pt x="434441" y="10160"/>
                  </a:lnTo>
                  <a:lnTo>
                    <a:pt x="436422" y="11430"/>
                  </a:lnTo>
                  <a:lnTo>
                    <a:pt x="437311" y="10160"/>
                  </a:lnTo>
                  <a:close/>
                </a:path>
                <a:path w="750570" h="579754">
                  <a:moveTo>
                    <a:pt x="438442" y="11391"/>
                  </a:moveTo>
                  <a:lnTo>
                    <a:pt x="438162" y="11036"/>
                  </a:lnTo>
                  <a:lnTo>
                    <a:pt x="437896" y="10731"/>
                  </a:lnTo>
                  <a:lnTo>
                    <a:pt x="437616" y="10629"/>
                  </a:lnTo>
                  <a:lnTo>
                    <a:pt x="438061" y="11239"/>
                  </a:lnTo>
                  <a:lnTo>
                    <a:pt x="438200" y="11607"/>
                  </a:lnTo>
                  <a:lnTo>
                    <a:pt x="438111" y="11899"/>
                  </a:lnTo>
                  <a:lnTo>
                    <a:pt x="438238" y="11734"/>
                  </a:lnTo>
                  <a:lnTo>
                    <a:pt x="438340" y="11569"/>
                  </a:lnTo>
                  <a:lnTo>
                    <a:pt x="438442" y="11391"/>
                  </a:lnTo>
                  <a:close/>
                </a:path>
                <a:path w="750570" h="579754">
                  <a:moveTo>
                    <a:pt x="442506" y="6070"/>
                  </a:moveTo>
                  <a:lnTo>
                    <a:pt x="440385" y="5080"/>
                  </a:lnTo>
                  <a:lnTo>
                    <a:pt x="439610" y="3810"/>
                  </a:lnTo>
                  <a:lnTo>
                    <a:pt x="440093" y="2540"/>
                  </a:lnTo>
                  <a:lnTo>
                    <a:pt x="435025" y="0"/>
                  </a:lnTo>
                  <a:lnTo>
                    <a:pt x="437019" y="7620"/>
                  </a:lnTo>
                  <a:lnTo>
                    <a:pt x="437565" y="7620"/>
                  </a:lnTo>
                  <a:lnTo>
                    <a:pt x="438505" y="10160"/>
                  </a:lnTo>
                  <a:lnTo>
                    <a:pt x="438785" y="11430"/>
                  </a:lnTo>
                  <a:lnTo>
                    <a:pt x="439394" y="8890"/>
                  </a:lnTo>
                  <a:lnTo>
                    <a:pt x="439318" y="6350"/>
                  </a:lnTo>
                  <a:lnTo>
                    <a:pt x="439991" y="5080"/>
                  </a:lnTo>
                  <a:lnTo>
                    <a:pt x="441540" y="6350"/>
                  </a:lnTo>
                  <a:lnTo>
                    <a:pt x="441058" y="7620"/>
                  </a:lnTo>
                  <a:lnTo>
                    <a:pt x="441388" y="8890"/>
                  </a:lnTo>
                  <a:lnTo>
                    <a:pt x="442302" y="6350"/>
                  </a:lnTo>
                  <a:lnTo>
                    <a:pt x="442506" y="6070"/>
                  </a:lnTo>
                  <a:close/>
                </a:path>
                <a:path w="750570" h="579754">
                  <a:moveTo>
                    <a:pt x="443115" y="6350"/>
                  </a:moveTo>
                  <a:lnTo>
                    <a:pt x="443014" y="5334"/>
                  </a:lnTo>
                  <a:lnTo>
                    <a:pt x="442506" y="6070"/>
                  </a:lnTo>
                  <a:lnTo>
                    <a:pt x="443115" y="6350"/>
                  </a:lnTo>
                  <a:close/>
                </a:path>
                <a:path w="750570" h="579754">
                  <a:moveTo>
                    <a:pt x="444068" y="3810"/>
                  </a:moveTo>
                  <a:lnTo>
                    <a:pt x="442595" y="1270"/>
                  </a:lnTo>
                  <a:lnTo>
                    <a:pt x="441413" y="1270"/>
                  </a:lnTo>
                  <a:lnTo>
                    <a:pt x="442899" y="3810"/>
                  </a:lnTo>
                  <a:lnTo>
                    <a:pt x="443014" y="5334"/>
                  </a:lnTo>
                  <a:lnTo>
                    <a:pt x="444068" y="3810"/>
                  </a:lnTo>
                  <a:close/>
                </a:path>
                <a:path w="750570" h="579754">
                  <a:moveTo>
                    <a:pt x="445401" y="4940"/>
                  </a:moveTo>
                  <a:lnTo>
                    <a:pt x="445223" y="5118"/>
                  </a:lnTo>
                  <a:lnTo>
                    <a:pt x="445096" y="5270"/>
                  </a:lnTo>
                  <a:lnTo>
                    <a:pt x="445262" y="5549"/>
                  </a:lnTo>
                  <a:lnTo>
                    <a:pt x="445401" y="4940"/>
                  </a:lnTo>
                  <a:close/>
                </a:path>
                <a:path w="750570" h="579754">
                  <a:moveTo>
                    <a:pt x="445554" y="5943"/>
                  </a:moveTo>
                  <a:lnTo>
                    <a:pt x="445401" y="5803"/>
                  </a:lnTo>
                  <a:lnTo>
                    <a:pt x="445325" y="5664"/>
                  </a:lnTo>
                  <a:lnTo>
                    <a:pt x="445135" y="6159"/>
                  </a:lnTo>
                  <a:lnTo>
                    <a:pt x="445554" y="5943"/>
                  </a:lnTo>
                  <a:close/>
                </a:path>
                <a:path w="750570" h="579754">
                  <a:moveTo>
                    <a:pt x="446074" y="4445"/>
                  </a:moveTo>
                  <a:lnTo>
                    <a:pt x="445668" y="3657"/>
                  </a:lnTo>
                  <a:lnTo>
                    <a:pt x="445401" y="4940"/>
                  </a:lnTo>
                  <a:lnTo>
                    <a:pt x="445668" y="4711"/>
                  </a:lnTo>
                  <a:lnTo>
                    <a:pt x="446074" y="4445"/>
                  </a:lnTo>
                  <a:close/>
                </a:path>
                <a:path w="750570" h="579754">
                  <a:moveTo>
                    <a:pt x="454228" y="506222"/>
                  </a:moveTo>
                  <a:lnTo>
                    <a:pt x="454139" y="505879"/>
                  </a:lnTo>
                  <a:lnTo>
                    <a:pt x="453212" y="506730"/>
                  </a:lnTo>
                  <a:lnTo>
                    <a:pt x="454228" y="506222"/>
                  </a:lnTo>
                  <a:close/>
                </a:path>
                <a:path w="750570" h="579754">
                  <a:moveTo>
                    <a:pt x="464426" y="484708"/>
                  </a:moveTo>
                  <a:lnTo>
                    <a:pt x="463473" y="484187"/>
                  </a:lnTo>
                  <a:lnTo>
                    <a:pt x="463562" y="484416"/>
                  </a:lnTo>
                  <a:lnTo>
                    <a:pt x="463689" y="484606"/>
                  </a:lnTo>
                  <a:lnTo>
                    <a:pt x="463778" y="484809"/>
                  </a:lnTo>
                  <a:lnTo>
                    <a:pt x="464426" y="484708"/>
                  </a:lnTo>
                  <a:close/>
                </a:path>
                <a:path w="750570" h="579754">
                  <a:moveTo>
                    <a:pt x="479577" y="509143"/>
                  </a:moveTo>
                  <a:lnTo>
                    <a:pt x="476605" y="508330"/>
                  </a:lnTo>
                  <a:lnTo>
                    <a:pt x="477405" y="508723"/>
                  </a:lnTo>
                  <a:lnTo>
                    <a:pt x="478497" y="509003"/>
                  </a:lnTo>
                  <a:lnTo>
                    <a:pt x="479577" y="509143"/>
                  </a:lnTo>
                  <a:close/>
                </a:path>
                <a:path w="750570" h="579754">
                  <a:moveTo>
                    <a:pt x="479907" y="509193"/>
                  </a:moveTo>
                  <a:lnTo>
                    <a:pt x="479577" y="509143"/>
                  </a:lnTo>
                  <a:lnTo>
                    <a:pt x="479907" y="509244"/>
                  </a:lnTo>
                  <a:close/>
                </a:path>
                <a:path w="750570" h="579754">
                  <a:moveTo>
                    <a:pt x="482485" y="485660"/>
                  </a:moveTo>
                  <a:lnTo>
                    <a:pt x="482434" y="485470"/>
                  </a:lnTo>
                  <a:lnTo>
                    <a:pt x="481711" y="485775"/>
                  </a:lnTo>
                  <a:lnTo>
                    <a:pt x="481761" y="485940"/>
                  </a:lnTo>
                  <a:lnTo>
                    <a:pt x="481888" y="486156"/>
                  </a:lnTo>
                  <a:lnTo>
                    <a:pt x="482168" y="485787"/>
                  </a:lnTo>
                  <a:lnTo>
                    <a:pt x="482485" y="485660"/>
                  </a:lnTo>
                  <a:close/>
                </a:path>
                <a:path w="750570" h="579754">
                  <a:moveTo>
                    <a:pt x="483006" y="486181"/>
                  </a:moveTo>
                  <a:lnTo>
                    <a:pt x="482498" y="485648"/>
                  </a:lnTo>
                  <a:lnTo>
                    <a:pt x="482511" y="485775"/>
                  </a:lnTo>
                  <a:lnTo>
                    <a:pt x="482612" y="485940"/>
                  </a:lnTo>
                  <a:lnTo>
                    <a:pt x="483006" y="486181"/>
                  </a:lnTo>
                  <a:close/>
                </a:path>
                <a:path w="750570" h="579754">
                  <a:moveTo>
                    <a:pt x="502615" y="485508"/>
                  </a:moveTo>
                  <a:lnTo>
                    <a:pt x="502551" y="485127"/>
                  </a:lnTo>
                  <a:lnTo>
                    <a:pt x="502272" y="484479"/>
                  </a:lnTo>
                  <a:lnTo>
                    <a:pt x="502297" y="485000"/>
                  </a:lnTo>
                  <a:lnTo>
                    <a:pt x="502450" y="485419"/>
                  </a:lnTo>
                  <a:lnTo>
                    <a:pt x="502589" y="485813"/>
                  </a:lnTo>
                  <a:lnTo>
                    <a:pt x="502615" y="485508"/>
                  </a:lnTo>
                  <a:close/>
                </a:path>
                <a:path w="750570" h="579754">
                  <a:moveTo>
                    <a:pt x="513308" y="510159"/>
                  </a:moveTo>
                  <a:lnTo>
                    <a:pt x="512622" y="510794"/>
                  </a:lnTo>
                  <a:lnTo>
                    <a:pt x="511581" y="511009"/>
                  </a:lnTo>
                  <a:lnTo>
                    <a:pt x="512914" y="512191"/>
                  </a:lnTo>
                  <a:lnTo>
                    <a:pt x="513308" y="510159"/>
                  </a:lnTo>
                  <a:close/>
                </a:path>
                <a:path w="750570" h="579754">
                  <a:moveTo>
                    <a:pt x="524548" y="494157"/>
                  </a:moveTo>
                  <a:close/>
                </a:path>
                <a:path w="750570" h="579754">
                  <a:moveTo>
                    <a:pt x="524814" y="493877"/>
                  </a:moveTo>
                  <a:lnTo>
                    <a:pt x="524764" y="493649"/>
                  </a:lnTo>
                  <a:lnTo>
                    <a:pt x="524535" y="494118"/>
                  </a:lnTo>
                  <a:lnTo>
                    <a:pt x="524814" y="493877"/>
                  </a:lnTo>
                  <a:close/>
                </a:path>
                <a:path w="750570" h="579754">
                  <a:moveTo>
                    <a:pt x="525602" y="489877"/>
                  </a:moveTo>
                  <a:lnTo>
                    <a:pt x="525195" y="489927"/>
                  </a:lnTo>
                  <a:lnTo>
                    <a:pt x="525183" y="490093"/>
                  </a:lnTo>
                  <a:lnTo>
                    <a:pt x="525602" y="489877"/>
                  </a:lnTo>
                  <a:close/>
                </a:path>
                <a:path w="750570" h="579754">
                  <a:moveTo>
                    <a:pt x="525691" y="485140"/>
                  </a:moveTo>
                  <a:lnTo>
                    <a:pt x="522084" y="486537"/>
                  </a:lnTo>
                  <a:lnTo>
                    <a:pt x="522592" y="488924"/>
                  </a:lnTo>
                  <a:lnTo>
                    <a:pt x="522719" y="488835"/>
                  </a:lnTo>
                  <a:lnTo>
                    <a:pt x="522655" y="489204"/>
                  </a:lnTo>
                  <a:lnTo>
                    <a:pt x="522592" y="488924"/>
                  </a:lnTo>
                  <a:lnTo>
                    <a:pt x="520230" y="490601"/>
                  </a:lnTo>
                  <a:lnTo>
                    <a:pt x="525195" y="489927"/>
                  </a:lnTo>
                  <a:lnTo>
                    <a:pt x="525272" y="489204"/>
                  </a:lnTo>
                  <a:lnTo>
                    <a:pt x="525322" y="488696"/>
                  </a:lnTo>
                  <a:lnTo>
                    <a:pt x="525691" y="485140"/>
                  </a:lnTo>
                  <a:close/>
                </a:path>
                <a:path w="750570" h="579754">
                  <a:moveTo>
                    <a:pt x="535000" y="513651"/>
                  </a:moveTo>
                  <a:lnTo>
                    <a:pt x="534873" y="513651"/>
                  </a:lnTo>
                  <a:lnTo>
                    <a:pt x="534720" y="513664"/>
                  </a:lnTo>
                  <a:lnTo>
                    <a:pt x="533565" y="514121"/>
                  </a:lnTo>
                  <a:lnTo>
                    <a:pt x="534225" y="514007"/>
                  </a:lnTo>
                  <a:lnTo>
                    <a:pt x="535000" y="513651"/>
                  </a:lnTo>
                  <a:close/>
                </a:path>
                <a:path w="750570" h="579754">
                  <a:moveTo>
                    <a:pt x="536041" y="495554"/>
                  </a:moveTo>
                  <a:lnTo>
                    <a:pt x="535178" y="495173"/>
                  </a:lnTo>
                  <a:lnTo>
                    <a:pt x="535089" y="496697"/>
                  </a:lnTo>
                  <a:lnTo>
                    <a:pt x="536016" y="495681"/>
                  </a:lnTo>
                  <a:lnTo>
                    <a:pt x="536041" y="495554"/>
                  </a:lnTo>
                  <a:close/>
                </a:path>
                <a:path w="750570" h="579754">
                  <a:moveTo>
                    <a:pt x="536892" y="495935"/>
                  </a:moveTo>
                  <a:lnTo>
                    <a:pt x="536371" y="495300"/>
                  </a:lnTo>
                  <a:lnTo>
                    <a:pt x="536105" y="495579"/>
                  </a:lnTo>
                  <a:lnTo>
                    <a:pt x="536892" y="495935"/>
                  </a:lnTo>
                  <a:close/>
                </a:path>
                <a:path w="750570" h="579754">
                  <a:moveTo>
                    <a:pt x="537438" y="512699"/>
                  </a:moveTo>
                  <a:lnTo>
                    <a:pt x="536371" y="513080"/>
                  </a:lnTo>
                  <a:lnTo>
                    <a:pt x="536282" y="512762"/>
                  </a:lnTo>
                  <a:lnTo>
                    <a:pt x="536194" y="513080"/>
                  </a:lnTo>
                  <a:lnTo>
                    <a:pt x="535584" y="513461"/>
                  </a:lnTo>
                  <a:lnTo>
                    <a:pt x="535000" y="513715"/>
                  </a:lnTo>
                  <a:lnTo>
                    <a:pt x="536016" y="513715"/>
                  </a:lnTo>
                  <a:lnTo>
                    <a:pt x="537171" y="514858"/>
                  </a:lnTo>
                  <a:lnTo>
                    <a:pt x="537387" y="513080"/>
                  </a:lnTo>
                  <a:lnTo>
                    <a:pt x="537438" y="512699"/>
                  </a:lnTo>
                  <a:close/>
                </a:path>
                <a:path w="750570" h="579754">
                  <a:moveTo>
                    <a:pt x="537654" y="494131"/>
                  </a:moveTo>
                  <a:lnTo>
                    <a:pt x="536829" y="493585"/>
                  </a:lnTo>
                  <a:lnTo>
                    <a:pt x="537133" y="493903"/>
                  </a:lnTo>
                  <a:lnTo>
                    <a:pt x="537413" y="494055"/>
                  </a:lnTo>
                  <a:lnTo>
                    <a:pt x="537654" y="494131"/>
                  </a:lnTo>
                  <a:close/>
                </a:path>
                <a:path w="750570" h="579754">
                  <a:moveTo>
                    <a:pt x="544449" y="489864"/>
                  </a:moveTo>
                  <a:lnTo>
                    <a:pt x="544195" y="489458"/>
                  </a:lnTo>
                  <a:lnTo>
                    <a:pt x="543471" y="489712"/>
                  </a:lnTo>
                  <a:lnTo>
                    <a:pt x="544449" y="489864"/>
                  </a:lnTo>
                  <a:close/>
                </a:path>
                <a:path w="750570" h="579754">
                  <a:moveTo>
                    <a:pt x="545096" y="489966"/>
                  </a:moveTo>
                  <a:lnTo>
                    <a:pt x="544449" y="489864"/>
                  </a:lnTo>
                  <a:lnTo>
                    <a:pt x="544842" y="490499"/>
                  </a:lnTo>
                  <a:lnTo>
                    <a:pt x="545096" y="489966"/>
                  </a:lnTo>
                  <a:close/>
                </a:path>
                <a:path w="750570" h="579754">
                  <a:moveTo>
                    <a:pt x="551713" y="490232"/>
                  </a:moveTo>
                  <a:lnTo>
                    <a:pt x="551383" y="490232"/>
                  </a:lnTo>
                  <a:lnTo>
                    <a:pt x="551014" y="490397"/>
                  </a:lnTo>
                  <a:lnTo>
                    <a:pt x="551713" y="490232"/>
                  </a:lnTo>
                  <a:close/>
                </a:path>
                <a:path w="750570" h="579754">
                  <a:moveTo>
                    <a:pt x="552894" y="491744"/>
                  </a:moveTo>
                  <a:lnTo>
                    <a:pt x="551065" y="491680"/>
                  </a:lnTo>
                  <a:lnTo>
                    <a:pt x="551345" y="491871"/>
                  </a:lnTo>
                  <a:lnTo>
                    <a:pt x="552145" y="491998"/>
                  </a:lnTo>
                  <a:lnTo>
                    <a:pt x="552894" y="491744"/>
                  </a:lnTo>
                  <a:close/>
                </a:path>
                <a:path w="750570" h="579754">
                  <a:moveTo>
                    <a:pt x="555129" y="514959"/>
                  </a:moveTo>
                  <a:lnTo>
                    <a:pt x="554329" y="514858"/>
                  </a:lnTo>
                  <a:lnTo>
                    <a:pt x="555129" y="514985"/>
                  </a:lnTo>
                  <a:close/>
                </a:path>
                <a:path w="750570" h="579754">
                  <a:moveTo>
                    <a:pt x="571766" y="498665"/>
                  </a:moveTo>
                  <a:lnTo>
                    <a:pt x="571588" y="498297"/>
                  </a:lnTo>
                  <a:lnTo>
                    <a:pt x="571360" y="498068"/>
                  </a:lnTo>
                  <a:lnTo>
                    <a:pt x="571157" y="498284"/>
                  </a:lnTo>
                  <a:lnTo>
                    <a:pt x="571385" y="498436"/>
                  </a:lnTo>
                  <a:lnTo>
                    <a:pt x="571576" y="498538"/>
                  </a:lnTo>
                  <a:lnTo>
                    <a:pt x="571766" y="498665"/>
                  </a:lnTo>
                  <a:close/>
                </a:path>
                <a:path w="750570" h="579754">
                  <a:moveTo>
                    <a:pt x="583133" y="517766"/>
                  </a:moveTo>
                  <a:lnTo>
                    <a:pt x="582472" y="517410"/>
                  </a:lnTo>
                  <a:lnTo>
                    <a:pt x="581710" y="516928"/>
                  </a:lnTo>
                  <a:lnTo>
                    <a:pt x="580898" y="517207"/>
                  </a:lnTo>
                  <a:lnTo>
                    <a:pt x="581621" y="517956"/>
                  </a:lnTo>
                  <a:lnTo>
                    <a:pt x="582383" y="518007"/>
                  </a:lnTo>
                  <a:lnTo>
                    <a:pt x="583133" y="517766"/>
                  </a:lnTo>
                  <a:close/>
                </a:path>
                <a:path w="750570" h="579754">
                  <a:moveTo>
                    <a:pt x="599084" y="506437"/>
                  </a:moveTo>
                  <a:lnTo>
                    <a:pt x="597103" y="504190"/>
                  </a:lnTo>
                  <a:lnTo>
                    <a:pt x="595045" y="506222"/>
                  </a:lnTo>
                  <a:lnTo>
                    <a:pt x="599084" y="506437"/>
                  </a:lnTo>
                  <a:close/>
                </a:path>
                <a:path w="750570" h="579754">
                  <a:moveTo>
                    <a:pt x="599744" y="506476"/>
                  </a:moveTo>
                  <a:lnTo>
                    <a:pt x="599084" y="506437"/>
                  </a:lnTo>
                  <a:lnTo>
                    <a:pt x="599452" y="506844"/>
                  </a:lnTo>
                  <a:lnTo>
                    <a:pt x="599744" y="506476"/>
                  </a:lnTo>
                  <a:close/>
                </a:path>
                <a:path w="750570" h="579754">
                  <a:moveTo>
                    <a:pt x="610857" y="527989"/>
                  </a:moveTo>
                  <a:lnTo>
                    <a:pt x="607504" y="524002"/>
                  </a:lnTo>
                  <a:lnTo>
                    <a:pt x="607860" y="527558"/>
                  </a:lnTo>
                  <a:lnTo>
                    <a:pt x="610857" y="527989"/>
                  </a:lnTo>
                  <a:close/>
                </a:path>
                <a:path w="750570" h="579754">
                  <a:moveTo>
                    <a:pt x="646468" y="524103"/>
                  </a:moveTo>
                  <a:lnTo>
                    <a:pt x="645096" y="522478"/>
                  </a:lnTo>
                  <a:lnTo>
                    <a:pt x="644626" y="523506"/>
                  </a:lnTo>
                  <a:lnTo>
                    <a:pt x="645706" y="523557"/>
                  </a:lnTo>
                  <a:lnTo>
                    <a:pt x="646468" y="524103"/>
                  </a:lnTo>
                  <a:close/>
                </a:path>
                <a:path w="750570" h="579754">
                  <a:moveTo>
                    <a:pt x="647014" y="524713"/>
                  </a:moveTo>
                  <a:lnTo>
                    <a:pt x="646899" y="524433"/>
                  </a:lnTo>
                  <a:lnTo>
                    <a:pt x="646709" y="524243"/>
                  </a:lnTo>
                  <a:lnTo>
                    <a:pt x="646468" y="524103"/>
                  </a:lnTo>
                  <a:lnTo>
                    <a:pt x="647014" y="524713"/>
                  </a:lnTo>
                  <a:close/>
                </a:path>
                <a:path w="750570" h="579754">
                  <a:moveTo>
                    <a:pt x="660463" y="524370"/>
                  </a:moveTo>
                  <a:lnTo>
                    <a:pt x="660450" y="524116"/>
                  </a:lnTo>
                  <a:lnTo>
                    <a:pt x="660336" y="524471"/>
                  </a:lnTo>
                  <a:lnTo>
                    <a:pt x="660298" y="524840"/>
                  </a:lnTo>
                  <a:lnTo>
                    <a:pt x="660311" y="525183"/>
                  </a:lnTo>
                  <a:lnTo>
                    <a:pt x="660412" y="524764"/>
                  </a:lnTo>
                  <a:lnTo>
                    <a:pt x="660463" y="524370"/>
                  </a:lnTo>
                  <a:close/>
                </a:path>
                <a:path w="750570" h="579754">
                  <a:moveTo>
                    <a:pt x="662317" y="532257"/>
                  </a:moveTo>
                  <a:lnTo>
                    <a:pt x="662152" y="532384"/>
                  </a:lnTo>
                  <a:lnTo>
                    <a:pt x="662038" y="532638"/>
                  </a:lnTo>
                  <a:lnTo>
                    <a:pt x="662266" y="532765"/>
                  </a:lnTo>
                  <a:lnTo>
                    <a:pt x="662317" y="532257"/>
                  </a:lnTo>
                  <a:close/>
                </a:path>
                <a:path w="750570" h="579754">
                  <a:moveTo>
                    <a:pt x="662965" y="533069"/>
                  </a:moveTo>
                  <a:lnTo>
                    <a:pt x="662279" y="533146"/>
                  </a:lnTo>
                  <a:lnTo>
                    <a:pt x="662178" y="533514"/>
                  </a:lnTo>
                  <a:lnTo>
                    <a:pt x="662965" y="533069"/>
                  </a:lnTo>
                  <a:close/>
                </a:path>
                <a:path w="750570" h="579754">
                  <a:moveTo>
                    <a:pt x="663422" y="533019"/>
                  </a:moveTo>
                  <a:lnTo>
                    <a:pt x="663054" y="533019"/>
                  </a:lnTo>
                  <a:lnTo>
                    <a:pt x="663422" y="533019"/>
                  </a:lnTo>
                  <a:close/>
                </a:path>
                <a:path w="750570" h="579754">
                  <a:moveTo>
                    <a:pt x="663752" y="531114"/>
                  </a:moveTo>
                  <a:lnTo>
                    <a:pt x="662647" y="529704"/>
                  </a:lnTo>
                  <a:lnTo>
                    <a:pt x="662317" y="532257"/>
                  </a:lnTo>
                  <a:lnTo>
                    <a:pt x="663752" y="531114"/>
                  </a:lnTo>
                  <a:close/>
                </a:path>
                <a:path w="750570" h="579754">
                  <a:moveTo>
                    <a:pt x="677125" y="530110"/>
                  </a:moveTo>
                  <a:lnTo>
                    <a:pt x="675665" y="531114"/>
                  </a:lnTo>
                  <a:lnTo>
                    <a:pt x="676186" y="531291"/>
                  </a:lnTo>
                  <a:lnTo>
                    <a:pt x="676490" y="530961"/>
                  </a:lnTo>
                  <a:lnTo>
                    <a:pt x="676783" y="530567"/>
                  </a:lnTo>
                  <a:lnTo>
                    <a:pt x="677125" y="530110"/>
                  </a:lnTo>
                  <a:close/>
                </a:path>
                <a:path w="750570" h="579754">
                  <a:moveTo>
                    <a:pt x="681990" y="533908"/>
                  </a:moveTo>
                  <a:lnTo>
                    <a:pt x="681685" y="534416"/>
                  </a:lnTo>
                  <a:lnTo>
                    <a:pt x="681990" y="533908"/>
                  </a:lnTo>
                  <a:close/>
                </a:path>
                <a:path w="750570" h="579754">
                  <a:moveTo>
                    <a:pt x="696087" y="554710"/>
                  </a:moveTo>
                  <a:lnTo>
                    <a:pt x="695413" y="555790"/>
                  </a:lnTo>
                  <a:lnTo>
                    <a:pt x="695744" y="555371"/>
                  </a:lnTo>
                  <a:lnTo>
                    <a:pt x="695921" y="555015"/>
                  </a:lnTo>
                  <a:lnTo>
                    <a:pt x="696087" y="554710"/>
                  </a:lnTo>
                  <a:close/>
                </a:path>
                <a:path w="750570" h="579754">
                  <a:moveTo>
                    <a:pt x="697217" y="539178"/>
                  </a:moveTo>
                  <a:lnTo>
                    <a:pt x="696772" y="538861"/>
                  </a:lnTo>
                  <a:lnTo>
                    <a:pt x="695502" y="541528"/>
                  </a:lnTo>
                  <a:lnTo>
                    <a:pt x="694829" y="542620"/>
                  </a:lnTo>
                  <a:lnTo>
                    <a:pt x="695553" y="541616"/>
                  </a:lnTo>
                  <a:lnTo>
                    <a:pt x="696125" y="541235"/>
                  </a:lnTo>
                  <a:lnTo>
                    <a:pt x="696633" y="541185"/>
                  </a:lnTo>
                  <a:lnTo>
                    <a:pt x="696861" y="540689"/>
                  </a:lnTo>
                  <a:lnTo>
                    <a:pt x="697052" y="540029"/>
                  </a:lnTo>
                  <a:lnTo>
                    <a:pt x="697217" y="539178"/>
                  </a:lnTo>
                  <a:close/>
                </a:path>
                <a:path w="750570" h="579754">
                  <a:moveTo>
                    <a:pt x="703910" y="559181"/>
                  </a:moveTo>
                  <a:lnTo>
                    <a:pt x="702932" y="559308"/>
                  </a:lnTo>
                  <a:lnTo>
                    <a:pt x="702767" y="559562"/>
                  </a:lnTo>
                  <a:lnTo>
                    <a:pt x="703364" y="560095"/>
                  </a:lnTo>
                  <a:lnTo>
                    <a:pt x="703910" y="559181"/>
                  </a:lnTo>
                  <a:close/>
                </a:path>
                <a:path w="750570" h="579754">
                  <a:moveTo>
                    <a:pt x="704875" y="561467"/>
                  </a:moveTo>
                  <a:lnTo>
                    <a:pt x="703364" y="560095"/>
                  </a:lnTo>
                  <a:lnTo>
                    <a:pt x="702525" y="561467"/>
                  </a:lnTo>
                  <a:lnTo>
                    <a:pt x="704875" y="561467"/>
                  </a:lnTo>
                  <a:close/>
                </a:path>
                <a:path w="750570" h="579754">
                  <a:moveTo>
                    <a:pt x="706361" y="547370"/>
                  </a:moveTo>
                  <a:lnTo>
                    <a:pt x="705243" y="548563"/>
                  </a:lnTo>
                  <a:lnTo>
                    <a:pt x="705116" y="549402"/>
                  </a:lnTo>
                  <a:lnTo>
                    <a:pt x="705700" y="549541"/>
                  </a:lnTo>
                  <a:lnTo>
                    <a:pt x="706361" y="547370"/>
                  </a:lnTo>
                  <a:close/>
                </a:path>
                <a:path w="750570" h="579754">
                  <a:moveTo>
                    <a:pt x="707809" y="550037"/>
                  </a:moveTo>
                  <a:lnTo>
                    <a:pt x="705700" y="549541"/>
                  </a:lnTo>
                  <a:lnTo>
                    <a:pt x="705434" y="550418"/>
                  </a:lnTo>
                  <a:lnTo>
                    <a:pt x="707809" y="550037"/>
                  </a:lnTo>
                  <a:close/>
                </a:path>
                <a:path w="750570" h="579754">
                  <a:moveTo>
                    <a:pt x="727367" y="570979"/>
                  </a:moveTo>
                  <a:lnTo>
                    <a:pt x="727087" y="570877"/>
                  </a:lnTo>
                  <a:lnTo>
                    <a:pt x="726795" y="570763"/>
                  </a:lnTo>
                  <a:lnTo>
                    <a:pt x="726541" y="570598"/>
                  </a:lnTo>
                  <a:lnTo>
                    <a:pt x="726871" y="570865"/>
                  </a:lnTo>
                  <a:lnTo>
                    <a:pt x="727138" y="570992"/>
                  </a:lnTo>
                  <a:lnTo>
                    <a:pt x="727367" y="570979"/>
                  </a:lnTo>
                  <a:close/>
                </a:path>
                <a:path w="750570" h="579754">
                  <a:moveTo>
                    <a:pt x="728891" y="558558"/>
                  </a:moveTo>
                  <a:lnTo>
                    <a:pt x="728611" y="558571"/>
                  </a:lnTo>
                  <a:lnTo>
                    <a:pt x="728357" y="558609"/>
                  </a:lnTo>
                  <a:lnTo>
                    <a:pt x="728891" y="558558"/>
                  </a:lnTo>
                  <a:close/>
                </a:path>
                <a:path w="750570" h="579754">
                  <a:moveTo>
                    <a:pt x="728992" y="571195"/>
                  </a:moveTo>
                  <a:lnTo>
                    <a:pt x="728649" y="571195"/>
                  </a:lnTo>
                  <a:lnTo>
                    <a:pt x="728332" y="571182"/>
                  </a:lnTo>
                  <a:lnTo>
                    <a:pt x="728014" y="571131"/>
                  </a:lnTo>
                  <a:lnTo>
                    <a:pt x="728256" y="570738"/>
                  </a:lnTo>
                  <a:lnTo>
                    <a:pt x="728459" y="570382"/>
                  </a:lnTo>
                  <a:lnTo>
                    <a:pt x="728446" y="570090"/>
                  </a:lnTo>
                  <a:lnTo>
                    <a:pt x="728014" y="570725"/>
                  </a:lnTo>
                  <a:lnTo>
                    <a:pt x="727710" y="570966"/>
                  </a:lnTo>
                  <a:lnTo>
                    <a:pt x="727379" y="570979"/>
                  </a:lnTo>
                  <a:lnTo>
                    <a:pt x="728002" y="571131"/>
                  </a:lnTo>
                  <a:lnTo>
                    <a:pt x="727722" y="571588"/>
                  </a:lnTo>
                  <a:lnTo>
                    <a:pt x="728129" y="571601"/>
                  </a:lnTo>
                  <a:lnTo>
                    <a:pt x="728548" y="571436"/>
                  </a:lnTo>
                  <a:lnTo>
                    <a:pt x="728992" y="571195"/>
                  </a:lnTo>
                  <a:close/>
                </a:path>
                <a:path w="750570" h="579754">
                  <a:moveTo>
                    <a:pt x="732243" y="568312"/>
                  </a:moveTo>
                  <a:lnTo>
                    <a:pt x="730986" y="566039"/>
                  </a:lnTo>
                  <a:lnTo>
                    <a:pt x="730618" y="567207"/>
                  </a:lnTo>
                  <a:lnTo>
                    <a:pt x="732218" y="568325"/>
                  </a:lnTo>
                  <a:close/>
                </a:path>
                <a:path w="750570" h="579754">
                  <a:moveTo>
                    <a:pt x="732828" y="563372"/>
                  </a:moveTo>
                  <a:lnTo>
                    <a:pt x="728637" y="565277"/>
                  </a:lnTo>
                  <a:lnTo>
                    <a:pt x="728751" y="563372"/>
                  </a:lnTo>
                  <a:lnTo>
                    <a:pt x="729068" y="562229"/>
                  </a:lnTo>
                  <a:lnTo>
                    <a:pt x="729246" y="561594"/>
                  </a:lnTo>
                  <a:lnTo>
                    <a:pt x="730796" y="561721"/>
                  </a:lnTo>
                  <a:lnTo>
                    <a:pt x="730758" y="561594"/>
                  </a:lnTo>
                  <a:lnTo>
                    <a:pt x="729894" y="558800"/>
                  </a:lnTo>
                  <a:lnTo>
                    <a:pt x="728510" y="562229"/>
                  </a:lnTo>
                  <a:lnTo>
                    <a:pt x="728179" y="560451"/>
                  </a:lnTo>
                  <a:lnTo>
                    <a:pt x="727989" y="559435"/>
                  </a:lnTo>
                  <a:lnTo>
                    <a:pt x="727951" y="558927"/>
                  </a:lnTo>
                  <a:lnTo>
                    <a:pt x="728129" y="558800"/>
                  </a:lnTo>
                  <a:lnTo>
                    <a:pt x="728357" y="558673"/>
                  </a:lnTo>
                  <a:lnTo>
                    <a:pt x="726008" y="558927"/>
                  </a:lnTo>
                  <a:lnTo>
                    <a:pt x="726744" y="558292"/>
                  </a:lnTo>
                  <a:lnTo>
                    <a:pt x="726846" y="557530"/>
                  </a:lnTo>
                  <a:lnTo>
                    <a:pt x="727036" y="556006"/>
                  </a:lnTo>
                  <a:lnTo>
                    <a:pt x="727862" y="557149"/>
                  </a:lnTo>
                  <a:lnTo>
                    <a:pt x="727214" y="556006"/>
                  </a:lnTo>
                  <a:lnTo>
                    <a:pt x="725703" y="553339"/>
                  </a:lnTo>
                  <a:lnTo>
                    <a:pt x="721271" y="557530"/>
                  </a:lnTo>
                  <a:lnTo>
                    <a:pt x="721448" y="553974"/>
                  </a:lnTo>
                  <a:lnTo>
                    <a:pt x="721829" y="553847"/>
                  </a:lnTo>
                  <a:lnTo>
                    <a:pt x="716749" y="552958"/>
                  </a:lnTo>
                  <a:lnTo>
                    <a:pt x="720051" y="556514"/>
                  </a:lnTo>
                  <a:lnTo>
                    <a:pt x="715162" y="558292"/>
                  </a:lnTo>
                  <a:lnTo>
                    <a:pt x="715365" y="556641"/>
                  </a:lnTo>
                  <a:lnTo>
                    <a:pt x="715391" y="556387"/>
                  </a:lnTo>
                  <a:lnTo>
                    <a:pt x="715721" y="553593"/>
                  </a:lnTo>
                  <a:lnTo>
                    <a:pt x="715810" y="552831"/>
                  </a:lnTo>
                  <a:lnTo>
                    <a:pt x="716140" y="550037"/>
                  </a:lnTo>
                  <a:lnTo>
                    <a:pt x="714387" y="552831"/>
                  </a:lnTo>
                  <a:lnTo>
                    <a:pt x="713511" y="552221"/>
                  </a:lnTo>
                  <a:lnTo>
                    <a:pt x="711682" y="553593"/>
                  </a:lnTo>
                  <a:lnTo>
                    <a:pt x="711288" y="552323"/>
                  </a:lnTo>
                  <a:lnTo>
                    <a:pt x="711200" y="552081"/>
                  </a:lnTo>
                  <a:lnTo>
                    <a:pt x="713473" y="552183"/>
                  </a:lnTo>
                  <a:lnTo>
                    <a:pt x="713117" y="551942"/>
                  </a:lnTo>
                  <a:lnTo>
                    <a:pt x="713803" y="550799"/>
                  </a:lnTo>
                  <a:lnTo>
                    <a:pt x="711200" y="552043"/>
                  </a:lnTo>
                  <a:lnTo>
                    <a:pt x="710565" y="550037"/>
                  </a:lnTo>
                  <a:lnTo>
                    <a:pt x="704850" y="552323"/>
                  </a:lnTo>
                  <a:lnTo>
                    <a:pt x="704964" y="551942"/>
                  </a:lnTo>
                  <a:lnTo>
                    <a:pt x="705396" y="550545"/>
                  </a:lnTo>
                  <a:lnTo>
                    <a:pt x="705434" y="550418"/>
                  </a:lnTo>
                  <a:lnTo>
                    <a:pt x="704697" y="550545"/>
                  </a:lnTo>
                  <a:lnTo>
                    <a:pt x="704761" y="550291"/>
                  </a:lnTo>
                  <a:lnTo>
                    <a:pt x="705015" y="549376"/>
                  </a:lnTo>
                  <a:lnTo>
                    <a:pt x="705243" y="548563"/>
                  </a:lnTo>
                  <a:lnTo>
                    <a:pt x="706158" y="545211"/>
                  </a:lnTo>
                  <a:lnTo>
                    <a:pt x="701522" y="550291"/>
                  </a:lnTo>
                  <a:lnTo>
                    <a:pt x="701344" y="549783"/>
                  </a:lnTo>
                  <a:lnTo>
                    <a:pt x="700595" y="547624"/>
                  </a:lnTo>
                  <a:lnTo>
                    <a:pt x="700506" y="547370"/>
                  </a:lnTo>
                  <a:lnTo>
                    <a:pt x="700519" y="546989"/>
                  </a:lnTo>
                  <a:lnTo>
                    <a:pt x="702157" y="544830"/>
                  </a:lnTo>
                  <a:lnTo>
                    <a:pt x="703554" y="546989"/>
                  </a:lnTo>
                  <a:lnTo>
                    <a:pt x="702805" y="544830"/>
                  </a:lnTo>
                  <a:lnTo>
                    <a:pt x="702449" y="543814"/>
                  </a:lnTo>
                  <a:lnTo>
                    <a:pt x="699338" y="547624"/>
                  </a:lnTo>
                  <a:lnTo>
                    <a:pt x="699211" y="546227"/>
                  </a:lnTo>
                  <a:lnTo>
                    <a:pt x="699084" y="544703"/>
                  </a:lnTo>
                  <a:lnTo>
                    <a:pt x="698766" y="541147"/>
                  </a:lnTo>
                  <a:lnTo>
                    <a:pt x="696645" y="541274"/>
                  </a:lnTo>
                  <a:lnTo>
                    <a:pt x="695121" y="544703"/>
                  </a:lnTo>
                  <a:lnTo>
                    <a:pt x="693445" y="542671"/>
                  </a:lnTo>
                  <a:lnTo>
                    <a:pt x="693127" y="542290"/>
                  </a:lnTo>
                  <a:lnTo>
                    <a:pt x="692188" y="541147"/>
                  </a:lnTo>
                  <a:lnTo>
                    <a:pt x="688771" y="541147"/>
                  </a:lnTo>
                  <a:lnTo>
                    <a:pt x="689432" y="540004"/>
                  </a:lnTo>
                  <a:lnTo>
                    <a:pt x="686371" y="538226"/>
                  </a:lnTo>
                  <a:lnTo>
                    <a:pt x="684618" y="537210"/>
                  </a:lnTo>
                  <a:lnTo>
                    <a:pt x="683958" y="536829"/>
                  </a:lnTo>
                  <a:lnTo>
                    <a:pt x="681697" y="534428"/>
                  </a:lnTo>
                  <a:lnTo>
                    <a:pt x="680085" y="537210"/>
                  </a:lnTo>
                  <a:lnTo>
                    <a:pt x="679742" y="536956"/>
                  </a:lnTo>
                  <a:lnTo>
                    <a:pt x="677697" y="535432"/>
                  </a:lnTo>
                  <a:lnTo>
                    <a:pt x="677519" y="535305"/>
                  </a:lnTo>
                  <a:lnTo>
                    <a:pt x="675106" y="535432"/>
                  </a:lnTo>
                  <a:lnTo>
                    <a:pt x="675995" y="533273"/>
                  </a:lnTo>
                  <a:lnTo>
                    <a:pt x="676554" y="532765"/>
                  </a:lnTo>
                  <a:lnTo>
                    <a:pt x="676681" y="532638"/>
                  </a:lnTo>
                  <a:lnTo>
                    <a:pt x="678192" y="532003"/>
                  </a:lnTo>
                  <a:lnTo>
                    <a:pt x="676198" y="531368"/>
                  </a:lnTo>
                  <a:lnTo>
                    <a:pt x="675297" y="532384"/>
                  </a:lnTo>
                  <a:lnTo>
                    <a:pt x="674446" y="532765"/>
                  </a:lnTo>
                  <a:lnTo>
                    <a:pt x="672998" y="532765"/>
                  </a:lnTo>
                  <a:lnTo>
                    <a:pt x="673747" y="531495"/>
                  </a:lnTo>
                  <a:lnTo>
                    <a:pt x="674484" y="530225"/>
                  </a:lnTo>
                  <a:lnTo>
                    <a:pt x="671766" y="529463"/>
                  </a:lnTo>
                  <a:lnTo>
                    <a:pt x="667981" y="531495"/>
                  </a:lnTo>
                  <a:lnTo>
                    <a:pt x="665213" y="528574"/>
                  </a:lnTo>
                  <a:lnTo>
                    <a:pt x="664146" y="530987"/>
                  </a:lnTo>
                  <a:lnTo>
                    <a:pt x="665416" y="536575"/>
                  </a:lnTo>
                  <a:lnTo>
                    <a:pt x="661250" y="536956"/>
                  </a:lnTo>
                  <a:lnTo>
                    <a:pt x="661670" y="535305"/>
                  </a:lnTo>
                  <a:lnTo>
                    <a:pt x="661847" y="534670"/>
                  </a:lnTo>
                  <a:lnTo>
                    <a:pt x="662139" y="533654"/>
                  </a:lnTo>
                  <a:lnTo>
                    <a:pt x="662178" y="533514"/>
                  </a:lnTo>
                  <a:lnTo>
                    <a:pt x="661924" y="533654"/>
                  </a:lnTo>
                  <a:lnTo>
                    <a:pt x="661517" y="532892"/>
                  </a:lnTo>
                  <a:lnTo>
                    <a:pt x="661911" y="532574"/>
                  </a:lnTo>
                  <a:lnTo>
                    <a:pt x="661339" y="532257"/>
                  </a:lnTo>
                  <a:lnTo>
                    <a:pt x="661111" y="532130"/>
                  </a:lnTo>
                  <a:lnTo>
                    <a:pt x="661301" y="531622"/>
                  </a:lnTo>
                  <a:lnTo>
                    <a:pt x="661771" y="530352"/>
                  </a:lnTo>
                  <a:lnTo>
                    <a:pt x="661822" y="530225"/>
                  </a:lnTo>
                  <a:lnTo>
                    <a:pt x="660679" y="530352"/>
                  </a:lnTo>
                  <a:lnTo>
                    <a:pt x="661123" y="529463"/>
                  </a:lnTo>
                  <a:lnTo>
                    <a:pt x="661390" y="528955"/>
                  </a:lnTo>
                  <a:lnTo>
                    <a:pt x="661771" y="528828"/>
                  </a:lnTo>
                  <a:lnTo>
                    <a:pt x="662190" y="530098"/>
                  </a:lnTo>
                  <a:lnTo>
                    <a:pt x="662546" y="529793"/>
                  </a:lnTo>
                  <a:lnTo>
                    <a:pt x="662559" y="529590"/>
                  </a:lnTo>
                  <a:lnTo>
                    <a:pt x="662787" y="529590"/>
                  </a:lnTo>
                  <a:lnTo>
                    <a:pt x="662940" y="529463"/>
                  </a:lnTo>
                  <a:lnTo>
                    <a:pt x="661873" y="528828"/>
                  </a:lnTo>
                  <a:lnTo>
                    <a:pt x="661657" y="528701"/>
                  </a:lnTo>
                  <a:lnTo>
                    <a:pt x="661111" y="527939"/>
                  </a:lnTo>
                  <a:lnTo>
                    <a:pt x="660450" y="527050"/>
                  </a:lnTo>
                  <a:lnTo>
                    <a:pt x="660336" y="525907"/>
                  </a:lnTo>
                  <a:lnTo>
                    <a:pt x="660311" y="525272"/>
                  </a:lnTo>
                  <a:lnTo>
                    <a:pt x="660044" y="526415"/>
                  </a:lnTo>
                  <a:lnTo>
                    <a:pt x="659409" y="527939"/>
                  </a:lnTo>
                  <a:lnTo>
                    <a:pt x="658291" y="527812"/>
                  </a:lnTo>
                  <a:lnTo>
                    <a:pt x="655586" y="527050"/>
                  </a:lnTo>
                  <a:lnTo>
                    <a:pt x="656107" y="526669"/>
                  </a:lnTo>
                  <a:lnTo>
                    <a:pt x="657491" y="525653"/>
                  </a:lnTo>
                  <a:lnTo>
                    <a:pt x="658190" y="525145"/>
                  </a:lnTo>
                  <a:lnTo>
                    <a:pt x="657885" y="524764"/>
                  </a:lnTo>
                  <a:lnTo>
                    <a:pt x="656971" y="523621"/>
                  </a:lnTo>
                  <a:lnTo>
                    <a:pt x="655866" y="524764"/>
                  </a:lnTo>
                  <a:lnTo>
                    <a:pt x="654634" y="522732"/>
                  </a:lnTo>
                  <a:lnTo>
                    <a:pt x="653618" y="525653"/>
                  </a:lnTo>
                  <a:lnTo>
                    <a:pt x="652843" y="525399"/>
                  </a:lnTo>
                  <a:lnTo>
                    <a:pt x="653072" y="524383"/>
                  </a:lnTo>
                  <a:lnTo>
                    <a:pt x="653148" y="523875"/>
                  </a:lnTo>
                  <a:lnTo>
                    <a:pt x="653122" y="523113"/>
                  </a:lnTo>
                  <a:lnTo>
                    <a:pt x="651319" y="523875"/>
                  </a:lnTo>
                  <a:lnTo>
                    <a:pt x="646557" y="521208"/>
                  </a:lnTo>
                  <a:lnTo>
                    <a:pt x="647103" y="524891"/>
                  </a:lnTo>
                  <a:lnTo>
                    <a:pt x="647395" y="525145"/>
                  </a:lnTo>
                  <a:lnTo>
                    <a:pt x="647141" y="525272"/>
                  </a:lnTo>
                  <a:lnTo>
                    <a:pt x="641705" y="526669"/>
                  </a:lnTo>
                  <a:lnTo>
                    <a:pt x="639483" y="522478"/>
                  </a:lnTo>
                  <a:lnTo>
                    <a:pt x="639076" y="521716"/>
                  </a:lnTo>
                  <a:lnTo>
                    <a:pt x="638403" y="520446"/>
                  </a:lnTo>
                  <a:lnTo>
                    <a:pt x="638327" y="520319"/>
                  </a:lnTo>
                  <a:lnTo>
                    <a:pt x="633374" y="520446"/>
                  </a:lnTo>
                  <a:lnTo>
                    <a:pt x="633488" y="520065"/>
                  </a:lnTo>
                  <a:lnTo>
                    <a:pt x="633564" y="519811"/>
                  </a:lnTo>
                  <a:lnTo>
                    <a:pt x="633666" y="519430"/>
                  </a:lnTo>
                  <a:lnTo>
                    <a:pt x="630631" y="519811"/>
                  </a:lnTo>
                  <a:lnTo>
                    <a:pt x="627430" y="518414"/>
                  </a:lnTo>
                  <a:lnTo>
                    <a:pt x="624890" y="520065"/>
                  </a:lnTo>
                  <a:lnTo>
                    <a:pt x="624078" y="519811"/>
                  </a:lnTo>
                  <a:lnTo>
                    <a:pt x="623544" y="517779"/>
                  </a:lnTo>
                  <a:lnTo>
                    <a:pt x="623595" y="517525"/>
                  </a:lnTo>
                  <a:lnTo>
                    <a:pt x="624192" y="516636"/>
                  </a:lnTo>
                  <a:lnTo>
                    <a:pt x="621906" y="516763"/>
                  </a:lnTo>
                  <a:lnTo>
                    <a:pt x="621372" y="517779"/>
                  </a:lnTo>
                  <a:lnTo>
                    <a:pt x="620839" y="517271"/>
                  </a:lnTo>
                  <a:lnTo>
                    <a:pt x="618832" y="515366"/>
                  </a:lnTo>
                  <a:lnTo>
                    <a:pt x="619975" y="514858"/>
                  </a:lnTo>
                  <a:lnTo>
                    <a:pt x="620776" y="514502"/>
                  </a:lnTo>
                  <a:lnTo>
                    <a:pt x="621322" y="514731"/>
                  </a:lnTo>
                  <a:lnTo>
                    <a:pt x="620903" y="514438"/>
                  </a:lnTo>
                  <a:lnTo>
                    <a:pt x="621411" y="514223"/>
                  </a:lnTo>
                  <a:lnTo>
                    <a:pt x="620166" y="513943"/>
                  </a:lnTo>
                  <a:lnTo>
                    <a:pt x="619633" y="513588"/>
                  </a:lnTo>
                  <a:lnTo>
                    <a:pt x="619061" y="513207"/>
                  </a:lnTo>
                  <a:lnTo>
                    <a:pt x="618871" y="513080"/>
                  </a:lnTo>
                  <a:lnTo>
                    <a:pt x="618693" y="511302"/>
                  </a:lnTo>
                  <a:lnTo>
                    <a:pt x="615048" y="513207"/>
                  </a:lnTo>
                  <a:lnTo>
                    <a:pt x="615797" y="512191"/>
                  </a:lnTo>
                  <a:lnTo>
                    <a:pt x="616737" y="510921"/>
                  </a:lnTo>
                  <a:lnTo>
                    <a:pt x="613879" y="509397"/>
                  </a:lnTo>
                  <a:lnTo>
                    <a:pt x="612394" y="509778"/>
                  </a:lnTo>
                  <a:lnTo>
                    <a:pt x="613803" y="512191"/>
                  </a:lnTo>
                  <a:lnTo>
                    <a:pt x="612254" y="512191"/>
                  </a:lnTo>
                  <a:lnTo>
                    <a:pt x="611708" y="511937"/>
                  </a:lnTo>
                  <a:lnTo>
                    <a:pt x="610362" y="511302"/>
                  </a:lnTo>
                  <a:lnTo>
                    <a:pt x="609828" y="511048"/>
                  </a:lnTo>
                  <a:lnTo>
                    <a:pt x="610590" y="509524"/>
                  </a:lnTo>
                  <a:lnTo>
                    <a:pt x="610844" y="509016"/>
                  </a:lnTo>
                  <a:lnTo>
                    <a:pt x="611378" y="507949"/>
                  </a:lnTo>
                  <a:lnTo>
                    <a:pt x="610158" y="507238"/>
                  </a:lnTo>
                  <a:lnTo>
                    <a:pt x="607631" y="505968"/>
                  </a:lnTo>
                  <a:lnTo>
                    <a:pt x="603529" y="506730"/>
                  </a:lnTo>
                  <a:lnTo>
                    <a:pt x="599795" y="507238"/>
                  </a:lnTo>
                  <a:lnTo>
                    <a:pt x="599452" y="506844"/>
                  </a:lnTo>
                  <a:lnTo>
                    <a:pt x="597738" y="509016"/>
                  </a:lnTo>
                  <a:lnTo>
                    <a:pt x="595287" y="507873"/>
                  </a:lnTo>
                  <a:lnTo>
                    <a:pt x="594893" y="506476"/>
                  </a:lnTo>
                  <a:lnTo>
                    <a:pt x="593763" y="502412"/>
                  </a:lnTo>
                  <a:lnTo>
                    <a:pt x="592963" y="502285"/>
                  </a:lnTo>
                  <a:lnTo>
                    <a:pt x="589864" y="499618"/>
                  </a:lnTo>
                  <a:lnTo>
                    <a:pt x="588492" y="506476"/>
                  </a:lnTo>
                  <a:lnTo>
                    <a:pt x="585101" y="504444"/>
                  </a:lnTo>
                  <a:lnTo>
                    <a:pt x="585216" y="506412"/>
                  </a:lnTo>
                  <a:lnTo>
                    <a:pt x="584987" y="509016"/>
                  </a:lnTo>
                  <a:lnTo>
                    <a:pt x="581977" y="509524"/>
                  </a:lnTo>
                  <a:lnTo>
                    <a:pt x="579526" y="508508"/>
                  </a:lnTo>
                  <a:lnTo>
                    <a:pt x="579564" y="508127"/>
                  </a:lnTo>
                  <a:lnTo>
                    <a:pt x="579793" y="505714"/>
                  </a:lnTo>
                  <a:lnTo>
                    <a:pt x="579983" y="503809"/>
                  </a:lnTo>
                  <a:lnTo>
                    <a:pt x="581456" y="503301"/>
                  </a:lnTo>
                  <a:lnTo>
                    <a:pt x="581825" y="503174"/>
                  </a:lnTo>
                  <a:lnTo>
                    <a:pt x="582460" y="503174"/>
                  </a:lnTo>
                  <a:lnTo>
                    <a:pt x="582536" y="503999"/>
                  </a:lnTo>
                  <a:lnTo>
                    <a:pt x="582041" y="504101"/>
                  </a:lnTo>
                  <a:lnTo>
                    <a:pt x="581609" y="504215"/>
                  </a:lnTo>
                  <a:lnTo>
                    <a:pt x="581647" y="504545"/>
                  </a:lnTo>
                  <a:lnTo>
                    <a:pt x="582168" y="504571"/>
                  </a:lnTo>
                  <a:lnTo>
                    <a:pt x="582460" y="504278"/>
                  </a:lnTo>
                  <a:lnTo>
                    <a:pt x="582536" y="504012"/>
                  </a:lnTo>
                  <a:lnTo>
                    <a:pt x="583488" y="503809"/>
                  </a:lnTo>
                  <a:lnTo>
                    <a:pt x="584695" y="503555"/>
                  </a:lnTo>
                  <a:lnTo>
                    <a:pt x="583984" y="502031"/>
                  </a:lnTo>
                  <a:lnTo>
                    <a:pt x="583374" y="503174"/>
                  </a:lnTo>
                  <a:lnTo>
                    <a:pt x="583120" y="502793"/>
                  </a:lnTo>
                  <a:lnTo>
                    <a:pt x="582536" y="501904"/>
                  </a:lnTo>
                  <a:lnTo>
                    <a:pt x="582371" y="501650"/>
                  </a:lnTo>
                  <a:lnTo>
                    <a:pt x="578967" y="500926"/>
                  </a:lnTo>
                  <a:lnTo>
                    <a:pt x="578840" y="500811"/>
                  </a:lnTo>
                  <a:lnTo>
                    <a:pt x="580059" y="499110"/>
                  </a:lnTo>
                  <a:lnTo>
                    <a:pt x="577850" y="499872"/>
                  </a:lnTo>
                  <a:lnTo>
                    <a:pt x="578192" y="500253"/>
                  </a:lnTo>
                  <a:lnTo>
                    <a:pt x="578548" y="500634"/>
                  </a:lnTo>
                  <a:lnTo>
                    <a:pt x="578192" y="500253"/>
                  </a:lnTo>
                  <a:lnTo>
                    <a:pt x="577176" y="499364"/>
                  </a:lnTo>
                  <a:lnTo>
                    <a:pt x="574929" y="500634"/>
                  </a:lnTo>
                  <a:lnTo>
                    <a:pt x="571766" y="498729"/>
                  </a:lnTo>
                  <a:lnTo>
                    <a:pt x="572160" y="499491"/>
                  </a:lnTo>
                  <a:lnTo>
                    <a:pt x="572363" y="501015"/>
                  </a:lnTo>
                  <a:lnTo>
                    <a:pt x="571830" y="500888"/>
                  </a:lnTo>
                  <a:lnTo>
                    <a:pt x="567156" y="498348"/>
                  </a:lnTo>
                  <a:lnTo>
                    <a:pt x="569137" y="502793"/>
                  </a:lnTo>
                  <a:lnTo>
                    <a:pt x="567397" y="502666"/>
                  </a:lnTo>
                  <a:lnTo>
                    <a:pt x="565658" y="502539"/>
                  </a:lnTo>
                  <a:lnTo>
                    <a:pt x="564121" y="500253"/>
                  </a:lnTo>
                  <a:lnTo>
                    <a:pt x="565886" y="499110"/>
                  </a:lnTo>
                  <a:lnTo>
                    <a:pt x="567270" y="498221"/>
                  </a:lnTo>
                  <a:lnTo>
                    <a:pt x="563537" y="499110"/>
                  </a:lnTo>
                  <a:lnTo>
                    <a:pt x="562749" y="498348"/>
                  </a:lnTo>
                  <a:lnTo>
                    <a:pt x="562102" y="497713"/>
                  </a:lnTo>
                  <a:lnTo>
                    <a:pt x="561708" y="497332"/>
                  </a:lnTo>
                  <a:lnTo>
                    <a:pt x="562673" y="496570"/>
                  </a:lnTo>
                  <a:lnTo>
                    <a:pt x="564781" y="494919"/>
                  </a:lnTo>
                  <a:lnTo>
                    <a:pt x="561200" y="496570"/>
                  </a:lnTo>
                  <a:lnTo>
                    <a:pt x="559816" y="493395"/>
                  </a:lnTo>
                  <a:lnTo>
                    <a:pt x="559269" y="492125"/>
                  </a:lnTo>
                  <a:lnTo>
                    <a:pt x="557542" y="491363"/>
                  </a:lnTo>
                  <a:lnTo>
                    <a:pt x="558279" y="491109"/>
                  </a:lnTo>
                  <a:lnTo>
                    <a:pt x="556653" y="490728"/>
                  </a:lnTo>
                  <a:lnTo>
                    <a:pt x="557110" y="493395"/>
                  </a:lnTo>
                  <a:lnTo>
                    <a:pt x="556234" y="492760"/>
                  </a:lnTo>
                  <a:lnTo>
                    <a:pt x="555409" y="492633"/>
                  </a:lnTo>
                  <a:lnTo>
                    <a:pt x="555612" y="491617"/>
                  </a:lnTo>
                  <a:lnTo>
                    <a:pt x="554494" y="492823"/>
                  </a:lnTo>
                  <a:lnTo>
                    <a:pt x="554367" y="493141"/>
                  </a:lnTo>
                  <a:lnTo>
                    <a:pt x="555599" y="495808"/>
                  </a:lnTo>
                  <a:lnTo>
                    <a:pt x="553199" y="497713"/>
                  </a:lnTo>
                  <a:lnTo>
                    <a:pt x="552373" y="496506"/>
                  </a:lnTo>
                  <a:lnTo>
                    <a:pt x="553046" y="496824"/>
                  </a:lnTo>
                  <a:lnTo>
                    <a:pt x="552589" y="496189"/>
                  </a:lnTo>
                  <a:lnTo>
                    <a:pt x="551954" y="495300"/>
                  </a:lnTo>
                  <a:lnTo>
                    <a:pt x="551954" y="496316"/>
                  </a:lnTo>
                  <a:lnTo>
                    <a:pt x="549033" y="498348"/>
                  </a:lnTo>
                  <a:lnTo>
                    <a:pt x="549046" y="498094"/>
                  </a:lnTo>
                  <a:lnTo>
                    <a:pt x="549109" y="496824"/>
                  </a:lnTo>
                  <a:lnTo>
                    <a:pt x="549186" y="495046"/>
                  </a:lnTo>
                  <a:lnTo>
                    <a:pt x="551954" y="496316"/>
                  </a:lnTo>
                  <a:lnTo>
                    <a:pt x="551954" y="495300"/>
                  </a:lnTo>
                  <a:lnTo>
                    <a:pt x="551776" y="495046"/>
                  </a:lnTo>
                  <a:lnTo>
                    <a:pt x="551421" y="494538"/>
                  </a:lnTo>
                  <a:lnTo>
                    <a:pt x="551053" y="494030"/>
                  </a:lnTo>
                  <a:lnTo>
                    <a:pt x="550875" y="493776"/>
                  </a:lnTo>
                  <a:lnTo>
                    <a:pt x="549338" y="491617"/>
                  </a:lnTo>
                  <a:lnTo>
                    <a:pt x="551065" y="491680"/>
                  </a:lnTo>
                  <a:lnTo>
                    <a:pt x="550456" y="491236"/>
                  </a:lnTo>
                  <a:lnTo>
                    <a:pt x="550367" y="490855"/>
                  </a:lnTo>
                  <a:lnTo>
                    <a:pt x="550710" y="490601"/>
                  </a:lnTo>
                  <a:lnTo>
                    <a:pt x="550926" y="490499"/>
                  </a:lnTo>
                  <a:lnTo>
                    <a:pt x="550887" y="490347"/>
                  </a:lnTo>
                  <a:lnTo>
                    <a:pt x="547636" y="486918"/>
                  </a:lnTo>
                  <a:lnTo>
                    <a:pt x="548538" y="493776"/>
                  </a:lnTo>
                  <a:lnTo>
                    <a:pt x="544639" y="493039"/>
                  </a:lnTo>
                  <a:lnTo>
                    <a:pt x="544703" y="492633"/>
                  </a:lnTo>
                  <a:lnTo>
                    <a:pt x="545299" y="491490"/>
                  </a:lnTo>
                  <a:lnTo>
                    <a:pt x="545211" y="491109"/>
                  </a:lnTo>
                  <a:lnTo>
                    <a:pt x="544842" y="490499"/>
                  </a:lnTo>
                  <a:lnTo>
                    <a:pt x="543699" y="492887"/>
                  </a:lnTo>
                  <a:lnTo>
                    <a:pt x="541972" y="494030"/>
                  </a:lnTo>
                  <a:lnTo>
                    <a:pt x="539635" y="492125"/>
                  </a:lnTo>
                  <a:lnTo>
                    <a:pt x="538975" y="494538"/>
                  </a:lnTo>
                  <a:lnTo>
                    <a:pt x="537654" y="494157"/>
                  </a:lnTo>
                  <a:lnTo>
                    <a:pt x="538886" y="495046"/>
                  </a:lnTo>
                  <a:lnTo>
                    <a:pt x="539000" y="495300"/>
                  </a:lnTo>
                  <a:lnTo>
                    <a:pt x="538226" y="496824"/>
                  </a:lnTo>
                  <a:lnTo>
                    <a:pt x="536981" y="496443"/>
                  </a:lnTo>
                  <a:lnTo>
                    <a:pt x="535089" y="496697"/>
                  </a:lnTo>
                  <a:lnTo>
                    <a:pt x="533819" y="498094"/>
                  </a:lnTo>
                  <a:lnTo>
                    <a:pt x="533641" y="497205"/>
                  </a:lnTo>
                  <a:lnTo>
                    <a:pt x="533361" y="495808"/>
                  </a:lnTo>
                  <a:lnTo>
                    <a:pt x="532739" y="492760"/>
                  </a:lnTo>
                  <a:lnTo>
                    <a:pt x="532409" y="491109"/>
                  </a:lnTo>
                  <a:lnTo>
                    <a:pt x="529259" y="492760"/>
                  </a:lnTo>
                  <a:lnTo>
                    <a:pt x="528561" y="491871"/>
                  </a:lnTo>
                  <a:lnTo>
                    <a:pt x="528459" y="491744"/>
                  </a:lnTo>
                  <a:lnTo>
                    <a:pt x="528269" y="491490"/>
                  </a:lnTo>
                  <a:lnTo>
                    <a:pt x="528358" y="491109"/>
                  </a:lnTo>
                  <a:lnTo>
                    <a:pt x="529310" y="489839"/>
                  </a:lnTo>
                  <a:lnTo>
                    <a:pt x="529602" y="489458"/>
                  </a:lnTo>
                  <a:lnTo>
                    <a:pt x="529577" y="489204"/>
                  </a:lnTo>
                  <a:lnTo>
                    <a:pt x="528688" y="488315"/>
                  </a:lnTo>
                  <a:lnTo>
                    <a:pt x="525602" y="489877"/>
                  </a:lnTo>
                  <a:lnTo>
                    <a:pt x="525907" y="489839"/>
                  </a:lnTo>
                  <a:lnTo>
                    <a:pt x="521881" y="492887"/>
                  </a:lnTo>
                  <a:lnTo>
                    <a:pt x="522833" y="493039"/>
                  </a:lnTo>
                  <a:lnTo>
                    <a:pt x="523659" y="493039"/>
                  </a:lnTo>
                  <a:lnTo>
                    <a:pt x="524090" y="493039"/>
                  </a:lnTo>
                  <a:lnTo>
                    <a:pt x="524014" y="492823"/>
                  </a:lnTo>
                  <a:lnTo>
                    <a:pt x="523824" y="492379"/>
                  </a:lnTo>
                  <a:lnTo>
                    <a:pt x="524014" y="492823"/>
                  </a:lnTo>
                  <a:lnTo>
                    <a:pt x="525551" y="491871"/>
                  </a:lnTo>
                  <a:lnTo>
                    <a:pt x="526465" y="492506"/>
                  </a:lnTo>
                  <a:lnTo>
                    <a:pt x="524941" y="493776"/>
                  </a:lnTo>
                  <a:lnTo>
                    <a:pt x="524903" y="494284"/>
                  </a:lnTo>
                  <a:lnTo>
                    <a:pt x="525221" y="495808"/>
                  </a:lnTo>
                  <a:lnTo>
                    <a:pt x="524598" y="494284"/>
                  </a:lnTo>
                  <a:lnTo>
                    <a:pt x="524497" y="494157"/>
                  </a:lnTo>
                  <a:lnTo>
                    <a:pt x="524395" y="493776"/>
                  </a:lnTo>
                  <a:lnTo>
                    <a:pt x="524141" y="493141"/>
                  </a:lnTo>
                  <a:lnTo>
                    <a:pt x="523494" y="493141"/>
                  </a:lnTo>
                  <a:lnTo>
                    <a:pt x="522782" y="493141"/>
                  </a:lnTo>
                  <a:lnTo>
                    <a:pt x="520471" y="497205"/>
                  </a:lnTo>
                  <a:lnTo>
                    <a:pt x="519709" y="496189"/>
                  </a:lnTo>
                  <a:lnTo>
                    <a:pt x="519239" y="495554"/>
                  </a:lnTo>
                  <a:lnTo>
                    <a:pt x="518299" y="494284"/>
                  </a:lnTo>
                  <a:lnTo>
                    <a:pt x="518401" y="493649"/>
                  </a:lnTo>
                  <a:lnTo>
                    <a:pt x="518439" y="493395"/>
                  </a:lnTo>
                  <a:lnTo>
                    <a:pt x="518655" y="492125"/>
                  </a:lnTo>
                  <a:lnTo>
                    <a:pt x="518693" y="491871"/>
                  </a:lnTo>
                  <a:lnTo>
                    <a:pt x="518718" y="491744"/>
                  </a:lnTo>
                  <a:lnTo>
                    <a:pt x="518947" y="490347"/>
                  </a:lnTo>
                  <a:lnTo>
                    <a:pt x="519303" y="488188"/>
                  </a:lnTo>
                  <a:lnTo>
                    <a:pt x="515797" y="484886"/>
                  </a:lnTo>
                  <a:lnTo>
                    <a:pt x="511911" y="490347"/>
                  </a:lnTo>
                  <a:lnTo>
                    <a:pt x="507085" y="488188"/>
                  </a:lnTo>
                  <a:lnTo>
                    <a:pt x="508406" y="489331"/>
                  </a:lnTo>
                  <a:lnTo>
                    <a:pt x="508444" y="489712"/>
                  </a:lnTo>
                  <a:lnTo>
                    <a:pt x="507542" y="491744"/>
                  </a:lnTo>
                  <a:lnTo>
                    <a:pt x="507314" y="491490"/>
                  </a:lnTo>
                  <a:lnTo>
                    <a:pt x="506183" y="490220"/>
                  </a:lnTo>
                  <a:lnTo>
                    <a:pt x="505396" y="489331"/>
                  </a:lnTo>
                  <a:lnTo>
                    <a:pt x="503618" y="490220"/>
                  </a:lnTo>
                  <a:lnTo>
                    <a:pt x="503796" y="489331"/>
                  </a:lnTo>
                  <a:lnTo>
                    <a:pt x="504037" y="488188"/>
                  </a:lnTo>
                  <a:lnTo>
                    <a:pt x="503250" y="487426"/>
                  </a:lnTo>
                  <a:lnTo>
                    <a:pt x="503123" y="487299"/>
                  </a:lnTo>
                  <a:lnTo>
                    <a:pt x="502589" y="485902"/>
                  </a:lnTo>
                  <a:lnTo>
                    <a:pt x="502475" y="487426"/>
                  </a:lnTo>
                  <a:lnTo>
                    <a:pt x="498906" y="485267"/>
                  </a:lnTo>
                  <a:lnTo>
                    <a:pt x="497903" y="489331"/>
                  </a:lnTo>
                  <a:lnTo>
                    <a:pt x="495998" y="486283"/>
                  </a:lnTo>
                  <a:lnTo>
                    <a:pt x="492048" y="484632"/>
                  </a:lnTo>
                  <a:lnTo>
                    <a:pt x="490613" y="491490"/>
                  </a:lnTo>
                  <a:lnTo>
                    <a:pt x="490181" y="491363"/>
                  </a:lnTo>
                  <a:lnTo>
                    <a:pt x="486791" y="490347"/>
                  </a:lnTo>
                  <a:lnTo>
                    <a:pt x="487603" y="489204"/>
                  </a:lnTo>
                  <a:lnTo>
                    <a:pt x="488226" y="488315"/>
                  </a:lnTo>
                  <a:lnTo>
                    <a:pt x="486625" y="486537"/>
                  </a:lnTo>
                  <a:lnTo>
                    <a:pt x="487883" y="486029"/>
                  </a:lnTo>
                  <a:lnTo>
                    <a:pt x="489445" y="485394"/>
                  </a:lnTo>
                  <a:lnTo>
                    <a:pt x="488137" y="485140"/>
                  </a:lnTo>
                  <a:lnTo>
                    <a:pt x="487006" y="484632"/>
                  </a:lnTo>
                  <a:lnTo>
                    <a:pt x="486816" y="486029"/>
                  </a:lnTo>
                  <a:lnTo>
                    <a:pt x="486206" y="484632"/>
                  </a:lnTo>
                  <a:lnTo>
                    <a:pt x="482866" y="488315"/>
                  </a:lnTo>
                  <a:lnTo>
                    <a:pt x="481876" y="486283"/>
                  </a:lnTo>
                  <a:lnTo>
                    <a:pt x="481228" y="487045"/>
                  </a:lnTo>
                  <a:lnTo>
                    <a:pt x="480796" y="489204"/>
                  </a:lnTo>
                  <a:lnTo>
                    <a:pt x="479348" y="488823"/>
                  </a:lnTo>
                  <a:lnTo>
                    <a:pt x="477024" y="488950"/>
                  </a:lnTo>
                  <a:lnTo>
                    <a:pt x="478053" y="491363"/>
                  </a:lnTo>
                  <a:lnTo>
                    <a:pt x="477748" y="490728"/>
                  </a:lnTo>
                  <a:lnTo>
                    <a:pt x="474726" y="484378"/>
                  </a:lnTo>
                  <a:lnTo>
                    <a:pt x="466750" y="490728"/>
                  </a:lnTo>
                  <a:lnTo>
                    <a:pt x="466610" y="490474"/>
                  </a:lnTo>
                  <a:lnTo>
                    <a:pt x="464172" y="485648"/>
                  </a:lnTo>
                  <a:lnTo>
                    <a:pt x="463778" y="484886"/>
                  </a:lnTo>
                  <a:lnTo>
                    <a:pt x="460844" y="485267"/>
                  </a:lnTo>
                  <a:lnTo>
                    <a:pt x="457339" y="485648"/>
                  </a:lnTo>
                  <a:lnTo>
                    <a:pt x="454723" y="485521"/>
                  </a:lnTo>
                  <a:lnTo>
                    <a:pt x="454837" y="485267"/>
                  </a:lnTo>
                  <a:lnTo>
                    <a:pt x="454888" y="484555"/>
                  </a:lnTo>
                  <a:lnTo>
                    <a:pt x="455295" y="484759"/>
                  </a:lnTo>
                  <a:lnTo>
                    <a:pt x="454901" y="484505"/>
                  </a:lnTo>
                  <a:lnTo>
                    <a:pt x="451878" y="482600"/>
                  </a:lnTo>
                  <a:lnTo>
                    <a:pt x="452577" y="490474"/>
                  </a:lnTo>
                  <a:lnTo>
                    <a:pt x="450938" y="489458"/>
                  </a:lnTo>
                  <a:lnTo>
                    <a:pt x="449922" y="488823"/>
                  </a:lnTo>
                  <a:lnTo>
                    <a:pt x="448691" y="488061"/>
                  </a:lnTo>
                  <a:lnTo>
                    <a:pt x="448627" y="487934"/>
                  </a:lnTo>
                  <a:lnTo>
                    <a:pt x="448246" y="487172"/>
                  </a:lnTo>
                  <a:lnTo>
                    <a:pt x="447408" y="485521"/>
                  </a:lnTo>
                  <a:lnTo>
                    <a:pt x="446887" y="484505"/>
                  </a:lnTo>
                  <a:lnTo>
                    <a:pt x="451002" y="486410"/>
                  </a:lnTo>
                  <a:lnTo>
                    <a:pt x="449922" y="485140"/>
                  </a:lnTo>
                  <a:lnTo>
                    <a:pt x="449821" y="484505"/>
                  </a:lnTo>
                  <a:lnTo>
                    <a:pt x="449821" y="478155"/>
                  </a:lnTo>
                  <a:lnTo>
                    <a:pt x="444804" y="485521"/>
                  </a:lnTo>
                  <a:lnTo>
                    <a:pt x="443407" y="483108"/>
                  </a:lnTo>
                  <a:lnTo>
                    <a:pt x="442379" y="481330"/>
                  </a:lnTo>
                  <a:lnTo>
                    <a:pt x="443077" y="480949"/>
                  </a:lnTo>
                  <a:lnTo>
                    <a:pt x="441159" y="478536"/>
                  </a:lnTo>
                  <a:lnTo>
                    <a:pt x="437756" y="483108"/>
                  </a:lnTo>
                  <a:lnTo>
                    <a:pt x="434365" y="482346"/>
                  </a:lnTo>
                  <a:lnTo>
                    <a:pt x="434441" y="482092"/>
                  </a:lnTo>
                  <a:lnTo>
                    <a:pt x="434454" y="481330"/>
                  </a:lnTo>
                  <a:lnTo>
                    <a:pt x="431850" y="484632"/>
                  </a:lnTo>
                  <a:lnTo>
                    <a:pt x="427329" y="485521"/>
                  </a:lnTo>
                  <a:lnTo>
                    <a:pt x="425094" y="486029"/>
                  </a:lnTo>
                  <a:lnTo>
                    <a:pt x="425157" y="486283"/>
                  </a:lnTo>
                  <a:lnTo>
                    <a:pt x="425259" y="486537"/>
                  </a:lnTo>
                  <a:lnTo>
                    <a:pt x="422262" y="487172"/>
                  </a:lnTo>
                  <a:lnTo>
                    <a:pt x="421398" y="485648"/>
                  </a:lnTo>
                  <a:lnTo>
                    <a:pt x="419341" y="484251"/>
                  </a:lnTo>
                  <a:lnTo>
                    <a:pt x="419315" y="483362"/>
                  </a:lnTo>
                  <a:lnTo>
                    <a:pt x="419239" y="481330"/>
                  </a:lnTo>
                  <a:lnTo>
                    <a:pt x="422033" y="481330"/>
                  </a:lnTo>
                  <a:lnTo>
                    <a:pt x="420827" y="477520"/>
                  </a:lnTo>
                  <a:lnTo>
                    <a:pt x="418414" y="481330"/>
                  </a:lnTo>
                  <a:lnTo>
                    <a:pt x="416979" y="480568"/>
                  </a:lnTo>
                  <a:lnTo>
                    <a:pt x="417271" y="478917"/>
                  </a:lnTo>
                  <a:lnTo>
                    <a:pt x="412940" y="479298"/>
                  </a:lnTo>
                  <a:lnTo>
                    <a:pt x="412661" y="483362"/>
                  </a:lnTo>
                  <a:lnTo>
                    <a:pt x="408089" y="482854"/>
                  </a:lnTo>
                  <a:lnTo>
                    <a:pt x="408292" y="483489"/>
                  </a:lnTo>
                  <a:lnTo>
                    <a:pt x="408406" y="484251"/>
                  </a:lnTo>
                  <a:lnTo>
                    <a:pt x="405790" y="487934"/>
                  </a:lnTo>
                  <a:lnTo>
                    <a:pt x="405815" y="487680"/>
                  </a:lnTo>
                  <a:lnTo>
                    <a:pt x="405955" y="486410"/>
                  </a:lnTo>
                  <a:lnTo>
                    <a:pt x="406171" y="484632"/>
                  </a:lnTo>
                  <a:lnTo>
                    <a:pt x="406184" y="484505"/>
                  </a:lnTo>
                  <a:lnTo>
                    <a:pt x="406501" y="481711"/>
                  </a:lnTo>
                  <a:lnTo>
                    <a:pt x="403860" y="484505"/>
                  </a:lnTo>
                  <a:lnTo>
                    <a:pt x="403301" y="480441"/>
                  </a:lnTo>
                  <a:lnTo>
                    <a:pt x="401586" y="481330"/>
                  </a:lnTo>
                  <a:lnTo>
                    <a:pt x="397319" y="483997"/>
                  </a:lnTo>
                  <a:lnTo>
                    <a:pt x="394322" y="484632"/>
                  </a:lnTo>
                  <a:lnTo>
                    <a:pt x="394398" y="484505"/>
                  </a:lnTo>
                  <a:lnTo>
                    <a:pt x="395198" y="483196"/>
                  </a:lnTo>
                  <a:lnTo>
                    <a:pt x="392671" y="484505"/>
                  </a:lnTo>
                  <a:lnTo>
                    <a:pt x="389420" y="484378"/>
                  </a:lnTo>
                  <a:lnTo>
                    <a:pt x="389534" y="483362"/>
                  </a:lnTo>
                  <a:lnTo>
                    <a:pt x="389674" y="482092"/>
                  </a:lnTo>
                  <a:lnTo>
                    <a:pt x="390296" y="476377"/>
                  </a:lnTo>
                  <a:lnTo>
                    <a:pt x="380974" y="482092"/>
                  </a:lnTo>
                  <a:lnTo>
                    <a:pt x="380746" y="481457"/>
                  </a:lnTo>
                  <a:lnTo>
                    <a:pt x="380517" y="480822"/>
                  </a:lnTo>
                  <a:lnTo>
                    <a:pt x="379768" y="478663"/>
                  </a:lnTo>
                  <a:lnTo>
                    <a:pt x="378777" y="475869"/>
                  </a:lnTo>
                  <a:lnTo>
                    <a:pt x="372884" y="478663"/>
                  </a:lnTo>
                  <a:lnTo>
                    <a:pt x="367296" y="474345"/>
                  </a:lnTo>
                  <a:lnTo>
                    <a:pt x="360502" y="474599"/>
                  </a:lnTo>
                  <a:lnTo>
                    <a:pt x="362775" y="480822"/>
                  </a:lnTo>
                  <a:lnTo>
                    <a:pt x="358521" y="474726"/>
                  </a:lnTo>
                  <a:lnTo>
                    <a:pt x="358559" y="475678"/>
                  </a:lnTo>
                  <a:lnTo>
                    <a:pt x="356870" y="474560"/>
                  </a:lnTo>
                  <a:lnTo>
                    <a:pt x="358609" y="476732"/>
                  </a:lnTo>
                  <a:lnTo>
                    <a:pt x="358635" y="477291"/>
                  </a:lnTo>
                  <a:lnTo>
                    <a:pt x="358813" y="481076"/>
                  </a:lnTo>
                  <a:lnTo>
                    <a:pt x="357238" y="481457"/>
                  </a:lnTo>
                  <a:lnTo>
                    <a:pt x="356641" y="481330"/>
                  </a:lnTo>
                  <a:lnTo>
                    <a:pt x="356514" y="480949"/>
                  </a:lnTo>
                  <a:lnTo>
                    <a:pt x="354685" y="479425"/>
                  </a:lnTo>
                  <a:lnTo>
                    <a:pt x="353771" y="478663"/>
                  </a:lnTo>
                  <a:lnTo>
                    <a:pt x="353466" y="478409"/>
                  </a:lnTo>
                  <a:lnTo>
                    <a:pt x="351802" y="477012"/>
                  </a:lnTo>
                  <a:lnTo>
                    <a:pt x="350697" y="475107"/>
                  </a:lnTo>
                  <a:lnTo>
                    <a:pt x="353314" y="475615"/>
                  </a:lnTo>
                  <a:lnTo>
                    <a:pt x="353263" y="475107"/>
                  </a:lnTo>
                  <a:lnTo>
                    <a:pt x="353187" y="474218"/>
                  </a:lnTo>
                  <a:lnTo>
                    <a:pt x="349745" y="473583"/>
                  </a:lnTo>
                  <a:lnTo>
                    <a:pt x="350342" y="472948"/>
                  </a:lnTo>
                  <a:lnTo>
                    <a:pt x="351777" y="471424"/>
                  </a:lnTo>
                  <a:lnTo>
                    <a:pt x="349516" y="469646"/>
                  </a:lnTo>
                  <a:lnTo>
                    <a:pt x="349948" y="471932"/>
                  </a:lnTo>
                  <a:lnTo>
                    <a:pt x="348272" y="472948"/>
                  </a:lnTo>
                  <a:lnTo>
                    <a:pt x="346303" y="472059"/>
                  </a:lnTo>
                  <a:lnTo>
                    <a:pt x="349046" y="475107"/>
                  </a:lnTo>
                  <a:lnTo>
                    <a:pt x="344195" y="478409"/>
                  </a:lnTo>
                  <a:lnTo>
                    <a:pt x="344385" y="476123"/>
                  </a:lnTo>
                  <a:lnTo>
                    <a:pt x="344639" y="473075"/>
                  </a:lnTo>
                  <a:lnTo>
                    <a:pt x="344932" y="469646"/>
                  </a:lnTo>
                  <a:lnTo>
                    <a:pt x="340042" y="473075"/>
                  </a:lnTo>
                  <a:lnTo>
                    <a:pt x="340715" y="472186"/>
                  </a:lnTo>
                  <a:lnTo>
                    <a:pt x="341591" y="471043"/>
                  </a:lnTo>
                  <a:lnTo>
                    <a:pt x="339090" y="472186"/>
                  </a:lnTo>
                  <a:lnTo>
                    <a:pt x="332359" y="471043"/>
                  </a:lnTo>
                  <a:lnTo>
                    <a:pt x="329907" y="476123"/>
                  </a:lnTo>
                  <a:lnTo>
                    <a:pt x="329539" y="475488"/>
                  </a:lnTo>
                  <a:lnTo>
                    <a:pt x="329387" y="475107"/>
                  </a:lnTo>
                  <a:lnTo>
                    <a:pt x="328891" y="473583"/>
                  </a:lnTo>
                  <a:lnTo>
                    <a:pt x="329996" y="473202"/>
                  </a:lnTo>
                  <a:lnTo>
                    <a:pt x="324002" y="472440"/>
                  </a:lnTo>
                  <a:lnTo>
                    <a:pt x="316738" y="478663"/>
                  </a:lnTo>
                  <a:lnTo>
                    <a:pt x="314134" y="476885"/>
                  </a:lnTo>
                  <a:lnTo>
                    <a:pt x="312089" y="475488"/>
                  </a:lnTo>
                  <a:lnTo>
                    <a:pt x="312534" y="473964"/>
                  </a:lnTo>
                  <a:lnTo>
                    <a:pt x="311416" y="474345"/>
                  </a:lnTo>
                  <a:lnTo>
                    <a:pt x="310616" y="476885"/>
                  </a:lnTo>
                  <a:lnTo>
                    <a:pt x="310184" y="476377"/>
                  </a:lnTo>
                  <a:lnTo>
                    <a:pt x="309321" y="475361"/>
                  </a:lnTo>
                  <a:lnTo>
                    <a:pt x="309435" y="474218"/>
                  </a:lnTo>
                  <a:lnTo>
                    <a:pt x="309651" y="473710"/>
                  </a:lnTo>
                  <a:lnTo>
                    <a:pt x="309130" y="473583"/>
                  </a:lnTo>
                  <a:lnTo>
                    <a:pt x="308546" y="474091"/>
                  </a:lnTo>
                  <a:lnTo>
                    <a:pt x="306209" y="476377"/>
                  </a:lnTo>
                  <a:lnTo>
                    <a:pt x="304723" y="475488"/>
                  </a:lnTo>
                  <a:lnTo>
                    <a:pt x="305968" y="473710"/>
                  </a:lnTo>
                  <a:lnTo>
                    <a:pt x="300316" y="471868"/>
                  </a:lnTo>
                  <a:lnTo>
                    <a:pt x="300316" y="497560"/>
                  </a:lnTo>
                  <a:lnTo>
                    <a:pt x="298881" y="496824"/>
                  </a:lnTo>
                  <a:lnTo>
                    <a:pt x="299046" y="496570"/>
                  </a:lnTo>
                  <a:lnTo>
                    <a:pt x="299669" y="495681"/>
                  </a:lnTo>
                  <a:lnTo>
                    <a:pt x="300101" y="495046"/>
                  </a:lnTo>
                  <a:lnTo>
                    <a:pt x="300316" y="497560"/>
                  </a:lnTo>
                  <a:lnTo>
                    <a:pt x="300316" y="471868"/>
                  </a:lnTo>
                  <a:lnTo>
                    <a:pt x="300126" y="471805"/>
                  </a:lnTo>
                  <a:lnTo>
                    <a:pt x="297103" y="478155"/>
                  </a:lnTo>
                  <a:lnTo>
                    <a:pt x="292277" y="479425"/>
                  </a:lnTo>
                  <a:lnTo>
                    <a:pt x="292252" y="478028"/>
                  </a:lnTo>
                  <a:lnTo>
                    <a:pt x="292201" y="474726"/>
                  </a:lnTo>
                  <a:lnTo>
                    <a:pt x="285305" y="472694"/>
                  </a:lnTo>
                  <a:lnTo>
                    <a:pt x="285369" y="472059"/>
                  </a:lnTo>
                  <a:lnTo>
                    <a:pt x="278587" y="471551"/>
                  </a:lnTo>
                  <a:lnTo>
                    <a:pt x="273951" y="476123"/>
                  </a:lnTo>
                  <a:lnTo>
                    <a:pt x="267754" y="478028"/>
                  </a:lnTo>
                  <a:lnTo>
                    <a:pt x="267652" y="477901"/>
                  </a:lnTo>
                  <a:lnTo>
                    <a:pt x="266407" y="476377"/>
                  </a:lnTo>
                  <a:lnTo>
                    <a:pt x="263728" y="473075"/>
                  </a:lnTo>
                  <a:lnTo>
                    <a:pt x="254558" y="476377"/>
                  </a:lnTo>
                  <a:lnTo>
                    <a:pt x="248221" y="473837"/>
                  </a:lnTo>
                  <a:lnTo>
                    <a:pt x="249199" y="474599"/>
                  </a:lnTo>
                  <a:lnTo>
                    <a:pt x="248183" y="477393"/>
                  </a:lnTo>
                  <a:lnTo>
                    <a:pt x="247103" y="477901"/>
                  </a:lnTo>
                  <a:lnTo>
                    <a:pt x="245605" y="477012"/>
                  </a:lnTo>
                  <a:lnTo>
                    <a:pt x="243179" y="481330"/>
                  </a:lnTo>
                  <a:lnTo>
                    <a:pt x="243205" y="479679"/>
                  </a:lnTo>
                  <a:lnTo>
                    <a:pt x="243243" y="477012"/>
                  </a:lnTo>
                  <a:lnTo>
                    <a:pt x="243776" y="477139"/>
                  </a:lnTo>
                  <a:lnTo>
                    <a:pt x="243738" y="477012"/>
                  </a:lnTo>
                  <a:lnTo>
                    <a:pt x="242506" y="472948"/>
                  </a:lnTo>
                  <a:lnTo>
                    <a:pt x="239534" y="474218"/>
                  </a:lnTo>
                  <a:lnTo>
                    <a:pt x="237197" y="474218"/>
                  </a:lnTo>
                  <a:lnTo>
                    <a:pt x="237020" y="479679"/>
                  </a:lnTo>
                  <a:lnTo>
                    <a:pt x="236308" y="479298"/>
                  </a:lnTo>
                  <a:lnTo>
                    <a:pt x="235102" y="478663"/>
                  </a:lnTo>
                  <a:lnTo>
                    <a:pt x="231736" y="476885"/>
                  </a:lnTo>
                  <a:lnTo>
                    <a:pt x="226161" y="477647"/>
                  </a:lnTo>
                  <a:lnTo>
                    <a:pt x="221107" y="478663"/>
                  </a:lnTo>
                  <a:lnTo>
                    <a:pt x="217398" y="476250"/>
                  </a:lnTo>
                  <a:lnTo>
                    <a:pt x="215988" y="477774"/>
                  </a:lnTo>
                  <a:lnTo>
                    <a:pt x="214160" y="477901"/>
                  </a:lnTo>
                  <a:lnTo>
                    <a:pt x="212750" y="479298"/>
                  </a:lnTo>
                  <a:lnTo>
                    <a:pt x="212699" y="476504"/>
                  </a:lnTo>
                  <a:lnTo>
                    <a:pt x="212686" y="476377"/>
                  </a:lnTo>
                  <a:lnTo>
                    <a:pt x="206476" y="475488"/>
                  </a:lnTo>
                  <a:lnTo>
                    <a:pt x="201447" y="476504"/>
                  </a:lnTo>
                  <a:lnTo>
                    <a:pt x="202374" y="474345"/>
                  </a:lnTo>
                  <a:lnTo>
                    <a:pt x="199491" y="474345"/>
                  </a:lnTo>
                  <a:lnTo>
                    <a:pt x="199199" y="483108"/>
                  </a:lnTo>
                  <a:lnTo>
                    <a:pt x="196583" y="483362"/>
                  </a:lnTo>
                  <a:lnTo>
                    <a:pt x="196557" y="483235"/>
                  </a:lnTo>
                  <a:lnTo>
                    <a:pt x="196100" y="481330"/>
                  </a:lnTo>
                  <a:lnTo>
                    <a:pt x="195770" y="479933"/>
                  </a:lnTo>
                  <a:lnTo>
                    <a:pt x="195618" y="479298"/>
                  </a:lnTo>
                  <a:lnTo>
                    <a:pt x="195554" y="479044"/>
                  </a:lnTo>
                  <a:lnTo>
                    <a:pt x="190576" y="479298"/>
                  </a:lnTo>
                  <a:lnTo>
                    <a:pt x="185305" y="475742"/>
                  </a:lnTo>
                  <a:lnTo>
                    <a:pt x="180594" y="479933"/>
                  </a:lnTo>
                  <a:lnTo>
                    <a:pt x="180721" y="478028"/>
                  </a:lnTo>
                  <a:lnTo>
                    <a:pt x="181521" y="477774"/>
                  </a:lnTo>
                  <a:lnTo>
                    <a:pt x="179158" y="477774"/>
                  </a:lnTo>
                  <a:lnTo>
                    <a:pt x="178079" y="477393"/>
                  </a:lnTo>
                  <a:lnTo>
                    <a:pt x="172275" y="475361"/>
                  </a:lnTo>
                  <a:lnTo>
                    <a:pt x="172758" y="477735"/>
                  </a:lnTo>
                  <a:lnTo>
                    <a:pt x="172783" y="477888"/>
                  </a:lnTo>
                  <a:lnTo>
                    <a:pt x="172758" y="477735"/>
                  </a:lnTo>
                  <a:lnTo>
                    <a:pt x="168313" y="481330"/>
                  </a:lnTo>
                  <a:lnTo>
                    <a:pt x="165735" y="483235"/>
                  </a:lnTo>
                  <a:lnTo>
                    <a:pt x="165976" y="480314"/>
                  </a:lnTo>
                  <a:lnTo>
                    <a:pt x="164007" y="483997"/>
                  </a:lnTo>
                  <a:lnTo>
                    <a:pt x="163931" y="485140"/>
                  </a:lnTo>
                  <a:lnTo>
                    <a:pt x="160845" y="486410"/>
                  </a:lnTo>
                  <a:lnTo>
                    <a:pt x="160058" y="486029"/>
                  </a:lnTo>
                  <a:lnTo>
                    <a:pt x="160020" y="484200"/>
                  </a:lnTo>
                  <a:lnTo>
                    <a:pt x="158470" y="483362"/>
                  </a:lnTo>
                  <a:lnTo>
                    <a:pt x="159283" y="487680"/>
                  </a:lnTo>
                  <a:lnTo>
                    <a:pt x="156159" y="486283"/>
                  </a:lnTo>
                  <a:lnTo>
                    <a:pt x="157175" y="484378"/>
                  </a:lnTo>
                  <a:lnTo>
                    <a:pt x="154584" y="484251"/>
                  </a:lnTo>
                  <a:lnTo>
                    <a:pt x="154647" y="484505"/>
                  </a:lnTo>
                  <a:lnTo>
                    <a:pt x="154774" y="485394"/>
                  </a:lnTo>
                  <a:lnTo>
                    <a:pt x="153555" y="487553"/>
                  </a:lnTo>
                  <a:lnTo>
                    <a:pt x="152019" y="488823"/>
                  </a:lnTo>
                  <a:lnTo>
                    <a:pt x="151053" y="488315"/>
                  </a:lnTo>
                  <a:lnTo>
                    <a:pt x="148640" y="487045"/>
                  </a:lnTo>
                  <a:lnTo>
                    <a:pt x="148094" y="484505"/>
                  </a:lnTo>
                  <a:lnTo>
                    <a:pt x="147891" y="485902"/>
                  </a:lnTo>
                  <a:lnTo>
                    <a:pt x="147777" y="486283"/>
                  </a:lnTo>
                  <a:lnTo>
                    <a:pt x="146583" y="488315"/>
                  </a:lnTo>
                  <a:lnTo>
                    <a:pt x="145021" y="487680"/>
                  </a:lnTo>
                  <a:lnTo>
                    <a:pt x="144818" y="486918"/>
                  </a:lnTo>
                  <a:lnTo>
                    <a:pt x="144856" y="486537"/>
                  </a:lnTo>
                  <a:lnTo>
                    <a:pt x="145503" y="485775"/>
                  </a:lnTo>
                  <a:lnTo>
                    <a:pt x="144246" y="485267"/>
                  </a:lnTo>
                  <a:lnTo>
                    <a:pt x="141452" y="484136"/>
                  </a:lnTo>
                  <a:lnTo>
                    <a:pt x="141503" y="485013"/>
                  </a:lnTo>
                  <a:lnTo>
                    <a:pt x="141757" y="485013"/>
                  </a:lnTo>
                  <a:lnTo>
                    <a:pt x="141516" y="485267"/>
                  </a:lnTo>
                  <a:lnTo>
                    <a:pt x="141401" y="484124"/>
                  </a:lnTo>
                  <a:lnTo>
                    <a:pt x="141439" y="483997"/>
                  </a:lnTo>
                  <a:lnTo>
                    <a:pt x="141338" y="482473"/>
                  </a:lnTo>
                  <a:lnTo>
                    <a:pt x="140766" y="482422"/>
                  </a:lnTo>
                  <a:lnTo>
                    <a:pt x="140766" y="485013"/>
                  </a:lnTo>
                  <a:lnTo>
                    <a:pt x="139827" y="487934"/>
                  </a:lnTo>
                  <a:lnTo>
                    <a:pt x="139827" y="501650"/>
                  </a:lnTo>
                  <a:lnTo>
                    <a:pt x="138239" y="501650"/>
                  </a:lnTo>
                  <a:lnTo>
                    <a:pt x="137325" y="501777"/>
                  </a:lnTo>
                  <a:lnTo>
                    <a:pt x="137248" y="501523"/>
                  </a:lnTo>
                  <a:lnTo>
                    <a:pt x="137147" y="501142"/>
                  </a:lnTo>
                  <a:lnTo>
                    <a:pt x="137198" y="499618"/>
                  </a:lnTo>
                  <a:lnTo>
                    <a:pt x="137782" y="499745"/>
                  </a:lnTo>
                  <a:lnTo>
                    <a:pt x="137731" y="499872"/>
                  </a:lnTo>
                  <a:lnTo>
                    <a:pt x="137617" y="500418"/>
                  </a:lnTo>
                  <a:lnTo>
                    <a:pt x="138912" y="500888"/>
                  </a:lnTo>
                  <a:lnTo>
                    <a:pt x="139827" y="501650"/>
                  </a:lnTo>
                  <a:lnTo>
                    <a:pt x="139827" y="487934"/>
                  </a:lnTo>
                  <a:lnTo>
                    <a:pt x="139331" y="489458"/>
                  </a:lnTo>
                  <a:lnTo>
                    <a:pt x="138137" y="488442"/>
                  </a:lnTo>
                  <a:lnTo>
                    <a:pt x="136194" y="486791"/>
                  </a:lnTo>
                  <a:lnTo>
                    <a:pt x="136080" y="485902"/>
                  </a:lnTo>
                  <a:lnTo>
                    <a:pt x="135966" y="485648"/>
                  </a:lnTo>
                  <a:lnTo>
                    <a:pt x="135839" y="485394"/>
                  </a:lnTo>
                  <a:lnTo>
                    <a:pt x="135585" y="485140"/>
                  </a:lnTo>
                  <a:lnTo>
                    <a:pt x="139001" y="485013"/>
                  </a:lnTo>
                  <a:lnTo>
                    <a:pt x="140766" y="485013"/>
                  </a:lnTo>
                  <a:lnTo>
                    <a:pt x="140766" y="482422"/>
                  </a:lnTo>
                  <a:lnTo>
                    <a:pt x="138557" y="482219"/>
                  </a:lnTo>
                  <a:lnTo>
                    <a:pt x="140512" y="478409"/>
                  </a:lnTo>
                  <a:lnTo>
                    <a:pt x="138417" y="480568"/>
                  </a:lnTo>
                  <a:lnTo>
                    <a:pt x="134924" y="485140"/>
                  </a:lnTo>
                  <a:lnTo>
                    <a:pt x="133540" y="484632"/>
                  </a:lnTo>
                  <a:lnTo>
                    <a:pt x="132207" y="484136"/>
                  </a:lnTo>
                  <a:lnTo>
                    <a:pt x="132080" y="483997"/>
                  </a:lnTo>
                  <a:lnTo>
                    <a:pt x="131864" y="483616"/>
                  </a:lnTo>
                  <a:lnTo>
                    <a:pt x="131826" y="483489"/>
                  </a:lnTo>
                  <a:lnTo>
                    <a:pt x="131902" y="482981"/>
                  </a:lnTo>
                  <a:lnTo>
                    <a:pt x="131991" y="482854"/>
                  </a:lnTo>
                  <a:lnTo>
                    <a:pt x="131356" y="482600"/>
                  </a:lnTo>
                  <a:lnTo>
                    <a:pt x="130822" y="482981"/>
                  </a:lnTo>
                  <a:lnTo>
                    <a:pt x="130327" y="483489"/>
                  </a:lnTo>
                  <a:lnTo>
                    <a:pt x="129438" y="482981"/>
                  </a:lnTo>
                  <a:lnTo>
                    <a:pt x="128866" y="482727"/>
                  </a:lnTo>
                  <a:lnTo>
                    <a:pt x="128041" y="482727"/>
                  </a:lnTo>
                  <a:lnTo>
                    <a:pt x="127825" y="481711"/>
                  </a:lnTo>
                  <a:lnTo>
                    <a:pt x="127673" y="480999"/>
                  </a:lnTo>
                  <a:lnTo>
                    <a:pt x="127673" y="482854"/>
                  </a:lnTo>
                  <a:lnTo>
                    <a:pt x="127241" y="482854"/>
                  </a:lnTo>
                  <a:lnTo>
                    <a:pt x="126746" y="482981"/>
                  </a:lnTo>
                  <a:lnTo>
                    <a:pt x="126098" y="483235"/>
                  </a:lnTo>
                  <a:lnTo>
                    <a:pt x="126009" y="483616"/>
                  </a:lnTo>
                  <a:lnTo>
                    <a:pt x="126123" y="482600"/>
                  </a:lnTo>
                  <a:lnTo>
                    <a:pt x="126276" y="482092"/>
                  </a:lnTo>
                  <a:lnTo>
                    <a:pt x="126860" y="481838"/>
                  </a:lnTo>
                  <a:lnTo>
                    <a:pt x="127152" y="481711"/>
                  </a:lnTo>
                  <a:lnTo>
                    <a:pt x="127419" y="482092"/>
                  </a:lnTo>
                  <a:lnTo>
                    <a:pt x="127546" y="482346"/>
                  </a:lnTo>
                  <a:lnTo>
                    <a:pt x="127673" y="482854"/>
                  </a:lnTo>
                  <a:lnTo>
                    <a:pt x="127673" y="480999"/>
                  </a:lnTo>
                  <a:lnTo>
                    <a:pt x="127584" y="480568"/>
                  </a:lnTo>
                  <a:lnTo>
                    <a:pt x="124802" y="481838"/>
                  </a:lnTo>
                  <a:lnTo>
                    <a:pt x="123418" y="481711"/>
                  </a:lnTo>
                  <a:lnTo>
                    <a:pt x="123723" y="484632"/>
                  </a:lnTo>
                  <a:lnTo>
                    <a:pt x="121894" y="484378"/>
                  </a:lnTo>
                  <a:lnTo>
                    <a:pt x="123532" y="486397"/>
                  </a:lnTo>
                  <a:lnTo>
                    <a:pt x="123977" y="486283"/>
                  </a:lnTo>
                  <a:lnTo>
                    <a:pt x="124714" y="486181"/>
                  </a:lnTo>
                  <a:lnTo>
                    <a:pt x="124523" y="486283"/>
                  </a:lnTo>
                  <a:lnTo>
                    <a:pt x="124726" y="486524"/>
                  </a:lnTo>
                  <a:lnTo>
                    <a:pt x="124917" y="486727"/>
                  </a:lnTo>
                  <a:lnTo>
                    <a:pt x="125107" y="486892"/>
                  </a:lnTo>
                  <a:lnTo>
                    <a:pt x="125374" y="485952"/>
                  </a:lnTo>
                  <a:lnTo>
                    <a:pt x="125158" y="485990"/>
                  </a:lnTo>
                  <a:lnTo>
                    <a:pt x="125323" y="485902"/>
                  </a:lnTo>
                  <a:lnTo>
                    <a:pt x="125450" y="485775"/>
                  </a:lnTo>
                  <a:lnTo>
                    <a:pt x="125374" y="486029"/>
                  </a:lnTo>
                  <a:lnTo>
                    <a:pt x="127647" y="485775"/>
                  </a:lnTo>
                  <a:lnTo>
                    <a:pt x="128778" y="485648"/>
                  </a:lnTo>
                  <a:lnTo>
                    <a:pt x="127787" y="487172"/>
                  </a:lnTo>
                  <a:lnTo>
                    <a:pt x="126733" y="488442"/>
                  </a:lnTo>
                  <a:lnTo>
                    <a:pt x="125107" y="486918"/>
                  </a:lnTo>
                  <a:lnTo>
                    <a:pt x="123875" y="490855"/>
                  </a:lnTo>
                  <a:lnTo>
                    <a:pt x="123494" y="491871"/>
                  </a:lnTo>
                  <a:lnTo>
                    <a:pt x="123367" y="491617"/>
                  </a:lnTo>
                  <a:lnTo>
                    <a:pt x="121348" y="487807"/>
                  </a:lnTo>
                  <a:lnTo>
                    <a:pt x="117576" y="485902"/>
                  </a:lnTo>
                  <a:lnTo>
                    <a:pt x="117436" y="485394"/>
                  </a:lnTo>
                  <a:lnTo>
                    <a:pt x="116890" y="483362"/>
                  </a:lnTo>
                  <a:lnTo>
                    <a:pt x="112814" y="485394"/>
                  </a:lnTo>
                  <a:lnTo>
                    <a:pt x="107086" y="485140"/>
                  </a:lnTo>
                  <a:lnTo>
                    <a:pt x="104813" y="490855"/>
                  </a:lnTo>
                  <a:lnTo>
                    <a:pt x="103670" y="491617"/>
                  </a:lnTo>
                  <a:lnTo>
                    <a:pt x="103327" y="489331"/>
                  </a:lnTo>
                  <a:lnTo>
                    <a:pt x="102908" y="488696"/>
                  </a:lnTo>
                  <a:lnTo>
                    <a:pt x="102831" y="488569"/>
                  </a:lnTo>
                  <a:lnTo>
                    <a:pt x="103479" y="487934"/>
                  </a:lnTo>
                  <a:lnTo>
                    <a:pt x="102323" y="488696"/>
                  </a:lnTo>
                  <a:lnTo>
                    <a:pt x="99961" y="488442"/>
                  </a:lnTo>
                  <a:lnTo>
                    <a:pt x="97586" y="488188"/>
                  </a:lnTo>
                  <a:lnTo>
                    <a:pt x="97548" y="488696"/>
                  </a:lnTo>
                  <a:lnTo>
                    <a:pt x="97523" y="488975"/>
                  </a:lnTo>
                  <a:lnTo>
                    <a:pt x="97282" y="492125"/>
                  </a:lnTo>
                  <a:lnTo>
                    <a:pt x="94932" y="490893"/>
                  </a:lnTo>
                  <a:lnTo>
                    <a:pt x="94932" y="506349"/>
                  </a:lnTo>
                  <a:lnTo>
                    <a:pt x="89814" y="504545"/>
                  </a:lnTo>
                  <a:lnTo>
                    <a:pt x="91655" y="502539"/>
                  </a:lnTo>
                  <a:lnTo>
                    <a:pt x="92113" y="502031"/>
                  </a:lnTo>
                  <a:lnTo>
                    <a:pt x="94259" y="502920"/>
                  </a:lnTo>
                  <a:lnTo>
                    <a:pt x="94932" y="506349"/>
                  </a:lnTo>
                  <a:lnTo>
                    <a:pt x="94932" y="490893"/>
                  </a:lnTo>
                  <a:lnTo>
                    <a:pt x="94145" y="490474"/>
                  </a:lnTo>
                  <a:lnTo>
                    <a:pt x="96723" y="489331"/>
                  </a:lnTo>
                  <a:lnTo>
                    <a:pt x="97523" y="488975"/>
                  </a:lnTo>
                  <a:lnTo>
                    <a:pt x="97548" y="488696"/>
                  </a:lnTo>
                  <a:lnTo>
                    <a:pt x="94627" y="489331"/>
                  </a:lnTo>
                  <a:lnTo>
                    <a:pt x="95097" y="488061"/>
                  </a:lnTo>
                  <a:lnTo>
                    <a:pt x="89357" y="487299"/>
                  </a:lnTo>
                  <a:lnTo>
                    <a:pt x="84340" y="490499"/>
                  </a:lnTo>
                  <a:lnTo>
                    <a:pt x="79235" y="493395"/>
                  </a:lnTo>
                  <a:lnTo>
                    <a:pt x="77762" y="493014"/>
                  </a:lnTo>
                  <a:lnTo>
                    <a:pt x="72859" y="491744"/>
                  </a:lnTo>
                  <a:lnTo>
                    <a:pt x="73545" y="492252"/>
                  </a:lnTo>
                  <a:lnTo>
                    <a:pt x="73875" y="492379"/>
                  </a:lnTo>
                  <a:lnTo>
                    <a:pt x="74066" y="493014"/>
                  </a:lnTo>
                  <a:lnTo>
                    <a:pt x="66052" y="492760"/>
                  </a:lnTo>
                  <a:lnTo>
                    <a:pt x="58166" y="494538"/>
                  </a:lnTo>
                  <a:lnTo>
                    <a:pt x="52019" y="495617"/>
                  </a:lnTo>
                  <a:lnTo>
                    <a:pt x="53530" y="492760"/>
                  </a:lnTo>
                  <a:lnTo>
                    <a:pt x="53733" y="492760"/>
                  </a:lnTo>
                  <a:lnTo>
                    <a:pt x="52539" y="491490"/>
                  </a:lnTo>
                  <a:lnTo>
                    <a:pt x="55867" y="492760"/>
                  </a:lnTo>
                  <a:lnTo>
                    <a:pt x="53759" y="491490"/>
                  </a:lnTo>
                  <a:lnTo>
                    <a:pt x="51892" y="490372"/>
                  </a:lnTo>
                  <a:lnTo>
                    <a:pt x="51892" y="492760"/>
                  </a:lnTo>
                  <a:lnTo>
                    <a:pt x="51041" y="495795"/>
                  </a:lnTo>
                  <a:lnTo>
                    <a:pt x="50203" y="495935"/>
                  </a:lnTo>
                  <a:lnTo>
                    <a:pt x="48653" y="495820"/>
                  </a:lnTo>
                  <a:lnTo>
                    <a:pt x="48780" y="495300"/>
                  </a:lnTo>
                  <a:lnTo>
                    <a:pt x="47396" y="492760"/>
                  </a:lnTo>
                  <a:lnTo>
                    <a:pt x="51892" y="492760"/>
                  </a:lnTo>
                  <a:lnTo>
                    <a:pt x="51892" y="490372"/>
                  </a:lnTo>
                  <a:lnTo>
                    <a:pt x="51650" y="490220"/>
                  </a:lnTo>
                  <a:lnTo>
                    <a:pt x="55930" y="491490"/>
                  </a:lnTo>
                  <a:lnTo>
                    <a:pt x="55270" y="490220"/>
                  </a:lnTo>
                  <a:lnTo>
                    <a:pt x="53962" y="487680"/>
                  </a:lnTo>
                  <a:lnTo>
                    <a:pt x="57353" y="487680"/>
                  </a:lnTo>
                  <a:lnTo>
                    <a:pt x="58369" y="490220"/>
                  </a:lnTo>
                  <a:lnTo>
                    <a:pt x="58394" y="487680"/>
                  </a:lnTo>
                  <a:lnTo>
                    <a:pt x="59639" y="486892"/>
                  </a:lnTo>
                  <a:lnTo>
                    <a:pt x="58140" y="486410"/>
                  </a:lnTo>
                  <a:lnTo>
                    <a:pt x="56553" y="485140"/>
                  </a:lnTo>
                  <a:lnTo>
                    <a:pt x="57277" y="481330"/>
                  </a:lnTo>
                  <a:lnTo>
                    <a:pt x="59740" y="485140"/>
                  </a:lnTo>
                  <a:lnTo>
                    <a:pt x="61988" y="485140"/>
                  </a:lnTo>
                  <a:lnTo>
                    <a:pt x="62141" y="483870"/>
                  </a:lnTo>
                  <a:lnTo>
                    <a:pt x="60655" y="481330"/>
                  </a:lnTo>
                  <a:lnTo>
                    <a:pt x="59918" y="480060"/>
                  </a:lnTo>
                  <a:lnTo>
                    <a:pt x="60820" y="478790"/>
                  </a:lnTo>
                  <a:lnTo>
                    <a:pt x="61747" y="478790"/>
                  </a:lnTo>
                  <a:lnTo>
                    <a:pt x="60718" y="476250"/>
                  </a:lnTo>
                  <a:lnTo>
                    <a:pt x="65455" y="474980"/>
                  </a:lnTo>
                  <a:lnTo>
                    <a:pt x="63792" y="470712"/>
                  </a:lnTo>
                  <a:lnTo>
                    <a:pt x="62611" y="469900"/>
                  </a:lnTo>
                  <a:lnTo>
                    <a:pt x="60896" y="468630"/>
                  </a:lnTo>
                  <a:lnTo>
                    <a:pt x="59753" y="468630"/>
                  </a:lnTo>
                  <a:lnTo>
                    <a:pt x="60337" y="467385"/>
                  </a:lnTo>
                  <a:lnTo>
                    <a:pt x="58877" y="464820"/>
                  </a:lnTo>
                  <a:lnTo>
                    <a:pt x="61264" y="466090"/>
                  </a:lnTo>
                  <a:lnTo>
                    <a:pt x="60807" y="466090"/>
                  </a:lnTo>
                  <a:lnTo>
                    <a:pt x="61633" y="467360"/>
                  </a:lnTo>
                  <a:lnTo>
                    <a:pt x="62128" y="467360"/>
                  </a:lnTo>
                  <a:lnTo>
                    <a:pt x="61861" y="466090"/>
                  </a:lnTo>
                  <a:lnTo>
                    <a:pt x="64503" y="467004"/>
                  </a:lnTo>
                  <a:lnTo>
                    <a:pt x="64249" y="466090"/>
                  </a:lnTo>
                  <a:lnTo>
                    <a:pt x="68122" y="466090"/>
                  </a:lnTo>
                  <a:lnTo>
                    <a:pt x="65468" y="467347"/>
                  </a:lnTo>
                  <a:lnTo>
                    <a:pt x="64503" y="467004"/>
                  </a:lnTo>
                  <a:lnTo>
                    <a:pt x="64554" y="467715"/>
                  </a:lnTo>
                  <a:lnTo>
                    <a:pt x="65493" y="467385"/>
                  </a:lnTo>
                  <a:lnTo>
                    <a:pt x="71361" y="468630"/>
                  </a:lnTo>
                  <a:lnTo>
                    <a:pt x="64439" y="468630"/>
                  </a:lnTo>
                  <a:lnTo>
                    <a:pt x="64554" y="467715"/>
                  </a:lnTo>
                  <a:lnTo>
                    <a:pt x="62014" y="468630"/>
                  </a:lnTo>
                  <a:lnTo>
                    <a:pt x="64287" y="469900"/>
                  </a:lnTo>
                  <a:lnTo>
                    <a:pt x="64439" y="468693"/>
                  </a:lnTo>
                  <a:lnTo>
                    <a:pt x="70319" y="469900"/>
                  </a:lnTo>
                  <a:lnTo>
                    <a:pt x="73202" y="467385"/>
                  </a:lnTo>
                  <a:lnTo>
                    <a:pt x="71069" y="466090"/>
                  </a:lnTo>
                  <a:lnTo>
                    <a:pt x="73964" y="463550"/>
                  </a:lnTo>
                  <a:lnTo>
                    <a:pt x="72745" y="461010"/>
                  </a:lnTo>
                  <a:lnTo>
                    <a:pt x="71348" y="462280"/>
                  </a:lnTo>
                  <a:lnTo>
                    <a:pt x="70129" y="459740"/>
                  </a:lnTo>
                  <a:lnTo>
                    <a:pt x="70053" y="454660"/>
                  </a:lnTo>
                  <a:lnTo>
                    <a:pt x="70027" y="453390"/>
                  </a:lnTo>
                  <a:lnTo>
                    <a:pt x="79959" y="461010"/>
                  </a:lnTo>
                  <a:lnTo>
                    <a:pt x="78079" y="455930"/>
                  </a:lnTo>
                  <a:lnTo>
                    <a:pt x="76631" y="453390"/>
                  </a:lnTo>
                  <a:lnTo>
                    <a:pt x="73050" y="450850"/>
                  </a:lnTo>
                  <a:lnTo>
                    <a:pt x="76568" y="449580"/>
                  </a:lnTo>
                  <a:lnTo>
                    <a:pt x="79438" y="452120"/>
                  </a:lnTo>
                  <a:lnTo>
                    <a:pt x="81749" y="449580"/>
                  </a:lnTo>
                  <a:lnTo>
                    <a:pt x="78727" y="448310"/>
                  </a:lnTo>
                  <a:lnTo>
                    <a:pt x="75704" y="447040"/>
                  </a:lnTo>
                  <a:lnTo>
                    <a:pt x="79590" y="445909"/>
                  </a:lnTo>
                  <a:lnTo>
                    <a:pt x="79336" y="445770"/>
                  </a:lnTo>
                  <a:lnTo>
                    <a:pt x="80378" y="444500"/>
                  </a:lnTo>
                  <a:lnTo>
                    <a:pt x="83566" y="445770"/>
                  </a:lnTo>
                  <a:lnTo>
                    <a:pt x="84099" y="444500"/>
                  </a:lnTo>
                  <a:lnTo>
                    <a:pt x="85166" y="441960"/>
                  </a:lnTo>
                  <a:lnTo>
                    <a:pt x="85458" y="436880"/>
                  </a:lnTo>
                  <a:lnTo>
                    <a:pt x="86067" y="435610"/>
                  </a:lnTo>
                  <a:lnTo>
                    <a:pt x="86677" y="434340"/>
                  </a:lnTo>
                  <a:lnTo>
                    <a:pt x="87287" y="433070"/>
                  </a:lnTo>
                  <a:lnTo>
                    <a:pt x="88036" y="434340"/>
                  </a:lnTo>
                  <a:lnTo>
                    <a:pt x="88557" y="435610"/>
                  </a:lnTo>
                  <a:lnTo>
                    <a:pt x="90030" y="435610"/>
                  </a:lnTo>
                  <a:lnTo>
                    <a:pt x="90639" y="433070"/>
                  </a:lnTo>
                  <a:lnTo>
                    <a:pt x="91554" y="429260"/>
                  </a:lnTo>
                  <a:lnTo>
                    <a:pt x="93306" y="427990"/>
                  </a:lnTo>
                  <a:lnTo>
                    <a:pt x="96824" y="425450"/>
                  </a:lnTo>
                  <a:lnTo>
                    <a:pt x="101485" y="422910"/>
                  </a:lnTo>
                  <a:lnTo>
                    <a:pt x="101003" y="421640"/>
                  </a:lnTo>
                  <a:lnTo>
                    <a:pt x="100037" y="419100"/>
                  </a:lnTo>
                  <a:lnTo>
                    <a:pt x="100317" y="419100"/>
                  </a:lnTo>
                  <a:lnTo>
                    <a:pt x="100088" y="417830"/>
                  </a:lnTo>
                  <a:lnTo>
                    <a:pt x="99860" y="416560"/>
                  </a:lnTo>
                  <a:lnTo>
                    <a:pt x="102171" y="416560"/>
                  </a:lnTo>
                  <a:lnTo>
                    <a:pt x="102539" y="417830"/>
                  </a:lnTo>
                  <a:lnTo>
                    <a:pt x="102387" y="414020"/>
                  </a:lnTo>
                  <a:lnTo>
                    <a:pt x="103530" y="406400"/>
                  </a:lnTo>
                  <a:lnTo>
                    <a:pt x="108458" y="405130"/>
                  </a:lnTo>
                  <a:lnTo>
                    <a:pt x="108788" y="406400"/>
                  </a:lnTo>
                  <a:lnTo>
                    <a:pt x="110147" y="405130"/>
                  </a:lnTo>
                  <a:lnTo>
                    <a:pt x="111506" y="403860"/>
                  </a:lnTo>
                  <a:lnTo>
                    <a:pt x="89293" y="403860"/>
                  </a:lnTo>
                  <a:lnTo>
                    <a:pt x="89293" y="427990"/>
                  </a:lnTo>
                  <a:lnTo>
                    <a:pt x="88861" y="429260"/>
                  </a:lnTo>
                  <a:lnTo>
                    <a:pt x="88404" y="429260"/>
                  </a:lnTo>
                  <a:lnTo>
                    <a:pt x="87960" y="430530"/>
                  </a:lnTo>
                  <a:lnTo>
                    <a:pt x="87007" y="429260"/>
                  </a:lnTo>
                  <a:lnTo>
                    <a:pt x="88150" y="427990"/>
                  </a:lnTo>
                  <a:lnTo>
                    <a:pt x="89293" y="427990"/>
                  </a:lnTo>
                  <a:lnTo>
                    <a:pt x="89293" y="403860"/>
                  </a:lnTo>
                  <a:lnTo>
                    <a:pt x="88582" y="403860"/>
                  </a:lnTo>
                  <a:lnTo>
                    <a:pt x="86296" y="403860"/>
                  </a:lnTo>
                  <a:lnTo>
                    <a:pt x="84899" y="403860"/>
                  </a:lnTo>
                  <a:lnTo>
                    <a:pt x="88747" y="406400"/>
                  </a:lnTo>
                  <a:lnTo>
                    <a:pt x="86512" y="407416"/>
                  </a:lnTo>
                  <a:lnTo>
                    <a:pt x="86512" y="433070"/>
                  </a:lnTo>
                  <a:lnTo>
                    <a:pt x="85940" y="434340"/>
                  </a:lnTo>
                  <a:lnTo>
                    <a:pt x="86461" y="433070"/>
                  </a:lnTo>
                  <a:lnTo>
                    <a:pt x="86512" y="407416"/>
                  </a:lnTo>
                  <a:lnTo>
                    <a:pt x="85928" y="407670"/>
                  </a:lnTo>
                  <a:lnTo>
                    <a:pt x="84950" y="405130"/>
                  </a:lnTo>
                  <a:lnTo>
                    <a:pt x="83477" y="407670"/>
                  </a:lnTo>
                  <a:lnTo>
                    <a:pt x="84416" y="407670"/>
                  </a:lnTo>
                  <a:lnTo>
                    <a:pt x="85521" y="410210"/>
                  </a:lnTo>
                  <a:lnTo>
                    <a:pt x="85674" y="411480"/>
                  </a:lnTo>
                  <a:lnTo>
                    <a:pt x="82461" y="412750"/>
                  </a:lnTo>
                  <a:lnTo>
                    <a:pt x="81229" y="412750"/>
                  </a:lnTo>
                  <a:lnTo>
                    <a:pt x="82321" y="415290"/>
                  </a:lnTo>
                  <a:lnTo>
                    <a:pt x="80924" y="416560"/>
                  </a:lnTo>
                  <a:lnTo>
                    <a:pt x="79997" y="415290"/>
                  </a:lnTo>
                  <a:lnTo>
                    <a:pt x="79641" y="415290"/>
                  </a:lnTo>
                  <a:lnTo>
                    <a:pt x="79273" y="415417"/>
                  </a:lnTo>
                  <a:lnTo>
                    <a:pt x="79273" y="421640"/>
                  </a:lnTo>
                  <a:lnTo>
                    <a:pt x="73698" y="421640"/>
                  </a:lnTo>
                  <a:lnTo>
                    <a:pt x="75463" y="419100"/>
                  </a:lnTo>
                  <a:lnTo>
                    <a:pt x="76212" y="417830"/>
                  </a:lnTo>
                  <a:lnTo>
                    <a:pt x="76327" y="417296"/>
                  </a:lnTo>
                  <a:lnTo>
                    <a:pt x="76441" y="417461"/>
                  </a:lnTo>
                  <a:lnTo>
                    <a:pt x="79273" y="421640"/>
                  </a:lnTo>
                  <a:lnTo>
                    <a:pt x="79273" y="415417"/>
                  </a:lnTo>
                  <a:lnTo>
                    <a:pt x="77025" y="416166"/>
                  </a:lnTo>
                  <a:lnTo>
                    <a:pt x="77025" y="417830"/>
                  </a:lnTo>
                  <a:lnTo>
                    <a:pt x="76542" y="417296"/>
                  </a:lnTo>
                  <a:lnTo>
                    <a:pt x="76974" y="416560"/>
                  </a:lnTo>
                  <a:lnTo>
                    <a:pt x="77025" y="417830"/>
                  </a:lnTo>
                  <a:lnTo>
                    <a:pt x="77025" y="416166"/>
                  </a:lnTo>
                  <a:lnTo>
                    <a:pt x="75882" y="416547"/>
                  </a:lnTo>
                  <a:lnTo>
                    <a:pt x="74777" y="415290"/>
                  </a:lnTo>
                  <a:lnTo>
                    <a:pt x="72986" y="417830"/>
                  </a:lnTo>
                  <a:lnTo>
                    <a:pt x="70993" y="414020"/>
                  </a:lnTo>
                  <a:lnTo>
                    <a:pt x="71564" y="416560"/>
                  </a:lnTo>
                  <a:lnTo>
                    <a:pt x="73355" y="421640"/>
                  </a:lnTo>
                  <a:lnTo>
                    <a:pt x="70954" y="422910"/>
                  </a:lnTo>
                  <a:lnTo>
                    <a:pt x="69354" y="422910"/>
                  </a:lnTo>
                  <a:lnTo>
                    <a:pt x="69278" y="424180"/>
                  </a:lnTo>
                  <a:lnTo>
                    <a:pt x="68592" y="424180"/>
                  </a:lnTo>
                  <a:lnTo>
                    <a:pt x="68046" y="425450"/>
                  </a:lnTo>
                  <a:lnTo>
                    <a:pt x="67602" y="425450"/>
                  </a:lnTo>
                  <a:lnTo>
                    <a:pt x="67424" y="425348"/>
                  </a:lnTo>
                  <a:lnTo>
                    <a:pt x="67081" y="426720"/>
                  </a:lnTo>
                  <a:lnTo>
                    <a:pt x="66916" y="426720"/>
                  </a:lnTo>
                  <a:lnTo>
                    <a:pt x="67170" y="427990"/>
                  </a:lnTo>
                  <a:lnTo>
                    <a:pt x="66344" y="426720"/>
                  </a:lnTo>
                  <a:lnTo>
                    <a:pt x="66116" y="426720"/>
                  </a:lnTo>
                  <a:lnTo>
                    <a:pt x="66217" y="425450"/>
                  </a:lnTo>
                  <a:lnTo>
                    <a:pt x="67424" y="425450"/>
                  </a:lnTo>
                  <a:lnTo>
                    <a:pt x="65570" y="424180"/>
                  </a:lnTo>
                  <a:lnTo>
                    <a:pt x="64998" y="426720"/>
                  </a:lnTo>
                  <a:lnTo>
                    <a:pt x="64223" y="427990"/>
                  </a:lnTo>
                  <a:lnTo>
                    <a:pt x="66751" y="429260"/>
                  </a:lnTo>
                  <a:lnTo>
                    <a:pt x="65455" y="430530"/>
                  </a:lnTo>
                  <a:lnTo>
                    <a:pt x="68160" y="430530"/>
                  </a:lnTo>
                  <a:lnTo>
                    <a:pt x="68516" y="429260"/>
                  </a:lnTo>
                  <a:lnTo>
                    <a:pt x="68580" y="429475"/>
                  </a:lnTo>
                  <a:lnTo>
                    <a:pt x="68516" y="429628"/>
                  </a:lnTo>
                  <a:lnTo>
                    <a:pt x="68821" y="429628"/>
                  </a:lnTo>
                  <a:lnTo>
                    <a:pt x="69100" y="429615"/>
                  </a:lnTo>
                  <a:lnTo>
                    <a:pt x="69342" y="429577"/>
                  </a:lnTo>
                  <a:lnTo>
                    <a:pt x="68872" y="429018"/>
                  </a:lnTo>
                  <a:lnTo>
                    <a:pt x="69507" y="427990"/>
                  </a:lnTo>
                  <a:lnTo>
                    <a:pt x="70281" y="426720"/>
                  </a:lnTo>
                  <a:lnTo>
                    <a:pt x="70993" y="427990"/>
                  </a:lnTo>
                  <a:lnTo>
                    <a:pt x="71475" y="430530"/>
                  </a:lnTo>
                  <a:lnTo>
                    <a:pt x="69354" y="430530"/>
                  </a:lnTo>
                  <a:lnTo>
                    <a:pt x="71818" y="433070"/>
                  </a:lnTo>
                  <a:lnTo>
                    <a:pt x="72364" y="434340"/>
                  </a:lnTo>
                  <a:lnTo>
                    <a:pt x="68656" y="433273"/>
                  </a:lnTo>
                  <a:lnTo>
                    <a:pt x="68656" y="463550"/>
                  </a:lnTo>
                  <a:lnTo>
                    <a:pt x="64236" y="466026"/>
                  </a:lnTo>
                  <a:lnTo>
                    <a:pt x="63906" y="464820"/>
                  </a:lnTo>
                  <a:lnTo>
                    <a:pt x="63563" y="463550"/>
                  </a:lnTo>
                  <a:lnTo>
                    <a:pt x="65443" y="462280"/>
                  </a:lnTo>
                  <a:lnTo>
                    <a:pt x="68656" y="463550"/>
                  </a:lnTo>
                  <a:lnTo>
                    <a:pt x="68656" y="433273"/>
                  </a:lnTo>
                  <a:lnTo>
                    <a:pt x="67983" y="433070"/>
                  </a:lnTo>
                  <a:lnTo>
                    <a:pt x="64363" y="435610"/>
                  </a:lnTo>
                  <a:lnTo>
                    <a:pt x="61988" y="434340"/>
                  </a:lnTo>
                  <a:lnTo>
                    <a:pt x="61315" y="438150"/>
                  </a:lnTo>
                  <a:lnTo>
                    <a:pt x="58064" y="441960"/>
                  </a:lnTo>
                  <a:lnTo>
                    <a:pt x="61442" y="447040"/>
                  </a:lnTo>
                  <a:lnTo>
                    <a:pt x="61468" y="448310"/>
                  </a:lnTo>
                  <a:lnTo>
                    <a:pt x="59436" y="447040"/>
                  </a:lnTo>
                  <a:lnTo>
                    <a:pt x="58343" y="447040"/>
                  </a:lnTo>
                  <a:lnTo>
                    <a:pt x="58369" y="448310"/>
                  </a:lnTo>
                  <a:lnTo>
                    <a:pt x="58331" y="453390"/>
                  </a:lnTo>
                  <a:lnTo>
                    <a:pt x="55397" y="454660"/>
                  </a:lnTo>
                  <a:lnTo>
                    <a:pt x="55651" y="453390"/>
                  </a:lnTo>
                  <a:lnTo>
                    <a:pt x="56045" y="451446"/>
                  </a:lnTo>
                  <a:lnTo>
                    <a:pt x="58331" y="453390"/>
                  </a:lnTo>
                  <a:lnTo>
                    <a:pt x="58331" y="448348"/>
                  </a:lnTo>
                  <a:lnTo>
                    <a:pt x="55346" y="450850"/>
                  </a:lnTo>
                  <a:lnTo>
                    <a:pt x="55892" y="451319"/>
                  </a:lnTo>
                  <a:lnTo>
                    <a:pt x="54673" y="453390"/>
                  </a:lnTo>
                  <a:lnTo>
                    <a:pt x="53949" y="452120"/>
                  </a:lnTo>
                  <a:lnTo>
                    <a:pt x="50190" y="455930"/>
                  </a:lnTo>
                  <a:lnTo>
                    <a:pt x="50050" y="462280"/>
                  </a:lnTo>
                  <a:lnTo>
                    <a:pt x="49606" y="467004"/>
                  </a:lnTo>
                  <a:lnTo>
                    <a:pt x="49555" y="467385"/>
                  </a:lnTo>
                  <a:lnTo>
                    <a:pt x="45986" y="470217"/>
                  </a:lnTo>
                  <a:lnTo>
                    <a:pt x="46443" y="471170"/>
                  </a:lnTo>
                  <a:lnTo>
                    <a:pt x="41859" y="476250"/>
                  </a:lnTo>
                  <a:lnTo>
                    <a:pt x="39357" y="481279"/>
                  </a:lnTo>
                  <a:lnTo>
                    <a:pt x="39357" y="514946"/>
                  </a:lnTo>
                  <a:lnTo>
                    <a:pt x="39014" y="514350"/>
                  </a:lnTo>
                  <a:lnTo>
                    <a:pt x="38862" y="514121"/>
                  </a:lnTo>
                  <a:lnTo>
                    <a:pt x="39204" y="513715"/>
                  </a:lnTo>
                  <a:lnTo>
                    <a:pt x="39357" y="514946"/>
                  </a:lnTo>
                  <a:lnTo>
                    <a:pt x="39357" y="481279"/>
                  </a:lnTo>
                  <a:lnTo>
                    <a:pt x="38696" y="482600"/>
                  </a:lnTo>
                  <a:lnTo>
                    <a:pt x="35217" y="488950"/>
                  </a:lnTo>
                  <a:lnTo>
                    <a:pt x="29679" y="494030"/>
                  </a:lnTo>
                  <a:lnTo>
                    <a:pt x="27355" y="495300"/>
                  </a:lnTo>
                  <a:lnTo>
                    <a:pt x="29324" y="496570"/>
                  </a:lnTo>
                  <a:lnTo>
                    <a:pt x="30099" y="499110"/>
                  </a:lnTo>
                  <a:lnTo>
                    <a:pt x="27076" y="497840"/>
                  </a:lnTo>
                  <a:lnTo>
                    <a:pt x="27838" y="500151"/>
                  </a:lnTo>
                  <a:lnTo>
                    <a:pt x="24638" y="495300"/>
                  </a:lnTo>
                  <a:lnTo>
                    <a:pt x="23647" y="496963"/>
                  </a:lnTo>
                  <a:lnTo>
                    <a:pt x="23647" y="520700"/>
                  </a:lnTo>
                  <a:lnTo>
                    <a:pt x="22936" y="520700"/>
                  </a:lnTo>
                  <a:lnTo>
                    <a:pt x="23063" y="520395"/>
                  </a:lnTo>
                  <a:lnTo>
                    <a:pt x="23647" y="520700"/>
                  </a:lnTo>
                  <a:lnTo>
                    <a:pt x="23647" y="496963"/>
                  </a:lnTo>
                  <a:lnTo>
                    <a:pt x="23622" y="520674"/>
                  </a:lnTo>
                  <a:lnTo>
                    <a:pt x="23088" y="520331"/>
                  </a:lnTo>
                  <a:lnTo>
                    <a:pt x="23291" y="519874"/>
                  </a:lnTo>
                  <a:lnTo>
                    <a:pt x="23622" y="520674"/>
                  </a:lnTo>
                  <a:lnTo>
                    <a:pt x="23622" y="497001"/>
                  </a:lnTo>
                  <a:lnTo>
                    <a:pt x="22834" y="498322"/>
                  </a:lnTo>
                  <a:lnTo>
                    <a:pt x="22834" y="520166"/>
                  </a:lnTo>
                  <a:lnTo>
                    <a:pt x="22072" y="519658"/>
                  </a:lnTo>
                  <a:lnTo>
                    <a:pt x="22313" y="519049"/>
                  </a:lnTo>
                  <a:lnTo>
                    <a:pt x="22796" y="519811"/>
                  </a:lnTo>
                  <a:lnTo>
                    <a:pt x="22834" y="520166"/>
                  </a:lnTo>
                  <a:lnTo>
                    <a:pt x="22834" y="498322"/>
                  </a:lnTo>
                  <a:lnTo>
                    <a:pt x="20840" y="501650"/>
                  </a:lnTo>
                  <a:lnTo>
                    <a:pt x="20777" y="502031"/>
                  </a:lnTo>
                  <a:lnTo>
                    <a:pt x="22034" y="503682"/>
                  </a:lnTo>
                  <a:lnTo>
                    <a:pt x="19989" y="503936"/>
                  </a:lnTo>
                  <a:lnTo>
                    <a:pt x="16484" y="506857"/>
                  </a:lnTo>
                  <a:lnTo>
                    <a:pt x="15938" y="504571"/>
                  </a:lnTo>
                  <a:lnTo>
                    <a:pt x="15989" y="505764"/>
                  </a:lnTo>
                  <a:lnTo>
                    <a:pt x="16103" y="506844"/>
                  </a:lnTo>
                  <a:lnTo>
                    <a:pt x="14973" y="506095"/>
                  </a:lnTo>
                  <a:lnTo>
                    <a:pt x="14325" y="504571"/>
                  </a:lnTo>
                  <a:lnTo>
                    <a:pt x="11468" y="508127"/>
                  </a:lnTo>
                  <a:lnTo>
                    <a:pt x="10807" y="509016"/>
                  </a:lnTo>
                  <a:lnTo>
                    <a:pt x="6807" y="509524"/>
                  </a:lnTo>
                  <a:lnTo>
                    <a:pt x="8775" y="502666"/>
                  </a:lnTo>
                  <a:lnTo>
                    <a:pt x="3340" y="504825"/>
                  </a:lnTo>
                  <a:lnTo>
                    <a:pt x="1612" y="506349"/>
                  </a:lnTo>
                  <a:lnTo>
                    <a:pt x="0" y="511810"/>
                  </a:lnTo>
                  <a:lnTo>
                    <a:pt x="1257" y="512445"/>
                  </a:lnTo>
                  <a:lnTo>
                    <a:pt x="2044" y="512191"/>
                  </a:lnTo>
                  <a:lnTo>
                    <a:pt x="3644" y="512445"/>
                  </a:lnTo>
                  <a:lnTo>
                    <a:pt x="4305" y="513588"/>
                  </a:lnTo>
                  <a:lnTo>
                    <a:pt x="4368" y="513943"/>
                  </a:lnTo>
                  <a:lnTo>
                    <a:pt x="3276" y="515366"/>
                  </a:lnTo>
                  <a:lnTo>
                    <a:pt x="3238" y="515620"/>
                  </a:lnTo>
                  <a:lnTo>
                    <a:pt x="5029" y="519811"/>
                  </a:lnTo>
                  <a:lnTo>
                    <a:pt x="6375" y="524891"/>
                  </a:lnTo>
                  <a:lnTo>
                    <a:pt x="11531" y="526161"/>
                  </a:lnTo>
                  <a:lnTo>
                    <a:pt x="12827" y="522224"/>
                  </a:lnTo>
                  <a:lnTo>
                    <a:pt x="14655" y="524002"/>
                  </a:lnTo>
                  <a:lnTo>
                    <a:pt x="12547" y="525145"/>
                  </a:lnTo>
                  <a:lnTo>
                    <a:pt x="14693" y="526542"/>
                  </a:lnTo>
                  <a:lnTo>
                    <a:pt x="14820" y="523621"/>
                  </a:lnTo>
                  <a:lnTo>
                    <a:pt x="14998" y="522859"/>
                  </a:lnTo>
                  <a:lnTo>
                    <a:pt x="15709" y="523875"/>
                  </a:lnTo>
                  <a:lnTo>
                    <a:pt x="16433" y="524510"/>
                  </a:lnTo>
                  <a:lnTo>
                    <a:pt x="17132" y="524764"/>
                  </a:lnTo>
                  <a:lnTo>
                    <a:pt x="17411" y="522859"/>
                  </a:lnTo>
                  <a:lnTo>
                    <a:pt x="17500" y="522224"/>
                  </a:lnTo>
                  <a:lnTo>
                    <a:pt x="17805" y="520153"/>
                  </a:lnTo>
                  <a:lnTo>
                    <a:pt x="17538" y="520065"/>
                  </a:lnTo>
                  <a:lnTo>
                    <a:pt x="17805" y="519684"/>
                  </a:lnTo>
                  <a:lnTo>
                    <a:pt x="17932" y="519303"/>
                  </a:lnTo>
                  <a:lnTo>
                    <a:pt x="18084" y="519303"/>
                  </a:lnTo>
                  <a:lnTo>
                    <a:pt x="19100" y="517906"/>
                  </a:lnTo>
                  <a:lnTo>
                    <a:pt x="21221" y="519557"/>
                  </a:lnTo>
                  <a:lnTo>
                    <a:pt x="21450" y="521335"/>
                  </a:lnTo>
                  <a:lnTo>
                    <a:pt x="22021" y="519823"/>
                  </a:lnTo>
                  <a:lnTo>
                    <a:pt x="22847" y="520280"/>
                  </a:lnTo>
                  <a:lnTo>
                    <a:pt x="22910" y="520700"/>
                  </a:lnTo>
                  <a:lnTo>
                    <a:pt x="21196" y="521970"/>
                  </a:lnTo>
                  <a:lnTo>
                    <a:pt x="22758" y="523240"/>
                  </a:lnTo>
                  <a:lnTo>
                    <a:pt x="24866" y="524510"/>
                  </a:lnTo>
                  <a:lnTo>
                    <a:pt x="27152" y="524510"/>
                  </a:lnTo>
                  <a:lnTo>
                    <a:pt x="27749" y="525360"/>
                  </a:lnTo>
                  <a:lnTo>
                    <a:pt x="28244" y="523240"/>
                  </a:lnTo>
                  <a:lnTo>
                    <a:pt x="29883" y="521970"/>
                  </a:lnTo>
                  <a:lnTo>
                    <a:pt x="30911" y="521970"/>
                  </a:lnTo>
                  <a:lnTo>
                    <a:pt x="31597" y="523240"/>
                  </a:lnTo>
                  <a:lnTo>
                    <a:pt x="33007" y="524510"/>
                  </a:lnTo>
                  <a:lnTo>
                    <a:pt x="34886" y="523240"/>
                  </a:lnTo>
                  <a:lnTo>
                    <a:pt x="35458" y="523240"/>
                  </a:lnTo>
                  <a:lnTo>
                    <a:pt x="35864" y="521970"/>
                  </a:lnTo>
                  <a:lnTo>
                    <a:pt x="36271" y="520700"/>
                  </a:lnTo>
                  <a:lnTo>
                    <a:pt x="36410" y="520700"/>
                  </a:lnTo>
                  <a:lnTo>
                    <a:pt x="36703" y="520484"/>
                  </a:lnTo>
                  <a:lnTo>
                    <a:pt x="35140" y="519430"/>
                  </a:lnTo>
                  <a:lnTo>
                    <a:pt x="38061" y="519430"/>
                  </a:lnTo>
                  <a:lnTo>
                    <a:pt x="36703" y="520484"/>
                  </a:lnTo>
                  <a:lnTo>
                    <a:pt x="37033" y="520700"/>
                  </a:lnTo>
                  <a:lnTo>
                    <a:pt x="38341" y="519430"/>
                  </a:lnTo>
                  <a:lnTo>
                    <a:pt x="38823" y="519430"/>
                  </a:lnTo>
                  <a:lnTo>
                    <a:pt x="36830" y="518160"/>
                  </a:lnTo>
                  <a:lnTo>
                    <a:pt x="37846" y="518160"/>
                  </a:lnTo>
                  <a:lnTo>
                    <a:pt x="39433" y="519430"/>
                  </a:lnTo>
                  <a:lnTo>
                    <a:pt x="38061" y="518160"/>
                  </a:lnTo>
                  <a:lnTo>
                    <a:pt x="38747" y="518160"/>
                  </a:lnTo>
                  <a:lnTo>
                    <a:pt x="36423" y="516966"/>
                  </a:lnTo>
                  <a:lnTo>
                    <a:pt x="38900" y="516890"/>
                  </a:lnTo>
                  <a:lnTo>
                    <a:pt x="37630" y="515569"/>
                  </a:lnTo>
                  <a:lnTo>
                    <a:pt x="37922" y="515226"/>
                  </a:lnTo>
                  <a:lnTo>
                    <a:pt x="39522" y="516191"/>
                  </a:lnTo>
                  <a:lnTo>
                    <a:pt x="39941" y="519430"/>
                  </a:lnTo>
                  <a:lnTo>
                    <a:pt x="39433" y="519430"/>
                  </a:lnTo>
                  <a:lnTo>
                    <a:pt x="39077" y="519430"/>
                  </a:lnTo>
                  <a:lnTo>
                    <a:pt x="38620" y="520700"/>
                  </a:lnTo>
                  <a:lnTo>
                    <a:pt x="39522" y="520700"/>
                  </a:lnTo>
                  <a:lnTo>
                    <a:pt x="39700" y="520700"/>
                  </a:lnTo>
                  <a:lnTo>
                    <a:pt x="40830" y="520700"/>
                  </a:lnTo>
                  <a:lnTo>
                    <a:pt x="41465" y="520014"/>
                  </a:lnTo>
                  <a:lnTo>
                    <a:pt x="41732" y="519430"/>
                  </a:lnTo>
                  <a:lnTo>
                    <a:pt x="41033" y="519430"/>
                  </a:lnTo>
                  <a:lnTo>
                    <a:pt x="40792" y="519430"/>
                  </a:lnTo>
                  <a:lnTo>
                    <a:pt x="40005" y="519430"/>
                  </a:lnTo>
                  <a:lnTo>
                    <a:pt x="40322" y="516674"/>
                  </a:lnTo>
                  <a:lnTo>
                    <a:pt x="40690" y="516890"/>
                  </a:lnTo>
                  <a:lnTo>
                    <a:pt x="40347" y="516432"/>
                  </a:lnTo>
                  <a:lnTo>
                    <a:pt x="40576" y="514477"/>
                  </a:lnTo>
                  <a:lnTo>
                    <a:pt x="42291" y="516890"/>
                  </a:lnTo>
                  <a:lnTo>
                    <a:pt x="42113" y="514972"/>
                  </a:lnTo>
                  <a:lnTo>
                    <a:pt x="45834" y="516128"/>
                  </a:lnTo>
                  <a:lnTo>
                    <a:pt x="47193" y="514477"/>
                  </a:lnTo>
                  <a:lnTo>
                    <a:pt x="47815" y="513715"/>
                  </a:lnTo>
                  <a:lnTo>
                    <a:pt x="48539" y="512826"/>
                  </a:lnTo>
                  <a:lnTo>
                    <a:pt x="48285" y="513867"/>
                  </a:lnTo>
                  <a:lnTo>
                    <a:pt x="49784" y="513969"/>
                  </a:lnTo>
                  <a:lnTo>
                    <a:pt x="50558" y="515366"/>
                  </a:lnTo>
                  <a:lnTo>
                    <a:pt x="51892" y="516001"/>
                  </a:lnTo>
                  <a:lnTo>
                    <a:pt x="51511" y="512826"/>
                  </a:lnTo>
                  <a:lnTo>
                    <a:pt x="51435" y="512191"/>
                  </a:lnTo>
                  <a:lnTo>
                    <a:pt x="51409" y="511937"/>
                  </a:lnTo>
                  <a:lnTo>
                    <a:pt x="54114" y="510540"/>
                  </a:lnTo>
                  <a:lnTo>
                    <a:pt x="54571" y="509524"/>
                  </a:lnTo>
                  <a:lnTo>
                    <a:pt x="55308" y="507873"/>
                  </a:lnTo>
                  <a:lnTo>
                    <a:pt x="58166" y="511429"/>
                  </a:lnTo>
                  <a:lnTo>
                    <a:pt x="54813" y="512762"/>
                  </a:lnTo>
                  <a:lnTo>
                    <a:pt x="54749" y="513080"/>
                  </a:lnTo>
                  <a:lnTo>
                    <a:pt x="55956" y="516509"/>
                  </a:lnTo>
                  <a:lnTo>
                    <a:pt x="55308" y="513207"/>
                  </a:lnTo>
                  <a:lnTo>
                    <a:pt x="59359" y="512572"/>
                  </a:lnTo>
                  <a:lnTo>
                    <a:pt x="58204" y="510032"/>
                  </a:lnTo>
                  <a:lnTo>
                    <a:pt x="60286" y="512191"/>
                  </a:lnTo>
                  <a:lnTo>
                    <a:pt x="59867" y="510921"/>
                  </a:lnTo>
                  <a:lnTo>
                    <a:pt x="61214" y="514223"/>
                  </a:lnTo>
                  <a:lnTo>
                    <a:pt x="60985" y="510921"/>
                  </a:lnTo>
                  <a:lnTo>
                    <a:pt x="60909" y="510032"/>
                  </a:lnTo>
                  <a:lnTo>
                    <a:pt x="60845" y="509016"/>
                  </a:lnTo>
                  <a:lnTo>
                    <a:pt x="62699" y="513080"/>
                  </a:lnTo>
                  <a:lnTo>
                    <a:pt x="63766" y="509778"/>
                  </a:lnTo>
                  <a:lnTo>
                    <a:pt x="66446" y="511937"/>
                  </a:lnTo>
                  <a:lnTo>
                    <a:pt x="66509" y="512191"/>
                  </a:lnTo>
                  <a:lnTo>
                    <a:pt x="64985" y="514477"/>
                  </a:lnTo>
                  <a:lnTo>
                    <a:pt x="67576" y="512572"/>
                  </a:lnTo>
                  <a:lnTo>
                    <a:pt x="68224" y="513181"/>
                  </a:lnTo>
                  <a:lnTo>
                    <a:pt x="67906" y="512572"/>
                  </a:lnTo>
                  <a:lnTo>
                    <a:pt x="67779" y="512318"/>
                  </a:lnTo>
                  <a:lnTo>
                    <a:pt x="67906" y="510921"/>
                  </a:lnTo>
                  <a:lnTo>
                    <a:pt x="68059" y="509905"/>
                  </a:lnTo>
                  <a:lnTo>
                    <a:pt x="68351" y="509778"/>
                  </a:lnTo>
                  <a:lnTo>
                    <a:pt x="70154" y="509016"/>
                  </a:lnTo>
                  <a:lnTo>
                    <a:pt x="71348" y="508508"/>
                  </a:lnTo>
                  <a:lnTo>
                    <a:pt x="70116" y="512064"/>
                  </a:lnTo>
                  <a:lnTo>
                    <a:pt x="70027" y="512699"/>
                  </a:lnTo>
                  <a:lnTo>
                    <a:pt x="71297" y="514477"/>
                  </a:lnTo>
                  <a:lnTo>
                    <a:pt x="73291" y="513207"/>
                  </a:lnTo>
                  <a:lnTo>
                    <a:pt x="74574" y="509524"/>
                  </a:lnTo>
                  <a:lnTo>
                    <a:pt x="76200" y="509524"/>
                  </a:lnTo>
                  <a:lnTo>
                    <a:pt x="76390" y="510159"/>
                  </a:lnTo>
                  <a:lnTo>
                    <a:pt x="76720" y="510286"/>
                  </a:lnTo>
                  <a:lnTo>
                    <a:pt x="76428" y="511175"/>
                  </a:lnTo>
                  <a:lnTo>
                    <a:pt x="77406" y="509524"/>
                  </a:lnTo>
                  <a:lnTo>
                    <a:pt x="78016" y="508508"/>
                  </a:lnTo>
                  <a:lnTo>
                    <a:pt x="78397" y="507873"/>
                  </a:lnTo>
                  <a:lnTo>
                    <a:pt x="83134" y="510413"/>
                  </a:lnTo>
                  <a:lnTo>
                    <a:pt x="84607" y="507873"/>
                  </a:lnTo>
                  <a:lnTo>
                    <a:pt x="85191" y="506857"/>
                  </a:lnTo>
                  <a:lnTo>
                    <a:pt x="85496" y="506349"/>
                  </a:lnTo>
                  <a:lnTo>
                    <a:pt x="85839" y="506958"/>
                  </a:lnTo>
                  <a:lnTo>
                    <a:pt x="85648" y="506349"/>
                  </a:lnTo>
                  <a:lnTo>
                    <a:pt x="85407" y="505587"/>
                  </a:lnTo>
                  <a:lnTo>
                    <a:pt x="85293" y="504952"/>
                  </a:lnTo>
                  <a:lnTo>
                    <a:pt x="85229" y="504444"/>
                  </a:lnTo>
                  <a:lnTo>
                    <a:pt x="85102" y="502793"/>
                  </a:lnTo>
                  <a:lnTo>
                    <a:pt x="85090" y="502031"/>
                  </a:lnTo>
                  <a:lnTo>
                    <a:pt x="86398" y="501904"/>
                  </a:lnTo>
                  <a:lnTo>
                    <a:pt x="87312" y="499491"/>
                  </a:lnTo>
                  <a:lnTo>
                    <a:pt x="87350" y="499364"/>
                  </a:lnTo>
                  <a:lnTo>
                    <a:pt x="88036" y="501904"/>
                  </a:lnTo>
                  <a:lnTo>
                    <a:pt x="87223" y="501904"/>
                  </a:lnTo>
                  <a:lnTo>
                    <a:pt x="87122" y="503174"/>
                  </a:lnTo>
                  <a:lnTo>
                    <a:pt x="86918" y="503682"/>
                  </a:lnTo>
                  <a:lnTo>
                    <a:pt x="88214" y="502539"/>
                  </a:lnTo>
                  <a:lnTo>
                    <a:pt x="89293" y="505104"/>
                  </a:lnTo>
                  <a:lnTo>
                    <a:pt x="89560" y="504825"/>
                  </a:lnTo>
                  <a:lnTo>
                    <a:pt x="89535" y="504444"/>
                  </a:lnTo>
                  <a:lnTo>
                    <a:pt x="89725" y="504634"/>
                  </a:lnTo>
                  <a:lnTo>
                    <a:pt x="92494" y="507365"/>
                  </a:lnTo>
                  <a:lnTo>
                    <a:pt x="89230" y="506222"/>
                  </a:lnTo>
                  <a:lnTo>
                    <a:pt x="92049" y="511683"/>
                  </a:lnTo>
                  <a:lnTo>
                    <a:pt x="87439" y="506158"/>
                  </a:lnTo>
                  <a:lnTo>
                    <a:pt x="87452" y="506349"/>
                  </a:lnTo>
                  <a:lnTo>
                    <a:pt x="89941" y="511810"/>
                  </a:lnTo>
                  <a:lnTo>
                    <a:pt x="94157" y="512572"/>
                  </a:lnTo>
                  <a:lnTo>
                    <a:pt x="94259" y="511683"/>
                  </a:lnTo>
                  <a:lnTo>
                    <a:pt x="94475" y="509651"/>
                  </a:lnTo>
                  <a:lnTo>
                    <a:pt x="98717" y="510413"/>
                  </a:lnTo>
                  <a:lnTo>
                    <a:pt x="99021" y="509651"/>
                  </a:lnTo>
                  <a:lnTo>
                    <a:pt x="99517" y="508381"/>
                  </a:lnTo>
                  <a:lnTo>
                    <a:pt x="98234" y="507504"/>
                  </a:lnTo>
                  <a:lnTo>
                    <a:pt x="98247" y="507365"/>
                  </a:lnTo>
                  <a:lnTo>
                    <a:pt x="98653" y="506349"/>
                  </a:lnTo>
                  <a:lnTo>
                    <a:pt x="99009" y="505460"/>
                  </a:lnTo>
                  <a:lnTo>
                    <a:pt x="103987" y="502031"/>
                  </a:lnTo>
                  <a:lnTo>
                    <a:pt x="104724" y="501523"/>
                  </a:lnTo>
                  <a:lnTo>
                    <a:pt x="104305" y="514096"/>
                  </a:lnTo>
                  <a:lnTo>
                    <a:pt x="108369" y="509016"/>
                  </a:lnTo>
                  <a:lnTo>
                    <a:pt x="109232" y="506844"/>
                  </a:lnTo>
                  <a:lnTo>
                    <a:pt x="109359" y="505764"/>
                  </a:lnTo>
                  <a:lnTo>
                    <a:pt x="109474" y="502158"/>
                  </a:lnTo>
                  <a:lnTo>
                    <a:pt x="112750" y="504317"/>
                  </a:lnTo>
                  <a:lnTo>
                    <a:pt x="111963" y="508381"/>
                  </a:lnTo>
                  <a:lnTo>
                    <a:pt x="116052" y="508508"/>
                  </a:lnTo>
                  <a:lnTo>
                    <a:pt x="115277" y="506349"/>
                  </a:lnTo>
                  <a:lnTo>
                    <a:pt x="113893" y="502412"/>
                  </a:lnTo>
                  <a:lnTo>
                    <a:pt x="117678" y="504469"/>
                  </a:lnTo>
                  <a:lnTo>
                    <a:pt x="119799" y="504317"/>
                  </a:lnTo>
                  <a:lnTo>
                    <a:pt x="120472" y="507746"/>
                  </a:lnTo>
                  <a:lnTo>
                    <a:pt x="124764" y="506984"/>
                  </a:lnTo>
                  <a:lnTo>
                    <a:pt x="128968" y="504317"/>
                  </a:lnTo>
                  <a:lnTo>
                    <a:pt x="129362" y="504063"/>
                  </a:lnTo>
                  <a:lnTo>
                    <a:pt x="134112" y="503047"/>
                  </a:lnTo>
                  <a:lnTo>
                    <a:pt x="133959" y="503936"/>
                  </a:lnTo>
                  <a:lnTo>
                    <a:pt x="133832" y="504317"/>
                  </a:lnTo>
                  <a:lnTo>
                    <a:pt x="133172" y="505333"/>
                  </a:lnTo>
                  <a:lnTo>
                    <a:pt x="134366" y="506349"/>
                  </a:lnTo>
                  <a:lnTo>
                    <a:pt x="140296" y="504190"/>
                  </a:lnTo>
                  <a:lnTo>
                    <a:pt x="147294" y="505968"/>
                  </a:lnTo>
                  <a:lnTo>
                    <a:pt x="153263" y="507746"/>
                  </a:lnTo>
                  <a:lnTo>
                    <a:pt x="155295" y="504444"/>
                  </a:lnTo>
                  <a:lnTo>
                    <a:pt x="155816" y="504444"/>
                  </a:lnTo>
                  <a:lnTo>
                    <a:pt x="156019" y="504190"/>
                  </a:lnTo>
                  <a:lnTo>
                    <a:pt x="156832" y="503174"/>
                  </a:lnTo>
                  <a:lnTo>
                    <a:pt x="157467" y="503047"/>
                  </a:lnTo>
                  <a:lnTo>
                    <a:pt x="158115" y="502920"/>
                  </a:lnTo>
                  <a:lnTo>
                    <a:pt x="158432" y="504063"/>
                  </a:lnTo>
                  <a:lnTo>
                    <a:pt x="158559" y="504952"/>
                  </a:lnTo>
                  <a:lnTo>
                    <a:pt x="157886" y="505841"/>
                  </a:lnTo>
                  <a:lnTo>
                    <a:pt x="161734" y="503047"/>
                  </a:lnTo>
                  <a:lnTo>
                    <a:pt x="161988" y="502920"/>
                  </a:lnTo>
                  <a:lnTo>
                    <a:pt x="163537" y="502158"/>
                  </a:lnTo>
                  <a:lnTo>
                    <a:pt x="164312" y="501777"/>
                  </a:lnTo>
                  <a:lnTo>
                    <a:pt x="168719" y="499618"/>
                  </a:lnTo>
                  <a:lnTo>
                    <a:pt x="168973" y="499491"/>
                  </a:lnTo>
                  <a:lnTo>
                    <a:pt x="173215" y="502412"/>
                  </a:lnTo>
                  <a:lnTo>
                    <a:pt x="173291" y="502666"/>
                  </a:lnTo>
                  <a:lnTo>
                    <a:pt x="172618" y="503555"/>
                  </a:lnTo>
                  <a:lnTo>
                    <a:pt x="175983" y="504571"/>
                  </a:lnTo>
                  <a:lnTo>
                    <a:pt x="175971" y="499491"/>
                  </a:lnTo>
                  <a:lnTo>
                    <a:pt x="175971" y="499364"/>
                  </a:lnTo>
                  <a:lnTo>
                    <a:pt x="175971" y="497078"/>
                  </a:lnTo>
                  <a:lnTo>
                    <a:pt x="179184" y="499745"/>
                  </a:lnTo>
                  <a:lnTo>
                    <a:pt x="178625" y="500253"/>
                  </a:lnTo>
                  <a:lnTo>
                    <a:pt x="185839" y="501142"/>
                  </a:lnTo>
                  <a:lnTo>
                    <a:pt x="193586" y="497967"/>
                  </a:lnTo>
                  <a:lnTo>
                    <a:pt x="199275" y="502285"/>
                  </a:lnTo>
                  <a:lnTo>
                    <a:pt x="200063" y="497967"/>
                  </a:lnTo>
                  <a:lnTo>
                    <a:pt x="200088" y="497840"/>
                  </a:lnTo>
                  <a:lnTo>
                    <a:pt x="206438" y="503936"/>
                  </a:lnTo>
                  <a:lnTo>
                    <a:pt x="206578" y="497840"/>
                  </a:lnTo>
                  <a:lnTo>
                    <a:pt x="206590" y="497713"/>
                  </a:lnTo>
                  <a:lnTo>
                    <a:pt x="210629" y="500507"/>
                  </a:lnTo>
                  <a:lnTo>
                    <a:pt x="210693" y="500761"/>
                  </a:lnTo>
                  <a:lnTo>
                    <a:pt x="209702" y="501777"/>
                  </a:lnTo>
                  <a:lnTo>
                    <a:pt x="215544" y="503555"/>
                  </a:lnTo>
                  <a:lnTo>
                    <a:pt x="217081" y="503682"/>
                  </a:lnTo>
                  <a:lnTo>
                    <a:pt x="217627" y="499491"/>
                  </a:lnTo>
                  <a:lnTo>
                    <a:pt x="219494" y="498856"/>
                  </a:lnTo>
                  <a:lnTo>
                    <a:pt x="219684" y="501967"/>
                  </a:lnTo>
                  <a:lnTo>
                    <a:pt x="219227" y="502627"/>
                  </a:lnTo>
                  <a:lnTo>
                    <a:pt x="219748" y="502691"/>
                  </a:lnTo>
                  <a:lnTo>
                    <a:pt x="219697" y="502031"/>
                  </a:lnTo>
                  <a:lnTo>
                    <a:pt x="221856" y="498856"/>
                  </a:lnTo>
                  <a:lnTo>
                    <a:pt x="222110" y="498475"/>
                  </a:lnTo>
                  <a:lnTo>
                    <a:pt x="223659" y="502285"/>
                  </a:lnTo>
                  <a:lnTo>
                    <a:pt x="225399" y="501396"/>
                  </a:lnTo>
                  <a:lnTo>
                    <a:pt x="224675" y="501269"/>
                  </a:lnTo>
                  <a:lnTo>
                    <a:pt x="223913" y="500126"/>
                  </a:lnTo>
                  <a:lnTo>
                    <a:pt x="223888" y="499110"/>
                  </a:lnTo>
                  <a:lnTo>
                    <a:pt x="224942" y="498475"/>
                  </a:lnTo>
                  <a:lnTo>
                    <a:pt x="226187" y="497713"/>
                  </a:lnTo>
                  <a:lnTo>
                    <a:pt x="226606" y="497459"/>
                  </a:lnTo>
                  <a:lnTo>
                    <a:pt x="230657" y="500926"/>
                  </a:lnTo>
                  <a:lnTo>
                    <a:pt x="230771" y="501142"/>
                  </a:lnTo>
                  <a:lnTo>
                    <a:pt x="230898" y="502666"/>
                  </a:lnTo>
                  <a:lnTo>
                    <a:pt x="237350" y="499745"/>
                  </a:lnTo>
                  <a:lnTo>
                    <a:pt x="237299" y="500418"/>
                  </a:lnTo>
                  <a:lnTo>
                    <a:pt x="237959" y="499745"/>
                  </a:lnTo>
                  <a:lnTo>
                    <a:pt x="238709" y="498983"/>
                  </a:lnTo>
                  <a:lnTo>
                    <a:pt x="236118" y="505714"/>
                  </a:lnTo>
                  <a:lnTo>
                    <a:pt x="239204" y="502666"/>
                  </a:lnTo>
                  <a:lnTo>
                    <a:pt x="238823" y="502031"/>
                  </a:lnTo>
                  <a:lnTo>
                    <a:pt x="238937" y="501484"/>
                  </a:lnTo>
                  <a:lnTo>
                    <a:pt x="239293" y="500761"/>
                  </a:lnTo>
                  <a:lnTo>
                    <a:pt x="239407" y="499999"/>
                  </a:lnTo>
                  <a:lnTo>
                    <a:pt x="241071" y="501904"/>
                  </a:lnTo>
                  <a:lnTo>
                    <a:pt x="244716" y="501777"/>
                  </a:lnTo>
                  <a:lnTo>
                    <a:pt x="247383" y="500888"/>
                  </a:lnTo>
                  <a:lnTo>
                    <a:pt x="246951" y="503047"/>
                  </a:lnTo>
                  <a:lnTo>
                    <a:pt x="251828" y="503428"/>
                  </a:lnTo>
                  <a:lnTo>
                    <a:pt x="257162" y="501650"/>
                  </a:lnTo>
                  <a:lnTo>
                    <a:pt x="262623" y="501523"/>
                  </a:lnTo>
                  <a:lnTo>
                    <a:pt x="261378" y="500888"/>
                  </a:lnTo>
                  <a:lnTo>
                    <a:pt x="260642" y="500507"/>
                  </a:lnTo>
                  <a:lnTo>
                    <a:pt x="260680" y="499999"/>
                  </a:lnTo>
                  <a:lnTo>
                    <a:pt x="260769" y="498983"/>
                  </a:lnTo>
                  <a:lnTo>
                    <a:pt x="260896" y="497459"/>
                  </a:lnTo>
                  <a:lnTo>
                    <a:pt x="260934" y="497078"/>
                  </a:lnTo>
                  <a:lnTo>
                    <a:pt x="260959" y="496697"/>
                  </a:lnTo>
                  <a:lnTo>
                    <a:pt x="262547" y="496189"/>
                  </a:lnTo>
                  <a:lnTo>
                    <a:pt x="262699" y="496887"/>
                  </a:lnTo>
                  <a:lnTo>
                    <a:pt x="263245" y="496189"/>
                  </a:lnTo>
                  <a:lnTo>
                    <a:pt x="263436" y="495935"/>
                  </a:lnTo>
                  <a:lnTo>
                    <a:pt x="263626" y="495681"/>
                  </a:lnTo>
                  <a:lnTo>
                    <a:pt x="265684" y="496062"/>
                  </a:lnTo>
                  <a:lnTo>
                    <a:pt x="265125" y="499491"/>
                  </a:lnTo>
                  <a:lnTo>
                    <a:pt x="263982" y="500634"/>
                  </a:lnTo>
                  <a:lnTo>
                    <a:pt x="266433" y="499364"/>
                  </a:lnTo>
                  <a:lnTo>
                    <a:pt x="266496" y="500507"/>
                  </a:lnTo>
                  <a:lnTo>
                    <a:pt x="266039" y="501015"/>
                  </a:lnTo>
                  <a:lnTo>
                    <a:pt x="265938" y="502285"/>
                  </a:lnTo>
                  <a:lnTo>
                    <a:pt x="266890" y="500126"/>
                  </a:lnTo>
                  <a:lnTo>
                    <a:pt x="270306" y="505587"/>
                  </a:lnTo>
                  <a:lnTo>
                    <a:pt x="271665" y="501904"/>
                  </a:lnTo>
                  <a:lnTo>
                    <a:pt x="271830" y="502920"/>
                  </a:lnTo>
                  <a:lnTo>
                    <a:pt x="277291" y="502793"/>
                  </a:lnTo>
                  <a:lnTo>
                    <a:pt x="279184" y="501904"/>
                  </a:lnTo>
                  <a:lnTo>
                    <a:pt x="279730" y="501650"/>
                  </a:lnTo>
                  <a:lnTo>
                    <a:pt x="284162" y="501396"/>
                  </a:lnTo>
                  <a:lnTo>
                    <a:pt x="284175" y="500126"/>
                  </a:lnTo>
                  <a:lnTo>
                    <a:pt x="284175" y="499364"/>
                  </a:lnTo>
                  <a:lnTo>
                    <a:pt x="284187" y="498348"/>
                  </a:lnTo>
                  <a:lnTo>
                    <a:pt x="285940" y="498983"/>
                  </a:lnTo>
                  <a:lnTo>
                    <a:pt x="286283" y="498348"/>
                  </a:lnTo>
                  <a:lnTo>
                    <a:pt x="287223" y="496570"/>
                  </a:lnTo>
                  <a:lnTo>
                    <a:pt x="290512" y="497459"/>
                  </a:lnTo>
                  <a:lnTo>
                    <a:pt x="294170" y="499745"/>
                  </a:lnTo>
                  <a:lnTo>
                    <a:pt x="298107" y="499364"/>
                  </a:lnTo>
                  <a:lnTo>
                    <a:pt x="300850" y="497840"/>
                  </a:lnTo>
                  <a:lnTo>
                    <a:pt x="304266" y="497459"/>
                  </a:lnTo>
                  <a:lnTo>
                    <a:pt x="302260" y="499364"/>
                  </a:lnTo>
                  <a:lnTo>
                    <a:pt x="308279" y="498729"/>
                  </a:lnTo>
                  <a:lnTo>
                    <a:pt x="311785" y="497459"/>
                  </a:lnTo>
                  <a:lnTo>
                    <a:pt x="314236" y="496570"/>
                  </a:lnTo>
                  <a:lnTo>
                    <a:pt x="313575" y="495427"/>
                  </a:lnTo>
                  <a:lnTo>
                    <a:pt x="312839" y="495046"/>
                  </a:lnTo>
                  <a:lnTo>
                    <a:pt x="313169" y="494284"/>
                  </a:lnTo>
                  <a:lnTo>
                    <a:pt x="313296" y="494118"/>
                  </a:lnTo>
                  <a:lnTo>
                    <a:pt x="314299" y="493649"/>
                  </a:lnTo>
                  <a:lnTo>
                    <a:pt x="315582" y="495046"/>
                  </a:lnTo>
                  <a:lnTo>
                    <a:pt x="315671" y="495427"/>
                  </a:lnTo>
                  <a:lnTo>
                    <a:pt x="315544" y="496570"/>
                  </a:lnTo>
                  <a:lnTo>
                    <a:pt x="315264" y="496824"/>
                  </a:lnTo>
                  <a:lnTo>
                    <a:pt x="320598" y="496189"/>
                  </a:lnTo>
                  <a:lnTo>
                    <a:pt x="326186" y="498475"/>
                  </a:lnTo>
                  <a:lnTo>
                    <a:pt x="331520" y="500507"/>
                  </a:lnTo>
                  <a:lnTo>
                    <a:pt x="336080" y="498983"/>
                  </a:lnTo>
                  <a:lnTo>
                    <a:pt x="335775" y="499237"/>
                  </a:lnTo>
                  <a:lnTo>
                    <a:pt x="336257" y="498983"/>
                  </a:lnTo>
                  <a:lnTo>
                    <a:pt x="341337" y="496316"/>
                  </a:lnTo>
                  <a:lnTo>
                    <a:pt x="343877" y="496824"/>
                  </a:lnTo>
                  <a:lnTo>
                    <a:pt x="339788" y="498348"/>
                  </a:lnTo>
                  <a:lnTo>
                    <a:pt x="341655" y="499999"/>
                  </a:lnTo>
                  <a:lnTo>
                    <a:pt x="346646" y="496316"/>
                  </a:lnTo>
                  <a:lnTo>
                    <a:pt x="346824" y="496189"/>
                  </a:lnTo>
                  <a:lnTo>
                    <a:pt x="347675" y="495554"/>
                  </a:lnTo>
                  <a:lnTo>
                    <a:pt x="351078" y="500761"/>
                  </a:lnTo>
                  <a:lnTo>
                    <a:pt x="356031" y="497840"/>
                  </a:lnTo>
                  <a:lnTo>
                    <a:pt x="359752" y="501269"/>
                  </a:lnTo>
                  <a:lnTo>
                    <a:pt x="364769" y="501396"/>
                  </a:lnTo>
                  <a:lnTo>
                    <a:pt x="370039" y="501015"/>
                  </a:lnTo>
                  <a:lnTo>
                    <a:pt x="374523" y="502920"/>
                  </a:lnTo>
                  <a:lnTo>
                    <a:pt x="374281" y="501015"/>
                  </a:lnTo>
                  <a:lnTo>
                    <a:pt x="375653" y="499237"/>
                  </a:lnTo>
                  <a:lnTo>
                    <a:pt x="375742" y="500507"/>
                  </a:lnTo>
                  <a:lnTo>
                    <a:pt x="376275" y="499872"/>
                  </a:lnTo>
                  <a:lnTo>
                    <a:pt x="384835" y="499491"/>
                  </a:lnTo>
                  <a:lnTo>
                    <a:pt x="393471" y="501142"/>
                  </a:lnTo>
                  <a:lnTo>
                    <a:pt x="402107" y="503555"/>
                  </a:lnTo>
                  <a:lnTo>
                    <a:pt x="410667" y="505714"/>
                  </a:lnTo>
                  <a:lnTo>
                    <a:pt x="414807" y="506476"/>
                  </a:lnTo>
                  <a:lnTo>
                    <a:pt x="413981" y="499491"/>
                  </a:lnTo>
                  <a:lnTo>
                    <a:pt x="413943" y="499237"/>
                  </a:lnTo>
                  <a:lnTo>
                    <a:pt x="413778" y="497840"/>
                  </a:lnTo>
                  <a:lnTo>
                    <a:pt x="413588" y="496189"/>
                  </a:lnTo>
                  <a:lnTo>
                    <a:pt x="418490" y="500888"/>
                  </a:lnTo>
                  <a:lnTo>
                    <a:pt x="418553" y="501142"/>
                  </a:lnTo>
                  <a:lnTo>
                    <a:pt x="416915" y="504317"/>
                  </a:lnTo>
                  <a:lnTo>
                    <a:pt x="423430" y="502920"/>
                  </a:lnTo>
                  <a:lnTo>
                    <a:pt x="429895" y="503174"/>
                  </a:lnTo>
                  <a:lnTo>
                    <a:pt x="436321" y="503555"/>
                  </a:lnTo>
                  <a:lnTo>
                    <a:pt x="440893" y="502920"/>
                  </a:lnTo>
                  <a:lnTo>
                    <a:pt x="442709" y="502666"/>
                  </a:lnTo>
                  <a:lnTo>
                    <a:pt x="442150" y="503428"/>
                  </a:lnTo>
                  <a:lnTo>
                    <a:pt x="442061" y="504444"/>
                  </a:lnTo>
                  <a:lnTo>
                    <a:pt x="441248" y="504444"/>
                  </a:lnTo>
                  <a:lnTo>
                    <a:pt x="442798" y="507111"/>
                  </a:lnTo>
                  <a:lnTo>
                    <a:pt x="447598" y="505104"/>
                  </a:lnTo>
                  <a:lnTo>
                    <a:pt x="447725" y="504634"/>
                  </a:lnTo>
                  <a:lnTo>
                    <a:pt x="447890" y="503047"/>
                  </a:lnTo>
                  <a:lnTo>
                    <a:pt x="449160" y="503428"/>
                  </a:lnTo>
                  <a:lnTo>
                    <a:pt x="448132" y="504825"/>
                  </a:lnTo>
                  <a:lnTo>
                    <a:pt x="448106" y="505079"/>
                  </a:lnTo>
                  <a:lnTo>
                    <a:pt x="448741" y="506095"/>
                  </a:lnTo>
                  <a:lnTo>
                    <a:pt x="450354" y="507619"/>
                  </a:lnTo>
                  <a:lnTo>
                    <a:pt x="453402" y="503301"/>
                  </a:lnTo>
                  <a:lnTo>
                    <a:pt x="454139" y="505879"/>
                  </a:lnTo>
                  <a:lnTo>
                    <a:pt x="454469" y="505587"/>
                  </a:lnTo>
                  <a:lnTo>
                    <a:pt x="458482" y="507492"/>
                  </a:lnTo>
                  <a:lnTo>
                    <a:pt x="457949" y="505587"/>
                  </a:lnTo>
                  <a:lnTo>
                    <a:pt x="457669" y="504571"/>
                  </a:lnTo>
                  <a:lnTo>
                    <a:pt x="460629" y="506222"/>
                  </a:lnTo>
                  <a:lnTo>
                    <a:pt x="462749" y="504571"/>
                  </a:lnTo>
                  <a:lnTo>
                    <a:pt x="463727" y="503809"/>
                  </a:lnTo>
                  <a:lnTo>
                    <a:pt x="466001" y="505701"/>
                  </a:lnTo>
                  <a:lnTo>
                    <a:pt x="465874" y="505879"/>
                  </a:lnTo>
                  <a:lnTo>
                    <a:pt x="465721" y="506056"/>
                  </a:lnTo>
                  <a:lnTo>
                    <a:pt x="465594" y="506387"/>
                  </a:lnTo>
                  <a:lnTo>
                    <a:pt x="467537" y="507834"/>
                  </a:lnTo>
                  <a:lnTo>
                    <a:pt x="467106" y="506755"/>
                  </a:lnTo>
                  <a:lnTo>
                    <a:pt x="466585" y="506107"/>
                  </a:lnTo>
                  <a:lnTo>
                    <a:pt x="466039" y="505701"/>
                  </a:lnTo>
                  <a:lnTo>
                    <a:pt x="467245" y="503809"/>
                  </a:lnTo>
                  <a:lnTo>
                    <a:pt x="467563" y="503301"/>
                  </a:lnTo>
                  <a:lnTo>
                    <a:pt x="467728" y="503047"/>
                  </a:lnTo>
                  <a:lnTo>
                    <a:pt x="467969" y="502666"/>
                  </a:lnTo>
                  <a:lnTo>
                    <a:pt x="471170" y="507746"/>
                  </a:lnTo>
                  <a:lnTo>
                    <a:pt x="472173" y="503301"/>
                  </a:lnTo>
                  <a:lnTo>
                    <a:pt x="471462" y="507873"/>
                  </a:lnTo>
                  <a:lnTo>
                    <a:pt x="477177" y="507619"/>
                  </a:lnTo>
                  <a:lnTo>
                    <a:pt x="479374" y="505714"/>
                  </a:lnTo>
                  <a:lnTo>
                    <a:pt x="478561" y="506984"/>
                  </a:lnTo>
                  <a:lnTo>
                    <a:pt x="480898" y="507365"/>
                  </a:lnTo>
                  <a:lnTo>
                    <a:pt x="479907" y="509270"/>
                  </a:lnTo>
                  <a:lnTo>
                    <a:pt x="482142" y="509524"/>
                  </a:lnTo>
                  <a:lnTo>
                    <a:pt x="484276" y="508889"/>
                  </a:lnTo>
                  <a:lnTo>
                    <a:pt x="484174" y="506349"/>
                  </a:lnTo>
                  <a:lnTo>
                    <a:pt x="487019" y="508508"/>
                  </a:lnTo>
                  <a:lnTo>
                    <a:pt x="490042" y="507873"/>
                  </a:lnTo>
                  <a:lnTo>
                    <a:pt x="492683" y="507492"/>
                  </a:lnTo>
                  <a:lnTo>
                    <a:pt x="494385" y="510413"/>
                  </a:lnTo>
                  <a:lnTo>
                    <a:pt x="501307" y="508762"/>
                  </a:lnTo>
                  <a:lnTo>
                    <a:pt x="507072" y="507949"/>
                  </a:lnTo>
                  <a:lnTo>
                    <a:pt x="506717" y="512064"/>
                  </a:lnTo>
                  <a:lnTo>
                    <a:pt x="511581" y="511009"/>
                  </a:lnTo>
                  <a:lnTo>
                    <a:pt x="508000" y="507847"/>
                  </a:lnTo>
                  <a:lnTo>
                    <a:pt x="513816" y="507492"/>
                  </a:lnTo>
                  <a:lnTo>
                    <a:pt x="513308" y="510159"/>
                  </a:lnTo>
                  <a:lnTo>
                    <a:pt x="516216" y="507492"/>
                  </a:lnTo>
                  <a:lnTo>
                    <a:pt x="516496" y="507238"/>
                  </a:lnTo>
                  <a:lnTo>
                    <a:pt x="521881" y="509397"/>
                  </a:lnTo>
                  <a:lnTo>
                    <a:pt x="523227" y="510286"/>
                  </a:lnTo>
                  <a:lnTo>
                    <a:pt x="520738" y="511302"/>
                  </a:lnTo>
                  <a:lnTo>
                    <a:pt x="520141" y="512064"/>
                  </a:lnTo>
                  <a:lnTo>
                    <a:pt x="526046" y="511048"/>
                  </a:lnTo>
                  <a:lnTo>
                    <a:pt x="530872" y="514350"/>
                  </a:lnTo>
                  <a:lnTo>
                    <a:pt x="536257" y="512711"/>
                  </a:lnTo>
                  <a:lnTo>
                    <a:pt x="535736" y="511048"/>
                  </a:lnTo>
                  <a:lnTo>
                    <a:pt x="535330" y="509778"/>
                  </a:lnTo>
                  <a:lnTo>
                    <a:pt x="541045" y="507504"/>
                  </a:lnTo>
                  <a:lnTo>
                    <a:pt x="539127" y="511556"/>
                  </a:lnTo>
                  <a:lnTo>
                    <a:pt x="546569" y="508127"/>
                  </a:lnTo>
                  <a:lnTo>
                    <a:pt x="542518" y="515366"/>
                  </a:lnTo>
                  <a:lnTo>
                    <a:pt x="543255" y="514959"/>
                  </a:lnTo>
                  <a:lnTo>
                    <a:pt x="544195" y="514248"/>
                  </a:lnTo>
                  <a:lnTo>
                    <a:pt x="544347" y="512699"/>
                  </a:lnTo>
                  <a:lnTo>
                    <a:pt x="545223" y="513334"/>
                  </a:lnTo>
                  <a:lnTo>
                    <a:pt x="545261" y="514350"/>
                  </a:lnTo>
                  <a:lnTo>
                    <a:pt x="544106" y="515620"/>
                  </a:lnTo>
                  <a:lnTo>
                    <a:pt x="547827" y="515112"/>
                  </a:lnTo>
                  <a:lnTo>
                    <a:pt x="547052" y="512699"/>
                  </a:lnTo>
                  <a:lnTo>
                    <a:pt x="547014" y="512572"/>
                  </a:lnTo>
                  <a:lnTo>
                    <a:pt x="550075" y="513181"/>
                  </a:lnTo>
                  <a:lnTo>
                    <a:pt x="550176" y="513334"/>
                  </a:lnTo>
                  <a:lnTo>
                    <a:pt x="550049" y="513943"/>
                  </a:lnTo>
                  <a:lnTo>
                    <a:pt x="549922" y="514248"/>
                  </a:lnTo>
                  <a:lnTo>
                    <a:pt x="549262" y="514477"/>
                  </a:lnTo>
                  <a:lnTo>
                    <a:pt x="548716" y="515620"/>
                  </a:lnTo>
                  <a:lnTo>
                    <a:pt x="552411" y="512572"/>
                  </a:lnTo>
                  <a:lnTo>
                    <a:pt x="552716" y="512318"/>
                  </a:lnTo>
                  <a:lnTo>
                    <a:pt x="555256" y="513588"/>
                  </a:lnTo>
                  <a:lnTo>
                    <a:pt x="555142" y="513842"/>
                  </a:lnTo>
                  <a:lnTo>
                    <a:pt x="555015" y="514438"/>
                  </a:lnTo>
                  <a:lnTo>
                    <a:pt x="555129" y="514959"/>
                  </a:lnTo>
                  <a:lnTo>
                    <a:pt x="558977" y="515493"/>
                  </a:lnTo>
                  <a:lnTo>
                    <a:pt x="562203" y="512318"/>
                  </a:lnTo>
                  <a:lnTo>
                    <a:pt x="563232" y="511302"/>
                  </a:lnTo>
                  <a:lnTo>
                    <a:pt x="567702" y="514223"/>
                  </a:lnTo>
                  <a:lnTo>
                    <a:pt x="567804" y="514502"/>
                  </a:lnTo>
                  <a:lnTo>
                    <a:pt x="565480" y="518414"/>
                  </a:lnTo>
                  <a:lnTo>
                    <a:pt x="569302" y="516128"/>
                  </a:lnTo>
                  <a:lnTo>
                    <a:pt x="568756" y="520065"/>
                  </a:lnTo>
                  <a:lnTo>
                    <a:pt x="571690" y="519430"/>
                  </a:lnTo>
                  <a:lnTo>
                    <a:pt x="571017" y="517398"/>
                  </a:lnTo>
                  <a:lnTo>
                    <a:pt x="573366" y="518033"/>
                  </a:lnTo>
                  <a:lnTo>
                    <a:pt x="574090" y="517398"/>
                  </a:lnTo>
                  <a:lnTo>
                    <a:pt x="575513" y="516128"/>
                  </a:lnTo>
                  <a:lnTo>
                    <a:pt x="576084" y="515620"/>
                  </a:lnTo>
                  <a:lnTo>
                    <a:pt x="577850" y="517398"/>
                  </a:lnTo>
                  <a:lnTo>
                    <a:pt x="575741" y="518541"/>
                  </a:lnTo>
                  <a:lnTo>
                    <a:pt x="580339" y="518795"/>
                  </a:lnTo>
                  <a:lnTo>
                    <a:pt x="578154" y="516890"/>
                  </a:lnTo>
                  <a:lnTo>
                    <a:pt x="580542" y="515620"/>
                  </a:lnTo>
                  <a:lnTo>
                    <a:pt x="581012" y="515366"/>
                  </a:lnTo>
                  <a:lnTo>
                    <a:pt x="578993" y="511937"/>
                  </a:lnTo>
                  <a:lnTo>
                    <a:pt x="581926" y="513715"/>
                  </a:lnTo>
                  <a:lnTo>
                    <a:pt x="581190" y="513969"/>
                  </a:lnTo>
                  <a:lnTo>
                    <a:pt x="584314" y="514223"/>
                  </a:lnTo>
                  <a:lnTo>
                    <a:pt x="584949" y="516509"/>
                  </a:lnTo>
                  <a:lnTo>
                    <a:pt x="584987" y="516775"/>
                  </a:lnTo>
                  <a:lnTo>
                    <a:pt x="584377" y="517169"/>
                  </a:lnTo>
                  <a:lnTo>
                    <a:pt x="583742" y="517550"/>
                  </a:lnTo>
                  <a:lnTo>
                    <a:pt x="583145" y="517766"/>
                  </a:lnTo>
                  <a:lnTo>
                    <a:pt x="583946" y="518172"/>
                  </a:lnTo>
                  <a:lnTo>
                    <a:pt x="584606" y="518363"/>
                  </a:lnTo>
                  <a:lnTo>
                    <a:pt x="584987" y="516813"/>
                  </a:lnTo>
                  <a:lnTo>
                    <a:pt x="587997" y="514858"/>
                  </a:lnTo>
                  <a:lnTo>
                    <a:pt x="589534" y="516255"/>
                  </a:lnTo>
                  <a:lnTo>
                    <a:pt x="589635" y="517652"/>
                  </a:lnTo>
                  <a:lnTo>
                    <a:pt x="588378" y="519938"/>
                  </a:lnTo>
                  <a:lnTo>
                    <a:pt x="588276" y="521208"/>
                  </a:lnTo>
                  <a:lnTo>
                    <a:pt x="590194" y="518287"/>
                  </a:lnTo>
                  <a:lnTo>
                    <a:pt x="594042" y="521589"/>
                  </a:lnTo>
                  <a:lnTo>
                    <a:pt x="595490" y="519684"/>
                  </a:lnTo>
                  <a:lnTo>
                    <a:pt x="595591" y="519442"/>
                  </a:lnTo>
                  <a:lnTo>
                    <a:pt x="595553" y="519595"/>
                  </a:lnTo>
                  <a:lnTo>
                    <a:pt x="595299" y="520573"/>
                  </a:lnTo>
                  <a:lnTo>
                    <a:pt x="595198" y="521589"/>
                  </a:lnTo>
                  <a:lnTo>
                    <a:pt x="596811" y="519303"/>
                  </a:lnTo>
                  <a:lnTo>
                    <a:pt x="597611" y="520319"/>
                  </a:lnTo>
                  <a:lnTo>
                    <a:pt x="597662" y="521081"/>
                  </a:lnTo>
                  <a:lnTo>
                    <a:pt x="597179" y="522351"/>
                  </a:lnTo>
                  <a:lnTo>
                    <a:pt x="600329" y="523748"/>
                  </a:lnTo>
                  <a:lnTo>
                    <a:pt x="598297" y="519303"/>
                  </a:lnTo>
                  <a:lnTo>
                    <a:pt x="597941" y="518541"/>
                  </a:lnTo>
                  <a:lnTo>
                    <a:pt x="597827" y="518287"/>
                  </a:lnTo>
                  <a:lnTo>
                    <a:pt x="597357" y="517271"/>
                  </a:lnTo>
                  <a:lnTo>
                    <a:pt x="600722" y="520446"/>
                  </a:lnTo>
                  <a:lnTo>
                    <a:pt x="600367" y="520573"/>
                  </a:lnTo>
                  <a:lnTo>
                    <a:pt x="600405" y="520954"/>
                  </a:lnTo>
                  <a:lnTo>
                    <a:pt x="599668" y="521208"/>
                  </a:lnTo>
                  <a:lnTo>
                    <a:pt x="603288" y="523367"/>
                  </a:lnTo>
                  <a:lnTo>
                    <a:pt x="607644" y="521716"/>
                  </a:lnTo>
                  <a:lnTo>
                    <a:pt x="610882" y="523875"/>
                  </a:lnTo>
                  <a:lnTo>
                    <a:pt x="610920" y="527989"/>
                  </a:lnTo>
                  <a:lnTo>
                    <a:pt x="613168" y="528320"/>
                  </a:lnTo>
                  <a:lnTo>
                    <a:pt x="619785" y="525907"/>
                  </a:lnTo>
                  <a:lnTo>
                    <a:pt x="624535" y="528193"/>
                  </a:lnTo>
                  <a:lnTo>
                    <a:pt x="623722" y="527558"/>
                  </a:lnTo>
                  <a:lnTo>
                    <a:pt x="624459" y="525907"/>
                  </a:lnTo>
                  <a:lnTo>
                    <a:pt x="625970" y="522478"/>
                  </a:lnTo>
                  <a:lnTo>
                    <a:pt x="626681" y="531241"/>
                  </a:lnTo>
                  <a:lnTo>
                    <a:pt x="629119" y="529907"/>
                  </a:lnTo>
                  <a:lnTo>
                    <a:pt x="628243" y="532130"/>
                  </a:lnTo>
                  <a:lnTo>
                    <a:pt x="628599" y="531622"/>
                  </a:lnTo>
                  <a:lnTo>
                    <a:pt x="631748" y="533400"/>
                  </a:lnTo>
                  <a:lnTo>
                    <a:pt x="635977" y="532257"/>
                  </a:lnTo>
                  <a:lnTo>
                    <a:pt x="641591" y="532384"/>
                  </a:lnTo>
                  <a:lnTo>
                    <a:pt x="640638" y="533400"/>
                  </a:lnTo>
                  <a:lnTo>
                    <a:pt x="640626" y="533654"/>
                  </a:lnTo>
                  <a:lnTo>
                    <a:pt x="642112" y="535432"/>
                  </a:lnTo>
                  <a:lnTo>
                    <a:pt x="645502" y="535940"/>
                  </a:lnTo>
                  <a:lnTo>
                    <a:pt x="647433" y="537337"/>
                  </a:lnTo>
                  <a:lnTo>
                    <a:pt x="648512" y="536194"/>
                  </a:lnTo>
                  <a:lnTo>
                    <a:pt x="649668" y="536829"/>
                  </a:lnTo>
                  <a:lnTo>
                    <a:pt x="649643" y="536194"/>
                  </a:lnTo>
                  <a:lnTo>
                    <a:pt x="649579" y="534670"/>
                  </a:lnTo>
                  <a:lnTo>
                    <a:pt x="653503" y="538988"/>
                  </a:lnTo>
                  <a:lnTo>
                    <a:pt x="658533" y="539496"/>
                  </a:lnTo>
                  <a:lnTo>
                    <a:pt x="663511" y="539750"/>
                  </a:lnTo>
                  <a:lnTo>
                    <a:pt x="667232" y="543179"/>
                  </a:lnTo>
                  <a:lnTo>
                    <a:pt x="666521" y="542925"/>
                  </a:lnTo>
                  <a:lnTo>
                    <a:pt x="665137" y="543814"/>
                  </a:lnTo>
                  <a:lnTo>
                    <a:pt x="665695" y="543941"/>
                  </a:lnTo>
                  <a:lnTo>
                    <a:pt x="671118" y="544449"/>
                  </a:lnTo>
                  <a:lnTo>
                    <a:pt x="671347" y="543179"/>
                  </a:lnTo>
                  <a:lnTo>
                    <a:pt x="671398" y="542925"/>
                  </a:lnTo>
                  <a:lnTo>
                    <a:pt x="671563" y="542036"/>
                  </a:lnTo>
                  <a:lnTo>
                    <a:pt x="670979" y="542925"/>
                  </a:lnTo>
                  <a:lnTo>
                    <a:pt x="670572" y="540766"/>
                  </a:lnTo>
                  <a:lnTo>
                    <a:pt x="671703" y="539623"/>
                  </a:lnTo>
                  <a:lnTo>
                    <a:pt x="673506" y="539115"/>
                  </a:lnTo>
                  <a:lnTo>
                    <a:pt x="674751" y="539496"/>
                  </a:lnTo>
                  <a:lnTo>
                    <a:pt x="671931" y="540258"/>
                  </a:lnTo>
                  <a:lnTo>
                    <a:pt x="673417" y="543179"/>
                  </a:lnTo>
                  <a:lnTo>
                    <a:pt x="673900" y="544690"/>
                  </a:lnTo>
                  <a:lnTo>
                    <a:pt x="673874" y="544918"/>
                  </a:lnTo>
                  <a:lnTo>
                    <a:pt x="673900" y="545211"/>
                  </a:lnTo>
                  <a:lnTo>
                    <a:pt x="674039" y="545490"/>
                  </a:lnTo>
                  <a:lnTo>
                    <a:pt x="674090" y="545299"/>
                  </a:lnTo>
                  <a:lnTo>
                    <a:pt x="674014" y="544995"/>
                  </a:lnTo>
                  <a:lnTo>
                    <a:pt x="673912" y="544703"/>
                  </a:lnTo>
                  <a:lnTo>
                    <a:pt x="674001" y="543941"/>
                  </a:lnTo>
                  <a:lnTo>
                    <a:pt x="674624" y="543306"/>
                  </a:lnTo>
                  <a:lnTo>
                    <a:pt x="674814" y="542544"/>
                  </a:lnTo>
                  <a:lnTo>
                    <a:pt x="675843" y="547624"/>
                  </a:lnTo>
                  <a:lnTo>
                    <a:pt x="676452" y="542544"/>
                  </a:lnTo>
                  <a:lnTo>
                    <a:pt x="676859" y="539115"/>
                  </a:lnTo>
                  <a:lnTo>
                    <a:pt x="676960" y="538226"/>
                  </a:lnTo>
                  <a:lnTo>
                    <a:pt x="679424" y="542290"/>
                  </a:lnTo>
                  <a:lnTo>
                    <a:pt x="678789" y="543433"/>
                  </a:lnTo>
                  <a:lnTo>
                    <a:pt x="680326" y="543433"/>
                  </a:lnTo>
                  <a:lnTo>
                    <a:pt x="682129" y="542290"/>
                  </a:lnTo>
                  <a:lnTo>
                    <a:pt x="683425" y="543179"/>
                  </a:lnTo>
                  <a:lnTo>
                    <a:pt x="682993" y="546100"/>
                  </a:lnTo>
                  <a:lnTo>
                    <a:pt x="681558" y="543814"/>
                  </a:lnTo>
                  <a:lnTo>
                    <a:pt x="680631" y="545973"/>
                  </a:lnTo>
                  <a:lnTo>
                    <a:pt x="682650" y="546608"/>
                  </a:lnTo>
                  <a:lnTo>
                    <a:pt x="683145" y="546100"/>
                  </a:lnTo>
                  <a:lnTo>
                    <a:pt x="686473" y="542671"/>
                  </a:lnTo>
                  <a:lnTo>
                    <a:pt x="687247" y="545973"/>
                  </a:lnTo>
                  <a:lnTo>
                    <a:pt x="686104" y="546354"/>
                  </a:lnTo>
                  <a:lnTo>
                    <a:pt x="684898" y="545846"/>
                  </a:lnTo>
                  <a:lnTo>
                    <a:pt x="683780" y="546227"/>
                  </a:lnTo>
                  <a:lnTo>
                    <a:pt x="684517" y="550164"/>
                  </a:lnTo>
                  <a:lnTo>
                    <a:pt x="685038" y="549402"/>
                  </a:lnTo>
                  <a:lnTo>
                    <a:pt x="686282" y="550545"/>
                  </a:lnTo>
                  <a:lnTo>
                    <a:pt x="686689" y="550938"/>
                  </a:lnTo>
                  <a:lnTo>
                    <a:pt x="687679" y="552157"/>
                  </a:lnTo>
                  <a:lnTo>
                    <a:pt x="687260" y="551497"/>
                  </a:lnTo>
                  <a:lnTo>
                    <a:pt x="688949" y="553085"/>
                  </a:lnTo>
                  <a:lnTo>
                    <a:pt x="688441" y="551942"/>
                  </a:lnTo>
                  <a:lnTo>
                    <a:pt x="689825" y="550418"/>
                  </a:lnTo>
                  <a:lnTo>
                    <a:pt x="690753" y="549402"/>
                  </a:lnTo>
                  <a:lnTo>
                    <a:pt x="693534" y="546354"/>
                  </a:lnTo>
                  <a:lnTo>
                    <a:pt x="693648" y="546227"/>
                  </a:lnTo>
                  <a:lnTo>
                    <a:pt x="693940" y="552831"/>
                  </a:lnTo>
                  <a:lnTo>
                    <a:pt x="694372" y="552577"/>
                  </a:lnTo>
                  <a:lnTo>
                    <a:pt x="697572" y="551942"/>
                  </a:lnTo>
                  <a:lnTo>
                    <a:pt x="696087" y="554736"/>
                  </a:lnTo>
                  <a:lnTo>
                    <a:pt x="696607" y="555879"/>
                  </a:lnTo>
                  <a:lnTo>
                    <a:pt x="697509" y="557403"/>
                  </a:lnTo>
                  <a:lnTo>
                    <a:pt x="696785" y="558038"/>
                  </a:lnTo>
                  <a:lnTo>
                    <a:pt x="699350" y="556387"/>
                  </a:lnTo>
                  <a:lnTo>
                    <a:pt x="698588" y="560959"/>
                  </a:lnTo>
                  <a:lnTo>
                    <a:pt x="702271" y="558419"/>
                  </a:lnTo>
                  <a:lnTo>
                    <a:pt x="701967" y="559435"/>
                  </a:lnTo>
                  <a:lnTo>
                    <a:pt x="702932" y="559308"/>
                  </a:lnTo>
                  <a:lnTo>
                    <a:pt x="703440" y="558546"/>
                  </a:lnTo>
                  <a:lnTo>
                    <a:pt x="703745" y="558419"/>
                  </a:lnTo>
                  <a:lnTo>
                    <a:pt x="707961" y="556641"/>
                  </a:lnTo>
                  <a:lnTo>
                    <a:pt x="709155" y="565277"/>
                  </a:lnTo>
                  <a:lnTo>
                    <a:pt x="715441" y="563118"/>
                  </a:lnTo>
                  <a:lnTo>
                    <a:pt x="720039" y="563245"/>
                  </a:lnTo>
                  <a:lnTo>
                    <a:pt x="720140" y="563118"/>
                  </a:lnTo>
                  <a:lnTo>
                    <a:pt x="722198" y="560451"/>
                  </a:lnTo>
                  <a:lnTo>
                    <a:pt x="726478" y="560578"/>
                  </a:lnTo>
                  <a:lnTo>
                    <a:pt x="726973" y="562610"/>
                  </a:lnTo>
                  <a:lnTo>
                    <a:pt x="723912" y="563499"/>
                  </a:lnTo>
                  <a:lnTo>
                    <a:pt x="725182" y="565785"/>
                  </a:lnTo>
                  <a:lnTo>
                    <a:pt x="726732" y="566166"/>
                  </a:lnTo>
                  <a:lnTo>
                    <a:pt x="729056" y="566039"/>
                  </a:lnTo>
                  <a:lnTo>
                    <a:pt x="728294" y="566674"/>
                  </a:lnTo>
                  <a:lnTo>
                    <a:pt x="728395" y="568833"/>
                  </a:lnTo>
                  <a:lnTo>
                    <a:pt x="729957" y="569341"/>
                  </a:lnTo>
                  <a:lnTo>
                    <a:pt x="730618" y="567207"/>
                  </a:lnTo>
                  <a:lnTo>
                    <a:pt x="729856" y="566674"/>
                  </a:lnTo>
                  <a:lnTo>
                    <a:pt x="730427" y="566039"/>
                  </a:lnTo>
                  <a:lnTo>
                    <a:pt x="731113" y="565277"/>
                  </a:lnTo>
                  <a:lnTo>
                    <a:pt x="732828" y="563372"/>
                  </a:lnTo>
                  <a:close/>
                </a:path>
                <a:path w="750570" h="579754">
                  <a:moveTo>
                    <a:pt x="736180" y="573595"/>
                  </a:moveTo>
                  <a:lnTo>
                    <a:pt x="735279" y="573392"/>
                  </a:lnTo>
                  <a:lnTo>
                    <a:pt x="735139" y="574040"/>
                  </a:lnTo>
                  <a:lnTo>
                    <a:pt x="736180" y="573595"/>
                  </a:lnTo>
                  <a:close/>
                </a:path>
                <a:path w="750570" h="579754">
                  <a:moveTo>
                    <a:pt x="736612" y="575856"/>
                  </a:moveTo>
                  <a:lnTo>
                    <a:pt x="735952" y="575919"/>
                  </a:lnTo>
                  <a:lnTo>
                    <a:pt x="736358" y="576249"/>
                  </a:lnTo>
                  <a:lnTo>
                    <a:pt x="736434" y="576084"/>
                  </a:lnTo>
                  <a:lnTo>
                    <a:pt x="736536" y="575957"/>
                  </a:lnTo>
                  <a:close/>
                </a:path>
                <a:path w="750570" h="579754">
                  <a:moveTo>
                    <a:pt x="737285" y="575792"/>
                  </a:moveTo>
                  <a:lnTo>
                    <a:pt x="737057" y="575678"/>
                  </a:lnTo>
                  <a:lnTo>
                    <a:pt x="736841" y="575614"/>
                  </a:lnTo>
                  <a:lnTo>
                    <a:pt x="736625" y="575856"/>
                  </a:lnTo>
                  <a:lnTo>
                    <a:pt x="737285" y="575792"/>
                  </a:lnTo>
                  <a:close/>
                </a:path>
                <a:path w="750570" h="579754">
                  <a:moveTo>
                    <a:pt x="738670" y="575652"/>
                  </a:moveTo>
                  <a:lnTo>
                    <a:pt x="737285" y="575805"/>
                  </a:lnTo>
                  <a:lnTo>
                    <a:pt x="737641" y="575983"/>
                  </a:lnTo>
                  <a:lnTo>
                    <a:pt x="738047" y="576287"/>
                  </a:lnTo>
                  <a:lnTo>
                    <a:pt x="738670" y="575652"/>
                  </a:lnTo>
                  <a:close/>
                </a:path>
                <a:path w="750570" h="579754">
                  <a:moveTo>
                    <a:pt x="739127" y="563880"/>
                  </a:moveTo>
                  <a:lnTo>
                    <a:pt x="732243" y="568325"/>
                  </a:lnTo>
                  <a:lnTo>
                    <a:pt x="731405" y="569087"/>
                  </a:lnTo>
                  <a:lnTo>
                    <a:pt x="730186" y="570611"/>
                  </a:lnTo>
                  <a:lnTo>
                    <a:pt x="728992" y="571246"/>
                  </a:lnTo>
                  <a:lnTo>
                    <a:pt x="731100" y="571246"/>
                  </a:lnTo>
                  <a:lnTo>
                    <a:pt x="733628" y="570357"/>
                  </a:lnTo>
                  <a:lnTo>
                    <a:pt x="735799" y="570357"/>
                  </a:lnTo>
                  <a:lnTo>
                    <a:pt x="735482" y="572262"/>
                  </a:lnTo>
                  <a:lnTo>
                    <a:pt x="733539" y="572262"/>
                  </a:lnTo>
                  <a:lnTo>
                    <a:pt x="732396" y="573024"/>
                  </a:lnTo>
                  <a:lnTo>
                    <a:pt x="734733" y="573278"/>
                  </a:lnTo>
                  <a:lnTo>
                    <a:pt x="735279" y="573392"/>
                  </a:lnTo>
                  <a:lnTo>
                    <a:pt x="735520" y="572262"/>
                  </a:lnTo>
                  <a:lnTo>
                    <a:pt x="735812" y="570865"/>
                  </a:lnTo>
                  <a:lnTo>
                    <a:pt x="736003" y="570357"/>
                  </a:lnTo>
                  <a:lnTo>
                    <a:pt x="736180" y="569849"/>
                  </a:lnTo>
                  <a:lnTo>
                    <a:pt x="737730" y="569976"/>
                  </a:lnTo>
                  <a:lnTo>
                    <a:pt x="737755" y="569849"/>
                  </a:lnTo>
                  <a:lnTo>
                    <a:pt x="739127" y="563880"/>
                  </a:lnTo>
                  <a:close/>
                </a:path>
                <a:path w="750570" h="579754">
                  <a:moveTo>
                    <a:pt x="740105" y="570611"/>
                  </a:moveTo>
                  <a:lnTo>
                    <a:pt x="739317" y="570357"/>
                  </a:lnTo>
                  <a:lnTo>
                    <a:pt x="739736" y="571144"/>
                  </a:lnTo>
                  <a:lnTo>
                    <a:pt x="740105" y="570611"/>
                  </a:lnTo>
                  <a:close/>
                </a:path>
                <a:path w="750570" h="579754">
                  <a:moveTo>
                    <a:pt x="740130" y="571881"/>
                  </a:moveTo>
                  <a:lnTo>
                    <a:pt x="739736" y="571144"/>
                  </a:lnTo>
                  <a:lnTo>
                    <a:pt x="738593" y="572770"/>
                  </a:lnTo>
                  <a:lnTo>
                    <a:pt x="737831" y="572897"/>
                  </a:lnTo>
                  <a:lnTo>
                    <a:pt x="736180" y="573595"/>
                  </a:lnTo>
                  <a:lnTo>
                    <a:pt x="738238" y="574040"/>
                  </a:lnTo>
                  <a:lnTo>
                    <a:pt x="740130" y="571881"/>
                  </a:lnTo>
                  <a:close/>
                </a:path>
                <a:path w="750570" h="579754">
                  <a:moveTo>
                    <a:pt x="748042" y="575449"/>
                  </a:moveTo>
                  <a:lnTo>
                    <a:pt x="748004" y="572439"/>
                  </a:lnTo>
                  <a:lnTo>
                    <a:pt x="746404" y="571538"/>
                  </a:lnTo>
                  <a:lnTo>
                    <a:pt x="743673" y="572668"/>
                  </a:lnTo>
                  <a:lnTo>
                    <a:pt x="743661" y="571804"/>
                  </a:lnTo>
                  <a:lnTo>
                    <a:pt x="744435" y="571182"/>
                  </a:lnTo>
                  <a:lnTo>
                    <a:pt x="744804" y="570649"/>
                  </a:lnTo>
                  <a:lnTo>
                    <a:pt x="742861" y="571563"/>
                  </a:lnTo>
                  <a:lnTo>
                    <a:pt x="740181" y="573544"/>
                  </a:lnTo>
                  <a:lnTo>
                    <a:pt x="739470" y="576732"/>
                  </a:lnTo>
                  <a:lnTo>
                    <a:pt x="742149" y="574344"/>
                  </a:lnTo>
                  <a:lnTo>
                    <a:pt x="741781" y="575716"/>
                  </a:lnTo>
                  <a:lnTo>
                    <a:pt x="744855" y="572795"/>
                  </a:lnTo>
                  <a:lnTo>
                    <a:pt x="746036" y="572935"/>
                  </a:lnTo>
                  <a:lnTo>
                    <a:pt x="746061" y="574636"/>
                  </a:lnTo>
                  <a:lnTo>
                    <a:pt x="745312" y="575678"/>
                  </a:lnTo>
                  <a:lnTo>
                    <a:pt x="746074" y="575068"/>
                  </a:lnTo>
                  <a:lnTo>
                    <a:pt x="746493" y="577100"/>
                  </a:lnTo>
                  <a:lnTo>
                    <a:pt x="748042" y="575449"/>
                  </a:lnTo>
                  <a:close/>
                </a:path>
                <a:path w="750570" h="579754">
                  <a:moveTo>
                    <a:pt x="750023" y="577075"/>
                  </a:moveTo>
                  <a:lnTo>
                    <a:pt x="748842" y="576948"/>
                  </a:lnTo>
                  <a:lnTo>
                    <a:pt x="746518" y="579678"/>
                  </a:lnTo>
                  <a:lnTo>
                    <a:pt x="748474" y="579602"/>
                  </a:lnTo>
                  <a:lnTo>
                    <a:pt x="749249" y="579005"/>
                  </a:lnTo>
                  <a:lnTo>
                    <a:pt x="750023" y="57707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802189" y="3742149"/>
              <a:ext cx="2931795" cy="6443980"/>
            </a:xfrm>
            <a:custGeom>
              <a:avLst/>
              <a:gdLst/>
              <a:ahLst/>
              <a:cxnLst/>
              <a:rect l="l" t="t" r="r" b="b"/>
              <a:pathLst>
                <a:path w="2931795" h="6443980">
                  <a:moveTo>
                    <a:pt x="13068" y="6035764"/>
                  </a:moveTo>
                  <a:lnTo>
                    <a:pt x="7353" y="6026836"/>
                  </a:lnTo>
                  <a:lnTo>
                    <a:pt x="9118" y="6033186"/>
                  </a:lnTo>
                  <a:lnTo>
                    <a:pt x="13017" y="6035726"/>
                  </a:lnTo>
                  <a:close/>
                </a:path>
                <a:path w="2931795" h="6443980">
                  <a:moveTo>
                    <a:pt x="13843" y="6036996"/>
                  </a:moveTo>
                  <a:lnTo>
                    <a:pt x="13804" y="6036526"/>
                  </a:lnTo>
                  <a:lnTo>
                    <a:pt x="13068" y="6035764"/>
                  </a:lnTo>
                  <a:lnTo>
                    <a:pt x="13843" y="6036996"/>
                  </a:lnTo>
                  <a:close/>
                </a:path>
                <a:path w="2931795" h="6443980">
                  <a:moveTo>
                    <a:pt x="119545" y="6348539"/>
                  </a:moveTo>
                  <a:lnTo>
                    <a:pt x="119430" y="6348400"/>
                  </a:lnTo>
                  <a:lnTo>
                    <a:pt x="119278" y="6348539"/>
                  </a:lnTo>
                  <a:lnTo>
                    <a:pt x="119037" y="6348743"/>
                  </a:lnTo>
                  <a:lnTo>
                    <a:pt x="119354" y="6348641"/>
                  </a:lnTo>
                  <a:lnTo>
                    <a:pt x="119545" y="6348539"/>
                  </a:lnTo>
                  <a:close/>
                </a:path>
                <a:path w="2931795" h="6443980">
                  <a:moveTo>
                    <a:pt x="122174" y="6046343"/>
                  </a:moveTo>
                  <a:lnTo>
                    <a:pt x="122097" y="6045936"/>
                  </a:lnTo>
                  <a:lnTo>
                    <a:pt x="121958" y="6045657"/>
                  </a:lnTo>
                  <a:lnTo>
                    <a:pt x="121691" y="6045797"/>
                  </a:lnTo>
                  <a:lnTo>
                    <a:pt x="121869" y="6046013"/>
                  </a:lnTo>
                  <a:lnTo>
                    <a:pt x="122021" y="6046165"/>
                  </a:lnTo>
                  <a:lnTo>
                    <a:pt x="122174" y="6046343"/>
                  </a:lnTo>
                  <a:close/>
                </a:path>
                <a:path w="2931795" h="6443980">
                  <a:moveTo>
                    <a:pt x="125539" y="6163996"/>
                  </a:moveTo>
                  <a:lnTo>
                    <a:pt x="124307" y="6162726"/>
                  </a:lnTo>
                  <a:lnTo>
                    <a:pt x="125133" y="6163996"/>
                  </a:lnTo>
                  <a:lnTo>
                    <a:pt x="125539" y="6163996"/>
                  </a:lnTo>
                  <a:close/>
                </a:path>
                <a:path w="2931795" h="6443980">
                  <a:moveTo>
                    <a:pt x="131191" y="6054369"/>
                  </a:moveTo>
                  <a:lnTo>
                    <a:pt x="130644" y="6054369"/>
                  </a:lnTo>
                  <a:lnTo>
                    <a:pt x="130200" y="6054395"/>
                  </a:lnTo>
                  <a:lnTo>
                    <a:pt x="130162" y="6054699"/>
                  </a:lnTo>
                  <a:lnTo>
                    <a:pt x="130683" y="6054864"/>
                  </a:lnTo>
                  <a:lnTo>
                    <a:pt x="131025" y="6054636"/>
                  </a:lnTo>
                  <a:lnTo>
                    <a:pt x="131191" y="6054369"/>
                  </a:lnTo>
                  <a:close/>
                </a:path>
                <a:path w="2931795" h="6443980">
                  <a:moveTo>
                    <a:pt x="180797" y="6186856"/>
                  </a:moveTo>
                  <a:lnTo>
                    <a:pt x="163385" y="6172886"/>
                  </a:lnTo>
                  <a:lnTo>
                    <a:pt x="153885" y="6165266"/>
                  </a:lnTo>
                  <a:lnTo>
                    <a:pt x="130111" y="6141136"/>
                  </a:lnTo>
                  <a:lnTo>
                    <a:pt x="122770" y="6133516"/>
                  </a:lnTo>
                  <a:lnTo>
                    <a:pt x="121551" y="6132246"/>
                  </a:lnTo>
                  <a:lnTo>
                    <a:pt x="118910" y="6133516"/>
                  </a:lnTo>
                  <a:lnTo>
                    <a:pt x="112204" y="6128436"/>
                  </a:lnTo>
                  <a:lnTo>
                    <a:pt x="112509" y="6124626"/>
                  </a:lnTo>
                  <a:lnTo>
                    <a:pt x="100672" y="6118276"/>
                  </a:lnTo>
                  <a:lnTo>
                    <a:pt x="80911" y="6091606"/>
                  </a:lnTo>
                  <a:lnTo>
                    <a:pt x="76720" y="6086526"/>
                  </a:lnTo>
                  <a:lnTo>
                    <a:pt x="71666" y="6080176"/>
                  </a:lnTo>
                  <a:lnTo>
                    <a:pt x="70116" y="6078906"/>
                  </a:lnTo>
                  <a:lnTo>
                    <a:pt x="65455" y="6075096"/>
                  </a:lnTo>
                  <a:lnTo>
                    <a:pt x="65735" y="6078906"/>
                  </a:lnTo>
                  <a:lnTo>
                    <a:pt x="60871" y="6072556"/>
                  </a:lnTo>
                  <a:lnTo>
                    <a:pt x="55270" y="6066206"/>
                  </a:lnTo>
                  <a:lnTo>
                    <a:pt x="51142" y="6059856"/>
                  </a:lnTo>
                  <a:lnTo>
                    <a:pt x="50698" y="6058586"/>
                  </a:lnTo>
                  <a:lnTo>
                    <a:pt x="49809" y="6057316"/>
                  </a:lnTo>
                  <a:lnTo>
                    <a:pt x="47294" y="6057316"/>
                  </a:lnTo>
                  <a:lnTo>
                    <a:pt x="46939" y="6056046"/>
                  </a:lnTo>
                  <a:lnTo>
                    <a:pt x="46228" y="6053506"/>
                  </a:lnTo>
                  <a:lnTo>
                    <a:pt x="47396" y="6052236"/>
                  </a:lnTo>
                  <a:lnTo>
                    <a:pt x="32931" y="6036996"/>
                  </a:lnTo>
                  <a:lnTo>
                    <a:pt x="30238" y="6030646"/>
                  </a:lnTo>
                  <a:lnTo>
                    <a:pt x="31483" y="6029376"/>
                  </a:lnTo>
                  <a:lnTo>
                    <a:pt x="31965" y="6025566"/>
                  </a:lnTo>
                  <a:lnTo>
                    <a:pt x="26987" y="6016676"/>
                  </a:lnTo>
                  <a:lnTo>
                    <a:pt x="22085" y="6010326"/>
                  </a:lnTo>
                  <a:lnTo>
                    <a:pt x="16433" y="6005246"/>
                  </a:lnTo>
                  <a:lnTo>
                    <a:pt x="11899" y="6001436"/>
                  </a:lnTo>
                  <a:lnTo>
                    <a:pt x="10375" y="6001436"/>
                  </a:lnTo>
                  <a:lnTo>
                    <a:pt x="12204" y="6003976"/>
                  </a:lnTo>
                  <a:lnTo>
                    <a:pt x="14351" y="6009056"/>
                  </a:lnTo>
                  <a:lnTo>
                    <a:pt x="13081" y="6010326"/>
                  </a:lnTo>
                  <a:lnTo>
                    <a:pt x="8026" y="6003976"/>
                  </a:lnTo>
                  <a:lnTo>
                    <a:pt x="4089" y="6005246"/>
                  </a:lnTo>
                  <a:lnTo>
                    <a:pt x="838" y="6006516"/>
                  </a:lnTo>
                  <a:lnTo>
                    <a:pt x="0" y="6010326"/>
                  </a:lnTo>
                  <a:lnTo>
                    <a:pt x="3314" y="6021756"/>
                  </a:lnTo>
                  <a:lnTo>
                    <a:pt x="13373" y="6031916"/>
                  </a:lnTo>
                  <a:lnTo>
                    <a:pt x="13804" y="6036526"/>
                  </a:lnTo>
                  <a:lnTo>
                    <a:pt x="16764" y="6039536"/>
                  </a:lnTo>
                  <a:lnTo>
                    <a:pt x="16383" y="6040806"/>
                  </a:lnTo>
                  <a:lnTo>
                    <a:pt x="16814" y="6043346"/>
                  </a:lnTo>
                  <a:lnTo>
                    <a:pt x="18072" y="6045886"/>
                  </a:lnTo>
                  <a:lnTo>
                    <a:pt x="29921" y="6054776"/>
                  </a:lnTo>
                  <a:lnTo>
                    <a:pt x="29362" y="6056046"/>
                  </a:lnTo>
                  <a:lnTo>
                    <a:pt x="23241" y="6050966"/>
                  </a:lnTo>
                  <a:lnTo>
                    <a:pt x="27813" y="6059856"/>
                  </a:lnTo>
                  <a:lnTo>
                    <a:pt x="30238" y="6059856"/>
                  </a:lnTo>
                  <a:lnTo>
                    <a:pt x="30721" y="6058586"/>
                  </a:lnTo>
                  <a:lnTo>
                    <a:pt x="31559" y="6057316"/>
                  </a:lnTo>
                  <a:lnTo>
                    <a:pt x="35026" y="6059856"/>
                  </a:lnTo>
                  <a:lnTo>
                    <a:pt x="37223" y="6066206"/>
                  </a:lnTo>
                  <a:lnTo>
                    <a:pt x="34455" y="6066206"/>
                  </a:lnTo>
                  <a:lnTo>
                    <a:pt x="40919" y="6071286"/>
                  </a:lnTo>
                  <a:lnTo>
                    <a:pt x="40627" y="6072556"/>
                  </a:lnTo>
                  <a:lnTo>
                    <a:pt x="38950" y="6071286"/>
                  </a:lnTo>
                  <a:lnTo>
                    <a:pt x="36550" y="6070016"/>
                  </a:lnTo>
                  <a:lnTo>
                    <a:pt x="42151" y="6073826"/>
                  </a:lnTo>
                  <a:lnTo>
                    <a:pt x="48729" y="6083986"/>
                  </a:lnTo>
                  <a:lnTo>
                    <a:pt x="53009" y="6085256"/>
                  </a:lnTo>
                  <a:lnTo>
                    <a:pt x="56299" y="6090336"/>
                  </a:lnTo>
                  <a:lnTo>
                    <a:pt x="61201" y="6096686"/>
                  </a:lnTo>
                  <a:lnTo>
                    <a:pt x="64998" y="6101766"/>
                  </a:lnTo>
                  <a:lnTo>
                    <a:pt x="64935" y="6105576"/>
                  </a:lnTo>
                  <a:lnTo>
                    <a:pt x="67246" y="6105576"/>
                  </a:lnTo>
                  <a:lnTo>
                    <a:pt x="75882" y="6111926"/>
                  </a:lnTo>
                  <a:lnTo>
                    <a:pt x="80314" y="6115736"/>
                  </a:lnTo>
                  <a:lnTo>
                    <a:pt x="74383" y="6114466"/>
                  </a:lnTo>
                  <a:lnTo>
                    <a:pt x="78270" y="6118276"/>
                  </a:lnTo>
                  <a:lnTo>
                    <a:pt x="83070" y="6123356"/>
                  </a:lnTo>
                  <a:lnTo>
                    <a:pt x="87985" y="6128436"/>
                  </a:lnTo>
                  <a:lnTo>
                    <a:pt x="93624" y="6134786"/>
                  </a:lnTo>
                  <a:lnTo>
                    <a:pt x="90436" y="6136056"/>
                  </a:lnTo>
                  <a:lnTo>
                    <a:pt x="95288" y="6137326"/>
                  </a:lnTo>
                  <a:lnTo>
                    <a:pt x="101168" y="6142406"/>
                  </a:lnTo>
                  <a:lnTo>
                    <a:pt x="107569" y="6148756"/>
                  </a:lnTo>
                  <a:lnTo>
                    <a:pt x="112585" y="6152566"/>
                  </a:lnTo>
                  <a:lnTo>
                    <a:pt x="117690" y="6156376"/>
                  </a:lnTo>
                  <a:lnTo>
                    <a:pt x="122796" y="6161456"/>
                  </a:lnTo>
                  <a:lnTo>
                    <a:pt x="127812" y="6163996"/>
                  </a:lnTo>
                  <a:lnTo>
                    <a:pt x="125539" y="6163996"/>
                  </a:lnTo>
                  <a:lnTo>
                    <a:pt x="130454" y="6169076"/>
                  </a:lnTo>
                  <a:lnTo>
                    <a:pt x="131203" y="6171616"/>
                  </a:lnTo>
                  <a:lnTo>
                    <a:pt x="134937" y="6175426"/>
                  </a:lnTo>
                  <a:lnTo>
                    <a:pt x="138480" y="6172886"/>
                  </a:lnTo>
                  <a:lnTo>
                    <a:pt x="149415" y="6181776"/>
                  </a:lnTo>
                  <a:lnTo>
                    <a:pt x="156565" y="6184316"/>
                  </a:lnTo>
                  <a:lnTo>
                    <a:pt x="157314" y="6186856"/>
                  </a:lnTo>
                  <a:lnTo>
                    <a:pt x="180797" y="6186856"/>
                  </a:lnTo>
                  <a:close/>
                </a:path>
                <a:path w="2931795" h="6443980">
                  <a:moveTo>
                    <a:pt x="193929" y="6080595"/>
                  </a:moveTo>
                  <a:lnTo>
                    <a:pt x="192405" y="6079096"/>
                  </a:lnTo>
                  <a:lnTo>
                    <a:pt x="191998" y="6080163"/>
                  </a:lnTo>
                  <a:lnTo>
                    <a:pt x="193116" y="6080125"/>
                  </a:lnTo>
                  <a:lnTo>
                    <a:pt x="193929" y="6080595"/>
                  </a:lnTo>
                  <a:close/>
                </a:path>
                <a:path w="2931795" h="6443980">
                  <a:moveTo>
                    <a:pt x="194525" y="6081166"/>
                  </a:moveTo>
                  <a:lnTo>
                    <a:pt x="194386" y="6080887"/>
                  </a:lnTo>
                  <a:lnTo>
                    <a:pt x="194183" y="6080709"/>
                  </a:lnTo>
                  <a:lnTo>
                    <a:pt x="193929" y="6080595"/>
                  </a:lnTo>
                  <a:lnTo>
                    <a:pt x="194525" y="6081166"/>
                  </a:lnTo>
                  <a:close/>
                </a:path>
                <a:path w="2931795" h="6443980">
                  <a:moveTo>
                    <a:pt x="198894" y="6226226"/>
                  </a:moveTo>
                  <a:lnTo>
                    <a:pt x="196850" y="6223711"/>
                  </a:lnTo>
                  <a:lnTo>
                    <a:pt x="197739" y="6225667"/>
                  </a:lnTo>
                  <a:lnTo>
                    <a:pt x="198894" y="6226226"/>
                  </a:lnTo>
                  <a:close/>
                </a:path>
                <a:path w="2931795" h="6443980">
                  <a:moveTo>
                    <a:pt x="199161" y="6228766"/>
                  </a:moveTo>
                  <a:lnTo>
                    <a:pt x="197739" y="6225667"/>
                  </a:lnTo>
                  <a:lnTo>
                    <a:pt x="188404" y="6221146"/>
                  </a:lnTo>
                  <a:lnTo>
                    <a:pt x="199161" y="6228766"/>
                  </a:lnTo>
                  <a:close/>
                </a:path>
                <a:path w="2931795" h="6443980">
                  <a:moveTo>
                    <a:pt x="208026" y="6079604"/>
                  </a:moveTo>
                  <a:lnTo>
                    <a:pt x="207975" y="6079363"/>
                  </a:lnTo>
                  <a:lnTo>
                    <a:pt x="207911" y="6079731"/>
                  </a:lnTo>
                  <a:lnTo>
                    <a:pt x="207924" y="6080087"/>
                  </a:lnTo>
                  <a:lnTo>
                    <a:pt x="207975" y="6080442"/>
                  </a:lnTo>
                  <a:lnTo>
                    <a:pt x="208026" y="6079998"/>
                  </a:lnTo>
                  <a:lnTo>
                    <a:pt x="208026" y="6079604"/>
                  </a:lnTo>
                  <a:close/>
                </a:path>
                <a:path w="2931795" h="6443980">
                  <a:moveTo>
                    <a:pt x="225399" y="6082677"/>
                  </a:moveTo>
                  <a:lnTo>
                    <a:pt x="224193" y="6083897"/>
                  </a:lnTo>
                  <a:lnTo>
                    <a:pt x="224739" y="6083998"/>
                  </a:lnTo>
                  <a:lnTo>
                    <a:pt x="224955" y="6083643"/>
                  </a:lnTo>
                  <a:lnTo>
                    <a:pt x="225171" y="6083185"/>
                  </a:lnTo>
                  <a:lnTo>
                    <a:pt x="225399" y="6082677"/>
                  </a:lnTo>
                  <a:close/>
                </a:path>
                <a:path w="2931795" h="6443980">
                  <a:moveTo>
                    <a:pt x="236410" y="6226594"/>
                  </a:moveTo>
                  <a:lnTo>
                    <a:pt x="236385" y="6226226"/>
                  </a:lnTo>
                  <a:lnTo>
                    <a:pt x="235343" y="6224956"/>
                  </a:lnTo>
                  <a:lnTo>
                    <a:pt x="233337" y="6223686"/>
                  </a:lnTo>
                  <a:lnTo>
                    <a:pt x="236410" y="6226594"/>
                  </a:lnTo>
                  <a:close/>
                </a:path>
                <a:path w="2931795" h="6443980">
                  <a:moveTo>
                    <a:pt x="247370" y="6087491"/>
                  </a:moveTo>
                  <a:lnTo>
                    <a:pt x="247345" y="6086830"/>
                  </a:lnTo>
                  <a:lnTo>
                    <a:pt x="247230" y="6085967"/>
                  </a:lnTo>
                  <a:lnTo>
                    <a:pt x="246722" y="6085776"/>
                  </a:lnTo>
                  <a:lnTo>
                    <a:pt x="246329" y="6088697"/>
                  </a:lnTo>
                  <a:lnTo>
                    <a:pt x="246024" y="6089955"/>
                  </a:lnTo>
                  <a:lnTo>
                    <a:pt x="246418" y="6088786"/>
                  </a:lnTo>
                  <a:lnTo>
                    <a:pt x="246849" y="6088240"/>
                  </a:lnTo>
                  <a:lnTo>
                    <a:pt x="247319" y="6088062"/>
                  </a:lnTo>
                  <a:lnTo>
                    <a:pt x="247370" y="6087491"/>
                  </a:lnTo>
                  <a:close/>
                </a:path>
                <a:path w="2931795" h="6443980">
                  <a:moveTo>
                    <a:pt x="268122" y="6263894"/>
                  </a:moveTo>
                  <a:lnTo>
                    <a:pt x="267970" y="6263056"/>
                  </a:lnTo>
                  <a:lnTo>
                    <a:pt x="268122" y="6263894"/>
                  </a:lnTo>
                  <a:close/>
                </a:path>
                <a:path w="2931795" h="6443980">
                  <a:moveTo>
                    <a:pt x="270344" y="6268161"/>
                  </a:moveTo>
                  <a:lnTo>
                    <a:pt x="269125" y="6266485"/>
                  </a:lnTo>
                  <a:lnTo>
                    <a:pt x="268592" y="6265100"/>
                  </a:lnTo>
                  <a:lnTo>
                    <a:pt x="268249" y="6263856"/>
                  </a:lnTo>
                  <a:lnTo>
                    <a:pt x="268122" y="6263919"/>
                  </a:lnTo>
                  <a:lnTo>
                    <a:pt x="266750" y="6264503"/>
                  </a:lnTo>
                  <a:lnTo>
                    <a:pt x="264337" y="6264072"/>
                  </a:lnTo>
                  <a:lnTo>
                    <a:pt x="264414" y="6264605"/>
                  </a:lnTo>
                  <a:lnTo>
                    <a:pt x="270344" y="6268161"/>
                  </a:lnTo>
                  <a:close/>
                </a:path>
                <a:path w="2931795" h="6443980">
                  <a:moveTo>
                    <a:pt x="281089" y="6269863"/>
                  </a:moveTo>
                  <a:lnTo>
                    <a:pt x="272859" y="6263056"/>
                  </a:lnTo>
                  <a:lnTo>
                    <a:pt x="271500" y="6265596"/>
                  </a:lnTo>
                  <a:lnTo>
                    <a:pt x="281089" y="6269863"/>
                  </a:lnTo>
                  <a:close/>
                </a:path>
                <a:path w="2931795" h="6443980">
                  <a:moveTo>
                    <a:pt x="283603" y="6271946"/>
                  </a:moveTo>
                  <a:lnTo>
                    <a:pt x="282841" y="6270625"/>
                  </a:lnTo>
                  <a:lnTo>
                    <a:pt x="281089" y="6269863"/>
                  </a:lnTo>
                  <a:lnTo>
                    <a:pt x="283603" y="6271946"/>
                  </a:lnTo>
                  <a:close/>
                </a:path>
                <a:path w="2931795" h="6443980">
                  <a:moveTo>
                    <a:pt x="291287" y="6101931"/>
                  </a:moveTo>
                  <a:lnTo>
                    <a:pt x="290969" y="6102096"/>
                  </a:lnTo>
                  <a:lnTo>
                    <a:pt x="290652" y="6102235"/>
                  </a:lnTo>
                  <a:lnTo>
                    <a:pt x="290334" y="6102350"/>
                  </a:lnTo>
                  <a:lnTo>
                    <a:pt x="290309" y="6102883"/>
                  </a:lnTo>
                  <a:lnTo>
                    <a:pt x="290703" y="6102693"/>
                  </a:lnTo>
                  <a:lnTo>
                    <a:pt x="291007" y="6102362"/>
                  </a:lnTo>
                  <a:lnTo>
                    <a:pt x="291287" y="6101931"/>
                  </a:lnTo>
                  <a:close/>
                </a:path>
                <a:path w="2931795" h="6443980">
                  <a:moveTo>
                    <a:pt x="310959" y="6094984"/>
                  </a:moveTo>
                  <a:lnTo>
                    <a:pt x="309041" y="6092520"/>
                  </a:lnTo>
                  <a:lnTo>
                    <a:pt x="307149" y="6092634"/>
                  </a:lnTo>
                  <a:lnTo>
                    <a:pt x="305447" y="6095085"/>
                  </a:lnTo>
                  <a:lnTo>
                    <a:pt x="304914" y="6094374"/>
                  </a:lnTo>
                  <a:lnTo>
                    <a:pt x="305219" y="6093422"/>
                  </a:lnTo>
                  <a:lnTo>
                    <a:pt x="305219" y="6092774"/>
                  </a:lnTo>
                  <a:lnTo>
                    <a:pt x="304101" y="6094615"/>
                  </a:lnTo>
                  <a:lnTo>
                    <a:pt x="302869" y="6097740"/>
                  </a:lnTo>
                  <a:lnTo>
                    <a:pt x="304152" y="6100788"/>
                  </a:lnTo>
                  <a:lnTo>
                    <a:pt x="305104" y="6097321"/>
                  </a:lnTo>
                  <a:lnTo>
                    <a:pt x="305638" y="6098654"/>
                  </a:lnTo>
                  <a:lnTo>
                    <a:pt x="306552" y="6094539"/>
                  </a:lnTo>
                  <a:lnTo>
                    <a:pt x="307657" y="6094006"/>
                  </a:lnTo>
                  <a:lnTo>
                    <a:pt x="308737" y="6095390"/>
                  </a:lnTo>
                  <a:lnTo>
                    <a:pt x="308737" y="6096686"/>
                  </a:lnTo>
                  <a:lnTo>
                    <a:pt x="309016" y="6095746"/>
                  </a:lnTo>
                  <a:lnTo>
                    <a:pt x="310667" y="6097219"/>
                  </a:lnTo>
                  <a:lnTo>
                    <a:pt x="310959" y="6094984"/>
                  </a:lnTo>
                  <a:close/>
                </a:path>
                <a:path w="2931795" h="6443980">
                  <a:moveTo>
                    <a:pt x="314274" y="6097219"/>
                  </a:moveTo>
                  <a:lnTo>
                    <a:pt x="313728" y="6095250"/>
                  </a:lnTo>
                  <a:lnTo>
                    <a:pt x="312623" y="6095784"/>
                  </a:lnTo>
                  <a:lnTo>
                    <a:pt x="312318" y="6099302"/>
                  </a:lnTo>
                  <a:lnTo>
                    <a:pt x="314007" y="6098171"/>
                  </a:lnTo>
                  <a:lnTo>
                    <a:pt x="314274" y="6097219"/>
                  </a:lnTo>
                  <a:close/>
                </a:path>
                <a:path w="2931795" h="6443980">
                  <a:moveTo>
                    <a:pt x="348361" y="0"/>
                  </a:moveTo>
                  <a:lnTo>
                    <a:pt x="346176" y="1003"/>
                  </a:lnTo>
                  <a:lnTo>
                    <a:pt x="347230" y="1143"/>
                  </a:lnTo>
                  <a:lnTo>
                    <a:pt x="348361" y="0"/>
                  </a:lnTo>
                  <a:close/>
                </a:path>
                <a:path w="2931795" h="6443980">
                  <a:moveTo>
                    <a:pt x="521995" y="6438"/>
                  </a:moveTo>
                  <a:lnTo>
                    <a:pt x="521449" y="4762"/>
                  </a:lnTo>
                  <a:lnTo>
                    <a:pt x="519861" y="3606"/>
                  </a:lnTo>
                  <a:lnTo>
                    <a:pt x="518769" y="5168"/>
                  </a:lnTo>
                  <a:lnTo>
                    <a:pt x="520077" y="5473"/>
                  </a:lnTo>
                  <a:lnTo>
                    <a:pt x="521322" y="6819"/>
                  </a:lnTo>
                  <a:lnTo>
                    <a:pt x="521995" y="6438"/>
                  </a:lnTo>
                  <a:close/>
                </a:path>
                <a:path w="2931795" h="6443980">
                  <a:moveTo>
                    <a:pt x="560679" y="6392596"/>
                  </a:moveTo>
                  <a:lnTo>
                    <a:pt x="552462" y="6386246"/>
                  </a:lnTo>
                  <a:lnTo>
                    <a:pt x="553935" y="6387516"/>
                  </a:lnTo>
                  <a:lnTo>
                    <a:pt x="551395" y="6387516"/>
                  </a:lnTo>
                  <a:lnTo>
                    <a:pt x="560679" y="6392596"/>
                  </a:lnTo>
                  <a:close/>
                </a:path>
                <a:path w="2931795" h="6443980">
                  <a:moveTo>
                    <a:pt x="582269" y="6591"/>
                  </a:moveTo>
                  <a:lnTo>
                    <a:pt x="580517" y="7429"/>
                  </a:lnTo>
                  <a:lnTo>
                    <a:pt x="580631" y="10769"/>
                  </a:lnTo>
                  <a:lnTo>
                    <a:pt x="581698" y="10261"/>
                  </a:lnTo>
                  <a:lnTo>
                    <a:pt x="582269" y="6591"/>
                  </a:lnTo>
                  <a:close/>
                </a:path>
                <a:path w="2931795" h="6443980">
                  <a:moveTo>
                    <a:pt x="585165" y="6376086"/>
                  </a:moveTo>
                  <a:lnTo>
                    <a:pt x="581190" y="6373546"/>
                  </a:lnTo>
                  <a:lnTo>
                    <a:pt x="580936" y="6374244"/>
                  </a:lnTo>
                  <a:lnTo>
                    <a:pt x="585165" y="6376086"/>
                  </a:lnTo>
                  <a:close/>
                </a:path>
                <a:path w="2931795" h="6443980">
                  <a:moveTo>
                    <a:pt x="674204" y="6393866"/>
                  </a:moveTo>
                  <a:lnTo>
                    <a:pt x="670763" y="6392596"/>
                  </a:lnTo>
                  <a:lnTo>
                    <a:pt x="670623" y="6392837"/>
                  </a:lnTo>
                  <a:lnTo>
                    <a:pt x="674204" y="6393866"/>
                  </a:lnTo>
                  <a:close/>
                </a:path>
                <a:path w="2931795" h="6443980">
                  <a:moveTo>
                    <a:pt x="715365" y="28981"/>
                  </a:moveTo>
                  <a:lnTo>
                    <a:pt x="714489" y="29057"/>
                  </a:lnTo>
                  <a:lnTo>
                    <a:pt x="713600" y="29159"/>
                  </a:lnTo>
                  <a:lnTo>
                    <a:pt x="712698" y="29311"/>
                  </a:lnTo>
                  <a:lnTo>
                    <a:pt x="714641" y="29171"/>
                  </a:lnTo>
                  <a:lnTo>
                    <a:pt x="715365" y="28981"/>
                  </a:lnTo>
                  <a:close/>
                </a:path>
                <a:path w="2931795" h="6443980">
                  <a:moveTo>
                    <a:pt x="720839" y="49885"/>
                  </a:moveTo>
                  <a:lnTo>
                    <a:pt x="718604" y="50088"/>
                  </a:lnTo>
                  <a:lnTo>
                    <a:pt x="719556" y="52070"/>
                  </a:lnTo>
                  <a:lnTo>
                    <a:pt x="720839" y="49885"/>
                  </a:lnTo>
                  <a:close/>
                </a:path>
                <a:path w="2931795" h="6443980">
                  <a:moveTo>
                    <a:pt x="737628" y="39319"/>
                  </a:moveTo>
                  <a:lnTo>
                    <a:pt x="736993" y="40855"/>
                  </a:lnTo>
                  <a:lnTo>
                    <a:pt x="737628" y="39319"/>
                  </a:lnTo>
                  <a:close/>
                </a:path>
                <a:path w="2931795" h="6443980">
                  <a:moveTo>
                    <a:pt x="737920" y="38328"/>
                  </a:moveTo>
                  <a:lnTo>
                    <a:pt x="736384" y="38303"/>
                  </a:lnTo>
                  <a:lnTo>
                    <a:pt x="737577" y="39281"/>
                  </a:lnTo>
                  <a:lnTo>
                    <a:pt x="737920" y="38328"/>
                  </a:lnTo>
                  <a:close/>
                </a:path>
                <a:path w="2931795" h="6443980">
                  <a:moveTo>
                    <a:pt x="815187" y="67652"/>
                  </a:moveTo>
                  <a:lnTo>
                    <a:pt x="813803" y="65887"/>
                  </a:lnTo>
                  <a:lnTo>
                    <a:pt x="814133" y="65328"/>
                  </a:lnTo>
                  <a:lnTo>
                    <a:pt x="812596" y="65811"/>
                  </a:lnTo>
                  <a:lnTo>
                    <a:pt x="812228" y="65938"/>
                  </a:lnTo>
                  <a:lnTo>
                    <a:pt x="813181" y="67411"/>
                  </a:lnTo>
                  <a:lnTo>
                    <a:pt x="815187" y="67652"/>
                  </a:lnTo>
                  <a:close/>
                </a:path>
                <a:path w="2931795" h="6443980">
                  <a:moveTo>
                    <a:pt x="825842" y="75336"/>
                  </a:moveTo>
                  <a:lnTo>
                    <a:pt x="825792" y="74739"/>
                  </a:lnTo>
                  <a:lnTo>
                    <a:pt x="822858" y="73190"/>
                  </a:lnTo>
                  <a:lnTo>
                    <a:pt x="825842" y="75336"/>
                  </a:lnTo>
                  <a:close/>
                </a:path>
                <a:path w="2931795" h="6443980">
                  <a:moveTo>
                    <a:pt x="827036" y="75399"/>
                  </a:moveTo>
                  <a:lnTo>
                    <a:pt x="825995" y="72440"/>
                  </a:lnTo>
                  <a:lnTo>
                    <a:pt x="825576" y="72351"/>
                  </a:lnTo>
                  <a:lnTo>
                    <a:pt x="825792" y="74739"/>
                  </a:lnTo>
                  <a:lnTo>
                    <a:pt x="827036" y="75399"/>
                  </a:lnTo>
                  <a:close/>
                </a:path>
                <a:path w="2931795" h="6443980">
                  <a:moveTo>
                    <a:pt x="827201" y="72707"/>
                  </a:moveTo>
                  <a:lnTo>
                    <a:pt x="824369" y="67881"/>
                  </a:lnTo>
                  <a:lnTo>
                    <a:pt x="825995" y="72440"/>
                  </a:lnTo>
                  <a:lnTo>
                    <a:pt x="827201" y="72707"/>
                  </a:lnTo>
                  <a:close/>
                </a:path>
                <a:path w="2931795" h="6443980">
                  <a:moveTo>
                    <a:pt x="835533" y="95745"/>
                  </a:moveTo>
                  <a:lnTo>
                    <a:pt x="835164" y="91363"/>
                  </a:lnTo>
                  <a:lnTo>
                    <a:pt x="833539" y="92570"/>
                  </a:lnTo>
                  <a:lnTo>
                    <a:pt x="834339" y="93218"/>
                  </a:lnTo>
                  <a:lnTo>
                    <a:pt x="834821" y="95745"/>
                  </a:lnTo>
                  <a:lnTo>
                    <a:pt x="835533" y="95745"/>
                  </a:lnTo>
                  <a:close/>
                </a:path>
                <a:path w="2931795" h="6443980">
                  <a:moveTo>
                    <a:pt x="836053" y="95745"/>
                  </a:moveTo>
                  <a:lnTo>
                    <a:pt x="835533" y="95745"/>
                  </a:lnTo>
                  <a:lnTo>
                    <a:pt x="835571" y="96189"/>
                  </a:lnTo>
                  <a:lnTo>
                    <a:pt x="836053" y="95745"/>
                  </a:lnTo>
                  <a:close/>
                </a:path>
                <a:path w="2931795" h="6443980">
                  <a:moveTo>
                    <a:pt x="836841" y="95034"/>
                  </a:moveTo>
                  <a:lnTo>
                    <a:pt x="836053" y="95745"/>
                  </a:lnTo>
                  <a:lnTo>
                    <a:pt x="836371" y="95745"/>
                  </a:lnTo>
                  <a:lnTo>
                    <a:pt x="836841" y="95034"/>
                  </a:lnTo>
                  <a:close/>
                </a:path>
                <a:path w="2931795" h="6443980">
                  <a:moveTo>
                    <a:pt x="837438" y="94145"/>
                  </a:moveTo>
                  <a:lnTo>
                    <a:pt x="836841" y="95034"/>
                  </a:lnTo>
                  <a:lnTo>
                    <a:pt x="837018" y="94881"/>
                  </a:lnTo>
                  <a:lnTo>
                    <a:pt x="837209" y="94602"/>
                  </a:lnTo>
                  <a:lnTo>
                    <a:pt x="837438" y="94145"/>
                  </a:lnTo>
                  <a:close/>
                </a:path>
                <a:path w="2931795" h="6443980">
                  <a:moveTo>
                    <a:pt x="851966" y="101180"/>
                  </a:moveTo>
                  <a:lnTo>
                    <a:pt x="850582" y="101333"/>
                  </a:lnTo>
                  <a:lnTo>
                    <a:pt x="850938" y="101511"/>
                  </a:lnTo>
                  <a:lnTo>
                    <a:pt x="851344" y="101815"/>
                  </a:lnTo>
                  <a:lnTo>
                    <a:pt x="851966" y="101180"/>
                  </a:lnTo>
                  <a:close/>
                </a:path>
                <a:path w="2931795" h="6443980">
                  <a:moveTo>
                    <a:pt x="859294" y="6438824"/>
                  </a:moveTo>
                  <a:lnTo>
                    <a:pt x="856157" y="6439052"/>
                  </a:lnTo>
                  <a:lnTo>
                    <a:pt x="857364" y="6439167"/>
                  </a:lnTo>
                  <a:lnTo>
                    <a:pt x="858469" y="6439116"/>
                  </a:lnTo>
                  <a:lnTo>
                    <a:pt x="859294" y="6438824"/>
                  </a:lnTo>
                  <a:close/>
                </a:path>
                <a:path w="2931795" h="6443980">
                  <a:moveTo>
                    <a:pt x="904265" y="6413881"/>
                  </a:moveTo>
                  <a:lnTo>
                    <a:pt x="894664" y="6414617"/>
                  </a:lnTo>
                  <a:lnTo>
                    <a:pt x="899160" y="6414884"/>
                  </a:lnTo>
                  <a:lnTo>
                    <a:pt x="904265" y="6413881"/>
                  </a:lnTo>
                  <a:close/>
                </a:path>
                <a:path w="2931795" h="6443980">
                  <a:moveTo>
                    <a:pt x="1432636" y="6385636"/>
                  </a:moveTo>
                  <a:lnTo>
                    <a:pt x="1432001" y="6385623"/>
                  </a:lnTo>
                  <a:lnTo>
                    <a:pt x="1431645" y="6385611"/>
                  </a:lnTo>
                  <a:lnTo>
                    <a:pt x="1431112" y="6385598"/>
                  </a:lnTo>
                  <a:lnTo>
                    <a:pt x="1432636" y="6385636"/>
                  </a:lnTo>
                  <a:close/>
                </a:path>
                <a:path w="2931795" h="6443980">
                  <a:moveTo>
                    <a:pt x="1436014" y="6379908"/>
                  </a:moveTo>
                  <a:lnTo>
                    <a:pt x="1431188" y="6379197"/>
                  </a:lnTo>
                  <a:lnTo>
                    <a:pt x="1433271" y="6380531"/>
                  </a:lnTo>
                  <a:lnTo>
                    <a:pt x="1429346" y="6382601"/>
                  </a:lnTo>
                  <a:lnTo>
                    <a:pt x="1426337" y="6384569"/>
                  </a:lnTo>
                  <a:lnTo>
                    <a:pt x="1431112" y="6385598"/>
                  </a:lnTo>
                  <a:lnTo>
                    <a:pt x="1432179" y="6384163"/>
                  </a:lnTo>
                  <a:lnTo>
                    <a:pt x="1435074" y="6381915"/>
                  </a:lnTo>
                  <a:lnTo>
                    <a:pt x="1436014" y="6379908"/>
                  </a:lnTo>
                  <a:close/>
                </a:path>
                <a:path w="2931795" h="6443980">
                  <a:moveTo>
                    <a:pt x="1520545" y="6388341"/>
                  </a:moveTo>
                  <a:lnTo>
                    <a:pt x="1520063" y="6387668"/>
                  </a:lnTo>
                  <a:lnTo>
                    <a:pt x="1518602" y="6388786"/>
                  </a:lnTo>
                  <a:lnTo>
                    <a:pt x="1520545" y="6388341"/>
                  </a:lnTo>
                  <a:close/>
                </a:path>
                <a:path w="2931795" h="6443980">
                  <a:moveTo>
                    <a:pt x="1525181" y="6388786"/>
                  </a:moveTo>
                  <a:lnTo>
                    <a:pt x="1524254" y="6387516"/>
                  </a:lnTo>
                  <a:lnTo>
                    <a:pt x="1520545" y="6388341"/>
                  </a:lnTo>
                  <a:lnTo>
                    <a:pt x="1520863" y="6388786"/>
                  </a:lnTo>
                  <a:lnTo>
                    <a:pt x="1525181" y="6388786"/>
                  </a:lnTo>
                  <a:close/>
                </a:path>
                <a:path w="2931795" h="6443980">
                  <a:moveTo>
                    <a:pt x="1651774" y="6331801"/>
                  </a:moveTo>
                  <a:lnTo>
                    <a:pt x="1648650" y="6330886"/>
                  </a:lnTo>
                  <a:lnTo>
                    <a:pt x="1641449" y="6331623"/>
                  </a:lnTo>
                  <a:lnTo>
                    <a:pt x="1637626" y="6334277"/>
                  </a:lnTo>
                  <a:lnTo>
                    <a:pt x="1643214" y="6333096"/>
                  </a:lnTo>
                  <a:lnTo>
                    <a:pt x="1649069" y="6332918"/>
                  </a:lnTo>
                  <a:lnTo>
                    <a:pt x="1651774" y="6331801"/>
                  </a:lnTo>
                  <a:close/>
                </a:path>
                <a:path w="2931795" h="6443980">
                  <a:moveTo>
                    <a:pt x="1881733" y="6254204"/>
                  </a:moveTo>
                  <a:lnTo>
                    <a:pt x="1877580" y="6255321"/>
                  </a:lnTo>
                  <a:lnTo>
                    <a:pt x="1878088" y="6255359"/>
                  </a:lnTo>
                  <a:lnTo>
                    <a:pt x="1878698" y="6255309"/>
                  </a:lnTo>
                  <a:lnTo>
                    <a:pt x="1879257" y="6255309"/>
                  </a:lnTo>
                  <a:lnTo>
                    <a:pt x="1881733" y="6254204"/>
                  </a:lnTo>
                  <a:close/>
                </a:path>
                <a:path w="2931795" h="6443980">
                  <a:moveTo>
                    <a:pt x="1897672" y="6247727"/>
                  </a:moveTo>
                  <a:lnTo>
                    <a:pt x="1897176" y="6243955"/>
                  </a:lnTo>
                  <a:lnTo>
                    <a:pt x="1890788" y="6247473"/>
                  </a:lnTo>
                  <a:lnTo>
                    <a:pt x="1893811" y="6249848"/>
                  </a:lnTo>
                  <a:lnTo>
                    <a:pt x="1897672" y="6247727"/>
                  </a:lnTo>
                  <a:close/>
                </a:path>
                <a:path w="2931795" h="6443980">
                  <a:moveTo>
                    <a:pt x="1954453" y="6224968"/>
                  </a:moveTo>
                  <a:lnTo>
                    <a:pt x="1954098" y="6224930"/>
                  </a:lnTo>
                  <a:lnTo>
                    <a:pt x="1951621" y="6226480"/>
                  </a:lnTo>
                  <a:lnTo>
                    <a:pt x="1951913" y="6226518"/>
                  </a:lnTo>
                  <a:lnTo>
                    <a:pt x="1952561" y="6226467"/>
                  </a:lnTo>
                  <a:lnTo>
                    <a:pt x="1953348" y="6225641"/>
                  </a:lnTo>
                  <a:lnTo>
                    <a:pt x="1954453" y="6224968"/>
                  </a:lnTo>
                  <a:close/>
                </a:path>
                <a:path w="2931795" h="6443980">
                  <a:moveTo>
                    <a:pt x="1956930" y="6224346"/>
                  </a:moveTo>
                  <a:lnTo>
                    <a:pt x="1954542" y="6224917"/>
                  </a:lnTo>
                  <a:lnTo>
                    <a:pt x="1954911" y="6225006"/>
                  </a:lnTo>
                  <a:lnTo>
                    <a:pt x="1956930" y="6224346"/>
                  </a:lnTo>
                  <a:close/>
                </a:path>
                <a:path w="2931795" h="6443980">
                  <a:moveTo>
                    <a:pt x="1962759" y="6247181"/>
                  </a:moveTo>
                  <a:lnTo>
                    <a:pt x="1958606" y="6249022"/>
                  </a:lnTo>
                  <a:lnTo>
                    <a:pt x="1954263" y="6250444"/>
                  </a:lnTo>
                  <a:lnTo>
                    <a:pt x="1949958" y="6251943"/>
                  </a:lnTo>
                  <a:lnTo>
                    <a:pt x="1953615" y="6250800"/>
                  </a:lnTo>
                  <a:lnTo>
                    <a:pt x="1958365" y="6249301"/>
                  </a:lnTo>
                  <a:lnTo>
                    <a:pt x="1962759" y="6247181"/>
                  </a:lnTo>
                  <a:close/>
                </a:path>
                <a:path w="2931795" h="6443980">
                  <a:moveTo>
                    <a:pt x="1964143" y="6246546"/>
                  </a:moveTo>
                  <a:lnTo>
                    <a:pt x="1963674" y="6246774"/>
                  </a:lnTo>
                  <a:lnTo>
                    <a:pt x="1963242" y="6246952"/>
                  </a:lnTo>
                  <a:lnTo>
                    <a:pt x="1962759" y="6247181"/>
                  </a:lnTo>
                  <a:lnTo>
                    <a:pt x="1964143" y="6246609"/>
                  </a:lnTo>
                  <a:close/>
                </a:path>
                <a:path w="2931795" h="6443980">
                  <a:moveTo>
                    <a:pt x="2032292" y="6187198"/>
                  </a:moveTo>
                  <a:lnTo>
                    <a:pt x="2032101" y="6186957"/>
                  </a:lnTo>
                  <a:lnTo>
                    <a:pt x="2031504" y="6186805"/>
                  </a:lnTo>
                  <a:lnTo>
                    <a:pt x="2029790" y="6186919"/>
                  </a:lnTo>
                  <a:lnTo>
                    <a:pt x="2030412" y="6187198"/>
                  </a:lnTo>
                  <a:lnTo>
                    <a:pt x="2031326" y="6187211"/>
                  </a:lnTo>
                  <a:lnTo>
                    <a:pt x="2032292" y="6187198"/>
                  </a:lnTo>
                  <a:close/>
                </a:path>
                <a:path w="2931795" h="6443980">
                  <a:moveTo>
                    <a:pt x="2167242" y="6125756"/>
                  </a:moveTo>
                  <a:lnTo>
                    <a:pt x="2164600" y="6127166"/>
                  </a:lnTo>
                  <a:lnTo>
                    <a:pt x="2164804" y="6127369"/>
                  </a:lnTo>
                  <a:lnTo>
                    <a:pt x="2167242" y="6125756"/>
                  </a:lnTo>
                  <a:close/>
                </a:path>
                <a:path w="2931795" h="6443980">
                  <a:moveTo>
                    <a:pt x="2171789" y="6123356"/>
                  </a:moveTo>
                  <a:lnTo>
                    <a:pt x="2168969" y="6124626"/>
                  </a:lnTo>
                  <a:lnTo>
                    <a:pt x="2167242" y="6125756"/>
                  </a:lnTo>
                  <a:lnTo>
                    <a:pt x="2171789" y="6123356"/>
                  </a:lnTo>
                  <a:close/>
                </a:path>
                <a:path w="2931795" h="6443980">
                  <a:moveTo>
                    <a:pt x="2172589" y="6120485"/>
                  </a:moveTo>
                  <a:lnTo>
                    <a:pt x="2168944" y="6121946"/>
                  </a:lnTo>
                  <a:lnTo>
                    <a:pt x="2170442" y="6121476"/>
                  </a:lnTo>
                  <a:lnTo>
                    <a:pt x="2171611" y="6120968"/>
                  </a:lnTo>
                  <a:lnTo>
                    <a:pt x="2172589" y="6120485"/>
                  </a:lnTo>
                  <a:close/>
                </a:path>
                <a:path w="2931795" h="6443980">
                  <a:moveTo>
                    <a:pt x="2184831" y="6136322"/>
                  </a:moveTo>
                  <a:lnTo>
                    <a:pt x="2184285" y="6136627"/>
                  </a:lnTo>
                  <a:lnTo>
                    <a:pt x="2183752" y="6136945"/>
                  </a:lnTo>
                  <a:lnTo>
                    <a:pt x="2183295" y="6137275"/>
                  </a:lnTo>
                  <a:lnTo>
                    <a:pt x="2179815" y="6139726"/>
                  </a:lnTo>
                  <a:lnTo>
                    <a:pt x="2182253" y="6138202"/>
                  </a:lnTo>
                  <a:lnTo>
                    <a:pt x="2184831" y="6136322"/>
                  </a:lnTo>
                  <a:close/>
                </a:path>
                <a:path w="2931795" h="6443980">
                  <a:moveTo>
                    <a:pt x="2194077" y="6103759"/>
                  </a:moveTo>
                  <a:lnTo>
                    <a:pt x="2191347" y="6104306"/>
                  </a:lnTo>
                  <a:lnTo>
                    <a:pt x="2188959" y="6106846"/>
                  </a:lnTo>
                  <a:lnTo>
                    <a:pt x="2194077" y="6103759"/>
                  </a:lnTo>
                  <a:close/>
                </a:path>
                <a:path w="2931795" h="6443980">
                  <a:moveTo>
                    <a:pt x="2194331" y="6132246"/>
                  </a:moveTo>
                  <a:lnTo>
                    <a:pt x="2192858" y="6130976"/>
                  </a:lnTo>
                  <a:lnTo>
                    <a:pt x="2189289" y="6133516"/>
                  </a:lnTo>
                  <a:lnTo>
                    <a:pt x="2187968" y="6132246"/>
                  </a:lnTo>
                  <a:lnTo>
                    <a:pt x="2191448" y="6128436"/>
                  </a:lnTo>
                  <a:lnTo>
                    <a:pt x="2165883" y="6128436"/>
                  </a:lnTo>
                  <a:lnTo>
                    <a:pt x="2163178" y="6128436"/>
                  </a:lnTo>
                  <a:lnTo>
                    <a:pt x="2155799" y="6130976"/>
                  </a:lnTo>
                  <a:lnTo>
                    <a:pt x="2147747" y="6133516"/>
                  </a:lnTo>
                  <a:lnTo>
                    <a:pt x="2139950" y="6138596"/>
                  </a:lnTo>
                  <a:lnTo>
                    <a:pt x="2134324" y="6139866"/>
                  </a:lnTo>
                  <a:lnTo>
                    <a:pt x="2137841" y="6134786"/>
                  </a:lnTo>
                  <a:lnTo>
                    <a:pt x="2125954" y="6141136"/>
                  </a:lnTo>
                  <a:lnTo>
                    <a:pt x="2120252" y="6143676"/>
                  </a:lnTo>
                  <a:lnTo>
                    <a:pt x="2114397" y="6144946"/>
                  </a:lnTo>
                  <a:lnTo>
                    <a:pt x="2106853" y="6150026"/>
                  </a:lnTo>
                  <a:lnTo>
                    <a:pt x="2110714" y="6150026"/>
                  </a:lnTo>
                  <a:lnTo>
                    <a:pt x="2104123" y="6156376"/>
                  </a:lnTo>
                  <a:lnTo>
                    <a:pt x="2114232" y="6150026"/>
                  </a:lnTo>
                  <a:lnTo>
                    <a:pt x="2116251" y="6148756"/>
                  </a:lnTo>
                  <a:lnTo>
                    <a:pt x="2124354" y="6143676"/>
                  </a:lnTo>
                  <a:lnTo>
                    <a:pt x="2112492" y="6153836"/>
                  </a:lnTo>
                  <a:lnTo>
                    <a:pt x="2118868" y="6151296"/>
                  </a:lnTo>
                  <a:lnTo>
                    <a:pt x="2125180" y="6146216"/>
                  </a:lnTo>
                  <a:lnTo>
                    <a:pt x="2129180" y="6143676"/>
                  </a:lnTo>
                  <a:lnTo>
                    <a:pt x="2123694" y="6148756"/>
                  </a:lnTo>
                  <a:lnTo>
                    <a:pt x="2128050" y="6148756"/>
                  </a:lnTo>
                  <a:lnTo>
                    <a:pt x="2120950" y="6151296"/>
                  </a:lnTo>
                  <a:lnTo>
                    <a:pt x="2114613" y="6155106"/>
                  </a:lnTo>
                  <a:lnTo>
                    <a:pt x="2108136" y="6158916"/>
                  </a:lnTo>
                  <a:lnTo>
                    <a:pt x="2100580" y="6162726"/>
                  </a:lnTo>
                  <a:lnTo>
                    <a:pt x="2098128" y="6156376"/>
                  </a:lnTo>
                  <a:lnTo>
                    <a:pt x="2089975" y="6158916"/>
                  </a:lnTo>
                  <a:lnTo>
                    <a:pt x="2083650" y="6163996"/>
                  </a:lnTo>
                  <a:lnTo>
                    <a:pt x="2076780" y="6167806"/>
                  </a:lnTo>
                  <a:lnTo>
                    <a:pt x="2071357" y="6171616"/>
                  </a:lnTo>
                  <a:lnTo>
                    <a:pt x="2065515" y="6174156"/>
                  </a:lnTo>
                  <a:lnTo>
                    <a:pt x="2059051" y="6177966"/>
                  </a:lnTo>
                  <a:lnTo>
                    <a:pt x="2051748" y="6180506"/>
                  </a:lnTo>
                  <a:lnTo>
                    <a:pt x="2058670" y="6179236"/>
                  </a:lnTo>
                  <a:lnTo>
                    <a:pt x="2057031" y="6181776"/>
                  </a:lnTo>
                  <a:lnTo>
                    <a:pt x="2046376" y="6184316"/>
                  </a:lnTo>
                  <a:lnTo>
                    <a:pt x="2040280" y="6188126"/>
                  </a:lnTo>
                  <a:lnTo>
                    <a:pt x="2040013" y="6186856"/>
                  </a:lnTo>
                  <a:lnTo>
                    <a:pt x="2035619" y="6188126"/>
                  </a:lnTo>
                  <a:lnTo>
                    <a:pt x="2032304" y="6188126"/>
                  </a:lnTo>
                  <a:lnTo>
                    <a:pt x="2033270" y="6189396"/>
                  </a:lnTo>
                  <a:lnTo>
                    <a:pt x="2017509" y="6194476"/>
                  </a:lnTo>
                  <a:lnTo>
                    <a:pt x="2017382" y="6199556"/>
                  </a:lnTo>
                  <a:lnTo>
                    <a:pt x="2007260" y="6200826"/>
                  </a:lnTo>
                  <a:lnTo>
                    <a:pt x="1997443" y="6205906"/>
                  </a:lnTo>
                  <a:lnTo>
                    <a:pt x="1990915" y="6210986"/>
                  </a:lnTo>
                  <a:lnTo>
                    <a:pt x="1984527" y="6216066"/>
                  </a:lnTo>
                  <a:lnTo>
                    <a:pt x="1975129" y="6221146"/>
                  </a:lnTo>
                  <a:lnTo>
                    <a:pt x="1977034" y="6218606"/>
                  </a:lnTo>
                  <a:lnTo>
                    <a:pt x="1978952" y="6216066"/>
                  </a:lnTo>
                  <a:lnTo>
                    <a:pt x="1971268" y="6218606"/>
                  </a:lnTo>
                  <a:lnTo>
                    <a:pt x="1981098" y="6212256"/>
                  </a:lnTo>
                  <a:lnTo>
                    <a:pt x="1975866" y="6214796"/>
                  </a:lnTo>
                  <a:lnTo>
                    <a:pt x="1971040" y="6216066"/>
                  </a:lnTo>
                  <a:lnTo>
                    <a:pt x="1971509" y="6217336"/>
                  </a:lnTo>
                  <a:lnTo>
                    <a:pt x="1967953" y="6217336"/>
                  </a:lnTo>
                  <a:lnTo>
                    <a:pt x="1958124" y="6226226"/>
                  </a:lnTo>
                  <a:lnTo>
                    <a:pt x="1952548" y="6227496"/>
                  </a:lnTo>
                  <a:lnTo>
                    <a:pt x="1950707" y="6228766"/>
                  </a:lnTo>
                  <a:lnTo>
                    <a:pt x="1950847" y="6231306"/>
                  </a:lnTo>
                  <a:lnTo>
                    <a:pt x="1944725" y="6233846"/>
                  </a:lnTo>
                  <a:lnTo>
                    <a:pt x="1944370" y="6232576"/>
                  </a:lnTo>
                  <a:lnTo>
                    <a:pt x="1943925" y="6233846"/>
                  </a:lnTo>
                  <a:lnTo>
                    <a:pt x="1944700" y="6233846"/>
                  </a:lnTo>
                  <a:lnTo>
                    <a:pt x="1935492" y="6237656"/>
                  </a:lnTo>
                  <a:lnTo>
                    <a:pt x="1941626" y="6237656"/>
                  </a:lnTo>
                  <a:lnTo>
                    <a:pt x="1926183" y="6240196"/>
                  </a:lnTo>
                  <a:lnTo>
                    <a:pt x="1909483" y="6246546"/>
                  </a:lnTo>
                  <a:lnTo>
                    <a:pt x="1893252" y="6252896"/>
                  </a:lnTo>
                  <a:lnTo>
                    <a:pt x="1879269" y="6255436"/>
                  </a:lnTo>
                  <a:lnTo>
                    <a:pt x="1870329" y="6260516"/>
                  </a:lnTo>
                  <a:lnTo>
                    <a:pt x="1851875" y="6268136"/>
                  </a:lnTo>
                  <a:lnTo>
                    <a:pt x="1843430" y="6271946"/>
                  </a:lnTo>
                  <a:lnTo>
                    <a:pt x="1843900" y="6270676"/>
                  </a:lnTo>
                  <a:lnTo>
                    <a:pt x="1843112" y="6270676"/>
                  </a:lnTo>
                  <a:lnTo>
                    <a:pt x="1845195" y="6269406"/>
                  </a:lnTo>
                  <a:lnTo>
                    <a:pt x="1837385" y="6273216"/>
                  </a:lnTo>
                  <a:lnTo>
                    <a:pt x="1833803" y="6275756"/>
                  </a:lnTo>
                  <a:lnTo>
                    <a:pt x="1829816" y="6279566"/>
                  </a:lnTo>
                  <a:lnTo>
                    <a:pt x="1820824" y="6283376"/>
                  </a:lnTo>
                  <a:lnTo>
                    <a:pt x="1817954" y="6282106"/>
                  </a:lnTo>
                  <a:lnTo>
                    <a:pt x="1820608" y="6280836"/>
                  </a:lnTo>
                  <a:lnTo>
                    <a:pt x="1823999" y="6279566"/>
                  </a:lnTo>
                  <a:lnTo>
                    <a:pt x="1823326" y="6278296"/>
                  </a:lnTo>
                  <a:lnTo>
                    <a:pt x="1821027" y="6275756"/>
                  </a:lnTo>
                  <a:lnTo>
                    <a:pt x="1816100" y="6278296"/>
                  </a:lnTo>
                  <a:lnTo>
                    <a:pt x="1804111" y="6283376"/>
                  </a:lnTo>
                  <a:lnTo>
                    <a:pt x="1797011" y="6287186"/>
                  </a:lnTo>
                  <a:lnTo>
                    <a:pt x="1790649" y="6287186"/>
                  </a:lnTo>
                  <a:lnTo>
                    <a:pt x="1793290" y="6285916"/>
                  </a:lnTo>
                  <a:lnTo>
                    <a:pt x="1785861" y="6287186"/>
                  </a:lnTo>
                  <a:lnTo>
                    <a:pt x="1777695" y="6290996"/>
                  </a:lnTo>
                  <a:lnTo>
                    <a:pt x="1768589" y="6294806"/>
                  </a:lnTo>
                  <a:lnTo>
                    <a:pt x="1758784" y="6298463"/>
                  </a:lnTo>
                  <a:lnTo>
                    <a:pt x="1758124" y="6297346"/>
                  </a:lnTo>
                  <a:lnTo>
                    <a:pt x="1750072" y="6302426"/>
                  </a:lnTo>
                  <a:lnTo>
                    <a:pt x="1739773" y="6307506"/>
                  </a:lnTo>
                  <a:lnTo>
                    <a:pt x="1728584" y="6312586"/>
                  </a:lnTo>
                  <a:lnTo>
                    <a:pt x="1717814" y="6316396"/>
                  </a:lnTo>
                  <a:lnTo>
                    <a:pt x="1721307" y="6312586"/>
                  </a:lnTo>
                  <a:lnTo>
                    <a:pt x="1723644" y="6313856"/>
                  </a:lnTo>
                  <a:lnTo>
                    <a:pt x="1721942" y="6312586"/>
                  </a:lnTo>
                  <a:lnTo>
                    <a:pt x="1720240" y="6311316"/>
                  </a:lnTo>
                  <a:lnTo>
                    <a:pt x="1717979" y="6312586"/>
                  </a:lnTo>
                  <a:lnTo>
                    <a:pt x="1718005" y="6315126"/>
                  </a:lnTo>
                  <a:lnTo>
                    <a:pt x="1716887" y="6316396"/>
                  </a:lnTo>
                  <a:lnTo>
                    <a:pt x="1711236" y="6320206"/>
                  </a:lnTo>
                  <a:lnTo>
                    <a:pt x="1706816" y="6320206"/>
                  </a:lnTo>
                  <a:lnTo>
                    <a:pt x="1697558" y="6321476"/>
                  </a:lnTo>
                  <a:lnTo>
                    <a:pt x="1695551" y="6318936"/>
                  </a:lnTo>
                  <a:lnTo>
                    <a:pt x="1707108" y="6315126"/>
                  </a:lnTo>
                  <a:lnTo>
                    <a:pt x="1700072" y="6313856"/>
                  </a:lnTo>
                  <a:lnTo>
                    <a:pt x="1692135" y="6320206"/>
                  </a:lnTo>
                  <a:lnTo>
                    <a:pt x="1685836" y="6321476"/>
                  </a:lnTo>
                  <a:lnTo>
                    <a:pt x="1686153" y="6318936"/>
                  </a:lnTo>
                  <a:lnTo>
                    <a:pt x="1677352" y="6322746"/>
                  </a:lnTo>
                  <a:lnTo>
                    <a:pt x="1673174" y="6325286"/>
                  </a:lnTo>
                  <a:lnTo>
                    <a:pt x="1664449" y="6330366"/>
                  </a:lnTo>
                  <a:lnTo>
                    <a:pt x="1659864" y="6332906"/>
                  </a:lnTo>
                  <a:lnTo>
                    <a:pt x="1650085" y="6334176"/>
                  </a:lnTo>
                  <a:lnTo>
                    <a:pt x="1652409" y="6335446"/>
                  </a:lnTo>
                  <a:lnTo>
                    <a:pt x="1646758" y="6337986"/>
                  </a:lnTo>
                  <a:lnTo>
                    <a:pt x="1642859" y="6339256"/>
                  </a:lnTo>
                  <a:lnTo>
                    <a:pt x="1638909" y="6339256"/>
                  </a:lnTo>
                  <a:lnTo>
                    <a:pt x="1633105" y="6340526"/>
                  </a:lnTo>
                  <a:lnTo>
                    <a:pt x="1628813" y="6337986"/>
                  </a:lnTo>
                  <a:lnTo>
                    <a:pt x="1612988" y="6344336"/>
                  </a:lnTo>
                  <a:lnTo>
                    <a:pt x="1602803" y="6348146"/>
                  </a:lnTo>
                  <a:lnTo>
                    <a:pt x="1592922" y="6351956"/>
                  </a:lnTo>
                  <a:lnTo>
                    <a:pt x="1598968" y="6348146"/>
                  </a:lnTo>
                  <a:lnTo>
                    <a:pt x="1606702" y="6344336"/>
                  </a:lnTo>
                  <a:lnTo>
                    <a:pt x="1614868" y="6341796"/>
                  </a:lnTo>
                  <a:lnTo>
                    <a:pt x="1622183" y="6337986"/>
                  </a:lnTo>
                  <a:lnTo>
                    <a:pt x="1615541" y="6339256"/>
                  </a:lnTo>
                  <a:lnTo>
                    <a:pt x="1607451" y="6341796"/>
                  </a:lnTo>
                  <a:lnTo>
                    <a:pt x="1600073" y="6344336"/>
                  </a:lnTo>
                  <a:lnTo>
                    <a:pt x="1595589" y="6346876"/>
                  </a:lnTo>
                  <a:lnTo>
                    <a:pt x="1598295" y="6345606"/>
                  </a:lnTo>
                  <a:lnTo>
                    <a:pt x="1601558" y="6344336"/>
                  </a:lnTo>
                  <a:lnTo>
                    <a:pt x="1604479" y="6344336"/>
                  </a:lnTo>
                  <a:lnTo>
                    <a:pt x="1598117" y="6348146"/>
                  </a:lnTo>
                  <a:lnTo>
                    <a:pt x="1590598" y="6351956"/>
                  </a:lnTo>
                  <a:lnTo>
                    <a:pt x="1581924" y="6354496"/>
                  </a:lnTo>
                  <a:lnTo>
                    <a:pt x="1572094" y="6357036"/>
                  </a:lnTo>
                  <a:lnTo>
                    <a:pt x="1566405" y="6354496"/>
                  </a:lnTo>
                  <a:lnTo>
                    <a:pt x="1552562" y="6357036"/>
                  </a:lnTo>
                  <a:lnTo>
                    <a:pt x="1536458" y="6360846"/>
                  </a:lnTo>
                  <a:lnTo>
                    <a:pt x="1524050" y="6360846"/>
                  </a:lnTo>
                  <a:lnTo>
                    <a:pt x="1505953" y="6367196"/>
                  </a:lnTo>
                  <a:lnTo>
                    <a:pt x="1487144" y="6369736"/>
                  </a:lnTo>
                  <a:lnTo>
                    <a:pt x="1467421" y="6373546"/>
                  </a:lnTo>
                  <a:lnTo>
                    <a:pt x="1446568" y="6377356"/>
                  </a:lnTo>
                  <a:lnTo>
                    <a:pt x="1450098" y="6378626"/>
                  </a:lnTo>
                  <a:lnTo>
                    <a:pt x="1446999" y="6379896"/>
                  </a:lnTo>
                  <a:lnTo>
                    <a:pt x="1442313" y="6381166"/>
                  </a:lnTo>
                  <a:lnTo>
                    <a:pt x="1441081" y="6384976"/>
                  </a:lnTo>
                  <a:lnTo>
                    <a:pt x="1434414" y="6386246"/>
                  </a:lnTo>
                  <a:lnTo>
                    <a:pt x="1410081" y="6386246"/>
                  </a:lnTo>
                  <a:lnTo>
                    <a:pt x="1404937" y="6384976"/>
                  </a:lnTo>
                  <a:lnTo>
                    <a:pt x="1416291" y="6383706"/>
                  </a:lnTo>
                  <a:lnTo>
                    <a:pt x="1415427" y="6382436"/>
                  </a:lnTo>
                  <a:lnTo>
                    <a:pt x="1405293" y="6382436"/>
                  </a:lnTo>
                  <a:lnTo>
                    <a:pt x="1403515" y="6381166"/>
                  </a:lnTo>
                  <a:lnTo>
                    <a:pt x="1398765" y="6379896"/>
                  </a:lnTo>
                  <a:lnTo>
                    <a:pt x="1401127" y="6382436"/>
                  </a:lnTo>
                  <a:lnTo>
                    <a:pt x="1394129" y="6383706"/>
                  </a:lnTo>
                  <a:lnTo>
                    <a:pt x="1385595" y="6384976"/>
                  </a:lnTo>
                  <a:lnTo>
                    <a:pt x="1397889" y="6386246"/>
                  </a:lnTo>
                  <a:lnTo>
                    <a:pt x="1386154" y="6388786"/>
                  </a:lnTo>
                  <a:lnTo>
                    <a:pt x="1378470" y="6387516"/>
                  </a:lnTo>
                  <a:lnTo>
                    <a:pt x="1370749" y="6387516"/>
                  </a:lnTo>
                  <a:lnTo>
                    <a:pt x="1358887" y="6390056"/>
                  </a:lnTo>
                  <a:lnTo>
                    <a:pt x="1365224" y="6386246"/>
                  </a:lnTo>
                  <a:lnTo>
                    <a:pt x="1354429" y="6388786"/>
                  </a:lnTo>
                  <a:lnTo>
                    <a:pt x="1326210" y="6393866"/>
                  </a:lnTo>
                  <a:lnTo>
                    <a:pt x="1315770" y="6397676"/>
                  </a:lnTo>
                  <a:lnTo>
                    <a:pt x="1313776" y="6397676"/>
                  </a:lnTo>
                  <a:lnTo>
                    <a:pt x="1311059" y="6396406"/>
                  </a:lnTo>
                  <a:lnTo>
                    <a:pt x="1315745" y="6395136"/>
                  </a:lnTo>
                  <a:lnTo>
                    <a:pt x="1295692" y="6397676"/>
                  </a:lnTo>
                  <a:lnTo>
                    <a:pt x="1285417" y="6400216"/>
                  </a:lnTo>
                  <a:lnTo>
                    <a:pt x="1265224" y="6402756"/>
                  </a:lnTo>
                  <a:lnTo>
                    <a:pt x="1246771" y="6405296"/>
                  </a:lnTo>
                  <a:lnTo>
                    <a:pt x="1238669" y="6405296"/>
                  </a:lnTo>
                  <a:lnTo>
                    <a:pt x="1240485" y="6404026"/>
                  </a:lnTo>
                  <a:lnTo>
                    <a:pt x="1235722" y="6404026"/>
                  </a:lnTo>
                  <a:lnTo>
                    <a:pt x="1232369" y="6407836"/>
                  </a:lnTo>
                  <a:lnTo>
                    <a:pt x="1226223" y="6406566"/>
                  </a:lnTo>
                  <a:lnTo>
                    <a:pt x="1226477" y="6405296"/>
                  </a:lnTo>
                  <a:lnTo>
                    <a:pt x="1228026" y="6404026"/>
                  </a:lnTo>
                  <a:lnTo>
                    <a:pt x="1225791" y="6404026"/>
                  </a:lnTo>
                  <a:lnTo>
                    <a:pt x="1213218" y="6407836"/>
                  </a:lnTo>
                  <a:lnTo>
                    <a:pt x="1206766" y="6407836"/>
                  </a:lnTo>
                  <a:lnTo>
                    <a:pt x="1212088" y="6405296"/>
                  </a:lnTo>
                  <a:lnTo>
                    <a:pt x="1195082" y="6406566"/>
                  </a:lnTo>
                  <a:lnTo>
                    <a:pt x="1180795" y="6409106"/>
                  </a:lnTo>
                  <a:lnTo>
                    <a:pt x="1167282" y="6412916"/>
                  </a:lnTo>
                  <a:lnTo>
                    <a:pt x="1152639" y="6415456"/>
                  </a:lnTo>
                  <a:lnTo>
                    <a:pt x="1149235" y="6412916"/>
                  </a:lnTo>
                  <a:lnTo>
                    <a:pt x="1141234" y="6411646"/>
                  </a:lnTo>
                  <a:lnTo>
                    <a:pt x="1131404" y="6410376"/>
                  </a:lnTo>
                  <a:lnTo>
                    <a:pt x="1122540" y="6410376"/>
                  </a:lnTo>
                  <a:lnTo>
                    <a:pt x="1122857" y="6409106"/>
                  </a:lnTo>
                  <a:lnTo>
                    <a:pt x="1102283" y="6410376"/>
                  </a:lnTo>
                  <a:lnTo>
                    <a:pt x="1045959" y="6417996"/>
                  </a:lnTo>
                  <a:lnTo>
                    <a:pt x="1029398" y="6416726"/>
                  </a:lnTo>
                  <a:lnTo>
                    <a:pt x="1007529" y="6415456"/>
                  </a:lnTo>
                  <a:lnTo>
                    <a:pt x="983742" y="6415456"/>
                  </a:lnTo>
                  <a:lnTo>
                    <a:pt x="961478" y="6414186"/>
                  </a:lnTo>
                  <a:lnTo>
                    <a:pt x="965631" y="6415456"/>
                  </a:lnTo>
                  <a:lnTo>
                    <a:pt x="960818" y="6417996"/>
                  </a:lnTo>
                  <a:lnTo>
                    <a:pt x="955979" y="6419266"/>
                  </a:lnTo>
                  <a:lnTo>
                    <a:pt x="949604" y="6417996"/>
                  </a:lnTo>
                  <a:lnTo>
                    <a:pt x="938339" y="6421806"/>
                  </a:lnTo>
                  <a:lnTo>
                    <a:pt x="938682" y="6420536"/>
                  </a:lnTo>
                  <a:lnTo>
                    <a:pt x="939368" y="6417996"/>
                  </a:lnTo>
                  <a:lnTo>
                    <a:pt x="941654" y="6417996"/>
                  </a:lnTo>
                  <a:lnTo>
                    <a:pt x="936675" y="6415456"/>
                  </a:lnTo>
                  <a:lnTo>
                    <a:pt x="929640" y="6414186"/>
                  </a:lnTo>
                  <a:lnTo>
                    <a:pt x="913561" y="6414186"/>
                  </a:lnTo>
                  <a:lnTo>
                    <a:pt x="911796" y="6420536"/>
                  </a:lnTo>
                  <a:lnTo>
                    <a:pt x="889393" y="6416726"/>
                  </a:lnTo>
                  <a:lnTo>
                    <a:pt x="842822" y="6416726"/>
                  </a:lnTo>
                  <a:lnTo>
                    <a:pt x="832497" y="6414186"/>
                  </a:lnTo>
                  <a:lnTo>
                    <a:pt x="827341" y="6412916"/>
                  </a:lnTo>
                  <a:lnTo>
                    <a:pt x="820839" y="6414186"/>
                  </a:lnTo>
                  <a:lnTo>
                    <a:pt x="806411" y="6414186"/>
                  </a:lnTo>
                  <a:lnTo>
                    <a:pt x="806932" y="6411646"/>
                  </a:lnTo>
                  <a:lnTo>
                    <a:pt x="784237" y="6409106"/>
                  </a:lnTo>
                  <a:lnTo>
                    <a:pt x="772744" y="6409106"/>
                  </a:lnTo>
                  <a:lnTo>
                    <a:pt x="758380" y="6407836"/>
                  </a:lnTo>
                  <a:lnTo>
                    <a:pt x="763041" y="6405296"/>
                  </a:lnTo>
                  <a:lnTo>
                    <a:pt x="755078" y="6406566"/>
                  </a:lnTo>
                  <a:lnTo>
                    <a:pt x="748804" y="6409106"/>
                  </a:lnTo>
                  <a:lnTo>
                    <a:pt x="742734" y="6411646"/>
                  </a:lnTo>
                  <a:lnTo>
                    <a:pt x="735393" y="6411646"/>
                  </a:lnTo>
                  <a:lnTo>
                    <a:pt x="734707" y="6410376"/>
                  </a:lnTo>
                  <a:lnTo>
                    <a:pt x="732663" y="6406566"/>
                  </a:lnTo>
                  <a:lnTo>
                    <a:pt x="716902" y="6404026"/>
                  </a:lnTo>
                  <a:lnTo>
                    <a:pt x="685419" y="6396406"/>
                  </a:lnTo>
                  <a:lnTo>
                    <a:pt x="669353" y="6395136"/>
                  </a:lnTo>
                  <a:lnTo>
                    <a:pt x="670623" y="6392837"/>
                  </a:lnTo>
                  <a:lnTo>
                    <a:pt x="652018" y="6387516"/>
                  </a:lnTo>
                  <a:lnTo>
                    <a:pt x="642061" y="6386246"/>
                  </a:lnTo>
                  <a:lnTo>
                    <a:pt x="638797" y="6387516"/>
                  </a:lnTo>
                  <a:lnTo>
                    <a:pt x="635558" y="6384976"/>
                  </a:lnTo>
                  <a:lnTo>
                    <a:pt x="626833" y="6383706"/>
                  </a:lnTo>
                  <a:lnTo>
                    <a:pt x="615759" y="6381166"/>
                  </a:lnTo>
                  <a:lnTo>
                    <a:pt x="605485" y="6379896"/>
                  </a:lnTo>
                  <a:lnTo>
                    <a:pt x="608025" y="6378626"/>
                  </a:lnTo>
                  <a:lnTo>
                    <a:pt x="597484" y="6378626"/>
                  </a:lnTo>
                  <a:lnTo>
                    <a:pt x="596887" y="6379896"/>
                  </a:lnTo>
                  <a:lnTo>
                    <a:pt x="583298" y="6377356"/>
                  </a:lnTo>
                  <a:lnTo>
                    <a:pt x="580250" y="6376086"/>
                  </a:lnTo>
                  <a:lnTo>
                    <a:pt x="580936" y="6374244"/>
                  </a:lnTo>
                  <a:lnTo>
                    <a:pt x="579323" y="6373546"/>
                  </a:lnTo>
                  <a:lnTo>
                    <a:pt x="571004" y="6373546"/>
                  </a:lnTo>
                  <a:lnTo>
                    <a:pt x="563930" y="6371006"/>
                  </a:lnTo>
                  <a:lnTo>
                    <a:pt x="569201" y="6371006"/>
                  </a:lnTo>
                  <a:lnTo>
                    <a:pt x="562063" y="6368466"/>
                  </a:lnTo>
                  <a:lnTo>
                    <a:pt x="558495" y="6367196"/>
                  </a:lnTo>
                  <a:lnTo>
                    <a:pt x="559054" y="6368466"/>
                  </a:lnTo>
                  <a:lnTo>
                    <a:pt x="552488" y="6368466"/>
                  </a:lnTo>
                  <a:lnTo>
                    <a:pt x="545376" y="6367196"/>
                  </a:lnTo>
                  <a:lnTo>
                    <a:pt x="532295" y="6360846"/>
                  </a:lnTo>
                  <a:lnTo>
                    <a:pt x="531914" y="6359576"/>
                  </a:lnTo>
                  <a:lnTo>
                    <a:pt x="531533" y="6358306"/>
                  </a:lnTo>
                  <a:lnTo>
                    <a:pt x="529602" y="6359576"/>
                  </a:lnTo>
                  <a:lnTo>
                    <a:pt x="523062" y="6359576"/>
                  </a:lnTo>
                  <a:lnTo>
                    <a:pt x="516978" y="6357036"/>
                  </a:lnTo>
                  <a:lnTo>
                    <a:pt x="516445" y="6355766"/>
                  </a:lnTo>
                  <a:lnTo>
                    <a:pt x="520179" y="6355766"/>
                  </a:lnTo>
                  <a:lnTo>
                    <a:pt x="512330" y="6353226"/>
                  </a:lnTo>
                  <a:lnTo>
                    <a:pt x="508393" y="6351956"/>
                  </a:lnTo>
                  <a:lnTo>
                    <a:pt x="503428" y="6350686"/>
                  </a:lnTo>
                  <a:lnTo>
                    <a:pt x="498462" y="6349416"/>
                  </a:lnTo>
                  <a:lnTo>
                    <a:pt x="489648" y="6346876"/>
                  </a:lnTo>
                  <a:lnTo>
                    <a:pt x="482752" y="6343764"/>
                  </a:lnTo>
                  <a:lnTo>
                    <a:pt x="482752" y="6358979"/>
                  </a:lnTo>
                  <a:lnTo>
                    <a:pt x="480809" y="6358306"/>
                  </a:lnTo>
                  <a:lnTo>
                    <a:pt x="476935" y="6357036"/>
                  </a:lnTo>
                  <a:lnTo>
                    <a:pt x="476415" y="6355766"/>
                  </a:lnTo>
                  <a:lnTo>
                    <a:pt x="477672" y="6355766"/>
                  </a:lnTo>
                  <a:lnTo>
                    <a:pt x="480085" y="6357036"/>
                  </a:lnTo>
                  <a:lnTo>
                    <a:pt x="478548" y="6357036"/>
                  </a:lnTo>
                  <a:lnTo>
                    <a:pt x="482752" y="6358979"/>
                  </a:lnTo>
                  <a:lnTo>
                    <a:pt x="482752" y="6343764"/>
                  </a:lnTo>
                  <a:lnTo>
                    <a:pt x="481215" y="6343066"/>
                  </a:lnTo>
                  <a:lnTo>
                    <a:pt x="481279" y="6341796"/>
                  </a:lnTo>
                  <a:lnTo>
                    <a:pt x="480644" y="6341796"/>
                  </a:lnTo>
                  <a:lnTo>
                    <a:pt x="479717" y="6340526"/>
                  </a:lnTo>
                  <a:lnTo>
                    <a:pt x="497586" y="6346876"/>
                  </a:lnTo>
                  <a:lnTo>
                    <a:pt x="502704" y="6349416"/>
                  </a:lnTo>
                  <a:lnTo>
                    <a:pt x="504037" y="6349416"/>
                  </a:lnTo>
                  <a:lnTo>
                    <a:pt x="504888" y="6346876"/>
                  </a:lnTo>
                  <a:lnTo>
                    <a:pt x="493610" y="6343066"/>
                  </a:lnTo>
                  <a:lnTo>
                    <a:pt x="503885" y="6341796"/>
                  </a:lnTo>
                  <a:lnTo>
                    <a:pt x="495376" y="6341796"/>
                  </a:lnTo>
                  <a:lnTo>
                    <a:pt x="485432" y="6340526"/>
                  </a:lnTo>
                  <a:lnTo>
                    <a:pt x="475335" y="6337986"/>
                  </a:lnTo>
                  <a:lnTo>
                    <a:pt x="466382" y="6334176"/>
                  </a:lnTo>
                  <a:lnTo>
                    <a:pt x="465493" y="6334176"/>
                  </a:lnTo>
                  <a:lnTo>
                    <a:pt x="465239" y="6332906"/>
                  </a:lnTo>
                  <a:lnTo>
                    <a:pt x="464019" y="6332906"/>
                  </a:lnTo>
                  <a:lnTo>
                    <a:pt x="461670" y="6331636"/>
                  </a:lnTo>
                  <a:lnTo>
                    <a:pt x="459371" y="6331636"/>
                  </a:lnTo>
                  <a:lnTo>
                    <a:pt x="457708" y="6330366"/>
                  </a:lnTo>
                  <a:lnTo>
                    <a:pt x="456031" y="6329096"/>
                  </a:lnTo>
                  <a:lnTo>
                    <a:pt x="453923" y="6329096"/>
                  </a:lnTo>
                  <a:lnTo>
                    <a:pt x="450583" y="6327826"/>
                  </a:lnTo>
                  <a:lnTo>
                    <a:pt x="450329" y="6326556"/>
                  </a:lnTo>
                  <a:lnTo>
                    <a:pt x="450062" y="6325286"/>
                  </a:lnTo>
                  <a:lnTo>
                    <a:pt x="448614" y="6324828"/>
                  </a:lnTo>
                  <a:lnTo>
                    <a:pt x="448614" y="6326378"/>
                  </a:lnTo>
                  <a:lnTo>
                    <a:pt x="442455" y="6324016"/>
                  </a:lnTo>
                  <a:lnTo>
                    <a:pt x="443890" y="6324016"/>
                  </a:lnTo>
                  <a:lnTo>
                    <a:pt x="447725" y="6325286"/>
                  </a:lnTo>
                  <a:lnTo>
                    <a:pt x="448614" y="6326378"/>
                  </a:lnTo>
                  <a:lnTo>
                    <a:pt x="448614" y="6324828"/>
                  </a:lnTo>
                  <a:lnTo>
                    <a:pt x="446112" y="6324016"/>
                  </a:lnTo>
                  <a:lnTo>
                    <a:pt x="438226" y="6321476"/>
                  </a:lnTo>
                  <a:lnTo>
                    <a:pt x="432689" y="6318936"/>
                  </a:lnTo>
                  <a:lnTo>
                    <a:pt x="432079" y="6321476"/>
                  </a:lnTo>
                  <a:lnTo>
                    <a:pt x="424929" y="6318936"/>
                  </a:lnTo>
                  <a:lnTo>
                    <a:pt x="430885" y="6322746"/>
                  </a:lnTo>
                  <a:lnTo>
                    <a:pt x="430072" y="6322746"/>
                  </a:lnTo>
                  <a:lnTo>
                    <a:pt x="432079" y="6324016"/>
                  </a:lnTo>
                  <a:lnTo>
                    <a:pt x="435825" y="6325286"/>
                  </a:lnTo>
                  <a:lnTo>
                    <a:pt x="436194" y="6325286"/>
                  </a:lnTo>
                  <a:lnTo>
                    <a:pt x="437832" y="6325286"/>
                  </a:lnTo>
                  <a:lnTo>
                    <a:pt x="451802" y="6330366"/>
                  </a:lnTo>
                  <a:lnTo>
                    <a:pt x="441769" y="6330366"/>
                  </a:lnTo>
                  <a:lnTo>
                    <a:pt x="438975" y="6327826"/>
                  </a:lnTo>
                  <a:lnTo>
                    <a:pt x="436194" y="6325286"/>
                  </a:lnTo>
                  <a:lnTo>
                    <a:pt x="432625" y="6326556"/>
                  </a:lnTo>
                  <a:lnTo>
                    <a:pt x="428752" y="6326556"/>
                  </a:lnTo>
                  <a:lnTo>
                    <a:pt x="426631" y="6327826"/>
                  </a:lnTo>
                  <a:lnTo>
                    <a:pt x="420878" y="6321476"/>
                  </a:lnTo>
                  <a:lnTo>
                    <a:pt x="414210" y="6316396"/>
                  </a:lnTo>
                  <a:lnTo>
                    <a:pt x="408520" y="6312586"/>
                  </a:lnTo>
                  <a:lnTo>
                    <a:pt x="406641" y="6310046"/>
                  </a:lnTo>
                  <a:lnTo>
                    <a:pt x="364286" y="6294806"/>
                  </a:lnTo>
                  <a:lnTo>
                    <a:pt x="353123" y="6292266"/>
                  </a:lnTo>
                  <a:lnTo>
                    <a:pt x="348068" y="6290996"/>
                  </a:lnTo>
                  <a:lnTo>
                    <a:pt x="348411" y="6288456"/>
                  </a:lnTo>
                  <a:lnTo>
                    <a:pt x="347040" y="6287186"/>
                  </a:lnTo>
                  <a:lnTo>
                    <a:pt x="349948" y="6288456"/>
                  </a:lnTo>
                  <a:lnTo>
                    <a:pt x="353161" y="6289726"/>
                  </a:lnTo>
                  <a:lnTo>
                    <a:pt x="354990" y="6289726"/>
                  </a:lnTo>
                  <a:lnTo>
                    <a:pt x="349224" y="6287186"/>
                  </a:lnTo>
                  <a:lnTo>
                    <a:pt x="346354" y="6285916"/>
                  </a:lnTo>
                  <a:lnTo>
                    <a:pt x="336816" y="6282106"/>
                  </a:lnTo>
                  <a:lnTo>
                    <a:pt x="334022" y="6280836"/>
                  </a:lnTo>
                  <a:lnTo>
                    <a:pt x="328422" y="6278296"/>
                  </a:lnTo>
                  <a:lnTo>
                    <a:pt x="323151" y="6278296"/>
                  </a:lnTo>
                  <a:lnTo>
                    <a:pt x="319570" y="6275756"/>
                  </a:lnTo>
                  <a:lnTo>
                    <a:pt x="321106" y="6274486"/>
                  </a:lnTo>
                  <a:lnTo>
                    <a:pt x="321640" y="6274486"/>
                  </a:lnTo>
                  <a:lnTo>
                    <a:pt x="315048" y="6270676"/>
                  </a:lnTo>
                  <a:lnTo>
                    <a:pt x="317741" y="6270676"/>
                  </a:lnTo>
                  <a:lnTo>
                    <a:pt x="310730" y="6265596"/>
                  </a:lnTo>
                  <a:lnTo>
                    <a:pt x="307225" y="6263056"/>
                  </a:lnTo>
                  <a:lnTo>
                    <a:pt x="299377" y="6259246"/>
                  </a:lnTo>
                  <a:lnTo>
                    <a:pt x="296760" y="6257976"/>
                  </a:lnTo>
                  <a:lnTo>
                    <a:pt x="286321" y="6254166"/>
                  </a:lnTo>
                  <a:lnTo>
                    <a:pt x="268947" y="6246546"/>
                  </a:lnTo>
                  <a:lnTo>
                    <a:pt x="261797" y="6244006"/>
                  </a:lnTo>
                  <a:lnTo>
                    <a:pt x="254698" y="6240196"/>
                  </a:lnTo>
                  <a:lnTo>
                    <a:pt x="238709" y="6228766"/>
                  </a:lnTo>
                  <a:lnTo>
                    <a:pt x="237363" y="6227496"/>
                  </a:lnTo>
                  <a:lnTo>
                    <a:pt x="236410" y="6226594"/>
                  </a:lnTo>
                  <a:lnTo>
                    <a:pt x="236486" y="6227496"/>
                  </a:lnTo>
                  <a:lnTo>
                    <a:pt x="227888" y="6221146"/>
                  </a:lnTo>
                  <a:lnTo>
                    <a:pt x="208953" y="6207176"/>
                  </a:lnTo>
                  <a:lnTo>
                    <a:pt x="200152" y="6200826"/>
                  </a:lnTo>
                  <a:lnTo>
                    <a:pt x="196634" y="6198286"/>
                  </a:lnTo>
                  <a:lnTo>
                    <a:pt x="189585" y="6193206"/>
                  </a:lnTo>
                  <a:lnTo>
                    <a:pt x="182549" y="6188126"/>
                  </a:lnTo>
                  <a:lnTo>
                    <a:pt x="157695" y="6188126"/>
                  </a:lnTo>
                  <a:lnTo>
                    <a:pt x="154711" y="6188126"/>
                  </a:lnTo>
                  <a:lnTo>
                    <a:pt x="148717" y="6188126"/>
                  </a:lnTo>
                  <a:lnTo>
                    <a:pt x="151968" y="6189396"/>
                  </a:lnTo>
                  <a:lnTo>
                    <a:pt x="157378" y="6191936"/>
                  </a:lnTo>
                  <a:lnTo>
                    <a:pt x="162293" y="6194476"/>
                  </a:lnTo>
                  <a:lnTo>
                    <a:pt x="164007" y="6193206"/>
                  </a:lnTo>
                  <a:lnTo>
                    <a:pt x="168935" y="6199556"/>
                  </a:lnTo>
                  <a:lnTo>
                    <a:pt x="168821" y="6198286"/>
                  </a:lnTo>
                  <a:lnTo>
                    <a:pt x="170065" y="6203366"/>
                  </a:lnTo>
                  <a:lnTo>
                    <a:pt x="174307" y="6200826"/>
                  </a:lnTo>
                  <a:lnTo>
                    <a:pt x="176606" y="6207176"/>
                  </a:lnTo>
                  <a:lnTo>
                    <a:pt x="183845" y="6209716"/>
                  </a:lnTo>
                  <a:lnTo>
                    <a:pt x="187236" y="6213526"/>
                  </a:lnTo>
                  <a:lnTo>
                    <a:pt x="187947" y="6216066"/>
                  </a:lnTo>
                  <a:lnTo>
                    <a:pt x="189331" y="6217336"/>
                  </a:lnTo>
                  <a:lnTo>
                    <a:pt x="194767" y="6221146"/>
                  </a:lnTo>
                  <a:lnTo>
                    <a:pt x="196850" y="6223711"/>
                  </a:lnTo>
                  <a:lnTo>
                    <a:pt x="195668" y="6221146"/>
                  </a:lnTo>
                  <a:lnTo>
                    <a:pt x="199250" y="6221146"/>
                  </a:lnTo>
                  <a:lnTo>
                    <a:pt x="205638" y="6224956"/>
                  </a:lnTo>
                  <a:lnTo>
                    <a:pt x="206832" y="6227496"/>
                  </a:lnTo>
                  <a:lnTo>
                    <a:pt x="206133" y="6230036"/>
                  </a:lnTo>
                  <a:lnTo>
                    <a:pt x="206794" y="6232576"/>
                  </a:lnTo>
                  <a:lnTo>
                    <a:pt x="215353" y="6237656"/>
                  </a:lnTo>
                  <a:lnTo>
                    <a:pt x="223647" y="6237656"/>
                  </a:lnTo>
                  <a:lnTo>
                    <a:pt x="229679" y="6242736"/>
                  </a:lnTo>
                  <a:lnTo>
                    <a:pt x="230860" y="6244006"/>
                  </a:lnTo>
                  <a:lnTo>
                    <a:pt x="229031" y="6244006"/>
                  </a:lnTo>
                  <a:lnTo>
                    <a:pt x="234213" y="6245276"/>
                  </a:lnTo>
                  <a:lnTo>
                    <a:pt x="240665" y="6249086"/>
                  </a:lnTo>
                  <a:lnTo>
                    <a:pt x="247357" y="6254166"/>
                  </a:lnTo>
                  <a:lnTo>
                    <a:pt x="254139" y="6257976"/>
                  </a:lnTo>
                  <a:lnTo>
                    <a:pt x="261251" y="6261786"/>
                  </a:lnTo>
                  <a:lnTo>
                    <a:pt x="267373" y="6263056"/>
                  </a:lnTo>
                  <a:lnTo>
                    <a:pt x="267893" y="6263056"/>
                  </a:lnTo>
                  <a:lnTo>
                    <a:pt x="267550" y="6261786"/>
                  </a:lnTo>
                  <a:lnTo>
                    <a:pt x="268300" y="6260516"/>
                  </a:lnTo>
                  <a:lnTo>
                    <a:pt x="269341" y="6259246"/>
                  </a:lnTo>
                  <a:lnTo>
                    <a:pt x="274396" y="6261786"/>
                  </a:lnTo>
                  <a:lnTo>
                    <a:pt x="279857" y="6261786"/>
                  </a:lnTo>
                  <a:lnTo>
                    <a:pt x="280504" y="6265596"/>
                  </a:lnTo>
                  <a:lnTo>
                    <a:pt x="277456" y="6264326"/>
                  </a:lnTo>
                  <a:lnTo>
                    <a:pt x="274853" y="6264326"/>
                  </a:lnTo>
                  <a:lnTo>
                    <a:pt x="280670" y="6266866"/>
                  </a:lnTo>
                  <a:lnTo>
                    <a:pt x="282841" y="6270625"/>
                  </a:lnTo>
                  <a:lnTo>
                    <a:pt x="288798" y="6273216"/>
                  </a:lnTo>
                  <a:lnTo>
                    <a:pt x="296951" y="6275756"/>
                  </a:lnTo>
                  <a:lnTo>
                    <a:pt x="303580" y="6279566"/>
                  </a:lnTo>
                  <a:lnTo>
                    <a:pt x="300710" y="6280836"/>
                  </a:lnTo>
                  <a:lnTo>
                    <a:pt x="297891" y="6279566"/>
                  </a:lnTo>
                  <a:lnTo>
                    <a:pt x="295059" y="6278296"/>
                  </a:lnTo>
                  <a:lnTo>
                    <a:pt x="291147" y="6277026"/>
                  </a:lnTo>
                  <a:lnTo>
                    <a:pt x="293446" y="6279566"/>
                  </a:lnTo>
                  <a:lnTo>
                    <a:pt x="285584" y="6274486"/>
                  </a:lnTo>
                  <a:lnTo>
                    <a:pt x="281660" y="6271946"/>
                  </a:lnTo>
                  <a:lnTo>
                    <a:pt x="283451" y="6274486"/>
                  </a:lnTo>
                  <a:lnTo>
                    <a:pt x="281228" y="6274486"/>
                  </a:lnTo>
                  <a:lnTo>
                    <a:pt x="278828" y="6273216"/>
                  </a:lnTo>
                  <a:lnTo>
                    <a:pt x="280073" y="6277026"/>
                  </a:lnTo>
                  <a:lnTo>
                    <a:pt x="315341" y="6294806"/>
                  </a:lnTo>
                  <a:lnTo>
                    <a:pt x="319989" y="6294806"/>
                  </a:lnTo>
                  <a:lnTo>
                    <a:pt x="315455" y="6292266"/>
                  </a:lnTo>
                  <a:lnTo>
                    <a:pt x="320103" y="6292266"/>
                  </a:lnTo>
                  <a:lnTo>
                    <a:pt x="333298" y="6298616"/>
                  </a:lnTo>
                  <a:lnTo>
                    <a:pt x="339293" y="6304966"/>
                  </a:lnTo>
                  <a:lnTo>
                    <a:pt x="344258" y="6310046"/>
                  </a:lnTo>
                  <a:lnTo>
                    <a:pt x="354418" y="6313856"/>
                  </a:lnTo>
                  <a:lnTo>
                    <a:pt x="360019" y="6313856"/>
                  </a:lnTo>
                  <a:lnTo>
                    <a:pt x="363651" y="6310046"/>
                  </a:lnTo>
                  <a:lnTo>
                    <a:pt x="375183" y="6317666"/>
                  </a:lnTo>
                  <a:lnTo>
                    <a:pt x="369265" y="6320206"/>
                  </a:lnTo>
                  <a:lnTo>
                    <a:pt x="378244" y="6322746"/>
                  </a:lnTo>
                  <a:lnTo>
                    <a:pt x="383311" y="6324016"/>
                  </a:lnTo>
                  <a:lnTo>
                    <a:pt x="383717" y="6324016"/>
                  </a:lnTo>
                  <a:lnTo>
                    <a:pt x="388353" y="6324016"/>
                  </a:lnTo>
                  <a:lnTo>
                    <a:pt x="397294" y="6329096"/>
                  </a:lnTo>
                  <a:lnTo>
                    <a:pt x="393585" y="6329096"/>
                  </a:lnTo>
                  <a:lnTo>
                    <a:pt x="383717" y="6324016"/>
                  </a:lnTo>
                  <a:lnTo>
                    <a:pt x="386041" y="6326556"/>
                  </a:lnTo>
                  <a:lnTo>
                    <a:pt x="391795" y="6329096"/>
                  </a:lnTo>
                  <a:lnTo>
                    <a:pt x="395312" y="6330366"/>
                  </a:lnTo>
                  <a:lnTo>
                    <a:pt x="398576" y="6329096"/>
                  </a:lnTo>
                  <a:lnTo>
                    <a:pt x="403555" y="6330366"/>
                  </a:lnTo>
                  <a:lnTo>
                    <a:pt x="403974" y="6335446"/>
                  </a:lnTo>
                  <a:lnTo>
                    <a:pt x="417957" y="6339256"/>
                  </a:lnTo>
                  <a:lnTo>
                    <a:pt x="447675" y="6349416"/>
                  </a:lnTo>
                  <a:lnTo>
                    <a:pt x="462876" y="6353226"/>
                  </a:lnTo>
                  <a:lnTo>
                    <a:pt x="461416" y="6354496"/>
                  </a:lnTo>
                  <a:lnTo>
                    <a:pt x="457606" y="6354496"/>
                  </a:lnTo>
                  <a:lnTo>
                    <a:pt x="461924" y="6357036"/>
                  </a:lnTo>
                  <a:lnTo>
                    <a:pt x="501599" y="6369736"/>
                  </a:lnTo>
                  <a:lnTo>
                    <a:pt x="521233" y="6378626"/>
                  </a:lnTo>
                  <a:lnTo>
                    <a:pt x="539940" y="6384976"/>
                  </a:lnTo>
                  <a:lnTo>
                    <a:pt x="550265" y="6384976"/>
                  </a:lnTo>
                  <a:lnTo>
                    <a:pt x="552462" y="6386246"/>
                  </a:lnTo>
                  <a:lnTo>
                    <a:pt x="557428" y="6386246"/>
                  </a:lnTo>
                  <a:lnTo>
                    <a:pt x="562965" y="6387516"/>
                  </a:lnTo>
                  <a:lnTo>
                    <a:pt x="564159" y="6390056"/>
                  </a:lnTo>
                  <a:lnTo>
                    <a:pt x="560412" y="6390056"/>
                  </a:lnTo>
                  <a:lnTo>
                    <a:pt x="575995" y="6392596"/>
                  </a:lnTo>
                  <a:lnTo>
                    <a:pt x="594258" y="6396406"/>
                  </a:lnTo>
                  <a:lnTo>
                    <a:pt x="612432" y="6401486"/>
                  </a:lnTo>
                  <a:lnTo>
                    <a:pt x="627748" y="6406566"/>
                  </a:lnTo>
                  <a:lnTo>
                    <a:pt x="623989" y="6406566"/>
                  </a:lnTo>
                  <a:lnTo>
                    <a:pt x="632726" y="6409106"/>
                  </a:lnTo>
                  <a:lnTo>
                    <a:pt x="645922" y="6409106"/>
                  </a:lnTo>
                  <a:lnTo>
                    <a:pt x="653872" y="6411646"/>
                  </a:lnTo>
                  <a:lnTo>
                    <a:pt x="651230" y="6410376"/>
                  </a:lnTo>
                  <a:lnTo>
                    <a:pt x="674649" y="6416726"/>
                  </a:lnTo>
                  <a:lnTo>
                    <a:pt x="698246" y="6421806"/>
                  </a:lnTo>
                  <a:lnTo>
                    <a:pt x="720648" y="6426886"/>
                  </a:lnTo>
                  <a:lnTo>
                    <a:pt x="740448" y="6431966"/>
                  </a:lnTo>
                  <a:lnTo>
                    <a:pt x="747572" y="6430696"/>
                  </a:lnTo>
                  <a:lnTo>
                    <a:pt x="768565" y="6433236"/>
                  </a:lnTo>
                  <a:lnTo>
                    <a:pt x="774204" y="6430696"/>
                  </a:lnTo>
                  <a:lnTo>
                    <a:pt x="784047" y="6433236"/>
                  </a:lnTo>
                  <a:lnTo>
                    <a:pt x="790295" y="6435776"/>
                  </a:lnTo>
                  <a:lnTo>
                    <a:pt x="797953" y="6437046"/>
                  </a:lnTo>
                  <a:lnTo>
                    <a:pt x="812038" y="6439586"/>
                  </a:lnTo>
                  <a:lnTo>
                    <a:pt x="818807" y="6439586"/>
                  </a:lnTo>
                  <a:lnTo>
                    <a:pt x="822363" y="6435776"/>
                  </a:lnTo>
                  <a:lnTo>
                    <a:pt x="830770" y="6435776"/>
                  </a:lnTo>
                  <a:lnTo>
                    <a:pt x="830795" y="6438481"/>
                  </a:lnTo>
                  <a:lnTo>
                    <a:pt x="828560" y="6438976"/>
                  </a:lnTo>
                  <a:lnTo>
                    <a:pt x="830808" y="6439192"/>
                  </a:lnTo>
                  <a:lnTo>
                    <a:pt x="830821" y="6439586"/>
                  </a:lnTo>
                  <a:lnTo>
                    <a:pt x="842352" y="6435776"/>
                  </a:lnTo>
                  <a:lnTo>
                    <a:pt x="848258" y="6440856"/>
                  </a:lnTo>
                  <a:lnTo>
                    <a:pt x="856157" y="6439586"/>
                  </a:lnTo>
                  <a:lnTo>
                    <a:pt x="853020" y="6439586"/>
                  </a:lnTo>
                  <a:lnTo>
                    <a:pt x="849553" y="6438316"/>
                  </a:lnTo>
                  <a:lnTo>
                    <a:pt x="850074" y="6437046"/>
                  </a:lnTo>
                  <a:lnTo>
                    <a:pt x="859942" y="6437046"/>
                  </a:lnTo>
                  <a:lnTo>
                    <a:pt x="869657" y="6438316"/>
                  </a:lnTo>
                  <a:lnTo>
                    <a:pt x="877112" y="6440856"/>
                  </a:lnTo>
                  <a:lnTo>
                    <a:pt x="880198" y="6442126"/>
                  </a:lnTo>
                  <a:lnTo>
                    <a:pt x="909332" y="6439586"/>
                  </a:lnTo>
                  <a:lnTo>
                    <a:pt x="908672" y="6440856"/>
                  </a:lnTo>
                  <a:lnTo>
                    <a:pt x="903795" y="6442126"/>
                  </a:lnTo>
                  <a:lnTo>
                    <a:pt x="908939" y="6442126"/>
                  </a:lnTo>
                  <a:lnTo>
                    <a:pt x="910488" y="6443396"/>
                  </a:lnTo>
                  <a:lnTo>
                    <a:pt x="916978" y="6443396"/>
                  </a:lnTo>
                  <a:lnTo>
                    <a:pt x="915073" y="6442126"/>
                  </a:lnTo>
                  <a:lnTo>
                    <a:pt x="918032" y="6440856"/>
                  </a:lnTo>
                  <a:lnTo>
                    <a:pt x="918362" y="6440856"/>
                  </a:lnTo>
                  <a:lnTo>
                    <a:pt x="925156" y="6442126"/>
                  </a:lnTo>
                  <a:lnTo>
                    <a:pt x="953516" y="6442126"/>
                  </a:lnTo>
                  <a:lnTo>
                    <a:pt x="951217" y="6443396"/>
                  </a:lnTo>
                  <a:lnTo>
                    <a:pt x="985075" y="6443396"/>
                  </a:lnTo>
                  <a:lnTo>
                    <a:pt x="1002830" y="6442126"/>
                  </a:lnTo>
                  <a:lnTo>
                    <a:pt x="1020889" y="6442126"/>
                  </a:lnTo>
                  <a:lnTo>
                    <a:pt x="1012177" y="6440856"/>
                  </a:lnTo>
                  <a:lnTo>
                    <a:pt x="1012825" y="6439586"/>
                  </a:lnTo>
                  <a:lnTo>
                    <a:pt x="1014107" y="6437046"/>
                  </a:lnTo>
                  <a:lnTo>
                    <a:pt x="1021194" y="6437046"/>
                  </a:lnTo>
                  <a:lnTo>
                    <a:pt x="1024102" y="6440856"/>
                  </a:lnTo>
                  <a:lnTo>
                    <a:pt x="1024991" y="6439586"/>
                  </a:lnTo>
                  <a:lnTo>
                    <a:pt x="1023251" y="6438316"/>
                  </a:lnTo>
                  <a:lnTo>
                    <a:pt x="1022400" y="6438316"/>
                  </a:lnTo>
                  <a:lnTo>
                    <a:pt x="1024204" y="6437046"/>
                  </a:lnTo>
                  <a:lnTo>
                    <a:pt x="1026007" y="6435776"/>
                  </a:lnTo>
                  <a:lnTo>
                    <a:pt x="1035024" y="6437046"/>
                  </a:lnTo>
                  <a:lnTo>
                    <a:pt x="1032167" y="6439586"/>
                  </a:lnTo>
                  <a:lnTo>
                    <a:pt x="1026998" y="6440856"/>
                  </a:lnTo>
                  <a:lnTo>
                    <a:pt x="1037958" y="6439586"/>
                  </a:lnTo>
                  <a:lnTo>
                    <a:pt x="1038618" y="6440856"/>
                  </a:lnTo>
                  <a:lnTo>
                    <a:pt x="1036066" y="6440856"/>
                  </a:lnTo>
                  <a:lnTo>
                    <a:pt x="1035431" y="6443396"/>
                  </a:lnTo>
                  <a:lnTo>
                    <a:pt x="1040384" y="6442126"/>
                  </a:lnTo>
                  <a:lnTo>
                    <a:pt x="1047432" y="6443396"/>
                  </a:lnTo>
                  <a:lnTo>
                    <a:pt x="1054836" y="6443396"/>
                  </a:lnTo>
                  <a:lnTo>
                    <a:pt x="1060894" y="6442126"/>
                  </a:lnTo>
                  <a:lnTo>
                    <a:pt x="1077544" y="6442126"/>
                  </a:lnTo>
                  <a:lnTo>
                    <a:pt x="1102868" y="6439586"/>
                  </a:lnTo>
                  <a:lnTo>
                    <a:pt x="1116330" y="6439586"/>
                  </a:lnTo>
                  <a:lnTo>
                    <a:pt x="1116558" y="6435776"/>
                  </a:lnTo>
                  <a:lnTo>
                    <a:pt x="1124280" y="6437046"/>
                  </a:lnTo>
                  <a:lnTo>
                    <a:pt x="1126197" y="6435776"/>
                  </a:lnTo>
                  <a:lnTo>
                    <a:pt x="1130007" y="6433236"/>
                  </a:lnTo>
                  <a:lnTo>
                    <a:pt x="1141183" y="6434506"/>
                  </a:lnTo>
                  <a:lnTo>
                    <a:pt x="1165263" y="6434506"/>
                  </a:lnTo>
                  <a:lnTo>
                    <a:pt x="1178077" y="6433236"/>
                  </a:lnTo>
                  <a:lnTo>
                    <a:pt x="1183792" y="6431966"/>
                  </a:lnTo>
                  <a:lnTo>
                    <a:pt x="1184986" y="6430696"/>
                  </a:lnTo>
                  <a:lnTo>
                    <a:pt x="1186840" y="6429426"/>
                  </a:lnTo>
                  <a:lnTo>
                    <a:pt x="1190028" y="6430696"/>
                  </a:lnTo>
                  <a:lnTo>
                    <a:pt x="1198803" y="6430696"/>
                  </a:lnTo>
                  <a:lnTo>
                    <a:pt x="1196403" y="6431966"/>
                  </a:lnTo>
                  <a:lnTo>
                    <a:pt x="1209763" y="6430696"/>
                  </a:lnTo>
                  <a:lnTo>
                    <a:pt x="1220800" y="6429426"/>
                  </a:lnTo>
                  <a:lnTo>
                    <a:pt x="1232852" y="6428156"/>
                  </a:lnTo>
                  <a:lnTo>
                    <a:pt x="1249197" y="6425616"/>
                  </a:lnTo>
                  <a:lnTo>
                    <a:pt x="1246238" y="6424346"/>
                  </a:lnTo>
                  <a:lnTo>
                    <a:pt x="1242987" y="6424346"/>
                  </a:lnTo>
                  <a:lnTo>
                    <a:pt x="1244561" y="6423076"/>
                  </a:lnTo>
                  <a:lnTo>
                    <a:pt x="1255534" y="6423076"/>
                  </a:lnTo>
                  <a:lnTo>
                    <a:pt x="1254975" y="6424346"/>
                  </a:lnTo>
                  <a:lnTo>
                    <a:pt x="1253731" y="6425616"/>
                  </a:lnTo>
                  <a:lnTo>
                    <a:pt x="1265135" y="6423076"/>
                  </a:lnTo>
                  <a:lnTo>
                    <a:pt x="1277188" y="6423076"/>
                  </a:lnTo>
                  <a:lnTo>
                    <a:pt x="1289608" y="6421806"/>
                  </a:lnTo>
                  <a:lnTo>
                    <a:pt x="1325803" y="6421806"/>
                  </a:lnTo>
                  <a:lnTo>
                    <a:pt x="1336408" y="6420536"/>
                  </a:lnTo>
                  <a:lnTo>
                    <a:pt x="1341056" y="6419266"/>
                  </a:lnTo>
                  <a:lnTo>
                    <a:pt x="1345717" y="6417996"/>
                  </a:lnTo>
                  <a:lnTo>
                    <a:pt x="1344434" y="6417996"/>
                  </a:lnTo>
                  <a:lnTo>
                    <a:pt x="1354023" y="6415456"/>
                  </a:lnTo>
                  <a:lnTo>
                    <a:pt x="1368399" y="6411646"/>
                  </a:lnTo>
                  <a:lnTo>
                    <a:pt x="1372285" y="6411646"/>
                  </a:lnTo>
                  <a:lnTo>
                    <a:pt x="1368145" y="6414186"/>
                  </a:lnTo>
                  <a:lnTo>
                    <a:pt x="1370469" y="6415456"/>
                  </a:lnTo>
                  <a:lnTo>
                    <a:pt x="1383703" y="6411646"/>
                  </a:lnTo>
                  <a:lnTo>
                    <a:pt x="1388110" y="6410376"/>
                  </a:lnTo>
                  <a:lnTo>
                    <a:pt x="1403515" y="6409106"/>
                  </a:lnTo>
                  <a:lnTo>
                    <a:pt x="1410792" y="6407836"/>
                  </a:lnTo>
                  <a:lnTo>
                    <a:pt x="1418069" y="6406566"/>
                  </a:lnTo>
                  <a:lnTo>
                    <a:pt x="1423098" y="6405296"/>
                  </a:lnTo>
                  <a:lnTo>
                    <a:pt x="1433144" y="6402756"/>
                  </a:lnTo>
                  <a:lnTo>
                    <a:pt x="1450365" y="6404026"/>
                  </a:lnTo>
                  <a:lnTo>
                    <a:pt x="1455864" y="6402756"/>
                  </a:lnTo>
                  <a:lnTo>
                    <a:pt x="1478114" y="6397676"/>
                  </a:lnTo>
                  <a:lnTo>
                    <a:pt x="1495336" y="6393866"/>
                  </a:lnTo>
                  <a:lnTo>
                    <a:pt x="1515414" y="6391326"/>
                  </a:lnTo>
                  <a:lnTo>
                    <a:pt x="1513725" y="6390056"/>
                  </a:lnTo>
                  <a:lnTo>
                    <a:pt x="1515491" y="6388786"/>
                  </a:lnTo>
                  <a:lnTo>
                    <a:pt x="1519021" y="6386246"/>
                  </a:lnTo>
                  <a:lnTo>
                    <a:pt x="1520063" y="6387668"/>
                  </a:lnTo>
                  <a:lnTo>
                    <a:pt x="1521929" y="6386246"/>
                  </a:lnTo>
                  <a:lnTo>
                    <a:pt x="1558569" y="6376086"/>
                  </a:lnTo>
                  <a:lnTo>
                    <a:pt x="1634553" y="6360846"/>
                  </a:lnTo>
                  <a:lnTo>
                    <a:pt x="1650796" y="6357036"/>
                  </a:lnTo>
                  <a:lnTo>
                    <a:pt x="1672450" y="6351956"/>
                  </a:lnTo>
                  <a:lnTo>
                    <a:pt x="1681581" y="6348146"/>
                  </a:lnTo>
                  <a:lnTo>
                    <a:pt x="1685886" y="6343066"/>
                  </a:lnTo>
                  <a:lnTo>
                    <a:pt x="1689468" y="6340526"/>
                  </a:lnTo>
                  <a:lnTo>
                    <a:pt x="1691259" y="6339256"/>
                  </a:lnTo>
                  <a:lnTo>
                    <a:pt x="1703603" y="6336716"/>
                  </a:lnTo>
                  <a:lnTo>
                    <a:pt x="1698218" y="6341796"/>
                  </a:lnTo>
                  <a:lnTo>
                    <a:pt x="1711579" y="6336716"/>
                  </a:lnTo>
                  <a:lnTo>
                    <a:pt x="1724939" y="6331636"/>
                  </a:lnTo>
                  <a:lnTo>
                    <a:pt x="1756283" y="6321476"/>
                  </a:lnTo>
                  <a:lnTo>
                    <a:pt x="1771891" y="6316396"/>
                  </a:lnTo>
                  <a:lnTo>
                    <a:pt x="1779701" y="6313856"/>
                  </a:lnTo>
                  <a:lnTo>
                    <a:pt x="1806041" y="6304966"/>
                  </a:lnTo>
                  <a:lnTo>
                    <a:pt x="1804212" y="6306236"/>
                  </a:lnTo>
                  <a:lnTo>
                    <a:pt x="1804479" y="6306236"/>
                  </a:lnTo>
                  <a:lnTo>
                    <a:pt x="1801037" y="6307506"/>
                  </a:lnTo>
                  <a:lnTo>
                    <a:pt x="1805165" y="6307506"/>
                  </a:lnTo>
                  <a:lnTo>
                    <a:pt x="1812074" y="6306236"/>
                  </a:lnTo>
                  <a:lnTo>
                    <a:pt x="1814969" y="6304966"/>
                  </a:lnTo>
                  <a:lnTo>
                    <a:pt x="1823529" y="6301156"/>
                  </a:lnTo>
                  <a:lnTo>
                    <a:pt x="1826577" y="6298616"/>
                  </a:lnTo>
                  <a:lnTo>
                    <a:pt x="1828101" y="6297346"/>
                  </a:lnTo>
                  <a:lnTo>
                    <a:pt x="1827822" y="6296076"/>
                  </a:lnTo>
                  <a:lnTo>
                    <a:pt x="1833283" y="6294806"/>
                  </a:lnTo>
                  <a:lnTo>
                    <a:pt x="1829701" y="6297346"/>
                  </a:lnTo>
                  <a:lnTo>
                    <a:pt x="1833346" y="6297346"/>
                  </a:lnTo>
                  <a:lnTo>
                    <a:pt x="1841182" y="6296076"/>
                  </a:lnTo>
                  <a:lnTo>
                    <a:pt x="1842528" y="6294806"/>
                  </a:lnTo>
                  <a:lnTo>
                    <a:pt x="1850631" y="6287186"/>
                  </a:lnTo>
                  <a:lnTo>
                    <a:pt x="1856181" y="6288456"/>
                  </a:lnTo>
                  <a:lnTo>
                    <a:pt x="1852320" y="6290996"/>
                  </a:lnTo>
                  <a:lnTo>
                    <a:pt x="1857565" y="6288456"/>
                  </a:lnTo>
                  <a:lnTo>
                    <a:pt x="1864436" y="6285916"/>
                  </a:lnTo>
                  <a:lnTo>
                    <a:pt x="1869427" y="6283376"/>
                  </a:lnTo>
                  <a:lnTo>
                    <a:pt x="1869084" y="6280836"/>
                  </a:lnTo>
                  <a:lnTo>
                    <a:pt x="1878723" y="6278296"/>
                  </a:lnTo>
                  <a:lnTo>
                    <a:pt x="1887651" y="6274486"/>
                  </a:lnTo>
                  <a:lnTo>
                    <a:pt x="1893290" y="6271946"/>
                  </a:lnTo>
                  <a:lnTo>
                    <a:pt x="1896110" y="6270676"/>
                  </a:lnTo>
                  <a:lnTo>
                    <a:pt x="1903603" y="6268377"/>
                  </a:lnTo>
                  <a:lnTo>
                    <a:pt x="1903374" y="6268542"/>
                  </a:lnTo>
                  <a:lnTo>
                    <a:pt x="1903145" y="6268999"/>
                  </a:lnTo>
                  <a:lnTo>
                    <a:pt x="1912277" y="6266853"/>
                  </a:lnTo>
                  <a:lnTo>
                    <a:pt x="1909635" y="6266777"/>
                  </a:lnTo>
                  <a:lnTo>
                    <a:pt x="1906993" y="6267132"/>
                  </a:lnTo>
                  <a:lnTo>
                    <a:pt x="1905330" y="6267501"/>
                  </a:lnTo>
                  <a:lnTo>
                    <a:pt x="1910257" y="6264326"/>
                  </a:lnTo>
                  <a:lnTo>
                    <a:pt x="1917877" y="6261786"/>
                  </a:lnTo>
                  <a:lnTo>
                    <a:pt x="1924519" y="6259246"/>
                  </a:lnTo>
                  <a:lnTo>
                    <a:pt x="1927542" y="6256706"/>
                  </a:lnTo>
                  <a:lnTo>
                    <a:pt x="1931784" y="6256706"/>
                  </a:lnTo>
                  <a:lnTo>
                    <a:pt x="1940864" y="6254166"/>
                  </a:lnTo>
                  <a:lnTo>
                    <a:pt x="1951151" y="6250356"/>
                  </a:lnTo>
                  <a:lnTo>
                    <a:pt x="1958987" y="6245276"/>
                  </a:lnTo>
                  <a:lnTo>
                    <a:pt x="1956866" y="6247816"/>
                  </a:lnTo>
                  <a:lnTo>
                    <a:pt x="1963305" y="6245276"/>
                  </a:lnTo>
                  <a:lnTo>
                    <a:pt x="1966518" y="6244006"/>
                  </a:lnTo>
                  <a:lnTo>
                    <a:pt x="1964156" y="6247816"/>
                  </a:lnTo>
                  <a:lnTo>
                    <a:pt x="1970989" y="6244006"/>
                  </a:lnTo>
                  <a:lnTo>
                    <a:pt x="1973275" y="6242736"/>
                  </a:lnTo>
                  <a:lnTo>
                    <a:pt x="1981288" y="6238926"/>
                  </a:lnTo>
                  <a:lnTo>
                    <a:pt x="1978736" y="6236386"/>
                  </a:lnTo>
                  <a:lnTo>
                    <a:pt x="1991982" y="6232576"/>
                  </a:lnTo>
                  <a:lnTo>
                    <a:pt x="2003425" y="6226226"/>
                  </a:lnTo>
                  <a:lnTo>
                    <a:pt x="2013623" y="6221146"/>
                  </a:lnTo>
                  <a:lnTo>
                    <a:pt x="2061095" y="6199556"/>
                  </a:lnTo>
                  <a:lnTo>
                    <a:pt x="2097087" y="6179236"/>
                  </a:lnTo>
                  <a:lnTo>
                    <a:pt x="2097684" y="6181776"/>
                  </a:lnTo>
                  <a:lnTo>
                    <a:pt x="2084882" y="6189396"/>
                  </a:lnTo>
                  <a:lnTo>
                    <a:pt x="2078443" y="6191936"/>
                  </a:lnTo>
                  <a:lnTo>
                    <a:pt x="2072271" y="6194476"/>
                  </a:lnTo>
                  <a:lnTo>
                    <a:pt x="2073859" y="6197016"/>
                  </a:lnTo>
                  <a:lnTo>
                    <a:pt x="2081784" y="6193206"/>
                  </a:lnTo>
                  <a:lnTo>
                    <a:pt x="2088857" y="6188126"/>
                  </a:lnTo>
                  <a:lnTo>
                    <a:pt x="2095385" y="6184316"/>
                  </a:lnTo>
                  <a:lnTo>
                    <a:pt x="2101659" y="6179236"/>
                  </a:lnTo>
                  <a:lnTo>
                    <a:pt x="2107996" y="6175426"/>
                  </a:lnTo>
                  <a:lnTo>
                    <a:pt x="2114639" y="6171616"/>
                  </a:lnTo>
                  <a:lnTo>
                    <a:pt x="2121865" y="6167806"/>
                  </a:lnTo>
                  <a:lnTo>
                    <a:pt x="2129917" y="6162726"/>
                  </a:lnTo>
                  <a:lnTo>
                    <a:pt x="2135987" y="6161456"/>
                  </a:lnTo>
                  <a:lnTo>
                    <a:pt x="2127567" y="6166536"/>
                  </a:lnTo>
                  <a:lnTo>
                    <a:pt x="2125980" y="6169076"/>
                  </a:lnTo>
                  <a:lnTo>
                    <a:pt x="2138159" y="6161456"/>
                  </a:lnTo>
                  <a:lnTo>
                    <a:pt x="2142223" y="6158916"/>
                  </a:lnTo>
                  <a:lnTo>
                    <a:pt x="2158288" y="6151296"/>
                  </a:lnTo>
                  <a:lnTo>
                    <a:pt x="2171598" y="6143676"/>
                  </a:lnTo>
                  <a:lnTo>
                    <a:pt x="2173821" y="6142406"/>
                  </a:lnTo>
                  <a:lnTo>
                    <a:pt x="2178012" y="6139866"/>
                  </a:lnTo>
                  <a:lnTo>
                    <a:pt x="2188476" y="6133516"/>
                  </a:lnTo>
                  <a:lnTo>
                    <a:pt x="2188616" y="6133516"/>
                  </a:lnTo>
                  <a:lnTo>
                    <a:pt x="2186686" y="6136056"/>
                  </a:lnTo>
                  <a:lnTo>
                    <a:pt x="2184831" y="6137326"/>
                  </a:lnTo>
                  <a:lnTo>
                    <a:pt x="2188705" y="6134786"/>
                  </a:lnTo>
                  <a:lnTo>
                    <a:pt x="2194331" y="6132246"/>
                  </a:lnTo>
                  <a:close/>
                </a:path>
                <a:path w="2931795" h="6443980">
                  <a:moveTo>
                    <a:pt x="2195284" y="6103036"/>
                  </a:moveTo>
                  <a:lnTo>
                    <a:pt x="2194077" y="6103759"/>
                  </a:lnTo>
                  <a:lnTo>
                    <a:pt x="2195093" y="6103556"/>
                  </a:lnTo>
                  <a:lnTo>
                    <a:pt x="2195284" y="6103036"/>
                  </a:lnTo>
                  <a:close/>
                </a:path>
                <a:path w="2931795" h="6443980">
                  <a:moveTo>
                    <a:pt x="2216772" y="6090336"/>
                  </a:moveTo>
                  <a:lnTo>
                    <a:pt x="2215858" y="6090336"/>
                  </a:lnTo>
                  <a:lnTo>
                    <a:pt x="2215375" y="6091009"/>
                  </a:lnTo>
                  <a:lnTo>
                    <a:pt x="2216772" y="6090336"/>
                  </a:lnTo>
                  <a:close/>
                </a:path>
                <a:path w="2931795" h="6443980">
                  <a:moveTo>
                    <a:pt x="2219058" y="6087440"/>
                  </a:moveTo>
                  <a:lnTo>
                    <a:pt x="2217915" y="6088202"/>
                  </a:lnTo>
                  <a:lnTo>
                    <a:pt x="2216772" y="6089116"/>
                  </a:lnTo>
                  <a:lnTo>
                    <a:pt x="2216988" y="6089040"/>
                  </a:lnTo>
                  <a:lnTo>
                    <a:pt x="2217153" y="6088964"/>
                  </a:lnTo>
                  <a:lnTo>
                    <a:pt x="2219058" y="6087440"/>
                  </a:lnTo>
                  <a:close/>
                </a:path>
                <a:path w="2931795" h="6443980">
                  <a:moveTo>
                    <a:pt x="2246668" y="6070016"/>
                  </a:moveTo>
                  <a:lnTo>
                    <a:pt x="2241639" y="6074486"/>
                  </a:lnTo>
                  <a:lnTo>
                    <a:pt x="2243251" y="6073826"/>
                  </a:lnTo>
                  <a:lnTo>
                    <a:pt x="2246668" y="6070016"/>
                  </a:lnTo>
                  <a:close/>
                </a:path>
                <a:path w="2931795" h="6443980">
                  <a:moveTo>
                    <a:pt x="2300224" y="6044323"/>
                  </a:moveTo>
                  <a:lnTo>
                    <a:pt x="2299093" y="6044628"/>
                  </a:lnTo>
                  <a:lnTo>
                    <a:pt x="2298014" y="6045060"/>
                  </a:lnTo>
                  <a:lnTo>
                    <a:pt x="2297557" y="6045644"/>
                  </a:lnTo>
                  <a:lnTo>
                    <a:pt x="2298535" y="6045162"/>
                  </a:lnTo>
                  <a:lnTo>
                    <a:pt x="2299347" y="6044755"/>
                  </a:lnTo>
                  <a:lnTo>
                    <a:pt x="2300224" y="6044323"/>
                  </a:lnTo>
                  <a:close/>
                </a:path>
                <a:path w="2931795" h="6443980">
                  <a:moveTo>
                    <a:pt x="2328964" y="6024296"/>
                  </a:moveTo>
                  <a:lnTo>
                    <a:pt x="2322411" y="6030646"/>
                  </a:lnTo>
                  <a:lnTo>
                    <a:pt x="2326995" y="6028106"/>
                  </a:lnTo>
                  <a:lnTo>
                    <a:pt x="2328964" y="6024296"/>
                  </a:lnTo>
                  <a:close/>
                </a:path>
                <a:path w="2931795" h="6443980">
                  <a:moveTo>
                    <a:pt x="2354796" y="6024296"/>
                  </a:moveTo>
                  <a:lnTo>
                    <a:pt x="2353741" y="6024765"/>
                  </a:lnTo>
                  <a:lnTo>
                    <a:pt x="2352586" y="6025566"/>
                  </a:lnTo>
                  <a:lnTo>
                    <a:pt x="2354796" y="6024296"/>
                  </a:lnTo>
                  <a:close/>
                </a:path>
                <a:path w="2931795" h="6443980">
                  <a:moveTo>
                    <a:pt x="2364600" y="6021184"/>
                  </a:moveTo>
                  <a:lnTo>
                    <a:pt x="2361819" y="6022797"/>
                  </a:lnTo>
                  <a:lnTo>
                    <a:pt x="2358504" y="6024651"/>
                  </a:lnTo>
                  <a:lnTo>
                    <a:pt x="2356053" y="6026810"/>
                  </a:lnTo>
                  <a:lnTo>
                    <a:pt x="2359647" y="6025134"/>
                  </a:lnTo>
                  <a:lnTo>
                    <a:pt x="2362301" y="6023203"/>
                  </a:lnTo>
                  <a:lnTo>
                    <a:pt x="2364600" y="6021184"/>
                  </a:lnTo>
                  <a:close/>
                </a:path>
                <a:path w="2931795" h="6443980">
                  <a:moveTo>
                    <a:pt x="2403170" y="5974562"/>
                  </a:moveTo>
                  <a:lnTo>
                    <a:pt x="2400528" y="5976594"/>
                  </a:lnTo>
                  <a:lnTo>
                    <a:pt x="2402649" y="5975007"/>
                  </a:lnTo>
                  <a:lnTo>
                    <a:pt x="2403170" y="5974562"/>
                  </a:lnTo>
                  <a:close/>
                </a:path>
                <a:path w="2931795" h="6443980">
                  <a:moveTo>
                    <a:pt x="2403614" y="5974169"/>
                  </a:moveTo>
                  <a:lnTo>
                    <a:pt x="2403170" y="5974562"/>
                  </a:lnTo>
                  <a:lnTo>
                    <a:pt x="2403373" y="5974410"/>
                  </a:lnTo>
                  <a:lnTo>
                    <a:pt x="2403614" y="5974169"/>
                  </a:lnTo>
                  <a:close/>
                </a:path>
                <a:path w="2931795" h="6443980">
                  <a:moveTo>
                    <a:pt x="2408707" y="5969533"/>
                  </a:moveTo>
                  <a:lnTo>
                    <a:pt x="2405989" y="5971895"/>
                  </a:lnTo>
                  <a:lnTo>
                    <a:pt x="2403614" y="5974169"/>
                  </a:lnTo>
                  <a:lnTo>
                    <a:pt x="2406662" y="5971527"/>
                  </a:lnTo>
                  <a:lnTo>
                    <a:pt x="2408707" y="5969533"/>
                  </a:lnTo>
                  <a:close/>
                </a:path>
                <a:path w="2931795" h="6443980">
                  <a:moveTo>
                    <a:pt x="2456650" y="5957201"/>
                  </a:moveTo>
                  <a:lnTo>
                    <a:pt x="2449601" y="5963412"/>
                  </a:lnTo>
                  <a:lnTo>
                    <a:pt x="2455684" y="5960973"/>
                  </a:lnTo>
                  <a:lnTo>
                    <a:pt x="2456650" y="5957201"/>
                  </a:lnTo>
                  <a:close/>
                </a:path>
                <a:path w="2931795" h="6443980">
                  <a:moveTo>
                    <a:pt x="2494534" y="5910770"/>
                  </a:moveTo>
                  <a:lnTo>
                    <a:pt x="2494165" y="5909780"/>
                  </a:lnTo>
                  <a:lnTo>
                    <a:pt x="2489212" y="5913933"/>
                  </a:lnTo>
                  <a:lnTo>
                    <a:pt x="2494534" y="5910770"/>
                  </a:lnTo>
                  <a:close/>
                </a:path>
                <a:path w="2931795" h="6443980">
                  <a:moveTo>
                    <a:pt x="2495131" y="5912396"/>
                  </a:moveTo>
                  <a:lnTo>
                    <a:pt x="2494750" y="5910643"/>
                  </a:lnTo>
                  <a:lnTo>
                    <a:pt x="2494534" y="5910770"/>
                  </a:lnTo>
                  <a:lnTo>
                    <a:pt x="2495131" y="5912396"/>
                  </a:lnTo>
                  <a:close/>
                </a:path>
                <a:path w="2931795" h="6443980">
                  <a:moveTo>
                    <a:pt x="2578112" y="5846915"/>
                  </a:moveTo>
                  <a:lnTo>
                    <a:pt x="2571331" y="5851068"/>
                  </a:lnTo>
                  <a:lnTo>
                    <a:pt x="2571635" y="5852274"/>
                  </a:lnTo>
                  <a:lnTo>
                    <a:pt x="2574975" y="5849150"/>
                  </a:lnTo>
                  <a:lnTo>
                    <a:pt x="2578112" y="5846915"/>
                  </a:lnTo>
                  <a:close/>
                </a:path>
                <a:path w="2931795" h="6443980">
                  <a:moveTo>
                    <a:pt x="2580678" y="5845200"/>
                  </a:moveTo>
                  <a:lnTo>
                    <a:pt x="2579890" y="5845581"/>
                  </a:lnTo>
                  <a:lnTo>
                    <a:pt x="2579065" y="5846229"/>
                  </a:lnTo>
                  <a:lnTo>
                    <a:pt x="2578112" y="5846915"/>
                  </a:lnTo>
                  <a:lnTo>
                    <a:pt x="2580678" y="5845200"/>
                  </a:lnTo>
                  <a:close/>
                </a:path>
                <a:path w="2931795" h="6443980">
                  <a:moveTo>
                    <a:pt x="2619298" y="5805309"/>
                  </a:moveTo>
                  <a:lnTo>
                    <a:pt x="2618879" y="5805094"/>
                  </a:lnTo>
                  <a:lnTo>
                    <a:pt x="2618359" y="5805055"/>
                  </a:lnTo>
                  <a:lnTo>
                    <a:pt x="2617914" y="5805132"/>
                  </a:lnTo>
                  <a:lnTo>
                    <a:pt x="2618168" y="5805398"/>
                  </a:lnTo>
                  <a:lnTo>
                    <a:pt x="2618676" y="5805424"/>
                  </a:lnTo>
                  <a:lnTo>
                    <a:pt x="2619298" y="5805309"/>
                  </a:lnTo>
                  <a:close/>
                </a:path>
                <a:path w="2931795" h="6443980">
                  <a:moveTo>
                    <a:pt x="2630970" y="5816016"/>
                  </a:moveTo>
                  <a:lnTo>
                    <a:pt x="2611361" y="5816016"/>
                  </a:lnTo>
                  <a:lnTo>
                    <a:pt x="2607094" y="5816016"/>
                  </a:lnTo>
                  <a:lnTo>
                    <a:pt x="2605862" y="5819826"/>
                  </a:lnTo>
                  <a:lnTo>
                    <a:pt x="2599093" y="5823636"/>
                  </a:lnTo>
                  <a:lnTo>
                    <a:pt x="2600998" y="5826176"/>
                  </a:lnTo>
                  <a:lnTo>
                    <a:pt x="2598331" y="5828716"/>
                  </a:lnTo>
                  <a:lnTo>
                    <a:pt x="2596883" y="5827446"/>
                  </a:lnTo>
                  <a:lnTo>
                    <a:pt x="2595308" y="5827446"/>
                  </a:lnTo>
                  <a:lnTo>
                    <a:pt x="2590457" y="5832526"/>
                  </a:lnTo>
                  <a:lnTo>
                    <a:pt x="2584005" y="5838876"/>
                  </a:lnTo>
                  <a:lnTo>
                    <a:pt x="2579674" y="5843956"/>
                  </a:lnTo>
                  <a:lnTo>
                    <a:pt x="2580906" y="5845048"/>
                  </a:lnTo>
                  <a:lnTo>
                    <a:pt x="2580678" y="5845200"/>
                  </a:lnTo>
                  <a:lnTo>
                    <a:pt x="2580932" y="5845073"/>
                  </a:lnTo>
                  <a:lnTo>
                    <a:pt x="2581122" y="5845226"/>
                  </a:lnTo>
                  <a:lnTo>
                    <a:pt x="2581821" y="5845226"/>
                  </a:lnTo>
                  <a:lnTo>
                    <a:pt x="2570365" y="5856656"/>
                  </a:lnTo>
                  <a:lnTo>
                    <a:pt x="2557589" y="5865546"/>
                  </a:lnTo>
                  <a:lnTo>
                    <a:pt x="2544597" y="5875706"/>
                  </a:lnTo>
                  <a:lnTo>
                    <a:pt x="2532519" y="5885866"/>
                  </a:lnTo>
                  <a:lnTo>
                    <a:pt x="2531897" y="5884596"/>
                  </a:lnTo>
                  <a:lnTo>
                    <a:pt x="2524912" y="5890946"/>
                  </a:lnTo>
                  <a:lnTo>
                    <a:pt x="2517635" y="5897296"/>
                  </a:lnTo>
                  <a:lnTo>
                    <a:pt x="2510993" y="5903646"/>
                  </a:lnTo>
                  <a:lnTo>
                    <a:pt x="2505875" y="5909996"/>
                  </a:lnTo>
                  <a:lnTo>
                    <a:pt x="2503068" y="5912536"/>
                  </a:lnTo>
                  <a:lnTo>
                    <a:pt x="2498090" y="5913806"/>
                  </a:lnTo>
                  <a:lnTo>
                    <a:pt x="2498534" y="5911266"/>
                  </a:lnTo>
                  <a:lnTo>
                    <a:pt x="2491638" y="5917616"/>
                  </a:lnTo>
                  <a:lnTo>
                    <a:pt x="2491409" y="5918886"/>
                  </a:lnTo>
                  <a:lnTo>
                    <a:pt x="2479548" y="5926506"/>
                  </a:lnTo>
                  <a:lnTo>
                    <a:pt x="2481872" y="5922696"/>
                  </a:lnTo>
                  <a:lnTo>
                    <a:pt x="2486469" y="5918886"/>
                  </a:lnTo>
                  <a:lnTo>
                    <a:pt x="2479878" y="5923966"/>
                  </a:lnTo>
                  <a:lnTo>
                    <a:pt x="2474760" y="5926506"/>
                  </a:lnTo>
                  <a:lnTo>
                    <a:pt x="2469921" y="5930316"/>
                  </a:lnTo>
                  <a:lnTo>
                    <a:pt x="2464193" y="5936666"/>
                  </a:lnTo>
                  <a:lnTo>
                    <a:pt x="2466162" y="5931586"/>
                  </a:lnTo>
                  <a:lnTo>
                    <a:pt x="2454846" y="5939206"/>
                  </a:lnTo>
                  <a:lnTo>
                    <a:pt x="2450693" y="5943016"/>
                  </a:lnTo>
                  <a:lnTo>
                    <a:pt x="2458656" y="5939206"/>
                  </a:lnTo>
                  <a:lnTo>
                    <a:pt x="2453678" y="5944286"/>
                  </a:lnTo>
                  <a:lnTo>
                    <a:pt x="2444216" y="5950636"/>
                  </a:lnTo>
                  <a:lnTo>
                    <a:pt x="2444648" y="5945556"/>
                  </a:lnTo>
                  <a:lnTo>
                    <a:pt x="2436799" y="5950636"/>
                  </a:lnTo>
                  <a:lnTo>
                    <a:pt x="2429929" y="5955716"/>
                  </a:lnTo>
                  <a:lnTo>
                    <a:pt x="2423744" y="5960796"/>
                  </a:lnTo>
                  <a:lnTo>
                    <a:pt x="2417965" y="5967146"/>
                  </a:lnTo>
                  <a:lnTo>
                    <a:pt x="2412339" y="5972226"/>
                  </a:lnTo>
                  <a:lnTo>
                    <a:pt x="2406535" y="5977306"/>
                  </a:lnTo>
                  <a:lnTo>
                    <a:pt x="2400249" y="5981116"/>
                  </a:lnTo>
                  <a:lnTo>
                    <a:pt x="2393226" y="5983656"/>
                  </a:lnTo>
                  <a:lnTo>
                    <a:pt x="2393353" y="5984926"/>
                  </a:lnTo>
                  <a:lnTo>
                    <a:pt x="2397391" y="5982386"/>
                  </a:lnTo>
                  <a:lnTo>
                    <a:pt x="2401570" y="5981116"/>
                  </a:lnTo>
                  <a:lnTo>
                    <a:pt x="2402167" y="5982386"/>
                  </a:lnTo>
                  <a:lnTo>
                    <a:pt x="2394470" y="5986196"/>
                  </a:lnTo>
                  <a:lnTo>
                    <a:pt x="2386863" y="5988736"/>
                  </a:lnTo>
                  <a:lnTo>
                    <a:pt x="2380526" y="5991276"/>
                  </a:lnTo>
                  <a:lnTo>
                    <a:pt x="2376665" y="5992546"/>
                  </a:lnTo>
                  <a:lnTo>
                    <a:pt x="2369045" y="5997626"/>
                  </a:lnTo>
                  <a:lnTo>
                    <a:pt x="2364930" y="6002706"/>
                  </a:lnTo>
                  <a:lnTo>
                    <a:pt x="2360777" y="6007786"/>
                  </a:lnTo>
                  <a:lnTo>
                    <a:pt x="2352992" y="6012866"/>
                  </a:lnTo>
                  <a:lnTo>
                    <a:pt x="2355418" y="6012866"/>
                  </a:lnTo>
                  <a:lnTo>
                    <a:pt x="2358923" y="6015406"/>
                  </a:lnTo>
                  <a:lnTo>
                    <a:pt x="2349347" y="6023026"/>
                  </a:lnTo>
                  <a:lnTo>
                    <a:pt x="2339543" y="6028106"/>
                  </a:lnTo>
                  <a:lnTo>
                    <a:pt x="2334768" y="6025566"/>
                  </a:lnTo>
                  <a:lnTo>
                    <a:pt x="2340241" y="6021756"/>
                  </a:lnTo>
                  <a:lnTo>
                    <a:pt x="2342451" y="6019216"/>
                  </a:lnTo>
                  <a:lnTo>
                    <a:pt x="2343620" y="6019216"/>
                  </a:lnTo>
                  <a:lnTo>
                    <a:pt x="2342311" y="6020308"/>
                  </a:lnTo>
                  <a:lnTo>
                    <a:pt x="2341003" y="6021425"/>
                  </a:lnTo>
                  <a:lnTo>
                    <a:pt x="2341588" y="6021400"/>
                  </a:lnTo>
                  <a:lnTo>
                    <a:pt x="2343404" y="6020092"/>
                  </a:lnTo>
                  <a:lnTo>
                    <a:pt x="2343988" y="6019292"/>
                  </a:lnTo>
                  <a:lnTo>
                    <a:pt x="2346744" y="6016676"/>
                  </a:lnTo>
                  <a:lnTo>
                    <a:pt x="2350478" y="6014136"/>
                  </a:lnTo>
                  <a:lnTo>
                    <a:pt x="2345969" y="6015406"/>
                  </a:lnTo>
                  <a:lnTo>
                    <a:pt x="2345436" y="6016676"/>
                  </a:lnTo>
                  <a:lnTo>
                    <a:pt x="2340000" y="6019216"/>
                  </a:lnTo>
                  <a:lnTo>
                    <a:pt x="2326995" y="6028106"/>
                  </a:lnTo>
                  <a:lnTo>
                    <a:pt x="2332672" y="6025566"/>
                  </a:lnTo>
                  <a:lnTo>
                    <a:pt x="2323909" y="6030646"/>
                  </a:lnTo>
                  <a:lnTo>
                    <a:pt x="2316543" y="6034456"/>
                  </a:lnTo>
                  <a:lnTo>
                    <a:pt x="2309126" y="6039536"/>
                  </a:lnTo>
                  <a:lnTo>
                    <a:pt x="2300224" y="6044616"/>
                  </a:lnTo>
                  <a:lnTo>
                    <a:pt x="2305342" y="6044616"/>
                  </a:lnTo>
                  <a:lnTo>
                    <a:pt x="2303272" y="6045886"/>
                  </a:lnTo>
                  <a:lnTo>
                    <a:pt x="2293582" y="6050966"/>
                  </a:lnTo>
                  <a:lnTo>
                    <a:pt x="2290673" y="6053506"/>
                  </a:lnTo>
                  <a:lnTo>
                    <a:pt x="2289124" y="6056046"/>
                  </a:lnTo>
                  <a:lnTo>
                    <a:pt x="2283485" y="6061126"/>
                  </a:lnTo>
                  <a:lnTo>
                    <a:pt x="2279827" y="6061126"/>
                  </a:lnTo>
                  <a:lnTo>
                    <a:pt x="2278977" y="6059856"/>
                  </a:lnTo>
                  <a:lnTo>
                    <a:pt x="2277402" y="6059856"/>
                  </a:lnTo>
                  <a:lnTo>
                    <a:pt x="2271585" y="6064936"/>
                  </a:lnTo>
                  <a:lnTo>
                    <a:pt x="2262987" y="6067476"/>
                  </a:lnTo>
                  <a:lnTo>
                    <a:pt x="2270823" y="6059856"/>
                  </a:lnTo>
                  <a:lnTo>
                    <a:pt x="2254529" y="6070016"/>
                  </a:lnTo>
                  <a:lnTo>
                    <a:pt x="2247074" y="6072556"/>
                  </a:lnTo>
                  <a:lnTo>
                    <a:pt x="2240965" y="6075096"/>
                  </a:lnTo>
                  <a:lnTo>
                    <a:pt x="2241639" y="6074486"/>
                  </a:lnTo>
                  <a:lnTo>
                    <a:pt x="2237105" y="6076366"/>
                  </a:lnTo>
                  <a:lnTo>
                    <a:pt x="2241905" y="6076366"/>
                  </a:lnTo>
                  <a:lnTo>
                    <a:pt x="2238032" y="6078906"/>
                  </a:lnTo>
                  <a:lnTo>
                    <a:pt x="2234933" y="6080176"/>
                  </a:lnTo>
                  <a:lnTo>
                    <a:pt x="2234476" y="6080176"/>
                  </a:lnTo>
                  <a:lnTo>
                    <a:pt x="2231542" y="6082716"/>
                  </a:lnTo>
                  <a:lnTo>
                    <a:pt x="2239454" y="6081446"/>
                  </a:lnTo>
                  <a:lnTo>
                    <a:pt x="2233091" y="6087796"/>
                  </a:lnTo>
                  <a:lnTo>
                    <a:pt x="2227567" y="6089066"/>
                  </a:lnTo>
                  <a:lnTo>
                    <a:pt x="2218893" y="6097956"/>
                  </a:lnTo>
                  <a:lnTo>
                    <a:pt x="2215565" y="6095416"/>
                  </a:lnTo>
                  <a:lnTo>
                    <a:pt x="2221954" y="6091606"/>
                  </a:lnTo>
                  <a:lnTo>
                    <a:pt x="2221446" y="6091606"/>
                  </a:lnTo>
                  <a:lnTo>
                    <a:pt x="2220353" y="6090336"/>
                  </a:lnTo>
                  <a:lnTo>
                    <a:pt x="2224938" y="6086526"/>
                  </a:lnTo>
                  <a:lnTo>
                    <a:pt x="2222627" y="6087796"/>
                  </a:lnTo>
                  <a:lnTo>
                    <a:pt x="2219566" y="6089066"/>
                  </a:lnTo>
                  <a:lnTo>
                    <a:pt x="2215680" y="6091606"/>
                  </a:lnTo>
                  <a:lnTo>
                    <a:pt x="2214969" y="6091606"/>
                  </a:lnTo>
                  <a:lnTo>
                    <a:pt x="2215375" y="6091009"/>
                  </a:lnTo>
                  <a:lnTo>
                    <a:pt x="2208974" y="6094146"/>
                  </a:lnTo>
                  <a:lnTo>
                    <a:pt x="2206383" y="6096686"/>
                  </a:lnTo>
                  <a:lnTo>
                    <a:pt x="2203945" y="6100496"/>
                  </a:lnTo>
                  <a:lnTo>
                    <a:pt x="2196630" y="6105576"/>
                  </a:lnTo>
                  <a:lnTo>
                    <a:pt x="2197697" y="6103036"/>
                  </a:lnTo>
                  <a:lnTo>
                    <a:pt x="2195093" y="6103556"/>
                  </a:lnTo>
                  <a:lnTo>
                    <a:pt x="2193480" y="6108116"/>
                  </a:lnTo>
                  <a:lnTo>
                    <a:pt x="2188362" y="6111926"/>
                  </a:lnTo>
                  <a:lnTo>
                    <a:pt x="2177605" y="6115736"/>
                  </a:lnTo>
                  <a:lnTo>
                    <a:pt x="2177948" y="6118276"/>
                  </a:lnTo>
                  <a:lnTo>
                    <a:pt x="2172589" y="6120816"/>
                  </a:lnTo>
                  <a:lnTo>
                    <a:pt x="2178939" y="6118276"/>
                  </a:lnTo>
                  <a:lnTo>
                    <a:pt x="2177783" y="6120816"/>
                  </a:lnTo>
                  <a:lnTo>
                    <a:pt x="2172627" y="6123356"/>
                  </a:lnTo>
                  <a:lnTo>
                    <a:pt x="2167293" y="6127369"/>
                  </a:lnTo>
                  <a:lnTo>
                    <a:pt x="2192426" y="6127369"/>
                  </a:lnTo>
                  <a:lnTo>
                    <a:pt x="2198700" y="6120816"/>
                  </a:lnTo>
                  <a:lnTo>
                    <a:pt x="2201684" y="6118276"/>
                  </a:lnTo>
                  <a:lnTo>
                    <a:pt x="2203221" y="6120816"/>
                  </a:lnTo>
                  <a:lnTo>
                    <a:pt x="2209520" y="6118276"/>
                  </a:lnTo>
                  <a:lnTo>
                    <a:pt x="2215248" y="6115736"/>
                  </a:lnTo>
                  <a:lnTo>
                    <a:pt x="2215083" y="6120816"/>
                  </a:lnTo>
                  <a:lnTo>
                    <a:pt x="2217407" y="6119546"/>
                  </a:lnTo>
                  <a:lnTo>
                    <a:pt x="2220074" y="6115736"/>
                  </a:lnTo>
                  <a:lnTo>
                    <a:pt x="2218791" y="6115736"/>
                  </a:lnTo>
                  <a:lnTo>
                    <a:pt x="2222728" y="6113196"/>
                  </a:lnTo>
                  <a:lnTo>
                    <a:pt x="2224328" y="6113196"/>
                  </a:lnTo>
                  <a:lnTo>
                    <a:pt x="2221344" y="6117006"/>
                  </a:lnTo>
                  <a:lnTo>
                    <a:pt x="2226475" y="6113196"/>
                  </a:lnTo>
                  <a:lnTo>
                    <a:pt x="2228189" y="6111926"/>
                  </a:lnTo>
                  <a:lnTo>
                    <a:pt x="2231377" y="6109386"/>
                  </a:lnTo>
                  <a:lnTo>
                    <a:pt x="2234438" y="6105576"/>
                  </a:lnTo>
                  <a:lnTo>
                    <a:pt x="2240889" y="6101766"/>
                  </a:lnTo>
                  <a:lnTo>
                    <a:pt x="2241372" y="6103036"/>
                  </a:lnTo>
                  <a:lnTo>
                    <a:pt x="2239073" y="6104306"/>
                  </a:lnTo>
                  <a:lnTo>
                    <a:pt x="2238387" y="6106846"/>
                  </a:lnTo>
                  <a:lnTo>
                    <a:pt x="2242439" y="6101766"/>
                  </a:lnTo>
                  <a:lnTo>
                    <a:pt x="2247011" y="6097956"/>
                  </a:lnTo>
                  <a:lnTo>
                    <a:pt x="2252637" y="6094146"/>
                  </a:lnTo>
                  <a:lnTo>
                    <a:pt x="2259863" y="6090336"/>
                  </a:lnTo>
                  <a:lnTo>
                    <a:pt x="2261197" y="6090336"/>
                  </a:lnTo>
                  <a:lnTo>
                    <a:pt x="2258047" y="6092876"/>
                  </a:lnTo>
                  <a:lnTo>
                    <a:pt x="2261539" y="6090336"/>
                  </a:lnTo>
                  <a:lnTo>
                    <a:pt x="2270264" y="6083986"/>
                  </a:lnTo>
                  <a:lnTo>
                    <a:pt x="2273935" y="6081446"/>
                  </a:lnTo>
                  <a:lnTo>
                    <a:pt x="2281275" y="6076366"/>
                  </a:lnTo>
                  <a:lnTo>
                    <a:pt x="2282926" y="6075096"/>
                  </a:lnTo>
                  <a:lnTo>
                    <a:pt x="2292832" y="6067476"/>
                  </a:lnTo>
                  <a:lnTo>
                    <a:pt x="2304364" y="6061126"/>
                  </a:lnTo>
                  <a:lnTo>
                    <a:pt x="2306663" y="6059856"/>
                  </a:lnTo>
                  <a:lnTo>
                    <a:pt x="2306434" y="6062396"/>
                  </a:lnTo>
                  <a:lnTo>
                    <a:pt x="2309520" y="6061126"/>
                  </a:lnTo>
                  <a:lnTo>
                    <a:pt x="2313825" y="6059856"/>
                  </a:lnTo>
                  <a:lnTo>
                    <a:pt x="2317254" y="6059856"/>
                  </a:lnTo>
                  <a:lnTo>
                    <a:pt x="2325293" y="6053506"/>
                  </a:lnTo>
                  <a:lnTo>
                    <a:pt x="2326906" y="6052236"/>
                  </a:lnTo>
                  <a:lnTo>
                    <a:pt x="2321776" y="6053506"/>
                  </a:lnTo>
                  <a:lnTo>
                    <a:pt x="2328138" y="6048426"/>
                  </a:lnTo>
                  <a:lnTo>
                    <a:pt x="2333929" y="6043346"/>
                  </a:lnTo>
                  <a:lnTo>
                    <a:pt x="2339619" y="6039536"/>
                  </a:lnTo>
                  <a:lnTo>
                    <a:pt x="2345626" y="6035726"/>
                  </a:lnTo>
                  <a:lnTo>
                    <a:pt x="2339822" y="6040806"/>
                  </a:lnTo>
                  <a:lnTo>
                    <a:pt x="2347137" y="6035726"/>
                  </a:lnTo>
                  <a:lnTo>
                    <a:pt x="2348966" y="6034456"/>
                  </a:lnTo>
                  <a:lnTo>
                    <a:pt x="2356281" y="6029376"/>
                  </a:lnTo>
                  <a:lnTo>
                    <a:pt x="2345918" y="6034456"/>
                  </a:lnTo>
                  <a:lnTo>
                    <a:pt x="2348915" y="6030646"/>
                  </a:lnTo>
                  <a:lnTo>
                    <a:pt x="2348649" y="6029376"/>
                  </a:lnTo>
                  <a:lnTo>
                    <a:pt x="2348941" y="6028106"/>
                  </a:lnTo>
                  <a:lnTo>
                    <a:pt x="2349233" y="6026836"/>
                  </a:lnTo>
                  <a:lnTo>
                    <a:pt x="2353741" y="6024765"/>
                  </a:lnTo>
                  <a:lnTo>
                    <a:pt x="2363787" y="6017946"/>
                  </a:lnTo>
                  <a:lnTo>
                    <a:pt x="2369020" y="6016841"/>
                  </a:lnTo>
                  <a:lnTo>
                    <a:pt x="2368080" y="6017831"/>
                  </a:lnTo>
                  <a:lnTo>
                    <a:pt x="2366454" y="6019546"/>
                  </a:lnTo>
                  <a:lnTo>
                    <a:pt x="2364600" y="6021171"/>
                  </a:lnTo>
                  <a:lnTo>
                    <a:pt x="2368004" y="6019203"/>
                  </a:lnTo>
                  <a:lnTo>
                    <a:pt x="2370569" y="6017539"/>
                  </a:lnTo>
                  <a:lnTo>
                    <a:pt x="2369934" y="6016460"/>
                  </a:lnTo>
                  <a:lnTo>
                    <a:pt x="2373477" y="6012866"/>
                  </a:lnTo>
                  <a:lnTo>
                    <a:pt x="2377300" y="6009056"/>
                  </a:lnTo>
                  <a:lnTo>
                    <a:pt x="2384488" y="6005246"/>
                  </a:lnTo>
                  <a:lnTo>
                    <a:pt x="2386914" y="6005246"/>
                  </a:lnTo>
                  <a:lnTo>
                    <a:pt x="2385542" y="6009056"/>
                  </a:lnTo>
                  <a:lnTo>
                    <a:pt x="2387130" y="6009056"/>
                  </a:lnTo>
                  <a:lnTo>
                    <a:pt x="2391473" y="6005246"/>
                  </a:lnTo>
                  <a:lnTo>
                    <a:pt x="2406332" y="5993816"/>
                  </a:lnTo>
                  <a:lnTo>
                    <a:pt x="2411234" y="5987466"/>
                  </a:lnTo>
                  <a:lnTo>
                    <a:pt x="2409863" y="5990006"/>
                  </a:lnTo>
                  <a:lnTo>
                    <a:pt x="2410942" y="5991276"/>
                  </a:lnTo>
                  <a:lnTo>
                    <a:pt x="2411780" y="5991276"/>
                  </a:lnTo>
                  <a:lnTo>
                    <a:pt x="2413228" y="5988736"/>
                  </a:lnTo>
                  <a:lnTo>
                    <a:pt x="2413876" y="5987466"/>
                  </a:lnTo>
                  <a:lnTo>
                    <a:pt x="2418397" y="5984926"/>
                  </a:lnTo>
                  <a:lnTo>
                    <a:pt x="2419210" y="5984926"/>
                  </a:lnTo>
                  <a:lnTo>
                    <a:pt x="2419515" y="5986196"/>
                  </a:lnTo>
                  <a:lnTo>
                    <a:pt x="2420988" y="5984926"/>
                  </a:lnTo>
                  <a:lnTo>
                    <a:pt x="2423922" y="5982386"/>
                  </a:lnTo>
                  <a:lnTo>
                    <a:pt x="2422741" y="5981116"/>
                  </a:lnTo>
                  <a:lnTo>
                    <a:pt x="2422156" y="5979846"/>
                  </a:lnTo>
                  <a:lnTo>
                    <a:pt x="2428367" y="5976036"/>
                  </a:lnTo>
                  <a:lnTo>
                    <a:pt x="2427376" y="5977306"/>
                  </a:lnTo>
                  <a:lnTo>
                    <a:pt x="2428138" y="5977306"/>
                  </a:lnTo>
                  <a:lnTo>
                    <a:pt x="2426030" y="5979846"/>
                  </a:lnTo>
                  <a:lnTo>
                    <a:pt x="2431415" y="5976036"/>
                  </a:lnTo>
                  <a:lnTo>
                    <a:pt x="2436799" y="5972226"/>
                  </a:lnTo>
                  <a:lnTo>
                    <a:pt x="2446845" y="5963336"/>
                  </a:lnTo>
                  <a:lnTo>
                    <a:pt x="2456700" y="5955716"/>
                  </a:lnTo>
                  <a:lnTo>
                    <a:pt x="2463482" y="5950636"/>
                  </a:lnTo>
                  <a:lnTo>
                    <a:pt x="2466873" y="5948096"/>
                  </a:lnTo>
                  <a:lnTo>
                    <a:pt x="2467902" y="5950636"/>
                  </a:lnTo>
                  <a:lnTo>
                    <a:pt x="2461196" y="5955716"/>
                  </a:lnTo>
                  <a:lnTo>
                    <a:pt x="2462339" y="5956986"/>
                  </a:lnTo>
                  <a:lnTo>
                    <a:pt x="2469311" y="5951906"/>
                  </a:lnTo>
                  <a:lnTo>
                    <a:pt x="2473477" y="5948096"/>
                  </a:lnTo>
                  <a:lnTo>
                    <a:pt x="2476258" y="5945556"/>
                  </a:lnTo>
                  <a:lnTo>
                    <a:pt x="2483332" y="5939206"/>
                  </a:lnTo>
                  <a:lnTo>
                    <a:pt x="2486177" y="5936666"/>
                  </a:lnTo>
                  <a:lnTo>
                    <a:pt x="2494673" y="5929046"/>
                  </a:lnTo>
                  <a:lnTo>
                    <a:pt x="2497759" y="5926506"/>
                  </a:lnTo>
                  <a:lnTo>
                    <a:pt x="2503944" y="5921426"/>
                  </a:lnTo>
                  <a:lnTo>
                    <a:pt x="2512936" y="5913806"/>
                  </a:lnTo>
                  <a:lnTo>
                    <a:pt x="2514460" y="5912536"/>
                  </a:lnTo>
                  <a:lnTo>
                    <a:pt x="2517533" y="5909996"/>
                  </a:lnTo>
                  <a:lnTo>
                    <a:pt x="2513939" y="5912536"/>
                  </a:lnTo>
                  <a:lnTo>
                    <a:pt x="2515971" y="5908726"/>
                  </a:lnTo>
                  <a:lnTo>
                    <a:pt x="2521966" y="5904916"/>
                  </a:lnTo>
                  <a:lnTo>
                    <a:pt x="2529522" y="5901106"/>
                  </a:lnTo>
                  <a:lnTo>
                    <a:pt x="2536253" y="5894756"/>
                  </a:lnTo>
                  <a:lnTo>
                    <a:pt x="2534310" y="5897296"/>
                  </a:lnTo>
                  <a:lnTo>
                    <a:pt x="2535313" y="5899836"/>
                  </a:lnTo>
                  <a:lnTo>
                    <a:pt x="2535504" y="5898566"/>
                  </a:lnTo>
                  <a:lnTo>
                    <a:pt x="2540216" y="5894756"/>
                  </a:lnTo>
                  <a:lnTo>
                    <a:pt x="2544927" y="5890946"/>
                  </a:lnTo>
                  <a:lnTo>
                    <a:pt x="2550401" y="5885866"/>
                  </a:lnTo>
                  <a:lnTo>
                    <a:pt x="2554503" y="5882056"/>
                  </a:lnTo>
                  <a:lnTo>
                    <a:pt x="2576906" y="5860466"/>
                  </a:lnTo>
                  <a:lnTo>
                    <a:pt x="2575534" y="5863006"/>
                  </a:lnTo>
                  <a:lnTo>
                    <a:pt x="2579903" y="5860466"/>
                  </a:lnTo>
                  <a:lnTo>
                    <a:pt x="2582087" y="5859196"/>
                  </a:lnTo>
                  <a:lnTo>
                    <a:pt x="2589123" y="5852846"/>
                  </a:lnTo>
                  <a:lnTo>
                    <a:pt x="2596108" y="5847766"/>
                  </a:lnTo>
                  <a:lnTo>
                    <a:pt x="2602484" y="5841416"/>
                  </a:lnTo>
                  <a:lnTo>
                    <a:pt x="2603754" y="5838876"/>
                  </a:lnTo>
                  <a:lnTo>
                    <a:pt x="2606700" y="5836336"/>
                  </a:lnTo>
                  <a:lnTo>
                    <a:pt x="2608173" y="5835066"/>
                  </a:lnTo>
                  <a:lnTo>
                    <a:pt x="2604211" y="5836336"/>
                  </a:lnTo>
                  <a:lnTo>
                    <a:pt x="2614168" y="5829986"/>
                  </a:lnTo>
                  <a:lnTo>
                    <a:pt x="2615933" y="5828716"/>
                  </a:lnTo>
                  <a:lnTo>
                    <a:pt x="2622981" y="5823636"/>
                  </a:lnTo>
                  <a:lnTo>
                    <a:pt x="2630970" y="5816016"/>
                  </a:lnTo>
                  <a:close/>
                </a:path>
                <a:path w="2931795" h="6443980">
                  <a:moveTo>
                    <a:pt x="2637599" y="5798236"/>
                  </a:moveTo>
                  <a:lnTo>
                    <a:pt x="2637028" y="5798236"/>
                  </a:lnTo>
                  <a:lnTo>
                    <a:pt x="2636558" y="5799125"/>
                  </a:lnTo>
                  <a:lnTo>
                    <a:pt x="2637599" y="5798236"/>
                  </a:lnTo>
                  <a:close/>
                </a:path>
                <a:path w="2931795" h="6443980">
                  <a:moveTo>
                    <a:pt x="2641231" y="5794426"/>
                  </a:moveTo>
                  <a:lnTo>
                    <a:pt x="2638412" y="5798236"/>
                  </a:lnTo>
                  <a:lnTo>
                    <a:pt x="2638818" y="5798477"/>
                  </a:lnTo>
                  <a:lnTo>
                    <a:pt x="2640304" y="5795696"/>
                  </a:lnTo>
                  <a:lnTo>
                    <a:pt x="2641231" y="5794426"/>
                  </a:lnTo>
                  <a:close/>
                </a:path>
                <a:path w="2931795" h="6443980">
                  <a:moveTo>
                    <a:pt x="2673883" y="5753176"/>
                  </a:moveTo>
                  <a:lnTo>
                    <a:pt x="2671749" y="5757253"/>
                  </a:lnTo>
                  <a:lnTo>
                    <a:pt x="2673451" y="5755589"/>
                  </a:lnTo>
                  <a:lnTo>
                    <a:pt x="2673667" y="5754814"/>
                  </a:lnTo>
                  <a:lnTo>
                    <a:pt x="2673807" y="5753989"/>
                  </a:lnTo>
                  <a:lnTo>
                    <a:pt x="2673883" y="5753176"/>
                  </a:lnTo>
                  <a:close/>
                </a:path>
                <a:path w="2931795" h="6443980">
                  <a:moveTo>
                    <a:pt x="2692565" y="5756668"/>
                  </a:moveTo>
                  <a:lnTo>
                    <a:pt x="2692374" y="5756592"/>
                  </a:lnTo>
                  <a:lnTo>
                    <a:pt x="2691612" y="5756948"/>
                  </a:lnTo>
                  <a:lnTo>
                    <a:pt x="2690723" y="5757418"/>
                  </a:lnTo>
                  <a:lnTo>
                    <a:pt x="2691092" y="5757418"/>
                  </a:lnTo>
                  <a:lnTo>
                    <a:pt x="2691650" y="5757240"/>
                  </a:lnTo>
                  <a:lnTo>
                    <a:pt x="2692565" y="5756668"/>
                  </a:lnTo>
                  <a:close/>
                </a:path>
                <a:path w="2931795" h="6443980">
                  <a:moveTo>
                    <a:pt x="2716580" y="5729186"/>
                  </a:moveTo>
                  <a:lnTo>
                    <a:pt x="2709773" y="5734736"/>
                  </a:lnTo>
                  <a:lnTo>
                    <a:pt x="2711107" y="5736006"/>
                  </a:lnTo>
                  <a:lnTo>
                    <a:pt x="2715539" y="5730926"/>
                  </a:lnTo>
                  <a:lnTo>
                    <a:pt x="2716580" y="5729186"/>
                  </a:lnTo>
                  <a:close/>
                </a:path>
                <a:path w="2931795" h="6443980">
                  <a:moveTo>
                    <a:pt x="2717571" y="5728386"/>
                  </a:moveTo>
                  <a:lnTo>
                    <a:pt x="2717063" y="5728386"/>
                  </a:lnTo>
                  <a:lnTo>
                    <a:pt x="2716580" y="5729186"/>
                  </a:lnTo>
                  <a:lnTo>
                    <a:pt x="2717571" y="5728386"/>
                  </a:lnTo>
                  <a:close/>
                </a:path>
                <a:path w="2931795" h="6443980">
                  <a:moveTo>
                    <a:pt x="2743454" y="5686907"/>
                  </a:moveTo>
                  <a:lnTo>
                    <a:pt x="2743073" y="5686501"/>
                  </a:lnTo>
                  <a:lnTo>
                    <a:pt x="2742374" y="5686260"/>
                  </a:lnTo>
                  <a:lnTo>
                    <a:pt x="2741244" y="5686209"/>
                  </a:lnTo>
                  <a:lnTo>
                    <a:pt x="2739618" y="5687758"/>
                  </a:lnTo>
                  <a:lnTo>
                    <a:pt x="2741218" y="5690349"/>
                  </a:lnTo>
                  <a:lnTo>
                    <a:pt x="2741549" y="5691860"/>
                  </a:lnTo>
                  <a:lnTo>
                    <a:pt x="2741536" y="5690095"/>
                  </a:lnTo>
                  <a:lnTo>
                    <a:pt x="2742260" y="5688508"/>
                  </a:lnTo>
                  <a:lnTo>
                    <a:pt x="2743454" y="5686907"/>
                  </a:lnTo>
                  <a:close/>
                </a:path>
                <a:path w="2931795" h="6443980">
                  <a:moveTo>
                    <a:pt x="2758097" y="5669750"/>
                  </a:moveTo>
                  <a:lnTo>
                    <a:pt x="2751455" y="5675147"/>
                  </a:lnTo>
                  <a:lnTo>
                    <a:pt x="2751290" y="5674385"/>
                  </a:lnTo>
                  <a:lnTo>
                    <a:pt x="2748394" y="5678957"/>
                  </a:lnTo>
                  <a:lnTo>
                    <a:pt x="2747708" y="5680075"/>
                  </a:lnTo>
                  <a:lnTo>
                    <a:pt x="2752725" y="5676201"/>
                  </a:lnTo>
                  <a:lnTo>
                    <a:pt x="2758097" y="5669750"/>
                  </a:lnTo>
                  <a:close/>
                </a:path>
                <a:path w="2931795" h="6443980">
                  <a:moveTo>
                    <a:pt x="2794749" y="5653887"/>
                  </a:moveTo>
                  <a:lnTo>
                    <a:pt x="2794406" y="5652186"/>
                  </a:lnTo>
                  <a:lnTo>
                    <a:pt x="2792171" y="5655462"/>
                  </a:lnTo>
                  <a:lnTo>
                    <a:pt x="2792336" y="5655996"/>
                  </a:lnTo>
                  <a:lnTo>
                    <a:pt x="2794749" y="5653887"/>
                  </a:lnTo>
                  <a:close/>
                </a:path>
                <a:path w="2931795" h="6443980">
                  <a:moveTo>
                    <a:pt x="2797530" y="5630367"/>
                  </a:moveTo>
                  <a:lnTo>
                    <a:pt x="2794876" y="5631675"/>
                  </a:lnTo>
                  <a:lnTo>
                    <a:pt x="2791358" y="5633351"/>
                  </a:lnTo>
                  <a:lnTo>
                    <a:pt x="2795828" y="5627827"/>
                  </a:lnTo>
                  <a:lnTo>
                    <a:pt x="2789783" y="5633148"/>
                  </a:lnTo>
                  <a:lnTo>
                    <a:pt x="2790583" y="5633745"/>
                  </a:lnTo>
                  <a:lnTo>
                    <a:pt x="2791688" y="5634799"/>
                  </a:lnTo>
                  <a:lnTo>
                    <a:pt x="2786583" y="5641543"/>
                  </a:lnTo>
                  <a:lnTo>
                    <a:pt x="2797530" y="5630367"/>
                  </a:lnTo>
                  <a:close/>
                </a:path>
                <a:path w="2931795" h="6443980">
                  <a:moveTo>
                    <a:pt x="2801061" y="5648376"/>
                  </a:moveTo>
                  <a:lnTo>
                    <a:pt x="2794749" y="5653887"/>
                  </a:lnTo>
                  <a:lnTo>
                    <a:pt x="2795181" y="5655996"/>
                  </a:lnTo>
                  <a:lnTo>
                    <a:pt x="2801061" y="5648376"/>
                  </a:lnTo>
                  <a:close/>
                </a:path>
                <a:path w="2931795" h="6443980">
                  <a:moveTo>
                    <a:pt x="2802585" y="5627941"/>
                  </a:moveTo>
                  <a:lnTo>
                    <a:pt x="2802191" y="5626786"/>
                  </a:lnTo>
                  <a:lnTo>
                    <a:pt x="2798343" y="5634406"/>
                  </a:lnTo>
                  <a:lnTo>
                    <a:pt x="2802585" y="5627941"/>
                  </a:lnTo>
                  <a:close/>
                </a:path>
                <a:path w="2931795" h="6443980">
                  <a:moveTo>
                    <a:pt x="2804185" y="5625516"/>
                  </a:moveTo>
                  <a:lnTo>
                    <a:pt x="2802585" y="5627941"/>
                  </a:lnTo>
                  <a:lnTo>
                    <a:pt x="2803766" y="5626811"/>
                  </a:lnTo>
                  <a:lnTo>
                    <a:pt x="2804185" y="5625516"/>
                  </a:lnTo>
                  <a:close/>
                </a:path>
                <a:path w="2931795" h="6443980">
                  <a:moveTo>
                    <a:pt x="2845282" y="5574716"/>
                  </a:moveTo>
                  <a:lnTo>
                    <a:pt x="2841396" y="5578526"/>
                  </a:lnTo>
                  <a:lnTo>
                    <a:pt x="2841802" y="5578386"/>
                  </a:lnTo>
                  <a:lnTo>
                    <a:pt x="2845282" y="5574716"/>
                  </a:lnTo>
                  <a:close/>
                </a:path>
                <a:path w="2931795" h="6443980">
                  <a:moveTo>
                    <a:pt x="2849232" y="5572176"/>
                  </a:moveTo>
                  <a:lnTo>
                    <a:pt x="2848876" y="5572176"/>
                  </a:lnTo>
                  <a:lnTo>
                    <a:pt x="2848826" y="5572849"/>
                  </a:lnTo>
                  <a:lnTo>
                    <a:pt x="2849232" y="5572176"/>
                  </a:lnTo>
                  <a:close/>
                </a:path>
                <a:path w="2931795" h="6443980">
                  <a:moveTo>
                    <a:pt x="2850692" y="5568708"/>
                  </a:moveTo>
                  <a:lnTo>
                    <a:pt x="2849664" y="5570385"/>
                  </a:lnTo>
                  <a:lnTo>
                    <a:pt x="2849232" y="5571121"/>
                  </a:lnTo>
                  <a:lnTo>
                    <a:pt x="2850692" y="5568708"/>
                  </a:lnTo>
                  <a:close/>
                </a:path>
                <a:path w="2931795" h="6443980">
                  <a:moveTo>
                    <a:pt x="2857919" y="5581205"/>
                  </a:moveTo>
                  <a:lnTo>
                    <a:pt x="2848724" y="5586450"/>
                  </a:lnTo>
                  <a:lnTo>
                    <a:pt x="2847416" y="5590883"/>
                  </a:lnTo>
                  <a:lnTo>
                    <a:pt x="2850451" y="5587581"/>
                  </a:lnTo>
                  <a:lnTo>
                    <a:pt x="2856306" y="5583656"/>
                  </a:lnTo>
                  <a:lnTo>
                    <a:pt x="2857919" y="5581205"/>
                  </a:lnTo>
                  <a:close/>
                </a:path>
                <a:path w="2931795" h="6443980">
                  <a:moveTo>
                    <a:pt x="2859074" y="5579453"/>
                  </a:moveTo>
                  <a:lnTo>
                    <a:pt x="2857919" y="5581205"/>
                  </a:lnTo>
                  <a:lnTo>
                    <a:pt x="2858833" y="5580685"/>
                  </a:lnTo>
                  <a:lnTo>
                    <a:pt x="2859074" y="5579453"/>
                  </a:lnTo>
                  <a:close/>
                </a:path>
                <a:path w="2931795" h="6443980">
                  <a:moveTo>
                    <a:pt x="2859544" y="5576963"/>
                  </a:moveTo>
                  <a:lnTo>
                    <a:pt x="2859443" y="5576557"/>
                  </a:lnTo>
                  <a:lnTo>
                    <a:pt x="2859087" y="5576189"/>
                  </a:lnTo>
                  <a:lnTo>
                    <a:pt x="2859468" y="5577408"/>
                  </a:lnTo>
                  <a:lnTo>
                    <a:pt x="2859544" y="5576963"/>
                  </a:lnTo>
                  <a:close/>
                </a:path>
                <a:path w="2931795" h="6443980">
                  <a:moveTo>
                    <a:pt x="2859760" y="5578399"/>
                  </a:moveTo>
                  <a:lnTo>
                    <a:pt x="2859468" y="5577421"/>
                  </a:lnTo>
                  <a:lnTo>
                    <a:pt x="2859074" y="5579453"/>
                  </a:lnTo>
                  <a:lnTo>
                    <a:pt x="2859760" y="5578399"/>
                  </a:lnTo>
                  <a:close/>
                </a:path>
                <a:path w="2931795" h="6443980">
                  <a:moveTo>
                    <a:pt x="2870784" y="5563057"/>
                  </a:moveTo>
                  <a:lnTo>
                    <a:pt x="2868193" y="5566257"/>
                  </a:lnTo>
                  <a:lnTo>
                    <a:pt x="2869463" y="5564873"/>
                  </a:lnTo>
                  <a:lnTo>
                    <a:pt x="2870250" y="5563882"/>
                  </a:lnTo>
                  <a:lnTo>
                    <a:pt x="2870784" y="5563057"/>
                  </a:lnTo>
                  <a:close/>
                </a:path>
                <a:path w="2931795" h="6443980">
                  <a:moveTo>
                    <a:pt x="2872270" y="5552516"/>
                  </a:moveTo>
                  <a:lnTo>
                    <a:pt x="2868815" y="5555666"/>
                  </a:lnTo>
                  <a:lnTo>
                    <a:pt x="2870035" y="5556034"/>
                  </a:lnTo>
                  <a:lnTo>
                    <a:pt x="2872270" y="5552516"/>
                  </a:lnTo>
                  <a:close/>
                </a:path>
                <a:path w="2931795" h="6443980">
                  <a:moveTo>
                    <a:pt x="2872435" y="5560733"/>
                  </a:moveTo>
                  <a:lnTo>
                    <a:pt x="2872257" y="5560250"/>
                  </a:lnTo>
                  <a:lnTo>
                    <a:pt x="2871965" y="5559958"/>
                  </a:lnTo>
                  <a:lnTo>
                    <a:pt x="2871381" y="5560276"/>
                  </a:lnTo>
                  <a:lnTo>
                    <a:pt x="2871660" y="5561139"/>
                  </a:lnTo>
                  <a:lnTo>
                    <a:pt x="2871508" y="5561952"/>
                  </a:lnTo>
                  <a:lnTo>
                    <a:pt x="2870784" y="5563057"/>
                  </a:lnTo>
                  <a:lnTo>
                    <a:pt x="2871393" y="5562282"/>
                  </a:lnTo>
                  <a:lnTo>
                    <a:pt x="2871927" y="5561508"/>
                  </a:lnTo>
                  <a:lnTo>
                    <a:pt x="2872435" y="5560733"/>
                  </a:lnTo>
                  <a:close/>
                </a:path>
                <a:path w="2931795" h="6443980">
                  <a:moveTo>
                    <a:pt x="2873019" y="5556936"/>
                  </a:moveTo>
                  <a:lnTo>
                    <a:pt x="2870035" y="5556034"/>
                  </a:lnTo>
                  <a:lnTo>
                    <a:pt x="2867850" y="5559476"/>
                  </a:lnTo>
                  <a:lnTo>
                    <a:pt x="2867634" y="5553126"/>
                  </a:lnTo>
                  <a:lnTo>
                    <a:pt x="2865996" y="5556936"/>
                  </a:lnTo>
                  <a:lnTo>
                    <a:pt x="2864243" y="5560746"/>
                  </a:lnTo>
                  <a:lnTo>
                    <a:pt x="2862453" y="5564556"/>
                  </a:lnTo>
                  <a:lnTo>
                    <a:pt x="2859849" y="5565826"/>
                  </a:lnTo>
                  <a:lnTo>
                    <a:pt x="2856763" y="5565826"/>
                  </a:lnTo>
                  <a:lnTo>
                    <a:pt x="2860167" y="5560746"/>
                  </a:lnTo>
                  <a:lnTo>
                    <a:pt x="2852813" y="5567096"/>
                  </a:lnTo>
                  <a:lnTo>
                    <a:pt x="2856344" y="5568366"/>
                  </a:lnTo>
                  <a:lnTo>
                    <a:pt x="2849613" y="5572176"/>
                  </a:lnTo>
                  <a:lnTo>
                    <a:pt x="2848787" y="5573446"/>
                  </a:lnTo>
                  <a:lnTo>
                    <a:pt x="2848826" y="5572849"/>
                  </a:lnTo>
                  <a:lnTo>
                    <a:pt x="2844698" y="5579796"/>
                  </a:lnTo>
                  <a:lnTo>
                    <a:pt x="2845066" y="5577256"/>
                  </a:lnTo>
                  <a:lnTo>
                    <a:pt x="2841802" y="5578386"/>
                  </a:lnTo>
                  <a:lnTo>
                    <a:pt x="2838069" y="5582336"/>
                  </a:lnTo>
                  <a:lnTo>
                    <a:pt x="2833293" y="5589956"/>
                  </a:lnTo>
                  <a:lnTo>
                    <a:pt x="2829572" y="5595036"/>
                  </a:lnTo>
                  <a:lnTo>
                    <a:pt x="2825496" y="5598846"/>
                  </a:lnTo>
                  <a:lnTo>
                    <a:pt x="2826118" y="5597576"/>
                  </a:lnTo>
                  <a:lnTo>
                    <a:pt x="2820797" y="5606466"/>
                  </a:lnTo>
                  <a:lnTo>
                    <a:pt x="2820949" y="5607736"/>
                  </a:lnTo>
                  <a:lnTo>
                    <a:pt x="2822041" y="5609006"/>
                  </a:lnTo>
                  <a:lnTo>
                    <a:pt x="2819501" y="5616626"/>
                  </a:lnTo>
                  <a:lnTo>
                    <a:pt x="2806281" y="5619166"/>
                  </a:lnTo>
                  <a:lnTo>
                    <a:pt x="2807297" y="5622976"/>
                  </a:lnTo>
                  <a:lnTo>
                    <a:pt x="2803766" y="5626811"/>
                  </a:lnTo>
                  <a:lnTo>
                    <a:pt x="2802534" y="5630596"/>
                  </a:lnTo>
                  <a:lnTo>
                    <a:pt x="2795625" y="5636946"/>
                  </a:lnTo>
                  <a:lnTo>
                    <a:pt x="2789072" y="5644566"/>
                  </a:lnTo>
                  <a:lnTo>
                    <a:pt x="2783243" y="5650916"/>
                  </a:lnTo>
                  <a:lnTo>
                    <a:pt x="2778518" y="5652186"/>
                  </a:lnTo>
                  <a:lnTo>
                    <a:pt x="2779382" y="5653456"/>
                  </a:lnTo>
                  <a:lnTo>
                    <a:pt x="2781554" y="5652186"/>
                  </a:lnTo>
                  <a:lnTo>
                    <a:pt x="2782659" y="5652186"/>
                  </a:lnTo>
                  <a:lnTo>
                    <a:pt x="2780385" y="5655996"/>
                  </a:lnTo>
                  <a:lnTo>
                    <a:pt x="2774238" y="5654726"/>
                  </a:lnTo>
                  <a:lnTo>
                    <a:pt x="2772219" y="5666156"/>
                  </a:lnTo>
                  <a:lnTo>
                    <a:pt x="2763520" y="5672506"/>
                  </a:lnTo>
                  <a:lnTo>
                    <a:pt x="2763520" y="5667426"/>
                  </a:lnTo>
                  <a:lnTo>
                    <a:pt x="2771025" y="5662346"/>
                  </a:lnTo>
                  <a:lnTo>
                    <a:pt x="2762402" y="5667426"/>
                  </a:lnTo>
                  <a:lnTo>
                    <a:pt x="2759913" y="5672506"/>
                  </a:lnTo>
                  <a:lnTo>
                    <a:pt x="2754604" y="5677586"/>
                  </a:lnTo>
                  <a:lnTo>
                    <a:pt x="2748457" y="5682666"/>
                  </a:lnTo>
                  <a:lnTo>
                    <a:pt x="2743466" y="5687746"/>
                  </a:lnTo>
                  <a:lnTo>
                    <a:pt x="2742615" y="5691556"/>
                  </a:lnTo>
                  <a:lnTo>
                    <a:pt x="2737688" y="5696636"/>
                  </a:lnTo>
                  <a:lnTo>
                    <a:pt x="2730665" y="5704256"/>
                  </a:lnTo>
                  <a:lnTo>
                    <a:pt x="2723553" y="5713146"/>
                  </a:lnTo>
                  <a:lnTo>
                    <a:pt x="2720251" y="5715686"/>
                  </a:lnTo>
                  <a:lnTo>
                    <a:pt x="2712301" y="5722036"/>
                  </a:lnTo>
                  <a:lnTo>
                    <a:pt x="2702433" y="5730926"/>
                  </a:lnTo>
                  <a:lnTo>
                    <a:pt x="2693378" y="5738546"/>
                  </a:lnTo>
                  <a:lnTo>
                    <a:pt x="2693187" y="5737276"/>
                  </a:lnTo>
                  <a:lnTo>
                    <a:pt x="2692044" y="5741086"/>
                  </a:lnTo>
                  <a:lnTo>
                    <a:pt x="2688158" y="5746166"/>
                  </a:lnTo>
                  <a:lnTo>
                    <a:pt x="2677642" y="5757596"/>
                  </a:lnTo>
                  <a:lnTo>
                    <a:pt x="2676296" y="5756326"/>
                  </a:lnTo>
                  <a:lnTo>
                    <a:pt x="2676931" y="5753786"/>
                  </a:lnTo>
                  <a:lnTo>
                    <a:pt x="2679966" y="5749976"/>
                  </a:lnTo>
                  <a:lnTo>
                    <a:pt x="2673451" y="5756326"/>
                  </a:lnTo>
                  <a:lnTo>
                    <a:pt x="2672765" y="5758866"/>
                  </a:lnTo>
                  <a:lnTo>
                    <a:pt x="2671165" y="5761406"/>
                  </a:lnTo>
                  <a:lnTo>
                    <a:pt x="2667228" y="5765216"/>
                  </a:lnTo>
                  <a:lnTo>
                    <a:pt x="2666885" y="5761406"/>
                  </a:lnTo>
                  <a:lnTo>
                    <a:pt x="2654516" y="5776646"/>
                  </a:lnTo>
                  <a:lnTo>
                    <a:pt x="2647480" y="5782996"/>
                  </a:lnTo>
                  <a:lnTo>
                    <a:pt x="2638755" y="5790616"/>
                  </a:lnTo>
                  <a:lnTo>
                    <a:pt x="2641308" y="5791886"/>
                  </a:lnTo>
                  <a:lnTo>
                    <a:pt x="2644978" y="5791886"/>
                  </a:lnTo>
                  <a:lnTo>
                    <a:pt x="2646337" y="5793156"/>
                  </a:lnTo>
                  <a:lnTo>
                    <a:pt x="2641981" y="5799506"/>
                  </a:lnTo>
                  <a:lnTo>
                    <a:pt x="2640533" y="5799506"/>
                  </a:lnTo>
                  <a:lnTo>
                    <a:pt x="2638818" y="5798477"/>
                  </a:lnTo>
                  <a:lnTo>
                    <a:pt x="2638272" y="5799506"/>
                  </a:lnTo>
                  <a:lnTo>
                    <a:pt x="2635720" y="5800776"/>
                  </a:lnTo>
                  <a:lnTo>
                    <a:pt x="2636558" y="5799125"/>
                  </a:lnTo>
                  <a:lnTo>
                    <a:pt x="2633192" y="5802046"/>
                  </a:lnTo>
                  <a:lnTo>
                    <a:pt x="2631871" y="5800776"/>
                  </a:lnTo>
                  <a:lnTo>
                    <a:pt x="2629039" y="5803316"/>
                  </a:lnTo>
                  <a:lnTo>
                    <a:pt x="2628557" y="5802046"/>
                  </a:lnTo>
                  <a:lnTo>
                    <a:pt x="2629497" y="5800776"/>
                  </a:lnTo>
                  <a:lnTo>
                    <a:pt x="2632837" y="5799506"/>
                  </a:lnTo>
                  <a:lnTo>
                    <a:pt x="2633370" y="5798236"/>
                  </a:lnTo>
                  <a:lnTo>
                    <a:pt x="2637028" y="5798236"/>
                  </a:lnTo>
                  <a:lnTo>
                    <a:pt x="2638996" y="5794426"/>
                  </a:lnTo>
                  <a:lnTo>
                    <a:pt x="2633535" y="5797867"/>
                  </a:lnTo>
                  <a:lnTo>
                    <a:pt x="2633916" y="5796966"/>
                  </a:lnTo>
                  <a:lnTo>
                    <a:pt x="2628862" y="5800776"/>
                  </a:lnTo>
                  <a:lnTo>
                    <a:pt x="2622258" y="5805856"/>
                  </a:lnTo>
                  <a:lnTo>
                    <a:pt x="2620505" y="5805856"/>
                  </a:lnTo>
                  <a:lnTo>
                    <a:pt x="2621165" y="5808396"/>
                  </a:lnTo>
                  <a:lnTo>
                    <a:pt x="2617851" y="5810936"/>
                  </a:lnTo>
                  <a:lnTo>
                    <a:pt x="2613228" y="5814746"/>
                  </a:lnTo>
                  <a:lnTo>
                    <a:pt x="2632037" y="5814746"/>
                  </a:lnTo>
                  <a:lnTo>
                    <a:pt x="2638450" y="5807126"/>
                  </a:lnTo>
                  <a:lnTo>
                    <a:pt x="2642108" y="5803316"/>
                  </a:lnTo>
                  <a:lnTo>
                    <a:pt x="2643327" y="5802046"/>
                  </a:lnTo>
                  <a:lnTo>
                    <a:pt x="2644546" y="5800776"/>
                  </a:lnTo>
                  <a:lnTo>
                    <a:pt x="2645765" y="5799506"/>
                  </a:lnTo>
                  <a:lnTo>
                    <a:pt x="2653233" y="5791886"/>
                  </a:lnTo>
                  <a:lnTo>
                    <a:pt x="2661120" y="5785536"/>
                  </a:lnTo>
                  <a:lnTo>
                    <a:pt x="2669667" y="5779186"/>
                  </a:lnTo>
                  <a:lnTo>
                    <a:pt x="2667330" y="5781726"/>
                  </a:lnTo>
                  <a:lnTo>
                    <a:pt x="2664930" y="5785536"/>
                  </a:lnTo>
                  <a:lnTo>
                    <a:pt x="2666796" y="5784266"/>
                  </a:lnTo>
                  <a:lnTo>
                    <a:pt x="2671318" y="5779186"/>
                  </a:lnTo>
                  <a:lnTo>
                    <a:pt x="2679217" y="5770296"/>
                  </a:lnTo>
                  <a:lnTo>
                    <a:pt x="2682608" y="5766486"/>
                  </a:lnTo>
                  <a:lnTo>
                    <a:pt x="2679598" y="5766486"/>
                  </a:lnTo>
                  <a:lnTo>
                    <a:pt x="2679395" y="5767756"/>
                  </a:lnTo>
                  <a:lnTo>
                    <a:pt x="2674582" y="5770296"/>
                  </a:lnTo>
                  <a:lnTo>
                    <a:pt x="2675699" y="5766486"/>
                  </a:lnTo>
                  <a:lnTo>
                    <a:pt x="2676690" y="5765216"/>
                  </a:lnTo>
                  <a:lnTo>
                    <a:pt x="2679623" y="5761406"/>
                  </a:lnTo>
                  <a:lnTo>
                    <a:pt x="2683751" y="5757596"/>
                  </a:lnTo>
                  <a:lnTo>
                    <a:pt x="2681567" y="5761406"/>
                  </a:lnTo>
                  <a:lnTo>
                    <a:pt x="2683281" y="5761406"/>
                  </a:lnTo>
                  <a:lnTo>
                    <a:pt x="2686964" y="5760136"/>
                  </a:lnTo>
                  <a:lnTo>
                    <a:pt x="2690723" y="5757596"/>
                  </a:lnTo>
                  <a:lnTo>
                    <a:pt x="2689656" y="5757596"/>
                  </a:lnTo>
                  <a:lnTo>
                    <a:pt x="2690190" y="5756326"/>
                  </a:lnTo>
                  <a:lnTo>
                    <a:pt x="2689402" y="5756326"/>
                  </a:lnTo>
                  <a:lnTo>
                    <a:pt x="2694254" y="5752516"/>
                  </a:lnTo>
                  <a:lnTo>
                    <a:pt x="2694559" y="5749976"/>
                  </a:lnTo>
                  <a:lnTo>
                    <a:pt x="2695270" y="5747436"/>
                  </a:lnTo>
                  <a:lnTo>
                    <a:pt x="2701366" y="5741086"/>
                  </a:lnTo>
                  <a:lnTo>
                    <a:pt x="2701633" y="5743626"/>
                  </a:lnTo>
                  <a:lnTo>
                    <a:pt x="2703626" y="5741086"/>
                  </a:lnTo>
                  <a:lnTo>
                    <a:pt x="2705620" y="5738546"/>
                  </a:lnTo>
                  <a:lnTo>
                    <a:pt x="2708529" y="5733466"/>
                  </a:lnTo>
                  <a:lnTo>
                    <a:pt x="2713583" y="5728386"/>
                  </a:lnTo>
                  <a:lnTo>
                    <a:pt x="2717063" y="5728386"/>
                  </a:lnTo>
                  <a:lnTo>
                    <a:pt x="2719349" y="5724576"/>
                  </a:lnTo>
                  <a:lnTo>
                    <a:pt x="2723362" y="5719496"/>
                  </a:lnTo>
                  <a:lnTo>
                    <a:pt x="2728391" y="5715686"/>
                  </a:lnTo>
                  <a:lnTo>
                    <a:pt x="2726169" y="5718226"/>
                  </a:lnTo>
                  <a:lnTo>
                    <a:pt x="2722308" y="5723306"/>
                  </a:lnTo>
                  <a:lnTo>
                    <a:pt x="2719997" y="5725846"/>
                  </a:lnTo>
                  <a:lnTo>
                    <a:pt x="2728849" y="5722036"/>
                  </a:lnTo>
                  <a:lnTo>
                    <a:pt x="2728912" y="5720766"/>
                  </a:lnTo>
                  <a:lnTo>
                    <a:pt x="2734056" y="5715686"/>
                  </a:lnTo>
                  <a:lnTo>
                    <a:pt x="2733535" y="5715686"/>
                  </a:lnTo>
                  <a:lnTo>
                    <a:pt x="2742577" y="5708066"/>
                  </a:lnTo>
                  <a:lnTo>
                    <a:pt x="2745600" y="5705526"/>
                  </a:lnTo>
                  <a:lnTo>
                    <a:pt x="2742146" y="5708066"/>
                  </a:lnTo>
                  <a:lnTo>
                    <a:pt x="2745892" y="5699176"/>
                  </a:lnTo>
                  <a:lnTo>
                    <a:pt x="2751925" y="5691556"/>
                  </a:lnTo>
                  <a:lnTo>
                    <a:pt x="2758808" y="5683936"/>
                  </a:lnTo>
                  <a:lnTo>
                    <a:pt x="2765133" y="5675046"/>
                  </a:lnTo>
                  <a:lnTo>
                    <a:pt x="2762110" y="5681396"/>
                  </a:lnTo>
                  <a:lnTo>
                    <a:pt x="2762669" y="5682666"/>
                  </a:lnTo>
                  <a:lnTo>
                    <a:pt x="2764879" y="5681396"/>
                  </a:lnTo>
                  <a:lnTo>
                    <a:pt x="2766809" y="5681396"/>
                  </a:lnTo>
                  <a:lnTo>
                    <a:pt x="2767114" y="5682183"/>
                  </a:lnTo>
                  <a:lnTo>
                    <a:pt x="2767139" y="5681396"/>
                  </a:lnTo>
                  <a:lnTo>
                    <a:pt x="2767050" y="5681218"/>
                  </a:lnTo>
                  <a:lnTo>
                    <a:pt x="2770251" y="5678856"/>
                  </a:lnTo>
                  <a:lnTo>
                    <a:pt x="2775229" y="5675046"/>
                  </a:lnTo>
                  <a:lnTo>
                    <a:pt x="2774670" y="5677586"/>
                  </a:lnTo>
                  <a:lnTo>
                    <a:pt x="2775775" y="5675046"/>
                  </a:lnTo>
                  <a:lnTo>
                    <a:pt x="2776893" y="5672506"/>
                  </a:lnTo>
                  <a:lnTo>
                    <a:pt x="2777998" y="5669966"/>
                  </a:lnTo>
                  <a:lnTo>
                    <a:pt x="2784830" y="5668696"/>
                  </a:lnTo>
                  <a:lnTo>
                    <a:pt x="2789009" y="5658536"/>
                  </a:lnTo>
                  <a:lnTo>
                    <a:pt x="2790075" y="5658536"/>
                  </a:lnTo>
                  <a:lnTo>
                    <a:pt x="2791803" y="5655996"/>
                  </a:lnTo>
                  <a:lnTo>
                    <a:pt x="2792171" y="5655462"/>
                  </a:lnTo>
                  <a:lnTo>
                    <a:pt x="2791930" y="5654726"/>
                  </a:lnTo>
                  <a:lnTo>
                    <a:pt x="2793784" y="5652186"/>
                  </a:lnTo>
                  <a:lnTo>
                    <a:pt x="2799346" y="5644566"/>
                  </a:lnTo>
                  <a:lnTo>
                    <a:pt x="2829217" y="5611546"/>
                  </a:lnTo>
                  <a:lnTo>
                    <a:pt x="2836595" y="5598846"/>
                  </a:lnTo>
                  <a:lnTo>
                    <a:pt x="2843123" y="5586146"/>
                  </a:lnTo>
                  <a:lnTo>
                    <a:pt x="2846679" y="5579796"/>
                  </a:lnTo>
                  <a:lnTo>
                    <a:pt x="2848813" y="5575986"/>
                  </a:lnTo>
                  <a:lnTo>
                    <a:pt x="2853779" y="5573446"/>
                  </a:lnTo>
                  <a:lnTo>
                    <a:pt x="2848635" y="5582336"/>
                  </a:lnTo>
                  <a:lnTo>
                    <a:pt x="2853525" y="5577256"/>
                  </a:lnTo>
                  <a:lnTo>
                    <a:pt x="2857652" y="5573446"/>
                  </a:lnTo>
                  <a:lnTo>
                    <a:pt x="2861322" y="5568366"/>
                  </a:lnTo>
                  <a:lnTo>
                    <a:pt x="2863075" y="5565826"/>
                  </a:lnTo>
                  <a:lnTo>
                    <a:pt x="2864840" y="5563286"/>
                  </a:lnTo>
                  <a:lnTo>
                    <a:pt x="2864396" y="5564556"/>
                  </a:lnTo>
                  <a:lnTo>
                    <a:pt x="2866161" y="5563286"/>
                  </a:lnTo>
                  <a:lnTo>
                    <a:pt x="2868777" y="5562016"/>
                  </a:lnTo>
                  <a:lnTo>
                    <a:pt x="2870898" y="5559476"/>
                  </a:lnTo>
                  <a:lnTo>
                    <a:pt x="2873019" y="5556936"/>
                  </a:lnTo>
                  <a:close/>
                </a:path>
                <a:path w="2931795" h="6443980">
                  <a:moveTo>
                    <a:pt x="2874619" y="5557304"/>
                  </a:moveTo>
                  <a:lnTo>
                    <a:pt x="2872448" y="5560720"/>
                  </a:lnTo>
                  <a:lnTo>
                    <a:pt x="2872536" y="5560911"/>
                  </a:lnTo>
                  <a:lnTo>
                    <a:pt x="2872638" y="5561063"/>
                  </a:lnTo>
                  <a:lnTo>
                    <a:pt x="2872702" y="5561279"/>
                  </a:lnTo>
                  <a:lnTo>
                    <a:pt x="2873591" y="5559869"/>
                  </a:lnTo>
                  <a:lnTo>
                    <a:pt x="2874187" y="5558574"/>
                  </a:lnTo>
                  <a:lnTo>
                    <a:pt x="2874619" y="5557304"/>
                  </a:lnTo>
                  <a:close/>
                </a:path>
                <a:path w="2931795" h="6443980">
                  <a:moveTo>
                    <a:pt x="2890316" y="5528996"/>
                  </a:moveTo>
                  <a:lnTo>
                    <a:pt x="2884271" y="5532806"/>
                  </a:lnTo>
                  <a:lnTo>
                    <a:pt x="2878823" y="5541696"/>
                  </a:lnTo>
                  <a:lnTo>
                    <a:pt x="2873502" y="5550586"/>
                  </a:lnTo>
                  <a:lnTo>
                    <a:pt x="2872270" y="5552516"/>
                  </a:lnTo>
                  <a:lnTo>
                    <a:pt x="2875788" y="5549316"/>
                  </a:lnTo>
                  <a:lnTo>
                    <a:pt x="2875724" y="5552516"/>
                  </a:lnTo>
                  <a:lnTo>
                    <a:pt x="2875838" y="5554396"/>
                  </a:lnTo>
                  <a:lnTo>
                    <a:pt x="2874632" y="5558206"/>
                  </a:lnTo>
                  <a:lnTo>
                    <a:pt x="2877832" y="5551856"/>
                  </a:lnTo>
                  <a:lnTo>
                    <a:pt x="2879369" y="5549316"/>
                  </a:lnTo>
                  <a:lnTo>
                    <a:pt x="2883979" y="5541696"/>
                  </a:lnTo>
                  <a:lnTo>
                    <a:pt x="2887294" y="5535346"/>
                  </a:lnTo>
                  <a:lnTo>
                    <a:pt x="2887027" y="5535346"/>
                  </a:lnTo>
                  <a:lnTo>
                    <a:pt x="2890316" y="5528996"/>
                  </a:lnTo>
                  <a:close/>
                </a:path>
                <a:path w="2931795" h="6443980">
                  <a:moveTo>
                    <a:pt x="2891866" y="5534355"/>
                  </a:moveTo>
                  <a:lnTo>
                    <a:pt x="2888132" y="5535346"/>
                  </a:lnTo>
                  <a:lnTo>
                    <a:pt x="2890113" y="5535346"/>
                  </a:lnTo>
                  <a:lnTo>
                    <a:pt x="2886189" y="5541696"/>
                  </a:lnTo>
                  <a:lnTo>
                    <a:pt x="2885211" y="5544236"/>
                  </a:lnTo>
                  <a:lnTo>
                    <a:pt x="2889720" y="5537886"/>
                  </a:lnTo>
                  <a:lnTo>
                    <a:pt x="2891866" y="5534355"/>
                  </a:lnTo>
                  <a:close/>
                </a:path>
                <a:path w="2931795" h="6443980">
                  <a:moveTo>
                    <a:pt x="2895790" y="5527675"/>
                  </a:moveTo>
                  <a:lnTo>
                    <a:pt x="2894342" y="5530266"/>
                  </a:lnTo>
                  <a:lnTo>
                    <a:pt x="2891866" y="5534355"/>
                  </a:lnTo>
                  <a:lnTo>
                    <a:pt x="2892933" y="5534076"/>
                  </a:lnTo>
                  <a:lnTo>
                    <a:pt x="2895790" y="5527675"/>
                  </a:lnTo>
                  <a:close/>
                </a:path>
                <a:path w="2931795" h="6443980">
                  <a:moveTo>
                    <a:pt x="2896641" y="5521566"/>
                  </a:moveTo>
                  <a:lnTo>
                    <a:pt x="2896565" y="5521376"/>
                  </a:lnTo>
                  <a:lnTo>
                    <a:pt x="2894495" y="5523916"/>
                  </a:lnTo>
                  <a:lnTo>
                    <a:pt x="2896641" y="5521566"/>
                  </a:lnTo>
                  <a:close/>
                </a:path>
                <a:path w="2931795" h="6443980">
                  <a:moveTo>
                    <a:pt x="2899143" y="5518836"/>
                  </a:moveTo>
                  <a:lnTo>
                    <a:pt x="2896641" y="5521566"/>
                  </a:lnTo>
                  <a:lnTo>
                    <a:pt x="2897543" y="5523916"/>
                  </a:lnTo>
                  <a:lnTo>
                    <a:pt x="2896336" y="5526456"/>
                  </a:lnTo>
                  <a:lnTo>
                    <a:pt x="2895790" y="5527675"/>
                  </a:lnTo>
                  <a:lnTo>
                    <a:pt x="2897886" y="5523916"/>
                  </a:lnTo>
                  <a:lnTo>
                    <a:pt x="2899143" y="5518836"/>
                  </a:lnTo>
                  <a:close/>
                </a:path>
                <a:path w="2931795" h="6443980">
                  <a:moveTo>
                    <a:pt x="2899905" y="5526900"/>
                  </a:moveTo>
                  <a:lnTo>
                    <a:pt x="2899740" y="5526798"/>
                  </a:lnTo>
                  <a:lnTo>
                    <a:pt x="2899689" y="5526608"/>
                  </a:lnTo>
                  <a:lnTo>
                    <a:pt x="2899702" y="5526392"/>
                  </a:lnTo>
                  <a:lnTo>
                    <a:pt x="2898432" y="5528602"/>
                  </a:lnTo>
                  <a:lnTo>
                    <a:pt x="2899905" y="5526900"/>
                  </a:lnTo>
                  <a:close/>
                </a:path>
                <a:path w="2931795" h="6443980">
                  <a:moveTo>
                    <a:pt x="2900959" y="5524220"/>
                  </a:moveTo>
                  <a:lnTo>
                    <a:pt x="2900248" y="5525122"/>
                  </a:lnTo>
                  <a:lnTo>
                    <a:pt x="2899651" y="5525922"/>
                  </a:lnTo>
                  <a:lnTo>
                    <a:pt x="2899702" y="5526392"/>
                  </a:lnTo>
                  <a:lnTo>
                    <a:pt x="2900959" y="5524220"/>
                  </a:lnTo>
                  <a:close/>
                </a:path>
                <a:path w="2931795" h="6443980">
                  <a:moveTo>
                    <a:pt x="2903588" y="5519623"/>
                  </a:moveTo>
                  <a:lnTo>
                    <a:pt x="2900959" y="5524220"/>
                  </a:lnTo>
                  <a:lnTo>
                    <a:pt x="2902064" y="5522798"/>
                  </a:lnTo>
                  <a:lnTo>
                    <a:pt x="2903524" y="5521071"/>
                  </a:lnTo>
                  <a:lnTo>
                    <a:pt x="2903588" y="5519623"/>
                  </a:lnTo>
                  <a:close/>
                </a:path>
                <a:path w="2931795" h="6443980">
                  <a:moveTo>
                    <a:pt x="2922105" y="5491213"/>
                  </a:moveTo>
                  <a:lnTo>
                    <a:pt x="2921927" y="5487809"/>
                  </a:lnTo>
                  <a:lnTo>
                    <a:pt x="2915983" y="5491315"/>
                  </a:lnTo>
                  <a:lnTo>
                    <a:pt x="2911106" y="5497677"/>
                  </a:lnTo>
                  <a:lnTo>
                    <a:pt x="2907855" y="5505742"/>
                  </a:lnTo>
                  <a:lnTo>
                    <a:pt x="2906179" y="5506732"/>
                  </a:lnTo>
                  <a:lnTo>
                    <a:pt x="2906496" y="5504789"/>
                  </a:lnTo>
                  <a:lnTo>
                    <a:pt x="2906242" y="5504078"/>
                  </a:lnTo>
                  <a:lnTo>
                    <a:pt x="2904159" y="5509666"/>
                  </a:lnTo>
                  <a:lnTo>
                    <a:pt x="2902559" y="5516753"/>
                  </a:lnTo>
                  <a:lnTo>
                    <a:pt x="2907322" y="5515686"/>
                  </a:lnTo>
                  <a:lnTo>
                    <a:pt x="2908058" y="5509120"/>
                  </a:lnTo>
                  <a:lnTo>
                    <a:pt x="2909989" y="5508866"/>
                  </a:lnTo>
                  <a:lnTo>
                    <a:pt x="2910471" y="5501589"/>
                  </a:lnTo>
                  <a:lnTo>
                    <a:pt x="2913049" y="5497423"/>
                  </a:lnTo>
                  <a:lnTo>
                    <a:pt x="2916440" y="5495429"/>
                  </a:lnTo>
                  <a:lnTo>
                    <a:pt x="2916974" y="5496839"/>
                  </a:lnTo>
                  <a:lnTo>
                    <a:pt x="2917279" y="5494934"/>
                  </a:lnTo>
                  <a:lnTo>
                    <a:pt x="2922105" y="5491213"/>
                  </a:lnTo>
                  <a:close/>
                </a:path>
                <a:path w="2931795" h="6443980">
                  <a:moveTo>
                    <a:pt x="2931287" y="5479631"/>
                  </a:moveTo>
                  <a:lnTo>
                    <a:pt x="2929051" y="5479224"/>
                  </a:lnTo>
                  <a:lnTo>
                    <a:pt x="2926461" y="5483377"/>
                  </a:lnTo>
                  <a:lnTo>
                    <a:pt x="2927185" y="5488216"/>
                  </a:lnTo>
                  <a:lnTo>
                    <a:pt x="2930969" y="5481586"/>
                  </a:lnTo>
                  <a:lnTo>
                    <a:pt x="2931287" y="547963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785235" y="9682359"/>
              <a:ext cx="320040" cy="441959"/>
            </a:xfrm>
            <a:custGeom>
              <a:avLst/>
              <a:gdLst/>
              <a:ahLst/>
              <a:cxnLst/>
              <a:rect l="l" t="t" r="r" b="b"/>
              <a:pathLst>
                <a:path w="320039" h="441959">
                  <a:moveTo>
                    <a:pt x="11671" y="98132"/>
                  </a:moveTo>
                  <a:lnTo>
                    <a:pt x="11468" y="98348"/>
                  </a:lnTo>
                  <a:lnTo>
                    <a:pt x="11671" y="98132"/>
                  </a:lnTo>
                  <a:close/>
                </a:path>
                <a:path w="320039" h="441959">
                  <a:moveTo>
                    <a:pt x="15011" y="57048"/>
                  </a:moveTo>
                  <a:lnTo>
                    <a:pt x="14859" y="55880"/>
                  </a:lnTo>
                  <a:lnTo>
                    <a:pt x="14363" y="52070"/>
                  </a:lnTo>
                  <a:lnTo>
                    <a:pt x="13119" y="48260"/>
                  </a:lnTo>
                  <a:lnTo>
                    <a:pt x="12750" y="50800"/>
                  </a:lnTo>
                  <a:lnTo>
                    <a:pt x="12103" y="57150"/>
                  </a:lnTo>
                  <a:lnTo>
                    <a:pt x="14109" y="58420"/>
                  </a:lnTo>
                  <a:lnTo>
                    <a:pt x="13804" y="57150"/>
                  </a:lnTo>
                  <a:lnTo>
                    <a:pt x="12928" y="55880"/>
                  </a:lnTo>
                  <a:lnTo>
                    <a:pt x="13716" y="55880"/>
                  </a:lnTo>
                  <a:lnTo>
                    <a:pt x="15011" y="57048"/>
                  </a:lnTo>
                  <a:close/>
                </a:path>
                <a:path w="320039" h="441959">
                  <a:moveTo>
                    <a:pt x="16459" y="229209"/>
                  </a:moveTo>
                  <a:lnTo>
                    <a:pt x="16383" y="228092"/>
                  </a:lnTo>
                  <a:lnTo>
                    <a:pt x="15011" y="227126"/>
                  </a:lnTo>
                  <a:lnTo>
                    <a:pt x="16459" y="229209"/>
                  </a:lnTo>
                  <a:close/>
                </a:path>
                <a:path w="320039" h="441959">
                  <a:moveTo>
                    <a:pt x="16903" y="59182"/>
                  </a:moveTo>
                  <a:lnTo>
                    <a:pt x="16522" y="58420"/>
                  </a:lnTo>
                  <a:lnTo>
                    <a:pt x="15011" y="57048"/>
                  </a:lnTo>
                  <a:lnTo>
                    <a:pt x="15189" y="58420"/>
                  </a:lnTo>
                  <a:lnTo>
                    <a:pt x="16903" y="59182"/>
                  </a:lnTo>
                  <a:close/>
                </a:path>
                <a:path w="320039" h="441959">
                  <a:moveTo>
                    <a:pt x="17068" y="39624"/>
                  </a:moveTo>
                  <a:lnTo>
                    <a:pt x="16891" y="38328"/>
                  </a:lnTo>
                  <a:lnTo>
                    <a:pt x="15316" y="37820"/>
                  </a:lnTo>
                  <a:lnTo>
                    <a:pt x="13792" y="39801"/>
                  </a:lnTo>
                  <a:lnTo>
                    <a:pt x="14973" y="42405"/>
                  </a:lnTo>
                  <a:lnTo>
                    <a:pt x="15519" y="40538"/>
                  </a:lnTo>
                  <a:lnTo>
                    <a:pt x="17068" y="39624"/>
                  </a:lnTo>
                  <a:close/>
                </a:path>
                <a:path w="320039" h="441959">
                  <a:moveTo>
                    <a:pt x="24015" y="19050"/>
                  </a:moveTo>
                  <a:lnTo>
                    <a:pt x="23368" y="17780"/>
                  </a:lnTo>
                  <a:lnTo>
                    <a:pt x="22072" y="15240"/>
                  </a:lnTo>
                  <a:lnTo>
                    <a:pt x="21907" y="17780"/>
                  </a:lnTo>
                  <a:lnTo>
                    <a:pt x="23749" y="20802"/>
                  </a:lnTo>
                  <a:lnTo>
                    <a:pt x="23037" y="17780"/>
                  </a:lnTo>
                  <a:lnTo>
                    <a:pt x="24015" y="19050"/>
                  </a:lnTo>
                  <a:close/>
                </a:path>
                <a:path w="320039" h="441959">
                  <a:moveTo>
                    <a:pt x="24612" y="22212"/>
                  </a:moveTo>
                  <a:lnTo>
                    <a:pt x="23749" y="20802"/>
                  </a:lnTo>
                  <a:lnTo>
                    <a:pt x="24523" y="24130"/>
                  </a:lnTo>
                  <a:lnTo>
                    <a:pt x="24612" y="22212"/>
                  </a:lnTo>
                  <a:close/>
                </a:path>
                <a:path w="320039" h="441959">
                  <a:moveTo>
                    <a:pt x="34036" y="196850"/>
                  </a:moveTo>
                  <a:lnTo>
                    <a:pt x="33108" y="195046"/>
                  </a:lnTo>
                  <a:lnTo>
                    <a:pt x="32321" y="195351"/>
                  </a:lnTo>
                  <a:lnTo>
                    <a:pt x="34036" y="196850"/>
                  </a:lnTo>
                  <a:close/>
                </a:path>
                <a:path w="320039" h="441959">
                  <a:moveTo>
                    <a:pt x="34061" y="78740"/>
                  </a:moveTo>
                  <a:lnTo>
                    <a:pt x="32600" y="78740"/>
                  </a:lnTo>
                  <a:lnTo>
                    <a:pt x="32270" y="80010"/>
                  </a:lnTo>
                  <a:lnTo>
                    <a:pt x="33566" y="80010"/>
                  </a:lnTo>
                  <a:lnTo>
                    <a:pt x="34061" y="78740"/>
                  </a:lnTo>
                  <a:close/>
                </a:path>
                <a:path w="320039" h="441959">
                  <a:moveTo>
                    <a:pt x="35001" y="194310"/>
                  </a:moveTo>
                  <a:lnTo>
                    <a:pt x="32740" y="194310"/>
                  </a:lnTo>
                  <a:lnTo>
                    <a:pt x="33108" y="195046"/>
                  </a:lnTo>
                  <a:lnTo>
                    <a:pt x="35001" y="194310"/>
                  </a:lnTo>
                  <a:close/>
                </a:path>
                <a:path w="320039" h="441959">
                  <a:moveTo>
                    <a:pt x="38595" y="60960"/>
                  </a:moveTo>
                  <a:lnTo>
                    <a:pt x="38277" y="59690"/>
                  </a:lnTo>
                  <a:lnTo>
                    <a:pt x="37795" y="59690"/>
                  </a:lnTo>
                  <a:lnTo>
                    <a:pt x="38595" y="60960"/>
                  </a:lnTo>
                  <a:close/>
                </a:path>
                <a:path w="320039" h="441959">
                  <a:moveTo>
                    <a:pt x="38976" y="56210"/>
                  </a:moveTo>
                  <a:lnTo>
                    <a:pt x="38684" y="57150"/>
                  </a:lnTo>
                  <a:lnTo>
                    <a:pt x="38912" y="57150"/>
                  </a:lnTo>
                  <a:lnTo>
                    <a:pt x="38976" y="56210"/>
                  </a:lnTo>
                  <a:close/>
                </a:path>
                <a:path w="320039" h="441959">
                  <a:moveTo>
                    <a:pt x="40576" y="57696"/>
                  </a:moveTo>
                  <a:lnTo>
                    <a:pt x="40081" y="57607"/>
                  </a:lnTo>
                  <a:lnTo>
                    <a:pt x="40398" y="58661"/>
                  </a:lnTo>
                  <a:lnTo>
                    <a:pt x="40576" y="57696"/>
                  </a:lnTo>
                  <a:close/>
                </a:path>
                <a:path w="320039" h="441959">
                  <a:moveTo>
                    <a:pt x="40754" y="57302"/>
                  </a:moveTo>
                  <a:lnTo>
                    <a:pt x="40576" y="57696"/>
                  </a:lnTo>
                  <a:lnTo>
                    <a:pt x="40716" y="57721"/>
                  </a:lnTo>
                  <a:lnTo>
                    <a:pt x="40754" y="57302"/>
                  </a:lnTo>
                  <a:close/>
                </a:path>
                <a:path w="320039" h="441959">
                  <a:moveTo>
                    <a:pt x="40767" y="221272"/>
                  </a:moveTo>
                  <a:lnTo>
                    <a:pt x="40601" y="220980"/>
                  </a:lnTo>
                  <a:lnTo>
                    <a:pt x="40297" y="220980"/>
                  </a:lnTo>
                  <a:lnTo>
                    <a:pt x="40767" y="221272"/>
                  </a:lnTo>
                  <a:close/>
                </a:path>
                <a:path w="320039" h="441959">
                  <a:moveTo>
                    <a:pt x="41363" y="56642"/>
                  </a:moveTo>
                  <a:lnTo>
                    <a:pt x="40767" y="57124"/>
                  </a:lnTo>
                  <a:lnTo>
                    <a:pt x="40754" y="57302"/>
                  </a:lnTo>
                  <a:lnTo>
                    <a:pt x="41275" y="57137"/>
                  </a:lnTo>
                  <a:lnTo>
                    <a:pt x="41363" y="56642"/>
                  </a:lnTo>
                  <a:close/>
                </a:path>
                <a:path w="320039" h="441959">
                  <a:moveTo>
                    <a:pt x="42316" y="222250"/>
                  </a:moveTo>
                  <a:lnTo>
                    <a:pt x="40767" y="221272"/>
                  </a:lnTo>
                  <a:lnTo>
                    <a:pt x="41300" y="222250"/>
                  </a:lnTo>
                  <a:lnTo>
                    <a:pt x="42316" y="222250"/>
                  </a:lnTo>
                  <a:close/>
                </a:path>
                <a:path w="320039" h="441959">
                  <a:moveTo>
                    <a:pt x="43395" y="231533"/>
                  </a:moveTo>
                  <a:lnTo>
                    <a:pt x="43256" y="231305"/>
                  </a:lnTo>
                  <a:lnTo>
                    <a:pt x="42887" y="231216"/>
                  </a:lnTo>
                  <a:lnTo>
                    <a:pt x="43395" y="231825"/>
                  </a:lnTo>
                  <a:lnTo>
                    <a:pt x="43395" y="231533"/>
                  </a:lnTo>
                  <a:close/>
                </a:path>
                <a:path w="320039" h="441959">
                  <a:moveTo>
                    <a:pt x="43408" y="27940"/>
                  </a:moveTo>
                  <a:lnTo>
                    <a:pt x="42989" y="26670"/>
                  </a:lnTo>
                  <a:lnTo>
                    <a:pt x="43027" y="27381"/>
                  </a:lnTo>
                  <a:lnTo>
                    <a:pt x="43408" y="27940"/>
                  </a:lnTo>
                  <a:close/>
                </a:path>
                <a:path w="320039" h="441959">
                  <a:moveTo>
                    <a:pt x="45212" y="300990"/>
                  </a:moveTo>
                  <a:lnTo>
                    <a:pt x="44945" y="302260"/>
                  </a:lnTo>
                  <a:lnTo>
                    <a:pt x="45097" y="302260"/>
                  </a:lnTo>
                  <a:lnTo>
                    <a:pt x="45212" y="300990"/>
                  </a:lnTo>
                  <a:close/>
                </a:path>
                <a:path w="320039" h="441959">
                  <a:moveTo>
                    <a:pt x="45872" y="237744"/>
                  </a:moveTo>
                  <a:lnTo>
                    <a:pt x="45834" y="237210"/>
                  </a:lnTo>
                  <a:lnTo>
                    <a:pt x="45123" y="237413"/>
                  </a:lnTo>
                  <a:lnTo>
                    <a:pt x="45872" y="237744"/>
                  </a:lnTo>
                  <a:close/>
                </a:path>
                <a:path w="320039" h="441959">
                  <a:moveTo>
                    <a:pt x="49491" y="68605"/>
                  </a:moveTo>
                  <a:lnTo>
                    <a:pt x="47434" y="65874"/>
                  </a:lnTo>
                  <a:lnTo>
                    <a:pt x="47904" y="66751"/>
                  </a:lnTo>
                  <a:lnTo>
                    <a:pt x="48641" y="67741"/>
                  </a:lnTo>
                  <a:lnTo>
                    <a:pt x="49491" y="68605"/>
                  </a:lnTo>
                  <a:close/>
                </a:path>
                <a:path w="320039" h="441959">
                  <a:moveTo>
                    <a:pt x="49758" y="68884"/>
                  </a:moveTo>
                  <a:lnTo>
                    <a:pt x="49491" y="68605"/>
                  </a:lnTo>
                  <a:lnTo>
                    <a:pt x="49720" y="68910"/>
                  </a:lnTo>
                  <a:close/>
                </a:path>
                <a:path w="320039" h="441959">
                  <a:moveTo>
                    <a:pt x="52400" y="37566"/>
                  </a:moveTo>
                  <a:lnTo>
                    <a:pt x="51676" y="36042"/>
                  </a:lnTo>
                  <a:lnTo>
                    <a:pt x="51701" y="37007"/>
                  </a:lnTo>
                  <a:lnTo>
                    <a:pt x="52400" y="37566"/>
                  </a:lnTo>
                  <a:close/>
                </a:path>
                <a:path w="320039" h="441959">
                  <a:moveTo>
                    <a:pt x="54254" y="323850"/>
                  </a:moveTo>
                  <a:lnTo>
                    <a:pt x="53771" y="322580"/>
                  </a:lnTo>
                  <a:lnTo>
                    <a:pt x="53238" y="321310"/>
                  </a:lnTo>
                  <a:lnTo>
                    <a:pt x="52082" y="321310"/>
                  </a:lnTo>
                  <a:lnTo>
                    <a:pt x="50584" y="321310"/>
                  </a:lnTo>
                  <a:lnTo>
                    <a:pt x="51117" y="323850"/>
                  </a:lnTo>
                  <a:lnTo>
                    <a:pt x="54254" y="323850"/>
                  </a:lnTo>
                  <a:close/>
                </a:path>
                <a:path w="320039" h="441959">
                  <a:moveTo>
                    <a:pt x="56286" y="335280"/>
                  </a:moveTo>
                  <a:lnTo>
                    <a:pt x="56019" y="335280"/>
                  </a:lnTo>
                  <a:lnTo>
                    <a:pt x="55943" y="335508"/>
                  </a:lnTo>
                  <a:lnTo>
                    <a:pt x="56286" y="335280"/>
                  </a:lnTo>
                  <a:close/>
                </a:path>
                <a:path w="320039" h="441959">
                  <a:moveTo>
                    <a:pt x="59385" y="39598"/>
                  </a:moveTo>
                  <a:lnTo>
                    <a:pt x="56845" y="38125"/>
                  </a:lnTo>
                  <a:lnTo>
                    <a:pt x="55092" y="41173"/>
                  </a:lnTo>
                  <a:lnTo>
                    <a:pt x="56438" y="41859"/>
                  </a:lnTo>
                  <a:lnTo>
                    <a:pt x="59385" y="39598"/>
                  </a:lnTo>
                  <a:close/>
                </a:path>
                <a:path w="320039" h="441959">
                  <a:moveTo>
                    <a:pt x="61429" y="335318"/>
                  </a:moveTo>
                  <a:lnTo>
                    <a:pt x="60452" y="335445"/>
                  </a:lnTo>
                  <a:lnTo>
                    <a:pt x="60744" y="335889"/>
                  </a:lnTo>
                  <a:lnTo>
                    <a:pt x="60998" y="335991"/>
                  </a:lnTo>
                  <a:lnTo>
                    <a:pt x="61112" y="336130"/>
                  </a:lnTo>
                  <a:lnTo>
                    <a:pt x="61252" y="335851"/>
                  </a:lnTo>
                  <a:lnTo>
                    <a:pt x="61366" y="335572"/>
                  </a:lnTo>
                  <a:lnTo>
                    <a:pt x="61429" y="335318"/>
                  </a:lnTo>
                  <a:close/>
                </a:path>
                <a:path w="320039" h="441959">
                  <a:moveTo>
                    <a:pt x="66865" y="53162"/>
                  </a:moveTo>
                  <a:lnTo>
                    <a:pt x="66776" y="52438"/>
                  </a:lnTo>
                  <a:lnTo>
                    <a:pt x="66687" y="52654"/>
                  </a:lnTo>
                  <a:lnTo>
                    <a:pt x="66865" y="53162"/>
                  </a:lnTo>
                  <a:close/>
                </a:path>
                <a:path w="320039" h="441959">
                  <a:moveTo>
                    <a:pt x="66865" y="52260"/>
                  </a:moveTo>
                  <a:lnTo>
                    <a:pt x="66103" y="52057"/>
                  </a:lnTo>
                  <a:lnTo>
                    <a:pt x="65989" y="52451"/>
                  </a:lnTo>
                  <a:lnTo>
                    <a:pt x="66459" y="52336"/>
                  </a:lnTo>
                  <a:lnTo>
                    <a:pt x="66776" y="52438"/>
                  </a:lnTo>
                  <a:lnTo>
                    <a:pt x="66865" y="52260"/>
                  </a:lnTo>
                  <a:close/>
                </a:path>
                <a:path w="320039" h="441959">
                  <a:moveTo>
                    <a:pt x="67741" y="297180"/>
                  </a:moveTo>
                  <a:lnTo>
                    <a:pt x="65786" y="299720"/>
                  </a:lnTo>
                  <a:lnTo>
                    <a:pt x="66840" y="298450"/>
                  </a:lnTo>
                  <a:lnTo>
                    <a:pt x="67614" y="299720"/>
                  </a:lnTo>
                  <a:lnTo>
                    <a:pt x="67678" y="298450"/>
                  </a:lnTo>
                  <a:lnTo>
                    <a:pt x="67741" y="297180"/>
                  </a:lnTo>
                  <a:close/>
                </a:path>
                <a:path w="320039" h="441959">
                  <a:moveTo>
                    <a:pt x="71780" y="356120"/>
                  </a:moveTo>
                  <a:lnTo>
                    <a:pt x="71628" y="355600"/>
                  </a:lnTo>
                  <a:lnTo>
                    <a:pt x="70739" y="355600"/>
                  </a:lnTo>
                  <a:lnTo>
                    <a:pt x="71780" y="356120"/>
                  </a:lnTo>
                  <a:close/>
                </a:path>
                <a:path w="320039" h="441959">
                  <a:moveTo>
                    <a:pt x="72936" y="356692"/>
                  </a:moveTo>
                  <a:lnTo>
                    <a:pt x="71780" y="356120"/>
                  </a:lnTo>
                  <a:lnTo>
                    <a:pt x="72009" y="356870"/>
                  </a:lnTo>
                  <a:lnTo>
                    <a:pt x="72872" y="356870"/>
                  </a:lnTo>
                  <a:lnTo>
                    <a:pt x="72936" y="356692"/>
                  </a:lnTo>
                  <a:close/>
                </a:path>
                <a:path w="320039" h="441959">
                  <a:moveTo>
                    <a:pt x="76885" y="92303"/>
                  </a:moveTo>
                  <a:lnTo>
                    <a:pt x="74904" y="86360"/>
                  </a:lnTo>
                  <a:lnTo>
                    <a:pt x="71882" y="90170"/>
                  </a:lnTo>
                  <a:lnTo>
                    <a:pt x="76885" y="92303"/>
                  </a:lnTo>
                  <a:close/>
                </a:path>
                <a:path w="320039" h="441959">
                  <a:moveTo>
                    <a:pt x="78663" y="92506"/>
                  </a:moveTo>
                  <a:lnTo>
                    <a:pt x="77825" y="92710"/>
                  </a:lnTo>
                  <a:lnTo>
                    <a:pt x="76885" y="92303"/>
                  </a:lnTo>
                  <a:lnTo>
                    <a:pt x="77431" y="93980"/>
                  </a:lnTo>
                  <a:lnTo>
                    <a:pt x="78498" y="92710"/>
                  </a:lnTo>
                  <a:lnTo>
                    <a:pt x="78663" y="92506"/>
                  </a:lnTo>
                  <a:close/>
                </a:path>
                <a:path w="320039" h="441959">
                  <a:moveTo>
                    <a:pt x="80581" y="336524"/>
                  </a:moveTo>
                  <a:close/>
                </a:path>
                <a:path w="320039" h="441959">
                  <a:moveTo>
                    <a:pt x="82029" y="335280"/>
                  </a:moveTo>
                  <a:lnTo>
                    <a:pt x="80657" y="335280"/>
                  </a:lnTo>
                  <a:lnTo>
                    <a:pt x="80581" y="336524"/>
                  </a:lnTo>
                  <a:lnTo>
                    <a:pt x="82029" y="335280"/>
                  </a:lnTo>
                  <a:close/>
                </a:path>
                <a:path w="320039" h="441959">
                  <a:moveTo>
                    <a:pt x="83235" y="63398"/>
                  </a:moveTo>
                  <a:lnTo>
                    <a:pt x="82956" y="63830"/>
                  </a:lnTo>
                  <a:lnTo>
                    <a:pt x="82842" y="64262"/>
                  </a:lnTo>
                  <a:lnTo>
                    <a:pt x="82740" y="64668"/>
                  </a:lnTo>
                  <a:lnTo>
                    <a:pt x="82931" y="64439"/>
                  </a:lnTo>
                  <a:lnTo>
                    <a:pt x="83083" y="64084"/>
                  </a:lnTo>
                  <a:lnTo>
                    <a:pt x="83235" y="63398"/>
                  </a:lnTo>
                  <a:close/>
                </a:path>
                <a:path w="320039" h="441959">
                  <a:moveTo>
                    <a:pt x="94830" y="360680"/>
                  </a:moveTo>
                  <a:lnTo>
                    <a:pt x="94081" y="361873"/>
                  </a:lnTo>
                  <a:lnTo>
                    <a:pt x="94335" y="361950"/>
                  </a:lnTo>
                  <a:lnTo>
                    <a:pt x="94703" y="362140"/>
                  </a:lnTo>
                  <a:lnTo>
                    <a:pt x="94830" y="360680"/>
                  </a:lnTo>
                  <a:close/>
                </a:path>
                <a:path w="320039" h="441959">
                  <a:moveTo>
                    <a:pt x="100914" y="106680"/>
                  </a:moveTo>
                  <a:lnTo>
                    <a:pt x="99783" y="106680"/>
                  </a:lnTo>
                  <a:lnTo>
                    <a:pt x="99072" y="106680"/>
                  </a:lnTo>
                  <a:lnTo>
                    <a:pt x="99796" y="109220"/>
                  </a:lnTo>
                  <a:lnTo>
                    <a:pt x="100914" y="106680"/>
                  </a:lnTo>
                  <a:close/>
                </a:path>
                <a:path w="320039" h="441959">
                  <a:moveTo>
                    <a:pt x="101473" y="363829"/>
                  </a:moveTo>
                  <a:lnTo>
                    <a:pt x="99491" y="360921"/>
                  </a:lnTo>
                  <a:lnTo>
                    <a:pt x="99021" y="361734"/>
                  </a:lnTo>
                  <a:lnTo>
                    <a:pt x="98399" y="362470"/>
                  </a:lnTo>
                  <a:lnTo>
                    <a:pt x="97739" y="363143"/>
                  </a:lnTo>
                  <a:lnTo>
                    <a:pt x="99339" y="361746"/>
                  </a:lnTo>
                  <a:lnTo>
                    <a:pt x="101473" y="363829"/>
                  </a:lnTo>
                  <a:close/>
                </a:path>
                <a:path w="320039" h="441959">
                  <a:moveTo>
                    <a:pt x="102438" y="76200"/>
                  </a:moveTo>
                  <a:lnTo>
                    <a:pt x="98590" y="76200"/>
                  </a:lnTo>
                  <a:lnTo>
                    <a:pt x="97790" y="78740"/>
                  </a:lnTo>
                  <a:lnTo>
                    <a:pt x="94919" y="78740"/>
                  </a:lnTo>
                  <a:lnTo>
                    <a:pt x="99758" y="80987"/>
                  </a:lnTo>
                  <a:lnTo>
                    <a:pt x="102438" y="76200"/>
                  </a:lnTo>
                  <a:close/>
                </a:path>
                <a:path w="320039" h="441959">
                  <a:moveTo>
                    <a:pt x="106426" y="90449"/>
                  </a:moveTo>
                  <a:lnTo>
                    <a:pt x="106172" y="90170"/>
                  </a:lnTo>
                  <a:lnTo>
                    <a:pt x="105905" y="90627"/>
                  </a:lnTo>
                  <a:lnTo>
                    <a:pt x="106426" y="90449"/>
                  </a:lnTo>
                  <a:close/>
                </a:path>
                <a:path w="320039" h="441959">
                  <a:moveTo>
                    <a:pt x="107353" y="91440"/>
                  </a:moveTo>
                  <a:lnTo>
                    <a:pt x="107200" y="90170"/>
                  </a:lnTo>
                  <a:lnTo>
                    <a:pt x="106426" y="90449"/>
                  </a:lnTo>
                  <a:lnTo>
                    <a:pt x="107353" y="91440"/>
                  </a:lnTo>
                  <a:close/>
                </a:path>
                <a:path w="320039" h="441959">
                  <a:moveTo>
                    <a:pt x="108813" y="89585"/>
                  </a:moveTo>
                  <a:lnTo>
                    <a:pt x="108318" y="88722"/>
                  </a:lnTo>
                  <a:lnTo>
                    <a:pt x="108445" y="89154"/>
                  </a:lnTo>
                  <a:lnTo>
                    <a:pt x="108610" y="89408"/>
                  </a:lnTo>
                  <a:lnTo>
                    <a:pt x="108813" y="89585"/>
                  </a:lnTo>
                  <a:close/>
                </a:path>
                <a:path w="320039" h="441959">
                  <a:moveTo>
                    <a:pt x="112687" y="376123"/>
                  </a:moveTo>
                  <a:lnTo>
                    <a:pt x="112217" y="375920"/>
                  </a:lnTo>
                  <a:lnTo>
                    <a:pt x="111937" y="377380"/>
                  </a:lnTo>
                  <a:lnTo>
                    <a:pt x="112687" y="376123"/>
                  </a:lnTo>
                  <a:close/>
                </a:path>
                <a:path w="320039" h="441959">
                  <a:moveTo>
                    <a:pt x="115189" y="377190"/>
                  </a:moveTo>
                  <a:lnTo>
                    <a:pt x="113563" y="374650"/>
                  </a:lnTo>
                  <a:lnTo>
                    <a:pt x="112687" y="376123"/>
                  </a:lnTo>
                  <a:lnTo>
                    <a:pt x="115189" y="377190"/>
                  </a:lnTo>
                  <a:close/>
                </a:path>
                <a:path w="320039" h="441959">
                  <a:moveTo>
                    <a:pt x="117386" y="88900"/>
                  </a:moveTo>
                  <a:lnTo>
                    <a:pt x="116814" y="88900"/>
                  </a:lnTo>
                  <a:lnTo>
                    <a:pt x="116928" y="89369"/>
                  </a:lnTo>
                  <a:lnTo>
                    <a:pt x="117386" y="88900"/>
                  </a:lnTo>
                  <a:close/>
                </a:path>
                <a:path w="320039" h="441959">
                  <a:moveTo>
                    <a:pt x="123228" y="91630"/>
                  </a:moveTo>
                  <a:lnTo>
                    <a:pt x="122936" y="91503"/>
                  </a:lnTo>
                  <a:lnTo>
                    <a:pt x="122542" y="91503"/>
                  </a:lnTo>
                  <a:lnTo>
                    <a:pt x="123228" y="91630"/>
                  </a:lnTo>
                  <a:close/>
                </a:path>
                <a:path w="320039" h="441959">
                  <a:moveTo>
                    <a:pt x="123736" y="93980"/>
                  </a:moveTo>
                  <a:lnTo>
                    <a:pt x="121983" y="93268"/>
                  </a:lnTo>
                  <a:lnTo>
                    <a:pt x="122301" y="93980"/>
                  </a:lnTo>
                  <a:lnTo>
                    <a:pt x="123736" y="93980"/>
                  </a:lnTo>
                  <a:close/>
                </a:path>
                <a:path w="320039" h="441959">
                  <a:moveTo>
                    <a:pt x="136499" y="408330"/>
                  </a:moveTo>
                  <a:lnTo>
                    <a:pt x="136385" y="408190"/>
                  </a:lnTo>
                  <a:lnTo>
                    <a:pt x="136232" y="408330"/>
                  </a:lnTo>
                  <a:lnTo>
                    <a:pt x="135991" y="408533"/>
                  </a:lnTo>
                  <a:lnTo>
                    <a:pt x="136309" y="408432"/>
                  </a:lnTo>
                  <a:lnTo>
                    <a:pt x="136499" y="408330"/>
                  </a:lnTo>
                  <a:close/>
                </a:path>
                <a:path w="320039" h="441959">
                  <a:moveTo>
                    <a:pt x="143002" y="422706"/>
                  </a:moveTo>
                  <a:lnTo>
                    <a:pt x="142862" y="421297"/>
                  </a:lnTo>
                  <a:lnTo>
                    <a:pt x="142290" y="422567"/>
                  </a:lnTo>
                  <a:lnTo>
                    <a:pt x="142735" y="422770"/>
                  </a:lnTo>
                  <a:lnTo>
                    <a:pt x="143002" y="422706"/>
                  </a:lnTo>
                  <a:close/>
                </a:path>
                <a:path w="320039" h="441959">
                  <a:moveTo>
                    <a:pt x="145656" y="127736"/>
                  </a:moveTo>
                  <a:lnTo>
                    <a:pt x="145046" y="127241"/>
                  </a:lnTo>
                  <a:lnTo>
                    <a:pt x="144348" y="126555"/>
                  </a:lnTo>
                  <a:lnTo>
                    <a:pt x="143446" y="126619"/>
                  </a:lnTo>
                  <a:lnTo>
                    <a:pt x="144043" y="127558"/>
                  </a:lnTo>
                  <a:lnTo>
                    <a:pt x="144818" y="127774"/>
                  </a:lnTo>
                  <a:lnTo>
                    <a:pt x="145656" y="127736"/>
                  </a:lnTo>
                  <a:close/>
                </a:path>
                <a:path w="320039" h="441959">
                  <a:moveTo>
                    <a:pt x="145859" y="420370"/>
                  </a:moveTo>
                  <a:lnTo>
                    <a:pt x="145211" y="419100"/>
                  </a:lnTo>
                  <a:lnTo>
                    <a:pt x="142633" y="419100"/>
                  </a:lnTo>
                  <a:lnTo>
                    <a:pt x="142862" y="421297"/>
                  </a:lnTo>
                  <a:lnTo>
                    <a:pt x="143281" y="420370"/>
                  </a:lnTo>
                  <a:lnTo>
                    <a:pt x="145859" y="420370"/>
                  </a:lnTo>
                  <a:close/>
                </a:path>
                <a:path w="320039" h="441959">
                  <a:moveTo>
                    <a:pt x="146913" y="109220"/>
                  </a:moveTo>
                  <a:lnTo>
                    <a:pt x="144589" y="109220"/>
                  </a:lnTo>
                  <a:lnTo>
                    <a:pt x="145199" y="110490"/>
                  </a:lnTo>
                  <a:lnTo>
                    <a:pt x="146913" y="109220"/>
                  </a:lnTo>
                  <a:close/>
                </a:path>
                <a:path w="320039" h="441959">
                  <a:moveTo>
                    <a:pt x="150380" y="114300"/>
                  </a:moveTo>
                  <a:lnTo>
                    <a:pt x="150037" y="113030"/>
                  </a:lnTo>
                  <a:lnTo>
                    <a:pt x="149161" y="114300"/>
                  </a:lnTo>
                  <a:lnTo>
                    <a:pt x="150380" y="114300"/>
                  </a:lnTo>
                  <a:close/>
                </a:path>
                <a:path w="320039" h="441959">
                  <a:moveTo>
                    <a:pt x="150456" y="424180"/>
                  </a:moveTo>
                  <a:lnTo>
                    <a:pt x="147955" y="424180"/>
                  </a:lnTo>
                  <a:lnTo>
                    <a:pt x="149885" y="426720"/>
                  </a:lnTo>
                  <a:lnTo>
                    <a:pt x="150456" y="424180"/>
                  </a:lnTo>
                  <a:close/>
                </a:path>
                <a:path w="320039" h="441959">
                  <a:moveTo>
                    <a:pt x="151930" y="433070"/>
                  </a:moveTo>
                  <a:lnTo>
                    <a:pt x="151257" y="426720"/>
                  </a:lnTo>
                  <a:lnTo>
                    <a:pt x="149885" y="426720"/>
                  </a:lnTo>
                  <a:lnTo>
                    <a:pt x="146951" y="426720"/>
                  </a:lnTo>
                  <a:lnTo>
                    <a:pt x="147955" y="424180"/>
                  </a:lnTo>
                  <a:lnTo>
                    <a:pt x="146672" y="424180"/>
                  </a:lnTo>
                  <a:lnTo>
                    <a:pt x="147408" y="422910"/>
                  </a:lnTo>
                  <a:lnTo>
                    <a:pt x="147751" y="422910"/>
                  </a:lnTo>
                  <a:lnTo>
                    <a:pt x="147662" y="421640"/>
                  </a:lnTo>
                  <a:lnTo>
                    <a:pt x="143002" y="422706"/>
                  </a:lnTo>
                  <a:lnTo>
                    <a:pt x="143027" y="422910"/>
                  </a:lnTo>
                  <a:lnTo>
                    <a:pt x="142735" y="422770"/>
                  </a:lnTo>
                  <a:lnTo>
                    <a:pt x="142138" y="422910"/>
                  </a:lnTo>
                  <a:lnTo>
                    <a:pt x="142290" y="422567"/>
                  </a:lnTo>
                  <a:lnTo>
                    <a:pt x="140322" y="421640"/>
                  </a:lnTo>
                  <a:lnTo>
                    <a:pt x="140906" y="419100"/>
                  </a:lnTo>
                  <a:lnTo>
                    <a:pt x="142557" y="417830"/>
                  </a:lnTo>
                  <a:lnTo>
                    <a:pt x="140690" y="417830"/>
                  </a:lnTo>
                  <a:lnTo>
                    <a:pt x="141554" y="416560"/>
                  </a:lnTo>
                  <a:lnTo>
                    <a:pt x="140246" y="416560"/>
                  </a:lnTo>
                  <a:lnTo>
                    <a:pt x="139674" y="415290"/>
                  </a:lnTo>
                  <a:lnTo>
                    <a:pt x="139115" y="414020"/>
                  </a:lnTo>
                  <a:lnTo>
                    <a:pt x="136613" y="415290"/>
                  </a:lnTo>
                  <a:lnTo>
                    <a:pt x="137579" y="412750"/>
                  </a:lnTo>
                  <a:lnTo>
                    <a:pt x="132397" y="411480"/>
                  </a:lnTo>
                  <a:lnTo>
                    <a:pt x="136004" y="408940"/>
                  </a:lnTo>
                  <a:lnTo>
                    <a:pt x="130378" y="408940"/>
                  </a:lnTo>
                  <a:lnTo>
                    <a:pt x="136271" y="406400"/>
                  </a:lnTo>
                  <a:lnTo>
                    <a:pt x="127177" y="403860"/>
                  </a:lnTo>
                  <a:lnTo>
                    <a:pt x="128841" y="402590"/>
                  </a:lnTo>
                  <a:lnTo>
                    <a:pt x="132181" y="400050"/>
                  </a:lnTo>
                  <a:lnTo>
                    <a:pt x="127114" y="402590"/>
                  </a:lnTo>
                  <a:lnTo>
                    <a:pt x="126009" y="396240"/>
                  </a:lnTo>
                  <a:lnTo>
                    <a:pt x="121653" y="394970"/>
                  </a:lnTo>
                  <a:lnTo>
                    <a:pt x="122948" y="394970"/>
                  </a:lnTo>
                  <a:lnTo>
                    <a:pt x="122034" y="393700"/>
                  </a:lnTo>
                  <a:lnTo>
                    <a:pt x="122847" y="392430"/>
                  </a:lnTo>
                  <a:lnTo>
                    <a:pt x="122809" y="391160"/>
                  </a:lnTo>
                  <a:lnTo>
                    <a:pt x="119405" y="393700"/>
                  </a:lnTo>
                  <a:lnTo>
                    <a:pt x="116725" y="391160"/>
                  </a:lnTo>
                  <a:lnTo>
                    <a:pt x="113639" y="391160"/>
                  </a:lnTo>
                  <a:lnTo>
                    <a:pt x="115316" y="387350"/>
                  </a:lnTo>
                  <a:lnTo>
                    <a:pt x="118414" y="389890"/>
                  </a:lnTo>
                  <a:lnTo>
                    <a:pt x="119697" y="388620"/>
                  </a:lnTo>
                  <a:lnTo>
                    <a:pt x="120980" y="387350"/>
                  </a:lnTo>
                  <a:lnTo>
                    <a:pt x="118338" y="388620"/>
                  </a:lnTo>
                  <a:lnTo>
                    <a:pt x="115824" y="386080"/>
                  </a:lnTo>
                  <a:lnTo>
                    <a:pt x="114096" y="387350"/>
                  </a:lnTo>
                  <a:lnTo>
                    <a:pt x="114541" y="386080"/>
                  </a:lnTo>
                  <a:lnTo>
                    <a:pt x="114820" y="385267"/>
                  </a:lnTo>
                  <a:lnTo>
                    <a:pt x="115227" y="384810"/>
                  </a:lnTo>
                  <a:lnTo>
                    <a:pt x="116319" y="383540"/>
                  </a:lnTo>
                  <a:lnTo>
                    <a:pt x="111988" y="386080"/>
                  </a:lnTo>
                  <a:lnTo>
                    <a:pt x="114630" y="382270"/>
                  </a:lnTo>
                  <a:lnTo>
                    <a:pt x="111201" y="382270"/>
                  </a:lnTo>
                  <a:lnTo>
                    <a:pt x="111366" y="381000"/>
                  </a:lnTo>
                  <a:lnTo>
                    <a:pt x="111696" y="378460"/>
                  </a:lnTo>
                  <a:lnTo>
                    <a:pt x="114706" y="379730"/>
                  </a:lnTo>
                  <a:lnTo>
                    <a:pt x="111734" y="378460"/>
                  </a:lnTo>
                  <a:lnTo>
                    <a:pt x="111937" y="377380"/>
                  </a:lnTo>
                  <a:lnTo>
                    <a:pt x="111315" y="378460"/>
                  </a:lnTo>
                  <a:lnTo>
                    <a:pt x="109131" y="378460"/>
                  </a:lnTo>
                  <a:lnTo>
                    <a:pt x="106172" y="375920"/>
                  </a:lnTo>
                  <a:lnTo>
                    <a:pt x="110515" y="375920"/>
                  </a:lnTo>
                  <a:lnTo>
                    <a:pt x="111429" y="373380"/>
                  </a:lnTo>
                  <a:lnTo>
                    <a:pt x="109321" y="372110"/>
                  </a:lnTo>
                  <a:lnTo>
                    <a:pt x="105410" y="373380"/>
                  </a:lnTo>
                  <a:lnTo>
                    <a:pt x="104571" y="372110"/>
                  </a:lnTo>
                  <a:lnTo>
                    <a:pt x="105029" y="370840"/>
                  </a:lnTo>
                  <a:lnTo>
                    <a:pt x="102019" y="370840"/>
                  </a:lnTo>
                  <a:lnTo>
                    <a:pt x="101815" y="367030"/>
                  </a:lnTo>
                  <a:lnTo>
                    <a:pt x="101688" y="364490"/>
                  </a:lnTo>
                  <a:lnTo>
                    <a:pt x="97497" y="364490"/>
                  </a:lnTo>
                  <a:lnTo>
                    <a:pt x="97713" y="363220"/>
                  </a:lnTo>
                  <a:lnTo>
                    <a:pt x="96329" y="365760"/>
                  </a:lnTo>
                  <a:lnTo>
                    <a:pt x="94703" y="365760"/>
                  </a:lnTo>
                  <a:lnTo>
                    <a:pt x="93472" y="367030"/>
                  </a:lnTo>
                  <a:lnTo>
                    <a:pt x="92710" y="365760"/>
                  </a:lnTo>
                  <a:lnTo>
                    <a:pt x="92341" y="365760"/>
                  </a:lnTo>
                  <a:lnTo>
                    <a:pt x="90093" y="365760"/>
                  </a:lnTo>
                  <a:lnTo>
                    <a:pt x="91960" y="364490"/>
                  </a:lnTo>
                  <a:lnTo>
                    <a:pt x="92341" y="365760"/>
                  </a:lnTo>
                  <a:lnTo>
                    <a:pt x="93230" y="364490"/>
                  </a:lnTo>
                  <a:lnTo>
                    <a:pt x="92430" y="364490"/>
                  </a:lnTo>
                  <a:lnTo>
                    <a:pt x="94030" y="361950"/>
                  </a:lnTo>
                  <a:lnTo>
                    <a:pt x="93535" y="361708"/>
                  </a:lnTo>
                  <a:lnTo>
                    <a:pt x="93459" y="361950"/>
                  </a:lnTo>
                  <a:lnTo>
                    <a:pt x="93421" y="361670"/>
                  </a:lnTo>
                  <a:lnTo>
                    <a:pt x="90093" y="360680"/>
                  </a:lnTo>
                  <a:lnTo>
                    <a:pt x="89852" y="358140"/>
                  </a:lnTo>
                  <a:lnTo>
                    <a:pt x="92646" y="355600"/>
                  </a:lnTo>
                  <a:lnTo>
                    <a:pt x="93421" y="361670"/>
                  </a:lnTo>
                  <a:lnTo>
                    <a:pt x="94665" y="358140"/>
                  </a:lnTo>
                  <a:lnTo>
                    <a:pt x="95224" y="360680"/>
                  </a:lnTo>
                  <a:lnTo>
                    <a:pt x="96951" y="358140"/>
                  </a:lnTo>
                  <a:lnTo>
                    <a:pt x="98666" y="355600"/>
                  </a:lnTo>
                  <a:lnTo>
                    <a:pt x="96062" y="362839"/>
                  </a:lnTo>
                  <a:lnTo>
                    <a:pt x="94703" y="362140"/>
                  </a:lnTo>
                  <a:lnTo>
                    <a:pt x="94500" y="364490"/>
                  </a:lnTo>
                  <a:lnTo>
                    <a:pt x="96774" y="363220"/>
                  </a:lnTo>
                  <a:lnTo>
                    <a:pt x="96164" y="362902"/>
                  </a:lnTo>
                  <a:lnTo>
                    <a:pt x="99796" y="358140"/>
                  </a:lnTo>
                  <a:lnTo>
                    <a:pt x="98907" y="355600"/>
                  </a:lnTo>
                  <a:lnTo>
                    <a:pt x="98463" y="354330"/>
                  </a:lnTo>
                  <a:lnTo>
                    <a:pt x="95783" y="354330"/>
                  </a:lnTo>
                  <a:lnTo>
                    <a:pt x="95338" y="353060"/>
                  </a:lnTo>
                  <a:lnTo>
                    <a:pt x="94437" y="350520"/>
                  </a:lnTo>
                  <a:lnTo>
                    <a:pt x="92252" y="350520"/>
                  </a:lnTo>
                  <a:lnTo>
                    <a:pt x="92100" y="353060"/>
                  </a:lnTo>
                  <a:lnTo>
                    <a:pt x="89903" y="353060"/>
                  </a:lnTo>
                  <a:lnTo>
                    <a:pt x="87972" y="349250"/>
                  </a:lnTo>
                  <a:lnTo>
                    <a:pt x="89357" y="346710"/>
                  </a:lnTo>
                  <a:lnTo>
                    <a:pt x="90716" y="344170"/>
                  </a:lnTo>
                  <a:lnTo>
                    <a:pt x="88696" y="342900"/>
                  </a:lnTo>
                  <a:lnTo>
                    <a:pt x="86017" y="342900"/>
                  </a:lnTo>
                  <a:lnTo>
                    <a:pt x="81902" y="344170"/>
                  </a:lnTo>
                  <a:lnTo>
                    <a:pt x="82473" y="340360"/>
                  </a:lnTo>
                  <a:lnTo>
                    <a:pt x="86499" y="339090"/>
                  </a:lnTo>
                  <a:lnTo>
                    <a:pt x="85966" y="337820"/>
                  </a:lnTo>
                  <a:lnTo>
                    <a:pt x="84912" y="335280"/>
                  </a:lnTo>
                  <a:lnTo>
                    <a:pt x="83451" y="336892"/>
                  </a:lnTo>
                  <a:lnTo>
                    <a:pt x="83502" y="336524"/>
                  </a:lnTo>
                  <a:lnTo>
                    <a:pt x="84963" y="332740"/>
                  </a:lnTo>
                  <a:lnTo>
                    <a:pt x="82029" y="335280"/>
                  </a:lnTo>
                  <a:lnTo>
                    <a:pt x="82423" y="335280"/>
                  </a:lnTo>
                  <a:lnTo>
                    <a:pt x="83146" y="337235"/>
                  </a:lnTo>
                  <a:lnTo>
                    <a:pt x="80327" y="340360"/>
                  </a:lnTo>
                  <a:lnTo>
                    <a:pt x="80530" y="337235"/>
                  </a:lnTo>
                  <a:lnTo>
                    <a:pt x="80543" y="336524"/>
                  </a:lnTo>
                  <a:lnTo>
                    <a:pt x="80048" y="335280"/>
                  </a:lnTo>
                  <a:lnTo>
                    <a:pt x="79540" y="334010"/>
                  </a:lnTo>
                  <a:lnTo>
                    <a:pt x="82461" y="331470"/>
                  </a:lnTo>
                  <a:lnTo>
                    <a:pt x="79921" y="328930"/>
                  </a:lnTo>
                  <a:lnTo>
                    <a:pt x="76873" y="326390"/>
                  </a:lnTo>
                  <a:lnTo>
                    <a:pt x="75349" y="325120"/>
                  </a:lnTo>
                  <a:lnTo>
                    <a:pt x="73431" y="322580"/>
                  </a:lnTo>
                  <a:lnTo>
                    <a:pt x="72466" y="321310"/>
                  </a:lnTo>
                  <a:lnTo>
                    <a:pt x="74930" y="321310"/>
                  </a:lnTo>
                  <a:lnTo>
                    <a:pt x="75374" y="320040"/>
                  </a:lnTo>
                  <a:lnTo>
                    <a:pt x="72453" y="316661"/>
                  </a:lnTo>
                  <a:lnTo>
                    <a:pt x="72453" y="322580"/>
                  </a:lnTo>
                  <a:lnTo>
                    <a:pt x="71577" y="321310"/>
                  </a:lnTo>
                  <a:lnTo>
                    <a:pt x="72453" y="322580"/>
                  </a:lnTo>
                  <a:lnTo>
                    <a:pt x="72453" y="316661"/>
                  </a:lnTo>
                  <a:lnTo>
                    <a:pt x="70993" y="314960"/>
                  </a:lnTo>
                  <a:lnTo>
                    <a:pt x="70154" y="306070"/>
                  </a:lnTo>
                  <a:lnTo>
                    <a:pt x="69913" y="303237"/>
                  </a:lnTo>
                  <a:lnTo>
                    <a:pt x="69913" y="318770"/>
                  </a:lnTo>
                  <a:lnTo>
                    <a:pt x="69088" y="318770"/>
                  </a:lnTo>
                  <a:lnTo>
                    <a:pt x="68059" y="320040"/>
                  </a:lnTo>
                  <a:lnTo>
                    <a:pt x="67856" y="318770"/>
                  </a:lnTo>
                  <a:lnTo>
                    <a:pt x="68605" y="318770"/>
                  </a:lnTo>
                  <a:lnTo>
                    <a:pt x="68554" y="317500"/>
                  </a:lnTo>
                  <a:lnTo>
                    <a:pt x="68961" y="316230"/>
                  </a:lnTo>
                  <a:lnTo>
                    <a:pt x="69151" y="317500"/>
                  </a:lnTo>
                  <a:lnTo>
                    <a:pt x="69507" y="317500"/>
                  </a:lnTo>
                  <a:lnTo>
                    <a:pt x="69913" y="318770"/>
                  </a:lnTo>
                  <a:lnTo>
                    <a:pt x="69913" y="303237"/>
                  </a:lnTo>
                  <a:lnTo>
                    <a:pt x="69723" y="300990"/>
                  </a:lnTo>
                  <a:lnTo>
                    <a:pt x="65976" y="300990"/>
                  </a:lnTo>
                  <a:lnTo>
                    <a:pt x="65786" y="299720"/>
                  </a:lnTo>
                  <a:lnTo>
                    <a:pt x="64211" y="299720"/>
                  </a:lnTo>
                  <a:lnTo>
                    <a:pt x="63474" y="298450"/>
                  </a:lnTo>
                  <a:lnTo>
                    <a:pt x="65125" y="297180"/>
                  </a:lnTo>
                  <a:lnTo>
                    <a:pt x="66306" y="297180"/>
                  </a:lnTo>
                  <a:lnTo>
                    <a:pt x="62103" y="294640"/>
                  </a:lnTo>
                  <a:lnTo>
                    <a:pt x="57721" y="289560"/>
                  </a:lnTo>
                  <a:lnTo>
                    <a:pt x="56629" y="288290"/>
                  </a:lnTo>
                  <a:lnTo>
                    <a:pt x="58178" y="283210"/>
                  </a:lnTo>
                  <a:lnTo>
                    <a:pt x="59321" y="284480"/>
                  </a:lnTo>
                  <a:lnTo>
                    <a:pt x="59296" y="280670"/>
                  </a:lnTo>
                  <a:lnTo>
                    <a:pt x="52095" y="283210"/>
                  </a:lnTo>
                  <a:lnTo>
                    <a:pt x="53657" y="278130"/>
                  </a:lnTo>
                  <a:lnTo>
                    <a:pt x="54381" y="279400"/>
                  </a:lnTo>
                  <a:lnTo>
                    <a:pt x="54140" y="278130"/>
                  </a:lnTo>
                  <a:lnTo>
                    <a:pt x="52920" y="271780"/>
                  </a:lnTo>
                  <a:lnTo>
                    <a:pt x="47548" y="265430"/>
                  </a:lnTo>
                  <a:lnTo>
                    <a:pt x="49974" y="259080"/>
                  </a:lnTo>
                  <a:lnTo>
                    <a:pt x="50457" y="257810"/>
                  </a:lnTo>
                  <a:lnTo>
                    <a:pt x="45923" y="259080"/>
                  </a:lnTo>
                  <a:lnTo>
                    <a:pt x="49580" y="251460"/>
                  </a:lnTo>
                  <a:lnTo>
                    <a:pt x="50190" y="250190"/>
                  </a:lnTo>
                  <a:lnTo>
                    <a:pt x="44145" y="251460"/>
                  </a:lnTo>
                  <a:lnTo>
                    <a:pt x="45834" y="247650"/>
                  </a:lnTo>
                  <a:lnTo>
                    <a:pt x="47244" y="247650"/>
                  </a:lnTo>
                  <a:lnTo>
                    <a:pt x="47485" y="241300"/>
                  </a:lnTo>
                  <a:lnTo>
                    <a:pt x="47282" y="240030"/>
                  </a:lnTo>
                  <a:lnTo>
                    <a:pt x="43078" y="241300"/>
                  </a:lnTo>
                  <a:lnTo>
                    <a:pt x="42024" y="238760"/>
                  </a:lnTo>
                  <a:lnTo>
                    <a:pt x="45123" y="237490"/>
                  </a:lnTo>
                  <a:lnTo>
                    <a:pt x="41224" y="236220"/>
                  </a:lnTo>
                  <a:lnTo>
                    <a:pt x="42926" y="234950"/>
                  </a:lnTo>
                  <a:lnTo>
                    <a:pt x="44627" y="233680"/>
                  </a:lnTo>
                  <a:lnTo>
                    <a:pt x="43395" y="232410"/>
                  </a:lnTo>
                  <a:lnTo>
                    <a:pt x="43383" y="233680"/>
                  </a:lnTo>
                  <a:lnTo>
                    <a:pt x="42354" y="234950"/>
                  </a:lnTo>
                  <a:lnTo>
                    <a:pt x="41440" y="234950"/>
                  </a:lnTo>
                  <a:lnTo>
                    <a:pt x="39344" y="232410"/>
                  </a:lnTo>
                  <a:lnTo>
                    <a:pt x="41960" y="227330"/>
                  </a:lnTo>
                  <a:lnTo>
                    <a:pt x="43548" y="227330"/>
                  </a:lnTo>
                  <a:lnTo>
                    <a:pt x="41846" y="224790"/>
                  </a:lnTo>
                  <a:lnTo>
                    <a:pt x="39306" y="220980"/>
                  </a:lnTo>
                  <a:lnTo>
                    <a:pt x="40297" y="220980"/>
                  </a:lnTo>
                  <a:lnTo>
                    <a:pt x="38265" y="219710"/>
                  </a:lnTo>
                  <a:lnTo>
                    <a:pt x="45478" y="220980"/>
                  </a:lnTo>
                  <a:lnTo>
                    <a:pt x="43624" y="219710"/>
                  </a:lnTo>
                  <a:lnTo>
                    <a:pt x="41757" y="218440"/>
                  </a:lnTo>
                  <a:lnTo>
                    <a:pt x="39179" y="218440"/>
                  </a:lnTo>
                  <a:lnTo>
                    <a:pt x="40703" y="217170"/>
                  </a:lnTo>
                  <a:lnTo>
                    <a:pt x="39751" y="213360"/>
                  </a:lnTo>
                  <a:lnTo>
                    <a:pt x="38544" y="210820"/>
                  </a:lnTo>
                  <a:lnTo>
                    <a:pt x="40817" y="210820"/>
                  </a:lnTo>
                  <a:lnTo>
                    <a:pt x="40500" y="205740"/>
                  </a:lnTo>
                  <a:lnTo>
                    <a:pt x="37922" y="200660"/>
                  </a:lnTo>
                  <a:lnTo>
                    <a:pt x="37211" y="196850"/>
                  </a:lnTo>
                  <a:lnTo>
                    <a:pt x="36969" y="195580"/>
                  </a:lnTo>
                  <a:lnTo>
                    <a:pt x="36296" y="196850"/>
                  </a:lnTo>
                  <a:lnTo>
                    <a:pt x="34036" y="196850"/>
                  </a:lnTo>
                  <a:lnTo>
                    <a:pt x="32423" y="196850"/>
                  </a:lnTo>
                  <a:lnTo>
                    <a:pt x="31762" y="195580"/>
                  </a:lnTo>
                  <a:lnTo>
                    <a:pt x="32321" y="195351"/>
                  </a:lnTo>
                  <a:lnTo>
                    <a:pt x="31115" y="194310"/>
                  </a:lnTo>
                  <a:lnTo>
                    <a:pt x="31127" y="193040"/>
                  </a:lnTo>
                  <a:lnTo>
                    <a:pt x="34683" y="193040"/>
                  </a:lnTo>
                  <a:lnTo>
                    <a:pt x="35991" y="194310"/>
                  </a:lnTo>
                  <a:lnTo>
                    <a:pt x="35179" y="193040"/>
                  </a:lnTo>
                  <a:lnTo>
                    <a:pt x="34366" y="191770"/>
                  </a:lnTo>
                  <a:lnTo>
                    <a:pt x="37287" y="191770"/>
                  </a:lnTo>
                  <a:lnTo>
                    <a:pt x="35026" y="190500"/>
                  </a:lnTo>
                  <a:lnTo>
                    <a:pt x="39890" y="186690"/>
                  </a:lnTo>
                  <a:lnTo>
                    <a:pt x="36017" y="185420"/>
                  </a:lnTo>
                  <a:lnTo>
                    <a:pt x="37007" y="185420"/>
                  </a:lnTo>
                  <a:lnTo>
                    <a:pt x="36385" y="180340"/>
                  </a:lnTo>
                  <a:lnTo>
                    <a:pt x="34937" y="177800"/>
                  </a:lnTo>
                  <a:lnTo>
                    <a:pt x="34404" y="173990"/>
                  </a:lnTo>
                  <a:lnTo>
                    <a:pt x="34239" y="172720"/>
                  </a:lnTo>
                  <a:lnTo>
                    <a:pt x="31305" y="173990"/>
                  </a:lnTo>
                  <a:lnTo>
                    <a:pt x="31737" y="171450"/>
                  </a:lnTo>
                  <a:lnTo>
                    <a:pt x="29222" y="170180"/>
                  </a:lnTo>
                  <a:lnTo>
                    <a:pt x="29756" y="167640"/>
                  </a:lnTo>
                  <a:lnTo>
                    <a:pt x="31610" y="163830"/>
                  </a:lnTo>
                  <a:lnTo>
                    <a:pt x="30899" y="158750"/>
                  </a:lnTo>
                  <a:lnTo>
                    <a:pt x="30086" y="157480"/>
                  </a:lnTo>
                  <a:lnTo>
                    <a:pt x="29273" y="156210"/>
                  </a:lnTo>
                  <a:lnTo>
                    <a:pt x="29210" y="157480"/>
                  </a:lnTo>
                  <a:lnTo>
                    <a:pt x="29108" y="156667"/>
                  </a:lnTo>
                  <a:lnTo>
                    <a:pt x="28803" y="154190"/>
                  </a:lnTo>
                  <a:lnTo>
                    <a:pt x="28803" y="157480"/>
                  </a:lnTo>
                  <a:lnTo>
                    <a:pt x="28359" y="158750"/>
                  </a:lnTo>
                  <a:lnTo>
                    <a:pt x="26543" y="157480"/>
                  </a:lnTo>
                  <a:lnTo>
                    <a:pt x="28803" y="157480"/>
                  </a:lnTo>
                  <a:lnTo>
                    <a:pt x="28803" y="154190"/>
                  </a:lnTo>
                  <a:lnTo>
                    <a:pt x="28740" y="153670"/>
                  </a:lnTo>
                  <a:lnTo>
                    <a:pt x="30772" y="154940"/>
                  </a:lnTo>
                  <a:lnTo>
                    <a:pt x="29895" y="148590"/>
                  </a:lnTo>
                  <a:lnTo>
                    <a:pt x="28016" y="144780"/>
                  </a:lnTo>
                  <a:lnTo>
                    <a:pt x="27381" y="143510"/>
                  </a:lnTo>
                  <a:lnTo>
                    <a:pt x="26327" y="143510"/>
                  </a:lnTo>
                  <a:lnTo>
                    <a:pt x="25882" y="144780"/>
                  </a:lnTo>
                  <a:lnTo>
                    <a:pt x="24955" y="143510"/>
                  </a:lnTo>
                  <a:lnTo>
                    <a:pt x="24460" y="143510"/>
                  </a:lnTo>
                  <a:lnTo>
                    <a:pt x="25946" y="140970"/>
                  </a:lnTo>
                  <a:lnTo>
                    <a:pt x="27241" y="140970"/>
                  </a:lnTo>
                  <a:lnTo>
                    <a:pt x="27520" y="142240"/>
                  </a:lnTo>
                  <a:lnTo>
                    <a:pt x="27343" y="140970"/>
                  </a:lnTo>
                  <a:lnTo>
                    <a:pt x="26619" y="135890"/>
                  </a:lnTo>
                  <a:lnTo>
                    <a:pt x="28714" y="130810"/>
                  </a:lnTo>
                  <a:lnTo>
                    <a:pt x="29692" y="128270"/>
                  </a:lnTo>
                  <a:lnTo>
                    <a:pt x="30657" y="125730"/>
                  </a:lnTo>
                  <a:lnTo>
                    <a:pt x="29286" y="120650"/>
                  </a:lnTo>
                  <a:lnTo>
                    <a:pt x="29552" y="120650"/>
                  </a:lnTo>
                  <a:lnTo>
                    <a:pt x="27406" y="116840"/>
                  </a:lnTo>
                  <a:lnTo>
                    <a:pt x="26682" y="115570"/>
                  </a:lnTo>
                  <a:lnTo>
                    <a:pt x="27178" y="113030"/>
                  </a:lnTo>
                  <a:lnTo>
                    <a:pt x="28689" y="116840"/>
                  </a:lnTo>
                  <a:lnTo>
                    <a:pt x="30365" y="114300"/>
                  </a:lnTo>
                  <a:lnTo>
                    <a:pt x="29489" y="113030"/>
                  </a:lnTo>
                  <a:lnTo>
                    <a:pt x="28613" y="111760"/>
                  </a:lnTo>
                  <a:lnTo>
                    <a:pt x="26009" y="107950"/>
                  </a:lnTo>
                  <a:lnTo>
                    <a:pt x="28448" y="106680"/>
                  </a:lnTo>
                  <a:lnTo>
                    <a:pt x="30899" y="105410"/>
                  </a:lnTo>
                  <a:lnTo>
                    <a:pt x="28409" y="100330"/>
                  </a:lnTo>
                  <a:lnTo>
                    <a:pt x="32016" y="96520"/>
                  </a:lnTo>
                  <a:lnTo>
                    <a:pt x="32283" y="92710"/>
                  </a:lnTo>
                  <a:lnTo>
                    <a:pt x="32207" y="86360"/>
                  </a:lnTo>
                  <a:lnTo>
                    <a:pt x="34251" y="81280"/>
                  </a:lnTo>
                  <a:lnTo>
                    <a:pt x="32385" y="81280"/>
                  </a:lnTo>
                  <a:lnTo>
                    <a:pt x="30657" y="80010"/>
                  </a:lnTo>
                  <a:lnTo>
                    <a:pt x="31330" y="80010"/>
                  </a:lnTo>
                  <a:lnTo>
                    <a:pt x="30670" y="73660"/>
                  </a:lnTo>
                  <a:lnTo>
                    <a:pt x="32410" y="67310"/>
                  </a:lnTo>
                  <a:lnTo>
                    <a:pt x="33362" y="64770"/>
                  </a:lnTo>
                  <a:lnTo>
                    <a:pt x="34302" y="62230"/>
                  </a:lnTo>
                  <a:lnTo>
                    <a:pt x="35077" y="59690"/>
                  </a:lnTo>
                  <a:lnTo>
                    <a:pt x="37795" y="59690"/>
                  </a:lnTo>
                  <a:lnTo>
                    <a:pt x="30594" y="48260"/>
                  </a:lnTo>
                  <a:lnTo>
                    <a:pt x="34417" y="52070"/>
                  </a:lnTo>
                  <a:lnTo>
                    <a:pt x="35255" y="54610"/>
                  </a:lnTo>
                  <a:lnTo>
                    <a:pt x="36957" y="57150"/>
                  </a:lnTo>
                  <a:lnTo>
                    <a:pt x="35496" y="54610"/>
                  </a:lnTo>
                  <a:lnTo>
                    <a:pt x="35852" y="52070"/>
                  </a:lnTo>
                  <a:lnTo>
                    <a:pt x="36093" y="52070"/>
                  </a:lnTo>
                  <a:lnTo>
                    <a:pt x="36144" y="50800"/>
                  </a:lnTo>
                  <a:lnTo>
                    <a:pt x="36512" y="52070"/>
                  </a:lnTo>
                  <a:lnTo>
                    <a:pt x="37084" y="52070"/>
                  </a:lnTo>
                  <a:lnTo>
                    <a:pt x="37287" y="50800"/>
                  </a:lnTo>
                  <a:lnTo>
                    <a:pt x="37363" y="52070"/>
                  </a:lnTo>
                  <a:lnTo>
                    <a:pt x="37579" y="53340"/>
                  </a:lnTo>
                  <a:lnTo>
                    <a:pt x="38176" y="58420"/>
                  </a:lnTo>
                  <a:lnTo>
                    <a:pt x="38265" y="52070"/>
                  </a:lnTo>
                  <a:lnTo>
                    <a:pt x="38493" y="52070"/>
                  </a:lnTo>
                  <a:lnTo>
                    <a:pt x="38303" y="54610"/>
                  </a:lnTo>
                  <a:lnTo>
                    <a:pt x="38239" y="58420"/>
                  </a:lnTo>
                  <a:lnTo>
                    <a:pt x="39293" y="53340"/>
                  </a:lnTo>
                  <a:lnTo>
                    <a:pt x="39001" y="55880"/>
                  </a:lnTo>
                  <a:lnTo>
                    <a:pt x="38976" y="56210"/>
                  </a:lnTo>
                  <a:lnTo>
                    <a:pt x="39077" y="55880"/>
                  </a:lnTo>
                  <a:lnTo>
                    <a:pt x="39052" y="58420"/>
                  </a:lnTo>
                  <a:lnTo>
                    <a:pt x="39687" y="55880"/>
                  </a:lnTo>
                  <a:lnTo>
                    <a:pt x="40005" y="54610"/>
                  </a:lnTo>
                  <a:lnTo>
                    <a:pt x="39827" y="57150"/>
                  </a:lnTo>
                  <a:lnTo>
                    <a:pt x="41935" y="55880"/>
                  </a:lnTo>
                  <a:lnTo>
                    <a:pt x="41363" y="57150"/>
                  </a:lnTo>
                  <a:lnTo>
                    <a:pt x="43167" y="57150"/>
                  </a:lnTo>
                  <a:lnTo>
                    <a:pt x="43497" y="58420"/>
                  </a:lnTo>
                  <a:lnTo>
                    <a:pt x="44513" y="59690"/>
                  </a:lnTo>
                  <a:lnTo>
                    <a:pt x="45224" y="60947"/>
                  </a:lnTo>
                  <a:lnTo>
                    <a:pt x="43319" y="62230"/>
                  </a:lnTo>
                  <a:lnTo>
                    <a:pt x="48412" y="66040"/>
                  </a:lnTo>
                  <a:lnTo>
                    <a:pt x="51536" y="66040"/>
                  </a:lnTo>
                  <a:lnTo>
                    <a:pt x="49987" y="67310"/>
                  </a:lnTo>
                  <a:lnTo>
                    <a:pt x="51777" y="68580"/>
                  </a:lnTo>
                  <a:lnTo>
                    <a:pt x="49745" y="69850"/>
                  </a:lnTo>
                  <a:lnTo>
                    <a:pt x="51549" y="71120"/>
                  </a:lnTo>
                  <a:lnTo>
                    <a:pt x="53771" y="72390"/>
                  </a:lnTo>
                  <a:lnTo>
                    <a:pt x="55194" y="69850"/>
                  </a:lnTo>
                  <a:lnTo>
                    <a:pt x="54432" y="77470"/>
                  </a:lnTo>
                  <a:lnTo>
                    <a:pt x="64706" y="73660"/>
                  </a:lnTo>
                  <a:lnTo>
                    <a:pt x="61582" y="80010"/>
                  </a:lnTo>
                  <a:lnTo>
                    <a:pt x="68846" y="83820"/>
                  </a:lnTo>
                  <a:lnTo>
                    <a:pt x="75031" y="86360"/>
                  </a:lnTo>
                  <a:lnTo>
                    <a:pt x="80632" y="90170"/>
                  </a:lnTo>
                  <a:lnTo>
                    <a:pt x="78663" y="92506"/>
                  </a:lnTo>
                  <a:lnTo>
                    <a:pt x="83159" y="91440"/>
                  </a:lnTo>
                  <a:lnTo>
                    <a:pt x="87363" y="96520"/>
                  </a:lnTo>
                  <a:lnTo>
                    <a:pt x="88239" y="97790"/>
                  </a:lnTo>
                  <a:lnTo>
                    <a:pt x="84455" y="97790"/>
                  </a:lnTo>
                  <a:lnTo>
                    <a:pt x="90627" y="99060"/>
                  </a:lnTo>
                  <a:lnTo>
                    <a:pt x="93726" y="105410"/>
                  </a:lnTo>
                  <a:lnTo>
                    <a:pt x="99695" y="106654"/>
                  </a:lnTo>
                  <a:lnTo>
                    <a:pt x="100063" y="102870"/>
                  </a:lnTo>
                  <a:lnTo>
                    <a:pt x="106502" y="104051"/>
                  </a:lnTo>
                  <a:lnTo>
                    <a:pt x="107048" y="104051"/>
                  </a:lnTo>
                  <a:lnTo>
                    <a:pt x="131013" y="104051"/>
                  </a:lnTo>
                  <a:lnTo>
                    <a:pt x="129882" y="102870"/>
                  </a:lnTo>
                  <a:lnTo>
                    <a:pt x="132384" y="101600"/>
                  </a:lnTo>
                  <a:lnTo>
                    <a:pt x="129667" y="101600"/>
                  </a:lnTo>
                  <a:lnTo>
                    <a:pt x="129565" y="100330"/>
                  </a:lnTo>
                  <a:lnTo>
                    <a:pt x="129349" y="97790"/>
                  </a:lnTo>
                  <a:lnTo>
                    <a:pt x="129247" y="96520"/>
                  </a:lnTo>
                  <a:lnTo>
                    <a:pt x="128041" y="95250"/>
                  </a:lnTo>
                  <a:lnTo>
                    <a:pt x="127457" y="95250"/>
                  </a:lnTo>
                  <a:lnTo>
                    <a:pt x="126949" y="97790"/>
                  </a:lnTo>
                  <a:lnTo>
                    <a:pt x="126352" y="96520"/>
                  </a:lnTo>
                  <a:lnTo>
                    <a:pt x="125666" y="95250"/>
                  </a:lnTo>
                  <a:lnTo>
                    <a:pt x="124523" y="95250"/>
                  </a:lnTo>
                  <a:lnTo>
                    <a:pt x="124688" y="99060"/>
                  </a:lnTo>
                  <a:lnTo>
                    <a:pt x="121818" y="100330"/>
                  </a:lnTo>
                  <a:lnTo>
                    <a:pt x="121602" y="99060"/>
                  </a:lnTo>
                  <a:lnTo>
                    <a:pt x="121500" y="98437"/>
                  </a:lnTo>
                  <a:lnTo>
                    <a:pt x="121958" y="99060"/>
                  </a:lnTo>
                  <a:lnTo>
                    <a:pt x="121678" y="97790"/>
                  </a:lnTo>
                  <a:lnTo>
                    <a:pt x="121119" y="95250"/>
                  </a:lnTo>
                  <a:lnTo>
                    <a:pt x="121094" y="97891"/>
                  </a:lnTo>
                  <a:lnTo>
                    <a:pt x="117703" y="99060"/>
                  </a:lnTo>
                  <a:lnTo>
                    <a:pt x="119126" y="95250"/>
                  </a:lnTo>
                  <a:lnTo>
                    <a:pt x="121094" y="97891"/>
                  </a:lnTo>
                  <a:lnTo>
                    <a:pt x="121094" y="95135"/>
                  </a:lnTo>
                  <a:lnTo>
                    <a:pt x="120840" y="93980"/>
                  </a:lnTo>
                  <a:lnTo>
                    <a:pt x="120561" y="92710"/>
                  </a:lnTo>
                  <a:lnTo>
                    <a:pt x="121983" y="93268"/>
                  </a:lnTo>
                  <a:lnTo>
                    <a:pt x="121716" y="92710"/>
                  </a:lnTo>
                  <a:lnTo>
                    <a:pt x="122529" y="92710"/>
                  </a:lnTo>
                  <a:lnTo>
                    <a:pt x="120916" y="87630"/>
                  </a:lnTo>
                  <a:lnTo>
                    <a:pt x="118999" y="93980"/>
                  </a:lnTo>
                  <a:lnTo>
                    <a:pt x="117309" y="92710"/>
                  </a:lnTo>
                  <a:lnTo>
                    <a:pt x="115620" y="91440"/>
                  </a:lnTo>
                  <a:lnTo>
                    <a:pt x="117106" y="90170"/>
                  </a:lnTo>
                  <a:lnTo>
                    <a:pt x="116928" y="89369"/>
                  </a:lnTo>
                  <a:lnTo>
                    <a:pt x="114960" y="91440"/>
                  </a:lnTo>
                  <a:lnTo>
                    <a:pt x="112877" y="91440"/>
                  </a:lnTo>
                  <a:lnTo>
                    <a:pt x="111506" y="88900"/>
                  </a:lnTo>
                  <a:lnTo>
                    <a:pt x="109880" y="91440"/>
                  </a:lnTo>
                  <a:lnTo>
                    <a:pt x="108813" y="90170"/>
                  </a:lnTo>
                  <a:lnTo>
                    <a:pt x="109740" y="91440"/>
                  </a:lnTo>
                  <a:lnTo>
                    <a:pt x="108216" y="92710"/>
                  </a:lnTo>
                  <a:lnTo>
                    <a:pt x="107238" y="91440"/>
                  </a:lnTo>
                  <a:lnTo>
                    <a:pt x="105448" y="91440"/>
                  </a:lnTo>
                  <a:lnTo>
                    <a:pt x="105905" y="90627"/>
                  </a:lnTo>
                  <a:lnTo>
                    <a:pt x="103657" y="91440"/>
                  </a:lnTo>
                  <a:lnTo>
                    <a:pt x="105156" y="86360"/>
                  </a:lnTo>
                  <a:lnTo>
                    <a:pt x="105524" y="85090"/>
                  </a:lnTo>
                  <a:lnTo>
                    <a:pt x="101968" y="85090"/>
                  </a:lnTo>
                  <a:lnTo>
                    <a:pt x="101688" y="83820"/>
                  </a:lnTo>
                  <a:lnTo>
                    <a:pt x="103974" y="82550"/>
                  </a:lnTo>
                  <a:lnTo>
                    <a:pt x="103581" y="81280"/>
                  </a:lnTo>
                  <a:lnTo>
                    <a:pt x="100368" y="81280"/>
                  </a:lnTo>
                  <a:lnTo>
                    <a:pt x="99758" y="80987"/>
                  </a:lnTo>
                  <a:lnTo>
                    <a:pt x="99618" y="81267"/>
                  </a:lnTo>
                  <a:lnTo>
                    <a:pt x="99618" y="83820"/>
                  </a:lnTo>
                  <a:lnTo>
                    <a:pt x="97536" y="83820"/>
                  </a:lnTo>
                  <a:lnTo>
                    <a:pt x="96913" y="86360"/>
                  </a:lnTo>
                  <a:lnTo>
                    <a:pt x="97040" y="85090"/>
                  </a:lnTo>
                  <a:lnTo>
                    <a:pt x="97282" y="82550"/>
                  </a:lnTo>
                  <a:lnTo>
                    <a:pt x="99085" y="82550"/>
                  </a:lnTo>
                  <a:lnTo>
                    <a:pt x="99618" y="83820"/>
                  </a:lnTo>
                  <a:lnTo>
                    <a:pt x="99618" y="81267"/>
                  </a:lnTo>
                  <a:lnTo>
                    <a:pt x="97409" y="81280"/>
                  </a:lnTo>
                  <a:lnTo>
                    <a:pt x="95326" y="81280"/>
                  </a:lnTo>
                  <a:lnTo>
                    <a:pt x="96189" y="82118"/>
                  </a:lnTo>
                  <a:lnTo>
                    <a:pt x="91935" y="85090"/>
                  </a:lnTo>
                  <a:lnTo>
                    <a:pt x="91389" y="81280"/>
                  </a:lnTo>
                  <a:lnTo>
                    <a:pt x="95351" y="76200"/>
                  </a:lnTo>
                  <a:lnTo>
                    <a:pt x="94005" y="72390"/>
                  </a:lnTo>
                  <a:lnTo>
                    <a:pt x="88049" y="73660"/>
                  </a:lnTo>
                  <a:lnTo>
                    <a:pt x="87096" y="72390"/>
                  </a:lnTo>
                  <a:lnTo>
                    <a:pt x="85166" y="69850"/>
                  </a:lnTo>
                  <a:lnTo>
                    <a:pt x="85686" y="71120"/>
                  </a:lnTo>
                  <a:lnTo>
                    <a:pt x="83553" y="72390"/>
                  </a:lnTo>
                  <a:lnTo>
                    <a:pt x="83096" y="69850"/>
                  </a:lnTo>
                  <a:lnTo>
                    <a:pt x="81178" y="69850"/>
                  </a:lnTo>
                  <a:lnTo>
                    <a:pt x="82677" y="68580"/>
                  </a:lnTo>
                  <a:lnTo>
                    <a:pt x="82397" y="67310"/>
                  </a:lnTo>
                  <a:lnTo>
                    <a:pt x="82740" y="64770"/>
                  </a:lnTo>
                  <a:lnTo>
                    <a:pt x="81775" y="66040"/>
                  </a:lnTo>
                  <a:lnTo>
                    <a:pt x="80048" y="62230"/>
                  </a:lnTo>
                  <a:lnTo>
                    <a:pt x="76873" y="66040"/>
                  </a:lnTo>
                  <a:lnTo>
                    <a:pt x="77038" y="62230"/>
                  </a:lnTo>
                  <a:lnTo>
                    <a:pt x="74955" y="58420"/>
                  </a:lnTo>
                  <a:lnTo>
                    <a:pt x="69634" y="62230"/>
                  </a:lnTo>
                  <a:lnTo>
                    <a:pt x="67297" y="59690"/>
                  </a:lnTo>
                  <a:lnTo>
                    <a:pt x="69735" y="58420"/>
                  </a:lnTo>
                  <a:lnTo>
                    <a:pt x="69519" y="55880"/>
                  </a:lnTo>
                  <a:lnTo>
                    <a:pt x="72517" y="57150"/>
                  </a:lnTo>
                  <a:lnTo>
                    <a:pt x="71602" y="55880"/>
                  </a:lnTo>
                  <a:lnTo>
                    <a:pt x="71043" y="54610"/>
                  </a:lnTo>
                  <a:lnTo>
                    <a:pt x="70015" y="55880"/>
                  </a:lnTo>
                  <a:lnTo>
                    <a:pt x="70396" y="54610"/>
                  </a:lnTo>
                  <a:lnTo>
                    <a:pt x="65430" y="55880"/>
                  </a:lnTo>
                  <a:lnTo>
                    <a:pt x="65989" y="53340"/>
                  </a:lnTo>
                  <a:lnTo>
                    <a:pt x="64947" y="53340"/>
                  </a:lnTo>
                  <a:lnTo>
                    <a:pt x="63233" y="54610"/>
                  </a:lnTo>
                  <a:lnTo>
                    <a:pt x="62306" y="53340"/>
                  </a:lnTo>
                  <a:lnTo>
                    <a:pt x="60388" y="52070"/>
                  </a:lnTo>
                  <a:lnTo>
                    <a:pt x="59639" y="54610"/>
                  </a:lnTo>
                  <a:lnTo>
                    <a:pt x="59918" y="53340"/>
                  </a:lnTo>
                  <a:lnTo>
                    <a:pt x="60198" y="52070"/>
                  </a:lnTo>
                  <a:lnTo>
                    <a:pt x="60490" y="50800"/>
                  </a:lnTo>
                  <a:lnTo>
                    <a:pt x="56553" y="46990"/>
                  </a:lnTo>
                  <a:lnTo>
                    <a:pt x="55664" y="45720"/>
                  </a:lnTo>
                  <a:lnTo>
                    <a:pt x="54330" y="44450"/>
                  </a:lnTo>
                  <a:lnTo>
                    <a:pt x="52425" y="41910"/>
                  </a:lnTo>
                  <a:lnTo>
                    <a:pt x="51816" y="39370"/>
                  </a:lnTo>
                  <a:lnTo>
                    <a:pt x="51714" y="38100"/>
                  </a:lnTo>
                  <a:lnTo>
                    <a:pt x="48539" y="35560"/>
                  </a:lnTo>
                  <a:lnTo>
                    <a:pt x="45161" y="31750"/>
                  </a:lnTo>
                  <a:lnTo>
                    <a:pt x="42773" y="29210"/>
                  </a:lnTo>
                  <a:lnTo>
                    <a:pt x="43053" y="27940"/>
                  </a:lnTo>
                  <a:lnTo>
                    <a:pt x="43027" y="27381"/>
                  </a:lnTo>
                  <a:lnTo>
                    <a:pt x="41668" y="25400"/>
                  </a:lnTo>
                  <a:lnTo>
                    <a:pt x="40576" y="27940"/>
                  </a:lnTo>
                  <a:lnTo>
                    <a:pt x="39535" y="29210"/>
                  </a:lnTo>
                  <a:lnTo>
                    <a:pt x="38735" y="27940"/>
                  </a:lnTo>
                  <a:lnTo>
                    <a:pt x="37934" y="26670"/>
                  </a:lnTo>
                  <a:lnTo>
                    <a:pt x="36271" y="19050"/>
                  </a:lnTo>
                  <a:lnTo>
                    <a:pt x="39662" y="26670"/>
                  </a:lnTo>
                  <a:lnTo>
                    <a:pt x="38658" y="22860"/>
                  </a:lnTo>
                  <a:lnTo>
                    <a:pt x="38557" y="19050"/>
                  </a:lnTo>
                  <a:lnTo>
                    <a:pt x="38531" y="17780"/>
                  </a:lnTo>
                  <a:lnTo>
                    <a:pt x="37274" y="16510"/>
                  </a:lnTo>
                  <a:lnTo>
                    <a:pt x="35915" y="15240"/>
                  </a:lnTo>
                  <a:lnTo>
                    <a:pt x="34531" y="13970"/>
                  </a:lnTo>
                  <a:lnTo>
                    <a:pt x="33235" y="13970"/>
                  </a:lnTo>
                  <a:lnTo>
                    <a:pt x="31496" y="8890"/>
                  </a:lnTo>
                  <a:lnTo>
                    <a:pt x="32029" y="8890"/>
                  </a:lnTo>
                  <a:lnTo>
                    <a:pt x="31559" y="7620"/>
                  </a:lnTo>
                  <a:lnTo>
                    <a:pt x="29260" y="1270"/>
                  </a:lnTo>
                  <a:lnTo>
                    <a:pt x="27914" y="7620"/>
                  </a:lnTo>
                  <a:lnTo>
                    <a:pt x="24917" y="2540"/>
                  </a:lnTo>
                  <a:lnTo>
                    <a:pt x="24752" y="1270"/>
                  </a:lnTo>
                  <a:lnTo>
                    <a:pt x="24396" y="0"/>
                  </a:lnTo>
                  <a:lnTo>
                    <a:pt x="24130" y="1270"/>
                  </a:lnTo>
                  <a:lnTo>
                    <a:pt x="24574" y="5080"/>
                  </a:lnTo>
                  <a:lnTo>
                    <a:pt x="24663" y="20802"/>
                  </a:lnTo>
                  <a:lnTo>
                    <a:pt x="24612" y="22212"/>
                  </a:lnTo>
                  <a:lnTo>
                    <a:pt x="24993" y="22860"/>
                  </a:lnTo>
                  <a:lnTo>
                    <a:pt x="24790" y="27940"/>
                  </a:lnTo>
                  <a:lnTo>
                    <a:pt x="23571" y="26670"/>
                  </a:lnTo>
                  <a:lnTo>
                    <a:pt x="22123" y="26670"/>
                  </a:lnTo>
                  <a:lnTo>
                    <a:pt x="21399" y="25400"/>
                  </a:lnTo>
                  <a:lnTo>
                    <a:pt x="19939" y="22860"/>
                  </a:lnTo>
                  <a:lnTo>
                    <a:pt x="20688" y="19050"/>
                  </a:lnTo>
                  <a:lnTo>
                    <a:pt x="17627" y="15240"/>
                  </a:lnTo>
                  <a:lnTo>
                    <a:pt x="19621" y="24130"/>
                  </a:lnTo>
                  <a:lnTo>
                    <a:pt x="18732" y="25400"/>
                  </a:lnTo>
                  <a:lnTo>
                    <a:pt x="17576" y="22860"/>
                  </a:lnTo>
                  <a:lnTo>
                    <a:pt x="16522" y="30480"/>
                  </a:lnTo>
                  <a:lnTo>
                    <a:pt x="19812" y="35560"/>
                  </a:lnTo>
                  <a:lnTo>
                    <a:pt x="18313" y="40640"/>
                  </a:lnTo>
                  <a:lnTo>
                    <a:pt x="19494" y="41910"/>
                  </a:lnTo>
                  <a:lnTo>
                    <a:pt x="22364" y="48260"/>
                  </a:lnTo>
                  <a:lnTo>
                    <a:pt x="16929" y="43180"/>
                  </a:lnTo>
                  <a:lnTo>
                    <a:pt x="19075" y="48260"/>
                  </a:lnTo>
                  <a:lnTo>
                    <a:pt x="17767" y="46990"/>
                  </a:lnTo>
                  <a:lnTo>
                    <a:pt x="15087" y="46990"/>
                  </a:lnTo>
                  <a:lnTo>
                    <a:pt x="15506" y="49530"/>
                  </a:lnTo>
                  <a:lnTo>
                    <a:pt x="17653" y="57150"/>
                  </a:lnTo>
                  <a:lnTo>
                    <a:pt x="18046" y="59690"/>
                  </a:lnTo>
                  <a:lnTo>
                    <a:pt x="16903" y="59182"/>
                  </a:lnTo>
                  <a:lnTo>
                    <a:pt x="17805" y="60960"/>
                  </a:lnTo>
                  <a:lnTo>
                    <a:pt x="17233" y="64770"/>
                  </a:lnTo>
                  <a:lnTo>
                    <a:pt x="9398" y="63500"/>
                  </a:lnTo>
                  <a:lnTo>
                    <a:pt x="13957" y="73660"/>
                  </a:lnTo>
                  <a:lnTo>
                    <a:pt x="7518" y="74930"/>
                  </a:lnTo>
                  <a:lnTo>
                    <a:pt x="10020" y="81280"/>
                  </a:lnTo>
                  <a:lnTo>
                    <a:pt x="5372" y="87630"/>
                  </a:lnTo>
                  <a:lnTo>
                    <a:pt x="5334" y="93980"/>
                  </a:lnTo>
                  <a:lnTo>
                    <a:pt x="11734" y="92710"/>
                  </a:lnTo>
                  <a:lnTo>
                    <a:pt x="7429" y="95288"/>
                  </a:lnTo>
                  <a:lnTo>
                    <a:pt x="7112" y="94907"/>
                  </a:lnTo>
                  <a:lnTo>
                    <a:pt x="6464" y="95859"/>
                  </a:lnTo>
                  <a:lnTo>
                    <a:pt x="5359" y="96520"/>
                  </a:lnTo>
                  <a:lnTo>
                    <a:pt x="6019" y="96520"/>
                  </a:lnTo>
                  <a:lnTo>
                    <a:pt x="5194" y="97739"/>
                  </a:lnTo>
                  <a:lnTo>
                    <a:pt x="6756" y="96520"/>
                  </a:lnTo>
                  <a:lnTo>
                    <a:pt x="8039" y="96520"/>
                  </a:lnTo>
                  <a:lnTo>
                    <a:pt x="8293" y="101688"/>
                  </a:lnTo>
                  <a:lnTo>
                    <a:pt x="11214" y="98615"/>
                  </a:lnTo>
                  <a:lnTo>
                    <a:pt x="11468" y="98348"/>
                  </a:lnTo>
                  <a:lnTo>
                    <a:pt x="10299" y="98615"/>
                  </a:lnTo>
                  <a:lnTo>
                    <a:pt x="8483" y="96520"/>
                  </a:lnTo>
                  <a:lnTo>
                    <a:pt x="11785" y="96520"/>
                  </a:lnTo>
                  <a:lnTo>
                    <a:pt x="12065" y="97790"/>
                  </a:lnTo>
                  <a:lnTo>
                    <a:pt x="11925" y="99060"/>
                  </a:lnTo>
                  <a:lnTo>
                    <a:pt x="11506" y="99060"/>
                  </a:lnTo>
                  <a:lnTo>
                    <a:pt x="7340" y="104140"/>
                  </a:lnTo>
                  <a:lnTo>
                    <a:pt x="5448" y="105410"/>
                  </a:lnTo>
                  <a:lnTo>
                    <a:pt x="5969" y="101600"/>
                  </a:lnTo>
                  <a:lnTo>
                    <a:pt x="4572" y="102870"/>
                  </a:lnTo>
                  <a:lnTo>
                    <a:pt x="3937" y="105410"/>
                  </a:lnTo>
                  <a:lnTo>
                    <a:pt x="1816" y="104140"/>
                  </a:lnTo>
                  <a:lnTo>
                    <a:pt x="63" y="106680"/>
                  </a:lnTo>
                  <a:lnTo>
                    <a:pt x="2362" y="105410"/>
                  </a:lnTo>
                  <a:lnTo>
                    <a:pt x="3340" y="107950"/>
                  </a:lnTo>
                  <a:lnTo>
                    <a:pt x="2438" y="109220"/>
                  </a:lnTo>
                  <a:lnTo>
                    <a:pt x="5422" y="106680"/>
                  </a:lnTo>
                  <a:lnTo>
                    <a:pt x="8775" y="111760"/>
                  </a:lnTo>
                  <a:lnTo>
                    <a:pt x="0" y="110490"/>
                  </a:lnTo>
                  <a:lnTo>
                    <a:pt x="3340" y="116840"/>
                  </a:lnTo>
                  <a:lnTo>
                    <a:pt x="1346" y="114300"/>
                  </a:lnTo>
                  <a:lnTo>
                    <a:pt x="2501" y="116840"/>
                  </a:lnTo>
                  <a:lnTo>
                    <a:pt x="1231" y="124460"/>
                  </a:lnTo>
                  <a:lnTo>
                    <a:pt x="6350" y="127000"/>
                  </a:lnTo>
                  <a:lnTo>
                    <a:pt x="5600" y="127000"/>
                  </a:lnTo>
                  <a:lnTo>
                    <a:pt x="3860" y="128270"/>
                  </a:lnTo>
                  <a:lnTo>
                    <a:pt x="3390" y="127000"/>
                  </a:lnTo>
                  <a:lnTo>
                    <a:pt x="2374" y="133350"/>
                  </a:lnTo>
                  <a:lnTo>
                    <a:pt x="9436" y="140970"/>
                  </a:lnTo>
                  <a:lnTo>
                    <a:pt x="6426" y="146050"/>
                  </a:lnTo>
                  <a:lnTo>
                    <a:pt x="4826" y="146050"/>
                  </a:lnTo>
                  <a:lnTo>
                    <a:pt x="5359" y="147320"/>
                  </a:lnTo>
                  <a:lnTo>
                    <a:pt x="7886" y="147320"/>
                  </a:lnTo>
                  <a:lnTo>
                    <a:pt x="6388" y="148590"/>
                  </a:lnTo>
                  <a:lnTo>
                    <a:pt x="4813" y="148590"/>
                  </a:lnTo>
                  <a:lnTo>
                    <a:pt x="4749" y="149860"/>
                  </a:lnTo>
                  <a:lnTo>
                    <a:pt x="7658" y="152400"/>
                  </a:lnTo>
                  <a:lnTo>
                    <a:pt x="6832" y="153670"/>
                  </a:lnTo>
                  <a:lnTo>
                    <a:pt x="5003" y="152400"/>
                  </a:lnTo>
                  <a:lnTo>
                    <a:pt x="3276" y="158750"/>
                  </a:lnTo>
                  <a:lnTo>
                    <a:pt x="9779" y="161290"/>
                  </a:lnTo>
                  <a:lnTo>
                    <a:pt x="11531" y="166370"/>
                  </a:lnTo>
                  <a:lnTo>
                    <a:pt x="6946" y="167640"/>
                  </a:lnTo>
                  <a:lnTo>
                    <a:pt x="5562" y="175260"/>
                  </a:lnTo>
                  <a:lnTo>
                    <a:pt x="4914" y="175260"/>
                  </a:lnTo>
                  <a:lnTo>
                    <a:pt x="5283" y="181610"/>
                  </a:lnTo>
                  <a:lnTo>
                    <a:pt x="9956" y="186690"/>
                  </a:lnTo>
                  <a:lnTo>
                    <a:pt x="12903" y="193040"/>
                  </a:lnTo>
                  <a:lnTo>
                    <a:pt x="8699" y="198120"/>
                  </a:lnTo>
                  <a:lnTo>
                    <a:pt x="13322" y="207010"/>
                  </a:lnTo>
                  <a:lnTo>
                    <a:pt x="11760" y="214630"/>
                  </a:lnTo>
                  <a:lnTo>
                    <a:pt x="12407" y="213360"/>
                  </a:lnTo>
                  <a:lnTo>
                    <a:pt x="15316" y="213360"/>
                  </a:lnTo>
                  <a:lnTo>
                    <a:pt x="15976" y="214630"/>
                  </a:lnTo>
                  <a:lnTo>
                    <a:pt x="15341" y="215900"/>
                  </a:lnTo>
                  <a:lnTo>
                    <a:pt x="19862" y="218440"/>
                  </a:lnTo>
                  <a:lnTo>
                    <a:pt x="15684" y="218440"/>
                  </a:lnTo>
                  <a:lnTo>
                    <a:pt x="11861" y="219710"/>
                  </a:lnTo>
                  <a:lnTo>
                    <a:pt x="13728" y="223520"/>
                  </a:lnTo>
                  <a:lnTo>
                    <a:pt x="14198" y="226060"/>
                  </a:lnTo>
                  <a:lnTo>
                    <a:pt x="19697" y="224790"/>
                  </a:lnTo>
                  <a:lnTo>
                    <a:pt x="18034" y="231140"/>
                  </a:lnTo>
                  <a:lnTo>
                    <a:pt x="20040" y="236220"/>
                  </a:lnTo>
                  <a:lnTo>
                    <a:pt x="22072" y="241300"/>
                  </a:lnTo>
                  <a:lnTo>
                    <a:pt x="20510" y="246380"/>
                  </a:lnTo>
                  <a:lnTo>
                    <a:pt x="22174" y="247650"/>
                  </a:lnTo>
                  <a:lnTo>
                    <a:pt x="22834" y="248920"/>
                  </a:lnTo>
                  <a:lnTo>
                    <a:pt x="24587" y="250190"/>
                  </a:lnTo>
                  <a:lnTo>
                    <a:pt x="21717" y="251460"/>
                  </a:lnTo>
                  <a:lnTo>
                    <a:pt x="22288" y="255270"/>
                  </a:lnTo>
                  <a:lnTo>
                    <a:pt x="22593" y="257810"/>
                  </a:lnTo>
                  <a:lnTo>
                    <a:pt x="24879" y="262890"/>
                  </a:lnTo>
                  <a:lnTo>
                    <a:pt x="22529" y="261620"/>
                  </a:lnTo>
                  <a:lnTo>
                    <a:pt x="23266" y="265430"/>
                  </a:lnTo>
                  <a:lnTo>
                    <a:pt x="31826" y="262890"/>
                  </a:lnTo>
                  <a:lnTo>
                    <a:pt x="32816" y="265430"/>
                  </a:lnTo>
                  <a:lnTo>
                    <a:pt x="28867" y="267970"/>
                  </a:lnTo>
                  <a:lnTo>
                    <a:pt x="30378" y="273050"/>
                  </a:lnTo>
                  <a:lnTo>
                    <a:pt x="28625" y="279400"/>
                  </a:lnTo>
                  <a:lnTo>
                    <a:pt x="34315" y="283210"/>
                  </a:lnTo>
                  <a:lnTo>
                    <a:pt x="31940" y="283210"/>
                  </a:lnTo>
                  <a:lnTo>
                    <a:pt x="32715" y="284480"/>
                  </a:lnTo>
                  <a:lnTo>
                    <a:pt x="32600" y="293370"/>
                  </a:lnTo>
                  <a:lnTo>
                    <a:pt x="35217" y="291503"/>
                  </a:lnTo>
                  <a:lnTo>
                    <a:pt x="39535" y="294640"/>
                  </a:lnTo>
                  <a:lnTo>
                    <a:pt x="42164" y="297180"/>
                  </a:lnTo>
                  <a:lnTo>
                    <a:pt x="39306" y="297180"/>
                  </a:lnTo>
                  <a:lnTo>
                    <a:pt x="43662" y="298450"/>
                  </a:lnTo>
                  <a:lnTo>
                    <a:pt x="44500" y="298450"/>
                  </a:lnTo>
                  <a:lnTo>
                    <a:pt x="46824" y="300990"/>
                  </a:lnTo>
                  <a:lnTo>
                    <a:pt x="46799" y="302260"/>
                  </a:lnTo>
                  <a:lnTo>
                    <a:pt x="45097" y="302260"/>
                  </a:lnTo>
                  <a:lnTo>
                    <a:pt x="44894" y="304800"/>
                  </a:lnTo>
                  <a:lnTo>
                    <a:pt x="48602" y="302260"/>
                  </a:lnTo>
                  <a:lnTo>
                    <a:pt x="48501" y="306070"/>
                  </a:lnTo>
                  <a:lnTo>
                    <a:pt x="46291" y="304800"/>
                  </a:lnTo>
                  <a:lnTo>
                    <a:pt x="47205" y="307340"/>
                  </a:lnTo>
                  <a:lnTo>
                    <a:pt x="50647" y="307340"/>
                  </a:lnTo>
                  <a:lnTo>
                    <a:pt x="52412" y="308610"/>
                  </a:lnTo>
                  <a:lnTo>
                    <a:pt x="52082" y="312420"/>
                  </a:lnTo>
                  <a:lnTo>
                    <a:pt x="49860" y="313690"/>
                  </a:lnTo>
                  <a:lnTo>
                    <a:pt x="51473" y="313690"/>
                  </a:lnTo>
                  <a:lnTo>
                    <a:pt x="54051" y="314960"/>
                  </a:lnTo>
                  <a:lnTo>
                    <a:pt x="54013" y="316230"/>
                  </a:lnTo>
                  <a:lnTo>
                    <a:pt x="53022" y="316230"/>
                  </a:lnTo>
                  <a:lnTo>
                    <a:pt x="53022" y="320040"/>
                  </a:lnTo>
                  <a:lnTo>
                    <a:pt x="52768" y="320167"/>
                  </a:lnTo>
                  <a:lnTo>
                    <a:pt x="52717" y="320040"/>
                  </a:lnTo>
                  <a:lnTo>
                    <a:pt x="53022" y="320040"/>
                  </a:lnTo>
                  <a:lnTo>
                    <a:pt x="53022" y="316230"/>
                  </a:lnTo>
                  <a:lnTo>
                    <a:pt x="51993" y="316230"/>
                  </a:lnTo>
                  <a:lnTo>
                    <a:pt x="52070" y="320535"/>
                  </a:lnTo>
                  <a:lnTo>
                    <a:pt x="52908" y="320535"/>
                  </a:lnTo>
                  <a:lnTo>
                    <a:pt x="53238" y="321310"/>
                  </a:lnTo>
                  <a:lnTo>
                    <a:pt x="57861" y="321310"/>
                  </a:lnTo>
                  <a:lnTo>
                    <a:pt x="56553" y="325120"/>
                  </a:lnTo>
                  <a:lnTo>
                    <a:pt x="55714" y="325120"/>
                  </a:lnTo>
                  <a:lnTo>
                    <a:pt x="55359" y="326390"/>
                  </a:lnTo>
                  <a:lnTo>
                    <a:pt x="55206" y="326390"/>
                  </a:lnTo>
                  <a:lnTo>
                    <a:pt x="54724" y="325120"/>
                  </a:lnTo>
                  <a:lnTo>
                    <a:pt x="51384" y="325120"/>
                  </a:lnTo>
                  <a:lnTo>
                    <a:pt x="49898" y="325120"/>
                  </a:lnTo>
                  <a:lnTo>
                    <a:pt x="55422" y="327660"/>
                  </a:lnTo>
                  <a:lnTo>
                    <a:pt x="55714" y="330200"/>
                  </a:lnTo>
                  <a:lnTo>
                    <a:pt x="55384" y="330200"/>
                  </a:lnTo>
                  <a:lnTo>
                    <a:pt x="55054" y="331470"/>
                  </a:lnTo>
                  <a:lnTo>
                    <a:pt x="55232" y="331470"/>
                  </a:lnTo>
                  <a:lnTo>
                    <a:pt x="55892" y="332740"/>
                  </a:lnTo>
                  <a:lnTo>
                    <a:pt x="55905" y="334010"/>
                  </a:lnTo>
                  <a:lnTo>
                    <a:pt x="56286" y="335280"/>
                  </a:lnTo>
                  <a:lnTo>
                    <a:pt x="56743" y="335280"/>
                  </a:lnTo>
                  <a:lnTo>
                    <a:pt x="57086" y="336550"/>
                  </a:lnTo>
                  <a:lnTo>
                    <a:pt x="55651" y="336550"/>
                  </a:lnTo>
                  <a:lnTo>
                    <a:pt x="55943" y="335508"/>
                  </a:lnTo>
                  <a:lnTo>
                    <a:pt x="54457" y="336550"/>
                  </a:lnTo>
                  <a:lnTo>
                    <a:pt x="56794" y="337820"/>
                  </a:lnTo>
                  <a:lnTo>
                    <a:pt x="57391" y="339090"/>
                  </a:lnTo>
                  <a:lnTo>
                    <a:pt x="59956" y="337820"/>
                  </a:lnTo>
                  <a:lnTo>
                    <a:pt x="60426" y="340360"/>
                  </a:lnTo>
                  <a:lnTo>
                    <a:pt x="61734" y="337820"/>
                  </a:lnTo>
                  <a:lnTo>
                    <a:pt x="61302" y="337820"/>
                  </a:lnTo>
                  <a:lnTo>
                    <a:pt x="60731" y="336550"/>
                  </a:lnTo>
                  <a:lnTo>
                    <a:pt x="60452" y="336550"/>
                  </a:lnTo>
                  <a:lnTo>
                    <a:pt x="58585" y="332740"/>
                  </a:lnTo>
                  <a:lnTo>
                    <a:pt x="60439" y="332740"/>
                  </a:lnTo>
                  <a:lnTo>
                    <a:pt x="62128" y="334010"/>
                  </a:lnTo>
                  <a:lnTo>
                    <a:pt x="61442" y="336550"/>
                  </a:lnTo>
                  <a:lnTo>
                    <a:pt x="63474" y="335280"/>
                  </a:lnTo>
                  <a:lnTo>
                    <a:pt x="66586" y="335280"/>
                  </a:lnTo>
                  <a:lnTo>
                    <a:pt x="63881" y="339090"/>
                  </a:lnTo>
                  <a:lnTo>
                    <a:pt x="63728" y="344170"/>
                  </a:lnTo>
                  <a:lnTo>
                    <a:pt x="61760" y="345440"/>
                  </a:lnTo>
                  <a:lnTo>
                    <a:pt x="65316" y="347980"/>
                  </a:lnTo>
                  <a:lnTo>
                    <a:pt x="67614" y="354330"/>
                  </a:lnTo>
                  <a:lnTo>
                    <a:pt x="75260" y="354330"/>
                  </a:lnTo>
                  <a:lnTo>
                    <a:pt x="73367" y="355600"/>
                  </a:lnTo>
                  <a:lnTo>
                    <a:pt x="72936" y="356692"/>
                  </a:lnTo>
                  <a:lnTo>
                    <a:pt x="73279" y="356870"/>
                  </a:lnTo>
                  <a:lnTo>
                    <a:pt x="75145" y="361950"/>
                  </a:lnTo>
                  <a:lnTo>
                    <a:pt x="75615" y="361784"/>
                  </a:lnTo>
                  <a:lnTo>
                    <a:pt x="75831" y="361708"/>
                  </a:lnTo>
                  <a:lnTo>
                    <a:pt x="78765" y="360680"/>
                  </a:lnTo>
                  <a:lnTo>
                    <a:pt x="78943" y="364490"/>
                  </a:lnTo>
                  <a:lnTo>
                    <a:pt x="75882" y="361683"/>
                  </a:lnTo>
                  <a:lnTo>
                    <a:pt x="75730" y="361950"/>
                  </a:lnTo>
                  <a:lnTo>
                    <a:pt x="77622" y="364490"/>
                  </a:lnTo>
                  <a:lnTo>
                    <a:pt x="76301" y="364490"/>
                  </a:lnTo>
                  <a:lnTo>
                    <a:pt x="78447" y="369570"/>
                  </a:lnTo>
                  <a:lnTo>
                    <a:pt x="83667" y="373380"/>
                  </a:lnTo>
                  <a:lnTo>
                    <a:pt x="88823" y="375920"/>
                  </a:lnTo>
                  <a:lnTo>
                    <a:pt x="90741" y="383540"/>
                  </a:lnTo>
                  <a:lnTo>
                    <a:pt x="90766" y="382270"/>
                  </a:lnTo>
                  <a:lnTo>
                    <a:pt x="91224" y="381000"/>
                  </a:lnTo>
                  <a:lnTo>
                    <a:pt x="95123" y="388620"/>
                  </a:lnTo>
                  <a:lnTo>
                    <a:pt x="100520" y="394970"/>
                  </a:lnTo>
                  <a:lnTo>
                    <a:pt x="105752" y="401320"/>
                  </a:lnTo>
                  <a:lnTo>
                    <a:pt x="109181" y="408940"/>
                  </a:lnTo>
                  <a:lnTo>
                    <a:pt x="110236" y="412750"/>
                  </a:lnTo>
                  <a:lnTo>
                    <a:pt x="112382" y="411480"/>
                  </a:lnTo>
                  <a:lnTo>
                    <a:pt x="114998" y="411480"/>
                  </a:lnTo>
                  <a:lnTo>
                    <a:pt x="112979" y="414020"/>
                  </a:lnTo>
                  <a:lnTo>
                    <a:pt x="117779" y="414020"/>
                  </a:lnTo>
                  <a:lnTo>
                    <a:pt x="122605" y="416560"/>
                  </a:lnTo>
                  <a:lnTo>
                    <a:pt x="116751" y="425450"/>
                  </a:lnTo>
                  <a:lnTo>
                    <a:pt x="124561" y="426720"/>
                  </a:lnTo>
                  <a:lnTo>
                    <a:pt x="125641" y="424180"/>
                  </a:lnTo>
                  <a:lnTo>
                    <a:pt x="126733" y="426720"/>
                  </a:lnTo>
                  <a:lnTo>
                    <a:pt x="130987" y="427990"/>
                  </a:lnTo>
                  <a:lnTo>
                    <a:pt x="128943" y="429260"/>
                  </a:lnTo>
                  <a:lnTo>
                    <a:pt x="131038" y="429260"/>
                  </a:lnTo>
                  <a:lnTo>
                    <a:pt x="130759" y="430530"/>
                  </a:lnTo>
                  <a:lnTo>
                    <a:pt x="129578" y="430530"/>
                  </a:lnTo>
                  <a:lnTo>
                    <a:pt x="135077" y="433070"/>
                  </a:lnTo>
                  <a:lnTo>
                    <a:pt x="136867" y="436880"/>
                  </a:lnTo>
                  <a:lnTo>
                    <a:pt x="129870" y="436880"/>
                  </a:lnTo>
                  <a:lnTo>
                    <a:pt x="133565" y="441960"/>
                  </a:lnTo>
                  <a:lnTo>
                    <a:pt x="141147" y="441960"/>
                  </a:lnTo>
                  <a:lnTo>
                    <a:pt x="141376" y="440690"/>
                  </a:lnTo>
                  <a:lnTo>
                    <a:pt x="140855" y="440690"/>
                  </a:lnTo>
                  <a:lnTo>
                    <a:pt x="140639" y="439420"/>
                  </a:lnTo>
                  <a:lnTo>
                    <a:pt x="141782" y="438150"/>
                  </a:lnTo>
                  <a:lnTo>
                    <a:pt x="143332" y="438150"/>
                  </a:lnTo>
                  <a:lnTo>
                    <a:pt x="142468" y="438924"/>
                  </a:lnTo>
                  <a:lnTo>
                    <a:pt x="144081" y="437997"/>
                  </a:lnTo>
                  <a:lnTo>
                    <a:pt x="147421" y="435610"/>
                  </a:lnTo>
                  <a:lnTo>
                    <a:pt x="151930" y="433070"/>
                  </a:lnTo>
                  <a:close/>
                </a:path>
                <a:path w="320039" h="441959">
                  <a:moveTo>
                    <a:pt x="163576" y="120396"/>
                  </a:moveTo>
                  <a:lnTo>
                    <a:pt x="162318" y="118110"/>
                  </a:lnTo>
                  <a:lnTo>
                    <a:pt x="159943" y="119380"/>
                  </a:lnTo>
                  <a:lnTo>
                    <a:pt x="163576" y="120396"/>
                  </a:lnTo>
                  <a:close/>
                </a:path>
                <a:path w="320039" h="441959">
                  <a:moveTo>
                    <a:pt x="164452" y="120650"/>
                  </a:moveTo>
                  <a:lnTo>
                    <a:pt x="163576" y="120396"/>
                  </a:lnTo>
                  <a:lnTo>
                    <a:pt x="163982" y="121145"/>
                  </a:lnTo>
                  <a:lnTo>
                    <a:pt x="164452" y="120650"/>
                  </a:lnTo>
                  <a:close/>
                </a:path>
                <a:path w="320039" h="441959">
                  <a:moveTo>
                    <a:pt x="167259" y="117805"/>
                  </a:moveTo>
                  <a:lnTo>
                    <a:pt x="164579" y="117741"/>
                  </a:lnTo>
                  <a:lnTo>
                    <a:pt x="166509" y="117906"/>
                  </a:lnTo>
                  <a:lnTo>
                    <a:pt x="167259" y="117805"/>
                  </a:lnTo>
                  <a:close/>
                </a:path>
                <a:path w="320039" h="441959">
                  <a:moveTo>
                    <a:pt x="170294" y="139090"/>
                  </a:moveTo>
                  <a:lnTo>
                    <a:pt x="167906" y="138988"/>
                  </a:lnTo>
                  <a:lnTo>
                    <a:pt x="168719" y="141109"/>
                  </a:lnTo>
                  <a:lnTo>
                    <a:pt x="170294" y="139090"/>
                  </a:lnTo>
                  <a:close/>
                </a:path>
                <a:path w="320039" h="441959">
                  <a:moveTo>
                    <a:pt x="188163" y="144780"/>
                  </a:moveTo>
                  <a:lnTo>
                    <a:pt x="187477" y="144424"/>
                  </a:lnTo>
                  <a:lnTo>
                    <a:pt x="187312" y="144780"/>
                  </a:lnTo>
                  <a:lnTo>
                    <a:pt x="188163" y="144780"/>
                  </a:lnTo>
                  <a:close/>
                </a:path>
                <a:path w="320039" h="441959">
                  <a:moveTo>
                    <a:pt x="188366" y="130086"/>
                  </a:moveTo>
                  <a:lnTo>
                    <a:pt x="187667" y="131584"/>
                  </a:lnTo>
                  <a:lnTo>
                    <a:pt x="188366" y="130086"/>
                  </a:lnTo>
                  <a:close/>
                </a:path>
                <a:path w="320039" h="441959">
                  <a:moveTo>
                    <a:pt x="188722" y="129120"/>
                  </a:moveTo>
                  <a:lnTo>
                    <a:pt x="187159" y="129006"/>
                  </a:lnTo>
                  <a:lnTo>
                    <a:pt x="188315" y="130048"/>
                  </a:lnTo>
                  <a:lnTo>
                    <a:pt x="188722" y="129120"/>
                  </a:lnTo>
                  <a:close/>
                </a:path>
                <a:path w="320039" h="441959">
                  <a:moveTo>
                    <a:pt x="192582" y="148666"/>
                  </a:moveTo>
                  <a:lnTo>
                    <a:pt x="192112" y="149860"/>
                  </a:lnTo>
                  <a:lnTo>
                    <a:pt x="192582" y="148666"/>
                  </a:lnTo>
                  <a:close/>
                </a:path>
                <a:path w="320039" h="441959">
                  <a:moveTo>
                    <a:pt x="247967" y="146050"/>
                  </a:moveTo>
                  <a:lnTo>
                    <a:pt x="247802" y="146050"/>
                  </a:lnTo>
                  <a:lnTo>
                    <a:pt x="247942" y="146113"/>
                  </a:lnTo>
                  <a:close/>
                </a:path>
                <a:path w="320039" h="441959">
                  <a:moveTo>
                    <a:pt x="252044" y="157480"/>
                  </a:moveTo>
                  <a:lnTo>
                    <a:pt x="251993" y="157264"/>
                  </a:lnTo>
                  <a:lnTo>
                    <a:pt x="250101" y="154940"/>
                  </a:lnTo>
                  <a:lnTo>
                    <a:pt x="249732" y="157480"/>
                  </a:lnTo>
                  <a:lnTo>
                    <a:pt x="252044" y="157480"/>
                  </a:lnTo>
                  <a:close/>
                </a:path>
                <a:path w="320039" h="441959">
                  <a:moveTo>
                    <a:pt x="268389" y="160756"/>
                  </a:moveTo>
                  <a:lnTo>
                    <a:pt x="268097" y="162013"/>
                  </a:lnTo>
                  <a:lnTo>
                    <a:pt x="268274" y="161505"/>
                  </a:lnTo>
                  <a:lnTo>
                    <a:pt x="268325" y="161112"/>
                  </a:lnTo>
                  <a:lnTo>
                    <a:pt x="268389" y="160756"/>
                  </a:lnTo>
                  <a:close/>
                </a:path>
                <a:path w="320039" h="441959">
                  <a:moveTo>
                    <a:pt x="269595" y="146964"/>
                  </a:moveTo>
                  <a:lnTo>
                    <a:pt x="267677" y="145796"/>
                  </a:lnTo>
                  <a:lnTo>
                    <a:pt x="267830" y="145148"/>
                  </a:lnTo>
                  <a:lnTo>
                    <a:pt x="266217" y="146392"/>
                  </a:lnTo>
                  <a:lnTo>
                    <a:pt x="267614" y="147434"/>
                  </a:lnTo>
                  <a:lnTo>
                    <a:pt x="269595" y="146964"/>
                  </a:lnTo>
                  <a:close/>
                </a:path>
                <a:path w="320039" h="441959">
                  <a:moveTo>
                    <a:pt x="270776" y="163830"/>
                  </a:moveTo>
                  <a:lnTo>
                    <a:pt x="270497" y="163576"/>
                  </a:lnTo>
                  <a:lnTo>
                    <a:pt x="270306" y="163830"/>
                  </a:lnTo>
                  <a:lnTo>
                    <a:pt x="270776" y="163830"/>
                  </a:lnTo>
                  <a:close/>
                </a:path>
                <a:path w="320039" h="441959">
                  <a:moveTo>
                    <a:pt x="275920" y="153225"/>
                  </a:moveTo>
                  <a:lnTo>
                    <a:pt x="275729" y="151130"/>
                  </a:lnTo>
                  <a:lnTo>
                    <a:pt x="275247" y="152400"/>
                  </a:lnTo>
                  <a:lnTo>
                    <a:pt x="275209" y="153492"/>
                  </a:lnTo>
                  <a:lnTo>
                    <a:pt x="275920" y="153225"/>
                  </a:lnTo>
                  <a:close/>
                </a:path>
                <a:path w="320039" h="441959">
                  <a:moveTo>
                    <a:pt x="278003" y="162560"/>
                  </a:moveTo>
                  <a:lnTo>
                    <a:pt x="277126" y="163156"/>
                  </a:lnTo>
                  <a:lnTo>
                    <a:pt x="276999" y="163830"/>
                  </a:lnTo>
                  <a:lnTo>
                    <a:pt x="277710" y="164134"/>
                  </a:lnTo>
                  <a:lnTo>
                    <a:pt x="278003" y="162560"/>
                  </a:lnTo>
                  <a:close/>
                </a:path>
                <a:path w="320039" h="441959">
                  <a:moveTo>
                    <a:pt x="278130" y="152400"/>
                  </a:moveTo>
                  <a:lnTo>
                    <a:pt x="275920" y="153225"/>
                  </a:lnTo>
                  <a:lnTo>
                    <a:pt x="276009" y="154330"/>
                  </a:lnTo>
                  <a:lnTo>
                    <a:pt x="278130" y="152400"/>
                  </a:lnTo>
                  <a:close/>
                </a:path>
                <a:path w="320039" h="441959">
                  <a:moveTo>
                    <a:pt x="279946" y="165100"/>
                  </a:moveTo>
                  <a:lnTo>
                    <a:pt x="277710" y="164134"/>
                  </a:lnTo>
                  <a:lnTo>
                    <a:pt x="277520" y="165100"/>
                  </a:lnTo>
                  <a:lnTo>
                    <a:pt x="279946" y="165100"/>
                  </a:lnTo>
                  <a:close/>
                </a:path>
                <a:path w="320039" h="441959">
                  <a:moveTo>
                    <a:pt x="282549" y="150368"/>
                  </a:moveTo>
                  <a:lnTo>
                    <a:pt x="282257" y="149834"/>
                  </a:lnTo>
                  <a:lnTo>
                    <a:pt x="278879" y="149415"/>
                  </a:lnTo>
                  <a:lnTo>
                    <a:pt x="282549" y="150368"/>
                  </a:lnTo>
                  <a:close/>
                </a:path>
                <a:path w="320039" h="441959">
                  <a:moveTo>
                    <a:pt x="282752" y="147447"/>
                  </a:moveTo>
                  <a:lnTo>
                    <a:pt x="278193" y="143916"/>
                  </a:lnTo>
                  <a:lnTo>
                    <a:pt x="281508" y="147599"/>
                  </a:lnTo>
                  <a:lnTo>
                    <a:pt x="282752" y="147447"/>
                  </a:lnTo>
                  <a:close/>
                </a:path>
                <a:path w="320039" h="441959">
                  <a:moveTo>
                    <a:pt x="283679" y="150012"/>
                  </a:moveTo>
                  <a:lnTo>
                    <a:pt x="281508" y="147599"/>
                  </a:lnTo>
                  <a:lnTo>
                    <a:pt x="281076" y="147662"/>
                  </a:lnTo>
                  <a:lnTo>
                    <a:pt x="282257" y="149834"/>
                  </a:lnTo>
                  <a:lnTo>
                    <a:pt x="283679" y="150012"/>
                  </a:lnTo>
                  <a:close/>
                </a:path>
                <a:path w="320039" h="441959">
                  <a:moveTo>
                    <a:pt x="284124" y="152565"/>
                  </a:moveTo>
                  <a:lnTo>
                    <a:pt x="283908" y="152400"/>
                  </a:lnTo>
                  <a:lnTo>
                    <a:pt x="284099" y="151130"/>
                  </a:lnTo>
                  <a:lnTo>
                    <a:pt x="282130" y="153670"/>
                  </a:lnTo>
                  <a:lnTo>
                    <a:pt x="284124" y="152565"/>
                  </a:lnTo>
                  <a:close/>
                </a:path>
                <a:path w="320039" h="441959">
                  <a:moveTo>
                    <a:pt x="284441" y="152400"/>
                  </a:moveTo>
                  <a:lnTo>
                    <a:pt x="284124" y="152565"/>
                  </a:lnTo>
                  <a:lnTo>
                    <a:pt x="284302" y="152704"/>
                  </a:lnTo>
                  <a:lnTo>
                    <a:pt x="284441" y="152400"/>
                  </a:lnTo>
                  <a:close/>
                </a:path>
                <a:path w="320039" h="441959">
                  <a:moveTo>
                    <a:pt x="292874" y="151130"/>
                  </a:moveTo>
                  <a:lnTo>
                    <a:pt x="292569" y="151130"/>
                  </a:lnTo>
                  <a:lnTo>
                    <a:pt x="292874" y="151130"/>
                  </a:lnTo>
                  <a:close/>
                </a:path>
                <a:path w="320039" h="441959">
                  <a:moveTo>
                    <a:pt x="299885" y="151130"/>
                  </a:moveTo>
                  <a:lnTo>
                    <a:pt x="298589" y="149860"/>
                  </a:lnTo>
                  <a:lnTo>
                    <a:pt x="298767" y="150380"/>
                  </a:lnTo>
                  <a:lnTo>
                    <a:pt x="299885" y="151130"/>
                  </a:lnTo>
                  <a:close/>
                </a:path>
                <a:path w="320039" h="441959">
                  <a:moveTo>
                    <a:pt x="301282" y="164147"/>
                  </a:moveTo>
                  <a:lnTo>
                    <a:pt x="298665" y="160489"/>
                  </a:lnTo>
                  <a:lnTo>
                    <a:pt x="297726" y="162344"/>
                  </a:lnTo>
                  <a:lnTo>
                    <a:pt x="298818" y="162534"/>
                  </a:lnTo>
                  <a:lnTo>
                    <a:pt x="300583" y="164490"/>
                  </a:lnTo>
                  <a:lnTo>
                    <a:pt x="301282" y="164147"/>
                  </a:lnTo>
                  <a:close/>
                </a:path>
                <a:path w="320039" h="441959">
                  <a:moveTo>
                    <a:pt x="301764" y="163906"/>
                  </a:moveTo>
                  <a:lnTo>
                    <a:pt x="301282" y="164147"/>
                  </a:lnTo>
                  <a:lnTo>
                    <a:pt x="301536" y="164515"/>
                  </a:lnTo>
                  <a:lnTo>
                    <a:pt x="301764" y="163906"/>
                  </a:lnTo>
                  <a:close/>
                </a:path>
                <a:path w="320039" h="441959">
                  <a:moveTo>
                    <a:pt x="302158" y="162902"/>
                  </a:moveTo>
                  <a:lnTo>
                    <a:pt x="301764" y="163906"/>
                  </a:lnTo>
                  <a:lnTo>
                    <a:pt x="302082" y="163753"/>
                  </a:lnTo>
                  <a:lnTo>
                    <a:pt x="302158" y="162902"/>
                  </a:lnTo>
                  <a:close/>
                </a:path>
                <a:path w="320039" h="441959">
                  <a:moveTo>
                    <a:pt x="302285" y="162331"/>
                  </a:moveTo>
                  <a:lnTo>
                    <a:pt x="302272" y="161810"/>
                  </a:lnTo>
                  <a:lnTo>
                    <a:pt x="302171" y="162902"/>
                  </a:lnTo>
                  <a:lnTo>
                    <a:pt x="302247" y="162674"/>
                  </a:lnTo>
                  <a:lnTo>
                    <a:pt x="302285" y="162331"/>
                  </a:lnTo>
                  <a:close/>
                </a:path>
                <a:path w="320039" h="441959">
                  <a:moveTo>
                    <a:pt x="306603" y="162318"/>
                  </a:moveTo>
                  <a:lnTo>
                    <a:pt x="305943" y="162407"/>
                  </a:lnTo>
                  <a:lnTo>
                    <a:pt x="305600" y="162407"/>
                  </a:lnTo>
                  <a:lnTo>
                    <a:pt x="306070" y="162471"/>
                  </a:lnTo>
                  <a:lnTo>
                    <a:pt x="306374" y="162445"/>
                  </a:lnTo>
                  <a:lnTo>
                    <a:pt x="306603" y="162318"/>
                  </a:lnTo>
                  <a:close/>
                </a:path>
                <a:path w="320039" h="441959">
                  <a:moveTo>
                    <a:pt x="307314" y="161683"/>
                  </a:moveTo>
                  <a:lnTo>
                    <a:pt x="307289" y="161277"/>
                  </a:lnTo>
                  <a:lnTo>
                    <a:pt x="307124" y="161036"/>
                  </a:lnTo>
                  <a:lnTo>
                    <a:pt x="307060" y="161772"/>
                  </a:lnTo>
                  <a:lnTo>
                    <a:pt x="306908" y="162140"/>
                  </a:lnTo>
                  <a:lnTo>
                    <a:pt x="306603" y="162318"/>
                  </a:lnTo>
                  <a:lnTo>
                    <a:pt x="307289" y="162140"/>
                  </a:lnTo>
                  <a:lnTo>
                    <a:pt x="307314" y="161683"/>
                  </a:lnTo>
                  <a:close/>
                </a:path>
                <a:path w="320039" h="441959">
                  <a:moveTo>
                    <a:pt x="308089" y="160020"/>
                  </a:moveTo>
                  <a:lnTo>
                    <a:pt x="307340" y="157784"/>
                  </a:lnTo>
                  <a:lnTo>
                    <a:pt x="306590" y="157480"/>
                  </a:lnTo>
                  <a:lnTo>
                    <a:pt x="307492" y="153670"/>
                  </a:lnTo>
                  <a:lnTo>
                    <a:pt x="304723" y="157480"/>
                  </a:lnTo>
                  <a:lnTo>
                    <a:pt x="303987" y="156210"/>
                  </a:lnTo>
                  <a:lnTo>
                    <a:pt x="303682" y="154940"/>
                  </a:lnTo>
                  <a:lnTo>
                    <a:pt x="303377" y="153670"/>
                  </a:lnTo>
                  <a:lnTo>
                    <a:pt x="304787" y="153670"/>
                  </a:lnTo>
                  <a:lnTo>
                    <a:pt x="302539" y="151130"/>
                  </a:lnTo>
                  <a:lnTo>
                    <a:pt x="303009" y="154940"/>
                  </a:lnTo>
                  <a:lnTo>
                    <a:pt x="301053" y="152400"/>
                  </a:lnTo>
                  <a:lnTo>
                    <a:pt x="300901" y="152400"/>
                  </a:lnTo>
                  <a:lnTo>
                    <a:pt x="301078" y="151130"/>
                  </a:lnTo>
                  <a:lnTo>
                    <a:pt x="299097" y="153670"/>
                  </a:lnTo>
                  <a:lnTo>
                    <a:pt x="299453" y="152400"/>
                  </a:lnTo>
                  <a:lnTo>
                    <a:pt x="298767" y="150380"/>
                  </a:lnTo>
                  <a:lnTo>
                    <a:pt x="296113" y="148590"/>
                  </a:lnTo>
                  <a:lnTo>
                    <a:pt x="294068" y="153670"/>
                  </a:lnTo>
                  <a:lnTo>
                    <a:pt x="292608" y="151193"/>
                  </a:lnTo>
                  <a:lnTo>
                    <a:pt x="287782" y="152400"/>
                  </a:lnTo>
                  <a:lnTo>
                    <a:pt x="292481" y="153670"/>
                  </a:lnTo>
                  <a:lnTo>
                    <a:pt x="288658" y="157480"/>
                  </a:lnTo>
                  <a:lnTo>
                    <a:pt x="287756" y="154940"/>
                  </a:lnTo>
                  <a:lnTo>
                    <a:pt x="287312" y="153670"/>
                  </a:lnTo>
                  <a:lnTo>
                    <a:pt x="285978" y="149860"/>
                  </a:lnTo>
                  <a:lnTo>
                    <a:pt x="285496" y="153670"/>
                  </a:lnTo>
                  <a:lnTo>
                    <a:pt x="284302" y="152704"/>
                  </a:lnTo>
                  <a:lnTo>
                    <a:pt x="283298" y="154940"/>
                  </a:lnTo>
                  <a:lnTo>
                    <a:pt x="280758" y="152400"/>
                  </a:lnTo>
                  <a:lnTo>
                    <a:pt x="276174" y="156210"/>
                  </a:lnTo>
                  <a:lnTo>
                    <a:pt x="276059" y="154940"/>
                  </a:lnTo>
                  <a:lnTo>
                    <a:pt x="276009" y="154330"/>
                  </a:lnTo>
                  <a:lnTo>
                    <a:pt x="275348" y="154940"/>
                  </a:lnTo>
                  <a:lnTo>
                    <a:pt x="275221" y="153670"/>
                  </a:lnTo>
                  <a:lnTo>
                    <a:pt x="275209" y="153492"/>
                  </a:lnTo>
                  <a:lnTo>
                    <a:pt x="275132" y="152679"/>
                  </a:lnTo>
                  <a:lnTo>
                    <a:pt x="274751" y="148590"/>
                  </a:lnTo>
                  <a:lnTo>
                    <a:pt x="272148" y="154940"/>
                  </a:lnTo>
                  <a:lnTo>
                    <a:pt x="269913" y="152400"/>
                  </a:lnTo>
                  <a:lnTo>
                    <a:pt x="270776" y="149860"/>
                  </a:lnTo>
                  <a:lnTo>
                    <a:pt x="272884" y="151130"/>
                  </a:lnTo>
                  <a:lnTo>
                    <a:pt x="271792" y="149860"/>
                  </a:lnTo>
                  <a:lnTo>
                    <a:pt x="270687" y="148590"/>
                  </a:lnTo>
                  <a:lnTo>
                    <a:pt x="269049" y="153670"/>
                  </a:lnTo>
                  <a:lnTo>
                    <a:pt x="266242" y="147320"/>
                  </a:lnTo>
                  <a:lnTo>
                    <a:pt x="264274" y="148590"/>
                  </a:lnTo>
                  <a:lnTo>
                    <a:pt x="263918" y="152400"/>
                  </a:lnTo>
                  <a:lnTo>
                    <a:pt x="259943" y="149860"/>
                  </a:lnTo>
                  <a:lnTo>
                    <a:pt x="256565" y="151130"/>
                  </a:lnTo>
                  <a:lnTo>
                    <a:pt x="256882" y="149860"/>
                  </a:lnTo>
                  <a:lnTo>
                    <a:pt x="250621" y="147320"/>
                  </a:lnTo>
                  <a:lnTo>
                    <a:pt x="247942" y="146113"/>
                  </a:lnTo>
                  <a:lnTo>
                    <a:pt x="246913" y="149860"/>
                  </a:lnTo>
                  <a:lnTo>
                    <a:pt x="243840" y="148590"/>
                  </a:lnTo>
                  <a:lnTo>
                    <a:pt x="241477" y="148590"/>
                  </a:lnTo>
                  <a:lnTo>
                    <a:pt x="241896" y="146050"/>
                  </a:lnTo>
                  <a:lnTo>
                    <a:pt x="242443" y="146050"/>
                  </a:lnTo>
                  <a:lnTo>
                    <a:pt x="243801" y="144780"/>
                  </a:lnTo>
                  <a:lnTo>
                    <a:pt x="241693" y="144780"/>
                  </a:lnTo>
                  <a:lnTo>
                    <a:pt x="241020" y="146050"/>
                  </a:lnTo>
                  <a:lnTo>
                    <a:pt x="238823" y="146050"/>
                  </a:lnTo>
                  <a:lnTo>
                    <a:pt x="239801" y="143510"/>
                  </a:lnTo>
                  <a:lnTo>
                    <a:pt x="237007" y="143510"/>
                  </a:lnTo>
                  <a:lnTo>
                    <a:pt x="233603" y="146050"/>
                  </a:lnTo>
                  <a:lnTo>
                    <a:pt x="230327" y="143510"/>
                  </a:lnTo>
                  <a:lnTo>
                    <a:pt x="229603" y="146050"/>
                  </a:lnTo>
                  <a:lnTo>
                    <a:pt x="231889" y="151130"/>
                  </a:lnTo>
                  <a:lnTo>
                    <a:pt x="227647" y="152400"/>
                  </a:lnTo>
                  <a:lnTo>
                    <a:pt x="227761" y="151130"/>
                  </a:lnTo>
                  <a:lnTo>
                    <a:pt x="227939" y="149860"/>
                  </a:lnTo>
                  <a:lnTo>
                    <a:pt x="228104" y="148590"/>
                  </a:lnTo>
                  <a:lnTo>
                    <a:pt x="227253" y="148590"/>
                  </a:lnTo>
                  <a:lnTo>
                    <a:pt x="229260" y="146050"/>
                  </a:lnTo>
                  <a:lnTo>
                    <a:pt x="227799" y="144780"/>
                  </a:lnTo>
                  <a:lnTo>
                    <a:pt x="228003" y="147320"/>
                  </a:lnTo>
                  <a:lnTo>
                    <a:pt x="226720" y="147320"/>
                  </a:lnTo>
                  <a:lnTo>
                    <a:pt x="227139" y="146050"/>
                  </a:lnTo>
                  <a:lnTo>
                    <a:pt x="226021" y="146050"/>
                  </a:lnTo>
                  <a:lnTo>
                    <a:pt x="226529" y="144780"/>
                  </a:lnTo>
                  <a:lnTo>
                    <a:pt x="227799" y="144780"/>
                  </a:lnTo>
                  <a:lnTo>
                    <a:pt x="228180" y="144780"/>
                  </a:lnTo>
                  <a:lnTo>
                    <a:pt x="226758" y="143510"/>
                  </a:lnTo>
                  <a:lnTo>
                    <a:pt x="225196" y="142240"/>
                  </a:lnTo>
                  <a:lnTo>
                    <a:pt x="224929" y="140970"/>
                  </a:lnTo>
                  <a:lnTo>
                    <a:pt x="224828" y="142240"/>
                  </a:lnTo>
                  <a:lnTo>
                    <a:pt x="224370" y="143510"/>
                  </a:lnTo>
                  <a:lnTo>
                    <a:pt x="220421" y="143510"/>
                  </a:lnTo>
                  <a:lnTo>
                    <a:pt x="222796" y="140970"/>
                  </a:lnTo>
                  <a:lnTo>
                    <a:pt x="221424" y="139700"/>
                  </a:lnTo>
                  <a:lnTo>
                    <a:pt x="220446" y="140970"/>
                  </a:lnTo>
                  <a:lnTo>
                    <a:pt x="219011" y="138430"/>
                  </a:lnTo>
                  <a:lnTo>
                    <a:pt x="218274" y="142240"/>
                  </a:lnTo>
                  <a:lnTo>
                    <a:pt x="217474" y="142240"/>
                  </a:lnTo>
                  <a:lnTo>
                    <a:pt x="217563" y="140970"/>
                  </a:lnTo>
                  <a:lnTo>
                    <a:pt x="217652" y="139700"/>
                  </a:lnTo>
                  <a:lnTo>
                    <a:pt x="217525" y="139700"/>
                  </a:lnTo>
                  <a:lnTo>
                    <a:pt x="215785" y="140970"/>
                  </a:lnTo>
                  <a:lnTo>
                    <a:pt x="210769" y="138430"/>
                  </a:lnTo>
                  <a:lnTo>
                    <a:pt x="211594" y="142240"/>
                  </a:lnTo>
                  <a:lnTo>
                    <a:pt x="206121" y="143510"/>
                  </a:lnTo>
                  <a:lnTo>
                    <a:pt x="203200" y="139700"/>
                  </a:lnTo>
                  <a:lnTo>
                    <a:pt x="202234" y="138430"/>
                  </a:lnTo>
                  <a:lnTo>
                    <a:pt x="197345" y="137160"/>
                  </a:lnTo>
                  <a:lnTo>
                    <a:pt x="194576" y="137160"/>
                  </a:lnTo>
                  <a:lnTo>
                    <a:pt x="191363" y="135890"/>
                  </a:lnTo>
                  <a:lnTo>
                    <a:pt x="188683" y="137160"/>
                  </a:lnTo>
                  <a:lnTo>
                    <a:pt x="187871" y="137160"/>
                  </a:lnTo>
                  <a:lnTo>
                    <a:pt x="187375" y="134607"/>
                  </a:lnTo>
                  <a:lnTo>
                    <a:pt x="188112" y="133350"/>
                  </a:lnTo>
                  <a:lnTo>
                    <a:pt x="185775" y="133350"/>
                  </a:lnTo>
                  <a:lnTo>
                    <a:pt x="185153" y="134620"/>
                  </a:lnTo>
                  <a:lnTo>
                    <a:pt x="182702" y="132080"/>
                  </a:lnTo>
                  <a:lnTo>
                    <a:pt x="185407" y="130810"/>
                  </a:lnTo>
                  <a:lnTo>
                    <a:pt x="182854" y="129540"/>
                  </a:lnTo>
                  <a:lnTo>
                    <a:pt x="182867" y="128270"/>
                  </a:lnTo>
                  <a:lnTo>
                    <a:pt x="179057" y="129540"/>
                  </a:lnTo>
                  <a:lnTo>
                    <a:pt x="179997" y="128270"/>
                  </a:lnTo>
                  <a:lnTo>
                    <a:pt x="180936" y="127000"/>
                  </a:lnTo>
                  <a:lnTo>
                    <a:pt x="178257" y="125730"/>
                  </a:lnTo>
                  <a:lnTo>
                    <a:pt x="176733" y="125730"/>
                  </a:lnTo>
                  <a:lnTo>
                    <a:pt x="177888" y="128270"/>
                  </a:lnTo>
                  <a:lnTo>
                    <a:pt x="176339" y="128270"/>
                  </a:lnTo>
                  <a:lnTo>
                    <a:pt x="174028" y="127000"/>
                  </a:lnTo>
                  <a:lnTo>
                    <a:pt x="175983" y="123190"/>
                  </a:lnTo>
                  <a:lnTo>
                    <a:pt x="172466" y="121920"/>
                  </a:lnTo>
                  <a:lnTo>
                    <a:pt x="164414" y="121920"/>
                  </a:lnTo>
                  <a:lnTo>
                    <a:pt x="163982" y="121145"/>
                  </a:lnTo>
                  <a:lnTo>
                    <a:pt x="162064" y="123190"/>
                  </a:lnTo>
                  <a:lnTo>
                    <a:pt x="159816" y="121920"/>
                  </a:lnTo>
                  <a:lnTo>
                    <a:pt x="159740" y="120650"/>
                  </a:lnTo>
                  <a:lnTo>
                    <a:pt x="159575" y="118110"/>
                  </a:lnTo>
                  <a:lnTo>
                    <a:pt x="159410" y="115570"/>
                  </a:lnTo>
                  <a:lnTo>
                    <a:pt x="158686" y="115570"/>
                  </a:lnTo>
                  <a:lnTo>
                    <a:pt x="156260" y="111760"/>
                  </a:lnTo>
                  <a:lnTo>
                    <a:pt x="153454" y="118110"/>
                  </a:lnTo>
                  <a:lnTo>
                    <a:pt x="150571" y="115570"/>
                  </a:lnTo>
                  <a:lnTo>
                    <a:pt x="150456" y="116840"/>
                  </a:lnTo>
                  <a:lnTo>
                    <a:pt x="149440" y="120650"/>
                  </a:lnTo>
                  <a:lnTo>
                    <a:pt x="146291" y="120650"/>
                  </a:lnTo>
                  <a:lnTo>
                    <a:pt x="144030" y="118110"/>
                  </a:lnTo>
                  <a:lnTo>
                    <a:pt x="145669" y="114300"/>
                  </a:lnTo>
                  <a:lnTo>
                    <a:pt x="149161" y="114300"/>
                  </a:lnTo>
                  <a:lnTo>
                    <a:pt x="148856" y="113030"/>
                  </a:lnTo>
                  <a:lnTo>
                    <a:pt x="148539" y="111760"/>
                  </a:lnTo>
                  <a:lnTo>
                    <a:pt x="145199" y="110490"/>
                  </a:lnTo>
                  <a:lnTo>
                    <a:pt x="146240" y="111760"/>
                  </a:lnTo>
                  <a:lnTo>
                    <a:pt x="145135" y="110490"/>
                  </a:lnTo>
                  <a:lnTo>
                    <a:pt x="144018" y="109220"/>
                  </a:lnTo>
                  <a:lnTo>
                    <a:pt x="141617" y="109220"/>
                  </a:lnTo>
                  <a:lnTo>
                    <a:pt x="139128" y="106680"/>
                  </a:lnTo>
                  <a:lnTo>
                    <a:pt x="139280" y="107950"/>
                  </a:lnTo>
                  <a:lnTo>
                    <a:pt x="139026" y="109220"/>
                  </a:lnTo>
                  <a:lnTo>
                    <a:pt x="138544" y="109220"/>
                  </a:lnTo>
                  <a:lnTo>
                    <a:pt x="134810" y="105410"/>
                  </a:lnTo>
                  <a:lnTo>
                    <a:pt x="135420" y="109220"/>
                  </a:lnTo>
                  <a:lnTo>
                    <a:pt x="132080" y="107950"/>
                  </a:lnTo>
                  <a:lnTo>
                    <a:pt x="131292" y="105410"/>
                  </a:lnTo>
                  <a:lnTo>
                    <a:pt x="134810" y="105410"/>
                  </a:lnTo>
                  <a:lnTo>
                    <a:pt x="134962" y="105410"/>
                  </a:lnTo>
                  <a:lnTo>
                    <a:pt x="131102" y="104140"/>
                  </a:lnTo>
                  <a:lnTo>
                    <a:pt x="106984" y="104140"/>
                  </a:lnTo>
                  <a:lnTo>
                    <a:pt x="106387" y="104140"/>
                  </a:lnTo>
                  <a:lnTo>
                    <a:pt x="103073" y="106680"/>
                  </a:lnTo>
                  <a:lnTo>
                    <a:pt x="111671" y="106680"/>
                  </a:lnTo>
                  <a:lnTo>
                    <a:pt x="104927" y="111760"/>
                  </a:lnTo>
                  <a:lnTo>
                    <a:pt x="107061" y="111760"/>
                  </a:lnTo>
                  <a:lnTo>
                    <a:pt x="107721" y="110490"/>
                  </a:lnTo>
                  <a:lnTo>
                    <a:pt x="108369" y="110490"/>
                  </a:lnTo>
                  <a:lnTo>
                    <a:pt x="108191" y="111760"/>
                  </a:lnTo>
                  <a:lnTo>
                    <a:pt x="106387" y="113030"/>
                  </a:lnTo>
                  <a:lnTo>
                    <a:pt x="110299" y="114300"/>
                  </a:lnTo>
                  <a:lnTo>
                    <a:pt x="110375" y="110490"/>
                  </a:lnTo>
                  <a:lnTo>
                    <a:pt x="113284" y="113030"/>
                  </a:lnTo>
                  <a:lnTo>
                    <a:pt x="112712" y="114300"/>
                  </a:lnTo>
                  <a:lnTo>
                    <a:pt x="113538" y="114300"/>
                  </a:lnTo>
                  <a:lnTo>
                    <a:pt x="116078" y="113030"/>
                  </a:lnTo>
                  <a:lnTo>
                    <a:pt x="118110" y="115570"/>
                  </a:lnTo>
                  <a:lnTo>
                    <a:pt x="117640" y="115570"/>
                  </a:lnTo>
                  <a:lnTo>
                    <a:pt x="117487" y="116840"/>
                  </a:lnTo>
                  <a:lnTo>
                    <a:pt x="116738" y="116840"/>
                  </a:lnTo>
                  <a:lnTo>
                    <a:pt x="121348" y="119380"/>
                  </a:lnTo>
                  <a:lnTo>
                    <a:pt x="127012" y="115570"/>
                  </a:lnTo>
                  <a:lnTo>
                    <a:pt x="130860" y="120650"/>
                  </a:lnTo>
                  <a:lnTo>
                    <a:pt x="127241" y="123190"/>
                  </a:lnTo>
                  <a:lnTo>
                    <a:pt x="131775" y="123190"/>
                  </a:lnTo>
                  <a:lnTo>
                    <a:pt x="130162" y="125730"/>
                  </a:lnTo>
                  <a:lnTo>
                    <a:pt x="133350" y="127000"/>
                  </a:lnTo>
                  <a:lnTo>
                    <a:pt x="133210" y="124460"/>
                  </a:lnTo>
                  <a:lnTo>
                    <a:pt x="135470" y="125730"/>
                  </a:lnTo>
                  <a:lnTo>
                    <a:pt x="138785" y="124460"/>
                  </a:lnTo>
                  <a:lnTo>
                    <a:pt x="140246" y="127000"/>
                  </a:lnTo>
                  <a:lnTo>
                    <a:pt x="137756" y="127000"/>
                  </a:lnTo>
                  <a:lnTo>
                    <a:pt x="142532" y="128270"/>
                  </a:lnTo>
                  <a:lnTo>
                    <a:pt x="140690" y="125730"/>
                  </a:lnTo>
                  <a:lnTo>
                    <a:pt x="143992" y="125730"/>
                  </a:lnTo>
                  <a:lnTo>
                    <a:pt x="143548" y="124460"/>
                  </a:lnTo>
                  <a:lnTo>
                    <a:pt x="142684" y="121920"/>
                  </a:lnTo>
                  <a:lnTo>
                    <a:pt x="145300" y="124460"/>
                  </a:lnTo>
                  <a:lnTo>
                    <a:pt x="144487" y="124460"/>
                  </a:lnTo>
                  <a:lnTo>
                    <a:pt x="147599" y="125730"/>
                  </a:lnTo>
                  <a:lnTo>
                    <a:pt x="147726" y="127254"/>
                  </a:lnTo>
                  <a:lnTo>
                    <a:pt x="147066" y="127457"/>
                  </a:lnTo>
                  <a:lnTo>
                    <a:pt x="146329" y="127698"/>
                  </a:lnTo>
                  <a:lnTo>
                    <a:pt x="145656" y="127749"/>
                  </a:lnTo>
                  <a:lnTo>
                    <a:pt x="146418" y="128346"/>
                  </a:lnTo>
                  <a:lnTo>
                    <a:pt x="147053" y="128727"/>
                  </a:lnTo>
                  <a:lnTo>
                    <a:pt x="147726" y="127368"/>
                  </a:lnTo>
                  <a:lnTo>
                    <a:pt x="147815" y="128270"/>
                  </a:lnTo>
                  <a:lnTo>
                    <a:pt x="151257" y="127000"/>
                  </a:lnTo>
                  <a:lnTo>
                    <a:pt x="152565" y="128270"/>
                  </a:lnTo>
                  <a:lnTo>
                    <a:pt x="152488" y="129540"/>
                  </a:lnTo>
                  <a:lnTo>
                    <a:pt x="150380" y="132080"/>
                  </a:lnTo>
                  <a:lnTo>
                    <a:pt x="150317" y="133350"/>
                  </a:lnTo>
                  <a:lnTo>
                    <a:pt x="152844" y="130810"/>
                  </a:lnTo>
                  <a:lnTo>
                    <a:pt x="156235" y="134620"/>
                  </a:lnTo>
                  <a:lnTo>
                    <a:pt x="159105" y="132080"/>
                  </a:lnTo>
                  <a:lnTo>
                    <a:pt x="157454" y="134607"/>
                  </a:lnTo>
                  <a:lnTo>
                    <a:pt x="159473" y="133350"/>
                  </a:lnTo>
                  <a:lnTo>
                    <a:pt x="160261" y="134620"/>
                  </a:lnTo>
                  <a:lnTo>
                    <a:pt x="159448" y="135890"/>
                  </a:lnTo>
                  <a:lnTo>
                    <a:pt x="162636" y="138430"/>
                  </a:lnTo>
                  <a:lnTo>
                    <a:pt x="161086" y="133350"/>
                  </a:lnTo>
                  <a:lnTo>
                    <a:pt x="160705" y="132080"/>
                  </a:lnTo>
                  <a:lnTo>
                    <a:pt x="160312" y="130810"/>
                  </a:lnTo>
                  <a:lnTo>
                    <a:pt x="163474" y="134620"/>
                  </a:lnTo>
                  <a:lnTo>
                    <a:pt x="163080" y="134620"/>
                  </a:lnTo>
                  <a:lnTo>
                    <a:pt x="163080" y="135890"/>
                  </a:lnTo>
                  <a:lnTo>
                    <a:pt x="162267" y="135890"/>
                  </a:lnTo>
                  <a:lnTo>
                    <a:pt x="165887" y="138430"/>
                  </a:lnTo>
                  <a:lnTo>
                    <a:pt x="170662" y="137160"/>
                  </a:lnTo>
                  <a:lnTo>
                    <a:pt x="173875" y="139700"/>
                  </a:lnTo>
                  <a:lnTo>
                    <a:pt x="173583" y="143510"/>
                  </a:lnTo>
                  <a:lnTo>
                    <a:pt x="170294" y="139700"/>
                  </a:lnTo>
                  <a:lnTo>
                    <a:pt x="170357" y="143510"/>
                  </a:lnTo>
                  <a:lnTo>
                    <a:pt x="175983" y="144780"/>
                  </a:lnTo>
                  <a:lnTo>
                    <a:pt x="179578" y="143510"/>
                  </a:lnTo>
                  <a:lnTo>
                    <a:pt x="183172" y="142240"/>
                  </a:lnTo>
                  <a:lnTo>
                    <a:pt x="187477" y="144424"/>
                  </a:lnTo>
                  <a:lnTo>
                    <a:pt x="188531" y="142240"/>
                  </a:lnTo>
                  <a:lnTo>
                    <a:pt x="189750" y="139700"/>
                  </a:lnTo>
                  <a:lnTo>
                    <a:pt x="190411" y="148590"/>
                  </a:lnTo>
                  <a:lnTo>
                    <a:pt x="192976" y="147650"/>
                  </a:lnTo>
                  <a:lnTo>
                    <a:pt x="192582" y="148666"/>
                  </a:lnTo>
                  <a:lnTo>
                    <a:pt x="195859" y="151130"/>
                  </a:lnTo>
                  <a:lnTo>
                    <a:pt x="200329" y="149860"/>
                  </a:lnTo>
                  <a:lnTo>
                    <a:pt x="206375" y="149860"/>
                  </a:lnTo>
                  <a:lnTo>
                    <a:pt x="205320" y="151130"/>
                  </a:lnTo>
                  <a:lnTo>
                    <a:pt x="207187" y="152400"/>
                  </a:lnTo>
                  <a:lnTo>
                    <a:pt x="210896" y="152400"/>
                  </a:lnTo>
                  <a:lnTo>
                    <a:pt x="213106" y="153670"/>
                  </a:lnTo>
                  <a:lnTo>
                    <a:pt x="214134" y="152400"/>
                  </a:lnTo>
                  <a:lnTo>
                    <a:pt x="215417" y="153670"/>
                  </a:lnTo>
                  <a:lnTo>
                    <a:pt x="215074" y="151130"/>
                  </a:lnTo>
                  <a:lnTo>
                    <a:pt x="219798" y="154940"/>
                  </a:lnTo>
                  <a:lnTo>
                    <a:pt x="230517" y="154940"/>
                  </a:lnTo>
                  <a:lnTo>
                    <a:pt x="235089" y="157480"/>
                  </a:lnTo>
                  <a:lnTo>
                    <a:pt x="234289" y="157480"/>
                  </a:lnTo>
                  <a:lnTo>
                    <a:pt x="233006" y="158750"/>
                  </a:lnTo>
                  <a:lnTo>
                    <a:pt x="239433" y="158750"/>
                  </a:lnTo>
                  <a:lnTo>
                    <a:pt x="239344" y="156210"/>
                  </a:lnTo>
                  <a:lnTo>
                    <a:pt x="238912" y="156210"/>
                  </a:lnTo>
                  <a:lnTo>
                    <a:pt x="238036" y="154940"/>
                  </a:lnTo>
                  <a:lnTo>
                    <a:pt x="238963" y="153670"/>
                  </a:lnTo>
                  <a:lnTo>
                    <a:pt x="240665" y="152400"/>
                  </a:lnTo>
                  <a:lnTo>
                    <a:pt x="242023" y="152400"/>
                  </a:lnTo>
                  <a:lnTo>
                    <a:pt x="239331" y="153670"/>
                  </a:lnTo>
                  <a:lnTo>
                    <a:pt x="241477" y="156210"/>
                  </a:lnTo>
                  <a:lnTo>
                    <a:pt x="242379" y="158750"/>
                  </a:lnTo>
                  <a:lnTo>
                    <a:pt x="242379" y="157568"/>
                  </a:lnTo>
                  <a:lnTo>
                    <a:pt x="242417" y="157759"/>
                  </a:lnTo>
                  <a:lnTo>
                    <a:pt x="242493" y="158051"/>
                  </a:lnTo>
                  <a:lnTo>
                    <a:pt x="242722" y="158318"/>
                  </a:lnTo>
                  <a:lnTo>
                    <a:pt x="242735" y="158127"/>
                  </a:lnTo>
                  <a:lnTo>
                    <a:pt x="242582" y="157822"/>
                  </a:lnTo>
                  <a:lnTo>
                    <a:pt x="242379" y="157518"/>
                  </a:lnTo>
                  <a:lnTo>
                    <a:pt x="242392" y="157264"/>
                  </a:lnTo>
                  <a:lnTo>
                    <a:pt x="242785" y="156210"/>
                  </a:lnTo>
                  <a:lnTo>
                    <a:pt x="245148" y="160020"/>
                  </a:lnTo>
                  <a:lnTo>
                    <a:pt x="244627" y="156210"/>
                  </a:lnTo>
                  <a:lnTo>
                    <a:pt x="243928" y="151130"/>
                  </a:lnTo>
                  <a:lnTo>
                    <a:pt x="247510" y="154940"/>
                  </a:lnTo>
                  <a:lnTo>
                    <a:pt x="247142" y="156210"/>
                  </a:lnTo>
                  <a:lnTo>
                    <a:pt x="250266" y="153670"/>
                  </a:lnTo>
                  <a:lnTo>
                    <a:pt x="251815" y="153670"/>
                  </a:lnTo>
                  <a:lnTo>
                    <a:pt x="252158" y="157264"/>
                  </a:lnTo>
                  <a:lnTo>
                    <a:pt x="254063" y="153670"/>
                  </a:lnTo>
                  <a:lnTo>
                    <a:pt x="254736" y="152400"/>
                  </a:lnTo>
                  <a:lnTo>
                    <a:pt x="256489" y="156210"/>
                  </a:lnTo>
                  <a:lnTo>
                    <a:pt x="254076" y="156210"/>
                  </a:lnTo>
                  <a:lnTo>
                    <a:pt x="253047" y="157480"/>
                  </a:lnTo>
                  <a:lnTo>
                    <a:pt x="254939" y="160020"/>
                  </a:lnTo>
                  <a:lnTo>
                    <a:pt x="256755" y="160020"/>
                  </a:lnTo>
                  <a:lnTo>
                    <a:pt x="260502" y="162560"/>
                  </a:lnTo>
                  <a:lnTo>
                    <a:pt x="259575" y="161290"/>
                  </a:lnTo>
                  <a:lnTo>
                    <a:pt x="262978" y="153670"/>
                  </a:lnTo>
                  <a:lnTo>
                    <a:pt x="265480" y="160020"/>
                  </a:lnTo>
                  <a:lnTo>
                    <a:pt x="269582" y="156210"/>
                  </a:lnTo>
                  <a:lnTo>
                    <a:pt x="265645" y="160020"/>
                  </a:lnTo>
                  <a:lnTo>
                    <a:pt x="268820" y="158750"/>
                  </a:lnTo>
                  <a:lnTo>
                    <a:pt x="268389" y="161290"/>
                  </a:lnTo>
                  <a:lnTo>
                    <a:pt x="269328" y="162560"/>
                  </a:lnTo>
                  <a:lnTo>
                    <a:pt x="270497" y="163576"/>
                  </a:lnTo>
                  <a:lnTo>
                    <a:pt x="272262" y="161290"/>
                  </a:lnTo>
                  <a:lnTo>
                    <a:pt x="273329" y="166370"/>
                  </a:lnTo>
                  <a:lnTo>
                    <a:pt x="276034" y="162560"/>
                  </a:lnTo>
                  <a:lnTo>
                    <a:pt x="276136" y="163830"/>
                  </a:lnTo>
                  <a:lnTo>
                    <a:pt x="277126" y="163156"/>
                  </a:lnTo>
                  <a:lnTo>
                    <a:pt x="277241" y="162560"/>
                  </a:lnTo>
                  <a:lnTo>
                    <a:pt x="278472" y="161290"/>
                  </a:lnTo>
                  <a:lnTo>
                    <a:pt x="280911" y="158750"/>
                  </a:lnTo>
                  <a:lnTo>
                    <a:pt x="285877" y="167640"/>
                  </a:lnTo>
                  <a:lnTo>
                    <a:pt x="291122" y="161290"/>
                  </a:lnTo>
                  <a:lnTo>
                    <a:pt x="295617" y="160020"/>
                  </a:lnTo>
                  <a:lnTo>
                    <a:pt x="295846" y="158750"/>
                  </a:lnTo>
                  <a:lnTo>
                    <a:pt x="296075" y="157480"/>
                  </a:lnTo>
                  <a:lnTo>
                    <a:pt x="296303" y="156210"/>
                  </a:lnTo>
                  <a:lnTo>
                    <a:pt x="300329" y="153670"/>
                  </a:lnTo>
                  <a:lnTo>
                    <a:pt x="301815" y="156210"/>
                  </a:lnTo>
                  <a:lnTo>
                    <a:pt x="299389" y="157480"/>
                  </a:lnTo>
                  <a:lnTo>
                    <a:pt x="301739" y="160020"/>
                  </a:lnTo>
                  <a:lnTo>
                    <a:pt x="303453" y="158750"/>
                  </a:lnTo>
                  <a:lnTo>
                    <a:pt x="305498" y="157480"/>
                  </a:lnTo>
                  <a:lnTo>
                    <a:pt x="305142" y="158750"/>
                  </a:lnTo>
                  <a:lnTo>
                    <a:pt x="306387" y="160020"/>
                  </a:lnTo>
                  <a:lnTo>
                    <a:pt x="308089" y="160020"/>
                  </a:lnTo>
                  <a:close/>
                </a:path>
                <a:path w="320039" h="441959">
                  <a:moveTo>
                    <a:pt x="309613" y="157480"/>
                  </a:moveTo>
                  <a:lnTo>
                    <a:pt x="307238" y="157480"/>
                  </a:lnTo>
                  <a:lnTo>
                    <a:pt x="307340" y="157784"/>
                  </a:lnTo>
                  <a:lnTo>
                    <a:pt x="309359" y="158610"/>
                  </a:lnTo>
                  <a:lnTo>
                    <a:pt x="309613" y="157480"/>
                  </a:lnTo>
                  <a:close/>
                </a:path>
                <a:path w="320039" h="441959">
                  <a:moveTo>
                    <a:pt x="314591" y="159372"/>
                  </a:moveTo>
                  <a:lnTo>
                    <a:pt x="314109" y="157734"/>
                  </a:lnTo>
                  <a:lnTo>
                    <a:pt x="314286" y="158750"/>
                  </a:lnTo>
                  <a:lnTo>
                    <a:pt x="314591" y="159372"/>
                  </a:lnTo>
                  <a:close/>
                </a:path>
                <a:path w="320039" h="441959">
                  <a:moveTo>
                    <a:pt x="315404" y="161048"/>
                  </a:moveTo>
                  <a:lnTo>
                    <a:pt x="314591" y="159372"/>
                  </a:lnTo>
                  <a:lnTo>
                    <a:pt x="314782" y="160020"/>
                  </a:lnTo>
                  <a:lnTo>
                    <a:pt x="313042" y="161290"/>
                  </a:lnTo>
                  <a:lnTo>
                    <a:pt x="312407" y="162560"/>
                  </a:lnTo>
                  <a:lnTo>
                    <a:pt x="314718" y="161290"/>
                  </a:lnTo>
                  <a:lnTo>
                    <a:pt x="315404" y="161048"/>
                  </a:lnTo>
                  <a:close/>
                </a:path>
                <a:path w="320039" h="441959">
                  <a:moveTo>
                    <a:pt x="315480" y="156210"/>
                  </a:moveTo>
                  <a:lnTo>
                    <a:pt x="313347" y="151130"/>
                  </a:lnTo>
                  <a:lnTo>
                    <a:pt x="309676" y="158750"/>
                  </a:lnTo>
                  <a:lnTo>
                    <a:pt x="309359" y="158610"/>
                  </a:lnTo>
                  <a:lnTo>
                    <a:pt x="308991" y="161290"/>
                  </a:lnTo>
                  <a:lnTo>
                    <a:pt x="308241" y="162560"/>
                  </a:lnTo>
                  <a:lnTo>
                    <a:pt x="310210" y="161290"/>
                  </a:lnTo>
                  <a:lnTo>
                    <a:pt x="312051" y="158750"/>
                  </a:lnTo>
                  <a:lnTo>
                    <a:pt x="314032" y="157480"/>
                  </a:lnTo>
                  <a:lnTo>
                    <a:pt x="314109" y="157734"/>
                  </a:lnTo>
                  <a:lnTo>
                    <a:pt x="314071" y="157480"/>
                  </a:lnTo>
                  <a:lnTo>
                    <a:pt x="315480" y="156210"/>
                  </a:lnTo>
                  <a:close/>
                </a:path>
                <a:path w="320039" h="441959">
                  <a:moveTo>
                    <a:pt x="315785" y="160921"/>
                  </a:moveTo>
                  <a:lnTo>
                    <a:pt x="315404" y="161048"/>
                  </a:lnTo>
                  <a:lnTo>
                    <a:pt x="315518" y="161290"/>
                  </a:lnTo>
                  <a:lnTo>
                    <a:pt x="315785" y="160921"/>
                  </a:lnTo>
                  <a:close/>
                </a:path>
                <a:path w="320039" h="441959">
                  <a:moveTo>
                    <a:pt x="317982" y="161429"/>
                  </a:moveTo>
                  <a:lnTo>
                    <a:pt x="317411" y="161848"/>
                  </a:lnTo>
                  <a:lnTo>
                    <a:pt x="317982" y="161912"/>
                  </a:lnTo>
                  <a:lnTo>
                    <a:pt x="317931" y="161709"/>
                  </a:lnTo>
                  <a:lnTo>
                    <a:pt x="317957" y="161556"/>
                  </a:lnTo>
                  <a:lnTo>
                    <a:pt x="317982" y="161429"/>
                  </a:lnTo>
                  <a:close/>
                </a:path>
                <a:path w="320039" h="441959">
                  <a:moveTo>
                    <a:pt x="318554" y="161010"/>
                  </a:moveTo>
                  <a:lnTo>
                    <a:pt x="318262" y="161036"/>
                  </a:lnTo>
                  <a:lnTo>
                    <a:pt x="318033" y="161099"/>
                  </a:lnTo>
                  <a:lnTo>
                    <a:pt x="317982" y="161429"/>
                  </a:lnTo>
                  <a:lnTo>
                    <a:pt x="318554" y="161010"/>
                  </a:lnTo>
                  <a:close/>
                </a:path>
                <a:path w="320039" h="441959">
                  <a:moveTo>
                    <a:pt x="318782" y="156210"/>
                  </a:moveTo>
                  <a:lnTo>
                    <a:pt x="317995" y="156210"/>
                  </a:lnTo>
                  <a:lnTo>
                    <a:pt x="317881" y="158750"/>
                  </a:lnTo>
                  <a:lnTo>
                    <a:pt x="317309" y="158750"/>
                  </a:lnTo>
                  <a:lnTo>
                    <a:pt x="315785" y="160921"/>
                  </a:lnTo>
                  <a:lnTo>
                    <a:pt x="318389" y="160020"/>
                  </a:lnTo>
                  <a:lnTo>
                    <a:pt x="318782" y="156210"/>
                  </a:lnTo>
                  <a:close/>
                </a:path>
                <a:path w="320039" h="441959">
                  <a:moveTo>
                    <a:pt x="319735" y="160121"/>
                  </a:moveTo>
                  <a:lnTo>
                    <a:pt x="318554" y="161010"/>
                  </a:lnTo>
                  <a:lnTo>
                    <a:pt x="318985" y="160959"/>
                  </a:lnTo>
                  <a:lnTo>
                    <a:pt x="319544" y="160985"/>
                  </a:lnTo>
                  <a:lnTo>
                    <a:pt x="319735" y="16012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615408" y="2997625"/>
              <a:ext cx="5046963" cy="6240645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063174" y="3508217"/>
              <a:ext cx="4135995" cy="5329676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4115052" y="3560101"/>
              <a:ext cx="3901440" cy="5095875"/>
            </a:xfrm>
            <a:custGeom>
              <a:avLst/>
              <a:gdLst/>
              <a:ahLst/>
              <a:cxnLst/>
              <a:rect l="l" t="t" r="r" b="b"/>
              <a:pathLst>
                <a:path w="3901440" h="5095875">
                  <a:moveTo>
                    <a:pt x="3248204" y="0"/>
                  </a:moveTo>
                  <a:lnTo>
                    <a:pt x="0" y="457462"/>
                  </a:lnTo>
                  <a:lnTo>
                    <a:pt x="653236" y="5095656"/>
                  </a:lnTo>
                  <a:lnTo>
                    <a:pt x="3901441" y="4638193"/>
                  </a:lnTo>
                  <a:lnTo>
                    <a:pt x="3796513" y="3893169"/>
                  </a:lnTo>
                  <a:lnTo>
                    <a:pt x="662597" y="3893169"/>
                  </a:lnTo>
                  <a:lnTo>
                    <a:pt x="254494" y="995446"/>
                  </a:lnTo>
                  <a:lnTo>
                    <a:pt x="3152207" y="587353"/>
                  </a:lnTo>
                  <a:lnTo>
                    <a:pt x="3330926" y="587353"/>
                  </a:lnTo>
                  <a:lnTo>
                    <a:pt x="3248204" y="0"/>
                  </a:lnTo>
                  <a:close/>
                </a:path>
                <a:path w="3901440" h="5095875">
                  <a:moveTo>
                    <a:pt x="3330926" y="587353"/>
                  </a:moveTo>
                  <a:lnTo>
                    <a:pt x="3152207" y="587353"/>
                  </a:lnTo>
                  <a:lnTo>
                    <a:pt x="3560310" y="3485056"/>
                  </a:lnTo>
                  <a:lnTo>
                    <a:pt x="662597" y="3893169"/>
                  </a:lnTo>
                  <a:lnTo>
                    <a:pt x="3796513" y="3893169"/>
                  </a:lnTo>
                  <a:lnTo>
                    <a:pt x="3330926" y="5873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/>
          <p:nvPr/>
        </p:nvSpPr>
        <p:spPr>
          <a:xfrm rot="21120000">
            <a:off x="4791913" y="4101514"/>
            <a:ext cx="814489" cy="137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5"/>
              </a:lnSpc>
            </a:pPr>
            <a:r>
              <a:rPr sz="105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1050">
              <a:latin typeface="Montserrat"/>
              <a:cs typeface="Montserrat"/>
            </a:endParaRPr>
          </a:p>
        </p:txBody>
      </p:sp>
      <p:sp>
        <p:nvSpPr>
          <p:cNvPr id="49" name="object 49"/>
          <p:cNvSpPr txBox="1"/>
          <p:nvPr/>
        </p:nvSpPr>
        <p:spPr>
          <a:xfrm rot="21120000">
            <a:off x="5140000" y="7873493"/>
            <a:ext cx="469427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1930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0" name="object 50"/>
          <p:cNvSpPr txBox="1"/>
          <p:nvPr/>
        </p:nvSpPr>
        <p:spPr>
          <a:xfrm rot="21120000">
            <a:off x="5007411" y="8093255"/>
            <a:ext cx="813528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45" dirty="0">
                <a:solidFill>
                  <a:srgbClr val="3B3B3A"/>
                </a:solidFill>
                <a:latin typeface="Trebuchet MS"/>
                <a:cs typeface="Trebuchet MS"/>
              </a:rPr>
              <a:t>Твой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инструктор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1" name="object 51"/>
          <p:cNvSpPr txBox="1"/>
          <p:nvPr/>
        </p:nvSpPr>
        <p:spPr>
          <a:xfrm rot="21120000">
            <a:off x="6244437" y="7943950"/>
            <a:ext cx="459566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10" dirty="0">
                <a:solidFill>
                  <a:srgbClr val="36A9C2"/>
                </a:solidFill>
                <a:latin typeface="Trebuchet MS"/>
                <a:cs typeface="Trebuchet MS"/>
              </a:rPr>
              <a:t>#куратор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2" name="object 52"/>
          <p:cNvSpPr txBox="1"/>
          <p:nvPr/>
        </p:nvSpPr>
        <p:spPr>
          <a:xfrm rot="21120000">
            <a:off x="6835266" y="7850808"/>
            <a:ext cx="601032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10" dirty="0">
                <a:solidFill>
                  <a:srgbClr val="36A9C2"/>
                </a:solidFill>
                <a:latin typeface="Trebuchet MS"/>
                <a:cs typeface="Trebuchet MS"/>
              </a:rPr>
              <a:t>#community</a:t>
            </a:r>
            <a:endParaRPr sz="850">
              <a:latin typeface="Trebuchet MS"/>
              <a:cs typeface="Trebuchet MS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1098795" y="2078680"/>
            <a:ext cx="6551295" cy="5944870"/>
            <a:chOff x="1098795" y="2078680"/>
            <a:chExt cx="6551295" cy="5944870"/>
          </a:xfrm>
        </p:grpSpPr>
        <p:sp>
          <p:nvSpPr>
            <p:cNvPr id="54" name="object 54"/>
            <p:cNvSpPr/>
            <p:nvPr/>
          </p:nvSpPr>
          <p:spPr>
            <a:xfrm>
              <a:off x="7054253" y="3862749"/>
              <a:ext cx="124460" cy="45720"/>
            </a:xfrm>
            <a:custGeom>
              <a:avLst/>
              <a:gdLst/>
              <a:ahLst/>
              <a:cxnLst/>
              <a:rect l="l" t="t" r="r" b="b"/>
              <a:pathLst>
                <a:path w="124459" h="45720">
                  <a:moveTo>
                    <a:pt x="32588" y="35458"/>
                  </a:moveTo>
                  <a:lnTo>
                    <a:pt x="31407" y="27101"/>
                  </a:lnTo>
                  <a:lnTo>
                    <a:pt x="30238" y="18757"/>
                  </a:lnTo>
                  <a:lnTo>
                    <a:pt x="22504" y="12941"/>
                  </a:lnTo>
                  <a:lnTo>
                    <a:pt x="5816" y="15290"/>
                  </a:lnTo>
                  <a:lnTo>
                    <a:pt x="0" y="22999"/>
                  </a:lnTo>
                  <a:lnTo>
                    <a:pt x="2349" y="39700"/>
                  </a:lnTo>
                  <a:lnTo>
                    <a:pt x="10071" y="45529"/>
                  </a:lnTo>
                  <a:lnTo>
                    <a:pt x="26771" y="43167"/>
                  </a:lnTo>
                  <a:lnTo>
                    <a:pt x="32588" y="35458"/>
                  </a:lnTo>
                  <a:close/>
                </a:path>
                <a:path w="124459" h="45720">
                  <a:moveTo>
                    <a:pt x="78473" y="28994"/>
                  </a:moveTo>
                  <a:lnTo>
                    <a:pt x="77292" y="20637"/>
                  </a:lnTo>
                  <a:lnTo>
                    <a:pt x="76123" y="12293"/>
                  </a:lnTo>
                  <a:lnTo>
                    <a:pt x="68402" y="6464"/>
                  </a:lnTo>
                  <a:lnTo>
                    <a:pt x="51701" y="8826"/>
                  </a:lnTo>
                  <a:lnTo>
                    <a:pt x="45885" y="16548"/>
                  </a:lnTo>
                  <a:lnTo>
                    <a:pt x="48247" y="33248"/>
                  </a:lnTo>
                  <a:lnTo>
                    <a:pt x="55956" y="39065"/>
                  </a:lnTo>
                  <a:lnTo>
                    <a:pt x="72656" y="36703"/>
                  </a:lnTo>
                  <a:lnTo>
                    <a:pt x="78473" y="28994"/>
                  </a:lnTo>
                  <a:close/>
                </a:path>
                <a:path w="124459" h="45720">
                  <a:moveTo>
                    <a:pt x="124358" y="22529"/>
                  </a:moveTo>
                  <a:lnTo>
                    <a:pt x="123190" y="14173"/>
                  </a:lnTo>
                  <a:lnTo>
                    <a:pt x="122008" y="5829"/>
                  </a:lnTo>
                  <a:lnTo>
                    <a:pt x="114287" y="0"/>
                  </a:lnTo>
                  <a:lnTo>
                    <a:pt x="97599" y="2362"/>
                  </a:lnTo>
                  <a:lnTo>
                    <a:pt x="91770" y="10083"/>
                  </a:lnTo>
                  <a:lnTo>
                    <a:pt x="94132" y="26784"/>
                  </a:lnTo>
                  <a:lnTo>
                    <a:pt x="101841" y="32600"/>
                  </a:lnTo>
                  <a:lnTo>
                    <a:pt x="118541" y="30251"/>
                  </a:lnTo>
                  <a:lnTo>
                    <a:pt x="124358" y="22529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879626" y="7566251"/>
              <a:ext cx="232225" cy="205813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974275" y="7909664"/>
              <a:ext cx="129418" cy="113374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274925" y="7505151"/>
              <a:ext cx="214786" cy="209134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467311" y="7198527"/>
              <a:ext cx="182758" cy="200957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396355" y="3901458"/>
              <a:ext cx="428122" cy="123033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6234465" y="3823789"/>
              <a:ext cx="760730" cy="278765"/>
            </a:xfrm>
            <a:custGeom>
              <a:avLst/>
              <a:gdLst/>
              <a:ahLst/>
              <a:cxnLst/>
              <a:rect l="l" t="t" r="r" b="b"/>
              <a:pathLst>
                <a:path w="760729" h="278764">
                  <a:moveTo>
                    <a:pt x="725559" y="184800"/>
                  </a:moveTo>
                  <a:lnTo>
                    <a:pt x="61191" y="278378"/>
                  </a:lnTo>
                  <a:lnTo>
                    <a:pt x="44805" y="277399"/>
                  </a:lnTo>
                  <a:lnTo>
                    <a:pt x="30557" y="270455"/>
                  </a:lnTo>
                  <a:lnTo>
                    <a:pt x="19952" y="258677"/>
                  </a:lnTo>
                  <a:lnTo>
                    <a:pt x="14491" y="243196"/>
                  </a:lnTo>
                  <a:lnTo>
                    <a:pt x="0" y="140267"/>
                  </a:lnTo>
                  <a:lnTo>
                    <a:pt x="967" y="123881"/>
                  </a:lnTo>
                  <a:lnTo>
                    <a:pt x="7905" y="109634"/>
                  </a:lnTo>
                  <a:lnTo>
                    <a:pt x="19681" y="99028"/>
                  </a:lnTo>
                  <a:lnTo>
                    <a:pt x="35161" y="93567"/>
                  </a:lnTo>
                  <a:lnTo>
                    <a:pt x="699538" y="0"/>
                  </a:lnTo>
                  <a:lnTo>
                    <a:pt x="715925" y="973"/>
                  </a:lnTo>
                  <a:lnTo>
                    <a:pt x="730172" y="7914"/>
                  </a:lnTo>
                  <a:lnTo>
                    <a:pt x="740778" y="19691"/>
                  </a:lnTo>
                  <a:lnTo>
                    <a:pt x="746239" y="35171"/>
                  </a:lnTo>
                  <a:lnTo>
                    <a:pt x="760730" y="138100"/>
                  </a:lnTo>
                  <a:lnTo>
                    <a:pt x="759763" y="154486"/>
                  </a:lnTo>
                  <a:lnTo>
                    <a:pt x="752823" y="168734"/>
                  </a:lnTo>
                  <a:lnTo>
                    <a:pt x="741045" y="179339"/>
                  </a:lnTo>
                  <a:lnTo>
                    <a:pt x="725559" y="184800"/>
                  </a:lnTo>
                  <a:close/>
                </a:path>
              </a:pathLst>
            </a:custGeom>
            <a:ln w="12743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639972" y="7456091"/>
              <a:ext cx="222250" cy="209550"/>
            </a:xfrm>
            <a:custGeom>
              <a:avLst/>
              <a:gdLst/>
              <a:ahLst/>
              <a:cxnLst/>
              <a:rect l="l" t="t" r="r" b="b"/>
              <a:pathLst>
                <a:path w="222250" h="209550">
                  <a:moveTo>
                    <a:pt x="0" y="31276"/>
                  </a:moveTo>
                  <a:lnTo>
                    <a:pt x="222087" y="0"/>
                  </a:lnTo>
                  <a:lnTo>
                    <a:pt x="106886" y="209470"/>
                  </a:lnTo>
                  <a:lnTo>
                    <a:pt x="89683" y="88520"/>
                  </a:lnTo>
                  <a:lnTo>
                    <a:pt x="0" y="31276"/>
                  </a:lnTo>
                  <a:close/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729660" y="7456089"/>
              <a:ext cx="132715" cy="88900"/>
            </a:xfrm>
            <a:custGeom>
              <a:avLst/>
              <a:gdLst/>
              <a:ahLst/>
              <a:cxnLst/>
              <a:rect l="l" t="t" r="r" b="b"/>
              <a:pathLst>
                <a:path w="132714" h="88900">
                  <a:moveTo>
                    <a:pt x="0" y="88520"/>
                  </a:moveTo>
                  <a:lnTo>
                    <a:pt x="132404" y="0"/>
                  </a:lnTo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423204" y="4127946"/>
              <a:ext cx="257810" cy="257810"/>
            </a:xfrm>
            <a:custGeom>
              <a:avLst/>
              <a:gdLst/>
              <a:ahLst/>
              <a:cxnLst/>
              <a:rect l="l" t="t" r="r" b="b"/>
              <a:pathLst>
                <a:path w="257810" h="257810">
                  <a:moveTo>
                    <a:pt x="110635" y="0"/>
                  </a:moveTo>
                  <a:lnTo>
                    <a:pt x="61936" y="17180"/>
                  </a:lnTo>
                  <a:lnTo>
                    <a:pt x="24890" y="50541"/>
                  </a:lnTo>
                  <a:lnTo>
                    <a:pt x="3058" y="95358"/>
                  </a:lnTo>
                  <a:lnTo>
                    <a:pt x="0" y="146906"/>
                  </a:lnTo>
                  <a:lnTo>
                    <a:pt x="17180" y="195605"/>
                  </a:lnTo>
                  <a:lnTo>
                    <a:pt x="50542" y="232651"/>
                  </a:lnTo>
                  <a:lnTo>
                    <a:pt x="95362" y="254483"/>
                  </a:lnTo>
                  <a:lnTo>
                    <a:pt x="146916" y="257541"/>
                  </a:lnTo>
                  <a:lnTo>
                    <a:pt x="195615" y="240365"/>
                  </a:lnTo>
                  <a:lnTo>
                    <a:pt x="232661" y="207004"/>
                  </a:lnTo>
                  <a:lnTo>
                    <a:pt x="254494" y="162184"/>
                  </a:lnTo>
                  <a:lnTo>
                    <a:pt x="257552" y="110635"/>
                  </a:lnTo>
                  <a:lnTo>
                    <a:pt x="240371" y="61936"/>
                  </a:lnTo>
                  <a:lnTo>
                    <a:pt x="207009" y="24890"/>
                  </a:lnTo>
                  <a:lnTo>
                    <a:pt x="162189" y="3058"/>
                  </a:lnTo>
                  <a:lnTo>
                    <a:pt x="110635" y="0"/>
                  </a:lnTo>
                  <a:close/>
                </a:path>
              </a:pathLst>
            </a:custGeom>
            <a:solidFill>
              <a:srgbClr val="FFE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473552" y="4173770"/>
              <a:ext cx="156410" cy="161638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098795" y="2156355"/>
              <a:ext cx="2984200" cy="4020818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1287915" y="2263235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313960" y="2078680"/>
              <a:ext cx="557742" cy="492382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408261" y="2325646"/>
              <a:ext cx="77118" cy="225302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458909" y="2348483"/>
              <a:ext cx="228474" cy="83446"/>
            </a:xfrm>
            <a:prstGeom prst="rect">
              <a:avLst/>
            </a:prstGeom>
          </p:spPr>
        </p:pic>
      </p:grpSp>
      <p:sp>
        <p:nvSpPr>
          <p:cNvPr id="70" name="object 70"/>
          <p:cNvSpPr txBox="1"/>
          <p:nvPr/>
        </p:nvSpPr>
        <p:spPr>
          <a:xfrm>
            <a:off x="1553413" y="4562643"/>
            <a:ext cx="1956435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Толстовка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MOHITO</a:t>
            </a: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 280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1580267" y="5108574"/>
            <a:ext cx="2213610" cy="528955"/>
            <a:chOff x="1580267" y="5108574"/>
            <a:chExt cx="2213610" cy="528955"/>
          </a:xfrm>
        </p:grpSpPr>
        <p:sp>
          <p:nvSpPr>
            <p:cNvPr id="72" name="object 72"/>
            <p:cNvSpPr/>
            <p:nvPr/>
          </p:nvSpPr>
          <p:spPr>
            <a:xfrm>
              <a:off x="1952396" y="5114562"/>
              <a:ext cx="667385" cy="69215"/>
            </a:xfrm>
            <a:custGeom>
              <a:avLst/>
              <a:gdLst/>
              <a:ahLst/>
              <a:cxnLst/>
              <a:rect l="l" t="t" r="r" b="b"/>
              <a:pathLst>
                <a:path w="667385" h="69214">
                  <a:moveTo>
                    <a:pt x="48831" y="40716"/>
                  </a:moveTo>
                  <a:lnTo>
                    <a:pt x="41897" y="35128"/>
                  </a:lnTo>
                  <a:lnTo>
                    <a:pt x="33426" y="33096"/>
                  </a:lnTo>
                  <a:lnTo>
                    <a:pt x="33426" y="32689"/>
                  </a:lnTo>
                  <a:lnTo>
                    <a:pt x="41389" y="29832"/>
                  </a:lnTo>
                  <a:lnTo>
                    <a:pt x="46647" y="24866"/>
                  </a:lnTo>
                  <a:lnTo>
                    <a:pt x="46647" y="17475"/>
                  </a:lnTo>
                  <a:lnTo>
                    <a:pt x="44932" y="10033"/>
                  </a:lnTo>
                  <a:lnTo>
                    <a:pt x="40182" y="4559"/>
                  </a:lnTo>
                  <a:lnTo>
                    <a:pt x="32918" y="1168"/>
                  </a:lnTo>
                  <a:lnTo>
                    <a:pt x="23723" y="0"/>
                  </a:lnTo>
                  <a:lnTo>
                    <a:pt x="15303" y="0"/>
                  </a:lnTo>
                  <a:lnTo>
                    <a:pt x="8077" y="3390"/>
                  </a:lnTo>
                  <a:lnTo>
                    <a:pt x="2171" y="8394"/>
                  </a:lnTo>
                  <a:lnTo>
                    <a:pt x="8267" y="15773"/>
                  </a:lnTo>
                  <a:lnTo>
                    <a:pt x="12661" y="12039"/>
                  </a:lnTo>
                  <a:lnTo>
                    <a:pt x="17602" y="9588"/>
                  </a:lnTo>
                  <a:lnTo>
                    <a:pt x="30124" y="9588"/>
                  </a:lnTo>
                  <a:lnTo>
                    <a:pt x="34696" y="12903"/>
                  </a:lnTo>
                  <a:lnTo>
                    <a:pt x="34696" y="24447"/>
                  </a:lnTo>
                  <a:lnTo>
                    <a:pt x="29349" y="28930"/>
                  </a:lnTo>
                  <a:lnTo>
                    <a:pt x="15227" y="28930"/>
                  </a:lnTo>
                  <a:lnTo>
                    <a:pt x="15227" y="37655"/>
                  </a:lnTo>
                  <a:lnTo>
                    <a:pt x="31394" y="37655"/>
                  </a:lnTo>
                  <a:lnTo>
                    <a:pt x="36880" y="42062"/>
                  </a:lnTo>
                  <a:lnTo>
                    <a:pt x="36880" y="55092"/>
                  </a:lnTo>
                  <a:lnTo>
                    <a:pt x="31000" y="58801"/>
                  </a:lnTo>
                  <a:lnTo>
                    <a:pt x="15862" y="58801"/>
                  </a:lnTo>
                  <a:lnTo>
                    <a:pt x="9982" y="55587"/>
                  </a:lnTo>
                  <a:lnTo>
                    <a:pt x="5676" y="51587"/>
                  </a:lnTo>
                  <a:lnTo>
                    <a:pt x="0" y="59258"/>
                  </a:lnTo>
                  <a:lnTo>
                    <a:pt x="4254" y="62928"/>
                  </a:lnTo>
                  <a:lnTo>
                    <a:pt x="9652" y="65887"/>
                  </a:lnTo>
                  <a:lnTo>
                    <a:pt x="16217" y="67881"/>
                  </a:lnTo>
                  <a:lnTo>
                    <a:pt x="24003" y="68605"/>
                  </a:lnTo>
                  <a:lnTo>
                    <a:pt x="33553" y="67322"/>
                  </a:lnTo>
                  <a:lnTo>
                    <a:pt x="41452" y="63576"/>
                  </a:lnTo>
                  <a:lnTo>
                    <a:pt x="46837" y="57594"/>
                  </a:lnTo>
                  <a:lnTo>
                    <a:pt x="48831" y="49555"/>
                  </a:lnTo>
                  <a:lnTo>
                    <a:pt x="48831" y="40716"/>
                  </a:lnTo>
                  <a:close/>
                </a:path>
                <a:path w="667385" h="69214">
                  <a:moveTo>
                    <a:pt x="667118" y="60871"/>
                  </a:moveTo>
                  <a:lnTo>
                    <a:pt x="662152" y="53187"/>
                  </a:lnTo>
                  <a:lnTo>
                    <a:pt x="658266" y="56222"/>
                  </a:lnTo>
                  <a:lnTo>
                    <a:pt x="653516" y="58801"/>
                  </a:lnTo>
                  <a:lnTo>
                    <a:pt x="637895" y="58801"/>
                  </a:lnTo>
                  <a:lnTo>
                    <a:pt x="631037" y="52108"/>
                  </a:lnTo>
                  <a:lnTo>
                    <a:pt x="631037" y="31661"/>
                  </a:lnTo>
                  <a:lnTo>
                    <a:pt x="637997" y="24904"/>
                  </a:lnTo>
                  <a:lnTo>
                    <a:pt x="652627" y="24904"/>
                  </a:lnTo>
                  <a:lnTo>
                    <a:pt x="656577" y="26631"/>
                  </a:lnTo>
                  <a:lnTo>
                    <a:pt x="660565" y="29806"/>
                  </a:lnTo>
                  <a:lnTo>
                    <a:pt x="666178" y="22275"/>
                  </a:lnTo>
                  <a:lnTo>
                    <a:pt x="661987" y="18199"/>
                  </a:lnTo>
                  <a:lnTo>
                    <a:pt x="655612" y="15100"/>
                  </a:lnTo>
                  <a:lnTo>
                    <a:pt x="647534" y="15100"/>
                  </a:lnTo>
                  <a:lnTo>
                    <a:pt x="636562" y="16891"/>
                  </a:lnTo>
                  <a:lnTo>
                    <a:pt x="627430" y="22123"/>
                  </a:lnTo>
                  <a:lnTo>
                    <a:pt x="621182" y="30543"/>
                  </a:lnTo>
                  <a:lnTo>
                    <a:pt x="618858" y="41910"/>
                  </a:lnTo>
                  <a:lnTo>
                    <a:pt x="620991" y="53213"/>
                  </a:lnTo>
                  <a:lnTo>
                    <a:pt x="626846" y="61595"/>
                  </a:lnTo>
                  <a:lnTo>
                    <a:pt x="635685" y="66814"/>
                  </a:lnTo>
                  <a:lnTo>
                    <a:pt x="646722" y="68605"/>
                  </a:lnTo>
                  <a:lnTo>
                    <a:pt x="653897" y="68605"/>
                  </a:lnTo>
                  <a:lnTo>
                    <a:pt x="661276" y="65963"/>
                  </a:lnTo>
                  <a:lnTo>
                    <a:pt x="667118" y="60871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580267" y="5108574"/>
              <a:ext cx="2213449" cy="528791"/>
            </a:xfrm>
            <a:prstGeom prst="rect">
              <a:avLst/>
            </a:prstGeom>
          </p:spPr>
        </p:pic>
      </p:grpSp>
      <p:sp>
        <p:nvSpPr>
          <p:cNvPr id="74" name="object 74"/>
          <p:cNvSpPr txBox="1"/>
          <p:nvPr/>
        </p:nvSpPr>
        <p:spPr>
          <a:xfrm>
            <a:off x="2874841" y="5409930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37"/>
              </a:rPr>
              <a:t>52105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16386306" y="5555014"/>
            <a:ext cx="2942590" cy="4067175"/>
            <a:chOff x="16386306" y="5555014"/>
            <a:chExt cx="2942590" cy="4067175"/>
          </a:xfrm>
        </p:grpSpPr>
        <p:pic>
          <p:nvPicPr>
            <p:cNvPr id="76" name="object 7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386306" y="5674572"/>
              <a:ext cx="2942299" cy="3947522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6554466" y="5739569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7580511" y="5555014"/>
              <a:ext cx="557742" cy="492382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7674812" y="5801980"/>
              <a:ext cx="77118" cy="225302"/>
            </a:xfrm>
            <a:prstGeom prst="rect">
              <a:avLst/>
            </a:prstGeom>
          </p:spPr>
        </p:pic>
        <p:pic>
          <p:nvPicPr>
            <p:cNvPr id="80" name="object 80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7725460" y="5824806"/>
              <a:ext cx="228474" cy="83455"/>
            </a:xfrm>
            <a:prstGeom prst="rect">
              <a:avLst/>
            </a:prstGeom>
          </p:spPr>
        </p:pic>
      </p:grpSp>
      <p:sp>
        <p:nvSpPr>
          <p:cNvPr id="81" name="object 81"/>
          <p:cNvSpPr txBox="1"/>
          <p:nvPr/>
        </p:nvSpPr>
        <p:spPr>
          <a:xfrm>
            <a:off x="16819964" y="8038977"/>
            <a:ext cx="1118235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Термокружка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FLOCK</a:t>
            </a:r>
            <a:endParaRPr sz="2300">
              <a:latin typeface="Montserrat"/>
              <a:cs typeface="Montserrat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16852507" y="8584507"/>
            <a:ext cx="2207895" cy="529590"/>
          </a:xfrm>
          <a:custGeom>
            <a:avLst/>
            <a:gdLst/>
            <a:ahLst/>
            <a:cxnLst/>
            <a:rect l="l" t="t" r="r" b="b"/>
            <a:pathLst>
              <a:path w="2207894" h="529590">
                <a:moveTo>
                  <a:pt x="44716" y="22733"/>
                </a:moveTo>
                <a:lnTo>
                  <a:pt x="0" y="22733"/>
                </a:lnTo>
                <a:lnTo>
                  <a:pt x="0" y="73736"/>
                </a:lnTo>
                <a:lnTo>
                  <a:pt x="11899" y="73736"/>
                </a:lnTo>
                <a:lnTo>
                  <a:pt x="11899" y="32232"/>
                </a:lnTo>
                <a:lnTo>
                  <a:pt x="32842" y="32232"/>
                </a:lnTo>
                <a:lnTo>
                  <a:pt x="32842" y="73736"/>
                </a:lnTo>
                <a:lnTo>
                  <a:pt x="44716" y="73736"/>
                </a:lnTo>
                <a:lnTo>
                  <a:pt x="44716" y="22733"/>
                </a:lnTo>
                <a:close/>
              </a:path>
              <a:path w="2207894" h="529590">
                <a:moveTo>
                  <a:pt x="105651" y="22733"/>
                </a:moveTo>
                <a:lnTo>
                  <a:pt x="69596" y="22733"/>
                </a:lnTo>
                <a:lnTo>
                  <a:pt x="67830" y="38569"/>
                </a:lnTo>
                <a:lnTo>
                  <a:pt x="65138" y="60833"/>
                </a:lnTo>
                <a:lnTo>
                  <a:pt x="62992" y="63474"/>
                </a:lnTo>
                <a:lnTo>
                  <a:pt x="58915" y="63474"/>
                </a:lnTo>
                <a:lnTo>
                  <a:pt x="57467" y="63068"/>
                </a:lnTo>
                <a:lnTo>
                  <a:pt x="55372" y="74002"/>
                </a:lnTo>
                <a:lnTo>
                  <a:pt x="57035" y="74637"/>
                </a:lnTo>
                <a:lnTo>
                  <a:pt x="58635" y="74980"/>
                </a:lnTo>
                <a:lnTo>
                  <a:pt x="69316" y="74980"/>
                </a:lnTo>
                <a:lnTo>
                  <a:pt x="74409" y="68986"/>
                </a:lnTo>
                <a:lnTo>
                  <a:pt x="75971" y="57619"/>
                </a:lnTo>
                <a:lnTo>
                  <a:pt x="79019" y="32245"/>
                </a:lnTo>
                <a:lnTo>
                  <a:pt x="93764" y="32245"/>
                </a:lnTo>
                <a:lnTo>
                  <a:pt x="93764" y="73736"/>
                </a:lnTo>
                <a:lnTo>
                  <a:pt x="105651" y="73736"/>
                </a:lnTo>
                <a:lnTo>
                  <a:pt x="105651" y="22733"/>
                </a:lnTo>
                <a:close/>
              </a:path>
              <a:path w="2207894" h="529590">
                <a:moveTo>
                  <a:pt x="168808" y="48641"/>
                </a:moveTo>
                <a:lnTo>
                  <a:pt x="147116" y="21488"/>
                </a:lnTo>
                <a:lnTo>
                  <a:pt x="138417" y="21488"/>
                </a:lnTo>
                <a:lnTo>
                  <a:pt x="130149" y="24892"/>
                </a:lnTo>
                <a:lnTo>
                  <a:pt x="124015" y="28600"/>
                </a:lnTo>
                <a:lnTo>
                  <a:pt x="128435" y="36550"/>
                </a:lnTo>
                <a:lnTo>
                  <a:pt x="133616" y="33642"/>
                </a:lnTo>
                <a:lnTo>
                  <a:pt x="139242" y="31140"/>
                </a:lnTo>
                <a:lnTo>
                  <a:pt x="153149" y="31140"/>
                </a:lnTo>
                <a:lnTo>
                  <a:pt x="156514" y="35433"/>
                </a:lnTo>
                <a:lnTo>
                  <a:pt x="156933" y="41135"/>
                </a:lnTo>
                <a:lnTo>
                  <a:pt x="156933" y="48641"/>
                </a:lnTo>
                <a:lnTo>
                  <a:pt x="156933" y="59372"/>
                </a:lnTo>
                <a:lnTo>
                  <a:pt x="152273" y="63144"/>
                </a:lnTo>
                <a:lnTo>
                  <a:pt x="147586" y="65544"/>
                </a:lnTo>
                <a:lnTo>
                  <a:pt x="137502" y="65544"/>
                </a:lnTo>
                <a:lnTo>
                  <a:pt x="133578" y="63601"/>
                </a:lnTo>
                <a:lnTo>
                  <a:pt x="133578" y="59118"/>
                </a:lnTo>
                <a:lnTo>
                  <a:pt x="134683" y="55321"/>
                </a:lnTo>
                <a:lnTo>
                  <a:pt x="138455" y="52260"/>
                </a:lnTo>
                <a:lnTo>
                  <a:pt x="145630" y="50012"/>
                </a:lnTo>
                <a:lnTo>
                  <a:pt x="156933" y="48641"/>
                </a:lnTo>
                <a:lnTo>
                  <a:pt x="156933" y="41135"/>
                </a:lnTo>
                <a:lnTo>
                  <a:pt x="140970" y="43230"/>
                </a:lnTo>
                <a:lnTo>
                  <a:pt x="130149" y="46964"/>
                </a:lnTo>
                <a:lnTo>
                  <a:pt x="124002" y="52514"/>
                </a:lnTo>
                <a:lnTo>
                  <a:pt x="122059" y="60032"/>
                </a:lnTo>
                <a:lnTo>
                  <a:pt x="122059" y="68884"/>
                </a:lnTo>
                <a:lnTo>
                  <a:pt x="129133" y="74980"/>
                </a:lnTo>
                <a:lnTo>
                  <a:pt x="145719" y="74980"/>
                </a:lnTo>
                <a:lnTo>
                  <a:pt x="152501" y="71539"/>
                </a:lnTo>
                <a:lnTo>
                  <a:pt x="157784" y="67424"/>
                </a:lnTo>
                <a:lnTo>
                  <a:pt x="158127" y="67424"/>
                </a:lnTo>
                <a:lnTo>
                  <a:pt x="159042" y="73736"/>
                </a:lnTo>
                <a:lnTo>
                  <a:pt x="168808" y="73736"/>
                </a:lnTo>
                <a:lnTo>
                  <a:pt x="168808" y="67424"/>
                </a:lnTo>
                <a:lnTo>
                  <a:pt x="168808" y="65544"/>
                </a:lnTo>
                <a:lnTo>
                  <a:pt x="168808" y="48641"/>
                </a:lnTo>
                <a:close/>
              </a:path>
              <a:path w="2207894" h="529590">
                <a:moveTo>
                  <a:pt x="232244" y="67246"/>
                </a:moveTo>
                <a:lnTo>
                  <a:pt x="227279" y="59575"/>
                </a:lnTo>
                <a:lnTo>
                  <a:pt x="223393" y="62611"/>
                </a:lnTo>
                <a:lnTo>
                  <a:pt x="218643" y="65189"/>
                </a:lnTo>
                <a:lnTo>
                  <a:pt x="203022" y="65189"/>
                </a:lnTo>
                <a:lnTo>
                  <a:pt x="196164" y="58496"/>
                </a:lnTo>
                <a:lnTo>
                  <a:pt x="196164" y="38036"/>
                </a:lnTo>
                <a:lnTo>
                  <a:pt x="203123" y="31280"/>
                </a:lnTo>
                <a:lnTo>
                  <a:pt x="217766" y="31280"/>
                </a:lnTo>
                <a:lnTo>
                  <a:pt x="221716" y="33007"/>
                </a:lnTo>
                <a:lnTo>
                  <a:pt x="225691" y="36195"/>
                </a:lnTo>
                <a:lnTo>
                  <a:pt x="231317" y="28663"/>
                </a:lnTo>
                <a:lnTo>
                  <a:pt x="227114" y="24574"/>
                </a:lnTo>
                <a:lnTo>
                  <a:pt x="220751" y="21475"/>
                </a:lnTo>
                <a:lnTo>
                  <a:pt x="212661" y="21475"/>
                </a:lnTo>
                <a:lnTo>
                  <a:pt x="201688" y="23266"/>
                </a:lnTo>
                <a:lnTo>
                  <a:pt x="192557" y="28498"/>
                </a:lnTo>
                <a:lnTo>
                  <a:pt x="186309" y="36918"/>
                </a:lnTo>
                <a:lnTo>
                  <a:pt x="183997" y="48298"/>
                </a:lnTo>
                <a:lnTo>
                  <a:pt x="186118" y="59601"/>
                </a:lnTo>
                <a:lnTo>
                  <a:pt x="191985" y="67983"/>
                </a:lnTo>
                <a:lnTo>
                  <a:pt x="200812" y="73190"/>
                </a:lnTo>
                <a:lnTo>
                  <a:pt x="211848" y="74980"/>
                </a:lnTo>
                <a:lnTo>
                  <a:pt x="219036" y="74980"/>
                </a:lnTo>
                <a:lnTo>
                  <a:pt x="226402" y="72339"/>
                </a:lnTo>
                <a:lnTo>
                  <a:pt x="232244" y="67246"/>
                </a:lnTo>
                <a:close/>
              </a:path>
              <a:path w="2207894" h="529590">
                <a:moveTo>
                  <a:pt x="293789" y="22733"/>
                </a:moveTo>
                <a:lnTo>
                  <a:pt x="244043" y="22733"/>
                </a:lnTo>
                <a:lnTo>
                  <a:pt x="244043" y="32245"/>
                </a:lnTo>
                <a:lnTo>
                  <a:pt x="262953" y="32245"/>
                </a:lnTo>
                <a:lnTo>
                  <a:pt x="262953" y="73736"/>
                </a:lnTo>
                <a:lnTo>
                  <a:pt x="274891" y="73736"/>
                </a:lnTo>
                <a:lnTo>
                  <a:pt x="274891" y="32245"/>
                </a:lnTo>
                <a:lnTo>
                  <a:pt x="293789" y="32245"/>
                </a:lnTo>
                <a:lnTo>
                  <a:pt x="293789" y="22733"/>
                </a:lnTo>
                <a:close/>
              </a:path>
              <a:path w="2207894" h="529590">
                <a:moveTo>
                  <a:pt x="352501" y="22733"/>
                </a:moveTo>
                <a:lnTo>
                  <a:pt x="341668" y="22733"/>
                </a:lnTo>
                <a:lnTo>
                  <a:pt x="325640" y="47942"/>
                </a:lnTo>
                <a:lnTo>
                  <a:pt x="323938" y="51015"/>
                </a:lnTo>
                <a:lnTo>
                  <a:pt x="321132" y="55638"/>
                </a:lnTo>
                <a:lnTo>
                  <a:pt x="319405" y="58750"/>
                </a:lnTo>
                <a:lnTo>
                  <a:pt x="319036" y="58750"/>
                </a:lnTo>
                <a:lnTo>
                  <a:pt x="319455" y="52387"/>
                </a:lnTo>
                <a:lnTo>
                  <a:pt x="320078" y="45605"/>
                </a:lnTo>
                <a:lnTo>
                  <a:pt x="320078" y="22733"/>
                </a:lnTo>
                <a:lnTo>
                  <a:pt x="308610" y="22733"/>
                </a:lnTo>
                <a:lnTo>
                  <a:pt x="308610" y="73736"/>
                </a:lnTo>
                <a:lnTo>
                  <a:pt x="319443" y="73736"/>
                </a:lnTo>
                <a:lnTo>
                  <a:pt x="335508" y="48450"/>
                </a:lnTo>
                <a:lnTo>
                  <a:pt x="341718" y="37655"/>
                </a:lnTo>
                <a:lnTo>
                  <a:pt x="342125" y="37655"/>
                </a:lnTo>
                <a:lnTo>
                  <a:pt x="341655" y="44107"/>
                </a:lnTo>
                <a:lnTo>
                  <a:pt x="341045" y="50863"/>
                </a:lnTo>
                <a:lnTo>
                  <a:pt x="341045" y="73736"/>
                </a:lnTo>
                <a:lnTo>
                  <a:pt x="352501" y="73736"/>
                </a:lnTo>
                <a:lnTo>
                  <a:pt x="352501" y="22733"/>
                </a:lnTo>
                <a:close/>
              </a:path>
              <a:path w="2207894" h="529590">
                <a:moveTo>
                  <a:pt x="420039" y="73736"/>
                </a:moveTo>
                <a:lnTo>
                  <a:pt x="405599" y="52095"/>
                </a:lnTo>
                <a:lnTo>
                  <a:pt x="403733" y="49314"/>
                </a:lnTo>
                <a:lnTo>
                  <a:pt x="402209" y="47028"/>
                </a:lnTo>
                <a:lnTo>
                  <a:pt x="404533" y="42595"/>
                </a:lnTo>
                <a:lnTo>
                  <a:pt x="406400" y="39001"/>
                </a:lnTo>
                <a:lnTo>
                  <a:pt x="408990" y="33934"/>
                </a:lnTo>
                <a:lnTo>
                  <a:pt x="410679" y="32918"/>
                </a:lnTo>
                <a:lnTo>
                  <a:pt x="414147" y="32918"/>
                </a:lnTo>
                <a:lnTo>
                  <a:pt x="415632" y="33413"/>
                </a:lnTo>
                <a:lnTo>
                  <a:pt x="415721" y="32918"/>
                </a:lnTo>
                <a:lnTo>
                  <a:pt x="417537" y="22263"/>
                </a:lnTo>
                <a:lnTo>
                  <a:pt x="416369" y="21729"/>
                </a:lnTo>
                <a:lnTo>
                  <a:pt x="414947" y="21488"/>
                </a:lnTo>
                <a:lnTo>
                  <a:pt x="406958" y="21488"/>
                </a:lnTo>
                <a:lnTo>
                  <a:pt x="403059" y="23634"/>
                </a:lnTo>
                <a:lnTo>
                  <a:pt x="398691" y="32283"/>
                </a:lnTo>
                <a:lnTo>
                  <a:pt x="393344" y="42595"/>
                </a:lnTo>
                <a:lnTo>
                  <a:pt x="382765" y="42595"/>
                </a:lnTo>
                <a:lnTo>
                  <a:pt x="382765" y="22733"/>
                </a:lnTo>
                <a:lnTo>
                  <a:pt x="370878" y="22733"/>
                </a:lnTo>
                <a:lnTo>
                  <a:pt x="370878" y="73736"/>
                </a:lnTo>
                <a:lnTo>
                  <a:pt x="382765" y="73736"/>
                </a:lnTo>
                <a:lnTo>
                  <a:pt x="382765" y="52095"/>
                </a:lnTo>
                <a:lnTo>
                  <a:pt x="393344" y="52095"/>
                </a:lnTo>
                <a:lnTo>
                  <a:pt x="406971" y="73736"/>
                </a:lnTo>
                <a:lnTo>
                  <a:pt x="420039" y="73736"/>
                </a:lnTo>
                <a:close/>
              </a:path>
              <a:path w="2207894" h="529590">
                <a:moveTo>
                  <a:pt x="475818" y="0"/>
                </a:moveTo>
                <a:lnTo>
                  <a:pt x="465632" y="0"/>
                </a:lnTo>
                <a:lnTo>
                  <a:pt x="431863" y="90347"/>
                </a:lnTo>
                <a:lnTo>
                  <a:pt x="442036" y="90347"/>
                </a:lnTo>
                <a:lnTo>
                  <a:pt x="475818" y="0"/>
                </a:lnTo>
                <a:close/>
              </a:path>
              <a:path w="2207894" h="529590">
                <a:moveTo>
                  <a:pt x="541147" y="22733"/>
                </a:moveTo>
                <a:lnTo>
                  <a:pt x="527291" y="22733"/>
                </a:lnTo>
                <a:lnTo>
                  <a:pt x="519899" y="43357"/>
                </a:lnTo>
                <a:lnTo>
                  <a:pt x="518629" y="47510"/>
                </a:lnTo>
                <a:lnTo>
                  <a:pt x="517169" y="51308"/>
                </a:lnTo>
                <a:lnTo>
                  <a:pt x="515823" y="55232"/>
                </a:lnTo>
                <a:lnTo>
                  <a:pt x="515416" y="55232"/>
                </a:lnTo>
                <a:lnTo>
                  <a:pt x="514184" y="51308"/>
                </a:lnTo>
                <a:lnTo>
                  <a:pt x="511403" y="43357"/>
                </a:lnTo>
                <a:lnTo>
                  <a:pt x="503694" y="22733"/>
                </a:lnTo>
                <a:lnTo>
                  <a:pt x="489800" y="22733"/>
                </a:lnTo>
                <a:lnTo>
                  <a:pt x="489800" y="73736"/>
                </a:lnTo>
                <a:lnTo>
                  <a:pt x="500519" y="73736"/>
                </a:lnTo>
                <a:lnTo>
                  <a:pt x="500519" y="50901"/>
                </a:lnTo>
                <a:lnTo>
                  <a:pt x="499186" y="36017"/>
                </a:lnTo>
                <a:lnTo>
                  <a:pt x="499605" y="36017"/>
                </a:lnTo>
                <a:lnTo>
                  <a:pt x="502716" y="45237"/>
                </a:lnTo>
                <a:lnTo>
                  <a:pt x="511860" y="69113"/>
                </a:lnTo>
                <a:lnTo>
                  <a:pt x="519226" y="69113"/>
                </a:lnTo>
                <a:lnTo>
                  <a:pt x="529831" y="40271"/>
                </a:lnTo>
                <a:lnTo>
                  <a:pt x="531266" y="36017"/>
                </a:lnTo>
                <a:lnTo>
                  <a:pt x="531685" y="36017"/>
                </a:lnTo>
                <a:lnTo>
                  <a:pt x="530352" y="50901"/>
                </a:lnTo>
                <a:lnTo>
                  <a:pt x="530352" y="73736"/>
                </a:lnTo>
                <a:lnTo>
                  <a:pt x="541147" y="73736"/>
                </a:lnTo>
                <a:lnTo>
                  <a:pt x="541147" y="22733"/>
                </a:lnTo>
                <a:close/>
              </a:path>
              <a:path w="2207894" h="529590">
                <a:moveTo>
                  <a:pt x="602018" y="45694"/>
                </a:moveTo>
                <a:lnTo>
                  <a:pt x="601624" y="43243"/>
                </a:lnTo>
                <a:lnTo>
                  <a:pt x="600481" y="35966"/>
                </a:lnTo>
                <a:lnTo>
                  <a:pt x="597382" y="30708"/>
                </a:lnTo>
                <a:lnTo>
                  <a:pt x="595960" y="28295"/>
                </a:lnTo>
                <a:lnTo>
                  <a:pt x="591553" y="25285"/>
                </a:lnTo>
                <a:lnTo>
                  <a:pt x="591553" y="35826"/>
                </a:lnTo>
                <a:lnTo>
                  <a:pt x="591553" y="43243"/>
                </a:lnTo>
                <a:lnTo>
                  <a:pt x="564184" y="43243"/>
                </a:lnTo>
                <a:lnTo>
                  <a:pt x="564184" y="36779"/>
                </a:lnTo>
                <a:lnTo>
                  <a:pt x="570623" y="30708"/>
                </a:lnTo>
                <a:lnTo>
                  <a:pt x="586854" y="30708"/>
                </a:lnTo>
                <a:lnTo>
                  <a:pt x="591553" y="35826"/>
                </a:lnTo>
                <a:lnTo>
                  <a:pt x="591553" y="25285"/>
                </a:lnTo>
                <a:lnTo>
                  <a:pt x="588619" y="23279"/>
                </a:lnTo>
                <a:lnTo>
                  <a:pt x="578599" y="21475"/>
                </a:lnTo>
                <a:lnTo>
                  <a:pt x="568845" y="23304"/>
                </a:lnTo>
                <a:lnTo>
                  <a:pt x="560539" y="28587"/>
                </a:lnTo>
                <a:lnTo>
                  <a:pt x="554761" y="36982"/>
                </a:lnTo>
                <a:lnTo>
                  <a:pt x="552602" y="48171"/>
                </a:lnTo>
                <a:lnTo>
                  <a:pt x="554736" y="59524"/>
                </a:lnTo>
                <a:lnTo>
                  <a:pt x="560603" y="67945"/>
                </a:lnTo>
                <a:lnTo>
                  <a:pt x="569366" y="73177"/>
                </a:lnTo>
                <a:lnTo>
                  <a:pt x="580199" y="74980"/>
                </a:lnTo>
                <a:lnTo>
                  <a:pt x="587603" y="74980"/>
                </a:lnTo>
                <a:lnTo>
                  <a:pt x="594588" y="72504"/>
                </a:lnTo>
                <a:lnTo>
                  <a:pt x="599960" y="68961"/>
                </a:lnTo>
                <a:lnTo>
                  <a:pt x="598182" y="65684"/>
                </a:lnTo>
                <a:lnTo>
                  <a:pt x="595896" y="61506"/>
                </a:lnTo>
                <a:lnTo>
                  <a:pt x="591375" y="64122"/>
                </a:lnTo>
                <a:lnTo>
                  <a:pt x="587032" y="65684"/>
                </a:lnTo>
                <a:lnTo>
                  <a:pt x="571258" y="65684"/>
                </a:lnTo>
                <a:lnTo>
                  <a:pt x="564184" y="60032"/>
                </a:lnTo>
                <a:lnTo>
                  <a:pt x="564184" y="51727"/>
                </a:lnTo>
                <a:lnTo>
                  <a:pt x="601497" y="51727"/>
                </a:lnTo>
                <a:lnTo>
                  <a:pt x="602005" y="48171"/>
                </a:lnTo>
                <a:lnTo>
                  <a:pt x="602018" y="45897"/>
                </a:lnTo>
                <a:lnTo>
                  <a:pt x="602018" y="45694"/>
                </a:lnTo>
                <a:close/>
              </a:path>
              <a:path w="2207894" h="529590">
                <a:moveTo>
                  <a:pt x="663613" y="22733"/>
                </a:moveTo>
                <a:lnTo>
                  <a:pt x="613879" y="22733"/>
                </a:lnTo>
                <a:lnTo>
                  <a:pt x="613879" y="32245"/>
                </a:lnTo>
                <a:lnTo>
                  <a:pt x="632777" y="32245"/>
                </a:lnTo>
                <a:lnTo>
                  <a:pt x="632777" y="73736"/>
                </a:lnTo>
                <a:lnTo>
                  <a:pt x="644728" y="73736"/>
                </a:lnTo>
                <a:lnTo>
                  <a:pt x="644728" y="32245"/>
                </a:lnTo>
                <a:lnTo>
                  <a:pt x="663613" y="32245"/>
                </a:lnTo>
                <a:lnTo>
                  <a:pt x="663613" y="22733"/>
                </a:lnTo>
                <a:close/>
              </a:path>
              <a:path w="2207894" h="529590">
                <a:moveTo>
                  <a:pt x="723569" y="48641"/>
                </a:moveTo>
                <a:lnTo>
                  <a:pt x="723519" y="43230"/>
                </a:lnTo>
                <a:lnTo>
                  <a:pt x="722147" y="34112"/>
                </a:lnTo>
                <a:lnTo>
                  <a:pt x="720344" y="31140"/>
                </a:lnTo>
                <a:lnTo>
                  <a:pt x="717969" y="27190"/>
                </a:lnTo>
                <a:lnTo>
                  <a:pt x="711161" y="22936"/>
                </a:lnTo>
                <a:lnTo>
                  <a:pt x="701865" y="21488"/>
                </a:lnTo>
                <a:lnTo>
                  <a:pt x="693166" y="21488"/>
                </a:lnTo>
                <a:lnTo>
                  <a:pt x="684898" y="24892"/>
                </a:lnTo>
                <a:lnTo>
                  <a:pt x="678776" y="28600"/>
                </a:lnTo>
                <a:lnTo>
                  <a:pt x="683183" y="36550"/>
                </a:lnTo>
                <a:lnTo>
                  <a:pt x="688378" y="33642"/>
                </a:lnTo>
                <a:lnTo>
                  <a:pt x="693991" y="31140"/>
                </a:lnTo>
                <a:lnTo>
                  <a:pt x="707898" y="31140"/>
                </a:lnTo>
                <a:lnTo>
                  <a:pt x="711263" y="35433"/>
                </a:lnTo>
                <a:lnTo>
                  <a:pt x="711682" y="41135"/>
                </a:lnTo>
                <a:lnTo>
                  <a:pt x="711682" y="48641"/>
                </a:lnTo>
                <a:lnTo>
                  <a:pt x="711682" y="59372"/>
                </a:lnTo>
                <a:lnTo>
                  <a:pt x="707021" y="63144"/>
                </a:lnTo>
                <a:lnTo>
                  <a:pt x="702335" y="65544"/>
                </a:lnTo>
                <a:lnTo>
                  <a:pt x="692251" y="65544"/>
                </a:lnTo>
                <a:lnTo>
                  <a:pt x="688327" y="63601"/>
                </a:lnTo>
                <a:lnTo>
                  <a:pt x="688327" y="59118"/>
                </a:lnTo>
                <a:lnTo>
                  <a:pt x="689432" y="55321"/>
                </a:lnTo>
                <a:lnTo>
                  <a:pt x="693204" y="52260"/>
                </a:lnTo>
                <a:lnTo>
                  <a:pt x="700392" y="50012"/>
                </a:lnTo>
                <a:lnTo>
                  <a:pt x="711682" y="48641"/>
                </a:lnTo>
                <a:lnTo>
                  <a:pt x="711682" y="41135"/>
                </a:lnTo>
                <a:lnTo>
                  <a:pt x="695718" y="43230"/>
                </a:lnTo>
                <a:lnTo>
                  <a:pt x="684898" y="46964"/>
                </a:lnTo>
                <a:lnTo>
                  <a:pt x="678751" y="52514"/>
                </a:lnTo>
                <a:lnTo>
                  <a:pt x="676808" y="60032"/>
                </a:lnTo>
                <a:lnTo>
                  <a:pt x="676808" y="68884"/>
                </a:lnTo>
                <a:lnTo>
                  <a:pt x="683882" y="74980"/>
                </a:lnTo>
                <a:lnTo>
                  <a:pt x="700481" y="74980"/>
                </a:lnTo>
                <a:lnTo>
                  <a:pt x="707250" y="71539"/>
                </a:lnTo>
                <a:lnTo>
                  <a:pt x="712546" y="67424"/>
                </a:lnTo>
                <a:lnTo>
                  <a:pt x="712889" y="67424"/>
                </a:lnTo>
                <a:lnTo>
                  <a:pt x="713790" y="73736"/>
                </a:lnTo>
                <a:lnTo>
                  <a:pt x="723569" y="73736"/>
                </a:lnTo>
                <a:lnTo>
                  <a:pt x="723569" y="67424"/>
                </a:lnTo>
                <a:lnTo>
                  <a:pt x="723569" y="65544"/>
                </a:lnTo>
                <a:lnTo>
                  <a:pt x="723569" y="48641"/>
                </a:lnTo>
                <a:close/>
              </a:path>
              <a:path w="2207894" h="529590">
                <a:moveTo>
                  <a:pt x="783678" y="22733"/>
                </a:moveTo>
                <a:lnTo>
                  <a:pt x="747636" y="22733"/>
                </a:lnTo>
                <a:lnTo>
                  <a:pt x="745858" y="38569"/>
                </a:lnTo>
                <a:lnTo>
                  <a:pt x="743165" y="60833"/>
                </a:lnTo>
                <a:lnTo>
                  <a:pt x="741019" y="63474"/>
                </a:lnTo>
                <a:lnTo>
                  <a:pt x="736955" y="63474"/>
                </a:lnTo>
                <a:lnTo>
                  <a:pt x="735495" y="63068"/>
                </a:lnTo>
                <a:lnTo>
                  <a:pt x="733399" y="74002"/>
                </a:lnTo>
                <a:lnTo>
                  <a:pt x="735063" y="74637"/>
                </a:lnTo>
                <a:lnTo>
                  <a:pt x="736663" y="74980"/>
                </a:lnTo>
                <a:lnTo>
                  <a:pt x="747344" y="74980"/>
                </a:lnTo>
                <a:lnTo>
                  <a:pt x="752436" y="68986"/>
                </a:lnTo>
                <a:lnTo>
                  <a:pt x="753999" y="57619"/>
                </a:lnTo>
                <a:lnTo>
                  <a:pt x="757059" y="32245"/>
                </a:lnTo>
                <a:lnTo>
                  <a:pt x="771791" y="32245"/>
                </a:lnTo>
                <a:lnTo>
                  <a:pt x="771791" y="73736"/>
                </a:lnTo>
                <a:lnTo>
                  <a:pt x="783678" y="73736"/>
                </a:lnTo>
                <a:lnTo>
                  <a:pt x="783678" y="22733"/>
                </a:lnTo>
                <a:close/>
              </a:path>
              <a:path w="2207894" h="529590">
                <a:moveTo>
                  <a:pt x="845324" y="22733"/>
                </a:moveTo>
                <a:lnTo>
                  <a:pt x="809269" y="22733"/>
                </a:lnTo>
                <a:lnTo>
                  <a:pt x="807504" y="38569"/>
                </a:lnTo>
                <a:lnTo>
                  <a:pt x="804811" y="60833"/>
                </a:lnTo>
                <a:lnTo>
                  <a:pt x="802665" y="63474"/>
                </a:lnTo>
                <a:lnTo>
                  <a:pt x="798588" y="63474"/>
                </a:lnTo>
                <a:lnTo>
                  <a:pt x="797128" y="63068"/>
                </a:lnTo>
                <a:lnTo>
                  <a:pt x="795045" y="74002"/>
                </a:lnTo>
                <a:lnTo>
                  <a:pt x="796709" y="74637"/>
                </a:lnTo>
                <a:lnTo>
                  <a:pt x="798309" y="74980"/>
                </a:lnTo>
                <a:lnTo>
                  <a:pt x="808990" y="74980"/>
                </a:lnTo>
                <a:lnTo>
                  <a:pt x="814070" y="68986"/>
                </a:lnTo>
                <a:lnTo>
                  <a:pt x="815632" y="57619"/>
                </a:lnTo>
                <a:lnTo>
                  <a:pt x="818692" y="32245"/>
                </a:lnTo>
                <a:lnTo>
                  <a:pt x="833437" y="32245"/>
                </a:lnTo>
                <a:lnTo>
                  <a:pt x="833437" y="73736"/>
                </a:lnTo>
                <a:lnTo>
                  <a:pt x="845324" y="73736"/>
                </a:lnTo>
                <a:lnTo>
                  <a:pt x="845324" y="22733"/>
                </a:lnTo>
                <a:close/>
              </a:path>
              <a:path w="2207894" h="529590">
                <a:moveTo>
                  <a:pt x="2207755" y="401828"/>
                </a:moveTo>
                <a:lnTo>
                  <a:pt x="2197747" y="352247"/>
                </a:lnTo>
                <a:lnTo>
                  <a:pt x="2170455" y="311772"/>
                </a:lnTo>
                <a:lnTo>
                  <a:pt x="2129967" y="284467"/>
                </a:lnTo>
                <a:lnTo>
                  <a:pt x="2080387" y="274459"/>
                </a:lnTo>
                <a:lnTo>
                  <a:pt x="1316189" y="274459"/>
                </a:lnTo>
                <a:lnTo>
                  <a:pt x="1266609" y="284467"/>
                </a:lnTo>
                <a:lnTo>
                  <a:pt x="1226134" y="311772"/>
                </a:lnTo>
                <a:lnTo>
                  <a:pt x="1198829" y="352247"/>
                </a:lnTo>
                <a:lnTo>
                  <a:pt x="1188821" y="401828"/>
                </a:lnTo>
                <a:lnTo>
                  <a:pt x="1198829" y="451408"/>
                </a:lnTo>
                <a:lnTo>
                  <a:pt x="1226134" y="491896"/>
                </a:lnTo>
                <a:lnTo>
                  <a:pt x="1266609" y="519188"/>
                </a:lnTo>
                <a:lnTo>
                  <a:pt x="1316189" y="529196"/>
                </a:lnTo>
                <a:lnTo>
                  <a:pt x="2080387" y="529196"/>
                </a:lnTo>
                <a:lnTo>
                  <a:pt x="2129967" y="519188"/>
                </a:lnTo>
                <a:lnTo>
                  <a:pt x="2170455" y="491896"/>
                </a:lnTo>
                <a:lnTo>
                  <a:pt x="2197747" y="451408"/>
                </a:lnTo>
                <a:lnTo>
                  <a:pt x="2207755" y="401828"/>
                </a:lnTo>
                <a:close/>
              </a:path>
            </a:pathLst>
          </a:custGeom>
          <a:solidFill>
            <a:srgbClr val="522E4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 txBox="1"/>
          <p:nvPr/>
        </p:nvSpPr>
        <p:spPr>
          <a:xfrm>
            <a:off x="18141391" y="8886264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1"/>
              </a:rPr>
              <a:t>33100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84" name="object 84"/>
          <p:cNvGrpSpPr/>
          <p:nvPr/>
        </p:nvGrpSpPr>
        <p:grpSpPr>
          <a:xfrm>
            <a:off x="15569576" y="805629"/>
            <a:ext cx="2942590" cy="3947795"/>
            <a:chOff x="15569576" y="805629"/>
            <a:chExt cx="2942590" cy="3947795"/>
          </a:xfrm>
        </p:grpSpPr>
        <p:pic>
          <p:nvPicPr>
            <p:cNvPr id="85" name="object 8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569576" y="805629"/>
              <a:ext cx="2942299" cy="3947503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5737736" y="870608"/>
              <a:ext cx="2596779" cy="3625440"/>
            </a:xfrm>
            <a:prstGeom prst="rect">
              <a:avLst/>
            </a:prstGeom>
          </p:spPr>
        </p:pic>
      </p:grpSp>
      <p:sp>
        <p:nvSpPr>
          <p:cNvPr id="87" name="object 87"/>
          <p:cNvSpPr txBox="1"/>
          <p:nvPr/>
        </p:nvSpPr>
        <p:spPr>
          <a:xfrm>
            <a:off x="16003235" y="3170015"/>
            <a:ext cx="1990725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Бейсболка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BANK</a:t>
            </a:r>
            <a:r>
              <a:rPr sz="2300" b="1" spc="4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300" b="1" spc="-35" dirty="0">
                <a:solidFill>
                  <a:srgbClr val="522E48"/>
                </a:solidFill>
                <a:latin typeface="Montserrat"/>
                <a:cs typeface="Montserrat"/>
              </a:rPr>
              <a:t>FIVE-</a:t>
            </a:r>
            <a:r>
              <a:rPr sz="2300" b="1" spc="-50" dirty="0">
                <a:solidFill>
                  <a:srgbClr val="522E48"/>
                </a:solidFill>
                <a:latin typeface="Montserrat"/>
                <a:cs typeface="Montserrat"/>
              </a:rPr>
              <a:t>S</a:t>
            </a:r>
            <a:endParaRPr sz="2300">
              <a:latin typeface="Montserrat"/>
              <a:cs typeface="Montserrat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7203439" y="4017302"/>
            <a:ext cx="97790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15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3"/>
              </a:rPr>
              <a:t>25486-</a:t>
            </a:r>
            <a:r>
              <a:rPr sz="1050" spc="-50" dirty="0">
                <a:solidFill>
                  <a:srgbClr val="FFFFFF"/>
                </a:solidFill>
                <a:latin typeface="Courier New"/>
                <a:cs typeface="Courier New"/>
                <a:hlinkClick r:id="rId43"/>
              </a:rPr>
              <a:t>S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89" name="object 89"/>
          <p:cNvGrpSpPr/>
          <p:nvPr/>
        </p:nvGrpSpPr>
        <p:grpSpPr>
          <a:xfrm>
            <a:off x="17004718" y="6010277"/>
            <a:ext cx="1958339" cy="1990089"/>
            <a:chOff x="17004718" y="6010277"/>
            <a:chExt cx="1958339" cy="1990089"/>
          </a:xfrm>
        </p:grpSpPr>
        <p:pic>
          <p:nvPicPr>
            <p:cNvPr id="90" name="object 90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7004718" y="6282531"/>
              <a:ext cx="1717225" cy="1717225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18529490" y="6010277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69" h="283845">
                  <a:moveTo>
                    <a:pt x="354219" y="0"/>
                  </a:moveTo>
                  <a:lnTo>
                    <a:pt x="0" y="0"/>
                  </a:lnTo>
                  <a:lnTo>
                    <a:pt x="0" y="205072"/>
                  </a:lnTo>
                  <a:lnTo>
                    <a:pt x="5759" y="234588"/>
                  </a:lnTo>
                  <a:lnTo>
                    <a:pt x="21962" y="259595"/>
                  </a:lnTo>
                  <a:lnTo>
                    <a:pt x="46992" y="276924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58"/>
                  </a:lnTo>
                  <a:lnTo>
                    <a:pt x="410219" y="23491"/>
                  </a:lnTo>
                  <a:lnTo>
                    <a:pt x="385205" y="6394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8575189" y="6050434"/>
              <a:ext cx="354370" cy="190989"/>
            </a:xfrm>
            <a:prstGeom prst="rect">
              <a:avLst/>
            </a:prstGeom>
          </p:spPr>
        </p:pic>
      </p:grpSp>
      <p:grpSp>
        <p:nvGrpSpPr>
          <p:cNvPr id="93" name="object 93"/>
          <p:cNvGrpSpPr/>
          <p:nvPr/>
        </p:nvGrpSpPr>
        <p:grpSpPr>
          <a:xfrm>
            <a:off x="15989042" y="555004"/>
            <a:ext cx="2167890" cy="4174490"/>
            <a:chOff x="15989042" y="555004"/>
            <a:chExt cx="2167890" cy="4174490"/>
          </a:xfrm>
        </p:grpSpPr>
        <p:pic>
          <p:nvPicPr>
            <p:cNvPr id="94" name="object 94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6781426" y="555004"/>
              <a:ext cx="549826" cy="688340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6911347" y="944526"/>
              <a:ext cx="115286" cy="264168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6936113" y="897836"/>
              <a:ext cx="254180" cy="145953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5989042" y="1329802"/>
              <a:ext cx="2015363" cy="1874288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17752637" y="1133650"/>
              <a:ext cx="404495" cy="210820"/>
            </a:xfrm>
            <a:custGeom>
              <a:avLst/>
              <a:gdLst/>
              <a:ahLst/>
              <a:cxnLst/>
              <a:rect l="l" t="t" r="r" b="b"/>
              <a:pathLst>
                <a:path w="404494" h="210819">
                  <a:moveTo>
                    <a:pt x="141405" y="41"/>
                  </a:moveTo>
                  <a:lnTo>
                    <a:pt x="102914" y="3193"/>
                  </a:lnTo>
                  <a:lnTo>
                    <a:pt x="62709" y="18137"/>
                  </a:lnTo>
                  <a:lnTo>
                    <a:pt x="26910" y="48302"/>
                  </a:lnTo>
                  <a:lnTo>
                    <a:pt x="5163" y="89424"/>
                  </a:lnTo>
                  <a:lnTo>
                    <a:pt x="0" y="123802"/>
                  </a:lnTo>
                  <a:lnTo>
                    <a:pt x="631" y="135410"/>
                  </a:lnTo>
                  <a:lnTo>
                    <a:pt x="12309" y="172424"/>
                  </a:lnTo>
                  <a:lnTo>
                    <a:pt x="51680" y="204119"/>
                  </a:lnTo>
                  <a:lnTo>
                    <a:pt x="98270" y="210247"/>
                  </a:lnTo>
                  <a:lnTo>
                    <a:pt x="108715" y="209773"/>
                  </a:lnTo>
                  <a:lnTo>
                    <a:pt x="148892" y="203459"/>
                  </a:lnTo>
                  <a:lnTo>
                    <a:pt x="186398" y="192224"/>
                  </a:lnTo>
                  <a:lnTo>
                    <a:pt x="237612" y="169420"/>
                  </a:lnTo>
                  <a:lnTo>
                    <a:pt x="272992" y="148937"/>
                  </a:lnTo>
                  <a:lnTo>
                    <a:pt x="289906" y="139780"/>
                  </a:lnTo>
                  <a:lnTo>
                    <a:pt x="325757" y="123742"/>
                  </a:lnTo>
                  <a:lnTo>
                    <a:pt x="371743" y="113692"/>
                  </a:lnTo>
                  <a:lnTo>
                    <a:pt x="376026" y="113860"/>
                  </a:lnTo>
                  <a:lnTo>
                    <a:pt x="395596" y="130090"/>
                  </a:lnTo>
                  <a:lnTo>
                    <a:pt x="395397" y="133859"/>
                  </a:lnTo>
                  <a:lnTo>
                    <a:pt x="375900" y="167303"/>
                  </a:lnTo>
                  <a:lnTo>
                    <a:pt x="338977" y="186748"/>
                  </a:lnTo>
                  <a:lnTo>
                    <a:pt x="324861" y="188574"/>
                  </a:lnTo>
                  <a:lnTo>
                    <a:pt x="313316" y="186748"/>
                  </a:lnTo>
                  <a:lnTo>
                    <a:pt x="298521" y="172026"/>
                  </a:lnTo>
                  <a:lnTo>
                    <a:pt x="299787" y="176549"/>
                  </a:lnTo>
                  <a:lnTo>
                    <a:pt x="328090" y="191313"/>
                  </a:lnTo>
                  <a:lnTo>
                    <a:pt x="337619" y="190570"/>
                  </a:lnTo>
                  <a:lnTo>
                    <a:pt x="378614" y="172511"/>
                  </a:lnTo>
                  <a:lnTo>
                    <a:pt x="402954" y="137769"/>
                  </a:lnTo>
                  <a:lnTo>
                    <a:pt x="403983" y="125074"/>
                  </a:lnTo>
                  <a:lnTo>
                    <a:pt x="402612" y="119608"/>
                  </a:lnTo>
                  <a:lnTo>
                    <a:pt x="367618" y="103043"/>
                  </a:lnTo>
                  <a:lnTo>
                    <a:pt x="362958" y="103211"/>
                  </a:lnTo>
                  <a:lnTo>
                    <a:pt x="319172" y="112629"/>
                  </a:lnTo>
                  <a:lnTo>
                    <a:pt x="275474" y="131022"/>
                  </a:lnTo>
                  <a:lnTo>
                    <a:pt x="242742" y="148854"/>
                  </a:lnTo>
                  <a:lnTo>
                    <a:pt x="217920" y="161153"/>
                  </a:lnTo>
                  <a:lnTo>
                    <a:pt x="174956" y="177899"/>
                  </a:lnTo>
                  <a:lnTo>
                    <a:pt x="132061" y="188605"/>
                  </a:lnTo>
                  <a:lnTo>
                    <a:pt x="100525" y="191841"/>
                  </a:lnTo>
                  <a:lnTo>
                    <a:pt x="90281" y="191805"/>
                  </a:lnTo>
                  <a:lnTo>
                    <a:pt x="52583" y="184222"/>
                  </a:lnTo>
                  <a:lnTo>
                    <a:pt x="24686" y="156571"/>
                  </a:lnTo>
                  <a:lnTo>
                    <a:pt x="18048" y="119848"/>
                  </a:lnTo>
                  <a:lnTo>
                    <a:pt x="18634" y="111326"/>
                  </a:lnTo>
                  <a:lnTo>
                    <a:pt x="31189" y="72029"/>
                  </a:lnTo>
                  <a:lnTo>
                    <a:pt x="55868" y="41884"/>
                  </a:lnTo>
                  <a:lnTo>
                    <a:pt x="94095" y="20447"/>
                  </a:lnTo>
                  <a:lnTo>
                    <a:pt x="140849" y="12353"/>
                  </a:lnTo>
                  <a:lnTo>
                    <a:pt x="155771" y="12072"/>
                  </a:lnTo>
                  <a:lnTo>
                    <a:pt x="163970" y="12512"/>
                  </a:lnTo>
                  <a:lnTo>
                    <a:pt x="204141" y="20992"/>
                  </a:lnTo>
                  <a:lnTo>
                    <a:pt x="243821" y="44427"/>
                  </a:lnTo>
                  <a:lnTo>
                    <a:pt x="271129" y="78793"/>
                  </a:lnTo>
                  <a:lnTo>
                    <a:pt x="279935" y="99798"/>
                  </a:lnTo>
                  <a:lnTo>
                    <a:pt x="278469" y="92279"/>
                  </a:lnTo>
                  <a:lnTo>
                    <a:pt x="255112" y="48689"/>
                  </a:lnTo>
                  <a:lnTo>
                    <a:pt x="219715" y="18932"/>
                  </a:lnTo>
                  <a:lnTo>
                    <a:pt x="175970" y="3309"/>
                  </a:lnTo>
                  <a:lnTo>
                    <a:pt x="152955" y="441"/>
                  </a:lnTo>
                  <a:lnTo>
                    <a:pt x="141405" y="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7776265" y="1362449"/>
              <a:ext cx="356434" cy="128278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6271109" y="4579138"/>
              <a:ext cx="125326" cy="149860"/>
            </a:xfrm>
            <a:prstGeom prst="rect">
              <a:avLst/>
            </a:prstGeom>
          </p:spPr>
        </p:pic>
      </p:grpSp>
      <p:grpSp>
        <p:nvGrpSpPr>
          <p:cNvPr id="101" name="object 101"/>
          <p:cNvGrpSpPr/>
          <p:nvPr/>
        </p:nvGrpSpPr>
        <p:grpSpPr>
          <a:xfrm>
            <a:off x="1664870" y="2399591"/>
            <a:ext cx="13158469" cy="6909434"/>
            <a:chOff x="1664870" y="2399591"/>
            <a:chExt cx="13158469" cy="6909434"/>
          </a:xfrm>
        </p:grpSpPr>
        <p:pic>
          <p:nvPicPr>
            <p:cNvPr id="102" name="object 102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706754" y="2753842"/>
              <a:ext cx="1696283" cy="1696283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664870" y="7465741"/>
              <a:ext cx="1842875" cy="1842875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3169082" y="7332185"/>
              <a:ext cx="541655" cy="254000"/>
            </a:xfrm>
            <a:custGeom>
              <a:avLst/>
              <a:gdLst/>
              <a:ahLst/>
              <a:cxnLst/>
              <a:rect l="l" t="t" r="r" b="b"/>
              <a:pathLst>
                <a:path w="541654" h="254000">
                  <a:moveTo>
                    <a:pt x="449084" y="102565"/>
                  </a:moveTo>
                  <a:lnTo>
                    <a:pt x="295897" y="102565"/>
                  </a:lnTo>
                  <a:lnTo>
                    <a:pt x="295897" y="150825"/>
                  </a:lnTo>
                  <a:lnTo>
                    <a:pt x="295897" y="219405"/>
                  </a:lnTo>
                  <a:lnTo>
                    <a:pt x="360857" y="219405"/>
                  </a:lnTo>
                  <a:lnTo>
                    <a:pt x="360857" y="150825"/>
                  </a:lnTo>
                  <a:lnTo>
                    <a:pt x="449084" y="150825"/>
                  </a:lnTo>
                  <a:lnTo>
                    <a:pt x="449084" y="102565"/>
                  </a:lnTo>
                  <a:close/>
                </a:path>
                <a:path w="541654" h="254000">
                  <a:moveTo>
                    <a:pt x="500418" y="34124"/>
                  </a:moveTo>
                  <a:lnTo>
                    <a:pt x="295910" y="34124"/>
                  </a:lnTo>
                  <a:lnTo>
                    <a:pt x="295910" y="83045"/>
                  </a:lnTo>
                  <a:lnTo>
                    <a:pt x="500418" y="83045"/>
                  </a:lnTo>
                  <a:lnTo>
                    <a:pt x="500418" y="34124"/>
                  </a:lnTo>
                  <a:close/>
                </a:path>
                <a:path w="541654" h="254000">
                  <a:moveTo>
                    <a:pt x="541426" y="12865"/>
                  </a:moveTo>
                  <a:lnTo>
                    <a:pt x="528053" y="12865"/>
                  </a:lnTo>
                  <a:lnTo>
                    <a:pt x="528053" y="240893"/>
                  </a:lnTo>
                  <a:lnTo>
                    <a:pt x="541426" y="240893"/>
                  </a:lnTo>
                  <a:lnTo>
                    <a:pt x="541426" y="12865"/>
                  </a:lnTo>
                  <a:close/>
                </a:path>
                <a:path w="541654" h="254000">
                  <a:moveTo>
                    <a:pt x="541426" y="0"/>
                  </a:moveTo>
                  <a:lnTo>
                    <a:pt x="90449" y="0"/>
                  </a:lnTo>
                  <a:lnTo>
                    <a:pt x="90449" y="26670"/>
                  </a:lnTo>
                  <a:lnTo>
                    <a:pt x="90449" y="85090"/>
                  </a:lnTo>
                  <a:lnTo>
                    <a:pt x="90449" y="137160"/>
                  </a:lnTo>
                  <a:lnTo>
                    <a:pt x="90449" y="212090"/>
                  </a:lnTo>
                  <a:lnTo>
                    <a:pt x="25476" y="212090"/>
                  </a:lnTo>
                  <a:lnTo>
                    <a:pt x="25476" y="26670"/>
                  </a:lnTo>
                  <a:lnTo>
                    <a:pt x="90449" y="26670"/>
                  </a:lnTo>
                  <a:lnTo>
                    <a:pt x="90449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26670"/>
                  </a:lnTo>
                  <a:lnTo>
                    <a:pt x="0" y="212090"/>
                  </a:lnTo>
                  <a:lnTo>
                    <a:pt x="0" y="241300"/>
                  </a:lnTo>
                  <a:lnTo>
                    <a:pt x="0" y="254000"/>
                  </a:lnTo>
                  <a:lnTo>
                    <a:pt x="541426" y="254000"/>
                  </a:lnTo>
                  <a:lnTo>
                    <a:pt x="541426" y="241300"/>
                  </a:lnTo>
                  <a:lnTo>
                    <a:pt x="268630" y="241300"/>
                  </a:lnTo>
                  <a:lnTo>
                    <a:pt x="268630" y="212090"/>
                  </a:lnTo>
                  <a:lnTo>
                    <a:pt x="182689" y="212090"/>
                  </a:lnTo>
                  <a:lnTo>
                    <a:pt x="182689" y="137160"/>
                  </a:lnTo>
                  <a:lnTo>
                    <a:pt x="110502" y="137160"/>
                  </a:lnTo>
                  <a:lnTo>
                    <a:pt x="110502" y="85090"/>
                  </a:lnTo>
                  <a:lnTo>
                    <a:pt x="182689" y="85090"/>
                  </a:lnTo>
                  <a:lnTo>
                    <a:pt x="182689" y="26670"/>
                  </a:lnTo>
                  <a:lnTo>
                    <a:pt x="247650" y="26670"/>
                  </a:lnTo>
                  <a:lnTo>
                    <a:pt x="247650" y="211556"/>
                  </a:lnTo>
                  <a:lnTo>
                    <a:pt x="268630" y="211556"/>
                  </a:lnTo>
                  <a:lnTo>
                    <a:pt x="268630" y="26670"/>
                  </a:lnTo>
                  <a:lnTo>
                    <a:pt x="268630" y="26289"/>
                  </a:lnTo>
                  <a:lnTo>
                    <a:pt x="268630" y="12700"/>
                  </a:lnTo>
                  <a:lnTo>
                    <a:pt x="541426" y="12700"/>
                  </a:lnTo>
                  <a:lnTo>
                    <a:pt x="5414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3396386" y="2802413"/>
              <a:ext cx="305435" cy="67945"/>
            </a:xfrm>
            <a:custGeom>
              <a:avLst/>
              <a:gdLst/>
              <a:ahLst/>
              <a:cxnLst/>
              <a:rect l="l" t="t" r="r" b="b"/>
              <a:pathLst>
                <a:path w="305435" h="67944">
                  <a:moveTo>
                    <a:pt x="42278" y="33807"/>
                  </a:moveTo>
                  <a:lnTo>
                    <a:pt x="42265" y="29108"/>
                  </a:lnTo>
                  <a:lnTo>
                    <a:pt x="40627" y="25184"/>
                  </a:lnTo>
                  <a:lnTo>
                    <a:pt x="34010" y="18592"/>
                  </a:lnTo>
                  <a:lnTo>
                    <a:pt x="30022" y="16903"/>
                  </a:lnTo>
                  <a:lnTo>
                    <a:pt x="25361" y="16903"/>
                  </a:lnTo>
                  <a:lnTo>
                    <a:pt x="25361" y="35306"/>
                  </a:lnTo>
                  <a:lnTo>
                    <a:pt x="25361" y="36537"/>
                  </a:lnTo>
                  <a:lnTo>
                    <a:pt x="25171" y="37033"/>
                  </a:lnTo>
                  <a:lnTo>
                    <a:pt x="24333" y="37858"/>
                  </a:lnTo>
                  <a:lnTo>
                    <a:pt x="23837" y="38061"/>
                  </a:lnTo>
                  <a:lnTo>
                    <a:pt x="18440" y="38061"/>
                  </a:lnTo>
                  <a:lnTo>
                    <a:pt x="17932" y="37858"/>
                  </a:lnTo>
                  <a:lnTo>
                    <a:pt x="17513" y="37452"/>
                  </a:lnTo>
                  <a:lnTo>
                    <a:pt x="17119" y="37033"/>
                  </a:lnTo>
                  <a:lnTo>
                    <a:pt x="16903" y="36537"/>
                  </a:lnTo>
                  <a:lnTo>
                    <a:pt x="16916" y="35306"/>
                  </a:lnTo>
                  <a:lnTo>
                    <a:pt x="17119" y="34836"/>
                  </a:lnTo>
                  <a:lnTo>
                    <a:pt x="17513" y="34417"/>
                  </a:lnTo>
                  <a:lnTo>
                    <a:pt x="17932" y="34023"/>
                  </a:lnTo>
                  <a:lnTo>
                    <a:pt x="18440" y="33807"/>
                  </a:lnTo>
                  <a:lnTo>
                    <a:pt x="23837" y="33807"/>
                  </a:lnTo>
                  <a:lnTo>
                    <a:pt x="24333" y="34023"/>
                  </a:lnTo>
                  <a:lnTo>
                    <a:pt x="25171" y="34836"/>
                  </a:lnTo>
                  <a:lnTo>
                    <a:pt x="25361" y="35306"/>
                  </a:lnTo>
                  <a:lnTo>
                    <a:pt x="25361" y="16903"/>
                  </a:lnTo>
                  <a:lnTo>
                    <a:pt x="12230" y="16903"/>
                  </a:lnTo>
                  <a:lnTo>
                    <a:pt x="8267" y="18592"/>
                  </a:lnTo>
                  <a:lnTo>
                    <a:pt x="1676" y="25146"/>
                  </a:lnTo>
                  <a:lnTo>
                    <a:pt x="0" y="29108"/>
                  </a:lnTo>
                  <a:lnTo>
                    <a:pt x="0" y="55397"/>
                  </a:lnTo>
                  <a:lnTo>
                    <a:pt x="1676" y="59359"/>
                  </a:lnTo>
                  <a:lnTo>
                    <a:pt x="8229" y="65976"/>
                  </a:lnTo>
                  <a:lnTo>
                    <a:pt x="12204" y="67627"/>
                  </a:lnTo>
                  <a:lnTo>
                    <a:pt x="34975" y="67627"/>
                  </a:lnTo>
                  <a:lnTo>
                    <a:pt x="35966" y="67221"/>
                  </a:lnTo>
                  <a:lnTo>
                    <a:pt x="37604" y="65595"/>
                  </a:lnTo>
                  <a:lnTo>
                    <a:pt x="38011" y="64592"/>
                  </a:lnTo>
                  <a:lnTo>
                    <a:pt x="38011" y="53797"/>
                  </a:lnTo>
                  <a:lnTo>
                    <a:pt x="37604" y="52806"/>
                  </a:lnTo>
                  <a:lnTo>
                    <a:pt x="35966" y="51168"/>
                  </a:lnTo>
                  <a:lnTo>
                    <a:pt x="34975" y="50761"/>
                  </a:lnTo>
                  <a:lnTo>
                    <a:pt x="18415" y="50761"/>
                  </a:lnTo>
                  <a:lnTo>
                    <a:pt x="17907" y="50546"/>
                  </a:lnTo>
                  <a:lnTo>
                    <a:pt x="17106" y="49720"/>
                  </a:lnTo>
                  <a:lnTo>
                    <a:pt x="16878" y="49212"/>
                  </a:lnTo>
                  <a:lnTo>
                    <a:pt x="16878" y="48056"/>
                  </a:lnTo>
                  <a:lnTo>
                    <a:pt x="17106" y="47536"/>
                  </a:lnTo>
                  <a:lnTo>
                    <a:pt x="17907" y="46697"/>
                  </a:lnTo>
                  <a:lnTo>
                    <a:pt x="18415" y="46494"/>
                  </a:lnTo>
                  <a:lnTo>
                    <a:pt x="36131" y="46494"/>
                  </a:lnTo>
                  <a:lnTo>
                    <a:pt x="38125" y="45669"/>
                  </a:lnTo>
                  <a:lnTo>
                    <a:pt x="39763" y="44005"/>
                  </a:lnTo>
                  <a:lnTo>
                    <a:pt x="41440" y="42379"/>
                  </a:lnTo>
                  <a:lnTo>
                    <a:pt x="42278" y="40398"/>
                  </a:lnTo>
                  <a:lnTo>
                    <a:pt x="42278" y="38061"/>
                  </a:lnTo>
                  <a:lnTo>
                    <a:pt x="42278" y="33807"/>
                  </a:lnTo>
                  <a:close/>
                </a:path>
                <a:path w="305435" h="67944">
                  <a:moveTo>
                    <a:pt x="79971" y="19977"/>
                  </a:moveTo>
                  <a:lnTo>
                    <a:pt x="79552" y="18973"/>
                  </a:lnTo>
                  <a:lnTo>
                    <a:pt x="77901" y="17335"/>
                  </a:lnTo>
                  <a:lnTo>
                    <a:pt x="76885" y="16916"/>
                  </a:lnTo>
                  <a:lnTo>
                    <a:pt x="58356" y="16916"/>
                  </a:lnTo>
                  <a:lnTo>
                    <a:pt x="54394" y="18567"/>
                  </a:lnTo>
                  <a:lnTo>
                    <a:pt x="47815" y="25184"/>
                  </a:lnTo>
                  <a:lnTo>
                    <a:pt x="46164" y="29159"/>
                  </a:lnTo>
                  <a:lnTo>
                    <a:pt x="46164" y="64566"/>
                  </a:lnTo>
                  <a:lnTo>
                    <a:pt x="46570" y="65570"/>
                  </a:lnTo>
                  <a:lnTo>
                    <a:pt x="48196" y="67208"/>
                  </a:lnTo>
                  <a:lnTo>
                    <a:pt x="49199" y="67627"/>
                  </a:lnTo>
                  <a:lnTo>
                    <a:pt x="50380" y="67602"/>
                  </a:lnTo>
                  <a:lnTo>
                    <a:pt x="59994" y="67602"/>
                  </a:lnTo>
                  <a:lnTo>
                    <a:pt x="60985" y="67183"/>
                  </a:lnTo>
                  <a:lnTo>
                    <a:pt x="62636" y="65570"/>
                  </a:lnTo>
                  <a:lnTo>
                    <a:pt x="63042" y="64592"/>
                  </a:lnTo>
                  <a:lnTo>
                    <a:pt x="63042" y="36868"/>
                  </a:lnTo>
                  <a:lnTo>
                    <a:pt x="63461" y="35864"/>
                  </a:lnTo>
                  <a:lnTo>
                    <a:pt x="65112" y="34213"/>
                  </a:lnTo>
                  <a:lnTo>
                    <a:pt x="66128" y="33807"/>
                  </a:lnTo>
                  <a:lnTo>
                    <a:pt x="76885" y="33807"/>
                  </a:lnTo>
                  <a:lnTo>
                    <a:pt x="77901" y="33401"/>
                  </a:lnTo>
                  <a:lnTo>
                    <a:pt x="79552" y="31724"/>
                  </a:lnTo>
                  <a:lnTo>
                    <a:pt x="79971" y="30746"/>
                  </a:lnTo>
                  <a:lnTo>
                    <a:pt x="79971" y="19977"/>
                  </a:lnTo>
                  <a:close/>
                </a:path>
                <a:path w="305435" h="67944">
                  <a:moveTo>
                    <a:pt x="117652" y="19964"/>
                  </a:moveTo>
                  <a:lnTo>
                    <a:pt x="117259" y="18973"/>
                  </a:lnTo>
                  <a:lnTo>
                    <a:pt x="115608" y="17322"/>
                  </a:lnTo>
                  <a:lnTo>
                    <a:pt x="114604" y="16903"/>
                  </a:lnTo>
                  <a:lnTo>
                    <a:pt x="96050" y="16903"/>
                  </a:lnTo>
                  <a:lnTo>
                    <a:pt x="92100" y="18580"/>
                  </a:lnTo>
                  <a:lnTo>
                    <a:pt x="85509" y="25184"/>
                  </a:lnTo>
                  <a:lnTo>
                    <a:pt x="83858" y="29146"/>
                  </a:lnTo>
                  <a:lnTo>
                    <a:pt x="83858" y="55422"/>
                  </a:lnTo>
                  <a:lnTo>
                    <a:pt x="85509" y="59385"/>
                  </a:lnTo>
                  <a:lnTo>
                    <a:pt x="92113" y="65989"/>
                  </a:lnTo>
                  <a:lnTo>
                    <a:pt x="96088" y="67627"/>
                  </a:lnTo>
                  <a:lnTo>
                    <a:pt x="100749" y="67614"/>
                  </a:lnTo>
                  <a:lnTo>
                    <a:pt x="114604" y="67614"/>
                  </a:lnTo>
                  <a:lnTo>
                    <a:pt x="115608" y="67195"/>
                  </a:lnTo>
                  <a:lnTo>
                    <a:pt x="117259" y="65570"/>
                  </a:lnTo>
                  <a:lnTo>
                    <a:pt x="117652" y="64541"/>
                  </a:lnTo>
                  <a:lnTo>
                    <a:pt x="117652" y="53759"/>
                  </a:lnTo>
                  <a:lnTo>
                    <a:pt x="117259" y="52768"/>
                  </a:lnTo>
                  <a:lnTo>
                    <a:pt x="115608" y="51130"/>
                  </a:lnTo>
                  <a:lnTo>
                    <a:pt x="114604" y="50723"/>
                  </a:lnTo>
                  <a:lnTo>
                    <a:pt x="103797" y="50723"/>
                  </a:lnTo>
                  <a:lnTo>
                    <a:pt x="102793" y="50304"/>
                  </a:lnTo>
                  <a:lnTo>
                    <a:pt x="101168" y="48666"/>
                  </a:lnTo>
                  <a:lnTo>
                    <a:pt x="100749" y="47650"/>
                  </a:lnTo>
                  <a:lnTo>
                    <a:pt x="100749" y="36868"/>
                  </a:lnTo>
                  <a:lnTo>
                    <a:pt x="101168" y="35852"/>
                  </a:lnTo>
                  <a:lnTo>
                    <a:pt x="102819" y="34201"/>
                  </a:lnTo>
                  <a:lnTo>
                    <a:pt x="103809" y="33794"/>
                  </a:lnTo>
                  <a:lnTo>
                    <a:pt x="114604" y="33794"/>
                  </a:lnTo>
                  <a:lnTo>
                    <a:pt x="115608" y="33388"/>
                  </a:lnTo>
                  <a:lnTo>
                    <a:pt x="117259" y="31711"/>
                  </a:lnTo>
                  <a:lnTo>
                    <a:pt x="117652" y="30759"/>
                  </a:lnTo>
                  <a:lnTo>
                    <a:pt x="117652" y="19964"/>
                  </a:lnTo>
                  <a:close/>
                </a:path>
                <a:path w="305435" h="67944">
                  <a:moveTo>
                    <a:pt x="165684" y="29159"/>
                  </a:moveTo>
                  <a:lnTo>
                    <a:pt x="164033" y="25171"/>
                  </a:lnTo>
                  <a:lnTo>
                    <a:pt x="157416" y="18567"/>
                  </a:lnTo>
                  <a:lnTo>
                    <a:pt x="153428" y="16891"/>
                  </a:lnTo>
                  <a:lnTo>
                    <a:pt x="140296" y="16891"/>
                  </a:lnTo>
                  <a:lnTo>
                    <a:pt x="140296" y="3048"/>
                  </a:lnTo>
                  <a:lnTo>
                    <a:pt x="139877" y="2032"/>
                  </a:lnTo>
                  <a:lnTo>
                    <a:pt x="138252" y="406"/>
                  </a:lnTo>
                  <a:lnTo>
                    <a:pt x="137261" y="0"/>
                  </a:lnTo>
                  <a:lnTo>
                    <a:pt x="126453" y="0"/>
                  </a:lnTo>
                  <a:lnTo>
                    <a:pt x="125450" y="406"/>
                  </a:lnTo>
                  <a:lnTo>
                    <a:pt x="123837" y="2057"/>
                  </a:lnTo>
                  <a:lnTo>
                    <a:pt x="123418" y="3048"/>
                  </a:lnTo>
                  <a:lnTo>
                    <a:pt x="123418" y="64554"/>
                  </a:lnTo>
                  <a:lnTo>
                    <a:pt x="123837" y="65557"/>
                  </a:lnTo>
                  <a:lnTo>
                    <a:pt x="125450" y="67183"/>
                  </a:lnTo>
                  <a:lnTo>
                    <a:pt x="126453" y="67602"/>
                  </a:lnTo>
                  <a:lnTo>
                    <a:pt x="127647" y="67602"/>
                  </a:lnTo>
                  <a:lnTo>
                    <a:pt x="137261" y="67602"/>
                  </a:lnTo>
                  <a:lnTo>
                    <a:pt x="138252" y="67183"/>
                  </a:lnTo>
                  <a:lnTo>
                    <a:pt x="139903" y="65570"/>
                  </a:lnTo>
                  <a:lnTo>
                    <a:pt x="140296" y="64566"/>
                  </a:lnTo>
                  <a:lnTo>
                    <a:pt x="140296" y="36868"/>
                  </a:lnTo>
                  <a:lnTo>
                    <a:pt x="140716" y="35864"/>
                  </a:lnTo>
                  <a:lnTo>
                    <a:pt x="142379" y="34213"/>
                  </a:lnTo>
                  <a:lnTo>
                    <a:pt x="143408" y="33794"/>
                  </a:lnTo>
                  <a:lnTo>
                    <a:pt x="145732" y="33794"/>
                  </a:lnTo>
                  <a:lnTo>
                    <a:pt x="146697" y="34201"/>
                  </a:lnTo>
                  <a:lnTo>
                    <a:pt x="148348" y="35864"/>
                  </a:lnTo>
                  <a:lnTo>
                    <a:pt x="148767" y="36868"/>
                  </a:lnTo>
                  <a:lnTo>
                    <a:pt x="148767" y="64554"/>
                  </a:lnTo>
                  <a:lnTo>
                    <a:pt x="149186" y="65557"/>
                  </a:lnTo>
                  <a:lnTo>
                    <a:pt x="150825" y="67183"/>
                  </a:lnTo>
                  <a:lnTo>
                    <a:pt x="151815" y="67602"/>
                  </a:lnTo>
                  <a:lnTo>
                    <a:pt x="162598" y="67602"/>
                  </a:lnTo>
                  <a:lnTo>
                    <a:pt x="163601" y="67183"/>
                  </a:lnTo>
                  <a:lnTo>
                    <a:pt x="165277" y="65570"/>
                  </a:lnTo>
                  <a:lnTo>
                    <a:pt x="165684" y="64566"/>
                  </a:lnTo>
                  <a:lnTo>
                    <a:pt x="165684" y="29159"/>
                  </a:lnTo>
                  <a:close/>
                </a:path>
                <a:path w="305435" h="67944">
                  <a:moveTo>
                    <a:pt x="258711" y="33807"/>
                  </a:moveTo>
                  <a:lnTo>
                    <a:pt x="258699" y="29108"/>
                  </a:lnTo>
                  <a:lnTo>
                    <a:pt x="257035" y="25184"/>
                  </a:lnTo>
                  <a:lnTo>
                    <a:pt x="250431" y="18592"/>
                  </a:lnTo>
                  <a:lnTo>
                    <a:pt x="246443" y="16903"/>
                  </a:lnTo>
                  <a:lnTo>
                    <a:pt x="241795" y="16903"/>
                  </a:lnTo>
                  <a:lnTo>
                    <a:pt x="241795" y="35306"/>
                  </a:lnTo>
                  <a:lnTo>
                    <a:pt x="241795" y="36537"/>
                  </a:lnTo>
                  <a:lnTo>
                    <a:pt x="241566" y="37033"/>
                  </a:lnTo>
                  <a:lnTo>
                    <a:pt x="240766" y="37858"/>
                  </a:lnTo>
                  <a:lnTo>
                    <a:pt x="240258" y="38061"/>
                  </a:lnTo>
                  <a:lnTo>
                    <a:pt x="234848" y="38061"/>
                  </a:lnTo>
                  <a:lnTo>
                    <a:pt x="234353" y="37858"/>
                  </a:lnTo>
                  <a:lnTo>
                    <a:pt x="233527" y="37033"/>
                  </a:lnTo>
                  <a:lnTo>
                    <a:pt x="233337" y="36537"/>
                  </a:lnTo>
                  <a:lnTo>
                    <a:pt x="233349" y="35306"/>
                  </a:lnTo>
                  <a:lnTo>
                    <a:pt x="233527" y="34836"/>
                  </a:lnTo>
                  <a:lnTo>
                    <a:pt x="234353" y="34023"/>
                  </a:lnTo>
                  <a:lnTo>
                    <a:pt x="234848" y="33807"/>
                  </a:lnTo>
                  <a:lnTo>
                    <a:pt x="240258" y="33807"/>
                  </a:lnTo>
                  <a:lnTo>
                    <a:pt x="240766" y="34023"/>
                  </a:lnTo>
                  <a:lnTo>
                    <a:pt x="241566" y="34836"/>
                  </a:lnTo>
                  <a:lnTo>
                    <a:pt x="241795" y="35306"/>
                  </a:lnTo>
                  <a:lnTo>
                    <a:pt x="241795" y="16903"/>
                  </a:lnTo>
                  <a:lnTo>
                    <a:pt x="228663" y="16903"/>
                  </a:lnTo>
                  <a:lnTo>
                    <a:pt x="224688" y="18592"/>
                  </a:lnTo>
                  <a:lnTo>
                    <a:pt x="218084" y="25146"/>
                  </a:lnTo>
                  <a:lnTo>
                    <a:pt x="216433" y="29108"/>
                  </a:lnTo>
                  <a:lnTo>
                    <a:pt x="216433" y="55397"/>
                  </a:lnTo>
                  <a:lnTo>
                    <a:pt x="218084" y="59359"/>
                  </a:lnTo>
                  <a:lnTo>
                    <a:pt x="224663" y="65976"/>
                  </a:lnTo>
                  <a:lnTo>
                    <a:pt x="228625" y="67627"/>
                  </a:lnTo>
                  <a:lnTo>
                    <a:pt x="251396" y="67627"/>
                  </a:lnTo>
                  <a:lnTo>
                    <a:pt x="252399" y="67221"/>
                  </a:lnTo>
                  <a:lnTo>
                    <a:pt x="253199" y="66382"/>
                  </a:lnTo>
                  <a:lnTo>
                    <a:pt x="254025" y="65595"/>
                  </a:lnTo>
                  <a:lnTo>
                    <a:pt x="254444" y="64592"/>
                  </a:lnTo>
                  <a:lnTo>
                    <a:pt x="254444" y="53797"/>
                  </a:lnTo>
                  <a:lnTo>
                    <a:pt x="254025" y="52806"/>
                  </a:lnTo>
                  <a:lnTo>
                    <a:pt x="252374" y="51168"/>
                  </a:lnTo>
                  <a:lnTo>
                    <a:pt x="251396" y="50761"/>
                  </a:lnTo>
                  <a:lnTo>
                    <a:pt x="234848" y="50761"/>
                  </a:lnTo>
                  <a:lnTo>
                    <a:pt x="234340" y="50546"/>
                  </a:lnTo>
                  <a:lnTo>
                    <a:pt x="233514" y="49720"/>
                  </a:lnTo>
                  <a:lnTo>
                    <a:pt x="233311" y="49212"/>
                  </a:lnTo>
                  <a:lnTo>
                    <a:pt x="233311" y="48056"/>
                  </a:lnTo>
                  <a:lnTo>
                    <a:pt x="233514" y="47536"/>
                  </a:lnTo>
                  <a:lnTo>
                    <a:pt x="234340" y="46697"/>
                  </a:lnTo>
                  <a:lnTo>
                    <a:pt x="234848" y="46494"/>
                  </a:lnTo>
                  <a:lnTo>
                    <a:pt x="252539" y="46494"/>
                  </a:lnTo>
                  <a:lnTo>
                    <a:pt x="254533" y="45669"/>
                  </a:lnTo>
                  <a:lnTo>
                    <a:pt x="256184" y="44005"/>
                  </a:lnTo>
                  <a:lnTo>
                    <a:pt x="257860" y="42379"/>
                  </a:lnTo>
                  <a:lnTo>
                    <a:pt x="258711" y="40398"/>
                  </a:lnTo>
                  <a:lnTo>
                    <a:pt x="258711" y="38061"/>
                  </a:lnTo>
                  <a:lnTo>
                    <a:pt x="258711" y="33807"/>
                  </a:lnTo>
                  <a:close/>
                </a:path>
                <a:path w="305435" h="67944">
                  <a:moveTo>
                    <a:pt x="304838" y="19964"/>
                  </a:moveTo>
                  <a:lnTo>
                    <a:pt x="304419" y="18973"/>
                  </a:lnTo>
                  <a:lnTo>
                    <a:pt x="302755" y="17322"/>
                  </a:lnTo>
                  <a:lnTo>
                    <a:pt x="301752" y="16903"/>
                  </a:lnTo>
                  <a:lnTo>
                    <a:pt x="290969" y="16903"/>
                  </a:lnTo>
                  <a:lnTo>
                    <a:pt x="289979" y="17322"/>
                  </a:lnTo>
                  <a:lnTo>
                    <a:pt x="288353" y="18973"/>
                  </a:lnTo>
                  <a:lnTo>
                    <a:pt x="287934" y="19964"/>
                  </a:lnTo>
                  <a:lnTo>
                    <a:pt x="287934" y="34975"/>
                  </a:lnTo>
                  <a:lnTo>
                    <a:pt x="287502" y="35991"/>
                  </a:lnTo>
                  <a:lnTo>
                    <a:pt x="285864" y="37642"/>
                  </a:lnTo>
                  <a:lnTo>
                    <a:pt x="284911" y="38061"/>
                  </a:lnTo>
                  <a:lnTo>
                    <a:pt x="282511" y="38061"/>
                  </a:lnTo>
                  <a:lnTo>
                    <a:pt x="281520" y="37642"/>
                  </a:lnTo>
                  <a:lnTo>
                    <a:pt x="279869" y="35979"/>
                  </a:lnTo>
                  <a:lnTo>
                    <a:pt x="279450" y="34975"/>
                  </a:lnTo>
                  <a:lnTo>
                    <a:pt x="279450" y="19964"/>
                  </a:lnTo>
                  <a:lnTo>
                    <a:pt x="279044" y="18973"/>
                  </a:lnTo>
                  <a:lnTo>
                    <a:pt x="277406" y="17322"/>
                  </a:lnTo>
                  <a:lnTo>
                    <a:pt x="276402" y="16903"/>
                  </a:lnTo>
                  <a:lnTo>
                    <a:pt x="265633" y="16903"/>
                  </a:lnTo>
                  <a:lnTo>
                    <a:pt x="264629" y="17322"/>
                  </a:lnTo>
                  <a:lnTo>
                    <a:pt x="263791" y="18148"/>
                  </a:lnTo>
                  <a:lnTo>
                    <a:pt x="262978" y="18973"/>
                  </a:lnTo>
                  <a:lnTo>
                    <a:pt x="262585" y="19964"/>
                  </a:lnTo>
                  <a:lnTo>
                    <a:pt x="262585" y="36131"/>
                  </a:lnTo>
                  <a:lnTo>
                    <a:pt x="263385" y="38138"/>
                  </a:lnTo>
                  <a:lnTo>
                    <a:pt x="265010" y="39801"/>
                  </a:lnTo>
                  <a:lnTo>
                    <a:pt x="266687" y="41440"/>
                  </a:lnTo>
                  <a:lnTo>
                    <a:pt x="268681" y="42265"/>
                  </a:lnTo>
                  <a:lnTo>
                    <a:pt x="266687" y="43091"/>
                  </a:lnTo>
                  <a:lnTo>
                    <a:pt x="265010" y="44754"/>
                  </a:lnTo>
                  <a:lnTo>
                    <a:pt x="263385" y="46393"/>
                  </a:lnTo>
                  <a:lnTo>
                    <a:pt x="262585" y="48387"/>
                  </a:lnTo>
                  <a:lnTo>
                    <a:pt x="262585" y="64579"/>
                  </a:lnTo>
                  <a:lnTo>
                    <a:pt x="262978" y="65582"/>
                  </a:lnTo>
                  <a:lnTo>
                    <a:pt x="263791" y="66421"/>
                  </a:lnTo>
                  <a:lnTo>
                    <a:pt x="264629" y="67246"/>
                  </a:lnTo>
                  <a:lnTo>
                    <a:pt x="265633" y="67627"/>
                  </a:lnTo>
                  <a:lnTo>
                    <a:pt x="276402" y="67627"/>
                  </a:lnTo>
                  <a:lnTo>
                    <a:pt x="277406" y="67246"/>
                  </a:lnTo>
                  <a:lnTo>
                    <a:pt x="278231" y="66421"/>
                  </a:lnTo>
                  <a:lnTo>
                    <a:pt x="279044" y="65582"/>
                  </a:lnTo>
                  <a:lnTo>
                    <a:pt x="279450" y="64579"/>
                  </a:lnTo>
                  <a:lnTo>
                    <a:pt x="279450" y="49555"/>
                  </a:lnTo>
                  <a:lnTo>
                    <a:pt x="279869" y="48564"/>
                  </a:lnTo>
                  <a:lnTo>
                    <a:pt x="281520" y="46901"/>
                  </a:lnTo>
                  <a:lnTo>
                    <a:pt x="282536" y="46469"/>
                  </a:lnTo>
                  <a:lnTo>
                    <a:pt x="284873" y="46469"/>
                  </a:lnTo>
                  <a:lnTo>
                    <a:pt x="285864" y="46901"/>
                  </a:lnTo>
                  <a:lnTo>
                    <a:pt x="287502" y="48564"/>
                  </a:lnTo>
                  <a:lnTo>
                    <a:pt x="287934" y="49555"/>
                  </a:lnTo>
                  <a:lnTo>
                    <a:pt x="287934" y="64579"/>
                  </a:lnTo>
                  <a:lnTo>
                    <a:pt x="288353" y="65582"/>
                  </a:lnTo>
                  <a:lnTo>
                    <a:pt x="289153" y="66421"/>
                  </a:lnTo>
                  <a:lnTo>
                    <a:pt x="289979" y="67246"/>
                  </a:lnTo>
                  <a:lnTo>
                    <a:pt x="290969" y="67627"/>
                  </a:lnTo>
                  <a:lnTo>
                    <a:pt x="301752" y="67627"/>
                  </a:lnTo>
                  <a:lnTo>
                    <a:pt x="302755" y="67246"/>
                  </a:lnTo>
                  <a:lnTo>
                    <a:pt x="304419" y="65582"/>
                  </a:lnTo>
                  <a:lnTo>
                    <a:pt x="304838" y="64579"/>
                  </a:lnTo>
                  <a:lnTo>
                    <a:pt x="304838" y="48387"/>
                  </a:lnTo>
                  <a:lnTo>
                    <a:pt x="304038" y="46469"/>
                  </a:lnTo>
                  <a:lnTo>
                    <a:pt x="300685" y="43091"/>
                  </a:lnTo>
                  <a:lnTo>
                    <a:pt x="298678" y="42265"/>
                  </a:lnTo>
                  <a:lnTo>
                    <a:pt x="300685" y="41440"/>
                  </a:lnTo>
                  <a:lnTo>
                    <a:pt x="304012" y="38138"/>
                  </a:lnTo>
                  <a:lnTo>
                    <a:pt x="304838" y="36131"/>
                  </a:lnTo>
                  <a:lnTo>
                    <a:pt x="304838" y="19964"/>
                  </a:lnTo>
                  <a:close/>
                </a:path>
              </a:pathLst>
            </a:custGeom>
            <a:solidFill>
              <a:srgbClr val="12151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582060" y="2529368"/>
              <a:ext cx="119169" cy="238348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3313798" y="2589040"/>
              <a:ext cx="238760" cy="179070"/>
            </a:xfrm>
            <a:custGeom>
              <a:avLst/>
              <a:gdLst/>
              <a:ahLst/>
              <a:cxnLst/>
              <a:rect l="l" t="t" r="r" b="b"/>
              <a:pathLst>
                <a:path w="238760" h="179069">
                  <a:moveTo>
                    <a:pt x="59524" y="10769"/>
                  </a:moveTo>
                  <a:lnTo>
                    <a:pt x="58077" y="7277"/>
                  </a:lnTo>
                  <a:lnTo>
                    <a:pt x="55156" y="4368"/>
                  </a:lnTo>
                  <a:lnTo>
                    <a:pt x="52349" y="1473"/>
                  </a:lnTo>
                  <a:lnTo>
                    <a:pt x="48844" y="0"/>
                  </a:lnTo>
                  <a:lnTo>
                    <a:pt x="10769" y="0"/>
                  </a:lnTo>
                  <a:lnTo>
                    <a:pt x="7264" y="1473"/>
                  </a:lnTo>
                  <a:lnTo>
                    <a:pt x="1473" y="7188"/>
                  </a:lnTo>
                  <a:lnTo>
                    <a:pt x="0" y="10680"/>
                  </a:lnTo>
                  <a:lnTo>
                    <a:pt x="0" y="167932"/>
                  </a:lnTo>
                  <a:lnTo>
                    <a:pt x="1473" y="171424"/>
                  </a:lnTo>
                  <a:lnTo>
                    <a:pt x="7200" y="177241"/>
                  </a:lnTo>
                  <a:lnTo>
                    <a:pt x="10680" y="178701"/>
                  </a:lnTo>
                  <a:lnTo>
                    <a:pt x="48768" y="178701"/>
                  </a:lnTo>
                  <a:lnTo>
                    <a:pt x="52273" y="177241"/>
                  </a:lnTo>
                  <a:lnTo>
                    <a:pt x="57899" y="171678"/>
                  </a:lnTo>
                  <a:lnTo>
                    <a:pt x="59334" y="168427"/>
                  </a:lnTo>
                  <a:lnTo>
                    <a:pt x="59499" y="164579"/>
                  </a:lnTo>
                  <a:lnTo>
                    <a:pt x="59524" y="10769"/>
                  </a:lnTo>
                  <a:close/>
                </a:path>
                <a:path w="238760" h="179069">
                  <a:moveTo>
                    <a:pt x="148945" y="10769"/>
                  </a:moveTo>
                  <a:lnTo>
                    <a:pt x="147485" y="7277"/>
                  </a:lnTo>
                  <a:lnTo>
                    <a:pt x="144576" y="4368"/>
                  </a:lnTo>
                  <a:lnTo>
                    <a:pt x="141770" y="1473"/>
                  </a:lnTo>
                  <a:lnTo>
                    <a:pt x="138277" y="0"/>
                  </a:lnTo>
                  <a:lnTo>
                    <a:pt x="100203" y="0"/>
                  </a:lnTo>
                  <a:lnTo>
                    <a:pt x="96697" y="1473"/>
                  </a:lnTo>
                  <a:lnTo>
                    <a:pt x="90881" y="7188"/>
                  </a:lnTo>
                  <a:lnTo>
                    <a:pt x="89408" y="10680"/>
                  </a:lnTo>
                  <a:lnTo>
                    <a:pt x="89408" y="167932"/>
                  </a:lnTo>
                  <a:lnTo>
                    <a:pt x="90881" y="171424"/>
                  </a:lnTo>
                  <a:lnTo>
                    <a:pt x="96608" y="177241"/>
                  </a:lnTo>
                  <a:lnTo>
                    <a:pt x="100088" y="178701"/>
                  </a:lnTo>
                  <a:lnTo>
                    <a:pt x="138176" y="178701"/>
                  </a:lnTo>
                  <a:lnTo>
                    <a:pt x="141668" y="177241"/>
                  </a:lnTo>
                  <a:lnTo>
                    <a:pt x="147307" y="171678"/>
                  </a:lnTo>
                  <a:lnTo>
                    <a:pt x="148742" y="168427"/>
                  </a:lnTo>
                  <a:lnTo>
                    <a:pt x="148907" y="164579"/>
                  </a:lnTo>
                  <a:lnTo>
                    <a:pt x="148945" y="10769"/>
                  </a:lnTo>
                  <a:close/>
                </a:path>
                <a:path w="238760" h="179069">
                  <a:moveTo>
                    <a:pt x="238353" y="10769"/>
                  </a:moveTo>
                  <a:lnTo>
                    <a:pt x="236905" y="7277"/>
                  </a:lnTo>
                  <a:lnTo>
                    <a:pt x="233984" y="4368"/>
                  </a:lnTo>
                  <a:lnTo>
                    <a:pt x="231165" y="1473"/>
                  </a:lnTo>
                  <a:lnTo>
                    <a:pt x="227685" y="0"/>
                  </a:lnTo>
                  <a:lnTo>
                    <a:pt x="189598" y="0"/>
                  </a:lnTo>
                  <a:lnTo>
                    <a:pt x="186093" y="1473"/>
                  </a:lnTo>
                  <a:lnTo>
                    <a:pt x="180289" y="7188"/>
                  </a:lnTo>
                  <a:lnTo>
                    <a:pt x="178841" y="10680"/>
                  </a:lnTo>
                  <a:lnTo>
                    <a:pt x="178841" y="167932"/>
                  </a:lnTo>
                  <a:lnTo>
                    <a:pt x="180289" y="171424"/>
                  </a:lnTo>
                  <a:lnTo>
                    <a:pt x="186016" y="177241"/>
                  </a:lnTo>
                  <a:lnTo>
                    <a:pt x="189484" y="178701"/>
                  </a:lnTo>
                  <a:lnTo>
                    <a:pt x="227584" y="178701"/>
                  </a:lnTo>
                  <a:lnTo>
                    <a:pt x="231076" y="177241"/>
                  </a:lnTo>
                  <a:lnTo>
                    <a:pt x="236728" y="171678"/>
                  </a:lnTo>
                  <a:lnTo>
                    <a:pt x="238150" y="168427"/>
                  </a:lnTo>
                  <a:lnTo>
                    <a:pt x="238328" y="164579"/>
                  </a:lnTo>
                  <a:lnTo>
                    <a:pt x="238353" y="10769"/>
                  </a:lnTo>
                  <a:close/>
                </a:path>
              </a:pathLst>
            </a:custGeom>
            <a:solidFill>
              <a:srgbClr val="CE1F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313813" y="2802822"/>
              <a:ext cx="76200" cy="67310"/>
            </a:xfrm>
            <a:custGeom>
              <a:avLst/>
              <a:gdLst/>
              <a:ahLst/>
              <a:cxnLst/>
              <a:rect l="l" t="t" r="r" b="b"/>
              <a:pathLst>
                <a:path w="76200" h="67310">
                  <a:moveTo>
                    <a:pt x="61642" y="0"/>
                  </a:moveTo>
                  <a:lnTo>
                    <a:pt x="56061" y="0"/>
                  </a:lnTo>
                  <a:lnTo>
                    <a:pt x="54186" y="188"/>
                  </a:lnTo>
                  <a:lnTo>
                    <a:pt x="38187" y="34040"/>
                  </a:lnTo>
                  <a:lnTo>
                    <a:pt x="37642" y="34040"/>
                  </a:lnTo>
                  <a:lnTo>
                    <a:pt x="19067" y="0"/>
                  </a:lnTo>
                  <a:lnTo>
                    <a:pt x="11685" y="0"/>
                  </a:lnTo>
                  <a:lnTo>
                    <a:pt x="0" y="58322"/>
                  </a:lnTo>
                  <a:lnTo>
                    <a:pt x="0" y="62825"/>
                  </a:lnTo>
                  <a:lnTo>
                    <a:pt x="900" y="64689"/>
                  </a:lnTo>
                  <a:lnTo>
                    <a:pt x="4533" y="66699"/>
                  </a:lnTo>
                  <a:lnTo>
                    <a:pt x="7005" y="67212"/>
                  </a:lnTo>
                  <a:lnTo>
                    <a:pt x="10125" y="67212"/>
                  </a:lnTo>
                  <a:lnTo>
                    <a:pt x="19591" y="26794"/>
                  </a:lnTo>
                  <a:lnTo>
                    <a:pt x="19800" y="22491"/>
                  </a:lnTo>
                  <a:lnTo>
                    <a:pt x="20344" y="22491"/>
                  </a:lnTo>
                  <a:lnTo>
                    <a:pt x="21067" y="25475"/>
                  </a:lnTo>
                  <a:lnTo>
                    <a:pt x="28899" y="49988"/>
                  </a:lnTo>
                  <a:lnTo>
                    <a:pt x="30009" y="51118"/>
                  </a:lnTo>
                  <a:lnTo>
                    <a:pt x="33423" y="52417"/>
                  </a:lnTo>
                  <a:lnTo>
                    <a:pt x="35580" y="52741"/>
                  </a:lnTo>
                  <a:lnTo>
                    <a:pt x="40145" y="52741"/>
                  </a:lnTo>
                  <a:lnTo>
                    <a:pt x="55160" y="23056"/>
                  </a:lnTo>
                  <a:lnTo>
                    <a:pt x="55705" y="23056"/>
                  </a:lnTo>
                  <a:lnTo>
                    <a:pt x="57160" y="63024"/>
                  </a:lnTo>
                  <a:lnTo>
                    <a:pt x="64333" y="67212"/>
                  </a:lnTo>
                  <a:lnTo>
                    <a:pt x="69118" y="67212"/>
                  </a:lnTo>
                  <a:lnTo>
                    <a:pt x="70846" y="67045"/>
                  </a:lnTo>
                  <a:lnTo>
                    <a:pt x="73537" y="66395"/>
                  </a:lnTo>
                  <a:lnTo>
                    <a:pt x="74814" y="65882"/>
                  </a:lnTo>
                  <a:lnTo>
                    <a:pt x="76050" y="65160"/>
                  </a:lnTo>
                  <a:lnTo>
                    <a:pt x="71976" y="15695"/>
                  </a:lnTo>
                  <a:lnTo>
                    <a:pt x="71003" y="7528"/>
                  </a:lnTo>
                  <a:lnTo>
                    <a:pt x="70353" y="4125"/>
                  </a:lnTo>
                  <a:lnTo>
                    <a:pt x="69045" y="2628"/>
                  </a:lnTo>
                  <a:lnTo>
                    <a:pt x="64553" y="513"/>
                  </a:lnTo>
                  <a:lnTo>
                    <a:pt x="61642" y="0"/>
                  </a:lnTo>
                  <a:close/>
                </a:path>
              </a:pathLst>
            </a:custGeom>
            <a:solidFill>
              <a:srgbClr val="1114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559890" y="2802574"/>
              <a:ext cx="57150" cy="67945"/>
            </a:xfrm>
            <a:custGeom>
              <a:avLst/>
              <a:gdLst/>
              <a:ahLst/>
              <a:cxnLst/>
              <a:rect l="l" t="t" r="r" b="b"/>
              <a:pathLst>
                <a:path w="57150" h="67944">
                  <a:moveTo>
                    <a:pt x="54940" y="0"/>
                  </a:moveTo>
                  <a:lnTo>
                    <a:pt x="4649" y="0"/>
                  </a:lnTo>
                  <a:lnTo>
                    <a:pt x="3026" y="617"/>
                  </a:lnTo>
                  <a:lnTo>
                    <a:pt x="607" y="3099"/>
                  </a:lnTo>
                  <a:lnTo>
                    <a:pt x="0" y="5120"/>
                  </a:lnTo>
                  <a:lnTo>
                    <a:pt x="0" y="9455"/>
                  </a:lnTo>
                  <a:lnTo>
                    <a:pt x="209" y="10868"/>
                  </a:lnTo>
                  <a:lnTo>
                    <a:pt x="1005" y="13496"/>
                  </a:lnTo>
                  <a:lnTo>
                    <a:pt x="1476" y="14575"/>
                  </a:lnTo>
                  <a:lnTo>
                    <a:pt x="1978" y="15371"/>
                  </a:lnTo>
                  <a:lnTo>
                    <a:pt x="18564" y="15371"/>
                  </a:lnTo>
                  <a:lnTo>
                    <a:pt x="18564" y="61704"/>
                  </a:lnTo>
                  <a:lnTo>
                    <a:pt x="19339" y="64060"/>
                  </a:lnTo>
                  <a:lnTo>
                    <a:pt x="22418" y="66762"/>
                  </a:lnTo>
                  <a:lnTo>
                    <a:pt x="25088" y="67463"/>
                  </a:lnTo>
                  <a:lnTo>
                    <a:pt x="30648" y="67463"/>
                  </a:lnTo>
                  <a:lnTo>
                    <a:pt x="35747" y="66908"/>
                  </a:lnTo>
                  <a:lnTo>
                    <a:pt x="37789" y="66458"/>
                  </a:lnTo>
                  <a:lnTo>
                    <a:pt x="37789" y="15371"/>
                  </a:lnTo>
                  <a:lnTo>
                    <a:pt x="52260" y="15371"/>
                  </a:lnTo>
                  <a:lnTo>
                    <a:pt x="53893" y="14743"/>
                  </a:lnTo>
                  <a:lnTo>
                    <a:pt x="56312" y="12177"/>
                  </a:lnTo>
                  <a:lnTo>
                    <a:pt x="56919" y="10188"/>
                  </a:lnTo>
                  <a:lnTo>
                    <a:pt x="56919" y="5926"/>
                  </a:lnTo>
                  <a:lnTo>
                    <a:pt x="56720" y="4502"/>
                  </a:lnTo>
                  <a:lnTo>
                    <a:pt x="56312" y="3193"/>
                  </a:lnTo>
                  <a:lnTo>
                    <a:pt x="55443" y="795"/>
                  </a:lnTo>
                  <a:lnTo>
                    <a:pt x="549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4519498" y="2738281"/>
              <a:ext cx="717902" cy="388385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7232624" y="2399591"/>
              <a:ext cx="102667" cy="140970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3846442" y="8540094"/>
              <a:ext cx="252476" cy="186861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4120842" y="8608400"/>
              <a:ext cx="273602" cy="146050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3624240" y="5335924"/>
              <a:ext cx="499306" cy="214175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4153603" y="5385798"/>
              <a:ext cx="329514" cy="149860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4513272" y="5369071"/>
              <a:ext cx="81295" cy="151130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4619396" y="5333569"/>
              <a:ext cx="203588" cy="151291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3636943" y="5659645"/>
              <a:ext cx="117583" cy="109220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3877520" y="5655671"/>
              <a:ext cx="862641" cy="175836"/>
            </a:xfrm>
            <a:prstGeom prst="rect">
              <a:avLst/>
            </a:prstGeom>
          </p:spPr>
        </p:pic>
      </p:grpSp>
      <p:sp>
        <p:nvSpPr>
          <p:cNvPr id="120" name="object 120"/>
          <p:cNvSpPr txBox="1"/>
          <p:nvPr/>
        </p:nvSpPr>
        <p:spPr>
          <a:xfrm>
            <a:off x="756480" y="1081025"/>
            <a:ext cx="5317490" cy="63754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R="5080" algn="r">
              <a:lnSpc>
                <a:spcPts val="2400"/>
              </a:lnSpc>
              <a:spcBef>
                <a:spcPts val="110"/>
              </a:spcBef>
            </a:pP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Инструкторы</a:t>
            </a:r>
            <a:r>
              <a:rPr sz="2250" b="1" spc="-10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spc="-10" dirty="0">
                <a:solidFill>
                  <a:srgbClr val="522E48"/>
                </a:solidFill>
                <a:latin typeface="Montserrat"/>
                <a:cs typeface="Montserrat"/>
              </a:rPr>
              <a:t>производственного</a:t>
            </a:r>
            <a:endParaRPr sz="2250">
              <a:latin typeface="Montserrat"/>
              <a:cs typeface="Montserrat"/>
            </a:endParaRPr>
          </a:p>
          <a:p>
            <a:pPr marR="5080" algn="r">
              <a:lnSpc>
                <a:spcPts val="2400"/>
              </a:lnSpc>
            </a:pP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обучения</a:t>
            </a:r>
            <a:r>
              <a:rPr sz="2250" b="1" spc="-2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и</a:t>
            </a:r>
            <a:r>
              <a:rPr sz="2250" b="1" spc="-1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spc="-10" dirty="0">
                <a:solidFill>
                  <a:srgbClr val="522E48"/>
                </a:solidFill>
                <a:latin typeface="Montserrat"/>
                <a:cs typeface="Montserrat"/>
              </a:rPr>
              <a:t>вождения</a:t>
            </a:r>
            <a:endParaRPr sz="2250">
              <a:latin typeface="Montserrat"/>
              <a:cs typeface="Montserrat"/>
            </a:endParaRPr>
          </a:p>
        </p:txBody>
      </p:sp>
      <p:pic>
        <p:nvPicPr>
          <p:cNvPr id="121" name="object 121"/>
          <p:cNvPicPr/>
          <p:nvPr/>
        </p:nvPicPr>
        <p:blipFill>
          <a:blip r:embed="rId65" cstate="print"/>
          <a:stretch>
            <a:fillRect/>
          </a:stretch>
        </p:blipFill>
        <p:spPr>
          <a:xfrm>
            <a:off x="14509292" y="8644602"/>
            <a:ext cx="96018" cy="130810"/>
          </a:xfrm>
          <a:prstGeom prst="rect">
            <a:avLst/>
          </a:prstGeom>
        </p:spPr>
      </p:pic>
      <p:grpSp>
        <p:nvGrpSpPr>
          <p:cNvPr id="122" name="object 122"/>
          <p:cNvGrpSpPr/>
          <p:nvPr/>
        </p:nvGrpSpPr>
        <p:grpSpPr>
          <a:xfrm>
            <a:off x="14741790" y="8567790"/>
            <a:ext cx="891540" cy="230504"/>
            <a:chOff x="14741790" y="8567790"/>
            <a:chExt cx="891540" cy="230504"/>
          </a:xfrm>
        </p:grpSpPr>
        <p:pic>
          <p:nvPicPr>
            <p:cNvPr id="123" name="object 123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4741790" y="8628657"/>
              <a:ext cx="497674" cy="169366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15265543" y="8567790"/>
              <a:ext cx="367352" cy="171814"/>
            </a:xfrm>
            <a:prstGeom prst="rect">
              <a:avLst/>
            </a:prstGeom>
          </p:spPr>
        </p:pic>
      </p:grpSp>
      <p:pic>
        <p:nvPicPr>
          <p:cNvPr id="125" name="object 125"/>
          <p:cNvPicPr/>
          <p:nvPr/>
        </p:nvPicPr>
        <p:blipFill>
          <a:blip r:embed="rId68" cstate="print"/>
          <a:stretch>
            <a:fillRect/>
          </a:stretch>
        </p:blipFill>
        <p:spPr>
          <a:xfrm>
            <a:off x="14875788" y="5581960"/>
            <a:ext cx="226634" cy="176225"/>
          </a:xfrm>
          <a:prstGeom prst="rect">
            <a:avLst/>
          </a:prstGeom>
        </p:spPr>
      </p:pic>
      <p:pic>
        <p:nvPicPr>
          <p:cNvPr id="142" name="Рисунок 141"/>
          <p:cNvPicPr>
            <a:picLocks noChangeAspect="1"/>
          </p:cNvPicPr>
          <p:nvPr/>
        </p:nvPicPr>
        <p:blipFill>
          <a:blip r:embed="rId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60" y="0"/>
            <a:ext cx="20096580" cy="11309350"/>
          </a:xfrm>
          <a:prstGeom prst="rect">
            <a:avLst/>
          </a:prstGeom>
        </p:spPr>
      </p:pic>
      <p:grpSp>
        <p:nvGrpSpPr>
          <p:cNvPr id="126" name="object 126"/>
          <p:cNvGrpSpPr/>
          <p:nvPr/>
        </p:nvGrpSpPr>
        <p:grpSpPr>
          <a:xfrm>
            <a:off x="4162744" y="712020"/>
            <a:ext cx="12388215" cy="10596880"/>
            <a:chOff x="4162744" y="712020"/>
            <a:chExt cx="12388215" cy="10596880"/>
          </a:xfrm>
        </p:grpSpPr>
        <p:pic>
          <p:nvPicPr>
            <p:cNvPr id="127" name="object 127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5570510" y="712020"/>
              <a:ext cx="8106081" cy="10596536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5373524" y="2590406"/>
              <a:ext cx="614170" cy="242688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6142662" y="2393004"/>
              <a:ext cx="933003" cy="298815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7399013" y="2402283"/>
              <a:ext cx="1028717" cy="387052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4162744" y="9966305"/>
              <a:ext cx="1914653" cy="681545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11791658" y="7433913"/>
              <a:ext cx="1932305" cy="1219200"/>
            </a:xfrm>
            <a:custGeom>
              <a:avLst/>
              <a:gdLst/>
              <a:ahLst/>
              <a:cxnLst/>
              <a:rect l="l" t="t" r="r" b="b"/>
              <a:pathLst>
                <a:path w="1932305" h="1219200">
                  <a:moveTo>
                    <a:pt x="122186" y="182295"/>
                  </a:moveTo>
                  <a:lnTo>
                    <a:pt x="121526" y="181025"/>
                  </a:lnTo>
                  <a:lnTo>
                    <a:pt x="120891" y="179755"/>
                  </a:lnTo>
                  <a:lnTo>
                    <a:pt x="120281" y="179755"/>
                  </a:lnTo>
                  <a:lnTo>
                    <a:pt x="120002" y="181025"/>
                  </a:lnTo>
                  <a:lnTo>
                    <a:pt x="119557" y="181025"/>
                  </a:lnTo>
                  <a:lnTo>
                    <a:pt x="117906" y="179755"/>
                  </a:lnTo>
                  <a:lnTo>
                    <a:pt x="116903" y="179755"/>
                  </a:lnTo>
                  <a:lnTo>
                    <a:pt x="116281" y="178485"/>
                  </a:lnTo>
                  <a:lnTo>
                    <a:pt x="116027" y="178485"/>
                  </a:lnTo>
                  <a:lnTo>
                    <a:pt x="115227" y="177215"/>
                  </a:lnTo>
                  <a:lnTo>
                    <a:pt x="114795" y="175945"/>
                  </a:lnTo>
                  <a:lnTo>
                    <a:pt x="114693" y="173405"/>
                  </a:lnTo>
                  <a:lnTo>
                    <a:pt x="114249" y="172135"/>
                  </a:lnTo>
                  <a:lnTo>
                    <a:pt x="113042" y="173405"/>
                  </a:lnTo>
                  <a:lnTo>
                    <a:pt x="111531" y="174675"/>
                  </a:lnTo>
                  <a:lnTo>
                    <a:pt x="109689" y="174675"/>
                  </a:lnTo>
                  <a:lnTo>
                    <a:pt x="109956" y="173405"/>
                  </a:lnTo>
                  <a:lnTo>
                    <a:pt x="110426" y="173405"/>
                  </a:lnTo>
                  <a:lnTo>
                    <a:pt x="110845" y="172135"/>
                  </a:lnTo>
                  <a:lnTo>
                    <a:pt x="110566" y="170865"/>
                  </a:lnTo>
                  <a:lnTo>
                    <a:pt x="109855" y="170865"/>
                  </a:lnTo>
                  <a:lnTo>
                    <a:pt x="110172" y="169595"/>
                  </a:lnTo>
                  <a:lnTo>
                    <a:pt x="110299" y="168325"/>
                  </a:lnTo>
                  <a:lnTo>
                    <a:pt x="109931" y="167055"/>
                  </a:lnTo>
                  <a:lnTo>
                    <a:pt x="109816" y="165785"/>
                  </a:lnTo>
                  <a:lnTo>
                    <a:pt x="108470" y="165785"/>
                  </a:lnTo>
                  <a:lnTo>
                    <a:pt x="108470" y="175945"/>
                  </a:lnTo>
                  <a:lnTo>
                    <a:pt x="108140" y="175945"/>
                  </a:lnTo>
                  <a:lnTo>
                    <a:pt x="108292" y="174675"/>
                  </a:lnTo>
                  <a:lnTo>
                    <a:pt x="108470" y="175945"/>
                  </a:lnTo>
                  <a:lnTo>
                    <a:pt x="108470" y="165785"/>
                  </a:lnTo>
                  <a:lnTo>
                    <a:pt x="106959" y="165785"/>
                  </a:lnTo>
                  <a:lnTo>
                    <a:pt x="107213" y="164515"/>
                  </a:lnTo>
                  <a:lnTo>
                    <a:pt x="107810" y="164515"/>
                  </a:lnTo>
                  <a:lnTo>
                    <a:pt x="108534" y="163245"/>
                  </a:lnTo>
                  <a:lnTo>
                    <a:pt x="108788" y="161975"/>
                  </a:lnTo>
                  <a:lnTo>
                    <a:pt x="107022" y="161975"/>
                  </a:lnTo>
                  <a:lnTo>
                    <a:pt x="105702" y="160705"/>
                  </a:lnTo>
                  <a:lnTo>
                    <a:pt x="104787" y="160705"/>
                  </a:lnTo>
                  <a:lnTo>
                    <a:pt x="104787" y="172135"/>
                  </a:lnTo>
                  <a:lnTo>
                    <a:pt x="104762" y="173405"/>
                  </a:lnTo>
                  <a:lnTo>
                    <a:pt x="104521" y="173405"/>
                  </a:lnTo>
                  <a:lnTo>
                    <a:pt x="104228" y="172135"/>
                  </a:lnTo>
                  <a:lnTo>
                    <a:pt x="104787" y="172135"/>
                  </a:lnTo>
                  <a:lnTo>
                    <a:pt x="104787" y="160705"/>
                  </a:lnTo>
                  <a:lnTo>
                    <a:pt x="103759" y="160705"/>
                  </a:lnTo>
                  <a:lnTo>
                    <a:pt x="102908" y="161975"/>
                  </a:lnTo>
                  <a:lnTo>
                    <a:pt x="102806" y="160705"/>
                  </a:lnTo>
                  <a:lnTo>
                    <a:pt x="102654" y="160705"/>
                  </a:lnTo>
                  <a:lnTo>
                    <a:pt x="102501" y="159435"/>
                  </a:lnTo>
                  <a:lnTo>
                    <a:pt x="104305" y="159435"/>
                  </a:lnTo>
                  <a:lnTo>
                    <a:pt x="104368" y="158165"/>
                  </a:lnTo>
                  <a:lnTo>
                    <a:pt x="104825" y="156895"/>
                  </a:lnTo>
                  <a:lnTo>
                    <a:pt x="104584" y="155625"/>
                  </a:lnTo>
                  <a:lnTo>
                    <a:pt x="103695" y="156895"/>
                  </a:lnTo>
                  <a:lnTo>
                    <a:pt x="101130" y="156895"/>
                  </a:lnTo>
                  <a:lnTo>
                    <a:pt x="100914" y="159435"/>
                  </a:lnTo>
                  <a:lnTo>
                    <a:pt x="100787" y="159435"/>
                  </a:lnTo>
                  <a:lnTo>
                    <a:pt x="100787" y="178485"/>
                  </a:lnTo>
                  <a:lnTo>
                    <a:pt x="100050" y="179755"/>
                  </a:lnTo>
                  <a:lnTo>
                    <a:pt x="98539" y="179755"/>
                  </a:lnTo>
                  <a:lnTo>
                    <a:pt x="99568" y="178485"/>
                  </a:lnTo>
                  <a:lnTo>
                    <a:pt x="100787" y="178485"/>
                  </a:lnTo>
                  <a:lnTo>
                    <a:pt x="100787" y="159435"/>
                  </a:lnTo>
                  <a:lnTo>
                    <a:pt x="99212" y="159435"/>
                  </a:lnTo>
                  <a:lnTo>
                    <a:pt x="99809" y="156895"/>
                  </a:lnTo>
                  <a:lnTo>
                    <a:pt x="100774" y="155625"/>
                  </a:lnTo>
                  <a:lnTo>
                    <a:pt x="102146" y="154355"/>
                  </a:lnTo>
                  <a:lnTo>
                    <a:pt x="103073" y="154355"/>
                  </a:lnTo>
                  <a:lnTo>
                    <a:pt x="103454" y="153085"/>
                  </a:lnTo>
                  <a:lnTo>
                    <a:pt x="103276" y="151815"/>
                  </a:lnTo>
                  <a:lnTo>
                    <a:pt x="102908" y="150545"/>
                  </a:lnTo>
                  <a:lnTo>
                    <a:pt x="101904" y="149275"/>
                  </a:lnTo>
                  <a:lnTo>
                    <a:pt x="100164" y="150545"/>
                  </a:lnTo>
                  <a:lnTo>
                    <a:pt x="98933" y="150545"/>
                  </a:lnTo>
                  <a:lnTo>
                    <a:pt x="98259" y="149275"/>
                  </a:lnTo>
                  <a:lnTo>
                    <a:pt x="98983" y="146735"/>
                  </a:lnTo>
                  <a:lnTo>
                    <a:pt x="100037" y="146735"/>
                  </a:lnTo>
                  <a:lnTo>
                    <a:pt x="100330" y="145465"/>
                  </a:lnTo>
                  <a:lnTo>
                    <a:pt x="100406" y="144195"/>
                  </a:lnTo>
                  <a:lnTo>
                    <a:pt x="80289" y="144195"/>
                  </a:lnTo>
                  <a:lnTo>
                    <a:pt x="78282" y="144195"/>
                  </a:lnTo>
                  <a:lnTo>
                    <a:pt x="78740" y="145465"/>
                  </a:lnTo>
                  <a:lnTo>
                    <a:pt x="79095" y="146735"/>
                  </a:lnTo>
                  <a:lnTo>
                    <a:pt x="79336" y="148005"/>
                  </a:lnTo>
                  <a:lnTo>
                    <a:pt x="79451" y="151815"/>
                  </a:lnTo>
                  <a:lnTo>
                    <a:pt x="80759" y="151815"/>
                  </a:lnTo>
                  <a:lnTo>
                    <a:pt x="80073" y="153085"/>
                  </a:lnTo>
                  <a:lnTo>
                    <a:pt x="79883" y="153085"/>
                  </a:lnTo>
                  <a:lnTo>
                    <a:pt x="80721" y="155625"/>
                  </a:lnTo>
                  <a:lnTo>
                    <a:pt x="80848" y="155625"/>
                  </a:lnTo>
                  <a:lnTo>
                    <a:pt x="81457" y="156895"/>
                  </a:lnTo>
                  <a:lnTo>
                    <a:pt x="82791" y="156895"/>
                  </a:lnTo>
                  <a:lnTo>
                    <a:pt x="83591" y="155625"/>
                  </a:lnTo>
                  <a:lnTo>
                    <a:pt x="83781" y="155625"/>
                  </a:lnTo>
                  <a:lnTo>
                    <a:pt x="83832" y="156895"/>
                  </a:lnTo>
                  <a:lnTo>
                    <a:pt x="84391" y="158165"/>
                  </a:lnTo>
                  <a:lnTo>
                    <a:pt x="85077" y="159435"/>
                  </a:lnTo>
                  <a:lnTo>
                    <a:pt x="85382" y="160705"/>
                  </a:lnTo>
                  <a:lnTo>
                    <a:pt x="84277" y="160705"/>
                  </a:lnTo>
                  <a:lnTo>
                    <a:pt x="83693" y="161975"/>
                  </a:lnTo>
                  <a:lnTo>
                    <a:pt x="83591" y="163245"/>
                  </a:lnTo>
                  <a:lnTo>
                    <a:pt x="83934" y="164515"/>
                  </a:lnTo>
                  <a:lnTo>
                    <a:pt x="86474" y="164515"/>
                  </a:lnTo>
                  <a:lnTo>
                    <a:pt x="88087" y="163245"/>
                  </a:lnTo>
                  <a:lnTo>
                    <a:pt x="88277" y="164515"/>
                  </a:lnTo>
                  <a:lnTo>
                    <a:pt x="87718" y="165785"/>
                  </a:lnTo>
                  <a:lnTo>
                    <a:pt x="87096" y="165785"/>
                  </a:lnTo>
                  <a:lnTo>
                    <a:pt x="86436" y="167055"/>
                  </a:lnTo>
                  <a:lnTo>
                    <a:pt x="86931" y="167055"/>
                  </a:lnTo>
                  <a:lnTo>
                    <a:pt x="87401" y="168325"/>
                  </a:lnTo>
                  <a:lnTo>
                    <a:pt x="87884" y="168325"/>
                  </a:lnTo>
                  <a:lnTo>
                    <a:pt x="88392" y="169595"/>
                  </a:lnTo>
                  <a:lnTo>
                    <a:pt x="88607" y="169595"/>
                  </a:lnTo>
                  <a:lnTo>
                    <a:pt x="89611" y="170865"/>
                  </a:lnTo>
                  <a:lnTo>
                    <a:pt x="91389" y="170865"/>
                  </a:lnTo>
                  <a:lnTo>
                    <a:pt x="91173" y="172135"/>
                  </a:lnTo>
                  <a:lnTo>
                    <a:pt x="91313" y="172135"/>
                  </a:lnTo>
                  <a:lnTo>
                    <a:pt x="91795" y="173405"/>
                  </a:lnTo>
                  <a:lnTo>
                    <a:pt x="93649" y="174675"/>
                  </a:lnTo>
                  <a:lnTo>
                    <a:pt x="93548" y="175945"/>
                  </a:lnTo>
                  <a:lnTo>
                    <a:pt x="93065" y="177215"/>
                  </a:lnTo>
                  <a:lnTo>
                    <a:pt x="92951" y="178485"/>
                  </a:lnTo>
                  <a:lnTo>
                    <a:pt x="93256" y="179755"/>
                  </a:lnTo>
                  <a:lnTo>
                    <a:pt x="96824" y="179755"/>
                  </a:lnTo>
                  <a:lnTo>
                    <a:pt x="97548" y="181025"/>
                  </a:lnTo>
                  <a:lnTo>
                    <a:pt x="97548" y="182295"/>
                  </a:lnTo>
                  <a:lnTo>
                    <a:pt x="99225" y="182295"/>
                  </a:lnTo>
                  <a:lnTo>
                    <a:pt x="99987" y="183565"/>
                  </a:lnTo>
                  <a:lnTo>
                    <a:pt x="99834" y="184835"/>
                  </a:lnTo>
                  <a:lnTo>
                    <a:pt x="100571" y="186105"/>
                  </a:lnTo>
                  <a:lnTo>
                    <a:pt x="101142" y="187375"/>
                  </a:lnTo>
                  <a:lnTo>
                    <a:pt x="101561" y="188645"/>
                  </a:lnTo>
                  <a:lnTo>
                    <a:pt x="101879" y="188645"/>
                  </a:lnTo>
                  <a:lnTo>
                    <a:pt x="102387" y="189915"/>
                  </a:lnTo>
                  <a:lnTo>
                    <a:pt x="103098" y="191185"/>
                  </a:lnTo>
                  <a:lnTo>
                    <a:pt x="106603" y="191185"/>
                  </a:lnTo>
                  <a:lnTo>
                    <a:pt x="107873" y="193725"/>
                  </a:lnTo>
                  <a:lnTo>
                    <a:pt x="111683" y="193725"/>
                  </a:lnTo>
                  <a:lnTo>
                    <a:pt x="112915" y="192455"/>
                  </a:lnTo>
                  <a:lnTo>
                    <a:pt x="115379" y="191185"/>
                  </a:lnTo>
                  <a:lnTo>
                    <a:pt x="116509" y="188645"/>
                  </a:lnTo>
                  <a:lnTo>
                    <a:pt x="118224" y="187375"/>
                  </a:lnTo>
                  <a:lnTo>
                    <a:pt x="120548" y="186105"/>
                  </a:lnTo>
                  <a:lnTo>
                    <a:pt x="120713" y="183565"/>
                  </a:lnTo>
                  <a:lnTo>
                    <a:pt x="121259" y="182295"/>
                  </a:lnTo>
                  <a:lnTo>
                    <a:pt x="122186" y="182295"/>
                  </a:lnTo>
                  <a:close/>
                </a:path>
                <a:path w="1932305" h="1219200">
                  <a:moveTo>
                    <a:pt x="139153" y="53975"/>
                  </a:moveTo>
                  <a:lnTo>
                    <a:pt x="138988" y="53213"/>
                  </a:lnTo>
                  <a:lnTo>
                    <a:pt x="138658" y="52578"/>
                  </a:lnTo>
                  <a:lnTo>
                    <a:pt x="138176" y="52324"/>
                  </a:lnTo>
                  <a:lnTo>
                    <a:pt x="137274" y="51562"/>
                  </a:lnTo>
                  <a:lnTo>
                    <a:pt x="136702" y="50927"/>
                  </a:lnTo>
                  <a:lnTo>
                    <a:pt x="136575" y="50292"/>
                  </a:lnTo>
                  <a:lnTo>
                    <a:pt x="136575" y="49784"/>
                  </a:lnTo>
                  <a:lnTo>
                    <a:pt x="137020" y="49403"/>
                  </a:lnTo>
                  <a:lnTo>
                    <a:pt x="137934" y="49276"/>
                  </a:lnTo>
                  <a:lnTo>
                    <a:pt x="138391" y="48768"/>
                  </a:lnTo>
                  <a:lnTo>
                    <a:pt x="138087" y="48006"/>
                  </a:lnTo>
                  <a:lnTo>
                    <a:pt x="137007" y="47244"/>
                  </a:lnTo>
                  <a:lnTo>
                    <a:pt x="135712" y="46482"/>
                  </a:lnTo>
                  <a:lnTo>
                    <a:pt x="134645" y="45593"/>
                  </a:lnTo>
                  <a:lnTo>
                    <a:pt x="135623" y="43942"/>
                  </a:lnTo>
                  <a:lnTo>
                    <a:pt x="135788" y="42545"/>
                  </a:lnTo>
                  <a:lnTo>
                    <a:pt x="135089" y="41783"/>
                  </a:lnTo>
                  <a:lnTo>
                    <a:pt x="134975" y="41148"/>
                  </a:lnTo>
                  <a:lnTo>
                    <a:pt x="134467" y="40513"/>
                  </a:lnTo>
                  <a:lnTo>
                    <a:pt x="134569" y="38735"/>
                  </a:lnTo>
                  <a:lnTo>
                    <a:pt x="134734" y="38100"/>
                  </a:lnTo>
                  <a:lnTo>
                    <a:pt x="134010" y="36576"/>
                  </a:lnTo>
                  <a:lnTo>
                    <a:pt x="133438" y="35814"/>
                  </a:lnTo>
                  <a:lnTo>
                    <a:pt x="132168" y="34925"/>
                  </a:lnTo>
                  <a:lnTo>
                    <a:pt x="131622" y="34671"/>
                  </a:lnTo>
                  <a:lnTo>
                    <a:pt x="130606" y="34290"/>
                  </a:lnTo>
                  <a:lnTo>
                    <a:pt x="129882" y="32639"/>
                  </a:lnTo>
                  <a:lnTo>
                    <a:pt x="129527" y="30226"/>
                  </a:lnTo>
                  <a:lnTo>
                    <a:pt x="129476" y="29591"/>
                  </a:lnTo>
                  <a:lnTo>
                    <a:pt x="129781" y="28448"/>
                  </a:lnTo>
                  <a:lnTo>
                    <a:pt x="129781" y="26797"/>
                  </a:lnTo>
                  <a:lnTo>
                    <a:pt x="129120" y="25654"/>
                  </a:lnTo>
                  <a:lnTo>
                    <a:pt x="127863" y="25273"/>
                  </a:lnTo>
                  <a:lnTo>
                    <a:pt x="127558" y="25019"/>
                  </a:lnTo>
                  <a:lnTo>
                    <a:pt x="126796" y="24384"/>
                  </a:lnTo>
                  <a:lnTo>
                    <a:pt x="125920" y="22987"/>
                  </a:lnTo>
                  <a:lnTo>
                    <a:pt x="125158" y="21082"/>
                  </a:lnTo>
                  <a:lnTo>
                    <a:pt x="124815" y="20701"/>
                  </a:lnTo>
                  <a:lnTo>
                    <a:pt x="124142" y="20193"/>
                  </a:lnTo>
                  <a:lnTo>
                    <a:pt x="123139" y="19939"/>
                  </a:lnTo>
                  <a:lnTo>
                    <a:pt x="124206" y="14097"/>
                  </a:lnTo>
                  <a:lnTo>
                    <a:pt x="121539" y="13335"/>
                  </a:lnTo>
                  <a:lnTo>
                    <a:pt x="120916" y="12065"/>
                  </a:lnTo>
                  <a:lnTo>
                    <a:pt x="119989" y="11049"/>
                  </a:lnTo>
                  <a:lnTo>
                    <a:pt x="118757" y="10287"/>
                  </a:lnTo>
                  <a:lnTo>
                    <a:pt x="119634" y="9017"/>
                  </a:lnTo>
                  <a:lnTo>
                    <a:pt x="119722" y="8890"/>
                  </a:lnTo>
                  <a:lnTo>
                    <a:pt x="117729" y="9017"/>
                  </a:lnTo>
                  <a:lnTo>
                    <a:pt x="118630" y="8128"/>
                  </a:lnTo>
                  <a:lnTo>
                    <a:pt x="119151" y="7366"/>
                  </a:lnTo>
                  <a:lnTo>
                    <a:pt x="119405" y="6223"/>
                  </a:lnTo>
                  <a:lnTo>
                    <a:pt x="119176" y="5588"/>
                  </a:lnTo>
                  <a:lnTo>
                    <a:pt x="116776" y="3810"/>
                  </a:lnTo>
                  <a:lnTo>
                    <a:pt x="115684" y="3048"/>
                  </a:lnTo>
                  <a:lnTo>
                    <a:pt x="115049" y="2286"/>
                  </a:lnTo>
                  <a:lnTo>
                    <a:pt x="114846" y="1778"/>
                  </a:lnTo>
                  <a:lnTo>
                    <a:pt x="112179" y="1143"/>
                  </a:lnTo>
                  <a:lnTo>
                    <a:pt x="109308" y="508"/>
                  </a:lnTo>
                  <a:lnTo>
                    <a:pt x="107264" y="0"/>
                  </a:lnTo>
                  <a:lnTo>
                    <a:pt x="105295" y="127"/>
                  </a:lnTo>
                  <a:lnTo>
                    <a:pt x="103403" y="635"/>
                  </a:lnTo>
                  <a:lnTo>
                    <a:pt x="103352" y="889"/>
                  </a:lnTo>
                  <a:lnTo>
                    <a:pt x="102679" y="1524"/>
                  </a:lnTo>
                  <a:lnTo>
                    <a:pt x="99885" y="3810"/>
                  </a:lnTo>
                  <a:lnTo>
                    <a:pt x="98539" y="5207"/>
                  </a:lnTo>
                  <a:lnTo>
                    <a:pt x="97497" y="6223"/>
                  </a:lnTo>
                  <a:lnTo>
                    <a:pt x="96901" y="7112"/>
                  </a:lnTo>
                  <a:lnTo>
                    <a:pt x="96596" y="8509"/>
                  </a:lnTo>
                  <a:lnTo>
                    <a:pt x="97028" y="9017"/>
                  </a:lnTo>
                  <a:lnTo>
                    <a:pt x="98031" y="9398"/>
                  </a:lnTo>
                  <a:lnTo>
                    <a:pt x="97612" y="10668"/>
                  </a:lnTo>
                  <a:lnTo>
                    <a:pt x="98272" y="11811"/>
                  </a:lnTo>
                  <a:lnTo>
                    <a:pt x="99987" y="12827"/>
                  </a:lnTo>
                  <a:lnTo>
                    <a:pt x="100520" y="14986"/>
                  </a:lnTo>
                  <a:lnTo>
                    <a:pt x="99491" y="16510"/>
                  </a:lnTo>
                  <a:lnTo>
                    <a:pt x="96901" y="17399"/>
                  </a:lnTo>
                  <a:lnTo>
                    <a:pt x="89674" y="20193"/>
                  </a:lnTo>
                  <a:lnTo>
                    <a:pt x="86283" y="21336"/>
                  </a:lnTo>
                  <a:lnTo>
                    <a:pt x="83794" y="22352"/>
                  </a:lnTo>
                  <a:lnTo>
                    <a:pt x="82245" y="23241"/>
                  </a:lnTo>
                  <a:lnTo>
                    <a:pt x="76619" y="25908"/>
                  </a:lnTo>
                  <a:lnTo>
                    <a:pt x="70827" y="28448"/>
                  </a:lnTo>
                  <a:lnTo>
                    <a:pt x="66560" y="30226"/>
                  </a:lnTo>
                  <a:lnTo>
                    <a:pt x="62979" y="32131"/>
                  </a:lnTo>
                  <a:lnTo>
                    <a:pt x="60096" y="34417"/>
                  </a:lnTo>
                  <a:lnTo>
                    <a:pt x="55892" y="35687"/>
                  </a:lnTo>
                  <a:lnTo>
                    <a:pt x="51460" y="37592"/>
                  </a:lnTo>
                  <a:lnTo>
                    <a:pt x="46824" y="40386"/>
                  </a:lnTo>
                  <a:lnTo>
                    <a:pt x="40335" y="43688"/>
                  </a:lnTo>
                  <a:lnTo>
                    <a:pt x="38341" y="45085"/>
                  </a:lnTo>
                  <a:lnTo>
                    <a:pt x="36169" y="46228"/>
                  </a:lnTo>
                  <a:lnTo>
                    <a:pt x="33845" y="47117"/>
                  </a:lnTo>
                  <a:lnTo>
                    <a:pt x="31559" y="48641"/>
                  </a:lnTo>
                  <a:lnTo>
                    <a:pt x="28219" y="50292"/>
                  </a:lnTo>
                  <a:lnTo>
                    <a:pt x="23812" y="52197"/>
                  </a:lnTo>
                  <a:lnTo>
                    <a:pt x="13601" y="57023"/>
                  </a:lnTo>
                  <a:lnTo>
                    <a:pt x="10058" y="57023"/>
                  </a:lnTo>
                  <a:lnTo>
                    <a:pt x="8902" y="57416"/>
                  </a:lnTo>
                  <a:lnTo>
                    <a:pt x="8902" y="70104"/>
                  </a:lnTo>
                  <a:lnTo>
                    <a:pt x="8496" y="70866"/>
                  </a:lnTo>
                  <a:lnTo>
                    <a:pt x="7823" y="70789"/>
                  </a:lnTo>
                  <a:lnTo>
                    <a:pt x="8686" y="68707"/>
                  </a:lnTo>
                  <a:lnTo>
                    <a:pt x="8902" y="70104"/>
                  </a:lnTo>
                  <a:lnTo>
                    <a:pt x="8902" y="57416"/>
                  </a:lnTo>
                  <a:lnTo>
                    <a:pt x="0" y="64516"/>
                  </a:lnTo>
                  <a:lnTo>
                    <a:pt x="254" y="65278"/>
                  </a:lnTo>
                  <a:lnTo>
                    <a:pt x="1333" y="66040"/>
                  </a:lnTo>
                  <a:lnTo>
                    <a:pt x="1765" y="65659"/>
                  </a:lnTo>
                  <a:lnTo>
                    <a:pt x="2590" y="65405"/>
                  </a:lnTo>
                  <a:lnTo>
                    <a:pt x="3022" y="65024"/>
                  </a:lnTo>
                  <a:lnTo>
                    <a:pt x="3479" y="65024"/>
                  </a:lnTo>
                  <a:lnTo>
                    <a:pt x="3975" y="65405"/>
                  </a:lnTo>
                  <a:lnTo>
                    <a:pt x="4051" y="66421"/>
                  </a:lnTo>
                  <a:lnTo>
                    <a:pt x="3530" y="67437"/>
                  </a:lnTo>
                  <a:lnTo>
                    <a:pt x="3276" y="67818"/>
                  </a:lnTo>
                  <a:lnTo>
                    <a:pt x="3187" y="68834"/>
                  </a:lnTo>
                  <a:lnTo>
                    <a:pt x="3302" y="69342"/>
                  </a:lnTo>
                  <a:lnTo>
                    <a:pt x="5778" y="71628"/>
                  </a:lnTo>
                  <a:lnTo>
                    <a:pt x="7391" y="71399"/>
                  </a:lnTo>
                  <a:lnTo>
                    <a:pt x="7239" y="72644"/>
                  </a:lnTo>
                  <a:lnTo>
                    <a:pt x="7467" y="72898"/>
                  </a:lnTo>
                  <a:lnTo>
                    <a:pt x="7962" y="73152"/>
                  </a:lnTo>
                  <a:lnTo>
                    <a:pt x="8483" y="74295"/>
                  </a:lnTo>
                  <a:lnTo>
                    <a:pt x="9144" y="75311"/>
                  </a:lnTo>
                  <a:lnTo>
                    <a:pt x="9982" y="76073"/>
                  </a:lnTo>
                  <a:lnTo>
                    <a:pt x="12026" y="78740"/>
                  </a:lnTo>
                  <a:lnTo>
                    <a:pt x="12890" y="79121"/>
                  </a:lnTo>
                  <a:lnTo>
                    <a:pt x="13804" y="79121"/>
                  </a:lnTo>
                  <a:lnTo>
                    <a:pt x="14782" y="78613"/>
                  </a:lnTo>
                  <a:lnTo>
                    <a:pt x="16205" y="78232"/>
                  </a:lnTo>
                  <a:lnTo>
                    <a:pt x="17018" y="77978"/>
                  </a:lnTo>
                  <a:lnTo>
                    <a:pt x="17665" y="78105"/>
                  </a:lnTo>
                  <a:lnTo>
                    <a:pt x="18148" y="78486"/>
                  </a:lnTo>
                  <a:lnTo>
                    <a:pt x="18313" y="77978"/>
                  </a:lnTo>
                  <a:lnTo>
                    <a:pt x="19405" y="74295"/>
                  </a:lnTo>
                  <a:lnTo>
                    <a:pt x="19469" y="73914"/>
                  </a:lnTo>
                  <a:lnTo>
                    <a:pt x="21539" y="74676"/>
                  </a:lnTo>
                  <a:lnTo>
                    <a:pt x="22644" y="75184"/>
                  </a:lnTo>
                  <a:lnTo>
                    <a:pt x="23114" y="74676"/>
                  </a:lnTo>
                  <a:lnTo>
                    <a:pt x="23202" y="73914"/>
                  </a:lnTo>
                  <a:lnTo>
                    <a:pt x="22923" y="72898"/>
                  </a:lnTo>
                  <a:lnTo>
                    <a:pt x="25615" y="73406"/>
                  </a:lnTo>
                  <a:lnTo>
                    <a:pt x="27393" y="73406"/>
                  </a:lnTo>
                  <a:lnTo>
                    <a:pt x="28232" y="72898"/>
                  </a:lnTo>
                  <a:lnTo>
                    <a:pt x="28473" y="73025"/>
                  </a:lnTo>
                  <a:lnTo>
                    <a:pt x="28676" y="72898"/>
                  </a:lnTo>
                  <a:lnTo>
                    <a:pt x="29057" y="72644"/>
                  </a:lnTo>
                  <a:lnTo>
                    <a:pt x="31216" y="70993"/>
                  </a:lnTo>
                  <a:lnTo>
                    <a:pt x="31407" y="70866"/>
                  </a:lnTo>
                  <a:lnTo>
                    <a:pt x="33121" y="69723"/>
                  </a:lnTo>
                  <a:lnTo>
                    <a:pt x="33439" y="69342"/>
                  </a:lnTo>
                  <a:lnTo>
                    <a:pt x="33642" y="68834"/>
                  </a:lnTo>
                  <a:lnTo>
                    <a:pt x="33655" y="68707"/>
                  </a:lnTo>
                  <a:lnTo>
                    <a:pt x="33756" y="67691"/>
                  </a:lnTo>
                  <a:lnTo>
                    <a:pt x="33693" y="67183"/>
                  </a:lnTo>
                  <a:lnTo>
                    <a:pt x="33286" y="66040"/>
                  </a:lnTo>
                  <a:lnTo>
                    <a:pt x="33362" y="65532"/>
                  </a:lnTo>
                  <a:lnTo>
                    <a:pt x="33680" y="65024"/>
                  </a:lnTo>
                  <a:lnTo>
                    <a:pt x="33756" y="64897"/>
                  </a:lnTo>
                  <a:lnTo>
                    <a:pt x="35153" y="64262"/>
                  </a:lnTo>
                  <a:lnTo>
                    <a:pt x="35623" y="64643"/>
                  </a:lnTo>
                  <a:lnTo>
                    <a:pt x="35953" y="65151"/>
                  </a:lnTo>
                  <a:lnTo>
                    <a:pt x="36080" y="65786"/>
                  </a:lnTo>
                  <a:lnTo>
                    <a:pt x="36182" y="66802"/>
                  </a:lnTo>
                  <a:lnTo>
                    <a:pt x="35991" y="67183"/>
                  </a:lnTo>
                  <a:lnTo>
                    <a:pt x="35610" y="67691"/>
                  </a:lnTo>
                  <a:lnTo>
                    <a:pt x="35610" y="67945"/>
                  </a:lnTo>
                  <a:lnTo>
                    <a:pt x="35801" y="68199"/>
                  </a:lnTo>
                  <a:lnTo>
                    <a:pt x="36791" y="68707"/>
                  </a:lnTo>
                  <a:lnTo>
                    <a:pt x="37490" y="67183"/>
                  </a:lnTo>
                  <a:lnTo>
                    <a:pt x="38277" y="66040"/>
                  </a:lnTo>
                  <a:lnTo>
                    <a:pt x="39154" y="65405"/>
                  </a:lnTo>
                  <a:lnTo>
                    <a:pt x="40182" y="64897"/>
                  </a:lnTo>
                  <a:lnTo>
                    <a:pt x="40792" y="64770"/>
                  </a:lnTo>
                  <a:lnTo>
                    <a:pt x="41668" y="65024"/>
                  </a:lnTo>
                  <a:lnTo>
                    <a:pt x="41859" y="64770"/>
                  </a:lnTo>
                  <a:lnTo>
                    <a:pt x="42227" y="64262"/>
                  </a:lnTo>
                  <a:lnTo>
                    <a:pt x="42443" y="62484"/>
                  </a:lnTo>
                  <a:lnTo>
                    <a:pt x="43383" y="63373"/>
                  </a:lnTo>
                  <a:lnTo>
                    <a:pt x="44157" y="63373"/>
                  </a:lnTo>
                  <a:lnTo>
                    <a:pt x="44780" y="62738"/>
                  </a:lnTo>
                  <a:lnTo>
                    <a:pt x="44958" y="62484"/>
                  </a:lnTo>
                  <a:lnTo>
                    <a:pt x="45135" y="62230"/>
                  </a:lnTo>
                  <a:lnTo>
                    <a:pt x="45212" y="61214"/>
                  </a:lnTo>
                  <a:lnTo>
                    <a:pt x="44704" y="59944"/>
                  </a:lnTo>
                  <a:lnTo>
                    <a:pt x="45834" y="58674"/>
                  </a:lnTo>
                  <a:lnTo>
                    <a:pt x="47180" y="57277"/>
                  </a:lnTo>
                  <a:lnTo>
                    <a:pt x="47802" y="58674"/>
                  </a:lnTo>
                  <a:lnTo>
                    <a:pt x="48412" y="59563"/>
                  </a:lnTo>
                  <a:lnTo>
                    <a:pt x="49644" y="60198"/>
                  </a:lnTo>
                  <a:lnTo>
                    <a:pt x="50253" y="60071"/>
                  </a:lnTo>
                  <a:lnTo>
                    <a:pt x="51777" y="58166"/>
                  </a:lnTo>
                  <a:lnTo>
                    <a:pt x="52870" y="57404"/>
                  </a:lnTo>
                  <a:lnTo>
                    <a:pt x="53136" y="57277"/>
                  </a:lnTo>
                  <a:lnTo>
                    <a:pt x="53403" y="57150"/>
                  </a:lnTo>
                  <a:lnTo>
                    <a:pt x="54114" y="57277"/>
                  </a:lnTo>
                  <a:lnTo>
                    <a:pt x="54965" y="57785"/>
                  </a:lnTo>
                  <a:lnTo>
                    <a:pt x="55689" y="57277"/>
                  </a:lnTo>
                  <a:lnTo>
                    <a:pt x="55778" y="57150"/>
                  </a:lnTo>
                  <a:lnTo>
                    <a:pt x="56324" y="56388"/>
                  </a:lnTo>
                  <a:lnTo>
                    <a:pt x="56845" y="55245"/>
                  </a:lnTo>
                  <a:lnTo>
                    <a:pt x="57988" y="52324"/>
                  </a:lnTo>
                  <a:lnTo>
                    <a:pt x="59055" y="52197"/>
                  </a:lnTo>
                  <a:lnTo>
                    <a:pt x="59397" y="51562"/>
                  </a:lnTo>
                  <a:lnTo>
                    <a:pt x="59321" y="50800"/>
                  </a:lnTo>
                  <a:lnTo>
                    <a:pt x="59194" y="50292"/>
                  </a:lnTo>
                  <a:lnTo>
                    <a:pt x="60185" y="50927"/>
                  </a:lnTo>
                  <a:lnTo>
                    <a:pt x="61061" y="51308"/>
                  </a:lnTo>
                  <a:lnTo>
                    <a:pt x="61658" y="51181"/>
                  </a:lnTo>
                  <a:lnTo>
                    <a:pt x="61785" y="50800"/>
                  </a:lnTo>
                  <a:lnTo>
                    <a:pt x="62001" y="50546"/>
                  </a:lnTo>
                  <a:lnTo>
                    <a:pt x="62331" y="50292"/>
                  </a:lnTo>
                  <a:lnTo>
                    <a:pt x="63017" y="49784"/>
                  </a:lnTo>
                  <a:lnTo>
                    <a:pt x="63614" y="49657"/>
                  </a:lnTo>
                  <a:lnTo>
                    <a:pt x="64046" y="49276"/>
                  </a:lnTo>
                  <a:lnTo>
                    <a:pt x="64274" y="49022"/>
                  </a:lnTo>
                  <a:lnTo>
                    <a:pt x="64376" y="47879"/>
                  </a:lnTo>
                  <a:lnTo>
                    <a:pt x="64490" y="47752"/>
                  </a:lnTo>
                  <a:lnTo>
                    <a:pt x="66052" y="47752"/>
                  </a:lnTo>
                  <a:lnTo>
                    <a:pt x="66167" y="47879"/>
                  </a:lnTo>
                  <a:lnTo>
                    <a:pt x="66319" y="47752"/>
                  </a:lnTo>
                  <a:lnTo>
                    <a:pt x="66471" y="47625"/>
                  </a:lnTo>
                  <a:lnTo>
                    <a:pt x="66649" y="47244"/>
                  </a:lnTo>
                  <a:lnTo>
                    <a:pt x="67081" y="46863"/>
                  </a:lnTo>
                  <a:lnTo>
                    <a:pt x="68287" y="46609"/>
                  </a:lnTo>
                  <a:lnTo>
                    <a:pt x="68491" y="46228"/>
                  </a:lnTo>
                  <a:lnTo>
                    <a:pt x="68618" y="45593"/>
                  </a:lnTo>
                  <a:lnTo>
                    <a:pt x="68668" y="45085"/>
                  </a:lnTo>
                  <a:lnTo>
                    <a:pt x="69176" y="44577"/>
                  </a:lnTo>
                  <a:lnTo>
                    <a:pt x="70065" y="44831"/>
                  </a:lnTo>
                  <a:lnTo>
                    <a:pt x="71615" y="45085"/>
                  </a:lnTo>
                  <a:lnTo>
                    <a:pt x="71983" y="44577"/>
                  </a:lnTo>
                  <a:lnTo>
                    <a:pt x="72072" y="44450"/>
                  </a:lnTo>
                  <a:lnTo>
                    <a:pt x="72809" y="43815"/>
                  </a:lnTo>
                  <a:lnTo>
                    <a:pt x="75044" y="42672"/>
                  </a:lnTo>
                  <a:lnTo>
                    <a:pt x="76073" y="42291"/>
                  </a:lnTo>
                  <a:lnTo>
                    <a:pt x="79298" y="40386"/>
                  </a:lnTo>
                  <a:lnTo>
                    <a:pt x="82511" y="39370"/>
                  </a:lnTo>
                  <a:lnTo>
                    <a:pt x="85674" y="39243"/>
                  </a:lnTo>
                  <a:lnTo>
                    <a:pt x="86055" y="39243"/>
                  </a:lnTo>
                  <a:lnTo>
                    <a:pt x="86321" y="38735"/>
                  </a:lnTo>
                  <a:lnTo>
                    <a:pt x="85547" y="38608"/>
                  </a:lnTo>
                  <a:lnTo>
                    <a:pt x="85509" y="38100"/>
                  </a:lnTo>
                  <a:lnTo>
                    <a:pt x="85852" y="37719"/>
                  </a:lnTo>
                  <a:lnTo>
                    <a:pt x="86969" y="38227"/>
                  </a:lnTo>
                  <a:lnTo>
                    <a:pt x="87896" y="38100"/>
                  </a:lnTo>
                  <a:lnTo>
                    <a:pt x="88226" y="37719"/>
                  </a:lnTo>
                  <a:lnTo>
                    <a:pt x="88658" y="37211"/>
                  </a:lnTo>
                  <a:lnTo>
                    <a:pt x="89268" y="36576"/>
                  </a:lnTo>
                  <a:lnTo>
                    <a:pt x="89484" y="35814"/>
                  </a:lnTo>
                  <a:lnTo>
                    <a:pt x="89573" y="34417"/>
                  </a:lnTo>
                  <a:lnTo>
                    <a:pt x="90957" y="34417"/>
                  </a:lnTo>
                  <a:lnTo>
                    <a:pt x="92544" y="33655"/>
                  </a:lnTo>
                  <a:lnTo>
                    <a:pt x="93230" y="33909"/>
                  </a:lnTo>
                  <a:lnTo>
                    <a:pt x="94068" y="34671"/>
                  </a:lnTo>
                  <a:lnTo>
                    <a:pt x="94869" y="34544"/>
                  </a:lnTo>
                  <a:lnTo>
                    <a:pt x="95516" y="34036"/>
                  </a:lnTo>
                  <a:lnTo>
                    <a:pt x="95732" y="33655"/>
                  </a:lnTo>
                  <a:lnTo>
                    <a:pt x="96012" y="33147"/>
                  </a:lnTo>
                  <a:lnTo>
                    <a:pt x="97193" y="31623"/>
                  </a:lnTo>
                  <a:lnTo>
                    <a:pt x="98145" y="30099"/>
                  </a:lnTo>
                  <a:lnTo>
                    <a:pt x="98920" y="29591"/>
                  </a:lnTo>
                  <a:lnTo>
                    <a:pt x="99517" y="30099"/>
                  </a:lnTo>
                  <a:lnTo>
                    <a:pt x="99987" y="29591"/>
                  </a:lnTo>
                  <a:lnTo>
                    <a:pt x="102209" y="27178"/>
                  </a:lnTo>
                  <a:lnTo>
                    <a:pt x="102971" y="26416"/>
                  </a:lnTo>
                  <a:lnTo>
                    <a:pt x="104051" y="25654"/>
                  </a:lnTo>
                  <a:lnTo>
                    <a:pt x="105435" y="25019"/>
                  </a:lnTo>
                  <a:lnTo>
                    <a:pt x="105625" y="26416"/>
                  </a:lnTo>
                  <a:lnTo>
                    <a:pt x="105727" y="26797"/>
                  </a:lnTo>
                  <a:lnTo>
                    <a:pt x="105981" y="27559"/>
                  </a:lnTo>
                  <a:lnTo>
                    <a:pt x="106438" y="28067"/>
                  </a:lnTo>
                  <a:lnTo>
                    <a:pt x="106984" y="28448"/>
                  </a:lnTo>
                  <a:lnTo>
                    <a:pt x="108153" y="28575"/>
                  </a:lnTo>
                  <a:lnTo>
                    <a:pt x="109042" y="28702"/>
                  </a:lnTo>
                  <a:lnTo>
                    <a:pt x="110197" y="30099"/>
                  </a:lnTo>
                  <a:lnTo>
                    <a:pt x="111633" y="32512"/>
                  </a:lnTo>
                  <a:lnTo>
                    <a:pt x="111531" y="33274"/>
                  </a:lnTo>
                  <a:lnTo>
                    <a:pt x="111925" y="34417"/>
                  </a:lnTo>
                  <a:lnTo>
                    <a:pt x="112763" y="36195"/>
                  </a:lnTo>
                  <a:lnTo>
                    <a:pt x="114808" y="38735"/>
                  </a:lnTo>
                  <a:lnTo>
                    <a:pt x="114998" y="41656"/>
                  </a:lnTo>
                  <a:lnTo>
                    <a:pt x="115633" y="45085"/>
                  </a:lnTo>
                  <a:lnTo>
                    <a:pt x="118110" y="54102"/>
                  </a:lnTo>
                  <a:lnTo>
                    <a:pt x="119075" y="59309"/>
                  </a:lnTo>
                  <a:lnTo>
                    <a:pt x="119583" y="59944"/>
                  </a:lnTo>
                  <a:lnTo>
                    <a:pt x="119710" y="60579"/>
                  </a:lnTo>
                  <a:lnTo>
                    <a:pt x="120650" y="61468"/>
                  </a:lnTo>
                  <a:lnTo>
                    <a:pt x="121196" y="62357"/>
                  </a:lnTo>
                  <a:lnTo>
                    <a:pt x="121373" y="63119"/>
                  </a:lnTo>
                  <a:lnTo>
                    <a:pt x="122580" y="64008"/>
                  </a:lnTo>
                  <a:lnTo>
                    <a:pt x="123558" y="64516"/>
                  </a:lnTo>
                  <a:lnTo>
                    <a:pt x="125895" y="64770"/>
                  </a:lnTo>
                  <a:lnTo>
                    <a:pt x="127660" y="64770"/>
                  </a:lnTo>
                  <a:lnTo>
                    <a:pt x="128041" y="65913"/>
                  </a:lnTo>
                  <a:lnTo>
                    <a:pt x="129057" y="66802"/>
                  </a:lnTo>
                  <a:lnTo>
                    <a:pt x="130708" y="67310"/>
                  </a:lnTo>
                  <a:lnTo>
                    <a:pt x="132372" y="68199"/>
                  </a:lnTo>
                  <a:lnTo>
                    <a:pt x="134010" y="69342"/>
                  </a:lnTo>
                  <a:lnTo>
                    <a:pt x="134239" y="68453"/>
                  </a:lnTo>
                  <a:lnTo>
                    <a:pt x="134721" y="67691"/>
                  </a:lnTo>
                  <a:lnTo>
                    <a:pt x="135432" y="67183"/>
                  </a:lnTo>
                  <a:lnTo>
                    <a:pt x="136893" y="65659"/>
                  </a:lnTo>
                  <a:lnTo>
                    <a:pt x="136766" y="64643"/>
                  </a:lnTo>
                  <a:lnTo>
                    <a:pt x="136347" y="63119"/>
                  </a:lnTo>
                  <a:lnTo>
                    <a:pt x="136410" y="62103"/>
                  </a:lnTo>
                  <a:lnTo>
                    <a:pt x="136982" y="58928"/>
                  </a:lnTo>
                  <a:lnTo>
                    <a:pt x="139153" y="53975"/>
                  </a:lnTo>
                  <a:close/>
                </a:path>
                <a:path w="1932305" h="1219200">
                  <a:moveTo>
                    <a:pt x="209448" y="113715"/>
                  </a:moveTo>
                  <a:lnTo>
                    <a:pt x="209181" y="112445"/>
                  </a:lnTo>
                  <a:lnTo>
                    <a:pt x="208864" y="113309"/>
                  </a:lnTo>
                  <a:lnTo>
                    <a:pt x="209448" y="113715"/>
                  </a:lnTo>
                  <a:close/>
                </a:path>
                <a:path w="1932305" h="1219200">
                  <a:moveTo>
                    <a:pt x="211785" y="117525"/>
                  </a:moveTo>
                  <a:lnTo>
                    <a:pt x="211467" y="117525"/>
                  </a:lnTo>
                  <a:lnTo>
                    <a:pt x="210400" y="116255"/>
                  </a:lnTo>
                  <a:lnTo>
                    <a:pt x="209105" y="114985"/>
                  </a:lnTo>
                  <a:lnTo>
                    <a:pt x="208000" y="113715"/>
                  </a:lnTo>
                  <a:lnTo>
                    <a:pt x="208699" y="113715"/>
                  </a:lnTo>
                  <a:lnTo>
                    <a:pt x="208864" y="113309"/>
                  </a:lnTo>
                  <a:lnTo>
                    <a:pt x="207645" y="112445"/>
                  </a:lnTo>
                  <a:lnTo>
                    <a:pt x="207022" y="111175"/>
                  </a:lnTo>
                  <a:lnTo>
                    <a:pt x="207581" y="109905"/>
                  </a:lnTo>
                  <a:lnTo>
                    <a:pt x="206184" y="108635"/>
                  </a:lnTo>
                  <a:lnTo>
                    <a:pt x="205117" y="108635"/>
                  </a:lnTo>
                  <a:lnTo>
                    <a:pt x="203568" y="106095"/>
                  </a:lnTo>
                  <a:lnTo>
                    <a:pt x="203835" y="104825"/>
                  </a:lnTo>
                  <a:lnTo>
                    <a:pt x="205168" y="103555"/>
                  </a:lnTo>
                  <a:lnTo>
                    <a:pt x="204393" y="102285"/>
                  </a:lnTo>
                  <a:lnTo>
                    <a:pt x="203835" y="102285"/>
                  </a:lnTo>
                  <a:lnTo>
                    <a:pt x="202958" y="101015"/>
                  </a:lnTo>
                  <a:lnTo>
                    <a:pt x="202615" y="101015"/>
                  </a:lnTo>
                  <a:lnTo>
                    <a:pt x="202615" y="103555"/>
                  </a:lnTo>
                  <a:lnTo>
                    <a:pt x="201790" y="103555"/>
                  </a:lnTo>
                  <a:lnTo>
                    <a:pt x="200164" y="104825"/>
                  </a:lnTo>
                  <a:lnTo>
                    <a:pt x="200558" y="102285"/>
                  </a:lnTo>
                  <a:lnTo>
                    <a:pt x="202298" y="102285"/>
                  </a:lnTo>
                  <a:lnTo>
                    <a:pt x="202615" y="103555"/>
                  </a:lnTo>
                  <a:lnTo>
                    <a:pt x="202615" y="101015"/>
                  </a:lnTo>
                  <a:lnTo>
                    <a:pt x="200685" y="101015"/>
                  </a:lnTo>
                  <a:lnTo>
                    <a:pt x="199148" y="97205"/>
                  </a:lnTo>
                  <a:lnTo>
                    <a:pt x="199847" y="97205"/>
                  </a:lnTo>
                  <a:lnTo>
                    <a:pt x="199910" y="95935"/>
                  </a:lnTo>
                  <a:lnTo>
                    <a:pt x="199326" y="94665"/>
                  </a:lnTo>
                  <a:lnTo>
                    <a:pt x="196024" y="92125"/>
                  </a:lnTo>
                  <a:lnTo>
                    <a:pt x="195757" y="92125"/>
                  </a:lnTo>
                  <a:lnTo>
                    <a:pt x="195427" y="93395"/>
                  </a:lnTo>
                  <a:lnTo>
                    <a:pt x="194157" y="93395"/>
                  </a:lnTo>
                  <a:lnTo>
                    <a:pt x="192938" y="94665"/>
                  </a:lnTo>
                  <a:lnTo>
                    <a:pt x="194348" y="92125"/>
                  </a:lnTo>
                  <a:lnTo>
                    <a:pt x="193395" y="90855"/>
                  </a:lnTo>
                  <a:lnTo>
                    <a:pt x="192443" y="89585"/>
                  </a:lnTo>
                  <a:lnTo>
                    <a:pt x="190995" y="88684"/>
                  </a:lnTo>
                  <a:lnTo>
                    <a:pt x="190995" y="116255"/>
                  </a:lnTo>
                  <a:lnTo>
                    <a:pt x="189712" y="116255"/>
                  </a:lnTo>
                  <a:lnTo>
                    <a:pt x="189166" y="114985"/>
                  </a:lnTo>
                  <a:lnTo>
                    <a:pt x="189052" y="113715"/>
                  </a:lnTo>
                  <a:lnTo>
                    <a:pt x="189725" y="112445"/>
                  </a:lnTo>
                  <a:lnTo>
                    <a:pt x="190246" y="113715"/>
                  </a:lnTo>
                  <a:lnTo>
                    <a:pt x="190576" y="113715"/>
                  </a:lnTo>
                  <a:lnTo>
                    <a:pt x="190868" y="114985"/>
                  </a:lnTo>
                  <a:lnTo>
                    <a:pt x="190995" y="116255"/>
                  </a:lnTo>
                  <a:lnTo>
                    <a:pt x="190995" y="88684"/>
                  </a:lnTo>
                  <a:lnTo>
                    <a:pt x="190411" y="88315"/>
                  </a:lnTo>
                  <a:lnTo>
                    <a:pt x="188252" y="87045"/>
                  </a:lnTo>
                  <a:lnTo>
                    <a:pt x="189331" y="84505"/>
                  </a:lnTo>
                  <a:lnTo>
                    <a:pt x="189484" y="83235"/>
                  </a:lnTo>
                  <a:lnTo>
                    <a:pt x="189001" y="83235"/>
                  </a:lnTo>
                  <a:lnTo>
                    <a:pt x="188239" y="81965"/>
                  </a:lnTo>
                  <a:lnTo>
                    <a:pt x="187629" y="81965"/>
                  </a:lnTo>
                  <a:lnTo>
                    <a:pt x="187210" y="80695"/>
                  </a:lnTo>
                  <a:lnTo>
                    <a:pt x="187032" y="80695"/>
                  </a:lnTo>
                  <a:lnTo>
                    <a:pt x="187896" y="79425"/>
                  </a:lnTo>
                  <a:lnTo>
                    <a:pt x="189623" y="76885"/>
                  </a:lnTo>
                  <a:lnTo>
                    <a:pt x="189153" y="75615"/>
                  </a:lnTo>
                  <a:lnTo>
                    <a:pt x="185585" y="74345"/>
                  </a:lnTo>
                  <a:lnTo>
                    <a:pt x="185178" y="71805"/>
                  </a:lnTo>
                  <a:lnTo>
                    <a:pt x="184937" y="69265"/>
                  </a:lnTo>
                  <a:lnTo>
                    <a:pt x="182714" y="69265"/>
                  </a:lnTo>
                  <a:lnTo>
                    <a:pt x="180962" y="67995"/>
                  </a:lnTo>
                  <a:lnTo>
                    <a:pt x="179285" y="66725"/>
                  </a:lnTo>
                  <a:lnTo>
                    <a:pt x="178854" y="66725"/>
                  </a:lnTo>
                  <a:lnTo>
                    <a:pt x="178854" y="101015"/>
                  </a:lnTo>
                  <a:lnTo>
                    <a:pt x="178828" y="102285"/>
                  </a:lnTo>
                  <a:lnTo>
                    <a:pt x="178511" y="101015"/>
                  </a:lnTo>
                  <a:lnTo>
                    <a:pt x="178854" y="101015"/>
                  </a:lnTo>
                  <a:lnTo>
                    <a:pt x="178854" y="66725"/>
                  </a:lnTo>
                  <a:lnTo>
                    <a:pt x="169176" y="66725"/>
                  </a:lnTo>
                  <a:lnTo>
                    <a:pt x="163741" y="70535"/>
                  </a:lnTo>
                  <a:lnTo>
                    <a:pt x="161277" y="79425"/>
                  </a:lnTo>
                  <a:lnTo>
                    <a:pt x="160909" y="79425"/>
                  </a:lnTo>
                  <a:lnTo>
                    <a:pt x="160070" y="78155"/>
                  </a:lnTo>
                  <a:lnTo>
                    <a:pt x="159512" y="78155"/>
                  </a:lnTo>
                  <a:lnTo>
                    <a:pt x="159512" y="88315"/>
                  </a:lnTo>
                  <a:lnTo>
                    <a:pt x="159054" y="89585"/>
                  </a:lnTo>
                  <a:lnTo>
                    <a:pt x="158673" y="89585"/>
                  </a:lnTo>
                  <a:lnTo>
                    <a:pt x="156527" y="87045"/>
                  </a:lnTo>
                  <a:lnTo>
                    <a:pt x="157365" y="85775"/>
                  </a:lnTo>
                  <a:lnTo>
                    <a:pt x="159512" y="88315"/>
                  </a:lnTo>
                  <a:lnTo>
                    <a:pt x="159512" y="78155"/>
                  </a:lnTo>
                  <a:lnTo>
                    <a:pt x="158762" y="78155"/>
                  </a:lnTo>
                  <a:lnTo>
                    <a:pt x="156908" y="79425"/>
                  </a:lnTo>
                  <a:lnTo>
                    <a:pt x="155232" y="80695"/>
                  </a:lnTo>
                  <a:lnTo>
                    <a:pt x="154266" y="81965"/>
                  </a:lnTo>
                  <a:lnTo>
                    <a:pt x="153200" y="83235"/>
                  </a:lnTo>
                  <a:lnTo>
                    <a:pt x="153200" y="97205"/>
                  </a:lnTo>
                  <a:lnTo>
                    <a:pt x="152412" y="97205"/>
                  </a:lnTo>
                  <a:lnTo>
                    <a:pt x="152438" y="95935"/>
                  </a:lnTo>
                  <a:lnTo>
                    <a:pt x="152831" y="95935"/>
                  </a:lnTo>
                  <a:lnTo>
                    <a:pt x="153200" y="97205"/>
                  </a:lnTo>
                  <a:lnTo>
                    <a:pt x="153200" y="83235"/>
                  </a:lnTo>
                  <a:lnTo>
                    <a:pt x="152044" y="84505"/>
                  </a:lnTo>
                  <a:lnTo>
                    <a:pt x="152514" y="84505"/>
                  </a:lnTo>
                  <a:lnTo>
                    <a:pt x="152882" y="85775"/>
                  </a:lnTo>
                  <a:lnTo>
                    <a:pt x="152438" y="87045"/>
                  </a:lnTo>
                  <a:lnTo>
                    <a:pt x="151396" y="87045"/>
                  </a:lnTo>
                  <a:lnTo>
                    <a:pt x="150761" y="86601"/>
                  </a:lnTo>
                  <a:lnTo>
                    <a:pt x="150761" y="93395"/>
                  </a:lnTo>
                  <a:lnTo>
                    <a:pt x="147561" y="95935"/>
                  </a:lnTo>
                  <a:lnTo>
                    <a:pt x="147688" y="94665"/>
                  </a:lnTo>
                  <a:lnTo>
                    <a:pt x="147535" y="93395"/>
                  </a:lnTo>
                  <a:lnTo>
                    <a:pt x="148310" y="94665"/>
                  </a:lnTo>
                  <a:lnTo>
                    <a:pt x="148856" y="93395"/>
                  </a:lnTo>
                  <a:lnTo>
                    <a:pt x="149618" y="92125"/>
                  </a:lnTo>
                  <a:lnTo>
                    <a:pt x="150698" y="92125"/>
                  </a:lnTo>
                  <a:lnTo>
                    <a:pt x="150761" y="93395"/>
                  </a:lnTo>
                  <a:lnTo>
                    <a:pt x="150761" y="86601"/>
                  </a:lnTo>
                  <a:lnTo>
                    <a:pt x="149618" y="85775"/>
                  </a:lnTo>
                  <a:lnTo>
                    <a:pt x="148285" y="87045"/>
                  </a:lnTo>
                  <a:lnTo>
                    <a:pt x="146494" y="87045"/>
                  </a:lnTo>
                  <a:lnTo>
                    <a:pt x="144284" y="89585"/>
                  </a:lnTo>
                  <a:lnTo>
                    <a:pt x="143065" y="90855"/>
                  </a:lnTo>
                  <a:lnTo>
                    <a:pt x="141770" y="89585"/>
                  </a:lnTo>
                  <a:lnTo>
                    <a:pt x="139649" y="93395"/>
                  </a:lnTo>
                  <a:lnTo>
                    <a:pt x="137325" y="95935"/>
                  </a:lnTo>
                  <a:lnTo>
                    <a:pt x="134785" y="94665"/>
                  </a:lnTo>
                  <a:lnTo>
                    <a:pt x="133731" y="94665"/>
                  </a:lnTo>
                  <a:lnTo>
                    <a:pt x="133057" y="95935"/>
                  </a:lnTo>
                  <a:lnTo>
                    <a:pt x="132511" y="95935"/>
                  </a:lnTo>
                  <a:lnTo>
                    <a:pt x="131914" y="96812"/>
                  </a:lnTo>
                  <a:lnTo>
                    <a:pt x="131914" y="101015"/>
                  </a:lnTo>
                  <a:lnTo>
                    <a:pt x="131737" y="101015"/>
                  </a:lnTo>
                  <a:lnTo>
                    <a:pt x="131051" y="102285"/>
                  </a:lnTo>
                  <a:lnTo>
                    <a:pt x="131546" y="99745"/>
                  </a:lnTo>
                  <a:lnTo>
                    <a:pt x="131914" y="101015"/>
                  </a:lnTo>
                  <a:lnTo>
                    <a:pt x="131914" y="96812"/>
                  </a:lnTo>
                  <a:lnTo>
                    <a:pt x="131635" y="97205"/>
                  </a:lnTo>
                  <a:lnTo>
                    <a:pt x="130962" y="98475"/>
                  </a:lnTo>
                  <a:lnTo>
                    <a:pt x="129527" y="99745"/>
                  </a:lnTo>
                  <a:lnTo>
                    <a:pt x="127190" y="99745"/>
                  </a:lnTo>
                  <a:lnTo>
                    <a:pt x="127139" y="101015"/>
                  </a:lnTo>
                  <a:lnTo>
                    <a:pt x="127368" y="101015"/>
                  </a:lnTo>
                  <a:lnTo>
                    <a:pt x="128079" y="102285"/>
                  </a:lnTo>
                  <a:lnTo>
                    <a:pt x="128193" y="103555"/>
                  </a:lnTo>
                  <a:lnTo>
                    <a:pt x="128016" y="104825"/>
                  </a:lnTo>
                  <a:lnTo>
                    <a:pt x="127673" y="106095"/>
                  </a:lnTo>
                  <a:lnTo>
                    <a:pt x="125971" y="106095"/>
                  </a:lnTo>
                  <a:lnTo>
                    <a:pt x="125971" y="121335"/>
                  </a:lnTo>
                  <a:lnTo>
                    <a:pt x="125933" y="122605"/>
                  </a:lnTo>
                  <a:lnTo>
                    <a:pt x="124498" y="122605"/>
                  </a:lnTo>
                  <a:lnTo>
                    <a:pt x="125907" y="121386"/>
                  </a:lnTo>
                  <a:lnTo>
                    <a:pt x="125971" y="106095"/>
                  </a:lnTo>
                  <a:lnTo>
                    <a:pt x="125653" y="106095"/>
                  </a:lnTo>
                  <a:lnTo>
                    <a:pt x="125349" y="104825"/>
                  </a:lnTo>
                  <a:lnTo>
                    <a:pt x="123939" y="102285"/>
                  </a:lnTo>
                  <a:lnTo>
                    <a:pt x="123507" y="102285"/>
                  </a:lnTo>
                  <a:lnTo>
                    <a:pt x="123507" y="104825"/>
                  </a:lnTo>
                  <a:lnTo>
                    <a:pt x="123469" y="106095"/>
                  </a:lnTo>
                  <a:lnTo>
                    <a:pt x="122707" y="106095"/>
                  </a:lnTo>
                  <a:lnTo>
                    <a:pt x="122986" y="104825"/>
                  </a:lnTo>
                  <a:lnTo>
                    <a:pt x="123507" y="104825"/>
                  </a:lnTo>
                  <a:lnTo>
                    <a:pt x="123507" y="102285"/>
                  </a:lnTo>
                  <a:lnTo>
                    <a:pt x="122364" y="102285"/>
                  </a:lnTo>
                  <a:lnTo>
                    <a:pt x="121729" y="103555"/>
                  </a:lnTo>
                  <a:lnTo>
                    <a:pt x="121043" y="103555"/>
                  </a:lnTo>
                  <a:lnTo>
                    <a:pt x="121043" y="109905"/>
                  </a:lnTo>
                  <a:lnTo>
                    <a:pt x="120319" y="111175"/>
                  </a:lnTo>
                  <a:lnTo>
                    <a:pt x="120383" y="109905"/>
                  </a:lnTo>
                  <a:lnTo>
                    <a:pt x="120103" y="108635"/>
                  </a:lnTo>
                  <a:lnTo>
                    <a:pt x="120967" y="109905"/>
                  </a:lnTo>
                  <a:lnTo>
                    <a:pt x="121043" y="103555"/>
                  </a:lnTo>
                  <a:lnTo>
                    <a:pt x="120218" y="103555"/>
                  </a:lnTo>
                  <a:lnTo>
                    <a:pt x="119126" y="104825"/>
                  </a:lnTo>
                  <a:lnTo>
                    <a:pt x="117386" y="106692"/>
                  </a:lnTo>
                  <a:lnTo>
                    <a:pt x="117386" y="125145"/>
                  </a:lnTo>
                  <a:lnTo>
                    <a:pt x="116128" y="125145"/>
                  </a:lnTo>
                  <a:lnTo>
                    <a:pt x="117055" y="123875"/>
                  </a:lnTo>
                  <a:lnTo>
                    <a:pt x="117386" y="125145"/>
                  </a:lnTo>
                  <a:lnTo>
                    <a:pt x="117386" y="106692"/>
                  </a:lnTo>
                  <a:lnTo>
                    <a:pt x="116751" y="107365"/>
                  </a:lnTo>
                  <a:lnTo>
                    <a:pt x="115125" y="107365"/>
                  </a:lnTo>
                  <a:lnTo>
                    <a:pt x="114782" y="108635"/>
                  </a:lnTo>
                  <a:lnTo>
                    <a:pt x="114198" y="108635"/>
                  </a:lnTo>
                  <a:lnTo>
                    <a:pt x="113372" y="109905"/>
                  </a:lnTo>
                  <a:lnTo>
                    <a:pt x="113715" y="109905"/>
                  </a:lnTo>
                  <a:lnTo>
                    <a:pt x="113512" y="112445"/>
                  </a:lnTo>
                  <a:lnTo>
                    <a:pt x="113715" y="113715"/>
                  </a:lnTo>
                  <a:lnTo>
                    <a:pt x="114134" y="114985"/>
                  </a:lnTo>
                  <a:lnTo>
                    <a:pt x="112280" y="113715"/>
                  </a:lnTo>
                  <a:lnTo>
                    <a:pt x="110464" y="113715"/>
                  </a:lnTo>
                  <a:lnTo>
                    <a:pt x="108648" y="114985"/>
                  </a:lnTo>
                  <a:lnTo>
                    <a:pt x="107315" y="114985"/>
                  </a:lnTo>
                  <a:lnTo>
                    <a:pt x="106680" y="113715"/>
                  </a:lnTo>
                  <a:lnTo>
                    <a:pt x="106210" y="113715"/>
                  </a:lnTo>
                  <a:lnTo>
                    <a:pt x="105930" y="114985"/>
                  </a:lnTo>
                  <a:lnTo>
                    <a:pt x="105702" y="113715"/>
                  </a:lnTo>
                  <a:lnTo>
                    <a:pt x="104584" y="113715"/>
                  </a:lnTo>
                  <a:lnTo>
                    <a:pt x="103327" y="114985"/>
                  </a:lnTo>
                  <a:lnTo>
                    <a:pt x="103085" y="116255"/>
                  </a:lnTo>
                  <a:lnTo>
                    <a:pt x="103238" y="116255"/>
                  </a:lnTo>
                  <a:lnTo>
                    <a:pt x="103314" y="117525"/>
                  </a:lnTo>
                  <a:lnTo>
                    <a:pt x="102933" y="117525"/>
                  </a:lnTo>
                  <a:lnTo>
                    <a:pt x="102895" y="118795"/>
                  </a:lnTo>
                  <a:lnTo>
                    <a:pt x="103047" y="118795"/>
                  </a:lnTo>
                  <a:lnTo>
                    <a:pt x="104140" y="117525"/>
                  </a:lnTo>
                  <a:lnTo>
                    <a:pt x="105156" y="118795"/>
                  </a:lnTo>
                  <a:lnTo>
                    <a:pt x="106070" y="120065"/>
                  </a:lnTo>
                  <a:lnTo>
                    <a:pt x="105232" y="121335"/>
                  </a:lnTo>
                  <a:lnTo>
                    <a:pt x="103530" y="121335"/>
                  </a:lnTo>
                  <a:lnTo>
                    <a:pt x="102539" y="120065"/>
                  </a:lnTo>
                  <a:lnTo>
                    <a:pt x="99060" y="120065"/>
                  </a:lnTo>
                  <a:lnTo>
                    <a:pt x="97332" y="118795"/>
                  </a:lnTo>
                  <a:lnTo>
                    <a:pt x="95465" y="122605"/>
                  </a:lnTo>
                  <a:lnTo>
                    <a:pt x="94373" y="125145"/>
                  </a:lnTo>
                  <a:lnTo>
                    <a:pt x="94005" y="126415"/>
                  </a:lnTo>
                  <a:lnTo>
                    <a:pt x="91211" y="125145"/>
                  </a:lnTo>
                  <a:lnTo>
                    <a:pt x="89103" y="126415"/>
                  </a:lnTo>
                  <a:lnTo>
                    <a:pt x="87642" y="127685"/>
                  </a:lnTo>
                  <a:lnTo>
                    <a:pt x="88531" y="130225"/>
                  </a:lnTo>
                  <a:lnTo>
                    <a:pt x="86042" y="130225"/>
                  </a:lnTo>
                  <a:lnTo>
                    <a:pt x="86334" y="128955"/>
                  </a:lnTo>
                  <a:lnTo>
                    <a:pt x="84988" y="128955"/>
                  </a:lnTo>
                  <a:lnTo>
                    <a:pt x="84543" y="130225"/>
                  </a:lnTo>
                  <a:lnTo>
                    <a:pt x="84061" y="130225"/>
                  </a:lnTo>
                  <a:lnTo>
                    <a:pt x="83947" y="131495"/>
                  </a:lnTo>
                  <a:lnTo>
                    <a:pt x="84162" y="131495"/>
                  </a:lnTo>
                  <a:lnTo>
                    <a:pt x="83337" y="132765"/>
                  </a:lnTo>
                  <a:lnTo>
                    <a:pt x="82143" y="134035"/>
                  </a:lnTo>
                  <a:lnTo>
                    <a:pt x="80556" y="135305"/>
                  </a:lnTo>
                  <a:lnTo>
                    <a:pt x="78968" y="135305"/>
                  </a:lnTo>
                  <a:lnTo>
                    <a:pt x="78727" y="136575"/>
                  </a:lnTo>
                  <a:lnTo>
                    <a:pt x="78460" y="136575"/>
                  </a:lnTo>
                  <a:lnTo>
                    <a:pt x="78816" y="140385"/>
                  </a:lnTo>
                  <a:lnTo>
                    <a:pt x="79336" y="140385"/>
                  </a:lnTo>
                  <a:lnTo>
                    <a:pt x="80251" y="141655"/>
                  </a:lnTo>
                  <a:lnTo>
                    <a:pt x="80594" y="142925"/>
                  </a:lnTo>
                  <a:lnTo>
                    <a:pt x="100495" y="142925"/>
                  </a:lnTo>
                  <a:lnTo>
                    <a:pt x="100291" y="141655"/>
                  </a:lnTo>
                  <a:lnTo>
                    <a:pt x="102958" y="141655"/>
                  </a:lnTo>
                  <a:lnTo>
                    <a:pt x="105003" y="140385"/>
                  </a:lnTo>
                  <a:lnTo>
                    <a:pt x="105702" y="140385"/>
                  </a:lnTo>
                  <a:lnTo>
                    <a:pt x="105879" y="139115"/>
                  </a:lnTo>
                  <a:lnTo>
                    <a:pt x="108673" y="139115"/>
                  </a:lnTo>
                  <a:lnTo>
                    <a:pt x="109499" y="137845"/>
                  </a:lnTo>
                  <a:lnTo>
                    <a:pt x="110858" y="137845"/>
                  </a:lnTo>
                  <a:lnTo>
                    <a:pt x="111518" y="136575"/>
                  </a:lnTo>
                  <a:lnTo>
                    <a:pt x="111480" y="135305"/>
                  </a:lnTo>
                  <a:lnTo>
                    <a:pt x="113106" y="135305"/>
                  </a:lnTo>
                  <a:lnTo>
                    <a:pt x="113284" y="134035"/>
                  </a:lnTo>
                  <a:lnTo>
                    <a:pt x="115684" y="134035"/>
                  </a:lnTo>
                  <a:lnTo>
                    <a:pt x="116573" y="132765"/>
                  </a:lnTo>
                  <a:lnTo>
                    <a:pt x="116941" y="131495"/>
                  </a:lnTo>
                  <a:lnTo>
                    <a:pt x="117792" y="131495"/>
                  </a:lnTo>
                  <a:lnTo>
                    <a:pt x="118135" y="130225"/>
                  </a:lnTo>
                  <a:lnTo>
                    <a:pt x="118884" y="131495"/>
                  </a:lnTo>
                  <a:lnTo>
                    <a:pt x="119303" y="131495"/>
                  </a:lnTo>
                  <a:lnTo>
                    <a:pt x="119748" y="132765"/>
                  </a:lnTo>
                  <a:lnTo>
                    <a:pt x="120040" y="132765"/>
                  </a:lnTo>
                  <a:lnTo>
                    <a:pt x="120192" y="131495"/>
                  </a:lnTo>
                  <a:lnTo>
                    <a:pt x="120065" y="131495"/>
                  </a:lnTo>
                  <a:lnTo>
                    <a:pt x="120103" y="130225"/>
                  </a:lnTo>
                  <a:lnTo>
                    <a:pt x="120726" y="130225"/>
                  </a:lnTo>
                  <a:lnTo>
                    <a:pt x="121031" y="126415"/>
                  </a:lnTo>
                  <a:lnTo>
                    <a:pt x="121348" y="126415"/>
                  </a:lnTo>
                  <a:lnTo>
                    <a:pt x="121881" y="125145"/>
                  </a:lnTo>
                  <a:lnTo>
                    <a:pt x="122212" y="126415"/>
                  </a:lnTo>
                  <a:lnTo>
                    <a:pt x="122148" y="127685"/>
                  </a:lnTo>
                  <a:lnTo>
                    <a:pt x="122339" y="127685"/>
                  </a:lnTo>
                  <a:lnTo>
                    <a:pt x="122618" y="128955"/>
                  </a:lnTo>
                  <a:lnTo>
                    <a:pt x="123012" y="128955"/>
                  </a:lnTo>
                  <a:lnTo>
                    <a:pt x="123469" y="127685"/>
                  </a:lnTo>
                  <a:lnTo>
                    <a:pt x="127215" y="127685"/>
                  </a:lnTo>
                  <a:lnTo>
                    <a:pt x="127660" y="126415"/>
                  </a:lnTo>
                  <a:lnTo>
                    <a:pt x="128143" y="125145"/>
                  </a:lnTo>
                  <a:lnTo>
                    <a:pt x="131737" y="125145"/>
                  </a:lnTo>
                  <a:lnTo>
                    <a:pt x="131203" y="123875"/>
                  </a:lnTo>
                  <a:lnTo>
                    <a:pt x="134772" y="123875"/>
                  </a:lnTo>
                  <a:lnTo>
                    <a:pt x="135928" y="126415"/>
                  </a:lnTo>
                  <a:lnTo>
                    <a:pt x="135026" y="127685"/>
                  </a:lnTo>
                  <a:lnTo>
                    <a:pt x="134467" y="127685"/>
                  </a:lnTo>
                  <a:lnTo>
                    <a:pt x="134175" y="128955"/>
                  </a:lnTo>
                  <a:lnTo>
                    <a:pt x="134886" y="128955"/>
                  </a:lnTo>
                  <a:lnTo>
                    <a:pt x="135636" y="130225"/>
                  </a:lnTo>
                  <a:lnTo>
                    <a:pt x="137337" y="130225"/>
                  </a:lnTo>
                  <a:lnTo>
                    <a:pt x="137274" y="131495"/>
                  </a:lnTo>
                  <a:lnTo>
                    <a:pt x="137998" y="131495"/>
                  </a:lnTo>
                  <a:lnTo>
                    <a:pt x="139522" y="132765"/>
                  </a:lnTo>
                  <a:lnTo>
                    <a:pt x="140322" y="132765"/>
                  </a:lnTo>
                  <a:lnTo>
                    <a:pt x="141236" y="131495"/>
                  </a:lnTo>
                  <a:lnTo>
                    <a:pt x="142341" y="131495"/>
                  </a:lnTo>
                  <a:lnTo>
                    <a:pt x="142214" y="132765"/>
                  </a:lnTo>
                  <a:lnTo>
                    <a:pt x="142354" y="134035"/>
                  </a:lnTo>
                  <a:lnTo>
                    <a:pt x="140144" y="134035"/>
                  </a:lnTo>
                  <a:lnTo>
                    <a:pt x="140106" y="135305"/>
                  </a:lnTo>
                  <a:lnTo>
                    <a:pt x="141389" y="135305"/>
                  </a:lnTo>
                  <a:lnTo>
                    <a:pt x="142455" y="136575"/>
                  </a:lnTo>
                  <a:lnTo>
                    <a:pt x="143306" y="136575"/>
                  </a:lnTo>
                  <a:lnTo>
                    <a:pt x="144373" y="137845"/>
                  </a:lnTo>
                  <a:lnTo>
                    <a:pt x="145656" y="139115"/>
                  </a:lnTo>
                  <a:lnTo>
                    <a:pt x="145021" y="140385"/>
                  </a:lnTo>
                  <a:lnTo>
                    <a:pt x="144919" y="141655"/>
                  </a:lnTo>
                  <a:lnTo>
                    <a:pt x="145935" y="141655"/>
                  </a:lnTo>
                  <a:lnTo>
                    <a:pt x="147967" y="139115"/>
                  </a:lnTo>
                  <a:lnTo>
                    <a:pt x="148882" y="139115"/>
                  </a:lnTo>
                  <a:lnTo>
                    <a:pt x="149326" y="140385"/>
                  </a:lnTo>
                  <a:lnTo>
                    <a:pt x="149364" y="141655"/>
                  </a:lnTo>
                  <a:lnTo>
                    <a:pt x="149085" y="142925"/>
                  </a:lnTo>
                  <a:lnTo>
                    <a:pt x="148856" y="142925"/>
                  </a:lnTo>
                  <a:lnTo>
                    <a:pt x="148488" y="144195"/>
                  </a:lnTo>
                  <a:lnTo>
                    <a:pt x="148488" y="145465"/>
                  </a:lnTo>
                  <a:lnTo>
                    <a:pt x="148882" y="145465"/>
                  </a:lnTo>
                  <a:lnTo>
                    <a:pt x="149720" y="144195"/>
                  </a:lnTo>
                  <a:lnTo>
                    <a:pt x="151701" y="144195"/>
                  </a:lnTo>
                  <a:lnTo>
                    <a:pt x="151536" y="146735"/>
                  </a:lnTo>
                  <a:lnTo>
                    <a:pt x="156603" y="151815"/>
                  </a:lnTo>
                  <a:lnTo>
                    <a:pt x="161505" y="156895"/>
                  </a:lnTo>
                  <a:lnTo>
                    <a:pt x="162039" y="155625"/>
                  </a:lnTo>
                  <a:lnTo>
                    <a:pt x="162941" y="156895"/>
                  </a:lnTo>
                  <a:lnTo>
                    <a:pt x="166700" y="156895"/>
                  </a:lnTo>
                  <a:lnTo>
                    <a:pt x="167716" y="155625"/>
                  </a:lnTo>
                  <a:lnTo>
                    <a:pt x="168719" y="154355"/>
                  </a:lnTo>
                  <a:lnTo>
                    <a:pt x="170561" y="150545"/>
                  </a:lnTo>
                  <a:lnTo>
                    <a:pt x="170243" y="150545"/>
                  </a:lnTo>
                  <a:lnTo>
                    <a:pt x="170205" y="149275"/>
                  </a:lnTo>
                  <a:lnTo>
                    <a:pt x="170421" y="148005"/>
                  </a:lnTo>
                  <a:lnTo>
                    <a:pt x="170497" y="144195"/>
                  </a:lnTo>
                  <a:lnTo>
                    <a:pt x="169430" y="137845"/>
                  </a:lnTo>
                  <a:lnTo>
                    <a:pt x="167017" y="137845"/>
                  </a:lnTo>
                  <a:lnTo>
                    <a:pt x="168160" y="136575"/>
                  </a:lnTo>
                  <a:lnTo>
                    <a:pt x="168046" y="134035"/>
                  </a:lnTo>
                  <a:lnTo>
                    <a:pt x="166522" y="133273"/>
                  </a:lnTo>
                  <a:lnTo>
                    <a:pt x="166522" y="135305"/>
                  </a:lnTo>
                  <a:lnTo>
                    <a:pt x="165481" y="136575"/>
                  </a:lnTo>
                  <a:lnTo>
                    <a:pt x="165150" y="135305"/>
                  </a:lnTo>
                  <a:lnTo>
                    <a:pt x="166522" y="135305"/>
                  </a:lnTo>
                  <a:lnTo>
                    <a:pt x="166522" y="133273"/>
                  </a:lnTo>
                  <a:lnTo>
                    <a:pt x="165544" y="132765"/>
                  </a:lnTo>
                  <a:lnTo>
                    <a:pt x="164960" y="132765"/>
                  </a:lnTo>
                  <a:lnTo>
                    <a:pt x="164071" y="131495"/>
                  </a:lnTo>
                  <a:lnTo>
                    <a:pt x="162344" y="131495"/>
                  </a:lnTo>
                  <a:lnTo>
                    <a:pt x="162090" y="130225"/>
                  </a:lnTo>
                  <a:lnTo>
                    <a:pt x="161696" y="128955"/>
                  </a:lnTo>
                  <a:lnTo>
                    <a:pt x="158813" y="128955"/>
                  </a:lnTo>
                  <a:lnTo>
                    <a:pt x="160121" y="127685"/>
                  </a:lnTo>
                  <a:lnTo>
                    <a:pt x="160667" y="126415"/>
                  </a:lnTo>
                  <a:lnTo>
                    <a:pt x="160451" y="125145"/>
                  </a:lnTo>
                  <a:lnTo>
                    <a:pt x="160261" y="125145"/>
                  </a:lnTo>
                  <a:lnTo>
                    <a:pt x="159194" y="123875"/>
                  </a:lnTo>
                  <a:lnTo>
                    <a:pt x="157213" y="125145"/>
                  </a:lnTo>
                  <a:lnTo>
                    <a:pt x="158102" y="125145"/>
                  </a:lnTo>
                  <a:lnTo>
                    <a:pt x="158038" y="126415"/>
                  </a:lnTo>
                  <a:lnTo>
                    <a:pt x="157670" y="127685"/>
                  </a:lnTo>
                  <a:lnTo>
                    <a:pt x="154838" y="127685"/>
                  </a:lnTo>
                  <a:lnTo>
                    <a:pt x="152806" y="127685"/>
                  </a:lnTo>
                  <a:lnTo>
                    <a:pt x="152958" y="126415"/>
                  </a:lnTo>
                  <a:lnTo>
                    <a:pt x="154101" y="126415"/>
                  </a:lnTo>
                  <a:lnTo>
                    <a:pt x="154838" y="127685"/>
                  </a:lnTo>
                  <a:lnTo>
                    <a:pt x="155473" y="126415"/>
                  </a:lnTo>
                  <a:lnTo>
                    <a:pt x="155917" y="126415"/>
                  </a:lnTo>
                  <a:lnTo>
                    <a:pt x="156337" y="125145"/>
                  </a:lnTo>
                  <a:lnTo>
                    <a:pt x="157213" y="125145"/>
                  </a:lnTo>
                  <a:lnTo>
                    <a:pt x="157594" y="123875"/>
                  </a:lnTo>
                  <a:lnTo>
                    <a:pt x="157975" y="122605"/>
                  </a:lnTo>
                  <a:lnTo>
                    <a:pt x="156984" y="121335"/>
                  </a:lnTo>
                  <a:lnTo>
                    <a:pt x="156311" y="120065"/>
                  </a:lnTo>
                  <a:lnTo>
                    <a:pt x="153885" y="120065"/>
                  </a:lnTo>
                  <a:lnTo>
                    <a:pt x="153047" y="118795"/>
                  </a:lnTo>
                  <a:lnTo>
                    <a:pt x="153238" y="117525"/>
                  </a:lnTo>
                  <a:lnTo>
                    <a:pt x="153060" y="117525"/>
                  </a:lnTo>
                  <a:lnTo>
                    <a:pt x="152781" y="116255"/>
                  </a:lnTo>
                  <a:lnTo>
                    <a:pt x="153238" y="114985"/>
                  </a:lnTo>
                  <a:lnTo>
                    <a:pt x="152488" y="114985"/>
                  </a:lnTo>
                  <a:lnTo>
                    <a:pt x="151422" y="113715"/>
                  </a:lnTo>
                  <a:lnTo>
                    <a:pt x="149987" y="112445"/>
                  </a:lnTo>
                  <a:lnTo>
                    <a:pt x="150685" y="111175"/>
                  </a:lnTo>
                  <a:lnTo>
                    <a:pt x="151282" y="111175"/>
                  </a:lnTo>
                  <a:lnTo>
                    <a:pt x="152361" y="112445"/>
                  </a:lnTo>
                  <a:lnTo>
                    <a:pt x="157657" y="112445"/>
                  </a:lnTo>
                  <a:lnTo>
                    <a:pt x="158508" y="111175"/>
                  </a:lnTo>
                  <a:lnTo>
                    <a:pt x="159042" y="108635"/>
                  </a:lnTo>
                  <a:lnTo>
                    <a:pt x="157010" y="108635"/>
                  </a:lnTo>
                  <a:lnTo>
                    <a:pt x="156591" y="107937"/>
                  </a:lnTo>
                  <a:lnTo>
                    <a:pt x="156591" y="111175"/>
                  </a:lnTo>
                  <a:lnTo>
                    <a:pt x="156375" y="111175"/>
                  </a:lnTo>
                  <a:lnTo>
                    <a:pt x="155651" y="109905"/>
                  </a:lnTo>
                  <a:lnTo>
                    <a:pt x="155867" y="109905"/>
                  </a:lnTo>
                  <a:lnTo>
                    <a:pt x="156591" y="111175"/>
                  </a:lnTo>
                  <a:lnTo>
                    <a:pt x="156591" y="107937"/>
                  </a:lnTo>
                  <a:lnTo>
                    <a:pt x="156248" y="107365"/>
                  </a:lnTo>
                  <a:lnTo>
                    <a:pt x="156743" y="106095"/>
                  </a:lnTo>
                  <a:lnTo>
                    <a:pt x="159524" y="107365"/>
                  </a:lnTo>
                  <a:lnTo>
                    <a:pt x="164249" y="107365"/>
                  </a:lnTo>
                  <a:lnTo>
                    <a:pt x="165849" y="104825"/>
                  </a:lnTo>
                  <a:lnTo>
                    <a:pt x="168681" y="104825"/>
                  </a:lnTo>
                  <a:lnTo>
                    <a:pt x="168351" y="103555"/>
                  </a:lnTo>
                  <a:lnTo>
                    <a:pt x="168414" y="102285"/>
                  </a:lnTo>
                  <a:lnTo>
                    <a:pt x="168211" y="101015"/>
                  </a:lnTo>
                  <a:lnTo>
                    <a:pt x="168363" y="101015"/>
                  </a:lnTo>
                  <a:lnTo>
                    <a:pt x="169341" y="102285"/>
                  </a:lnTo>
                  <a:lnTo>
                    <a:pt x="170688" y="103555"/>
                  </a:lnTo>
                  <a:lnTo>
                    <a:pt x="172364" y="102285"/>
                  </a:lnTo>
                  <a:lnTo>
                    <a:pt x="173075" y="101015"/>
                  </a:lnTo>
                  <a:lnTo>
                    <a:pt x="175907" y="101015"/>
                  </a:lnTo>
                  <a:lnTo>
                    <a:pt x="177253" y="102285"/>
                  </a:lnTo>
                  <a:lnTo>
                    <a:pt x="178638" y="103555"/>
                  </a:lnTo>
                  <a:lnTo>
                    <a:pt x="180644" y="107365"/>
                  </a:lnTo>
                  <a:lnTo>
                    <a:pt x="182791" y="109905"/>
                  </a:lnTo>
                  <a:lnTo>
                    <a:pt x="185077" y="111175"/>
                  </a:lnTo>
                  <a:lnTo>
                    <a:pt x="186334" y="113715"/>
                  </a:lnTo>
                  <a:lnTo>
                    <a:pt x="186474" y="113715"/>
                  </a:lnTo>
                  <a:lnTo>
                    <a:pt x="186778" y="114985"/>
                  </a:lnTo>
                  <a:lnTo>
                    <a:pt x="187655" y="116255"/>
                  </a:lnTo>
                  <a:lnTo>
                    <a:pt x="189128" y="117525"/>
                  </a:lnTo>
                  <a:lnTo>
                    <a:pt x="192824" y="120065"/>
                  </a:lnTo>
                  <a:lnTo>
                    <a:pt x="193179" y="122605"/>
                  </a:lnTo>
                  <a:lnTo>
                    <a:pt x="193725" y="123875"/>
                  </a:lnTo>
                  <a:lnTo>
                    <a:pt x="195567" y="125145"/>
                  </a:lnTo>
                  <a:lnTo>
                    <a:pt x="196037" y="125145"/>
                  </a:lnTo>
                  <a:lnTo>
                    <a:pt x="196392" y="126415"/>
                  </a:lnTo>
                  <a:lnTo>
                    <a:pt x="196608" y="126415"/>
                  </a:lnTo>
                  <a:lnTo>
                    <a:pt x="197510" y="127685"/>
                  </a:lnTo>
                  <a:lnTo>
                    <a:pt x="201904" y="130225"/>
                  </a:lnTo>
                  <a:lnTo>
                    <a:pt x="205765" y="130225"/>
                  </a:lnTo>
                  <a:lnTo>
                    <a:pt x="209105" y="128955"/>
                  </a:lnTo>
                  <a:lnTo>
                    <a:pt x="209791" y="128955"/>
                  </a:lnTo>
                  <a:lnTo>
                    <a:pt x="210185" y="127685"/>
                  </a:lnTo>
                  <a:lnTo>
                    <a:pt x="210235" y="125145"/>
                  </a:lnTo>
                  <a:lnTo>
                    <a:pt x="210693" y="121335"/>
                  </a:lnTo>
                  <a:lnTo>
                    <a:pt x="210832" y="120065"/>
                  </a:lnTo>
                  <a:lnTo>
                    <a:pt x="211035" y="118795"/>
                  </a:lnTo>
                  <a:lnTo>
                    <a:pt x="211340" y="118795"/>
                  </a:lnTo>
                  <a:lnTo>
                    <a:pt x="211785" y="117525"/>
                  </a:lnTo>
                  <a:close/>
                </a:path>
                <a:path w="1932305" h="1219200">
                  <a:moveTo>
                    <a:pt x="265074" y="169913"/>
                  </a:moveTo>
                  <a:lnTo>
                    <a:pt x="265049" y="168897"/>
                  </a:lnTo>
                  <a:lnTo>
                    <a:pt x="264579" y="168008"/>
                  </a:lnTo>
                  <a:lnTo>
                    <a:pt x="264439" y="167754"/>
                  </a:lnTo>
                  <a:lnTo>
                    <a:pt x="263461" y="167881"/>
                  </a:lnTo>
                  <a:lnTo>
                    <a:pt x="262089" y="168008"/>
                  </a:lnTo>
                  <a:lnTo>
                    <a:pt x="261899" y="167373"/>
                  </a:lnTo>
                  <a:lnTo>
                    <a:pt x="261340" y="165468"/>
                  </a:lnTo>
                  <a:lnTo>
                    <a:pt x="261251" y="164706"/>
                  </a:lnTo>
                  <a:lnTo>
                    <a:pt x="260083" y="161277"/>
                  </a:lnTo>
                  <a:lnTo>
                    <a:pt x="259715" y="159118"/>
                  </a:lnTo>
                  <a:lnTo>
                    <a:pt x="260146" y="158229"/>
                  </a:lnTo>
                  <a:lnTo>
                    <a:pt x="259397" y="157848"/>
                  </a:lnTo>
                  <a:lnTo>
                    <a:pt x="258406" y="157594"/>
                  </a:lnTo>
                  <a:lnTo>
                    <a:pt x="257911" y="157213"/>
                  </a:lnTo>
                  <a:lnTo>
                    <a:pt x="257530" y="156959"/>
                  </a:lnTo>
                  <a:lnTo>
                    <a:pt x="257276" y="156705"/>
                  </a:lnTo>
                  <a:lnTo>
                    <a:pt x="257162" y="156324"/>
                  </a:lnTo>
                  <a:lnTo>
                    <a:pt x="257517" y="155435"/>
                  </a:lnTo>
                  <a:lnTo>
                    <a:pt x="258356" y="154165"/>
                  </a:lnTo>
                  <a:lnTo>
                    <a:pt x="257683" y="151625"/>
                  </a:lnTo>
                  <a:lnTo>
                    <a:pt x="256362" y="149212"/>
                  </a:lnTo>
                  <a:lnTo>
                    <a:pt x="253720" y="146342"/>
                  </a:lnTo>
                  <a:lnTo>
                    <a:pt x="253720" y="214363"/>
                  </a:lnTo>
                  <a:lnTo>
                    <a:pt x="253619" y="215125"/>
                  </a:lnTo>
                  <a:lnTo>
                    <a:pt x="253492" y="214998"/>
                  </a:lnTo>
                  <a:lnTo>
                    <a:pt x="253428" y="214744"/>
                  </a:lnTo>
                  <a:lnTo>
                    <a:pt x="253326" y="214363"/>
                  </a:lnTo>
                  <a:lnTo>
                    <a:pt x="253453" y="214490"/>
                  </a:lnTo>
                  <a:lnTo>
                    <a:pt x="253580" y="214490"/>
                  </a:lnTo>
                  <a:lnTo>
                    <a:pt x="253720" y="214363"/>
                  </a:lnTo>
                  <a:lnTo>
                    <a:pt x="253720" y="146342"/>
                  </a:lnTo>
                  <a:lnTo>
                    <a:pt x="252285" y="144767"/>
                  </a:lnTo>
                  <a:lnTo>
                    <a:pt x="251117" y="143497"/>
                  </a:lnTo>
                  <a:lnTo>
                    <a:pt x="246634" y="141211"/>
                  </a:lnTo>
                  <a:lnTo>
                    <a:pt x="242989" y="140563"/>
                  </a:lnTo>
                  <a:lnTo>
                    <a:pt x="242989" y="185153"/>
                  </a:lnTo>
                  <a:lnTo>
                    <a:pt x="242735" y="186931"/>
                  </a:lnTo>
                  <a:lnTo>
                    <a:pt x="242519" y="188963"/>
                  </a:lnTo>
                  <a:lnTo>
                    <a:pt x="242214" y="190360"/>
                  </a:lnTo>
                  <a:lnTo>
                    <a:pt x="241960" y="190868"/>
                  </a:lnTo>
                  <a:lnTo>
                    <a:pt x="241846" y="191376"/>
                  </a:lnTo>
                  <a:lnTo>
                    <a:pt x="242328" y="192265"/>
                  </a:lnTo>
                  <a:lnTo>
                    <a:pt x="242506" y="192646"/>
                  </a:lnTo>
                  <a:lnTo>
                    <a:pt x="242582" y="195440"/>
                  </a:lnTo>
                  <a:lnTo>
                    <a:pt x="242455" y="197980"/>
                  </a:lnTo>
                  <a:lnTo>
                    <a:pt x="241909" y="202425"/>
                  </a:lnTo>
                  <a:lnTo>
                    <a:pt x="241236" y="205981"/>
                  </a:lnTo>
                  <a:lnTo>
                    <a:pt x="239737" y="209156"/>
                  </a:lnTo>
                  <a:lnTo>
                    <a:pt x="237413" y="211823"/>
                  </a:lnTo>
                  <a:lnTo>
                    <a:pt x="237032" y="211569"/>
                  </a:lnTo>
                  <a:lnTo>
                    <a:pt x="236372" y="211696"/>
                  </a:lnTo>
                  <a:lnTo>
                    <a:pt x="235458" y="212077"/>
                  </a:lnTo>
                  <a:lnTo>
                    <a:pt x="234835" y="212585"/>
                  </a:lnTo>
                  <a:lnTo>
                    <a:pt x="233845" y="213220"/>
                  </a:lnTo>
                  <a:lnTo>
                    <a:pt x="231762" y="213093"/>
                  </a:lnTo>
                  <a:lnTo>
                    <a:pt x="228371" y="213347"/>
                  </a:lnTo>
                  <a:lnTo>
                    <a:pt x="228574" y="214363"/>
                  </a:lnTo>
                  <a:lnTo>
                    <a:pt x="228180" y="214744"/>
                  </a:lnTo>
                  <a:lnTo>
                    <a:pt x="226174" y="214236"/>
                  </a:lnTo>
                  <a:lnTo>
                    <a:pt x="225031" y="213728"/>
                  </a:lnTo>
                  <a:lnTo>
                    <a:pt x="221792" y="209537"/>
                  </a:lnTo>
                  <a:lnTo>
                    <a:pt x="221703" y="209410"/>
                  </a:lnTo>
                  <a:lnTo>
                    <a:pt x="221157" y="209537"/>
                  </a:lnTo>
                  <a:lnTo>
                    <a:pt x="220573" y="209537"/>
                  </a:lnTo>
                  <a:lnTo>
                    <a:pt x="219951" y="209156"/>
                  </a:lnTo>
                  <a:lnTo>
                    <a:pt x="219189" y="208267"/>
                  </a:lnTo>
                  <a:lnTo>
                    <a:pt x="218414" y="208267"/>
                  </a:lnTo>
                  <a:lnTo>
                    <a:pt x="218224" y="207886"/>
                  </a:lnTo>
                  <a:lnTo>
                    <a:pt x="217525" y="206489"/>
                  </a:lnTo>
                  <a:lnTo>
                    <a:pt x="217170" y="205473"/>
                  </a:lnTo>
                  <a:lnTo>
                    <a:pt x="216674" y="204965"/>
                  </a:lnTo>
                  <a:lnTo>
                    <a:pt x="216027" y="204838"/>
                  </a:lnTo>
                  <a:lnTo>
                    <a:pt x="214706" y="203822"/>
                  </a:lnTo>
                  <a:lnTo>
                    <a:pt x="213779" y="202425"/>
                  </a:lnTo>
                  <a:lnTo>
                    <a:pt x="213448" y="202044"/>
                  </a:lnTo>
                  <a:lnTo>
                    <a:pt x="212902" y="201409"/>
                  </a:lnTo>
                  <a:lnTo>
                    <a:pt x="212077" y="200901"/>
                  </a:lnTo>
                  <a:lnTo>
                    <a:pt x="211302" y="200901"/>
                  </a:lnTo>
                  <a:lnTo>
                    <a:pt x="210756" y="199885"/>
                  </a:lnTo>
                  <a:lnTo>
                    <a:pt x="209080" y="197726"/>
                  </a:lnTo>
                  <a:lnTo>
                    <a:pt x="208826" y="197472"/>
                  </a:lnTo>
                  <a:lnTo>
                    <a:pt x="208724" y="196964"/>
                  </a:lnTo>
                  <a:lnTo>
                    <a:pt x="207314" y="196456"/>
                  </a:lnTo>
                  <a:lnTo>
                    <a:pt x="206070" y="195059"/>
                  </a:lnTo>
                  <a:lnTo>
                    <a:pt x="204990" y="192900"/>
                  </a:lnTo>
                  <a:lnTo>
                    <a:pt x="201599" y="191376"/>
                  </a:lnTo>
                  <a:lnTo>
                    <a:pt x="201117" y="190614"/>
                  </a:lnTo>
                  <a:lnTo>
                    <a:pt x="201015" y="189725"/>
                  </a:lnTo>
                  <a:lnTo>
                    <a:pt x="201142" y="189852"/>
                  </a:lnTo>
                  <a:lnTo>
                    <a:pt x="201345" y="189852"/>
                  </a:lnTo>
                  <a:lnTo>
                    <a:pt x="201472" y="189725"/>
                  </a:lnTo>
                  <a:lnTo>
                    <a:pt x="201599" y="189598"/>
                  </a:lnTo>
                  <a:lnTo>
                    <a:pt x="203161" y="189598"/>
                  </a:lnTo>
                  <a:lnTo>
                    <a:pt x="203060" y="188963"/>
                  </a:lnTo>
                  <a:lnTo>
                    <a:pt x="203174" y="187820"/>
                  </a:lnTo>
                  <a:lnTo>
                    <a:pt x="203822" y="187947"/>
                  </a:lnTo>
                  <a:lnTo>
                    <a:pt x="205168" y="188582"/>
                  </a:lnTo>
                  <a:lnTo>
                    <a:pt x="206311" y="188963"/>
                  </a:lnTo>
                  <a:lnTo>
                    <a:pt x="207010" y="188074"/>
                  </a:lnTo>
                  <a:lnTo>
                    <a:pt x="206908" y="187820"/>
                  </a:lnTo>
                  <a:lnTo>
                    <a:pt x="206603" y="187058"/>
                  </a:lnTo>
                  <a:lnTo>
                    <a:pt x="205079" y="186042"/>
                  </a:lnTo>
                  <a:lnTo>
                    <a:pt x="205486" y="185407"/>
                  </a:lnTo>
                  <a:lnTo>
                    <a:pt x="206362" y="185026"/>
                  </a:lnTo>
                  <a:lnTo>
                    <a:pt x="207657" y="185153"/>
                  </a:lnTo>
                  <a:lnTo>
                    <a:pt x="207772" y="185280"/>
                  </a:lnTo>
                  <a:lnTo>
                    <a:pt x="210362" y="186042"/>
                  </a:lnTo>
                  <a:lnTo>
                    <a:pt x="210312" y="185026"/>
                  </a:lnTo>
                  <a:lnTo>
                    <a:pt x="210286" y="184391"/>
                  </a:lnTo>
                  <a:lnTo>
                    <a:pt x="210845" y="183375"/>
                  </a:lnTo>
                  <a:lnTo>
                    <a:pt x="212039" y="182994"/>
                  </a:lnTo>
                  <a:lnTo>
                    <a:pt x="212458" y="182359"/>
                  </a:lnTo>
                  <a:lnTo>
                    <a:pt x="212750" y="181597"/>
                  </a:lnTo>
                  <a:lnTo>
                    <a:pt x="212928" y="180708"/>
                  </a:lnTo>
                  <a:lnTo>
                    <a:pt x="213448" y="180454"/>
                  </a:lnTo>
                  <a:lnTo>
                    <a:pt x="214198" y="179692"/>
                  </a:lnTo>
                  <a:lnTo>
                    <a:pt x="215163" y="178168"/>
                  </a:lnTo>
                  <a:lnTo>
                    <a:pt x="215620" y="176644"/>
                  </a:lnTo>
                  <a:lnTo>
                    <a:pt x="216649" y="175374"/>
                  </a:lnTo>
                  <a:lnTo>
                    <a:pt x="217043" y="175501"/>
                  </a:lnTo>
                  <a:lnTo>
                    <a:pt x="218084" y="175374"/>
                  </a:lnTo>
                  <a:lnTo>
                    <a:pt x="219786" y="175120"/>
                  </a:lnTo>
                  <a:lnTo>
                    <a:pt x="221767" y="174358"/>
                  </a:lnTo>
                  <a:lnTo>
                    <a:pt x="222173" y="174231"/>
                  </a:lnTo>
                  <a:lnTo>
                    <a:pt x="222973" y="173723"/>
                  </a:lnTo>
                  <a:lnTo>
                    <a:pt x="225729" y="173342"/>
                  </a:lnTo>
                  <a:lnTo>
                    <a:pt x="227050" y="172961"/>
                  </a:lnTo>
                  <a:lnTo>
                    <a:pt x="228028" y="172834"/>
                  </a:lnTo>
                  <a:lnTo>
                    <a:pt x="228663" y="173342"/>
                  </a:lnTo>
                  <a:lnTo>
                    <a:pt x="229387" y="172834"/>
                  </a:lnTo>
                  <a:lnTo>
                    <a:pt x="230466" y="172072"/>
                  </a:lnTo>
                  <a:lnTo>
                    <a:pt x="232092" y="170548"/>
                  </a:lnTo>
                  <a:lnTo>
                    <a:pt x="233299" y="169659"/>
                  </a:lnTo>
                  <a:lnTo>
                    <a:pt x="234188" y="168643"/>
                  </a:lnTo>
                  <a:lnTo>
                    <a:pt x="234759" y="167373"/>
                  </a:lnTo>
                  <a:lnTo>
                    <a:pt x="237477" y="167881"/>
                  </a:lnTo>
                  <a:lnTo>
                    <a:pt x="239102" y="171183"/>
                  </a:lnTo>
                  <a:lnTo>
                    <a:pt x="240690" y="174993"/>
                  </a:lnTo>
                  <a:lnTo>
                    <a:pt x="240703" y="176644"/>
                  </a:lnTo>
                  <a:lnTo>
                    <a:pt x="240842" y="177660"/>
                  </a:lnTo>
                  <a:lnTo>
                    <a:pt x="241325" y="178930"/>
                  </a:lnTo>
                  <a:lnTo>
                    <a:pt x="242214" y="180708"/>
                  </a:lnTo>
                  <a:lnTo>
                    <a:pt x="242925" y="182740"/>
                  </a:lnTo>
                  <a:lnTo>
                    <a:pt x="242989" y="185153"/>
                  </a:lnTo>
                  <a:lnTo>
                    <a:pt x="242989" y="140563"/>
                  </a:lnTo>
                  <a:lnTo>
                    <a:pt x="240969" y="140195"/>
                  </a:lnTo>
                  <a:lnTo>
                    <a:pt x="238975" y="141084"/>
                  </a:lnTo>
                  <a:lnTo>
                    <a:pt x="237439" y="141973"/>
                  </a:lnTo>
                  <a:lnTo>
                    <a:pt x="236359" y="142989"/>
                  </a:lnTo>
                  <a:lnTo>
                    <a:pt x="237007" y="143116"/>
                  </a:lnTo>
                  <a:lnTo>
                    <a:pt x="237451" y="143243"/>
                  </a:lnTo>
                  <a:lnTo>
                    <a:pt x="237718" y="143243"/>
                  </a:lnTo>
                  <a:lnTo>
                    <a:pt x="237667" y="144259"/>
                  </a:lnTo>
                  <a:lnTo>
                    <a:pt x="236994" y="144767"/>
                  </a:lnTo>
                  <a:lnTo>
                    <a:pt x="235699" y="144640"/>
                  </a:lnTo>
                  <a:lnTo>
                    <a:pt x="232600" y="144132"/>
                  </a:lnTo>
                  <a:lnTo>
                    <a:pt x="229222" y="145402"/>
                  </a:lnTo>
                  <a:lnTo>
                    <a:pt x="226060" y="146418"/>
                  </a:lnTo>
                  <a:lnTo>
                    <a:pt x="225945" y="147434"/>
                  </a:lnTo>
                  <a:lnTo>
                    <a:pt x="226174" y="148196"/>
                  </a:lnTo>
                  <a:lnTo>
                    <a:pt x="226885" y="149847"/>
                  </a:lnTo>
                  <a:lnTo>
                    <a:pt x="227380" y="150609"/>
                  </a:lnTo>
                  <a:lnTo>
                    <a:pt x="227203" y="151625"/>
                  </a:lnTo>
                  <a:lnTo>
                    <a:pt x="226377" y="152895"/>
                  </a:lnTo>
                  <a:lnTo>
                    <a:pt x="211734" y="161912"/>
                  </a:lnTo>
                  <a:lnTo>
                    <a:pt x="205867" y="165214"/>
                  </a:lnTo>
                  <a:lnTo>
                    <a:pt x="201180" y="168516"/>
                  </a:lnTo>
                  <a:lnTo>
                    <a:pt x="197662" y="171437"/>
                  </a:lnTo>
                  <a:lnTo>
                    <a:pt x="193802" y="173469"/>
                  </a:lnTo>
                  <a:lnTo>
                    <a:pt x="189992" y="176009"/>
                  </a:lnTo>
                  <a:lnTo>
                    <a:pt x="186220" y="178930"/>
                  </a:lnTo>
                  <a:lnTo>
                    <a:pt x="183159" y="180581"/>
                  </a:lnTo>
                  <a:lnTo>
                    <a:pt x="179882" y="182486"/>
                  </a:lnTo>
                  <a:lnTo>
                    <a:pt x="176911" y="184340"/>
                  </a:lnTo>
                  <a:lnTo>
                    <a:pt x="176911" y="204203"/>
                  </a:lnTo>
                  <a:lnTo>
                    <a:pt x="176390" y="205854"/>
                  </a:lnTo>
                  <a:lnTo>
                    <a:pt x="175463" y="206235"/>
                  </a:lnTo>
                  <a:lnTo>
                    <a:pt x="174193" y="205473"/>
                  </a:lnTo>
                  <a:lnTo>
                    <a:pt x="174294" y="204330"/>
                  </a:lnTo>
                  <a:lnTo>
                    <a:pt x="174586" y="203695"/>
                  </a:lnTo>
                  <a:lnTo>
                    <a:pt x="175247" y="203314"/>
                  </a:lnTo>
                  <a:lnTo>
                    <a:pt x="175793" y="202806"/>
                  </a:lnTo>
                  <a:lnTo>
                    <a:pt x="176364" y="203060"/>
                  </a:lnTo>
                  <a:lnTo>
                    <a:pt x="176809" y="203695"/>
                  </a:lnTo>
                  <a:lnTo>
                    <a:pt x="176911" y="204203"/>
                  </a:lnTo>
                  <a:lnTo>
                    <a:pt x="176911" y="184340"/>
                  </a:lnTo>
                  <a:lnTo>
                    <a:pt x="176415" y="184645"/>
                  </a:lnTo>
                  <a:lnTo>
                    <a:pt x="166776" y="190868"/>
                  </a:lnTo>
                  <a:lnTo>
                    <a:pt x="160794" y="194322"/>
                  </a:lnTo>
                  <a:lnTo>
                    <a:pt x="160794" y="213982"/>
                  </a:lnTo>
                  <a:lnTo>
                    <a:pt x="160680" y="214490"/>
                  </a:lnTo>
                  <a:lnTo>
                    <a:pt x="160312" y="215252"/>
                  </a:lnTo>
                  <a:lnTo>
                    <a:pt x="160401" y="214998"/>
                  </a:lnTo>
                  <a:lnTo>
                    <a:pt x="160515" y="214363"/>
                  </a:lnTo>
                  <a:lnTo>
                    <a:pt x="160578" y="213474"/>
                  </a:lnTo>
                  <a:lnTo>
                    <a:pt x="160705" y="213601"/>
                  </a:lnTo>
                  <a:lnTo>
                    <a:pt x="160794" y="213982"/>
                  </a:lnTo>
                  <a:lnTo>
                    <a:pt x="160794" y="194322"/>
                  </a:lnTo>
                  <a:lnTo>
                    <a:pt x="160375" y="194551"/>
                  </a:lnTo>
                  <a:lnTo>
                    <a:pt x="159042" y="195440"/>
                  </a:lnTo>
                  <a:lnTo>
                    <a:pt x="158343" y="196456"/>
                  </a:lnTo>
                  <a:lnTo>
                    <a:pt x="157619" y="196824"/>
                  </a:lnTo>
                  <a:lnTo>
                    <a:pt x="157619" y="217284"/>
                  </a:lnTo>
                  <a:lnTo>
                    <a:pt x="157480" y="217411"/>
                  </a:lnTo>
                  <a:lnTo>
                    <a:pt x="157492" y="217030"/>
                  </a:lnTo>
                  <a:lnTo>
                    <a:pt x="157619" y="217284"/>
                  </a:lnTo>
                  <a:lnTo>
                    <a:pt x="157619" y="196824"/>
                  </a:lnTo>
                  <a:lnTo>
                    <a:pt x="157124" y="197078"/>
                  </a:lnTo>
                  <a:lnTo>
                    <a:pt x="157124" y="221475"/>
                  </a:lnTo>
                  <a:lnTo>
                    <a:pt x="155625" y="221221"/>
                  </a:lnTo>
                  <a:lnTo>
                    <a:pt x="155359" y="221221"/>
                  </a:lnTo>
                  <a:lnTo>
                    <a:pt x="155168" y="221094"/>
                  </a:lnTo>
                  <a:lnTo>
                    <a:pt x="154406" y="220586"/>
                  </a:lnTo>
                  <a:lnTo>
                    <a:pt x="153644" y="220205"/>
                  </a:lnTo>
                  <a:lnTo>
                    <a:pt x="155067" y="218935"/>
                  </a:lnTo>
                  <a:lnTo>
                    <a:pt x="155638" y="219570"/>
                  </a:lnTo>
                  <a:lnTo>
                    <a:pt x="156400" y="219951"/>
                  </a:lnTo>
                  <a:lnTo>
                    <a:pt x="156895" y="220459"/>
                  </a:lnTo>
                  <a:lnTo>
                    <a:pt x="157010" y="220713"/>
                  </a:lnTo>
                  <a:lnTo>
                    <a:pt x="157124" y="221475"/>
                  </a:lnTo>
                  <a:lnTo>
                    <a:pt x="157124" y="197078"/>
                  </a:lnTo>
                  <a:lnTo>
                    <a:pt x="153022" y="199123"/>
                  </a:lnTo>
                  <a:lnTo>
                    <a:pt x="153022" y="221221"/>
                  </a:lnTo>
                  <a:lnTo>
                    <a:pt x="152933" y="221602"/>
                  </a:lnTo>
                  <a:lnTo>
                    <a:pt x="152806" y="221729"/>
                  </a:lnTo>
                  <a:lnTo>
                    <a:pt x="152628" y="221221"/>
                  </a:lnTo>
                  <a:lnTo>
                    <a:pt x="153022" y="221221"/>
                  </a:lnTo>
                  <a:lnTo>
                    <a:pt x="153022" y="199123"/>
                  </a:lnTo>
                  <a:lnTo>
                    <a:pt x="152857" y="199212"/>
                  </a:lnTo>
                  <a:lnTo>
                    <a:pt x="152857" y="215633"/>
                  </a:lnTo>
                  <a:lnTo>
                    <a:pt x="152057" y="216395"/>
                  </a:lnTo>
                  <a:lnTo>
                    <a:pt x="151955" y="215506"/>
                  </a:lnTo>
                  <a:lnTo>
                    <a:pt x="152222" y="215252"/>
                  </a:lnTo>
                  <a:lnTo>
                    <a:pt x="152857" y="215633"/>
                  </a:lnTo>
                  <a:lnTo>
                    <a:pt x="152857" y="199212"/>
                  </a:lnTo>
                  <a:lnTo>
                    <a:pt x="148653" y="201853"/>
                  </a:lnTo>
                  <a:lnTo>
                    <a:pt x="148653" y="222999"/>
                  </a:lnTo>
                  <a:lnTo>
                    <a:pt x="147485" y="222872"/>
                  </a:lnTo>
                  <a:lnTo>
                    <a:pt x="147497" y="222618"/>
                  </a:lnTo>
                  <a:lnTo>
                    <a:pt x="147396" y="222110"/>
                  </a:lnTo>
                  <a:lnTo>
                    <a:pt x="147320" y="221856"/>
                  </a:lnTo>
                  <a:lnTo>
                    <a:pt x="147205" y="221602"/>
                  </a:lnTo>
                  <a:lnTo>
                    <a:pt x="147091" y="221094"/>
                  </a:lnTo>
                  <a:lnTo>
                    <a:pt x="147370" y="221094"/>
                  </a:lnTo>
                  <a:lnTo>
                    <a:pt x="148107" y="221983"/>
                  </a:lnTo>
                  <a:lnTo>
                    <a:pt x="148653" y="222999"/>
                  </a:lnTo>
                  <a:lnTo>
                    <a:pt x="148653" y="201853"/>
                  </a:lnTo>
                  <a:lnTo>
                    <a:pt x="147548" y="202552"/>
                  </a:lnTo>
                  <a:lnTo>
                    <a:pt x="143662" y="205092"/>
                  </a:lnTo>
                  <a:lnTo>
                    <a:pt x="140119" y="207124"/>
                  </a:lnTo>
                  <a:lnTo>
                    <a:pt x="136944" y="208648"/>
                  </a:lnTo>
                  <a:lnTo>
                    <a:pt x="135140" y="209918"/>
                  </a:lnTo>
                  <a:lnTo>
                    <a:pt x="132943" y="210807"/>
                  </a:lnTo>
                  <a:lnTo>
                    <a:pt x="131076" y="211696"/>
                  </a:lnTo>
                  <a:lnTo>
                    <a:pt x="129870" y="212585"/>
                  </a:lnTo>
                  <a:lnTo>
                    <a:pt x="129324" y="213347"/>
                  </a:lnTo>
                  <a:lnTo>
                    <a:pt x="128003" y="213601"/>
                  </a:lnTo>
                  <a:lnTo>
                    <a:pt x="126873" y="214363"/>
                  </a:lnTo>
                  <a:lnTo>
                    <a:pt x="125895" y="215760"/>
                  </a:lnTo>
                  <a:lnTo>
                    <a:pt x="124726" y="215760"/>
                  </a:lnTo>
                  <a:lnTo>
                    <a:pt x="123939" y="215887"/>
                  </a:lnTo>
                  <a:lnTo>
                    <a:pt x="123469" y="216268"/>
                  </a:lnTo>
                  <a:lnTo>
                    <a:pt x="123444" y="216903"/>
                  </a:lnTo>
                  <a:lnTo>
                    <a:pt x="123799" y="217665"/>
                  </a:lnTo>
                  <a:lnTo>
                    <a:pt x="124040" y="218300"/>
                  </a:lnTo>
                  <a:lnTo>
                    <a:pt x="122783" y="220459"/>
                  </a:lnTo>
                  <a:lnTo>
                    <a:pt x="122847" y="222110"/>
                  </a:lnTo>
                  <a:lnTo>
                    <a:pt x="122961" y="222491"/>
                  </a:lnTo>
                  <a:lnTo>
                    <a:pt x="123075" y="223761"/>
                  </a:lnTo>
                  <a:lnTo>
                    <a:pt x="123266" y="224269"/>
                  </a:lnTo>
                  <a:lnTo>
                    <a:pt x="123761" y="224904"/>
                  </a:lnTo>
                  <a:lnTo>
                    <a:pt x="124815" y="224650"/>
                  </a:lnTo>
                  <a:lnTo>
                    <a:pt x="125717" y="224904"/>
                  </a:lnTo>
                  <a:lnTo>
                    <a:pt x="126466" y="225793"/>
                  </a:lnTo>
                  <a:lnTo>
                    <a:pt x="127203" y="226936"/>
                  </a:lnTo>
                  <a:lnTo>
                    <a:pt x="127317" y="227063"/>
                  </a:lnTo>
                  <a:lnTo>
                    <a:pt x="127508" y="227190"/>
                  </a:lnTo>
                  <a:lnTo>
                    <a:pt x="128549" y="227190"/>
                  </a:lnTo>
                  <a:lnTo>
                    <a:pt x="129413" y="225158"/>
                  </a:lnTo>
                  <a:lnTo>
                    <a:pt x="129870" y="224650"/>
                  </a:lnTo>
                  <a:lnTo>
                    <a:pt x="130441" y="224015"/>
                  </a:lnTo>
                  <a:lnTo>
                    <a:pt x="131622" y="224015"/>
                  </a:lnTo>
                  <a:lnTo>
                    <a:pt x="131102" y="225539"/>
                  </a:lnTo>
                  <a:lnTo>
                    <a:pt x="131013" y="227698"/>
                  </a:lnTo>
                  <a:lnTo>
                    <a:pt x="132016" y="228460"/>
                  </a:lnTo>
                  <a:lnTo>
                    <a:pt x="131406" y="229095"/>
                  </a:lnTo>
                  <a:lnTo>
                    <a:pt x="130810" y="229222"/>
                  </a:lnTo>
                  <a:lnTo>
                    <a:pt x="131914" y="231000"/>
                  </a:lnTo>
                  <a:lnTo>
                    <a:pt x="132994" y="231508"/>
                  </a:lnTo>
                  <a:lnTo>
                    <a:pt x="134061" y="230746"/>
                  </a:lnTo>
                  <a:lnTo>
                    <a:pt x="134543" y="232016"/>
                  </a:lnTo>
                  <a:lnTo>
                    <a:pt x="135178" y="232397"/>
                  </a:lnTo>
                  <a:lnTo>
                    <a:pt x="136664" y="231000"/>
                  </a:lnTo>
                  <a:lnTo>
                    <a:pt x="136766" y="230746"/>
                  </a:lnTo>
                  <a:lnTo>
                    <a:pt x="136931" y="230365"/>
                  </a:lnTo>
                  <a:lnTo>
                    <a:pt x="137045" y="229603"/>
                  </a:lnTo>
                  <a:lnTo>
                    <a:pt x="136956" y="228714"/>
                  </a:lnTo>
                  <a:lnTo>
                    <a:pt x="136766" y="228079"/>
                  </a:lnTo>
                  <a:lnTo>
                    <a:pt x="136842" y="227063"/>
                  </a:lnTo>
                  <a:lnTo>
                    <a:pt x="136969" y="226936"/>
                  </a:lnTo>
                  <a:lnTo>
                    <a:pt x="138125" y="227444"/>
                  </a:lnTo>
                  <a:lnTo>
                    <a:pt x="139077" y="227571"/>
                  </a:lnTo>
                  <a:lnTo>
                    <a:pt x="139712" y="228079"/>
                  </a:lnTo>
                  <a:lnTo>
                    <a:pt x="140208" y="228587"/>
                  </a:lnTo>
                  <a:lnTo>
                    <a:pt x="140576" y="229222"/>
                  </a:lnTo>
                  <a:lnTo>
                    <a:pt x="141097" y="229222"/>
                  </a:lnTo>
                  <a:lnTo>
                    <a:pt x="142659" y="229603"/>
                  </a:lnTo>
                  <a:lnTo>
                    <a:pt x="143027" y="229730"/>
                  </a:lnTo>
                  <a:lnTo>
                    <a:pt x="143294" y="229730"/>
                  </a:lnTo>
                  <a:lnTo>
                    <a:pt x="143865" y="229984"/>
                  </a:lnTo>
                  <a:lnTo>
                    <a:pt x="143611" y="226936"/>
                  </a:lnTo>
                  <a:lnTo>
                    <a:pt x="143370" y="224015"/>
                  </a:lnTo>
                  <a:lnTo>
                    <a:pt x="143357" y="223761"/>
                  </a:lnTo>
                  <a:lnTo>
                    <a:pt x="145605" y="222618"/>
                  </a:lnTo>
                  <a:lnTo>
                    <a:pt x="150647" y="226809"/>
                  </a:lnTo>
                  <a:lnTo>
                    <a:pt x="151841" y="226428"/>
                  </a:lnTo>
                  <a:lnTo>
                    <a:pt x="152247" y="225920"/>
                  </a:lnTo>
                  <a:lnTo>
                    <a:pt x="151879" y="225285"/>
                  </a:lnTo>
                  <a:lnTo>
                    <a:pt x="151663" y="224396"/>
                  </a:lnTo>
                  <a:lnTo>
                    <a:pt x="151079" y="224015"/>
                  </a:lnTo>
                  <a:lnTo>
                    <a:pt x="150177" y="223761"/>
                  </a:lnTo>
                  <a:lnTo>
                    <a:pt x="150329" y="222999"/>
                  </a:lnTo>
                  <a:lnTo>
                    <a:pt x="150355" y="222872"/>
                  </a:lnTo>
                  <a:lnTo>
                    <a:pt x="150761" y="222364"/>
                  </a:lnTo>
                  <a:lnTo>
                    <a:pt x="151422" y="222237"/>
                  </a:lnTo>
                  <a:lnTo>
                    <a:pt x="152920" y="223888"/>
                  </a:lnTo>
                  <a:lnTo>
                    <a:pt x="154444" y="224777"/>
                  </a:lnTo>
                  <a:lnTo>
                    <a:pt x="156006" y="224777"/>
                  </a:lnTo>
                  <a:lnTo>
                    <a:pt x="157886" y="223126"/>
                  </a:lnTo>
                  <a:lnTo>
                    <a:pt x="158381" y="222237"/>
                  </a:lnTo>
                  <a:lnTo>
                    <a:pt x="158673" y="221729"/>
                  </a:lnTo>
                  <a:lnTo>
                    <a:pt x="158813" y="221475"/>
                  </a:lnTo>
                  <a:lnTo>
                    <a:pt x="158737" y="220078"/>
                  </a:lnTo>
                  <a:lnTo>
                    <a:pt x="160070" y="219570"/>
                  </a:lnTo>
                  <a:lnTo>
                    <a:pt x="160921" y="219062"/>
                  </a:lnTo>
                  <a:lnTo>
                    <a:pt x="161010" y="218935"/>
                  </a:lnTo>
                  <a:lnTo>
                    <a:pt x="161340" y="218427"/>
                  </a:lnTo>
                  <a:lnTo>
                    <a:pt x="163855" y="217538"/>
                  </a:lnTo>
                  <a:lnTo>
                    <a:pt x="163982" y="217411"/>
                  </a:lnTo>
                  <a:lnTo>
                    <a:pt x="164376" y="217030"/>
                  </a:lnTo>
                  <a:lnTo>
                    <a:pt x="165011" y="216395"/>
                  </a:lnTo>
                  <a:lnTo>
                    <a:pt x="165150" y="216268"/>
                  </a:lnTo>
                  <a:lnTo>
                    <a:pt x="165227" y="214490"/>
                  </a:lnTo>
                  <a:lnTo>
                    <a:pt x="164338" y="213728"/>
                  </a:lnTo>
                  <a:lnTo>
                    <a:pt x="164287" y="213474"/>
                  </a:lnTo>
                  <a:lnTo>
                    <a:pt x="164185" y="212966"/>
                  </a:lnTo>
                  <a:lnTo>
                    <a:pt x="164261" y="212077"/>
                  </a:lnTo>
                  <a:lnTo>
                    <a:pt x="164592" y="210934"/>
                  </a:lnTo>
                  <a:lnTo>
                    <a:pt x="165087" y="211188"/>
                  </a:lnTo>
                  <a:lnTo>
                    <a:pt x="165531" y="211696"/>
                  </a:lnTo>
                  <a:lnTo>
                    <a:pt x="165900" y="212331"/>
                  </a:lnTo>
                  <a:lnTo>
                    <a:pt x="166052" y="213347"/>
                  </a:lnTo>
                  <a:lnTo>
                    <a:pt x="166611" y="213982"/>
                  </a:lnTo>
                  <a:lnTo>
                    <a:pt x="167563" y="214490"/>
                  </a:lnTo>
                  <a:lnTo>
                    <a:pt x="168719" y="214998"/>
                  </a:lnTo>
                  <a:lnTo>
                    <a:pt x="169341" y="215379"/>
                  </a:lnTo>
                  <a:lnTo>
                    <a:pt x="169938" y="215379"/>
                  </a:lnTo>
                  <a:lnTo>
                    <a:pt x="170472" y="214871"/>
                  </a:lnTo>
                  <a:lnTo>
                    <a:pt x="169722" y="214363"/>
                  </a:lnTo>
                  <a:lnTo>
                    <a:pt x="169494" y="213474"/>
                  </a:lnTo>
                  <a:lnTo>
                    <a:pt x="169468" y="210934"/>
                  </a:lnTo>
                  <a:lnTo>
                    <a:pt x="169875" y="210553"/>
                  </a:lnTo>
                  <a:lnTo>
                    <a:pt x="170332" y="210299"/>
                  </a:lnTo>
                  <a:lnTo>
                    <a:pt x="170865" y="210426"/>
                  </a:lnTo>
                  <a:lnTo>
                    <a:pt x="172237" y="210299"/>
                  </a:lnTo>
                  <a:lnTo>
                    <a:pt x="173532" y="210299"/>
                  </a:lnTo>
                  <a:lnTo>
                    <a:pt x="174447" y="210045"/>
                  </a:lnTo>
                  <a:lnTo>
                    <a:pt x="174993" y="209537"/>
                  </a:lnTo>
                  <a:lnTo>
                    <a:pt x="175577" y="209791"/>
                  </a:lnTo>
                  <a:lnTo>
                    <a:pt x="176199" y="210426"/>
                  </a:lnTo>
                  <a:lnTo>
                    <a:pt x="176580" y="210553"/>
                  </a:lnTo>
                  <a:lnTo>
                    <a:pt x="177114" y="210299"/>
                  </a:lnTo>
                  <a:lnTo>
                    <a:pt x="176657" y="209537"/>
                  </a:lnTo>
                  <a:lnTo>
                    <a:pt x="175590" y="207759"/>
                  </a:lnTo>
                  <a:lnTo>
                    <a:pt x="175463" y="207632"/>
                  </a:lnTo>
                  <a:lnTo>
                    <a:pt x="175475" y="207124"/>
                  </a:lnTo>
                  <a:lnTo>
                    <a:pt x="175768" y="206870"/>
                  </a:lnTo>
                  <a:lnTo>
                    <a:pt x="176288" y="206870"/>
                  </a:lnTo>
                  <a:lnTo>
                    <a:pt x="177038" y="207378"/>
                  </a:lnTo>
                  <a:lnTo>
                    <a:pt x="177558" y="207378"/>
                  </a:lnTo>
                  <a:lnTo>
                    <a:pt x="177850" y="206870"/>
                  </a:lnTo>
                  <a:lnTo>
                    <a:pt x="177876" y="206235"/>
                  </a:lnTo>
                  <a:lnTo>
                    <a:pt x="177888" y="205854"/>
                  </a:lnTo>
                  <a:lnTo>
                    <a:pt x="178396" y="206108"/>
                  </a:lnTo>
                  <a:lnTo>
                    <a:pt x="178904" y="206235"/>
                  </a:lnTo>
                  <a:lnTo>
                    <a:pt x="179425" y="206235"/>
                  </a:lnTo>
                  <a:lnTo>
                    <a:pt x="179463" y="205854"/>
                  </a:lnTo>
                  <a:lnTo>
                    <a:pt x="179578" y="204838"/>
                  </a:lnTo>
                  <a:lnTo>
                    <a:pt x="179705" y="204203"/>
                  </a:lnTo>
                  <a:lnTo>
                    <a:pt x="180200" y="203187"/>
                  </a:lnTo>
                  <a:lnTo>
                    <a:pt x="181127" y="202806"/>
                  </a:lnTo>
                  <a:lnTo>
                    <a:pt x="181686" y="202044"/>
                  </a:lnTo>
                  <a:lnTo>
                    <a:pt x="182600" y="202044"/>
                  </a:lnTo>
                  <a:lnTo>
                    <a:pt x="183870" y="202933"/>
                  </a:lnTo>
                  <a:lnTo>
                    <a:pt x="183324" y="203441"/>
                  </a:lnTo>
                  <a:lnTo>
                    <a:pt x="182981" y="203822"/>
                  </a:lnTo>
                  <a:lnTo>
                    <a:pt x="182841" y="204203"/>
                  </a:lnTo>
                  <a:lnTo>
                    <a:pt x="183603" y="204584"/>
                  </a:lnTo>
                  <a:lnTo>
                    <a:pt x="184175" y="204838"/>
                  </a:lnTo>
                  <a:lnTo>
                    <a:pt x="186855" y="207759"/>
                  </a:lnTo>
                  <a:lnTo>
                    <a:pt x="188074" y="208140"/>
                  </a:lnTo>
                  <a:lnTo>
                    <a:pt x="189534" y="207886"/>
                  </a:lnTo>
                  <a:lnTo>
                    <a:pt x="189738" y="208902"/>
                  </a:lnTo>
                  <a:lnTo>
                    <a:pt x="190284" y="209664"/>
                  </a:lnTo>
                  <a:lnTo>
                    <a:pt x="191185" y="210045"/>
                  </a:lnTo>
                  <a:lnTo>
                    <a:pt x="191071" y="210426"/>
                  </a:lnTo>
                  <a:lnTo>
                    <a:pt x="190957" y="211188"/>
                  </a:lnTo>
                  <a:lnTo>
                    <a:pt x="191312" y="211823"/>
                  </a:lnTo>
                  <a:lnTo>
                    <a:pt x="192468" y="212331"/>
                  </a:lnTo>
                  <a:lnTo>
                    <a:pt x="194005" y="212712"/>
                  </a:lnTo>
                  <a:lnTo>
                    <a:pt x="195745" y="213347"/>
                  </a:lnTo>
                  <a:lnTo>
                    <a:pt x="195427" y="214490"/>
                  </a:lnTo>
                  <a:lnTo>
                    <a:pt x="195300" y="216141"/>
                  </a:lnTo>
                  <a:lnTo>
                    <a:pt x="195795" y="216649"/>
                  </a:lnTo>
                  <a:lnTo>
                    <a:pt x="195783" y="216903"/>
                  </a:lnTo>
                  <a:lnTo>
                    <a:pt x="196799" y="217665"/>
                  </a:lnTo>
                  <a:lnTo>
                    <a:pt x="198831" y="218808"/>
                  </a:lnTo>
                  <a:lnTo>
                    <a:pt x="199605" y="219062"/>
                  </a:lnTo>
                  <a:lnTo>
                    <a:pt x="200914" y="218935"/>
                  </a:lnTo>
                  <a:lnTo>
                    <a:pt x="202755" y="218554"/>
                  </a:lnTo>
                  <a:lnTo>
                    <a:pt x="201269" y="221348"/>
                  </a:lnTo>
                  <a:lnTo>
                    <a:pt x="200964" y="222491"/>
                  </a:lnTo>
                  <a:lnTo>
                    <a:pt x="201536" y="222618"/>
                  </a:lnTo>
                  <a:lnTo>
                    <a:pt x="202996" y="222110"/>
                  </a:lnTo>
                  <a:lnTo>
                    <a:pt x="204597" y="221348"/>
                  </a:lnTo>
                  <a:lnTo>
                    <a:pt x="204990" y="221221"/>
                  </a:lnTo>
                  <a:lnTo>
                    <a:pt x="205562" y="221348"/>
                  </a:lnTo>
                  <a:lnTo>
                    <a:pt x="206336" y="221602"/>
                  </a:lnTo>
                  <a:lnTo>
                    <a:pt x="206603" y="221602"/>
                  </a:lnTo>
                  <a:lnTo>
                    <a:pt x="206717" y="221983"/>
                  </a:lnTo>
                  <a:lnTo>
                    <a:pt x="206311" y="222364"/>
                  </a:lnTo>
                  <a:lnTo>
                    <a:pt x="206082" y="222999"/>
                  </a:lnTo>
                  <a:lnTo>
                    <a:pt x="205676" y="223380"/>
                  </a:lnTo>
                  <a:lnTo>
                    <a:pt x="205765" y="224269"/>
                  </a:lnTo>
                  <a:lnTo>
                    <a:pt x="206590" y="224904"/>
                  </a:lnTo>
                  <a:lnTo>
                    <a:pt x="208153" y="225158"/>
                  </a:lnTo>
                  <a:lnTo>
                    <a:pt x="208267" y="226936"/>
                  </a:lnTo>
                  <a:lnTo>
                    <a:pt x="210477" y="227190"/>
                  </a:lnTo>
                  <a:lnTo>
                    <a:pt x="212229" y="227190"/>
                  </a:lnTo>
                  <a:lnTo>
                    <a:pt x="213537" y="226936"/>
                  </a:lnTo>
                  <a:lnTo>
                    <a:pt x="212864" y="228968"/>
                  </a:lnTo>
                  <a:lnTo>
                    <a:pt x="212763" y="229730"/>
                  </a:lnTo>
                  <a:lnTo>
                    <a:pt x="213398" y="230492"/>
                  </a:lnTo>
                  <a:lnTo>
                    <a:pt x="215773" y="229857"/>
                  </a:lnTo>
                  <a:lnTo>
                    <a:pt x="216128" y="230492"/>
                  </a:lnTo>
                  <a:lnTo>
                    <a:pt x="216623" y="230873"/>
                  </a:lnTo>
                  <a:lnTo>
                    <a:pt x="217284" y="231000"/>
                  </a:lnTo>
                  <a:lnTo>
                    <a:pt x="218262" y="230873"/>
                  </a:lnTo>
                  <a:lnTo>
                    <a:pt x="219430" y="231000"/>
                  </a:lnTo>
                  <a:lnTo>
                    <a:pt x="220268" y="232397"/>
                  </a:lnTo>
                  <a:lnTo>
                    <a:pt x="221957" y="232651"/>
                  </a:lnTo>
                  <a:lnTo>
                    <a:pt x="224485" y="231508"/>
                  </a:lnTo>
                  <a:lnTo>
                    <a:pt x="226415" y="232016"/>
                  </a:lnTo>
                  <a:lnTo>
                    <a:pt x="228777" y="231762"/>
                  </a:lnTo>
                  <a:lnTo>
                    <a:pt x="229387" y="231508"/>
                  </a:lnTo>
                  <a:lnTo>
                    <a:pt x="230936" y="230873"/>
                  </a:lnTo>
                  <a:lnTo>
                    <a:pt x="231546" y="230619"/>
                  </a:lnTo>
                  <a:lnTo>
                    <a:pt x="231660" y="231762"/>
                  </a:lnTo>
                  <a:lnTo>
                    <a:pt x="231482" y="232270"/>
                  </a:lnTo>
                  <a:lnTo>
                    <a:pt x="231406" y="232905"/>
                  </a:lnTo>
                  <a:lnTo>
                    <a:pt x="231228" y="233921"/>
                  </a:lnTo>
                  <a:lnTo>
                    <a:pt x="232702" y="232905"/>
                  </a:lnTo>
                  <a:lnTo>
                    <a:pt x="233387" y="231762"/>
                  </a:lnTo>
                  <a:lnTo>
                    <a:pt x="233514" y="230619"/>
                  </a:lnTo>
                  <a:lnTo>
                    <a:pt x="233514" y="230365"/>
                  </a:lnTo>
                  <a:lnTo>
                    <a:pt x="234149" y="229857"/>
                  </a:lnTo>
                  <a:lnTo>
                    <a:pt x="235267" y="228968"/>
                  </a:lnTo>
                  <a:lnTo>
                    <a:pt x="237629" y="228714"/>
                  </a:lnTo>
                  <a:lnTo>
                    <a:pt x="240588" y="229476"/>
                  </a:lnTo>
                  <a:lnTo>
                    <a:pt x="241515" y="229095"/>
                  </a:lnTo>
                  <a:lnTo>
                    <a:pt x="243293" y="225539"/>
                  </a:lnTo>
                  <a:lnTo>
                    <a:pt x="244690" y="225031"/>
                  </a:lnTo>
                  <a:lnTo>
                    <a:pt x="245338" y="224904"/>
                  </a:lnTo>
                  <a:lnTo>
                    <a:pt x="245567" y="224650"/>
                  </a:lnTo>
                  <a:lnTo>
                    <a:pt x="245681" y="224269"/>
                  </a:lnTo>
                  <a:lnTo>
                    <a:pt x="245694" y="224015"/>
                  </a:lnTo>
                  <a:lnTo>
                    <a:pt x="248335" y="221602"/>
                  </a:lnTo>
                  <a:lnTo>
                    <a:pt x="249110" y="221983"/>
                  </a:lnTo>
                  <a:lnTo>
                    <a:pt x="249859" y="222872"/>
                  </a:lnTo>
                  <a:lnTo>
                    <a:pt x="250088" y="223380"/>
                  </a:lnTo>
                  <a:lnTo>
                    <a:pt x="250672" y="223507"/>
                  </a:lnTo>
                  <a:lnTo>
                    <a:pt x="251599" y="223126"/>
                  </a:lnTo>
                  <a:lnTo>
                    <a:pt x="251536" y="221856"/>
                  </a:lnTo>
                  <a:lnTo>
                    <a:pt x="251015" y="221221"/>
                  </a:lnTo>
                  <a:lnTo>
                    <a:pt x="250913" y="221094"/>
                  </a:lnTo>
                  <a:lnTo>
                    <a:pt x="250393" y="220840"/>
                  </a:lnTo>
                  <a:lnTo>
                    <a:pt x="250291" y="220205"/>
                  </a:lnTo>
                  <a:lnTo>
                    <a:pt x="250418" y="218554"/>
                  </a:lnTo>
                  <a:lnTo>
                    <a:pt x="252158" y="219189"/>
                  </a:lnTo>
                  <a:lnTo>
                    <a:pt x="253390" y="220586"/>
                  </a:lnTo>
                  <a:lnTo>
                    <a:pt x="254101" y="220840"/>
                  </a:lnTo>
                  <a:lnTo>
                    <a:pt x="255028" y="220713"/>
                  </a:lnTo>
                  <a:lnTo>
                    <a:pt x="254787" y="220205"/>
                  </a:lnTo>
                  <a:lnTo>
                    <a:pt x="254355" y="219570"/>
                  </a:lnTo>
                  <a:lnTo>
                    <a:pt x="253847" y="219062"/>
                  </a:lnTo>
                  <a:lnTo>
                    <a:pt x="253822" y="218554"/>
                  </a:lnTo>
                  <a:lnTo>
                    <a:pt x="254139" y="217157"/>
                  </a:lnTo>
                  <a:lnTo>
                    <a:pt x="254495" y="216141"/>
                  </a:lnTo>
                  <a:lnTo>
                    <a:pt x="254762" y="215760"/>
                  </a:lnTo>
                  <a:lnTo>
                    <a:pt x="255028" y="215887"/>
                  </a:lnTo>
                  <a:lnTo>
                    <a:pt x="255409" y="216268"/>
                  </a:lnTo>
                  <a:lnTo>
                    <a:pt x="255447" y="216395"/>
                  </a:lnTo>
                  <a:lnTo>
                    <a:pt x="255549" y="217030"/>
                  </a:lnTo>
                  <a:lnTo>
                    <a:pt x="255943" y="217157"/>
                  </a:lnTo>
                  <a:lnTo>
                    <a:pt x="256743" y="216903"/>
                  </a:lnTo>
                  <a:lnTo>
                    <a:pt x="256794" y="215760"/>
                  </a:lnTo>
                  <a:lnTo>
                    <a:pt x="256895" y="215125"/>
                  </a:lnTo>
                  <a:lnTo>
                    <a:pt x="257035" y="214363"/>
                  </a:lnTo>
                  <a:lnTo>
                    <a:pt x="257340" y="213347"/>
                  </a:lnTo>
                  <a:lnTo>
                    <a:pt x="257416" y="213220"/>
                  </a:lnTo>
                  <a:lnTo>
                    <a:pt x="257771" y="212585"/>
                  </a:lnTo>
                  <a:lnTo>
                    <a:pt x="258318" y="212077"/>
                  </a:lnTo>
                  <a:lnTo>
                    <a:pt x="258064" y="211823"/>
                  </a:lnTo>
                  <a:lnTo>
                    <a:pt x="257810" y="211569"/>
                  </a:lnTo>
                  <a:lnTo>
                    <a:pt x="257898" y="210553"/>
                  </a:lnTo>
                  <a:lnTo>
                    <a:pt x="258140" y="210045"/>
                  </a:lnTo>
                  <a:lnTo>
                    <a:pt x="258241" y="209664"/>
                  </a:lnTo>
                  <a:lnTo>
                    <a:pt x="258140" y="208140"/>
                  </a:lnTo>
                  <a:lnTo>
                    <a:pt x="257517" y="207505"/>
                  </a:lnTo>
                  <a:lnTo>
                    <a:pt x="258584" y="206743"/>
                  </a:lnTo>
                  <a:lnTo>
                    <a:pt x="259422" y="205473"/>
                  </a:lnTo>
                  <a:lnTo>
                    <a:pt x="260019" y="203695"/>
                  </a:lnTo>
                  <a:lnTo>
                    <a:pt x="260680" y="203314"/>
                  </a:lnTo>
                  <a:lnTo>
                    <a:pt x="260807" y="202806"/>
                  </a:lnTo>
                  <a:lnTo>
                    <a:pt x="260743" y="202425"/>
                  </a:lnTo>
                  <a:lnTo>
                    <a:pt x="260489" y="201790"/>
                  </a:lnTo>
                  <a:lnTo>
                    <a:pt x="259740" y="201028"/>
                  </a:lnTo>
                  <a:lnTo>
                    <a:pt x="259207" y="200012"/>
                  </a:lnTo>
                  <a:lnTo>
                    <a:pt x="259219" y="199504"/>
                  </a:lnTo>
                  <a:lnTo>
                    <a:pt x="259499" y="199123"/>
                  </a:lnTo>
                  <a:lnTo>
                    <a:pt x="260032" y="198869"/>
                  </a:lnTo>
                  <a:lnTo>
                    <a:pt x="261213" y="198488"/>
                  </a:lnTo>
                  <a:lnTo>
                    <a:pt x="261150" y="198361"/>
                  </a:lnTo>
                  <a:lnTo>
                    <a:pt x="261137" y="197472"/>
                  </a:lnTo>
                  <a:lnTo>
                    <a:pt x="262890" y="195821"/>
                  </a:lnTo>
                  <a:lnTo>
                    <a:pt x="263347" y="194170"/>
                  </a:lnTo>
                  <a:lnTo>
                    <a:pt x="263271" y="192900"/>
                  </a:lnTo>
                  <a:lnTo>
                    <a:pt x="263156" y="192646"/>
                  </a:lnTo>
                  <a:lnTo>
                    <a:pt x="262267" y="192265"/>
                  </a:lnTo>
                  <a:lnTo>
                    <a:pt x="260692" y="192265"/>
                  </a:lnTo>
                  <a:lnTo>
                    <a:pt x="261505" y="191249"/>
                  </a:lnTo>
                  <a:lnTo>
                    <a:pt x="262013" y="190360"/>
                  </a:lnTo>
                  <a:lnTo>
                    <a:pt x="262128" y="189852"/>
                  </a:lnTo>
                  <a:lnTo>
                    <a:pt x="262204" y="188963"/>
                  </a:lnTo>
                  <a:lnTo>
                    <a:pt x="262369" y="188582"/>
                  </a:lnTo>
                  <a:lnTo>
                    <a:pt x="262318" y="187439"/>
                  </a:lnTo>
                  <a:lnTo>
                    <a:pt x="262801" y="186677"/>
                  </a:lnTo>
                  <a:lnTo>
                    <a:pt x="263880" y="185915"/>
                  </a:lnTo>
                  <a:lnTo>
                    <a:pt x="263918" y="185153"/>
                  </a:lnTo>
                  <a:lnTo>
                    <a:pt x="262902" y="184518"/>
                  </a:lnTo>
                  <a:lnTo>
                    <a:pt x="262280" y="183629"/>
                  </a:lnTo>
                  <a:lnTo>
                    <a:pt x="261772" y="180327"/>
                  </a:lnTo>
                  <a:lnTo>
                    <a:pt x="261442" y="178803"/>
                  </a:lnTo>
                  <a:lnTo>
                    <a:pt x="262712" y="176390"/>
                  </a:lnTo>
                  <a:lnTo>
                    <a:pt x="262953" y="174993"/>
                  </a:lnTo>
                  <a:lnTo>
                    <a:pt x="263004" y="174231"/>
                  </a:lnTo>
                  <a:lnTo>
                    <a:pt x="262636" y="173342"/>
                  </a:lnTo>
                  <a:lnTo>
                    <a:pt x="262559" y="172834"/>
                  </a:lnTo>
                  <a:lnTo>
                    <a:pt x="263296" y="171818"/>
                  </a:lnTo>
                  <a:lnTo>
                    <a:pt x="264515" y="170675"/>
                  </a:lnTo>
                  <a:lnTo>
                    <a:pt x="265074" y="169913"/>
                  </a:lnTo>
                  <a:close/>
                </a:path>
                <a:path w="1932305" h="1219200">
                  <a:moveTo>
                    <a:pt x="385203" y="297764"/>
                  </a:moveTo>
                  <a:lnTo>
                    <a:pt x="384009" y="295224"/>
                  </a:lnTo>
                  <a:lnTo>
                    <a:pt x="382447" y="296494"/>
                  </a:lnTo>
                  <a:lnTo>
                    <a:pt x="381152" y="296494"/>
                  </a:lnTo>
                  <a:lnTo>
                    <a:pt x="380085" y="293954"/>
                  </a:lnTo>
                  <a:lnTo>
                    <a:pt x="378523" y="293954"/>
                  </a:lnTo>
                  <a:lnTo>
                    <a:pt x="378510" y="292684"/>
                  </a:lnTo>
                  <a:lnTo>
                    <a:pt x="378294" y="291414"/>
                  </a:lnTo>
                  <a:lnTo>
                    <a:pt x="378294" y="290144"/>
                  </a:lnTo>
                  <a:lnTo>
                    <a:pt x="375729" y="287604"/>
                  </a:lnTo>
                  <a:lnTo>
                    <a:pt x="375031" y="287604"/>
                  </a:lnTo>
                  <a:lnTo>
                    <a:pt x="373862" y="286334"/>
                  </a:lnTo>
                  <a:lnTo>
                    <a:pt x="372973" y="286334"/>
                  </a:lnTo>
                  <a:lnTo>
                    <a:pt x="370611" y="285064"/>
                  </a:lnTo>
                  <a:lnTo>
                    <a:pt x="368477" y="283794"/>
                  </a:lnTo>
                  <a:lnTo>
                    <a:pt x="366534" y="285064"/>
                  </a:lnTo>
                  <a:lnTo>
                    <a:pt x="365569" y="286334"/>
                  </a:lnTo>
                  <a:lnTo>
                    <a:pt x="364921" y="287604"/>
                  </a:lnTo>
                  <a:lnTo>
                    <a:pt x="364324" y="287604"/>
                  </a:lnTo>
                  <a:lnTo>
                    <a:pt x="364324" y="326974"/>
                  </a:lnTo>
                  <a:lnTo>
                    <a:pt x="362839" y="326974"/>
                  </a:lnTo>
                  <a:lnTo>
                    <a:pt x="363474" y="325704"/>
                  </a:lnTo>
                  <a:lnTo>
                    <a:pt x="363855" y="325704"/>
                  </a:lnTo>
                  <a:lnTo>
                    <a:pt x="363982" y="324434"/>
                  </a:lnTo>
                  <a:lnTo>
                    <a:pt x="364261" y="325704"/>
                  </a:lnTo>
                  <a:lnTo>
                    <a:pt x="364324" y="326974"/>
                  </a:lnTo>
                  <a:lnTo>
                    <a:pt x="364324" y="287604"/>
                  </a:lnTo>
                  <a:lnTo>
                    <a:pt x="364388" y="286334"/>
                  </a:lnTo>
                  <a:lnTo>
                    <a:pt x="364515" y="285064"/>
                  </a:lnTo>
                  <a:lnTo>
                    <a:pt x="362038" y="285064"/>
                  </a:lnTo>
                  <a:lnTo>
                    <a:pt x="360095" y="286334"/>
                  </a:lnTo>
                  <a:lnTo>
                    <a:pt x="359537" y="285267"/>
                  </a:lnTo>
                  <a:lnTo>
                    <a:pt x="359537" y="329514"/>
                  </a:lnTo>
                  <a:lnTo>
                    <a:pt x="358178" y="329514"/>
                  </a:lnTo>
                  <a:lnTo>
                    <a:pt x="358165" y="328244"/>
                  </a:lnTo>
                  <a:lnTo>
                    <a:pt x="358609" y="328244"/>
                  </a:lnTo>
                  <a:lnTo>
                    <a:pt x="359537" y="329514"/>
                  </a:lnTo>
                  <a:lnTo>
                    <a:pt x="359537" y="285267"/>
                  </a:lnTo>
                  <a:lnTo>
                    <a:pt x="359435" y="285064"/>
                  </a:lnTo>
                  <a:lnTo>
                    <a:pt x="358851" y="285064"/>
                  </a:lnTo>
                  <a:lnTo>
                    <a:pt x="356781" y="286334"/>
                  </a:lnTo>
                  <a:lnTo>
                    <a:pt x="355752" y="286334"/>
                  </a:lnTo>
                  <a:lnTo>
                    <a:pt x="355752" y="287604"/>
                  </a:lnTo>
                  <a:lnTo>
                    <a:pt x="355371" y="288874"/>
                  </a:lnTo>
                  <a:lnTo>
                    <a:pt x="354457" y="288874"/>
                  </a:lnTo>
                  <a:lnTo>
                    <a:pt x="355625" y="287604"/>
                  </a:lnTo>
                  <a:lnTo>
                    <a:pt x="355752" y="287604"/>
                  </a:lnTo>
                  <a:lnTo>
                    <a:pt x="355752" y="286334"/>
                  </a:lnTo>
                  <a:lnTo>
                    <a:pt x="353072" y="286334"/>
                  </a:lnTo>
                  <a:lnTo>
                    <a:pt x="352171" y="287604"/>
                  </a:lnTo>
                  <a:lnTo>
                    <a:pt x="351383" y="287604"/>
                  </a:lnTo>
                  <a:lnTo>
                    <a:pt x="350723" y="286334"/>
                  </a:lnTo>
                  <a:lnTo>
                    <a:pt x="349580" y="287604"/>
                  </a:lnTo>
                  <a:lnTo>
                    <a:pt x="348018" y="288874"/>
                  </a:lnTo>
                  <a:lnTo>
                    <a:pt x="345998" y="288874"/>
                  </a:lnTo>
                  <a:lnTo>
                    <a:pt x="345478" y="287604"/>
                  </a:lnTo>
                  <a:lnTo>
                    <a:pt x="344957" y="288874"/>
                  </a:lnTo>
                  <a:lnTo>
                    <a:pt x="341579" y="288874"/>
                  </a:lnTo>
                  <a:lnTo>
                    <a:pt x="341198" y="290144"/>
                  </a:lnTo>
                  <a:lnTo>
                    <a:pt x="336130" y="290144"/>
                  </a:lnTo>
                  <a:lnTo>
                    <a:pt x="334568" y="291414"/>
                  </a:lnTo>
                  <a:lnTo>
                    <a:pt x="334721" y="292684"/>
                  </a:lnTo>
                  <a:lnTo>
                    <a:pt x="333578" y="292684"/>
                  </a:lnTo>
                  <a:lnTo>
                    <a:pt x="333578" y="309194"/>
                  </a:lnTo>
                  <a:lnTo>
                    <a:pt x="331762" y="310464"/>
                  </a:lnTo>
                  <a:lnTo>
                    <a:pt x="330669" y="311734"/>
                  </a:lnTo>
                  <a:lnTo>
                    <a:pt x="330263" y="310464"/>
                  </a:lnTo>
                  <a:lnTo>
                    <a:pt x="331571" y="310464"/>
                  </a:lnTo>
                  <a:lnTo>
                    <a:pt x="332663" y="309194"/>
                  </a:lnTo>
                  <a:lnTo>
                    <a:pt x="333578" y="309194"/>
                  </a:lnTo>
                  <a:lnTo>
                    <a:pt x="333578" y="292684"/>
                  </a:lnTo>
                  <a:lnTo>
                    <a:pt x="332701" y="292684"/>
                  </a:lnTo>
                  <a:lnTo>
                    <a:pt x="331266" y="291414"/>
                  </a:lnTo>
                  <a:lnTo>
                    <a:pt x="332409" y="291414"/>
                  </a:lnTo>
                  <a:lnTo>
                    <a:pt x="332803" y="290144"/>
                  </a:lnTo>
                  <a:lnTo>
                    <a:pt x="332409" y="288874"/>
                  </a:lnTo>
                  <a:lnTo>
                    <a:pt x="329247" y="288874"/>
                  </a:lnTo>
                  <a:lnTo>
                    <a:pt x="329247" y="313004"/>
                  </a:lnTo>
                  <a:lnTo>
                    <a:pt x="328777" y="313004"/>
                  </a:lnTo>
                  <a:lnTo>
                    <a:pt x="328891" y="311734"/>
                  </a:lnTo>
                  <a:lnTo>
                    <a:pt x="329133" y="311734"/>
                  </a:lnTo>
                  <a:lnTo>
                    <a:pt x="329247" y="313004"/>
                  </a:lnTo>
                  <a:lnTo>
                    <a:pt x="329247" y="288874"/>
                  </a:lnTo>
                  <a:lnTo>
                    <a:pt x="328688" y="287604"/>
                  </a:lnTo>
                  <a:lnTo>
                    <a:pt x="328422" y="287604"/>
                  </a:lnTo>
                  <a:lnTo>
                    <a:pt x="328041" y="288874"/>
                  </a:lnTo>
                  <a:lnTo>
                    <a:pt x="327545" y="290144"/>
                  </a:lnTo>
                  <a:lnTo>
                    <a:pt x="327126" y="288874"/>
                  </a:lnTo>
                  <a:lnTo>
                    <a:pt x="326555" y="288874"/>
                  </a:lnTo>
                  <a:lnTo>
                    <a:pt x="326174" y="291414"/>
                  </a:lnTo>
                  <a:lnTo>
                    <a:pt x="325729" y="291414"/>
                  </a:lnTo>
                  <a:lnTo>
                    <a:pt x="324675" y="290144"/>
                  </a:lnTo>
                  <a:lnTo>
                    <a:pt x="324408" y="290144"/>
                  </a:lnTo>
                  <a:lnTo>
                    <a:pt x="324396" y="288874"/>
                  </a:lnTo>
                  <a:lnTo>
                    <a:pt x="322275" y="288874"/>
                  </a:lnTo>
                  <a:lnTo>
                    <a:pt x="322275" y="290144"/>
                  </a:lnTo>
                  <a:lnTo>
                    <a:pt x="322275" y="291414"/>
                  </a:lnTo>
                  <a:lnTo>
                    <a:pt x="321741" y="290144"/>
                  </a:lnTo>
                  <a:lnTo>
                    <a:pt x="322275" y="290144"/>
                  </a:lnTo>
                  <a:lnTo>
                    <a:pt x="322275" y="288874"/>
                  </a:lnTo>
                  <a:lnTo>
                    <a:pt x="317182" y="288874"/>
                  </a:lnTo>
                  <a:lnTo>
                    <a:pt x="318198" y="286334"/>
                  </a:lnTo>
                  <a:lnTo>
                    <a:pt x="318960" y="285064"/>
                  </a:lnTo>
                  <a:lnTo>
                    <a:pt x="321437" y="285064"/>
                  </a:lnTo>
                  <a:lnTo>
                    <a:pt x="322211" y="283794"/>
                  </a:lnTo>
                  <a:lnTo>
                    <a:pt x="321665" y="282524"/>
                  </a:lnTo>
                  <a:lnTo>
                    <a:pt x="322173" y="281254"/>
                  </a:lnTo>
                  <a:lnTo>
                    <a:pt x="322973" y="281254"/>
                  </a:lnTo>
                  <a:lnTo>
                    <a:pt x="323557" y="282524"/>
                  </a:lnTo>
                  <a:lnTo>
                    <a:pt x="325234" y="281254"/>
                  </a:lnTo>
                  <a:lnTo>
                    <a:pt x="326263" y="278714"/>
                  </a:lnTo>
                  <a:lnTo>
                    <a:pt x="326631" y="277444"/>
                  </a:lnTo>
                  <a:lnTo>
                    <a:pt x="325653" y="276174"/>
                  </a:lnTo>
                  <a:lnTo>
                    <a:pt x="328955" y="276174"/>
                  </a:lnTo>
                  <a:lnTo>
                    <a:pt x="329082" y="274904"/>
                  </a:lnTo>
                  <a:lnTo>
                    <a:pt x="329844" y="273634"/>
                  </a:lnTo>
                  <a:lnTo>
                    <a:pt x="331266" y="272364"/>
                  </a:lnTo>
                  <a:lnTo>
                    <a:pt x="332409" y="269824"/>
                  </a:lnTo>
                  <a:lnTo>
                    <a:pt x="333565" y="268554"/>
                  </a:lnTo>
                  <a:lnTo>
                    <a:pt x="334340" y="267284"/>
                  </a:lnTo>
                  <a:lnTo>
                    <a:pt x="334073" y="266014"/>
                  </a:lnTo>
                  <a:lnTo>
                    <a:pt x="333933" y="266014"/>
                  </a:lnTo>
                  <a:lnTo>
                    <a:pt x="333933" y="264744"/>
                  </a:lnTo>
                  <a:lnTo>
                    <a:pt x="334505" y="263474"/>
                  </a:lnTo>
                  <a:lnTo>
                    <a:pt x="334886" y="262204"/>
                  </a:lnTo>
                  <a:lnTo>
                    <a:pt x="334683" y="260934"/>
                  </a:lnTo>
                  <a:lnTo>
                    <a:pt x="333883" y="259664"/>
                  </a:lnTo>
                  <a:lnTo>
                    <a:pt x="334848" y="259664"/>
                  </a:lnTo>
                  <a:lnTo>
                    <a:pt x="335419" y="258394"/>
                  </a:lnTo>
                  <a:lnTo>
                    <a:pt x="335407" y="257124"/>
                  </a:lnTo>
                  <a:lnTo>
                    <a:pt x="336054" y="255854"/>
                  </a:lnTo>
                  <a:lnTo>
                    <a:pt x="335788" y="254584"/>
                  </a:lnTo>
                  <a:lnTo>
                    <a:pt x="333844" y="255854"/>
                  </a:lnTo>
                  <a:lnTo>
                    <a:pt x="331901" y="255854"/>
                  </a:lnTo>
                  <a:lnTo>
                    <a:pt x="332270" y="254584"/>
                  </a:lnTo>
                  <a:lnTo>
                    <a:pt x="331470" y="254584"/>
                  </a:lnTo>
                  <a:lnTo>
                    <a:pt x="331076" y="253314"/>
                  </a:lnTo>
                  <a:lnTo>
                    <a:pt x="330873" y="252044"/>
                  </a:lnTo>
                  <a:lnTo>
                    <a:pt x="330479" y="250774"/>
                  </a:lnTo>
                  <a:lnTo>
                    <a:pt x="329666" y="249504"/>
                  </a:lnTo>
                  <a:lnTo>
                    <a:pt x="329069" y="248234"/>
                  </a:lnTo>
                  <a:lnTo>
                    <a:pt x="326872" y="248234"/>
                  </a:lnTo>
                  <a:lnTo>
                    <a:pt x="325577" y="249504"/>
                  </a:lnTo>
                  <a:lnTo>
                    <a:pt x="325374" y="248234"/>
                  </a:lnTo>
                  <a:lnTo>
                    <a:pt x="324599" y="248234"/>
                  </a:lnTo>
                  <a:lnTo>
                    <a:pt x="323291" y="249504"/>
                  </a:lnTo>
                  <a:lnTo>
                    <a:pt x="323164" y="248234"/>
                  </a:lnTo>
                  <a:lnTo>
                    <a:pt x="324180" y="246964"/>
                  </a:lnTo>
                  <a:lnTo>
                    <a:pt x="321856" y="246964"/>
                  </a:lnTo>
                  <a:lnTo>
                    <a:pt x="320268" y="245694"/>
                  </a:lnTo>
                  <a:lnTo>
                    <a:pt x="320001" y="244424"/>
                  </a:lnTo>
                  <a:lnTo>
                    <a:pt x="319595" y="243154"/>
                  </a:lnTo>
                  <a:lnTo>
                    <a:pt x="318566" y="244424"/>
                  </a:lnTo>
                  <a:lnTo>
                    <a:pt x="317919" y="244424"/>
                  </a:lnTo>
                  <a:lnTo>
                    <a:pt x="317144" y="245694"/>
                  </a:lnTo>
                  <a:lnTo>
                    <a:pt x="316166" y="245694"/>
                  </a:lnTo>
                  <a:lnTo>
                    <a:pt x="315963" y="244424"/>
                  </a:lnTo>
                  <a:lnTo>
                    <a:pt x="314337" y="244424"/>
                  </a:lnTo>
                  <a:lnTo>
                    <a:pt x="314337" y="296494"/>
                  </a:lnTo>
                  <a:lnTo>
                    <a:pt x="314147" y="297764"/>
                  </a:lnTo>
                  <a:lnTo>
                    <a:pt x="314007" y="296494"/>
                  </a:lnTo>
                  <a:lnTo>
                    <a:pt x="314337" y="296494"/>
                  </a:lnTo>
                  <a:lnTo>
                    <a:pt x="314337" y="244424"/>
                  </a:lnTo>
                  <a:lnTo>
                    <a:pt x="313499" y="244424"/>
                  </a:lnTo>
                  <a:lnTo>
                    <a:pt x="313499" y="311734"/>
                  </a:lnTo>
                  <a:lnTo>
                    <a:pt x="313499" y="313004"/>
                  </a:lnTo>
                  <a:lnTo>
                    <a:pt x="311175" y="313004"/>
                  </a:lnTo>
                  <a:lnTo>
                    <a:pt x="313499" y="311734"/>
                  </a:lnTo>
                  <a:lnTo>
                    <a:pt x="313499" y="244424"/>
                  </a:lnTo>
                  <a:lnTo>
                    <a:pt x="312724" y="244424"/>
                  </a:lnTo>
                  <a:lnTo>
                    <a:pt x="312064" y="243154"/>
                  </a:lnTo>
                  <a:lnTo>
                    <a:pt x="311404" y="243154"/>
                  </a:lnTo>
                  <a:lnTo>
                    <a:pt x="310502" y="244424"/>
                  </a:lnTo>
                  <a:lnTo>
                    <a:pt x="310426" y="316814"/>
                  </a:lnTo>
                  <a:lnTo>
                    <a:pt x="307111" y="316814"/>
                  </a:lnTo>
                  <a:lnTo>
                    <a:pt x="308254" y="314274"/>
                  </a:lnTo>
                  <a:lnTo>
                    <a:pt x="309626" y="314274"/>
                  </a:lnTo>
                  <a:lnTo>
                    <a:pt x="309232" y="315544"/>
                  </a:lnTo>
                  <a:lnTo>
                    <a:pt x="309511" y="315544"/>
                  </a:lnTo>
                  <a:lnTo>
                    <a:pt x="310426" y="316814"/>
                  </a:lnTo>
                  <a:lnTo>
                    <a:pt x="310426" y="244424"/>
                  </a:lnTo>
                  <a:lnTo>
                    <a:pt x="309130" y="244424"/>
                  </a:lnTo>
                  <a:lnTo>
                    <a:pt x="307949" y="243154"/>
                  </a:lnTo>
                  <a:lnTo>
                    <a:pt x="306336" y="243154"/>
                  </a:lnTo>
                  <a:lnTo>
                    <a:pt x="305803" y="244424"/>
                  </a:lnTo>
                  <a:lnTo>
                    <a:pt x="305155" y="244424"/>
                  </a:lnTo>
                  <a:lnTo>
                    <a:pt x="304317" y="243154"/>
                  </a:lnTo>
                  <a:lnTo>
                    <a:pt x="303276" y="244424"/>
                  </a:lnTo>
                  <a:lnTo>
                    <a:pt x="295275" y="244424"/>
                  </a:lnTo>
                  <a:lnTo>
                    <a:pt x="295021" y="245694"/>
                  </a:lnTo>
                  <a:lnTo>
                    <a:pt x="282409" y="245694"/>
                  </a:lnTo>
                  <a:lnTo>
                    <a:pt x="280720" y="246964"/>
                  </a:lnTo>
                  <a:lnTo>
                    <a:pt x="276567" y="246964"/>
                  </a:lnTo>
                  <a:lnTo>
                    <a:pt x="275399" y="248234"/>
                  </a:lnTo>
                  <a:lnTo>
                    <a:pt x="272275" y="248234"/>
                  </a:lnTo>
                  <a:lnTo>
                    <a:pt x="271310" y="249504"/>
                  </a:lnTo>
                  <a:lnTo>
                    <a:pt x="269087" y="248234"/>
                  </a:lnTo>
                  <a:lnTo>
                    <a:pt x="267271" y="248234"/>
                  </a:lnTo>
                  <a:lnTo>
                    <a:pt x="265887" y="250710"/>
                  </a:lnTo>
                  <a:lnTo>
                    <a:pt x="265887" y="273634"/>
                  </a:lnTo>
                  <a:lnTo>
                    <a:pt x="264922" y="273634"/>
                  </a:lnTo>
                  <a:lnTo>
                    <a:pt x="264337" y="274904"/>
                  </a:lnTo>
                  <a:lnTo>
                    <a:pt x="263563" y="274904"/>
                  </a:lnTo>
                  <a:lnTo>
                    <a:pt x="264325" y="272364"/>
                  </a:lnTo>
                  <a:lnTo>
                    <a:pt x="265887" y="273634"/>
                  </a:lnTo>
                  <a:lnTo>
                    <a:pt x="265887" y="250710"/>
                  </a:lnTo>
                  <a:lnTo>
                    <a:pt x="262864" y="250774"/>
                  </a:lnTo>
                  <a:lnTo>
                    <a:pt x="261581" y="252044"/>
                  </a:lnTo>
                  <a:lnTo>
                    <a:pt x="259422" y="252044"/>
                  </a:lnTo>
                  <a:lnTo>
                    <a:pt x="258838" y="250774"/>
                  </a:lnTo>
                  <a:lnTo>
                    <a:pt x="258064" y="252044"/>
                  </a:lnTo>
                  <a:lnTo>
                    <a:pt x="256362" y="252044"/>
                  </a:lnTo>
                  <a:lnTo>
                    <a:pt x="256120" y="253314"/>
                  </a:lnTo>
                  <a:lnTo>
                    <a:pt x="251891" y="253314"/>
                  </a:lnTo>
                  <a:lnTo>
                    <a:pt x="251256" y="254584"/>
                  </a:lnTo>
                  <a:lnTo>
                    <a:pt x="250329" y="253314"/>
                  </a:lnTo>
                  <a:lnTo>
                    <a:pt x="248907" y="253314"/>
                  </a:lnTo>
                  <a:lnTo>
                    <a:pt x="246964" y="254584"/>
                  </a:lnTo>
                  <a:lnTo>
                    <a:pt x="245795" y="254584"/>
                  </a:lnTo>
                  <a:lnTo>
                    <a:pt x="244246" y="255854"/>
                  </a:lnTo>
                  <a:lnTo>
                    <a:pt x="244081" y="256019"/>
                  </a:lnTo>
                  <a:lnTo>
                    <a:pt x="244081" y="279984"/>
                  </a:lnTo>
                  <a:lnTo>
                    <a:pt x="243420" y="279984"/>
                  </a:lnTo>
                  <a:lnTo>
                    <a:pt x="244068" y="278714"/>
                  </a:lnTo>
                  <a:lnTo>
                    <a:pt x="244081" y="279984"/>
                  </a:lnTo>
                  <a:lnTo>
                    <a:pt x="244081" y="256019"/>
                  </a:lnTo>
                  <a:lnTo>
                    <a:pt x="242951" y="257124"/>
                  </a:lnTo>
                  <a:lnTo>
                    <a:pt x="242163" y="255854"/>
                  </a:lnTo>
                  <a:lnTo>
                    <a:pt x="238582" y="255854"/>
                  </a:lnTo>
                  <a:lnTo>
                    <a:pt x="234696" y="258394"/>
                  </a:lnTo>
                  <a:lnTo>
                    <a:pt x="234302" y="257124"/>
                  </a:lnTo>
                  <a:lnTo>
                    <a:pt x="233387" y="257124"/>
                  </a:lnTo>
                  <a:lnTo>
                    <a:pt x="231978" y="258394"/>
                  </a:lnTo>
                  <a:lnTo>
                    <a:pt x="231432" y="257124"/>
                  </a:lnTo>
                  <a:lnTo>
                    <a:pt x="230720" y="257124"/>
                  </a:lnTo>
                  <a:lnTo>
                    <a:pt x="229819" y="258394"/>
                  </a:lnTo>
                  <a:lnTo>
                    <a:pt x="227888" y="259664"/>
                  </a:lnTo>
                  <a:lnTo>
                    <a:pt x="224967" y="259664"/>
                  </a:lnTo>
                  <a:lnTo>
                    <a:pt x="223786" y="260934"/>
                  </a:lnTo>
                  <a:lnTo>
                    <a:pt x="220230" y="260934"/>
                  </a:lnTo>
                  <a:lnTo>
                    <a:pt x="218528" y="262204"/>
                  </a:lnTo>
                  <a:lnTo>
                    <a:pt x="214515" y="263474"/>
                  </a:lnTo>
                  <a:lnTo>
                    <a:pt x="209384" y="263474"/>
                  </a:lnTo>
                  <a:lnTo>
                    <a:pt x="208749" y="264744"/>
                  </a:lnTo>
                  <a:lnTo>
                    <a:pt x="208622" y="266014"/>
                  </a:lnTo>
                  <a:lnTo>
                    <a:pt x="209029" y="267284"/>
                  </a:lnTo>
                  <a:lnTo>
                    <a:pt x="209816" y="268554"/>
                  </a:lnTo>
                  <a:lnTo>
                    <a:pt x="210997" y="268554"/>
                  </a:lnTo>
                  <a:lnTo>
                    <a:pt x="210464" y="274904"/>
                  </a:lnTo>
                  <a:lnTo>
                    <a:pt x="210121" y="279984"/>
                  </a:lnTo>
                  <a:lnTo>
                    <a:pt x="211353" y="279984"/>
                  </a:lnTo>
                  <a:lnTo>
                    <a:pt x="211480" y="278714"/>
                  </a:lnTo>
                  <a:lnTo>
                    <a:pt x="212648" y="278714"/>
                  </a:lnTo>
                  <a:lnTo>
                    <a:pt x="212102" y="282524"/>
                  </a:lnTo>
                  <a:lnTo>
                    <a:pt x="211734" y="283794"/>
                  </a:lnTo>
                  <a:lnTo>
                    <a:pt x="211543" y="285064"/>
                  </a:lnTo>
                  <a:lnTo>
                    <a:pt x="211670" y="286334"/>
                  </a:lnTo>
                  <a:lnTo>
                    <a:pt x="212458" y="286334"/>
                  </a:lnTo>
                  <a:lnTo>
                    <a:pt x="213880" y="285064"/>
                  </a:lnTo>
                  <a:lnTo>
                    <a:pt x="212852" y="286334"/>
                  </a:lnTo>
                  <a:lnTo>
                    <a:pt x="212344" y="287604"/>
                  </a:lnTo>
                  <a:lnTo>
                    <a:pt x="212483" y="287604"/>
                  </a:lnTo>
                  <a:lnTo>
                    <a:pt x="212940" y="288874"/>
                  </a:lnTo>
                  <a:lnTo>
                    <a:pt x="213715" y="287604"/>
                  </a:lnTo>
                  <a:lnTo>
                    <a:pt x="214503" y="287604"/>
                  </a:lnTo>
                  <a:lnTo>
                    <a:pt x="215277" y="288874"/>
                  </a:lnTo>
                  <a:lnTo>
                    <a:pt x="215887" y="290144"/>
                  </a:lnTo>
                  <a:lnTo>
                    <a:pt x="217830" y="290144"/>
                  </a:lnTo>
                  <a:lnTo>
                    <a:pt x="219062" y="288874"/>
                  </a:lnTo>
                  <a:lnTo>
                    <a:pt x="219570" y="287604"/>
                  </a:lnTo>
                  <a:lnTo>
                    <a:pt x="220675" y="286334"/>
                  </a:lnTo>
                  <a:lnTo>
                    <a:pt x="222288" y="286334"/>
                  </a:lnTo>
                  <a:lnTo>
                    <a:pt x="225691" y="287604"/>
                  </a:lnTo>
                  <a:lnTo>
                    <a:pt x="228206" y="286334"/>
                  </a:lnTo>
                  <a:lnTo>
                    <a:pt x="228765" y="285064"/>
                  </a:lnTo>
                  <a:lnTo>
                    <a:pt x="229870" y="282524"/>
                  </a:lnTo>
                  <a:lnTo>
                    <a:pt x="229997" y="283794"/>
                  </a:lnTo>
                  <a:lnTo>
                    <a:pt x="233387" y="283794"/>
                  </a:lnTo>
                  <a:lnTo>
                    <a:pt x="232981" y="282524"/>
                  </a:lnTo>
                  <a:lnTo>
                    <a:pt x="232397" y="281254"/>
                  </a:lnTo>
                  <a:lnTo>
                    <a:pt x="233553" y="279984"/>
                  </a:lnTo>
                  <a:lnTo>
                    <a:pt x="234137" y="279984"/>
                  </a:lnTo>
                  <a:lnTo>
                    <a:pt x="235343" y="282524"/>
                  </a:lnTo>
                  <a:lnTo>
                    <a:pt x="237083" y="282524"/>
                  </a:lnTo>
                  <a:lnTo>
                    <a:pt x="237070" y="279984"/>
                  </a:lnTo>
                  <a:lnTo>
                    <a:pt x="235699" y="279984"/>
                  </a:lnTo>
                  <a:lnTo>
                    <a:pt x="235496" y="278714"/>
                  </a:lnTo>
                  <a:lnTo>
                    <a:pt x="236067" y="277444"/>
                  </a:lnTo>
                  <a:lnTo>
                    <a:pt x="236842" y="277444"/>
                  </a:lnTo>
                  <a:lnTo>
                    <a:pt x="238036" y="278714"/>
                  </a:lnTo>
                  <a:lnTo>
                    <a:pt x="238556" y="278714"/>
                  </a:lnTo>
                  <a:lnTo>
                    <a:pt x="239064" y="279984"/>
                  </a:lnTo>
                  <a:lnTo>
                    <a:pt x="239598" y="279984"/>
                  </a:lnTo>
                  <a:lnTo>
                    <a:pt x="241566" y="281254"/>
                  </a:lnTo>
                  <a:lnTo>
                    <a:pt x="250990" y="281254"/>
                  </a:lnTo>
                  <a:lnTo>
                    <a:pt x="251180" y="279984"/>
                  </a:lnTo>
                  <a:lnTo>
                    <a:pt x="251294" y="278714"/>
                  </a:lnTo>
                  <a:lnTo>
                    <a:pt x="251104" y="278714"/>
                  </a:lnTo>
                  <a:lnTo>
                    <a:pt x="250888" y="277444"/>
                  </a:lnTo>
                  <a:lnTo>
                    <a:pt x="250621" y="277444"/>
                  </a:lnTo>
                  <a:lnTo>
                    <a:pt x="250748" y="276174"/>
                  </a:lnTo>
                  <a:lnTo>
                    <a:pt x="251282" y="276174"/>
                  </a:lnTo>
                  <a:lnTo>
                    <a:pt x="251675" y="277444"/>
                  </a:lnTo>
                  <a:lnTo>
                    <a:pt x="251879" y="277444"/>
                  </a:lnTo>
                  <a:lnTo>
                    <a:pt x="252006" y="278714"/>
                  </a:lnTo>
                  <a:lnTo>
                    <a:pt x="252857" y="278714"/>
                  </a:lnTo>
                  <a:lnTo>
                    <a:pt x="256413" y="276174"/>
                  </a:lnTo>
                  <a:lnTo>
                    <a:pt x="257314" y="274904"/>
                  </a:lnTo>
                  <a:lnTo>
                    <a:pt x="260451" y="274904"/>
                  </a:lnTo>
                  <a:lnTo>
                    <a:pt x="263372" y="276174"/>
                  </a:lnTo>
                  <a:lnTo>
                    <a:pt x="262216" y="277444"/>
                  </a:lnTo>
                  <a:lnTo>
                    <a:pt x="264820" y="277444"/>
                  </a:lnTo>
                  <a:lnTo>
                    <a:pt x="265468" y="276174"/>
                  </a:lnTo>
                  <a:lnTo>
                    <a:pt x="265722" y="276174"/>
                  </a:lnTo>
                  <a:lnTo>
                    <a:pt x="266103" y="274904"/>
                  </a:lnTo>
                  <a:lnTo>
                    <a:pt x="266611" y="273634"/>
                  </a:lnTo>
                  <a:lnTo>
                    <a:pt x="270192" y="273634"/>
                  </a:lnTo>
                  <a:lnTo>
                    <a:pt x="271995" y="272364"/>
                  </a:lnTo>
                  <a:lnTo>
                    <a:pt x="273812" y="271094"/>
                  </a:lnTo>
                  <a:lnTo>
                    <a:pt x="274789" y="271094"/>
                  </a:lnTo>
                  <a:lnTo>
                    <a:pt x="275831" y="272364"/>
                  </a:lnTo>
                  <a:lnTo>
                    <a:pt x="276212" y="271094"/>
                  </a:lnTo>
                  <a:lnTo>
                    <a:pt x="277380" y="271094"/>
                  </a:lnTo>
                  <a:lnTo>
                    <a:pt x="278015" y="269824"/>
                  </a:lnTo>
                  <a:lnTo>
                    <a:pt x="278612" y="271094"/>
                  </a:lnTo>
                  <a:lnTo>
                    <a:pt x="279146" y="272364"/>
                  </a:lnTo>
                  <a:lnTo>
                    <a:pt x="279781" y="271094"/>
                  </a:lnTo>
                  <a:lnTo>
                    <a:pt x="279323" y="269824"/>
                  </a:lnTo>
                  <a:lnTo>
                    <a:pt x="279971" y="268554"/>
                  </a:lnTo>
                  <a:lnTo>
                    <a:pt x="280352" y="269824"/>
                  </a:lnTo>
                  <a:lnTo>
                    <a:pt x="280873" y="269824"/>
                  </a:lnTo>
                  <a:lnTo>
                    <a:pt x="281089" y="271094"/>
                  </a:lnTo>
                  <a:lnTo>
                    <a:pt x="281940" y="271094"/>
                  </a:lnTo>
                  <a:lnTo>
                    <a:pt x="283248" y="272364"/>
                  </a:lnTo>
                  <a:lnTo>
                    <a:pt x="283895" y="271094"/>
                  </a:lnTo>
                  <a:lnTo>
                    <a:pt x="284810" y="271094"/>
                  </a:lnTo>
                  <a:lnTo>
                    <a:pt x="283883" y="269824"/>
                  </a:lnTo>
                  <a:lnTo>
                    <a:pt x="283349" y="269824"/>
                  </a:lnTo>
                  <a:lnTo>
                    <a:pt x="283222" y="268554"/>
                  </a:lnTo>
                  <a:lnTo>
                    <a:pt x="284391" y="269824"/>
                  </a:lnTo>
                  <a:lnTo>
                    <a:pt x="284797" y="269824"/>
                  </a:lnTo>
                  <a:lnTo>
                    <a:pt x="284810" y="271094"/>
                  </a:lnTo>
                  <a:lnTo>
                    <a:pt x="287921" y="271094"/>
                  </a:lnTo>
                  <a:lnTo>
                    <a:pt x="288569" y="269824"/>
                  </a:lnTo>
                  <a:lnTo>
                    <a:pt x="291033" y="269824"/>
                  </a:lnTo>
                  <a:lnTo>
                    <a:pt x="291820" y="271094"/>
                  </a:lnTo>
                  <a:lnTo>
                    <a:pt x="295592" y="271094"/>
                  </a:lnTo>
                  <a:lnTo>
                    <a:pt x="296430" y="269824"/>
                  </a:lnTo>
                  <a:lnTo>
                    <a:pt x="296684" y="268554"/>
                  </a:lnTo>
                  <a:lnTo>
                    <a:pt x="300189" y="268554"/>
                  </a:lnTo>
                  <a:lnTo>
                    <a:pt x="301383" y="269824"/>
                  </a:lnTo>
                  <a:lnTo>
                    <a:pt x="300139" y="272300"/>
                  </a:lnTo>
                  <a:lnTo>
                    <a:pt x="300139" y="323164"/>
                  </a:lnTo>
                  <a:lnTo>
                    <a:pt x="299745" y="323164"/>
                  </a:lnTo>
                  <a:lnTo>
                    <a:pt x="299351" y="321894"/>
                  </a:lnTo>
                  <a:lnTo>
                    <a:pt x="299935" y="321894"/>
                  </a:lnTo>
                  <a:lnTo>
                    <a:pt x="300139" y="323164"/>
                  </a:lnTo>
                  <a:lnTo>
                    <a:pt x="300139" y="272300"/>
                  </a:lnTo>
                  <a:lnTo>
                    <a:pt x="299720" y="272745"/>
                  </a:lnTo>
                  <a:lnTo>
                    <a:pt x="299720" y="319354"/>
                  </a:lnTo>
                  <a:lnTo>
                    <a:pt x="299339" y="320624"/>
                  </a:lnTo>
                  <a:lnTo>
                    <a:pt x="298488" y="320624"/>
                  </a:lnTo>
                  <a:lnTo>
                    <a:pt x="298678" y="319354"/>
                  </a:lnTo>
                  <a:lnTo>
                    <a:pt x="299720" y="319354"/>
                  </a:lnTo>
                  <a:lnTo>
                    <a:pt x="299720" y="272745"/>
                  </a:lnTo>
                  <a:lnTo>
                    <a:pt x="298818" y="273634"/>
                  </a:lnTo>
                  <a:lnTo>
                    <a:pt x="298183" y="273634"/>
                  </a:lnTo>
                  <a:lnTo>
                    <a:pt x="298183" y="323164"/>
                  </a:lnTo>
                  <a:lnTo>
                    <a:pt x="297218" y="323164"/>
                  </a:lnTo>
                  <a:lnTo>
                    <a:pt x="297205" y="321894"/>
                  </a:lnTo>
                  <a:lnTo>
                    <a:pt x="297865" y="321894"/>
                  </a:lnTo>
                  <a:lnTo>
                    <a:pt x="298183" y="323164"/>
                  </a:lnTo>
                  <a:lnTo>
                    <a:pt x="298183" y="273634"/>
                  </a:lnTo>
                  <a:lnTo>
                    <a:pt x="297510" y="273634"/>
                  </a:lnTo>
                  <a:lnTo>
                    <a:pt x="295452" y="276453"/>
                  </a:lnTo>
                  <a:lnTo>
                    <a:pt x="295452" y="321894"/>
                  </a:lnTo>
                  <a:lnTo>
                    <a:pt x="294551" y="323164"/>
                  </a:lnTo>
                  <a:lnTo>
                    <a:pt x="293636" y="323164"/>
                  </a:lnTo>
                  <a:lnTo>
                    <a:pt x="292722" y="321894"/>
                  </a:lnTo>
                  <a:lnTo>
                    <a:pt x="295452" y="321894"/>
                  </a:lnTo>
                  <a:lnTo>
                    <a:pt x="295452" y="276453"/>
                  </a:lnTo>
                  <a:lnTo>
                    <a:pt x="293789" y="278714"/>
                  </a:lnTo>
                  <a:lnTo>
                    <a:pt x="290499" y="282524"/>
                  </a:lnTo>
                  <a:lnTo>
                    <a:pt x="287655" y="283794"/>
                  </a:lnTo>
                  <a:lnTo>
                    <a:pt x="287401" y="283794"/>
                  </a:lnTo>
                  <a:lnTo>
                    <a:pt x="286423" y="285064"/>
                  </a:lnTo>
                  <a:lnTo>
                    <a:pt x="284772" y="287604"/>
                  </a:lnTo>
                  <a:lnTo>
                    <a:pt x="283476" y="288874"/>
                  </a:lnTo>
                  <a:lnTo>
                    <a:pt x="282638" y="288874"/>
                  </a:lnTo>
                  <a:lnTo>
                    <a:pt x="282257" y="290144"/>
                  </a:lnTo>
                  <a:lnTo>
                    <a:pt x="277228" y="295224"/>
                  </a:lnTo>
                  <a:lnTo>
                    <a:pt x="276707" y="295224"/>
                  </a:lnTo>
                  <a:lnTo>
                    <a:pt x="275742" y="296494"/>
                  </a:lnTo>
                  <a:lnTo>
                    <a:pt x="274332" y="297764"/>
                  </a:lnTo>
                  <a:lnTo>
                    <a:pt x="273177" y="300304"/>
                  </a:lnTo>
                  <a:lnTo>
                    <a:pt x="272148" y="300304"/>
                  </a:lnTo>
                  <a:lnTo>
                    <a:pt x="271233" y="301574"/>
                  </a:lnTo>
                  <a:lnTo>
                    <a:pt x="271678" y="305384"/>
                  </a:lnTo>
                  <a:lnTo>
                    <a:pt x="270878" y="305384"/>
                  </a:lnTo>
                  <a:lnTo>
                    <a:pt x="270179" y="306654"/>
                  </a:lnTo>
                  <a:lnTo>
                    <a:pt x="269532" y="306654"/>
                  </a:lnTo>
                  <a:lnTo>
                    <a:pt x="268401" y="310464"/>
                  </a:lnTo>
                  <a:lnTo>
                    <a:pt x="268592" y="310464"/>
                  </a:lnTo>
                  <a:lnTo>
                    <a:pt x="268287" y="313004"/>
                  </a:lnTo>
                  <a:lnTo>
                    <a:pt x="268693" y="314274"/>
                  </a:lnTo>
                  <a:lnTo>
                    <a:pt x="268947" y="314274"/>
                  </a:lnTo>
                  <a:lnTo>
                    <a:pt x="268706" y="315544"/>
                  </a:lnTo>
                  <a:lnTo>
                    <a:pt x="268846" y="315544"/>
                  </a:lnTo>
                  <a:lnTo>
                    <a:pt x="268846" y="316814"/>
                  </a:lnTo>
                  <a:lnTo>
                    <a:pt x="270408" y="316814"/>
                  </a:lnTo>
                  <a:lnTo>
                    <a:pt x="270052" y="319354"/>
                  </a:lnTo>
                  <a:lnTo>
                    <a:pt x="272389" y="319354"/>
                  </a:lnTo>
                  <a:lnTo>
                    <a:pt x="272008" y="320624"/>
                  </a:lnTo>
                  <a:lnTo>
                    <a:pt x="271056" y="323164"/>
                  </a:lnTo>
                  <a:lnTo>
                    <a:pt x="269532" y="325704"/>
                  </a:lnTo>
                  <a:lnTo>
                    <a:pt x="269786" y="326974"/>
                  </a:lnTo>
                  <a:lnTo>
                    <a:pt x="272529" y="326974"/>
                  </a:lnTo>
                  <a:lnTo>
                    <a:pt x="272669" y="328244"/>
                  </a:lnTo>
                  <a:lnTo>
                    <a:pt x="271907" y="329514"/>
                  </a:lnTo>
                  <a:lnTo>
                    <a:pt x="273926" y="329514"/>
                  </a:lnTo>
                  <a:lnTo>
                    <a:pt x="274066" y="330784"/>
                  </a:lnTo>
                  <a:lnTo>
                    <a:pt x="272770" y="332054"/>
                  </a:lnTo>
                  <a:lnTo>
                    <a:pt x="272262" y="333324"/>
                  </a:lnTo>
                  <a:lnTo>
                    <a:pt x="274472" y="333324"/>
                  </a:lnTo>
                  <a:lnTo>
                    <a:pt x="276402" y="332054"/>
                  </a:lnTo>
                  <a:lnTo>
                    <a:pt x="279336" y="332054"/>
                  </a:lnTo>
                  <a:lnTo>
                    <a:pt x="280111" y="330784"/>
                  </a:lnTo>
                  <a:lnTo>
                    <a:pt x="280962" y="330784"/>
                  </a:lnTo>
                  <a:lnTo>
                    <a:pt x="280454" y="332054"/>
                  </a:lnTo>
                  <a:lnTo>
                    <a:pt x="280136" y="333324"/>
                  </a:lnTo>
                  <a:lnTo>
                    <a:pt x="281305" y="332054"/>
                  </a:lnTo>
                  <a:lnTo>
                    <a:pt x="283184" y="332054"/>
                  </a:lnTo>
                  <a:lnTo>
                    <a:pt x="283692" y="330784"/>
                  </a:lnTo>
                  <a:lnTo>
                    <a:pt x="283997" y="330784"/>
                  </a:lnTo>
                  <a:lnTo>
                    <a:pt x="284391" y="328244"/>
                  </a:lnTo>
                  <a:lnTo>
                    <a:pt x="285343" y="328244"/>
                  </a:lnTo>
                  <a:lnTo>
                    <a:pt x="285737" y="326974"/>
                  </a:lnTo>
                  <a:lnTo>
                    <a:pt x="286512" y="325704"/>
                  </a:lnTo>
                  <a:lnTo>
                    <a:pt x="287147" y="325704"/>
                  </a:lnTo>
                  <a:lnTo>
                    <a:pt x="287858" y="324434"/>
                  </a:lnTo>
                  <a:lnTo>
                    <a:pt x="288899" y="324434"/>
                  </a:lnTo>
                  <a:lnTo>
                    <a:pt x="289039" y="325704"/>
                  </a:lnTo>
                  <a:lnTo>
                    <a:pt x="288861" y="326974"/>
                  </a:lnTo>
                  <a:lnTo>
                    <a:pt x="288734" y="328244"/>
                  </a:lnTo>
                  <a:lnTo>
                    <a:pt x="289001" y="328244"/>
                  </a:lnTo>
                  <a:lnTo>
                    <a:pt x="289661" y="329514"/>
                  </a:lnTo>
                  <a:lnTo>
                    <a:pt x="290169" y="328244"/>
                  </a:lnTo>
                  <a:lnTo>
                    <a:pt x="290741" y="326974"/>
                  </a:lnTo>
                  <a:lnTo>
                    <a:pt x="293738" y="326974"/>
                  </a:lnTo>
                  <a:lnTo>
                    <a:pt x="294119" y="325704"/>
                  </a:lnTo>
                  <a:lnTo>
                    <a:pt x="294297" y="324434"/>
                  </a:lnTo>
                  <a:lnTo>
                    <a:pt x="295148" y="324434"/>
                  </a:lnTo>
                  <a:lnTo>
                    <a:pt x="296062" y="325704"/>
                  </a:lnTo>
                  <a:lnTo>
                    <a:pt x="296443" y="324434"/>
                  </a:lnTo>
                  <a:lnTo>
                    <a:pt x="296824" y="323164"/>
                  </a:lnTo>
                  <a:lnTo>
                    <a:pt x="297878" y="324434"/>
                  </a:lnTo>
                  <a:lnTo>
                    <a:pt x="299123" y="325704"/>
                  </a:lnTo>
                  <a:lnTo>
                    <a:pt x="300558" y="324434"/>
                  </a:lnTo>
                  <a:lnTo>
                    <a:pt x="300926" y="324434"/>
                  </a:lnTo>
                  <a:lnTo>
                    <a:pt x="301510" y="323164"/>
                  </a:lnTo>
                  <a:lnTo>
                    <a:pt x="302298" y="324434"/>
                  </a:lnTo>
                  <a:lnTo>
                    <a:pt x="302793" y="321894"/>
                  </a:lnTo>
                  <a:lnTo>
                    <a:pt x="303047" y="320624"/>
                  </a:lnTo>
                  <a:lnTo>
                    <a:pt x="303301" y="319354"/>
                  </a:lnTo>
                  <a:lnTo>
                    <a:pt x="304723" y="319354"/>
                  </a:lnTo>
                  <a:lnTo>
                    <a:pt x="307479" y="323164"/>
                  </a:lnTo>
                  <a:lnTo>
                    <a:pt x="309321" y="323164"/>
                  </a:lnTo>
                  <a:lnTo>
                    <a:pt x="309283" y="320624"/>
                  </a:lnTo>
                  <a:lnTo>
                    <a:pt x="309803" y="319354"/>
                  </a:lnTo>
                  <a:lnTo>
                    <a:pt x="311086" y="319354"/>
                  </a:lnTo>
                  <a:lnTo>
                    <a:pt x="311480" y="318084"/>
                  </a:lnTo>
                  <a:lnTo>
                    <a:pt x="312775" y="318084"/>
                  </a:lnTo>
                  <a:lnTo>
                    <a:pt x="313740" y="316814"/>
                  </a:lnTo>
                  <a:lnTo>
                    <a:pt x="314540" y="318084"/>
                  </a:lnTo>
                  <a:lnTo>
                    <a:pt x="314629" y="319354"/>
                  </a:lnTo>
                  <a:lnTo>
                    <a:pt x="313982" y="320624"/>
                  </a:lnTo>
                  <a:lnTo>
                    <a:pt x="314883" y="320624"/>
                  </a:lnTo>
                  <a:lnTo>
                    <a:pt x="314960" y="321894"/>
                  </a:lnTo>
                  <a:lnTo>
                    <a:pt x="314185" y="323164"/>
                  </a:lnTo>
                  <a:lnTo>
                    <a:pt x="316141" y="323164"/>
                  </a:lnTo>
                  <a:lnTo>
                    <a:pt x="316534" y="321894"/>
                  </a:lnTo>
                  <a:lnTo>
                    <a:pt x="316509" y="320624"/>
                  </a:lnTo>
                  <a:lnTo>
                    <a:pt x="316306" y="319354"/>
                  </a:lnTo>
                  <a:lnTo>
                    <a:pt x="317296" y="320624"/>
                  </a:lnTo>
                  <a:lnTo>
                    <a:pt x="317550" y="319354"/>
                  </a:lnTo>
                  <a:lnTo>
                    <a:pt x="317804" y="319354"/>
                  </a:lnTo>
                  <a:lnTo>
                    <a:pt x="317588" y="318084"/>
                  </a:lnTo>
                  <a:lnTo>
                    <a:pt x="317068" y="316814"/>
                  </a:lnTo>
                  <a:lnTo>
                    <a:pt x="316077" y="315544"/>
                  </a:lnTo>
                  <a:lnTo>
                    <a:pt x="315493" y="315544"/>
                  </a:lnTo>
                  <a:lnTo>
                    <a:pt x="316255" y="314274"/>
                  </a:lnTo>
                  <a:lnTo>
                    <a:pt x="317309" y="314274"/>
                  </a:lnTo>
                  <a:lnTo>
                    <a:pt x="318871" y="316814"/>
                  </a:lnTo>
                  <a:lnTo>
                    <a:pt x="319011" y="316814"/>
                  </a:lnTo>
                  <a:lnTo>
                    <a:pt x="319608" y="318084"/>
                  </a:lnTo>
                  <a:lnTo>
                    <a:pt x="320128" y="316814"/>
                  </a:lnTo>
                  <a:lnTo>
                    <a:pt x="320967" y="316814"/>
                  </a:lnTo>
                  <a:lnTo>
                    <a:pt x="322122" y="315544"/>
                  </a:lnTo>
                  <a:lnTo>
                    <a:pt x="324065" y="315544"/>
                  </a:lnTo>
                  <a:lnTo>
                    <a:pt x="324459" y="314274"/>
                  </a:lnTo>
                  <a:lnTo>
                    <a:pt x="324446" y="313004"/>
                  </a:lnTo>
                  <a:lnTo>
                    <a:pt x="324827" y="313004"/>
                  </a:lnTo>
                  <a:lnTo>
                    <a:pt x="324827" y="311734"/>
                  </a:lnTo>
                  <a:lnTo>
                    <a:pt x="325348" y="313004"/>
                  </a:lnTo>
                  <a:lnTo>
                    <a:pt x="325742" y="313004"/>
                  </a:lnTo>
                  <a:lnTo>
                    <a:pt x="326021" y="314274"/>
                  </a:lnTo>
                  <a:lnTo>
                    <a:pt x="326618" y="314274"/>
                  </a:lnTo>
                  <a:lnTo>
                    <a:pt x="326809" y="315544"/>
                  </a:lnTo>
                  <a:lnTo>
                    <a:pt x="329285" y="315544"/>
                  </a:lnTo>
                  <a:lnTo>
                    <a:pt x="330822" y="314274"/>
                  </a:lnTo>
                  <a:lnTo>
                    <a:pt x="331457" y="311734"/>
                  </a:lnTo>
                  <a:lnTo>
                    <a:pt x="331978" y="311734"/>
                  </a:lnTo>
                  <a:lnTo>
                    <a:pt x="332371" y="313004"/>
                  </a:lnTo>
                  <a:lnTo>
                    <a:pt x="333806" y="313004"/>
                  </a:lnTo>
                  <a:lnTo>
                    <a:pt x="333794" y="311734"/>
                  </a:lnTo>
                  <a:lnTo>
                    <a:pt x="334111" y="311734"/>
                  </a:lnTo>
                  <a:lnTo>
                    <a:pt x="334441" y="310464"/>
                  </a:lnTo>
                  <a:lnTo>
                    <a:pt x="334975" y="310464"/>
                  </a:lnTo>
                  <a:lnTo>
                    <a:pt x="334987" y="314274"/>
                  </a:lnTo>
                  <a:lnTo>
                    <a:pt x="337121" y="313004"/>
                  </a:lnTo>
                  <a:lnTo>
                    <a:pt x="339064" y="310464"/>
                  </a:lnTo>
                  <a:lnTo>
                    <a:pt x="338429" y="313004"/>
                  </a:lnTo>
                  <a:lnTo>
                    <a:pt x="338251" y="313004"/>
                  </a:lnTo>
                  <a:lnTo>
                    <a:pt x="338632" y="314274"/>
                  </a:lnTo>
                  <a:lnTo>
                    <a:pt x="338899" y="314274"/>
                  </a:lnTo>
                  <a:lnTo>
                    <a:pt x="340829" y="311734"/>
                  </a:lnTo>
                  <a:lnTo>
                    <a:pt x="343154" y="310464"/>
                  </a:lnTo>
                  <a:lnTo>
                    <a:pt x="346087" y="310464"/>
                  </a:lnTo>
                  <a:lnTo>
                    <a:pt x="346252" y="313004"/>
                  </a:lnTo>
                  <a:lnTo>
                    <a:pt x="345871" y="315544"/>
                  </a:lnTo>
                  <a:lnTo>
                    <a:pt x="344982" y="316814"/>
                  </a:lnTo>
                  <a:lnTo>
                    <a:pt x="343814" y="318084"/>
                  </a:lnTo>
                  <a:lnTo>
                    <a:pt x="342201" y="319354"/>
                  </a:lnTo>
                  <a:lnTo>
                    <a:pt x="340575" y="321373"/>
                  </a:lnTo>
                  <a:lnTo>
                    <a:pt x="340575" y="352374"/>
                  </a:lnTo>
                  <a:lnTo>
                    <a:pt x="340055" y="353644"/>
                  </a:lnTo>
                  <a:lnTo>
                    <a:pt x="340080" y="354914"/>
                  </a:lnTo>
                  <a:lnTo>
                    <a:pt x="338112" y="353644"/>
                  </a:lnTo>
                  <a:lnTo>
                    <a:pt x="339026" y="353644"/>
                  </a:lnTo>
                  <a:lnTo>
                    <a:pt x="339864" y="352374"/>
                  </a:lnTo>
                  <a:lnTo>
                    <a:pt x="340575" y="352374"/>
                  </a:lnTo>
                  <a:lnTo>
                    <a:pt x="340575" y="321373"/>
                  </a:lnTo>
                  <a:lnTo>
                    <a:pt x="340144" y="321894"/>
                  </a:lnTo>
                  <a:lnTo>
                    <a:pt x="338467" y="323164"/>
                  </a:lnTo>
                  <a:lnTo>
                    <a:pt x="337439" y="324434"/>
                  </a:lnTo>
                  <a:lnTo>
                    <a:pt x="337172" y="325323"/>
                  </a:lnTo>
                  <a:lnTo>
                    <a:pt x="337172" y="357454"/>
                  </a:lnTo>
                  <a:lnTo>
                    <a:pt x="336511" y="356184"/>
                  </a:lnTo>
                  <a:lnTo>
                    <a:pt x="337172" y="357454"/>
                  </a:lnTo>
                  <a:lnTo>
                    <a:pt x="337172" y="325323"/>
                  </a:lnTo>
                  <a:lnTo>
                    <a:pt x="337058" y="325704"/>
                  </a:lnTo>
                  <a:lnTo>
                    <a:pt x="336092" y="326974"/>
                  </a:lnTo>
                  <a:lnTo>
                    <a:pt x="335038" y="326974"/>
                  </a:lnTo>
                  <a:lnTo>
                    <a:pt x="335038" y="358724"/>
                  </a:lnTo>
                  <a:lnTo>
                    <a:pt x="334645" y="358724"/>
                  </a:lnTo>
                  <a:lnTo>
                    <a:pt x="335026" y="357454"/>
                  </a:lnTo>
                  <a:lnTo>
                    <a:pt x="335038" y="358724"/>
                  </a:lnTo>
                  <a:lnTo>
                    <a:pt x="335038" y="326974"/>
                  </a:lnTo>
                  <a:lnTo>
                    <a:pt x="334403" y="326974"/>
                  </a:lnTo>
                  <a:lnTo>
                    <a:pt x="333768" y="328244"/>
                  </a:lnTo>
                  <a:lnTo>
                    <a:pt x="332994" y="329514"/>
                  </a:lnTo>
                  <a:lnTo>
                    <a:pt x="331457" y="330784"/>
                  </a:lnTo>
                  <a:lnTo>
                    <a:pt x="330479" y="332054"/>
                  </a:lnTo>
                  <a:lnTo>
                    <a:pt x="329120" y="332054"/>
                  </a:lnTo>
                  <a:lnTo>
                    <a:pt x="327558" y="333324"/>
                  </a:lnTo>
                  <a:lnTo>
                    <a:pt x="326402" y="334594"/>
                  </a:lnTo>
                  <a:lnTo>
                    <a:pt x="325640" y="335864"/>
                  </a:lnTo>
                  <a:lnTo>
                    <a:pt x="324599" y="335864"/>
                  </a:lnTo>
                  <a:lnTo>
                    <a:pt x="323697" y="337134"/>
                  </a:lnTo>
                  <a:lnTo>
                    <a:pt x="322922" y="338404"/>
                  </a:lnTo>
                  <a:lnTo>
                    <a:pt x="321970" y="339674"/>
                  </a:lnTo>
                  <a:lnTo>
                    <a:pt x="320814" y="340944"/>
                  </a:lnTo>
                  <a:lnTo>
                    <a:pt x="318858" y="340944"/>
                  </a:lnTo>
                  <a:lnTo>
                    <a:pt x="317106" y="342214"/>
                  </a:lnTo>
                  <a:lnTo>
                    <a:pt x="315582" y="344754"/>
                  </a:lnTo>
                  <a:lnTo>
                    <a:pt x="313766" y="346024"/>
                  </a:lnTo>
                  <a:lnTo>
                    <a:pt x="311708" y="347294"/>
                  </a:lnTo>
                  <a:lnTo>
                    <a:pt x="309397" y="351104"/>
                  </a:lnTo>
                  <a:lnTo>
                    <a:pt x="306705" y="354914"/>
                  </a:lnTo>
                  <a:lnTo>
                    <a:pt x="305409" y="356184"/>
                  </a:lnTo>
                  <a:lnTo>
                    <a:pt x="304380" y="356184"/>
                  </a:lnTo>
                  <a:lnTo>
                    <a:pt x="302818" y="358724"/>
                  </a:lnTo>
                  <a:lnTo>
                    <a:pt x="301726" y="359994"/>
                  </a:lnTo>
                  <a:lnTo>
                    <a:pt x="300316" y="359994"/>
                  </a:lnTo>
                  <a:lnTo>
                    <a:pt x="298373" y="361264"/>
                  </a:lnTo>
                  <a:lnTo>
                    <a:pt x="296811" y="362534"/>
                  </a:lnTo>
                  <a:lnTo>
                    <a:pt x="296443" y="365074"/>
                  </a:lnTo>
                  <a:lnTo>
                    <a:pt x="294513" y="365937"/>
                  </a:lnTo>
                  <a:lnTo>
                    <a:pt x="294513" y="368884"/>
                  </a:lnTo>
                  <a:lnTo>
                    <a:pt x="294386" y="370154"/>
                  </a:lnTo>
                  <a:lnTo>
                    <a:pt x="293370" y="370154"/>
                  </a:lnTo>
                  <a:lnTo>
                    <a:pt x="293560" y="368884"/>
                  </a:lnTo>
                  <a:lnTo>
                    <a:pt x="294513" y="368884"/>
                  </a:lnTo>
                  <a:lnTo>
                    <a:pt x="294513" y="365937"/>
                  </a:lnTo>
                  <a:lnTo>
                    <a:pt x="293598" y="366344"/>
                  </a:lnTo>
                  <a:lnTo>
                    <a:pt x="291858" y="368884"/>
                  </a:lnTo>
                  <a:lnTo>
                    <a:pt x="291223" y="370154"/>
                  </a:lnTo>
                  <a:lnTo>
                    <a:pt x="291490" y="370154"/>
                  </a:lnTo>
                  <a:lnTo>
                    <a:pt x="292023" y="371424"/>
                  </a:lnTo>
                  <a:lnTo>
                    <a:pt x="292811" y="372694"/>
                  </a:lnTo>
                  <a:lnTo>
                    <a:pt x="290474" y="372694"/>
                  </a:lnTo>
                  <a:lnTo>
                    <a:pt x="290487" y="373964"/>
                  </a:lnTo>
                  <a:lnTo>
                    <a:pt x="291668" y="373964"/>
                  </a:lnTo>
                  <a:lnTo>
                    <a:pt x="291299" y="375234"/>
                  </a:lnTo>
                  <a:lnTo>
                    <a:pt x="291096" y="376504"/>
                  </a:lnTo>
                  <a:lnTo>
                    <a:pt x="290715" y="377774"/>
                  </a:lnTo>
                  <a:lnTo>
                    <a:pt x="289941" y="377774"/>
                  </a:lnTo>
                  <a:lnTo>
                    <a:pt x="290715" y="379044"/>
                  </a:lnTo>
                  <a:lnTo>
                    <a:pt x="292481" y="379044"/>
                  </a:lnTo>
                  <a:lnTo>
                    <a:pt x="292481" y="377774"/>
                  </a:lnTo>
                  <a:lnTo>
                    <a:pt x="292328" y="376504"/>
                  </a:lnTo>
                  <a:lnTo>
                    <a:pt x="293052" y="376504"/>
                  </a:lnTo>
                  <a:lnTo>
                    <a:pt x="293966" y="377774"/>
                  </a:lnTo>
                  <a:lnTo>
                    <a:pt x="295529" y="377774"/>
                  </a:lnTo>
                  <a:lnTo>
                    <a:pt x="297738" y="376504"/>
                  </a:lnTo>
                  <a:lnTo>
                    <a:pt x="298526" y="377774"/>
                  </a:lnTo>
                  <a:lnTo>
                    <a:pt x="299377" y="379044"/>
                  </a:lnTo>
                  <a:lnTo>
                    <a:pt x="300291" y="377774"/>
                  </a:lnTo>
                  <a:lnTo>
                    <a:pt x="300291" y="379044"/>
                  </a:lnTo>
                  <a:lnTo>
                    <a:pt x="300113" y="380314"/>
                  </a:lnTo>
                  <a:lnTo>
                    <a:pt x="305409" y="381584"/>
                  </a:lnTo>
                  <a:lnTo>
                    <a:pt x="308114" y="379044"/>
                  </a:lnTo>
                  <a:lnTo>
                    <a:pt x="309981" y="379044"/>
                  </a:lnTo>
                  <a:lnTo>
                    <a:pt x="311835" y="380314"/>
                  </a:lnTo>
                  <a:lnTo>
                    <a:pt x="314159" y="379044"/>
                  </a:lnTo>
                  <a:lnTo>
                    <a:pt x="315201" y="377774"/>
                  </a:lnTo>
                  <a:lnTo>
                    <a:pt x="316242" y="376504"/>
                  </a:lnTo>
                  <a:lnTo>
                    <a:pt x="318338" y="373964"/>
                  </a:lnTo>
                  <a:lnTo>
                    <a:pt x="319379" y="373964"/>
                  </a:lnTo>
                  <a:lnTo>
                    <a:pt x="319557" y="372694"/>
                  </a:lnTo>
                  <a:lnTo>
                    <a:pt x="319354" y="371424"/>
                  </a:lnTo>
                  <a:lnTo>
                    <a:pt x="321195" y="372694"/>
                  </a:lnTo>
                  <a:lnTo>
                    <a:pt x="322287" y="372694"/>
                  </a:lnTo>
                  <a:lnTo>
                    <a:pt x="322681" y="371424"/>
                  </a:lnTo>
                  <a:lnTo>
                    <a:pt x="321881" y="371424"/>
                  </a:lnTo>
                  <a:lnTo>
                    <a:pt x="323430" y="370154"/>
                  </a:lnTo>
                  <a:lnTo>
                    <a:pt x="324599" y="368884"/>
                  </a:lnTo>
                  <a:lnTo>
                    <a:pt x="326161" y="368884"/>
                  </a:lnTo>
                  <a:lnTo>
                    <a:pt x="327329" y="367614"/>
                  </a:lnTo>
                  <a:lnTo>
                    <a:pt x="329387" y="367614"/>
                  </a:lnTo>
                  <a:lnTo>
                    <a:pt x="330428" y="366344"/>
                  </a:lnTo>
                  <a:lnTo>
                    <a:pt x="331203" y="365074"/>
                  </a:lnTo>
                  <a:lnTo>
                    <a:pt x="331317" y="363804"/>
                  </a:lnTo>
                  <a:lnTo>
                    <a:pt x="331762" y="362534"/>
                  </a:lnTo>
                  <a:lnTo>
                    <a:pt x="332143" y="362534"/>
                  </a:lnTo>
                  <a:lnTo>
                    <a:pt x="332536" y="361264"/>
                  </a:lnTo>
                  <a:lnTo>
                    <a:pt x="332257" y="361264"/>
                  </a:lnTo>
                  <a:lnTo>
                    <a:pt x="331343" y="359994"/>
                  </a:lnTo>
                  <a:lnTo>
                    <a:pt x="332498" y="358724"/>
                  </a:lnTo>
                  <a:lnTo>
                    <a:pt x="332701" y="358724"/>
                  </a:lnTo>
                  <a:lnTo>
                    <a:pt x="332295" y="357454"/>
                  </a:lnTo>
                  <a:lnTo>
                    <a:pt x="333667" y="357454"/>
                  </a:lnTo>
                  <a:lnTo>
                    <a:pt x="333870" y="358724"/>
                  </a:lnTo>
                  <a:lnTo>
                    <a:pt x="333413" y="358724"/>
                  </a:lnTo>
                  <a:lnTo>
                    <a:pt x="333616" y="359994"/>
                  </a:lnTo>
                  <a:lnTo>
                    <a:pt x="334670" y="359994"/>
                  </a:lnTo>
                  <a:lnTo>
                    <a:pt x="334670" y="361264"/>
                  </a:lnTo>
                  <a:lnTo>
                    <a:pt x="334289" y="361264"/>
                  </a:lnTo>
                  <a:lnTo>
                    <a:pt x="333514" y="362534"/>
                  </a:lnTo>
                  <a:lnTo>
                    <a:pt x="332867" y="363804"/>
                  </a:lnTo>
                  <a:lnTo>
                    <a:pt x="333908" y="363804"/>
                  </a:lnTo>
                  <a:lnTo>
                    <a:pt x="335089" y="362534"/>
                  </a:lnTo>
                  <a:lnTo>
                    <a:pt x="336042" y="361264"/>
                  </a:lnTo>
                  <a:lnTo>
                    <a:pt x="337273" y="361264"/>
                  </a:lnTo>
                  <a:lnTo>
                    <a:pt x="337388" y="359994"/>
                  </a:lnTo>
                  <a:lnTo>
                    <a:pt x="336740" y="359994"/>
                  </a:lnTo>
                  <a:lnTo>
                    <a:pt x="336931" y="358724"/>
                  </a:lnTo>
                  <a:lnTo>
                    <a:pt x="337959" y="357454"/>
                  </a:lnTo>
                  <a:lnTo>
                    <a:pt x="338721" y="356184"/>
                  </a:lnTo>
                  <a:lnTo>
                    <a:pt x="339826" y="356184"/>
                  </a:lnTo>
                  <a:lnTo>
                    <a:pt x="341249" y="354914"/>
                  </a:lnTo>
                  <a:lnTo>
                    <a:pt x="342392" y="353644"/>
                  </a:lnTo>
                  <a:lnTo>
                    <a:pt x="342582" y="352374"/>
                  </a:lnTo>
                  <a:lnTo>
                    <a:pt x="341782" y="349834"/>
                  </a:lnTo>
                  <a:lnTo>
                    <a:pt x="342696" y="349834"/>
                  </a:lnTo>
                  <a:lnTo>
                    <a:pt x="343217" y="348564"/>
                  </a:lnTo>
                  <a:lnTo>
                    <a:pt x="343319" y="347294"/>
                  </a:lnTo>
                  <a:lnTo>
                    <a:pt x="346633" y="347294"/>
                  </a:lnTo>
                  <a:lnTo>
                    <a:pt x="347408" y="346024"/>
                  </a:lnTo>
                  <a:lnTo>
                    <a:pt x="348780" y="346024"/>
                  </a:lnTo>
                  <a:lnTo>
                    <a:pt x="348754" y="344754"/>
                  </a:lnTo>
                  <a:lnTo>
                    <a:pt x="347510" y="344754"/>
                  </a:lnTo>
                  <a:lnTo>
                    <a:pt x="347319" y="343484"/>
                  </a:lnTo>
                  <a:lnTo>
                    <a:pt x="350113" y="343484"/>
                  </a:lnTo>
                  <a:lnTo>
                    <a:pt x="351028" y="344754"/>
                  </a:lnTo>
                  <a:lnTo>
                    <a:pt x="352069" y="344754"/>
                  </a:lnTo>
                  <a:lnTo>
                    <a:pt x="352336" y="343484"/>
                  </a:lnTo>
                  <a:lnTo>
                    <a:pt x="352056" y="343484"/>
                  </a:lnTo>
                  <a:lnTo>
                    <a:pt x="351675" y="342214"/>
                  </a:lnTo>
                  <a:lnTo>
                    <a:pt x="351269" y="342214"/>
                  </a:lnTo>
                  <a:lnTo>
                    <a:pt x="350481" y="340944"/>
                  </a:lnTo>
                  <a:lnTo>
                    <a:pt x="350456" y="339674"/>
                  </a:lnTo>
                  <a:lnTo>
                    <a:pt x="351256" y="339674"/>
                  </a:lnTo>
                  <a:lnTo>
                    <a:pt x="352425" y="340944"/>
                  </a:lnTo>
                  <a:lnTo>
                    <a:pt x="354774" y="340944"/>
                  </a:lnTo>
                  <a:lnTo>
                    <a:pt x="356133" y="339674"/>
                  </a:lnTo>
                  <a:lnTo>
                    <a:pt x="357886" y="338404"/>
                  </a:lnTo>
                  <a:lnTo>
                    <a:pt x="358457" y="337134"/>
                  </a:lnTo>
                  <a:lnTo>
                    <a:pt x="359206" y="335864"/>
                  </a:lnTo>
                  <a:lnTo>
                    <a:pt x="359714" y="334594"/>
                  </a:lnTo>
                  <a:lnTo>
                    <a:pt x="359905" y="333324"/>
                  </a:lnTo>
                  <a:lnTo>
                    <a:pt x="359765" y="332054"/>
                  </a:lnTo>
                  <a:lnTo>
                    <a:pt x="362737" y="330784"/>
                  </a:lnTo>
                  <a:lnTo>
                    <a:pt x="364350" y="329514"/>
                  </a:lnTo>
                  <a:lnTo>
                    <a:pt x="364617" y="328244"/>
                  </a:lnTo>
                  <a:lnTo>
                    <a:pt x="366166" y="328244"/>
                  </a:lnTo>
                  <a:lnTo>
                    <a:pt x="367322" y="326974"/>
                  </a:lnTo>
                  <a:lnTo>
                    <a:pt x="367703" y="325704"/>
                  </a:lnTo>
                  <a:lnTo>
                    <a:pt x="368084" y="324434"/>
                  </a:lnTo>
                  <a:lnTo>
                    <a:pt x="367042" y="325704"/>
                  </a:lnTo>
                  <a:lnTo>
                    <a:pt x="366331" y="324434"/>
                  </a:lnTo>
                  <a:lnTo>
                    <a:pt x="365937" y="324434"/>
                  </a:lnTo>
                  <a:lnTo>
                    <a:pt x="367868" y="323164"/>
                  </a:lnTo>
                  <a:lnTo>
                    <a:pt x="368388" y="321894"/>
                  </a:lnTo>
                  <a:lnTo>
                    <a:pt x="369824" y="321894"/>
                  </a:lnTo>
                  <a:lnTo>
                    <a:pt x="370090" y="323164"/>
                  </a:lnTo>
                  <a:lnTo>
                    <a:pt x="369887" y="323164"/>
                  </a:lnTo>
                  <a:lnTo>
                    <a:pt x="369252" y="324434"/>
                  </a:lnTo>
                  <a:lnTo>
                    <a:pt x="372110" y="323164"/>
                  </a:lnTo>
                  <a:lnTo>
                    <a:pt x="375589" y="321894"/>
                  </a:lnTo>
                  <a:lnTo>
                    <a:pt x="379717" y="316814"/>
                  </a:lnTo>
                  <a:lnTo>
                    <a:pt x="379323" y="316814"/>
                  </a:lnTo>
                  <a:lnTo>
                    <a:pt x="379323" y="315544"/>
                  </a:lnTo>
                  <a:lnTo>
                    <a:pt x="379895" y="314274"/>
                  </a:lnTo>
                  <a:lnTo>
                    <a:pt x="380403" y="314274"/>
                  </a:lnTo>
                  <a:lnTo>
                    <a:pt x="380199" y="313004"/>
                  </a:lnTo>
                  <a:lnTo>
                    <a:pt x="379285" y="313004"/>
                  </a:lnTo>
                  <a:lnTo>
                    <a:pt x="379158" y="311734"/>
                  </a:lnTo>
                  <a:lnTo>
                    <a:pt x="379666" y="311734"/>
                  </a:lnTo>
                  <a:lnTo>
                    <a:pt x="380047" y="310464"/>
                  </a:lnTo>
                  <a:lnTo>
                    <a:pt x="380619" y="310464"/>
                  </a:lnTo>
                  <a:lnTo>
                    <a:pt x="380288" y="309194"/>
                  </a:lnTo>
                  <a:lnTo>
                    <a:pt x="379958" y="307924"/>
                  </a:lnTo>
                  <a:lnTo>
                    <a:pt x="379933" y="306654"/>
                  </a:lnTo>
                  <a:lnTo>
                    <a:pt x="380593" y="305384"/>
                  </a:lnTo>
                  <a:lnTo>
                    <a:pt x="381571" y="305384"/>
                  </a:lnTo>
                  <a:lnTo>
                    <a:pt x="382333" y="304114"/>
                  </a:lnTo>
                  <a:lnTo>
                    <a:pt x="382841" y="304114"/>
                  </a:lnTo>
                  <a:lnTo>
                    <a:pt x="383108" y="302844"/>
                  </a:lnTo>
                  <a:lnTo>
                    <a:pt x="382841" y="302844"/>
                  </a:lnTo>
                  <a:lnTo>
                    <a:pt x="382320" y="304114"/>
                  </a:lnTo>
                  <a:lnTo>
                    <a:pt x="381546" y="304114"/>
                  </a:lnTo>
                  <a:lnTo>
                    <a:pt x="380199" y="305384"/>
                  </a:lnTo>
                  <a:lnTo>
                    <a:pt x="378828" y="305384"/>
                  </a:lnTo>
                  <a:lnTo>
                    <a:pt x="379603" y="304114"/>
                  </a:lnTo>
                  <a:lnTo>
                    <a:pt x="379971" y="302844"/>
                  </a:lnTo>
                  <a:lnTo>
                    <a:pt x="380149" y="301574"/>
                  </a:lnTo>
                  <a:lnTo>
                    <a:pt x="380326" y="299034"/>
                  </a:lnTo>
                  <a:lnTo>
                    <a:pt x="384822" y="299034"/>
                  </a:lnTo>
                  <a:lnTo>
                    <a:pt x="385203" y="297764"/>
                  </a:lnTo>
                  <a:close/>
                </a:path>
                <a:path w="1932305" h="1219200">
                  <a:moveTo>
                    <a:pt x="485660" y="387324"/>
                  </a:moveTo>
                  <a:lnTo>
                    <a:pt x="485216" y="386054"/>
                  </a:lnTo>
                  <a:lnTo>
                    <a:pt x="483971" y="384784"/>
                  </a:lnTo>
                  <a:lnTo>
                    <a:pt x="482549" y="383514"/>
                  </a:lnTo>
                  <a:lnTo>
                    <a:pt x="481342" y="383514"/>
                  </a:lnTo>
                  <a:lnTo>
                    <a:pt x="481939" y="382244"/>
                  </a:lnTo>
                  <a:lnTo>
                    <a:pt x="480809" y="382244"/>
                  </a:lnTo>
                  <a:lnTo>
                    <a:pt x="480021" y="380974"/>
                  </a:lnTo>
                  <a:lnTo>
                    <a:pt x="480301" y="379704"/>
                  </a:lnTo>
                  <a:lnTo>
                    <a:pt x="478840" y="378434"/>
                  </a:lnTo>
                  <a:lnTo>
                    <a:pt x="477710" y="378434"/>
                  </a:lnTo>
                  <a:lnTo>
                    <a:pt x="476872" y="377164"/>
                  </a:lnTo>
                  <a:lnTo>
                    <a:pt x="475919" y="377164"/>
                  </a:lnTo>
                  <a:lnTo>
                    <a:pt x="475932" y="375894"/>
                  </a:lnTo>
                  <a:lnTo>
                    <a:pt x="475945" y="374624"/>
                  </a:lnTo>
                  <a:lnTo>
                    <a:pt x="476986" y="373354"/>
                  </a:lnTo>
                  <a:lnTo>
                    <a:pt x="475615" y="373354"/>
                  </a:lnTo>
                  <a:lnTo>
                    <a:pt x="475843" y="372084"/>
                  </a:lnTo>
                  <a:lnTo>
                    <a:pt x="474560" y="372084"/>
                  </a:lnTo>
                  <a:lnTo>
                    <a:pt x="473900" y="370814"/>
                  </a:lnTo>
                  <a:lnTo>
                    <a:pt x="473176" y="372084"/>
                  </a:lnTo>
                  <a:lnTo>
                    <a:pt x="474027" y="372084"/>
                  </a:lnTo>
                  <a:lnTo>
                    <a:pt x="474472" y="373354"/>
                  </a:lnTo>
                  <a:lnTo>
                    <a:pt x="473748" y="374624"/>
                  </a:lnTo>
                  <a:lnTo>
                    <a:pt x="472224" y="374624"/>
                  </a:lnTo>
                  <a:lnTo>
                    <a:pt x="472389" y="373354"/>
                  </a:lnTo>
                  <a:lnTo>
                    <a:pt x="472986" y="372084"/>
                  </a:lnTo>
                  <a:lnTo>
                    <a:pt x="472274" y="372084"/>
                  </a:lnTo>
                  <a:lnTo>
                    <a:pt x="471970" y="370814"/>
                  </a:lnTo>
                  <a:lnTo>
                    <a:pt x="470954" y="369544"/>
                  </a:lnTo>
                  <a:lnTo>
                    <a:pt x="470268" y="368274"/>
                  </a:lnTo>
                  <a:lnTo>
                    <a:pt x="470877" y="368274"/>
                  </a:lnTo>
                  <a:lnTo>
                    <a:pt x="470827" y="367004"/>
                  </a:lnTo>
                  <a:lnTo>
                    <a:pt x="470128" y="365734"/>
                  </a:lnTo>
                  <a:lnTo>
                    <a:pt x="466471" y="364464"/>
                  </a:lnTo>
                  <a:lnTo>
                    <a:pt x="465899" y="364464"/>
                  </a:lnTo>
                  <a:lnTo>
                    <a:pt x="464807" y="365734"/>
                  </a:lnTo>
                  <a:lnTo>
                    <a:pt x="464540" y="365734"/>
                  </a:lnTo>
                  <a:lnTo>
                    <a:pt x="464540" y="387324"/>
                  </a:lnTo>
                  <a:lnTo>
                    <a:pt x="463486" y="387324"/>
                  </a:lnTo>
                  <a:lnTo>
                    <a:pt x="462749" y="386054"/>
                  </a:lnTo>
                  <a:lnTo>
                    <a:pt x="462483" y="386054"/>
                  </a:lnTo>
                  <a:lnTo>
                    <a:pt x="463118" y="384784"/>
                  </a:lnTo>
                  <a:lnTo>
                    <a:pt x="463651" y="384784"/>
                  </a:lnTo>
                  <a:lnTo>
                    <a:pt x="464083" y="386054"/>
                  </a:lnTo>
                  <a:lnTo>
                    <a:pt x="464540" y="387324"/>
                  </a:lnTo>
                  <a:lnTo>
                    <a:pt x="464540" y="365734"/>
                  </a:lnTo>
                  <a:lnTo>
                    <a:pt x="463677" y="365734"/>
                  </a:lnTo>
                  <a:lnTo>
                    <a:pt x="464654" y="363194"/>
                  </a:lnTo>
                  <a:lnTo>
                    <a:pt x="462457" y="360654"/>
                  </a:lnTo>
                  <a:lnTo>
                    <a:pt x="460222" y="359384"/>
                  </a:lnTo>
                  <a:lnTo>
                    <a:pt x="458000" y="359384"/>
                  </a:lnTo>
                  <a:lnTo>
                    <a:pt x="458647" y="356844"/>
                  </a:lnTo>
                  <a:lnTo>
                    <a:pt x="458762" y="355574"/>
                  </a:lnTo>
                  <a:lnTo>
                    <a:pt x="458114" y="355574"/>
                  </a:lnTo>
                  <a:lnTo>
                    <a:pt x="457314" y="354304"/>
                  </a:lnTo>
                  <a:lnTo>
                    <a:pt x="456145" y="354304"/>
                  </a:lnTo>
                  <a:lnTo>
                    <a:pt x="455841" y="353034"/>
                  </a:lnTo>
                  <a:lnTo>
                    <a:pt x="457974" y="349224"/>
                  </a:lnTo>
                  <a:lnTo>
                    <a:pt x="457200" y="347954"/>
                  </a:lnTo>
                  <a:lnTo>
                    <a:pt x="453517" y="346684"/>
                  </a:lnTo>
                  <a:lnTo>
                    <a:pt x="452805" y="345414"/>
                  </a:lnTo>
                  <a:lnTo>
                    <a:pt x="452285" y="342874"/>
                  </a:lnTo>
                  <a:lnTo>
                    <a:pt x="450735" y="342874"/>
                  </a:lnTo>
                  <a:lnTo>
                    <a:pt x="450735" y="375894"/>
                  </a:lnTo>
                  <a:lnTo>
                    <a:pt x="450291" y="374624"/>
                  </a:lnTo>
                  <a:lnTo>
                    <a:pt x="450723" y="374624"/>
                  </a:lnTo>
                  <a:lnTo>
                    <a:pt x="450735" y="375894"/>
                  </a:lnTo>
                  <a:lnTo>
                    <a:pt x="450735" y="342874"/>
                  </a:lnTo>
                  <a:lnTo>
                    <a:pt x="449986" y="342874"/>
                  </a:lnTo>
                  <a:lnTo>
                    <a:pt x="446303" y="340334"/>
                  </a:lnTo>
                  <a:lnTo>
                    <a:pt x="444525" y="340334"/>
                  </a:lnTo>
                  <a:lnTo>
                    <a:pt x="436295" y="341604"/>
                  </a:lnTo>
                  <a:lnTo>
                    <a:pt x="431507" y="346684"/>
                  </a:lnTo>
                  <a:lnTo>
                    <a:pt x="430174" y="355574"/>
                  </a:lnTo>
                  <a:lnTo>
                    <a:pt x="429793" y="355574"/>
                  </a:lnTo>
                  <a:lnTo>
                    <a:pt x="429793" y="365734"/>
                  </a:lnTo>
                  <a:lnTo>
                    <a:pt x="429069" y="365734"/>
                  </a:lnTo>
                  <a:lnTo>
                    <a:pt x="426593" y="364464"/>
                  </a:lnTo>
                  <a:lnTo>
                    <a:pt x="427316" y="363194"/>
                  </a:lnTo>
                  <a:lnTo>
                    <a:pt x="429793" y="365734"/>
                  </a:lnTo>
                  <a:lnTo>
                    <a:pt x="429793" y="355574"/>
                  </a:lnTo>
                  <a:lnTo>
                    <a:pt x="427634" y="355574"/>
                  </a:lnTo>
                  <a:lnTo>
                    <a:pt x="425958" y="356844"/>
                  </a:lnTo>
                  <a:lnTo>
                    <a:pt x="424662" y="357962"/>
                  </a:lnTo>
                  <a:lnTo>
                    <a:pt x="424662" y="374624"/>
                  </a:lnTo>
                  <a:lnTo>
                    <a:pt x="423887" y="374624"/>
                  </a:lnTo>
                  <a:lnTo>
                    <a:pt x="423862" y="373354"/>
                  </a:lnTo>
                  <a:lnTo>
                    <a:pt x="424243" y="373354"/>
                  </a:lnTo>
                  <a:lnTo>
                    <a:pt x="424662" y="374624"/>
                  </a:lnTo>
                  <a:lnTo>
                    <a:pt x="424662" y="357962"/>
                  </a:lnTo>
                  <a:lnTo>
                    <a:pt x="424484" y="358114"/>
                  </a:lnTo>
                  <a:lnTo>
                    <a:pt x="423621" y="359384"/>
                  </a:lnTo>
                  <a:lnTo>
                    <a:pt x="421767" y="361924"/>
                  </a:lnTo>
                  <a:lnTo>
                    <a:pt x="422325" y="361924"/>
                  </a:lnTo>
                  <a:lnTo>
                    <a:pt x="422719" y="363194"/>
                  </a:lnTo>
                  <a:lnTo>
                    <a:pt x="422490" y="364464"/>
                  </a:lnTo>
                  <a:lnTo>
                    <a:pt x="421741" y="364464"/>
                  </a:lnTo>
                  <a:lnTo>
                    <a:pt x="421741" y="370814"/>
                  </a:lnTo>
                  <a:lnTo>
                    <a:pt x="418998" y="374624"/>
                  </a:lnTo>
                  <a:lnTo>
                    <a:pt x="418896" y="372084"/>
                  </a:lnTo>
                  <a:lnTo>
                    <a:pt x="419950" y="372084"/>
                  </a:lnTo>
                  <a:lnTo>
                    <a:pt x="420522" y="370814"/>
                  </a:lnTo>
                  <a:lnTo>
                    <a:pt x="420662" y="369544"/>
                  </a:lnTo>
                  <a:lnTo>
                    <a:pt x="421157" y="369544"/>
                  </a:lnTo>
                  <a:lnTo>
                    <a:pt x="421576" y="370814"/>
                  </a:lnTo>
                  <a:lnTo>
                    <a:pt x="421741" y="370814"/>
                  </a:lnTo>
                  <a:lnTo>
                    <a:pt x="421741" y="364464"/>
                  </a:lnTo>
                  <a:lnTo>
                    <a:pt x="421563" y="364464"/>
                  </a:lnTo>
                  <a:lnTo>
                    <a:pt x="419506" y="363194"/>
                  </a:lnTo>
                  <a:lnTo>
                    <a:pt x="418452" y="365734"/>
                  </a:lnTo>
                  <a:lnTo>
                    <a:pt x="416737" y="365734"/>
                  </a:lnTo>
                  <a:lnTo>
                    <a:pt x="415836" y="367004"/>
                  </a:lnTo>
                  <a:lnTo>
                    <a:pt x="414870" y="368274"/>
                  </a:lnTo>
                  <a:lnTo>
                    <a:pt x="413727" y="369544"/>
                  </a:lnTo>
                  <a:lnTo>
                    <a:pt x="412432" y="369544"/>
                  </a:lnTo>
                  <a:lnTo>
                    <a:pt x="410845" y="373354"/>
                  </a:lnTo>
                  <a:lnTo>
                    <a:pt x="408736" y="374624"/>
                  </a:lnTo>
                  <a:lnTo>
                    <a:pt x="407123" y="374624"/>
                  </a:lnTo>
                  <a:lnTo>
                    <a:pt x="407136" y="375894"/>
                  </a:lnTo>
                  <a:lnTo>
                    <a:pt x="407009" y="375894"/>
                  </a:lnTo>
                  <a:lnTo>
                    <a:pt x="407123" y="374624"/>
                  </a:lnTo>
                  <a:lnTo>
                    <a:pt x="405942" y="374624"/>
                  </a:lnTo>
                  <a:lnTo>
                    <a:pt x="405168" y="375894"/>
                  </a:lnTo>
                  <a:lnTo>
                    <a:pt x="404050" y="375894"/>
                  </a:lnTo>
                  <a:lnTo>
                    <a:pt x="404050" y="380974"/>
                  </a:lnTo>
                  <a:lnTo>
                    <a:pt x="403440" y="382244"/>
                  </a:lnTo>
                  <a:lnTo>
                    <a:pt x="403733" y="380974"/>
                  </a:lnTo>
                  <a:lnTo>
                    <a:pt x="404050" y="380974"/>
                  </a:lnTo>
                  <a:lnTo>
                    <a:pt x="404050" y="375894"/>
                  </a:lnTo>
                  <a:lnTo>
                    <a:pt x="403339" y="377164"/>
                  </a:lnTo>
                  <a:lnTo>
                    <a:pt x="402818" y="378434"/>
                  </a:lnTo>
                  <a:lnTo>
                    <a:pt x="402069" y="379247"/>
                  </a:lnTo>
                  <a:lnTo>
                    <a:pt x="402069" y="382244"/>
                  </a:lnTo>
                  <a:lnTo>
                    <a:pt x="401256" y="382244"/>
                  </a:lnTo>
                  <a:lnTo>
                    <a:pt x="401256" y="403834"/>
                  </a:lnTo>
                  <a:lnTo>
                    <a:pt x="399834" y="403834"/>
                  </a:lnTo>
                  <a:lnTo>
                    <a:pt x="401104" y="401294"/>
                  </a:lnTo>
                  <a:lnTo>
                    <a:pt x="401167" y="402564"/>
                  </a:lnTo>
                  <a:lnTo>
                    <a:pt x="401256" y="403834"/>
                  </a:lnTo>
                  <a:lnTo>
                    <a:pt x="401256" y="382244"/>
                  </a:lnTo>
                  <a:lnTo>
                    <a:pt x="400939" y="382244"/>
                  </a:lnTo>
                  <a:lnTo>
                    <a:pt x="401040" y="380974"/>
                  </a:lnTo>
                  <a:lnTo>
                    <a:pt x="402069" y="382244"/>
                  </a:lnTo>
                  <a:lnTo>
                    <a:pt x="402069" y="379247"/>
                  </a:lnTo>
                  <a:lnTo>
                    <a:pt x="401637" y="379704"/>
                  </a:lnTo>
                  <a:lnTo>
                    <a:pt x="400570" y="380974"/>
                  </a:lnTo>
                  <a:lnTo>
                    <a:pt x="399402" y="380974"/>
                  </a:lnTo>
                  <a:lnTo>
                    <a:pt x="399427" y="382244"/>
                  </a:lnTo>
                  <a:lnTo>
                    <a:pt x="399732" y="382244"/>
                  </a:lnTo>
                  <a:lnTo>
                    <a:pt x="400558" y="383514"/>
                  </a:lnTo>
                  <a:lnTo>
                    <a:pt x="400799" y="383514"/>
                  </a:lnTo>
                  <a:lnTo>
                    <a:pt x="400862" y="384784"/>
                  </a:lnTo>
                  <a:lnTo>
                    <a:pt x="400634" y="386054"/>
                  </a:lnTo>
                  <a:lnTo>
                    <a:pt x="400519" y="387324"/>
                  </a:lnTo>
                  <a:lnTo>
                    <a:pt x="399097" y="387324"/>
                  </a:lnTo>
                  <a:lnTo>
                    <a:pt x="398627" y="386054"/>
                  </a:lnTo>
                  <a:lnTo>
                    <a:pt x="398183" y="386054"/>
                  </a:lnTo>
                  <a:lnTo>
                    <a:pt x="396506" y="383514"/>
                  </a:lnTo>
                  <a:lnTo>
                    <a:pt x="395338" y="383514"/>
                  </a:lnTo>
                  <a:lnTo>
                    <a:pt x="394703" y="384403"/>
                  </a:lnTo>
                  <a:lnTo>
                    <a:pt x="394703" y="392404"/>
                  </a:lnTo>
                  <a:lnTo>
                    <a:pt x="394068" y="392404"/>
                  </a:lnTo>
                  <a:lnTo>
                    <a:pt x="393890" y="391134"/>
                  </a:lnTo>
                  <a:lnTo>
                    <a:pt x="394538" y="391134"/>
                  </a:lnTo>
                  <a:lnTo>
                    <a:pt x="394703" y="392404"/>
                  </a:lnTo>
                  <a:lnTo>
                    <a:pt x="394703" y="384403"/>
                  </a:lnTo>
                  <a:lnTo>
                    <a:pt x="394423" y="384784"/>
                  </a:lnTo>
                  <a:lnTo>
                    <a:pt x="394068" y="386054"/>
                  </a:lnTo>
                  <a:lnTo>
                    <a:pt x="393420" y="386054"/>
                  </a:lnTo>
                  <a:lnTo>
                    <a:pt x="393420" y="407644"/>
                  </a:lnTo>
                  <a:lnTo>
                    <a:pt x="390690" y="407644"/>
                  </a:lnTo>
                  <a:lnTo>
                    <a:pt x="391325" y="406374"/>
                  </a:lnTo>
                  <a:lnTo>
                    <a:pt x="393128" y="406374"/>
                  </a:lnTo>
                  <a:lnTo>
                    <a:pt x="393420" y="407644"/>
                  </a:lnTo>
                  <a:lnTo>
                    <a:pt x="393420" y="386054"/>
                  </a:lnTo>
                  <a:lnTo>
                    <a:pt x="393052" y="386054"/>
                  </a:lnTo>
                  <a:lnTo>
                    <a:pt x="392049" y="387324"/>
                  </a:lnTo>
                  <a:lnTo>
                    <a:pt x="389978" y="388594"/>
                  </a:lnTo>
                  <a:lnTo>
                    <a:pt x="388454" y="389864"/>
                  </a:lnTo>
                  <a:lnTo>
                    <a:pt x="388264" y="391134"/>
                  </a:lnTo>
                  <a:lnTo>
                    <a:pt x="387794" y="392404"/>
                  </a:lnTo>
                  <a:lnTo>
                    <a:pt x="387477" y="392404"/>
                  </a:lnTo>
                  <a:lnTo>
                    <a:pt x="387616" y="394944"/>
                  </a:lnTo>
                  <a:lnTo>
                    <a:pt x="387934" y="396214"/>
                  </a:lnTo>
                  <a:lnTo>
                    <a:pt x="388518" y="397484"/>
                  </a:lnTo>
                  <a:lnTo>
                    <a:pt x="386499" y="396214"/>
                  </a:lnTo>
                  <a:lnTo>
                    <a:pt x="384695" y="396214"/>
                  </a:lnTo>
                  <a:lnTo>
                    <a:pt x="383082" y="398754"/>
                  </a:lnTo>
                  <a:lnTo>
                    <a:pt x="382308" y="398754"/>
                  </a:lnTo>
                  <a:lnTo>
                    <a:pt x="381711" y="397484"/>
                  </a:lnTo>
                  <a:lnTo>
                    <a:pt x="380606" y="397484"/>
                  </a:lnTo>
                  <a:lnTo>
                    <a:pt x="380365" y="398754"/>
                  </a:lnTo>
                  <a:lnTo>
                    <a:pt x="380085" y="397484"/>
                  </a:lnTo>
                  <a:lnTo>
                    <a:pt x="379628" y="397484"/>
                  </a:lnTo>
                  <a:lnTo>
                    <a:pt x="378993" y="398754"/>
                  </a:lnTo>
                  <a:lnTo>
                    <a:pt x="377901" y="400024"/>
                  </a:lnTo>
                  <a:lnTo>
                    <a:pt x="378129" y="401294"/>
                  </a:lnTo>
                  <a:lnTo>
                    <a:pt x="377850" y="402564"/>
                  </a:lnTo>
                  <a:lnTo>
                    <a:pt x="380161" y="402564"/>
                  </a:lnTo>
                  <a:lnTo>
                    <a:pt x="381292" y="403834"/>
                  </a:lnTo>
                  <a:lnTo>
                    <a:pt x="380555" y="405104"/>
                  </a:lnTo>
                  <a:lnTo>
                    <a:pt x="378853" y="405104"/>
                  </a:lnTo>
                  <a:lnTo>
                    <a:pt x="377786" y="403834"/>
                  </a:lnTo>
                  <a:lnTo>
                    <a:pt x="372516" y="403834"/>
                  </a:lnTo>
                  <a:lnTo>
                    <a:pt x="371170" y="407644"/>
                  </a:lnTo>
                  <a:lnTo>
                    <a:pt x="370408" y="410184"/>
                  </a:lnTo>
                  <a:lnTo>
                    <a:pt x="370230" y="411454"/>
                  </a:lnTo>
                  <a:lnTo>
                    <a:pt x="365277" y="411454"/>
                  </a:lnTo>
                  <a:lnTo>
                    <a:pt x="364096" y="413994"/>
                  </a:lnTo>
                  <a:lnTo>
                    <a:pt x="365252" y="415264"/>
                  </a:lnTo>
                  <a:lnTo>
                    <a:pt x="364794" y="416534"/>
                  </a:lnTo>
                  <a:lnTo>
                    <a:pt x="362800" y="416534"/>
                  </a:lnTo>
                  <a:lnTo>
                    <a:pt x="363042" y="415264"/>
                  </a:lnTo>
                  <a:lnTo>
                    <a:pt x="361657" y="415264"/>
                  </a:lnTo>
                  <a:lnTo>
                    <a:pt x="360984" y="417804"/>
                  </a:lnTo>
                  <a:lnTo>
                    <a:pt x="361251" y="419074"/>
                  </a:lnTo>
                  <a:lnTo>
                    <a:pt x="360743" y="419074"/>
                  </a:lnTo>
                  <a:lnTo>
                    <a:pt x="360743" y="439394"/>
                  </a:lnTo>
                  <a:lnTo>
                    <a:pt x="360133" y="439394"/>
                  </a:lnTo>
                  <a:lnTo>
                    <a:pt x="360514" y="438124"/>
                  </a:lnTo>
                  <a:lnTo>
                    <a:pt x="360705" y="438124"/>
                  </a:lnTo>
                  <a:lnTo>
                    <a:pt x="360743" y="439394"/>
                  </a:lnTo>
                  <a:lnTo>
                    <a:pt x="360743" y="419074"/>
                  </a:lnTo>
                  <a:lnTo>
                    <a:pt x="360502" y="419074"/>
                  </a:lnTo>
                  <a:lnTo>
                    <a:pt x="359473" y="420344"/>
                  </a:lnTo>
                  <a:lnTo>
                    <a:pt x="358165" y="422884"/>
                  </a:lnTo>
                  <a:lnTo>
                    <a:pt x="356628" y="422884"/>
                  </a:lnTo>
                  <a:lnTo>
                    <a:pt x="356476" y="424154"/>
                  </a:lnTo>
                  <a:lnTo>
                    <a:pt x="356336" y="424154"/>
                  </a:lnTo>
                  <a:lnTo>
                    <a:pt x="357098" y="427964"/>
                  </a:lnTo>
                  <a:lnTo>
                    <a:pt x="358736" y="427964"/>
                  </a:lnTo>
                  <a:lnTo>
                    <a:pt x="359168" y="429234"/>
                  </a:lnTo>
                  <a:lnTo>
                    <a:pt x="359283" y="430504"/>
                  </a:lnTo>
                  <a:lnTo>
                    <a:pt x="357886" y="430504"/>
                  </a:lnTo>
                  <a:lnTo>
                    <a:pt x="357149" y="431774"/>
                  </a:lnTo>
                  <a:lnTo>
                    <a:pt x="357720" y="431774"/>
                  </a:lnTo>
                  <a:lnTo>
                    <a:pt x="358254" y="433044"/>
                  </a:lnTo>
                  <a:lnTo>
                    <a:pt x="358749" y="435584"/>
                  </a:lnTo>
                  <a:lnTo>
                    <a:pt x="359346" y="438124"/>
                  </a:lnTo>
                  <a:lnTo>
                    <a:pt x="359765" y="439394"/>
                  </a:lnTo>
                  <a:lnTo>
                    <a:pt x="360121" y="439394"/>
                  </a:lnTo>
                  <a:lnTo>
                    <a:pt x="360045" y="440664"/>
                  </a:lnTo>
                  <a:lnTo>
                    <a:pt x="361111" y="441934"/>
                  </a:lnTo>
                  <a:lnTo>
                    <a:pt x="361365" y="443204"/>
                  </a:lnTo>
                  <a:lnTo>
                    <a:pt x="363308" y="443204"/>
                  </a:lnTo>
                  <a:lnTo>
                    <a:pt x="364070" y="441934"/>
                  </a:lnTo>
                  <a:lnTo>
                    <a:pt x="364261" y="441934"/>
                  </a:lnTo>
                  <a:lnTo>
                    <a:pt x="364451" y="443204"/>
                  </a:lnTo>
                  <a:lnTo>
                    <a:pt x="365175" y="444474"/>
                  </a:lnTo>
                  <a:lnTo>
                    <a:pt x="366026" y="445744"/>
                  </a:lnTo>
                  <a:lnTo>
                    <a:pt x="366483" y="447014"/>
                  </a:lnTo>
                  <a:lnTo>
                    <a:pt x="365493" y="448284"/>
                  </a:lnTo>
                  <a:lnTo>
                    <a:pt x="365010" y="448284"/>
                  </a:lnTo>
                  <a:lnTo>
                    <a:pt x="365086" y="449554"/>
                  </a:lnTo>
                  <a:lnTo>
                    <a:pt x="365518" y="450824"/>
                  </a:lnTo>
                  <a:lnTo>
                    <a:pt x="366331" y="450824"/>
                  </a:lnTo>
                  <a:lnTo>
                    <a:pt x="368058" y="449554"/>
                  </a:lnTo>
                  <a:lnTo>
                    <a:pt x="369862" y="449554"/>
                  </a:lnTo>
                  <a:lnTo>
                    <a:pt x="369836" y="450824"/>
                  </a:lnTo>
                  <a:lnTo>
                    <a:pt x="369493" y="450824"/>
                  </a:lnTo>
                  <a:lnTo>
                    <a:pt x="368414" y="453364"/>
                  </a:lnTo>
                  <a:lnTo>
                    <a:pt x="369481" y="453364"/>
                  </a:lnTo>
                  <a:lnTo>
                    <a:pt x="370052" y="454634"/>
                  </a:lnTo>
                  <a:lnTo>
                    <a:pt x="370687" y="454634"/>
                  </a:lnTo>
                  <a:lnTo>
                    <a:pt x="370979" y="455904"/>
                  </a:lnTo>
                  <a:lnTo>
                    <a:pt x="373900" y="455904"/>
                  </a:lnTo>
                  <a:lnTo>
                    <a:pt x="373837" y="457174"/>
                  </a:lnTo>
                  <a:lnTo>
                    <a:pt x="374065" y="458444"/>
                  </a:lnTo>
                  <a:lnTo>
                    <a:pt x="374611" y="458444"/>
                  </a:lnTo>
                  <a:lnTo>
                    <a:pt x="376643" y="459714"/>
                  </a:lnTo>
                  <a:lnTo>
                    <a:pt x="376707" y="460984"/>
                  </a:lnTo>
                  <a:lnTo>
                    <a:pt x="376402" y="462254"/>
                  </a:lnTo>
                  <a:lnTo>
                    <a:pt x="376466" y="463524"/>
                  </a:lnTo>
                  <a:lnTo>
                    <a:pt x="376910" y="464794"/>
                  </a:lnTo>
                  <a:lnTo>
                    <a:pt x="377494" y="463524"/>
                  </a:lnTo>
                  <a:lnTo>
                    <a:pt x="378802" y="463524"/>
                  </a:lnTo>
                  <a:lnTo>
                    <a:pt x="379095" y="464794"/>
                  </a:lnTo>
                  <a:lnTo>
                    <a:pt x="381330" y="464794"/>
                  </a:lnTo>
                  <a:lnTo>
                    <a:pt x="381558" y="466064"/>
                  </a:lnTo>
                  <a:lnTo>
                    <a:pt x="383247" y="466064"/>
                  </a:lnTo>
                  <a:lnTo>
                    <a:pt x="384149" y="467334"/>
                  </a:lnTo>
                  <a:lnTo>
                    <a:pt x="384263" y="468604"/>
                  </a:lnTo>
                  <a:lnTo>
                    <a:pt x="385076" y="469874"/>
                  </a:lnTo>
                  <a:lnTo>
                    <a:pt x="385775" y="471144"/>
                  </a:lnTo>
                  <a:lnTo>
                    <a:pt x="386372" y="472414"/>
                  </a:lnTo>
                  <a:lnTo>
                    <a:pt x="386816" y="472414"/>
                  </a:lnTo>
                  <a:lnTo>
                    <a:pt x="387464" y="473684"/>
                  </a:lnTo>
                  <a:lnTo>
                    <a:pt x="388277" y="473684"/>
                  </a:lnTo>
                  <a:lnTo>
                    <a:pt x="389724" y="474954"/>
                  </a:lnTo>
                  <a:lnTo>
                    <a:pt x="391795" y="473684"/>
                  </a:lnTo>
                  <a:lnTo>
                    <a:pt x="393344" y="476224"/>
                  </a:lnTo>
                  <a:lnTo>
                    <a:pt x="397167" y="476224"/>
                  </a:lnTo>
                  <a:lnTo>
                    <a:pt x="398297" y="474954"/>
                  </a:lnTo>
                  <a:lnTo>
                    <a:pt x="400545" y="473684"/>
                  </a:lnTo>
                  <a:lnTo>
                    <a:pt x="401281" y="471144"/>
                  </a:lnTo>
                  <a:lnTo>
                    <a:pt x="402717" y="468604"/>
                  </a:lnTo>
                  <a:lnTo>
                    <a:pt x="404850" y="467334"/>
                  </a:lnTo>
                  <a:lnTo>
                    <a:pt x="404710" y="464794"/>
                  </a:lnTo>
                  <a:lnTo>
                    <a:pt x="405104" y="463524"/>
                  </a:lnTo>
                  <a:lnTo>
                    <a:pt x="406006" y="463524"/>
                  </a:lnTo>
                  <a:lnTo>
                    <a:pt x="405130" y="462254"/>
                  </a:lnTo>
                  <a:lnTo>
                    <a:pt x="404355" y="460984"/>
                  </a:lnTo>
                  <a:lnTo>
                    <a:pt x="403542" y="460984"/>
                  </a:lnTo>
                  <a:lnTo>
                    <a:pt x="403212" y="462254"/>
                  </a:lnTo>
                  <a:lnTo>
                    <a:pt x="401370" y="460984"/>
                  </a:lnTo>
                  <a:lnTo>
                    <a:pt x="399376" y="460984"/>
                  </a:lnTo>
                  <a:lnTo>
                    <a:pt x="398386" y="459714"/>
                  </a:lnTo>
                  <a:lnTo>
                    <a:pt x="397789" y="458444"/>
                  </a:lnTo>
                  <a:lnTo>
                    <a:pt x="397548" y="457174"/>
                  </a:lnTo>
                  <a:lnTo>
                    <a:pt x="397306" y="455904"/>
                  </a:lnTo>
                  <a:lnTo>
                    <a:pt x="396621" y="453364"/>
                  </a:lnTo>
                  <a:lnTo>
                    <a:pt x="395706" y="455904"/>
                  </a:lnTo>
                  <a:lnTo>
                    <a:pt x="394347" y="457174"/>
                  </a:lnTo>
                  <a:lnTo>
                    <a:pt x="392544" y="457174"/>
                  </a:lnTo>
                  <a:lnTo>
                    <a:pt x="392684" y="455904"/>
                  </a:lnTo>
                  <a:lnTo>
                    <a:pt x="393014" y="455904"/>
                  </a:lnTo>
                  <a:lnTo>
                    <a:pt x="393369" y="454634"/>
                  </a:lnTo>
                  <a:lnTo>
                    <a:pt x="392912" y="453364"/>
                  </a:lnTo>
                  <a:lnTo>
                    <a:pt x="392087" y="453364"/>
                  </a:lnTo>
                  <a:lnTo>
                    <a:pt x="392277" y="452094"/>
                  </a:lnTo>
                  <a:lnTo>
                    <a:pt x="392315" y="450824"/>
                  </a:lnTo>
                  <a:lnTo>
                    <a:pt x="392150" y="450824"/>
                  </a:lnTo>
                  <a:lnTo>
                    <a:pt x="391680" y="449554"/>
                  </a:lnTo>
                  <a:lnTo>
                    <a:pt x="391439" y="448284"/>
                  </a:lnTo>
                  <a:lnTo>
                    <a:pt x="388734" y="449554"/>
                  </a:lnTo>
                  <a:lnTo>
                    <a:pt x="388569" y="448284"/>
                  </a:lnTo>
                  <a:lnTo>
                    <a:pt x="388708" y="448284"/>
                  </a:lnTo>
                  <a:lnTo>
                    <a:pt x="389178" y="447014"/>
                  </a:lnTo>
                  <a:lnTo>
                    <a:pt x="389763" y="445744"/>
                  </a:lnTo>
                  <a:lnTo>
                    <a:pt x="389928" y="445744"/>
                  </a:lnTo>
                  <a:lnTo>
                    <a:pt x="389636" y="444474"/>
                  </a:lnTo>
                  <a:lnTo>
                    <a:pt x="387515" y="444474"/>
                  </a:lnTo>
                  <a:lnTo>
                    <a:pt x="387515" y="454634"/>
                  </a:lnTo>
                  <a:lnTo>
                    <a:pt x="387362" y="455904"/>
                  </a:lnTo>
                  <a:lnTo>
                    <a:pt x="387223" y="457174"/>
                  </a:lnTo>
                  <a:lnTo>
                    <a:pt x="386765" y="455904"/>
                  </a:lnTo>
                  <a:lnTo>
                    <a:pt x="387515" y="454634"/>
                  </a:lnTo>
                  <a:lnTo>
                    <a:pt x="387515" y="444474"/>
                  </a:lnTo>
                  <a:lnTo>
                    <a:pt x="384733" y="444474"/>
                  </a:lnTo>
                  <a:lnTo>
                    <a:pt x="384225" y="445338"/>
                  </a:lnTo>
                  <a:lnTo>
                    <a:pt x="384225" y="462254"/>
                  </a:lnTo>
                  <a:lnTo>
                    <a:pt x="383654" y="463524"/>
                  </a:lnTo>
                  <a:lnTo>
                    <a:pt x="383108" y="463524"/>
                  </a:lnTo>
                  <a:lnTo>
                    <a:pt x="384225" y="462254"/>
                  </a:lnTo>
                  <a:lnTo>
                    <a:pt x="384225" y="445338"/>
                  </a:lnTo>
                  <a:lnTo>
                    <a:pt x="383984" y="445744"/>
                  </a:lnTo>
                  <a:lnTo>
                    <a:pt x="383844" y="444474"/>
                  </a:lnTo>
                  <a:lnTo>
                    <a:pt x="383501" y="444474"/>
                  </a:lnTo>
                  <a:lnTo>
                    <a:pt x="383273" y="443204"/>
                  </a:lnTo>
                  <a:lnTo>
                    <a:pt x="385000" y="443204"/>
                  </a:lnTo>
                  <a:lnTo>
                    <a:pt x="384949" y="441934"/>
                  </a:lnTo>
                  <a:lnTo>
                    <a:pt x="385292" y="440664"/>
                  </a:lnTo>
                  <a:lnTo>
                    <a:pt x="385229" y="439394"/>
                  </a:lnTo>
                  <a:lnTo>
                    <a:pt x="384784" y="439394"/>
                  </a:lnTo>
                  <a:lnTo>
                    <a:pt x="384086" y="440664"/>
                  </a:lnTo>
                  <a:lnTo>
                    <a:pt x="381584" y="440664"/>
                  </a:lnTo>
                  <a:lnTo>
                    <a:pt x="381736" y="443204"/>
                  </a:lnTo>
                  <a:lnTo>
                    <a:pt x="379958" y="443204"/>
                  </a:lnTo>
                  <a:lnTo>
                    <a:pt x="380072" y="441934"/>
                  </a:lnTo>
                  <a:lnTo>
                    <a:pt x="380187" y="440664"/>
                  </a:lnTo>
                  <a:lnTo>
                    <a:pt x="380936" y="439394"/>
                  </a:lnTo>
                  <a:lnTo>
                    <a:pt x="382193" y="438124"/>
                  </a:lnTo>
                  <a:lnTo>
                    <a:pt x="383082" y="438124"/>
                  </a:lnTo>
                  <a:lnTo>
                    <a:pt x="383374" y="436854"/>
                  </a:lnTo>
                  <a:lnTo>
                    <a:pt x="383032" y="435584"/>
                  </a:lnTo>
                  <a:lnTo>
                    <a:pt x="382422" y="434314"/>
                  </a:lnTo>
                  <a:lnTo>
                    <a:pt x="378460" y="434314"/>
                  </a:lnTo>
                  <a:lnTo>
                    <a:pt x="377596" y="433044"/>
                  </a:lnTo>
                  <a:lnTo>
                    <a:pt x="378079" y="431774"/>
                  </a:lnTo>
                  <a:lnTo>
                    <a:pt x="378993" y="430504"/>
                  </a:lnTo>
                  <a:lnTo>
                    <a:pt x="378993" y="426694"/>
                  </a:lnTo>
                  <a:lnTo>
                    <a:pt x="378675" y="426694"/>
                  </a:lnTo>
                  <a:lnTo>
                    <a:pt x="378853" y="425424"/>
                  </a:lnTo>
                  <a:lnTo>
                    <a:pt x="381241" y="425424"/>
                  </a:lnTo>
                  <a:lnTo>
                    <a:pt x="383108" y="424154"/>
                  </a:lnTo>
                  <a:lnTo>
                    <a:pt x="383717" y="424154"/>
                  </a:lnTo>
                  <a:lnTo>
                    <a:pt x="383806" y="422884"/>
                  </a:lnTo>
                  <a:lnTo>
                    <a:pt x="383387" y="422884"/>
                  </a:lnTo>
                  <a:lnTo>
                    <a:pt x="385191" y="421614"/>
                  </a:lnTo>
                  <a:lnTo>
                    <a:pt x="387235" y="421614"/>
                  </a:lnTo>
                  <a:lnTo>
                    <a:pt x="388480" y="420344"/>
                  </a:lnTo>
                  <a:lnTo>
                    <a:pt x="389013" y="419074"/>
                  </a:lnTo>
                  <a:lnTo>
                    <a:pt x="388810" y="417804"/>
                  </a:lnTo>
                  <a:lnTo>
                    <a:pt x="390321" y="417804"/>
                  </a:lnTo>
                  <a:lnTo>
                    <a:pt x="390423" y="416534"/>
                  </a:lnTo>
                  <a:lnTo>
                    <a:pt x="392823" y="416534"/>
                  </a:lnTo>
                  <a:lnTo>
                    <a:pt x="393407" y="413994"/>
                  </a:lnTo>
                  <a:lnTo>
                    <a:pt x="394182" y="413994"/>
                  </a:lnTo>
                  <a:lnTo>
                    <a:pt x="394423" y="412724"/>
                  </a:lnTo>
                  <a:lnTo>
                    <a:pt x="395516" y="412724"/>
                  </a:lnTo>
                  <a:lnTo>
                    <a:pt x="395998" y="413994"/>
                  </a:lnTo>
                  <a:lnTo>
                    <a:pt x="396925" y="413994"/>
                  </a:lnTo>
                  <a:lnTo>
                    <a:pt x="396925" y="412724"/>
                  </a:lnTo>
                  <a:lnTo>
                    <a:pt x="396646" y="412724"/>
                  </a:lnTo>
                  <a:lnTo>
                    <a:pt x="396824" y="411454"/>
                  </a:lnTo>
                  <a:lnTo>
                    <a:pt x="397205" y="411454"/>
                  </a:lnTo>
                  <a:lnTo>
                    <a:pt x="396976" y="407644"/>
                  </a:lnTo>
                  <a:lnTo>
                    <a:pt x="397205" y="407644"/>
                  </a:lnTo>
                  <a:lnTo>
                    <a:pt x="397700" y="406374"/>
                  </a:lnTo>
                  <a:lnTo>
                    <a:pt x="398145" y="407644"/>
                  </a:lnTo>
                  <a:lnTo>
                    <a:pt x="398183" y="408914"/>
                  </a:lnTo>
                  <a:lnTo>
                    <a:pt x="398487" y="408914"/>
                  </a:lnTo>
                  <a:lnTo>
                    <a:pt x="398843" y="410184"/>
                  </a:lnTo>
                  <a:lnTo>
                    <a:pt x="399249" y="410184"/>
                  </a:lnTo>
                  <a:lnTo>
                    <a:pt x="399580" y="408914"/>
                  </a:lnTo>
                  <a:lnTo>
                    <a:pt x="402767" y="408914"/>
                  </a:lnTo>
                  <a:lnTo>
                    <a:pt x="403250" y="407644"/>
                  </a:lnTo>
                  <a:lnTo>
                    <a:pt x="403606" y="407644"/>
                  </a:lnTo>
                  <a:lnTo>
                    <a:pt x="403923" y="406374"/>
                  </a:lnTo>
                  <a:lnTo>
                    <a:pt x="404647" y="405104"/>
                  </a:lnTo>
                  <a:lnTo>
                    <a:pt x="407365" y="405104"/>
                  </a:lnTo>
                  <a:lnTo>
                    <a:pt x="406730" y="403834"/>
                  </a:lnTo>
                  <a:lnTo>
                    <a:pt x="410298" y="403834"/>
                  </a:lnTo>
                  <a:lnTo>
                    <a:pt x="411708" y="406374"/>
                  </a:lnTo>
                  <a:lnTo>
                    <a:pt x="411010" y="407644"/>
                  </a:lnTo>
                  <a:lnTo>
                    <a:pt x="410286" y="407644"/>
                  </a:lnTo>
                  <a:lnTo>
                    <a:pt x="410591" y="408914"/>
                  </a:lnTo>
                  <a:lnTo>
                    <a:pt x="412915" y="408914"/>
                  </a:lnTo>
                  <a:lnTo>
                    <a:pt x="413715" y="410184"/>
                  </a:lnTo>
                  <a:lnTo>
                    <a:pt x="414578" y="411454"/>
                  </a:lnTo>
                  <a:lnTo>
                    <a:pt x="416928" y="411454"/>
                  </a:lnTo>
                  <a:lnTo>
                    <a:pt x="417703" y="410184"/>
                  </a:lnTo>
                  <a:lnTo>
                    <a:pt x="418820" y="410184"/>
                  </a:lnTo>
                  <a:lnTo>
                    <a:pt x="418922" y="411454"/>
                  </a:lnTo>
                  <a:lnTo>
                    <a:pt x="419150" y="412724"/>
                  </a:lnTo>
                  <a:lnTo>
                    <a:pt x="417055" y="412724"/>
                  </a:lnTo>
                  <a:lnTo>
                    <a:pt x="417093" y="413994"/>
                  </a:lnTo>
                  <a:lnTo>
                    <a:pt x="419531" y="413994"/>
                  </a:lnTo>
                  <a:lnTo>
                    <a:pt x="420497" y="415264"/>
                  </a:lnTo>
                  <a:lnTo>
                    <a:pt x="421728" y="416534"/>
                  </a:lnTo>
                  <a:lnTo>
                    <a:pt x="423151" y="416534"/>
                  </a:lnTo>
                  <a:lnTo>
                    <a:pt x="422706" y="419074"/>
                  </a:lnTo>
                  <a:lnTo>
                    <a:pt x="423735" y="419074"/>
                  </a:lnTo>
                  <a:lnTo>
                    <a:pt x="425513" y="417804"/>
                  </a:lnTo>
                  <a:lnTo>
                    <a:pt x="426402" y="416534"/>
                  </a:lnTo>
                  <a:lnTo>
                    <a:pt x="426872" y="417804"/>
                  </a:lnTo>
                  <a:lnTo>
                    <a:pt x="427189" y="419074"/>
                  </a:lnTo>
                  <a:lnTo>
                    <a:pt x="427050" y="420344"/>
                  </a:lnTo>
                  <a:lnTo>
                    <a:pt x="426885" y="420344"/>
                  </a:lnTo>
                  <a:lnTo>
                    <a:pt x="426808" y="422884"/>
                  </a:lnTo>
                  <a:lnTo>
                    <a:pt x="427228" y="422884"/>
                  </a:lnTo>
                  <a:lnTo>
                    <a:pt x="427951" y="421614"/>
                  </a:lnTo>
                  <a:lnTo>
                    <a:pt x="429869" y="421614"/>
                  </a:lnTo>
                  <a:lnTo>
                    <a:pt x="429983" y="422884"/>
                  </a:lnTo>
                  <a:lnTo>
                    <a:pt x="441248" y="431774"/>
                  </a:lnTo>
                  <a:lnTo>
                    <a:pt x="446557" y="431774"/>
                  </a:lnTo>
                  <a:lnTo>
                    <a:pt x="448106" y="429234"/>
                  </a:lnTo>
                  <a:lnTo>
                    <a:pt x="449453" y="425424"/>
                  </a:lnTo>
                  <a:lnTo>
                    <a:pt x="449008" y="424154"/>
                  </a:lnTo>
                  <a:lnTo>
                    <a:pt x="448818" y="422884"/>
                  </a:lnTo>
                  <a:lnTo>
                    <a:pt x="448881" y="421614"/>
                  </a:lnTo>
                  <a:lnTo>
                    <a:pt x="448779" y="420344"/>
                  </a:lnTo>
                  <a:lnTo>
                    <a:pt x="448475" y="419074"/>
                  </a:lnTo>
                  <a:lnTo>
                    <a:pt x="446544" y="412724"/>
                  </a:lnTo>
                  <a:lnTo>
                    <a:pt x="444106" y="412724"/>
                  </a:lnTo>
                  <a:lnTo>
                    <a:pt x="443458" y="413994"/>
                  </a:lnTo>
                  <a:lnTo>
                    <a:pt x="443090" y="413994"/>
                  </a:lnTo>
                  <a:lnTo>
                    <a:pt x="445008" y="411454"/>
                  </a:lnTo>
                  <a:lnTo>
                    <a:pt x="444639" y="408914"/>
                  </a:lnTo>
                  <a:lnTo>
                    <a:pt x="443280" y="408279"/>
                  </a:lnTo>
                  <a:lnTo>
                    <a:pt x="443280" y="410184"/>
                  </a:lnTo>
                  <a:lnTo>
                    <a:pt x="442366" y="411454"/>
                  </a:lnTo>
                  <a:lnTo>
                    <a:pt x="441921" y="410184"/>
                  </a:lnTo>
                  <a:lnTo>
                    <a:pt x="443280" y="410184"/>
                  </a:lnTo>
                  <a:lnTo>
                    <a:pt x="443280" y="408279"/>
                  </a:lnTo>
                  <a:lnTo>
                    <a:pt x="441972" y="407644"/>
                  </a:lnTo>
                  <a:lnTo>
                    <a:pt x="438581" y="407644"/>
                  </a:lnTo>
                  <a:lnTo>
                    <a:pt x="438086" y="405104"/>
                  </a:lnTo>
                  <a:lnTo>
                    <a:pt x="434746" y="405104"/>
                  </a:lnTo>
                  <a:lnTo>
                    <a:pt x="435813" y="403834"/>
                  </a:lnTo>
                  <a:lnTo>
                    <a:pt x="436206" y="402564"/>
                  </a:lnTo>
                  <a:lnTo>
                    <a:pt x="435914" y="401294"/>
                  </a:lnTo>
                  <a:lnTo>
                    <a:pt x="435584" y="401294"/>
                  </a:lnTo>
                  <a:lnTo>
                    <a:pt x="434467" y="400024"/>
                  </a:lnTo>
                  <a:lnTo>
                    <a:pt x="433590" y="400608"/>
                  </a:lnTo>
                  <a:lnTo>
                    <a:pt x="433590" y="402564"/>
                  </a:lnTo>
                  <a:lnTo>
                    <a:pt x="433336" y="403834"/>
                  </a:lnTo>
                  <a:lnTo>
                    <a:pt x="431126" y="403834"/>
                  </a:lnTo>
                  <a:lnTo>
                    <a:pt x="431469" y="402564"/>
                  </a:lnTo>
                  <a:lnTo>
                    <a:pt x="432282" y="402564"/>
                  </a:lnTo>
                  <a:lnTo>
                    <a:pt x="433311" y="401294"/>
                  </a:lnTo>
                  <a:lnTo>
                    <a:pt x="433578" y="402564"/>
                  </a:lnTo>
                  <a:lnTo>
                    <a:pt x="433590" y="400608"/>
                  </a:lnTo>
                  <a:lnTo>
                    <a:pt x="432536" y="401294"/>
                  </a:lnTo>
                  <a:lnTo>
                    <a:pt x="433108" y="400024"/>
                  </a:lnTo>
                  <a:lnTo>
                    <a:pt x="433044" y="398754"/>
                  </a:lnTo>
                  <a:lnTo>
                    <a:pt x="431812" y="397484"/>
                  </a:lnTo>
                  <a:lnTo>
                    <a:pt x="430568" y="397484"/>
                  </a:lnTo>
                  <a:lnTo>
                    <a:pt x="430568" y="403834"/>
                  </a:lnTo>
                  <a:lnTo>
                    <a:pt x="428701" y="405104"/>
                  </a:lnTo>
                  <a:lnTo>
                    <a:pt x="428586" y="403834"/>
                  </a:lnTo>
                  <a:lnTo>
                    <a:pt x="430568" y="403834"/>
                  </a:lnTo>
                  <a:lnTo>
                    <a:pt x="430568" y="397484"/>
                  </a:lnTo>
                  <a:lnTo>
                    <a:pt x="429234" y="397484"/>
                  </a:lnTo>
                  <a:lnTo>
                    <a:pt x="428561" y="396214"/>
                  </a:lnTo>
                  <a:lnTo>
                    <a:pt x="427596" y="396214"/>
                  </a:lnTo>
                  <a:lnTo>
                    <a:pt x="427685" y="394944"/>
                  </a:lnTo>
                  <a:lnTo>
                    <a:pt x="428409" y="393674"/>
                  </a:lnTo>
                  <a:lnTo>
                    <a:pt x="426999" y="393674"/>
                  </a:lnTo>
                  <a:lnTo>
                    <a:pt x="427342" y="392404"/>
                  </a:lnTo>
                  <a:lnTo>
                    <a:pt x="426529" y="392404"/>
                  </a:lnTo>
                  <a:lnTo>
                    <a:pt x="425310" y="391134"/>
                  </a:lnTo>
                  <a:lnTo>
                    <a:pt x="423646" y="389864"/>
                  </a:lnTo>
                  <a:lnTo>
                    <a:pt x="424256" y="388594"/>
                  </a:lnTo>
                  <a:lnTo>
                    <a:pt x="424726" y="388594"/>
                  </a:lnTo>
                  <a:lnTo>
                    <a:pt x="425970" y="389864"/>
                  </a:lnTo>
                  <a:lnTo>
                    <a:pt x="428561" y="388594"/>
                  </a:lnTo>
                  <a:lnTo>
                    <a:pt x="431190" y="388594"/>
                  </a:lnTo>
                  <a:lnTo>
                    <a:pt x="431901" y="387324"/>
                  </a:lnTo>
                  <a:lnTo>
                    <a:pt x="432181" y="386054"/>
                  </a:lnTo>
                  <a:lnTo>
                    <a:pt x="430085" y="384784"/>
                  </a:lnTo>
                  <a:lnTo>
                    <a:pt x="429945" y="384784"/>
                  </a:lnTo>
                  <a:lnTo>
                    <a:pt x="429945" y="387324"/>
                  </a:lnTo>
                  <a:lnTo>
                    <a:pt x="428942" y="387324"/>
                  </a:lnTo>
                  <a:lnTo>
                    <a:pt x="429120" y="386054"/>
                  </a:lnTo>
                  <a:lnTo>
                    <a:pt x="429945" y="387324"/>
                  </a:lnTo>
                  <a:lnTo>
                    <a:pt x="429945" y="384784"/>
                  </a:lnTo>
                  <a:lnTo>
                    <a:pt x="429183" y="384784"/>
                  </a:lnTo>
                  <a:lnTo>
                    <a:pt x="429488" y="382244"/>
                  </a:lnTo>
                  <a:lnTo>
                    <a:pt x="432409" y="383514"/>
                  </a:lnTo>
                  <a:lnTo>
                    <a:pt x="435864" y="383514"/>
                  </a:lnTo>
                  <a:lnTo>
                    <a:pt x="437032" y="382244"/>
                  </a:lnTo>
                  <a:lnTo>
                    <a:pt x="438327" y="379704"/>
                  </a:lnTo>
                  <a:lnTo>
                    <a:pt x="441083" y="379704"/>
                  </a:lnTo>
                  <a:lnTo>
                    <a:pt x="440537" y="378434"/>
                  </a:lnTo>
                  <a:lnTo>
                    <a:pt x="440499" y="377164"/>
                  </a:lnTo>
                  <a:lnTo>
                    <a:pt x="440182" y="377164"/>
                  </a:lnTo>
                  <a:lnTo>
                    <a:pt x="440093" y="375894"/>
                  </a:lnTo>
                  <a:lnTo>
                    <a:pt x="441502" y="378434"/>
                  </a:lnTo>
                  <a:lnTo>
                    <a:pt x="442887" y="378434"/>
                  </a:lnTo>
                  <a:lnTo>
                    <a:pt x="444347" y="375894"/>
                  </a:lnTo>
                  <a:lnTo>
                    <a:pt x="444944" y="375894"/>
                  </a:lnTo>
                  <a:lnTo>
                    <a:pt x="445630" y="374624"/>
                  </a:lnTo>
                  <a:lnTo>
                    <a:pt x="447713" y="374624"/>
                  </a:lnTo>
                  <a:lnTo>
                    <a:pt x="449199" y="375894"/>
                  </a:lnTo>
                  <a:lnTo>
                    <a:pt x="450888" y="377164"/>
                  </a:lnTo>
                  <a:lnTo>
                    <a:pt x="453237" y="379704"/>
                  </a:lnTo>
                  <a:lnTo>
                    <a:pt x="455714" y="382244"/>
                  </a:lnTo>
                  <a:lnTo>
                    <a:pt x="458330" y="384784"/>
                  </a:lnTo>
                  <a:lnTo>
                    <a:pt x="459778" y="386054"/>
                  </a:lnTo>
                  <a:lnTo>
                    <a:pt x="460006" y="386054"/>
                  </a:lnTo>
                  <a:lnTo>
                    <a:pt x="460463" y="387324"/>
                  </a:lnTo>
                  <a:lnTo>
                    <a:pt x="461505" y="388594"/>
                  </a:lnTo>
                  <a:lnTo>
                    <a:pt x="463118" y="389864"/>
                  </a:lnTo>
                  <a:lnTo>
                    <a:pt x="467169" y="391134"/>
                  </a:lnTo>
                  <a:lnTo>
                    <a:pt x="467804" y="393674"/>
                  </a:lnTo>
                  <a:lnTo>
                    <a:pt x="468528" y="394944"/>
                  </a:lnTo>
                  <a:lnTo>
                    <a:pt x="469353" y="394944"/>
                  </a:lnTo>
                  <a:lnTo>
                    <a:pt x="470560" y="396214"/>
                  </a:lnTo>
                  <a:lnTo>
                    <a:pt x="471106" y="396214"/>
                  </a:lnTo>
                  <a:lnTo>
                    <a:pt x="471538" y="397484"/>
                  </a:lnTo>
                  <a:lnTo>
                    <a:pt x="471830" y="397484"/>
                  </a:lnTo>
                  <a:lnTo>
                    <a:pt x="472859" y="398754"/>
                  </a:lnTo>
                  <a:lnTo>
                    <a:pt x="477507" y="400024"/>
                  </a:lnTo>
                  <a:lnTo>
                    <a:pt x="481406" y="400024"/>
                  </a:lnTo>
                  <a:lnTo>
                    <a:pt x="484606" y="398754"/>
                  </a:lnTo>
                  <a:lnTo>
                    <a:pt x="485216" y="397484"/>
                  </a:lnTo>
                  <a:lnTo>
                    <a:pt x="485508" y="397484"/>
                  </a:lnTo>
                  <a:lnTo>
                    <a:pt x="485444" y="396214"/>
                  </a:lnTo>
                  <a:lnTo>
                    <a:pt x="485190" y="394944"/>
                  </a:lnTo>
                  <a:lnTo>
                    <a:pt x="485101" y="391134"/>
                  </a:lnTo>
                  <a:lnTo>
                    <a:pt x="485089" y="388594"/>
                  </a:lnTo>
                  <a:lnTo>
                    <a:pt x="485317" y="387324"/>
                  </a:lnTo>
                  <a:lnTo>
                    <a:pt x="485660" y="387324"/>
                  </a:lnTo>
                  <a:close/>
                </a:path>
                <a:path w="1932305" h="1219200">
                  <a:moveTo>
                    <a:pt x="543572" y="535012"/>
                  </a:moveTo>
                  <a:lnTo>
                    <a:pt x="543496" y="534885"/>
                  </a:lnTo>
                  <a:lnTo>
                    <a:pt x="543001" y="535127"/>
                  </a:lnTo>
                  <a:lnTo>
                    <a:pt x="543572" y="535012"/>
                  </a:lnTo>
                  <a:close/>
                </a:path>
                <a:path w="1932305" h="1219200">
                  <a:moveTo>
                    <a:pt x="546925" y="533234"/>
                  </a:moveTo>
                  <a:lnTo>
                    <a:pt x="546912" y="532853"/>
                  </a:lnTo>
                  <a:lnTo>
                    <a:pt x="546557" y="532472"/>
                  </a:lnTo>
                  <a:lnTo>
                    <a:pt x="545592" y="533107"/>
                  </a:lnTo>
                  <a:lnTo>
                    <a:pt x="544715" y="533488"/>
                  </a:lnTo>
                  <a:lnTo>
                    <a:pt x="543179" y="533742"/>
                  </a:lnTo>
                  <a:lnTo>
                    <a:pt x="542696" y="533615"/>
                  </a:lnTo>
                  <a:lnTo>
                    <a:pt x="542518" y="533234"/>
                  </a:lnTo>
                  <a:lnTo>
                    <a:pt x="540397" y="535266"/>
                  </a:lnTo>
                  <a:lnTo>
                    <a:pt x="540346" y="535901"/>
                  </a:lnTo>
                  <a:lnTo>
                    <a:pt x="540639" y="536155"/>
                  </a:lnTo>
                  <a:lnTo>
                    <a:pt x="540791" y="536232"/>
                  </a:lnTo>
                  <a:lnTo>
                    <a:pt x="542721" y="535266"/>
                  </a:lnTo>
                  <a:lnTo>
                    <a:pt x="543001" y="535127"/>
                  </a:lnTo>
                  <a:lnTo>
                    <a:pt x="542277" y="535266"/>
                  </a:lnTo>
                  <a:lnTo>
                    <a:pt x="542074" y="535139"/>
                  </a:lnTo>
                  <a:lnTo>
                    <a:pt x="542505" y="534631"/>
                  </a:lnTo>
                  <a:lnTo>
                    <a:pt x="543280" y="534504"/>
                  </a:lnTo>
                  <a:lnTo>
                    <a:pt x="543496" y="534885"/>
                  </a:lnTo>
                  <a:lnTo>
                    <a:pt x="543737" y="534758"/>
                  </a:lnTo>
                  <a:lnTo>
                    <a:pt x="544677" y="534962"/>
                  </a:lnTo>
                  <a:lnTo>
                    <a:pt x="544918" y="534758"/>
                  </a:lnTo>
                  <a:lnTo>
                    <a:pt x="545223" y="534504"/>
                  </a:lnTo>
                  <a:lnTo>
                    <a:pt x="545376" y="534377"/>
                  </a:lnTo>
                  <a:lnTo>
                    <a:pt x="545934" y="533742"/>
                  </a:lnTo>
                  <a:lnTo>
                    <a:pt x="546823" y="533488"/>
                  </a:lnTo>
                  <a:lnTo>
                    <a:pt x="546925" y="533234"/>
                  </a:lnTo>
                  <a:close/>
                </a:path>
                <a:path w="1932305" h="1219200">
                  <a:moveTo>
                    <a:pt x="551522" y="524471"/>
                  </a:moveTo>
                  <a:lnTo>
                    <a:pt x="550430" y="523646"/>
                  </a:lnTo>
                  <a:lnTo>
                    <a:pt x="549922" y="523824"/>
                  </a:lnTo>
                  <a:lnTo>
                    <a:pt x="549376" y="524598"/>
                  </a:lnTo>
                  <a:lnTo>
                    <a:pt x="550570" y="524725"/>
                  </a:lnTo>
                  <a:lnTo>
                    <a:pt x="551103" y="524725"/>
                  </a:lnTo>
                  <a:lnTo>
                    <a:pt x="551408" y="524598"/>
                  </a:lnTo>
                  <a:lnTo>
                    <a:pt x="551522" y="524471"/>
                  </a:lnTo>
                  <a:close/>
                </a:path>
                <a:path w="1932305" h="1219200">
                  <a:moveTo>
                    <a:pt x="553694" y="518502"/>
                  </a:moveTo>
                  <a:lnTo>
                    <a:pt x="553313" y="518121"/>
                  </a:lnTo>
                  <a:lnTo>
                    <a:pt x="552348" y="517867"/>
                  </a:lnTo>
                  <a:lnTo>
                    <a:pt x="552373" y="518121"/>
                  </a:lnTo>
                  <a:lnTo>
                    <a:pt x="552767" y="518502"/>
                  </a:lnTo>
                  <a:lnTo>
                    <a:pt x="553504" y="519010"/>
                  </a:lnTo>
                  <a:lnTo>
                    <a:pt x="553694" y="518502"/>
                  </a:lnTo>
                  <a:close/>
                </a:path>
                <a:path w="1932305" h="1219200">
                  <a:moveTo>
                    <a:pt x="556818" y="513295"/>
                  </a:moveTo>
                  <a:lnTo>
                    <a:pt x="556679" y="513168"/>
                  </a:lnTo>
                  <a:lnTo>
                    <a:pt x="556539" y="513168"/>
                  </a:lnTo>
                  <a:lnTo>
                    <a:pt x="556437" y="513295"/>
                  </a:lnTo>
                  <a:lnTo>
                    <a:pt x="556348" y="513549"/>
                  </a:lnTo>
                  <a:lnTo>
                    <a:pt x="556488" y="513676"/>
                  </a:lnTo>
                  <a:lnTo>
                    <a:pt x="556704" y="513803"/>
                  </a:lnTo>
                  <a:lnTo>
                    <a:pt x="556818" y="513295"/>
                  </a:lnTo>
                  <a:close/>
                </a:path>
                <a:path w="1932305" h="1219200">
                  <a:moveTo>
                    <a:pt x="558469" y="501726"/>
                  </a:moveTo>
                  <a:lnTo>
                    <a:pt x="558088" y="501853"/>
                  </a:lnTo>
                  <a:lnTo>
                    <a:pt x="557923" y="502107"/>
                  </a:lnTo>
                  <a:lnTo>
                    <a:pt x="557949" y="502361"/>
                  </a:lnTo>
                  <a:lnTo>
                    <a:pt x="558469" y="501726"/>
                  </a:lnTo>
                  <a:close/>
                </a:path>
                <a:path w="1932305" h="1219200">
                  <a:moveTo>
                    <a:pt x="562089" y="549236"/>
                  </a:moveTo>
                  <a:lnTo>
                    <a:pt x="561492" y="548855"/>
                  </a:lnTo>
                  <a:lnTo>
                    <a:pt x="561441" y="549871"/>
                  </a:lnTo>
                  <a:lnTo>
                    <a:pt x="562076" y="549617"/>
                  </a:lnTo>
                  <a:lnTo>
                    <a:pt x="562089" y="549236"/>
                  </a:lnTo>
                  <a:close/>
                </a:path>
                <a:path w="1932305" h="1219200">
                  <a:moveTo>
                    <a:pt x="574090" y="536155"/>
                  </a:moveTo>
                  <a:lnTo>
                    <a:pt x="573874" y="536028"/>
                  </a:lnTo>
                  <a:lnTo>
                    <a:pt x="573354" y="536155"/>
                  </a:lnTo>
                  <a:lnTo>
                    <a:pt x="573252" y="536282"/>
                  </a:lnTo>
                  <a:lnTo>
                    <a:pt x="573532" y="536536"/>
                  </a:lnTo>
                  <a:lnTo>
                    <a:pt x="574090" y="536155"/>
                  </a:lnTo>
                  <a:close/>
                </a:path>
                <a:path w="1932305" h="1219200">
                  <a:moveTo>
                    <a:pt x="600036" y="506564"/>
                  </a:moveTo>
                  <a:lnTo>
                    <a:pt x="599998" y="506310"/>
                  </a:lnTo>
                  <a:lnTo>
                    <a:pt x="599389" y="506183"/>
                  </a:lnTo>
                  <a:lnTo>
                    <a:pt x="599236" y="506437"/>
                  </a:lnTo>
                  <a:lnTo>
                    <a:pt x="599782" y="506564"/>
                  </a:lnTo>
                  <a:lnTo>
                    <a:pt x="600036" y="506564"/>
                  </a:lnTo>
                  <a:close/>
                </a:path>
                <a:path w="1932305" h="1219200">
                  <a:moveTo>
                    <a:pt x="604532" y="492467"/>
                  </a:moveTo>
                  <a:lnTo>
                    <a:pt x="603199" y="491451"/>
                  </a:lnTo>
                  <a:lnTo>
                    <a:pt x="602767" y="490689"/>
                  </a:lnTo>
                  <a:lnTo>
                    <a:pt x="603199" y="490054"/>
                  </a:lnTo>
                  <a:lnTo>
                    <a:pt x="602500" y="488911"/>
                  </a:lnTo>
                  <a:lnTo>
                    <a:pt x="601167" y="488149"/>
                  </a:lnTo>
                  <a:lnTo>
                    <a:pt x="600938" y="488022"/>
                  </a:lnTo>
                  <a:lnTo>
                    <a:pt x="597903" y="487514"/>
                  </a:lnTo>
                  <a:lnTo>
                    <a:pt x="596620" y="488149"/>
                  </a:lnTo>
                  <a:lnTo>
                    <a:pt x="596201" y="488022"/>
                  </a:lnTo>
                  <a:lnTo>
                    <a:pt x="596138" y="487514"/>
                  </a:lnTo>
                  <a:lnTo>
                    <a:pt x="595985" y="487387"/>
                  </a:lnTo>
                  <a:lnTo>
                    <a:pt x="595871" y="487133"/>
                  </a:lnTo>
                  <a:lnTo>
                    <a:pt x="595795" y="486625"/>
                  </a:lnTo>
                  <a:lnTo>
                    <a:pt x="595503" y="486371"/>
                  </a:lnTo>
                  <a:lnTo>
                    <a:pt x="595363" y="486244"/>
                  </a:lnTo>
                  <a:lnTo>
                    <a:pt x="595096" y="485863"/>
                  </a:lnTo>
                  <a:lnTo>
                    <a:pt x="595033" y="485355"/>
                  </a:lnTo>
                  <a:lnTo>
                    <a:pt x="594817" y="484720"/>
                  </a:lnTo>
                  <a:lnTo>
                    <a:pt x="594220" y="484212"/>
                  </a:lnTo>
                  <a:lnTo>
                    <a:pt x="593267" y="483958"/>
                  </a:lnTo>
                  <a:lnTo>
                    <a:pt x="593153" y="503897"/>
                  </a:lnTo>
                  <a:lnTo>
                    <a:pt x="592150" y="503897"/>
                  </a:lnTo>
                  <a:lnTo>
                    <a:pt x="592340" y="503643"/>
                  </a:lnTo>
                  <a:lnTo>
                    <a:pt x="592607" y="503262"/>
                  </a:lnTo>
                  <a:lnTo>
                    <a:pt x="592924" y="503262"/>
                  </a:lnTo>
                  <a:lnTo>
                    <a:pt x="593153" y="503897"/>
                  </a:lnTo>
                  <a:lnTo>
                    <a:pt x="593153" y="483895"/>
                  </a:lnTo>
                  <a:lnTo>
                    <a:pt x="592683" y="483577"/>
                  </a:lnTo>
                  <a:lnTo>
                    <a:pt x="592340" y="483450"/>
                  </a:lnTo>
                  <a:lnTo>
                    <a:pt x="591997" y="483323"/>
                  </a:lnTo>
                  <a:lnTo>
                    <a:pt x="591223" y="483450"/>
                  </a:lnTo>
                  <a:lnTo>
                    <a:pt x="590359" y="483425"/>
                  </a:lnTo>
                  <a:lnTo>
                    <a:pt x="591553" y="482041"/>
                  </a:lnTo>
                  <a:lnTo>
                    <a:pt x="593077" y="478993"/>
                  </a:lnTo>
                  <a:lnTo>
                    <a:pt x="593598" y="478993"/>
                  </a:lnTo>
                  <a:lnTo>
                    <a:pt x="593636" y="478739"/>
                  </a:lnTo>
                  <a:lnTo>
                    <a:pt x="592645" y="477977"/>
                  </a:lnTo>
                  <a:lnTo>
                    <a:pt x="592226" y="477723"/>
                  </a:lnTo>
                  <a:lnTo>
                    <a:pt x="591972" y="477723"/>
                  </a:lnTo>
                  <a:lnTo>
                    <a:pt x="590956" y="475564"/>
                  </a:lnTo>
                  <a:lnTo>
                    <a:pt x="590359" y="474802"/>
                  </a:lnTo>
                  <a:lnTo>
                    <a:pt x="590169" y="474548"/>
                  </a:lnTo>
                  <a:lnTo>
                    <a:pt x="590067" y="474421"/>
                  </a:lnTo>
                  <a:lnTo>
                    <a:pt x="589292" y="474548"/>
                  </a:lnTo>
                  <a:lnTo>
                    <a:pt x="589546" y="473913"/>
                  </a:lnTo>
                  <a:lnTo>
                    <a:pt x="589559" y="473278"/>
                  </a:lnTo>
                  <a:lnTo>
                    <a:pt x="589546" y="473151"/>
                  </a:lnTo>
                  <a:lnTo>
                    <a:pt x="589076" y="472516"/>
                  </a:lnTo>
                  <a:lnTo>
                    <a:pt x="588187" y="471347"/>
                  </a:lnTo>
                  <a:lnTo>
                    <a:pt x="588187" y="473278"/>
                  </a:lnTo>
                  <a:lnTo>
                    <a:pt x="587806" y="473405"/>
                  </a:lnTo>
                  <a:lnTo>
                    <a:pt x="587273" y="473913"/>
                  </a:lnTo>
                  <a:lnTo>
                    <a:pt x="586562" y="474802"/>
                  </a:lnTo>
                  <a:lnTo>
                    <a:pt x="586460" y="473786"/>
                  </a:lnTo>
                  <a:lnTo>
                    <a:pt x="586867" y="473405"/>
                  </a:lnTo>
                  <a:lnTo>
                    <a:pt x="586994" y="473278"/>
                  </a:lnTo>
                  <a:lnTo>
                    <a:pt x="588187" y="473278"/>
                  </a:lnTo>
                  <a:lnTo>
                    <a:pt x="588187" y="471347"/>
                  </a:lnTo>
                  <a:lnTo>
                    <a:pt x="587730" y="470738"/>
                  </a:lnTo>
                  <a:lnTo>
                    <a:pt x="586790" y="470484"/>
                  </a:lnTo>
                  <a:lnTo>
                    <a:pt x="586486" y="469976"/>
                  </a:lnTo>
                  <a:lnTo>
                    <a:pt x="586803" y="469214"/>
                  </a:lnTo>
                  <a:lnTo>
                    <a:pt x="586625" y="467563"/>
                  </a:lnTo>
                  <a:lnTo>
                    <a:pt x="586460" y="467182"/>
                  </a:lnTo>
                  <a:lnTo>
                    <a:pt x="586320" y="467055"/>
                  </a:lnTo>
                  <a:lnTo>
                    <a:pt x="586168" y="466928"/>
                  </a:lnTo>
                  <a:lnTo>
                    <a:pt x="586016" y="466915"/>
                  </a:lnTo>
                  <a:lnTo>
                    <a:pt x="586016" y="514311"/>
                  </a:lnTo>
                  <a:lnTo>
                    <a:pt x="585800" y="514565"/>
                  </a:lnTo>
                  <a:lnTo>
                    <a:pt x="584873" y="514946"/>
                  </a:lnTo>
                  <a:lnTo>
                    <a:pt x="584098" y="515073"/>
                  </a:lnTo>
                  <a:lnTo>
                    <a:pt x="583946" y="514946"/>
                  </a:lnTo>
                  <a:lnTo>
                    <a:pt x="583971" y="514692"/>
                  </a:lnTo>
                  <a:lnTo>
                    <a:pt x="584212" y="514438"/>
                  </a:lnTo>
                  <a:lnTo>
                    <a:pt x="584987" y="514311"/>
                  </a:lnTo>
                  <a:lnTo>
                    <a:pt x="585139" y="514184"/>
                  </a:lnTo>
                  <a:lnTo>
                    <a:pt x="585914" y="514057"/>
                  </a:lnTo>
                  <a:lnTo>
                    <a:pt x="586016" y="514311"/>
                  </a:lnTo>
                  <a:lnTo>
                    <a:pt x="586016" y="466915"/>
                  </a:lnTo>
                  <a:lnTo>
                    <a:pt x="585368" y="466801"/>
                  </a:lnTo>
                  <a:lnTo>
                    <a:pt x="584885" y="466547"/>
                  </a:lnTo>
                  <a:lnTo>
                    <a:pt x="584720" y="466166"/>
                  </a:lnTo>
                  <a:lnTo>
                    <a:pt x="584250" y="465404"/>
                  </a:lnTo>
                  <a:lnTo>
                    <a:pt x="582333" y="463118"/>
                  </a:lnTo>
                  <a:lnTo>
                    <a:pt x="580986" y="464134"/>
                  </a:lnTo>
                  <a:lnTo>
                    <a:pt x="581050" y="464007"/>
                  </a:lnTo>
                  <a:lnTo>
                    <a:pt x="581952" y="462229"/>
                  </a:lnTo>
                  <a:lnTo>
                    <a:pt x="582142" y="461848"/>
                  </a:lnTo>
                  <a:lnTo>
                    <a:pt x="582256" y="461340"/>
                  </a:lnTo>
                  <a:lnTo>
                    <a:pt x="582688" y="459435"/>
                  </a:lnTo>
                  <a:lnTo>
                    <a:pt x="582155" y="459562"/>
                  </a:lnTo>
                  <a:lnTo>
                    <a:pt x="581736" y="459816"/>
                  </a:lnTo>
                  <a:lnTo>
                    <a:pt x="581380" y="460197"/>
                  </a:lnTo>
                  <a:lnTo>
                    <a:pt x="580123" y="461340"/>
                  </a:lnTo>
                  <a:lnTo>
                    <a:pt x="578929" y="461340"/>
                  </a:lnTo>
                  <a:lnTo>
                    <a:pt x="578624" y="460705"/>
                  </a:lnTo>
                  <a:lnTo>
                    <a:pt x="579107" y="459562"/>
                  </a:lnTo>
                  <a:lnTo>
                    <a:pt x="579183" y="459308"/>
                  </a:lnTo>
                  <a:lnTo>
                    <a:pt x="579412" y="458165"/>
                  </a:lnTo>
                  <a:lnTo>
                    <a:pt x="580059" y="457403"/>
                  </a:lnTo>
                  <a:lnTo>
                    <a:pt x="581075" y="457022"/>
                  </a:lnTo>
                  <a:lnTo>
                    <a:pt x="581050" y="456895"/>
                  </a:lnTo>
                  <a:lnTo>
                    <a:pt x="581037" y="456768"/>
                  </a:lnTo>
                  <a:lnTo>
                    <a:pt x="580186" y="456006"/>
                  </a:lnTo>
                  <a:lnTo>
                    <a:pt x="579183" y="455879"/>
                  </a:lnTo>
                  <a:lnTo>
                    <a:pt x="578497" y="455625"/>
                  </a:lnTo>
                  <a:lnTo>
                    <a:pt x="578319" y="455117"/>
                  </a:lnTo>
                  <a:lnTo>
                    <a:pt x="578637" y="454355"/>
                  </a:lnTo>
                  <a:lnTo>
                    <a:pt x="577138" y="453212"/>
                  </a:lnTo>
                  <a:lnTo>
                    <a:pt x="576935" y="453085"/>
                  </a:lnTo>
                  <a:lnTo>
                    <a:pt x="575691" y="452323"/>
                  </a:lnTo>
                  <a:lnTo>
                    <a:pt x="575335" y="452704"/>
                  </a:lnTo>
                  <a:lnTo>
                    <a:pt x="574903" y="452958"/>
                  </a:lnTo>
                  <a:lnTo>
                    <a:pt x="574128" y="453085"/>
                  </a:lnTo>
                  <a:lnTo>
                    <a:pt x="573786" y="452958"/>
                  </a:lnTo>
                  <a:lnTo>
                    <a:pt x="573214" y="452450"/>
                  </a:lnTo>
                  <a:lnTo>
                    <a:pt x="573112" y="452069"/>
                  </a:lnTo>
                  <a:lnTo>
                    <a:pt x="573062" y="451561"/>
                  </a:lnTo>
                  <a:lnTo>
                    <a:pt x="573417" y="451180"/>
                  </a:lnTo>
                  <a:lnTo>
                    <a:pt x="574154" y="450672"/>
                  </a:lnTo>
                  <a:lnTo>
                    <a:pt x="574052" y="450545"/>
                  </a:lnTo>
                  <a:lnTo>
                    <a:pt x="573646" y="450037"/>
                  </a:lnTo>
                  <a:lnTo>
                    <a:pt x="573252" y="449529"/>
                  </a:lnTo>
                  <a:lnTo>
                    <a:pt x="572363" y="449275"/>
                  </a:lnTo>
                  <a:lnTo>
                    <a:pt x="571525" y="450037"/>
                  </a:lnTo>
                  <a:lnTo>
                    <a:pt x="570699" y="449529"/>
                  </a:lnTo>
                  <a:lnTo>
                    <a:pt x="570255" y="448894"/>
                  </a:lnTo>
                  <a:lnTo>
                    <a:pt x="570115" y="447497"/>
                  </a:lnTo>
                  <a:lnTo>
                    <a:pt x="569988" y="446354"/>
                  </a:lnTo>
                  <a:lnTo>
                    <a:pt x="569683" y="445973"/>
                  </a:lnTo>
                  <a:lnTo>
                    <a:pt x="569544" y="445846"/>
                  </a:lnTo>
                  <a:lnTo>
                    <a:pt x="569112" y="445465"/>
                  </a:lnTo>
                  <a:lnTo>
                    <a:pt x="568744" y="445719"/>
                  </a:lnTo>
                  <a:lnTo>
                    <a:pt x="568299" y="445846"/>
                  </a:lnTo>
                  <a:lnTo>
                    <a:pt x="567321" y="445846"/>
                  </a:lnTo>
                  <a:lnTo>
                    <a:pt x="567182" y="445719"/>
                  </a:lnTo>
                  <a:lnTo>
                    <a:pt x="566940" y="444957"/>
                  </a:lnTo>
                  <a:lnTo>
                    <a:pt x="566826" y="444068"/>
                  </a:lnTo>
                  <a:lnTo>
                    <a:pt x="566699" y="442798"/>
                  </a:lnTo>
                  <a:lnTo>
                    <a:pt x="566318" y="442417"/>
                  </a:lnTo>
                  <a:lnTo>
                    <a:pt x="565670" y="442290"/>
                  </a:lnTo>
                  <a:lnTo>
                    <a:pt x="565327" y="441528"/>
                  </a:lnTo>
                  <a:lnTo>
                    <a:pt x="565035" y="441274"/>
                  </a:lnTo>
                  <a:lnTo>
                    <a:pt x="563994" y="441274"/>
                  </a:lnTo>
                  <a:lnTo>
                    <a:pt x="563397" y="441147"/>
                  </a:lnTo>
                  <a:lnTo>
                    <a:pt x="563003" y="441274"/>
                  </a:lnTo>
                  <a:lnTo>
                    <a:pt x="563448" y="439877"/>
                  </a:lnTo>
                  <a:lnTo>
                    <a:pt x="563308" y="439750"/>
                  </a:lnTo>
                  <a:lnTo>
                    <a:pt x="562825" y="439496"/>
                  </a:lnTo>
                  <a:lnTo>
                    <a:pt x="561187" y="439191"/>
                  </a:lnTo>
                  <a:lnTo>
                    <a:pt x="561187" y="462229"/>
                  </a:lnTo>
                  <a:lnTo>
                    <a:pt x="560920" y="463372"/>
                  </a:lnTo>
                  <a:lnTo>
                    <a:pt x="560324" y="464007"/>
                  </a:lnTo>
                  <a:lnTo>
                    <a:pt x="559396" y="464007"/>
                  </a:lnTo>
                  <a:lnTo>
                    <a:pt x="559701" y="462991"/>
                  </a:lnTo>
                  <a:lnTo>
                    <a:pt x="560285" y="462483"/>
                  </a:lnTo>
                  <a:lnTo>
                    <a:pt x="561187" y="462229"/>
                  </a:lnTo>
                  <a:lnTo>
                    <a:pt x="561187" y="439191"/>
                  </a:lnTo>
                  <a:lnTo>
                    <a:pt x="560832" y="439115"/>
                  </a:lnTo>
                  <a:lnTo>
                    <a:pt x="559879" y="438734"/>
                  </a:lnTo>
                  <a:lnTo>
                    <a:pt x="559358" y="438099"/>
                  </a:lnTo>
                  <a:lnTo>
                    <a:pt x="559269" y="437210"/>
                  </a:lnTo>
                  <a:lnTo>
                    <a:pt x="559257" y="437083"/>
                  </a:lnTo>
                  <a:lnTo>
                    <a:pt x="557885" y="436448"/>
                  </a:lnTo>
                  <a:lnTo>
                    <a:pt x="556907" y="435813"/>
                  </a:lnTo>
                  <a:lnTo>
                    <a:pt x="556374" y="435178"/>
                  </a:lnTo>
                  <a:lnTo>
                    <a:pt x="555193" y="433781"/>
                  </a:lnTo>
                  <a:lnTo>
                    <a:pt x="555040" y="433527"/>
                  </a:lnTo>
                  <a:lnTo>
                    <a:pt x="554266" y="432257"/>
                  </a:lnTo>
                  <a:lnTo>
                    <a:pt x="552538" y="432130"/>
                  </a:lnTo>
                  <a:lnTo>
                    <a:pt x="551662" y="431114"/>
                  </a:lnTo>
                  <a:lnTo>
                    <a:pt x="551637" y="430098"/>
                  </a:lnTo>
                  <a:lnTo>
                    <a:pt x="551624" y="429463"/>
                  </a:lnTo>
                  <a:lnTo>
                    <a:pt x="550633" y="430098"/>
                  </a:lnTo>
                  <a:lnTo>
                    <a:pt x="549922" y="430098"/>
                  </a:lnTo>
                  <a:lnTo>
                    <a:pt x="549465" y="429463"/>
                  </a:lnTo>
                  <a:lnTo>
                    <a:pt x="549122" y="428701"/>
                  </a:lnTo>
                  <a:lnTo>
                    <a:pt x="549046" y="427304"/>
                  </a:lnTo>
                  <a:lnTo>
                    <a:pt x="547712" y="426923"/>
                  </a:lnTo>
                  <a:lnTo>
                    <a:pt x="546582" y="426161"/>
                  </a:lnTo>
                  <a:lnTo>
                    <a:pt x="543382" y="421589"/>
                  </a:lnTo>
                  <a:lnTo>
                    <a:pt x="542048" y="421208"/>
                  </a:lnTo>
                  <a:lnTo>
                    <a:pt x="541070" y="420827"/>
                  </a:lnTo>
                  <a:lnTo>
                    <a:pt x="540512" y="420319"/>
                  </a:lnTo>
                  <a:lnTo>
                    <a:pt x="540042" y="419557"/>
                  </a:lnTo>
                  <a:lnTo>
                    <a:pt x="540080" y="419430"/>
                  </a:lnTo>
                  <a:lnTo>
                    <a:pt x="540143" y="418668"/>
                  </a:lnTo>
                  <a:lnTo>
                    <a:pt x="540118" y="418414"/>
                  </a:lnTo>
                  <a:lnTo>
                    <a:pt x="539140" y="418414"/>
                  </a:lnTo>
                  <a:lnTo>
                    <a:pt x="537210" y="418668"/>
                  </a:lnTo>
                  <a:lnTo>
                    <a:pt x="536841" y="417652"/>
                  </a:lnTo>
                  <a:lnTo>
                    <a:pt x="536943" y="417017"/>
                  </a:lnTo>
                  <a:lnTo>
                    <a:pt x="536956" y="416890"/>
                  </a:lnTo>
                  <a:lnTo>
                    <a:pt x="537540" y="416128"/>
                  </a:lnTo>
                  <a:lnTo>
                    <a:pt x="536689" y="415366"/>
                  </a:lnTo>
                  <a:lnTo>
                    <a:pt x="535863" y="415112"/>
                  </a:lnTo>
                  <a:lnTo>
                    <a:pt x="535203" y="414985"/>
                  </a:lnTo>
                  <a:lnTo>
                    <a:pt x="535178" y="414858"/>
                  </a:lnTo>
                  <a:lnTo>
                    <a:pt x="535127" y="414350"/>
                  </a:lnTo>
                  <a:lnTo>
                    <a:pt x="535406" y="413588"/>
                  </a:lnTo>
                  <a:lnTo>
                    <a:pt x="535495" y="413334"/>
                  </a:lnTo>
                  <a:lnTo>
                    <a:pt x="534352" y="413588"/>
                  </a:lnTo>
                  <a:lnTo>
                    <a:pt x="533184" y="413207"/>
                  </a:lnTo>
                  <a:lnTo>
                    <a:pt x="532041" y="411937"/>
                  </a:lnTo>
                  <a:lnTo>
                    <a:pt x="530707" y="410540"/>
                  </a:lnTo>
                  <a:lnTo>
                    <a:pt x="530275" y="410159"/>
                  </a:lnTo>
                  <a:lnTo>
                    <a:pt x="529653" y="409905"/>
                  </a:lnTo>
                  <a:lnTo>
                    <a:pt x="528853" y="409778"/>
                  </a:lnTo>
                  <a:lnTo>
                    <a:pt x="528955" y="408127"/>
                  </a:lnTo>
                  <a:lnTo>
                    <a:pt x="528485" y="407619"/>
                  </a:lnTo>
                  <a:lnTo>
                    <a:pt x="528358" y="407492"/>
                  </a:lnTo>
                  <a:lnTo>
                    <a:pt x="527075" y="407619"/>
                  </a:lnTo>
                  <a:lnTo>
                    <a:pt x="526275" y="407492"/>
                  </a:lnTo>
                  <a:lnTo>
                    <a:pt x="525475" y="407365"/>
                  </a:lnTo>
                  <a:lnTo>
                    <a:pt x="523925" y="407492"/>
                  </a:lnTo>
                  <a:lnTo>
                    <a:pt x="524103" y="406730"/>
                  </a:lnTo>
                  <a:lnTo>
                    <a:pt x="524586" y="405587"/>
                  </a:lnTo>
                  <a:lnTo>
                    <a:pt x="524281" y="405206"/>
                  </a:lnTo>
                  <a:lnTo>
                    <a:pt x="522668" y="404825"/>
                  </a:lnTo>
                  <a:lnTo>
                    <a:pt x="521779" y="405206"/>
                  </a:lnTo>
                  <a:lnTo>
                    <a:pt x="520827" y="405968"/>
                  </a:lnTo>
                  <a:lnTo>
                    <a:pt x="519531" y="406730"/>
                  </a:lnTo>
                  <a:lnTo>
                    <a:pt x="518795" y="407111"/>
                  </a:lnTo>
                  <a:lnTo>
                    <a:pt x="518274" y="407238"/>
                  </a:lnTo>
                  <a:lnTo>
                    <a:pt x="518020" y="407238"/>
                  </a:lnTo>
                  <a:lnTo>
                    <a:pt x="516813" y="408736"/>
                  </a:lnTo>
                  <a:lnTo>
                    <a:pt x="516813" y="414858"/>
                  </a:lnTo>
                  <a:lnTo>
                    <a:pt x="516521" y="415747"/>
                  </a:lnTo>
                  <a:lnTo>
                    <a:pt x="516026" y="416128"/>
                  </a:lnTo>
                  <a:lnTo>
                    <a:pt x="515340" y="415747"/>
                  </a:lnTo>
                  <a:lnTo>
                    <a:pt x="515277" y="415239"/>
                  </a:lnTo>
                  <a:lnTo>
                    <a:pt x="515772" y="414985"/>
                  </a:lnTo>
                  <a:lnTo>
                    <a:pt x="516813" y="414858"/>
                  </a:lnTo>
                  <a:lnTo>
                    <a:pt x="516813" y="408736"/>
                  </a:lnTo>
                  <a:lnTo>
                    <a:pt x="515340" y="410540"/>
                  </a:lnTo>
                  <a:lnTo>
                    <a:pt x="514769" y="411429"/>
                  </a:lnTo>
                  <a:lnTo>
                    <a:pt x="514565" y="411937"/>
                  </a:lnTo>
                  <a:lnTo>
                    <a:pt x="513359" y="414350"/>
                  </a:lnTo>
                  <a:lnTo>
                    <a:pt x="513257" y="415874"/>
                  </a:lnTo>
                  <a:lnTo>
                    <a:pt x="514261" y="416636"/>
                  </a:lnTo>
                  <a:lnTo>
                    <a:pt x="514680" y="417017"/>
                  </a:lnTo>
                  <a:lnTo>
                    <a:pt x="515404" y="417144"/>
                  </a:lnTo>
                  <a:lnTo>
                    <a:pt x="516445" y="417017"/>
                  </a:lnTo>
                  <a:lnTo>
                    <a:pt x="516102" y="417652"/>
                  </a:lnTo>
                  <a:lnTo>
                    <a:pt x="516013" y="419557"/>
                  </a:lnTo>
                  <a:lnTo>
                    <a:pt x="516661" y="421208"/>
                  </a:lnTo>
                  <a:lnTo>
                    <a:pt x="517639" y="422986"/>
                  </a:lnTo>
                  <a:lnTo>
                    <a:pt x="517677" y="425399"/>
                  </a:lnTo>
                  <a:lnTo>
                    <a:pt x="517906" y="425780"/>
                  </a:lnTo>
                  <a:lnTo>
                    <a:pt x="518325" y="426161"/>
                  </a:lnTo>
                  <a:lnTo>
                    <a:pt x="519328" y="426161"/>
                  </a:lnTo>
                  <a:lnTo>
                    <a:pt x="520115" y="426415"/>
                  </a:lnTo>
                  <a:lnTo>
                    <a:pt x="520560" y="426796"/>
                  </a:lnTo>
                  <a:lnTo>
                    <a:pt x="520649" y="427558"/>
                  </a:lnTo>
                  <a:lnTo>
                    <a:pt x="520166" y="428701"/>
                  </a:lnTo>
                  <a:lnTo>
                    <a:pt x="519925" y="428955"/>
                  </a:lnTo>
                  <a:lnTo>
                    <a:pt x="519874" y="429844"/>
                  </a:lnTo>
                  <a:lnTo>
                    <a:pt x="521220" y="428828"/>
                  </a:lnTo>
                  <a:lnTo>
                    <a:pt x="522325" y="428701"/>
                  </a:lnTo>
                  <a:lnTo>
                    <a:pt x="524751" y="431368"/>
                  </a:lnTo>
                  <a:lnTo>
                    <a:pt x="525056" y="431876"/>
                  </a:lnTo>
                  <a:lnTo>
                    <a:pt x="526072" y="432765"/>
                  </a:lnTo>
                  <a:lnTo>
                    <a:pt x="525018" y="434035"/>
                  </a:lnTo>
                  <a:lnTo>
                    <a:pt x="525297" y="434289"/>
                  </a:lnTo>
                  <a:lnTo>
                    <a:pt x="525703" y="434416"/>
                  </a:lnTo>
                  <a:lnTo>
                    <a:pt x="527773" y="434162"/>
                  </a:lnTo>
                  <a:lnTo>
                    <a:pt x="528904" y="433654"/>
                  </a:lnTo>
                  <a:lnTo>
                    <a:pt x="529602" y="433527"/>
                  </a:lnTo>
                  <a:lnTo>
                    <a:pt x="530034" y="433908"/>
                  </a:lnTo>
                  <a:lnTo>
                    <a:pt x="530072" y="435686"/>
                  </a:lnTo>
                  <a:lnTo>
                    <a:pt x="531723" y="435178"/>
                  </a:lnTo>
                  <a:lnTo>
                    <a:pt x="532257" y="435178"/>
                  </a:lnTo>
                  <a:lnTo>
                    <a:pt x="531329" y="436321"/>
                  </a:lnTo>
                  <a:lnTo>
                    <a:pt x="531063" y="437083"/>
                  </a:lnTo>
                  <a:lnTo>
                    <a:pt x="531139" y="438353"/>
                  </a:lnTo>
                  <a:lnTo>
                    <a:pt x="532345" y="437464"/>
                  </a:lnTo>
                  <a:lnTo>
                    <a:pt x="533514" y="437210"/>
                  </a:lnTo>
                  <a:lnTo>
                    <a:pt x="534987" y="437718"/>
                  </a:lnTo>
                  <a:lnTo>
                    <a:pt x="535101" y="438353"/>
                  </a:lnTo>
                  <a:lnTo>
                    <a:pt x="535000" y="439115"/>
                  </a:lnTo>
                  <a:lnTo>
                    <a:pt x="534593" y="439623"/>
                  </a:lnTo>
                  <a:lnTo>
                    <a:pt x="533869" y="440258"/>
                  </a:lnTo>
                  <a:lnTo>
                    <a:pt x="536841" y="441274"/>
                  </a:lnTo>
                  <a:lnTo>
                    <a:pt x="538010" y="442290"/>
                  </a:lnTo>
                  <a:lnTo>
                    <a:pt x="537337" y="443433"/>
                  </a:lnTo>
                  <a:lnTo>
                    <a:pt x="536409" y="444068"/>
                  </a:lnTo>
                  <a:lnTo>
                    <a:pt x="535330" y="444957"/>
                  </a:lnTo>
                  <a:lnTo>
                    <a:pt x="534123" y="445846"/>
                  </a:lnTo>
                  <a:lnTo>
                    <a:pt x="533412" y="446735"/>
                  </a:lnTo>
                  <a:lnTo>
                    <a:pt x="533234" y="447497"/>
                  </a:lnTo>
                  <a:lnTo>
                    <a:pt x="532549" y="447243"/>
                  </a:lnTo>
                  <a:lnTo>
                    <a:pt x="529412" y="450545"/>
                  </a:lnTo>
                  <a:lnTo>
                    <a:pt x="528320" y="450037"/>
                  </a:lnTo>
                  <a:lnTo>
                    <a:pt x="527443" y="450418"/>
                  </a:lnTo>
                  <a:lnTo>
                    <a:pt x="526770" y="451561"/>
                  </a:lnTo>
                  <a:lnTo>
                    <a:pt x="525538" y="452958"/>
                  </a:lnTo>
                  <a:lnTo>
                    <a:pt x="525094" y="453085"/>
                  </a:lnTo>
                  <a:lnTo>
                    <a:pt x="524548" y="452958"/>
                  </a:lnTo>
                  <a:lnTo>
                    <a:pt x="524484" y="453593"/>
                  </a:lnTo>
                  <a:lnTo>
                    <a:pt x="524014" y="454101"/>
                  </a:lnTo>
                  <a:lnTo>
                    <a:pt x="523151" y="454609"/>
                  </a:lnTo>
                  <a:lnTo>
                    <a:pt x="522020" y="455117"/>
                  </a:lnTo>
                  <a:lnTo>
                    <a:pt x="520712" y="455879"/>
                  </a:lnTo>
                  <a:lnTo>
                    <a:pt x="520014" y="456184"/>
                  </a:lnTo>
                  <a:lnTo>
                    <a:pt x="520014" y="481406"/>
                  </a:lnTo>
                  <a:lnTo>
                    <a:pt x="519836" y="482295"/>
                  </a:lnTo>
                  <a:lnTo>
                    <a:pt x="519150" y="481914"/>
                  </a:lnTo>
                  <a:lnTo>
                    <a:pt x="518922" y="481533"/>
                  </a:lnTo>
                  <a:lnTo>
                    <a:pt x="518909" y="480771"/>
                  </a:lnTo>
                  <a:lnTo>
                    <a:pt x="519696" y="480898"/>
                  </a:lnTo>
                  <a:lnTo>
                    <a:pt x="520014" y="481406"/>
                  </a:lnTo>
                  <a:lnTo>
                    <a:pt x="520014" y="456184"/>
                  </a:lnTo>
                  <a:lnTo>
                    <a:pt x="518591" y="456768"/>
                  </a:lnTo>
                  <a:lnTo>
                    <a:pt x="517804" y="458038"/>
                  </a:lnTo>
                  <a:lnTo>
                    <a:pt x="518363" y="459689"/>
                  </a:lnTo>
                  <a:lnTo>
                    <a:pt x="517004" y="459308"/>
                  </a:lnTo>
                  <a:lnTo>
                    <a:pt x="516013" y="459689"/>
                  </a:lnTo>
                  <a:lnTo>
                    <a:pt x="515366" y="461086"/>
                  </a:lnTo>
                  <a:lnTo>
                    <a:pt x="514502" y="462229"/>
                  </a:lnTo>
                  <a:lnTo>
                    <a:pt x="513880" y="462610"/>
                  </a:lnTo>
                  <a:lnTo>
                    <a:pt x="513702" y="462699"/>
                  </a:lnTo>
                  <a:lnTo>
                    <a:pt x="513702" y="488518"/>
                  </a:lnTo>
                  <a:lnTo>
                    <a:pt x="513651" y="488899"/>
                  </a:lnTo>
                  <a:lnTo>
                    <a:pt x="513245" y="488899"/>
                  </a:lnTo>
                  <a:lnTo>
                    <a:pt x="513130" y="488772"/>
                  </a:lnTo>
                  <a:lnTo>
                    <a:pt x="513016" y="488518"/>
                  </a:lnTo>
                  <a:lnTo>
                    <a:pt x="513016" y="490550"/>
                  </a:lnTo>
                  <a:lnTo>
                    <a:pt x="512927" y="491820"/>
                  </a:lnTo>
                  <a:lnTo>
                    <a:pt x="512610" y="492328"/>
                  </a:lnTo>
                  <a:lnTo>
                    <a:pt x="511835" y="492455"/>
                  </a:lnTo>
                  <a:lnTo>
                    <a:pt x="511225" y="492963"/>
                  </a:lnTo>
                  <a:lnTo>
                    <a:pt x="510311" y="492836"/>
                  </a:lnTo>
                  <a:lnTo>
                    <a:pt x="509384" y="492455"/>
                  </a:lnTo>
                  <a:lnTo>
                    <a:pt x="509079" y="492328"/>
                  </a:lnTo>
                  <a:lnTo>
                    <a:pt x="509016" y="491820"/>
                  </a:lnTo>
                  <a:lnTo>
                    <a:pt x="509498" y="491439"/>
                  </a:lnTo>
                  <a:lnTo>
                    <a:pt x="510514" y="491058"/>
                  </a:lnTo>
                  <a:lnTo>
                    <a:pt x="511898" y="491058"/>
                  </a:lnTo>
                  <a:lnTo>
                    <a:pt x="513016" y="490550"/>
                  </a:lnTo>
                  <a:lnTo>
                    <a:pt x="513016" y="488518"/>
                  </a:lnTo>
                  <a:lnTo>
                    <a:pt x="512838" y="486867"/>
                  </a:lnTo>
                  <a:lnTo>
                    <a:pt x="513537" y="487248"/>
                  </a:lnTo>
                  <a:lnTo>
                    <a:pt x="513588" y="487375"/>
                  </a:lnTo>
                  <a:lnTo>
                    <a:pt x="513702" y="488518"/>
                  </a:lnTo>
                  <a:lnTo>
                    <a:pt x="513702" y="462699"/>
                  </a:lnTo>
                  <a:lnTo>
                    <a:pt x="513308" y="462864"/>
                  </a:lnTo>
                  <a:lnTo>
                    <a:pt x="512813" y="462991"/>
                  </a:lnTo>
                  <a:lnTo>
                    <a:pt x="511937" y="463372"/>
                  </a:lnTo>
                  <a:lnTo>
                    <a:pt x="509320" y="465404"/>
                  </a:lnTo>
                  <a:lnTo>
                    <a:pt x="506272" y="468325"/>
                  </a:lnTo>
                  <a:lnTo>
                    <a:pt x="504266" y="470484"/>
                  </a:lnTo>
                  <a:lnTo>
                    <a:pt x="501967" y="472262"/>
                  </a:lnTo>
                  <a:lnTo>
                    <a:pt x="499364" y="473659"/>
                  </a:lnTo>
                  <a:lnTo>
                    <a:pt x="498703" y="474929"/>
                  </a:lnTo>
                  <a:lnTo>
                    <a:pt x="496963" y="477088"/>
                  </a:lnTo>
                  <a:lnTo>
                    <a:pt x="496100" y="477723"/>
                  </a:lnTo>
                  <a:lnTo>
                    <a:pt x="495084" y="478104"/>
                  </a:lnTo>
                  <a:lnTo>
                    <a:pt x="495401" y="478485"/>
                  </a:lnTo>
                  <a:lnTo>
                    <a:pt x="495338" y="478993"/>
                  </a:lnTo>
                  <a:lnTo>
                    <a:pt x="495223" y="479247"/>
                  </a:lnTo>
                  <a:lnTo>
                    <a:pt x="494398" y="480263"/>
                  </a:lnTo>
                  <a:lnTo>
                    <a:pt x="493814" y="480390"/>
                  </a:lnTo>
                  <a:lnTo>
                    <a:pt x="493141" y="480009"/>
                  </a:lnTo>
                  <a:lnTo>
                    <a:pt x="488950" y="483946"/>
                  </a:lnTo>
                  <a:lnTo>
                    <a:pt x="484530" y="487502"/>
                  </a:lnTo>
                  <a:lnTo>
                    <a:pt x="479869" y="490550"/>
                  </a:lnTo>
                  <a:lnTo>
                    <a:pt x="479361" y="492074"/>
                  </a:lnTo>
                  <a:lnTo>
                    <a:pt x="477888" y="493725"/>
                  </a:lnTo>
                  <a:lnTo>
                    <a:pt x="472719" y="497535"/>
                  </a:lnTo>
                  <a:lnTo>
                    <a:pt x="470027" y="499948"/>
                  </a:lnTo>
                  <a:lnTo>
                    <a:pt x="469519" y="501472"/>
                  </a:lnTo>
                  <a:lnTo>
                    <a:pt x="468045" y="503123"/>
                  </a:lnTo>
                  <a:lnTo>
                    <a:pt x="462876" y="506933"/>
                  </a:lnTo>
                  <a:lnTo>
                    <a:pt x="461949" y="508076"/>
                  </a:lnTo>
                  <a:lnTo>
                    <a:pt x="461327" y="508965"/>
                  </a:lnTo>
                  <a:lnTo>
                    <a:pt x="460997" y="509727"/>
                  </a:lnTo>
                  <a:lnTo>
                    <a:pt x="459955" y="509854"/>
                  </a:lnTo>
                  <a:lnTo>
                    <a:pt x="458851" y="510616"/>
                  </a:lnTo>
                  <a:lnTo>
                    <a:pt x="456120" y="513918"/>
                  </a:lnTo>
                  <a:lnTo>
                    <a:pt x="455561" y="514299"/>
                  </a:lnTo>
                  <a:lnTo>
                    <a:pt x="454812" y="514680"/>
                  </a:lnTo>
                  <a:lnTo>
                    <a:pt x="454126" y="515442"/>
                  </a:lnTo>
                  <a:lnTo>
                    <a:pt x="454025" y="516585"/>
                  </a:lnTo>
                  <a:lnTo>
                    <a:pt x="455371" y="520014"/>
                  </a:lnTo>
                  <a:lnTo>
                    <a:pt x="455942" y="521919"/>
                  </a:lnTo>
                  <a:lnTo>
                    <a:pt x="457187" y="522681"/>
                  </a:lnTo>
                  <a:lnTo>
                    <a:pt x="459117" y="524205"/>
                  </a:lnTo>
                  <a:lnTo>
                    <a:pt x="459574" y="524967"/>
                  </a:lnTo>
                  <a:lnTo>
                    <a:pt x="459651" y="525729"/>
                  </a:lnTo>
                  <a:lnTo>
                    <a:pt x="459917" y="525729"/>
                  </a:lnTo>
                  <a:lnTo>
                    <a:pt x="460324" y="525856"/>
                  </a:lnTo>
                  <a:lnTo>
                    <a:pt x="461784" y="526745"/>
                  </a:lnTo>
                  <a:lnTo>
                    <a:pt x="461924" y="526872"/>
                  </a:lnTo>
                  <a:lnTo>
                    <a:pt x="465569" y="529285"/>
                  </a:lnTo>
                  <a:lnTo>
                    <a:pt x="466839" y="529031"/>
                  </a:lnTo>
                  <a:lnTo>
                    <a:pt x="467868" y="527507"/>
                  </a:lnTo>
                  <a:lnTo>
                    <a:pt x="467575" y="528396"/>
                  </a:lnTo>
                  <a:lnTo>
                    <a:pt x="467702" y="529285"/>
                  </a:lnTo>
                  <a:lnTo>
                    <a:pt x="467817" y="529666"/>
                  </a:lnTo>
                  <a:lnTo>
                    <a:pt x="468388" y="530682"/>
                  </a:lnTo>
                  <a:lnTo>
                    <a:pt x="468744" y="530301"/>
                  </a:lnTo>
                  <a:lnTo>
                    <a:pt x="469303" y="530047"/>
                  </a:lnTo>
                  <a:lnTo>
                    <a:pt x="470077" y="529920"/>
                  </a:lnTo>
                  <a:lnTo>
                    <a:pt x="471043" y="529666"/>
                  </a:lnTo>
                  <a:lnTo>
                    <a:pt x="472846" y="529539"/>
                  </a:lnTo>
                  <a:lnTo>
                    <a:pt x="472973" y="528777"/>
                  </a:lnTo>
                  <a:lnTo>
                    <a:pt x="472249" y="527507"/>
                  </a:lnTo>
                  <a:lnTo>
                    <a:pt x="472186" y="527380"/>
                  </a:lnTo>
                  <a:lnTo>
                    <a:pt x="474002" y="527253"/>
                  </a:lnTo>
                  <a:lnTo>
                    <a:pt x="475602" y="526491"/>
                  </a:lnTo>
                  <a:lnTo>
                    <a:pt x="477037" y="524967"/>
                  </a:lnTo>
                  <a:lnTo>
                    <a:pt x="479031" y="523443"/>
                  </a:lnTo>
                  <a:lnTo>
                    <a:pt x="480021" y="522808"/>
                  </a:lnTo>
                  <a:lnTo>
                    <a:pt x="480695" y="522427"/>
                  </a:lnTo>
                  <a:lnTo>
                    <a:pt x="481076" y="522173"/>
                  </a:lnTo>
                  <a:lnTo>
                    <a:pt x="480771" y="519125"/>
                  </a:lnTo>
                  <a:lnTo>
                    <a:pt x="481888" y="517982"/>
                  </a:lnTo>
                  <a:lnTo>
                    <a:pt x="484479" y="518871"/>
                  </a:lnTo>
                  <a:lnTo>
                    <a:pt x="484238" y="517982"/>
                  </a:lnTo>
                  <a:lnTo>
                    <a:pt x="484136" y="517601"/>
                  </a:lnTo>
                  <a:lnTo>
                    <a:pt x="483641" y="516458"/>
                  </a:lnTo>
                  <a:lnTo>
                    <a:pt x="484149" y="516458"/>
                  </a:lnTo>
                  <a:lnTo>
                    <a:pt x="484606" y="516331"/>
                  </a:lnTo>
                  <a:lnTo>
                    <a:pt x="484974" y="516077"/>
                  </a:lnTo>
                  <a:lnTo>
                    <a:pt x="486143" y="514680"/>
                  </a:lnTo>
                  <a:lnTo>
                    <a:pt x="486854" y="514553"/>
                  </a:lnTo>
                  <a:lnTo>
                    <a:pt x="487794" y="514934"/>
                  </a:lnTo>
                  <a:lnTo>
                    <a:pt x="488251" y="514553"/>
                  </a:lnTo>
                  <a:lnTo>
                    <a:pt x="488403" y="514426"/>
                  </a:lnTo>
                  <a:lnTo>
                    <a:pt x="488696" y="514045"/>
                  </a:lnTo>
                  <a:lnTo>
                    <a:pt x="488619" y="513410"/>
                  </a:lnTo>
                  <a:lnTo>
                    <a:pt x="488416" y="513283"/>
                  </a:lnTo>
                  <a:lnTo>
                    <a:pt x="488365" y="512775"/>
                  </a:lnTo>
                  <a:lnTo>
                    <a:pt x="489419" y="512140"/>
                  </a:lnTo>
                  <a:lnTo>
                    <a:pt x="491591" y="511505"/>
                  </a:lnTo>
                  <a:lnTo>
                    <a:pt x="490283" y="510235"/>
                  </a:lnTo>
                  <a:lnTo>
                    <a:pt x="490004" y="508838"/>
                  </a:lnTo>
                  <a:lnTo>
                    <a:pt x="490766" y="507314"/>
                  </a:lnTo>
                  <a:lnTo>
                    <a:pt x="490169" y="506552"/>
                  </a:lnTo>
                  <a:lnTo>
                    <a:pt x="489839" y="505790"/>
                  </a:lnTo>
                  <a:lnTo>
                    <a:pt x="489750" y="505028"/>
                  </a:lnTo>
                  <a:lnTo>
                    <a:pt x="490524" y="505028"/>
                  </a:lnTo>
                  <a:lnTo>
                    <a:pt x="491286" y="505409"/>
                  </a:lnTo>
                  <a:lnTo>
                    <a:pt x="492023" y="506171"/>
                  </a:lnTo>
                  <a:lnTo>
                    <a:pt x="492353" y="505536"/>
                  </a:lnTo>
                  <a:lnTo>
                    <a:pt x="492912" y="505155"/>
                  </a:lnTo>
                  <a:lnTo>
                    <a:pt x="493877" y="505028"/>
                  </a:lnTo>
                  <a:lnTo>
                    <a:pt x="494842" y="504901"/>
                  </a:lnTo>
                  <a:lnTo>
                    <a:pt x="495795" y="504647"/>
                  </a:lnTo>
                  <a:lnTo>
                    <a:pt x="496303" y="504647"/>
                  </a:lnTo>
                  <a:lnTo>
                    <a:pt x="496531" y="504901"/>
                  </a:lnTo>
                  <a:lnTo>
                    <a:pt x="496531" y="506044"/>
                  </a:lnTo>
                  <a:lnTo>
                    <a:pt x="496646" y="506552"/>
                  </a:lnTo>
                  <a:lnTo>
                    <a:pt x="496798" y="506933"/>
                  </a:lnTo>
                  <a:lnTo>
                    <a:pt x="497840" y="506806"/>
                  </a:lnTo>
                  <a:lnTo>
                    <a:pt x="498475" y="506044"/>
                  </a:lnTo>
                  <a:lnTo>
                    <a:pt x="498703" y="504647"/>
                  </a:lnTo>
                  <a:lnTo>
                    <a:pt x="498729" y="504520"/>
                  </a:lnTo>
                  <a:lnTo>
                    <a:pt x="498843" y="504393"/>
                  </a:lnTo>
                  <a:lnTo>
                    <a:pt x="500278" y="503377"/>
                  </a:lnTo>
                  <a:lnTo>
                    <a:pt x="500735" y="503123"/>
                  </a:lnTo>
                  <a:lnTo>
                    <a:pt x="501116" y="502996"/>
                  </a:lnTo>
                  <a:lnTo>
                    <a:pt x="502513" y="501218"/>
                  </a:lnTo>
                  <a:lnTo>
                    <a:pt x="502843" y="500583"/>
                  </a:lnTo>
                  <a:lnTo>
                    <a:pt x="503186" y="500202"/>
                  </a:lnTo>
                  <a:lnTo>
                    <a:pt x="503974" y="500075"/>
                  </a:lnTo>
                  <a:lnTo>
                    <a:pt x="504317" y="500329"/>
                  </a:lnTo>
                  <a:lnTo>
                    <a:pt x="504634" y="500837"/>
                  </a:lnTo>
                  <a:lnTo>
                    <a:pt x="505548" y="500837"/>
                  </a:lnTo>
                  <a:lnTo>
                    <a:pt x="505968" y="500329"/>
                  </a:lnTo>
                  <a:lnTo>
                    <a:pt x="505942" y="500075"/>
                  </a:lnTo>
                  <a:lnTo>
                    <a:pt x="505777" y="498551"/>
                  </a:lnTo>
                  <a:lnTo>
                    <a:pt x="505879" y="497662"/>
                  </a:lnTo>
                  <a:lnTo>
                    <a:pt x="506374" y="497408"/>
                  </a:lnTo>
                  <a:lnTo>
                    <a:pt x="507390" y="497027"/>
                  </a:lnTo>
                  <a:lnTo>
                    <a:pt x="506679" y="496392"/>
                  </a:lnTo>
                  <a:lnTo>
                    <a:pt x="506209" y="495757"/>
                  </a:lnTo>
                  <a:lnTo>
                    <a:pt x="506056" y="495122"/>
                  </a:lnTo>
                  <a:lnTo>
                    <a:pt x="505929" y="494233"/>
                  </a:lnTo>
                  <a:lnTo>
                    <a:pt x="505904" y="492582"/>
                  </a:lnTo>
                  <a:lnTo>
                    <a:pt x="506209" y="492455"/>
                  </a:lnTo>
                  <a:lnTo>
                    <a:pt x="506780" y="492963"/>
                  </a:lnTo>
                  <a:lnTo>
                    <a:pt x="507174" y="493090"/>
                  </a:lnTo>
                  <a:lnTo>
                    <a:pt x="507707" y="493725"/>
                  </a:lnTo>
                  <a:lnTo>
                    <a:pt x="508355" y="494995"/>
                  </a:lnTo>
                  <a:lnTo>
                    <a:pt x="508825" y="494360"/>
                  </a:lnTo>
                  <a:lnTo>
                    <a:pt x="509536" y="494233"/>
                  </a:lnTo>
                  <a:lnTo>
                    <a:pt x="510476" y="494487"/>
                  </a:lnTo>
                  <a:lnTo>
                    <a:pt x="510755" y="494741"/>
                  </a:lnTo>
                  <a:lnTo>
                    <a:pt x="511302" y="494995"/>
                  </a:lnTo>
                  <a:lnTo>
                    <a:pt x="512114" y="495122"/>
                  </a:lnTo>
                  <a:lnTo>
                    <a:pt x="512889" y="495122"/>
                  </a:lnTo>
                  <a:lnTo>
                    <a:pt x="513842" y="494741"/>
                  </a:lnTo>
                  <a:lnTo>
                    <a:pt x="514972" y="494233"/>
                  </a:lnTo>
                  <a:lnTo>
                    <a:pt x="514883" y="494741"/>
                  </a:lnTo>
                  <a:lnTo>
                    <a:pt x="513778" y="496138"/>
                  </a:lnTo>
                  <a:lnTo>
                    <a:pt x="514845" y="496392"/>
                  </a:lnTo>
                  <a:lnTo>
                    <a:pt x="516458" y="494868"/>
                  </a:lnTo>
                  <a:lnTo>
                    <a:pt x="516864" y="494233"/>
                  </a:lnTo>
                  <a:lnTo>
                    <a:pt x="517702" y="492963"/>
                  </a:lnTo>
                  <a:lnTo>
                    <a:pt x="518617" y="491566"/>
                  </a:lnTo>
                  <a:lnTo>
                    <a:pt x="519125" y="490550"/>
                  </a:lnTo>
                  <a:lnTo>
                    <a:pt x="519760" y="489280"/>
                  </a:lnTo>
                  <a:lnTo>
                    <a:pt x="520001" y="488899"/>
                  </a:lnTo>
                  <a:lnTo>
                    <a:pt x="521271" y="486867"/>
                  </a:lnTo>
                  <a:lnTo>
                    <a:pt x="521843" y="485978"/>
                  </a:lnTo>
                  <a:lnTo>
                    <a:pt x="522554" y="485216"/>
                  </a:lnTo>
                  <a:lnTo>
                    <a:pt x="523036" y="484835"/>
                  </a:lnTo>
                  <a:lnTo>
                    <a:pt x="525399" y="482295"/>
                  </a:lnTo>
                  <a:lnTo>
                    <a:pt x="526808" y="480771"/>
                  </a:lnTo>
                  <a:lnTo>
                    <a:pt x="527138" y="480390"/>
                  </a:lnTo>
                  <a:lnTo>
                    <a:pt x="530415" y="476707"/>
                  </a:lnTo>
                  <a:lnTo>
                    <a:pt x="539699" y="467055"/>
                  </a:lnTo>
                  <a:lnTo>
                    <a:pt x="541489" y="465404"/>
                  </a:lnTo>
                  <a:lnTo>
                    <a:pt x="543052" y="464007"/>
                  </a:lnTo>
                  <a:lnTo>
                    <a:pt x="543763" y="462864"/>
                  </a:lnTo>
                  <a:lnTo>
                    <a:pt x="543852" y="461594"/>
                  </a:lnTo>
                  <a:lnTo>
                    <a:pt x="544258" y="461721"/>
                  </a:lnTo>
                  <a:lnTo>
                    <a:pt x="544855" y="461721"/>
                  </a:lnTo>
                  <a:lnTo>
                    <a:pt x="545998" y="461594"/>
                  </a:lnTo>
                  <a:lnTo>
                    <a:pt x="546582" y="461975"/>
                  </a:lnTo>
                  <a:lnTo>
                    <a:pt x="546900" y="462102"/>
                  </a:lnTo>
                  <a:lnTo>
                    <a:pt x="547433" y="461975"/>
                  </a:lnTo>
                  <a:lnTo>
                    <a:pt x="547217" y="461594"/>
                  </a:lnTo>
                  <a:lnTo>
                    <a:pt x="546163" y="459816"/>
                  </a:lnTo>
                  <a:lnTo>
                    <a:pt x="546277" y="459689"/>
                  </a:lnTo>
                  <a:lnTo>
                    <a:pt x="546874" y="459054"/>
                  </a:lnTo>
                  <a:lnTo>
                    <a:pt x="549567" y="459816"/>
                  </a:lnTo>
                  <a:lnTo>
                    <a:pt x="550659" y="460197"/>
                  </a:lnTo>
                  <a:lnTo>
                    <a:pt x="551497" y="460197"/>
                  </a:lnTo>
                  <a:lnTo>
                    <a:pt x="552107" y="459816"/>
                  </a:lnTo>
                  <a:lnTo>
                    <a:pt x="552627" y="459689"/>
                  </a:lnTo>
                  <a:lnTo>
                    <a:pt x="553186" y="459308"/>
                  </a:lnTo>
                  <a:lnTo>
                    <a:pt x="553402" y="459054"/>
                  </a:lnTo>
                  <a:lnTo>
                    <a:pt x="554812" y="457403"/>
                  </a:lnTo>
                  <a:lnTo>
                    <a:pt x="555612" y="456895"/>
                  </a:lnTo>
                  <a:lnTo>
                    <a:pt x="556196" y="457403"/>
                  </a:lnTo>
                  <a:lnTo>
                    <a:pt x="554774" y="459816"/>
                  </a:lnTo>
                  <a:lnTo>
                    <a:pt x="554355" y="460578"/>
                  </a:lnTo>
                  <a:lnTo>
                    <a:pt x="554050" y="461467"/>
                  </a:lnTo>
                  <a:lnTo>
                    <a:pt x="554748" y="461975"/>
                  </a:lnTo>
                  <a:lnTo>
                    <a:pt x="556437" y="461848"/>
                  </a:lnTo>
                  <a:lnTo>
                    <a:pt x="556361" y="462102"/>
                  </a:lnTo>
                  <a:lnTo>
                    <a:pt x="556247" y="462610"/>
                  </a:lnTo>
                  <a:lnTo>
                    <a:pt x="556374" y="463118"/>
                  </a:lnTo>
                  <a:lnTo>
                    <a:pt x="557072" y="464134"/>
                  </a:lnTo>
                  <a:lnTo>
                    <a:pt x="557149" y="465023"/>
                  </a:lnTo>
                  <a:lnTo>
                    <a:pt x="557542" y="464896"/>
                  </a:lnTo>
                  <a:lnTo>
                    <a:pt x="558088" y="464642"/>
                  </a:lnTo>
                  <a:lnTo>
                    <a:pt x="558609" y="464642"/>
                  </a:lnTo>
                  <a:lnTo>
                    <a:pt x="558888" y="464769"/>
                  </a:lnTo>
                  <a:lnTo>
                    <a:pt x="558914" y="465023"/>
                  </a:lnTo>
                  <a:lnTo>
                    <a:pt x="558292" y="466674"/>
                  </a:lnTo>
                  <a:lnTo>
                    <a:pt x="558990" y="467055"/>
                  </a:lnTo>
                  <a:lnTo>
                    <a:pt x="561009" y="466293"/>
                  </a:lnTo>
                  <a:lnTo>
                    <a:pt x="560832" y="466547"/>
                  </a:lnTo>
                  <a:lnTo>
                    <a:pt x="561848" y="466293"/>
                  </a:lnTo>
                  <a:lnTo>
                    <a:pt x="562343" y="466166"/>
                  </a:lnTo>
                  <a:lnTo>
                    <a:pt x="562648" y="466547"/>
                  </a:lnTo>
                  <a:lnTo>
                    <a:pt x="562686" y="466801"/>
                  </a:lnTo>
                  <a:lnTo>
                    <a:pt x="561492" y="469214"/>
                  </a:lnTo>
                  <a:lnTo>
                    <a:pt x="560895" y="469976"/>
                  </a:lnTo>
                  <a:lnTo>
                    <a:pt x="560819" y="470357"/>
                  </a:lnTo>
                  <a:lnTo>
                    <a:pt x="560946" y="471627"/>
                  </a:lnTo>
                  <a:lnTo>
                    <a:pt x="562673" y="471881"/>
                  </a:lnTo>
                  <a:lnTo>
                    <a:pt x="563537" y="472643"/>
                  </a:lnTo>
                  <a:lnTo>
                    <a:pt x="563549" y="474167"/>
                  </a:lnTo>
                  <a:lnTo>
                    <a:pt x="563803" y="474167"/>
                  </a:lnTo>
                  <a:lnTo>
                    <a:pt x="563981" y="473659"/>
                  </a:lnTo>
                  <a:lnTo>
                    <a:pt x="564083" y="473151"/>
                  </a:lnTo>
                  <a:lnTo>
                    <a:pt x="564146" y="470357"/>
                  </a:lnTo>
                  <a:lnTo>
                    <a:pt x="566686" y="468071"/>
                  </a:lnTo>
                  <a:lnTo>
                    <a:pt x="567778" y="467309"/>
                  </a:lnTo>
                  <a:lnTo>
                    <a:pt x="568604" y="467055"/>
                  </a:lnTo>
                  <a:lnTo>
                    <a:pt x="569150" y="467309"/>
                  </a:lnTo>
                  <a:lnTo>
                    <a:pt x="567931" y="468833"/>
                  </a:lnTo>
                  <a:lnTo>
                    <a:pt x="566915" y="470484"/>
                  </a:lnTo>
                  <a:lnTo>
                    <a:pt x="565924" y="472262"/>
                  </a:lnTo>
                  <a:lnTo>
                    <a:pt x="565454" y="473532"/>
                  </a:lnTo>
                  <a:lnTo>
                    <a:pt x="565365" y="474548"/>
                  </a:lnTo>
                  <a:lnTo>
                    <a:pt x="567601" y="472643"/>
                  </a:lnTo>
                  <a:lnTo>
                    <a:pt x="567715" y="472516"/>
                  </a:lnTo>
                  <a:lnTo>
                    <a:pt x="567690" y="474294"/>
                  </a:lnTo>
                  <a:lnTo>
                    <a:pt x="566902" y="476199"/>
                  </a:lnTo>
                  <a:lnTo>
                    <a:pt x="566305" y="477088"/>
                  </a:lnTo>
                  <a:lnTo>
                    <a:pt x="566242" y="477342"/>
                  </a:lnTo>
                  <a:lnTo>
                    <a:pt x="566356" y="477977"/>
                  </a:lnTo>
                  <a:lnTo>
                    <a:pt x="567309" y="478231"/>
                  </a:lnTo>
                  <a:lnTo>
                    <a:pt x="567855" y="477977"/>
                  </a:lnTo>
                  <a:lnTo>
                    <a:pt x="568223" y="477596"/>
                  </a:lnTo>
                  <a:lnTo>
                    <a:pt x="568591" y="477469"/>
                  </a:lnTo>
                  <a:lnTo>
                    <a:pt x="569556" y="477215"/>
                  </a:lnTo>
                  <a:lnTo>
                    <a:pt x="569290" y="478231"/>
                  </a:lnTo>
                  <a:lnTo>
                    <a:pt x="568794" y="479755"/>
                  </a:lnTo>
                  <a:lnTo>
                    <a:pt x="568604" y="480136"/>
                  </a:lnTo>
                  <a:lnTo>
                    <a:pt x="568490" y="480263"/>
                  </a:lnTo>
                  <a:lnTo>
                    <a:pt x="569518" y="480263"/>
                  </a:lnTo>
                  <a:lnTo>
                    <a:pt x="570204" y="479247"/>
                  </a:lnTo>
                  <a:lnTo>
                    <a:pt x="570547" y="477342"/>
                  </a:lnTo>
                  <a:lnTo>
                    <a:pt x="570788" y="477215"/>
                  </a:lnTo>
                  <a:lnTo>
                    <a:pt x="571779" y="476707"/>
                  </a:lnTo>
                  <a:lnTo>
                    <a:pt x="573252" y="474929"/>
                  </a:lnTo>
                  <a:lnTo>
                    <a:pt x="573925" y="473786"/>
                  </a:lnTo>
                  <a:lnTo>
                    <a:pt x="574725" y="473405"/>
                  </a:lnTo>
                  <a:lnTo>
                    <a:pt x="575665" y="473659"/>
                  </a:lnTo>
                  <a:lnTo>
                    <a:pt x="574903" y="475183"/>
                  </a:lnTo>
                  <a:lnTo>
                    <a:pt x="573430" y="476707"/>
                  </a:lnTo>
                  <a:lnTo>
                    <a:pt x="571233" y="478231"/>
                  </a:lnTo>
                  <a:lnTo>
                    <a:pt x="571652" y="478612"/>
                  </a:lnTo>
                  <a:lnTo>
                    <a:pt x="571842" y="478993"/>
                  </a:lnTo>
                  <a:lnTo>
                    <a:pt x="571868" y="479247"/>
                  </a:lnTo>
                  <a:lnTo>
                    <a:pt x="571538" y="480136"/>
                  </a:lnTo>
                  <a:lnTo>
                    <a:pt x="571449" y="481025"/>
                  </a:lnTo>
                  <a:lnTo>
                    <a:pt x="571754" y="481533"/>
                  </a:lnTo>
                  <a:lnTo>
                    <a:pt x="572071" y="482930"/>
                  </a:lnTo>
                  <a:lnTo>
                    <a:pt x="572592" y="484073"/>
                  </a:lnTo>
                  <a:lnTo>
                    <a:pt x="573138" y="485470"/>
                  </a:lnTo>
                  <a:lnTo>
                    <a:pt x="575119" y="487756"/>
                  </a:lnTo>
                  <a:lnTo>
                    <a:pt x="576237" y="487883"/>
                  </a:lnTo>
                  <a:lnTo>
                    <a:pt x="577608" y="486994"/>
                  </a:lnTo>
                  <a:lnTo>
                    <a:pt x="579666" y="488264"/>
                  </a:lnTo>
                  <a:lnTo>
                    <a:pt x="579018" y="489165"/>
                  </a:lnTo>
                  <a:lnTo>
                    <a:pt x="577977" y="490054"/>
                  </a:lnTo>
                  <a:lnTo>
                    <a:pt x="577418" y="490816"/>
                  </a:lnTo>
                  <a:lnTo>
                    <a:pt x="577176" y="491451"/>
                  </a:lnTo>
                  <a:lnTo>
                    <a:pt x="577253" y="491959"/>
                  </a:lnTo>
                  <a:lnTo>
                    <a:pt x="575017" y="494118"/>
                  </a:lnTo>
                  <a:lnTo>
                    <a:pt x="574662" y="494499"/>
                  </a:lnTo>
                  <a:lnTo>
                    <a:pt x="573366" y="496531"/>
                  </a:lnTo>
                  <a:lnTo>
                    <a:pt x="572401" y="497547"/>
                  </a:lnTo>
                  <a:lnTo>
                    <a:pt x="571398" y="497928"/>
                  </a:lnTo>
                  <a:lnTo>
                    <a:pt x="571677" y="499833"/>
                  </a:lnTo>
                  <a:lnTo>
                    <a:pt x="570623" y="500849"/>
                  </a:lnTo>
                  <a:lnTo>
                    <a:pt x="569137" y="501484"/>
                  </a:lnTo>
                  <a:lnTo>
                    <a:pt x="568540" y="501865"/>
                  </a:lnTo>
                  <a:lnTo>
                    <a:pt x="568058" y="502627"/>
                  </a:lnTo>
                  <a:lnTo>
                    <a:pt x="567690" y="503770"/>
                  </a:lnTo>
                  <a:lnTo>
                    <a:pt x="568731" y="503643"/>
                  </a:lnTo>
                  <a:lnTo>
                    <a:pt x="569061" y="504151"/>
                  </a:lnTo>
                  <a:lnTo>
                    <a:pt x="568706" y="505167"/>
                  </a:lnTo>
                  <a:lnTo>
                    <a:pt x="567690" y="506564"/>
                  </a:lnTo>
                  <a:lnTo>
                    <a:pt x="567258" y="507580"/>
                  </a:lnTo>
                  <a:lnTo>
                    <a:pt x="564553" y="507961"/>
                  </a:lnTo>
                  <a:lnTo>
                    <a:pt x="563372" y="508977"/>
                  </a:lnTo>
                  <a:lnTo>
                    <a:pt x="563156" y="509485"/>
                  </a:lnTo>
                  <a:lnTo>
                    <a:pt x="563029" y="510374"/>
                  </a:lnTo>
                  <a:lnTo>
                    <a:pt x="563219" y="511136"/>
                  </a:lnTo>
                  <a:lnTo>
                    <a:pt x="562127" y="511644"/>
                  </a:lnTo>
                  <a:lnTo>
                    <a:pt x="561073" y="512660"/>
                  </a:lnTo>
                  <a:lnTo>
                    <a:pt x="560476" y="513168"/>
                  </a:lnTo>
                  <a:lnTo>
                    <a:pt x="560108" y="513803"/>
                  </a:lnTo>
                  <a:lnTo>
                    <a:pt x="557364" y="515708"/>
                  </a:lnTo>
                  <a:lnTo>
                    <a:pt x="556704" y="515708"/>
                  </a:lnTo>
                  <a:lnTo>
                    <a:pt x="556221" y="515835"/>
                  </a:lnTo>
                  <a:lnTo>
                    <a:pt x="555879" y="516343"/>
                  </a:lnTo>
                  <a:lnTo>
                    <a:pt x="555447" y="517359"/>
                  </a:lnTo>
                  <a:lnTo>
                    <a:pt x="555218" y="518629"/>
                  </a:lnTo>
                  <a:lnTo>
                    <a:pt x="555040" y="519137"/>
                  </a:lnTo>
                  <a:lnTo>
                    <a:pt x="554304" y="519518"/>
                  </a:lnTo>
                  <a:lnTo>
                    <a:pt x="553008" y="519645"/>
                  </a:lnTo>
                  <a:lnTo>
                    <a:pt x="550913" y="521550"/>
                  </a:lnTo>
                  <a:lnTo>
                    <a:pt x="550583" y="522058"/>
                  </a:lnTo>
                  <a:lnTo>
                    <a:pt x="550227" y="522820"/>
                  </a:lnTo>
                  <a:lnTo>
                    <a:pt x="549859" y="523836"/>
                  </a:lnTo>
                  <a:lnTo>
                    <a:pt x="550202" y="523455"/>
                  </a:lnTo>
                  <a:lnTo>
                    <a:pt x="550430" y="523646"/>
                  </a:lnTo>
                  <a:lnTo>
                    <a:pt x="550951" y="523455"/>
                  </a:lnTo>
                  <a:lnTo>
                    <a:pt x="552056" y="523074"/>
                  </a:lnTo>
                  <a:lnTo>
                    <a:pt x="552678" y="522947"/>
                  </a:lnTo>
                  <a:lnTo>
                    <a:pt x="552894" y="523455"/>
                  </a:lnTo>
                  <a:lnTo>
                    <a:pt x="552894" y="524471"/>
                  </a:lnTo>
                  <a:lnTo>
                    <a:pt x="552780" y="525106"/>
                  </a:lnTo>
                  <a:lnTo>
                    <a:pt x="552348" y="525614"/>
                  </a:lnTo>
                  <a:lnTo>
                    <a:pt x="551586" y="525868"/>
                  </a:lnTo>
                  <a:lnTo>
                    <a:pt x="550519" y="525741"/>
                  </a:lnTo>
                  <a:lnTo>
                    <a:pt x="549783" y="526122"/>
                  </a:lnTo>
                  <a:lnTo>
                    <a:pt x="548779" y="526376"/>
                  </a:lnTo>
                  <a:lnTo>
                    <a:pt x="547484" y="526630"/>
                  </a:lnTo>
                  <a:lnTo>
                    <a:pt x="547890" y="527519"/>
                  </a:lnTo>
                  <a:lnTo>
                    <a:pt x="548005" y="528027"/>
                  </a:lnTo>
                  <a:lnTo>
                    <a:pt x="547560" y="528916"/>
                  </a:lnTo>
                  <a:lnTo>
                    <a:pt x="545947" y="529551"/>
                  </a:lnTo>
                  <a:lnTo>
                    <a:pt x="545973" y="529805"/>
                  </a:lnTo>
                  <a:lnTo>
                    <a:pt x="546201" y="529932"/>
                  </a:lnTo>
                  <a:lnTo>
                    <a:pt x="546608" y="530059"/>
                  </a:lnTo>
                  <a:lnTo>
                    <a:pt x="547649" y="530059"/>
                  </a:lnTo>
                  <a:lnTo>
                    <a:pt x="548335" y="530694"/>
                  </a:lnTo>
                  <a:lnTo>
                    <a:pt x="549033" y="531964"/>
                  </a:lnTo>
                  <a:lnTo>
                    <a:pt x="549071" y="533107"/>
                  </a:lnTo>
                  <a:lnTo>
                    <a:pt x="548487" y="533742"/>
                  </a:lnTo>
                  <a:lnTo>
                    <a:pt x="546989" y="534123"/>
                  </a:lnTo>
                  <a:lnTo>
                    <a:pt x="546976" y="534377"/>
                  </a:lnTo>
                  <a:lnTo>
                    <a:pt x="546862" y="534885"/>
                  </a:lnTo>
                  <a:lnTo>
                    <a:pt x="546557" y="535266"/>
                  </a:lnTo>
                  <a:lnTo>
                    <a:pt x="545782" y="535266"/>
                  </a:lnTo>
                  <a:lnTo>
                    <a:pt x="544944" y="535012"/>
                  </a:lnTo>
                  <a:lnTo>
                    <a:pt x="544677" y="534962"/>
                  </a:lnTo>
                  <a:lnTo>
                    <a:pt x="543623" y="535393"/>
                  </a:lnTo>
                  <a:lnTo>
                    <a:pt x="542925" y="536028"/>
                  </a:lnTo>
                  <a:lnTo>
                    <a:pt x="542099" y="536409"/>
                  </a:lnTo>
                  <a:lnTo>
                    <a:pt x="541197" y="536409"/>
                  </a:lnTo>
                  <a:lnTo>
                    <a:pt x="541134" y="540092"/>
                  </a:lnTo>
                  <a:lnTo>
                    <a:pt x="540804" y="540600"/>
                  </a:lnTo>
                  <a:lnTo>
                    <a:pt x="540664" y="540473"/>
                  </a:lnTo>
                  <a:lnTo>
                    <a:pt x="540689" y="540219"/>
                  </a:lnTo>
                  <a:lnTo>
                    <a:pt x="540918" y="539965"/>
                  </a:lnTo>
                  <a:lnTo>
                    <a:pt x="541134" y="540092"/>
                  </a:lnTo>
                  <a:lnTo>
                    <a:pt x="541134" y="536384"/>
                  </a:lnTo>
                  <a:lnTo>
                    <a:pt x="540791" y="536232"/>
                  </a:lnTo>
                  <a:lnTo>
                    <a:pt x="540169" y="536536"/>
                  </a:lnTo>
                  <a:lnTo>
                    <a:pt x="538988" y="538314"/>
                  </a:lnTo>
                  <a:lnTo>
                    <a:pt x="538899" y="538822"/>
                  </a:lnTo>
                  <a:lnTo>
                    <a:pt x="539038" y="539203"/>
                  </a:lnTo>
                  <a:lnTo>
                    <a:pt x="540092" y="538314"/>
                  </a:lnTo>
                  <a:lnTo>
                    <a:pt x="540156" y="538822"/>
                  </a:lnTo>
                  <a:lnTo>
                    <a:pt x="539813" y="539076"/>
                  </a:lnTo>
                  <a:lnTo>
                    <a:pt x="539038" y="539203"/>
                  </a:lnTo>
                  <a:lnTo>
                    <a:pt x="539470" y="540473"/>
                  </a:lnTo>
                  <a:lnTo>
                    <a:pt x="539584" y="541235"/>
                  </a:lnTo>
                  <a:lnTo>
                    <a:pt x="567258" y="541235"/>
                  </a:lnTo>
                  <a:lnTo>
                    <a:pt x="567270" y="540600"/>
                  </a:lnTo>
                  <a:lnTo>
                    <a:pt x="567232" y="539965"/>
                  </a:lnTo>
                  <a:lnTo>
                    <a:pt x="567143" y="539330"/>
                  </a:lnTo>
                  <a:lnTo>
                    <a:pt x="566966" y="538822"/>
                  </a:lnTo>
                  <a:lnTo>
                    <a:pt x="568375" y="539330"/>
                  </a:lnTo>
                  <a:lnTo>
                    <a:pt x="568833" y="539965"/>
                  </a:lnTo>
                  <a:lnTo>
                    <a:pt x="568909" y="541235"/>
                  </a:lnTo>
                  <a:lnTo>
                    <a:pt x="571563" y="539076"/>
                  </a:lnTo>
                  <a:lnTo>
                    <a:pt x="571817" y="538822"/>
                  </a:lnTo>
                  <a:lnTo>
                    <a:pt x="572338" y="538314"/>
                  </a:lnTo>
                  <a:lnTo>
                    <a:pt x="572465" y="538187"/>
                  </a:lnTo>
                  <a:lnTo>
                    <a:pt x="573074" y="537425"/>
                  </a:lnTo>
                  <a:lnTo>
                    <a:pt x="573379" y="536663"/>
                  </a:lnTo>
                  <a:lnTo>
                    <a:pt x="572566" y="537425"/>
                  </a:lnTo>
                  <a:lnTo>
                    <a:pt x="571322" y="537425"/>
                  </a:lnTo>
                  <a:lnTo>
                    <a:pt x="569620" y="536663"/>
                  </a:lnTo>
                  <a:lnTo>
                    <a:pt x="570268" y="536409"/>
                  </a:lnTo>
                  <a:lnTo>
                    <a:pt x="571246" y="536028"/>
                  </a:lnTo>
                  <a:lnTo>
                    <a:pt x="571474" y="535647"/>
                  </a:lnTo>
                  <a:lnTo>
                    <a:pt x="571639" y="535393"/>
                  </a:lnTo>
                  <a:lnTo>
                    <a:pt x="571512" y="534962"/>
                  </a:lnTo>
                  <a:lnTo>
                    <a:pt x="571055" y="534250"/>
                  </a:lnTo>
                  <a:lnTo>
                    <a:pt x="569302" y="535647"/>
                  </a:lnTo>
                  <a:lnTo>
                    <a:pt x="568642" y="535266"/>
                  </a:lnTo>
                  <a:lnTo>
                    <a:pt x="567804" y="534885"/>
                  </a:lnTo>
                  <a:lnTo>
                    <a:pt x="567207" y="534504"/>
                  </a:lnTo>
                  <a:lnTo>
                    <a:pt x="567220" y="534123"/>
                  </a:lnTo>
                  <a:lnTo>
                    <a:pt x="569912" y="533615"/>
                  </a:lnTo>
                  <a:lnTo>
                    <a:pt x="571563" y="532853"/>
                  </a:lnTo>
                  <a:lnTo>
                    <a:pt x="572833" y="531456"/>
                  </a:lnTo>
                  <a:lnTo>
                    <a:pt x="574484" y="530186"/>
                  </a:lnTo>
                  <a:lnTo>
                    <a:pt x="574916" y="529043"/>
                  </a:lnTo>
                  <a:lnTo>
                    <a:pt x="574840" y="528408"/>
                  </a:lnTo>
                  <a:lnTo>
                    <a:pt x="574421" y="527519"/>
                  </a:lnTo>
                  <a:lnTo>
                    <a:pt x="575652" y="527646"/>
                  </a:lnTo>
                  <a:lnTo>
                    <a:pt x="577024" y="527646"/>
                  </a:lnTo>
                  <a:lnTo>
                    <a:pt x="577176" y="527773"/>
                  </a:lnTo>
                  <a:lnTo>
                    <a:pt x="577684" y="527773"/>
                  </a:lnTo>
                  <a:lnTo>
                    <a:pt x="578573" y="527519"/>
                  </a:lnTo>
                  <a:lnTo>
                    <a:pt x="578675" y="526884"/>
                  </a:lnTo>
                  <a:lnTo>
                    <a:pt x="578624" y="525995"/>
                  </a:lnTo>
                  <a:lnTo>
                    <a:pt x="578548" y="525868"/>
                  </a:lnTo>
                  <a:lnTo>
                    <a:pt x="578383" y="525614"/>
                  </a:lnTo>
                  <a:lnTo>
                    <a:pt x="578269" y="525233"/>
                  </a:lnTo>
                  <a:lnTo>
                    <a:pt x="578015" y="523582"/>
                  </a:lnTo>
                  <a:lnTo>
                    <a:pt x="580301" y="523963"/>
                  </a:lnTo>
                  <a:lnTo>
                    <a:pt x="581177" y="523582"/>
                  </a:lnTo>
                  <a:lnTo>
                    <a:pt x="581469" y="523455"/>
                  </a:lnTo>
                  <a:lnTo>
                    <a:pt x="581507" y="522947"/>
                  </a:lnTo>
                  <a:lnTo>
                    <a:pt x="581558" y="522185"/>
                  </a:lnTo>
                  <a:lnTo>
                    <a:pt x="583069" y="522566"/>
                  </a:lnTo>
                  <a:lnTo>
                    <a:pt x="583552" y="522439"/>
                  </a:lnTo>
                  <a:lnTo>
                    <a:pt x="583044" y="521550"/>
                  </a:lnTo>
                  <a:lnTo>
                    <a:pt x="582269" y="521677"/>
                  </a:lnTo>
                  <a:lnTo>
                    <a:pt x="581329" y="521931"/>
                  </a:lnTo>
                  <a:lnTo>
                    <a:pt x="580961" y="522185"/>
                  </a:lnTo>
                  <a:lnTo>
                    <a:pt x="580377" y="522185"/>
                  </a:lnTo>
                  <a:lnTo>
                    <a:pt x="579564" y="522058"/>
                  </a:lnTo>
                  <a:lnTo>
                    <a:pt x="579653" y="521296"/>
                  </a:lnTo>
                  <a:lnTo>
                    <a:pt x="580059" y="521423"/>
                  </a:lnTo>
                  <a:lnTo>
                    <a:pt x="580453" y="521296"/>
                  </a:lnTo>
                  <a:lnTo>
                    <a:pt x="580669" y="521042"/>
                  </a:lnTo>
                  <a:lnTo>
                    <a:pt x="580872" y="520153"/>
                  </a:lnTo>
                  <a:lnTo>
                    <a:pt x="581063" y="518629"/>
                  </a:lnTo>
                  <a:lnTo>
                    <a:pt x="582345" y="518502"/>
                  </a:lnTo>
                  <a:lnTo>
                    <a:pt x="583234" y="518248"/>
                  </a:lnTo>
                  <a:lnTo>
                    <a:pt x="584428" y="517359"/>
                  </a:lnTo>
                  <a:lnTo>
                    <a:pt x="584923" y="516724"/>
                  </a:lnTo>
                  <a:lnTo>
                    <a:pt x="585724" y="515962"/>
                  </a:lnTo>
                  <a:lnTo>
                    <a:pt x="587159" y="515454"/>
                  </a:lnTo>
                  <a:lnTo>
                    <a:pt x="589216" y="515073"/>
                  </a:lnTo>
                  <a:lnTo>
                    <a:pt x="587870" y="514819"/>
                  </a:lnTo>
                  <a:lnTo>
                    <a:pt x="587540" y="514057"/>
                  </a:lnTo>
                  <a:lnTo>
                    <a:pt x="587641" y="513549"/>
                  </a:lnTo>
                  <a:lnTo>
                    <a:pt x="588365" y="511771"/>
                  </a:lnTo>
                  <a:lnTo>
                    <a:pt x="589216" y="511390"/>
                  </a:lnTo>
                  <a:lnTo>
                    <a:pt x="590664" y="511390"/>
                  </a:lnTo>
                  <a:lnTo>
                    <a:pt x="590003" y="510374"/>
                  </a:lnTo>
                  <a:lnTo>
                    <a:pt x="590918" y="509485"/>
                  </a:lnTo>
                  <a:lnTo>
                    <a:pt x="593420" y="508596"/>
                  </a:lnTo>
                  <a:lnTo>
                    <a:pt x="593826" y="507707"/>
                  </a:lnTo>
                  <a:lnTo>
                    <a:pt x="594652" y="506945"/>
                  </a:lnTo>
                  <a:lnTo>
                    <a:pt x="595858" y="506310"/>
                  </a:lnTo>
                  <a:lnTo>
                    <a:pt x="594461" y="505675"/>
                  </a:lnTo>
                  <a:lnTo>
                    <a:pt x="594169" y="504659"/>
                  </a:lnTo>
                  <a:lnTo>
                    <a:pt x="594639" y="503897"/>
                  </a:lnTo>
                  <a:lnTo>
                    <a:pt x="595033" y="503262"/>
                  </a:lnTo>
                  <a:lnTo>
                    <a:pt x="596239" y="503516"/>
                  </a:lnTo>
                  <a:lnTo>
                    <a:pt x="597039" y="503262"/>
                  </a:lnTo>
                  <a:lnTo>
                    <a:pt x="597446" y="503135"/>
                  </a:lnTo>
                  <a:lnTo>
                    <a:pt x="598614" y="502119"/>
                  </a:lnTo>
                  <a:lnTo>
                    <a:pt x="599224" y="503643"/>
                  </a:lnTo>
                  <a:lnTo>
                    <a:pt x="599732" y="503516"/>
                  </a:lnTo>
                  <a:lnTo>
                    <a:pt x="600024" y="503135"/>
                  </a:lnTo>
                  <a:lnTo>
                    <a:pt x="600062" y="502500"/>
                  </a:lnTo>
                  <a:lnTo>
                    <a:pt x="600354" y="502119"/>
                  </a:lnTo>
                  <a:lnTo>
                    <a:pt x="600557" y="501865"/>
                  </a:lnTo>
                  <a:lnTo>
                    <a:pt x="600824" y="501103"/>
                  </a:lnTo>
                  <a:lnTo>
                    <a:pt x="601078" y="500976"/>
                  </a:lnTo>
                  <a:lnTo>
                    <a:pt x="601548" y="500595"/>
                  </a:lnTo>
                  <a:lnTo>
                    <a:pt x="602869" y="498817"/>
                  </a:lnTo>
                  <a:lnTo>
                    <a:pt x="603910" y="497801"/>
                  </a:lnTo>
                  <a:lnTo>
                    <a:pt x="603250" y="496912"/>
                  </a:lnTo>
                  <a:lnTo>
                    <a:pt x="603059" y="496023"/>
                  </a:lnTo>
                  <a:lnTo>
                    <a:pt x="603364" y="495388"/>
                  </a:lnTo>
                  <a:lnTo>
                    <a:pt x="603923" y="493737"/>
                  </a:lnTo>
                  <a:lnTo>
                    <a:pt x="604532" y="492467"/>
                  </a:lnTo>
                  <a:close/>
                </a:path>
                <a:path w="1932305" h="1219200">
                  <a:moveTo>
                    <a:pt x="622731" y="553681"/>
                  </a:moveTo>
                  <a:lnTo>
                    <a:pt x="622071" y="553046"/>
                  </a:lnTo>
                  <a:lnTo>
                    <a:pt x="621855" y="553046"/>
                  </a:lnTo>
                  <a:lnTo>
                    <a:pt x="622325" y="553681"/>
                  </a:lnTo>
                  <a:lnTo>
                    <a:pt x="622731" y="553681"/>
                  </a:lnTo>
                  <a:close/>
                </a:path>
                <a:path w="1932305" h="1219200">
                  <a:moveTo>
                    <a:pt x="668553" y="541870"/>
                  </a:moveTo>
                  <a:lnTo>
                    <a:pt x="667486" y="541743"/>
                  </a:lnTo>
                  <a:lnTo>
                    <a:pt x="666864" y="541489"/>
                  </a:lnTo>
                  <a:lnTo>
                    <a:pt x="666673" y="541108"/>
                  </a:lnTo>
                  <a:lnTo>
                    <a:pt x="666013" y="540600"/>
                  </a:lnTo>
                  <a:lnTo>
                    <a:pt x="665607" y="540092"/>
                  </a:lnTo>
                  <a:lnTo>
                    <a:pt x="665289" y="539711"/>
                  </a:lnTo>
                  <a:lnTo>
                    <a:pt x="664032" y="539965"/>
                  </a:lnTo>
                  <a:lnTo>
                    <a:pt x="664032" y="543267"/>
                  </a:lnTo>
                  <a:lnTo>
                    <a:pt x="663638" y="543394"/>
                  </a:lnTo>
                  <a:lnTo>
                    <a:pt x="663803" y="543140"/>
                  </a:lnTo>
                  <a:lnTo>
                    <a:pt x="664032" y="543267"/>
                  </a:lnTo>
                  <a:lnTo>
                    <a:pt x="664032" y="539965"/>
                  </a:lnTo>
                  <a:lnTo>
                    <a:pt x="663371" y="540092"/>
                  </a:lnTo>
                  <a:lnTo>
                    <a:pt x="661377" y="539965"/>
                  </a:lnTo>
                  <a:lnTo>
                    <a:pt x="661149" y="538441"/>
                  </a:lnTo>
                  <a:lnTo>
                    <a:pt x="661276" y="537425"/>
                  </a:lnTo>
                  <a:lnTo>
                    <a:pt x="661403" y="536790"/>
                  </a:lnTo>
                  <a:lnTo>
                    <a:pt x="662203" y="536028"/>
                  </a:lnTo>
                  <a:lnTo>
                    <a:pt x="660057" y="534885"/>
                  </a:lnTo>
                  <a:lnTo>
                    <a:pt x="658342" y="533869"/>
                  </a:lnTo>
                  <a:lnTo>
                    <a:pt x="659688" y="531456"/>
                  </a:lnTo>
                  <a:lnTo>
                    <a:pt x="659218" y="529932"/>
                  </a:lnTo>
                  <a:lnTo>
                    <a:pt x="656907" y="529297"/>
                  </a:lnTo>
                  <a:lnTo>
                    <a:pt x="658787" y="528662"/>
                  </a:lnTo>
                  <a:lnTo>
                    <a:pt x="658749" y="528408"/>
                  </a:lnTo>
                  <a:lnTo>
                    <a:pt x="658329" y="528154"/>
                  </a:lnTo>
                  <a:lnTo>
                    <a:pt x="656297" y="527773"/>
                  </a:lnTo>
                  <a:lnTo>
                    <a:pt x="653770" y="526630"/>
                  </a:lnTo>
                  <a:lnTo>
                    <a:pt x="652729" y="525995"/>
                  </a:lnTo>
                  <a:lnTo>
                    <a:pt x="652094" y="525614"/>
                  </a:lnTo>
                  <a:lnTo>
                    <a:pt x="651332" y="524852"/>
                  </a:lnTo>
                  <a:lnTo>
                    <a:pt x="650595" y="525233"/>
                  </a:lnTo>
                  <a:lnTo>
                    <a:pt x="649605" y="525614"/>
                  </a:lnTo>
                  <a:lnTo>
                    <a:pt x="649554" y="556602"/>
                  </a:lnTo>
                  <a:lnTo>
                    <a:pt x="648855" y="558126"/>
                  </a:lnTo>
                  <a:lnTo>
                    <a:pt x="648017" y="559142"/>
                  </a:lnTo>
                  <a:lnTo>
                    <a:pt x="647026" y="559523"/>
                  </a:lnTo>
                  <a:lnTo>
                    <a:pt x="647230" y="559269"/>
                  </a:lnTo>
                  <a:lnTo>
                    <a:pt x="647382" y="558888"/>
                  </a:lnTo>
                  <a:lnTo>
                    <a:pt x="647661" y="557364"/>
                  </a:lnTo>
                  <a:lnTo>
                    <a:pt x="647928" y="556348"/>
                  </a:lnTo>
                  <a:lnTo>
                    <a:pt x="648563" y="556094"/>
                  </a:lnTo>
                  <a:lnTo>
                    <a:pt x="649554" y="556602"/>
                  </a:lnTo>
                  <a:lnTo>
                    <a:pt x="649554" y="525640"/>
                  </a:lnTo>
                  <a:lnTo>
                    <a:pt x="648347" y="525995"/>
                  </a:lnTo>
                  <a:lnTo>
                    <a:pt x="647915" y="525995"/>
                  </a:lnTo>
                  <a:lnTo>
                    <a:pt x="647788" y="525741"/>
                  </a:lnTo>
                  <a:lnTo>
                    <a:pt x="647814" y="525487"/>
                  </a:lnTo>
                  <a:lnTo>
                    <a:pt x="648081" y="525487"/>
                  </a:lnTo>
                  <a:lnTo>
                    <a:pt x="648322" y="525106"/>
                  </a:lnTo>
                  <a:lnTo>
                    <a:pt x="648246" y="524471"/>
                  </a:lnTo>
                  <a:lnTo>
                    <a:pt x="648017" y="524217"/>
                  </a:lnTo>
                  <a:lnTo>
                    <a:pt x="647039" y="524217"/>
                  </a:lnTo>
                  <a:lnTo>
                    <a:pt x="645426" y="524852"/>
                  </a:lnTo>
                  <a:lnTo>
                    <a:pt x="642848" y="526122"/>
                  </a:lnTo>
                  <a:lnTo>
                    <a:pt x="640283" y="526630"/>
                  </a:lnTo>
                  <a:lnTo>
                    <a:pt x="637755" y="526376"/>
                  </a:lnTo>
                  <a:lnTo>
                    <a:pt x="634504" y="526770"/>
                  </a:lnTo>
                  <a:lnTo>
                    <a:pt x="634504" y="576287"/>
                  </a:lnTo>
                  <a:lnTo>
                    <a:pt x="634314" y="576922"/>
                  </a:lnTo>
                  <a:lnTo>
                    <a:pt x="634263" y="577938"/>
                  </a:lnTo>
                  <a:lnTo>
                    <a:pt x="632764" y="578573"/>
                  </a:lnTo>
                  <a:lnTo>
                    <a:pt x="631050" y="578954"/>
                  </a:lnTo>
                  <a:lnTo>
                    <a:pt x="629818" y="578573"/>
                  </a:lnTo>
                  <a:lnTo>
                    <a:pt x="629399" y="578446"/>
                  </a:lnTo>
                  <a:lnTo>
                    <a:pt x="628700" y="578065"/>
                  </a:lnTo>
                  <a:lnTo>
                    <a:pt x="628332" y="577811"/>
                  </a:lnTo>
                  <a:lnTo>
                    <a:pt x="628294" y="577557"/>
                  </a:lnTo>
                  <a:lnTo>
                    <a:pt x="630542" y="577684"/>
                  </a:lnTo>
                  <a:lnTo>
                    <a:pt x="630834" y="577557"/>
                  </a:lnTo>
                  <a:lnTo>
                    <a:pt x="632269" y="576922"/>
                  </a:lnTo>
                  <a:lnTo>
                    <a:pt x="633488" y="575271"/>
                  </a:lnTo>
                  <a:lnTo>
                    <a:pt x="633996" y="575144"/>
                  </a:lnTo>
                  <a:lnTo>
                    <a:pt x="634365" y="575525"/>
                  </a:lnTo>
                  <a:lnTo>
                    <a:pt x="634415" y="575652"/>
                  </a:lnTo>
                  <a:lnTo>
                    <a:pt x="634504" y="576287"/>
                  </a:lnTo>
                  <a:lnTo>
                    <a:pt x="634504" y="526770"/>
                  </a:lnTo>
                  <a:lnTo>
                    <a:pt x="633704" y="526872"/>
                  </a:lnTo>
                  <a:lnTo>
                    <a:pt x="633704" y="572604"/>
                  </a:lnTo>
                  <a:lnTo>
                    <a:pt x="633412" y="572477"/>
                  </a:lnTo>
                  <a:lnTo>
                    <a:pt x="633526" y="571334"/>
                  </a:lnTo>
                  <a:lnTo>
                    <a:pt x="633666" y="570826"/>
                  </a:lnTo>
                  <a:lnTo>
                    <a:pt x="633704" y="572604"/>
                  </a:lnTo>
                  <a:lnTo>
                    <a:pt x="633704" y="526872"/>
                  </a:lnTo>
                  <a:lnTo>
                    <a:pt x="633501" y="526884"/>
                  </a:lnTo>
                  <a:lnTo>
                    <a:pt x="628916" y="528027"/>
                  </a:lnTo>
                  <a:lnTo>
                    <a:pt x="628180" y="528116"/>
                  </a:lnTo>
                  <a:lnTo>
                    <a:pt x="628180" y="579589"/>
                  </a:lnTo>
                  <a:lnTo>
                    <a:pt x="627659" y="580605"/>
                  </a:lnTo>
                  <a:lnTo>
                    <a:pt x="626821" y="581113"/>
                  </a:lnTo>
                  <a:lnTo>
                    <a:pt x="625640" y="581113"/>
                  </a:lnTo>
                  <a:lnTo>
                    <a:pt x="625309" y="580224"/>
                  </a:lnTo>
                  <a:lnTo>
                    <a:pt x="625144" y="578954"/>
                  </a:lnTo>
                  <a:lnTo>
                    <a:pt x="625436" y="579208"/>
                  </a:lnTo>
                  <a:lnTo>
                    <a:pt x="625856" y="579335"/>
                  </a:lnTo>
                  <a:lnTo>
                    <a:pt x="626364" y="579208"/>
                  </a:lnTo>
                  <a:lnTo>
                    <a:pt x="626986" y="578954"/>
                  </a:lnTo>
                  <a:lnTo>
                    <a:pt x="627303" y="578827"/>
                  </a:lnTo>
                  <a:lnTo>
                    <a:pt x="627773" y="578573"/>
                  </a:lnTo>
                  <a:lnTo>
                    <a:pt x="628065" y="578827"/>
                  </a:lnTo>
                  <a:lnTo>
                    <a:pt x="628180" y="579589"/>
                  </a:lnTo>
                  <a:lnTo>
                    <a:pt x="628180" y="528116"/>
                  </a:lnTo>
                  <a:lnTo>
                    <a:pt x="626605" y="528281"/>
                  </a:lnTo>
                  <a:lnTo>
                    <a:pt x="626148" y="528396"/>
                  </a:lnTo>
                  <a:lnTo>
                    <a:pt x="626148" y="545934"/>
                  </a:lnTo>
                  <a:lnTo>
                    <a:pt x="624636" y="547331"/>
                  </a:lnTo>
                  <a:lnTo>
                    <a:pt x="624586" y="547585"/>
                  </a:lnTo>
                  <a:lnTo>
                    <a:pt x="624471" y="548855"/>
                  </a:lnTo>
                  <a:lnTo>
                    <a:pt x="625373" y="550125"/>
                  </a:lnTo>
                  <a:lnTo>
                    <a:pt x="624547" y="549871"/>
                  </a:lnTo>
                  <a:lnTo>
                    <a:pt x="623938" y="549744"/>
                  </a:lnTo>
                  <a:lnTo>
                    <a:pt x="623798" y="549744"/>
                  </a:lnTo>
                  <a:lnTo>
                    <a:pt x="623468" y="549617"/>
                  </a:lnTo>
                  <a:lnTo>
                    <a:pt x="622947" y="549744"/>
                  </a:lnTo>
                  <a:lnTo>
                    <a:pt x="623303" y="550887"/>
                  </a:lnTo>
                  <a:lnTo>
                    <a:pt x="623341" y="551014"/>
                  </a:lnTo>
                  <a:lnTo>
                    <a:pt x="623519" y="551395"/>
                  </a:lnTo>
                  <a:lnTo>
                    <a:pt x="623227" y="551649"/>
                  </a:lnTo>
                  <a:lnTo>
                    <a:pt x="622452" y="551776"/>
                  </a:lnTo>
                  <a:lnTo>
                    <a:pt x="623341" y="551014"/>
                  </a:lnTo>
                  <a:lnTo>
                    <a:pt x="622223" y="550760"/>
                  </a:lnTo>
                  <a:lnTo>
                    <a:pt x="621855" y="550252"/>
                  </a:lnTo>
                  <a:lnTo>
                    <a:pt x="621957" y="548347"/>
                  </a:lnTo>
                  <a:lnTo>
                    <a:pt x="622185" y="547077"/>
                  </a:lnTo>
                  <a:lnTo>
                    <a:pt x="623062" y="546315"/>
                  </a:lnTo>
                  <a:lnTo>
                    <a:pt x="624001" y="546061"/>
                  </a:lnTo>
                  <a:lnTo>
                    <a:pt x="624484" y="545680"/>
                  </a:lnTo>
                  <a:lnTo>
                    <a:pt x="625195" y="545680"/>
                  </a:lnTo>
                  <a:lnTo>
                    <a:pt x="626148" y="545934"/>
                  </a:lnTo>
                  <a:lnTo>
                    <a:pt x="626148" y="528396"/>
                  </a:lnTo>
                  <a:lnTo>
                    <a:pt x="623404" y="529043"/>
                  </a:lnTo>
                  <a:lnTo>
                    <a:pt x="619366" y="530186"/>
                  </a:lnTo>
                  <a:lnTo>
                    <a:pt x="611746" y="532091"/>
                  </a:lnTo>
                  <a:lnTo>
                    <a:pt x="606005" y="534123"/>
                  </a:lnTo>
                  <a:lnTo>
                    <a:pt x="602145" y="536536"/>
                  </a:lnTo>
                  <a:lnTo>
                    <a:pt x="599427" y="536917"/>
                  </a:lnTo>
                  <a:lnTo>
                    <a:pt x="598436" y="537298"/>
                  </a:lnTo>
                  <a:lnTo>
                    <a:pt x="597916" y="537806"/>
                  </a:lnTo>
                  <a:lnTo>
                    <a:pt x="597827" y="538187"/>
                  </a:lnTo>
                  <a:lnTo>
                    <a:pt x="597319" y="538187"/>
                  </a:lnTo>
                  <a:lnTo>
                    <a:pt x="596442" y="538441"/>
                  </a:lnTo>
                  <a:lnTo>
                    <a:pt x="595185" y="538949"/>
                  </a:lnTo>
                  <a:lnTo>
                    <a:pt x="593852" y="539330"/>
                  </a:lnTo>
                  <a:lnTo>
                    <a:pt x="592315" y="539584"/>
                  </a:lnTo>
                  <a:lnTo>
                    <a:pt x="590778" y="539711"/>
                  </a:lnTo>
                  <a:lnTo>
                    <a:pt x="589940" y="540346"/>
                  </a:lnTo>
                  <a:lnTo>
                    <a:pt x="589826" y="541489"/>
                  </a:lnTo>
                  <a:lnTo>
                    <a:pt x="588391" y="541489"/>
                  </a:lnTo>
                  <a:lnTo>
                    <a:pt x="586663" y="541870"/>
                  </a:lnTo>
                  <a:lnTo>
                    <a:pt x="584631" y="542378"/>
                  </a:lnTo>
                  <a:lnTo>
                    <a:pt x="582536" y="543394"/>
                  </a:lnTo>
                  <a:lnTo>
                    <a:pt x="581342" y="544156"/>
                  </a:lnTo>
                  <a:lnTo>
                    <a:pt x="581050" y="544918"/>
                  </a:lnTo>
                  <a:lnTo>
                    <a:pt x="579577" y="544664"/>
                  </a:lnTo>
                  <a:lnTo>
                    <a:pt x="577786" y="545045"/>
                  </a:lnTo>
                  <a:lnTo>
                    <a:pt x="575691" y="546061"/>
                  </a:lnTo>
                  <a:lnTo>
                    <a:pt x="573481" y="547077"/>
                  </a:lnTo>
                  <a:lnTo>
                    <a:pt x="571004" y="547712"/>
                  </a:lnTo>
                  <a:lnTo>
                    <a:pt x="568185" y="548728"/>
                  </a:lnTo>
                  <a:lnTo>
                    <a:pt x="565200" y="549871"/>
                  </a:lnTo>
                  <a:lnTo>
                    <a:pt x="565188" y="571969"/>
                  </a:lnTo>
                  <a:lnTo>
                    <a:pt x="564591" y="571842"/>
                  </a:lnTo>
                  <a:lnTo>
                    <a:pt x="563981" y="571715"/>
                  </a:lnTo>
                  <a:lnTo>
                    <a:pt x="563156" y="571080"/>
                  </a:lnTo>
                  <a:lnTo>
                    <a:pt x="562711" y="569810"/>
                  </a:lnTo>
                  <a:lnTo>
                    <a:pt x="564108" y="570318"/>
                  </a:lnTo>
                  <a:lnTo>
                    <a:pt x="564946" y="571080"/>
                  </a:lnTo>
                  <a:lnTo>
                    <a:pt x="565188" y="571969"/>
                  </a:lnTo>
                  <a:lnTo>
                    <a:pt x="565188" y="549884"/>
                  </a:lnTo>
                  <a:lnTo>
                    <a:pt x="562432" y="550760"/>
                  </a:lnTo>
                  <a:lnTo>
                    <a:pt x="560514" y="551522"/>
                  </a:lnTo>
                  <a:lnTo>
                    <a:pt x="559409" y="552030"/>
                  </a:lnTo>
                  <a:lnTo>
                    <a:pt x="558812" y="551649"/>
                  </a:lnTo>
                  <a:lnTo>
                    <a:pt x="558977" y="551014"/>
                  </a:lnTo>
                  <a:lnTo>
                    <a:pt x="559904" y="549998"/>
                  </a:lnTo>
                  <a:lnTo>
                    <a:pt x="559320" y="549617"/>
                  </a:lnTo>
                  <a:lnTo>
                    <a:pt x="559003" y="549236"/>
                  </a:lnTo>
                  <a:lnTo>
                    <a:pt x="558965" y="548982"/>
                  </a:lnTo>
                  <a:lnTo>
                    <a:pt x="560920" y="547712"/>
                  </a:lnTo>
                  <a:lnTo>
                    <a:pt x="561124" y="547585"/>
                  </a:lnTo>
                  <a:lnTo>
                    <a:pt x="562368" y="547077"/>
                  </a:lnTo>
                  <a:lnTo>
                    <a:pt x="563384" y="546823"/>
                  </a:lnTo>
                  <a:lnTo>
                    <a:pt x="564159" y="546696"/>
                  </a:lnTo>
                  <a:lnTo>
                    <a:pt x="564705" y="544283"/>
                  </a:lnTo>
                  <a:lnTo>
                    <a:pt x="564769" y="544029"/>
                  </a:lnTo>
                  <a:lnTo>
                    <a:pt x="565645" y="543775"/>
                  </a:lnTo>
                  <a:lnTo>
                    <a:pt x="565835" y="543521"/>
                  </a:lnTo>
                  <a:lnTo>
                    <a:pt x="565759" y="543140"/>
                  </a:lnTo>
                  <a:lnTo>
                    <a:pt x="565594" y="542886"/>
                  </a:lnTo>
                  <a:lnTo>
                    <a:pt x="565543" y="542632"/>
                  </a:lnTo>
                  <a:lnTo>
                    <a:pt x="565035" y="542251"/>
                  </a:lnTo>
                  <a:lnTo>
                    <a:pt x="564045" y="541743"/>
                  </a:lnTo>
                  <a:lnTo>
                    <a:pt x="564819" y="541616"/>
                  </a:lnTo>
                  <a:lnTo>
                    <a:pt x="565886" y="541743"/>
                  </a:lnTo>
                  <a:lnTo>
                    <a:pt x="567245" y="542124"/>
                  </a:lnTo>
                  <a:lnTo>
                    <a:pt x="567258" y="541616"/>
                  </a:lnTo>
                  <a:lnTo>
                    <a:pt x="567258" y="541489"/>
                  </a:lnTo>
                  <a:lnTo>
                    <a:pt x="540588" y="541489"/>
                  </a:lnTo>
                  <a:lnTo>
                    <a:pt x="540588" y="544029"/>
                  </a:lnTo>
                  <a:lnTo>
                    <a:pt x="540486" y="544156"/>
                  </a:lnTo>
                  <a:lnTo>
                    <a:pt x="540296" y="544283"/>
                  </a:lnTo>
                  <a:lnTo>
                    <a:pt x="540359" y="543902"/>
                  </a:lnTo>
                  <a:lnTo>
                    <a:pt x="540537" y="543775"/>
                  </a:lnTo>
                  <a:lnTo>
                    <a:pt x="540588" y="544029"/>
                  </a:lnTo>
                  <a:lnTo>
                    <a:pt x="540588" y="541489"/>
                  </a:lnTo>
                  <a:lnTo>
                    <a:pt x="539369" y="541489"/>
                  </a:lnTo>
                  <a:lnTo>
                    <a:pt x="538962" y="541489"/>
                  </a:lnTo>
                  <a:lnTo>
                    <a:pt x="539064" y="541870"/>
                  </a:lnTo>
                  <a:lnTo>
                    <a:pt x="539178" y="542124"/>
                  </a:lnTo>
                  <a:lnTo>
                    <a:pt x="539470" y="542378"/>
                  </a:lnTo>
                  <a:lnTo>
                    <a:pt x="538695" y="542378"/>
                  </a:lnTo>
                  <a:lnTo>
                    <a:pt x="538035" y="542886"/>
                  </a:lnTo>
                  <a:lnTo>
                    <a:pt x="537502" y="543648"/>
                  </a:lnTo>
                  <a:lnTo>
                    <a:pt x="535952" y="545172"/>
                  </a:lnTo>
                  <a:lnTo>
                    <a:pt x="536727" y="546442"/>
                  </a:lnTo>
                  <a:lnTo>
                    <a:pt x="537273" y="547585"/>
                  </a:lnTo>
                  <a:lnTo>
                    <a:pt x="538099" y="547839"/>
                  </a:lnTo>
                  <a:lnTo>
                    <a:pt x="538873" y="547712"/>
                  </a:lnTo>
                  <a:lnTo>
                    <a:pt x="539826" y="547966"/>
                  </a:lnTo>
                  <a:lnTo>
                    <a:pt x="540321" y="548220"/>
                  </a:lnTo>
                  <a:lnTo>
                    <a:pt x="540283" y="548601"/>
                  </a:lnTo>
                  <a:lnTo>
                    <a:pt x="540131" y="548855"/>
                  </a:lnTo>
                  <a:lnTo>
                    <a:pt x="539889" y="548982"/>
                  </a:lnTo>
                  <a:lnTo>
                    <a:pt x="539648" y="548982"/>
                  </a:lnTo>
                  <a:lnTo>
                    <a:pt x="538759" y="548347"/>
                  </a:lnTo>
                  <a:lnTo>
                    <a:pt x="538213" y="548601"/>
                  </a:lnTo>
                  <a:lnTo>
                    <a:pt x="537552" y="549490"/>
                  </a:lnTo>
                  <a:lnTo>
                    <a:pt x="539369" y="549871"/>
                  </a:lnTo>
                  <a:lnTo>
                    <a:pt x="538632" y="550252"/>
                  </a:lnTo>
                  <a:lnTo>
                    <a:pt x="538035" y="550506"/>
                  </a:lnTo>
                  <a:lnTo>
                    <a:pt x="537540" y="550887"/>
                  </a:lnTo>
                  <a:lnTo>
                    <a:pt x="538873" y="551903"/>
                  </a:lnTo>
                  <a:lnTo>
                    <a:pt x="538899" y="552157"/>
                  </a:lnTo>
                  <a:lnTo>
                    <a:pt x="538607" y="552411"/>
                  </a:lnTo>
                  <a:lnTo>
                    <a:pt x="538581" y="565111"/>
                  </a:lnTo>
                  <a:lnTo>
                    <a:pt x="538099" y="565746"/>
                  </a:lnTo>
                  <a:lnTo>
                    <a:pt x="537667" y="565429"/>
                  </a:lnTo>
                  <a:lnTo>
                    <a:pt x="538213" y="565238"/>
                  </a:lnTo>
                  <a:lnTo>
                    <a:pt x="538581" y="565111"/>
                  </a:lnTo>
                  <a:lnTo>
                    <a:pt x="538581" y="552424"/>
                  </a:lnTo>
                  <a:lnTo>
                    <a:pt x="536829" y="552792"/>
                  </a:lnTo>
                  <a:lnTo>
                    <a:pt x="537375" y="553935"/>
                  </a:lnTo>
                  <a:lnTo>
                    <a:pt x="537387" y="554443"/>
                  </a:lnTo>
                  <a:lnTo>
                    <a:pt x="536105" y="554697"/>
                  </a:lnTo>
                  <a:lnTo>
                    <a:pt x="535889" y="554951"/>
                  </a:lnTo>
                  <a:lnTo>
                    <a:pt x="535825" y="555459"/>
                  </a:lnTo>
                  <a:lnTo>
                    <a:pt x="536663" y="555713"/>
                  </a:lnTo>
                  <a:lnTo>
                    <a:pt x="538200" y="555586"/>
                  </a:lnTo>
                  <a:lnTo>
                    <a:pt x="538556" y="555713"/>
                  </a:lnTo>
                  <a:lnTo>
                    <a:pt x="538480" y="557110"/>
                  </a:lnTo>
                  <a:lnTo>
                    <a:pt x="538238" y="557618"/>
                  </a:lnTo>
                  <a:lnTo>
                    <a:pt x="537438" y="558380"/>
                  </a:lnTo>
                  <a:lnTo>
                    <a:pt x="535330" y="560285"/>
                  </a:lnTo>
                  <a:lnTo>
                    <a:pt x="535508" y="561428"/>
                  </a:lnTo>
                  <a:lnTo>
                    <a:pt x="535178" y="562571"/>
                  </a:lnTo>
                  <a:lnTo>
                    <a:pt x="535101" y="564222"/>
                  </a:lnTo>
                  <a:lnTo>
                    <a:pt x="535190" y="564476"/>
                  </a:lnTo>
                  <a:lnTo>
                    <a:pt x="535711" y="564349"/>
                  </a:lnTo>
                  <a:lnTo>
                    <a:pt x="535787" y="565619"/>
                  </a:lnTo>
                  <a:lnTo>
                    <a:pt x="535393" y="566127"/>
                  </a:lnTo>
                  <a:lnTo>
                    <a:pt x="535889" y="566127"/>
                  </a:lnTo>
                  <a:lnTo>
                    <a:pt x="536346" y="566000"/>
                  </a:lnTo>
                  <a:lnTo>
                    <a:pt x="536714" y="565746"/>
                  </a:lnTo>
                  <a:lnTo>
                    <a:pt x="536943" y="565670"/>
                  </a:lnTo>
                  <a:lnTo>
                    <a:pt x="536917" y="566381"/>
                  </a:lnTo>
                  <a:lnTo>
                    <a:pt x="537044" y="566762"/>
                  </a:lnTo>
                  <a:lnTo>
                    <a:pt x="538365" y="566762"/>
                  </a:lnTo>
                  <a:lnTo>
                    <a:pt x="538708" y="567016"/>
                  </a:lnTo>
                  <a:lnTo>
                    <a:pt x="538835" y="567270"/>
                  </a:lnTo>
                  <a:lnTo>
                    <a:pt x="538314" y="568667"/>
                  </a:lnTo>
                  <a:lnTo>
                    <a:pt x="537260" y="569683"/>
                  </a:lnTo>
                  <a:lnTo>
                    <a:pt x="539140" y="568921"/>
                  </a:lnTo>
                  <a:lnTo>
                    <a:pt x="540359" y="569175"/>
                  </a:lnTo>
                  <a:lnTo>
                    <a:pt x="540905" y="570318"/>
                  </a:lnTo>
                  <a:lnTo>
                    <a:pt x="542213" y="571207"/>
                  </a:lnTo>
                  <a:lnTo>
                    <a:pt x="544449" y="571588"/>
                  </a:lnTo>
                  <a:lnTo>
                    <a:pt x="545553" y="572350"/>
                  </a:lnTo>
                  <a:lnTo>
                    <a:pt x="546354" y="575144"/>
                  </a:lnTo>
                  <a:lnTo>
                    <a:pt x="546531" y="575652"/>
                  </a:lnTo>
                  <a:lnTo>
                    <a:pt x="547535" y="575906"/>
                  </a:lnTo>
                  <a:lnTo>
                    <a:pt x="549351" y="575652"/>
                  </a:lnTo>
                  <a:lnTo>
                    <a:pt x="551967" y="573620"/>
                  </a:lnTo>
                  <a:lnTo>
                    <a:pt x="553186" y="573874"/>
                  </a:lnTo>
                  <a:lnTo>
                    <a:pt x="552996" y="576287"/>
                  </a:lnTo>
                  <a:lnTo>
                    <a:pt x="553847" y="576668"/>
                  </a:lnTo>
                  <a:lnTo>
                    <a:pt x="555015" y="576668"/>
                  </a:lnTo>
                  <a:lnTo>
                    <a:pt x="559244" y="573620"/>
                  </a:lnTo>
                  <a:lnTo>
                    <a:pt x="559282" y="573366"/>
                  </a:lnTo>
                  <a:lnTo>
                    <a:pt x="560057" y="572350"/>
                  </a:lnTo>
                  <a:lnTo>
                    <a:pt x="560463" y="571969"/>
                  </a:lnTo>
                  <a:lnTo>
                    <a:pt x="560832" y="571842"/>
                  </a:lnTo>
                  <a:lnTo>
                    <a:pt x="561568" y="573239"/>
                  </a:lnTo>
                  <a:lnTo>
                    <a:pt x="562495" y="574255"/>
                  </a:lnTo>
                  <a:lnTo>
                    <a:pt x="563587" y="574636"/>
                  </a:lnTo>
                  <a:lnTo>
                    <a:pt x="563994" y="574636"/>
                  </a:lnTo>
                  <a:lnTo>
                    <a:pt x="565619" y="574509"/>
                  </a:lnTo>
                  <a:lnTo>
                    <a:pt x="568464" y="574128"/>
                  </a:lnTo>
                  <a:lnTo>
                    <a:pt x="567740" y="573239"/>
                  </a:lnTo>
                  <a:lnTo>
                    <a:pt x="567626" y="572477"/>
                  </a:lnTo>
                  <a:lnTo>
                    <a:pt x="567448" y="571969"/>
                  </a:lnTo>
                  <a:lnTo>
                    <a:pt x="567550" y="571334"/>
                  </a:lnTo>
                  <a:lnTo>
                    <a:pt x="567588" y="571207"/>
                  </a:lnTo>
                  <a:lnTo>
                    <a:pt x="568172" y="570699"/>
                  </a:lnTo>
                  <a:lnTo>
                    <a:pt x="568947" y="570699"/>
                  </a:lnTo>
                  <a:lnTo>
                    <a:pt x="569569" y="570953"/>
                  </a:lnTo>
                  <a:lnTo>
                    <a:pt x="570052" y="571461"/>
                  </a:lnTo>
                  <a:lnTo>
                    <a:pt x="570357" y="571715"/>
                  </a:lnTo>
                  <a:lnTo>
                    <a:pt x="570623" y="571842"/>
                  </a:lnTo>
                  <a:lnTo>
                    <a:pt x="570890" y="571715"/>
                  </a:lnTo>
                  <a:lnTo>
                    <a:pt x="571576" y="572096"/>
                  </a:lnTo>
                  <a:lnTo>
                    <a:pt x="572325" y="572096"/>
                  </a:lnTo>
                  <a:lnTo>
                    <a:pt x="573087" y="571969"/>
                  </a:lnTo>
                  <a:lnTo>
                    <a:pt x="574090" y="571715"/>
                  </a:lnTo>
                  <a:lnTo>
                    <a:pt x="574598" y="571588"/>
                  </a:lnTo>
                  <a:lnTo>
                    <a:pt x="576364" y="570699"/>
                  </a:lnTo>
                  <a:lnTo>
                    <a:pt x="577723" y="569937"/>
                  </a:lnTo>
                  <a:lnTo>
                    <a:pt x="577773" y="569810"/>
                  </a:lnTo>
                  <a:lnTo>
                    <a:pt x="578091" y="568921"/>
                  </a:lnTo>
                  <a:lnTo>
                    <a:pt x="578459" y="568286"/>
                  </a:lnTo>
                  <a:lnTo>
                    <a:pt x="578840" y="568032"/>
                  </a:lnTo>
                  <a:lnTo>
                    <a:pt x="579678" y="567524"/>
                  </a:lnTo>
                  <a:lnTo>
                    <a:pt x="580453" y="567397"/>
                  </a:lnTo>
                  <a:lnTo>
                    <a:pt x="581152" y="567778"/>
                  </a:lnTo>
                  <a:lnTo>
                    <a:pt x="581266" y="567524"/>
                  </a:lnTo>
                  <a:lnTo>
                    <a:pt x="582345" y="567397"/>
                  </a:lnTo>
                  <a:lnTo>
                    <a:pt x="584403" y="567016"/>
                  </a:lnTo>
                  <a:lnTo>
                    <a:pt x="584695" y="567270"/>
                  </a:lnTo>
                  <a:lnTo>
                    <a:pt x="584987" y="567397"/>
                  </a:lnTo>
                  <a:lnTo>
                    <a:pt x="585241" y="567397"/>
                  </a:lnTo>
                  <a:lnTo>
                    <a:pt x="585787" y="567016"/>
                  </a:lnTo>
                  <a:lnTo>
                    <a:pt x="585825" y="565746"/>
                  </a:lnTo>
                  <a:lnTo>
                    <a:pt x="585901" y="565492"/>
                  </a:lnTo>
                  <a:lnTo>
                    <a:pt x="586206" y="565111"/>
                  </a:lnTo>
                  <a:lnTo>
                    <a:pt x="586803" y="564349"/>
                  </a:lnTo>
                  <a:lnTo>
                    <a:pt x="586892" y="564222"/>
                  </a:lnTo>
                  <a:lnTo>
                    <a:pt x="587590" y="564095"/>
                  </a:lnTo>
                  <a:lnTo>
                    <a:pt x="588556" y="564349"/>
                  </a:lnTo>
                  <a:lnTo>
                    <a:pt x="589534" y="564349"/>
                  </a:lnTo>
                  <a:lnTo>
                    <a:pt x="590169" y="564095"/>
                  </a:lnTo>
                  <a:lnTo>
                    <a:pt x="590486" y="563968"/>
                  </a:lnTo>
                  <a:lnTo>
                    <a:pt x="591070" y="563587"/>
                  </a:lnTo>
                  <a:lnTo>
                    <a:pt x="591781" y="563333"/>
                  </a:lnTo>
                  <a:lnTo>
                    <a:pt x="592582" y="563587"/>
                  </a:lnTo>
                  <a:lnTo>
                    <a:pt x="592950" y="563333"/>
                  </a:lnTo>
                  <a:lnTo>
                    <a:pt x="593305" y="563079"/>
                  </a:lnTo>
                  <a:lnTo>
                    <a:pt x="594067" y="562952"/>
                  </a:lnTo>
                  <a:lnTo>
                    <a:pt x="595071" y="562571"/>
                  </a:lnTo>
                  <a:lnTo>
                    <a:pt x="595541" y="562190"/>
                  </a:lnTo>
                  <a:lnTo>
                    <a:pt x="595515" y="561936"/>
                  </a:lnTo>
                  <a:lnTo>
                    <a:pt x="596061" y="561174"/>
                  </a:lnTo>
                  <a:lnTo>
                    <a:pt x="597001" y="560920"/>
                  </a:lnTo>
                  <a:lnTo>
                    <a:pt x="598322" y="560920"/>
                  </a:lnTo>
                  <a:lnTo>
                    <a:pt x="599706" y="559523"/>
                  </a:lnTo>
                  <a:lnTo>
                    <a:pt x="600481" y="557999"/>
                  </a:lnTo>
                  <a:lnTo>
                    <a:pt x="601281" y="557364"/>
                  </a:lnTo>
                  <a:lnTo>
                    <a:pt x="602551" y="556983"/>
                  </a:lnTo>
                  <a:lnTo>
                    <a:pt x="604291" y="557110"/>
                  </a:lnTo>
                  <a:lnTo>
                    <a:pt x="604329" y="556983"/>
                  </a:lnTo>
                  <a:lnTo>
                    <a:pt x="604558" y="556348"/>
                  </a:lnTo>
                  <a:lnTo>
                    <a:pt x="604659" y="555586"/>
                  </a:lnTo>
                  <a:lnTo>
                    <a:pt x="604735" y="554697"/>
                  </a:lnTo>
                  <a:lnTo>
                    <a:pt x="605066" y="554316"/>
                  </a:lnTo>
                  <a:lnTo>
                    <a:pt x="606971" y="556602"/>
                  </a:lnTo>
                  <a:lnTo>
                    <a:pt x="607568" y="557110"/>
                  </a:lnTo>
                  <a:lnTo>
                    <a:pt x="608266" y="557364"/>
                  </a:lnTo>
                  <a:lnTo>
                    <a:pt x="608507" y="556602"/>
                  </a:lnTo>
                  <a:lnTo>
                    <a:pt x="608469" y="556348"/>
                  </a:lnTo>
                  <a:lnTo>
                    <a:pt x="608342" y="556094"/>
                  </a:lnTo>
                  <a:lnTo>
                    <a:pt x="608228" y="555713"/>
                  </a:lnTo>
                  <a:lnTo>
                    <a:pt x="608330" y="555078"/>
                  </a:lnTo>
                  <a:lnTo>
                    <a:pt x="608431" y="554824"/>
                  </a:lnTo>
                  <a:lnTo>
                    <a:pt x="608799" y="554316"/>
                  </a:lnTo>
                  <a:lnTo>
                    <a:pt x="608977" y="554062"/>
                  </a:lnTo>
                  <a:lnTo>
                    <a:pt x="610514" y="554824"/>
                  </a:lnTo>
                  <a:lnTo>
                    <a:pt x="611593" y="554951"/>
                  </a:lnTo>
                  <a:lnTo>
                    <a:pt x="612190" y="554443"/>
                  </a:lnTo>
                  <a:lnTo>
                    <a:pt x="612736" y="554062"/>
                  </a:lnTo>
                  <a:lnTo>
                    <a:pt x="614578" y="552792"/>
                  </a:lnTo>
                  <a:lnTo>
                    <a:pt x="615302" y="552411"/>
                  </a:lnTo>
                  <a:lnTo>
                    <a:pt x="615823" y="552284"/>
                  </a:lnTo>
                  <a:lnTo>
                    <a:pt x="616191" y="552030"/>
                  </a:lnTo>
                  <a:lnTo>
                    <a:pt x="617435" y="551141"/>
                  </a:lnTo>
                  <a:lnTo>
                    <a:pt x="619125" y="551014"/>
                  </a:lnTo>
                  <a:lnTo>
                    <a:pt x="620890" y="551903"/>
                  </a:lnTo>
                  <a:lnTo>
                    <a:pt x="622071" y="553046"/>
                  </a:lnTo>
                  <a:lnTo>
                    <a:pt x="624217" y="553046"/>
                  </a:lnTo>
                  <a:lnTo>
                    <a:pt x="623112" y="553681"/>
                  </a:lnTo>
                  <a:lnTo>
                    <a:pt x="622731" y="553681"/>
                  </a:lnTo>
                  <a:lnTo>
                    <a:pt x="621982" y="554062"/>
                  </a:lnTo>
                  <a:lnTo>
                    <a:pt x="621525" y="554570"/>
                  </a:lnTo>
                  <a:lnTo>
                    <a:pt x="621385" y="554951"/>
                  </a:lnTo>
                  <a:lnTo>
                    <a:pt x="620788" y="556120"/>
                  </a:lnTo>
                  <a:lnTo>
                    <a:pt x="620788" y="588479"/>
                  </a:lnTo>
                  <a:lnTo>
                    <a:pt x="619683" y="588987"/>
                  </a:lnTo>
                  <a:lnTo>
                    <a:pt x="619798" y="588352"/>
                  </a:lnTo>
                  <a:lnTo>
                    <a:pt x="619823" y="588098"/>
                  </a:lnTo>
                  <a:lnTo>
                    <a:pt x="619848" y="587463"/>
                  </a:lnTo>
                  <a:lnTo>
                    <a:pt x="620674" y="587717"/>
                  </a:lnTo>
                  <a:lnTo>
                    <a:pt x="620788" y="588479"/>
                  </a:lnTo>
                  <a:lnTo>
                    <a:pt x="620788" y="556120"/>
                  </a:lnTo>
                  <a:lnTo>
                    <a:pt x="620407" y="556856"/>
                  </a:lnTo>
                  <a:lnTo>
                    <a:pt x="619861" y="557110"/>
                  </a:lnTo>
                  <a:lnTo>
                    <a:pt x="618921" y="557364"/>
                  </a:lnTo>
                  <a:lnTo>
                    <a:pt x="617283" y="559523"/>
                  </a:lnTo>
                  <a:lnTo>
                    <a:pt x="616356" y="560666"/>
                  </a:lnTo>
                  <a:lnTo>
                    <a:pt x="615213" y="561936"/>
                  </a:lnTo>
                  <a:lnTo>
                    <a:pt x="611073" y="566000"/>
                  </a:lnTo>
                  <a:lnTo>
                    <a:pt x="605409" y="572604"/>
                  </a:lnTo>
                  <a:lnTo>
                    <a:pt x="603669" y="574509"/>
                  </a:lnTo>
                  <a:lnTo>
                    <a:pt x="601357" y="576668"/>
                  </a:lnTo>
                  <a:lnTo>
                    <a:pt x="600583" y="578192"/>
                  </a:lnTo>
                  <a:lnTo>
                    <a:pt x="598868" y="580478"/>
                  </a:lnTo>
                  <a:lnTo>
                    <a:pt x="598627" y="581113"/>
                  </a:lnTo>
                  <a:lnTo>
                    <a:pt x="598538" y="582383"/>
                  </a:lnTo>
                  <a:lnTo>
                    <a:pt x="598043" y="583907"/>
                  </a:lnTo>
                  <a:lnTo>
                    <a:pt x="597052" y="585177"/>
                  </a:lnTo>
                  <a:lnTo>
                    <a:pt x="595109" y="585431"/>
                  </a:lnTo>
                  <a:lnTo>
                    <a:pt x="595363" y="587209"/>
                  </a:lnTo>
                  <a:lnTo>
                    <a:pt x="594296" y="588098"/>
                  </a:lnTo>
                  <a:lnTo>
                    <a:pt x="591908" y="587844"/>
                  </a:lnTo>
                  <a:lnTo>
                    <a:pt x="591972" y="587971"/>
                  </a:lnTo>
                  <a:lnTo>
                    <a:pt x="592048" y="588860"/>
                  </a:lnTo>
                  <a:lnTo>
                    <a:pt x="591794" y="589876"/>
                  </a:lnTo>
                  <a:lnTo>
                    <a:pt x="590588" y="591019"/>
                  </a:lnTo>
                  <a:lnTo>
                    <a:pt x="589153" y="592035"/>
                  </a:lnTo>
                  <a:lnTo>
                    <a:pt x="588708" y="593051"/>
                  </a:lnTo>
                  <a:lnTo>
                    <a:pt x="589267" y="594194"/>
                  </a:lnTo>
                  <a:lnTo>
                    <a:pt x="588149" y="594702"/>
                  </a:lnTo>
                  <a:lnTo>
                    <a:pt x="586841" y="595083"/>
                  </a:lnTo>
                  <a:lnTo>
                    <a:pt x="585584" y="595591"/>
                  </a:lnTo>
                  <a:lnTo>
                    <a:pt x="585127" y="595972"/>
                  </a:lnTo>
                  <a:lnTo>
                    <a:pt x="585050" y="596607"/>
                  </a:lnTo>
                  <a:lnTo>
                    <a:pt x="584187" y="596734"/>
                  </a:lnTo>
                  <a:lnTo>
                    <a:pt x="583615" y="597369"/>
                  </a:lnTo>
                  <a:lnTo>
                    <a:pt x="583349" y="598385"/>
                  </a:lnTo>
                  <a:lnTo>
                    <a:pt x="582472" y="600417"/>
                  </a:lnTo>
                  <a:lnTo>
                    <a:pt x="583539" y="600544"/>
                  </a:lnTo>
                  <a:lnTo>
                    <a:pt x="584250" y="601052"/>
                  </a:lnTo>
                  <a:lnTo>
                    <a:pt x="584631" y="601687"/>
                  </a:lnTo>
                  <a:lnTo>
                    <a:pt x="585901" y="602322"/>
                  </a:lnTo>
                  <a:lnTo>
                    <a:pt x="587984" y="603211"/>
                  </a:lnTo>
                  <a:lnTo>
                    <a:pt x="591477" y="604608"/>
                  </a:lnTo>
                  <a:lnTo>
                    <a:pt x="592112" y="604989"/>
                  </a:lnTo>
                  <a:lnTo>
                    <a:pt x="596011" y="606513"/>
                  </a:lnTo>
                  <a:lnTo>
                    <a:pt x="598589" y="607148"/>
                  </a:lnTo>
                  <a:lnTo>
                    <a:pt x="600189" y="607148"/>
                  </a:lnTo>
                  <a:lnTo>
                    <a:pt x="602665" y="605243"/>
                  </a:lnTo>
                  <a:lnTo>
                    <a:pt x="603618" y="604608"/>
                  </a:lnTo>
                  <a:lnTo>
                    <a:pt x="604570" y="604227"/>
                  </a:lnTo>
                  <a:lnTo>
                    <a:pt x="605497" y="604227"/>
                  </a:lnTo>
                  <a:lnTo>
                    <a:pt x="605764" y="603465"/>
                  </a:lnTo>
                  <a:lnTo>
                    <a:pt x="606209" y="602449"/>
                  </a:lnTo>
                  <a:lnTo>
                    <a:pt x="607275" y="602576"/>
                  </a:lnTo>
                  <a:lnTo>
                    <a:pt x="607783" y="602957"/>
                  </a:lnTo>
                  <a:lnTo>
                    <a:pt x="607745" y="603592"/>
                  </a:lnTo>
                  <a:lnTo>
                    <a:pt x="610400" y="602830"/>
                  </a:lnTo>
                  <a:lnTo>
                    <a:pt x="611035" y="602449"/>
                  </a:lnTo>
                  <a:lnTo>
                    <a:pt x="611238" y="602322"/>
                  </a:lnTo>
                  <a:lnTo>
                    <a:pt x="611479" y="601687"/>
                  </a:lnTo>
                  <a:lnTo>
                    <a:pt x="611124" y="600925"/>
                  </a:lnTo>
                  <a:lnTo>
                    <a:pt x="613206" y="599401"/>
                  </a:lnTo>
                  <a:lnTo>
                    <a:pt x="613321" y="598893"/>
                  </a:lnTo>
                  <a:lnTo>
                    <a:pt x="613105" y="598258"/>
                  </a:lnTo>
                  <a:lnTo>
                    <a:pt x="613943" y="597877"/>
                  </a:lnTo>
                  <a:lnTo>
                    <a:pt x="614718" y="598385"/>
                  </a:lnTo>
                  <a:lnTo>
                    <a:pt x="615594" y="597750"/>
                  </a:lnTo>
                  <a:lnTo>
                    <a:pt x="614641" y="597560"/>
                  </a:lnTo>
                  <a:lnTo>
                    <a:pt x="616204" y="596480"/>
                  </a:lnTo>
                  <a:lnTo>
                    <a:pt x="617232" y="595337"/>
                  </a:lnTo>
                  <a:lnTo>
                    <a:pt x="618159" y="594956"/>
                  </a:lnTo>
                  <a:lnTo>
                    <a:pt x="618959" y="595083"/>
                  </a:lnTo>
                  <a:lnTo>
                    <a:pt x="618464" y="595718"/>
                  </a:lnTo>
                  <a:lnTo>
                    <a:pt x="617791" y="595210"/>
                  </a:lnTo>
                  <a:lnTo>
                    <a:pt x="617435" y="595464"/>
                  </a:lnTo>
                  <a:lnTo>
                    <a:pt x="617359" y="595718"/>
                  </a:lnTo>
                  <a:lnTo>
                    <a:pt x="617486" y="595972"/>
                  </a:lnTo>
                  <a:lnTo>
                    <a:pt x="617728" y="596099"/>
                  </a:lnTo>
                  <a:lnTo>
                    <a:pt x="618134" y="596226"/>
                  </a:lnTo>
                  <a:lnTo>
                    <a:pt x="618515" y="595718"/>
                  </a:lnTo>
                  <a:lnTo>
                    <a:pt x="618807" y="595337"/>
                  </a:lnTo>
                  <a:lnTo>
                    <a:pt x="619340" y="594956"/>
                  </a:lnTo>
                  <a:lnTo>
                    <a:pt x="620242" y="594321"/>
                  </a:lnTo>
                  <a:lnTo>
                    <a:pt x="621118" y="593178"/>
                  </a:lnTo>
                  <a:lnTo>
                    <a:pt x="621372" y="592543"/>
                  </a:lnTo>
                  <a:lnTo>
                    <a:pt x="621423" y="592416"/>
                  </a:lnTo>
                  <a:lnTo>
                    <a:pt x="620966" y="592035"/>
                  </a:lnTo>
                  <a:lnTo>
                    <a:pt x="620191" y="592162"/>
                  </a:lnTo>
                  <a:lnTo>
                    <a:pt x="618807" y="592543"/>
                  </a:lnTo>
                  <a:lnTo>
                    <a:pt x="620064" y="591781"/>
                  </a:lnTo>
                  <a:lnTo>
                    <a:pt x="620839" y="590257"/>
                  </a:lnTo>
                  <a:lnTo>
                    <a:pt x="621919" y="589495"/>
                  </a:lnTo>
                  <a:lnTo>
                    <a:pt x="622935" y="589368"/>
                  </a:lnTo>
                  <a:lnTo>
                    <a:pt x="623938" y="589876"/>
                  </a:lnTo>
                  <a:lnTo>
                    <a:pt x="623608" y="589368"/>
                  </a:lnTo>
                  <a:lnTo>
                    <a:pt x="623354" y="588987"/>
                  </a:lnTo>
                  <a:lnTo>
                    <a:pt x="623023" y="588479"/>
                  </a:lnTo>
                  <a:lnTo>
                    <a:pt x="622896" y="588098"/>
                  </a:lnTo>
                  <a:lnTo>
                    <a:pt x="622808" y="587463"/>
                  </a:lnTo>
                  <a:lnTo>
                    <a:pt x="622719" y="586828"/>
                  </a:lnTo>
                  <a:lnTo>
                    <a:pt x="623493" y="586701"/>
                  </a:lnTo>
                  <a:lnTo>
                    <a:pt x="624001" y="586066"/>
                  </a:lnTo>
                  <a:lnTo>
                    <a:pt x="624776" y="586066"/>
                  </a:lnTo>
                  <a:lnTo>
                    <a:pt x="625602" y="586193"/>
                  </a:lnTo>
                  <a:lnTo>
                    <a:pt x="624713" y="588352"/>
                  </a:lnTo>
                  <a:lnTo>
                    <a:pt x="625690" y="587971"/>
                  </a:lnTo>
                  <a:lnTo>
                    <a:pt x="626897" y="587082"/>
                  </a:lnTo>
                  <a:lnTo>
                    <a:pt x="628002" y="586066"/>
                  </a:lnTo>
                  <a:lnTo>
                    <a:pt x="629513" y="584669"/>
                  </a:lnTo>
                  <a:lnTo>
                    <a:pt x="630758" y="583399"/>
                  </a:lnTo>
                  <a:lnTo>
                    <a:pt x="630885" y="583272"/>
                  </a:lnTo>
                  <a:lnTo>
                    <a:pt x="630440" y="583018"/>
                  </a:lnTo>
                  <a:lnTo>
                    <a:pt x="630085" y="582891"/>
                  </a:lnTo>
                  <a:lnTo>
                    <a:pt x="629843" y="582891"/>
                  </a:lnTo>
                  <a:lnTo>
                    <a:pt x="628904" y="583272"/>
                  </a:lnTo>
                  <a:lnTo>
                    <a:pt x="628269" y="583399"/>
                  </a:lnTo>
                  <a:lnTo>
                    <a:pt x="627913" y="583145"/>
                  </a:lnTo>
                  <a:lnTo>
                    <a:pt x="627799" y="582383"/>
                  </a:lnTo>
                  <a:lnTo>
                    <a:pt x="630008" y="581240"/>
                  </a:lnTo>
                  <a:lnTo>
                    <a:pt x="630821" y="581367"/>
                  </a:lnTo>
                  <a:lnTo>
                    <a:pt x="632218" y="581494"/>
                  </a:lnTo>
                  <a:lnTo>
                    <a:pt x="633374" y="581367"/>
                  </a:lnTo>
                  <a:lnTo>
                    <a:pt x="633691" y="581240"/>
                  </a:lnTo>
                  <a:lnTo>
                    <a:pt x="633996" y="581113"/>
                  </a:lnTo>
                  <a:lnTo>
                    <a:pt x="634314" y="580986"/>
                  </a:lnTo>
                  <a:lnTo>
                    <a:pt x="634466" y="580224"/>
                  </a:lnTo>
                  <a:lnTo>
                    <a:pt x="634403" y="578954"/>
                  </a:lnTo>
                  <a:lnTo>
                    <a:pt x="634365" y="578700"/>
                  </a:lnTo>
                  <a:lnTo>
                    <a:pt x="637247" y="575906"/>
                  </a:lnTo>
                  <a:lnTo>
                    <a:pt x="637844" y="575398"/>
                  </a:lnTo>
                  <a:lnTo>
                    <a:pt x="636930" y="575398"/>
                  </a:lnTo>
                  <a:lnTo>
                    <a:pt x="636524" y="575144"/>
                  </a:lnTo>
                  <a:lnTo>
                    <a:pt x="636130" y="574890"/>
                  </a:lnTo>
                  <a:lnTo>
                    <a:pt x="635571" y="574128"/>
                  </a:lnTo>
                  <a:lnTo>
                    <a:pt x="635457" y="573874"/>
                  </a:lnTo>
                  <a:lnTo>
                    <a:pt x="635266" y="572604"/>
                  </a:lnTo>
                  <a:lnTo>
                    <a:pt x="635393" y="571842"/>
                  </a:lnTo>
                  <a:lnTo>
                    <a:pt x="635965" y="571080"/>
                  </a:lnTo>
                  <a:lnTo>
                    <a:pt x="636727" y="570826"/>
                  </a:lnTo>
                  <a:lnTo>
                    <a:pt x="637120" y="570699"/>
                  </a:lnTo>
                  <a:lnTo>
                    <a:pt x="638619" y="571207"/>
                  </a:lnTo>
                  <a:lnTo>
                    <a:pt x="638454" y="571334"/>
                  </a:lnTo>
                  <a:lnTo>
                    <a:pt x="638022" y="571080"/>
                  </a:lnTo>
                  <a:lnTo>
                    <a:pt x="637692" y="571461"/>
                  </a:lnTo>
                  <a:lnTo>
                    <a:pt x="637641" y="571715"/>
                  </a:lnTo>
                  <a:lnTo>
                    <a:pt x="637895" y="571715"/>
                  </a:lnTo>
                  <a:lnTo>
                    <a:pt x="638606" y="571969"/>
                  </a:lnTo>
                  <a:lnTo>
                    <a:pt x="639229" y="571715"/>
                  </a:lnTo>
                  <a:lnTo>
                    <a:pt x="639508" y="571334"/>
                  </a:lnTo>
                  <a:lnTo>
                    <a:pt x="639787" y="570953"/>
                  </a:lnTo>
                  <a:lnTo>
                    <a:pt x="640207" y="570699"/>
                  </a:lnTo>
                  <a:lnTo>
                    <a:pt x="640638" y="570445"/>
                  </a:lnTo>
                  <a:lnTo>
                    <a:pt x="640816" y="569937"/>
                  </a:lnTo>
                  <a:lnTo>
                    <a:pt x="640791" y="569683"/>
                  </a:lnTo>
                  <a:lnTo>
                    <a:pt x="640499" y="569175"/>
                  </a:lnTo>
                  <a:lnTo>
                    <a:pt x="641007" y="568159"/>
                  </a:lnTo>
                  <a:lnTo>
                    <a:pt x="641565" y="567397"/>
                  </a:lnTo>
                  <a:lnTo>
                    <a:pt x="642162" y="566889"/>
                  </a:lnTo>
                  <a:lnTo>
                    <a:pt x="642874" y="566381"/>
                  </a:lnTo>
                  <a:lnTo>
                    <a:pt x="643648" y="566254"/>
                  </a:lnTo>
                  <a:lnTo>
                    <a:pt x="643763" y="566127"/>
                  </a:lnTo>
                  <a:lnTo>
                    <a:pt x="643890" y="565670"/>
                  </a:lnTo>
                  <a:lnTo>
                    <a:pt x="643750" y="564349"/>
                  </a:lnTo>
                  <a:lnTo>
                    <a:pt x="645121" y="564603"/>
                  </a:lnTo>
                  <a:lnTo>
                    <a:pt x="645960" y="564349"/>
                  </a:lnTo>
                  <a:lnTo>
                    <a:pt x="646811" y="564095"/>
                  </a:lnTo>
                  <a:lnTo>
                    <a:pt x="648830" y="562571"/>
                  </a:lnTo>
                  <a:lnTo>
                    <a:pt x="648131" y="561428"/>
                  </a:lnTo>
                  <a:lnTo>
                    <a:pt x="648843" y="560285"/>
                  </a:lnTo>
                  <a:lnTo>
                    <a:pt x="650633" y="559523"/>
                  </a:lnTo>
                  <a:lnTo>
                    <a:pt x="650938" y="559396"/>
                  </a:lnTo>
                  <a:lnTo>
                    <a:pt x="650900" y="559142"/>
                  </a:lnTo>
                  <a:lnTo>
                    <a:pt x="651357" y="558634"/>
                  </a:lnTo>
                  <a:lnTo>
                    <a:pt x="652322" y="557999"/>
                  </a:lnTo>
                  <a:lnTo>
                    <a:pt x="653249" y="557618"/>
                  </a:lnTo>
                  <a:lnTo>
                    <a:pt x="654367" y="557110"/>
                  </a:lnTo>
                  <a:lnTo>
                    <a:pt x="654329" y="556094"/>
                  </a:lnTo>
                  <a:lnTo>
                    <a:pt x="654316" y="555967"/>
                  </a:lnTo>
                  <a:lnTo>
                    <a:pt x="653592" y="554951"/>
                  </a:lnTo>
                  <a:lnTo>
                    <a:pt x="652157" y="554062"/>
                  </a:lnTo>
                  <a:lnTo>
                    <a:pt x="655675" y="553935"/>
                  </a:lnTo>
                  <a:lnTo>
                    <a:pt x="658837" y="553935"/>
                  </a:lnTo>
                  <a:lnTo>
                    <a:pt x="659193" y="553681"/>
                  </a:lnTo>
                  <a:lnTo>
                    <a:pt x="659269" y="552792"/>
                  </a:lnTo>
                  <a:lnTo>
                    <a:pt x="660565" y="552665"/>
                  </a:lnTo>
                  <a:lnTo>
                    <a:pt x="661390" y="552030"/>
                  </a:lnTo>
                  <a:lnTo>
                    <a:pt x="661466" y="551776"/>
                  </a:lnTo>
                  <a:lnTo>
                    <a:pt x="661758" y="550887"/>
                  </a:lnTo>
                  <a:lnTo>
                    <a:pt x="662317" y="550125"/>
                  </a:lnTo>
                  <a:lnTo>
                    <a:pt x="662597" y="549744"/>
                  </a:lnTo>
                  <a:lnTo>
                    <a:pt x="663194" y="548601"/>
                  </a:lnTo>
                  <a:lnTo>
                    <a:pt x="663740" y="548728"/>
                  </a:lnTo>
                  <a:lnTo>
                    <a:pt x="663943" y="548601"/>
                  </a:lnTo>
                  <a:lnTo>
                    <a:pt x="664349" y="548347"/>
                  </a:lnTo>
                  <a:lnTo>
                    <a:pt x="665022" y="547458"/>
                  </a:lnTo>
                  <a:lnTo>
                    <a:pt x="665797" y="545680"/>
                  </a:lnTo>
                  <a:lnTo>
                    <a:pt x="665911" y="545426"/>
                  </a:lnTo>
                  <a:lnTo>
                    <a:pt x="666483" y="544918"/>
                  </a:lnTo>
                  <a:lnTo>
                    <a:pt x="666648" y="544537"/>
                  </a:lnTo>
                  <a:lnTo>
                    <a:pt x="666356" y="544283"/>
                  </a:lnTo>
                  <a:lnTo>
                    <a:pt x="667118" y="544283"/>
                  </a:lnTo>
                  <a:lnTo>
                    <a:pt x="667664" y="543902"/>
                  </a:lnTo>
                  <a:lnTo>
                    <a:pt x="667994" y="543521"/>
                  </a:lnTo>
                  <a:lnTo>
                    <a:pt x="668032" y="543394"/>
                  </a:lnTo>
                  <a:lnTo>
                    <a:pt x="668121" y="543140"/>
                  </a:lnTo>
                  <a:lnTo>
                    <a:pt x="668553" y="541870"/>
                  </a:lnTo>
                  <a:close/>
                </a:path>
                <a:path w="1932305" h="1219200">
                  <a:moveTo>
                    <a:pt x="672503" y="664540"/>
                  </a:moveTo>
                  <a:lnTo>
                    <a:pt x="672350" y="664425"/>
                  </a:lnTo>
                  <a:lnTo>
                    <a:pt x="672198" y="664654"/>
                  </a:lnTo>
                  <a:lnTo>
                    <a:pt x="672465" y="664616"/>
                  </a:lnTo>
                  <a:close/>
                </a:path>
                <a:path w="1932305" h="1219200">
                  <a:moveTo>
                    <a:pt x="760882" y="738047"/>
                  </a:moveTo>
                  <a:lnTo>
                    <a:pt x="760844" y="736777"/>
                  </a:lnTo>
                  <a:lnTo>
                    <a:pt x="760704" y="736777"/>
                  </a:lnTo>
                  <a:lnTo>
                    <a:pt x="760298" y="738047"/>
                  </a:lnTo>
                  <a:lnTo>
                    <a:pt x="760882" y="738047"/>
                  </a:lnTo>
                  <a:close/>
                </a:path>
                <a:path w="1932305" h="1219200">
                  <a:moveTo>
                    <a:pt x="773150" y="600036"/>
                  </a:moveTo>
                  <a:lnTo>
                    <a:pt x="771626" y="596226"/>
                  </a:lnTo>
                  <a:lnTo>
                    <a:pt x="769759" y="593686"/>
                  </a:lnTo>
                  <a:lnTo>
                    <a:pt x="767549" y="591146"/>
                  </a:lnTo>
                  <a:lnTo>
                    <a:pt x="766254" y="589876"/>
                  </a:lnTo>
                  <a:lnTo>
                    <a:pt x="765378" y="588606"/>
                  </a:lnTo>
                  <a:lnTo>
                    <a:pt x="763562" y="587336"/>
                  </a:lnTo>
                  <a:lnTo>
                    <a:pt x="761898" y="587336"/>
                  </a:lnTo>
                  <a:lnTo>
                    <a:pt x="759942" y="588606"/>
                  </a:lnTo>
                  <a:lnTo>
                    <a:pt x="757402" y="589876"/>
                  </a:lnTo>
                  <a:lnTo>
                    <a:pt x="754926" y="591146"/>
                  </a:lnTo>
                  <a:lnTo>
                    <a:pt x="751370" y="593686"/>
                  </a:lnTo>
                  <a:lnTo>
                    <a:pt x="747649" y="596226"/>
                  </a:lnTo>
                  <a:lnTo>
                    <a:pt x="745401" y="597496"/>
                  </a:lnTo>
                  <a:lnTo>
                    <a:pt x="744474" y="598766"/>
                  </a:lnTo>
                  <a:lnTo>
                    <a:pt x="742937" y="598766"/>
                  </a:lnTo>
                  <a:lnTo>
                    <a:pt x="742467" y="600036"/>
                  </a:lnTo>
                  <a:lnTo>
                    <a:pt x="741146" y="600036"/>
                  </a:lnTo>
                  <a:lnTo>
                    <a:pt x="740486" y="601306"/>
                  </a:lnTo>
                  <a:lnTo>
                    <a:pt x="740003" y="601306"/>
                  </a:lnTo>
                  <a:lnTo>
                    <a:pt x="739749" y="602576"/>
                  </a:lnTo>
                  <a:lnTo>
                    <a:pt x="738581" y="602576"/>
                  </a:lnTo>
                  <a:lnTo>
                    <a:pt x="737806" y="603846"/>
                  </a:lnTo>
                  <a:lnTo>
                    <a:pt x="736841" y="603846"/>
                  </a:lnTo>
                  <a:lnTo>
                    <a:pt x="736650" y="605116"/>
                  </a:lnTo>
                  <a:lnTo>
                    <a:pt x="736244" y="606386"/>
                  </a:lnTo>
                  <a:lnTo>
                    <a:pt x="734745" y="606386"/>
                  </a:lnTo>
                  <a:lnTo>
                    <a:pt x="733983" y="607656"/>
                  </a:lnTo>
                  <a:lnTo>
                    <a:pt x="733615" y="607656"/>
                  </a:lnTo>
                  <a:lnTo>
                    <a:pt x="731913" y="608926"/>
                  </a:lnTo>
                  <a:lnTo>
                    <a:pt x="730389" y="610196"/>
                  </a:lnTo>
                  <a:lnTo>
                    <a:pt x="729030" y="611466"/>
                  </a:lnTo>
                  <a:lnTo>
                    <a:pt x="727163" y="614006"/>
                  </a:lnTo>
                  <a:lnTo>
                    <a:pt x="726008" y="614006"/>
                  </a:lnTo>
                  <a:lnTo>
                    <a:pt x="725843" y="615276"/>
                  </a:lnTo>
                  <a:lnTo>
                    <a:pt x="725297" y="615276"/>
                  </a:lnTo>
                  <a:lnTo>
                    <a:pt x="724357" y="616546"/>
                  </a:lnTo>
                  <a:lnTo>
                    <a:pt x="722630" y="616546"/>
                  </a:lnTo>
                  <a:lnTo>
                    <a:pt x="720801" y="619086"/>
                  </a:lnTo>
                  <a:lnTo>
                    <a:pt x="719785" y="619086"/>
                  </a:lnTo>
                  <a:lnTo>
                    <a:pt x="719048" y="620356"/>
                  </a:lnTo>
                  <a:lnTo>
                    <a:pt x="718972" y="621626"/>
                  </a:lnTo>
                  <a:lnTo>
                    <a:pt x="718146" y="621626"/>
                  </a:lnTo>
                  <a:lnTo>
                    <a:pt x="717232" y="622896"/>
                  </a:lnTo>
                  <a:lnTo>
                    <a:pt x="716534" y="622896"/>
                  </a:lnTo>
                  <a:lnTo>
                    <a:pt x="716064" y="624166"/>
                  </a:lnTo>
                  <a:lnTo>
                    <a:pt x="714540" y="624166"/>
                  </a:lnTo>
                  <a:lnTo>
                    <a:pt x="714146" y="625436"/>
                  </a:lnTo>
                  <a:lnTo>
                    <a:pt x="713270" y="626706"/>
                  </a:lnTo>
                  <a:lnTo>
                    <a:pt x="711555" y="626706"/>
                  </a:lnTo>
                  <a:lnTo>
                    <a:pt x="708342" y="629246"/>
                  </a:lnTo>
                  <a:lnTo>
                    <a:pt x="707948" y="629246"/>
                  </a:lnTo>
                  <a:lnTo>
                    <a:pt x="707542" y="630516"/>
                  </a:lnTo>
                  <a:lnTo>
                    <a:pt x="706729" y="630516"/>
                  </a:lnTo>
                  <a:lnTo>
                    <a:pt x="706526" y="631786"/>
                  </a:lnTo>
                  <a:lnTo>
                    <a:pt x="704418" y="634326"/>
                  </a:lnTo>
                  <a:lnTo>
                    <a:pt x="703186" y="634326"/>
                  </a:lnTo>
                  <a:lnTo>
                    <a:pt x="701878" y="635596"/>
                  </a:lnTo>
                  <a:lnTo>
                    <a:pt x="700836" y="635596"/>
                  </a:lnTo>
                  <a:lnTo>
                    <a:pt x="700519" y="636866"/>
                  </a:lnTo>
                  <a:lnTo>
                    <a:pt x="699389" y="636866"/>
                  </a:lnTo>
                  <a:lnTo>
                    <a:pt x="698449" y="638136"/>
                  </a:lnTo>
                  <a:lnTo>
                    <a:pt x="694613" y="639406"/>
                  </a:lnTo>
                  <a:lnTo>
                    <a:pt x="690664" y="639406"/>
                  </a:lnTo>
                  <a:lnTo>
                    <a:pt x="686612" y="635596"/>
                  </a:lnTo>
                  <a:lnTo>
                    <a:pt x="685139" y="635596"/>
                  </a:lnTo>
                  <a:lnTo>
                    <a:pt x="682294" y="633056"/>
                  </a:lnTo>
                  <a:lnTo>
                    <a:pt x="680643" y="631786"/>
                  </a:lnTo>
                  <a:lnTo>
                    <a:pt x="679272" y="630516"/>
                  </a:lnTo>
                  <a:lnTo>
                    <a:pt x="678205" y="630516"/>
                  </a:lnTo>
                  <a:lnTo>
                    <a:pt x="677773" y="629246"/>
                  </a:lnTo>
                  <a:lnTo>
                    <a:pt x="677430" y="629246"/>
                  </a:lnTo>
                  <a:lnTo>
                    <a:pt x="677354" y="626706"/>
                  </a:lnTo>
                  <a:lnTo>
                    <a:pt x="677938" y="626706"/>
                  </a:lnTo>
                  <a:lnTo>
                    <a:pt x="678535" y="625436"/>
                  </a:lnTo>
                  <a:lnTo>
                    <a:pt x="679145" y="624166"/>
                  </a:lnTo>
                  <a:lnTo>
                    <a:pt x="680618" y="622896"/>
                  </a:lnTo>
                  <a:lnTo>
                    <a:pt x="681863" y="621626"/>
                  </a:lnTo>
                  <a:lnTo>
                    <a:pt x="682866" y="619086"/>
                  </a:lnTo>
                  <a:lnTo>
                    <a:pt x="683869" y="619086"/>
                  </a:lnTo>
                  <a:lnTo>
                    <a:pt x="684911" y="617816"/>
                  </a:lnTo>
                  <a:lnTo>
                    <a:pt x="684784" y="615276"/>
                  </a:lnTo>
                  <a:lnTo>
                    <a:pt x="686689" y="611466"/>
                  </a:lnTo>
                  <a:lnTo>
                    <a:pt x="685419" y="610196"/>
                  </a:lnTo>
                  <a:lnTo>
                    <a:pt x="684428" y="610196"/>
                  </a:lnTo>
                  <a:lnTo>
                    <a:pt x="683691" y="611466"/>
                  </a:lnTo>
                  <a:lnTo>
                    <a:pt x="683450" y="611466"/>
                  </a:lnTo>
                  <a:lnTo>
                    <a:pt x="683133" y="612736"/>
                  </a:lnTo>
                  <a:lnTo>
                    <a:pt x="682764" y="612736"/>
                  </a:lnTo>
                  <a:lnTo>
                    <a:pt x="682129" y="615276"/>
                  </a:lnTo>
                  <a:lnTo>
                    <a:pt x="680897" y="615276"/>
                  </a:lnTo>
                  <a:lnTo>
                    <a:pt x="680186" y="614006"/>
                  </a:lnTo>
                  <a:lnTo>
                    <a:pt x="679996" y="612736"/>
                  </a:lnTo>
                  <a:lnTo>
                    <a:pt x="681482" y="612736"/>
                  </a:lnTo>
                  <a:lnTo>
                    <a:pt x="681723" y="611466"/>
                  </a:lnTo>
                  <a:lnTo>
                    <a:pt x="682536" y="611466"/>
                  </a:lnTo>
                  <a:lnTo>
                    <a:pt x="682879" y="610196"/>
                  </a:lnTo>
                  <a:lnTo>
                    <a:pt x="682739" y="610196"/>
                  </a:lnTo>
                  <a:lnTo>
                    <a:pt x="682447" y="608926"/>
                  </a:lnTo>
                  <a:lnTo>
                    <a:pt x="682294" y="608926"/>
                  </a:lnTo>
                  <a:lnTo>
                    <a:pt x="681609" y="607656"/>
                  </a:lnTo>
                  <a:lnTo>
                    <a:pt x="682879" y="606386"/>
                  </a:lnTo>
                  <a:lnTo>
                    <a:pt x="686155" y="606386"/>
                  </a:lnTo>
                  <a:lnTo>
                    <a:pt x="686066" y="605116"/>
                  </a:lnTo>
                  <a:lnTo>
                    <a:pt x="687184" y="605116"/>
                  </a:lnTo>
                  <a:lnTo>
                    <a:pt x="687654" y="603846"/>
                  </a:lnTo>
                  <a:lnTo>
                    <a:pt x="688568" y="602576"/>
                  </a:lnTo>
                  <a:lnTo>
                    <a:pt x="689902" y="602576"/>
                  </a:lnTo>
                  <a:lnTo>
                    <a:pt x="689660" y="601306"/>
                  </a:lnTo>
                  <a:lnTo>
                    <a:pt x="690575" y="600036"/>
                  </a:lnTo>
                  <a:lnTo>
                    <a:pt x="691629" y="600036"/>
                  </a:lnTo>
                  <a:lnTo>
                    <a:pt x="692467" y="597496"/>
                  </a:lnTo>
                  <a:lnTo>
                    <a:pt x="694296" y="596226"/>
                  </a:lnTo>
                  <a:lnTo>
                    <a:pt x="697077" y="593686"/>
                  </a:lnTo>
                  <a:lnTo>
                    <a:pt x="696696" y="592416"/>
                  </a:lnTo>
                  <a:lnTo>
                    <a:pt x="695947" y="592416"/>
                  </a:lnTo>
                  <a:lnTo>
                    <a:pt x="695604" y="591146"/>
                  </a:lnTo>
                  <a:lnTo>
                    <a:pt x="695604" y="589876"/>
                  </a:lnTo>
                  <a:lnTo>
                    <a:pt x="697293" y="589876"/>
                  </a:lnTo>
                  <a:lnTo>
                    <a:pt x="698360" y="591146"/>
                  </a:lnTo>
                  <a:lnTo>
                    <a:pt x="698792" y="592416"/>
                  </a:lnTo>
                  <a:lnTo>
                    <a:pt x="700176" y="591146"/>
                  </a:lnTo>
                  <a:lnTo>
                    <a:pt x="701840" y="591146"/>
                  </a:lnTo>
                  <a:lnTo>
                    <a:pt x="702005" y="589876"/>
                  </a:lnTo>
                  <a:lnTo>
                    <a:pt x="701586" y="589876"/>
                  </a:lnTo>
                  <a:lnTo>
                    <a:pt x="700976" y="588606"/>
                  </a:lnTo>
                  <a:lnTo>
                    <a:pt x="701954" y="588606"/>
                  </a:lnTo>
                  <a:lnTo>
                    <a:pt x="702094" y="587336"/>
                  </a:lnTo>
                  <a:lnTo>
                    <a:pt x="701408" y="586066"/>
                  </a:lnTo>
                  <a:lnTo>
                    <a:pt x="705789" y="586066"/>
                  </a:lnTo>
                  <a:lnTo>
                    <a:pt x="706628" y="584796"/>
                  </a:lnTo>
                  <a:lnTo>
                    <a:pt x="706069" y="584796"/>
                  </a:lnTo>
                  <a:lnTo>
                    <a:pt x="706069" y="583526"/>
                  </a:lnTo>
                  <a:lnTo>
                    <a:pt x="706589" y="583526"/>
                  </a:lnTo>
                  <a:lnTo>
                    <a:pt x="706513" y="582256"/>
                  </a:lnTo>
                  <a:lnTo>
                    <a:pt x="706221" y="582256"/>
                  </a:lnTo>
                  <a:lnTo>
                    <a:pt x="706120" y="580986"/>
                  </a:lnTo>
                  <a:lnTo>
                    <a:pt x="708063" y="580986"/>
                  </a:lnTo>
                  <a:lnTo>
                    <a:pt x="709739" y="582256"/>
                  </a:lnTo>
                  <a:lnTo>
                    <a:pt x="709891" y="580986"/>
                  </a:lnTo>
                  <a:lnTo>
                    <a:pt x="710272" y="580986"/>
                  </a:lnTo>
                  <a:lnTo>
                    <a:pt x="710844" y="579716"/>
                  </a:lnTo>
                  <a:lnTo>
                    <a:pt x="712089" y="579716"/>
                  </a:lnTo>
                  <a:lnTo>
                    <a:pt x="713219" y="578446"/>
                  </a:lnTo>
                  <a:lnTo>
                    <a:pt x="713879" y="577176"/>
                  </a:lnTo>
                  <a:lnTo>
                    <a:pt x="714044" y="575906"/>
                  </a:lnTo>
                  <a:lnTo>
                    <a:pt x="712330" y="577176"/>
                  </a:lnTo>
                  <a:lnTo>
                    <a:pt x="711962" y="575906"/>
                  </a:lnTo>
                  <a:lnTo>
                    <a:pt x="712431" y="574636"/>
                  </a:lnTo>
                  <a:lnTo>
                    <a:pt x="714540" y="574636"/>
                  </a:lnTo>
                  <a:lnTo>
                    <a:pt x="715225" y="573366"/>
                  </a:lnTo>
                  <a:lnTo>
                    <a:pt x="715645" y="573366"/>
                  </a:lnTo>
                  <a:lnTo>
                    <a:pt x="715733" y="572096"/>
                  </a:lnTo>
                  <a:lnTo>
                    <a:pt x="715492" y="570826"/>
                  </a:lnTo>
                  <a:lnTo>
                    <a:pt x="713473" y="569556"/>
                  </a:lnTo>
                  <a:lnTo>
                    <a:pt x="712584" y="569556"/>
                  </a:lnTo>
                  <a:lnTo>
                    <a:pt x="712863" y="568286"/>
                  </a:lnTo>
                  <a:lnTo>
                    <a:pt x="715302" y="568286"/>
                  </a:lnTo>
                  <a:lnTo>
                    <a:pt x="715987" y="569556"/>
                  </a:lnTo>
                  <a:lnTo>
                    <a:pt x="719112" y="568286"/>
                  </a:lnTo>
                  <a:lnTo>
                    <a:pt x="719480" y="565746"/>
                  </a:lnTo>
                  <a:lnTo>
                    <a:pt x="717067" y="563206"/>
                  </a:lnTo>
                  <a:lnTo>
                    <a:pt x="720648" y="563206"/>
                  </a:lnTo>
                  <a:lnTo>
                    <a:pt x="720318" y="561936"/>
                  </a:lnTo>
                  <a:lnTo>
                    <a:pt x="721791" y="560666"/>
                  </a:lnTo>
                  <a:lnTo>
                    <a:pt x="722464" y="559396"/>
                  </a:lnTo>
                  <a:lnTo>
                    <a:pt x="722287" y="558126"/>
                  </a:lnTo>
                  <a:lnTo>
                    <a:pt x="723303" y="556856"/>
                  </a:lnTo>
                  <a:lnTo>
                    <a:pt x="723569" y="556856"/>
                  </a:lnTo>
                  <a:lnTo>
                    <a:pt x="723087" y="555586"/>
                  </a:lnTo>
                  <a:lnTo>
                    <a:pt x="722096" y="555586"/>
                  </a:lnTo>
                  <a:lnTo>
                    <a:pt x="721512" y="554316"/>
                  </a:lnTo>
                  <a:lnTo>
                    <a:pt x="724027" y="554316"/>
                  </a:lnTo>
                  <a:lnTo>
                    <a:pt x="723366" y="551776"/>
                  </a:lnTo>
                  <a:lnTo>
                    <a:pt x="722134" y="549236"/>
                  </a:lnTo>
                  <a:lnTo>
                    <a:pt x="722439" y="547966"/>
                  </a:lnTo>
                  <a:lnTo>
                    <a:pt x="723519" y="547966"/>
                  </a:lnTo>
                  <a:lnTo>
                    <a:pt x="722236" y="546696"/>
                  </a:lnTo>
                  <a:lnTo>
                    <a:pt x="721741" y="546696"/>
                  </a:lnTo>
                  <a:lnTo>
                    <a:pt x="722007" y="545426"/>
                  </a:lnTo>
                  <a:lnTo>
                    <a:pt x="721791" y="545426"/>
                  </a:lnTo>
                  <a:lnTo>
                    <a:pt x="720420" y="542886"/>
                  </a:lnTo>
                  <a:lnTo>
                    <a:pt x="718845" y="542886"/>
                  </a:lnTo>
                  <a:lnTo>
                    <a:pt x="717956" y="541616"/>
                  </a:lnTo>
                  <a:lnTo>
                    <a:pt x="717105" y="540346"/>
                  </a:lnTo>
                  <a:lnTo>
                    <a:pt x="714705" y="539076"/>
                  </a:lnTo>
                  <a:lnTo>
                    <a:pt x="713968" y="539076"/>
                  </a:lnTo>
                  <a:lnTo>
                    <a:pt x="713460" y="540346"/>
                  </a:lnTo>
                  <a:lnTo>
                    <a:pt x="711860" y="540346"/>
                  </a:lnTo>
                  <a:lnTo>
                    <a:pt x="711314" y="539076"/>
                  </a:lnTo>
                  <a:lnTo>
                    <a:pt x="712089" y="539076"/>
                  </a:lnTo>
                  <a:lnTo>
                    <a:pt x="713181" y="537806"/>
                  </a:lnTo>
                  <a:lnTo>
                    <a:pt x="714108" y="536536"/>
                  </a:lnTo>
                  <a:lnTo>
                    <a:pt x="714819" y="536536"/>
                  </a:lnTo>
                  <a:lnTo>
                    <a:pt x="714311" y="535266"/>
                  </a:lnTo>
                  <a:lnTo>
                    <a:pt x="705065" y="535266"/>
                  </a:lnTo>
                  <a:lnTo>
                    <a:pt x="703834" y="536536"/>
                  </a:lnTo>
                  <a:lnTo>
                    <a:pt x="700151" y="539076"/>
                  </a:lnTo>
                  <a:lnTo>
                    <a:pt x="698436" y="540346"/>
                  </a:lnTo>
                  <a:lnTo>
                    <a:pt x="695540" y="542886"/>
                  </a:lnTo>
                  <a:lnTo>
                    <a:pt x="694436" y="545426"/>
                  </a:lnTo>
                  <a:lnTo>
                    <a:pt x="695096" y="547966"/>
                  </a:lnTo>
                  <a:lnTo>
                    <a:pt x="693496" y="549236"/>
                  </a:lnTo>
                  <a:lnTo>
                    <a:pt x="692340" y="550506"/>
                  </a:lnTo>
                  <a:lnTo>
                    <a:pt x="690676" y="553046"/>
                  </a:lnTo>
                  <a:lnTo>
                    <a:pt x="690435" y="554316"/>
                  </a:lnTo>
                  <a:lnTo>
                    <a:pt x="690930" y="555586"/>
                  </a:lnTo>
                  <a:lnTo>
                    <a:pt x="689305" y="555586"/>
                  </a:lnTo>
                  <a:lnTo>
                    <a:pt x="687870" y="556856"/>
                  </a:lnTo>
                  <a:lnTo>
                    <a:pt x="686638" y="560666"/>
                  </a:lnTo>
                  <a:lnTo>
                    <a:pt x="685685" y="563206"/>
                  </a:lnTo>
                  <a:lnTo>
                    <a:pt x="684999" y="564476"/>
                  </a:lnTo>
                  <a:lnTo>
                    <a:pt x="684593" y="564476"/>
                  </a:lnTo>
                  <a:lnTo>
                    <a:pt x="683387" y="565746"/>
                  </a:lnTo>
                  <a:lnTo>
                    <a:pt x="681812" y="567016"/>
                  </a:lnTo>
                  <a:lnTo>
                    <a:pt x="677900" y="569556"/>
                  </a:lnTo>
                  <a:lnTo>
                    <a:pt x="677176" y="569556"/>
                  </a:lnTo>
                  <a:lnTo>
                    <a:pt x="677672" y="570826"/>
                  </a:lnTo>
                  <a:lnTo>
                    <a:pt x="676935" y="572096"/>
                  </a:lnTo>
                  <a:lnTo>
                    <a:pt x="676656" y="573366"/>
                  </a:lnTo>
                  <a:lnTo>
                    <a:pt x="676846" y="574636"/>
                  </a:lnTo>
                  <a:lnTo>
                    <a:pt x="674979" y="574636"/>
                  </a:lnTo>
                  <a:lnTo>
                    <a:pt x="674154" y="575906"/>
                  </a:lnTo>
                  <a:lnTo>
                    <a:pt x="672985" y="577176"/>
                  </a:lnTo>
                  <a:lnTo>
                    <a:pt x="670915" y="577176"/>
                  </a:lnTo>
                  <a:lnTo>
                    <a:pt x="672477" y="578446"/>
                  </a:lnTo>
                  <a:lnTo>
                    <a:pt x="672973" y="579716"/>
                  </a:lnTo>
                  <a:lnTo>
                    <a:pt x="672401" y="580986"/>
                  </a:lnTo>
                  <a:lnTo>
                    <a:pt x="671385" y="579716"/>
                  </a:lnTo>
                  <a:lnTo>
                    <a:pt x="668959" y="579716"/>
                  </a:lnTo>
                  <a:lnTo>
                    <a:pt x="668896" y="580986"/>
                  </a:lnTo>
                  <a:lnTo>
                    <a:pt x="668604" y="582256"/>
                  </a:lnTo>
                  <a:lnTo>
                    <a:pt x="668070" y="582256"/>
                  </a:lnTo>
                  <a:lnTo>
                    <a:pt x="667219" y="583526"/>
                  </a:lnTo>
                  <a:lnTo>
                    <a:pt x="666140" y="584796"/>
                  </a:lnTo>
                  <a:lnTo>
                    <a:pt x="664489" y="584796"/>
                  </a:lnTo>
                  <a:lnTo>
                    <a:pt x="663841" y="587336"/>
                  </a:lnTo>
                  <a:lnTo>
                    <a:pt x="664222" y="588606"/>
                  </a:lnTo>
                  <a:lnTo>
                    <a:pt x="662711" y="588606"/>
                  </a:lnTo>
                  <a:lnTo>
                    <a:pt x="662152" y="589876"/>
                  </a:lnTo>
                  <a:lnTo>
                    <a:pt x="661682" y="589876"/>
                  </a:lnTo>
                  <a:lnTo>
                    <a:pt x="660755" y="591146"/>
                  </a:lnTo>
                  <a:lnTo>
                    <a:pt x="660793" y="592416"/>
                  </a:lnTo>
                  <a:lnTo>
                    <a:pt x="659777" y="593686"/>
                  </a:lnTo>
                  <a:lnTo>
                    <a:pt x="658710" y="594956"/>
                  </a:lnTo>
                  <a:lnTo>
                    <a:pt x="657161" y="594956"/>
                  </a:lnTo>
                  <a:lnTo>
                    <a:pt x="656996" y="596226"/>
                  </a:lnTo>
                  <a:lnTo>
                    <a:pt x="656666" y="597496"/>
                  </a:lnTo>
                  <a:lnTo>
                    <a:pt x="656564" y="598766"/>
                  </a:lnTo>
                  <a:lnTo>
                    <a:pt x="656348" y="600036"/>
                  </a:lnTo>
                  <a:lnTo>
                    <a:pt x="656615" y="601306"/>
                  </a:lnTo>
                  <a:lnTo>
                    <a:pt x="657453" y="601306"/>
                  </a:lnTo>
                  <a:lnTo>
                    <a:pt x="657098" y="602576"/>
                  </a:lnTo>
                  <a:lnTo>
                    <a:pt x="656285" y="602576"/>
                  </a:lnTo>
                  <a:lnTo>
                    <a:pt x="654088" y="606386"/>
                  </a:lnTo>
                  <a:lnTo>
                    <a:pt x="654088" y="607656"/>
                  </a:lnTo>
                  <a:lnTo>
                    <a:pt x="655053" y="607656"/>
                  </a:lnTo>
                  <a:lnTo>
                    <a:pt x="653707" y="608926"/>
                  </a:lnTo>
                  <a:lnTo>
                    <a:pt x="653491" y="610196"/>
                  </a:lnTo>
                  <a:lnTo>
                    <a:pt x="654392" y="611466"/>
                  </a:lnTo>
                  <a:lnTo>
                    <a:pt x="655662" y="612736"/>
                  </a:lnTo>
                  <a:lnTo>
                    <a:pt x="656729" y="614006"/>
                  </a:lnTo>
                  <a:lnTo>
                    <a:pt x="654812" y="615276"/>
                  </a:lnTo>
                  <a:lnTo>
                    <a:pt x="654126" y="616546"/>
                  </a:lnTo>
                  <a:lnTo>
                    <a:pt x="654685" y="616546"/>
                  </a:lnTo>
                  <a:lnTo>
                    <a:pt x="654100" y="617816"/>
                  </a:lnTo>
                  <a:lnTo>
                    <a:pt x="653745" y="617816"/>
                  </a:lnTo>
                  <a:lnTo>
                    <a:pt x="653580" y="619086"/>
                  </a:lnTo>
                  <a:lnTo>
                    <a:pt x="653732" y="619086"/>
                  </a:lnTo>
                  <a:lnTo>
                    <a:pt x="653326" y="620356"/>
                  </a:lnTo>
                  <a:lnTo>
                    <a:pt x="656005" y="620356"/>
                  </a:lnTo>
                  <a:lnTo>
                    <a:pt x="655320" y="621626"/>
                  </a:lnTo>
                  <a:lnTo>
                    <a:pt x="654939" y="621626"/>
                  </a:lnTo>
                  <a:lnTo>
                    <a:pt x="654710" y="622896"/>
                  </a:lnTo>
                  <a:lnTo>
                    <a:pt x="655015" y="622896"/>
                  </a:lnTo>
                  <a:lnTo>
                    <a:pt x="655726" y="624166"/>
                  </a:lnTo>
                  <a:lnTo>
                    <a:pt x="654583" y="624166"/>
                  </a:lnTo>
                  <a:lnTo>
                    <a:pt x="654342" y="625436"/>
                  </a:lnTo>
                  <a:lnTo>
                    <a:pt x="655002" y="626706"/>
                  </a:lnTo>
                  <a:lnTo>
                    <a:pt x="656310" y="626706"/>
                  </a:lnTo>
                  <a:lnTo>
                    <a:pt x="657923" y="625436"/>
                  </a:lnTo>
                  <a:lnTo>
                    <a:pt x="656717" y="629246"/>
                  </a:lnTo>
                  <a:lnTo>
                    <a:pt x="655840" y="630516"/>
                  </a:lnTo>
                  <a:lnTo>
                    <a:pt x="655129" y="631786"/>
                  </a:lnTo>
                  <a:lnTo>
                    <a:pt x="656247" y="633056"/>
                  </a:lnTo>
                  <a:lnTo>
                    <a:pt x="658876" y="633056"/>
                  </a:lnTo>
                  <a:lnTo>
                    <a:pt x="659688" y="634326"/>
                  </a:lnTo>
                  <a:lnTo>
                    <a:pt x="660285" y="635596"/>
                  </a:lnTo>
                  <a:lnTo>
                    <a:pt x="659561" y="635596"/>
                  </a:lnTo>
                  <a:lnTo>
                    <a:pt x="659295" y="636866"/>
                  </a:lnTo>
                  <a:lnTo>
                    <a:pt x="659498" y="638136"/>
                  </a:lnTo>
                  <a:lnTo>
                    <a:pt x="659612" y="639406"/>
                  </a:lnTo>
                  <a:lnTo>
                    <a:pt x="659599" y="640676"/>
                  </a:lnTo>
                  <a:lnTo>
                    <a:pt x="659295" y="640676"/>
                  </a:lnTo>
                  <a:lnTo>
                    <a:pt x="661644" y="641946"/>
                  </a:lnTo>
                  <a:lnTo>
                    <a:pt x="663168" y="641946"/>
                  </a:lnTo>
                  <a:lnTo>
                    <a:pt x="664845" y="643216"/>
                  </a:lnTo>
                  <a:lnTo>
                    <a:pt x="665137" y="643216"/>
                  </a:lnTo>
                  <a:lnTo>
                    <a:pt x="665543" y="645756"/>
                  </a:lnTo>
                  <a:lnTo>
                    <a:pt x="666038" y="649566"/>
                  </a:lnTo>
                  <a:lnTo>
                    <a:pt x="667639" y="648296"/>
                  </a:lnTo>
                  <a:lnTo>
                    <a:pt x="668680" y="648296"/>
                  </a:lnTo>
                  <a:lnTo>
                    <a:pt x="669188" y="649566"/>
                  </a:lnTo>
                  <a:lnTo>
                    <a:pt x="669721" y="649566"/>
                  </a:lnTo>
                  <a:lnTo>
                    <a:pt x="670013" y="650836"/>
                  </a:lnTo>
                  <a:lnTo>
                    <a:pt x="672299" y="650836"/>
                  </a:lnTo>
                  <a:lnTo>
                    <a:pt x="672223" y="653376"/>
                  </a:lnTo>
                  <a:lnTo>
                    <a:pt x="674865" y="653376"/>
                  </a:lnTo>
                  <a:lnTo>
                    <a:pt x="675157" y="654646"/>
                  </a:lnTo>
                  <a:lnTo>
                    <a:pt x="675589" y="655916"/>
                  </a:lnTo>
                  <a:lnTo>
                    <a:pt x="677113" y="657186"/>
                  </a:lnTo>
                  <a:lnTo>
                    <a:pt x="678611" y="657186"/>
                  </a:lnTo>
                  <a:lnTo>
                    <a:pt x="680262" y="656196"/>
                  </a:lnTo>
                  <a:lnTo>
                    <a:pt x="679792" y="657186"/>
                  </a:lnTo>
                  <a:lnTo>
                    <a:pt x="679335" y="657186"/>
                  </a:lnTo>
                  <a:lnTo>
                    <a:pt x="676973" y="660996"/>
                  </a:lnTo>
                  <a:lnTo>
                    <a:pt x="675830" y="660996"/>
                  </a:lnTo>
                  <a:lnTo>
                    <a:pt x="674687" y="662266"/>
                  </a:lnTo>
                  <a:lnTo>
                    <a:pt x="673506" y="662266"/>
                  </a:lnTo>
                  <a:lnTo>
                    <a:pt x="673188" y="663536"/>
                  </a:lnTo>
                  <a:lnTo>
                    <a:pt x="672388" y="664806"/>
                  </a:lnTo>
                  <a:lnTo>
                    <a:pt x="671512" y="666076"/>
                  </a:lnTo>
                  <a:lnTo>
                    <a:pt x="671106" y="666076"/>
                  </a:lnTo>
                  <a:lnTo>
                    <a:pt x="671207" y="667346"/>
                  </a:lnTo>
                  <a:lnTo>
                    <a:pt x="670661" y="666076"/>
                  </a:lnTo>
                  <a:lnTo>
                    <a:pt x="670318" y="666076"/>
                  </a:lnTo>
                  <a:lnTo>
                    <a:pt x="670217" y="667346"/>
                  </a:lnTo>
                  <a:lnTo>
                    <a:pt x="670001" y="667346"/>
                  </a:lnTo>
                  <a:lnTo>
                    <a:pt x="669302" y="668616"/>
                  </a:lnTo>
                  <a:lnTo>
                    <a:pt x="667054" y="668616"/>
                  </a:lnTo>
                  <a:lnTo>
                    <a:pt x="666191" y="669886"/>
                  </a:lnTo>
                  <a:lnTo>
                    <a:pt x="665861" y="671156"/>
                  </a:lnTo>
                  <a:lnTo>
                    <a:pt x="665302" y="672426"/>
                  </a:lnTo>
                  <a:lnTo>
                    <a:pt x="663752" y="674966"/>
                  </a:lnTo>
                  <a:lnTo>
                    <a:pt x="663270" y="676236"/>
                  </a:lnTo>
                  <a:lnTo>
                    <a:pt x="663549" y="676236"/>
                  </a:lnTo>
                  <a:lnTo>
                    <a:pt x="664616" y="677506"/>
                  </a:lnTo>
                  <a:lnTo>
                    <a:pt x="664451" y="677506"/>
                  </a:lnTo>
                  <a:lnTo>
                    <a:pt x="664425" y="678776"/>
                  </a:lnTo>
                  <a:lnTo>
                    <a:pt x="663879" y="680046"/>
                  </a:lnTo>
                  <a:lnTo>
                    <a:pt x="664362" y="681316"/>
                  </a:lnTo>
                  <a:lnTo>
                    <a:pt x="665988" y="682586"/>
                  </a:lnTo>
                  <a:lnTo>
                    <a:pt x="667740" y="683856"/>
                  </a:lnTo>
                  <a:lnTo>
                    <a:pt x="668896" y="683856"/>
                  </a:lnTo>
                  <a:lnTo>
                    <a:pt x="668947" y="685126"/>
                  </a:lnTo>
                  <a:lnTo>
                    <a:pt x="667943" y="685126"/>
                  </a:lnTo>
                  <a:lnTo>
                    <a:pt x="667981" y="686396"/>
                  </a:lnTo>
                  <a:lnTo>
                    <a:pt x="670534" y="686396"/>
                  </a:lnTo>
                  <a:lnTo>
                    <a:pt x="670864" y="687666"/>
                  </a:lnTo>
                  <a:lnTo>
                    <a:pt x="672782" y="690206"/>
                  </a:lnTo>
                  <a:lnTo>
                    <a:pt x="676262" y="691476"/>
                  </a:lnTo>
                  <a:lnTo>
                    <a:pt x="681253" y="691476"/>
                  </a:lnTo>
                  <a:lnTo>
                    <a:pt x="681126" y="688936"/>
                  </a:lnTo>
                  <a:lnTo>
                    <a:pt x="682459" y="688936"/>
                  </a:lnTo>
                  <a:lnTo>
                    <a:pt x="683158" y="687666"/>
                  </a:lnTo>
                  <a:lnTo>
                    <a:pt x="683221" y="686396"/>
                  </a:lnTo>
                  <a:lnTo>
                    <a:pt x="683844" y="686396"/>
                  </a:lnTo>
                  <a:lnTo>
                    <a:pt x="684288" y="687666"/>
                  </a:lnTo>
                  <a:lnTo>
                    <a:pt x="684466" y="685126"/>
                  </a:lnTo>
                  <a:lnTo>
                    <a:pt x="685126" y="683856"/>
                  </a:lnTo>
                  <a:lnTo>
                    <a:pt x="686168" y="683856"/>
                  </a:lnTo>
                  <a:lnTo>
                    <a:pt x="686435" y="682586"/>
                  </a:lnTo>
                  <a:lnTo>
                    <a:pt x="687578" y="681316"/>
                  </a:lnTo>
                  <a:lnTo>
                    <a:pt x="688200" y="680046"/>
                  </a:lnTo>
                  <a:lnTo>
                    <a:pt x="688632" y="680046"/>
                  </a:lnTo>
                  <a:lnTo>
                    <a:pt x="688111" y="678776"/>
                  </a:lnTo>
                  <a:lnTo>
                    <a:pt x="688416" y="678776"/>
                  </a:lnTo>
                  <a:lnTo>
                    <a:pt x="688505" y="677506"/>
                  </a:lnTo>
                  <a:lnTo>
                    <a:pt x="688746" y="677506"/>
                  </a:lnTo>
                  <a:lnTo>
                    <a:pt x="689533" y="676236"/>
                  </a:lnTo>
                  <a:lnTo>
                    <a:pt x="689432" y="674966"/>
                  </a:lnTo>
                  <a:lnTo>
                    <a:pt x="690003" y="674966"/>
                  </a:lnTo>
                  <a:lnTo>
                    <a:pt x="690892" y="676236"/>
                  </a:lnTo>
                  <a:lnTo>
                    <a:pt x="692111" y="677506"/>
                  </a:lnTo>
                  <a:lnTo>
                    <a:pt x="693267" y="676236"/>
                  </a:lnTo>
                  <a:lnTo>
                    <a:pt x="693077" y="676236"/>
                  </a:lnTo>
                  <a:lnTo>
                    <a:pt x="693420" y="674966"/>
                  </a:lnTo>
                  <a:lnTo>
                    <a:pt x="695604" y="673696"/>
                  </a:lnTo>
                  <a:lnTo>
                    <a:pt x="695972" y="673696"/>
                  </a:lnTo>
                  <a:lnTo>
                    <a:pt x="695629" y="672426"/>
                  </a:lnTo>
                  <a:lnTo>
                    <a:pt x="697941" y="672426"/>
                  </a:lnTo>
                  <a:lnTo>
                    <a:pt x="697953" y="671156"/>
                  </a:lnTo>
                  <a:lnTo>
                    <a:pt x="698347" y="669886"/>
                  </a:lnTo>
                  <a:lnTo>
                    <a:pt x="699579" y="669886"/>
                  </a:lnTo>
                  <a:lnTo>
                    <a:pt x="700747" y="668616"/>
                  </a:lnTo>
                  <a:lnTo>
                    <a:pt x="701852" y="666076"/>
                  </a:lnTo>
                  <a:lnTo>
                    <a:pt x="702716" y="664806"/>
                  </a:lnTo>
                  <a:lnTo>
                    <a:pt x="704710" y="664806"/>
                  </a:lnTo>
                  <a:lnTo>
                    <a:pt x="704723" y="663536"/>
                  </a:lnTo>
                  <a:lnTo>
                    <a:pt x="706107" y="663536"/>
                  </a:lnTo>
                  <a:lnTo>
                    <a:pt x="705510" y="662266"/>
                  </a:lnTo>
                  <a:lnTo>
                    <a:pt x="705421" y="660996"/>
                  </a:lnTo>
                  <a:lnTo>
                    <a:pt x="705827" y="662266"/>
                  </a:lnTo>
                  <a:lnTo>
                    <a:pt x="708037" y="662266"/>
                  </a:lnTo>
                  <a:lnTo>
                    <a:pt x="709015" y="660996"/>
                  </a:lnTo>
                  <a:lnTo>
                    <a:pt x="709637" y="660996"/>
                  </a:lnTo>
                  <a:lnTo>
                    <a:pt x="709904" y="659726"/>
                  </a:lnTo>
                  <a:lnTo>
                    <a:pt x="710552" y="658456"/>
                  </a:lnTo>
                  <a:lnTo>
                    <a:pt x="711034" y="657186"/>
                  </a:lnTo>
                  <a:lnTo>
                    <a:pt x="712317" y="655916"/>
                  </a:lnTo>
                  <a:lnTo>
                    <a:pt x="713016" y="655916"/>
                  </a:lnTo>
                  <a:lnTo>
                    <a:pt x="713130" y="654646"/>
                  </a:lnTo>
                  <a:lnTo>
                    <a:pt x="713574" y="654646"/>
                  </a:lnTo>
                  <a:lnTo>
                    <a:pt x="713930" y="653376"/>
                  </a:lnTo>
                  <a:lnTo>
                    <a:pt x="714375" y="653376"/>
                  </a:lnTo>
                  <a:lnTo>
                    <a:pt x="714463" y="652106"/>
                  </a:lnTo>
                  <a:lnTo>
                    <a:pt x="715162" y="652106"/>
                  </a:lnTo>
                  <a:lnTo>
                    <a:pt x="716368" y="653376"/>
                  </a:lnTo>
                  <a:lnTo>
                    <a:pt x="717283" y="653376"/>
                  </a:lnTo>
                  <a:lnTo>
                    <a:pt x="717156" y="652106"/>
                  </a:lnTo>
                  <a:lnTo>
                    <a:pt x="718299" y="652106"/>
                  </a:lnTo>
                  <a:lnTo>
                    <a:pt x="718578" y="650836"/>
                  </a:lnTo>
                  <a:lnTo>
                    <a:pt x="719188" y="649566"/>
                  </a:lnTo>
                  <a:lnTo>
                    <a:pt x="721334" y="649566"/>
                  </a:lnTo>
                  <a:lnTo>
                    <a:pt x="722274" y="648296"/>
                  </a:lnTo>
                  <a:lnTo>
                    <a:pt x="722998" y="647026"/>
                  </a:lnTo>
                  <a:lnTo>
                    <a:pt x="724484" y="647026"/>
                  </a:lnTo>
                  <a:lnTo>
                    <a:pt x="724446" y="645756"/>
                  </a:lnTo>
                  <a:lnTo>
                    <a:pt x="724763" y="644486"/>
                  </a:lnTo>
                  <a:lnTo>
                    <a:pt x="725131" y="644486"/>
                  </a:lnTo>
                  <a:lnTo>
                    <a:pt x="726033" y="643216"/>
                  </a:lnTo>
                  <a:lnTo>
                    <a:pt x="728294" y="643216"/>
                  </a:lnTo>
                  <a:lnTo>
                    <a:pt x="728738" y="641946"/>
                  </a:lnTo>
                  <a:lnTo>
                    <a:pt x="729272" y="641946"/>
                  </a:lnTo>
                  <a:lnTo>
                    <a:pt x="729348" y="640676"/>
                  </a:lnTo>
                  <a:lnTo>
                    <a:pt x="729678" y="639406"/>
                  </a:lnTo>
                  <a:lnTo>
                    <a:pt x="732053" y="639406"/>
                  </a:lnTo>
                  <a:lnTo>
                    <a:pt x="732624" y="638136"/>
                  </a:lnTo>
                  <a:lnTo>
                    <a:pt x="732675" y="636866"/>
                  </a:lnTo>
                  <a:lnTo>
                    <a:pt x="732193" y="635596"/>
                  </a:lnTo>
                  <a:lnTo>
                    <a:pt x="736409" y="635596"/>
                  </a:lnTo>
                  <a:lnTo>
                    <a:pt x="737552" y="634326"/>
                  </a:lnTo>
                  <a:lnTo>
                    <a:pt x="737336" y="633056"/>
                  </a:lnTo>
                  <a:lnTo>
                    <a:pt x="737209" y="631786"/>
                  </a:lnTo>
                  <a:lnTo>
                    <a:pt x="735774" y="631786"/>
                  </a:lnTo>
                  <a:lnTo>
                    <a:pt x="736396" y="630516"/>
                  </a:lnTo>
                  <a:lnTo>
                    <a:pt x="743813" y="630516"/>
                  </a:lnTo>
                  <a:lnTo>
                    <a:pt x="744067" y="629246"/>
                  </a:lnTo>
                  <a:lnTo>
                    <a:pt x="743572" y="629246"/>
                  </a:lnTo>
                  <a:lnTo>
                    <a:pt x="743064" y="627976"/>
                  </a:lnTo>
                  <a:lnTo>
                    <a:pt x="742035" y="629246"/>
                  </a:lnTo>
                  <a:lnTo>
                    <a:pt x="741159" y="629246"/>
                  </a:lnTo>
                  <a:lnTo>
                    <a:pt x="741133" y="626706"/>
                  </a:lnTo>
                  <a:lnTo>
                    <a:pt x="741426" y="625436"/>
                  </a:lnTo>
                  <a:lnTo>
                    <a:pt x="741984" y="625436"/>
                  </a:lnTo>
                  <a:lnTo>
                    <a:pt x="742518" y="626706"/>
                  </a:lnTo>
                  <a:lnTo>
                    <a:pt x="743483" y="627976"/>
                  </a:lnTo>
                  <a:lnTo>
                    <a:pt x="744855" y="627976"/>
                  </a:lnTo>
                  <a:lnTo>
                    <a:pt x="744715" y="626706"/>
                  </a:lnTo>
                  <a:lnTo>
                    <a:pt x="744905" y="626706"/>
                  </a:lnTo>
                  <a:lnTo>
                    <a:pt x="745439" y="625436"/>
                  </a:lnTo>
                  <a:lnTo>
                    <a:pt x="746125" y="625436"/>
                  </a:lnTo>
                  <a:lnTo>
                    <a:pt x="746518" y="624166"/>
                  </a:lnTo>
                  <a:lnTo>
                    <a:pt x="745858" y="624166"/>
                  </a:lnTo>
                  <a:lnTo>
                    <a:pt x="746391" y="622896"/>
                  </a:lnTo>
                  <a:lnTo>
                    <a:pt x="746988" y="624166"/>
                  </a:lnTo>
                  <a:lnTo>
                    <a:pt x="747229" y="622896"/>
                  </a:lnTo>
                  <a:lnTo>
                    <a:pt x="747458" y="622896"/>
                  </a:lnTo>
                  <a:lnTo>
                    <a:pt x="747674" y="621626"/>
                  </a:lnTo>
                  <a:lnTo>
                    <a:pt x="747941" y="621626"/>
                  </a:lnTo>
                  <a:lnTo>
                    <a:pt x="748296" y="622896"/>
                  </a:lnTo>
                  <a:lnTo>
                    <a:pt x="748296" y="624166"/>
                  </a:lnTo>
                  <a:lnTo>
                    <a:pt x="750455" y="624166"/>
                  </a:lnTo>
                  <a:lnTo>
                    <a:pt x="750862" y="620356"/>
                  </a:lnTo>
                  <a:lnTo>
                    <a:pt x="751027" y="620356"/>
                  </a:lnTo>
                  <a:lnTo>
                    <a:pt x="751166" y="619086"/>
                  </a:lnTo>
                  <a:lnTo>
                    <a:pt x="752233" y="619086"/>
                  </a:lnTo>
                  <a:lnTo>
                    <a:pt x="753071" y="620356"/>
                  </a:lnTo>
                  <a:lnTo>
                    <a:pt x="753783" y="619086"/>
                  </a:lnTo>
                  <a:lnTo>
                    <a:pt x="756272" y="617816"/>
                  </a:lnTo>
                  <a:lnTo>
                    <a:pt x="755561" y="617816"/>
                  </a:lnTo>
                  <a:lnTo>
                    <a:pt x="755319" y="616546"/>
                  </a:lnTo>
                  <a:lnTo>
                    <a:pt x="755535" y="616546"/>
                  </a:lnTo>
                  <a:lnTo>
                    <a:pt x="756094" y="615276"/>
                  </a:lnTo>
                  <a:lnTo>
                    <a:pt x="756716" y="614006"/>
                  </a:lnTo>
                  <a:lnTo>
                    <a:pt x="757720" y="615276"/>
                  </a:lnTo>
                  <a:lnTo>
                    <a:pt x="758863" y="615276"/>
                  </a:lnTo>
                  <a:lnTo>
                    <a:pt x="758786" y="614006"/>
                  </a:lnTo>
                  <a:lnTo>
                    <a:pt x="760653" y="614006"/>
                  </a:lnTo>
                  <a:lnTo>
                    <a:pt x="760564" y="612736"/>
                  </a:lnTo>
                  <a:lnTo>
                    <a:pt x="760768" y="612736"/>
                  </a:lnTo>
                  <a:lnTo>
                    <a:pt x="762076" y="611466"/>
                  </a:lnTo>
                  <a:lnTo>
                    <a:pt x="766229" y="608926"/>
                  </a:lnTo>
                  <a:lnTo>
                    <a:pt x="766838" y="607656"/>
                  </a:lnTo>
                  <a:lnTo>
                    <a:pt x="767156" y="607656"/>
                  </a:lnTo>
                  <a:lnTo>
                    <a:pt x="767168" y="606386"/>
                  </a:lnTo>
                  <a:lnTo>
                    <a:pt x="767029" y="605116"/>
                  </a:lnTo>
                  <a:lnTo>
                    <a:pt x="767803" y="605116"/>
                  </a:lnTo>
                  <a:lnTo>
                    <a:pt x="768959" y="603846"/>
                  </a:lnTo>
                  <a:lnTo>
                    <a:pt x="770039" y="603846"/>
                  </a:lnTo>
                  <a:lnTo>
                    <a:pt x="770204" y="602576"/>
                  </a:lnTo>
                  <a:lnTo>
                    <a:pt x="771169" y="603846"/>
                  </a:lnTo>
                  <a:lnTo>
                    <a:pt x="771817" y="602576"/>
                  </a:lnTo>
                  <a:lnTo>
                    <a:pt x="772134" y="602576"/>
                  </a:lnTo>
                  <a:lnTo>
                    <a:pt x="772528" y="601306"/>
                  </a:lnTo>
                  <a:lnTo>
                    <a:pt x="773150" y="600036"/>
                  </a:lnTo>
                  <a:close/>
                </a:path>
                <a:path w="1932305" h="1219200">
                  <a:moveTo>
                    <a:pt x="818045" y="660577"/>
                  </a:moveTo>
                  <a:lnTo>
                    <a:pt x="817562" y="659307"/>
                  </a:lnTo>
                  <a:lnTo>
                    <a:pt x="817384" y="660577"/>
                  </a:lnTo>
                  <a:lnTo>
                    <a:pt x="818045" y="660577"/>
                  </a:lnTo>
                  <a:close/>
                </a:path>
                <a:path w="1932305" h="1219200">
                  <a:moveTo>
                    <a:pt x="889025" y="754392"/>
                  </a:moveTo>
                  <a:lnTo>
                    <a:pt x="888873" y="754265"/>
                  </a:lnTo>
                  <a:lnTo>
                    <a:pt x="888911" y="754392"/>
                  </a:lnTo>
                  <a:close/>
                </a:path>
                <a:path w="1932305" h="1219200">
                  <a:moveTo>
                    <a:pt x="899680" y="779792"/>
                  </a:moveTo>
                  <a:lnTo>
                    <a:pt x="899604" y="779538"/>
                  </a:lnTo>
                  <a:lnTo>
                    <a:pt x="899414" y="779284"/>
                  </a:lnTo>
                  <a:lnTo>
                    <a:pt x="898931" y="779030"/>
                  </a:lnTo>
                  <a:lnTo>
                    <a:pt x="899350" y="780554"/>
                  </a:lnTo>
                  <a:lnTo>
                    <a:pt x="899566" y="780173"/>
                  </a:lnTo>
                  <a:lnTo>
                    <a:pt x="899680" y="779792"/>
                  </a:lnTo>
                  <a:close/>
                </a:path>
                <a:path w="1932305" h="1219200">
                  <a:moveTo>
                    <a:pt x="905078" y="692327"/>
                  </a:moveTo>
                  <a:lnTo>
                    <a:pt x="904074" y="689787"/>
                  </a:lnTo>
                  <a:lnTo>
                    <a:pt x="902995" y="687247"/>
                  </a:lnTo>
                  <a:lnTo>
                    <a:pt x="900785" y="687247"/>
                  </a:lnTo>
                  <a:lnTo>
                    <a:pt x="900188" y="685977"/>
                  </a:lnTo>
                  <a:lnTo>
                    <a:pt x="896962" y="685977"/>
                  </a:lnTo>
                  <a:lnTo>
                    <a:pt x="895896" y="684707"/>
                  </a:lnTo>
                  <a:lnTo>
                    <a:pt x="893292" y="683437"/>
                  </a:lnTo>
                  <a:lnTo>
                    <a:pt x="887717" y="683437"/>
                  </a:lnTo>
                  <a:lnTo>
                    <a:pt x="885482" y="685977"/>
                  </a:lnTo>
                  <a:lnTo>
                    <a:pt x="883920" y="687247"/>
                  </a:lnTo>
                  <a:lnTo>
                    <a:pt x="883043" y="688517"/>
                  </a:lnTo>
                  <a:lnTo>
                    <a:pt x="881837" y="688517"/>
                  </a:lnTo>
                  <a:lnTo>
                    <a:pt x="880402" y="689787"/>
                  </a:lnTo>
                  <a:lnTo>
                    <a:pt x="878763" y="691057"/>
                  </a:lnTo>
                  <a:lnTo>
                    <a:pt x="878763" y="717727"/>
                  </a:lnTo>
                  <a:lnTo>
                    <a:pt x="878408" y="718997"/>
                  </a:lnTo>
                  <a:lnTo>
                    <a:pt x="877519" y="718997"/>
                  </a:lnTo>
                  <a:lnTo>
                    <a:pt x="877709" y="717727"/>
                  </a:lnTo>
                  <a:lnTo>
                    <a:pt x="877595" y="716457"/>
                  </a:lnTo>
                  <a:lnTo>
                    <a:pt x="878763" y="717727"/>
                  </a:lnTo>
                  <a:lnTo>
                    <a:pt x="878763" y="691057"/>
                  </a:lnTo>
                  <a:lnTo>
                    <a:pt x="876604" y="693597"/>
                  </a:lnTo>
                  <a:lnTo>
                    <a:pt x="874814" y="694867"/>
                  </a:lnTo>
                  <a:lnTo>
                    <a:pt x="873125" y="697407"/>
                  </a:lnTo>
                  <a:lnTo>
                    <a:pt x="868997" y="701294"/>
                  </a:lnTo>
                  <a:lnTo>
                    <a:pt x="867968" y="702487"/>
                  </a:lnTo>
                  <a:lnTo>
                    <a:pt x="867651" y="703757"/>
                  </a:lnTo>
                  <a:lnTo>
                    <a:pt x="866317" y="703757"/>
                  </a:lnTo>
                  <a:lnTo>
                    <a:pt x="864514" y="706297"/>
                  </a:lnTo>
                  <a:lnTo>
                    <a:pt x="862203" y="708837"/>
                  </a:lnTo>
                  <a:lnTo>
                    <a:pt x="862076" y="709206"/>
                  </a:lnTo>
                  <a:lnTo>
                    <a:pt x="862076" y="741857"/>
                  </a:lnTo>
                  <a:lnTo>
                    <a:pt x="861491" y="743127"/>
                  </a:lnTo>
                  <a:lnTo>
                    <a:pt x="860933" y="743127"/>
                  </a:lnTo>
                  <a:lnTo>
                    <a:pt x="862076" y="741857"/>
                  </a:lnTo>
                  <a:lnTo>
                    <a:pt x="862076" y="709206"/>
                  </a:lnTo>
                  <a:lnTo>
                    <a:pt x="861758" y="710107"/>
                  </a:lnTo>
                  <a:lnTo>
                    <a:pt x="861199" y="710107"/>
                  </a:lnTo>
                  <a:lnTo>
                    <a:pt x="859866" y="711377"/>
                  </a:lnTo>
                  <a:lnTo>
                    <a:pt x="859104" y="712647"/>
                  </a:lnTo>
                  <a:lnTo>
                    <a:pt x="856907" y="716457"/>
                  </a:lnTo>
                  <a:lnTo>
                    <a:pt x="857135" y="717727"/>
                  </a:lnTo>
                  <a:lnTo>
                    <a:pt x="856589" y="718997"/>
                  </a:lnTo>
                  <a:lnTo>
                    <a:pt x="856411" y="718997"/>
                  </a:lnTo>
                  <a:lnTo>
                    <a:pt x="856259" y="720267"/>
                  </a:lnTo>
                  <a:lnTo>
                    <a:pt x="854430" y="720267"/>
                  </a:lnTo>
                  <a:lnTo>
                    <a:pt x="853351" y="721537"/>
                  </a:lnTo>
                  <a:lnTo>
                    <a:pt x="853313" y="722807"/>
                  </a:lnTo>
                  <a:lnTo>
                    <a:pt x="853808" y="722807"/>
                  </a:lnTo>
                  <a:lnTo>
                    <a:pt x="851154" y="724077"/>
                  </a:lnTo>
                  <a:lnTo>
                    <a:pt x="850074" y="722528"/>
                  </a:lnTo>
                  <a:lnTo>
                    <a:pt x="850074" y="760907"/>
                  </a:lnTo>
                  <a:lnTo>
                    <a:pt x="848855" y="760907"/>
                  </a:lnTo>
                  <a:lnTo>
                    <a:pt x="848677" y="759637"/>
                  </a:lnTo>
                  <a:lnTo>
                    <a:pt x="849833" y="759637"/>
                  </a:lnTo>
                  <a:lnTo>
                    <a:pt x="850074" y="760907"/>
                  </a:lnTo>
                  <a:lnTo>
                    <a:pt x="850074" y="722528"/>
                  </a:lnTo>
                  <a:lnTo>
                    <a:pt x="849388" y="721537"/>
                  </a:lnTo>
                  <a:lnTo>
                    <a:pt x="847483" y="718997"/>
                  </a:lnTo>
                  <a:lnTo>
                    <a:pt x="846188" y="718997"/>
                  </a:lnTo>
                  <a:lnTo>
                    <a:pt x="846188" y="765987"/>
                  </a:lnTo>
                  <a:lnTo>
                    <a:pt x="845299" y="765987"/>
                  </a:lnTo>
                  <a:lnTo>
                    <a:pt x="845223" y="764717"/>
                  </a:lnTo>
                  <a:lnTo>
                    <a:pt x="846188" y="765987"/>
                  </a:lnTo>
                  <a:lnTo>
                    <a:pt x="846188" y="718997"/>
                  </a:lnTo>
                  <a:lnTo>
                    <a:pt x="845273" y="718997"/>
                  </a:lnTo>
                  <a:lnTo>
                    <a:pt x="844435" y="717727"/>
                  </a:lnTo>
                  <a:lnTo>
                    <a:pt x="844969" y="716457"/>
                  </a:lnTo>
                  <a:lnTo>
                    <a:pt x="844092" y="715187"/>
                  </a:lnTo>
                  <a:lnTo>
                    <a:pt x="842975" y="713917"/>
                  </a:lnTo>
                  <a:lnTo>
                    <a:pt x="840054" y="713917"/>
                  </a:lnTo>
                  <a:lnTo>
                    <a:pt x="840473" y="712647"/>
                  </a:lnTo>
                  <a:lnTo>
                    <a:pt x="838822" y="711377"/>
                  </a:lnTo>
                  <a:lnTo>
                    <a:pt x="838454" y="711377"/>
                  </a:lnTo>
                  <a:lnTo>
                    <a:pt x="838123" y="710107"/>
                  </a:lnTo>
                  <a:lnTo>
                    <a:pt x="837844" y="708837"/>
                  </a:lnTo>
                  <a:lnTo>
                    <a:pt x="835393" y="708837"/>
                  </a:lnTo>
                  <a:lnTo>
                    <a:pt x="834885" y="710107"/>
                  </a:lnTo>
                  <a:lnTo>
                    <a:pt x="834669" y="708837"/>
                  </a:lnTo>
                  <a:lnTo>
                    <a:pt x="834732" y="707567"/>
                  </a:lnTo>
                  <a:lnTo>
                    <a:pt x="833729" y="706297"/>
                  </a:lnTo>
                  <a:lnTo>
                    <a:pt x="832802" y="706297"/>
                  </a:lnTo>
                  <a:lnTo>
                    <a:pt x="831824" y="707567"/>
                  </a:lnTo>
                  <a:lnTo>
                    <a:pt x="831634" y="707567"/>
                  </a:lnTo>
                  <a:lnTo>
                    <a:pt x="831278" y="708837"/>
                  </a:lnTo>
                  <a:lnTo>
                    <a:pt x="830783" y="708837"/>
                  </a:lnTo>
                  <a:lnTo>
                    <a:pt x="830249" y="707567"/>
                  </a:lnTo>
                  <a:lnTo>
                    <a:pt x="830097" y="707567"/>
                  </a:lnTo>
                  <a:lnTo>
                    <a:pt x="830338" y="706297"/>
                  </a:lnTo>
                  <a:lnTo>
                    <a:pt x="830541" y="706297"/>
                  </a:lnTo>
                  <a:lnTo>
                    <a:pt x="830516" y="705027"/>
                  </a:lnTo>
                  <a:lnTo>
                    <a:pt x="828700" y="705027"/>
                  </a:lnTo>
                  <a:lnTo>
                    <a:pt x="827938" y="703757"/>
                  </a:lnTo>
                  <a:lnTo>
                    <a:pt x="827913" y="702487"/>
                  </a:lnTo>
                  <a:lnTo>
                    <a:pt x="828624" y="702487"/>
                  </a:lnTo>
                  <a:lnTo>
                    <a:pt x="827392" y="701217"/>
                  </a:lnTo>
                  <a:lnTo>
                    <a:pt x="827189" y="701217"/>
                  </a:lnTo>
                  <a:lnTo>
                    <a:pt x="826833" y="698677"/>
                  </a:lnTo>
                  <a:lnTo>
                    <a:pt x="826338" y="698677"/>
                  </a:lnTo>
                  <a:lnTo>
                    <a:pt x="824903" y="697407"/>
                  </a:lnTo>
                  <a:lnTo>
                    <a:pt x="822540" y="696137"/>
                  </a:lnTo>
                  <a:lnTo>
                    <a:pt x="823645" y="697407"/>
                  </a:lnTo>
                  <a:lnTo>
                    <a:pt x="824522" y="698677"/>
                  </a:lnTo>
                  <a:lnTo>
                    <a:pt x="824001" y="699947"/>
                  </a:lnTo>
                  <a:lnTo>
                    <a:pt x="823239" y="699947"/>
                  </a:lnTo>
                  <a:lnTo>
                    <a:pt x="822185" y="701217"/>
                  </a:lnTo>
                  <a:lnTo>
                    <a:pt x="821918" y="701217"/>
                  </a:lnTo>
                  <a:lnTo>
                    <a:pt x="821702" y="702487"/>
                  </a:lnTo>
                  <a:lnTo>
                    <a:pt x="820813" y="701217"/>
                  </a:lnTo>
                  <a:lnTo>
                    <a:pt x="820661" y="699947"/>
                  </a:lnTo>
                  <a:lnTo>
                    <a:pt x="821270" y="699947"/>
                  </a:lnTo>
                  <a:lnTo>
                    <a:pt x="820610" y="699008"/>
                  </a:lnTo>
                  <a:lnTo>
                    <a:pt x="820610" y="701294"/>
                  </a:lnTo>
                  <a:lnTo>
                    <a:pt x="820420" y="702487"/>
                  </a:lnTo>
                  <a:lnTo>
                    <a:pt x="820343" y="703757"/>
                  </a:lnTo>
                  <a:lnTo>
                    <a:pt x="819937" y="703757"/>
                  </a:lnTo>
                  <a:lnTo>
                    <a:pt x="819111" y="702487"/>
                  </a:lnTo>
                  <a:lnTo>
                    <a:pt x="819378" y="702487"/>
                  </a:lnTo>
                  <a:lnTo>
                    <a:pt x="820610" y="701294"/>
                  </a:lnTo>
                  <a:lnTo>
                    <a:pt x="820610" y="699008"/>
                  </a:lnTo>
                  <a:lnTo>
                    <a:pt x="820381" y="698677"/>
                  </a:lnTo>
                  <a:lnTo>
                    <a:pt x="819988" y="698677"/>
                  </a:lnTo>
                  <a:lnTo>
                    <a:pt x="820191" y="697407"/>
                  </a:lnTo>
                  <a:lnTo>
                    <a:pt x="820788" y="696137"/>
                  </a:lnTo>
                  <a:lnTo>
                    <a:pt x="821245" y="694867"/>
                  </a:lnTo>
                  <a:lnTo>
                    <a:pt x="820572" y="693597"/>
                  </a:lnTo>
                  <a:lnTo>
                    <a:pt x="818756" y="692327"/>
                  </a:lnTo>
                  <a:lnTo>
                    <a:pt x="818565" y="693597"/>
                  </a:lnTo>
                  <a:lnTo>
                    <a:pt x="818108" y="694867"/>
                  </a:lnTo>
                  <a:lnTo>
                    <a:pt x="817143" y="692327"/>
                  </a:lnTo>
                  <a:lnTo>
                    <a:pt x="816965" y="692327"/>
                  </a:lnTo>
                  <a:lnTo>
                    <a:pt x="816432" y="691057"/>
                  </a:lnTo>
                  <a:lnTo>
                    <a:pt x="813663" y="691057"/>
                  </a:lnTo>
                  <a:lnTo>
                    <a:pt x="813384" y="689787"/>
                  </a:lnTo>
                  <a:lnTo>
                    <a:pt x="813435" y="688517"/>
                  </a:lnTo>
                  <a:lnTo>
                    <a:pt x="812025" y="688517"/>
                  </a:lnTo>
                  <a:lnTo>
                    <a:pt x="811390" y="687247"/>
                  </a:lnTo>
                  <a:lnTo>
                    <a:pt x="810882" y="686396"/>
                  </a:lnTo>
                  <a:lnTo>
                    <a:pt x="810882" y="691057"/>
                  </a:lnTo>
                  <a:lnTo>
                    <a:pt x="809891" y="691057"/>
                  </a:lnTo>
                  <a:lnTo>
                    <a:pt x="810031" y="689787"/>
                  </a:lnTo>
                  <a:lnTo>
                    <a:pt x="810209" y="688517"/>
                  </a:lnTo>
                  <a:lnTo>
                    <a:pt x="810526" y="688517"/>
                  </a:lnTo>
                  <a:lnTo>
                    <a:pt x="810742" y="689787"/>
                  </a:lnTo>
                  <a:lnTo>
                    <a:pt x="810882" y="691057"/>
                  </a:lnTo>
                  <a:lnTo>
                    <a:pt x="810882" y="686396"/>
                  </a:lnTo>
                  <a:lnTo>
                    <a:pt x="810641" y="685977"/>
                  </a:lnTo>
                  <a:lnTo>
                    <a:pt x="808520" y="685977"/>
                  </a:lnTo>
                  <a:lnTo>
                    <a:pt x="807681" y="684707"/>
                  </a:lnTo>
                  <a:lnTo>
                    <a:pt x="806983" y="684707"/>
                  </a:lnTo>
                  <a:lnTo>
                    <a:pt x="806437" y="685977"/>
                  </a:lnTo>
                  <a:lnTo>
                    <a:pt x="806094" y="683437"/>
                  </a:lnTo>
                  <a:lnTo>
                    <a:pt x="805078" y="684707"/>
                  </a:lnTo>
                  <a:lnTo>
                    <a:pt x="804354" y="683437"/>
                  </a:lnTo>
                  <a:lnTo>
                    <a:pt x="803859" y="683437"/>
                  </a:lnTo>
                  <a:lnTo>
                    <a:pt x="803605" y="682167"/>
                  </a:lnTo>
                  <a:lnTo>
                    <a:pt x="801204" y="682167"/>
                  </a:lnTo>
                  <a:lnTo>
                    <a:pt x="801484" y="679627"/>
                  </a:lnTo>
                  <a:lnTo>
                    <a:pt x="800442" y="679627"/>
                  </a:lnTo>
                  <a:lnTo>
                    <a:pt x="799731" y="678357"/>
                  </a:lnTo>
                  <a:lnTo>
                    <a:pt x="799185" y="678357"/>
                  </a:lnTo>
                  <a:lnTo>
                    <a:pt x="798614" y="679627"/>
                  </a:lnTo>
                  <a:lnTo>
                    <a:pt x="798068" y="679627"/>
                  </a:lnTo>
                  <a:lnTo>
                    <a:pt x="797433" y="678357"/>
                  </a:lnTo>
                  <a:lnTo>
                    <a:pt x="796201" y="677087"/>
                  </a:lnTo>
                  <a:lnTo>
                    <a:pt x="795185" y="675640"/>
                  </a:lnTo>
                  <a:lnTo>
                    <a:pt x="795185" y="687247"/>
                  </a:lnTo>
                  <a:lnTo>
                    <a:pt x="794880" y="688517"/>
                  </a:lnTo>
                  <a:lnTo>
                    <a:pt x="794677" y="688517"/>
                  </a:lnTo>
                  <a:lnTo>
                    <a:pt x="794562" y="687247"/>
                  </a:lnTo>
                  <a:lnTo>
                    <a:pt x="795185" y="687247"/>
                  </a:lnTo>
                  <a:lnTo>
                    <a:pt x="795185" y="675640"/>
                  </a:lnTo>
                  <a:lnTo>
                    <a:pt x="794423" y="674547"/>
                  </a:lnTo>
                  <a:lnTo>
                    <a:pt x="795235" y="674547"/>
                  </a:lnTo>
                  <a:lnTo>
                    <a:pt x="795528" y="673277"/>
                  </a:lnTo>
                  <a:lnTo>
                    <a:pt x="795616" y="672007"/>
                  </a:lnTo>
                  <a:lnTo>
                    <a:pt x="797001" y="669467"/>
                  </a:lnTo>
                  <a:lnTo>
                    <a:pt x="799668" y="668197"/>
                  </a:lnTo>
                  <a:lnTo>
                    <a:pt x="799896" y="666927"/>
                  </a:lnTo>
                  <a:lnTo>
                    <a:pt x="801763" y="666927"/>
                  </a:lnTo>
                  <a:lnTo>
                    <a:pt x="801878" y="665657"/>
                  </a:lnTo>
                  <a:lnTo>
                    <a:pt x="802474" y="664387"/>
                  </a:lnTo>
                  <a:lnTo>
                    <a:pt x="803529" y="664387"/>
                  </a:lnTo>
                  <a:lnTo>
                    <a:pt x="802309" y="663117"/>
                  </a:lnTo>
                  <a:lnTo>
                    <a:pt x="802144" y="661847"/>
                  </a:lnTo>
                  <a:lnTo>
                    <a:pt x="802995" y="661847"/>
                  </a:lnTo>
                  <a:lnTo>
                    <a:pt x="804672" y="660577"/>
                  </a:lnTo>
                  <a:lnTo>
                    <a:pt x="806094" y="660577"/>
                  </a:lnTo>
                  <a:lnTo>
                    <a:pt x="806538" y="659307"/>
                  </a:lnTo>
                  <a:lnTo>
                    <a:pt x="807796" y="658037"/>
                  </a:lnTo>
                  <a:lnTo>
                    <a:pt x="809142" y="656767"/>
                  </a:lnTo>
                  <a:lnTo>
                    <a:pt x="809523" y="656767"/>
                  </a:lnTo>
                  <a:lnTo>
                    <a:pt x="809663" y="655497"/>
                  </a:lnTo>
                  <a:lnTo>
                    <a:pt x="810564" y="655497"/>
                  </a:lnTo>
                  <a:lnTo>
                    <a:pt x="811136" y="654227"/>
                  </a:lnTo>
                  <a:lnTo>
                    <a:pt x="810818" y="652957"/>
                  </a:lnTo>
                  <a:lnTo>
                    <a:pt x="813142" y="652957"/>
                  </a:lnTo>
                  <a:lnTo>
                    <a:pt x="812901" y="651687"/>
                  </a:lnTo>
                  <a:lnTo>
                    <a:pt x="813295" y="650417"/>
                  </a:lnTo>
                  <a:lnTo>
                    <a:pt x="814349" y="649147"/>
                  </a:lnTo>
                  <a:lnTo>
                    <a:pt x="815784" y="649147"/>
                  </a:lnTo>
                  <a:lnTo>
                    <a:pt x="817600" y="647877"/>
                  </a:lnTo>
                  <a:lnTo>
                    <a:pt x="818337" y="646607"/>
                  </a:lnTo>
                  <a:lnTo>
                    <a:pt x="819289" y="645337"/>
                  </a:lnTo>
                  <a:lnTo>
                    <a:pt x="819975" y="644067"/>
                  </a:lnTo>
                  <a:lnTo>
                    <a:pt x="820127" y="644067"/>
                  </a:lnTo>
                  <a:lnTo>
                    <a:pt x="819759" y="642797"/>
                  </a:lnTo>
                  <a:lnTo>
                    <a:pt x="820318" y="642797"/>
                  </a:lnTo>
                  <a:lnTo>
                    <a:pt x="820547" y="641527"/>
                  </a:lnTo>
                  <a:lnTo>
                    <a:pt x="820940" y="641527"/>
                  </a:lnTo>
                  <a:lnTo>
                    <a:pt x="822363" y="640257"/>
                  </a:lnTo>
                  <a:lnTo>
                    <a:pt x="823518" y="640257"/>
                  </a:lnTo>
                  <a:lnTo>
                    <a:pt x="824090" y="638987"/>
                  </a:lnTo>
                  <a:lnTo>
                    <a:pt x="824306" y="638987"/>
                  </a:lnTo>
                  <a:lnTo>
                    <a:pt x="824953" y="637717"/>
                  </a:lnTo>
                  <a:lnTo>
                    <a:pt x="825931" y="636447"/>
                  </a:lnTo>
                  <a:lnTo>
                    <a:pt x="826516" y="636447"/>
                  </a:lnTo>
                  <a:lnTo>
                    <a:pt x="827341" y="635177"/>
                  </a:lnTo>
                  <a:lnTo>
                    <a:pt x="828001" y="636447"/>
                  </a:lnTo>
                  <a:lnTo>
                    <a:pt x="828624" y="635177"/>
                  </a:lnTo>
                  <a:lnTo>
                    <a:pt x="828649" y="633907"/>
                  </a:lnTo>
                  <a:lnTo>
                    <a:pt x="828027" y="632637"/>
                  </a:lnTo>
                  <a:lnTo>
                    <a:pt x="830186" y="632637"/>
                  </a:lnTo>
                  <a:lnTo>
                    <a:pt x="831151" y="631367"/>
                  </a:lnTo>
                  <a:lnTo>
                    <a:pt x="832358" y="631367"/>
                  </a:lnTo>
                  <a:lnTo>
                    <a:pt x="833247" y="630097"/>
                  </a:lnTo>
                  <a:lnTo>
                    <a:pt x="833704" y="630097"/>
                  </a:lnTo>
                  <a:lnTo>
                    <a:pt x="833755" y="628827"/>
                  </a:lnTo>
                  <a:lnTo>
                    <a:pt x="834085" y="628827"/>
                  </a:lnTo>
                  <a:lnTo>
                    <a:pt x="833894" y="627557"/>
                  </a:lnTo>
                  <a:lnTo>
                    <a:pt x="833170" y="625017"/>
                  </a:lnTo>
                  <a:lnTo>
                    <a:pt x="832586" y="622477"/>
                  </a:lnTo>
                  <a:lnTo>
                    <a:pt x="832294" y="621207"/>
                  </a:lnTo>
                  <a:lnTo>
                    <a:pt x="831011" y="621207"/>
                  </a:lnTo>
                  <a:lnTo>
                    <a:pt x="830249" y="622477"/>
                  </a:lnTo>
                  <a:lnTo>
                    <a:pt x="829564" y="622477"/>
                  </a:lnTo>
                  <a:lnTo>
                    <a:pt x="826414" y="618667"/>
                  </a:lnTo>
                  <a:lnTo>
                    <a:pt x="824064" y="617601"/>
                  </a:lnTo>
                  <a:lnTo>
                    <a:pt x="824064" y="638987"/>
                  </a:lnTo>
                  <a:lnTo>
                    <a:pt x="822134" y="638987"/>
                  </a:lnTo>
                  <a:lnTo>
                    <a:pt x="822223" y="637717"/>
                  </a:lnTo>
                  <a:lnTo>
                    <a:pt x="823976" y="637717"/>
                  </a:lnTo>
                  <a:lnTo>
                    <a:pt x="824064" y="638987"/>
                  </a:lnTo>
                  <a:lnTo>
                    <a:pt x="824064" y="617601"/>
                  </a:lnTo>
                  <a:lnTo>
                    <a:pt x="823645" y="617397"/>
                  </a:lnTo>
                  <a:lnTo>
                    <a:pt x="821258" y="616127"/>
                  </a:lnTo>
                  <a:lnTo>
                    <a:pt x="820432" y="616127"/>
                  </a:lnTo>
                  <a:lnTo>
                    <a:pt x="819391" y="617461"/>
                  </a:lnTo>
                  <a:lnTo>
                    <a:pt x="819391" y="642797"/>
                  </a:lnTo>
                  <a:lnTo>
                    <a:pt x="817194" y="642797"/>
                  </a:lnTo>
                  <a:lnTo>
                    <a:pt x="817283" y="641527"/>
                  </a:lnTo>
                  <a:lnTo>
                    <a:pt x="817968" y="641527"/>
                  </a:lnTo>
                  <a:lnTo>
                    <a:pt x="818261" y="640257"/>
                  </a:lnTo>
                  <a:lnTo>
                    <a:pt x="818769" y="640257"/>
                  </a:lnTo>
                  <a:lnTo>
                    <a:pt x="818946" y="641527"/>
                  </a:lnTo>
                  <a:lnTo>
                    <a:pt x="819264" y="641527"/>
                  </a:lnTo>
                  <a:lnTo>
                    <a:pt x="819391" y="642797"/>
                  </a:lnTo>
                  <a:lnTo>
                    <a:pt x="819391" y="617461"/>
                  </a:lnTo>
                  <a:lnTo>
                    <a:pt x="818438" y="618667"/>
                  </a:lnTo>
                  <a:lnTo>
                    <a:pt x="815467" y="618667"/>
                  </a:lnTo>
                  <a:lnTo>
                    <a:pt x="814590" y="621207"/>
                  </a:lnTo>
                  <a:lnTo>
                    <a:pt x="814387" y="623747"/>
                  </a:lnTo>
                  <a:lnTo>
                    <a:pt x="813574" y="625017"/>
                  </a:lnTo>
                  <a:lnTo>
                    <a:pt x="812431" y="625017"/>
                  </a:lnTo>
                  <a:lnTo>
                    <a:pt x="810933" y="623747"/>
                  </a:lnTo>
                  <a:lnTo>
                    <a:pt x="810018" y="625005"/>
                  </a:lnTo>
                  <a:lnTo>
                    <a:pt x="810018" y="650417"/>
                  </a:lnTo>
                  <a:lnTo>
                    <a:pt x="809815" y="651687"/>
                  </a:lnTo>
                  <a:lnTo>
                    <a:pt x="809383" y="651687"/>
                  </a:lnTo>
                  <a:lnTo>
                    <a:pt x="808253" y="650417"/>
                  </a:lnTo>
                  <a:lnTo>
                    <a:pt x="810018" y="650417"/>
                  </a:lnTo>
                  <a:lnTo>
                    <a:pt x="810018" y="625005"/>
                  </a:lnTo>
                  <a:lnTo>
                    <a:pt x="808139" y="627557"/>
                  </a:lnTo>
                  <a:lnTo>
                    <a:pt x="807364" y="627557"/>
                  </a:lnTo>
                  <a:lnTo>
                    <a:pt x="806983" y="628281"/>
                  </a:lnTo>
                  <a:lnTo>
                    <a:pt x="806983" y="652957"/>
                  </a:lnTo>
                  <a:lnTo>
                    <a:pt x="806704" y="652957"/>
                  </a:lnTo>
                  <a:lnTo>
                    <a:pt x="806589" y="651687"/>
                  </a:lnTo>
                  <a:lnTo>
                    <a:pt x="806767" y="651687"/>
                  </a:lnTo>
                  <a:lnTo>
                    <a:pt x="806983" y="652957"/>
                  </a:lnTo>
                  <a:lnTo>
                    <a:pt x="806983" y="628281"/>
                  </a:lnTo>
                  <a:lnTo>
                    <a:pt x="806691" y="628827"/>
                  </a:lnTo>
                  <a:lnTo>
                    <a:pt x="806107" y="628827"/>
                  </a:lnTo>
                  <a:lnTo>
                    <a:pt x="806056" y="656767"/>
                  </a:lnTo>
                  <a:lnTo>
                    <a:pt x="806005" y="658037"/>
                  </a:lnTo>
                  <a:lnTo>
                    <a:pt x="805484" y="658037"/>
                  </a:lnTo>
                  <a:lnTo>
                    <a:pt x="805218" y="656767"/>
                  </a:lnTo>
                  <a:lnTo>
                    <a:pt x="805230" y="655497"/>
                  </a:lnTo>
                  <a:lnTo>
                    <a:pt x="805815" y="655497"/>
                  </a:lnTo>
                  <a:lnTo>
                    <a:pt x="805954" y="656767"/>
                  </a:lnTo>
                  <a:lnTo>
                    <a:pt x="806056" y="628891"/>
                  </a:lnTo>
                  <a:lnTo>
                    <a:pt x="804989" y="630097"/>
                  </a:lnTo>
                  <a:lnTo>
                    <a:pt x="804519" y="630605"/>
                  </a:lnTo>
                  <a:lnTo>
                    <a:pt x="804519" y="659307"/>
                  </a:lnTo>
                  <a:lnTo>
                    <a:pt x="803490" y="660577"/>
                  </a:lnTo>
                  <a:lnTo>
                    <a:pt x="802957" y="659307"/>
                  </a:lnTo>
                  <a:lnTo>
                    <a:pt x="804519" y="659307"/>
                  </a:lnTo>
                  <a:lnTo>
                    <a:pt x="804519" y="630605"/>
                  </a:lnTo>
                  <a:lnTo>
                    <a:pt x="803795" y="631367"/>
                  </a:lnTo>
                  <a:lnTo>
                    <a:pt x="803351" y="632637"/>
                  </a:lnTo>
                  <a:lnTo>
                    <a:pt x="803148" y="632637"/>
                  </a:lnTo>
                  <a:lnTo>
                    <a:pt x="802652" y="633907"/>
                  </a:lnTo>
                  <a:lnTo>
                    <a:pt x="799858" y="633907"/>
                  </a:lnTo>
                  <a:lnTo>
                    <a:pt x="799858" y="658037"/>
                  </a:lnTo>
                  <a:lnTo>
                    <a:pt x="799680" y="659307"/>
                  </a:lnTo>
                  <a:lnTo>
                    <a:pt x="799223" y="658037"/>
                  </a:lnTo>
                  <a:lnTo>
                    <a:pt x="799858" y="658037"/>
                  </a:lnTo>
                  <a:lnTo>
                    <a:pt x="799858" y="633907"/>
                  </a:lnTo>
                  <a:lnTo>
                    <a:pt x="799731" y="633907"/>
                  </a:lnTo>
                  <a:lnTo>
                    <a:pt x="799465" y="635177"/>
                  </a:lnTo>
                  <a:lnTo>
                    <a:pt x="798182" y="635177"/>
                  </a:lnTo>
                  <a:lnTo>
                    <a:pt x="797814" y="636447"/>
                  </a:lnTo>
                  <a:lnTo>
                    <a:pt x="797699" y="637717"/>
                  </a:lnTo>
                  <a:lnTo>
                    <a:pt x="797217" y="638987"/>
                  </a:lnTo>
                  <a:lnTo>
                    <a:pt x="795794" y="638987"/>
                  </a:lnTo>
                  <a:lnTo>
                    <a:pt x="795108" y="640257"/>
                  </a:lnTo>
                  <a:lnTo>
                    <a:pt x="793953" y="640257"/>
                  </a:lnTo>
                  <a:lnTo>
                    <a:pt x="793699" y="642797"/>
                  </a:lnTo>
                  <a:lnTo>
                    <a:pt x="793127" y="644067"/>
                  </a:lnTo>
                  <a:lnTo>
                    <a:pt x="792238" y="644067"/>
                  </a:lnTo>
                  <a:lnTo>
                    <a:pt x="792467" y="645337"/>
                  </a:lnTo>
                  <a:lnTo>
                    <a:pt x="792187" y="646607"/>
                  </a:lnTo>
                  <a:lnTo>
                    <a:pt x="791375" y="646607"/>
                  </a:lnTo>
                  <a:lnTo>
                    <a:pt x="791235" y="647877"/>
                  </a:lnTo>
                  <a:lnTo>
                    <a:pt x="791146" y="649147"/>
                  </a:lnTo>
                  <a:lnTo>
                    <a:pt x="790740" y="649147"/>
                  </a:lnTo>
                  <a:lnTo>
                    <a:pt x="788149" y="646607"/>
                  </a:lnTo>
                  <a:lnTo>
                    <a:pt x="788428" y="647877"/>
                  </a:lnTo>
                  <a:lnTo>
                    <a:pt x="788987" y="649147"/>
                  </a:lnTo>
                  <a:lnTo>
                    <a:pt x="789406" y="649147"/>
                  </a:lnTo>
                  <a:lnTo>
                    <a:pt x="788873" y="650417"/>
                  </a:lnTo>
                  <a:lnTo>
                    <a:pt x="788390" y="649147"/>
                  </a:lnTo>
                  <a:lnTo>
                    <a:pt x="787971" y="650417"/>
                  </a:lnTo>
                  <a:lnTo>
                    <a:pt x="787577" y="650417"/>
                  </a:lnTo>
                  <a:lnTo>
                    <a:pt x="786904" y="651687"/>
                  </a:lnTo>
                  <a:lnTo>
                    <a:pt x="786752" y="650417"/>
                  </a:lnTo>
                  <a:lnTo>
                    <a:pt x="786536" y="650417"/>
                  </a:lnTo>
                  <a:lnTo>
                    <a:pt x="785914" y="651687"/>
                  </a:lnTo>
                  <a:lnTo>
                    <a:pt x="785215" y="652957"/>
                  </a:lnTo>
                  <a:lnTo>
                    <a:pt x="783094" y="654227"/>
                  </a:lnTo>
                  <a:lnTo>
                    <a:pt x="782307" y="655497"/>
                  </a:lnTo>
                  <a:lnTo>
                    <a:pt x="781291" y="655497"/>
                  </a:lnTo>
                  <a:lnTo>
                    <a:pt x="780935" y="656767"/>
                  </a:lnTo>
                  <a:lnTo>
                    <a:pt x="780338" y="658037"/>
                  </a:lnTo>
                  <a:lnTo>
                    <a:pt x="780097" y="658037"/>
                  </a:lnTo>
                  <a:lnTo>
                    <a:pt x="780046" y="659307"/>
                  </a:lnTo>
                  <a:lnTo>
                    <a:pt x="780173" y="659307"/>
                  </a:lnTo>
                  <a:lnTo>
                    <a:pt x="779386" y="660577"/>
                  </a:lnTo>
                  <a:lnTo>
                    <a:pt x="778662" y="661847"/>
                  </a:lnTo>
                  <a:lnTo>
                    <a:pt x="777887" y="661847"/>
                  </a:lnTo>
                  <a:lnTo>
                    <a:pt x="777214" y="663117"/>
                  </a:lnTo>
                  <a:lnTo>
                    <a:pt x="776516" y="663117"/>
                  </a:lnTo>
                  <a:lnTo>
                    <a:pt x="776135" y="664387"/>
                  </a:lnTo>
                  <a:lnTo>
                    <a:pt x="774407" y="664387"/>
                  </a:lnTo>
                  <a:lnTo>
                    <a:pt x="773315" y="663117"/>
                  </a:lnTo>
                  <a:lnTo>
                    <a:pt x="772820" y="663117"/>
                  </a:lnTo>
                  <a:lnTo>
                    <a:pt x="771766" y="665657"/>
                  </a:lnTo>
                  <a:lnTo>
                    <a:pt x="770826" y="665657"/>
                  </a:lnTo>
                  <a:lnTo>
                    <a:pt x="770242" y="666927"/>
                  </a:lnTo>
                  <a:lnTo>
                    <a:pt x="770013" y="668197"/>
                  </a:lnTo>
                  <a:lnTo>
                    <a:pt x="769835" y="669467"/>
                  </a:lnTo>
                  <a:lnTo>
                    <a:pt x="769810" y="672007"/>
                  </a:lnTo>
                  <a:lnTo>
                    <a:pt x="767626" y="673277"/>
                  </a:lnTo>
                  <a:lnTo>
                    <a:pt x="766749" y="675817"/>
                  </a:lnTo>
                  <a:lnTo>
                    <a:pt x="767207" y="677087"/>
                  </a:lnTo>
                  <a:lnTo>
                    <a:pt x="766635" y="677087"/>
                  </a:lnTo>
                  <a:lnTo>
                    <a:pt x="766851" y="678357"/>
                  </a:lnTo>
                  <a:lnTo>
                    <a:pt x="767092" y="678357"/>
                  </a:lnTo>
                  <a:lnTo>
                    <a:pt x="767067" y="679627"/>
                  </a:lnTo>
                  <a:lnTo>
                    <a:pt x="766356" y="679627"/>
                  </a:lnTo>
                  <a:lnTo>
                    <a:pt x="765886" y="678357"/>
                  </a:lnTo>
                  <a:lnTo>
                    <a:pt x="762571" y="678357"/>
                  </a:lnTo>
                  <a:lnTo>
                    <a:pt x="762876" y="679627"/>
                  </a:lnTo>
                  <a:lnTo>
                    <a:pt x="762622" y="680897"/>
                  </a:lnTo>
                  <a:lnTo>
                    <a:pt x="761822" y="680897"/>
                  </a:lnTo>
                  <a:lnTo>
                    <a:pt x="761301" y="682167"/>
                  </a:lnTo>
                  <a:lnTo>
                    <a:pt x="760857" y="682167"/>
                  </a:lnTo>
                  <a:lnTo>
                    <a:pt x="760590" y="683437"/>
                  </a:lnTo>
                  <a:lnTo>
                    <a:pt x="760450" y="684707"/>
                  </a:lnTo>
                  <a:lnTo>
                    <a:pt x="758317" y="684707"/>
                  </a:lnTo>
                  <a:lnTo>
                    <a:pt x="756958" y="685977"/>
                  </a:lnTo>
                  <a:lnTo>
                    <a:pt x="755853" y="687247"/>
                  </a:lnTo>
                  <a:lnTo>
                    <a:pt x="756437" y="687247"/>
                  </a:lnTo>
                  <a:lnTo>
                    <a:pt x="756564" y="688517"/>
                  </a:lnTo>
                  <a:lnTo>
                    <a:pt x="756234" y="689787"/>
                  </a:lnTo>
                  <a:lnTo>
                    <a:pt x="755116" y="691057"/>
                  </a:lnTo>
                  <a:lnTo>
                    <a:pt x="754545" y="691057"/>
                  </a:lnTo>
                  <a:lnTo>
                    <a:pt x="754468" y="692327"/>
                  </a:lnTo>
                  <a:lnTo>
                    <a:pt x="752856" y="692327"/>
                  </a:lnTo>
                  <a:lnTo>
                    <a:pt x="752005" y="693597"/>
                  </a:lnTo>
                  <a:lnTo>
                    <a:pt x="751954" y="694867"/>
                  </a:lnTo>
                  <a:lnTo>
                    <a:pt x="749223" y="696137"/>
                  </a:lnTo>
                  <a:lnTo>
                    <a:pt x="747331" y="697407"/>
                  </a:lnTo>
                  <a:lnTo>
                    <a:pt x="746277" y="699947"/>
                  </a:lnTo>
                  <a:lnTo>
                    <a:pt x="744842" y="701294"/>
                  </a:lnTo>
                  <a:lnTo>
                    <a:pt x="743343" y="702487"/>
                  </a:lnTo>
                  <a:lnTo>
                    <a:pt x="742162" y="703757"/>
                  </a:lnTo>
                  <a:lnTo>
                    <a:pt x="743534" y="705027"/>
                  </a:lnTo>
                  <a:lnTo>
                    <a:pt x="743013" y="705027"/>
                  </a:lnTo>
                  <a:lnTo>
                    <a:pt x="742365" y="706297"/>
                  </a:lnTo>
                  <a:lnTo>
                    <a:pt x="741565" y="706297"/>
                  </a:lnTo>
                  <a:lnTo>
                    <a:pt x="740981" y="707567"/>
                  </a:lnTo>
                  <a:lnTo>
                    <a:pt x="739635" y="708837"/>
                  </a:lnTo>
                  <a:lnTo>
                    <a:pt x="738124" y="708837"/>
                  </a:lnTo>
                  <a:lnTo>
                    <a:pt x="737831" y="710107"/>
                  </a:lnTo>
                  <a:lnTo>
                    <a:pt x="737108" y="711377"/>
                  </a:lnTo>
                  <a:lnTo>
                    <a:pt x="737755" y="712647"/>
                  </a:lnTo>
                  <a:lnTo>
                    <a:pt x="735533" y="712647"/>
                  </a:lnTo>
                  <a:lnTo>
                    <a:pt x="735660" y="713917"/>
                  </a:lnTo>
                  <a:lnTo>
                    <a:pt x="733704" y="713917"/>
                  </a:lnTo>
                  <a:lnTo>
                    <a:pt x="733856" y="716457"/>
                  </a:lnTo>
                  <a:lnTo>
                    <a:pt x="735355" y="716457"/>
                  </a:lnTo>
                  <a:lnTo>
                    <a:pt x="736269" y="721537"/>
                  </a:lnTo>
                  <a:lnTo>
                    <a:pt x="736942" y="726617"/>
                  </a:lnTo>
                  <a:lnTo>
                    <a:pt x="739228" y="727887"/>
                  </a:lnTo>
                  <a:lnTo>
                    <a:pt x="741667" y="727887"/>
                  </a:lnTo>
                  <a:lnTo>
                    <a:pt x="741527" y="729157"/>
                  </a:lnTo>
                  <a:lnTo>
                    <a:pt x="741413" y="730427"/>
                  </a:lnTo>
                  <a:lnTo>
                    <a:pt x="742238" y="731697"/>
                  </a:lnTo>
                  <a:lnTo>
                    <a:pt x="743940" y="731697"/>
                  </a:lnTo>
                  <a:lnTo>
                    <a:pt x="745147" y="732967"/>
                  </a:lnTo>
                  <a:lnTo>
                    <a:pt x="746315" y="731697"/>
                  </a:lnTo>
                  <a:lnTo>
                    <a:pt x="747407" y="730427"/>
                  </a:lnTo>
                  <a:lnTo>
                    <a:pt x="749833" y="732967"/>
                  </a:lnTo>
                  <a:lnTo>
                    <a:pt x="750493" y="732967"/>
                  </a:lnTo>
                  <a:lnTo>
                    <a:pt x="751039" y="731697"/>
                  </a:lnTo>
                  <a:lnTo>
                    <a:pt x="751116" y="730427"/>
                  </a:lnTo>
                  <a:lnTo>
                    <a:pt x="751751" y="729157"/>
                  </a:lnTo>
                  <a:lnTo>
                    <a:pt x="752157" y="729157"/>
                  </a:lnTo>
                  <a:lnTo>
                    <a:pt x="751738" y="726617"/>
                  </a:lnTo>
                  <a:lnTo>
                    <a:pt x="752830" y="726617"/>
                  </a:lnTo>
                  <a:lnTo>
                    <a:pt x="752919" y="725347"/>
                  </a:lnTo>
                  <a:lnTo>
                    <a:pt x="755053" y="725347"/>
                  </a:lnTo>
                  <a:lnTo>
                    <a:pt x="755878" y="724077"/>
                  </a:lnTo>
                  <a:lnTo>
                    <a:pt x="756920" y="724077"/>
                  </a:lnTo>
                  <a:lnTo>
                    <a:pt x="756805" y="722807"/>
                  </a:lnTo>
                  <a:lnTo>
                    <a:pt x="757669" y="722807"/>
                  </a:lnTo>
                  <a:lnTo>
                    <a:pt x="758329" y="721537"/>
                  </a:lnTo>
                  <a:lnTo>
                    <a:pt x="760082" y="718997"/>
                  </a:lnTo>
                  <a:lnTo>
                    <a:pt x="760628" y="718997"/>
                  </a:lnTo>
                  <a:lnTo>
                    <a:pt x="760704" y="717727"/>
                  </a:lnTo>
                  <a:lnTo>
                    <a:pt x="760323" y="716457"/>
                  </a:lnTo>
                  <a:lnTo>
                    <a:pt x="761580" y="716457"/>
                  </a:lnTo>
                  <a:lnTo>
                    <a:pt x="762673" y="715187"/>
                  </a:lnTo>
                  <a:lnTo>
                    <a:pt x="764857" y="711377"/>
                  </a:lnTo>
                  <a:lnTo>
                    <a:pt x="765556" y="710107"/>
                  </a:lnTo>
                  <a:lnTo>
                    <a:pt x="766114" y="710107"/>
                  </a:lnTo>
                  <a:lnTo>
                    <a:pt x="766432" y="711377"/>
                  </a:lnTo>
                  <a:lnTo>
                    <a:pt x="766889" y="710107"/>
                  </a:lnTo>
                  <a:lnTo>
                    <a:pt x="767346" y="710107"/>
                  </a:lnTo>
                  <a:lnTo>
                    <a:pt x="767842" y="708837"/>
                  </a:lnTo>
                  <a:lnTo>
                    <a:pt x="767867" y="707567"/>
                  </a:lnTo>
                  <a:lnTo>
                    <a:pt x="768997" y="706297"/>
                  </a:lnTo>
                  <a:lnTo>
                    <a:pt x="770051" y="705027"/>
                  </a:lnTo>
                  <a:lnTo>
                    <a:pt x="770864" y="705027"/>
                  </a:lnTo>
                  <a:lnTo>
                    <a:pt x="770534" y="703757"/>
                  </a:lnTo>
                  <a:lnTo>
                    <a:pt x="771677" y="703757"/>
                  </a:lnTo>
                  <a:lnTo>
                    <a:pt x="771690" y="702487"/>
                  </a:lnTo>
                  <a:lnTo>
                    <a:pt x="773239" y="702487"/>
                  </a:lnTo>
                  <a:lnTo>
                    <a:pt x="773353" y="701217"/>
                  </a:lnTo>
                  <a:lnTo>
                    <a:pt x="773760" y="699947"/>
                  </a:lnTo>
                  <a:lnTo>
                    <a:pt x="774433" y="698677"/>
                  </a:lnTo>
                  <a:lnTo>
                    <a:pt x="775754" y="698677"/>
                  </a:lnTo>
                  <a:lnTo>
                    <a:pt x="776439" y="697407"/>
                  </a:lnTo>
                  <a:lnTo>
                    <a:pt x="776566" y="696137"/>
                  </a:lnTo>
                  <a:lnTo>
                    <a:pt x="775538" y="696137"/>
                  </a:lnTo>
                  <a:lnTo>
                    <a:pt x="774839" y="697407"/>
                  </a:lnTo>
                  <a:lnTo>
                    <a:pt x="775246" y="694867"/>
                  </a:lnTo>
                  <a:lnTo>
                    <a:pt x="778992" y="694867"/>
                  </a:lnTo>
                  <a:lnTo>
                    <a:pt x="779919" y="692327"/>
                  </a:lnTo>
                  <a:lnTo>
                    <a:pt x="780630" y="691057"/>
                  </a:lnTo>
                  <a:lnTo>
                    <a:pt x="782002" y="692327"/>
                  </a:lnTo>
                  <a:lnTo>
                    <a:pt x="783971" y="692327"/>
                  </a:lnTo>
                  <a:lnTo>
                    <a:pt x="786599" y="691057"/>
                  </a:lnTo>
                  <a:lnTo>
                    <a:pt x="785939" y="692327"/>
                  </a:lnTo>
                  <a:lnTo>
                    <a:pt x="785634" y="693597"/>
                  </a:lnTo>
                  <a:lnTo>
                    <a:pt x="786422" y="693597"/>
                  </a:lnTo>
                  <a:lnTo>
                    <a:pt x="786930" y="696137"/>
                  </a:lnTo>
                  <a:lnTo>
                    <a:pt x="788390" y="696137"/>
                  </a:lnTo>
                  <a:lnTo>
                    <a:pt x="788924" y="697407"/>
                  </a:lnTo>
                  <a:lnTo>
                    <a:pt x="789736" y="698677"/>
                  </a:lnTo>
                  <a:lnTo>
                    <a:pt x="790778" y="697407"/>
                  </a:lnTo>
                  <a:lnTo>
                    <a:pt x="791984" y="696137"/>
                  </a:lnTo>
                  <a:lnTo>
                    <a:pt x="793965" y="696137"/>
                  </a:lnTo>
                  <a:lnTo>
                    <a:pt x="794397" y="697407"/>
                  </a:lnTo>
                  <a:lnTo>
                    <a:pt x="794727" y="698677"/>
                  </a:lnTo>
                  <a:lnTo>
                    <a:pt x="795058" y="699947"/>
                  </a:lnTo>
                  <a:lnTo>
                    <a:pt x="795210" y="699947"/>
                  </a:lnTo>
                  <a:lnTo>
                    <a:pt x="795820" y="698677"/>
                  </a:lnTo>
                  <a:lnTo>
                    <a:pt x="797394" y="698677"/>
                  </a:lnTo>
                  <a:lnTo>
                    <a:pt x="797560" y="699947"/>
                  </a:lnTo>
                  <a:lnTo>
                    <a:pt x="797077" y="699947"/>
                  </a:lnTo>
                  <a:lnTo>
                    <a:pt x="797102" y="701294"/>
                  </a:lnTo>
                  <a:lnTo>
                    <a:pt x="798410" y="702487"/>
                  </a:lnTo>
                  <a:lnTo>
                    <a:pt x="799439" y="702487"/>
                  </a:lnTo>
                  <a:lnTo>
                    <a:pt x="799719" y="703757"/>
                  </a:lnTo>
                  <a:lnTo>
                    <a:pt x="800595" y="705027"/>
                  </a:lnTo>
                  <a:lnTo>
                    <a:pt x="802030" y="705027"/>
                  </a:lnTo>
                  <a:lnTo>
                    <a:pt x="802716" y="703757"/>
                  </a:lnTo>
                  <a:lnTo>
                    <a:pt x="803211" y="703757"/>
                  </a:lnTo>
                  <a:lnTo>
                    <a:pt x="803478" y="705027"/>
                  </a:lnTo>
                  <a:lnTo>
                    <a:pt x="804100" y="705027"/>
                  </a:lnTo>
                  <a:lnTo>
                    <a:pt x="804799" y="706297"/>
                  </a:lnTo>
                  <a:lnTo>
                    <a:pt x="805561" y="707567"/>
                  </a:lnTo>
                  <a:lnTo>
                    <a:pt x="806462" y="707567"/>
                  </a:lnTo>
                  <a:lnTo>
                    <a:pt x="807516" y="706297"/>
                  </a:lnTo>
                  <a:lnTo>
                    <a:pt x="809383" y="706297"/>
                  </a:lnTo>
                  <a:lnTo>
                    <a:pt x="809345" y="707567"/>
                  </a:lnTo>
                  <a:lnTo>
                    <a:pt x="807986" y="710107"/>
                  </a:lnTo>
                  <a:lnTo>
                    <a:pt x="808253" y="710107"/>
                  </a:lnTo>
                  <a:lnTo>
                    <a:pt x="809358" y="711377"/>
                  </a:lnTo>
                  <a:lnTo>
                    <a:pt x="811352" y="711377"/>
                  </a:lnTo>
                  <a:lnTo>
                    <a:pt x="811911" y="712647"/>
                  </a:lnTo>
                  <a:lnTo>
                    <a:pt x="812546" y="711377"/>
                  </a:lnTo>
                  <a:lnTo>
                    <a:pt x="813257" y="711377"/>
                  </a:lnTo>
                  <a:lnTo>
                    <a:pt x="813663" y="712647"/>
                  </a:lnTo>
                  <a:lnTo>
                    <a:pt x="814679" y="713917"/>
                  </a:lnTo>
                  <a:lnTo>
                    <a:pt x="817194" y="713917"/>
                  </a:lnTo>
                  <a:lnTo>
                    <a:pt x="817854" y="715187"/>
                  </a:lnTo>
                  <a:lnTo>
                    <a:pt x="818311" y="713917"/>
                  </a:lnTo>
                  <a:lnTo>
                    <a:pt x="818083" y="715187"/>
                  </a:lnTo>
                  <a:lnTo>
                    <a:pt x="818261" y="716457"/>
                  </a:lnTo>
                  <a:lnTo>
                    <a:pt x="818845" y="716457"/>
                  </a:lnTo>
                  <a:lnTo>
                    <a:pt x="819353" y="717727"/>
                  </a:lnTo>
                  <a:lnTo>
                    <a:pt x="820775" y="717727"/>
                  </a:lnTo>
                  <a:lnTo>
                    <a:pt x="819886" y="718997"/>
                  </a:lnTo>
                  <a:lnTo>
                    <a:pt x="821969" y="718997"/>
                  </a:lnTo>
                  <a:lnTo>
                    <a:pt x="823645" y="717727"/>
                  </a:lnTo>
                  <a:lnTo>
                    <a:pt x="823531" y="718997"/>
                  </a:lnTo>
                  <a:lnTo>
                    <a:pt x="823328" y="718997"/>
                  </a:lnTo>
                  <a:lnTo>
                    <a:pt x="823112" y="721537"/>
                  </a:lnTo>
                  <a:lnTo>
                    <a:pt x="824052" y="721537"/>
                  </a:lnTo>
                  <a:lnTo>
                    <a:pt x="824839" y="722807"/>
                  </a:lnTo>
                  <a:lnTo>
                    <a:pt x="826744" y="722807"/>
                  </a:lnTo>
                  <a:lnTo>
                    <a:pt x="827341" y="724077"/>
                  </a:lnTo>
                  <a:lnTo>
                    <a:pt x="827722" y="724077"/>
                  </a:lnTo>
                  <a:lnTo>
                    <a:pt x="828179" y="725347"/>
                  </a:lnTo>
                  <a:lnTo>
                    <a:pt x="829005" y="724077"/>
                  </a:lnTo>
                  <a:lnTo>
                    <a:pt x="830478" y="724077"/>
                  </a:lnTo>
                  <a:lnTo>
                    <a:pt x="830745" y="725347"/>
                  </a:lnTo>
                  <a:lnTo>
                    <a:pt x="831126" y="725347"/>
                  </a:lnTo>
                  <a:lnTo>
                    <a:pt x="831303" y="726617"/>
                  </a:lnTo>
                  <a:lnTo>
                    <a:pt x="831710" y="727887"/>
                  </a:lnTo>
                  <a:lnTo>
                    <a:pt x="832218" y="726617"/>
                  </a:lnTo>
                  <a:lnTo>
                    <a:pt x="832624" y="726617"/>
                  </a:lnTo>
                  <a:lnTo>
                    <a:pt x="832942" y="727887"/>
                  </a:lnTo>
                  <a:lnTo>
                    <a:pt x="832980" y="729157"/>
                  </a:lnTo>
                  <a:lnTo>
                    <a:pt x="833234" y="729157"/>
                  </a:lnTo>
                  <a:lnTo>
                    <a:pt x="835253" y="730427"/>
                  </a:lnTo>
                  <a:lnTo>
                    <a:pt x="835672" y="731697"/>
                  </a:lnTo>
                  <a:lnTo>
                    <a:pt x="835901" y="731697"/>
                  </a:lnTo>
                  <a:lnTo>
                    <a:pt x="836434" y="730427"/>
                  </a:lnTo>
                  <a:lnTo>
                    <a:pt x="837069" y="730427"/>
                  </a:lnTo>
                  <a:lnTo>
                    <a:pt x="837793" y="731697"/>
                  </a:lnTo>
                  <a:lnTo>
                    <a:pt x="838796" y="730427"/>
                  </a:lnTo>
                  <a:lnTo>
                    <a:pt x="839698" y="730427"/>
                  </a:lnTo>
                  <a:lnTo>
                    <a:pt x="839660" y="731697"/>
                  </a:lnTo>
                  <a:lnTo>
                    <a:pt x="839787" y="731697"/>
                  </a:lnTo>
                  <a:lnTo>
                    <a:pt x="840346" y="734237"/>
                  </a:lnTo>
                  <a:lnTo>
                    <a:pt x="840422" y="735507"/>
                  </a:lnTo>
                  <a:lnTo>
                    <a:pt x="840232" y="735507"/>
                  </a:lnTo>
                  <a:lnTo>
                    <a:pt x="841222" y="736777"/>
                  </a:lnTo>
                  <a:lnTo>
                    <a:pt x="841489" y="738047"/>
                  </a:lnTo>
                  <a:lnTo>
                    <a:pt x="841006" y="739317"/>
                  </a:lnTo>
                  <a:lnTo>
                    <a:pt x="840740" y="740587"/>
                  </a:lnTo>
                  <a:lnTo>
                    <a:pt x="840028" y="740587"/>
                  </a:lnTo>
                  <a:lnTo>
                    <a:pt x="838873" y="741857"/>
                  </a:lnTo>
                  <a:lnTo>
                    <a:pt x="837057" y="744131"/>
                  </a:lnTo>
                  <a:lnTo>
                    <a:pt x="837057" y="778687"/>
                  </a:lnTo>
                  <a:lnTo>
                    <a:pt x="836383" y="778687"/>
                  </a:lnTo>
                  <a:lnTo>
                    <a:pt x="835799" y="777417"/>
                  </a:lnTo>
                  <a:lnTo>
                    <a:pt x="836764" y="777417"/>
                  </a:lnTo>
                  <a:lnTo>
                    <a:pt x="837057" y="778687"/>
                  </a:lnTo>
                  <a:lnTo>
                    <a:pt x="837057" y="744131"/>
                  </a:lnTo>
                  <a:lnTo>
                    <a:pt x="834796" y="746937"/>
                  </a:lnTo>
                  <a:lnTo>
                    <a:pt x="831583" y="752017"/>
                  </a:lnTo>
                  <a:lnTo>
                    <a:pt x="827608" y="758367"/>
                  </a:lnTo>
                  <a:lnTo>
                    <a:pt x="822693" y="764717"/>
                  </a:lnTo>
                  <a:lnTo>
                    <a:pt x="820394" y="765987"/>
                  </a:lnTo>
                  <a:lnTo>
                    <a:pt x="818222" y="768527"/>
                  </a:lnTo>
                  <a:lnTo>
                    <a:pt x="816190" y="772337"/>
                  </a:lnTo>
                  <a:lnTo>
                    <a:pt x="815174" y="773607"/>
                  </a:lnTo>
                  <a:lnTo>
                    <a:pt x="814387" y="773607"/>
                  </a:lnTo>
                  <a:lnTo>
                    <a:pt x="810577" y="779957"/>
                  </a:lnTo>
                  <a:lnTo>
                    <a:pt x="810996" y="779957"/>
                  </a:lnTo>
                  <a:lnTo>
                    <a:pt x="810818" y="781227"/>
                  </a:lnTo>
                  <a:lnTo>
                    <a:pt x="810018" y="781227"/>
                  </a:lnTo>
                  <a:lnTo>
                    <a:pt x="808380" y="783767"/>
                  </a:lnTo>
                  <a:lnTo>
                    <a:pt x="809218" y="783767"/>
                  </a:lnTo>
                  <a:lnTo>
                    <a:pt x="809548" y="785037"/>
                  </a:lnTo>
                  <a:lnTo>
                    <a:pt x="808609" y="786307"/>
                  </a:lnTo>
                  <a:lnTo>
                    <a:pt x="808380" y="786307"/>
                  </a:lnTo>
                  <a:lnTo>
                    <a:pt x="808380" y="788847"/>
                  </a:lnTo>
                  <a:lnTo>
                    <a:pt x="809332" y="790117"/>
                  </a:lnTo>
                  <a:lnTo>
                    <a:pt x="810031" y="791387"/>
                  </a:lnTo>
                  <a:lnTo>
                    <a:pt x="811745" y="791387"/>
                  </a:lnTo>
                  <a:lnTo>
                    <a:pt x="812787" y="792657"/>
                  </a:lnTo>
                  <a:lnTo>
                    <a:pt x="813587" y="793927"/>
                  </a:lnTo>
                  <a:lnTo>
                    <a:pt x="815759" y="793927"/>
                  </a:lnTo>
                  <a:lnTo>
                    <a:pt x="816622" y="795197"/>
                  </a:lnTo>
                  <a:lnTo>
                    <a:pt x="818769" y="795197"/>
                  </a:lnTo>
                  <a:lnTo>
                    <a:pt x="819988" y="796467"/>
                  </a:lnTo>
                  <a:lnTo>
                    <a:pt x="821512" y="797737"/>
                  </a:lnTo>
                  <a:lnTo>
                    <a:pt x="822299" y="799007"/>
                  </a:lnTo>
                  <a:lnTo>
                    <a:pt x="827684" y="799007"/>
                  </a:lnTo>
                  <a:lnTo>
                    <a:pt x="828217" y="796467"/>
                  </a:lnTo>
                  <a:lnTo>
                    <a:pt x="827925" y="795197"/>
                  </a:lnTo>
                  <a:lnTo>
                    <a:pt x="828128" y="793927"/>
                  </a:lnTo>
                  <a:lnTo>
                    <a:pt x="828827" y="793927"/>
                  </a:lnTo>
                  <a:lnTo>
                    <a:pt x="829919" y="792657"/>
                  </a:lnTo>
                  <a:lnTo>
                    <a:pt x="830630" y="791387"/>
                  </a:lnTo>
                  <a:lnTo>
                    <a:pt x="830973" y="791387"/>
                  </a:lnTo>
                  <a:lnTo>
                    <a:pt x="832535" y="787577"/>
                  </a:lnTo>
                  <a:lnTo>
                    <a:pt x="834148" y="787577"/>
                  </a:lnTo>
                  <a:lnTo>
                    <a:pt x="833424" y="786307"/>
                  </a:lnTo>
                  <a:lnTo>
                    <a:pt x="832637" y="785037"/>
                  </a:lnTo>
                  <a:lnTo>
                    <a:pt x="831888" y="783767"/>
                  </a:lnTo>
                  <a:lnTo>
                    <a:pt x="831519" y="783767"/>
                  </a:lnTo>
                  <a:lnTo>
                    <a:pt x="831507" y="782497"/>
                  </a:lnTo>
                  <a:lnTo>
                    <a:pt x="833640" y="782497"/>
                  </a:lnTo>
                  <a:lnTo>
                    <a:pt x="833780" y="783767"/>
                  </a:lnTo>
                  <a:lnTo>
                    <a:pt x="834072" y="785037"/>
                  </a:lnTo>
                  <a:lnTo>
                    <a:pt x="834567" y="783767"/>
                  </a:lnTo>
                  <a:lnTo>
                    <a:pt x="836498" y="783767"/>
                  </a:lnTo>
                  <a:lnTo>
                    <a:pt x="837374" y="782497"/>
                  </a:lnTo>
                  <a:lnTo>
                    <a:pt x="838492" y="781227"/>
                  </a:lnTo>
                  <a:lnTo>
                    <a:pt x="839076" y="779957"/>
                  </a:lnTo>
                  <a:lnTo>
                    <a:pt x="839508" y="778687"/>
                  </a:lnTo>
                  <a:lnTo>
                    <a:pt x="839774" y="777417"/>
                  </a:lnTo>
                  <a:lnTo>
                    <a:pt x="841590" y="777417"/>
                  </a:lnTo>
                  <a:lnTo>
                    <a:pt x="842556" y="776147"/>
                  </a:lnTo>
                  <a:lnTo>
                    <a:pt x="842772" y="774877"/>
                  </a:lnTo>
                  <a:lnTo>
                    <a:pt x="842797" y="773607"/>
                  </a:lnTo>
                  <a:lnTo>
                    <a:pt x="845032" y="773607"/>
                  </a:lnTo>
                  <a:lnTo>
                    <a:pt x="845908" y="772337"/>
                  </a:lnTo>
                  <a:lnTo>
                    <a:pt x="845451" y="769797"/>
                  </a:lnTo>
                  <a:lnTo>
                    <a:pt x="847344" y="768527"/>
                  </a:lnTo>
                  <a:lnTo>
                    <a:pt x="848487" y="767257"/>
                  </a:lnTo>
                  <a:lnTo>
                    <a:pt x="848677" y="765987"/>
                  </a:lnTo>
                  <a:lnTo>
                    <a:pt x="848880" y="764717"/>
                  </a:lnTo>
                  <a:lnTo>
                    <a:pt x="850430" y="764717"/>
                  </a:lnTo>
                  <a:lnTo>
                    <a:pt x="851903" y="762177"/>
                  </a:lnTo>
                  <a:lnTo>
                    <a:pt x="852119" y="760907"/>
                  </a:lnTo>
                  <a:lnTo>
                    <a:pt x="851890" y="759637"/>
                  </a:lnTo>
                  <a:lnTo>
                    <a:pt x="852652" y="759637"/>
                  </a:lnTo>
                  <a:lnTo>
                    <a:pt x="852944" y="758367"/>
                  </a:lnTo>
                  <a:lnTo>
                    <a:pt x="852805" y="757097"/>
                  </a:lnTo>
                  <a:lnTo>
                    <a:pt x="854989" y="757097"/>
                  </a:lnTo>
                  <a:lnTo>
                    <a:pt x="856183" y="755827"/>
                  </a:lnTo>
                  <a:lnTo>
                    <a:pt x="854202" y="755827"/>
                  </a:lnTo>
                  <a:lnTo>
                    <a:pt x="853478" y="754557"/>
                  </a:lnTo>
                  <a:lnTo>
                    <a:pt x="853084" y="754557"/>
                  </a:lnTo>
                  <a:lnTo>
                    <a:pt x="852995" y="753287"/>
                  </a:lnTo>
                  <a:lnTo>
                    <a:pt x="854405" y="753287"/>
                  </a:lnTo>
                  <a:lnTo>
                    <a:pt x="854265" y="752017"/>
                  </a:lnTo>
                  <a:lnTo>
                    <a:pt x="855916" y="752017"/>
                  </a:lnTo>
                  <a:lnTo>
                    <a:pt x="856932" y="754557"/>
                  </a:lnTo>
                  <a:lnTo>
                    <a:pt x="858367" y="753287"/>
                  </a:lnTo>
                  <a:lnTo>
                    <a:pt x="858697" y="752017"/>
                  </a:lnTo>
                  <a:lnTo>
                    <a:pt x="859028" y="750747"/>
                  </a:lnTo>
                  <a:lnTo>
                    <a:pt x="858913" y="749477"/>
                  </a:lnTo>
                  <a:lnTo>
                    <a:pt x="860234" y="749477"/>
                  </a:lnTo>
                  <a:lnTo>
                    <a:pt x="862076" y="746937"/>
                  </a:lnTo>
                  <a:lnTo>
                    <a:pt x="863790" y="744397"/>
                  </a:lnTo>
                  <a:lnTo>
                    <a:pt x="864514" y="743127"/>
                  </a:lnTo>
                  <a:lnTo>
                    <a:pt x="865238" y="741857"/>
                  </a:lnTo>
                  <a:lnTo>
                    <a:pt x="866178" y="740587"/>
                  </a:lnTo>
                  <a:lnTo>
                    <a:pt x="866609" y="739317"/>
                  </a:lnTo>
                  <a:lnTo>
                    <a:pt x="867371" y="739317"/>
                  </a:lnTo>
                  <a:lnTo>
                    <a:pt x="871359" y="734237"/>
                  </a:lnTo>
                  <a:lnTo>
                    <a:pt x="872324" y="732967"/>
                  </a:lnTo>
                  <a:lnTo>
                    <a:pt x="873340" y="730427"/>
                  </a:lnTo>
                  <a:lnTo>
                    <a:pt x="874407" y="727887"/>
                  </a:lnTo>
                  <a:lnTo>
                    <a:pt x="875665" y="726617"/>
                  </a:lnTo>
                  <a:lnTo>
                    <a:pt x="877062" y="725347"/>
                  </a:lnTo>
                  <a:lnTo>
                    <a:pt x="878154" y="724077"/>
                  </a:lnTo>
                  <a:lnTo>
                    <a:pt x="878840" y="722807"/>
                  </a:lnTo>
                  <a:lnTo>
                    <a:pt x="879119" y="721537"/>
                  </a:lnTo>
                  <a:lnTo>
                    <a:pt x="880364" y="720267"/>
                  </a:lnTo>
                  <a:lnTo>
                    <a:pt x="881862" y="718997"/>
                  </a:lnTo>
                  <a:lnTo>
                    <a:pt x="883602" y="717727"/>
                  </a:lnTo>
                  <a:lnTo>
                    <a:pt x="884885" y="716457"/>
                  </a:lnTo>
                  <a:lnTo>
                    <a:pt x="887463" y="713917"/>
                  </a:lnTo>
                  <a:lnTo>
                    <a:pt x="888314" y="713917"/>
                  </a:lnTo>
                  <a:lnTo>
                    <a:pt x="888822" y="712647"/>
                  </a:lnTo>
                  <a:lnTo>
                    <a:pt x="888974" y="712647"/>
                  </a:lnTo>
                  <a:lnTo>
                    <a:pt x="889444" y="711377"/>
                  </a:lnTo>
                  <a:lnTo>
                    <a:pt x="890130" y="710107"/>
                  </a:lnTo>
                  <a:lnTo>
                    <a:pt x="891057" y="708837"/>
                  </a:lnTo>
                  <a:lnTo>
                    <a:pt x="893622" y="708837"/>
                  </a:lnTo>
                  <a:lnTo>
                    <a:pt x="894461" y="706297"/>
                  </a:lnTo>
                  <a:lnTo>
                    <a:pt x="896251" y="703757"/>
                  </a:lnTo>
                  <a:lnTo>
                    <a:pt x="897496" y="703757"/>
                  </a:lnTo>
                  <a:lnTo>
                    <a:pt x="897915" y="702487"/>
                  </a:lnTo>
                  <a:lnTo>
                    <a:pt x="898550" y="701217"/>
                  </a:lnTo>
                  <a:lnTo>
                    <a:pt x="900506" y="698677"/>
                  </a:lnTo>
                  <a:lnTo>
                    <a:pt x="901382" y="697407"/>
                  </a:lnTo>
                  <a:lnTo>
                    <a:pt x="902335" y="697407"/>
                  </a:lnTo>
                  <a:lnTo>
                    <a:pt x="903109" y="696137"/>
                  </a:lnTo>
                  <a:lnTo>
                    <a:pt x="903706" y="694867"/>
                  </a:lnTo>
                  <a:lnTo>
                    <a:pt x="904189" y="693597"/>
                  </a:lnTo>
                  <a:lnTo>
                    <a:pt x="905078" y="692327"/>
                  </a:lnTo>
                  <a:close/>
                </a:path>
                <a:path w="1932305" h="1219200">
                  <a:moveTo>
                    <a:pt x="923480" y="789444"/>
                  </a:moveTo>
                  <a:lnTo>
                    <a:pt x="923099" y="789571"/>
                  </a:lnTo>
                  <a:lnTo>
                    <a:pt x="922972" y="789825"/>
                  </a:lnTo>
                  <a:lnTo>
                    <a:pt x="923137" y="789952"/>
                  </a:lnTo>
                  <a:lnTo>
                    <a:pt x="923302" y="789825"/>
                  </a:lnTo>
                  <a:lnTo>
                    <a:pt x="923480" y="789444"/>
                  </a:lnTo>
                  <a:close/>
                </a:path>
                <a:path w="1932305" h="1219200">
                  <a:moveTo>
                    <a:pt x="945908" y="753376"/>
                  </a:moveTo>
                  <a:lnTo>
                    <a:pt x="945286" y="753376"/>
                  </a:lnTo>
                  <a:lnTo>
                    <a:pt x="945261" y="753884"/>
                  </a:lnTo>
                  <a:lnTo>
                    <a:pt x="945502" y="753884"/>
                  </a:lnTo>
                  <a:lnTo>
                    <a:pt x="945730" y="753630"/>
                  </a:lnTo>
                  <a:lnTo>
                    <a:pt x="945908" y="753376"/>
                  </a:lnTo>
                  <a:close/>
                </a:path>
                <a:path w="1932305" h="1219200">
                  <a:moveTo>
                    <a:pt x="955014" y="728357"/>
                  </a:moveTo>
                  <a:lnTo>
                    <a:pt x="954849" y="728230"/>
                  </a:lnTo>
                  <a:lnTo>
                    <a:pt x="955014" y="728357"/>
                  </a:lnTo>
                  <a:close/>
                </a:path>
                <a:path w="1932305" h="1219200">
                  <a:moveTo>
                    <a:pt x="975004" y="726706"/>
                  </a:moveTo>
                  <a:lnTo>
                    <a:pt x="973912" y="726452"/>
                  </a:lnTo>
                  <a:lnTo>
                    <a:pt x="973747" y="727214"/>
                  </a:lnTo>
                  <a:lnTo>
                    <a:pt x="973899" y="727341"/>
                  </a:lnTo>
                  <a:lnTo>
                    <a:pt x="974153" y="727214"/>
                  </a:lnTo>
                  <a:lnTo>
                    <a:pt x="975004" y="726706"/>
                  </a:lnTo>
                  <a:close/>
                </a:path>
                <a:path w="1932305" h="1219200">
                  <a:moveTo>
                    <a:pt x="988529" y="737501"/>
                  </a:moveTo>
                  <a:lnTo>
                    <a:pt x="987945" y="736866"/>
                  </a:lnTo>
                  <a:lnTo>
                    <a:pt x="987628" y="736739"/>
                  </a:lnTo>
                  <a:lnTo>
                    <a:pt x="987539" y="736104"/>
                  </a:lnTo>
                  <a:lnTo>
                    <a:pt x="987005" y="734199"/>
                  </a:lnTo>
                  <a:lnTo>
                    <a:pt x="986980" y="734072"/>
                  </a:lnTo>
                  <a:lnTo>
                    <a:pt x="986612" y="734199"/>
                  </a:lnTo>
                  <a:lnTo>
                    <a:pt x="984719" y="732548"/>
                  </a:lnTo>
                  <a:lnTo>
                    <a:pt x="983272" y="731913"/>
                  </a:lnTo>
                  <a:lnTo>
                    <a:pt x="982408" y="731532"/>
                  </a:lnTo>
                  <a:lnTo>
                    <a:pt x="981773" y="731151"/>
                  </a:lnTo>
                  <a:lnTo>
                    <a:pt x="981595" y="730897"/>
                  </a:lnTo>
                  <a:lnTo>
                    <a:pt x="981659" y="729500"/>
                  </a:lnTo>
                  <a:lnTo>
                    <a:pt x="980376" y="727849"/>
                  </a:lnTo>
                  <a:lnTo>
                    <a:pt x="978471" y="727214"/>
                  </a:lnTo>
                  <a:lnTo>
                    <a:pt x="977709" y="726960"/>
                  </a:lnTo>
                  <a:lnTo>
                    <a:pt x="977366" y="727214"/>
                  </a:lnTo>
                  <a:lnTo>
                    <a:pt x="977125" y="727087"/>
                  </a:lnTo>
                  <a:lnTo>
                    <a:pt x="976985" y="726579"/>
                  </a:lnTo>
                  <a:lnTo>
                    <a:pt x="976757" y="726452"/>
                  </a:lnTo>
                  <a:lnTo>
                    <a:pt x="975169" y="725817"/>
                  </a:lnTo>
                  <a:lnTo>
                    <a:pt x="975144" y="726452"/>
                  </a:lnTo>
                  <a:lnTo>
                    <a:pt x="975004" y="726706"/>
                  </a:lnTo>
                  <a:lnTo>
                    <a:pt x="974737" y="727214"/>
                  </a:lnTo>
                  <a:lnTo>
                    <a:pt x="974204" y="727722"/>
                  </a:lnTo>
                  <a:lnTo>
                    <a:pt x="973620" y="727849"/>
                  </a:lnTo>
                  <a:lnTo>
                    <a:pt x="972515" y="727214"/>
                  </a:lnTo>
                  <a:lnTo>
                    <a:pt x="972312" y="726833"/>
                  </a:lnTo>
                  <a:lnTo>
                    <a:pt x="972197" y="726071"/>
                  </a:lnTo>
                  <a:lnTo>
                    <a:pt x="972032" y="725944"/>
                  </a:lnTo>
                  <a:lnTo>
                    <a:pt x="971829" y="725944"/>
                  </a:lnTo>
                  <a:lnTo>
                    <a:pt x="971575" y="726071"/>
                  </a:lnTo>
                  <a:lnTo>
                    <a:pt x="969759" y="725309"/>
                  </a:lnTo>
                  <a:lnTo>
                    <a:pt x="968717" y="726579"/>
                  </a:lnTo>
                  <a:lnTo>
                    <a:pt x="967701" y="726833"/>
                  </a:lnTo>
                  <a:lnTo>
                    <a:pt x="967422" y="726833"/>
                  </a:lnTo>
                  <a:lnTo>
                    <a:pt x="965174" y="725563"/>
                  </a:lnTo>
                  <a:lnTo>
                    <a:pt x="964946" y="725639"/>
                  </a:lnTo>
                  <a:lnTo>
                    <a:pt x="964946" y="752233"/>
                  </a:lnTo>
                  <a:lnTo>
                    <a:pt x="962698" y="756170"/>
                  </a:lnTo>
                  <a:lnTo>
                    <a:pt x="959929" y="759345"/>
                  </a:lnTo>
                  <a:lnTo>
                    <a:pt x="959192" y="760742"/>
                  </a:lnTo>
                  <a:lnTo>
                    <a:pt x="958938" y="761123"/>
                  </a:lnTo>
                  <a:lnTo>
                    <a:pt x="958227" y="761885"/>
                  </a:lnTo>
                  <a:lnTo>
                    <a:pt x="957935" y="762139"/>
                  </a:lnTo>
                  <a:lnTo>
                    <a:pt x="957681" y="762266"/>
                  </a:lnTo>
                  <a:lnTo>
                    <a:pt x="956894" y="763028"/>
                  </a:lnTo>
                  <a:lnTo>
                    <a:pt x="955738" y="764425"/>
                  </a:lnTo>
                  <a:lnTo>
                    <a:pt x="954265" y="766076"/>
                  </a:lnTo>
                  <a:lnTo>
                    <a:pt x="952804" y="768108"/>
                  </a:lnTo>
                  <a:lnTo>
                    <a:pt x="950950" y="770140"/>
                  </a:lnTo>
                  <a:lnTo>
                    <a:pt x="949388" y="772299"/>
                  </a:lnTo>
                  <a:lnTo>
                    <a:pt x="947978" y="774077"/>
                  </a:lnTo>
                  <a:lnTo>
                    <a:pt x="947089" y="775474"/>
                  </a:lnTo>
                  <a:lnTo>
                    <a:pt x="946785" y="776363"/>
                  </a:lnTo>
                  <a:lnTo>
                    <a:pt x="946607" y="776744"/>
                  </a:lnTo>
                  <a:lnTo>
                    <a:pt x="946442" y="776871"/>
                  </a:lnTo>
                  <a:lnTo>
                    <a:pt x="946289" y="776744"/>
                  </a:lnTo>
                  <a:lnTo>
                    <a:pt x="943584" y="778649"/>
                  </a:lnTo>
                  <a:lnTo>
                    <a:pt x="942835" y="778903"/>
                  </a:lnTo>
                  <a:lnTo>
                    <a:pt x="938999" y="778903"/>
                  </a:lnTo>
                  <a:lnTo>
                    <a:pt x="938339" y="779030"/>
                  </a:lnTo>
                  <a:lnTo>
                    <a:pt x="937945" y="778776"/>
                  </a:lnTo>
                  <a:lnTo>
                    <a:pt x="937793" y="778268"/>
                  </a:lnTo>
                  <a:lnTo>
                    <a:pt x="937729" y="778141"/>
                  </a:lnTo>
                  <a:lnTo>
                    <a:pt x="936459" y="775601"/>
                  </a:lnTo>
                  <a:lnTo>
                    <a:pt x="932345" y="772045"/>
                  </a:lnTo>
                  <a:lnTo>
                    <a:pt x="932205" y="771918"/>
                  </a:lnTo>
                  <a:lnTo>
                    <a:pt x="931341" y="771791"/>
                  </a:lnTo>
                  <a:lnTo>
                    <a:pt x="930795" y="771791"/>
                  </a:lnTo>
                  <a:lnTo>
                    <a:pt x="927531" y="768997"/>
                  </a:lnTo>
                  <a:lnTo>
                    <a:pt x="927277" y="768997"/>
                  </a:lnTo>
                  <a:lnTo>
                    <a:pt x="926807" y="769251"/>
                  </a:lnTo>
                  <a:lnTo>
                    <a:pt x="924585" y="770775"/>
                  </a:lnTo>
                  <a:lnTo>
                    <a:pt x="924407" y="771029"/>
                  </a:lnTo>
                  <a:lnTo>
                    <a:pt x="924077" y="771283"/>
                  </a:lnTo>
                  <a:lnTo>
                    <a:pt x="923569" y="771410"/>
                  </a:lnTo>
                  <a:lnTo>
                    <a:pt x="923290" y="771918"/>
                  </a:lnTo>
                  <a:lnTo>
                    <a:pt x="922845" y="772045"/>
                  </a:lnTo>
                  <a:lnTo>
                    <a:pt x="921956" y="771537"/>
                  </a:lnTo>
                  <a:lnTo>
                    <a:pt x="920927" y="770648"/>
                  </a:lnTo>
                  <a:lnTo>
                    <a:pt x="920737" y="769759"/>
                  </a:lnTo>
                  <a:lnTo>
                    <a:pt x="921372" y="768616"/>
                  </a:lnTo>
                  <a:lnTo>
                    <a:pt x="921753" y="768489"/>
                  </a:lnTo>
                  <a:lnTo>
                    <a:pt x="921372" y="767092"/>
                  </a:lnTo>
                  <a:lnTo>
                    <a:pt x="921308" y="766457"/>
                  </a:lnTo>
                  <a:lnTo>
                    <a:pt x="921499" y="766203"/>
                  </a:lnTo>
                  <a:lnTo>
                    <a:pt x="922477" y="763917"/>
                  </a:lnTo>
                  <a:lnTo>
                    <a:pt x="922794" y="763282"/>
                  </a:lnTo>
                  <a:lnTo>
                    <a:pt x="923429" y="763155"/>
                  </a:lnTo>
                  <a:lnTo>
                    <a:pt x="924941" y="764044"/>
                  </a:lnTo>
                  <a:lnTo>
                    <a:pt x="925563" y="763155"/>
                  </a:lnTo>
                  <a:lnTo>
                    <a:pt x="926693" y="761504"/>
                  </a:lnTo>
                  <a:lnTo>
                    <a:pt x="927150" y="760615"/>
                  </a:lnTo>
                  <a:lnTo>
                    <a:pt x="927684" y="760488"/>
                  </a:lnTo>
                  <a:lnTo>
                    <a:pt x="929449" y="761504"/>
                  </a:lnTo>
                  <a:lnTo>
                    <a:pt x="929690" y="761885"/>
                  </a:lnTo>
                  <a:lnTo>
                    <a:pt x="929817" y="763282"/>
                  </a:lnTo>
                  <a:lnTo>
                    <a:pt x="931087" y="762520"/>
                  </a:lnTo>
                  <a:lnTo>
                    <a:pt x="932853" y="761123"/>
                  </a:lnTo>
                  <a:lnTo>
                    <a:pt x="933513" y="760488"/>
                  </a:lnTo>
                  <a:lnTo>
                    <a:pt x="935101" y="758964"/>
                  </a:lnTo>
                  <a:lnTo>
                    <a:pt x="935278" y="758710"/>
                  </a:lnTo>
                  <a:lnTo>
                    <a:pt x="935621" y="758456"/>
                  </a:lnTo>
                  <a:lnTo>
                    <a:pt x="936129" y="758329"/>
                  </a:lnTo>
                  <a:lnTo>
                    <a:pt x="937361" y="758329"/>
                  </a:lnTo>
                  <a:lnTo>
                    <a:pt x="940308" y="756297"/>
                  </a:lnTo>
                  <a:lnTo>
                    <a:pt x="941590" y="755408"/>
                  </a:lnTo>
                  <a:lnTo>
                    <a:pt x="942416" y="753884"/>
                  </a:lnTo>
                  <a:lnTo>
                    <a:pt x="943432" y="753249"/>
                  </a:lnTo>
                  <a:lnTo>
                    <a:pt x="943584" y="751979"/>
                  </a:lnTo>
                  <a:lnTo>
                    <a:pt x="944029" y="751598"/>
                  </a:lnTo>
                  <a:lnTo>
                    <a:pt x="944778" y="751471"/>
                  </a:lnTo>
                  <a:lnTo>
                    <a:pt x="945629" y="751598"/>
                  </a:lnTo>
                  <a:lnTo>
                    <a:pt x="945883" y="751471"/>
                  </a:lnTo>
                  <a:lnTo>
                    <a:pt x="946035" y="751598"/>
                  </a:lnTo>
                  <a:lnTo>
                    <a:pt x="946175" y="752106"/>
                  </a:lnTo>
                  <a:lnTo>
                    <a:pt x="946289" y="752360"/>
                  </a:lnTo>
                  <a:lnTo>
                    <a:pt x="946454" y="752360"/>
                  </a:lnTo>
                  <a:lnTo>
                    <a:pt x="946518" y="752614"/>
                  </a:lnTo>
                  <a:lnTo>
                    <a:pt x="946619" y="753249"/>
                  </a:lnTo>
                  <a:lnTo>
                    <a:pt x="946531" y="753376"/>
                  </a:lnTo>
                  <a:lnTo>
                    <a:pt x="947508" y="753376"/>
                  </a:lnTo>
                  <a:lnTo>
                    <a:pt x="951306" y="751090"/>
                  </a:lnTo>
                  <a:lnTo>
                    <a:pt x="951598" y="750963"/>
                  </a:lnTo>
                  <a:lnTo>
                    <a:pt x="952093" y="750836"/>
                  </a:lnTo>
                  <a:lnTo>
                    <a:pt x="953084" y="750709"/>
                  </a:lnTo>
                  <a:lnTo>
                    <a:pt x="953160" y="749566"/>
                  </a:lnTo>
                  <a:lnTo>
                    <a:pt x="953439" y="749058"/>
                  </a:lnTo>
                  <a:lnTo>
                    <a:pt x="954430" y="748804"/>
                  </a:lnTo>
                  <a:lnTo>
                    <a:pt x="954633" y="748804"/>
                  </a:lnTo>
                  <a:lnTo>
                    <a:pt x="955522" y="749312"/>
                  </a:lnTo>
                  <a:lnTo>
                    <a:pt x="956144" y="749312"/>
                  </a:lnTo>
                  <a:lnTo>
                    <a:pt x="956614" y="749566"/>
                  </a:lnTo>
                  <a:lnTo>
                    <a:pt x="957008" y="750074"/>
                  </a:lnTo>
                  <a:lnTo>
                    <a:pt x="957110" y="750455"/>
                  </a:lnTo>
                  <a:lnTo>
                    <a:pt x="956932" y="750709"/>
                  </a:lnTo>
                  <a:lnTo>
                    <a:pt x="958405" y="750963"/>
                  </a:lnTo>
                  <a:lnTo>
                    <a:pt x="959332" y="749820"/>
                  </a:lnTo>
                  <a:lnTo>
                    <a:pt x="959675" y="749185"/>
                  </a:lnTo>
                  <a:lnTo>
                    <a:pt x="960107" y="749058"/>
                  </a:lnTo>
                  <a:lnTo>
                    <a:pt x="960589" y="749312"/>
                  </a:lnTo>
                  <a:lnTo>
                    <a:pt x="964120" y="750328"/>
                  </a:lnTo>
                  <a:lnTo>
                    <a:pt x="964361" y="750328"/>
                  </a:lnTo>
                  <a:lnTo>
                    <a:pt x="964679" y="750455"/>
                  </a:lnTo>
                  <a:lnTo>
                    <a:pt x="964882" y="750709"/>
                  </a:lnTo>
                  <a:lnTo>
                    <a:pt x="964946" y="752233"/>
                  </a:lnTo>
                  <a:lnTo>
                    <a:pt x="964946" y="725639"/>
                  </a:lnTo>
                  <a:lnTo>
                    <a:pt x="963536" y="726071"/>
                  </a:lnTo>
                  <a:lnTo>
                    <a:pt x="963002" y="726198"/>
                  </a:lnTo>
                  <a:lnTo>
                    <a:pt x="962406" y="726579"/>
                  </a:lnTo>
                  <a:lnTo>
                    <a:pt x="961644" y="726706"/>
                  </a:lnTo>
                  <a:lnTo>
                    <a:pt x="961123" y="727341"/>
                  </a:lnTo>
                  <a:lnTo>
                    <a:pt x="960208" y="727595"/>
                  </a:lnTo>
                  <a:lnTo>
                    <a:pt x="958888" y="727722"/>
                  </a:lnTo>
                  <a:lnTo>
                    <a:pt x="957757" y="727976"/>
                  </a:lnTo>
                  <a:lnTo>
                    <a:pt x="958037" y="728484"/>
                  </a:lnTo>
                  <a:lnTo>
                    <a:pt x="958164" y="728738"/>
                  </a:lnTo>
                  <a:lnTo>
                    <a:pt x="958265" y="729881"/>
                  </a:lnTo>
                  <a:lnTo>
                    <a:pt x="957999" y="730389"/>
                  </a:lnTo>
                  <a:lnTo>
                    <a:pt x="957973" y="730770"/>
                  </a:lnTo>
                  <a:lnTo>
                    <a:pt x="957453" y="731405"/>
                  </a:lnTo>
                  <a:lnTo>
                    <a:pt x="956945" y="731532"/>
                  </a:lnTo>
                  <a:lnTo>
                    <a:pt x="956614" y="731532"/>
                  </a:lnTo>
                  <a:lnTo>
                    <a:pt x="956462" y="731405"/>
                  </a:lnTo>
                  <a:lnTo>
                    <a:pt x="954887" y="730897"/>
                  </a:lnTo>
                  <a:lnTo>
                    <a:pt x="954417" y="730516"/>
                  </a:lnTo>
                  <a:lnTo>
                    <a:pt x="954100" y="730135"/>
                  </a:lnTo>
                  <a:lnTo>
                    <a:pt x="954024" y="729881"/>
                  </a:lnTo>
                  <a:lnTo>
                    <a:pt x="953909" y="728992"/>
                  </a:lnTo>
                  <a:lnTo>
                    <a:pt x="954125" y="728611"/>
                  </a:lnTo>
                  <a:lnTo>
                    <a:pt x="954633" y="728484"/>
                  </a:lnTo>
                  <a:lnTo>
                    <a:pt x="954735" y="728357"/>
                  </a:lnTo>
                  <a:lnTo>
                    <a:pt x="954773" y="728230"/>
                  </a:lnTo>
                  <a:lnTo>
                    <a:pt x="954290" y="727976"/>
                  </a:lnTo>
                  <a:lnTo>
                    <a:pt x="953376" y="728992"/>
                  </a:lnTo>
                  <a:lnTo>
                    <a:pt x="952627" y="729246"/>
                  </a:lnTo>
                  <a:lnTo>
                    <a:pt x="948143" y="729881"/>
                  </a:lnTo>
                  <a:lnTo>
                    <a:pt x="946175" y="731786"/>
                  </a:lnTo>
                  <a:lnTo>
                    <a:pt x="945591" y="731913"/>
                  </a:lnTo>
                  <a:lnTo>
                    <a:pt x="944956" y="731532"/>
                  </a:lnTo>
                  <a:lnTo>
                    <a:pt x="944892" y="732421"/>
                  </a:lnTo>
                  <a:lnTo>
                    <a:pt x="944816" y="732548"/>
                  </a:lnTo>
                  <a:lnTo>
                    <a:pt x="944410" y="732548"/>
                  </a:lnTo>
                  <a:lnTo>
                    <a:pt x="943292" y="732802"/>
                  </a:lnTo>
                  <a:lnTo>
                    <a:pt x="940955" y="732421"/>
                  </a:lnTo>
                  <a:lnTo>
                    <a:pt x="940041" y="733564"/>
                  </a:lnTo>
                  <a:lnTo>
                    <a:pt x="939495" y="734072"/>
                  </a:lnTo>
                  <a:lnTo>
                    <a:pt x="938923" y="734199"/>
                  </a:lnTo>
                  <a:lnTo>
                    <a:pt x="937323" y="733310"/>
                  </a:lnTo>
                  <a:lnTo>
                    <a:pt x="935926" y="734072"/>
                  </a:lnTo>
                  <a:lnTo>
                    <a:pt x="935482" y="735342"/>
                  </a:lnTo>
                  <a:lnTo>
                    <a:pt x="935342" y="735596"/>
                  </a:lnTo>
                  <a:lnTo>
                    <a:pt x="934834" y="735977"/>
                  </a:lnTo>
                  <a:lnTo>
                    <a:pt x="934326" y="736104"/>
                  </a:lnTo>
                  <a:lnTo>
                    <a:pt x="934008" y="736104"/>
                  </a:lnTo>
                  <a:lnTo>
                    <a:pt x="933843" y="735977"/>
                  </a:lnTo>
                  <a:lnTo>
                    <a:pt x="932268" y="735469"/>
                  </a:lnTo>
                  <a:lnTo>
                    <a:pt x="930516" y="735977"/>
                  </a:lnTo>
                  <a:lnTo>
                    <a:pt x="928751" y="736612"/>
                  </a:lnTo>
                  <a:lnTo>
                    <a:pt x="924585" y="738771"/>
                  </a:lnTo>
                  <a:lnTo>
                    <a:pt x="922693" y="739406"/>
                  </a:lnTo>
                  <a:lnTo>
                    <a:pt x="921296" y="739660"/>
                  </a:lnTo>
                  <a:lnTo>
                    <a:pt x="920940" y="739914"/>
                  </a:lnTo>
                  <a:lnTo>
                    <a:pt x="916051" y="742708"/>
                  </a:lnTo>
                  <a:lnTo>
                    <a:pt x="913434" y="743978"/>
                  </a:lnTo>
                  <a:lnTo>
                    <a:pt x="911669" y="744740"/>
                  </a:lnTo>
                  <a:lnTo>
                    <a:pt x="910755" y="744867"/>
                  </a:lnTo>
                  <a:lnTo>
                    <a:pt x="908024" y="747407"/>
                  </a:lnTo>
                  <a:lnTo>
                    <a:pt x="906526" y="747788"/>
                  </a:lnTo>
                  <a:lnTo>
                    <a:pt x="906005" y="748169"/>
                  </a:lnTo>
                  <a:lnTo>
                    <a:pt x="901560" y="749693"/>
                  </a:lnTo>
                  <a:lnTo>
                    <a:pt x="900391" y="750290"/>
                  </a:lnTo>
                  <a:lnTo>
                    <a:pt x="900391" y="780300"/>
                  </a:lnTo>
                  <a:lnTo>
                    <a:pt x="900303" y="780554"/>
                  </a:lnTo>
                  <a:lnTo>
                    <a:pt x="899947" y="781189"/>
                  </a:lnTo>
                  <a:lnTo>
                    <a:pt x="898817" y="781570"/>
                  </a:lnTo>
                  <a:lnTo>
                    <a:pt x="898575" y="781443"/>
                  </a:lnTo>
                  <a:lnTo>
                    <a:pt x="897953" y="781316"/>
                  </a:lnTo>
                  <a:lnTo>
                    <a:pt x="897470" y="781062"/>
                  </a:lnTo>
                  <a:lnTo>
                    <a:pt x="897204" y="780808"/>
                  </a:lnTo>
                  <a:lnTo>
                    <a:pt x="897089" y="780427"/>
                  </a:lnTo>
                  <a:lnTo>
                    <a:pt x="896924" y="779792"/>
                  </a:lnTo>
                  <a:lnTo>
                    <a:pt x="896988" y="779284"/>
                  </a:lnTo>
                  <a:lnTo>
                    <a:pt x="897851" y="778776"/>
                  </a:lnTo>
                  <a:lnTo>
                    <a:pt x="897978" y="778522"/>
                  </a:lnTo>
                  <a:lnTo>
                    <a:pt x="898575" y="778268"/>
                  </a:lnTo>
                  <a:lnTo>
                    <a:pt x="899020" y="778141"/>
                  </a:lnTo>
                  <a:lnTo>
                    <a:pt x="899833" y="778649"/>
                  </a:lnTo>
                  <a:lnTo>
                    <a:pt x="899998" y="779284"/>
                  </a:lnTo>
                  <a:lnTo>
                    <a:pt x="900125" y="779538"/>
                  </a:lnTo>
                  <a:lnTo>
                    <a:pt x="900290" y="779792"/>
                  </a:lnTo>
                  <a:lnTo>
                    <a:pt x="900391" y="780300"/>
                  </a:lnTo>
                  <a:lnTo>
                    <a:pt x="900391" y="750290"/>
                  </a:lnTo>
                  <a:lnTo>
                    <a:pt x="898296" y="751344"/>
                  </a:lnTo>
                  <a:lnTo>
                    <a:pt x="896239" y="753122"/>
                  </a:lnTo>
                  <a:lnTo>
                    <a:pt x="894753" y="753503"/>
                  </a:lnTo>
                  <a:lnTo>
                    <a:pt x="893330" y="753757"/>
                  </a:lnTo>
                  <a:lnTo>
                    <a:pt x="892225" y="754011"/>
                  </a:lnTo>
                  <a:lnTo>
                    <a:pt x="889025" y="754392"/>
                  </a:lnTo>
                  <a:lnTo>
                    <a:pt x="888974" y="754646"/>
                  </a:lnTo>
                  <a:lnTo>
                    <a:pt x="889088" y="755027"/>
                  </a:lnTo>
                  <a:lnTo>
                    <a:pt x="888403" y="756297"/>
                  </a:lnTo>
                  <a:lnTo>
                    <a:pt x="888161" y="756170"/>
                  </a:lnTo>
                  <a:lnTo>
                    <a:pt x="886244" y="757186"/>
                  </a:lnTo>
                  <a:lnTo>
                    <a:pt x="882142" y="759764"/>
                  </a:lnTo>
                  <a:lnTo>
                    <a:pt x="882142" y="786904"/>
                  </a:lnTo>
                  <a:lnTo>
                    <a:pt x="881532" y="787920"/>
                  </a:lnTo>
                  <a:lnTo>
                    <a:pt x="881037" y="788047"/>
                  </a:lnTo>
                  <a:lnTo>
                    <a:pt x="880313" y="787793"/>
                  </a:lnTo>
                  <a:lnTo>
                    <a:pt x="878624" y="786904"/>
                  </a:lnTo>
                  <a:lnTo>
                    <a:pt x="878700" y="785634"/>
                  </a:lnTo>
                  <a:lnTo>
                    <a:pt x="879297" y="784618"/>
                  </a:lnTo>
                  <a:lnTo>
                    <a:pt x="879398" y="784110"/>
                  </a:lnTo>
                  <a:lnTo>
                    <a:pt x="880389" y="783729"/>
                  </a:lnTo>
                  <a:lnTo>
                    <a:pt x="881126" y="783983"/>
                  </a:lnTo>
                  <a:lnTo>
                    <a:pt x="881481" y="784237"/>
                  </a:lnTo>
                  <a:lnTo>
                    <a:pt x="881532" y="784872"/>
                  </a:lnTo>
                  <a:lnTo>
                    <a:pt x="882027" y="785761"/>
                  </a:lnTo>
                  <a:lnTo>
                    <a:pt x="882142" y="786904"/>
                  </a:lnTo>
                  <a:lnTo>
                    <a:pt x="882142" y="759764"/>
                  </a:lnTo>
                  <a:lnTo>
                    <a:pt x="881392" y="760234"/>
                  </a:lnTo>
                  <a:lnTo>
                    <a:pt x="881303" y="760361"/>
                  </a:lnTo>
                  <a:lnTo>
                    <a:pt x="881126" y="760488"/>
                  </a:lnTo>
                  <a:lnTo>
                    <a:pt x="880872" y="760615"/>
                  </a:lnTo>
                  <a:lnTo>
                    <a:pt x="880783" y="760742"/>
                  </a:lnTo>
                  <a:lnTo>
                    <a:pt x="880567" y="760869"/>
                  </a:lnTo>
                  <a:lnTo>
                    <a:pt x="879500" y="761631"/>
                  </a:lnTo>
                  <a:lnTo>
                    <a:pt x="878662" y="761885"/>
                  </a:lnTo>
                  <a:lnTo>
                    <a:pt x="878408" y="762139"/>
                  </a:lnTo>
                  <a:lnTo>
                    <a:pt x="878319" y="762266"/>
                  </a:lnTo>
                  <a:lnTo>
                    <a:pt x="877874" y="762647"/>
                  </a:lnTo>
                  <a:lnTo>
                    <a:pt x="877290" y="762901"/>
                  </a:lnTo>
                  <a:lnTo>
                    <a:pt x="875271" y="763536"/>
                  </a:lnTo>
                  <a:lnTo>
                    <a:pt x="873379" y="764425"/>
                  </a:lnTo>
                  <a:lnTo>
                    <a:pt x="870826" y="765949"/>
                  </a:lnTo>
                  <a:lnTo>
                    <a:pt x="865327" y="769505"/>
                  </a:lnTo>
                  <a:lnTo>
                    <a:pt x="864933" y="770013"/>
                  </a:lnTo>
                  <a:lnTo>
                    <a:pt x="864679" y="770140"/>
                  </a:lnTo>
                  <a:lnTo>
                    <a:pt x="864730" y="771537"/>
                  </a:lnTo>
                  <a:lnTo>
                    <a:pt x="865098" y="772299"/>
                  </a:lnTo>
                  <a:lnTo>
                    <a:pt x="866127" y="773188"/>
                  </a:lnTo>
                  <a:lnTo>
                    <a:pt x="866432" y="773315"/>
                  </a:lnTo>
                  <a:lnTo>
                    <a:pt x="866711" y="773823"/>
                  </a:lnTo>
                  <a:lnTo>
                    <a:pt x="867041" y="774966"/>
                  </a:lnTo>
                  <a:lnTo>
                    <a:pt x="867054" y="775474"/>
                  </a:lnTo>
                  <a:lnTo>
                    <a:pt x="866508" y="777506"/>
                  </a:lnTo>
                  <a:lnTo>
                    <a:pt x="867918" y="781189"/>
                  </a:lnTo>
                  <a:lnTo>
                    <a:pt x="869022" y="781443"/>
                  </a:lnTo>
                  <a:lnTo>
                    <a:pt x="869340" y="781570"/>
                  </a:lnTo>
                  <a:lnTo>
                    <a:pt x="869569" y="781951"/>
                  </a:lnTo>
                  <a:lnTo>
                    <a:pt x="870115" y="783983"/>
                  </a:lnTo>
                  <a:lnTo>
                    <a:pt x="870877" y="785761"/>
                  </a:lnTo>
                  <a:lnTo>
                    <a:pt x="870978" y="786142"/>
                  </a:lnTo>
                  <a:lnTo>
                    <a:pt x="871093" y="787539"/>
                  </a:lnTo>
                  <a:lnTo>
                    <a:pt x="870991" y="788555"/>
                  </a:lnTo>
                  <a:lnTo>
                    <a:pt x="871093" y="788936"/>
                  </a:lnTo>
                  <a:lnTo>
                    <a:pt x="871397" y="789571"/>
                  </a:lnTo>
                  <a:lnTo>
                    <a:pt x="871791" y="789952"/>
                  </a:lnTo>
                  <a:lnTo>
                    <a:pt x="871893" y="790333"/>
                  </a:lnTo>
                  <a:lnTo>
                    <a:pt x="873125" y="790460"/>
                  </a:lnTo>
                  <a:lnTo>
                    <a:pt x="873620" y="790333"/>
                  </a:lnTo>
                  <a:lnTo>
                    <a:pt x="874026" y="790587"/>
                  </a:lnTo>
                  <a:lnTo>
                    <a:pt x="874776" y="791984"/>
                  </a:lnTo>
                  <a:lnTo>
                    <a:pt x="875792" y="791349"/>
                  </a:lnTo>
                  <a:lnTo>
                    <a:pt x="876173" y="790333"/>
                  </a:lnTo>
                  <a:lnTo>
                    <a:pt x="876503" y="789444"/>
                  </a:lnTo>
                  <a:lnTo>
                    <a:pt x="876782" y="789063"/>
                  </a:lnTo>
                  <a:lnTo>
                    <a:pt x="877163" y="788682"/>
                  </a:lnTo>
                  <a:lnTo>
                    <a:pt x="877671" y="788555"/>
                  </a:lnTo>
                  <a:lnTo>
                    <a:pt x="881773" y="788047"/>
                  </a:lnTo>
                  <a:lnTo>
                    <a:pt x="881926" y="788174"/>
                  </a:lnTo>
                  <a:lnTo>
                    <a:pt x="882154" y="787920"/>
                  </a:lnTo>
                  <a:lnTo>
                    <a:pt x="882662" y="787539"/>
                  </a:lnTo>
                  <a:lnTo>
                    <a:pt x="882777" y="785761"/>
                  </a:lnTo>
                  <a:lnTo>
                    <a:pt x="882891" y="785507"/>
                  </a:lnTo>
                  <a:lnTo>
                    <a:pt x="883069" y="785634"/>
                  </a:lnTo>
                  <a:lnTo>
                    <a:pt x="883234" y="785507"/>
                  </a:lnTo>
                  <a:lnTo>
                    <a:pt x="883424" y="785126"/>
                  </a:lnTo>
                  <a:lnTo>
                    <a:pt x="883780" y="784999"/>
                  </a:lnTo>
                  <a:lnTo>
                    <a:pt x="885786" y="784872"/>
                  </a:lnTo>
                  <a:lnTo>
                    <a:pt x="886815" y="783729"/>
                  </a:lnTo>
                  <a:lnTo>
                    <a:pt x="887615" y="782840"/>
                  </a:lnTo>
                  <a:lnTo>
                    <a:pt x="887984" y="782205"/>
                  </a:lnTo>
                  <a:lnTo>
                    <a:pt x="888555" y="782078"/>
                  </a:lnTo>
                  <a:lnTo>
                    <a:pt x="889990" y="782840"/>
                  </a:lnTo>
                  <a:lnTo>
                    <a:pt x="890574" y="782967"/>
                  </a:lnTo>
                  <a:lnTo>
                    <a:pt x="891070" y="782840"/>
                  </a:lnTo>
                  <a:lnTo>
                    <a:pt x="891527" y="782078"/>
                  </a:lnTo>
                  <a:lnTo>
                    <a:pt x="891895" y="781443"/>
                  </a:lnTo>
                  <a:lnTo>
                    <a:pt x="892403" y="781062"/>
                  </a:lnTo>
                  <a:lnTo>
                    <a:pt x="892784" y="780935"/>
                  </a:lnTo>
                  <a:lnTo>
                    <a:pt x="895286" y="780427"/>
                  </a:lnTo>
                  <a:lnTo>
                    <a:pt x="895731" y="780427"/>
                  </a:lnTo>
                  <a:lnTo>
                    <a:pt x="895896" y="780554"/>
                  </a:lnTo>
                  <a:lnTo>
                    <a:pt x="900010" y="782205"/>
                  </a:lnTo>
                  <a:lnTo>
                    <a:pt x="901509" y="781824"/>
                  </a:lnTo>
                  <a:lnTo>
                    <a:pt x="902131" y="781824"/>
                  </a:lnTo>
                  <a:lnTo>
                    <a:pt x="902855" y="782205"/>
                  </a:lnTo>
                  <a:lnTo>
                    <a:pt x="903439" y="782840"/>
                  </a:lnTo>
                  <a:lnTo>
                    <a:pt x="903744" y="781824"/>
                  </a:lnTo>
                  <a:lnTo>
                    <a:pt x="903859" y="781570"/>
                  </a:lnTo>
                  <a:lnTo>
                    <a:pt x="903922" y="781443"/>
                  </a:lnTo>
                  <a:lnTo>
                    <a:pt x="904138" y="781316"/>
                  </a:lnTo>
                  <a:lnTo>
                    <a:pt x="904887" y="781062"/>
                  </a:lnTo>
                  <a:lnTo>
                    <a:pt x="905230" y="781062"/>
                  </a:lnTo>
                  <a:lnTo>
                    <a:pt x="906513" y="781824"/>
                  </a:lnTo>
                  <a:lnTo>
                    <a:pt x="906716" y="782332"/>
                  </a:lnTo>
                  <a:lnTo>
                    <a:pt x="906208" y="784110"/>
                  </a:lnTo>
                  <a:lnTo>
                    <a:pt x="907923" y="784491"/>
                  </a:lnTo>
                  <a:lnTo>
                    <a:pt x="908177" y="784364"/>
                  </a:lnTo>
                  <a:lnTo>
                    <a:pt x="908380" y="784364"/>
                  </a:lnTo>
                  <a:lnTo>
                    <a:pt x="908532" y="784491"/>
                  </a:lnTo>
                  <a:lnTo>
                    <a:pt x="909574" y="784364"/>
                  </a:lnTo>
                  <a:lnTo>
                    <a:pt x="911644" y="784110"/>
                  </a:lnTo>
                  <a:lnTo>
                    <a:pt x="912317" y="783983"/>
                  </a:lnTo>
                  <a:lnTo>
                    <a:pt x="912710" y="784237"/>
                  </a:lnTo>
                  <a:lnTo>
                    <a:pt x="912812" y="784618"/>
                  </a:lnTo>
                  <a:lnTo>
                    <a:pt x="913307" y="785634"/>
                  </a:lnTo>
                  <a:lnTo>
                    <a:pt x="915111" y="784110"/>
                  </a:lnTo>
                  <a:lnTo>
                    <a:pt x="915416" y="783983"/>
                  </a:lnTo>
                  <a:lnTo>
                    <a:pt x="915708" y="783856"/>
                  </a:lnTo>
                  <a:lnTo>
                    <a:pt x="916241" y="783856"/>
                  </a:lnTo>
                  <a:lnTo>
                    <a:pt x="916724" y="784110"/>
                  </a:lnTo>
                  <a:lnTo>
                    <a:pt x="918375" y="785634"/>
                  </a:lnTo>
                  <a:lnTo>
                    <a:pt x="918883" y="786015"/>
                  </a:lnTo>
                  <a:lnTo>
                    <a:pt x="918959" y="786269"/>
                  </a:lnTo>
                  <a:lnTo>
                    <a:pt x="919746" y="785507"/>
                  </a:lnTo>
                  <a:lnTo>
                    <a:pt x="919822" y="785380"/>
                  </a:lnTo>
                  <a:lnTo>
                    <a:pt x="920115" y="785126"/>
                  </a:lnTo>
                  <a:lnTo>
                    <a:pt x="920877" y="784999"/>
                  </a:lnTo>
                  <a:lnTo>
                    <a:pt x="921169" y="784999"/>
                  </a:lnTo>
                  <a:lnTo>
                    <a:pt x="922121" y="785507"/>
                  </a:lnTo>
                  <a:lnTo>
                    <a:pt x="922147" y="786269"/>
                  </a:lnTo>
                  <a:lnTo>
                    <a:pt x="920940" y="788428"/>
                  </a:lnTo>
                  <a:lnTo>
                    <a:pt x="921181" y="788555"/>
                  </a:lnTo>
                  <a:lnTo>
                    <a:pt x="921639" y="787666"/>
                  </a:lnTo>
                  <a:lnTo>
                    <a:pt x="922362" y="787412"/>
                  </a:lnTo>
                  <a:lnTo>
                    <a:pt x="923340" y="787539"/>
                  </a:lnTo>
                  <a:lnTo>
                    <a:pt x="923582" y="787412"/>
                  </a:lnTo>
                  <a:lnTo>
                    <a:pt x="923912" y="787666"/>
                  </a:lnTo>
                  <a:lnTo>
                    <a:pt x="924293" y="788047"/>
                  </a:lnTo>
                  <a:lnTo>
                    <a:pt x="924458" y="788174"/>
                  </a:lnTo>
                  <a:lnTo>
                    <a:pt x="924585" y="788682"/>
                  </a:lnTo>
                  <a:lnTo>
                    <a:pt x="924471" y="789444"/>
                  </a:lnTo>
                  <a:lnTo>
                    <a:pt x="924953" y="789698"/>
                  </a:lnTo>
                  <a:lnTo>
                    <a:pt x="925639" y="790714"/>
                  </a:lnTo>
                  <a:lnTo>
                    <a:pt x="926249" y="790714"/>
                  </a:lnTo>
                  <a:lnTo>
                    <a:pt x="926973" y="791222"/>
                  </a:lnTo>
                  <a:lnTo>
                    <a:pt x="929652" y="794270"/>
                  </a:lnTo>
                  <a:lnTo>
                    <a:pt x="930135" y="794524"/>
                  </a:lnTo>
                  <a:lnTo>
                    <a:pt x="930198" y="795032"/>
                  </a:lnTo>
                  <a:lnTo>
                    <a:pt x="929830" y="795667"/>
                  </a:lnTo>
                  <a:lnTo>
                    <a:pt x="929843" y="796175"/>
                  </a:lnTo>
                  <a:lnTo>
                    <a:pt x="929601" y="796683"/>
                  </a:lnTo>
                  <a:lnTo>
                    <a:pt x="928712" y="798207"/>
                  </a:lnTo>
                  <a:lnTo>
                    <a:pt x="927392" y="799985"/>
                  </a:lnTo>
                  <a:lnTo>
                    <a:pt x="926553" y="801382"/>
                  </a:lnTo>
                  <a:lnTo>
                    <a:pt x="925639" y="802525"/>
                  </a:lnTo>
                  <a:lnTo>
                    <a:pt x="924941" y="803287"/>
                  </a:lnTo>
                  <a:lnTo>
                    <a:pt x="924483" y="804176"/>
                  </a:lnTo>
                  <a:lnTo>
                    <a:pt x="924280" y="804811"/>
                  </a:lnTo>
                  <a:lnTo>
                    <a:pt x="924001" y="805319"/>
                  </a:lnTo>
                  <a:lnTo>
                    <a:pt x="923353" y="805954"/>
                  </a:lnTo>
                  <a:lnTo>
                    <a:pt x="923061" y="806843"/>
                  </a:lnTo>
                  <a:lnTo>
                    <a:pt x="922680" y="807351"/>
                  </a:lnTo>
                  <a:lnTo>
                    <a:pt x="922159" y="807478"/>
                  </a:lnTo>
                  <a:lnTo>
                    <a:pt x="920623" y="810145"/>
                  </a:lnTo>
                  <a:lnTo>
                    <a:pt x="920000" y="810907"/>
                  </a:lnTo>
                  <a:lnTo>
                    <a:pt x="918972" y="812050"/>
                  </a:lnTo>
                  <a:lnTo>
                    <a:pt x="918552" y="812685"/>
                  </a:lnTo>
                  <a:lnTo>
                    <a:pt x="918032" y="813066"/>
                  </a:lnTo>
                  <a:lnTo>
                    <a:pt x="917511" y="813574"/>
                  </a:lnTo>
                  <a:lnTo>
                    <a:pt x="916800" y="814717"/>
                  </a:lnTo>
                  <a:lnTo>
                    <a:pt x="915885" y="816368"/>
                  </a:lnTo>
                  <a:lnTo>
                    <a:pt x="914654" y="817765"/>
                  </a:lnTo>
                  <a:lnTo>
                    <a:pt x="913561" y="819670"/>
                  </a:lnTo>
                  <a:lnTo>
                    <a:pt x="912622" y="822083"/>
                  </a:lnTo>
                  <a:lnTo>
                    <a:pt x="911796" y="823480"/>
                  </a:lnTo>
                  <a:lnTo>
                    <a:pt x="910031" y="825893"/>
                  </a:lnTo>
                  <a:lnTo>
                    <a:pt x="909142" y="827798"/>
                  </a:lnTo>
                  <a:lnTo>
                    <a:pt x="909154" y="829322"/>
                  </a:lnTo>
                  <a:lnTo>
                    <a:pt x="908812" y="830973"/>
                  </a:lnTo>
                  <a:lnTo>
                    <a:pt x="911009" y="836053"/>
                  </a:lnTo>
                  <a:lnTo>
                    <a:pt x="914158" y="840371"/>
                  </a:lnTo>
                  <a:lnTo>
                    <a:pt x="918260" y="843927"/>
                  </a:lnTo>
                  <a:lnTo>
                    <a:pt x="921435" y="840117"/>
                  </a:lnTo>
                  <a:lnTo>
                    <a:pt x="921677" y="839990"/>
                  </a:lnTo>
                  <a:lnTo>
                    <a:pt x="921854" y="839863"/>
                  </a:lnTo>
                  <a:lnTo>
                    <a:pt x="921956" y="839736"/>
                  </a:lnTo>
                  <a:lnTo>
                    <a:pt x="924585" y="838974"/>
                  </a:lnTo>
                  <a:lnTo>
                    <a:pt x="923823" y="837577"/>
                  </a:lnTo>
                  <a:lnTo>
                    <a:pt x="923772" y="837069"/>
                  </a:lnTo>
                  <a:lnTo>
                    <a:pt x="923963" y="836815"/>
                  </a:lnTo>
                  <a:lnTo>
                    <a:pt x="926198" y="831735"/>
                  </a:lnTo>
                  <a:lnTo>
                    <a:pt x="929982" y="827036"/>
                  </a:lnTo>
                  <a:lnTo>
                    <a:pt x="935316" y="822845"/>
                  </a:lnTo>
                  <a:lnTo>
                    <a:pt x="935355" y="822210"/>
                  </a:lnTo>
                  <a:lnTo>
                    <a:pt x="934313" y="821702"/>
                  </a:lnTo>
                  <a:lnTo>
                    <a:pt x="934123" y="821448"/>
                  </a:lnTo>
                  <a:lnTo>
                    <a:pt x="933907" y="820686"/>
                  </a:lnTo>
                  <a:lnTo>
                    <a:pt x="933881" y="820432"/>
                  </a:lnTo>
                  <a:lnTo>
                    <a:pt x="934897" y="818654"/>
                  </a:lnTo>
                  <a:lnTo>
                    <a:pt x="935964" y="817638"/>
                  </a:lnTo>
                  <a:lnTo>
                    <a:pt x="937221" y="817257"/>
                  </a:lnTo>
                  <a:lnTo>
                    <a:pt x="937285" y="816114"/>
                  </a:lnTo>
                  <a:lnTo>
                    <a:pt x="937399" y="815479"/>
                  </a:lnTo>
                  <a:lnTo>
                    <a:pt x="937679" y="814971"/>
                  </a:lnTo>
                  <a:lnTo>
                    <a:pt x="938110" y="814590"/>
                  </a:lnTo>
                  <a:lnTo>
                    <a:pt x="941019" y="813447"/>
                  </a:lnTo>
                  <a:lnTo>
                    <a:pt x="942898" y="810653"/>
                  </a:lnTo>
                  <a:lnTo>
                    <a:pt x="942606" y="808875"/>
                  </a:lnTo>
                  <a:lnTo>
                    <a:pt x="942479" y="808494"/>
                  </a:lnTo>
                  <a:lnTo>
                    <a:pt x="942695" y="807986"/>
                  </a:lnTo>
                  <a:lnTo>
                    <a:pt x="943292" y="807732"/>
                  </a:lnTo>
                  <a:lnTo>
                    <a:pt x="944587" y="806589"/>
                  </a:lnTo>
                  <a:lnTo>
                    <a:pt x="943978" y="804303"/>
                  </a:lnTo>
                  <a:lnTo>
                    <a:pt x="944359" y="803795"/>
                  </a:lnTo>
                  <a:lnTo>
                    <a:pt x="946365" y="803287"/>
                  </a:lnTo>
                  <a:lnTo>
                    <a:pt x="947508" y="803414"/>
                  </a:lnTo>
                  <a:lnTo>
                    <a:pt x="948791" y="804176"/>
                  </a:lnTo>
                  <a:lnTo>
                    <a:pt x="949159" y="803287"/>
                  </a:lnTo>
                  <a:lnTo>
                    <a:pt x="951344" y="797953"/>
                  </a:lnTo>
                  <a:lnTo>
                    <a:pt x="951611" y="797572"/>
                  </a:lnTo>
                  <a:lnTo>
                    <a:pt x="952080" y="797318"/>
                  </a:lnTo>
                  <a:lnTo>
                    <a:pt x="952741" y="797191"/>
                  </a:lnTo>
                  <a:lnTo>
                    <a:pt x="953058" y="797445"/>
                  </a:lnTo>
                  <a:lnTo>
                    <a:pt x="953477" y="797191"/>
                  </a:lnTo>
                  <a:lnTo>
                    <a:pt x="954011" y="796683"/>
                  </a:lnTo>
                  <a:lnTo>
                    <a:pt x="954290" y="796175"/>
                  </a:lnTo>
                  <a:lnTo>
                    <a:pt x="954798" y="795794"/>
                  </a:lnTo>
                  <a:lnTo>
                    <a:pt x="955814" y="792873"/>
                  </a:lnTo>
                  <a:lnTo>
                    <a:pt x="955992" y="792619"/>
                  </a:lnTo>
                  <a:lnTo>
                    <a:pt x="956322" y="792365"/>
                  </a:lnTo>
                  <a:lnTo>
                    <a:pt x="957211" y="792111"/>
                  </a:lnTo>
                  <a:lnTo>
                    <a:pt x="957287" y="791984"/>
                  </a:lnTo>
                  <a:lnTo>
                    <a:pt x="957389" y="791095"/>
                  </a:lnTo>
                  <a:lnTo>
                    <a:pt x="957783" y="790714"/>
                  </a:lnTo>
                  <a:lnTo>
                    <a:pt x="958507" y="790968"/>
                  </a:lnTo>
                  <a:lnTo>
                    <a:pt x="958545" y="790333"/>
                  </a:lnTo>
                  <a:lnTo>
                    <a:pt x="958900" y="789698"/>
                  </a:lnTo>
                  <a:lnTo>
                    <a:pt x="959218" y="789317"/>
                  </a:lnTo>
                  <a:lnTo>
                    <a:pt x="959472" y="789317"/>
                  </a:lnTo>
                  <a:lnTo>
                    <a:pt x="959980" y="788936"/>
                  </a:lnTo>
                  <a:lnTo>
                    <a:pt x="959015" y="788428"/>
                  </a:lnTo>
                  <a:lnTo>
                    <a:pt x="958088" y="787412"/>
                  </a:lnTo>
                  <a:lnTo>
                    <a:pt x="957859" y="787158"/>
                  </a:lnTo>
                  <a:lnTo>
                    <a:pt x="957745" y="786777"/>
                  </a:lnTo>
                  <a:lnTo>
                    <a:pt x="957859" y="785253"/>
                  </a:lnTo>
                  <a:lnTo>
                    <a:pt x="957910" y="784999"/>
                  </a:lnTo>
                  <a:lnTo>
                    <a:pt x="957834" y="784364"/>
                  </a:lnTo>
                  <a:lnTo>
                    <a:pt x="957757" y="784237"/>
                  </a:lnTo>
                  <a:lnTo>
                    <a:pt x="958011" y="783983"/>
                  </a:lnTo>
                  <a:lnTo>
                    <a:pt x="958519" y="783856"/>
                  </a:lnTo>
                  <a:lnTo>
                    <a:pt x="959523" y="783602"/>
                  </a:lnTo>
                  <a:lnTo>
                    <a:pt x="960005" y="783856"/>
                  </a:lnTo>
                  <a:lnTo>
                    <a:pt x="960589" y="784491"/>
                  </a:lnTo>
                  <a:lnTo>
                    <a:pt x="960488" y="784110"/>
                  </a:lnTo>
                  <a:lnTo>
                    <a:pt x="961059" y="783602"/>
                  </a:lnTo>
                  <a:lnTo>
                    <a:pt x="961771" y="782967"/>
                  </a:lnTo>
                  <a:lnTo>
                    <a:pt x="962444" y="782967"/>
                  </a:lnTo>
                  <a:lnTo>
                    <a:pt x="962875" y="783348"/>
                  </a:lnTo>
                  <a:lnTo>
                    <a:pt x="963079" y="784110"/>
                  </a:lnTo>
                  <a:lnTo>
                    <a:pt x="963726" y="785634"/>
                  </a:lnTo>
                  <a:lnTo>
                    <a:pt x="963917" y="785380"/>
                  </a:lnTo>
                  <a:lnTo>
                    <a:pt x="964044" y="784618"/>
                  </a:lnTo>
                  <a:lnTo>
                    <a:pt x="964107" y="784491"/>
                  </a:lnTo>
                  <a:lnTo>
                    <a:pt x="965581" y="781062"/>
                  </a:lnTo>
                  <a:lnTo>
                    <a:pt x="966812" y="780427"/>
                  </a:lnTo>
                  <a:lnTo>
                    <a:pt x="967232" y="780300"/>
                  </a:lnTo>
                  <a:lnTo>
                    <a:pt x="967486" y="780173"/>
                  </a:lnTo>
                  <a:lnTo>
                    <a:pt x="967003" y="779919"/>
                  </a:lnTo>
                  <a:lnTo>
                    <a:pt x="966774" y="779411"/>
                  </a:lnTo>
                  <a:lnTo>
                    <a:pt x="966698" y="779030"/>
                  </a:lnTo>
                  <a:lnTo>
                    <a:pt x="966774" y="778649"/>
                  </a:lnTo>
                  <a:lnTo>
                    <a:pt x="967816" y="776871"/>
                  </a:lnTo>
                  <a:lnTo>
                    <a:pt x="967955" y="776617"/>
                  </a:lnTo>
                  <a:lnTo>
                    <a:pt x="968184" y="776363"/>
                  </a:lnTo>
                  <a:lnTo>
                    <a:pt x="969187" y="776109"/>
                  </a:lnTo>
                  <a:lnTo>
                    <a:pt x="969327" y="774966"/>
                  </a:lnTo>
                  <a:lnTo>
                    <a:pt x="969772" y="774458"/>
                  </a:lnTo>
                  <a:lnTo>
                    <a:pt x="971016" y="774204"/>
                  </a:lnTo>
                  <a:lnTo>
                    <a:pt x="971511" y="774204"/>
                  </a:lnTo>
                  <a:lnTo>
                    <a:pt x="971994" y="774458"/>
                  </a:lnTo>
                  <a:lnTo>
                    <a:pt x="972578" y="775093"/>
                  </a:lnTo>
                  <a:lnTo>
                    <a:pt x="972921" y="775728"/>
                  </a:lnTo>
                  <a:lnTo>
                    <a:pt x="974039" y="774204"/>
                  </a:lnTo>
                  <a:lnTo>
                    <a:pt x="978242" y="768489"/>
                  </a:lnTo>
                  <a:lnTo>
                    <a:pt x="978408" y="768235"/>
                  </a:lnTo>
                  <a:lnTo>
                    <a:pt x="978636" y="767981"/>
                  </a:lnTo>
                  <a:lnTo>
                    <a:pt x="978890" y="767981"/>
                  </a:lnTo>
                  <a:lnTo>
                    <a:pt x="979411" y="767600"/>
                  </a:lnTo>
                  <a:lnTo>
                    <a:pt x="979678" y="767092"/>
                  </a:lnTo>
                  <a:lnTo>
                    <a:pt x="979741" y="765949"/>
                  </a:lnTo>
                  <a:lnTo>
                    <a:pt x="980287" y="764933"/>
                  </a:lnTo>
                  <a:lnTo>
                    <a:pt x="980325" y="764171"/>
                  </a:lnTo>
                  <a:lnTo>
                    <a:pt x="980871" y="763917"/>
                  </a:lnTo>
                  <a:lnTo>
                    <a:pt x="981925" y="764298"/>
                  </a:lnTo>
                  <a:lnTo>
                    <a:pt x="982789" y="764425"/>
                  </a:lnTo>
                  <a:lnTo>
                    <a:pt x="983449" y="763917"/>
                  </a:lnTo>
                  <a:lnTo>
                    <a:pt x="983945" y="763536"/>
                  </a:lnTo>
                  <a:lnTo>
                    <a:pt x="984288" y="761758"/>
                  </a:lnTo>
                  <a:lnTo>
                    <a:pt x="984694" y="761123"/>
                  </a:lnTo>
                  <a:lnTo>
                    <a:pt x="986536" y="758964"/>
                  </a:lnTo>
                  <a:lnTo>
                    <a:pt x="986180" y="758456"/>
                  </a:lnTo>
                  <a:lnTo>
                    <a:pt x="985901" y="757821"/>
                  </a:lnTo>
                  <a:lnTo>
                    <a:pt x="985837" y="757440"/>
                  </a:lnTo>
                  <a:lnTo>
                    <a:pt x="987234" y="754900"/>
                  </a:lnTo>
                  <a:lnTo>
                    <a:pt x="986764" y="754646"/>
                  </a:lnTo>
                  <a:lnTo>
                    <a:pt x="986637" y="754392"/>
                  </a:lnTo>
                  <a:lnTo>
                    <a:pt x="986688" y="753630"/>
                  </a:lnTo>
                  <a:lnTo>
                    <a:pt x="985494" y="752995"/>
                  </a:lnTo>
                  <a:lnTo>
                    <a:pt x="985380" y="752614"/>
                  </a:lnTo>
                  <a:lnTo>
                    <a:pt x="985456" y="751344"/>
                  </a:lnTo>
                  <a:lnTo>
                    <a:pt x="985596" y="751090"/>
                  </a:lnTo>
                  <a:lnTo>
                    <a:pt x="986751" y="750201"/>
                  </a:lnTo>
                  <a:lnTo>
                    <a:pt x="986955" y="749820"/>
                  </a:lnTo>
                  <a:lnTo>
                    <a:pt x="987475" y="741057"/>
                  </a:lnTo>
                  <a:lnTo>
                    <a:pt x="987259" y="740295"/>
                  </a:lnTo>
                  <a:lnTo>
                    <a:pt x="987539" y="739914"/>
                  </a:lnTo>
                  <a:lnTo>
                    <a:pt x="988529" y="737501"/>
                  </a:lnTo>
                  <a:close/>
                </a:path>
                <a:path w="1932305" h="1219200">
                  <a:moveTo>
                    <a:pt x="1081493" y="850798"/>
                  </a:moveTo>
                  <a:lnTo>
                    <a:pt x="1049007" y="850798"/>
                  </a:lnTo>
                  <a:lnTo>
                    <a:pt x="1046911" y="850798"/>
                  </a:lnTo>
                  <a:lnTo>
                    <a:pt x="1045654" y="852068"/>
                  </a:lnTo>
                  <a:lnTo>
                    <a:pt x="1043749" y="853338"/>
                  </a:lnTo>
                  <a:lnTo>
                    <a:pt x="1043673" y="854608"/>
                  </a:lnTo>
                  <a:lnTo>
                    <a:pt x="1042797" y="854608"/>
                  </a:lnTo>
                  <a:lnTo>
                    <a:pt x="1042492" y="855878"/>
                  </a:lnTo>
                  <a:lnTo>
                    <a:pt x="1043051" y="855878"/>
                  </a:lnTo>
                  <a:lnTo>
                    <a:pt x="1042847" y="857148"/>
                  </a:lnTo>
                  <a:lnTo>
                    <a:pt x="1041590" y="858418"/>
                  </a:lnTo>
                  <a:lnTo>
                    <a:pt x="1040955" y="858418"/>
                  </a:lnTo>
                  <a:lnTo>
                    <a:pt x="1040587" y="859688"/>
                  </a:lnTo>
                  <a:lnTo>
                    <a:pt x="1040066" y="859688"/>
                  </a:lnTo>
                  <a:lnTo>
                    <a:pt x="1039939" y="860958"/>
                  </a:lnTo>
                  <a:lnTo>
                    <a:pt x="1038529" y="860958"/>
                  </a:lnTo>
                  <a:lnTo>
                    <a:pt x="1037196" y="862228"/>
                  </a:lnTo>
                  <a:lnTo>
                    <a:pt x="1036154" y="866038"/>
                  </a:lnTo>
                  <a:lnTo>
                    <a:pt x="1035405" y="864768"/>
                  </a:lnTo>
                  <a:lnTo>
                    <a:pt x="1034503" y="866038"/>
                  </a:lnTo>
                  <a:lnTo>
                    <a:pt x="1033411" y="867308"/>
                  </a:lnTo>
                  <a:lnTo>
                    <a:pt x="1032154" y="868578"/>
                  </a:lnTo>
                  <a:lnTo>
                    <a:pt x="1030274" y="869848"/>
                  </a:lnTo>
                  <a:lnTo>
                    <a:pt x="1030566" y="871118"/>
                  </a:lnTo>
                  <a:lnTo>
                    <a:pt x="1030135" y="872388"/>
                  </a:lnTo>
                  <a:lnTo>
                    <a:pt x="1028954" y="873658"/>
                  </a:lnTo>
                  <a:lnTo>
                    <a:pt x="1027341" y="874928"/>
                  </a:lnTo>
                  <a:lnTo>
                    <a:pt x="1026871" y="875169"/>
                  </a:lnTo>
                  <a:lnTo>
                    <a:pt x="1026871" y="895248"/>
                  </a:lnTo>
                  <a:lnTo>
                    <a:pt x="1026210" y="895248"/>
                  </a:lnTo>
                  <a:lnTo>
                    <a:pt x="1025842" y="893978"/>
                  </a:lnTo>
                  <a:lnTo>
                    <a:pt x="1026312" y="893978"/>
                  </a:lnTo>
                  <a:lnTo>
                    <a:pt x="1026871" y="895248"/>
                  </a:lnTo>
                  <a:lnTo>
                    <a:pt x="1026871" y="875169"/>
                  </a:lnTo>
                  <a:lnTo>
                    <a:pt x="1024839" y="876198"/>
                  </a:lnTo>
                  <a:lnTo>
                    <a:pt x="1024661" y="877468"/>
                  </a:lnTo>
                  <a:lnTo>
                    <a:pt x="1024013" y="878738"/>
                  </a:lnTo>
                  <a:lnTo>
                    <a:pt x="1022934" y="880008"/>
                  </a:lnTo>
                  <a:lnTo>
                    <a:pt x="1023073" y="881278"/>
                  </a:lnTo>
                  <a:lnTo>
                    <a:pt x="1022642" y="881278"/>
                  </a:lnTo>
                  <a:lnTo>
                    <a:pt x="1021651" y="882548"/>
                  </a:lnTo>
                  <a:lnTo>
                    <a:pt x="1020889" y="883818"/>
                  </a:lnTo>
                  <a:lnTo>
                    <a:pt x="1019517" y="883818"/>
                  </a:lnTo>
                  <a:lnTo>
                    <a:pt x="1019073" y="886358"/>
                  </a:lnTo>
                  <a:lnTo>
                    <a:pt x="1019911" y="887628"/>
                  </a:lnTo>
                  <a:lnTo>
                    <a:pt x="1022032" y="888898"/>
                  </a:lnTo>
                  <a:lnTo>
                    <a:pt x="1023239" y="890168"/>
                  </a:lnTo>
                  <a:lnTo>
                    <a:pt x="1024089" y="891438"/>
                  </a:lnTo>
                  <a:lnTo>
                    <a:pt x="1024978" y="891438"/>
                  </a:lnTo>
                  <a:lnTo>
                    <a:pt x="1025258" y="892708"/>
                  </a:lnTo>
                  <a:lnTo>
                    <a:pt x="1024902" y="893978"/>
                  </a:lnTo>
                  <a:lnTo>
                    <a:pt x="1024966" y="895248"/>
                  </a:lnTo>
                  <a:lnTo>
                    <a:pt x="1025156" y="895248"/>
                  </a:lnTo>
                  <a:lnTo>
                    <a:pt x="1025982" y="896518"/>
                  </a:lnTo>
                  <a:lnTo>
                    <a:pt x="1027709" y="896518"/>
                  </a:lnTo>
                  <a:lnTo>
                    <a:pt x="1029042" y="897788"/>
                  </a:lnTo>
                  <a:lnTo>
                    <a:pt x="1029601" y="899058"/>
                  </a:lnTo>
                  <a:lnTo>
                    <a:pt x="1030122" y="899058"/>
                  </a:lnTo>
                  <a:lnTo>
                    <a:pt x="1031024" y="900328"/>
                  </a:lnTo>
                  <a:lnTo>
                    <a:pt x="1032090" y="899058"/>
                  </a:lnTo>
                  <a:lnTo>
                    <a:pt x="1033335" y="899058"/>
                  </a:lnTo>
                  <a:lnTo>
                    <a:pt x="1033297" y="900328"/>
                  </a:lnTo>
                  <a:lnTo>
                    <a:pt x="1033437" y="902868"/>
                  </a:lnTo>
                  <a:lnTo>
                    <a:pt x="1040714" y="902868"/>
                  </a:lnTo>
                  <a:lnTo>
                    <a:pt x="1041590" y="900328"/>
                  </a:lnTo>
                  <a:lnTo>
                    <a:pt x="1040282" y="900328"/>
                  </a:lnTo>
                  <a:lnTo>
                    <a:pt x="1039685" y="899058"/>
                  </a:lnTo>
                  <a:lnTo>
                    <a:pt x="1039774" y="897788"/>
                  </a:lnTo>
                  <a:lnTo>
                    <a:pt x="1040828" y="899058"/>
                  </a:lnTo>
                  <a:lnTo>
                    <a:pt x="1042606" y="899058"/>
                  </a:lnTo>
                  <a:lnTo>
                    <a:pt x="1043597" y="897788"/>
                  </a:lnTo>
                  <a:lnTo>
                    <a:pt x="1042276" y="896518"/>
                  </a:lnTo>
                  <a:lnTo>
                    <a:pt x="1044346" y="895248"/>
                  </a:lnTo>
                  <a:lnTo>
                    <a:pt x="1045476" y="893978"/>
                  </a:lnTo>
                  <a:lnTo>
                    <a:pt x="1045667" y="892708"/>
                  </a:lnTo>
                  <a:lnTo>
                    <a:pt x="1047788" y="891438"/>
                  </a:lnTo>
                  <a:lnTo>
                    <a:pt x="1048118" y="891438"/>
                  </a:lnTo>
                  <a:lnTo>
                    <a:pt x="1050048" y="890168"/>
                  </a:lnTo>
                  <a:lnTo>
                    <a:pt x="1051877" y="887628"/>
                  </a:lnTo>
                  <a:lnTo>
                    <a:pt x="1052360" y="886358"/>
                  </a:lnTo>
                  <a:lnTo>
                    <a:pt x="1051483" y="885088"/>
                  </a:lnTo>
                  <a:lnTo>
                    <a:pt x="1053223" y="885088"/>
                  </a:lnTo>
                  <a:lnTo>
                    <a:pt x="1055027" y="882548"/>
                  </a:lnTo>
                  <a:lnTo>
                    <a:pt x="1056881" y="880008"/>
                  </a:lnTo>
                  <a:lnTo>
                    <a:pt x="1059141" y="877468"/>
                  </a:lnTo>
                  <a:lnTo>
                    <a:pt x="1059738" y="876198"/>
                  </a:lnTo>
                  <a:lnTo>
                    <a:pt x="1060615" y="876198"/>
                  </a:lnTo>
                  <a:lnTo>
                    <a:pt x="1061770" y="874928"/>
                  </a:lnTo>
                  <a:lnTo>
                    <a:pt x="1062037" y="873658"/>
                  </a:lnTo>
                  <a:lnTo>
                    <a:pt x="1062888" y="872388"/>
                  </a:lnTo>
                  <a:lnTo>
                    <a:pt x="1064310" y="872388"/>
                  </a:lnTo>
                  <a:lnTo>
                    <a:pt x="1065949" y="869848"/>
                  </a:lnTo>
                  <a:lnTo>
                    <a:pt x="1067346" y="867308"/>
                  </a:lnTo>
                  <a:lnTo>
                    <a:pt x="1067612" y="867308"/>
                  </a:lnTo>
                  <a:lnTo>
                    <a:pt x="1068158" y="866038"/>
                  </a:lnTo>
                  <a:lnTo>
                    <a:pt x="1068984" y="866038"/>
                  </a:lnTo>
                  <a:lnTo>
                    <a:pt x="1070127" y="864768"/>
                  </a:lnTo>
                  <a:lnTo>
                    <a:pt x="1071448" y="863498"/>
                  </a:lnTo>
                  <a:lnTo>
                    <a:pt x="1072464" y="862228"/>
                  </a:lnTo>
                  <a:lnTo>
                    <a:pt x="1073150" y="860958"/>
                  </a:lnTo>
                  <a:lnTo>
                    <a:pt x="1072337" y="859688"/>
                  </a:lnTo>
                  <a:lnTo>
                    <a:pt x="1072515" y="858418"/>
                  </a:lnTo>
                  <a:lnTo>
                    <a:pt x="1073696" y="858418"/>
                  </a:lnTo>
                  <a:lnTo>
                    <a:pt x="1075182" y="857148"/>
                  </a:lnTo>
                  <a:lnTo>
                    <a:pt x="1076794" y="857148"/>
                  </a:lnTo>
                  <a:lnTo>
                    <a:pt x="1080846" y="852068"/>
                  </a:lnTo>
                  <a:lnTo>
                    <a:pt x="1081493" y="850798"/>
                  </a:lnTo>
                  <a:close/>
                </a:path>
                <a:path w="1932305" h="1219200">
                  <a:moveTo>
                    <a:pt x="1094663" y="777138"/>
                  </a:moveTo>
                  <a:lnTo>
                    <a:pt x="1092339" y="775868"/>
                  </a:lnTo>
                  <a:lnTo>
                    <a:pt x="1090460" y="774598"/>
                  </a:lnTo>
                  <a:lnTo>
                    <a:pt x="1087132" y="773328"/>
                  </a:lnTo>
                  <a:lnTo>
                    <a:pt x="1084326" y="772058"/>
                  </a:lnTo>
                  <a:lnTo>
                    <a:pt x="1083005" y="773328"/>
                  </a:lnTo>
                  <a:lnTo>
                    <a:pt x="1080376" y="772058"/>
                  </a:lnTo>
                  <a:lnTo>
                    <a:pt x="1076452" y="770788"/>
                  </a:lnTo>
                  <a:lnTo>
                    <a:pt x="1072045" y="769518"/>
                  </a:lnTo>
                  <a:lnTo>
                    <a:pt x="1070241" y="768248"/>
                  </a:lnTo>
                  <a:lnTo>
                    <a:pt x="1068832" y="768248"/>
                  </a:lnTo>
                  <a:lnTo>
                    <a:pt x="1067854" y="769518"/>
                  </a:lnTo>
                  <a:lnTo>
                    <a:pt x="1066965" y="768248"/>
                  </a:lnTo>
                  <a:lnTo>
                    <a:pt x="1065771" y="766978"/>
                  </a:lnTo>
                  <a:lnTo>
                    <a:pt x="1062482" y="766978"/>
                  </a:lnTo>
                  <a:lnTo>
                    <a:pt x="1061440" y="768248"/>
                  </a:lnTo>
                  <a:lnTo>
                    <a:pt x="1061173" y="769518"/>
                  </a:lnTo>
                  <a:lnTo>
                    <a:pt x="1059319" y="769518"/>
                  </a:lnTo>
                  <a:lnTo>
                    <a:pt x="1058494" y="768248"/>
                  </a:lnTo>
                  <a:lnTo>
                    <a:pt x="1055293" y="768248"/>
                  </a:lnTo>
                  <a:lnTo>
                    <a:pt x="1055128" y="769518"/>
                  </a:lnTo>
                  <a:lnTo>
                    <a:pt x="1051509" y="769518"/>
                  </a:lnTo>
                  <a:lnTo>
                    <a:pt x="1049909" y="770788"/>
                  </a:lnTo>
                  <a:lnTo>
                    <a:pt x="1049274" y="769518"/>
                  </a:lnTo>
                  <a:lnTo>
                    <a:pt x="1047584" y="769518"/>
                  </a:lnTo>
                  <a:lnTo>
                    <a:pt x="1045603" y="770788"/>
                  </a:lnTo>
                  <a:lnTo>
                    <a:pt x="1045184" y="770788"/>
                  </a:lnTo>
                  <a:lnTo>
                    <a:pt x="1044867" y="769518"/>
                  </a:lnTo>
                  <a:lnTo>
                    <a:pt x="1042530" y="769518"/>
                  </a:lnTo>
                  <a:lnTo>
                    <a:pt x="1042758" y="770788"/>
                  </a:lnTo>
                  <a:lnTo>
                    <a:pt x="1042860" y="772058"/>
                  </a:lnTo>
                  <a:lnTo>
                    <a:pt x="1040015" y="772058"/>
                  </a:lnTo>
                  <a:lnTo>
                    <a:pt x="1038428" y="770788"/>
                  </a:lnTo>
                  <a:lnTo>
                    <a:pt x="1036447" y="770788"/>
                  </a:lnTo>
                  <a:lnTo>
                    <a:pt x="1035900" y="772058"/>
                  </a:lnTo>
                  <a:lnTo>
                    <a:pt x="1035075" y="772058"/>
                  </a:lnTo>
                  <a:lnTo>
                    <a:pt x="1033322" y="773328"/>
                  </a:lnTo>
                  <a:lnTo>
                    <a:pt x="1032154" y="774598"/>
                  </a:lnTo>
                  <a:lnTo>
                    <a:pt x="1032002" y="775868"/>
                  </a:lnTo>
                  <a:lnTo>
                    <a:pt x="1032891" y="777138"/>
                  </a:lnTo>
                  <a:lnTo>
                    <a:pt x="1094663" y="777138"/>
                  </a:lnTo>
                  <a:close/>
                </a:path>
                <a:path w="1932305" h="1219200">
                  <a:moveTo>
                    <a:pt x="1114666" y="796188"/>
                  </a:moveTo>
                  <a:lnTo>
                    <a:pt x="1113332" y="791108"/>
                  </a:lnTo>
                  <a:lnTo>
                    <a:pt x="1109865" y="787298"/>
                  </a:lnTo>
                  <a:lnTo>
                    <a:pt x="1104353" y="782218"/>
                  </a:lnTo>
                  <a:lnTo>
                    <a:pt x="1102982" y="780948"/>
                  </a:lnTo>
                  <a:lnTo>
                    <a:pt x="1097432" y="778408"/>
                  </a:lnTo>
                  <a:lnTo>
                    <a:pt x="1089291" y="778408"/>
                  </a:lnTo>
                  <a:lnTo>
                    <a:pt x="1089291" y="799998"/>
                  </a:lnTo>
                  <a:lnTo>
                    <a:pt x="1089279" y="802538"/>
                  </a:lnTo>
                  <a:lnTo>
                    <a:pt x="1087983" y="803808"/>
                  </a:lnTo>
                  <a:lnTo>
                    <a:pt x="1086878" y="803808"/>
                  </a:lnTo>
                  <a:lnTo>
                    <a:pt x="1086256" y="802538"/>
                  </a:lnTo>
                  <a:lnTo>
                    <a:pt x="1084668" y="802538"/>
                  </a:lnTo>
                  <a:lnTo>
                    <a:pt x="1084402" y="803808"/>
                  </a:lnTo>
                  <a:lnTo>
                    <a:pt x="1085507" y="803808"/>
                  </a:lnTo>
                  <a:lnTo>
                    <a:pt x="1084745" y="805078"/>
                  </a:lnTo>
                  <a:lnTo>
                    <a:pt x="1082929" y="805078"/>
                  </a:lnTo>
                  <a:lnTo>
                    <a:pt x="1082675" y="806348"/>
                  </a:lnTo>
                  <a:lnTo>
                    <a:pt x="1082649" y="846988"/>
                  </a:lnTo>
                  <a:lnTo>
                    <a:pt x="1082395" y="848258"/>
                  </a:lnTo>
                  <a:lnTo>
                    <a:pt x="1081811" y="846988"/>
                  </a:lnTo>
                  <a:lnTo>
                    <a:pt x="1082649" y="846988"/>
                  </a:lnTo>
                  <a:lnTo>
                    <a:pt x="1082649" y="806348"/>
                  </a:lnTo>
                  <a:lnTo>
                    <a:pt x="1081087" y="806348"/>
                  </a:lnTo>
                  <a:lnTo>
                    <a:pt x="1081011" y="807618"/>
                  </a:lnTo>
                  <a:lnTo>
                    <a:pt x="1079601" y="808888"/>
                  </a:lnTo>
                  <a:lnTo>
                    <a:pt x="1078928" y="810158"/>
                  </a:lnTo>
                  <a:lnTo>
                    <a:pt x="1077963" y="811428"/>
                  </a:lnTo>
                  <a:lnTo>
                    <a:pt x="1076731" y="811428"/>
                  </a:lnTo>
                  <a:lnTo>
                    <a:pt x="1076375" y="812698"/>
                  </a:lnTo>
                  <a:lnTo>
                    <a:pt x="1075778" y="813968"/>
                  </a:lnTo>
                  <a:lnTo>
                    <a:pt x="1074940" y="815238"/>
                  </a:lnTo>
                  <a:lnTo>
                    <a:pt x="1069898" y="820318"/>
                  </a:lnTo>
                  <a:lnTo>
                    <a:pt x="1068933" y="822858"/>
                  </a:lnTo>
                  <a:lnTo>
                    <a:pt x="1069225" y="824128"/>
                  </a:lnTo>
                  <a:lnTo>
                    <a:pt x="1067498" y="824128"/>
                  </a:lnTo>
                  <a:lnTo>
                    <a:pt x="1066825" y="825398"/>
                  </a:lnTo>
                  <a:lnTo>
                    <a:pt x="1067206" y="826668"/>
                  </a:lnTo>
                  <a:lnTo>
                    <a:pt x="1067816" y="826668"/>
                  </a:lnTo>
                  <a:lnTo>
                    <a:pt x="1068298" y="827938"/>
                  </a:lnTo>
                  <a:lnTo>
                    <a:pt x="1068527" y="827938"/>
                  </a:lnTo>
                  <a:lnTo>
                    <a:pt x="1068349" y="829208"/>
                  </a:lnTo>
                  <a:lnTo>
                    <a:pt x="1067777" y="829208"/>
                  </a:lnTo>
                  <a:lnTo>
                    <a:pt x="1066444" y="827938"/>
                  </a:lnTo>
                  <a:lnTo>
                    <a:pt x="1064691" y="829208"/>
                  </a:lnTo>
                  <a:lnTo>
                    <a:pt x="1063205" y="829208"/>
                  </a:lnTo>
                  <a:lnTo>
                    <a:pt x="1061986" y="827938"/>
                  </a:lnTo>
                  <a:lnTo>
                    <a:pt x="1061339" y="827938"/>
                  </a:lnTo>
                  <a:lnTo>
                    <a:pt x="1060831" y="825398"/>
                  </a:lnTo>
                  <a:lnTo>
                    <a:pt x="1060640" y="824128"/>
                  </a:lnTo>
                  <a:lnTo>
                    <a:pt x="1060043" y="820318"/>
                  </a:lnTo>
                  <a:lnTo>
                    <a:pt x="1059218" y="816508"/>
                  </a:lnTo>
                  <a:lnTo>
                    <a:pt x="1058799" y="817778"/>
                  </a:lnTo>
                  <a:lnTo>
                    <a:pt x="1058189" y="817778"/>
                  </a:lnTo>
                  <a:lnTo>
                    <a:pt x="1058164" y="820318"/>
                  </a:lnTo>
                  <a:lnTo>
                    <a:pt x="1057910" y="821588"/>
                  </a:lnTo>
                  <a:lnTo>
                    <a:pt x="1057300" y="820318"/>
                  </a:lnTo>
                  <a:lnTo>
                    <a:pt x="1058164" y="820318"/>
                  </a:lnTo>
                  <a:lnTo>
                    <a:pt x="1058164" y="817740"/>
                  </a:lnTo>
                  <a:lnTo>
                    <a:pt x="1056767" y="815238"/>
                  </a:lnTo>
                  <a:lnTo>
                    <a:pt x="1055674" y="815238"/>
                  </a:lnTo>
                  <a:lnTo>
                    <a:pt x="1056995" y="817778"/>
                  </a:lnTo>
                  <a:lnTo>
                    <a:pt x="1055446" y="817778"/>
                  </a:lnTo>
                  <a:lnTo>
                    <a:pt x="1054379" y="819048"/>
                  </a:lnTo>
                  <a:lnTo>
                    <a:pt x="1054227" y="817778"/>
                  </a:lnTo>
                  <a:lnTo>
                    <a:pt x="1053592" y="816508"/>
                  </a:lnTo>
                  <a:lnTo>
                    <a:pt x="1052449" y="816508"/>
                  </a:lnTo>
                  <a:lnTo>
                    <a:pt x="1051585" y="815238"/>
                  </a:lnTo>
                  <a:lnTo>
                    <a:pt x="1050493" y="815238"/>
                  </a:lnTo>
                  <a:lnTo>
                    <a:pt x="1049032" y="813968"/>
                  </a:lnTo>
                  <a:lnTo>
                    <a:pt x="1049248" y="812698"/>
                  </a:lnTo>
                  <a:lnTo>
                    <a:pt x="1051166" y="811428"/>
                  </a:lnTo>
                  <a:lnTo>
                    <a:pt x="1048943" y="812698"/>
                  </a:lnTo>
                  <a:lnTo>
                    <a:pt x="1047165" y="811428"/>
                  </a:lnTo>
                  <a:lnTo>
                    <a:pt x="1045895" y="810158"/>
                  </a:lnTo>
                  <a:lnTo>
                    <a:pt x="1045641" y="810158"/>
                  </a:lnTo>
                  <a:lnTo>
                    <a:pt x="1045006" y="808888"/>
                  </a:lnTo>
                  <a:lnTo>
                    <a:pt x="1043978" y="806348"/>
                  </a:lnTo>
                  <a:lnTo>
                    <a:pt x="1042784" y="805078"/>
                  </a:lnTo>
                  <a:lnTo>
                    <a:pt x="1041704" y="802538"/>
                  </a:lnTo>
                  <a:lnTo>
                    <a:pt x="1041222" y="801268"/>
                  </a:lnTo>
                  <a:lnTo>
                    <a:pt x="1040739" y="799998"/>
                  </a:lnTo>
                  <a:lnTo>
                    <a:pt x="1041107" y="798728"/>
                  </a:lnTo>
                  <a:lnTo>
                    <a:pt x="1042797" y="796188"/>
                  </a:lnTo>
                  <a:lnTo>
                    <a:pt x="1045425" y="794918"/>
                  </a:lnTo>
                  <a:lnTo>
                    <a:pt x="1046429" y="793648"/>
                  </a:lnTo>
                  <a:lnTo>
                    <a:pt x="1047013" y="792378"/>
                  </a:lnTo>
                  <a:lnTo>
                    <a:pt x="1044587" y="792378"/>
                  </a:lnTo>
                  <a:lnTo>
                    <a:pt x="1047089" y="791108"/>
                  </a:lnTo>
                  <a:lnTo>
                    <a:pt x="1053058" y="788568"/>
                  </a:lnTo>
                  <a:lnTo>
                    <a:pt x="1062456" y="787298"/>
                  </a:lnTo>
                  <a:lnTo>
                    <a:pt x="1065771" y="788568"/>
                  </a:lnTo>
                  <a:lnTo>
                    <a:pt x="1068158" y="788568"/>
                  </a:lnTo>
                  <a:lnTo>
                    <a:pt x="1071168" y="789838"/>
                  </a:lnTo>
                  <a:lnTo>
                    <a:pt x="1074762" y="789838"/>
                  </a:lnTo>
                  <a:lnTo>
                    <a:pt x="1081227" y="792378"/>
                  </a:lnTo>
                  <a:lnTo>
                    <a:pt x="1085316" y="793648"/>
                  </a:lnTo>
                  <a:lnTo>
                    <a:pt x="1087005" y="794918"/>
                  </a:lnTo>
                  <a:lnTo>
                    <a:pt x="1088377" y="797458"/>
                  </a:lnTo>
                  <a:lnTo>
                    <a:pt x="1087564" y="798728"/>
                  </a:lnTo>
                  <a:lnTo>
                    <a:pt x="1084567" y="801268"/>
                  </a:lnTo>
                  <a:lnTo>
                    <a:pt x="1088136" y="801268"/>
                  </a:lnTo>
                  <a:lnTo>
                    <a:pt x="1089279" y="802538"/>
                  </a:lnTo>
                  <a:lnTo>
                    <a:pt x="1089279" y="799998"/>
                  </a:lnTo>
                  <a:lnTo>
                    <a:pt x="1088466" y="799998"/>
                  </a:lnTo>
                  <a:lnTo>
                    <a:pt x="1088567" y="798918"/>
                  </a:lnTo>
                  <a:lnTo>
                    <a:pt x="1089291" y="799998"/>
                  </a:lnTo>
                  <a:lnTo>
                    <a:pt x="1089291" y="778408"/>
                  </a:lnTo>
                  <a:lnTo>
                    <a:pt x="1043965" y="778408"/>
                  </a:lnTo>
                  <a:lnTo>
                    <a:pt x="1043965" y="793648"/>
                  </a:lnTo>
                  <a:lnTo>
                    <a:pt x="1042771" y="793648"/>
                  </a:lnTo>
                  <a:lnTo>
                    <a:pt x="1042860" y="792378"/>
                  </a:lnTo>
                  <a:lnTo>
                    <a:pt x="1043228" y="792378"/>
                  </a:lnTo>
                  <a:lnTo>
                    <a:pt x="1043965" y="793648"/>
                  </a:lnTo>
                  <a:lnTo>
                    <a:pt x="1043965" y="778408"/>
                  </a:lnTo>
                  <a:lnTo>
                    <a:pt x="1031430" y="778408"/>
                  </a:lnTo>
                  <a:lnTo>
                    <a:pt x="1029538" y="778408"/>
                  </a:lnTo>
                  <a:lnTo>
                    <a:pt x="1028014" y="778408"/>
                  </a:lnTo>
                  <a:lnTo>
                    <a:pt x="1027658" y="779678"/>
                  </a:lnTo>
                  <a:lnTo>
                    <a:pt x="1028242" y="779678"/>
                  </a:lnTo>
                  <a:lnTo>
                    <a:pt x="1027925" y="780948"/>
                  </a:lnTo>
                  <a:lnTo>
                    <a:pt x="1026756" y="782218"/>
                  </a:lnTo>
                  <a:lnTo>
                    <a:pt x="1026045" y="779678"/>
                  </a:lnTo>
                  <a:lnTo>
                    <a:pt x="1024534" y="780948"/>
                  </a:lnTo>
                  <a:lnTo>
                    <a:pt x="1024026" y="782218"/>
                  </a:lnTo>
                  <a:lnTo>
                    <a:pt x="1023772" y="783488"/>
                  </a:lnTo>
                  <a:lnTo>
                    <a:pt x="1023112" y="783488"/>
                  </a:lnTo>
                  <a:lnTo>
                    <a:pt x="1022515" y="782218"/>
                  </a:lnTo>
                  <a:lnTo>
                    <a:pt x="1021448" y="783488"/>
                  </a:lnTo>
                  <a:lnTo>
                    <a:pt x="1020991" y="783488"/>
                  </a:lnTo>
                  <a:lnTo>
                    <a:pt x="1020635" y="786028"/>
                  </a:lnTo>
                  <a:lnTo>
                    <a:pt x="1020241" y="787298"/>
                  </a:lnTo>
                  <a:lnTo>
                    <a:pt x="1019708" y="788568"/>
                  </a:lnTo>
                  <a:lnTo>
                    <a:pt x="1019441" y="791108"/>
                  </a:lnTo>
                  <a:lnTo>
                    <a:pt x="1019416" y="792378"/>
                  </a:lnTo>
                  <a:lnTo>
                    <a:pt x="1020165" y="791108"/>
                  </a:lnTo>
                  <a:lnTo>
                    <a:pt x="1020902" y="792378"/>
                  </a:lnTo>
                  <a:lnTo>
                    <a:pt x="1019416" y="792378"/>
                  </a:lnTo>
                  <a:lnTo>
                    <a:pt x="1017257" y="793648"/>
                  </a:lnTo>
                  <a:lnTo>
                    <a:pt x="1016317" y="794918"/>
                  </a:lnTo>
                  <a:lnTo>
                    <a:pt x="1016647" y="794918"/>
                  </a:lnTo>
                  <a:lnTo>
                    <a:pt x="1016711" y="796188"/>
                  </a:lnTo>
                  <a:lnTo>
                    <a:pt x="1017117" y="796188"/>
                  </a:lnTo>
                  <a:lnTo>
                    <a:pt x="1017841" y="797458"/>
                  </a:lnTo>
                  <a:lnTo>
                    <a:pt x="1019530" y="799998"/>
                  </a:lnTo>
                  <a:lnTo>
                    <a:pt x="1019213" y="801268"/>
                  </a:lnTo>
                  <a:lnTo>
                    <a:pt x="1017739" y="802538"/>
                  </a:lnTo>
                  <a:lnTo>
                    <a:pt x="1017346" y="803808"/>
                  </a:lnTo>
                  <a:lnTo>
                    <a:pt x="1017993" y="805078"/>
                  </a:lnTo>
                  <a:lnTo>
                    <a:pt x="1018540" y="803808"/>
                  </a:lnTo>
                  <a:lnTo>
                    <a:pt x="1019479" y="802538"/>
                  </a:lnTo>
                  <a:lnTo>
                    <a:pt x="1020368" y="801268"/>
                  </a:lnTo>
                  <a:lnTo>
                    <a:pt x="1020648" y="803808"/>
                  </a:lnTo>
                  <a:lnTo>
                    <a:pt x="1021803" y="803808"/>
                  </a:lnTo>
                  <a:lnTo>
                    <a:pt x="1022070" y="802538"/>
                  </a:lnTo>
                  <a:lnTo>
                    <a:pt x="1023175" y="802538"/>
                  </a:lnTo>
                  <a:lnTo>
                    <a:pt x="1023150" y="805078"/>
                  </a:lnTo>
                  <a:lnTo>
                    <a:pt x="1021829" y="807618"/>
                  </a:lnTo>
                  <a:lnTo>
                    <a:pt x="1021676" y="807618"/>
                  </a:lnTo>
                  <a:lnTo>
                    <a:pt x="1021918" y="808888"/>
                  </a:lnTo>
                  <a:lnTo>
                    <a:pt x="1025042" y="808888"/>
                  </a:lnTo>
                  <a:lnTo>
                    <a:pt x="1025385" y="812698"/>
                  </a:lnTo>
                  <a:lnTo>
                    <a:pt x="1024039" y="813968"/>
                  </a:lnTo>
                  <a:lnTo>
                    <a:pt x="1018908" y="813968"/>
                  </a:lnTo>
                  <a:lnTo>
                    <a:pt x="1003007" y="819048"/>
                  </a:lnTo>
                  <a:lnTo>
                    <a:pt x="996378" y="819048"/>
                  </a:lnTo>
                  <a:lnTo>
                    <a:pt x="996213" y="820318"/>
                  </a:lnTo>
                  <a:lnTo>
                    <a:pt x="996556" y="820318"/>
                  </a:lnTo>
                  <a:lnTo>
                    <a:pt x="996670" y="821588"/>
                  </a:lnTo>
                  <a:lnTo>
                    <a:pt x="996175" y="821588"/>
                  </a:lnTo>
                  <a:lnTo>
                    <a:pt x="995946" y="820318"/>
                  </a:lnTo>
                  <a:lnTo>
                    <a:pt x="995070" y="821588"/>
                  </a:lnTo>
                  <a:lnTo>
                    <a:pt x="992327" y="821588"/>
                  </a:lnTo>
                  <a:lnTo>
                    <a:pt x="991730" y="822858"/>
                  </a:lnTo>
                  <a:lnTo>
                    <a:pt x="991095" y="822858"/>
                  </a:lnTo>
                  <a:lnTo>
                    <a:pt x="990587" y="824128"/>
                  </a:lnTo>
                  <a:lnTo>
                    <a:pt x="989114" y="822858"/>
                  </a:lnTo>
                  <a:lnTo>
                    <a:pt x="987742" y="822858"/>
                  </a:lnTo>
                  <a:lnTo>
                    <a:pt x="987247" y="824128"/>
                  </a:lnTo>
                  <a:lnTo>
                    <a:pt x="986358" y="824128"/>
                  </a:lnTo>
                  <a:lnTo>
                    <a:pt x="984808" y="822858"/>
                  </a:lnTo>
                  <a:lnTo>
                    <a:pt x="977049" y="822858"/>
                  </a:lnTo>
                  <a:lnTo>
                    <a:pt x="975448" y="824128"/>
                  </a:lnTo>
                  <a:lnTo>
                    <a:pt x="975334" y="826668"/>
                  </a:lnTo>
                  <a:lnTo>
                    <a:pt x="974496" y="827938"/>
                  </a:lnTo>
                  <a:lnTo>
                    <a:pt x="972985" y="827938"/>
                  </a:lnTo>
                  <a:lnTo>
                    <a:pt x="970026" y="826668"/>
                  </a:lnTo>
                  <a:lnTo>
                    <a:pt x="969695" y="826668"/>
                  </a:lnTo>
                  <a:lnTo>
                    <a:pt x="969606" y="827938"/>
                  </a:lnTo>
                  <a:lnTo>
                    <a:pt x="969772" y="827938"/>
                  </a:lnTo>
                  <a:lnTo>
                    <a:pt x="970851" y="829208"/>
                  </a:lnTo>
                  <a:lnTo>
                    <a:pt x="968743" y="829208"/>
                  </a:lnTo>
                  <a:lnTo>
                    <a:pt x="968590" y="830478"/>
                  </a:lnTo>
                  <a:lnTo>
                    <a:pt x="969327" y="831748"/>
                  </a:lnTo>
                  <a:lnTo>
                    <a:pt x="969886" y="833018"/>
                  </a:lnTo>
                  <a:lnTo>
                    <a:pt x="970788" y="833018"/>
                  </a:lnTo>
                  <a:lnTo>
                    <a:pt x="969937" y="834288"/>
                  </a:lnTo>
                  <a:lnTo>
                    <a:pt x="969911" y="835558"/>
                  </a:lnTo>
                  <a:lnTo>
                    <a:pt x="970699" y="838098"/>
                  </a:lnTo>
                  <a:lnTo>
                    <a:pt x="972070" y="836828"/>
                  </a:lnTo>
                  <a:lnTo>
                    <a:pt x="973924" y="836828"/>
                  </a:lnTo>
                  <a:lnTo>
                    <a:pt x="973416" y="838098"/>
                  </a:lnTo>
                  <a:lnTo>
                    <a:pt x="973124" y="838098"/>
                  </a:lnTo>
                  <a:lnTo>
                    <a:pt x="973264" y="839368"/>
                  </a:lnTo>
                  <a:lnTo>
                    <a:pt x="974318" y="839368"/>
                  </a:lnTo>
                  <a:lnTo>
                    <a:pt x="974763" y="840638"/>
                  </a:lnTo>
                  <a:lnTo>
                    <a:pt x="974559" y="843178"/>
                  </a:lnTo>
                  <a:lnTo>
                    <a:pt x="974420" y="844448"/>
                  </a:lnTo>
                  <a:lnTo>
                    <a:pt x="974013" y="845718"/>
                  </a:lnTo>
                  <a:lnTo>
                    <a:pt x="975969" y="848258"/>
                  </a:lnTo>
                  <a:lnTo>
                    <a:pt x="978547" y="848258"/>
                  </a:lnTo>
                  <a:lnTo>
                    <a:pt x="980414" y="849528"/>
                  </a:lnTo>
                  <a:lnTo>
                    <a:pt x="981900" y="849528"/>
                  </a:lnTo>
                  <a:lnTo>
                    <a:pt x="983005" y="846988"/>
                  </a:lnTo>
                  <a:lnTo>
                    <a:pt x="983564" y="848258"/>
                  </a:lnTo>
                  <a:lnTo>
                    <a:pt x="984453" y="849528"/>
                  </a:lnTo>
                  <a:lnTo>
                    <a:pt x="990003" y="849528"/>
                  </a:lnTo>
                  <a:lnTo>
                    <a:pt x="991870" y="848258"/>
                  </a:lnTo>
                  <a:lnTo>
                    <a:pt x="993267" y="846988"/>
                  </a:lnTo>
                  <a:lnTo>
                    <a:pt x="996238" y="845718"/>
                  </a:lnTo>
                  <a:lnTo>
                    <a:pt x="998982" y="844448"/>
                  </a:lnTo>
                  <a:lnTo>
                    <a:pt x="1001953" y="844448"/>
                  </a:lnTo>
                  <a:lnTo>
                    <a:pt x="1007262" y="841908"/>
                  </a:lnTo>
                  <a:lnTo>
                    <a:pt x="1010069" y="840638"/>
                  </a:lnTo>
                  <a:lnTo>
                    <a:pt x="1010399" y="841908"/>
                  </a:lnTo>
                  <a:lnTo>
                    <a:pt x="1010805" y="841908"/>
                  </a:lnTo>
                  <a:lnTo>
                    <a:pt x="1012837" y="840638"/>
                  </a:lnTo>
                  <a:lnTo>
                    <a:pt x="1016457" y="840638"/>
                  </a:lnTo>
                  <a:lnTo>
                    <a:pt x="1021194" y="838098"/>
                  </a:lnTo>
                  <a:lnTo>
                    <a:pt x="1025804" y="838098"/>
                  </a:lnTo>
                  <a:lnTo>
                    <a:pt x="1029563" y="836828"/>
                  </a:lnTo>
                  <a:lnTo>
                    <a:pt x="1032484" y="835558"/>
                  </a:lnTo>
                  <a:lnTo>
                    <a:pt x="1032789" y="836828"/>
                  </a:lnTo>
                  <a:lnTo>
                    <a:pt x="1033475" y="836828"/>
                  </a:lnTo>
                  <a:lnTo>
                    <a:pt x="1034542" y="838098"/>
                  </a:lnTo>
                  <a:lnTo>
                    <a:pt x="1035202" y="838098"/>
                  </a:lnTo>
                  <a:lnTo>
                    <a:pt x="1036116" y="836828"/>
                  </a:lnTo>
                  <a:lnTo>
                    <a:pt x="1039736" y="836828"/>
                  </a:lnTo>
                  <a:lnTo>
                    <a:pt x="1041946" y="838098"/>
                  </a:lnTo>
                  <a:lnTo>
                    <a:pt x="1042924" y="838098"/>
                  </a:lnTo>
                  <a:lnTo>
                    <a:pt x="1043686" y="839368"/>
                  </a:lnTo>
                  <a:lnTo>
                    <a:pt x="1044232" y="841908"/>
                  </a:lnTo>
                  <a:lnTo>
                    <a:pt x="1045679" y="843178"/>
                  </a:lnTo>
                  <a:lnTo>
                    <a:pt x="1047381" y="844448"/>
                  </a:lnTo>
                  <a:lnTo>
                    <a:pt x="1048753" y="845718"/>
                  </a:lnTo>
                  <a:lnTo>
                    <a:pt x="1049934" y="846988"/>
                  </a:lnTo>
                  <a:lnTo>
                    <a:pt x="1050912" y="846988"/>
                  </a:lnTo>
                  <a:lnTo>
                    <a:pt x="1050074" y="848258"/>
                  </a:lnTo>
                  <a:lnTo>
                    <a:pt x="1049451" y="848258"/>
                  </a:lnTo>
                  <a:lnTo>
                    <a:pt x="1049223" y="849528"/>
                  </a:lnTo>
                  <a:lnTo>
                    <a:pt x="1082154" y="849528"/>
                  </a:lnTo>
                  <a:lnTo>
                    <a:pt x="1083462" y="846988"/>
                  </a:lnTo>
                  <a:lnTo>
                    <a:pt x="1084656" y="845718"/>
                  </a:lnTo>
                  <a:lnTo>
                    <a:pt x="1087005" y="841908"/>
                  </a:lnTo>
                  <a:lnTo>
                    <a:pt x="1090041" y="838098"/>
                  </a:lnTo>
                  <a:lnTo>
                    <a:pt x="1091895" y="835558"/>
                  </a:lnTo>
                  <a:lnTo>
                    <a:pt x="1093749" y="833018"/>
                  </a:lnTo>
                  <a:lnTo>
                    <a:pt x="1102385" y="820318"/>
                  </a:lnTo>
                  <a:lnTo>
                    <a:pt x="1105433" y="815238"/>
                  </a:lnTo>
                  <a:lnTo>
                    <a:pt x="1106449" y="813968"/>
                  </a:lnTo>
                  <a:lnTo>
                    <a:pt x="1107300" y="811428"/>
                  </a:lnTo>
                  <a:lnTo>
                    <a:pt x="1107998" y="810158"/>
                  </a:lnTo>
                  <a:lnTo>
                    <a:pt x="1108506" y="808888"/>
                  </a:lnTo>
                  <a:lnTo>
                    <a:pt x="1108964" y="807618"/>
                  </a:lnTo>
                  <a:lnTo>
                    <a:pt x="1109395" y="807618"/>
                  </a:lnTo>
                  <a:lnTo>
                    <a:pt x="1111161" y="805078"/>
                  </a:lnTo>
                  <a:lnTo>
                    <a:pt x="1112837" y="803808"/>
                  </a:lnTo>
                  <a:lnTo>
                    <a:pt x="1113726" y="802538"/>
                  </a:lnTo>
                  <a:lnTo>
                    <a:pt x="1113853" y="799998"/>
                  </a:lnTo>
                  <a:lnTo>
                    <a:pt x="1114120" y="798728"/>
                  </a:lnTo>
                  <a:lnTo>
                    <a:pt x="1114666" y="796188"/>
                  </a:lnTo>
                  <a:close/>
                </a:path>
                <a:path w="1932305" h="1219200">
                  <a:moveTo>
                    <a:pt x="1337106" y="916114"/>
                  </a:moveTo>
                  <a:lnTo>
                    <a:pt x="1336598" y="914844"/>
                  </a:lnTo>
                  <a:lnTo>
                    <a:pt x="1333271" y="914844"/>
                  </a:lnTo>
                  <a:lnTo>
                    <a:pt x="1333131" y="913574"/>
                  </a:lnTo>
                  <a:lnTo>
                    <a:pt x="1333398" y="912304"/>
                  </a:lnTo>
                  <a:lnTo>
                    <a:pt x="1334020" y="911034"/>
                  </a:lnTo>
                  <a:lnTo>
                    <a:pt x="1334427" y="908494"/>
                  </a:lnTo>
                  <a:lnTo>
                    <a:pt x="1333538" y="907224"/>
                  </a:lnTo>
                  <a:lnTo>
                    <a:pt x="1331264" y="907224"/>
                  </a:lnTo>
                  <a:lnTo>
                    <a:pt x="1331302" y="905954"/>
                  </a:lnTo>
                  <a:lnTo>
                    <a:pt x="1331493" y="904684"/>
                  </a:lnTo>
                  <a:lnTo>
                    <a:pt x="1331112" y="902144"/>
                  </a:lnTo>
                  <a:lnTo>
                    <a:pt x="1330794" y="900874"/>
                  </a:lnTo>
                  <a:lnTo>
                    <a:pt x="1330502" y="899604"/>
                  </a:lnTo>
                  <a:lnTo>
                    <a:pt x="1328407" y="899604"/>
                  </a:lnTo>
                  <a:lnTo>
                    <a:pt x="1328648" y="898334"/>
                  </a:lnTo>
                  <a:lnTo>
                    <a:pt x="1328115" y="897064"/>
                  </a:lnTo>
                  <a:lnTo>
                    <a:pt x="1326794" y="897064"/>
                  </a:lnTo>
                  <a:lnTo>
                    <a:pt x="1326413" y="898334"/>
                  </a:lnTo>
                  <a:lnTo>
                    <a:pt x="1323860" y="898334"/>
                  </a:lnTo>
                  <a:lnTo>
                    <a:pt x="1323454" y="897064"/>
                  </a:lnTo>
                  <a:lnTo>
                    <a:pt x="1321155" y="897064"/>
                  </a:lnTo>
                  <a:lnTo>
                    <a:pt x="1320304" y="898334"/>
                  </a:lnTo>
                  <a:lnTo>
                    <a:pt x="1319517" y="897064"/>
                  </a:lnTo>
                  <a:lnTo>
                    <a:pt x="1315516" y="897064"/>
                  </a:lnTo>
                  <a:lnTo>
                    <a:pt x="1314259" y="895794"/>
                  </a:lnTo>
                  <a:lnTo>
                    <a:pt x="1308201" y="895794"/>
                  </a:lnTo>
                  <a:lnTo>
                    <a:pt x="1306360" y="897064"/>
                  </a:lnTo>
                  <a:lnTo>
                    <a:pt x="1306055" y="895794"/>
                  </a:lnTo>
                  <a:lnTo>
                    <a:pt x="1305039" y="894524"/>
                  </a:lnTo>
                  <a:lnTo>
                    <a:pt x="1303324" y="895794"/>
                  </a:lnTo>
                  <a:lnTo>
                    <a:pt x="1297559" y="895794"/>
                  </a:lnTo>
                  <a:lnTo>
                    <a:pt x="1295234" y="897064"/>
                  </a:lnTo>
                  <a:lnTo>
                    <a:pt x="1292047" y="897064"/>
                  </a:lnTo>
                  <a:lnTo>
                    <a:pt x="1289126" y="898334"/>
                  </a:lnTo>
                  <a:lnTo>
                    <a:pt x="1283068" y="898334"/>
                  </a:lnTo>
                  <a:lnTo>
                    <a:pt x="1282052" y="899604"/>
                  </a:lnTo>
                  <a:lnTo>
                    <a:pt x="1281036" y="899604"/>
                  </a:lnTo>
                  <a:lnTo>
                    <a:pt x="1280020" y="898334"/>
                  </a:lnTo>
                  <a:lnTo>
                    <a:pt x="1279639" y="899604"/>
                  </a:lnTo>
                  <a:lnTo>
                    <a:pt x="1271727" y="899604"/>
                  </a:lnTo>
                  <a:lnTo>
                    <a:pt x="1270863" y="900874"/>
                  </a:lnTo>
                  <a:lnTo>
                    <a:pt x="1270762" y="900620"/>
                  </a:lnTo>
                  <a:lnTo>
                    <a:pt x="1270762" y="919924"/>
                  </a:lnTo>
                  <a:lnTo>
                    <a:pt x="1270292" y="921194"/>
                  </a:lnTo>
                  <a:lnTo>
                    <a:pt x="1269873" y="921194"/>
                  </a:lnTo>
                  <a:lnTo>
                    <a:pt x="1269885" y="919924"/>
                  </a:lnTo>
                  <a:lnTo>
                    <a:pt x="1270762" y="919924"/>
                  </a:lnTo>
                  <a:lnTo>
                    <a:pt x="1270762" y="900620"/>
                  </a:lnTo>
                  <a:lnTo>
                    <a:pt x="1270355" y="899604"/>
                  </a:lnTo>
                  <a:lnTo>
                    <a:pt x="1268463" y="899604"/>
                  </a:lnTo>
                  <a:lnTo>
                    <a:pt x="1266393" y="900874"/>
                  </a:lnTo>
                  <a:lnTo>
                    <a:pt x="1265364" y="900874"/>
                  </a:lnTo>
                  <a:lnTo>
                    <a:pt x="1264488" y="902144"/>
                  </a:lnTo>
                  <a:lnTo>
                    <a:pt x="1261376" y="902144"/>
                  </a:lnTo>
                  <a:lnTo>
                    <a:pt x="1260944" y="900874"/>
                  </a:lnTo>
                  <a:lnTo>
                    <a:pt x="1260005" y="900874"/>
                  </a:lnTo>
                  <a:lnTo>
                    <a:pt x="1258722" y="902144"/>
                  </a:lnTo>
                  <a:lnTo>
                    <a:pt x="1255509" y="902144"/>
                  </a:lnTo>
                  <a:lnTo>
                    <a:pt x="1255382" y="900874"/>
                  </a:lnTo>
                  <a:lnTo>
                    <a:pt x="1255737" y="899604"/>
                  </a:lnTo>
                  <a:lnTo>
                    <a:pt x="1256144" y="898334"/>
                  </a:lnTo>
                  <a:lnTo>
                    <a:pt x="1256449" y="897064"/>
                  </a:lnTo>
                  <a:lnTo>
                    <a:pt x="1256042" y="897064"/>
                  </a:lnTo>
                  <a:lnTo>
                    <a:pt x="1255547" y="895794"/>
                  </a:lnTo>
                  <a:lnTo>
                    <a:pt x="1256550" y="895794"/>
                  </a:lnTo>
                  <a:lnTo>
                    <a:pt x="1257287" y="894524"/>
                  </a:lnTo>
                  <a:lnTo>
                    <a:pt x="1259865" y="894524"/>
                  </a:lnTo>
                  <a:lnTo>
                    <a:pt x="1259954" y="891984"/>
                  </a:lnTo>
                  <a:lnTo>
                    <a:pt x="1260475" y="890714"/>
                  </a:lnTo>
                  <a:lnTo>
                    <a:pt x="1258976" y="890714"/>
                  </a:lnTo>
                  <a:lnTo>
                    <a:pt x="1258785" y="889444"/>
                  </a:lnTo>
                  <a:lnTo>
                    <a:pt x="1261478" y="889444"/>
                  </a:lnTo>
                  <a:lnTo>
                    <a:pt x="1263015" y="888174"/>
                  </a:lnTo>
                  <a:lnTo>
                    <a:pt x="1263370" y="886904"/>
                  </a:lnTo>
                  <a:lnTo>
                    <a:pt x="1263789" y="885634"/>
                  </a:lnTo>
                  <a:lnTo>
                    <a:pt x="1263802" y="884364"/>
                  </a:lnTo>
                  <a:lnTo>
                    <a:pt x="1264335" y="884364"/>
                  </a:lnTo>
                  <a:lnTo>
                    <a:pt x="1265389" y="883094"/>
                  </a:lnTo>
                  <a:lnTo>
                    <a:pt x="1267193" y="883094"/>
                  </a:lnTo>
                  <a:lnTo>
                    <a:pt x="1267079" y="881824"/>
                  </a:lnTo>
                  <a:lnTo>
                    <a:pt x="1265389" y="878014"/>
                  </a:lnTo>
                  <a:lnTo>
                    <a:pt x="1266126" y="878014"/>
                  </a:lnTo>
                  <a:lnTo>
                    <a:pt x="1266761" y="879284"/>
                  </a:lnTo>
                  <a:lnTo>
                    <a:pt x="1267523" y="879284"/>
                  </a:lnTo>
                  <a:lnTo>
                    <a:pt x="1269250" y="878014"/>
                  </a:lnTo>
                  <a:lnTo>
                    <a:pt x="1270965" y="874204"/>
                  </a:lnTo>
                  <a:lnTo>
                    <a:pt x="1272032" y="872934"/>
                  </a:lnTo>
                  <a:lnTo>
                    <a:pt x="1272590" y="871664"/>
                  </a:lnTo>
                  <a:lnTo>
                    <a:pt x="1272628" y="870394"/>
                  </a:lnTo>
                  <a:lnTo>
                    <a:pt x="1274419" y="870394"/>
                  </a:lnTo>
                  <a:lnTo>
                    <a:pt x="1275651" y="869124"/>
                  </a:lnTo>
                  <a:lnTo>
                    <a:pt x="1276337" y="867854"/>
                  </a:lnTo>
                  <a:lnTo>
                    <a:pt x="1277213" y="866584"/>
                  </a:lnTo>
                  <a:lnTo>
                    <a:pt x="1279118" y="862774"/>
                  </a:lnTo>
                  <a:lnTo>
                    <a:pt x="1279283" y="861504"/>
                  </a:lnTo>
                  <a:lnTo>
                    <a:pt x="1278864" y="858964"/>
                  </a:lnTo>
                  <a:lnTo>
                    <a:pt x="1277632" y="857694"/>
                  </a:lnTo>
                  <a:lnTo>
                    <a:pt x="1276070" y="855154"/>
                  </a:lnTo>
                  <a:lnTo>
                    <a:pt x="1275397" y="853884"/>
                  </a:lnTo>
                  <a:lnTo>
                    <a:pt x="1274000" y="852614"/>
                  </a:lnTo>
                  <a:lnTo>
                    <a:pt x="1271879" y="853884"/>
                  </a:lnTo>
                  <a:lnTo>
                    <a:pt x="1269288" y="853884"/>
                  </a:lnTo>
                  <a:lnTo>
                    <a:pt x="1266863" y="855154"/>
                  </a:lnTo>
                  <a:lnTo>
                    <a:pt x="1265415" y="855154"/>
                  </a:lnTo>
                  <a:lnTo>
                    <a:pt x="1264005" y="856424"/>
                  </a:lnTo>
                  <a:lnTo>
                    <a:pt x="1262646" y="856424"/>
                  </a:lnTo>
                  <a:lnTo>
                    <a:pt x="1261364" y="857694"/>
                  </a:lnTo>
                  <a:lnTo>
                    <a:pt x="1259840" y="860234"/>
                  </a:lnTo>
                  <a:lnTo>
                    <a:pt x="1259052" y="860234"/>
                  </a:lnTo>
                  <a:lnTo>
                    <a:pt x="1256804" y="862774"/>
                  </a:lnTo>
                  <a:lnTo>
                    <a:pt x="1255852" y="864044"/>
                  </a:lnTo>
                  <a:lnTo>
                    <a:pt x="1255268" y="864044"/>
                  </a:lnTo>
                  <a:lnTo>
                    <a:pt x="1254937" y="865314"/>
                  </a:lnTo>
                  <a:lnTo>
                    <a:pt x="1253883" y="866584"/>
                  </a:lnTo>
                  <a:lnTo>
                    <a:pt x="1253147" y="866584"/>
                  </a:lnTo>
                  <a:lnTo>
                    <a:pt x="1252639" y="867854"/>
                  </a:lnTo>
                  <a:lnTo>
                    <a:pt x="1252385" y="867854"/>
                  </a:lnTo>
                  <a:lnTo>
                    <a:pt x="1252080" y="869124"/>
                  </a:lnTo>
                  <a:lnTo>
                    <a:pt x="1251559" y="869124"/>
                  </a:lnTo>
                  <a:lnTo>
                    <a:pt x="1250619" y="870394"/>
                  </a:lnTo>
                  <a:lnTo>
                    <a:pt x="1250073" y="871664"/>
                  </a:lnTo>
                  <a:lnTo>
                    <a:pt x="1250378" y="872934"/>
                  </a:lnTo>
                  <a:lnTo>
                    <a:pt x="1248537" y="872934"/>
                  </a:lnTo>
                  <a:lnTo>
                    <a:pt x="1248244" y="874204"/>
                  </a:lnTo>
                  <a:lnTo>
                    <a:pt x="1247673" y="875474"/>
                  </a:lnTo>
                  <a:lnTo>
                    <a:pt x="1246822" y="878014"/>
                  </a:lnTo>
                  <a:lnTo>
                    <a:pt x="1245260" y="878014"/>
                  </a:lnTo>
                  <a:lnTo>
                    <a:pt x="1243952" y="879284"/>
                  </a:lnTo>
                  <a:lnTo>
                    <a:pt x="1242898" y="880554"/>
                  </a:lnTo>
                  <a:lnTo>
                    <a:pt x="1242047" y="884364"/>
                  </a:lnTo>
                  <a:lnTo>
                    <a:pt x="1241374" y="885634"/>
                  </a:lnTo>
                  <a:lnTo>
                    <a:pt x="1241183" y="886904"/>
                  </a:lnTo>
                  <a:lnTo>
                    <a:pt x="1239570" y="886904"/>
                  </a:lnTo>
                  <a:lnTo>
                    <a:pt x="1238732" y="888174"/>
                  </a:lnTo>
                  <a:lnTo>
                    <a:pt x="1238669" y="890714"/>
                  </a:lnTo>
                  <a:lnTo>
                    <a:pt x="1235316" y="891984"/>
                  </a:lnTo>
                  <a:lnTo>
                    <a:pt x="1235202" y="893254"/>
                  </a:lnTo>
                  <a:lnTo>
                    <a:pt x="1234770" y="894524"/>
                  </a:lnTo>
                  <a:lnTo>
                    <a:pt x="1233982" y="895794"/>
                  </a:lnTo>
                  <a:lnTo>
                    <a:pt x="1232928" y="895794"/>
                  </a:lnTo>
                  <a:lnTo>
                    <a:pt x="1231506" y="897064"/>
                  </a:lnTo>
                  <a:lnTo>
                    <a:pt x="1230325" y="898334"/>
                  </a:lnTo>
                  <a:lnTo>
                    <a:pt x="1230020" y="899604"/>
                  </a:lnTo>
                  <a:lnTo>
                    <a:pt x="1228775" y="899604"/>
                  </a:lnTo>
                  <a:lnTo>
                    <a:pt x="1227607" y="903414"/>
                  </a:lnTo>
                  <a:lnTo>
                    <a:pt x="1226388" y="903414"/>
                  </a:lnTo>
                  <a:lnTo>
                    <a:pt x="1225588" y="904684"/>
                  </a:lnTo>
                  <a:lnTo>
                    <a:pt x="1225207" y="904684"/>
                  </a:lnTo>
                  <a:lnTo>
                    <a:pt x="1221130" y="905954"/>
                  </a:lnTo>
                  <a:lnTo>
                    <a:pt x="1218387" y="907224"/>
                  </a:lnTo>
                  <a:lnTo>
                    <a:pt x="1216977" y="911034"/>
                  </a:lnTo>
                  <a:lnTo>
                    <a:pt x="1217231" y="912304"/>
                  </a:lnTo>
                  <a:lnTo>
                    <a:pt x="1218057" y="913574"/>
                  </a:lnTo>
                  <a:lnTo>
                    <a:pt x="1219466" y="913574"/>
                  </a:lnTo>
                  <a:lnTo>
                    <a:pt x="1220254" y="914844"/>
                  </a:lnTo>
                  <a:lnTo>
                    <a:pt x="1219720" y="914844"/>
                  </a:lnTo>
                  <a:lnTo>
                    <a:pt x="1217879" y="916114"/>
                  </a:lnTo>
                  <a:lnTo>
                    <a:pt x="1217333" y="917384"/>
                  </a:lnTo>
                  <a:lnTo>
                    <a:pt x="1216914" y="918654"/>
                  </a:lnTo>
                  <a:lnTo>
                    <a:pt x="1216736" y="919924"/>
                  </a:lnTo>
                  <a:lnTo>
                    <a:pt x="1216215" y="921194"/>
                  </a:lnTo>
                  <a:lnTo>
                    <a:pt x="1215351" y="922464"/>
                  </a:lnTo>
                  <a:lnTo>
                    <a:pt x="1214869" y="922464"/>
                  </a:lnTo>
                  <a:lnTo>
                    <a:pt x="1214755" y="922718"/>
                  </a:lnTo>
                  <a:lnTo>
                    <a:pt x="1214755" y="968184"/>
                  </a:lnTo>
                  <a:lnTo>
                    <a:pt x="1213739" y="968184"/>
                  </a:lnTo>
                  <a:lnTo>
                    <a:pt x="1214132" y="966914"/>
                  </a:lnTo>
                  <a:lnTo>
                    <a:pt x="1214462" y="966914"/>
                  </a:lnTo>
                  <a:lnTo>
                    <a:pt x="1214755" y="968184"/>
                  </a:lnTo>
                  <a:lnTo>
                    <a:pt x="1214755" y="922718"/>
                  </a:lnTo>
                  <a:lnTo>
                    <a:pt x="1214285" y="923734"/>
                  </a:lnTo>
                  <a:lnTo>
                    <a:pt x="1213815" y="923734"/>
                  </a:lnTo>
                  <a:lnTo>
                    <a:pt x="1213446" y="925004"/>
                  </a:lnTo>
                  <a:lnTo>
                    <a:pt x="1213180" y="926274"/>
                  </a:lnTo>
                  <a:lnTo>
                    <a:pt x="1212977" y="926274"/>
                  </a:lnTo>
                  <a:lnTo>
                    <a:pt x="1212977" y="932624"/>
                  </a:lnTo>
                  <a:lnTo>
                    <a:pt x="1212837" y="933894"/>
                  </a:lnTo>
                  <a:lnTo>
                    <a:pt x="1212316" y="932624"/>
                  </a:lnTo>
                  <a:lnTo>
                    <a:pt x="1211961" y="933894"/>
                  </a:lnTo>
                  <a:lnTo>
                    <a:pt x="1211618" y="932624"/>
                  </a:lnTo>
                  <a:lnTo>
                    <a:pt x="1212316" y="932624"/>
                  </a:lnTo>
                  <a:lnTo>
                    <a:pt x="1212977" y="932624"/>
                  </a:lnTo>
                  <a:lnTo>
                    <a:pt x="1212977" y="926274"/>
                  </a:lnTo>
                  <a:lnTo>
                    <a:pt x="1211656" y="926274"/>
                  </a:lnTo>
                  <a:lnTo>
                    <a:pt x="1211402" y="927544"/>
                  </a:lnTo>
                  <a:lnTo>
                    <a:pt x="1210703" y="927544"/>
                  </a:lnTo>
                  <a:lnTo>
                    <a:pt x="1209192" y="931354"/>
                  </a:lnTo>
                  <a:lnTo>
                    <a:pt x="1209154" y="932624"/>
                  </a:lnTo>
                  <a:lnTo>
                    <a:pt x="1209865" y="933894"/>
                  </a:lnTo>
                  <a:lnTo>
                    <a:pt x="1208671" y="932624"/>
                  </a:lnTo>
                  <a:lnTo>
                    <a:pt x="1207782" y="932624"/>
                  </a:lnTo>
                  <a:lnTo>
                    <a:pt x="1206246" y="935164"/>
                  </a:lnTo>
                  <a:lnTo>
                    <a:pt x="1205839" y="935812"/>
                  </a:lnTo>
                  <a:lnTo>
                    <a:pt x="1205839" y="975804"/>
                  </a:lnTo>
                  <a:lnTo>
                    <a:pt x="1204620" y="975804"/>
                  </a:lnTo>
                  <a:lnTo>
                    <a:pt x="1204341" y="974534"/>
                  </a:lnTo>
                  <a:lnTo>
                    <a:pt x="1205331" y="974534"/>
                  </a:lnTo>
                  <a:lnTo>
                    <a:pt x="1205839" y="975804"/>
                  </a:lnTo>
                  <a:lnTo>
                    <a:pt x="1205839" y="935812"/>
                  </a:lnTo>
                  <a:lnTo>
                    <a:pt x="1205445" y="936434"/>
                  </a:lnTo>
                  <a:lnTo>
                    <a:pt x="1204506" y="937704"/>
                  </a:lnTo>
                  <a:lnTo>
                    <a:pt x="1204252" y="938974"/>
                  </a:lnTo>
                  <a:lnTo>
                    <a:pt x="1204633" y="940244"/>
                  </a:lnTo>
                  <a:lnTo>
                    <a:pt x="1203363" y="940244"/>
                  </a:lnTo>
                  <a:lnTo>
                    <a:pt x="1202804" y="941514"/>
                  </a:lnTo>
                  <a:lnTo>
                    <a:pt x="1202944" y="942784"/>
                  </a:lnTo>
                  <a:lnTo>
                    <a:pt x="1200924" y="945324"/>
                  </a:lnTo>
                  <a:lnTo>
                    <a:pt x="1199070" y="946594"/>
                  </a:lnTo>
                  <a:lnTo>
                    <a:pt x="1197673" y="949134"/>
                  </a:lnTo>
                  <a:lnTo>
                    <a:pt x="1197102" y="950404"/>
                  </a:lnTo>
                  <a:lnTo>
                    <a:pt x="1197368" y="951674"/>
                  </a:lnTo>
                  <a:lnTo>
                    <a:pt x="1195806" y="952944"/>
                  </a:lnTo>
                  <a:lnTo>
                    <a:pt x="1194650" y="952944"/>
                  </a:lnTo>
                  <a:lnTo>
                    <a:pt x="1193888" y="954214"/>
                  </a:lnTo>
                  <a:lnTo>
                    <a:pt x="1191133" y="958024"/>
                  </a:lnTo>
                  <a:lnTo>
                    <a:pt x="1190409" y="959294"/>
                  </a:lnTo>
                  <a:lnTo>
                    <a:pt x="1190091" y="959294"/>
                  </a:lnTo>
                  <a:lnTo>
                    <a:pt x="1190155" y="960564"/>
                  </a:lnTo>
                  <a:lnTo>
                    <a:pt x="1191361" y="960564"/>
                  </a:lnTo>
                  <a:lnTo>
                    <a:pt x="1192072" y="961834"/>
                  </a:lnTo>
                  <a:lnTo>
                    <a:pt x="1190218" y="961834"/>
                  </a:lnTo>
                  <a:lnTo>
                    <a:pt x="1190332" y="963104"/>
                  </a:lnTo>
                  <a:lnTo>
                    <a:pt x="1190980" y="963104"/>
                  </a:lnTo>
                  <a:lnTo>
                    <a:pt x="1194955" y="965644"/>
                  </a:lnTo>
                  <a:lnTo>
                    <a:pt x="1195425" y="964374"/>
                  </a:lnTo>
                  <a:lnTo>
                    <a:pt x="1196657" y="964374"/>
                  </a:lnTo>
                  <a:lnTo>
                    <a:pt x="1196670" y="965644"/>
                  </a:lnTo>
                  <a:lnTo>
                    <a:pt x="1196289" y="965644"/>
                  </a:lnTo>
                  <a:lnTo>
                    <a:pt x="1195514" y="966914"/>
                  </a:lnTo>
                  <a:lnTo>
                    <a:pt x="1194587" y="968184"/>
                  </a:lnTo>
                  <a:lnTo>
                    <a:pt x="1194079" y="968184"/>
                  </a:lnTo>
                  <a:lnTo>
                    <a:pt x="1194015" y="969454"/>
                  </a:lnTo>
                  <a:lnTo>
                    <a:pt x="1194701" y="969454"/>
                  </a:lnTo>
                  <a:lnTo>
                    <a:pt x="1195260" y="971994"/>
                  </a:lnTo>
                  <a:lnTo>
                    <a:pt x="1195425" y="973264"/>
                  </a:lnTo>
                  <a:lnTo>
                    <a:pt x="1195666" y="973264"/>
                  </a:lnTo>
                  <a:lnTo>
                    <a:pt x="1196009" y="974534"/>
                  </a:lnTo>
                  <a:lnTo>
                    <a:pt x="1197394" y="973264"/>
                  </a:lnTo>
                  <a:lnTo>
                    <a:pt x="1198105" y="973264"/>
                  </a:lnTo>
                  <a:lnTo>
                    <a:pt x="1198143" y="974534"/>
                  </a:lnTo>
                  <a:lnTo>
                    <a:pt x="1199261" y="974534"/>
                  </a:lnTo>
                  <a:lnTo>
                    <a:pt x="1202055" y="975804"/>
                  </a:lnTo>
                  <a:lnTo>
                    <a:pt x="1203706" y="977074"/>
                  </a:lnTo>
                  <a:lnTo>
                    <a:pt x="1205153" y="978344"/>
                  </a:lnTo>
                  <a:lnTo>
                    <a:pt x="1207135" y="978344"/>
                  </a:lnTo>
                  <a:lnTo>
                    <a:pt x="1207058" y="977074"/>
                  </a:lnTo>
                  <a:lnTo>
                    <a:pt x="1207236" y="975804"/>
                  </a:lnTo>
                  <a:lnTo>
                    <a:pt x="1207173" y="974534"/>
                  </a:lnTo>
                  <a:lnTo>
                    <a:pt x="1207465" y="973264"/>
                  </a:lnTo>
                  <a:lnTo>
                    <a:pt x="1207604" y="970724"/>
                  </a:lnTo>
                  <a:lnTo>
                    <a:pt x="1208252" y="969454"/>
                  </a:lnTo>
                  <a:lnTo>
                    <a:pt x="1209408" y="970724"/>
                  </a:lnTo>
                  <a:lnTo>
                    <a:pt x="1210932" y="970724"/>
                  </a:lnTo>
                  <a:lnTo>
                    <a:pt x="1212850" y="971994"/>
                  </a:lnTo>
                  <a:lnTo>
                    <a:pt x="1213383" y="970724"/>
                  </a:lnTo>
                  <a:lnTo>
                    <a:pt x="1216609" y="970724"/>
                  </a:lnTo>
                  <a:lnTo>
                    <a:pt x="1216774" y="969454"/>
                  </a:lnTo>
                  <a:lnTo>
                    <a:pt x="1216355" y="968184"/>
                  </a:lnTo>
                  <a:lnTo>
                    <a:pt x="1216825" y="968184"/>
                  </a:lnTo>
                  <a:lnTo>
                    <a:pt x="1217180" y="966914"/>
                  </a:lnTo>
                  <a:lnTo>
                    <a:pt x="1217688" y="968184"/>
                  </a:lnTo>
                  <a:lnTo>
                    <a:pt x="1217853" y="968184"/>
                  </a:lnTo>
                  <a:lnTo>
                    <a:pt x="1217650" y="966914"/>
                  </a:lnTo>
                  <a:lnTo>
                    <a:pt x="1215859" y="965644"/>
                  </a:lnTo>
                  <a:lnTo>
                    <a:pt x="1217803" y="964374"/>
                  </a:lnTo>
                  <a:lnTo>
                    <a:pt x="1218476" y="964374"/>
                  </a:lnTo>
                  <a:lnTo>
                    <a:pt x="1218641" y="963104"/>
                  </a:lnTo>
                  <a:lnTo>
                    <a:pt x="1218450" y="963104"/>
                  </a:lnTo>
                  <a:lnTo>
                    <a:pt x="1217968" y="960564"/>
                  </a:lnTo>
                  <a:lnTo>
                    <a:pt x="1219708" y="960564"/>
                  </a:lnTo>
                  <a:lnTo>
                    <a:pt x="1219987" y="961834"/>
                  </a:lnTo>
                  <a:lnTo>
                    <a:pt x="1222311" y="961834"/>
                  </a:lnTo>
                  <a:lnTo>
                    <a:pt x="1222273" y="960564"/>
                  </a:lnTo>
                  <a:lnTo>
                    <a:pt x="1222578" y="960564"/>
                  </a:lnTo>
                  <a:lnTo>
                    <a:pt x="1223225" y="959294"/>
                  </a:lnTo>
                  <a:lnTo>
                    <a:pt x="1224546" y="959294"/>
                  </a:lnTo>
                  <a:lnTo>
                    <a:pt x="1225638" y="956754"/>
                  </a:lnTo>
                  <a:lnTo>
                    <a:pt x="1224940" y="955484"/>
                  </a:lnTo>
                  <a:lnTo>
                    <a:pt x="1224546" y="955484"/>
                  </a:lnTo>
                  <a:lnTo>
                    <a:pt x="1224419" y="954214"/>
                  </a:lnTo>
                  <a:lnTo>
                    <a:pt x="1226210" y="954214"/>
                  </a:lnTo>
                  <a:lnTo>
                    <a:pt x="1226426" y="952944"/>
                  </a:lnTo>
                  <a:lnTo>
                    <a:pt x="1226197" y="950404"/>
                  </a:lnTo>
                  <a:lnTo>
                    <a:pt x="1226616" y="949134"/>
                  </a:lnTo>
                  <a:lnTo>
                    <a:pt x="1226972" y="949134"/>
                  </a:lnTo>
                  <a:lnTo>
                    <a:pt x="1226947" y="947864"/>
                  </a:lnTo>
                  <a:lnTo>
                    <a:pt x="1227912" y="947864"/>
                  </a:lnTo>
                  <a:lnTo>
                    <a:pt x="1228496" y="946594"/>
                  </a:lnTo>
                  <a:lnTo>
                    <a:pt x="1228877" y="946594"/>
                  </a:lnTo>
                  <a:lnTo>
                    <a:pt x="1229537" y="945324"/>
                  </a:lnTo>
                  <a:lnTo>
                    <a:pt x="1230503" y="945324"/>
                  </a:lnTo>
                  <a:lnTo>
                    <a:pt x="1231696" y="944054"/>
                  </a:lnTo>
                  <a:lnTo>
                    <a:pt x="1232649" y="944054"/>
                  </a:lnTo>
                  <a:lnTo>
                    <a:pt x="1232573" y="942784"/>
                  </a:lnTo>
                  <a:lnTo>
                    <a:pt x="1232814" y="941514"/>
                  </a:lnTo>
                  <a:lnTo>
                    <a:pt x="1233500" y="941514"/>
                  </a:lnTo>
                  <a:lnTo>
                    <a:pt x="1234389" y="940244"/>
                  </a:lnTo>
                  <a:lnTo>
                    <a:pt x="1234554" y="938974"/>
                  </a:lnTo>
                  <a:lnTo>
                    <a:pt x="1234008" y="936434"/>
                  </a:lnTo>
                  <a:lnTo>
                    <a:pt x="1235748" y="936434"/>
                  </a:lnTo>
                  <a:lnTo>
                    <a:pt x="1235811" y="935164"/>
                  </a:lnTo>
                  <a:lnTo>
                    <a:pt x="1235519" y="935164"/>
                  </a:lnTo>
                  <a:lnTo>
                    <a:pt x="1235583" y="933894"/>
                  </a:lnTo>
                  <a:lnTo>
                    <a:pt x="1235544" y="932624"/>
                  </a:lnTo>
                  <a:lnTo>
                    <a:pt x="1235608" y="931354"/>
                  </a:lnTo>
                  <a:lnTo>
                    <a:pt x="1236675" y="932624"/>
                  </a:lnTo>
                  <a:lnTo>
                    <a:pt x="1236865" y="933894"/>
                  </a:lnTo>
                  <a:lnTo>
                    <a:pt x="1237589" y="933894"/>
                  </a:lnTo>
                  <a:lnTo>
                    <a:pt x="1237678" y="932624"/>
                  </a:lnTo>
                  <a:lnTo>
                    <a:pt x="1238084" y="931354"/>
                  </a:lnTo>
                  <a:lnTo>
                    <a:pt x="1239685" y="928814"/>
                  </a:lnTo>
                  <a:lnTo>
                    <a:pt x="1240218" y="927544"/>
                  </a:lnTo>
                  <a:lnTo>
                    <a:pt x="1240790" y="926274"/>
                  </a:lnTo>
                  <a:lnTo>
                    <a:pt x="1241628" y="926274"/>
                  </a:lnTo>
                  <a:lnTo>
                    <a:pt x="1242860" y="927544"/>
                  </a:lnTo>
                  <a:lnTo>
                    <a:pt x="1243596" y="928814"/>
                  </a:lnTo>
                  <a:lnTo>
                    <a:pt x="1243812" y="930084"/>
                  </a:lnTo>
                  <a:lnTo>
                    <a:pt x="1244104" y="931354"/>
                  </a:lnTo>
                  <a:lnTo>
                    <a:pt x="1245133" y="931354"/>
                  </a:lnTo>
                  <a:lnTo>
                    <a:pt x="1245920" y="932624"/>
                  </a:lnTo>
                  <a:lnTo>
                    <a:pt x="1246581" y="933894"/>
                  </a:lnTo>
                  <a:lnTo>
                    <a:pt x="1246009" y="935164"/>
                  </a:lnTo>
                  <a:lnTo>
                    <a:pt x="1245971" y="936434"/>
                  </a:lnTo>
                  <a:lnTo>
                    <a:pt x="1247241" y="936434"/>
                  </a:lnTo>
                  <a:lnTo>
                    <a:pt x="1247686" y="937704"/>
                  </a:lnTo>
                  <a:lnTo>
                    <a:pt x="1247863" y="937704"/>
                  </a:lnTo>
                  <a:lnTo>
                    <a:pt x="1247698" y="938974"/>
                  </a:lnTo>
                  <a:lnTo>
                    <a:pt x="1248740" y="938974"/>
                  </a:lnTo>
                  <a:lnTo>
                    <a:pt x="1249172" y="940244"/>
                  </a:lnTo>
                  <a:lnTo>
                    <a:pt x="1249197" y="941514"/>
                  </a:lnTo>
                  <a:lnTo>
                    <a:pt x="1250175" y="942784"/>
                  </a:lnTo>
                  <a:lnTo>
                    <a:pt x="1251762" y="942784"/>
                  </a:lnTo>
                  <a:lnTo>
                    <a:pt x="1250492" y="944054"/>
                  </a:lnTo>
                  <a:lnTo>
                    <a:pt x="1250188" y="945324"/>
                  </a:lnTo>
                  <a:lnTo>
                    <a:pt x="1250861" y="946594"/>
                  </a:lnTo>
                  <a:lnTo>
                    <a:pt x="1251966" y="947864"/>
                  </a:lnTo>
                  <a:lnTo>
                    <a:pt x="1252512" y="949134"/>
                  </a:lnTo>
                  <a:lnTo>
                    <a:pt x="1255509" y="950404"/>
                  </a:lnTo>
                  <a:lnTo>
                    <a:pt x="1255674" y="951674"/>
                  </a:lnTo>
                  <a:lnTo>
                    <a:pt x="1255268" y="952944"/>
                  </a:lnTo>
                  <a:lnTo>
                    <a:pt x="1253324" y="954214"/>
                  </a:lnTo>
                  <a:lnTo>
                    <a:pt x="1252537" y="954214"/>
                  </a:lnTo>
                  <a:lnTo>
                    <a:pt x="1251927" y="955484"/>
                  </a:lnTo>
                  <a:lnTo>
                    <a:pt x="1254023" y="955484"/>
                  </a:lnTo>
                  <a:lnTo>
                    <a:pt x="1254975" y="954214"/>
                  </a:lnTo>
                  <a:lnTo>
                    <a:pt x="1255953" y="954214"/>
                  </a:lnTo>
                  <a:lnTo>
                    <a:pt x="1255204" y="955484"/>
                  </a:lnTo>
                  <a:lnTo>
                    <a:pt x="1255369" y="958024"/>
                  </a:lnTo>
                  <a:lnTo>
                    <a:pt x="1256499" y="960564"/>
                  </a:lnTo>
                  <a:lnTo>
                    <a:pt x="1257947" y="959294"/>
                  </a:lnTo>
                  <a:lnTo>
                    <a:pt x="1258773" y="959294"/>
                  </a:lnTo>
                  <a:lnTo>
                    <a:pt x="1259141" y="960564"/>
                  </a:lnTo>
                  <a:lnTo>
                    <a:pt x="1258900" y="961834"/>
                  </a:lnTo>
                  <a:lnTo>
                    <a:pt x="1258328" y="961834"/>
                  </a:lnTo>
                  <a:lnTo>
                    <a:pt x="1258366" y="964374"/>
                  </a:lnTo>
                  <a:lnTo>
                    <a:pt x="1258519" y="965644"/>
                  </a:lnTo>
                  <a:lnTo>
                    <a:pt x="1261287" y="965644"/>
                  </a:lnTo>
                  <a:lnTo>
                    <a:pt x="1261376" y="966914"/>
                  </a:lnTo>
                  <a:lnTo>
                    <a:pt x="1260449" y="968184"/>
                  </a:lnTo>
                  <a:lnTo>
                    <a:pt x="1260957" y="969454"/>
                  </a:lnTo>
                  <a:lnTo>
                    <a:pt x="1262900" y="971994"/>
                  </a:lnTo>
                  <a:lnTo>
                    <a:pt x="1263434" y="973264"/>
                  </a:lnTo>
                  <a:lnTo>
                    <a:pt x="1263853" y="973264"/>
                  </a:lnTo>
                  <a:lnTo>
                    <a:pt x="1264488" y="974534"/>
                  </a:lnTo>
                  <a:lnTo>
                    <a:pt x="1264869" y="974534"/>
                  </a:lnTo>
                  <a:lnTo>
                    <a:pt x="1265047" y="975804"/>
                  </a:lnTo>
                  <a:lnTo>
                    <a:pt x="1266228" y="975804"/>
                  </a:lnTo>
                  <a:lnTo>
                    <a:pt x="1266571" y="977074"/>
                  </a:lnTo>
                  <a:lnTo>
                    <a:pt x="1266075" y="978344"/>
                  </a:lnTo>
                  <a:lnTo>
                    <a:pt x="1267028" y="978344"/>
                  </a:lnTo>
                  <a:lnTo>
                    <a:pt x="1267231" y="979614"/>
                  </a:lnTo>
                  <a:lnTo>
                    <a:pt x="1267396" y="979614"/>
                  </a:lnTo>
                  <a:lnTo>
                    <a:pt x="1268044" y="980884"/>
                  </a:lnTo>
                  <a:lnTo>
                    <a:pt x="1268336" y="980884"/>
                  </a:lnTo>
                  <a:lnTo>
                    <a:pt x="1268603" y="982154"/>
                  </a:lnTo>
                  <a:lnTo>
                    <a:pt x="1268780" y="982154"/>
                  </a:lnTo>
                  <a:lnTo>
                    <a:pt x="1269161" y="983424"/>
                  </a:lnTo>
                  <a:lnTo>
                    <a:pt x="1269339" y="983424"/>
                  </a:lnTo>
                  <a:lnTo>
                    <a:pt x="1269504" y="984694"/>
                  </a:lnTo>
                  <a:lnTo>
                    <a:pt x="1269288" y="985964"/>
                  </a:lnTo>
                  <a:lnTo>
                    <a:pt x="1268476" y="987234"/>
                  </a:lnTo>
                  <a:lnTo>
                    <a:pt x="1272984" y="987234"/>
                  </a:lnTo>
                  <a:lnTo>
                    <a:pt x="1273263" y="988504"/>
                  </a:lnTo>
                  <a:lnTo>
                    <a:pt x="1273454" y="989774"/>
                  </a:lnTo>
                  <a:lnTo>
                    <a:pt x="1274737" y="993584"/>
                  </a:lnTo>
                  <a:lnTo>
                    <a:pt x="1275067" y="994854"/>
                  </a:lnTo>
                  <a:lnTo>
                    <a:pt x="1275486" y="994854"/>
                  </a:lnTo>
                  <a:lnTo>
                    <a:pt x="1277048" y="996124"/>
                  </a:lnTo>
                  <a:lnTo>
                    <a:pt x="1277670" y="996124"/>
                  </a:lnTo>
                  <a:lnTo>
                    <a:pt x="1277315" y="997394"/>
                  </a:lnTo>
                  <a:lnTo>
                    <a:pt x="1277239" y="998664"/>
                  </a:lnTo>
                  <a:lnTo>
                    <a:pt x="1277404" y="998664"/>
                  </a:lnTo>
                  <a:lnTo>
                    <a:pt x="1277429" y="999934"/>
                  </a:lnTo>
                  <a:lnTo>
                    <a:pt x="1277708" y="999934"/>
                  </a:lnTo>
                  <a:lnTo>
                    <a:pt x="1278229" y="1001204"/>
                  </a:lnTo>
                  <a:lnTo>
                    <a:pt x="1282039" y="1001204"/>
                  </a:lnTo>
                  <a:lnTo>
                    <a:pt x="1282954" y="1002474"/>
                  </a:lnTo>
                  <a:lnTo>
                    <a:pt x="1284719" y="1002474"/>
                  </a:lnTo>
                  <a:lnTo>
                    <a:pt x="1285557" y="1001204"/>
                  </a:lnTo>
                  <a:lnTo>
                    <a:pt x="1286471" y="1001204"/>
                  </a:lnTo>
                  <a:lnTo>
                    <a:pt x="1286878" y="1002474"/>
                  </a:lnTo>
                  <a:lnTo>
                    <a:pt x="1289481" y="1002474"/>
                  </a:lnTo>
                  <a:lnTo>
                    <a:pt x="1291501" y="1001204"/>
                  </a:lnTo>
                  <a:lnTo>
                    <a:pt x="1291653" y="999934"/>
                  </a:lnTo>
                  <a:lnTo>
                    <a:pt x="1291450" y="998664"/>
                  </a:lnTo>
                  <a:lnTo>
                    <a:pt x="1293114" y="994854"/>
                  </a:lnTo>
                  <a:lnTo>
                    <a:pt x="1294853" y="993584"/>
                  </a:lnTo>
                  <a:lnTo>
                    <a:pt x="1296670" y="993584"/>
                  </a:lnTo>
                  <a:lnTo>
                    <a:pt x="1296111" y="992314"/>
                  </a:lnTo>
                  <a:lnTo>
                    <a:pt x="1295666" y="992314"/>
                  </a:lnTo>
                  <a:lnTo>
                    <a:pt x="1294155" y="991044"/>
                  </a:lnTo>
                  <a:lnTo>
                    <a:pt x="1293444" y="991044"/>
                  </a:lnTo>
                  <a:lnTo>
                    <a:pt x="1292961" y="989774"/>
                  </a:lnTo>
                  <a:lnTo>
                    <a:pt x="1293114" y="988504"/>
                  </a:lnTo>
                  <a:lnTo>
                    <a:pt x="1293672" y="988504"/>
                  </a:lnTo>
                  <a:lnTo>
                    <a:pt x="1294345" y="987234"/>
                  </a:lnTo>
                  <a:lnTo>
                    <a:pt x="1295412" y="985964"/>
                  </a:lnTo>
                  <a:lnTo>
                    <a:pt x="1295882" y="985964"/>
                  </a:lnTo>
                  <a:lnTo>
                    <a:pt x="1296289" y="984694"/>
                  </a:lnTo>
                  <a:lnTo>
                    <a:pt x="1296670" y="984694"/>
                  </a:lnTo>
                  <a:lnTo>
                    <a:pt x="1295031" y="983424"/>
                  </a:lnTo>
                  <a:lnTo>
                    <a:pt x="1294282" y="982154"/>
                  </a:lnTo>
                  <a:lnTo>
                    <a:pt x="1294396" y="980884"/>
                  </a:lnTo>
                  <a:lnTo>
                    <a:pt x="1294587" y="979614"/>
                  </a:lnTo>
                  <a:lnTo>
                    <a:pt x="1294320" y="978344"/>
                  </a:lnTo>
                  <a:lnTo>
                    <a:pt x="1293876" y="978344"/>
                  </a:lnTo>
                  <a:lnTo>
                    <a:pt x="1291767" y="977074"/>
                  </a:lnTo>
                  <a:lnTo>
                    <a:pt x="1290675" y="977074"/>
                  </a:lnTo>
                  <a:lnTo>
                    <a:pt x="1290561" y="975804"/>
                  </a:lnTo>
                  <a:lnTo>
                    <a:pt x="1290408" y="975804"/>
                  </a:lnTo>
                  <a:lnTo>
                    <a:pt x="1290383" y="974534"/>
                  </a:lnTo>
                  <a:lnTo>
                    <a:pt x="1289888" y="974534"/>
                  </a:lnTo>
                  <a:lnTo>
                    <a:pt x="1289202" y="973264"/>
                  </a:lnTo>
                  <a:lnTo>
                    <a:pt x="1289392" y="971994"/>
                  </a:lnTo>
                  <a:lnTo>
                    <a:pt x="1290002" y="971994"/>
                  </a:lnTo>
                  <a:lnTo>
                    <a:pt x="1289646" y="970724"/>
                  </a:lnTo>
                  <a:lnTo>
                    <a:pt x="1288796" y="970724"/>
                  </a:lnTo>
                  <a:lnTo>
                    <a:pt x="1288300" y="971994"/>
                  </a:lnTo>
                  <a:lnTo>
                    <a:pt x="1287729" y="971994"/>
                  </a:lnTo>
                  <a:lnTo>
                    <a:pt x="1288110" y="969454"/>
                  </a:lnTo>
                  <a:lnTo>
                    <a:pt x="1286256" y="968184"/>
                  </a:lnTo>
                  <a:lnTo>
                    <a:pt x="1285760" y="966914"/>
                  </a:lnTo>
                  <a:lnTo>
                    <a:pt x="1286649" y="965644"/>
                  </a:lnTo>
                  <a:lnTo>
                    <a:pt x="1284986" y="964374"/>
                  </a:lnTo>
                  <a:lnTo>
                    <a:pt x="1283766" y="964374"/>
                  </a:lnTo>
                  <a:lnTo>
                    <a:pt x="1283055" y="963104"/>
                  </a:lnTo>
                  <a:lnTo>
                    <a:pt x="1283385" y="961834"/>
                  </a:lnTo>
                  <a:lnTo>
                    <a:pt x="1282433" y="961834"/>
                  </a:lnTo>
                  <a:lnTo>
                    <a:pt x="1281874" y="963104"/>
                  </a:lnTo>
                  <a:lnTo>
                    <a:pt x="1281341" y="963104"/>
                  </a:lnTo>
                  <a:lnTo>
                    <a:pt x="1280909" y="961834"/>
                  </a:lnTo>
                  <a:lnTo>
                    <a:pt x="1281468" y="960564"/>
                  </a:lnTo>
                  <a:lnTo>
                    <a:pt x="1281645" y="959294"/>
                  </a:lnTo>
                  <a:lnTo>
                    <a:pt x="1281811" y="959294"/>
                  </a:lnTo>
                  <a:lnTo>
                    <a:pt x="1281772" y="958024"/>
                  </a:lnTo>
                  <a:lnTo>
                    <a:pt x="1279829" y="958024"/>
                  </a:lnTo>
                  <a:lnTo>
                    <a:pt x="1278902" y="956754"/>
                  </a:lnTo>
                  <a:lnTo>
                    <a:pt x="1278534" y="956754"/>
                  </a:lnTo>
                  <a:lnTo>
                    <a:pt x="1278737" y="955484"/>
                  </a:lnTo>
                  <a:lnTo>
                    <a:pt x="1279372" y="952944"/>
                  </a:lnTo>
                  <a:lnTo>
                    <a:pt x="1277683" y="954214"/>
                  </a:lnTo>
                  <a:lnTo>
                    <a:pt x="1274953" y="954214"/>
                  </a:lnTo>
                  <a:lnTo>
                    <a:pt x="1277048" y="949134"/>
                  </a:lnTo>
                  <a:lnTo>
                    <a:pt x="1276184" y="947864"/>
                  </a:lnTo>
                  <a:lnTo>
                    <a:pt x="1275372" y="947864"/>
                  </a:lnTo>
                  <a:lnTo>
                    <a:pt x="1275080" y="946594"/>
                  </a:lnTo>
                  <a:lnTo>
                    <a:pt x="1274953" y="946594"/>
                  </a:lnTo>
                  <a:lnTo>
                    <a:pt x="1275016" y="945324"/>
                  </a:lnTo>
                  <a:lnTo>
                    <a:pt x="1275016" y="944054"/>
                  </a:lnTo>
                  <a:lnTo>
                    <a:pt x="1274775" y="942784"/>
                  </a:lnTo>
                  <a:lnTo>
                    <a:pt x="1273822" y="942784"/>
                  </a:lnTo>
                  <a:lnTo>
                    <a:pt x="1273594" y="941514"/>
                  </a:lnTo>
                  <a:lnTo>
                    <a:pt x="1273619" y="940244"/>
                  </a:lnTo>
                  <a:lnTo>
                    <a:pt x="1273644" y="937704"/>
                  </a:lnTo>
                  <a:lnTo>
                    <a:pt x="1273479" y="937704"/>
                  </a:lnTo>
                  <a:lnTo>
                    <a:pt x="1273238" y="936663"/>
                  </a:lnTo>
                  <a:lnTo>
                    <a:pt x="1273238" y="945324"/>
                  </a:lnTo>
                  <a:lnTo>
                    <a:pt x="1272628" y="945324"/>
                  </a:lnTo>
                  <a:lnTo>
                    <a:pt x="1272857" y="944054"/>
                  </a:lnTo>
                  <a:lnTo>
                    <a:pt x="1273048" y="944054"/>
                  </a:lnTo>
                  <a:lnTo>
                    <a:pt x="1273238" y="945324"/>
                  </a:lnTo>
                  <a:lnTo>
                    <a:pt x="1273238" y="936663"/>
                  </a:lnTo>
                  <a:lnTo>
                    <a:pt x="1273187" y="936434"/>
                  </a:lnTo>
                  <a:lnTo>
                    <a:pt x="1272324" y="937704"/>
                  </a:lnTo>
                  <a:lnTo>
                    <a:pt x="1271790" y="937704"/>
                  </a:lnTo>
                  <a:lnTo>
                    <a:pt x="1272425" y="938974"/>
                  </a:lnTo>
                  <a:lnTo>
                    <a:pt x="1271612" y="940244"/>
                  </a:lnTo>
                  <a:lnTo>
                    <a:pt x="1269326" y="940244"/>
                  </a:lnTo>
                  <a:lnTo>
                    <a:pt x="1269834" y="938974"/>
                  </a:lnTo>
                  <a:lnTo>
                    <a:pt x="1270076" y="938974"/>
                  </a:lnTo>
                  <a:lnTo>
                    <a:pt x="1270063" y="937704"/>
                  </a:lnTo>
                  <a:lnTo>
                    <a:pt x="1270622" y="933894"/>
                  </a:lnTo>
                  <a:lnTo>
                    <a:pt x="1270609" y="932624"/>
                  </a:lnTo>
                  <a:lnTo>
                    <a:pt x="1270114" y="931354"/>
                  </a:lnTo>
                  <a:lnTo>
                    <a:pt x="1268869" y="931354"/>
                  </a:lnTo>
                  <a:lnTo>
                    <a:pt x="1267904" y="932624"/>
                  </a:lnTo>
                  <a:lnTo>
                    <a:pt x="1266659" y="932624"/>
                  </a:lnTo>
                  <a:lnTo>
                    <a:pt x="1267879" y="931354"/>
                  </a:lnTo>
                  <a:lnTo>
                    <a:pt x="1268501" y="931354"/>
                  </a:lnTo>
                  <a:lnTo>
                    <a:pt x="1268539" y="930084"/>
                  </a:lnTo>
                  <a:lnTo>
                    <a:pt x="1268895" y="928814"/>
                  </a:lnTo>
                  <a:lnTo>
                    <a:pt x="1267447" y="928814"/>
                  </a:lnTo>
                  <a:lnTo>
                    <a:pt x="1267320" y="927544"/>
                  </a:lnTo>
                  <a:lnTo>
                    <a:pt x="1266774" y="926274"/>
                  </a:lnTo>
                  <a:lnTo>
                    <a:pt x="1265834" y="926274"/>
                  </a:lnTo>
                  <a:lnTo>
                    <a:pt x="1264539" y="925004"/>
                  </a:lnTo>
                  <a:lnTo>
                    <a:pt x="1264018" y="923734"/>
                  </a:lnTo>
                  <a:lnTo>
                    <a:pt x="1264678" y="923734"/>
                  </a:lnTo>
                  <a:lnTo>
                    <a:pt x="1265072" y="922464"/>
                  </a:lnTo>
                  <a:lnTo>
                    <a:pt x="1264348" y="921194"/>
                  </a:lnTo>
                  <a:lnTo>
                    <a:pt x="1264500" y="921194"/>
                  </a:lnTo>
                  <a:lnTo>
                    <a:pt x="1265021" y="919924"/>
                  </a:lnTo>
                  <a:lnTo>
                    <a:pt x="1265923" y="919924"/>
                  </a:lnTo>
                  <a:lnTo>
                    <a:pt x="1266063" y="921194"/>
                  </a:lnTo>
                  <a:lnTo>
                    <a:pt x="1266482" y="922464"/>
                  </a:lnTo>
                  <a:lnTo>
                    <a:pt x="1274940" y="922464"/>
                  </a:lnTo>
                  <a:lnTo>
                    <a:pt x="1275372" y="921194"/>
                  </a:lnTo>
                  <a:lnTo>
                    <a:pt x="1277620" y="921194"/>
                  </a:lnTo>
                  <a:lnTo>
                    <a:pt x="1279245" y="922464"/>
                  </a:lnTo>
                  <a:lnTo>
                    <a:pt x="1280693" y="921194"/>
                  </a:lnTo>
                  <a:lnTo>
                    <a:pt x="1282204" y="919924"/>
                  </a:lnTo>
                  <a:lnTo>
                    <a:pt x="1283296" y="919924"/>
                  </a:lnTo>
                  <a:lnTo>
                    <a:pt x="1284008" y="921194"/>
                  </a:lnTo>
                  <a:lnTo>
                    <a:pt x="1287703" y="921194"/>
                  </a:lnTo>
                  <a:lnTo>
                    <a:pt x="1288427" y="919924"/>
                  </a:lnTo>
                  <a:lnTo>
                    <a:pt x="1289558" y="919924"/>
                  </a:lnTo>
                  <a:lnTo>
                    <a:pt x="1290459" y="921194"/>
                  </a:lnTo>
                  <a:lnTo>
                    <a:pt x="1291551" y="919924"/>
                  </a:lnTo>
                  <a:lnTo>
                    <a:pt x="1292821" y="918654"/>
                  </a:lnTo>
                  <a:lnTo>
                    <a:pt x="1295539" y="918654"/>
                  </a:lnTo>
                  <a:lnTo>
                    <a:pt x="1298511" y="919924"/>
                  </a:lnTo>
                  <a:lnTo>
                    <a:pt x="1300975" y="918654"/>
                  </a:lnTo>
                  <a:lnTo>
                    <a:pt x="1302753" y="918654"/>
                  </a:lnTo>
                  <a:lnTo>
                    <a:pt x="1303858" y="917384"/>
                  </a:lnTo>
                  <a:lnTo>
                    <a:pt x="1305509" y="917384"/>
                  </a:lnTo>
                  <a:lnTo>
                    <a:pt x="1305699" y="918654"/>
                  </a:lnTo>
                  <a:lnTo>
                    <a:pt x="1307287" y="918654"/>
                  </a:lnTo>
                  <a:lnTo>
                    <a:pt x="1307934" y="919924"/>
                  </a:lnTo>
                  <a:lnTo>
                    <a:pt x="1315618" y="919924"/>
                  </a:lnTo>
                  <a:lnTo>
                    <a:pt x="1316710" y="918654"/>
                  </a:lnTo>
                  <a:lnTo>
                    <a:pt x="1317574" y="918654"/>
                  </a:lnTo>
                  <a:lnTo>
                    <a:pt x="1318221" y="919924"/>
                  </a:lnTo>
                  <a:lnTo>
                    <a:pt x="1320101" y="921194"/>
                  </a:lnTo>
                  <a:lnTo>
                    <a:pt x="1323568" y="921194"/>
                  </a:lnTo>
                  <a:lnTo>
                    <a:pt x="1324813" y="922464"/>
                  </a:lnTo>
                  <a:lnTo>
                    <a:pt x="1325460" y="921194"/>
                  </a:lnTo>
                  <a:lnTo>
                    <a:pt x="1326489" y="921194"/>
                  </a:lnTo>
                  <a:lnTo>
                    <a:pt x="1327810" y="922464"/>
                  </a:lnTo>
                  <a:lnTo>
                    <a:pt x="1330540" y="922464"/>
                  </a:lnTo>
                  <a:lnTo>
                    <a:pt x="1332572" y="921194"/>
                  </a:lnTo>
                  <a:lnTo>
                    <a:pt x="1333271" y="921194"/>
                  </a:lnTo>
                  <a:lnTo>
                    <a:pt x="1332585" y="918654"/>
                  </a:lnTo>
                  <a:lnTo>
                    <a:pt x="1335595" y="918654"/>
                  </a:lnTo>
                  <a:lnTo>
                    <a:pt x="1336763" y="917384"/>
                  </a:lnTo>
                  <a:lnTo>
                    <a:pt x="1337106" y="916114"/>
                  </a:lnTo>
                  <a:close/>
                </a:path>
                <a:path w="1932305" h="1219200">
                  <a:moveTo>
                    <a:pt x="1425981" y="978496"/>
                  </a:moveTo>
                  <a:lnTo>
                    <a:pt x="1424876" y="978496"/>
                  </a:lnTo>
                  <a:lnTo>
                    <a:pt x="1424038" y="977226"/>
                  </a:lnTo>
                  <a:lnTo>
                    <a:pt x="1423619" y="975956"/>
                  </a:lnTo>
                  <a:lnTo>
                    <a:pt x="1423543" y="974686"/>
                  </a:lnTo>
                  <a:lnTo>
                    <a:pt x="1425867" y="974686"/>
                  </a:lnTo>
                  <a:lnTo>
                    <a:pt x="1425409" y="973416"/>
                  </a:lnTo>
                  <a:lnTo>
                    <a:pt x="1425054" y="972146"/>
                  </a:lnTo>
                  <a:lnTo>
                    <a:pt x="1424927" y="970876"/>
                  </a:lnTo>
                  <a:lnTo>
                    <a:pt x="1425206" y="969606"/>
                  </a:lnTo>
                  <a:lnTo>
                    <a:pt x="1424520" y="969606"/>
                  </a:lnTo>
                  <a:lnTo>
                    <a:pt x="1424165" y="968336"/>
                  </a:lnTo>
                  <a:lnTo>
                    <a:pt x="1424165" y="967066"/>
                  </a:lnTo>
                  <a:lnTo>
                    <a:pt x="1423924" y="967066"/>
                  </a:lnTo>
                  <a:lnTo>
                    <a:pt x="1423377" y="965796"/>
                  </a:lnTo>
                  <a:lnTo>
                    <a:pt x="1422539" y="965796"/>
                  </a:lnTo>
                  <a:lnTo>
                    <a:pt x="1423174" y="964526"/>
                  </a:lnTo>
                  <a:lnTo>
                    <a:pt x="1423136" y="960716"/>
                  </a:lnTo>
                  <a:lnTo>
                    <a:pt x="1423441" y="960716"/>
                  </a:lnTo>
                  <a:lnTo>
                    <a:pt x="1422730" y="959446"/>
                  </a:lnTo>
                  <a:lnTo>
                    <a:pt x="1422273" y="959446"/>
                  </a:lnTo>
                  <a:lnTo>
                    <a:pt x="1422273" y="974686"/>
                  </a:lnTo>
                  <a:lnTo>
                    <a:pt x="1422133" y="974686"/>
                  </a:lnTo>
                  <a:lnTo>
                    <a:pt x="1421714" y="973416"/>
                  </a:lnTo>
                  <a:lnTo>
                    <a:pt x="1422082" y="973416"/>
                  </a:lnTo>
                  <a:lnTo>
                    <a:pt x="1422273" y="974686"/>
                  </a:lnTo>
                  <a:lnTo>
                    <a:pt x="1422273" y="959446"/>
                  </a:lnTo>
                  <a:lnTo>
                    <a:pt x="1421701" y="959446"/>
                  </a:lnTo>
                  <a:lnTo>
                    <a:pt x="1420774" y="958176"/>
                  </a:lnTo>
                  <a:lnTo>
                    <a:pt x="1420571" y="958176"/>
                  </a:lnTo>
                  <a:lnTo>
                    <a:pt x="1420647" y="956906"/>
                  </a:lnTo>
                  <a:lnTo>
                    <a:pt x="1421485" y="956906"/>
                  </a:lnTo>
                  <a:lnTo>
                    <a:pt x="1421955" y="955636"/>
                  </a:lnTo>
                  <a:lnTo>
                    <a:pt x="1421409" y="955636"/>
                  </a:lnTo>
                  <a:lnTo>
                    <a:pt x="1422311" y="953096"/>
                  </a:lnTo>
                  <a:lnTo>
                    <a:pt x="1421993" y="951826"/>
                  </a:lnTo>
                  <a:lnTo>
                    <a:pt x="1421752" y="950556"/>
                  </a:lnTo>
                  <a:lnTo>
                    <a:pt x="1418767" y="950556"/>
                  </a:lnTo>
                  <a:lnTo>
                    <a:pt x="1419072" y="949286"/>
                  </a:lnTo>
                  <a:lnTo>
                    <a:pt x="1419148" y="948016"/>
                  </a:lnTo>
                  <a:lnTo>
                    <a:pt x="1419021" y="948016"/>
                  </a:lnTo>
                  <a:lnTo>
                    <a:pt x="1418717" y="946746"/>
                  </a:lnTo>
                  <a:lnTo>
                    <a:pt x="1418183" y="945476"/>
                  </a:lnTo>
                  <a:lnTo>
                    <a:pt x="1418247" y="944206"/>
                  </a:lnTo>
                  <a:lnTo>
                    <a:pt x="1418907" y="944206"/>
                  </a:lnTo>
                  <a:lnTo>
                    <a:pt x="1418602" y="942936"/>
                  </a:lnTo>
                  <a:lnTo>
                    <a:pt x="1417434" y="942936"/>
                  </a:lnTo>
                  <a:lnTo>
                    <a:pt x="1414602" y="939126"/>
                  </a:lnTo>
                  <a:lnTo>
                    <a:pt x="1413624" y="937856"/>
                  </a:lnTo>
                  <a:lnTo>
                    <a:pt x="1413713" y="935316"/>
                  </a:lnTo>
                  <a:lnTo>
                    <a:pt x="1413179" y="934046"/>
                  </a:lnTo>
                  <a:lnTo>
                    <a:pt x="1412024" y="932776"/>
                  </a:lnTo>
                  <a:lnTo>
                    <a:pt x="1412290" y="931506"/>
                  </a:lnTo>
                  <a:lnTo>
                    <a:pt x="1412887" y="930236"/>
                  </a:lnTo>
                  <a:lnTo>
                    <a:pt x="1413065" y="928966"/>
                  </a:lnTo>
                  <a:lnTo>
                    <a:pt x="1412608" y="927696"/>
                  </a:lnTo>
                  <a:lnTo>
                    <a:pt x="1411554" y="926426"/>
                  </a:lnTo>
                  <a:lnTo>
                    <a:pt x="1410741" y="927696"/>
                  </a:lnTo>
                  <a:lnTo>
                    <a:pt x="1409560" y="927696"/>
                  </a:lnTo>
                  <a:lnTo>
                    <a:pt x="1407769" y="926426"/>
                  </a:lnTo>
                  <a:lnTo>
                    <a:pt x="1407452" y="926426"/>
                  </a:lnTo>
                  <a:lnTo>
                    <a:pt x="1407350" y="925156"/>
                  </a:lnTo>
                  <a:lnTo>
                    <a:pt x="1407198" y="925004"/>
                  </a:lnTo>
                  <a:lnTo>
                    <a:pt x="1407198" y="974686"/>
                  </a:lnTo>
                  <a:lnTo>
                    <a:pt x="1406245" y="978496"/>
                  </a:lnTo>
                  <a:lnTo>
                    <a:pt x="1405293" y="978496"/>
                  </a:lnTo>
                  <a:lnTo>
                    <a:pt x="1404607" y="979766"/>
                  </a:lnTo>
                  <a:lnTo>
                    <a:pt x="1404302" y="979766"/>
                  </a:lnTo>
                  <a:lnTo>
                    <a:pt x="1403629" y="981036"/>
                  </a:lnTo>
                  <a:lnTo>
                    <a:pt x="1401724" y="982306"/>
                  </a:lnTo>
                  <a:lnTo>
                    <a:pt x="1400111" y="982306"/>
                  </a:lnTo>
                  <a:lnTo>
                    <a:pt x="1398778" y="983576"/>
                  </a:lnTo>
                  <a:lnTo>
                    <a:pt x="1399425" y="984846"/>
                  </a:lnTo>
                  <a:lnTo>
                    <a:pt x="1397190" y="984846"/>
                  </a:lnTo>
                  <a:lnTo>
                    <a:pt x="1395958" y="986116"/>
                  </a:lnTo>
                  <a:lnTo>
                    <a:pt x="1391031" y="983576"/>
                  </a:lnTo>
                  <a:lnTo>
                    <a:pt x="1387602" y="983576"/>
                  </a:lnTo>
                  <a:lnTo>
                    <a:pt x="1386001" y="982306"/>
                  </a:lnTo>
                  <a:lnTo>
                    <a:pt x="1385277" y="981036"/>
                  </a:lnTo>
                  <a:lnTo>
                    <a:pt x="1382306" y="981036"/>
                  </a:lnTo>
                  <a:lnTo>
                    <a:pt x="1380871" y="979766"/>
                  </a:lnTo>
                  <a:lnTo>
                    <a:pt x="1377086" y="979766"/>
                  </a:lnTo>
                  <a:lnTo>
                    <a:pt x="1376527" y="978496"/>
                  </a:lnTo>
                  <a:lnTo>
                    <a:pt x="1374609" y="978496"/>
                  </a:lnTo>
                  <a:lnTo>
                    <a:pt x="1374279" y="977226"/>
                  </a:lnTo>
                  <a:lnTo>
                    <a:pt x="1370761" y="977226"/>
                  </a:lnTo>
                  <a:lnTo>
                    <a:pt x="1368831" y="975956"/>
                  </a:lnTo>
                  <a:lnTo>
                    <a:pt x="1365110" y="975956"/>
                  </a:lnTo>
                  <a:lnTo>
                    <a:pt x="1364373" y="974686"/>
                  </a:lnTo>
                  <a:lnTo>
                    <a:pt x="1364234" y="974686"/>
                  </a:lnTo>
                  <a:lnTo>
                    <a:pt x="1364361" y="973416"/>
                  </a:lnTo>
                  <a:lnTo>
                    <a:pt x="1365808" y="973416"/>
                  </a:lnTo>
                  <a:lnTo>
                    <a:pt x="1365034" y="972146"/>
                  </a:lnTo>
                  <a:lnTo>
                    <a:pt x="1365643" y="970876"/>
                  </a:lnTo>
                  <a:lnTo>
                    <a:pt x="1368361" y="970876"/>
                  </a:lnTo>
                  <a:lnTo>
                    <a:pt x="1368602" y="969606"/>
                  </a:lnTo>
                  <a:lnTo>
                    <a:pt x="1365935" y="969606"/>
                  </a:lnTo>
                  <a:lnTo>
                    <a:pt x="1366050" y="968336"/>
                  </a:lnTo>
                  <a:lnTo>
                    <a:pt x="1366697" y="968336"/>
                  </a:lnTo>
                  <a:lnTo>
                    <a:pt x="1367891" y="967066"/>
                  </a:lnTo>
                  <a:lnTo>
                    <a:pt x="1370711" y="967066"/>
                  </a:lnTo>
                  <a:lnTo>
                    <a:pt x="1369923" y="965796"/>
                  </a:lnTo>
                  <a:lnTo>
                    <a:pt x="1369987" y="964526"/>
                  </a:lnTo>
                  <a:lnTo>
                    <a:pt x="1370901" y="963256"/>
                  </a:lnTo>
                  <a:lnTo>
                    <a:pt x="1370939" y="961986"/>
                  </a:lnTo>
                  <a:lnTo>
                    <a:pt x="1370698" y="960716"/>
                  </a:lnTo>
                  <a:lnTo>
                    <a:pt x="1371079" y="960716"/>
                  </a:lnTo>
                  <a:lnTo>
                    <a:pt x="1371396" y="959446"/>
                  </a:lnTo>
                  <a:lnTo>
                    <a:pt x="1371663" y="958176"/>
                  </a:lnTo>
                  <a:lnTo>
                    <a:pt x="1371409" y="955636"/>
                  </a:lnTo>
                  <a:lnTo>
                    <a:pt x="1371777" y="954366"/>
                  </a:lnTo>
                  <a:lnTo>
                    <a:pt x="1373085" y="954366"/>
                  </a:lnTo>
                  <a:lnTo>
                    <a:pt x="1374482" y="953096"/>
                  </a:lnTo>
                  <a:lnTo>
                    <a:pt x="1375956" y="951826"/>
                  </a:lnTo>
                  <a:lnTo>
                    <a:pt x="1376260" y="950556"/>
                  </a:lnTo>
                  <a:lnTo>
                    <a:pt x="1376730" y="950556"/>
                  </a:lnTo>
                  <a:lnTo>
                    <a:pt x="1379093" y="949286"/>
                  </a:lnTo>
                  <a:lnTo>
                    <a:pt x="1380070" y="948016"/>
                  </a:lnTo>
                  <a:lnTo>
                    <a:pt x="1381696" y="948016"/>
                  </a:lnTo>
                  <a:lnTo>
                    <a:pt x="1382776" y="945476"/>
                  </a:lnTo>
                  <a:lnTo>
                    <a:pt x="1383588" y="942936"/>
                  </a:lnTo>
                  <a:lnTo>
                    <a:pt x="1384312" y="941666"/>
                  </a:lnTo>
                  <a:lnTo>
                    <a:pt x="1384655" y="940396"/>
                  </a:lnTo>
                  <a:lnTo>
                    <a:pt x="1384604" y="939126"/>
                  </a:lnTo>
                  <a:lnTo>
                    <a:pt x="1387271" y="939126"/>
                  </a:lnTo>
                  <a:lnTo>
                    <a:pt x="1390205" y="941666"/>
                  </a:lnTo>
                  <a:lnTo>
                    <a:pt x="1393278" y="944206"/>
                  </a:lnTo>
                  <a:lnTo>
                    <a:pt x="1393786" y="945476"/>
                  </a:lnTo>
                  <a:lnTo>
                    <a:pt x="1394548" y="945476"/>
                  </a:lnTo>
                  <a:lnTo>
                    <a:pt x="1395539" y="946746"/>
                  </a:lnTo>
                  <a:lnTo>
                    <a:pt x="1397127" y="948016"/>
                  </a:lnTo>
                  <a:lnTo>
                    <a:pt x="1398625" y="949286"/>
                  </a:lnTo>
                  <a:lnTo>
                    <a:pt x="1399641" y="951826"/>
                  </a:lnTo>
                  <a:lnTo>
                    <a:pt x="1400314" y="953096"/>
                  </a:lnTo>
                  <a:lnTo>
                    <a:pt x="1401292" y="956906"/>
                  </a:lnTo>
                  <a:lnTo>
                    <a:pt x="1401305" y="958176"/>
                  </a:lnTo>
                  <a:lnTo>
                    <a:pt x="1402219" y="958176"/>
                  </a:lnTo>
                  <a:lnTo>
                    <a:pt x="1407198" y="974686"/>
                  </a:lnTo>
                  <a:lnTo>
                    <a:pt x="1407198" y="925004"/>
                  </a:lnTo>
                  <a:lnTo>
                    <a:pt x="1403553" y="921346"/>
                  </a:lnTo>
                  <a:lnTo>
                    <a:pt x="1403553" y="920076"/>
                  </a:lnTo>
                  <a:lnTo>
                    <a:pt x="1400048" y="920076"/>
                  </a:lnTo>
                  <a:lnTo>
                    <a:pt x="1400009" y="918806"/>
                  </a:lnTo>
                  <a:lnTo>
                    <a:pt x="1400213" y="917536"/>
                  </a:lnTo>
                  <a:lnTo>
                    <a:pt x="1398473" y="914996"/>
                  </a:lnTo>
                  <a:lnTo>
                    <a:pt x="1396225" y="913726"/>
                  </a:lnTo>
                  <a:lnTo>
                    <a:pt x="1393494" y="912456"/>
                  </a:lnTo>
                  <a:lnTo>
                    <a:pt x="1389037" y="911186"/>
                  </a:lnTo>
                  <a:lnTo>
                    <a:pt x="1384033" y="911186"/>
                  </a:lnTo>
                  <a:lnTo>
                    <a:pt x="1378470" y="912456"/>
                  </a:lnTo>
                  <a:lnTo>
                    <a:pt x="1377035" y="913726"/>
                  </a:lnTo>
                  <a:lnTo>
                    <a:pt x="1376057" y="914996"/>
                  </a:lnTo>
                  <a:lnTo>
                    <a:pt x="1375498" y="916266"/>
                  </a:lnTo>
                  <a:lnTo>
                    <a:pt x="1376845" y="916266"/>
                  </a:lnTo>
                  <a:lnTo>
                    <a:pt x="1377251" y="917536"/>
                  </a:lnTo>
                  <a:lnTo>
                    <a:pt x="1376857" y="917536"/>
                  </a:lnTo>
                  <a:lnTo>
                    <a:pt x="1375664" y="918806"/>
                  </a:lnTo>
                  <a:lnTo>
                    <a:pt x="1373974" y="918806"/>
                  </a:lnTo>
                  <a:lnTo>
                    <a:pt x="1372641" y="920076"/>
                  </a:lnTo>
                  <a:lnTo>
                    <a:pt x="1370139" y="922616"/>
                  </a:lnTo>
                  <a:lnTo>
                    <a:pt x="1367726" y="923886"/>
                  </a:lnTo>
                  <a:lnTo>
                    <a:pt x="1367751" y="925156"/>
                  </a:lnTo>
                  <a:lnTo>
                    <a:pt x="1368056" y="925156"/>
                  </a:lnTo>
                  <a:lnTo>
                    <a:pt x="1368602" y="926426"/>
                  </a:lnTo>
                  <a:lnTo>
                    <a:pt x="1369923" y="927696"/>
                  </a:lnTo>
                  <a:lnTo>
                    <a:pt x="1370711" y="927696"/>
                  </a:lnTo>
                  <a:lnTo>
                    <a:pt x="1371003" y="928966"/>
                  </a:lnTo>
                  <a:lnTo>
                    <a:pt x="1370812" y="930236"/>
                  </a:lnTo>
                  <a:lnTo>
                    <a:pt x="1366215" y="936586"/>
                  </a:lnTo>
                  <a:lnTo>
                    <a:pt x="1361503" y="944206"/>
                  </a:lnTo>
                  <a:lnTo>
                    <a:pt x="1357680" y="950556"/>
                  </a:lnTo>
                  <a:lnTo>
                    <a:pt x="1354836" y="955636"/>
                  </a:lnTo>
                  <a:lnTo>
                    <a:pt x="1352969" y="959446"/>
                  </a:lnTo>
                  <a:lnTo>
                    <a:pt x="1350378" y="963256"/>
                  </a:lnTo>
                  <a:lnTo>
                    <a:pt x="1348638" y="966063"/>
                  </a:lnTo>
                  <a:lnTo>
                    <a:pt x="1348638" y="998816"/>
                  </a:lnTo>
                  <a:lnTo>
                    <a:pt x="1348016" y="1000086"/>
                  </a:lnTo>
                  <a:lnTo>
                    <a:pt x="1346517" y="1000086"/>
                  </a:lnTo>
                  <a:lnTo>
                    <a:pt x="1346098" y="998816"/>
                  </a:lnTo>
                  <a:lnTo>
                    <a:pt x="1346555" y="997546"/>
                  </a:lnTo>
                  <a:lnTo>
                    <a:pt x="1348397" y="997546"/>
                  </a:lnTo>
                  <a:lnTo>
                    <a:pt x="1348638" y="998816"/>
                  </a:lnTo>
                  <a:lnTo>
                    <a:pt x="1348638" y="966063"/>
                  </a:lnTo>
                  <a:lnTo>
                    <a:pt x="1348016" y="967066"/>
                  </a:lnTo>
                  <a:lnTo>
                    <a:pt x="1345907" y="970876"/>
                  </a:lnTo>
                  <a:lnTo>
                    <a:pt x="1343825" y="973416"/>
                  </a:lnTo>
                  <a:lnTo>
                    <a:pt x="1341691" y="977226"/>
                  </a:lnTo>
                  <a:lnTo>
                    <a:pt x="1339507" y="979766"/>
                  </a:lnTo>
                  <a:lnTo>
                    <a:pt x="1338237" y="981938"/>
                  </a:lnTo>
                  <a:lnTo>
                    <a:pt x="1338237" y="1015326"/>
                  </a:lnTo>
                  <a:lnTo>
                    <a:pt x="1338186" y="1014056"/>
                  </a:lnTo>
                  <a:lnTo>
                    <a:pt x="1338021" y="1014056"/>
                  </a:lnTo>
                  <a:lnTo>
                    <a:pt x="1337716" y="1012786"/>
                  </a:lnTo>
                  <a:lnTo>
                    <a:pt x="1338059" y="1012786"/>
                  </a:lnTo>
                  <a:lnTo>
                    <a:pt x="1338211" y="1014056"/>
                  </a:lnTo>
                  <a:lnTo>
                    <a:pt x="1338237" y="1015326"/>
                  </a:lnTo>
                  <a:lnTo>
                    <a:pt x="1338237" y="981938"/>
                  </a:lnTo>
                  <a:lnTo>
                    <a:pt x="1337437" y="983297"/>
                  </a:lnTo>
                  <a:lnTo>
                    <a:pt x="1337437" y="1021676"/>
                  </a:lnTo>
                  <a:lnTo>
                    <a:pt x="1337183" y="1021676"/>
                  </a:lnTo>
                  <a:lnTo>
                    <a:pt x="1336395" y="1022946"/>
                  </a:lnTo>
                  <a:lnTo>
                    <a:pt x="1335265" y="1021676"/>
                  </a:lnTo>
                  <a:lnTo>
                    <a:pt x="1334401" y="1021676"/>
                  </a:lnTo>
                  <a:lnTo>
                    <a:pt x="1335112" y="1020406"/>
                  </a:lnTo>
                  <a:lnTo>
                    <a:pt x="1336751" y="1020406"/>
                  </a:lnTo>
                  <a:lnTo>
                    <a:pt x="1337437" y="1021676"/>
                  </a:lnTo>
                  <a:lnTo>
                    <a:pt x="1337437" y="983297"/>
                  </a:lnTo>
                  <a:lnTo>
                    <a:pt x="1334363" y="988529"/>
                  </a:lnTo>
                  <a:lnTo>
                    <a:pt x="1334363" y="1024216"/>
                  </a:lnTo>
                  <a:lnTo>
                    <a:pt x="1334096" y="1023645"/>
                  </a:lnTo>
                  <a:lnTo>
                    <a:pt x="1334173" y="1022946"/>
                  </a:lnTo>
                  <a:lnTo>
                    <a:pt x="1334363" y="1024216"/>
                  </a:lnTo>
                  <a:lnTo>
                    <a:pt x="1334363" y="988529"/>
                  </a:lnTo>
                  <a:lnTo>
                    <a:pt x="1333538" y="989926"/>
                  </a:lnTo>
                  <a:lnTo>
                    <a:pt x="1331722" y="992352"/>
                  </a:lnTo>
                  <a:lnTo>
                    <a:pt x="1331722" y="1019136"/>
                  </a:lnTo>
                  <a:lnTo>
                    <a:pt x="1330833" y="1019136"/>
                  </a:lnTo>
                  <a:lnTo>
                    <a:pt x="1330972" y="1017866"/>
                  </a:lnTo>
                  <a:lnTo>
                    <a:pt x="1331722" y="1019136"/>
                  </a:lnTo>
                  <a:lnTo>
                    <a:pt x="1331722" y="992352"/>
                  </a:lnTo>
                  <a:lnTo>
                    <a:pt x="1330680" y="993736"/>
                  </a:lnTo>
                  <a:lnTo>
                    <a:pt x="1330134" y="994778"/>
                  </a:lnTo>
                  <a:lnTo>
                    <a:pt x="1330134" y="1026756"/>
                  </a:lnTo>
                  <a:lnTo>
                    <a:pt x="1328991" y="1026756"/>
                  </a:lnTo>
                  <a:lnTo>
                    <a:pt x="1328877" y="1025486"/>
                  </a:lnTo>
                  <a:lnTo>
                    <a:pt x="1329118" y="1025486"/>
                  </a:lnTo>
                  <a:lnTo>
                    <a:pt x="1330134" y="1026756"/>
                  </a:lnTo>
                  <a:lnTo>
                    <a:pt x="1330134" y="994778"/>
                  </a:lnTo>
                  <a:lnTo>
                    <a:pt x="1329334" y="996276"/>
                  </a:lnTo>
                  <a:lnTo>
                    <a:pt x="1328547" y="997546"/>
                  </a:lnTo>
                  <a:lnTo>
                    <a:pt x="1328318" y="998816"/>
                  </a:lnTo>
                  <a:lnTo>
                    <a:pt x="1324521" y="1003896"/>
                  </a:lnTo>
                  <a:lnTo>
                    <a:pt x="1321244" y="1008976"/>
                  </a:lnTo>
                  <a:lnTo>
                    <a:pt x="1318869" y="1012786"/>
                  </a:lnTo>
                  <a:lnTo>
                    <a:pt x="1316545" y="1016596"/>
                  </a:lnTo>
                  <a:lnTo>
                    <a:pt x="1314297" y="1019136"/>
                  </a:lnTo>
                  <a:lnTo>
                    <a:pt x="1313218" y="1020406"/>
                  </a:lnTo>
                  <a:lnTo>
                    <a:pt x="1311643" y="1022946"/>
                  </a:lnTo>
                  <a:lnTo>
                    <a:pt x="1310386" y="1024216"/>
                  </a:lnTo>
                  <a:lnTo>
                    <a:pt x="1309662" y="1025486"/>
                  </a:lnTo>
                  <a:lnTo>
                    <a:pt x="1309497" y="1026756"/>
                  </a:lnTo>
                  <a:lnTo>
                    <a:pt x="1308392" y="1026756"/>
                  </a:lnTo>
                  <a:lnTo>
                    <a:pt x="1307706" y="1028026"/>
                  </a:lnTo>
                  <a:lnTo>
                    <a:pt x="1307439" y="1030566"/>
                  </a:lnTo>
                  <a:lnTo>
                    <a:pt x="1306372" y="1030566"/>
                  </a:lnTo>
                  <a:lnTo>
                    <a:pt x="1305750" y="1031836"/>
                  </a:lnTo>
                  <a:lnTo>
                    <a:pt x="1305496" y="1031836"/>
                  </a:lnTo>
                  <a:lnTo>
                    <a:pt x="1306385" y="1033106"/>
                  </a:lnTo>
                  <a:lnTo>
                    <a:pt x="1306995" y="1033106"/>
                  </a:lnTo>
                  <a:lnTo>
                    <a:pt x="1307236" y="1034376"/>
                  </a:lnTo>
                  <a:lnTo>
                    <a:pt x="1307122" y="1035646"/>
                  </a:lnTo>
                  <a:lnTo>
                    <a:pt x="1306690" y="1035646"/>
                  </a:lnTo>
                  <a:lnTo>
                    <a:pt x="1307147" y="1036916"/>
                  </a:lnTo>
                  <a:lnTo>
                    <a:pt x="1307960" y="1038186"/>
                  </a:lnTo>
                  <a:lnTo>
                    <a:pt x="1308277" y="1038186"/>
                  </a:lnTo>
                  <a:lnTo>
                    <a:pt x="1308773" y="1039456"/>
                  </a:lnTo>
                  <a:lnTo>
                    <a:pt x="1309446" y="1039456"/>
                  </a:lnTo>
                  <a:lnTo>
                    <a:pt x="1310309" y="1038186"/>
                  </a:lnTo>
                  <a:lnTo>
                    <a:pt x="1311249" y="1038186"/>
                  </a:lnTo>
                  <a:lnTo>
                    <a:pt x="1312265" y="1039456"/>
                  </a:lnTo>
                  <a:lnTo>
                    <a:pt x="1314780" y="1039456"/>
                  </a:lnTo>
                  <a:lnTo>
                    <a:pt x="1314691" y="1036916"/>
                  </a:lnTo>
                  <a:lnTo>
                    <a:pt x="1315148" y="1035646"/>
                  </a:lnTo>
                  <a:lnTo>
                    <a:pt x="1316164" y="1035646"/>
                  </a:lnTo>
                  <a:lnTo>
                    <a:pt x="1316443" y="1036916"/>
                  </a:lnTo>
                  <a:lnTo>
                    <a:pt x="1317205" y="1038186"/>
                  </a:lnTo>
                  <a:lnTo>
                    <a:pt x="1318475" y="1039456"/>
                  </a:lnTo>
                  <a:lnTo>
                    <a:pt x="1318171" y="1039456"/>
                  </a:lnTo>
                  <a:lnTo>
                    <a:pt x="1317713" y="1040726"/>
                  </a:lnTo>
                  <a:lnTo>
                    <a:pt x="1322984" y="1040726"/>
                  </a:lnTo>
                  <a:lnTo>
                    <a:pt x="1323746" y="1039456"/>
                  </a:lnTo>
                  <a:lnTo>
                    <a:pt x="1323695" y="1038186"/>
                  </a:lnTo>
                  <a:lnTo>
                    <a:pt x="1323289" y="1036916"/>
                  </a:lnTo>
                  <a:lnTo>
                    <a:pt x="1322463" y="1036916"/>
                  </a:lnTo>
                  <a:lnTo>
                    <a:pt x="1322260" y="1035646"/>
                  </a:lnTo>
                  <a:lnTo>
                    <a:pt x="1329804" y="1035646"/>
                  </a:lnTo>
                  <a:lnTo>
                    <a:pt x="1326616" y="1029296"/>
                  </a:lnTo>
                  <a:lnTo>
                    <a:pt x="1328178" y="1028026"/>
                  </a:lnTo>
                  <a:lnTo>
                    <a:pt x="1334503" y="1029296"/>
                  </a:lnTo>
                  <a:lnTo>
                    <a:pt x="1335430" y="1028026"/>
                  </a:lnTo>
                  <a:lnTo>
                    <a:pt x="1334973" y="1028026"/>
                  </a:lnTo>
                  <a:lnTo>
                    <a:pt x="1334427" y="1026756"/>
                  </a:lnTo>
                  <a:lnTo>
                    <a:pt x="1332814" y="1026756"/>
                  </a:lnTo>
                  <a:lnTo>
                    <a:pt x="1332572" y="1025486"/>
                  </a:lnTo>
                  <a:lnTo>
                    <a:pt x="1338503" y="1025486"/>
                  </a:lnTo>
                  <a:lnTo>
                    <a:pt x="1338973" y="1024216"/>
                  </a:lnTo>
                  <a:lnTo>
                    <a:pt x="1339443" y="1022946"/>
                  </a:lnTo>
                  <a:lnTo>
                    <a:pt x="1339583" y="1021676"/>
                  </a:lnTo>
                  <a:lnTo>
                    <a:pt x="1338910" y="1020406"/>
                  </a:lnTo>
                  <a:lnTo>
                    <a:pt x="1339888" y="1019136"/>
                  </a:lnTo>
                  <a:lnTo>
                    <a:pt x="1340434" y="1017866"/>
                  </a:lnTo>
                  <a:lnTo>
                    <a:pt x="1342453" y="1015326"/>
                  </a:lnTo>
                  <a:lnTo>
                    <a:pt x="1343037" y="1014056"/>
                  </a:lnTo>
                  <a:lnTo>
                    <a:pt x="1342682" y="1012786"/>
                  </a:lnTo>
                  <a:lnTo>
                    <a:pt x="1342313" y="1011516"/>
                  </a:lnTo>
                  <a:lnTo>
                    <a:pt x="1341234" y="1011516"/>
                  </a:lnTo>
                  <a:lnTo>
                    <a:pt x="1340523" y="1010246"/>
                  </a:lnTo>
                  <a:lnTo>
                    <a:pt x="1340218" y="1008976"/>
                  </a:lnTo>
                  <a:lnTo>
                    <a:pt x="1341399" y="1008976"/>
                  </a:lnTo>
                  <a:lnTo>
                    <a:pt x="1342009" y="1010246"/>
                  </a:lnTo>
                  <a:lnTo>
                    <a:pt x="1342580" y="1010246"/>
                  </a:lnTo>
                  <a:lnTo>
                    <a:pt x="1343355" y="1011516"/>
                  </a:lnTo>
                  <a:lnTo>
                    <a:pt x="1346466" y="1011516"/>
                  </a:lnTo>
                  <a:lnTo>
                    <a:pt x="1346974" y="1010246"/>
                  </a:lnTo>
                  <a:lnTo>
                    <a:pt x="1346314" y="1010246"/>
                  </a:lnTo>
                  <a:lnTo>
                    <a:pt x="1345438" y="1008976"/>
                  </a:lnTo>
                  <a:lnTo>
                    <a:pt x="1344625" y="1006436"/>
                  </a:lnTo>
                  <a:lnTo>
                    <a:pt x="1345653" y="1006436"/>
                  </a:lnTo>
                  <a:lnTo>
                    <a:pt x="1346835" y="1005166"/>
                  </a:lnTo>
                  <a:lnTo>
                    <a:pt x="1348016" y="1005166"/>
                  </a:lnTo>
                  <a:lnTo>
                    <a:pt x="1348752" y="1003896"/>
                  </a:lnTo>
                  <a:lnTo>
                    <a:pt x="1350848" y="1003896"/>
                  </a:lnTo>
                  <a:lnTo>
                    <a:pt x="1351229" y="1002626"/>
                  </a:lnTo>
                  <a:lnTo>
                    <a:pt x="1348790" y="1001356"/>
                  </a:lnTo>
                  <a:lnTo>
                    <a:pt x="1348397" y="1001356"/>
                  </a:lnTo>
                  <a:lnTo>
                    <a:pt x="1348549" y="1000086"/>
                  </a:lnTo>
                  <a:lnTo>
                    <a:pt x="1350403" y="1000086"/>
                  </a:lnTo>
                  <a:lnTo>
                    <a:pt x="1349997" y="998816"/>
                  </a:lnTo>
                  <a:lnTo>
                    <a:pt x="1351584" y="998816"/>
                  </a:lnTo>
                  <a:lnTo>
                    <a:pt x="1351254" y="997546"/>
                  </a:lnTo>
                  <a:lnTo>
                    <a:pt x="1350924" y="996276"/>
                  </a:lnTo>
                  <a:lnTo>
                    <a:pt x="1350937" y="995006"/>
                  </a:lnTo>
                  <a:lnTo>
                    <a:pt x="1351622" y="995006"/>
                  </a:lnTo>
                  <a:lnTo>
                    <a:pt x="1351788" y="993736"/>
                  </a:lnTo>
                  <a:lnTo>
                    <a:pt x="1353870" y="993736"/>
                  </a:lnTo>
                  <a:lnTo>
                    <a:pt x="1353756" y="995006"/>
                  </a:lnTo>
                  <a:lnTo>
                    <a:pt x="1355788" y="995006"/>
                  </a:lnTo>
                  <a:lnTo>
                    <a:pt x="1358950" y="996276"/>
                  </a:lnTo>
                  <a:lnTo>
                    <a:pt x="1360208" y="996276"/>
                  </a:lnTo>
                  <a:lnTo>
                    <a:pt x="1361363" y="995006"/>
                  </a:lnTo>
                  <a:lnTo>
                    <a:pt x="1362011" y="996276"/>
                  </a:lnTo>
                  <a:lnTo>
                    <a:pt x="1363827" y="996276"/>
                  </a:lnTo>
                  <a:lnTo>
                    <a:pt x="1364005" y="997546"/>
                  </a:lnTo>
                  <a:lnTo>
                    <a:pt x="1364703" y="998816"/>
                  </a:lnTo>
                  <a:lnTo>
                    <a:pt x="1365935" y="998816"/>
                  </a:lnTo>
                  <a:lnTo>
                    <a:pt x="1367523" y="997546"/>
                  </a:lnTo>
                  <a:lnTo>
                    <a:pt x="1369377" y="997546"/>
                  </a:lnTo>
                  <a:lnTo>
                    <a:pt x="1369669" y="1000086"/>
                  </a:lnTo>
                  <a:lnTo>
                    <a:pt x="1370177" y="1000086"/>
                  </a:lnTo>
                  <a:lnTo>
                    <a:pt x="1370863" y="1001356"/>
                  </a:lnTo>
                  <a:lnTo>
                    <a:pt x="1375308" y="1001356"/>
                  </a:lnTo>
                  <a:lnTo>
                    <a:pt x="1376464" y="1000086"/>
                  </a:lnTo>
                  <a:lnTo>
                    <a:pt x="1377924" y="1000086"/>
                  </a:lnTo>
                  <a:lnTo>
                    <a:pt x="1377835" y="1002626"/>
                  </a:lnTo>
                  <a:lnTo>
                    <a:pt x="1378000" y="1003896"/>
                  </a:lnTo>
                  <a:lnTo>
                    <a:pt x="1378623" y="1003896"/>
                  </a:lnTo>
                  <a:lnTo>
                    <a:pt x="1379677" y="1002626"/>
                  </a:lnTo>
                  <a:lnTo>
                    <a:pt x="1380807" y="1001356"/>
                  </a:lnTo>
                  <a:lnTo>
                    <a:pt x="1381683" y="1001356"/>
                  </a:lnTo>
                  <a:lnTo>
                    <a:pt x="1382496" y="1000086"/>
                  </a:lnTo>
                  <a:lnTo>
                    <a:pt x="1382877" y="1000086"/>
                  </a:lnTo>
                  <a:lnTo>
                    <a:pt x="1382979" y="1001356"/>
                  </a:lnTo>
                  <a:lnTo>
                    <a:pt x="1382801" y="1001356"/>
                  </a:lnTo>
                  <a:lnTo>
                    <a:pt x="1382864" y="1002626"/>
                  </a:lnTo>
                  <a:lnTo>
                    <a:pt x="1382649" y="1002626"/>
                  </a:lnTo>
                  <a:lnTo>
                    <a:pt x="1383118" y="1003896"/>
                  </a:lnTo>
                  <a:lnTo>
                    <a:pt x="1384134" y="1003896"/>
                  </a:lnTo>
                  <a:lnTo>
                    <a:pt x="1385684" y="1002626"/>
                  </a:lnTo>
                  <a:lnTo>
                    <a:pt x="1386243" y="1003896"/>
                  </a:lnTo>
                  <a:lnTo>
                    <a:pt x="1386560" y="1005166"/>
                  </a:lnTo>
                  <a:lnTo>
                    <a:pt x="1388630" y="1003896"/>
                  </a:lnTo>
                  <a:lnTo>
                    <a:pt x="1390218" y="1002626"/>
                  </a:lnTo>
                  <a:lnTo>
                    <a:pt x="1391323" y="1002626"/>
                  </a:lnTo>
                  <a:lnTo>
                    <a:pt x="1391615" y="1005166"/>
                  </a:lnTo>
                  <a:lnTo>
                    <a:pt x="1392707" y="1005166"/>
                  </a:lnTo>
                  <a:lnTo>
                    <a:pt x="1394548" y="1003896"/>
                  </a:lnTo>
                  <a:lnTo>
                    <a:pt x="1395158" y="1003896"/>
                  </a:lnTo>
                  <a:lnTo>
                    <a:pt x="1395793" y="1005166"/>
                  </a:lnTo>
                  <a:lnTo>
                    <a:pt x="1396441" y="1003896"/>
                  </a:lnTo>
                  <a:lnTo>
                    <a:pt x="1401343" y="1003896"/>
                  </a:lnTo>
                  <a:lnTo>
                    <a:pt x="1403159" y="1001356"/>
                  </a:lnTo>
                  <a:lnTo>
                    <a:pt x="1405102" y="1001356"/>
                  </a:lnTo>
                  <a:lnTo>
                    <a:pt x="1407096" y="1000086"/>
                  </a:lnTo>
                  <a:lnTo>
                    <a:pt x="1409153" y="997546"/>
                  </a:lnTo>
                  <a:lnTo>
                    <a:pt x="1409319" y="997546"/>
                  </a:lnTo>
                  <a:lnTo>
                    <a:pt x="1409496" y="998816"/>
                  </a:lnTo>
                  <a:lnTo>
                    <a:pt x="1409776" y="998816"/>
                  </a:lnTo>
                  <a:lnTo>
                    <a:pt x="1409865" y="1000086"/>
                  </a:lnTo>
                  <a:lnTo>
                    <a:pt x="1410284" y="1001356"/>
                  </a:lnTo>
                  <a:lnTo>
                    <a:pt x="1411135" y="998816"/>
                  </a:lnTo>
                  <a:lnTo>
                    <a:pt x="1411287" y="997546"/>
                  </a:lnTo>
                  <a:lnTo>
                    <a:pt x="1410792" y="996276"/>
                  </a:lnTo>
                  <a:lnTo>
                    <a:pt x="1411770" y="995006"/>
                  </a:lnTo>
                  <a:lnTo>
                    <a:pt x="1413776" y="993736"/>
                  </a:lnTo>
                  <a:lnTo>
                    <a:pt x="1416773" y="992466"/>
                  </a:lnTo>
                  <a:lnTo>
                    <a:pt x="1417459" y="992466"/>
                  </a:lnTo>
                  <a:lnTo>
                    <a:pt x="1417789" y="991196"/>
                  </a:lnTo>
                  <a:lnTo>
                    <a:pt x="1417726" y="989926"/>
                  </a:lnTo>
                  <a:lnTo>
                    <a:pt x="1417624" y="988656"/>
                  </a:lnTo>
                  <a:lnTo>
                    <a:pt x="1417485" y="988656"/>
                  </a:lnTo>
                  <a:lnTo>
                    <a:pt x="1418513" y="987386"/>
                  </a:lnTo>
                  <a:lnTo>
                    <a:pt x="1419059" y="987386"/>
                  </a:lnTo>
                  <a:lnTo>
                    <a:pt x="1419225" y="986116"/>
                  </a:lnTo>
                  <a:lnTo>
                    <a:pt x="1419021" y="986116"/>
                  </a:lnTo>
                  <a:lnTo>
                    <a:pt x="1420342" y="982306"/>
                  </a:lnTo>
                  <a:lnTo>
                    <a:pt x="1421218" y="982306"/>
                  </a:lnTo>
                  <a:lnTo>
                    <a:pt x="1422247" y="983576"/>
                  </a:lnTo>
                  <a:lnTo>
                    <a:pt x="1423250" y="983576"/>
                  </a:lnTo>
                  <a:lnTo>
                    <a:pt x="1423936" y="982306"/>
                  </a:lnTo>
                  <a:lnTo>
                    <a:pt x="1423466" y="981036"/>
                  </a:lnTo>
                  <a:lnTo>
                    <a:pt x="1421866" y="981036"/>
                  </a:lnTo>
                  <a:lnTo>
                    <a:pt x="1421358" y="979766"/>
                  </a:lnTo>
                  <a:lnTo>
                    <a:pt x="1420914" y="978496"/>
                  </a:lnTo>
                  <a:lnTo>
                    <a:pt x="1422755" y="978496"/>
                  </a:lnTo>
                  <a:lnTo>
                    <a:pt x="1423771" y="979766"/>
                  </a:lnTo>
                  <a:lnTo>
                    <a:pt x="1425206" y="979766"/>
                  </a:lnTo>
                  <a:lnTo>
                    <a:pt x="1425981" y="978496"/>
                  </a:lnTo>
                  <a:close/>
                </a:path>
                <a:path w="1932305" h="1219200">
                  <a:moveTo>
                    <a:pt x="1509458" y="1051864"/>
                  </a:moveTo>
                  <a:lnTo>
                    <a:pt x="1509344" y="1049324"/>
                  </a:lnTo>
                  <a:lnTo>
                    <a:pt x="1508671" y="1049324"/>
                  </a:lnTo>
                  <a:lnTo>
                    <a:pt x="1508556" y="1048054"/>
                  </a:lnTo>
                  <a:lnTo>
                    <a:pt x="1508239" y="1048054"/>
                  </a:lnTo>
                  <a:lnTo>
                    <a:pt x="1508442" y="1046784"/>
                  </a:lnTo>
                  <a:lnTo>
                    <a:pt x="1509217" y="1044244"/>
                  </a:lnTo>
                  <a:lnTo>
                    <a:pt x="1509382" y="1041704"/>
                  </a:lnTo>
                  <a:lnTo>
                    <a:pt x="1509242" y="1040434"/>
                  </a:lnTo>
                  <a:lnTo>
                    <a:pt x="1508823" y="1039164"/>
                  </a:lnTo>
                  <a:lnTo>
                    <a:pt x="1507667" y="1035354"/>
                  </a:lnTo>
                  <a:lnTo>
                    <a:pt x="1507197" y="1032814"/>
                  </a:lnTo>
                  <a:lnTo>
                    <a:pt x="1506042" y="1031544"/>
                  </a:lnTo>
                  <a:lnTo>
                    <a:pt x="1505318" y="1029004"/>
                  </a:lnTo>
                  <a:lnTo>
                    <a:pt x="1504505" y="1027734"/>
                  </a:lnTo>
                  <a:lnTo>
                    <a:pt x="1503603" y="1027734"/>
                  </a:lnTo>
                  <a:lnTo>
                    <a:pt x="1503883" y="1025194"/>
                  </a:lnTo>
                  <a:lnTo>
                    <a:pt x="1502689" y="1025194"/>
                  </a:lnTo>
                  <a:lnTo>
                    <a:pt x="1502384" y="1023924"/>
                  </a:lnTo>
                  <a:lnTo>
                    <a:pt x="1502092" y="1022654"/>
                  </a:lnTo>
                  <a:lnTo>
                    <a:pt x="1501457" y="1021384"/>
                  </a:lnTo>
                  <a:lnTo>
                    <a:pt x="1500098" y="1018844"/>
                  </a:lnTo>
                  <a:lnTo>
                    <a:pt x="1499323" y="1018844"/>
                  </a:lnTo>
                  <a:lnTo>
                    <a:pt x="1497164" y="1017574"/>
                  </a:lnTo>
                  <a:lnTo>
                    <a:pt x="1495958" y="1017574"/>
                  </a:lnTo>
                  <a:lnTo>
                    <a:pt x="1496618" y="1015034"/>
                  </a:lnTo>
                  <a:lnTo>
                    <a:pt x="1495488" y="1015034"/>
                  </a:lnTo>
                  <a:lnTo>
                    <a:pt x="1495488" y="1036624"/>
                  </a:lnTo>
                  <a:lnTo>
                    <a:pt x="1495437" y="1042974"/>
                  </a:lnTo>
                  <a:lnTo>
                    <a:pt x="1494701" y="1045514"/>
                  </a:lnTo>
                  <a:lnTo>
                    <a:pt x="1494205" y="1048054"/>
                  </a:lnTo>
                  <a:lnTo>
                    <a:pt x="1493456" y="1049324"/>
                  </a:lnTo>
                  <a:lnTo>
                    <a:pt x="1493037" y="1050594"/>
                  </a:lnTo>
                  <a:lnTo>
                    <a:pt x="1492973" y="1051864"/>
                  </a:lnTo>
                  <a:lnTo>
                    <a:pt x="1492897" y="1053134"/>
                  </a:lnTo>
                  <a:lnTo>
                    <a:pt x="1492402" y="1053134"/>
                  </a:lnTo>
                  <a:lnTo>
                    <a:pt x="1491335" y="1054404"/>
                  </a:lnTo>
                  <a:lnTo>
                    <a:pt x="1488325" y="1056944"/>
                  </a:lnTo>
                  <a:lnTo>
                    <a:pt x="1486776" y="1056944"/>
                  </a:lnTo>
                  <a:lnTo>
                    <a:pt x="1485798" y="1058214"/>
                  </a:lnTo>
                  <a:lnTo>
                    <a:pt x="1485379" y="1059484"/>
                  </a:lnTo>
                  <a:lnTo>
                    <a:pt x="1484083" y="1058214"/>
                  </a:lnTo>
                  <a:lnTo>
                    <a:pt x="1483017" y="1059484"/>
                  </a:lnTo>
                  <a:lnTo>
                    <a:pt x="1480515" y="1059484"/>
                  </a:lnTo>
                  <a:lnTo>
                    <a:pt x="1479740" y="1060754"/>
                  </a:lnTo>
                  <a:lnTo>
                    <a:pt x="1468234" y="1060754"/>
                  </a:lnTo>
                  <a:lnTo>
                    <a:pt x="1467446" y="1059484"/>
                  </a:lnTo>
                  <a:lnTo>
                    <a:pt x="1466570" y="1060754"/>
                  </a:lnTo>
                  <a:lnTo>
                    <a:pt x="1465503" y="1059484"/>
                  </a:lnTo>
                  <a:lnTo>
                    <a:pt x="1464246" y="1059484"/>
                  </a:lnTo>
                  <a:lnTo>
                    <a:pt x="1462786" y="1058214"/>
                  </a:lnTo>
                  <a:lnTo>
                    <a:pt x="1461414" y="1056944"/>
                  </a:lnTo>
                  <a:lnTo>
                    <a:pt x="1459268" y="1055674"/>
                  </a:lnTo>
                  <a:lnTo>
                    <a:pt x="1458798" y="1055674"/>
                  </a:lnTo>
                  <a:lnTo>
                    <a:pt x="1458061" y="1054404"/>
                  </a:lnTo>
                  <a:lnTo>
                    <a:pt x="1457007" y="1054404"/>
                  </a:lnTo>
                  <a:lnTo>
                    <a:pt x="1455127" y="1053134"/>
                  </a:lnTo>
                  <a:lnTo>
                    <a:pt x="1453680" y="1051864"/>
                  </a:lnTo>
                  <a:lnTo>
                    <a:pt x="1452143" y="1050594"/>
                  </a:lnTo>
                  <a:lnTo>
                    <a:pt x="1448765" y="1049324"/>
                  </a:lnTo>
                  <a:lnTo>
                    <a:pt x="1449070" y="1048054"/>
                  </a:lnTo>
                  <a:lnTo>
                    <a:pt x="1449070" y="1046784"/>
                  </a:lnTo>
                  <a:lnTo>
                    <a:pt x="1452664" y="1046784"/>
                  </a:lnTo>
                  <a:lnTo>
                    <a:pt x="1451838" y="1044244"/>
                  </a:lnTo>
                  <a:lnTo>
                    <a:pt x="1451279" y="1042974"/>
                  </a:lnTo>
                  <a:lnTo>
                    <a:pt x="1453388" y="1041704"/>
                  </a:lnTo>
                  <a:lnTo>
                    <a:pt x="1453667" y="1041704"/>
                  </a:lnTo>
                  <a:lnTo>
                    <a:pt x="1453540" y="1039164"/>
                  </a:lnTo>
                  <a:lnTo>
                    <a:pt x="1453997" y="1037894"/>
                  </a:lnTo>
                  <a:lnTo>
                    <a:pt x="1455064" y="1036624"/>
                  </a:lnTo>
                  <a:lnTo>
                    <a:pt x="1454734" y="1036624"/>
                  </a:lnTo>
                  <a:lnTo>
                    <a:pt x="1454505" y="1035354"/>
                  </a:lnTo>
                  <a:lnTo>
                    <a:pt x="1455178" y="1035354"/>
                  </a:lnTo>
                  <a:lnTo>
                    <a:pt x="1455166" y="1032814"/>
                  </a:lnTo>
                  <a:lnTo>
                    <a:pt x="1455547" y="1031544"/>
                  </a:lnTo>
                  <a:lnTo>
                    <a:pt x="1458264" y="1030274"/>
                  </a:lnTo>
                  <a:lnTo>
                    <a:pt x="1459522" y="1029004"/>
                  </a:lnTo>
                  <a:lnTo>
                    <a:pt x="1459344" y="1026464"/>
                  </a:lnTo>
                  <a:lnTo>
                    <a:pt x="1460550" y="1026464"/>
                  </a:lnTo>
                  <a:lnTo>
                    <a:pt x="1461820" y="1025194"/>
                  </a:lnTo>
                  <a:lnTo>
                    <a:pt x="1462760" y="1023924"/>
                  </a:lnTo>
                  <a:lnTo>
                    <a:pt x="1463776" y="1023924"/>
                  </a:lnTo>
                  <a:lnTo>
                    <a:pt x="1466278" y="1025194"/>
                  </a:lnTo>
                  <a:lnTo>
                    <a:pt x="1467866" y="1023924"/>
                  </a:lnTo>
                  <a:lnTo>
                    <a:pt x="1470012" y="1025194"/>
                  </a:lnTo>
                  <a:lnTo>
                    <a:pt x="1470291" y="1025194"/>
                  </a:lnTo>
                  <a:lnTo>
                    <a:pt x="1471917" y="1023924"/>
                  </a:lnTo>
                  <a:lnTo>
                    <a:pt x="1473352" y="1023924"/>
                  </a:lnTo>
                  <a:lnTo>
                    <a:pt x="1474571" y="1025194"/>
                  </a:lnTo>
                  <a:lnTo>
                    <a:pt x="1476032" y="1023924"/>
                  </a:lnTo>
                  <a:lnTo>
                    <a:pt x="1477810" y="1025194"/>
                  </a:lnTo>
                  <a:lnTo>
                    <a:pt x="1479880" y="1025194"/>
                  </a:lnTo>
                  <a:lnTo>
                    <a:pt x="1491869" y="1031544"/>
                  </a:lnTo>
                  <a:lnTo>
                    <a:pt x="1495488" y="1036624"/>
                  </a:lnTo>
                  <a:lnTo>
                    <a:pt x="1495488" y="1015034"/>
                  </a:lnTo>
                  <a:lnTo>
                    <a:pt x="1495310" y="1012494"/>
                  </a:lnTo>
                  <a:lnTo>
                    <a:pt x="1493989" y="1012494"/>
                  </a:lnTo>
                  <a:lnTo>
                    <a:pt x="1493240" y="1011224"/>
                  </a:lnTo>
                  <a:lnTo>
                    <a:pt x="1492135" y="1008684"/>
                  </a:lnTo>
                  <a:lnTo>
                    <a:pt x="1491373" y="1008684"/>
                  </a:lnTo>
                  <a:lnTo>
                    <a:pt x="1489633" y="1007414"/>
                  </a:lnTo>
                  <a:lnTo>
                    <a:pt x="1488516" y="1007414"/>
                  </a:lnTo>
                  <a:lnTo>
                    <a:pt x="1487944" y="1006144"/>
                  </a:lnTo>
                  <a:lnTo>
                    <a:pt x="1487309" y="1006144"/>
                  </a:lnTo>
                  <a:lnTo>
                    <a:pt x="1486522" y="1007414"/>
                  </a:lnTo>
                  <a:lnTo>
                    <a:pt x="1485887" y="1007414"/>
                  </a:lnTo>
                  <a:lnTo>
                    <a:pt x="1485519" y="1008684"/>
                  </a:lnTo>
                  <a:lnTo>
                    <a:pt x="1483855" y="1008684"/>
                  </a:lnTo>
                  <a:lnTo>
                    <a:pt x="1483461" y="1007414"/>
                  </a:lnTo>
                  <a:lnTo>
                    <a:pt x="1483804" y="1007414"/>
                  </a:lnTo>
                  <a:lnTo>
                    <a:pt x="1484172" y="1006144"/>
                  </a:lnTo>
                  <a:lnTo>
                    <a:pt x="1483944" y="1004874"/>
                  </a:lnTo>
                  <a:lnTo>
                    <a:pt x="1483017" y="1004874"/>
                  </a:lnTo>
                  <a:lnTo>
                    <a:pt x="1482305" y="1003604"/>
                  </a:lnTo>
                  <a:lnTo>
                    <a:pt x="1480058" y="1003604"/>
                  </a:lnTo>
                  <a:lnTo>
                    <a:pt x="1478711" y="1002334"/>
                  </a:lnTo>
                  <a:lnTo>
                    <a:pt x="1477772" y="999794"/>
                  </a:lnTo>
                  <a:lnTo>
                    <a:pt x="1476883" y="999794"/>
                  </a:lnTo>
                  <a:lnTo>
                    <a:pt x="1475879" y="998524"/>
                  </a:lnTo>
                  <a:lnTo>
                    <a:pt x="1474508" y="997254"/>
                  </a:lnTo>
                  <a:lnTo>
                    <a:pt x="1473796" y="998524"/>
                  </a:lnTo>
                  <a:lnTo>
                    <a:pt x="1472831" y="998524"/>
                  </a:lnTo>
                  <a:lnTo>
                    <a:pt x="1472488" y="997254"/>
                  </a:lnTo>
                  <a:lnTo>
                    <a:pt x="1473327" y="995984"/>
                  </a:lnTo>
                  <a:lnTo>
                    <a:pt x="1473174" y="994714"/>
                  </a:lnTo>
                  <a:lnTo>
                    <a:pt x="1474254" y="993444"/>
                  </a:lnTo>
                  <a:lnTo>
                    <a:pt x="1475054" y="993444"/>
                  </a:lnTo>
                  <a:lnTo>
                    <a:pt x="1475816" y="989634"/>
                  </a:lnTo>
                  <a:lnTo>
                    <a:pt x="1478102" y="985824"/>
                  </a:lnTo>
                  <a:lnTo>
                    <a:pt x="1480527" y="983284"/>
                  </a:lnTo>
                  <a:lnTo>
                    <a:pt x="1480591" y="980744"/>
                  </a:lnTo>
                  <a:lnTo>
                    <a:pt x="1482140" y="978204"/>
                  </a:lnTo>
                  <a:lnTo>
                    <a:pt x="1483588" y="976934"/>
                  </a:lnTo>
                  <a:lnTo>
                    <a:pt x="1484922" y="974394"/>
                  </a:lnTo>
                  <a:lnTo>
                    <a:pt x="1484795" y="973124"/>
                  </a:lnTo>
                  <a:lnTo>
                    <a:pt x="1484909" y="971854"/>
                  </a:lnTo>
                  <a:lnTo>
                    <a:pt x="1485544" y="970584"/>
                  </a:lnTo>
                  <a:lnTo>
                    <a:pt x="1486268" y="969314"/>
                  </a:lnTo>
                  <a:lnTo>
                    <a:pt x="1486535" y="968044"/>
                  </a:lnTo>
                  <a:lnTo>
                    <a:pt x="1487004" y="968044"/>
                  </a:lnTo>
                  <a:lnTo>
                    <a:pt x="1486611" y="966774"/>
                  </a:lnTo>
                  <a:lnTo>
                    <a:pt x="1486750" y="965504"/>
                  </a:lnTo>
                  <a:lnTo>
                    <a:pt x="1487411" y="965504"/>
                  </a:lnTo>
                  <a:lnTo>
                    <a:pt x="1487589" y="964234"/>
                  </a:lnTo>
                  <a:lnTo>
                    <a:pt x="1488478" y="964234"/>
                  </a:lnTo>
                  <a:lnTo>
                    <a:pt x="1488414" y="962964"/>
                  </a:lnTo>
                  <a:lnTo>
                    <a:pt x="1490052" y="960424"/>
                  </a:lnTo>
                  <a:lnTo>
                    <a:pt x="1490522" y="959154"/>
                  </a:lnTo>
                  <a:lnTo>
                    <a:pt x="1490637" y="957884"/>
                  </a:lnTo>
                  <a:lnTo>
                    <a:pt x="1491259" y="956614"/>
                  </a:lnTo>
                  <a:lnTo>
                    <a:pt x="1492084" y="955344"/>
                  </a:lnTo>
                  <a:lnTo>
                    <a:pt x="1493304" y="951534"/>
                  </a:lnTo>
                  <a:lnTo>
                    <a:pt x="1494307" y="950264"/>
                  </a:lnTo>
                  <a:lnTo>
                    <a:pt x="1494586" y="948994"/>
                  </a:lnTo>
                  <a:lnTo>
                    <a:pt x="1493989" y="948994"/>
                  </a:lnTo>
                  <a:lnTo>
                    <a:pt x="1493151" y="947724"/>
                  </a:lnTo>
                  <a:lnTo>
                    <a:pt x="1493520" y="946454"/>
                  </a:lnTo>
                  <a:lnTo>
                    <a:pt x="1493012" y="946454"/>
                  </a:lnTo>
                  <a:lnTo>
                    <a:pt x="1492681" y="945184"/>
                  </a:lnTo>
                  <a:lnTo>
                    <a:pt x="1492719" y="943914"/>
                  </a:lnTo>
                  <a:lnTo>
                    <a:pt x="1492021" y="943914"/>
                  </a:lnTo>
                  <a:lnTo>
                    <a:pt x="1491361" y="942644"/>
                  </a:lnTo>
                  <a:lnTo>
                    <a:pt x="1490941" y="941374"/>
                  </a:lnTo>
                  <a:lnTo>
                    <a:pt x="1488668" y="941374"/>
                  </a:lnTo>
                  <a:lnTo>
                    <a:pt x="1488782" y="940104"/>
                  </a:lnTo>
                  <a:lnTo>
                    <a:pt x="1488973" y="940104"/>
                  </a:lnTo>
                  <a:lnTo>
                    <a:pt x="1487881" y="938834"/>
                  </a:lnTo>
                  <a:lnTo>
                    <a:pt x="1484630" y="938834"/>
                  </a:lnTo>
                  <a:lnTo>
                    <a:pt x="1484693" y="937564"/>
                  </a:lnTo>
                  <a:lnTo>
                    <a:pt x="1484223" y="937564"/>
                  </a:lnTo>
                  <a:lnTo>
                    <a:pt x="1483499" y="938834"/>
                  </a:lnTo>
                  <a:lnTo>
                    <a:pt x="1482509" y="940104"/>
                  </a:lnTo>
                  <a:lnTo>
                    <a:pt x="1481353" y="940104"/>
                  </a:lnTo>
                  <a:lnTo>
                    <a:pt x="1478902" y="941374"/>
                  </a:lnTo>
                  <a:lnTo>
                    <a:pt x="1477657" y="941374"/>
                  </a:lnTo>
                  <a:lnTo>
                    <a:pt x="1477276" y="946454"/>
                  </a:lnTo>
                  <a:lnTo>
                    <a:pt x="1476832" y="947724"/>
                  </a:lnTo>
                  <a:lnTo>
                    <a:pt x="1476171" y="947724"/>
                  </a:lnTo>
                  <a:lnTo>
                    <a:pt x="1475486" y="946454"/>
                  </a:lnTo>
                  <a:lnTo>
                    <a:pt x="1474609" y="946454"/>
                  </a:lnTo>
                  <a:lnTo>
                    <a:pt x="1474127" y="947724"/>
                  </a:lnTo>
                  <a:lnTo>
                    <a:pt x="1473758" y="947724"/>
                  </a:lnTo>
                  <a:lnTo>
                    <a:pt x="1474266" y="948994"/>
                  </a:lnTo>
                  <a:lnTo>
                    <a:pt x="1474851" y="948994"/>
                  </a:lnTo>
                  <a:lnTo>
                    <a:pt x="1475320" y="950264"/>
                  </a:lnTo>
                  <a:lnTo>
                    <a:pt x="1475574" y="950264"/>
                  </a:lnTo>
                  <a:lnTo>
                    <a:pt x="1475676" y="951534"/>
                  </a:lnTo>
                  <a:lnTo>
                    <a:pt x="1474012" y="951534"/>
                  </a:lnTo>
                  <a:lnTo>
                    <a:pt x="1473542" y="952804"/>
                  </a:lnTo>
                  <a:lnTo>
                    <a:pt x="1470952" y="952804"/>
                  </a:lnTo>
                  <a:lnTo>
                    <a:pt x="1469936" y="955344"/>
                  </a:lnTo>
                  <a:lnTo>
                    <a:pt x="1468297" y="956614"/>
                  </a:lnTo>
                  <a:lnTo>
                    <a:pt x="1467751" y="957884"/>
                  </a:lnTo>
                  <a:lnTo>
                    <a:pt x="1467586" y="959154"/>
                  </a:lnTo>
                  <a:lnTo>
                    <a:pt x="1467802" y="960424"/>
                  </a:lnTo>
                  <a:lnTo>
                    <a:pt x="1467942" y="960424"/>
                  </a:lnTo>
                  <a:lnTo>
                    <a:pt x="1467751" y="961694"/>
                  </a:lnTo>
                  <a:lnTo>
                    <a:pt x="1465630" y="962964"/>
                  </a:lnTo>
                  <a:lnTo>
                    <a:pt x="1464627" y="965504"/>
                  </a:lnTo>
                  <a:lnTo>
                    <a:pt x="1462798" y="969314"/>
                  </a:lnTo>
                  <a:lnTo>
                    <a:pt x="1462443" y="970584"/>
                  </a:lnTo>
                  <a:lnTo>
                    <a:pt x="1462455" y="971854"/>
                  </a:lnTo>
                  <a:lnTo>
                    <a:pt x="1461490" y="971854"/>
                  </a:lnTo>
                  <a:lnTo>
                    <a:pt x="1460931" y="973124"/>
                  </a:lnTo>
                  <a:lnTo>
                    <a:pt x="1460474" y="974394"/>
                  </a:lnTo>
                  <a:lnTo>
                    <a:pt x="1460106" y="975664"/>
                  </a:lnTo>
                  <a:lnTo>
                    <a:pt x="1458950" y="975664"/>
                  </a:lnTo>
                  <a:lnTo>
                    <a:pt x="1457540" y="976934"/>
                  </a:lnTo>
                  <a:lnTo>
                    <a:pt x="1457756" y="978204"/>
                  </a:lnTo>
                  <a:lnTo>
                    <a:pt x="1457223" y="979474"/>
                  </a:lnTo>
                  <a:lnTo>
                    <a:pt x="1455775" y="982014"/>
                  </a:lnTo>
                  <a:lnTo>
                    <a:pt x="1456004" y="982014"/>
                  </a:lnTo>
                  <a:lnTo>
                    <a:pt x="1456347" y="983284"/>
                  </a:lnTo>
                  <a:lnTo>
                    <a:pt x="1455508" y="985824"/>
                  </a:lnTo>
                  <a:lnTo>
                    <a:pt x="1454696" y="985824"/>
                  </a:lnTo>
                  <a:lnTo>
                    <a:pt x="1453642" y="987094"/>
                  </a:lnTo>
                  <a:lnTo>
                    <a:pt x="1452041" y="988364"/>
                  </a:lnTo>
                  <a:lnTo>
                    <a:pt x="1452283" y="988364"/>
                  </a:lnTo>
                  <a:lnTo>
                    <a:pt x="1452092" y="989634"/>
                  </a:lnTo>
                  <a:lnTo>
                    <a:pt x="1451165" y="989634"/>
                  </a:lnTo>
                  <a:lnTo>
                    <a:pt x="1451102" y="990904"/>
                  </a:lnTo>
                  <a:lnTo>
                    <a:pt x="1450759" y="993444"/>
                  </a:lnTo>
                  <a:lnTo>
                    <a:pt x="1450987" y="994714"/>
                  </a:lnTo>
                  <a:lnTo>
                    <a:pt x="1450301" y="994714"/>
                  </a:lnTo>
                  <a:lnTo>
                    <a:pt x="1449730" y="995984"/>
                  </a:lnTo>
                  <a:lnTo>
                    <a:pt x="1447419" y="998524"/>
                  </a:lnTo>
                  <a:lnTo>
                    <a:pt x="1447761" y="998524"/>
                  </a:lnTo>
                  <a:lnTo>
                    <a:pt x="1447749" y="999794"/>
                  </a:lnTo>
                  <a:lnTo>
                    <a:pt x="1445907" y="1001064"/>
                  </a:lnTo>
                  <a:lnTo>
                    <a:pt x="1445615" y="1001064"/>
                  </a:lnTo>
                  <a:lnTo>
                    <a:pt x="1446288" y="1002334"/>
                  </a:lnTo>
                  <a:lnTo>
                    <a:pt x="1446707" y="1002334"/>
                  </a:lnTo>
                  <a:lnTo>
                    <a:pt x="1446288" y="1003515"/>
                  </a:lnTo>
                  <a:lnTo>
                    <a:pt x="1446288" y="1009954"/>
                  </a:lnTo>
                  <a:lnTo>
                    <a:pt x="1445717" y="1012494"/>
                  </a:lnTo>
                  <a:lnTo>
                    <a:pt x="1445602" y="1011224"/>
                  </a:lnTo>
                  <a:lnTo>
                    <a:pt x="1445475" y="1011224"/>
                  </a:lnTo>
                  <a:lnTo>
                    <a:pt x="1445793" y="1009954"/>
                  </a:lnTo>
                  <a:lnTo>
                    <a:pt x="1445768" y="1008684"/>
                  </a:lnTo>
                  <a:lnTo>
                    <a:pt x="1446288" y="1009954"/>
                  </a:lnTo>
                  <a:lnTo>
                    <a:pt x="1446288" y="1003515"/>
                  </a:lnTo>
                  <a:lnTo>
                    <a:pt x="1445806" y="1004874"/>
                  </a:lnTo>
                  <a:lnTo>
                    <a:pt x="1444625" y="1006144"/>
                  </a:lnTo>
                  <a:lnTo>
                    <a:pt x="1444675" y="1007414"/>
                  </a:lnTo>
                  <a:lnTo>
                    <a:pt x="1444840" y="1007414"/>
                  </a:lnTo>
                  <a:lnTo>
                    <a:pt x="1444688" y="1008684"/>
                  </a:lnTo>
                  <a:lnTo>
                    <a:pt x="1442377" y="1008684"/>
                  </a:lnTo>
                  <a:lnTo>
                    <a:pt x="1442796" y="1009954"/>
                  </a:lnTo>
                  <a:lnTo>
                    <a:pt x="1442974" y="1009954"/>
                  </a:lnTo>
                  <a:lnTo>
                    <a:pt x="1443342" y="1011224"/>
                  </a:lnTo>
                  <a:lnTo>
                    <a:pt x="1443469" y="1011224"/>
                  </a:lnTo>
                  <a:lnTo>
                    <a:pt x="1443520" y="1012494"/>
                  </a:lnTo>
                  <a:lnTo>
                    <a:pt x="1442275" y="1012494"/>
                  </a:lnTo>
                  <a:lnTo>
                    <a:pt x="1441437" y="1013764"/>
                  </a:lnTo>
                  <a:lnTo>
                    <a:pt x="1441018" y="1013764"/>
                  </a:lnTo>
                  <a:lnTo>
                    <a:pt x="1441145" y="1015034"/>
                  </a:lnTo>
                  <a:lnTo>
                    <a:pt x="1440827" y="1016304"/>
                  </a:lnTo>
                  <a:lnTo>
                    <a:pt x="1441056" y="1016304"/>
                  </a:lnTo>
                  <a:lnTo>
                    <a:pt x="1441196" y="1017574"/>
                  </a:lnTo>
                  <a:lnTo>
                    <a:pt x="1440561" y="1018844"/>
                  </a:lnTo>
                  <a:lnTo>
                    <a:pt x="1439583" y="1020114"/>
                  </a:lnTo>
                  <a:lnTo>
                    <a:pt x="1438579" y="1020114"/>
                  </a:lnTo>
                  <a:lnTo>
                    <a:pt x="1438097" y="1021384"/>
                  </a:lnTo>
                  <a:lnTo>
                    <a:pt x="1438211" y="1023924"/>
                  </a:lnTo>
                  <a:lnTo>
                    <a:pt x="1438338" y="1025194"/>
                  </a:lnTo>
                  <a:lnTo>
                    <a:pt x="1438198" y="1026464"/>
                  </a:lnTo>
                  <a:lnTo>
                    <a:pt x="1438008" y="1027734"/>
                  </a:lnTo>
                  <a:lnTo>
                    <a:pt x="1435722" y="1027734"/>
                  </a:lnTo>
                  <a:lnTo>
                    <a:pt x="1436230" y="1029004"/>
                  </a:lnTo>
                  <a:lnTo>
                    <a:pt x="1434998" y="1029004"/>
                  </a:lnTo>
                  <a:lnTo>
                    <a:pt x="1435392" y="1030274"/>
                  </a:lnTo>
                  <a:lnTo>
                    <a:pt x="1433753" y="1034084"/>
                  </a:lnTo>
                  <a:lnTo>
                    <a:pt x="1431925" y="1036624"/>
                  </a:lnTo>
                  <a:lnTo>
                    <a:pt x="1432153" y="1039164"/>
                  </a:lnTo>
                  <a:lnTo>
                    <a:pt x="1429054" y="1044244"/>
                  </a:lnTo>
                  <a:lnTo>
                    <a:pt x="1429156" y="1046784"/>
                  </a:lnTo>
                  <a:lnTo>
                    <a:pt x="1428381" y="1049324"/>
                  </a:lnTo>
                  <a:lnTo>
                    <a:pt x="1426718" y="1050594"/>
                  </a:lnTo>
                  <a:lnTo>
                    <a:pt x="1426603" y="1051864"/>
                  </a:lnTo>
                  <a:lnTo>
                    <a:pt x="1427060" y="1053134"/>
                  </a:lnTo>
                  <a:lnTo>
                    <a:pt x="1427137" y="1055674"/>
                  </a:lnTo>
                  <a:lnTo>
                    <a:pt x="1430464" y="1058214"/>
                  </a:lnTo>
                  <a:lnTo>
                    <a:pt x="1431493" y="1059484"/>
                  </a:lnTo>
                  <a:lnTo>
                    <a:pt x="1433245" y="1060754"/>
                  </a:lnTo>
                  <a:lnTo>
                    <a:pt x="1435722" y="1062024"/>
                  </a:lnTo>
                  <a:lnTo>
                    <a:pt x="1438871" y="1063294"/>
                  </a:lnTo>
                  <a:lnTo>
                    <a:pt x="1440992" y="1065834"/>
                  </a:lnTo>
                  <a:lnTo>
                    <a:pt x="1442034" y="1068374"/>
                  </a:lnTo>
                  <a:lnTo>
                    <a:pt x="1443266" y="1067104"/>
                  </a:lnTo>
                  <a:lnTo>
                    <a:pt x="1444053" y="1068374"/>
                  </a:lnTo>
                  <a:lnTo>
                    <a:pt x="1444472" y="1068374"/>
                  </a:lnTo>
                  <a:lnTo>
                    <a:pt x="1445399" y="1073454"/>
                  </a:lnTo>
                  <a:lnTo>
                    <a:pt x="1447761" y="1073454"/>
                  </a:lnTo>
                  <a:lnTo>
                    <a:pt x="1449171" y="1072184"/>
                  </a:lnTo>
                  <a:lnTo>
                    <a:pt x="1449692" y="1072184"/>
                  </a:lnTo>
                  <a:lnTo>
                    <a:pt x="1449438" y="1073454"/>
                  </a:lnTo>
                  <a:lnTo>
                    <a:pt x="1451305" y="1074724"/>
                  </a:lnTo>
                  <a:lnTo>
                    <a:pt x="1451762" y="1074724"/>
                  </a:lnTo>
                  <a:lnTo>
                    <a:pt x="1453172" y="1073454"/>
                  </a:lnTo>
                  <a:lnTo>
                    <a:pt x="1452829" y="1077264"/>
                  </a:lnTo>
                  <a:lnTo>
                    <a:pt x="1454264" y="1078534"/>
                  </a:lnTo>
                  <a:lnTo>
                    <a:pt x="1455458" y="1079804"/>
                  </a:lnTo>
                  <a:lnTo>
                    <a:pt x="1459395" y="1079804"/>
                  </a:lnTo>
                  <a:lnTo>
                    <a:pt x="1459877" y="1082344"/>
                  </a:lnTo>
                  <a:lnTo>
                    <a:pt x="1468501" y="1082344"/>
                  </a:lnTo>
                  <a:lnTo>
                    <a:pt x="1469351" y="1083614"/>
                  </a:lnTo>
                  <a:lnTo>
                    <a:pt x="1470418" y="1082344"/>
                  </a:lnTo>
                  <a:lnTo>
                    <a:pt x="1471587" y="1083614"/>
                  </a:lnTo>
                  <a:lnTo>
                    <a:pt x="1473200" y="1083614"/>
                  </a:lnTo>
                  <a:lnTo>
                    <a:pt x="1474711" y="1082344"/>
                  </a:lnTo>
                  <a:lnTo>
                    <a:pt x="1477479" y="1082344"/>
                  </a:lnTo>
                  <a:lnTo>
                    <a:pt x="1477911" y="1083614"/>
                  </a:lnTo>
                  <a:lnTo>
                    <a:pt x="1479194" y="1083614"/>
                  </a:lnTo>
                  <a:lnTo>
                    <a:pt x="1480019" y="1082344"/>
                  </a:lnTo>
                  <a:lnTo>
                    <a:pt x="1483601" y="1082344"/>
                  </a:lnTo>
                  <a:lnTo>
                    <a:pt x="1485023" y="1081074"/>
                  </a:lnTo>
                  <a:lnTo>
                    <a:pt x="1486090" y="1081074"/>
                  </a:lnTo>
                  <a:lnTo>
                    <a:pt x="1486801" y="1079804"/>
                  </a:lnTo>
                  <a:lnTo>
                    <a:pt x="1488186" y="1081074"/>
                  </a:lnTo>
                  <a:lnTo>
                    <a:pt x="1489227" y="1081074"/>
                  </a:lnTo>
                  <a:lnTo>
                    <a:pt x="1490002" y="1079804"/>
                  </a:lnTo>
                  <a:lnTo>
                    <a:pt x="1490522" y="1079804"/>
                  </a:lnTo>
                  <a:lnTo>
                    <a:pt x="1490764" y="1078534"/>
                  </a:lnTo>
                  <a:lnTo>
                    <a:pt x="1492059" y="1079804"/>
                  </a:lnTo>
                  <a:lnTo>
                    <a:pt x="1493139" y="1078534"/>
                  </a:lnTo>
                  <a:lnTo>
                    <a:pt x="1494116" y="1077264"/>
                  </a:lnTo>
                  <a:lnTo>
                    <a:pt x="1496288" y="1077264"/>
                  </a:lnTo>
                  <a:lnTo>
                    <a:pt x="1497647" y="1075994"/>
                  </a:lnTo>
                  <a:lnTo>
                    <a:pt x="1498650" y="1073454"/>
                  </a:lnTo>
                  <a:lnTo>
                    <a:pt x="1500479" y="1074724"/>
                  </a:lnTo>
                  <a:lnTo>
                    <a:pt x="1501457" y="1073454"/>
                  </a:lnTo>
                  <a:lnTo>
                    <a:pt x="1502511" y="1073454"/>
                  </a:lnTo>
                  <a:lnTo>
                    <a:pt x="1501838" y="1072184"/>
                  </a:lnTo>
                  <a:lnTo>
                    <a:pt x="1501571" y="1070914"/>
                  </a:lnTo>
                  <a:lnTo>
                    <a:pt x="1501787" y="1069644"/>
                  </a:lnTo>
                  <a:lnTo>
                    <a:pt x="1504619" y="1069644"/>
                  </a:lnTo>
                  <a:lnTo>
                    <a:pt x="1504073" y="1067104"/>
                  </a:lnTo>
                  <a:lnTo>
                    <a:pt x="1503959" y="1065834"/>
                  </a:lnTo>
                  <a:lnTo>
                    <a:pt x="1504264" y="1065834"/>
                  </a:lnTo>
                  <a:lnTo>
                    <a:pt x="1505407" y="1064564"/>
                  </a:lnTo>
                  <a:lnTo>
                    <a:pt x="1506931" y="1063294"/>
                  </a:lnTo>
                  <a:lnTo>
                    <a:pt x="1506169" y="1062024"/>
                  </a:lnTo>
                  <a:lnTo>
                    <a:pt x="1506702" y="1060754"/>
                  </a:lnTo>
                  <a:lnTo>
                    <a:pt x="1507845" y="1058214"/>
                  </a:lnTo>
                  <a:lnTo>
                    <a:pt x="1508264" y="1054404"/>
                  </a:lnTo>
                  <a:lnTo>
                    <a:pt x="1508734" y="1053134"/>
                  </a:lnTo>
                  <a:lnTo>
                    <a:pt x="1509458" y="1051864"/>
                  </a:lnTo>
                  <a:close/>
                </a:path>
                <a:path w="1932305" h="1219200">
                  <a:moveTo>
                    <a:pt x="1587017" y="992111"/>
                  </a:moveTo>
                  <a:lnTo>
                    <a:pt x="1584071" y="988301"/>
                  </a:lnTo>
                  <a:lnTo>
                    <a:pt x="1581327" y="985761"/>
                  </a:lnTo>
                  <a:lnTo>
                    <a:pt x="1578800" y="985761"/>
                  </a:lnTo>
                  <a:lnTo>
                    <a:pt x="1577479" y="984491"/>
                  </a:lnTo>
                  <a:lnTo>
                    <a:pt x="1576222" y="983221"/>
                  </a:lnTo>
                  <a:lnTo>
                    <a:pt x="1575003" y="983221"/>
                  </a:lnTo>
                  <a:lnTo>
                    <a:pt x="1573161" y="981951"/>
                  </a:lnTo>
                  <a:lnTo>
                    <a:pt x="1571561" y="983221"/>
                  </a:lnTo>
                  <a:lnTo>
                    <a:pt x="1570253" y="984491"/>
                  </a:lnTo>
                  <a:lnTo>
                    <a:pt x="1568373" y="987031"/>
                  </a:lnTo>
                  <a:lnTo>
                    <a:pt x="1566557" y="989571"/>
                  </a:lnTo>
                  <a:lnTo>
                    <a:pt x="1564220" y="992111"/>
                  </a:lnTo>
                  <a:lnTo>
                    <a:pt x="1563611" y="992949"/>
                  </a:lnTo>
                  <a:lnTo>
                    <a:pt x="1563611" y="1032751"/>
                  </a:lnTo>
                  <a:lnTo>
                    <a:pt x="1562900" y="1034021"/>
                  </a:lnTo>
                  <a:lnTo>
                    <a:pt x="1563014" y="1032751"/>
                  </a:lnTo>
                  <a:lnTo>
                    <a:pt x="1563611" y="1032751"/>
                  </a:lnTo>
                  <a:lnTo>
                    <a:pt x="1563611" y="992949"/>
                  </a:lnTo>
                  <a:lnTo>
                    <a:pt x="1561426" y="995921"/>
                  </a:lnTo>
                  <a:lnTo>
                    <a:pt x="1559979" y="998461"/>
                  </a:lnTo>
                  <a:lnTo>
                    <a:pt x="1559598" y="999731"/>
                  </a:lnTo>
                  <a:lnTo>
                    <a:pt x="1559026" y="999731"/>
                  </a:lnTo>
                  <a:lnTo>
                    <a:pt x="1558251" y="1001001"/>
                  </a:lnTo>
                  <a:lnTo>
                    <a:pt x="1557743" y="1001001"/>
                  </a:lnTo>
                  <a:lnTo>
                    <a:pt x="1557413" y="1002271"/>
                  </a:lnTo>
                  <a:lnTo>
                    <a:pt x="1556994" y="1002271"/>
                  </a:lnTo>
                  <a:lnTo>
                    <a:pt x="1556575" y="1003541"/>
                  </a:lnTo>
                  <a:lnTo>
                    <a:pt x="1556512" y="1004811"/>
                  </a:lnTo>
                  <a:lnTo>
                    <a:pt x="1555800" y="1004811"/>
                  </a:lnTo>
                  <a:lnTo>
                    <a:pt x="1555343" y="1006081"/>
                  </a:lnTo>
                  <a:lnTo>
                    <a:pt x="1555153" y="1006081"/>
                  </a:lnTo>
                  <a:lnTo>
                    <a:pt x="1555140" y="1007351"/>
                  </a:lnTo>
                  <a:lnTo>
                    <a:pt x="1554365" y="1007351"/>
                  </a:lnTo>
                  <a:lnTo>
                    <a:pt x="1554238" y="1008621"/>
                  </a:lnTo>
                  <a:lnTo>
                    <a:pt x="1554467" y="1009891"/>
                  </a:lnTo>
                  <a:lnTo>
                    <a:pt x="1553235" y="1009891"/>
                  </a:lnTo>
                  <a:lnTo>
                    <a:pt x="1552702" y="1011161"/>
                  </a:lnTo>
                  <a:lnTo>
                    <a:pt x="1552663" y="1012431"/>
                  </a:lnTo>
                  <a:lnTo>
                    <a:pt x="1551343" y="1013701"/>
                  </a:lnTo>
                  <a:lnTo>
                    <a:pt x="1550200" y="1014971"/>
                  </a:lnTo>
                  <a:lnTo>
                    <a:pt x="1549234" y="1016241"/>
                  </a:lnTo>
                  <a:lnTo>
                    <a:pt x="1548752" y="1018781"/>
                  </a:lnTo>
                  <a:lnTo>
                    <a:pt x="1548777" y="1020051"/>
                  </a:lnTo>
                  <a:lnTo>
                    <a:pt x="1547571" y="1020051"/>
                  </a:lnTo>
                  <a:lnTo>
                    <a:pt x="1547622" y="1021321"/>
                  </a:lnTo>
                  <a:lnTo>
                    <a:pt x="1547241" y="1022591"/>
                  </a:lnTo>
                  <a:lnTo>
                    <a:pt x="1547088" y="1023861"/>
                  </a:lnTo>
                  <a:lnTo>
                    <a:pt x="1545221" y="1023861"/>
                  </a:lnTo>
                  <a:lnTo>
                    <a:pt x="1545209" y="1025131"/>
                  </a:lnTo>
                  <a:lnTo>
                    <a:pt x="1544637" y="1027671"/>
                  </a:lnTo>
                  <a:lnTo>
                    <a:pt x="1543685" y="1027671"/>
                  </a:lnTo>
                  <a:lnTo>
                    <a:pt x="1543062" y="1028941"/>
                  </a:lnTo>
                  <a:lnTo>
                    <a:pt x="1542732" y="1028941"/>
                  </a:lnTo>
                  <a:lnTo>
                    <a:pt x="1543380" y="1030211"/>
                  </a:lnTo>
                  <a:lnTo>
                    <a:pt x="1543062" y="1030211"/>
                  </a:lnTo>
                  <a:lnTo>
                    <a:pt x="1542173" y="1031481"/>
                  </a:lnTo>
                  <a:lnTo>
                    <a:pt x="1541068" y="1034021"/>
                  </a:lnTo>
                  <a:lnTo>
                    <a:pt x="1540586" y="1034021"/>
                  </a:lnTo>
                  <a:lnTo>
                    <a:pt x="1540395" y="1035291"/>
                  </a:lnTo>
                  <a:lnTo>
                    <a:pt x="1539786" y="1036561"/>
                  </a:lnTo>
                  <a:lnTo>
                    <a:pt x="1539176" y="1036561"/>
                  </a:lnTo>
                  <a:lnTo>
                    <a:pt x="1538693" y="1037831"/>
                  </a:lnTo>
                  <a:lnTo>
                    <a:pt x="1536166" y="1041641"/>
                  </a:lnTo>
                  <a:lnTo>
                    <a:pt x="1535747" y="1041641"/>
                  </a:lnTo>
                  <a:lnTo>
                    <a:pt x="1534134" y="1046721"/>
                  </a:lnTo>
                  <a:lnTo>
                    <a:pt x="1533398" y="1047991"/>
                  </a:lnTo>
                  <a:lnTo>
                    <a:pt x="1532242" y="1047991"/>
                  </a:lnTo>
                  <a:lnTo>
                    <a:pt x="1531696" y="1049261"/>
                  </a:lnTo>
                  <a:lnTo>
                    <a:pt x="1531683" y="1050531"/>
                  </a:lnTo>
                  <a:lnTo>
                    <a:pt x="1532178" y="1051801"/>
                  </a:lnTo>
                  <a:lnTo>
                    <a:pt x="1530540" y="1051801"/>
                  </a:lnTo>
                  <a:lnTo>
                    <a:pt x="1530235" y="1053071"/>
                  </a:lnTo>
                  <a:lnTo>
                    <a:pt x="1529511" y="1053071"/>
                  </a:lnTo>
                  <a:lnTo>
                    <a:pt x="1529295" y="1054341"/>
                  </a:lnTo>
                  <a:lnTo>
                    <a:pt x="1529562" y="1055611"/>
                  </a:lnTo>
                  <a:lnTo>
                    <a:pt x="1528724" y="1055611"/>
                  </a:lnTo>
                  <a:lnTo>
                    <a:pt x="1528165" y="1056881"/>
                  </a:lnTo>
                  <a:lnTo>
                    <a:pt x="1527848" y="1058151"/>
                  </a:lnTo>
                  <a:lnTo>
                    <a:pt x="1527644" y="1059421"/>
                  </a:lnTo>
                  <a:lnTo>
                    <a:pt x="1526921" y="1060691"/>
                  </a:lnTo>
                  <a:lnTo>
                    <a:pt x="1526311" y="1060691"/>
                  </a:lnTo>
                  <a:lnTo>
                    <a:pt x="1526247" y="1061961"/>
                  </a:lnTo>
                  <a:lnTo>
                    <a:pt x="1526755" y="1063231"/>
                  </a:lnTo>
                  <a:lnTo>
                    <a:pt x="1525943" y="1064501"/>
                  </a:lnTo>
                  <a:lnTo>
                    <a:pt x="1525435" y="1064501"/>
                  </a:lnTo>
                  <a:lnTo>
                    <a:pt x="1525333" y="1067041"/>
                  </a:lnTo>
                  <a:lnTo>
                    <a:pt x="1524850" y="1067041"/>
                  </a:lnTo>
                  <a:lnTo>
                    <a:pt x="1523847" y="1068311"/>
                  </a:lnTo>
                  <a:lnTo>
                    <a:pt x="1522933" y="1068311"/>
                  </a:lnTo>
                  <a:lnTo>
                    <a:pt x="1522869" y="1069581"/>
                  </a:lnTo>
                  <a:lnTo>
                    <a:pt x="1522196" y="1069581"/>
                  </a:lnTo>
                  <a:lnTo>
                    <a:pt x="1521764" y="1070851"/>
                  </a:lnTo>
                  <a:lnTo>
                    <a:pt x="1521802" y="1072121"/>
                  </a:lnTo>
                  <a:lnTo>
                    <a:pt x="1520672" y="1072121"/>
                  </a:lnTo>
                  <a:lnTo>
                    <a:pt x="1520228" y="1073391"/>
                  </a:lnTo>
                  <a:lnTo>
                    <a:pt x="1520786" y="1074661"/>
                  </a:lnTo>
                  <a:lnTo>
                    <a:pt x="1520291" y="1075931"/>
                  </a:lnTo>
                  <a:lnTo>
                    <a:pt x="1518742" y="1077201"/>
                  </a:lnTo>
                  <a:lnTo>
                    <a:pt x="1517599" y="1081011"/>
                  </a:lnTo>
                  <a:lnTo>
                    <a:pt x="1517167" y="1082281"/>
                  </a:lnTo>
                  <a:lnTo>
                    <a:pt x="1516354" y="1083551"/>
                  </a:lnTo>
                  <a:lnTo>
                    <a:pt x="1515173" y="1083551"/>
                  </a:lnTo>
                  <a:lnTo>
                    <a:pt x="1515237" y="1084821"/>
                  </a:lnTo>
                  <a:lnTo>
                    <a:pt x="1515021" y="1086091"/>
                  </a:lnTo>
                  <a:lnTo>
                    <a:pt x="1514411" y="1087361"/>
                  </a:lnTo>
                  <a:lnTo>
                    <a:pt x="1514221" y="1088631"/>
                  </a:lnTo>
                  <a:lnTo>
                    <a:pt x="1514449" y="1088631"/>
                  </a:lnTo>
                  <a:lnTo>
                    <a:pt x="1513738" y="1089901"/>
                  </a:lnTo>
                  <a:lnTo>
                    <a:pt x="1513205" y="1091171"/>
                  </a:lnTo>
                  <a:lnTo>
                    <a:pt x="1512366" y="1091171"/>
                  </a:lnTo>
                  <a:lnTo>
                    <a:pt x="1511388" y="1092441"/>
                  </a:lnTo>
                  <a:lnTo>
                    <a:pt x="1510093" y="1092441"/>
                  </a:lnTo>
                  <a:lnTo>
                    <a:pt x="1510499" y="1093711"/>
                  </a:lnTo>
                  <a:lnTo>
                    <a:pt x="1510296" y="1094981"/>
                  </a:lnTo>
                  <a:lnTo>
                    <a:pt x="1509623" y="1097521"/>
                  </a:lnTo>
                  <a:lnTo>
                    <a:pt x="1509750" y="1098791"/>
                  </a:lnTo>
                  <a:lnTo>
                    <a:pt x="1510347" y="1100061"/>
                  </a:lnTo>
                  <a:lnTo>
                    <a:pt x="1511439" y="1100061"/>
                  </a:lnTo>
                  <a:lnTo>
                    <a:pt x="1511579" y="1101331"/>
                  </a:lnTo>
                  <a:lnTo>
                    <a:pt x="1511795" y="1101331"/>
                  </a:lnTo>
                  <a:lnTo>
                    <a:pt x="1511820" y="1102601"/>
                  </a:lnTo>
                  <a:lnTo>
                    <a:pt x="1512722" y="1103871"/>
                  </a:lnTo>
                  <a:lnTo>
                    <a:pt x="1514525" y="1103871"/>
                  </a:lnTo>
                  <a:lnTo>
                    <a:pt x="1516519" y="1105141"/>
                  </a:lnTo>
                  <a:lnTo>
                    <a:pt x="1516938" y="1105141"/>
                  </a:lnTo>
                  <a:lnTo>
                    <a:pt x="1516697" y="1106411"/>
                  </a:lnTo>
                  <a:lnTo>
                    <a:pt x="1519008" y="1106411"/>
                  </a:lnTo>
                  <a:lnTo>
                    <a:pt x="1519897" y="1105141"/>
                  </a:lnTo>
                  <a:lnTo>
                    <a:pt x="1520736" y="1107681"/>
                  </a:lnTo>
                  <a:lnTo>
                    <a:pt x="1523212" y="1108951"/>
                  </a:lnTo>
                  <a:lnTo>
                    <a:pt x="1529892" y="1108951"/>
                  </a:lnTo>
                  <a:lnTo>
                    <a:pt x="1531747" y="1107681"/>
                  </a:lnTo>
                  <a:lnTo>
                    <a:pt x="1531239" y="1106411"/>
                  </a:lnTo>
                  <a:lnTo>
                    <a:pt x="1531175" y="1105141"/>
                  </a:lnTo>
                  <a:lnTo>
                    <a:pt x="1532128" y="1103871"/>
                  </a:lnTo>
                  <a:lnTo>
                    <a:pt x="1532509" y="1103871"/>
                  </a:lnTo>
                  <a:lnTo>
                    <a:pt x="1532293" y="1102601"/>
                  </a:lnTo>
                  <a:lnTo>
                    <a:pt x="1533169" y="1102601"/>
                  </a:lnTo>
                  <a:lnTo>
                    <a:pt x="1532801" y="1100061"/>
                  </a:lnTo>
                  <a:lnTo>
                    <a:pt x="1533067" y="1098791"/>
                  </a:lnTo>
                  <a:lnTo>
                    <a:pt x="1533969" y="1098791"/>
                  </a:lnTo>
                  <a:lnTo>
                    <a:pt x="1533728" y="1097521"/>
                  </a:lnTo>
                  <a:lnTo>
                    <a:pt x="1533918" y="1096251"/>
                  </a:lnTo>
                  <a:lnTo>
                    <a:pt x="1534363" y="1094981"/>
                  </a:lnTo>
                  <a:lnTo>
                    <a:pt x="1534731" y="1093711"/>
                  </a:lnTo>
                  <a:lnTo>
                    <a:pt x="1533817" y="1093711"/>
                  </a:lnTo>
                  <a:lnTo>
                    <a:pt x="1533994" y="1092441"/>
                  </a:lnTo>
                  <a:lnTo>
                    <a:pt x="1533715" y="1091171"/>
                  </a:lnTo>
                  <a:lnTo>
                    <a:pt x="1533956" y="1091171"/>
                  </a:lnTo>
                  <a:lnTo>
                    <a:pt x="1534160" y="1089901"/>
                  </a:lnTo>
                  <a:lnTo>
                    <a:pt x="1533931" y="1089901"/>
                  </a:lnTo>
                  <a:lnTo>
                    <a:pt x="1534020" y="1088631"/>
                  </a:lnTo>
                  <a:lnTo>
                    <a:pt x="1534439" y="1088631"/>
                  </a:lnTo>
                  <a:lnTo>
                    <a:pt x="1535811" y="1089901"/>
                  </a:lnTo>
                  <a:lnTo>
                    <a:pt x="1538097" y="1089901"/>
                  </a:lnTo>
                  <a:lnTo>
                    <a:pt x="1537652" y="1088631"/>
                  </a:lnTo>
                  <a:lnTo>
                    <a:pt x="1537728" y="1087361"/>
                  </a:lnTo>
                  <a:lnTo>
                    <a:pt x="1538325" y="1087361"/>
                  </a:lnTo>
                  <a:lnTo>
                    <a:pt x="1539316" y="1086091"/>
                  </a:lnTo>
                  <a:lnTo>
                    <a:pt x="1540637" y="1086091"/>
                  </a:lnTo>
                  <a:lnTo>
                    <a:pt x="1539240" y="1084821"/>
                  </a:lnTo>
                  <a:lnTo>
                    <a:pt x="1538681" y="1084821"/>
                  </a:lnTo>
                  <a:lnTo>
                    <a:pt x="1538922" y="1083551"/>
                  </a:lnTo>
                  <a:lnTo>
                    <a:pt x="1540141" y="1084821"/>
                  </a:lnTo>
                  <a:lnTo>
                    <a:pt x="1540725" y="1083551"/>
                  </a:lnTo>
                  <a:lnTo>
                    <a:pt x="1540357" y="1082281"/>
                  </a:lnTo>
                  <a:lnTo>
                    <a:pt x="1540217" y="1081011"/>
                  </a:lnTo>
                  <a:lnTo>
                    <a:pt x="1541284" y="1079741"/>
                  </a:lnTo>
                  <a:lnTo>
                    <a:pt x="1542046" y="1078471"/>
                  </a:lnTo>
                  <a:lnTo>
                    <a:pt x="1542503" y="1075931"/>
                  </a:lnTo>
                  <a:lnTo>
                    <a:pt x="1543558" y="1077201"/>
                  </a:lnTo>
                  <a:lnTo>
                    <a:pt x="1544015" y="1075931"/>
                  </a:lnTo>
                  <a:lnTo>
                    <a:pt x="1544485" y="1074661"/>
                  </a:lnTo>
                  <a:lnTo>
                    <a:pt x="1545183" y="1074661"/>
                  </a:lnTo>
                  <a:lnTo>
                    <a:pt x="1546059" y="1073391"/>
                  </a:lnTo>
                  <a:lnTo>
                    <a:pt x="1545209" y="1073391"/>
                  </a:lnTo>
                  <a:lnTo>
                    <a:pt x="1544993" y="1072121"/>
                  </a:lnTo>
                  <a:lnTo>
                    <a:pt x="1547329" y="1072121"/>
                  </a:lnTo>
                  <a:lnTo>
                    <a:pt x="1548155" y="1070851"/>
                  </a:lnTo>
                  <a:lnTo>
                    <a:pt x="1548561" y="1070851"/>
                  </a:lnTo>
                  <a:lnTo>
                    <a:pt x="1548574" y="1067041"/>
                  </a:lnTo>
                  <a:lnTo>
                    <a:pt x="1548345" y="1065771"/>
                  </a:lnTo>
                  <a:lnTo>
                    <a:pt x="1549285" y="1065771"/>
                  </a:lnTo>
                  <a:lnTo>
                    <a:pt x="1549730" y="1064501"/>
                  </a:lnTo>
                  <a:lnTo>
                    <a:pt x="1549730" y="1063231"/>
                  </a:lnTo>
                  <a:lnTo>
                    <a:pt x="1549844" y="1061961"/>
                  </a:lnTo>
                  <a:lnTo>
                    <a:pt x="1550187" y="1061961"/>
                  </a:lnTo>
                  <a:lnTo>
                    <a:pt x="1550123" y="1060691"/>
                  </a:lnTo>
                  <a:lnTo>
                    <a:pt x="1553019" y="1060691"/>
                  </a:lnTo>
                  <a:lnTo>
                    <a:pt x="1552702" y="1059421"/>
                  </a:lnTo>
                  <a:lnTo>
                    <a:pt x="1553476" y="1059421"/>
                  </a:lnTo>
                  <a:lnTo>
                    <a:pt x="1553387" y="1058151"/>
                  </a:lnTo>
                  <a:lnTo>
                    <a:pt x="1553311" y="1055611"/>
                  </a:lnTo>
                  <a:lnTo>
                    <a:pt x="1555407" y="1055611"/>
                  </a:lnTo>
                  <a:lnTo>
                    <a:pt x="1555711" y="1053071"/>
                  </a:lnTo>
                  <a:lnTo>
                    <a:pt x="1556512" y="1053071"/>
                  </a:lnTo>
                  <a:lnTo>
                    <a:pt x="1557235" y="1051801"/>
                  </a:lnTo>
                  <a:lnTo>
                    <a:pt x="1557350" y="1050531"/>
                  </a:lnTo>
                  <a:lnTo>
                    <a:pt x="1557185" y="1050531"/>
                  </a:lnTo>
                  <a:lnTo>
                    <a:pt x="1557274" y="1049261"/>
                  </a:lnTo>
                  <a:lnTo>
                    <a:pt x="1557959" y="1047991"/>
                  </a:lnTo>
                  <a:lnTo>
                    <a:pt x="1559242" y="1047991"/>
                  </a:lnTo>
                  <a:lnTo>
                    <a:pt x="1559674" y="1046721"/>
                  </a:lnTo>
                  <a:lnTo>
                    <a:pt x="1559890" y="1046721"/>
                  </a:lnTo>
                  <a:lnTo>
                    <a:pt x="1559902" y="1045451"/>
                  </a:lnTo>
                  <a:lnTo>
                    <a:pt x="1560182" y="1045451"/>
                  </a:lnTo>
                  <a:lnTo>
                    <a:pt x="1559966" y="1042911"/>
                  </a:lnTo>
                  <a:lnTo>
                    <a:pt x="1560245" y="1042911"/>
                  </a:lnTo>
                  <a:lnTo>
                    <a:pt x="1560944" y="1041641"/>
                  </a:lnTo>
                  <a:lnTo>
                    <a:pt x="1561566" y="1041641"/>
                  </a:lnTo>
                  <a:lnTo>
                    <a:pt x="1562087" y="1042911"/>
                  </a:lnTo>
                  <a:lnTo>
                    <a:pt x="1562290" y="1041641"/>
                  </a:lnTo>
                  <a:lnTo>
                    <a:pt x="1561934" y="1040371"/>
                  </a:lnTo>
                  <a:lnTo>
                    <a:pt x="1561033" y="1039101"/>
                  </a:lnTo>
                  <a:lnTo>
                    <a:pt x="1561782" y="1039101"/>
                  </a:lnTo>
                  <a:lnTo>
                    <a:pt x="1562315" y="1037831"/>
                  </a:lnTo>
                  <a:lnTo>
                    <a:pt x="1563738" y="1037831"/>
                  </a:lnTo>
                  <a:lnTo>
                    <a:pt x="1564703" y="1036561"/>
                  </a:lnTo>
                  <a:lnTo>
                    <a:pt x="1565554" y="1035291"/>
                  </a:lnTo>
                  <a:lnTo>
                    <a:pt x="1564716" y="1034021"/>
                  </a:lnTo>
                  <a:lnTo>
                    <a:pt x="1564208" y="1032751"/>
                  </a:lnTo>
                  <a:lnTo>
                    <a:pt x="1565821" y="1031481"/>
                  </a:lnTo>
                  <a:lnTo>
                    <a:pt x="1566799" y="1030211"/>
                  </a:lnTo>
                  <a:lnTo>
                    <a:pt x="1567180" y="1030211"/>
                  </a:lnTo>
                  <a:lnTo>
                    <a:pt x="1566951" y="1028941"/>
                  </a:lnTo>
                  <a:lnTo>
                    <a:pt x="1566189" y="1027671"/>
                  </a:lnTo>
                  <a:lnTo>
                    <a:pt x="1565846" y="1026401"/>
                  </a:lnTo>
                  <a:lnTo>
                    <a:pt x="1565986" y="1026401"/>
                  </a:lnTo>
                  <a:lnTo>
                    <a:pt x="1566583" y="1025131"/>
                  </a:lnTo>
                  <a:lnTo>
                    <a:pt x="1567370" y="1026401"/>
                  </a:lnTo>
                  <a:lnTo>
                    <a:pt x="1568538" y="1027671"/>
                  </a:lnTo>
                  <a:lnTo>
                    <a:pt x="1567764" y="1028941"/>
                  </a:lnTo>
                  <a:lnTo>
                    <a:pt x="1567497" y="1028941"/>
                  </a:lnTo>
                  <a:lnTo>
                    <a:pt x="1567180" y="1030211"/>
                  </a:lnTo>
                  <a:lnTo>
                    <a:pt x="1569072" y="1030211"/>
                  </a:lnTo>
                  <a:lnTo>
                    <a:pt x="1569580" y="1028941"/>
                  </a:lnTo>
                  <a:lnTo>
                    <a:pt x="1569021" y="1027671"/>
                  </a:lnTo>
                  <a:lnTo>
                    <a:pt x="1570113" y="1027671"/>
                  </a:lnTo>
                  <a:lnTo>
                    <a:pt x="1569897" y="1026401"/>
                  </a:lnTo>
                  <a:lnTo>
                    <a:pt x="1569821" y="1025131"/>
                  </a:lnTo>
                  <a:lnTo>
                    <a:pt x="1570367" y="1023861"/>
                  </a:lnTo>
                  <a:lnTo>
                    <a:pt x="1570228" y="1022591"/>
                  </a:lnTo>
                  <a:lnTo>
                    <a:pt x="1570507" y="1022591"/>
                  </a:lnTo>
                  <a:lnTo>
                    <a:pt x="1570532" y="1021321"/>
                  </a:lnTo>
                  <a:lnTo>
                    <a:pt x="1570837" y="1021321"/>
                  </a:lnTo>
                  <a:lnTo>
                    <a:pt x="1571066" y="1020051"/>
                  </a:lnTo>
                  <a:lnTo>
                    <a:pt x="1571663" y="1021321"/>
                  </a:lnTo>
                  <a:lnTo>
                    <a:pt x="1571980" y="1022591"/>
                  </a:lnTo>
                  <a:lnTo>
                    <a:pt x="1573098" y="1021321"/>
                  </a:lnTo>
                  <a:lnTo>
                    <a:pt x="1573669" y="1021321"/>
                  </a:lnTo>
                  <a:lnTo>
                    <a:pt x="1573682" y="1020051"/>
                  </a:lnTo>
                  <a:lnTo>
                    <a:pt x="1573403" y="1018781"/>
                  </a:lnTo>
                  <a:lnTo>
                    <a:pt x="1573161" y="1017511"/>
                  </a:lnTo>
                  <a:lnTo>
                    <a:pt x="1573009" y="1017511"/>
                  </a:lnTo>
                  <a:lnTo>
                    <a:pt x="1572920" y="1016241"/>
                  </a:lnTo>
                  <a:lnTo>
                    <a:pt x="1575625" y="1016241"/>
                  </a:lnTo>
                  <a:lnTo>
                    <a:pt x="1576349" y="1014971"/>
                  </a:lnTo>
                  <a:lnTo>
                    <a:pt x="1577340" y="1013701"/>
                  </a:lnTo>
                  <a:lnTo>
                    <a:pt x="1575854" y="1013701"/>
                  </a:lnTo>
                  <a:lnTo>
                    <a:pt x="1575892" y="1012431"/>
                  </a:lnTo>
                  <a:lnTo>
                    <a:pt x="1576095" y="1011161"/>
                  </a:lnTo>
                  <a:lnTo>
                    <a:pt x="1576209" y="1009891"/>
                  </a:lnTo>
                  <a:lnTo>
                    <a:pt x="1578317" y="1009891"/>
                  </a:lnTo>
                  <a:lnTo>
                    <a:pt x="1578762" y="1008621"/>
                  </a:lnTo>
                  <a:lnTo>
                    <a:pt x="1579791" y="1008621"/>
                  </a:lnTo>
                  <a:lnTo>
                    <a:pt x="1579575" y="1007351"/>
                  </a:lnTo>
                  <a:lnTo>
                    <a:pt x="1579219" y="1007351"/>
                  </a:lnTo>
                  <a:lnTo>
                    <a:pt x="1580311" y="1006081"/>
                  </a:lnTo>
                  <a:lnTo>
                    <a:pt x="1581213" y="1004811"/>
                  </a:lnTo>
                  <a:lnTo>
                    <a:pt x="1582127" y="1002271"/>
                  </a:lnTo>
                  <a:lnTo>
                    <a:pt x="1583296" y="1001001"/>
                  </a:lnTo>
                  <a:lnTo>
                    <a:pt x="1583550" y="1001001"/>
                  </a:lnTo>
                  <a:lnTo>
                    <a:pt x="1583664" y="999731"/>
                  </a:lnTo>
                  <a:lnTo>
                    <a:pt x="1583359" y="998461"/>
                  </a:lnTo>
                  <a:lnTo>
                    <a:pt x="1583042" y="998461"/>
                  </a:lnTo>
                  <a:lnTo>
                    <a:pt x="1583486" y="997191"/>
                  </a:lnTo>
                  <a:lnTo>
                    <a:pt x="1584375" y="995921"/>
                  </a:lnTo>
                  <a:lnTo>
                    <a:pt x="1585442" y="995921"/>
                  </a:lnTo>
                  <a:lnTo>
                    <a:pt x="1585036" y="994651"/>
                  </a:lnTo>
                  <a:lnTo>
                    <a:pt x="1586636" y="994651"/>
                  </a:lnTo>
                  <a:lnTo>
                    <a:pt x="1586877" y="993381"/>
                  </a:lnTo>
                  <a:lnTo>
                    <a:pt x="1586750" y="992111"/>
                  </a:lnTo>
                  <a:lnTo>
                    <a:pt x="1587017" y="992111"/>
                  </a:lnTo>
                  <a:close/>
                </a:path>
                <a:path w="1932305" h="1219200">
                  <a:moveTo>
                    <a:pt x="1716620" y="1045083"/>
                  </a:moveTo>
                  <a:lnTo>
                    <a:pt x="1716074" y="1043152"/>
                  </a:lnTo>
                  <a:lnTo>
                    <a:pt x="1715401" y="1042835"/>
                  </a:lnTo>
                  <a:lnTo>
                    <a:pt x="1714474" y="1043330"/>
                  </a:lnTo>
                  <a:lnTo>
                    <a:pt x="1709915" y="1034910"/>
                  </a:lnTo>
                  <a:lnTo>
                    <a:pt x="1707578" y="1034364"/>
                  </a:lnTo>
                  <a:lnTo>
                    <a:pt x="1705775" y="1034554"/>
                  </a:lnTo>
                  <a:lnTo>
                    <a:pt x="1704505" y="1035507"/>
                  </a:lnTo>
                  <a:lnTo>
                    <a:pt x="1704695" y="1034021"/>
                  </a:lnTo>
                  <a:lnTo>
                    <a:pt x="1703959" y="1031760"/>
                  </a:lnTo>
                  <a:lnTo>
                    <a:pt x="1702816" y="1031100"/>
                  </a:lnTo>
                  <a:lnTo>
                    <a:pt x="1700034" y="1031963"/>
                  </a:lnTo>
                  <a:lnTo>
                    <a:pt x="1699094" y="1032814"/>
                  </a:lnTo>
                  <a:lnTo>
                    <a:pt x="1698294" y="1034110"/>
                  </a:lnTo>
                  <a:lnTo>
                    <a:pt x="1695665" y="1033551"/>
                  </a:lnTo>
                  <a:lnTo>
                    <a:pt x="1695107" y="1033780"/>
                  </a:lnTo>
                  <a:lnTo>
                    <a:pt x="1694713" y="1034415"/>
                  </a:lnTo>
                  <a:lnTo>
                    <a:pt x="1694954" y="1034884"/>
                  </a:lnTo>
                  <a:lnTo>
                    <a:pt x="1694840" y="1036777"/>
                  </a:lnTo>
                  <a:lnTo>
                    <a:pt x="1694370" y="1037005"/>
                  </a:lnTo>
                  <a:lnTo>
                    <a:pt x="1694624" y="1037767"/>
                  </a:lnTo>
                  <a:lnTo>
                    <a:pt x="1695564" y="1039037"/>
                  </a:lnTo>
                  <a:lnTo>
                    <a:pt x="1694522" y="1039558"/>
                  </a:lnTo>
                  <a:lnTo>
                    <a:pt x="1694815" y="1039850"/>
                  </a:lnTo>
                  <a:lnTo>
                    <a:pt x="1695157" y="1041209"/>
                  </a:lnTo>
                  <a:lnTo>
                    <a:pt x="1694573" y="1041222"/>
                  </a:lnTo>
                  <a:lnTo>
                    <a:pt x="1693964" y="1041615"/>
                  </a:lnTo>
                  <a:lnTo>
                    <a:pt x="1692744" y="1043355"/>
                  </a:lnTo>
                  <a:lnTo>
                    <a:pt x="1691881" y="1044232"/>
                  </a:lnTo>
                  <a:lnTo>
                    <a:pt x="1692109" y="1044689"/>
                  </a:lnTo>
                  <a:lnTo>
                    <a:pt x="1692059" y="1045146"/>
                  </a:lnTo>
                  <a:lnTo>
                    <a:pt x="1691208" y="1046340"/>
                  </a:lnTo>
                  <a:lnTo>
                    <a:pt x="1690179" y="1050455"/>
                  </a:lnTo>
                  <a:lnTo>
                    <a:pt x="1690395" y="1051293"/>
                  </a:lnTo>
                  <a:lnTo>
                    <a:pt x="1691106" y="1052106"/>
                  </a:lnTo>
                  <a:lnTo>
                    <a:pt x="1689950" y="1052690"/>
                  </a:lnTo>
                  <a:lnTo>
                    <a:pt x="1689201" y="1053795"/>
                  </a:lnTo>
                  <a:lnTo>
                    <a:pt x="1688388" y="1057884"/>
                  </a:lnTo>
                  <a:lnTo>
                    <a:pt x="1688515" y="1060246"/>
                  </a:lnTo>
                  <a:lnTo>
                    <a:pt x="1687360" y="1059294"/>
                  </a:lnTo>
                  <a:lnTo>
                    <a:pt x="1686433" y="1061326"/>
                  </a:lnTo>
                  <a:lnTo>
                    <a:pt x="1687068" y="1062990"/>
                  </a:lnTo>
                  <a:lnTo>
                    <a:pt x="1686090" y="1064793"/>
                  </a:lnTo>
                  <a:lnTo>
                    <a:pt x="1685302" y="1065796"/>
                  </a:lnTo>
                  <a:lnTo>
                    <a:pt x="1684667" y="1065974"/>
                  </a:lnTo>
                  <a:lnTo>
                    <a:pt x="1686331" y="1067943"/>
                  </a:lnTo>
                  <a:lnTo>
                    <a:pt x="1684769" y="1067460"/>
                  </a:lnTo>
                  <a:lnTo>
                    <a:pt x="1685188" y="1068565"/>
                  </a:lnTo>
                  <a:lnTo>
                    <a:pt x="1684820" y="1069416"/>
                  </a:lnTo>
                  <a:lnTo>
                    <a:pt x="1683664" y="1070013"/>
                  </a:lnTo>
                  <a:lnTo>
                    <a:pt x="1683969" y="1073581"/>
                  </a:lnTo>
                  <a:lnTo>
                    <a:pt x="1683207" y="1073543"/>
                  </a:lnTo>
                  <a:lnTo>
                    <a:pt x="1682673" y="1074026"/>
                  </a:lnTo>
                  <a:lnTo>
                    <a:pt x="1682330" y="1075093"/>
                  </a:lnTo>
                  <a:lnTo>
                    <a:pt x="1682889" y="1077010"/>
                  </a:lnTo>
                  <a:lnTo>
                    <a:pt x="1683994" y="1075321"/>
                  </a:lnTo>
                  <a:lnTo>
                    <a:pt x="1684185" y="1077125"/>
                  </a:lnTo>
                  <a:lnTo>
                    <a:pt x="1683905" y="1078014"/>
                  </a:lnTo>
                  <a:lnTo>
                    <a:pt x="1682026" y="1077887"/>
                  </a:lnTo>
                  <a:lnTo>
                    <a:pt x="1680908" y="1078687"/>
                  </a:lnTo>
                  <a:lnTo>
                    <a:pt x="1680489" y="1080871"/>
                  </a:lnTo>
                  <a:lnTo>
                    <a:pt x="1680705" y="1082967"/>
                  </a:lnTo>
                  <a:lnTo>
                    <a:pt x="1680171" y="1082789"/>
                  </a:lnTo>
                  <a:lnTo>
                    <a:pt x="1680070" y="1084033"/>
                  </a:lnTo>
                  <a:lnTo>
                    <a:pt x="1679321" y="1084541"/>
                  </a:lnTo>
                  <a:lnTo>
                    <a:pt x="1678736" y="1084554"/>
                  </a:lnTo>
                  <a:lnTo>
                    <a:pt x="1678279" y="1084808"/>
                  </a:lnTo>
                  <a:lnTo>
                    <a:pt x="1677085" y="1087031"/>
                  </a:lnTo>
                  <a:lnTo>
                    <a:pt x="1676527" y="1088783"/>
                  </a:lnTo>
                  <a:lnTo>
                    <a:pt x="1675853" y="1089647"/>
                  </a:lnTo>
                  <a:lnTo>
                    <a:pt x="1675104" y="1089596"/>
                  </a:lnTo>
                  <a:lnTo>
                    <a:pt x="1673542" y="1089952"/>
                  </a:lnTo>
                  <a:lnTo>
                    <a:pt x="1674342" y="1091082"/>
                  </a:lnTo>
                  <a:lnTo>
                    <a:pt x="1675053" y="1091590"/>
                  </a:lnTo>
                  <a:lnTo>
                    <a:pt x="1676019" y="1093063"/>
                  </a:lnTo>
                  <a:lnTo>
                    <a:pt x="1676222" y="1094282"/>
                  </a:lnTo>
                  <a:lnTo>
                    <a:pt x="1676133" y="1095413"/>
                  </a:lnTo>
                  <a:lnTo>
                    <a:pt x="1675536" y="1096391"/>
                  </a:lnTo>
                  <a:lnTo>
                    <a:pt x="1675218" y="1097445"/>
                  </a:lnTo>
                  <a:lnTo>
                    <a:pt x="1675422" y="1100112"/>
                  </a:lnTo>
                  <a:lnTo>
                    <a:pt x="1674647" y="1101610"/>
                  </a:lnTo>
                  <a:lnTo>
                    <a:pt x="1672920" y="1102804"/>
                  </a:lnTo>
                  <a:lnTo>
                    <a:pt x="1672132" y="1102537"/>
                  </a:lnTo>
                  <a:lnTo>
                    <a:pt x="1671967" y="1103071"/>
                  </a:lnTo>
                  <a:lnTo>
                    <a:pt x="1672272" y="1104519"/>
                  </a:lnTo>
                  <a:lnTo>
                    <a:pt x="1671586" y="1106716"/>
                  </a:lnTo>
                  <a:lnTo>
                    <a:pt x="1669872" y="1109649"/>
                  </a:lnTo>
                  <a:lnTo>
                    <a:pt x="1669999" y="1110475"/>
                  </a:lnTo>
                  <a:lnTo>
                    <a:pt x="1669491" y="1111161"/>
                  </a:lnTo>
                  <a:lnTo>
                    <a:pt x="1668322" y="1111758"/>
                  </a:lnTo>
                  <a:lnTo>
                    <a:pt x="1668627" y="1112634"/>
                  </a:lnTo>
                  <a:lnTo>
                    <a:pt x="1668373" y="1113701"/>
                  </a:lnTo>
                  <a:lnTo>
                    <a:pt x="1667598" y="1114996"/>
                  </a:lnTo>
                  <a:lnTo>
                    <a:pt x="1668856" y="1115250"/>
                  </a:lnTo>
                  <a:lnTo>
                    <a:pt x="1669389" y="1116012"/>
                  </a:lnTo>
                  <a:lnTo>
                    <a:pt x="1669351" y="1116418"/>
                  </a:lnTo>
                  <a:lnTo>
                    <a:pt x="1669008" y="1116914"/>
                  </a:lnTo>
                  <a:lnTo>
                    <a:pt x="1665808" y="1118781"/>
                  </a:lnTo>
                  <a:lnTo>
                    <a:pt x="1666570" y="1119403"/>
                  </a:lnTo>
                  <a:lnTo>
                    <a:pt x="1666430" y="1120432"/>
                  </a:lnTo>
                  <a:lnTo>
                    <a:pt x="1665401" y="1121841"/>
                  </a:lnTo>
                  <a:lnTo>
                    <a:pt x="1664360" y="1124204"/>
                  </a:lnTo>
                  <a:lnTo>
                    <a:pt x="1664462" y="1124826"/>
                  </a:lnTo>
                  <a:lnTo>
                    <a:pt x="1664919" y="1125143"/>
                  </a:lnTo>
                  <a:lnTo>
                    <a:pt x="1664055" y="1125461"/>
                  </a:lnTo>
                  <a:lnTo>
                    <a:pt x="1663598" y="1125994"/>
                  </a:lnTo>
                  <a:lnTo>
                    <a:pt x="1663547" y="1126756"/>
                  </a:lnTo>
                  <a:lnTo>
                    <a:pt x="1665490" y="1127950"/>
                  </a:lnTo>
                  <a:lnTo>
                    <a:pt x="1665033" y="1128179"/>
                  </a:lnTo>
                  <a:lnTo>
                    <a:pt x="1662353" y="1128687"/>
                  </a:lnTo>
                  <a:lnTo>
                    <a:pt x="1663192" y="1130300"/>
                  </a:lnTo>
                  <a:lnTo>
                    <a:pt x="1663179" y="1131557"/>
                  </a:lnTo>
                  <a:lnTo>
                    <a:pt x="1661375" y="1133602"/>
                  </a:lnTo>
                  <a:lnTo>
                    <a:pt x="1659813" y="1134833"/>
                  </a:lnTo>
                  <a:lnTo>
                    <a:pt x="1659661" y="1136230"/>
                  </a:lnTo>
                  <a:lnTo>
                    <a:pt x="1658975" y="1137462"/>
                  </a:lnTo>
                  <a:lnTo>
                    <a:pt x="1659064" y="1139609"/>
                  </a:lnTo>
                  <a:lnTo>
                    <a:pt x="1659369" y="1139888"/>
                  </a:lnTo>
                  <a:lnTo>
                    <a:pt x="1660677" y="1139367"/>
                  </a:lnTo>
                  <a:lnTo>
                    <a:pt x="1661629" y="1139456"/>
                  </a:lnTo>
                  <a:lnTo>
                    <a:pt x="1662163" y="1140231"/>
                  </a:lnTo>
                  <a:lnTo>
                    <a:pt x="1661706" y="1141615"/>
                  </a:lnTo>
                  <a:lnTo>
                    <a:pt x="1661312" y="1141971"/>
                  </a:lnTo>
                  <a:lnTo>
                    <a:pt x="1660613" y="1141450"/>
                  </a:lnTo>
                  <a:lnTo>
                    <a:pt x="1659915" y="1140561"/>
                  </a:lnTo>
                  <a:lnTo>
                    <a:pt x="1659509" y="1140345"/>
                  </a:lnTo>
                  <a:lnTo>
                    <a:pt x="1658937" y="1140345"/>
                  </a:lnTo>
                  <a:lnTo>
                    <a:pt x="1658950" y="1142085"/>
                  </a:lnTo>
                  <a:lnTo>
                    <a:pt x="1657400" y="1143342"/>
                  </a:lnTo>
                  <a:lnTo>
                    <a:pt x="1657362" y="1143127"/>
                  </a:lnTo>
                  <a:lnTo>
                    <a:pt x="1656270" y="1143546"/>
                  </a:lnTo>
                  <a:lnTo>
                    <a:pt x="1655533" y="1143406"/>
                  </a:lnTo>
                  <a:lnTo>
                    <a:pt x="1654327" y="1142072"/>
                  </a:lnTo>
                  <a:lnTo>
                    <a:pt x="1653882" y="1140764"/>
                  </a:lnTo>
                  <a:lnTo>
                    <a:pt x="1653362" y="1141755"/>
                  </a:lnTo>
                  <a:lnTo>
                    <a:pt x="1652689" y="1142326"/>
                  </a:lnTo>
                  <a:lnTo>
                    <a:pt x="1651889" y="1142441"/>
                  </a:lnTo>
                  <a:lnTo>
                    <a:pt x="1652054" y="1141907"/>
                  </a:lnTo>
                  <a:lnTo>
                    <a:pt x="1651914" y="1140853"/>
                  </a:lnTo>
                  <a:lnTo>
                    <a:pt x="1651660" y="1140726"/>
                  </a:lnTo>
                  <a:lnTo>
                    <a:pt x="1648980" y="1140663"/>
                  </a:lnTo>
                  <a:lnTo>
                    <a:pt x="1647863" y="1139888"/>
                  </a:lnTo>
                  <a:lnTo>
                    <a:pt x="1646402" y="1139342"/>
                  </a:lnTo>
                  <a:lnTo>
                    <a:pt x="1642414" y="1138555"/>
                  </a:lnTo>
                  <a:lnTo>
                    <a:pt x="1642160" y="1138097"/>
                  </a:lnTo>
                  <a:lnTo>
                    <a:pt x="1642211" y="1137335"/>
                  </a:lnTo>
                  <a:lnTo>
                    <a:pt x="1641576" y="1137513"/>
                  </a:lnTo>
                  <a:lnTo>
                    <a:pt x="1640992" y="1137246"/>
                  </a:lnTo>
                  <a:lnTo>
                    <a:pt x="1640459" y="1136484"/>
                  </a:lnTo>
                  <a:lnTo>
                    <a:pt x="1640293" y="1137018"/>
                  </a:lnTo>
                  <a:lnTo>
                    <a:pt x="1639862" y="1137450"/>
                  </a:lnTo>
                  <a:lnTo>
                    <a:pt x="1638909" y="1137729"/>
                  </a:lnTo>
                  <a:lnTo>
                    <a:pt x="1639709" y="1137018"/>
                  </a:lnTo>
                  <a:lnTo>
                    <a:pt x="1639608" y="1136129"/>
                  </a:lnTo>
                  <a:lnTo>
                    <a:pt x="1638604" y="1135037"/>
                  </a:lnTo>
                  <a:lnTo>
                    <a:pt x="1638960" y="1134846"/>
                  </a:lnTo>
                  <a:lnTo>
                    <a:pt x="1638427" y="1134681"/>
                  </a:lnTo>
                  <a:lnTo>
                    <a:pt x="1638261" y="1133957"/>
                  </a:lnTo>
                  <a:lnTo>
                    <a:pt x="1638896" y="1130757"/>
                  </a:lnTo>
                  <a:lnTo>
                    <a:pt x="1639239" y="1130300"/>
                  </a:lnTo>
                  <a:lnTo>
                    <a:pt x="1638541" y="1129792"/>
                  </a:lnTo>
                  <a:lnTo>
                    <a:pt x="1637753" y="1129538"/>
                  </a:lnTo>
                  <a:lnTo>
                    <a:pt x="1637919" y="1129017"/>
                  </a:lnTo>
                  <a:lnTo>
                    <a:pt x="1637563" y="1128318"/>
                  </a:lnTo>
                  <a:lnTo>
                    <a:pt x="1637360" y="1126223"/>
                  </a:lnTo>
                  <a:lnTo>
                    <a:pt x="1637055" y="1125943"/>
                  </a:lnTo>
                  <a:lnTo>
                    <a:pt x="1637144" y="1125677"/>
                  </a:lnTo>
                  <a:lnTo>
                    <a:pt x="1637601" y="1125435"/>
                  </a:lnTo>
                  <a:lnTo>
                    <a:pt x="1639087" y="1126210"/>
                  </a:lnTo>
                  <a:lnTo>
                    <a:pt x="1640319" y="1126007"/>
                  </a:lnTo>
                  <a:lnTo>
                    <a:pt x="1641170" y="1125118"/>
                  </a:lnTo>
                  <a:lnTo>
                    <a:pt x="1640471" y="1124318"/>
                  </a:lnTo>
                  <a:lnTo>
                    <a:pt x="1640433" y="1123543"/>
                  </a:lnTo>
                  <a:lnTo>
                    <a:pt x="1641932" y="1121892"/>
                  </a:lnTo>
                  <a:lnTo>
                    <a:pt x="1643049" y="1121092"/>
                  </a:lnTo>
                  <a:lnTo>
                    <a:pt x="1641589" y="1120813"/>
                  </a:lnTo>
                  <a:lnTo>
                    <a:pt x="1640878" y="1120305"/>
                  </a:lnTo>
                  <a:lnTo>
                    <a:pt x="1640928" y="1119543"/>
                  </a:lnTo>
                  <a:lnTo>
                    <a:pt x="1642097" y="1119530"/>
                  </a:lnTo>
                  <a:lnTo>
                    <a:pt x="1642668" y="1119238"/>
                  </a:lnTo>
                  <a:lnTo>
                    <a:pt x="1642668" y="1118641"/>
                  </a:lnTo>
                  <a:lnTo>
                    <a:pt x="1641856" y="1116647"/>
                  </a:lnTo>
                  <a:lnTo>
                    <a:pt x="1642833" y="1115428"/>
                  </a:lnTo>
                  <a:lnTo>
                    <a:pt x="1643265" y="1113726"/>
                  </a:lnTo>
                  <a:lnTo>
                    <a:pt x="1643189" y="1111567"/>
                  </a:lnTo>
                  <a:lnTo>
                    <a:pt x="1643519" y="1110538"/>
                  </a:lnTo>
                  <a:lnTo>
                    <a:pt x="1643507" y="1109637"/>
                  </a:lnTo>
                  <a:lnTo>
                    <a:pt x="1643684" y="1109103"/>
                  </a:lnTo>
                  <a:lnTo>
                    <a:pt x="1644078" y="1108773"/>
                  </a:lnTo>
                  <a:lnTo>
                    <a:pt x="1644726" y="1108570"/>
                  </a:lnTo>
                  <a:lnTo>
                    <a:pt x="1644472" y="1108113"/>
                  </a:lnTo>
                  <a:lnTo>
                    <a:pt x="1644738" y="1107617"/>
                  </a:lnTo>
                  <a:lnTo>
                    <a:pt x="1645475" y="1107084"/>
                  </a:lnTo>
                  <a:lnTo>
                    <a:pt x="1644954" y="1106919"/>
                  </a:lnTo>
                  <a:lnTo>
                    <a:pt x="1644523" y="1106474"/>
                  </a:lnTo>
                  <a:lnTo>
                    <a:pt x="1643989" y="1106322"/>
                  </a:lnTo>
                  <a:lnTo>
                    <a:pt x="1643786" y="1106055"/>
                  </a:lnTo>
                  <a:lnTo>
                    <a:pt x="1643888" y="1105700"/>
                  </a:lnTo>
                  <a:lnTo>
                    <a:pt x="1644650" y="1106335"/>
                  </a:lnTo>
                  <a:lnTo>
                    <a:pt x="1645500" y="1106131"/>
                  </a:lnTo>
                  <a:lnTo>
                    <a:pt x="1646428" y="1105065"/>
                  </a:lnTo>
                  <a:lnTo>
                    <a:pt x="1647202" y="1103198"/>
                  </a:lnTo>
                  <a:lnTo>
                    <a:pt x="1647253" y="1102423"/>
                  </a:lnTo>
                  <a:lnTo>
                    <a:pt x="1646339" y="1098956"/>
                  </a:lnTo>
                  <a:lnTo>
                    <a:pt x="1647075" y="1097838"/>
                  </a:lnTo>
                  <a:lnTo>
                    <a:pt x="1647431" y="1096987"/>
                  </a:lnTo>
                  <a:lnTo>
                    <a:pt x="1647431" y="1096416"/>
                  </a:lnTo>
                  <a:lnTo>
                    <a:pt x="1646961" y="1095489"/>
                  </a:lnTo>
                  <a:lnTo>
                    <a:pt x="1647761" y="1094486"/>
                  </a:lnTo>
                  <a:lnTo>
                    <a:pt x="1647494" y="1094409"/>
                  </a:lnTo>
                  <a:lnTo>
                    <a:pt x="1646897" y="1093228"/>
                  </a:lnTo>
                  <a:lnTo>
                    <a:pt x="1646974" y="1092987"/>
                  </a:lnTo>
                  <a:lnTo>
                    <a:pt x="1648523" y="1092987"/>
                  </a:lnTo>
                  <a:lnTo>
                    <a:pt x="1649818" y="1092530"/>
                  </a:lnTo>
                  <a:lnTo>
                    <a:pt x="1649209" y="1091768"/>
                  </a:lnTo>
                  <a:lnTo>
                    <a:pt x="1648421" y="1091501"/>
                  </a:lnTo>
                  <a:lnTo>
                    <a:pt x="1650238" y="1091222"/>
                  </a:lnTo>
                  <a:lnTo>
                    <a:pt x="1649425" y="1088364"/>
                  </a:lnTo>
                  <a:lnTo>
                    <a:pt x="1650707" y="1088567"/>
                  </a:lnTo>
                  <a:lnTo>
                    <a:pt x="1651330" y="1088085"/>
                  </a:lnTo>
                  <a:lnTo>
                    <a:pt x="1651215" y="1085456"/>
                  </a:lnTo>
                  <a:lnTo>
                    <a:pt x="1651444" y="1085342"/>
                  </a:lnTo>
                  <a:lnTo>
                    <a:pt x="1652739" y="1083424"/>
                  </a:lnTo>
                  <a:lnTo>
                    <a:pt x="1652511" y="1083246"/>
                  </a:lnTo>
                  <a:lnTo>
                    <a:pt x="1652041" y="1081951"/>
                  </a:lnTo>
                  <a:lnTo>
                    <a:pt x="1652028" y="1080782"/>
                  </a:lnTo>
                  <a:lnTo>
                    <a:pt x="1652587" y="1079906"/>
                  </a:lnTo>
                  <a:lnTo>
                    <a:pt x="1653755" y="1079296"/>
                  </a:lnTo>
                  <a:lnTo>
                    <a:pt x="1654200" y="1078484"/>
                  </a:lnTo>
                  <a:lnTo>
                    <a:pt x="1654314" y="1077836"/>
                  </a:lnTo>
                  <a:lnTo>
                    <a:pt x="1654073" y="1077379"/>
                  </a:lnTo>
                  <a:lnTo>
                    <a:pt x="1654060" y="1076515"/>
                  </a:lnTo>
                  <a:lnTo>
                    <a:pt x="1653679" y="1075042"/>
                  </a:lnTo>
                  <a:lnTo>
                    <a:pt x="1653832" y="1074204"/>
                  </a:lnTo>
                  <a:lnTo>
                    <a:pt x="1654467" y="1073429"/>
                  </a:lnTo>
                  <a:lnTo>
                    <a:pt x="1655432" y="1073162"/>
                  </a:lnTo>
                  <a:lnTo>
                    <a:pt x="1655406" y="1072007"/>
                  </a:lnTo>
                  <a:lnTo>
                    <a:pt x="1654873" y="1070952"/>
                  </a:lnTo>
                  <a:lnTo>
                    <a:pt x="1653819" y="1070063"/>
                  </a:lnTo>
                  <a:lnTo>
                    <a:pt x="1654683" y="1069733"/>
                  </a:lnTo>
                  <a:lnTo>
                    <a:pt x="1655127" y="1069213"/>
                  </a:lnTo>
                  <a:lnTo>
                    <a:pt x="1655191" y="1068451"/>
                  </a:lnTo>
                  <a:lnTo>
                    <a:pt x="1656461" y="1068679"/>
                  </a:lnTo>
                  <a:lnTo>
                    <a:pt x="1657362" y="1067993"/>
                  </a:lnTo>
                  <a:lnTo>
                    <a:pt x="1657870" y="1066419"/>
                  </a:lnTo>
                  <a:lnTo>
                    <a:pt x="1657235" y="1065644"/>
                  </a:lnTo>
                  <a:lnTo>
                    <a:pt x="1656715" y="1064602"/>
                  </a:lnTo>
                  <a:lnTo>
                    <a:pt x="1655940" y="1063967"/>
                  </a:lnTo>
                  <a:lnTo>
                    <a:pt x="1655267" y="1063955"/>
                  </a:lnTo>
                  <a:lnTo>
                    <a:pt x="1654695" y="1064539"/>
                  </a:lnTo>
                  <a:lnTo>
                    <a:pt x="1654771" y="1063409"/>
                  </a:lnTo>
                  <a:lnTo>
                    <a:pt x="1655368" y="1063307"/>
                  </a:lnTo>
                  <a:lnTo>
                    <a:pt x="1657464" y="1062228"/>
                  </a:lnTo>
                  <a:lnTo>
                    <a:pt x="1658327" y="1061351"/>
                  </a:lnTo>
                  <a:lnTo>
                    <a:pt x="1660372" y="1060069"/>
                  </a:lnTo>
                  <a:lnTo>
                    <a:pt x="1660804" y="1059345"/>
                  </a:lnTo>
                  <a:lnTo>
                    <a:pt x="1660728" y="1058329"/>
                  </a:lnTo>
                  <a:lnTo>
                    <a:pt x="1659432" y="1058138"/>
                  </a:lnTo>
                  <a:lnTo>
                    <a:pt x="1658975" y="1058367"/>
                  </a:lnTo>
                  <a:lnTo>
                    <a:pt x="1658632" y="1058837"/>
                  </a:lnTo>
                  <a:lnTo>
                    <a:pt x="1658391" y="1060221"/>
                  </a:lnTo>
                  <a:lnTo>
                    <a:pt x="1657858" y="1059167"/>
                  </a:lnTo>
                  <a:lnTo>
                    <a:pt x="1656638" y="1057516"/>
                  </a:lnTo>
                  <a:lnTo>
                    <a:pt x="1656626" y="1056957"/>
                  </a:lnTo>
                  <a:lnTo>
                    <a:pt x="1657032" y="1056297"/>
                  </a:lnTo>
                  <a:lnTo>
                    <a:pt x="1657921" y="1057148"/>
                  </a:lnTo>
                  <a:lnTo>
                    <a:pt x="1659191" y="1057376"/>
                  </a:lnTo>
                  <a:lnTo>
                    <a:pt x="1660880" y="1056957"/>
                  </a:lnTo>
                  <a:lnTo>
                    <a:pt x="1660410" y="1056601"/>
                  </a:lnTo>
                  <a:lnTo>
                    <a:pt x="1660169" y="1055852"/>
                  </a:lnTo>
                  <a:lnTo>
                    <a:pt x="1660144" y="1054696"/>
                  </a:lnTo>
                  <a:lnTo>
                    <a:pt x="1660410" y="1053909"/>
                  </a:lnTo>
                  <a:lnTo>
                    <a:pt x="1660207" y="1052677"/>
                  </a:lnTo>
                  <a:lnTo>
                    <a:pt x="1659521" y="1053045"/>
                  </a:lnTo>
                  <a:lnTo>
                    <a:pt x="1659343" y="1052677"/>
                  </a:lnTo>
                  <a:lnTo>
                    <a:pt x="1659775" y="1052245"/>
                  </a:lnTo>
                  <a:lnTo>
                    <a:pt x="1660461" y="1051890"/>
                  </a:lnTo>
                  <a:lnTo>
                    <a:pt x="1659813" y="1050912"/>
                  </a:lnTo>
                  <a:lnTo>
                    <a:pt x="1659890" y="1050632"/>
                  </a:lnTo>
                  <a:lnTo>
                    <a:pt x="1660359" y="1050404"/>
                  </a:lnTo>
                  <a:lnTo>
                    <a:pt x="1661337" y="1051001"/>
                  </a:lnTo>
                  <a:lnTo>
                    <a:pt x="1661693" y="1051699"/>
                  </a:lnTo>
                  <a:lnTo>
                    <a:pt x="1662836" y="1051102"/>
                  </a:lnTo>
                  <a:lnTo>
                    <a:pt x="1663319" y="1050480"/>
                  </a:lnTo>
                  <a:lnTo>
                    <a:pt x="1662607" y="1048804"/>
                  </a:lnTo>
                  <a:lnTo>
                    <a:pt x="1662417" y="1047597"/>
                  </a:lnTo>
                  <a:lnTo>
                    <a:pt x="1661604" y="1045603"/>
                  </a:lnTo>
                  <a:lnTo>
                    <a:pt x="1662645" y="1045921"/>
                  </a:lnTo>
                  <a:lnTo>
                    <a:pt x="1663496" y="1045705"/>
                  </a:lnTo>
                  <a:lnTo>
                    <a:pt x="1664131" y="1044943"/>
                  </a:lnTo>
                  <a:lnTo>
                    <a:pt x="1665490" y="1042479"/>
                  </a:lnTo>
                  <a:lnTo>
                    <a:pt x="1664500" y="1042555"/>
                  </a:lnTo>
                  <a:lnTo>
                    <a:pt x="1663966" y="1042111"/>
                  </a:lnTo>
                  <a:lnTo>
                    <a:pt x="1663712" y="1039888"/>
                  </a:lnTo>
                  <a:lnTo>
                    <a:pt x="1663788" y="1038745"/>
                  </a:lnTo>
                  <a:lnTo>
                    <a:pt x="1665998" y="1039368"/>
                  </a:lnTo>
                  <a:lnTo>
                    <a:pt x="1666227" y="1039241"/>
                  </a:lnTo>
                  <a:lnTo>
                    <a:pt x="1665782" y="1037932"/>
                  </a:lnTo>
                  <a:lnTo>
                    <a:pt x="1665947" y="1037412"/>
                  </a:lnTo>
                  <a:lnTo>
                    <a:pt x="1666570" y="1037323"/>
                  </a:lnTo>
                  <a:lnTo>
                    <a:pt x="1666836" y="1037031"/>
                  </a:lnTo>
                  <a:lnTo>
                    <a:pt x="1666862" y="1036637"/>
                  </a:lnTo>
                  <a:lnTo>
                    <a:pt x="1666621" y="1036180"/>
                  </a:lnTo>
                  <a:lnTo>
                    <a:pt x="1664970" y="1035951"/>
                  </a:lnTo>
                  <a:lnTo>
                    <a:pt x="1666354" y="1035215"/>
                  </a:lnTo>
                  <a:lnTo>
                    <a:pt x="1667268" y="1034173"/>
                  </a:lnTo>
                  <a:lnTo>
                    <a:pt x="1668310" y="1030922"/>
                  </a:lnTo>
                  <a:lnTo>
                    <a:pt x="1669262" y="1028814"/>
                  </a:lnTo>
                  <a:lnTo>
                    <a:pt x="1668856" y="1026452"/>
                  </a:lnTo>
                  <a:lnTo>
                    <a:pt x="1668145" y="1025944"/>
                  </a:lnTo>
                  <a:lnTo>
                    <a:pt x="1668856" y="1025588"/>
                  </a:lnTo>
                  <a:lnTo>
                    <a:pt x="1669351" y="1024026"/>
                  </a:lnTo>
                  <a:lnTo>
                    <a:pt x="1669719" y="1023747"/>
                  </a:lnTo>
                  <a:lnTo>
                    <a:pt x="1670291" y="1023734"/>
                  </a:lnTo>
                  <a:lnTo>
                    <a:pt x="1669846" y="1022426"/>
                  </a:lnTo>
                  <a:lnTo>
                    <a:pt x="1670837" y="1022362"/>
                  </a:lnTo>
                  <a:lnTo>
                    <a:pt x="1671358" y="1021956"/>
                  </a:lnTo>
                  <a:lnTo>
                    <a:pt x="1671205" y="1019086"/>
                  </a:lnTo>
                  <a:lnTo>
                    <a:pt x="1667268" y="1016292"/>
                  </a:lnTo>
                  <a:lnTo>
                    <a:pt x="1664131" y="1014641"/>
                  </a:lnTo>
                  <a:lnTo>
                    <a:pt x="1661795" y="1014069"/>
                  </a:lnTo>
                  <a:lnTo>
                    <a:pt x="1658251" y="1012469"/>
                  </a:lnTo>
                  <a:lnTo>
                    <a:pt x="1650606" y="1020076"/>
                  </a:lnTo>
                  <a:lnTo>
                    <a:pt x="1648574" y="1023759"/>
                  </a:lnTo>
                  <a:lnTo>
                    <a:pt x="1646707" y="1027798"/>
                  </a:lnTo>
                  <a:lnTo>
                    <a:pt x="1645589" y="1031303"/>
                  </a:lnTo>
                  <a:lnTo>
                    <a:pt x="1644078" y="1033640"/>
                  </a:lnTo>
                  <a:lnTo>
                    <a:pt x="1643265" y="1035875"/>
                  </a:lnTo>
                  <a:lnTo>
                    <a:pt x="1643329" y="1037450"/>
                  </a:lnTo>
                  <a:lnTo>
                    <a:pt x="1642427" y="1038517"/>
                  </a:lnTo>
                  <a:lnTo>
                    <a:pt x="1642313" y="1039736"/>
                  </a:lnTo>
                  <a:lnTo>
                    <a:pt x="1642071" y="1040511"/>
                  </a:lnTo>
                  <a:lnTo>
                    <a:pt x="1641843" y="1040650"/>
                  </a:lnTo>
                  <a:lnTo>
                    <a:pt x="1642186" y="1042885"/>
                  </a:lnTo>
                  <a:lnTo>
                    <a:pt x="1641259" y="1043368"/>
                  </a:lnTo>
                  <a:lnTo>
                    <a:pt x="1640814" y="1044168"/>
                  </a:lnTo>
                  <a:lnTo>
                    <a:pt x="1640827" y="1045337"/>
                  </a:lnTo>
                  <a:lnTo>
                    <a:pt x="1639620" y="1047280"/>
                  </a:lnTo>
                  <a:lnTo>
                    <a:pt x="1638884" y="1048981"/>
                  </a:lnTo>
                  <a:lnTo>
                    <a:pt x="1638630" y="1050429"/>
                  </a:lnTo>
                  <a:lnTo>
                    <a:pt x="1638554" y="1053680"/>
                  </a:lnTo>
                  <a:lnTo>
                    <a:pt x="1638185" y="1054252"/>
                  </a:lnTo>
                  <a:lnTo>
                    <a:pt x="1637360" y="1054379"/>
                  </a:lnTo>
                  <a:lnTo>
                    <a:pt x="1637538" y="1055014"/>
                  </a:lnTo>
                  <a:lnTo>
                    <a:pt x="1637411" y="1057859"/>
                  </a:lnTo>
                  <a:lnTo>
                    <a:pt x="1636420" y="1057935"/>
                  </a:lnTo>
                  <a:lnTo>
                    <a:pt x="1635899" y="1058341"/>
                  </a:lnTo>
                  <a:lnTo>
                    <a:pt x="1635620" y="1061656"/>
                  </a:lnTo>
                  <a:lnTo>
                    <a:pt x="1634820" y="1062355"/>
                  </a:lnTo>
                  <a:lnTo>
                    <a:pt x="1634388" y="1063104"/>
                  </a:lnTo>
                  <a:lnTo>
                    <a:pt x="1634350" y="1063840"/>
                  </a:lnTo>
                  <a:lnTo>
                    <a:pt x="1634985" y="1064247"/>
                  </a:lnTo>
                  <a:lnTo>
                    <a:pt x="1635112" y="1064768"/>
                  </a:lnTo>
                  <a:lnTo>
                    <a:pt x="1634197" y="1066126"/>
                  </a:lnTo>
                  <a:lnTo>
                    <a:pt x="1633867" y="1067168"/>
                  </a:lnTo>
                  <a:lnTo>
                    <a:pt x="1633347" y="1067003"/>
                  </a:lnTo>
                  <a:lnTo>
                    <a:pt x="1633004" y="1068057"/>
                  </a:lnTo>
                  <a:lnTo>
                    <a:pt x="1632597" y="1068717"/>
                  </a:lnTo>
                  <a:lnTo>
                    <a:pt x="1632521" y="1069251"/>
                  </a:lnTo>
                  <a:lnTo>
                    <a:pt x="1632762" y="1069708"/>
                  </a:lnTo>
                  <a:lnTo>
                    <a:pt x="1629778" y="1075436"/>
                  </a:lnTo>
                  <a:lnTo>
                    <a:pt x="1629460" y="1076490"/>
                  </a:lnTo>
                  <a:lnTo>
                    <a:pt x="1628648" y="1081735"/>
                  </a:lnTo>
                  <a:lnTo>
                    <a:pt x="1627873" y="1083221"/>
                  </a:lnTo>
                  <a:lnTo>
                    <a:pt x="1626323" y="1085062"/>
                  </a:lnTo>
                  <a:lnTo>
                    <a:pt x="1626463" y="1085850"/>
                  </a:lnTo>
                  <a:lnTo>
                    <a:pt x="1627403" y="1086548"/>
                  </a:lnTo>
                  <a:lnTo>
                    <a:pt x="1626476" y="1087031"/>
                  </a:lnTo>
                  <a:lnTo>
                    <a:pt x="1625866" y="1087704"/>
                  </a:lnTo>
                  <a:lnTo>
                    <a:pt x="1625600" y="1088580"/>
                  </a:lnTo>
                  <a:lnTo>
                    <a:pt x="1625193" y="1089228"/>
                  </a:lnTo>
                  <a:lnTo>
                    <a:pt x="1625130" y="1090079"/>
                  </a:lnTo>
                  <a:lnTo>
                    <a:pt x="1625358" y="1091120"/>
                  </a:lnTo>
                  <a:lnTo>
                    <a:pt x="1624304" y="1092898"/>
                  </a:lnTo>
                  <a:lnTo>
                    <a:pt x="1624368" y="1095146"/>
                  </a:lnTo>
                  <a:lnTo>
                    <a:pt x="1623441" y="1097457"/>
                  </a:lnTo>
                  <a:lnTo>
                    <a:pt x="1623517" y="1098435"/>
                  </a:lnTo>
                  <a:lnTo>
                    <a:pt x="1624177" y="1099426"/>
                  </a:lnTo>
                  <a:lnTo>
                    <a:pt x="1623237" y="1101737"/>
                  </a:lnTo>
                  <a:lnTo>
                    <a:pt x="1623415" y="1101788"/>
                  </a:lnTo>
                  <a:lnTo>
                    <a:pt x="1623415" y="1102360"/>
                  </a:lnTo>
                  <a:lnTo>
                    <a:pt x="1622221" y="1104595"/>
                  </a:lnTo>
                  <a:lnTo>
                    <a:pt x="1621510" y="1105344"/>
                  </a:lnTo>
                  <a:lnTo>
                    <a:pt x="1620951" y="1106805"/>
                  </a:lnTo>
                  <a:lnTo>
                    <a:pt x="1620710" y="1108468"/>
                  </a:lnTo>
                  <a:lnTo>
                    <a:pt x="1620875" y="1108506"/>
                  </a:lnTo>
                  <a:lnTo>
                    <a:pt x="1619605" y="1110145"/>
                  </a:lnTo>
                  <a:lnTo>
                    <a:pt x="1620532" y="1111415"/>
                  </a:lnTo>
                  <a:lnTo>
                    <a:pt x="1620266" y="1112862"/>
                  </a:lnTo>
                  <a:lnTo>
                    <a:pt x="1618780" y="1114526"/>
                  </a:lnTo>
                  <a:lnTo>
                    <a:pt x="1618576" y="1118793"/>
                  </a:lnTo>
                  <a:lnTo>
                    <a:pt x="1618361" y="1120076"/>
                  </a:lnTo>
                  <a:lnTo>
                    <a:pt x="1617649" y="1121105"/>
                  </a:lnTo>
                  <a:lnTo>
                    <a:pt x="1616430" y="1121879"/>
                  </a:lnTo>
                  <a:lnTo>
                    <a:pt x="1616887" y="1123175"/>
                  </a:lnTo>
                  <a:lnTo>
                    <a:pt x="1616659" y="1125702"/>
                  </a:lnTo>
                  <a:lnTo>
                    <a:pt x="1615490" y="1125740"/>
                  </a:lnTo>
                  <a:lnTo>
                    <a:pt x="1614919" y="1125067"/>
                  </a:lnTo>
                  <a:lnTo>
                    <a:pt x="1614982" y="1123734"/>
                  </a:lnTo>
                  <a:lnTo>
                    <a:pt x="1613712" y="1123137"/>
                  </a:lnTo>
                  <a:lnTo>
                    <a:pt x="1611731" y="1122984"/>
                  </a:lnTo>
                  <a:lnTo>
                    <a:pt x="1610512" y="1123175"/>
                  </a:lnTo>
                  <a:lnTo>
                    <a:pt x="1609699" y="1123010"/>
                  </a:lnTo>
                  <a:lnTo>
                    <a:pt x="1609280" y="1122489"/>
                  </a:lnTo>
                  <a:lnTo>
                    <a:pt x="1609394" y="1122146"/>
                  </a:lnTo>
                  <a:lnTo>
                    <a:pt x="1609090" y="1121270"/>
                  </a:lnTo>
                  <a:lnTo>
                    <a:pt x="1608277" y="1121397"/>
                  </a:lnTo>
                  <a:lnTo>
                    <a:pt x="1606143" y="1122362"/>
                  </a:lnTo>
                  <a:lnTo>
                    <a:pt x="1606181" y="1121600"/>
                  </a:lnTo>
                  <a:lnTo>
                    <a:pt x="1605775" y="1121092"/>
                  </a:lnTo>
                  <a:lnTo>
                    <a:pt x="1604899" y="1120800"/>
                  </a:lnTo>
                  <a:lnTo>
                    <a:pt x="1604924" y="1119466"/>
                  </a:lnTo>
                  <a:lnTo>
                    <a:pt x="1604365" y="1118527"/>
                  </a:lnTo>
                  <a:lnTo>
                    <a:pt x="1603197" y="1117942"/>
                  </a:lnTo>
                  <a:lnTo>
                    <a:pt x="1602079" y="1118755"/>
                  </a:lnTo>
                  <a:lnTo>
                    <a:pt x="1601127" y="1119022"/>
                  </a:lnTo>
                  <a:lnTo>
                    <a:pt x="1600835" y="1119314"/>
                  </a:lnTo>
                  <a:lnTo>
                    <a:pt x="1600809" y="1119987"/>
                  </a:lnTo>
                  <a:lnTo>
                    <a:pt x="1601063" y="1121029"/>
                  </a:lnTo>
                  <a:lnTo>
                    <a:pt x="1600009" y="1120686"/>
                  </a:lnTo>
                  <a:lnTo>
                    <a:pt x="1599107" y="1118082"/>
                  </a:lnTo>
                  <a:lnTo>
                    <a:pt x="1598295" y="1116965"/>
                  </a:lnTo>
                  <a:lnTo>
                    <a:pt x="1597850" y="1115656"/>
                  </a:lnTo>
                  <a:lnTo>
                    <a:pt x="1597139" y="1114856"/>
                  </a:lnTo>
                  <a:lnTo>
                    <a:pt x="1596491" y="1114463"/>
                  </a:lnTo>
                  <a:lnTo>
                    <a:pt x="1595907" y="1114475"/>
                  </a:lnTo>
                  <a:lnTo>
                    <a:pt x="1595335" y="1115047"/>
                  </a:lnTo>
                  <a:lnTo>
                    <a:pt x="1595272" y="1115517"/>
                  </a:lnTo>
                  <a:lnTo>
                    <a:pt x="1595755" y="1115872"/>
                  </a:lnTo>
                  <a:lnTo>
                    <a:pt x="1595983" y="1116330"/>
                  </a:lnTo>
                  <a:lnTo>
                    <a:pt x="1596491" y="1116584"/>
                  </a:lnTo>
                  <a:lnTo>
                    <a:pt x="1597240" y="1116622"/>
                  </a:lnTo>
                  <a:lnTo>
                    <a:pt x="1595170" y="1117701"/>
                  </a:lnTo>
                  <a:lnTo>
                    <a:pt x="1593532" y="1117955"/>
                  </a:lnTo>
                  <a:lnTo>
                    <a:pt x="1593418" y="1117727"/>
                  </a:lnTo>
                  <a:lnTo>
                    <a:pt x="1594218" y="1116444"/>
                  </a:lnTo>
                  <a:lnTo>
                    <a:pt x="1594586" y="1115301"/>
                  </a:lnTo>
                  <a:lnTo>
                    <a:pt x="1594510" y="1114310"/>
                  </a:lnTo>
                  <a:lnTo>
                    <a:pt x="1593926" y="1114894"/>
                  </a:lnTo>
                  <a:lnTo>
                    <a:pt x="1593265" y="1114882"/>
                  </a:lnTo>
                  <a:lnTo>
                    <a:pt x="1592249" y="1114171"/>
                  </a:lnTo>
                  <a:lnTo>
                    <a:pt x="1592656" y="1112837"/>
                  </a:lnTo>
                  <a:lnTo>
                    <a:pt x="1593684" y="1110564"/>
                  </a:lnTo>
                  <a:lnTo>
                    <a:pt x="1594510" y="1107935"/>
                  </a:lnTo>
                  <a:lnTo>
                    <a:pt x="1597190" y="1103198"/>
                  </a:lnTo>
                  <a:lnTo>
                    <a:pt x="1597672" y="1101331"/>
                  </a:lnTo>
                  <a:lnTo>
                    <a:pt x="1597380" y="1099870"/>
                  </a:lnTo>
                  <a:lnTo>
                    <a:pt x="1598523" y="1099273"/>
                  </a:lnTo>
                  <a:lnTo>
                    <a:pt x="1599717" y="1097051"/>
                  </a:lnTo>
                  <a:lnTo>
                    <a:pt x="1602460" y="1088440"/>
                  </a:lnTo>
                  <a:lnTo>
                    <a:pt x="1603451" y="1084427"/>
                  </a:lnTo>
                  <a:lnTo>
                    <a:pt x="1602740" y="1083030"/>
                  </a:lnTo>
                  <a:lnTo>
                    <a:pt x="1602905" y="1082497"/>
                  </a:lnTo>
                  <a:lnTo>
                    <a:pt x="1602701" y="1080414"/>
                  </a:lnTo>
                  <a:lnTo>
                    <a:pt x="1603463" y="1080465"/>
                  </a:lnTo>
                  <a:lnTo>
                    <a:pt x="1604149" y="1080109"/>
                  </a:lnTo>
                  <a:lnTo>
                    <a:pt x="1605178" y="1078712"/>
                  </a:lnTo>
                  <a:lnTo>
                    <a:pt x="1604911" y="1078026"/>
                  </a:lnTo>
                  <a:lnTo>
                    <a:pt x="1603971" y="1077341"/>
                  </a:lnTo>
                  <a:lnTo>
                    <a:pt x="1606473" y="1075817"/>
                  </a:lnTo>
                  <a:lnTo>
                    <a:pt x="1606994" y="1072997"/>
                  </a:lnTo>
                  <a:lnTo>
                    <a:pt x="1606270" y="1071613"/>
                  </a:lnTo>
                  <a:lnTo>
                    <a:pt x="1606296" y="1070648"/>
                  </a:lnTo>
                  <a:lnTo>
                    <a:pt x="1606931" y="1069886"/>
                  </a:lnTo>
                  <a:lnTo>
                    <a:pt x="1607108" y="1069936"/>
                  </a:lnTo>
                  <a:lnTo>
                    <a:pt x="1608061" y="1069073"/>
                  </a:lnTo>
                  <a:lnTo>
                    <a:pt x="1609534" y="1068984"/>
                  </a:lnTo>
                  <a:lnTo>
                    <a:pt x="1607870" y="1067866"/>
                  </a:lnTo>
                  <a:lnTo>
                    <a:pt x="1607502" y="1067168"/>
                  </a:lnTo>
                  <a:lnTo>
                    <a:pt x="1607540" y="1066139"/>
                  </a:lnTo>
                  <a:lnTo>
                    <a:pt x="1607997" y="1064717"/>
                  </a:lnTo>
                  <a:lnTo>
                    <a:pt x="1608239" y="1063053"/>
                  </a:lnTo>
                  <a:lnTo>
                    <a:pt x="1609001" y="1061554"/>
                  </a:lnTo>
                  <a:lnTo>
                    <a:pt x="1608924" y="1060577"/>
                  </a:lnTo>
                  <a:lnTo>
                    <a:pt x="1609496" y="1060284"/>
                  </a:lnTo>
                  <a:lnTo>
                    <a:pt x="1610728" y="1060665"/>
                  </a:lnTo>
                  <a:lnTo>
                    <a:pt x="1611439" y="1061186"/>
                  </a:lnTo>
                  <a:lnTo>
                    <a:pt x="1611871" y="1060729"/>
                  </a:lnTo>
                  <a:lnTo>
                    <a:pt x="1611337" y="1060005"/>
                  </a:lnTo>
                  <a:lnTo>
                    <a:pt x="1610715" y="1057084"/>
                  </a:lnTo>
                  <a:lnTo>
                    <a:pt x="1610982" y="1055916"/>
                  </a:lnTo>
                  <a:lnTo>
                    <a:pt x="1611782" y="1054633"/>
                  </a:lnTo>
                  <a:lnTo>
                    <a:pt x="1613141" y="1051598"/>
                  </a:lnTo>
                  <a:lnTo>
                    <a:pt x="1613865" y="1049312"/>
                  </a:lnTo>
                  <a:lnTo>
                    <a:pt x="1613966" y="1047800"/>
                  </a:lnTo>
                  <a:lnTo>
                    <a:pt x="1614893" y="1043063"/>
                  </a:lnTo>
                  <a:lnTo>
                    <a:pt x="1616722" y="1036408"/>
                  </a:lnTo>
                  <a:lnTo>
                    <a:pt x="1619453" y="1027811"/>
                  </a:lnTo>
                  <a:lnTo>
                    <a:pt x="1621066" y="1025220"/>
                  </a:lnTo>
                  <a:lnTo>
                    <a:pt x="1622120" y="1021905"/>
                  </a:lnTo>
                  <a:lnTo>
                    <a:pt x="1622653" y="1017816"/>
                  </a:lnTo>
                  <a:lnTo>
                    <a:pt x="1623872" y="1017054"/>
                  </a:lnTo>
                  <a:lnTo>
                    <a:pt x="1624431" y="1016165"/>
                  </a:lnTo>
                  <a:lnTo>
                    <a:pt x="1624355" y="1015187"/>
                  </a:lnTo>
                  <a:lnTo>
                    <a:pt x="1625600" y="1009484"/>
                  </a:lnTo>
                  <a:lnTo>
                    <a:pt x="1625130" y="1009154"/>
                  </a:lnTo>
                  <a:lnTo>
                    <a:pt x="1625066" y="1008443"/>
                  </a:lnTo>
                  <a:lnTo>
                    <a:pt x="1625396" y="1007389"/>
                  </a:lnTo>
                  <a:lnTo>
                    <a:pt x="1626590" y="1005471"/>
                  </a:lnTo>
                  <a:lnTo>
                    <a:pt x="1625244" y="1004557"/>
                  </a:lnTo>
                  <a:lnTo>
                    <a:pt x="1625003" y="1004087"/>
                  </a:lnTo>
                  <a:lnTo>
                    <a:pt x="1625422" y="1002779"/>
                  </a:lnTo>
                  <a:lnTo>
                    <a:pt x="1625104" y="1001039"/>
                  </a:lnTo>
                  <a:lnTo>
                    <a:pt x="1624698" y="1000506"/>
                  </a:lnTo>
                  <a:lnTo>
                    <a:pt x="1621866" y="998461"/>
                  </a:lnTo>
                  <a:lnTo>
                    <a:pt x="1620710" y="998461"/>
                  </a:lnTo>
                  <a:lnTo>
                    <a:pt x="1619478" y="998080"/>
                  </a:lnTo>
                  <a:lnTo>
                    <a:pt x="1618183" y="997267"/>
                  </a:lnTo>
                  <a:lnTo>
                    <a:pt x="1615249" y="997419"/>
                  </a:lnTo>
                  <a:lnTo>
                    <a:pt x="1613382" y="996899"/>
                  </a:lnTo>
                  <a:lnTo>
                    <a:pt x="1612341" y="997153"/>
                  </a:lnTo>
                  <a:lnTo>
                    <a:pt x="1610969" y="996899"/>
                  </a:lnTo>
                  <a:lnTo>
                    <a:pt x="1609267" y="996175"/>
                  </a:lnTo>
                  <a:lnTo>
                    <a:pt x="1608937" y="997229"/>
                  </a:lnTo>
                  <a:lnTo>
                    <a:pt x="1607007" y="996607"/>
                  </a:lnTo>
                  <a:lnTo>
                    <a:pt x="1606550" y="996848"/>
                  </a:lnTo>
                  <a:lnTo>
                    <a:pt x="1606499" y="997610"/>
                  </a:lnTo>
                  <a:lnTo>
                    <a:pt x="1603705" y="998169"/>
                  </a:lnTo>
                  <a:lnTo>
                    <a:pt x="1603819" y="999642"/>
                  </a:lnTo>
                  <a:lnTo>
                    <a:pt x="1604187" y="1001204"/>
                  </a:lnTo>
                  <a:lnTo>
                    <a:pt x="1604657" y="1002131"/>
                  </a:lnTo>
                  <a:lnTo>
                    <a:pt x="1604784" y="1002957"/>
                  </a:lnTo>
                  <a:lnTo>
                    <a:pt x="1603641" y="1005967"/>
                  </a:lnTo>
                  <a:lnTo>
                    <a:pt x="1603413" y="1009091"/>
                  </a:lnTo>
                  <a:lnTo>
                    <a:pt x="1603044" y="1011186"/>
                  </a:lnTo>
                  <a:lnTo>
                    <a:pt x="1601711" y="1011732"/>
                  </a:lnTo>
                  <a:lnTo>
                    <a:pt x="1605521" y="1014603"/>
                  </a:lnTo>
                  <a:lnTo>
                    <a:pt x="1605584" y="1014996"/>
                  </a:lnTo>
                  <a:lnTo>
                    <a:pt x="1603946" y="1016495"/>
                  </a:lnTo>
                  <a:lnTo>
                    <a:pt x="1602613" y="1014323"/>
                  </a:lnTo>
                  <a:lnTo>
                    <a:pt x="1602155" y="1014577"/>
                  </a:lnTo>
                  <a:lnTo>
                    <a:pt x="1600631" y="1016025"/>
                  </a:lnTo>
                  <a:lnTo>
                    <a:pt x="1600377" y="1017689"/>
                  </a:lnTo>
                  <a:lnTo>
                    <a:pt x="1599615" y="1019175"/>
                  </a:lnTo>
                  <a:lnTo>
                    <a:pt x="1599488" y="1022311"/>
                  </a:lnTo>
                  <a:lnTo>
                    <a:pt x="1598739" y="1022858"/>
                  </a:lnTo>
                  <a:lnTo>
                    <a:pt x="1598168" y="1023734"/>
                  </a:lnTo>
                  <a:lnTo>
                    <a:pt x="1597774" y="1024966"/>
                  </a:lnTo>
                  <a:lnTo>
                    <a:pt x="1597799" y="1026121"/>
                  </a:lnTo>
                  <a:lnTo>
                    <a:pt x="1598155" y="1027391"/>
                  </a:lnTo>
                  <a:lnTo>
                    <a:pt x="1595958" y="1028242"/>
                  </a:lnTo>
                  <a:lnTo>
                    <a:pt x="1595513" y="1029639"/>
                  </a:lnTo>
                  <a:lnTo>
                    <a:pt x="1596809" y="1031608"/>
                  </a:lnTo>
                  <a:lnTo>
                    <a:pt x="1595462" y="1034059"/>
                  </a:lnTo>
                  <a:lnTo>
                    <a:pt x="1595056" y="1036256"/>
                  </a:lnTo>
                  <a:lnTo>
                    <a:pt x="1595602" y="1038174"/>
                  </a:lnTo>
                  <a:lnTo>
                    <a:pt x="1594599" y="1038237"/>
                  </a:lnTo>
                  <a:lnTo>
                    <a:pt x="1594002" y="1038923"/>
                  </a:lnTo>
                  <a:lnTo>
                    <a:pt x="1593392" y="1041438"/>
                  </a:lnTo>
                  <a:lnTo>
                    <a:pt x="1593557" y="1042441"/>
                  </a:lnTo>
                  <a:lnTo>
                    <a:pt x="1594269" y="1043254"/>
                  </a:lnTo>
                  <a:lnTo>
                    <a:pt x="1593507" y="1043787"/>
                  </a:lnTo>
                  <a:lnTo>
                    <a:pt x="1593557" y="1044854"/>
                  </a:lnTo>
                  <a:lnTo>
                    <a:pt x="1594396" y="1046480"/>
                  </a:lnTo>
                  <a:lnTo>
                    <a:pt x="1592427" y="1047203"/>
                  </a:lnTo>
                  <a:lnTo>
                    <a:pt x="1591449" y="1048156"/>
                  </a:lnTo>
                  <a:lnTo>
                    <a:pt x="1591475" y="1049312"/>
                  </a:lnTo>
                  <a:lnTo>
                    <a:pt x="1593469" y="1048499"/>
                  </a:lnTo>
                  <a:lnTo>
                    <a:pt x="1594040" y="1048499"/>
                  </a:lnTo>
                  <a:lnTo>
                    <a:pt x="1594688" y="1048893"/>
                  </a:lnTo>
                  <a:lnTo>
                    <a:pt x="1595412" y="1049680"/>
                  </a:lnTo>
                  <a:lnTo>
                    <a:pt x="1594535" y="1050010"/>
                  </a:lnTo>
                  <a:lnTo>
                    <a:pt x="1594243" y="1050582"/>
                  </a:lnTo>
                  <a:lnTo>
                    <a:pt x="1594548" y="1051445"/>
                  </a:lnTo>
                  <a:lnTo>
                    <a:pt x="1594154" y="1052106"/>
                  </a:lnTo>
                  <a:lnTo>
                    <a:pt x="1593075" y="1051852"/>
                  </a:lnTo>
                  <a:lnTo>
                    <a:pt x="1591310" y="1050709"/>
                  </a:lnTo>
                  <a:lnTo>
                    <a:pt x="1590573" y="1052410"/>
                  </a:lnTo>
                  <a:lnTo>
                    <a:pt x="1590573" y="1054239"/>
                  </a:lnTo>
                  <a:lnTo>
                    <a:pt x="1591297" y="1056208"/>
                  </a:lnTo>
                  <a:lnTo>
                    <a:pt x="1589811" y="1056322"/>
                  </a:lnTo>
                  <a:lnTo>
                    <a:pt x="1586928" y="1055395"/>
                  </a:lnTo>
                  <a:lnTo>
                    <a:pt x="1586077" y="1058024"/>
                  </a:lnTo>
                  <a:lnTo>
                    <a:pt x="1585188" y="1063536"/>
                  </a:lnTo>
                  <a:lnTo>
                    <a:pt x="1584413" y="1064158"/>
                  </a:lnTo>
                  <a:lnTo>
                    <a:pt x="1583677" y="1067396"/>
                  </a:lnTo>
                  <a:lnTo>
                    <a:pt x="1582661" y="1070559"/>
                  </a:lnTo>
                  <a:lnTo>
                    <a:pt x="1581772" y="1075766"/>
                  </a:lnTo>
                  <a:lnTo>
                    <a:pt x="1581797" y="1076947"/>
                  </a:lnTo>
                  <a:lnTo>
                    <a:pt x="1581124" y="1079055"/>
                  </a:lnTo>
                  <a:lnTo>
                    <a:pt x="1579854" y="1082116"/>
                  </a:lnTo>
                  <a:lnTo>
                    <a:pt x="1579537" y="1084922"/>
                  </a:lnTo>
                  <a:lnTo>
                    <a:pt x="1577924" y="1087577"/>
                  </a:lnTo>
                  <a:lnTo>
                    <a:pt x="1574520" y="1095197"/>
                  </a:lnTo>
                  <a:lnTo>
                    <a:pt x="1573225" y="1096238"/>
                  </a:lnTo>
                  <a:lnTo>
                    <a:pt x="1573047" y="1096175"/>
                  </a:lnTo>
                  <a:lnTo>
                    <a:pt x="1572729" y="1100505"/>
                  </a:lnTo>
                  <a:lnTo>
                    <a:pt x="1572869" y="1101331"/>
                  </a:lnTo>
                  <a:lnTo>
                    <a:pt x="1571345" y="1101229"/>
                  </a:lnTo>
                  <a:lnTo>
                    <a:pt x="1570456" y="1102207"/>
                  </a:lnTo>
                  <a:lnTo>
                    <a:pt x="1570189" y="1104239"/>
                  </a:lnTo>
                  <a:lnTo>
                    <a:pt x="1569364" y="1107744"/>
                  </a:lnTo>
                  <a:lnTo>
                    <a:pt x="1568919" y="1108278"/>
                  </a:lnTo>
                  <a:lnTo>
                    <a:pt x="1568335" y="1108278"/>
                  </a:lnTo>
                  <a:lnTo>
                    <a:pt x="1568462" y="1109687"/>
                  </a:lnTo>
                  <a:lnTo>
                    <a:pt x="1568272" y="1110881"/>
                  </a:lnTo>
                  <a:lnTo>
                    <a:pt x="1567002" y="1113370"/>
                  </a:lnTo>
                  <a:lnTo>
                    <a:pt x="1566760" y="1115021"/>
                  </a:lnTo>
                  <a:lnTo>
                    <a:pt x="1565948" y="1115745"/>
                  </a:lnTo>
                  <a:lnTo>
                    <a:pt x="1565465" y="1116634"/>
                  </a:lnTo>
                  <a:lnTo>
                    <a:pt x="1564919" y="1120800"/>
                  </a:lnTo>
                  <a:lnTo>
                    <a:pt x="1568640" y="1125474"/>
                  </a:lnTo>
                  <a:lnTo>
                    <a:pt x="1570901" y="1124737"/>
                  </a:lnTo>
                  <a:lnTo>
                    <a:pt x="1570736" y="1125270"/>
                  </a:lnTo>
                  <a:lnTo>
                    <a:pt x="1572399" y="1125512"/>
                  </a:lnTo>
                  <a:lnTo>
                    <a:pt x="1572399" y="1126096"/>
                  </a:lnTo>
                  <a:lnTo>
                    <a:pt x="1572755" y="1126502"/>
                  </a:lnTo>
                  <a:lnTo>
                    <a:pt x="1573466" y="1126718"/>
                  </a:lnTo>
                  <a:lnTo>
                    <a:pt x="1573707" y="1125918"/>
                  </a:lnTo>
                  <a:lnTo>
                    <a:pt x="1574965" y="1126528"/>
                  </a:lnTo>
                  <a:lnTo>
                    <a:pt x="1576768" y="1126337"/>
                  </a:lnTo>
                  <a:lnTo>
                    <a:pt x="1577187" y="1127417"/>
                  </a:lnTo>
                  <a:lnTo>
                    <a:pt x="1577873" y="1128026"/>
                  </a:lnTo>
                  <a:lnTo>
                    <a:pt x="1578813" y="1128128"/>
                  </a:lnTo>
                  <a:lnTo>
                    <a:pt x="1580680" y="1129499"/>
                  </a:lnTo>
                  <a:lnTo>
                    <a:pt x="1582229" y="1130388"/>
                  </a:lnTo>
                  <a:lnTo>
                    <a:pt x="1586611" y="1131493"/>
                  </a:lnTo>
                  <a:lnTo>
                    <a:pt x="1587080" y="1131836"/>
                  </a:lnTo>
                  <a:lnTo>
                    <a:pt x="1587334" y="1132306"/>
                  </a:lnTo>
                  <a:lnTo>
                    <a:pt x="1588376" y="1132624"/>
                  </a:lnTo>
                  <a:lnTo>
                    <a:pt x="1590649" y="1132789"/>
                  </a:lnTo>
                  <a:lnTo>
                    <a:pt x="1590319" y="1133817"/>
                  </a:lnTo>
                  <a:lnTo>
                    <a:pt x="1590497" y="1134465"/>
                  </a:lnTo>
                  <a:lnTo>
                    <a:pt x="1593392" y="1135100"/>
                  </a:lnTo>
                  <a:lnTo>
                    <a:pt x="1593862" y="1136015"/>
                  </a:lnTo>
                  <a:lnTo>
                    <a:pt x="1594586" y="1136523"/>
                  </a:lnTo>
                  <a:lnTo>
                    <a:pt x="1595501" y="1136637"/>
                  </a:lnTo>
                  <a:lnTo>
                    <a:pt x="1595894" y="1135989"/>
                  </a:lnTo>
                  <a:lnTo>
                    <a:pt x="1596478" y="1135989"/>
                  </a:lnTo>
                  <a:lnTo>
                    <a:pt x="1597253" y="1136611"/>
                  </a:lnTo>
                  <a:lnTo>
                    <a:pt x="1597863" y="1137399"/>
                  </a:lnTo>
                  <a:lnTo>
                    <a:pt x="1598117" y="1136599"/>
                  </a:lnTo>
                  <a:lnTo>
                    <a:pt x="1598917" y="1136853"/>
                  </a:lnTo>
                  <a:lnTo>
                    <a:pt x="1600784" y="1137945"/>
                  </a:lnTo>
                  <a:lnTo>
                    <a:pt x="1601203" y="1137869"/>
                  </a:lnTo>
                  <a:lnTo>
                    <a:pt x="1605699" y="1141336"/>
                  </a:lnTo>
                  <a:lnTo>
                    <a:pt x="1608734" y="1142695"/>
                  </a:lnTo>
                  <a:lnTo>
                    <a:pt x="1610677" y="1143304"/>
                  </a:lnTo>
                  <a:lnTo>
                    <a:pt x="1612176" y="1143406"/>
                  </a:lnTo>
                  <a:lnTo>
                    <a:pt x="1615160" y="1145895"/>
                  </a:lnTo>
                  <a:lnTo>
                    <a:pt x="1615935" y="1145857"/>
                  </a:lnTo>
                  <a:lnTo>
                    <a:pt x="1616570" y="1145095"/>
                  </a:lnTo>
                  <a:lnTo>
                    <a:pt x="1616633" y="1146073"/>
                  </a:lnTo>
                  <a:lnTo>
                    <a:pt x="1617167" y="1146835"/>
                  </a:lnTo>
                  <a:lnTo>
                    <a:pt x="1618640" y="1147686"/>
                  </a:lnTo>
                  <a:lnTo>
                    <a:pt x="1620608" y="1147838"/>
                  </a:lnTo>
                  <a:lnTo>
                    <a:pt x="1621320" y="1148626"/>
                  </a:lnTo>
                  <a:lnTo>
                    <a:pt x="1622056" y="1149070"/>
                  </a:lnTo>
                  <a:lnTo>
                    <a:pt x="1622818" y="1149108"/>
                  </a:lnTo>
                  <a:lnTo>
                    <a:pt x="1624050" y="1149794"/>
                  </a:lnTo>
                  <a:lnTo>
                    <a:pt x="1625447" y="1149959"/>
                  </a:lnTo>
                  <a:lnTo>
                    <a:pt x="1626336" y="1150810"/>
                  </a:lnTo>
                  <a:lnTo>
                    <a:pt x="1627352" y="1150937"/>
                  </a:lnTo>
                  <a:lnTo>
                    <a:pt x="1628508" y="1150353"/>
                  </a:lnTo>
                  <a:lnTo>
                    <a:pt x="1629486" y="1150950"/>
                  </a:lnTo>
                  <a:lnTo>
                    <a:pt x="1631327" y="1151534"/>
                  </a:lnTo>
                  <a:lnTo>
                    <a:pt x="1632991" y="1152652"/>
                  </a:lnTo>
                  <a:lnTo>
                    <a:pt x="1634350" y="1154137"/>
                  </a:lnTo>
                  <a:lnTo>
                    <a:pt x="1636077" y="1154785"/>
                  </a:lnTo>
                  <a:lnTo>
                    <a:pt x="1636534" y="1154544"/>
                  </a:lnTo>
                  <a:lnTo>
                    <a:pt x="1636890" y="1154671"/>
                  </a:lnTo>
                  <a:lnTo>
                    <a:pt x="1637487" y="1155814"/>
                  </a:lnTo>
                  <a:lnTo>
                    <a:pt x="1638007" y="1155992"/>
                  </a:lnTo>
                  <a:lnTo>
                    <a:pt x="1639163" y="1155395"/>
                  </a:lnTo>
                  <a:lnTo>
                    <a:pt x="1640484" y="1155814"/>
                  </a:lnTo>
                  <a:lnTo>
                    <a:pt x="1641944" y="1157249"/>
                  </a:lnTo>
                  <a:lnTo>
                    <a:pt x="1647202" y="1158633"/>
                  </a:lnTo>
                  <a:lnTo>
                    <a:pt x="1648117" y="1159395"/>
                  </a:lnTo>
                  <a:lnTo>
                    <a:pt x="1648726" y="1160564"/>
                  </a:lnTo>
                  <a:lnTo>
                    <a:pt x="1648942" y="1160424"/>
                  </a:lnTo>
                  <a:lnTo>
                    <a:pt x="1652397" y="1161440"/>
                  </a:lnTo>
                  <a:lnTo>
                    <a:pt x="1653235" y="1161516"/>
                  </a:lnTo>
                  <a:lnTo>
                    <a:pt x="1653705" y="1161262"/>
                  </a:lnTo>
                  <a:lnTo>
                    <a:pt x="1654060" y="1161961"/>
                  </a:lnTo>
                  <a:lnTo>
                    <a:pt x="1655051" y="1161897"/>
                  </a:lnTo>
                  <a:lnTo>
                    <a:pt x="1655699" y="1162291"/>
                  </a:lnTo>
                  <a:lnTo>
                    <a:pt x="1655991" y="1163167"/>
                  </a:lnTo>
                  <a:lnTo>
                    <a:pt x="1657515" y="1164132"/>
                  </a:lnTo>
                  <a:lnTo>
                    <a:pt x="1658467" y="1164526"/>
                  </a:lnTo>
                  <a:lnTo>
                    <a:pt x="1659420" y="1164259"/>
                  </a:lnTo>
                  <a:lnTo>
                    <a:pt x="1660906" y="1164158"/>
                  </a:lnTo>
                  <a:lnTo>
                    <a:pt x="1663357" y="1164640"/>
                  </a:lnTo>
                  <a:lnTo>
                    <a:pt x="1664525" y="1164628"/>
                  </a:lnTo>
                  <a:lnTo>
                    <a:pt x="1665325" y="1164209"/>
                  </a:lnTo>
                  <a:lnTo>
                    <a:pt x="1665782" y="1163396"/>
                  </a:lnTo>
                  <a:lnTo>
                    <a:pt x="1666989" y="1162329"/>
                  </a:lnTo>
                  <a:lnTo>
                    <a:pt x="1668500" y="1162418"/>
                  </a:lnTo>
                  <a:lnTo>
                    <a:pt x="1669326" y="1161618"/>
                  </a:lnTo>
                  <a:lnTo>
                    <a:pt x="1669808" y="1157427"/>
                  </a:lnTo>
                  <a:lnTo>
                    <a:pt x="1670037" y="1157008"/>
                  </a:lnTo>
                  <a:lnTo>
                    <a:pt x="1670507" y="1156779"/>
                  </a:lnTo>
                  <a:lnTo>
                    <a:pt x="1670862" y="1157478"/>
                  </a:lnTo>
                  <a:lnTo>
                    <a:pt x="1671193" y="1157592"/>
                  </a:lnTo>
                  <a:lnTo>
                    <a:pt x="1671548" y="1157109"/>
                  </a:lnTo>
                  <a:lnTo>
                    <a:pt x="1672018" y="1156881"/>
                  </a:lnTo>
                  <a:lnTo>
                    <a:pt x="1672183" y="1156347"/>
                  </a:lnTo>
                  <a:lnTo>
                    <a:pt x="1672056" y="1155534"/>
                  </a:lnTo>
                  <a:lnTo>
                    <a:pt x="1670824" y="1154861"/>
                  </a:lnTo>
                  <a:lnTo>
                    <a:pt x="1672437" y="1154010"/>
                  </a:lnTo>
                  <a:lnTo>
                    <a:pt x="1673656" y="1151407"/>
                  </a:lnTo>
                  <a:lnTo>
                    <a:pt x="1674456" y="1147038"/>
                  </a:lnTo>
                  <a:lnTo>
                    <a:pt x="1673428" y="1147584"/>
                  </a:lnTo>
                  <a:lnTo>
                    <a:pt x="1673707" y="1146683"/>
                  </a:lnTo>
                  <a:lnTo>
                    <a:pt x="1673631" y="1145997"/>
                  </a:lnTo>
                  <a:lnTo>
                    <a:pt x="1673225" y="1145489"/>
                  </a:lnTo>
                  <a:lnTo>
                    <a:pt x="1673809" y="1144892"/>
                  </a:lnTo>
                  <a:lnTo>
                    <a:pt x="1674114" y="1144219"/>
                  </a:lnTo>
                  <a:lnTo>
                    <a:pt x="1674164" y="1143457"/>
                  </a:lnTo>
                  <a:lnTo>
                    <a:pt x="1675955" y="1139672"/>
                  </a:lnTo>
                  <a:lnTo>
                    <a:pt x="1676031" y="1137881"/>
                  </a:lnTo>
                  <a:lnTo>
                    <a:pt x="1676323" y="1137285"/>
                  </a:lnTo>
                  <a:lnTo>
                    <a:pt x="1676793" y="1137056"/>
                  </a:lnTo>
                  <a:lnTo>
                    <a:pt x="1678292" y="1137158"/>
                  </a:lnTo>
                  <a:lnTo>
                    <a:pt x="1678825" y="1136650"/>
                  </a:lnTo>
                  <a:lnTo>
                    <a:pt x="1678419" y="1135532"/>
                  </a:lnTo>
                  <a:lnTo>
                    <a:pt x="1679181" y="1135595"/>
                  </a:lnTo>
                  <a:lnTo>
                    <a:pt x="1679575" y="1134948"/>
                  </a:lnTo>
                  <a:lnTo>
                    <a:pt x="1679625" y="1133602"/>
                  </a:lnTo>
                  <a:lnTo>
                    <a:pt x="1679168" y="1132306"/>
                  </a:lnTo>
                  <a:lnTo>
                    <a:pt x="1679308" y="1130909"/>
                  </a:lnTo>
                  <a:lnTo>
                    <a:pt x="1680641" y="1131316"/>
                  </a:lnTo>
                  <a:lnTo>
                    <a:pt x="1680565" y="1130338"/>
                  </a:lnTo>
                  <a:lnTo>
                    <a:pt x="1680984" y="1129322"/>
                  </a:lnTo>
                  <a:lnTo>
                    <a:pt x="1681899" y="1128255"/>
                  </a:lnTo>
                  <a:lnTo>
                    <a:pt x="1681581" y="1126223"/>
                  </a:lnTo>
                  <a:lnTo>
                    <a:pt x="1681619" y="1124877"/>
                  </a:lnTo>
                  <a:lnTo>
                    <a:pt x="1682026" y="1124229"/>
                  </a:lnTo>
                  <a:lnTo>
                    <a:pt x="1681607" y="1123124"/>
                  </a:lnTo>
                  <a:lnTo>
                    <a:pt x="1681594" y="1122273"/>
                  </a:lnTo>
                  <a:lnTo>
                    <a:pt x="1681988" y="1121613"/>
                  </a:lnTo>
                  <a:lnTo>
                    <a:pt x="1681975" y="1120736"/>
                  </a:lnTo>
                  <a:lnTo>
                    <a:pt x="1681683" y="1120457"/>
                  </a:lnTo>
                  <a:lnTo>
                    <a:pt x="1681772" y="1120190"/>
                  </a:lnTo>
                  <a:lnTo>
                    <a:pt x="1682229" y="1119962"/>
                  </a:lnTo>
                  <a:lnTo>
                    <a:pt x="1685201" y="1120609"/>
                  </a:lnTo>
                  <a:lnTo>
                    <a:pt x="1685201" y="1120038"/>
                  </a:lnTo>
                  <a:lnTo>
                    <a:pt x="1685023" y="1119682"/>
                  </a:lnTo>
                  <a:lnTo>
                    <a:pt x="1683092" y="1119060"/>
                  </a:lnTo>
                  <a:lnTo>
                    <a:pt x="1683029" y="1118666"/>
                  </a:lnTo>
                  <a:lnTo>
                    <a:pt x="1683423" y="1118019"/>
                  </a:lnTo>
                  <a:lnTo>
                    <a:pt x="1683943" y="1118184"/>
                  </a:lnTo>
                  <a:lnTo>
                    <a:pt x="1684324" y="1117930"/>
                  </a:lnTo>
                  <a:lnTo>
                    <a:pt x="1684896" y="1116164"/>
                  </a:lnTo>
                  <a:lnTo>
                    <a:pt x="1685848" y="1115898"/>
                  </a:lnTo>
                  <a:lnTo>
                    <a:pt x="1685912" y="1114755"/>
                  </a:lnTo>
                  <a:lnTo>
                    <a:pt x="1685734" y="1113536"/>
                  </a:lnTo>
                  <a:lnTo>
                    <a:pt x="1687449" y="1111770"/>
                  </a:lnTo>
                  <a:lnTo>
                    <a:pt x="1687677" y="1111072"/>
                  </a:lnTo>
                  <a:lnTo>
                    <a:pt x="1688109" y="1110640"/>
                  </a:lnTo>
                  <a:lnTo>
                    <a:pt x="1688731" y="1110437"/>
                  </a:lnTo>
                  <a:lnTo>
                    <a:pt x="1688655" y="1104328"/>
                  </a:lnTo>
                  <a:lnTo>
                    <a:pt x="1689074" y="1103020"/>
                  </a:lnTo>
                  <a:lnTo>
                    <a:pt x="1689773" y="1102652"/>
                  </a:lnTo>
                  <a:lnTo>
                    <a:pt x="1690027" y="1101877"/>
                  </a:lnTo>
                  <a:lnTo>
                    <a:pt x="1690852" y="1100785"/>
                  </a:lnTo>
                  <a:lnTo>
                    <a:pt x="1690789" y="1100366"/>
                  </a:lnTo>
                  <a:lnTo>
                    <a:pt x="1692363" y="1099997"/>
                  </a:lnTo>
                  <a:lnTo>
                    <a:pt x="1693494" y="1100086"/>
                  </a:lnTo>
                  <a:lnTo>
                    <a:pt x="1693722" y="1099959"/>
                  </a:lnTo>
                  <a:lnTo>
                    <a:pt x="1694243" y="1097711"/>
                  </a:lnTo>
                  <a:lnTo>
                    <a:pt x="1695056" y="1097013"/>
                  </a:lnTo>
                  <a:lnTo>
                    <a:pt x="1695297" y="1095921"/>
                  </a:lnTo>
                  <a:lnTo>
                    <a:pt x="1694700" y="1092631"/>
                  </a:lnTo>
                  <a:lnTo>
                    <a:pt x="1693976" y="1091247"/>
                  </a:lnTo>
                  <a:lnTo>
                    <a:pt x="1695526" y="1088275"/>
                  </a:lnTo>
                  <a:lnTo>
                    <a:pt x="1695754" y="1086307"/>
                  </a:lnTo>
                  <a:lnTo>
                    <a:pt x="1694688" y="1085405"/>
                  </a:lnTo>
                  <a:lnTo>
                    <a:pt x="1695043" y="1084922"/>
                  </a:lnTo>
                  <a:lnTo>
                    <a:pt x="1695056" y="1084554"/>
                  </a:lnTo>
                  <a:lnTo>
                    <a:pt x="1694764" y="1084249"/>
                  </a:lnTo>
                  <a:lnTo>
                    <a:pt x="1694307" y="1082967"/>
                  </a:lnTo>
                  <a:lnTo>
                    <a:pt x="1695450" y="1083030"/>
                  </a:lnTo>
                  <a:lnTo>
                    <a:pt x="1696008" y="1083678"/>
                  </a:lnTo>
                  <a:lnTo>
                    <a:pt x="1698586" y="1082294"/>
                  </a:lnTo>
                  <a:lnTo>
                    <a:pt x="1698028" y="1080960"/>
                  </a:lnTo>
                  <a:lnTo>
                    <a:pt x="1697964" y="1079969"/>
                  </a:lnTo>
                  <a:lnTo>
                    <a:pt x="1698802" y="1078890"/>
                  </a:lnTo>
                  <a:lnTo>
                    <a:pt x="1699044" y="1078090"/>
                  </a:lnTo>
                  <a:lnTo>
                    <a:pt x="1698409" y="1075575"/>
                  </a:lnTo>
                  <a:lnTo>
                    <a:pt x="1699920" y="1075677"/>
                  </a:lnTo>
                  <a:lnTo>
                    <a:pt x="1700758" y="1075448"/>
                  </a:lnTo>
                  <a:lnTo>
                    <a:pt x="1701520" y="1073962"/>
                  </a:lnTo>
                  <a:lnTo>
                    <a:pt x="1702028" y="1072375"/>
                  </a:lnTo>
                  <a:lnTo>
                    <a:pt x="1701253" y="1071753"/>
                  </a:lnTo>
                  <a:lnTo>
                    <a:pt x="1700936" y="1070978"/>
                  </a:lnTo>
                  <a:lnTo>
                    <a:pt x="1701038" y="1070038"/>
                  </a:lnTo>
                  <a:lnTo>
                    <a:pt x="1701533" y="1068463"/>
                  </a:lnTo>
                  <a:lnTo>
                    <a:pt x="1701927" y="1067816"/>
                  </a:lnTo>
                  <a:lnTo>
                    <a:pt x="1702015" y="1067257"/>
                  </a:lnTo>
                  <a:lnTo>
                    <a:pt x="1701787" y="1066800"/>
                  </a:lnTo>
                  <a:lnTo>
                    <a:pt x="1702993" y="1066025"/>
                  </a:lnTo>
                  <a:lnTo>
                    <a:pt x="1703387" y="1064806"/>
                  </a:lnTo>
                  <a:lnTo>
                    <a:pt x="1702955" y="1063104"/>
                  </a:lnTo>
                  <a:lnTo>
                    <a:pt x="1705368" y="1060996"/>
                  </a:lnTo>
                  <a:lnTo>
                    <a:pt x="1706613" y="1058875"/>
                  </a:lnTo>
                  <a:lnTo>
                    <a:pt x="1706714" y="1056779"/>
                  </a:lnTo>
                  <a:lnTo>
                    <a:pt x="1707565" y="1055014"/>
                  </a:lnTo>
                  <a:lnTo>
                    <a:pt x="1711363" y="1058557"/>
                  </a:lnTo>
                  <a:lnTo>
                    <a:pt x="1711921" y="1057376"/>
                  </a:lnTo>
                  <a:lnTo>
                    <a:pt x="1711477" y="1056360"/>
                  </a:lnTo>
                  <a:lnTo>
                    <a:pt x="1710016" y="1055522"/>
                  </a:lnTo>
                  <a:lnTo>
                    <a:pt x="1710702" y="1055154"/>
                  </a:lnTo>
                  <a:lnTo>
                    <a:pt x="1711198" y="1054544"/>
                  </a:lnTo>
                  <a:lnTo>
                    <a:pt x="1711464" y="1053655"/>
                  </a:lnTo>
                  <a:lnTo>
                    <a:pt x="1712518" y="1053985"/>
                  </a:lnTo>
                  <a:lnTo>
                    <a:pt x="1712772" y="1053198"/>
                  </a:lnTo>
                  <a:lnTo>
                    <a:pt x="1713293" y="1052499"/>
                  </a:lnTo>
                  <a:lnTo>
                    <a:pt x="1714576" y="1051471"/>
                  </a:lnTo>
                  <a:lnTo>
                    <a:pt x="1714665" y="1050912"/>
                  </a:lnTo>
                  <a:lnTo>
                    <a:pt x="1714309" y="1050226"/>
                  </a:lnTo>
                  <a:lnTo>
                    <a:pt x="1714855" y="1049083"/>
                  </a:lnTo>
                  <a:lnTo>
                    <a:pt x="1714665" y="1048435"/>
                  </a:lnTo>
                  <a:lnTo>
                    <a:pt x="1713763" y="1048296"/>
                  </a:lnTo>
                  <a:lnTo>
                    <a:pt x="1715414" y="1046429"/>
                  </a:lnTo>
                  <a:lnTo>
                    <a:pt x="1715300" y="1046187"/>
                  </a:lnTo>
                  <a:lnTo>
                    <a:pt x="1716227" y="1045705"/>
                  </a:lnTo>
                  <a:lnTo>
                    <a:pt x="1716620" y="1045083"/>
                  </a:lnTo>
                  <a:close/>
                </a:path>
                <a:path w="1932305" h="1219200">
                  <a:moveTo>
                    <a:pt x="1839671" y="1085100"/>
                  </a:moveTo>
                  <a:lnTo>
                    <a:pt x="1838960" y="1083830"/>
                  </a:lnTo>
                  <a:lnTo>
                    <a:pt x="1837397" y="1083830"/>
                  </a:lnTo>
                  <a:lnTo>
                    <a:pt x="1836724" y="1085100"/>
                  </a:lnTo>
                  <a:lnTo>
                    <a:pt x="1836496" y="1085100"/>
                  </a:lnTo>
                  <a:lnTo>
                    <a:pt x="1836420" y="1086370"/>
                  </a:lnTo>
                  <a:lnTo>
                    <a:pt x="1836166" y="1086370"/>
                  </a:lnTo>
                  <a:lnTo>
                    <a:pt x="1836496" y="1085100"/>
                  </a:lnTo>
                  <a:lnTo>
                    <a:pt x="1835658" y="1085100"/>
                  </a:lnTo>
                  <a:lnTo>
                    <a:pt x="1835416" y="1083830"/>
                  </a:lnTo>
                  <a:lnTo>
                    <a:pt x="1835467" y="1082560"/>
                  </a:lnTo>
                  <a:lnTo>
                    <a:pt x="1835785" y="1080020"/>
                  </a:lnTo>
                  <a:lnTo>
                    <a:pt x="1835975" y="1078750"/>
                  </a:lnTo>
                  <a:lnTo>
                    <a:pt x="1834934" y="1077480"/>
                  </a:lnTo>
                  <a:lnTo>
                    <a:pt x="1832737" y="1077480"/>
                  </a:lnTo>
                  <a:lnTo>
                    <a:pt x="1832546" y="1076210"/>
                  </a:lnTo>
                  <a:lnTo>
                    <a:pt x="1832444" y="1074940"/>
                  </a:lnTo>
                  <a:lnTo>
                    <a:pt x="1832165" y="1073670"/>
                  </a:lnTo>
                  <a:lnTo>
                    <a:pt x="1831746" y="1072400"/>
                  </a:lnTo>
                  <a:lnTo>
                    <a:pt x="1831251" y="1071130"/>
                  </a:lnTo>
                  <a:lnTo>
                    <a:pt x="1830870" y="1069860"/>
                  </a:lnTo>
                  <a:lnTo>
                    <a:pt x="1828774" y="1069860"/>
                  </a:lnTo>
                  <a:lnTo>
                    <a:pt x="1828825" y="1068590"/>
                  </a:lnTo>
                  <a:lnTo>
                    <a:pt x="1826006" y="1068590"/>
                  </a:lnTo>
                  <a:lnTo>
                    <a:pt x="1824863" y="1069860"/>
                  </a:lnTo>
                  <a:lnTo>
                    <a:pt x="1824431" y="1069860"/>
                  </a:lnTo>
                  <a:lnTo>
                    <a:pt x="1823986" y="1068590"/>
                  </a:lnTo>
                  <a:lnTo>
                    <a:pt x="1821256" y="1068590"/>
                  </a:lnTo>
                  <a:lnTo>
                    <a:pt x="1820545" y="1069860"/>
                  </a:lnTo>
                  <a:lnTo>
                    <a:pt x="1819630" y="1068590"/>
                  </a:lnTo>
                  <a:lnTo>
                    <a:pt x="1808162" y="1068590"/>
                  </a:lnTo>
                  <a:lnTo>
                    <a:pt x="1806486" y="1069860"/>
                  </a:lnTo>
                  <a:lnTo>
                    <a:pt x="1806016" y="1068590"/>
                  </a:lnTo>
                  <a:lnTo>
                    <a:pt x="1803285" y="1068590"/>
                  </a:lnTo>
                  <a:lnTo>
                    <a:pt x="1801482" y="1069860"/>
                  </a:lnTo>
                  <a:lnTo>
                    <a:pt x="1799856" y="1069860"/>
                  </a:lnTo>
                  <a:lnTo>
                    <a:pt x="1797685" y="1071130"/>
                  </a:lnTo>
                  <a:lnTo>
                    <a:pt x="1793836" y="1071130"/>
                  </a:lnTo>
                  <a:lnTo>
                    <a:pt x="1792351" y="1072400"/>
                  </a:lnTo>
                  <a:lnTo>
                    <a:pt x="1789620" y="1073670"/>
                  </a:lnTo>
                  <a:lnTo>
                    <a:pt x="1788693" y="1074940"/>
                  </a:lnTo>
                  <a:lnTo>
                    <a:pt x="1788185" y="1074940"/>
                  </a:lnTo>
                  <a:lnTo>
                    <a:pt x="1787626" y="1073670"/>
                  </a:lnTo>
                  <a:lnTo>
                    <a:pt x="1786064" y="1073670"/>
                  </a:lnTo>
                  <a:lnTo>
                    <a:pt x="1783638" y="1074940"/>
                  </a:lnTo>
                  <a:lnTo>
                    <a:pt x="1782749" y="1076210"/>
                  </a:lnTo>
                  <a:lnTo>
                    <a:pt x="1776488" y="1076210"/>
                  </a:lnTo>
                  <a:lnTo>
                    <a:pt x="1775790" y="1077480"/>
                  </a:lnTo>
                  <a:lnTo>
                    <a:pt x="1774520" y="1077480"/>
                  </a:lnTo>
                  <a:lnTo>
                    <a:pt x="1774520" y="1099070"/>
                  </a:lnTo>
                  <a:lnTo>
                    <a:pt x="1773605" y="1099070"/>
                  </a:lnTo>
                  <a:lnTo>
                    <a:pt x="1773974" y="1097800"/>
                  </a:lnTo>
                  <a:lnTo>
                    <a:pt x="1774456" y="1097800"/>
                  </a:lnTo>
                  <a:lnTo>
                    <a:pt x="1774520" y="1099070"/>
                  </a:lnTo>
                  <a:lnTo>
                    <a:pt x="1774520" y="1077480"/>
                  </a:lnTo>
                  <a:lnTo>
                    <a:pt x="1774164" y="1077480"/>
                  </a:lnTo>
                  <a:lnTo>
                    <a:pt x="1772678" y="1078750"/>
                  </a:lnTo>
                  <a:lnTo>
                    <a:pt x="1767420" y="1078750"/>
                  </a:lnTo>
                  <a:lnTo>
                    <a:pt x="1766544" y="1080020"/>
                  </a:lnTo>
                  <a:lnTo>
                    <a:pt x="1765757" y="1081290"/>
                  </a:lnTo>
                  <a:lnTo>
                    <a:pt x="1764411" y="1081290"/>
                  </a:lnTo>
                  <a:lnTo>
                    <a:pt x="1763903" y="1082560"/>
                  </a:lnTo>
                  <a:lnTo>
                    <a:pt x="1763598" y="1081290"/>
                  </a:lnTo>
                  <a:lnTo>
                    <a:pt x="1760016" y="1081290"/>
                  </a:lnTo>
                  <a:lnTo>
                    <a:pt x="1758810" y="1082560"/>
                  </a:lnTo>
                  <a:lnTo>
                    <a:pt x="1756879" y="1082560"/>
                  </a:lnTo>
                  <a:lnTo>
                    <a:pt x="1756638" y="1081290"/>
                  </a:lnTo>
                  <a:lnTo>
                    <a:pt x="1756994" y="1078750"/>
                  </a:lnTo>
                  <a:lnTo>
                    <a:pt x="1757095" y="1077480"/>
                  </a:lnTo>
                  <a:lnTo>
                    <a:pt x="1756651" y="1077480"/>
                  </a:lnTo>
                  <a:lnTo>
                    <a:pt x="1756117" y="1076210"/>
                  </a:lnTo>
                  <a:lnTo>
                    <a:pt x="1756956" y="1074940"/>
                  </a:lnTo>
                  <a:lnTo>
                    <a:pt x="1759064" y="1074940"/>
                  </a:lnTo>
                  <a:lnTo>
                    <a:pt x="1760080" y="1073670"/>
                  </a:lnTo>
                  <a:lnTo>
                    <a:pt x="1759966" y="1072400"/>
                  </a:lnTo>
                  <a:lnTo>
                    <a:pt x="1760308" y="1071130"/>
                  </a:lnTo>
                  <a:lnTo>
                    <a:pt x="1761147" y="1069860"/>
                  </a:lnTo>
                  <a:lnTo>
                    <a:pt x="1758403" y="1069860"/>
                  </a:lnTo>
                  <a:lnTo>
                    <a:pt x="1761045" y="1068590"/>
                  </a:lnTo>
                  <a:lnTo>
                    <a:pt x="1762467" y="1068590"/>
                  </a:lnTo>
                  <a:lnTo>
                    <a:pt x="1762709" y="1063510"/>
                  </a:lnTo>
                  <a:lnTo>
                    <a:pt x="1763141" y="1063510"/>
                  </a:lnTo>
                  <a:lnTo>
                    <a:pt x="1764093" y="1062240"/>
                  </a:lnTo>
                  <a:lnTo>
                    <a:pt x="1765566" y="1062240"/>
                  </a:lnTo>
                  <a:lnTo>
                    <a:pt x="1765757" y="1060970"/>
                  </a:lnTo>
                  <a:lnTo>
                    <a:pt x="1765566" y="1060970"/>
                  </a:lnTo>
                  <a:lnTo>
                    <a:pt x="1763433" y="1058430"/>
                  </a:lnTo>
                  <a:lnTo>
                    <a:pt x="1764118" y="1057160"/>
                  </a:lnTo>
                  <a:lnTo>
                    <a:pt x="1764855" y="1058430"/>
                  </a:lnTo>
                  <a:lnTo>
                    <a:pt x="1765630" y="1058430"/>
                  </a:lnTo>
                  <a:lnTo>
                    <a:pt x="1766379" y="1057160"/>
                  </a:lnTo>
                  <a:lnTo>
                    <a:pt x="1767116" y="1055890"/>
                  </a:lnTo>
                  <a:lnTo>
                    <a:pt x="1768017" y="1054620"/>
                  </a:lnTo>
                  <a:lnTo>
                    <a:pt x="1768360" y="1052080"/>
                  </a:lnTo>
                  <a:lnTo>
                    <a:pt x="1769211" y="1050810"/>
                  </a:lnTo>
                  <a:lnTo>
                    <a:pt x="1769567" y="1049540"/>
                  </a:lnTo>
                  <a:lnTo>
                    <a:pt x="1769465" y="1048270"/>
                  </a:lnTo>
                  <a:lnTo>
                    <a:pt x="1771192" y="1048270"/>
                  </a:lnTo>
                  <a:lnTo>
                    <a:pt x="1772310" y="1047000"/>
                  </a:lnTo>
                  <a:lnTo>
                    <a:pt x="1772831" y="1045730"/>
                  </a:lnTo>
                  <a:lnTo>
                    <a:pt x="1773440" y="1043190"/>
                  </a:lnTo>
                  <a:lnTo>
                    <a:pt x="1774875" y="1040650"/>
                  </a:lnTo>
                  <a:lnTo>
                    <a:pt x="1774825" y="1039380"/>
                  </a:lnTo>
                  <a:lnTo>
                    <a:pt x="1774164" y="1036840"/>
                  </a:lnTo>
                  <a:lnTo>
                    <a:pt x="1772678" y="1035570"/>
                  </a:lnTo>
                  <a:lnTo>
                    <a:pt x="1770849" y="1033030"/>
                  </a:lnTo>
                  <a:lnTo>
                    <a:pt x="1769960" y="1031760"/>
                  </a:lnTo>
                  <a:lnTo>
                    <a:pt x="1766404" y="1031760"/>
                  </a:lnTo>
                  <a:lnTo>
                    <a:pt x="1763915" y="1033030"/>
                  </a:lnTo>
                  <a:lnTo>
                    <a:pt x="1761604" y="1034300"/>
                  </a:lnTo>
                  <a:lnTo>
                    <a:pt x="1760245" y="1034300"/>
                  </a:lnTo>
                  <a:lnTo>
                    <a:pt x="1758950" y="1035570"/>
                  </a:lnTo>
                  <a:lnTo>
                    <a:pt x="1757705" y="1036840"/>
                  </a:lnTo>
                  <a:lnTo>
                    <a:pt x="1756651" y="1038110"/>
                  </a:lnTo>
                  <a:lnTo>
                    <a:pt x="1755330" y="1039380"/>
                  </a:lnTo>
                  <a:lnTo>
                    <a:pt x="1754670" y="1040650"/>
                  </a:lnTo>
                  <a:lnTo>
                    <a:pt x="1752803" y="1043190"/>
                  </a:lnTo>
                  <a:lnTo>
                    <a:pt x="1751977" y="1044460"/>
                  </a:lnTo>
                  <a:lnTo>
                    <a:pt x="1751482" y="1045730"/>
                  </a:lnTo>
                  <a:lnTo>
                    <a:pt x="1751266" y="1045730"/>
                  </a:lnTo>
                  <a:lnTo>
                    <a:pt x="1750352" y="1047000"/>
                  </a:lnTo>
                  <a:lnTo>
                    <a:pt x="1749679" y="1048270"/>
                  </a:lnTo>
                  <a:lnTo>
                    <a:pt x="1749272" y="1048270"/>
                  </a:lnTo>
                  <a:lnTo>
                    <a:pt x="1749158" y="1049540"/>
                  </a:lnTo>
                  <a:lnTo>
                    <a:pt x="1748942" y="1050810"/>
                  </a:lnTo>
                  <a:lnTo>
                    <a:pt x="1748510" y="1050810"/>
                  </a:lnTo>
                  <a:lnTo>
                    <a:pt x="1747672" y="1052080"/>
                  </a:lnTo>
                  <a:lnTo>
                    <a:pt x="1747253" y="1052080"/>
                  </a:lnTo>
                  <a:lnTo>
                    <a:pt x="1747291" y="1053350"/>
                  </a:lnTo>
                  <a:lnTo>
                    <a:pt x="1747799" y="1054620"/>
                  </a:lnTo>
                  <a:lnTo>
                    <a:pt x="1745983" y="1054620"/>
                  </a:lnTo>
                  <a:lnTo>
                    <a:pt x="1745780" y="1055890"/>
                  </a:lnTo>
                  <a:lnTo>
                    <a:pt x="1745449" y="1057160"/>
                  </a:lnTo>
                  <a:lnTo>
                    <a:pt x="1745018" y="1059700"/>
                  </a:lnTo>
                  <a:lnTo>
                    <a:pt x="1743443" y="1059700"/>
                  </a:lnTo>
                  <a:lnTo>
                    <a:pt x="1742287" y="1060970"/>
                  </a:lnTo>
                  <a:lnTo>
                    <a:pt x="1741512" y="1063510"/>
                  </a:lnTo>
                  <a:lnTo>
                    <a:pt x="1741030" y="1066050"/>
                  </a:lnTo>
                  <a:lnTo>
                    <a:pt x="1740573" y="1067320"/>
                  </a:lnTo>
                  <a:lnTo>
                    <a:pt x="1740535" y="1068590"/>
                  </a:lnTo>
                  <a:lnTo>
                    <a:pt x="1738998" y="1069860"/>
                  </a:lnTo>
                  <a:lnTo>
                    <a:pt x="1738337" y="1071130"/>
                  </a:lnTo>
                  <a:lnTo>
                    <a:pt x="1738541" y="1072400"/>
                  </a:lnTo>
                  <a:lnTo>
                    <a:pt x="1735531" y="1074940"/>
                  </a:lnTo>
                  <a:lnTo>
                    <a:pt x="1735582" y="1076210"/>
                  </a:lnTo>
                  <a:lnTo>
                    <a:pt x="1735277" y="1077480"/>
                  </a:lnTo>
                  <a:lnTo>
                    <a:pt x="1734616" y="1078750"/>
                  </a:lnTo>
                  <a:lnTo>
                    <a:pt x="1733715" y="1080020"/>
                  </a:lnTo>
                  <a:lnTo>
                    <a:pt x="1732470" y="1081290"/>
                  </a:lnTo>
                  <a:lnTo>
                    <a:pt x="1731492" y="1082560"/>
                  </a:lnTo>
                  <a:lnTo>
                    <a:pt x="1731213" y="1082560"/>
                  </a:lnTo>
                  <a:lnTo>
                    <a:pt x="1730743" y="1083830"/>
                  </a:lnTo>
                  <a:lnTo>
                    <a:pt x="1730057" y="1083830"/>
                  </a:lnTo>
                  <a:lnTo>
                    <a:pt x="1729727" y="1086370"/>
                  </a:lnTo>
                  <a:lnTo>
                    <a:pt x="1729473" y="1087640"/>
                  </a:lnTo>
                  <a:lnTo>
                    <a:pt x="1728254" y="1087640"/>
                  </a:lnTo>
                  <a:lnTo>
                    <a:pt x="1727517" y="1088910"/>
                  </a:lnTo>
                  <a:lnTo>
                    <a:pt x="1727263" y="1090180"/>
                  </a:lnTo>
                  <a:lnTo>
                    <a:pt x="1725599" y="1090180"/>
                  </a:lnTo>
                  <a:lnTo>
                    <a:pt x="1725599" y="1153680"/>
                  </a:lnTo>
                  <a:lnTo>
                    <a:pt x="1724520" y="1153680"/>
                  </a:lnTo>
                  <a:lnTo>
                    <a:pt x="1724850" y="1152410"/>
                  </a:lnTo>
                  <a:lnTo>
                    <a:pt x="1725206" y="1152410"/>
                  </a:lnTo>
                  <a:lnTo>
                    <a:pt x="1725599" y="1153680"/>
                  </a:lnTo>
                  <a:lnTo>
                    <a:pt x="1725599" y="1090180"/>
                  </a:lnTo>
                  <a:lnTo>
                    <a:pt x="1723313" y="1090180"/>
                  </a:lnTo>
                  <a:lnTo>
                    <a:pt x="1720850" y="1092720"/>
                  </a:lnTo>
                  <a:lnTo>
                    <a:pt x="1719910" y="1096530"/>
                  </a:lnTo>
                  <a:lnTo>
                    <a:pt x="1720392" y="1097800"/>
                  </a:lnTo>
                  <a:lnTo>
                    <a:pt x="1721332" y="1099070"/>
                  </a:lnTo>
                  <a:lnTo>
                    <a:pt x="1723631" y="1099070"/>
                  </a:lnTo>
                  <a:lnTo>
                    <a:pt x="1723237" y="1100340"/>
                  </a:lnTo>
                  <a:lnTo>
                    <a:pt x="1721561" y="1101610"/>
                  </a:lnTo>
                  <a:lnTo>
                    <a:pt x="1721180" y="1102880"/>
                  </a:lnTo>
                  <a:lnTo>
                    <a:pt x="1721002" y="1104150"/>
                  </a:lnTo>
                  <a:lnTo>
                    <a:pt x="1721002" y="1105420"/>
                  </a:lnTo>
                  <a:lnTo>
                    <a:pt x="1720621" y="1106690"/>
                  </a:lnTo>
                  <a:lnTo>
                    <a:pt x="1719834" y="1107960"/>
                  </a:lnTo>
                  <a:lnTo>
                    <a:pt x="1719427" y="1107960"/>
                  </a:lnTo>
                  <a:lnTo>
                    <a:pt x="1718995" y="1109040"/>
                  </a:lnTo>
                  <a:lnTo>
                    <a:pt x="1718995" y="1119390"/>
                  </a:lnTo>
                  <a:lnTo>
                    <a:pt x="1718183" y="1119390"/>
                  </a:lnTo>
                  <a:lnTo>
                    <a:pt x="1717890" y="1119390"/>
                  </a:lnTo>
                  <a:lnTo>
                    <a:pt x="1717890" y="1162570"/>
                  </a:lnTo>
                  <a:lnTo>
                    <a:pt x="1716557" y="1162570"/>
                  </a:lnTo>
                  <a:lnTo>
                    <a:pt x="1716176" y="1161300"/>
                  </a:lnTo>
                  <a:lnTo>
                    <a:pt x="1717725" y="1161300"/>
                  </a:lnTo>
                  <a:lnTo>
                    <a:pt x="1717890" y="1162570"/>
                  </a:lnTo>
                  <a:lnTo>
                    <a:pt x="1717890" y="1119390"/>
                  </a:lnTo>
                  <a:lnTo>
                    <a:pt x="1717548" y="1119390"/>
                  </a:lnTo>
                  <a:lnTo>
                    <a:pt x="1717649" y="1118120"/>
                  </a:lnTo>
                  <a:lnTo>
                    <a:pt x="1718183" y="1119390"/>
                  </a:lnTo>
                  <a:lnTo>
                    <a:pt x="1718513" y="1118120"/>
                  </a:lnTo>
                  <a:lnTo>
                    <a:pt x="1718868" y="1118120"/>
                  </a:lnTo>
                  <a:lnTo>
                    <a:pt x="1718995" y="1119390"/>
                  </a:lnTo>
                  <a:lnTo>
                    <a:pt x="1718995" y="1109040"/>
                  </a:lnTo>
                  <a:lnTo>
                    <a:pt x="1718919" y="1109230"/>
                  </a:lnTo>
                  <a:lnTo>
                    <a:pt x="1718564" y="1109230"/>
                  </a:lnTo>
                  <a:lnTo>
                    <a:pt x="1718310" y="1110500"/>
                  </a:lnTo>
                  <a:lnTo>
                    <a:pt x="1718183" y="1111770"/>
                  </a:lnTo>
                  <a:lnTo>
                    <a:pt x="1716557" y="1111770"/>
                  </a:lnTo>
                  <a:lnTo>
                    <a:pt x="1716811" y="1113040"/>
                  </a:lnTo>
                  <a:lnTo>
                    <a:pt x="1716646" y="1113040"/>
                  </a:lnTo>
                  <a:lnTo>
                    <a:pt x="1716036" y="1114310"/>
                  </a:lnTo>
                  <a:lnTo>
                    <a:pt x="1715008" y="1118120"/>
                  </a:lnTo>
                  <a:lnTo>
                    <a:pt x="1715147" y="1119390"/>
                  </a:lnTo>
                  <a:lnTo>
                    <a:pt x="1713839" y="1119390"/>
                  </a:lnTo>
                  <a:lnTo>
                    <a:pt x="1712645" y="1121930"/>
                  </a:lnTo>
                  <a:lnTo>
                    <a:pt x="1712010" y="1123200"/>
                  </a:lnTo>
                  <a:lnTo>
                    <a:pt x="1711248" y="1124470"/>
                  </a:lnTo>
                  <a:lnTo>
                    <a:pt x="1711134" y="1125740"/>
                  </a:lnTo>
                  <a:lnTo>
                    <a:pt x="1711642" y="1127010"/>
                  </a:lnTo>
                  <a:lnTo>
                    <a:pt x="1710537" y="1128280"/>
                  </a:lnTo>
                  <a:lnTo>
                    <a:pt x="1710118" y="1129550"/>
                  </a:lnTo>
                  <a:lnTo>
                    <a:pt x="1710397" y="1129550"/>
                  </a:lnTo>
                  <a:lnTo>
                    <a:pt x="1708670" y="1132090"/>
                  </a:lnTo>
                  <a:lnTo>
                    <a:pt x="1707121" y="1134630"/>
                  </a:lnTo>
                  <a:lnTo>
                    <a:pt x="1705991" y="1137170"/>
                  </a:lnTo>
                  <a:lnTo>
                    <a:pt x="1705673" y="1138440"/>
                  </a:lnTo>
                  <a:lnTo>
                    <a:pt x="1706156" y="1139710"/>
                  </a:lnTo>
                  <a:lnTo>
                    <a:pt x="1704657" y="1140980"/>
                  </a:lnTo>
                  <a:lnTo>
                    <a:pt x="1703628" y="1140980"/>
                  </a:lnTo>
                  <a:lnTo>
                    <a:pt x="1703057" y="1143520"/>
                  </a:lnTo>
                  <a:lnTo>
                    <a:pt x="1700796" y="1147330"/>
                  </a:lnTo>
                  <a:lnTo>
                    <a:pt x="1700199" y="1147330"/>
                  </a:lnTo>
                  <a:lnTo>
                    <a:pt x="1700009" y="1148600"/>
                  </a:lnTo>
                  <a:lnTo>
                    <a:pt x="1700250" y="1149870"/>
                  </a:lnTo>
                  <a:lnTo>
                    <a:pt x="1700936" y="1148600"/>
                  </a:lnTo>
                  <a:lnTo>
                    <a:pt x="1701342" y="1148600"/>
                  </a:lnTo>
                  <a:lnTo>
                    <a:pt x="1702295" y="1151140"/>
                  </a:lnTo>
                  <a:lnTo>
                    <a:pt x="1700682" y="1151140"/>
                  </a:lnTo>
                  <a:lnTo>
                    <a:pt x="1701393" y="1152410"/>
                  </a:lnTo>
                  <a:lnTo>
                    <a:pt x="1705559" y="1153680"/>
                  </a:lnTo>
                  <a:lnTo>
                    <a:pt x="1705978" y="1152410"/>
                  </a:lnTo>
                  <a:lnTo>
                    <a:pt x="1707197" y="1152410"/>
                  </a:lnTo>
                  <a:lnTo>
                    <a:pt x="1707273" y="1153680"/>
                  </a:lnTo>
                  <a:lnTo>
                    <a:pt x="1706981" y="1153680"/>
                  </a:lnTo>
                  <a:lnTo>
                    <a:pt x="1706333" y="1154950"/>
                  </a:lnTo>
                  <a:lnTo>
                    <a:pt x="1705571" y="1156220"/>
                  </a:lnTo>
                  <a:lnTo>
                    <a:pt x="1705178" y="1156220"/>
                  </a:lnTo>
                  <a:lnTo>
                    <a:pt x="1705127" y="1157490"/>
                  </a:lnTo>
                  <a:lnTo>
                    <a:pt x="1705838" y="1157490"/>
                  </a:lnTo>
                  <a:lnTo>
                    <a:pt x="1706727" y="1160030"/>
                  </a:lnTo>
                  <a:lnTo>
                    <a:pt x="1707083" y="1161300"/>
                  </a:lnTo>
                  <a:lnTo>
                    <a:pt x="1709851" y="1161300"/>
                  </a:lnTo>
                  <a:lnTo>
                    <a:pt x="1709991" y="1162570"/>
                  </a:lnTo>
                  <a:lnTo>
                    <a:pt x="1714055" y="1162570"/>
                  </a:lnTo>
                  <a:lnTo>
                    <a:pt x="1715833" y="1163840"/>
                  </a:lnTo>
                  <a:lnTo>
                    <a:pt x="1717382" y="1163840"/>
                  </a:lnTo>
                  <a:lnTo>
                    <a:pt x="1718716" y="1165110"/>
                  </a:lnTo>
                  <a:lnTo>
                    <a:pt x="1719834" y="1165110"/>
                  </a:lnTo>
                  <a:lnTo>
                    <a:pt x="1719402" y="1163840"/>
                  </a:lnTo>
                  <a:lnTo>
                    <a:pt x="1719173" y="1163840"/>
                  </a:lnTo>
                  <a:lnTo>
                    <a:pt x="1719173" y="1162570"/>
                  </a:lnTo>
                  <a:lnTo>
                    <a:pt x="1718894" y="1157490"/>
                  </a:lnTo>
                  <a:lnTo>
                    <a:pt x="1719389" y="1156220"/>
                  </a:lnTo>
                  <a:lnTo>
                    <a:pt x="1722145" y="1156220"/>
                  </a:lnTo>
                  <a:lnTo>
                    <a:pt x="1724202" y="1157490"/>
                  </a:lnTo>
                  <a:lnTo>
                    <a:pt x="1724621" y="1156220"/>
                  </a:lnTo>
                  <a:lnTo>
                    <a:pt x="1727746" y="1156220"/>
                  </a:lnTo>
                  <a:lnTo>
                    <a:pt x="1727809" y="1154950"/>
                  </a:lnTo>
                  <a:lnTo>
                    <a:pt x="1727149" y="1153680"/>
                  </a:lnTo>
                  <a:lnTo>
                    <a:pt x="1727568" y="1152410"/>
                  </a:lnTo>
                  <a:lnTo>
                    <a:pt x="1728304" y="1152410"/>
                  </a:lnTo>
                  <a:lnTo>
                    <a:pt x="1726336" y="1151140"/>
                  </a:lnTo>
                  <a:lnTo>
                    <a:pt x="1728152" y="1149870"/>
                  </a:lnTo>
                  <a:lnTo>
                    <a:pt x="1728927" y="1148600"/>
                  </a:lnTo>
                  <a:lnTo>
                    <a:pt x="1728774" y="1148600"/>
                  </a:lnTo>
                  <a:lnTo>
                    <a:pt x="1728457" y="1147330"/>
                  </a:lnTo>
                  <a:lnTo>
                    <a:pt x="1727758" y="1146060"/>
                  </a:lnTo>
                  <a:lnTo>
                    <a:pt x="1728304" y="1144790"/>
                  </a:lnTo>
                  <a:lnTo>
                    <a:pt x="1728889" y="1144790"/>
                  </a:lnTo>
                  <a:lnTo>
                    <a:pt x="1729498" y="1146060"/>
                  </a:lnTo>
                  <a:lnTo>
                    <a:pt x="1729892" y="1146060"/>
                  </a:lnTo>
                  <a:lnTo>
                    <a:pt x="1730603" y="1147330"/>
                  </a:lnTo>
                  <a:lnTo>
                    <a:pt x="1731581" y="1147330"/>
                  </a:lnTo>
                  <a:lnTo>
                    <a:pt x="1732089" y="1146060"/>
                  </a:lnTo>
                  <a:lnTo>
                    <a:pt x="1732038" y="1144790"/>
                  </a:lnTo>
                  <a:lnTo>
                    <a:pt x="1732280" y="1144790"/>
                  </a:lnTo>
                  <a:lnTo>
                    <a:pt x="1732813" y="1143520"/>
                  </a:lnTo>
                  <a:lnTo>
                    <a:pt x="1734007" y="1143520"/>
                  </a:lnTo>
                  <a:lnTo>
                    <a:pt x="1734743" y="1140980"/>
                  </a:lnTo>
                  <a:lnTo>
                    <a:pt x="1733956" y="1139710"/>
                  </a:lnTo>
                  <a:lnTo>
                    <a:pt x="1733473" y="1139710"/>
                  </a:lnTo>
                  <a:lnTo>
                    <a:pt x="1733257" y="1138440"/>
                  </a:lnTo>
                  <a:lnTo>
                    <a:pt x="1734972" y="1138440"/>
                  </a:lnTo>
                  <a:lnTo>
                    <a:pt x="1735137" y="1137170"/>
                  </a:lnTo>
                  <a:lnTo>
                    <a:pt x="1734921" y="1137170"/>
                  </a:lnTo>
                  <a:lnTo>
                    <a:pt x="1734464" y="1134630"/>
                  </a:lnTo>
                  <a:lnTo>
                    <a:pt x="1734769" y="1133360"/>
                  </a:lnTo>
                  <a:lnTo>
                    <a:pt x="1735632" y="1133360"/>
                  </a:lnTo>
                  <a:lnTo>
                    <a:pt x="1735023" y="1132090"/>
                  </a:lnTo>
                  <a:lnTo>
                    <a:pt x="1735810" y="1132090"/>
                  </a:lnTo>
                  <a:lnTo>
                    <a:pt x="1736293" y="1130820"/>
                  </a:lnTo>
                  <a:lnTo>
                    <a:pt x="1736547" y="1129550"/>
                  </a:lnTo>
                  <a:lnTo>
                    <a:pt x="1737131" y="1129550"/>
                  </a:lnTo>
                  <a:lnTo>
                    <a:pt x="1738045" y="1128280"/>
                  </a:lnTo>
                  <a:lnTo>
                    <a:pt x="1739138" y="1128280"/>
                  </a:lnTo>
                  <a:lnTo>
                    <a:pt x="1739976" y="1127010"/>
                  </a:lnTo>
                  <a:lnTo>
                    <a:pt x="1739684" y="1125740"/>
                  </a:lnTo>
                  <a:lnTo>
                    <a:pt x="1739887" y="1125740"/>
                  </a:lnTo>
                  <a:lnTo>
                    <a:pt x="1740039" y="1124470"/>
                  </a:lnTo>
                  <a:lnTo>
                    <a:pt x="1740458" y="1124470"/>
                  </a:lnTo>
                  <a:lnTo>
                    <a:pt x="1741233" y="1123200"/>
                  </a:lnTo>
                  <a:lnTo>
                    <a:pt x="1741170" y="1121930"/>
                  </a:lnTo>
                  <a:lnTo>
                    <a:pt x="1740331" y="1119390"/>
                  </a:lnTo>
                  <a:lnTo>
                    <a:pt x="1741398" y="1119390"/>
                  </a:lnTo>
                  <a:lnTo>
                    <a:pt x="1741932" y="1118120"/>
                  </a:lnTo>
                  <a:lnTo>
                    <a:pt x="1741525" y="1116850"/>
                  </a:lnTo>
                  <a:lnTo>
                    <a:pt x="1741322" y="1115580"/>
                  </a:lnTo>
                  <a:lnTo>
                    <a:pt x="1741208" y="1114310"/>
                  </a:lnTo>
                  <a:lnTo>
                    <a:pt x="1742503" y="1115580"/>
                  </a:lnTo>
                  <a:lnTo>
                    <a:pt x="1742757" y="1116850"/>
                  </a:lnTo>
                  <a:lnTo>
                    <a:pt x="1743494" y="1116850"/>
                  </a:lnTo>
                  <a:lnTo>
                    <a:pt x="1743430" y="1115580"/>
                  </a:lnTo>
                  <a:lnTo>
                    <a:pt x="1743671" y="1114310"/>
                  </a:lnTo>
                  <a:lnTo>
                    <a:pt x="1744205" y="1113040"/>
                  </a:lnTo>
                  <a:lnTo>
                    <a:pt x="1744916" y="1111770"/>
                  </a:lnTo>
                  <a:lnTo>
                    <a:pt x="1745170" y="1109230"/>
                  </a:lnTo>
                  <a:lnTo>
                    <a:pt x="1745665" y="1109230"/>
                  </a:lnTo>
                  <a:lnTo>
                    <a:pt x="1746415" y="1107960"/>
                  </a:lnTo>
                  <a:lnTo>
                    <a:pt x="1747888" y="1109230"/>
                  </a:lnTo>
                  <a:lnTo>
                    <a:pt x="1748790" y="1110500"/>
                  </a:lnTo>
                  <a:lnTo>
                    <a:pt x="1749120" y="1111770"/>
                  </a:lnTo>
                  <a:lnTo>
                    <a:pt x="1749501" y="1113040"/>
                  </a:lnTo>
                  <a:lnTo>
                    <a:pt x="1750682" y="1113040"/>
                  </a:lnTo>
                  <a:lnTo>
                    <a:pt x="1751596" y="1114310"/>
                  </a:lnTo>
                  <a:lnTo>
                    <a:pt x="1752320" y="1114310"/>
                  </a:lnTo>
                  <a:lnTo>
                    <a:pt x="1751990" y="1116850"/>
                  </a:lnTo>
                  <a:lnTo>
                    <a:pt x="1753438" y="1118120"/>
                  </a:lnTo>
                  <a:lnTo>
                    <a:pt x="1753997" y="1118120"/>
                  </a:lnTo>
                  <a:lnTo>
                    <a:pt x="1754212" y="1119390"/>
                  </a:lnTo>
                  <a:lnTo>
                    <a:pt x="1754771" y="1119390"/>
                  </a:lnTo>
                  <a:lnTo>
                    <a:pt x="1755305" y="1120660"/>
                  </a:lnTo>
                  <a:lnTo>
                    <a:pt x="1755876" y="1121930"/>
                  </a:lnTo>
                  <a:lnTo>
                    <a:pt x="1756194" y="1123200"/>
                  </a:lnTo>
                  <a:lnTo>
                    <a:pt x="1758759" y="1123200"/>
                  </a:lnTo>
                  <a:lnTo>
                    <a:pt x="1757654" y="1124470"/>
                  </a:lnTo>
                  <a:lnTo>
                    <a:pt x="1757540" y="1125740"/>
                  </a:lnTo>
                  <a:lnTo>
                    <a:pt x="1758442" y="1127010"/>
                  </a:lnTo>
                  <a:lnTo>
                    <a:pt x="1759635" y="1128280"/>
                  </a:lnTo>
                  <a:lnTo>
                    <a:pt x="1760270" y="1128280"/>
                  </a:lnTo>
                  <a:lnTo>
                    <a:pt x="1760372" y="1129550"/>
                  </a:lnTo>
                  <a:lnTo>
                    <a:pt x="1763560" y="1130820"/>
                  </a:lnTo>
                  <a:lnTo>
                    <a:pt x="1763928" y="1132090"/>
                  </a:lnTo>
                  <a:lnTo>
                    <a:pt x="1763661" y="1133360"/>
                  </a:lnTo>
                  <a:lnTo>
                    <a:pt x="1762747" y="1133360"/>
                  </a:lnTo>
                  <a:lnTo>
                    <a:pt x="1761832" y="1134630"/>
                  </a:lnTo>
                  <a:lnTo>
                    <a:pt x="1761147" y="1134630"/>
                  </a:lnTo>
                  <a:lnTo>
                    <a:pt x="1760677" y="1135900"/>
                  </a:lnTo>
                  <a:lnTo>
                    <a:pt x="1762747" y="1135900"/>
                  </a:lnTo>
                  <a:lnTo>
                    <a:pt x="1763585" y="1134630"/>
                  </a:lnTo>
                  <a:lnTo>
                    <a:pt x="1764538" y="1134630"/>
                  </a:lnTo>
                  <a:lnTo>
                    <a:pt x="1763953" y="1135900"/>
                  </a:lnTo>
                  <a:lnTo>
                    <a:pt x="1764385" y="1137170"/>
                  </a:lnTo>
                  <a:lnTo>
                    <a:pt x="1765833" y="1139710"/>
                  </a:lnTo>
                  <a:lnTo>
                    <a:pt x="1767662" y="1138440"/>
                  </a:lnTo>
                  <a:lnTo>
                    <a:pt x="1768005" y="1138440"/>
                  </a:lnTo>
                  <a:lnTo>
                    <a:pt x="1768513" y="1139710"/>
                  </a:lnTo>
                  <a:lnTo>
                    <a:pt x="1768563" y="1140980"/>
                  </a:lnTo>
                  <a:lnTo>
                    <a:pt x="1768005" y="1140980"/>
                  </a:lnTo>
                  <a:lnTo>
                    <a:pt x="1767928" y="1142250"/>
                  </a:lnTo>
                  <a:lnTo>
                    <a:pt x="1768119" y="1143520"/>
                  </a:lnTo>
                  <a:lnTo>
                    <a:pt x="1768348" y="1144790"/>
                  </a:lnTo>
                  <a:lnTo>
                    <a:pt x="1771510" y="1144790"/>
                  </a:lnTo>
                  <a:lnTo>
                    <a:pt x="1770761" y="1146060"/>
                  </a:lnTo>
                  <a:lnTo>
                    <a:pt x="1771510" y="1148600"/>
                  </a:lnTo>
                  <a:lnTo>
                    <a:pt x="1773770" y="1151140"/>
                  </a:lnTo>
                  <a:lnTo>
                    <a:pt x="1774405" y="1151140"/>
                  </a:lnTo>
                  <a:lnTo>
                    <a:pt x="1774990" y="1152410"/>
                  </a:lnTo>
                  <a:lnTo>
                    <a:pt x="1775714" y="1153680"/>
                  </a:lnTo>
                  <a:lnTo>
                    <a:pt x="1777593" y="1153680"/>
                  </a:lnTo>
                  <a:lnTo>
                    <a:pt x="1778076" y="1154950"/>
                  </a:lnTo>
                  <a:lnTo>
                    <a:pt x="1777809" y="1156220"/>
                  </a:lnTo>
                  <a:lnTo>
                    <a:pt x="1778812" y="1156220"/>
                  </a:lnTo>
                  <a:lnTo>
                    <a:pt x="1779054" y="1157490"/>
                  </a:lnTo>
                  <a:lnTo>
                    <a:pt x="1779371" y="1157490"/>
                  </a:lnTo>
                  <a:lnTo>
                    <a:pt x="1780095" y="1158760"/>
                  </a:lnTo>
                  <a:lnTo>
                    <a:pt x="1780476" y="1158760"/>
                  </a:lnTo>
                  <a:lnTo>
                    <a:pt x="1780781" y="1160030"/>
                  </a:lnTo>
                  <a:lnTo>
                    <a:pt x="1780997" y="1160030"/>
                  </a:lnTo>
                  <a:lnTo>
                    <a:pt x="1781492" y="1161300"/>
                  </a:lnTo>
                  <a:lnTo>
                    <a:pt x="1781810" y="1161300"/>
                  </a:lnTo>
                  <a:lnTo>
                    <a:pt x="1782064" y="1162570"/>
                  </a:lnTo>
                  <a:lnTo>
                    <a:pt x="1781314" y="1163840"/>
                  </a:lnTo>
                  <a:lnTo>
                    <a:pt x="1781987" y="1165110"/>
                  </a:lnTo>
                  <a:lnTo>
                    <a:pt x="1783448" y="1165110"/>
                  </a:lnTo>
                  <a:lnTo>
                    <a:pt x="1785353" y="1163840"/>
                  </a:lnTo>
                  <a:lnTo>
                    <a:pt x="1785962" y="1165110"/>
                  </a:lnTo>
                  <a:lnTo>
                    <a:pt x="1786305" y="1165110"/>
                  </a:lnTo>
                  <a:lnTo>
                    <a:pt x="1786382" y="1166380"/>
                  </a:lnTo>
                  <a:lnTo>
                    <a:pt x="1786686" y="1166380"/>
                  </a:lnTo>
                  <a:lnTo>
                    <a:pt x="1787067" y="1167650"/>
                  </a:lnTo>
                  <a:lnTo>
                    <a:pt x="1788401" y="1170190"/>
                  </a:lnTo>
                  <a:lnTo>
                    <a:pt x="1788896" y="1171460"/>
                  </a:lnTo>
                  <a:lnTo>
                    <a:pt x="1789480" y="1172730"/>
                  </a:lnTo>
                  <a:lnTo>
                    <a:pt x="1791042" y="1171460"/>
                  </a:lnTo>
                  <a:lnTo>
                    <a:pt x="1791728" y="1172730"/>
                  </a:lnTo>
                  <a:lnTo>
                    <a:pt x="1791614" y="1175270"/>
                  </a:lnTo>
                  <a:lnTo>
                    <a:pt x="1791919" y="1175270"/>
                  </a:lnTo>
                  <a:lnTo>
                    <a:pt x="1791995" y="1176540"/>
                  </a:lnTo>
                  <a:lnTo>
                    <a:pt x="1792947" y="1176540"/>
                  </a:lnTo>
                  <a:lnTo>
                    <a:pt x="1794268" y="1177810"/>
                  </a:lnTo>
                  <a:lnTo>
                    <a:pt x="1799513" y="1177810"/>
                  </a:lnTo>
                  <a:lnTo>
                    <a:pt x="1800263" y="1176540"/>
                  </a:lnTo>
                  <a:lnTo>
                    <a:pt x="1801228" y="1176540"/>
                  </a:lnTo>
                  <a:lnTo>
                    <a:pt x="1801812" y="1177810"/>
                  </a:lnTo>
                  <a:lnTo>
                    <a:pt x="1804301" y="1177810"/>
                  </a:lnTo>
                  <a:lnTo>
                    <a:pt x="1806168" y="1176540"/>
                  </a:lnTo>
                  <a:lnTo>
                    <a:pt x="1806079" y="1174000"/>
                  </a:lnTo>
                  <a:lnTo>
                    <a:pt x="1805660" y="1172730"/>
                  </a:lnTo>
                  <a:lnTo>
                    <a:pt x="1806282" y="1171460"/>
                  </a:lnTo>
                  <a:lnTo>
                    <a:pt x="1806905" y="1170190"/>
                  </a:lnTo>
                  <a:lnTo>
                    <a:pt x="1808441" y="1167650"/>
                  </a:lnTo>
                  <a:lnTo>
                    <a:pt x="1810245" y="1167650"/>
                  </a:lnTo>
                  <a:lnTo>
                    <a:pt x="1809534" y="1166380"/>
                  </a:lnTo>
                  <a:lnTo>
                    <a:pt x="1809026" y="1166380"/>
                  </a:lnTo>
                  <a:lnTo>
                    <a:pt x="1807425" y="1165110"/>
                  </a:lnTo>
                  <a:lnTo>
                    <a:pt x="1806651" y="1165110"/>
                  </a:lnTo>
                  <a:lnTo>
                    <a:pt x="1806016" y="1163840"/>
                  </a:lnTo>
                  <a:lnTo>
                    <a:pt x="1806498" y="1162570"/>
                  </a:lnTo>
                  <a:lnTo>
                    <a:pt x="1807057" y="1161300"/>
                  </a:lnTo>
                  <a:lnTo>
                    <a:pt x="1807972" y="1160030"/>
                  </a:lnTo>
                  <a:lnTo>
                    <a:pt x="1808340" y="1160030"/>
                  </a:lnTo>
                  <a:lnTo>
                    <a:pt x="1808657" y="1158760"/>
                  </a:lnTo>
                  <a:lnTo>
                    <a:pt x="1808911" y="1157490"/>
                  </a:lnTo>
                  <a:lnTo>
                    <a:pt x="1807108" y="1157490"/>
                  </a:lnTo>
                  <a:lnTo>
                    <a:pt x="1806219" y="1156220"/>
                  </a:lnTo>
                  <a:lnTo>
                    <a:pt x="1806130" y="1154950"/>
                  </a:lnTo>
                  <a:lnTo>
                    <a:pt x="1806270" y="1153680"/>
                  </a:lnTo>
                  <a:lnTo>
                    <a:pt x="1806117" y="1153680"/>
                  </a:lnTo>
                  <a:lnTo>
                    <a:pt x="1805800" y="1152410"/>
                  </a:lnTo>
                  <a:lnTo>
                    <a:pt x="1803146" y="1152410"/>
                  </a:lnTo>
                  <a:lnTo>
                    <a:pt x="1801952" y="1151140"/>
                  </a:lnTo>
                  <a:lnTo>
                    <a:pt x="1801558" y="1151140"/>
                  </a:lnTo>
                  <a:lnTo>
                    <a:pt x="1801444" y="1149870"/>
                  </a:lnTo>
                  <a:lnTo>
                    <a:pt x="1800860" y="1149870"/>
                  </a:lnTo>
                  <a:lnTo>
                    <a:pt x="1800072" y="1148600"/>
                  </a:lnTo>
                  <a:lnTo>
                    <a:pt x="1800110" y="1147330"/>
                  </a:lnTo>
                  <a:lnTo>
                    <a:pt x="1800618" y="1147330"/>
                  </a:lnTo>
                  <a:lnTo>
                    <a:pt x="1800199" y="1146060"/>
                  </a:lnTo>
                  <a:lnTo>
                    <a:pt x="1799234" y="1146060"/>
                  </a:lnTo>
                  <a:lnTo>
                    <a:pt x="1798904" y="1147330"/>
                  </a:lnTo>
                  <a:lnTo>
                    <a:pt x="1798320" y="1147330"/>
                  </a:lnTo>
                  <a:lnTo>
                    <a:pt x="1798396" y="1144790"/>
                  </a:lnTo>
                  <a:lnTo>
                    <a:pt x="1796440" y="1143520"/>
                  </a:lnTo>
                  <a:lnTo>
                    <a:pt x="1795754" y="1142250"/>
                  </a:lnTo>
                  <a:lnTo>
                    <a:pt x="1796364" y="1140980"/>
                  </a:lnTo>
                  <a:lnTo>
                    <a:pt x="1794675" y="1140980"/>
                  </a:lnTo>
                  <a:lnTo>
                    <a:pt x="1793671" y="1139710"/>
                  </a:lnTo>
                  <a:lnTo>
                    <a:pt x="1792579" y="1139710"/>
                  </a:lnTo>
                  <a:lnTo>
                    <a:pt x="1792351" y="1138440"/>
                  </a:lnTo>
                  <a:lnTo>
                    <a:pt x="1792630" y="1137170"/>
                  </a:lnTo>
                  <a:lnTo>
                    <a:pt x="1791944" y="1138440"/>
                  </a:lnTo>
                  <a:lnTo>
                    <a:pt x="1790242" y="1138440"/>
                  </a:lnTo>
                  <a:lnTo>
                    <a:pt x="1790585" y="1137170"/>
                  </a:lnTo>
                  <a:lnTo>
                    <a:pt x="1790712" y="1134630"/>
                  </a:lnTo>
                  <a:lnTo>
                    <a:pt x="1790382" y="1134630"/>
                  </a:lnTo>
                  <a:lnTo>
                    <a:pt x="1788566" y="1133360"/>
                  </a:lnTo>
                  <a:lnTo>
                    <a:pt x="1787156" y="1133360"/>
                  </a:lnTo>
                  <a:lnTo>
                    <a:pt x="1787182" y="1132090"/>
                  </a:lnTo>
                  <a:lnTo>
                    <a:pt x="1787372" y="1130820"/>
                  </a:lnTo>
                  <a:lnTo>
                    <a:pt x="1787563" y="1129550"/>
                  </a:lnTo>
                  <a:lnTo>
                    <a:pt x="1785975" y="1130820"/>
                  </a:lnTo>
                  <a:lnTo>
                    <a:pt x="1783245" y="1130820"/>
                  </a:lnTo>
                  <a:lnTo>
                    <a:pt x="1784667" y="1125740"/>
                  </a:lnTo>
                  <a:lnTo>
                    <a:pt x="1783067" y="1124470"/>
                  </a:lnTo>
                  <a:lnTo>
                    <a:pt x="1782394" y="1124470"/>
                  </a:lnTo>
                  <a:lnTo>
                    <a:pt x="1782178" y="1123200"/>
                  </a:lnTo>
                  <a:lnTo>
                    <a:pt x="1781975" y="1121930"/>
                  </a:lnTo>
                  <a:lnTo>
                    <a:pt x="1781619" y="1120660"/>
                  </a:lnTo>
                  <a:lnTo>
                    <a:pt x="1781073" y="1120660"/>
                  </a:lnTo>
                  <a:lnTo>
                    <a:pt x="1780527" y="1119390"/>
                  </a:lnTo>
                  <a:lnTo>
                    <a:pt x="1780146" y="1118120"/>
                  </a:lnTo>
                  <a:lnTo>
                    <a:pt x="1779968" y="1116850"/>
                  </a:lnTo>
                  <a:lnTo>
                    <a:pt x="1779828" y="1115580"/>
                  </a:lnTo>
                  <a:lnTo>
                    <a:pt x="1779511" y="1114310"/>
                  </a:lnTo>
                  <a:lnTo>
                    <a:pt x="1778609" y="1114310"/>
                  </a:lnTo>
                  <a:lnTo>
                    <a:pt x="1778609" y="1115580"/>
                  </a:lnTo>
                  <a:lnTo>
                    <a:pt x="1778050" y="1118120"/>
                  </a:lnTo>
                  <a:lnTo>
                    <a:pt x="1775841" y="1118120"/>
                  </a:lnTo>
                  <a:lnTo>
                    <a:pt x="1776196" y="1116850"/>
                  </a:lnTo>
                  <a:lnTo>
                    <a:pt x="1777911" y="1115580"/>
                  </a:lnTo>
                  <a:lnTo>
                    <a:pt x="1778609" y="1115580"/>
                  </a:lnTo>
                  <a:lnTo>
                    <a:pt x="1778609" y="1114310"/>
                  </a:lnTo>
                  <a:lnTo>
                    <a:pt x="1778342" y="1114310"/>
                  </a:lnTo>
                  <a:lnTo>
                    <a:pt x="1777377" y="1115580"/>
                  </a:lnTo>
                  <a:lnTo>
                    <a:pt x="1776209" y="1115580"/>
                  </a:lnTo>
                  <a:lnTo>
                    <a:pt x="1776222" y="1111770"/>
                  </a:lnTo>
                  <a:lnTo>
                    <a:pt x="1775968" y="1110500"/>
                  </a:lnTo>
                  <a:lnTo>
                    <a:pt x="1773199" y="1110500"/>
                  </a:lnTo>
                  <a:lnTo>
                    <a:pt x="1773707" y="1109230"/>
                  </a:lnTo>
                  <a:lnTo>
                    <a:pt x="1773605" y="1107960"/>
                  </a:lnTo>
                  <a:lnTo>
                    <a:pt x="1773859" y="1107960"/>
                  </a:lnTo>
                  <a:lnTo>
                    <a:pt x="1773415" y="1106690"/>
                  </a:lnTo>
                  <a:lnTo>
                    <a:pt x="1772310" y="1106690"/>
                  </a:lnTo>
                  <a:lnTo>
                    <a:pt x="1772031" y="1105420"/>
                  </a:lnTo>
                  <a:lnTo>
                    <a:pt x="1771383" y="1105420"/>
                  </a:lnTo>
                  <a:lnTo>
                    <a:pt x="1770367" y="1104150"/>
                  </a:lnTo>
                  <a:lnTo>
                    <a:pt x="1768919" y="1104150"/>
                  </a:lnTo>
                  <a:lnTo>
                    <a:pt x="1768309" y="1102880"/>
                  </a:lnTo>
                  <a:lnTo>
                    <a:pt x="1767814" y="1102880"/>
                  </a:lnTo>
                  <a:lnTo>
                    <a:pt x="1768843" y="1101610"/>
                  </a:lnTo>
                  <a:lnTo>
                    <a:pt x="1769186" y="1101610"/>
                  </a:lnTo>
                  <a:lnTo>
                    <a:pt x="1768233" y="1100340"/>
                  </a:lnTo>
                  <a:lnTo>
                    <a:pt x="1768322" y="1099070"/>
                  </a:lnTo>
                  <a:lnTo>
                    <a:pt x="1769668" y="1099070"/>
                  </a:lnTo>
                  <a:lnTo>
                    <a:pt x="1770024" y="1100340"/>
                  </a:lnTo>
                  <a:lnTo>
                    <a:pt x="1770557" y="1101610"/>
                  </a:lnTo>
                  <a:lnTo>
                    <a:pt x="1771269" y="1101610"/>
                  </a:lnTo>
                  <a:lnTo>
                    <a:pt x="1774291" y="1100340"/>
                  </a:lnTo>
                  <a:lnTo>
                    <a:pt x="1776539" y="1100340"/>
                  </a:lnTo>
                  <a:lnTo>
                    <a:pt x="1777555" y="1099070"/>
                  </a:lnTo>
                  <a:lnTo>
                    <a:pt x="1778342" y="1099070"/>
                  </a:lnTo>
                  <a:lnTo>
                    <a:pt x="1778876" y="1100340"/>
                  </a:lnTo>
                  <a:lnTo>
                    <a:pt x="1779257" y="1099070"/>
                  </a:lnTo>
                  <a:lnTo>
                    <a:pt x="1783118" y="1099070"/>
                  </a:lnTo>
                  <a:lnTo>
                    <a:pt x="1784464" y="1097800"/>
                  </a:lnTo>
                  <a:lnTo>
                    <a:pt x="1785810" y="1096530"/>
                  </a:lnTo>
                  <a:lnTo>
                    <a:pt x="1787664" y="1096530"/>
                  </a:lnTo>
                  <a:lnTo>
                    <a:pt x="1788718" y="1097800"/>
                  </a:lnTo>
                  <a:lnTo>
                    <a:pt x="1789417" y="1096530"/>
                  </a:lnTo>
                  <a:lnTo>
                    <a:pt x="1794052" y="1096530"/>
                  </a:lnTo>
                  <a:lnTo>
                    <a:pt x="1795081" y="1095260"/>
                  </a:lnTo>
                  <a:lnTo>
                    <a:pt x="1796186" y="1093990"/>
                  </a:lnTo>
                  <a:lnTo>
                    <a:pt x="1801837" y="1093990"/>
                  </a:lnTo>
                  <a:lnTo>
                    <a:pt x="1804263" y="1092720"/>
                  </a:lnTo>
                  <a:lnTo>
                    <a:pt x="1805940" y="1092720"/>
                  </a:lnTo>
                  <a:lnTo>
                    <a:pt x="1806867" y="1091450"/>
                  </a:lnTo>
                  <a:lnTo>
                    <a:pt x="1807375" y="1090180"/>
                  </a:lnTo>
                  <a:lnTo>
                    <a:pt x="1808073" y="1090180"/>
                  </a:lnTo>
                  <a:lnTo>
                    <a:pt x="1808568" y="1091450"/>
                  </a:lnTo>
                  <a:lnTo>
                    <a:pt x="1808822" y="1091450"/>
                  </a:lnTo>
                  <a:lnTo>
                    <a:pt x="1808835" y="1092720"/>
                  </a:lnTo>
                  <a:lnTo>
                    <a:pt x="1809292" y="1091450"/>
                  </a:lnTo>
                  <a:lnTo>
                    <a:pt x="1809851" y="1091450"/>
                  </a:lnTo>
                  <a:lnTo>
                    <a:pt x="1810512" y="1092720"/>
                  </a:lnTo>
                  <a:lnTo>
                    <a:pt x="1818894" y="1092720"/>
                  </a:lnTo>
                  <a:lnTo>
                    <a:pt x="1819821" y="1091450"/>
                  </a:lnTo>
                  <a:lnTo>
                    <a:pt x="1820684" y="1090180"/>
                  </a:lnTo>
                  <a:lnTo>
                    <a:pt x="1821510" y="1091450"/>
                  </a:lnTo>
                  <a:lnTo>
                    <a:pt x="1823440" y="1092720"/>
                  </a:lnTo>
                  <a:lnTo>
                    <a:pt x="1831213" y="1092720"/>
                  </a:lnTo>
                  <a:lnTo>
                    <a:pt x="1832432" y="1091450"/>
                  </a:lnTo>
                  <a:lnTo>
                    <a:pt x="1835924" y="1091450"/>
                  </a:lnTo>
                  <a:lnTo>
                    <a:pt x="1836445" y="1090180"/>
                  </a:lnTo>
                  <a:lnTo>
                    <a:pt x="1835480" y="1087640"/>
                  </a:lnTo>
                  <a:lnTo>
                    <a:pt x="1836178" y="1087640"/>
                  </a:lnTo>
                  <a:lnTo>
                    <a:pt x="1836877" y="1088910"/>
                  </a:lnTo>
                  <a:lnTo>
                    <a:pt x="1838553" y="1088910"/>
                  </a:lnTo>
                  <a:lnTo>
                    <a:pt x="1839544" y="1087640"/>
                  </a:lnTo>
                  <a:lnTo>
                    <a:pt x="1839607" y="1086370"/>
                  </a:lnTo>
                  <a:lnTo>
                    <a:pt x="1839671" y="1085100"/>
                  </a:lnTo>
                  <a:close/>
                </a:path>
                <a:path w="1932305" h="1219200">
                  <a:moveTo>
                    <a:pt x="1853717" y="1163015"/>
                  </a:moveTo>
                  <a:close/>
                </a:path>
                <a:path w="1932305" h="1219200">
                  <a:moveTo>
                    <a:pt x="1929307" y="1107135"/>
                  </a:moveTo>
                  <a:lnTo>
                    <a:pt x="1928152" y="1102055"/>
                  </a:lnTo>
                  <a:lnTo>
                    <a:pt x="1928025" y="1102055"/>
                  </a:lnTo>
                  <a:lnTo>
                    <a:pt x="1927631" y="1100785"/>
                  </a:lnTo>
                  <a:lnTo>
                    <a:pt x="1927758" y="1100785"/>
                  </a:lnTo>
                  <a:lnTo>
                    <a:pt x="1928088" y="1098245"/>
                  </a:lnTo>
                  <a:lnTo>
                    <a:pt x="1927352" y="1098245"/>
                  </a:lnTo>
                  <a:lnTo>
                    <a:pt x="1926996" y="1096975"/>
                  </a:lnTo>
                  <a:lnTo>
                    <a:pt x="1925675" y="1095705"/>
                  </a:lnTo>
                  <a:lnTo>
                    <a:pt x="1924227" y="1095705"/>
                  </a:lnTo>
                  <a:lnTo>
                    <a:pt x="1923732" y="1094435"/>
                  </a:lnTo>
                  <a:lnTo>
                    <a:pt x="1919871" y="1094435"/>
                  </a:lnTo>
                  <a:lnTo>
                    <a:pt x="1919490" y="1093165"/>
                  </a:lnTo>
                  <a:lnTo>
                    <a:pt x="1919312" y="1091895"/>
                  </a:lnTo>
                  <a:lnTo>
                    <a:pt x="1917649" y="1090625"/>
                  </a:lnTo>
                  <a:lnTo>
                    <a:pt x="1912226" y="1090625"/>
                  </a:lnTo>
                  <a:lnTo>
                    <a:pt x="1912023" y="1091895"/>
                  </a:lnTo>
                  <a:lnTo>
                    <a:pt x="1911654" y="1091895"/>
                  </a:lnTo>
                  <a:lnTo>
                    <a:pt x="1911121" y="1093165"/>
                  </a:lnTo>
                  <a:lnTo>
                    <a:pt x="1909864" y="1091895"/>
                  </a:lnTo>
                  <a:lnTo>
                    <a:pt x="1906727" y="1091895"/>
                  </a:lnTo>
                  <a:lnTo>
                    <a:pt x="1906066" y="1093165"/>
                  </a:lnTo>
                  <a:lnTo>
                    <a:pt x="1900923" y="1093165"/>
                  </a:lnTo>
                  <a:lnTo>
                    <a:pt x="1900453" y="1094435"/>
                  </a:lnTo>
                  <a:lnTo>
                    <a:pt x="1899310" y="1094435"/>
                  </a:lnTo>
                  <a:lnTo>
                    <a:pt x="1898942" y="1095705"/>
                  </a:lnTo>
                  <a:lnTo>
                    <a:pt x="1898142" y="1095705"/>
                  </a:lnTo>
                  <a:lnTo>
                    <a:pt x="1896884" y="1096975"/>
                  </a:lnTo>
                  <a:lnTo>
                    <a:pt x="1896198" y="1096975"/>
                  </a:lnTo>
                  <a:lnTo>
                    <a:pt x="1896491" y="1098245"/>
                  </a:lnTo>
                  <a:lnTo>
                    <a:pt x="1896757" y="1098245"/>
                  </a:lnTo>
                  <a:lnTo>
                    <a:pt x="1896897" y="1099515"/>
                  </a:lnTo>
                  <a:lnTo>
                    <a:pt x="1896491" y="1100785"/>
                  </a:lnTo>
                  <a:lnTo>
                    <a:pt x="1892947" y="1100785"/>
                  </a:lnTo>
                  <a:lnTo>
                    <a:pt x="1892681" y="1099515"/>
                  </a:lnTo>
                  <a:lnTo>
                    <a:pt x="1892439" y="1099515"/>
                  </a:lnTo>
                  <a:lnTo>
                    <a:pt x="1892566" y="1098245"/>
                  </a:lnTo>
                  <a:lnTo>
                    <a:pt x="1891944" y="1099515"/>
                  </a:lnTo>
                  <a:lnTo>
                    <a:pt x="1891258" y="1099515"/>
                  </a:lnTo>
                  <a:lnTo>
                    <a:pt x="1887105" y="1102055"/>
                  </a:lnTo>
                  <a:lnTo>
                    <a:pt x="1885759" y="1104595"/>
                  </a:lnTo>
                  <a:lnTo>
                    <a:pt x="1884235" y="1104595"/>
                  </a:lnTo>
                  <a:lnTo>
                    <a:pt x="1883232" y="1105865"/>
                  </a:lnTo>
                  <a:lnTo>
                    <a:pt x="1880895" y="1105865"/>
                  </a:lnTo>
                  <a:lnTo>
                    <a:pt x="1880285" y="1107135"/>
                  </a:lnTo>
                  <a:lnTo>
                    <a:pt x="1929307" y="1107135"/>
                  </a:lnTo>
                  <a:close/>
                </a:path>
                <a:path w="1932305" h="1219200">
                  <a:moveTo>
                    <a:pt x="1931898" y="1119835"/>
                  </a:moveTo>
                  <a:lnTo>
                    <a:pt x="1931428" y="1118565"/>
                  </a:lnTo>
                  <a:lnTo>
                    <a:pt x="1930806" y="1118565"/>
                  </a:lnTo>
                  <a:lnTo>
                    <a:pt x="1931047" y="1117295"/>
                  </a:lnTo>
                  <a:lnTo>
                    <a:pt x="1931504" y="1114755"/>
                  </a:lnTo>
                  <a:lnTo>
                    <a:pt x="1930628" y="1114755"/>
                  </a:lnTo>
                  <a:lnTo>
                    <a:pt x="1929295" y="1113485"/>
                  </a:lnTo>
                  <a:lnTo>
                    <a:pt x="1928888" y="1113485"/>
                  </a:lnTo>
                  <a:lnTo>
                    <a:pt x="1928761" y="1112215"/>
                  </a:lnTo>
                  <a:lnTo>
                    <a:pt x="1928888" y="1112215"/>
                  </a:lnTo>
                  <a:lnTo>
                    <a:pt x="1929765" y="1110945"/>
                  </a:lnTo>
                  <a:lnTo>
                    <a:pt x="1929892" y="1109675"/>
                  </a:lnTo>
                  <a:lnTo>
                    <a:pt x="1929599" y="1108405"/>
                  </a:lnTo>
                  <a:lnTo>
                    <a:pt x="1909343" y="1108405"/>
                  </a:lnTo>
                  <a:lnTo>
                    <a:pt x="1909343" y="1118565"/>
                  </a:lnTo>
                  <a:lnTo>
                    <a:pt x="1908200" y="1123645"/>
                  </a:lnTo>
                  <a:lnTo>
                    <a:pt x="1906397" y="1127455"/>
                  </a:lnTo>
                  <a:lnTo>
                    <a:pt x="1906041" y="1128725"/>
                  </a:lnTo>
                  <a:lnTo>
                    <a:pt x="1905876" y="1128725"/>
                  </a:lnTo>
                  <a:lnTo>
                    <a:pt x="1905431" y="1129995"/>
                  </a:lnTo>
                  <a:lnTo>
                    <a:pt x="1904987" y="1129995"/>
                  </a:lnTo>
                  <a:lnTo>
                    <a:pt x="1904466" y="1131265"/>
                  </a:lnTo>
                  <a:lnTo>
                    <a:pt x="1903857" y="1132535"/>
                  </a:lnTo>
                  <a:lnTo>
                    <a:pt x="1902714" y="1135075"/>
                  </a:lnTo>
                  <a:lnTo>
                    <a:pt x="1901850" y="1137615"/>
                  </a:lnTo>
                  <a:lnTo>
                    <a:pt x="1900643" y="1140155"/>
                  </a:lnTo>
                  <a:lnTo>
                    <a:pt x="1899780" y="1141425"/>
                  </a:lnTo>
                  <a:lnTo>
                    <a:pt x="1898827" y="1143965"/>
                  </a:lnTo>
                  <a:lnTo>
                    <a:pt x="1898345" y="1145235"/>
                  </a:lnTo>
                  <a:lnTo>
                    <a:pt x="1898294" y="1146505"/>
                  </a:lnTo>
                  <a:lnTo>
                    <a:pt x="1898065" y="1147775"/>
                  </a:lnTo>
                  <a:lnTo>
                    <a:pt x="1897888" y="1147775"/>
                  </a:lnTo>
                  <a:lnTo>
                    <a:pt x="1895817" y="1150315"/>
                  </a:lnTo>
                  <a:lnTo>
                    <a:pt x="1895157" y="1150315"/>
                  </a:lnTo>
                  <a:lnTo>
                    <a:pt x="1891461" y="1151585"/>
                  </a:lnTo>
                  <a:lnTo>
                    <a:pt x="1890128" y="1151585"/>
                  </a:lnTo>
                  <a:lnTo>
                    <a:pt x="1888121" y="1149045"/>
                  </a:lnTo>
                  <a:lnTo>
                    <a:pt x="1883029" y="1146505"/>
                  </a:lnTo>
                  <a:lnTo>
                    <a:pt x="1881289" y="1146505"/>
                  </a:lnTo>
                  <a:lnTo>
                    <a:pt x="1877745" y="1145235"/>
                  </a:lnTo>
                  <a:lnTo>
                    <a:pt x="1877136" y="1145235"/>
                  </a:lnTo>
                  <a:lnTo>
                    <a:pt x="1875396" y="1147775"/>
                  </a:lnTo>
                  <a:lnTo>
                    <a:pt x="1874596" y="1147775"/>
                  </a:lnTo>
                  <a:lnTo>
                    <a:pt x="1874456" y="1149045"/>
                  </a:lnTo>
                  <a:lnTo>
                    <a:pt x="1873059" y="1149045"/>
                  </a:lnTo>
                  <a:lnTo>
                    <a:pt x="1871853" y="1147775"/>
                  </a:lnTo>
                  <a:lnTo>
                    <a:pt x="1871395" y="1147775"/>
                  </a:lnTo>
                  <a:lnTo>
                    <a:pt x="1871713" y="1146505"/>
                  </a:lnTo>
                  <a:lnTo>
                    <a:pt x="1872043" y="1146505"/>
                  </a:lnTo>
                  <a:lnTo>
                    <a:pt x="1871116" y="1143965"/>
                  </a:lnTo>
                  <a:lnTo>
                    <a:pt x="1871446" y="1141425"/>
                  </a:lnTo>
                  <a:lnTo>
                    <a:pt x="1871675" y="1140155"/>
                  </a:lnTo>
                  <a:lnTo>
                    <a:pt x="1873935" y="1140155"/>
                  </a:lnTo>
                  <a:lnTo>
                    <a:pt x="1874926" y="1137615"/>
                  </a:lnTo>
                  <a:lnTo>
                    <a:pt x="1875142" y="1136345"/>
                  </a:lnTo>
                  <a:lnTo>
                    <a:pt x="1875624" y="1136345"/>
                  </a:lnTo>
                  <a:lnTo>
                    <a:pt x="1877580" y="1137615"/>
                  </a:lnTo>
                  <a:lnTo>
                    <a:pt x="1878279" y="1137615"/>
                  </a:lnTo>
                  <a:lnTo>
                    <a:pt x="1878418" y="1138885"/>
                  </a:lnTo>
                  <a:lnTo>
                    <a:pt x="1879434" y="1137615"/>
                  </a:lnTo>
                  <a:lnTo>
                    <a:pt x="1880755" y="1136345"/>
                  </a:lnTo>
                  <a:lnTo>
                    <a:pt x="1882368" y="1132535"/>
                  </a:lnTo>
                  <a:lnTo>
                    <a:pt x="1883168" y="1132535"/>
                  </a:lnTo>
                  <a:lnTo>
                    <a:pt x="1884375" y="1131265"/>
                  </a:lnTo>
                  <a:lnTo>
                    <a:pt x="1887664" y="1127455"/>
                  </a:lnTo>
                  <a:lnTo>
                    <a:pt x="1888058" y="1126185"/>
                  </a:lnTo>
                  <a:lnTo>
                    <a:pt x="1888858" y="1124915"/>
                  </a:lnTo>
                  <a:lnTo>
                    <a:pt x="1888731" y="1124915"/>
                  </a:lnTo>
                  <a:lnTo>
                    <a:pt x="1888680" y="1123645"/>
                  </a:lnTo>
                  <a:lnTo>
                    <a:pt x="1891906" y="1123645"/>
                  </a:lnTo>
                  <a:lnTo>
                    <a:pt x="1891957" y="1124915"/>
                  </a:lnTo>
                  <a:lnTo>
                    <a:pt x="1894052" y="1124915"/>
                  </a:lnTo>
                  <a:lnTo>
                    <a:pt x="1895055" y="1123645"/>
                  </a:lnTo>
                  <a:lnTo>
                    <a:pt x="1895856" y="1121105"/>
                  </a:lnTo>
                  <a:lnTo>
                    <a:pt x="1896554" y="1121105"/>
                  </a:lnTo>
                  <a:lnTo>
                    <a:pt x="1897494" y="1119835"/>
                  </a:lnTo>
                  <a:lnTo>
                    <a:pt x="1897164" y="1119835"/>
                  </a:lnTo>
                  <a:lnTo>
                    <a:pt x="1897367" y="1118565"/>
                  </a:lnTo>
                  <a:lnTo>
                    <a:pt x="1901278" y="1118565"/>
                  </a:lnTo>
                  <a:lnTo>
                    <a:pt x="1901177" y="1119835"/>
                  </a:lnTo>
                  <a:lnTo>
                    <a:pt x="1902650" y="1118565"/>
                  </a:lnTo>
                  <a:lnTo>
                    <a:pt x="1903247" y="1117295"/>
                  </a:lnTo>
                  <a:lnTo>
                    <a:pt x="1909076" y="1117295"/>
                  </a:lnTo>
                  <a:lnTo>
                    <a:pt x="1909343" y="1118565"/>
                  </a:lnTo>
                  <a:lnTo>
                    <a:pt x="1909343" y="1108405"/>
                  </a:lnTo>
                  <a:lnTo>
                    <a:pt x="1879930" y="1108405"/>
                  </a:lnTo>
                  <a:lnTo>
                    <a:pt x="1879396" y="1108405"/>
                  </a:lnTo>
                  <a:lnTo>
                    <a:pt x="1876463" y="1108405"/>
                  </a:lnTo>
                  <a:lnTo>
                    <a:pt x="1876336" y="1110945"/>
                  </a:lnTo>
                  <a:lnTo>
                    <a:pt x="1873326" y="1110945"/>
                  </a:lnTo>
                  <a:lnTo>
                    <a:pt x="1871764" y="1112215"/>
                  </a:lnTo>
                  <a:lnTo>
                    <a:pt x="1870252" y="1113485"/>
                  </a:lnTo>
                  <a:lnTo>
                    <a:pt x="1866798" y="1116025"/>
                  </a:lnTo>
                  <a:lnTo>
                    <a:pt x="1865185" y="1117295"/>
                  </a:lnTo>
                  <a:lnTo>
                    <a:pt x="1863877" y="1118565"/>
                  </a:lnTo>
                  <a:lnTo>
                    <a:pt x="1863039" y="1118565"/>
                  </a:lnTo>
                  <a:lnTo>
                    <a:pt x="1859673" y="1122375"/>
                  </a:lnTo>
                  <a:lnTo>
                    <a:pt x="1857489" y="1124915"/>
                  </a:lnTo>
                  <a:lnTo>
                    <a:pt x="1855965" y="1126185"/>
                  </a:lnTo>
                  <a:lnTo>
                    <a:pt x="1855114" y="1126185"/>
                  </a:lnTo>
                  <a:lnTo>
                    <a:pt x="1853171" y="1128725"/>
                  </a:lnTo>
                  <a:lnTo>
                    <a:pt x="1851825" y="1129995"/>
                  </a:lnTo>
                  <a:lnTo>
                    <a:pt x="1851431" y="1129995"/>
                  </a:lnTo>
                  <a:lnTo>
                    <a:pt x="1847545" y="1132535"/>
                  </a:lnTo>
                  <a:lnTo>
                    <a:pt x="1844840" y="1135075"/>
                  </a:lnTo>
                  <a:lnTo>
                    <a:pt x="1843341" y="1137615"/>
                  </a:lnTo>
                  <a:lnTo>
                    <a:pt x="1842439" y="1138885"/>
                  </a:lnTo>
                  <a:lnTo>
                    <a:pt x="1840712" y="1138885"/>
                  </a:lnTo>
                  <a:lnTo>
                    <a:pt x="1839722" y="1140155"/>
                  </a:lnTo>
                  <a:lnTo>
                    <a:pt x="1838858" y="1140155"/>
                  </a:lnTo>
                  <a:lnTo>
                    <a:pt x="1838858" y="1174445"/>
                  </a:lnTo>
                  <a:lnTo>
                    <a:pt x="1838515" y="1175715"/>
                  </a:lnTo>
                  <a:lnTo>
                    <a:pt x="1835429" y="1175715"/>
                  </a:lnTo>
                  <a:lnTo>
                    <a:pt x="1835099" y="1174445"/>
                  </a:lnTo>
                  <a:lnTo>
                    <a:pt x="1835492" y="1173175"/>
                  </a:lnTo>
                  <a:lnTo>
                    <a:pt x="1835353" y="1171905"/>
                  </a:lnTo>
                  <a:lnTo>
                    <a:pt x="1837575" y="1171905"/>
                  </a:lnTo>
                  <a:lnTo>
                    <a:pt x="1838706" y="1173175"/>
                  </a:lnTo>
                  <a:lnTo>
                    <a:pt x="1838858" y="1174445"/>
                  </a:lnTo>
                  <a:lnTo>
                    <a:pt x="1838858" y="1140155"/>
                  </a:lnTo>
                  <a:lnTo>
                    <a:pt x="1837804" y="1140155"/>
                  </a:lnTo>
                  <a:lnTo>
                    <a:pt x="1836750" y="1141425"/>
                  </a:lnTo>
                  <a:lnTo>
                    <a:pt x="1836966" y="1141425"/>
                  </a:lnTo>
                  <a:lnTo>
                    <a:pt x="1836635" y="1142695"/>
                  </a:lnTo>
                  <a:lnTo>
                    <a:pt x="1836369" y="1142695"/>
                  </a:lnTo>
                  <a:lnTo>
                    <a:pt x="1834832" y="1143965"/>
                  </a:lnTo>
                  <a:lnTo>
                    <a:pt x="1830933" y="1149045"/>
                  </a:lnTo>
                  <a:lnTo>
                    <a:pt x="1830336" y="1149045"/>
                  </a:lnTo>
                  <a:lnTo>
                    <a:pt x="1830082" y="1150315"/>
                  </a:lnTo>
                  <a:lnTo>
                    <a:pt x="1829498" y="1150315"/>
                  </a:lnTo>
                  <a:lnTo>
                    <a:pt x="1828787" y="1151585"/>
                  </a:lnTo>
                  <a:lnTo>
                    <a:pt x="1828215" y="1151585"/>
                  </a:lnTo>
                  <a:lnTo>
                    <a:pt x="1827733" y="1152855"/>
                  </a:lnTo>
                  <a:lnTo>
                    <a:pt x="1825942" y="1154125"/>
                  </a:lnTo>
                  <a:lnTo>
                    <a:pt x="1824367" y="1155395"/>
                  </a:lnTo>
                  <a:lnTo>
                    <a:pt x="1822297" y="1156665"/>
                  </a:lnTo>
                  <a:lnTo>
                    <a:pt x="1819948" y="1159205"/>
                  </a:lnTo>
                  <a:lnTo>
                    <a:pt x="1817954" y="1161745"/>
                  </a:lnTo>
                  <a:lnTo>
                    <a:pt x="1817712" y="1163015"/>
                  </a:lnTo>
                  <a:lnTo>
                    <a:pt x="1817497" y="1163015"/>
                  </a:lnTo>
                  <a:lnTo>
                    <a:pt x="1817751" y="1164285"/>
                  </a:lnTo>
                  <a:lnTo>
                    <a:pt x="1818487" y="1164285"/>
                  </a:lnTo>
                  <a:lnTo>
                    <a:pt x="1819694" y="1165555"/>
                  </a:lnTo>
                  <a:lnTo>
                    <a:pt x="1820443" y="1165555"/>
                  </a:lnTo>
                  <a:lnTo>
                    <a:pt x="1821243" y="1166825"/>
                  </a:lnTo>
                  <a:lnTo>
                    <a:pt x="1821230" y="1169365"/>
                  </a:lnTo>
                  <a:lnTo>
                    <a:pt x="1823593" y="1171905"/>
                  </a:lnTo>
                  <a:lnTo>
                    <a:pt x="1824723" y="1171905"/>
                  </a:lnTo>
                  <a:lnTo>
                    <a:pt x="1825078" y="1173175"/>
                  </a:lnTo>
                  <a:lnTo>
                    <a:pt x="1825383" y="1173175"/>
                  </a:lnTo>
                  <a:lnTo>
                    <a:pt x="1826463" y="1174445"/>
                  </a:lnTo>
                  <a:lnTo>
                    <a:pt x="1827758" y="1175715"/>
                  </a:lnTo>
                  <a:lnTo>
                    <a:pt x="1828380" y="1176985"/>
                  </a:lnTo>
                  <a:lnTo>
                    <a:pt x="1828342" y="1178255"/>
                  </a:lnTo>
                  <a:lnTo>
                    <a:pt x="1828736" y="1179525"/>
                  </a:lnTo>
                  <a:lnTo>
                    <a:pt x="1829676" y="1179525"/>
                  </a:lnTo>
                  <a:lnTo>
                    <a:pt x="1829866" y="1180795"/>
                  </a:lnTo>
                  <a:lnTo>
                    <a:pt x="1831073" y="1179525"/>
                  </a:lnTo>
                  <a:lnTo>
                    <a:pt x="1831975" y="1179525"/>
                  </a:lnTo>
                  <a:lnTo>
                    <a:pt x="1833092" y="1180795"/>
                  </a:lnTo>
                  <a:lnTo>
                    <a:pt x="1833892" y="1179525"/>
                  </a:lnTo>
                  <a:lnTo>
                    <a:pt x="1834095" y="1178255"/>
                  </a:lnTo>
                  <a:lnTo>
                    <a:pt x="1834222" y="1178255"/>
                  </a:lnTo>
                  <a:lnTo>
                    <a:pt x="1834515" y="1176985"/>
                  </a:lnTo>
                  <a:lnTo>
                    <a:pt x="1834959" y="1176985"/>
                  </a:lnTo>
                  <a:lnTo>
                    <a:pt x="1838782" y="1175715"/>
                  </a:lnTo>
                  <a:lnTo>
                    <a:pt x="1839112" y="1175715"/>
                  </a:lnTo>
                  <a:lnTo>
                    <a:pt x="1839518" y="1174445"/>
                  </a:lnTo>
                  <a:lnTo>
                    <a:pt x="1839239" y="1173175"/>
                  </a:lnTo>
                  <a:lnTo>
                    <a:pt x="1839493" y="1173175"/>
                  </a:lnTo>
                  <a:lnTo>
                    <a:pt x="1839595" y="1171905"/>
                  </a:lnTo>
                  <a:lnTo>
                    <a:pt x="1841792" y="1171905"/>
                  </a:lnTo>
                  <a:lnTo>
                    <a:pt x="1842998" y="1169365"/>
                  </a:lnTo>
                  <a:lnTo>
                    <a:pt x="1843176" y="1168095"/>
                  </a:lnTo>
                  <a:lnTo>
                    <a:pt x="1846338" y="1168095"/>
                  </a:lnTo>
                  <a:lnTo>
                    <a:pt x="1847151" y="1165555"/>
                  </a:lnTo>
                  <a:lnTo>
                    <a:pt x="1847481" y="1165555"/>
                  </a:lnTo>
                  <a:lnTo>
                    <a:pt x="1849755" y="1164285"/>
                  </a:lnTo>
                  <a:lnTo>
                    <a:pt x="1851698" y="1164285"/>
                  </a:lnTo>
                  <a:lnTo>
                    <a:pt x="1851037" y="1163015"/>
                  </a:lnTo>
                  <a:lnTo>
                    <a:pt x="1851761" y="1161745"/>
                  </a:lnTo>
                  <a:lnTo>
                    <a:pt x="1852891" y="1161745"/>
                  </a:lnTo>
                  <a:lnTo>
                    <a:pt x="1853679" y="1162964"/>
                  </a:lnTo>
                  <a:lnTo>
                    <a:pt x="1853438" y="1161745"/>
                  </a:lnTo>
                  <a:lnTo>
                    <a:pt x="1854047" y="1161745"/>
                  </a:lnTo>
                  <a:lnTo>
                    <a:pt x="1854504" y="1163015"/>
                  </a:lnTo>
                  <a:lnTo>
                    <a:pt x="1854441" y="1164285"/>
                  </a:lnTo>
                  <a:lnTo>
                    <a:pt x="1858264" y="1164285"/>
                  </a:lnTo>
                  <a:lnTo>
                    <a:pt x="1858264" y="1163015"/>
                  </a:lnTo>
                  <a:lnTo>
                    <a:pt x="1859178" y="1163015"/>
                  </a:lnTo>
                  <a:lnTo>
                    <a:pt x="1859495" y="1161745"/>
                  </a:lnTo>
                  <a:lnTo>
                    <a:pt x="1860918" y="1163015"/>
                  </a:lnTo>
                  <a:lnTo>
                    <a:pt x="1861273" y="1163015"/>
                  </a:lnTo>
                  <a:lnTo>
                    <a:pt x="1861273" y="1165555"/>
                  </a:lnTo>
                  <a:lnTo>
                    <a:pt x="1863026" y="1165555"/>
                  </a:lnTo>
                  <a:lnTo>
                    <a:pt x="1863229" y="1164285"/>
                  </a:lnTo>
                  <a:lnTo>
                    <a:pt x="1863623" y="1164285"/>
                  </a:lnTo>
                  <a:lnTo>
                    <a:pt x="1866493" y="1163015"/>
                  </a:lnTo>
                  <a:lnTo>
                    <a:pt x="1867573" y="1163015"/>
                  </a:lnTo>
                  <a:lnTo>
                    <a:pt x="1867839" y="1164285"/>
                  </a:lnTo>
                  <a:lnTo>
                    <a:pt x="1868512" y="1164285"/>
                  </a:lnTo>
                  <a:lnTo>
                    <a:pt x="1869846" y="1163015"/>
                  </a:lnTo>
                  <a:lnTo>
                    <a:pt x="1870329" y="1161745"/>
                  </a:lnTo>
                  <a:lnTo>
                    <a:pt x="1871383" y="1161745"/>
                  </a:lnTo>
                  <a:lnTo>
                    <a:pt x="1873402" y="1163015"/>
                  </a:lnTo>
                  <a:lnTo>
                    <a:pt x="1873986" y="1163015"/>
                  </a:lnTo>
                  <a:lnTo>
                    <a:pt x="1874126" y="1164285"/>
                  </a:lnTo>
                  <a:lnTo>
                    <a:pt x="1874659" y="1163015"/>
                  </a:lnTo>
                  <a:lnTo>
                    <a:pt x="1874951" y="1161745"/>
                  </a:lnTo>
                  <a:lnTo>
                    <a:pt x="1876983" y="1161745"/>
                  </a:lnTo>
                  <a:lnTo>
                    <a:pt x="1877237" y="1163015"/>
                  </a:lnTo>
                  <a:lnTo>
                    <a:pt x="1876602" y="1165555"/>
                  </a:lnTo>
                  <a:lnTo>
                    <a:pt x="1876869" y="1165555"/>
                  </a:lnTo>
                  <a:lnTo>
                    <a:pt x="1877098" y="1164285"/>
                  </a:lnTo>
                  <a:lnTo>
                    <a:pt x="1878672" y="1164285"/>
                  </a:lnTo>
                  <a:lnTo>
                    <a:pt x="1878901" y="1163015"/>
                  </a:lnTo>
                  <a:lnTo>
                    <a:pt x="1879257" y="1164285"/>
                  </a:lnTo>
                  <a:lnTo>
                    <a:pt x="1880222" y="1164285"/>
                  </a:lnTo>
                  <a:lnTo>
                    <a:pt x="1880095" y="1165555"/>
                  </a:lnTo>
                  <a:lnTo>
                    <a:pt x="1880819" y="1165555"/>
                  </a:lnTo>
                  <a:lnTo>
                    <a:pt x="1881771" y="1166825"/>
                  </a:lnTo>
                  <a:lnTo>
                    <a:pt x="1882368" y="1165555"/>
                  </a:lnTo>
                  <a:lnTo>
                    <a:pt x="1883168" y="1166825"/>
                  </a:lnTo>
                  <a:lnTo>
                    <a:pt x="1886585" y="1168095"/>
                  </a:lnTo>
                  <a:lnTo>
                    <a:pt x="1887118" y="1168095"/>
                  </a:lnTo>
                  <a:lnTo>
                    <a:pt x="1887296" y="1169365"/>
                  </a:lnTo>
                  <a:lnTo>
                    <a:pt x="1887118" y="1169365"/>
                  </a:lnTo>
                  <a:lnTo>
                    <a:pt x="1887258" y="1170635"/>
                  </a:lnTo>
                  <a:lnTo>
                    <a:pt x="1886712" y="1173175"/>
                  </a:lnTo>
                  <a:lnTo>
                    <a:pt x="1885911" y="1174445"/>
                  </a:lnTo>
                  <a:lnTo>
                    <a:pt x="1885518" y="1175715"/>
                  </a:lnTo>
                  <a:lnTo>
                    <a:pt x="1884908" y="1176985"/>
                  </a:lnTo>
                  <a:lnTo>
                    <a:pt x="1884464" y="1178255"/>
                  </a:lnTo>
                  <a:lnTo>
                    <a:pt x="1884235" y="1179525"/>
                  </a:lnTo>
                  <a:lnTo>
                    <a:pt x="1884248" y="1180795"/>
                  </a:lnTo>
                  <a:lnTo>
                    <a:pt x="1884108" y="1180795"/>
                  </a:lnTo>
                  <a:lnTo>
                    <a:pt x="1883625" y="1182065"/>
                  </a:lnTo>
                  <a:lnTo>
                    <a:pt x="1883346" y="1183335"/>
                  </a:lnTo>
                  <a:lnTo>
                    <a:pt x="1882902" y="1183335"/>
                  </a:lnTo>
                  <a:lnTo>
                    <a:pt x="1882140" y="1185875"/>
                  </a:lnTo>
                  <a:lnTo>
                    <a:pt x="1881733" y="1187145"/>
                  </a:lnTo>
                  <a:lnTo>
                    <a:pt x="1881022" y="1188415"/>
                  </a:lnTo>
                  <a:lnTo>
                    <a:pt x="1880819" y="1189685"/>
                  </a:lnTo>
                  <a:lnTo>
                    <a:pt x="1880425" y="1189685"/>
                  </a:lnTo>
                  <a:lnTo>
                    <a:pt x="1880069" y="1190955"/>
                  </a:lnTo>
                  <a:lnTo>
                    <a:pt x="1879663" y="1192225"/>
                  </a:lnTo>
                  <a:lnTo>
                    <a:pt x="1879219" y="1193495"/>
                  </a:lnTo>
                  <a:lnTo>
                    <a:pt x="1878418" y="1194765"/>
                  </a:lnTo>
                  <a:lnTo>
                    <a:pt x="1877885" y="1197305"/>
                  </a:lnTo>
                  <a:lnTo>
                    <a:pt x="1877618" y="1199845"/>
                  </a:lnTo>
                  <a:lnTo>
                    <a:pt x="1877212" y="1201115"/>
                  </a:lnTo>
                  <a:lnTo>
                    <a:pt x="1876132" y="1203655"/>
                  </a:lnTo>
                  <a:lnTo>
                    <a:pt x="1875802" y="1206195"/>
                  </a:lnTo>
                  <a:lnTo>
                    <a:pt x="1876209" y="1207465"/>
                  </a:lnTo>
                  <a:lnTo>
                    <a:pt x="1876336" y="1210005"/>
                  </a:lnTo>
                  <a:lnTo>
                    <a:pt x="1879815" y="1213815"/>
                  </a:lnTo>
                  <a:lnTo>
                    <a:pt x="1884019" y="1217625"/>
                  </a:lnTo>
                  <a:lnTo>
                    <a:pt x="1888921" y="1218895"/>
                  </a:lnTo>
                  <a:lnTo>
                    <a:pt x="1890928" y="1215085"/>
                  </a:lnTo>
                  <a:lnTo>
                    <a:pt x="1891284" y="1215085"/>
                  </a:lnTo>
                  <a:lnTo>
                    <a:pt x="1891334" y="1213815"/>
                  </a:lnTo>
                  <a:lnTo>
                    <a:pt x="1893684" y="1212545"/>
                  </a:lnTo>
                  <a:lnTo>
                    <a:pt x="1892566" y="1211275"/>
                  </a:lnTo>
                  <a:lnTo>
                    <a:pt x="1893277" y="1204925"/>
                  </a:lnTo>
                  <a:lnTo>
                    <a:pt x="1895678" y="1199845"/>
                  </a:lnTo>
                  <a:lnTo>
                    <a:pt x="1899704" y="1194765"/>
                  </a:lnTo>
                  <a:lnTo>
                    <a:pt x="1899564" y="1193495"/>
                  </a:lnTo>
                  <a:lnTo>
                    <a:pt x="1897748" y="1193495"/>
                  </a:lnTo>
                  <a:lnTo>
                    <a:pt x="1897646" y="1192225"/>
                  </a:lnTo>
                  <a:lnTo>
                    <a:pt x="1898142" y="1190955"/>
                  </a:lnTo>
                  <a:lnTo>
                    <a:pt x="1898916" y="1189685"/>
                  </a:lnTo>
                  <a:lnTo>
                    <a:pt x="1900034" y="1188415"/>
                  </a:lnTo>
                  <a:lnTo>
                    <a:pt x="1899780" y="1187145"/>
                  </a:lnTo>
                  <a:lnTo>
                    <a:pt x="1899856" y="1185875"/>
                  </a:lnTo>
                  <a:lnTo>
                    <a:pt x="1900174" y="1185875"/>
                  </a:lnTo>
                  <a:lnTo>
                    <a:pt x="1902650" y="1184605"/>
                  </a:lnTo>
                  <a:lnTo>
                    <a:pt x="1903717" y="1180795"/>
                  </a:lnTo>
                  <a:lnTo>
                    <a:pt x="1902993" y="1179525"/>
                  </a:lnTo>
                  <a:lnTo>
                    <a:pt x="1902714" y="1178255"/>
                  </a:lnTo>
                  <a:lnTo>
                    <a:pt x="1903310" y="1178255"/>
                  </a:lnTo>
                  <a:lnTo>
                    <a:pt x="1904250" y="1176985"/>
                  </a:lnTo>
                  <a:lnTo>
                    <a:pt x="1903044" y="1174445"/>
                  </a:lnTo>
                  <a:lnTo>
                    <a:pt x="1903298" y="1173175"/>
                  </a:lnTo>
                  <a:lnTo>
                    <a:pt x="1907667" y="1173175"/>
                  </a:lnTo>
                  <a:lnTo>
                    <a:pt x="1908479" y="1166825"/>
                  </a:lnTo>
                  <a:lnTo>
                    <a:pt x="1908606" y="1165555"/>
                  </a:lnTo>
                  <a:lnTo>
                    <a:pt x="1910334" y="1165555"/>
                  </a:lnTo>
                  <a:lnTo>
                    <a:pt x="1910689" y="1164285"/>
                  </a:lnTo>
                  <a:lnTo>
                    <a:pt x="1910816" y="1164285"/>
                  </a:lnTo>
                  <a:lnTo>
                    <a:pt x="1911223" y="1163015"/>
                  </a:lnTo>
                  <a:lnTo>
                    <a:pt x="1911413" y="1160475"/>
                  </a:lnTo>
                  <a:lnTo>
                    <a:pt x="1911769" y="1159205"/>
                  </a:lnTo>
                  <a:lnTo>
                    <a:pt x="1912620" y="1159205"/>
                  </a:lnTo>
                  <a:lnTo>
                    <a:pt x="1912429" y="1157935"/>
                  </a:lnTo>
                  <a:lnTo>
                    <a:pt x="1913496" y="1157935"/>
                  </a:lnTo>
                  <a:lnTo>
                    <a:pt x="1913356" y="1156665"/>
                  </a:lnTo>
                  <a:lnTo>
                    <a:pt x="1913534" y="1156665"/>
                  </a:lnTo>
                  <a:lnTo>
                    <a:pt x="1913737" y="1155395"/>
                  </a:lnTo>
                  <a:lnTo>
                    <a:pt x="1913293" y="1155395"/>
                  </a:lnTo>
                  <a:lnTo>
                    <a:pt x="1911819" y="1154125"/>
                  </a:lnTo>
                  <a:lnTo>
                    <a:pt x="1911540" y="1154125"/>
                  </a:lnTo>
                  <a:lnTo>
                    <a:pt x="1911362" y="1152855"/>
                  </a:lnTo>
                  <a:lnTo>
                    <a:pt x="1911299" y="1151585"/>
                  </a:lnTo>
                  <a:lnTo>
                    <a:pt x="1911146" y="1151585"/>
                  </a:lnTo>
                  <a:lnTo>
                    <a:pt x="1912493" y="1150315"/>
                  </a:lnTo>
                  <a:lnTo>
                    <a:pt x="1913559" y="1150315"/>
                  </a:lnTo>
                  <a:lnTo>
                    <a:pt x="1914499" y="1149045"/>
                  </a:lnTo>
                  <a:lnTo>
                    <a:pt x="1915642" y="1149045"/>
                  </a:lnTo>
                  <a:lnTo>
                    <a:pt x="1916036" y="1150315"/>
                  </a:lnTo>
                  <a:lnTo>
                    <a:pt x="1917103" y="1151585"/>
                  </a:lnTo>
                  <a:lnTo>
                    <a:pt x="1917179" y="1150315"/>
                  </a:lnTo>
                  <a:lnTo>
                    <a:pt x="1917039" y="1149045"/>
                  </a:lnTo>
                  <a:lnTo>
                    <a:pt x="1917446" y="1146505"/>
                  </a:lnTo>
                  <a:lnTo>
                    <a:pt x="1919020" y="1145235"/>
                  </a:lnTo>
                  <a:lnTo>
                    <a:pt x="1918716" y="1145235"/>
                  </a:lnTo>
                  <a:lnTo>
                    <a:pt x="1918271" y="1143965"/>
                  </a:lnTo>
                  <a:lnTo>
                    <a:pt x="1918106" y="1143965"/>
                  </a:lnTo>
                  <a:lnTo>
                    <a:pt x="1918741" y="1141425"/>
                  </a:lnTo>
                  <a:lnTo>
                    <a:pt x="1918893" y="1141425"/>
                  </a:lnTo>
                  <a:lnTo>
                    <a:pt x="1919782" y="1140155"/>
                  </a:lnTo>
                  <a:lnTo>
                    <a:pt x="1919643" y="1140155"/>
                  </a:lnTo>
                  <a:lnTo>
                    <a:pt x="1919592" y="1138885"/>
                  </a:lnTo>
                  <a:lnTo>
                    <a:pt x="1919922" y="1138885"/>
                  </a:lnTo>
                  <a:lnTo>
                    <a:pt x="1921040" y="1137615"/>
                  </a:lnTo>
                  <a:lnTo>
                    <a:pt x="1922068" y="1137615"/>
                  </a:lnTo>
                  <a:lnTo>
                    <a:pt x="1922805" y="1138885"/>
                  </a:lnTo>
                  <a:lnTo>
                    <a:pt x="1923275" y="1138885"/>
                  </a:lnTo>
                  <a:lnTo>
                    <a:pt x="1923808" y="1137615"/>
                  </a:lnTo>
                  <a:lnTo>
                    <a:pt x="1926488" y="1131265"/>
                  </a:lnTo>
                  <a:lnTo>
                    <a:pt x="1926564" y="1129995"/>
                  </a:lnTo>
                  <a:lnTo>
                    <a:pt x="1927352" y="1129995"/>
                  </a:lnTo>
                  <a:lnTo>
                    <a:pt x="1927479" y="1128725"/>
                  </a:lnTo>
                  <a:lnTo>
                    <a:pt x="1927288" y="1128725"/>
                  </a:lnTo>
                  <a:lnTo>
                    <a:pt x="1927225" y="1127455"/>
                  </a:lnTo>
                  <a:lnTo>
                    <a:pt x="1927479" y="1126185"/>
                  </a:lnTo>
                  <a:lnTo>
                    <a:pt x="1929765" y="1126185"/>
                  </a:lnTo>
                  <a:lnTo>
                    <a:pt x="1930628" y="1124915"/>
                  </a:lnTo>
                  <a:lnTo>
                    <a:pt x="1930501" y="1122375"/>
                  </a:lnTo>
                  <a:lnTo>
                    <a:pt x="1930704" y="1122375"/>
                  </a:lnTo>
                  <a:lnTo>
                    <a:pt x="1931898" y="11198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1851170" y="7066438"/>
              <a:ext cx="1885950" cy="1193165"/>
            </a:xfrm>
            <a:custGeom>
              <a:avLst/>
              <a:gdLst/>
              <a:ahLst/>
              <a:cxnLst/>
              <a:rect l="l" t="t" r="r" b="b"/>
              <a:pathLst>
                <a:path w="1885950" h="1193165">
                  <a:moveTo>
                    <a:pt x="3238" y="1295"/>
                  </a:moveTo>
                  <a:lnTo>
                    <a:pt x="0" y="0"/>
                  </a:lnTo>
                  <a:lnTo>
                    <a:pt x="1371" y="1866"/>
                  </a:lnTo>
                  <a:lnTo>
                    <a:pt x="2032" y="1739"/>
                  </a:lnTo>
                  <a:lnTo>
                    <a:pt x="2705" y="1625"/>
                  </a:lnTo>
                  <a:lnTo>
                    <a:pt x="3238" y="1295"/>
                  </a:lnTo>
                  <a:close/>
                </a:path>
                <a:path w="1885950" h="1193165">
                  <a:moveTo>
                    <a:pt x="96291" y="137807"/>
                  </a:moveTo>
                  <a:lnTo>
                    <a:pt x="95465" y="137426"/>
                  </a:lnTo>
                  <a:lnTo>
                    <a:pt x="95110" y="137401"/>
                  </a:lnTo>
                  <a:lnTo>
                    <a:pt x="95872" y="138226"/>
                  </a:lnTo>
                  <a:lnTo>
                    <a:pt x="96113" y="138137"/>
                  </a:lnTo>
                  <a:lnTo>
                    <a:pt x="96113" y="137922"/>
                  </a:lnTo>
                  <a:lnTo>
                    <a:pt x="96291" y="137807"/>
                  </a:lnTo>
                  <a:close/>
                </a:path>
                <a:path w="1885950" h="1193165">
                  <a:moveTo>
                    <a:pt x="369214" y="397014"/>
                  </a:moveTo>
                  <a:lnTo>
                    <a:pt x="367804" y="394487"/>
                  </a:lnTo>
                  <a:lnTo>
                    <a:pt x="367245" y="392557"/>
                  </a:lnTo>
                  <a:lnTo>
                    <a:pt x="366941" y="390906"/>
                  </a:lnTo>
                  <a:lnTo>
                    <a:pt x="364896" y="391121"/>
                  </a:lnTo>
                  <a:lnTo>
                    <a:pt x="361810" y="389674"/>
                  </a:lnTo>
                  <a:lnTo>
                    <a:pt x="361848" y="390372"/>
                  </a:lnTo>
                  <a:lnTo>
                    <a:pt x="369214" y="397014"/>
                  </a:lnTo>
                  <a:close/>
                </a:path>
                <a:path w="1885950" h="1193165">
                  <a:moveTo>
                    <a:pt x="1100594" y="898537"/>
                  </a:moveTo>
                  <a:lnTo>
                    <a:pt x="1096441" y="896696"/>
                  </a:lnTo>
                  <a:lnTo>
                    <a:pt x="1097940" y="897610"/>
                  </a:lnTo>
                  <a:lnTo>
                    <a:pt x="1099388" y="898309"/>
                  </a:lnTo>
                  <a:lnTo>
                    <a:pt x="1100594" y="898537"/>
                  </a:lnTo>
                  <a:close/>
                </a:path>
                <a:path w="1885950" h="1193165">
                  <a:moveTo>
                    <a:pt x="1877860" y="1192618"/>
                  </a:moveTo>
                  <a:lnTo>
                    <a:pt x="1877034" y="1192237"/>
                  </a:lnTo>
                  <a:lnTo>
                    <a:pt x="1876577" y="1192022"/>
                  </a:lnTo>
                  <a:lnTo>
                    <a:pt x="1875891" y="1191691"/>
                  </a:lnTo>
                  <a:lnTo>
                    <a:pt x="1877860" y="1192618"/>
                  </a:lnTo>
                  <a:close/>
                </a:path>
                <a:path w="1885950" h="1193165">
                  <a:moveTo>
                    <a:pt x="1885480" y="1188770"/>
                  </a:moveTo>
                  <a:lnTo>
                    <a:pt x="1879511" y="1185202"/>
                  </a:lnTo>
                  <a:lnTo>
                    <a:pt x="1881505" y="1187792"/>
                  </a:lnTo>
                  <a:lnTo>
                    <a:pt x="1875218" y="1187602"/>
                  </a:lnTo>
                  <a:lnTo>
                    <a:pt x="1870176" y="1187831"/>
                  </a:lnTo>
                  <a:lnTo>
                    <a:pt x="1875891" y="1191691"/>
                  </a:lnTo>
                  <a:lnTo>
                    <a:pt x="1878076" y="1190853"/>
                  </a:lnTo>
                  <a:lnTo>
                    <a:pt x="1883130" y="1190269"/>
                  </a:lnTo>
                  <a:lnTo>
                    <a:pt x="1885480" y="118877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5664764" y="8365661"/>
              <a:ext cx="599440" cy="299085"/>
            </a:xfrm>
            <a:custGeom>
              <a:avLst/>
              <a:gdLst/>
              <a:ahLst/>
              <a:cxnLst/>
              <a:rect l="l" t="t" r="r" b="b"/>
              <a:pathLst>
                <a:path w="599440" h="299084">
                  <a:moveTo>
                    <a:pt x="35839" y="169494"/>
                  </a:moveTo>
                  <a:lnTo>
                    <a:pt x="35204" y="168224"/>
                  </a:lnTo>
                  <a:lnTo>
                    <a:pt x="34721" y="168224"/>
                  </a:lnTo>
                  <a:lnTo>
                    <a:pt x="33591" y="169494"/>
                  </a:lnTo>
                  <a:lnTo>
                    <a:pt x="35839" y="169494"/>
                  </a:lnTo>
                  <a:close/>
                </a:path>
                <a:path w="599440" h="299084">
                  <a:moveTo>
                    <a:pt x="49542" y="166954"/>
                  </a:moveTo>
                  <a:lnTo>
                    <a:pt x="48653" y="165684"/>
                  </a:lnTo>
                  <a:lnTo>
                    <a:pt x="47307" y="166954"/>
                  </a:lnTo>
                  <a:lnTo>
                    <a:pt x="49542" y="166954"/>
                  </a:lnTo>
                  <a:close/>
                </a:path>
                <a:path w="599440" h="299084">
                  <a:moveTo>
                    <a:pt x="103987" y="166954"/>
                  </a:moveTo>
                  <a:lnTo>
                    <a:pt x="102501" y="164414"/>
                  </a:lnTo>
                  <a:lnTo>
                    <a:pt x="96253" y="164414"/>
                  </a:lnTo>
                  <a:lnTo>
                    <a:pt x="95707" y="163144"/>
                  </a:lnTo>
                  <a:lnTo>
                    <a:pt x="92659" y="163144"/>
                  </a:lnTo>
                  <a:lnTo>
                    <a:pt x="91859" y="164414"/>
                  </a:lnTo>
                  <a:lnTo>
                    <a:pt x="91274" y="164414"/>
                  </a:lnTo>
                  <a:lnTo>
                    <a:pt x="90919" y="163144"/>
                  </a:lnTo>
                  <a:lnTo>
                    <a:pt x="83312" y="163144"/>
                  </a:lnTo>
                  <a:lnTo>
                    <a:pt x="83350" y="165684"/>
                  </a:lnTo>
                  <a:lnTo>
                    <a:pt x="82219" y="163144"/>
                  </a:lnTo>
                  <a:lnTo>
                    <a:pt x="80645" y="160604"/>
                  </a:lnTo>
                  <a:lnTo>
                    <a:pt x="80365" y="161874"/>
                  </a:lnTo>
                  <a:lnTo>
                    <a:pt x="80543" y="164414"/>
                  </a:lnTo>
                  <a:lnTo>
                    <a:pt x="79133" y="164414"/>
                  </a:lnTo>
                  <a:lnTo>
                    <a:pt x="78473" y="163144"/>
                  </a:lnTo>
                  <a:lnTo>
                    <a:pt x="77673" y="163144"/>
                  </a:lnTo>
                  <a:lnTo>
                    <a:pt x="77444" y="161874"/>
                  </a:lnTo>
                  <a:lnTo>
                    <a:pt x="77762" y="160604"/>
                  </a:lnTo>
                  <a:lnTo>
                    <a:pt x="76365" y="160604"/>
                  </a:lnTo>
                  <a:lnTo>
                    <a:pt x="75666" y="161874"/>
                  </a:lnTo>
                  <a:lnTo>
                    <a:pt x="74498" y="161874"/>
                  </a:lnTo>
                  <a:lnTo>
                    <a:pt x="74142" y="160604"/>
                  </a:lnTo>
                  <a:lnTo>
                    <a:pt x="72263" y="161874"/>
                  </a:lnTo>
                  <a:lnTo>
                    <a:pt x="70713" y="161874"/>
                  </a:lnTo>
                  <a:lnTo>
                    <a:pt x="70840" y="163144"/>
                  </a:lnTo>
                  <a:lnTo>
                    <a:pt x="70358" y="164414"/>
                  </a:lnTo>
                  <a:lnTo>
                    <a:pt x="68567" y="164414"/>
                  </a:lnTo>
                  <a:lnTo>
                    <a:pt x="68440" y="163144"/>
                  </a:lnTo>
                  <a:lnTo>
                    <a:pt x="68503" y="161874"/>
                  </a:lnTo>
                  <a:lnTo>
                    <a:pt x="66992" y="161874"/>
                  </a:lnTo>
                  <a:lnTo>
                    <a:pt x="66268" y="163144"/>
                  </a:lnTo>
                  <a:lnTo>
                    <a:pt x="66357" y="164414"/>
                  </a:lnTo>
                  <a:lnTo>
                    <a:pt x="64744" y="164414"/>
                  </a:lnTo>
                  <a:lnTo>
                    <a:pt x="62534" y="163144"/>
                  </a:lnTo>
                  <a:lnTo>
                    <a:pt x="61239" y="163144"/>
                  </a:lnTo>
                  <a:lnTo>
                    <a:pt x="61061" y="164414"/>
                  </a:lnTo>
                  <a:lnTo>
                    <a:pt x="59372" y="164414"/>
                  </a:lnTo>
                  <a:lnTo>
                    <a:pt x="57721" y="163144"/>
                  </a:lnTo>
                  <a:lnTo>
                    <a:pt x="57162" y="163144"/>
                  </a:lnTo>
                  <a:lnTo>
                    <a:pt x="56705" y="164414"/>
                  </a:lnTo>
                  <a:lnTo>
                    <a:pt x="54902" y="164414"/>
                  </a:lnTo>
                  <a:lnTo>
                    <a:pt x="54419" y="165684"/>
                  </a:lnTo>
                  <a:lnTo>
                    <a:pt x="54216" y="165684"/>
                  </a:lnTo>
                  <a:lnTo>
                    <a:pt x="53365" y="164414"/>
                  </a:lnTo>
                  <a:lnTo>
                    <a:pt x="52768" y="164414"/>
                  </a:lnTo>
                  <a:lnTo>
                    <a:pt x="51206" y="165684"/>
                  </a:lnTo>
                  <a:lnTo>
                    <a:pt x="50393" y="166954"/>
                  </a:lnTo>
                  <a:lnTo>
                    <a:pt x="94284" y="166954"/>
                  </a:lnTo>
                  <a:lnTo>
                    <a:pt x="94208" y="165684"/>
                  </a:lnTo>
                  <a:lnTo>
                    <a:pt x="94932" y="164414"/>
                  </a:lnTo>
                  <a:lnTo>
                    <a:pt x="94843" y="165684"/>
                  </a:lnTo>
                  <a:lnTo>
                    <a:pt x="95173" y="166954"/>
                  </a:lnTo>
                  <a:lnTo>
                    <a:pt x="103987" y="166954"/>
                  </a:lnTo>
                  <a:close/>
                </a:path>
                <a:path w="599440" h="299084">
                  <a:moveTo>
                    <a:pt x="104444" y="169494"/>
                  </a:moveTo>
                  <a:lnTo>
                    <a:pt x="104216" y="168224"/>
                  </a:lnTo>
                  <a:lnTo>
                    <a:pt x="40601" y="168224"/>
                  </a:lnTo>
                  <a:lnTo>
                    <a:pt x="39306" y="168224"/>
                  </a:lnTo>
                  <a:lnTo>
                    <a:pt x="37833" y="168224"/>
                  </a:lnTo>
                  <a:lnTo>
                    <a:pt x="37401" y="169494"/>
                  </a:lnTo>
                  <a:lnTo>
                    <a:pt x="104444" y="169494"/>
                  </a:lnTo>
                  <a:close/>
                </a:path>
                <a:path w="599440" h="299084">
                  <a:moveTo>
                    <a:pt x="104673" y="170764"/>
                  </a:moveTo>
                  <a:lnTo>
                    <a:pt x="70726" y="170764"/>
                  </a:lnTo>
                  <a:lnTo>
                    <a:pt x="70726" y="180924"/>
                  </a:lnTo>
                  <a:lnTo>
                    <a:pt x="70142" y="182194"/>
                  </a:lnTo>
                  <a:lnTo>
                    <a:pt x="69570" y="180924"/>
                  </a:lnTo>
                  <a:lnTo>
                    <a:pt x="69824" y="179654"/>
                  </a:lnTo>
                  <a:lnTo>
                    <a:pt x="70624" y="180924"/>
                  </a:lnTo>
                  <a:lnTo>
                    <a:pt x="70726" y="170764"/>
                  </a:lnTo>
                  <a:lnTo>
                    <a:pt x="25603" y="170764"/>
                  </a:lnTo>
                  <a:lnTo>
                    <a:pt x="22707" y="170764"/>
                  </a:lnTo>
                  <a:lnTo>
                    <a:pt x="21590" y="170764"/>
                  </a:lnTo>
                  <a:lnTo>
                    <a:pt x="20675" y="172034"/>
                  </a:lnTo>
                  <a:lnTo>
                    <a:pt x="19037" y="172034"/>
                  </a:lnTo>
                  <a:lnTo>
                    <a:pt x="18821" y="170764"/>
                  </a:lnTo>
                  <a:lnTo>
                    <a:pt x="17741" y="170764"/>
                  </a:lnTo>
                  <a:lnTo>
                    <a:pt x="17018" y="172034"/>
                  </a:lnTo>
                  <a:lnTo>
                    <a:pt x="16014" y="172034"/>
                  </a:lnTo>
                  <a:lnTo>
                    <a:pt x="15405" y="170764"/>
                  </a:lnTo>
                  <a:lnTo>
                    <a:pt x="14909" y="172034"/>
                  </a:lnTo>
                  <a:lnTo>
                    <a:pt x="12179" y="172034"/>
                  </a:lnTo>
                  <a:lnTo>
                    <a:pt x="10223" y="173304"/>
                  </a:lnTo>
                  <a:lnTo>
                    <a:pt x="5867" y="173304"/>
                  </a:lnTo>
                  <a:lnTo>
                    <a:pt x="5867" y="187274"/>
                  </a:lnTo>
                  <a:lnTo>
                    <a:pt x="5143" y="188544"/>
                  </a:lnTo>
                  <a:lnTo>
                    <a:pt x="4711" y="187274"/>
                  </a:lnTo>
                  <a:lnTo>
                    <a:pt x="5295" y="186004"/>
                  </a:lnTo>
                  <a:lnTo>
                    <a:pt x="5867" y="187274"/>
                  </a:lnTo>
                  <a:lnTo>
                    <a:pt x="5867" y="173304"/>
                  </a:lnTo>
                  <a:lnTo>
                    <a:pt x="5676" y="173304"/>
                  </a:lnTo>
                  <a:lnTo>
                    <a:pt x="4521" y="174574"/>
                  </a:lnTo>
                  <a:lnTo>
                    <a:pt x="3708" y="175844"/>
                  </a:lnTo>
                  <a:lnTo>
                    <a:pt x="3314" y="175844"/>
                  </a:lnTo>
                  <a:lnTo>
                    <a:pt x="2540" y="174574"/>
                  </a:lnTo>
                  <a:lnTo>
                    <a:pt x="2070" y="174574"/>
                  </a:lnTo>
                  <a:lnTo>
                    <a:pt x="812" y="175844"/>
                  </a:lnTo>
                  <a:lnTo>
                    <a:pt x="685" y="178384"/>
                  </a:lnTo>
                  <a:lnTo>
                    <a:pt x="469" y="179654"/>
                  </a:lnTo>
                  <a:lnTo>
                    <a:pt x="279" y="179654"/>
                  </a:lnTo>
                  <a:lnTo>
                    <a:pt x="127" y="180924"/>
                  </a:lnTo>
                  <a:lnTo>
                    <a:pt x="0" y="180924"/>
                  </a:lnTo>
                  <a:lnTo>
                    <a:pt x="622" y="183464"/>
                  </a:lnTo>
                  <a:lnTo>
                    <a:pt x="977" y="184734"/>
                  </a:lnTo>
                  <a:lnTo>
                    <a:pt x="1295" y="186004"/>
                  </a:lnTo>
                  <a:lnTo>
                    <a:pt x="1625" y="186004"/>
                  </a:lnTo>
                  <a:lnTo>
                    <a:pt x="2755" y="188544"/>
                  </a:lnTo>
                  <a:lnTo>
                    <a:pt x="3949" y="189814"/>
                  </a:lnTo>
                  <a:lnTo>
                    <a:pt x="5740" y="189814"/>
                  </a:lnTo>
                  <a:lnTo>
                    <a:pt x="6273" y="188544"/>
                  </a:lnTo>
                  <a:lnTo>
                    <a:pt x="7251" y="188544"/>
                  </a:lnTo>
                  <a:lnTo>
                    <a:pt x="8394" y="189814"/>
                  </a:lnTo>
                  <a:lnTo>
                    <a:pt x="10210" y="189814"/>
                  </a:lnTo>
                  <a:lnTo>
                    <a:pt x="12293" y="191084"/>
                  </a:lnTo>
                  <a:lnTo>
                    <a:pt x="13754" y="191084"/>
                  </a:lnTo>
                  <a:lnTo>
                    <a:pt x="14020" y="192354"/>
                  </a:lnTo>
                  <a:lnTo>
                    <a:pt x="15163" y="192354"/>
                  </a:lnTo>
                  <a:lnTo>
                    <a:pt x="15824" y="191084"/>
                  </a:lnTo>
                  <a:lnTo>
                    <a:pt x="17780" y="191084"/>
                  </a:lnTo>
                  <a:lnTo>
                    <a:pt x="18300" y="192354"/>
                  </a:lnTo>
                  <a:lnTo>
                    <a:pt x="18643" y="192354"/>
                  </a:lnTo>
                  <a:lnTo>
                    <a:pt x="19100" y="193624"/>
                  </a:lnTo>
                  <a:lnTo>
                    <a:pt x="19075" y="191084"/>
                  </a:lnTo>
                  <a:lnTo>
                    <a:pt x="19697" y="189814"/>
                  </a:lnTo>
                  <a:lnTo>
                    <a:pt x="25146" y="189814"/>
                  </a:lnTo>
                  <a:lnTo>
                    <a:pt x="25539" y="191084"/>
                  </a:lnTo>
                  <a:lnTo>
                    <a:pt x="26200" y="191084"/>
                  </a:lnTo>
                  <a:lnTo>
                    <a:pt x="27292" y="189814"/>
                  </a:lnTo>
                  <a:lnTo>
                    <a:pt x="27571" y="188544"/>
                  </a:lnTo>
                  <a:lnTo>
                    <a:pt x="27889" y="187274"/>
                  </a:lnTo>
                  <a:lnTo>
                    <a:pt x="29311" y="187274"/>
                  </a:lnTo>
                  <a:lnTo>
                    <a:pt x="29641" y="188544"/>
                  </a:lnTo>
                  <a:lnTo>
                    <a:pt x="29908" y="188544"/>
                  </a:lnTo>
                  <a:lnTo>
                    <a:pt x="30467" y="187274"/>
                  </a:lnTo>
                  <a:lnTo>
                    <a:pt x="30861" y="186004"/>
                  </a:lnTo>
                  <a:lnTo>
                    <a:pt x="31203" y="187274"/>
                  </a:lnTo>
                  <a:lnTo>
                    <a:pt x="31648" y="188544"/>
                  </a:lnTo>
                  <a:lnTo>
                    <a:pt x="32651" y="189814"/>
                  </a:lnTo>
                  <a:lnTo>
                    <a:pt x="32664" y="187274"/>
                  </a:lnTo>
                  <a:lnTo>
                    <a:pt x="33172" y="186004"/>
                  </a:lnTo>
                  <a:lnTo>
                    <a:pt x="35572" y="186004"/>
                  </a:lnTo>
                  <a:lnTo>
                    <a:pt x="35775" y="187274"/>
                  </a:lnTo>
                  <a:lnTo>
                    <a:pt x="35814" y="188544"/>
                  </a:lnTo>
                  <a:lnTo>
                    <a:pt x="38417" y="186004"/>
                  </a:lnTo>
                  <a:lnTo>
                    <a:pt x="39954" y="186004"/>
                  </a:lnTo>
                  <a:lnTo>
                    <a:pt x="40436" y="187274"/>
                  </a:lnTo>
                  <a:lnTo>
                    <a:pt x="40462" y="191084"/>
                  </a:lnTo>
                  <a:lnTo>
                    <a:pt x="40728" y="192354"/>
                  </a:lnTo>
                  <a:lnTo>
                    <a:pt x="41249" y="193624"/>
                  </a:lnTo>
                  <a:lnTo>
                    <a:pt x="40208" y="193624"/>
                  </a:lnTo>
                  <a:lnTo>
                    <a:pt x="40106" y="194894"/>
                  </a:lnTo>
                  <a:lnTo>
                    <a:pt x="40284" y="196164"/>
                  </a:lnTo>
                  <a:lnTo>
                    <a:pt x="40665" y="197434"/>
                  </a:lnTo>
                  <a:lnTo>
                    <a:pt x="41287" y="197434"/>
                  </a:lnTo>
                  <a:lnTo>
                    <a:pt x="40297" y="198704"/>
                  </a:lnTo>
                  <a:lnTo>
                    <a:pt x="40043" y="199974"/>
                  </a:lnTo>
                  <a:lnTo>
                    <a:pt x="40970" y="202514"/>
                  </a:lnTo>
                  <a:lnTo>
                    <a:pt x="40792" y="202514"/>
                  </a:lnTo>
                  <a:lnTo>
                    <a:pt x="40309" y="203784"/>
                  </a:lnTo>
                  <a:lnTo>
                    <a:pt x="40779" y="203784"/>
                  </a:lnTo>
                  <a:lnTo>
                    <a:pt x="40957" y="205054"/>
                  </a:lnTo>
                  <a:lnTo>
                    <a:pt x="40817" y="205054"/>
                  </a:lnTo>
                  <a:lnTo>
                    <a:pt x="40538" y="206324"/>
                  </a:lnTo>
                  <a:lnTo>
                    <a:pt x="40322" y="207594"/>
                  </a:lnTo>
                  <a:lnTo>
                    <a:pt x="39725" y="210134"/>
                  </a:lnTo>
                  <a:lnTo>
                    <a:pt x="40246" y="211404"/>
                  </a:lnTo>
                  <a:lnTo>
                    <a:pt x="41897" y="212674"/>
                  </a:lnTo>
                  <a:lnTo>
                    <a:pt x="40767" y="212674"/>
                  </a:lnTo>
                  <a:lnTo>
                    <a:pt x="40563" y="213944"/>
                  </a:lnTo>
                  <a:lnTo>
                    <a:pt x="41262" y="215214"/>
                  </a:lnTo>
                  <a:lnTo>
                    <a:pt x="41592" y="216484"/>
                  </a:lnTo>
                  <a:lnTo>
                    <a:pt x="41579" y="217754"/>
                  </a:lnTo>
                  <a:lnTo>
                    <a:pt x="41440" y="217754"/>
                  </a:lnTo>
                  <a:lnTo>
                    <a:pt x="41173" y="219024"/>
                  </a:lnTo>
                  <a:lnTo>
                    <a:pt x="41059" y="222834"/>
                  </a:lnTo>
                  <a:lnTo>
                    <a:pt x="41503" y="226644"/>
                  </a:lnTo>
                  <a:lnTo>
                    <a:pt x="42011" y="230454"/>
                  </a:lnTo>
                  <a:lnTo>
                    <a:pt x="42049" y="232994"/>
                  </a:lnTo>
                  <a:lnTo>
                    <a:pt x="41617" y="235534"/>
                  </a:lnTo>
                  <a:lnTo>
                    <a:pt x="42214" y="236804"/>
                  </a:lnTo>
                  <a:lnTo>
                    <a:pt x="42862" y="239344"/>
                  </a:lnTo>
                  <a:lnTo>
                    <a:pt x="42824" y="240614"/>
                  </a:lnTo>
                  <a:lnTo>
                    <a:pt x="42494" y="241884"/>
                  </a:lnTo>
                  <a:lnTo>
                    <a:pt x="43459" y="241884"/>
                  </a:lnTo>
                  <a:lnTo>
                    <a:pt x="43802" y="243154"/>
                  </a:lnTo>
                  <a:lnTo>
                    <a:pt x="43561" y="244424"/>
                  </a:lnTo>
                  <a:lnTo>
                    <a:pt x="42887" y="244424"/>
                  </a:lnTo>
                  <a:lnTo>
                    <a:pt x="43510" y="250774"/>
                  </a:lnTo>
                  <a:lnTo>
                    <a:pt x="43561" y="257124"/>
                  </a:lnTo>
                  <a:lnTo>
                    <a:pt x="43268" y="262204"/>
                  </a:lnTo>
                  <a:lnTo>
                    <a:pt x="44157" y="263474"/>
                  </a:lnTo>
                  <a:lnTo>
                    <a:pt x="44577" y="264744"/>
                  </a:lnTo>
                  <a:lnTo>
                    <a:pt x="44526" y="271094"/>
                  </a:lnTo>
                  <a:lnTo>
                    <a:pt x="44831" y="274904"/>
                  </a:lnTo>
                  <a:lnTo>
                    <a:pt x="45707" y="276174"/>
                  </a:lnTo>
                  <a:lnTo>
                    <a:pt x="46139" y="278714"/>
                  </a:lnTo>
                  <a:lnTo>
                    <a:pt x="46075" y="285064"/>
                  </a:lnTo>
                  <a:lnTo>
                    <a:pt x="46774" y="287604"/>
                  </a:lnTo>
                  <a:lnTo>
                    <a:pt x="47129" y="287604"/>
                  </a:lnTo>
                  <a:lnTo>
                    <a:pt x="46583" y="288874"/>
                  </a:lnTo>
                  <a:lnTo>
                    <a:pt x="46532" y="290144"/>
                  </a:lnTo>
                  <a:lnTo>
                    <a:pt x="46951" y="292684"/>
                  </a:lnTo>
                  <a:lnTo>
                    <a:pt x="47548" y="295224"/>
                  </a:lnTo>
                  <a:lnTo>
                    <a:pt x="47320" y="296494"/>
                  </a:lnTo>
                  <a:lnTo>
                    <a:pt x="47574" y="297764"/>
                  </a:lnTo>
                  <a:lnTo>
                    <a:pt x="48425" y="297764"/>
                  </a:lnTo>
                  <a:lnTo>
                    <a:pt x="51981" y="299034"/>
                  </a:lnTo>
                  <a:lnTo>
                    <a:pt x="59588" y="299034"/>
                  </a:lnTo>
                  <a:lnTo>
                    <a:pt x="60794" y="297764"/>
                  </a:lnTo>
                  <a:lnTo>
                    <a:pt x="61366" y="297764"/>
                  </a:lnTo>
                  <a:lnTo>
                    <a:pt x="65455" y="296494"/>
                  </a:lnTo>
                  <a:lnTo>
                    <a:pt x="66040" y="295224"/>
                  </a:lnTo>
                  <a:lnTo>
                    <a:pt x="65417" y="293954"/>
                  </a:lnTo>
                  <a:lnTo>
                    <a:pt x="66001" y="293954"/>
                  </a:lnTo>
                  <a:lnTo>
                    <a:pt x="66967" y="295224"/>
                  </a:lnTo>
                  <a:lnTo>
                    <a:pt x="68351" y="295224"/>
                  </a:lnTo>
                  <a:lnTo>
                    <a:pt x="68224" y="293954"/>
                  </a:lnTo>
                  <a:lnTo>
                    <a:pt x="68364" y="293954"/>
                  </a:lnTo>
                  <a:lnTo>
                    <a:pt x="68783" y="292684"/>
                  </a:lnTo>
                  <a:lnTo>
                    <a:pt x="69113" y="292684"/>
                  </a:lnTo>
                  <a:lnTo>
                    <a:pt x="70065" y="290144"/>
                  </a:lnTo>
                  <a:lnTo>
                    <a:pt x="67995" y="290144"/>
                  </a:lnTo>
                  <a:lnTo>
                    <a:pt x="68948" y="288874"/>
                  </a:lnTo>
                  <a:lnTo>
                    <a:pt x="69278" y="286334"/>
                  </a:lnTo>
                  <a:lnTo>
                    <a:pt x="68973" y="285064"/>
                  </a:lnTo>
                  <a:lnTo>
                    <a:pt x="68935" y="282524"/>
                  </a:lnTo>
                  <a:lnTo>
                    <a:pt x="69126" y="279984"/>
                  </a:lnTo>
                  <a:lnTo>
                    <a:pt x="66560" y="278714"/>
                  </a:lnTo>
                  <a:lnTo>
                    <a:pt x="66370" y="276174"/>
                  </a:lnTo>
                  <a:lnTo>
                    <a:pt x="68668" y="274904"/>
                  </a:lnTo>
                  <a:lnTo>
                    <a:pt x="67386" y="274904"/>
                  </a:lnTo>
                  <a:lnTo>
                    <a:pt x="66192" y="273634"/>
                  </a:lnTo>
                  <a:lnTo>
                    <a:pt x="66738" y="273634"/>
                  </a:lnTo>
                  <a:lnTo>
                    <a:pt x="66306" y="271094"/>
                  </a:lnTo>
                  <a:lnTo>
                    <a:pt x="66636" y="271094"/>
                  </a:lnTo>
                  <a:lnTo>
                    <a:pt x="67437" y="269824"/>
                  </a:lnTo>
                  <a:lnTo>
                    <a:pt x="67335" y="268554"/>
                  </a:lnTo>
                  <a:lnTo>
                    <a:pt x="66065" y="268554"/>
                  </a:lnTo>
                  <a:lnTo>
                    <a:pt x="66255" y="267284"/>
                  </a:lnTo>
                  <a:lnTo>
                    <a:pt x="67081" y="264744"/>
                  </a:lnTo>
                  <a:lnTo>
                    <a:pt x="63957" y="264744"/>
                  </a:lnTo>
                  <a:lnTo>
                    <a:pt x="63207" y="263474"/>
                  </a:lnTo>
                  <a:lnTo>
                    <a:pt x="61468" y="263474"/>
                  </a:lnTo>
                  <a:lnTo>
                    <a:pt x="60807" y="262204"/>
                  </a:lnTo>
                  <a:lnTo>
                    <a:pt x="61214" y="262204"/>
                  </a:lnTo>
                  <a:lnTo>
                    <a:pt x="61976" y="260934"/>
                  </a:lnTo>
                  <a:lnTo>
                    <a:pt x="62738" y="260934"/>
                  </a:lnTo>
                  <a:lnTo>
                    <a:pt x="62776" y="259664"/>
                  </a:lnTo>
                  <a:lnTo>
                    <a:pt x="63792" y="258394"/>
                  </a:lnTo>
                  <a:lnTo>
                    <a:pt x="64135" y="257124"/>
                  </a:lnTo>
                  <a:lnTo>
                    <a:pt x="65278" y="257124"/>
                  </a:lnTo>
                  <a:lnTo>
                    <a:pt x="65938" y="258394"/>
                  </a:lnTo>
                  <a:lnTo>
                    <a:pt x="66535" y="258394"/>
                  </a:lnTo>
                  <a:lnTo>
                    <a:pt x="67068" y="257124"/>
                  </a:lnTo>
                  <a:lnTo>
                    <a:pt x="66840" y="255854"/>
                  </a:lnTo>
                  <a:lnTo>
                    <a:pt x="65824" y="254584"/>
                  </a:lnTo>
                  <a:lnTo>
                    <a:pt x="65887" y="252044"/>
                  </a:lnTo>
                  <a:lnTo>
                    <a:pt x="65468" y="249504"/>
                  </a:lnTo>
                  <a:lnTo>
                    <a:pt x="65112" y="249504"/>
                  </a:lnTo>
                  <a:lnTo>
                    <a:pt x="65036" y="248234"/>
                  </a:lnTo>
                  <a:lnTo>
                    <a:pt x="66421" y="248234"/>
                  </a:lnTo>
                  <a:lnTo>
                    <a:pt x="67005" y="246964"/>
                  </a:lnTo>
                  <a:lnTo>
                    <a:pt x="66852" y="246964"/>
                  </a:lnTo>
                  <a:lnTo>
                    <a:pt x="65303" y="245694"/>
                  </a:lnTo>
                  <a:lnTo>
                    <a:pt x="64681" y="245694"/>
                  </a:lnTo>
                  <a:lnTo>
                    <a:pt x="64744" y="244424"/>
                  </a:lnTo>
                  <a:lnTo>
                    <a:pt x="65049" y="243154"/>
                  </a:lnTo>
                  <a:lnTo>
                    <a:pt x="64160" y="244424"/>
                  </a:lnTo>
                  <a:lnTo>
                    <a:pt x="63284" y="243154"/>
                  </a:lnTo>
                  <a:lnTo>
                    <a:pt x="61112" y="243154"/>
                  </a:lnTo>
                  <a:lnTo>
                    <a:pt x="60629" y="241884"/>
                  </a:lnTo>
                  <a:lnTo>
                    <a:pt x="63995" y="241884"/>
                  </a:lnTo>
                  <a:lnTo>
                    <a:pt x="63830" y="240614"/>
                  </a:lnTo>
                  <a:lnTo>
                    <a:pt x="64147" y="240614"/>
                  </a:lnTo>
                  <a:lnTo>
                    <a:pt x="64960" y="239344"/>
                  </a:lnTo>
                  <a:lnTo>
                    <a:pt x="65811" y="239344"/>
                  </a:lnTo>
                  <a:lnTo>
                    <a:pt x="66433" y="238074"/>
                  </a:lnTo>
                  <a:lnTo>
                    <a:pt x="66840" y="238074"/>
                  </a:lnTo>
                  <a:lnTo>
                    <a:pt x="67183" y="236804"/>
                  </a:lnTo>
                  <a:lnTo>
                    <a:pt x="67475" y="235534"/>
                  </a:lnTo>
                  <a:lnTo>
                    <a:pt x="67691" y="235534"/>
                  </a:lnTo>
                  <a:lnTo>
                    <a:pt x="67957" y="236804"/>
                  </a:lnTo>
                  <a:lnTo>
                    <a:pt x="68249" y="238074"/>
                  </a:lnTo>
                  <a:lnTo>
                    <a:pt x="69011" y="236804"/>
                  </a:lnTo>
                  <a:lnTo>
                    <a:pt x="68770" y="235534"/>
                  </a:lnTo>
                  <a:lnTo>
                    <a:pt x="68351" y="234264"/>
                  </a:lnTo>
                  <a:lnTo>
                    <a:pt x="67932" y="232994"/>
                  </a:lnTo>
                  <a:lnTo>
                    <a:pt x="67513" y="231724"/>
                  </a:lnTo>
                  <a:lnTo>
                    <a:pt x="66395" y="229184"/>
                  </a:lnTo>
                  <a:lnTo>
                    <a:pt x="65036" y="225374"/>
                  </a:lnTo>
                  <a:lnTo>
                    <a:pt x="64782" y="224104"/>
                  </a:lnTo>
                  <a:lnTo>
                    <a:pt x="64516" y="222351"/>
                  </a:lnTo>
                  <a:lnTo>
                    <a:pt x="64516" y="236804"/>
                  </a:lnTo>
                  <a:lnTo>
                    <a:pt x="64096" y="236804"/>
                  </a:lnTo>
                  <a:lnTo>
                    <a:pt x="64096" y="238074"/>
                  </a:lnTo>
                  <a:lnTo>
                    <a:pt x="63500" y="239344"/>
                  </a:lnTo>
                  <a:lnTo>
                    <a:pt x="61899" y="239344"/>
                  </a:lnTo>
                  <a:lnTo>
                    <a:pt x="61836" y="238074"/>
                  </a:lnTo>
                  <a:lnTo>
                    <a:pt x="62166" y="238074"/>
                  </a:lnTo>
                  <a:lnTo>
                    <a:pt x="63042" y="236804"/>
                  </a:lnTo>
                  <a:lnTo>
                    <a:pt x="63322" y="235534"/>
                  </a:lnTo>
                  <a:lnTo>
                    <a:pt x="64262" y="235534"/>
                  </a:lnTo>
                  <a:lnTo>
                    <a:pt x="64516" y="236804"/>
                  </a:lnTo>
                  <a:lnTo>
                    <a:pt x="64516" y="222351"/>
                  </a:lnTo>
                  <a:lnTo>
                    <a:pt x="62839" y="212674"/>
                  </a:lnTo>
                  <a:lnTo>
                    <a:pt x="62395" y="210223"/>
                  </a:lnTo>
                  <a:lnTo>
                    <a:pt x="62395" y="234264"/>
                  </a:lnTo>
                  <a:lnTo>
                    <a:pt x="61823" y="234264"/>
                  </a:lnTo>
                  <a:lnTo>
                    <a:pt x="60261" y="232994"/>
                  </a:lnTo>
                  <a:lnTo>
                    <a:pt x="61645" y="232994"/>
                  </a:lnTo>
                  <a:lnTo>
                    <a:pt x="62395" y="234264"/>
                  </a:lnTo>
                  <a:lnTo>
                    <a:pt x="62395" y="210223"/>
                  </a:lnTo>
                  <a:lnTo>
                    <a:pt x="60998" y="202514"/>
                  </a:lnTo>
                  <a:lnTo>
                    <a:pt x="60807" y="200609"/>
                  </a:lnTo>
                  <a:lnTo>
                    <a:pt x="60807" y="224104"/>
                  </a:lnTo>
                  <a:lnTo>
                    <a:pt x="60134" y="225374"/>
                  </a:lnTo>
                  <a:lnTo>
                    <a:pt x="59550" y="225374"/>
                  </a:lnTo>
                  <a:lnTo>
                    <a:pt x="59067" y="224104"/>
                  </a:lnTo>
                  <a:lnTo>
                    <a:pt x="60807" y="224104"/>
                  </a:lnTo>
                  <a:lnTo>
                    <a:pt x="60807" y="200609"/>
                  </a:lnTo>
                  <a:lnTo>
                    <a:pt x="60744" y="199974"/>
                  </a:lnTo>
                  <a:lnTo>
                    <a:pt x="60439" y="197434"/>
                  </a:lnTo>
                  <a:lnTo>
                    <a:pt x="60325" y="194894"/>
                  </a:lnTo>
                  <a:lnTo>
                    <a:pt x="59791" y="193624"/>
                  </a:lnTo>
                  <a:lnTo>
                    <a:pt x="58864" y="193624"/>
                  </a:lnTo>
                  <a:lnTo>
                    <a:pt x="59194" y="192354"/>
                  </a:lnTo>
                  <a:lnTo>
                    <a:pt x="59550" y="192354"/>
                  </a:lnTo>
                  <a:lnTo>
                    <a:pt x="60147" y="191084"/>
                  </a:lnTo>
                  <a:lnTo>
                    <a:pt x="61366" y="191084"/>
                  </a:lnTo>
                  <a:lnTo>
                    <a:pt x="58826" y="189814"/>
                  </a:lnTo>
                  <a:lnTo>
                    <a:pt x="58674" y="189814"/>
                  </a:lnTo>
                  <a:lnTo>
                    <a:pt x="60921" y="187274"/>
                  </a:lnTo>
                  <a:lnTo>
                    <a:pt x="61912" y="187274"/>
                  </a:lnTo>
                  <a:lnTo>
                    <a:pt x="62420" y="186004"/>
                  </a:lnTo>
                  <a:lnTo>
                    <a:pt x="62687" y="184734"/>
                  </a:lnTo>
                  <a:lnTo>
                    <a:pt x="62115" y="182194"/>
                  </a:lnTo>
                  <a:lnTo>
                    <a:pt x="62280" y="180924"/>
                  </a:lnTo>
                  <a:lnTo>
                    <a:pt x="62992" y="180924"/>
                  </a:lnTo>
                  <a:lnTo>
                    <a:pt x="63715" y="182194"/>
                  </a:lnTo>
                  <a:lnTo>
                    <a:pt x="64376" y="184734"/>
                  </a:lnTo>
                  <a:lnTo>
                    <a:pt x="65722" y="184734"/>
                  </a:lnTo>
                  <a:lnTo>
                    <a:pt x="66713" y="183464"/>
                  </a:lnTo>
                  <a:lnTo>
                    <a:pt x="68046" y="183464"/>
                  </a:lnTo>
                  <a:lnTo>
                    <a:pt x="68922" y="184734"/>
                  </a:lnTo>
                  <a:lnTo>
                    <a:pt x="69786" y="184734"/>
                  </a:lnTo>
                  <a:lnTo>
                    <a:pt x="69938" y="183464"/>
                  </a:lnTo>
                  <a:lnTo>
                    <a:pt x="70662" y="183464"/>
                  </a:lnTo>
                  <a:lnTo>
                    <a:pt x="71589" y="184734"/>
                  </a:lnTo>
                  <a:lnTo>
                    <a:pt x="72377" y="184734"/>
                  </a:lnTo>
                  <a:lnTo>
                    <a:pt x="72694" y="183464"/>
                  </a:lnTo>
                  <a:lnTo>
                    <a:pt x="73025" y="182194"/>
                  </a:lnTo>
                  <a:lnTo>
                    <a:pt x="73685" y="180924"/>
                  </a:lnTo>
                  <a:lnTo>
                    <a:pt x="74345" y="180924"/>
                  </a:lnTo>
                  <a:lnTo>
                    <a:pt x="75095" y="182194"/>
                  </a:lnTo>
                  <a:lnTo>
                    <a:pt x="75615" y="183464"/>
                  </a:lnTo>
                  <a:lnTo>
                    <a:pt x="75882" y="184734"/>
                  </a:lnTo>
                  <a:lnTo>
                    <a:pt x="77216" y="186004"/>
                  </a:lnTo>
                  <a:lnTo>
                    <a:pt x="78422" y="184734"/>
                  </a:lnTo>
                  <a:lnTo>
                    <a:pt x="80594" y="184734"/>
                  </a:lnTo>
                  <a:lnTo>
                    <a:pt x="79832" y="183464"/>
                  </a:lnTo>
                  <a:lnTo>
                    <a:pt x="78841" y="183464"/>
                  </a:lnTo>
                  <a:lnTo>
                    <a:pt x="78105" y="182194"/>
                  </a:lnTo>
                  <a:lnTo>
                    <a:pt x="77952" y="179654"/>
                  </a:lnTo>
                  <a:lnTo>
                    <a:pt x="77927" y="177114"/>
                  </a:lnTo>
                  <a:lnTo>
                    <a:pt x="78206" y="177114"/>
                  </a:lnTo>
                  <a:lnTo>
                    <a:pt x="78701" y="175844"/>
                  </a:lnTo>
                  <a:lnTo>
                    <a:pt x="79146" y="178384"/>
                  </a:lnTo>
                  <a:lnTo>
                    <a:pt x="79870" y="179654"/>
                  </a:lnTo>
                  <a:lnTo>
                    <a:pt x="80695" y="182194"/>
                  </a:lnTo>
                  <a:lnTo>
                    <a:pt x="81470" y="183464"/>
                  </a:lnTo>
                  <a:lnTo>
                    <a:pt x="82181" y="183464"/>
                  </a:lnTo>
                  <a:lnTo>
                    <a:pt x="82042" y="180924"/>
                  </a:lnTo>
                  <a:lnTo>
                    <a:pt x="83134" y="180924"/>
                  </a:lnTo>
                  <a:lnTo>
                    <a:pt x="83400" y="182194"/>
                  </a:lnTo>
                  <a:lnTo>
                    <a:pt x="84391" y="183464"/>
                  </a:lnTo>
                  <a:lnTo>
                    <a:pt x="84861" y="184734"/>
                  </a:lnTo>
                  <a:lnTo>
                    <a:pt x="86334" y="184734"/>
                  </a:lnTo>
                  <a:lnTo>
                    <a:pt x="86423" y="183464"/>
                  </a:lnTo>
                  <a:lnTo>
                    <a:pt x="86601" y="182194"/>
                  </a:lnTo>
                  <a:lnTo>
                    <a:pt x="87147" y="182194"/>
                  </a:lnTo>
                  <a:lnTo>
                    <a:pt x="88379" y="184734"/>
                  </a:lnTo>
                  <a:lnTo>
                    <a:pt x="88658" y="184734"/>
                  </a:lnTo>
                  <a:lnTo>
                    <a:pt x="89204" y="183464"/>
                  </a:lnTo>
                  <a:lnTo>
                    <a:pt x="88849" y="182194"/>
                  </a:lnTo>
                  <a:lnTo>
                    <a:pt x="87553" y="180924"/>
                  </a:lnTo>
                  <a:lnTo>
                    <a:pt x="87744" y="180924"/>
                  </a:lnTo>
                  <a:lnTo>
                    <a:pt x="87795" y="179654"/>
                  </a:lnTo>
                  <a:lnTo>
                    <a:pt x="87249" y="178384"/>
                  </a:lnTo>
                  <a:lnTo>
                    <a:pt x="86766" y="177114"/>
                  </a:lnTo>
                  <a:lnTo>
                    <a:pt x="86931" y="175844"/>
                  </a:lnTo>
                  <a:lnTo>
                    <a:pt x="87744" y="174574"/>
                  </a:lnTo>
                  <a:lnTo>
                    <a:pt x="88480" y="177114"/>
                  </a:lnTo>
                  <a:lnTo>
                    <a:pt x="88798" y="178384"/>
                  </a:lnTo>
                  <a:lnTo>
                    <a:pt x="88696" y="180924"/>
                  </a:lnTo>
                  <a:lnTo>
                    <a:pt x="89827" y="180924"/>
                  </a:lnTo>
                  <a:lnTo>
                    <a:pt x="90449" y="182194"/>
                  </a:lnTo>
                  <a:lnTo>
                    <a:pt x="91046" y="183464"/>
                  </a:lnTo>
                  <a:lnTo>
                    <a:pt x="94094" y="183464"/>
                  </a:lnTo>
                  <a:lnTo>
                    <a:pt x="95643" y="184734"/>
                  </a:lnTo>
                  <a:lnTo>
                    <a:pt x="98602" y="183464"/>
                  </a:lnTo>
                  <a:lnTo>
                    <a:pt x="99339" y="183464"/>
                  </a:lnTo>
                  <a:lnTo>
                    <a:pt x="99542" y="182194"/>
                  </a:lnTo>
                  <a:lnTo>
                    <a:pt x="102628" y="180924"/>
                  </a:lnTo>
                  <a:lnTo>
                    <a:pt x="104292" y="178384"/>
                  </a:lnTo>
                  <a:lnTo>
                    <a:pt x="104559" y="174574"/>
                  </a:lnTo>
                  <a:lnTo>
                    <a:pt x="104673" y="170764"/>
                  </a:lnTo>
                  <a:close/>
                </a:path>
                <a:path w="599440" h="299084">
                  <a:moveTo>
                    <a:pt x="175221" y="138277"/>
                  </a:moveTo>
                  <a:lnTo>
                    <a:pt x="175094" y="138277"/>
                  </a:lnTo>
                  <a:lnTo>
                    <a:pt x="175094" y="138404"/>
                  </a:lnTo>
                  <a:lnTo>
                    <a:pt x="175221" y="138277"/>
                  </a:lnTo>
                  <a:close/>
                </a:path>
                <a:path w="599440" h="299084">
                  <a:moveTo>
                    <a:pt x="207111" y="261467"/>
                  </a:moveTo>
                  <a:lnTo>
                    <a:pt x="206984" y="256387"/>
                  </a:lnTo>
                  <a:lnTo>
                    <a:pt x="206019" y="255117"/>
                  </a:lnTo>
                  <a:lnTo>
                    <a:pt x="205054" y="253847"/>
                  </a:lnTo>
                  <a:lnTo>
                    <a:pt x="204012" y="252577"/>
                  </a:lnTo>
                  <a:lnTo>
                    <a:pt x="203936" y="251307"/>
                  </a:lnTo>
                  <a:lnTo>
                    <a:pt x="203860" y="250037"/>
                  </a:lnTo>
                  <a:lnTo>
                    <a:pt x="202031" y="248767"/>
                  </a:lnTo>
                  <a:lnTo>
                    <a:pt x="201307" y="247497"/>
                  </a:lnTo>
                  <a:lnTo>
                    <a:pt x="201637" y="246227"/>
                  </a:lnTo>
                  <a:lnTo>
                    <a:pt x="198691" y="246227"/>
                  </a:lnTo>
                  <a:lnTo>
                    <a:pt x="198031" y="247497"/>
                  </a:lnTo>
                  <a:lnTo>
                    <a:pt x="198793" y="247497"/>
                  </a:lnTo>
                  <a:lnTo>
                    <a:pt x="199275" y="248767"/>
                  </a:lnTo>
                  <a:lnTo>
                    <a:pt x="197218" y="248767"/>
                  </a:lnTo>
                  <a:lnTo>
                    <a:pt x="196253" y="250037"/>
                  </a:lnTo>
                  <a:lnTo>
                    <a:pt x="195580" y="250037"/>
                  </a:lnTo>
                  <a:lnTo>
                    <a:pt x="193878" y="251307"/>
                  </a:lnTo>
                  <a:lnTo>
                    <a:pt x="192608" y="250037"/>
                  </a:lnTo>
                  <a:lnTo>
                    <a:pt x="190119" y="250037"/>
                  </a:lnTo>
                  <a:lnTo>
                    <a:pt x="188302" y="248767"/>
                  </a:lnTo>
                  <a:lnTo>
                    <a:pt x="189611" y="251307"/>
                  </a:lnTo>
                  <a:lnTo>
                    <a:pt x="189915" y="252577"/>
                  </a:lnTo>
                  <a:lnTo>
                    <a:pt x="189509" y="254152"/>
                  </a:lnTo>
                  <a:lnTo>
                    <a:pt x="189509" y="266547"/>
                  </a:lnTo>
                  <a:lnTo>
                    <a:pt x="188899" y="266547"/>
                  </a:lnTo>
                  <a:lnTo>
                    <a:pt x="188772" y="264007"/>
                  </a:lnTo>
                  <a:lnTo>
                    <a:pt x="189471" y="265277"/>
                  </a:lnTo>
                  <a:lnTo>
                    <a:pt x="189509" y="266547"/>
                  </a:lnTo>
                  <a:lnTo>
                    <a:pt x="189509" y="254152"/>
                  </a:lnTo>
                  <a:lnTo>
                    <a:pt x="189255" y="255117"/>
                  </a:lnTo>
                  <a:lnTo>
                    <a:pt x="188493" y="253847"/>
                  </a:lnTo>
                  <a:lnTo>
                    <a:pt x="188010" y="253847"/>
                  </a:lnTo>
                  <a:lnTo>
                    <a:pt x="187642" y="252577"/>
                  </a:lnTo>
                  <a:lnTo>
                    <a:pt x="185394" y="252577"/>
                  </a:lnTo>
                  <a:lnTo>
                    <a:pt x="185394" y="258927"/>
                  </a:lnTo>
                  <a:lnTo>
                    <a:pt x="184607" y="258927"/>
                  </a:lnTo>
                  <a:lnTo>
                    <a:pt x="184645" y="257657"/>
                  </a:lnTo>
                  <a:lnTo>
                    <a:pt x="185064" y="257657"/>
                  </a:lnTo>
                  <a:lnTo>
                    <a:pt x="185394" y="258927"/>
                  </a:lnTo>
                  <a:lnTo>
                    <a:pt x="185394" y="252577"/>
                  </a:lnTo>
                  <a:lnTo>
                    <a:pt x="184696" y="252577"/>
                  </a:lnTo>
                  <a:lnTo>
                    <a:pt x="184111" y="251307"/>
                  </a:lnTo>
                  <a:lnTo>
                    <a:pt x="181317" y="251307"/>
                  </a:lnTo>
                  <a:lnTo>
                    <a:pt x="180301" y="253847"/>
                  </a:lnTo>
                  <a:lnTo>
                    <a:pt x="179908" y="253847"/>
                  </a:lnTo>
                  <a:lnTo>
                    <a:pt x="179387" y="252577"/>
                  </a:lnTo>
                  <a:lnTo>
                    <a:pt x="178739" y="251307"/>
                  </a:lnTo>
                  <a:lnTo>
                    <a:pt x="178269" y="251307"/>
                  </a:lnTo>
                  <a:lnTo>
                    <a:pt x="177736" y="250037"/>
                  </a:lnTo>
                  <a:lnTo>
                    <a:pt x="177139" y="250037"/>
                  </a:lnTo>
                  <a:lnTo>
                    <a:pt x="176377" y="251307"/>
                  </a:lnTo>
                  <a:lnTo>
                    <a:pt x="175209" y="252577"/>
                  </a:lnTo>
                  <a:lnTo>
                    <a:pt x="174459" y="253847"/>
                  </a:lnTo>
                  <a:lnTo>
                    <a:pt x="174231" y="253847"/>
                  </a:lnTo>
                  <a:lnTo>
                    <a:pt x="174536" y="255117"/>
                  </a:lnTo>
                  <a:lnTo>
                    <a:pt x="172377" y="255117"/>
                  </a:lnTo>
                  <a:lnTo>
                    <a:pt x="172732" y="252577"/>
                  </a:lnTo>
                  <a:lnTo>
                    <a:pt x="172059" y="252577"/>
                  </a:lnTo>
                  <a:lnTo>
                    <a:pt x="171564" y="251307"/>
                  </a:lnTo>
                  <a:lnTo>
                    <a:pt x="169672" y="251307"/>
                  </a:lnTo>
                  <a:lnTo>
                    <a:pt x="170421" y="252577"/>
                  </a:lnTo>
                  <a:lnTo>
                    <a:pt x="170395" y="253847"/>
                  </a:lnTo>
                  <a:lnTo>
                    <a:pt x="169570" y="255117"/>
                  </a:lnTo>
                  <a:lnTo>
                    <a:pt x="171958" y="256387"/>
                  </a:lnTo>
                  <a:lnTo>
                    <a:pt x="171234" y="256387"/>
                  </a:lnTo>
                  <a:lnTo>
                    <a:pt x="170573" y="257657"/>
                  </a:lnTo>
                  <a:lnTo>
                    <a:pt x="168605" y="256387"/>
                  </a:lnTo>
                  <a:lnTo>
                    <a:pt x="167614" y="253847"/>
                  </a:lnTo>
                  <a:lnTo>
                    <a:pt x="167678" y="252577"/>
                  </a:lnTo>
                  <a:lnTo>
                    <a:pt x="167220" y="251307"/>
                  </a:lnTo>
                  <a:lnTo>
                    <a:pt x="166192" y="251307"/>
                  </a:lnTo>
                  <a:lnTo>
                    <a:pt x="165277" y="250037"/>
                  </a:lnTo>
                  <a:lnTo>
                    <a:pt x="164350" y="250037"/>
                  </a:lnTo>
                  <a:lnTo>
                    <a:pt x="163385" y="251307"/>
                  </a:lnTo>
                  <a:lnTo>
                    <a:pt x="163347" y="252577"/>
                  </a:lnTo>
                  <a:lnTo>
                    <a:pt x="162572" y="253847"/>
                  </a:lnTo>
                  <a:lnTo>
                    <a:pt x="161048" y="253847"/>
                  </a:lnTo>
                  <a:lnTo>
                    <a:pt x="159804" y="252577"/>
                  </a:lnTo>
                  <a:lnTo>
                    <a:pt x="159435" y="251307"/>
                  </a:lnTo>
                  <a:lnTo>
                    <a:pt x="158470" y="251307"/>
                  </a:lnTo>
                  <a:lnTo>
                    <a:pt x="156641" y="250037"/>
                  </a:lnTo>
                  <a:lnTo>
                    <a:pt x="155841" y="250037"/>
                  </a:lnTo>
                  <a:lnTo>
                    <a:pt x="155409" y="248767"/>
                  </a:lnTo>
                  <a:lnTo>
                    <a:pt x="155511" y="247497"/>
                  </a:lnTo>
                  <a:lnTo>
                    <a:pt x="155854" y="246227"/>
                  </a:lnTo>
                  <a:lnTo>
                    <a:pt x="156438" y="247497"/>
                  </a:lnTo>
                  <a:lnTo>
                    <a:pt x="156413" y="246227"/>
                  </a:lnTo>
                  <a:lnTo>
                    <a:pt x="156375" y="244957"/>
                  </a:lnTo>
                  <a:lnTo>
                    <a:pt x="156133" y="243687"/>
                  </a:lnTo>
                  <a:lnTo>
                    <a:pt x="154863" y="243687"/>
                  </a:lnTo>
                  <a:lnTo>
                    <a:pt x="155765" y="241147"/>
                  </a:lnTo>
                  <a:lnTo>
                    <a:pt x="156184" y="239877"/>
                  </a:lnTo>
                  <a:lnTo>
                    <a:pt x="156070" y="238607"/>
                  </a:lnTo>
                  <a:lnTo>
                    <a:pt x="155498" y="237337"/>
                  </a:lnTo>
                  <a:lnTo>
                    <a:pt x="154419" y="236067"/>
                  </a:lnTo>
                  <a:lnTo>
                    <a:pt x="154965" y="236067"/>
                  </a:lnTo>
                  <a:lnTo>
                    <a:pt x="154851" y="234797"/>
                  </a:lnTo>
                  <a:lnTo>
                    <a:pt x="154000" y="234797"/>
                  </a:lnTo>
                  <a:lnTo>
                    <a:pt x="154254" y="233527"/>
                  </a:lnTo>
                  <a:lnTo>
                    <a:pt x="155244" y="232257"/>
                  </a:lnTo>
                  <a:lnTo>
                    <a:pt x="153733" y="230987"/>
                  </a:lnTo>
                  <a:lnTo>
                    <a:pt x="153492" y="229717"/>
                  </a:lnTo>
                  <a:lnTo>
                    <a:pt x="153301" y="229717"/>
                  </a:lnTo>
                  <a:lnTo>
                    <a:pt x="152971" y="228447"/>
                  </a:lnTo>
                  <a:lnTo>
                    <a:pt x="154190" y="228447"/>
                  </a:lnTo>
                  <a:lnTo>
                    <a:pt x="155130" y="227177"/>
                  </a:lnTo>
                  <a:lnTo>
                    <a:pt x="153581" y="227177"/>
                  </a:lnTo>
                  <a:lnTo>
                    <a:pt x="153403" y="225907"/>
                  </a:lnTo>
                  <a:lnTo>
                    <a:pt x="150177" y="224637"/>
                  </a:lnTo>
                  <a:lnTo>
                    <a:pt x="149745" y="223367"/>
                  </a:lnTo>
                  <a:lnTo>
                    <a:pt x="153009" y="223367"/>
                  </a:lnTo>
                  <a:lnTo>
                    <a:pt x="152400" y="222097"/>
                  </a:lnTo>
                  <a:lnTo>
                    <a:pt x="152819" y="222097"/>
                  </a:lnTo>
                  <a:lnTo>
                    <a:pt x="153212" y="220827"/>
                  </a:lnTo>
                  <a:lnTo>
                    <a:pt x="153936" y="220827"/>
                  </a:lnTo>
                  <a:lnTo>
                    <a:pt x="153911" y="219557"/>
                  </a:lnTo>
                  <a:lnTo>
                    <a:pt x="153708" y="218287"/>
                  </a:lnTo>
                  <a:lnTo>
                    <a:pt x="153339" y="218287"/>
                  </a:lnTo>
                  <a:lnTo>
                    <a:pt x="152514" y="217017"/>
                  </a:lnTo>
                  <a:lnTo>
                    <a:pt x="152209" y="215747"/>
                  </a:lnTo>
                  <a:lnTo>
                    <a:pt x="152603" y="215747"/>
                  </a:lnTo>
                  <a:lnTo>
                    <a:pt x="153250" y="214477"/>
                  </a:lnTo>
                  <a:lnTo>
                    <a:pt x="153454" y="214477"/>
                  </a:lnTo>
                  <a:lnTo>
                    <a:pt x="153441" y="213207"/>
                  </a:lnTo>
                  <a:lnTo>
                    <a:pt x="153212" y="213207"/>
                  </a:lnTo>
                  <a:lnTo>
                    <a:pt x="152425" y="214477"/>
                  </a:lnTo>
                  <a:lnTo>
                    <a:pt x="151968" y="213207"/>
                  </a:lnTo>
                  <a:lnTo>
                    <a:pt x="151663" y="213207"/>
                  </a:lnTo>
                  <a:lnTo>
                    <a:pt x="152565" y="211937"/>
                  </a:lnTo>
                  <a:lnTo>
                    <a:pt x="154127" y="210667"/>
                  </a:lnTo>
                  <a:lnTo>
                    <a:pt x="156349" y="210667"/>
                  </a:lnTo>
                  <a:lnTo>
                    <a:pt x="157099" y="211937"/>
                  </a:lnTo>
                  <a:lnTo>
                    <a:pt x="157530" y="213207"/>
                  </a:lnTo>
                  <a:lnTo>
                    <a:pt x="158800" y="213207"/>
                  </a:lnTo>
                  <a:lnTo>
                    <a:pt x="159410" y="211937"/>
                  </a:lnTo>
                  <a:lnTo>
                    <a:pt x="160058" y="211937"/>
                  </a:lnTo>
                  <a:lnTo>
                    <a:pt x="160794" y="210667"/>
                  </a:lnTo>
                  <a:lnTo>
                    <a:pt x="161467" y="211937"/>
                  </a:lnTo>
                  <a:lnTo>
                    <a:pt x="162407" y="210667"/>
                  </a:lnTo>
                  <a:lnTo>
                    <a:pt x="163639" y="209397"/>
                  </a:lnTo>
                  <a:lnTo>
                    <a:pt x="163360" y="208127"/>
                  </a:lnTo>
                  <a:lnTo>
                    <a:pt x="163537" y="206857"/>
                  </a:lnTo>
                  <a:lnTo>
                    <a:pt x="164414" y="206857"/>
                  </a:lnTo>
                  <a:lnTo>
                    <a:pt x="165328" y="208127"/>
                  </a:lnTo>
                  <a:lnTo>
                    <a:pt x="165874" y="208127"/>
                  </a:lnTo>
                  <a:lnTo>
                    <a:pt x="165684" y="209397"/>
                  </a:lnTo>
                  <a:lnTo>
                    <a:pt x="165608" y="210667"/>
                  </a:lnTo>
                  <a:lnTo>
                    <a:pt x="166065" y="210667"/>
                  </a:lnTo>
                  <a:lnTo>
                    <a:pt x="166941" y="209397"/>
                  </a:lnTo>
                  <a:lnTo>
                    <a:pt x="167868" y="208127"/>
                  </a:lnTo>
                  <a:lnTo>
                    <a:pt x="170472" y="208127"/>
                  </a:lnTo>
                  <a:lnTo>
                    <a:pt x="171996" y="206857"/>
                  </a:lnTo>
                  <a:lnTo>
                    <a:pt x="173101" y="208127"/>
                  </a:lnTo>
                  <a:lnTo>
                    <a:pt x="173469" y="208127"/>
                  </a:lnTo>
                  <a:lnTo>
                    <a:pt x="173913" y="209397"/>
                  </a:lnTo>
                  <a:lnTo>
                    <a:pt x="174167" y="208127"/>
                  </a:lnTo>
                  <a:lnTo>
                    <a:pt x="173494" y="205587"/>
                  </a:lnTo>
                  <a:lnTo>
                    <a:pt x="173824" y="204317"/>
                  </a:lnTo>
                  <a:lnTo>
                    <a:pt x="175945" y="204317"/>
                  </a:lnTo>
                  <a:lnTo>
                    <a:pt x="176707" y="205587"/>
                  </a:lnTo>
                  <a:lnTo>
                    <a:pt x="177126" y="205587"/>
                  </a:lnTo>
                  <a:lnTo>
                    <a:pt x="178130" y="206857"/>
                  </a:lnTo>
                  <a:lnTo>
                    <a:pt x="179095" y="206857"/>
                  </a:lnTo>
                  <a:lnTo>
                    <a:pt x="178790" y="205587"/>
                  </a:lnTo>
                  <a:lnTo>
                    <a:pt x="178904" y="204317"/>
                  </a:lnTo>
                  <a:lnTo>
                    <a:pt x="181127" y="204317"/>
                  </a:lnTo>
                  <a:lnTo>
                    <a:pt x="184505" y="203047"/>
                  </a:lnTo>
                  <a:lnTo>
                    <a:pt x="187883" y="201777"/>
                  </a:lnTo>
                  <a:lnTo>
                    <a:pt x="194386" y="200507"/>
                  </a:lnTo>
                  <a:lnTo>
                    <a:pt x="194411" y="199237"/>
                  </a:lnTo>
                  <a:lnTo>
                    <a:pt x="194856" y="197967"/>
                  </a:lnTo>
                  <a:lnTo>
                    <a:pt x="195732" y="197967"/>
                  </a:lnTo>
                  <a:lnTo>
                    <a:pt x="196646" y="196697"/>
                  </a:lnTo>
                  <a:lnTo>
                    <a:pt x="197485" y="195427"/>
                  </a:lnTo>
                  <a:lnTo>
                    <a:pt x="195453" y="192887"/>
                  </a:lnTo>
                  <a:lnTo>
                    <a:pt x="193167" y="189077"/>
                  </a:lnTo>
                  <a:lnTo>
                    <a:pt x="191211" y="189077"/>
                  </a:lnTo>
                  <a:lnTo>
                    <a:pt x="190258" y="187807"/>
                  </a:lnTo>
                  <a:lnTo>
                    <a:pt x="188899" y="187807"/>
                  </a:lnTo>
                  <a:lnTo>
                    <a:pt x="187274" y="186537"/>
                  </a:lnTo>
                  <a:lnTo>
                    <a:pt x="181076" y="185267"/>
                  </a:lnTo>
                  <a:lnTo>
                    <a:pt x="180301" y="187807"/>
                  </a:lnTo>
                  <a:lnTo>
                    <a:pt x="180086" y="187807"/>
                  </a:lnTo>
                  <a:lnTo>
                    <a:pt x="180022" y="189077"/>
                  </a:lnTo>
                  <a:lnTo>
                    <a:pt x="178765" y="185267"/>
                  </a:lnTo>
                  <a:lnTo>
                    <a:pt x="177850" y="185267"/>
                  </a:lnTo>
                  <a:lnTo>
                    <a:pt x="177850" y="187807"/>
                  </a:lnTo>
                  <a:lnTo>
                    <a:pt x="176745" y="187807"/>
                  </a:lnTo>
                  <a:lnTo>
                    <a:pt x="177495" y="186537"/>
                  </a:lnTo>
                  <a:lnTo>
                    <a:pt x="177850" y="187807"/>
                  </a:lnTo>
                  <a:lnTo>
                    <a:pt x="177850" y="185267"/>
                  </a:lnTo>
                  <a:lnTo>
                    <a:pt x="177063" y="185267"/>
                  </a:lnTo>
                  <a:lnTo>
                    <a:pt x="174879" y="186537"/>
                  </a:lnTo>
                  <a:lnTo>
                    <a:pt x="173875" y="186537"/>
                  </a:lnTo>
                  <a:lnTo>
                    <a:pt x="173088" y="187807"/>
                  </a:lnTo>
                  <a:lnTo>
                    <a:pt x="172427" y="187807"/>
                  </a:lnTo>
                  <a:lnTo>
                    <a:pt x="172046" y="189077"/>
                  </a:lnTo>
                  <a:lnTo>
                    <a:pt x="170395" y="187807"/>
                  </a:lnTo>
                  <a:lnTo>
                    <a:pt x="169430" y="187807"/>
                  </a:lnTo>
                  <a:lnTo>
                    <a:pt x="169164" y="189077"/>
                  </a:lnTo>
                  <a:lnTo>
                    <a:pt x="168363" y="190347"/>
                  </a:lnTo>
                  <a:lnTo>
                    <a:pt x="167462" y="189077"/>
                  </a:lnTo>
                  <a:lnTo>
                    <a:pt x="166725" y="187807"/>
                  </a:lnTo>
                  <a:lnTo>
                    <a:pt x="166128" y="187807"/>
                  </a:lnTo>
                  <a:lnTo>
                    <a:pt x="166128" y="191617"/>
                  </a:lnTo>
                  <a:lnTo>
                    <a:pt x="165925" y="192887"/>
                  </a:lnTo>
                  <a:lnTo>
                    <a:pt x="165150" y="194157"/>
                  </a:lnTo>
                  <a:lnTo>
                    <a:pt x="165214" y="195427"/>
                  </a:lnTo>
                  <a:lnTo>
                    <a:pt x="163512" y="195427"/>
                  </a:lnTo>
                  <a:lnTo>
                    <a:pt x="164439" y="194157"/>
                  </a:lnTo>
                  <a:lnTo>
                    <a:pt x="165150" y="194157"/>
                  </a:lnTo>
                  <a:lnTo>
                    <a:pt x="164934" y="192887"/>
                  </a:lnTo>
                  <a:lnTo>
                    <a:pt x="164439" y="191617"/>
                  </a:lnTo>
                  <a:lnTo>
                    <a:pt x="164858" y="190347"/>
                  </a:lnTo>
                  <a:lnTo>
                    <a:pt x="166039" y="190347"/>
                  </a:lnTo>
                  <a:lnTo>
                    <a:pt x="166128" y="191617"/>
                  </a:lnTo>
                  <a:lnTo>
                    <a:pt x="166128" y="187807"/>
                  </a:lnTo>
                  <a:lnTo>
                    <a:pt x="165112" y="187807"/>
                  </a:lnTo>
                  <a:lnTo>
                    <a:pt x="164287" y="189077"/>
                  </a:lnTo>
                  <a:lnTo>
                    <a:pt x="163664" y="190347"/>
                  </a:lnTo>
                  <a:lnTo>
                    <a:pt x="162737" y="189077"/>
                  </a:lnTo>
                  <a:lnTo>
                    <a:pt x="159600" y="189077"/>
                  </a:lnTo>
                  <a:lnTo>
                    <a:pt x="158470" y="191617"/>
                  </a:lnTo>
                  <a:lnTo>
                    <a:pt x="156083" y="191617"/>
                  </a:lnTo>
                  <a:lnTo>
                    <a:pt x="155549" y="190347"/>
                  </a:lnTo>
                  <a:lnTo>
                    <a:pt x="155028" y="191617"/>
                  </a:lnTo>
                  <a:lnTo>
                    <a:pt x="154470" y="191617"/>
                  </a:lnTo>
                  <a:lnTo>
                    <a:pt x="153873" y="190347"/>
                  </a:lnTo>
                  <a:lnTo>
                    <a:pt x="153035" y="190347"/>
                  </a:lnTo>
                  <a:lnTo>
                    <a:pt x="151561" y="191617"/>
                  </a:lnTo>
                  <a:lnTo>
                    <a:pt x="149428" y="191617"/>
                  </a:lnTo>
                  <a:lnTo>
                    <a:pt x="149186" y="190347"/>
                  </a:lnTo>
                  <a:lnTo>
                    <a:pt x="148653" y="190347"/>
                  </a:lnTo>
                  <a:lnTo>
                    <a:pt x="150241" y="189077"/>
                  </a:lnTo>
                  <a:lnTo>
                    <a:pt x="151523" y="187807"/>
                  </a:lnTo>
                  <a:lnTo>
                    <a:pt x="151625" y="186537"/>
                  </a:lnTo>
                  <a:lnTo>
                    <a:pt x="152082" y="185267"/>
                  </a:lnTo>
                  <a:lnTo>
                    <a:pt x="152323" y="185267"/>
                  </a:lnTo>
                  <a:lnTo>
                    <a:pt x="151803" y="183997"/>
                  </a:lnTo>
                  <a:lnTo>
                    <a:pt x="150520" y="182727"/>
                  </a:lnTo>
                  <a:lnTo>
                    <a:pt x="149047" y="183997"/>
                  </a:lnTo>
                  <a:lnTo>
                    <a:pt x="148526" y="183997"/>
                  </a:lnTo>
                  <a:lnTo>
                    <a:pt x="148526" y="218287"/>
                  </a:lnTo>
                  <a:lnTo>
                    <a:pt x="147866" y="219557"/>
                  </a:lnTo>
                  <a:lnTo>
                    <a:pt x="147675" y="218605"/>
                  </a:lnTo>
                  <a:lnTo>
                    <a:pt x="147675" y="227177"/>
                  </a:lnTo>
                  <a:lnTo>
                    <a:pt x="146329" y="228447"/>
                  </a:lnTo>
                  <a:lnTo>
                    <a:pt x="146380" y="227177"/>
                  </a:lnTo>
                  <a:lnTo>
                    <a:pt x="147675" y="227177"/>
                  </a:lnTo>
                  <a:lnTo>
                    <a:pt x="147675" y="218605"/>
                  </a:lnTo>
                  <a:lnTo>
                    <a:pt x="147612" y="218287"/>
                  </a:lnTo>
                  <a:lnTo>
                    <a:pt x="147345" y="217017"/>
                  </a:lnTo>
                  <a:lnTo>
                    <a:pt x="148031" y="218287"/>
                  </a:lnTo>
                  <a:lnTo>
                    <a:pt x="148526" y="218287"/>
                  </a:lnTo>
                  <a:lnTo>
                    <a:pt x="148526" y="183997"/>
                  </a:lnTo>
                  <a:lnTo>
                    <a:pt x="147777" y="183997"/>
                  </a:lnTo>
                  <a:lnTo>
                    <a:pt x="146710" y="182727"/>
                  </a:lnTo>
                  <a:lnTo>
                    <a:pt x="149047" y="181457"/>
                  </a:lnTo>
                  <a:lnTo>
                    <a:pt x="150291" y="180187"/>
                  </a:lnTo>
                  <a:lnTo>
                    <a:pt x="150507" y="178917"/>
                  </a:lnTo>
                  <a:lnTo>
                    <a:pt x="151015" y="177647"/>
                  </a:lnTo>
                  <a:lnTo>
                    <a:pt x="150660" y="176377"/>
                  </a:lnTo>
                  <a:lnTo>
                    <a:pt x="149453" y="173837"/>
                  </a:lnTo>
                  <a:lnTo>
                    <a:pt x="150291" y="172567"/>
                  </a:lnTo>
                  <a:lnTo>
                    <a:pt x="150304" y="171297"/>
                  </a:lnTo>
                  <a:lnTo>
                    <a:pt x="147408" y="171297"/>
                  </a:lnTo>
                  <a:lnTo>
                    <a:pt x="146862" y="170027"/>
                  </a:lnTo>
                  <a:lnTo>
                    <a:pt x="149085" y="170027"/>
                  </a:lnTo>
                  <a:lnTo>
                    <a:pt x="150050" y="168757"/>
                  </a:lnTo>
                  <a:lnTo>
                    <a:pt x="149453" y="167487"/>
                  </a:lnTo>
                  <a:lnTo>
                    <a:pt x="148983" y="166217"/>
                  </a:lnTo>
                  <a:lnTo>
                    <a:pt x="148932" y="164947"/>
                  </a:lnTo>
                  <a:lnTo>
                    <a:pt x="149948" y="163677"/>
                  </a:lnTo>
                  <a:lnTo>
                    <a:pt x="151574" y="162407"/>
                  </a:lnTo>
                  <a:lnTo>
                    <a:pt x="154152" y="162407"/>
                  </a:lnTo>
                  <a:lnTo>
                    <a:pt x="157391" y="161137"/>
                  </a:lnTo>
                  <a:lnTo>
                    <a:pt x="160591" y="161137"/>
                  </a:lnTo>
                  <a:lnTo>
                    <a:pt x="163715" y="159867"/>
                  </a:lnTo>
                  <a:lnTo>
                    <a:pt x="165595" y="159867"/>
                  </a:lnTo>
                  <a:lnTo>
                    <a:pt x="165963" y="158597"/>
                  </a:lnTo>
                  <a:lnTo>
                    <a:pt x="166192" y="159867"/>
                  </a:lnTo>
                  <a:lnTo>
                    <a:pt x="168846" y="159867"/>
                  </a:lnTo>
                  <a:lnTo>
                    <a:pt x="170522" y="158597"/>
                  </a:lnTo>
                  <a:lnTo>
                    <a:pt x="172504" y="157327"/>
                  </a:lnTo>
                  <a:lnTo>
                    <a:pt x="174485" y="156057"/>
                  </a:lnTo>
                  <a:lnTo>
                    <a:pt x="176542" y="157327"/>
                  </a:lnTo>
                  <a:lnTo>
                    <a:pt x="178003" y="157327"/>
                  </a:lnTo>
                  <a:lnTo>
                    <a:pt x="180098" y="156057"/>
                  </a:lnTo>
                  <a:lnTo>
                    <a:pt x="182029" y="156057"/>
                  </a:lnTo>
                  <a:lnTo>
                    <a:pt x="183362" y="154787"/>
                  </a:lnTo>
                  <a:lnTo>
                    <a:pt x="187071" y="152247"/>
                  </a:lnTo>
                  <a:lnTo>
                    <a:pt x="189217" y="148437"/>
                  </a:lnTo>
                  <a:lnTo>
                    <a:pt x="189801" y="145897"/>
                  </a:lnTo>
                  <a:lnTo>
                    <a:pt x="189788" y="144627"/>
                  </a:lnTo>
                  <a:lnTo>
                    <a:pt x="189306" y="143357"/>
                  </a:lnTo>
                  <a:lnTo>
                    <a:pt x="187464" y="143357"/>
                  </a:lnTo>
                  <a:lnTo>
                    <a:pt x="186448" y="142087"/>
                  </a:lnTo>
                  <a:lnTo>
                    <a:pt x="183654" y="140817"/>
                  </a:lnTo>
                  <a:lnTo>
                    <a:pt x="182295" y="139547"/>
                  </a:lnTo>
                  <a:lnTo>
                    <a:pt x="181444" y="139547"/>
                  </a:lnTo>
                  <a:lnTo>
                    <a:pt x="181127" y="138277"/>
                  </a:lnTo>
                  <a:lnTo>
                    <a:pt x="178168" y="138277"/>
                  </a:lnTo>
                  <a:lnTo>
                    <a:pt x="176644" y="139547"/>
                  </a:lnTo>
                  <a:lnTo>
                    <a:pt x="175145" y="139547"/>
                  </a:lnTo>
                  <a:lnTo>
                    <a:pt x="175094" y="138404"/>
                  </a:lnTo>
                  <a:lnTo>
                    <a:pt x="174091" y="139547"/>
                  </a:lnTo>
                  <a:lnTo>
                    <a:pt x="172783" y="139547"/>
                  </a:lnTo>
                  <a:lnTo>
                    <a:pt x="171272" y="138277"/>
                  </a:lnTo>
                  <a:lnTo>
                    <a:pt x="170205" y="139573"/>
                  </a:lnTo>
                  <a:lnTo>
                    <a:pt x="170205" y="156057"/>
                  </a:lnTo>
                  <a:lnTo>
                    <a:pt x="169799" y="157327"/>
                  </a:lnTo>
                  <a:lnTo>
                    <a:pt x="166941" y="157327"/>
                  </a:lnTo>
                  <a:lnTo>
                    <a:pt x="166916" y="156057"/>
                  </a:lnTo>
                  <a:lnTo>
                    <a:pt x="170205" y="156057"/>
                  </a:lnTo>
                  <a:lnTo>
                    <a:pt x="170205" y="139573"/>
                  </a:lnTo>
                  <a:lnTo>
                    <a:pt x="169176" y="140817"/>
                  </a:lnTo>
                  <a:lnTo>
                    <a:pt x="166865" y="140817"/>
                  </a:lnTo>
                  <a:lnTo>
                    <a:pt x="165569" y="139547"/>
                  </a:lnTo>
                  <a:lnTo>
                    <a:pt x="164223" y="138277"/>
                  </a:lnTo>
                  <a:lnTo>
                    <a:pt x="163842" y="138277"/>
                  </a:lnTo>
                  <a:lnTo>
                    <a:pt x="163436" y="139407"/>
                  </a:lnTo>
                  <a:lnTo>
                    <a:pt x="163436" y="140817"/>
                  </a:lnTo>
                  <a:lnTo>
                    <a:pt x="163360" y="143357"/>
                  </a:lnTo>
                  <a:lnTo>
                    <a:pt x="162128" y="142087"/>
                  </a:lnTo>
                  <a:lnTo>
                    <a:pt x="161759" y="140817"/>
                  </a:lnTo>
                  <a:lnTo>
                    <a:pt x="162280" y="139547"/>
                  </a:lnTo>
                  <a:lnTo>
                    <a:pt x="163258" y="140817"/>
                  </a:lnTo>
                  <a:lnTo>
                    <a:pt x="163436" y="140817"/>
                  </a:lnTo>
                  <a:lnTo>
                    <a:pt x="163436" y="139407"/>
                  </a:lnTo>
                  <a:lnTo>
                    <a:pt x="163385" y="139547"/>
                  </a:lnTo>
                  <a:lnTo>
                    <a:pt x="163055" y="138277"/>
                  </a:lnTo>
                  <a:lnTo>
                    <a:pt x="162496" y="138277"/>
                  </a:lnTo>
                  <a:lnTo>
                    <a:pt x="161709" y="139547"/>
                  </a:lnTo>
                  <a:lnTo>
                    <a:pt x="161277" y="139547"/>
                  </a:lnTo>
                  <a:lnTo>
                    <a:pt x="160985" y="140817"/>
                  </a:lnTo>
                  <a:lnTo>
                    <a:pt x="156794" y="140817"/>
                  </a:lnTo>
                  <a:lnTo>
                    <a:pt x="156565" y="139547"/>
                  </a:lnTo>
                  <a:lnTo>
                    <a:pt x="154774" y="139547"/>
                  </a:lnTo>
                  <a:lnTo>
                    <a:pt x="151701" y="141617"/>
                  </a:lnTo>
                  <a:lnTo>
                    <a:pt x="151701" y="161137"/>
                  </a:lnTo>
                  <a:lnTo>
                    <a:pt x="150939" y="161137"/>
                  </a:lnTo>
                  <a:lnTo>
                    <a:pt x="151549" y="159867"/>
                  </a:lnTo>
                  <a:lnTo>
                    <a:pt x="151701" y="161137"/>
                  </a:lnTo>
                  <a:lnTo>
                    <a:pt x="151701" y="141617"/>
                  </a:lnTo>
                  <a:lnTo>
                    <a:pt x="151003" y="142087"/>
                  </a:lnTo>
                  <a:lnTo>
                    <a:pt x="151320" y="144627"/>
                  </a:lnTo>
                  <a:lnTo>
                    <a:pt x="151434" y="145897"/>
                  </a:lnTo>
                  <a:lnTo>
                    <a:pt x="150177" y="144627"/>
                  </a:lnTo>
                  <a:lnTo>
                    <a:pt x="149275" y="143357"/>
                  </a:lnTo>
                  <a:lnTo>
                    <a:pt x="146443" y="143357"/>
                  </a:lnTo>
                  <a:lnTo>
                    <a:pt x="144208" y="144627"/>
                  </a:lnTo>
                  <a:lnTo>
                    <a:pt x="143789" y="144957"/>
                  </a:lnTo>
                  <a:lnTo>
                    <a:pt x="143789" y="175107"/>
                  </a:lnTo>
                  <a:lnTo>
                    <a:pt x="143598" y="176377"/>
                  </a:lnTo>
                  <a:lnTo>
                    <a:pt x="143471" y="176377"/>
                  </a:lnTo>
                  <a:lnTo>
                    <a:pt x="143179" y="175107"/>
                  </a:lnTo>
                  <a:lnTo>
                    <a:pt x="143789" y="175107"/>
                  </a:lnTo>
                  <a:lnTo>
                    <a:pt x="143789" y="144957"/>
                  </a:lnTo>
                  <a:lnTo>
                    <a:pt x="142544" y="145897"/>
                  </a:lnTo>
                  <a:lnTo>
                    <a:pt x="140411" y="144627"/>
                  </a:lnTo>
                  <a:lnTo>
                    <a:pt x="140144" y="143357"/>
                  </a:lnTo>
                  <a:lnTo>
                    <a:pt x="139001" y="143357"/>
                  </a:lnTo>
                  <a:lnTo>
                    <a:pt x="138277" y="144627"/>
                  </a:lnTo>
                  <a:lnTo>
                    <a:pt x="136080" y="144627"/>
                  </a:lnTo>
                  <a:lnTo>
                    <a:pt x="135864" y="144183"/>
                  </a:lnTo>
                  <a:lnTo>
                    <a:pt x="135864" y="218287"/>
                  </a:lnTo>
                  <a:lnTo>
                    <a:pt x="135178" y="218287"/>
                  </a:lnTo>
                  <a:lnTo>
                    <a:pt x="134543" y="217017"/>
                  </a:lnTo>
                  <a:lnTo>
                    <a:pt x="135382" y="217017"/>
                  </a:lnTo>
                  <a:lnTo>
                    <a:pt x="135864" y="218287"/>
                  </a:lnTo>
                  <a:lnTo>
                    <a:pt x="135864" y="144183"/>
                  </a:lnTo>
                  <a:lnTo>
                    <a:pt x="134277" y="140817"/>
                  </a:lnTo>
                  <a:lnTo>
                    <a:pt x="133832" y="140817"/>
                  </a:lnTo>
                  <a:lnTo>
                    <a:pt x="133832" y="187807"/>
                  </a:lnTo>
                  <a:lnTo>
                    <a:pt x="132486" y="186537"/>
                  </a:lnTo>
                  <a:lnTo>
                    <a:pt x="131876" y="186537"/>
                  </a:lnTo>
                  <a:lnTo>
                    <a:pt x="132257" y="185267"/>
                  </a:lnTo>
                  <a:lnTo>
                    <a:pt x="131724" y="184391"/>
                  </a:lnTo>
                  <a:lnTo>
                    <a:pt x="131724" y="203911"/>
                  </a:lnTo>
                  <a:lnTo>
                    <a:pt x="131254" y="203415"/>
                  </a:lnTo>
                  <a:lnTo>
                    <a:pt x="131254" y="205587"/>
                  </a:lnTo>
                  <a:lnTo>
                    <a:pt x="130860" y="206857"/>
                  </a:lnTo>
                  <a:lnTo>
                    <a:pt x="130416" y="206857"/>
                  </a:lnTo>
                  <a:lnTo>
                    <a:pt x="129921" y="205587"/>
                  </a:lnTo>
                  <a:lnTo>
                    <a:pt x="131254" y="205587"/>
                  </a:lnTo>
                  <a:lnTo>
                    <a:pt x="131254" y="203415"/>
                  </a:lnTo>
                  <a:lnTo>
                    <a:pt x="130911" y="203047"/>
                  </a:lnTo>
                  <a:lnTo>
                    <a:pt x="131445" y="203047"/>
                  </a:lnTo>
                  <a:lnTo>
                    <a:pt x="131724" y="203911"/>
                  </a:lnTo>
                  <a:lnTo>
                    <a:pt x="131724" y="184391"/>
                  </a:lnTo>
                  <a:lnTo>
                    <a:pt x="131483" y="183997"/>
                  </a:lnTo>
                  <a:lnTo>
                    <a:pt x="130733" y="182727"/>
                  </a:lnTo>
                  <a:lnTo>
                    <a:pt x="132740" y="182727"/>
                  </a:lnTo>
                  <a:lnTo>
                    <a:pt x="133832" y="187807"/>
                  </a:lnTo>
                  <a:lnTo>
                    <a:pt x="133832" y="140817"/>
                  </a:lnTo>
                  <a:lnTo>
                    <a:pt x="132575" y="140817"/>
                  </a:lnTo>
                  <a:lnTo>
                    <a:pt x="132575" y="173837"/>
                  </a:lnTo>
                  <a:lnTo>
                    <a:pt x="129374" y="175107"/>
                  </a:lnTo>
                  <a:lnTo>
                    <a:pt x="129082" y="173837"/>
                  </a:lnTo>
                  <a:lnTo>
                    <a:pt x="132575" y="173837"/>
                  </a:lnTo>
                  <a:lnTo>
                    <a:pt x="132575" y="140817"/>
                  </a:lnTo>
                  <a:lnTo>
                    <a:pt x="132143" y="140817"/>
                  </a:lnTo>
                  <a:lnTo>
                    <a:pt x="129667" y="143357"/>
                  </a:lnTo>
                  <a:lnTo>
                    <a:pt x="127520" y="143357"/>
                  </a:lnTo>
                  <a:lnTo>
                    <a:pt x="125628" y="142087"/>
                  </a:lnTo>
                  <a:lnTo>
                    <a:pt x="125069" y="143357"/>
                  </a:lnTo>
                  <a:lnTo>
                    <a:pt x="123990" y="143357"/>
                  </a:lnTo>
                  <a:lnTo>
                    <a:pt x="122440" y="144627"/>
                  </a:lnTo>
                  <a:lnTo>
                    <a:pt x="120713" y="145897"/>
                  </a:lnTo>
                  <a:lnTo>
                    <a:pt x="119329" y="147167"/>
                  </a:lnTo>
                  <a:lnTo>
                    <a:pt x="116370" y="154787"/>
                  </a:lnTo>
                  <a:lnTo>
                    <a:pt x="117957" y="162407"/>
                  </a:lnTo>
                  <a:lnTo>
                    <a:pt x="124079" y="167487"/>
                  </a:lnTo>
                  <a:lnTo>
                    <a:pt x="123774" y="167487"/>
                  </a:lnTo>
                  <a:lnTo>
                    <a:pt x="123304" y="168757"/>
                  </a:lnTo>
                  <a:lnTo>
                    <a:pt x="122669" y="170027"/>
                  </a:lnTo>
                  <a:lnTo>
                    <a:pt x="122986" y="172567"/>
                  </a:lnTo>
                  <a:lnTo>
                    <a:pt x="123571" y="173837"/>
                  </a:lnTo>
                  <a:lnTo>
                    <a:pt x="123698" y="175107"/>
                  </a:lnTo>
                  <a:lnTo>
                    <a:pt x="124180" y="176377"/>
                  </a:lnTo>
                  <a:lnTo>
                    <a:pt x="125031" y="177647"/>
                  </a:lnTo>
                  <a:lnTo>
                    <a:pt x="126695" y="177647"/>
                  </a:lnTo>
                  <a:lnTo>
                    <a:pt x="127190" y="178917"/>
                  </a:lnTo>
                  <a:lnTo>
                    <a:pt x="127685" y="178917"/>
                  </a:lnTo>
                  <a:lnTo>
                    <a:pt x="127800" y="180187"/>
                  </a:lnTo>
                  <a:lnTo>
                    <a:pt x="127571" y="180187"/>
                  </a:lnTo>
                  <a:lnTo>
                    <a:pt x="124904" y="181457"/>
                  </a:lnTo>
                  <a:lnTo>
                    <a:pt x="126022" y="182727"/>
                  </a:lnTo>
                  <a:lnTo>
                    <a:pt x="125666" y="185267"/>
                  </a:lnTo>
                  <a:lnTo>
                    <a:pt x="126377" y="186537"/>
                  </a:lnTo>
                  <a:lnTo>
                    <a:pt x="126784" y="187807"/>
                  </a:lnTo>
                  <a:lnTo>
                    <a:pt x="126644" y="189077"/>
                  </a:lnTo>
                  <a:lnTo>
                    <a:pt x="126009" y="190347"/>
                  </a:lnTo>
                  <a:lnTo>
                    <a:pt x="128524" y="194157"/>
                  </a:lnTo>
                  <a:lnTo>
                    <a:pt x="128790" y="196697"/>
                  </a:lnTo>
                  <a:lnTo>
                    <a:pt x="128308" y="197015"/>
                  </a:lnTo>
                  <a:lnTo>
                    <a:pt x="128308" y="197967"/>
                  </a:lnTo>
                  <a:lnTo>
                    <a:pt x="127850" y="199237"/>
                  </a:lnTo>
                  <a:lnTo>
                    <a:pt x="128104" y="197967"/>
                  </a:lnTo>
                  <a:lnTo>
                    <a:pt x="128308" y="197967"/>
                  </a:lnTo>
                  <a:lnTo>
                    <a:pt x="128308" y="197015"/>
                  </a:lnTo>
                  <a:lnTo>
                    <a:pt x="126834" y="197967"/>
                  </a:lnTo>
                  <a:lnTo>
                    <a:pt x="127241" y="197967"/>
                  </a:lnTo>
                  <a:lnTo>
                    <a:pt x="127571" y="199237"/>
                  </a:lnTo>
                  <a:lnTo>
                    <a:pt x="127203" y="199237"/>
                  </a:lnTo>
                  <a:lnTo>
                    <a:pt x="127101" y="200507"/>
                  </a:lnTo>
                  <a:lnTo>
                    <a:pt x="127292" y="200507"/>
                  </a:lnTo>
                  <a:lnTo>
                    <a:pt x="127939" y="201777"/>
                  </a:lnTo>
                  <a:lnTo>
                    <a:pt x="128498" y="203047"/>
                  </a:lnTo>
                  <a:lnTo>
                    <a:pt x="129438" y="205587"/>
                  </a:lnTo>
                  <a:lnTo>
                    <a:pt x="129527" y="206857"/>
                  </a:lnTo>
                  <a:lnTo>
                    <a:pt x="128739" y="206857"/>
                  </a:lnTo>
                  <a:lnTo>
                    <a:pt x="129057" y="208127"/>
                  </a:lnTo>
                  <a:lnTo>
                    <a:pt x="130098" y="208127"/>
                  </a:lnTo>
                  <a:lnTo>
                    <a:pt x="131165" y="206857"/>
                  </a:lnTo>
                  <a:lnTo>
                    <a:pt x="132105" y="208127"/>
                  </a:lnTo>
                  <a:lnTo>
                    <a:pt x="133324" y="208127"/>
                  </a:lnTo>
                  <a:lnTo>
                    <a:pt x="134099" y="209397"/>
                  </a:lnTo>
                  <a:lnTo>
                    <a:pt x="134416" y="209397"/>
                  </a:lnTo>
                  <a:lnTo>
                    <a:pt x="134289" y="210667"/>
                  </a:lnTo>
                  <a:lnTo>
                    <a:pt x="132803" y="210667"/>
                  </a:lnTo>
                  <a:lnTo>
                    <a:pt x="132803" y="213207"/>
                  </a:lnTo>
                  <a:lnTo>
                    <a:pt x="132461" y="214477"/>
                  </a:lnTo>
                  <a:lnTo>
                    <a:pt x="132067" y="213207"/>
                  </a:lnTo>
                  <a:lnTo>
                    <a:pt x="132803" y="213207"/>
                  </a:lnTo>
                  <a:lnTo>
                    <a:pt x="132803" y="210667"/>
                  </a:lnTo>
                  <a:lnTo>
                    <a:pt x="132118" y="210667"/>
                  </a:lnTo>
                  <a:lnTo>
                    <a:pt x="129654" y="211937"/>
                  </a:lnTo>
                  <a:lnTo>
                    <a:pt x="129070" y="211937"/>
                  </a:lnTo>
                  <a:lnTo>
                    <a:pt x="129451" y="213207"/>
                  </a:lnTo>
                  <a:lnTo>
                    <a:pt x="129933" y="214477"/>
                  </a:lnTo>
                  <a:lnTo>
                    <a:pt x="129654" y="215747"/>
                  </a:lnTo>
                  <a:lnTo>
                    <a:pt x="129705" y="217017"/>
                  </a:lnTo>
                  <a:lnTo>
                    <a:pt x="130543" y="219557"/>
                  </a:lnTo>
                  <a:lnTo>
                    <a:pt x="130454" y="220827"/>
                  </a:lnTo>
                  <a:lnTo>
                    <a:pt x="131229" y="222097"/>
                  </a:lnTo>
                  <a:lnTo>
                    <a:pt x="131648" y="223367"/>
                  </a:lnTo>
                  <a:lnTo>
                    <a:pt x="132486" y="223367"/>
                  </a:lnTo>
                  <a:lnTo>
                    <a:pt x="134632" y="224637"/>
                  </a:lnTo>
                  <a:lnTo>
                    <a:pt x="135559" y="225907"/>
                  </a:lnTo>
                  <a:lnTo>
                    <a:pt x="136715" y="225907"/>
                  </a:lnTo>
                  <a:lnTo>
                    <a:pt x="134734" y="227177"/>
                  </a:lnTo>
                  <a:lnTo>
                    <a:pt x="133946" y="228447"/>
                  </a:lnTo>
                  <a:lnTo>
                    <a:pt x="134366" y="230987"/>
                  </a:lnTo>
                  <a:lnTo>
                    <a:pt x="133527" y="230987"/>
                  </a:lnTo>
                  <a:lnTo>
                    <a:pt x="133096" y="232257"/>
                  </a:lnTo>
                  <a:lnTo>
                    <a:pt x="132676" y="232257"/>
                  </a:lnTo>
                  <a:lnTo>
                    <a:pt x="132397" y="233527"/>
                  </a:lnTo>
                  <a:lnTo>
                    <a:pt x="132181" y="233527"/>
                  </a:lnTo>
                  <a:lnTo>
                    <a:pt x="132638" y="236067"/>
                  </a:lnTo>
                  <a:lnTo>
                    <a:pt x="134645" y="236067"/>
                  </a:lnTo>
                  <a:lnTo>
                    <a:pt x="134734" y="237337"/>
                  </a:lnTo>
                  <a:lnTo>
                    <a:pt x="135686" y="237337"/>
                  </a:lnTo>
                  <a:lnTo>
                    <a:pt x="135521" y="236067"/>
                  </a:lnTo>
                  <a:lnTo>
                    <a:pt x="136372" y="234797"/>
                  </a:lnTo>
                  <a:lnTo>
                    <a:pt x="138239" y="234797"/>
                  </a:lnTo>
                  <a:lnTo>
                    <a:pt x="138544" y="236067"/>
                  </a:lnTo>
                  <a:lnTo>
                    <a:pt x="138645" y="237337"/>
                  </a:lnTo>
                  <a:lnTo>
                    <a:pt x="137706" y="237337"/>
                  </a:lnTo>
                  <a:lnTo>
                    <a:pt x="135737" y="239877"/>
                  </a:lnTo>
                  <a:lnTo>
                    <a:pt x="134785" y="241147"/>
                  </a:lnTo>
                  <a:lnTo>
                    <a:pt x="133756" y="242417"/>
                  </a:lnTo>
                  <a:lnTo>
                    <a:pt x="136156" y="246227"/>
                  </a:lnTo>
                  <a:lnTo>
                    <a:pt x="137858" y="247497"/>
                  </a:lnTo>
                  <a:lnTo>
                    <a:pt x="138861" y="248767"/>
                  </a:lnTo>
                  <a:lnTo>
                    <a:pt x="136779" y="251307"/>
                  </a:lnTo>
                  <a:lnTo>
                    <a:pt x="136220" y="252577"/>
                  </a:lnTo>
                  <a:lnTo>
                    <a:pt x="137160" y="255117"/>
                  </a:lnTo>
                  <a:lnTo>
                    <a:pt x="139484" y="255117"/>
                  </a:lnTo>
                  <a:lnTo>
                    <a:pt x="140131" y="256387"/>
                  </a:lnTo>
                  <a:lnTo>
                    <a:pt x="139103" y="257657"/>
                  </a:lnTo>
                  <a:lnTo>
                    <a:pt x="138379" y="257657"/>
                  </a:lnTo>
                  <a:lnTo>
                    <a:pt x="138277" y="256387"/>
                  </a:lnTo>
                  <a:lnTo>
                    <a:pt x="137452" y="257657"/>
                  </a:lnTo>
                  <a:lnTo>
                    <a:pt x="137325" y="257657"/>
                  </a:lnTo>
                  <a:lnTo>
                    <a:pt x="137934" y="258927"/>
                  </a:lnTo>
                  <a:lnTo>
                    <a:pt x="138531" y="258927"/>
                  </a:lnTo>
                  <a:lnTo>
                    <a:pt x="139115" y="260197"/>
                  </a:lnTo>
                  <a:lnTo>
                    <a:pt x="139763" y="260197"/>
                  </a:lnTo>
                  <a:lnTo>
                    <a:pt x="140296" y="262737"/>
                  </a:lnTo>
                  <a:lnTo>
                    <a:pt x="141287" y="264007"/>
                  </a:lnTo>
                  <a:lnTo>
                    <a:pt x="140804" y="265277"/>
                  </a:lnTo>
                  <a:lnTo>
                    <a:pt x="140677" y="265277"/>
                  </a:lnTo>
                  <a:lnTo>
                    <a:pt x="140868" y="266547"/>
                  </a:lnTo>
                  <a:lnTo>
                    <a:pt x="141287" y="266547"/>
                  </a:lnTo>
                  <a:lnTo>
                    <a:pt x="142036" y="267817"/>
                  </a:lnTo>
                  <a:lnTo>
                    <a:pt x="148628" y="267817"/>
                  </a:lnTo>
                  <a:lnTo>
                    <a:pt x="148043" y="269087"/>
                  </a:lnTo>
                  <a:lnTo>
                    <a:pt x="148348" y="270357"/>
                  </a:lnTo>
                  <a:lnTo>
                    <a:pt x="152247" y="270357"/>
                  </a:lnTo>
                  <a:lnTo>
                    <a:pt x="155486" y="272897"/>
                  </a:lnTo>
                  <a:lnTo>
                    <a:pt x="156019" y="271627"/>
                  </a:lnTo>
                  <a:lnTo>
                    <a:pt x="156679" y="271627"/>
                  </a:lnTo>
                  <a:lnTo>
                    <a:pt x="156921" y="272897"/>
                  </a:lnTo>
                  <a:lnTo>
                    <a:pt x="160921" y="272897"/>
                  </a:lnTo>
                  <a:lnTo>
                    <a:pt x="161251" y="271627"/>
                  </a:lnTo>
                  <a:lnTo>
                    <a:pt x="161277" y="270357"/>
                  </a:lnTo>
                  <a:lnTo>
                    <a:pt x="161048" y="269087"/>
                  </a:lnTo>
                  <a:lnTo>
                    <a:pt x="161429" y="270357"/>
                  </a:lnTo>
                  <a:lnTo>
                    <a:pt x="166230" y="270357"/>
                  </a:lnTo>
                  <a:lnTo>
                    <a:pt x="166408" y="271627"/>
                  </a:lnTo>
                  <a:lnTo>
                    <a:pt x="166763" y="272897"/>
                  </a:lnTo>
                  <a:lnTo>
                    <a:pt x="169443" y="272897"/>
                  </a:lnTo>
                  <a:lnTo>
                    <a:pt x="169799" y="271627"/>
                  </a:lnTo>
                  <a:lnTo>
                    <a:pt x="169887" y="269087"/>
                  </a:lnTo>
                  <a:lnTo>
                    <a:pt x="170700" y="269087"/>
                  </a:lnTo>
                  <a:lnTo>
                    <a:pt x="171284" y="270357"/>
                  </a:lnTo>
                  <a:lnTo>
                    <a:pt x="171653" y="270357"/>
                  </a:lnTo>
                  <a:lnTo>
                    <a:pt x="171881" y="271627"/>
                  </a:lnTo>
                  <a:lnTo>
                    <a:pt x="172440" y="272897"/>
                  </a:lnTo>
                  <a:lnTo>
                    <a:pt x="172923" y="271627"/>
                  </a:lnTo>
                  <a:lnTo>
                    <a:pt x="176911" y="271627"/>
                  </a:lnTo>
                  <a:lnTo>
                    <a:pt x="178269" y="270357"/>
                  </a:lnTo>
                  <a:lnTo>
                    <a:pt x="180416" y="270357"/>
                  </a:lnTo>
                  <a:lnTo>
                    <a:pt x="182397" y="269087"/>
                  </a:lnTo>
                  <a:lnTo>
                    <a:pt x="183426" y="270357"/>
                  </a:lnTo>
                  <a:lnTo>
                    <a:pt x="184251" y="270357"/>
                  </a:lnTo>
                  <a:lnTo>
                    <a:pt x="184746" y="271627"/>
                  </a:lnTo>
                  <a:lnTo>
                    <a:pt x="186486" y="271627"/>
                  </a:lnTo>
                  <a:lnTo>
                    <a:pt x="186601" y="270357"/>
                  </a:lnTo>
                  <a:lnTo>
                    <a:pt x="188048" y="270357"/>
                  </a:lnTo>
                  <a:lnTo>
                    <a:pt x="188417" y="269087"/>
                  </a:lnTo>
                  <a:lnTo>
                    <a:pt x="189369" y="267817"/>
                  </a:lnTo>
                  <a:lnTo>
                    <a:pt x="190906" y="269087"/>
                  </a:lnTo>
                  <a:lnTo>
                    <a:pt x="191833" y="267817"/>
                  </a:lnTo>
                  <a:lnTo>
                    <a:pt x="193116" y="266547"/>
                  </a:lnTo>
                  <a:lnTo>
                    <a:pt x="194691" y="267817"/>
                  </a:lnTo>
                  <a:lnTo>
                    <a:pt x="201117" y="267817"/>
                  </a:lnTo>
                  <a:lnTo>
                    <a:pt x="202044" y="266547"/>
                  </a:lnTo>
                  <a:lnTo>
                    <a:pt x="202831" y="264007"/>
                  </a:lnTo>
                  <a:lnTo>
                    <a:pt x="205460" y="264007"/>
                  </a:lnTo>
                  <a:lnTo>
                    <a:pt x="206844" y="262737"/>
                  </a:lnTo>
                  <a:lnTo>
                    <a:pt x="206984" y="261467"/>
                  </a:lnTo>
                  <a:lnTo>
                    <a:pt x="207111" y="261467"/>
                  </a:lnTo>
                  <a:close/>
                </a:path>
                <a:path w="599440" h="299084">
                  <a:moveTo>
                    <a:pt x="263245" y="174307"/>
                  </a:moveTo>
                  <a:lnTo>
                    <a:pt x="242531" y="174307"/>
                  </a:lnTo>
                  <a:lnTo>
                    <a:pt x="240144" y="174307"/>
                  </a:lnTo>
                  <a:lnTo>
                    <a:pt x="239903" y="175577"/>
                  </a:lnTo>
                  <a:lnTo>
                    <a:pt x="239763" y="175577"/>
                  </a:lnTo>
                  <a:lnTo>
                    <a:pt x="239928" y="176847"/>
                  </a:lnTo>
                  <a:lnTo>
                    <a:pt x="240055" y="178117"/>
                  </a:lnTo>
                  <a:lnTo>
                    <a:pt x="240207" y="179387"/>
                  </a:lnTo>
                  <a:lnTo>
                    <a:pt x="240474" y="179387"/>
                  </a:lnTo>
                  <a:lnTo>
                    <a:pt x="239242" y="181927"/>
                  </a:lnTo>
                  <a:lnTo>
                    <a:pt x="239382" y="183197"/>
                  </a:lnTo>
                  <a:lnTo>
                    <a:pt x="240944" y="184467"/>
                  </a:lnTo>
                  <a:lnTo>
                    <a:pt x="239610" y="185737"/>
                  </a:lnTo>
                  <a:lnTo>
                    <a:pt x="238810" y="187007"/>
                  </a:lnTo>
                  <a:lnTo>
                    <a:pt x="238315" y="189547"/>
                  </a:lnTo>
                  <a:lnTo>
                    <a:pt x="238480" y="190817"/>
                  </a:lnTo>
                  <a:lnTo>
                    <a:pt x="239064" y="192087"/>
                  </a:lnTo>
                  <a:lnTo>
                    <a:pt x="238467" y="193357"/>
                  </a:lnTo>
                  <a:lnTo>
                    <a:pt x="238201" y="193357"/>
                  </a:lnTo>
                  <a:lnTo>
                    <a:pt x="238315" y="197167"/>
                  </a:lnTo>
                  <a:lnTo>
                    <a:pt x="237972" y="197167"/>
                  </a:lnTo>
                  <a:lnTo>
                    <a:pt x="236880" y="200977"/>
                  </a:lnTo>
                  <a:lnTo>
                    <a:pt x="237223" y="200977"/>
                  </a:lnTo>
                  <a:lnTo>
                    <a:pt x="237223" y="203517"/>
                  </a:lnTo>
                  <a:lnTo>
                    <a:pt x="236943" y="203517"/>
                  </a:lnTo>
                  <a:lnTo>
                    <a:pt x="236931" y="204787"/>
                  </a:lnTo>
                  <a:lnTo>
                    <a:pt x="235940" y="211137"/>
                  </a:lnTo>
                  <a:lnTo>
                    <a:pt x="235470" y="212407"/>
                  </a:lnTo>
                  <a:lnTo>
                    <a:pt x="234759" y="213677"/>
                  </a:lnTo>
                  <a:lnTo>
                    <a:pt x="234924" y="214947"/>
                  </a:lnTo>
                  <a:lnTo>
                    <a:pt x="234594" y="216217"/>
                  </a:lnTo>
                  <a:lnTo>
                    <a:pt x="234213" y="216217"/>
                  </a:lnTo>
                  <a:lnTo>
                    <a:pt x="234327" y="217487"/>
                  </a:lnTo>
                  <a:lnTo>
                    <a:pt x="234162" y="218757"/>
                  </a:lnTo>
                  <a:lnTo>
                    <a:pt x="233743" y="220027"/>
                  </a:lnTo>
                  <a:lnTo>
                    <a:pt x="233032" y="222567"/>
                  </a:lnTo>
                  <a:lnTo>
                    <a:pt x="232486" y="223837"/>
                  </a:lnTo>
                  <a:lnTo>
                    <a:pt x="233883" y="225107"/>
                  </a:lnTo>
                  <a:lnTo>
                    <a:pt x="234251" y="226377"/>
                  </a:lnTo>
                  <a:lnTo>
                    <a:pt x="233578" y="227647"/>
                  </a:lnTo>
                  <a:lnTo>
                    <a:pt x="231317" y="227647"/>
                  </a:lnTo>
                  <a:lnTo>
                    <a:pt x="230428" y="230187"/>
                  </a:lnTo>
                  <a:lnTo>
                    <a:pt x="229489" y="231457"/>
                  </a:lnTo>
                  <a:lnTo>
                    <a:pt x="229133" y="232727"/>
                  </a:lnTo>
                  <a:lnTo>
                    <a:pt x="229349" y="233997"/>
                  </a:lnTo>
                  <a:lnTo>
                    <a:pt x="227596" y="233997"/>
                  </a:lnTo>
                  <a:lnTo>
                    <a:pt x="226834" y="235267"/>
                  </a:lnTo>
                  <a:lnTo>
                    <a:pt x="226364" y="235267"/>
                  </a:lnTo>
                  <a:lnTo>
                    <a:pt x="225120" y="237807"/>
                  </a:lnTo>
                  <a:lnTo>
                    <a:pt x="227076" y="242887"/>
                  </a:lnTo>
                  <a:lnTo>
                    <a:pt x="228028" y="244157"/>
                  </a:lnTo>
                  <a:lnTo>
                    <a:pt x="229641" y="245427"/>
                  </a:lnTo>
                  <a:lnTo>
                    <a:pt x="232727" y="247967"/>
                  </a:lnTo>
                  <a:lnTo>
                    <a:pt x="239839" y="251777"/>
                  </a:lnTo>
                  <a:lnTo>
                    <a:pt x="245605" y="251777"/>
                  </a:lnTo>
                  <a:lnTo>
                    <a:pt x="246481" y="250507"/>
                  </a:lnTo>
                  <a:lnTo>
                    <a:pt x="247192" y="249237"/>
                  </a:lnTo>
                  <a:lnTo>
                    <a:pt x="247408" y="245427"/>
                  </a:lnTo>
                  <a:lnTo>
                    <a:pt x="247370" y="241617"/>
                  </a:lnTo>
                  <a:lnTo>
                    <a:pt x="247129" y="237807"/>
                  </a:lnTo>
                  <a:lnTo>
                    <a:pt x="248069" y="236537"/>
                  </a:lnTo>
                  <a:lnTo>
                    <a:pt x="248716" y="233997"/>
                  </a:lnTo>
                  <a:lnTo>
                    <a:pt x="249809" y="230187"/>
                  </a:lnTo>
                  <a:lnTo>
                    <a:pt x="250875" y="227647"/>
                  </a:lnTo>
                  <a:lnTo>
                    <a:pt x="250710" y="226377"/>
                  </a:lnTo>
                  <a:lnTo>
                    <a:pt x="251002" y="225107"/>
                  </a:lnTo>
                  <a:lnTo>
                    <a:pt x="251447" y="225107"/>
                  </a:lnTo>
                  <a:lnTo>
                    <a:pt x="252044" y="223837"/>
                  </a:lnTo>
                  <a:lnTo>
                    <a:pt x="252488" y="222567"/>
                  </a:lnTo>
                  <a:lnTo>
                    <a:pt x="253288" y="221297"/>
                  </a:lnTo>
                  <a:lnTo>
                    <a:pt x="252730" y="218757"/>
                  </a:lnTo>
                  <a:lnTo>
                    <a:pt x="253149" y="217487"/>
                  </a:lnTo>
                  <a:lnTo>
                    <a:pt x="254571" y="214947"/>
                  </a:lnTo>
                  <a:lnTo>
                    <a:pt x="256209" y="206057"/>
                  </a:lnTo>
                  <a:lnTo>
                    <a:pt x="255879" y="204787"/>
                  </a:lnTo>
                  <a:lnTo>
                    <a:pt x="258737" y="197167"/>
                  </a:lnTo>
                  <a:lnTo>
                    <a:pt x="260286" y="190817"/>
                  </a:lnTo>
                  <a:lnTo>
                    <a:pt x="260502" y="185737"/>
                  </a:lnTo>
                  <a:lnTo>
                    <a:pt x="260908" y="184467"/>
                  </a:lnTo>
                  <a:lnTo>
                    <a:pt x="261150" y="184467"/>
                  </a:lnTo>
                  <a:lnTo>
                    <a:pt x="261188" y="180657"/>
                  </a:lnTo>
                  <a:lnTo>
                    <a:pt x="261759" y="180657"/>
                  </a:lnTo>
                  <a:lnTo>
                    <a:pt x="262483" y="178117"/>
                  </a:lnTo>
                  <a:lnTo>
                    <a:pt x="263245" y="174307"/>
                  </a:lnTo>
                  <a:close/>
                </a:path>
                <a:path w="599440" h="299084">
                  <a:moveTo>
                    <a:pt x="284708" y="133667"/>
                  </a:moveTo>
                  <a:lnTo>
                    <a:pt x="283730" y="131127"/>
                  </a:lnTo>
                  <a:lnTo>
                    <a:pt x="282613" y="129857"/>
                  </a:lnTo>
                  <a:lnTo>
                    <a:pt x="281330" y="129857"/>
                  </a:lnTo>
                  <a:lnTo>
                    <a:pt x="280949" y="127317"/>
                  </a:lnTo>
                  <a:lnTo>
                    <a:pt x="279438" y="127317"/>
                  </a:lnTo>
                  <a:lnTo>
                    <a:pt x="276834" y="126047"/>
                  </a:lnTo>
                  <a:lnTo>
                    <a:pt x="277126" y="124777"/>
                  </a:lnTo>
                  <a:lnTo>
                    <a:pt x="276923" y="123507"/>
                  </a:lnTo>
                  <a:lnTo>
                    <a:pt x="275894" y="122237"/>
                  </a:lnTo>
                  <a:lnTo>
                    <a:pt x="275094" y="122237"/>
                  </a:lnTo>
                  <a:lnTo>
                    <a:pt x="273812" y="120967"/>
                  </a:lnTo>
                  <a:lnTo>
                    <a:pt x="271703" y="120967"/>
                  </a:lnTo>
                  <a:lnTo>
                    <a:pt x="271030" y="119697"/>
                  </a:lnTo>
                  <a:lnTo>
                    <a:pt x="271741" y="118427"/>
                  </a:lnTo>
                  <a:lnTo>
                    <a:pt x="270471" y="117157"/>
                  </a:lnTo>
                  <a:lnTo>
                    <a:pt x="265239" y="117157"/>
                  </a:lnTo>
                  <a:lnTo>
                    <a:pt x="263563" y="114617"/>
                  </a:lnTo>
                  <a:lnTo>
                    <a:pt x="263220" y="114617"/>
                  </a:lnTo>
                  <a:lnTo>
                    <a:pt x="262928" y="115887"/>
                  </a:lnTo>
                  <a:lnTo>
                    <a:pt x="262686" y="115887"/>
                  </a:lnTo>
                  <a:lnTo>
                    <a:pt x="262331" y="117157"/>
                  </a:lnTo>
                  <a:lnTo>
                    <a:pt x="260667" y="117157"/>
                  </a:lnTo>
                  <a:lnTo>
                    <a:pt x="261010" y="118427"/>
                  </a:lnTo>
                  <a:lnTo>
                    <a:pt x="260540" y="118427"/>
                  </a:lnTo>
                  <a:lnTo>
                    <a:pt x="260667" y="117157"/>
                  </a:lnTo>
                  <a:lnTo>
                    <a:pt x="260489" y="117157"/>
                  </a:lnTo>
                  <a:lnTo>
                    <a:pt x="260121" y="115887"/>
                  </a:lnTo>
                  <a:lnTo>
                    <a:pt x="257390" y="115887"/>
                  </a:lnTo>
                  <a:lnTo>
                    <a:pt x="256768" y="114617"/>
                  </a:lnTo>
                  <a:lnTo>
                    <a:pt x="255257" y="117157"/>
                  </a:lnTo>
                  <a:lnTo>
                    <a:pt x="254279" y="119697"/>
                  </a:lnTo>
                  <a:lnTo>
                    <a:pt x="254419" y="122237"/>
                  </a:lnTo>
                  <a:lnTo>
                    <a:pt x="254177" y="123507"/>
                  </a:lnTo>
                  <a:lnTo>
                    <a:pt x="253885" y="123507"/>
                  </a:lnTo>
                  <a:lnTo>
                    <a:pt x="252844" y="122237"/>
                  </a:lnTo>
                  <a:lnTo>
                    <a:pt x="249809" y="122237"/>
                  </a:lnTo>
                  <a:lnTo>
                    <a:pt x="249047" y="123507"/>
                  </a:lnTo>
                  <a:lnTo>
                    <a:pt x="248793" y="126047"/>
                  </a:lnTo>
                  <a:lnTo>
                    <a:pt x="247523" y="127317"/>
                  </a:lnTo>
                  <a:lnTo>
                    <a:pt x="247002" y="127317"/>
                  </a:lnTo>
                  <a:lnTo>
                    <a:pt x="247294" y="129857"/>
                  </a:lnTo>
                  <a:lnTo>
                    <a:pt x="246113" y="131127"/>
                  </a:lnTo>
                  <a:lnTo>
                    <a:pt x="245719" y="132397"/>
                  </a:lnTo>
                  <a:lnTo>
                    <a:pt x="246113" y="132397"/>
                  </a:lnTo>
                  <a:lnTo>
                    <a:pt x="247053" y="133667"/>
                  </a:lnTo>
                  <a:lnTo>
                    <a:pt x="249783" y="133667"/>
                  </a:lnTo>
                  <a:lnTo>
                    <a:pt x="284708" y="133667"/>
                  </a:lnTo>
                  <a:close/>
                </a:path>
                <a:path w="599440" h="299084">
                  <a:moveTo>
                    <a:pt x="323291" y="222567"/>
                  </a:moveTo>
                  <a:lnTo>
                    <a:pt x="323011" y="220027"/>
                  </a:lnTo>
                  <a:lnTo>
                    <a:pt x="323113" y="219024"/>
                  </a:lnTo>
                  <a:lnTo>
                    <a:pt x="322351" y="220027"/>
                  </a:lnTo>
                  <a:lnTo>
                    <a:pt x="322694" y="220027"/>
                  </a:lnTo>
                  <a:lnTo>
                    <a:pt x="321906" y="221297"/>
                  </a:lnTo>
                  <a:lnTo>
                    <a:pt x="322707" y="221297"/>
                  </a:lnTo>
                  <a:lnTo>
                    <a:pt x="323291" y="222567"/>
                  </a:lnTo>
                  <a:close/>
                </a:path>
                <a:path w="599440" h="299084">
                  <a:moveTo>
                    <a:pt x="323316" y="218757"/>
                  </a:moveTo>
                  <a:lnTo>
                    <a:pt x="323138" y="218757"/>
                  </a:lnTo>
                  <a:lnTo>
                    <a:pt x="323113" y="219024"/>
                  </a:lnTo>
                  <a:lnTo>
                    <a:pt x="323316" y="218757"/>
                  </a:lnTo>
                  <a:close/>
                </a:path>
                <a:path w="599440" h="299084">
                  <a:moveTo>
                    <a:pt x="347700" y="214947"/>
                  </a:moveTo>
                  <a:lnTo>
                    <a:pt x="347535" y="214820"/>
                  </a:lnTo>
                  <a:lnTo>
                    <a:pt x="347535" y="214947"/>
                  </a:lnTo>
                  <a:lnTo>
                    <a:pt x="347700" y="214947"/>
                  </a:lnTo>
                  <a:close/>
                </a:path>
                <a:path w="599440" h="299084">
                  <a:moveTo>
                    <a:pt x="349199" y="209867"/>
                  </a:moveTo>
                  <a:lnTo>
                    <a:pt x="340499" y="200977"/>
                  </a:lnTo>
                  <a:lnTo>
                    <a:pt x="340575" y="199707"/>
                  </a:lnTo>
                  <a:lnTo>
                    <a:pt x="340118" y="198437"/>
                  </a:lnTo>
                  <a:lnTo>
                    <a:pt x="339128" y="198437"/>
                  </a:lnTo>
                  <a:lnTo>
                    <a:pt x="337997" y="197167"/>
                  </a:lnTo>
                  <a:lnTo>
                    <a:pt x="337134" y="195897"/>
                  </a:lnTo>
                  <a:lnTo>
                    <a:pt x="335534" y="193357"/>
                  </a:lnTo>
                  <a:lnTo>
                    <a:pt x="334721" y="192087"/>
                  </a:lnTo>
                  <a:lnTo>
                    <a:pt x="333222" y="190817"/>
                  </a:lnTo>
                  <a:lnTo>
                    <a:pt x="332016" y="189547"/>
                  </a:lnTo>
                  <a:lnTo>
                    <a:pt x="331089" y="189547"/>
                  </a:lnTo>
                  <a:lnTo>
                    <a:pt x="330644" y="188277"/>
                  </a:lnTo>
                  <a:lnTo>
                    <a:pt x="329857" y="187007"/>
                  </a:lnTo>
                  <a:lnTo>
                    <a:pt x="327113" y="184467"/>
                  </a:lnTo>
                  <a:lnTo>
                    <a:pt x="325818" y="183197"/>
                  </a:lnTo>
                  <a:lnTo>
                    <a:pt x="325653" y="181927"/>
                  </a:lnTo>
                  <a:lnTo>
                    <a:pt x="325107" y="180657"/>
                  </a:lnTo>
                  <a:lnTo>
                    <a:pt x="321754" y="179387"/>
                  </a:lnTo>
                  <a:lnTo>
                    <a:pt x="320332" y="174307"/>
                  </a:lnTo>
                  <a:lnTo>
                    <a:pt x="318287" y="171767"/>
                  </a:lnTo>
                  <a:lnTo>
                    <a:pt x="315620" y="170497"/>
                  </a:lnTo>
                  <a:lnTo>
                    <a:pt x="314934" y="169227"/>
                  </a:lnTo>
                  <a:lnTo>
                    <a:pt x="314337" y="169227"/>
                  </a:lnTo>
                  <a:lnTo>
                    <a:pt x="313817" y="167957"/>
                  </a:lnTo>
                  <a:lnTo>
                    <a:pt x="313740" y="166687"/>
                  </a:lnTo>
                  <a:lnTo>
                    <a:pt x="314096" y="166687"/>
                  </a:lnTo>
                  <a:lnTo>
                    <a:pt x="312432" y="164147"/>
                  </a:lnTo>
                  <a:lnTo>
                    <a:pt x="311124" y="162877"/>
                  </a:lnTo>
                  <a:lnTo>
                    <a:pt x="310273" y="162877"/>
                  </a:lnTo>
                  <a:lnTo>
                    <a:pt x="310273" y="199707"/>
                  </a:lnTo>
                  <a:lnTo>
                    <a:pt x="310159" y="200977"/>
                  </a:lnTo>
                  <a:lnTo>
                    <a:pt x="309880" y="200977"/>
                  </a:lnTo>
                  <a:lnTo>
                    <a:pt x="309422" y="199707"/>
                  </a:lnTo>
                  <a:lnTo>
                    <a:pt x="310273" y="199707"/>
                  </a:lnTo>
                  <a:lnTo>
                    <a:pt x="310273" y="162877"/>
                  </a:lnTo>
                  <a:lnTo>
                    <a:pt x="309105" y="160337"/>
                  </a:lnTo>
                  <a:lnTo>
                    <a:pt x="307924" y="159067"/>
                  </a:lnTo>
                  <a:lnTo>
                    <a:pt x="306654" y="159067"/>
                  </a:lnTo>
                  <a:lnTo>
                    <a:pt x="305904" y="156527"/>
                  </a:lnTo>
                  <a:lnTo>
                    <a:pt x="305054" y="155257"/>
                  </a:lnTo>
                  <a:lnTo>
                    <a:pt x="302945" y="153987"/>
                  </a:lnTo>
                  <a:lnTo>
                    <a:pt x="302361" y="153987"/>
                  </a:lnTo>
                  <a:lnTo>
                    <a:pt x="301993" y="152717"/>
                  </a:lnTo>
                  <a:lnTo>
                    <a:pt x="301828" y="152717"/>
                  </a:lnTo>
                  <a:lnTo>
                    <a:pt x="298881" y="150177"/>
                  </a:lnTo>
                  <a:lnTo>
                    <a:pt x="298069" y="148907"/>
                  </a:lnTo>
                  <a:lnTo>
                    <a:pt x="297205" y="147637"/>
                  </a:lnTo>
                  <a:lnTo>
                    <a:pt x="296291" y="146367"/>
                  </a:lnTo>
                  <a:lnTo>
                    <a:pt x="295148" y="145097"/>
                  </a:lnTo>
                  <a:lnTo>
                    <a:pt x="293776" y="145097"/>
                  </a:lnTo>
                  <a:lnTo>
                    <a:pt x="293243" y="143827"/>
                  </a:lnTo>
                  <a:lnTo>
                    <a:pt x="292646" y="143827"/>
                  </a:lnTo>
                  <a:lnTo>
                    <a:pt x="291960" y="142557"/>
                  </a:lnTo>
                  <a:lnTo>
                    <a:pt x="292036" y="141287"/>
                  </a:lnTo>
                  <a:lnTo>
                    <a:pt x="291566" y="140017"/>
                  </a:lnTo>
                  <a:lnTo>
                    <a:pt x="289115" y="138747"/>
                  </a:lnTo>
                  <a:lnTo>
                    <a:pt x="288417" y="137477"/>
                  </a:lnTo>
                  <a:lnTo>
                    <a:pt x="288048" y="137477"/>
                  </a:lnTo>
                  <a:lnTo>
                    <a:pt x="287985" y="136207"/>
                  </a:lnTo>
                  <a:lnTo>
                    <a:pt x="287883" y="134937"/>
                  </a:lnTo>
                  <a:lnTo>
                    <a:pt x="249643" y="134937"/>
                  </a:lnTo>
                  <a:lnTo>
                    <a:pt x="246519" y="134937"/>
                  </a:lnTo>
                  <a:lnTo>
                    <a:pt x="246024" y="134937"/>
                  </a:lnTo>
                  <a:lnTo>
                    <a:pt x="245135" y="136207"/>
                  </a:lnTo>
                  <a:lnTo>
                    <a:pt x="245008" y="138747"/>
                  </a:lnTo>
                  <a:lnTo>
                    <a:pt x="245605" y="145097"/>
                  </a:lnTo>
                  <a:lnTo>
                    <a:pt x="245465" y="146367"/>
                  </a:lnTo>
                  <a:lnTo>
                    <a:pt x="245122" y="147637"/>
                  </a:lnTo>
                  <a:lnTo>
                    <a:pt x="245465" y="147637"/>
                  </a:lnTo>
                  <a:lnTo>
                    <a:pt x="245668" y="148907"/>
                  </a:lnTo>
                  <a:lnTo>
                    <a:pt x="246062" y="150177"/>
                  </a:lnTo>
                  <a:lnTo>
                    <a:pt x="245402" y="148907"/>
                  </a:lnTo>
                  <a:lnTo>
                    <a:pt x="243725" y="147637"/>
                  </a:lnTo>
                  <a:lnTo>
                    <a:pt x="243700" y="150177"/>
                  </a:lnTo>
                  <a:lnTo>
                    <a:pt x="243332" y="152717"/>
                  </a:lnTo>
                  <a:lnTo>
                    <a:pt x="243065" y="155257"/>
                  </a:lnTo>
                  <a:lnTo>
                    <a:pt x="243382" y="156527"/>
                  </a:lnTo>
                  <a:lnTo>
                    <a:pt x="244246" y="157797"/>
                  </a:lnTo>
                  <a:lnTo>
                    <a:pt x="243662" y="159067"/>
                  </a:lnTo>
                  <a:lnTo>
                    <a:pt x="243611" y="160337"/>
                  </a:lnTo>
                  <a:lnTo>
                    <a:pt x="242468" y="160337"/>
                  </a:lnTo>
                  <a:lnTo>
                    <a:pt x="242290" y="161607"/>
                  </a:lnTo>
                  <a:lnTo>
                    <a:pt x="242176" y="164147"/>
                  </a:lnTo>
                  <a:lnTo>
                    <a:pt x="240893" y="164147"/>
                  </a:lnTo>
                  <a:lnTo>
                    <a:pt x="240499" y="165417"/>
                  </a:lnTo>
                  <a:lnTo>
                    <a:pt x="241693" y="171767"/>
                  </a:lnTo>
                  <a:lnTo>
                    <a:pt x="242112" y="173037"/>
                  </a:lnTo>
                  <a:lnTo>
                    <a:pt x="263499" y="173037"/>
                  </a:lnTo>
                  <a:lnTo>
                    <a:pt x="264007" y="170497"/>
                  </a:lnTo>
                  <a:lnTo>
                    <a:pt x="264287" y="167957"/>
                  </a:lnTo>
                  <a:lnTo>
                    <a:pt x="264071" y="167957"/>
                  </a:lnTo>
                  <a:lnTo>
                    <a:pt x="265417" y="165417"/>
                  </a:lnTo>
                  <a:lnTo>
                    <a:pt x="266166" y="162877"/>
                  </a:lnTo>
                  <a:lnTo>
                    <a:pt x="266268" y="160337"/>
                  </a:lnTo>
                  <a:lnTo>
                    <a:pt x="266331" y="156527"/>
                  </a:lnTo>
                  <a:lnTo>
                    <a:pt x="268122" y="152717"/>
                  </a:lnTo>
                  <a:lnTo>
                    <a:pt x="270433" y="155257"/>
                  </a:lnTo>
                  <a:lnTo>
                    <a:pt x="272453" y="156527"/>
                  </a:lnTo>
                  <a:lnTo>
                    <a:pt x="274167" y="159067"/>
                  </a:lnTo>
                  <a:lnTo>
                    <a:pt x="275158" y="159067"/>
                  </a:lnTo>
                  <a:lnTo>
                    <a:pt x="275856" y="160337"/>
                  </a:lnTo>
                  <a:lnTo>
                    <a:pt x="276656" y="161607"/>
                  </a:lnTo>
                  <a:lnTo>
                    <a:pt x="276847" y="161607"/>
                  </a:lnTo>
                  <a:lnTo>
                    <a:pt x="276834" y="162877"/>
                  </a:lnTo>
                  <a:lnTo>
                    <a:pt x="277876" y="165417"/>
                  </a:lnTo>
                  <a:lnTo>
                    <a:pt x="279057" y="166687"/>
                  </a:lnTo>
                  <a:lnTo>
                    <a:pt x="280390" y="166687"/>
                  </a:lnTo>
                  <a:lnTo>
                    <a:pt x="281698" y="167957"/>
                  </a:lnTo>
                  <a:lnTo>
                    <a:pt x="282740" y="166687"/>
                  </a:lnTo>
                  <a:lnTo>
                    <a:pt x="283857" y="166687"/>
                  </a:lnTo>
                  <a:lnTo>
                    <a:pt x="284187" y="169227"/>
                  </a:lnTo>
                  <a:lnTo>
                    <a:pt x="283756" y="171767"/>
                  </a:lnTo>
                  <a:lnTo>
                    <a:pt x="284949" y="174307"/>
                  </a:lnTo>
                  <a:lnTo>
                    <a:pt x="286245" y="174307"/>
                  </a:lnTo>
                  <a:lnTo>
                    <a:pt x="287591" y="171767"/>
                  </a:lnTo>
                  <a:lnTo>
                    <a:pt x="289077" y="171767"/>
                  </a:lnTo>
                  <a:lnTo>
                    <a:pt x="289420" y="173037"/>
                  </a:lnTo>
                  <a:lnTo>
                    <a:pt x="290347" y="173037"/>
                  </a:lnTo>
                  <a:lnTo>
                    <a:pt x="290677" y="174307"/>
                  </a:lnTo>
                  <a:lnTo>
                    <a:pt x="290614" y="175577"/>
                  </a:lnTo>
                  <a:lnTo>
                    <a:pt x="289217" y="175577"/>
                  </a:lnTo>
                  <a:lnTo>
                    <a:pt x="289560" y="176847"/>
                  </a:lnTo>
                  <a:lnTo>
                    <a:pt x="290423" y="176847"/>
                  </a:lnTo>
                  <a:lnTo>
                    <a:pt x="290461" y="179387"/>
                  </a:lnTo>
                  <a:lnTo>
                    <a:pt x="291528" y="179387"/>
                  </a:lnTo>
                  <a:lnTo>
                    <a:pt x="292404" y="180657"/>
                  </a:lnTo>
                  <a:lnTo>
                    <a:pt x="291871" y="183197"/>
                  </a:lnTo>
                  <a:lnTo>
                    <a:pt x="291934" y="184467"/>
                  </a:lnTo>
                  <a:lnTo>
                    <a:pt x="293509" y="184467"/>
                  </a:lnTo>
                  <a:lnTo>
                    <a:pt x="294182" y="183197"/>
                  </a:lnTo>
                  <a:lnTo>
                    <a:pt x="293966" y="181927"/>
                  </a:lnTo>
                  <a:lnTo>
                    <a:pt x="293801" y="180657"/>
                  </a:lnTo>
                  <a:lnTo>
                    <a:pt x="294157" y="179387"/>
                  </a:lnTo>
                  <a:lnTo>
                    <a:pt x="294538" y="179387"/>
                  </a:lnTo>
                  <a:lnTo>
                    <a:pt x="295465" y="180657"/>
                  </a:lnTo>
                  <a:lnTo>
                    <a:pt x="296240" y="180657"/>
                  </a:lnTo>
                  <a:lnTo>
                    <a:pt x="295960" y="183197"/>
                  </a:lnTo>
                  <a:lnTo>
                    <a:pt x="296430" y="185737"/>
                  </a:lnTo>
                  <a:lnTo>
                    <a:pt x="297116" y="187007"/>
                  </a:lnTo>
                  <a:lnTo>
                    <a:pt x="298157" y="187007"/>
                  </a:lnTo>
                  <a:lnTo>
                    <a:pt x="298183" y="188277"/>
                  </a:lnTo>
                  <a:lnTo>
                    <a:pt x="299466" y="192087"/>
                  </a:lnTo>
                  <a:lnTo>
                    <a:pt x="301028" y="192087"/>
                  </a:lnTo>
                  <a:lnTo>
                    <a:pt x="300520" y="190817"/>
                  </a:lnTo>
                  <a:lnTo>
                    <a:pt x="300786" y="189547"/>
                  </a:lnTo>
                  <a:lnTo>
                    <a:pt x="301828" y="190817"/>
                  </a:lnTo>
                  <a:lnTo>
                    <a:pt x="302475" y="190817"/>
                  </a:lnTo>
                  <a:lnTo>
                    <a:pt x="302717" y="192087"/>
                  </a:lnTo>
                  <a:lnTo>
                    <a:pt x="302666" y="194627"/>
                  </a:lnTo>
                  <a:lnTo>
                    <a:pt x="302958" y="195897"/>
                  </a:lnTo>
                  <a:lnTo>
                    <a:pt x="303911" y="194627"/>
                  </a:lnTo>
                  <a:lnTo>
                    <a:pt x="305562" y="193357"/>
                  </a:lnTo>
                  <a:lnTo>
                    <a:pt x="305828" y="195897"/>
                  </a:lnTo>
                  <a:lnTo>
                    <a:pt x="305879" y="200977"/>
                  </a:lnTo>
                  <a:lnTo>
                    <a:pt x="305981" y="202247"/>
                  </a:lnTo>
                  <a:lnTo>
                    <a:pt x="306806" y="203517"/>
                  </a:lnTo>
                  <a:lnTo>
                    <a:pt x="308267" y="204787"/>
                  </a:lnTo>
                  <a:lnTo>
                    <a:pt x="308178" y="203517"/>
                  </a:lnTo>
                  <a:lnTo>
                    <a:pt x="308076" y="200977"/>
                  </a:lnTo>
                  <a:lnTo>
                    <a:pt x="308991" y="200977"/>
                  </a:lnTo>
                  <a:lnTo>
                    <a:pt x="308978" y="202247"/>
                  </a:lnTo>
                  <a:lnTo>
                    <a:pt x="309321" y="203517"/>
                  </a:lnTo>
                  <a:lnTo>
                    <a:pt x="310057" y="202247"/>
                  </a:lnTo>
                  <a:lnTo>
                    <a:pt x="310781" y="202247"/>
                  </a:lnTo>
                  <a:lnTo>
                    <a:pt x="312051" y="203517"/>
                  </a:lnTo>
                  <a:lnTo>
                    <a:pt x="312394" y="203517"/>
                  </a:lnTo>
                  <a:lnTo>
                    <a:pt x="312445" y="204787"/>
                  </a:lnTo>
                  <a:lnTo>
                    <a:pt x="312610" y="204787"/>
                  </a:lnTo>
                  <a:lnTo>
                    <a:pt x="312610" y="206057"/>
                  </a:lnTo>
                  <a:lnTo>
                    <a:pt x="312458" y="207327"/>
                  </a:lnTo>
                  <a:lnTo>
                    <a:pt x="312432" y="209867"/>
                  </a:lnTo>
                  <a:lnTo>
                    <a:pt x="312889" y="209867"/>
                  </a:lnTo>
                  <a:lnTo>
                    <a:pt x="313690" y="211137"/>
                  </a:lnTo>
                  <a:lnTo>
                    <a:pt x="315595" y="213677"/>
                  </a:lnTo>
                  <a:lnTo>
                    <a:pt x="316598" y="211137"/>
                  </a:lnTo>
                  <a:lnTo>
                    <a:pt x="317639" y="209867"/>
                  </a:lnTo>
                  <a:lnTo>
                    <a:pt x="319570" y="208597"/>
                  </a:lnTo>
                  <a:lnTo>
                    <a:pt x="320001" y="209867"/>
                  </a:lnTo>
                  <a:lnTo>
                    <a:pt x="319963" y="213677"/>
                  </a:lnTo>
                  <a:lnTo>
                    <a:pt x="318706" y="217487"/>
                  </a:lnTo>
                  <a:lnTo>
                    <a:pt x="320281" y="216217"/>
                  </a:lnTo>
                  <a:lnTo>
                    <a:pt x="321449" y="214947"/>
                  </a:lnTo>
                  <a:lnTo>
                    <a:pt x="322237" y="212407"/>
                  </a:lnTo>
                  <a:lnTo>
                    <a:pt x="322745" y="213677"/>
                  </a:lnTo>
                  <a:lnTo>
                    <a:pt x="322681" y="214947"/>
                  </a:lnTo>
                  <a:lnTo>
                    <a:pt x="322046" y="216217"/>
                  </a:lnTo>
                  <a:lnTo>
                    <a:pt x="321411" y="216217"/>
                  </a:lnTo>
                  <a:lnTo>
                    <a:pt x="321170" y="217487"/>
                  </a:lnTo>
                  <a:lnTo>
                    <a:pt x="324281" y="217487"/>
                  </a:lnTo>
                  <a:lnTo>
                    <a:pt x="323316" y="218757"/>
                  </a:lnTo>
                  <a:lnTo>
                    <a:pt x="323837" y="218757"/>
                  </a:lnTo>
                  <a:lnTo>
                    <a:pt x="324535" y="220027"/>
                  </a:lnTo>
                  <a:lnTo>
                    <a:pt x="325755" y="220027"/>
                  </a:lnTo>
                  <a:lnTo>
                    <a:pt x="326796" y="221297"/>
                  </a:lnTo>
                  <a:lnTo>
                    <a:pt x="327621" y="221297"/>
                  </a:lnTo>
                  <a:lnTo>
                    <a:pt x="328256" y="222567"/>
                  </a:lnTo>
                  <a:lnTo>
                    <a:pt x="328472" y="221297"/>
                  </a:lnTo>
                  <a:lnTo>
                    <a:pt x="328714" y="221297"/>
                  </a:lnTo>
                  <a:lnTo>
                    <a:pt x="328726" y="220027"/>
                  </a:lnTo>
                  <a:lnTo>
                    <a:pt x="329742" y="221297"/>
                  </a:lnTo>
                  <a:lnTo>
                    <a:pt x="330530" y="221297"/>
                  </a:lnTo>
                  <a:lnTo>
                    <a:pt x="331050" y="222567"/>
                  </a:lnTo>
                  <a:lnTo>
                    <a:pt x="331876" y="221297"/>
                  </a:lnTo>
                  <a:lnTo>
                    <a:pt x="332638" y="220027"/>
                  </a:lnTo>
                  <a:lnTo>
                    <a:pt x="339636" y="220027"/>
                  </a:lnTo>
                  <a:lnTo>
                    <a:pt x="341033" y="218757"/>
                  </a:lnTo>
                  <a:lnTo>
                    <a:pt x="342455" y="216217"/>
                  </a:lnTo>
                  <a:lnTo>
                    <a:pt x="343560" y="217487"/>
                  </a:lnTo>
                  <a:lnTo>
                    <a:pt x="344982" y="217487"/>
                  </a:lnTo>
                  <a:lnTo>
                    <a:pt x="345224" y="216217"/>
                  </a:lnTo>
                  <a:lnTo>
                    <a:pt x="345427" y="216217"/>
                  </a:lnTo>
                  <a:lnTo>
                    <a:pt x="345490" y="214820"/>
                  </a:lnTo>
                  <a:lnTo>
                    <a:pt x="345973" y="213677"/>
                  </a:lnTo>
                  <a:lnTo>
                    <a:pt x="347535" y="214820"/>
                  </a:lnTo>
                  <a:lnTo>
                    <a:pt x="347548" y="213677"/>
                  </a:lnTo>
                  <a:lnTo>
                    <a:pt x="347649" y="212407"/>
                  </a:lnTo>
                  <a:lnTo>
                    <a:pt x="347751" y="211137"/>
                  </a:lnTo>
                  <a:lnTo>
                    <a:pt x="348780" y="211137"/>
                  </a:lnTo>
                  <a:lnTo>
                    <a:pt x="349199" y="209867"/>
                  </a:lnTo>
                  <a:close/>
                </a:path>
                <a:path w="599440" h="299084">
                  <a:moveTo>
                    <a:pt x="368973" y="66243"/>
                  </a:moveTo>
                  <a:lnTo>
                    <a:pt x="368261" y="64973"/>
                  </a:lnTo>
                  <a:lnTo>
                    <a:pt x="366102" y="64973"/>
                  </a:lnTo>
                  <a:lnTo>
                    <a:pt x="364998" y="66243"/>
                  </a:lnTo>
                  <a:lnTo>
                    <a:pt x="368973" y="66243"/>
                  </a:lnTo>
                  <a:close/>
                </a:path>
                <a:path w="599440" h="299084">
                  <a:moveTo>
                    <a:pt x="451358" y="178003"/>
                  </a:moveTo>
                  <a:lnTo>
                    <a:pt x="451243" y="176733"/>
                  </a:lnTo>
                  <a:lnTo>
                    <a:pt x="451091" y="175463"/>
                  </a:lnTo>
                  <a:lnTo>
                    <a:pt x="450799" y="172923"/>
                  </a:lnTo>
                  <a:lnTo>
                    <a:pt x="448678" y="171653"/>
                  </a:lnTo>
                  <a:lnTo>
                    <a:pt x="447433" y="169113"/>
                  </a:lnTo>
                  <a:lnTo>
                    <a:pt x="447065" y="166573"/>
                  </a:lnTo>
                  <a:lnTo>
                    <a:pt x="445147" y="165303"/>
                  </a:lnTo>
                  <a:lnTo>
                    <a:pt x="444322" y="165303"/>
                  </a:lnTo>
                  <a:lnTo>
                    <a:pt x="444601" y="164033"/>
                  </a:lnTo>
                  <a:lnTo>
                    <a:pt x="441667" y="164033"/>
                  </a:lnTo>
                  <a:lnTo>
                    <a:pt x="441032" y="165303"/>
                  </a:lnTo>
                  <a:lnTo>
                    <a:pt x="441845" y="165303"/>
                  </a:lnTo>
                  <a:lnTo>
                    <a:pt x="442404" y="166573"/>
                  </a:lnTo>
                  <a:lnTo>
                    <a:pt x="440436" y="166573"/>
                  </a:lnTo>
                  <a:lnTo>
                    <a:pt x="439534" y="167843"/>
                  </a:lnTo>
                  <a:lnTo>
                    <a:pt x="438899" y="167843"/>
                  </a:lnTo>
                  <a:lnTo>
                    <a:pt x="437222" y="169113"/>
                  </a:lnTo>
                  <a:lnTo>
                    <a:pt x="435952" y="169113"/>
                  </a:lnTo>
                  <a:lnTo>
                    <a:pt x="435063" y="167843"/>
                  </a:lnTo>
                  <a:lnTo>
                    <a:pt x="434238" y="167843"/>
                  </a:lnTo>
                  <a:lnTo>
                    <a:pt x="434238" y="184353"/>
                  </a:lnTo>
                  <a:lnTo>
                    <a:pt x="433679" y="185623"/>
                  </a:lnTo>
                  <a:lnTo>
                    <a:pt x="433539" y="184353"/>
                  </a:lnTo>
                  <a:lnTo>
                    <a:pt x="433324" y="183083"/>
                  </a:lnTo>
                  <a:lnTo>
                    <a:pt x="434111" y="183083"/>
                  </a:lnTo>
                  <a:lnTo>
                    <a:pt x="434238" y="184353"/>
                  </a:lnTo>
                  <a:lnTo>
                    <a:pt x="434238" y="167843"/>
                  </a:lnTo>
                  <a:lnTo>
                    <a:pt x="431546" y="167843"/>
                  </a:lnTo>
                  <a:lnTo>
                    <a:pt x="433006" y="169113"/>
                  </a:lnTo>
                  <a:lnTo>
                    <a:pt x="433489" y="171653"/>
                  </a:lnTo>
                  <a:lnTo>
                    <a:pt x="432955" y="172923"/>
                  </a:lnTo>
                  <a:lnTo>
                    <a:pt x="432142" y="172923"/>
                  </a:lnTo>
                  <a:lnTo>
                    <a:pt x="431609" y="171653"/>
                  </a:lnTo>
                  <a:lnTo>
                    <a:pt x="431177" y="171653"/>
                  </a:lnTo>
                  <a:lnTo>
                    <a:pt x="430593" y="170383"/>
                  </a:lnTo>
                  <a:lnTo>
                    <a:pt x="429895" y="170383"/>
                  </a:lnTo>
                  <a:lnTo>
                    <a:pt x="429895" y="178003"/>
                  </a:lnTo>
                  <a:lnTo>
                    <a:pt x="428675" y="176733"/>
                  </a:lnTo>
                  <a:lnTo>
                    <a:pt x="429437" y="176733"/>
                  </a:lnTo>
                  <a:lnTo>
                    <a:pt x="429895" y="178003"/>
                  </a:lnTo>
                  <a:lnTo>
                    <a:pt x="429895" y="170383"/>
                  </a:lnTo>
                  <a:lnTo>
                    <a:pt x="428802" y="171653"/>
                  </a:lnTo>
                  <a:lnTo>
                    <a:pt x="428193" y="170383"/>
                  </a:lnTo>
                  <a:lnTo>
                    <a:pt x="424726" y="170383"/>
                  </a:lnTo>
                  <a:lnTo>
                    <a:pt x="423951" y="172923"/>
                  </a:lnTo>
                  <a:lnTo>
                    <a:pt x="423545" y="172923"/>
                  </a:lnTo>
                  <a:lnTo>
                    <a:pt x="422973" y="171653"/>
                  </a:lnTo>
                  <a:lnTo>
                    <a:pt x="422249" y="171653"/>
                  </a:lnTo>
                  <a:lnTo>
                    <a:pt x="421106" y="169113"/>
                  </a:lnTo>
                  <a:lnTo>
                    <a:pt x="420522" y="170383"/>
                  </a:lnTo>
                  <a:lnTo>
                    <a:pt x="419874" y="171653"/>
                  </a:lnTo>
                  <a:lnTo>
                    <a:pt x="418782" y="171653"/>
                  </a:lnTo>
                  <a:lnTo>
                    <a:pt x="418109" y="172923"/>
                  </a:lnTo>
                  <a:lnTo>
                    <a:pt x="417969" y="174193"/>
                  </a:lnTo>
                  <a:lnTo>
                    <a:pt x="418363" y="175463"/>
                  </a:lnTo>
                  <a:lnTo>
                    <a:pt x="417944" y="175463"/>
                  </a:lnTo>
                  <a:lnTo>
                    <a:pt x="416775" y="174193"/>
                  </a:lnTo>
                  <a:lnTo>
                    <a:pt x="416166" y="174193"/>
                  </a:lnTo>
                  <a:lnTo>
                    <a:pt x="416356" y="172923"/>
                  </a:lnTo>
                  <a:lnTo>
                    <a:pt x="415645" y="172923"/>
                  </a:lnTo>
                  <a:lnTo>
                    <a:pt x="415099" y="171653"/>
                  </a:lnTo>
                  <a:lnTo>
                    <a:pt x="413169" y="171653"/>
                  </a:lnTo>
                  <a:lnTo>
                    <a:pt x="414020" y="172923"/>
                  </a:lnTo>
                  <a:lnTo>
                    <a:pt x="414108" y="174193"/>
                  </a:lnTo>
                  <a:lnTo>
                    <a:pt x="413385" y="175463"/>
                  </a:lnTo>
                  <a:lnTo>
                    <a:pt x="415874" y="176733"/>
                  </a:lnTo>
                  <a:lnTo>
                    <a:pt x="415201" y="176733"/>
                  </a:lnTo>
                  <a:lnTo>
                    <a:pt x="414616" y="178003"/>
                  </a:lnTo>
                  <a:lnTo>
                    <a:pt x="412521" y="176733"/>
                  </a:lnTo>
                  <a:lnTo>
                    <a:pt x="411962" y="175463"/>
                  </a:lnTo>
                  <a:lnTo>
                    <a:pt x="411391" y="174193"/>
                  </a:lnTo>
                  <a:lnTo>
                    <a:pt x="411226" y="172923"/>
                  </a:lnTo>
                  <a:lnTo>
                    <a:pt x="411251" y="171653"/>
                  </a:lnTo>
                  <a:lnTo>
                    <a:pt x="406895" y="171653"/>
                  </a:lnTo>
                  <a:lnTo>
                    <a:pt x="407022" y="174193"/>
                  </a:lnTo>
                  <a:lnTo>
                    <a:pt x="406323" y="175463"/>
                  </a:lnTo>
                  <a:lnTo>
                    <a:pt x="404825" y="175463"/>
                  </a:lnTo>
                  <a:lnTo>
                    <a:pt x="403466" y="174193"/>
                  </a:lnTo>
                  <a:lnTo>
                    <a:pt x="402971" y="172923"/>
                  </a:lnTo>
                  <a:lnTo>
                    <a:pt x="401942" y="171653"/>
                  </a:lnTo>
                  <a:lnTo>
                    <a:pt x="400050" y="170383"/>
                  </a:lnTo>
                  <a:lnTo>
                    <a:pt x="398767" y="170383"/>
                  </a:lnTo>
                  <a:lnTo>
                    <a:pt x="398703" y="169113"/>
                  </a:lnTo>
                  <a:lnTo>
                    <a:pt x="399008" y="167843"/>
                  </a:lnTo>
                  <a:lnTo>
                    <a:pt x="399592" y="167843"/>
                  </a:lnTo>
                  <a:lnTo>
                    <a:pt x="399338" y="165303"/>
                  </a:lnTo>
                  <a:lnTo>
                    <a:pt x="399008" y="165303"/>
                  </a:lnTo>
                  <a:lnTo>
                    <a:pt x="398462" y="164033"/>
                  </a:lnTo>
                  <a:lnTo>
                    <a:pt x="397713" y="165303"/>
                  </a:lnTo>
                  <a:lnTo>
                    <a:pt x="398462" y="162763"/>
                  </a:lnTo>
                  <a:lnTo>
                    <a:pt x="398780" y="161493"/>
                  </a:lnTo>
                  <a:lnTo>
                    <a:pt x="398614" y="161493"/>
                  </a:lnTo>
                  <a:lnTo>
                    <a:pt x="398437" y="158953"/>
                  </a:lnTo>
                  <a:lnTo>
                    <a:pt x="397802" y="158953"/>
                  </a:lnTo>
                  <a:lnTo>
                    <a:pt x="396684" y="157683"/>
                  </a:lnTo>
                  <a:lnTo>
                    <a:pt x="397014" y="157683"/>
                  </a:lnTo>
                  <a:lnTo>
                    <a:pt x="397129" y="156413"/>
                  </a:lnTo>
                  <a:lnTo>
                    <a:pt x="396074" y="156413"/>
                  </a:lnTo>
                  <a:lnTo>
                    <a:pt x="396240" y="155143"/>
                  </a:lnTo>
                  <a:lnTo>
                    <a:pt x="397129" y="153873"/>
                  </a:lnTo>
                  <a:lnTo>
                    <a:pt x="395465" y="152603"/>
                  </a:lnTo>
                  <a:lnTo>
                    <a:pt x="395198" y="151333"/>
                  </a:lnTo>
                  <a:lnTo>
                    <a:pt x="394931" y="151333"/>
                  </a:lnTo>
                  <a:lnTo>
                    <a:pt x="394563" y="150063"/>
                  </a:lnTo>
                  <a:lnTo>
                    <a:pt x="395084" y="150063"/>
                  </a:lnTo>
                  <a:lnTo>
                    <a:pt x="395693" y="148793"/>
                  </a:lnTo>
                  <a:lnTo>
                    <a:pt x="394982" y="148793"/>
                  </a:lnTo>
                  <a:lnTo>
                    <a:pt x="394766" y="147523"/>
                  </a:lnTo>
                  <a:lnTo>
                    <a:pt x="391375" y="146253"/>
                  </a:lnTo>
                  <a:lnTo>
                    <a:pt x="390867" y="144983"/>
                  </a:lnTo>
                  <a:lnTo>
                    <a:pt x="394093" y="144983"/>
                  </a:lnTo>
                  <a:lnTo>
                    <a:pt x="393433" y="143713"/>
                  </a:lnTo>
                  <a:lnTo>
                    <a:pt x="393776" y="143713"/>
                  </a:lnTo>
                  <a:lnTo>
                    <a:pt x="394093" y="142443"/>
                  </a:lnTo>
                  <a:lnTo>
                    <a:pt x="394779" y="142443"/>
                  </a:lnTo>
                  <a:lnTo>
                    <a:pt x="394677" y="141173"/>
                  </a:lnTo>
                  <a:lnTo>
                    <a:pt x="394436" y="139903"/>
                  </a:lnTo>
                  <a:lnTo>
                    <a:pt x="394004" y="139903"/>
                  </a:lnTo>
                  <a:lnTo>
                    <a:pt x="393090" y="138633"/>
                  </a:lnTo>
                  <a:lnTo>
                    <a:pt x="392709" y="138633"/>
                  </a:lnTo>
                  <a:lnTo>
                    <a:pt x="393026" y="137363"/>
                  </a:lnTo>
                  <a:lnTo>
                    <a:pt x="393611" y="136093"/>
                  </a:lnTo>
                  <a:lnTo>
                    <a:pt x="393484" y="134823"/>
                  </a:lnTo>
                  <a:lnTo>
                    <a:pt x="392709" y="136093"/>
                  </a:lnTo>
                  <a:lnTo>
                    <a:pt x="392239" y="134823"/>
                  </a:lnTo>
                  <a:lnTo>
                    <a:pt x="391896" y="134823"/>
                  </a:lnTo>
                  <a:lnTo>
                    <a:pt x="392658" y="133553"/>
                  </a:lnTo>
                  <a:lnTo>
                    <a:pt x="394131" y="132283"/>
                  </a:lnTo>
                  <a:lnTo>
                    <a:pt x="396328" y="132283"/>
                  </a:lnTo>
                  <a:lnTo>
                    <a:pt x="397192" y="133553"/>
                  </a:lnTo>
                  <a:lnTo>
                    <a:pt x="397687" y="133553"/>
                  </a:lnTo>
                  <a:lnTo>
                    <a:pt x="397814" y="134823"/>
                  </a:lnTo>
                  <a:lnTo>
                    <a:pt x="398386" y="134823"/>
                  </a:lnTo>
                  <a:lnTo>
                    <a:pt x="398970" y="133553"/>
                  </a:lnTo>
                  <a:lnTo>
                    <a:pt x="399516" y="133553"/>
                  </a:lnTo>
                  <a:lnTo>
                    <a:pt x="400113" y="132283"/>
                  </a:lnTo>
                  <a:lnTo>
                    <a:pt x="402412" y="132283"/>
                  </a:lnTo>
                  <a:lnTo>
                    <a:pt x="403529" y="131013"/>
                  </a:lnTo>
                  <a:lnTo>
                    <a:pt x="403504" y="129743"/>
                  </a:lnTo>
                  <a:lnTo>
                    <a:pt x="403072" y="128473"/>
                  </a:lnTo>
                  <a:lnTo>
                    <a:pt x="403212" y="128473"/>
                  </a:lnTo>
                  <a:lnTo>
                    <a:pt x="403593" y="127203"/>
                  </a:lnTo>
                  <a:lnTo>
                    <a:pt x="405015" y="128473"/>
                  </a:lnTo>
                  <a:lnTo>
                    <a:pt x="405625" y="128473"/>
                  </a:lnTo>
                  <a:lnTo>
                    <a:pt x="405663" y="129743"/>
                  </a:lnTo>
                  <a:lnTo>
                    <a:pt x="405345" y="129743"/>
                  </a:lnTo>
                  <a:lnTo>
                    <a:pt x="405511" y="131013"/>
                  </a:lnTo>
                  <a:lnTo>
                    <a:pt x="405993" y="131013"/>
                  </a:lnTo>
                  <a:lnTo>
                    <a:pt x="406768" y="129743"/>
                  </a:lnTo>
                  <a:lnTo>
                    <a:pt x="407631" y="128473"/>
                  </a:lnTo>
                  <a:lnTo>
                    <a:pt x="410159" y="128473"/>
                  </a:lnTo>
                  <a:lnTo>
                    <a:pt x="411607" y="127203"/>
                  </a:lnTo>
                  <a:lnTo>
                    <a:pt x="412813" y="128473"/>
                  </a:lnTo>
                  <a:lnTo>
                    <a:pt x="413893" y="128473"/>
                  </a:lnTo>
                  <a:lnTo>
                    <a:pt x="413867" y="127203"/>
                  </a:lnTo>
                  <a:lnTo>
                    <a:pt x="412940" y="124663"/>
                  </a:lnTo>
                  <a:lnTo>
                    <a:pt x="413194" y="124663"/>
                  </a:lnTo>
                  <a:lnTo>
                    <a:pt x="413677" y="123393"/>
                  </a:lnTo>
                  <a:lnTo>
                    <a:pt x="414388" y="124663"/>
                  </a:lnTo>
                  <a:lnTo>
                    <a:pt x="416394" y="124663"/>
                  </a:lnTo>
                  <a:lnTo>
                    <a:pt x="416560" y="125933"/>
                  </a:lnTo>
                  <a:lnTo>
                    <a:pt x="418655" y="125933"/>
                  </a:lnTo>
                  <a:lnTo>
                    <a:pt x="418261" y="124663"/>
                  </a:lnTo>
                  <a:lnTo>
                    <a:pt x="418719" y="123393"/>
                  </a:lnTo>
                  <a:lnTo>
                    <a:pt x="420497" y="124663"/>
                  </a:lnTo>
                  <a:lnTo>
                    <a:pt x="423049" y="123393"/>
                  </a:lnTo>
                  <a:lnTo>
                    <a:pt x="433285" y="118313"/>
                  </a:lnTo>
                  <a:lnTo>
                    <a:pt x="433260" y="117043"/>
                  </a:lnTo>
                  <a:lnTo>
                    <a:pt x="433641" y="117043"/>
                  </a:lnTo>
                  <a:lnTo>
                    <a:pt x="434416" y="115773"/>
                  </a:lnTo>
                  <a:lnTo>
                    <a:pt x="435254" y="114503"/>
                  </a:lnTo>
                  <a:lnTo>
                    <a:pt x="436003" y="113233"/>
                  </a:lnTo>
                  <a:lnTo>
                    <a:pt x="433705" y="110693"/>
                  </a:lnTo>
                  <a:lnTo>
                    <a:pt x="431152" y="108153"/>
                  </a:lnTo>
                  <a:lnTo>
                    <a:pt x="430161" y="108153"/>
                  </a:lnTo>
                  <a:lnTo>
                    <a:pt x="429158" y="106883"/>
                  </a:lnTo>
                  <a:lnTo>
                    <a:pt x="428142" y="106883"/>
                  </a:lnTo>
                  <a:lnTo>
                    <a:pt x="426720" y="105613"/>
                  </a:lnTo>
                  <a:lnTo>
                    <a:pt x="425043" y="105613"/>
                  </a:lnTo>
                  <a:lnTo>
                    <a:pt x="421881" y="104343"/>
                  </a:lnTo>
                  <a:lnTo>
                    <a:pt x="418782" y="104343"/>
                  </a:lnTo>
                  <a:lnTo>
                    <a:pt x="418680" y="105613"/>
                  </a:lnTo>
                  <a:lnTo>
                    <a:pt x="418172" y="106883"/>
                  </a:lnTo>
                  <a:lnTo>
                    <a:pt x="418007" y="106883"/>
                  </a:lnTo>
                  <a:lnTo>
                    <a:pt x="417982" y="108153"/>
                  </a:lnTo>
                  <a:lnTo>
                    <a:pt x="416966" y="105613"/>
                  </a:lnTo>
                  <a:lnTo>
                    <a:pt x="416458" y="104343"/>
                  </a:lnTo>
                  <a:lnTo>
                    <a:pt x="415785" y="104343"/>
                  </a:lnTo>
                  <a:lnTo>
                    <a:pt x="415785" y="108153"/>
                  </a:lnTo>
                  <a:lnTo>
                    <a:pt x="414782" y="108153"/>
                  </a:lnTo>
                  <a:lnTo>
                    <a:pt x="414616" y="106883"/>
                  </a:lnTo>
                  <a:lnTo>
                    <a:pt x="415290" y="105613"/>
                  </a:lnTo>
                  <a:lnTo>
                    <a:pt x="415785" y="108153"/>
                  </a:lnTo>
                  <a:lnTo>
                    <a:pt x="415785" y="104343"/>
                  </a:lnTo>
                  <a:lnTo>
                    <a:pt x="414705" y="104343"/>
                  </a:lnTo>
                  <a:lnTo>
                    <a:pt x="412673" y="106883"/>
                  </a:lnTo>
                  <a:lnTo>
                    <a:pt x="410959" y="106883"/>
                  </a:lnTo>
                  <a:lnTo>
                    <a:pt x="410375" y="108153"/>
                  </a:lnTo>
                  <a:lnTo>
                    <a:pt x="410057" y="109423"/>
                  </a:lnTo>
                  <a:lnTo>
                    <a:pt x="408343" y="108153"/>
                  </a:lnTo>
                  <a:lnTo>
                    <a:pt x="407390" y="108153"/>
                  </a:lnTo>
                  <a:lnTo>
                    <a:pt x="407187" y="109423"/>
                  </a:lnTo>
                  <a:lnTo>
                    <a:pt x="406565" y="110693"/>
                  </a:lnTo>
                  <a:lnTo>
                    <a:pt x="405511" y="109423"/>
                  </a:lnTo>
                  <a:lnTo>
                    <a:pt x="404698" y="108153"/>
                  </a:lnTo>
                  <a:lnTo>
                    <a:pt x="404279" y="108153"/>
                  </a:lnTo>
                  <a:lnTo>
                    <a:pt x="404279" y="113233"/>
                  </a:lnTo>
                  <a:lnTo>
                    <a:pt x="403631" y="114503"/>
                  </a:lnTo>
                  <a:lnTo>
                    <a:pt x="403872" y="117043"/>
                  </a:lnTo>
                  <a:lnTo>
                    <a:pt x="402107" y="115773"/>
                  </a:lnTo>
                  <a:lnTo>
                    <a:pt x="402945" y="114503"/>
                  </a:lnTo>
                  <a:lnTo>
                    <a:pt x="403631" y="114503"/>
                  </a:lnTo>
                  <a:lnTo>
                    <a:pt x="403326" y="113233"/>
                  </a:lnTo>
                  <a:lnTo>
                    <a:pt x="402793" y="113233"/>
                  </a:lnTo>
                  <a:lnTo>
                    <a:pt x="402590" y="111963"/>
                  </a:lnTo>
                  <a:lnTo>
                    <a:pt x="403034" y="110693"/>
                  </a:lnTo>
                  <a:lnTo>
                    <a:pt x="403974" y="110693"/>
                  </a:lnTo>
                  <a:lnTo>
                    <a:pt x="404241" y="111963"/>
                  </a:lnTo>
                  <a:lnTo>
                    <a:pt x="404279" y="113233"/>
                  </a:lnTo>
                  <a:lnTo>
                    <a:pt x="404279" y="108153"/>
                  </a:lnTo>
                  <a:lnTo>
                    <a:pt x="403047" y="108153"/>
                  </a:lnTo>
                  <a:lnTo>
                    <a:pt x="402310" y="109423"/>
                  </a:lnTo>
                  <a:lnTo>
                    <a:pt x="401853" y="110693"/>
                  </a:lnTo>
                  <a:lnTo>
                    <a:pt x="400812" y="110693"/>
                  </a:lnTo>
                  <a:lnTo>
                    <a:pt x="399872" y="109423"/>
                  </a:lnTo>
                  <a:lnTo>
                    <a:pt x="398322" y="110693"/>
                  </a:lnTo>
                  <a:lnTo>
                    <a:pt x="397725" y="110693"/>
                  </a:lnTo>
                  <a:lnTo>
                    <a:pt x="396722" y="111963"/>
                  </a:lnTo>
                  <a:lnTo>
                    <a:pt x="396240" y="113233"/>
                  </a:lnTo>
                  <a:lnTo>
                    <a:pt x="394360" y="113233"/>
                  </a:lnTo>
                  <a:lnTo>
                    <a:pt x="393738" y="111963"/>
                  </a:lnTo>
                  <a:lnTo>
                    <a:pt x="393306" y="113233"/>
                  </a:lnTo>
                  <a:lnTo>
                    <a:pt x="392760" y="113233"/>
                  </a:lnTo>
                  <a:lnTo>
                    <a:pt x="392087" y="111963"/>
                  </a:lnTo>
                  <a:lnTo>
                    <a:pt x="391287" y="111963"/>
                  </a:lnTo>
                  <a:lnTo>
                    <a:pt x="389864" y="113233"/>
                  </a:lnTo>
                  <a:lnTo>
                    <a:pt x="389229" y="113626"/>
                  </a:lnTo>
                  <a:lnTo>
                    <a:pt x="389229" y="139903"/>
                  </a:lnTo>
                  <a:lnTo>
                    <a:pt x="389089" y="140208"/>
                  </a:lnTo>
                  <a:lnTo>
                    <a:pt x="389089" y="148793"/>
                  </a:lnTo>
                  <a:lnTo>
                    <a:pt x="387959" y="151333"/>
                  </a:lnTo>
                  <a:lnTo>
                    <a:pt x="387896" y="150063"/>
                  </a:lnTo>
                  <a:lnTo>
                    <a:pt x="388150" y="148793"/>
                  </a:lnTo>
                  <a:lnTo>
                    <a:pt x="389089" y="148793"/>
                  </a:lnTo>
                  <a:lnTo>
                    <a:pt x="389089" y="140208"/>
                  </a:lnTo>
                  <a:lnTo>
                    <a:pt x="388645" y="141173"/>
                  </a:lnTo>
                  <a:lnTo>
                    <a:pt x="387959" y="139903"/>
                  </a:lnTo>
                  <a:lnTo>
                    <a:pt x="389229" y="139903"/>
                  </a:lnTo>
                  <a:lnTo>
                    <a:pt x="389229" y="113626"/>
                  </a:lnTo>
                  <a:lnTo>
                    <a:pt x="387794" y="114503"/>
                  </a:lnTo>
                  <a:lnTo>
                    <a:pt x="387159" y="111963"/>
                  </a:lnTo>
                  <a:lnTo>
                    <a:pt x="388416" y="111963"/>
                  </a:lnTo>
                  <a:lnTo>
                    <a:pt x="388950" y="110693"/>
                  </a:lnTo>
                  <a:lnTo>
                    <a:pt x="389483" y="109423"/>
                  </a:lnTo>
                  <a:lnTo>
                    <a:pt x="389610" y="108153"/>
                  </a:lnTo>
                  <a:lnTo>
                    <a:pt x="389928" y="108153"/>
                  </a:lnTo>
                  <a:lnTo>
                    <a:pt x="390055" y="106883"/>
                  </a:lnTo>
                  <a:lnTo>
                    <a:pt x="389432" y="105613"/>
                  </a:lnTo>
                  <a:lnTo>
                    <a:pt x="388594" y="104851"/>
                  </a:lnTo>
                  <a:lnTo>
                    <a:pt x="388594" y="106883"/>
                  </a:lnTo>
                  <a:lnTo>
                    <a:pt x="387565" y="108153"/>
                  </a:lnTo>
                  <a:lnTo>
                    <a:pt x="388505" y="106883"/>
                  </a:lnTo>
                  <a:lnTo>
                    <a:pt x="388594" y="104851"/>
                  </a:lnTo>
                  <a:lnTo>
                    <a:pt x="388048" y="104343"/>
                  </a:lnTo>
                  <a:lnTo>
                    <a:pt x="386715" y="105613"/>
                  </a:lnTo>
                  <a:lnTo>
                    <a:pt x="385483" y="106883"/>
                  </a:lnTo>
                  <a:lnTo>
                    <a:pt x="384340" y="105613"/>
                  </a:lnTo>
                  <a:lnTo>
                    <a:pt x="386473" y="103073"/>
                  </a:lnTo>
                  <a:lnTo>
                    <a:pt x="387604" y="101803"/>
                  </a:lnTo>
                  <a:lnTo>
                    <a:pt x="387756" y="101803"/>
                  </a:lnTo>
                  <a:lnTo>
                    <a:pt x="388188" y="100533"/>
                  </a:lnTo>
                  <a:lnTo>
                    <a:pt x="387705" y="99263"/>
                  </a:lnTo>
                  <a:lnTo>
                    <a:pt x="386270" y="96723"/>
                  </a:lnTo>
                  <a:lnTo>
                    <a:pt x="386969" y="94183"/>
                  </a:lnTo>
                  <a:lnTo>
                    <a:pt x="385470" y="94183"/>
                  </a:lnTo>
                  <a:lnTo>
                    <a:pt x="384759" y="92913"/>
                  </a:lnTo>
                  <a:lnTo>
                    <a:pt x="385572" y="92913"/>
                  </a:lnTo>
                  <a:lnTo>
                    <a:pt x="386435" y="91643"/>
                  </a:lnTo>
                  <a:lnTo>
                    <a:pt x="385660" y="89103"/>
                  </a:lnTo>
                  <a:lnTo>
                    <a:pt x="385102" y="87833"/>
                  </a:lnTo>
                  <a:lnTo>
                    <a:pt x="385838" y="85293"/>
                  </a:lnTo>
                  <a:lnTo>
                    <a:pt x="387388" y="85293"/>
                  </a:lnTo>
                  <a:lnTo>
                    <a:pt x="389915" y="84023"/>
                  </a:lnTo>
                  <a:lnTo>
                    <a:pt x="396201" y="81483"/>
                  </a:lnTo>
                  <a:lnTo>
                    <a:pt x="399224" y="80213"/>
                  </a:lnTo>
                  <a:lnTo>
                    <a:pt x="404291" y="80213"/>
                  </a:lnTo>
                  <a:lnTo>
                    <a:pt x="405879" y="78943"/>
                  </a:lnTo>
                  <a:lnTo>
                    <a:pt x="407758" y="77673"/>
                  </a:lnTo>
                  <a:lnTo>
                    <a:pt x="409638" y="76403"/>
                  </a:lnTo>
                  <a:lnTo>
                    <a:pt x="413194" y="76403"/>
                  </a:lnTo>
                  <a:lnTo>
                    <a:pt x="415201" y="75133"/>
                  </a:lnTo>
                  <a:lnTo>
                    <a:pt x="417106" y="75133"/>
                  </a:lnTo>
                  <a:lnTo>
                    <a:pt x="418388" y="73863"/>
                  </a:lnTo>
                  <a:lnTo>
                    <a:pt x="421817" y="71323"/>
                  </a:lnTo>
                  <a:lnTo>
                    <a:pt x="423049" y="68783"/>
                  </a:lnTo>
                  <a:lnTo>
                    <a:pt x="423672" y="67513"/>
                  </a:lnTo>
                  <a:lnTo>
                    <a:pt x="423951" y="63703"/>
                  </a:lnTo>
                  <a:lnTo>
                    <a:pt x="423341" y="62433"/>
                  </a:lnTo>
                  <a:lnTo>
                    <a:pt x="421424" y="62433"/>
                  </a:lnTo>
                  <a:lnTo>
                    <a:pt x="420357" y="61163"/>
                  </a:lnTo>
                  <a:lnTo>
                    <a:pt x="417410" y="59893"/>
                  </a:lnTo>
                  <a:lnTo>
                    <a:pt x="416001" y="59893"/>
                  </a:lnTo>
                  <a:lnTo>
                    <a:pt x="415099" y="58623"/>
                  </a:lnTo>
                  <a:lnTo>
                    <a:pt x="414731" y="58623"/>
                  </a:lnTo>
                  <a:lnTo>
                    <a:pt x="414312" y="57353"/>
                  </a:lnTo>
                  <a:lnTo>
                    <a:pt x="413308" y="57353"/>
                  </a:lnTo>
                  <a:lnTo>
                    <a:pt x="411759" y="58623"/>
                  </a:lnTo>
                  <a:lnTo>
                    <a:pt x="410311" y="58623"/>
                  </a:lnTo>
                  <a:lnTo>
                    <a:pt x="409117" y="59893"/>
                  </a:lnTo>
                  <a:lnTo>
                    <a:pt x="408787" y="58623"/>
                  </a:lnTo>
                  <a:lnTo>
                    <a:pt x="407797" y="59893"/>
                  </a:lnTo>
                  <a:lnTo>
                    <a:pt x="406488" y="59893"/>
                  </a:lnTo>
                  <a:lnTo>
                    <a:pt x="405371" y="59016"/>
                  </a:lnTo>
                  <a:lnTo>
                    <a:pt x="405371" y="76403"/>
                  </a:lnTo>
                  <a:lnTo>
                    <a:pt x="405041" y="77673"/>
                  </a:lnTo>
                  <a:lnTo>
                    <a:pt x="402170" y="77673"/>
                  </a:lnTo>
                  <a:lnTo>
                    <a:pt x="402082" y="76403"/>
                  </a:lnTo>
                  <a:lnTo>
                    <a:pt x="405371" y="76403"/>
                  </a:lnTo>
                  <a:lnTo>
                    <a:pt x="405371" y="59016"/>
                  </a:lnTo>
                  <a:lnTo>
                    <a:pt x="404888" y="58623"/>
                  </a:lnTo>
                  <a:lnTo>
                    <a:pt x="403936" y="59893"/>
                  </a:lnTo>
                  <a:lnTo>
                    <a:pt x="402945" y="61163"/>
                  </a:lnTo>
                  <a:lnTo>
                    <a:pt x="399338" y="61163"/>
                  </a:lnTo>
                  <a:lnTo>
                    <a:pt x="397802" y="58623"/>
                  </a:lnTo>
                  <a:lnTo>
                    <a:pt x="397484" y="59893"/>
                  </a:lnTo>
                  <a:lnTo>
                    <a:pt x="397484" y="61163"/>
                  </a:lnTo>
                  <a:lnTo>
                    <a:pt x="397383" y="63703"/>
                  </a:lnTo>
                  <a:lnTo>
                    <a:pt x="396062" y="63703"/>
                  </a:lnTo>
                  <a:lnTo>
                    <a:pt x="395643" y="62433"/>
                  </a:lnTo>
                  <a:lnTo>
                    <a:pt x="396062" y="61163"/>
                  </a:lnTo>
                  <a:lnTo>
                    <a:pt x="397484" y="61163"/>
                  </a:lnTo>
                  <a:lnTo>
                    <a:pt x="397484" y="59893"/>
                  </a:lnTo>
                  <a:lnTo>
                    <a:pt x="395414" y="59893"/>
                  </a:lnTo>
                  <a:lnTo>
                    <a:pt x="395033" y="61163"/>
                  </a:lnTo>
                  <a:lnTo>
                    <a:pt x="394792" y="61163"/>
                  </a:lnTo>
                  <a:lnTo>
                    <a:pt x="394703" y="62433"/>
                  </a:lnTo>
                  <a:lnTo>
                    <a:pt x="390385" y="62433"/>
                  </a:lnTo>
                  <a:lnTo>
                    <a:pt x="389674" y="61163"/>
                  </a:lnTo>
                  <a:lnTo>
                    <a:pt x="388569" y="61163"/>
                  </a:lnTo>
                  <a:lnTo>
                    <a:pt x="384975" y="63703"/>
                  </a:lnTo>
                  <a:lnTo>
                    <a:pt x="384911" y="64973"/>
                  </a:lnTo>
                  <a:lnTo>
                    <a:pt x="385495" y="66243"/>
                  </a:lnTo>
                  <a:lnTo>
                    <a:pt x="385737" y="67513"/>
                  </a:lnTo>
                  <a:lnTo>
                    <a:pt x="384365" y="66243"/>
                  </a:lnTo>
                  <a:lnTo>
                    <a:pt x="383362" y="64973"/>
                  </a:lnTo>
                  <a:lnTo>
                    <a:pt x="380746" y="66179"/>
                  </a:lnTo>
                  <a:lnTo>
                    <a:pt x="380746" y="97993"/>
                  </a:lnTo>
                  <a:lnTo>
                    <a:pt x="380593" y="99263"/>
                  </a:lnTo>
                  <a:lnTo>
                    <a:pt x="380136" y="97993"/>
                  </a:lnTo>
                  <a:lnTo>
                    <a:pt x="380746" y="97993"/>
                  </a:lnTo>
                  <a:lnTo>
                    <a:pt x="380746" y="66179"/>
                  </a:lnTo>
                  <a:lnTo>
                    <a:pt x="380606" y="66243"/>
                  </a:lnTo>
                  <a:lnTo>
                    <a:pt x="378472" y="67513"/>
                  </a:lnTo>
                  <a:lnTo>
                    <a:pt x="376974" y="68783"/>
                  </a:lnTo>
                  <a:lnTo>
                    <a:pt x="376593" y="68580"/>
                  </a:lnTo>
                  <a:lnTo>
                    <a:pt x="376593" y="141173"/>
                  </a:lnTo>
                  <a:lnTo>
                    <a:pt x="374637" y="141173"/>
                  </a:lnTo>
                  <a:lnTo>
                    <a:pt x="375373" y="139903"/>
                  </a:lnTo>
                  <a:lnTo>
                    <a:pt x="376021" y="139903"/>
                  </a:lnTo>
                  <a:lnTo>
                    <a:pt x="376593" y="141173"/>
                  </a:lnTo>
                  <a:lnTo>
                    <a:pt x="376593" y="68580"/>
                  </a:lnTo>
                  <a:lnTo>
                    <a:pt x="374650" y="67513"/>
                  </a:lnTo>
                  <a:lnTo>
                    <a:pt x="374637" y="105613"/>
                  </a:lnTo>
                  <a:lnTo>
                    <a:pt x="374624" y="106883"/>
                  </a:lnTo>
                  <a:lnTo>
                    <a:pt x="373824" y="106883"/>
                  </a:lnTo>
                  <a:lnTo>
                    <a:pt x="373761" y="105613"/>
                  </a:lnTo>
                  <a:lnTo>
                    <a:pt x="374637" y="105613"/>
                  </a:lnTo>
                  <a:lnTo>
                    <a:pt x="374637" y="67513"/>
                  </a:lnTo>
                  <a:lnTo>
                    <a:pt x="372541" y="67513"/>
                  </a:lnTo>
                  <a:lnTo>
                    <a:pt x="371919" y="68783"/>
                  </a:lnTo>
                  <a:lnTo>
                    <a:pt x="371868" y="110693"/>
                  </a:lnTo>
                  <a:lnTo>
                    <a:pt x="371652" y="110693"/>
                  </a:lnTo>
                  <a:lnTo>
                    <a:pt x="371652" y="128473"/>
                  </a:lnTo>
                  <a:lnTo>
                    <a:pt x="370382" y="127203"/>
                  </a:lnTo>
                  <a:lnTo>
                    <a:pt x="371322" y="127203"/>
                  </a:lnTo>
                  <a:lnTo>
                    <a:pt x="371652" y="128473"/>
                  </a:lnTo>
                  <a:lnTo>
                    <a:pt x="371652" y="110693"/>
                  </a:lnTo>
                  <a:lnTo>
                    <a:pt x="370459" y="110693"/>
                  </a:lnTo>
                  <a:lnTo>
                    <a:pt x="369836" y="109423"/>
                  </a:lnTo>
                  <a:lnTo>
                    <a:pt x="370154" y="109423"/>
                  </a:lnTo>
                  <a:lnTo>
                    <a:pt x="370128" y="108153"/>
                  </a:lnTo>
                  <a:lnTo>
                    <a:pt x="369214" y="108153"/>
                  </a:lnTo>
                  <a:lnTo>
                    <a:pt x="368414" y="106883"/>
                  </a:lnTo>
                  <a:lnTo>
                    <a:pt x="370408" y="106883"/>
                  </a:lnTo>
                  <a:lnTo>
                    <a:pt x="371868" y="110693"/>
                  </a:lnTo>
                  <a:lnTo>
                    <a:pt x="371868" y="68783"/>
                  </a:lnTo>
                  <a:lnTo>
                    <a:pt x="370382" y="68783"/>
                  </a:lnTo>
                  <a:lnTo>
                    <a:pt x="369671" y="67513"/>
                  </a:lnTo>
                  <a:lnTo>
                    <a:pt x="369519" y="67513"/>
                  </a:lnTo>
                  <a:lnTo>
                    <a:pt x="369519" y="97993"/>
                  </a:lnTo>
                  <a:lnTo>
                    <a:pt x="366369" y="99263"/>
                  </a:lnTo>
                  <a:lnTo>
                    <a:pt x="365988" y="97993"/>
                  </a:lnTo>
                  <a:lnTo>
                    <a:pt x="369087" y="96723"/>
                  </a:lnTo>
                  <a:lnTo>
                    <a:pt x="369519" y="97993"/>
                  </a:lnTo>
                  <a:lnTo>
                    <a:pt x="369519" y="67513"/>
                  </a:lnTo>
                  <a:lnTo>
                    <a:pt x="363893" y="67513"/>
                  </a:lnTo>
                  <a:lnTo>
                    <a:pt x="361696" y="67513"/>
                  </a:lnTo>
                  <a:lnTo>
                    <a:pt x="359244" y="67513"/>
                  </a:lnTo>
                  <a:lnTo>
                    <a:pt x="358279" y="68783"/>
                  </a:lnTo>
                  <a:lnTo>
                    <a:pt x="356806" y="70053"/>
                  </a:lnTo>
                  <a:lnTo>
                    <a:pt x="355193" y="71323"/>
                  </a:lnTo>
                  <a:lnTo>
                    <a:pt x="353936" y="72593"/>
                  </a:lnTo>
                  <a:lnTo>
                    <a:pt x="351675" y="80213"/>
                  </a:lnTo>
                  <a:lnTo>
                    <a:pt x="353834" y="86563"/>
                  </a:lnTo>
                  <a:lnTo>
                    <a:pt x="360426" y="91643"/>
                  </a:lnTo>
                  <a:lnTo>
                    <a:pt x="360146" y="92913"/>
                  </a:lnTo>
                  <a:lnTo>
                    <a:pt x="359740" y="92913"/>
                  </a:lnTo>
                  <a:lnTo>
                    <a:pt x="359194" y="94183"/>
                  </a:lnTo>
                  <a:lnTo>
                    <a:pt x="359727" y="96723"/>
                  </a:lnTo>
                  <a:lnTo>
                    <a:pt x="360502" y="97993"/>
                  </a:lnTo>
                  <a:lnTo>
                    <a:pt x="360705" y="99263"/>
                  </a:lnTo>
                  <a:lnTo>
                    <a:pt x="361315" y="100533"/>
                  </a:lnTo>
                  <a:lnTo>
                    <a:pt x="362305" y="103073"/>
                  </a:lnTo>
                  <a:lnTo>
                    <a:pt x="363004" y="101803"/>
                  </a:lnTo>
                  <a:lnTo>
                    <a:pt x="363956" y="101803"/>
                  </a:lnTo>
                  <a:lnTo>
                    <a:pt x="364502" y="103073"/>
                  </a:lnTo>
                  <a:lnTo>
                    <a:pt x="365036" y="103073"/>
                  </a:lnTo>
                  <a:lnTo>
                    <a:pt x="365213" y="104343"/>
                  </a:lnTo>
                  <a:lnTo>
                    <a:pt x="364985" y="104343"/>
                  </a:lnTo>
                  <a:lnTo>
                    <a:pt x="362407" y="105613"/>
                  </a:lnTo>
                  <a:lnTo>
                    <a:pt x="363702" y="106883"/>
                  </a:lnTo>
                  <a:lnTo>
                    <a:pt x="363499" y="109423"/>
                  </a:lnTo>
                  <a:lnTo>
                    <a:pt x="364337" y="110693"/>
                  </a:lnTo>
                  <a:lnTo>
                    <a:pt x="364858" y="111963"/>
                  </a:lnTo>
                  <a:lnTo>
                    <a:pt x="364845" y="113233"/>
                  </a:lnTo>
                  <a:lnTo>
                    <a:pt x="364312" y="114503"/>
                  </a:lnTo>
                  <a:lnTo>
                    <a:pt x="367106" y="117043"/>
                  </a:lnTo>
                  <a:lnTo>
                    <a:pt x="367614" y="119583"/>
                  </a:lnTo>
                  <a:lnTo>
                    <a:pt x="365823" y="122123"/>
                  </a:lnTo>
                  <a:lnTo>
                    <a:pt x="366636" y="122123"/>
                  </a:lnTo>
                  <a:lnTo>
                    <a:pt x="366306" y="123393"/>
                  </a:lnTo>
                  <a:lnTo>
                    <a:pt x="366280" y="124663"/>
                  </a:lnTo>
                  <a:lnTo>
                    <a:pt x="366534" y="124663"/>
                  </a:lnTo>
                  <a:lnTo>
                    <a:pt x="367284" y="125933"/>
                  </a:lnTo>
                  <a:lnTo>
                    <a:pt x="367931" y="127203"/>
                  </a:lnTo>
                  <a:lnTo>
                    <a:pt x="369036" y="128473"/>
                  </a:lnTo>
                  <a:lnTo>
                    <a:pt x="369239" y="129743"/>
                  </a:lnTo>
                  <a:lnTo>
                    <a:pt x="368503" y="131013"/>
                  </a:lnTo>
                  <a:lnTo>
                    <a:pt x="371944" y="131013"/>
                  </a:lnTo>
                  <a:lnTo>
                    <a:pt x="372643" y="132283"/>
                  </a:lnTo>
                  <a:lnTo>
                    <a:pt x="374040" y="132283"/>
                  </a:lnTo>
                  <a:lnTo>
                    <a:pt x="374294" y="133553"/>
                  </a:lnTo>
                  <a:lnTo>
                    <a:pt x="374040" y="133553"/>
                  </a:lnTo>
                  <a:lnTo>
                    <a:pt x="373811" y="134823"/>
                  </a:lnTo>
                  <a:lnTo>
                    <a:pt x="373151" y="134823"/>
                  </a:lnTo>
                  <a:lnTo>
                    <a:pt x="373151" y="137236"/>
                  </a:lnTo>
                  <a:lnTo>
                    <a:pt x="373138" y="137363"/>
                  </a:lnTo>
                  <a:lnTo>
                    <a:pt x="372275" y="137363"/>
                  </a:lnTo>
                  <a:lnTo>
                    <a:pt x="372376" y="136093"/>
                  </a:lnTo>
                  <a:lnTo>
                    <a:pt x="372859" y="136093"/>
                  </a:lnTo>
                  <a:lnTo>
                    <a:pt x="373151" y="137236"/>
                  </a:lnTo>
                  <a:lnTo>
                    <a:pt x="373151" y="134823"/>
                  </a:lnTo>
                  <a:lnTo>
                    <a:pt x="369798" y="134823"/>
                  </a:lnTo>
                  <a:lnTo>
                    <a:pt x="369417" y="136093"/>
                  </a:lnTo>
                  <a:lnTo>
                    <a:pt x="369811" y="137363"/>
                  </a:lnTo>
                  <a:lnTo>
                    <a:pt x="370344" y="138633"/>
                  </a:lnTo>
                  <a:lnTo>
                    <a:pt x="370166" y="138633"/>
                  </a:lnTo>
                  <a:lnTo>
                    <a:pt x="370319" y="139903"/>
                  </a:lnTo>
                  <a:lnTo>
                    <a:pt x="371411" y="143713"/>
                  </a:lnTo>
                  <a:lnTo>
                    <a:pt x="371475" y="144983"/>
                  </a:lnTo>
                  <a:lnTo>
                    <a:pt x="372313" y="146253"/>
                  </a:lnTo>
                  <a:lnTo>
                    <a:pt x="372821" y="146253"/>
                  </a:lnTo>
                  <a:lnTo>
                    <a:pt x="372973" y="147523"/>
                  </a:lnTo>
                  <a:lnTo>
                    <a:pt x="375259" y="147523"/>
                  </a:lnTo>
                  <a:lnTo>
                    <a:pt x="375970" y="148793"/>
                  </a:lnTo>
                  <a:lnTo>
                    <a:pt x="378079" y="148793"/>
                  </a:lnTo>
                  <a:lnTo>
                    <a:pt x="376199" y="150063"/>
                  </a:lnTo>
                  <a:lnTo>
                    <a:pt x="375551" y="151333"/>
                  </a:lnTo>
                  <a:lnTo>
                    <a:pt x="376174" y="153873"/>
                  </a:lnTo>
                  <a:lnTo>
                    <a:pt x="375843" y="153873"/>
                  </a:lnTo>
                  <a:lnTo>
                    <a:pt x="375424" y="155143"/>
                  </a:lnTo>
                  <a:lnTo>
                    <a:pt x="375043" y="155143"/>
                  </a:lnTo>
                  <a:lnTo>
                    <a:pt x="374904" y="156413"/>
                  </a:lnTo>
                  <a:lnTo>
                    <a:pt x="374446" y="156413"/>
                  </a:lnTo>
                  <a:lnTo>
                    <a:pt x="374294" y="157683"/>
                  </a:lnTo>
                  <a:lnTo>
                    <a:pt x="374878" y="158953"/>
                  </a:lnTo>
                  <a:lnTo>
                    <a:pt x="376593" y="158953"/>
                  </a:lnTo>
                  <a:lnTo>
                    <a:pt x="376974" y="160223"/>
                  </a:lnTo>
                  <a:lnTo>
                    <a:pt x="378079" y="160223"/>
                  </a:lnTo>
                  <a:lnTo>
                    <a:pt x="377799" y="158953"/>
                  </a:lnTo>
                  <a:lnTo>
                    <a:pt x="378574" y="157683"/>
                  </a:lnTo>
                  <a:lnTo>
                    <a:pt x="380428" y="157683"/>
                  </a:lnTo>
                  <a:lnTo>
                    <a:pt x="380822" y="158953"/>
                  </a:lnTo>
                  <a:lnTo>
                    <a:pt x="381038" y="160223"/>
                  </a:lnTo>
                  <a:lnTo>
                    <a:pt x="380123" y="160223"/>
                  </a:lnTo>
                  <a:lnTo>
                    <a:pt x="378333" y="162763"/>
                  </a:lnTo>
                  <a:lnTo>
                    <a:pt x="377520" y="164033"/>
                  </a:lnTo>
                  <a:lnTo>
                    <a:pt x="376618" y="165303"/>
                  </a:lnTo>
                  <a:lnTo>
                    <a:pt x="379285" y="169113"/>
                  </a:lnTo>
                  <a:lnTo>
                    <a:pt x="381165" y="170383"/>
                  </a:lnTo>
                  <a:lnTo>
                    <a:pt x="382244" y="171653"/>
                  </a:lnTo>
                  <a:lnTo>
                    <a:pt x="380339" y="174193"/>
                  </a:lnTo>
                  <a:lnTo>
                    <a:pt x="379945" y="175463"/>
                  </a:lnTo>
                  <a:lnTo>
                    <a:pt x="381076" y="178003"/>
                  </a:lnTo>
                  <a:lnTo>
                    <a:pt x="384136" y="178003"/>
                  </a:lnTo>
                  <a:lnTo>
                    <a:pt x="383286" y="180543"/>
                  </a:lnTo>
                  <a:lnTo>
                    <a:pt x="382511" y="180543"/>
                  </a:lnTo>
                  <a:lnTo>
                    <a:pt x="382371" y="179273"/>
                  </a:lnTo>
                  <a:lnTo>
                    <a:pt x="381571" y="180543"/>
                  </a:lnTo>
                  <a:lnTo>
                    <a:pt x="382168" y="181813"/>
                  </a:lnTo>
                  <a:lnTo>
                    <a:pt x="382841" y="181813"/>
                  </a:lnTo>
                  <a:lnTo>
                    <a:pt x="383463" y="183083"/>
                  </a:lnTo>
                  <a:lnTo>
                    <a:pt x="384200" y="183083"/>
                  </a:lnTo>
                  <a:lnTo>
                    <a:pt x="384873" y="185623"/>
                  </a:lnTo>
                  <a:lnTo>
                    <a:pt x="386041" y="186893"/>
                  </a:lnTo>
                  <a:lnTo>
                    <a:pt x="385610" y="186893"/>
                  </a:lnTo>
                  <a:lnTo>
                    <a:pt x="385508" y="188163"/>
                  </a:lnTo>
                  <a:lnTo>
                    <a:pt x="385762" y="188163"/>
                  </a:lnTo>
                  <a:lnTo>
                    <a:pt x="386207" y="189433"/>
                  </a:lnTo>
                  <a:lnTo>
                    <a:pt x="387032" y="189433"/>
                  </a:lnTo>
                  <a:lnTo>
                    <a:pt x="389928" y="190703"/>
                  </a:lnTo>
                  <a:lnTo>
                    <a:pt x="390702" y="189433"/>
                  </a:lnTo>
                  <a:lnTo>
                    <a:pt x="393306" y="189433"/>
                  </a:lnTo>
                  <a:lnTo>
                    <a:pt x="393674" y="190703"/>
                  </a:lnTo>
                  <a:lnTo>
                    <a:pt x="393192" y="190703"/>
                  </a:lnTo>
                  <a:lnTo>
                    <a:pt x="393585" y="191973"/>
                  </a:lnTo>
                  <a:lnTo>
                    <a:pt x="397535" y="191973"/>
                  </a:lnTo>
                  <a:lnTo>
                    <a:pt x="400888" y="193243"/>
                  </a:lnTo>
                  <a:lnTo>
                    <a:pt x="401561" y="193243"/>
                  </a:lnTo>
                  <a:lnTo>
                    <a:pt x="401358" y="191973"/>
                  </a:lnTo>
                  <a:lnTo>
                    <a:pt x="401510" y="191973"/>
                  </a:lnTo>
                  <a:lnTo>
                    <a:pt x="401980" y="193243"/>
                  </a:lnTo>
                  <a:lnTo>
                    <a:pt x="406590" y="193243"/>
                  </a:lnTo>
                  <a:lnTo>
                    <a:pt x="406476" y="190703"/>
                  </a:lnTo>
                  <a:lnTo>
                    <a:pt x="406615" y="190703"/>
                  </a:lnTo>
                  <a:lnTo>
                    <a:pt x="407504" y="191973"/>
                  </a:lnTo>
                  <a:lnTo>
                    <a:pt x="408825" y="190703"/>
                  </a:lnTo>
                  <a:lnTo>
                    <a:pt x="411441" y="190703"/>
                  </a:lnTo>
                  <a:lnTo>
                    <a:pt x="411734" y="191973"/>
                  </a:lnTo>
                  <a:lnTo>
                    <a:pt x="412165" y="193243"/>
                  </a:lnTo>
                  <a:lnTo>
                    <a:pt x="414845" y="193243"/>
                  </a:lnTo>
                  <a:lnTo>
                    <a:pt x="414934" y="191973"/>
                  </a:lnTo>
                  <a:lnTo>
                    <a:pt x="414972" y="189433"/>
                  </a:lnTo>
                  <a:lnTo>
                    <a:pt x="416407" y="189433"/>
                  </a:lnTo>
                  <a:lnTo>
                    <a:pt x="416839" y="190703"/>
                  </a:lnTo>
                  <a:lnTo>
                    <a:pt x="417144" y="191973"/>
                  </a:lnTo>
                  <a:lnTo>
                    <a:pt x="419493" y="191973"/>
                  </a:lnTo>
                  <a:lnTo>
                    <a:pt x="420636" y="190703"/>
                  </a:lnTo>
                  <a:lnTo>
                    <a:pt x="422109" y="190703"/>
                  </a:lnTo>
                  <a:lnTo>
                    <a:pt x="423329" y="189433"/>
                  </a:lnTo>
                  <a:lnTo>
                    <a:pt x="425526" y="189433"/>
                  </a:lnTo>
                  <a:lnTo>
                    <a:pt x="427405" y="188163"/>
                  </a:lnTo>
                  <a:lnTo>
                    <a:pt x="428472" y="188163"/>
                  </a:lnTo>
                  <a:lnTo>
                    <a:pt x="429387" y="189433"/>
                  </a:lnTo>
                  <a:lnTo>
                    <a:pt x="431736" y="189433"/>
                  </a:lnTo>
                  <a:lnTo>
                    <a:pt x="432168" y="188163"/>
                  </a:lnTo>
                  <a:lnTo>
                    <a:pt x="433095" y="188163"/>
                  </a:lnTo>
                  <a:lnTo>
                    <a:pt x="433336" y="186893"/>
                  </a:lnTo>
                  <a:lnTo>
                    <a:pt x="435851" y="186893"/>
                  </a:lnTo>
                  <a:lnTo>
                    <a:pt x="436664" y="185623"/>
                  </a:lnTo>
                  <a:lnTo>
                    <a:pt x="444855" y="185623"/>
                  </a:lnTo>
                  <a:lnTo>
                    <a:pt x="445897" y="184353"/>
                  </a:lnTo>
                  <a:lnTo>
                    <a:pt x="446722" y="183083"/>
                  </a:lnTo>
                  <a:lnTo>
                    <a:pt x="447344" y="181813"/>
                  </a:lnTo>
                  <a:lnTo>
                    <a:pt x="449935" y="180543"/>
                  </a:lnTo>
                  <a:lnTo>
                    <a:pt x="451256" y="180543"/>
                  </a:lnTo>
                  <a:lnTo>
                    <a:pt x="451243" y="178003"/>
                  </a:lnTo>
                  <a:close/>
                </a:path>
                <a:path w="599440" h="299084">
                  <a:moveTo>
                    <a:pt x="468020" y="156210"/>
                  </a:moveTo>
                  <a:lnTo>
                    <a:pt x="467880" y="156133"/>
                  </a:lnTo>
                  <a:lnTo>
                    <a:pt x="468020" y="156210"/>
                  </a:lnTo>
                  <a:close/>
                </a:path>
                <a:path w="599440" h="299084">
                  <a:moveTo>
                    <a:pt x="482523" y="38100"/>
                  </a:moveTo>
                  <a:lnTo>
                    <a:pt x="481787" y="36830"/>
                  </a:lnTo>
                  <a:lnTo>
                    <a:pt x="481164" y="36830"/>
                  </a:lnTo>
                  <a:lnTo>
                    <a:pt x="481330" y="38100"/>
                  </a:lnTo>
                  <a:lnTo>
                    <a:pt x="482523" y="38100"/>
                  </a:lnTo>
                  <a:close/>
                </a:path>
                <a:path w="599440" h="299084">
                  <a:moveTo>
                    <a:pt x="503504" y="38100"/>
                  </a:moveTo>
                  <a:lnTo>
                    <a:pt x="502805" y="36830"/>
                  </a:lnTo>
                  <a:lnTo>
                    <a:pt x="502208" y="36830"/>
                  </a:lnTo>
                  <a:lnTo>
                    <a:pt x="501637" y="35560"/>
                  </a:lnTo>
                  <a:lnTo>
                    <a:pt x="500037" y="35560"/>
                  </a:lnTo>
                  <a:lnTo>
                    <a:pt x="498970" y="34290"/>
                  </a:lnTo>
                  <a:lnTo>
                    <a:pt x="498017" y="34290"/>
                  </a:lnTo>
                  <a:lnTo>
                    <a:pt x="496798" y="33020"/>
                  </a:lnTo>
                  <a:lnTo>
                    <a:pt x="495300" y="34290"/>
                  </a:lnTo>
                  <a:lnTo>
                    <a:pt x="494741" y="33020"/>
                  </a:lnTo>
                  <a:lnTo>
                    <a:pt x="494030" y="31750"/>
                  </a:lnTo>
                  <a:lnTo>
                    <a:pt x="493318" y="31750"/>
                  </a:lnTo>
                  <a:lnTo>
                    <a:pt x="492328" y="30480"/>
                  </a:lnTo>
                  <a:lnTo>
                    <a:pt x="490905" y="30480"/>
                  </a:lnTo>
                  <a:lnTo>
                    <a:pt x="491286" y="31750"/>
                  </a:lnTo>
                  <a:lnTo>
                    <a:pt x="491350" y="33020"/>
                  </a:lnTo>
                  <a:lnTo>
                    <a:pt x="490956" y="34290"/>
                  </a:lnTo>
                  <a:lnTo>
                    <a:pt x="490004" y="33020"/>
                  </a:lnTo>
                  <a:lnTo>
                    <a:pt x="489216" y="33020"/>
                  </a:lnTo>
                  <a:lnTo>
                    <a:pt x="488746" y="34290"/>
                  </a:lnTo>
                  <a:lnTo>
                    <a:pt x="487756" y="34290"/>
                  </a:lnTo>
                  <a:lnTo>
                    <a:pt x="486778" y="33020"/>
                  </a:lnTo>
                  <a:lnTo>
                    <a:pt x="483565" y="33020"/>
                  </a:lnTo>
                  <a:lnTo>
                    <a:pt x="482447" y="34290"/>
                  </a:lnTo>
                  <a:lnTo>
                    <a:pt x="481901" y="34290"/>
                  </a:lnTo>
                  <a:lnTo>
                    <a:pt x="482003" y="35560"/>
                  </a:lnTo>
                  <a:lnTo>
                    <a:pt x="482523" y="38100"/>
                  </a:lnTo>
                  <a:lnTo>
                    <a:pt x="503504" y="38100"/>
                  </a:lnTo>
                  <a:close/>
                </a:path>
                <a:path w="599440" h="299084">
                  <a:moveTo>
                    <a:pt x="598957" y="99060"/>
                  </a:moveTo>
                  <a:lnTo>
                    <a:pt x="597966" y="95250"/>
                  </a:lnTo>
                  <a:lnTo>
                    <a:pt x="595553" y="90170"/>
                  </a:lnTo>
                  <a:lnTo>
                    <a:pt x="595680" y="88900"/>
                  </a:lnTo>
                  <a:lnTo>
                    <a:pt x="593864" y="88900"/>
                  </a:lnTo>
                  <a:lnTo>
                    <a:pt x="594995" y="86360"/>
                  </a:lnTo>
                  <a:lnTo>
                    <a:pt x="595325" y="86360"/>
                  </a:lnTo>
                  <a:lnTo>
                    <a:pt x="594855" y="85090"/>
                  </a:lnTo>
                  <a:lnTo>
                    <a:pt x="594448" y="86360"/>
                  </a:lnTo>
                  <a:lnTo>
                    <a:pt x="594118" y="86360"/>
                  </a:lnTo>
                  <a:lnTo>
                    <a:pt x="593864" y="85090"/>
                  </a:lnTo>
                  <a:lnTo>
                    <a:pt x="593686" y="83820"/>
                  </a:lnTo>
                  <a:lnTo>
                    <a:pt x="593394" y="82550"/>
                  </a:lnTo>
                  <a:lnTo>
                    <a:pt x="593267" y="78740"/>
                  </a:lnTo>
                  <a:lnTo>
                    <a:pt x="593420" y="77470"/>
                  </a:lnTo>
                  <a:lnTo>
                    <a:pt x="593064" y="76200"/>
                  </a:lnTo>
                  <a:lnTo>
                    <a:pt x="592124" y="74930"/>
                  </a:lnTo>
                  <a:lnTo>
                    <a:pt x="591083" y="74930"/>
                  </a:lnTo>
                  <a:lnTo>
                    <a:pt x="589965" y="73660"/>
                  </a:lnTo>
                  <a:lnTo>
                    <a:pt x="589749" y="72390"/>
                  </a:lnTo>
                  <a:lnTo>
                    <a:pt x="587286" y="72390"/>
                  </a:lnTo>
                  <a:lnTo>
                    <a:pt x="586613" y="71120"/>
                  </a:lnTo>
                  <a:lnTo>
                    <a:pt x="585736" y="71120"/>
                  </a:lnTo>
                  <a:lnTo>
                    <a:pt x="585736" y="73660"/>
                  </a:lnTo>
                  <a:lnTo>
                    <a:pt x="585241" y="74930"/>
                  </a:lnTo>
                  <a:lnTo>
                    <a:pt x="585304" y="73660"/>
                  </a:lnTo>
                  <a:lnTo>
                    <a:pt x="585736" y="73660"/>
                  </a:lnTo>
                  <a:lnTo>
                    <a:pt x="585736" y="71120"/>
                  </a:lnTo>
                  <a:lnTo>
                    <a:pt x="585241" y="71120"/>
                  </a:lnTo>
                  <a:lnTo>
                    <a:pt x="585190" y="69850"/>
                  </a:lnTo>
                  <a:lnTo>
                    <a:pt x="586803" y="69850"/>
                  </a:lnTo>
                  <a:lnTo>
                    <a:pt x="587184" y="71120"/>
                  </a:lnTo>
                  <a:lnTo>
                    <a:pt x="587806" y="71120"/>
                  </a:lnTo>
                  <a:lnTo>
                    <a:pt x="588657" y="69850"/>
                  </a:lnTo>
                  <a:lnTo>
                    <a:pt x="589470" y="69850"/>
                  </a:lnTo>
                  <a:lnTo>
                    <a:pt x="589610" y="71120"/>
                  </a:lnTo>
                  <a:lnTo>
                    <a:pt x="590423" y="72390"/>
                  </a:lnTo>
                  <a:lnTo>
                    <a:pt x="592023" y="72390"/>
                  </a:lnTo>
                  <a:lnTo>
                    <a:pt x="590981" y="69850"/>
                  </a:lnTo>
                  <a:lnTo>
                    <a:pt x="590067" y="68580"/>
                  </a:lnTo>
                  <a:lnTo>
                    <a:pt x="590346" y="68580"/>
                  </a:lnTo>
                  <a:lnTo>
                    <a:pt x="590194" y="67310"/>
                  </a:lnTo>
                  <a:lnTo>
                    <a:pt x="588086" y="67310"/>
                  </a:lnTo>
                  <a:lnTo>
                    <a:pt x="587489" y="66040"/>
                  </a:lnTo>
                  <a:lnTo>
                    <a:pt x="587159" y="65430"/>
                  </a:lnTo>
                  <a:lnTo>
                    <a:pt x="587159" y="69850"/>
                  </a:lnTo>
                  <a:lnTo>
                    <a:pt x="586625" y="68580"/>
                  </a:lnTo>
                  <a:lnTo>
                    <a:pt x="587095" y="68580"/>
                  </a:lnTo>
                  <a:lnTo>
                    <a:pt x="587159" y="69850"/>
                  </a:lnTo>
                  <a:lnTo>
                    <a:pt x="587159" y="65430"/>
                  </a:lnTo>
                  <a:lnTo>
                    <a:pt x="586803" y="64770"/>
                  </a:lnTo>
                  <a:lnTo>
                    <a:pt x="586473" y="63741"/>
                  </a:lnTo>
                  <a:lnTo>
                    <a:pt x="586473" y="66040"/>
                  </a:lnTo>
                  <a:lnTo>
                    <a:pt x="585876" y="67310"/>
                  </a:lnTo>
                  <a:lnTo>
                    <a:pt x="585508" y="67310"/>
                  </a:lnTo>
                  <a:lnTo>
                    <a:pt x="585355" y="66040"/>
                  </a:lnTo>
                  <a:lnTo>
                    <a:pt x="586473" y="66040"/>
                  </a:lnTo>
                  <a:lnTo>
                    <a:pt x="586473" y="63741"/>
                  </a:lnTo>
                  <a:lnTo>
                    <a:pt x="586397" y="63500"/>
                  </a:lnTo>
                  <a:lnTo>
                    <a:pt x="586308" y="62230"/>
                  </a:lnTo>
                  <a:lnTo>
                    <a:pt x="585889" y="61074"/>
                  </a:lnTo>
                  <a:lnTo>
                    <a:pt x="585889" y="63500"/>
                  </a:lnTo>
                  <a:lnTo>
                    <a:pt x="584098" y="64770"/>
                  </a:lnTo>
                  <a:lnTo>
                    <a:pt x="584111" y="63500"/>
                  </a:lnTo>
                  <a:lnTo>
                    <a:pt x="583933" y="63500"/>
                  </a:lnTo>
                  <a:lnTo>
                    <a:pt x="583450" y="62230"/>
                  </a:lnTo>
                  <a:lnTo>
                    <a:pt x="583095" y="62230"/>
                  </a:lnTo>
                  <a:lnTo>
                    <a:pt x="583361" y="60960"/>
                  </a:lnTo>
                  <a:lnTo>
                    <a:pt x="583768" y="60960"/>
                  </a:lnTo>
                  <a:lnTo>
                    <a:pt x="584073" y="62230"/>
                  </a:lnTo>
                  <a:lnTo>
                    <a:pt x="585889" y="63500"/>
                  </a:lnTo>
                  <a:lnTo>
                    <a:pt x="585889" y="61074"/>
                  </a:lnTo>
                  <a:lnTo>
                    <a:pt x="585393" y="59690"/>
                  </a:lnTo>
                  <a:lnTo>
                    <a:pt x="582625" y="59690"/>
                  </a:lnTo>
                  <a:lnTo>
                    <a:pt x="582625" y="111760"/>
                  </a:lnTo>
                  <a:lnTo>
                    <a:pt x="581317" y="111760"/>
                  </a:lnTo>
                  <a:lnTo>
                    <a:pt x="581914" y="110490"/>
                  </a:lnTo>
                  <a:lnTo>
                    <a:pt x="582612" y="110490"/>
                  </a:lnTo>
                  <a:lnTo>
                    <a:pt x="582625" y="111760"/>
                  </a:lnTo>
                  <a:lnTo>
                    <a:pt x="582625" y="59690"/>
                  </a:lnTo>
                  <a:lnTo>
                    <a:pt x="581964" y="59690"/>
                  </a:lnTo>
                  <a:lnTo>
                    <a:pt x="581926" y="58420"/>
                  </a:lnTo>
                  <a:lnTo>
                    <a:pt x="581266" y="57150"/>
                  </a:lnTo>
                  <a:lnTo>
                    <a:pt x="579983" y="57150"/>
                  </a:lnTo>
                  <a:lnTo>
                    <a:pt x="580796" y="55880"/>
                  </a:lnTo>
                  <a:lnTo>
                    <a:pt x="580872" y="53340"/>
                  </a:lnTo>
                  <a:lnTo>
                    <a:pt x="580174" y="53340"/>
                  </a:lnTo>
                  <a:lnTo>
                    <a:pt x="580326" y="52070"/>
                  </a:lnTo>
                  <a:lnTo>
                    <a:pt x="580847" y="52070"/>
                  </a:lnTo>
                  <a:lnTo>
                    <a:pt x="579755" y="50800"/>
                  </a:lnTo>
                  <a:lnTo>
                    <a:pt x="578993" y="52070"/>
                  </a:lnTo>
                  <a:lnTo>
                    <a:pt x="577519" y="52070"/>
                  </a:lnTo>
                  <a:lnTo>
                    <a:pt x="577710" y="50800"/>
                  </a:lnTo>
                  <a:lnTo>
                    <a:pt x="578053" y="50800"/>
                  </a:lnTo>
                  <a:lnTo>
                    <a:pt x="578980" y="49530"/>
                  </a:lnTo>
                  <a:lnTo>
                    <a:pt x="580148" y="48260"/>
                  </a:lnTo>
                  <a:lnTo>
                    <a:pt x="580402" y="48260"/>
                  </a:lnTo>
                  <a:lnTo>
                    <a:pt x="580009" y="46990"/>
                  </a:lnTo>
                  <a:lnTo>
                    <a:pt x="577570" y="46990"/>
                  </a:lnTo>
                  <a:lnTo>
                    <a:pt x="576072" y="48260"/>
                  </a:lnTo>
                  <a:lnTo>
                    <a:pt x="575348" y="46990"/>
                  </a:lnTo>
                  <a:lnTo>
                    <a:pt x="576897" y="45720"/>
                  </a:lnTo>
                  <a:lnTo>
                    <a:pt x="577684" y="45720"/>
                  </a:lnTo>
                  <a:lnTo>
                    <a:pt x="574814" y="38100"/>
                  </a:lnTo>
                  <a:lnTo>
                    <a:pt x="573786" y="36830"/>
                  </a:lnTo>
                  <a:lnTo>
                    <a:pt x="571931" y="36830"/>
                  </a:lnTo>
                  <a:lnTo>
                    <a:pt x="571919" y="35560"/>
                  </a:lnTo>
                  <a:lnTo>
                    <a:pt x="571906" y="33020"/>
                  </a:lnTo>
                  <a:lnTo>
                    <a:pt x="571563" y="31750"/>
                  </a:lnTo>
                  <a:lnTo>
                    <a:pt x="571220" y="30480"/>
                  </a:lnTo>
                  <a:lnTo>
                    <a:pt x="569861" y="30480"/>
                  </a:lnTo>
                  <a:lnTo>
                    <a:pt x="570407" y="29210"/>
                  </a:lnTo>
                  <a:lnTo>
                    <a:pt x="569861" y="26670"/>
                  </a:lnTo>
                  <a:lnTo>
                    <a:pt x="568845" y="25895"/>
                  </a:lnTo>
                  <a:lnTo>
                    <a:pt x="568845" y="35560"/>
                  </a:lnTo>
                  <a:lnTo>
                    <a:pt x="568756" y="36830"/>
                  </a:lnTo>
                  <a:lnTo>
                    <a:pt x="567842" y="36830"/>
                  </a:lnTo>
                  <a:lnTo>
                    <a:pt x="567829" y="35560"/>
                  </a:lnTo>
                  <a:lnTo>
                    <a:pt x="568845" y="35560"/>
                  </a:lnTo>
                  <a:lnTo>
                    <a:pt x="568845" y="25895"/>
                  </a:lnTo>
                  <a:lnTo>
                    <a:pt x="568248" y="25450"/>
                  </a:lnTo>
                  <a:lnTo>
                    <a:pt x="568248" y="30480"/>
                  </a:lnTo>
                  <a:lnTo>
                    <a:pt x="567855" y="30480"/>
                  </a:lnTo>
                  <a:lnTo>
                    <a:pt x="567588" y="31750"/>
                  </a:lnTo>
                  <a:lnTo>
                    <a:pt x="567207" y="30480"/>
                  </a:lnTo>
                  <a:lnTo>
                    <a:pt x="566864" y="29210"/>
                  </a:lnTo>
                  <a:lnTo>
                    <a:pt x="568185" y="29210"/>
                  </a:lnTo>
                  <a:lnTo>
                    <a:pt x="568248" y="30480"/>
                  </a:lnTo>
                  <a:lnTo>
                    <a:pt x="568248" y="25450"/>
                  </a:lnTo>
                  <a:lnTo>
                    <a:pt x="568071" y="26670"/>
                  </a:lnTo>
                  <a:lnTo>
                    <a:pt x="567512" y="27940"/>
                  </a:lnTo>
                  <a:lnTo>
                    <a:pt x="566521" y="27940"/>
                  </a:lnTo>
                  <a:lnTo>
                    <a:pt x="566127" y="25400"/>
                  </a:lnTo>
                  <a:lnTo>
                    <a:pt x="565835" y="24130"/>
                  </a:lnTo>
                  <a:lnTo>
                    <a:pt x="565683" y="24130"/>
                  </a:lnTo>
                  <a:lnTo>
                    <a:pt x="565734" y="22860"/>
                  </a:lnTo>
                  <a:lnTo>
                    <a:pt x="566928" y="22860"/>
                  </a:lnTo>
                  <a:lnTo>
                    <a:pt x="567651" y="24130"/>
                  </a:lnTo>
                  <a:lnTo>
                    <a:pt x="568248" y="24130"/>
                  </a:lnTo>
                  <a:lnTo>
                    <a:pt x="568553" y="21590"/>
                  </a:lnTo>
                  <a:lnTo>
                    <a:pt x="567524" y="17780"/>
                  </a:lnTo>
                  <a:lnTo>
                    <a:pt x="566559" y="15240"/>
                  </a:lnTo>
                  <a:lnTo>
                    <a:pt x="565607" y="12700"/>
                  </a:lnTo>
                  <a:lnTo>
                    <a:pt x="565137" y="11430"/>
                  </a:lnTo>
                  <a:lnTo>
                    <a:pt x="564781" y="12700"/>
                  </a:lnTo>
                  <a:lnTo>
                    <a:pt x="564375" y="12700"/>
                  </a:lnTo>
                  <a:lnTo>
                    <a:pt x="563892" y="11430"/>
                  </a:lnTo>
                  <a:lnTo>
                    <a:pt x="562825" y="11430"/>
                  </a:lnTo>
                  <a:lnTo>
                    <a:pt x="562279" y="10160"/>
                  </a:lnTo>
                  <a:lnTo>
                    <a:pt x="561670" y="10160"/>
                  </a:lnTo>
                  <a:lnTo>
                    <a:pt x="560971" y="11430"/>
                  </a:lnTo>
                  <a:lnTo>
                    <a:pt x="560324" y="10160"/>
                  </a:lnTo>
                  <a:lnTo>
                    <a:pt x="559650" y="10160"/>
                  </a:lnTo>
                  <a:lnTo>
                    <a:pt x="559066" y="8890"/>
                  </a:lnTo>
                  <a:lnTo>
                    <a:pt x="556437" y="8890"/>
                  </a:lnTo>
                  <a:lnTo>
                    <a:pt x="555231" y="7620"/>
                  </a:lnTo>
                  <a:lnTo>
                    <a:pt x="555104" y="7620"/>
                  </a:lnTo>
                  <a:lnTo>
                    <a:pt x="554875" y="6350"/>
                  </a:lnTo>
                  <a:lnTo>
                    <a:pt x="554456" y="5080"/>
                  </a:lnTo>
                  <a:lnTo>
                    <a:pt x="554037" y="3810"/>
                  </a:lnTo>
                  <a:lnTo>
                    <a:pt x="553554" y="3810"/>
                  </a:lnTo>
                  <a:lnTo>
                    <a:pt x="553491" y="5080"/>
                  </a:lnTo>
                  <a:lnTo>
                    <a:pt x="554215" y="8890"/>
                  </a:lnTo>
                  <a:lnTo>
                    <a:pt x="553504" y="10160"/>
                  </a:lnTo>
                  <a:lnTo>
                    <a:pt x="553554" y="8890"/>
                  </a:lnTo>
                  <a:lnTo>
                    <a:pt x="553110" y="7620"/>
                  </a:lnTo>
                  <a:lnTo>
                    <a:pt x="552157" y="6350"/>
                  </a:lnTo>
                  <a:lnTo>
                    <a:pt x="550583" y="6350"/>
                  </a:lnTo>
                  <a:lnTo>
                    <a:pt x="548652" y="5080"/>
                  </a:lnTo>
                  <a:lnTo>
                    <a:pt x="548817" y="2540"/>
                  </a:lnTo>
                  <a:lnTo>
                    <a:pt x="549414" y="1270"/>
                  </a:lnTo>
                  <a:lnTo>
                    <a:pt x="550456" y="1270"/>
                  </a:lnTo>
                  <a:lnTo>
                    <a:pt x="549744" y="0"/>
                  </a:lnTo>
                  <a:lnTo>
                    <a:pt x="546887" y="0"/>
                  </a:lnTo>
                  <a:lnTo>
                    <a:pt x="547065" y="2540"/>
                  </a:lnTo>
                  <a:lnTo>
                    <a:pt x="543661" y="2540"/>
                  </a:lnTo>
                  <a:lnTo>
                    <a:pt x="543306" y="3810"/>
                  </a:lnTo>
                  <a:lnTo>
                    <a:pt x="542747" y="5080"/>
                  </a:lnTo>
                  <a:lnTo>
                    <a:pt x="541997" y="3810"/>
                  </a:lnTo>
                  <a:lnTo>
                    <a:pt x="541502" y="3810"/>
                  </a:lnTo>
                  <a:lnTo>
                    <a:pt x="541502" y="55880"/>
                  </a:lnTo>
                  <a:lnTo>
                    <a:pt x="540981" y="55880"/>
                  </a:lnTo>
                  <a:lnTo>
                    <a:pt x="540740" y="54610"/>
                  </a:lnTo>
                  <a:lnTo>
                    <a:pt x="540588" y="53340"/>
                  </a:lnTo>
                  <a:lnTo>
                    <a:pt x="540550" y="52070"/>
                  </a:lnTo>
                  <a:lnTo>
                    <a:pt x="541337" y="54610"/>
                  </a:lnTo>
                  <a:lnTo>
                    <a:pt x="541502" y="55880"/>
                  </a:lnTo>
                  <a:lnTo>
                    <a:pt x="541502" y="3810"/>
                  </a:lnTo>
                  <a:lnTo>
                    <a:pt x="539216" y="3810"/>
                  </a:lnTo>
                  <a:lnTo>
                    <a:pt x="536981" y="4787"/>
                  </a:lnTo>
                  <a:lnTo>
                    <a:pt x="536981" y="72390"/>
                  </a:lnTo>
                  <a:lnTo>
                    <a:pt x="536689" y="73660"/>
                  </a:lnTo>
                  <a:lnTo>
                    <a:pt x="535940" y="73660"/>
                  </a:lnTo>
                  <a:lnTo>
                    <a:pt x="535317" y="71120"/>
                  </a:lnTo>
                  <a:lnTo>
                    <a:pt x="536536" y="72390"/>
                  </a:lnTo>
                  <a:lnTo>
                    <a:pt x="536981" y="72390"/>
                  </a:lnTo>
                  <a:lnTo>
                    <a:pt x="536981" y="4787"/>
                  </a:lnTo>
                  <a:lnTo>
                    <a:pt x="536295" y="5080"/>
                  </a:lnTo>
                  <a:lnTo>
                    <a:pt x="535470" y="5080"/>
                  </a:lnTo>
                  <a:lnTo>
                    <a:pt x="534200" y="6350"/>
                  </a:lnTo>
                  <a:lnTo>
                    <a:pt x="533488" y="6350"/>
                  </a:lnTo>
                  <a:lnTo>
                    <a:pt x="531431" y="8890"/>
                  </a:lnTo>
                  <a:lnTo>
                    <a:pt x="530479" y="10160"/>
                  </a:lnTo>
                  <a:lnTo>
                    <a:pt x="530631" y="12700"/>
                  </a:lnTo>
                  <a:lnTo>
                    <a:pt x="531558" y="13970"/>
                  </a:lnTo>
                  <a:lnTo>
                    <a:pt x="531926" y="15240"/>
                  </a:lnTo>
                  <a:lnTo>
                    <a:pt x="530402" y="15240"/>
                  </a:lnTo>
                  <a:lnTo>
                    <a:pt x="529831" y="13970"/>
                  </a:lnTo>
                  <a:lnTo>
                    <a:pt x="529399" y="13970"/>
                  </a:lnTo>
                  <a:lnTo>
                    <a:pt x="529399" y="24130"/>
                  </a:lnTo>
                  <a:lnTo>
                    <a:pt x="529183" y="25400"/>
                  </a:lnTo>
                  <a:lnTo>
                    <a:pt x="528510" y="22860"/>
                  </a:lnTo>
                  <a:lnTo>
                    <a:pt x="529170" y="24130"/>
                  </a:lnTo>
                  <a:lnTo>
                    <a:pt x="529399" y="24130"/>
                  </a:lnTo>
                  <a:lnTo>
                    <a:pt x="529399" y="13970"/>
                  </a:lnTo>
                  <a:lnTo>
                    <a:pt x="529056" y="13970"/>
                  </a:lnTo>
                  <a:lnTo>
                    <a:pt x="528942" y="15240"/>
                  </a:lnTo>
                  <a:lnTo>
                    <a:pt x="528866" y="19050"/>
                  </a:lnTo>
                  <a:lnTo>
                    <a:pt x="528256" y="19050"/>
                  </a:lnTo>
                  <a:lnTo>
                    <a:pt x="527989" y="20320"/>
                  </a:lnTo>
                  <a:lnTo>
                    <a:pt x="528218" y="21590"/>
                  </a:lnTo>
                  <a:lnTo>
                    <a:pt x="527786" y="22860"/>
                  </a:lnTo>
                  <a:lnTo>
                    <a:pt x="527380" y="22860"/>
                  </a:lnTo>
                  <a:lnTo>
                    <a:pt x="526910" y="24130"/>
                  </a:lnTo>
                  <a:lnTo>
                    <a:pt x="526910" y="25400"/>
                  </a:lnTo>
                  <a:lnTo>
                    <a:pt x="527062" y="25400"/>
                  </a:lnTo>
                  <a:lnTo>
                    <a:pt x="527342" y="26670"/>
                  </a:lnTo>
                  <a:lnTo>
                    <a:pt x="527050" y="27940"/>
                  </a:lnTo>
                  <a:lnTo>
                    <a:pt x="526224" y="27940"/>
                  </a:lnTo>
                  <a:lnTo>
                    <a:pt x="526529" y="29210"/>
                  </a:lnTo>
                  <a:lnTo>
                    <a:pt x="526630" y="31750"/>
                  </a:lnTo>
                  <a:lnTo>
                    <a:pt x="526021" y="33020"/>
                  </a:lnTo>
                  <a:lnTo>
                    <a:pt x="524865" y="33020"/>
                  </a:lnTo>
                  <a:lnTo>
                    <a:pt x="525653" y="34290"/>
                  </a:lnTo>
                  <a:lnTo>
                    <a:pt x="525665" y="35560"/>
                  </a:lnTo>
                  <a:lnTo>
                    <a:pt x="524929" y="36830"/>
                  </a:lnTo>
                  <a:lnTo>
                    <a:pt x="525500" y="38100"/>
                  </a:lnTo>
                  <a:lnTo>
                    <a:pt x="525106" y="39370"/>
                  </a:lnTo>
                  <a:lnTo>
                    <a:pt x="524611" y="40640"/>
                  </a:lnTo>
                  <a:lnTo>
                    <a:pt x="524217" y="44450"/>
                  </a:lnTo>
                  <a:lnTo>
                    <a:pt x="525348" y="44450"/>
                  </a:lnTo>
                  <a:lnTo>
                    <a:pt x="525945" y="45720"/>
                  </a:lnTo>
                  <a:lnTo>
                    <a:pt x="525500" y="45720"/>
                  </a:lnTo>
                  <a:lnTo>
                    <a:pt x="524814" y="46990"/>
                  </a:lnTo>
                  <a:lnTo>
                    <a:pt x="523925" y="48260"/>
                  </a:lnTo>
                  <a:lnTo>
                    <a:pt x="523265" y="45720"/>
                  </a:lnTo>
                  <a:lnTo>
                    <a:pt x="522376" y="45720"/>
                  </a:lnTo>
                  <a:lnTo>
                    <a:pt x="522376" y="66040"/>
                  </a:lnTo>
                  <a:lnTo>
                    <a:pt x="522160" y="66040"/>
                  </a:lnTo>
                  <a:lnTo>
                    <a:pt x="522008" y="64770"/>
                  </a:lnTo>
                  <a:lnTo>
                    <a:pt x="522376" y="66040"/>
                  </a:lnTo>
                  <a:lnTo>
                    <a:pt x="522376" y="45720"/>
                  </a:lnTo>
                  <a:lnTo>
                    <a:pt x="521436" y="45720"/>
                  </a:lnTo>
                  <a:lnTo>
                    <a:pt x="521106" y="46990"/>
                  </a:lnTo>
                  <a:lnTo>
                    <a:pt x="520357" y="48260"/>
                  </a:lnTo>
                  <a:lnTo>
                    <a:pt x="519201" y="48260"/>
                  </a:lnTo>
                  <a:lnTo>
                    <a:pt x="519341" y="49530"/>
                  </a:lnTo>
                  <a:lnTo>
                    <a:pt x="519811" y="49530"/>
                  </a:lnTo>
                  <a:lnTo>
                    <a:pt x="520598" y="50800"/>
                  </a:lnTo>
                  <a:lnTo>
                    <a:pt x="519696" y="50800"/>
                  </a:lnTo>
                  <a:lnTo>
                    <a:pt x="521131" y="52070"/>
                  </a:lnTo>
                  <a:lnTo>
                    <a:pt x="521512" y="53340"/>
                  </a:lnTo>
                  <a:lnTo>
                    <a:pt x="518020" y="53340"/>
                  </a:lnTo>
                  <a:lnTo>
                    <a:pt x="517118" y="55880"/>
                  </a:lnTo>
                  <a:lnTo>
                    <a:pt x="516331" y="59690"/>
                  </a:lnTo>
                  <a:lnTo>
                    <a:pt x="514273" y="58420"/>
                  </a:lnTo>
                  <a:lnTo>
                    <a:pt x="513346" y="57150"/>
                  </a:lnTo>
                  <a:lnTo>
                    <a:pt x="513664" y="55880"/>
                  </a:lnTo>
                  <a:lnTo>
                    <a:pt x="513715" y="54610"/>
                  </a:lnTo>
                  <a:lnTo>
                    <a:pt x="513499" y="54610"/>
                  </a:lnTo>
                  <a:lnTo>
                    <a:pt x="513054" y="53340"/>
                  </a:lnTo>
                  <a:lnTo>
                    <a:pt x="511276" y="53340"/>
                  </a:lnTo>
                  <a:lnTo>
                    <a:pt x="510501" y="52070"/>
                  </a:lnTo>
                  <a:lnTo>
                    <a:pt x="511149" y="52070"/>
                  </a:lnTo>
                  <a:lnTo>
                    <a:pt x="511898" y="50800"/>
                  </a:lnTo>
                  <a:lnTo>
                    <a:pt x="511175" y="49530"/>
                  </a:lnTo>
                  <a:lnTo>
                    <a:pt x="510209" y="48260"/>
                  </a:lnTo>
                  <a:lnTo>
                    <a:pt x="509028" y="46990"/>
                  </a:lnTo>
                  <a:lnTo>
                    <a:pt x="507047" y="46990"/>
                  </a:lnTo>
                  <a:lnTo>
                    <a:pt x="506958" y="45720"/>
                  </a:lnTo>
                  <a:lnTo>
                    <a:pt x="507479" y="45720"/>
                  </a:lnTo>
                  <a:lnTo>
                    <a:pt x="508038" y="44450"/>
                  </a:lnTo>
                  <a:lnTo>
                    <a:pt x="507479" y="43180"/>
                  </a:lnTo>
                  <a:lnTo>
                    <a:pt x="506552" y="41910"/>
                  </a:lnTo>
                  <a:lnTo>
                    <a:pt x="504215" y="39370"/>
                  </a:lnTo>
                  <a:lnTo>
                    <a:pt x="483184" y="39370"/>
                  </a:lnTo>
                  <a:lnTo>
                    <a:pt x="483184" y="102870"/>
                  </a:lnTo>
                  <a:lnTo>
                    <a:pt x="482828" y="102870"/>
                  </a:lnTo>
                  <a:lnTo>
                    <a:pt x="482815" y="104140"/>
                  </a:lnTo>
                  <a:lnTo>
                    <a:pt x="482523" y="104140"/>
                  </a:lnTo>
                  <a:lnTo>
                    <a:pt x="481342" y="102870"/>
                  </a:lnTo>
                  <a:lnTo>
                    <a:pt x="482638" y="101600"/>
                  </a:lnTo>
                  <a:lnTo>
                    <a:pt x="483120" y="101600"/>
                  </a:lnTo>
                  <a:lnTo>
                    <a:pt x="483184" y="102870"/>
                  </a:lnTo>
                  <a:lnTo>
                    <a:pt x="483184" y="39370"/>
                  </a:lnTo>
                  <a:lnTo>
                    <a:pt x="481507" y="39370"/>
                  </a:lnTo>
                  <a:lnTo>
                    <a:pt x="480847" y="39370"/>
                  </a:lnTo>
                  <a:lnTo>
                    <a:pt x="479653" y="39370"/>
                  </a:lnTo>
                  <a:lnTo>
                    <a:pt x="478815" y="40640"/>
                  </a:lnTo>
                  <a:lnTo>
                    <a:pt x="474802" y="40640"/>
                  </a:lnTo>
                  <a:lnTo>
                    <a:pt x="474662" y="41910"/>
                  </a:lnTo>
                  <a:lnTo>
                    <a:pt x="475107" y="43180"/>
                  </a:lnTo>
                  <a:lnTo>
                    <a:pt x="476034" y="44450"/>
                  </a:lnTo>
                  <a:lnTo>
                    <a:pt x="473646" y="44450"/>
                  </a:lnTo>
                  <a:lnTo>
                    <a:pt x="473710" y="45720"/>
                  </a:lnTo>
                  <a:lnTo>
                    <a:pt x="473125" y="46990"/>
                  </a:lnTo>
                  <a:lnTo>
                    <a:pt x="472859" y="46990"/>
                  </a:lnTo>
                  <a:lnTo>
                    <a:pt x="472020" y="48260"/>
                  </a:lnTo>
                  <a:lnTo>
                    <a:pt x="471779" y="48260"/>
                  </a:lnTo>
                  <a:lnTo>
                    <a:pt x="471830" y="49530"/>
                  </a:lnTo>
                  <a:lnTo>
                    <a:pt x="471157" y="50800"/>
                  </a:lnTo>
                  <a:lnTo>
                    <a:pt x="470369" y="52070"/>
                  </a:lnTo>
                  <a:lnTo>
                    <a:pt x="469925" y="52070"/>
                  </a:lnTo>
                  <a:lnTo>
                    <a:pt x="469849" y="53340"/>
                  </a:lnTo>
                  <a:lnTo>
                    <a:pt x="470141" y="53340"/>
                  </a:lnTo>
                  <a:lnTo>
                    <a:pt x="469544" y="54610"/>
                  </a:lnTo>
                  <a:lnTo>
                    <a:pt x="469176" y="54610"/>
                  </a:lnTo>
                  <a:lnTo>
                    <a:pt x="469049" y="55880"/>
                  </a:lnTo>
                  <a:lnTo>
                    <a:pt x="468985" y="57150"/>
                  </a:lnTo>
                  <a:lnTo>
                    <a:pt x="467487" y="60960"/>
                  </a:lnTo>
                  <a:lnTo>
                    <a:pt x="466801" y="63500"/>
                  </a:lnTo>
                  <a:lnTo>
                    <a:pt x="466356" y="63500"/>
                  </a:lnTo>
                  <a:lnTo>
                    <a:pt x="466991" y="64770"/>
                  </a:lnTo>
                  <a:lnTo>
                    <a:pt x="466598" y="66040"/>
                  </a:lnTo>
                  <a:lnTo>
                    <a:pt x="466153" y="68580"/>
                  </a:lnTo>
                  <a:lnTo>
                    <a:pt x="465848" y="69850"/>
                  </a:lnTo>
                  <a:lnTo>
                    <a:pt x="465162" y="69850"/>
                  </a:lnTo>
                  <a:lnTo>
                    <a:pt x="464502" y="71120"/>
                  </a:lnTo>
                  <a:lnTo>
                    <a:pt x="463791" y="73660"/>
                  </a:lnTo>
                  <a:lnTo>
                    <a:pt x="463181" y="76200"/>
                  </a:lnTo>
                  <a:lnTo>
                    <a:pt x="463067" y="77470"/>
                  </a:lnTo>
                  <a:lnTo>
                    <a:pt x="463435" y="78740"/>
                  </a:lnTo>
                  <a:lnTo>
                    <a:pt x="462356" y="80010"/>
                  </a:lnTo>
                  <a:lnTo>
                    <a:pt x="462165" y="82550"/>
                  </a:lnTo>
                  <a:lnTo>
                    <a:pt x="462838" y="83820"/>
                  </a:lnTo>
                  <a:lnTo>
                    <a:pt x="462140" y="83820"/>
                  </a:lnTo>
                  <a:lnTo>
                    <a:pt x="461822" y="85090"/>
                  </a:lnTo>
                  <a:lnTo>
                    <a:pt x="462076" y="86360"/>
                  </a:lnTo>
                  <a:lnTo>
                    <a:pt x="461911" y="87630"/>
                  </a:lnTo>
                  <a:lnTo>
                    <a:pt x="460502" y="90170"/>
                  </a:lnTo>
                  <a:lnTo>
                    <a:pt x="460209" y="91440"/>
                  </a:lnTo>
                  <a:lnTo>
                    <a:pt x="461035" y="92710"/>
                  </a:lnTo>
                  <a:lnTo>
                    <a:pt x="460375" y="95250"/>
                  </a:lnTo>
                  <a:lnTo>
                    <a:pt x="460197" y="96520"/>
                  </a:lnTo>
                  <a:lnTo>
                    <a:pt x="460946" y="97790"/>
                  </a:lnTo>
                  <a:lnTo>
                    <a:pt x="460870" y="99060"/>
                  </a:lnTo>
                  <a:lnTo>
                    <a:pt x="459867" y="100330"/>
                  </a:lnTo>
                  <a:lnTo>
                    <a:pt x="459359" y="100330"/>
                  </a:lnTo>
                  <a:lnTo>
                    <a:pt x="459308" y="101600"/>
                  </a:lnTo>
                  <a:lnTo>
                    <a:pt x="458939" y="101600"/>
                  </a:lnTo>
                  <a:lnTo>
                    <a:pt x="459079" y="102870"/>
                  </a:lnTo>
                  <a:lnTo>
                    <a:pt x="459714" y="102870"/>
                  </a:lnTo>
                  <a:lnTo>
                    <a:pt x="458876" y="105410"/>
                  </a:lnTo>
                  <a:lnTo>
                    <a:pt x="458863" y="107950"/>
                  </a:lnTo>
                  <a:lnTo>
                    <a:pt x="459232" y="107950"/>
                  </a:lnTo>
                  <a:lnTo>
                    <a:pt x="458533" y="109220"/>
                  </a:lnTo>
                  <a:lnTo>
                    <a:pt x="458025" y="110490"/>
                  </a:lnTo>
                  <a:lnTo>
                    <a:pt x="457682" y="111760"/>
                  </a:lnTo>
                  <a:lnTo>
                    <a:pt x="457911" y="113030"/>
                  </a:lnTo>
                  <a:lnTo>
                    <a:pt x="458533" y="115570"/>
                  </a:lnTo>
                  <a:lnTo>
                    <a:pt x="458533" y="116840"/>
                  </a:lnTo>
                  <a:lnTo>
                    <a:pt x="458012" y="118110"/>
                  </a:lnTo>
                  <a:lnTo>
                    <a:pt x="456946" y="116840"/>
                  </a:lnTo>
                  <a:lnTo>
                    <a:pt x="457225" y="118110"/>
                  </a:lnTo>
                  <a:lnTo>
                    <a:pt x="457009" y="119380"/>
                  </a:lnTo>
                  <a:lnTo>
                    <a:pt x="456311" y="120650"/>
                  </a:lnTo>
                  <a:lnTo>
                    <a:pt x="457098" y="125730"/>
                  </a:lnTo>
                  <a:lnTo>
                    <a:pt x="455891" y="125730"/>
                  </a:lnTo>
                  <a:lnTo>
                    <a:pt x="455739" y="127000"/>
                  </a:lnTo>
                  <a:lnTo>
                    <a:pt x="455066" y="128270"/>
                  </a:lnTo>
                  <a:lnTo>
                    <a:pt x="454736" y="128270"/>
                  </a:lnTo>
                  <a:lnTo>
                    <a:pt x="454774" y="129540"/>
                  </a:lnTo>
                  <a:lnTo>
                    <a:pt x="455904" y="132080"/>
                  </a:lnTo>
                  <a:lnTo>
                    <a:pt x="455155" y="132080"/>
                  </a:lnTo>
                  <a:lnTo>
                    <a:pt x="454799" y="133350"/>
                  </a:lnTo>
                  <a:lnTo>
                    <a:pt x="455028" y="134620"/>
                  </a:lnTo>
                  <a:lnTo>
                    <a:pt x="454977" y="135890"/>
                  </a:lnTo>
                  <a:lnTo>
                    <a:pt x="454367" y="139700"/>
                  </a:lnTo>
                  <a:lnTo>
                    <a:pt x="454240" y="146050"/>
                  </a:lnTo>
                  <a:lnTo>
                    <a:pt x="453821" y="148590"/>
                  </a:lnTo>
                  <a:lnTo>
                    <a:pt x="453059" y="151130"/>
                  </a:lnTo>
                  <a:lnTo>
                    <a:pt x="453923" y="152400"/>
                  </a:lnTo>
                  <a:lnTo>
                    <a:pt x="456844" y="152400"/>
                  </a:lnTo>
                  <a:lnTo>
                    <a:pt x="458355" y="151130"/>
                  </a:lnTo>
                  <a:lnTo>
                    <a:pt x="463067" y="153670"/>
                  </a:lnTo>
                  <a:lnTo>
                    <a:pt x="467880" y="156133"/>
                  </a:lnTo>
                  <a:lnTo>
                    <a:pt x="467969" y="154940"/>
                  </a:lnTo>
                  <a:lnTo>
                    <a:pt x="467995" y="153670"/>
                  </a:lnTo>
                  <a:lnTo>
                    <a:pt x="471639" y="154940"/>
                  </a:lnTo>
                  <a:lnTo>
                    <a:pt x="472605" y="156210"/>
                  </a:lnTo>
                  <a:lnTo>
                    <a:pt x="474497" y="156210"/>
                  </a:lnTo>
                  <a:lnTo>
                    <a:pt x="474649" y="154940"/>
                  </a:lnTo>
                  <a:lnTo>
                    <a:pt x="475246" y="156210"/>
                  </a:lnTo>
                  <a:lnTo>
                    <a:pt x="476935" y="156210"/>
                  </a:lnTo>
                  <a:lnTo>
                    <a:pt x="477215" y="154940"/>
                  </a:lnTo>
                  <a:lnTo>
                    <a:pt x="479717" y="154940"/>
                  </a:lnTo>
                  <a:lnTo>
                    <a:pt x="479767" y="153670"/>
                  </a:lnTo>
                  <a:lnTo>
                    <a:pt x="479818" y="152400"/>
                  </a:lnTo>
                  <a:lnTo>
                    <a:pt x="479590" y="151130"/>
                  </a:lnTo>
                  <a:lnTo>
                    <a:pt x="479044" y="149860"/>
                  </a:lnTo>
                  <a:lnTo>
                    <a:pt x="478409" y="148590"/>
                  </a:lnTo>
                  <a:lnTo>
                    <a:pt x="478205" y="147320"/>
                  </a:lnTo>
                  <a:lnTo>
                    <a:pt x="480390" y="144780"/>
                  </a:lnTo>
                  <a:lnTo>
                    <a:pt x="480390" y="140970"/>
                  </a:lnTo>
                  <a:lnTo>
                    <a:pt x="478205" y="138430"/>
                  </a:lnTo>
                  <a:lnTo>
                    <a:pt x="479361" y="138430"/>
                  </a:lnTo>
                  <a:lnTo>
                    <a:pt x="480085" y="137160"/>
                  </a:lnTo>
                  <a:lnTo>
                    <a:pt x="479894" y="137160"/>
                  </a:lnTo>
                  <a:lnTo>
                    <a:pt x="480009" y="135890"/>
                  </a:lnTo>
                  <a:lnTo>
                    <a:pt x="477850" y="135890"/>
                  </a:lnTo>
                  <a:lnTo>
                    <a:pt x="477177" y="134620"/>
                  </a:lnTo>
                  <a:lnTo>
                    <a:pt x="477215" y="133350"/>
                  </a:lnTo>
                  <a:lnTo>
                    <a:pt x="480174" y="133350"/>
                  </a:lnTo>
                  <a:lnTo>
                    <a:pt x="480720" y="132080"/>
                  </a:lnTo>
                  <a:lnTo>
                    <a:pt x="480136" y="132080"/>
                  </a:lnTo>
                  <a:lnTo>
                    <a:pt x="478447" y="130810"/>
                  </a:lnTo>
                  <a:lnTo>
                    <a:pt x="478231" y="132080"/>
                  </a:lnTo>
                  <a:lnTo>
                    <a:pt x="475856" y="132080"/>
                  </a:lnTo>
                  <a:lnTo>
                    <a:pt x="475716" y="130810"/>
                  </a:lnTo>
                  <a:lnTo>
                    <a:pt x="476008" y="130810"/>
                  </a:lnTo>
                  <a:lnTo>
                    <a:pt x="477520" y="129540"/>
                  </a:lnTo>
                  <a:lnTo>
                    <a:pt x="478256" y="129540"/>
                  </a:lnTo>
                  <a:lnTo>
                    <a:pt x="478447" y="128270"/>
                  </a:lnTo>
                  <a:lnTo>
                    <a:pt x="480974" y="127000"/>
                  </a:lnTo>
                  <a:lnTo>
                    <a:pt x="481863" y="124460"/>
                  </a:lnTo>
                  <a:lnTo>
                    <a:pt x="482231" y="123190"/>
                  </a:lnTo>
                  <a:lnTo>
                    <a:pt x="482942" y="121920"/>
                  </a:lnTo>
                  <a:lnTo>
                    <a:pt x="483958" y="120650"/>
                  </a:lnTo>
                  <a:lnTo>
                    <a:pt x="483590" y="120650"/>
                  </a:lnTo>
                  <a:lnTo>
                    <a:pt x="483539" y="119380"/>
                  </a:lnTo>
                  <a:lnTo>
                    <a:pt x="483717" y="118110"/>
                  </a:lnTo>
                  <a:lnTo>
                    <a:pt x="483323" y="118110"/>
                  </a:lnTo>
                  <a:lnTo>
                    <a:pt x="482282" y="116840"/>
                  </a:lnTo>
                  <a:lnTo>
                    <a:pt x="482663" y="116840"/>
                  </a:lnTo>
                  <a:lnTo>
                    <a:pt x="482854" y="115570"/>
                  </a:lnTo>
                  <a:lnTo>
                    <a:pt x="481647" y="111760"/>
                  </a:lnTo>
                  <a:lnTo>
                    <a:pt x="481380" y="110490"/>
                  </a:lnTo>
                  <a:lnTo>
                    <a:pt x="482498" y="107950"/>
                  </a:lnTo>
                  <a:lnTo>
                    <a:pt x="483730" y="105410"/>
                  </a:lnTo>
                  <a:lnTo>
                    <a:pt x="485495" y="106680"/>
                  </a:lnTo>
                  <a:lnTo>
                    <a:pt x="485330" y="105410"/>
                  </a:lnTo>
                  <a:lnTo>
                    <a:pt x="485457" y="104140"/>
                  </a:lnTo>
                  <a:lnTo>
                    <a:pt x="485444" y="102870"/>
                  </a:lnTo>
                  <a:lnTo>
                    <a:pt x="484352" y="102870"/>
                  </a:lnTo>
                  <a:lnTo>
                    <a:pt x="483565" y="101600"/>
                  </a:lnTo>
                  <a:lnTo>
                    <a:pt x="483755" y="100330"/>
                  </a:lnTo>
                  <a:lnTo>
                    <a:pt x="484911" y="97790"/>
                  </a:lnTo>
                  <a:lnTo>
                    <a:pt x="483793" y="93980"/>
                  </a:lnTo>
                  <a:lnTo>
                    <a:pt x="484200" y="92710"/>
                  </a:lnTo>
                  <a:lnTo>
                    <a:pt x="485305" y="92710"/>
                  </a:lnTo>
                  <a:lnTo>
                    <a:pt x="484593" y="91440"/>
                  </a:lnTo>
                  <a:lnTo>
                    <a:pt x="484301" y="90170"/>
                  </a:lnTo>
                  <a:lnTo>
                    <a:pt x="484276" y="88900"/>
                  </a:lnTo>
                  <a:lnTo>
                    <a:pt x="485952" y="88900"/>
                  </a:lnTo>
                  <a:lnTo>
                    <a:pt x="485825" y="87630"/>
                  </a:lnTo>
                  <a:lnTo>
                    <a:pt x="483768" y="87630"/>
                  </a:lnTo>
                  <a:lnTo>
                    <a:pt x="484022" y="86360"/>
                  </a:lnTo>
                  <a:lnTo>
                    <a:pt x="485927" y="86360"/>
                  </a:lnTo>
                  <a:lnTo>
                    <a:pt x="487603" y="85090"/>
                  </a:lnTo>
                  <a:lnTo>
                    <a:pt x="487591" y="83820"/>
                  </a:lnTo>
                  <a:lnTo>
                    <a:pt x="487083" y="83820"/>
                  </a:lnTo>
                  <a:lnTo>
                    <a:pt x="484695" y="83820"/>
                  </a:lnTo>
                  <a:lnTo>
                    <a:pt x="485851" y="82550"/>
                  </a:lnTo>
                  <a:lnTo>
                    <a:pt x="486575" y="82550"/>
                  </a:lnTo>
                  <a:lnTo>
                    <a:pt x="487083" y="83820"/>
                  </a:lnTo>
                  <a:lnTo>
                    <a:pt x="487451" y="82550"/>
                  </a:lnTo>
                  <a:lnTo>
                    <a:pt x="488200" y="80010"/>
                  </a:lnTo>
                  <a:lnTo>
                    <a:pt x="488073" y="80010"/>
                  </a:lnTo>
                  <a:lnTo>
                    <a:pt x="488200" y="78740"/>
                  </a:lnTo>
                  <a:lnTo>
                    <a:pt x="488607" y="77470"/>
                  </a:lnTo>
                  <a:lnTo>
                    <a:pt x="489851" y="76200"/>
                  </a:lnTo>
                  <a:lnTo>
                    <a:pt x="490575" y="76200"/>
                  </a:lnTo>
                  <a:lnTo>
                    <a:pt x="490816" y="74930"/>
                  </a:lnTo>
                  <a:lnTo>
                    <a:pt x="490956" y="73660"/>
                  </a:lnTo>
                  <a:lnTo>
                    <a:pt x="490474" y="72390"/>
                  </a:lnTo>
                  <a:lnTo>
                    <a:pt x="489356" y="71120"/>
                  </a:lnTo>
                  <a:lnTo>
                    <a:pt x="490029" y="71120"/>
                  </a:lnTo>
                  <a:lnTo>
                    <a:pt x="490308" y="68580"/>
                  </a:lnTo>
                  <a:lnTo>
                    <a:pt x="490258" y="67310"/>
                  </a:lnTo>
                  <a:lnTo>
                    <a:pt x="492493" y="67310"/>
                  </a:lnTo>
                  <a:lnTo>
                    <a:pt x="494715" y="71120"/>
                  </a:lnTo>
                  <a:lnTo>
                    <a:pt x="494741" y="72390"/>
                  </a:lnTo>
                  <a:lnTo>
                    <a:pt x="497865" y="77470"/>
                  </a:lnTo>
                  <a:lnTo>
                    <a:pt x="499897" y="82550"/>
                  </a:lnTo>
                  <a:lnTo>
                    <a:pt x="500811" y="85090"/>
                  </a:lnTo>
                  <a:lnTo>
                    <a:pt x="500710" y="86360"/>
                  </a:lnTo>
                  <a:lnTo>
                    <a:pt x="501396" y="87630"/>
                  </a:lnTo>
                  <a:lnTo>
                    <a:pt x="502856" y="88900"/>
                  </a:lnTo>
                  <a:lnTo>
                    <a:pt x="502869" y="91440"/>
                  </a:lnTo>
                  <a:lnTo>
                    <a:pt x="503478" y="91440"/>
                  </a:lnTo>
                  <a:lnTo>
                    <a:pt x="504672" y="92710"/>
                  </a:lnTo>
                  <a:lnTo>
                    <a:pt x="506857" y="99060"/>
                  </a:lnTo>
                  <a:lnTo>
                    <a:pt x="506907" y="100330"/>
                  </a:lnTo>
                  <a:lnTo>
                    <a:pt x="507580" y="101600"/>
                  </a:lnTo>
                  <a:lnTo>
                    <a:pt x="508889" y="102870"/>
                  </a:lnTo>
                  <a:lnTo>
                    <a:pt x="509816" y="104140"/>
                  </a:lnTo>
                  <a:lnTo>
                    <a:pt x="510400" y="106680"/>
                  </a:lnTo>
                  <a:lnTo>
                    <a:pt x="510679" y="106680"/>
                  </a:lnTo>
                  <a:lnTo>
                    <a:pt x="511175" y="107950"/>
                  </a:lnTo>
                  <a:lnTo>
                    <a:pt x="514832" y="107950"/>
                  </a:lnTo>
                  <a:lnTo>
                    <a:pt x="514311" y="109220"/>
                  </a:lnTo>
                  <a:lnTo>
                    <a:pt x="514489" y="109220"/>
                  </a:lnTo>
                  <a:lnTo>
                    <a:pt x="515340" y="110490"/>
                  </a:lnTo>
                  <a:lnTo>
                    <a:pt x="517474" y="113030"/>
                  </a:lnTo>
                  <a:lnTo>
                    <a:pt x="518439" y="113030"/>
                  </a:lnTo>
                  <a:lnTo>
                    <a:pt x="520458" y="114300"/>
                  </a:lnTo>
                  <a:lnTo>
                    <a:pt x="521068" y="114300"/>
                  </a:lnTo>
                  <a:lnTo>
                    <a:pt x="521538" y="113030"/>
                  </a:lnTo>
                  <a:lnTo>
                    <a:pt x="521906" y="114300"/>
                  </a:lnTo>
                  <a:lnTo>
                    <a:pt x="523074" y="114300"/>
                  </a:lnTo>
                  <a:lnTo>
                    <a:pt x="523798" y="115570"/>
                  </a:lnTo>
                  <a:lnTo>
                    <a:pt x="524344" y="114300"/>
                  </a:lnTo>
                  <a:lnTo>
                    <a:pt x="524725" y="113030"/>
                  </a:lnTo>
                  <a:lnTo>
                    <a:pt x="527138" y="115570"/>
                  </a:lnTo>
                  <a:lnTo>
                    <a:pt x="527062" y="114300"/>
                  </a:lnTo>
                  <a:lnTo>
                    <a:pt x="527418" y="114300"/>
                  </a:lnTo>
                  <a:lnTo>
                    <a:pt x="527532" y="113030"/>
                  </a:lnTo>
                  <a:lnTo>
                    <a:pt x="529297" y="114300"/>
                  </a:lnTo>
                  <a:lnTo>
                    <a:pt x="531075" y="115570"/>
                  </a:lnTo>
                  <a:lnTo>
                    <a:pt x="532930" y="118110"/>
                  </a:lnTo>
                  <a:lnTo>
                    <a:pt x="534250" y="118110"/>
                  </a:lnTo>
                  <a:lnTo>
                    <a:pt x="534606" y="116840"/>
                  </a:lnTo>
                  <a:lnTo>
                    <a:pt x="534466" y="116840"/>
                  </a:lnTo>
                  <a:lnTo>
                    <a:pt x="533996" y="115570"/>
                  </a:lnTo>
                  <a:lnTo>
                    <a:pt x="536244" y="115570"/>
                  </a:lnTo>
                  <a:lnTo>
                    <a:pt x="537413" y="116840"/>
                  </a:lnTo>
                  <a:lnTo>
                    <a:pt x="537641" y="115570"/>
                  </a:lnTo>
                  <a:lnTo>
                    <a:pt x="539102" y="115570"/>
                  </a:lnTo>
                  <a:lnTo>
                    <a:pt x="539610" y="116840"/>
                  </a:lnTo>
                  <a:lnTo>
                    <a:pt x="540143" y="118110"/>
                  </a:lnTo>
                  <a:lnTo>
                    <a:pt x="540727" y="118110"/>
                  </a:lnTo>
                  <a:lnTo>
                    <a:pt x="541108" y="116840"/>
                  </a:lnTo>
                  <a:lnTo>
                    <a:pt x="541185" y="115570"/>
                  </a:lnTo>
                  <a:lnTo>
                    <a:pt x="540677" y="113030"/>
                  </a:lnTo>
                  <a:lnTo>
                    <a:pt x="540893" y="113030"/>
                  </a:lnTo>
                  <a:lnTo>
                    <a:pt x="540981" y="111760"/>
                  </a:lnTo>
                  <a:lnTo>
                    <a:pt x="541337" y="111760"/>
                  </a:lnTo>
                  <a:lnTo>
                    <a:pt x="541464" y="109220"/>
                  </a:lnTo>
                  <a:lnTo>
                    <a:pt x="541883" y="109220"/>
                  </a:lnTo>
                  <a:lnTo>
                    <a:pt x="543318" y="110490"/>
                  </a:lnTo>
                  <a:lnTo>
                    <a:pt x="543648" y="110490"/>
                  </a:lnTo>
                  <a:lnTo>
                    <a:pt x="543331" y="109220"/>
                  </a:lnTo>
                  <a:lnTo>
                    <a:pt x="543356" y="106680"/>
                  </a:lnTo>
                  <a:lnTo>
                    <a:pt x="543052" y="106680"/>
                  </a:lnTo>
                  <a:lnTo>
                    <a:pt x="542010" y="105410"/>
                  </a:lnTo>
                  <a:lnTo>
                    <a:pt x="540092" y="104140"/>
                  </a:lnTo>
                  <a:lnTo>
                    <a:pt x="540270" y="104140"/>
                  </a:lnTo>
                  <a:lnTo>
                    <a:pt x="540029" y="102870"/>
                  </a:lnTo>
                  <a:lnTo>
                    <a:pt x="539216" y="101600"/>
                  </a:lnTo>
                  <a:lnTo>
                    <a:pt x="538594" y="101600"/>
                  </a:lnTo>
                  <a:lnTo>
                    <a:pt x="538441" y="100330"/>
                  </a:lnTo>
                  <a:lnTo>
                    <a:pt x="538721" y="99060"/>
                  </a:lnTo>
                  <a:lnTo>
                    <a:pt x="539953" y="99060"/>
                  </a:lnTo>
                  <a:lnTo>
                    <a:pt x="540804" y="100330"/>
                  </a:lnTo>
                  <a:lnTo>
                    <a:pt x="542886" y="100330"/>
                  </a:lnTo>
                  <a:lnTo>
                    <a:pt x="542112" y="99060"/>
                  </a:lnTo>
                  <a:lnTo>
                    <a:pt x="541769" y="99060"/>
                  </a:lnTo>
                  <a:lnTo>
                    <a:pt x="541883" y="97790"/>
                  </a:lnTo>
                  <a:lnTo>
                    <a:pt x="542417" y="96520"/>
                  </a:lnTo>
                  <a:lnTo>
                    <a:pt x="542836" y="96520"/>
                  </a:lnTo>
                  <a:lnTo>
                    <a:pt x="542366" y="95250"/>
                  </a:lnTo>
                  <a:lnTo>
                    <a:pt x="541413" y="95250"/>
                  </a:lnTo>
                  <a:lnTo>
                    <a:pt x="540575" y="93980"/>
                  </a:lnTo>
                  <a:lnTo>
                    <a:pt x="540816" y="93980"/>
                  </a:lnTo>
                  <a:lnTo>
                    <a:pt x="541756" y="92710"/>
                  </a:lnTo>
                  <a:lnTo>
                    <a:pt x="540575" y="91440"/>
                  </a:lnTo>
                  <a:lnTo>
                    <a:pt x="539991" y="91440"/>
                  </a:lnTo>
                  <a:lnTo>
                    <a:pt x="539330" y="90309"/>
                  </a:lnTo>
                  <a:lnTo>
                    <a:pt x="539330" y="93980"/>
                  </a:lnTo>
                  <a:lnTo>
                    <a:pt x="539000" y="93980"/>
                  </a:lnTo>
                  <a:lnTo>
                    <a:pt x="537832" y="95250"/>
                  </a:lnTo>
                  <a:lnTo>
                    <a:pt x="537946" y="93980"/>
                  </a:lnTo>
                  <a:lnTo>
                    <a:pt x="538137" y="92710"/>
                  </a:lnTo>
                  <a:lnTo>
                    <a:pt x="538810" y="92710"/>
                  </a:lnTo>
                  <a:lnTo>
                    <a:pt x="539330" y="93980"/>
                  </a:lnTo>
                  <a:lnTo>
                    <a:pt x="539330" y="90309"/>
                  </a:lnTo>
                  <a:lnTo>
                    <a:pt x="539254" y="90170"/>
                  </a:lnTo>
                  <a:lnTo>
                    <a:pt x="540867" y="90170"/>
                  </a:lnTo>
                  <a:lnTo>
                    <a:pt x="540575" y="91440"/>
                  </a:lnTo>
                  <a:lnTo>
                    <a:pt x="542175" y="91440"/>
                  </a:lnTo>
                  <a:lnTo>
                    <a:pt x="543039" y="90170"/>
                  </a:lnTo>
                  <a:lnTo>
                    <a:pt x="543191" y="88900"/>
                  </a:lnTo>
                  <a:lnTo>
                    <a:pt x="542480" y="87630"/>
                  </a:lnTo>
                  <a:lnTo>
                    <a:pt x="543280" y="86360"/>
                  </a:lnTo>
                  <a:lnTo>
                    <a:pt x="541223" y="84975"/>
                  </a:lnTo>
                  <a:lnTo>
                    <a:pt x="541223" y="87630"/>
                  </a:lnTo>
                  <a:lnTo>
                    <a:pt x="540956" y="88900"/>
                  </a:lnTo>
                  <a:lnTo>
                    <a:pt x="539902" y="88900"/>
                  </a:lnTo>
                  <a:lnTo>
                    <a:pt x="540067" y="87630"/>
                  </a:lnTo>
                  <a:lnTo>
                    <a:pt x="541223" y="87630"/>
                  </a:lnTo>
                  <a:lnTo>
                    <a:pt x="541223" y="84975"/>
                  </a:lnTo>
                  <a:lnTo>
                    <a:pt x="539521" y="83820"/>
                  </a:lnTo>
                  <a:lnTo>
                    <a:pt x="539178" y="82550"/>
                  </a:lnTo>
                  <a:lnTo>
                    <a:pt x="542264" y="81280"/>
                  </a:lnTo>
                  <a:lnTo>
                    <a:pt x="543001" y="82550"/>
                  </a:lnTo>
                  <a:lnTo>
                    <a:pt x="543801" y="81280"/>
                  </a:lnTo>
                  <a:lnTo>
                    <a:pt x="544703" y="80010"/>
                  </a:lnTo>
                  <a:lnTo>
                    <a:pt x="542759" y="78740"/>
                  </a:lnTo>
                  <a:lnTo>
                    <a:pt x="541858" y="77470"/>
                  </a:lnTo>
                  <a:lnTo>
                    <a:pt x="541997" y="77470"/>
                  </a:lnTo>
                  <a:lnTo>
                    <a:pt x="541350" y="76200"/>
                  </a:lnTo>
                  <a:lnTo>
                    <a:pt x="541007" y="76200"/>
                  </a:lnTo>
                  <a:lnTo>
                    <a:pt x="540867" y="74930"/>
                  </a:lnTo>
                  <a:lnTo>
                    <a:pt x="540677" y="73660"/>
                  </a:lnTo>
                  <a:lnTo>
                    <a:pt x="543217" y="73660"/>
                  </a:lnTo>
                  <a:lnTo>
                    <a:pt x="543852" y="74930"/>
                  </a:lnTo>
                  <a:lnTo>
                    <a:pt x="544525" y="73660"/>
                  </a:lnTo>
                  <a:lnTo>
                    <a:pt x="545338" y="73660"/>
                  </a:lnTo>
                  <a:lnTo>
                    <a:pt x="546277" y="74930"/>
                  </a:lnTo>
                  <a:lnTo>
                    <a:pt x="546823" y="73660"/>
                  </a:lnTo>
                  <a:lnTo>
                    <a:pt x="546392" y="72390"/>
                  </a:lnTo>
                  <a:lnTo>
                    <a:pt x="544931" y="72390"/>
                  </a:lnTo>
                  <a:lnTo>
                    <a:pt x="543585" y="71120"/>
                  </a:lnTo>
                  <a:lnTo>
                    <a:pt x="544258" y="71120"/>
                  </a:lnTo>
                  <a:lnTo>
                    <a:pt x="543953" y="69850"/>
                  </a:lnTo>
                  <a:lnTo>
                    <a:pt x="542061" y="69850"/>
                  </a:lnTo>
                  <a:lnTo>
                    <a:pt x="540791" y="71120"/>
                  </a:lnTo>
                  <a:lnTo>
                    <a:pt x="540118" y="71120"/>
                  </a:lnTo>
                  <a:lnTo>
                    <a:pt x="540118" y="78740"/>
                  </a:lnTo>
                  <a:lnTo>
                    <a:pt x="539851" y="80010"/>
                  </a:lnTo>
                  <a:lnTo>
                    <a:pt x="539038" y="80010"/>
                  </a:lnTo>
                  <a:lnTo>
                    <a:pt x="539051" y="78740"/>
                  </a:lnTo>
                  <a:lnTo>
                    <a:pt x="540118" y="78740"/>
                  </a:lnTo>
                  <a:lnTo>
                    <a:pt x="540118" y="71120"/>
                  </a:lnTo>
                  <a:lnTo>
                    <a:pt x="539673" y="71120"/>
                  </a:lnTo>
                  <a:lnTo>
                    <a:pt x="539305" y="70104"/>
                  </a:lnTo>
                  <a:lnTo>
                    <a:pt x="539305" y="76200"/>
                  </a:lnTo>
                  <a:lnTo>
                    <a:pt x="539254" y="77470"/>
                  </a:lnTo>
                  <a:lnTo>
                    <a:pt x="538873" y="77470"/>
                  </a:lnTo>
                  <a:lnTo>
                    <a:pt x="538873" y="88900"/>
                  </a:lnTo>
                  <a:lnTo>
                    <a:pt x="537679" y="88900"/>
                  </a:lnTo>
                  <a:lnTo>
                    <a:pt x="537806" y="87630"/>
                  </a:lnTo>
                  <a:lnTo>
                    <a:pt x="538721" y="87630"/>
                  </a:lnTo>
                  <a:lnTo>
                    <a:pt x="538873" y="88900"/>
                  </a:lnTo>
                  <a:lnTo>
                    <a:pt x="538873" y="77470"/>
                  </a:lnTo>
                  <a:lnTo>
                    <a:pt x="537565" y="78740"/>
                  </a:lnTo>
                  <a:lnTo>
                    <a:pt x="537222" y="78740"/>
                  </a:lnTo>
                  <a:lnTo>
                    <a:pt x="536524" y="77470"/>
                  </a:lnTo>
                  <a:lnTo>
                    <a:pt x="536295" y="77470"/>
                  </a:lnTo>
                  <a:lnTo>
                    <a:pt x="536270" y="76200"/>
                  </a:lnTo>
                  <a:lnTo>
                    <a:pt x="537171" y="76200"/>
                  </a:lnTo>
                  <a:lnTo>
                    <a:pt x="538124" y="77470"/>
                  </a:lnTo>
                  <a:lnTo>
                    <a:pt x="539305" y="76200"/>
                  </a:lnTo>
                  <a:lnTo>
                    <a:pt x="539305" y="70104"/>
                  </a:lnTo>
                  <a:lnTo>
                    <a:pt x="539216" y="69850"/>
                  </a:lnTo>
                  <a:lnTo>
                    <a:pt x="539838" y="68580"/>
                  </a:lnTo>
                  <a:lnTo>
                    <a:pt x="543509" y="68580"/>
                  </a:lnTo>
                  <a:lnTo>
                    <a:pt x="543445" y="67310"/>
                  </a:lnTo>
                  <a:lnTo>
                    <a:pt x="543090" y="66040"/>
                  </a:lnTo>
                  <a:lnTo>
                    <a:pt x="542417" y="64770"/>
                  </a:lnTo>
                  <a:lnTo>
                    <a:pt x="543102" y="64770"/>
                  </a:lnTo>
                  <a:lnTo>
                    <a:pt x="543217" y="63500"/>
                  </a:lnTo>
                  <a:lnTo>
                    <a:pt x="542759" y="63500"/>
                  </a:lnTo>
                  <a:lnTo>
                    <a:pt x="542531" y="62230"/>
                  </a:lnTo>
                  <a:lnTo>
                    <a:pt x="540918" y="62230"/>
                  </a:lnTo>
                  <a:lnTo>
                    <a:pt x="540727" y="60960"/>
                  </a:lnTo>
                  <a:lnTo>
                    <a:pt x="544474" y="60960"/>
                  </a:lnTo>
                  <a:lnTo>
                    <a:pt x="544614" y="59690"/>
                  </a:lnTo>
                  <a:lnTo>
                    <a:pt x="544741" y="58420"/>
                  </a:lnTo>
                  <a:lnTo>
                    <a:pt x="544093" y="55880"/>
                  </a:lnTo>
                  <a:lnTo>
                    <a:pt x="542505" y="54610"/>
                  </a:lnTo>
                  <a:lnTo>
                    <a:pt x="543661" y="54610"/>
                  </a:lnTo>
                  <a:lnTo>
                    <a:pt x="544080" y="53340"/>
                  </a:lnTo>
                  <a:lnTo>
                    <a:pt x="543725" y="53340"/>
                  </a:lnTo>
                  <a:lnTo>
                    <a:pt x="542925" y="52070"/>
                  </a:lnTo>
                  <a:lnTo>
                    <a:pt x="545592" y="52070"/>
                  </a:lnTo>
                  <a:lnTo>
                    <a:pt x="545096" y="49530"/>
                  </a:lnTo>
                  <a:lnTo>
                    <a:pt x="544334" y="46990"/>
                  </a:lnTo>
                  <a:lnTo>
                    <a:pt x="545680" y="48260"/>
                  </a:lnTo>
                  <a:lnTo>
                    <a:pt x="546519" y="49530"/>
                  </a:lnTo>
                  <a:lnTo>
                    <a:pt x="547014" y="49530"/>
                  </a:lnTo>
                  <a:lnTo>
                    <a:pt x="547001" y="48260"/>
                  </a:lnTo>
                  <a:lnTo>
                    <a:pt x="546442" y="46990"/>
                  </a:lnTo>
                  <a:lnTo>
                    <a:pt x="546239" y="46990"/>
                  </a:lnTo>
                  <a:lnTo>
                    <a:pt x="545998" y="43180"/>
                  </a:lnTo>
                  <a:lnTo>
                    <a:pt x="545782" y="43180"/>
                  </a:lnTo>
                  <a:lnTo>
                    <a:pt x="545947" y="41910"/>
                  </a:lnTo>
                  <a:lnTo>
                    <a:pt x="546493" y="40640"/>
                  </a:lnTo>
                  <a:lnTo>
                    <a:pt x="553745" y="48260"/>
                  </a:lnTo>
                  <a:lnTo>
                    <a:pt x="554710" y="50800"/>
                  </a:lnTo>
                  <a:lnTo>
                    <a:pt x="555675" y="52070"/>
                  </a:lnTo>
                  <a:lnTo>
                    <a:pt x="556628" y="54610"/>
                  </a:lnTo>
                  <a:lnTo>
                    <a:pt x="557580" y="54610"/>
                  </a:lnTo>
                  <a:lnTo>
                    <a:pt x="558152" y="55880"/>
                  </a:lnTo>
                  <a:lnTo>
                    <a:pt x="557453" y="57150"/>
                  </a:lnTo>
                  <a:lnTo>
                    <a:pt x="557542" y="58420"/>
                  </a:lnTo>
                  <a:lnTo>
                    <a:pt x="558393" y="58420"/>
                  </a:lnTo>
                  <a:lnTo>
                    <a:pt x="559219" y="59690"/>
                  </a:lnTo>
                  <a:lnTo>
                    <a:pt x="560108" y="62230"/>
                  </a:lnTo>
                  <a:lnTo>
                    <a:pt x="560311" y="63500"/>
                  </a:lnTo>
                  <a:lnTo>
                    <a:pt x="560679" y="63500"/>
                  </a:lnTo>
                  <a:lnTo>
                    <a:pt x="560806" y="64770"/>
                  </a:lnTo>
                  <a:lnTo>
                    <a:pt x="560641" y="66040"/>
                  </a:lnTo>
                  <a:lnTo>
                    <a:pt x="561428" y="68580"/>
                  </a:lnTo>
                  <a:lnTo>
                    <a:pt x="563105" y="69850"/>
                  </a:lnTo>
                  <a:lnTo>
                    <a:pt x="562724" y="69850"/>
                  </a:lnTo>
                  <a:lnTo>
                    <a:pt x="562889" y="71120"/>
                  </a:lnTo>
                  <a:lnTo>
                    <a:pt x="563575" y="72390"/>
                  </a:lnTo>
                  <a:lnTo>
                    <a:pt x="564489" y="73660"/>
                  </a:lnTo>
                  <a:lnTo>
                    <a:pt x="565162" y="74930"/>
                  </a:lnTo>
                  <a:lnTo>
                    <a:pt x="564591" y="77470"/>
                  </a:lnTo>
                  <a:lnTo>
                    <a:pt x="565340" y="80010"/>
                  </a:lnTo>
                  <a:lnTo>
                    <a:pt x="567474" y="82550"/>
                  </a:lnTo>
                  <a:lnTo>
                    <a:pt x="567524" y="83820"/>
                  </a:lnTo>
                  <a:lnTo>
                    <a:pt x="568604" y="86360"/>
                  </a:lnTo>
                  <a:lnTo>
                    <a:pt x="570687" y="90170"/>
                  </a:lnTo>
                  <a:lnTo>
                    <a:pt x="572973" y="93980"/>
                  </a:lnTo>
                  <a:lnTo>
                    <a:pt x="573722" y="95250"/>
                  </a:lnTo>
                  <a:lnTo>
                    <a:pt x="574205" y="96520"/>
                  </a:lnTo>
                  <a:lnTo>
                    <a:pt x="574395" y="97790"/>
                  </a:lnTo>
                  <a:lnTo>
                    <a:pt x="575094" y="99060"/>
                  </a:lnTo>
                  <a:lnTo>
                    <a:pt x="575716" y="100330"/>
                  </a:lnTo>
                  <a:lnTo>
                    <a:pt x="576300" y="101600"/>
                  </a:lnTo>
                  <a:lnTo>
                    <a:pt x="576694" y="104140"/>
                  </a:lnTo>
                  <a:lnTo>
                    <a:pt x="577227" y="105410"/>
                  </a:lnTo>
                  <a:lnTo>
                    <a:pt x="578904" y="106680"/>
                  </a:lnTo>
                  <a:lnTo>
                    <a:pt x="579577" y="110490"/>
                  </a:lnTo>
                  <a:lnTo>
                    <a:pt x="580466" y="113030"/>
                  </a:lnTo>
                  <a:lnTo>
                    <a:pt x="581558" y="114300"/>
                  </a:lnTo>
                  <a:lnTo>
                    <a:pt x="582269" y="114300"/>
                  </a:lnTo>
                  <a:lnTo>
                    <a:pt x="582942" y="113030"/>
                  </a:lnTo>
                  <a:lnTo>
                    <a:pt x="584314" y="113030"/>
                  </a:lnTo>
                  <a:lnTo>
                    <a:pt x="584288" y="114300"/>
                  </a:lnTo>
                  <a:lnTo>
                    <a:pt x="583996" y="114300"/>
                  </a:lnTo>
                  <a:lnTo>
                    <a:pt x="583882" y="115570"/>
                  </a:lnTo>
                  <a:lnTo>
                    <a:pt x="587032" y="115570"/>
                  </a:lnTo>
                  <a:lnTo>
                    <a:pt x="587870" y="116840"/>
                  </a:lnTo>
                  <a:lnTo>
                    <a:pt x="588581" y="116840"/>
                  </a:lnTo>
                  <a:lnTo>
                    <a:pt x="588924" y="118110"/>
                  </a:lnTo>
                  <a:lnTo>
                    <a:pt x="589673" y="118110"/>
                  </a:lnTo>
                  <a:lnTo>
                    <a:pt x="590270" y="116840"/>
                  </a:lnTo>
                  <a:lnTo>
                    <a:pt x="590727" y="115570"/>
                  </a:lnTo>
                  <a:lnTo>
                    <a:pt x="588378" y="115570"/>
                  </a:lnTo>
                  <a:lnTo>
                    <a:pt x="588568" y="114300"/>
                  </a:lnTo>
                  <a:lnTo>
                    <a:pt x="589508" y="114300"/>
                  </a:lnTo>
                  <a:lnTo>
                    <a:pt x="589953" y="113030"/>
                  </a:lnTo>
                  <a:lnTo>
                    <a:pt x="589915" y="111760"/>
                  </a:lnTo>
                  <a:lnTo>
                    <a:pt x="589889" y="110490"/>
                  </a:lnTo>
                  <a:lnTo>
                    <a:pt x="591870" y="110490"/>
                  </a:lnTo>
                  <a:lnTo>
                    <a:pt x="592836" y="109220"/>
                  </a:lnTo>
                  <a:lnTo>
                    <a:pt x="592810" y="107950"/>
                  </a:lnTo>
                  <a:lnTo>
                    <a:pt x="593293" y="109220"/>
                  </a:lnTo>
                  <a:lnTo>
                    <a:pt x="594741" y="109220"/>
                  </a:lnTo>
                  <a:lnTo>
                    <a:pt x="595922" y="107950"/>
                  </a:lnTo>
                  <a:lnTo>
                    <a:pt x="598271" y="105410"/>
                  </a:lnTo>
                  <a:lnTo>
                    <a:pt x="596696" y="101600"/>
                  </a:lnTo>
                  <a:lnTo>
                    <a:pt x="596582" y="100330"/>
                  </a:lnTo>
                  <a:lnTo>
                    <a:pt x="597319" y="100330"/>
                  </a:lnTo>
                  <a:lnTo>
                    <a:pt x="598957" y="990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1843652" y="7073385"/>
              <a:ext cx="4427220" cy="1358900"/>
            </a:xfrm>
            <a:custGeom>
              <a:avLst/>
              <a:gdLst/>
              <a:ahLst/>
              <a:cxnLst/>
              <a:rect l="l" t="t" r="r" b="b"/>
              <a:pathLst>
                <a:path w="4427219" h="1358900">
                  <a:moveTo>
                    <a:pt x="476465" y="445897"/>
                  </a:moveTo>
                  <a:lnTo>
                    <a:pt x="476046" y="444500"/>
                  </a:lnTo>
                  <a:lnTo>
                    <a:pt x="476186" y="445566"/>
                  </a:lnTo>
                  <a:lnTo>
                    <a:pt x="476465" y="445897"/>
                  </a:lnTo>
                  <a:close/>
                </a:path>
                <a:path w="4427219" h="1358900">
                  <a:moveTo>
                    <a:pt x="529805" y="520700"/>
                  </a:moveTo>
                  <a:lnTo>
                    <a:pt x="524065" y="514692"/>
                  </a:lnTo>
                  <a:lnTo>
                    <a:pt x="527329" y="520700"/>
                  </a:lnTo>
                  <a:lnTo>
                    <a:pt x="529805" y="520700"/>
                  </a:lnTo>
                  <a:close/>
                </a:path>
                <a:path w="4427219" h="1358900">
                  <a:moveTo>
                    <a:pt x="598970" y="536841"/>
                  </a:moveTo>
                  <a:lnTo>
                    <a:pt x="597649" y="533400"/>
                  </a:lnTo>
                  <a:lnTo>
                    <a:pt x="597369" y="533400"/>
                  </a:lnTo>
                  <a:lnTo>
                    <a:pt x="598970" y="536841"/>
                  </a:lnTo>
                  <a:close/>
                </a:path>
                <a:path w="4427219" h="1358900">
                  <a:moveTo>
                    <a:pt x="726706" y="673100"/>
                  </a:moveTo>
                  <a:lnTo>
                    <a:pt x="726008" y="666953"/>
                  </a:lnTo>
                  <a:lnTo>
                    <a:pt x="723392" y="660400"/>
                  </a:lnTo>
                  <a:lnTo>
                    <a:pt x="726706" y="673100"/>
                  </a:lnTo>
                  <a:close/>
                </a:path>
                <a:path w="4427219" h="1358900">
                  <a:moveTo>
                    <a:pt x="771702" y="673100"/>
                  </a:moveTo>
                  <a:lnTo>
                    <a:pt x="766902" y="660400"/>
                  </a:lnTo>
                  <a:lnTo>
                    <a:pt x="765149" y="660400"/>
                  </a:lnTo>
                  <a:lnTo>
                    <a:pt x="765924" y="663028"/>
                  </a:lnTo>
                  <a:lnTo>
                    <a:pt x="771702" y="673100"/>
                  </a:lnTo>
                  <a:close/>
                </a:path>
                <a:path w="4427219" h="1358900">
                  <a:moveTo>
                    <a:pt x="1316075" y="1003300"/>
                  </a:moveTo>
                  <a:lnTo>
                    <a:pt x="1310487" y="1000302"/>
                  </a:lnTo>
                  <a:lnTo>
                    <a:pt x="1310640" y="1003300"/>
                  </a:lnTo>
                  <a:lnTo>
                    <a:pt x="1316075" y="1003300"/>
                  </a:lnTo>
                  <a:close/>
                </a:path>
                <a:path w="4427219" h="1358900">
                  <a:moveTo>
                    <a:pt x="1864207" y="1180160"/>
                  </a:moveTo>
                  <a:lnTo>
                    <a:pt x="1854822" y="1168400"/>
                  </a:lnTo>
                  <a:lnTo>
                    <a:pt x="1849640" y="1168400"/>
                  </a:lnTo>
                  <a:lnTo>
                    <a:pt x="1864207" y="1180160"/>
                  </a:lnTo>
                  <a:close/>
                </a:path>
                <a:path w="4427219" h="1358900">
                  <a:moveTo>
                    <a:pt x="1865363" y="1181100"/>
                  </a:moveTo>
                  <a:lnTo>
                    <a:pt x="1864207" y="1180160"/>
                  </a:lnTo>
                  <a:lnTo>
                    <a:pt x="1864956" y="1181100"/>
                  </a:lnTo>
                  <a:lnTo>
                    <a:pt x="1865363" y="1181100"/>
                  </a:lnTo>
                  <a:close/>
                </a:path>
                <a:path w="4427219" h="1358900">
                  <a:moveTo>
                    <a:pt x="2131390" y="1248524"/>
                  </a:moveTo>
                  <a:lnTo>
                    <a:pt x="2130196" y="1244600"/>
                  </a:lnTo>
                  <a:lnTo>
                    <a:pt x="2127923" y="1244600"/>
                  </a:lnTo>
                  <a:lnTo>
                    <a:pt x="2131390" y="1248524"/>
                  </a:lnTo>
                  <a:close/>
                </a:path>
                <a:path w="4427219" h="1358900">
                  <a:moveTo>
                    <a:pt x="2307856" y="1295400"/>
                  </a:moveTo>
                  <a:lnTo>
                    <a:pt x="2305164" y="1282700"/>
                  </a:lnTo>
                  <a:lnTo>
                    <a:pt x="2304707" y="1283538"/>
                  </a:lnTo>
                  <a:lnTo>
                    <a:pt x="2307856" y="1295400"/>
                  </a:lnTo>
                  <a:close/>
                </a:path>
                <a:path w="4427219" h="1358900">
                  <a:moveTo>
                    <a:pt x="2549575" y="1313319"/>
                  </a:moveTo>
                  <a:lnTo>
                    <a:pt x="2543492" y="1312240"/>
                  </a:lnTo>
                  <a:lnTo>
                    <a:pt x="2544114" y="1312570"/>
                  </a:lnTo>
                  <a:lnTo>
                    <a:pt x="2544940" y="1312837"/>
                  </a:lnTo>
                  <a:lnTo>
                    <a:pt x="2545677" y="1313141"/>
                  </a:lnTo>
                  <a:lnTo>
                    <a:pt x="2549575" y="1313319"/>
                  </a:lnTo>
                  <a:close/>
                </a:path>
                <a:path w="4427219" h="1358900">
                  <a:moveTo>
                    <a:pt x="2662517" y="1322641"/>
                  </a:moveTo>
                  <a:lnTo>
                    <a:pt x="2662072" y="1322400"/>
                  </a:lnTo>
                  <a:lnTo>
                    <a:pt x="2657868" y="1322451"/>
                  </a:lnTo>
                  <a:lnTo>
                    <a:pt x="2658237" y="1322666"/>
                  </a:lnTo>
                  <a:lnTo>
                    <a:pt x="2658618" y="1322819"/>
                  </a:lnTo>
                  <a:lnTo>
                    <a:pt x="2659100" y="1322984"/>
                  </a:lnTo>
                  <a:lnTo>
                    <a:pt x="2660650" y="1322654"/>
                  </a:lnTo>
                  <a:lnTo>
                    <a:pt x="2662517" y="1322641"/>
                  </a:lnTo>
                  <a:close/>
                </a:path>
                <a:path w="4427219" h="1358900">
                  <a:moveTo>
                    <a:pt x="2666111" y="1323492"/>
                  </a:moveTo>
                  <a:lnTo>
                    <a:pt x="2662669" y="1322641"/>
                  </a:lnTo>
                  <a:lnTo>
                    <a:pt x="2663063" y="1322933"/>
                  </a:lnTo>
                  <a:lnTo>
                    <a:pt x="2666111" y="1323492"/>
                  </a:lnTo>
                  <a:close/>
                </a:path>
                <a:path w="4427219" h="1358900">
                  <a:moveTo>
                    <a:pt x="2787459" y="1327302"/>
                  </a:moveTo>
                  <a:lnTo>
                    <a:pt x="2787358" y="1326946"/>
                  </a:lnTo>
                  <a:lnTo>
                    <a:pt x="2786684" y="1326489"/>
                  </a:lnTo>
                  <a:lnTo>
                    <a:pt x="2784411" y="1325664"/>
                  </a:lnTo>
                  <a:lnTo>
                    <a:pt x="2785008" y="1326286"/>
                  </a:lnTo>
                  <a:lnTo>
                    <a:pt x="2786202" y="1326807"/>
                  </a:lnTo>
                  <a:lnTo>
                    <a:pt x="2787459" y="1327302"/>
                  </a:lnTo>
                  <a:close/>
                </a:path>
                <a:path w="4427219" h="1358900">
                  <a:moveTo>
                    <a:pt x="3011944" y="1334617"/>
                  </a:moveTo>
                  <a:lnTo>
                    <a:pt x="3006293" y="1334287"/>
                  </a:lnTo>
                  <a:lnTo>
                    <a:pt x="3008541" y="1334541"/>
                  </a:lnTo>
                  <a:lnTo>
                    <a:pt x="3010344" y="1334617"/>
                  </a:lnTo>
                  <a:lnTo>
                    <a:pt x="3011944" y="1334617"/>
                  </a:lnTo>
                  <a:close/>
                </a:path>
                <a:path w="4427219" h="1358900">
                  <a:moveTo>
                    <a:pt x="3093783" y="1325803"/>
                  </a:moveTo>
                  <a:lnTo>
                    <a:pt x="3091815" y="1325905"/>
                  </a:lnTo>
                  <a:lnTo>
                    <a:pt x="3089719" y="1326197"/>
                  </a:lnTo>
                  <a:lnTo>
                    <a:pt x="3089973" y="1326235"/>
                  </a:lnTo>
                  <a:lnTo>
                    <a:pt x="3090303" y="1326261"/>
                  </a:lnTo>
                  <a:lnTo>
                    <a:pt x="3093783" y="1325803"/>
                  </a:lnTo>
                  <a:close/>
                </a:path>
                <a:path w="4427219" h="1358900">
                  <a:moveTo>
                    <a:pt x="3226612" y="1324229"/>
                  </a:moveTo>
                  <a:lnTo>
                    <a:pt x="3224961" y="1323962"/>
                  </a:lnTo>
                  <a:lnTo>
                    <a:pt x="3223323" y="1323848"/>
                  </a:lnTo>
                  <a:lnTo>
                    <a:pt x="3222333" y="1324203"/>
                  </a:lnTo>
                  <a:lnTo>
                    <a:pt x="3223895" y="1324203"/>
                  </a:lnTo>
                  <a:lnTo>
                    <a:pt x="3225203" y="1324229"/>
                  </a:lnTo>
                  <a:lnTo>
                    <a:pt x="3226612" y="1324229"/>
                  </a:lnTo>
                  <a:close/>
                </a:path>
                <a:path w="4427219" h="1358900">
                  <a:moveTo>
                    <a:pt x="3311855" y="1320800"/>
                  </a:moveTo>
                  <a:lnTo>
                    <a:pt x="3294938" y="1320800"/>
                  </a:lnTo>
                  <a:lnTo>
                    <a:pt x="3285274" y="1333500"/>
                  </a:lnTo>
                  <a:lnTo>
                    <a:pt x="3278111" y="1320800"/>
                  </a:lnTo>
                  <a:lnTo>
                    <a:pt x="3277412" y="1320800"/>
                  </a:lnTo>
                  <a:lnTo>
                    <a:pt x="3271558" y="1333500"/>
                  </a:lnTo>
                  <a:lnTo>
                    <a:pt x="3104324" y="1333500"/>
                  </a:lnTo>
                  <a:lnTo>
                    <a:pt x="3095815" y="1346200"/>
                  </a:lnTo>
                  <a:lnTo>
                    <a:pt x="3088297" y="1333500"/>
                  </a:lnTo>
                  <a:lnTo>
                    <a:pt x="3022206" y="1333500"/>
                  </a:lnTo>
                  <a:lnTo>
                    <a:pt x="3017380" y="1346200"/>
                  </a:lnTo>
                  <a:lnTo>
                    <a:pt x="2950502" y="1346200"/>
                  </a:lnTo>
                  <a:lnTo>
                    <a:pt x="2957919" y="1333500"/>
                  </a:lnTo>
                  <a:lnTo>
                    <a:pt x="2935033" y="1333500"/>
                  </a:lnTo>
                  <a:lnTo>
                    <a:pt x="2912986" y="1346200"/>
                  </a:lnTo>
                  <a:lnTo>
                    <a:pt x="2892069" y="1346200"/>
                  </a:lnTo>
                  <a:lnTo>
                    <a:pt x="2892717" y="1333500"/>
                  </a:lnTo>
                  <a:lnTo>
                    <a:pt x="2827248" y="1333500"/>
                  </a:lnTo>
                  <a:lnTo>
                    <a:pt x="2822156" y="1346200"/>
                  </a:lnTo>
                  <a:lnTo>
                    <a:pt x="2814447" y="1333500"/>
                  </a:lnTo>
                  <a:lnTo>
                    <a:pt x="2616416" y="1333500"/>
                  </a:lnTo>
                  <a:lnTo>
                    <a:pt x="2590762" y="1320800"/>
                  </a:lnTo>
                  <a:lnTo>
                    <a:pt x="2502712" y="1320800"/>
                  </a:lnTo>
                  <a:lnTo>
                    <a:pt x="2489619" y="1308100"/>
                  </a:lnTo>
                  <a:lnTo>
                    <a:pt x="2474061" y="1308100"/>
                  </a:lnTo>
                  <a:lnTo>
                    <a:pt x="2466721" y="1320800"/>
                  </a:lnTo>
                  <a:lnTo>
                    <a:pt x="2452941" y="1308100"/>
                  </a:lnTo>
                  <a:lnTo>
                    <a:pt x="2425357" y="1308100"/>
                  </a:lnTo>
                  <a:lnTo>
                    <a:pt x="2411298" y="1295400"/>
                  </a:lnTo>
                  <a:lnTo>
                    <a:pt x="2307856" y="1295400"/>
                  </a:lnTo>
                  <a:lnTo>
                    <a:pt x="2298242" y="1295400"/>
                  </a:lnTo>
                  <a:lnTo>
                    <a:pt x="2304707" y="1283538"/>
                  </a:lnTo>
                  <a:lnTo>
                    <a:pt x="2304478" y="1282700"/>
                  </a:lnTo>
                  <a:lnTo>
                    <a:pt x="2299614" y="1282700"/>
                  </a:lnTo>
                  <a:lnTo>
                    <a:pt x="2296922" y="1295400"/>
                  </a:lnTo>
                  <a:lnTo>
                    <a:pt x="2287790" y="1295400"/>
                  </a:lnTo>
                  <a:lnTo>
                    <a:pt x="2282088" y="1282700"/>
                  </a:lnTo>
                  <a:lnTo>
                    <a:pt x="2261387" y="1282700"/>
                  </a:lnTo>
                  <a:lnTo>
                    <a:pt x="2253818" y="1270000"/>
                  </a:lnTo>
                  <a:lnTo>
                    <a:pt x="2173224" y="1270000"/>
                  </a:lnTo>
                  <a:lnTo>
                    <a:pt x="2169503" y="1257300"/>
                  </a:lnTo>
                  <a:lnTo>
                    <a:pt x="2139124" y="1257300"/>
                  </a:lnTo>
                  <a:lnTo>
                    <a:pt x="2131390" y="1248524"/>
                  </a:lnTo>
                  <a:lnTo>
                    <a:pt x="2134070" y="1257300"/>
                  </a:lnTo>
                  <a:lnTo>
                    <a:pt x="2111578" y="1257300"/>
                  </a:lnTo>
                  <a:lnTo>
                    <a:pt x="2098370" y="1244600"/>
                  </a:lnTo>
                  <a:lnTo>
                    <a:pt x="2078062" y="1244600"/>
                  </a:lnTo>
                  <a:lnTo>
                    <a:pt x="2058644" y="1231900"/>
                  </a:lnTo>
                  <a:lnTo>
                    <a:pt x="2035759" y="1231900"/>
                  </a:lnTo>
                  <a:lnTo>
                    <a:pt x="2019503" y="1219200"/>
                  </a:lnTo>
                  <a:lnTo>
                    <a:pt x="1992668" y="1219200"/>
                  </a:lnTo>
                  <a:lnTo>
                    <a:pt x="1979320" y="1206500"/>
                  </a:lnTo>
                  <a:lnTo>
                    <a:pt x="1952180" y="1206500"/>
                  </a:lnTo>
                  <a:lnTo>
                    <a:pt x="1938248" y="1193800"/>
                  </a:lnTo>
                  <a:lnTo>
                    <a:pt x="1883435" y="1193800"/>
                  </a:lnTo>
                  <a:lnTo>
                    <a:pt x="1855863" y="1181100"/>
                  </a:lnTo>
                  <a:lnTo>
                    <a:pt x="1849640" y="1168400"/>
                  </a:lnTo>
                  <a:lnTo>
                    <a:pt x="1813001" y="1168400"/>
                  </a:lnTo>
                  <a:lnTo>
                    <a:pt x="1803146" y="1155700"/>
                  </a:lnTo>
                  <a:lnTo>
                    <a:pt x="1796224" y="1155700"/>
                  </a:lnTo>
                  <a:lnTo>
                    <a:pt x="1780984" y="1143000"/>
                  </a:lnTo>
                  <a:lnTo>
                    <a:pt x="1740979" y="1143000"/>
                  </a:lnTo>
                  <a:lnTo>
                    <a:pt x="1725066" y="1130300"/>
                  </a:lnTo>
                  <a:lnTo>
                    <a:pt x="1698663" y="1130300"/>
                  </a:lnTo>
                  <a:lnTo>
                    <a:pt x="1669592" y="1117600"/>
                  </a:lnTo>
                  <a:lnTo>
                    <a:pt x="1655648" y="1117600"/>
                  </a:lnTo>
                  <a:lnTo>
                    <a:pt x="1642465" y="1104900"/>
                  </a:lnTo>
                  <a:lnTo>
                    <a:pt x="1630400" y="1104900"/>
                  </a:lnTo>
                  <a:lnTo>
                    <a:pt x="1619808" y="1092200"/>
                  </a:lnTo>
                  <a:lnTo>
                    <a:pt x="1591602" y="1092200"/>
                  </a:lnTo>
                  <a:lnTo>
                    <a:pt x="1583639" y="1079500"/>
                  </a:lnTo>
                  <a:lnTo>
                    <a:pt x="1561617" y="1079500"/>
                  </a:lnTo>
                  <a:lnTo>
                    <a:pt x="1541373" y="1066800"/>
                  </a:lnTo>
                  <a:lnTo>
                    <a:pt x="1522018" y="1066800"/>
                  </a:lnTo>
                  <a:lnTo>
                    <a:pt x="1501673" y="1054100"/>
                  </a:lnTo>
                  <a:lnTo>
                    <a:pt x="1498625" y="1054100"/>
                  </a:lnTo>
                  <a:lnTo>
                    <a:pt x="1488935" y="1041400"/>
                  </a:lnTo>
                  <a:lnTo>
                    <a:pt x="1476463" y="1041400"/>
                  </a:lnTo>
                  <a:lnTo>
                    <a:pt x="1465008" y="1028700"/>
                  </a:lnTo>
                  <a:lnTo>
                    <a:pt x="1465757" y="1028700"/>
                  </a:lnTo>
                  <a:lnTo>
                    <a:pt x="1438084" y="1016000"/>
                  </a:lnTo>
                  <a:lnTo>
                    <a:pt x="1412392" y="1016000"/>
                  </a:lnTo>
                  <a:lnTo>
                    <a:pt x="1387157" y="1003300"/>
                  </a:lnTo>
                  <a:lnTo>
                    <a:pt x="1360881" y="990600"/>
                  </a:lnTo>
                  <a:lnTo>
                    <a:pt x="1340421" y="977900"/>
                  </a:lnTo>
                  <a:lnTo>
                    <a:pt x="1312087" y="965200"/>
                  </a:lnTo>
                  <a:lnTo>
                    <a:pt x="1281125" y="952500"/>
                  </a:lnTo>
                  <a:lnTo>
                    <a:pt x="1252753" y="939800"/>
                  </a:lnTo>
                  <a:lnTo>
                    <a:pt x="1236586" y="939800"/>
                  </a:lnTo>
                  <a:lnTo>
                    <a:pt x="1228966" y="927100"/>
                  </a:lnTo>
                  <a:lnTo>
                    <a:pt x="1220330" y="927100"/>
                  </a:lnTo>
                  <a:lnTo>
                    <a:pt x="1211694" y="914400"/>
                  </a:lnTo>
                  <a:lnTo>
                    <a:pt x="1201369" y="914400"/>
                  </a:lnTo>
                  <a:lnTo>
                    <a:pt x="1190993" y="901700"/>
                  </a:lnTo>
                  <a:lnTo>
                    <a:pt x="1185938" y="914400"/>
                  </a:lnTo>
                  <a:lnTo>
                    <a:pt x="1173264" y="901700"/>
                  </a:lnTo>
                  <a:lnTo>
                    <a:pt x="1158557" y="889000"/>
                  </a:lnTo>
                  <a:lnTo>
                    <a:pt x="1142771" y="889000"/>
                  </a:lnTo>
                  <a:lnTo>
                    <a:pt x="1126845" y="876300"/>
                  </a:lnTo>
                  <a:lnTo>
                    <a:pt x="1111834" y="876300"/>
                  </a:lnTo>
                  <a:lnTo>
                    <a:pt x="1098423" y="863600"/>
                  </a:lnTo>
                  <a:lnTo>
                    <a:pt x="1087539" y="850900"/>
                  </a:lnTo>
                  <a:lnTo>
                    <a:pt x="1073213" y="850900"/>
                  </a:lnTo>
                  <a:lnTo>
                    <a:pt x="1059040" y="838200"/>
                  </a:lnTo>
                  <a:lnTo>
                    <a:pt x="1054303" y="838200"/>
                  </a:lnTo>
                  <a:lnTo>
                    <a:pt x="1039329" y="825500"/>
                  </a:lnTo>
                  <a:lnTo>
                    <a:pt x="1025804" y="812800"/>
                  </a:lnTo>
                  <a:lnTo>
                    <a:pt x="992974" y="800100"/>
                  </a:lnTo>
                  <a:lnTo>
                    <a:pt x="980033" y="800100"/>
                  </a:lnTo>
                  <a:lnTo>
                    <a:pt x="970953" y="787400"/>
                  </a:lnTo>
                  <a:lnTo>
                    <a:pt x="959307" y="787400"/>
                  </a:lnTo>
                  <a:lnTo>
                    <a:pt x="899515" y="749300"/>
                  </a:lnTo>
                  <a:lnTo>
                    <a:pt x="878433" y="736600"/>
                  </a:lnTo>
                  <a:lnTo>
                    <a:pt x="885291" y="736600"/>
                  </a:lnTo>
                  <a:lnTo>
                    <a:pt x="872769" y="723900"/>
                  </a:lnTo>
                  <a:lnTo>
                    <a:pt x="857592" y="711200"/>
                  </a:lnTo>
                  <a:lnTo>
                    <a:pt x="836320" y="711200"/>
                  </a:lnTo>
                  <a:lnTo>
                    <a:pt x="825309" y="698500"/>
                  </a:lnTo>
                  <a:lnTo>
                    <a:pt x="811009" y="685800"/>
                  </a:lnTo>
                  <a:lnTo>
                    <a:pt x="792975" y="685800"/>
                  </a:lnTo>
                  <a:lnTo>
                    <a:pt x="786447" y="673100"/>
                  </a:lnTo>
                  <a:lnTo>
                    <a:pt x="771702" y="673100"/>
                  </a:lnTo>
                  <a:lnTo>
                    <a:pt x="768883" y="673100"/>
                  </a:lnTo>
                  <a:lnTo>
                    <a:pt x="765924" y="663028"/>
                  </a:lnTo>
                  <a:lnTo>
                    <a:pt x="764413" y="660400"/>
                  </a:lnTo>
                  <a:lnTo>
                    <a:pt x="753427" y="660400"/>
                  </a:lnTo>
                  <a:lnTo>
                    <a:pt x="744689" y="647700"/>
                  </a:lnTo>
                  <a:lnTo>
                    <a:pt x="751738" y="660400"/>
                  </a:lnTo>
                  <a:lnTo>
                    <a:pt x="744067" y="647700"/>
                  </a:lnTo>
                  <a:lnTo>
                    <a:pt x="730288" y="647700"/>
                  </a:lnTo>
                  <a:lnTo>
                    <a:pt x="722566" y="635000"/>
                  </a:lnTo>
                  <a:lnTo>
                    <a:pt x="714476" y="635000"/>
                  </a:lnTo>
                  <a:lnTo>
                    <a:pt x="708050" y="622300"/>
                  </a:lnTo>
                  <a:lnTo>
                    <a:pt x="693801" y="622300"/>
                  </a:lnTo>
                  <a:lnTo>
                    <a:pt x="686473" y="609600"/>
                  </a:lnTo>
                  <a:lnTo>
                    <a:pt x="690981" y="609600"/>
                  </a:lnTo>
                  <a:lnTo>
                    <a:pt x="676452" y="596900"/>
                  </a:lnTo>
                  <a:lnTo>
                    <a:pt x="667512" y="596900"/>
                  </a:lnTo>
                  <a:lnTo>
                    <a:pt x="667029" y="584200"/>
                  </a:lnTo>
                  <a:lnTo>
                    <a:pt x="661771" y="584200"/>
                  </a:lnTo>
                  <a:lnTo>
                    <a:pt x="658291" y="580809"/>
                  </a:lnTo>
                  <a:lnTo>
                    <a:pt x="658291" y="590600"/>
                  </a:lnTo>
                  <a:lnTo>
                    <a:pt x="652640" y="584200"/>
                  </a:lnTo>
                  <a:lnTo>
                    <a:pt x="642353" y="584200"/>
                  </a:lnTo>
                  <a:lnTo>
                    <a:pt x="642645" y="573227"/>
                  </a:lnTo>
                  <a:lnTo>
                    <a:pt x="653300" y="584200"/>
                  </a:lnTo>
                  <a:lnTo>
                    <a:pt x="658291" y="590600"/>
                  </a:lnTo>
                  <a:lnTo>
                    <a:pt x="658291" y="580809"/>
                  </a:lnTo>
                  <a:lnTo>
                    <a:pt x="648779" y="571500"/>
                  </a:lnTo>
                  <a:lnTo>
                    <a:pt x="642683" y="571500"/>
                  </a:lnTo>
                  <a:lnTo>
                    <a:pt x="640956" y="571500"/>
                  </a:lnTo>
                  <a:lnTo>
                    <a:pt x="635800" y="571500"/>
                  </a:lnTo>
                  <a:lnTo>
                    <a:pt x="624751" y="558800"/>
                  </a:lnTo>
                  <a:lnTo>
                    <a:pt x="616381" y="558800"/>
                  </a:lnTo>
                  <a:lnTo>
                    <a:pt x="616000" y="557593"/>
                  </a:lnTo>
                  <a:lnTo>
                    <a:pt x="616000" y="584200"/>
                  </a:lnTo>
                  <a:lnTo>
                    <a:pt x="608685" y="571500"/>
                  </a:lnTo>
                  <a:lnTo>
                    <a:pt x="616000" y="584200"/>
                  </a:lnTo>
                  <a:lnTo>
                    <a:pt x="616000" y="557593"/>
                  </a:lnTo>
                  <a:lnTo>
                    <a:pt x="612381" y="546100"/>
                  </a:lnTo>
                  <a:lnTo>
                    <a:pt x="606526" y="546100"/>
                  </a:lnTo>
                  <a:lnTo>
                    <a:pt x="601599" y="542480"/>
                  </a:lnTo>
                  <a:lnTo>
                    <a:pt x="601789" y="542874"/>
                  </a:lnTo>
                  <a:lnTo>
                    <a:pt x="603885" y="546100"/>
                  </a:lnTo>
                  <a:lnTo>
                    <a:pt x="603288" y="546100"/>
                  </a:lnTo>
                  <a:lnTo>
                    <a:pt x="602526" y="544461"/>
                  </a:lnTo>
                  <a:lnTo>
                    <a:pt x="602526" y="546100"/>
                  </a:lnTo>
                  <a:lnTo>
                    <a:pt x="593458" y="546100"/>
                  </a:lnTo>
                  <a:lnTo>
                    <a:pt x="586955" y="533400"/>
                  </a:lnTo>
                  <a:lnTo>
                    <a:pt x="589216" y="533400"/>
                  </a:lnTo>
                  <a:lnTo>
                    <a:pt x="600964" y="542010"/>
                  </a:lnTo>
                  <a:lnTo>
                    <a:pt x="602526" y="546100"/>
                  </a:lnTo>
                  <a:lnTo>
                    <a:pt x="602526" y="544461"/>
                  </a:lnTo>
                  <a:lnTo>
                    <a:pt x="601789" y="542874"/>
                  </a:lnTo>
                  <a:lnTo>
                    <a:pt x="601459" y="542366"/>
                  </a:lnTo>
                  <a:lnTo>
                    <a:pt x="601599" y="542480"/>
                  </a:lnTo>
                  <a:lnTo>
                    <a:pt x="598970" y="536841"/>
                  </a:lnTo>
                  <a:lnTo>
                    <a:pt x="600583" y="541032"/>
                  </a:lnTo>
                  <a:lnTo>
                    <a:pt x="595604" y="533400"/>
                  </a:lnTo>
                  <a:lnTo>
                    <a:pt x="597369" y="533400"/>
                  </a:lnTo>
                  <a:lnTo>
                    <a:pt x="583907" y="520700"/>
                  </a:lnTo>
                  <a:lnTo>
                    <a:pt x="577951" y="520700"/>
                  </a:lnTo>
                  <a:lnTo>
                    <a:pt x="580491" y="533400"/>
                  </a:lnTo>
                  <a:lnTo>
                    <a:pt x="573989" y="533400"/>
                  </a:lnTo>
                  <a:lnTo>
                    <a:pt x="567550" y="520700"/>
                  </a:lnTo>
                  <a:lnTo>
                    <a:pt x="553123" y="508000"/>
                  </a:lnTo>
                  <a:lnTo>
                    <a:pt x="549986" y="508000"/>
                  </a:lnTo>
                  <a:lnTo>
                    <a:pt x="541401" y="495300"/>
                  </a:lnTo>
                  <a:lnTo>
                    <a:pt x="532447" y="495300"/>
                  </a:lnTo>
                  <a:lnTo>
                    <a:pt x="523341" y="482600"/>
                  </a:lnTo>
                  <a:lnTo>
                    <a:pt x="514286" y="482600"/>
                  </a:lnTo>
                  <a:lnTo>
                    <a:pt x="505701" y="469900"/>
                  </a:lnTo>
                  <a:lnTo>
                    <a:pt x="497509" y="469900"/>
                  </a:lnTo>
                  <a:lnTo>
                    <a:pt x="489940" y="457200"/>
                  </a:lnTo>
                  <a:lnTo>
                    <a:pt x="486143" y="457200"/>
                  </a:lnTo>
                  <a:lnTo>
                    <a:pt x="476465" y="445897"/>
                  </a:lnTo>
                  <a:lnTo>
                    <a:pt x="479818" y="457200"/>
                  </a:lnTo>
                  <a:lnTo>
                    <a:pt x="477596" y="457200"/>
                  </a:lnTo>
                  <a:lnTo>
                    <a:pt x="476186" y="445566"/>
                  </a:lnTo>
                  <a:lnTo>
                    <a:pt x="475259" y="444500"/>
                  </a:lnTo>
                  <a:lnTo>
                    <a:pt x="463257" y="444500"/>
                  </a:lnTo>
                  <a:lnTo>
                    <a:pt x="452564" y="431800"/>
                  </a:lnTo>
                  <a:lnTo>
                    <a:pt x="445630" y="431800"/>
                  </a:lnTo>
                  <a:lnTo>
                    <a:pt x="441363" y="419100"/>
                  </a:lnTo>
                  <a:lnTo>
                    <a:pt x="439470" y="419100"/>
                  </a:lnTo>
                  <a:lnTo>
                    <a:pt x="411048" y="392036"/>
                  </a:lnTo>
                  <a:lnTo>
                    <a:pt x="411048" y="419100"/>
                  </a:lnTo>
                  <a:lnTo>
                    <a:pt x="406006" y="419100"/>
                  </a:lnTo>
                  <a:lnTo>
                    <a:pt x="391337" y="406400"/>
                  </a:lnTo>
                  <a:lnTo>
                    <a:pt x="400621" y="406400"/>
                  </a:lnTo>
                  <a:lnTo>
                    <a:pt x="411048" y="419100"/>
                  </a:lnTo>
                  <a:lnTo>
                    <a:pt x="411048" y="392036"/>
                  </a:lnTo>
                  <a:lnTo>
                    <a:pt x="399465" y="381000"/>
                  </a:lnTo>
                  <a:lnTo>
                    <a:pt x="386080" y="368300"/>
                  </a:lnTo>
                  <a:lnTo>
                    <a:pt x="359067" y="355600"/>
                  </a:lnTo>
                  <a:lnTo>
                    <a:pt x="331736" y="330200"/>
                  </a:lnTo>
                  <a:lnTo>
                    <a:pt x="335737" y="330200"/>
                  </a:lnTo>
                  <a:lnTo>
                    <a:pt x="299681" y="292100"/>
                  </a:lnTo>
                  <a:lnTo>
                    <a:pt x="262648" y="266700"/>
                  </a:lnTo>
                  <a:lnTo>
                    <a:pt x="226466" y="228600"/>
                  </a:lnTo>
                  <a:lnTo>
                    <a:pt x="192976" y="190500"/>
                  </a:lnTo>
                  <a:lnTo>
                    <a:pt x="185229" y="190500"/>
                  </a:lnTo>
                  <a:lnTo>
                    <a:pt x="179489" y="177800"/>
                  </a:lnTo>
                  <a:lnTo>
                    <a:pt x="168224" y="177800"/>
                  </a:lnTo>
                  <a:lnTo>
                    <a:pt x="168071" y="165100"/>
                  </a:lnTo>
                  <a:lnTo>
                    <a:pt x="151879" y="152400"/>
                  </a:lnTo>
                  <a:lnTo>
                    <a:pt x="138531" y="139700"/>
                  </a:lnTo>
                  <a:lnTo>
                    <a:pt x="127520" y="127000"/>
                  </a:lnTo>
                  <a:lnTo>
                    <a:pt x="115214" y="114300"/>
                  </a:lnTo>
                  <a:lnTo>
                    <a:pt x="97967" y="101600"/>
                  </a:lnTo>
                  <a:lnTo>
                    <a:pt x="99250" y="101600"/>
                  </a:lnTo>
                  <a:lnTo>
                    <a:pt x="91465" y="88900"/>
                  </a:lnTo>
                  <a:lnTo>
                    <a:pt x="82600" y="88900"/>
                  </a:lnTo>
                  <a:lnTo>
                    <a:pt x="75946" y="76200"/>
                  </a:lnTo>
                  <a:lnTo>
                    <a:pt x="70180" y="76200"/>
                  </a:lnTo>
                  <a:lnTo>
                    <a:pt x="67894" y="63500"/>
                  </a:lnTo>
                  <a:lnTo>
                    <a:pt x="57797" y="63500"/>
                  </a:lnTo>
                  <a:lnTo>
                    <a:pt x="52235" y="50800"/>
                  </a:lnTo>
                  <a:lnTo>
                    <a:pt x="46723" y="50800"/>
                  </a:lnTo>
                  <a:lnTo>
                    <a:pt x="41859" y="38100"/>
                  </a:lnTo>
                  <a:lnTo>
                    <a:pt x="42748" y="38100"/>
                  </a:lnTo>
                  <a:lnTo>
                    <a:pt x="34188" y="25400"/>
                  </a:lnTo>
                  <a:lnTo>
                    <a:pt x="27000" y="12700"/>
                  </a:lnTo>
                  <a:lnTo>
                    <a:pt x="19227" y="0"/>
                  </a:lnTo>
                  <a:lnTo>
                    <a:pt x="13906" y="0"/>
                  </a:lnTo>
                  <a:lnTo>
                    <a:pt x="17297" y="12700"/>
                  </a:lnTo>
                  <a:lnTo>
                    <a:pt x="15951" y="12700"/>
                  </a:lnTo>
                  <a:lnTo>
                    <a:pt x="8890" y="0"/>
                  </a:lnTo>
                  <a:lnTo>
                    <a:pt x="330" y="0"/>
                  </a:lnTo>
                  <a:lnTo>
                    <a:pt x="0" y="12700"/>
                  </a:lnTo>
                  <a:lnTo>
                    <a:pt x="5867" y="25400"/>
                  </a:lnTo>
                  <a:lnTo>
                    <a:pt x="10769" y="25400"/>
                  </a:lnTo>
                  <a:lnTo>
                    <a:pt x="15735" y="38100"/>
                  </a:lnTo>
                  <a:lnTo>
                    <a:pt x="15875" y="38100"/>
                  </a:lnTo>
                  <a:lnTo>
                    <a:pt x="21577" y="50800"/>
                  </a:lnTo>
                  <a:lnTo>
                    <a:pt x="22720" y="50800"/>
                  </a:lnTo>
                  <a:lnTo>
                    <a:pt x="19126" y="38100"/>
                  </a:lnTo>
                  <a:lnTo>
                    <a:pt x="20802" y="38100"/>
                  </a:lnTo>
                  <a:lnTo>
                    <a:pt x="22720" y="50800"/>
                  </a:lnTo>
                  <a:lnTo>
                    <a:pt x="28092" y="50800"/>
                  </a:lnTo>
                  <a:lnTo>
                    <a:pt x="30264" y="63500"/>
                  </a:lnTo>
                  <a:lnTo>
                    <a:pt x="47345" y="63500"/>
                  </a:lnTo>
                  <a:lnTo>
                    <a:pt x="46012" y="76200"/>
                  </a:lnTo>
                  <a:lnTo>
                    <a:pt x="55295" y="76200"/>
                  </a:lnTo>
                  <a:lnTo>
                    <a:pt x="59867" y="88900"/>
                  </a:lnTo>
                  <a:lnTo>
                    <a:pt x="66332" y="101600"/>
                  </a:lnTo>
                  <a:lnTo>
                    <a:pt x="79311" y="101600"/>
                  </a:lnTo>
                  <a:lnTo>
                    <a:pt x="84404" y="114300"/>
                  </a:lnTo>
                  <a:lnTo>
                    <a:pt x="90017" y="114300"/>
                  </a:lnTo>
                  <a:lnTo>
                    <a:pt x="97536" y="127000"/>
                  </a:lnTo>
                  <a:lnTo>
                    <a:pt x="103339" y="127000"/>
                  </a:lnTo>
                  <a:lnTo>
                    <a:pt x="103809" y="139700"/>
                  </a:lnTo>
                  <a:lnTo>
                    <a:pt x="113385" y="139700"/>
                  </a:lnTo>
                  <a:lnTo>
                    <a:pt x="119811" y="152400"/>
                  </a:lnTo>
                  <a:lnTo>
                    <a:pt x="122237" y="152400"/>
                  </a:lnTo>
                  <a:lnTo>
                    <a:pt x="139712" y="177800"/>
                  </a:lnTo>
                  <a:lnTo>
                    <a:pt x="146151" y="177800"/>
                  </a:lnTo>
                  <a:lnTo>
                    <a:pt x="151815" y="190500"/>
                  </a:lnTo>
                  <a:lnTo>
                    <a:pt x="157949" y="190500"/>
                  </a:lnTo>
                  <a:lnTo>
                    <a:pt x="164414" y="203200"/>
                  </a:lnTo>
                  <a:lnTo>
                    <a:pt x="171297" y="203200"/>
                  </a:lnTo>
                  <a:lnTo>
                    <a:pt x="178346" y="215900"/>
                  </a:lnTo>
                  <a:lnTo>
                    <a:pt x="185394" y="215900"/>
                  </a:lnTo>
                  <a:lnTo>
                    <a:pt x="192265" y="228600"/>
                  </a:lnTo>
                  <a:lnTo>
                    <a:pt x="189547" y="218909"/>
                  </a:lnTo>
                  <a:lnTo>
                    <a:pt x="196062" y="228600"/>
                  </a:lnTo>
                  <a:lnTo>
                    <a:pt x="197446" y="228600"/>
                  </a:lnTo>
                  <a:lnTo>
                    <a:pt x="202412" y="241300"/>
                  </a:lnTo>
                  <a:lnTo>
                    <a:pt x="214769" y="241300"/>
                  </a:lnTo>
                  <a:lnTo>
                    <a:pt x="223088" y="254000"/>
                  </a:lnTo>
                  <a:lnTo>
                    <a:pt x="225094" y="254000"/>
                  </a:lnTo>
                  <a:lnTo>
                    <a:pt x="232257" y="266700"/>
                  </a:lnTo>
                  <a:lnTo>
                    <a:pt x="240944" y="266700"/>
                  </a:lnTo>
                  <a:lnTo>
                    <a:pt x="247332" y="279400"/>
                  </a:lnTo>
                  <a:lnTo>
                    <a:pt x="254292" y="279400"/>
                  </a:lnTo>
                  <a:lnTo>
                    <a:pt x="257238" y="292100"/>
                  </a:lnTo>
                  <a:lnTo>
                    <a:pt x="266636" y="292100"/>
                  </a:lnTo>
                  <a:lnTo>
                    <a:pt x="271018" y="304800"/>
                  </a:lnTo>
                  <a:lnTo>
                    <a:pt x="272389" y="304800"/>
                  </a:lnTo>
                  <a:lnTo>
                    <a:pt x="273646" y="304800"/>
                  </a:lnTo>
                  <a:lnTo>
                    <a:pt x="274993" y="307213"/>
                  </a:lnTo>
                  <a:lnTo>
                    <a:pt x="272389" y="304800"/>
                  </a:lnTo>
                  <a:lnTo>
                    <a:pt x="279831" y="317500"/>
                  </a:lnTo>
                  <a:lnTo>
                    <a:pt x="280720" y="317500"/>
                  </a:lnTo>
                  <a:lnTo>
                    <a:pt x="286042" y="317500"/>
                  </a:lnTo>
                  <a:lnTo>
                    <a:pt x="294932" y="317500"/>
                  </a:lnTo>
                  <a:lnTo>
                    <a:pt x="296468" y="330200"/>
                  </a:lnTo>
                  <a:lnTo>
                    <a:pt x="304558" y="330200"/>
                  </a:lnTo>
                  <a:lnTo>
                    <a:pt x="312420" y="342900"/>
                  </a:lnTo>
                  <a:lnTo>
                    <a:pt x="325882" y="342900"/>
                  </a:lnTo>
                  <a:lnTo>
                    <a:pt x="325970" y="355600"/>
                  </a:lnTo>
                  <a:lnTo>
                    <a:pt x="335940" y="355600"/>
                  </a:lnTo>
                  <a:lnTo>
                    <a:pt x="348322" y="368300"/>
                  </a:lnTo>
                  <a:lnTo>
                    <a:pt x="361149" y="381000"/>
                  </a:lnTo>
                  <a:lnTo>
                    <a:pt x="373507" y="393700"/>
                  </a:lnTo>
                  <a:lnTo>
                    <a:pt x="374459" y="393700"/>
                  </a:lnTo>
                  <a:lnTo>
                    <a:pt x="373837" y="381000"/>
                  </a:lnTo>
                  <a:lnTo>
                    <a:pt x="376478" y="381000"/>
                  </a:lnTo>
                  <a:lnTo>
                    <a:pt x="382790" y="393700"/>
                  </a:lnTo>
                  <a:lnTo>
                    <a:pt x="378587" y="393700"/>
                  </a:lnTo>
                  <a:lnTo>
                    <a:pt x="389394" y="406400"/>
                  </a:lnTo>
                  <a:lnTo>
                    <a:pt x="388632" y="406400"/>
                  </a:lnTo>
                  <a:lnTo>
                    <a:pt x="401154" y="419100"/>
                  </a:lnTo>
                  <a:lnTo>
                    <a:pt x="420420" y="431800"/>
                  </a:lnTo>
                  <a:lnTo>
                    <a:pt x="432904" y="444500"/>
                  </a:lnTo>
                  <a:lnTo>
                    <a:pt x="439610" y="444500"/>
                  </a:lnTo>
                  <a:lnTo>
                    <a:pt x="456006" y="457200"/>
                  </a:lnTo>
                  <a:lnTo>
                    <a:pt x="462915" y="469900"/>
                  </a:lnTo>
                  <a:lnTo>
                    <a:pt x="468541" y="469900"/>
                  </a:lnTo>
                  <a:lnTo>
                    <a:pt x="481088" y="482600"/>
                  </a:lnTo>
                  <a:lnTo>
                    <a:pt x="491832" y="482600"/>
                  </a:lnTo>
                  <a:lnTo>
                    <a:pt x="498551" y="495300"/>
                  </a:lnTo>
                  <a:lnTo>
                    <a:pt x="499262" y="495300"/>
                  </a:lnTo>
                  <a:lnTo>
                    <a:pt x="510628" y="508000"/>
                  </a:lnTo>
                  <a:lnTo>
                    <a:pt x="517639" y="508000"/>
                  </a:lnTo>
                  <a:lnTo>
                    <a:pt x="524065" y="514692"/>
                  </a:lnTo>
                  <a:lnTo>
                    <a:pt x="520420" y="508000"/>
                  </a:lnTo>
                  <a:lnTo>
                    <a:pt x="523798" y="508000"/>
                  </a:lnTo>
                  <a:lnTo>
                    <a:pt x="534758" y="520700"/>
                  </a:lnTo>
                  <a:lnTo>
                    <a:pt x="542632" y="520700"/>
                  </a:lnTo>
                  <a:lnTo>
                    <a:pt x="542353" y="533400"/>
                  </a:lnTo>
                  <a:lnTo>
                    <a:pt x="559701" y="546100"/>
                  </a:lnTo>
                  <a:lnTo>
                    <a:pt x="615289" y="584200"/>
                  </a:lnTo>
                  <a:lnTo>
                    <a:pt x="613232" y="584200"/>
                  </a:lnTo>
                  <a:lnTo>
                    <a:pt x="637819" y="596900"/>
                  </a:lnTo>
                  <a:lnTo>
                    <a:pt x="662432" y="622300"/>
                  </a:lnTo>
                  <a:lnTo>
                    <a:pt x="686384" y="635000"/>
                  </a:lnTo>
                  <a:lnTo>
                    <a:pt x="708990" y="660400"/>
                  </a:lnTo>
                  <a:lnTo>
                    <a:pt x="723392" y="660400"/>
                  </a:lnTo>
                  <a:lnTo>
                    <a:pt x="725271" y="660400"/>
                  </a:lnTo>
                  <a:lnTo>
                    <a:pt x="726008" y="666953"/>
                  </a:lnTo>
                  <a:lnTo>
                    <a:pt x="728459" y="673100"/>
                  </a:lnTo>
                  <a:lnTo>
                    <a:pt x="734631" y="673100"/>
                  </a:lnTo>
                  <a:lnTo>
                    <a:pt x="754710" y="685800"/>
                  </a:lnTo>
                  <a:lnTo>
                    <a:pt x="778040" y="698500"/>
                  </a:lnTo>
                  <a:lnTo>
                    <a:pt x="800900" y="711200"/>
                  </a:lnTo>
                  <a:lnTo>
                    <a:pt x="819569" y="723900"/>
                  </a:lnTo>
                  <a:lnTo>
                    <a:pt x="814603" y="723900"/>
                  </a:lnTo>
                  <a:lnTo>
                    <a:pt x="825614" y="736600"/>
                  </a:lnTo>
                  <a:lnTo>
                    <a:pt x="843102" y="736600"/>
                  </a:lnTo>
                  <a:lnTo>
                    <a:pt x="852830" y="749300"/>
                  </a:lnTo>
                  <a:lnTo>
                    <a:pt x="849376" y="736600"/>
                  </a:lnTo>
                  <a:lnTo>
                    <a:pt x="863625" y="749300"/>
                  </a:lnTo>
                  <a:lnTo>
                    <a:pt x="893483" y="774700"/>
                  </a:lnTo>
                  <a:lnTo>
                    <a:pt x="908177" y="774700"/>
                  </a:lnTo>
                  <a:lnTo>
                    <a:pt x="922375" y="787400"/>
                  </a:lnTo>
                  <a:lnTo>
                    <a:pt x="935761" y="800100"/>
                  </a:lnTo>
                  <a:lnTo>
                    <a:pt x="948055" y="800100"/>
                  </a:lnTo>
                  <a:lnTo>
                    <a:pt x="958977" y="812800"/>
                  </a:lnTo>
                  <a:lnTo>
                    <a:pt x="968400" y="812800"/>
                  </a:lnTo>
                  <a:lnTo>
                    <a:pt x="981570" y="825500"/>
                  </a:lnTo>
                  <a:lnTo>
                    <a:pt x="994384" y="838200"/>
                  </a:lnTo>
                  <a:lnTo>
                    <a:pt x="1014247" y="838200"/>
                  </a:lnTo>
                  <a:lnTo>
                    <a:pt x="1021397" y="850900"/>
                  </a:lnTo>
                  <a:lnTo>
                    <a:pt x="1030414" y="850900"/>
                  </a:lnTo>
                  <a:lnTo>
                    <a:pt x="1047496" y="863600"/>
                  </a:lnTo>
                  <a:lnTo>
                    <a:pt x="1053553" y="863600"/>
                  </a:lnTo>
                  <a:lnTo>
                    <a:pt x="1059472" y="876300"/>
                  </a:lnTo>
                  <a:lnTo>
                    <a:pt x="1071829" y="876300"/>
                  </a:lnTo>
                  <a:lnTo>
                    <a:pt x="1088047" y="889000"/>
                  </a:lnTo>
                  <a:lnTo>
                    <a:pt x="1093584" y="889000"/>
                  </a:lnTo>
                  <a:lnTo>
                    <a:pt x="1103960" y="901700"/>
                  </a:lnTo>
                  <a:lnTo>
                    <a:pt x="1100112" y="889000"/>
                  </a:lnTo>
                  <a:lnTo>
                    <a:pt x="1103706" y="889000"/>
                  </a:lnTo>
                  <a:lnTo>
                    <a:pt x="1110030" y="901700"/>
                  </a:lnTo>
                  <a:lnTo>
                    <a:pt x="1121816" y="901700"/>
                  </a:lnTo>
                  <a:lnTo>
                    <a:pt x="1129004" y="914400"/>
                  </a:lnTo>
                  <a:lnTo>
                    <a:pt x="1133830" y="914400"/>
                  </a:lnTo>
                  <a:lnTo>
                    <a:pt x="1172692" y="927100"/>
                  </a:lnTo>
                  <a:lnTo>
                    <a:pt x="1170838" y="927100"/>
                  </a:lnTo>
                  <a:lnTo>
                    <a:pt x="1172298" y="939800"/>
                  </a:lnTo>
                  <a:lnTo>
                    <a:pt x="1192288" y="939800"/>
                  </a:lnTo>
                  <a:lnTo>
                    <a:pt x="1203566" y="952500"/>
                  </a:lnTo>
                  <a:lnTo>
                    <a:pt x="1216291" y="952500"/>
                  </a:lnTo>
                  <a:lnTo>
                    <a:pt x="1228788" y="965200"/>
                  </a:lnTo>
                  <a:lnTo>
                    <a:pt x="1224699" y="965200"/>
                  </a:lnTo>
                  <a:lnTo>
                    <a:pt x="1246022" y="977900"/>
                  </a:lnTo>
                  <a:lnTo>
                    <a:pt x="1268755" y="977900"/>
                  </a:lnTo>
                  <a:lnTo>
                    <a:pt x="1310487" y="1000302"/>
                  </a:lnTo>
                  <a:lnTo>
                    <a:pt x="1309992" y="990600"/>
                  </a:lnTo>
                  <a:lnTo>
                    <a:pt x="1313154" y="990600"/>
                  </a:lnTo>
                  <a:lnTo>
                    <a:pt x="1319161" y="1003300"/>
                  </a:lnTo>
                  <a:lnTo>
                    <a:pt x="1324470" y="1003300"/>
                  </a:lnTo>
                  <a:lnTo>
                    <a:pt x="1339443" y="1016000"/>
                  </a:lnTo>
                  <a:lnTo>
                    <a:pt x="1350175" y="1016000"/>
                  </a:lnTo>
                  <a:lnTo>
                    <a:pt x="1359598" y="1028700"/>
                  </a:lnTo>
                  <a:lnTo>
                    <a:pt x="1379689" y="1028700"/>
                  </a:lnTo>
                  <a:lnTo>
                    <a:pt x="1389684" y="1041400"/>
                  </a:lnTo>
                  <a:lnTo>
                    <a:pt x="1398816" y="1041400"/>
                  </a:lnTo>
                  <a:lnTo>
                    <a:pt x="1415592" y="1054100"/>
                  </a:lnTo>
                  <a:lnTo>
                    <a:pt x="1443837" y="1054100"/>
                  </a:lnTo>
                  <a:lnTo>
                    <a:pt x="1453807" y="1066800"/>
                  </a:lnTo>
                  <a:lnTo>
                    <a:pt x="1477137" y="1066800"/>
                  </a:lnTo>
                  <a:lnTo>
                    <a:pt x="1492300" y="1079500"/>
                  </a:lnTo>
                  <a:lnTo>
                    <a:pt x="1508315" y="1079500"/>
                  </a:lnTo>
                  <a:lnTo>
                    <a:pt x="1525320" y="1092200"/>
                  </a:lnTo>
                  <a:lnTo>
                    <a:pt x="1542935" y="1092200"/>
                  </a:lnTo>
                  <a:lnTo>
                    <a:pt x="1549679" y="1104900"/>
                  </a:lnTo>
                  <a:lnTo>
                    <a:pt x="1568399" y="1104900"/>
                  </a:lnTo>
                  <a:lnTo>
                    <a:pt x="1583588" y="1117600"/>
                  </a:lnTo>
                  <a:lnTo>
                    <a:pt x="1600301" y="1117600"/>
                  </a:lnTo>
                  <a:lnTo>
                    <a:pt x="1623174" y="1130300"/>
                  </a:lnTo>
                  <a:lnTo>
                    <a:pt x="1619719" y="1117600"/>
                  </a:lnTo>
                  <a:lnTo>
                    <a:pt x="1624838" y="1117600"/>
                  </a:lnTo>
                  <a:lnTo>
                    <a:pt x="1632496" y="1130300"/>
                  </a:lnTo>
                  <a:lnTo>
                    <a:pt x="1653235" y="1130300"/>
                  </a:lnTo>
                  <a:lnTo>
                    <a:pt x="1669643" y="1143000"/>
                  </a:lnTo>
                  <a:lnTo>
                    <a:pt x="1677936" y="1143000"/>
                  </a:lnTo>
                  <a:lnTo>
                    <a:pt x="1686204" y="1155700"/>
                  </a:lnTo>
                  <a:lnTo>
                    <a:pt x="1710563" y="1155700"/>
                  </a:lnTo>
                  <a:lnTo>
                    <a:pt x="1726095" y="1168400"/>
                  </a:lnTo>
                  <a:lnTo>
                    <a:pt x="1752422" y="1168400"/>
                  </a:lnTo>
                  <a:lnTo>
                    <a:pt x="1787055" y="1181100"/>
                  </a:lnTo>
                  <a:lnTo>
                    <a:pt x="1787956" y="1181100"/>
                  </a:lnTo>
                  <a:lnTo>
                    <a:pt x="1801342" y="1193800"/>
                  </a:lnTo>
                  <a:lnTo>
                    <a:pt x="1834908" y="1193800"/>
                  </a:lnTo>
                  <a:lnTo>
                    <a:pt x="1844992" y="1206500"/>
                  </a:lnTo>
                  <a:lnTo>
                    <a:pt x="1876780" y="1206500"/>
                  </a:lnTo>
                  <a:lnTo>
                    <a:pt x="1886407" y="1219200"/>
                  </a:lnTo>
                  <a:lnTo>
                    <a:pt x="1913890" y="1219200"/>
                  </a:lnTo>
                  <a:lnTo>
                    <a:pt x="1929993" y="1231900"/>
                  </a:lnTo>
                  <a:lnTo>
                    <a:pt x="1962772" y="1231900"/>
                  </a:lnTo>
                  <a:lnTo>
                    <a:pt x="1977745" y="1244600"/>
                  </a:lnTo>
                  <a:lnTo>
                    <a:pt x="2015045" y="1244600"/>
                  </a:lnTo>
                  <a:lnTo>
                    <a:pt x="2028342" y="1257300"/>
                  </a:lnTo>
                  <a:lnTo>
                    <a:pt x="2068487" y="1257300"/>
                  </a:lnTo>
                  <a:lnTo>
                    <a:pt x="2081936" y="1270000"/>
                  </a:lnTo>
                  <a:lnTo>
                    <a:pt x="2109051" y="1270000"/>
                  </a:lnTo>
                  <a:lnTo>
                    <a:pt x="2136305" y="1282700"/>
                  </a:lnTo>
                  <a:lnTo>
                    <a:pt x="2163559" y="1282700"/>
                  </a:lnTo>
                  <a:lnTo>
                    <a:pt x="2190750" y="1295400"/>
                  </a:lnTo>
                  <a:lnTo>
                    <a:pt x="2249690" y="1295400"/>
                  </a:lnTo>
                  <a:lnTo>
                    <a:pt x="2267496" y="1308100"/>
                  </a:lnTo>
                  <a:lnTo>
                    <a:pt x="2318816" y="1308100"/>
                  </a:lnTo>
                  <a:lnTo>
                    <a:pt x="2339327" y="1320800"/>
                  </a:lnTo>
                  <a:lnTo>
                    <a:pt x="2417305" y="1320800"/>
                  </a:lnTo>
                  <a:lnTo>
                    <a:pt x="2417051" y="1333500"/>
                  </a:lnTo>
                  <a:lnTo>
                    <a:pt x="2497467" y="1333500"/>
                  </a:lnTo>
                  <a:lnTo>
                    <a:pt x="2508085" y="1346200"/>
                  </a:lnTo>
                  <a:lnTo>
                    <a:pt x="2516060" y="1346200"/>
                  </a:lnTo>
                  <a:lnTo>
                    <a:pt x="2516492" y="1333500"/>
                  </a:lnTo>
                  <a:lnTo>
                    <a:pt x="2531008" y="1346200"/>
                  </a:lnTo>
                  <a:lnTo>
                    <a:pt x="2655532" y="1346200"/>
                  </a:lnTo>
                  <a:lnTo>
                    <a:pt x="2654528" y="1349121"/>
                  </a:lnTo>
                  <a:lnTo>
                    <a:pt x="2639479" y="1347343"/>
                  </a:lnTo>
                  <a:lnTo>
                    <a:pt x="2644927" y="1348168"/>
                  </a:lnTo>
                  <a:lnTo>
                    <a:pt x="2652039" y="1349006"/>
                  </a:lnTo>
                  <a:lnTo>
                    <a:pt x="2654490" y="1349235"/>
                  </a:lnTo>
                  <a:lnTo>
                    <a:pt x="2651175" y="1358900"/>
                  </a:lnTo>
                  <a:lnTo>
                    <a:pt x="3045117" y="1358900"/>
                  </a:lnTo>
                  <a:lnTo>
                    <a:pt x="3051149" y="1346200"/>
                  </a:lnTo>
                  <a:lnTo>
                    <a:pt x="3051378" y="1358900"/>
                  </a:lnTo>
                  <a:lnTo>
                    <a:pt x="3181108" y="1358900"/>
                  </a:lnTo>
                  <a:lnTo>
                    <a:pt x="3201428" y="1346200"/>
                  </a:lnTo>
                  <a:lnTo>
                    <a:pt x="3226727" y="1346200"/>
                  </a:lnTo>
                  <a:lnTo>
                    <a:pt x="3233432" y="1358900"/>
                  </a:lnTo>
                  <a:lnTo>
                    <a:pt x="3237712" y="1358900"/>
                  </a:lnTo>
                  <a:lnTo>
                    <a:pt x="3255416" y="1346200"/>
                  </a:lnTo>
                  <a:lnTo>
                    <a:pt x="3299015" y="1346200"/>
                  </a:lnTo>
                  <a:lnTo>
                    <a:pt x="3300793" y="1333500"/>
                  </a:lnTo>
                  <a:lnTo>
                    <a:pt x="3304933" y="1333500"/>
                  </a:lnTo>
                  <a:lnTo>
                    <a:pt x="3311855" y="1320800"/>
                  </a:lnTo>
                  <a:close/>
                </a:path>
                <a:path w="4427219" h="1358900">
                  <a:moveTo>
                    <a:pt x="3576015" y="1308100"/>
                  </a:moveTo>
                  <a:lnTo>
                    <a:pt x="3568662" y="1295400"/>
                  </a:lnTo>
                  <a:lnTo>
                    <a:pt x="3562502" y="1295400"/>
                  </a:lnTo>
                  <a:lnTo>
                    <a:pt x="3555962" y="1308100"/>
                  </a:lnTo>
                  <a:lnTo>
                    <a:pt x="3541966" y="1308100"/>
                  </a:lnTo>
                  <a:lnTo>
                    <a:pt x="3550043" y="1295400"/>
                  </a:lnTo>
                  <a:lnTo>
                    <a:pt x="3538956" y="1295400"/>
                  </a:lnTo>
                  <a:lnTo>
                    <a:pt x="3530308" y="1308100"/>
                  </a:lnTo>
                  <a:lnTo>
                    <a:pt x="3430320" y="1308100"/>
                  </a:lnTo>
                  <a:lnTo>
                    <a:pt x="3408692" y="1320800"/>
                  </a:lnTo>
                  <a:lnTo>
                    <a:pt x="3315551" y="1320800"/>
                  </a:lnTo>
                  <a:lnTo>
                    <a:pt x="3318687" y="1333500"/>
                  </a:lnTo>
                  <a:lnTo>
                    <a:pt x="3364001" y="1333500"/>
                  </a:lnTo>
                  <a:lnTo>
                    <a:pt x="3358985" y="1346200"/>
                  </a:lnTo>
                  <a:lnTo>
                    <a:pt x="3361017" y="1346200"/>
                  </a:lnTo>
                  <a:lnTo>
                    <a:pt x="3369856" y="1333500"/>
                  </a:lnTo>
                  <a:lnTo>
                    <a:pt x="3450196" y="1333500"/>
                  </a:lnTo>
                  <a:lnTo>
                    <a:pt x="3468547" y="1320800"/>
                  </a:lnTo>
                  <a:lnTo>
                    <a:pt x="3544024" y="1320800"/>
                  </a:lnTo>
                  <a:lnTo>
                    <a:pt x="3569805" y="1308100"/>
                  </a:lnTo>
                  <a:lnTo>
                    <a:pt x="3576015" y="1308100"/>
                  </a:lnTo>
                  <a:close/>
                </a:path>
                <a:path w="4427219" h="1358900">
                  <a:moveTo>
                    <a:pt x="3716401" y="1268895"/>
                  </a:moveTo>
                  <a:lnTo>
                    <a:pt x="3712616" y="1269301"/>
                  </a:lnTo>
                  <a:lnTo>
                    <a:pt x="3708819" y="1269606"/>
                  </a:lnTo>
                  <a:lnTo>
                    <a:pt x="3704996" y="1269784"/>
                  </a:lnTo>
                  <a:lnTo>
                    <a:pt x="3704463" y="1271168"/>
                  </a:lnTo>
                  <a:lnTo>
                    <a:pt x="3710940" y="1269847"/>
                  </a:lnTo>
                  <a:lnTo>
                    <a:pt x="3716401" y="1268895"/>
                  </a:lnTo>
                  <a:close/>
                </a:path>
                <a:path w="4427219" h="1358900">
                  <a:moveTo>
                    <a:pt x="3720808" y="1268463"/>
                  </a:moveTo>
                  <a:lnTo>
                    <a:pt x="3719588" y="1268450"/>
                  </a:lnTo>
                  <a:lnTo>
                    <a:pt x="3718064" y="1268628"/>
                  </a:lnTo>
                  <a:lnTo>
                    <a:pt x="3716401" y="1268895"/>
                  </a:lnTo>
                  <a:lnTo>
                    <a:pt x="3720808" y="1268463"/>
                  </a:lnTo>
                  <a:close/>
                </a:path>
                <a:path w="4427219" h="1358900">
                  <a:moveTo>
                    <a:pt x="3798290" y="1247800"/>
                  </a:moveTo>
                  <a:lnTo>
                    <a:pt x="3797935" y="1247355"/>
                  </a:lnTo>
                  <a:lnTo>
                    <a:pt x="3797350" y="1247025"/>
                  </a:lnTo>
                  <a:lnTo>
                    <a:pt x="3796754" y="1246886"/>
                  </a:lnTo>
                  <a:lnTo>
                    <a:pt x="3796842" y="1247292"/>
                  </a:lnTo>
                  <a:lnTo>
                    <a:pt x="3797427" y="1247584"/>
                  </a:lnTo>
                  <a:lnTo>
                    <a:pt x="3798290" y="1247800"/>
                  </a:lnTo>
                  <a:close/>
                </a:path>
                <a:path w="4427219" h="1358900">
                  <a:moveTo>
                    <a:pt x="3834930" y="1257300"/>
                  </a:moveTo>
                  <a:lnTo>
                    <a:pt x="3760406" y="1257300"/>
                  </a:lnTo>
                  <a:lnTo>
                    <a:pt x="3760825" y="1270000"/>
                  </a:lnTo>
                  <a:lnTo>
                    <a:pt x="3722560" y="1270000"/>
                  </a:lnTo>
                  <a:lnTo>
                    <a:pt x="3700335" y="1282700"/>
                  </a:lnTo>
                  <a:lnTo>
                    <a:pt x="3654361" y="1282700"/>
                  </a:lnTo>
                  <a:lnTo>
                    <a:pt x="3632073" y="1295400"/>
                  </a:lnTo>
                  <a:lnTo>
                    <a:pt x="3581171" y="1295400"/>
                  </a:lnTo>
                  <a:lnTo>
                    <a:pt x="3576015" y="1308100"/>
                  </a:lnTo>
                  <a:lnTo>
                    <a:pt x="3643058" y="1308100"/>
                  </a:lnTo>
                  <a:lnTo>
                    <a:pt x="3661333" y="1295400"/>
                  </a:lnTo>
                  <a:lnTo>
                    <a:pt x="3681666" y="1295400"/>
                  </a:lnTo>
                  <a:lnTo>
                    <a:pt x="3705021" y="1282700"/>
                  </a:lnTo>
                  <a:lnTo>
                    <a:pt x="3701123" y="1295400"/>
                  </a:lnTo>
                  <a:lnTo>
                    <a:pt x="3712476" y="1295400"/>
                  </a:lnTo>
                  <a:lnTo>
                    <a:pt x="3725354" y="1282700"/>
                  </a:lnTo>
                  <a:lnTo>
                    <a:pt x="3756837" y="1282700"/>
                  </a:lnTo>
                  <a:lnTo>
                    <a:pt x="3773525" y="1270000"/>
                  </a:lnTo>
                  <a:lnTo>
                    <a:pt x="3820096" y="1270000"/>
                  </a:lnTo>
                  <a:lnTo>
                    <a:pt x="3834930" y="1257300"/>
                  </a:lnTo>
                  <a:close/>
                </a:path>
                <a:path w="4427219" h="1358900">
                  <a:moveTo>
                    <a:pt x="3904538" y="1222794"/>
                  </a:moveTo>
                  <a:lnTo>
                    <a:pt x="3898785" y="1225892"/>
                  </a:lnTo>
                  <a:lnTo>
                    <a:pt x="3902125" y="1225067"/>
                  </a:lnTo>
                  <a:lnTo>
                    <a:pt x="3903014" y="1224368"/>
                  </a:lnTo>
                  <a:lnTo>
                    <a:pt x="3903802" y="1223606"/>
                  </a:lnTo>
                  <a:lnTo>
                    <a:pt x="3904538" y="1222794"/>
                  </a:lnTo>
                  <a:close/>
                </a:path>
                <a:path w="4427219" h="1358900">
                  <a:moveTo>
                    <a:pt x="3931894" y="1231900"/>
                  </a:moveTo>
                  <a:lnTo>
                    <a:pt x="3877094" y="1231900"/>
                  </a:lnTo>
                  <a:lnTo>
                    <a:pt x="3863911" y="1244600"/>
                  </a:lnTo>
                  <a:lnTo>
                    <a:pt x="3836136" y="1244600"/>
                  </a:lnTo>
                  <a:lnTo>
                    <a:pt x="3840353" y="1257300"/>
                  </a:lnTo>
                  <a:lnTo>
                    <a:pt x="3872306" y="1257300"/>
                  </a:lnTo>
                  <a:lnTo>
                    <a:pt x="3904704" y="1244600"/>
                  </a:lnTo>
                  <a:lnTo>
                    <a:pt x="3929596" y="1244600"/>
                  </a:lnTo>
                  <a:lnTo>
                    <a:pt x="3931894" y="1231900"/>
                  </a:lnTo>
                  <a:close/>
                </a:path>
                <a:path w="4427219" h="1358900">
                  <a:moveTo>
                    <a:pt x="3971633" y="1219200"/>
                  </a:moveTo>
                  <a:lnTo>
                    <a:pt x="3940581" y="1219200"/>
                  </a:lnTo>
                  <a:lnTo>
                    <a:pt x="3935996" y="1231900"/>
                  </a:lnTo>
                  <a:lnTo>
                    <a:pt x="3964813" y="1231900"/>
                  </a:lnTo>
                  <a:lnTo>
                    <a:pt x="3971633" y="1219200"/>
                  </a:lnTo>
                  <a:close/>
                </a:path>
                <a:path w="4427219" h="1358900">
                  <a:moveTo>
                    <a:pt x="3976344" y="1231900"/>
                  </a:moveTo>
                  <a:lnTo>
                    <a:pt x="3974998" y="1228267"/>
                  </a:lnTo>
                  <a:lnTo>
                    <a:pt x="3972369" y="1231900"/>
                  </a:lnTo>
                  <a:lnTo>
                    <a:pt x="3976344" y="1231900"/>
                  </a:lnTo>
                  <a:close/>
                </a:path>
                <a:path w="4427219" h="1358900">
                  <a:moveTo>
                    <a:pt x="3981589" y="1219200"/>
                  </a:moveTo>
                  <a:lnTo>
                    <a:pt x="3971633" y="1219200"/>
                  </a:lnTo>
                  <a:lnTo>
                    <a:pt x="3974998" y="1228267"/>
                  </a:lnTo>
                  <a:lnTo>
                    <a:pt x="3981589" y="1219200"/>
                  </a:lnTo>
                  <a:close/>
                </a:path>
                <a:path w="4427219" h="1358900">
                  <a:moveTo>
                    <a:pt x="4033520" y="1206500"/>
                  </a:moveTo>
                  <a:lnTo>
                    <a:pt x="4011130" y="1206500"/>
                  </a:lnTo>
                  <a:lnTo>
                    <a:pt x="3996194" y="1219200"/>
                  </a:lnTo>
                  <a:lnTo>
                    <a:pt x="4022064" y="1219200"/>
                  </a:lnTo>
                  <a:lnTo>
                    <a:pt x="4033520" y="1206500"/>
                  </a:lnTo>
                  <a:close/>
                </a:path>
                <a:path w="4427219" h="1358900">
                  <a:moveTo>
                    <a:pt x="4039806" y="1191183"/>
                  </a:moveTo>
                  <a:lnTo>
                    <a:pt x="4039679" y="1190536"/>
                  </a:lnTo>
                  <a:lnTo>
                    <a:pt x="4039070" y="1189913"/>
                  </a:lnTo>
                  <a:lnTo>
                    <a:pt x="4037761" y="1189266"/>
                  </a:lnTo>
                  <a:lnTo>
                    <a:pt x="4034599" y="1190015"/>
                  </a:lnTo>
                  <a:lnTo>
                    <a:pt x="4034421" y="1193584"/>
                  </a:lnTo>
                  <a:lnTo>
                    <a:pt x="4033609" y="1195362"/>
                  </a:lnTo>
                  <a:lnTo>
                    <a:pt x="4035006" y="1193507"/>
                  </a:lnTo>
                  <a:lnTo>
                    <a:pt x="4037126" y="1192199"/>
                  </a:lnTo>
                  <a:lnTo>
                    <a:pt x="4039806" y="1191183"/>
                  </a:lnTo>
                  <a:close/>
                </a:path>
                <a:path w="4427219" h="1358900">
                  <a:moveTo>
                    <a:pt x="4186478" y="1168400"/>
                  </a:moveTo>
                  <a:lnTo>
                    <a:pt x="4168660" y="1155700"/>
                  </a:lnTo>
                  <a:lnTo>
                    <a:pt x="4166844" y="1168400"/>
                  </a:lnTo>
                  <a:lnTo>
                    <a:pt x="4141660" y="1168400"/>
                  </a:lnTo>
                  <a:lnTo>
                    <a:pt x="4127830" y="1181100"/>
                  </a:lnTo>
                  <a:lnTo>
                    <a:pt x="4095165" y="1181100"/>
                  </a:lnTo>
                  <a:lnTo>
                    <a:pt x="4086085" y="1193800"/>
                  </a:lnTo>
                  <a:lnTo>
                    <a:pt x="4079532" y="1193800"/>
                  </a:lnTo>
                  <a:lnTo>
                    <a:pt x="4083545" y="1181100"/>
                  </a:lnTo>
                  <a:lnTo>
                    <a:pt x="4077995" y="1181100"/>
                  </a:lnTo>
                  <a:lnTo>
                    <a:pt x="4070769" y="1193800"/>
                  </a:lnTo>
                  <a:lnTo>
                    <a:pt x="4039806" y="1193800"/>
                  </a:lnTo>
                  <a:lnTo>
                    <a:pt x="4035933" y="1206500"/>
                  </a:lnTo>
                  <a:lnTo>
                    <a:pt x="4060545" y="1206500"/>
                  </a:lnTo>
                  <a:lnTo>
                    <a:pt x="4075582" y="1193800"/>
                  </a:lnTo>
                  <a:lnTo>
                    <a:pt x="4066717" y="1206500"/>
                  </a:lnTo>
                  <a:lnTo>
                    <a:pt x="4084904" y="1206500"/>
                  </a:lnTo>
                  <a:lnTo>
                    <a:pt x="4092003" y="1193800"/>
                  </a:lnTo>
                  <a:lnTo>
                    <a:pt x="4123131" y="1193800"/>
                  </a:lnTo>
                  <a:lnTo>
                    <a:pt x="4139806" y="1181100"/>
                  </a:lnTo>
                  <a:lnTo>
                    <a:pt x="4159237" y="1181100"/>
                  </a:lnTo>
                  <a:lnTo>
                    <a:pt x="4180217" y="1168400"/>
                  </a:lnTo>
                  <a:lnTo>
                    <a:pt x="4186478" y="1168400"/>
                  </a:lnTo>
                  <a:close/>
                </a:path>
                <a:path w="4427219" h="1358900">
                  <a:moveTo>
                    <a:pt x="4250296" y="1130300"/>
                  </a:moveTo>
                  <a:lnTo>
                    <a:pt x="4242714" y="1130300"/>
                  </a:lnTo>
                  <a:lnTo>
                    <a:pt x="4244657" y="1135126"/>
                  </a:lnTo>
                  <a:lnTo>
                    <a:pt x="4250296" y="1130300"/>
                  </a:lnTo>
                  <a:close/>
                </a:path>
                <a:path w="4427219" h="1358900">
                  <a:moveTo>
                    <a:pt x="4282795" y="1130300"/>
                  </a:moveTo>
                  <a:lnTo>
                    <a:pt x="4257332" y="1130300"/>
                  </a:lnTo>
                  <a:lnTo>
                    <a:pt x="4247223" y="1141463"/>
                  </a:lnTo>
                  <a:lnTo>
                    <a:pt x="4244657" y="1135126"/>
                  </a:lnTo>
                  <a:lnTo>
                    <a:pt x="4235475" y="1143000"/>
                  </a:lnTo>
                  <a:lnTo>
                    <a:pt x="4209262" y="1143000"/>
                  </a:lnTo>
                  <a:lnTo>
                    <a:pt x="4196308" y="1155700"/>
                  </a:lnTo>
                  <a:lnTo>
                    <a:pt x="4194797" y="1155700"/>
                  </a:lnTo>
                  <a:lnTo>
                    <a:pt x="4186478" y="1168400"/>
                  </a:lnTo>
                  <a:lnTo>
                    <a:pt x="4201541" y="1168400"/>
                  </a:lnTo>
                  <a:lnTo>
                    <a:pt x="4216870" y="1155700"/>
                  </a:lnTo>
                  <a:lnTo>
                    <a:pt x="4238777" y="1143000"/>
                  </a:lnTo>
                  <a:lnTo>
                    <a:pt x="4245838" y="1143000"/>
                  </a:lnTo>
                  <a:lnTo>
                    <a:pt x="4247845" y="1143000"/>
                  </a:lnTo>
                  <a:lnTo>
                    <a:pt x="4274274" y="1143000"/>
                  </a:lnTo>
                  <a:lnTo>
                    <a:pt x="4282795" y="1130300"/>
                  </a:lnTo>
                  <a:close/>
                </a:path>
                <a:path w="4427219" h="1358900">
                  <a:moveTo>
                    <a:pt x="4288802" y="1130973"/>
                  </a:moveTo>
                  <a:lnTo>
                    <a:pt x="4286999" y="1131722"/>
                  </a:lnTo>
                  <a:lnTo>
                    <a:pt x="4285107" y="1132357"/>
                  </a:lnTo>
                  <a:lnTo>
                    <a:pt x="4283214" y="1132941"/>
                  </a:lnTo>
                  <a:lnTo>
                    <a:pt x="4285818" y="1132217"/>
                  </a:lnTo>
                  <a:lnTo>
                    <a:pt x="4287532" y="1131608"/>
                  </a:lnTo>
                  <a:lnTo>
                    <a:pt x="4288802" y="1130973"/>
                  </a:lnTo>
                  <a:close/>
                </a:path>
                <a:path w="4427219" h="1358900">
                  <a:moveTo>
                    <a:pt x="4292765" y="1128763"/>
                  </a:moveTo>
                  <a:lnTo>
                    <a:pt x="4292676" y="1128293"/>
                  </a:lnTo>
                  <a:lnTo>
                    <a:pt x="4291762" y="1128306"/>
                  </a:lnTo>
                  <a:lnTo>
                    <a:pt x="4291355" y="1129372"/>
                  </a:lnTo>
                  <a:lnTo>
                    <a:pt x="4290504" y="1130147"/>
                  </a:lnTo>
                  <a:lnTo>
                    <a:pt x="4288802" y="1130973"/>
                  </a:lnTo>
                  <a:lnTo>
                    <a:pt x="4291355" y="1129880"/>
                  </a:lnTo>
                  <a:lnTo>
                    <a:pt x="4292600" y="1129372"/>
                  </a:lnTo>
                  <a:lnTo>
                    <a:pt x="4292765" y="1128763"/>
                  </a:lnTo>
                  <a:close/>
                </a:path>
                <a:path w="4427219" h="1358900">
                  <a:moveTo>
                    <a:pt x="4294327" y="1117600"/>
                  </a:moveTo>
                  <a:lnTo>
                    <a:pt x="4288955" y="1130300"/>
                  </a:lnTo>
                  <a:lnTo>
                    <a:pt x="4294327" y="1117600"/>
                  </a:lnTo>
                  <a:close/>
                </a:path>
                <a:path w="4427219" h="1358900">
                  <a:moveTo>
                    <a:pt x="4297908" y="1126934"/>
                  </a:moveTo>
                  <a:lnTo>
                    <a:pt x="4296118" y="1127760"/>
                  </a:lnTo>
                  <a:lnTo>
                    <a:pt x="4294390" y="1128560"/>
                  </a:lnTo>
                  <a:lnTo>
                    <a:pt x="4292600" y="1129372"/>
                  </a:lnTo>
                  <a:lnTo>
                    <a:pt x="4292549" y="1129817"/>
                  </a:lnTo>
                  <a:lnTo>
                    <a:pt x="4292447" y="1130084"/>
                  </a:lnTo>
                  <a:lnTo>
                    <a:pt x="4294632" y="1129068"/>
                  </a:lnTo>
                  <a:lnTo>
                    <a:pt x="4296372" y="1128026"/>
                  </a:lnTo>
                  <a:lnTo>
                    <a:pt x="4297908" y="1126934"/>
                  </a:lnTo>
                  <a:close/>
                </a:path>
                <a:path w="4427219" h="1358900">
                  <a:moveTo>
                    <a:pt x="4322457" y="1117600"/>
                  </a:moveTo>
                  <a:lnTo>
                    <a:pt x="4316412" y="1117600"/>
                  </a:lnTo>
                  <a:lnTo>
                    <a:pt x="4302468" y="1130300"/>
                  </a:lnTo>
                  <a:lnTo>
                    <a:pt x="4306113" y="1130300"/>
                  </a:lnTo>
                  <a:lnTo>
                    <a:pt x="4322457" y="1117600"/>
                  </a:lnTo>
                  <a:close/>
                </a:path>
                <a:path w="4427219" h="1358900">
                  <a:moveTo>
                    <a:pt x="4331894" y="1117600"/>
                  </a:moveTo>
                  <a:lnTo>
                    <a:pt x="4324820" y="1117600"/>
                  </a:lnTo>
                  <a:lnTo>
                    <a:pt x="4321124" y="1130300"/>
                  </a:lnTo>
                  <a:lnTo>
                    <a:pt x="4331894" y="1117600"/>
                  </a:lnTo>
                  <a:close/>
                </a:path>
                <a:path w="4427219" h="1358900">
                  <a:moveTo>
                    <a:pt x="4352175" y="1105522"/>
                  </a:moveTo>
                  <a:lnTo>
                    <a:pt x="4343209" y="1117600"/>
                  </a:lnTo>
                  <a:lnTo>
                    <a:pt x="4348988" y="1117600"/>
                  </a:lnTo>
                  <a:lnTo>
                    <a:pt x="4352175" y="1105522"/>
                  </a:lnTo>
                  <a:close/>
                </a:path>
                <a:path w="4427219" h="1358900">
                  <a:moveTo>
                    <a:pt x="4352645" y="1104900"/>
                  </a:moveTo>
                  <a:lnTo>
                    <a:pt x="4352341" y="1104900"/>
                  </a:lnTo>
                  <a:lnTo>
                    <a:pt x="4352175" y="1105522"/>
                  </a:lnTo>
                  <a:lnTo>
                    <a:pt x="4352645" y="1104900"/>
                  </a:lnTo>
                  <a:close/>
                </a:path>
                <a:path w="4427219" h="1358900">
                  <a:moveTo>
                    <a:pt x="4409605" y="1079754"/>
                  </a:moveTo>
                  <a:lnTo>
                    <a:pt x="4402125" y="1080655"/>
                  </a:lnTo>
                  <a:lnTo>
                    <a:pt x="4394352" y="1082814"/>
                  </a:lnTo>
                  <a:lnTo>
                    <a:pt x="4386453" y="1086167"/>
                  </a:lnTo>
                  <a:lnTo>
                    <a:pt x="4378553" y="1090612"/>
                  </a:lnTo>
                  <a:lnTo>
                    <a:pt x="4375797" y="1090701"/>
                  </a:lnTo>
                  <a:lnTo>
                    <a:pt x="4377791" y="1088834"/>
                  </a:lnTo>
                  <a:lnTo>
                    <a:pt x="4378083" y="1087945"/>
                  </a:lnTo>
                  <a:lnTo>
                    <a:pt x="4371035" y="1092644"/>
                  </a:lnTo>
                  <a:lnTo>
                    <a:pt x="4363275" y="1099146"/>
                  </a:lnTo>
                  <a:lnTo>
                    <a:pt x="4369587" y="1100709"/>
                  </a:lnTo>
                  <a:lnTo>
                    <a:pt x="4375924" y="1094270"/>
                  </a:lnTo>
                  <a:lnTo>
                    <a:pt x="4378350" y="1095057"/>
                  </a:lnTo>
                  <a:lnTo>
                    <a:pt x="4385005" y="1087716"/>
                  </a:lnTo>
                  <a:lnTo>
                    <a:pt x="4391431" y="1084834"/>
                  </a:lnTo>
                  <a:lnTo>
                    <a:pt x="4396981" y="1084630"/>
                  </a:lnTo>
                  <a:lnTo>
                    <a:pt x="4396397" y="1086408"/>
                  </a:lnTo>
                  <a:lnTo>
                    <a:pt x="4398365" y="1084592"/>
                  </a:lnTo>
                  <a:lnTo>
                    <a:pt x="4406963" y="1083398"/>
                  </a:lnTo>
                  <a:lnTo>
                    <a:pt x="4409605" y="1079754"/>
                  </a:lnTo>
                  <a:close/>
                </a:path>
                <a:path w="4427219" h="1358900">
                  <a:moveTo>
                    <a:pt x="4427105" y="1076401"/>
                  </a:moveTo>
                  <a:lnTo>
                    <a:pt x="4424934" y="1074788"/>
                  </a:lnTo>
                  <a:lnTo>
                    <a:pt x="4418508" y="1077658"/>
                  </a:lnTo>
                  <a:lnTo>
                    <a:pt x="4415269" y="1083119"/>
                  </a:lnTo>
                  <a:lnTo>
                    <a:pt x="4425137" y="1078306"/>
                  </a:lnTo>
                  <a:lnTo>
                    <a:pt x="4427105" y="1076401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4842097" y="4678838"/>
              <a:ext cx="1456690" cy="1003300"/>
            </a:xfrm>
            <a:custGeom>
              <a:avLst/>
              <a:gdLst/>
              <a:ahLst/>
              <a:cxnLst/>
              <a:rect l="l" t="t" r="r" b="b"/>
              <a:pathLst>
                <a:path w="1456690" h="1003300">
                  <a:moveTo>
                    <a:pt x="32537" y="734110"/>
                  </a:moveTo>
                  <a:lnTo>
                    <a:pt x="31051" y="734542"/>
                  </a:lnTo>
                  <a:lnTo>
                    <a:pt x="31330" y="734860"/>
                  </a:lnTo>
                  <a:lnTo>
                    <a:pt x="32245" y="734860"/>
                  </a:lnTo>
                  <a:lnTo>
                    <a:pt x="32537" y="734110"/>
                  </a:lnTo>
                  <a:close/>
                </a:path>
                <a:path w="1456690" h="1003300">
                  <a:moveTo>
                    <a:pt x="49085" y="681520"/>
                  </a:moveTo>
                  <a:lnTo>
                    <a:pt x="48564" y="681520"/>
                  </a:lnTo>
                  <a:lnTo>
                    <a:pt x="48945" y="682790"/>
                  </a:lnTo>
                  <a:lnTo>
                    <a:pt x="49085" y="681520"/>
                  </a:lnTo>
                  <a:close/>
                </a:path>
                <a:path w="1456690" h="1003300">
                  <a:moveTo>
                    <a:pt x="64655" y="748258"/>
                  </a:moveTo>
                  <a:lnTo>
                    <a:pt x="64516" y="748474"/>
                  </a:lnTo>
                  <a:lnTo>
                    <a:pt x="64655" y="748258"/>
                  </a:lnTo>
                  <a:close/>
                </a:path>
                <a:path w="1456690" h="1003300">
                  <a:moveTo>
                    <a:pt x="90665" y="758990"/>
                  </a:moveTo>
                  <a:lnTo>
                    <a:pt x="89115" y="758990"/>
                  </a:lnTo>
                  <a:lnTo>
                    <a:pt x="88773" y="757720"/>
                  </a:lnTo>
                  <a:lnTo>
                    <a:pt x="86944" y="752640"/>
                  </a:lnTo>
                  <a:lnTo>
                    <a:pt x="86652" y="746290"/>
                  </a:lnTo>
                  <a:lnTo>
                    <a:pt x="87820" y="739940"/>
                  </a:lnTo>
                  <a:lnTo>
                    <a:pt x="85305" y="739940"/>
                  </a:lnTo>
                  <a:lnTo>
                    <a:pt x="85077" y="738670"/>
                  </a:lnTo>
                  <a:lnTo>
                    <a:pt x="84632" y="737400"/>
                  </a:lnTo>
                  <a:lnTo>
                    <a:pt x="84785" y="736130"/>
                  </a:lnTo>
                  <a:lnTo>
                    <a:pt x="85483" y="734860"/>
                  </a:lnTo>
                  <a:lnTo>
                    <a:pt x="84696" y="733590"/>
                  </a:lnTo>
                  <a:lnTo>
                    <a:pt x="84404" y="733590"/>
                  </a:lnTo>
                  <a:lnTo>
                    <a:pt x="84353" y="732320"/>
                  </a:lnTo>
                  <a:lnTo>
                    <a:pt x="85686" y="729780"/>
                  </a:lnTo>
                  <a:lnTo>
                    <a:pt x="85242" y="725970"/>
                  </a:lnTo>
                  <a:lnTo>
                    <a:pt x="83858" y="724700"/>
                  </a:lnTo>
                  <a:lnTo>
                    <a:pt x="83324" y="724700"/>
                  </a:lnTo>
                  <a:lnTo>
                    <a:pt x="83553" y="723430"/>
                  </a:lnTo>
                  <a:lnTo>
                    <a:pt x="83743" y="722160"/>
                  </a:lnTo>
                  <a:lnTo>
                    <a:pt x="81762" y="720890"/>
                  </a:lnTo>
                  <a:lnTo>
                    <a:pt x="81711" y="719620"/>
                  </a:lnTo>
                  <a:lnTo>
                    <a:pt x="82829" y="718350"/>
                  </a:lnTo>
                  <a:lnTo>
                    <a:pt x="83832" y="717080"/>
                  </a:lnTo>
                  <a:lnTo>
                    <a:pt x="85280" y="717080"/>
                  </a:lnTo>
                  <a:lnTo>
                    <a:pt x="83019" y="710730"/>
                  </a:lnTo>
                  <a:lnTo>
                    <a:pt x="82892" y="710730"/>
                  </a:lnTo>
                  <a:lnTo>
                    <a:pt x="83083" y="709460"/>
                  </a:lnTo>
                  <a:lnTo>
                    <a:pt x="84086" y="709460"/>
                  </a:lnTo>
                  <a:lnTo>
                    <a:pt x="83972" y="706920"/>
                  </a:lnTo>
                  <a:lnTo>
                    <a:pt x="84137" y="706920"/>
                  </a:lnTo>
                  <a:lnTo>
                    <a:pt x="82931" y="704380"/>
                  </a:lnTo>
                  <a:lnTo>
                    <a:pt x="82854" y="703110"/>
                  </a:lnTo>
                  <a:lnTo>
                    <a:pt x="83439" y="703110"/>
                  </a:lnTo>
                  <a:lnTo>
                    <a:pt x="83375" y="701840"/>
                  </a:lnTo>
                  <a:lnTo>
                    <a:pt x="82867" y="701840"/>
                  </a:lnTo>
                  <a:lnTo>
                    <a:pt x="82943" y="700570"/>
                  </a:lnTo>
                  <a:lnTo>
                    <a:pt x="83235" y="700570"/>
                  </a:lnTo>
                  <a:lnTo>
                    <a:pt x="83070" y="699300"/>
                  </a:lnTo>
                  <a:lnTo>
                    <a:pt x="83197" y="699300"/>
                  </a:lnTo>
                  <a:lnTo>
                    <a:pt x="83350" y="698030"/>
                  </a:lnTo>
                  <a:lnTo>
                    <a:pt x="79590" y="698030"/>
                  </a:lnTo>
                  <a:lnTo>
                    <a:pt x="78981" y="696760"/>
                  </a:lnTo>
                  <a:lnTo>
                    <a:pt x="78587" y="696760"/>
                  </a:lnTo>
                  <a:lnTo>
                    <a:pt x="78587" y="695490"/>
                  </a:lnTo>
                  <a:lnTo>
                    <a:pt x="79425" y="694220"/>
                  </a:lnTo>
                  <a:lnTo>
                    <a:pt x="80505" y="694220"/>
                  </a:lnTo>
                  <a:lnTo>
                    <a:pt x="80683" y="692950"/>
                  </a:lnTo>
                  <a:lnTo>
                    <a:pt x="81153" y="691680"/>
                  </a:lnTo>
                  <a:lnTo>
                    <a:pt x="81699" y="691680"/>
                  </a:lnTo>
                  <a:lnTo>
                    <a:pt x="82359" y="692950"/>
                  </a:lnTo>
                  <a:lnTo>
                    <a:pt x="83502" y="692950"/>
                  </a:lnTo>
                  <a:lnTo>
                    <a:pt x="83375" y="691680"/>
                  </a:lnTo>
                  <a:lnTo>
                    <a:pt x="82588" y="691680"/>
                  </a:lnTo>
                  <a:lnTo>
                    <a:pt x="82118" y="689140"/>
                  </a:lnTo>
                  <a:lnTo>
                    <a:pt x="82715" y="687870"/>
                  </a:lnTo>
                  <a:lnTo>
                    <a:pt x="82905" y="686600"/>
                  </a:lnTo>
                  <a:lnTo>
                    <a:pt x="81521" y="686600"/>
                  </a:lnTo>
                  <a:lnTo>
                    <a:pt x="80962" y="684060"/>
                  </a:lnTo>
                  <a:lnTo>
                    <a:pt x="81559" y="682790"/>
                  </a:lnTo>
                  <a:lnTo>
                    <a:pt x="81153" y="681520"/>
                  </a:lnTo>
                  <a:lnTo>
                    <a:pt x="80924" y="681520"/>
                  </a:lnTo>
                  <a:lnTo>
                    <a:pt x="81622" y="680250"/>
                  </a:lnTo>
                  <a:lnTo>
                    <a:pt x="82029" y="680250"/>
                  </a:lnTo>
                  <a:lnTo>
                    <a:pt x="82575" y="678980"/>
                  </a:lnTo>
                  <a:lnTo>
                    <a:pt x="83439" y="680250"/>
                  </a:lnTo>
                  <a:lnTo>
                    <a:pt x="84023" y="680250"/>
                  </a:lnTo>
                  <a:lnTo>
                    <a:pt x="83185" y="671360"/>
                  </a:lnTo>
                  <a:lnTo>
                    <a:pt x="83121" y="670090"/>
                  </a:lnTo>
                  <a:lnTo>
                    <a:pt x="83439" y="670090"/>
                  </a:lnTo>
                  <a:lnTo>
                    <a:pt x="83312" y="668820"/>
                  </a:lnTo>
                  <a:lnTo>
                    <a:pt x="82981" y="668820"/>
                  </a:lnTo>
                  <a:lnTo>
                    <a:pt x="82537" y="667550"/>
                  </a:lnTo>
                  <a:lnTo>
                    <a:pt x="82296" y="666280"/>
                  </a:lnTo>
                  <a:lnTo>
                    <a:pt x="82042" y="666280"/>
                  </a:lnTo>
                  <a:lnTo>
                    <a:pt x="83083" y="665010"/>
                  </a:lnTo>
                  <a:lnTo>
                    <a:pt x="83820" y="665010"/>
                  </a:lnTo>
                  <a:lnTo>
                    <a:pt x="84074" y="663740"/>
                  </a:lnTo>
                  <a:lnTo>
                    <a:pt x="83172" y="662470"/>
                  </a:lnTo>
                  <a:lnTo>
                    <a:pt x="82994" y="661200"/>
                  </a:lnTo>
                  <a:lnTo>
                    <a:pt x="82918" y="658660"/>
                  </a:lnTo>
                  <a:lnTo>
                    <a:pt x="82334" y="658660"/>
                  </a:lnTo>
                  <a:lnTo>
                    <a:pt x="81711" y="657390"/>
                  </a:lnTo>
                  <a:lnTo>
                    <a:pt x="81356" y="657390"/>
                  </a:lnTo>
                  <a:lnTo>
                    <a:pt x="80746" y="654850"/>
                  </a:lnTo>
                  <a:lnTo>
                    <a:pt x="78143" y="654850"/>
                  </a:lnTo>
                  <a:lnTo>
                    <a:pt x="77470" y="653580"/>
                  </a:lnTo>
                  <a:lnTo>
                    <a:pt x="76974" y="653580"/>
                  </a:lnTo>
                  <a:lnTo>
                    <a:pt x="77216" y="651040"/>
                  </a:lnTo>
                  <a:lnTo>
                    <a:pt x="77089" y="651040"/>
                  </a:lnTo>
                  <a:lnTo>
                    <a:pt x="75234" y="648500"/>
                  </a:lnTo>
                  <a:lnTo>
                    <a:pt x="73545" y="647230"/>
                  </a:lnTo>
                  <a:lnTo>
                    <a:pt x="72034" y="644690"/>
                  </a:lnTo>
                  <a:lnTo>
                    <a:pt x="71628" y="644690"/>
                  </a:lnTo>
                  <a:lnTo>
                    <a:pt x="70967" y="643420"/>
                  </a:lnTo>
                  <a:lnTo>
                    <a:pt x="70053" y="640880"/>
                  </a:lnTo>
                  <a:lnTo>
                    <a:pt x="68580" y="640880"/>
                  </a:lnTo>
                  <a:lnTo>
                    <a:pt x="66598" y="639610"/>
                  </a:lnTo>
                  <a:lnTo>
                    <a:pt x="65900" y="639610"/>
                  </a:lnTo>
                  <a:lnTo>
                    <a:pt x="65354" y="640880"/>
                  </a:lnTo>
                  <a:lnTo>
                    <a:pt x="65151" y="640880"/>
                  </a:lnTo>
                  <a:lnTo>
                    <a:pt x="65151" y="698030"/>
                  </a:lnTo>
                  <a:lnTo>
                    <a:pt x="64998" y="698030"/>
                  </a:lnTo>
                  <a:lnTo>
                    <a:pt x="64312" y="701840"/>
                  </a:lnTo>
                  <a:lnTo>
                    <a:pt x="63893" y="701840"/>
                  </a:lnTo>
                  <a:lnTo>
                    <a:pt x="61074" y="704380"/>
                  </a:lnTo>
                  <a:lnTo>
                    <a:pt x="60629" y="705650"/>
                  </a:lnTo>
                  <a:lnTo>
                    <a:pt x="59740" y="705650"/>
                  </a:lnTo>
                  <a:lnTo>
                    <a:pt x="56934" y="704380"/>
                  </a:lnTo>
                  <a:lnTo>
                    <a:pt x="50431" y="704380"/>
                  </a:lnTo>
                  <a:lnTo>
                    <a:pt x="50177" y="705650"/>
                  </a:lnTo>
                  <a:lnTo>
                    <a:pt x="45554" y="705650"/>
                  </a:lnTo>
                  <a:lnTo>
                    <a:pt x="44907" y="708190"/>
                  </a:lnTo>
                  <a:lnTo>
                    <a:pt x="44996" y="709460"/>
                  </a:lnTo>
                  <a:lnTo>
                    <a:pt x="44602" y="709460"/>
                  </a:lnTo>
                  <a:lnTo>
                    <a:pt x="44729" y="710730"/>
                  </a:lnTo>
                  <a:lnTo>
                    <a:pt x="41363" y="710730"/>
                  </a:lnTo>
                  <a:lnTo>
                    <a:pt x="41071" y="709460"/>
                  </a:lnTo>
                  <a:lnTo>
                    <a:pt x="41287" y="709460"/>
                  </a:lnTo>
                  <a:lnTo>
                    <a:pt x="39751" y="708190"/>
                  </a:lnTo>
                  <a:lnTo>
                    <a:pt x="39598" y="708190"/>
                  </a:lnTo>
                  <a:lnTo>
                    <a:pt x="39522" y="706920"/>
                  </a:lnTo>
                  <a:lnTo>
                    <a:pt x="38773" y="705650"/>
                  </a:lnTo>
                  <a:lnTo>
                    <a:pt x="38569" y="704380"/>
                  </a:lnTo>
                  <a:lnTo>
                    <a:pt x="38925" y="703110"/>
                  </a:lnTo>
                  <a:lnTo>
                    <a:pt x="40627" y="703110"/>
                  </a:lnTo>
                  <a:lnTo>
                    <a:pt x="40043" y="699300"/>
                  </a:lnTo>
                  <a:lnTo>
                    <a:pt x="40297" y="699300"/>
                  </a:lnTo>
                  <a:lnTo>
                    <a:pt x="42278" y="698030"/>
                  </a:lnTo>
                  <a:lnTo>
                    <a:pt x="43180" y="699300"/>
                  </a:lnTo>
                  <a:lnTo>
                    <a:pt x="43738" y="699300"/>
                  </a:lnTo>
                  <a:lnTo>
                    <a:pt x="44170" y="698030"/>
                  </a:lnTo>
                  <a:lnTo>
                    <a:pt x="44526" y="695490"/>
                  </a:lnTo>
                  <a:lnTo>
                    <a:pt x="44780" y="692950"/>
                  </a:lnTo>
                  <a:lnTo>
                    <a:pt x="44805" y="691680"/>
                  </a:lnTo>
                  <a:lnTo>
                    <a:pt x="45085" y="691680"/>
                  </a:lnTo>
                  <a:lnTo>
                    <a:pt x="46037" y="690410"/>
                  </a:lnTo>
                  <a:lnTo>
                    <a:pt x="47180" y="685330"/>
                  </a:lnTo>
                  <a:lnTo>
                    <a:pt x="46824" y="684060"/>
                  </a:lnTo>
                  <a:lnTo>
                    <a:pt x="47117" y="682790"/>
                  </a:lnTo>
                  <a:lnTo>
                    <a:pt x="46736" y="682790"/>
                  </a:lnTo>
                  <a:lnTo>
                    <a:pt x="46443" y="681520"/>
                  </a:lnTo>
                  <a:lnTo>
                    <a:pt x="46913" y="680250"/>
                  </a:lnTo>
                  <a:lnTo>
                    <a:pt x="49428" y="680250"/>
                  </a:lnTo>
                  <a:lnTo>
                    <a:pt x="49517" y="681520"/>
                  </a:lnTo>
                  <a:lnTo>
                    <a:pt x="49999" y="680250"/>
                  </a:lnTo>
                  <a:lnTo>
                    <a:pt x="51460" y="680250"/>
                  </a:lnTo>
                  <a:lnTo>
                    <a:pt x="51930" y="678980"/>
                  </a:lnTo>
                  <a:lnTo>
                    <a:pt x="51549" y="676440"/>
                  </a:lnTo>
                  <a:lnTo>
                    <a:pt x="51663" y="675170"/>
                  </a:lnTo>
                  <a:lnTo>
                    <a:pt x="52628" y="675170"/>
                  </a:lnTo>
                  <a:lnTo>
                    <a:pt x="52298" y="673900"/>
                  </a:lnTo>
                  <a:lnTo>
                    <a:pt x="51917" y="673900"/>
                  </a:lnTo>
                  <a:lnTo>
                    <a:pt x="51727" y="672630"/>
                  </a:lnTo>
                  <a:lnTo>
                    <a:pt x="52451" y="672630"/>
                  </a:lnTo>
                  <a:lnTo>
                    <a:pt x="53441" y="671360"/>
                  </a:lnTo>
                  <a:lnTo>
                    <a:pt x="55372" y="671360"/>
                  </a:lnTo>
                  <a:lnTo>
                    <a:pt x="55448" y="672630"/>
                  </a:lnTo>
                  <a:lnTo>
                    <a:pt x="56667" y="671360"/>
                  </a:lnTo>
                  <a:lnTo>
                    <a:pt x="56642" y="670090"/>
                  </a:lnTo>
                  <a:lnTo>
                    <a:pt x="56476" y="668820"/>
                  </a:lnTo>
                  <a:lnTo>
                    <a:pt x="57213" y="668820"/>
                  </a:lnTo>
                  <a:lnTo>
                    <a:pt x="60528" y="667550"/>
                  </a:lnTo>
                  <a:lnTo>
                    <a:pt x="60667" y="666280"/>
                  </a:lnTo>
                  <a:lnTo>
                    <a:pt x="61607" y="666280"/>
                  </a:lnTo>
                  <a:lnTo>
                    <a:pt x="62382" y="667550"/>
                  </a:lnTo>
                  <a:lnTo>
                    <a:pt x="63411" y="672630"/>
                  </a:lnTo>
                  <a:lnTo>
                    <a:pt x="63500" y="676440"/>
                  </a:lnTo>
                  <a:lnTo>
                    <a:pt x="63817" y="677710"/>
                  </a:lnTo>
                  <a:lnTo>
                    <a:pt x="63868" y="678980"/>
                  </a:lnTo>
                  <a:lnTo>
                    <a:pt x="63881" y="680250"/>
                  </a:lnTo>
                  <a:lnTo>
                    <a:pt x="63741" y="680250"/>
                  </a:lnTo>
                  <a:lnTo>
                    <a:pt x="63741" y="685330"/>
                  </a:lnTo>
                  <a:lnTo>
                    <a:pt x="64008" y="687870"/>
                  </a:lnTo>
                  <a:lnTo>
                    <a:pt x="64071" y="690410"/>
                  </a:lnTo>
                  <a:lnTo>
                    <a:pt x="64338" y="692950"/>
                  </a:lnTo>
                  <a:lnTo>
                    <a:pt x="64503" y="695490"/>
                  </a:lnTo>
                  <a:lnTo>
                    <a:pt x="64770" y="696760"/>
                  </a:lnTo>
                  <a:lnTo>
                    <a:pt x="65151" y="698030"/>
                  </a:lnTo>
                  <a:lnTo>
                    <a:pt x="65151" y="640880"/>
                  </a:lnTo>
                  <a:lnTo>
                    <a:pt x="64782" y="640880"/>
                  </a:lnTo>
                  <a:lnTo>
                    <a:pt x="63855" y="639610"/>
                  </a:lnTo>
                  <a:lnTo>
                    <a:pt x="61480" y="640880"/>
                  </a:lnTo>
                  <a:lnTo>
                    <a:pt x="60248" y="640880"/>
                  </a:lnTo>
                  <a:lnTo>
                    <a:pt x="59969" y="639610"/>
                  </a:lnTo>
                  <a:lnTo>
                    <a:pt x="57505" y="639610"/>
                  </a:lnTo>
                  <a:lnTo>
                    <a:pt x="54927" y="640880"/>
                  </a:lnTo>
                  <a:lnTo>
                    <a:pt x="52857" y="640880"/>
                  </a:lnTo>
                  <a:lnTo>
                    <a:pt x="52857" y="642150"/>
                  </a:lnTo>
                  <a:lnTo>
                    <a:pt x="52832" y="643420"/>
                  </a:lnTo>
                  <a:lnTo>
                    <a:pt x="52501" y="643420"/>
                  </a:lnTo>
                  <a:lnTo>
                    <a:pt x="52743" y="642150"/>
                  </a:lnTo>
                  <a:lnTo>
                    <a:pt x="52857" y="640880"/>
                  </a:lnTo>
                  <a:lnTo>
                    <a:pt x="52514" y="640880"/>
                  </a:lnTo>
                  <a:lnTo>
                    <a:pt x="52692" y="642150"/>
                  </a:lnTo>
                  <a:lnTo>
                    <a:pt x="51727" y="642150"/>
                  </a:lnTo>
                  <a:lnTo>
                    <a:pt x="52171" y="643420"/>
                  </a:lnTo>
                  <a:lnTo>
                    <a:pt x="51752" y="643420"/>
                  </a:lnTo>
                  <a:lnTo>
                    <a:pt x="51219" y="644690"/>
                  </a:lnTo>
                  <a:lnTo>
                    <a:pt x="50698" y="643420"/>
                  </a:lnTo>
                  <a:lnTo>
                    <a:pt x="49745" y="643420"/>
                  </a:lnTo>
                  <a:lnTo>
                    <a:pt x="47929" y="644690"/>
                  </a:lnTo>
                  <a:lnTo>
                    <a:pt x="48006" y="645960"/>
                  </a:lnTo>
                  <a:lnTo>
                    <a:pt x="47447" y="647230"/>
                  </a:lnTo>
                  <a:lnTo>
                    <a:pt x="44704" y="647230"/>
                  </a:lnTo>
                  <a:lnTo>
                    <a:pt x="43789" y="649770"/>
                  </a:lnTo>
                  <a:lnTo>
                    <a:pt x="43510" y="649770"/>
                  </a:lnTo>
                  <a:lnTo>
                    <a:pt x="43281" y="651040"/>
                  </a:lnTo>
                  <a:lnTo>
                    <a:pt x="42862" y="651040"/>
                  </a:lnTo>
                  <a:lnTo>
                    <a:pt x="42849" y="652310"/>
                  </a:lnTo>
                  <a:lnTo>
                    <a:pt x="42379" y="652310"/>
                  </a:lnTo>
                  <a:lnTo>
                    <a:pt x="41465" y="653580"/>
                  </a:lnTo>
                  <a:lnTo>
                    <a:pt x="40830" y="654850"/>
                  </a:lnTo>
                  <a:lnTo>
                    <a:pt x="42087" y="654850"/>
                  </a:lnTo>
                  <a:lnTo>
                    <a:pt x="42481" y="656120"/>
                  </a:lnTo>
                  <a:lnTo>
                    <a:pt x="42900" y="656120"/>
                  </a:lnTo>
                  <a:lnTo>
                    <a:pt x="42837" y="657390"/>
                  </a:lnTo>
                  <a:lnTo>
                    <a:pt x="42316" y="657390"/>
                  </a:lnTo>
                  <a:lnTo>
                    <a:pt x="42138" y="658660"/>
                  </a:lnTo>
                  <a:lnTo>
                    <a:pt x="39128" y="658660"/>
                  </a:lnTo>
                  <a:lnTo>
                    <a:pt x="38633" y="657390"/>
                  </a:lnTo>
                  <a:lnTo>
                    <a:pt x="38862" y="657390"/>
                  </a:lnTo>
                  <a:lnTo>
                    <a:pt x="39039" y="656120"/>
                  </a:lnTo>
                  <a:lnTo>
                    <a:pt x="38214" y="657390"/>
                  </a:lnTo>
                  <a:lnTo>
                    <a:pt x="38252" y="658660"/>
                  </a:lnTo>
                  <a:lnTo>
                    <a:pt x="37833" y="658660"/>
                  </a:lnTo>
                  <a:lnTo>
                    <a:pt x="34925" y="662470"/>
                  </a:lnTo>
                  <a:lnTo>
                    <a:pt x="34810" y="665010"/>
                  </a:lnTo>
                  <a:lnTo>
                    <a:pt x="34417" y="666280"/>
                  </a:lnTo>
                  <a:lnTo>
                    <a:pt x="34264" y="666280"/>
                  </a:lnTo>
                  <a:lnTo>
                    <a:pt x="33947" y="667550"/>
                  </a:lnTo>
                  <a:lnTo>
                    <a:pt x="33312" y="667550"/>
                  </a:lnTo>
                  <a:lnTo>
                    <a:pt x="31343" y="668820"/>
                  </a:lnTo>
                  <a:lnTo>
                    <a:pt x="31343" y="671360"/>
                  </a:lnTo>
                  <a:lnTo>
                    <a:pt x="30975" y="671360"/>
                  </a:lnTo>
                  <a:lnTo>
                    <a:pt x="29184" y="672630"/>
                  </a:lnTo>
                  <a:lnTo>
                    <a:pt x="28676" y="673900"/>
                  </a:lnTo>
                  <a:lnTo>
                    <a:pt x="29248" y="675170"/>
                  </a:lnTo>
                  <a:lnTo>
                    <a:pt x="29146" y="676440"/>
                  </a:lnTo>
                  <a:lnTo>
                    <a:pt x="28473" y="676440"/>
                  </a:lnTo>
                  <a:lnTo>
                    <a:pt x="26911" y="677710"/>
                  </a:lnTo>
                  <a:lnTo>
                    <a:pt x="25933" y="678980"/>
                  </a:lnTo>
                  <a:lnTo>
                    <a:pt x="25082" y="680250"/>
                  </a:lnTo>
                  <a:lnTo>
                    <a:pt x="23406" y="685330"/>
                  </a:lnTo>
                  <a:lnTo>
                    <a:pt x="22491" y="686600"/>
                  </a:lnTo>
                  <a:lnTo>
                    <a:pt x="21615" y="687870"/>
                  </a:lnTo>
                  <a:lnTo>
                    <a:pt x="21259" y="689140"/>
                  </a:lnTo>
                  <a:lnTo>
                    <a:pt x="19786" y="692950"/>
                  </a:lnTo>
                  <a:lnTo>
                    <a:pt x="18694" y="696760"/>
                  </a:lnTo>
                  <a:lnTo>
                    <a:pt x="17843" y="698030"/>
                  </a:lnTo>
                  <a:lnTo>
                    <a:pt x="17246" y="698030"/>
                  </a:lnTo>
                  <a:lnTo>
                    <a:pt x="16954" y="701840"/>
                  </a:lnTo>
                  <a:lnTo>
                    <a:pt x="16103" y="703110"/>
                  </a:lnTo>
                  <a:lnTo>
                    <a:pt x="15951" y="704380"/>
                  </a:lnTo>
                  <a:lnTo>
                    <a:pt x="13665" y="708190"/>
                  </a:lnTo>
                  <a:lnTo>
                    <a:pt x="12344" y="712000"/>
                  </a:lnTo>
                  <a:lnTo>
                    <a:pt x="12001" y="714540"/>
                  </a:lnTo>
                  <a:lnTo>
                    <a:pt x="11163" y="715810"/>
                  </a:lnTo>
                  <a:lnTo>
                    <a:pt x="10706" y="715810"/>
                  </a:lnTo>
                  <a:lnTo>
                    <a:pt x="9918" y="717080"/>
                  </a:lnTo>
                  <a:lnTo>
                    <a:pt x="9639" y="718350"/>
                  </a:lnTo>
                  <a:lnTo>
                    <a:pt x="8305" y="719620"/>
                  </a:lnTo>
                  <a:lnTo>
                    <a:pt x="7543" y="720890"/>
                  </a:lnTo>
                  <a:lnTo>
                    <a:pt x="8026" y="720890"/>
                  </a:lnTo>
                  <a:lnTo>
                    <a:pt x="8318" y="722160"/>
                  </a:lnTo>
                  <a:lnTo>
                    <a:pt x="8064" y="722160"/>
                  </a:lnTo>
                  <a:lnTo>
                    <a:pt x="7404" y="724700"/>
                  </a:lnTo>
                  <a:lnTo>
                    <a:pt x="5791" y="729780"/>
                  </a:lnTo>
                  <a:lnTo>
                    <a:pt x="5638" y="729780"/>
                  </a:lnTo>
                  <a:lnTo>
                    <a:pt x="5676" y="731050"/>
                  </a:lnTo>
                  <a:lnTo>
                    <a:pt x="5448" y="731050"/>
                  </a:lnTo>
                  <a:lnTo>
                    <a:pt x="5295" y="732320"/>
                  </a:lnTo>
                  <a:lnTo>
                    <a:pt x="4914" y="732320"/>
                  </a:lnTo>
                  <a:lnTo>
                    <a:pt x="4851" y="733590"/>
                  </a:lnTo>
                  <a:lnTo>
                    <a:pt x="4584" y="734860"/>
                  </a:lnTo>
                  <a:lnTo>
                    <a:pt x="3467" y="736130"/>
                  </a:lnTo>
                  <a:lnTo>
                    <a:pt x="2679" y="738670"/>
                  </a:lnTo>
                  <a:lnTo>
                    <a:pt x="1803" y="741210"/>
                  </a:lnTo>
                  <a:lnTo>
                    <a:pt x="292" y="746290"/>
                  </a:lnTo>
                  <a:lnTo>
                    <a:pt x="88" y="747560"/>
                  </a:lnTo>
                  <a:lnTo>
                    <a:pt x="0" y="748830"/>
                  </a:lnTo>
                  <a:lnTo>
                    <a:pt x="787" y="748830"/>
                  </a:lnTo>
                  <a:lnTo>
                    <a:pt x="1816" y="750100"/>
                  </a:lnTo>
                  <a:lnTo>
                    <a:pt x="5295" y="750100"/>
                  </a:lnTo>
                  <a:lnTo>
                    <a:pt x="6324" y="752640"/>
                  </a:lnTo>
                  <a:lnTo>
                    <a:pt x="9817" y="753910"/>
                  </a:lnTo>
                  <a:lnTo>
                    <a:pt x="11595" y="753910"/>
                  </a:lnTo>
                  <a:lnTo>
                    <a:pt x="13360" y="755180"/>
                  </a:lnTo>
                  <a:lnTo>
                    <a:pt x="15252" y="756450"/>
                  </a:lnTo>
                  <a:lnTo>
                    <a:pt x="16395" y="756450"/>
                  </a:lnTo>
                  <a:lnTo>
                    <a:pt x="16776" y="757720"/>
                  </a:lnTo>
                  <a:lnTo>
                    <a:pt x="18630" y="757720"/>
                  </a:lnTo>
                  <a:lnTo>
                    <a:pt x="18961" y="758990"/>
                  </a:lnTo>
                  <a:lnTo>
                    <a:pt x="19913" y="757720"/>
                  </a:lnTo>
                  <a:lnTo>
                    <a:pt x="22186" y="757720"/>
                  </a:lnTo>
                  <a:lnTo>
                    <a:pt x="22491" y="756450"/>
                  </a:lnTo>
                  <a:lnTo>
                    <a:pt x="21805" y="755180"/>
                  </a:lnTo>
                  <a:lnTo>
                    <a:pt x="21678" y="753910"/>
                  </a:lnTo>
                  <a:lnTo>
                    <a:pt x="22034" y="753910"/>
                  </a:lnTo>
                  <a:lnTo>
                    <a:pt x="23837" y="751370"/>
                  </a:lnTo>
                  <a:lnTo>
                    <a:pt x="24726" y="750100"/>
                  </a:lnTo>
                  <a:lnTo>
                    <a:pt x="24955" y="750100"/>
                  </a:lnTo>
                  <a:lnTo>
                    <a:pt x="25095" y="748830"/>
                  </a:lnTo>
                  <a:lnTo>
                    <a:pt x="24472" y="748830"/>
                  </a:lnTo>
                  <a:lnTo>
                    <a:pt x="24472" y="750100"/>
                  </a:lnTo>
                  <a:lnTo>
                    <a:pt x="24193" y="750100"/>
                  </a:lnTo>
                  <a:lnTo>
                    <a:pt x="23507" y="751370"/>
                  </a:lnTo>
                  <a:lnTo>
                    <a:pt x="21628" y="751370"/>
                  </a:lnTo>
                  <a:lnTo>
                    <a:pt x="20904" y="750100"/>
                  </a:lnTo>
                  <a:lnTo>
                    <a:pt x="20548" y="748830"/>
                  </a:lnTo>
                  <a:lnTo>
                    <a:pt x="20294" y="748830"/>
                  </a:lnTo>
                  <a:lnTo>
                    <a:pt x="20840" y="747560"/>
                  </a:lnTo>
                  <a:lnTo>
                    <a:pt x="22250" y="747560"/>
                  </a:lnTo>
                  <a:lnTo>
                    <a:pt x="23774" y="748830"/>
                  </a:lnTo>
                  <a:lnTo>
                    <a:pt x="24168" y="748830"/>
                  </a:lnTo>
                  <a:lnTo>
                    <a:pt x="24472" y="750100"/>
                  </a:lnTo>
                  <a:lnTo>
                    <a:pt x="24472" y="748830"/>
                  </a:lnTo>
                  <a:lnTo>
                    <a:pt x="24307" y="748830"/>
                  </a:lnTo>
                  <a:lnTo>
                    <a:pt x="24091" y="747560"/>
                  </a:lnTo>
                  <a:lnTo>
                    <a:pt x="24015" y="746290"/>
                  </a:lnTo>
                  <a:lnTo>
                    <a:pt x="24231" y="746290"/>
                  </a:lnTo>
                  <a:lnTo>
                    <a:pt x="25603" y="745020"/>
                  </a:lnTo>
                  <a:lnTo>
                    <a:pt x="25539" y="742480"/>
                  </a:lnTo>
                  <a:lnTo>
                    <a:pt x="25374" y="741210"/>
                  </a:lnTo>
                  <a:lnTo>
                    <a:pt x="27355" y="741210"/>
                  </a:lnTo>
                  <a:lnTo>
                    <a:pt x="27863" y="739940"/>
                  </a:lnTo>
                  <a:lnTo>
                    <a:pt x="28143" y="739940"/>
                  </a:lnTo>
                  <a:lnTo>
                    <a:pt x="27787" y="738670"/>
                  </a:lnTo>
                  <a:lnTo>
                    <a:pt x="27940" y="737400"/>
                  </a:lnTo>
                  <a:lnTo>
                    <a:pt x="28143" y="737400"/>
                  </a:lnTo>
                  <a:lnTo>
                    <a:pt x="29679" y="734860"/>
                  </a:lnTo>
                  <a:lnTo>
                    <a:pt x="29972" y="734860"/>
                  </a:lnTo>
                  <a:lnTo>
                    <a:pt x="31051" y="734542"/>
                  </a:lnTo>
                  <a:lnTo>
                    <a:pt x="30226" y="733590"/>
                  </a:lnTo>
                  <a:lnTo>
                    <a:pt x="30416" y="732320"/>
                  </a:lnTo>
                  <a:lnTo>
                    <a:pt x="30607" y="731050"/>
                  </a:lnTo>
                  <a:lnTo>
                    <a:pt x="33058" y="731050"/>
                  </a:lnTo>
                  <a:lnTo>
                    <a:pt x="33274" y="732320"/>
                  </a:lnTo>
                  <a:lnTo>
                    <a:pt x="33616" y="732320"/>
                  </a:lnTo>
                  <a:lnTo>
                    <a:pt x="32994" y="733590"/>
                  </a:lnTo>
                  <a:lnTo>
                    <a:pt x="32727" y="733590"/>
                  </a:lnTo>
                  <a:lnTo>
                    <a:pt x="32537" y="734110"/>
                  </a:lnTo>
                  <a:lnTo>
                    <a:pt x="34340" y="733590"/>
                  </a:lnTo>
                  <a:lnTo>
                    <a:pt x="35179" y="732320"/>
                  </a:lnTo>
                  <a:lnTo>
                    <a:pt x="37338" y="732320"/>
                  </a:lnTo>
                  <a:lnTo>
                    <a:pt x="36830" y="731050"/>
                  </a:lnTo>
                  <a:lnTo>
                    <a:pt x="36741" y="729780"/>
                  </a:lnTo>
                  <a:lnTo>
                    <a:pt x="37426" y="729780"/>
                  </a:lnTo>
                  <a:lnTo>
                    <a:pt x="38150" y="728510"/>
                  </a:lnTo>
                  <a:lnTo>
                    <a:pt x="38862" y="728510"/>
                  </a:lnTo>
                  <a:lnTo>
                    <a:pt x="39395" y="729780"/>
                  </a:lnTo>
                  <a:lnTo>
                    <a:pt x="40233" y="731050"/>
                  </a:lnTo>
                  <a:lnTo>
                    <a:pt x="41732" y="729780"/>
                  </a:lnTo>
                  <a:lnTo>
                    <a:pt x="42214" y="729780"/>
                  </a:lnTo>
                  <a:lnTo>
                    <a:pt x="43218" y="728510"/>
                  </a:lnTo>
                  <a:lnTo>
                    <a:pt x="44234" y="727240"/>
                  </a:lnTo>
                  <a:lnTo>
                    <a:pt x="44691" y="727240"/>
                  </a:lnTo>
                  <a:lnTo>
                    <a:pt x="45123" y="725970"/>
                  </a:lnTo>
                  <a:lnTo>
                    <a:pt x="45580" y="727240"/>
                  </a:lnTo>
                  <a:lnTo>
                    <a:pt x="46494" y="727240"/>
                  </a:lnTo>
                  <a:lnTo>
                    <a:pt x="46659" y="725970"/>
                  </a:lnTo>
                  <a:lnTo>
                    <a:pt x="46837" y="724700"/>
                  </a:lnTo>
                  <a:lnTo>
                    <a:pt x="47066" y="724700"/>
                  </a:lnTo>
                  <a:lnTo>
                    <a:pt x="47447" y="723430"/>
                  </a:lnTo>
                  <a:lnTo>
                    <a:pt x="51142" y="723430"/>
                  </a:lnTo>
                  <a:lnTo>
                    <a:pt x="51168" y="722160"/>
                  </a:lnTo>
                  <a:lnTo>
                    <a:pt x="51676" y="722160"/>
                  </a:lnTo>
                  <a:lnTo>
                    <a:pt x="51917" y="720890"/>
                  </a:lnTo>
                  <a:lnTo>
                    <a:pt x="52997" y="720890"/>
                  </a:lnTo>
                  <a:lnTo>
                    <a:pt x="53454" y="722160"/>
                  </a:lnTo>
                  <a:lnTo>
                    <a:pt x="54013" y="724700"/>
                  </a:lnTo>
                  <a:lnTo>
                    <a:pt x="54292" y="723430"/>
                  </a:lnTo>
                  <a:lnTo>
                    <a:pt x="54089" y="723430"/>
                  </a:lnTo>
                  <a:lnTo>
                    <a:pt x="54394" y="722160"/>
                  </a:lnTo>
                  <a:lnTo>
                    <a:pt x="64973" y="722160"/>
                  </a:lnTo>
                  <a:lnTo>
                    <a:pt x="65328" y="723430"/>
                  </a:lnTo>
                  <a:lnTo>
                    <a:pt x="65849" y="723430"/>
                  </a:lnTo>
                  <a:lnTo>
                    <a:pt x="66357" y="725970"/>
                  </a:lnTo>
                  <a:lnTo>
                    <a:pt x="66560" y="728510"/>
                  </a:lnTo>
                  <a:lnTo>
                    <a:pt x="66916" y="729780"/>
                  </a:lnTo>
                  <a:lnTo>
                    <a:pt x="67005" y="732320"/>
                  </a:lnTo>
                  <a:lnTo>
                    <a:pt x="67208" y="733590"/>
                  </a:lnTo>
                  <a:lnTo>
                    <a:pt x="67551" y="733590"/>
                  </a:lnTo>
                  <a:lnTo>
                    <a:pt x="67576" y="736130"/>
                  </a:lnTo>
                  <a:lnTo>
                    <a:pt x="67957" y="736130"/>
                  </a:lnTo>
                  <a:lnTo>
                    <a:pt x="68008" y="737400"/>
                  </a:lnTo>
                  <a:lnTo>
                    <a:pt x="67741" y="737400"/>
                  </a:lnTo>
                  <a:lnTo>
                    <a:pt x="68402" y="739940"/>
                  </a:lnTo>
                  <a:lnTo>
                    <a:pt x="68389" y="742480"/>
                  </a:lnTo>
                  <a:lnTo>
                    <a:pt x="68567" y="743750"/>
                  </a:lnTo>
                  <a:lnTo>
                    <a:pt x="68414" y="743750"/>
                  </a:lnTo>
                  <a:lnTo>
                    <a:pt x="68389" y="745020"/>
                  </a:lnTo>
                  <a:lnTo>
                    <a:pt x="68986" y="748830"/>
                  </a:lnTo>
                  <a:lnTo>
                    <a:pt x="69024" y="750100"/>
                  </a:lnTo>
                  <a:lnTo>
                    <a:pt x="69507" y="752640"/>
                  </a:lnTo>
                  <a:lnTo>
                    <a:pt x="70421" y="755180"/>
                  </a:lnTo>
                  <a:lnTo>
                    <a:pt x="70789" y="756450"/>
                  </a:lnTo>
                  <a:lnTo>
                    <a:pt x="71069" y="758990"/>
                  </a:lnTo>
                  <a:lnTo>
                    <a:pt x="71704" y="761530"/>
                  </a:lnTo>
                  <a:lnTo>
                    <a:pt x="72694" y="762800"/>
                  </a:lnTo>
                  <a:lnTo>
                    <a:pt x="73596" y="764070"/>
                  </a:lnTo>
                  <a:lnTo>
                    <a:pt x="78638" y="766610"/>
                  </a:lnTo>
                  <a:lnTo>
                    <a:pt x="89319" y="766610"/>
                  </a:lnTo>
                  <a:lnTo>
                    <a:pt x="89039" y="761530"/>
                  </a:lnTo>
                  <a:lnTo>
                    <a:pt x="89204" y="761530"/>
                  </a:lnTo>
                  <a:lnTo>
                    <a:pt x="90665" y="758990"/>
                  </a:lnTo>
                  <a:close/>
                </a:path>
                <a:path w="1456690" h="1003300">
                  <a:moveTo>
                    <a:pt x="159067" y="742289"/>
                  </a:moveTo>
                  <a:lnTo>
                    <a:pt x="158915" y="742162"/>
                  </a:lnTo>
                  <a:lnTo>
                    <a:pt x="158711" y="742873"/>
                  </a:lnTo>
                  <a:lnTo>
                    <a:pt x="159067" y="742289"/>
                  </a:lnTo>
                  <a:close/>
                </a:path>
                <a:path w="1456690" h="1003300">
                  <a:moveTo>
                    <a:pt x="160553" y="640003"/>
                  </a:moveTo>
                  <a:lnTo>
                    <a:pt x="160350" y="638733"/>
                  </a:lnTo>
                  <a:lnTo>
                    <a:pt x="159842" y="638733"/>
                  </a:lnTo>
                  <a:lnTo>
                    <a:pt x="159778" y="640003"/>
                  </a:lnTo>
                  <a:lnTo>
                    <a:pt x="160553" y="640003"/>
                  </a:lnTo>
                  <a:close/>
                </a:path>
                <a:path w="1456690" h="1003300">
                  <a:moveTo>
                    <a:pt x="194233" y="692073"/>
                  </a:moveTo>
                  <a:lnTo>
                    <a:pt x="193751" y="692073"/>
                  </a:lnTo>
                  <a:lnTo>
                    <a:pt x="193840" y="693343"/>
                  </a:lnTo>
                  <a:lnTo>
                    <a:pt x="194233" y="692073"/>
                  </a:lnTo>
                  <a:close/>
                </a:path>
                <a:path w="1456690" h="1003300">
                  <a:moveTo>
                    <a:pt x="268605" y="727633"/>
                  </a:moveTo>
                  <a:lnTo>
                    <a:pt x="266839" y="725093"/>
                  </a:lnTo>
                  <a:lnTo>
                    <a:pt x="265709" y="723823"/>
                  </a:lnTo>
                  <a:lnTo>
                    <a:pt x="265226" y="723823"/>
                  </a:lnTo>
                  <a:lnTo>
                    <a:pt x="265404" y="722553"/>
                  </a:lnTo>
                  <a:lnTo>
                    <a:pt x="265366" y="721283"/>
                  </a:lnTo>
                  <a:lnTo>
                    <a:pt x="265150" y="720013"/>
                  </a:lnTo>
                  <a:lnTo>
                    <a:pt x="264744" y="718743"/>
                  </a:lnTo>
                  <a:lnTo>
                    <a:pt x="263220" y="714933"/>
                  </a:lnTo>
                  <a:lnTo>
                    <a:pt x="263537" y="714933"/>
                  </a:lnTo>
                  <a:lnTo>
                    <a:pt x="264337" y="713663"/>
                  </a:lnTo>
                  <a:lnTo>
                    <a:pt x="259168" y="713663"/>
                  </a:lnTo>
                  <a:lnTo>
                    <a:pt x="259676" y="712393"/>
                  </a:lnTo>
                  <a:lnTo>
                    <a:pt x="260007" y="711123"/>
                  </a:lnTo>
                  <a:lnTo>
                    <a:pt x="260959" y="711123"/>
                  </a:lnTo>
                  <a:lnTo>
                    <a:pt x="262089" y="712393"/>
                  </a:lnTo>
                  <a:lnTo>
                    <a:pt x="262356" y="712393"/>
                  </a:lnTo>
                  <a:lnTo>
                    <a:pt x="262585" y="711123"/>
                  </a:lnTo>
                  <a:lnTo>
                    <a:pt x="262801" y="711123"/>
                  </a:lnTo>
                  <a:lnTo>
                    <a:pt x="263207" y="709853"/>
                  </a:lnTo>
                  <a:lnTo>
                    <a:pt x="262775" y="708583"/>
                  </a:lnTo>
                  <a:lnTo>
                    <a:pt x="262610" y="707313"/>
                  </a:lnTo>
                  <a:lnTo>
                    <a:pt x="262331" y="706043"/>
                  </a:lnTo>
                  <a:lnTo>
                    <a:pt x="261861" y="704773"/>
                  </a:lnTo>
                  <a:lnTo>
                    <a:pt x="261226" y="703503"/>
                  </a:lnTo>
                  <a:lnTo>
                    <a:pt x="261747" y="702233"/>
                  </a:lnTo>
                  <a:lnTo>
                    <a:pt x="261391" y="699693"/>
                  </a:lnTo>
                  <a:lnTo>
                    <a:pt x="260921" y="699693"/>
                  </a:lnTo>
                  <a:lnTo>
                    <a:pt x="260261" y="698614"/>
                  </a:lnTo>
                  <a:lnTo>
                    <a:pt x="260261" y="706043"/>
                  </a:lnTo>
                  <a:lnTo>
                    <a:pt x="260134" y="707313"/>
                  </a:lnTo>
                  <a:lnTo>
                    <a:pt x="259588" y="707313"/>
                  </a:lnTo>
                  <a:lnTo>
                    <a:pt x="258597" y="706043"/>
                  </a:lnTo>
                  <a:lnTo>
                    <a:pt x="258724" y="706043"/>
                  </a:lnTo>
                  <a:lnTo>
                    <a:pt x="258508" y="704773"/>
                  </a:lnTo>
                  <a:lnTo>
                    <a:pt x="260261" y="706043"/>
                  </a:lnTo>
                  <a:lnTo>
                    <a:pt x="260261" y="698614"/>
                  </a:lnTo>
                  <a:lnTo>
                    <a:pt x="260146" y="698423"/>
                  </a:lnTo>
                  <a:lnTo>
                    <a:pt x="261594" y="697153"/>
                  </a:lnTo>
                  <a:lnTo>
                    <a:pt x="261416" y="695883"/>
                  </a:lnTo>
                  <a:lnTo>
                    <a:pt x="259613" y="694613"/>
                  </a:lnTo>
                  <a:lnTo>
                    <a:pt x="259702" y="692073"/>
                  </a:lnTo>
                  <a:lnTo>
                    <a:pt x="259372" y="690803"/>
                  </a:lnTo>
                  <a:lnTo>
                    <a:pt x="259029" y="689533"/>
                  </a:lnTo>
                  <a:lnTo>
                    <a:pt x="257568" y="688263"/>
                  </a:lnTo>
                  <a:lnTo>
                    <a:pt x="258457" y="686993"/>
                  </a:lnTo>
                  <a:lnTo>
                    <a:pt x="258724" y="686993"/>
                  </a:lnTo>
                  <a:lnTo>
                    <a:pt x="258368" y="685723"/>
                  </a:lnTo>
                  <a:lnTo>
                    <a:pt x="258013" y="684453"/>
                  </a:lnTo>
                  <a:lnTo>
                    <a:pt x="257390" y="683183"/>
                  </a:lnTo>
                  <a:lnTo>
                    <a:pt x="257365" y="690803"/>
                  </a:lnTo>
                  <a:lnTo>
                    <a:pt x="256870" y="692073"/>
                  </a:lnTo>
                  <a:lnTo>
                    <a:pt x="256273" y="692073"/>
                  </a:lnTo>
                  <a:lnTo>
                    <a:pt x="255536" y="690803"/>
                  </a:lnTo>
                  <a:lnTo>
                    <a:pt x="257365" y="690803"/>
                  </a:lnTo>
                  <a:lnTo>
                    <a:pt x="257365" y="683183"/>
                  </a:lnTo>
                  <a:lnTo>
                    <a:pt x="256489" y="683183"/>
                  </a:lnTo>
                  <a:lnTo>
                    <a:pt x="256882" y="681913"/>
                  </a:lnTo>
                  <a:lnTo>
                    <a:pt x="256362" y="680643"/>
                  </a:lnTo>
                  <a:lnTo>
                    <a:pt x="255854" y="680199"/>
                  </a:lnTo>
                  <a:lnTo>
                    <a:pt x="255854" y="684453"/>
                  </a:lnTo>
                  <a:lnTo>
                    <a:pt x="255473" y="685723"/>
                  </a:lnTo>
                  <a:lnTo>
                    <a:pt x="254927" y="685723"/>
                  </a:lnTo>
                  <a:lnTo>
                    <a:pt x="254254" y="684453"/>
                  </a:lnTo>
                  <a:lnTo>
                    <a:pt x="255854" y="684453"/>
                  </a:lnTo>
                  <a:lnTo>
                    <a:pt x="255854" y="680199"/>
                  </a:lnTo>
                  <a:lnTo>
                    <a:pt x="254914" y="679373"/>
                  </a:lnTo>
                  <a:lnTo>
                    <a:pt x="256133" y="678103"/>
                  </a:lnTo>
                  <a:lnTo>
                    <a:pt x="256565" y="676833"/>
                  </a:lnTo>
                  <a:lnTo>
                    <a:pt x="256184" y="675563"/>
                  </a:lnTo>
                  <a:lnTo>
                    <a:pt x="255270" y="676833"/>
                  </a:lnTo>
                  <a:lnTo>
                    <a:pt x="254609" y="678103"/>
                  </a:lnTo>
                  <a:lnTo>
                    <a:pt x="253263" y="678103"/>
                  </a:lnTo>
                  <a:lnTo>
                    <a:pt x="252539" y="676833"/>
                  </a:lnTo>
                  <a:lnTo>
                    <a:pt x="253314" y="676833"/>
                  </a:lnTo>
                  <a:lnTo>
                    <a:pt x="253250" y="675563"/>
                  </a:lnTo>
                  <a:lnTo>
                    <a:pt x="252310" y="675563"/>
                  </a:lnTo>
                  <a:lnTo>
                    <a:pt x="252691" y="674293"/>
                  </a:lnTo>
                  <a:lnTo>
                    <a:pt x="255574" y="674293"/>
                  </a:lnTo>
                  <a:lnTo>
                    <a:pt x="255638" y="673023"/>
                  </a:lnTo>
                  <a:lnTo>
                    <a:pt x="254812" y="671753"/>
                  </a:lnTo>
                  <a:lnTo>
                    <a:pt x="253085" y="669213"/>
                  </a:lnTo>
                  <a:lnTo>
                    <a:pt x="254342" y="669213"/>
                  </a:lnTo>
                  <a:lnTo>
                    <a:pt x="254152" y="667943"/>
                  </a:lnTo>
                  <a:lnTo>
                    <a:pt x="253580" y="664133"/>
                  </a:lnTo>
                  <a:lnTo>
                    <a:pt x="253390" y="662863"/>
                  </a:lnTo>
                  <a:lnTo>
                    <a:pt x="252679" y="660323"/>
                  </a:lnTo>
                  <a:lnTo>
                    <a:pt x="252095" y="659053"/>
                  </a:lnTo>
                  <a:lnTo>
                    <a:pt x="251637" y="657783"/>
                  </a:lnTo>
                  <a:lnTo>
                    <a:pt x="252018" y="657783"/>
                  </a:lnTo>
                  <a:lnTo>
                    <a:pt x="250863" y="650163"/>
                  </a:lnTo>
                  <a:lnTo>
                    <a:pt x="250393" y="648893"/>
                  </a:lnTo>
                  <a:lnTo>
                    <a:pt x="250317" y="648639"/>
                  </a:lnTo>
                  <a:lnTo>
                    <a:pt x="250317" y="664133"/>
                  </a:lnTo>
                  <a:lnTo>
                    <a:pt x="249834" y="664133"/>
                  </a:lnTo>
                  <a:lnTo>
                    <a:pt x="250037" y="662863"/>
                  </a:lnTo>
                  <a:lnTo>
                    <a:pt x="250317" y="664133"/>
                  </a:lnTo>
                  <a:lnTo>
                    <a:pt x="250317" y="648639"/>
                  </a:lnTo>
                  <a:lnTo>
                    <a:pt x="249631" y="646353"/>
                  </a:lnTo>
                  <a:lnTo>
                    <a:pt x="248627" y="643813"/>
                  </a:lnTo>
                  <a:lnTo>
                    <a:pt x="248399" y="642543"/>
                  </a:lnTo>
                  <a:lnTo>
                    <a:pt x="248081" y="640003"/>
                  </a:lnTo>
                  <a:lnTo>
                    <a:pt x="248069" y="638733"/>
                  </a:lnTo>
                  <a:lnTo>
                    <a:pt x="247738" y="637463"/>
                  </a:lnTo>
                  <a:lnTo>
                    <a:pt x="247103" y="636193"/>
                  </a:lnTo>
                  <a:lnTo>
                    <a:pt x="247243" y="634923"/>
                  </a:lnTo>
                  <a:lnTo>
                    <a:pt x="247269" y="633653"/>
                  </a:lnTo>
                  <a:lnTo>
                    <a:pt x="247142" y="629843"/>
                  </a:lnTo>
                  <a:lnTo>
                    <a:pt x="246849" y="624763"/>
                  </a:lnTo>
                  <a:lnTo>
                    <a:pt x="247192" y="623493"/>
                  </a:lnTo>
                  <a:lnTo>
                    <a:pt x="247637" y="623493"/>
                  </a:lnTo>
                  <a:lnTo>
                    <a:pt x="246189" y="620953"/>
                  </a:lnTo>
                  <a:lnTo>
                    <a:pt x="245491" y="618413"/>
                  </a:lnTo>
                  <a:lnTo>
                    <a:pt x="246811" y="618413"/>
                  </a:lnTo>
                  <a:lnTo>
                    <a:pt x="247167" y="617143"/>
                  </a:lnTo>
                  <a:lnTo>
                    <a:pt x="246519" y="614603"/>
                  </a:lnTo>
                  <a:lnTo>
                    <a:pt x="245630" y="612063"/>
                  </a:lnTo>
                  <a:lnTo>
                    <a:pt x="245745" y="610793"/>
                  </a:lnTo>
                  <a:lnTo>
                    <a:pt x="246164" y="610793"/>
                  </a:lnTo>
                  <a:lnTo>
                    <a:pt x="245706" y="609523"/>
                  </a:lnTo>
                  <a:lnTo>
                    <a:pt x="245402" y="608253"/>
                  </a:lnTo>
                  <a:lnTo>
                    <a:pt x="245084" y="605713"/>
                  </a:lnTo>
                  <a:lnTo>
                    <a:pt x="244665" y="603173"/>
                  </a:lnTo>
                  <a:lnTo>
                    <a:pt x="244970" y="603173"/>
                  </a:lnTo>
                  <a:lnTo>
                    <a:pt x="244970" y="601903"/>
                  </a:lnTo>
                  <a:lnTo>
                    <a:pt x="244678" y="600633"/>
                  </a:lnTo>
                  <a:lnTo>
                    <a:pt x="244551" y="600379"/>
                  </a:lnTo>
                  <a:lnTo>
                    <a:pt x="244551" y="634923"/>
                  </a:lnTo>
                  <a:lnTo>
                    <a:pt x="244551" y="636193"/>
                  </a:lnTo>
                  <a:lnTo>
                    <a:pt x="243687" y="636193"/>
                  </a:lnTo>
                  <a:lnTo>
                    <a:pt x="243598" y="634923"/>
                  </a:lnTo>
                  <a:lnTo>
                    <a:pt x="242519" y="634923"/>
                  </a:lnTo>
                  <a:lnTo>
                    <a:pt x="243840" y="633653"/>
                  </a:lnTo>
                  <a:lnTo>
                    <a:pt x="244398" y="634923"/>
                  </a:lnTo>
                  <a:lnTo>
                    <a:pt x="244551" y="634923"/>
                  </a:lnTo>
                  <a:lnTo>
                    <a:pt x="244551" y="600379"/>
                  </a:lnTo>
                  <a:lnTo>
                    <a:pt x="244068" y="599363"/>
                  </a:lnTo>
                  <a:lnTo>
                    <a:pt x="243636" y="598093"/>
                  </a:lnTo>
                  <a:lnTo>
                    <a:pt x="241071" y="596823"/>
                  </a:lnTo>
                  <a:lnTo>
                    <a:pt x="238175" y="595553"/>
                  </a:lnTo>
                  <a:lnTo>
                    <a:pt x="237769" y="595553"/>
                  </a:lnTo>
                  <a:lnTo>
                    <a:pt x="237197" y="596823"/>
                  </a:lnTo>
                  <a:lnTo>
                    <a:pt x="234721" y="596823"/>
                  </a:lnTo>
                  <a:lnTo>
                    <a:pt x="232740" y="598093"/>
                  </a:lnTo>
                  <a:lnTo>
                    <a:pt x="231736" y="599363"/>
                  </a:lnTo>
                  <a:lnTo>
                    <a:pt x="228930" y="600633"/>
                  </a:lnTo>
                  <a:lnTo>
                    <a:pt x="227190" y="601903"/>
                  </a:lnTo>
                  <a:lnTo>
                    <a:pt x="226504" y="603173"/>
                  </a:lnTo>
                  <a:lnTo>
                    <a:pt x="226085" y="603173"/>
                  </a:lnTo>
                  <a:lnTo>
                    <a:pt x="225463" y="604443"/>
                  </a:lnTo>
                  <a:lnTo>
                    <a:pt x="225044" y="604443"/>
                  </a:lnTo>
                  <a:lnTo>
                    <a:pt x="224993" y="609523"/>
                  </a:lnTo>
                  <a:lnTo>
                    <a:pt x="225425" y="610793"/>
                  </a:lnTo>
                  <a:lnTo>
                    <a:pt x="224980" y="612063"/>
                  </a:lnTo>
                  <a:lnTo>
                    <a:pt x="224802" y="613333"/>
                  </a:lnTo>
                  <a:lnTo>
                    <a:pt x="224840" y="622223"/>
                  </a:lnTo>
                  <a:lnTo>
                    <a:pt x="225285" y="624763"/>
                  </a:lnTo>
                  <a:lnTo>
                    <a:pt x="225107" y="629843"/>
                  </a:lnTo>
                  <a:lnTo>
                    <a:pt x="225513" y="631113"/>
                  </a:lnTo>
                  <a:lnTo>
                    <a:pt x="226415" y="632383"/>
                  </a:lnTo>
                  <a:lnTo>
                    <a:pt x="225552" y="633653"/>
                  </a:lnTo>
                  <a:lnTo>
                    <a:pt x="225526" y="636193"/>
                  </a:lnTo>
                  <a:lnTo>
                    <a:pt x="226402" y="640003"/>
                  </a:lnTo>
                  <a:lnTo>
                    <a:pt x="226352" y="641273"/>
                  </a:lnTo>
                  <a:lnTo>
                    <a:pt x="226834" y="643813"/>
                  </a:lnTo>
                  <a:lnTo>
                    <a:pt x="226999" y="645083"/>
                  </a:lnTo>
                  <a:lnTo>
                    <a:pt x="228206" y="648893"/>
                  </a:lnTo>
                  <a:lnTo>
                    <a:pt x="229095" y="650163"/>
                  </a:lnTo>
                  <a:lnTo>
                    <a:pt x="229273" y="650163"/>
                  </a:lnTo>
                  <a:lnTo>
                    <a:pt x="229501" y="651433"/>
                  </a:lnTo>
                  <a:lnTo>
                    <a:pt x="229704" y="651433"/>
                  </a:lnTo>
                  <a:lnTo>
                    <a:pt x="230797" y="652703"/>
                  </a:lnTo>
                  <a:lnTo>
                    <a:pt x="229781" y="652703"/>
                  </a:lnTo>
                  <a:lnTo>
                    <a:pt x="229273" y="653973"/>
                  </a:lnTo>
                  <a:lnTo>
                    <a:pt x="229285" y="655243"/>
                  </a:lnTo>
                  <a:lnTo>
                    <a:pt x="229819" y="655243"/>
                  </a:lnTo>
                  <a:lnTo>
                    <a:pt x="230847" y="656513"/>
                  </a:lnTo>
                  <a:lnTo>
                    <a:pt x="229476" y="657783"/>
                  </a:lnTo>
                  <a:lnTo>
                    <a:pt x="223647" y="657783"/>
                  </a:lnTo>
                  <a:lnTo>
                    <a:pt x="221932" y="659053"/>
                  </a:lnTo>
                  <a:lnTo>
                    <a:pt x="220802" y="659053"/>
                  </a:lnTo>
                  <a:lnTo>
                    <a:pt x="220306" y="657783"/>
                  </a:lnTo>
                  <a:lnTo>
                    <a:pt x="216154" y="657783"/>
                  </a:lnTo>
                  <a:lnTo>
                    <a:pt x="215353" y="659053"/>
                  </a:lnTo>
                  <a:lnTo>
                    <a:pt x="214706" y="660323"/>
                  </a:lnTo>
                  <a:lnTo>
                    <a:pt x="214249" y="659053"/>
                  </a:lnTo>
                  <a:lnTo>
                    <a:pt x="213652" y="657783"/>
                  </a:lnTo>
                  <a:lnTo>
                    <a:pt x="211874" y="659053"/>
                  </a:lnTo>
                  <a:lnTo>
                    <a:pt x="211302" y="659053"/>
                  </a:lnTo>
                  <a:lnTo>
                    <a:pt x="210439" y="657783"/>
                  </a:lnTo>
                  <a:lnTo>
                    <a:pt x="208724" y="657783"/>
                  </a:lnTo>
                  <a:lnTo>
                    <a:pt x="208216" y="660323"/>
                  </a:lnTo>
                  <a:lnTo>
                    <a:pt x="207302" y="660323"/>
                  </a:lnTo>
                  <a:lnTo>
                    <a:pt x="206260" y="659053"/>
                  </a:lnTo>
                  <a:lnTo>
                    <a:pt x="204393" y="659053"/>
                  </a:lnTo>
                  <a:lnTo>
                    <a:pt x="204533" y="660323"/>
                  </a:lnTo>
                  <a:lnTo>
                    <a:pt x="204635" y="661593"/>
                  </a:lnTo>
                  <a:lnTo>
                    <a:pt x="204635" y="662863"/>
                  </a:lnTo>
                  <a:lnTo>
                    <a:pt x="203047" y="662863"/>
                  </a:lnTo>
                  <a:lnTo>
                    <a:pt x="202679" y="661593"/>
                  </a:lnTo>
                  <a:lnTo>
                    <a:pt x="202196" y="661593"/>
                  </a:lnTo>
                  <a:lnTo>
                    <a:pt x="201460" y="660323"/>
                  </a:lnTo>
                  <a:lnTo>
                    <a:pt x="200825" y="662863"/>
                  </a:lnTo>
                  <a:lnTo>
                    <a:pt x="199148" y="661593"/>
                  </a:lnTo>
                  <a:lnTo>
                    <a:pt x="198399" y="661593"/>
                  </a:lnTo>
                  <a:lnTo>
                    <a:pt x="198577" y="660323"/>
                  </a:lnTo>
                  <a:lnTo>
                    <a:pt x="196227" y="660323"/>
                  </a:lnTo>
                  <a:lnTo>
                    <a:pt x="194868" y="659053"/>
                  </a:lnTo>
                  <a:lnTo>
                    <a:pt x="192138" y="659053"/>
                  </a:lnTo>
                  <a:lnTo>
                    <a:pt x="189738" y="660323"/>
                  </a:lnTo>
                  <a:lnTo>
                    <a:pt x="192963" y="660323"/>
                  </a:lnTo>
                  <a:lnTo>
                    <a:pt x="193205" y="661593"/>
                  </a:lnTo>
                  <a:lnTo>
                    <a:pt x="193243" y="662863"/>
                  </a:lnTo>
                  <a:lnTo>
                    <a:pt x="193382" y="664133"/>
                  </a:lnTo>
                  <a:lnTo>
                    <a:pt x="193548" y="665403"/>
                  </a:lnTo>
                  <a:lnTo>
                    <a:pt x="192570" y="665403"/>
                  </a:lnTo>
                  <a:lnTo>
                    <a:pt x="193040" y="666673"/>
                  </a:lnTo>
                  <a:lnTo>
                    <a:pt x="193598" y="666673"/>
                  </a:lnTo>
                  <a:lnTo>
                    <a:pt x="193789" y="667943"/>
                  </a:lnTo>
                  <a:lnTo>
                    <a:pt x="192278" y="667943"/>
                  </a:lnTo>
                  <a:lnTo>
                    <a:pt x="191770" y="666673"/>
                  </a:lnTo>
                  <a:lnTo>
                    <a:pt x="192163" y="665403"/>
                  </a:lnTo>
                  <a:lnTo>
                    <a:pt x="191655" y="664133"/>
                  </a:lnTo>
                  <a:lnTo>
                    <a:pt x="189458" y="664133"/>
                  </a:lnTo>
                  <a:lnTo>
                    <a:pt x="188976" y="662863"/>
                  </a:lnTo>
                  <a:lnTo>
                    <a:pt x="188696" y="661593"/>
                  </a:lnTo>
                  <a:lnTo>
                    <a:pt x="187947" y="660323"/>
                  </a:lnTo>
                  <a:lnTo>
                    <a:pt x="184721" y="660323"/>
                  </a:lnTo>
                  <a:lnTo>
                    <a:pt x="185204" y="661593"/>
                  </a:lnTo>
                  <a:lnTo>
                    <a:pt x="185420" y="662863"/>
                  </a:lnTo>
                  <a:lnTo>
                    <a:pt x="183603" y="661593"/>
                  </a:lnTo>
                  <a:lnTo>
                    <a:pt x="180721" y="661593"/>
                  </a:lnTo>
                  <a:lnTo>
                    <a:pt x="180238" y="662863"/>
                  </a:lnTo>
                  <a:lnTo>
                    <a:pt x="178587" y="662863"/>
                  </a:lnTo>
                  <a:lnTo>
                    <a:pt x="178193" y="661593"/>
                  </a:lnTo>
                  <a:lnTo>
                    <a:pt x="177888" y="662381"/>
                  </a:lnTo>
                  <a:lnTo>
                    <a:pt x="177888" y="665403"/>
                  </a:lnTo>
                  <a:lnTo>
                    <a:pt x="176479" y="665403"/>
                  </a:lnTo>
                  <a:lnTo>
                    <a:pt x="175945" y="664133"/>
                  </a:lnTo>
                  <a:lnTo>
                    <a:pt x="177152" y="664133"/>
                  </a:lnTo>
                  <a:lnTo>
                    <a:pt x="177888" y="665403"/>
                  </a:lnTo>
                  <a:lnTo>
                    <a:pt x="177888" y="662381"/>
                  </a:lnTo>
                  <a:lnTo>
                    <a:pt x="177698" y="662863"/>
                  </a:lnTo>
                  <a:lnTo>
                    <a:pt x="176580" y="662863"/>
                  </a:lnTo>
                  <a:lnTo>
                    <a:pt x="175374" y="661593"/>
                  </a:lnTo>
                  <a:lnTo>
                    <a:pt x="174218" y="661593"/>
                  </a:lnTo>
                  <a:lnTo>
                    <a:pt x="173278" y="662863"/>
                  </a:lnTo>
                  <a:lnTo>
                    <a:pt x="172567" y="664133"/>
                  </a:lnTo>
                  <a:lnTo>
                    <a:pt x="170916" y="664133"/>
                  </a:lnTo>
                  <a:lnTo>
                    <a:pt x="170929" y="665403"/>
                  </a:lnTo>
                  <a:lnTo>
                    <a:pt x="169570" y="664133"/>
                  </a:lnTo>
                  <a:lnTo>
                    <a:pt x="169049" y="665403"/>
                  </a:lnTo>
                  <a:lnTo>
                    <a:pt x="165989" y="665403"/>
                  </a:lnTo>
                  <a:lnTo>
                    <a:pt x="165201" y="666673"/>
                  </a:lnTo>
                  <a:lnTo>
                    <a:pt x="165125" y="675563"/>
                  </a:lnTo>
                  <a:lnTo>
                    <a:pt x="164515" y="675563"/>
                  </a:lnTo>
                  <a:lnTo>
                    <a:pt x="164452" y="674293"/>
                  </a:lnTo>
                  <a:lnTo>
                    <a:pt x="164973" y="674293"/>
                  </a:lnTo>
                  <a:lnTo>
                    <a:pt x="165125" y="675563"/>
                  </a:lnTo>
                  <a:lnTo>
                    <a:pt x="165125" y="666635"/>
                  </a:lnTo>
                  <a:lnTo>
                    <a:pt x="164490" y="665403"/>
                  </a:lnTo>
                  <a:lnTo>
                    <a:pt x="163690" y="665403"/>
                  </a:lnTo>
                  <a:lnTo>
                    <a:pt x="163423" y="664133"/>
                  </a:lnTo>
                  <a:lnTo>
                    <a:pt x="162420" y="665403"/>
                  </a:lnTo>
                  <a:lnTo>
                    <a:pt x="161137" y="665403"/>
                  </a:lnTo>
                  <a:lnTo>
                    <a:pt x="160896" y="666673"/>
                  </a:lnTo>
                  <a:lnTo>
                    <a:pt x="155079" y="666673"/>
                  </a:lnTo>
                  <a:lnTo>
                    <a:pt x="155067" y="665403"/>
                  </a:lnTo>
                  <a:lnTo>
                    <a:pt x="154914" y="665403"/>
                  </a:lnTo>
                  <a:lnTo>
                    <a:pt x="153606" y="662863"/>
                  </a:lnTo>
                  <a:lnTo>
                    <a:pt x="153200" y="661593"/>
                  </a:lnTo>
                  <a:lnTo>
                    <a:pt x="153682" y="657783"/>
                  </a:lnTo>
                  <a:lnTo>
                    <a:pt x="153314" y="657783"/>
                  </a:lnTo>
                  <a:lnTo>
                    <a:pt x="153479" y="656513"/>
                  </a:lnTo>
                  <a:lnTo>
                    <a:pt x="154178" y="655243"/>
                  </a:lnTo>
                  <a:lnTo>
                    <a:pt x="153365" y="655243"/>
                  </a:lnTo>
                  <a:lnTo>
                    <a:pt x="153085" y="653973"/>
                  </a:lnTo>
                  <a:lnTo>
                    <a:pt x="153339" y="652703"/>
                  </a:lnTo>
                  <a:lnTo>
                    <a:pt x="151625" y="652703"/>
                  </a:lnTo>
                  <a:lnTo>
                    <a:pt x="150952" y="651433"/>
                  </a:lnTo>
                  <a:lnTo>
                    <a:pt x="151307" y="651433"/>
                  </a:lnTo>
                  <a:lnTo>
                    <a:pt x="152019" y="650163"/>
                  </a:lnTo>
                  <a:lnTo>
                    <a:pt x="153060" y="647623"/>
                  </a:lnTo>
                  <a:lnTo>
                    <a:pt x="152209" y="647623"/>
                  </a:lnTo>
                  <a:lnTo>
                    <a:pt x="151866" y="646353"/>
                  </a:lnTo>
                  <a:lnTo>
                    <a:pt x="152019" y="645083"/>
                  </a:lnTo>
                  <a:lnTo>
                    <a:pt x="152133" y="643813"/>
                  </a:lnTo>
                  <a:lnTo>
                    <a:pt x="151930" y="642543"/>
                  </a:lnTo>
                  <a:lnTo>
                    <a:pt x="151168" y="642543"/>
                  </a:lnTo>
                  <a:lnTo>
                    <a:pt x="151676" y="641273"/>
                  </a:lnTo>
                  <a:lnTo>
                    <a:pt x="151790" y="640003"/>
                  </a:lnTo>
                  <a:lnTo>
                    <a:pt x="150685" y="640003"/>
                  </a:lnTo>
                  <a:lnTo>
                    <a:pt x="150685" y="650163"/>
                  </a:lnTo>
                  <a:lnTo>
                    <a:pt x="149923" y="650163"/>
                  </a:lnTo>
                  <a:lnTo>
                    <a:pt x="149758" y="648893"/>
                  </a:lnTo>
                  <a:lnTo>
                    <a:pt x="150177" y="647623"/>
                  </a:lnTo>
                  <a:lnTo>
                    <a:pt x="150685" y="650163"/>
                  </a:lnTo>
                  <a:lnTo>
                    <a:pt x="150685" y="640003"/>
                  </a:lnTo>
                  <a:lnTo>
                    <a:pt x="150228" y="640003"/>
                  </a:lnTo>
                  <a:lnTo>
                    <a:pt x="150228" y="646353"/>
                  </a:lnTo>
                  <a:lnTo>
                    <a:pt x="148856" y="646353"/>
                  </a:lnTo>
                  <a:lnTo>
                    <a:pt x="148691" y="645083"/>
                  </a:lnTo>
                  <a:lnTo>
                    <a:pt x="149821" y="645083"/>
                  </a:lnTo>
                  <a:lnTo>
                    <a:pt x="150228" y="646353"/>
                  </a:lnTo>
                  <a:lnTo>
                    <a:pt x="150228" y="640003"/>
                  </a:lnTo>
                  <a:lnTo>
                    <a:pt x="149390" y="640003"/>
                  </a:lnTo>
                  <a:lnTo>
                    <a:pt x="149821" y="638733"/>
                  </a:lnTo>
                  <a:lnTo>
                    <a:pt x="150596" y="638733"/>
                  </a:lnTo>
                  <a:lnTo>
                    <a:pt x="151701" y="637463"/>
                  </a:lnTo>
                  <a:lnTo>
                    <a:pt x="150304" y="636193"/>
                  </a:lnTo>
                  <a:lnTo>
                    <a:pt x="149733" y="636193"/>
                  </a:lnTo>
                  <a:lnTo>
                    <a:pt x="150418" y="632383"/>
                  </a:lnTo>
                  <a:lnTo>
                    <a:pt x="151066" y="631113"/>
                  </a:lnTo>
                  <a:lnTo>
                    <a:pt x="150710" y="629843"/>
                  </a:lnTo>
                  <a:lnTo>
                    <a:pt x="150622" y="628573"/>
                  </a:lnTo>
                  <a:lnTo>
                    <a:pt x="150291" y="627303"/>
                  </a:lnTo>
                  <a:lnTo>
                    <a:pt x="149847" y="626033"/>
                  </a:lnTo>
                  <a:lnTo>
                    <a:pt x="149250" y="626033"/>
                  </a:lnTo>
                  <a:lnTo>
                    <a:pt x="148577" y="626757"/>
                  </a:lnTo>
                  <a:lnTo>
                    <a:pt x="148577" y="640003"/>
                  </a:lnTo>
                  <a:lnTo>
                    <a:pt x="147205" y="640003"/>
                  </a:lnTo>
                  <a:lnTo>
                    <a:pt x="147205" y="642543"/>
                  </a:lnTo>
                  <a:lnTo>
                    <a:pt x="146278" y="642543"/>
                  </a:lnTo>
                  <a:lnTo>
                    <a:pt x="146240" y="641273"/>
                  </a:lnTo>
                  <a:lnTo>
                    <a:pt x="146812" y="641273"/>
                  </a:lnTo>
                  <a:lnTo>
                    <a:pt x="147205" y="642543"/>
                  </a:lnTo>
                  <a:lnTo>
                    <a:pt x="147205" y="640003"/>
                  </a:lnTo>
                  <a:lnTo>
                    <a:pt x="146977" y="640003"/>
                  </a:lnTo>
                  <a:lnTo>
                    <a:pt x="147497" y="638733"/>
                  </a:lnTo>
                  <a:lnTo>
                    <a:pt x="148374" y="638733"/>
                  </a:lnTo>
                  <a:lnTo>
                    <a:pt x="148577" y="640003"/>
                  </a:lnTo>
                  <a:lnTo>
                    <a:pt x="148577" y="626757"/>
                  </a:lnTo>
                  <a:lnTo>
                    <a:pt x="148069" y="627303"/>
                  </a:lnTo>
                  <a:lnTo>
                    <a:pt x="146659" y="627303"/>
                  </a:lnTo>
                  <a:lnTo>
                    <a:pt x="146329" y="626033"/>
                  </a:lnTo>
                  <a:lnTo>
                    <a:pt x="146697" y="624763"/>
                  </a:lnTo>
                  <a:lnTo>
                    <a:pt x="147370" y="626033"/>
                  </a:lnTo>
                  <a:lnTo>
                    <a:pt x="149098" y="626033"/>
                  </a:lnTo>
                  <a:lnTo>
                    <a:pt x="148869" y="624763"/>
                  </a:lnTo>
                  <a:lnTo>
                    <a:pt x="148678" y="624763"/>
                  </a:lnTo>
                  <a:lnTo>
                    <a:pt x="149136" y="622223"/>
                  </a:lnTo>
                  <a:lnTo>
                    <a:pt x="149339" y="620953"/>
                  </a:lnTo>
                  <a:lnTo>
                    <a:pt x="149186" y="620953"/>
                  </a:lnTo>
                  <a:lnTo>
                    <a:pt x="148678" y="619683"/>
                  </a:lnTo>
                  <a:lnTo>
                    <a:pt x="148475" y="620953"/>
                  </a:lnTo>
                  <a:lnTo>
                    <a:pt x="147574" y="620953"/>
                  </a:lnTo>
                  <a:lnTo>
                    <a:pt x="147739" y="619683"/>
                  </a:lnTo>
                  <a:lnTo>
                    <a:pt x="148678" y="619683"/>
                  </a:lnTo>
                  <a:lnTo>
                    <a:pt x="148805" y="619683"/>
                  </a:lnTo>
                  <a:lnTo>
                    <a:pt x="148920" y="617143"/>
                  </a:lnTo>
                  <a:lnTo>
                    <a:pt x="148640" y="615873"/>
                  </a:lnTo>
                  <a:lnTo>
                    <a:pt x="149834" y="615873"/>
                  </a:lnTo>
                  <a:lnTo>
                    <a:pt x="149758" y="614603"/>
                  </a:lnTo>
                  <a:lnTo>
                    <a:pt x="148755" y="613333"/>
                  </a:lnTo>
                  <a:lnTo>
                    <a:pt x="146773" y="613333"/>
                  </a:lnTo>
                  <a:lnTo>
                    <a:pt x="147027" y="612063"/>
                  </a:lnTo>
                  <a:lnTo>
                    <a:pt x="148767" y="612063"/>
                  </a:lnTo>
                  <a:lnTo>
                    <a:pt x="148844" y="608253"/>
                  </a:lnTo>
                  <a:lnTo>
                    <a:pt x="148920" y="606983"/>
                  </a:lnTo>
                  <a:lnTo>
                    <a:pt x="148564" y="606983"/>
                  </a:lnTo>
                  <a:lnTo>
                    <a:pt x="148145" y="605713"/>
                  </a:lnTo>
                  <a:lnTo>
                    <a:pt x="146964" y="604443"/>
                  </a:lnTo>
                  <a:lnTo>
                    <a:pt x="145046" y="604443"/>
                  </a:lnTo>
                  <a:lnTo>
                    <a:pt x="141655" y="601903"/>
                  </a:lnTo>
                  <a:lnTo>
                    <a:pt x="141401" y="601903"/>
                  </a:lnTo>
                  <a:lnTo>
                    <a:pt x="141224" y="603173"/>
                  </a:lnTo>
                  <a:lnTo>
                    <a:pt x="140754" y="604443"/>
                  </a:lnTo>
                  <a:lnTo>
                    <a:pt x="136144" y="604443"/>
                  </a:lnTo>
                  <a:lnTo>
                    <a:pt x="132676" y="605713"/>
                  </a:lnTo>
                  <a:lnTo>
                    <a:pt x="130276" y="606983"/>
                  </a:lnTo>
                  <a:lnTo>
                    <a:pt x="130289" y="608253"/>
                  </a:lnTo>
                  <a:lnTo>
                    <a:pt x="129997" y="609523"/>
                  </a:lnTo>
                  <a:lnTo>
                    <a:pt x="129590" y="610793"/>
                  </a:lnTo>
                  <a:lnTo>
                    <a:pt x="128943" y="610793"/>
                  </a:lnTo>
                  <a:lnTo>
                    <a:pt x="128651" y="613333"/>
                  </a:lnTo>
                  <a:lnTo>
                    <a:pt x="129578" y="614603"/>
                  </a:lnTo>
                  <a:lnTo>
                    <a:pt x="131711" y="617143"/>
                  </a:lnTo>
                  <a:lnTo>
                    <a:pt x="131584" y="618413"/>
                  </a:lnTo>
                  <a:lnTo>
                    <a:pt x="130746" y="619683"/>
                  </a:lnTo>
                  <a:lnTo>
                    <a:pt x="129197" y="619683"/>
                  </a:lnTo>
                  <a:lnTo>
                    <a:pt x="129806" y="623493"/>
                  </a:lnTo>
                  <a:lnTo>
                    <a:pt x="129413" y="624763"/>
                  </a:lnTo>
                  <a:lnTo>
                    <a:pt x="129349" y="626033"/>
                  </a:lnTo>
                  <a:lnTo>
                    <a:pt x="129641" y="627303"/>
                  </a:lnTo>
                  <a:lnTo>
                    <a:pt x="129806" y="628573"/>
                  </a:lnTo>
                  <a:lnTo>
                    <a:pt x="129628" y="629843"/>
                  </a:lnTo>
                  <a:lnTo>
                    <a:pt x="129832" y="631113"/>
                  </a:lnTo>
                  <a:lnTo>
                    <a:pt x="130314" y="631113"/>
                  </a:lnTo>
                  <a:lnTo>
                    <a:pt x="130543" y="632383"/>
                  </a:lnTo>
                  <a:lnTo>
                    <a:pt x="130276" y="633653"/>
                  </a:lnTo>
                  <a:lnTo>
                    <a:pt x="129070" y="633653"/>
                  </a:lnTo>
                  <a:lnTo>
                    <a:pt x="128803" y="634923"/>
                  </a:lnTo>
                  <a:lnTo>
                    <a:pt x="129438" y="636193"/>
                  </a:lnTo>
                  <a:lnTo>
                    <a:pt x="128778" y="636193"/>
                  </a:lnTo>
                  <a:lnTo>
                    <a:pt x="129476" y="637463"/>
                  </a:lnTo>
                  <a:lnTo>
                    <a:pt x="130302" y="638733"/>
                  </a:lnTo>
                  <a:lnTo>
                    <a:pt x="130911" y="640003"/>
                  </a:lnTo>
                  <a:lnTo>
                    <a:pt x="129590" y="640003"/>
                  </a:lnTo>
                  <a:lnTo>
                    <a:pt x="129946" y="641273"/>
                  </a:lnTo>
                  <a:lnTo>
                    <a:pt x="130022" y="642543"/>
                  </a:lnTo>
                  <a:lnTo>
                    <a:pt x="129832" y="643813"/>
                  </a:lnTo>
                  <a:lnTo>
                    <a:pt x="130962" y="645083"/>
                  </a:lnTo>
                  <a:lnTo>
                    <a:pt x="131508" y="646353"/>
                  </a:lnTo>
                  <a:lnTo>
                    <a:pt x="131432" y="647623"/>
                  </a:lnTo>
                  <a:lnTo>
                    <a:pt x="132321" y="647623"/>
                  </a:lnTo>
                  <a:lnTo>
                    <a:pt x="132715" y="648893"/>
                  </a:lnTo>
                  <a:lnTo>
                    <a:pt x="132600" y="650163"/>
                  </a:lnTo>
                  <a:lnTo>
                    <a:pt x="133527" y="650163"/>
                  </a:lnTo>
                  <a:lnTo>
                    <a:pt x="133591" y="651433"/>
                  </a:lnTo>
                  <a:lnTo>
                    <a:pt x="130365" y="651433"/>
                  </a:lnTo>
                  <a:lnTo>
                    <a:pt x="131368" y="652703"/>
                  </a:lnTo>
                  <a:lnTo>
                    <a:pt x="133045" y="652703"/>
                  </a:lnTo>
                  <a:lnTo>
                    <a:pt x="133057" y="653973"/>
                  </a:lnTo>
                  <a:lnTo>
                    <a:pt x="132346" y="653973"/>
                  </a:lnTo>
                  <a:lnTo>
                    <a:pt x="132537" y="655243"/>
                  </a:lnTo>
                  <a:lnTo>
                    <a:pt x="132156" y="655243"/>
                  </a:lnTo>
                  <a:lnTo>
                    <a:pt x="131838" y="656513"/>
                  </a:lnTo>
                  <a:lnTo>
                    <a:pt x="132930" y="657783"/>
                  </a:lnTo>
                  <a:lnTo>
                    <a:pt x="132435" y="660323"/>
                  </a:lnTo>
                  <a:lnTo>
                    <a:pt x="132308" y="661593"/>
                  </a:lnTo>
                  <a:lnTo>
                    <a:pt x="132105" y="662863"/>
                  </a:lnTo>
                  <a:lnTo>
                    <a:pt x="131787" y="662863"/>
                  </a:lnTo>
                  <a:lnTo>
                    <a:pt x="132334" y="664133"/>
                  </a:lnTo>
                  <a:lnTo>
                    <a:pt x="132626" y="664133"/>
                  </a:lnTo>
                  <a:lnTo>
                    <a:pt x="132994" y="665403"/>
                  </a:lnTo>
                  <a:lnTo>
                    <a:pt x="133400" y="665403"/>
                  </a:lnTo>
                  <a:lnTo>
                    <a:pt x="133845" y="666673"/>
                  </a:lnTo>
                  <a:lnTo>
                    <a:pt x="134607" y="667943"/>
                  </a:lnTo>
                  <a:lnTo>
                    <a:pt x="134962" y="669213"/>
                  </a:lnTo>
                  <a:lnTo>
                    <a:pt x="134581" y="670483"/>
                  </a:lnTo>
                  <a:lnTo>
                    <a:pt x="134366" y="671753"/>
                  </a:lnTo>
                  <a:lnTo>
                    <a:pt x="134683" y="673023"/>
                  </a:lnTo>
                  <a:lnTo>
                    <a:pt x="133235" y="673023"/>
                  </a:lnTo>
                  <a:lnTo>
                    <a:pt x="132219" y="674293"/>
                  </a:lnTo>
                  <a:lnTo>
                    <a:pt x="131978" y="674293"/>
                  </a:lnTo>
                  <a:lnTo>
                    <a:pt x="132092" y="675563"/>
                  </a:lnTo>
                  <a:lnTo>
                    <a:pt x="132600" y="676833"/>
                  </a:lnTo>
                  <a:lnTo>
                    <a:pt x="132295" y="678103"/>
                  </a:lnTo>
                  <a:lnTo>
                    <a:pt x="132588" y="678103"/>
                  </a:lnTo>
                  <a:lnTo>
                    <a:pt x="133451" y="679373"/>
                  </a:lnTo>
                  <a:lnTo>
                    <a:pt x="134670" y="680643"/>
                  </a:lnTo>
                  <a:lnTo>
                    <a:pt x="135826" y="681913"/>
                  </a:lnTo>
                  <a:lnTo>
                    <a:pt x="135877" y="685723"/>
                  </a:lnTo>
                  <a:lnTo>
                    <a:pt x="136563" y="686993"/>
                  </a:lnTo>
                  <a:lnTo>
                    <a:pt x="137858" y="686993"/>
                  </a:lnTo>
                  <a:lnTo>
                    <a:pt x="137820" y="688263"/>
                  </a:lnTo>
                  <a:lnTo>
                    <a:pt x="138404" y="688263"/>
                  </a:lnTo>
                  <a:lnTo>
                    <a:pt x="139077" y="689533"/>
                  </a:lnTo>
                  <a:lnTo>
                    <a:pt x="137490" y="689533"/>
                  </a:lnTo>
                  <a:lnTo>
                    <a:pt x="136817" y="690803"/>
                  </a:lnTo>
                  <a:lnTo>
                    <a:pt x="135915" y="692073"/>
                  </a:lnTo>
                  <a:lnTo>
                    <a:pt x="137045" y="693343"/>
                  </a:lnTo>
                  <a:lnTo>
                    <a:pt x="137541" y="693343"/>
                  </a:lnTo>
                  <a:lnTo>
                    <a:pt x="137426" y="694613"/>
                  </a:lnTo>
                  <a:lnTo>
                    <a:pt x="137299" y="694613"/>
                  </a:lnTo>
                  <a:lnTo>
                    <a:pt x="137515" y="695883"/>
                  </a:lnTo>
                  <a:lnTo>
                    <a:pt x="138150" y="697153"/>
                  </a:lnTo>
                  <a:lnTo>
                    <a:pt x="138722" y="697153"/>
                  </a:lnTo>
                  <a:lnTo>
                    <a:pt x="139217" y="698423"/>
                  </a:lnTo>
                  <a:lnTo>
                    <a:pt x="137795" y="698423"/>
                  </a:lnTo>
                  <a:lnTo>
                    <a:pt x="137083" y="699693"/>
                  </a:lnTo>
                  <a:lnTo>
                    <a:pt x="137121" y="700963"/>
                  </a:lnTo>
                  <a:lnTo>
                    <a:pt x="137274" y="702233"/>
                  </a:lnTo>
                  <a:lnTo>
                    <a:pt x="138252" y="702233"/>
                  </a:lnTo>
                  <a:lnTo>
                    <a:pt x="138963" y="703503"/>
                  </a:lnTo>
                  <a:lnTo>
                    <a:pt x="139382" y="703503"/>
                  </a:lnTo>
                  <a:lnTo>
                    <a:pt x="139534" y="706043"/>
                  </a:lnTo>
                  <a:lnTo>
                    <a:pt x="139674" y="706043"/>
                  </a:lnTo>
                  <a:lnTo>
                    <a:pt x="140233" y="707313"/>
                  </a:lnTo>
                  <a:lnTo>
                    <a:pt x="139496" y="708583"/>
                  </a:lnTo>
                  <a:lnTo>
                    <a:pt x="139636" y="709853"/>
                  </a:lnTo>
                  <a:lnTo>
                    <a:pt x="140690" y="711123"/>
                  </a:lnTo>
                  <a:lnTo>
                    <a:pt x="139471" y="713663"/>
                  </a:lnTo>
                  <a:lnTo>
                    <a:pt x="139382" y="716203"/>
                  </a:lnTo>
                  <a:lnTo>
                    <a:pt x="140385" y="718743"/>
                  </a:lnTo>
                  <a:lnTo>
                    <a:pt x="140284" y="720013"/>
                  </a:lnTo>
                  <a:lnTo>
                    <a:pt x="140093" y="721283"/>
                  </a:lnTo>
                  <a:lnTo>
                    <a:pt x="139979" y="723823"/>
                  </a:lnTo>
                  <a:lnTo>
                    <a:pt x="140855" y="725093"/>
                  </a:lnTo>
                  <a:lnTo>
                    <a:pt x="142481" y="723823"/>
                  </a:lnTo>
                  <a:lnTo>
                    <a:pt x="142240" y="725093"/>
                  </a:lnTo>
                  <a:lnTo>
                    <a:pt x="142036" y="725093"/>
                  </a:lnTo>
                  <a:lnTo>
                    <a:pt x="141922" y="726363"/>
                  </a:lnTo>
                  <a:lnTo>
                    <a:pt x="142201" y="727633"/>
                  </a:lnTo>
                  <a:lnTo>
                    <a:pt x="142100" y="728903"/>
                  </a:lnTo>
                  <a:lnTo>
                    <a:pt x="141566" y="731443"/>
                  </a:lnTo>
                  <a:lnTo>
                    <a:pt x="142201" y="731443"/>
                  </a:lnTo>
                  <a:lnTo>
                    <a:pt x="142303" y="732713"/>
                  </a:lnTo>
                  <a:lnTo>
                    <a:pt x="142836" y="733983"/>
                  </a:lnTo>
                  <a:lnTo>
                    <a:pt x="143776" y="733983"/>
                  </a:lnTo>
                  <a:lnTo>
                    <a:pt x="142989" y="735253"/>
                  </a:lnTo>
                  <a:lnTo>
                    <a:pt x="143268" y="735253"/>
                  </a:lnTo>
                  <a:lnTo>
                    <a:pt x="142392" y="736523"/>
                  </a:lnTo>
                  <a:lnTo>
                    <a:pt x="142316" y="737793"/>
                  </a:lnTo>
                  <a:lnTo>
                    <a:pt x="143764" y="739063"/>
                  </a:lnTo>
                  <a:lnTo>
                    <a:pt x="144513" y="739063"/>
                  </a:lnTo>
                  <a:lnTo>
                    <a:pt x="145313" y="737793"/>
                  </a:lnTo>
                  <a:lnTo>
                    <a:pt x="149440" y="740333"/>
                  </a:lnTo>
                  <a:lnTo>
                    <a:pt x="153289" y="742873"/>
                  </a:lnTo>
                  <a:lnTo>
                    <a:pt x="155740" y="742873"/>
                  </a:lnTo>
                  <a:lnTo>
                    <a:pt x="157200" y="741603"/>
                  </a:lnTo>
                  <a:lnTo>
                    <a:pt x="157670" y="740333"/>
                  </a:lnTo>
                  <a:lnTo>
                    <a:pt x="157759" y="741603"/>
                  </a:lnTo>
                  <a:lnTo>
                    <a:pt x="158292" y="741603"/>
                  </a:lnTo>
                  <a:lnTo>
                    <a:pt x="158915" y="742162"/>
                  </a:lnTo>
                  <a:lnTo>
                    <a:pt x="159080" y="741603"/>
                  </a:lnTo>
                  <a:lnTo>
                    <a:pt x="159359" y="740333"/>
                  </a:lnTo>
                  <a:lnTo>
                    <a:pt x="159537" y="740333"/>
                  </a:lnTo>
                  <a:lnTo>
                    <a:pt x="159778" y="741603"/>
                  </a:lnTo>
                  <a:lnTo>
                    <a:pt x="159486" y="741603"/>
                  </a:lnTo>
                  <a:lnTo>
                    <a:pt x="159067" y="742289"/>
                  </a:lnTo>
                  <a:lnTo>
                    <a:pt x="159740" y="742873"/>
                  </a:lnTo>
                  <a:lnTo>
                    <a:pt x="162458" y="742873"/>
                  </a:lnTo>
                  <a:lnTo>
                    <a:pt x="163372" y="741603"/>
                  </a:lnTo>
                  <a:lnTo>
                    <a:pt x="163830" y="740333"/>
                  </a:lnTo>
                  <a:lnTo>
                    <a:pt x="163804" y="739063"/>
                  </a:lnTo>
                  <a:lnTo>
                    <a:pt x="165671" y="739063"/>
                  </a:lnTo>
                  <a:lnTo>
                    <a:pt x="166560" y="737793"/>
                  </a:lnTo>
                  <a:lnTo>
                    <a:pt x="166992" y="737793"/>
                  </a:lnTo>
                  <a:lnTo>
                    <a:pt x="166992" y="736523"/>
                  </a:lnTo>
                  <a:lnTo>
                    <a:pt x="166154" y="736523"/>
                  </a:lnTo>
                  <a:lnTo>
                    <a:pt x="165887" y="735253"/>
                  </a:lnTo>
                  <a:lnTo>
                    <a:pt x="166192" y="735253"/>
                  </a:lnTo>
                  <a:lnTo>
                    <a:pt x="165569" y="733983"/>
                  </a:lnTo>
                  <a:lnTo>
                    <a:pt x="163982" y="732713"/>
                  </a:lnTo>
                  <a:lnTo>
                    <a:pt x="164465" y="732713"/>
                  </a:lnTo>
                  <a:lnTo>
                    <a:pt x="163957" y="731443"/>
                  </a:lnTo>
                  <a:lnTo>
                    <a:pt x="163423" y="731443"/>
                  </a:lnTo>
                  <a:lnTo>
                    <a:pt x="164211" y="730173"/>
                  </a:lnTo>
                  <a:lnTo>
                    <a:pt x="164617" y="730173"/>
                  </a:lnTo>
                  <a:lnTo>
                    <a:pt x="164655" y="727633"/>
                  </a:lnTo>
                  <a:lnTo>
                    <a:pt x="164896" y="726363"/>
                  </a:lnTo>
                  <a:lnTo>
                    <a:pt x="164312" y="726363"/>
                  </a:lnTo>
                  <a:lnTo>
                    <a:pt x="164541" y="725093"/>
                  </a:lnTo>
                  <a:lnTo>
                    <a:pt x="164312" y="723823"/>
                  </a:lnTo>
                  <a:lnTo>
                    <a:pt x="163741" y="721283"/>
                  </a:lnTo>
                  <a:lnTo>
                    <a:pt x="163182" y="720013"/>
                  </a:lnTo>
                  <a:lnTo>
                    <a:pt x="162102" y="720013"/>
                  </a:lnTo>
                  <a:lnTo>
                    <a:pt x="162763" y="718743"/>
                  </a:lnTo>
                  <a:lnTo>
                    <a:pt x="162877" y="717473"/>
                  </a:lnTo>
                  <a:lnTo>
                    <a:pt x="161810" y="713663"/>
                  </a:lnTo>
                  <a:lnTo>
                    <a:pt x="160705" y="711123"/>
                  </a:lnTo>
                  <a:lnTo>
                    <a:pt x="162217" y="711123"/>
                  </a:lnTo>
                  <a:lnTo>
                    <a:pt x="162115" y="709853"/>
                  </a:lnTo>
                  <a:lnTo>
                    <a:pt x="161886" y="708583"/>
                  </a:lnTo>
                  <a:lnTo>
                    <a:pt x="160731" y="708583"/>
                  </a:lnTo>
                  <a:lnTo>
                    <a:pt x="160439" y="706043"/>
                  </a:lnTo>
                  <a:lnTo>
                    <a:pt x="160680" y="704773"/>
                  </a:lnTo>
                  <a:lnTo>
                    <a:pt x="161480" y="704773"/>
                  </a:lnTo>
                  <a:lnTo>
                    <a:pt x="160794" y="703503"/>
                  </a:lnTo>
                  <a:lnTo>
                    <a:pt x="160020" y="702233"/>
                  </a:lnTo>
                  <a:lnTo>
                    <a:pt x="159893" y="700963"/>
                  </a:lnTo>
                  <a:lnTo>
                    <a:pt x="160413" y="700963"/>
                  </a:lnTo>
                  <a:lnTo>
                    <a:pt x="160096" y="699693"/>
                  </a:lnTo>
                  <a:lnTo>
                    <a:pt x="159512" y="698423"/>
                  </a:lnTo>
                  <a:lnTo>
                    <a:pt x="158686" y="697153"/>
                  </a:lnTo>
                  <a:lnTo>
                    <a:pt x="159359" y="697153"/>
                  </a:lnTo>
                  <a:lnTo>
                    <a:pt x="159562" y="695883"/>
                  </a:lnTo>
                  <a:lnTo>
                    <a:pt x="159321" y="695883"/>
                  </a:lnTo>
                  <a:lnTo>
                    <a:pt x="159245" y="694613"/>
                  </a:lnTo>
                  <a:lnTo>
                    <a:pt x="158800" y="694613"/>
                  </a:lnTo>
                  <a:lnTo>
                    <a:pt x="158038" y="693343"/>
                  </a:lnTo>
                  <a:lnTo>
                    <a:pt x="157988" y="694613"/>
                  </a:lnTo>
                  <a:lnTo>
                    <a:pt x="157734" y="695883"/>
                  </a:lnTo>
                  <a:lnTo>
                    <a:pt x="156781" y="694613"/>
                  </a:lnTo>
                  <a:lnTo>
                    <a:pt x="156616" y="693343"/>
                  </a:lnTo>
                  <a:lnTo>
                    <a:pt x="158292" y="692073"/>
                  </a:lnTo>
                  <a:lnTo>
                    <a:pt x="158813" y="692073"/>
                  </a:lnTo>
                  <a:lnTo>
                    <a:pt x="158965" y="690803"/>
                  </a:lnTo>
                  <a:lnTo>
                    <a:pt x="159131" y="690803"/>
                  </a:lnTo>
                  <a:lnTo>
                    <a:pt x="158292" y="689533"/>
                  </a:lnTo>
                  <a:lnTo>
                    <a:pt x="157200" y="686993"/>
                  </a:lnTo>
                  <a:lnTo>
                    <a:pt x="159067" y="686993"/>
                  </a:lnTo>
                  <a:lnTo>
                    <a:pt x="160388" y="685723"/>
                  </a:lnTo>
                  <a:lnTo>
                    <a:pt x="161150" y="683183"/>
                  </a:lnTo>
                  <a:lnTo>
                    <a:pt x="161988" y="684453"/>
                  </a:lnTo>
                  <a:lnTo>
                    <a:pt x="162509" y="685723"/>
                  </a:lnTo>
                  <a:lnTo>
                    <a:pt x="163652" y="685723"/>
                  </a:lnTo>
                  <a:lnTo>
                    <a:pt x="165569" y="686993"/>
                  </a:lnTo>
                  <a:lnTo>
                    <a:pt x="166179" y="686993"/>
                  </a:lnTo>
                  <a:lnTo>
                    <a:pt x="166763" y="685723"/>
                  </a:lnTo>
                  <a:lnTo>
                    <a:pt x="168757" y="685723"/>
                  </a:lnTo>
                  <a:lnTo>
                    <a:pt x="169011" y="684453"/>
                  </a:lnTo>
                  <a:lnTo>
                    <a:pt x="169176" y="683183"/>
                  </a:lnTo>
                  <a:lnTo>
                    <a:pt x="169354" y="681913"/>
                  </a:lnTo>
                  <a:lnTo>
                    <a:pt x="171780" y="681913"/>
                  </a:lnTo>
                  <a:lnTo>
                    <a:pt x="172796" y="683183"/>
                  </a:lnTo>
                  <a:lnTo>
                    <a:pt x="173570" y="683183"/>
                  </a:lnTo>
                  <a:lnTo>
                    <a:pt x="173799" y="681913"/>
                  </a:lnTo>
                  <a:lnTo>
                    <a:pt x="174040" y="680643"/>
                  </a:lnTo>
                  <a:lnTo>
                    <a:pt x="175234" y="680643"/>
                  </a:lnTo>
                  <a:lnTo>
                    <a:pt x="175463" y="681913"/>
                  </a:lnTo>
                  <a:lnTo>
                    <a:pt x="180987" y="681913"/>
                  </a:lnTo>
                  <a:lnTo>
                    <a:pt x="181813" y="680643"/>
                  </a:lnTo>
                  <a:lnTo>
                    <a:pt x="181978" y="680643"/>
                  </a:lnTo>
                  <a:lnTo>
                    <a:pt x="182384" y="679373"/>
                  </a:lnTo>
                  <a:lnTo>
                    <a:pt x="183019" y="680643"/>
                  </a:lnTo>
                  <a:lnTo>
                    <a:pt x="183705" y="679373"/>
                  </a:lnTo>
                  <a:lnTo>
                    <a:pt x="184899" y="680643"/>
                  </a:lnTo>
                  <a:lnTo>
                    <a:pt x="186563" y="680643"/>
                  </a:lnTo>
                  <a:lnTo>
                    <a:pt x="186880" y="679373"/>
                  </a:lnTo>
                  <a:lnTo>
                    <a:pt x="187134" y="678103"/>
                  </a:lnTo>
                  <a:lnTo>
                    <a:pt x="187464" y="676833"/>
                  </a:lnTo>
                  <a:lnTo>
                    <a:pt x="188645" y="676833"/>
                  </a:lnTo>
                  <a:lnTo>
                    <a:pt x="188899" y="678103"/>
                  </a:lnTo>
                  <a:lnTo>
                    <a:pt x="189572" y="680643"/>
                  </a:lnTo>
                  <a:lnTo>
                    <a:pt x="192316" y="680643"/>
                  </a:lnTo>
                  <a:lnTo>
                    <a:pt x="193636" y="679373"/>
                  </a:lnTo>
                  <a:lnTo>
                    <a:pt x="194132" y="679373"/>
                  </a:lnTo>
                  <a:lnTo>
                    <a:pt x="194437" y="678103"/>
                  </a:lnTo>
                  <a:lnTo>
                    <a:pt x="197358" y="678103"/>
                  </a:lnTo>
                  <a:lnTo>
                    <a:pt x="198081" y="676833"/>
                  </a:lnTo>
                  <a:lnTo>
                    <a:pt x="200113" y="676833"/>
                  </a:lnTo>
                  <a:lnTo>
                    <a:pt x="200152" y="675563"/>
                  </a:lnTo>
                  <a:lnTo>
                    <a:pt x="200520" y="676833"/>
                  </a:lnTo>
                  <a:lnTo>
                    <a:pt x="203517" y="676833"/>
                  </a:lnTo>
                  <a:lnTo>
                    <a:pt x="203911" y="675563"/>
                  </a:lnTo>
                  <a:lnTo>
                    <a:pt x="204343" y="678103"/>
                  </a:lnTo>
                  <a:lnTo>
                    <a:pt x="204825" y="678103"/>
                  </a:lnTo>
                  <a:lnTo>
                    <a:pt x="205397" y="676833"/>
                  </a:lnTo>
                  <a:lnTo>
                    <a:pt x="205981" y="676833"/>
                  </a:lnTo>
                  <a:lnTo>
                    <a:pt x="206692" y="674293"/>
                  </a:lnTo>
                  <a:lnTo>
                    <a:pt x="206984" y="675563"/>
                  </a:lnTo>
                  <a:lnTo>
                    <a:pt x="207848" y="676833"/>
                  </a:lnTo>
                  <a:lnTo>
                    <a:pt x="211340" y="676833"/>
                  </a:lnTo>
                  <a:lnTo>
                    <a:pt x="211658" y="675563"/>
                  </a:lnTo>
                  <a:lnTo>
                    <a:pt x="214871" y="675563"/>
                  </a:lnTo>
                  <a:lnTo>
                    <a:pt x="215252" y="673023"/>
                  </a:lnTo>
                  <a:lnTo>
                    <a:pt x="215912" y="674293"/>
                  </a:lnTo>
                  <a:lnTo>
                    <a:pt x="217805" y="674293"/>
                  </a:lnTo>
                  <a:lnTo>
                    <a:pt x="218744" y="675563"/>
                  </a:lnTo>
                  <a:lnTo>
                    <a:pt x="219024" y="674293"/>
                  </a:lnTo>
                  <a:lnTo>
                    <a:pt x="219671" y="674293"/>
                  </a:lnTo>
                  <a:lnTo>
                    <a:pt x="220662" y="675563"/>
                  </a:lnTo>
                  <a:lnTo>
                    <a:pt x="221437" y="675563"/>
                  </a:lnTo>
                  <a:lnTo>
                    <a:pt x="223748" y="674293"/>
                  </a:lnTo>
                  <a:lnTo>
                    <a:pt x="224688" y="674293"/>
                  </a:lnTo>
                  <a:lnTo>
                    <a:pt x="225018" y="673023"/>
                  </a:lnTo>
                  <a:lnTo>
                    <a:pt x="225691" y="673023"/>
                  </a:lnTo>
                  <a:lnTo>
                    <a:pt x="226339" y="671753"/>
                  </a:lnTo>
                  <a:lnTo>
                    <a:pt x="227634" y="671753"/>
                  </a:lnTo>
                  <a:lnTo>
                    <a:pt x="228765" y="673023"/>
                  </a:lnTo>
                  <a:lnTo>
                    <a:pt x="230225" y="674293"/>
                  </a:lnTo>
                  <a:lnTo>
                    <a:pt x="232905" y="674293"/>
                  </a:lnTo>
                  <a:lnTo>
                    <a:pt x="233629" y="675563"/>
                  </a:lnTo>
                  <a:lnTo>
                    <a:pt x="234264" y="676833"/>
                  </a:lnTo>
                  <a:lnTo>
                    <a:pt x="234492" y="678103"/>
                  </a:lnTo>
                  <a:lnTo>
                    <a:pt x="234289" y="679373"/>
                  </a:lnTo>
                  <a:lnTo>
                    <a:pt x="235064" y="684453"/>
                  </a:lnTo>
                  <a:lnTo>
                    <a:pt x="235508" y="686993"/>
                  </a:lnTo>
                  <a:lnTo>
                    <a:pt x="237070" y="692073"/>
                  </a:lnTo>
                  <a:lnTo>
                    <a:pt x="238467" y="698423"/>
                  </a:lnTo>
                  <a:lnTo>
                    <a:pt x="239852" y="707313"/>
                  </a:lnTo>
                  <a:lnTo>
                    <a:pt x="239445" y="709853"/>
                  </a:lnTo>
                  <a:lnTo>
                    <a:pt x="239979" y="713663"/>
                  </a:lnTo>
                  <a:lnTo>
                    <a:pt x="241490" y="717473"/>
                  </a:lnTo>
                  <a:lnTo>
                    <a:pt x="240969" y="718743"/>
                  </a:lnTo>
                  <a:lnTo>
                    <a:pt x="242697" y="726363"/>
                  </a:lnTo>
                  <a:lnTo>
                    <a:pt x="243484" y="726363"/>
                  </a:lnTo>
                  <a:lnTo>
                    <a:pt x="243840" y="727633"/>
                  </a:lnTo>
                  <a:lnTo>
                    <a:pt x="243713" y="727633"/>
                  </a:lnTo>
                  <a:lnTo>
                    <a:pt x="243751" y="730173"/>
                  </a:lnTo>
                  <a:lnTo>
                    <a:pt x="245465" y="730173"/>
                  </a:lnTo>
                  <a:lnTo>
                    <a:pt x="245922" y="731443"/>
                  </a:lnTo>
                  <a:lnTo>
                    <a:pt x="246278" y="732713"/>
                  </a:lnTo>
                  <a:lnTo>
                    <a:pt x="246837" y="732713"/>
                  </a:lnTo>
                  <a:lnTo>
                    <a:pt x="247561" y="733983"/>
                  </a:lnTo>
                  <a:lnTo>
                    <a:pt x="254914" y="733983"/>
                  </a:lnTo>
                  <a:lnTo>
                    <a:pt x="256908" y="732713"/>
                  </a:lnTo>
                  <a:lnTo>
                    <a:pt x="257746" y="731443"/>
                  </a:lnTo>
                  <a:lnTo>
                    <a:pt x="259880" y="731443"/>
                  </a:lnTo>
                  <a:lnTo>
                    <a:pt x="261188" y="730173"/>
                  </a:lnTo>
                  <a:lnTo>
                    <a:pt x="266331" y="730173"/>
                  </a:lnTo>
                  <a:lnTo>
                    <a:pt x="266687" y="728903"/>
                  </a:lnTo>
                  <a:lnTo>
                    <a:pt x="266496" y="728903"/>
                  </a:lnTo>
                  <a:lnTo>
                    <a:pt x="267690" y="727633"/>
                  </a:lnTo>
                  <a:lnTo>
                    <a:pt x="268605" y="727633"/>
                  </a:lnTo>
                  <a:close/>
                </a:path>
                <a:path w="1456690" h="1003300">
                  <a:moveTo>
                    <a:pt x="316547" y="595414"/>
                  </a:moveTo>
                  <a:lnTo>
                    <a:pt x="316318" y="594144"/>
                  </a:lnTo>
                  <a:lnTo>
                    <a:pt x="315772" y="594144"/>
                  </a:lnTo>
                  <a:lnTo>
                    <a:pt x="316230" y="595414"/>
                  </a:lnTo>
                  <a:lnTo>
                    <a:pt x="316547" y="595414"/>
                  </a:lnTo>
                  <a:close/>
                </a:path>
                <a:path w="1456690" h="1003300">
                  <a:moveTo>
                    <a:pt x="324370" y="899896"/>
                  </a:moveTo>
                  <a:lnTo>
                    <a:pt x="324142" y="898626"/>
                  </a:lnTo>
                  <a:lnTo>
                    <a:pt x="323570" y="898626"/>
                  </a:lnTo>
                  <a:lnTo>
                    <a:pt x="324040" y="899896"/>
                  </a:lnTo>
                  <a:lnTo>
                    <a:pt x="324370" y="899896"/>
                  </a:lnTo>
                  <a:close/>
                </a:path>
                <a:path w="1456690" h="1003300">
                  <a:moveTo>
                    <a:pt x="428688" y="676694"/>
                  </a:moveTo>
                  <a:lnTo>
                    <a:pt x="426796" y="674154"/>
                  </a:lnTo>
                  <a:lnTo>
                    <a:pt x="425640" y="674154"/>
                  </a:lnTo>
                  <a:lnTo>
                    <a:pt x="425119" y="672884"/>
                  </a:lnTo>
                  <a:lnTo>
                    <a:pt x="425246" y="672884"/>
                  </a:lnTo>
                  <a:lnTo>
                    <a:pt x="425145" y="671614"/>
                  </a:lnTo>
                  <a:lnTo>
                    <a:pt x="424878" y="670344"/>
                  </a:lnTo>
                  <a:lnTo>
                    <a:pt x="424434" y="669074"/>
                  </a:lnTo>
                  <a:lnTo>
                    <a:pt x="422732" y="665264"/>
                  </a:lnTo>
                  <a:lnTo>
                    <a:pt x="423037" y="665264"/>
                  </a:lnTo>
                  <a:lnTo>
                    <a:pt x="423799" y="663994"/>
                  </a:lnTo>
                  <a:lnTo>
                    <a:pt x="418566" y="663994"/>
                  </a:lnTo>
                  <a:lnTo>
                    <a:pt x="419023" y="662724"/>
                  </a:lnTo>
                  <a:lnTo>
                    <a:pt x="419290" y="661454"/>
                  </a:lnTo>
                  <a:lnTo>
                    <a:pt x="420293" y="661454"/>
                  </a:lnTo>
                  <a:lnTo>
                    <a:pt x="421462" y="662724"/>
                  </a:lnTo>
                  <a:lnTo>
                    <a:pt x="421703" y="661454"/>
                  </a:lnTo>
                  <a:lnTo>
                    <a:pt x="422097" y="661454"/>
                  </a:lnTo>
                  <a:lnTo>
                    <a:pt x="422452" y="660184"/>
                  </a:lnTo>
                  <a:lnTo>
                    <a:pt x="421957" y="658914"/>
                  </a:lnTo>
                  <a:lnTo>
                    <a:pt x="421830" y="657644"/>
                  </a:lnTo>
                  <a:lnTo>
                    <a:pt x="421716" y="656374"/>
                  </a:lnTo>
                  <a:lnTo>
                    <a:pt x="421360" y="656374"/>
                  </a:lnTo>
                  <a:lnTo>
                    <a:pt x="420878" y="655104"/>
                  </a:lnTo>
                  <a:lnTo>
                    <a:pt x="420179" y="653834"/>
                  </a:lnTo>
                  <a:lnTo>
                    <a:pt x="420649" y="652564"/>
                  </a:lnTo>
                  <a:lnTo>
                    <a:pt x="420166" y="650024"/>
                  </a:lnTo>
                  <a:lnTo>
                    <a:pt x="419658" y="650024"/>
                  </a:lnTo>
                  <a:lnTo>
                    <a:pt x="419354" y="649541"/>
                  </a:lnTo>
                  <a:lnTo>
                    <a:pt x="419354" y="656374"/>
                  </a:lnTo>
                  <a:lnTo>
                    <a:pt x="419239" y="657644"/>
                  </a:lnTo>
                  <a:lnTo>
                    <a:pt x="417690" y="657644"/>
                  </a:lnTo>
                  <a:lnTo>
                    <a:pt x="417791" y="656374"/>
                  </a:lnTo>
                  <a:lnTo>
                    <a:pt x="417537" y="655104"/>
                  </a:lnTo>
                  <a:lnTo>
                    <a:pt x="419354" y="656374"/>
                  </a:lnTo>
                  <a:lnTo>
                    <a:pt x="419354" y="649541"/>
                  </a:lnTo>
                  <a:lnTo>
                    <a:pt x="418858" y="648754"/>
                  </a:lnTo>
                  <a:lnTo>
                    <a:pt x="420230" y="647484"/>
                  </a:lnTo>
                  <a:lnTo>
                    <a:pt x="419976" y="646214"/>
                  </a:lnTo>
                  <a:lnTo>
                    <a:pt x="418122" y="644944"/>
                  </a:lnTo>
                  <a:lnTo>
                    <a:pt x="418096" y="642404"/>
                  </a:lnTo>
                  <a:lnTo>
                    <a:pt x="417703" y="641134"/>
                  </a:lnTo>
                  <a:lnTo>
                    <a:pt x="417309" y="639864"/>
                  </a:lnTo>
                  <a:lnTo>
                    <a:pt x="415759" y="638594"/>
                  </a:lnTo>
                  <a:lnTo>
                    <a:pt x="416648" y="637324"/>
                  </a:lnTo>
                  <a:lnTo>
                    <a:pt x="416864" y="637324"/>
                  </a:lnTo>
                  <a:lnTo>
                    <a:pt x="416445" y="636054"/>
                  </a:lnTo>
                  <a:lnTo>
                    <a:pt x="416026" y="634784"/>
                  </a:lnTo>
                  <a:lnTo>
                    <a:pt x="415721" y="634199"/>
                  </a:lnTo>
                  <a:lnTo>
                    <a:pt x="415721" y="641134"/>
                  </a:lnTo>
                  <a:lnTo>
                    <a:pt x="415251" y="642404"/>
                  </a:lnTo>
                  <a:lnTo>
                    <a:pt x="414642" y="642404"/>
                  </a:lnTo>
                  <a:lnTo>
                    <a:pt x="413893" y="641134"/>
                  </a:lnTo>
                  <a:lnTo>
                    <a:pt x="415721" y="641134"/>
                  </a:lnTo>
                  <a:lnTo>
                    <a:pt x="415721" y="634199"/>
                  </a:lnTo>
                  <a:lnTo>
                    <a:pt x="415366" y="633514"/>
                  </a:lnTo>
                  <a:lnTo>
                    <a:pt x="414451" y="633514"/>
                  </a:lnTo>
                  <a:lnTo>
                    <a:pt x="414807" y="632244"/>
                  </a:lnTo>
                  <a:lnTo>
                    <a:pt x="414235" y="630974"/>
                  </a:lnTo>
                  <a:lnTo>
                    <a:pt x="413905" y="630974"/>
                  </a:lnTo>
                  <a:lnTo>
                    <a:pt x="413905" y="634784"/>
                  </a:lnTo>
                  <a:lnTo>
                    <a:pt x="413537" y="636054"/>
                  </a:lnTo>
                  <a:lnTo>
                    <a:pt x="412305" y="636054"/>
                  </a:lnTo>
                  <a:lnTo>
                    <a:pt x="412445" y="634784"/>
                  </a:lnTo>
                  <a:lnTo>
                    <a:pt x="413905" y="634784"/>
                  </a:lnTo>
                  <a:lnTo>
                    <a:pt x="413905" y="630974"/>
                  </a:lnTo>
                  <a:lnTo>
                    <a:pt x="412724" y="630974"/>
                  </a:lnTo>
                  <a:lnTo>
                    <a:pt x="413867" y="628434"/>
                  </a:lnTo>
                  <a:lnTo>
                    <a:pt x="414223" y="627164"/>
                  </a:lnTo>
                  <a:lnTo>
                    <a:pt x="412953" y="627164"/>
                  </a:lnTo>
                  <a:lnTo>
                    <a:pt x="412330" y="628434"/>
                  </a:lnTo>
                  <a:lnTo>
                    <a:pt x="410235" y="628434"/>
                  </a:lnTo>
                  <a:lnTo>
                    <a:pt x="410997" y="627164"/>
                  </a:lnTo>
                  <a:lnTo>
                    <a:pt x="409917" y="625894"/>
                  </a:lnTo>
                  <a:lnTo>
                    <a:pt x="410273" y="625894"/>
                  </a:lnTo>
                  <a:lnTo>
                    <a:pt x="411340" y="624624"/>
                  </a:lnTo>
                  <a:lnTo>
                    <a:pt x="413156" y="625894"/>
                  </a:lnTo>
                  <a:lnTo>
                    <a:pt x="413131" y="624624"/>
                  </a:lnTo>
                  <a:lnTo>
                    <a:pt x="413118" y="623354"/>
                  </a:lnTo>
                  <a:lnTo>
                    <a:pt x="412203" y="622084"/>
                  </a:lnTo>
                  <a:lnTo>
                    <a:pt x="410425" y="620814"/>
                  </a:lnTo>
                  <a:lnTo>
                    <a:pt x="411124" y="619544"/>
                  </a:lnTo>
                  <a:lnTo>
                    <a:pt x="411657" y="619544"/>
                  </a:lnTo>
                  <a:lnTo>
                    <a:pt x="410997" y="617004"/>
                  </a:lnTo>
                  <a:lnTo>
                    <a:pt x="410425" y="614464"/>
                  </a:lnTo>
                  <a:lnTo>
                    <a:pt x="409587" y="611924"/>
                  </a:lnTo>
                  <a:lnTo>
                    <a:pt x="408901" y="609384"/>
                  </a:lnTo>
                  <a:lnTo>
                    <a:pt x="408406" y="608114"/>
                  </a:lnTo>
                  <a:lnTo>
                    <a:pt x="408762" y="608114"/>
                  </a:lnTo>
                  <a:lnTo>
                    <a:pt x="407644" y="603300"/>
                  </a:lnTo>
                  <a:lnTo>
                    <a:pt x="407644" y="615734"/>
                  </a:lnTo>
                  <a:lnTo>
                    <a:pt x="407174" y="615734"/>
                  </a:lnTo>
                  <a:lnTo>
                    <a:pt x="406895" y="614464"/>
                  </a:lnTo>
                  <a:lnTo>
                    <a:pt x="407035" y="613194"/>
                  </a:lnTo>
                  <a:lnTo>
                    <a:pt x="407352" y="614464"/>
                  </a:lnTo>
                  <a:lnTo>
                    <a:pt x="407644" y="615734"/>
                  </a:lnTo>
                  <a:lnTo>
                    <a:pt x="407644" y="603300"/>
                  </a:lnTo>
                  <a:lnTo>
                    <a:pt x="407289" y="601764"/>
                  </a:lnTo>
                  <a:lnTo>
                    <a:pt x="406717" y="599224"/>
                  </a:lnTo>
                  <a:lnTo>
                    <a:pt x="405879" y="597954"/>
                  </a:lnTo>
                  <a:lnTo>
                    <a:pt x="404736" y="595414"/>
                  </a:lnTo>
                  <a:lnTo>
                    <a:pt x="404418" y="592874"/>
                  </a:lnTo>
                  <a:lnTo>
                    <a:pt x="404012" y="591604"/>
                  </a:lnTo>
                  <a:lnTo>
                    <a:pt x="403923" y="590334"/>
                  </a:lnTo>
                  <a:lnTo>
                    <a:pt x="403529" y="589064"/>
                  </a:lnTo>
                  <a:lnTo>
                    <a:pt x="402844" y="587794"/>
                  </a:lnTo>
                  <a:lnTo>
                    <a:pt x="402894" y="585254"/>
                  </a:lnTo>
                  <a:lnTo>
                    <a:pt x="402869" y="583984"/>
                  </a:lnTo>
                  <a:lnTo>
                    <a:pt x="402666" y="581444"/>
                  </a:lnTo>
                  <a:lnTo>
                    <a:pt x="402043" y="576364"/>
                  </a:lnTo>
                  <a:lnTo>
                    <a:pt x="402336" y="575094"/>
                  </a:lnTo>
                  <a:lnTo>
                    <a:pt x="402755" y="575094"/>
                  </a:lnTo>
                  <a:lnTo>
                    <a:pt x="401955" y="573824"/>
                  </a:lnTo>
                  <a:lnTo>
                    <a:pt x="401167" y="571284"/>
                  </a:lnTo>
                  <a:lnTo>
                    <a:pt x="400380" y="570014"/>
                  </a:lnTo>
                  <a:lnTo>
                    <a:pt x="401675" y="568744"/>
                  </a:lnTo>
                  <a:lnTo>
                    <a:pt x="401942" y="567474"/>
                  </a:lnTo>
                  <a:lnTo>
                    <a:pt x="401218" y="566204"/>
                  </a:lnTo>
                  <a:lnTo>
                    <a:pt x="400189" y="562394"/>
                  </a:lnTo>
                  <a:lnTo>
                    <a:pt x="400672" y="561124"/>
                  </a:lnTo>
                  <a:lnTo>
                    <a:pt x="400164" y="561124"/>
                  </a:lnTo>
                  <a:lnTo>
                    <a:pt x="400138" y="587794"/>
                  </a:lnTo>
                  <a:lnTo>
                    <a:pt x="399681" y="586524"/>
                  </a:lnTo>
                  <a:lnTo>
                    <a:pt x="398856" y="586524"/>
                  </a:lnTo>
                  <a:lnTo>
                    <a:pt x="398157" y="585254"/>
                  </a:lnTo>
                  <a:lnTo>
                    <a:pt x="399465" y="585254"/>
                  </a:lnTo>
                  <a:lnTo>
                    <a:pt x="400062" y="586524"/>
                  </a:lnTo>
                  <a:lnTo>
                    <a:pt x="400138" y="587794"/>
                  </a:lnTo>
                  <a:lnTo>
                    <a:pt x="400138" y="561047"/>
                  </a:lnTo>
                  <a:lnTo>
                    <a:pt x="399783" y="559854"/>
                  </a:lnTo>
                  <a:lnTo>
                    <a:pt x="399338" y="556044"/>
                  </a:lnTo>
                  <a:lnTo>
                    <a:pt x="398843" y="554774"/>
                  </a:lnTo>
                  <a:lnTo>
                    <a:pt x="399072" y="553504"/>
                  </a:lnTo>
                  <a:lnTo>
                    <a:pt x="398691" y="552234"/>
                  </a:lnTo>
                  <a:lnTo>
                    <a:pt x="398030" y="550964"/>
                  </a:lnTo>
                  <a:lnTo>
                    <a:pt x="397522" y="548424"/>
                  </a:lnTo>
                  <a:lnTo>
                    <a:pt x="394919" y="548424"/>
                  </a:lnTo>
                  <a:lnTo>
                    <a:pt x="391960" y="547154"/>
                  </a:lnTo>
                  <a:lnTo>
                    <a:pt x="391566" y="547154"/>
                  </a:lnTo>
                  <a:lnTo>
                    <a:pt x="391033" y="548424"/>
                  </a:lnTo>
                  <a:lnTo>
                    <a:pt x="388594" y="548424"/>
                  </a:lnTo>
                  <a:lnTo>
                    <a:pt x="386676" y="550964"/>
                  </a:lnTo>
                  <a:lnTo>
                    <a:pt x="385711" y="550964"/>
                  </a:lnTo>
                  <a:lnTo>
                    <a:pt x="382955" y="552234"/>
                  </a:lnTo>
                  <a:lnTo>
                    <a:pt x="381279" y="553504"/>
                  </a:lnTo>
                  <a:lnTo>
                    <a:pt x="380682" y="554774"/>
                  </a:lnTo>
                  <a:lnTo>
                    <a:pt x="380504" y="554774"/>
                  </a:lnTo>
                  <a:lnTo>
                    <a:pt x="380263" y="556044"/>
                  </a:lnTo>
                  <a:lnTo>
                    <a:pt x="379260" y="556044"/>
                  </a:lnTo>
                  <a:lnTo>
                    <a:pt x="379336" y="559854"/>
                  </a:lnTo>
                  <a:lnTo>
                    <a:pt x="379450" y="561124"/>
                  </a:lnTo>
                  <a:lnTo>
                    <a:pt x="379958" y="562394"/>
                  </a:lnTo>
                  <a:lnTo>
                    <a:pt x="379590" y="563664"/>
                  </a:lnTo>
                  <a:lnTo>
                    <a:pt x="379552" y="567474"/>
                  </a:lnTo>
                  <a:lnTo>
                    <a:pt x="379666" y="571284"/>
                  </a:lnTo>
                  <a:lnTo>
                    <a:pt x="379907" y="573824"/>
                  </a:lnTo>
                  <a:lnTo>
                    <a:pt x="380466" y="576364"/>
                  </a:lnTo>
                  <a:lnTo>
                    <a:pt x="380542" y="581444"/>
                  </a:lnTo>
                  <a:lnTo>
                    <a:pt x="381038" y="583984"/>
                  </a:lnTo>
                  <a:lnTo>
                    <a:pt x="382016" y="585254"/>
                  </a:lnTo>
                  <a:lnTo>
                    <a:pt x="381190" y="586524"/>
                  </a:lnTo>
                  <a:lnTo>
                    <a:pt x="381292" y="589064"/>
                  </a:lnTo>
                  <a:lnTo>
                    <a:pt x="382346" y="592874"/>
                  </a:lnTo>
                  <a:lnTo>
                    <a:pt x="382460" y="594144"/>
                  </a:lnTo>
                  <a:lnTo>
                    <a:pt x="382943" y="595414"/>
                  </a:lnTo>
                  <a:lnTo>
                    <a:pt x="383159" y="596684"/>
                  </a:lnTo>
                  <a:lnTo>
                    <a:pt x="384594" y="601764"/>
                  </a:lnTo>
                  <a:lnTo>
                    <a:pt x="385686" y="601764"/>
                  </a:lnTo>
                  <a:lnTo>
                    <a:pt x="385965" y="603034"/>
                  </a:lnTo>
                  <a:lnTo>
                    <a:pt x="386473" y="603034"/>
                  </a:lnTo>
                  <a:lnTo>
                    <a:pt x="387337" y="604304"/>
                  </a:lnTo>
                  <a:lnTo>
                    <a:pt x="386346" y="604304"/>
                  </a:lnTo>
                  <a:lnTo>
                    <a:pt x="385864" y="605574"/>
                  </a:lnTo>
                  <a:lnTo>
                    <a:pt x="385965" y="606844"/>
                  </a:lnTo>
                  <a:lnTo>
                    <a:pt x="386511" y="608114"/>
                  </a:lnTo>
                  <a:lnTo>
                    <a:pt x="387553" y="608114"/>
                  </a:lnTo>
                  <a:lnTo>
                    <a:pt x="386295" y="610654"/>
                  </a:lnTo>
                  <a:lnTo>
                    <a:pt x="380441" y="610654"/>
                  </a:lnTo>
                  <a:lnTo>
                    <a:pt x="378802" y="611924"/>
                  </a:lnTo>
                  <a:lnTo>
                    <a:pt x="377698" y="611924"/>
                  </a:lnTo>
                  <a:lnTo>
                    <a:pt x="377126" y="610654"/>
                  </a:lnTo>
                  <a:lnTo>
                    <a:pt x="372198" y="610654"/>
                  </a:lnTo>
                  <a:lnTo>
                    <a:pt x="371602" y="611924"/>
                  </a:lnTo>
                  <a:lnTo>
                    <a:pt x="371094" y="611924"/>
                  </a:lnTo>
                  <a:lnTo>
                    <a:pt x="370484" y="610654"/>
                  </a:lnTo>
                  <a:lnTo>
                    <a:pt x="368731" y="611924"/>
                  </a:lnTo>
                  <a:lnTo>
                    <a:pt x="368147" y="611924"/>
                  </a:lnTo>
                  <a:lnTo>
                    <a:pt x="367271" y="610654"/>
                  </a:lnTo>
                  <a:lnTo>
                    <a:pt x="365556" y="610654"/>
                  </a:lnTo>
                  <a:lnTo>
                    <a:pt x="365328" y="611924"/>
                  </a:lnTo>
                  <a:lnTo>
                    <a:pt x="365137" y="613194"/>
                  </a:lnTo>
                  <a:lnTo>
                    <a:pt x="364223" y="613194"/>
                  </a:lnTo>
                  <a:lnTo>
                    <a:pt x="363143" y="611924"/>
                  </a:lnTo>
                  <a:lnTo>
                    <a:pt x="361848" y="611924"/>
                  </a:lnTo>
                  <a:lnTo>
                    <a:pt x="361289" y="613194"/>
                  </a:lnTo>
                  <a:lnTo>
                    <a:pt x="361467" y="613194"/>
                  </a:lnTo>
                  <a:lnTo>
                    <a:pt x="361619" y="614464"/>
                  </a:lnTo>
                  <a:lnTo>
                    <a:pt x="361657" y="615734"/>
                  </a:lnTo>
                  <a:lnTo>
                    <a:pt x="360095" y="615734"/>
                  </a:lnTo>
                  <a:lnTo>
                    <a:pt x="359689" y="614464"/>
                  </a:lnTo>
                  <a:lnTo>
                    <a:pt x="359181" y="614464"/>
                  </a:lnTo>
                  <a:lnTo>
                    <a:pt x="358406" y="613194"/>
                  </a:lnTo>
                  <a:lnTo>
                    <a:pt x="357847" y="615734"/>
                  </a:lnTo>
                  <a:lnTo>
                    <a:pt x="356158" y="615734"/>
                  </a:lnTo>
                  <a:lnTo>
                    <a:pt x="355396" y="614464"/>
                  </a:lnTo>
                  <a:lnTo>
                    <a:pt x="355511" y="613194"/>
                  </a:lnTo>
                  <a:lnTo>
                    <a:pt x="349046" y="613194"/>
                  </a:lnTo>
                  <a:lnTo>
                    <a:pt x="346697" y="614464"/>
                  </a:lnTo>
                  <a:lnTo>
                    <a:pt x="349923" y="614464"/>
                  </a:lnTo>
                  <a:lnTo>
                    <a:pt x="350215" y="615734"/>
                  </a:lnTo>
                  <a:lnTo>
                    <a:pt x="350532" y="618274"/>
                  </a:lnTo>
                  <a:lnTo>
                    <a:pt x="349338" y="618274"/>
                  </a:lnTo>
                  <a:lnTo>
                    <a:pt x="349770" y="619544"/>
                  </a:lnTo>
                  <a:lnTo>
                    <a:pt x="350278" y="619544"/>
                  </a:lnTo>
                  <a:lnTo>
                    <a:pt x="350850" y="620814"/>
                  </a:lnTo>
                  <a:lnTo>
                    <a:pt x="349021" y="620814"/>
                  </a:lnTo>
                  <a:lnTo>
                    <a:pt x="349338" y="618274"/>
                  </a:lnTo>
                  <a:lnTo>
                    <a:pt x="346849" y="618274"/>
                  </a:lnTo>
                  <a:lnTo>
                    <a:pt x="346557" y="617004"/>
                  </a:lnTo>
                  <a:lnTo>
                    <a:pt x="346049" y="617004"/>
                  </a:lnTo>
                  <a:lnTo>
                    <a:pt x="345719" y="615734"/>
                  </a:lnTo>
                  <a:lnTo>
                    <a:pt x="344919" y="614464"/>
                  </a:lnTo>
                  <a:lnTo>
                    <a:pt x="341718" y="614464"/>
                  </a:lnTo>
                  <a:lnTo>
                    <a:pt x="342226" y="615734"/>
                  </a:lnTo>
                  <a:lnTo>
                    <a:pt x="342480" y="617004"/>
                  </a:lnTo>
                  <a:lnTo>
                    <a:pt x="340652" y="615734"/>
                  </a:lnTo>
                  <a:lnTo>
                    <a:pt x="337769" y="615734"/>
                  </a:lnTo>
                  <a:lnTo>
                    <a:pt x="337299" y="617004"/>
                  </a:lnTo>
                  <a:lnTo>
                    <a:pt x="335661" y="617004"/>
                  </a:lnTo>
                  <a:lnTo>
                    <a:pt x="335229" y="615734"/>
                  </a:lnTo>
                  <a:lnTo>
                    <a:pt x="334860" y="616737"/>
                  </a:lnTo>
                  <a:lnTo>
                    <a:pt x="334860" y="619544"/>
                  </a:lnTo>
                  <a:lnTo>
                    <a:pt x="334645" y="620814"/>
                  </a:lnTo>
                  <a:lnTo>
                    <a:pt x="334479" y="620814"/>
                  </a:lnTo>
                  <a:lnTo>
                    <a:pt x="334137" y="619544"/>
                  </a:lnTo>
                  <a:lnTo>
                    <a:pt x="333667" y="619544"/>
                  </a:lnTo>
                  <a:lnTo>
                    <a:pt x="333108" y="618274"/>
                  </a:lnTo>
                  <a:lnTo>
                    <a:pt x="333844" y="618274"/>
                  </a:lnTo>
                  <a:lnTo>
                    <a:pt x="334327" y="619544"/>
                  </a:lnTo>
                  <a:lnTo>
                    <a:pt x="334860" y="619544"/>
                  </a:lnTo>
                  <a:lnTo>
                    <a:pt x="334860" y="616737"/>
                  </a:lnTo>
                  <a:lnTo>
                    <a:pt x="334759" y="617004"/>
                  </a:lnTo>
                  <a:lnTo>
                    <a:pt x="330352" y="617004"/>
                  </a:lnTo>
                  <a:lnTo>
                    <a:pt x="329704" y="618274"/>
                  </a:lnTo>
                  <a:lnTo>
                    <a:pt x="328066" y="618274"/>
                  </a:lnTo>
                  <a:lnTo>
                    <a:pt x="328117" y="619544"/>
                  </a:lnTo>
                  <a:lnTo>
                    <a:pt x="326732" y="618274"/>
                  </a:lnTo>
                  <a:lnTo>
                    <a:pt x="326250" y="619544"/>
                  </a:lnTo>
                  <a:lnTo>
                    <a:pt x="323646" y="619544"/>
                  </a:lnTo>
                  <a:lnTo>
                    <a:pt x="323215" y="620814"/>
                  </a:lnTo>
                  <a:lnTo>
                    <a:pt x="322503" y="622084"/>
                  </a:lnTo>
                  <a:lnTo>
                    <a:pt x="322186" y="620814"/>
                  </a:lnTo>
                  <a:lnTo>
                    <a:pt x="320903" y="619544"/>
                  </a:lnTo>
                  <a:lnTo>
                    <a:pt x="319646" y="619544"/>
                  </a:lnTo>
                  <a:lnTo>
                    <a:pt x="318846" y="620814"/>
                  </a:lnTo>
                  <a:lnTo>
                    <a:pt x="318160" y="620814"/>
                  </a:lnTo>
                  <a:lnTo>
                    <a:pt x="318223" y="622084"/>
                  </a:lnTo>
                  <a:lnTo>
                    <a:pt x="312369" y="622084"/>
                  </a:lnTo>
                  <a:lnTo>
                    <a:pt x="312305" y="620814"/>
                  </a:lnTo>
                  <a:lnTo>
                    <a:pt x="312140" y="620814"/>
                  </a:lnTo>
                  <a:lnTo>
                    <a:pt x="310756" y="619544"/>
                  </a:lnTo>
                  <a:lnTo>
                    <a:pt x="310222" y="617004"/>
                  </a:lnTo>
                  <a:lnTo>
                    <a:pt x="310565" y="613194"/>
                  </a:lnTo>
                  <a:lnTo>
                    <a:pt x="310172" y="613194"/>
                  </a:lnTo>
                  <a:lnTo>
                    <a:pt x="310286" y="611924"/>
                  </a:lnTo>
                  <a:lnTo>
                    <a:pt x="310946" y="610654"/>
                  </a:lnTo>
                  <a:lnTo>
                    <a:pt x="310083" y="610654"/>
                  </a:lnTo>
                  <a:lnTo>
                    <a:pt x="309753" y="609384"/>
                  </a:lnTo>
                  <a:lnTo>
                    <a:pt x="309943" y="608114"/>
                  </a:lnTo>
                  <a:lnTo>
                    <a:pt x="307555" y="608114"/>
                  </a:lnTo>
                  <a:lnTo>
                    <a:pt x="308495" y="605574"/>
                  </a:lnTo>
                  <a:lnTo>
                    <a:pt x="309473" y="604304"/>
                  </a:lnTo>
                  <a:lnTo>
                    <a:pt x="308610" y="603034"/>
                  </a:lnTo>
                  <a:lnTo>
                    <a:pt x="308203" y="603034"/>
                  </a:lnTo>
                  <a:lnTo>
                    <a:pt x="308241" y="601764"/>
                  </a:lnTo>
                  <a:lnTo>
                    <a:pt x="308279" y="600494"/>
                  </a:lnTo>
                  <a:lnTo>
                    <a:pt x="308317" y="599224"/>
                  </a:lnTo>
                  <a:lnTo>
                    <a:pt x="308089" y="597954"/>
                  </a:lnTo>
                  <a:lnTo>
                    <a:pt x="307289" y="597954"/>
                  </a:lnTo>
                  <a:lnTo>
                    <a:pt x="307759" y="596684"/>
                  </a:lnTo>
                  <a:lnTo>
                    <a:pt x="307492" y="595414"/>
                  </a:lnTo>
                  <a:lnTo>
                    <a:pt x="307187" y="595414"/>
                  </a:lnTo>
                  <a:lnTo>
                    <a:pt x="307187" y="605574"/>
                  </a:lnTo>
                  <a:lnTo>
                    <a:pt x="306235" y="605574"/>
                  </a:lnTo>
                  <a:lnTo>
                    <a:pt x="306590" y="604304"/>
                  </a:lnTo>
                  <a:lnTo>
                    <a:pt x="307187" y="605574"/>
                  </a:lnTo>
                  <a:lnTo>
                    <a:pt x="307187" y="595414"/>
                  </a:lnTo>
                  <a:lnTo>
                    <a:pt x="306108" y="595414"/>
                  </a:lnTo>
                  <a:lnTo>
                    <a:pt x="306108" y="601764"/>
                  </a:lnTo>
                  <a:lnTo>
                    <a:pt x="305003" y="601764"/>
                  </a:lnTo>
                  <a:lnTo>
                    <a:pt x="304825" y="600494"/>
                  </a:lnTo>
                  <a:lnTo>
                    <a:pt x="305638" y="600494"/>
                  </a:lnTo>
                  <a:lnTo>
                    <a:pt x="306108" y="601764"/>
                  </a:lnTo>
                  <a:lnTo>
                    <a:pt x="306108" y="595414"/>
                  </a:lnTo>
                  <a:lnTo>
                    <a:pt x="305816" y="595414"/>
                  </a:lnTo>
                  <a:lnTo>
                    <a:pt x="306552" y="594144"/>
                  </a:lnTo>
                  <a:lnTo>
                    <a:pt x="307606" y="592874"/>
                  </a:lnTo>
                  <a:lnTo>
                    <a:pt x="306171" y="592874"/>
                  </a:lnTo>
                  <a:lnTo>
                    <a:pt x="305549" y="591604"/>
                  </a:lnTo>
                  <a:lnTo>
                    <a:pt x="305727" y="590334"/>
                  </a:lnTo>
                  <a:lnTo>
                    <a:pt x="306108" y="589064"/>
                  </a:lnTo>
                  <a:lnTo>
                    <a:pt x="306654" y="586524"/>
                  </a:lnTo>
                  <a:lnTo>
                    <a:pt x="306235" y="585254"/>
                  </a:lnTo>
                  <a:lnTo>
                    <a:pt x="306082" y="583984"/>
                  </a:lnTo>
                  <a:lnTo>
                    <a:pt x="305689" y="582714"/>
                  </a:lnTo>
                  <a:lnTo>
                    <a:pt x="305206" y="581444"/>
                  </a:lnTo>
                  <a:lnTo>
                    <a:pt x="304622" y="581444"/>
                  </a:lnTo>
                  <a:lnTo>
                    <a:pt x="304368" y="582015"/>
                  </a:lnTo>
                  <a:lnTo>
                    <a:pt x="304368" y="595414"/>
                  </a:lnTo>
                  <a:lnTo>
                    <a:pt x="303479" y="595414"/>
                  </a:lnTo>
                  <a:lnTo>
                    <a:pt x="303847" y="594144"/>
                  </a:lnTo>
                  <a:lnTo>
                    <a:pt x="304368" y="595414"/>
                  </a:lnTo>
                  <a:lnTo>
                    <a:pt x="304368" y="582015"/>
                  </a:lnTo>
                  <a:lnTo>
                    <a:pt x="303491" y="583984"/>
                  </a:lnTo>
                  <a:lnTo>
                    <a:pt x="303403" y="606844"/>
                  </a:lnTo>
                  <a:lnTo>
                    <a:pt x="302882" y="608114"/>
                  </a:lnTo>
                  <a:lnTo>
                    <a:pt x="302793" y="606844"/>
                  </a:lnTo>
                  <a:lnTo>
                    <a:pt x="303403" y="606844"/>
                  </a:lnTo>
                  <a:lnTo>
                    <a:pt x="303403" y="583984"/>
                  </a:lnTo>
                  <a:lnTo>
                    <a:pt x="302653" y="583984"/>
                  </a:lnTo>
                  <a:lnTo>
                    <a:pt x="302590" y="583857"/>
                  </a:lnTo>
                  <a:lnTo>
                    <a:pt x="302590" y="597954"/>
                  </a:lnTo>
                  <a:lnTo>
                    <a:pt x="302361" y="597954"/>
                  </a:lnTo>
                  <a:lnTo>
                    <a:pt x="302488" y="596684"/>
                  </a:lnTo>
                  <a:lnTo>
                    <a:pt x="302590" y="597954"/>
                  </a:lnTo>
                  <a:lnTo>
                    <a:pt x="302590" y="583857"/>
                  </a:lnTo>
                  <a:lnTo>
                    <a:pt x="302069" y="582714"/>
                  </a:lnTo>
                  <a:lnTo>
                    <a:pt x="301688" y="581444"/>
                  </a:lnTo>
                  <a:lnTo>
                    <a:pt x="304431" y="581444"/>
                  </a:lnTo>
                  <a:lnTo>
                    <a:pt x="304177" y="580174"/>
                  </a:lnTo>
                  <a:lnTo>
                    <a:pt x="303961" y="580174"/>
                  </a:lnTo>
                  <a:lnTo>
                    <a:pt x="304317" y="578904"/>
                  </a:lnTo>
                  <a:lnTo>
                    <a:pt x="304457" y="577634"/>
                  </a:lnTo>
                  <a:lnTo>
                    <a:pt x="304266" y="576364"/>
                  </a:lnTo>
                  <a:lnTo>
                    <a:pt x="303745" y="575094"/>
                  </a:lnTo>
                  <a:lnTo>
                    <a:pt x="303415" y="576364"/>
                  </a:lnTo>
                  <a:lnTo>
                    <a:pt x="303174" y="577634"/>
                  </a:lnTo>
                  <a:lnTo>
                    <a:pt x="302475" y="577634"/>
                  </a:lnTo>
                  <a:lnTo>
                    <a:pt x="302425" y="576364"/>
                  </a:lnTo>
                  <a:lnTo>
                    <a:pt x="302653" y="576364"/>
                  </a:lnTo>
                  <a:lnTo>
                    <a:pt x="302793" y="575094"/>
                  </a:lnTo>
                  <a:lnTo>
                    <a:pt x="303745" y="575094"/>
                  </a:lnTo>
                  <a:lnTo>
                    <a:pt x="303898" y="575094"/>
                  </a:lnTo>
                  <a:lnTo>
                    <a:pt x="303872" y="573824"/>
                  </a:lnTo>
                  <a:lnTo>
                    <a:pt x="303530" y="572554"/>
                  </a:lnTo>
                  <a:lnTo>
                    <a:pt x="303466" y="571284"/>
                  </a:lnTo>
                  <a:lnTo>
                    <a:pt x="304673" y="571284"/>
                  </a:lnTo>
                  <a:lnTo>
                    <a:pt x="304571" y="570014"/>
                  </a:lnTo>
                  <a:lnTo>
                    <a:pt x="303517" y="570014"/>
                  </a:lnTo>
                  <a:lnTo>
                    <a:pt x="301485" y="568744"/>
                  </a:lnTo>
                  <a:lnTo>
                    <a:pt x="301726" y="568744"/>
                  </a:lnTo>
                  <a:lnTo>
                    <a:pt x="302374" y="567474"/>
                  </a:lnTo>
                  <a:lnTo>
                    <a:pt x="303428" y="567474"/>
                  </a:lnTo>
                  <a:lnTo>
                    <a:pt x="303390" y="563664"/>
                  </a:lnTo>
                  <a:lnTo>
                    <a:pt x="303250" y="562394"/>
                  </a:lnTo>
                  <a:lnTo>
                    <a:pt x="302971" y="562394"/>
                  </a:lnTo>
                  <a:lnTo>
                    <a:pt x="302526" y="561124"/>
                  </a:lnTo>
                  <a:lnTo>
                    <a:pt x="301307" y="561124"/>
                  </a:lnTo>
                  <a:lnTo>
                    <a:pt x="299339" y="559854"/>
                  </a:lnTo>
                  <a:lnTo>
                    <a:pt x="295871" y="558584"/>
                  </a:lnTo>
                  <a:lnTo>
                    <a:pt x="295478" y="558584"/>
                  </a:lnTo>
                  <a:lnTo>
                    <a:pt x="295427" y="559854"/>
                  </a:lnTo>
                  <a:lnTo>
                    <a:pt x="295059" y="559854"/>
                  </a:lnTo>
                  <a:lnTo>
                    <a:pt x="295046" y="561124"/>
                  </a:lnTo>
                  <a:lnTo>
                    <a:pt x="290499" y="561124"/>
                  </a:lnTo>
                  <a:lnTo>
                    <a:pt x="287058" y="562394"/>
                  </a:lnTo>
                  <a:lnTo>
                    <a:pt x="284708" y="563664"/>
                  </a:lnTo>
                  <a:lnTo>
                    <a:pt x="284784" y="564934"/>
                  </a:lnTo>
                  <a:lnTo>
                    <a:pt x="284607" y="566204"/>
                  </a:lnTo>
                  <a:lnTo>
                    <a:pt x="284251" y="567474"/>
                  </a:lnTo>
                  <a:lnTo>
                    <a:pt x="283603" y="567474"/>
                  </a:lnTo>
                  <a:lnTo>
                    <a:pt x="283400" y="570014"/>
                  </a:lnTo>
                  <a:lnTo>
                    <a:pt x="284416" y="571284"/>
                  </a:lnTo>
                  <a:lnTo>
                    <a:pt x="286664" y="573824"/>
                  </a:lnTo>
                  <a:lnTo>
                    <a:pt x="286588" y="575094"/>
                  </a:lnTo>
                  <a:lnTo>
                    <a:pt x="285800" y="575094"/>
                  </a:lnTo>
                  <a:lnTo>
                    <a:pt x="284276" y="576364"/>
                  </a:lnTo>
                  <a:lnTo>
                    <a:pt x="285089" y="580174"/>
                  </a:lnTo>
                  <a:lnTo>
                    <a:pt x="284734" y="581444"/>
                  </a:lnTo>
                  <a:lnTo>
                    <a:pt x="284721" y="582714"/>
                  </a:lnTo>
                  <a:lnTo>
                    <a:pt x="285051" y="583984"/>
                  </a:lnTo>
                  <a:lnTo>
                    <a:pt x="285178" y="586524"/>
                  </a:lnTo>
                  <a:lnTo>
                    <a:pt x="285432" y="587794"/>
                  </a:lnTo>
                  <a:lnTo>
                    <a:pt x="285940" y="587794"/>
                  </a:lnTo>
                  <a:lnTo>
                    <a:pt x="286232" y="589064"/>
                  </a:lnTo>
                  <a:lnTo>
                    <a:pt x="286004" y="590334"/>
                  </a:lnTo>
                  <a:lnTo>
                    <a:pt x="284822" y="590334"/>
                  </a:lnTo>
                  <a:lnTo>
                    <a:pt x="284581" y="591604"/>
                  </a:lnTo>
                  <a:lnTo>
                    <a:pt x="285280" y="592874"/>
                  </a:lnTo>
                  <a:lnTo>
                    <a:pt x="284683" y="592874"/>
                  </a:lnTo>
                  <a:lnTo>
                    <a:pt x="285419" y="594144"/>
                  </a:lnTo>
                  <a:lnTo>
                    <a:pt x="286296" y="595414"/>
                  </a:lnTo>
                  <a:lnTo>
                    <a:pt x="286956" y="596684"/>
                  </a:lnTo>
                  <a:lnTo>
                    <a:pt x="285648" y="596684"/>
                  </a:lnTo>
                  <a:lnTo>
                    <a:pt x="286054" y="597954"/>
                  </a:lnTo>
                  <a:lnTo>
                    <a:pt x="286181" y="599224"/>
                  </a:lnTo>
                  <a:lnTo>
                    <a:pt x="286042" y="600494"/>
                  </a:lnTo>
                  <a:lnTo>
                    <a:pt x="287248" y="601764"/>
                  </a:lnTo>
                  <a:lnTo>
                    <a:pt x="287845" y="603034"/>
                  </a:lnTo>
                  <a:lnTo>
                    <a:pt x="287820" y="604304"/>
                  </a:lnTo>
                  <a:lnTo>
                    <a:pt x="288747" y="604304"/>
                  </a:lnTo>
                  <a:lnTo>
                    <a:pt x="289166" y="605574"/>
                  </a:lnTo>
                  <a:lnTo>
                    <a:pt x="289179" y="606844"/>
                  </a:lnTo>
                  <a:lnTo>
                    <a:pt x="290169" y="606844"/>
                  </a:lnTo>
                  <a:lnTo>
                    <a:pt x="289864" y="608114"/>
                  </a:lnTo>
                  <a:lnTo>
                    <a:pt x="286969" y="608114"/>
                  </a:lnTo>
                  <a:lnTo>
                    <a:pt x="288010" y="609384"/>
                  </a:lnTo>
                  <a:lnTo>
                    <a:pt x="289750" y="609384"/>
                  </a:lnTo>
                  <a:lnTo>
                    <a:pt x="289229" y="610654"/>
                  </a:lnTo>
                  <a:lnTo>
                    <a:pt x="289293" y="611924"/>
                  </a:lnTo>
                  <a:lnTo>
                    <a:pt x="288963" y="611924"/>
                  </a:lnTo>
                  <a:lnTo>
                    <a:pt x="288658" y="613194"/>
                  </a:lnTo>
                  <a:lnTo>
                    <a:pt x="289864" y="614464"/>
                  </a:lnTo>
                  <a:lnTo>
                    <a:pt x="289471" y="617004"/>
                  </a:lnTo>
                  <a:lnTo>
                    <a:pt x="289407" y="618274"/>
                  </a:lnTo>
                  <a:lnTo>
                    <a:pt x="289217" y="619544"/>
                  </a:lnTo>
                  <a:lnTo>
                    <a:pt x="288925" y="619544"/>
                  </a:lnTo>
                  <a:lnTo>
                    <a:pt x="289521" y="620814"/>
                  </a:lnTo>
                  <a:lnTo>
                    <a:pt x="289864" y="620814"/>
                  </a:lnTo>
                  <a:lnTo>
                    <a:pt x="290245" y="622084"/>
                  </a:lnTo>
                  <a:lnTo>
                    <a:pt x="291147" y="622084"/>
                  </a:lnTo>
                  <a:lnTo>
                    <a:pt x="292404" y="625894"/>
                  </a:lnTo>
                  <a:lnTo>
                    <a:pt x="292049" y="625894"/>
                  </a:lnTo>
                  <a:lnTo>
                    <a:pt x="292036" y="627164"/>
                  </a:lnTo>
                  <a:lnTo>
                    <a:pt x="291909" y="628434"/>
                  </a:lnTo>
                  <a:lnTo>
                    <a:pt x="292277" y="628434"/>
                  </a:lnTo>
                  <a:lnTo>
                    <a:pt x="290868" y="629704"/>
                  </a:lnTo>
                  <a:lnTo>
                    <a:pt x="289902" y="630974"/>
                  </a:lnTo>
                  <a:lnTo>
                    <a:pt x="289661" y="630974"/>
                  </a:lnTo>
                  <a:lnTo>
                    <a:pt x="289826" y="632244"/>
                  </a:lnTo>
                  <a:lnTo>
                    <a:pt x="290398" y="633514"/>
                  </a:lnTo>
                  <a:lnTo>
                    <a:pt x="290156" y="633514"/>
                  </a:lnTo>
                  <a:lnTo>
                    <a:pt x="290474" y="634784"/>
                  </a:lnTo>
                  <a:lnTo>
                    <a:pt x="291401" y="636054"/>
                  </a:lnTo>
                  <a:lnTo>
                    <a:pt x="292684" y="637324"/>
                  </a:lnTo>
                  <a:lnTo>
                    <a:pt x="293903" y="638594"/>
                  </a:lnTo>
                  <a:lnTo>
                    <a:pt x="294093" y="641134"/>
                  </a:lnTo>
                  <a:lnTo>
                    <a:pt x="294843" y="643674"/>
                  </a:lnTo>
                  <a:lnTo>
                    <a:pt x="296189" y="643674"/>
                  </a:lnTo>
                  <a:lnTo>
                    <a:pt x="296176" y="644944"/>
                  </a:lnTo>
                  <a:lnTo>
                    <a:pt x="297853" y="644944"/>
                  </a:lnTo>
                  <a:lnTo>
                    <a:pt x="297891" y="646214"/>
                  </a:lnTo>
                  <a:lnTo>
                    <a:pt x="295300" y="646214"/>
                  </a:lnTo>
                  <a:lnTo>
                    <a:pt x="294462" y="648754"/>
                  </a:lnTo>
                  <a:lnTo>
                    <a:pt x="295617" y="648754"/>
                  </a:lnTo>
                  <a:lnTo>
                    <a:pt x="296151" y="650024"/>
                  </a:lnTo>
                  <a:lnTo>
                    <a:pt x="296087" y="651294"/>
                  </a:lnTo>
                  <a:lnTo>
                    <a:pt x="296240" y="652564"/>
                  </a:lnTo>
                  <a:lnTo>
                    <a:pt x="296926" y="652564"/>
                  </a:lnTo>
                  <a:lnTo>
                    <a:pt x="297522" y="653834"/>
                  </a:lnTo>
                  <a:lnTo>
                    <a:pt x="298056" y="653834"/>
                  </a:lnTo>
                  <a:lnTo>
                    <a:pt x="296633" y="655104"/>
                  </a:lnTo>
                  <a:lnTo>
                    <a:pt x="295973" y="655104"/>
                  </a:lnTo>
                  <a:lnTo>
                    <a:pt x="296087" y="657644"/>
                  </a:lnTo>
                  <a:lnTo>
                    <a:pt x="296329" y="658914"/>
                  </a:lnTo>
                  <a:lnTo>
                    <a:pt x="298030" y="658914"/>
                  </a:lnTo>
                  <a:lnTo>
                    <a:pt x="298488" y="660184"/>
                  </a:lnTo>
                  <a:lnTo>
                    <a:pt x="298729" y="661454"/>
                  </a:lnTo>
                  <a:lnTo>
                    <a:pt x="298665" y="662724"/>
                  </a:lnTo>
                  <a:lnTo>
                    <a:pt x="298919" y="662724"/>
                  </a:lnTo>
                  <a:lnTo>
                    <a:pt x="299491" y="663994"/>
                  </a:lnTo>
                  <a:lnTo>
                    <a:pt x="298831" y="665264"/>
                  </a:lnTo>
                  <a:lnTo>
                    <a:pt x="299046" y="666534"/>
                  </a:lnTo>
                  <a:lnTo>
                    <a:pt x="300139" y="667804"/>
                  </a:lnTo>
                  <a:lnTo>
                    <a:pt x="299059" y="670344"/>
                  </a:lnTo>
                  <a:lnTo>
                    <a:pt x="299072" y="672884"/>
                  </a:lnTo>
                  <a:lnTo>
                    <a:pt x="300202" y="674154"/>
                  </a:lnTo>
                  <a:lnTo>
                    <a:pt x="300189" y="676694"/>
                  </a:lnTo>
                  <a:lnTo>
                    <a:pt x="299910" y="677964"/>
                  </a:lnTo>
                  <a:lnTo>
                    <a:pt x="300037" y="680504"/>
                  </a:lnTo>
                  <a:lnTo>
                    <a:pt x="302336" y="680504"/>
                  </a:lnTo>
                  <a:lnTo>
                    <a:pt x="302183" y="681774"/>
                  </a:lnTo>
                  <a:lnTo>
                    <a:pt x="302107" y="683044"/>
                  </a:lnTo>
                  <a:lnTo>
                    <a:pt x="302437" y="683044"/>
                  </a:lnTo>
                  <a:lnTo>
                    <a:pt x="302425" y="685584"/>
                  </a:lnTo>
                  <a:lnTo>
                    <a:pt x="301955" y="686854"/>
                  </a:lnTo>
                  <a:lnTo>
                    <a:pt x="302133" y="686854"/>
                  </a:lnTo>
                  <a:lnTo>
                    <a:pt x="302653" y="688124"/>
                  </a:lnTo>
                  <a:lnTo>
                    <a:pt x="302806" y="689394"/>
                  </a:lnTo>
                  <a:lnTo>
                    <a:pt x="304292" y="689394"/>
                  </a:lnTo>
                  <a:lnTo>
                    <a:pt x="303568" y="690664"/>
                  </a:lnTo>
                  <a:lnTo>
                    <a:pt x="303441" y="691934"/>
                  </a:lnTo>
                  <a:lnTo>
                    <a:pt x="303898" y="691934"/>
                  </a:lnTo>
                  <a:lnTo>
                    <a:pt x="303085" y="693204"/>
                  </a:lnTo>
                  <a:lnTo>
                    <a:pt x="304533" y="694474"/>
                  </a:lnTo>
                  <a:lnTo>
                    <a:pt x="306057" y="694474"/>
                  </a:lnTo>
                  <a:lnTo>
                    <a:pt x="310299" y="697014"/>
                  </a:lnTo>
                  <a:lnTo>
                    <a:pt x="314286" y="698284"/>
                  </a:lnTo>
                  <a:lnTo>
                    <a:pt x="316674" y="698284"/>
                  </a:lnTo>
                  <a:lnTo>
                    <a:pt x="318096" y="697014"/>
                  </a:lnTo>
                  <a:lnTo>
                    <a:pt x="318516" y="695744"/>
                  </a:lnTo>
                  <a:lnTo>
                    <a:pt x="318846" y="697014"/>
                  </a:lnTo>
                  <a:lnTo>
                    <a:pt x="319633" y="697014"/>
                  </a:lnTo>
                  <a:lnTo>
                    <a:pt x="320725" y="698284"/>
                  </a:lnTo>
                  <a:lnTo>
                    <a:pt x="321970" y="698284"/>
                  </a:lnTo>
                  <a:lnTo>
                    <a:pt x="323380" y="697014"/>
                  </a:lnTo>
                  <a:lnTo>
                    <a:pt x="324269" y="697014"/>
                  </a:lnTo>
                  <a:lnTo>
                    <a:pt x="324662" y="695744"/>
                  </a:lnTo>
                  <a:lnTo>
                    <a:pt x="324561" y="694474"/>
                  </a:lnTo>
                  <a:lnTo>
                    <a:pt x="326402" y="693204"/>
                  </a:lnTo>
                  <a:lnTo>
                    <a:pt x="327291" y="693204"/>
                  </a:lnTo>
                  <a:lnTo>
                    <a:pt x="327710" y="691934"/>
                  </a:lnTo>
                  <a:lnTo>
                    <a:pt x="327075" y="690664"/>
                  </a:lnTo>
                  <a:lnTo>
                    <a:pt x="326758" y="690664"/>
                  </a:lnTo>
                  <a:lnTo>
                    <a:pt x="326453" y="689394"/>
                  </a:lnTo>
                  <a:lnTo>
                    <a:pt x="326085" y="689394"/>
                  </a:lnTo>
                  <a:lnTo>
                    <a:pt x="324472" y="688124"/>
                  </a:lnTo>
                  <a:lnTo>
                    <a:pt x="325361" y="686854"/>
                  </a:lnTo>
                  <a:lnTo>
                    <a:pt x="324370" y="686854"/>
                  </a:lnTo>
                  <a:lnTo>
                    <a:pt x="323799" y="685584"/>
                  </a:lnTo>
                  <a:lnTo>
                    <a:pt x="324561" y="685584"/>
                  </a:lnTo>
                  <a:lnTo>
                    <a:pt x="324954" y="684314"/>
                  </a:lnTo>
                  <a:lnTo>
                    <a:pt x="324891" y="683044"/>
                  </a:lnTo>
                  <a:lnTo>
                    <a:pt x="325081" y="681774"/>
                  </a:lnTo>
                  <a:lnTo>
                    <a:pt x="324485" y="681774"/>
                  </a:lnTo>
                  <a:lnTo>
                    <a:pt x="324662" y="680504"/>
                  </a:lnTo>
                  <a:lnTo>
                    <a:pt x="324662" y="679234"/>
                  </a:lnTo>
                  <a:lnTo>
                    <a:pt x="323672" y="676694"/>
                  </a:lnTo>
                  <a:lnTo>
                    <a:pt x="323621" y="675424"/>
                  </a:lnTo>
                  <a:lnTo>
                    <a:pt x="323049" y="675424"/>
                  </a:lnTo>
                  <a:lnTo>
                    <a:pt x="321945" y="674154"/>
                  </a:lnTo>
                  <a:lnTo>
                    <a:pt x="322541" y="674154"/>
                  </a:lnTo>
                  <a:lnTo>
                    <a:pt x="322592" y="671614"/>
                  </a:lnTo>
                  <a:lnTo>
                    <a:pt x="321335" y="667804"/>
                  </a:lnTo>
                  <a:lnTo>
                    <a:pt x="320636" y="667067"/>
                  </a:lnTo>
                  <a:lnTo>
                    <a:pt x="320636" y="695744"/>
                  </a:lnTo>
                  <a:lnTo>
                    <a:pt x="320395" y="697014"/>
                  </a:lnTo>
                  <a:lnTo>
                    <a:pt x="319989" y="697014"/>
                  </a:lnTo>
                  <a:lnTo>
                    <a:pt x="320230" y="695744"/>
                  </a:lnTo>
                  <a:lnTo>
                    <a:pt x="320636" y="695744"/>
                  </a:lnTo>
                  <a:lnTo>
                    <a:pt x="320636" y="667067"/>
                  </a:lnTo>
                  <a:lnTo>
                    <a:pt x="320141" y="666534"/>
                  </a:lnTo>
                  <a:lnTo>
                    <a:pt x="321614" y="666534"/>
                  </a:lnTo>
                  <a:lnTo>
                    <a:pt x="321627" y="665264"/>
                  </a:lnTo>
                  <a:lnTo>
                    <a:pt x="321500" y="665264"/>
                  </a:lnTo>
                  <a:lnTo>
                    <a:pt x="321208" y="663994"/>
                  </a:lnTo>
                  <a:lnTo>
                    <a:pt x="320586" y="663994"/>
                  </a:lnTo>
                  <a:lnTo>
                    <a:pt x="320014" y="662724"/>
                  </a:lnTo>
                  <a:lnTo>
                    <a:pt x="319633" y="661454"/>
                  </a:lnTo>
                  <a:lnTo>
                    <a:pt x="319824" y="660184"/>
                  </a:lnTo>
                  <a:lnTo>
                    <a:pt x="320586" y="658914"/>
                  </a:lnTo>
                  <a:lnTo>
                    <a:pt x="318236" y="658914"/>
                  </a:lnTo>
                  <a:lnTo>
                    <a:pt x="319824" y="657644"/>
                  </a:lnTo>
                  <a:lnTo>
                    <a:pt x="319011" y="657644"/>
                  </a:lnTo>
                  <a:lnTo>
                    <a:pt x="318846" y="656374"/>
                  </a:lnTo>
                  <a:lnTo>
                    <a:pt x="319328" y="655104"/>
                  </a:lnTo>
                  <a:lnTo>
                    <a:pt x="318998" y="655104"/>
                  </a:lnTo>
                  <a:lnTo>
                    <a:pt x="318350" y="653834"/>
                  </a:lnTo>
                  <a:lnTo>
                    <a:pt x="317449" y="652564"/>
                  </a:lnTo>
                  <a:lnTo>
                    <a:pt x="318096" y="652564"/>
                  </a:lnTo>
                  <a:lnTo>
                    <a:pt x="318274" y="651294"/>
                  </a:lnTo>
                  <a:lnTo>
                    <a:pt x="317893" y="650024"/>
                  </a:lnTo>
                  <a:lnTo>
                    <a:pt x="317436" y="650024"/>
                  </a:lnTo>
                  <a:lnTo>
                    <a:pt x="316623" y="648754"/>
                  </a:lnTo>
                  <a:lnTo>
                    <a:pt x="316611" y="650024"/>
                  </a:lnTo>
                  <a:lnTo>
                    <a:pt x="316420" y="651294"/>
                  </a:lnTo>
                  <a:lnTo>
                    <a:pt x="315391" y="650024"/>
                  </a:lnTo>
                  <a:lnTo>
                    <a:pt x="315201" y="648754"/>
                  </a:lnTo>
                  <a:lnTo>
                    <a:pt x="316814" y="647484"/>
                  </a:lnTo>
                  <a:lnTo>
                    <a:pt x="317296" y="646214"/>
                  </a:lnTo>
                  <a:lnTo>
                    <a:pt x="317627" y="646214"/>
                  </a:lnTo>
                  <a:lnTo>
                    <a:pt x="316687" y="644944"/>
                  </a:lnTo>
                  <a:lnTo>
                    <a:pt x="315493" y="642404"/>
                  </a:lnTo>
                  <a:lnTo>
                    <a:pt x="317360" y="642404"/>
                  </a:lnTo>
                  <a:lnTo>
                    <a:pt x="318592" y="641134"/>
                  </a:lnTo>
                  <a:lnTo>
                    <a:pt x="319227" y="637324"/>
                  </a:lnTo>
                  <a:lnTo>
                    <a:pt x="320128" y="639864"/>
                  </a:lnTo>
                  <a:lnTo>
                    <a:pt x="320700" y="639864"/>
                  </a:lnTo>
                  <a:lnTo>
                    <a:pt x="320929" y="641134"/>
                  </a:lnTo>
                  <a:lnTo>
                    <a:pt x="321449" y="639864"/>
                  </a:lnTo>
                  <a:lnTo>
                    <a:pt x="321830" y="639864"/>
                  </a:lnTo>
                  <a:lnTo>
                    <a:pt x="323799" y="641134"/>
                  </a:lnTo>
                  <a:lnTo>
                    <a:pt x="324421" y="641134"/>
                  </a:lnTo>
                  <a:lnTo>
                    <a:pt x="324954" y="639864"/>
                  </a:lnTo>
                  <a:lnTo>
                    <a:pt x="326224" y="641134"/>
                  </a:lnTo>
                  <a:lnTo>
                    <a:pt x="326961" y="639864"/>
                  </a:lnTo>
                  <a:lnTo>
                    <a:pt x="327152" y="638594"/>
                  </a:lnTo>
                  <a:lnTo>
                    <a:pt x="327266" y="637324"/>
                  </a:lnTo>
                  <a:lnTo>
                    <a:pt x="327418" y="636054"/>
                  </a:lnTo>
                  <a:lnTo>
                    <a:pt x="329793" y="636054"/>
                  </a:lnTo>
                  <a:lnTo>
                    <a:pt x="330847" y="637324"/>
                  </a:lnTo>
                  <a:lnTo>
                    <a:pt x="331622" y="637324"/>
                  </a:lnTo>
                  <a:lnTo>
                    <a:pt x="331812" y="636054"/>
                  </a:lnTo>
                  <a:lnTo>
                    <a:pt x="332003" y="634784"/>
                  </a:lnTo>
                  <a:lnTo>
                    <a:pt x="332752" y="634784"/>
                  </a:lnTo>
                  <a:lnTo>
                    <a:pt x="333197" y="636054"/>
                  </a:lnTo>
                  <a:lnTo>
                    <a:pt x="333476" y="636054"/>
                  </a:lnTo>
                  <a:lnTo>
                    <a:pt x="333908" y="637324"/>
                  </a:lnTo>
                  <a:lnTo>
                    <a:pt x="335483" y="636054"/>
                  </a:lnTo>
                  <a:lnTo>
                    <a:pt x="336892" y="636054"/>
                  </a:lnTo>
                  <a:lnTo>
                    <a:pt x="338023" y="637324"/>
                  </a:lnTo>
                  <a:lnTo>
                    <a:pt x="339001" y="636054"/>
                  </a:lnTo>
                  <a:lnTo>
                    <a:pt x="339775" y="634784"/>
                  </a:lnTo>
                  <a:lnTo>
                    <a:pt x="339902" y="634784"/>
                  </a:lnTo>
                  <a:lnTo>
                    <a:pt x="340296" y="633514"/>
                  </a:lnTo>
                  <a:lnTo>
                    <a:pt x="340918" y="634784"/>
                  </a:lnTo>
                  <a:lnTo>
                    <a:pt x="341617" y="633514"/>
                  </a:lnTo>
                  <a:lnTo>
                    <a:pt x="342798" y="633514"/>
                  </a:lnTo>
                  <a:lnTo>
                    <a:pt x="344500" y="634784"/>
                  </a:lnTo>
                  <a:lnTo>
                    <a:pt x="344766" y="633514"/>
                  </a:lnTo>
                  <a:lnTo>
                    <a:pt x="344970" y="632244"/>
                  </a:lnTo>
                  <a:lnTo>
                    <a:pt x="345249" y="630974"/>
                  </a:lnTo>
                  <a:lnTo>
                    <a:pt x="346697" y="630974"/>
                  </a:lnTo>
                  <a:lnTo>
                    <a:pt x="347472" y="633514"/>
                  </a:lnTo>
                  <a:lnTo>
                    <a:pt x="348526" y="634784"/>
                  </a:lnTo>
                  <a:lnTo>
                    <a:pt x="350253" y="634784"/>
                  </a:lnTo>
                  <a:lnTo>
                    <a:pt x="351510" y="633514"/>
                  </a:lnTo>
                  <a:lnTo>
                    <a:pt x="351980" y="632244"/>
                  </a:lnTo>
                  <a:lnTo>
                    <a:pt x="352272" y="632244"/>
                  </a:lnTo>
                  <a:lnTo>
                    <a:pt x="352399" y="630974"/>
                  </a:lnTo>
                  <a:lnTo>
                    <a:pt x="354012" y="632244"/>
                  </a:lnTo>
                  <a:lnTo>
                    <a:pt x="355155" y="632244"/>
                  </a:lnTo>
                  <a:lnTo>
                    <a:pt x="355828" y="629704"/>
                  </a:lnTo>
                  <a:lnTo>
                    <a:pt x="361594" y="629704"/>
                  </a:lnTo>
                  <a:lnTo>
                    <a:pt x="362102" y="630974"/>
                  </a:lnTo>
                  <a:lnTo>
                    <a:pt x="363143" y="630974"/>
                  </a:lnTo>
                  <a:lnTo>
                    <a:pt x="363499" y="629704"/>
                  </a:lnTo>
                  <a:lnTo>
                    <a:pt x="363689" y="629704"/>
                  </a:lnTo>
                  <a:lnTo>
                    <a:pt x="364324" y="627164"/>
                  </a:lnTo>
                  <a:lnTo>
                    <a:pt x="364375" y="628434"/>
                  </a:lnTo>
                  <a:lnTo>
                    <a:pt x="364629" y="628434"/>
                  </a:lnTo>
                  <a:lnTo>
                    <a:pt x="365925" y="629704"/>
                  </a:lnTo>
                  <a:lnTo>
                    <a:pt x="369049" y="629704"/>
                  </a:lnTo>
                  <a:lnTo>
                    <a:pt x="369341" y="628434"/>
                  </a:lnTo>
                  <a:lnTo>
                    <a:pt x="372160" y="628434"/>
                  </a:lnTo>
                  <a:lnTo>
                    <a:pt x="372491" y="627164"/>
                  </a:lnTo>
                  <a:lnTo>
                    <a:pt x="372808" y="625894"/>
                  </a:lnTo>
                  <a:lnTo>
                    <a:pt x="373507" y="625894"/>
                  </a:lnTo>
                  <a:lnTo>
                    <a:pt x="374142" y="627164"/>
                  </a:lnTo>
                  <a:lnTo>
                    <a:pt x="376897" y="627164"/>
                  </a:lnTo>
                  <a:lnTo>
                    <a:pt x="377253" y="625894"/>
                  </a:lnTo>
                  <a:lnTo>
                    <a:pt x="378294" y="627164"/>
                  </a:lnTo>
                  <a:lnTo>
                    <a:pt x="382320" y="627164"/>
                  </a:lnTo>
                  <a:lnTo>
                    <a:pt x="382270" y="625894"/>
                  </a:lnTo>
                  <a:lnTo>
                    <a:pt x="382562" y="625894"/>
                  </a:lnTo>
                  <a:lnTo>
                    <a:pt x="383209" y="624624"/>
                  </a:lnTo>
                  <a:lnTo>
                    <a:pt x="383832" y="624624"/>
                  </a:lnTo>
                  <a:lnTo>
                    <a:pt x="383933" y="623354"/>
                  </a:lnTo>
                  <a:lnTo>
                    <a:pt x="384390" y="623354"/>
                  </a:lnTo>
                  <a:lnTo>
                    <a:pt x="385114" y="624624"/>
                  </a:lnTo>
                  <a:lnTo>
                    <a:pt x="387781" y="625894"/>
                  </a:lnTo>
                  <a:lnTo>
                    <a:pt x="390486" y="625894"/>
                  </a:lnTo>
                  <a:lnTo>
                    <a:pt x="391299" y="627164"/>
                  </a:lnTo>
                  <a:lnTo>
                    <a:pt x="391972" y="628434"/>
                  </a:lnTo>
                  <a:lnTo>
                    <a:pt x="392252" y="629704"/>
                  </a:lnTo>
                  <a:lnTo>
                    <a:pt x="392125" y="630974"/>
                  </a:lnTo>
                  <a:lnTo>
                    <a:pt x="393103" y="636054"/>
                  </a:lnTo>
                  <a:lnTo>
                    <a:pt x="393661" y="637324"/>
                  </a:lnTo>
                  <a:lnTo>
                    <a:pt x="395503" y="643674"/>
                  </a:lnTo>
                  <a:lnTo>
                    <a:pt x="397243" y="650024"/>
                  </a:lnTo>
                  <a:lnTo>
                    <a:pt x="398995" y="658914"/>
                  </a:lnTo>
                  <a:lnTo>
                    <a:pt x="398729" y="661454"/>
                  </a:lnTo>
                  <a:lnTo>
                    <a:pt x="399427" y="663994"/>
                  </a:lnTo>
                  <a:lnTo>
                    <a:pt x="401116" y="669074"/>
                  </a:lnTo>
                  <a:lnTo>
                    <a:pt x="400646" y="669074"/>
                  </a:lnTo>
                  <a:lnTo>
                    <a:pt x="400570" y="670344"/>
                  </a:lnTo>
                  <a:lnTo>
                    <a:pt x="402755" y="677964"/>
                  </a:lnTo>
                  <a:lnTo>
                    <a:pt x="403936" y="677964"/>
                  </a:lnTo>
                  <a:lnTo>
                    <a:pt x="403936" y="680504"/>
                  </a:lnTo>
                  <a:lnTo>
                    <a:pt x="403999" y="681774"/>
                  </a:lnTo>
                  <a:lnTo>
                    <a:pt x="405726" y="681774"/>
                  </a:lnTo>
                  <a:lnTo>
                    <a:pt x="406260" y="683044"/>
                  </a:lnTo>
                  <a:lnTo>
                    <a:pt x="406641" y="683044"/>
                  </a:lnTo>
                  <a:lnTo>
                    <a:pt x="407225" y="684314"/>
                  </a:lnTo>
                  <a:lnTo>
                    <a:pt x="410743" y="684314"/>
                  </a:lnTo>
                  <a:lnTo>
                    <a:pt x="411543" y="685584"/>
                  </a:lnTo>
                  <a:lnTo>
                    <a:pt x="412661" y="684314"/>
                  </a:lnTo>
                  <a:lnTo>
                    <a:pt x="415315" y="684314"/>
                  </a:lnTo>
                  <a:lnTo>
                    <a:pt x="417245" y="683044"/>
                  </a:lnTo>
                  <a:lnTo>
                    <a:pt x="418071" y="683044"/>
                  </a:lnTo>
                  <a:lnTo>
                    <a:pt x="418858" y="681774"/>
                  </a:lnTo>
                  <a:lnTo>
                    <a:pt x="420154" y="681774"/>
                  </a:lnTo>
                  <a:lnTo>
                    <a:pt x="421436" y="680504"/>
                  </a:lnTo>
                  <a:lnTo>
                    <a:pt x="426554" y="680504"/>
                  </a:lnTo>
                  <a:lnTo>
                    <a:pt x="426872" y="679234"/>
                  </a:lnTo>
                  <a:lnTo>
                    <a:pt x="426643" y="679234"/>
                  </a:lnTo>
                  <a:lnTo>
                    <a:pt x="427799" y="677964"/>
                  </a:lnTo>
                  <a:lnTo>
                    <a:pt x="428688" y="676694"/>
                  </a:lnTo>
                  <a:close/>
                </a:path>
                <a:path w="1456690" h="1003300">
                  <a:moveTo>
                    <a:pt x="436422" y="981176"/>
                  </a:moveTo>
                  <a:lnTo>
                    <a:pt x="434543" y="979906"/>
                  </a:lnTo>
                  <a:lnTo>
                    <a:pt x="433374" y="978636"/>
                  </a:lnTo>
                  <a:lnTo>
                    <a:pt x="432866" y="977366"/>
                  </a:lnTo>
                  <a:lnTo>
                    <a:pt x="433006" y="977366"/>
                  </a:lnTo>
                  <a:lnTo>
                    <a:pt x="432892" y="976096"/>
                  </a:lnTo>
                  <a:lnTo>
                    <a:pt x="432625" y="974826"/>
                  </a:lnTo>
                  <a:lnTo>
                    <a:pt x="432168" y="973556"/>
                  </a:lnTo>
                  <a:lnTo>
                    <a:pt x="430479" y="969746"/>
                  </a:lnTo>
                  <a:lnTo>
                    <a:pt x="430784" y="969746"/>
                  </a:lnTo>
                  <a:lnTo>
                    <a:pt x="431546" y="968476"/>
                  </a:lnTo>
                  <a:lnTo>
                    <a:pt x="426326" y="968476"/>
                  </a:lnTo>
                  <a:lnTo>
                    <a:pt x="426770" y="967206"/>
                  </a:lnTo>
                  <a:lnTo>
                    <a:pt x="427050" y="965936"/>
                  </a:lnTo>
                  <a:lnTo>
                    <a:pt x="428053" y="965936"/>
                  </a:lnTo>
                  <a:lnTo>
                    <a:pt x="429221" y="967206"/>
                  </a:lnTo>
                  <a:lnTo>
                    <a:pt x="429450" y="967206"/>
                  </a:lnTo>
                  <a:lnTo>
                    <a:pt x="429666" y="965936"/>
                  </a:lnTo>
                  <a:lnTo>
                    <a:pt x="429844" y="965936"/>
                  </a:lnTo>
                  <a:lnTo>
                    <a:pt x="430212" y="964666"/>
                  </a:lnTo>
                  <a:lnTo>
                    <a:pt x="429717" y="963396"/>
                  </a:lnTo>
                  <a:lnTo>
                    <a:pt x="429475" y="962126"/>
                  </a:lnTo>
                  <a:lnTo>
                    <a:pt x="429133" y="960856"/>
                  </a:lnTo>
                  <a:lnTo>
                    <a:pt x="428637" y="959586"/>
                  </a:lnTo>
                  <a:lnTo>
                    <a:pt x="427939" y="958316"/>
                  </a:lnTo>
                  <a:lnTo>
                    <a:pt x="428421" y="957046"/>
                  </a:lnTo>
                  <a:lnTo>
                    <a:pt x="427939" y="954506"/>
                  </a:lnTo>
                  <a:lnTo>
                    <a:pt x="427418" y="954506"/>
                  </a:lnTo>
                  <a:lnTo>
                    <a:pt x="427113" y="954024"/>
                  </a:lnTo>
                  <a:lnTo>
                    <a:pt x="427113" y="960856"/>
                  </a:lnTo>
                  <a:lnTo>
                    <a:pt x="426986" y="962126"/>
                  </a:lnTo>
                  <a:lnTo>
                    <a:pt x="425450" y="962126"/>
                  </a:lnTo>
                  <a:lnTo>
                    <a:pt x="425551" y="960856"/>
                  </a:lnTo>
                  <a:lnTo>
                    <a:pt x="425297" y="959586"/>
                  </a:lnTo>
                  <a:lnTo>
                    <a:pt x="427113" y="960856"/>
                  </a:lnTo>
                  <a:lnTo>
                    <a:pt x="427113" y="954024"/>
                  </a:lnTo>
                  <a:lnTo>
                    <a:pt x="426631" y="953236"/>
                  </a:lnTo>
                  <a:lnTo>
                    <a:pt x="427990" y="951966"/>
                  </a:lnTo>
                  <a:lnTo>
                    <a:pt x="427748" y="950696"/>
                  </a:lnTo>
                  <a:lnTo>
                    <a:pt x="425894" y="949426"/>
                  </a:lnTo>
                  <a:lnTo>
                    <a:pt x="425869" y="946886"/>
                  </a:lnTo>
                  <a:lnTo>
                    <a:pt x="425475" y="945616"/>
                  </a:lnTo>
                  <a:lnTo>
                    <a:pt x="425081" y="944346"/>
                  </a:lnTo>
                  <a:lnTo>
                    <a:pt x="423545" y="943076"/>
                  </a:lnTo>
                  <a:lnTo>
                    <a:pt x="424421" y="943076"/>
                  </a:lnTo>
                  <a:lnTo>
                    <a:pt x="424637" y="941806"/>
                  </a:lnTo>
                  <a:lnTo>
                    <a:pt x="424218" y="940536"/>
                  </a:lnTo>
                  <a:lnTo>
                    <a:pt x="423799" y="939266"/>
                  </a:lnTo>
                  <a:lnTo>
                    <a:pt x="423494" y="938669"/>
                  </a:lnTo>
                  <a:lnTo>
                    <a:pt x="423494" y="946886"/>
                  </a:lnTo>
                  <a:lnTo>
                    <a:pt x="422414" y="946886"/>
                  </a:lnTo>
                  <a:lnTo>
                    <a:pt x="421665" y="945616"/>
                  </a:lnTo>
                  <a:lnTo>
                    <a:pt x="423494" y="946886"/>
                  </a:lnTo>
                  <a:lnTo>
                    <a:pt x="423494" y="938669"/>
                  </a:lnTo>
                  <a:lnTo>
                    <a:pt x="423151" y="937996"/>
                  </a:lnTo>
                  <a:lnTo>
                    <a:pt x="422224" y="937996"/>
                  </a:lnTo>
                  <a:lnTo>
                    <a:pt x="422579" y="936726"/>
                  </a:lnTo>
                  <a:lnTo>
                    <a:pt x="422008" y="936726"/>
                  </a:lnTo>
                  <a:lnTo>
                    <a:pt x="421665" y="936447"/>
                  </a:lnTo>
                  <a:lnTo>
                    <a:pt x="421665" y="939266"/>
                  </a:lnTo>
                  <a:lnTo>
                    <a:pt x="421309" y="940536"/>
                  </a:lnTo>
                  <a:lnTo>
                    <a:pt x="420090" y="940536"/>
                  </a:lnTo>
                  <a:lnTo>
                    <a:pt x="420217" y="939266"/>
                  </a:lnTo>
                  <a:lnTo>
                    <a:pt x="421665" y="939266"/>
                  </a:lnTo>
                  <a:lnTo>
                    <a:pt x="421665" y="936447"/>
                  </a:lnTo>
                  <a:lnTo>
                    <a:pt x="420509" y="935456"/>
                  </a:lnTo>
                  <a:lnTo>
                    <a:pt x="421652" y="932916"/>
                  </a:lnTo>
                  <a:lnTo>
                    <a:pt x="422008" y="931646"/>
                  </a:lnTo>
                  <a:lnTo>
                    <a:pt x="420738" y="931646"/>
                  </a:lnTo>
                  <a:lnTo>
                    <a:pt x="420116" y="932916"/>
                  </a:lnTo>
                  <a:lnTo>
                    <a:pt x="418020" y="932916"/>
                  </a:lnTo>
                  <a:lnTo>
                    <a:pt x="418782" y="931646"/>
                  </a:lnTo>
                  <a:lnTo>
                    <a:pt x="417703" y="930376"/>
                  </a:lnTo>
                  <a:lnTo>
                    <a:pt x="420928" y="930376"/>
                  </a:lnTo>
                  <a:lnTo>
                    <a:pt x="420903" y="927836"/>
                  </a:lnTo>
                  <a:lnTo>
                    <a:pt x="420001" y="926566"/>
                  </a:lnTo>
                  <a:lnTo>
                    <a:pt x="418211" y="925296"/>
                  </a:lnTo>
                  <a:lnTo>
                    <a:pt x="418922" y="924026"/>
                  </a:lnTo>
                  <a:lnTo>
                    <a:pt x="419455" y="924026"/>
                  </a:lnTo>
                  <a:lnTo>
                    <a:pt x="418795" y="921486"/>
                  </a:lnTo>
                  <a:lnTo>
                    <a:pt x="418503" y="920216"/>
                  </a:lnTo>
                  <a:lnTo>
                    <a:pt x="418211" y="918946"/>
                  </a:lnTo>
                  <a:lnTo>
                    <a:pt x="417385" y="916406"/>
                  </a:lnTo>
                  <a:lnTo>
                    <a:pt x="416712" y="913866"/>
                  </a:lnTo>
                  <a:lnTo>
                    <a:pt x="416191" y="913866"/>
                  </a:lnTo>
                  <a:lnTo>
                    <a:pt x="416560" y="912596"/>
                  </a:lnTo>
                  <a:lnTo>
                    <a:pt x="415442" y="907783"/>
                  </a:lnTo>
                  <a:lnTo>
                    <a:pt x="415442" y="920216"/>
                  </a:lnTo>
                  <a:lnTo>
                    <a:pt x="414972" y="920216"/>
                  </a:lnTo>
                  <a:lnTo>
                    <a:pt x="414693" y="918946"/>
                  </a:lnTo>
                  <a:lnTo>
                    <a:pt x="414820" y="917676"/>
                  </a:lnTo>
                  <a:lnTo>
                    <a:pt x="415163" y="918946"/>
                  </a:lnTo>
                  <a:lnTo>
                    <a:pt x="415442" y="920216"/>
                  </a:lnTo>
                  <a:lnTo>
                    <a:pt x="415442" y="907783"/>
                  </a:lnTo>
                  <a:lnTo>
                    <a:pt x="415086" y="906246"/>
                  </a:lnTo>
                  <a:lnTo>
                    <a:pt x="414528" y="904976"/>
                  </a:lnTo>
                  <a:lnTo>
                    <a:pt x="413677" y="902436"/>
                  </a:lnTo>
                  <a:lnTo>
                    <a:pt x="412546" y="899896"/>
                  </a:lnTo>
                  <a:lnTo>
                    <a:pt x="412242" y="898626"/>
                  </a:lnTo>
                  <a:lnTo>
                    <a:pt x="411835" y="896086"/>
                  </a:lnTo>
                  <a:lnTo>
                    <a:pt x="411734" y="894816"/>
                  </a:lnTo>
                  <a:lnTo>
                    <a:pt x="411340" y="893546"/>
                  </a:lnTo>
                  <a:lnTo>
                    <a:pt x="410654" y="892276"/>
                  </a:lnTo>
                  <a:lnTo>
                    <a:pt x="410705" y="889736"/>
                  </a:lnTo>
                  <a:lnTo>
                    <a:pt x="410679" y="888466"/>
                  </a:lnTo>
                  <a:lnTo>
                    <a:pt x="410476" y="885926"/>
                  </a:lnTo>
                  <a:lnTo>
                    <a:pt x="409867" y="880846"/>
                  </a:lnTo>
                  <a:lnTo>
                    <a:pt x="410171" y="879576"/>
                  </a:lnTo>
                  <a:lnTo>
                    <a:pt x="410591" y="879576"/>
                  </a:lnTo>
                  <a:lnTo>
                    <a:pt x="409790" y="878306"/>
                  </a:lnTo>
                  <a:lnTo>
                    <a:pt x="409003" y="875766"/>
                  </a:lnTo>
                  <a:lnTo>
                    <a:pt x="408203" y="874496"/>
                  </a:lnTo>
                  <a:lnTo>
                    <a:pt x="409498" y="873226"/>
                  </a:lnTo>
                  <a:lnTo>
                    <a:pt x="409778" y="871956"/>
                  </a:lnTo>
                  <a:lnTo>
                    <a:pt x="409041" y="870686"/>
                  </a:lnTo>
                  <a:lnTo>
                    <a:pt x="408012" y="866876"/>
                  </a:lnTo>
                  <a:lnTo>
                    <a:pt x="408508" y="865606"/>
                  </a:lnTo>
                  <a:lnTo>
                    <a:pt x="408000" y="865606"/>
                  </a:lnTo>
                  <a:lnTo>
                    <a:pt x="407949" y="865441"/>
                  </a:lnTo>
                  <a:lnTo>
                    <a:pt x="407949" y="892276"/>
                  </a:lnTo>
                  <a:lnTo>
                    <a:pt x="407492" y="891006"/>
                  </a:lnTo>
                  <a:lnTo>
                    <a:pt x="406666" y="891006"/>
                  </a:lnTo>
                  <a:lnTo>
                    <a:pt x="405968" y="889736"/>
                  </a:lnTo>
                  <a:lnTo>
                    <a:pt x="407289" y="889736"/>
                  </a:lnTo>
                  <a:lnTo>
                    <a:pt x="407885" y="891006"/>
                  </a:lnTo>
                  <a:lnTo>
                    <a:pt x="407949" y="892276"/>
                  </a:lnTo>
                  <a:lnTo>
                    <a:pt x="407949" y="865441"/>
                  </a:lnTo>
                  <a:lnTo>
                    <a:pt x="407631" y="864336"/>
                  </a:lnTo>
                  <a:lnTo>
                    <a:pt x="407174" y="860526"/>
                  </a:lnTo>
                  <a:lnTo>
                    <a:pt x="406679" y="859256"/>
                  </a:lnTo>
                  <a:lnTo>
                    <a:pt x="406933" y="857986"/>
                  </a:lnTo>
                  <a:lnTo>
                    <a:pt x="406552" y="856716"/>
                  </a:lnTo>
                  <a:lnTo>
                    <a:pt x="405866" y="855446"/>
                  </a:lnTo>
                  <a:lnTo>
                    <a:pt x="405371" y="854176"/>
                  </a:lnTo>
                  <a:lnTo>
                    <a:pt x="402767" y="852906"/>
                  </a:lnTo>
                  <a:lnTo>
                    <a:pt x="399821" y="851636"/>
                  </a:lnTo>
                  <a:lnTo>
                    <a:pt x="399415" y="851636"/>
                  </a:lnTo>
                  <a:lnTo>
                    <a:pt x="398881" y="852906"/>
                  </a:lnTo>
                  <a:lnTo>
                    <a:pt x="396443" y="852906"/>
                  </a:lnTo>
                  <a:lnTo>
                    <a:pt x="394525" y="855446"/>
                  </a:lnTo>
                  <a:lnTo>
                    <a:pt x="393560" y="855446"/>
                  </a:lnTo>
                  <a:lnTo>
                    <a:pt x="390804" y="856716"/>
                  </a:lnTo>
                  <a:lnTo>
                    <a:pt x="389128" y="857986"/>
                  </a:lnTo>
                  <a:lnTo>
                    <a:pt x="388518" y="859256"/>
                  </a:lnTo>
                  <a:lnTo>
                    <a:pt x="388340" y="859256"/>
                  </a:lnTo>
                  <a:lnTo>
                    <a:pt x="388099" y="860526"/>
                  </a:lnTo>
                  <a:lnTo>
                    <a:pt x="387108" y="860526"/>
                  </a:lnTo>
                  <a:lnTo>
                    <a:pt x="387070" y="864336"/>
                  </a:lnTo>
                  <a:lnTo>
                    <a:pt x="387299" y="865606"/>
                  </a:lnTo>
                  <a:lnTo>
                    <a:pt x="387794" y="868146"/>
                  </a:lnTo>
                  <a:lnTo>
                    <a:pt x="387438" y="869416"/>
                  </a:lnTo>
                  <a:lnTo>
                    <a:pt x="387388" y="871956"/>
                  </a:lnTo>
                  <a:lnTo>
                    <a:pt x="387502" y="875766"/>
                  </a:lnTo>
                  <a:lnTo>
                    <a:pt x="387731" y="878306"/>
                  </a:lnTo>
                  <a:lnTo>
                    <a:pt x="388289" y="880846"/>
                  </a:lnTo>
                  <a:lnTo>
                    <a:pt x="388366" y="885926"/>
                  </a:lnTo>
                  <a:lnTo>
                    <a:pt x="388861" y="888466"/>
                  </a:lnTo>
                  <a:lnTo>
                    <a:pt x="389826" y="889736"/>
                  </a:lnTo>
                  <a:lnTo>
                    <a:pt x="389001" y="891006"/>
                  </a:lnTo>
                  <a:lnTo>
                    <a:pt x="389102" y="893546"/>
                  </a:lnTo>
                  <a:lnTo>
                    <a:pt x="390169" y="897356"/>
                  </a:lnTo>
                  <a:lnTo>
                    <a:pt x="390271" y="898626"/>
                  </a:lnTo>
                  <a:lnTo>
                    <a:pt x="390766" y="899896"/>
                  </a:lnTo>
                  <a:lnTo>
                    <a:pt x="390969" y="901166"/>
                  </a:lnTo>
                  <a:lnTo>
                    <a:pt x="392391" y="906246"/>
                  </a:lnTo>
                  <a:lnTo>
                    <a:pt x="393496" y="906246"/>
                  </a:lnTo>
                  <a:lnTo>
                    <a:pt x="393750" y="907516"/>
                  </a:lnTo>
                  <a:lnTo>
                    <a:pt x="393992" y="907516"/>
                  </a:lnTo>
                  <a:lnTo>
                    <a:pt x="395135" y="908786"/>
                  </a:lnTo>
                  <a:lnTo>
                    <a:pt x="394144" y="910056"/>
                  </a:lnTo>
                  <a:lnTo>
                    <a:pt x="393661" y="910056"/>
                  </a:lnTo>
                  <a:lnTo>
                    <a:pt x="393750" y="911326"/>
                  </a:lnTo>
                  <a:lnTo>
                    <a:pt x="394296" y="912596"/>
                  </a:lnTo>
                  <a:lnTo>
                    <a:pt x="395351" y="912596"/>
                  </a:lnTo>
                  <a:lnTo>
                    <a:pt x="394093" y="915136"/>
                  </a:lnTo>
                  <a:lnTo>
                    <a:pt x="388251" y="915136"/>
                  </a:lnTo>
                  <a:lnTo>
                    <a:pt x="386600" y="916406"/>
                  </a:lnTo>
                  <a:lnTo>
                    <a:pt x="385483" y="916406"/>
                  </a:lnTo>
                  <a:lnTo>
                    <a:pt x="384924" y="915136"/>
                  </a:lnTo>
                  <a:lnTo>
                    <a:pt x="379996" y="915136"/>
                  </a:lnTo>
                  <a:lnTo>
                    <a:pt x="379399" y="916406"/>
                  </a:lnTo>
                  <a:lnTo>
                    <a:pt x="378891" y="916406"/>
                  </a:lnTo>
                  <a:lnTo>
                    <a:pt x="378282" y="915136"/>
                  </a:lnTo>
                  <a:lnTo>
                    <a:pt x="376529" y="916406"/>
                  </a:lnTo>
                  <a:lnTo>
                    <a:pt x="375945" y="916406"/>
                  </a:lnTo>
                  <a:lnTo>
                    <a:pt x="375081" y="915136"/>
                  </a:lnTo>
                  <a:lnTo>
                    <a:pt x="373354" y="915136"/>
                  </a:lnTo>
                  <a:lnTo>
                    <a:pt x="373113" y="916406"/>
                  </a:lnTo>
                  <a:lnTo>
                    <a:pt x="372922" y="917676"/>
                  </a:lnTo>
                  <a:lnTo>
                    <a:pt x="372021" y="917676"/>
                  </a:lnTo>
                  <a:lnTo>
                    <a:pt x="370928" y="916406"/>
                  </a:lnTo>
                  <a:lnTo>
                    <a:pt x="369658" y="916406"/>
                  </a:lnTo>
                  <a:lnTo>
                    <a:pt x="369087" y="917676"/>
                  </a:lnTo>
                  <a:lnTo>
                    <a:pt x="369252" y="917676"/>
                  </a:lnTo>
                  <a:lnTo>
                    <a:pt x="369417" y="918946"/>
                  </a:lnTo>
                  <a:lnTo>
                    <a:pt x="369455" y="920216"/>
                  </a:lnTo>
                  <a:lnTo>
                    <a:pt x="367880" y="920216"/>
                  </a:lnTo>
                  <a:lnTo>
                    <a:pt x="367487" y="918946"/>
                  </a:lnTo>
                  <a:lnTo>
                    <a:pt x="366966" y="918946"/>
                  </a:lnTo>
                  <a:lnTo>
                    <a:pt x="366191" y="917676"/>
                  </a:lnTo>
                  <a:lnTo>
                    <a:pt x="365645" y="920216"/>
                  </a:lnTo>
                  <a:lnTo>
                    <a:pt x="363956" y="920216"/>
                  </a:lnTo>
                  <a:lnTo>
                    <a:pt x="363194" y="918946"/>
                  </a:lnTo>
                  <a:lnTo>
                    <a:pt x="363308" y="917676"/>
                  </a:lnTo>
                  <a:lnTo>
                    <a:pt x="356831" y="917676"/>
                  </a:lnTo>
                  <a:lnTo>
                    <a:pt x="354495" y="918946"/>
                  </a:lnTo>
                  <a:lnTo>
                    <a:pt x="357720" y="918946"/>
                  </a:lnTo>
                  <a:lnTo>
                    <a:pt x="358013" y="920216"/>
                  </a:lnTo>
                  <a:lnTo>
                    <a:pt x="358241" y="921486"/>
                  </a:lnTo>
                  <a:lnTo>
                    <a:pt x="358317" y="922756"/>
                  </a:lnTo>
                  <a:lnTo>
                    <a:pt x="357124" y="922756"/>
                  </a:lnTo>
                  <a:lnTo>
                    <a:pt x="357555" y="924026"/>
                  </a:lnTo>
                  <a:lnTo>
                    <a:pt x="358076" y="924026"/>
                  </a:lnTo>
                  <a:lnTo>
                    <a:pt x="358648" y="925296"/>
                  </a:lnTo>
                  <a:lnTo>
                    <a:pt x="356819" y="925296"/>
                  </a:lnTo>
                  <a:lnTo>
                    <a:pt x="357124" y="922756"/>
                  </a:lnTo>
                  <a:lnTo>
                    <a:pt x="354634" y="922756"/>
                  </a:lnTo>
                  <a:lnTo>
                    <a:pt x="354355" y="921486"/>
                  </a:lnTo>
                  <a:lnTo>
                    <a:pt x="353847" y="921486"/>
                  </a:lnTo>
                  <a:lnTo>
                    <a:pt x="353504" y="920216"/>
                  </a:lnTo>
                  <a:lnTo>
                    <a:pt x="352717" y="918946"/>
                  </a:lnTo>
                  <a:lnTo>
                    <a:pt x="349491" y="918946"/>
                  </a:lnTo>
                  <a:lnTo>
                    <a:pt x="350024" y="920216"/>
                  </a:lnTo>
                  <a:lnTo>
                    <a:pt x="350266" y="921486"/>
                  </a:lnTo>
                  <a:lnTo>
                    <a:pt x="348437" y="920216"/>
                  </a:lnTo>
                  <a:lnTo>
                    <a:pt x="345554" y="920216"/>
                  </a:lnTo>
                  <a:lnTo>
                    <a:pt x="345084" y="921486"/>
                  </a:lnTo>
                  <a:lnTo>
                    <a:pt x="342646" y="921486"/>
                  </a:lnTo>
                  <a:lnTo>
                    <a:pt x="342646" y="924026"/>
                  </a:lnTo>
                  <a:lnTo>
                    <a:pt x="342442" y="925296"/>
                  </a:lnTo>
                  <a:lnTo>
                    <a:pt x="342265" y="925296"/>
                  </a:lnTo>
                  <a:lnTo>
                    <a:pt x="341922" y="924026"/>
                  </a:lnTo>
                  <a:lnTo>
                    <a:pt x="341464" y="924026"/>
                  </a:lnTo>
                  <a:lnTo>
                    <a:pt x="340893" y="922756"/>
                  </a:lnTo>
                  <a:lnTo>
                    <a:pt x="341655" y="922756"/>
                  </a:lnTo>
                  <a:lnTo>
                    <a:pt x="342099" y="924026"/>
                  </a:lnTo>
                  <a:lnTo>
                    <a:pt x="342646" y="924026"/>
                  </a:lnTo>
                  <a:lnTo>
                    <a:pt x="342646" y="921486"/>
                  </a:lnTo>
                  <a:lnTo>
                    <a:pt x="338150" y="921486"/>
                  </a:lnTo>
                  <a:lnTo>
                    <a:pt x="337502" y="922756"/>
                  </a:lnTo>
                  <a:lnTo>
                    <a:pt x="335864" y="922756"/>
                  </a:lnTo>
                  <a:lnTo>
                    <a:pt x="335915" y="924026"/>
                  </a:lnTo>
                  <a:lnTo>
                    <a:pt x="334518" y="922756"/>
                  </a:lnTo>
                  <a:lnTo>
                    <a:pt x="334035" y="924026"/>
                  </a:lnTo>
                  <a:lnTo>
                    <a:pt x="331444" y="924026"/>
                  </a:lnTo>
                  <a:lnTo>
                    <a:pt x="331000" y="925296"/>
                  </a:lnTo>
                  <a:lnTo>
                    <a:pt x="330288" y="926566"/>
                  </a:lnTo>
                  <a:lnTo>
                    <a:pt x="329984" y="925296"/>
                  </a:lnTo>
                  <a:lnTo>
                    <a:pt x="329069" y="925296"/>
                  </a:lnTo>
                  <a:lnTo>
                    <a:pt x="328396" y="924026"/>
                  </a:lnTo>
                  <a:lnTo>
                    <a:pt x="327418" y="924026"/>
                  </a:lnTo>
                  <a:lnTo>
                    <a:pt x="326644" y="925296"/>
                  </a:lnTo>
                  <a:lnTo>
                    <a:pt x="325958" y="925296"/>
                  </a:lnTo>
                  <a:lnTo>
                    <a:pt x="326009" y="926566"/>
                  </a:lnTo>
                  <a:lnTo>
                    <a:pt x="320154" y="926566"/>
                  </a:lnTo>
                  <a:lnTo>
                    <a:pt x="320090" y="925296"/>
                  </a:lnTo>
                  <a:lnTo>
                    <a:pt x="319925" y="925296"/>
                  </a:lnTo>
                  <a:lnTo>
                    <a:pt x="318541" y="924026"/>
                  </a:lnTo>
                  <a:lnTo>
                    <a:pt x="318020" y="921486"/>
                  </a:lnTo>
                  <a:lnTo>
                    <a:pt x="318350" y="917676"/>
                  </a:lnTo>
                  <a:lnTo>
                    <a:pt x="317957" y="917676"/>
                  </a:lnTo>
                  <a:lnTo>
                    <a:pt x="318084" y="916406"/>
                  </a:lnTo>
                  <a:lnTo>
                    <a:pt x="318744" y="915136"/>
                  </a:lnTo>
                  <a:lnTo>
                    <a:pt x="317881" y="915136"/>
                  </a:lnTo>
                  <a:lnTo>
                    <a:pt x="317550" y="913866"/>
                  </a:lnTo>
                  <a:lnTo>
                    <a:pt x="317741" y="912596"/>
                  </a:lnTo>
                  <a:lnTo>
                    <a:pt x="315366" y="912596"/>
                  </a:lnTo>
                  <a:lnTo>
                    <a:pt x="315671" y="911326"/>
                  </a:lnTo>
                  <a:lnTo>
                    <a:pt x="316306" y="910056"/>
                  </a:lnTo>
                  <a:lnTo>
                    <a:pt x="317271" y="908786"/>
                  </a:lnTo>
                  <a:lnTo>
                    <a:pt x="316420" y="907516"/>
                  </a:lnTo>
                  <a:lnTo>
                    <a:pt x="316026" y="907516"/>
                  </a:lnTo>
                  <a:lnTo>
                    <a:pt x="316052" y="906246"/>
                  </a:lnTo>
                  <a:lnTo>
                    <a:pt x="316090" y="904976"/>
                  </a:lnTo>
                  <a:lnTo>
                    <a:pt x="316115" y="903706"/>
                  </a:lnTo>
                  <a:lnTo>
                    <a:pt x="315899" y="902436"/>
                  </a:lnTo>
                  <a:lnTo>
                    <a:pt x="315099" y="902436"/>
                  </a:lnTo>
                  <a:lnTo>
                    <a:pt x="315569" y="901166"/>
                  </a:lnTo>
                  <a:lnTo>
                    <a:pt x="315302" y="899896"/>
                  </a:lnTo>
                  <a:lnTo>
                    <a:pt x="314985" y="899896"/>
                  </a:lnTo>
                  <a:lnTo>
                    <a:pt x="314985" y="910056"/>
                  </a:lnTo>
                  <a:lnTo>
                    <a:pt x="314032" y="910056"/>
                  </a:lnTo>
                  <a:lnTo>
                    <a:pt x="314401" y="908786"/>
                  </a:lnTo>
                  <a:lnTo>
                    <a:pt x="314985" y="910056"/>
                  </a:lnTo>
                  <a:lnTo>
                    <a:pt x="314985" y="899896"/>
                  </a:lnTo>
                  <a:lnTo>
                    <a:pt x="313905" y="899896"/>
                  </a:lnTo>
                  <a:lnTo>
                    <a:pt x="313905" y="906246"/>
                  </a:lnTo>
                  <a:lnTo>
                    <a:pt x="312801" y="906246"/>
                  </a:lnTo>
                  <a:lnTo>
                    <a:pt x="312623" y="904976"/>
                  </a:lnTo>
                  <a:lnTo>
                    <a:pt x="313448" y="904976"/>
                  </a:lnTo>
                  <a:lnTo>
                    <a:pt x="313905" y="906246"/>
                  </a:lnTo>
                  <a:lnTo>
                    <a:pt x="313905" y="899896"/>
                  </a:lnTo>
                  <a:lnTo>
                    <a:pt x="313626" y="899896"/>
                  </a:lnTo>
                  <a:lnTo>
                    <a:pt x="314350" y="898626"/>
                  </a:lnTo>
                  <a:lnTo>
                    <a:pt x="315429" y="897356"/>
                  </a:lnTo>
                  <a:lnTo>
                    <a:pt x="313982" y="897356"/>
                  </a:lnTo>
                  <a:lnTo>
                    <a:pt x="313359" y="896086"/>
                  </a:lnTo>
                  <a:lnTo>
                    <a:pt x="313537" y="894816"/>
                  </a:lnTo>
                  <a:lnTo>
                    <a:pt x="313918" y="893546"/>
                  </a:lnTo>
                  <a:lnTo>
                    <a:pt x="314477" y="891006"/>
                  </a:lnTo>
                  <a:lnTo>
                    <a:pt x="314058" y="889736"/>
                  </a:lnTo>
                  <a:lnTo>
                    <a:pt x="313893" y="888466"/>
                  </a:lnTo>
                  <a:lnTo>
                    <a:pt x="313512" y="887196"/>
                  </a:lnTo>
                  <a:lnTo>
                    <a:pt x="313029" y="885926"/>
                  </a:lnTo>
                  <a:lnTo>
                    <a:pt x="312445" y="885926"/>
                  </a:lnTo>
                  <a:lnTo>
                    <a:pt x="312166" y="886561"/>
                  </a:lnTo>
                  <a:lnTo>
                    <a:pt x="312166" y="899896"/>
                  </a:lnTo>
                  <a:lnTo>
                    <a:pt x="311289" y="899896"/>
                  </a:lnTo>
                  <a:lnTo>
                    <a:pt x="311658" y="898626"/>
                  </a:lnTo>
                  <a:lnTo>
                    <a:pt x="312166" y="899896"/>
                  </a:lnTo>
                  <a:lnTo>
                    <a:pt x="312166" y="886561"/>
                  </a:lnTo>
                  <a:lnTo>
                    <a:pt x="311315" y="888466"/>
                  </a:lnTo>
                  <a:lnTo>
                    <a:pt x="311200" y="911326"/>
                  </a:lnTo>
                  <a:lnTo>
                    <a:pt x="310680" y="912596"/>
                  </a:lnTo>
                  <a:lnTo>
                    <a:pt x="310591" y="911326"/>
                  </a:lnTo>
                  <a:lnTo>
                    <a:pt x="311200" y="911326"/>
                  </a:lnTo>
                  <a:lnTo>
                    <a:pt x="311200" y="888466"/>
                  </a:lnTo>
                  <a:lnTo>
                    <a:pt x="310464" y="888466"/>
                  </a:lnTo>
                  <a:lnTo>
                    <a:pt x="310388" y="888301"/>
                  </a:lnTo>
                  <a:lnTo>
                    <a:pt x="310388" y="902436"/>
                  </a:lnTo>
                  <a:lnTo>
                    <a:pt x="310184" y="902436"/>
                  </a:lnTo>
                  <a:lnTo>
                    <a:pt x="310299" y="901166"/>
                  </a:lnTo>
                  <a:lnTo>
                    <a:pt x="310388" y="902436"/>
                  </a:lnTo>
                  <a:lnTo>
                    <a:pt x="310388" y="888301"/>
                  </a:lnTo>
                  <a:lnTo>
                    <a:pt x="309892" y="887196"/>
                  </a:lnTo>
                  <a:lnTo>
                    <a:pt x="309511" y="885926"/>
                  </a:lnTo>
                  <a:lnTo>
                    <a:pt x="312254" y="885926"/>
                  </a:lnTo>
                  <a:lnTo>
                    <a:pt x="312000" y="884656"/>
                  </a:lnTo>
                  <a:lnTo>
                    <a:pt x="311772" y="884656"/>
                  </a:lnTo>
                  <a:lnTo>
                    <a:pt x="312153" y="883386"/>
                  </a:lnTo>
                  <a:lnTo>
                    <a:pt x="312280" y="882116"/>
                  </a:lnTo>
                  <a:lnTo>
                    <a:pt x="312089" y="880846"/>
                  </a:lnTo>
                  <a:lnTo>
                    <a:pt x="311581" y="879576"/>
                  </a:lnTo>
                  <a:lnTo>
                    <a:pt x="311391" y="880846"/>
                  </a:lnTo>
                  <a:lnTo>
                    <a:pt x="311238" y="880846"/>
                  </a:lnTo>
                  <a:lnTo>
                    <a:pt x="310997" y="882116"/>
                  </a:lnTo>
                  <a:lnTo>
                    <a:pt x="310299" y="882116"/>
                  </a:lnTo>
                  <a:lnTo>
                    <a:pt x="310235" y="880846"/>
                  </a:lnTo>
                  <a:lnTo>
                    <a:pt x="310476" y="880846"/>
                  </a:lnTo>
                  <a:lnTo>
                    <a:pt x="310616" y="879576"/>
                  </a:lnTo>
                  <a:lnTo>
                    <a:pt x="311581" y="879576"/>
                  </a:lnTo>
                  <a:lnTo>
                    <a:pt x="311734" y="879576"/>
                  </a:lnTo>
                  <a:lnTo>
                    <a:pt x="311696" y="878306"/>
                  </a:lnTo>
                  <a:lnTo>
                    <a:pt x="311365" y="877036"/>
                  </a:lnTo>
                  <a:lnTo>
                    <a:pt x="311289" y="875766"/>
                  </a:lnTo>
                  <a:lnTo>
                    <a:pt x="312508" y="875766"/>
                  </a:lnTo>
                  <a:lnTo>
                    <a:pt x="312394" y="874496"/>
                  </a:lnTo>
                  <a:lnTo>
                    <a:pt x="311340" y="874496"/>
                  </a:lnTo>
                  <a:lnTo>
                    <a:pt x="309321" y="873226"/>
                  </a:lnTo>
                  <a:lnTo>
                    <a:pt x="309562" y="871956"/>
                  </a:lnTo>
                  <a:lnTo>
                    <a:pt x="311251" y="871956"/>
                  </a:lnTo>
                  <a:lnTo>
                    <a:pt x="311238" y="868146"/>
                  </a:lnTo>
                  <a:lnTo>
                    <a:pt x="311086" y="866876"/>
                  </a:lnTo>
                  <a:lnTo>
                    <a:pt x="310819" y="866876"/>
                  </a:lnTo>
                  <a:lnTo>
                    <a:pt x="310362" y="865606"/>
                  </a:lnTo>
                  <a:lnTo>
                    <a:pt x="309143" y="865606"/>
                  </a:lnTo>
                  <a:lnTo>
                    <a:pt x="307174" y="864336"/>
                  </a:lnTo>
                  <a:lnTo>
                    <a:pt x="303707" y="863066"/>
                  </a:lnTo>
                  <a:lnTo>
                    <a:pt x="303314" y="863066"/>
                  </a:lnTo>
                  <a:lnTo>
                    <a:pt x="303263" y="864336"/>
                  </a:lnTo>
                  <a:lnTo>
                    <a:pt x="302895" y="864336"/>
                  </a:lnTo>
                  <a:lnTo>
                    <a:pt x="302882" y="865606"/>
                  </a:lnTo>
                  <a:lnTo>
                    <a:pt x="298335" y="865606"/>
                  </a:lnTo>
                  <a:lnTo>
                    <a:pt x="294894" y="866876"/>
                  </a:lnTo>
                  <a:lnTo>
                    <a:pt x="292557" y="868146"/>
                  </a:lnTo>
                  <a:lnTo>
                    <a:pt x="292633" y="869416"/>
                  </a:lnTo>
                  <a:lnTo>
                    <a:pt x="292442" y="870686"/>
                  </a:lnTo>
                  <a:lnTo>
                    <a:pt x="292074" y="871956"/>
                  </a:lnTo>
                  <a:lnTo>
                    <a:pt x="291439" y="871956"/>
                  </a:lnTo>
                  <a:lnTo>
                    <a:pt x="291236" y="874496"/>
                  </a:lnTo>
                  <a:lnTo>
                    <a:pt x="292252" y="875766"/>
                  </a:lnTo>
                  <a:lnTo>
                    <a:pt x="294487" y="878306"/>
                  </a:lnTo>
                  <a:lnTo>
                    <a:pt x="294424" y="879576"/>
                  </a:lnTo>
                  <a:lnTo>
                    <a:pt x="293624" y="879576"/>
                  </a:lnTo>
                  <a:lnTo>
                    <a:pt x="292100" y="880846"/>
                  </a:lnTo>
                  <a:lnTo>
                    <a:pt x="292912" y="884656"/>
                  </a:lnTo>
                  <a:lnTo>
                    <a:pt x="292544" y="885926"/>
                  </a:lnTo>
                  <a:lnTo>
                    <a:pt x="292531" y="887196"/>
                  </a:lnTo>
                  <a:lnTo>
                    <a:pt x="292874" y="888466"/>
                  </a:lnTo>
                  <a:lnTo>
                    <a:pt x="293001" y="891006"/>
                  </a:lnTo>
                  <a:lnTo>
                    <a:pt x="293243" y="892276"/>
                  </a:lnTo>
                  <a:lnTo>
                    <a:pt x="293776" y="892276"/>
                  </a:lnTo>
                  <a:lnTo>
                    <a:pt x="294043" y="893546"/>
                  </a:lnTo>
                  <a:lnTo>
                    <a:pt x="293827" y="894816"/>
                  </a:lnTo>
                  <a:lnTo>
                    <a:pt x="292633" y="894816"/>
                  </a:lnTo>
                  <a:lnTo>
                    <a:pt x="292404" y="896086"/>
                  </a:lnTo>
                  <a:lnTo>
                    <a:pt x="293090" y="897356"/>
                  </a:lnTo>
                  <a:lnTo>
                    <a:pt x="292493" y="897356"/>
                  </a:lnTo>
                  <a:lnTo>
                    <a:pt x="293230" y="898626"/>
                  </a:lnTo>
                  <a:lnTo>
                    <a:pt x="294081" y="899896"/>
                  </a:lnTo>
                  <a:lnTo>
                    <a:pt x="294779" y="901166"/>
                  </a:lnTo>
                  <a:lnTo>
                    <a:pt x="293458" y="901166"/>
                  </a:lnTo>
                  <a:lnTo>
                    <a:pt x="293839" y="902436"/>
                  </a:lnTo>
                  <a:lnTo>
                    <a:pt x="293992" y="903706"/>
                  </a:lnTo>
                  <a:lnTo>
                    <a:pt x="293839" y="904976"/>
                  </a:lnTo>
                  <a:lnTo>
                    <a:pt x="295046" y="906246"/>
                  </a:lnTo>
                  <a:lnTo>
                    <a:pt x="295630" y="907516"/>
                  </a:lnTo>
                  <a:lnTo>
                    <a:pt x="295617" y="908786"/>
                  </a:lnTo>
                  <a:lnTo>
                    <a:pt x="296545" y="908786"/>
                  </a:lnTo>
                  <a:lnTo>
                    <a:pt x="296976" y="910056"/>
                  </a:lnTo>
                  <a:lnTo>
                    <a:pt x="296989" y="911326"/>
                  </a:lnTo>
                  <a:lnTo>
                    <a:pt x="297967" y="911326"/>
                  </a:lnTo>
                  <a:lnTo>
                    <a:pt x="297662" y="912596"/>
                  </a:lnTo>
                  <a:lnTo>
                    <a:pt x="294779" y="912596"/>
                  </a:lnTo>
                  <a:lnTo>
                    <a:pt x="295808" y="913866"/>
                  </a:lnTo>
                  <a:lnTo>
                    <a:pt x="297535" y="913866"/>
                  </a:lnTo>
                  <a:lnTo>
                    <a:pt x="297014" y="915136"/>
                  </a:lnTo>
                  <a:lnTo>
                    <a:pt x="297078" y="916406"/>
                  </a:lnTo>
                  <a:lnTo>
                    <a:pt x="296760" y="916406"/>
                  </a:lnTo>
                  <a:lnTo>
                    <a:pt x="296456" y="917676"/>
                  </a:lnTo>
                  <a:lnTo>
                    <a:pt x="297649" y="918946"/>
                  </a:lnTo>
                  <a:lnTo>
                    <a:pt x="297268" y="921486"/>
                  </a:lnTo>
                  <a:lnTo>
                    <a:pt x="297192" y="922756"/>
                  </a:lnTo>
                  <a:lnTo>
                    <a:pt x="297002" y="924026"/>
                  </a:lnTo>
                  <a:lnTo>
                    <a:pt x="297319" y="924026"/>
                  </a:lnTo>
                  <a:lnTo>
                    <a:pt x="297649" y="925296"/>
                  </a:lnTo>
                  <a:lnTo>
                    <a:pt x="298043" y="926566"/>
                  </a:lnTo>
                  <a:lnTo>
                    <a:pt x="298932" y="926566"/>
                  </a:lnTo>
                  <a:lnTo>
                    <a:pt x="300202" y="930376"/>
                  </a:lnTo>
                  <a:lnTo>
                    <a:pt x="299847" y="930376"/>
                  </a:lnTo>
                  <a:lnTo>
                    <a:pt x="299834" y="931646"/>
                  </a:lnTo>
                  <a:lnTo>
                    <a:pt x="299694" y="932916"/>
                  </a:lnTo>
                  <a:lnTo>
                    <a:pt x="300062" y="932916"/>
                  </a:lnTo>
                  <a:lnTo>
                    <a:pt x="298653" y="934186"/>
                  </a:lnTo>
                  <a:lnTo>
                    <a:pt x="297688" y="935456"/>
                  </a:lnTo>
                  <a:lnTo>
                    <a:pt x="297446" y="935456"/>
                  </a:lnTo>
                  <a:lnTo>
                    <a:pt x="297599" y="936726"/>
                  </a:lnTo>
                  <a:lnTo>
                    <a:pt x="298183" y="937996"/>
                  </a:lnTo>
                  <a:lnTo>
                    <a:pt x="297929" y="937996"/>
                  </a:lnTo>
                  <a:lnTo>
                    <a:pt x="298259" y="939266"/>
                  </a:lnTo>
                  <a:lnTo>
                    <a:pt x="299173" y="940536"/>
                  </a:lnTo>
                  <a:lnTo>
                    <a:pt x="300456" y="941806"/>
                  </a:lnTo>
                  <a:lnTo>
                    <a:pt x="301675" y="943076"/>
                  </a:lnTo>
                  <a:lnTo>
                    <a:pt x="301853" y="945616"/>
                  </a:lnTo>
                  <a:lnTo>
                    <a:pt x="302615" y="948156"/>
                  </a:lnTo>
                  <a:lnTo>
                    <a:pt x="303949" y="948156"/>
                  </a:lnTo>
                  <a:lnTo>
                    <a:pt x="303936" y="949426"/>
                  </a:lnTo>
                  <a:lnTo>
                    <a:pt x="305612" y="949426"/>
                  </a:lnTo>
                  <a:lnTo>
                    <a:pt x="305663" y="950696"/>
                  </a:lnTo>
                  <a:lnTo>
                    <a:pt x="303060" y="950696"/>
                  </a:lnTo>
                  <a:lnTo>
                    <a:pt x="302221" y="953236"/>
                  </a:lnTo>
                  <a:lnTo>
                    <a:pt x="303377" y="953236"/>
                  </a:lnTo>
                  <a:lnTo>
                    <a:pt x="303911" y="954506"/>
                  </a:lnTo>
                  <a:lnTo>
                    <a:pt x="303860" y="955776"/>
                  </a:lnTo>
                  <a:lnTo>
                    <a:pt x="303999" y="957046"/>
                  </a:lnTo>
                  <a:lnTo>
                    <a:pt x="304685" y="957046"/>
                  </a:lnTo>
                  <a:lnTo>
                    <a:pt x="305282" y="958316"/>
                  </a:lnTo>
                  <a:lnTo>
                    <a:pt x="305816" y="958316"/>
                  </a:lnTo>
                  <a:lnTo>
                    <a:pt x="304393" y="959586"/>
                  </a:lnTo>
                  <a:lnTo>
                    <a:pt x="303733" y="959586"/>
                  </a:lnTo>
                  <a:lnTo>
                    <a:pt x="303847" y="962126"/>
                  </a:lnTo>
                  <a:lnTo>
                    <a:pt x="304088" y="963396"/>
                  </a:lnTo>
                  <a:lnTo>
                    <a:pt x="305790" y="963396"/>
                  </a:lnTo>
                  <a:lnTo>
                    <a:pt x="306247" y="964666"/>
                  </a:lnTo>
                  <a:lnTo>
                    <a:pt x="306476" y="965936"/>
                  </a:lnTo>
                  <a:lnTo>
                    <a:pt x="306425" y="967206"/>
                  </a:lnTo>
                  <a:lnTo>
                    <a:pt x="307251" y="967206"/>
                  </a:lnTo>
                  <a:lnTo>
                    <a:pt x="306590" y="969746"/>
                  </a:lnTo>
                  <a:lnTo>
                    <a:pt x="306806" y="971016"/>
                  </a:lnTo>
                  <a:lnTo>
                    <a:pt x="307886" y="972286"/>
                  </a:lnTo>
                  <a:lnTo>
                    <a:pt x="306793" y="974826"/>
                  </a:lnTo>
                  <a:lnTo>
                    <a:pt x="306832" y="977366"/>
                  </a:lnTo>
                  <a:lnTo>
                    <a:pt x="307949" y="978636"/>
                  </a:lnTo>
                  <a:lnTo>
                    <a:pt x="307936" y="981176"/>
                  </a:lnTo>
                  <a:lnTo>
                    <a:pt x="307644" y="982446"/>
                  </a:lnTo>
                  <a:lnTo>
                    <a:pt x="307797" y="984986"/>
                  </a:lnTo>
                  <a:lnTo>
                    <a:pt x="310070" y="984986"/>
                  </a:lnTo>
                  <a:lnTo>
                    <a:pt x="309918" y="986256"/>
                  </a:lnTo>
                  <a:lnTo>
                    <a:pt x="309854" y="987526"/>
                  </a:lnTo>
                  <a:lnTo>
                    <a:pt x="310184" y="987526"/>
                  </a:lnTo>
                  <a:lnTo>
                    <a:pt x="310159" y="990066"/>
                  </a:lnTo>
                  <a:lnTo>
                    <a:pt x="309702" y="991336"/>
                  </a:lnTo>
                  <a:lnTo>
                    <a:pt x="309867" y="991336"/>
                  </a:lnTo>
                  <a:lnTo>
                    <a:pt x="310388" y="992606"/>
                  </a:lnTo>
                  <a:lnTo>
                    <a:pt x="310540" y="993876"/>
                  </a:lnTo>
                  <a:lnTo>
                    <a:pt x="312026" y="993876"/>
                  </a:lnTo>
                  <a:lnTo>
                    <a:pt x="311302" y="995146"/>
                  </a:lnTo>
                  <a:lnTo>
                    <a:pt x="311175" y="996416"/>
                  </a:lnTo>
                  <a:lnTo>
                    <a:pt x="311645" y="996416"/>
                  </a:lnTo>
                  <a:lnTo>
                    <a:pt x="310807" y="997686"/>
                  </a:lnTo>
                  <a:lnTo>
                    <a:pt x="312267" y="998956"/>
                  </a:lnTo>
                  <a:lnTo>
                    <a:pt x="313791" y="998956"/>
                  </a:lnTo>
                  <a:lnTo>
                    <a:pt x="318033" y="1001496"/>
                  </a:lnTo>
                  <a:lnTo>
                    <a:pt x="322008" y="1002766"/>
                  </a:lnTo>
                  <a:lnTo>
                    <a:pt x="324408" y="1002766"/>
                  </a:lnTo>
                  <a:lnTo>
                    <a:pt x="325818" y="1001496"/>
                  </a:lnTo>
                  <a:lnTo>
                    <a:pt x="326237" y="1000226"/>
                  </a:lnTo>
                  <a:lnTo>
                    <a:pt x="326580" y="1001496"/>
                  </a:lnTo>
                  <a:lnTo>
                    <a:pt x="327355" y="1001496"/>
                  </a:lnTo>
                  <a:lnTo>
                    <a:pt x="328434" y="1002766"/>
                  </a:lnTo>
                  <a:lnTo>
                    <a:pt x="329692" y="1002766"/>
                  </a:lnTo>
                  <a:lnTo>
                    <a:pt x="331114" y="1001496"/>
                  </a:lnTo>
                  <a:lnTo>
                    <a:pt x="332003" y="1001496"/>
                  </a:lnTo>
                  <a:lnTo>
                    <a:pt x="332384" y="1000226"/>
                  </a:lnTo>
                  <a:lnTo>
                    <a:pt x="332295" y="998956"/>
                  </a:lnTo>
                  <a:lnTo>
                    <a:pt x="335013" y="997686"/>
                  </a:lnTo>
                  <a:lnTo>
                    <a:pt x="335432" y="996416"/>
                  </a:lnTo>
                  <a:lnTo>
                    <a:pt x="334810" y="995146"/>
                  </a:lnTo>
                  <a:lnTo>
                    <a:pt x="334492" y="995146"/>
                  </a:lnTo>
                  <a:lnTo>
                    <a:pt x="334187" y="993876"/>
                  </a:lnTo>
                  <a:lnTo>
                    <a:pt x="333819" y="993876"/>
                  </a:lnTo>
                  <a:lnTo>
                    <a:pt x="332206" y="992606"/>
                  </a:lnTo>
                  <a:lnTo>
                    <a:pt x="333082" y="991336"/>
                  </a:lnTo>
                  <a:lnTo>
                    <a:pt x="332105" y="991336"/>
                  </a:lnTo>
                  <a:lnTo>
                    <a:pt x="331533" y="990066"/>
                  </a:lnTo>
                  <a:lnTo>
                    <a:pt x="332308" y="990066"/>
                  </a:lnTo>
                  <a:lnTo>
                    <a:pt x="332676" y="988796"/>
                  </a:lnTo>
                  <a:lnTo>
                    <a:pt x="332625" y="987526"/>
                  </a:lnTo>
                  <a:lnTo>
                    <a:pt x="332816" y="986256"/>
                  </a:lnTo>
                  <a:lnTo>
                    <a:pt x="332219" y="986256"/>
                  </a:lnTo>
                  <a:lnTo>
                    <a:pt x="332397" y="984986"/>
                  </a:lnTo>
                  <a:lnTo>
                    <a:pt x="332409" y="983716"/>
                  </a:lnTo>
                  <a:lnTo>
                    <a:pt x="331419" y="981176"/>
                  </a:lnTo>
                  <a:lnTo>
                    <a:pt x="331355" y="979906"/>
                  </a:lnTo>
                  <a:lnTo>
                    <a:pt x="330784" y="979906"/>
                  </a:lnTo>
                  <a:lnTo>
                    <a:pt x="329692" y="978636"/>
                  </a:lnTo>
                  <a:lnTo>
                    <a:pt x="330288" y="978636"/>
                  </a:lnTo>
                  <a:lnTo>
                    <a:pt x="330339" y="977366"/>
                  </a:lnTo>
                  <a:lnTo>
                    <a:pt x="329095" y="972286"/>
                  </a:lnTo>
                  <a:lnTo>
                    <a:pt x="328371" y="971524"/>
                  </a:lnTo>
                  <a:lnTo>
                    <a:pt x="328371" y="1000226"/>
                  </a:lnTo>
                  <a:lnTo>
                    <a:pt x="328117" y="1001496"/>
                  </a:lnTo>
                  <a:lnTo>
                    <a:pt x="327723" y="1001496"/>
                  </a:lnTo>
                  <a:lnTo>
                    <a:pt x="327952" y="1000226"/>
                  </a:lnTo>
                  <a:lnTo>
                    <a:pt x="328371" y="1000226"/>
                  </a:lnTo>
                  <a:lnTo>
                    <a:pt x="328371" y="971524"/>
                  </a:lnTo>
                  <a:lnTo>
                    <a:pt x="327888" y="971016"/>
                  </a:lnTo>
                  <a:lnTo>
                    <a:pt x="329374" y="971016"/>
                  </a:lnTo>
                  <a:lnTo>
                    <a:pt x="329387" y="969746"/>
                  </a:lnTo>
                  <a:lnTo>
                    <a:pt x="329247" y="969746"/>
                  </a:lnTo>
                  <a:lnTo>
                    <a:pt x="328968" y="968476"/>
                  </a:lnTo>
                  <a:lnTo>
                    <a:pt x="328333" y="968476"/>
                  </a:lnTo>
                  <a:lnTo>
                    <a:pt x="327774" y="967206"/>
                  </a:lnTo>
                  <a:lnTo>
                    <a:pt x="327380" y="965936"/>
                  </a:lnTo>
                  <a:lnTo>
                    <a:pt x="327571" y="964666"/>
                  </a:lnTo>
                  <a:lnTo>
                    <a:pt x="328333" y="964666"/>
                  </a:lnTo>
                  <a:lnTo>
                    <a:pt x="327647" y="963396"/>
                  </a:lnTo>
                  <a:lnTo>
                    <a:pt x="325996" y="963396"/>
                  </a:lnTo>
                  <a:lnTo>
                    <a:pt x="327583" y="962126"/>
                  </a:lnTo>
                  <a:lnTo>
                    <a:pt x="326771" y="962126"/>
                  </a:lnTo>
                  <a:lnTo>
                    <a:pt x="326605" y="960856"/>
                  </a:lnTo>
                  <a:lnTo>
                    <a:pt x="327088" y="959586"/>
                  </a:lnTo>
                  <a:lnTo>
                    <a:pt x="326745" y="959586"/>
                  </a:lnTo>
                  <a:lnTo>
                    <a:pt x="326110" y="958316"/>
                  </a:lnTo>
                  <a:lnTo>
                    <a:pt x="325208" y="957046"/>
                  </a:lnTo>
                  <a:lnTo>
                    <a:pt x="325869" y="957046"/>
                  </a:lnTo>
                  <a:lnTo>
                    <a:pt x="326047" y="955776"/>
                  </a:lnTo>
                  <a:lnTo>
                    <a:pt x="325653" y="954506"/>
                  </a:lnTo>
                  <a:lnTo>
                    <a:pt x="325196" y="954506"/>
                  </a:lnTo>
                  <a:lnTo>
                    <a:pt x="324383" y="953236"/>
                  </a:lnTo>
                  <a:lnTo>
                    <a:pt x="324370" y="954506"/>
                  </a:lnTo>
                  <a:lnTo>
                    <a:pt x="324192" y="955776"/>
                  </a:lnTo>
                  <a:lnTo>
                    <a:pt x="323164" y="954506"/>
                  </a:lnTo>
                  <a:lnTo>
                    <a:pt x="322973" y="953236"/>
                  </a:lnTo>
                  <a:lnTo>
                    <a:pt x="324586" y="951966"/>
                  </a:lnTo>
                  <a:lnTo>
                    <a:pt x="325056" y="950696"/>
                  </a:lnTo>
                  <a:lnTo>
                    <a:pt x="325386" y="950696"/>
                  </a:lnTo>
                  <a:lnTo>
                    <a:pt x="324459" y="949426"/>
                  </a:lnTo>
                  <a:lnTo>
                    <a:pt x="323265" y="946886"/>
                  </a:lnTo>
                  <a:lnTo>
                    <a:pt x="325132" y="946886"/>
                  </a:lnTo>
                  <a:lnTo>
                    <a:pt x="326364" y="945616"/>
                  </a:lnTo>
                  <a:lnTo>
                    <a:pt x="326986" y="943076"/>
                  </a:lnTo>
                  <a:lnTo>
                    <a:pt x="327901" y="944346"/>
                  </a:lnTo>
                  <a:lnTo>
                    <a:pt x="328472" y="945616"/>
                  </a:lnTo>
                  <a:lnTo>
                    <a:pt x="328701" y="945616"/>
                  </a:lnTo>
                  <a:lnTo>
                    <a:pt x="329222" y="944346"/>
                  </a:lnTo>
                  <a:lnTo>
                    <a:pt x="329603" y="944346"/>
                  </a:lnTo>
                  <a:lnTo>
                    <a:pt x="331571" y="945616"/>
                  </a:lnTo>
                  <a:lnTo>
                    <a:pt x="332193" y="945616"/>
                  </a:lnTo>
                  <a:lnTo>
                    <a:pt x="332727" y="944346"/>
                  </a:lnTo>
                  <a:lnTo>
                    <a:pt x="333997" y="945616"/>
                  </a:lnTo>
                  <a:lnTo>
                    <a:pt x="334733" y="944346"/>
                  </a:lnTo>
                  <a:lnTo>
                    <a:pt x="334924" y="943076"/>
                  </a:lnTo>
                  <a:lnTo>
                    <a:pt x="335026" y="941806"/>
                  </a:lnTo>
                  <a:lnTo>
                    <a:pt x="335153" y="941806"/>
                  </a:lnTo>
                  <a:lnTo>
                    <a:pt x="335191" y="940536"/>
                  </a:lnTo>
                  <a:lnTo>
                    <a:pt x="337578" y="940536"/>
                  </a:lnTo>
                  <a:lnTo>
                    <a:pt x="338620" y="941806"/>
                  </a:lnTo>
                  <a:lnTo>
                    <a:pt x="339407" y="941806"/>
                  </a:lnTo>
                  <a:lnTo>
                    <a:pt x="339585" y="940536"/>
                  </a:lnTo>
                  <a:lnTo>
                    <a:pt x="339775" y="939266"/>
                  </a:lnTo>
                  <a:lnTo>
                    <a:pt x="340537" y="939266"/>
                  </a:lnTo>
                  <a:lnTo>
                    <a:pt x="340956" y="940536"/>
                  </a:lnTo>
                  <a:lnTo>
                    <a:pt x="341249" y="940536"/>
                  </a:lnTo>
                  <a:lnTo>
                    <a:pt x="341680" y="941806"/>
                  </a:lnTo>
                  <a:lnTo>
                    <a:pt x="343255" y="940536"/>
                  </a:lnTo>
                  <a:lnTo>
                    <a:pt x="344665" y="940536"/>
                  </a:lnTo>
                  <a:lnTo>
                    <a:pt x="345808" y="941806"/>
                  </a:lnTo>
                  <a:lnTo>
                    <a:pt x="346773" y="940536"/>
                  </a:lnTo>
                  <a:lnTo>
                    <a:pt x="347548" y="939266"/>
                  </a:lnTo>
                  <a:lnTo>
                    <a:pt x="347687" y="939266"/>
                  </a:lnTo>
                  <a:lnTo>
                    <a:pt x="348056" y="937996"/>
                  </a:lnTo>
                  <a:lnTo>
                    <a:pt x="348703" y="939266"/>
                  </a:lnTo>
                  <a:lnTo>
                    <a:pt x="349389" y="937996"/>
                  </a:lnTo>
                  <a:lnTo>
                    <a:pt x="350583" y="939266"/>
                  </a:lnTo>
                  <a:lnTo>
                    <a:pt x="352285" y="939266"/>
                  </a:lnTo>
                  <a:lnTo>
                    <a:pt x="352539" y="937996"/>
                  </a:lnTo>
                  <a:lnTo>
                    <a:pt x="352742" y="936726"/>
                  </a:lnTo>
                  <a:lnTo>
                    <a:pt x="353009" y="935456"/>
                  </a:lnTo>
                  <a:lnTo>
                    <a:pt x="354482" y="935456"/>
                  </a:lnTo>
                  <a:lnTo>
                    <a:pt x="355257" y="937996"/>
                  </a:lnTo>
                  <a:lnTo>
                    <a:pt x="356298" y="939266"/>
                  </a:lnTo>
                  <a:lnTo>
                    <a:pt x="358025" y="939266"/>
                  </a:lnTo>
                  <a:lnTo>
                    <a:pt x="359270" y="937996"/>
                  </a:lnTo>
                  <a:lnTo>
                    <a:pt x="359752" y="936726"/>
                  </a:lnTo>
                  <a:lnTo>
                    <a:pt x="360045" y="936726"/>
                  </a:lnTo>
                  <a:lnTo>
                    <a:pt x="360172" y="935456"/>
                  </a:lnTo>
                  <a:lnTo>
                    <a:pt x="361797" y="936726"/>
                  </a:lnTo>
                  <a:lnTo>
                    <a:pt x="362940" y="936726"/>
                  </a:lnTo>
                  <a:lnTo>
                    <a:pt x="363601" y="934186"/>
                  </a:lnTo>
                  <a:lnTo>
                    <a:pt x="369379" y="934186"/>
                  </a:lnTo>
                  <a:lnTo>
                    <a:pt x="369874" y="935456"/>
                  </a:lnTo>
                  <a:lnTo>
                    <a:pt x="370928" y="935456"/>
                  </a:lnTo>
                  <a:lnTo>
                    <a:pt x="371271" y="934186"/>
                  </a:lnTo>
                  <a:lnTo>
                    <a:pt x="371475" y="934186"/>
                  </a:lnTo>
                  <a:lnTo>
                    <a:pt x="372097" y="931646"/>
                  </a:lnTo>
                  <a:lnTo>
                    <a:pt x="372160" y="932916"/>
                  </a:lnTo>
                  <a:lnTo>
                    <a:pt x="372414" y="932916"/>
                  </a:lnTo>
                  <a:lnTo>
                    <a:pt x="373989" y="934186"/>
                  </a:lnTo>
                  <a:lnTo>
                    <a:pt x="376821" y="934186"/>
                  </a:lnTo>
                  <a:lnTo>
                    <a:pt x="377126" y="932916"/>
                  </a:lnTo>
                  <a:lnTo>
                    <a:pt x="379945" y="932916"/>
                  </a:lnTo>
                  <a:lnTo>
                    <a:pt x="380276" y="931646"/>
                  </a:lnTo>
                  <a:lnTo>
                    <a:pt x="380593" y="930376"/>
                  </a:lnTo>
                  <a:lnTo>
                    <a:pt x="381292" y="931646"/>
                  </a:lnTo>
                  <a:lnTo>
                    <a:pt x="384683" y="931646"/>
                  </a:lnTo>
                  <a:lnTo>
                    <a:pt x="385051" y="930376"/>
                  </a:lnTo>
                  <a:lnTo>
                    <a:pt x="386067" y="931646"/>
                  </a:lnTo>
                  <a:lnTo>
                    <a:pt x="390105" y="931646"/>
                  </a:lnTo>
                  <a:lnTo>
                    <a:pt x="390055" y="930376"/>
                  </a:lnTo>
                  <a:lnTo>
                    <a:pt x="390359" y="930376"/>
                  </a:lnTo>
                  <a:lnTo>
                    <a:pt x="391007" y="929106"/>
                  </a:lnTo>
                  <a:lnTo>
                    <a:pt x="391617" y="929106"/>
                  </a:lnTo>
                  <a:lnTo>
                    <a:pt x="391718" y="927836"/>
                  </a:lnTo>
                  <a:lnTo>
                    <a:pt x="392176" y="927836"/>
                  </a:lnTo>
                  <a:lnTo>
                    <a:pt x="392899" y="929106"/>
                  </a:lnTo>
                  <a:lnTo>
                    <a:pt x="395097" y="930376"/>
                  </a:lnTo>
                  <a:lnTo>
                    <a:pt x="397230" y="930376"/>
                  </a:lnTo>
                  <a:lnTo>
                    <a:pt x="398284" y="931646"/>
                  </a:lnTo>
                  <a:lnTo>
                    <a:pt x="399072" y="932916"/>
                  </a:lnTo>
                  <a:lnTo>
                    <a:pt x="399757" y="932916"/>
                  </a:lnTo>
                  <a:lnTo>
                    <a:pt x="400037" y="934186"/>
                  </a:lnTo>
                  <a:lnTo>
                    <a:pt x="399897" y="935456"/>
                  </a:lnTo>
                  <a:lnTo>
                    <a:pt x="401434" y="943076"/>
                  </a:lnTo>
                  <a:lnTo>
                    <a:pt x="403263" y="948156"/>
                  </a:lnTo>
                  <a:lnTo>
                    <a:pt x="405003" y="954506"/>
                  </a:lnTo>
                  <a:lnTo>
                    <a:pt x="406755" y="963396"/>
                  </a:lnTo>
                  <a:lnTo>
                    <a:pt x="406476" y="965936"/>
                  </a:lnTo>
                  <a:lnTo>
                    <a:pt x="407174" y="969746"/>
                  </a:lnTo>
                  <a:lnTo>
                    <a:pt x="408876" y="973556"/>
                  </a:lnTo>
                  <a:lnTo>
                    <a:pt x="408393" y="973556"/>
                  </a:lnTo>
                  <a:lnTo>
                    <a:pt x="408317" y="974826"/>
                  </a:lnTo>
                  <a:lnTo>
                    <a:pt x="410489" y="982446"/>
                  </a:lnTo>
                  <a:lnTo>
                    <a:pt x="411670" y="982446"/>
                  </a:lnTo>
                  <a:lnTo>
                    <a:pt x="411670" y="984986"/>
                  </a:lnTo>
                  <a:lnTo>
                    <a:pt x="411746" y="986256"/>
                  </a:lnTo>
                  <a:lnTo>
                    <a:pt x="413461" y="986256"/>
                  </a:lnTo>
                  <a:lnTo>
                    <a:pt x="413981" y="987526"/>
                  </a:lnTo>
                  <a:lnTo>
                    <a:pt x="414388" y="988796"/>
                  </a:lnTo>
                  <a:lnTo>
                    <a:pt x="417283" y="988796"/>
                  </a:lnTo>
                  <a:lnTo>
                    <a:pt x="418465" y="990066"/>
                  </a:lnTo>
                  <a:lnTo>
                    <a:pt x="419290" y="990066"/>
                  </a:lnTo>
                  <a:lnTo>
                    <a:pt x="420395" y="988796"/>
                  </a:lnTo>
                  <a:lnTo>
                    <a:pt x="423049" y="988796"/>
                  </a:lnTo>
                  <a:lnTo>
                    <a:pt x="424992" y="987526"/>
                  </a:lnTo>
                  <a:lnTo>
                    <a:pt x="425805" y="987526"/>
                  </a:lnTo>
                  <a:lnTo>
                    <a:pt x="426593" y="986256"/>
                  </a:lnTo>
                  <a:lnTo>
                    <a:pt x="427888" y="986256"/>
                  </a:lnTo>
                  <a:lnTo>
                    <a:pt x="429183" y="984986"/>
                  </a:lnTo>
                  <a:lnTo>
                    <a:pt x="434289" y="984986"/>
                  </a:lnTo>
                  <a:lnTo>
                    <a:pt x="434619" y="983716"/>
                  </a:lnTo>
                  <a:lnTo>
                    <a:pt x="434378" y="983716"/>
                  </a:lnTo>
                  <a:lnTo>
                    <a:pt x="435533" y="982446"/>
                  </a:lnTo>
                  <a:lnTo>
                    <a:pt x="436422" y="981176"/>
                  </a:lnTo>
                  <a:close/>
                </a:path>
                <a:path w="1456690" h="1003300">
                  <a:moveTo>
                    <a:pt x="531177" y="601878"/>
                  </a:moveTo>
                  <a:lnTo>
                    <a:pt x="529729" y="600608"/>
                  </a:lnTo>
                  <a:lnTo>
                    <a:pt x="528967" y="600608"/>
                  </a:lnTo>
                  <a:lnTo>
                    <a:pt x="528548" y="599338"/>
                  </a:lnTo>
                  <a:lnTo>
                    <a:pt x="528523" y="598068"/>
                  </a:lnTo>
                  <a:lnTo>
                    <a:pt x="529488" y="598068"/>
                  </a:lnTo>
                  <a:lnTo>
                    <a:pt x="530047" y="596798"/>
                  </a:lnTo>
                  <a:lnTo>
                    <a:pt x="528497" y="595528"/>
                  </a:lnTo>
                  <a:lnTo>
                    <a:pt x="527570" y="595528"/>
                  </a:lnTo>
                  <a:lnTo>
                    <a:pt x="527253" y="594258"/>
                  </a:lnTo>
                  <a:lnTo>
                    <a:pt x="527646" y="592988"/>
                  </a:lnTo>
                  <a:lnTo>
                    <a:pt x="528193" y="591718"/>
                  </a:lnTo>
                  <a:lnTo>
                    <a:pt x="526872" y="590448"/>
                  </a:lnTo>
                  <a:lnTo>
                    <a:pt x="526669" y="589178"/>
                  </a:lnTo>
                  <a:lnTo>
                    <a:pt x="526097" y="587908"/>
                  </a:lnTo>
                  <a:lnTo>
                    <a:pt x="525145" y="586638"/>
                  </a:lnTo>
                  <a:lnTo>
                    <a:pt x="523671" y="584098"/>
                  </a:lnTo>
                  <a:lnTo>
                    <a:pt x="523240" y="582828"/>
                  </a:lnTo>
                  <a:lnTo>
                    <a:pt x="523011" y="581558"/>
                  </a:lnTo>
                  <a:lnTo>
                    <a:pt x="520992" y="579018"/>
                  </a:lnTo>
                  <a:lnTo>
                    <a:pt x="519493" y="579018"/>
                  </a:lnTo>
                  <a:lnTo>
                    <a:pt x="518756" y="577748"/>
                  </a:lnTo>
                  <a:lnTo>
                    <a:pt x="518375" y="576478"/>
                  </a:lnTo>
                  <a:lnTo>
                    <a:pt x="517436" y="575208"/>
                  </a:lnTo>
                  <a:lnTo>
                    <a:pt x="516229" y="572668"/>
                  </a:lnTo>
                  <a:lnTo>
                    <a:pt x="514959" y="571398"/>
                  </a:lnTo>
                  <a:lnTo>
                    <a:pt x="513638" y="571398"/>
                  </a:lnTo>
                  <a:lnTo>
                    <a:pt x="510616" y="568858"/>
                  </a:lnTo>
                  <a:lnTo>
                    <a:pt x="510578" y="594258"/>
                  </a:lnTo>
                  <a:lnTo>
                    <a:pt x="509460" y="598068"/>
                  </a:lnTo>
                  <a:lnTo>
                    <a:pt x="508939" y="599338"/>
                  </a:lnTo>
                  <a:lnTo>
                    <a:pt x="508723" y="600608"/>
                  </a:lnTo>
                  <a:lnTo>
                    <a:pt x="508787" y="601878"/>
                  </a:lnTo>
                  <a:lnTo>
                    <a:pt x="507504" y="601878"/>
                  </a:lnTo>
                  <a:lnTo>
                    <a:pt x="507009" y="603148"/>
                  </a:lnTo>
                  <a:lnTo>
                    <a:pt x="506272" y="604418"/>
                  </a:lnTo>
                  <a:lnTo>
                    <a:pt x="505726" y="605688"/>
                  </a:lnTo>
                  <a:lnTo>
                    <a:pt x="505460" y="606958"/>
                  </a:lnTo>
                  <a:lnTo>
                    <a:pt x="504151" y="606958"/>
                  </a:lnTo>
                  <a:lnTo>
                    <a:pt x="503821" y="608228"/>
                  </a:lnTo>
                  <a:lnTo>
                    <a:pt x="503326" y="608228"/>
                  </a:lnTo>
                  <a:lnTo>
                    <a:pt x="500722" y="610768"/>
                  </a:lnTo>
                  <a:lnTo>
                    <a:pt x="498843" y="612038"/>
                  </a:lnTo>
                  <a:lnTo>
                    <a:pt x="497052" y="613308"/>
                  </a:lnTo>
                  <a:lnTo>
                    <a:pt x="495668" y="613308"/>
                  </a:lnTo>
                  <a:lnTo>
                    <a:pt x="495173" y="614578"/>
                  </a:lnTo>
                  <a:lnTo>
                    <a:pt x="492645" y="614578"/>
                  </a:lnTo>
                  <a:lnTo>
                    <a:pt x="491007" y="615848"/>
                  </a:lnTo>
                  <a:lnTo>
                    <a:pt x="485343" y="615848"/>
                  </a:lnTo>
                  <a:lnTo>
                    <a:pt x="484327" y="617118"/>
                  </a:lnTo>
                  <a:lnTo>
                    <a:pt x="482053" y="617118"/>
                  </a:lnTo>
                  <a:lnTo>
                    <a:pt x="479856" y="615848"/>
                  </a:lnTo>
                  <a:lnTo>
                    <a:pt x="477761" y="615848"/>
                  </a:lnTo>
                  <a:lnTo>
                    <a:pt x="474395" y="617118"/>
                  </a:lnTo>
                  <a:lnTo>
                    <a:pt x="474065" y="617118"/>
                  </a:lnTo>
                  <a:lnTo>
                    <a:pt x="473786" y="615848"/>
                  </a:lnTo>
                  <a:lnTo>
                    <a:pt x="473557" y="615848"/>
                  </a:lnTo>
                  <a:lnTo>
                    <a:pt x="474726" y="614578"/>
                  </a:lnTo>
                  <a:lnTo>
                    <a:pt x="475640" y="613308"/>
                  </a:lnTo>
                  <a:lnTo>
                    <a:pt x="473875" y="612038"/>
                  </a:lnTo>
                  <a:lnTo>
                    <a:pt x="472351" y="610768"/>
                  </a:lnTo>
                  <a:lnTo>
                    <a:pt x="473329" y="609498"/>
                  </a:lnTo>
                  <a:lnTo>
                    <a:pt x="473036" y="608228"/>
                  </a:lnTo>
                  <a:lnTo>
                    <a:pt x="471766" y="606958"/>
                  </a:lnTo>
                  <a:lnTo>
                    <a:pt x="471297" y="605688"/>
                  </a:lnTo>
                  <a:lnTo>
                    <a:pt x="471601" y="604418"/>
                  </a:lnTo>
                  <a:lnTo>
                    <a:pt x="470890" y="604418"/>
                  </a:lnTo>
                  <a:lnTo>
                    <a:pt x="470090" y="603148"/>
                  </a:lnTo>
                  <a:lnTo>
                    <a:pt x="470306" y="603148"/>
                  </a:lnTo>
                  <a:lnTo>
                    <a:pt x="470077" y="601878"/>
                  </a:lnTo>
                  <a:lnTo>
                    <a:pt x="469417" y="601878"/>
                  </a:lnTo>
                  <a:lnTo>
                    <a:pt x="468871" y="600608"/>
                  </a:lnTo>
                  <a:lnTo>
                    <a:pt x="468490" y="600608"/>
                  </a:lnTo>
                  <a:lnTo>
                    <a:pt x="469557" y="596798"/>
                  </a:lnTo>
                  <a:lnTo>
                    <a:pt x="469303" y="594258"/>
                  </a:lnTo>
                  <a:lnTo>
                    <a:pt x="467753" y="592988"/>
                  </a:lnTo>
                  <a:lnTo>
                    <a:pt x="469125" y="592988"/>
                  </a:lnTo>
                  <a:lnTo>
                    <a:pt x="468884" y="590448"/>
                  </a:lnTo>
                  <a:lnTo>
                    <a:pt x="469315" y="589178"/>
                  </a:lnTo>
                  <a:lnTo>
                    <a:pt x="470014" y="589178"/>
                  </a:lnTo>
                  <a:lnTo>
                    <a:pt x="472186" y="587908"/>
                  </a:lnTo>
                  <a:lnTo>
                    <a:pt x="473202" y="586638"/>
                  </a:lnTo>
                  <a:lnTo>
                    <a:pt x="475361" y="585368"/>
                  </a:lnTo>
                  <a:lnTo>
                    <a:pt x="476199" y="584098"/>
                  </a:lnTo>
                  <a:lnTo>
                    <a:pt x="477177" y="582828"/>
                  </a:lnTo>
                  <a:lnTo>
                    <a:pt x="478383" y="582828"/>
                  </a:lnTo>
                  <a:lnTo>
                    <a:pt x="479336" y="581558"/>
                  </a:lnTo>
                  <a:lnTo>
                    <a:pt x="480847" y="580288"/>
                  </a:lnTo>
                  <a:lnTo>
                    <a:pt x="482917" y="579018"/>
                  </a:lnTo>
                  <a:lnTo>
                    <a:pt x="485343" y="579018"/>
                  </a:lnTo>
                  <a:lnTo>
                    <a:pt x="488035" y="577748"/>
                  </a:lnTo>
                  <a:lnTo>
                    <a:pt x="496011" y="576478"/>
                  </a:lnTo>
                  <a:lnTo>
                    <a:pt x="502119" y="577748"/>
                  </a:lnTo>
                  <a:lnTo>
                    <a:pt x="506361" y="582828"/>
                  </a:lnTo>
                  <a:lnTo>
                    <a:pt x="507123" y="585368"/>
                  </a:lnTo>
                  <a:lnTo>
                    <a:pt x="508152" y="586638"/>
                  </a:lnTo>
                  <a:lnTo>
                    <a:pt x="508914" y="589178"/>
                  </a:lnTo>
                  <a:lnTo>
                    <a:pt x="509511" y="590448"/>
                  </a:lnTo>
                  <a:lnTo>
                    <a:pt x="509943" y="591718"/>
                  </a:lnTo>
                  <a:lnTo>
                    <a:pt x="510362" y="591718"/>
                  </a:lnTo>
                  <a:lnTo>
                    <a:pt x="510527" y="592988"/>
                  </a:lnTo>
                  <a:lnTo>
                    <a:pt x="510578" y="594258"/>
                  </a:lnTo>
                  <a:lnTo>
                    <a:pt x="510578" y="568833"/>
                  </a:lnTo>
                  <a:lnTo>
                    <a:pt x="509016" y="567588"/>
                  </a:lnTo>
                  <a:lnTo>
                    <a:pt x="506526" y="566318"/>
                  </a:lnTo>
                  <a:lnTo>
                    <a:pt x="504799" y="566318"/>
                  </a:lnTo>
                  <a:lnTo>
                    <a:pt x="503364" y="565048"/>
                  </a:lnTo>
                  <a:lnTo>
                    <a:pt x="502208" y="565048"/>
                  </a:lnTo>
                  <a:lnTo>
                    <a:pt x="501370" y="563778"/>
                  </a:lnTo>
                  <a:lnTo>
                    <a:pt x="499973" y="563778"/>
                  </a:lnTo>
                  <a:lnTo>
                    <a:pt x="498132" y="562508"/>
                  </a:lnTo>
                  <a:lnTo>
                    <a:pt x="496684" y="562508"/>
                  </a:lnTo>
                  <a:lnTo>
                    <a:pt x="494576" y="561238"/>
                  </a:lnTo>
                  <a:lnTo>
                    <a:pt x="493610" y="561238"/>
                  </a:lnTo>
                  <a:lnTo>
                    <a:pt x="492747" y="562508"/>
                  </a:lnTo>
                  <a:lnTo>
                    <a:pt x="490054" y="562508"/>
                  </a:lnTo>
                  <a:lnTo>
                    <a:pt x="489394" y="561238"/>
                  </a:lnTo>
                  <a:lnTo>
                    <a:pt x="488010" y="561238"/>
                  </a:lnTo>
                  <a:lnTo>
                    <a:pt x="487273" y="559968"/>
                  </a:lnTo>
                  <a:lnTo>
                    <a:pt x="484276" y="559968"/>
                  </a:lnTo>
                  <a:lnTo>
                    <a:pt x="481901" y="558698"/>
                  </a:lnTo>
                  <a:lnTo>
                    <a:pt x="480580" y="558698"/>
                  </a:lnTo>
                  <a:lnTo>
                    <a:pt x="479221" y="559968"/>
                  </a:lnTo>
                  <a:lnTo>
                    <a:pt x="476338" y="559968"/>
                  </a:lnTo>
                  <a:lnTo>
                    <a:pt x="476237" y="562508"/>
                  </a:lnTo>
                  <a:lnTo>
                    <a:pt x="475907" y="563778"/>
                  </a:lnTo>
                  <a:lnTo>
                    <a:pt x="474192" y="563778"/>
                  </a:lnTo>
                  <a:lnTo>
                    <a:pt x="474167" y="562508"/>
                  </a:lnTo>
                  <a:lnTo>
                    <a:pt x="473786" y="561238"/>
                  </a:lnTo>
                  <a:lnTo>
                    <a:pt x="470966" y="561238"/>
                  </a:lnTo>
                  <a:lnTo>
                    <a:pt x="468731" y="562508"/>
                  </a:lnTo>
                  <a:lnTo>
                    <a:pt x="466953" y="562508"/>
                  </a:lnTo>
                  <a:lnTo>
                    <a:pt x="465124" y="561238"/>
                  </a:lnTo>
                  <a:lnTo>
                    <a:pt x="464794" y="562508"/>
                  </a:lnTo>
                  <a:lnTo>
                    <a:pt x="464451" y="562508"/>
                  </a:lnTo>
                  <a:lnTo>
                    <a:pt x="462864" y="561238"/>
                  </a:lnTo>
                  <a:lnTo>
                    <a:pt x="461124" y="561238"/>
                  </a:lnTo>
                  <a:lnTo>
                    <a:pt x="460794" y="562508"/>
                  </a:lnTo>
                  <a:lnTo>
                    <a:pt x="460222" y="563778"/>
                  </a:lnTo>
                  <a:lnTo>
                    <a:pt x="459498" y="562508"/>
                  </a:lnTo>
                  <a:lnTo>
                    <a:pt x="459054" y="562508"/>
                  </a:lnTo>
                  <a:lnTo>
                    <a:pt x="459181" y="561238"/>
                  </a:lnTo>
                  <a:lnTo>
                    <a:pt x="458279" y="559968"/>
                  </a:lnTo>
                  <a:lnTo>
                    <a:pt x="458228" y="558698"/>
                  </a:lnTo>
                  <a:lnTo>
                    <a:pt x="458495" y="558698"/>
                  </a:lnTo>
                  <a:lnTo>
                    <a:pt x="458457" y="557428"/>
                  </a:lnTo>
                  <a:lnTo>
                    <a:pt x="457149" y="554888"/>
                  </a:lnTo>
                  <a:lnTo>
                    <a:pt x="456399" y="551078"/>
                  </a:lnTo>
                  <a:lnTo>
                    <a:pt x="455993" y="545998"/>
                  </a:lnTo>
                  <a:lnTo>
                    <a:pt x="454342" y="544728"/>
                  </a:lnTo>
                  <a:lnTo>
                    <a:pt x="454418" y="543458"/>
                  </a:lnTo>
                  <a:lnTo>
                    <a:pt x="454444" y="539648"/>
                  </a:lnTo>
                  <a:lnTo>
                    <a:pt x="454113" y="537108"/>
                  </a:lnTo>
                  <a:lnTo>
                    <a:pt x="453212" y="537108"/>
                  </a:lnTo>
                  <a:lnTo>
                    <a:pt x="452666" y="535838"/>
                  </a:lnTo>
                  <a:lnTo>
                    <a:pt x="452031" y="534568"/>
                  </a:lnTo>
                  <a:lnTo>
                    <a:pt x="451904" y="533298"/>
                  </a:lnTo>
                  <a:lnTo>
                    <a:pt x="451688" y="532028"/>
                  </a:lnTo>
                  <a:lnTo>
                    <a:pt x="451396" y="532028"/>
                  </a:lnTo>
                  <a:lnTo>
                    <a:pt x="451459" y="530758"/>
                  </a:lnTo>
                  <a:lnTo>
                    <a:pt x="450443" y="530758"/>
                  </a:lnTo>
                  <a:lnTo>
                    <a:pt x="449961" y="529488"/>
                  </a:lnTo>
                  <a:lnTo>
                    <a:pt x="449986" y="528218"/>
                  </a:lnTo>
                  <a:lnTo>
                    <a:pt x="449795" y="528218"/>
                  </a:lnTo>
                  <a:lnTo>
                    <a:pt x="449922" y="526948"/>
                  </a:lnTo>
                  <a:lnTo>
                    <a:pt x="449491" y="526948"/>
                  </a:lnTo>
                  <a:lnTo>
                    <a:pt x="448843" y="523138"/>
                  </a:lnTo>
                  <a:lnTo>
                    <a:pt x="448360" y="521868"/>
                  </a:lnTo>
                  <a:lnTo>
                    <a:pt x="448119" y="521385"/>
                  </a:lnTo>
                  <a:lnTo>
                    <a:pt x="448119" y="590448"/>
                  </a:lnTo>
                  <a:lnTo>
                    <a:pt x="447294" y="590448"/>
                  </a:lnTo>
                  <a:lnTo>
                    <a:pt x="446989" y="589178"/>
                  </a:lnTo>
                  <a:lnTo>
                    <a:pt x="447535" y="589178"/>
                  </a:lnTo>
                  <a:lnTo>
                    <a:pt x="448119" y="590448"/>
                  </a:lnTo>
                  <a:lnTo>
                    <a:pt x="448119" y="521385"/>
                  </a:lnTo>
                  <a:lnTo>
                    <a:pt x="447725" y="520598"/>
                  </a:lnTo>
                  <a:lnTo>
                    <a:pt x="447598" y="519328"/>
                  </a:lnTo>
                  <a:lnTo>
                    <a:pt x="447281" y="518058"/>
                  </a:lnTo>
                  <a:lnTo>
                    <a:pt x="446036" y="514248"/>
                  </a:lnTo>
                  <a:lnTo>
                    <a:pt x="445528" y="512978"/>
                  </a:lnTo>
                  <a:lnTo>
                    <a:pt x="445249" y="511708"/>
                  </a:lnTo>
                  <a:lnTo>
                    <a:pt x="443052" y="511708"/>
                  </a:lnTo>
                  <a:lnTo>
                    <a:pt x="442671" y="510438"/>
                  </a:lnTo>
                  <a:lnTo>
                    <a:pt x="441439" y="510438"/>
                  </a:lnTo>
                  <a:lnTo>
                    <a:pt x="440905" y="509168"/>
                  </a:lnTo>
                  <a:lnTo>
                    <a:pt x="439470" y="509168"/>
                  </a:lnTo>
                  <a:lnTo>
                    <a:pt x="438061" y="507898"/>
                  </a:lnTo>
                  <a:lnTo>
                    <a:pt x="437438" y="507898"/>
                  </a:lnTo>
                  <a:lnTo>
                    <a:pt x="435571" y="509168"/>
                  </a:lnTo>
                  <a:lnTo>
                    <a:pt x="434924" y="507898"/>
                  </a:lnTo>
                  <a:lnTo>
                    <a:pt x="433387" y="507898"/>
                  </a:lnTo>
                  <a:lnTo>
                    <a:pt x="430784" y="510438"/>
                  </a:lnTo>
                  <a:lnTo>
                    <a:pt x="430339" y="509168"/>
                  </a:lnTo>
                  <a:lnTo>
                    <a:pt x="429628" y="509168"/>
                  </a:lnTo>
                  <a:lnTo>
                    <a:pt x="429831" y="510438"/>
                  </a:lnTo>
                  <a:lnTo>
                    <a:pt x="429806" y="511708"/>
                  </a:lnTo>
                  <a:lnTo>
                    <a:pt x="429399" y="512978"/>
                  </a:lnTo>
                  <a:lnTo>
                    <a:pt x="427723" y="515518"/>
                  </a:lnTo>
                  <a:lnTo>
                    <a:pt x="427342" y="515518"/>
                  </a:lnTo>
                  <a:lnTo>
                    <a:pt x="427418" y="516788"/>
                  </a:lnTo>
                  <a:lnTo>
                    <a:pt x="427850" y="518058"/>
                  </a:lnTo>
                  <a:lnTo>
                    <a:pt x="430441" y="520598"/>
                  </a:lnTo>
                  <a:lnTo>
                    <a:pt x="430377" y="521868"/>
                  </a:lnTo>
                  <a:lnTo>
                    <a:pt x="428371" y="521868"/>
                  </a:lnTo>
                  <a:lnTo>
                    <a:pt x="428282" y="523138"/>
                  </a:lnTo>
                  <a:lnTo>
                    <a:pt x="428256" y="524408"/>
                  </a:lnTo>
                  <a:lnTo>
                    <a:pt x="431469" y="524408"/>
                  </a:lnTo>
                  <a:lnTo>
                    <a:pt x="432066" y="525678"/>
                  </a:lnTo>
                  <a:lnTo>
                    <a:pt x="431038" y="525678"/>
                  </a:lnTo>
                  <a:lnTo>
                    <a:pt x="431165" y="526948"/>
                  </a:lnTo>
                  <a:lnTo>
                    <a:pt x="430936" y="526948"/>
                  </a:lnTo>
                  <a:lnTo>
                    <a:pt x="430707" y="528218"/>
                  </a:lnTo>
                  <a:lnTo>
                    <a:pt x="430212" y="528218"/>
                  </a:lnTo>
                  <a:lnTo>
                    <a:pt x="429945" y="529488"/>
                  </a:lnTo>
                  <a:lnTo>
                    <a:pt x="429564" y="529488"/>
                  </a:lnTo>
                  <a:lnTo>
                    <a:pt x="429679" y="530758"/>
                  </a:lnTo>
                  <a:lnTo>
                    <a:pt x="430199" y="534568"/>
                  </a:lnTo>
                  <a:lnTo>
                    <a:pt x="430403" y="535838"/>
                  </a:lnTo>
                  <a:lnTo>
                    <a:pt x="430923" y="537108"/>
                  </a:lnTo>
                  <a:lnTo>
                    <a:pt x="432295" y="537108"/>
                  </a:lnTo>
                  <a:lnTo>
                    <a:pt x="432485" y="538378"/>
                  </a:lnTo>
                  <a:lnTo>
                    <a:pt x="432854" y="538378"/>
                  </a:lnTo>
                  <a:lnTo>
                    <a:pt x="431876" y="540918"/>
                  </a:lnTo>
                  <a:lnTo>
                    <a:pt x="432384" y="543458"/>
                  </a:lnTo>
                  <a:lnTo>
                    <a:pt x="433387" y="547268"/>
                  </a:lnTo>
                  <a:lnTo>
                    <a:pt x="434098" y="548538"/>
                  </a:lnTo>
                  <a:lnTo>
                    <a:pt x="435127" y="549808"/>
                  </a:lnTo>
                  <a:lnTo>
                    <a:pt x="434721" y="549808"/>
                  </a:lnTo>
                  <a:lnTo>
                    <a:pt x="434543" y="551078"/>
                  </a:lnTo>
                  <a:lnTo>
                    <a:pt x="435114" y="552348"/>
                  </a:lnTo>
                  <a:lnTo>
                    <a:pt x="435419" y="553618"/>
                  </a:lnTo>
                  <a:lnTo>
                    <a:pt x="435051" y="554888"/>
                  </a:lnTo>
                  <a:lnTo>
                    <a:pt x="434403" y="556158"/>
                  </a:lnTo>
                  <a:lnTo>
                    <a:pt x="435241" y="557428"/>
                  </a:lnTo>
                  <a:lnTo>
                    <a:pt x="435698" y="557428"/>
                  </a:lnTo>
                  <a:lnTo>
                    <a:pt x="435775" y="558698"/>
                  </a:lnTo>
                  <a:lnTo>
                    <a:pt x="436219" y="561238"/>
                  </a:lnTo>
                  <a:lnTo>
                    <a:pt x="437019" y="562508"/>
                  </a:lnTo>
                  <a:lnTo>
                    <a:pt x="437730" y="562508"/>
                  </a:lnTo>
                  <a:lnTo>
                    <a:pt x="438581" y="565048"/>
                  </a:lnTo>
                  <a:lnTo>
                    <a:pt x="438353" y="565048"/>
                  </a:lnTo>
                  <a:lnTo>
                    <a:pt x="437870" y="566318"/>
                  </a:lnTo>
                  <a:lnTo>
                    <a:pt x="437413" y="568858"/>
                  </a:lnTo>
                  <a:lnTo>
                    <a:pt x="438213" y="568858"/>
                  </a:lnTo>
                  <a:lnTo>
                    <a:pt x="438404" y="570128"/>
                  </a:lnTo>
                  <a:lnTo>
                    <a:pt x="438302" y="571398"/>
                  </a:lnTo>
                  <a:lnTo>
                    <a:pt x="440296" y="573938"/>
                  </a:lnTo>
                  <a:lnTo>
                    <a:pt x="440766" y="573938"/>
                  </a:lnTo>
                  <a:lnTo>
                    <a:pt x="440931" y="575208"/>
                  </a:lnTo>
                  <a:lnTo>
                    <a:pt x="440778" y="575208"/>
                  </a:lnTo>
                  <a:lnTo>
                    <a:pt x="441350" y="576478"/>
                  </a:lnTo>
                  <a:lnTo>
                    <a:pt x="440563" y="579018"/>
                  </a:lnTo>
                  <a:lnTo>
                    <a:pt x="441274" y="580288"/>
                  </a:lnTo>
                  <a:lnTo>
                    <a:pt x="441820" y="580288"/>
                  </a:lnTo>
                  <a:lnTo>
                    <a:pt x="441439" y="582828"/>
                  </a:lnTo>
                  <a:lnTo>
                    <a:pt x="442874" y="582828"/>
                  </a:lnTo>
                  <a:lnTo>
                    <a:pt x="443293" y="585368"/>
                  </a:lnTo>
                  <a:lnTo>
                    <a:pt x="443433" y="586638"/>
                  </a:lnTo>
                  <a:lnTo>
                    <a:pt x="443890" y="587908"/>
                  </a:lnTo>
                  <a:lnTo>
                    <a:pt x="444436" y="587908"/>
                  </a:lnTo>
                  <a:lnTo>
                    <a:pt x="444969" y="589178"/>
                  </a:lnTo>
                  <a:lnTo>
                    <a:pt x="443649" y="590448"/>
                  </a:lnTo>
                  <a:lnTo>
                    <a:pt x="444258" y="590448"/>
                  </a:lnTo>
                  <a:lnTo>
                    <a:pt x="444563" y="591718"/>
                  </a:lnTo>
                  <a:lnTo>
                    <a:pt x="445477" y="591718"/>
                  </a:lnTo>
                  <a:lnTo>
                    <a:pt x="446392" y="592988"/>
                  </a:lnTo>
                  <a:lnTo>
                    <a:pt x="446684" y="592988"/>
                  </a:lnTo>
                  <a:lnTo>
                    <a:pt x="446201" y="594258"/>
                  </a:lnTo>
                  <a:lnTo>
                    <a:pt x="445998" y="595528"/>
                  </a:lnTo>
                  <a:lnTo>
                    <a:pt x="446328" y="595528"/>
                  </a:lnTo>
                  <a:lnTo>
                    <a:pt x="446570" y="596798"/>
                  </a:lnTo>
                  <a:lnTo>
                    <a:pt x="446824" y="596798"/>
                  </a:lnTo>
                  <a:lnTo>
                    <a:pt x="447636" y="598068"/>
                  </a:lnTo>
                  <a:lnTo>
                    <a:pt x="448538" y="598068"/>
                  </a:lnTo>
                  <a:lnTo>
                    <a:pt x="448614" y="600608"/>
                  </a:lnTo>
                  <a:lnTo>
                    <a:pt x="448246" y="601878"/>
                  </a:lnTo>
                  <a:lnTo>
                    <a:pt x="448576" y="603148"/>
                  </a:lnTo>
                  <a:lnTo>
                    <a:pt x="449605" y="604418"/>
                  </a:lnTo>
                  <a:lnTo>
                    <a:pt x="450951" y="605688"/>
                  </a:lnTo>
                  <a:lnTo>
                    <a:pt x="452132" y="606958"/>
                  </a:lnTo>
                  <a:lnTo>
                    <a:pt x="452335" y="608228"/>
                  </a:lnTo>
                  <a:lnTo>
                    <a:pt x="451916" y="609498"/>
                  </a:lnTo>
                  <a:lnTo>
                    <a:pt x="451002" y="609498"/>
                  </a:lnTo>
                  <a:lnTo>
                    <a:pt x="452056" y="610768"/>
                  </a:lnTo>
                  <a:lnTo>
                    <a:pt x="451218" y="610768"/>
                  </a:lnTo>
                  <a:lnTo>
                    <a:pt x="451866" y="612038"/>
                  </a:lnTo>
                  <a:lnTo>
                    <a:pt x="452234" y="612038"/>
                  </a:lnTo>
                  <a:lnTo>
                    <a:pt x="453834" y="619658"/>
                  </a:lnTo>
                  <a:lnTo>
                    <a:pt x="455193" y="620928"/>
                  </a:lnTo>
                  <a:lnTo>
                    <a:pt x="456260" y="626008"/>
                  </a:lnTo>
                  <a:lnTo>
                    <a:pt x="458254" y="628548"/>
                  </a:lnTo>
                  <a:lnTo>
                    <a:pt x="459054" y="631088"/>
                  </a:lnTo>
                  <a:lnTo>
                    <a:pt x="458647" y="633628"/>
                  </a:lnTo>
                  <a:lnTo>
                    <a:pt x="459295" y="633628"/>
                  </a:lnTo>
                  <a:lnTo>
                    <a:pt x="460235" y="634898"/>
                  </a:lnTo>
                  <a:lnTo>
                    <a:pt x="461111" y="634898"/>
                  </a:lnTo>
                  <a:lnTo>
                    <a:pt x="461899" y="636168"/>
                  </a:lnTo>
                  <a:lnTo>
                    <a:pt x="472541" y="636168"/>
                  </a:lnTo>
                  <a:lnTo>
                    <a:pt x="475945" y="634898"/>
                  </a:lnTo>
                  <a:lnTo>
                    <a:pt x="478866" y="634898"/>
                  </a:lnTo>
                  <a:lnTo>
                    <a:pt x="481291" y="636168"/>
                  </a:lnTo>
                  <a:lnTo>
                    <a:pt x="482130" y="634898"/>
                  </a:lnTo>
                  <a:lnTo>
                    <a:pt x="483514" y="634898"/>
                  </a:lnTo>
                  <a:lnTo>
                    <a:pt x="487299" y="637438"/>
                  </a:lnTo>
                  <a:lnTo>
                    <a:pt x="488683" y="637438"/>
                  </a:lnTo>
                  <a:lnTo>
                    <a:pt x="489077" y="636168"/>
                  </a:lnTo>
                  <a:lnTo>
                    <a:pt x="489724" y="634898"/>
                  </a:lnTo>
                  <a:lnTo>
                    <a:pt x="490245" y="634898"/>
                  </a:lnTo>
                  <a:lnTo>
                    <a:pt x="490499" y="636168"/>
                  </a:lnTo>
                  <a:lnTo>
                    <a:pt x="490982" y="636168"/>
                  </a:lnTo>
                  <a:lnTo>
                    <a:pt x="492798" y="634898"/>
                  </a:lnTo>
                  <a:lnTo>
                    <a:pt x="493522" y="633628"/>
                  </a:lnTo>
                  <a:lnTo>
                    <a:pt x="495439" y="636168"/>
                  </a:lnTo>
                  <a:lnTo>
                    <a:pt x="497636" y="636168"/>
                  </a:lnTo>
                  <a:lnTo>
                    <a:pt x="499567" y="637438"/>
                  </a:lnTo>
                  <a:lnTo>
                    <a:pt x="500380" y="634898"/>
                  </a:lnTo>
                  <a:lnTo>
                    <a:pt x="501865" y="634898"/>
                  </a:lnTo>
                  <a:lnTo>
                    <a:pt x="502361" y="633628"/>
                  </a:lnTo>
                  <a:lnTo>
                    <a:pt x="503974" y="634898"/>
                  </a:lnTo>
                  <a:lnTo>
                    <a:pt x="506374" y="633628"/>
                  </a:lnTo>
                  <a:lnTo>
                    <a:pt x="507238" y="633628"/>
                  </a:lnTo>
                  <a:lnTo>
                    <a:pt x="507123" y="632358"/>
                  </a:lnTo>
                  <a:lnTo>
                    <a:pt x="510882" y="629818"/>
                  </a:lnTo>
                  <a:lnTo>
                    <a:pt x="514527" y="629818"/>
                  </a:lnTo>
                  <a:lnTo>
                    <a:pt x="514997" y="627278"/>
                  </a:lnTo>
                  <a:lnTo>
                    <a:pt x="515543" y="626008"/>
                  </a:lnTo>
                  <a:lnTo>
                    <a:pt x="517944" y="624738"/>
                  </a:lnTo>
                  <a:lnTo>
                    <a:pt x="519125" y="624738"/>
                  </a:lnTo>
                  <a:lnTo>
                    <a:pt x="519518" y="623468"/>
                  </a:lnTo>
                  <a:lnTo>
                    <a:pt x="520077" y="623468"/>
                  </a:lnTo>
                  <a:lnTo>
                    <a:pt x="522706" y="620928"/>
                  </a:lnTo>
                  <a:lnTo>
                    <a:pt x="522986" y="618388"/>
                  </a:lnTo>
                  <a:lnTo>
                    <a:pt x="523303" y="617118"/>
                  </a:lnTo>
                  <a:lnTo>
                    <a:pt x="523633" y="617118"/>
                  </a:lnTo>
                  <a:lnTo>
                    <a:pt x="524840" y="615848"/>
                  </a:lnTo>
                  <a:lnTo>
                    <a:pt x="525856" y="615848"/>
                  </a:lnTo>
                  <a:lnTo>
                    <a:pt x="525780" y="613308"/>
                  </a:lnTo>
                  <a:lnTo>
                    <a:pt x="527164" y="613308"/>
                  </a:lnTo>
                  <a:lnTo>
                    <a:pt x="527151" y="609498"/>
                  </a:lnTo>
                  <a:lnTo>
                    <a:pt x="528091" y="609498"/>
                  </a:lnTo>
                  <a:lnTo>
                    <a:pt x="529132" y="608228"/>
                  </a:lnTo>
                  <a:lnTo>
                    <a:pt x="528777" y="605688"/>
                  </a:lnTo>
                  <a:lnTo>
                    <a:pt x="528269" y="604418"/>
                  </a:lnTo>
                  <a:lnTo>
                    <a:pt x="530085" y="603148"/>
                  </a:lnTo>
                  <a:lnTo>
                    <a:pt x="530809" y="603148"/>
                  </a:lnTo>
                  <a:lnTo>
                    <a:pt x="531177" y="601878"/>
                  </a:lnTo>
                  <a:close/>
                </a:path>
                <a:path w="1456690" h="1003300">
                  <a:moveTo>
                    <a:pt x="541388" y="932802"/>
                  </a:moveTo>
                  <a:lnTo>
                    <a:pt x="541299" y="930262"/>
                  </a:lnTo>
                  <a:lnTo>
                    <a:pt x="541096" y="928992"/>
                  </a:lnTo>
                  <a:lnTo>
                    <a:pt x="540880" y="927722"/>
                  </a:lnTo>
                  <a:lnTo>
                    <a:pt x="538797" y="925182"/>
                  </a:lnTo>
                  <a:lnTo>
                    <a:pt x="537578" y="922642"/>
                  </a:lnTo>
                  <a:lnTo>
                    <a:pt x="537222" y="920102"/>
                  </a:lnTo>
                  <a:lnTo>
                    <a:pt x="535330" y="920102"/>
                  </a:lnTo>
                  <a:lnTo>
                    <a:pt x="534530" y="918832"/>
                  </a:lnTo>
                  <a:lnTo>
                    <a:pt x="534797" y="917562"/>
                  </a:lnTo>
                  <a:lnTo>
                    <a:pt x="533057" y="917562"/>
                  </a:lnTo>
                  <a:lnTo>
                    <a:pt x="531863" y="918832"/>
                  </a:lnTo>
                  <a:lnTo>
                    <a:pt x="532041" y="918832"/>
                  </a:lnTo>
                  <a:lnTo>
                    <a:pt x="532574" y="920102"/>
                  </a:lnTo>
                  <a:lnTo>
                    <a:pt x="530593" y="921372"/>
                  </a:lnTo>
                  <a:lnTo>
                    <a:pt x="529678" y="921372"/>
                  </a:lnTo>
                  <a:lnTo>
                    <a:pt x="529170" y="922642"/>
                  </a:lnTo>
                  <a:lnTo>
                    <a:pt x="525208" y="922642"/>
                  </a:lnTo>
                  <a:lnTo>
                    <a:pt x="524192" y="921880"/>
                  </a:lnTo>
                  <a:lnTo>
                    <a:pt x="524192" y="937882"/>
                  </a:lnTo>
                  <a:lnTo>
                    <a:pt x="523633" y="939152"/>
                  </a:lnTo>
                  <a:lnTo>
                    <a:pt x="523506" y="937882"/>
                  </a:lnTo>
                  <a:lnTo>
                    <a:pt x="523303" y="936612"/>
                  </a:lnTo>
                  <a:lnTo>
                    <a:pt x="524090" y="937882"/>
                  </a:lnTo>
                  <a:lnTo>
                    <a:pt x="524192" y="921880"/>
                  </a:lnTo>
                  <a:lnTo>
                    <a:pt x="523532" y="921372"/>
                  </a:lnTo>
                  <a:lnTo>
                    <a:pt x="521703" y="921372"/>
                  </a:lnTo>
                  <a:lnTo>
                    <a:pt x="523138" y="923912"/>
                  </a:lnTo>
                  <a:lnTo>
                    <a:pt x="523595" y="925182"/>
                  </a:lnTo>
                  <a:lnTo>
                    <a:pt x="523354" y="925766"/>
                  </a:lnTo>
                  <a:lnTo>
                    <a:pt x="523354" y="928992"/>
                  </a:lnTo>
                  <a:lnTo>
                    <a:pt x="523011" y="928992"/>
                  </a:lnTo>
                  <a:lnTo>
                    <a:pt x="523265" y="927722"/>
                  </a:lnTo>
                  <a:lnTo>
                    <a:pt x="523354" y="928992"/>
                  </a:lnTo>
                  <a:lnTo>
                    <a:pt x="523354" y="925766"/>
                  </a:lnTo>
                  <a:lnTo>
                    <a:pt x="523062" y="926452"/>
                  </a:lnTo>
                  <a:lnTo>
                    <a:pt x="522262" y="926452"/>
                  </a:lnTo>
                  <a:lnTo>
                    <a:pt x="521716" y="925182"/>
                  </a:lnTo>
                  <a:lnTo>
                    <a:pt x="519925" y="925182"/>
                  </a:lnTo>
                  <a:lnTo>
                    <a:pt x="519925" y="931532"/>
                  </a:lnTo>
                  <a:lnTo>
                    <a:pt x="518718" y="931532"/>
                  </a:lnTo>
                  <a:lnTo>
                    <a:pt x="518693" y="930262"/>
                  </a:lnTo>
                  <a:lnTo>
                    <a:pt x="519493" y="930262"/>
                  </a:lnTo>
                  <a:lnTo>
                    <a:pt x="519925" y="931532"/>
                  </a:lnTo>
                  <a:lnTo>
                    <a:pt x="519925" y="925182"/>
                  </a:lnTo>
                  <a:lnTo>
                    <a:pt x="518312" y="925182"/>
                  </a:lnTo>
                  <a:lnTo>
                    <a:pt x="517690" y="923912"/>
                  </a:lnTo>
                  <a:lnTo>
                    <a:pt x="514858" y="923912"/>
                  </a:lnTo>
                  <a:lnTo>
                    <a:pt x="514057" y="926452"/>
                  </a:lnTo>
                  <a:lnTo>
                    <a:pt x="513638" y="926452"/>
                  </a:lnTo>
                  <a:lnTo>
                    <a:pt x="513067" y="925182"/>
                  </a:lnTo>
                  <a:lnTo>
                    <a:pt x="512356" y="925182"/>
                  </a:lnTo>
                  <a:lnTo>
                    <a:pt x="511810" y="923912"/>
                  </a:lnTo>
                  <a:lnTo>
                    <a:pt x="510654" y="923912"/>
                  </a:lnTo>
                  <a:lnTo>
                    <a:pt x="509993" y="925182"/>
                  </a:lnTo>
                  <a:lnTo>
                    <a:pt x="508889" y="926452"/>
                  </a:lnTo>
                  <a:lnTo>
                    <a:pt x="508203" y="926452"/>
                  </a:lnTo>
                  <a:lnTo>
                    <a:pt x="508063" y="927722"/>
                  </a:lnTo>
                  <a:lnTo>
                    <a:pt x="508431" y="928992"/>
                  </a:lnTo>
                  <a:lnTo>
                    <a:pt x="508025" y="928992"/>
                  </a:lnTo>
                  <a:lnTo>
                    <a:pt x="506857" y="927722"/>
                  </a:lnTo>
                  <a:lnTo>
                    <a:pt x="506247" y="927722"/>
                  </a:lnTo>
                  <a:lnTo>
                    <a:pt x="506450" y="926452"/>
                  </a:lnTo>
                  <a:lnTo>
                    <a:pt x="505752" y="926452"/>
                  </a:lnTo>
                  <a:lnTo>
                    <a:pt x="505206" y="925182"/>
                  </a:lnTo>
                  <a:lnTo>
                    <a:pt x="503275" y="925182"/>
                  </a:lnTo>
                  <a:lnTo>
                    <a:pt x="504126" y="926452"/>
                  </a:lnTo>
                  <a:lnTo>
                    <a:pt x="504177" y="927722"/>
                  </a:lnTo>
                  <a:lnTo>
                    <a:pt x="503453" y="928992"/>
                  </a:lnTo>
                  <a:lnTo>
                    <a:pt x="505929" y="930262"/>
                  </a:lnTo>
                  <a:lnTo>
                    <a:pt x="505256" y="930262"/>
                  </a:lnTo>
                  <a:lnTo>
                    <a:pt x="504659" y="931532"/>
                  </a:lnTo>
                  <a:lnTo>
                    <a:pt x="502577" y="930262"/>
                  </a:lnTo>
                  <a:lnTo>
                    <a:pt x="502031" y="928992"/>
                  </a:lnTo>
                  <a:lnTo>
                    <a:pt x="501472" y="927722"/>
                  </a:lnTo>
                  <a:lnTo>
                    <a:pt x="501345" y="926452"/>
                  </a:lnTo>
                  <a:lnTo>
                    <a:pt x="500837" y="925182"/>
                  </a:lnTo>
                  <a:lnTo>
                    <a:pt x="497001" y="925182"/>
                  </a:lnTo>
                  <a:lnTo>
                    <a:pt x="497103" y="927722"/>
                  </a:lnTo>
                  <a:lnTo>
                    <a:pt x="496404" y="928992"/>
                  </a:lnTo>
                  <a:lnTo>
                    <a:pt x="494893" y="928992"/>
                  </a:lnTo>
                  <a:lnTo>
                    <a:pt x="493560" y="927722"/>
                  </a:lnTo>
                  <a:lnTo>
                    <a:pt x="493090" y="926452"/>
                  </a:lnTo>
                  <a:lnTo>
                    <a:pt x="492048" y="925182"/>
                  </a:lnTo>
                  <a:lnTo>
                    <a:pt x="490156" y="923912"/>
                  </a:lnTo>
                  <a:lnTo>
                    <a:pt x="488899" y="923912"/>
                  </a:lnTo>
                  <a:lnTo>
                    <a:pt x="488848" y="922642"/>
                  </a:lnTo>
                  <a:lnTo>
                    <a:pt x="489165" y="921372"/>
                  </a:lnTo>
                  <a:lnTo>
                    <a:pt x="489737" y="921372"/>
                  </a:lnTo>
                  <a:lnTo>
                    <a:pt x="489508" y="918832"/>
                  </a:lnTo>
                  <a:lnTo>
                    <a:pt x="489204" y="918832"/>
                  </a:lnTo>
                  <a:lnTo>
                    <a:pt x="488670" y="917562"/>
                  </a:lnTo>
                  <a:lnTo>
                    <a:pt x="487908" y="917562"/>
                  </a:lnTo>
                  <a:lnTo>
                    <a:pt x="488683" y="916292"/>
                  </a:lnTo>
                  <a:lnTo>
                    <a:pt x="489000" y="915022"/>
                  </a:lnTo>
                  <a:lnTo>
                    <a:pt x="488708" y="912482"/>
                  </a:lnTo>
                  <a:lnTo>
                    <a:pt x="488073" y="912482"/>
                  </a:lnTo>
                  <a:lnTo>
                    <a:pt x="486956" y="911212"/>
                  </a:lnTo>
                  <a:lnTo>
                    <a:pt x="487286" y="911212"/>
                  </a:lnTo>
                  <a:lnTo>
                    <a:pt x="487413" y="909942"/>
                  </a:lnTo>
                  <a:lnTo>
                    <a:pt x="486371" y="909942"/>
                  </a:lnTo>
                  <a:lnTo>
                    <a:pt x="486562" y="908672"/>
                  </a:lnTo>
                  <a:lnTo>
                    <a:pt x="487464" y="907402"/>
                  </a:lnTo>
                  <a:lnTo>
                    <a:pt x="486117" y="906132"/>
                  </a:lnTo>
                  <a:lnTo>
                    <a:pt x="485813" y="906132"/>
                  </a:lnTo>
                  <a:lnTo>
                    <a:pt x="485546" y="904862"/>
                  </a:lnTo>
                  <a:lnTo>
                    <a:pt x="485292" y="904862"/>
                  </a:lnTo>
                  <a:lnTo>
                    <a:pt x="484924" y="903592"/>
                  </a:lnTo>
                  <a:lnTo>
                    <a:pt x="485457" y="903592"/>
                  </a:lnTo>
                  <a:lnTo>
                    <a:pt x="486067" y="902322"/>
                  </a:lnTo>
                  <a:lnTo>
                    <a:pt x="485838" y="902322"/>
                  </a:lnTo>
                  <a:lnTo>
                    <a:pt x="485368" y="901052"/>
                  </a:lnTo>
                  <a:lnTo>
                    <a:pt x="485203" y="901052"/>
                  </a:lnTo>
                  <a:lnTo>
                    <a:pt x="481799" y="899782"/>
                  </a:lnTo>
                  <a:lnTo>
                    <a:pt x="481291" y="898512"/>
                  </a:lnTo>
                  <a:lnTo>
                    <a:pt x="484517" y="898512"/>
                  </a:lnTo>
                  <a:lnTo>
                    <a:pt x="483857" y="897242"/>
                  </a:lnTo>
                  <a:lnTo>
                    <a:pt x="484225" y="895972"/>
                  </a:lnTo>
                  <a:lnTo>
                    <a:pt x="485241" y="895972"/>
                  </a:lnTo>
                  <a:lnTo>
                    <a:pt x="485152" y="894702"/>
                  </a:lnTo>
                  <a:lnTo>
                    <a:pt x="484911" y="893432"/>
                  </a:lnTo>
                  <a:lnTo>
                    <a:pt x="484492" y="893432"/>
                  </a:lnTo>
                  <a:lnTo>
                    <a:pt x="483603" y="892162"/>
                  </a:lnTo>
                  <a:lnTo>
                    <a:pt x="483209" y="890892"/>
                  </a:lnTo>
                  <a:lnTo>
                    <a:pt x="483552" y="890892"/>
                  </a:lnTo>
                  <a:lnTo>
                    <a:pt x="484136" y="889622"/>
                  </a:lnTo>
                  <a:lnTo>
                    <a:pt x="484301" y="889622"/>
                  </a:lnTo>
                  <a:lnTo>
                    <a:pt x="484251" y="888352"/>
                  </a:lnTo>
                  <a:lnTo>
                    <a:pt x="484022" y="888352"/>
                  </a:lnTo>
                  <a:lnTo>
                    <a:pt x="483235" y="889622"/>
                  </a:lnTo>
                  <a:lnTo>
                    <a:pt x="482765" y="888352"/>
                  </a:lnTo>
                  <a:lnTo>
                    <a:pt x="482447" y="888352"/>
                  </a:lnTo>
                  <a:lnTo>
                    <a:pt x="483222" y="887082"/>
                  </a:lnTo>
                  <a:lnTo>
                    <a:pt x="484708" y="885812"/>
                  </a:lnTo>
                  <a:lnTo>
                    <a:pt x="486905" y="885812"/>
                  </a:lnTo>
                  <a:lnTo>
                    <a:pt x="487756" y="887082"/>
                  </a:lnTo>
                  <a:lnTo>
                    <a:pt x="488251" y="887082"/>
                  </a:lnTo>
                  <a:lnTo>
                    <a:pt x="488365" y="888352"/>
                  </a:lnTo>
                  <a:lnTo>
                    <a:pt x="488950" y="888352"/>
                  </a:lnTo>
                  <a:lnTo>
                    <a:pt x="489521" y="887082"/>
                  </a:lnTo>
                  <a:lnTo>
                    <a:pt x="490093" y="887082"/>
                  </a:lnTo>
                  <a:lnTo>
                    <a:pt x="490677" y="885812"/>
                  </a:lnTo>
                  <a:lnTo>
                    <a:pt x="492988" y="885812"/>
                  </a:lnTo>
                  <a:lnTo>
                    <a:pt x="494131" y="884542"/>
                  </a:lnTo>
                  <a:lnTo>
                    <a:pt x="494106" y="883272"/>
                  </a:lnTo>
                  <a:lnTo>
                    <a:pt x="493687" y="882002"/>
                  </a:lnTo>
                  <a:lnTo>
                    <a:pt x="493839" y="882002"/>
                  </a:lnTo>
                  <a:lnTo>
                    <a:pt x="494220" y="880732"/>
                  </a:lnTo>
                  <a:lnTo>
                    <a:pt x="495160" y="882002"/>
                  </a:lnTo>
                  <a:lnTo>
                    <a:pt x="496252" y="882002"/>
                  </a:lnTo>
                  <a:lnTo>
                    <a:pt x="496265" y="883272"/>
                  </a:lnTo>
                  <a:lnTo>
                    <a:pt x="495947" y="883272"/>
                  </a:lnTo>
                  <a:lnTo>
                    <a:pt x="496100" y="884542"/>
                  </a:lnTo>
                  <a:lnTo>
                    <a:pt x="496582" y="884542"/>
                  </a:lnTo>
                  <a:lnTo>
                    <a:pt x="497370" y="883272"/>
                  </a:lnTo>
                  <a:lnTo>
                    <a:pt x="498246" y="882002"/>
                  </a:lnTo>
                  <a:lnTo>
                    <a:pt x="500773" y="882002"/>
                  </a:lnTo>
                  <a:lnTo>
                    <a:pt x="502246" y="880732"/>
                  </a:lnTo>
                  <a:lnTo>
                    <a:pt x="503440" y="882002"/>
                  </a:lnTo>
                  <a:lnTo>
                    <a:pt x="504520" y="882002"/>
                  </a:lnTo>
                  <a:lnTo>
                    <a:pt x="504494" y="880732"/>
                  </a:lnTo>
                  <a:lnTo>
                    <a:pt x="503593" y="878192"/>
                  </a:lnTo>
                  <a:lnTo>
                    <a:pt x="506818" y="878192"/>
                  </a:lnTo>
                  <a:lnTo>
                    <a:pt x="507047" y="879462"/>
                  </a:lnTo>
                  <a:lnTo>
                    <a:pt x="508342" y="879462"/>
                  </a:lnTo>
                  <a:lnTo>
                    <a:pt x="509016" y="880732"/>
                  </a:lnTo>
                  <a:lnTo>
                    <a:pt x="509308" y="879462"/>
                  </a:lnTo>
                  <a:lnTo>
                    <a:pt x="508914" y="879462"/>
                  </a:lnTo>
                  <a:lnTo>
                    <a:pt x="508952" y="878192"/>
                  </a:lnTo>
                  <a:lnTo>
                    <a:pt x="509397" y="876922"/>
                  </a:lnTo>
                  <a:lnTo>
                    <a:pt x="511162" y="878192"/>
                  </a:lnTo>
                  <a:lnTo>
                    <a:pt x="518883" y="874382"/>
                  </a:lnTo>
                  <a:lnTo>
                    <a:pt x="524027" y="871842"/>
                  </a:lnTo>
                  <a:lnTo>
                    <a:pt x="524408" y="870572"/>
                  </a:lnTo>
                  <a:lnTo>
                    <a:pt x="525183" y="869302"/>
                  </a:lnTo>
                  <a:lnTo>
                    <a:pt x="526034" y="868032"/>
                  </a:lnTo>
                  <a:lnTo>
                    <a:pt x="526796" y="868032"/>
                  </a:lnTo>
                  <a:lnTo>
                    <a:pt x="524535" y="864222"/>
                  </a:lnTo>
                  <a:lnTo>
                    <a:pt x="522020" y="861682"/>
                  </a:lnTo>
                  <a:lnTo>
                    <a:pt x="520026" y="861682"/>
                  </a:lnTo>
                  <a:lnTo>
                    <a:pt x="519023" y="860412"/>
                  </a:lnTo>
                  <a:lnTo>
                    <a:pt x="517613" y="860412"/>
                  </a:lnTo>
                  <a:lnTo>
                    <a:pt x="515937" y="859142"/>
                  </a:lnTo>
                  <a:lnTo>
                    <a:pt x="509676" y="857885"/>
                  </a:lnTo>
                  <a:lnTo>
                    <a:pt x="509574" y="859142"/>
                  </a:lnTo>
                  <a:lnTo>
                    <a:pt x="509041" y="860412"/>
                  </a:lnTo>
                  <a:lnTo>
                    <a:pt x="508889" y="861682"/>
                  </a:lnTo>
                  <a:lnTo>
                    <a:pt x="507365" y="859142"/>
                  </a:lnTo>
                  <a:lnTo>
                    <a:pt x="506641" y="858621"/>
                  </a:lnTo>
                  <a:lnTo>
                    <a:pt x="506641" y="861682"/>
                  </a:lnTo>
                  <a:lnTo>
                    <a:pt x="505650" y="861682"/>
                  </a:lnTo>
                  <a:lnTo>
                    <a:pt x="505498" y="860412"/>
                  </a:lnTo>
                  <a:lnTo>
                    <a:pt x="506171" y="860412"/>
                  </a:lnTo>
                  <a:lnTo>
                    <a:pt x="506641" y="861682"/>
                  </a:lnTo>
                  <a:lnTo>
                    <a:pt x="506641" y="858621"/>
                  </a:lnTo>
                  <a:lnTo>
                    <a:pt x="505599" y="857872"/>
                  </a:lnTo>
                  <a:lnTo>
                    <a:pt x="503555" y="860412"/>
                  </a:lnTo>
                  <a:lnTo>
                    <a:pt x="501827" y="860412"/>
                  </a:lnTo>
                  <a:lnTo>
                    <a:pt x="501243" y="861682"/>
                  </a:lnTo>
                  <a:lnTo>
                    <a:pt x="500913" y="862952"/>
                  </a:lnTo>
                  <a:lnTo>
                    <a:pt x="499211" y="861682"/>
                  </a:lnTo>
                  <a:lnTo>
                    <a:pt x="498246" y="861682"/>
                  </a:lnTo>
                  <a:lnTo>
                    <a:pt x="498030" y="862952"/>
                  </a:lnTo>
                  <a:lnTo>
                    <a:pt x="497382" y="864222"/>
                  </a:lnTo>
                  <a:lnTo>
                    <a:pt x="496354" y="862952"/>
                  </a:lnTo>
                  <a:lnTo>
                    <a:pt x="495541" y="861682"/>
                  </a:lnTo>
                  <a:lnTo>
                    <a:pt x="495071" y="861682"/>
                  </a:lnTo>
                  <a:lnTo>
                    <a:pt x="495071" y="866762"/>
                  </a:lnTo>
                  <a:lnTo>
                    <a:pt x="494411" y="868032"/>
                  </a:lnTo>
                  <a:lnTo>
                    <a:pt x="494639" y="870572"/>
                  </a:lnTo>
                  <a:lnTo>
                    <a:pt x="492874" y="869302"/>
                  </a:lnTo>
                  <a:lnTo>
                    <a:pt x="493725" y="868032"/>
                  </a:lnTo>
                  <a:lnTo>
                    <a:pt x="494411" y="868032"/>
                  </a:lnTo>
                  <a:lnTo>
                    <a:pt x="494131" y="866762"/>
                  </a:lnTo>
                  <a:lnTo>
                    <a:pt x="493585" y="866762"/>
                  </a:lnTo>
                  <a:lnTo>
                    <a:pt x="493407" y="865492"/>
                  </a:lnTo>
                  <a:lnTo>
                    <a:pt x="493864" y="864222"/>
                  </a:lnTo>
                  <a:lnTo>
                    <a:pt x="494804" y="864222"/>
                  </a:lnTo>
                  <a:lnTo>
                    <a:pt x="495058" y="865492"/>
                  </a:lnTo>
                  <a:lnTo>
                    <a:pt x="495071" y="866762"/>
                  </a:lnTo>
                  <a:lnTo>
                    <a:pt x="495071" y="861682"/>
                  </a:lnTo>
                  <a:lnTo>
                    <a:pt x="493915" y="861682"/>
                  </a:lnTo>
                  <a:lnTo>
                    <a:pt x="493141" y="862952"/>
                  </a:lnTo>
                  <a:lnTo>
                    <a:pt x="492671" y="864222"/>
                  </a:lnTo>
                  <a:lnTo>
                    <a:pt x="491655" y="862952"/>
                  </a:lnTo>
                  <a:lnTo>
                    <a:pt x="490715" y="862952"/>
                  </a:lnTo>
                  <a:lnTo>
                    <a:pt x="489153" y="864222"/>
                  </a:lnTo>
                  <a:lnTo>
                    <a:pt x="488556" y="864222"/>
                  </a:lnTo>
                  <a:lnTo>
                    <a:pt x="487540" y="865492"/>
                  </a:lnTo>
                  <a:lnTo>
                    <a:pt x="487045" y="866762"/>
                  </a:lnTo>
                  <a:lnTo>
                    <a:pt x="485165" y="866762"/>
                  </a:lnTo>
                  <a:lnTo>
                    <a:pt x="484555" y="865492"/>
                  </a:lnTo>
                  <a:lnTo>
                    <a:pt x="484124" y="865492"/>
                  </a:lnTo>
                  <a:lnTo>
                    <a:pt x="483565" y="866762"/>
                  </a:lnTo>
                  <a:lnTo>
                    <a:pt x="482904" y="865492"/>
                  </a:lnTo>
                  <a:lnTo>
                    <a:pt x="482104" y="865492"/>
                  </a:lnTo>
                  <a:lnTo>
                    <a:pt x="480669" y="866762"/>
                  </a:lnTo>
                  <a:lnTo>
                    <a:pt x="479691" y="866762"/>
                  </a:lnTo>
                  <a:lnTo>
                    <a:pt x="479691" y="893432"/>
                  </a:lnTo>
                  <a:lnTo>
                    <a:pt x="479475" y="893902"/>
                  </a:lnTo>
                  <a:lnTo>
                    <a:pt x="479475" y="902322"/>
                  </a:lnTo>
                  <a:lnTo>
                    <a:pt x="478320" y="904862"/>
                  </a:lnTo>
                  <a:lnTo>
                    <a:pt x="478269" y="903592"/>
                  </a:lnTo>
                  <a:lnTo>
                    <a:pt x="478523" y="902322"/>
                  </a:lnTo>
                  <a:lnTo>
                    <a:pt x="479475" y="902322"/>
                  </a:lnTo>
                  <a:lnTo>
                    <a:pt x="479475" y="893902"/>
                  </a:lnTo>
                  <a:lnTo>
                    <a:pt x="479107" y="894702"/>
                  </a:lnTo>
                  <a:lnTo>
                    <a:pt x="478447" y="893432"/>
                  </a:lnTo>
                  <a:lnTo>
                    <a:pt x="479691" y="893432"/>
                  </a:lnTo>
                  <a:lnTo>
                    <a:pt x="479691" y="866762"/>
                  </a:lnTo>
                  <a:lnTo>
                    <a:pt x="478282" y="866762"/>
                  </a:lnTo>
                  <a:lnTo>
                    <a:pt x="477964" y="865492"/>
                  </a:lnTo>
                  <a:lnTo>
                    <a:pt x="479234" y="865492"/>
                  </a:lnTo>
                  <a:lnTo>
                    <a:pt x="479780" y="864222"/>
                  </a:lnTo>
                  <a:lnTo>
                    <a:pt x="480326" y="862952"/>
                  </a:lnTo>
                  <a:lnTo>
                    <a:pt x="480415" y="861682"/>
                  </a:lnTo>
                  <a:lnTo>
                    <a:pt x="480796" y="861682"/>
                  </a:lnTo>
                  <a:lnTo>
                    <a:pt x="480936" y="860412"/>
                  </a:lnTo>
                  <a:lnTo>
                    <a:pt x="480326" y="859142"/>
                  </a:lnTo>
                  <a:lnTo>
                    <a:pt x="479475" y="858354"/>
                  </a:lnTo>
                  <a:lnTo>
                    <a:pt x="479475" y="860412"/>
                  </a:lnTo>
                  <a:lnTo>
                    <a:pt x="478434" y="861682"/>
                  </a:lnTo>
                  <a:lnTo>
                    <a:pt x="478345" y="860412"/>
                  </a:lnTo>
                  <a:lnTo>
                    <a:pt x="479475" y="860412"/>
                  </a:lnTo>
                  <a:lnTo>
                    <a:pt x="479475" y="858354"/>
                  </a:lnTo>
                  <a:lnTo>
                    <a:pt x="478955" y="857872"/>
                  </a:lnTo>
                  <a:lnTo>
                    <a:pt x="477608" y="859142"/>
                  </a:lnTo>
                  <a:lnTo>
                    <a:pt x="475234" y="859142"/>
                  </a:lnTo>
                  <a:lnTo>
                    <a:pt x="477393" y="856602"/>
                  </a:lnTo>
                  <a:lnTo>
                    <a:pt x="478536" y="855332"/>
                  </a:lnTo>
                  <a:lnTo>
                    <a:pt x="478701" y="854062"/>
                  </a:lnTo>
                  <a:lnTo>
                    <a:pt x="479145" y="854062"/>
                  </a:lnTo>
                  <a:lnTo>
                    <a:pt x="478917" y="852792"/>
                  </a:lnTo>
                  <a:lnTo>
                    <a:pt x="478675" y="851522"/>
                  </a:lnTo>
                  <a:lnTo>
                    <a:pt x="477278" y="850252"/>
                  </a:lnTo>
                  <a:lnTo>
                    <a:pt x="477989" y="847712"/>
                  </a:lnTo>
                  <a:lnTo>
                    <a:pt x="477926" y="846442"/>
                  </a:lnTo>
                  <a:lnTo>
                    <a:pt x="476618" y="846442"/>
                  </a:lnTo>
                  <a:lnTo>
                    <a:pt x="477494" y="845172"/>
                  </a:lnTo>
                  <a:lnTo>
                    <a:pt x="476745" y="842632"/>
                  </a:lnTo>
                  <a:lnTo>
                    <a:pt x="476199" y="841362"/>
                  </a:lnTo>
                  <a:lnTo>
                    <a:pt x="476973" y="838822"/>
                  </a:lnTo>
                  <a:lnTo>
                    <a:pt x="478523" y="837552"/>
                  </a:lnTo>
                  <a:lnTo>
                    <a:pt x="481076" y="837552"/>
                  </a:lnTo>
                  <a:lnTo>
                    <a:pt x="484225" y="836282"/>
                  </a:lnTo>
                  <a:lnTo>
                    <a:pt x="487362" y="835012"/>
                  </a:lnTo>
                  <a:lnTo>
                    <a:pt x="490410" y="833742"/>
                  </a:lnTo>
                  <a:lnTo>
                    <a:pt x="495477" y="833742"/>
                  </a:lnTo>
                  <a:lnTo>
                    <a:pt x="497090" y="832472"/>
                  </a:lnTo>
                  <a:lnTo>
                    <a:pt x="498983" y="831202"/>
                  </a:lnTo>
                  <a:lnTo>
                    <a:pt x="500875" y="829932"/>
                  </a:lnTo>
                  <a:lnTo>
                    <a:pt x="504431" y="829932"/>
                  </a:lnTo>
                  <a:lnTo>
                    <a:pt x="506450" y="828662"/>
                  </a:lnTo>
                  <a:lnTo>
                    <a:pt x="509651" y="828662"/>
                  </a:lnTo>
                  <a:lnTo>
                    <a:pt x="513105" y="824852"/>
                  </a:lnTo>
                  <a:lnTo>
                    <a:pt x="514362" y="822312"/>
                  </a:lnTo>
                  <a:lnTo>
                    <a:pt x="514997" y="821042"/>
                  </a:lnTo>
                  <a:lnTo>
                    <a:pt x="515327" y="817232"/>
                  </a:lnTo>
                  <a:lnTo>
                    <a:pt x="514743" y="815962"/>
                  </a:lnTo>
                  <a:lnTo>
                    <a:pt x="512826" y="815962"/>
                  </a:lnTo>
                  <a:lnTo>
                    <a:pt x="511771" y="814692"/>
                  </a:lnTo>
                  <a:lnTo>
                    <a:pt x="508850" y="813422"/>
                  </a:lnTo>
                  <a:lnTo>
                    <a:pt x="507428" y="813422"/>
                  </a:lnTo>
                  <a:lnTo>
                    <a:pt x="506539" y="812152"/>
                  </a:lnTo>
                  <a:lnTo>
                    <a:pt x="506183" y="812152"/>
                  </a:lnTo>
                  <a:lnTo>
                    <a:pt x="505752" y="810882"/>
                  </a:lnTo>
                  <a:lnTo>
                    <a:pt x="504774" y="810882"/>
                  </a:lnTo>
                  <a:lnTo>
                    <a:pt x="503224" y="812152"/>
                  </a:lnTo>
                  <a:lnTo>
                    <a:pt x="501751" y="812152"/>
                  </a:lnTo>
                  <a:lnTo>
                    <a:pt x="500545" y="813422"/>
                  </a:lnTo>
                  <a:lnTo>
                    <a:pt x="500240" y="812152"/>
                  </a:lnTo>
                  <a:lnTo>
                    <a:pt x="499224" y="813422"/>
                  </a:lnTo>
                  <a:lnTo>
                    <a:pt x="497928" y="813422"/>
                  </a:lnTo>
                  <a:lnTo>
                    <a:pt x="496608" y="812380"/>
                  </a:lnTo>
                  <a:lnTo>
                    <a:pt x="496608" y="829932"/>
                  </a:lnTo>
                  <a:lnTo>
                    <a:pt x="496265" y="831202"/>
                  </a:lnTo>
                  <a:lnTo>
                    <a:pt x="493395" y="831202"/>
                  </a:lnTo>
                  <a:lnTo>
                    <a:pt x="493318" y="829932"/>
                  </a:lnTo>
                  <a:lnTo>
                    <a:pt x="496608" y="829932"/>
                  </a:lnTo>
                  <a:lnTo>
                    <a:pt x="496608" y="812380"/>
                  </a:lnTo>
                  <a:lnTo>
                    <a:pt x="496328" y="812152"/>
                  </a:lnTo>
                  <a:lnTo>
                    <a:pt x="494372" y="814692"/>
                  </a:lnTo>
                  <a:lnTo>
                    <a:pt x="490753" y="814692"/>
                  </a:lnTo>
                  <a:lnTo>
                    <a:pt x="489254" y="812152"/>
                  </a:lnTo>
                  <a:lnTo>
                    <a:pt x="488911" y="813422"/>
                  </a:lnTo>
                  <a:lnTo>
                    <a:pt x="488886" y="814692"/>
                  </a:lnTo>
                  <a:lnTo>
                    <a:pt x="488772" y="817232"/>
                  </a:lnTo>
                  <a:lnTo>
                    <a:pt x="487464" y="815962"/>
                  </a:lnTo>
                  <a:lnTo>
                    <a:pt x="487045" y="815962"/>
                  </a:lnTo>
                  <a:lnTo>
                    <a:pt x="487476" y="814692"/>
                  </a:lnTo>
                  <a:lnTo>
                    <a:pt x="488886" y="814692"/>
                  </a:lnTo>
                  <a:lnTo>
                    <a:pt x="488886" y="813422"/>
                  </a:lnTo>
                  <a:lnTo>
                    <a:pt x="486841" y="813422"/>
                  </a:lnTo>
                  <a:lnTo>
                    <a:pt x="486448" y="814692"/>
                  </a:lnTo>
                  <a:lnTo>
                    <a:pt x="486219" y="814692"/>
                  </a:lnTo>
                  <a:lnTo>
                    <a:pt x="486105" y="815962"/>
                  </a:lnTo>
                  <a:lnTo>
                    <a:pt x="482104" y="815962"/>
                  </a:lnTo>
                  <a:lnTo>
                    <a:pt x="481799" y="814692"/>
                  </a:lnTo>
                  <a:lnTo>
                    <a:pt x="479971" y="814692"/>
                  </a:lnTo>
                  <a:lnTo>
                    <a:pt x="478510" y="815733"/>
                  </a:lnTo>
                  <a:lnTo>
                    <a:pt x="478510" y="836282"/>
                  </a:lnTo>
                  <a:lnTo>
                    <a:pt x="477748" y="836282"/>
                  </a:lnTo>
                  <a:lnTo>
                    <a:pt x="478320" y="835012"/>
                  </a:lnTo>
                  <a:lnTo>
                    <a:pt x="478510" y="836282"/>
                  </a:lnTo>
                  <a:lnTo>
                    <a:pt x="478510" y="815733"/>
                  </a:lnTo>
                  <a:lnTo>
                    <a:pt x="476377" y="817232"/>
                  </a:lnTo>
                  <a:lnTo>
                    <a:pt x="476300" y="818502"/>
                  </a:lnTo>
                  <a:lnTo>
                    <a:pt x="476859" y="819772"/>
                  </a:lnTo>
                  <a:lnTo>
                    <a:pt x="477062" y="821042"/>
                  </a:lnTo>
                  <a:lnTo>
                    <a:pt x="475729" y="819772"/>
                  </a:lnTo>
                  <a:lnTo>
                    <a:pt x="474726" y="818502"/>
                  </a:lnTo>
                  <a:lnTo>
                    <a:pt x="471970" y="819772"/>
                  </a:lnTo>
                  <a:lnTo>
                    <a:pt x="471563" y="820013"/>
                  </a:lnTo>
                  <a:lnTo>
                    <a:pt x="471563" y="851522"/>
                  </a:lnTo>
                  <a:lnTo>
                    <a:pt x="471487" y="852792"/>
                  </a:lnTo>
                  <a:lnTo>
                    <a:pt x="471119" y="851522"/>
                  </a:lnTo>
                  <a:lnTo>
                    <a:pt x="471563" y="851522"/>
                  </a:lnTo>
                  <a:lnTo>
                    <a:pt x="471563" y="820013"/>
                  </a:lnTo>
                  <a:lnTo>
                    <a:pt x="469823" y="821042"/>
                  </a:lnTo>
                  <a:lnTo>
                    <a:pt x="468287" y="822312"/>
                  </a:lnTo>
                  <a:lnTo>
                    <a:pt x="467055" y="821639"/>
                  </a:lnTo>
                  <a:lnTo>
                    <a:pt x="467055" y="894702"/>
                  </a:lnTo>
                  <a:lnTo>
                    <a:pt x="465124" y="894702"/>
                  </a:lnTo>
                  <a:lnTo>
                    <a:pt x="465874" y="893432"/>
                  </a:lnTo>
                  <a:lnTo>
                    <a:pt x="466509" y="893432"/>
                  </a:lnTo>
                  <a:lnTo>
                    <a:pt x="467055" y="894702"/>
                  </a:lnTo>
                  <a:lnTo>
                    <a:pt x="467055" y="821639"/>
                  </a:lnTo>
                  <a:lnTo>
                    <a:pt x="466001" y="821042"/>
                  </a:lnTo>
                  <a:lnTo>
                    <a:pt x="465709" y="819772"/>
                  </a:lnTo>
                  <a:lnTo>
                    <a:pt x="464566" y="819772"/>
                  </a:lnTo>
                  <a:lnTo>
                    <a:pt x="463892" y="821042"/>
                  </a:lnTo>
                  <a:lnTo>
                    <a:pt x="462699" y="821042"/>
                  </a:lnTo>
                  <a:lnTo>
                    <a:pt x="462699" y="864222"/>
                  </a:lnTo>
                  <a:lnTo>
                    <a:pt x="462229" y="864222"/>
                  </a:lnTo>
                  <a:lnTo>
                    <a:pt x="461759" y="862952"/>
                  </a:lnTo>
                  <a:lnTo>
                    <a:pt x="461518" y="862952"/>
                  </a:lnTo>
                  <a:lnTo>
                    <a:pt x="461518" y="882002"/>
                  </a:lnTo>
                  <a:lnTo>
                    <a:pt x="461175" y="883272"/>
                  </a:lnTo>
                  <a:lnTo>
                    <a:pt x="460209" y="883272"/>
                  </a:lnTo>
                  <a:lnTo>
                    <a:pt x="461518" y="882002"/>
                  </a:lnTo>
                  <a:lnTo>
                    <a:pt x="461518" y="862952"/>
                  </a:lnTo>
                  <a:lnTo>
                    <a:pt x="460997" y="862952"/>
                  </a:lnTo>
                  <a:lnTo>
                    <a:pt x="460984" y="861682"/>
                  </a:lnTo>
                  <a:lnTo>
                    <a:pt x="460095" y="860412"/>
                  </a:lnTo>
                  <a:lnTo>
                    <a:pt x="459384" y="860412"/>
                  </a:lnTo>
                  <a:lnTo>
                    <a:pt x="459638" y="859142"/>
                  </a:lnTo>
                  <a:lnTo>
                    <a:pt x="460819" y="859142"/>
                  </a:lnTo>
                  <a:lnTo>
                    <a:pt x="462699" y="864222"/>
                  </a:lnTo>
                  <a:lnTo>
                    <a:pt x="462699" y="821042"/>
                  </a:lnTo>
                  <a:lnTo>
                    <a:pt x="461708" y="821042"/>
                  </a:lnTo>
                  <a:lnTo>
                    <a:pt x="460502" y="818819"/>
                  </a:lnTo>
                  <a:lnTo>
                    <a:pt x="460502" y="850252"/>
                  </a:lnTo>
                  <a:lnTo>
                    <a:pt x="460451" y="851522"/>
                  </a:lnTo>
                  <a:lnTo>
                    <a:pt x="457352" y="852792"/>
                  </a:lnTo>
                  <a:lnTo>
                    <a:pt x="456971" y="851522"/>
                  </a:lnTo>
                  <a:lnTo>
                    <a:pt x="460082" y="850252"/>
                  </a:lnTo>
                  <a:lnTo>
                    <a:pt x="460502" y="850252"/>
                  </a:lnTo>
                  <a:lnTo>
                    <a:pt x="460502" y="818819"/>
                  </a:lnTo>
                  <a:lnTo>
                    <a:pt x="459651" y="817232"/>
                  </a:lnTo>
                  <a:lnTo>
                    <a:pt x="457479" y="817232"/>
                  </a:lnTo>
                  <a:lnTo>
                    <a:pt x="455231" y="821042"/>
                  </a:lnTo>
                  <a:lnTo>
                    <a:pt x="453047" y="819772"/>
                  </a:lnTo>
                  <a:lnTo>
                    <a:pt x="450596" y="819772"/>
                  </a:lnTo>
                  <a:lnTo>
                    <a:pt x="449592" y="821042"/>
                  </a:lnTo>
                  <a:lnTo>
                    <a:pt x="448132" y="822312"/>
                  </a:lnTo>
                  <a:lnTo>
                    <a:pt x="446493" y="823582"/>
                  </a:lnTo>
                  <a:lnTo>
                    <a:pt x="445223" y="824852"/>
                  </a:lnTo>
                  <a:lnTo>
                    <a:pt x="442861" y="833742"/>
                  </a:lnTo>
                  <a:lnTo>
                    <a:pt x="444957" y="840092"/>
                  </a:lnTo>
                  <a:lnTo>
                    <a:pt x="451497" y="845172"/>
                  </a:lnTo>
                  <a:lnTo>
                    <a:pt x="451205" y="845172"/>
                  </a:lnTo>
                  <a:lnTo>
                    <a:pt x="450786" y="846442"/>
                  </a:lnTo>
                  <a:lnTo>
                    <a:pt x="450227" y="847712"/>
                  </a:lnTo>
                  <a:lnTo>
                    <a:pt x="450723" y="848982"/>
                  </a:lnTo>
                  <a:lnTo>
                    <a:pt x="451472" y="851522"/>
                  </a:lnTo>
                  <a:lnTo>
                    <a:pt x="451675" y="852792"/>
                  </a:lnTo>
                  <a:lnTo>
                    <a:pt x="452259" y="854062"/>
                  </a:lnTo>
                  <a:lnTo>
                    <a:pt x="453237" y="855332"/>
                  </a:lnTo>
                  <a:lnTo>
                    <a:pt x="455434" y="855332"/>
                  </a:lnTo>
                  <a:lnTo>
                    <a:pt x="455955" y="856602"/>
                  </a:lnTo>
                  <a:lnTo>
                    <a:pt x="456107" y="856602"/>
                  </a:lnTo>
                  <a:lnTo>
                    <a:pt x="455891" y="857872"/>
                  </a:lnTo>
                  <a:lnTo>
                    <a:pt x="453288" y="857872"/>
                  </a:lnTo>
                  <a:lnTo>
                    <a:pt x="454571" y="860412"/>
                  </a:lnTo>
                  <a:lnTo>
                    <a:pt x="454367" y="861682"/>
                  </a:lnTo>
                  <a:lnTo>
                    <a:pt x="455180" y="862952"/>
                  </a:lnTo>
                  <a:lnTo>
                    <a:pt x="455676" y="864222"/>
                  </a:lnTo>
                  <a:lnTo>
                    <a:pt x="455663" y="865492"/>
                  </a:lnTo>
                  <a:lnTo>
                    <a:pt x="455091" y="866762"/>
                  </a:lnTo>
                  <a:lnTo>
                    <a:pt x="457860" y="870572"/>
                  </a:lnTo>
                  <a:lnTo>
                    <a:pt x="458330" y="873112"/>
                  </a:lnTo>
                  <a:lnTo>
                    <a:pt x="458266" y="875652"/>
                  </a:lnTo>
                  <a:lnTo>
                    <a:pt x="457809" y="875652"/>
                  </a:lnTo>
                  <a:lnTo>
                    <a:pt x="457885" y="874382"/>
                  </a:lnTo>
                  <a:lnTo>
                    <a:pt x="458216" y="874382"/>
                  </a:lnTo>
                  <a:lnTo>
                    <a:pt x="458266" y="875652"/>
                  </a:lnTo>
                  <a:lnTo>
                    <a:pt x="458266" y="873213"/>
                  </a:lnTo>
                  <a:lnTo>
                    <a:pt x="456526" y="875652"/>
                  </a:lnTo>
                  <a:lnTo>
                    <a:pt x="457327" y="875652"/>
                  </a:lnTo>
                  <a:lnTo>
                    <a:pt x="456996" y="876922"/>
                  </a:lnTo>
                  <a:lnTo>
                    <a:pt x="457212" y="878192"/>
                  </a:lnTo>
                  <a:lnTo>
                    <a:pt x="457936" y="879462"/>
                  </a:lnTo>
                  <a:lnTo>
                    <a:pt x="458571" y="879462"/>
                  </a:lnTo>
                  <a:lnTo>
                    <a:pt x="459663" y="882002"/>
                  </a:lnTo>
                  <a:lnTo>
                    <a:pt x="459841" y="883272"/>
                  </a:lnTo>
                  <a:lnTo>
                    <a:pt x="459105" y="884542"/>
                  </a:lnTo>
                  <a:lnTo>
                    <a:pt x="463232" y="884542"/>
                  </a:lnTo>
                  <a:lnTo>
                    <a:pt x="463791" y="885812"/>
                  </a:lnTo>
                  <a:lnTo>
                    <a:pt x="464985" y="885812"/>
                  </a:lnTo>
                  <a:lnTo>
                    <a:pt x="464870" y="887082"/>
                  </a:lnTo>
                  <a:lnTo>
                    <a:pt x="463880" y="887082"/>
                  </a:lnTo>
                  <a:lnTo>
                    <a:pt x="463880" y="889622"/>
                  </a:lnTo>
                  <a:lnTo>
                    <a:pt x="463664" y="890892"/>
                  </a:lnTo>
                  <a:lnTo>
                    <a:pt x="462940" y="890892"/>
                  </a:lnTo>
                  <a:lnTo>
                    <a:pt x="462800" y="889622"/>
                  </a:lnTo>
                  <a:lnTo>
                    <a:pt x="463880" y="889622"/>
                  </a:lnTo>
                  <a:lnTo>
                    <a:pt x="463880" y="887082"/>
                  </a:lnTo>
                  <a:lnTo>
                    <a:pt x="462775" y="887082"/>
                  </a:lnTo>
                  <a:lnTo>
                    <a:pt x="460349" y="888352"/>
                  </a:lnTo>
                  <a:lnTo>
                    <a:pt x="459968" y="888352"/>
                  </a:lnTo>
                  <a:lnTo>
                    <a:pt x="459854" y="889622"/>
                  </a:lnTo>
                  <a:lnTo>
                    <a:pt x="460311" y="890892"/>
                  </a:lnTo>
                  <a:lnTo>
                    <a:pt x="460870" y="890892"/>
                  </a:lnTo>
                  <a:lnTo>
                    <a:pt x="460654" y="892162"/>
                  </a:lnTo>
                  <a:lnTo>
                    <a:pt x="460806" y="893432"/>
                  </a:lnTo>
                  <a:lnTo>
                    <a:pt x="461873" y="895972"/>
                  </a:lnTo>
                  <a:lnTo>
                    <a:pt x="461911" y="898512"/>
                  </a:lnTo>
                  <a:lnTo>
                    <a:pt x="462737" y="898512"/>
                  </a:lnTo>
                  <a:lnTo>
                    <a:pt x="463219" y="899782"/>
                  </a:lnTo>
                  <a:lnTo>
                    <a:pt x="463372" y="901052"/>
                  </a:lnTo>
                  <a:lnTo>
                    <a:pt x="466369" y="901052"/>
                  </a:lnTo>
                  <a:lnTo>
                    <a:pt x="467309" y="902322"/>
                  </a:lnTo>
                  <a:lnTo>
                    <a:pt x="468452" y="902322"/>
                  </a:lnTo>
                  <a:lnTo>
                    <a:pt x="466572" y="903592"/>
                  </a:lnTo>
                  <a:lnTo>
                    <a:pt x="465912" y="904862"/>
                  </a:lnTo>
                  <a:lnTo>
                    <a:pt x="466496" y="907402"/>
                  </a:lnTo>
                  <a:lnTo>
                    <a:pt x="465734" y="907402"/>
                  </a:lnTo>
                  <a:lnTo>
                    <a:pt x="465340" y="908672"/>
                  </a:lnTo>
                  <a:lnTo>
                    <a:pt x="464985" y="909942"/>
                  </a:lnTo>
                  <a:lnTo>
                    <a:pt x="464578" y="909942"/>
                  </a:lnTo>
                  <a:lnTo>
                    <a:pt x="465150" y="912482"/>
                  </a:lnTo>
                  <a:lnTo>
                    <a:pt x="467233" y="912482"/>
                  </a:lnTo>
                  <a:lnTo>
                    <a:pt x="467360" y="913752"/>
                  </a:lnTo>
                  <a:lnTo>
                    <a:pt x="468325" y="913752"/>
                  </a:lnTo>
                  <a:lnTo>
                    <a:pt x="468058" y="912482"/>
                  </a:lnTo>
                  <a:lnTo>
                    <a:pt x="468858" y="911212"/>
                  </a:lnTo>
                  <a:lnTo>
                    <a:pt x="470712" y="911212"/>
                  </a:lnTo>
                  <a:lnTo>
                    <a:pt x="471081" y="912482"/>
                  </a:lnTo>
                  <a:lnTo>
                    <a:pt x="471297" y="913752"/>
                  </a:lnTo>
                  <a:lnTo>
                    <a:pt x="470357" y="913752"/>
                  </a:lnTo>
                  <a:lnTo>
                    <a:pt x="468553" y="916292"/>
                  </a:lnTo>
                  <a:lnTo>
                    <a:pt x="467728" y="917562"/>
                  </a:lnTo>
                  <a:lnTo>
                    <a:pt x="466801" y="918832"/>
                  </a:lnTo>
                  <a:lnTo>
                    <a:pt x="469442" y="921372"/>
                  </a:lnTo>
                  <a:lnTo>
                    <a:pt x="471297" y="923912"/>
                  </a:lnTo>
                  <a:lnTo>
                    <a:pt x="472363" y="925182"/>
                  </a:lnTo>
                  <a:lnTo>
                    <a:pt x="470433" y="926452"/>
                  </a:lnTo>
                  <a:lnTo>
                    <a:pt x="470027" y="928992"/>
                  </a:lnTo>
                  <a:lnTo>
                    <a:pt x="471131" y="931532"/>
                  </a:lnTo>
                  <a:lnTo>
                    <a:pt x="474167" y="931532"/>
                  </a:lnTo>
                  <a:lnTo>
                    <a:pt x="473278" y="934072"/>
                  </a:lnTo>
                  <a:lnTo>
                    <a:pt x="472808" y="934072"/>
                  </a:lnTo>
                  <a:lnTo>
                    <a:pt x="472516" y="932802"/>
                  </a:lnTo>
                  <a:lnTo>
                    <a:pt x="471589" y="932802"/>
                  </a:lnTo>
                  <a:lnTo>
                    <a:pt x="471512" y="934072"/>
                  </a:lnTo>
                  <a:lnTo>
                    <a:pt x="472173" y="934072"/>
                  </a:lnTo>
                  <a:lnTo>
                    <a:pt x="472833" y="935342"/>
                  </a:lnTo>
                  <a:lnTo>
                    <a:pt x="474027" y="935342"/>
                  </a:lnTo>
                  <a:lnTo>
                    <a:pt x="474167" y="936612"/>
                  </a:lnTo>
                  <a:lnTo>
                    <a:pt x="474827" y="937882"/>
                  </a:lnTo>
                  <a:lnTo>
                    <a:pt x="475983" y="940422"/>
                  </a:lnTo>
                  <a:lnTo>
                    <a:pt x="475526" y="940422"/>
                  </a:lnTo>
                  <a:lnTo>
                    <a:pt x="475424" y="941692"/>
                  </a:lnTo>
                  <a:lnTo>
                    <a:pt x="475678" y="941692"/>
                  </a:lnTo>
                  <a:lnTo>
                    <a:pt x="476123" y="942962"/>
                  </a:lnTo>
                  <a:lnTo>
                    <a:pt x="476923" y="942962"/>
                  </a:lnTo>
                  <a:lnTo>
                    <a:pt x="479818" y="944232"/>
                  </a:lnTo>
                  <a:lnTo>
                    <a:pt x="480593" y="942962"/>
                  </a:lnTo>
                  <a:lnTo>
                    <a:pt x="483577" y="942962"/>
                  </a:lnTo>
                  <a:lnTo>
                    <a:pt x="483069" y="944232"/>
                  </a:lnTo>
                  <a:lnTo>
                    <a:pt x="483450" y="945502"/>
                  </a:lnTo>
                  <a:lnTo>
                    <a:pt x="487387" y="945502"/>
                  </a:lnTo>
                  <a:lnTo>
                    <a:pt x="490740" y="946772"/>
                  </a:lnTo>
                  <a:lnTo>
                    <a:pt x="491413" y="946772"/>
                  </a:lnTo>
                  <a:lnTo>
                    <a:pt x="491236" y="945502"/>
                  </a:lnTo>
                  <a:lnTo>
                    <a:pt x="491845" y="945502"/>
                  </a:lnTo>
                  <a:lnTo>
                    <a:pt x="492163" y="946772"/>
                  </a:lnTo>
                  <a:lnTo>
                    <a:pt x="496455" y="946772"/>
                  </a:lnTo>
                  <a:lnTo>
                    <a:pt x="496354" y="944232"/>
                  </a:lnTo>
                  <a:lnTo>
                    <a:pt x="496493" y="944232"/>
                  </a:lnTo>
                  <a:lnTo>
                    <a:pt x="497382" y="945502"/>
                  </a:lnTo>
                  <a:lnTo>
                    <a:pt x="498703" y="944232"/>
                  </a:lnTo>
                  <a:lnTo>
                    <a:pt x="501332" y="944232"/>
                  </a:lnTo>
                  <a:lnTo>
                    <a:pt x="501599" y="945502"/>
                  </a:lnTo>
                  <a:lnTo>
                    <a:pt x="502018" y="946772"/>
                  </a:lnTo>
                  <a:lnTo>
                    <a:pt x="504698" y="946772"/>
                  </a:lnTo>
                  <a:lnTo>
                    <a:pt x="504913" y="945502"/>
                  </a:lnTo>
                  <a:lnTo>
                    <a:pt x="504901" y="944232"/>
                  </a:lnTo>
                  <a:lnTo>
                    <a:pt x="504875" y="942962"/>
                  </a:lnTo>
                  <a:lnTo>
                    <a:pt x="505675" y="942962"/>
                  </a:lnTo>
                  <a:lnTo>
                    <a:pt x="506310" y="944232"/>
                  </a:lnTo>
                  <a:lnTo>
                    <a:pt x="506730" y="944232"/>
                  </a:lnTo>
                  <a:lnTo>
                    <a:pt x="507009" y="945502"/>
                  </a:lnTo>
                  <a:lnTo>
                    <a:pt x="511086" y="945502"/>
                  </a:lnTo>
                  <a:lnTo>
                    <a:pt x="512000" y="944232"/>
                  </a:lnTo>
                  <a:lnTo>
                    <a:pt x="513245" y="942962"/>
                  </a:lnTo>
                  <a:lnTo>
                    <a:pt x="515442" y="942962"/>
                  </a:lnTo>
                  <a:lnTo>
                    <a:pt x="517321" y="941692"/>
                  </a:lnTo>
                  <a:lnTo>
                    <a:pt x="518388" y="942962"/>
                  </a:lnTo>
                  <a:lnTo>
                    <a:pt x="519277" y="942962"/>
                  </a:lnTo>
                  <a:lnTo>
                    <a:pt x="519811" y="944232"/>
                  </a:lnTo>
                  <a:lnTo>
                    <a:pt x="521563" y="944232"/>
                  </a:lnTo>
                  <a:lnTo>
                    <a:pt x="521639" y="942962"/>
                  </a:lnTo>
                  <a:lnTo>
                    <a:pt x="522071" y="941692"/>
                  </a:lnTo>
                  <a:lnTo>
                    <a:pt x="523011" y="941692"/>
                  </a:lnTo>
                  <a:lnTo>
                    <a:pt x="523265" y="940422"/>
                  </a:lnTo>
                  <a:lnTo>
                    <a:pt x="525780" y="940422"/>
                  </a:lnTo>
                  <a:lnTo>
                    <a:pt x="526605" y="939152"/>
                  </a:lnTo>
                  <a:lnTo>
                    <a:pt x="527850" y="939152"/>
                  </a:lnTo>
                  <a:lnTo>
                    <a:pt x="529501" y="940422"/>
                  </a:lnTo>
                  <a:lnTo>
                    <a:pt x="530301" y="939152"/>
                  </a:lnTo>
                  <a:lnTo>
                    <a:pt x="535851" y="939152"/>
                  </a:lnTo>
                  <a:lnTo>
                    <a:pt x="536689" y="937882"/>
                  </a:lnTo>
                  <a:lnTo>
                    <a:pt x="537006" y="936612"/>
                  </a:lnTo>
                  <a:lnTo>
                    <a:pt x="537337" y="935342"/>
                  </a:lnTo>
                  <a:lnTo>
                    <a:pt x="539940" y="935342"/>
                  </a:lnTo>
                  <a:lnTo>
                    <a:pt x="541261" y="934072"/>
                  </a:lnTo>
                  <a:lnTo>
                    <a:pt x="541388" y="932802"/>
                  </a:lnTo>
                  <a:close/>
                </a:path>
                <a:path w="1456690" h="1003300">
                  <a:moveTo>
                    <a:pt x="575233" y="608228"/>
                  </a:moveTo>
                  <a:lnTo>
                    <a:pt x="574179" y="608228"/>
                  </a:lnTo>
                  <a:lnTo>
                    <a:pt x="573709" y="606958"/>
                  </a:lnTo>
                  <a:lnTo>
                    <a:pt x="573786" y="605688"/>
                  </a:lnTo>
                  <a:lnTo>
                    <a:pt x="573405" y="605688"/>
                  </a:lnTo>
                  <a:lnTo>
                    <a:pt x="572566" y="604418"/>
                  </a:lnTo>
                  <a:lnTo>
                    <a:pt x="573252" y="604418"/>
                  </a:lnTo>
                  <a:lnTo>
                    <a:pt x="571868" y="603148"/>
                  </a:lnTo>
                  <a:lnTo>
                    <a:pt x="571246" y="601878"/>
                  </a:lnTo>
                  <a:lnTo>
                    <a:pt x="571385" y="600608"/>
                  </a:lnTo>
                  <a:lnTo>
                    <a:pt x="570915" y="600608"/>
                  </a:lnTo>
                  <a:lnTo>
                    <a:pt x="569849" y="598068"/>
                  </a:lnTo>
                  <a:lnTo>
                    <a:pt x="569404" y="598068"/>
                  </a:lnTo>
                  <a:lnTo>
                    <a:pt x="569201" y="596798"/>
                  </a:lnTo>
                  <a:lnTo>
                    <a:pt x="567855" y="596798"/>
                  </a:lnTo>
                  <a:lnTo>
                    <a:pt x="567664" y="595528"/>
                  </a:lnTo>
                  <a:lnTo>
                    <a:pt x="566547" y="595528"/>
                  </a:lnTo>
                  <a:lnTo>
                    <a:pt x="566661" y="594258"/>
                  </a:lnTo>
                  <a:lnTo>
                    <a:pt x="565937" y="594258"/>
                  </a:lnTo>
                  <a:lnTo>
                    <a:pt x="565454" y="592988"/>
                  </a:lnTo>
                  <a:lnTo>
                    <a:pt x="567804" y="592988"/>
                  </a:lnTo>
                  <a:lnTo>
                    <a:pt x="568223" y="591718"/>
                  </a:lnTo>
                  <a:lnTo>
                    <a:pt x="568718" y="590448"/>
                  </a:lnTo>
                  <a:lnTo>
                    <a:pt x="567766" y="590448"/>
                  </a:lnTo>
                  <a:lnTo>
                    <a:pt x="567334" y="589178"/>
                  </a:lnTo>
                  <a:lnTo>
                    <a:pt x="567474" y="587908"/>
                  </a:lnTo>
                  <a:lnTo>
                    <a:pt x="568210" y="586638"/>
                  </a:lnTo>
                  <a:lnTo>
                    <a:pt x="565759" y="586638"/>
                  </a:lnTo>
                  <a:lnTo>
                    <a:pt x="566966" y="585368"/>
                  </a:lnTo>
                  <a:lnTo>
                    <a:pt x="567245" y="585368"/>
                  </a:lnTo>
                  <a:lnTo>
                    <a:pt x="566572" y="584098"/>
                  </a:lnTo>
                  <a:lnTo>
                    <a:pt x="565873" y="584098"/>
                  </a:lnTo>
                  <a:lnTo>
                    <a:pt x="564972" y="582828"/>
                  </a:lnTo>
                  <a:lnTo>
                    <a:pt x="565277" y="581558"/>
                  </a:lnTo>
                  <a:lnTo>
                    <a:pt x="564845" y="580288"/>
                  </a:lnTo>
                  <a:lnTo>
                    <a:pt x="563664" y="577748"/>
                  </a:lnTo>
                  <a:lnTo>
                    <a:pt x="564705" y="577748"/>
                  </a:lnTo>
                  <a:lnTo>
                    <a:pt x="564210" y="576478"/>
                  </a:lnTo>
                  <a:lnTo>
                    <a:pt x="564438" y="576478"/>
                  </a:lnTo>
                  <a:lnTo>
                    <a:pt x="565061" y="575208"/>
                  </a:lnTo>
                  <a:lnTo>
                    <a:pt x="564362" y="575208"/>
                  </a:lnTo>
                  <a:lnTo>
                    <a:pt x="564248" y="573938"/>
                  </a:lnTo>
                  <a:lnTo>
                    <a:pt x="563041" y="573938"/>
                  </a:lnTo>
                  <a:lnTo>
                    <a:pt x="562775" y="572668"/>
                  </a:lnTo>
                  <a:lnTo>
                    <a:pt x="564362" y="572668"/>
                  </a:lnTo>
                  <a:lnTo>
                    <a:pt x="564502" y="571398"/>
                  </a:lnTo>
                  <a:lnTo>
                    <a:pt x="564692" y="570128"/>
                  </a:lnTo>
                  <a:lnTo>
                    <a:pt x="564464" y="570128"/>
                  </a:lnTo>
                  <a:lnTo>
                    <a:pt x="563791" y="568858"/>
                  </a:lnTo>
                  <a:lnTo>
                    <a:pt x="562711" y="567588"/>
                  </a:lnTo>
                  <a:lnTo>
                    <a:pt x="561352" y="566318"/>
                  </a:lnTo>
                  <a:lnTo>
                    <a:pt x="561784" y="565048"/>
                  </a:lnTo>
                  <a:lnTo>
                    <a:pt x="561009" y="563778"/>
                  </a:lnTo>
                  <a:lnTo>
                    <a:pt x="560463" y="562508"/>
                  </a:lnTo>
                  <a:lnTo>
                    <a:pt x="560603" y="561238"/>
                  </a:lnTo>
                  <a:lnTo>
                    <a:pt x="559282" y="561238"/>
                  </a:lnTo>
                  <a:lnTo>
                    <a:pt x="559498" y="559968"/>
                  </a:lnTo>
                  <a:lnTo>
                    <a:pt x="561073" y="559968"/>
                  </a:lnTo>
                  <a:lnTo>
                    <a:pt x="561289" y="558698"/>
                  </a:lnTo>
                  <a:lnTo>
                    <a:pt x="559447" y="558698"/>
                  </a:lnTo>
                  <a:lnTo>
                    <a:pt x="560806" y="557428"/>
                  </a:lnTo>
                  <a:lnTo>
                    <a:pt x="560514" y="557428"/>
                  </a:lnTo>
                  <a:lnTo>
                    <a:pt x="559625" y="556158"/>
                  </a:lnTo>
                  <a:lnTo>
                    <a:pt x="558888" y="556158"/>
                  </a:lnTo>
                  <a:lnTo>
                    <a:pt x="558812" y="554888"/>
                  </a:lnTo>
                  <a:lnTo>
                    <a:pt x="559930" y="554888"/>
                  </a:lnTo>
                  <a:lnTo>
                    <a:pt x="560260" y="553618"/>
                  </a:lnTo>
                  <a:lnTo>
                    <a:pt x="559892" y="553618"/>
                  </a:lnTo>
                  <a:lnTo>
                    <a:pt x="559066" y="552348"/>
                  </a:lnTo>
                  <a:lnTo>
                    <a:pt x="558939" y="549808"/>
                  </a:lnTo>
                  <a:lnTo>
                    <a:pt x="558749" y="548538"/>
                  </a:lnTo>
                  <a:lnTo>
                    <a:pt x="558063" y="548538"/>
                  </a:lnTo>
                  <a:lnTo>
                    <a:pt x="557276" y="547268"/>
                  </a:lnTo>
                  <a:lnTo>
                    <a:pt x="557276" y="545998"/>
                  </a:lnTo>
                  <a:lnTo>
                    <a:pt x="558050" y="545998"/>
                  </a:lnTo>
                  <a:lnTo>
                    <a:pt x="557961" y="544728"/>
                  </a:lnTo>
                  <a:lnTo>
                    <a:pt x="557745" y="543458"/>
                  </a:lnTo>
                  <a:lnTo>
                    <a:pt x="557377" y="543458"/>
                  </a:lnTo>
                  <a:lnTo>
                    <a:pt x="557098" y="542188"/>
                  </a:lnTo>
                  <a:lnTo>
                    <a:pt x="555739" y="540918"/>
                  </a:lnTo>
                  <a:lnTo>
                    <a:pt x="555447" y="540918"/>
                  </a:lnTo>
                  <a:lnTo>
                    <a:pt x="555790" y="539648"/>
                  </a:lnTo>
                  <a:lnTo>
                    <a:pt x="556717" y="539648"/>
                  </a:lnTo>
                  <a:lnTo>
                    <a:pt x="556158" y="538378"/>
                  </a:lnTo>
                  <a:lnTo>
                    <a:pt x="555117" y="537108"/>
                  </a:lnTo>
                  <a:lnTo>
                    <a:pt x="554215" y="537108"/>
                  </a:lnTo>
                  <a:lnTo>
                    <a:pt x="554367" y="535838"/>
                  </a:lnTo>
                  <a:lnTo>
                    <a:pt x="554062" y="535838"/>
                  </a:lnTo>
                  <a:lnTo>
                    <a:pt x="555028" y="534568"/>
                  </a:lnTo>
                  <a:lnTo>
                    <a:pt x="555434" y="533298"/>
                  </a:lnTo>
                  <a:lnTo>
                    <a:pt x="555269" y="532028"/>
                  </a:lnTo>
                  <a:lnTo>
                    <a:pt x="553491" y="532028"/>
                  </a:lnTo>
                  <a:lnTo>
                    <a:pt x="552615" y="530758"/>
                  </a:lnTo>
                  <a:lnTo>
                    <a:pt x="552005" y="532028"/>
                  </a:lnTo>
                  <a:lnTo>
                    <a:pt x="551688" y="532028"/>
                  </a:lnTo>
                  <a:lnTo>
                    <a:pt x="551027" y="530758"/>
                  </a:lnTo>
                  <a:lnTo>
                    <a:pt x="551878" y="530758"/>
                  </a:lnTo>
                  <a:lnTo>
                    <a:pt x="552881" y="529488"/>
                  </a:lnTo>
                  <a:lnTo>
                    <a:pt x="552932" y="526948"/>
                  </a:lnTo>
                  <a:lnTo>
                    <a:pt x="553669" y="526948"/>
                  </a:lnTo>
                  <a:lnTo>
                    <a:pt x="554113" y="525678"/>
                  </a:lnTo>
                  <a:lnTo>
                    <a:pt x="554113" y="524408"/>
                  </a:lnTo>
                  <a:lnTo>
                    <a:pt x="552437" y="524408"/>
                  </a:lnTo>
                  <a:lnTo>
                    <a:pt x="552119" y="525678"/>
                  </a:lnTo>
                  <a:lnTo>
                    <a:pt x="552551" y="526948"/>
                  </a:lnTo>
                  <a:lnTo>
                    <a:pt x="551738" y="525678"/>
                  </a:lnTo>
                  <a:lnTo>
                    <a:pt x="549706" y="525678"/>
                  </a:lnTo>
                  <a:lnTo>
                    <a:pt x="549389" y="524408"/>
                  </a:lnTo>
                  <a:lnTo>
                    <a:pt x="550773" y="524408"/>
                  </a:lnTo>
                  <a:lnTo>
                    <a:pt x="552005" y="523138"/>
                  </a:lnTo>
                  <a:lnTo>
                    <a:pt x="552729" y="523138"/>
                  </a:lnTo>
                  <a:lnTo>
                    <a:pt x="552132" y="521868"/>
                  </a:lnTo>
                  <a:lnTo>
                    <a:pt x="551395" y="520598"/>
                  </a:lnTo>
                  <a:lnTo>
                    <a:pt x="550481" y="519328"/>
                  </a:lnTo>
                  <a:lnTo>
                    <a:pt x="549770" y="519328"/>
                  </a:lnTo>
                  <a:lnTo>
                    <a:pt x="550189" y="518058"/>
                  </a:lnTo>
                  <a:lnTo>
                    <a:pt x="549516" y="518058"/>
                  </a:lnTo>
                  <a:lnTo>
                    <a:pt x="549503" y="516788"/>
                  </a:lnTo>
                  <a:lnTo>
                    <a:pt x="550583" y="516788"/>
                  </a:lnTo>
                  <a:lnTo>
                    <a:pt x="551294" y="518058"/>
                  </a:lnTo>
                  <a:lnTo>
                    <a:pt x="551891" y="516788"/>
                  </a:lnTo>
                  <a:lnTo>
                    <a:pt x="552018" y="515518"/>
                  </a:lnTo>
                  <a:lnTo>
                    <a:pt x="551649" y="515518"/>
                  </a:lnTo>
                  <a:lnTo>
                    <a:pt x="549846" y="514248"/>
                  </a:lnTo>
                  <a:lnTo>
                    <a:pt x="549363" y="512978"/>
                  </a:lnTo>
                  <a:lnTo>
                    <a:pt x="548233" y="512978"/>
                  </a:lnTo>
                  <a:lnTo>
                    <a:pt x="549617" y="511708"/>
                  </a:lnTo>
                  <a:lnTo>
                    <a:pt x="550265" y="511708"/>
                  </a:lnTo>
                  <a:lnTo>
                    <a:pt x="550189" y="510438"/>
                  </a:lnTo>
                  <a:lnTo>
                    <a:pt x="549960" y="509168"/>
                  </a:lnTo>
                  <a:lnTo>
                    <a:pt x="550011" y="507898"/>
                  </a:lnTo>
                  <a:lnTo>
                    <a:pt x="547801" y="507898"/>
                  </a:lnTo>
                  <a:lnTo>
                    <a:pt x="547077" y="506628"/>
                  </a:lnTo>
                  <a:lnTo>
                    <a:pt x="546430" y="505358"/>
                  </a:lnTo>
                  <a:lnTo>
                    <a:pt x="547687" y="505358"/>
                  </a:lnTo>
                  <a:lnTo>
                    <a:pt x="548474" y="504088"/>
                  </a:lnTo>
                  <a:lnTo>
                    <a:pt x="547954" y="504088"/>
                  </a:lnTo>
                  <a:lnTo>
                    <a:pt x="548030" y="502818"/>
                  </a:lnTo>
                  <a:lnTo>
                    <a:pt x="548347" y="502818"/>
                  </a:lnTo>
                  <a:lnTo>
                    <a:pt x="548386" y="501548"/>
                  </a:lnTo>
                  <a:lnTo>
                    <a:pt x="547700" y="501548"/>
                  </a:lnTo>
                  <a:lnTo>
                    <a:pt x="546252" y="502818"/>
                  </a:lnTo>
                  <a:lnTo>
                    <a:pt x="547027" y="501548"/>
                  </a:lnTo>
                  <a:lnTo>
                    <a:pt x="547293" y="500278"/>
                  </a:lnTo>
                  <a:lnTo>
                    <a:pt x="547077" y="497738"/>
                  </a:lnTo>
                  <a:lnTo>
                    <a:pt x="546658" y="496468"/>
                  </a:lnTo>
                  <a:lnTo>
                    <a:pt x="546506" y="493928"/>
                  </a:lnTo>
                  <a:lnTo>
                    <a:pt x="546252" y="493928"/>
                  </a:lnTo>
                  <a:lnTo>
                    <a:pt x="545973" y="492658"/>
                  </a:lnTo>
                  <a:lnTo>
                    <a:pt x="544868" y="492658"/>
                  </a:lnTo>
                  <a:lnTo>
                    <a:pt x="544156" y="491388"/>
                  </a:lnTo>
                  <a:lnTo>
                    <a:pt x="544169" y="490118"/>
                  </a:lnTo>
                  <a:lnTo>
                    <a:pt x="544398" y="488848"/>
                  </a:lnTo>
                  <a:lnTo>
                    <a:pt x="543687" y="488848"/>
                  </a:lnTo>
                  <a:lnTo>
                    <a:pt x="544423" y="487578"/>
                  </a:lnTo>
                  <a:lnTo>
                    <a:pt x="544652" y="486308"/>
                  </a:lnTo>
                  <a:lnTo>
                    <a:pt x="544410" y="486308"/>
                  </a:lnTo>
                  <a:lnTo>
                    <a:pt x="543509" y="485038"/>
                  </a:lnTo>
                  <a:lnTo>
                    <a:pt x="543217" y="485038"/>
                  </a:lnTo>
                  <a:lnTo>
                    <a:pt x="538899" y="483768"/>
                  </a:lnTo>
                  <a:lnTo>
                    <a:pt x="535393" y="483768"/>
                  </a:lnTo>
                  <a:lnTo>
                    <a:pt x="532765" y="485038"/>
                  </a:lnTo>
                  <a:lnTo>
                    <a:pt x="528231" y="485038"/>
                  </a:lnTo>
                  <a:lnTo>
                    <a:pt x="526630" y="486308"/>
                  </a:lnTo>
                  <a:lnTo>
                    <a:pt x="525792" y="487578"/>
                  </a:lnTo>
                  <a:lnTo>
                    <a:pt x="525780" y="488848"/>
                  </a:lnTo>
                  <a:lnTo>
                    <a:pt x="525665" y="491388"/>
                  </a:lnTo>
                  <a:lnTo>
                    <a:pt x="525576" y="492658"/>
                  </a:lnTo>
                  <a:lnTo>
                    <a:pt x="525856" y="495198"/>
                  </a:lnTo>
                  <a:lnTo>
                    <a:pt x="526402" y="504088"/>
                  </a:lnTo>
                  <a:lnTo>
                    <a:pt x="526846" y="506628"/>
                  </a:lnTo>
                  <a:lnTo>
                    <a:pt x="527227" y="507898"/>
                  </a:lnTo>
                  <a:lnTo>
                    <a:pt x="527278" y="509168"/>
                  </a:lnTo>
                  <a:lnTo>
                    <a:pt x="527024" y="510438"/>
                  </a:lnTo>
                  <a:lnTo>
                    <a:pt x="527354" y="511708"/>
                  </a:lnTo>
                  <a:lnTo>
                    <a:pt x="527354" y="512978"/>
                  </a:lnTo>
                  <a:lnTo>
                    <a:pt x="527697" y="514248"/>
                  </a:lnTo>
                  <a:lnTo>
                    <a:pt x="528294" y="514248"/>
                  </a:lnTo>
                  <a:lnTo>
                    <a:pt x="527977" y="515518"/>
                  </a:lnTo>
                  <a:lnTo>
                    <a:pt x="528104" y="515518"/>
                  </a:lnTo>
                  <a:lnTo>
                    <a:pt x="528650" y="516788"/>
                  </a:lnTo>
                  <a:lnTo>
                    <a:pt x="528675" y="518058"/>
                  </a:lnTo>
                  <a:lnTo>
                    <a:pt x="529056" y="519328"/>
                  </a:lnTo>
                  <a:lnTo>
                    <a:pt x="530059" y="519328"/>
                  </a:lnTo>
                  <a:lnTo>
                    <a:pt x="529374" y="520598"/>
                  </a:lnTo>
                  <a:lnTo>
                    <a:pt x="529399" y="521868"/>
                  </a:lnTo>
                  <a:lnTo>
                    <a:pt x="530148" y="521868"/>
                  </a:lnTo>
                  <a:lnTo>
                    <a:pt x="530212" y="526948"/>
                  </a:lnTo>
                  <a:lnTo>
                    <a:pt x="530504" y="528218"/>
                  </a:lnTo>
                  <a:lnTo>
                    <a:pt x="531520" y="530758"/>
                  </a:lnTo>
                  <a:lnTo>
                    <a:pt x="532193" y="530758"/>
                  </a:lnTo>
                  <a:lnTo>
                    <a:pt x="532244" y="532028"/>
                  </a:lnTo>
                  <a:lnTo>
                    <a:pt x="531977" y="532028"/>
                  </a:lnTo>
                  <a:lnTo>
                    <a:pt x="532295" y="533298"/>
                  </a:lnTo>
                  <a:lnTo>
                    <a:pt x="532650" y="533298"/>
                  </a:lnTo>
                  <a:lnTo>
                    <a:pt x="533222" y="534568"/>
                  </a:lnTo>
                  <a:lnTo>
                    <a:pt x="533349" y="534568"/>
                  </a:lnTo>
                  <a:lnTo>
                    <a:pt x="532434" y="535838"/>
                  </a:lnTo>
                  <a:lnTo>
                    <a:pt x="532168" y="535838"/>
                  </a:lnTo>
                  <a:lnTo>
                    <a:pt x="532536" y="537108"/>
                  </a:lnTo>
                  <a:lnTo>
                    <a:pt x="533654" y="539648"/>
                  </a:lnTo>
                  <a:lnTo>
                    <a:pt x="533209" y="539648"/>
                  </a:lnTo>
                  <a:lnTo>
                    <a:pt x="533158" y="540918"/>
                  </a:lnTo>
                  <a:lnTo>
                    <a:pt x="533476" y="542188"/>
                  </a:lnTo>
                  <a:lnTo>
                    <a:pt x="534746" y="542188"/>
                  </a:lnTo>
                  <a:lnTo>
                    <a:pt x="534631" y="544728"/>
                  </a:lnTo>
                  <a:lnTo>
                    <a:pt x="535178" y="545998"/>
                  </a:lnTo>
                  <a:lnTo>
                    <a:pt x="535355" y="547268"/>
                  </a:lnTo>
                  <a:lnTo>
                    <a:pt x="535546" y="547268"/>
                  </a:lnTo>
                  <a:lnTo>
                    <a:pt x="535787" y="548538"/>
                  </a:lnTo>
                  <a:lnTo>
                    <a:pt x="535914" y="549808"/>
                  </a:lnTo>
                  <a:lnTo>
                    <a:pt x="536054" y="551078"/>
                  </a:lnTo>
                  <a:lnTo>
                    <a:pt x="536181" y="554888"/>
                  </a:lnTo>
                  <a:lnTo>
                    <a:pt x="536460" y="556158"/>
                  </a:lnTo>
                  <a:lnTo>
                    <a:pt x="538124" y="561238"/>
                  </a:lnTo>
                  <a:lnTo>
                    <a:pt x="538340" y="562508"/>
                  </a:lnTo>
                  <a:lnTo>
                    <a:pt x="537946" y="563778"/>
                  </a:lnTo>
                  <a:lnTo>
                    <a:pt x="538149" y="565048"/>
                  </a:lnTo>
                  <a:lnTo>
                    <a:pt x="539584" y="565048"/>
                  </a:lnTo>
                  <a:lnTo>
                    <a:pt x="538848" y="566318"/>
                  </a:lnTo>
                  <a:lnTo>
                    <a:pt x="538645" y="566318"/>
                  </a:lnTo>
                  <a:lnTo>
                    <a:pt x="538949" y="567588"/>
                  </a:lnTo>
                  <a:lnTo>
                    <a:pt x="539000" y="568858"/>
                  </a:lnTo>
                  <a:lnTo>
                    <a:pt x="539394" y="570128"/>
                  </a:lnTo>
                  <a:lnTo>
                    <a:pt x="540181" y="570128"/>
                  </a:lnTo>
                  <a:lnTo>
                    <a:pt x="539978" y="571398"/>
                  </a:lnTo>
                  <a:lnTo>
                    <a:pt x="540042" y="572668"/>
                  </a:lnTo>
                  <a:lnTo>
                    <a:pt x="540359" y="572668"/>
                  </a:lnTo>
                  <a:lnTo>
                    <a:pt x="541096" y="573938"/>
                  </a:lnTo>
                  <a:lnTo>
                    <a:pt x="541312" y="575208"/>
                  </a:lnTo>
                  <a:lnTo>
                    <a:pt x="541591" y="576478"/>
                  </a:lnTo>
                  <a:lnTo>
                    <a:pt x="542163" y="577748"/>
                  </a:lnTo>
                  <a:lnTo>
                    <a:pt x="543039" y="577748"/>
                  </a:lnTo>
                  <a:lnTo>
                    <a:pt x="543369" y="579018"/>
                  </a:lnTo>
                  <a:lnTo>
                    <a:pt x="543318" y="580288"/>
                  </a:lnTo>
                  <a:lnTo>
                    <a:pt x="543496" y="580288"/>
                  </a:lnTo>
                  <a:lnTo>
                    <a:pt x="544156" y="581558"/>
                  </a:lnTo>
                  <a:lnTo>
                    <a:pt x="544296" y="582828"/>
                  </a:lnTo>
                  <a:lnTo>
                    <a:pt x="543928" y="584098"/>
                  </a:lnTo>
                  <a:lnTo>
                    <a:pt x="543826" y="585368"/>
                  </a:lnTo>
                  <a:lnTo>
                    <a:pt x="544042" y="586638"/>
                  </a:lnTo>
                  <a:lnTo>
                    <a:pt x="544499" y="587908"/>
                  </a:lnTo>
                  <a:lnTo>
                    <a:pt x="544791" y="587908"/>
                  </a:lnTo>
                  <a:lnTo>
                    <a:pt x="544550" y="589178"/>
                  </a:lnTo>
                  <a:lnTo>
                    <a:pt x="544487" y="590448"/>
                  </a:lnTo>
                  <a:lnTo>
                    <a:pt x="545655" y="590448"/>
                  </a:lnTo>
                  <a:lnTo>
                    <a:pt x="546188" y="591718"/>
                  </a:lnTo>
                  <a:lnTo>
                    <a:pt x="546011" y="594258"/>
                  </a:lnTo>
                  <a:lnTo>
                    <a:pt x="547712" y="598068"/>
                  </a:lnTo>
                  <a:lnTo>
                    <a:pt x="548170" y="599338"/>
                  </a:lnTo>
                  <a:lnTo>
                    <a:pt x="548106" y="600608"/>
                  </a:lnTo>
                  <a:lnTo>
                    <a:pt x="547573" y="601878"/>
                  </a:lnTo>
                  <a:lnTo>
                    <a:pt x="548563" y="601878"/>
                  </a:lnTo>
                  <a:lnTo>
                    <a:pt x="549313" y="603148"/>
                  </a:lnTo>
                  <a:lnTo>
                    <a:pt x="549579" y="604418"/>
                  </a:lnTo>
                  <a:lnTo>
                    <a:pt x="549948" y="605688"/>
                  </a:lnTo>
                  <a:lnTo>
                    <a:pt x="550430" y="605688"/>
                  </a:lnTo>
                  <a:lnTo>
                    <a:pt x="550100" y="606958"/>
                  </a:lnTo>
                  <a:lnTo>
                    <a:pt x="550532" y="606958"/>
                  </a:lnTo>
                  <a:lnTo>
                    <a:pt x="550659" y="608228"/>
                  </a:lnTo>
                  <a:lnTo>
                    <a:pt x="550443" y="609498"/>
                  </a:lnTo>
                  <a:lnTo>
                    <a:pt x="550405" y="610768"/>
                  </a:lnTo>
                  <a:lnTo>
                    <a:pt x="549122" y="610768"/>
                  </a:lnTo>
                  <a:lnTo>
                    <a:pt x="550265" y="612038"/>
                  </a:lnTo>
                  <a:lnTo>
                    <a:pt x="551014" y="613308"/>
                  </a:lnTo>
                  <a:lnTo>
                    <a:pt x="552221" y="615848"/>
                  </a:lnTo>
                  <a:lnTo>
                    <a:pt x="553123" y="615848"/>
                  </a:lnTo>
                  <a:lnTo>
                    <a:pt x="554101" y="617118"/>
                  </a:lnTo>
                  <a:lnTo>
                    <a:pt x="555142" y="615848"/>
                  </a:lnTo>
                  <a:lnTo>
                    <a:pt x="555434" y="615848"/>
                  </a:lnTo>
                  <a:lnTo>
                    <a:pt x="555815" y="617118"/>
                  </a:lnTo>
                  <a:lnTo>
                    <a:pt x="556298" y="617118"/>
                  </a:lnTo>
                  <a:lnTo>
                    <a:pt x="557326" y="618388"/>
                  </a:lnTo>
                  <a:lnTo>
                    <a:pt x="558660" y="618388"/>
                  </a:lnTo>
                  <a:lnTo>
                    <a:pt x="560336" y="617118"/>
                  </a:lnTo>
                  <a:lnTo>
                    <a:pt x="561949" y="615848"/>
                  </a:lnTo>
                  <a:lnTo>
                    <a:pt x="563600" y="615848"/>
                  </a:lnTo>
                  <a:lnTo>
                    <a:pt x="562914" y="617118"/>
                  </a:lnTo>
                  <a:lnTo>
                    <a:pt x="564857" y="617118"/>
                  </a:lnTo>
                  <a:lnTo>
                    <a:pt x="565175" y="615848"/>
                  </a:lnTo>
                  <a:lnTo>
                    <a:pt x="565315" y="614578"/>
                  </a:lnTo>
                  <a:lnTo>
                    <a:pt x="566902" y="615848"/>
                  </a:lnTo>
                  <a:lnTo>
                    <a:pt x="569633" y="614578"/>
                  </a:lnTo>
                  <a:lnTo>
                    <a:pt x="573455" y="613308"/>
                  </a:lnTo>
                  <a:lnTo>
                    <a:pt x="573278" y="613308"/>
                  </a:lnTo>
                  <a:lnTo>
                    <a:pt x="572998" y="612038"/>
                  </a:lnTo>
                  <a:lnTo>
                    <a:pt x="574179" y="612038"/>
                  </a:lnTo>
                  <a:lnTo>
                    <a:pt x="575030" y="610768"/>
                  </a:lnTo>
                  <a:lnTo>
                    <a:pt x="575233" y="608228"/>
                  </a:lnTo>
                  <a:close/>
                </a:path>
                <a:path w="1456690" h="1003300">
                  <a:moveTo>
                    <a:pt x="590562" y="842759"/>
                  </a:moveTo>
                  <a:lnTo>
                    <a:pt x="570001" y="842759"/>
                  </a:lnTo>
                  <a:lnTo>
                    <a:pt x="567613" y="842759"/>
                  </a:lnTo>
                  <a:lnTo>
                    <a:pt x="567486" y="844029"/>
                  </a:lnTo>
                  <a:lnTo>
                    <a:pt x="567397" y="845299"/>
                  </a:lnTo>
                  <a:lnTo>
                    <a:pt x="567639" y="846569"/>
                  </a:lnTo>
                  <a:lnTo>
                    <a:pt x="567804" y="846569"/>
                  </a:lnTo>
                  <a:lnTo>
                    <a:pt x="568071" y="847839"/>
                  </a:lnTo>
                  <a:lnTo>
                    <a:pt x="568375" y="849109"/>
                  </a:lnTo>
                  <a:lnTo>
                    <a:pt x="567245" y="850379"/>
                  </a:lnTo>
                  <a:lnTo>
                    <a:pt x="567537" y="851649"/>
                  </a:lnTo>
                  <a:lnTo>
                    <a:pt x="569214" y="854189"/>
                  </a:lnTo>
                  <a:lnTo>
                    <a:pt x="567918" y="854189"/>
                  </a:lnTo>
                  <a:lnTo>
                    <a:pt x="567194" y="855459"/>
                  </a:lnTo>
                  <a:lnTo>
                    <a:pt x="566940" y="859269"/>
                  </a:lnTo>
                  <a:lnTo>
                    <a:pt x="567194" y="860539"/>
                  </a:lnTo>
                  <a:lnTo>
                    <a:pt x="567842" y="861809"/>
                  </a:lnTo>
                  <a:lnTo>
                    <a:pt x="567309" y="861809"/>
                  </a:lnTo>
                  <a:lnTo>
                    <a:pt x="567093" y="863079"/>
                  </a:lnTo>
                  <a:lnTo>
                    <a:pt x="567359" y="864349"/>
                  </a:lnTo>
                  <a:lnTo>
                    <a:pt x="567410" y="865619"/>
                  </a:lnTo>
                  <a:lnTo>
                    <a:pt x="567118" y="866889"/>
                  </a:lnTo>
                  <a:lnTo>
                    <a:pt x="566293" y="870699"/>
                  </a:lnTo>
                  <a:lnTo>
                    <a:pt x="566826" y="870699"/>
                  </a:lnTo>
                  <a:lnTo>
                    <a:pt x="566762" y="871969"/>
                  </a:lnTo>
                  <a:lnTo>
                    <a:pt x="566559" y="873239"/>
                  </a:lnTo>
                  <a:lnTo>
                    <a:pt x="566089" y="880859"/>
                  </a:lnTo>
                  <a:lnTo>
                    <a:pt x="565721" y="882129"/>
                  </a:lnTo>
                  <a:lnTo>
                    <a:pt x="565111" y="883399"/>
                  </a:lnTo>
                  <a:lnTo>
                    <a:pt x="565315" y="883399"/>
                  </a:lnTo>
                  <a:lnTo>
                    <a:pt x="565378" y="884669"/>
                  </a:lnTo>
                  <a:lnTo>
                    <a:pt x="564870" y="884669"/>
                  </a:lnTo>
                  <a:lnTo>
                    <a:pt x="564705" y="885939"/>
                  </a:lnTo>
                  <a:lnTo>
                    <a:pt x="564819" y="887209"/>
                  </a:lnTo>
                  <a:lnTo>
                    <a:pt x="564515" y="889749"/>
                  </a:lnTo>
                  <a:lnTo>
                    <a:pt x="563956" y="891019"/>
                  </a:lnTo>
                  <a:lnTo>
                    <a:pt x="563549" y="893559"/>
                  </a:lnTo>
                  <a:lnTo>
                    <a:pt x="564984" y="893559"/>
                  </a:lnTo>
                  <a:lnTo>
                    <a:pt x="565442" y="894829"/>
                  </a:lnTo>
                  <a:lnTo>
                    <a:pt x="564908" y="897369"/>
                  </a:lnTo>
                  <a:lnTo>
                    <a:pt x="562648" y="897369"/>
                  </a:lnTo>
                  <a:lnTo>
                    <a:pt x="561886" y="898639"/>
                  </a:lnTo>
                  <a:lnTo>
                    <a:pt x="561035" y="899909"/>
                  </a:lnTo>
                  <a:lnTo>
                    <a:pt x="560755" y="901179"/>
                  </a:lnTo>
                  <a:lnTo>
                    <a:pt x="561073" y="902449"/>
                  </a:lnTo>
                  <a:lnTo>
                    <a:pt x="560311" y="903719"/>
                  </a:lnTo>
                  <a:lnTo>
                    <a:pt x="559384" y="903719"/>
                  </a:lnTo>
                  <a:lnTo>
                    <a:pt x="558660" y="904989"/>
                  </a:lnTo>
                  <a:lnTo>
                    <a:pt x="558215" y="904989"/>
                  </a:lnTo>
                  <a:lnTo>
                    <a:pt x="557136" y="907529"/>
                  </a:lnTo>
                  <a:lnTo>
                    <a:pt x="559523" y="912609"/>
                  </a:lnTo>
                  <a:lnTo>
                    <a:pt x="560552" y="913879"/>
                  </a:lnTo>
                  <a:lnTo>
                    <a:pt x="561987" y="915149"/>
                  </a:lnTo>
                  <a:lnTo>
                    <a:pt x="563359" y="915149"/>
                  </a:lnTo>
                  <a:lnTo>
                    <a:pt x="569569" y="918959"/>
                  </a:lnTo>
                  <a:lnTo>
                    <a:pt x="572833" y="920229"/>
                  </a:lnTo>
                  <a:lnTo>
                    <a:pt x="578548" y="920229"/>
                  </a:lnTo>
                  <a:lnTo>
                    <a:pt x="579374" y="918959"/>
                  </a:lnTo>
                  <a:lnTo>
                    <a:pt x="579983" y="917689"/>
                  </a:lnTo>
                  <a:lnTo>
                    <a:pt x="579932" y="913879"/>
                  </a:lnTo>
                  <a:lnTo>
                    <a:pt x="579628" y="910069"/>
                  </a:lnTo>
                  <a:lnTo>
                    <a:pt x="579069" y="904989"/>
                  </a:lnTo>
                  <a:lnTo>
                    <a:pt x="579920" y="903719"/>
                  </a:lnTo>
                  <a:lnTo>
                    <a:pt x="580466" y="902449"/>
                  </a:lnTo>
                  <a:lnTo>
                    <a:pt x="580694" y="901179"/>
                  </a:lnTo>
                  <a:lnTo>
                    <a:pt x="581253" y="898639"/>
                  </a:lnTo>
                  <a:lnTo>
                    <a:pt x="582168" y="896099"/>
                  </a:lnTo>
                  <a:lnTo>
                    <a:pt x="581850" y="893559"/>
                  </a:lnTo>
                  <a:lnTo>
                    <a:pt x="582129" y="893559"/>
                  </a:lnTo>
                  <a:lnTo>
                    <a:pt x="582510" y="892289"/>
                  </a:lnTo>
                  <a:lnTo>
                    <a:pt x="583031" y="891019"/>
                  </a:lnTo>
                  <a:lnTo>
                    <a:pt x="583374" y="889749"/>
                  </a:lnTo>
                  <a:lnTo>
                    <a:pt x="583692" y="889749"/>
                  </a:lnTo>
                  <a:lnTo>
                    <a:pt x="584085" y="888479"/>
                  </a:lnTo>
                  <a:lnTo>
                    <a:pt x="583361" y="887209"/>
                  </a:lnTo>
                  <a:lnTo>
                    <a:pt x="583641" y="884669"/>
                  </a:lnTo>
                  <a:lnTo>
                    <a:pt x="584949" y="883399"/>
                  </a:lnTo>
                  <a:lnTo>
                    <a:pt x="585939" y="873239"/>
                  </a:lnTo>
                  <a:lnTo>
                    <a:pt x="585520" y="873239"/>
                  </a:lnTo>
                  <a:lnTo>
                    <a:pt x="587819" y="864349"/>
                  </a:lnTo>
                  <a:lnTo>
                    <a:pt x="588886" y="857999"/>
                  </a:lnTo>
                  <a:lnTo>
                    <a:pt x="588746" y="852919"/>
                  </a:lnTo>
                  <a:lnTo>
                    <a:pt x="589114" y="851649"/>
                  </a:lnTo>
                  <a:lnTo>
                    <a:pt x="589305" y="851649"/>
                  </a:lnTo>
                  <a:lnTo>
                    <a:pt x="589203" y="849109"/>
                  </a:lnTo>
                  <a:lnTo>
                    <a:pt x="589127" y="847839"/>
                  </a:lnTo>
                  <a:lnTo>
                    <a:pt x="589661" y="847839"/>
                  </a:lnTo>
                  <a:lnTo>
                    <a:pt x="590245" y="845299"/>
                  </a:lnTo>
                  <a:lnTo>
                    <a:pt x="590562" y="842759"/>
                  </a:lnTo>
                  <a:close/>
                </a:path>
                <a:path w="1456690" h="1003300">
                  <a:moveTo>
                    <a:pt x="638873" y="450913"/>
                  </a:moveTo>
                  <a:lnTo>
                    <a:pt x="638429" y="449643"/>
                  </a:lnTo>
                  <a:lnTo>
                    <a:pt x="637438" y="449643"/>
                  </a:lnTo>
                  <a:lnTo>
                    <a:pt x="635901" y="450913"/>
                  </a:lnTo>
                  <a:lnTo>
                    <a:pt x="638873" y="450913"/>
                  </a:lnTo>
                  <a:close/>
                </a:path>
                <a:path w="1456690" h="1003300">
                  <a:moveTo>
                    <a:pt x="641400" y="518223"/>
                  </a:moveTo>
                  <a:lnTo>
                    <a:pt x="641299" y="516953"/>
                  </a:lnTo>
                  <a:lnTo>
                    <a:pt x="640791" y="518223"/>
                  </a:lnTo>
                  <a:lnTo>
                    <a:pt x="641400" y="518223"/>
                  </a:lnTo>
                  <a:close/>
                </a:path>
                <a:path w="1456690" h="1003300">
                  <a:moveTo>
                    <a:pt x="678967" y="870699"/>
                  </a:moveTo>
                  <a:lnTo>
                    <a:pt x="669607" y="861809"/>
                  </a:lnTo>
                  <a:lnTo>
                    <a:pt x="669607" y="860539"/>
                  </a:lnTo>
                  <a:lnTo>
                    <a:pt x="669086" y="860539"/>
                  </a:lnTo>
                  <a:lnTo>
                    <a:pt x="668058" y="859269"/>
                  </a:lnTo>
                  <a:lnTo>
                    <a:pt x="666877" y="859269"/>
                  </a:lnTo>
                  <a:lnTo>
                    <a:pt x="665962" y="857999"/>
                  </a:lnTo>
                  <a:lnTo>
                    <a:pt x="663282" y="854189"/>
                  </a:lnTo>
                  <a:lnTo>
                    <a:pt x="661657" y="852919"/>
                  </a:lnTo>
                  <a:lnTo>
                    <a:pt x="660374" y="851649"/>
                  </a:lnTo>
                  <a:lnTo>
                    <a:pt x="659422" y="851649"/>
                  </a:lnTo>
                  <a:lnTo>
                    <a:pt x="658863" y="850379"/>
                  </a:lnTo>
                  <a:lnTo>
                    <a:pt x="658012" y="849109"/>
                  </a:lnTo>
                  <a:lnTo>
                    <a:pt x="655104" y="846569"/>
                  </a:lnTo>
                  <a:lnTo>
                    <a:pt x="653719" y="845299"/>
                  </a:lnTo>
                  <a:lnTo>
                    <a:pt x="653465" y="844029"/>
                  </a:lnTo>
                  <a:lnTo>
                    <a:pt x="652868" y="844029"/>
                  </a:lnTo>
                  <a:lnTo>
                    <a:pt x="651903" y="842759"/>
                  </a:lnTo>
                  <a:lnTo>
                    <a:pt x="649401" y="842759"/>
                  </a:lnTo>
                  <a:lnTo>
                    <a:pt x="647674" y="837679"/>
                  </a:lnTo>
                  <a:lnTo>
                    <a:pt x="645439" y="835139"/>
                  </a:lnTo>
                  <a:lnTo>
                    <a:pt x="642696" y="833869"/>
                  </a:lnTo>
                  <a:lnTo>
                    <a:pt x="641934" y="833869"/>
                  </a:lnTo>
                  <a:lnTo>
                    <a:pt x="641273" y="832599"/>
                  </a:lnTo>
                  <a:lnTo>
                    <a:pt x="640676" y="831329"/>
                  </a:lnTo>
                  <a:lnTo>
                    <a:pt x="640537" y="830059"/>
                  </a:lnTo>
                  <a:lnTo>
                    <a:pt x="640854" y="830059"/>
                  </a:lnTo>
                  <a:lnTo>
                    <a:pt x="639279" y="827874"/>
                  </a:lnTo>
                  <a:lnTo>
                    <a:pt x="639279" y="864349"/>
                  </a:lnTo>
                  <a:lnTo>
                    <a:pt x="638594" y="864349"/>
                  </a:lnTo>
                  <a:lnTo>
                    <a:pt x="638911" y="863079"/>
                  </a:lnTo>
                  <a:lnTo>
                    <a:pt x="639279" y="864349"/>
                  </a:lnTo>
                  <a:lnTo>
                    <a:pt x="639279" y="827874"/>
                  </a:lnTo>
                  <a:lnTo>
                    <a:pt x="639025" y="827519"/>
                  </a:lnTo>
                  <a:lnTo>
                    <a:pt x="637628" y="826249"/>
                  </a:lnTo>
                  <a:lnTo>
                    <a:pt x="636676" y="826249"/>
                  </a:lnTo>
                  <a:lnTo>
                    <a:pt x="635444" y="823709"/>
                  </a:lnTo>
                  <a:lnTo>
                    <a:pt x="632929" y="823709"/>
                  </a:lnTo>
                  <a:lnTo>
                    <a:pt x="632028" y="821169"/>
                  </a:lnTo>
                  <a:lnTo>
                    <a:pt x="631075" y="819899"/>
                  </a:lnTo>
                  <a:lnTo>
                    <a:pt x="630059" y="819899"/>
                  </a:lnTo>
                  <a:lnTo>
                    <a:pt x="628865" y="818629"/>
                  </a:lnTo>
                  <a:lnTo>
                    <a:pt x="628256" y="818629"/>
                  </a:lnTo>
                  <a:lnTo>
                    <a:pt x="627837" y="817359"/>
                  </a:lnTo>
                  <a:lnTo>
                    <a:pt x="627621" y="817359"/>
                  </a:lnTo>
                  <a:lnTo>
                    <a:pt x="624497" y="814819"/>
                  </a:lnTo>
                  <a:lnTo>
                    <a:pt x="623646" y="813549"/>
                  </a:lnTo>
                  <a:lnTo>
                    <a:pt x="622693" y="812279"/>
                  </a:lnTo>
                  <a:lnTo>
                    <a:pt x="621665" y="811009"/>
                  </a:lnTo>
                  <a:lnTo>
                    <a:pt x="620483" y="811009"/>
                  </a:lnTo>
                  <a:lnTo>
                    <a:pt x="619048" y="809739"/>
                  </a:lnTo>
                  <a:lnTo>
                    <a:pt x="618490" y="809739"/>
                  </a:lnTo>
                  <a:lnTo>
                    <a:pt x="617842" y="808469"/>
                  </a:lnTo>
                  <a:lnTo>
                    <a:pt x="617105" y="808469"/>
                  </a:lnTo>
                  <a:lnTo>
                    <a:pt x="617054" y="805929"/>
                  </a:lnTo>
                  <a:lnTo>
                    <a:pt x="616508" y="804659"/>
                  </a:lnTo>
                  <a:lnTo>
                    <a:pt x="615492" y="804659"/>
                  </a:lnTo>
                  <a:lnTo>
                    <a:pt x="613943" y="803389"/>
                  </a:lnTo>
                  <a:lnTo>
                    <a:pt x="613194" y="803389"/>
                  </a:lnTo>
                  <a:lnTo>
                    <a:pt x="612775" y="802119"/>
                  </a:lnTo>
                  <a:lnTo>
                    <a:pt x="612508" y="800849"/>
                  </a:lnTo>
                  <a:lnTo>
                    <a:pt x="611339" y="799579"/>
                  </a:lnTo>
                  <a:lnTo>
                    <a:pt x="609231" y="799579"/>
                  </a:lnTo>
                  <a:lnTo>
                    <a:pt x="608088" y="797039"/>
                  </a:lnTo>
                  <a:lnTo>
                    <a:pt x="606869" y="795769"/>
                  </a:lnTo>
                  <a:lnTo>
                    <a:pt x="605574" y="795769"/>
                  </a:lnTo>
                  <a:lnTo>
                    <a:pt x="605053" y="793229"/>
                  </a:lnTo>
                  <a:lnTo>
                    <a:pt x="600837" y="793229"/>
                  </a:lnTo>
                  <a:lnTo>
                    <a:pt x="600938" y="791959"/>
                  </a:lnTo>
                  <a:lnTo>
                    <a:pt x="601040" y="790689"/>
                  </a:lnTo>
                  <a:lnTo>
                    <a:pt x="600760" y="790689"/>
                  </a:lnTo>
                  <a:lnTo>
                    <a:pt x="599630" y="788149"/>
                  </a:lnTo>
                  <a:lnTo>
                    <a:pt x="595376" y="788149"/>
                  </a:lnTo>
                  <a:lnTo>
                    <a:pt x="594614" y="786879"/>
                  </a:lnTo>
                  <a:lnTo>
                    <a:pt x="595223" y="785609"/>
                  </a:lnTo>
                  <a:lnTo>
                    <a:pt x="593864" y="784339"/>
                  </a:lnTo>
                  <a:lnTo>
                    <a:pt x="592747" y="783069"/>
                  </a:lnTo>
                  <a:lnTo>
                    <a:pt x="591896" y="784339"/>
                  </a:lnTo>
                  <a:lnTo>
                    <a:pt x="588594" y="784339"/>
                  </a:lnTo>
                  <a:lnTo>
                    <a:pt x="586816" y="781799"/>
                  </a:lnTo>
                  <a:lnTo>
                    <a:pt x="586473" y="783069"/>
                  </a:lnTo>
                  <a:lnTo>
                    <a:pt x="586143" y="783069"/>
                  </a:lnTo>
                  <a:lnTo>
                    <a:pt x="586028" y="784339"/>
                  </a:lnTo>
                  <a:lnTo>
                    <a:pt x="583222" y="784339"/>
                  </a:lnTo>
                  <a:lnTo>
                    <a:pt x="581914" y="783069"/>
                  </a:lnTo>
                  <a:lnTo>
                    <a:pt x="580682" y="783069"/>
                  </a:lnTo>
                  <a:lnTo>
                    <a:pt x="580009" y="781799"/>
                  </a:lnTo>
                  <a:lnTo>
                    <a:pt x="578675" y="785609"/>
                  </a:lnTo>
                  <a:lnTo>
                    <a:pt x="577850" y="786879"/>
                  </a:lnTo>
                  <a:lnTo>
                    <a:pt x="578180" y="789419"/>
                  </a:lnTo>
                  <a:lnTo>
                    <a:pt x="578180" y="790689"/>
                  </a:lnTo>
                  <a:lnTo>
                    <a:pt x="578040" y="790689"/>
                  </a:lnTo>
                  <a:lnTo>
                    <a:pt x="577773" y="791959"/>
                  </a:lnTo>
                  <a:lnTo>
                    <a:pt x="576643" y="790689"/>
                  </a:lnTo>
                  <a:lnTo>
                    <a:pt x="575652" y="789419"/>
                  </a:lnTo>
                  <a:lnTo>
                    <a:pt x="573608" y="790689"/>
                  </a:lnTo>
                  <a:lnTo>
                    <a:pt x="572960" y="791959"/>
                  </a:lnTo>
                  <a:lnTo>
                    <a:pt x="572858" y="794499"/>
                  </a:lnTo>
                  <a:lnTo>
                    <a:pt x="571627" y="794499"/>
                  </a:lnTo>
                  <a:lnTo>
                    <a:pt x="571220" y="795769"/>
                  </a:lnTo>
                  <a:lnTo>
                    <a:pt x="571588" y="798309"/>
                  </a:lnTo>
                  <a:lnTo>
                    <a:pt x="570534" y="799579"/>
                  </a:lnTo>
                  <a:lnTo>
                    <a:pt x="570230" y="800849"/>
                  </a:lnTo>
                  <a:lnTo>
                    <a:pt x="570687" y="800849"/>
                  </a:lnTo>
                  <a:lnTo>
                    <a:pt x="571639" y="802119"/>
                  </a:lnTo>
                  <a:lnTo>
                    <a:pt x="574421" y="802119"/>
                  </a:lnTo>
                  <a:lnTo>
                    <a:pt x="574357" y="803389"/>
                  </a:lnTo>
                  <a:lnTo>
                    <a:pt x="570687" y="803389"/>
                  </a:lnTo>
                  <a:lnTo>
                    <a:pt x="569899" y="804659"/>
                  </a:lnTo>
                  <a:lnTo>
                    <a:pt x="569798" y="805929"/>
                  </a:lnTo>
                  <a:lnTo>
                    <a:pt x="570395" y="809739"/>
                  </a:lnTo>
                  <a:lnTo>
                    <a:pt x="570877" y="812279"/>
                  </a:lnTo>
                  <a:lnTo>
                    <a:pt x="570992" y="814819"/>
                  </a:lnTo>
                  <a:lnTo>
                    <a:pt x="570725" y="816089"/>
                  </a:lnTo>
                  <a:lnTo>
                    <a:pt x="571106" y="816089"/>
                  </a:lnTo>
                  <a:lnTo>
                    <a:pt x="571334" y="817359"/>
                  </a:lnTo>
                  <a:lnTo>
                    <a:pt x="571817" y="818629"/>
                  </a:lnTo>
                  <a:lnTo>
                    <a:pt x="571119" y="817359"/>
                  </a:lnTo>
                  <a:lnTo>
                    <a:pt x="569341" y="816089"/>
                  </a:lnTo>
                  <a:lnTo>
                    <a:pt x="569417" y="819899"/>
                  </a:lnTo>
                  <a:lnTo>
                    <a:pt x="569315" y="821169"/>
                  </a:lnTo>
                  <a:lnTo>
                    <a:pt x="569214" y="823709"/>
                  </a:lnTo>
                  <a:lnTo>
                    <a:pt x="569633" y="824979"/>
                  </a:lnTo>
                  <a:lnTo>
                    <a:pt x="570547" y="826249"/>
                  </a:lnTo>
                  <a:lnTo>
                    <a:pt x="570039" y="827519"/>
                  </a:lnTo>
                  <a:lnTo>
                    <a:pt x="570090" y="828789"/>
                  </a:lnTo>
                  <a:lnTo>
                    <a:pt x="569010" y="828789"/>
                  </a:lnTo>
                  <a:lnTo>
                    <a:pt x="568782" y="831329"/>
                  </a:lnTo>
                  <a:lnTo>
                    <a:pt x="568934" y="832599"/>
                  </a:lnTo>
                  <a:lnTo>
                    <a:pt x="567715" y="833869"/>
                  </a:lnTo>
                  <a:lnTo>
                    <a:pt x="567423" y="835139"/>
                  </a:lnTo>
                  <a:lnTo>
                    <a:pt x="568972" y="840219"/>
                  </a:lnTo>
                  <a:lnTo>
                    <a:pt x="569480" y="841489"/>
                  </a:lnTo>
                  <a:lnTo>
                    <a:pt x="590715" y="841489"/>
                  </a:lnTo>
                  <a:lnTo>
                    <a:pt x="591197" y="837679"/>
                  </a:lnTo>
                  <a:lnTo>
                    <a:pt x="591312" y="835139"/>
                  </a:lnTo>
                  <a:lnTo>
                    <a:pt x="591045" y="835139"/>
                  </a:lnTo>
                  <a:lnTo>
                    <a:pt x="592264" y="832599"/>
                  </a:lnTo>
                  <a:lnTo>
                    <a:pt x="592810" y="830059"/>
                  </a:lnTo>
                  <a:lnTo>
                    <a:pt x="592696" y="826249"/>
                  </a:lnTo>
                  <a:lnTo>
                    <a:pt x="592556" y="823709"/>
                  </a:lnTo>
                  <a:lnTo>
                    <a:pt x="593013" y="822439"/>
                  </a:lnTo>
                  <a:lnTo>
                    <a:pt x="594067" y="819899"/>
                  </a:lnTo>
                  <a:lnTo>
                    <a:pt x="596506" y="821169"/>
                  </a:lnTo>
                  <a:lnTo>
                    <a:pt x="598652" y="823709"/>
                  </a:lnTo>
                  <a:lnTo>
                    <a:pt x="600544" y="826249"/>
                  </a:lnTo>
                  <a:lnTo>
                    <a:pt x="602259" y="826249"/>
                  </a:lnTo>
                  <a:lnTo>
                    <a:pt x="603148" y="827519"/>
                  </a:lnTo>
                  <a:lnTo>
                    <a:pt x="603402" y="828789"/>
                  </a:lnTo>
                  <a:lnTo>
                    <a:pt x="603478" y="830059"/>
                  </a:lnTo>
                  <a:lnTo>
                    <a:pt x="604647" y="831329"/>
                  </a:lnTo>
                  <a:lnTo>
                    <a:pt x="605904" y="832599"/>
                  </a:lnTo>
                  <a:lnTo>
                    <a:pt x="607288" y="832599"/>
                  </a:lnTo>
                  <a:lnTo>
                    <a:pt x="608622" y="833869"/>
                  </a:lnTo>
                  <a:lnTo>
                    <a:pt x="609650" y="832599"/>
                  </a:lnTo>
                  <a:lnTo>
                    <a:pt x="610730" y="832599"/>
                  </a:lnTo>
                  <a:lnTo>
                    <a:pt x="611174" y="833869"/>
                  </a:lnTo>
                  <a:lnTo>
                    <a:pt x="610997" y="837679"/>
                  </a:lnTo>
                  <a:lnTo>
                    <a:pt x="612330" y="840219"/>
                  </a:lnTo>
                  <a:lnTo>
                    <a:pt x="613613" y="838949"/>
                  </a:lnTo>
                  <a:lnTo>
                    <a:pt x="614832" y="837679"/>
                  </a:lnTo>
                  <a:lnTo>
                    <a:pt x="616686" y="837679"/>
                  </a:lnTo>
                  <a:lnTo>
                    <a:pt x="617296" y="838949"/>
                  </a:lnTo>
                  <a:lnTo>
                    <a:pt x="617664" y="838949"/>
                  </a:lnTo>
                  <a:lnTo>
                    <a:pt x="618083" y="840219"/>
                  </a:lnTo>
                  <a:lnTo>
                    <a:pt x="617702" y="840219"/>
                  </a:lnTo>
                  <a:lnTo>
                    <a:pt x="617512" y="841489"/>
                  </a:lnTo>
                  <a:lnTo>
                    <a:pt x="617105" y="840219"/>
                  </a:lnTo>
                  <a:lnTo>
                    <a:pt x="616483" y="840219"/>
                  </a:lnTo>
                  <a:lnTo>
                    <a:pt x="616508" y="841489"/>
                  </a:lnTo>
                  <a:lnTo>
                    <a:pt x="617105" y="841489"/>
                  </a:lnTo>
                  <a:lnTo>
                    <a:pt x="618020" y="842759"/>
                  </a:lnTo>
                  <a:lnTo>
                    <a:pt x="618020" y="844029"/>
                  </a:lnTo>
                  <a:lnTo>
                    <a:pt x="618185" y="844029"/>
                  </a:lnTo>
                  <a:lnTo>
                    <a:pt x="618959" y="845299"/>
                  </a:lnTo>
                  <a:lnTo>
                    <a:pt x="620204" y="845299"/>
                  </a:lnTo>
                  <a:lnTo>
                    <a:pt x="620382" y="846569"/>
                  </a:lnTo>
                  <a:lnTo>
                    <a:pt x="619836" y="847839"/>
                  </a:lnTo>
                  <a:lnTo>
                    <a:pt x="619798" y="849109"/>
                  </a:lnTo>
                  <a:lnTo>
                    <a:pt x="621563" y="849109"/>
                  </a:lnTo>
                  <a:lnTo>
                    <a:pt x="622198" y="847839"/>
                  </a:lnTo>
                  <a:lnTo>
                    <a:pt x="621880" y="846569"/>
                  </a:lnTo>
                  <a:lnTo>
                    <a:pt x="621626" y="845299"/>
                  </a:lnTo>
                  <a:lnTo>
                    <a:pt x="624090" y="845299"/>
                  </a:lnTo>
                  <a:lnTo>
                    <a:pt x="623938" y="847839"/>
                  </a:lnTo>
                  <a:lnTo>
                    <a:pt x="624611" y="850379"/>
                  </a:lnTo>
                  <a:lnTo>
                    <a:pt x="625373" y="851649"/>
                  </a:lnTo>
                  <a:lnTo>
                    <a:pt x="626478" y="851649"/>
                  </a:lnTo>
                  <a:lnTo>
                    <a:pt x="626516" y="852919"/>
                  </a:lnTo>
                  <a:lnTo>
                    <a:pt x="628065" y="856729"/>
                  </a:lnTo>
                  <a:lnTo>
                    <a:pt x="629653" y="856729"/>
                  </a:lnTo>
                  <a:lnTo>
                    <a:pt x="629043" y="855459"/>
                  </a:lnTo>
                  <a:lnTo>
                    <a:pt x="629259" y="854189"/>
                  </a:lnTo>
                  <a:lnTo>
                    <a:pt x="630313" y="854189"/>
                  </a:lnTo>
                  <a:lnTo>
                    <a:pt x="631012" y="855459"/>
                  </a:lnTo>
                  <a:lnTo>
                    <a:pt x="631304" y="856729"/>
                  </a:lnTo>
                  <a:lnTo>
                    <a:pt x="631405" y="857999"/>
                  </a:lnTo>
                  <a:lnTo>
                    <a:pt x="631456" y="859269"/>
                  </a:lnTo>
                  <a:lnTo>
                    <a:pt x="632739" y="859269"/>
                  </a:lnTo>
                  <a:lnTo>
                    <a:pt x="634276" y="857999"/>
                  </a:lnTo>
                  <a:lnTo>
                    <a:pt x="634898" y="860539"/>
                  </a:lnTo>
                  <a:lnTo>
                    <a:pt x="634911" y="864349"/>
                  </a:lnTo>
                  <a:lnTo>
                    <a:pt x="635292" y="865619"/>
                  </a:lnTo>
                  <a:lnTo>
                    <a:pt x="636231" y="868159"/>
                  </a:lnTo>
                  <a:lnTo>
                    <a:pt x="637755" y="868159"/>
                  </a:lnTo>
                  <a:lnTo>
                    <a:pt x="637590" y="866889"/>
                  </a:lnTo>
                  <a:lnTo>
                    <a:pt x="637324" y="865619"/>
                  </a:lnTo>
                  <a:lnTo>
                    <a:pt x="637616" y="864349"/>
                  </a:lnTo>
                  <a:lnTo>
                    <a:pt x="638187" y="864349"/>
                  </a:lnTo>
                  <a:lnTo>
                    <a:pt x="638263" y="865619"/>
                  </a:lnTo>
                  <a:lnTo>
                    <a:pt x="638441" y="866889"/>
                  </a:lnTo>
                  <a:lnTo>
                    <a:pt x="641794" y="866889"/>
                  </a:lnTo>
                  <a:lnTo>
                    <a:pt x="641896" y="868159"/>
                  </a:lnTo>
                  <a:lnTo>
                    <a:pt x="642035" y="868159"/>
                  </a:lnTo>
                  <a:lnTo>
                    <a:pt x="642112" y="873239"/>
                  </a:lnTo>
                  <a:lnTo>
                    <a:pt x="642251" y="873239"/>
                  </a:lnTo>
                  <a:lnTo>
                    <a:pt x="642759" y="874509"/>
                  </a:lnTo>
                  <a:lnTo>
                    <a:pt x="643661" y="875779"/>
                  </a:lnTo>
                  <a:lnTo>
                    <a:pt x="645718" y="877049"/>
                  </a:lnTo>
                  <a:lnTo>
                    <a:pt x="646531" y="874509"/>
                  </a:lnTo>
                  <a:lnTo>
                    <a:pt x="647446" y="873239"/>
                  </a:lnTo>
                  <a:lnTo>
                    <a:pt x="649325" y="871969"/>
                  </a:lnTo>
                  <a:lnTo>
                    <a:pt x="649795" y="873239"/>
                  </a:lnTo>
                  <a:lnTo>
                    <a:pt x="650024" y="875779"/>
                  </a:lnTo>
                  <a:lnTo>
                    <a:pt x="649744" y="878319"/>
                  </a:lnTo>
                  <a:lnTo>
                    <a:pt x="649058" y="880859"/>
                  </a:lnTo>
                  <a:lnTo>
                    <a:pt x="650595" y="879589"/>
                  </a:lnTo>
                  <a:lnTo>
                    <a:pt x="651662" y="878319"/>
                  </a:lnTo>
                  <a:lnTo>
                    <a:pt x="652272" y="875779"/>
                  </a:lnTo>
                  <a:lnTo>
                    <a:pt x="652856" y="877049"/>
                  </a:lnTo>
                  <a:lnTo>
                    <a:pt x="652868" y="878319"/>
                  </a:lnTo>
                  <a:lnTo>
                    <a:pt x="652284" y="878319"/>
                  </a:lnTo>
                  <a:lnTo>
                    <a:pt x="651713" y="879589"/>
                  </a:lnTo>
                  <a:lnTo>
                    <a:pt x="651522" y="879589"/>
                  </a:lnTo>
                  <a:lnTo>
                    <a:pt x="651535" y="880859"/>
                  </a:lnTo>
                  <a:lnTo>
                    <a:pt x="651776" y="880859"/>
                  </a:lnTo>
                  <a:lnTo>
                    <a:pt x="654291" y="879589"/>
                  </a:lnTo>
                  <a:lnTo>
                    <a:pt x="654659" y="880859"/>
                  </a:lnTo>
                  <a:lnTo>
                    <a:pt x="652856" y="882129"/>
                  </a:lnTo>
                  <a:lnTo>
                    <a:pt x="653275" y="883399"/>
                  </a:lnTo>
                  <a:lnTo>
                    <a:pt x="652500" y="883399"/>
                  </a:lnTo>
                  <a:lnTo>
                    <a:pt x="652881" y="884669"/>
                  </a:lnTo>
                  <a:lnTo>
                    <a:pt x="653999" y="884669"/>
                  </a:lnTo>
                  <a:lnTo>
                    <a:pt x="653592" y="883437"/>
                  </a:lnTo>
                  <a:lnTo>
                    <a:pt x="653618" y="882129"/>
                  </a:lnTo>
                  <a:lnTo>
                    <a:pt x="655027" y="882129"/>
                  </a:lnTo>
                  <a:lnTo>
                    <a:pt x="656297" y="883399"/>
                  </a:lnTo>
                  <a:lnTo>
                    <a:pt x="657390" y="883399"/>
                  </a:lnTo>
                  <a:lnTo>
                    <a:pt x="658279" y="884669"/>
                  </a:lnTo>
                  <a:lnTo>
                    <a:pt x="659104" y="884669"/>
                  </a:lnTo>
                  <a:lnTo>
                    <a:pt x="659307" y="883437"/>
                  </a:lnTo>
                  <a:lnTo>
                    <a:pt x="660412" y="884669"/>
                  </a:lnTo>
                  <a:lnTo>
                    <a:pt x="661073" y="883399"/>
                  </a:lnTo>
                  <a:lnTo>
                    <a:pt x="661797" y="885939"/>
                  </a:lnTo>
                  <a:lnTo>
                    <a:pt x="662508" y="883399"/>
                  </a:lnTo>
                  <a:lnTo>
                    <a:pt x="663194" y="883399"/>
                  </a:lnTo>
                  <a:lnTo>
                    <a:pt x="663879" y="882129"/>
                  </a:lnTo>
                  <a:lnTo>
                    <a:pt x="667893" y="882129"/>
                  </a:lnTo>
                  <a:lnTo>
                    <a:pt x="670115" y="880859"/>
                  </a:lnTo>
                  <a:lnTo>
                    <a:pt x="671423" y="879589"/>
                  </a:lnTo>
                  <a:lnTo>
                    <a:pt x="672680" y="878319"/>
                  </a:lnTo>
                  <a:lnTo>
                    <a:pt x="675449" y="878319"/>
                  </a:lnTo>
                  <a:lnTo>
                    <a:pt x="675576" y="877049"/>
                  </a:lnTo>
                  <a:lnTo>
                    <a:pt x="675551" y="875779"/>
                  </a:lnTo>
                  <a:lnTo>
                    <a:pt x="676008" y="874509"/>
                  </a:lnTo>
                  <a:lnTo>
                    <a:pt x="677849" y="877049"/>
                  </a:lnTo>
                  <a:lnTo>
                    <a:pt x="677722" y="875779"/>
                  </a:lnTo>
                  <a:lnTo>
                    <a:pt x="677545" y="874509"/>
                  </a:lnTo>
                  <a:lnTo>
                    <a:pt x="677583" y="871969"/>
                  </a:lnTo>
                  <a:lnTo>
                    <a:pt x="678662" y="873239"/>
                  </a:lnTo>
                  <a:lnTo>
                    <a:pt x="678815" y="871969"/>
                  </a:lnTo>
                  <a:lnTo>
                    <a:pt x="678967" y="870699"/>
                  </a:lnTo>
                  <a:close/>
                </a:path>
                <a:path w="1456690" h="1003300">
                  <a:moveTo>
                    <a:pt x="679577" y="569023"/>
                  </a:moveTo>
                  <a:lnTo>
                    <a:pt x="679538" y="567753"/>
                  </a:lnTo>
                  <a:lnTo>
                    <a:pt x="679386" y="566483"/>
                  </a:lnTo>
                  <a:lnTo>
                    <a:pt x="678853" y="563943"/>
                  </a:lnTo>
                  <a:lnTo>
                    <a:pt x="676668" y="562673"/>
                  </a:lnTo>
                  <a:lnTo>
                    <a:pt x="675347" y="560133"/>
                  </a:lnTo>
                  <a:lnTo>
                    <a:pt x="674865" y="557593"/>
                  </a:lnTo>
                  <a:lnTo>
                    <a:pt x="672934" y="556323"/>
                  </a:lnTo>
                  <a:lnTo>
                    <a:pt x="672096" y="556323"/>
                  </a:lnTo>
                  <a:lnTo>
                    <a:pt x="672325" y="555053"/>
                  </a:lnTo>
                  <a:lnTo>
                    <a:pt x="669391" y="555053"/>
                  </a:lnTo>
                  <a:lnTo>
                    <a:pt x="668794" y="556323"/>
                  </a:lnTo>
                  <a:lnTo>
                    <a:pt x="670191" y="556323"/>
                  </a:lnTo>
                  <a:lnTo>
                    <a:pt x="668248" y="557593"/>
                  </a:lnTo>
                  <a:lnTo>
                    <a:pt x="667385" y="558863"/>
                  </a:lnTo>
                  <a:lnTo>
                    <a:pt x="666877" y="558863"/>
                  </a:lnTo>
                  <a:lnTo>
                    <a:pt x="666800" y="560133"/>
                  </a:lnTo>
                  <a:lnTo>
                    <a:pt x="662940" y="560133"/>
                  </a:lnTo>
                  <a:lnTo>
                    <a:pt x="662660" y="559930"/>
                  </a:lnTo>
                  <a:lnTo>
                    <a:pt x="662660" y="575373"/>
                  </a:lnTo>
                  <a:lnTo>
                    <a:pt x="662127" y="576643"/>
                  </a:lnTo>
                  <a:lnTo>
                    <a:pt x="661962" y="575373"/>
                  </a:lnTo>
                  <a:lnTo>
                    <a:pt x="661695" y="574103"/>
                  </a:lnTo>
                  <a:lnTo>
                    <a:pt x="662520" y="575373"/>
                  </a:lnTo>
                  <a:lnTo>
                    <a:pt x="662660" y="575373"/>
                  </a:lnTo>
                  <a:lnTo>
                    <a:pt x="662660" y="559930"/>
                  </a:lnTo>
                  <a:lnTo>
                    <a:pt x="661250" y="558863"/>
                  </a:lnTo>
                  <a:lnTo>
                    <a:pt x="659409" y="558863"/>
                  </a:lnTo>
                  <a:lnTo>
                    <a:pt x="660933" y="560133"/>
                  </a:lnTo>
                  <a:lnTo>
                    <a:pt x="661466" y="562673"/>
                  </a:lnTo>
                  <a:lnTo>
                    <a:pt x="661390" y="562889"/>
                  </a:lnTo>
                  <a:lnTo>
                    <a:pt x="661390" y="566483"/>
                  </a:lnTo>
                  <a:lnTo>
                    <a:pt x="661098" y="566483"/>
                  </a:lnTo>
                  <a:lnTo>
                    <a:pt x="661035" y="565213"/>
                  </a:lnTo>
                  <a:lnTo>
                    <a:pt x="661276" y="565213"/>
                  </a:lnTo>
                  <a:lnTo>
                    <a:pt x="661390" y="566483"/>
                  </a:lnTo>
                  <a:lnTo>
                    <a:pt x="661390" y="562889"/>
                  </a:lnTo>
                  <a:lnTo>
                    <a:pt x="661009" y="563943"/>
                  </a:lnTo>
                  <a:lnTo>
                    <a:pt x="660184" y="563943"/>
                  </a:lnTo>
                  <a:lnTo>
                    <a:pt x="659599" y="562673"/>
                  </a:lnTo>
                  <a:lnTo>
                    <a:pt x="657631" y="562673"/>
                  </a:lnTo>
                  <a:lnTo>
                    <a:pt x="657631" y="569023"/>
                  </a:lnTo>
                  <a:lnTo>
                    <a:pt x="656856" y="569023"/>
                  </a:lnTo>
                  <a:lnTo>
                    <a:pt x="656793" y="567753"/>
                  </a:lnTo>
                  <a:lnTo>
                    <a:pt x="657263" y="567753"/>
                  </a:lnTo>
                  <a:lnTo>
                    <a:pt x="657631" y="569023"/>
                  </a:lnTo>
                  <a:lnTo>
                    <a:pt x="657631" y="562673"/>
                  </a:lnTo>
                  <a:lnTo>
                    <a:pt x="656158" y="562673"/>
                  </a:lnTo>
                  <a:lnTo>
                    <a:pt x="655523" y="561403"/>
                  </a:lnTo>
                  <a:lnTo>
                    <a:pt x="652665" y="561403"/>
                  </a:lnTo>
                  <a:lnTo>
                    <a:pt x="651979" y="563943"/>
                  </a:lnTo>
                  <a:lnTo>
                    <a:pt x="650989" y="563943"/>
                  </a:lnTo>
                  <a:lnTo>
                    <a:pt x="650227" y="562673"/>
                  </a:lnTo>
                  <a:lnTo>
                    <a:pt x="649630" y="561403"/>
                  </a:lnTo>
                  <a:lnTo>
                    <a:pt x="648462" y="561403"/>
                  </a:lnTo>
                  <a:lnTo>
                    <a:pt x="647865" y="562673"/>
                  </a:lnTo>
                  <a:lnTo>
                    <a:pt x="646811" y="563943"/>
                  </a:lnTo>
                  <a:lnTo>
                    <a:pt x="646176" y="565213"/>
                  </a:lnTo>
                  <a:lnTo>
                    <a:pt x="646480" y="566483"/>
                  </a:lnTo>
                  <a:lnTo>
                    <a:pt x="644271" y="566483"/>
                  </a:lnTo>
                  <a:lnTo>
                    <a:pt x="644410" y="565213"/>
                  </a:lnTo>
                  <a:lnTo>
                    <a:pt x="643674" y="563943"/>
                  </a:lnTo>
                  <a:lnTo>
                    <a:pt x="642797" y="563943"/>
                  </a:lnTo>
                  <a:lnTo>
                    <a:pt x="642150" y="562673"/>
                  </a:lnTo>
                  <a:lnTo>
                    <a:pt x="641159" y="562673"/>
                  </a:lnTo>
                  <a:lnTo>
                    <a:pt x="642061" y="563943"/>
                  </a:lnTo>
                  <a:lnTo>
                    <a:pt x="642188" y="565213"/>
                  </a:lnTo>
                  <a:lnTo>
                    <a:pt x="641515" y="566483"/>
                  </a:lnTo>
                  <a:lnTo>
                    <a:pt x="644029" y="567753"/>
                  </a:lnTo>
                  <a:lnTo>
                    <a:pt x="643382" y="569023"/>
                  </a:lnTo>
                  <a:lnTo>
                    <a:pt x="642823" y="569023"/>
                  </a:lnTo>
                  <a:lnTo>
                    <a:pt x="640689" y="567753"/>
                  </a:lnTo>
                  <a:lnTo>
                    <a:pt x="639508" y="566483"/>
                  </a:lnTo>
                  <a:lnTo>
                    <a:pt x="639279" y="565213"/>
                  </a:lnTo>
                  <a:lnTo>
                    <a:pt x="639267" y="563943"/>
                  </a:lnTo>
                  <a:lnTo>
                    <a:pt x="637667" y="563943"/>
                  </a:lnTo>
                  <a:lnTo>
                    <a:pt x="636701" y="562673"/>
                  </a:lnTo>
                  <a:lnTo>
                    <a:pt x="635787" y="562673"/>
                  </a:lnTo>
                  <a:lnTo>
                    <a:pt x="634898" y="563943"/>
                  </a:lnTo>
                  <a:lnTo>
                    <a:pt x="635101" y="566483"/>
                  </a:lnTo>
                  <a:lnTo>
                    <a:pt x="634441" y="566483"/>
                  </a:lnTo>
                  <a:lnTo>
                    <a:pt x="632955" y="567753"/>
                  </a:lnTo>
                  <a:lnTo>
                    <a:pt x="631558" y="566483"/>
                  </a:lnTo>
                  <a:lnTo>
                    <a:pt x="631024" y="565213"/>
                  </a:lnTo>
                  <a:lnTo>
                    <a:pt x="629958" y="563943"/>
                  </a:lnTo>
                  <a:lnTo>
                    <a:pt x="628040" y="563943"/>
                  </a:lnTo>
                  <a:lnTo>
                    <a:pt x="627214" y="562673"/>
                  </a:lnTo>
                  <a:lnTo>
                    <a:pt x="626630" y="562673"/>
                  </a:lnTo>
                  <a:lnTo>
                    <a:pt x="626618" y="561403"/>
                  </a:lnTo>
                  <a:lnTo>
                    <a:pt x="626910" y="560133"/>
                  </a:lnTo>
                  <a:lnTo>
                    <a:pt x="627481" y="560133"/>
                  </a:lnTo>
                  <a:lnTo>
                    <a:pt x="626795" y="557593"/>
                  </a:lnTo>
                  <a:lnTo>
                    <a:pt x="625487" y="557593"/>
                  </a:lnTo>
                  <a:lnTo>
                    <a:pt x="626198" y="555053"/>
                  </a:lnTo>
                  <a:lnTo>
                    <a:pt x="626452" y="553783"/>
                  </a:lnTo>
                  <a:lnTo>
                    <a:pt x="626262" y="553783"/>
                  </a:lnTo>
                  <a:lnTo>
                    <a:pt x="626046" y="551243"/>
                  </a:lnTo>
                  <a:lnTo>
                    <a:pt x="625360" y="551243"/>
                  </a:lnTo>
                  <a:lnTo>
                    <a:pt x="624230" y="549973"/>
                  </a:lnTo>
                  <a:lnTo>
                    <a:pt x="624649" y="549973"/>
                  </a:lnTo>
                  <a:lnTo>
                    <a:pt x="624459" y="548703"/>
                  </a:lnTo>
                  <a:lnTo>
                    <a:pt x="623557" y="548703"/>
                  </a:lnTo>
                  <a:lnTo>
                    <a:pt x="623697" y="547433"/>
                  </a:lnTo>
                  <a:lnTo>
                    <a:pt x="624535" y="546163"/>
                  </a:lnTo>
                  <a:lnTo>
                    <a:pt x="622833" y="544893"/>
                  </a:lnTo>
                  <a:lnTo>
                    <a:pt x="622541" y="544893"/>
                  </a:lnTo>
                  <a:lnTo>
                    <a:pt x="622249" y="543623"/>
                  </a:lnTo>
                  <a:lnTo>
                    <a:pt x="621868" y="543623"/>
                  </a:lnTo>
                  <a:lnTo>
                    <a:pt x="621804" y="542353"/>
                  </a:lnTo>
                  <a:lnTo>
                    <a:pt x="623862" y="542353"/>
                  </a:lnTo>
                  <a:lnTo>
                    <a:pt x="623735" y="541083"/>
                  </a:lnTo>
                  <a:lnTo>
                    <a:pt x="621969" y="541083"/>
                  </a:lnTo>
                  <a:lnTo>
                    <a:pt x="622007" y="539813"/>
                  </a:lnTo>
                  <a:lnTo>
                    <a:pt x="620915" y="539813"/>
                  </a:lnTo>
                  <a:lnTo>
                    <a:pt x="618515" y="538543"/>
                  </a:lnTo>
                  <a:lnTo>
                    <a:pt x="618020" y="538543"/>
                  </a:lnTo>
                  <a:lnTo>
                    <a:pt x="617969" y="537273"/>
                  </a:lnTo>
                  <a:lnTo>
                    <a:pt x="619569" y="537273"/>
                  </a:lnTo>
                  <a:lnTo>
                    <a:pt x="620395" y="538543"/>
                  </a:lnTo>
                  <a:lnTo>
                    <a:pt x="620928" y="537273"/>
                  </a:lnTo>
                  <a:lnTo>
                    <a:pt x="620509" y="537273"/>
                  </a:lnTo>
                  <a:lnTo>
                    <a:pt x="620382" y="536003"/>
                  </a:lnTo>
                  <a:lnTo>
                    <a:pt x="620826" y="536003"/>
                  </a:lnTo>
                  <a:lnTo>
                    <a:pt x="621118" y="534733"/>
                  </a:lnTo>
                  <a:lnTo>
                    <a:pt x="621779" y="534733"/>
                  </a:lnTo>
                  <a:lnTo>
                    <a:pt x="621665" y="533463"/>
                  </a:lnTo>
                  <a:lnTo>
                    <a:pt x="621372" y="533463"/>
                  </a:lnTo>
                  <a:lnTo>
                    <a:pt x="620928" y="532193"/>
                  </a:lnTo>
                  <a:lnTo>
                    <a:pt x="620001" y="532193"/>
                  </a:lnTo>
                  <a:lnTo>
                    <a:pt x="619582" y="530923"/>
                  </a:lnTo>
                  <a:lnTo>
                    <a:pt x="619874" y="529653"/>
                  </a:lnTo>
                  <a:lnTo>
                    <a:pt x="620433" y="529653"/>
                  </a:lnTo>
                  <a:lnTo>
                    <a:pt x="620560" y="528383"/>
                  </a:lnTo>
                  <a:lnTo>
                    <a:pt x="618680" y="528383"/>
                  </a:lnTo>
                  <a:lnTo>
                    <a:pt x="619366" y="525843"/>
                  </a:lnTo>
                  <a:lnTo>
                    <a:pt x="620814" y="524573"/>
                  </a:lnTo>
                  <a:lnTo>
                    <a:pt x="622985" y="524573"/>
                  </a:lnTo>
                  <a:lnTo>
                    <a:pt x="623887" y="525843"/>
                  </a:lnTo>
                  <a:lnTo>
                    <a:pt x="624408" y="527113"/>
                  </a:lnTo>
                  <a:lnTo>
                    <a:pt x="625132" y="527113"/>
                  </a:lnTo>
                  <a:lnTo>
                    <a:pt x="625690" y="525843"/>
                  </a:lnTo>
                  <a:lnTo>
                    <a:pt x="626237" y="525843"/>
                  </a:lnTo>
                  <a:lnTo>
                    <a:pt x="626795" y="524573"/>
                  </a:lnTo>
                  <a:lnTo>
                    <a:pt x="629056" y="524573"/>
                  </a:lnTo>
                  <a:lnTo>
                    <a:pt x="630135" y="523303"/>
                  </a:lnTo>
                  <a:lnTo>
                    <a:pt x="630085" y="522033"/>
                  </a:lnTo>
                  <a:lnTo>
                    <a:pt x="629627" y="520763"/>
                  </a:lnTo>
                  <a:lnTo>
                    <a:pt x="630110" y="519493"/>
                  </a:lnTo>
                  <a:lnTo>
                    <a:pt x="631558" y="520763"/>
                  </a:lnTo>
                  <a:lnTo>
                    <a:pt x="632167" y="520763"/>
                  </a:lnTo>
                  <a:lnTo>
                    <a:pt x="632231" y="522033"/>
                  </a:lnTo>
                  <a:lnTo>
                    <a:pt x="631952" y="522033"/>
                  </a:lnTo>
                  <a:lnTo>
                    <a:pt x="632129" y="523303"/>
                  </a:lnTo>
                  <a:lnTo>
                    <a:pt x="632612" y="523303"/>
                  </a:lnTo>
                  <a:lnTo>
                    <a:pt x="633349" y="522033"/>
                  </a:lnTo>
                  <a:lnTo>
                    <a:pt x="634187" y="520763"/>
                  </a:lnTo>
                  <a:lnTo>
                    <a:pt x="635139" y="520763"/>
                  </a:lnTo>
                  <a:lnTo>
                    <a:pt x="636676" y="519493"/>
                  </a:lnTo>
                  <a:lnTo>
                    <a:pt x="639025" y="519493"/>
                  </a:lnTo>
                  <a:lnTo>
                    <a:pt x="639330" y="520763"/>
                  </a:lnTo>
                  <a:lnTo>
                    <a:pt x="640410" y="520763"/>
                  </a:lnTo>
                  <a:lnTo>
                    <a:pt x="640372" y="519493"/>
                  </a:lnTo>
                  <a:lnTo>
                    <a:pt x="639356" y="516953"/>
                  </a:lnTo>
                  <a:lnTo>
                    <a:pt x="639584" y="515683"/>
                  </a:lnTo>
                  <a:lnTo>
                    <a:pt x="640765" y="515683"/>
                  </a:lnTo>
                  <a:lnTo>
                    <a:pt x="641756" y="516953"/>
                  </a:lnTo>
                  <a:lnTo>
                    <a:pt x="643039" y="516953"/>
                  </a:lnTo>
                  <a:lnTo>
                    <a:pt x="644144" y="518223"/>
                  </a:lnTo>
                  <a:lnTo>
                    <a:pt x="645109" y="518223"/>
                  </a:lnTo>
                  <a:lnTo>
                    <a:pt x="644677" y="516953"/>
                  </a:lnTo>
                  <a:lnTo>
                    <a:pt x="644664" y="515683"/>
                  </a:lnTo>
                  <a:lnTo>
                    <a:pt x="646861" y="515683"/>
                  </a:lnTo>
                  <a:lnTo>
                    <a:pt x="659447" y="509333"/>
                  </a:lnTo>
                  <a:lnTo>
                    <a:pt x="659752" y="508063"/>
                  </a:lnTo>
                  <a:lnTo>
                    <a:pt x="660501" y="506793"/>
                  </a:lnTo>
                  <a:lnTo>
                    <a:pt x="661301" y="505523"/>
                  </a:lnTo>
                  <a:lnTo>
                    <a:pt x="662000" y="504253"/>
                  </a:lnTo>
                  <a:lnTo>
                    <a:pt x="659612" y="501713"/>
                  </a:lnTo>
                  <a:lnTo>
                    <a:pt x="656958" y="499173"/>
                  </a:lnTo>
                  <a:lnTo>
                    <a:pt x="654951" y="499173"/>
                  </a:lnTo>
                  <a:lnTo>
                    <a:pt x="653935" y="497903"/>
                  </a:lnTo>
                  <a:lnTo>
                    <a:pt x="652487" y="497903"/>
                  </a:lnTo>
                  <a:lnTo>
                    <a:pt x="650773" y="496633"/>
                  </a:lnTo>
                  <a:lnTo>
                    <a:pt x="644410" y="496633"/>
                  </a:lnTo>
                  <a:lnTo>
                    <a:pt x="643953" y="499173"/>
                  </a:lnTo>
                  <a:lnTo>
                    <a:pt x="643788" y="499173"/>
                  </a:lnTo>
                  <a:lnTo>
                    <a:pt x="642188" y="496633"/>
                  </a:lnTo>
                  <a:lnTo>
                    <a:pt x="641591" y="496633"/>
                  </a:lnTo>
                  <a:lnTo>
                    <a:pt x="641591" y="499173"/>
                  </a:lnTo>
                  <a:lnTo>
                    <a:pt x="640422" y="499173"/>
                  </a:lnTo>
                  <a:lnTo>
                    <a:pt x="641057" y="497903"/>
                  </a:lnTo>
                  <a:lnTo>
                    <a:pt x="641591" y="499173"/>
                  </a:lnTo>
                  <a:lnTo>
                    <a:pt x="641591" y="496633"/>
                  </a:lnTo>
                  <a:lnTo>
                    <a:pt x="640397" y="496633"/>
                  </a:lnTo>
                  <a:lnTo>
                    <a:pt x="638454" y="497903"/>
                  </a:lnTo>
                  <a:lnTo>
                    <a:pt x="638035" y="497903"/>
                  </a:lnTo>
                  <a:lnTo>
                    <a:pt x="637476" y="499173"/>
                  </a:lnTo>
                  <a:lnTo>
                    <a:pt x="636765" y="499173"/>
                  </a:lnTo>
                  <a:lnTo>
                    <a:pt x="636219" y="500443"/>
                  </a:lnTo>
                  <a:lnTo>
                    <a:pt x="633247" y="500443"/>
                  </a:lnTo>
                  <a:lnTo>
                    <a:pt x="633056" y="501713"/>
                  </a:lnTo>
                  <a:lnTo>
                    <a:pt x="632523" y="502983"/>
                  </a:lnTo>
                  <a:lnTo>
                    <a:pt x="631393" y="501713"/>
                  </a:lnTo>
                  <a:lnTo>
                    <a:pt x="630555" y="500443"/>
                  </a:lnTo>
                  <a:lnTo>
                    <a:pt x="630275" y="500443"/>
                  </a:lnTo>
                  <a:lnTo>
                    <a:pt x="630275" y="505523"/>
                  </a:lnTo>
                  <a:lnTo>
                    <a:pt x="629678" y="506793"/>
                  </a:lnTo>
                  <a:lnTo>
                    <a:pt x="630021" y="509333"/>
                  </a:lnTo>
                  <a:lnTo>
                    <a:pt x="628218" y="508063"/>
                  </a:lnTo>
                  <a:lnTo>
                    <a:pt x="629031" y="506793"/>
                  </a:lnTo>
                  <a:lnTo>
                    <a:pt x="629678" y="506793"/>
                  </a:lnTo>
                  <a:lnTo>
                    <a:pt x="629373" y="505523"/>
                  </a:lnTo>
                  <a:lnTo>
                    <a:pt x="628789" y="505523"/>
                  </a:lnTo>
                  <a:lnTo>
                    <a:pt x="628573" y="504253"/>
                  </a:lnTo>
                  <a:lnTo>
                    <a:pt x="628980" y="502983"/>
                  </a:lnTo>
                  <a:lnTo>
                    <a:pt x="629920" y="502983"/>
                  </a:lnTo>
                  <a:lnTo>
                    <a:pt x="630186" y="504253"/>
                  </a:lnTo>
                  <a:lnTo>
                    <a:pt x="630275" y="505523"/>
                  </a:lnTo>
                  <a:lnTo>
                    <a:pt x="630275" y="500443"/>
                  </a:lnTo>
                  <a:lnTo>
                    <a:pt x="628904" y="500443"/>
                  </a:lnTo>
                  <a:lnTo>
                    <a:pt x="628192" y="501713"/>
                  </a:lnTo>
                  <a:lnTo>
                    <a:pt x="627799" y="504253"/>
                  </a:lnTo>
                  <a:lnTo>
                    <a:pt x="626732" y="502983"/>
                  </a:lnTo>
                  <a:lnTo>
                    <a:pt x="625767" y="501713"/>
                  </a:lnTo>
                  <a:lnTo>
                    <a:pt x="624230" y="502983"/>
                  </a:lnTo>
                  <a:lnTo>
                    <a:pt x="623658" y="502983"/>
                  </a:lnTo>
                  <a:lnTo>
                    <a:pt x="622719" y="505523"/>
                  </a:lnTo>
                  <a:lnTo>
                    <a:pt x="620369" y="505523"/>
                  </a:lnTo>
                  <a:lnTo>
                    <a:pt x="619709" y="504253"/>
                  </a:lnTo>
                  <a:lnTo>
                    <a:pt x="619315" y="505523"/>
                  </a:lnTo>
                  <a:lnTo>
                    <a:pt x="618769" y="505523"/>
                  </a:lnTo>
                  <a:lnTo>
                    <a:pt x="618070" y="504253"/>
                  </a:lnTo>
                  <a:lnTo>
                    <a:pt x="617296" y="505523"/>
                  </a:lnTo>
                  <a:lnTo>
                    <a:pt x="616585" y="505523"/>
                  </a:lnTo>
                  <a:lnTo>
                    <a:pt x="616585" y="533463"/>
                  </a:lnTo>
                  <a:lnTo>
                    <a:pt x="616331" y="533463"/>
                  </a:lnTo>
                  <a:lnTo>
                    <a:pt x="616331" y="541083"/>
                  </a:lnTo>
                  <a:lnTo>
                    <a:pt x="615276" y="543623"/>
                  </a:lnTo>
                  <a:lnTo>
                    <a:pt x="615175" y="542353"/>
                  </a:lnTo>
                  <a:lnTo>
                    <a:pt x="615403" y="542353"/>
                  </a:lnTo>
                  <a:lnTo>
                    <a:pt x="615759" y="541083"/>
                  </a:lnTo>
                  <a:lnTo>
                    <a:pt x="616331" y="541083"/>
                  </a:lnTo>
                  <a:lnTo>
                    <a:pt x="616331" y="533463"/>
                  </a:lnTo>
                  <a:lnTo>
                    <a:pt x="616178" y="533463"/>
                  </a:lnTo>
                  <a:lnTo>
                    <a:pt x="615632" y="534733"/>
                  </a:lnTo>
                  <a:lnTo>
                    <a:pt x="615251" y="533463"/>
                  </a:lnTo>
                  <a:lnTo>
                    <a:pt x="614883" y="532193"/>
                  </a:lnTo>
                  <a:lnTo>
                    <a:pt x="616165" y="532193"/>
                  </a:lnTo>
                  <a:lnTo>
                    <a:pt x="616585" y="533463"/>
                  </a:lnTo>
                  <a:lnTo>
                    <a:pt x="616585" y="505523"/>
                  </a:lnTo>
                  <a:lnTo>
                    <a:pt x="615873" y="505523"/>
                  </a:lnTo>
                  <a:lnTo>
                    <a:pt x="613841" y="506793"/>
                  </a:lnTo>
                  <a:lnTo>
                    <a:pt x="613486" y="505523"/>
                  </a:lnTo>
                  <a:lnTo>
                    <a:pt x="612838" y="505523"/>
                  </a:lnTo>
                  <a:lnTo>
                    <a:pt x="614375" y="504253"/>
                  </a:lnTo>
                  <a:lnTo>
                    <a:pt x="615378" y="501713"/>
                  </a:lnTo>
                  <a:lnTo>
                    <a:pt x="615759" y="500443"/>
                  </a:lnTo>
                  <a:lnTo>
                    <a:pt x="615861" y="499173"/>
                  </a:lnTo>
                  <a:lnTo>
                    <a:pt x="615188" y="497903"/>
                  </a:lnTo>
                  <a:lnTo>
                    <a:pt x="613791" y="496633"/>
                  </a:lnTo>
                  <a:lnTo>
                    <a:pt x="612495" y="499173"/>
                  </a:lnTo>
                  <a:lnTo>
                    <a:pt x="611276" y="499173"/>
                  </a:lnTo>
                  <a:lnTo>
                    <a:pt x="610095" y="497903"/>
                  </a:lnTo>
                  <a:lnTo>
                    <a:pt x="612165" y="496633"/>
                  </a:lnTo>
                  <a:lnTo>
                    <a:pt x="613244" y="495363"/>
                  </a:lnTo>
                  <a:lnTo>
                    <a:pt x="613384" y="494093"/>
                  </a:lnTo>
                  <a:lnTo>
                    <a:pt x="613778" y="492823"/>
                  </a:lnTo>
                  <a:lnTo>
                    <a:pt x="613232" y="491553"/>
                  </a:lnTo>
                  <a:lnTo>
                    <a:pt x="612482" y="490283"/>
                  </a:lnTo>
                  <a:lnTo>
                    <a:pt x="611733" y="489013"/>
                  </a:lnTo>
                  <a:lnTo>
                    <a:pt x="612355" y="487743"/>
                  </a:lnTo>
                  <a:lnTo>
                    <a:pt x="612254" y="486473"/>
                  </a:lnTo>
                  <a:lnTo>
                    <a:pt x="608711" y="486473"/>
                  </a:lnTo>
                  <a:lnTo>
                    <a:pt x="608406" y="485203"/>
                  </a:lnTo>
                  <a:lnTo>
                    <a:pt x="610895" y="485203"/>
                  </a:lnTo>
                  <a:lnTo>
                    <a:pt x="611720" y="483933"/>
                  </a:lnTo>
                  <a:lnTo>
                    <a:pt x="610870" y="482663"/>
                  </a:lnTo>
                  <a:lnTo>
                    <a:pt x="610273" y="481393"/>
                  </a:lnTo>
                  <a:lnTo>
                    <a:pt x="610146" y="480123"/>
                  </a:lnTo>
                  <a:lnTo>
                    <a:pt x="610933" y="478853"/>
                  </a:lnTo>
                  <a:lnTo>
                    <a:pt x="612432" y="477583"/>
                  </a:lnTo>
                  <a:lnTo>
                    <a:pt x="614959" y="477583"/>
                  </a:lnTo>
                  <a:lnTo>
                    <a:pt x="618058" y="476313"/>
                  </a:lnTo>
                  <a:lnTo>
                    <a:pt x="621157" y="475043"/>
                  </a:lnTo>
                  <a:lnTo>
                    <a:pt x="624141" y="473773"/>
                  </a:lnTo>
                  <a:lnTo>
                    <a:pt x="625919" y="472503"/>
                  </a:lnTo>
                  <a:lnTo>
                    <a:pt x="629183" y="472503"/>
                  </a:lnTo>
                  <a:lnTo>
                    <a:pt x="630732" y="471233"/>
                  </a:lnTo>
                  <a:lnTo>
                    <a:pt x="632561" y="469963"/>
                  </a:lnTo>
                  <a:lnTo>
                    <a:pt x="634390" y="468693"/>
                  </a:lnTo>
                  <a:lnTo>
                    <a:pt x="638733" y="468693"/>
                  </a:lnTo>
                  <a:lnTo>
                    <a:pt x="639902" y="467423"/>
                  </a:lnTo>
                  <a:lnTo>
                    <a:pt x="641794" y="467423"/>
                  </a:lnTo>
                  <a:lnTo>
                    <a:pt x="643077" y="466153"/>
                  </a:lnTo>
                  <a:lnTo>
                    <a:pt x="646379" y="462343"/>
                  </a:lnTo>
                  <a:lnTo>
                    <a:pt x="647242" y="461073"/>
                  </a:lnTo>
                  <a:lnTo>
                    <a:pt x="648106" y="459803"/>
                  </a:lnTo>
                  <a:lnTo>
                    <a:pt x="648271" y="455993"/>
                  </a:lnTo>
                  <a:lnTo>
                    <a:pt x="648157" y="454723"/>
                  </a:lnTo>
                  <a:lnTo>
                    <a:pt x="647611" y="454723"/>
                  </a:lnTo>
                  <a:lnTo>
                    <a:pt x="646658" y="453453"/>
                  </a:lnTo>
                  <a:lnTo>
                    <a:pt x="644601" y="453453"/>
                  </a:lnTo>
                  <a:lnTo>
                    <a:pt x="641616" y="452183"/>
                  </a:lnTo>
                  <a:lnTo>
                    <a:pt x="633310" y="452183"/>
                  </a:lnTo>
                  <a:lnTo>
                    <a:pt x="631990" y="452183"/>
                  </a:lnTo>
                  <a:lnTo>
                    <a:pt x="630694" y="452183"/>
                  </a:lnTo>
                  <a:lnTo>
                    <a:pt x="630135" y="452183"/>
                  </a:lnTo>
                  <a:lnTo>
                    <a:pt x="630135" y="468693"/>
                  </a:lnTo>
                  <a:lnTo>
                    <a:pt x="629831" y="469963"/>
                  </a:lnTo>
                  <a:lnTo>
                    <a:pt x="626973" y="469963"/>
                  </a:lnTo>
                  <a:lnTo>
                    <a:pt x="626846" y="468693"/>
                  </a:lnTo>
                  <a:lnTo>
                    <a:pt x="630135" y="468693"/>
                  </a:lnTo>
                  <a:lnTo>
                    <a:pt x="630135" y="452183"/>
                  </a:lnTo>
                  <a:lnTo>
                    <a:pt x="628142" y="452183"/>
                  </a:lnTo>
                  <a:lnTo>
                    <a:pt x="627164" y="453453"/>
                  </a:lnTo>
                  <a:lnTo>
                    <a:pt x="623570" y="453453"/>
                  </a:lnTo>
                  <a:lnTo>
                    <a:pt x="621969" y="450913"/>
                  </a:lnTo>
                  <a:lnTo>
                    <a:pt x="621728" y="451967"/>
                  </a:lnTo>
                  <a:lnTo>
                    <a:pt x="621728" y="454723"/>
                  </a:lnTo>
                  <a:lnTo>
                    <a:pt x="621601" y="454723"/>
                  </a:lnTo>
                  <a:lnTo>
                    <a:pt x="621728" y="455993"/>
                  </a:lnTo>
                  <a:lnTo>
                    <a:pt x="620395" y="455993"/>
                  </a:lnTo>
                  <a:lnTo>
                    <a:pt x="619912" y="454723"/>
                  </a:lnTo>
                  <a:lnTo>
                    <a:pt x="620318" y="453453"/>
                  </a:lnTo>
                  <a:lnTo>
                    <a:pt x="621309" y="453453"/>
                  </a:lnTo>
                  <a:lnTo>
                    <a:pt x="621728" y="454723"/>
                  </a:lnTo>
                  <a:lnTo>
                    <a:pt x="621728" y="451967"/>
                  </a:lnTo>
                  <a:lnTo>
                    <a:pt x="621677" y="452183"/>
                  </a:lnTo>
                  <a:lnTo>
                    <a:pt x="620344" y="452183"/>
                  </a:lnTo>
                  <a:lnTo>
                    <a:pt x="619633" y="453453"/>
                  </a:lnTo>
                  <a:lnTo>
                    <a:pt x="619264" y="453453"/>
                  </a:lnTo>
                  <a:lnTo>
                    <a:pt x="619048" y="454723"/>
                  </a:lnTo>
                  <a:lnTo>
                    <a:pt x="618261" y="454723"/>
                  </a:lnTo>
                  <a:lnTo>
                    <a:pt x="616343" y="455993"/>
                  </a:lnTo>
                  <a:lnTo>
                    <a:pt x="614997" y="455993"/>
                  </a:lnTo>
                  <a:lnTo>
                    <a:pt x="614641" y="454723"/>
                  </a:lnTo>
                  <a:lnTo>
                    <a:pt x="612825" y="454723"/>
                  </a:lnTo>
                  <a:lnTo>
                    <a:pt x="612330" y="455091"/>
                  </a:lnTo>
                  <a:lnTo>
                    <a:pt x="612330" y="476313"/>
                  </a:lnTo>
                  <a:lnTo>
                    <a:pt x="611581" y="476313"/>
                  </a:lnTo>
                  <a:lnTo>
                    <a:pt x="612114" y="475043"/>
                  </a:lnTo>
                  <a:lnTo>
                    <a:pt x="612330" y="476313"/>
                  </a:lnTo>
                  <a:lnTo>
                    <a:pt x="612330" y="455091"/>
                  </a:lnTo>
                  <a:lnTo>
                    <a:pt x="609333" y="457263"/>
                  </a:lnTo>
                  <a:lnTo>
                    <a:pt x="609498" y="458533"/>
                  </a:lnTo>
                  <a:lnTo>
                    <a:pt x="609917" y="458533"/>
                  </a:lnTo>
                  <a:lnTo>
                    <a:pt x="610196" y="461073"/>
                  </a:lnTo>
                  <a:lnTo>
                    <a:pt x="608787" y="459803"/>
                  </a:lnTo>
                  <a:lnTo>
                    <a:pt x="607758" y="458533"/>
                  </a:lnTo>
                  <a:lnTo>
                    <a:pt x="606120" y="459295"/>
                  </a:lnTo>
                  <a:lnTo>
                    <a:pt x="606120" y="491553"/>
                  </a:lnTo>
                  <a:lnTo>
                    <a:pt x="606082" y="492823"/>
                  </a:lnTo>
                  <a:lnTo>
                    <a:pt x="605650" y="491553"/>
                  </a:lnTo>
                  <a:lnTo>
                    <a:pt x="606120" y="491553"/>
                  </a:lnTo>
                  <a:lnTo>
                    <a:pt x="606120" y="459295"/>
                  </a:lnTo>
                  <a:lnTo>
                    <a:pt x="605028" y="459803"/>
                  </a:lnTo>
                  <a:lnTo>
                    <a:pt x="603580" y="460692"/>
                  </a:lnTo>
                  <a:lnTo>
                    <a:pt x="603580" y="534733"/>
                  </a:lnTo>
                  <a:lnTo>
                    <a:pt x="601637" y="534733"/>
                  </a:lnTo>
                  <a:lnTo>
                    <a:pt x="602335" y="533463"/>
                  </a:lnTo>
                  <a:lnTo>
                    <a:pt x="602983" y="533463"/>
                  </a:lnTo>
                  <a:lnTo>
                    <a:pt x="603580" y="534733"/>
                  </a:lnTo>
                  <a:lnTo>
                    <a:pt x="603580" y="460692"/>
                  </a:lnTo>
                  <a:lnTo>
                    <a:pt x="602945" y="461073"/>
                  </a:lnTo>
                  <a:lnTo>
                    <a:pt x="601497" y="462343"/>
                  </a:lnTo>
                  <a:lnTo>
                    <a:pt x="600481" y="461391"/>
                  </a:lnTo>
                  <a:lnTo>
                    <a:pt x="600481" y="499173"/>
                  </a:lnTo>
                  <a:lnTo>
                    <a:pt x="600138" y="500443"/>
                  </a:lnTo>
                  <a:lnTo>
                    <a:pt x="599948" y="500443"/>
                  </a:lnTo>
                  <a:lnTo>
                    <a:pt x="599871" y="499173"/>
                  </a:lnTo>
                  <a:lnTo>
                    <a:pt x="600481" y="499173"/>
                  </a:lnTo>
                  <a:lnTo>
                    <a:pt x="600481" y="461391"/>
                  </a:lnTo>
                  <a:lnTo>
                    <a:pt x="598817" y="459803"/>
                  </a:lnTo>
                  <a:lnTo>
                    <a:pt x="598195" y="459803"/>
                  </a:lnTo>
                  <a:lnTo>
                    <a:pt x="598195" y="522033"/>
                  </a:lnTo>
                  <a:lnTo>
                    <a:pt x="596900" y="520763"/>
                  </a:lnTo>
                  <a:lnTo>
                    <a:pt x="597839" y="520763"/>
                  </a:lnTo>
                  <a:lnTo>
                    <a:pt x="598195" y="522033"/>
                  </a:lnTo>
                  <a:lnTo>
                    <a:pt x="598195" y="459803"/>
                  </a:lnTo>
                  <a:lnTo>
                    <a:pt x="597814" y="460743"/>
                  </a:lnTo>
                  <a:lnTo>
                    <a:pt x="597814" y="504253"/>
                  </a:lnTo>
                  <a:lnTo>
                    <a:pt x="596366" y="502983"/>
                  </a:lnTo>
                  <a:lnTo>
                    <a:pt x="596061" y="502983"/>
                  </a:lnTo>
                  <a:lnTo>
                    <a:pt x="596011" y="501713"/>
                  </a:lnTo>
                  <a:lnTo>
                    <a:pt x="595058" y="501713"/>
                  </a:lnTo>
                  <a:lnTo>
                    <a:pt x="594245" y="500443"/>
                  </a:lnTo>
                  <a:lnTo>
                    <a:pt x="596239" y="500443"/>
                  </a:lnTo>
                  <a:lnTo>
                    <a:pt x="597814" y="504253"/>
                  </a:lnTo>
                  <a:lnTo>
                    <a:pt x="597814" y="460743"/>
                  </a:lnTo>
                  <a:lnTo>
                    <a:pt x="597674" y="461073"/>
                  </a:lnTo>
                  <a:lnTo>
                    <a:pt x="596430" y="461073"/>
                  </a:lnTo>
                  <a:lnTo>
                    <a:pt x="595693" y="462343"/>
                  </a:lnTo>
                  <a:lnTo>
                    <a:pt x="595020" y="462343"/>
                  </a:lnTo>
                  <a:lnTo>
                    <a:pt x="595020" y="491553"/>
                  </a:lnTo>
                  <a:lnTo>
                    <a:pt x="591934" y="492823"/>
                  </a:lnTo>
                  <a:lnTo>
                    <a:pt x="591515" y="491553"/>
                  </a:lnTo>
                  <a:lnTo>
                    <a:pt x="594575" y="490283"/>
                  </a:lnTo>
                  <a:lnTo>
                    <a:pt x="595020" y="491553"/>
                  </a:lnTo>
                  <a:lnTo>
                    <a:pt x="595020" y="462343"/>
                  </a:lnTo>
                  <a:lnTo>
                    <a:pt x="594880" y="462343"/>
                  </a:lnTo>
                  <a:lnTo>
                    <a:pt x="592645" y="458533"/>
                  </a:lnTo>
                  <a:lnTo>
                    <a:pt x="590473" y="458533"/>
                  </a:lnTo>
                  <a:lnTo>
                    <a:pt x="588378" y="461073"/>
                  </a:lnTo>
                  <a:lnTo>
                    <a:pt x="583730" y="461073"/>
                  </a:lnTo>
                  <a:lnTo>
                    <a:pt x="582790" y="462343"/>
                  </a:lnTo>
                  <a:lnTo>
                    <a:pt x="581380" y="463613"/>
                  </a:lnTo>
                  <a:lnTo>
                    <a:pt x="579805" y="464883"/>
                  </a:lnTo>
                  <a:lnTo>
                    <a:pt x="578586" y="466153"/>
                  </a:lnTo>
                  <a:lnTo>
                    <a:pt x="576605" y="475043"/>
                  </a:lnTo>
                  <a:lnTo>
                    <a:pt x="578993" y="481393"/>
                  </a:lnTo>
                  <a:lnTo>
                    <a:pt x="585749" y="485203"/>
                  </a:lnTo>
                  <a:lnTo>
                    <a:pt x="585482" y="486473"/>
                  </a:lnTo>
                  <a:lnTo>
                    <a:pt x="585089" y="486473"/>
                  </a:lnTo>
                  <a:lnTo>
                    <a:pt x="584606" y="487743"/>
                  </a:lnTo>
                  <a:lnTo>
                    <a:pt x="585190" y="490283"/>
                  </a:lnTo>
                  <a:lnTo>
                    <a:pt x="586041" y="492823"/>
                  </a:lnTo>
                  <a:lnTo>
                    <a:pt x="586282" y="492823"/>
                  </a:lnTo>
                  <a:lnTo>
                    <a:pt x="586943" y="494093"/>
                  </a:lnTo>
                  <a:lnTo>
                    <a:pt x="587971" y="496633"/>
                  </a:lnTo>
                  <a:lnTo>
                    <a:pt x="588657" y="496633"/>
                  </a:lnTo>
                  <a:lnTo>
                    <a:pt x="589051" y="495363"/>
                  </a:lnTo>
                  <a:lnTo>
                    <a:pt x="589622" y="495363"/>
                  </a:lnTo>
                  <a:lnTo>
                    <a:pt x="590181" y="496633"/>
                  </a:lnTo>
                  <a:lnTo>
                    <a:pt x="590740" y="496633"/>
                  </a:lnTo>
                  <a:lnTo>
                    <a:pt x="590918" y="497903"/>
                  </a:lnTo>
                  <a:lnTo>
                    <a:pt x="590715" y="497903"/>
                  </a:lnTo>
                  <a:lnTo>
                    <a:pt x="588175" y="499173"/>
                  </a:lnTo>
                  <a:lnTo>
                    <a:pt x="589521" y="500443"/>
                  </a:lnTo>
                  <a:lnTo>
                    <a:pt x="589394" y="502983"/>
                  </a:lnTo>
                  <a:lnTo>
                    <a:pt x="590283" y="504253"/>
                  </a:lnTo>
                  <a:lnTo>
                    <a:pt x="590842" y="505523"/>
                  </a:lnTo>
                  <a:lnTo>
                    <a:pt x="590880" y="506793"/>
                  </a:lnTo>
                  <a:lnTo>
                    <a:pt x="590372" y="508063"/>
                  </a:lnTo>
                  <a:lnTo>
                    <a:pt x="593293" y="510603"/>
                  </a:lnTo>
                  <a:lnTo>
                    <a:pt x="593877" y="513143"/>
                  </a:lnTo>
                  <a:lnTo>
                    <a:pt x="592162" y="515683"/>
                  </a:lnTo>
                  <a:lnTo>
                    <a:pt x="593001" y="515683"/>
                  </a:lnTo>
                  <a:lnTo>
                    <a:pt x="592709" y="516953"/>
                  </a:lnTo>
                  <a:lnTo>
                    <a:pt x="592683" y="518223"/>
                  </a:lnTo>
                  <a:lnTo>
                    <a:pt x="592975" y="518223"/>
                  </a:lnTo>
                  <a:lnTo>
                    <a:pt x="593750" y="519493"/>
                  </a:lnTo>
                  <a:lnTo>
                    <a:pt x="594436" y="520763"/>
                  </a:lnTo>
                  <a:lnTo>
                    <a:pt x="595617" y="522033"/>
                  </a:lnTo>
                  <a:lnTo>
                    <a:pt x="595858" y="523303"/>
                  </a:lnTo>
                  <a:lnTo>
                    <a:pt x="595147" y="524573"/>
                  </a:lnTo>
                  <a:lnTo>
                    <a:pt x="599300" y="524573"/>
                  </a:lnTo>
                  <a:lnTo>
                    <a:pt x="599884" y="525843"/>
                  </a:lnTo>
                  <a:lnTo>
                    <a:pt x="601014" y="525843"/>
                  </a:lnTo>
                  <a:lnTo>
                    <a:pt x="601141" y="527113"/>
                  </a:lnTo>
                  <a:lnTo>
                    <a:pt x="600570" y="527113"/>
                  </a:lnTo>
                  <a:lnTo>
                    <a:pt x="600189" y="527926"/>
                  </a:lnTo>
                  <a:lnTo>
                    <a:pt x="600189" y="529653"/>
                  </a:lnTo>
                  <a:lnTo>
                    <a:pt x="599998" y="530923"/>
                  </a:lnTo>
                  <a:lnTo>
                    <a:pt x="599135" y="530923"/>
                  </a:lnTo>
                  <a:lnTo>
                    <a:pt x="599109" y="529653"/>
                  </a:lnTo>
                  <a:lnTo>
                    <a:pt x="600189" y="529653"/>
                  </a:lnTo>
                  <a:lnTo>
                    <a:pt x="600189" y="527926"/>
                  </a:lnTo>
                  <a:lnTo>
                    <a:pt x="599973" y="528383"/>
                  </a:lnTo>
                  <a:lnTo>
                    <a:pt x="596582" y="528383"/>
                  </a:lnTo>
                  <a:lnTo>
                    <a:pt x="596226" y="529653"/>
                  </a:lnTo>
                  <a:lnTo>
                    <a:pt x="596658" y="530923"/>
                  </a:lnTo>
                  <a:lnTo>
                    <a:pt x="597242" y="532193"/>
                  </a:lnTo>
                  <a:lnTo>
                    <a:pt x="597077" y="532193"/>
                  </a:lnTo>
                  <a:lnTo>
                    <a:pt x="597281" y="533463"/>
                  </a:lnTo>
                  <a:lnTo>
                    <a:pt x="598474" y="537273"/>
                  </a:lnTo>
                  <a:lnTo>
                    <a:pt x="598614" y="538543"/>
                  </a:lnTo>
                  <a:lnTo>
                    <a:pt x="599465" y="538543"/>
                  </a:lnTo>
                  <a:lnTo>
                    <a:pt x="599986" y="539813"/>
                  </a:lnTo>
                  <a:lnTo>
                    <a:pt x="600176" y="541083"/>
                  </a:lnTo>
                  <a:lnTo>
                    <a:pt x="603211" y="541083"/>
                  </a:lnTo>
                  <a:lnTo>
                    <a:pt x="604151" y="542353"/>
                  </a:lnTo>
                  <a:lnTo>
                    <a:pt x="605320" y="541083"/>
                  </a:lnTo>
                  <a:lnTo>
                    <a:pt x="603478" y="543623"/>
                  </a:lnTo>
                  <a:lnTo>
                    <a:pt x="602907" y="544893"/>
                  </a:lnTo>
                  <a:lnTo>
                    <a:pt x="603580" y="547433"/>
                  </a:lnTo>
                  <a:lnTo>
                    <a:pt x="602869" y="547433"/>
                  </a:lnTo>
                  <a:lnTo>
                    <a:pt x="602513" y="548703"/>
                  </a:lnTo>
                  <a:lnTo>
                    <a:pt x="602538" y="549973"/>
                  </a:lnTo>
                  <a:lnTo>
                    <a:pt x="601840" y="549973"/>
                  </a:lnTo>
                  <a:lnTo>
                    <a:pt x="602462" y="552513"/>
                  </a:lnTo>
                  <a:lnTo>
                    <a:pt x="604596" y="552513"/>
                  </a:lnTo>
                  <a:lnTo>
                    <a:pt x="604748" y="553783"/>
                  </a:lnTo>
                  <a:lnTo>
                    <a:pt x="605713" y="553783"/>
                  </a:lnTo>
                  <a:lnTo>
                    <a:pt x="605396" y="552513"/>
                  </a:lnTo>
                  <a:lnTo>
                    <a:pt x="606145" y="551243"/>
                  </a:lnTo>
                  <a:lnTo>
                    <a:pt x="607999" y="551243"/>
                  </a:lnTo>
                  <a:lnTo>
                    <a:pt x="608418" y="552513"/>
                  </a:lnTo>
                  <a:lnTo>
                    <a:pt x="608685" y="553783"/>
                  </a:lnTo>
                  <a:lnTo>
                    <a:pt x="606894" y="553783"/>
                  </a:lnTo>
                  <a:lnTo>
                    <a:pt x="606056" y="556323"/>
                  </a:lnTo>
                  <a:lnTo>
                    <a:pt x="605307" y="557593"/>
                  </a:lnTo>
                  <a:lnTo>
                    <a:pt x="604456" y="558863"/>
                  </a:lnTo>
                  <a:lnTo>
                    <a:pt x="607225" y="561403"/>
                  </a:lnTo>
                  <a:lnTo>
                    <a:pt x="609155" y="563943"/>
                  </a:lnTo>
                  <a:lnTo>
                    <a:pt x="610260" y="563943"/>
                  </a:lnTo>
                  <a:lnTo>
                    <a:pt x="608444" y="566483"/>
                  </a:lnTo>
                  <a:lnTo>
                    <a:pt x="608126" y="569023"/>
                  </a:lnTo>
                  <a:lnTo>
                    <a:pt x="609307" y="570293"/>
                  </a:lnTo>
                  <a:lnTo>
                    <a:pt x="611644" y="570293"/>
                  </a:lnTo>
                  <a:lnTo>
                    <a:pt x="612394" y="571563"/>
                  </a:lnTo>
                  <a:lnTo>
                    <a:pt x="611606" y="572833"/>
                  </a:lnTo>
                  <a:lnTo>
                    <a:pt x="609892" y="572833"/>
                  </a:lnTo>
                  <a:lnTo>
                    <a:pt x="609854" y="574103"/>
                  </a:lnTo>
                  <a:lnTo>
                    <a:pt x="610539" y="574103"/>
                  </a:lnTo>
                  <a:lnTo>
                    <a:pt x="611225" y="575373"/>
                  </a:lnTo>
                  <a:lnTo>
                    <a:pt x="612444" y="575373"/>
                  </a:lnTo>
                  <a:lnTo>
                    <a:pt x="612622" y="576643"/>
                  </a:lnTo>
                  <a:lnTo>
                    <a:pt x="613346" y="577913"/>
                  </a:lnTo>
                  <a:lnTo>
                    <a:pt x="614603" y="580453"/>
                  </a:lnTo>
                  <a:lnTo>
                    <a:pt x="614083" y="580453"/>
                  </a:lnTo>
                  <a:lnTo>
                    <a:pt x="614375" y="581723"/>
                  </a:lnTo>
                  <a:lnTo>
                    <a:pt x="614832" y="581723"/>
                  </a:lnTo>
                  <a:lnTo>
                    <a:pt x="615657" y="582993"/>
                  </a:lnTo>
                  <a:lnTo>
                    <a:pt x="619353" y="582993"/>
                  </a:lnTo>
                  <a:lnTo>
                    <a:pt x="620280" y="581723"/>
                  </a:lnTo>
                  <a:lnTo>
                    <a:pt x="621957" y="581723"/>
                  </a:lnTo>
                  <a:lnTo>
                    <a:pt x="622325" y="582993"/>
                  </a:lnTo>
                  <a:lnTo>
                    <a:pt x="621880" y="584263"/>
                  </a:lnTo>
                  <a:lnTo>
                    <a:pt x="624535" y="584263"/>
                  </a:lnTo>
                  <a:lnTo>
                    <a:pt x="626249" y="585533"/>
                  </a:lnTo>
                  <a:lnTo>
                    <a:pt x="630097" y="585533"/>
                  </a:lnTo>
                  <a:lnTo>
                    <a:pt x="630237" y="584263"/>
                  </a:lnTo>
                  <a:lnTo>
                    <a:pt x="630720" y="585533"/>
                  </a:lnTo>
                  <a:lnTo>
                    <a:pt x="635317" y="585533"/>
                  </a:lnTo>
                  <a:lnTo>
                    <a:pt x="635215" y="584263"/>
                  </a:lnTo>
                  <a:lnTo>
                    <a:pt x="635152" y="582993"/>
                  </a:lnTo>
                  <a:lnTo>
                    <a:pt x="640118" y="582993"/>
                  </a:lnTo>
                  <a:lnTo>
                    <a:pt x="640448" y="584263"/>
                  </a:lnTo>
                  <a:lnTo>
                    <a:pt x="640905" y="585533"/>
                  </a:lnTo>
                  <a:lnTo>
                    <a:pt x="643585" y="585533"/>
                  </a:lnTo>
                  <a:lnTo>
                    <a:pt x="643712" y="582993"/>
                  </a:lnTo>
                  <a:lnTo>
                    <a:pt x="643585" y="581723"/>
                  </a:lnTo>
                  <a:lnTo>
                    <a:pt x="645045" y="581723"/>
                  </a:lnTo>
                  <a:lnTo>
                    <a:pt x="645502" y="582993"/>
                  </a:lnTo>
                  <a:lnTo>
                    <a:pt x="645807" y="582993"/>
                  </a:lnTo>
                  <a:lnTo>
                    <a:pt x="646493" y="584263"/>
                  </a:lnTo>
                  <a:lnTo>
                    <a:pt x="646925" y="584263"/>
                  </a:lnTo>
                  <a:lnTo>
                    <a:pt x="647496" y="582993"/>
                  </a:lnTo>
                  <a:lnTo>
                    <a:pt x="649884" y="582993"/>
                  </a:lnTo>
                  <a:lnTo>
                    <a:pt x="650760" y="581723"/>
                  </a:lnTo>
                  <a:lnTo>
                    <a:pt x="651929" y="580453"/>
                  </a:lnTo>
                  <a:lnTo>
                    <a:pt x="652729" y="581723"/>
                  </a:lnTo>
                  <a:lnTo>
                    <a:pt x="653453" y="581723"/>
                  </a:lnTo>
                  <a:lnTo>
                    <a:pt x="654138" y="580453"/>
                  </a:lnTo>
                  <a:lnTo>
                    <a:pt x="655967" y="579183"/>
                  </a:lnTo>
                  <a:lnTo>
                    <a:pt x="657059" y="580453"/>
                  </a:lnTo>
                  <a:lnTo>
                    <a:pt x="657987" y="580453"/>
                  </a:lnTo>
                  <a:lnTo>
                    <a:pt x="658533" y="581723"/>
                  </a:lnTo>
                  <a:lnTo>
                    <a:pt x="660298" y="581723"/>
                  </a:lnTo>
                  <a:lnTo>
                    <a:pt x="660349" y="580453"/>
                  </a:lnTo>
                  <a:lnTo>
                    <a:pt x="660730" y="579183"/>
                  </a:lnTo>
                  <a:lnTo>
                    <a:pt x="661657" y="579183"/>
                  </a:lnTo>
                  <a:lnTo>
                    <a:pt x="661847" y="577913"/>
                  </a:lnTo>
                  <a:lnTo>
                    <a:pt x="664362" y="577913"/>
                  </a:lnTo>
                  <a:lnTo>
                    <a:pt x="665124" y="576643"/>
                  </a:lnTo>
                  <a:lnTo>
                    <a:pt x="672185" y="576643"/>
                  </a:lnTo>
                  <a:lnTo>
                    <a:pt x="673303" y="575373"/>
                  </a:lnTo>
                  <a:lnTo>
                    <a:pt x="674331" y="575373"/>
                  </a:lnTo>
                  <a:lnTo>
                    <a:pt x="675106" y="574103"/>
                  </a:lnTo>
                  <a:lnTo>
                    <a:pt x="675665" y="572833"/>
                  </a:lnTo>
                  <a:lnTo>
                    <a:pt x="678256" y="571563"/>
                  </a:lnTo>
                  <a:lnTo>
                    <a:pt x="679526" y="570293"/>
                  </a:lnTo>
                  <a:lnTo>
                    <a:pt x="679462" y="569023"/>
                  </a:lnTo>
                  <a:close/>
                </a:path>
                <a:path w="1456690" h="1003300">
                  <a:moveTo>
                    <a:pt x="685380" y="823468"/>
                  </a:moveTo>
                  <a:lnTo>
                    <a:pt x="685253" y="823823"/>
                  </a:lnTo>
                  <a:lnTo>
                    <a:pt x="685380" y="823468"/>
                  </a:lnTo>
                  <a:close/>
                </a:path>
                <a:path w="1456690" h="1003300">
                  <a:moveTo>
                    <a:pt x="685850" y="822540"/>
                  </a:moveTo>
                  <a:lnTo>
                    <a:pt x="685380" y="820928"/>
                  </a:lnTo>
                  <a:lnTo>
                    <a:pt x="685571" y="819658"/>
                  </a:lnTo>
                  <a:lnTo>
                    <a:pt x="684555" y="819658"/>
                  </a:lnTo>
                  <a:lnTo>
                    <a:pt x="684593" y="822198"/>
                  </a:lnTo>
                  <a:lnTo>
                    <a:pt x="684047" y="823468"/>
                  </a:lnTo>
                  <a:lnTo>
                    <a:pt x="683285" y="823468"/>
                  </a:lnTo>
                  <a:lnTo>
                    <a:pt x="683780" y="826008"/>
                  </a:lnTo>
                  <a:lnTo>
                    <a:pt x="684149" y="826008"/>
                  </a:lnTo>
                  <a:lnTo>
                    <a:pt x="684403" y="827278"/>
                  </a:lnTo>
                  <a:lnTo>
                    <a:pt x="684644" y="827278"/>
                  </a:lnTo>
                  <a:lnTo>
                    <a:pt x="684974" y="826008"/>
                  </a:lnTo>
                  <a:lnTo>
                    <a:pt x="685126" y="826008"/>
                  </a:lnTo>
                  <a:lnTo>
                    <a:pt x="685203" y="824738"/>
                  </a:lnTo>
                  <a:lnTo>
                    <a:pt x="685253" y="823823"/>
                  </a:lnTo>
                  <a:lnTo>
                    <a:pt x="684936" y="824738"/>
                  </a:lnTo>
                  <a:lnTo>
                    <a:pt x="684491" y="824738"/>
                  </a:lnTo>
                  <a:lnTo>
                    <a:pt x="684784" y="823468"/>
                  </a:lnTo>
                  <a:lnTo>
                    <a:pt x="685279" y="823468"/>
                  </a:lnTo>
                  <a:lnTo>
                    <a:pt x="685850" y="822540"/>
                  </a:lnTo>
                  <a:close/>
                </a:path>
                <a:path w="1456690" h="1003300">
                  <a:moveTo>
                    <a:pt x="687565" y="759968"/>
                  </a:moveTo>
                  <a:lnTo>
                    <a:pt x="687412" y="759968"/>
                  </a:lnTo>
                  <a:lnTo>
                    <a:pt x="687019" y="761238"/>
                  </a:lnTo>
                  <a:lnTo>
                    <a:pt x="687565" y="759968"/>
                  </a:lnTo>
                  <a:close/>
                </a:path>
                <a:path w="1456690" h="1003300">
                  <a:moveTo>
                    <a:pt x="701128" y="796798"/>
                  </a:moveTo>
                  <a:lnTo>
                    <a:pt x="700887" y="796798"/>
                  </a:lnTo>
                  <a:lnTo>
                    <a:pt x="700697" y="798068"/>
                  </a:lnTo>
                  <a:lnTo>
                    <a:pt x="701103" y="798068"/>
                  </a:lnTo>
                  <a:lnTo>
                    <a:pt x="701128" y="796798"/>
                  </a:lnTo>
                  <a:close/>
                </a:path>
                <a:path w="1456690" h="1003300">
                  <a:moveTo>
                    <a:pt x="739914" y="762508"/>
                  </a:moveTo>
                  <a:lnTo>
                    <a:pt x="739394" y="762774"/>
                  </a:lnTo>
                  <a:lnTo>
                    <a:pt x="738911" y="763778"/>
                  </a:lnTo>
                  <a:lnTo>
                    <a:pt x="739660" y="763778"/>
                  </a:lnTo>
                  <a:lnTo>
                    <a:pt x="739914" y="762990"/>
                  </a:lnTo>
                  <a:lnTo>
                    <a:pt x="739914" y="762508"/>
                  </a:lnTo>
                  <a:close/>
                </a:path>
                <a:path w="1456690" h="1003300">
                  <a:moveTo>
                    <a:pt x="774674" y="786638"/>
                  </a:moveTo>
                  <a:lnTo>
                    <a:pt x="774446" y="786638"/>
                  </a:lnTo>
                  <a:lnTo>
                    <a:pt x="774534" y="786866"/>
                  </a:lnTo>
                  <a:lnTo>
                    <a:pt x="774674" y="786638"/>
                  </a:lnTo>
                  <a:close/>
                </a:path>
                <a:path w="1456690" h="1003300">
                  <a:moveTo>
                    <a:pt x="774903" y="787908"/>
                  </a:moveTo>
                  <a:lnTo>
                    <a:pt x="774534" y="786866"/>
                  </a:lnTo>
                  <a:lnTo>
                    <a:pt x="773912" y="787908"/>
                  </a:lnTo>
                  <a:lnTo>
                    <a:pt x="774903" y="787908"/>
                  </a:lnTo>
                  <a:close/>
                </a:path>
                <a:path w="1456690" h="1003300">
                  <a:moveTo>
                    <a:pt x="776986" y="798068"/>
                  </a:moveTo>
                  <a:lnTo>
                    <a:pt x="776935" y="796798"/>
                  </a:lnTo>
                  <a:lnTo>
                    <a:pt x="776503" y="795528"/>
                  </a:lnTo>
                  <a:lnTo>
                    <a:pt x="775677" y="795528"/>
                  </a:lnTo>
                  <a:lnTo>
                    <a:pt x="775385" y="794258"/>
                  </a:lnTo>
                  <a:lnTo>
                    <a:pt x="775322" y="792988"/>
                  </a:lnTo>
                  <a:lnTo>
                    <a:pt x="774319" y="792988"/>
                  </a:lnTo>
                  <a:lnTo>
                    <a:pt x="774344" y="792454"/>
                  </a:lnTo>
                  <a:lnTo>
                    <a:pt x="775233" y="791718"/>
                  </a:lnTo>
                  <a:lnTo>
                    <a:pt x="775030" y="790448"/>
                  </a:lnTo>
                  <a:lnTo>
                    <a:pt x="774369" y="791514"/>
                  </a:lnTo>
                  <a:lnTo>
                    <a:pt x="774255" y="791718"/>
                  </a:lnTo>
                  <a:lnTo>
                    <a:pt x="774217" y="789178"/>
                  </a:lnTo>
                  <a:lnTo>
                    <a:pt x="773772" y="787908"/>
                  </a:lnTo>
                  <a:lnTo>
                    <a:pt x="773811" y="786638"/>
                  </a:lnTo>
                  <a:lnTo>
                    <a:pt x="774446" y="786638"/>
                  </a:lnTo>
                  <a:lnTo>
                    <a:pt x="774268" y="785368"/>
                  </a:lnTo>
                  <a:lnTo>
                    <a:pt x="773671" y="784098"/>
                  </a:lnTo>
                  <a:lnTo>
                    <a:pt x="773201" y="782828"/>
                  </a:lnTo>
                  <a:lnTo>
                    <a:pt x="772680" y="782828"/>
                  </a:lnTo>
                  <a:lnTo>
                    <a:pt x="772414" y="784098"/>
                  </a:lnTo>
                  <a:lnTo>
                    <a:pt x="772033" y="785368"/>
                  </a:lnTo>
                  <a:lnTo>
                    <a:pt x="771969" y="784098"/>
                  </a:lnTo>
                  <a:lnTo>
                    <a:pt x="771042" y="782828"/>
                  </a:lnTo>
                  <a:lnTo>
                    <a:pt x="770839" y="781558"/>
                  </a:lnTo>
                  <a:lnTo>
                    <a:pt x="771207" y="780288"/>
                  </a:lnTo>
                  <a:lnTo>
                    <a:pt x="772134" y="779018"/>
                  </a:lnTo>
                  <a:lnTo>
                    <a:pt x="770394" y="780288"/>
                  </a:lnTo>
                  <a:lnTo>
                    <a:pt x="769454" y="779475"/>
                  </a:lnTo>
                  <a:lnTo>
                    <a:pt x="769454" y="781558"/>
                  </a:lnTo>
                  <a:lnTo>
                    <a:pt x="769404" y="782828"/>
                  </a:lnTo>
                  <a:lnTo>
                    <a:pt x="768934" y="782828"/>
                  </a:lnTo>
                  <a:lnTo>
                    <a:pt x="768083" y="781558"/>
                  </a:lnTo>
                  <a:lnTo>
                    <a:pt x="769454" y="781558"/>
                  </a:lnTo>
                  <a:lnTo>
                    <a:pt x="769454" y="779475"/>
                  </a:lnTo>
                  <a:lnTo>
                    <a:pt x="768934" y="779018"/>
                  </a:lnTo>
                  <a:lnTo>
                    <a:pt x="769213" y="779018"/>
                  </a:lnTo>
                  <a:lnTo>
                    <a:pt x="768883" y="777748"/>
                  </a:lnTo>
                  <a:lnTo>
                    <a:pt x="769277" y="776478"/>
                  </a:lnTo>
                  <a:lnTo>
                    <a:pt x="769797" y="776478"/>
                  </a:lnTo>
                  <a:lnTo>
                    <a:pt x="771207" y="777748"/>
                  </a:lnTo>
                  <a:lnTo>
                    <a:pt x="771334" y="776478"/>
                  </a:lnTo>
                  <a:lnTo>
                    <a:pt x="771169" y="775208"/>
                  </a:lnTo>
                  <a:lnTo>
                    <a:pt x="770750" y="773938"/>
                  </a:lnTo>
                  <a:lnTo>
                    <a:pt x="770331" y="772668"/>
                  </a:lnTo>
                  <a:lnTo>
                    <a:pt x="769797" y="770128"/>
                  </a:lnTo>
                  <a:lnTo>
                    <a:pt x="768972" y="770128"/>
                  </a:lnTo>
                  <a:lnTo>
                    <a:pt x="768908" y="771398"/>
                  </a:lnTo>
                  <a:lnTo>
                    <a:pt x="768616" y="772668"/>
                  </a:lnTo>
                  <a:lnTo>
                    <a:pt x="767473" y="772668"/>
                  </a:lnTo>
                  <a:lnTo>
                    <a:pt x="767575" y="770128"/>
                  </a:lnTo>
                  <a:lnTo>
                    <a:pt x="768083" y="768858"/>
                  </a:lnTo>
                  <a:lnTo>
                    <a:pt x="768883" y="768858"/>
                  </a:lnTo>
                  <a:lnTo>
                    <a:pt x="769289" y="767588"/>
                  </a:lnTo>
                  <a:lnTo>
                    <a:pt x="769442" y="766318"/>
                  </a:lnTo>
                  <a:lnTo>
                    <a:pt x="768489" y="765048"/>
                  </a:lnTo>
                  <a:lnTo>
                    <a:pt x="767397" y="765048"/>
                  </a:lnTo>
                  <a:lnTo>
                    <a:pt x="767054" y="763778"/>
                  </a:lnTo>
                  <a:lnTo>
                    <a:pt x="766699" y="762508"/>
                  </a:lnTo>
                  <a:lnTo>
                    <a:pt x="766673" y="765048"/>
                  </a:lnTo>
                  <a:lnTo>
                    <a:pt x="766483" y="766318"/>
                  </a:lnTo>
                  <a:lnTo>
                    <a:pt x="766051" y="767588"/>
                  </a:lnTo>
                  <a:lnTo>
                    <a:pt x="765403" y="768858"/>
                  </a:lnTo>
                  <a:lnTo>
                    <a:pt x="764768" y="768858"/>
                  </a:lnTo>
                  <a:lnTo>
                    <a:pt x="764171" y="770128"/>
                  </a:lnTo>
                  <a:lnTo>
                    <a:pt x="764463" y="770128"/>
                  </a:lnTo>
                  <a:lnTo>
                    <a:pt x="765200" y="771398"/>
                  </a:lnTo>
                  <a:lnTo>
                    <a:pt x="765810" y="771398"/>
                  </a:lnTo>
                  <a:lnTo>
                    <a:pt x="765860" y="772668"/>
                  </a:lnTo>
                  <a:lnTo>
                    <a:pt x="765327" y="773938"/>
                  </a:lnTo>
                  <a:lnTo>
                    <a:pt x="764336" y="773938"/>
                  </a:lnTo>
                  <a:lnTo>
                    <a:pt x="763244" y="772668"/>
                  </a:lnTo>
                  <a:lnTo>
                    <a:pt x="764019" y="772668"/>
                  </a:lnTo>
                  <a:lnTo>
                    <a:pt x="764120" y="770128"/>
                  </a:lnTo>
                  <a:lnTo>
                    <a:pt x="763498" y="770128"/>
                  </a:lnTo>
                  <a:lnTo>
                    <a:pt x="764654" y="767588"/>
                  </a:lnTo>
                  <a:lnTo>
                    <a:pt x="764806" y="766318"/>
                  </a:lnTo>
                  <a:lnTo>
                    <a:pt x="763981" y="763778"/>
                  </a:lnTo>
                  <a:lnTo>
                    <a:pt x="765835" y="763778"/>
                  </a:lnTo>
                  <a:lnTo>
                    <a:pt x="766673" y="765048"/>
                  </a:lnTo>
                  <a:lnTo>
                    <a:pt x="766673" y="762419"/>
                  </a:lnTo>
                  <a:lnTo>
                    <a:pt x="766356" y="761238"/>
                  </a:lnTo>
                  <a:lnTo>
                    <a:pt x="766216" y="759968"/>
                  </a:lnTo>
                  <a:lnTo>
                    <a:pt x="765784" y="761238"/>
                  </a:lnTo>
                  <a:lnTo>
                    <a:pt x="761987" y="761238"/>
                  </a:lnTo>
                  <a:lnTo>
                    <a:pt x="761809" y="760806"/>
                  </a:lnTo>
                  <a:lnTo>
                    <a:pt x="761809" y="762508"/>
                  </a:lnTo>
                  <a:lnTo>
                    <a:pt x="760958" y="762508"/>
                  </a:lnTo>
                  <a:lnTo>
                    <a:pt x="760234" y="761238"/>
                  </a:lnTo>
                  <a:lnTo>
                    <a:pt x="761809" y="762508"/>
                  </a:lnTo>
                  <a:lnTo>
                    <a:pt x="761809" y="760806"/>
                  </a:lnTo>
                  <a:lnTo>
                    <a:pt x="761466" y="759968"/>
                  </a:lnTo>
                  <a:lnTo>
                    <a:pt x="761746" y="758698"/>
                  </a:lnTo>
                  <a:lnTo>
                    <a:pt x="762876" y="757428"/>
                  </a:lnTo>
                  <a:lnTo>
                    <a:pt x="762482" y="758698"/>
                  </a:lnTo>
                  <a:lnTo>
                    <a:pt x="762965" y="758698"/>
                  </a:lnTo>
                  <a:lnTo>
                    <a:pt x="763562" y="757428"/>
                  </a:lnTo>
                  <a:lnTo>
                    <a:pt x="763295" y="756158"/>
                  </a:lnTo>
                  <a:lnTo>
                    <a:pt x="762812" y="754888"/>
                  </a:lnTo>
                  <a:lnTo>
                    <a:pt x="761987" y="754888"/>
                  </a:lnTo>
                  <a:lnTo>
                    <a:pt x="761365" y="753618"/>
                  </a:lnTo>
                  <a:lnTo>
                    <a:pt x="760996" y="753618"/>
                  </a:lnTo>
                  <a:lnTo>
                    <a:pt x="760844" y="752348"/>
                  </a:lnTo>
                  <a:lnTo>
                    <a:pt x="760882" y="751078"/>
                  </a:lnTo>
                  <a:lnTo>
                    <a:pt x="760323" y="749808"/>
                  </a:lnTo>
                  <a:lnTo>
                    <a:pt x="759358" y="749808"/>
                  </a:lnTo>
                  <a:lnTo>
                    <a:pt x="760310" y="748538"/>
                  </a:lnTo>
                  <a:lnTo>
                    <a:pt x="760615" y="747268"/>
                  </a:lnTo>
                  <a:lnTo>
                    <a:pt x="760310" y="744728"/>
                  </a:lnTo>
                  <a:lnTo>
                    <a:pt x="758901" y="744728"/>
                  </a:lnTo>
                  <a:lnTo>
                    <a:pt x="758278" y="743458"/>
                  </a:lnTo>
                  <a:lnTo>
                    <a:pt x="758469" y="740918"/>
                  </a:lnTo>
                  <a:lnTo>
                    <a:pt x="758037" y="740918"/>
                  </a:lnTo>
                  <a:lnTo>
                    <a:pt x="757923" y="739648"/>
                  </a:lnTo>
                  <a:lnTo>
                    <a:pt x="758088" y="738378"/>
                  </a:lnTo>
                  <a:lnTo>
                    <a:pt x="758139" y="737108"/>
                  </a:lnTo>
                  <a:lnTo>
                    <a:pt x="756856" y="737108"/>
                  </a:lnTo>
                  <a:lnTo>
                    <a:pt x="756856" y="743458"/>
                  </a:lnTo>
                  <a:lnTo>
                    <a:pt x="756716" y="744728"/>
                  </a:lnTo>
                  <a:lnTo>
                    <a:pt x="756564" y="744728"/>
                  </a:lnTo>
                  <a:lnTo>
                    <a:pt x="756323" y="743458"/>
                  </a:lnTo>
                  <a:lnTo>
                    <a:pt x="755065" y="743458"/>
                  </a:lnTo>
                  <a:lnTo>
                    <a:pt x="754341" y="742188"/>
                  </a:lnTo>
                  <a:lnTo>
                    <a:pt x="755383" y="740918"/>
                  </a:lnTo>
                  <a:lnTo>
                    <a:pt x="756399" y="742188"/>
                  </a:lnTo>
                  <a:lnTo>
                    <a:pt x="756856" y="743458"/>
                  </a:lnTo>
                  <a:lnTo>
                    <a:pt x="756856" y="737108"/>
                  </a:lnTo>
                  <a:lnTo>
                    <a:pt x="754405" y="737108"/>
                  </a:lnTo>
                  <a:lnTo>
                    <a:pt x="757491" y="732028"/>
                  </a:lnTo>
                  <a:lnTo>
                    <a:pt x="757504" y="730758"/>
                  </a:lnTo>
                  <a:lnTo>
                    <a:pt x="756780" y="730758"/>
                  </a:lnTo>
                  <a:lnTo>
                    <a:pt x="757237" y="729488"/>
                  </a:lnTo>
                  <a:lnTo>
                    <a:pt x="757072" y="728218"/>
                  </a:lnTo>
                  <a:lnTo>
                    <a:pt x="756285" y="726948"/>
                  </a:lnTo>
                  <a:lnTo>
                    <a:pt x="755713" y="726948"/>
                  </a:lnTo>
                  <a:lnTo>
                    <a:pt x="754900" y="725678"/>
                  </a:lnTo>
                  <a:lnTo>
                    <a:pt x="755319" y="724408"/>
                  </a:lnTo>
                  <a:lnTo>
                    <a:pt x="754862" y="723138"/>
                  </a:lnTo>
                  <a:lnTo>
                    <a:pt x="753452" y="721868"/>
                  </a:lnTo>
                  <a:lnTo>
                    <a:pt x="753313" y="720598"/>
                  </a:lnTo>
                  <a:lnTo>
                    <a:pt x="752741" y="720598"/>
                  </a:lnTo>
                  <a:lnTo>
                    <a:pt x="753008" y="719328"/>
                  </a:lnTo>
                  <a:lnTo>
                    <a:pt x="752805" y="718058"/>
                  </a:lnTo>
                  <a:lnTo>
                    <a:pt x="751624" y="716788"/>
                  </a:lnTo>
                  <a:lnTo>
                    <a:pt x="751014" y="718058"/>
                  </a:lnTo>
                  <a:lnTo>
                    <a:pt x="750100" y="718058"/>
                  </a:lnTo>
                  <a:lnTo>
                    <a:pt x="749338" y="719328"/>
                  </a:lnTo>
                  <a:lnTo>
                    <a:pt x="748207" y="719328"/>
                  </a:lnTo>
                  <a:lnTo>
                    <a:pt x="747534" y="720598"/>
                  </a:lnTo>
                  <a:lnTo>
                    <a:pt x="746467" y="723138"/>
                  </a:lnTo>
                  <a:lnTo>
                    <a:pt x="744766" y="721868"/>
                  </a:lnTo>
                  <a:lnTo>
                    <a:pt x="743775" y="720598"/>
                  </a:lnTo>
                  <a:lnTo>
                    <a:pt x="741845" y="720598"/>
                  </a:lnTo>
                  <a:lnTo>
                    <a:pt x="739686" y="721868"/>
                  </a:lnTo>
                  <a:lnTo>
                    <a:pt x="738378" y="720750"/>
                  </a:lnTo>
                  <a:lnTo>
                    <a:pt x="738378" y="761238"/>
                  </a:lnTo>
                  <a:lnTo>
                    <a:pt x="738098" y="762508"/>
                  </a:lnTo>
                  <a:lnTo>
                    <a:pt x="737895" y="761238"/>
                  </a:lnTo>
                  <a:lnTo>
                    <a:pt x="737044" y="762508"/>
                  </a:lnTo>
                  <a:lnTo>
                    <a:pt x="736295" y="762508"/>
                  </a:lnTo>
                  <a:lnTo>
                    <a:pt x="735660" y="761238"/>
                  </a:lnTo>
                  <a:lnTo>
                    <a:pt x="734822" y="761238"/>
                  </a:lnTo>
                  <a:lnTo>
                    <a:pt x="733856" y="759968"/>
                  </a:lnTo>
                  <a:lnTo>
                    <a:pt x="733653" y="758698"/>
                  </a:lnTo>
                  <a:lnTo>
                    <a:pt x="733818" y="758698"/>
                  </a:lnTo>
                  <a:lnTo>
                    <a:pt x="733755" y="757428"/>
                  </a:lnTo>
                  <a:lnTo>
                    <a:pt x="734060" y="757428"/>
                  </a:lnTo>
                  <a:lnTo>
                    <a:pt x="734758" y="756158"/>
                  </a:lnTo>
                  <a:lnTo>
                    <a:pt x="735253" y="758698"/>
                  </a:lnTo>
                  <a:lnTo>
                    <a:pt x="738111" y="758698"/>
                  </a:lnTo>
                  <a:lnTo>
                    <a:pt x="737463" y="759968"/>
                  </a:lnTo>
                  <a:lnTo>
                    <a:pt x="736739" y="759968"/>
                  </a:lnTo>
                  <a:lnTo>
                    <a:pt x="736549" y="761238"/>
                  </a:lnTo>
                  <a:lnTo>
                    <a:pt x="737895" y="761238"/>
                  </a:lnTo>
                  <a:lnTo>
                    <a:pt x="738378" y="761238"/>
                  </a:lnTo>
                  <a:lnTo>
                    <a:pt x="738378" y="720750"/>
                  </a:lnTo>
                  <a:lnTo>
                    <a:pt x="738212" y="720598"/>
                  </a:lnTo>
                  <a:lnTo>
                    <a:pt x="736663" y="719328"/>
                  </a:lnTo>
                  <a:lnTo>
                    <a:pt x="735037" y="721868"/>
                  </a:lnTo>
                  <a:lnTo>
                    <a:pt x="735190" y="720598"/>
                  </a:lnTo>
                  <a:lnTo>
                    <a:pt x="735368" y="719328"/>
                  </a:lnTo>
                  <a:lnTo>
                    <a:pt x="734733" y="719328"/>
                  </a:lnTo>
                  <a:lnTo>
                    <a:pt x="733437" y="721868"/>
                  </a:lnTo>
                  <a:lnTo>
                    <a:pt x="731151" y="723138"/>
                  </a:lnTo>
                  <a:lnTo>
                    <a:pt x="729462" y="724408"/>
                  </a:lnTo>
                  <a:lnTo>
                    <a:pt x="728345" y="724408"/>
                  </a:lnTo>
                  <a:lnTo>
                    <a:pt x="728218" y="725678"/>
                  </a:lnTo>
                  <a:lnTo>
                    <a:pt x="728179" y="725906"/>
                  </a:lnTo>
                  <a:lnTo>
                    <a:pt x="728179" y="822198"/>
                  </a:lnTo>
                  <a:lnTo>
                    <a:pt x="727405" y="823468"/>
                  </a:lnTo>
                  <a:lnTo>
                    <a:pt x="725055" y="823468"/>
                  </a:lnTo>
                  <a:lnTo>
                    <a:pt x="726236" y="822198"/>
                  </a:lnTo>
                  <a:lnTo>
                    <a:pt x="728179" y="822198"/>
                  </a:lnTo>
                  <a:lnTo>
                    <a:pt x="728179" y="725906"/>
                  </a:lnTo>
                  <a:lnTo>
                    <a:pt x="728002" y="726948"/>
                  </a:lnTo>
                  <a:lnTo>
                    <a:pt x="727760" y="728218"/>
                  </a:lnTo>
                  <a:lnTo>
                    <a:pt x="727354" y="728218"/>
                  </a:lnTo>
                  <a:lnTo>
                    <a:pt x="727290" y="726948"/>
                  </a:lnTo>
                  <a:lnTo>
                    <a:pt x="726211" y="726948"/>
                  </a:lnTo>
                  <a:lnTo>
                    <a:pt x="725817" y="728218"/>
                  </a:lnTo>
                  <a:lnTo>
                    <a:pt x="725576" y="729488"/>
                  </a:lnTo>
                  <a:lnTo>
                    <a:pt x="725462" y="732028"/>
                  </a:lnTo>
                  <a:lnTo>
                    <a:pt x="724662" y="734568"/>
                  </a:lnTo>
                  <a:lnTo>
                    <a:pt x="718629" y="751078"/>
                  </a:lnTo>
                  <a:lnTo>
                    <a:pt x="717664" y="754888"/>
                  </a:lnTo>
                  <a:lnTo>
                    <a:pt x="715619" y="762508"/>
                  </a:lnTo>
                  <a:lnTo>
                    <a:pt x="714895" y="767588"/>
                  </a:lnTo>
                  <a:lnTo>
                    <a:pt x="714794" y="770128"/>
                  </a:lnTo>
                  <a:lnTo>
                    <a:pt x="714959" y="772668"/>
                  </a:lnTo>
                  <a:lnTo>
                    <a:pt x="713981" y="775208"/>
                  </a:lnTo>
                  <a:lnTo>
                    <a:pt x="713955" y="777748"/>
                  </a:lnTo>
                  <a:lnTo>
                    <a:pt x="714095" y="777748"/>
                  </a:lnTo>
                  <a:lnTo>
                    <a:pt x="713676" y="780288"/>
                  </a:lnTo>
                  <a:lnTo>
                    <a:pt x="713371" y="781558"/>
                  </a:lnTo>
                  <a:lnTo>
                    <a:pt x="712266" y="784098"/>
                  </a:lnTo>
                  <a:lnTo>
                    <a:pt x="712431" y="785368"/>
                  </a:lnTo>
                  <a:lnTo>
                    <a:pt x="713308" y="786638"/>
                  </a:lnTo>
                  <a:lnTo>
                    <a:pt x="712685" y="787908"/>
                  </a:lnTo>
                  <a:lnTo>
                    <a:pt x="712127" y="789178"/>
                  </a:lnTo>
                  <a:lnTo>
                    <a:pt x="711631" y="790448"/>
                  </a:lnTo>
                  <a:lnTo>
                    <a:pt x="711466" y="792988"/>
                  </a:lnTo>
                  <a:lnTo>
                    <a:pt x="711619" y="794258"/>
                  </a:lnTo>
                  <a:lnTo>
                    <a:pt x="712076" y="795528"/>
                  </a:lnTo>
                  <a:lnTo>
                    <a:pt x="711212" y="796798"/>
                  </a:lnTo>
                  <a:lnTo>
                    <a:pt x="710679" y="798068"/>
                  </a:lnTo>
                  <a:lnTo>
                    <a:pt x="710514" y="800608"/>
                  </a:lnTo>
                  <a:lnTo>
                    <a:pt x="710425" y="803148"/>
                  </a:lnTo>
                  <a:lnTo>
                    <a:pt x="709701" y="805688"/>
                  </a:lnTo>
                  <a:lnTo>
                    <a:pt x="709688" y="842518"/>
                  </a:lnTo>
                  <a:lnTo>
                    <a:pt x="709104" y="843508"/>
                  </a:lnTo>
                  <a:lnTo>
                    <a:pt x="709358" y="842518"/>
                  </a:lnTo>
                  <a:lnTo>
                    <a:pt x="709688" y="842518"/>
                  </a:lnTo>
                  <a:lnTo>
                    <a:pt x="709688" y="805764"/>
                  </a:lnTo>
                  <a:lnTo>
                    <a:pt x="709218" y="808228"/>
                  </a:lnTo>
                  <a:lnTo>
                    <a:pt x="708837" y="812038"/>
                  </a:lnTo>
                  <a:lnTo>
                    <a:pt x="708304" y="814578"/>
                  </a:lnTo>
                  <a:lnTo>
                    <a:pt x="708025" y="817118"/>
                  </a:lnTo>
                  <a:lnTo>
                    <a:pt x="707986" y="818388"/>
                  </a:lnTo>
                  <a:lnTo>
                    <a:pt x="707301" y="818388"/>
                  </a:lnTo>
                  <a:lnTo>
                    <a:pt x="706793" y="817118"/>
                  </a:lnTo>
                  <a:lnTo>
                    <a:pt x="706424" y="815848"/>
                  </a:lnTo>
                  <a:lnTo>
                    <a:pt x="705751" y="817118"/>
                  </a:lnTo>
                  <a:lnTo>
                    <a:pt x="705065" y="817118"/>
                  </a:lnTo>
                  <a:lnTo>
                    <a:pt x="704786" y="814578"/>
                  </a:lnTo>
                  <a:lnTo>
                    <a:pt x="705002" y="813308"/>
                  </a:lnTo>
                  <a:lnTo>
                    <a:pt x="705523" y="810768"/>
                  </a:lnTo>
                  <a:lnTo>
                    <a:pt x="703503" y="809498"/>
                  </a:lnTo>
                  <a:lnTo>
                    <a:pt x="703694" y="808228"/>
                  </a:lnTo>
                  <a:lnTo>
                    <a:pt x="701446" y="808228"/>
                  </a:lnTo>
                  <a:lnTo>
                    <a:pt x="702056" y="806958"/>
                  </a:lnTo>
                  <a:lnTo>
                    <a:pt x="703008" y="805688"/>
                  </a:lnTo>
                  <a:lnTo>
                    <a:pt x="701636" y="805688"/>
                  </a:lnTo>
                  <a:lnTo>
                    <a:pt x="700633" y="804418"/>
                  </a:lnTo>
                  <a:lnTo>
                    <a:pt x="701154" y="804418"/>
                  </a:lnTo>
                  <a:lnTo>
                    <a:pt x="702195" y="803148"/>
                  </a:lnTo>
                  <a:lnTo>
                    <a:pt x="703084" y="804418"/>
                  </a:lnTo>
                  <a:lnTo>
                    <a:pt x="702475" y="800608"/>
                  </a:lnTo>
                  <a:lnTo>
                    <a:pt x="702106" y="799338"/>
                  </a:lnTo>
                  <a:lnTo>
                    <a:pt x="701687" y="799338"/>
                  </a:lnTo>
                  <a:lnTo>
                    <a:pt x="701217" y="798068"/>
                  </a:lnTo>
                  <a:lnTo>
                    <a:pt x="701509" y="799338"/>
                  </a:lnTo>
                  <a:lnTo>
                    <a:pt x="700887" y="800608"/>
                  </a:lnTo>
                  <a:lnTo>
                    <a:pt x="699363" y="801878"/>
                  </a:lnTo>
                  <a:lnTo>
                    <a:pt x="699592" y="799338"/>
                  </a:lnTo>
                  <a:lnTo>
                    <a:pt x="697966" y="799338"/>
                  </a:lnTo>
                  <a:lnTo>
                    <a:pt x="698385" y="801878"/>
                  </a:lnTo>
                  <a:lnTo>
                    <a:pt x="696988" y="801878"/>
                  </a:lnTo>
                  <a:lnTo>
                    <a:pt x="696302" y="803148"/>
                  </a:lnTo>
                  <a:lnTo>
                    <a:pt x="696023" y="801878"/>
                  </a:lnTo>
                  <a:lnTo>
                    <a:pt x="696874" y="799338"/>
                  </a:lnTo>
                  <a:lnTo>
                    <a:pt x="696950" y="798068"/>
                  </a:lnTo>
                  <a:lnTo>
                    <a:pt x="696366" y="795528"/>
                  </a:lnTo>
                  <a:lnTo>
                    <a:pt x="696023" y="794258"/>
                  </a:lnTo>
                  <a:lnTo>
                    <a:pt x="695807" y="793965"/>
                  </a:lnTo>
                  <a:lnTo>
                    <a:pt x="695807" y="833628"/>
                  </a:lnTo>
                  <a:lnTo>
                    <a:pt x="694944" y="833628"/>
                  </a:lnTo>
                  <a:lnTo>
                    <a:pt x="695413" y="832358"/>
                  </a:lnTo>
                  <a:lnTo>
                    <a:pt x="695642" y="832358"/>
                  </a:lnTo>
                  <a:lnTo>
                    <a:pt x="695807" y="833628"/>
                  </a:lnTo>
                  <a:lnTo>
                    <a:pt x="695807" y="793965"/>
                  </a:lnTo>
                  <a:lnTo>
                    <a:pt x="695121" y="792988"/>
                  </a:lnTo>
                  <a:lnTo>
                    <a:pt x="693661" y="792988"/>
                  </a:lnTo>
                  <a:lnTo>
                    <a:pt x="694436" y="791718"/>
                  </a:lnTo>
                  <a:lnTo>
                    <a:pt x="694575" y="791718"/>
                  </a:lnTo>
                  <a:lnTo>
                    <a:pt x="695096" y="790448"/>
                  </a:lnTo>
                  <a:lnTo>
                    <a:pt x="695452" y="790448"/>
                  </a:lnTo>
                  <a:lnTo>
                    <a:pt x="695642" y="789178"/>
                  </a:lnTo>
                  <a:lnTo>
                    <a:pt x="695007" y="789178"/>
                  </a:lnTo>
                  <a:lnTo>
                    <a:pt x="694397" y="787908"/>
                  </a:lnTo>
                  <a:lnTo>
                    <a:pt x="691997" y="787908"/>
                  </a:lnTo>
                  <a:lnTo>
                    <a:pt x="692696" y="786638"/>
                  </a:lnTo>
                  <a:lnTo>
                    <a:pt x="693381" y="785368"/>
                  </a:lnTo>
                  <a:lnTo>
                    <a:pt x="693521" y="784098"/>
                  </a:lnTo>
                  <a:lnTo>
                    <a:pt x="692391" y="784098"/>
                  </a:lnTo>
                  <a:lnTo>
                    <a:pt x="693508" y="782828"/>
                  </a:lnTo>
                  <a:lnTo>
                    <a:pt x="692302" y="782828"/>
                  </a:lnTo>
                  <a:lnTo>
                    <a:pt x="692124" y="784098"/>
                  </a:lnTo>
                  <a:lnTo>
                    <a:pt x="691946" y="784987"/>
                  </a:lnTo>
                  <a:lnTo>
                    <a:pt x="691946" y="831088"/>
                  </a:lnTo>
                  <a:lnTo>
                    <a:pt x="691616" y="831088"/>
                  </a:lnTo>
                  <a:lnTo>
                    <a:pt x="691629" y="829818"/>
                  </a:lnTo>
                  <a:lnTo>
                    <a:pt x="691781" y="829818"/>
                  </a:lnTo>
                  <a:lnTo>
                    <a:pt x="691946" y="831088"/>
                  </a:lnTo>
                  <a:lnTo>
                    <a:pt x="691946" y="784987"/>
                  </a:lnTo>
                  <a:lnTo>
                    <a:pt x="691870" y="785368"/>
                  </a:lnTo>
                  <a:lnTo>
                    <a:pt x="691007" y="785368"/>
                  </a:lnTo>
                  <a:lnTo>
                    <a:pt x="691134" y="784098"/>
                  </a:lnTo>
                  <a:lnTo>
                    <a:pt x="690308" y="784098"/>
                  </a:lnTo>
                  <a:lnTo>
                    <a:pt x="689114" y="782828"/>
                  </a:lnTo>
                  <a:lnTo>
                    <a:pt x="689571" y="781558"/>
                  </a:lnTo>
                  <a:lnTo>
                    <a:pt x="689762" y="780288"/>
                  </a:lnTo>
                  <a:lnTo>
                    <a:pt x="689622" y="779018"/>
                  </a:lnTo>
                  <a:lnTo>
                    <a:pt x="689279" y="779018"/>
                  </a:lnTo>
                  <a:lnTo>
                    <a:pt x="688987" y="777748"/>
                  </a:lnTo>
                  <a:lnTo>
                    <a:pt x="689216" y="775208"/>
                  </a:lnTo>
                  <a:lnTo>
                    <a:pt x="689965" y="773938"/>
                  </a:lnTo>
                  <a:lnTo>
                    <a:pt x="689013" y="775208"/>
                  </a:lnTo>
                  <a:lnTo>
                    <a:pt x="688073" y="775208"/>
                  </a:lnTo>
                  <a:lnTo>
                    <a:pt x="687870" y="774852"/>
                  </a:lnTo>
                  <a:lnTo>
                    <a:pt x="687870" y="776478"/>
                  </a:lnTo>
                  <a:lnTo>
                    <a:pt x="687717" y="777748"/>
                  </a:lnTo>
                  <a:lnTo>
                    <a:pt x="687425" y="777748"/>
                  </a:lnTo>
                  <a:lnTo>
                    <a:pt x="687260" y="779018"/>
                  </a:lnTo>
                  <a:lnTo>
                    <a:pt x="687235" y="777748"/>
                  </a:lnTo>
                  <a:lnTo>
                    <a:pt x="687120" y="776478"/>
                  </a:lnTo>
                  <a:lnTo>
                    <a:pt x="687870" y="776478"/>
                  </a:lnTo>
                  <a:lnTo>
                    <a:pt x="687870" y="774852"/>
                  </a:lnTo>
                  <a:lnTo>
                    <a:pt x="686650" y="772668"/>
                  </a:lnTo>
                  <a:lnTo>
                    <a:pt x="687362" y="771398"/>
                  </a:lnTo>
                  <a:lnTo>
                    <a:pt x="686206" y="771398"/>
                  </a:lnTo>
                  <a:lnTo>
                    <a:pt x="685838" y="770128"/>
                  </a:lnTo>
                  <a:lnTo>
                    <a:pt x="686282" y="767588"/>
                  </a:lnTo>
                  <a:lnTo>
                    <a:pt x="685723" y="766318"/>
                  </a:lnTo>
                  <a:lnTo>
                    <a:pt x="685444" y="765048"/>
                  </a:lnTo>
                  <a:lnTo>
                    <a:pt x="685406" y="763778"/>
                  </a:lnTo>
                  <a:lnTo>
                    <a:pt x="684212" y="765048"/>
                  </a:lnTo>
                  <a:lnTo>
                    <a:pt x="683196" y="765048"/>
                  </a:lnTo>
                  <a:lnTo>
                    <a:pt x="682345" y="762508"/>
                  </a:lnTo>
                  <a:lnTo>
                    <a:pt x="683133" y="762508"/>
                  </a:lnTo>
                  <a:lnTo>
                    <a:pt x="683387" y="761238"/>
                  </a:lnTo>
                  <a:lnTo>
                    <a:pt x="683120" y="759968"/>
                  </a:lnTo>
                  <a:lnTo>
                    <a:pt x="684720" y="759968"/>
                  </a:lnTo>
                  <a:lnTo>
                    <a:pt x="684911" y="758698"/>
                  </a:lnTo>
                  <a:lnTo>
                    <a:pt x="684149" y="758698"/>
                  </a:lnTo>
                  <a:lnTo>
                    <a:pt x="683806" y="757428"/>
                  </a:lnTo>
                  <a:lnTo>
                    <a:pt x="683221" y="757428"/>
                  </a:lnTo>
                  <a:lnTo>
                    <a:pt x="683298" y="756158"/>
                  </a:lnTo>
                  <a:lnTo>
                    <a:pt x="683120" y="756158"/>
                  </a:lnTo>
                  <a:lnTo>
                    <a:pt x="682218" y="753618"/>
                  </a:lnTo>
                  <a:lnTo>
                    <a:pt x="682040" y="752906"/>
                  </a:lnTo>
                  <a:lnTo>
                    <a:pt x="682040" y="765048"/>
                  </a:lnTo>
                  <a:lnTo>
                    <a:pt x="681507" y="766318"/>
                  </a:lnTo>
                  <a:lnTo>
                    <a:pt x="681202" y="765048"/>
                  </a:lnTo>
                  <a:lnTo>
                    <a:pt x="682040" y="765048"/>
                  </a:lnTo>
                  <a:lnTo>
                    <a:pt x="682040" y="752906"/>
                  </a:lnTo>
                  <a:lnTo>
                    <a:pt x="681901" y="752348"/>
                  </a:lnTo>
                  <a:lnTo>
                    <a:pt x="679462" y="752348"/>
                  </a:lnTo>
                  <a:lnTo>
                    <a:pt x="678281" y="751078"/>
                  </a:lnTo>
                  <a:lnTo>
                    <a:pt x="677456" y="749808"/>
                  </a:lnTo>
                  <a:lnTo>
                    <a:pt x="673328" y="749808"/>
                  </a:lnTo>
                  <a:lnTo>
                    <a:pt x="671842" y="751078"/>
                  </a:lnTo>
                  <a:lnTo>
                    <a:pt x="669912" y="752348"/>
                  </a:lnTo>
                  <a:lnTo>
                    <a:pt x="669848" y="754888"/>
                  </a:lnTo>
                  <a:lnTo>
                    <a:pt x="664629" y="754888"/>
                  </a:lnTo>
                  <a:lnTo>
                    <a:pt x="663956" y="756158"/>
                  </a:lnTo>
                  <a:lnTo>
                    <a:pt x="663486" y="756158"/>
                  </a:lnTo>
                  <a:lnTo>
                    <a:pt x="663206" y="757428"/>
                  </a:lnTo>
                  <a:lnTo>
                    <a:pt x="661098" y="759968"/>
                  </a:lnTo>
                  <a:lnTo>
                    <a:pt x="659371" y="759968"/>
                  </a:lnTo>
                  <a:lnTo>
                    <a:pt x="659561" y="761238"/>
                  </a:lnTo>
                  <a:lnTo>
                    <a:pt x="663206" y="762508"/>
                  </a:lnTo>
                  <a:lnTo>
                    <a:pt x="662520" y="763778"/>
                  </a:lnTo>
                  <a:lnTo>
                    <a:pt x="662025" y="765048"/>
                  </a:lnTo>
                  <a:lnTo>
                    <a:pt x="661746" y="766318"/>
                  </a:lnTo>
                  <a:lnTo>
                    <a:pt x="661504" y="767588"/>
                  </a:lnTo>
                  <a:lnTo>
                    <a:pt x="661543" y="768858"/>
                  </a:lnTo>
                  <a:lnTo>
                    <a:pt x="662292" y="770128"/>
                  </a:lnTo>
                  <a:lnTo>
                    <a:pt x="662622" y="771398"/>
                  </a:lnTo>
                  <a:lnTo>
                    <a:pt x="663003" y="772668"/>
                  </a:lnTo>
                  <a:lnTo>
                    <a:pt x="663917" y="772668"/>
                  </a:lnTo>
                  <a:lnTo>
                    <a:pt x="663994" y="773938"/>
                  </a:lnTo>
                  <a:lnTo>
                    <a:pt x="664286" y="775208"/>
                  </a:lnTo>
                  <a:lnTo>
                    <a:pt x="664692" y="776478"/>
                  </a:lnTo>
                  <a:lnTo>
                    <a:pt x="664883" y="776478"/>
                  </a:lnTo>
                  <a:lnTo>
                    <a:pt x="665111" y="777748"/>
                  </a:lnTo>
                  <a:lnTo>
                    <a:pt x="666038" y="779018"/>
                  </a:lnTo>
                  <a:lnTo>
                    <a:pt x="666432" y="780288"/>
                  </a:lnTo>
                  <a:lnTo>
                    <a:pt x="666318" y="781558"/>
                  </a:lnTo>
                  <a:lnTo>
                    <a:pt x="668147" y="781558"/>
                  </a:lnTo>
                  <a:lnTo>
                    <a:pt x="668451" y="782828"/>
                  </a:lnTo>
                  <a:lnTo>
                    <a:pt x="668274" y="785368"/>
                  </a:lnTo>
                  <a:lnTo>
                    <a:pt x="668401" y="785368"/>
                  </a:lnTo>
                  <a:lnTo>
                    <a:pt x="668858" y="786638"/>
                  </a:lnTo>
                  <a:lnTo>
                    <a:pt x="669658" y="787908"/>
                  </a:lnTo>
                  <a:lnTo>
                    <a:pt x="670026" y="786638"/>
                  </a:lnTo>
                  <a:lnTo>
                    <a:pt x="671398" y="786638"/>
                  </a:lnTo>
                  <a:lnTo>
                    <a:pt x="672071" y="789178"/>
                  </a:lnTo>
                  <a:lnTo>
                    <a:pt x="672782" y="789178"/>
                  </a:lnTo>
                  <a:lnTo>
                    <a:pt x="671817" y="791718"/>
                  </a:lnTo>
                  <a:lnTo>
                    <a:pt x="672084" y="792988"/>
                  </a:lnTo>
                  <a:lnTo>
                    <a:pt x="672795" y="794258"/>
                  </a:lnTo>
                  <a:lnTo>
                    <a:pt x="673925" y="794258"/>
                  </a:lnTo>
                  <a:lnTo>
                    <a:pt x="673874" y="795528"/>
                  </a:lnTo>
                  <a:lnTo>
                    <a:pt x="674204" y="796798"/>
                  </a:lnTo>
                  <a:lnTo>
                    <a:pt x="674344" y="798068"/>
                  </a:lnTo>
                  <a:lnTo>
                    <a:pt x="674712" y="799338"/>
                  </a:lnTo>
                  <a:lnTo>
                    <a:pt x="675665" y="799338"/>
                  </a:lnTo>
                  <a:lnTo>
                    <a:pt x="675716" y="800608"/>
                  </a:lnTo>
                  <a:lnTo>
                    <a:pt x="675119" y="801878"/>
                  </a:lnTo>
                  <a:lnTo>
                    <a:pt x="674776" y="803148"/>
                  </a:lnTo>
                  <a:lnTo>
                    <a:pt x="674941" y="803148"/>
                  </a:lnTo>
                  <a:lnTo>
                    <a:pt x="675640" y="804418"/>
                  </a:lnTo>
                  <a:lnTo>
                    <a:pt x="676605" y="805688"/>
                  </a:lnTo>
                  <a:lnTo>
                    <a:pt x="676986" y="805688"/>
                  </a:lnTo>
                  <a:lnTo>
                    <a:pt x="676960" y="806958"/>
                  </a:lnTo>
                  <a:lnTo>
                    <a:pt x="676490" y="808228"/>
                  </a:lnTo>
                  <a:lnTo>
                    <a:pt x="677138" y="810768"/>
                  </a:lnTo>
                  <a:lnTo>
                    <a:pt x="677367" y="810768"/>
                  </a:lnTo>
                  <a:lnTo>
                    <a:pt x="677862" y="812038"/>
                  </a:lnTo>
                  <a:lnTo>
                    <a:pt x="678434" y="812038"/>
                  </a:lnTo>
                  <a:lnTo>
                    <a:pt x="678776" y="813308"/>
                  </a:lnTo>
                  <a:lnTo>
                    <a:pt x="679005" y="813308"/>
                  </a:lnTo>
                  <a:lnTo>
                    <a:pt x="679780" y="812038"/>
                  </a:lnTo>
                  <a:lnTo>
                    <a:pt x="678662" y="812038"/>
                  </a:lnTo>
                  <a:lnTo>
                    <a:pt x="679145" y="809498"/>
                  </a:lnTo>
                  <a:lnTo>
                    <a:pt x="680440" y="809498"/>
                  </a:lnTo>
                  <a:lnTo>
                    <a:pt x="681088" y="810768"/>
                  </a:lnTo>
                  <a:lnTo>
                    <a:pt x="681393" y="810768"/>
                  </a:lnTo>
                  <a:lnTo>
                    <a:pt x="681228" y="812038"/>
                  </a:lnTo>
                  <a:lnTo>
                    <a:pt x="680618" y="813308"/>
                  </a:lnTo>
                  <a:lnTo>
                    <a:pt x="680339" y="814578"/>
                  </a:lnTo>
                  <a:lnTo>
                    <a:pt x="679894" y="815848"/>
                  </a:lnTo>
                  <a:lnTo>
                    <a:pt x="681367" y="815848"/>
                  </a:lnTo>
                  <a:lnTo>
                    <a:pt x="681990" y="817118"/>
                  </a:lnTo>
                  <a:lnTo>
                    <a:pt x="681748" y="818388"/>
                  </a:lnTo>
                  <a:lnTo>
                    <a:pt x="682637" y="818388"/>
                  </a:lnTo>
                  <a:lnTo>
                    <a:pt x="682993" y="817118"/>
                  </a:lnTo>
                  <a:lnTo>
                    <a:pt x="686244" y="817118"/>
                  </a:lnTo>
                  <a:lnTo>
                    <a:pt x="686574" y="818388"/>
                  </a:lnTo>
                  <a:lnTo>
                    <a:pt x="686269" y="819658"/>
                  </a:lnTo>
                  <a:lnTo>
                    <a:pt x="686828" y="820928"/>
                  </a:lnTo>
                  <a:lnTo>
                    <a:pt x="686968" y="820928"/>
                  </a:lnTo>
                  <a:lnTo>
                    <a:pt x="686701" y="822198"/>
                  </a:lnTo>
                  <a:lnTo>
                    <a:pt x="686054" y="822198"/>
                  </a:lnTo>
                  <a:lnTo>
                    <a:pt x="685850" y="822540"/>
                  </a:lnTo>
                  <a:lnTo>
                    <a:pt x="685850" y="826008"/>
                  </a:lnTo>
                  <a:lnTo>
                    <a:pt x="685126" y="826008"/>
                  </a:lnTo>
                  <a:lnTo>
                    <a:pt x="685038" y="827278"/>
                  </a:lnTo>
                  <a:lnTo>
                    <a:pt x="686231" y="829818"/>
                  </a:lnTo>
                  <a:lnTo>
                    <a:pt x="686879" y="829818"/>
                  </a:lnTo>
                  <a:lnTo>
                    <a:pt x="686574" y="828548"/>
                  </a:lnTo>
                  <a:lnTo>
                    <a:pt x="687158" y="828548"/>
                  </a:lnTo>
                  <a:lnTo>
                    <a:pt x="686879" y="829818"/>
                  </a:lnTo>
                  <a:lnTo>
                    <a:pt x="689076" y="829818"/>
                  </a:lnTo>
                  <a:lnTo>
                    <a:pt x="688568" y="831088"/>
                  </a:lnTo>
                  <a:lnTo>
                    <a:pt x="689521" y="831088"/>
                  </a:lnTo>
                  <a:lnTo>
                    <a:pt x="689584" y="832358"/>
                  </a:lnTo>
                  <a:lnTo>
                    <a:pt x="689965" y="832358"/>
                  </a:lnTo>
                  <a:lnTo>
                    <a:pt x="690613" y="834898"/>
                  </a:lnTo>
                  <a:lnTo>
                    <a:pt x="693978" y="834898"/>
                  </a:lnTo>
                  <a:lnTo>
                    <a:pt x="694245" y="833628"/>
                  </a:lnTo>
                  <a:lnTo>
                    <a:pt x="694740" y="833628"/>
                  </a:lnTo>
                  <a:lnTo>
                    <a:pt x="694728" y="834936"/>
                  </a:lnTo>
                  <a:lnTo>
                    <a:pt x="695172" y="836168"/>
                  </a:lnTo>
                  <a:lnTo>
                    <a:pt x="696290" y="834936"/>
                  </a:lnTo>
                  <a:lnTo>
                    <a:pt x="696302" y="836168"/>
                  </a:lnTo>
                  <a:lnTo>
                    <a:pt x="698195" y="836168"/>
                  </a:lnTo>
                  <a:lnTo>
                    <a:pt x="698080" y="837438"/>
                  </a:lnTo>
                  <a:lnTo>
                    <a:pt x="698893" y="837438"/>
                  </a:lnTo>
                  <a:lnTo>
                    <a:pt x="699414" y="838708"/>
                  </a:lnTo>
                  <a:lnTo>
                    <a:pt x="698957" y="839978"/>
                  </a:lnTo>
                  <a:lnTo>
                    <a:pt x="700201" y="839978"/>
                  </a:lnTo>
                  <a:lnTo>
                    <a:pt x="700747" y="837438"/>
                  </a:lnTo>
                  <a:lnTo>
                    <a:pt x="701052" y="837438"/>
                  </a:lnTo>
                  <a:lnTo>
                    <a:pt x="701370" y="838708"/>
                  </a:lnTo>
                  <a:lnTo>
                    <a:pt x="702602" y="838708"/>
                  </a:lnTo>
                  <a:lnTo>
                    <a:pt x="702881" y="839978"/>
                  </a:lnTo>
                  <a:lnTo>
                    <a:pt x="703516" y="842518"/>
                  </a:lnTo>
                  <a:lnTo>
                    <a:pt x="704608" y="843788"/>
                  </a:lnTo>
                  <a:lnTo>
                    <a:pt x="705688" y="843788"/>
                  </a:lnTo>
                  <a:lnTo>
                    <a:pt x="706564" y="845058"/>
                  </a:lnTo>
                  <a:lnTo>
                    <a:pt x="709015" y="845058"/>
                  </a:lnTo>
                  <a:lnTo>
                    <a:pt x="709028" y="843788"/>
                  </a:lnTo>
                  <a:lnTo>
                    <a:pt x="709358" y="843788"/>
                  </a:lnTo>
                  <a:lnTo>
                    <a:pt x="710018" y="845058"/>
                  </a:lnTo>
                  <a:lnTo>
                    <a:pt x="710704" y="843788"/>
                  </a:lnTo>
                  <a:lnTo>
                    <a:pt x="711301" y="842518"/>
                  </a:lnTo>
                  <a:lnTo>
                    <a:pt x="711758" y="843788"/>
                  </a:lnTo>
                  <a:lnTo>
                    <a:pt x="712355" y="843788"/>
                  </a:lnTo>
                  <a:lnTo>
                    <a:pt x="712673" y="845058"/>
                  </a:lnTo>
                  <a:lnTo>
                    <a:pt x="713003" y="843788"/>
                  </a:lnTo>
                  <a:lnTo>
                    <a:pt x="713778" y="842518"/>
                  </a:lnTo>
                  <a:lnTo>
                    <a:pt x="716407" y="842518"/>
                  </a:lnTo>
                  <a:lnTo>
                    <a:pt x="716915" y="841248"/>
                  </a:lnTo>
                  <a:lnTo>
                    <a:pt x="717842" y="839978"/>
                  </a:lnTo>
                  <a:lnTo>
                    <a:pt x="723087" y="839978"/>
                  </a:lnTo>
                  <a:lnTo>
                    <a:pt x="723734" y="837438"/>
                  </a:lnTo>
                  <a:lnTo>
                    <a:pt x="723290" y="834898"/>
                  </a:lnTo>
                  <a:lnTo>
                    <a:pt x="724052" y="833628"/>
                  </a:lnTo>
                  <a:lnTo>
                    <a:pt x="726071" y="834898"/>
                  </a:lnTo>
                  <a:lnTo>
                    <a:pt x="726833" y="834898"/>
                  </a:lnTo>
                  <a:lnTo>
                    <a:pt x="727367" y="833628"/>
                  </a:lnTo>
                  <a:lnTo>
                    <a:pt x="727684" y="832358"/>
                  </a:lnTo>
                  <a:lnTo>
                    <a:pt x="727722" y="831088"/>
                  </a:lnTo>
                  <a:lnTo>
                    <a:pt x="727519" y="829818"/>
                  </a:lnTo>
                  <a:lnTo>
                    <a:pt x="727075" y="828548"/>
                  </a:lnTo>
                  <a:lnTo>
                    <a:pt x="726592" y="828548"/>
                  </a:lnTo>
                  <a:lnTo>
                    <a:pt x="726071" y="827278"/>
                  </a:lnTo>
                  <a:lnTo>
                    <a:pt x="725919" y="826008"/>
                  </a:lnTo>
                  <a:lnTo>
                    <a:pt x="728827" y="826008"/>
                  </a:lnTo>
                  <a:lnTo>
                    <a:pt x="729678" y="824738"/>
                  </a:lnTo>
                  <a:lnTo>
                    <a:pt x="729945" y="824738"/>
                  </a:lnTo>
                  <a:lnTo>
                    <a:pt x="730580" y="823468"/>
                  </a:lnTo>
                  <a:lnTo>
                    <a:pt x="731596" y="820928"/>
                  </a:lnTo>
                  <a:lnTo>
                    <a:pt x="729081" y="820928"/>
                  </a:lnTo>
                  <a:lnTo>
                    <a:pt x="728700" y="819658"/>
                  </a:lnTo>
                  <a:lnTo>
                    <a:pt x="728560" y="819658"/>
                  </a:lnTo>
                  <a:lnTo>
                    <a:pt x="728827" y="818388"/>
                  </a:lnTo>
                  <a:lnTo>
                    <a:pt x="730097" y="818388"/>
                  </a:lnTo>
                  <a:lnTo>
                    <a:pt x="730427" y="817118"/>
                  </a:lnTo>
                  <a:lnTo>
                    <a:pt x="731316" y="817118"/>
                  </a:lnTo>
                  <a:lnTo>
                    <a:pt x="731761" y="815848"/>
                  </a:lnTo>
                  <a:lnTo>
                    <a:pt x="732040" y="815848"/>
                  </a:lnTo>
                  <a:lnTo>
                    <a:pt x="732497" y="812038"/>
                  </a:lnTo>
                  <a:lnTo>
                    <a:pt x="732485" y="810768"/>
                  </a:lnTo>
                  <a:lnTo>
                    <a:pt x="731685" y="809498"/>
                  </a:lnTo>
                  <a:lnTo>
                    <a:pt x="731316" y="809498"/>
                  </a:lnTo>
                  <a:lnTo>
                    <a:pt x="731278" y="806958"/>
                  </a:lnTo>
                  <a:lnTo>
                    <a:pt x="731558" y="806958"/>
                  </a:lnTo>
                  <a:lnTo>
                    <a:pt x="732155" y="805688"/>
                  </a:lnTo>
                  <a:lnTo>
                    <a:pt x="732409" y="805688"/>
                  </a:lnTo>
                  <a:lnTo>
                    <a:pt x="733145" y="803148"/>
                  </a:lnTo>
                  <a:lnTo>
                    <a:pt x="733780" y="803148"/>
                  </a:lnTo>
                  <a:lnTo>
                    <a:pt x="733806" y="801878"/>
                  </a:lnTo>
                  <a:lnTo>
                    <a:pt x="733082" y="801878"/>
                  </a:lnTo>
                  <a:lnTo>
                    <a:pt x="732523" y="800608"/>
                  </a:lnTo>
                  <a:lnTo>
                    <a:pt x="731850" y="799338"/>
                  </a:lnTo>
                  <a:lnTo>
                    <a:pt x="732040" y="799338"/>
                  </a:lnTo>
                  <a:lnTo>
                    <a:pt x="732726" y="798068"/>
                  </a:lnTo>
                  <a:lnTo>
                    <a:pt x="733247" y="796798"/>
                  </a:lnTo>
                  <a:lnTo>
                    <a:pt x="733412" y="796798"/>
                  </a:lnTo>
                  <a:lnTo>
                    <a:pt x="733285" y="795528"/>
                  </a:lnTo>
                  <a:lnTo>
                    <a:pt x="733463" y="795528"/>
                  </a:lnTo>
                  <a:lnTo>
                    <a:pt x="733996" y="794258"/>
                  </a:lnTo>
                  <a:lnTo>
                    <a:pt x="733894" y="792988"/>
                  </a:lnTo>
                  <a:lnTo>
                    <a:pt x="734187" y="792988"/>
                  </a:lnTo>
                  <a:lnTo>
                    <a:pt x="734237" y="790448"/>
                  </a:lnTo>
                  <a:lnTo>
                    <a:pt x="733628" y="790448"/>
                  </a:lnTo>
                  <a:lnTo>
                    <a:pt x="733780" y="789178"/>
                  </a:lnTo>
                  <a:lnTo>
                    <a:pt x="734479" y="787908"/>
                  </a:lnTo>
                  <a:lnTo>
                    <a:pt x="733945" y="786638"/>
                  </a:lnTo>
                  <a:lnTo>
                    <a:pt x="733005" y="784098"/>
                  </a:lnTo>
                  <a:lnTo>
                    <a:pt x="732726" y="784098"/>
                  </a:lnTo>
                  <a:lnTo>
                    <a:pt x="733056" y="782828"/>
                  </a:lnTo>
                  <a:lnTo>
                    <a:pt x="734021" y="781558"/>
                  </a:lnTo>
                  <a:lnTo>
                    <a:pt x="733437" y="780288"/>
                  </a:lnTo>
                  <a:lnTo>
                    <a:pt x="732472" y="780288"/>
                  </a:lnTo>
                  <a:lnTo>
                    <a:pt x="732116" y="779018"/>
                  </a:lnTo>
                  <a:lnTo>
                    <a:pt x="731888" y="779018"/>
                  </a:lnTo>
                  <a:lnTo>
                    <a:pt x="734872" y="777748"/>
                  </a:lnTo>
                  <a:lnTo>
                    <a:pt x="736142" y="777748"/>
                  </a:lnTo>
                  <a:lnTo>
                    <a:pt x="735545" y="776478"/>
                  </a:lnTo>
                  <a:lnTo>
                    <a:pt x="734009" y="776478"/>
                  </a:lnTo>
                  <a:lnTo>
                    <a:pt x="733640" y="775208"/>
                  </a:lnTo>
                  <a:lnTo>
                    <a:pt x="734987" y="773938"/>
                  </a:lnTo>
                  <a:lnTo>
                    <a:pt x="735596" y="773938"/>
                  </a:lnTo>
                  <a:lnTo>
                    <a:pt x="735469" y="772668"/>
                  </a:lnTo>
                  <a:lnTo>
                    <a:pt x="735164" y="770128"/>
                  </a:lnTo>
                  <a:lnTo>
                    <a:pt x="735203" y="768858"/>
                  </a:lnTo>
                  <a:lnTo>
                    <a:pt x="735380" y="768858"/>
                  </a:lnTo>
                  <a:lnTo>
                    <a:pt x="735101" y="766318"/>
                  </a:lnTo>
                  <a:lnTo>
                    <a:pt x="735812" y="765048"/>
                  </a:lnTo>
                  <a:lnTo>
                    <a:pt x="737425" y="763778"/>
                  </a:lnTo>
                  <a:lnTo>
                    <a:pt x="739394" y="762774"/>
                  </a:lnTo>
                  <a:lnTo>
                    <a:pt x="739521" y="762508"/>
                  </a:lnTo>
                  <a:lnTo>
                    <a:pt x="740117" y="761238"/>
                  </a:lnTo>
                  <a:lnTo>
                    <a:pt x="740067" y="762508"/>
                  </a:lnTo>
                  <a:lnTo>
                    <a:pt x="739978" y="762774"/>
                  </a:lnTo>
                  <a:lnTo>
                    <a:pt x="739902" y="763778"/>
                  </a:lnTo>
                  <a:lnTo>
                    <a:pt x="740079" y="765048"/>
                  </a:lnTo>
                  <a:lnTo>
                    <a:pt x="740460" y="765048"/>
                  </a:lnTo>
                  <a:lnTo>
                    <a:pt x="741514" y="766318"/>
                  </a:lnTo>
                  <a:lnTo>
                    <a:pt x="741489" y="767588"/>
                  </a:lnTo>
                  <a:lnTo>
                    <a:pt x="741324" y="768858"/>
                  </a:lnTo>
                  <a:lnTo>
                    <a:pt x="742238" y="770128"/>
                  </a:lnTo>
                  <a:lnTo>
                    <a:pt x="742950" y="772668"/>
                  </a:lnTo>
                  <a:lnTo>
                    <a:pt x="743445" y="773938"/>
                  </a:lnTo>
                  <a:lnTo>
                    <a:pt x="745096" y="779018"/>
                  </a:lnTo>
                  <a:lnTo>
                    <a:pt x="747407" y="785368"/>
                  </a:lnTo>
                  <a:lnTo>
                    <a:pt x="749731" y="792988"/>
                  </a:lnTo>
                  <a:lnTo>
                    <a:pt x="750671" y="794258"/>
                  </a:lnTo>
                  <a:lnTo>
                    <a:pt x="751840" y="796798"/>
                  </a:lnTo>
                  <a:lnTo>
                    <a:pt x="752513" y="798068"/>
                  </a:lnTo>
                  <a:lnTo>
                    <a:pt x="753237" y="798068"/>
                  </a:lnTo>
                  <a:lnTo>
                    <a:pt x="754418" y="799338"/>
                  </a:lnTo>
                  <a:lnTo>
                    <a:pt x="755116" y="800608"/>
                  </a:lnTo>
                  <a:lnTo>
                    <a:pt x="754405" y="803148"/>
                  </a:lnTo>
                  <a:lnTo>
                    <a:pt x="756119" y="803148"/>
                  </a:lnTo>
                  <a:lnTo>
                    <a:pt x="756310" y="804418"/>
                  </a:lnTo>
                  <a:lnTo>
                    <a:pt x="755002" y="806958"/>
                  </a:lnTo>
                  <a:lnTo>
                    <a:pt x="755967" y="806958"/>
                  </a:lnTo>
                  <a:lnTo>
                    <a:pt x="756678" y="808228"/>
                  </a:lnTo>
                  <a:lnTo>
                    <a:pt x="757123" y="809498"/>
                  </a:lnTo>
                  <a:lnTo>
                    <a:pt x="757301" y="810768"/>
                  </a:lnTo>
                  <a:lnTo>
                    <a:pt x="757999" y="812038"/>
                  </a:lnTo>
                  <a:lnTo>
                    <a:pt x="759231" y="812038"/>
                  </a:lnTo>
                  <a:lnTo>
                    <a:pt x="759180" y="813308"/>
                  </a:lnTo>
                  <a:lnTo>
                    <a:pt x="758875" y="814578"/>
                  </a:lnTo>
                  <a:lnTo>
                    <a:pt x="758659" y="815848"/>
                  </a:lnTo>
                  <a:lnTo>
                    <a:pt x="758799" y="817118"/>
                  </a:lnTo>
                  <a:lnTo>
                    <a:pt x="759091" y="817118"/>
                  </a:lnTo>
                  <a:lnTo>
                    <a:pt x="759345" y="818388"/>
                  </a:lnTo>
                  <a:lnTo>
                    <a:pt x="760056" y="819658"/>
                  </a:lnTo>
                  <a:lnTo>
                    <a:pt x="761466" y="820928"/>
                  </a:lnTo>
                  <a:lnTo>
                    <a:pt x="762076" y="819658"/>
                  </a:lnTo>
                  <a:lnTo>
                    <a:pt x="763625" y="819658"/>
                  </a:lnTo>
                  <a:lnTo>
                    <a:pt x="764781" y="818388"/>
                  </a:lnTo>
                  <a:lnTo>
                    <a:pt x="766546" y="817118"/>
                  </a:lnTo>
                  <a:lnTo>
                    <a:pt x="767143" y="817118"/>
                  </a:lnTo>
                  <a:lnTo>
                    <a:pt x="769454" y="814578"/>
                  </a:lnTo>
                  <a:lnTo>
                    <a:pt x="770382" y="814578"/>
                  </a:lnTo>
                  <a:lnTo>
                    <a:pt x="773277" y="812038"/>
                  </a:lnTo>
                  <a:lnTo>
                    <a:pt x="775119" y="809498"/>
                  </a:lnTo>
                  <a:lnTo>
                    <a:pt x="775919" y="808228"/>
                  </a:lnTo>
                  <a:lnTo>
                    <a:pt x="775423" y="805688"/>
                  </a:lnTo>
                  <a:lnTo>
                    <a:pt x="775296" y="804418"/>
                  </a:lnTo>
                  <a:lnTo>
                    <a:pt x="775462" y="803148"/>
                  </a:lnTo>
                  <a:lnTo>
                    <a:pt x="775919" y="803148"/>
                  </a:lnTo>
                  <a:lnTo>
                    <a:pt x="775322" y="801878"/>
                  </a:lnTo>
                  <a:lnTo>
                    <a:pt x="774623" y="800608"/>
                  </a:lnTo>
                  <a:lnTo>
                    <a:pt x="775233" y="800608"/>
                  </a:lnTo>
                  <a:lnTo>
                    <a:pt x="775817" y="799338"/>
                  </a:lnTo>
                  <a:lnTo>
                    <a:pt x="776376" y="800608"/>
                  </a:lnTo>
                  <a:lnTo>
                    <a:pt x="776681" y="799338"/>
                  </a:lnTo>
                  <a:lnTo>
                    <a:pt x="776986" y="798068"/>
                  </a:lnTo>
                  <a:close/>
                </a:path>
                <a:path w="1456690" h="1003300">
                  <a:moveTo>
                    <a:pt x="851369" y="369595"/>
                  </a:moveTo>
                  <a:lnTo>
                    <a:pt x="850976" y="368325"/>
                  </a:lnTo>
                  <a:lnTo>
                    <a:pt x="849985" y="368325"/>
                  </a:lnTo>
                  <a:lnTo>
                    <a:pt x="851293" y="369595"/>
                  </a:lnTo>
                  <a:close/>
                </a:path>
                <a:path w="1456690" h="1003300">
                  <a:moveTo>
                    <a:pt x="864374" y="475005"/>
                  </a:moveTo>
                  <a:lnTo>
                    <a:pt x="862203" y="475005"/>
                  </a:lnTo>
                  <a:lnTo>
                    <a:pt x="862774" y="472465"/>
                  </a:lnTo>
                  <a:lnTo>
                    <a:pt x="862698" y="471195"/>
                  </a:lnTo>
                  <a:lnTo>
                    <a:pt x="861974" y="468655"/>
                  </a:lnTo>
                  <a:lnTo>
                    <a:pt x="861364" y="466115"/>
                  </a:lnTo>
                  <a:lnTo>
                    <a:pt x="861199" y="464845"/>
                  </a:lnTo>
                  <a:lnTo>
                    <a:pt x="858151" y="463575"/>
                  </a:lnTo>
                  <a:lnTo>
                    <a:pt x="857631" y="462305"/>
                  </a:lnTo>
                  <a:lnTo>
                    <a:pt x="859523" y="459765"/>
                  </a:lnTo>
                  <a:lnTo>
                    <a:pt x="856932" y="459765"/>
                  </a:lnTo>
                  <a:lnTo>
                    <a:pt x="857097" y="458495"/>
                  </a:lnTo>
                  <a:lnTo>
                    <a:pt x="856373" y="455955"/>
                  </a:lnTo>
                  <a:lnTo>
                    <a:pt x="856538" y="455955"/>
                  </a:lnTo>
                  <a:lnTo>
                    <a:pt x="857199" y="454685"/>
                  </a:lnTo>
                  <a:lnTo>
                    <a:pt x="857034" y="454685"/>
                  </a:lnTo>
                  <a:lnTo>
                    <a:pt x="856830" y="453415"/>
                  </a:lnTo>
                  <a:lnTo>
                    <a:pt x="855472" y="453415"/>
                  </a:lnTo>
                  <a:lnTo>
                    <a:pt x="855395" y="452145"/>
                  </a:lnTo>
                  <a:lnTo>
                    <a:pt x="855726" y="450875"/>
                  </a:lnTo>
                  <a:lnTo>
                    <a:pt x="852601" y="450875"/>
                  </a:lnTo>
                  <a:lnTo>
                    <a:pt x="851535" y="449605"/>
                  </a:lnTo>
                  <a:lnTo>
                    <a:pt x="849071" y="449605"/>
                  </a:lnTo>
                  <a:lnTo>
                    <a:pt x="849325" y="448335"/>
                  </a:lnTo>
                  <a:lnTo>
                    <a:pt x="849985" y="448335"/>
                  </a:lnTo>
                  <a:lnTo>
                    <a:pt x="851052" y="447065"/>
                  </a:lnTo>
                  <a:lnTo>
                    <a:pt x="850442" y="447065"/>
                  </a:lnTo>
                  <a:lnTo>
                    <a:pt x="851052" y="444525"/>
                  </a:lnTo>
                  <a:lnTo>
                    <a:pt x="851179" y="443255"/>
                  </a:lnTo>
                  <a:lnTo>
                    <a:pt x="853973" y="443255"/>
                  </a:lnTo>
                  <a:lnTo>
                    <a:pt x="853541" y="441985"/>
                  </a:lnTo>
                  <a:lnTo>
                    <a:pt x="852309" y="440715"/>
                  </a:lnTo>
                  <a:lnTo>
                    <a:pt x="852119" y="440715"/>
                  </a:lnTo>
                  <a:lnTo>
                    <a:pt x="851877" y="439445"/>
                  </a:lnTo>
                  <a:lnTo>
                    <a:pt x="851827" y="438175"/>
                  </a:lnTo>
                  <a:lnTo>
                    <a:pt x="850836" y="435635"/>
                  </a:lnTo>
                  <a:lnTo>
                    <a:pt x="850163" y="435635"/>
                  </a:lnTo>
                  <a:lnTo>
                    <a:pt x="850404" y="434365"/>
                  </a:lnTo>
                  <a:lnTo>
                    <a:pt x="851344" y="434365"/>
                  </a:lnTo>
                  <a:lnTo>
                    <a:pt x="851750" y="433095"/>
                  </a:lnTo>
                  <a:lnTo>
                    <a:pt x="851471" y="433095"/>
                  </a:lnTo>
                  <a:lnTo>
                    <a:pt x="849744" y="431825"/>
                  </a:lnTo>
                  <a:lnTo>
                    <a:pt x="848995" y="431825"/>
                  </a:lnTo>
                  <a:lnTo>
                    <a:pt x="848918" y="430555"/>
                  </a:lnTo>
                  <a:lnTo>
                    <a:pt x="849007" y="429285"/>
                  </a:lnTo>
                  <a:lnTo>
                    <a:pt x="848182" y="430555"/>
                  </a:lnTo>
                  <a:lnTo>
                    <a:pt x="846404" y="430555"/>
                  </a:lnTo>
                  <a:lnTo>
                    <a:pt x="844931" y="429285"/>
                  </a:lnTo>
                  <a:lnTo>
                    <a:pt x="845058" y="429285"/>
                  </a:lnTo>
                  <a:lnTo>
                    <a:pt x="845312" y="428015"/>
                  </a:lnTo>
                  <a:lnTo>
                    <a:pt x="847204" y="428015"/>
                  </a:lnTo>
                  <a:lnTo>
                    <a:pt x="847369" y="426745"/>
                  </a:lnTo>
                  <a:lnTo>
                    <a:pt x="848029" y="425475"/>
                  </a:lnTo>
                  <a:lnTo>
                    <a:pt x="849261" y="425475"/>
                  </a:lnTo>
                  <a:lnTo>
                    <a:pt x="849515" y="424205"/>
                  </a:lnTo>
                  <a:lnTo>
                    <a:pt x="849642" y="422935"/>
                  </a:lnTo>
                  <a:lnTo>
                    <a:pt x="849655" y="421665"/>
                  </a:lnTo>
                  <a:lnTo>
                    <a:pt x="849884" y="421665"/>
                  </a:lnTo>
                  <a:lnTo>
                    <a:pt x="850303" y="422935"/>
                  </a:lnTo>
                  <a:lnTo>
                    <a:pt x="850874" y="424205"/>
                  </a:lnTo>
                  <a:lnTo>
                    <a:pt x="851458" y="422935"/>
                  </a:lnTo>
                  <a:lnTo>
                    <a:pt x="850709" y="420395"/>
                  </a:lnTo>
                  <a:lnTo>
                    <a:pt x="848677" y="417855"/>
                  </a:lnTo>
                  <a:lnTo>
                    <a:pt x="847077" y="415315"/>
                  </a:lnTo>
                  <a:lnTo>
                    <a:pt x="846937" y="415150"/>
                  </a:lnTo>
                  <a:lnTo>
                    <a:pt x="846937" y="422935"/>
                  </a:lnTo>
                  <a:lnTo>
                    <a:pt x="846683" y="424205"/>
                  </a:lnTo>
                  <a:lnTo>
                    <a:pt x="846836" y="424205"/>
                  </a:lnTo>
                  <a:lnTo>
                    <a:pt x="846416" y="425475"/>
                  </a:lnTo>
                  <a:lnTo>
                    <a:pt x="845439" y="426745"/>
                  </a:lnTo>
                  <a:lnTo>
                    <a:pt x="844943" y="426745"/>
                  </a:lnTo>
                  <a:lnTo>
                    <a:pt x="844829" y="424205"/>
                  </a:lnTo>
                  <a:lnTo>
                    <a:pt x="845451" y="422935"/>
                  </a:lnTo>
                  <a:lnTo>
                    <a:pt x="845451" y="421665"/>
                  </a:lnTo>
                  <a:lnTo>
                    <a:pt x="846518" y="422935"/>
                  </a:lnTo>
                  <a:lnTo>
                    <a:pt x="846937" y="422935"/>
                  </a:lnTo>
                  <a:lnTo>
                    <a:pt x="846937" y="415150"/>
                  </a:lnTo>
                  <a:lnTo>
                    <a:pt x="844943" y="412775"/>
                  </a:lnTo>
                  <a:lnTo>
                    <a:pt x="844448" y="411505"/>
                  </a:lnTo>
                  <a:lnTo>
                    <a:pt x="844372" y="410235"/>
                  </a:lnTo>
                  <a:lnTo>
                    <a:pt x="844219" y="409930"/>
                  </a:lnTo>
                  <a:lnTo>
                    <a:pt x="844219" y="420395"/>
                  </a:lnTo>
                  <a:lnTo>
                    <a:pt x="843965" y="421665"/>
                  </a:lnTo>
                  <a:lnTo>
                    <a:pt x="843724" y="421665"/>
                  </a:lnTo>
                  <a:lnTo>
                    <a:pt x="841984" y="420395"/>
                  </a:lnTo>
                  <a:lnTo>
                    <a:pt x="844219" y="420395"/>
                  </a:lnTo>
                  <a:lnTo>
                    <a:pt x="844219" y="409930"/>
                  </a:lnTo>
                  <a:lnTo>
                    <a:pt x="840676" y="402590"/>
                  </a:lnTo>
                  <a:lnTo>
                    <a:pt x="840676" y="412775"/>
                  </a:lnTo>
                  <a:lnTo>
                    <a:pt x="838936" y="412775"/>
                  </a:lnTo>
                  <a:lnTo>
                    <a:pt x="839419" y="411505"/>
                  </a:lnTo>
                  <a:lnTo>
                    <a:pt x="840016" y="411505"/>
                  </a:lnTo>
                  <a:lnTo>
                    <a:pt x="840676" y="412775"/>
                  </a:lnTo>
                  <a:lnTo>
                    <a:pt x="840676" y="402590"/>
                  </a:lnTo>
                  <a:lnTo>
                    <a:pt x="840079" y="401345"/>
                  </a:lnTo>
                  <a:lnTo>
                    <a:pt x="835799" y="389915"/>
                  </a:lnTo>
                  <a:lnTo>
                    <a:pt x="835063" y="388645"/>
                  </a:lnTo>
                  <a:lnTo>
                    <a:pt x="834212" y="386105"/>
                  </a:lnTo>
                  <a:lnTo>
                    <a:pt x="833640" y="383565"/>
                  </a:lnTo>
                  <a:lnTo>
                    <a:pt x="832815" y="382295"/>
                  </a:lnTo>
                  <a:lnTo>
                    <a:pt x="831989" y="382295"/>
                  </a:lnTo>
                  <a:lnTo>
                    <a:pt x="832243" y="381025"/>
                  </a:lnTo>
                  <a:lnTo>
                    <a:pt x="832624" y="379755"/>
                  </a:lnTo>
                  <a:lnTo>
                    <a:pt x="833450" y="379755"/>
                  </a:lnTo>
                  <a:lnTo>
                    <a:pt x="833615" y="378485"/>
                  </a:lnTo>
                  <a:lnTo>
                    <a:pt x="831075" y="379755"/>
                  </a:lnTo>
                  <a:lnTo>
                    <a:pt x="830694" y="378485"/>
                  </a:lnTo>
                  <a:lnTo>
                    <a:pt x="832510" y="375945"/>
                  </a:lnTo>
                  <a:lnTo>
                    <a:pt x="833335" y="375945"/>
                  </a:lnTo>
                  <a:lnTo>
                    <a:pt x="833666" y="374675"/>
                  </a:lnTo>
                  <a:lnTo>
                    <a:pt x="833501" y="373405"/>
                  </a:lnTo>
                  <a:lnTo>
                    <a:pt x="833678" y="373405"/>
                  </a:lnTo>
                  <a:lnTo>
                    <a:pt x="833551" y="372135"/>
                  </a:lnTo>
                  <a:lnTo>
                    <a:pt x="832396" y="370865"/>
                  </a:lnTo>
                  <a:lnTo>
                    <a:pt x="789940" y="370865"/>
                  </a:lnTo>
                  <a:lnTo>
                    <a:pt x="788873" y="370865"/>
                  </a:lnTo>
                  <a:lnTo>
                    <a:pt x="785787" y="370865"/>
                  </a:lnTo>
                  <a:lnTo>
                    <a:pt x="785202" y="370865"/>
                  </a:lnTo>
                  <a:lnTo>
                    <a:pt x="784136" y="370865"/>
                  </a:lnTo>
                  <a:lnTo>
                    <a:pt x="783221" y="372135"/>
                  </a:lnTo>
                  <a:lnTo>
                    <a:pt x="781672" y="372135"/>
                  </a:lnTo>
                  <a:lnTo>
                    <a:pt x="779805" y="373405"/>
                  </a:lnTo>
                  <a:lnTo>
                    <a:pt x="778814" y="373405"/>
                  </a:lnTo>
                  <a:lnTo>
                    <a:pt x="778776" y="388645"/>
                  </a:lnTo>
                  <a:lnTo>
                    <a:pt x="777697" y="388645"/>
                  </a:lnTo>
                  <a:lnTo>
                    <a:pt x="778040" y="387375"/>
                  </a:lnTo>
                  <a:lnTo>
                    <a:pt x="778776" y="388645"/>
                  </a:lnTo>
                  <a:lnTo>
                    <a:pt x="778776" y="373507"/>
                  </a:lnTo>
                  <a:lnTo>
                    <a:pt x="778319" y="374675"/>
                  </a:lnTo>
                  <a:lnTo>
                    <a:pt x="776922" y="373405"/>
                  </a:lnTo>
                  <a:lnTo>
                    <a:pt x="776020" y="373405"/>
                  </a:lnTo>
                  <a:lnTo>
                    <a:pt x="775601" y="374675"/>
                  </a:lnTo>
                  <a:lnTo>
                    <a:pt x="774738" y="375945"/>
                  </a:lnTo>
                  <a:lnTo>
                    <a:pt x="774230" y="378485"/>
                  </a:lnTo>
                  <a:lnTo>
                    <a:pt x="773747" y="377215"/>
                  </a:lnTo>
                  <a:lnTo>
                    <a:pt x="772718" y="375945"/>
                  </a:lnTo>
                  <a:lnTo>
                    <a:pt x="772261" y="377215"/>
                  </a:lnTo>
                  <a:lnTo>
                    <a:pt x="771283" y="378485"/>
                  </a:lnTo>
                  <a:lnTo>
                    <a:pt x="771639" y="379755"/>
                  </a:lnTo>
                  <a:lnTo>
                    <a:pt x="771715" y="383565"/>
                  </a:lnTo>
                  <a:lnTo>
                    <a:pt x="773506" y="387375"/>
                  </a:lnTo>
                  <a:lnTo>
                    <a:pt x="774039" y="387375"/>
                  </a:lnTo>
                  <a:lnTo>
                    <a:pt x="774458" y="388645"/>
                  </a:lnTo>
                  <a:lnTo>
                    <a:pt x="776097" y="389915"/>
                  </a:lnTo>
                  <a:lnTo>
                    <a:pt x="777481" y="391185"/>
                  </a:lnTo>
                  <a:lnTo>
                    <a:pt x="778637" y="391185"/>
                  </a:lnTo>
                  <a:lnTo>
                    <a:pt x="779145" y="389915"/>
                  </a:lnTo>
                  <a:lnTo>
                    <a:pt x="779551" y="389915"/>
                  </a:lnTo>
                  <a:lnTo>
                    <a:pt x="779881" y="388645"/>
                  </a:lnTo>
                  <a:lnTo>
                    <a:pt x="780542" y="389915"/>
                  </a:lnTo>
                  <a:lnTo>
                    <a:pt x="786790" y="389915"/>
                  </a:lnTo>
                  <a:lnTo>
                    <a:pt x="787450" y="391185"/>
                  </a:lnTo>
                  <a:lnTo>
                    <a:pt x="788898" y="391185"/>
                  </a:lnTo>
                  <a:lnTo>
                    <a:pt x="789876" y="388645"/>
                  </a:lnTo>
                  <a:lnTo>
                    <a:pt x="791235" y="388645"/>
                  </a:lnTo>
                  <a:lnTo>
                    <a:pt x="791984" y="389915"/>
                  </a:lnTo>
                  <a:lnTo>
                    <a:pt x="792149" y="389915"/>
                  </a:lnTo>
                  <a:lnTo>
                    <a:pt x="792467" y="391185"/>
                  </a:lnTo>
                  <a:lnTo>
                    <a:pt x="792949" y="391185"/>
                  </a:lnTo>
                  <a:lnTo>
                    <a:pt x="792556" y="388645"/>
                  </a:lnTo>
                  <a:lnTo>
                    <a:pt x="792962" y="388645"/>
                  </a:lnTo>
                  <a:lnTo>
                    <a:pt x="794207" y="387375"/>
                  </a:lnTo>
                  <a:lnTo>
                    <a:pt x="796886" y="387375"/>
                  </a:lnTo>
                  <a:lnTo>
                    <a:pt x="797496" y="386105"/>
                  </a:lnTo>
                  <a:lnTo>
                    <a:pt x="798156" y="386105"/>
                  </a:lnTo>
                  <a:lnTo>
                    <a:pt x="798893" y="387375"/>
                  </a:lnTo>
                  <a:lnTo>
                    <a:pt x="799477" y="387375"/>
                  </a:lnTo>
                  <a:lnTo>
                    <a:pt x="799807" y="386105"/>
                  </a:lnTo>
                  <a:lnTo>
                    <a:pt x="800138" y="384835"/>
                  </a:lnTo>
                  <a:lnTo>
                    <a:pt x="800315" y="383565"/>
                  </a:lnTo>
                  <a:lnTo>
                    <a:pt x="802487" y="383565"/>
                  </a:lnTo>
                  <a:lnTo>
                    <a:pt x="802665" y="382295"/>
                  </a:lnTo>
                  <a:lnTo>
                    <a:pt x="802944" y="382295"/>
                  </a:lnTo>
                  <a:lnTo>
                    <a:pt x="803605" y="383565"/>
                  </a:lnTo>
                  <a:lnTo>
                    <a:pt x="805332" y="383565"/>
                  </a:lnTo>
                  <a:lnTo>
                    <a:pt x="805002" y="382295"/>
                  </a:lnTo>
                  <a:lnTo>
                    <a:pt x="805256" y="381025"/>
                  </a:lnTo>
                  <a:lnTo>
                    <a:pt x="806081" y="381025"/>
                  </a:lnTo>
                  <a:lnTo>
                    <a:pt x="806323" y="379755"/>
                  </a:lnTo>
                  <a:lnTo>
                    <a:pt x="806678" y="379755"/>
                  </a:lnTo>
                  <a:lnTo>
                    <a:pt x="807567" y="381025"/>
                  </a:lnTo>
                  <a:lnTo>
                    <a:pt x="807923" y="381025"/>
                  </a:lnTo>
                  <a:lnTo>
                    <a:pt x="808164" y="382295"/>
                  </a:lnTo>
                  <a:lnTo>
                    <a:pt x="810310" y="379755"/>
                  </a:lnTo>
                  <a:lnTo>
                    <a:pt x="811758" y="379755"/>
                  </a:lnTo>
                  <a:lnTo>
                    <a:pt x="812507" y="381025"/>
                  </a:lnTo>
                  <a:lnTo>
                    <a:pt x="812749" y="381025"/>
                  </a:lnTo>
                  <a:lnTo>
                    <a:pt x="813117" y="383565"/>
                  </a:lnTo>
                  <a:lnTo>
                    <a:pt x="813422" y="384835"/>
                  </a:lnTo>
                  <a:lnTo>
                    <a:pt x="813930" y="386105"/>
                  </a:lnTo>
                  <a:lnTo>
                    <a:pt x="813790" y="387375"/>
                  </a:lnTo>
                  <a:lnTo>
                    <a:pt x="813955" y="388645"/>
                  </a:lnTo>
                  <a:lnTo>
                    <a:pt x="814285" y="388645"/>
                  </a:lnTo>
                  <a:lnTo>
                    <a:pt x="814857" y="389915"/>
                  </a:lnTo>
                  <a:lnTo>
                    <a:pt x="815682" y="391185"/>
                  </a:lnTo>
                  <a:lnTo>
                    <a:pt x="814857" y="391185"/>
                  </a:lnTo>
                  <a:lnTo>
                    <a:pt x="814806" y="392455"/>
                  </a:lnTo>
                  <a:lnTo>
                    <a:pt x="815543" y="393725"/>
                  </a:lnTo>
                  <a:lnTo>
                    <a:pt x="816406" y="394995"/>
                  </a:lnTo>
                  <a:lnTo>
                    <a:pt x="816317" y="396265"/>
                  </a:lnTo>
                  <a:lnTo>
                    <a:pt x="816483" y="396265"/>
                  </a:lnTo>
                  <a:lnTo>
                    <a:pt x="816813" y="397535"/>
                  </a:lnTo>
                  <a:lnTo>
                    <a:pt x="816914" y="402615"/>
                  </a:lnTo>
                  <a:lnTo>
                    <a:pt x="817727" y="403885"/>
                  </a:lnTo>
                  <a:lnTo>
                    <a:pt x="819454" y="403885"/>
                  </a:lnTo>
                  <a:lnTo>
                    <a:pt x="818540" y="405155"/>
                  </a:lnTo>
                  <a:lnTo>
                    <a:pt x="818591" y="406425"/>
                  </a:lnTo>
                  <a:lnTo>
                    <a:pt x="819569" y="407695"/>
                  </a:lnTo>
                  <a:lnTo>
                    <a:pt x="820178" y="408965"/>
                  </a:lnTo>
                  <a:lnTo>
                    <a:pt x="820343" y="410235"/>
                  </a:lnTo>
                  <a:lnTo>
                    <a:pt x="820178" y="411505"/>
                  </a:lnTo>
                  <a:lnTo>
                    <a:pt x="820547" y="412775"/>
                  </a:lnTo>
                  <a:lnTo>
                    <a:pt x="821042" y="415315"/>
                  </a:lnTo>
                  <a:lnTo>
                    <a:pt x="822375" y="419125"/>
                  </a:lnTo>
                  <a:lnTo>
                    <a:pt x="823518" y="421665"/>
                  </a:lnTo>
                  <a:lnTo>
                    <a:pt x="824217" y="424205"/>
                  </a:lnTo>
                  <a:lnTo>
                    <a:pt x="824445" y="428015"/>
                  </a:lnTo>
                  <a:lnTo>
                    <a:pt x="825309" y="429285"/>
                  </a:lnTo>
                  <a:lnTo>
                    <a:pt x="826541" y="431825"/>
                  </a:lnTo>
                  <a:lnTo>
                    <a:pt x="826731" y="431825"/>
                  </a:lnTo>
                  <a:lnTo>
                    <a:pt x="826655" y="433095"/>
                  </a:lnTo>
                  <a:lnTo>
                    <a:pt x="827671" y="433095"/>
                  </a:lnTo>
                  <a:lnTo>
                    <a:pt x="828332" y="434365"/>
                  </a:lnTo>
                  <a:lnTo>
                    <a:pt x="828205" y="435635"/>
                  </a:lnTo>
                  <a:lnTo>
                    <a:pt x="827620" y="435635"/>
                  </a:lnTo>
                  <a:lnTo>
                    <a:pt x="829513" y="440715"/>
                  </a:lnTo>
                  <a:lnTo>
                    <a:pt x="830884" y="447065"/>
                  </a:lnTo>
                  <a:lnTo>
                    <a:pt x="831773" y="452145"/>
                  </a:lnTo>
                  <a:lnTo>
                    <a:pt x="832916" y="453415"/>
                  </a:lnTo>
                  <a:lnTo>
                    <a:pt x="833818" y="455955"/>
                  </a:lnTo>
                  <a:lnTo>
                    <a:pt x="835202" y="462305"/>
                  </a:lnTo>
                  <a:lnTo>
                    <a:pt x="836307" y="464845"/>
                  </a:lnTo>
                  <a:lnTo>
                    <a:pt x="837450" y="466115"/>
                  </a:lnTo>
                  <a:lnTo>
                    <a:pt x="838352" y="468655"/>
                  </a:lnTo>
                  <a:lnTo>
                    <a:pt x="839724" y="475005"/>
                  </a:lnTo>
                  <a:lnTo>
                    <a:pt x="840384" y="476275"/>
                  </a:lnTo>
                  <a:lnTo>
                    <a:pt x="840955" y="476275"/>
                  </a:lnTo>
                  <a:lnTo>
                    <a:pt x="841451" y="477545"/>
                  </a:lnTo>
                  <a:lnTo>
                    <a:pt x="841108" y="478815"/>
                  </a:lnTo>
                  <a:lnTo>
                    <a:pt x="841362" y="480085"/>
                  </a:lnTo>
                  <a:lnTo>
                    <a:pt x="843292" y="483895"/>
                  </a:lnTo>
                  <a:lnTo>
                    <a:pt x="843407" y="485165"/>
                  </a:lnTo>
                  <a:lnTo>
                    <a:pt x="843889" y="486435"/>
                  </a:lnTo>
                  <a:lnTo>
                    <a:pt x="851662" y="486435"/>
                  </a:lnTo>
                  <a:lnTo>
                    <a:pt x="853897" y="485165"/>
                  </a:lnTo>
                  <a:lnTo>
                    <a:pt x="855891" y="485165"/>
                  </a:lnTo>
                  <a:lnTo>
                    <a:pt x="857313" y="483895"/>
                  </a:lnTo>
                  <a:lnTo>
                    <a:pt x="857478" y="483895"/>
                  </a:lnTo>
                  <a:lnTo>
                    <a:pt x="859586" y="482625"/>
                  </a:lnTo>
                  <a:lnTo>
                    <a:pt x="861136" y="481355"/>
                  </a:lnTo>
                  <a:lnTo>
                    <a:pt x="861441" y="480085"/>
                  </a:lnTo>
                  <a:lnTo>
                    <a:pt x="860463" y="478815"/>
                  </a:lnTo>
                  <a:lnTo>
                    <a:pt x="863422" y="478815"/>
                  </a:lnTo>
                  <a:lnTo>
                    <a:pt x="863663" y="477545"/>
                  </a:lnTo>
                  <a:lnTo>
                    <a:pt x="863790" y="476275"/>
                  </a:lnTo>
                  <a:lnTo>
                    <a:pt x="864374" y="475005"/>
                  </a:lnTo>
                  <a:close/>
                </a:path>
                <a:path w="1456690" h="1003300">
                  <a:moveTo>
                    <a:pt x="872655" y="356895"/>
                  </a:moveTo>
                  <a:lnTo>
                    <a:pt x="872083" y="353085"/>
                  </a:lnTo>
                  <a:lnTo>
                    <a:pt x="871753" y="351815"/>
                  </a:lnTo>
                  <a:lnTo>
                    <a:pt x="871435" y="350545"/>
                  </a:lnTo>
                  <a:lnTo>
                    <a:pt x="870966" y="349275"/>
                  </a:lnTo>
                  <a:lnTo>
                    <a:pt x="870508" y="348005"/>
                  </a:lnTo>
                  <a:lnTo>
                    <a:pt x="870038" y="346735"/>
                  </a:lnTo>
                  <a:lnTo>
                    <a:pt x="867918" y="344195"/>
                  </a:lnTo>
                  <a:lnTo>
                    <a:pt x="866394" y="344195"/>
                  </a:lnTo>
                  <a:lnTo>
                    <a:pt x="866317" y="345465"/>
                  </a:lnTo>
                  <a:lnTo>
                    <a:pt x="860869" y="345465"/>
                  </a:lnTo>
                  <a:lnTo>
                    <a:pt x="860869" y="348005"/>
                  </a:lnTo>
                  <a:lnTo>
                    <a:pt x="860120" y="348005"/>
                  </a:lnTo>
                  <a:lnTo>
                    <a:pt x="860628" y="346735"/>
                  </a:lnTo>
                  <a:lnTo>
                    <a:pt x="860869" y="348005"/>
                  </a:lnTo>
                  <a:lnTo>
                    <a:pt x="860869" y="345465"/>
                  </a:lnTo>
                  <a:lnTo>
                    <a:pt x="858151" y="345465"/>
                  </a:lnTo>
                  <a:lnTo>
                    <a:pt x="857504" y="346735"/>
                  </a:lnTo>
                  <a:lnTo>
                    <a:pt x="856424" y="346735"/>
                  </a:lnTo>
                  <a:lnTo>
                    <a:pt x="854824" y="345465"/>
                  </a:lnTo>
                  <a:lnTo>
                    <a:pt x="854087" y="345465"/>
                  </a:lnTo>
                  <a:lnTo>
                    <a:pt x="853592" y="346735"/>
                  </a:lnTo>
                  <a:lnTo>
                    <a:pt x="849464" y="346735"/>
                  </a:lnTo>
                  <a:lnTo>
                    <a:pt x="848969" y="348005"/>
                  </a:lnTo>
                  <a:lnTo>
                    <a:pt x="849388" y="349275"/>
                  </a:lnTo>
                  <a:lnTo>
                    <a:pt x="847775" y="346735"/>
                  </a:lnTo>
                  <a:lnTo>
                    <a:pt x="845807" y="345465"/>
                  </a:lnTo>
                  <a:lnTo>
                    <a:pt x="845642" y="346735"/>
                  </a:lnTo>
                  <a:lnTo>
                    <a:pt x="845934" y="346735"/>
                  </a:lnTo>
                  <a:lnTo>
                    <a:pt x="846416" y="349275"/>
                  </a:lnTo>
                  <a:lnTo>
                    <a:pt x="845921" y="350545"/>
                  </a:lnTo>
                  <a:lnTo>
                    <a:pt x="845223" y="350545"/>
                  </a:lnTo>
                  <a:lnTo>
                    <a:pt x="844321" y="349275"/>
                  </a:lnTo>
                  <a:lnTo>
                    <a:pt x="843343" y="348005"/>
                  </a:lnTo>
                  <a:lnTo>
                    <a:pt x="842886" y="348005"/>
                  </a:lnTo>
                  <a:lnTo>
                    <a:pt x="842975" y="346735"/>
                  </a:lnTo>
                  <a:lnTo>
                    <a:pt x="841616" y="346735"/>
                  </a:lnTo>
                  <a:lnTo>
                    <a:pt x="841121" y="348005"/>
                  </a:lnTo>
                  <a:lnTo>
                    <a:pt x="840727" y="348005"/>
                  </a:lnTo>
                  <a:lnTo>
                    <a:pt x="840727" y="368325"/>
                  </a:lnTo>
                  <a:lnTo>
                    <a:pt x="839571" y="368325"/>
                  </a:lnTo>
                  <a:lnTo>
                    <a:pt x="839292" y="367055"/>
                  </a:lnTo>
                  <a:lnTo>
                    <a:pt x="840435" y="367055"/>
                  </a:lnTo>
                  <a:lnTo>
                    <a:pt x="840727" y="368325"/>
                  </a:lnTo>
                  <a:lnTo>
                    <a:pt x="840727" y="348005"/>
                  </a:lnTo>
                  <a:lnTo>
                    <a:pt x="837780" y="348005"/>
                  </a:lnTo>
                  <a:lnTo>
                    <a:pt x="836434" y="349275"/>
                  </a:lnTo>
                  <a:lnTo>
                    <a:pt x="836676" y="349275"/>
                  </a:lnTo>
                  <a:lnTo>
                    <a:pt x="836701" y="350545"/>
                  </a:lnTo>
                  <a:lnTo>
                    <a:pt x="836460" y="350545"/>
                  </a:lnTo>
                  <a:lnTo>
                    <a:pt x="836168" y="351815"/>
                  </a:lnTo>
                  <a:lnTo>
                    <a:pt x="834694" y="351815"/>
                  </a:lnTo>
                  <a:lnTo>
                    <a:pt x="834453" y="350545"/>
                  </a:lnTo>
                  <a:lnTo>
                    <a:pt x="832256" y="350545"/>
                  </a:lnTo>
                  <a:lnTo>
                    <a:pt x="832586" y="351815"/>
                  </a:lnTo>
                  <a:lnTo>
                    <a:pt x="831850" y="353085"/>
                  </a:lnTo>
                  <a:lnTo>
                    <a:pt x="831100" y="353085"/>
                  </a:lnTo>
                  <a:lnTo>
                    <a:pt x="828636" y="351815"/>
                  </a:lnTo>
                  <a:lnTo>
                    <a:pt x="827532" y="351815"/>
                  </a:lnTo>
                  <a:lnTo>
                    <a:pt x="827519" y="353085"/>
                  </a:lnTo>
                  <a:lnTo>
                    <a:pt x="827189" y="354355"/>
                  </a:lnTo>
                  <a:lnTo>
                    <a:pt x="825919" y="354355"/>
                  </a:lnTo>
                  <a:lnTo>
                    <a:pt x="824064" y="353085"/>
                  </a:lnTo>
                  <a:lnTo>
                    <a:pt x="823531" y="353085"/>
                  </a:lnTo>
                  <a:lnTo>
                    <a:pt x="823201" y="354355"/>
                  </a:lnTo>
                  <a:lnTo>
                    <a:pt x="821918" y="354355"/>
                  </a:lnTo>
                  <a:lnTo>
                    <a:pt x="821588" y="355625"/>
                  </a:lnTo>
                  <a:lnTo>
                    <a:pt x="819492" y="355625"/>
                  </a:lnTo>
                  <a:lnTo>
                    <a:pt x="818248" y="356895"/>
                  </a:lnTo>
                  <a:lnTo>
                    <a:pt x="817587" y="358165"/>
                  </a:lnTo>
                  <a:lnTo>
                    <a:pt x="815784" y="358165"/>
                  </a:lnTo>
                  <a:lnTo>
                    <a:pt x="814616" y="359435"/>
                  </a:lnTo>
                  <a:lnTo>
                    <a:pt x="812698" y="359435"/>
                  </a:lnTo>
                  <a:lnTo>
                    <a:pt x="811085" y="360705"/>
                  </a:lnTo>
                  <a:lnTo>
                    <a:pt x="809358" y="360705"/>
                  </a:lnTo>
                  <a:lnTo>
                    <a:pt x="808443" y="361975"/>
                  </a:lnTo>
                  <a:lnTo>
                    <a:pt x="805649" y="361975"/>
                  </a:lnTo>
                  <a:lnTo>
                    <a:pt x="805802" y="363245"/>
                  </a:lnTo>
                  <a:lnTo>
                    <a:pt x="802678" y="363245"/>
                  </a:lnTo>
                  <a:lnTo>
                    <a:pt x="801776" y="364515"/>
                  </a:lnTo>
                  <a:lnTo>
                    <a:pt x="800569" y="364515"/>
                  </a:lnTo>
                  <a:lnTo>
                    <a:pt x="799096" y="365785"/>
                  </a:lnTo>
                  <a:lnTo>
                    <a:pt x="795147" y="365785"/>
                  </a:lnTo>
                  <a:lnTo>
                    <a:pt x="794219" y="367055"/>
                  </a:lnTo>
                  <a:lnTo>
                    <a:pt x="793445" y="368325"/>
                  </a:lnTo>
                  <a:lnTo>
                    <a:pt x="790448" y="368325"/>
                  </a:lnTo>
                  <a:lnTo>
                    <a:pt x="790194" y="369595"/>
                  </a:lnTo>
                  <a:lnTo>
                    <a:pt x="833031" y="369595"/>
                  </a:lnTo>
                  <a:lnTo>
                    <a:pt x="834123" y="370865"/>
                  </a:lnTo>
                  <a:lnTo>
                    <a:pt x="835113" y="372135"/>
                  </a:lnTo>
                  <a:lnTo>
                    <a:pt x="836561" y="372135"/>
                  </a:lnTo>
                  <a:lnTo>
                    <a:pt x="837222" y="370865"/>
                  </a:lnTo>
                  <a:lnTo>
                    <a:pt x="840435" y="370865"/>
                  </a:lnTo>
                  <a:lnTo>
                    <a:pt x="840600" y="369595"/>
                  </a:lnTo>
                  <a:lnTo>
                    <a:pt x="841057" y="369595"/>
                  </a:lnTo>
                  <a:lnTo>
                    <a:pt x="842276" y="370865"/>
                  </a:lnTo>
                  <a:lnTo>
                    <a:pt x="842987" y="370865"/>
                  </a:lnTo>
                  <a:lnTo>
                    <a:pt x="843064" y="369595"/>
                  </a:lnTo>
                  <a:lnTo>
                    <a:pt x="843153" y="368325"/>
                  </a:lnTo>
                  <a:lnTo>
                    <a:pt x="843280" y="368325"/>
                  </a:lnTo>
                  <a:lnTo>
                    <a:pt x="843534" y="367055"/>
                  </a:lnTo>
                  <a:lnTo>
                    <a:pt x="844181" y="367055"/>
                  </a:lnTo>
                  <a:lnTo>
                    <a:pt x="845985" y="369595"/>
                  </a:lnTo>
                  <a:lnTo>
                    <a:pt x="846480" y="369595"/>
                  </a:lnTo>
                  <a:lnTo>
                    <a:pt x="847953" y="370865"/>
                  </a:lnTo>
                  <a:lnTo>
                    <a:pt x="848868" y="369595"/>
                  </a:lnTo>
                  <a:lnTo>
                    <a:pt x="849985" y="368325"/>
                  </a:lnTo>
                  <a:lnTo>
                    <a:pt x="848969" y="368325"/>
                  </a:lnTo>
                  <a:lnTo>
                    <a:pt x="848093" y="367055"/>
                  </a:lnTo>
                  <a:lnTo>
                    <a:pt x="847115" y="364515"/>
                  </a:lnTo>
                  <a:lnTo>
                    <a:pt x="846874" y="363245"/>
                  </a:lnTo>
                  <a:lnTo>
                    <a:pt x="846963" y="361975"/>
                  </a:lnTo>
                  <a:lnTo>
                    <a:pt x="847369" y="361975"/>
                  </a:lnTo>
                  <a:lnTo>
                    <a:pt x="848233" y="363245"/>
                  </a:lnTo>
                  <a:lnTo>
                    <a:pt x="849337" y="364515"/>
                  </a:lnTo>
                  <a:lnTo>
                    <a:pt x="850569" y="365785"/>
                  </a:lnTo>
                  <a:lnTo>
                    <a:pt x="851598" y="367055"/>
                  </a:lnTo>
                  <a:lnTo>
                    <a:pt x="852411" y="368325"/>
                  </a:lnTo>
                  <a:lnTo>
                    <a:pt x="851649" y="364515"/>
                  </a:lnTo>
                  <a:lnTo>
                    <a:pt x="852297" y="364515"/>
                  </a:lnTo>
                  <a:lnTo>
                    <a:pt x="852843" y="365785"/>
                  </a:lnTo>
                  <a:lnTo>
                    <a:pt x="853160" y="365785"/>
                  </a:lnTo>
                  <a:lnTo>
                    <a:pt x="854519" y="367055"/>
                  </a:lnTo>
                  <a:lnTo>
                    <a:pt x="855243" y="368325"/>
                  </a:lnTo>
                  <a:lnTo>
                    <a:pt x="855941" y="368325"/>
                  </a:lnTo>
                  <a:lnTo>
                    <a:pt x="856602" y="367055"/>
                  </a:lnTo>
                  <a:lnTo>
                    <a:pt x="856361" y="367055"/>
                  </a:lnTo>
                  <a:lnTo>
                    <a:pt x="856361" y="365785"/>
                  </a:lnTo>
                  <a:lnTo>
                    <a:pt x="856615" y="364515"/>
                  </a:lnTo>
                  <a:lnTo>
                    <a:pt x="857402" y="365785"/>
                  </a:lnTo>
                  <a:lnTo>
                    <a:pt x="858558" y="367055"/>
                  </a:lnTo>
                  <a:lnTo>
                    <a:pt x="858964" y="367055"/>
                  </a:lnTo>
                  <a:lnTo>
                    <a:pt x="859294" y="365785"/>
                  </a:lnTo>
                  <a:lnTo>
                    <a:pt x="858672" y="365785"/>
                  </a:lnTo>
                  <a:lnTo>
                    <a:pt x="857110" y="364515"/>
                  </a:lnTo>
                  <a:lnTo>
                    <a:pt x="857034" y="363245"/>
                  </a:lnTo>
                  <a:lnTo>
                    <a:pt x="856869" y="361975"/>
                  </a:lnTo>
                  <a:lnTo>
                    <a:pt x="856005" y="360705"/>
                  </a:lnTo>
                  <a:lnTo>
                    <a:pt x="855281" y="359435"/>
                  </a:lnTo>
                  <a:lnTo>
                    <a:pt x="855903" y="358165"/>
                  </a:lnTo>
                  <a:lnTo>
                    <a:pt x="856957" y="359435"/>
                  </a:lnTo>
                  <a:lnTo>
                    <a:pt x="857732" y="361975"/>
                  </a:lnTo>
                  <a:lnTo>
                    <a:pt x="858215" y="364515"/>
                  </a:lnTo>
                  <a:lnTo>
                    <a:pt x="858723" y="363245"/>
                  </a:lnTo>
                  <a:lnTo>
                    <a:pt x="859345" y="363245"/>
                  </a:lnTo>
                  <a:lnTo>
                    <a:pt x="860158" y="364515"/>
                  </a:lnTo>
                  <a:lnTo>
                    <a:pt x="864019" y="364515"/>
                  </a:lnTo>
                  <a:lnTo>
                    <a:pt x="865632" y="365785"/>
                  </a:lnTo>
                  <a:lnTo>
                    <a:pt x="867232" y="364515"/>
                  </a:lnTo>
                  <a:lnTo>
                    <a:pt x="868476" y="364515"/>
                  </a:lnTo>
                  <a:lnTo>
                    <a:pt x="869010" y="363245"/>
                  </a:lnTo>
                  <a:lnTo>
                    <a:pt x="868845" y="361975"/>
                  </a:lnTo>
                  <a:lnTo>
                    <a:pt x="871575" y="359435"/>
                  </a:lnTo>
                  <a:lnTo>
                    <a:pt x="872655" y="356895"/>
                  </a:lnTo>
                  <a:close/>
                </a:path>
                <a:path w="1456690" h="1003300">
                  <a:moveTo>
                    <a:pt x="874699" y="385419"/>
                  </a:moveTo>
                  <a:lnTo>
                    <a:pt x="874318" y="384683"/>
                  </a:lnTo>
                  <a:lnTo>
                    <a:pt x="874318" y="385089"/>
                  </a:lnTo>
                  <a:lnTo>
                    <a:pt x="874458" y="385330"/>
                  </a:lnTo>
                  <a:lnTo>
                    <a:pt x="874699" y="385419"/>
                  </a:lnTo>
                  <a:close/>
                </a:path>
                <a:path w="1456690" h="1003300">
                  <a:moveTo>
                    <a:pt x="985227" y="391045"/>
                  </a:moveTo>
                  <a:lnTo>
                    <a:pt x="985126" y="389775"/>
                  </a:lnTo>
                  <a:lnTo>
                    <a:pt x="982776" y="389775"/>
                  </a:lnTo>
                  <a:lnTo>
                    <a:pt x="982256" y="388505"/>
                  </a:lnTo>
                  <a:lnTo>
                    <a:pt x="982040" y="387235"/>
                  </a:lnTo>
                  <a:lnTo>
                    <a:pt x="982446" y="387235"/>
                  </a:lnTo>
                  <a:lnTo>
                    <a:pt x="982878" y="385965"/>
                  </a:lnTo>
                  <a:lnTo>
                    <a:pt x="983348" y="385965"/>
                  </a:lnTo>
                  <a:lnTo>
                    <a:pt x="981671" y="384695"/>
                  </a:lnTo>
                  <a:lnTo>
                    <a:pt x="980605" y="384695"/>
                  </a:lnTo>
                  <a:lnTo>
                    <a:pt x="980160" y="383425"/>
                  </a:lnTo>
                  <a:lnTo>
                    <a:pt x="980363" y="382155"/>
                  </a:lnTo>
                  <a:lnTo>
                    <a:pt x="980668" y="380885"/>
                  </a:lnTo>
                  <a:lnTo>
                    <a:pt x="979297" y="379615"/>
                  </a:lnTo>
                  <a:lnTo>
                    <a:pt x="978916" y="379615"/>
                  </a:lnTo>
                  <a:lnTo>
                    <a:pt x="978115" y="378345"/>
                  </a:lnTo>
                  <a:lnTo>
                    <a:pt x="976909" y="375805"/>
                  </a:lnTo>
                  <a:lnTo>
                    <a:pt x="975080" y="373265"/>
                  </a:lnTo>
                  <a:lnTo>
                    <a:pt x="974572" y="373265"/>
                  </a:lnTo>
                  <a:lnTo>
                    <a:pt x="974204" y="371995"/>
                  </a:lnTo>
                  <a:lnTo>
                    <a:pt x="973988" y="370725"/>
                  </a:lnTo>
                  <a:lnTo>
                    <a:pt x="971715" y="369455"/>
                  </a:lnTo>
                  <a:lnTo>
                    <a:pt x="970229" y="369455"/>
                  </a:lnTo>
                  <a:lnTo>
                    <a:pt x="969314" y="368185"/>
                  </a:lnTo>
                  <a:lnTo>
                    <a:pt x="968794" y="366915"/>
                  </a:lnTo>
                  <a:lnTo>
                    <a:pt x="967613" y="365645"/>
                  </a:lnTo>
                  <a:lnTo>
                    <a:pt x="964717" y="363105"/>
                  </a:lnTo>
                  <a:lnTo>
                    <a:pt x="963714" y="363105"/>
                  </a:lnTo>
                  <a:lnTo>
                    <a:pt x="963714" y="385965"/>
                  </a:lnTo>
                  <a:lnTo>
                    <a:pt x="963104" y="389775"/>
                  </a:lnTo>
                  <a:lnTo>
                    <a:pt x="962850" y="391045"/>
                  </a:lnTo>
                  <a:lnTo>
                    <a:pt x="962812" y="392315"/>
                  </a:lnTo>
                  <a:lnTo>
                    <a:pt x="963002" y="393585"/>
                  </a:lnTo>
                  <a:lnTo>
                    <a:pt x="961809" y="394855"/>
                  </a:lnTo>
                  <a:lnTo>
                    <a:pt x="961466" y="394855"/>
                  </a:lnTo>
                  <a:lnTo>
                    <a:pt x="960907" y="396125"/>
                  </a:lnTo>
                  <a:lnTo>
                    <a:pt x="960539" y="397395"/>
                  </a:lnTo>
                  <a:lnTo>
                    <a:pt x="960513" y="399935"/>
                  </a:lnTo>
                  <a:lnTo>
                    <a:pt x="960145" y="398665"/>
                  </a:lnTo>
                  <a:lnTo>
                    <a:pt x="959662" y="399935"/>
                  </a:lnTo>
                  <a:lnTo>
                    <a:pt x="958989" y="399935"/>
                  </a:lnTo>
                  <a:lnTo>
                    <a:pt x="958837" y="401205"/>
                  </a:lnTo>
                  <a:lnTo>
                    <a:pt x="958608" y="401205"/>
                  </a:lnTo>
                  <a:lnTo>
                    <a:pt x="956373" y="403745"/>
                  </a:lnTo>
                  <a:lnTo>
                    <a:pt x="954697" y="405015"/>
                  </a:lnTo>
                  <a:lnTo>
                    <a:pt x="953160" y="407555"/>
                  </a:lnTo>
                  <a:lnTo>
                    <a:pt x="951814" y="407555"/>
                  </a:lnTo>
                  <a:lnTo>
                    <a:pt x="951433" y="408825"/>
                  </a:lnTo>
                  <a:lnTo>
                    <a:pt x="950518" y="408825"/>
                  </a:lnTo>
                  <a:lnTo>
                    <a:pt x="949045" y="410095"/>
                  </a:lnTo>
                  <a:lnTo>
                    <a:pt x="945743" y="410095"/>
                  </a:lnTo>
                  <a:lnTo>
                    <a:pt x="943305" y="411365"/>
                  </a:lnTo>
                  <a:lnTo>
                    <a:pt x="941959" y="411365"/>
                  </a:lnTo>
                  <a:lnTo>
                    <a:pt x="940993" y="412635"/>
                  </a:lnTo>
                  <a:lnTo>
                    <a:pt x="934478" y="412635"/>
                  </a:lnTo>
                  <a:lnTo>
                    <a:pt x="931329" y="413905"/>
                  </a:lnTo>
                  <a:lnTo>
                    <a:pt x="930884" y="413905"/>
                  </a:lnTo>
                  <a:lnTo>
                    <a:pt x="930541" y="412635"/>
                  </a:lnTo>
                  <a:lnTo>
                    <a:pt x="930287" y="412635"/>
                  </a:lnTo>
                  <a:lnTo>
                    <a:pt x="931214" y="411365"/>
                  </a:lnTo>
                  <a:lnTo>
                    <a:pt x="931887" y="410095"/>
                  </a:lnTo>
                  <a:lnTo>
                    <a:pt x="930021" y="408825"/>
                  </a:lnTo>
                  <a:lnTo>
                    <a:pt x="928382" y="408825"/>
                  </a:lnTo>
                  <a:lnTo>
                    <a:pt x="929030" y="406285"/>
                  </a:lnTo>
                  <a:lnTo>
                    <a:pt x="928636" y="405015"/>
                  </a:lnTo>
                  <a:lnTo>
                    <a:pt x="927201" y="405015"/>
                  </a:lnTo>
                  <a:lnTo>
                    <a:pt x="926528" y="403745"/>
                  </a:lnTo>
                  <a:lnTo>
                    <a:pt x="926642" y="402475"/>
                  </a:lnTo>
                  <a:lnTo>
                    <a:pt x="925906" y="401205"/>
                  </a:lnTo>
                  <a:lnTo>
                    <a:pt x="925156" y="401205"/>
                  </a:lnTo>
                  <a:lnTo>
                    <a:pt x="924839" y="399935"/>
                  </a:lnTo>
                  <a:lnTo>
                    <a:pt x="924077" y="399935"/>
                  </a:lnTo>
                  <a:lnTo>
                    <a:pt x="923442" y="398665"/>
                  </a:lnTo>
                  <a:lnTo>
                    <a:pt x="922909" y="397395"/>
                  </a:lnTo>
                  <a:lnTo>
                    <a:pt x="923518" y="394855"/>
                  </a:lnTo>
                  <a:lnTo>
                    <a:pt x="922947" y="392315"/>
                  </a:lnTo>
                  <a:lnTo>
                    <a:pt x="921156" y="391045"/>
                  </a:lnTo>
                  <a:lnTo>
                    <a:pt x="922502" y="391045"/>
                  </a:lnTo>
                  <a:lnTo>
                    <a:pt x="921931" y="388505"/>
                  </a:lnTo>
                  <a:lnTo>
                    <a:pt x="922210" y="387235"/>
                  </a:lnTo>
                  <a:lnTo>
                    <a:pt x="922807" y="387235"/>
                  </a:lnTo>
                  <a:lnTo>
                    <a:pt x="923696" y="385965"/>
                  </a:lnTo>
                  <a:lnTo>
                    <a:pt x="924763" y="385965"/>
                  </a:lnTo>
                  <a:lnTo>
                    <a:pt x="925169" y="384695"/>
                  </a:lnTo>
                  <a:lnTo>
                    <a:pt x="925576" y="383425"/>
                  </a:lnTo>
                  <a:lnTo>
                    <a:pt x="927582" y="383425"/>
                  </a:lnTo>
                  <a:lnTo>
                    <a:pt x="927696" y="382155"/>
                  </a:lnTo>
                  <a:lnTo>
                    <a:pt x="928116" y="380885"/>
                  </a:lnTo>
                  <a:lnTo>
                    <a:pt x="928941" y="379615"/>
                  </a:lnTo>
                  <a:lnTo>
                    <a:pt x="930071" y="378345"/>
                  </a:lnTo>
                  <a:lnTo>
                    <a:pt x="930846" y="377075"/>
                  </a:lnTo>
                  <a:lnTo>
                    <a:pt x="932205" y="377075"/>
                  </a:lnTo>
                  <a:lnTo>
                    <a:pt x="934135" y="375805"/>
                  </a:lnTo>
                  <a:lnTo>
                    <a:pt x="938999" y="373265"/>
                  </a:lnTo>
                  <a:lnTo>
                    <a:pt x="946619" y="370725"/>
                  </a:lnTo>
                  <a:lnTo>
                    <a:pt x="952919" y="370725"/>
                  </a:lnTo>
                  <a:lnTo>
                    <a:pt x="957872" y="375805"/>
                  </a:lnTo>
                  <a:lnTo>
                    <a:pt x="958926" y="377075"/>
                  </a:lnTo>
                  <a:lnTo>
                    <a:pt x="960234" y="379615"/>
                  </a:lnTo>
                  <a:lnTo>
                    <a:pt x="961288" y="380885"/>
                  </a:lnTo>
                  <a:lnTo>
                    <a:pt x="962088" y="382155"/>
                  </a:lnTo>
                  <a:lnTo>
                    <a:pt x="962596" y="383425"/>
                  </a:lnTo>
                  <a:lnTo>
                    <a:pt x="963117" y="383425"/>
                  </a:lnTo>
                  <a:lnTo>
                    <a:pt x="963396" y="384695"/>
                  </a:lnTo>
                  <a:lnTo>
                    <a:pt x="963714" y="385965"/>
                  </a:lnTo>
                  <a:lnTo>
                    <a:pt x="963714" y="363105"/>
                  </a:lnTo>
                  <a:lnTo>
                    <a:pt x="963295" y="363105"/>
                  </a:lnTo>
                  <a:lnTo>
                    <a:pt x="961656" y="361835"/>
                  </a:lnTo>
                  <a:lnTo>
                    <a:pt x="960018" y="361835"/>
                  </a:lnTo>
                  <a:lnTo>
                    <a:pt x="958253" y="360565"/>
                  </a:lnTo>
                  <a:lnTo>
                    <a:pt x="955624" y="359295"/>
                  </a:lnTo>
                  <a:lnTo>
                    <a:pt x="953795" y="359295"/>
                  </a:lnTo>
                  <a:lnTo>
                    <a:pt x="952296" y="358025"/>
                  </a:lnTo>
                  <a:lnTo>
                    <a:pt x="951153" y="359295"/>
                  </a:lnTo>
                  <a:lnTo>
                    <a:pt x="950125" y="358025"/>
                  </a:lnTo>
                  <a:lnTo>
                    <a:pt x="948778" y="358025"/>
                  </a:lnTo>
                  <a:lnTo>
                    <a:pt x="946759" y="356755"/>
                  </a:lnTo>
                  <a:lnTo>
                    <a:pt x="942124" y="356755"/>
                  </a:lnTo>
                  <a:lnTo>
                    <a:pt x="940104" y="358025"/>
                  </a:lnTo>
                  <a:lnTo>
                    <a:pt x="938784" y="358025"/>
                  </a:lnTo>
                  <a:lnTo>
                    <a:pt x="937844" y="356755"/>
                  </a:lnTo>
                  <a:lnTo>
                    <a:pt x="936498" y="356755"/>
                  </a:lnTo>
                  <a:lnTo>
                    <a:pt x="935647" y="355485"/>
                  </a:lnTo>
                  <a:lnTo>
                    <a:pt x="934605" y="355485"/>
                  </a:lnTo>
                  <a:lnTo>
                    <a:pt x="933640" y="356755"/>
                  </a:lnTo>
                  <a:lnTo>
                    <a:pt x="932637" y="356755"/>
                  </a:lnTo>
                  <a:lnTo>
                    <a:pt x="930148" y="355485"/>
                  </a:lnTo>
                  <a:lnTo>
                    <a:pt x="928789" y="355485"/>
                  </a:lnTo>
                  <a:lnTo>
                    <a:pt x="927595" y="356755"/>
                  </a:lnTo>
                  <a:lnTo>
                    <a:pt x="924775" y="356755"/>
                  </a:lnTo>
                  <a:lnTo>
                    <a:pt x="924699" y="358025"/>
                  </a:lnTo>
                  <a:lnTo>
                    <a:pt x="924991" y="359295"/>
                  </a:lnTo>
                  <a:lnTo>
                    <a:pt x="925080" y="360565"/>
                  </a:lnTo>
                  <a:lnTo>
                    <a:pt x="924826" y="360565"/>
                  </a:lnTo>
                  <a:lnTo>
                    <a:pt x="924204" y="361835"/>
                  </a:lnTo>
                  <a:lnTo>
                    <a:pt x="923531" y="361835"/>
                  </a:lnTo>
                  <a:lnTo>
                    <a:pt x="923163" y="360565"/>
                  </a:lnTo>
                  <a:lnTo>
                    <a:pt x="922515" y="359295"/>
                  </a:lnTo>
                  <a:lnTo>
                    <a:pt x="919683" y="359295"/>
                  </a:lnTo>
                  <a:lnTo>
                    <a:pt x="917587" y="360565"/>
                  </a:lnTo>
                  <a:lnTo>
                    <a:pt x="911707" y="360565"/>
                  </a:lnTo>
                  <a:lnTo>
                    <a:pt x="909993" y="361835"/>
                  </a:lnTo>
                  <a:lnTo>
                    <a:pt x="909777" y="361835"/>
                  </a:lnTo>
                  <a:lnTo>
                    <a:pt x="909320" y="363105"/>
                  </a:lnTo>
                  <a:lnTo>
                    <a:pt x="908558" y="363105"/>
                  </a:lnTo>
                  <a:lnTo>
                    <a:pt x="908062" y="361835"/>
                  </a:lnTo>
                  <a:lnTo>
                    <a:pt x="907999" y="360565"/>
                  </a:lnTo>
                  <a:lnTo>
                    <a:pt x="906995" y="360565"/>
                  </a:lnTo>
                  <a:lnTo>
                    <a:pt x="906691" y="359295"/>
                  </a:lnTo>
                  <a:lnTo>
                    <a:pt x="906919" y="358025"/>
                  </a:lnTo>
                  <a:lnTo>
                    <a:pt x="906754" y="358025"/>
                  </a:lnTo>
                  <a:lnTo>
                    <a:pt x="905052" y="355485"/>
                  </a:lnTo>
                  <a:lnTo>
                    <a:pt x="902627" y="346595"/>
                  </a:lnTo>
                  <a:lnTo>
                    <a:pt x="901433" y="345808"/>
                  </a:lnTo>
                  <a:lnTo>
                    <a:pt x="901433" y="392315"/>
                  </a:lnTo>
                  <a:lnTo>
                    <a:pt x="900544" y="392315"/>
                  </a:lnTo>
                  <a:lnTo>
                    <a:pt x="900112" y="391045"/>
                  </a:lnTo>
                  <a:lnTo>
                    <a:pt x="899756" y="391045"/>
                  </a:lnTo>
                  <a:lnTo>
                    <a:pt x="899515" y="389775"/>
                  </a:lnTo>
                  <a:lnTo>
                    <a:pt x="899998" y="389775"/>
                  </a:lnTo>
                  <a:lnTo>
                    <a:pt x="900620" y="391045"/>
                  </a:lnTo>
                  <a:lnTo>
                    <a:pt x="901433" y="392315"/>
                  </a:lnTo>
                  <a:lnTo>
                    <a:pt x="901433" y="345808"/>
                  </a:lnTo>
                  <a:lnTo>
                    <a:pt x="900709" y="345325"/>
                  </a:lnTo>
                  <a:lnTo>
                    <a:pt x="900544" y="342785"/>
                  </a:lnTo>
                  <a:lnTo>
                    <a:pt x="900125" y="340245"/>
                  </a:lnTo>
                  <a:lnTo>
                    <a:pt x="899452" y="337705"/>
                  </a:lnTo>
                  <a:lnTo>
                    <a:pt x="898436" y="337705"/>
                  </a:lnTo>
                  <a:lnTo>
                    <a:pt x="897801" y="336435"/>
                  </a:lnTo>
                  <a:lnTo>
                    <a:pt x="897026" y="336435"/>
                  </a:lnTo>
                  <a:lnTo>
                    <a:pt x="896734" y="335165"/>
                  </a:lnTo>
                  <a:lnTo>
                    <a:pt x="895908" y="332625"/>
                  </a:lnTo>
                  <a:lnTo>
                    <a:pt x="894803" y="331355"/>
                  </a:lnTo>
                  <a:lnTo>
                    <a:pt x="894194" y="331355"/>
                  </a:lnTo>
                  <a:lnTo>
                    <a:pt x="894067" y="330085"/>
                  </a:lnTo>
                  <a:lnTo>
                    <a:pt x="893800" y="330085"/>
                  </a:lnTo>
                  <a:lnTo>
                    <a:pt x="893749" y="328815"/>
                  </a:lnTo>
                  <a:lnTo>
                    <a:pt x="893254" y="327545"/>
                  </a:lnTo>
                  <a:lnTo>
                    <a:pt x="892136" y="325005"/>
                  </a:lnTo>
                  <a:lnTo>
                    <a:pt x="891476" y="323735"/>
                  </a:lnTo>
                  <a:lnTo>
                    <a:pt x="890701" y="322465"/>
                  </a:lnTo>
                  <a:lnTo>
                    <a:pt x="890409" y="321195"/>
                  </a:lnTo>
                  <a:lnTo>
                    <a:pt x="889863" y="319925"/>
                  </a:lnTo>
                  <a:lnTo>
                    <a:pt x="888136" y="317385"/>
                  </a:lnTo>
                  <a:lnTo>
                    <a:pt x="887310" y="314845"/>
                  </a:lnTo>
                  <a:lnTo>
                    <a:pt x="886904" y="313575"/>
                  </a:lnTo>
                  <a:lnTo>
                    <a:pt x="882916" y="313575"/>
                  </a:lnTo>
                  <a:lnTo>
                    <a:pt x="881634" y="312305"/>
                  </a:lnTo>
                  <a:lnTo>
                    <a:pt x="878649" y="312305"/>
                  </a:lnTo>
                  <a:lnTo>
                    <a:pt x="876985" y="313575"/>
                  </a:lnTo>
                  <a:lnTo>
                    <a:pt x="876211" y="312305"/>
                  </a:lnTo>
                  <a:lnTo>
                    <a:pt x="874649" y="312305"/>
                  </a:lnTo>
                  <a:lnTo>
                    <a:pt x="873442" y="313575"/>
                  </a:lnTo>
                  <a:lnTo>
                    <a:pt x="872337" y="314845"/>
                  </a:lnTo>
                  <a:lnTo>
                    <a:pt x="871829" y="313575"/>
                  </a:lnTo>
                  <a:lnTo>
                    <a:pt x="871080" y="313575"/>
                  </a:lnTo>
                  <a:lnTo>
                    <a:pt x="871512" y="314845"/>
                  </a:lnTo>
                  <a:lnTo>
                    <a:pt x="871689" y="317385"/>
                  </a:lnTo>
                  <a:lnTo>
                    <a:pt x="871499" y="318655"/>
                  </a:lnTo>
                  <a:lnTo>
                    <a:pt x="870089" y="319925"/>
                  </a:lnTo>
                  <a:lnTo>
                    <a:pt x="869835" y="321195"/>
                  </a:lnTo>
                  <a:lnTo>
                    <a:pt x="870038" y="322465"/>
                  </a:lnTo>
                  <a:lnTo>
                    <a:pt x="870534" y="322465"/>
                  </a:lnTo>
                  <a:lnTo>
                    <a:pt x="873645" y="325005"/>
                  </a:lnTo>
                  <a:lnTo>
                    <a:pt x="873658" y="326275"/>
                  </a:lnTo>
                  <a:lnTo>
                    <a:pt x="871702" y="326275"/>
                  </a:lnTo>
                  <a:lnTo>
                    <a:pt x="871728" y="327545"/>
                  </a:lnTo>
                  <a:lnTo>
                    <a:pt x="871905" y="328815"/>
                  </a:lnTo>
                  <a:lnTo>
                    <a:pt x="875220" y="328815"/>
                  </a:lnTo>
                  <a:lnTo>
                    <a:pt x="875906" y="330085"/>
                  </a:lnTo>
                  <a:lnTo>
                    <a:pt x="874928" y="330085"/>
                  </a:lnTo>
                  <a:lnTo>
                    <a:pt x="875220" y="331355"/>
                  </a:lnTo>
                  <a:lnTo>
                    <a:pt x="875068" y="331355"/>
                  </a:lnTo>
                  <a:lnTo>
                    <a:pt x="874903" y="332625"/>
                  </a:lnTo>
                  <a:lnTo>
                    <a:pt x="874522" y="332625"/>
                  </a:lnTo>
                  <a:lnTo>
                    <a:pt x="874318" y="333895"/>
                  </a:lnTo>
                  <a:lnTo>
                    <a:pt x="874064" y="333895"/>
                  </a:lnTo>
                  <a:lnTo>
                    <a:pt x="874268" y="335165"/>
                  </a:lnTo>
                  <a:lnTo>
                    <a:pt x="875766" y="340245"/>
                  </a:lnTo>
                  <a:lnTo>
                    <a:pt x="876414" y="341515"/>
                  </a:lnTo>
                  <a:lnTo>
                    <a:pt x="877925" y="341515"/>
                  </a:lnTo>
                  <a:lnTo>
                    <a:pt x="878192" y="342785"/>
                  </a:lnTo>
                  <a:lnTo>
                    <a:pt x="878624" y="342785"/>
                  </a:lnTo>
                  <a:lnTo>
                    <a:pt x="877976" y="345325"/>
                  </a:lnTo>
                  <a:lnTo>
                    <a:pt x="878789" y="346595"/>
                  </a:lnTo>
                  <a:lnTo>
                    <a:pt x="880389" y="350405"/>
                  </a:lnTo>
                  <a:lnTo>
                    <a:pt x="881303" y="351675"/>
                  </a:lnTo>
                  <a:lnTo>
                    <a:pt x="882484" y="352945"/>
                  </a:lnTo>
                  <a:lnTo>
                    <a:pt x="882345" y="354215"/>
                  </a:lnTo>
                  <a:lnTo>
                    <a:pt x="882040" y="354215"/>
                  </a:lnTo>
                  <a:lnTo>
                    <a:pt x="882827" y="355485"/>
                  </a:lnTo>
                  <a:lnTo>
                    <a:pt x="883272" y="356755"/>
                  </a:lnTo>
                  <a:lnTo>
                    <a:pt x="883183" y="358025"/>
                  </a:lnTo>
                  <a:lnTo>
                    <a:pt x="882751" y="359295"/>
                  </a:lnTo>
                  <a:lnTo>
                    <a:pt x="883678" y="360565"/>
                  </a:lnTo>
                  <a:lnTo>
                    <a:pt x="884237" y="360565"/>
                  </a:lnTo>
                  <a:lnTo>
                    <a:pt x="884440" y="361835"/>
                  </a:lnTo>
                  <a:lnTo>
                    <a:pt x="885278" y="364375"/>
                  </a:lnTo>
                  <a:lnTo>
                    <a:pt x="886167" y="364375"/>
                  </a:lnTo>
                  <a:lnTo>
                    <a:pt x="886904" y="365645"/>
                  </a:lnTo>
                  <a:lnTo>
                    <a:pt x="888111" y="366915"/>
                  </a:lnTo>
                  <a:lnTo>
                    <a:pt x="888022" y="368185"/>
                  </a:lnTo>
                  <a:lnTo>
                    <a:pt x="887704" y="369455"/>
                  </a:lnTo>
                  <a:lnTo>
                    <a:pt x="887526" y="371995"/>
                  </a:lnTo>
                  <a:lnTo>
                    <a:pt x="888669" y="371995"/>
                  </a:lnTo>
                  <a:lnTo>
                    <a:pt x="888695" y="373265"/>
                  </a:lnTo>
                  <a:lnTo>
                    <a:pt x="888860" y="373265"/>
                  </a:lnTo>
                  <a:lnTo>
                    <a:pt x="891184" y="375805"/>
                  </a:lnTo>
                  <a:lnTo>
                    <a:pt x="891679" y="377075"/>
                  </a:lnTo>
                  <a:lnTo>
                    <a:pt x="891844" y="377075"/>
                  </a:lnTo>
                  <a:lnTo>
                    <a:pt x="892644" y="379615"/>
                  </a:lnTo>
                  <a:lnTo>
                    <a:pt x="892251" y="382155"/>
                  </a:lnTo>
                  <a:lnTo>
                    <a:pt x="893635" y="382155"/>
                  </a:lnTo>
                  <a:lnTo>
                    <a:pt x="893622" y="385965"/>
                  </a:lnTo>
                  <a:lnTo>
                    <a:pt x="894499" y="384695"/>
                  </a:lnTo>
                  <a:lnTo>
                    <a:pt x="895108" y="384695"/>
                  </a:lnTo>
                  <a:lnTo>
                    <a:pt x="895794" y="387235"/>
                  </a:lnTo>
                  <a:lnTo>
                    <a:pt x="896239" y="388505"/>
                  </a:lnTo>
                  <a:lnTo>
                    <a:pt x="896747" y="389775"/>
                  </a:lnTo>
                  <a:lnTo>
                    <a:pt x="897978" y="389775"/>
                  </a:lnTo>
                  <a:lnTo>
                    <a:pt x="898207" y="391045"/>
                  </a:lnTo>
                  <a:lnTo>
                    <a:pt x="898055" y="391045"/>
                  </a:lnTo>
                  <a:lnTo>
                    <a:pt x="897013" y="392315"/>
                  </a:lnTo>
                  <a:lnTo>
                    <a:pt x="897966" y="392315"/>
                  </a:lnTo>
                  <a:lnTo>
                    <a:pt x="898398" y="393585"/>
                  </a:lnTo>
                  <a:lnTo>
                    <a:pt x="900264" y="393585"/>
                  </a:lnTo>
                  <a:lnTo>
                    <a:pt x="899998" y="394855"/>
                  </a:lnTo>
                  <a:lnTo>
                    <a:pt x="899947" y="396125"/>
                  </a:lnTo>
                  <a:lnTo>
                    <a:pt x="900150" y="397395"/>
                  </a:lnTo>
                  <a:lnTo>
                    <a:pt x="900696" y="397395"/>
                  </a:lnTo>
                  <a:lnTo>
                    <a:pt x="901052" y="398665"/>
                  </a:lnTo>
                  <a:lnTo>
                    <a:pt x="901928" y="398665"/>
                  </a:lnTo>
                  <a:lnTo>
                    <a:pt x="902944" y="399935"/>
                  </a:lnTo>
                  <a:lnTo>
                    <a:pt x="903236" y="401205"/>
                  </a:lnTo>
                  <a:lnTo>
                    <a:pt x="903414" y="402475"/>
                  </a:lnTo>
                  <a:lnTo>
                    <a:pt x="903224" y="403745"/>
                  </a:lnTo>
                  <a:lnTo>
                    <a:pt x="903706" y="403745"/>
                  </a:lnTo>
                  <a:lnTo>
                    <a:pt x="904900" y="405015"/>
                  </a:lnTo>
                  <a:lnTo>
                    <a:pt x="906437" y="406285"/>
                  </a:lnTo>
                  <a:lnTo>
                    <a:pt x="907846" y="407555"/>
                  </a:lnTo>
                  <a:lnTo>
                    <a:pt x="908113" y="408825"/>
                  </a:lnTo>
                  <a:lnTo>
                    <a:pt x="907821" y="408825"/>
                  </a:lnTo>
                  <a:lnTo>
                    <a:pt x="907326" y="410095"/>
                  </a:lnTo>
                  <a:lnTo>
                    <a:pt x="907084" y="410095"/>
                  </a:lnTo>
                  <a:lnTo>
                    <a:pt x="908202" y="411365"/>
                  </a:lnTo>
                  <a:lnTo>
                    <a:pt x="908545" y="411365"/>
                  </a:lnTo>
                  <a:lnTo>
                    <a:pt x="908634" y="412635"/>
                  </a:lnTo>
                  <a:lnTo>
                    <a:pt x="909878" y="415175"/>
                  </a:lnTo>
                  <a:lnTo>
                    <a:pt x="911250" y="418985"/>
                  </a:lnTo>
                  <a:lnTo>
                    <a:pt x="912774" y="420255"/>
                  </a:lnTo>
                  <a:lnTo>
                    <a:pt x="914742" y="426605"/>
                  </a:lnTo>
                  <a:lnTo>
                    <a:pt x="917028" y="427875"/>
                  </a:lnTo>
                  <a:lnTo>
                    <a:pt x="918146" y="430415"/>
                  </a:lnTo>
                  <a:lnTo>
                    <a:pt x="918057" y="431685"/>
                  </a:lnTo>
                  <a:lnTo>
                    <a:pt x="918832" y="432955"/>
                  </a:lnTo>
                  <a:lnTo>
                    <a:pt x="919822" y="432955"/>
                  </a:lnTo>
                  <a:lnTo>
                    <a:pt x="920800" y="434225"/>
                  </a:lnTo>
                  <a:lnTo>
                    <a:pt x="929563" y="434225"/>
                  </a:lnTo>
                  <a:lnTo>
                    <a:pt x="932167" y="432955"/>
                  </a:lnTo>
                  <a:lnTo>
                    <a:pt x="935393" y="431685"/>
                  </a:lnTo>
                  <a:lnTo>
                    <a:pt x="938314" y="430415"/>
                  </a:lnTo>
                  <a:lnTo>
                    <a:pt x="940904" y="431685"/>
                  </a:lnTo>
                  <a:lnTo>
                    <a:pt x="941603" y="430415"/>
                  </a:lnTo>
                  <a:lnTo>
                    <a:pt x="942949" y="430415"/>
                  </a:lnTo>
                  <a:lnTo>
                    <a:pt x="947115" y="432955"/>
                  </a:lnTo>
                  <a:lnTo>
                    <a:pt x="948461" y="432955"/>
                  </a:lnTo>
                  <a:lnTo>
                    <a:pt x="948651" y="431685"/>
                  </a:lnTo>
                  <a:lnTo>
                    <a:pt x="948867" y="430415"/>
                  </a:lnTo>
                  <a:lnTo>
                    <a:pt x="949083" y="429145"/>
                  </a:lnTo>
                  <a:lnTo>
                    <a:pt x="949579" y="429145"/>
                  </a:lnTo>
                  <a:lnTo>
                    <a:pt x="949934" y="430415"/>
                  </a:lnTo>
                  <a:lnTo>
                    <a:pt x="950480" y="430415"/>
                  </a:lnTo>
                  <a:lnTo>
                    <a:pt x="952169" y="429145"/>
                  </a:lnTo>
                  <a:lnTo>
                    <a:pt x="952576" y="427875"/>
                  </a:lnTo>
                  <a:lnTo>
                    <a:pt x="954913" y="430415"/>
                  </a:lnTo>
                  <a:lnTo>
                    <a:pt x="959116" y="430415"/>
                  </a:lnTo>
                  <a:lnTo>
                    <a:pt x="959662" y="427875"/>
                  </a:lnTo>
                  <a:lnTo>
                    <a:pt x="961136" y="427875"/>
                  </a:lnTo>
                  <a:lnTo>
                    <a:pt x="961453" y="426605"/>
                  </a:lnTo>
                  <a:lnTo>
                    <a:pt x="963231" y="427875"/>
                  </a:lnTo>
                  <a:lnTo>
                    <a:pt x="965390" y="426605"/>
                  </a:lnTo>
                  <a:lnTo>
                    <a:pt x="965936" y="425335"/>
                  </a:lnTo>
                  <a:lnTo>
                    <a:pt x="969289" y="421525"/>
                  </a:lnTo>
                  <a:lnTo>
                    <a:pt x="970521" y="421525"/>
                  </a:lnTo>
                  <a:lnTo>
                    <a:pt x="970838" y="420255"/>
                  </a:lnTo>
                  <a:lnTo>
                    <a:pt x="972832" y="420255"/>
                  </a:lnTo>
                  <a:lnTo>
                    <a:pt x="973010" y="418985"/>
                  </a:lnTo>
                  <a:lnTo>
                    <a:pt x="973302" y="416445"/>
                  </a:lnTo>
                  <a:lnTo>
                    <a:pt x="975461" y="415175"/>
                  </a:lnTo>
                  <a:lnTo>
                    <a:pt x="976591" y="415175"/>
                  </a:lnTo>
                  <a:lnTo>
                    <a:pt x="976909" y="413905"/>
                  </a:lnTo>
                  <a:lnTo>
                    <a:pt x="977379" y="413905"/>
                  </a:lnTo>
                  <a:lnTo>
                    <a:pt x="979601" y="410095"/>
                  </a:lnTo>
                  <a:lnTo>
                    <a:pt x="979728" y="407555"/>
                  </a:lnTo>
                  <a:lnTo>
                    <a:pt x="979944" y="406285"/>
                  </a:lnTo>
                  <a:lnTo>
                    <a:pt x="981024" y="406285"/>
                  </a:lnTo>
                  <a:lnTo>
                    <a:pt x="981989" y="405015"/>
                  </a:lnTo>
                  <a:lnTo>
                    <a:pt x="981684" y="403745"/>
                  </a:lnTo>
                  <a:lnTo>
                    <a:pt x="981659" y="402475"/>
                  </a:lnTo>
                  <a:lnTo>
                    <a:pt x="982865" y="402475"/>
                  </a:lnTo>
                  <a:lnTo>
                    <a:pt x="982548" y="399935"/>
                  </a:lnTo>
                  <a:lnTo>
                    <a:pt x="982370" y="398665"/>
                  </a:lnTo>
                  <a:lnTo>
                    <a:pt x="983208" y="398665"/>
                  </a:lnTo>
                  <a:lnTo>
                    <a:pt x="984161" y="397395"/>
                  </a:lnTo>
                  <a:lnTo>
                    <a:pt x="983462" y="394855"/>
                  </a:lnTo>
                  <a:lnTo>
                    <a:pt x="982637" y="393585"/>
                  </a:lnTo>
                  <a:lnTo>
                    <a:pt x="984338" y="392315"/>
                  </a:lnTo>
                  <a:lnTo>
                    <a:pt x="984961" y="391045"/>
                  </a:lnTo>
                  <a:lnTo>
                    <a:pt x="985227" y="391045"/>
                  </a:lnTo>
                  <a:close/>
                </a:path>
                <a:path w="1456690" h="1003300">
                  <a:moveTo>
                    <a:pt x="1029919" y="393585"/>
                  </a:moveTo>
                  <a:lnTo>
                    <a:pt x="1029728" y="391045"/>
                  </a:lnTo>
                  <a:lnTo>
                    <a:pt x="1028611" y="389775"/>
                  </a:lnTo>
                  <a:lnTo>
                    <a:pt x="1028090" y="389775"/>
                  </a:lnTo>
                  <a:lnTo>
                    <a:pt x="1027963" y="388505"/>
                  </a:lnTo>
                  <a:lnTo>
                    <a:pt x="1027430" y="387235"/>
                  </a:lnTo>
                  <a:lnTo>
                    <a:pt x="1026604" y="387235"/>
                  </a:lnTo>
                  <a:lnTo>
                    <a:pt x="1027099" y="385965"/>
                  </a:lnTo>
                  <a:lnTo>
                    <a:pt x="1025575" y="385965"/>
                  </a:lnTo>
                  <a:lnTo>
                    <a:pt x="1024801" y="384695"/>
                  </a:lnTo>
                  <a:lnTo>
                    <a:pt x="1024750" y="383425"/>
                  </a:lnTo>
                  <a:lnTo>
                    <a:pt x="1024242" y="383425"/>
                  </a:lnTo>
                  <a:lnTo>
                    <a:pt x="1023645" y="382155"/>
                  </a:lnTo>
                  <a:lnTo>
                    <a:pt x="1022959" y="382155"/>
                  </a:lnTo>
                  <a:lnTo>
                    <a:pt x="1022337" y="380885"/>
                  </a:lnTo>
                  <a:lnTo>
                    <a:pt x="1022019" y="379615"/>
                  </a:lnTo>
                  <a:lnTo>
                    <a:pt x="1019886" y="379615"/>
                  </a:lnTo>
                  <a:lnTo>
                    <a:pt x="1019378" y="378345"/>
                  </a:lnTo>
                  <a:lnTo>
                    <a:pt x="1019251" y="378345"/>
                  </a:lnTo>
                  <a:lnTo>
                    <a:pt x="1018349" y="377075"/>
                  </a:lnTo>
                  <a:lnTo>
                    <a:pt x="1017955" y="377075"/>
                  </a:lnTo>
                  <a:lnTo>
                    <a:pt x="1019657" y="375805"/>
                  </a:lnTo>
                  <a:lnTo>
                    <a:pt x="1020356" y="375805"/>
                  </a:lnTo>
                  <a:lnTo>
                    <a:pt x="1020686" y="374535"/>
                  </a:lnTo>
                  <a:lnTo>
                    <a:pt x="1019683" y="373265"/>
                  </a:lnTo>
                  <a:lnTo>
                    <a:pt x="1019175" y="373265"/>
                  </a:lnTo>
                  <a:lnTo>
                    <a:pt x="1019136" y="371995"/>
                  </a:lnTo>
                  <a:lnTo>
                    <a:pt x="1018959" y="370725"/>
                  </a:lnTo>
                  <a:lnTo>
                    <a:pt x="1019530" y="369455"/>
                  </a:lnTo>
                  <a:lnTo>
                    <a:pt x="1018247" y="370725"/>
                  </a:lnTo>
                  <a:lnTo>
                    <a:pt x="1017409" y="370725"/>
                  </a:lnTo>
                  <a:lnTo>
                    <a:pt x="1017054" y="369455"/>
                  </a:lnTo>
                  <a:lnTo>
                    <a:pt x="1018184" y="369455"/>
                  </a:lnTo>
                  <a:lnTo>
                    <a:pt x="1018374" y="368185"/>
                  </a:lnTo>
                  <a:lnTo>
                    <a:pt x="1016863" y="368185"/>
                  </a:lnTo>
                  <a:lnTo>
                    <a:pt x="1015834" y="366915"/>
                  </a:lnTo>
                  <a:lnTo>
                    <a:pt x="1015949" y="365645"/>
                  </a:lnTo>
                  <a:lnTo>
                    <a:pt x="1015263" y="364375"/>
                  </a:lnTo>
                  <a:lnTo>
                    <a:pt x="1013802" y="361835"/>
                  </a:lnTo>
                  <a:lnTo>
                    <a:pt x="1014768" y="361835"/>
                  </a:lnTo>
                  <a:lnTo>
                    <a:pt x="1014095" y="360565"/>
                  </a:lnTo>
                  <a:lnTo>
                    <a:pt x="1014247" y="360565"/>
                  </a:lnTo>
                  <a:lnTo>
                    <a:pt x="1014793" y="359295"/>
                  </a:lnTo>
                  <a:lnTo>
                    <a:pt x="1013866" y="359295"/>
                  </a:lnTo>
                  <a:lnTo>
                    <a:pt x="1014247" y="358025"/>
                  </a:lnTo>
                  <a:lnTo>
                    <a:pt x="1013193" y="358025"/>
                  </a:lnTo>
                  <a:lnTo>
                    <a:pt x="1013714" y="356755"/>
                  </a:lnTo>
                  <a:lnTo>
                    <a:pt x="1013714" y="354215"/>
                  </a:lnTo>
                  <a:lnTo>
                    <a:pt x="1013345" y="354215"/>
                  </a:lnTo>
                  <a:lnTo>
                    <a:pt x="1012583" y="352945"/>
                  </a:lnTo>
                  <a:lnTo>
                    <a:pt x="1011301" y="351675"/>
                  </a:lnTo>
                  <a:lnTo>
                    <a:pt x="1009777" y="350405"/>
                  </a:lnTo>
                  <a:lnTo>
                    <a:pt x="1010069" y="350405"/>
                  </a:lnTo>
                  <a:lnTo>
                    <a:pt x="1009827" y="349135"/>
                  </a:lnTo>
                  <a:lnTo>
                    <a:pt x="1009065" y="347865"/>
                  </a:lnTo>
                  <a:lnTo>
                    <a:pt x="1008253" y="347865"/>
                  </a:lnTo>
                  <a:lnTo>
                    <a:pt x="1008227" y="346595"/>
                  </a:lnTo>
                  <a:lnTo>
                    <a:pt x="1006995" y="346595"/>
                  </a:lnTo>
                  <a:lnTo>
                    <a:pt x="1006944" y="345325"/>
                  </a:lnTo>
                  <a:lnTo>
                    <a:pt x="1007097" y="345325"/>
                  </a:lnTo>
                  <a:lnTo>
                    <a:pt x="1007922" y="344055"/>
                  </a:lnTo>
                  <a:lnTo>
                    <a:pt x="1008634" y="344055"/>
                  </a:lnTo>
                  <a:lnTo>
                    <a:pt x="1007910" y="342836"/>
                  </a:lnTo>
                  <a:lnTo>
                    <a:pt x="1007173" y="341515"/>
                  </a:lnTo>
                  <a:lnTo>
                    <a:pt x="1006081" y="341515"/>
                  </a:lnTo>
                  <a:lnTo>
                    <a:pt x="1005751" y="340245"/>
                  </a:lnTo>
                  <a:lnTo>
                    <a:pt x="1006690" y="340245"/>
                  </a:lnTo>
                  <a:lnTo>
                    <a:pt x="1006906" y="338975"/>
                  </a:lnTo>
                  <a:lnTo>
                    <a:pt x="1006449" y="338975"/>
                  </a:lnTo>
                  <a:lnTo>
                    <a:pt x="1005420" y="337705"/>
                  </a:lnTo>
                  <a:lnTo>
                    <a:pt x="1005395" y="336435"/>
                  </a:lnTo>
                  <a:lnTo>
                    <a:pt x="1005078" y="335165"/>
                  </a:lnTo>
                  <a:lnTo>
                    <a:pt x="1004900" y="335165"/>
                  </a:lnTo>
                  <a:lnTo>
                    <a:pt x="1004684" y="333895"/>
                  </a:lnTo>
                  <a:lnTo>
                    <a:pt x="1003935" y="333895"/>
                  </a:lnTo>
                  <a:lnTo>
                    <a:pt x="1002982" y="332625"/>
                  </a:lnTo>
                  <a:lnTo>
                    <a:pt x="1002817" y="331355"/>
                  </a:lnTo>
                  <a:lnTo>
                    <a:pt x="1003439" y="331355"/>
                  </a:lnTo>
                  <a:lnTo>
                    <a:pt x="1003236" y="330085"/>
                  </a:lnTo>
                  <a:lnTo>
                    <a:pt x="1002919" y="330085"/>
                  </a:lnTo>
                  <a:lnTo>
                    <a:pt x="1002499" y="328815"/>
                  </a:lnTo>
                  <a:lnTo>
                    <a:pt x="1002106" y="328815"/>
                  </a:lnTo>
                  <a:lnTo>
                    <a:pt x="1000582" y="327545"/>
                  </a:lnTo>
                  <a:lnTo>
                    <a:pt x="1000175" y="326275"/>
                  </a:lnTo>
                  <a:lnTo>
                    <a:pt x="1000404" y="326275"/>
                  </a:lnTo>
                  <a:lnTo>
                    <a:pt x="1000747" y="325005"/>
                  </a:lnTo>
                  <a:lnTo>
                    <a:pt x="1001242" y="325005"/>
                  </a:lnTo>
                  <a:lnTo>
                    <a:pt x="1000531" y="323735"/>
                  </a:lnTo>
                  <a:lnTo>
                    <a:pt x="997839" y="323735"/>
                  </a:lnTo>
                  <a:lnTo>
                    <a:pt x="998385" y="322465"/>
                  </a:lnTo>
                  <a:lnTo>
                    <a:pt x="998004" y="321195"/>
                  </a:lnTo>
                  <a:lnTo>
                    <a:pt x="998880" y="321195"/>
                  </a:lnTo>
                  <a:lnTo>
                    <a:pt x="999134" y="319925"/>
                  </a:lnTo>
                  <a:lnTo>
                    <a:pt x="998740" y="318655"/>
                  </a:lnTo>
                  <a:lnTo>
                    <a:pt x="996873" y="317385"/>
                  </a:lnTo>
                  <a:lnTo>
                    <a:pt x="995400" y="317385"/>
                  </a:lnTo>
                  <a:lnTo>
                    <a:pt x="995172" y="318655"/>
                  </a:lnTo>
                  <a:lnTo>
                    <a:pt x="994397" y="317385"/>
                  </a:lnTo>
                  <a:lnTo>
                    <a:pt x="995095" y="316115"/>
                  </a:lnTo>
                  <a:lnTo>
                    <a:pt x="995921" y="314845"/>
                  </a:lnTo>
                  <a:lnTo>
                    <a:pt x="995730" y="313575"/>
                  </a:lnTo>
                  <a:lnTo>
                    <a:pt x="996302" y="312305"/>
                  </a:lnTo>
                  <a:lnTo>
                    <a:pt x="996594" y="311035"/>
                  </a:lnTo>
                  <a:lnTo>
                    <a:pt x="995959" y="309765"/>
                  </a:lnTo>
                  <a:lnTo>
                    <a:pt x="995235" y="311035"/>
                  </a:lnTo>
                  <a:lnTo>
                    <a:pt x="994575" y="311035"/>
                  </a:lnTo>
                  <a:lnTo>
                    <a:pt x="994765" y="312305"/>
                  </a:lnTo>
                  <a:lnTo>
                    <a:pt x="992212" y="312305"/>
                  </a:lnTo>
                  <a:lnTo>
                    <a:pt x="991819" y="311035"/>
                  </a:lnTo>
                  <a:lnTo>
                    <a:pt x="993101" y="311035"/>
                  </a:lnTo>
                  <a:lnTo>
                    <a:pt x="994270" y="309765"/>
                  </a:lnTo>
                  <a:lnTo>
                    <a:pt x="995299" y="308495"/>
                  </a:lnTo>
                  <a:lnTo>
                    <a:pt x="994117" y="308495"/>
                  </a:lnTo>
                  <a:lnTo>
                    <a:pt x="993267" y="307225"/>
                  </a:lnTo>
                  <a:lnTo>
                    <a:pt x="993114" y="307225"/>
                  </a:lnTo>
                  <a:lnTo>
                    <a:pt x="992098" y="305955"/>
                  </a:lnTo>
                  <a:lnTo>
                    <a:pt x="991908" y="305955"/>
                  </a:lnTo>
                  <a:lnTo>
                    <a:pt x="991743" y="307225"/>
                  </a:lnTo>
                  <a:lnTo>
                    <a:pt x="991374" y="305955"/>
                  </a:lnTo>
                  <a:lnTo>
                    <a:pt x="991704" y="305955"/>
                  </a:lnTo>
                  <a:lnTo>
                    <a:pt x="991057" y="304685"/>
                  </a:lnTo>
                  <a:lnTo>
                    <a:pt x="990828" y="304685"/>
                  </a:lnTo>
                  <a:lnTo>
                    <a:pt x="990904" y="303415"/>
                  </a:lnTo>
                  <a:lnTo>
                    <a:pt x="991895" y="303415"/>
                  </a:lnTo>
                  <a:lnTo>
                    <a:pt x="992644" y="304685"/>
                  </a:lnTo>
                  <a:lnTo>
                    <a:pt x="993089" y="303415"/>
                  </a:lnTo>
                  <a:lnTo>
                    <a:pt x="993089" y="302145"/>
                  </a:lnTo>
                  <a:lnTo>
                    <a:pt x="992682" y="302145"/>
                  </a:lnTo>
                  <a:lnTo>
                    <a:pt x="991666" y="300875"/>
                  </a:lnTo>
                  <a:lnTo>
                    <a:pt x="990142" y="300875"/>
                  </a:lnTo>
                  <a:lnTo>
                    <a:pt x="989558" y="299605"/>
                  </a:lnTo>
                  <a:lnTo>
                    <a:pt x="990168" y="299605"/>
                  </a:lnTo>
                  <a:lnTo>
                    <a:pt x="990714" y="298335"/>
                  </a:lnTo>
                  <a:lnTo>
                    <a:pt x="990523" y="297065"/>
                  </a:lnTo>
                  <a:lnTo>
                    <a:pt x="990104" y="295795"/>
                  </a:lnTo>
                  <a:lnTo>
                    <a:pt x="989926" y="294525"/>
                  </a:lnTo>
                  <a:lnTo>
                    <a:pt x="989304" y="295795"/>
                  </a:lnTo>
                  <a:lnTo>
                    <a:pt x="988542" y="295795"/>
                  </a:lnTo>
                  <a:lnTo>
                    <a:pt x="987704" y="294525"/>
                  </a:lnTo>
                  <a:lnTo>
                    <a:pt x="986790" y="293255"/>
                  </a:lnTo>
                  <a:lnTo>
                    <a:pt x="986028" y="293255"/>
                  </a:lnTo>
                  <a:lnTo>
                    <a:pt x="987221" y="291985"/>
                  </a:lnTo>
                  <a:lnTo>
                    <a:pt x="988110" y="291985"/>
                  </a:lnTo>
                  <a:lnTo>
                    <a:pt x="987818" y="290715"/>
                  </a:lnTo>
                  <a:lnTo>
                    <a:pt x="987285" y="290715"/>
                  </a:lnTo>
                  <a:lnTo>
                    <a:pt x="987513" y="289445"/>
                  </a:lnTo>
                  <a:lnTo>
                    <a:pt x="985418" y="289445"/>
                  </a:lnTo>
                  <a:lnTo>
                    <a:pt x="986028" y="288175"/>
                  </a:lnTo>
                  <a:lnTo>
                    <a:pt x="986091" y="286905"/>
                  </a:lnTo>
                  <a:lnTo>
                    <a:pt x="985621" y="285635"/>
                  </a:lnTo>
                  <a:lnTo>
                    <a:pt x="984935" y="284365"/>
                  </a:lnTo>
                  <a:lnTo>
                    <a:pt x="984478" y="281825"/>
                  </a:lnTo>
                  <a:lnTo>
                    <a:pt x="984123" y="281825"/>
                  </a:lnTo>
                  <a:lnTo>
                    <a:pt x="983780" y="280555"/>
                  </a:lnTo>
                  <a:lnTo>
                    <a:pt x="981811" y="280555"/>
                  </a:lnTo>
                  <a:lnTo>
                    <a:pt x="981798" y="279285"/>
                  </a:lnTo>
                  <a:lnTo>
                    <a:pt x="981532" y="278015"/>
                  </a:lnTo>
                  <a:lnTo>
                    <a:pt x="981684" y="278015"/>
                  </a:lnTo>
                  <a:lnTo>
                    <a:pt x="982065" y="276745"/>
                  </a:lnTo>
                  <a:lnTo>
                    <a:pt x="980808" y="276745"/>
                  </a:lnTo>
                  <a:lnTo>
                    <a:pt x="981443" y="275475"/>
                  </a:lnTo>
                  <a:lnTo>
                    <a:pt x="981583" y="275475"/>
                  </a:lnTo>
                  <a:lnTo>
                    <a:pt x="981227" y="274205"/>
                  </a:lnTo>
                  <a:lnTo>
                    <a:pt x="980211" y="274205"/>
                  </a:lnTo>
                  <a:lnTo>
                    <a:pt x="979805" y="272935"/>
                  </a:lnTo>
                  <a:lnTo>
                    <a:pt x="975448" y="272935"/>
                  </a:lnTo>
                  <a:lnTo>
                    <a:pt x="972019" y="274205"/>
                  </a:lnTo>
                  <a:lnTo>
                    <a:pt x="969505" y="274205"/>
                  </a:lnTo>
                  <a:lnTo>
                    <a:pt x="967701" y="275475"/>
                  </a:lnTo>
                  <a:lnTo>
                    <a:pt x="965098" y="275475"/>
                  </a:lnTo>
                  <a:lnTo>
                    <a:pt x="963663" y="276745"/>
                  </a:lnTo>
                  <a:lnTo>
                    <a:pt x="963066" y="279285"/>
                  </a:lnTo>
                  <a:lnTo>
                    <a:pt x="963307" y="280555"/>
                  </a:lnTo>
                  <a:lnTo>
                    <a:pt x="963549" y="283095"/>
                  </a:lnTo>
                  <a:lnTo>
                    <a:pt x="964272" y="286905"/>
                  </a:lnTo>
                  <a:lnTo>
                    <a:pt x="966089" y="294525"/>
                  </a:lnTo>
                  <a:lnTo>
                    <a:pt x="966927" y="297065"/>
                  </a:lnTo>
                  <a:lnTo>
                    <a:pt x="967473" y="298335"/>
                  </a:lnTo>
                  <a:lnTo>
                    <a:pt x="967536" y="300875"/>
                  </a:lnTo>
                  <a:lnTo>
                    <a:pt x="967676" y="300875"/>
                  </a:lnTo>
                  <a:lnTo>
                    <a:pt x="968121" y="302145"/>
                  </a:lnTo>
                  <a:lnTo>
                    <a:pt x="968311" y="303415"/>
                  </a:lnTo>
                  <a:lnTo>
                    <a:pt x="968730" y="303415"/>
                  </a:lnTo>
                  <a:lnTo>
                    <a:pt x="969429" y="304685"/>
                  </a:lnTo>
                  <a:lnTo>
                    <a:pt x="969213" y="304685"/>
                  </a:lnTo>
                  <a:lnTo>
                    <a:pt x="969225" y="305955"/>
                  </a:lnTo>
                  <a:lnTo>
                    <a:pt x="969505" y="305955"/>
                  </a:lnTo>
                  <a:lnTo>
                    <a:pt x="970140" y="307225"/>
                  </a:lnTo>
                  <a:lnTo>
                    <a:pt x="970280" y="307225"/>
                  </a:lnTo>
                  <a:lnTo>
                    <a:pt x="970216" y="308495"/>
                  </a:lnTo>
                  <a:lnTo>
                    <a:pt x="970826" y="308495"/>
                  </a:lnTo>
                  <a:lnTo>
                    <a:pt x="971715" y="309765"/>
                  </a:lnTo>
                  <a:lnTo>
                    <a:pt x="971969" y="309765"/>
                  </a:lnTo>
                  <a:lnTo>
                    <a:pt x="971423" y="311035"/>
                  </a:lnTo>
                  <a:lnTo>
                    <a:pt x="971588" y="311035"/>
                  </a:lnTo>
                  <a:lnTo>
                    <a:pt x="972439" y="312305"/>
                  </a:lnTo>
                  <a:lnTo>
                    <a:pt x="972680" y="313575"/>
                  </a:lnTo>
                  <a:lnTo>
                    <a:pt x="973086" y="316115"/>
                  </a:lnTo>
                  <a:lnTo>
                    <a:pt x="973658" y="317385"/>
                  </a:lnTo>
                  <a:lnTo>
                    <a:pt x="974953" y="319925"/>
                  </a:lnTo>
                  <a:lnTo>
                    <a:pt x="975715" y="319925"/>
                  </a:lnTo>
                  <a:lnTo>
                    <a:pt x="975868" y="321195"/>
                  </a:lnTo>
                  <a:lnTo>
                    <a:pt x="975410" y="321195"/>
                  </a:lnTo>
                  <a:lnTo>
                    <a:pt x="975741" y="322465"/>
                  </a:lnTo>
                  <a:lnTo>
                    <a:pt x="976134" y="322465"/>
                  </a:lnTo>
                  <a:lnTo>
                    <a:pt x="977315" y="323735"/>
                  </a:lnTo>
                  <a:lnTo>
                    <a:pt x="977493" y="323735"/>
                  </a:lnTo>
                  <a:lnTo>
                    <a:pt x="976693" y="325005"/>
                  </a:lnTo>
                  <a:lnTo>
                    <a:pt x="976515" y="326275"/>
                  </a:lnTo>
                  <a:lnTo>
                    <a:pt x="976934" y="326275"/>
                  </a:lnTo>
                  <a:lnTo>
                    <a:pt x="978382" y="327545"/>
                  </a:lnTo>
                  <a:lnTo>
                    <a:pt x="978077" y="328815"/>
                  </a:lnTo>
                  <a:lnTo>
                    <a:pt x="978154" y="330085"/>
                  </a:lnTo>
                  <a:lnTo>
                    <a:pt x="978598" y="331355"/>
                  </a:lnTo>
                  <a:lnTo>
                    <a:pt x="979335" y="330085"/>
                  </a:lnTo>
                  <a:lnTo>
                    <a:pt x="979792" y="331355"/>
                  </a:lnTo>
                  <a:lnTo>
                    <a:pt x="980008" y="331355"/>
                  </a:lnTo>
                  <a:lnTo>
                    <a:pt x="980046" y="332625"/>
                  </a:lnTo>
                  <a:lnTo>
                    <a:pt x="980198" y="333895"/>
                  </a:lnTo>
                  <a:lnTo>
                    <a:pt x="980846" y="333895"/>
                  </a:lnTo>
                  <a:lnTo>
                    <a:pt x="980998" y="335165"/>
                  </a:lnTo>
                  <a:lnTo>
                    <a:pt x="981278" y="336435"/>
                  </a:lnTo>
                  <a:lnTo>
                    <a:pt x="981798" y="336435"/>
                  </a:lnTo>
                  <a:lnTo>
                    <a:pt x="982002" y="337705"/>
                  </a:lnTo>
                  <a:lnTo>
                    <a:pt x="982243" y="338975"/>
                  </a:lnTo>
                  <a:lnTo>
                    <a:pt x="982535" y="340245"/>
                  </a:lnTo>
                  <a:lnTo>
                    <a:pt x="983259" y="344055"/>
                  </a:lnTo>
                  <a:lnTo>
                    <a:pt x="983665" y="344055"/>
                  </a:lnTo>
                  <a:lnTo>
                    <a:pt x="985977" y="349135"/>
                  </a:lnTo>
                  <a:lnTo>
                    <a:pt x="986396" y="350405"/>
                  </a:lnTo>
                  <a:lnTo>
                    <a:pt x="986218" y="351675"/>
                  </a:lnTo>
                  <a:lnTo>
                    <a:pt x="986574" y="352945"/>
                  </a:lnTo>
                  <a:lnTo>
                    <a:pt x="988123" y="352945"/>
                  </a:lnTo>
                  <a:lnTo>
                    <a:pt x="987501" y="354215"/>
                  </a:lnTo>
                  <a:lnTo>
                    <a:pt x="987412" y="355485"/>
                  </a:lnTo>
                  <a:lnTo>
                    <a:pt x="987844" y="355485"/>
                  </a:lnTo>
                  <a:lnTo>
                    <a:pt x="988060" y="356755"/>
                  </a:lnTo>
                  <a:lnTo>
                    <a:pt x="988580" y="358025"/>
                  </a:lnTo>
                  <a:lnTo>
                    <a:pt x="989418" y="358025"/>
                  </a:lnTo>
                  <a:lnTo>
                    <a:pt x="989380" y="359295"/>
                  </a:lnTo>
                  <a:lnTo>
                    <a:pt x="989584" y="360565"/>
                  </a:lnTo>
                  <a:lnTo>
                    <a:pt x="990028" y="360565"/>
                  </a:lnTo>
                  <a:lnTo>
                    <a:pt x="990930" y="361835"/>
                  </a:lnTo>
                  <a:lnTo>
                    <a:pt x="991349" y="363105"/>
                  </a:lnTo>
                  <a:lnTo>
                    <a:pt x="991819" y="364375"/>
                  </a:lnTo>
                  <a:lnTo>
                    <a:pt x="992492" y="365645"/>
                  </a:lnTo>
                  <a:lnTo>
                    <a:pt x="993406" y="365645"/>
                  </a:lnTo>
                  <a:lnTo>
                    <a:pt x="993978" y="366915"/>
                  </a:lnTo>
                  <a:lnTo>
                    <a:pt x="994079" y="368185"/>
                  </a:lnTo>
                  <a:lnTo>
                    <a:pt x="995019" y="368185"/>
                  </a:lnTo>
                  <a:lnTo>
                    <a:pt x="995286" y="369455"/>
                  </a:lnTo>
                  <a:lnTo>
                    <a:pt x="995095" y="370725"/>
                  </a:lnTo>
                  <a:lnTo>
                    <a:pt x="995146" y="371995"/>
                  </a:lnTo>
                  <a:lnTo>
                    <a:pt x="995286" y="371995"/>
                  </a:lnTo>
                  <a:lnTo>
                    <a:pt x="995616" y="373265"/>
                  </a:lnTo>
                  <a:lnTo>
                    <a:pt x="996238" y="374535"/>
                  </a:lnTo>
                  <a:lnTo>
                    <a:pt x="996632" y="374535"/>
                  </a:lnTo>
                  <a:lnTo>
                    <a:pt x="996581" y="377075"/>
                  </a:lnTo>
                  <a:lnTo>
                    <a:pt x="997826" y="377075"/>
                  </a:lnTo>
                  <a:lnTo>
                    <a:pt x="998537" y="378345"/>
                  </a:lnTo>
                  <a:lnTo>
                    <a:pt x="998702" y="380885"/>
                  </a:lnTo>
                  <a:lnTo>
                    <a:pt x="1000950" y="384695"/>
                  </a:lnTo>
                  <a:lnTo>
                    <a:pt x="1001560" y="384695"/>
                  </a:lnTo>
                  <a:lnTo>
                    <a:pt x="1001674" y="385965"/>
                  </a:lnTo>
                  <a:lnTo>
                    <a:pt x="1001318" y="387235"/>
                  </a:lnTo>
                  <a:lnTo>
                    <a:pt x="1002474" y="388505"/>
                  </a:lnTo>
                  <a:lnTo>
                    <a:pt x="1003376" y="389775"/>
                  </a:lnTo>
                  <a:lnTo>
                    <a:pt x="1003833" y="391045"/>
                  </a:lnTo>
                  <a:lnTo>
                    <a:pt x="1004316" y="391045"/>
                  </a:lnTo>
                  <a:lnTo>
                    <a:pt x="1004824" y="392315"/>
                  </a:lnTo>
                  <a:lnTo>
                    <a:pt x="1004595" y="392315"/>
                  </a:lnTo>
                  <a:lnTo>
                    <a:pt x="1005116" y="393585"/>
                  </a:lnTo>
                  <a:lnTo>
                    <a:pt x="1005357" y="393585"/>
                  </a:lnTo>
                  <a:lnTo>
                    <a:pt x="1005306" y="394855"/>
                  </a:lnTo>
                  <a:lnTo>
                    <a:pt x="1005484" y="396125"/>
                  </a:lnTo>
                  <a:lnTo>
                    <a:pt x="1004290" y="397395"/>
                  </a:lnTo>
                  <a:lnTo>
                    <a:pt x="1005547" y="397395"/>
                  </a:lnTo>
                  <a:lnTo>
                    <a:pt x="1006436" y="398665"/>
                  </a:lnTo>
                  <a:lnTo>
                    <a:pt x="1008011" y="401205"/>
                  </a:lnTo>
                  <a:lnTo>
                    <a:pt x="1012253" y="401205"/>
                  </a:lnTo>
                  <a:lnTo>
                    <a:pt x="1013434" y="402475"/>
                  </a:lnTo>
                  <a:lnTo>
                    <a:pt x="1014806" y="402475"/>
                  </a:lnTo>
                  <a:lnTo>
                    <a:pt x="1016330" y="401205"/>
                  </a:lnTo>
                  <a:lnTo>
                    <a:pt x="1017752" y="399935"/>
                  </a:lnTo>
                  <a:lnTo>
                    <a:pt x="1019327" y="399935"/>
                  </a:lnTo>
                  <a:lnTo>
                    <a:pt x="1018794" y="401205"/>
                  </a:lnTo>
                  <a:lnTo>
                    <a:pt x="1020737" y="401205"/>
                  </a:lnTo>
                  <a:lnTo>
                    <a:pt x="1020940" y="399935"/>
                  </a:lnTo>
                  <a:lnTo>
                    <a:pt x="1020889" y="398665"/>
                  </a:lnTo>
                  <a:lnTo>
                    <a:pt x="1022553" y="398665"/>
                  </a:lnTo>
                  <a:lnTo>
                    <a:pt x="1025169" y="397395"/>
                  </a:lnTo>
                  <a:lnTo>
                    <a:pt x="1028687" y="396125"/>
                  </a:lnTo>
                  <a:lnTo>
                    <a:pt x="1028420" y="394855"/>
                  </a:lnTo>
                  <a:lnTo>
                    <a:pt x="1029284" y="394855"/>
                  </a:lnTo>
                  <a:lnTo>
                    <a:pt x="1029919" y="393585"/>
                  </a:lnTo>
                  <a:close/>
                </a:path>
                <a:path w="1456690" h="1003300">
                  <a:moveTo>
                    <a:pt x="1134656" y="324345"/>
                  </a:moveTo>
                  <a:close/>
                </a:path>
                <a:path w="1456690" h="1003300">
                  <a:moveTo>
                    <a:pt x="1135507" y="328155"/>
                  </a:moveTo>
                  <a:lnTo>
                    <a:pt x="1134770" y="325615"/>
                  </a:lnTo>
                  <a:lnTo>
                    <a:pt x="1134630" y="324383"/>
                  </a:lnTo>
                  <a:lnTo>
                    <a:pt x="1133919" y="325615"/>
                  </a:lnTo>
                  <a:lnTo>
                    <a:pt x="1134491" y="325615"/>
                  </a:lnTo>
                  <a:lnTo>
                    <a:pt x="1133792" y="326885"/>
                  </a:lnTo>
                  <a:lnTo>
                    <a:pt x="1134808" y="326885"/>
                  </a:lnTo>
                  <a:lnTo>
                    <a:pt x="1135507" y="328155"/>
                  </a:lnTo>
                  <a:close/>
                </a:path>
                <a:path w="1456690" h="1003300">
                  <a:moveTo>
                    <a:pt x="1157757" y="309105"/>
                  </a:moveTo>
                  <a:lnTo>
                    <a:pt x="1157325" y="307835"/>
                  </a:lnTo>
                  <a:lnTo>
                    <a:pt x="1156436" y="307835"/>
                  </a:lnTo>
                  <a:lnTo>
                    <a:pt x="1153718" y="305295"/>
                  </a:lnTo>
                  <a:lnTo>
                    <a:pt x="1150594" y="302755"/>
                  </a:lnTo>
                  <a:lnTo>
                    <a:pt x="1147051" y="302755"/>
                  </a:lnTo>
                  <a:lnTo>
                    <a:pt x="1146886" y="301485"/>
                  </a:lnTo>
                  <a:lnTo>
                    <a:pt x="1146251" y="300215"/>
                  </a:lnTo>
                  <a:lnTo>
                    <a:pt x="1143863" y="300215"/>
                  </a:lnTo>
                  <a:lnTo>
                    <a:pt x="1142809" y="298945"/>
                  </a:lnTo>
                  <a:lnTo>
                    <a:pt x="1142669" y="298945"/>
                  </a:lnTo>
                  <a:lnTo>
                    <a:pt x="1141590" y="297675"/>
                  </a:lnTo>
                  <a:lnTo>
                    <a:pt x="1139558" y="295135"/>
                  </a:lnTo>
                  <a:lnTo>
                    <a:pt x="1137716" y="293865"/>
                  </a:lnTo>
                  <a:lnTo>
                    <a:pt x="1135278" y="293865"/>
                  </a:lnTo>
                  <a:lnTo>
                    <a:pt x="1134503" y="292595"/>
                  </a:lnTo>
                  <a:lnTo>
                    <a:pt x="1133475" y="291325"/>
                  </a:lnTo>
                  <a:lnTo>
                    <a:pt x="1132166" y="290055"/>
                  </a:lnTo>
                  <a:lnTo>
                    <a:pt x="1130223" y="290055"/>
                  </a:lnTo>
                  <a:lnTo>
                    <a:pt x="1128649" y="288785"/>
                  </a:lnTo>
                  <a:lnTo>
                    <a:pt x="1128229" y="287515"/>
                  </a:lnTo>
                  <a:lnTo>
                    <a:pt x="1127506" y="286245"/>
                  </a:lnTo>
                  <a:lnTo>
                    <a:pt x="1123835" y="286245"/>
                  </a:lnTo>
                  <a:lnTo>
                    <a:pt x="1121435" y="282435"/>
                  </a:lnTo>
                  <a:lnTo>
                    <a:pt x="1118806" y="279895"/>
                  </a:lnTo>
                  <a:lnTo>
                    <a:pt x="1115974" y="279895"/>
                  </a:lnTo>
                  <a:lnTo>
                    <a:pt x="1115009" y="278625"/>
                  </a:lnTo>
                  <a:lnTo>
                    <a:pt x="1114209" y="277355"/>
                  </a:lnTo>
                  <a:lnTo>
                    <a:pt x="1113472" y="277355"/>
                  </a:lnTo>
                  <a:lnTo>
                    <a:pt x="1113193" y="276085"/>
                  </a:lnTo>
                  <a:lnTo>
                    <a:pt x="1113370" y="274815"/>
                  </a:lnTo>
                  <a:lnTo>
                    <a:pt x="1111237" y="273545"/>
                  </a:lnTo>
                  <a:lnTo>
                    <a:pt x="1109675" y="272275"/>
                  </a:lnTo>
                  <a:lnTo>
                    <a:pt x="1108659" y="272275"/>
                  </a:lnTo>
                  <a:lnTo>
                    <a:pt x="1107097" y="271005"/>
                  </a:lnTo>
                  <a:lnTo>
                    <a:pt x="1105712" y="269735"/>
                  </a:lnTo>
                  <a:lnTo>
                    <a:pt x="1104519" y="269735"/>
                  </a:lnTo>
                  <a:lnTo>
                    <a:pt x="1103274" y="268465"/>
                  </a:lnTo>
                  <a:lnTo>
                    <a:pt x="1102093" y="267195"/>
                  </a:lnTo>
                  <a:lnTo>
                    <a:pt x="1100975" y="267195"/>
                  </a:lnTo>
                  <a:lnTo>
                    <a:pt x="1099705" y="265925"/>
                  </a:lnTo>
                  <a:lnTo>
                    <a:pt x="1098994" y="265925"/>
                  </a:lnTo>
                  <a:lnTo>
                    <a:pt x="1098499" y="264655"/>
                  </a:lnTo>
                  <a:lnTo>
                    <a:pt x="1098219" y="264655"/>
                  </a:lnTo>
                  <a:lnTo>
                    <a:pt x="1094701" y="262115"/>
                  </a:lnTo>
                  <a:lnTo>
                    <a:pt x="1093749" y="262115"/>
                  </a:lnTo>
                  <a:lnTo>
                    <a:pt x="1092631" y="260845"/>
                  </a:lnTo>
                  <a:lnTo>
                    <a:pt x="1091361" y="259575"/>
                  </a:lnTo>
                  <a:lnTo>
                    <a:pt x="1088555" y="259575"/>
                  </a:lnTo>
                  <a:lnTo>
                    <a:pt x="1087945" y="258305"/>
                  </a:lnTo>
                  <a:lnTo>
                    <a:pt x="1087196" y="258305"/>
                  </a:lnTo>
                  <a:lnTo>
                    <a:pt x="1086307" y="257035"/>
                  </a:lnTo>
                  <a:lnTo>
                    <a:pt x="1086015" y="255765"/>
                  </a:lnTo>
                  <a:lnTo>
                    <a:pt x="1085303" y="254495"/>
                  </a:lnTo>
                  <a:lnTo>
                    <a:pt x="1082535" y="254495"/>
                  </a:lnTo>
                  <a:lnTo>
                    <a:pt x="1081633" y="253225"/>
                  </a:lnTo>
                  <a:lnTo>
                    <a:pt x="1081049" y="253225"/>
                  </a:lnTo>
                  <a:lnTo>
                    <a:pt x="1080604" y="250685"/>
                  </a:lnTo>
                  <a:lnTo>
                    <a:pt x="1077150" y="250685"/>
                  </a:lnTo>
                  <a:lnTo>
                    <a:pt x="1075651" y="248145"/>
                  </a:lnTo>
                  <a:lnTo>
                    <a:pt x="1074242" y="246875"/>
                  </a:lnTo>
                  <a:lnTo>
                    <a:pt x="1072908" y="246875"/>
                  </a:lnTo>
                  <a:lnTo>
                    <a:pt x="1072095" y="245605"/>
                  </a:lnTo>
                  <a:lnTo>
                    <a:pt x="1070381" y="244335"/>
                  </a:lnTo>
                  <a:lnTo>
                    <a:pt x="1067777" y="245605"/>
                  </a:lnTo>
                  <a:lnTo>
                    <a:pt x="1067739" y="244335"/>
                  </a:lnTo>
                  <a:lnTo>
                    <a:pt x="1067257" y="243065"/>
                  </a:lnTo>
                  <a:lnTo>
                    <a:pt x="1065923" y="241795"/>
                  </a:lnTo>
                  <a:lnTo>
                    <a:pt x="1061567" y="241795"/>
                  </a:lnTo>
                  <a:lnTo>
                    <a:pt x="1060678" y="240525"/>
                  </a:lnTo>
                  <a:lnTo>
                    <a:pt x="1061046" y="239255"/>
                  </a:lnTo>
                  <a:lnTo>
                    <a:pt x="1059446" y="237985"/>
                  </a:lnTo>
                  <a:lnTo>
                    <a:pt x="1057160" y="237985"/>
                  </a:lnTo>
                  <a:lnTo>
                    <a:pt x="1056309" y="239255"/>
                  </a:lnTo>
                  <a:lnTo>
                    <a:pt x="1055585" y="239255"/>
                  </a:lnTo>
                  <a:lnTo>
                    <a:pt x="1054214" y="237985"/>
                  </a:lnTo>
                  <a:lnTo>
                    <a:pt x="1052220" y="236715"/>
                  </a:lnTo>
                  <a:lnTo>
                    <a:pt x="1051902" y="237985"/>
                  </a:lnTo>
                  <a:lnTo>
                    <a:pt x="1051572" y="237985"/>
                  </a:lnTo>
                  <a:lnTo>
                    <a:pt x="1051750" y="239255"/>
                  </a:lnTo>
                  <a:lnTo>
                    <a:pt x="1046302" y="239255"/>
                  </a:lnTo>
                  <a:lnTo>
                    <a:pt x="1045514" y="237985"/>
                  </a:lnTo>
                  <a:lnTo>
                    <a:pt x="1044638" y="241795"/>
                  </a:lnTo>
                  <a:lnTo>
                    <a:pt x="1044232" y="244335"/>
                  </a:lnTo>
                  <a:lnTo>
                    <a:pt x="1044917" y="245605"/>
                  </a:lnTo>
                  <a:lnTo>
                    <a:pt x="1045083" y="246875"/>
                  </a:lnTo>
                  <a:lnTo>
                    <a:pt x="1045057" y="248145"/>
                  </a:lnTo>
                  <a:lnTo>
                    <a:pt x="1044841" y="248145"/>
                  </a:lnTo>
                  <a:lnTo>
                    <a:pt x="1043508" y="246875"/>
                  </a:lnTo>
                  <a:lnTo>
                    <a:pt x="1042441" y="246875"/>
                  </a:lnTo>
                  <a:lnTo>
                    <a:pt x="1040561" y="248145"/>
                  </a:lnTo>
                  <a:lnTo>
                    <a:pt x="1040155" y="249415"/>
                  </a:lnTo>
                  <a:lnTo>
                    <a:pt x="1040422" y="250685"/>
                  </a:lnTo>
                  <a:lnTo>
                    <a:pt x="1039368" y="251955"/>
                  </a:lnTo>
                  <a:lnTo>
                    <a:pt x="1039139" y="253225"/>
                  </a:lnTo>
                  <a:lnTo>
                    <a:pt x="1039749" y="254495"/>
                  </a:lnTo>
                  <a:lnTo>
                    <a:pt x="1039012" y="257035"/>
                  </a:lnTo>
                  <a:lnTo>
                    <a:pt x="1038910" y="258305"/>
                  </a:lnTo>
                  <a:lnTo>
                    <a:pt x="1040460" y="258305"/>
                  </a:lnTo>
                  <a:lnTo>
                    <a:pt x="1041768" y="259575"/>
                  </a:lnTo>
                  <a:lnTo>
                    <a:pt x="1043406" y="259575"/>
                  </a:lnTo>
                  <a:lnTo>
                    <a:pt x="1043203" y="260845"/>
                  </a:lnTo>
                  <a:lnTo>
                    <a:pt x="1042212" y="260845"/>
                  </a:lnTo>
                  <a:lnTo>
                    <a:pt x="1040701" y="259575"/>
                  </a:lnTo>
                  <a:lnTo>
                    <a:pt x="1039698" y="259575"/>
                  </a:lnTo>
                  <a:lnTo>
                    <a:pt x="1039177" y="262115"/>
                  </a:lnTo>
                  <a:lnTo>
                    <a:pt x="1039456" y="263385"/>
                  </a:lnTo>
                  <a:lnTo>
                    <a:pt x="1040536" y="267195"/>
                  </a:lnTo>
                  <a:lnTo>
                    <a:pt x="1041552" y="269735"/>
                  </a:lnTo>
                  <a:lnTo>
                    <a:pt x="1041869" y="271005"/>
                  </a:lnTo>
                  <a:lnTo>
                    <a:pt x="1041958" y="273545"/>
                  </a:lnTo>
                  <a:lnTo>
                    <a:pt x="1042682" y="273545"/>
                  </a:lnTo>
                  <a:lnTo>
                    <a:pt x="1043343" y="274815"/>
                  </a:lnTo>
                  <a:lnTo>
                    <a:pt x="1042631" y="274815"/>
                  </a:lnTo>
                  <a:lnTo>
                    <a:pt x="1040650" y="273545"/>
                  </a:lnTo>
                  <a:lnTo>
                    <a:pt x="1041234" y="276085"/>
                  </a:lnTo>
                  <a:lnTo>
                    <a:pt x="1041450" y="278625"/>
                  </a:lnTo>
                  <a:lnTo>
                    <a:pt x="1041717" y="281165"/>
                  </a:lnTo>
                  <a:lnTo>
                    <a:pt x="1042390" y="282435"/>
                  </a:lnTo>
                  <a:lnTo>
                    <a:pt x="1043432" y="283705"/>
                  </a:lnTo>
                  <a:lnTo>
                    <a:pt x="1043127" y="284975"/>
                  </a:lnTo>
                  <a:lnTo>
                    <a:pt x="1043343" y="284975"/>
                  </a:lnTo>
                  <a:lnTo>
                    <a:pt x="1044067" y="286245"/>
                  </a:lnTo>
                  <a:lnTo>
                    <a:pt x="1042441" y="286245"/>
                  </a:lnTo>
                  <a:lnTo>
                    <a:pt x="1042530" y="288785"/>
                  </a:lnTo>
                  <a:lnTo>
                    <a:pt x="1042873" y="290055"/>
                  </a:lnTo>
                  <a:lnTo>
                    <a:pt x="1041806" y="290055"/>
                  </a:lnTo>
                  <a:lnTo>
                    <a:pt x="1041768" y="292595"/>
                  </a:lnTo>
                  <a:lnTo>
                    <a:pt x="1042784" y="293865"/>
                  </a:lnTo>
                  <a:lnTo>
                    <a:pt x="1044117" y="296405"/>
                  </a:lnTo>
                  <a:lnTo>
                    <a:pt x="1045565" y="298945"/>
                  </a:lnTo>
                  <a:lnTo>
                    <a:pt x="1043990" y="298945"/>
                  </a:lnTo>
                  <a:lnTo>
                    <a:pt x="1043279" y="300215"/>
                  </a:lnTo>
                  <a:lnTo>
                    <a:pt x="1043419" y="301485"/>
                  </a:lnTo>
                  <a:lnTo>
                    <a:pt x="1043432" y="302755"/>
                  </a:lnTo>
                  <a:lnTo>
                    <a:pt x="1043990" y="304025"/>
                  </a:lnTo>
                  <a:lnTo>
                    <a:pt x="1044587" y="305295"/>
                  </a:lnTo>
                  <a:lnTo>
                    <a:pt x="1045006" y="305295"/>
                  </a:lnTo>
                  <a:lnTo>
                    <a:pt x="1044181" y="307835"/>
                  </a:lnTo>
                  <a:lnTo>
                    <a:pt x="1044727" y="309105"/>
                  </a:lnTo>
                  <a:lnTo>
                    <a:pt x="1046683" y="310375"/>
                  </a:lnTo>
                  <a:lnTo>
                    <a:pt x="1045514" y="311645"/>
                  </a:lnTo>
                  <a:lnTo>
                    <a:pt x="1045006" y="312915"/>
                  </a:lnTo>
                  <a:lnTo>
                    <a:pt x="1045286" y="315455"/>
                  </a:lnTo>
                  <a:lnTo>
                    <a:pt x="1045781" y="317995"/>
                  </a:lnTo>
                  <a:lnTo>
                    <a:pt x="1046607" y="317995"/>
                  </a:lnTo>
                  <a:lnTo>
                    <a:pt x="1046162" y="319265"/>
                  </a:lnTo>
                  <a:lnTo>
                    <a:pt x="1046632" y="321805"/>
                  </a:lnTo>
                  <a:lnTo>
                    <a:pt x="1046835" y="323075"/>
                  </a:lnTo>
                  <a:lnTo>
                    <a:pt x="1046708" y="323075"/>
                  </a:lnTo>
                  <a:lnTo>
                    <a:pt x="1046505" y="326885"/>
                  </a:lnTo>
                  <a:lnTo>
                    <a:pt x="1046949" y="328155"/>
                  </a:lnTo>
                  <a:lnTo>
                    <a:pt x="1047216" y="328155"/>
                  </a:lnTo>
                  <a:lnTo>
                    <a:pt x="1047280" y="329425"/>
                  </a:lnTo>
                  <a:lnTo>
                    <a:pt x="1047432" y="330695"/>
                  </a:lnTo>
                  <a:lnTo>
                    <a:pt x="1048004" y="337045"/>
                  </a:lnTo>
                  <a:lnTo>
                    <a:pt x="1047889" y="339585"/>
                  </a:lnTo>
                  <a:lnTo>
                    <a:pt x="1047521" y="340855"/>
                  </a:lnTo>
                  <a:lnTo>
                    <a:pt x="1047927" y="340855"/>
                  </a:lnTo>
                  <a:lnTo>
                    <a:pt x="1047750" y="342125"/>
                  </a:lnTo>
                  <a:lnTo>
                    <a:pt x="1047457" y="342125"/>
                  </a:lnTo>
                  <a:lnTo>
                    <a:pt x="1047775" y="343395"/>
                  </a:lnTo>
                  <a:lnTo>
                    <a:pt x="1047826" y="347205"/>
                  </a:lnTo>
                  <a:lnTo>
                    <a:pt x="1047750" y="348475"/>
                  </a:lnTo>
                  <a:lnTo>
                    <a:pt x="1047673" y="351015"/>
                  </a:lnTo>
                  <a:lnTo>
                    <a:pt x="1049185" y="351015"/>
                  </a:lnTo>
                  <a:lnTo>
                    <a:pt x="1049807" y="352285"/>
                  </a:lnTo>
                  <a:lnTo>
                    <a:pt x="1049540" y="353555"/>
                  </a:lnTo>
                  <a:lnTo>
                    <a:pt x="1048321" y="353555"/>
                  </a:lnTo>
                  <a:lnTo>
                    <a:pt x="1047445" y="354825"/>
                  </a:lnTo>
                  <a:lnTo>
                    <a:pt x="1046924" y="356095"/>
                  </a:lnTo>
                  <a:lnTo>
                    <a:pt x="1046302" y="357365"/>
                  </a:lnTo>
                  <a:lnTo>
                    <a:pt x="1046251" y="358635"/>
                  </a:lnTo>
                  <a:lnTo>
                    <a:pt x="1046759" y="359905"/>
                  </a:lnTo>
                  <a:lnTo>
                    <a:pt x="1046060" y="361175"/>
                  </a:lnTo>
                  <a:lnTo>
                    <a:pt x="1045260" y="361175"/>
                  </a:lnTo>
                  <a:lnTo>
                    <a:pt x="1044676" y="362445"/>
                  </a:lnTo>
                  <a:lnTo>
                    <a:pt x="1044232" y="362445"/>
                  </a:lnTo>
                  <a:lnTo>
                    <a:pt x="1043597" y="364985"/>
                  </a:lnTo>
                  <a:lnTo>
                    <a:pt x="1046924" y="370065"/>
                  </a:lnTo>
                  <a:lnTo>
                    <a:pt x="1048118" y="371335"/>
                  </a:lnTo>
                  <a:lnTo>
                    <a:pt x="1049870" y="372605"/>
                  </a:lnTo>
                  <a:lnTo>
                    <a:pt x="1053325" y="372605"/>
                  </a:lnTo>
                  <a:lnTo>
                    <a:pt x="1055751" y="373875"/>
                  </a:lnTo>
                  <a:lnTo>
                    <a:pt x="1057795" y="375145"/>
                  </a:lnTo>
                  <a:lnTo>
                    <a:pt x="1063967" y="375145"/>
                  </a:lnTo>
                  <a:lnTo>
                    <a:pt x="1066787" y="373875"/>
                  </a:lnTo>
                  <a:lnTo>
                    <a:pt x="1067435" y="372605"/>
                  </a:lnTo>
                  <a:lnTo>
                    <a:pt x="1067803" y="371335"/>
                  </a:lnTo>
                  <a:lnTo>
                    <a:pt x="1067155" y="367525"/>
                  </a:lnTo>
                  <a:lnTo>
                    <a:pt x="1066215" y="363715"/>
                  </a:lnTo>
                  <a:lnTo>
                    <a:pt x="1064945" y="359905"/>
                  </a:lnTo>
                  <a:lnTo>
                    <a:pt x="1065568" y="358635"/>
                  </a:lnTo>
                  <a:lnTo>
                    <a:pt x="1065834" y="357365"/>
                  </a:lnTo>
                  <a:lnTo>
                    <a:pt x="1065911" y="352285"/>
                  </a:lnTo>
                  <a:lnTo>
                    <a:pt x="1066469" y="349745"/>
                  </a:lnTo>
                  <a:lnTo>
                    <a:pt x="1065771" y="348475"/>
                  </a:lnTo>
                  <a:lnTo>
                    <a:pt x="1065999" y="347205"/>
                  </a:lnTo>
                  <a:lnTo>
                    <a:pt x="1066253" y="347205"/>
                  </a:lnTo>
                  <a:lnTo>
                    <a:pt x="1066558" y="345935"/>
                  </a:lnTo>
                  <a:lnTo>
                    <a:pt x="1066596" y="344665"/>
                  </a:lnTo>
                  <a:lnTo>
                    <a:pt x="1066660" y="343395"/>
                  </a:lnTo>
                  <a:lnTo>
                    <a:pt x="1067206" y="343395"/>
                  </a:lnTo>
                  <a:lnTo>
                    <a:pt x="1066101" y="340855"/>
                  </a:lnTo>
                  <a:lnTo>
                    <a:pt x="1066063" y="338315"/>
                  </a:lnTo>
                  <a:lnTo>
                    <a:pt x="1067041" y="337045"/>
                  </a:lnTo>
                  <a:lnTo>
                    <a:pt x="1066482" y="328155"/>
                  </a:lnTo>
                  <a:lnTo>
                    <a:pt x="1065898" y="326885"/>
                  </a:lnTo>
                  <a:lnTo>
                    <a:pt x="1066838" y="317995"/>
                  </a:lnTo>
                  <a:lnTo>
                    <a:pt x="1066787" y="311645"/>
                  </a:lnTo>
                  <a:lnTo>
                    <a:pt x="1065758" y="306565"/>
                  </a:lnTo>
                  <a:lnTo>
                    <a:pt x="1066038" y="305295"/>
                  </a:lnTo>
                  <a:lnTo>
                    <a:pt x="1065923" y="304025"/>
                  </a:lnTo>
                  <a:lnTo>
                    <a:pt x="1065657" y="302755"/>
                  </a:lnTo>
                  <a:lnTo>
                    <a:pt x="1065428" y="301485"/>
                  </a:lnTo>
                  <a:lnTo>
                    <a:pt x="1065872" y="301485"/>
                  </a:lnTo>
                  <a:lnTo>
                    <a:pt x="1065987" y="300215"/>
                  </a:lnTo>
                  <a:lnTo>
                    <a:pt x="1065860" y="293865"/>
                  </a:lnTo>
                  <a:lnTo>
                    <a:pt x="1065745" y="291325"/>
                  </a:lnTo>
                  <a:lnTo>
                    <a:pt x="1065453" y="288785"/>
                  </a:lnTo>
                  <a:lnTo>
                    <a:pt x="1065060" y="288785"/>
                  </a:lnTo>
                  <a:lnTo>
                    <a:pt x="1065949" y="286245"/>
                  </a:lnTo>
                  <a:lnTo>
                    <a:pt x="1066050" y="283705"/>
                  </a:lnTo>
                  <a:lnTo>
                    <a:pt x="1065314" y="279895"/>
                  </a:lnTo>
                  <a:lnTo>
                    <a:pt x="1064793" y="277355"/>
                  </a:lnTo>
                  <a:lnTo>
                    <a:pt x="1064882" y="274815"/>
                  </a:lnTo>
                  <a:lnTo>
                    <a:pt x="1065631" y="273545"/>
                  </a:lnTo>
                  <a:lnTo>
                    <a:pt x="1068298" y="274815"/>
                  </a:lnTo>
                  <a:lnTo>
                    <a:pt x="1070737" y="276085"/>
                  </a:lnTo>
                  <a:lnTo>
                    <a:pt x="1072959" y="277355"/>
                  </a:lnTo>
                  <a:lnTo>
                    <a:pt x="1074712" y="277355"/>
                  </a:lnTo>
                  <a:lnTo>
                    <a:pt x="1075791" y="278625"/>
                  </a:lnTo>
                  <a:lnTo>
                    <a:pt x="1076185" y="279895"/>
                  </a:lnTo>
                  <a:lnTo>
                    <a:pt x="1076452" y="281165"/>
                  </a:lnTo>
                  <a:lnTo>
                    <a:pt x="1079360" y="283705"/>
                  </a:lnTo>
                  <a:lnTo>
                    <a:pt x="1083106" y="283705"/>
                  </a:lnTo>
                  <a:lnTo>
                    <a:pt x="1084148" y="282435"/>
                  </a:lnTo>
                  <a:lnTo>
                    <a:pt x="1084859" y="284975"/>
                  </a:lnTo>
                  <a:lnTo>
                    <a:pt x="1085227" y="287515"/>
                  </a:lnTo>
                  <a:lnTo>
                    <a:pt x="1086853" y="290055"/>
                  </a:lnTo>
                  <a:lnTo>
                    <a:pt x="1088110" y="288785"/>
                  </a:lnTo>
                  <a:lnTo>
                    <a:pt x="1089012" y="287515"/>
                  </a:lnTo>
                  <a:lnTo>
                    <a:pt x="1089787" y="286245"/>
                  </a:lnTo>
                  <a:lnTo>
                    <a:pt x="1090409" y="286245"/>
                  </a:lnTo>
                  <a:lnTo>
                    <a:pt x="1090853" y="287515"/>
                  </a:lnTo>
                  <a:lnTo>
                    <a:pt x="1091996" y="287515"/>
                  </a:lnTo>
                  <a:lnTo>
                    <a:pt x="1092581" y="288785"/>
                  </a:lnTo>
                  <a:lnTo>
                    <a:pt x="1092301" y="288785"/>
                  </a:lnTo>
                  <a:lnTo>
                    <a:pt x="1092174" y="290055"/>
                  </a:lnTo>
                  <a:lnTo>
                    <a:pt x="1091476" y="290055"/>
                  </a:lnTo>
                  <a:lnTo>
                    <a:pt x="1091933" y="291325"/>
                  </a:lnTo>
                  <a:lnTo>
                    <a:pt x="1092974" y="291325"/>
                  </a:lnTo>
                  <a:lnTo>
                    <a:pt x="1093152" y="292595"/>
                  </a:lnTo>
                  <a:lnTo>
                    <a:pt x="1093406" y="292595"/>
                  </a:lnTo>
                  <a:lnTo>
                    <a:pt x="1094282" y="293865"/>
                  </a:lnTo>
                  <a:lnTo>
                    <a:pt x="1095578" y="293865"/>
                  </a:lnTo>
                  <a:lnTo>
                    <a:pt x="1095895" y="295135"/>
                  </a:lnTo>
                  <a:lnTo>
                    <a:pt x="1095629" y="296405"/>
                  </a:lnTo>
                  <a:lnTo>
                    <a:pt x="1095679" y="297675"/>
                  </a:lnTo>
                  <a:lnTo>
                    <a:pt x="1097521" y="297675"/>
                  </a:lnTo>
                  <a:lnTo>
                    <a:pt x="1098029" y="296405"/>
                  </a:lnTo>
                  <a:lnTo>
                    <a:pt x="1097508" y="295135"/>
                  </a:lnTo>
                  <a:lnTo>
                    <a:pt x="1097026" y="293865"/>
                  </a:lnTo>
                  <a:lnTo>
                    <a:pt x="1097203" y="292595"/>
                  </a:lnTo>
                  <a:lnTo>
                    <a:pt x="1097572" y="292595"/>
                  </a:lnTo>
                  <a:lnTo>
                    <a:pt x="1098575" y="293865"/>
                  </a:lnTo>
                  <a:lnTo>
                    <a:pt x="1099477" y="293865"/>
                  </a:lnTo>
                  <a:lnTo>
                    <a:pt x="1099642" y="295135"/>
                  </a:lnTo>
                  <a:lnTo>
                    <a:pt x="1100785" y="298945"/>
                  </a:lnTo>
                  <a:lnTo>
                    <a:pt x="1102944" y="298945"/>
                  </a:lnTo>
                  <a:lnTo>
                    <a:pt x="1102880" y="300215"/>
                  </a:lnTo>
                  <a:lnTo>
                    <a:pt x="1103287" y="300215"/>
                  </a:lnTo>
                  <a:lnTo>
                    <a:pt x="1105166" y="304025"/>
                  </a:lnTo>
                  <a:lnTo>
                    <a:pt x="1106779" y="304025"/>
                  </a:lnTo>
                  <a:lnTo>
                    <a:pt x="1105916" y="301485"/>
                  </a:lnTo>
                  <a:lnTo>
                    <a:pt x="1107884" y="301485"/>
                  </a:lnTo>
                  <a:lnTo>
                    <a:pt x="1108316" y="302755"/>
                  </a:lnTo>
                  <a:lnTo>
                    <a:pt x="1108379" y="304025"/>
                  </a:lnTo>
                  <a:lnTo>
                    <a:pt x="1108722" y="304025"/>
                  </a:lnTo>
                  <a:lnTo>
                    <a:pt x="1108925" y="305295"/>
                  </a:lnTo>
                  <a:lnTo>
                    <a:pt x="1109408" y="306565"/>
                  </a:lnTo>
                  <a:lnTo>
                    <a:pt x="1110272" y="305295"/>
                  </a:lnTo>
                  <a:lnTo>
                    <a:pt x="1111516" y="304025"/>
                  </a:lnTo>
                  <a:lnTo>
                    <a:pt x="1112634" y="306565"/>
                  </a:lnTo>
                  <a:lnTo>
                    <a:pt x="1113142" y="309105"/>
                  </a:lnTo>
                  <a:lnTo>
                    <a:pt x="1113917" y="311645"/>
                  </a:lnTo>
                  <a:lnTo>
                    <a:pt x="1115110" y="312915"/>
                  </a:lnTo>
                  <a:lnTo>
                    <a:pt x="1116723" y="314185"/>
                  </a:lnTo>
                  <a:lnTo>
                    <a:pt x="1116380" y="312915"/>
                  </a:lnTo>
                  <a:lnTo>
                    <a:pt x="1115885" y="311645"/>
                  </a:lnTo>
                  <a:lnTo>
                    <a:pt x="1115720" y="310375"/>
                  </a:lnTo>
                  <a:lnTo>
                    <a:pt x="1116495" y="310375"/>
                  </a:lnTo>
                  <a:lnTo>
                    <a:pt x="1116761" y="311645"/>
                  </a:lnTo>
                  <a:lnTo>
                    <a:pt x="1117079" y="311645"/>
                  </a:lnTo>
                  <a:lnTo>
                    <a:pt x="1117473" y="312915"/>
                  </a:lnTo>
                  <a:lnTo>
                    <a:pt x="1118057" y="311645"/>
                  </a:lnTo>
                  <a:lnTo>
                    <a:pt x="1120470" y="311645"/>
                  </a:lnTo>
                  <a:lnTo>
                    <a:pt x="1120686" y="312915"/>
                  </a:lnTo>
                  <a:lnTo>
                    <a:pt x="1121105" y="312915"/>
                  </a:lnTo>
                  <a:lnTo>
                    <a:pt x="1121371" y="314185"/>
                  </a:lnTo>
                  <a:lnTo>
                    <a:pt x="1121918" y="317995"/>
                  </a:lnTo>
                  <a:lnTo>
                    <a:pt x="1122553" y="317995"/>
                  </a:lnTo>
                  <a:lnTo>
                    <a:pt x="1123632" y="319265"/>
                  </a:lnTo>
                  <a:lnTo>
                    <a:pt x="1126020" y="321805"/>
                  </a:lnTo>
                  <a:lnTo>
                    <a:pt x="1126350" y="317995"/>
                  </a:lnTo>
                  <a:lnTo>
                    <a:pt x="1126972" y="316725"/>
                  </a:lnTo>
                  <a:lnTo>
                    <a:pt x="1128699" y="315455"/>
                  </a:lnTo>
                  <a:lnTo>
                    <a:pt x="1129296" y="315455"/>
                  </a:lnTo>
                  <a:lnTo>
                    <a:pt x="1130084" y="319265"/>
                  </a:lnTo>
                  <a:lnTo>
                    <a:pt x="1130134" y="321805"/>
                  </a:lnTo>
                  <a:lnTo>
                    <a:pt x="1129842" y="324345"/>
                  </a:lnTo>
                  <a:lnTo>
                    <a:pt x="1131252" y="323075"/>
                  </a:lnTo>
                  <a:lnTo>
                    <a:pt x="1132052" y="321805"/>
                  </a:lnTo>
                  <a:lnTo>
                    <a:pt x="1132243" y="319265"/>
                  </a:lnTo>
                  <a:lnTo>
                    <a:pt x="1132979" y="319265"/>
                  </a:lnTo>
                  <a:lnTo>
                    <a:pt x="1133144" y="320535"/>
                  </a:lnTo>
                  <a:lnTo>
                    <a:pt x="1132344" y="323075"/>
                  </a:lnTo>
                  <a:lnTo>
                    <a:pt x="1132522" y="323075"/>
                  </a:lnTo>
                  <a:lnTo>
                    <a:pt x="1134910" y="321805"/>
                  </a:lnTo>
                  <a:lnTo>
                    <a:pt x="1135392" y="323075"/>
                  </a:lnTo>
                  <a:lnTo>
                    <a:pt x="1134656" y="324345"/>
                  </a:lnTo>
                  <a:lnTo>
                    <a:pt x="1137373" y="324345"/>
                  </a:lnTo>
                  <a:lnTo>
                    <a:pt x="1138580" y="325615"/>
                  </a:lnTo>
                  <a:lnTo>
                    <a:pt x="1139571" y="325615"/>
                  </a:lnTo>
                  <a:lnTo>
                    <a:pt x="1140371" y="326885"/>
                  </a:lnTo>
                  <a:lnTo>
                    <a:pt x="1140333" y="325615"/>
                  </a:lnTo>
                  <a:lnTo>
                    <a:pt x="1140510" y="325615"/>
                  </a:lnTo>
                  <a:lnTo>
                    <a:pt x="1140307" y="324345"/>
                  </a:lnTo>
                  <a:lnTo>
                    <a:pt x="1141641" y="325615"/>
                  </a:lnTo>
                  <a:lnTo>
                    <a:pt x="1142263" y="325615"/>
                  </a:lnTo>
                  <a:lnTo>
                    <a:pt x="1142276" y="324345"/>
                  </a:lnTo>
                  <a:lnTo>
                    <a:pt x="1142326" y="325310"/>
                  </a:lnTo>
                  <a:lnTo>
                    <a:pt x="1142352" y="325615"/>
                  </a:lnTo>
                  <a:lnTo>
                    <a:pt x="1143203" y="326885"/>
                  </a:lnTo>
                  <a:lnTo>
                    <a:pt x="1143635" y="324345"/>
                  </a:lnTo>
                  <a:lnTo>
                    <a:pt x="1144155" y="323075"/>
                  </a:lnTo>
                  <a:lnTo>
                    <a:pt x="1148727" y="323075"/>
                  </a:lnTo>
                  <a:lnTo>
                    <a:pt x="1150772" y="321805"/>
                  </a:lnTo>
                  <a:lnTo>
                    <a:pt x="1151826" y="319265"/>
                  </a:lnTo>
                  <a:lnTo>
                    <a:pt x="1152690" y="316725"/>
                  </a:lnTo>
                  <a:lnTo>
                    <a:pt x="1153985" y="317995"/>
                  </a:lnTo>
                  <a:lnTo>
                    <a:pt x="1154849" y="317995"/>
                  </a:lnTo>
                  <a:lnTo>
                    <a:pt x="1155293" y="316725"/>
                  </a:lnTo>
                  <a:lnTo>
                    <a:pt x="1155458" y="316725"/>
                  </a:lnTo>
                  <a:lnTo>
                    <a:pt x="1155420" y="315455"/>
                  </a:lnTo>
                  <a:lnTo>
                    <a:pt x="1155217" y="315455"/>
                  </a:lnTo>
                  <a:lnTo>
                    <a:pt x="1155496" y="314185"/>
                  </a:lnTo>
                  <a:lnTo>
                    <a:pt x="1157579" y="315455"/>
                  </a:lnTo>
                  <a:lnTo>
                    <a:pt x="1157401" y="314185"/>
                  </a:lnTo>
                  <a:lnTo>
                    <a:pt x="1157160" y="314185"/>
                  </a:lnTo>
                  <a:lnTo>
                    <a:pt x="1156906" y="312915"/>
                  </a:lnTo>
                  <a:lnTo>
                    <a:pt x="1156601" y="310375"/>
                  </a:lnTo>
                  <a:lnTo>
                    <a:pt x="1157744" y="311645"/>
                  </a:lnTo>
                  <a:lnTo>
                    <a:pt x="1157757" y="310375"/>
                  </a:lnTo>
                  <a:lnTo>
                    <a:pt x="1157757" y="309105"/>
                  </a:lnTo>
                  <a:close/>
                </a:path>
                <a:path w="1456690" h="1003300">
                  <a:moveTo>
                    <a:pt x="1241056" y="236677"/>
                  </a:moveTo>
                  <a:lnTo>
                    <a:pt x="1238504" y="236677"/>
                  </a:lnTo>
                  <a:lnTo>
                    <a:pt x="1237907" y="235407"/>
                  </a:lnTo>
                  <a:lnTo>
                    <a:pt x="1237602" y="234137"/>
                  </a:lnTo>
                  <a:lnTo>
                    <a:pt x="1237957" y="234137"/>
                  </a:lnTo>
                  <a:lnTo>
                    <a:pt x="1238338" y="232867"/>
                  </a:lnTo>
                  <a:lnTo>
                    <a:pt x="1238745" y="232867"/>
                  </a:lnTo>
                  <a:lnTo>
                    <a:pt x="1237107" y="231597"/>
                  </a:lnTo>
                  <a:lnTo>
                    <a:pt x="1235976" y="231597"/>
                  </a:lnTo>
                  <a:lnTo>
                    <a:pt x="1235367" y="230327"/>
                  </a:lnTo>
                  <a:lnTo>
                    <a:pt x="1235443" y="229057"/>
                  </a:lnTo>
                  <a:lnTo>
                    <a:pt x="1235595" y="227787"/>
                  </a:lnTo>
                  <a:lnTo>
                    <a:pt x="1234211" y="227787"/>
                  </a:lnTo>
                  <a:lnTo>
                    <a:pt x="1233754" y="226517"/>
                  </a:lnTo>
                  <a:lnTo>
                    <a:pt x="1232827" y="225247"/>
                  </a:lnTo>
                  <a:lnTo>
                    <a:pt x="1231442" y="222707"/>
                  </a:lnTo>
                  <a:lnTo>
                    <a:pt x="1229448" y="221437"/>
                  </a:lnTo>
                  <a:lnTo>
                    <a:pt x="1228877" y="220167"/>
                  </a:lnTo>
                  <a:lnTo>
                    <a:pt x="1228445" y="220167"/>
                  </a:lnTo>
                  <a:lnTo>
                    <a:pt x="1228140" y="218897"/>
                  </a:lnTo>
                  <a:lnTo>
                    <a:pt x="1226908" y="217627"/>
                  </a:lnTo>
                  <a:lnTo>
                    <a:pt x="1225689" y="216357"/>
                  </a:lnTo>
                  <a:lnTo>
                    <a:pt x="1225435" y="216357"/>
                  </a:lnTo>
                  <a:lnTo>
                    <a:pt x="1225143" y="217627"/>
                  </a:lnTo>
                  <a:lnTo>
                    <a:pt x="1224216" y="217627"/>
                  </a:lnTo>
                  <a:lnTo>
                    <a:pt x="1223238" y="216357"/>
                  </a:lnTo>
                  <a:lnTo>
                    <a:pt x="1222616" y="215087"/>
                  </a:lnTo>
                  <a:lnTo>
                    <a:pt x="1221308" y="213817"/>
                  </a:lnTo>
                  <a:lnTo>
                    <a:pt x="1219225" y="212750"/>
                  </a:lnTo>
                  <a:lnTo>
                    <a:pt x="1219225" y="234137"/>
                  </a:lnTo>
                  <a:lnTo>
                    <a:pt x="1219034" y="236677"/>
                  </a:lnTo>
                  <a:lnTo>
                    <a:pt x="1218907" y="241757"/>
                  </a:lnTo>
                  <a:lnTo>
                    <a:pt x="1219161" y="241757"/>
                  </a:lnTo>
                  <a:lnTo>
                    <a:pt x="1218018" y="243027"/>
                  </a:lnTo>
                  <a:lnTo>
                    <a:pt x="1217803" y="244297"/>
                  </a:lnTo>
                  <a:lnTo>
                    <a:pt x="1217345" y="245567"/>
                  </a:lnTo>
                  <a:lnTo>
                    <a:pt x="1217091" y="246837"/>
                  </a:lnTo>
                  <a:lnTo>
                    <a:pt x="1217193" y="248107"/>
                  </a:lnTo>
                  <a:lnTo>
                    <a:pt x="1215999" y="248107"/>
                  </a:lnTo>
                  <a:lnTo>
                    <a:pt x="1215771" y="249377"/>
                  </a:lnTo>
                  <a:lnTo>
                    <a:pt x="1215466" y="249377"/>
                  </a:lnTo>
                  <a:lnTo>
                    <a:pt x="1213472" y="253187"/>
                  </a:lnTo>
                  <a:lnTo>
                    <a:pt x="1211935" y="254457"/>
                  </a:lnTo>
                  <a:lnTo>
                    <a:pt x="1210551" y="256997"/>
                  </a:lnTo>
                  <a:lnTo>
                    <a:pt x="1209268" y="256997"/>
                  </a:lnTo>
                  <a:lnTo>
                    <a:pt x="1208811" y="258267"/>
                  </a:lnTo>
                  <a:lnTo>
                    <a:pt x="1207935" y="258267"/>
                  </a:lnTo>
                  <a:lnTo>
                    <a:pt x="1206665" y="259537"/>
                  </a:lnTo>
                  <a:lnTo>
                    <a:pt x="1203452" y="259537"/>
                  </a:lnTo>
                  <a:lnTo>
                    <a:pt x="1201077" y="260807"/>
                  </a:lnTo>
                  <a:lnTo>
                    <a:pt x="1200518" y="260807"/>
                  </a:lnTo>
                  <a:lnTo>
                    <a:pt x="1199781" y="262077"/>
                  </a:lnTo>
                  <a:lnTo>
                    <a:pt x="1198854" y="262077"/>
                  </a:lnTo>
                  <a:lnTo>
                    <a:pt x="1196721" y="263347"/>
                  </a:lnTo>
                  <a:lnTo>
                    <a:pt x="1192428" y="263347"/>
                  </a:lnTo>
                  <a:lnTo>
                    <a:pt x="1190142" y="264617"/>
                  </a:lnTo>
                  <a:lnTo>
                    <a:pt x="1188770" y="263347"/>
                  </a:lnTo>
                  <a:lnTo>
                    <a:pt x="1189062" y="262077"/>
                  </a:lnTo>
                  <a:lnTo>
                    <a:pt x="1189609" y="260807"/>
                  </a:lnTo>
                  <a:lnTo>
                    <a:pt x="1187297" y="260807"/>
                  </a:lnTo>
                  <a:lnTo>
                    <a:pt x="1186065" y="258267"/>
                  </a:lnTo>
                  <a:lnTo>
                    <a:pt x="1186446" y="256997"/>
                  </a:lnTo>
                  <a:lnTo>
                    <a:pt x="1185976" y="256997"/>
                  </a:lnTo>
                  <a:lnTo>
                    <a:pt x="1184605" y="255727"/>
                  </a:lnTo>
                  <a:lnTo>
                    <a:pt x="1183690" y="254457"/>
                  </a:lnTo>
                  <a:lnTo>
                    <a:pt x="1183678" y="253187"/>
                  </a:lnTo>
                  <a:lnTo>
                    <a:pt x="1182560" y="253187"/>
                  </a:lnTo>
                  <a:lnTo>
                    <a:pt x="1181874" y="251917"/>
                  </a:lnTo>
                  <a:lnTo>
                    <a:pt x="1180172" y="249377"/>
                  </a:lnTo>
                  <a:lnTo>
                    <a:pt x="1179588" y="248107"/>
                  </a:lnTo>
                  <a:lnTo>
                    <a:pt x="1179220" y="246837"/>
                  </a:lnTo>
                  <a:lnTo>
                    <a:pt x="1178712" y="245567"/>
                  </a:lnTo>
                  <a:lnTo>
                    <a:pt x="1178166" y="244297"/>
                  </a:lnTo>
                  <a:lnTo>
                    <a:pt x="1177607" y="244297"/>
                  </a:lnTo>
                  <a:lnTo>
                    <a:pt x="1177290" y="243027"/>
                  </a:lnTo>
                  <a:lnTo>
                    <a:pt x="1178598" y="243027"/>
                  </a:lnTo>
                  <a:lnTo>
                    <a:pt x="1177823" y="240487"/>
                  </a:lnTo>
                  <a:lnTo>
                    <a:pt x="1178331" y="239217"/>
                  </a:lnTo>
                  <a:lnTo>
                    <a:pt x="1179347" y="237947"/>
                  </a:lnTo>
                  <a:lnTo>
                    <a:pt x="1180338" y="236677"/>
                  </a:lnTo>
                  <a:lnTo>
                    <a:pt x="1181023" y="235407"/>
                  </a:lnTo>
                  <a:lnTo>
                    <a:pt x="1182928" y="234137"/>
                  </a:lnTo>
                  <a:lnTo>
                    <a:pt x="1183284" y="231597"/>
                  </a:lnTo>
                  <a:lnTo>
                    <a:pt x="1183995" y="231597"/>
                  </a:lnTo>
                  <a:lnTo>
                    <a:pt x="1185075" y="230327"/>
                  </a:lnTo>
                  <a:lnTo>
                    <a:pt x="1200810" y="220167"/>
                  </a:lnTo>
                  <a:lnTo>
                    <a:pt x="1207147" y="220167"/>
                  </a:lnTo>
                  <a:lnTo>
                    <a:pt x="1212456" y="223977"/>
                  </a:lnTo>
                  <a:lnTo>
                    <a:pt x="1213688" y="226517"/>
                  </a:lnTo>
                  <a:lnTo>
                    <a:pt x="1215148" y="227787"/>
                  </a:lnTo>
                  <a:lnTo>
                    <a:pt x="1216380" y="230327"/>
                  </a:lnTo>
                  <a:lnTo>
                    <a:pt x="1217282" y="231597"/>
                  </a:lnTo>
                  <a:lnTo>
                    <a:pt x="1217828" y="231597"/>
                  </a:lnTo>
                  <a:lnTo>
                    <a:pt x="1218768" y="232867"/>
                  </a:lnTo>
                  <a:lnTo>
                    <a:pt x="1219225" y="234137"/>
                  </a:lnTo>
                  <a:lnTo>
                    <a:pt x="1219225" y="212750"/>
                  </a:lnTo>
                  <a:lnTo>
                    <a:pt x="1218857" y="212547"/>
                  </a:lnTo>
                  <a:lnTo>
                    <a:pt x="1217320" y="211277"/>
                  </a:lnTo>
                  <a:lnTo>
                    <a:pt x="1216710" y="211277"/>
                  </a:lnTo>
                  <a:lnTo>
                    <a:pt x="1215021" y="210007"/>
                  </a:lnTo>
                  <a:lnTo>
                    <a:pt x="1213345" y="210007"/>
                  </a:lnTo>
                  <a:lnTo>
                    <a:pt x="1211503" y="208737"/>
                  </a:lnTo>
                  <a:lnTo>
                    <a:pt x="1206919" y="208737"/>
                  </a:lnTo>
                  <a:lnTo>
                    <a:pt x="1205407" y="207467"/>
                  </a:lnTo>
                  <a:lnTo>
                    <a:pt x="1204290" y="208737"/>
                  </a:lnTo>
                  <a:lnTo>
                    <a:pt x="1203147" y="207467"/>
                  </a:lnTo>
                  <a:lnTo>
                    <a:pt x="1199743" y="207467"/>
                  </a:lnTo>
                  <a:lnTo>
                    <a:pt x="1198168" y="206197"/>
                  </a:lnTo>
                  <a:lnTo>
                    <a:pt x="1196022" y="206197"/>
                  </a:lnTo>
                  <a:lnTo>
                    <a:pt x="1195108" y="207467"/>
                  </a:lnTo>
                  <a:lnTo>
                    <a:pt x="1193190" y="208737"/>
                  </a:lnTo>
                  <a:lnTo>
                    <a:pt x="1191895" y="208737"/>
                  </a:lnTo>
                  <a:lnTo>
                    <a:pt x="1190815" y="207467"/>
                  </a:lnTo>
                  <a:lnTo>
                    <a:pt x="1188593" y="207467"/>
                  </a:lnTo>
                  <a:lnTo>
                    <a:pt x="1187932" y="206197"/>
                  </a:lnTo>
                  <a:lnTo>
                    <a:pt x="1187513" y="206197"/>
                  </a:lnTo>
                  <a:lnTo>
                    <a:pt x="1186611" y="207467"/>
                  </a:lnTo>
                  <a:lnTo>
                    <a:pt x="1181709" y="207467"/>
                  </a:lnTo>
                  <a:lnTo>
                    <a:pt x="1180642" y="208737"/>
                  </a:lnTo>
                  <a:lnTo>
                    <a:pt x="1177886" y="208737"/>
                  </a:lnTo>
                  <a:lnTo>
                    <a:pt x="1177886" y="210007"/>
                  </a:lnTo>
                  <a:lnTo>
                    <a:pt x="1178267" y="211277"/>
                  </a:lnTo>
                  <a:lnTo>
                    <a:pt x="1178077" y="212547"/>
                  </a:lnTo>
                  <a:lnTo>
                    <a:pt x="1177671" y="213817"/>
                  </a:lnTo>
                  <a:lnTo>
                    <a:pt x="1177023" y="213817"/>
                  </a:lnTo>
                  <a:lnTo>
                    <a:pt x="1176604" y="212547"/>
                  </a:lnTo>
                  <a:lnTo>
                    <a:pt x="1176439" y="212547"/>
                  </a:lnTo>
                  <a:lnTo>
                    <a:pt x="1175829" y="211277"/>
                  </a:lnTo>
                  <a:lnTo>
                    <a:pt x="1172984" y="211277"/>
                  </a:lnTo>
                  <a:lnTo>
                    <a:pt x="1171003" y="212547"/>
                  </a:lnTo>
                  <a:lnTo>
                    <a:pt x="1169263" y="213817"/>
                  </a:lnTo>
                  <a:lnTo>
                    <a:pt x="1165199" y="213817"/>
                  </a:lnTo>
                  <a:lnTo>
                    <a:pt x="1163510" y="215087"/>
                  </a:lnTo>
                  <a:lnTo>
                    <a:pt x="1163358" y="215087"/>
                  </a:lnTo>
                  <a:lnTo>
                    <a:pt x="1162977" y="216357"/>
                  </a:lnTo>
                  <a:lnTo>
                    <a:pt x="1162215" y="216357"/>
                  </a:lnTo>
                  <a:lnTo>
                    <a:pt x="1162100" y="213817"/>
                  </a:lnTo>
                  <a:lnTo>
                    <a:pt x="1160919" y="211277"/>
                  </a:lnTo>
                  <a:lnTo>
                    <a:pt x="1156436" y="203657"/>
                  </a:lnTo>
                  <a:lnTo>
                    <a:pt x="1155839" y="202387"/>
                  </a:lnTo>
                  <a:lnTo>
                    <a:pt x="1154696" y="199847"/>
                  </a:lnTo>
                  <a:lnTo>
                    <a:pt x="1154582" y="198577"/>
                  </a:lnTo>
                  <a:lnTo>
                    <a:pt x="1153883" y="197307"/>
                  </a:lnTo>
                  <a:lnTo>
                    <a:pt x="1153350" y="196037"/>
                  </a:lnTo>
                  <a:lnTo>
                    <a:pt x="1152944" y="194767"/>
                  </a:lnTo>
                  <a:lnTo>
                    <a:pt x="1152753" y="193497"/>
                  </a:lnTo>
                  <a:lnTo>
                    <a:pt x="1150353" y="189687"/>
                  </a:lnTo>
                  <a:lnTo>
                    <a:pt x="1147660" y="185877"/>
                  </a:lnTo>
                  <a:lnTo>
                    <a:pt x="1146225" y="183337"/>
                  </a:lnTo>
                  <a:lnTo>
                    <a:pt x="1144739" y="180797"/>
                  </a:lnTo>
                  <a:lnTo>
                    <a:pt x="1143190" y="178257"/>
                  </a:lnTo>
                  <a:lnTo>
                    <a:pt x="1141857" y="176987"/>
                  </a:lnTo>
                  <a:lnTo>
                    <a:pt x="1140548" y="174447"/>
                  </a:lnTo>
                  <a:lnTo>
                    <a:pt x="1133678" y="161747"/>
                  </a:lnTo>
                  <a:lnTo>
                    <a:pt x="1132878" y="159207"/>
                  </a:lnTo>
                  <a:lnTo>
                    <a:pt x="1132408" y="156667"/>
                  </a:lnTo>
                  <a:lnTo>
                    <a:pt x="1128814" y="156667"/>
                  </a:lnTo>
                  <a:lnTo>
                    <a:pt x="1122502" y="170637"/>
                  </a:lnTo>
                  <a:lnTo>
                    <a:pt x="1122578" y="171907"/>
                  </a:lnTo>
                  <a:lnTo>
                    <a:pt x="1122819" y="173177"/>
                  </a:lnTo>
                  <a:lnTo>
                    <a:pt x="1122819" y="174447"/>
                  </a:lnTo>
                  <a:lnTo>
                    <a:pt x="1122641" y="175717"/>
                  </a:lnTo>
                  <a:lnTo>
                    <a:pt x="1122286" y="175717"/>
                  </a:lnTo>
                  <a:lnTo>
                    <a:pt x="1122032" y="176987"/>
                  </a:lnTo>
                  <a:lnTo>
                    <a:pt x="1122083" y="178257"/>
                  </a:lnTo>
                  <a:lnTo>
                    <a:pt x="1123213" y="182067"/>
                  </a:lnTo>
                  <a:lnTo>
                    <a:pt x="1123988" y="185877"/>
                  </a:lnTo>
                  <a:lnTo>
                    <a:pt x="1124280" y="187147"/>
                  </a:lnTo>
                  <a:lnTo>
                    <a:pt x="1124077" y="188417"/>
                  </a:lnTo>
                  <a:lnTo>
                    <a:pt x="1124686" y="189687"/>
                  </a:lnTo>
                  <a:lnTo>
                    <a:pt x="1127772" y="196037"/>
                  </a:lnTo>
                  <a:lnTo>
                    <a:pt x="1129703" y="199847"/>
                  </a:lnTo>
                  <a:lnTo>
                    <a:pt x="1130096" y="199847"/>
                  </a:lnTo>
                  <a:lnTo>
                    <a:pt x="1130173" y="201117"/>
                  </a:lnTo>
                  <a:lnTo>
                    <a:pt x="1131176" y="202387"/>
                  </a:lnTo>
                  <a:lnTo>
                    <a:pt x="1131252" y="203657"/>
                  </a:lnTo>
                  <a:lnTo>
                    <a:pt x="1131011" y="203657"/>
                  </a:lnTo>
                  <a:lnTo>
                    <a:pt x="1130782" y="204927"/>
                  </a:lnTo>
                  <a:lnTo>
                    <a:pt x="1132713" y="206197"/>
                  </a:lnTo>
                  <a:lnTo>
                    <a:pt x="1133424" y="207467"/>
                  </a:lnTo>
                  <a:lnTo>
                    <a:pt x="1134313" y="208737"/>
                  </a:lnTo>
                  <a:lnTo>
                    <a:pt x="1135291" y="208737"/>
                  </a:lnTo>
                  <a:lnTo>
                    <a:pt x="1135164" y="210007"/>
                  </a:lnTo>
                  <a:lnTo>
                    <a:pt x="1135024" y="210007"/>
                  </a:lnTo>
                  <a:lnTo>
                    <a:pt x="1135938" y="211277"/>
                  </a:lnTo>
                  <a:lnTo>
                    <a:pt x="1136472" y="212547"/>
                  </a:lnTo>
                  <a:lnTo>
                    <a:pt x="1136561" y="213817"/>
                  </a:lnTo>
                  <a:lnTo>
                    <a:pt x="1136256" y="215087"/>
                  </a:lnTo>
                  <a:lnTo>
                    <a:pt x="1137221" y="216357"/>
                  </a:lnTo>
                  <a:lnTo>
                    <a:pt x="1137831" y="216357"/>
                  </a:lnTo>
                  <a:lnTo>
                    <a:pt x="1138097" y="217627"/>
                  </a:lnTo>
                  <a:lnTo>
                    <a:pt x="1139177" y="220167"/>
                  </a:lnTo>
                  <a:lnTo>
                    <a:pt x="1140866" y="220167"/>
                  </a:lnTo>
                  <a:lnTo>
                    <a:pt x="1142250" y="222707"/>
                  </a:lnTo>
                  <a:lnTo>
                    <a:pt x="1142250" y="223977"/>
                  </a:lnTo>
                  <a:lnTo>
                    <a:pt x="1142022" y="223977"/>
                  </a:lnTo>
                  <a:lnTo>
                    <a:pt x="1142022" y="226517"/>
                  </a:lnTo>
                  <a:lnTo>
                    <a:pt x="1142949" y="226517"/>
                  </a:lnTo>
                  <a:lnTo>
                    <a:pt x="1143254" y="227787"/>
                  </a:lnTo>
                  <a:lnTo>
                    <a:pt x="1143495" y="227787"/>
                  </a:lnTo>
                  <a:lnTo>
                    <a:pt x="1143444" y="229057"/>
                  </a:lnTo>
                  <a:lnTo>
                    <a:pt x="1143571" y="229057"/>
                  </a:lnTo>
                  <a:lnTo>
                    <a:pt x="1146098" y="231597"/>
                  </a:lnTo>
                  <a:lnTo>
                    <a:pt x="1147787" y="234137"/>
                  </a:lnTo>
                  <a:lnTo>
                    <a:pt x="1147648" y="236677"/>
                  </a:lnTo>
                  <a:lnTo>
                    <a:pt x="1149096" y="236677"/>
                  </a:lnTo>
                  <a:lnTo>
                    <a:pt x="1149362" y="237947"/>
                  </a:lnTo>
                  <a:lnTo>
                    <a:pt x="1149337" y="240487"/>
                  </a:lnTo>
                  <a:lnTo>
                    <a:pt x="1150175" y="239217"/>
                  </a:lnTo>
                  <a:lnTo>
                    <a:pt x="1150797" y="239217"/>
                  </a:lnTo>
                  <a:lnTo>
                    <a:pt x="1151648" y="241757"/>
                  </a:lnTo>
                  <a:lnTo>
                    <a:pt x="1152258" y="243027"/>
                  </a:lnTo>
                  <a:lnTo>
                    <a:pt x="1152791" y="243027"/>
                  </a:lnTo>
                  <a:lnTo>
                    <a:pt x="1153490" y="244297"/>
                  </a:lnTo>
                  <a:lnTo>
                    <a:pt x="1154353" y="244297"/>
                  </a:lnTo>
                  <a:lnTo>
                    <a:pt x="1154264" y="245567"/>
                  </a:lnTo>
                  <a:lnTo>
                    <a:pt x="1153337" y="246837"/>
                  </a:lnTo>
                  <a:lnTo>
                    <a:pt x="1154544" y="246837"/>
                  </a:lnTo>
                  <a:lnTo>
                    <a:pt x="1155661" y="248107"/>
                  </a:lnTo>
                  <a:lnTo>
                    <a:pt x="1156716" y="248107"/>
                  </a:lnTo>
                  <a:lnTo>
                    <a:pt x="1156614" y="250647"/>
                  </a:lnTo>
                  <a:lnTo>
                    <a:pt x="1157135" y="250647"/>
                  </a:lnTo>
                  <a:lnTo>
                    <a:pt x="1157465" y="251917"/>
                  </a:lnTo>
                  <a:lnTo>
                    <a:pt x="1158786" y="251917"/>
                  </a:lnTo>
                  <a:lnTo>
                    <a:pt x="1160106" y="254457"/>
                  </a:lnTo>
                  <a:lnTo>
                    <a:pt x="1160335" y="255727"/>
                  </a:lnTo>
                  <a:lnTo>
                    <a:pt x="1160386" y="256997"/>
                  </a:lnTo>
                  <a:lnTo>
                    <a:pt x="1160970" y="258267"/>
                  </a:lnTo>
                  <a:lnTo>
                    <a:pt x="1162100" y="259537"/>
                  </a:lnTo>
                  <a:lnTo>
                    <a:pt x="1163561" y="262077"/>
                  </a:lnTo>
                  <a:lnTo>
                    <a:pt x="1166571" y="267157"/>
                  </a:lnTo>
                  <a:lnTo>
                    <a:pt x="1169123" y="273507"/>
                  </a:lnTo>
                  <a:lnTo>
                    <a:pt x="1170432" y="276047"/>
                  </a:lnTo>
                  <a:lnTo>
                    <a:pt x="1172718" y="276047"/>
                  </a:lnTo>
                  <a:lnTo>
                    <a:pt x="1173949" y="278587"/>
                  </a:lnTo>
                  <a:lnTo>
                    <a:pt x="1176413" y="279857"/>
                  </a:lnTo>
                  <a:lnTo>
                    <a:pt x="1177696" y="282397"/>
                  </a:lnTo>
                  <a:lnTo>
                    <a:pt x="1177798" y="284937"/>
                  </a:lnTo>
                  <a:lnTo>
                    <a:pt x="1179842" y="284937"/>
                  </a:lnTo>
                  <a:lnTo>
                    <a:pt x="1180858" y="286207"/>
                  </a:lnTo>
                  <a:lnTo>
                    <a:pt x="1187500" y="286207"/>
                  </a:lnTo>
                  <a:lnTo>
                    <a:pt x="1189380" y="284937"/>
                  </a:lnTo>
                  <a:lnTo>
                    <a:pt x="1191882" y="283667"/>
                  </a:lnTo>
                  <a:lnTo>
                    <a:pt x="1194854" y="282397"/>
                  </a:lnTo>
                  <a:lnTo>
                    <a:pt x="1197724" y="281127"/>
                  </a:lnTo>
                  <a:lnTo>
                    <a:pt x="1200518" y="282397"/>
                  </a:lnTo>
                  <a:lnTo>
                    <a:pt x="1201127" y="281127"/>
                  </a:lnTo>
                  <a:lnTo>
                    <a:pt x="1201826" y="281127"/>
                  </a:lnTo>
                  <a:lnTo>
                    <a:pt x="1202436" y="279857"/>
                  </a:lnTo>
                  <a:lnTo>
                    <a:pt x="1206804" y="282397"/>
                  </a:lnTo>
                  <a:lnTo>
                    <a:pt x="1208100" y="282397"/>
                  </a:lnTo>
                  <a:lnTo>
                    <a:pt x="1208189" y="281127"/>
                  </a:lnTo>
                  <a:lnTo>
                    <a:pt x="1208341" y="279857"/>
                  </a:lnTo>
                  <a:lnTo>
                    <a:pt x="1208481" y="278587"/>
                  </a:lnTo>
                  <a:lnTo>
                    <a:pt x="1208938" y="278587"/>
                  </a:lnTo>
                  <a:lnTo>
                    <a:pt x="1209344" y="279857"/>
                  </a:lnTo>
                  <a:lnTo>
                    <a:pt x="1209941" y="279857"/>
                  </a:lnTo>
                  <a:lnTo>
                    <a:pt x="1211541" y="278587"/>
                  </a:lnTo>
                  <a:lnTo>
                    <a:pt x="1211757" y="276047"/>
                  </a:lnTo>
                  <a:lnTo>
                    <a:pt x="1214297" y="278587"/>
                  </a:lnTo>
                  <a:lnTo>
                    <a:pt x="1218501" y="278587"/>
                  </a:lnTo>
                  <a:lnTo>
                    <a:pt x="1219301" y="276047"/>
                  </a:lnTo>
                  <a:lnTo>
                    <a:pt x="1220343" y="276047"/>
                  </a:lnTo>
                  <a:lnTo>
                    <a:pt x="1220571" y="274777"/>
                  </a:lnTo>
                  <a:lnTo>
                    <a:pt x="1222413" y="276047"/>
                  </a:lnTo>
                  <a:lnTo>
                    <a:pt x="1223403" y="274777"/>
                  </a:lnTo>
                  <a:lnTo>
                    <a:pt x="1224381" y="273507"/>
                  </a:lnTo>
                  <a:lnTo>
                    <a:pt x="1225042" y="273507"/>
                  </a:lnTo>
                  <a:lnTo>
                    <a:pt x="1224851" y="272237"/>
                  </a:lnTo>
                  <a:lnTo>
                    <a:pt x="1227899" y="269697"/>
                  </a:lnTo>
                  <a:lnTo>
                    <a:pt x="1229131" y="269697"/>
                  </a:lnTo>
                  <a:lnTo>
                    <a:pt x="1229347" y="268427"/>
                  </a:lnTo>
                  <a:lnTo>
                    <a:pt x="1231341" y="268427"/>
                  </a:lnTo>
                  <a:lnTo>
                    <a:pt x="1231341" y="265887"/>
                  </a:lnTo>
                  <a:lnTo>
                    <a:pt x="1231480" y="264617"/>
                  </a:lnTo>
                  <a:lnTo>
                    <a:pt x="1233462" y="262077"/>
                  </a:lnTo>
                  <a:lnTo>
                    <a:pt x="1234567" y="262077"/>
                  </a:lnTo>
                  <a:lnTo>
                    <a:pt x="1234821" y="260807"/>
                  </a:lnTo>
                  <a:lnTo>
                    <a:pt x="1235227" y="260807"/>
                  </a:lnTo>
                  <a:lnTo>
                    <a:pt x="1237208" y="256997"/>
                  </a:lnTo>
                  <a:lnTo>
                    <a:pt x="1237043" y="255727"/>
                  </a:lnTo>
                  <a:lnTo>
                    <a:pt x="1237043" y="254457"/>
                  </a:lnTo>
                  <a:lnTo>
                    <a:pt x="1237208" y="253187"/>
                  </a:lnTo>
                  <a:lnTo>
                    <a:pt x="1238186" y="251917"/>
                  </a:lnTo>
                  <a:lnTo>
                    <a:pt x="1239100" y="251917"/>
                  </a:lnTo>
                  <a:lnTo>
                    <a:pt x="1238694" y="250647"/>
                  </a:lnTo>
                  <a:lnTo>
                    <a:pt x="1238516" y="249377"/>
                  </a:lnTo>
                  <a:lnTo>
                    <a:pt x="1239710" y="249377"/>
                  </a:lnTo>
                  <a:lnTo>
                    <a:pt x="1239240" y="246837"/>
                  </a:lnTo>
                  <a:lnTo>
                    <a:pt x="1238935" y="245567"/>
                  </a:lnTo>
                  <a:lnTo>
                    <a:pt x="1239697" y="244297"/>
                  </a:lnTo>
                  <a:lnTo>
                    <a:pt x="1240612" y="244297"/>
                  </a:lnTo>
                  <a:lnTo>
                    <a:pt x="1239685" y="241757"/>
                  </a:lnTo>
                  <a:lnTo>
                    <a:pt x="1238681" y="239217"/>
                  </a:lnTo>
                  <a:lnTo>
                    <a:pt x="1240294" y="239217"/>
                  </a:lnTo>
                  <a:lnTo>
                    <a:pt x="1240853" y="237947"/>
                  </a:lnTo>
                  <a:lnTo>
                    <a:pt x="1241056" y="236677"/>
                  </a:lnTo>
                  <a:close/>
                </a:path>
                <a:path w="1456690" h="1003300">
                  <a:moveTo>
                    <a:pt x="1248486" y="130302"/>
                  </a:moveTo>
                  <a:lnTo>
                    <a:pt x="1248156" y="130302"/>
                  </a:lnTo>
                  <a:lnTo>
                    <a:pt x="1248410" y="131572"/>
                  </a:lnTo>
                  <a:lnTo>
                    <a:pt x="1248486" y="130302"/>
                  </a:lnTo>
                  <a:close/>
                </a:path>
                <a:path w="1456690" h="1003300">
                  <a:moveTo>
                    <a:pt x="1299197" y="167132"/>
                  </a:moveTo>
                  <a:lnTo>
                    <a:pt x="1298892" y="167132"/>
                  </a:lnTo>
                  <a:lnTo>
                    <a:pt x="1298854" y="168402"/>
                  </a:lnTo>
                  <a:lnTo>
                    <a:pt x="1299083" y="168402"/>
                  </a:lnTo>
                  <a:lnTo>
                    <a:pt x="1299197" y="167132"/>
                  </a:lnTo>
                  <a:close/>
                </a:path>
                <a:path w="1456690" h="1003300">
                  <a:moveTo>
                    <a:pt x="1299451" y="211582"/>
                  </a:moveTo>
                  <a:lnTo>
                    <a:pt x="1298892" y="211582"/>
                  </a:lnTo>
                  <a:lnTo>
                    <a:pt x="1299337" y="212852"/>
                  </a:lnTo>
                  <a:lnTo>
                    <a:pt x="1299451" y="211582"/>
                  </a:lnTo>
                  <a:close/>
                </a:path>
                <a:path w="1456690" h="1003300">
                  <a:moveTo>
                    <a:pt x="1381150" y="172212"/>
                  </a:moveTo>
                  <a:lnTo>
                    <a:pt x="1378623" y="170942"/>
                  </a:lnTo>
                  <a:lnTo>
                    <a:pt x="1377327" y="170942"/>
                  </a:lnTo>
                  <a:lnTo>
                    <a:pt x="1376616" y="169672"/>
                  </a:lnTo>
                  <a:lnTo>
                    <a:pt x="1376476" y="169672"/>
                  </a:lnTo>
                  <a:lnTo>
                    <a:pt x="1375892" y="167132"/>
                  </a:lnTo>
                  <a:lnTo>
                    <a:pt x="1375257" y="167132"/>
                  </a:lnTo>
                  <a:lnTo>
                    <a:pt x="1374559" y="165862"/>
                  </a:lnTo>
                  <a:lnTo>
                    <a:pt x="1371701" y="163322"/>
                  </a:lnTo>
                  <a:lnTo>
                    <a:pt x="1371904" y="162052"/>
                  </a:lnTo>
                  <a:lnTo>
                    <a:pt x="1369783" y="162052"/>
                  </a:lnTo>
                  <a:lnTo>
                    <a:pt x="1368666" y="163322"/>
                  </a:lnTo>
                  <a:lnTo>
                    <a:pt x="1367815" y="163322"/>
                  </a:lnTo>
                  <a:lnTo>
                    <a:pt x="1367180" y="162052"/>
                  </a:lnTo>
                  <a:lnTo>
                    <a:pt x="1367180" y="160782"/>
                  </a:lnTo>
                  <a:lnTo>
                    <a:pt x="1369695" y="160782"/>
                  </a:lnTo>
                  <a:lnTo>
                    <a:pt x="1369682" y="159512"/>
                  </a:lnTo>
                  <a:lnTo>
                    <a:pt x="1369796" y="158242"/>
                  </a:lnTo>
                  <a:lnTo>
                    <a:pt x="1368818" y="156972"/>
                  </a:lnTo>
                  <a:lnTo>
                    <a:pt x="1368044" y="155702"/>
                  </a:lnTo>
                  <a:lnTo>
                    <a:pt x="1367396" y="154432"/>
                  </a:lnTo>
                  <a:lnTo>
                    <a:pt x="1366583" y="153162"/>
                  </a:lnTo>
                  <a:lnTo>
                    <a:pt x="1365732" y="153162"/>
                  </a:lnTo>
                  <a:lnTo>
                    <a:pt x="1365732" y="155702"/>
                  </a:lnTo>
                  <a:lnTo>
                    <a:pt x="1365250" y="156972"/>
                  </a:lnTo>
                  <a:lnTo>
                    <a:pt x="1364284" y="156972"/>
                  </a:lnTo>
                  <a:lnTo>
                    <a:pt x="1364183" y="155702"/>
                  </a:lnTo>
                  <a:lnTo>
                    <a:pt x="1365732" y="155702"/>
                  </a:lnTo>
                  <a:lnTo>
                    <a:pt x="1365732" y="153162"/>
                  </a:lnTo>
                  <a:lnTo>
                    <a:pt x="1365783" y="151892"/>
                  </a:lnTo>
                  <a:lnTo>
                    <a:pt x="1365529" y="150622"/>
                  </a:lnTo>
                  <a:lnTo>
                    <a:pt x="1364437" y="149352"/>
                  </a:lnTo>
                  <a:lnTo>
                    <a:pt x="1362722" y="149352"/>
                  </a:lnTo>
                  <a:lnTo>
                    <a:pt x="1363433" y="146812"/>
                  </a:lnTo>
                  <a:lnTo>
                    <a:pt x="1362760" y="145542"/>
                  </a:lnTo>
                  <a:lnTo>
                    <a:pt x="1360703" y="145542"/>
                  </a:lnTo>
                  <a:lnTo>
                    <a:pt x="1359877" y="143002"/>
                  </a:lnTo>
                  <a:lnTo>
                    <a:pt x="1358430" y="140462"/>
                  </a:lnTo>
                  <a:lnTo>
                    <a:pt x="1356372" y="139192"/>
                  </a:lnTo>
                  <a:lnTo>
                    <a:pt x="1357109" y="139192"/>
                  </a:lnTo>
                  <a:lnTo>
                    <a:pt x="1357045" y="137922"/>
                  </a:lnTo>
                  <a:lnTo>
                    <a:pt x="1355394" y="136652"/>
                  </a:lnTo>
                  <a:lnTo>
                    <a:pt x="1354493" y="135382"/>
                  </a:lnTo>
                  <a:lnTo>
                    <a:pt x="1353566" y="135382"/>
                  </a:lnTo>
                  <a:lnTo>
                    <a:pt x="1353566" y="137922"/>
                  </a:lnTo>
                  <a:lnTo>
                    <a:pt x="1352092" y="137922"/>
                  </a:lnTo>
                  <a:lnTo>
                    <a:pt x="1352550" y="136652"/>
                  </a:lnTo>
                  <a:lnTo>
                    <a:pt x="1353566" y="137922"/>
                  </a:lnTo>
                  <a:lnTo>
                    <a:pt x="1353566" y="135382"/>
                  </a:lnTo>
                  <a:lnTo>
                    <a:pt x="1353578" y="134112"/>
                  </a:lnTo>
                  <a:lnTo>
                    <a:pt x="1352765" y="134112"/>
                  </a:lnTo>
                  <a:lnTo>
                    <a:pt x="1351000" y="132842"/>
                  </a:lnTo>
                  <a:lnTo>
                    <a:pt x="1351445" y="131572"/>
                  </a:lnTo>
                  <a:lnTo>
                    <a:pt x="1351381" y="130302"/>
                  </a:lnTo>
                  <a:lnTo>
                    <a:pt x="1350797" y="129032"/>
                  </a:lnTo>
                  <a:lnTo>
                    <a:pt x="1350238" y="130302"/>
                  </a:lnTo>
                  <a:lnTo>
                    <a:pt x="1349908" y="131572"/>
                  </a:lnTo>
                  <a:lnTo>
                    <a:pt x="1348371" y="131572"/>
                  </a:lnTo>
                  <a:lnTo>
                    <a:pt x="1348066" y="130302"/>
                  </a:lnTo>
                  <a:lnTo>
                    <a:pt x="1346923" y="130302"/>
                  </a:lnTo>
                  <a:lnTo>
                    <a:pt x="1347038" y="129032"/>
                  </a:lnTo>
                  <a:lnTo>
                    <a:pt x="1349743" y="129032"/>
                  </a:lnTo>
                  <a:lnTo>
                    <a:pt x="1349095" y="126492"/>
                  </a:lnTo>
                  <a:lnTo>
                    <a:pt x="1347711" y="125222"/>
                  </a:lnTo>
                  <a:lnTo>
                    <a:pt x="1345565" y="125222"/>
                  </a:lnTo>
                  <a:lnTo>
                    <a:pt x="1346085" y="123952"/>
                  </a:lnTo>
                  <a:lnTo>
                    <a:pt x="1346530" y="123952"/>
                  </a:lnTo>
                  <a:lnTo>
                    <a:pt x="1345018" y="121412"/>
                  </a:lnTo>
                  <a:lnTo>
                    <a:pt x="1343520" y="118872"/>
                  </a:lnTo>
                  <a:lnTo>
                    <a:pt x="1341869" y="116332"/>
                  </a:lnTo>
                  <a:lnTo>
                    <a:pt x="1341450" y="115900"/>
                  </a:lnTo>
                  <a:lnTo>
                    <a:pt x="1341450" y="120142"/>
                  </a:lnTo>
                  <a:lnTo>
                    <a:pt x="1340866" y="121412"/>
                  </a:lnTo>
                  <a:lnTo>
                    <a:pt x="1340408" y="120142"/>
                  </a:lnTo>
                  <a:lnTo>
                    <a:pt x="1340078" y="118872"/>
                  </a:lnTo>
                  <a:lnTo>
                    <a:pt x="1340739" y="120142"/>
                  </a:lnTo>
                  <a:lnTo>
                    <a:pt x="1341450" y="120142"/>
                  </a:lnTo>
                  <a:lnTo>
                    <a:pt x="1341450" y="115900"/>
                  </a:lnTo>
                  <a:lnTo>
                    <a:pt x="1340637" y="115062"/>
                  </a:lnTo>
                  <a:lnTo>
                    <a:pt x="1339837" y="113792"/>
                  </a:lnTo>
                  <a:lnTo>
                    <a:pt x="1336446" y="107442"/>
                  </a:lnTo>
                  <a:lnTo>
                    <a:pt x="1335366" y="106172"/>
                  </a:lnTo>
                  <a:lnTo>
                    <a:pt x="1333893" y="104902"/>
                  </a:lnTo>
                  <a:lnTo>
                    <a:pt x="1331137" y="101092"/>
                  </a:lnTo>
                  <a:lnTo>
                    <a:pt x="1330032" y="98552"/>
                  </a:lnTo>
                  <a:lnTo>
                    <a:pt x="1329461" y="97282"/>
                  </a:lnTo>
                  <a:lnTo>
                    <a:pt x="1328686" y="97282"/>
                  </a:lnTo>
                  <a:lnTo>
                    <a:pt x="1327734" y="96012"/>
                  </a:lnTo>
                  <a:lnTo>
                    <a:pt x="1327302" y="94742"/>
                  </a:lnTo>
                  <a:lnTo>
                    <a:pt x="1326591" y="92202"/>
                  </a:lnTo>
                  <a:lnTo>
                    <a:pt x="1325613" y="90932"/>
                  </a:lnTo>
                  <a:lnTo>
                    <a:pt x="1324635" y="88874"/>
                  </a:lnTo>
                  <a:lnTo>
                    <a:pt x="1324635" y="96012"/>
                  </a:lnTo>
                  <a:lnTo>
                    <a:pt x="1322666" y="96012"/>
                  </a:lnTo>
                  <a:lnTo>
                    <a:pt x="1323771" y="94742"/>
                  </a:lnTo>
                  <a:lnTo>
                    <a:pt x="1324635" y="96012"/>
                  </a:lnTo>
                  <a:lnTo>
                    <a:pt x="1324635" y="88874"/>
                  </a:lnTo>
                  <a:lnTo>
                    <a:pt x="1323213" y="85852"/>
                  </a:lnTo>
                  <a:lnTo>
                    <a:pt x="1323289" y="83312"/>
                  </a:lnTo>
                  <a:lnTo>
                    <a:pt x="1322260" y="83312"/>
                  </a:lnTo>
                  <a:lnTo>
                    <a:pt x="1321003" y="82042"/>
                  </a:lnTo>
                  <a:lnTo>
                    <a:pt x="1319657" y="79502"/>
                  </a:lnTo>
                  <a:lnTo>
                    <a:pt x="1320622" y="78232"/>
                  </a:lnTo>
                  <a:lnTo>
                    <a:pt x="1320469" y="76962"/>
                  </a:lnTo>
                  <a:lnTo>
                    <a:pt x="1319225" y="75692"/>
                  </a:lnTo>
                  <a:lnTo>
                    <a:pt x="1317205" y="73152"/>
                  </a:lnTo>
                  <a:lnTo>
                    <a:pt x="1317040" y="73152"/>
                  </a:lnTo>
                  <a:lnTo>
                    <a:pt x="1317269" y="71882"/>
                  </a:lnTo>
                  <a:lnTo>
                    <a:pt x="1316456" y="71882"/>
                  </a:lnTo>
                  <a:lnTo>
                    <a:pt x="1315745" y="70612"/>
                  </a:lnTo>
                  <a:lnTo>
                    <a:pt x="1315123" y="69342"/>
                  </a:lnTo>
                  <a:lnTo>
                    <a:pt x="1314361" y="68072"/>
                  </a:lnTo>
                  <a:lnTo>
                    <a:pt x="1313370" y="66802"/>
                  </a:lnTo>
                  <a:lnTo>
                    <a:pt x="1313268" y="65532"/>
                  </a:lnTo>
                  <a:lnTo>
                    <a:pt x="1312887" y="64262"/>
                  </a:lnTo>
                  <a:lnTo>
                    <a:pt x="1312227" y="62992"/>
                  </a:lnTo>
                  <a:lnTo>
                    <a:pt x="1311186" y="62992"/>
                  </a:lnTo>
                  <a:lnTo>
                    <a:pt x="1310195" y="61722"/>
                  </a:lnTo>
                  <a:lnTo>
                    <a:pt x="1303997" y="61722"/>
                  </a:lnTo>
                  <a:lnTo>
                    <a:pt x="1303743" y="62992"/>
                  </a:lnTo>
                  <a:lnTo>
                    <a:pt x="1302435" y="62992"/>
                  </a:lnTo>
                  <a:lnTo>
                    <a:pt x="1301699" y="64262"/>
                  </a:lnTo>
                  <a:lnTo>
                    <a:pt x="1300403" y="65532"/>
                  </a:lnTo>
                  <a:lnTo>
                    <a:pt x="1299679" y="66802"/>
                  </a:lnTo>
                  <a:lnTo>
                    <a:pt x="1296289" y="70612"/>
                  </a:lnTo>
                  <a:lnTo>
                    <a:pt x="1296289" y="73152"/>
                  </a:lnTo>
                  <a:lnTo>
                    <a:pt x="1295590" y="73152"/>
                  </a:lnTo>
                  <a:lnTo>
                    <a:pt x="1295425" y="74422"/>
                  </a:lnTo>
                  <a:lnTo>
                    <a:pt x="1295285" y="74422"/>
                  </a:lnTo>
                  <a:lnTo>
                    <a:pt x="1296187" y="76962"/>
                  </a:lnTo>
                  <a:lnTo>
                    <a:pt x="1297127" y="78232"/>
                  </a:lnTo>
                  <a:lnTo>
                    <a:pt x="1298117" y="79502"/>
                  </a:lnTo>
                  <a:lnTo>
                    <a:pt x="1298181" y="82042"/>
                  </a:lnTo>
                  <a:lnTo>
                    <a:pt x="1298651" y="83312"/>
                  </a:lnTo>
                  <a:lnTo>
                    <a:pt x="1299527" y="85852"/>
                  </a:lnTo>
                  <a:lnTo>
                    <a:pt x="1300505" y="88392"/>
                  </a:lnTo>
                  <a:lnTo>
                    <a:pt x="1301546" y="90932"/>
                  </a:lnTo>
                  <a:lnTo>
                    <a:pt x="1302969" y="92202"/>
                  </a:lnTo>
                  <a:lnTo>
                    <a:pt x="1304772" y="97282"/>
                  </a:lnTo>
                  <a:lnTo>
                    <a:pt x="1305852" y="99822"/>
                  </a:lnTo>
                  <a:lnTo>
                    <a:pt x="1307172" y="99822"/>
                  </a:lnTo>
                  <a:lnTo>
                    <a:pt x="1306728" y="101092"/>
                  </a:lnTo>
                  <a:lnTo>
                    <a:pt x="1307630" y="103632"/>
                  </a:lnTo>
                  <a:lnTo>
                    <a:pt x="1309890" y="107442"/>
                  </a:lnTo>
                  <a:lnTo>
                    <a:pt x="1310068" y="107442"/>
                  </a:lnTo>
                  <a:lnTo>
                    <a:pt x="1310462" y="108712"/>
                  </a:lnTo>
                  <a:lnTo>
                    <a:pt x="1311630" y="109982"/>
                  </a:lnTo>
                  <a:lnTo>
                    <a:pt x="1312405" y="111252"/>
                  </a:lnTo>
                  <a:lnTo>
                    <a:pt x="1314881" y="115062"/>
                  </a:lnTo>
                  <a:lnTo>
                    <a:pt x="1316151" y="115062"/>
                  </a:lnTo>
                  <a:lnTo>
                    <a:pt x="1316697" y="116332"/>
                  </a:lnTo>
                  <a:lnTo>
                    <a:pt x="1318514" y="116332"/>
                  </a:lnTo>
                  <a:lnTo>
                    <a:pt x="1317739" y="117602"/>
                  </a:lnTo>
                  <a:lnTo>
                    <a:pt x="1317485" y="118872"/>
                  </a:lnTo>
                  <a:lnTo>
                    <a:pt x="1318069" y="120142"/>
                  </a:lnTo>
                  <a:lnTo>
                    <a:pt x="1319822" y="120142"/>
                  </a:lnTo>
                  <a:lnTo>
                    <a:pt x="1319415" y="122682"/>
                  </a:lnTo>
                  <a:lnTo>
                    <a:pt x="1316532" y="123952"/>
                  </a:lnTo>
                  <a:lnTo>
                    <a:pt x="1313827" y="123952"/>
                  </a:lnTo>
                  <a:lnTo>
                    <a:pt x="1312760" y="126492"/>
                  </a:lnTo>
                  <a:lnTo>
                    <a:pt x="1307744" y="126492"/>
                  </a:lnTo>
                  <a:lnTo>
                    <a:pt x="1306906" y="127762"/>
                  </a:lnTo>
                  <a:lnTo>
                    <a:pt x="1306372" y="127762"/>
                  </a:lnTo>
                  <a:lnTo>
                    <a:pt x="1306182" y="129032"/>
                  </a:lnTo>
                  <a:lnTo>
                    <a:pt x="1303210" y="129032"/>
                  </a:lnTo>
                  <a:lnTo>
                    <a:pt x="1302651" y="130302"/>
                  </a:lnTo>
                  <a:lnTo>
                    <a:pt x="1301724" y="130302"/>
                  </a:lnTo>
                  <a:lnTo>
                    <a:pt x="1300441" y="129032"/>
                  </a:lnTo>
                  <a:lnTo>
                    <a:pt x="1300264" y="130302"/>
                  </a:lnTo>
                  <a:lnTo>
                    <a:pt x="1300048" y="130302"/>
                  </a:lnTo>
                  <a:lnTo>
                    <a:pt x="1300276" y="131572"/>
                  </a:lnTo>
                  <a:lnTo>
                    <a:pt x="1300187" y="132842"/>
                  </a:lnTo>
                  <a:lnTo>
                    <a:pt x="1299464" y="132842"/>
                  </a:lnTo>
                  <a:lnTo>
                    <a:pt x="1298117" y="131572"/>
                  </a:lnTo>
                  <a:lnTo>
                    <a:pt x="1296974" y="132842"/>
                  </a:lnTo>
                  <a:lnTo>
                    <a:pt x="1296568" y="132842"/>
                  </a:lnTo>
                  <a:lnTo>
                    <a:pt x="1296885" y="134112"/>
                  </a:lnTo>
                  <a:lnTo>
                    <a:pt x="1297482" y="135382"/>
                  </a:lnTo>
                  <a:lnTo>
                    <a:pt x="1297787" y="135382"/>
                  </a:lnTo>
                  <a:lnTo>
                    <a:pt x="1297711" y="136652"/>
                  </a:lnTo>
                  <a:lnTo>
                    <a:pt x="1296352" y="136652"/>
                  </a:lnTo>
                  <a:lnTo>
                    <a:pt x="1295768" y="135382"/>
                  </a:lnTo>
                  <a:lnTo>
                    <a:pt x="1294117" y="135382"/>
                  </a:lnTo>
                  <a:lnTo>
                    <a:pt x="1294218" y="136652"/>
                  </a:lnTo>
                  <a:lnTo>
                    <a:pt x="1291564" y="136652"/>
                  </a:lnTo>
                  <a:lnTo>
                    <a:pt x="1291399" y="135382"/>
                  </a:lnTo>
                  <a:lnTo>
                    <a:pt x="1289558" y="136652"/>
                  </a:lnTo>
                  <a:lnTo>
                    <a:pt x="1286535" y="136652"/>
                  </a:lnTo>
                  <a:lnTo>
                    <a:pt x="1285074" y="137922"/>
                  </a:lnTo>
                  <a:lnTo>
                    <a:pt x="1283233" y="139192"/>
                  </a:lnTo>
                  <a:lnTo>
                    <a:pt x="1284884" y="139192"/>
                  </a:lnTo>
                  <a:lnTo>
                    <a:pt x="1286332" y="137922"/>
                  </a:lnTo>
                  <a:lnTo>
                    <a:pt x="1286891" y="139192"/>
                  </a:lnTo>
                  <a:lnTo>
                    <a:pt x="1287043" y="139192"/>
                  </a:lnTo>
                  <a:lnTo>
                    <a:pt x="1288059" y="141732"/>
                  </a:lnTo>
                  <a:lnTo>
                    <a:pt x="1288516" y="141732"/>
                  </a:lnTo>
                  <a:lnTo>
                    <a:pt x="1287246" y="143002"/>
                  </a:lnTo>
                  <a:lnTo>
                    <a:pt x="1288503" y="143002"/>
                  </a:lnTo>
                  <a:lnTo>
                    <a:pt x="1289240" y="144272"/>
                  </a:lnTo>
                  <a:lnTo>
                    <a:pt x="1287399" y="144272"/>
                  </a:lnTo>
                  <a:lnTo>
                    <a:pt x="1287233" y="143002"/>
                  </a:lnTo>
                  <a:lnTo>
                    <a:pt x="1286611" y="143002"/>
                  </a:lnTo>
                  <a:lnTo>
                    <a:pt x="1286573" y="141732"/>
                  </a:lnTo>
                  <a:lnTo>
                    <a:pt x="1285316" y="143002"/>
                  </a:lnTo>
                  <a:lnTo>
                    <a:pt x="1284147" y="143002"/>
                  </a:lnTo>
                  <a:lnTo>
                    <a:pt x="1283423" y="141732"/>
                  </a:lnTo>
                  <a:lnTo>
                    <a:pt x="1282763" y="140462"/>
                  </a:lnTo>
                  <a:lnTo>
                    <a:pt x="1280261" y="140462"/>
                  </a:lnTo>
                  <a:lnTo>
                    <a:pt x="1278737" y="141732"/>
                  </a:lnTo>
                  <a:lnTo>
                    <a:pt x="1279461" y="141732"/>
                  </a:lnTo>
                  <a:lnTo>
                    <a:pt x="1279944" y="143002"/>
                  </a:lnTo>
                  <a:lnTo>
                    <a:pt x="1276527" y="143002"/>
                  </a:lnTo>
                  <a:lnTo>
                    <a:pt x="1275410" y="144272"/>
                  </a:lnTo>
                  <a:lnTo>
                    <a:pt x="1275080" y="144272"/>
                  </a:lnTo>
                  <a:lnTo>
                    <a:pt x="1275067" y="145542"/>
                  </a:lnTo>
                  <a:lnTo>
                    <a:pt x="1273937" y="145542"/>
                  </a:lnTo>
                  <a:lnTo>
                    <a:pt x="1273937" y="148082"/>
                  </a:lnTo>
                  <a:lnTo>
                    <a:pt x="1273822" y="149352"/>
                  </a:lnTo>
                  <a:lnTo>
                    <a:pt x="1273200" y="149352"/>
                  </a:lnTo>
                  <a:lnTo>
                    <a:pt x="1272590" y="148082"/>
                  </a:lnTo>
                  <a:lnTo>
                    <a:pt x="1273937" y="148082"/>
                  </a:lnTo>
                  <a:lnTo>
                    <a:pt x="1273937" y="145542"/>
                  </a:lnTo>
                  <a:lnTo>
                    <a:pt x="1271765" y="145542"/>
                  </a:lnTo>
                  <a:lnTo>
                    <a:pt x="1270533" y="146812"/>
                  </a:lnTo>
                  <a:lnTo>
                    <a:pt x="1268730" y="146812"/>
                  </a:lnTo>
                  <a:lnTo>
                    <a:pt x="1268437" y="148082"/>
                  </a:lnTo>
                  <a:lnTo>
                    <a:pt x="1267434" y="149352"/>
                  </a:lnTo>
                  <a:lnTo>
                    <a:pt x="1267079" y="149352"/>
                  </a:lnTo>
                  <a:lnTo>
                    <a:pt x="1267371" y="150622"/>
                  </a:lnTo>
                  <a:lnTo>
                    <a:pt x="1265682" y="150622"/>
                  </a:lnTo>
                  <a:lnTo>
                    <a:pt x="1265199" y="151892"/>
                  </a:lnTo>
                  <a:lnTo>
                    <a:pt x="1263332" y="151892"/>
                  </a:lnTo>
                  <a:lnTo>
                    <a:pt x="1263053" y="153162"/>
                  </a:lnTo>
                  <a:lnTo>
                    <a:pt x="1262824" y="154432"/>
                  </a:lnTo>
                  <a:lnTo>
                    <a:pt x="1262354" y="154432"/>
                  </a:lnTo>
                  <a:lnTo>
                    <a:pt x="1261757" y="153162"/>
                  </a:lnTo>
                  <a:lnTo>
                    <a:pt x="1259573" y="153162"/>
                  </a:lnTo>
                  <a:lnTo>
                    <a:pt x="1258900" y="154432"/>
                  </a:lnTo>
                  <a:lnTo>
                    <a:pt x="1258582" y="154432"/>
                  </a:lnTo>
                  <a:lnTo>
                    <a:pt x="1258544" y="155702"/>
                  </a:lnTo>
                  <a:lnTo>
                    <a:pt x="1257617" y="155702"/>
                  </a:lnTo>
                  <a:lnTo>
                    <a:pt x="1255763" y="156972"/>
                  </a:lnTo>
                  <a:lnTo>
                    <a:pt x="1253261" y="158242"/>
                  </a:lnTo>
                  <a:lnTo>
                    <a:pt x="1252816" y="156972"/>
                  </a:lnTo>
                  <a:lnTo>
                    <a:pt x="1252499" y="155702"/>
                  </a:lnTo>
                  <a:lnTo>
                    <a:pt x="1250772" y="155702"/>
                  </a:lnTo>
                  <a:lnTo>
                    <a:pt x="1249540" y="153162"/>
                  </a:lnTo>
                  <a:lnTo>
                    <a:pt x="1248829" y="150622"/>
                  </a:lnTo>
                  <a:lnTo>
                    <a:pt x="1248244" y="149352"/>
                  </a:lnTo>
                  <a:lnTo>
                    <a:pt x="1248092" y="149352"/>
                  </a:lnTo>
                  <a:lnTo>
                    <a:pt x="1248397" y="148082"/>
                  </a:lnTo>
                  <a:lnTo>
                    <a:pt x="1247305" y="146812"/>
                  </a:lnTo>
                  <a:lnTo>
                    <a:pt x="1246644" y="146812"/>
                  </a:lnTo>
                  <a:lnTo>
                    <a:pt x="1246416" y="145542"/>
                  </a:lnTo>
                  <a:lnTo>
                    <a:pt x="1244092" y="145542"/>
                  </a:lnTo>
                  <a:lnTo>
                    <a:pt x="1244130" y="144272"/>
                  </a:lnTo>
                  <a:lnTo>
                    <a:pt x="1244168" y="143002"/>
                  </a:lnTo>
                  <a:lnTo>
                    <a:pt x="1244625" y="141732"/>
                  </a:lnTo>
                  <a:lnTo>
                    <a:pt x="1243698" y="141732"/>
                  </a:lnTo>
                  <a:lnTo>
                    <a:pt x="1243063" y="140538"/>
                  </a:lnTo>
                  <a:lnTo>
                    <a:pt x="1243063" y="144272"/>
                  </a:lnTo>
                  <a:lnTo>
                    <a:pt x="1241971" y="144272"/>
                  </a:lnTo>
                  <a:lnTo>
                    <a:pt x="1241907" y="143002"/>
                  </a:lnTo>
                  <a:lnTo>
                    <a:pt x="1243063" y="144272"/>
                  </a:lnTo>
                  <a:lnTo>
                    <a:pt x="1243063" y="140538"/>
                  </a:lnTo>
                  <a:lnTo>
                    <a:pt x="1242593" y="139192"/>
                  </a:lnTo>
                  <a:lnTo>
                    <a:pt x="1242047" y="137922"/>
                  </a:lnTo>
                  <a:lnTo>
                    <a:pt x="1241602" y="136652"/>
                  </a:lnTo>
                  <a:lnTo>
                    <a:pt x="1241348" y="136652"/>
                  </a:lnTo>
                  <a:lnTo>
                    <a:pt x="1241348" y="140462"/>
                  </a:lnTo>
                  <a:lnTo>
                    <a:pt x="1241310" y="141732"/>
                  </a:lnTo>
                  <a:lnTo>
                    <a:pt x="1239901" y="140462"/>
                  </a:lnTo>
                  <a:lnTo>
                    <a:pt x="1241348" y="140462"/>
                  </a:lnTo>
                  <a:lnTo>
                    <a:pt x="1241348" y="136652"/>
                  </a:lnTo>
                  <a:lnTo>
                    <a:pt x="1240612" y="136652"/>
                  </a:lnTo>
                  <a:lnTo>
                    <a:pt x="1240764" y="135382"/>
                  </a:lnTo>
                  <a:lnTo>
                    <a:pt x="1240599" y="135382"/>
                  </a:lnTo>
                  <a:lnTo>
                    <a:pt x="1240129" y="134112"/>
                  </a:lnTo>
                  <a:lnTo>
                    <a:pt x="1239202" y="134112"/>
                  </a:lnTo>
                  <a:lnTo>
                    <a:pt x="1238084" y="135382"/>
                  </a:lnTo>
                  <a:lnTo>
                    <a:pt x="1238313" y="134112"/>
                  </a:lnTo>
                  <a:lnTo>
                    <a:pt x="1238783" y="132842"/>
                  </a:lnTo>
                  <a:lnTo>
                    <a:pt x="1239481" y="131572"/>
                  </a:lnTo>
                  <a:lnTo>
                    <a:pt x="1236929" y="131572"/>
                  </a:lnTo>
                  <a:lnTo>
                    <a:pt x="1236929" y="135382"/>
                  </a:lnTo>
                  <a:lnTo>
                    <a:pt x="1236103" y="135382"/>
                  </a:lnTo>
                  <a:lnTo>
                    <a:pt x="1236218" y="134112"/>
                  </a:lnTo>
                  <a:lnTo>
                    <a:pt x="1236929" y="135382"/>
                  </a:lnTo>
                  <a:lnTo>
                    <a:pt x="1236929" y="131572"/>
                  </a:lnTo>
                  <a:lnTo>
                    <a:pt x="1236687" y="130302"/>
                  </a:lnTo>
                  <a:lnTo>
                    <a:pt x="1236522" y="127762"/>
                  </a:lnTo>
                  <a:lnTo>
                    <a:pt x="1236421" y="126492"/>
                  </a:lnTo>
                  <a:lnTo>
                    <a:pt x="1235595" y="125222"/>
                  </a:lnTo>
                  <a:lnTo>
                    <a:pt x="1234998" y="123952"/>
                  </a:lnTo>
                  <a:lnTo>
                    <a:pt x="1234236" y="122682"/>
                  </a:lnTo>
                  <a:lnTo>
                    <a:pt x="1233017" y="122682"/>
                  </a:lnTo>
                  <a:lnTo>
                    <a:pt x="1232382" y="123952"/>
                  </a:lnTo>
                  <a:lnTo>
                    <a:pt x="1231696" y="125222"/>
                  </a:lnTo>
                  <a:lnTo>
                    <a:pt x="1230972" y="123952"/>
                  </a:lnTo>
                  <a:lnTo>
                    <a:pt x="1230198" y="123952"/>
                  </a:lnTo>
                  <a:lnTo>
                    <a:pt x="1230185" y="122682"/>
                  </a:lnTo>
                  <a:lnTo>
                    <a:pt x="1232585" y="122682"/>
                  </a:lnTo>
                  <a:lnTo>
                    <a:pt x="1232916" y="121412"/>
                  </a:lnTo>
                  <a:lnTo>
                    <a:pt x="1231696" y="121412"/>
                  </a:lnTo>
                  <a:lnTo>
                    <a:pt x="1231557" y="118872"/>
                  </a:lnTo>
                  <a:lnTo>
                    <a:pt x="1231214" y="117602"/>
                  </a:lnTo>
                  <a:lnTo>
                    <a:pt x="1230744" y="117602"/>
                  </a:lnTo>
                  <a:lnTo>
                    <a:pt x="1230122" y="116332"/>
                  </a:lnTo>
                  <a:lnTo>
                    <a:pt x="1230071" y="118872"/>
                  </a:lnTo>
                  <a:lnTo>
                    <a:pt x="1229296" y="118872"/>
                  </a:lnTo>
                  <a:lnTo>
                    <a:pt x="1229271" y="117602"/>
                  </a:lnTo>
                  <a:lnTo>
                    <a:pt x="1229131" y="116332"/>
                  </a:lnTo>
                  <a:lnTo>
                    <a:pt x="1229944" y="116332"/>
                  </a:lnTo>
                  <a:lnTo>
                    <a:pt x="1229474" y="115062"/>
                  </a:lnTo>
                  <a:lnTo>
                    <a:pt x="1228826" y="113792"/>
                  </a:lnTo>
                  <a:lnTo>
                    <a:pt x="1228382" y="112522"/>
                  </a:lnTo>
                  <a:lnTo>
                    <a:pt x="1229601" y="112522"/>
                  </a:lnTo>
                  <a:lnTo>
                    <a:pt x="1229194" y="111252"/>
                  </a:lnTo>
                  <a:lnTo>
                    <a:pt x="1225689" y="111252"/>
                  </a:lnTo>
                  <a:lnTo>
                    <a:pt x="1225765" y="109982"/>
                  </a:lnTo>
                  <a:lnTo>
                    <a:pt x="1226248" y="109982"/>
                  </a:lnTo>
                  <a:lnTo>
                    <a:pt x="1227124" y="108712"/>
                  </a:lnTo>
                  <a:lnTo>
                    <a:pt x="1226527" y="107442"/>
                  </a:lnTo>
                  <a:lnTo>
                    <a:pt x="1225778" y="104902"/>
                  </a:lnTo>
                  <a:lnTo>
                    <a:pt x="1225067" y="104902"/>
                  </a:lnTo>
                  <a:lnTo>
                    <a:pt x="1224356" y="103632"/>
                  </a:lnTo>
                  <a:lnTo>
                    <a:pt x="1220876" y="103632"/>
                  </a:lnTo>
                  <a:lnTo>
                    <a:pt x="1217015" y="102362"/>
                  </a:lnTo>
                  <a:lnTo>
                    <a:pt x="1216939" y="103632"/>
                  </a:lnTo>
                  <a:lnTo>
                    <a:pt x="1216888" y="104902"/>
                  </a:lnTo>
                  <a:lnTo>
                    <a:pt x="1217155" y="106172"/>
                  </a:lnTo>
                  <a:lnTo>
                    <a:pt x="1212951" y="107442"/>
                  </a:lnTo>
                  <a:lnTo>
                    <a:pt x="1209916" y="108712"/>
                  </a:lnTo>
                  <a:lnTo>
                    <a:pt x="1208074" y="111252"/>
                  </a:lnTo>
                  <a:lnTo>
                    <a:pt x="1208506" y="112522"/>
                  </a:lnTo>
                  <a:lnTo>
                    <a:pt x="1209141" y="115062"/>
                  </a:lnTo>
                  <a:lnTo>
                    <a:pt x="1209014" y="115062"/>
                  </a:lnTo>
                  <a:lnTo>
                    <a:pt x="1208544" y="116332"/>
                  </a:lnTo>
                  <a:lnTo>
                    <a:pt x="1208938" y="117602"/>
                  </a:lnTo>
                  <a:lnTo>
                    <a:pt x="1210538" y="118872"/>
                  </a:lnTo>
                  <a:lnTo>
                    <a:pt x="1213370" y="120142"/>
                  </a:lnTo>
                  <a:lnTo>
                    <a:pt x="1213624" y="121412"/>
                  </a:lnTo>
                  <a:lnTo>
                    <a:pt x="1213142" y="122682"/>
                  </a:lnTo>
                  <a:lnTo>
                    <a:pt x="1211922" y="123952"/>
                  </a:lnTo>
                  <a:lnTo>
                    <a:pt x="1214107" y="127762"/>
                  </a:lnTo>
                  <a:lnTo>
                    <a:pt x="1213993" y="129032"/>
                  </a:lnTo>
                  <a:lnTo>
                    <a:pt x="1214272" y="129032"/>
                  </a:lnTo>
                  <a:lnTo>
                    <a:pt x="1214920" y="130302"/>
                  </a:lnTo>
                  <a:lnTo>
                    <a:pt x="1215694" y="131572"/>
                  </a:lnTo>
                  <a:lnTo>
                    <a:pt x="1216075" y="132842"/>
                  </a:lnTo>
                  <a:lnTo>
                    <a:pt x="1216571" y="134112"/>
                  </a:lnTo>
                  <a:lnTo>
                    <a:pt x="1217282" y="134112"/>
                  </a:lnTo>
                  <a:lnTo>
                    <a:pt x="1217828" y="135382"/>
                  </a:lnTo>
                  <a:lnTo>
                    <a:pt x="1218057" y="135382"/>
                  </a:lnTo>
                  <a:lnTo>
                    <a:pt x="1217980" y="136652"/>
                  </a:lnTo>
                  <a:lnTo>
                    <a:pt x="1217066" y="136652"/>
                  </a:lnTo>
                  <a:lnTo>
                    <a:pt x="1217066" y="137922"/>
                  </a:lnTo>
                  <a:lnTo>
                    <a:pt x="1218018" y="137922"/>
                  </a:lnTo>
                  <a:lnTo>
                    <a:pt x="1217549" y="139192"/>
                  </a:lnTo>
                  <a:lnTo>
                    <a:pt x="1217841" y="139192"/>
                  </a:lnTo>
                  <a:lnTo>
                    <a:pt x="1220000" y="141732"/>
                  </a:lnTo>
                  <a:lnTo>
                    <a:pt x="1221041" y="141732"/>
                  </a:lnTo>
                  <a:lnTo>
                    <a:pt x="1219936" y="143002"/>
                  </a:lnTo>
                  <a:lnTo>
                    <a:pt x="1220520" y="143002"/>
                  </a:lnTo>
                  <a:lnTo>
                    <a:pt x="1220978" y="144272"/>
                  </a:lnTo>
                  <a:lnTo>
                    <a:pt x="1221308" y="145542"/>
                  </a:lnTo>
                  <a:lnTo>
                    <a:pt x="1222883" y="146812"/>
                  </a:lnTo>
                  <a:lnTo>
                    <a:pt x="1223848" y="148082"/>
                  </a:lnTo>
                  <a:lnTo>
                    <a:pt x="1224203" y="148082"/>
                  </a:lnTo>
                  <a:lnTo>
                    <a:pt x="1225245" y="149352"/>
                  </a:lnTo>
                  <a:lnTo>
                    <a:pt x="1225880" y="149352"/>
                  </a:lnTo>
                  <a:lnTo>
                    <a:pt x="1226134" y="150622"/>
                  </a:lnTo>
                  <a:lnTo>
                    <a:pt x="1227531" y="150622"/>
                  </a:lnTo>
                  <a:lnTo>
                    <a:pt x="1227340" y="151892"/>
                  </a:lnTo>
                  <a:lnTo>
                    <a:pt x="1224902" y="153162"/>
                  </a:lnTo>
                  <a:lnTo>
                    <a:pt x="1227988" y="153162"/>
                  </a:lnTo>
                  <a:lnTo>
                    <a:pt x="1227543" y="154432"/>
                  </a:lnTo>
                  <a:lnTo>
                    <a:pt x="1227988" y="155702"/>
                  </a:lnTo>
                  <a:lnTo>
                    <a:pt x="1227924" y="156972"/>
                  </a:lnTo>
                  <a:lnTo>
                    <a:pt x="1229677" y="158242"/>
                  </a:lnTo>
                  <a:lnTo>
                    <a:pt x="1230109" y="160782"/>
                  </a:lnTo>
                  <a:lnTo>
                    <a:pt x="1230363" y="162052"/>
                  </a:lnTo>
                  <a:lnTo>
                    <a:pt x="1230198" y="163322"/>
                  </a:lnTo>
                  <a:lnTo>
                    <a:pt x="1231087" y="163322"/>
                  </a:lnTo>
                  <a:lnTo>
                    <a:pt x="1231747" y="164592"/>
                  </a:lnTo>
                  <a:lnTo>
                    <a:pt x="1232877" y="164592"/>
                  </a:lnTo>
                  <a:lnTo>
                    <a:pt x="1233398" y="165862"/>
                  </a:lnTo>
                  <a:lnTo>
                    <a:pt x="1234770" y="167132"/>
                  </a:lnTo>
                  <a:lnTo>
                    <a:pt x="1235595" y="167132"/>
                  </a:lnTo>
                  <a:lnTo>
                    <a:pt x="1235481" y="168402"/>
                  </a:lnTo>
                  <a:lnTo>
                    <a:pt x="1235748" y="169672"/>
                  </a:lnTo>
                  <a:lnTo>
                    <a:pt x="1235900" y="169672"/>
                  </a:lnTo>
                  <a:lnTo>
                    <a:pt x="1236154" y="170942"/>
                  </a:lnTo>
                  <a:lnTo>
                    <a:pt x="1236522" y="170942"/>
                  </a:lnTo>
                  <a:lnTo>
                    <a:pt x="1235506" y="172212"/>
                  </a:lnTo>
                  <a:lnTo>
                    <a:pt x="1234782" y="173482"/>
                  </a:lnTo>
                  <a:lnTo>
                    <a:pt x="1235138" y="174752"/>
                  </a:lnTo>
                  <a:lnTo>
                    <a:pt x="1236040" y="174752"/>
                  </a:lnTo>
                  <a:lnTo>
                    <a:pt x="1236154" y="176022"/>
                  </a:lnTo>
                  <a:lnTo>
                    <a:pt x="1236814" y="177292"/>
                  </a:lnTo>
                  <a:lnTo>
                    <a:pt x="1238021" y="178562"/>
                  </a:lnTo>
                  <a:lnTo>
                    <a:pt x="1239685" y="178562"/>
                  </a:lnTo>
                  <a:lnTo>
                    <a:pt x="1241171" y="179832"/>
                  </a:lnTo>
                  <a:lnTo>
                    <a:pt x="1242314" y="182372"/>
                  </a:lnTo>
                  <a:lnTo>
                    <a:pt x="1243622" y="183642"/>
                  </a:lnTo>
                  <a:lnTo>
                    <a:pt x="1245057" y="183642"/>
                  </a:lnTo>
                  <a:lnTo>
                    <a:pt x="1245235" y="184912"/>
                  </a:lnTo>
                  <a:lnTo>
                    <a:pt x="1246974" y="184912"/>
                  </a:lnTo>
                  <a:lnTo>
                    <a:pt x="1246543" y="186182"/>
                  </a:lnTo>
                  <a:lnTo>
                    <a:pt x="1245527" y="186182"/>
                  </a:lnTo>
                  <a:lnTo>
                    <a:pt x="1245184" y="187452"/>
                  </a:lnTo>
                  <a:lnTo>
                    <a:pt x="1244930" y="188722"/>
                  </a:lnTo>
                  <a:lnTo>
                    <a:pt x="1246212" y="188722"/>
                  </a:lnTo>
                  <a:lnTo>
                    <a:pt x="1246974" y="189992"/>
                  </a:lnTo>
                  <a:lnTo>
                    <a:pt x="1247228" y="189992"/>
                  </a:lnTo>
                  <a:lnTo>
                    <a:pt x="1247330" y="191262"/>
                  </a:lnTo>
                  <a:lnTo>
                    <a:pt x="1247838" y="191262"/>
                  </a:lnTo>
                  <a:lnTo>
                    <a:pt x="1248791" y="192532"/>
                  </a:lnTo>
                  <a:lnTo>
                    <a:pt x="1250200" y="192532"/>
                  </a:lnTo>
                  <a:lnTo>
                    <a:pt x="1249019" y="193802"/>
                  </a:lnTo>
                  <a:lnTo>
                    <a:pt x="1248562" y="195072"/>
                  </a:lnTo>
                  <a:lnTo>
                    <a:pt x="1249286" y="196342"/>
                  </a:lnTo>
                  <a:lnTo>
                    <a:pt x="1250061" y="197612"/>
                  </a:lnTo>
                  <a:lnTo>
                    <a:pt x="1251851" y="197612"/>
                  </a:lnTo>
                  <a:lnTo>
                    <a:pt x="1252550" y="198882"/>
                  </a:lnTo>
                  <a:lnTo>
                    <a:pt x="1253299" y="200152"/>
                  </a:lnTo>
                  <a:lnTo>
                    <a:pt x="1253782" y="200152"/>
                  </a:lnTo>
                  <a:lnTo>
                    <a:pt x="1254518" y="201422"/>
                  </a:lnTo>
                  <a:lnTo>
                    <a:pt x="1254391" y="202692"/>
                  </a:lnTo>
                  <a:lnTo>
                    <a:pt x="1255014" y="203962"/>
                  </a:lnTo>
                  <a:lnTo>
                    <a:pt x="1256372" y="203962"/>
                  </a:lnTo>
                  <a:lnTo>
                    <a:pt x="1256207" y="207772"/>
                  </a:lnTo>
                  <a:lnTo>
                    <a:pt x="1257046" y="210312"/>
                  </a:lnTo>
                  <a:lnTo>
                    <a:pt x="1258887" y="211582"/>
                  </a:lnTo>
                  <a:lnTo>
                    <a:pt x="1259420" y="212852"/>
                  </a:lnTo>
                  <a:lnTo>
                    <a:pt x="1259738" y="215392"/>
                  </a:lnTo>
                  <a:lnTo>
                    <a:pt x="1260436" y="216662"/>
                  </a:lnTo>
                  <a:lnTo>
                    <a:pt x="1262849" y="216662"/>
                  </a:lnTo>
                  <a:lnTo>
                    <a:pt x="1262951" y="217932"/>
                  </a:lnTo>
                  <a:lnTo>
                    <a:pt x="1263192" y="217932"/>
                  </a:lnTo>
                  <a:lnTo>
                    <a:pt x="1263853" y="219202"/>
                  </a:lnTo>
                  <a:lnTo>
                    <a:pt x="1264399" y="220472"/>
                  </a:lnTo>
                  <a:lnTo>
                    <a:pt x="1264488" y="223012"/>
                  </a:lnTo>
                  <a:lnTo>
                    <a:pt x="1265440" y="223012"/>
                  </a:lnTo>
                  <a:lnTo>
                    <a:pt x="1265948" y="224282"/>
                  </a:lnTo>
                  <a:lnTo>
                    <a:pt x="1267472" y="224282"/>
                  </a:lnTo>
                  <a:lnTo>
                    <a:pt x="1267244" y="225552"/>
                  </a:lnTo>
                  <a:lnTo>
                    <a:pt x="1267383" y="226822"/>
                  </a:lnTo>
                  <a:lnTo>
                    <a:pt x="1267891" y="226822"/>
                  </a:lnTo>
                  <a:lnTo>
                    <a:pt x="1267460" y="228092"/>
                  </a:lnTo>
                  <a:lnTo>
                    <a:pt x="1267663" y="228092"/>
                  </a:lnTo>
                  <a:lnTo>
                    <a:pt x="1269441" y="229362"/>
                  </a:lnTo>
                  <a:lnTo>
                    <a:pt x="1270139" y="229362"/>
                  </a:lnTo>
                  <a:lnTo>
                    <a:pt x="1270660" y="228092"/>
                  </a:lnTo>
                  <a:lnTo>
                    <a:pt x="1275461" y="229362"/>
                  </a:lnTo>
                  <a:lnTo>
                    <a:pt x="1280033" y="229362"/>
                  </a:lnTo>
                  <a:lnTo>
                    <a:pt x="1281988" y="228092"/>
                  </a:lnTo>
                  <a:lnTo>
                    <a:pt x="1282992" y="226822"/>
                  </a:lnTo>
                  <a:lnTo>
                    <a:pt x="1283042" y="225552"/>
                  </a:lnTo>
                  <a:lnTo>
                    <a:pt x="1283258" y="225552"/>
                  </a:lnTo>
                  <a:lnTo>
                    <a:pt x="1283601" y="226822"/>
                  </a:lnTo>
                  <a:lnTo>
                    <a:pt x="1284630" y="226822"/>
                  </a:lnTo>
                  <a:lnTo>
                    <a:pt x="1284744" y="225552"/>
                  </a:lnTo>
                  <a:lnTo>
                    <a:pt x="1284592" y="224282"/>
                  </a:lnTo>
                  <a:lnTo>
                    <a:pt x="1285138" y="225552"/>
                  </a:lnTo>
                  <a:lnTo>
                    <a:pt x="1284630" y="226822"/>
                  </a:lnTo>
                  <a:lnTo>
                    <a:pt x="1285989" y="228092"/>
                  </a:lnTo>
                  <a:lnTo>
                    <a:pt x="1287170" y="226822"/>
                  </a:lnTo>
                  <a:lnTo>
                    <a:pt x="1288173" y="225552"/>
                  </a:lnTo>
                  <a:lnTo>
                    <a:pt x="1288732" y="224282"/>
                  </a:lnTo>
                  <a:lnTo>
                    <a:pt x="1288719" y="223012"/>
                  </a:lnTo>
                  <a:lnTo>
                    <a:pt x="1288122" y="221742"/>
                  </a:lnTo>
                  <a:lnTo>
                    <a:pt x="1289685" y="220472"/>
                  </a:lnTo>
                  <a:lnTo>
                    <a:pt x="1290421" y="220472"/>
                  </a:lnTo>
                  <a:lnTo>
                    <a:pt x="1290650" y="219202"/>
                  </a:lnTo>
                  <a:lnTo>
                    <a:pt x="1290358" y="219202"/>
                  </a:lnTo>
                  <a:lnTo>
                    <a:pt x="1289621" y="217932"/>
                  </a:lnTo>
                  <a:lnTo>
                    <a:pt x="1288592" y="217932"/>
                  </a:lnTo>
                  <a:lnTo>
                    <a:pt x="1288783" y="216662"/>
                  </a:lnTo>
                  <a:lnTo>
                    <a:pt x="1286179" y="216662"/>
                  </a:lnTo>
                  <a:lnTo>
                    <a:pt x="1286738" y="215392"/>
                  </a:lnTo>
                  <a:lnTo>
                    <a:pt x="1285595" y="215392"/>
                  </a:lnTo>
                  <a:lnTo>
                    <a:pt x="1284859" y="214122"/>
                  </a:lnTo>
                  <a:lnTo>
                    <a:pt x="1285379" y="214122"/>
                  </a:lnTo>
                  <a:lnTo>
                    <a:pt x="1285557" y="212852"/>
                  </a:lnTo>
                  <a:lnTo>
                    <a:pt x="1285379" y="212852"/>
                  </a:lnTo>
                  <a:lnTo>
                    <a:pt x="1284935" y="211582"/>
                  </a:lnTo>
                  <a:lnTo>
                    <a:pt x="1284719" y="210312"/>
                  </a:lnTo>
                  <a:lnTo>
                    <a:pt x="1283931" y="210312"/>
                  </a:lnTo>
                  <a:lnTo>
                    <a:pt x="1283893" y="209042"/>
                  </a:lnTo>
                  <a:lnTo>
                    <a:pt x="1283627" y="207772"/>
                  </a:lnTo>
                  <a:lnTo>
                    <a:pt x="1281645" y="205232"/>
                  </a:lnTo>
                  <a:lnTo>
                    <a:pt x="1279448" y="205232"/>
                  </a:lnTo>
                  <a:lnTo>
                    <a:pt x="1279652" y="203962"/>
                  </a:lnTo>
                  <a:lnTo>
                    <a:pt x="1279232" y="201422"/>
                  </a:lnTo>
                  <a:lnTo>
                    <a:pt x="1276781" y="198882"/>
                  </a:lnTo>
                  <a:lnTo>
                    <a:pt x="1275016" y="197612"/>
                  </a:lnTo>
                  <a:lnTo>
                    <a:pt x="1275842" y="197612"/>
                  </a:lnTo>
                  <a:lnTo>
                    <a:pt x="1276451" y="196342"/>
                  </a:lnTo>
                  <a:lnTo>
                    <a:pt x="1276273" y="196342"/>
                  </a:lnTo>
                  <a:lnTo>
                    <a:pt x="1275905" y="195072"/>
                  </a:lnTo>
                  <a:lnTo>
                    <a:pt x="1274597" y="195072"/>
                  </a:lnTo>
                  <a:lnTo>
                    <a:pt x="1273873" y="193802"/>
                  </a:lnTo>
                  <a:lnTo>
                    <a:pt x="1272921" y="192532"/>
                  </a:lnTo>
                  <a:lnTo>
                    <a:pt x="1272717" y="191262"/>
                  </a:lnTo>
                  <a:lnTo>
                    <a:pt x="1273225" y="191262"/>
                  </a:lnTo>
                  <a:lnTo>
                    <a:pt x="1272451" y="189992"/>
                  </a:lnTo>
                  <a:lnTo>
                    <a:pt x="1271841" y="191262"/>
                  </a:lnTo>
                  <a:lnTo>
                    <a:pt x="1270914" y="191262"/>
                  </a:lnTo>
                  <a:lnTo>
                    <a:pt x="1270698" y="189992"/>
                  </a:lnTo>
                  <a:lnTo>
                    <a:pt x="1272019" y="189992"/>
                  </a:lnTo>
                  <a:lnTo>
                    <a:pt x="1271028" y="188722"/>
                  </a:lnTo>
                  <a:lnTo>
                    <a:pt x="1270609" y="188722"/>
                  </a:lnTo>
                  <a:lnTo>
                    <a:pt x="1270762" y="187452"/>
                  </a:lnTo>
                  <a:lnTo>
                    <a:pt x="1270279" y="187452"/>
                  </a:lnTo>
                  <a:lnTo>
                    <a:pt x="1269365" y="186182"/>
                  </a:lnTo>
                  <a:lnTo>
                    <a:pt x="1267955" y="184912"/>
                  </a:lnTo>
                  <a:lnTo>
                    <a:pt x="1268437" y="184912"/>
                  </a:lnTo>
                  <a:lnTo>
                    <a:pt x="1268349" y="183502"/>
                  </a:lnTo>
                  <a:lnTo>
                    <a:pt x="1267866" y="182372"/>
                  </a:lnTo>
                  <a:lnTo>
                    <a:pt x="1266228" y="182372"/>
                  </a:lnTo>
                  <a:lnTo>
                    <a:pt x="1266367" y="183502"/>
                  </a:lnTo>
                  <a:lnTo>
                    <a:pt x="1265097" y="182372"/>
                  </a:lnTo>
                  <a:lnTo>
                    <a:pt x="1264627" y="182372"/>
                  </a:lnTo>
                  <a:lnTo>
                    <a:pt x="1265834" y="181102"/>
                  </a:lnTo>
                  <a:lnTo>
                    <a:pt x="1265986" y="179832"/>
                  </a:lnTo>
                  <a:lnTo>
                    <a:pt x="1266228" y="179832"/>
                  </a:lnTo>
                  <a:lnTo>
                    <a:pt x="1264678" y="177292"/>
                  </a:lnTo>
                  <a:lnTo>
                    <a:pt x="1262938" y="176022"/>
                  </a:lnTo>
                  <a:lnTo>
                    <a:pt x="1264615" y="176022"/>
                  </a:lnTo>
                  <a:lnTo>
                    <a:pt x="1265301" y="173482"/>
                  </a:lnTo>
                  <a:lnTo>
                    <a:pt x="1264945" y="170942"/>
                  </a:lnTo>
                  <a:lnTo>
                    <a:pt x="1266342" y="172212"/>
                  </a:lnTo>
                  <a:lnTo>
                    <a:pt x="1270914" y="172212"/>
                  </a:lnTo>
                  <a:lnTo>
                    <a:pt x="1271181" y="170942"/>
                  </a:lnTo>
                  <a:lnTo>
                    <a:pt x="1273060" y="170942"/>
                  </a:lnTo>
                  <a:lnTo>
                    <a:pt x="1272844" y="169672"/>
                  </a:lnTo>
                  <a:lnTo>
                    <a:pt x="1272463" y="168402"/>
                  </a:lnTo>
                  <a:lnTo>
                    <a:pt x="1272336" y="167132"/>
                  </a:lnTo>
                  <a:lnTo>
                    <a:pt x="1272197" y="167132"/>
                  </a:lnTo>
                  <a:lnTo>
                    <a:pt x="1272082" y="165862"/>
                  </a:lnTo>
                  <a:lnTo>
                    <a:pt x="1276400" y="165862"/>
                  </a:lnTo>
                  <a:lnTo>
                    <a:pt x="1276184" y="164592"/>
                  </a:lnTo>
                  <a:lnTo>
                    <a:pt x="1276896" y="163322"/>
                  </a:lnTo>
                  <a:lnTo>
                    <a:pt x="1277353" y="163322"/>
                  </a:lnTo>
                  <a:lnTo>
                    <a:pt x="1277899" y="164592"/>
                  </a:lnTo>
                  <a:lnTo>
                    <a:pt x="1278458" y="164592"/>
                  </a:lnTo>
                  <a:lnTo>
                    <a:pt x="1279779" y="163322"/>
                  </a:lnTo>
                  <a:lnTo>
                    <a:pt x="1283157" y="163322"/>
                  </a:lnTo>
                  <a:lnTo>
                    <a:pt x="1283487" y="162052"/>
                  </a:lnTo>
                  <a:lnTo>
                    <a:pt x="1283347" y="160782"/>
                  </a:lnTo>
                  <a:lnTo>
                    <a:pt x="1284274" y="160782"/>
                  </a:lnTo>
                  <a:lnTo>
                    <a:pt x="1284846" y="159512"/>
                  </a:lnTo>
                  <a:lnTo>
                    <a:pt x="1287754" y="159512"/>
                  </a:lnTo>
                  <a:lnTo>
                    <a:pt x="1287703" y="158242"/>
                  </a:lnTo>
                  <a:lnTo>
                    <a:pt x="1287487" y="156972"/>
                  </a:lnTo>
                  <a:lnTo>
                    <a:pt x="1287195" y="156972"/>
                  </a:lnTo>
                  <a:lnTo>
                    <a:pt x="1287348" y="155702"/>
                  </a:lnTo>
                  <a:lnTo>
                    <a:pt x="1288834" y="155702"/>
                  </a:lnTo>
                  <a:lnTo>
                    <a:pt x="1290358" y="158242"/>
                  </a:lnTo>
                  <a:lnTo>
                    <a:pt x="1291513" y="158242"/>
                  </a:lnTo>
                  <a:lnTo>
                    <a:pt x="1293177" y="156972"/>
                  </a:lnTo>
                  <a:lnTo>
                    <a:pt x="1293850" y="155702"/>
                  </a:lnTo>
                  <a:lnTo>
                    <a:pt x="1294193" y="154432"/>
                  </a:lnTo>
                  <a:lnTo>
                    <a:pt x="1294142" y="153162"/>
                  </a:lnTo>
                  <a:lnTo>
                    <a:pt x="1296885" y="153162"/>
                  </a:lnTo>
                  <a:lnTo>
                    <a:pt x="1297012" y="151892"/>
                  </a:lnTo>
                  <a:lnTo>
                    <a:pt x="1298270" y="150622"/>
                  </a:lnTo>
                  <a:lnTo>
                    <a:pt x="1298803" y="150622"/>
                  </a:lnTo>
                  <a:lnTo>
                    <a:pt x="1298625" y="149352"/>
                  </a:lnTo>
                  <a:lnTo>
                    <a:pt x="1299222" y="150622"/>
                  </a:lnTo>
                  <a:lnTo>
                    <a:pt x="1300949" y="150622"/>
                  </a:lnTo>
                  <a:lnTo>
                    <a:pt x="1301648" y="149352"/>
                  </a:lnTo>
                  <a:lnTo>
                    <a:pt x="1302054" y="149352"/>
                  </a:lnTo>
                  <a:lnTo>
                    <a:pt x="1302156" y="148082"/>
                  </a:lnTo>
                  <a:lnTo>
                    <a:pt x="1303159" y="149352"/>
                  </a:lnTo>
                  <a:lnTo>
                    <a:pt x="1303769" y="150622"/>
                  </a:lnTo>
                  <a:lnTo>
                    <a:pt x="1304048" y="149352"/>
                  </a:lnTo>
                  <a:lnTo>
                    <a:pt x="1304340" y="149352"/>
                  </a:lnTo>
                  <a:lnTo>
                    <a:pt x="1304391" y="148082"/>
                  </a:lnTo>
                  <a:lnTo>
                    <a:pt x="1304213" y="148082"/>
                  </a:lnTo>
                  <a:lnTo>
                    <a:pt x="1304277" y="146812"/>
                  </a:lnTo>
                  <a:lnTo>
                    <a:pt x="1304747" y="146812"/>
                  </a:lnTo>
                  <a:lnTo>
                    <a:pt x="1306436" y="148082"/>
                  </a:lnTo>
                  <a:lnTo>
                    <a:pt x="1306804" y="148082"/>
                  </a:lnTo>
                  <a:lnTo>
                    <a:pt x="1307693" y="146812"/>
                  </a:lnTo>
                  <a:lnTo>
                    <a:pt x="1309230" y="146812"/>
                  </a:lnTo>
                  <a:lnTo>
                    <a:pt x="1309319" y="145542"/>
                  </a:lnTo>
                  <a:lnTo>
                    <a:pt x="1309039" y="144272"/>
                  </a:lnTo>
                  <a:lnTo>
                    <a:pt x="1311922" y="144272"/>
                  </a:lnTo>
                  <a:lnTo>
                    <a:pt x="1311986" y="143002"/>
                  </a:lnTo>
                  <a:lnTo>
                    <a:pt x="1311808" y="141732"/>
                  </a:lnTo>
                  <a:lnTo>
                    <a:pt x="1315821" y="141732"/>
                  </a:lnTo>
                  <a:lnTo>
                    <a:pt x="1316113" y="140462"/>
                  </a:lnTo>
                  <a:lnTo>
                    <a:pt x="1317358" y="141732"/>
                  </a:lnTo>
                  <a:lnTo>
                    <a:pt x="1318221" y="141732"/>
                  </a:lnTo>
                  <a:lnTo>
                    <a:pt x="1320126" y="140462"/>
                  </a:lnTo>
                  <a:lnTo>
                    <a:pt x="1320634" y="140462"/>
                  </a:lnTo>
                  <a:lnTo>
                    <a:pt x="1321041" y="139192"/>
                  </a:lnTo>
                  <a:lnTo>
                    <a:pt x="1320749" y="139192"/>
                  </a:lnTo>
                  <a:lnTo>
                    <a:pt x="1320838" y="137922"/>
                  </a:lnTo>
                  <a:lnTo>
                    <a:pt x="1321320" y="137922"/>
                  </a:lnTo>
                  <a:lnTo>
                    <a:pt x="1321663" y="136652"/>
                  </a:lnTo>
                  <a:lnTo>
                    <a:pt x="1321612" y="135382"/>
                  </a:lnTo>
                  <a:lnTo>
                    <a:pt x="1321981" y="136652"/>
                  </a:lnTo>
                  <a:lnTo>
                    <a:pt x="1328661" y="136652"/>
                  </a:lnTo>
                  <a:lnTo>
                    <a:pt x="1329817" y="137922"/>
                  </a:lnTo>
                  <a:lnTo>
                    <a:pt x="1330782" y="137922"/>
                  </a:lnTo>
                  <a:lnTo>
                    <a:pt x="1331429" y="139192"/>
                  </a:lnTo>
                  <a:lnTo>
                    <a:pt x="1331747" y="140462"/>
                  </a:lnTo>
                  <a:lnTo>
                    <a:pt x="1334071" y="144272"/>
                  </a:lnTo>
                  <a:lnTo>
                    <a:pt x="1335570" y="146812"/>
                  </a:lnTo>
                  <a:lnTo>
                    <a:pt x="1338973" y="151892"/>
                  </a:lnTo>
                  <a:lnTo>
                    <a:pt x="1342783" y="156972"/>
                  </a:lnTo>
                  <a:lnTo>
                    <a:pt x="1347012" y="164592"/>
                  </a:lnTo>
                  <a:lnTo>
                    <a:pt x="1347673" y="167132"/>
                  </a:lnTo>
                  <a:lnTo>
                    <a:pt x="1349451" y="169672"/>
                  </a:lnTo>
                  <a:lnTo>
                    <a:pt x="1352372" y="173482"/>
                  </a:lnTo>
                  <a:lnTo>
                    <a:pt x="1352245" y="174752"/>
                  </a:lnTo>
                  <a:lnTo>
                    <a:pt x="1352486" y="174752"/>
                  </a:lnTo>
                  <a:lnTo>
                    <a:pt x="1356766" y="181102"/>
                  </a:lnTo>
                  <a:lnTo>
                    <a:pt x="1358099" y="181102"/>
                  </a:lnTo>
                  <a:lnTo>
                    <a:pt x="1358353" y="182372"/>
                  </a:lnTo>
                  <a:lnTo>
                    <a:pt x="1359230" y="184912"/>
                  </a:lnTo>
                  <a:lnTo>
                    <a:pt x="1360220" y="183642"/>
                  </a:lnTo>
                  <a:lnTo>
                    <a:pt x="1360830" y="183642"/>
                  </a:lnTo>
                  <a:lnTo>
                    <a:pt x="1361859" y="184912"/>
                  </a:lnTo>
                  <a:lnTo>
                    <a:pt x="1362456" y="186182"/>
                  </a:lnTo>
                  <a:lnTo>
                    <a:pt x="1365580" y="186182"/>
                  </a:lnTo>
                  <a:lnTo>
                    <a:pt x="1366748" y="184912"/>
                  </a:lnTo>
                  <a:lnTo>
                    <a:pt x="1368361" y="184912"/>
                  </a:lnTo>
                  <a:lnTo>
                    <a:pt x="1369453" y="183642"/>
                  </a:lnTo>
                  <a:lnTo>
                    <a:pt x="1370812" y="183642"/>
                  </a:lnTo>
                  <a:lnTo>
                    <a:pt x="1372273" y="181102"/>
                  </a:lnTo>
                  <a:lnTo>
                    <a:pt x="1372895" y="181102"/>
                  </a:lnTo>
                  <a:lnTo>
                    <a:pt x="1373568" y="179832"/>
                  </a:lnTo>
                  <a:lnTo>
                    <a:pt x="1374267" y="179832"/>
                  </a:lnTo>
                  <a:lnTo>
                    <a:pt x="1374521" y="178562"/>
                  </a:lnTo>
                  <a:lnTo>
                    <a:pt x="1375575" y="178562"/>
                  </a:lnTo>
                  <a:lnTo>
                    <a:pt x="1377429" y="177292"/>
                  </a:lnTo>
                  <a:lnTo>
                    <a:pt x="1378470" y="177292"/>
                  </a:lnTo>
                  <a:lnTo>
                    <a:pt x="1380109" y="176022"/>
                  </a:lnTo>
                  <a:lnTo>
                    <a:pt x="1380248" y="174752"/>
                  </a:lnTo>
                  <a:lnTo>
                    <a:pt x="1379816" y="174752"/>
                  </a:lnTo>
                  <a:lnTo>
                    <a:pt x="1380591" y="173482"/>
                  </a:lnTo>
                  <a:lnTo>
                    <a:pt x="1381150" y="172212"/>
                  </a:lnTo>
                  <a:close/>
                </a:path>
                <a:path w="1456690" h="1003300">
                  <a:moveTo>
                    <a:pt x="1381937" y="45720"/>
                  </a:moveTo>
                  <a:lnTo>
                    <a:pt x="1381696" y="44450"/>
                  </a:lnTo>
                  <a:lnTo>
                    <a:pt x="1381455" y="45720"/>
                  </a:lnTo>
                  <a:lnTo>
                    <a:pt x="1381937" y="45720"/>
                  </a:lnTo>
                  <a:close/>
                </a:path>
                <a:path w="1456690" h="1003300">
                  <a:moveTo>
                    <a:pt x="1387652" y="2540"/>
                  </a:moveTo>
                  <a:lnTo>
                    <a:pt x="1385506" y="1270"/>
                  </a:lnTo>
                  <a:lnTo>
                    <a:pt x="1383830" y="1270"/>
                  </a:lnTo>
                  <a:lnTo>
                    <a:pt x="1382026" y="0"/>
                  </a:lnTo>
                  <a:lnTo>
                    <a:pt x="1377924" y="0"/>
                  </a:lnTo>
                  <a:lnTo>
                    <a:pt x="1377505" y="1270"/>
                  </a:lnTo>
                  <a:lnTo>
                    <a:pt x="1375968" y="1270"/>
                  </a:lnTo>
                  <a:lnTo>
                    <a:pt x="1374241" y="2540"/>
                  </a:lnTo>
                  <a:lnTo>
                    <a:pt x="1387652" y="2540"/>
                  </a:lnTo>
                  <a:close/>
                </a:path>
                <a:path w="1456690" h="1003300">
                  <a:moveTo>
                    <a:pt x="1390523" y="100164"/>
                  </a:moveTo>
                  <a:lnTo>
                    <a:pt x="1390396" y="100330"/>
                  </a:lnTo>
                  <a:lnTo>
                    <a:pt x="1390523" y="100164"/>
                  </a:lnTo>
                  <a:close/>
                </a:path>
                <a:path w="1456690" h="1003300">
                  <a:moveTo>
                    <a:pt x="1391170" y="117830"/>
                  </a:moveTo>
                  <a:lnTo>
                    <a:pt x="1391094" y="118110"/>
                  </a:lnTo>
                  <a:lnTo>
                    <a:pt x="1391170" y="117830"/>
                  </a:lnTo>
                  <a:close/>
                </a:path>
                <a:path w="1456690" h="1003300">
                  <a:moveTo>
                    <a:pt x="1391462" y="116840"/>
                  </a:moveTo>
                  <a:lnTo>
                    <a:pt x="1391323" y="115570"/>
                  </a:lnTo>
                  <a:lnTo>
                    <a:pt x="1389761" y="115570"/>
                  </a:lnTo>
                  <a:lnTo>
                    <a:pt x="1390332" y="116840"/>
                  </a:lnTo>
                  <a:lnTo>
                    <a:pt x="1391208" y="116840"/>
                  </a:lnTo>
                  <a:lnTo>
                    <a:pt x="1391170" y="117830"/>
                  </a:lnTo>
                  <a:lnTo>
                    <a:pt x="1391412" y="116840"/>
                  </a:lnTo>
                  <a:close/>
                </a:path>
                <a:path w="1456690" h="1003300">
                  <a:moveTo>
                    <a:pt x="1405610" y="80010"/>
                  </a:moveTo>
                  <a:lnTo>
                    <a:pt x="1405229" y="79705"/>
                  </a:lnTo>
                  <a:lnTo>
                    <a:pt x="1405242" y="80010"/>
                  </a:lnTo>
                  <a:lnTo>
                    <a:pt x="1405610" y="80010"/>
                  </a:lnTo>
                  <a:close/>
                </a:path>
                <a:path w="1456690" h="1003300">
                  <a:moveTo>
                    <a:pt x="1456664" y="102870"/>
                  </a:moveTo>
                  <a:lnTo>
                    <a:pt x="1454137" y="99060"/>
                  </a:lnTo>
                  <a:lnTo>
                    <a:pt x="1454162" y="97790"/>
                  </a:lnTo>
                  <a:lnTo>
                    <a:pt x="1453984" y="97790"/>
                  </a:lnTo>
                  <a:lnTo>
                    <a:pt x="1454238" y="95250"/>
                  </a:lnTo>
                  <a:lnTo>
                    <a:pt x="1451914" y="95250"/>
                  </a:lnTo>
                  <a:lnTo>
                    <a:pt x="1447965" y="91440"/>
                  </a:lnTo>
                  <a:lnTo>
                    <a:pt x="1444980" y="86360"/>
                  </a:lnTo>
                  <a:lnTo>
                    <a:pt x="1442974" y="80010"/>
                  </a:lnTo>
                  <a:lnTo>
                    <a:pt x="1442415" y="78740"/>
                  </a:lnTo>
                  <a:lnTo>
                    <a:pt x="1441488" y="80010"/>
                  </a:lnTo>
                  <a:lnTo>
                    <a:pt x="1440116" y="80010"/>
                  </a:lnTo>
                  <a:lnTo>
                    <a:pt x="1438833" y="78740"/>
                  </a:lnTo>
                  <a:lnTo>
                    <a:pt x="1438300" y="77470"/>
                  </a:lnTo>
                  <a:lnTo>
                    <a:pt x="1438414" y="76200"/>
                  </a:lnTo>
                  <a:lnTo>
                    <a:pt x="1437284" y="74930"/>
                  </a:lnTo>
                  <a:lnTo>
                    <a:pt x="1436446" y="74930"/>
                  </a:lnTo>
                  <a:lnTo>
                    <a:pt x="1436230" y="73660"/>
                  </a:lnTo>
                  <a:lnTo>
                    <a:pt x="1436141" y="71120"/>
                  </a:lnTo>
                  <a:lnTo>
                    <a:pt x="1434236" y="68580"/>
                  </a:lnTo>
                  <a:lnTo>
                    <a:pt x="1432509" y="67310"/>
                  </a:lnTo>
                  <a:lnTo>
                    <a:pt x="1431683" y="67310"/>
                  </a:lnTo>
                  <a:lnTo>
                    <a:pt x="1431620" y="66040"/>
                  </a:lnTo>
                  <a:lnTo>
                    <a:pt x="1430997" y="64770"/>
                  </a:lnTo>
                  <a:lnTo>
                    <a:pt x="1428318" y="64770"/>
                  </a:lnTo>
                  <a:lnTo>
                    <a:pt x="1428508" y="62230"/>
                  </a:lnTo>
                  <a:lnTo>
                    <a:pt x="1429118" y="60960"/>
                  </a:lnTo>
                  <a:lnTo>
                    <a:pt x="1430261" y="59690"/>
                  </a:lnTo>
                  <a:lnTo>
                    <a:pt x="1425384" y="55880"/>
                  </a:lnTo>
                  <a:lnTo>
                    <a:pt x="1425041" y="54610"/>
                  </a:lnTo>
                  <a:lnTo>
                    <a:pt x="1425422" y="53340"/>
                  </a:lnTo>
                  <a:lnTo>
                    <a:pt x="1425079" y="52070"/>
                  </a:lnTo>
                  <a:lnTo>
                    <a:pt x="1424584" y="52070"/>
                  </a:lnTo>
                  <a:lnTo>
                    <a:pt x="1422234" y="49530"/>
                  </a:lnTo>
                  <a:lnTo>
                    <a:pt x="1421892" y="49530"/>
                  </a:lnTo>
                  <a:lnTo>
                    <a:pt x="1421980" y="48260"/>
                  </a:lnTo>
                  <a:lnTo>
                    <a:pt x="1421803" y="48260"/>
                  </a:lnTo>
                  <a:lnTo>
                    <a:pt x="1421053" y="46990"/>
                  </a:lnTo>
                  <a:lnTo>
                    <a:pt x="1421358" y="46990"/>
                  </a:lnTo>
                  <a:lnTo>
                    <a:pt x="1420787" y="45720"/>
                  </a:lnTo>
                  <a:lnTo>
                    <a:pt x="1420101" y="45720"/>
                  </a:lnTo>
                  <a:lnTo>
                    <a:pt x="1420114" y="44450"/>
                  </a:lnTo>
                  <a:lnTo>
                    <a:pt x="1419136" y="44450"/>
                  </a:lnTo>
                  <a:lnTo>
                    <a:pt x="1418310" y="45720"/>
                  </a:lnTo>
                  <a:lnTo>
                    <a:pt x="1416227" y="45720"/>
                  </a:lnTo>
                  <a:lnTo>
                    <a:pt x="1415237" y="44450"/>
                  </a:lnTo>
                  <a:lnTo>
                    <a:pt x="1414678" y="44450"/>
                  </a:lnTo>
                  <a:lnTo>
                    <a:pt x="1414830" y="43180"/>
                  </a:lnTo>
                  <a:lnTo>
                    <a:pt x="1415249" y="41910"/>
                  </a:lnTo>
                  <a:lnTo>
                    <a:pt x="1415681" y="41910"/>
                  </a:lnTo>
                  <a:lnTo>
                    <a:pt x="1415034" y="40640"/>
                  </a:lnTo>
                  <a:lnTo>
                    <a:pt x="1415224" y="39370"/>
                  </a:lnTo>
                  <a:lnTo>
                    <a:pt x="1417167" y="39370"/>
                  </a:lnTo>
                  <a:lnTo>
                    <a:pt x="1416596" y="38100"/>
                  </a:lnTo>
                  <a:lnTo>
                    <a:pt x="1415986" y="38100"/>
                  </a:lnTo>
                  <a:lnTo>
                    <a:pt x="1414627" y="36830"/>
                  </a:lnTo>
                  <a:lnTo>
                    <a:pt x="1414513" y="35560"/>
                  </a:lnTo>
                  <a:lnTo>
                    <a:pt x="1414437" y="34290"/>
                  </a:lnTo>
                  <a:lnTo>
                    <a:pt x="1412862" y="34290"/>
                  </a:lnTo>
                  <a:lnTo>
                    <a:pt x="1411211" y="33020"/>
                  </a:lnTo>
                  <a:lnTo>
                    <a:pt x="1411211" y="31750"/>
                  </a:lnTo>
                  <a:lnTo>
                    <a:pt x="1410639" y="30480"/>
                  </a:lnTo>
                  <a:lnTo>
                    <a:pt x="1409941" y="30480"/>
                  </a:lnTo>
                  <a:lnTo>
                    <a:pt x="1410068" y="29210"/>
                  </a:lnTo>
                  <a:lnTo>
                    <a:pt x="1410296" y="27940"/>
                  </a:lnTo>
                  <a:lnTo>
                    <a:pt x="1412138" y="27940"/>
                  </a:lnTo>
                  <a:lnTo>
                    <a:pt x="1409738" y="24130"/>
                  </a:lnTo>
                  <a:lnTo>
                    <a:pt x="1407337" y="20320"/>
                  </a:lnTo>
                  <a:lnTo>
                    <a:pt x="1407109" y="20320"/>
                  </a:lnTo>
                  <a:lnTo>
                    <a:pt x="1407007" y="19050"/>
                  </a:lnTo>
                  <a:lnTo>
                    <a:pt x="1406550" y="17780"/>
                  </a:lnTo>
                  <a:lnTo>
                    <a:pt x="1405420" y="17780"/>
                  </a:lnTo>
                  <a:lnTo>
                    <a:pt x="1404708" y="16510"/>
                  </a:lnTo>
                  <a:lnTo>
                    <a:pt x="1404581" y="16510"/>
                  </a:lnTo>
                  <a:lnTo>
                    <a:pt x="1404581" y="55880"/>
                  </a:lnTo>
                  <a:lnTo>
                    <a:pt x="1404505" y="57150"/>
                  </a:lnTo>
                  <a:lnTo>
                    <a:pt x="1403184" y="60960"/>
                  </a:lnTo>
                  <a:lnTo>
                    <a:pt x="1399159" y="60960"/>
                  </a:lnTo>
                  <a:lnTo>
                    <a:pt x="1394206" y="64770"/>
                  </a:lnTo>
                  <a:lnTo>
                    <a:pt x="1393710" y="64770"/>
                  </a:lnTo>
                  <a:lnTo>
                    <a:pt x="1393558" y="66040"/>
                  </a:lnTo>
                  <a:lnTo>
                    <a:pt x="1393278" y="66040"/>
                  </a:lnTo>
                  <a:lnTo>
                    <a:pt x="1389748" y="67310"/>
                  </a:lnTo>
                  <a:lnTo>
                    <a:pt x="1389837" y="68580"/>
                  </a:lnTo>
                  <a:lnTo>
                    <a:pt x="1390446" y="71120"/>
                  </a:lnTo>
                  <a:lnTo>
                    <a:pt x="1390764" y="71120"/>
                  </a:lnTo>
                  <a:lnTo>
                    <a:pt x="1390713" y="72390"/>
                  </a:lnTo>
                  <a:lnTo>
                    <a:pt x="1391069" y="72390"/>
                  </a:lnTo>
                  <a:lnTo>
                    <a:pt x="1390954" y="73660"/>
                  </a:lnTo>
                  <a:lnTo>
                    <a:pt x="1390180" y="73660"/>
                  </a:lnTo>
                  <a:lnTo>
                    <a:pt x="1389075" y="74930"/>
                  </a:lnTo>
                  <a:lnTo>
                    <a:pt x="1388110" y="73660"/>
                  </a:lnTo>
                  <a:lnTo>
                    <a:pt x="1387297" y="73660"/>
                  </a:lnTo>
                  <a:lnTo>
                    <a:pt x="1387322" y="72390"/>
                  </a:lnTo>
                  <a:lnTo>
                    <a:pt x="1385023" y="72390"/>
                  </a:lnTo>
                  <a:lnTo>
                    <a:pt x="1383411" y="71120"/>
                  </a:lnTo>
                  <a:lnTo>
                    <a:pt x="1382814" y="69850"/>
                  </a:lnTo>
                  <a:lnTo>
                    <a:pt x="1384223" y="68580"/>
                  </a:lnTo>
                  <a:lnTo>
                    <a:pt x="1382496" y="66040"/>
                  </a:lnTo>
                  <a:lnTo>
                    <a:pt x="1381899" y="64770"/>
                  </a:lnTo>
                  <a:lnTo>
                    <a:pt x="1383461" y="63500"/>
                  </a:lnTo>
                  <a:lnTo>
                    <a:pt x="1385265" y="63500"/>
                  </a:lnTo>
                  <a:lnTo>
                    <a:pt x="1385011" y="62230"/>
                  </a:lnTo>
                  <a:lnTo>
                    <a:pt x="1384300" y="59690"/>
                  </a:lnTo>
                  <a:lnTo>
                    <a:pt x="1383118" y="57150"/>
                  </a:lnTo>
                  <a:lnTo>
                    <a:pt x="1382877" y="57150"/>
                  </a:lnTo>
                  <a:lnTo>
                    <a:pt x="1382826" y="55880"/>
                  </a:lnTo>
                  <a:lnTo>
                    <a:pt x="1383347" y="54610"/>
                  </a:lnTo>
                  <a:lnTo>
                    <a:pt x="1382039" y="49530"/>
                  </a:lnTo>
                  <a:lnTo>
                    <a:pt x="1380985" y="48260"/>
                  </a:lnTo>
                  <a:lnTo>
                    <a:pt x="1380705" y="46990"/>
                  </a:lnTo>
                  <a:lnTo>
                    <a:pt x="1379651" y="46990"/>
                  </a:lnTo>
                  <a:lnTo>
                    <a:pt x="1379435" y="45720"/>
                  </a:lnTo>
                  <a:lnTo>
                    <a:pt x="1379969" y="44450"/>
                  </a:lnTo>
                  <a:lnTo>
                    <a:pt x="1381696" y="44450"/>
                  </a:lnTo>
                  <a:lnTo>
                    <a:pt x="1381950" y="44450"/>
                  </a:lnTo>
                  <a:lnTo>
                    <a:pt x="1382204" y="43180"/>
                  </a:lnTo>
                  <a:lnTo>
                    <a:pt x="1383233" y="41910"/>
                  </a:lnTo>
                  <a:lnTo>
                    <a:pt x="1383030" y="40640"/>
                  </a:lnTo>
                  <a:lnTo>
                    <a:pt x="1381531" y="39370"/>
                  </a:lnTo>
                  <a:lnTo>
                    <a:pt x="1381493" y="38100"/>
                  </a:lnTo>
                  <a:lnTo>
                    <a:pt x="1381823" y="36830"/>
                  </a:lnTo>
                  <a:lnTo>
                    <a:pt x="1380337" y="36830"/>
                  </a:lnTo>
                  <a:lnTo>
                    <a:pt x="1380439" y="35560"/>
                  </a:lnTo>
                  <a:lnTo>
                    <a:pt x="1381302" y="34290"/>
                  </a:lnTo>
                  <a:lnTo>
                    <a:pt x="1381544" y="34290"/>
                  </a:lnTo>
                  <a:lnTo>
                    <a:pt x="1381975" y="33020"/>
                  </a:lnTo>
                  <a:lnTo>
                    <a:pt x="1383144" y="33020"/>
                  </a:lnTo>
                  <a:lnTo>
                    <a:pt x="1383842" y="31750"/>
                  </a:lnTo>
                  <a:lnTo>
                    <a:pt x="1383182" y="30480"/>
                  </a:lnTo>
                  <a:lnTo>
                    <a:pt x="1382699" y="30480"/>
                  </a:lnTo>
                  <a:lnTo>
                    <a:pt x="1383118" y="29210"/>
                  </a:lnTo>
                  <a:lnTo>
                    <a:pt x="1385341" y="26670"/>
                  </a:lnTo>
                  <a:lnTo>
                    <a:pt x="1387335" y="26670"/>
                  </a:lnTo>
                  <a:lnTo>
                    <a:pt x="1390319" y="30480"/>
                  </a:lnTo>
                  <a:lnTo>
                    <a:pt x="1392339" y="34290"/>
                  </a:lnTo>
                  <a:lnTo>
                    <a:pt x="1393266" y="35560"/>
                  </a:lnTo>
                  <a:lnTo>
                    <a:pt x="1393520" y="35560"/>
                  </a:lnTo>
                  <a:lnTo>
                    <a:pt x="1394091" y="36830"/>
                  </a:lnTo>
                  <a:lnTo>
                    <a:pt x="1394688" y="38100"/>
                  </a:lnTo>
                  <a:lnTo>
                    <a:pt x="1395349" y="39370"/>
                  </a:lnTo>
                  <a:lnTo>
                    <a:pt x="1396517" y="41910"/>
                  </a:lnTo>
                  <a:lnTo>
                    <a:pt x="1397889" y="43180"/>
                  </a:lnTo>
                  <a:lnTo>
                    <a:pt x="1399222" y="45720"/>
                  </a:lnTo>
                  <a:lnTo>
                    <a:pt x="1400594" y="48260"/>
                  </a:lnTo>
                  <a:lnTo>
                    <a:pt x="1401851" y="50800"/>
                  </a:lnTo>
                  <a:lnTo>
                    <a:pt x="1402829" y="52070"/>
                  </a:lnTo>
                  <a:lnTo>
                    <a:pt x="1403832" y="52070"/>
                  </a:lnTo>
                  <a:lnTo>
                    <a:pt x="1403692" y="53340"/>
                  </a:lnTo>
                  <a:lnTo>
                    <a:pt x="1404581" y="55880"/>
                  </a:lnTo>
                  <a:lnTo>
                    <a:pt x="1404581" y="16510"/>
                  </a:lnTo>
                  <a:lnTo>
                    <a:pt x="1403946" y="16510"/>
                  </a:lnTo>
                  <a:lnTo>
                    <a:pt x="1404670" y="15240"/>
                  </a:lnTo>
                  <a:lnTo>
                    <a:pt x="1405128" y="13970"/>
                  </a:lnTo>
                  <a:lnTo>
                    <a:pt x="1404683" y="12700"/>
                  </a:lnTo>
                  <a:lnTo>
                    <a:pt x="1403197" y="11430"/>
                  </a:lnTo>
                  <a:lnTo>
                    <a:pt x="1402676" y="11430"/>
                  </a:lnTo>
                  <a:lnTo>
                    <a:pt x="1401330" y="8890"/>
                  </a:lnTo>
                  <a:lnTo>
                    <a:pt x="1399628" y="8890"/>
                  </a:lnTo>
                  <a:lnTo>
                    <a:pt x="1397800" y="6350"/>
                  </a:lnTo>
                  <a:lnTo>
                    <a:pt x="1397381" y="7620"/>
                  </a:lnTo>
                  <a:lnTo>
                    <a:pt x="1396911" y="7620"/>
                  </a:lnTo>
                  <a:lnTo>
                    <a:pt x="1396415" y="6350"/>
                  </a:lnTo>
                  <a:lnTo>
                    <a:pt x="1395361" y="7620"/>
                  </a:lnTo>
                  <a:lnTo>
                    <a:pt x="1394015" y="7620"/>
                  </a:lnTo>
                  <a:lnTo>
                    <a:pt x="1393672" y="6350"/>
                  </a:lnTo>
                  <a:lnTo>
                    <a:pt x="1393202" y="5080"/>
                  </a:lnTo>
                  <a:lnTo>
                    <a:pt x="1392859" y="5080"/>
                  </a:lnTo>
                  <a:lnTo>
                    <a:pt x="1390103" y="3810"/>
                  </a:lnTo>
                  <a:lnTo>
                    <a:pt x="1373670" y="3810"/>
                  </a:lnTo>
                  <a:lnTo>
                    <a:pt x="1372641" y="3810"/>
                  </a:lnTo>
                  <a:lnTo>
                    <a:pt x="1370063" y="3810"/>
                  </a:lnTo>
                  <a:lnTo>
                    <a:pt x="1368298" y="6350"/>
                  </a:lnTo>
                  <a:lnTo>
                    <a:pt x="1367434" y="6350"/>
                  </a:lnTo>
                  <a:lnTo>
                    <a:pt x="1366354" y="7620"/>
                  </a:lnTo>
                  <a:lnTo>
                    <a:pt x="1366901" y="7620"/>
                  </a:lnTo>
                  <a:lnTo>
                    <a:pt x="1366977" y="7810"/>
                  </a:lnTo>
                  <a:lnTo>
                    <a:pt x="1366418" y="8890"/>
                  </a:lnTo>
                  <a:lnTo>
                    <a:pt x="1367155" y="10160"/>
                  </a:lnTo>
                  <a:lnTo>
                    <a:pt x="1367294" y="8890"/>
                  </a:lnTo>
                  <a:lnTo>
                    <a:pt x="1367231" y="8382"/>
                  </a:lnTo>
                  <a:lnTo>
                    <a:pt x="1367434" y="8890"/>
                  </a:lnTo>
                  <a:lnTo>
                    <a:pt x="1367777" y="8890"/>
                  </a:lnTo>
                  <a:lnTo>
                    <a:pt x="1367650" y="10160"/>
                  </a:lnTo>
                  <a:lnTo>
                    <a:pt x="1367155" y="10160"/>
                  </a:lnTo>
                  <a:lnTo>
                    <a:pt x="1365338" y="10160"/>
                  </a:lnTo>
                  <a:lnTo>
                    <a:pt x="1365275" y="11430"/>
                  </a:lnTo>
                  <a:lnTo>
                    <a:pt x="1363929" y="12700"/>
                  </a:lnTo>
                  <a:lnTo>
                    <a:pt x="1364767" y="13970"/>
                  </a:lnTo>
                  <a:lnTo>
                    <a:pt x="1364678" y="15240"/>
                  </a:lnTo>
                  <a:lnTo>
                    <a:pt x="1364513" y="15240"/>
                  </a:lnTo>
                  <a:lnTo>
                    <a:pt x="1362544" y="16510"/>
                  </a:lnTo>
                  <a:lnTo>
                    <a:pt x="1362379" y="19050"/>
                  </a:lnTo>
                  <a:lnTo>
                    <a:pt x="1362468" y="20320"/>
                  </a:lnTo>
                  <a:lnTo>
                    <a:pt x="1362710" y="21590"/>
                  </a:lnTo>
                  <a:lnTo>
                    <a:pt x="1362697" y="22860"/>
                  </a:lnTo>
                  <a:lnTo>
                    <a:pt x="1362316" y="24130"/>
                  </a:lnTo>
                  <a:lnTo>
                    <a:pt x="1362202" y="25400"/>
                  </a:lnTo>
                  <a:lnTo>
                    <a:pt x="1362608" y="24130"/>
                  </a:lnTo>
                  <a:lnTo>
                    <a:pt x="1363586" y="24130"/>
                  </a:lnTo>
                  <a:lnTo>
                    <a:pt x="1364145" y="25400"/>
                  </a:lnTo>
                  <a:lnTo>
                    <a:pt x="1364983" y="25400"/>
                  </a:lnTo>
                  <a:lnTo>
                    <a:pt x="1365211" y="26670"/>
                  </a:lnTo>
                  <a:lnTo>
                    <a:pt x="1364919" y="26670"/>
                  </a:lnTo>
                  <a:lnTo>
                    <a:pt x="1363827" y="27940"/>
                  </a:lnTo>
                  <a:lnTo>
                    <a:pt x="1363395" y="29210"/>
                  </a:lnTo>
                  <a:lnTo>
                    <a:pt x="1361770" y="29210"/>
                  </a:lnTo>
                  <a:lnTo>
                    <a:pt x="1361478" y="27940"/>
                  </a:lnTo>
                  <a:lnTo>
                    <a:pt x="1360919" y="27940"/>
                  </a:lnTo>
                  <a:lnTo>
                    <a:pt x="1361592" y="29210"/>
                  </a:lnTo>
                  <a:lnTo>
                    <a:pt x="1361516" y="30480"/>
                  </a:lnTo>
                  <a:lnTo>
                    <a:pt x="1360512" y="34290"/>
                  </a:lnTo>
                  <a:lnTo>
                    <a:pt x="1361325" y="36830"/>
                  </a:lnTo>
                  <a:lnTo>
                    <a:pt x="1361655" y="36830"/>
                  </a:lnTo>
                  <a:lnTo>
                    <a:pt x="1361528" y="38100"/>
                  </a:lnTo>
                  <a:lnTo>
                    <a:pt x="1361846" y="38100"/>
                  </a:lnTo>
                  <a:lnTo>
                    <a:pt x="1361668" y="39370"/>
                  </a:lnTo>
                  <a:lnTo>
                    <a:pt x="1361567" y="40640"/>
                  </a:lnTo>
                  <a:lnTo>
                    <a:pt x="1360385" y="41910"/>
                  </a:lnTo>
                  <a:lnTo>
                    <a:pt x="1361059" y="43180"/>
                  </a:lnTo>
                  <a:lnTo>
                    <a:pt x="1361401" y="44450"/>
                  </a:lnTo>
                  <a:lnTo>
                    <a:pt x="1361274" y="44450"/>
                  </a:lnTo>
                  <a:lnTo>
                    <a:pt x="1359852" y="45720"/>
                  </a:lnTo>
                  <a:lnTo>
                    <a:pt x="1360106" y="46990"/>
                  </a:lnTo>
                  <a:lnTo>
                    <a:pt x="1361198" y="48260"/>
                  </a:lnTo>
                  <a:lnTo>
                    <a:pt x="1361363" y="48260"/>
                  </a:lnTo>
                  <a:lnTo>
                    <a:pt x="1361503" y="49530"/>
                  </a:lnTo>
                  <a:lnTo>
                    <a:pt x="1361224" y="49530"/>
                  </a:lnTo>
                  <a:lnTo>
                    <a:pt x="1360131" y="50800"/>
                  </a:lnTo>
                  <a:lnTo>
                    <a:pt x="1360043" y="52070"/>
                  </a:lnTo>
                  <a:lnTo>
                    <a:pt x="1359966" y="54610"/>
                  </a:lnTo>
                  <a:lnTo>
                    <a:pt x="1360449" y="59690"/>
                  </a:lnTo>
                  <a:lnTo>
                    <a:pt x="1360462" y="62230"/>
                  </a:lnTo>
                  <a:lnTo>
                    <a:pt x="1360208" y="63500"/>
                  </a:lnTo>
                  <a:lnTo>
                    <a:pt x="1361224" y="68580"/>
                  </a:lnTo>
                  <a:lnTo>
                    <a:pt x="1361389" y="71120"/>
                  </a:lnTo>
                  <a:lnTo>
                    <a:pt x="1361478" y="73660"/>
                  </a:lnTo>
                  <a:lnTo>
                    <a:pt x="1361274" y="74930"/>
                  </a:lnTo>
                  <a:lnTo>
                    <a:pt x="1362710" y="78740"/>
                  </a:lnTo>
                  <a:lnTo>
                    <a:pt x="1362557" y="80010"/>
                  </a:lnTo>
                  <a:lnTo>
                    <a:pt x="1362710" y="80010"/>
                  </a:lnTo>
                  <a:lnTo>
                    <a:pt x="1362659" y="86360"/>
                  </a:lnTo>
                  <a:lnTo>
                    <a:pt x="1362900" y="88900"/>
                  </a:lnTo>
                  <a:lnTo>
                    <a:pt x="1363853" y="91440"/>
                  </a:lnTo>
                  <a:lnTo>
                    <a:pt x="1363306" y="95250"/>
                  </a:lnTo>
                  <a:lnTo>
                    <a:pt x="1362824" y="97790"/>
                  </a:lnTo>
                  <a:lnTo>
                    <a:pt x="1362519" y="97790"/>
                  </a:lnTo>
                  <a:lnTo>
                    <a:pt x="1362379" y="99060"/>
                  </a:lnTo>
                  <a:lnTo>
                    <a:pt x="1364043" y="99060"/>
                  </a:lnTo>
                  <a:lnTo>
                    <a:pt x="1363827" y="100330"/>
                  </a:lnTo>
                  <a:lnTo>
                    <a:pt x="1364208" y="101600"/>
                  </a:lnTo>
                  <a:lnTo>
                    <a:pt x="1365250" y="107950"/>
                  </a:lnTo>
                  <a:lnTo>
                    <a:pt x="1365516" y="107950"/>
                  </a:lnTo>
                  <a:lnTo>
                    <a:pt x="1365605" y="109220"/>
                  </a:lnTo>
                  <a:lnTo>
                    <a:pt x="1365808" y="109220"/>
                  </a:lnTo>
                  <a:lnTo>
                    <a:pt x="1365859" y="110490"/>
                  </a:lnTo>
                  <a:lnTo>
                    <a:pt x="1365986" y="110490"/>
                  </a:lnTo>
                  <a:lnTo>
                    <a:pt x="1366100" y="111760"/>
                  </a:lnTo>
                  <a:lnTo>
                    <a:pt x="1366304" y="111760"/>
                  </a:lnTo>
                  <a:lnTo>
                    <a:pt x="1366278" y="115570"/>
                  </a:lnTo>
                  <a:lnTo>
                    <a:pt x="1366367" y="116840"/>
                  </a:lnTo>
                  <a:lnTo>
                    <a:pt x="1366888" y="119380"/>
                  </a:lnTo>
                  <a:lnTo>
                    <a:pt x="1367612" y="123190"/>
                  </a:lnTo>
                  <a:lnTo>
                    <a:pt x="1368247" y="125730"/>
                  </a:lnTo>
                  <a:lnTo>
                    <a:pt x="1368488" y="125730"/>
                  </a:lnTo>
                  <a:lnTo>
                    <a:pt x="1368590" y="127000"/>
                  </a:lnTo>
                  <a:lnTo>
                    <a:pt x="1371917" y="127000"/>
                  </a:lnTo>
                  <a:lnTo>
                    <a:pt x="1372196" y="125730"/>
                  </a:lnTo>
                  <a:lnTo>
                    <a:pt x="1374292" y="125730"/>
                  </a:lnTo>
                  <a:lnTo>
                    <a:pt x="1376133" y="127000"/>
                  </a:lnTo>
                  <a:lnTo>
                    <a:pt x="1390091" y="127000"/>
                  </a:lnTo>
                  <a:lnTo>
                    <a:pt x="1390586" y="125730"/>
                  </a:lnTo>
                  <a:lnTo>
                    <a:pt x="1390992" y="125730"/>
                  </a:lnTo>
                  <a:lnTo>
                    <a:pt x="1392643" y="124460"/>
                  </a:lnTo>
                  <a:lnTo>
                    <a:pt x="1392364" y="124460"/>
                  </a:lnTo>
                  <a:lnTo>
                    <a:pt x="1390904" y="123190"/>
                  </a:lnTo>
                  <a:lnTo>
                    <a:pt x="1390561" y="121920"/>
                  </a:lnTo>
                  <a:lnTo>
                    <a:pt x="1390408" y="121920"/>
                  </a:lnTo>
                  <a:lnTo>
                    <a:pt x="1390459" y="120650"/>
                  </a:lnTo>
                  <a:lnTo>
                    <a:pt x="1390777" y="119380"/>
                  </a:lnTo>
                  <a:lnTo>
                    <a:pt x="1391094" y="118110"/>
                  </a:lnTo>
                  <a:lnTo>
                    <a:pt x="1390700" y="118110"/>
                  </a:lnTo>
                  <a:lnTo>
                    <a:pt x="1389214" y="119380"/>
                  </a:lnTo>
                  <a:lnTo>
                    <a:pt x="1388275" y="119380"/>
                  </a:lnTo>
                  <a:lnTo>
                    <a:pt x="1387208" y="118110"/>
                  </a:lnTo>
                  <a:lnTo>
                    <a:pt x="1386840" y="118110"/>
                  </a:lnTo>
                  <a:lnTo>
                    <a:pt x="1386928" y="116840"/>
                  </a:lnTo>
                  <a:lnTo>
                    <a:pt x="1387386" y="116840"/>
                  </a:lnTo>
                  <a:lnTo>
                    <a:pt x="1387792" y="115570"/>
                  </a:lnTo>
                  <a:lnTo>
                    <a:pt x="1388173" y="116840"/>
                  </a:lnTo>
                  <a:lnTo>
                    <a:pt x="1389761" y="115570"/>
                  </a:lnTo>
                  <a:lnTo>
                    <a:pt x="1389583" y="115570"/>
                  </a:lnTo>
                  <a:lnTo>
                    <a:pt x="1389545" y="114300"/>
                  </a:lnTo>
                  <a:lnTo>
                    <a:pt x="1389341" y="114300"/>
                  </a:lnTo>
                  <a:lnTo>
                    <a:pt x="1389913" y="111760"/>
                  </a:lnTo>
                  <a:lnTo>
                    <a:pt x="1388579" y="109220"/>
                  </a:lnTo>
                  <a:lnTo>
                    <a:pt x="1388224" y="109220"/>
                  </a:lnTo>
                  <a:lnTo>
                    <a:pt x="1389494" y="107950"/>
                  </a:lnTo>
                  <a:lnTo>
                    <a:pt x="1389811" y="106680"/>
                  </a:lnTo>
                  <a:lnTo>
                    <a:pt x="1388795" y="105410"/>
                  </a:lnTo>
                  <a:lnTo>
                    <a:pt x="1388706" y="104140"/>
                  </a:lnTo>
                  <a:lnTo>
                    <a:pt x="1389151" y="101600"/>
                  </a:lnTo>
                  <a:lnTo>
                    <a:pt x="1389380" y="101600"/>
                  </a:lnTo>
                  <a:lnTo>
                    <a:pt x="1390396" y="100330"/>
                  </a:lnTo>
                  <a:lnTo>
                    <a:pt x="1388668" y="100330"/>
                  </a:lnTo>
                  <a:lnTo>
                    <a:pt x="1388427" y="99060"/>
                  </a:lnTo>
                  <a:lnTo>
                    <a:pt x="1388249" y="99060"/>
                  </a:lnTo>
                  <a:lnTo>
                    <a:pt x="1388186" y="97790"/>
                  </a:lnTo>
                  <a:lnTo>
                    <a:pt x="1388999" y="96520"/>
                  </a:lnTo>
                  <a:lnTo>
                    <a:pt x="1390992" y="96520"/>
                  </a:lnTo>
                  <a:lnTo>
                    <a:pt x="1391462" y="97790"/>
                  </a:lnTo>
                  <a:lnTo>
                    <a:pt x="1391348" y="99060"/>
                  </a:lnTo>
                  <a:lnTo>
                    <a:pt x="1390904" y="99060"/>
                  </a:lnTo>
                  <a:lnTo>
                    <a:pt x="1390523" y="100164"/>
                  </a:lnTo>
                  <a:lnTo>
                    <a:pt x="1391412" y="99060"/>
                  </a:lnTo>
                  <a:lnTo>
                    <a:pt x="1392428" y="97790"/>
                  </a:lnTo>
                  <a:lnTo>
                    <a:pt x="1392567" y="96520"/>
                  </a:lnTo>
                  <a:lnTo>
                    <a:pt x="1392821" y="95250"/>
                  </a:lnTo>
                  <a:lnTo>
                    <a:pt x="1394269" y="95250"/>
                  </a:lnTo>
                  <a:lnTo>
                    <a:pt x="1393342" y="93980"/>
                  </a:lnTo>
                  <a:lnTo>
                    <a:pt x="1393012" y="93980"/>
                  </a:lnTo>
                  <a:lnTo>
                    <a:pt x="1393075" y="92710"/>
                  </a:lnTo>
                  <a:lnTo>
                    <a:pt x="1394307" y="91440"/>
                  </a:lnTo>
                  <a:lnTo>
                    <a:pt x="1394904" y="91440"/>
                  </a:lnTo>
                  <a:lnTo>
                    <a:pt x="1396428" y="92710"/>
                  </a:lnTo>
                  <a:lnTo>
                    <a:pt x="1397355" y="91440"/>
                  </a:lnTo>
                  <a:lnTo>
                    <a:pt x="1397596" y="91440"/>
                  </a:lnTo>
                  <a:lnTo>
                    <a:pt x="1398282" y="87630"/>
                  </a:lnTo>
                  <a:lnTo>
                    <a:pt x="1398473" y="87630"/>
                  </a:lnTo>
                  <a:lnTo>
                    <a:pt x="1398816" y="86360"/>
                  </a:lnTo>
                  <a:lnTo>
                    <a:pt x="1400327" y="86360"/>
                  </a:lnTo>
                  <a:lnTo>
                    <a:pt x="1399565" y="85090"/>
                  </a:lnTo>
                  <a:lnTo>
                    <a:pt x="1399489" y="83820"/>
                  </a:lnTo>
                  <a:lnTo>
                    <a:pt x="1399654" y="83820"/>
                  </a:lnTo>
                  <a:lnTo>
                    <a:pt x="1400086" y="82550"/>
                  </a:lnTo>
                  <a:lnTo>
                    <a:pt x="1402143" y="82550"/>
                  </a:lnTo>
                  <a:lnTo>
                    <a:pt x="1402422" y="81280"/>
                  </a:lnTo>
                  <a:lnTo>
                    <a:pt x="1402346" y="80010"/>
                  </a:lnTo>
                  <a:lnTo>
                    <a:pt x="1402537" y="78740"/>
                  </a:lnTo>
                  <a:lnTo>
                    <a:pt x="1403972" y="78740"/>
                  </a:lnTo>
                  <a:lnTo>
                    <a:pt x="1405229" y="79705"/>
                  </a:lnTo>
                  <a:lnTo>
                    <a:pt x="1405178" y="78740"/>
                  </a:lnTo>
                  <a:lnTo>
                    <a:pt x="1405661" y="77470"/>
                  </a:lnTo>
                  <a:lnTo>
                    <a:pt x="1409471" y="77470"/>
                  </a:lnTo>
                  <a:lnTo>
                    <a:pt x="1409725" y="76200"/>
                  </a:lnTo>
                  <a:lnTo>
                    <a:pt x="1410360" y="76200"/>
                  </a:lnTo>
                  <a:lnTo>
                    <a:pt x="1414221" y="74930"/>
                  </a:lnTo>
                  <a:lnTo>
                    <a:pt x="1414640" y="73660"/>
                  </a:lnTo>
                  <a:lnTo>
                    <a:pt x="1415097" y="74930"/>
                  </a:lnTo>
                  <a:lnTo>
                    <a:pt x="1416062" y="74930"/>
                  </a:lnTo>
                  <a:lnTo>
                    <a:pt x="1417535" y="76200"/>
                  </a:lnTo>
                  <a:lnTo>
                    <a:pt x="1418729" y="78740"/>
                  </a:lnTo>
                  <a:lnTo>
                    <a:pt x="1419796" y="80010"/>
                  </a:lnTo>
                  <a:lnTo>
                    <a:pt x="1420456" y="81280"/>
                  </a:lnTo>
                  <a:lnTo>
                    <a:pt x="1421015" y="82550"/>
                  </a:lnTo>
                  <a:lnTo>
                    <a:pt x="1421599" y="82550"/>
                  </a:lnTo>
                  <a:lnTo>
                    <a:pt x="1422222" y="83820"/>
                  </a:lnTo>
                  <a:lnTo>
                    <a:pt x="1422565" y="83820"/>
                  </a:lnTo>
                  <a:lnTo>
                    <a:pt x="1422882" y="85090"/>
                  </a:lnTo>
                  <a:lnTo>
                    <a:pt x="1423949" y="85090"/>
                  </a:lnTo>
                  <a:lnTo>
                    <a:pt x="1423911" y="86360"/>
                  </a:lnTo>
                  <a:lnTo>
                    <a:pt x="1425905" y="88900"/>
                  </a:lnTo>
                  <a:lnTo>
                    <a:pt x="1426349" y="88900"/>
                  </a:lnTo>
                  <a:lnTo>
                    <a:pt x="1427010" y="91440"/>
                  </a:lnTo>
                  <a:lnTo>
                    <a:pt x="1427530" y="91440"/>
                  </a:lnTo>
                  <a:lnTo>
                    <a:pt x="1427670" y="92710"/>
                  </a:lnTo>
                  <a:lnTo>
                    <a:pt x="1428000" y="92710"/>
                  </a:lnTo>
                  <a:lnTo>
                    <a:pt x="1428750" y="93980"/>
                  </a:lnTo>
                  <a:lnTo>
                    <a:pt x="1429931" y="95250"/>
                  </a:lnTo>
                  <a:lnTo>
                    <a:pt x="1430820" y="96520"/>
                  </a:lnTo>
                  <a:lnTo>
                    <a:pt x="1432217" y="99060"/>
                  </a:lnTo>
                  <a:lnTo>
                    <a:pt x="1434160" y="100330"/>
                  </a:lnTo>
                  <a:lnTo>
                    <a:pt x="1435201" y="101600"/>
                  </a:lnTo>
                  <a:lnTo>
                    <a:pt x="1436801" y="104140"/>
                  </a:lnTo>
                  <a:lnTo>
                    <a:pt x="1438300" y="105410"/>
                  </a:lnTo>
                  <a:lnTo>
                    <a:pt x="1439684" y="106680"/>
                  </a:lnTo>
                  <a:lnTo>
                    <a:pt x="1446682" y="106680"/>
                  </a:lnTo>
                  <a:lnTo>
                    <a:pt x="1451851" y="105410"/>
                  </a:lnTo>
                  <a:lnTo>
                    <a:pt x="1456664" y="1028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2428322" y="7600600"/>
              <a:ext cx="4122420" cy="831215"/>
            </a:xfrm>
            <a:custGeom>
              <a:avLst/>
              <a:gdLst/>
              <a:ahLst/>
              <a:cxnLst/>
              <a:rect l="l" t="t" r="r" b="b"/>
              <a:pathLst>
                <a:path w="4122419" h="831215">
                  <a:moveTo>
                    <a:pt x="4546" y="3111"/>
                  </a:moveTo>
                  <a:lnTo>
                    <a:pt x="3708" y="2476"/>
                  </a:lnTo>
                  <a:lnTo>
                    <a:pt x="2832" y="1841"/>
                  </a:lnTo>
                  <a:lnTo>
                    <a:pt x="2044" y="1244"/>
                  </a:lnTo>
                  <a:lnTo>
                    <a:pt x="1333" y="800"/>
                  </a:lnTo>
                  <a:lnTo>
                    <a:pt x="876" y="635"/>
                  </a:lnTo>
                  <a:lnTo>
                    <a:pt x="0" y="0"/>
                  </a:lnTo>
                  <a:lnTo>
                    <a:pt x="2273" y="2705"/>
                  </a:lnTo>
                  <a:lnTo>
                    <a:pt x="3060" y="2844"/>
                  </a:lnTo>
                  <a:lnTo>
                    <a:pt x="4546" y="3111"/>
                  </a:lnTo>
                  <a:close/>
                </a:path>
                <a:path w="4122419" h="831215">
                  <a:moveTo>
                    <a:pt x="487146" y="345198"/>
                  </a:moveTo>
                  <a:lnTo>
                    <a:pt x="483971" y="344284"/>
                  </a:lnTo>
                  <a:lnTo>
                    <a:pt x="486778" y="345960"/>
                  </a:lnTo>
                  <a:lnTo>
                    <a:pt x="487146" y="345198"/>
                  </a:lnTo>
                  <a:close/>
                </a:path>
                <a:path w="4122419" h="831215">
                  <a:moveTo>
                    <a:pt x="594207" y="367131"/>
                  </a:moveTo>
                  <a:lnTo>
                    <a:pt x="581355" y="361797"/>
                  </a:lnTo>
                  <a:lnTo>
                    <a:pt x="587057" y="364921"/>
                  </a:lnTo>
                  <a:lnTo>
                    <a:pt x="594207" y="367131"/>
                  </a:lnTo>
                  <a:close/>
                </a:path>
                <a:path w="4122419" h="831215">
                  <a:moveTo>
                    <a:pt x="1618170" y="733412"/>
                  </a:moveTo>
                  <a:lnTo>
                    <a:pt x="1614639" y="730732"/>
                  </a:lnTo>
                  <a:lnTo>
                    <a:pt x="1604797" y="727443"/>
                  </a:lnTo>
                  <a:lnTo>
                    <a:pt x="1598193" y="727964"/>
                  </a:lnTo>
                  <a:lnTo>
                    <a:pt x="1606207" y="729907"/>
                  </a:lnTo>
                  <a:lnTo>
                    <a:pt x="1613966" y="733031"/>
                  </a:lnTo>
                  <a:lnTo>
                    <a:pt x="1618170" y="733412"/>
                  </a:lnTo>
                  <a:close/>
                </a:path>
                <a:path w="4122419" h="831215">
                  <a:moveTo>
                    <a:pt x="1991461" y="783869"/>
                  </a:moveTo>
                  <a:lnTo>
                    <a:pt x="1980933" y="784059"/>
                  </a:lnTo>
                  <a:lnTo>
                    <a:pt x="1983359" y="788098"/>
                  </a:lnTo>
                  <a:lnTo>
                    <a:pt x="1989721" y="787996"/>
                  </a:lnTo>
                  <a:lnTo>
                    <a:pt x="1991461" y="783869"/>
                  </a:lnTo>
                  <a:close/>
                </a:path>
                <a:path w="4122419" h="831215">
                  <a:moveTo>
                    <a:pt x="2076564" y="822642"/>
                  </a:moveTo>
                  <a:lnTo>
                    <a:pt x="2075802" y="822553"/>
                  </a:lnTo>
                  <a:lnTo>
                    <a:pt x="2075129" y="822490"/>
                  </a:lnTo>
                  <a:lnTo>
                    <a:pt x="2074379" y="822439"/>
                  </a:lnTo>
                  <a:lnTo>
                    <a:pt x="2076526" y="822693"/>
                  </a:lnTo>
                  <a:close/>
                </a:path>
                <a:path w="4122419" h="831215">
                  <a:moveTo>
                    <a:pt x="2432151" y="829957"/>
                  </a:moveTo>
                  <a:lnTo>
                    <a:pt x="2431250" y="829995"/>
                  </a:lnTo>
                  <a:lnTo>
                    <a:pt x="2430361" y="830059"/>
                  </a:lnTo>
                  <a:lnTo>
                    <a:pt x="2429548" y="830173"/>
                  </a:lnTo>
                  <a:lnTo>
                    <a:pt x="2423464" y="830948"/>
                  </a:lnTo>
                  <a:lnTo>
                    <a:pt x="2427605" y="830605"/>
                  </a:lnTo>
                  <a:lnTo>
                    <a:pt x="2432151" y="829957"/>
                  </a:lnTo>
                  <a:close/>
                </a:path>
                <a:path w="4122419" h="831215">
                  <a:moveTo>
                    <a:pt x="2739339" y="808139"/>
                  </a:moveTo>
                  <a:lnTo>
                    <a:pt x="2734691" y="808342"/>
                  </a:lnTo>
                  <a:lnTo>
                    <a:pt x="2729217" y="808507"/>
                  </a:lnTo>
                  <a:lnTo>
                    <a:pt x="2724607" y="809472"/>
                  </a:lnTo>
                  <a:lnTo>
                    <a:pt x="2730296" y="809599"/>
                  </a:lnTo>
                  <a:lnTo>
                    <a:pt x="2734995" y="809015"/>
                  </a:lnTo>
                  <a:lnTo>
                    <a:pt x="2739339" y="808139"/>
                  </a:lnTo>
                  <a:close/>
                </a:path>
                <a:path w="4122419" h="831215">
                  <a:moveTo>
                    <a:pt x="2749385" y="807516"/>
                  </a:moveTo>
                  <a:lnTo>
                    <a:pt x="2749372" y="805586"/>
                  </a:lnTo>
                  <a:lnTo>
                    <a:pt x="2742819" y="807427"/>
                  </a:lnTo>
                  <a:lnTo>
                    <a:pt x="2739339" y="808139"/>
                  </a:lnTo>
                  <a:lnTo>
                    <a:pt x="2744990" y="807859"/>
                  </a:lnTo>
                  <a:lnTo>
                    <a:pt x="2749385" y="807516"/>
                  </a:lnTo>
                  <a:close/>
                </a:path>
                <a:path w="4122419" h="831215">
                  <a:moveTo>
                    <a:pt x="2831630" y="778459"/>
                  </a:moveTo>
                  <a:lnTo>
                    <a:pt x="2816250" y="781024"/>
                  </a:lnTo>
                  <a:lnTo>
                    <a:pt x="2827617" y="779284"/>
                  </a:lnTo>
                  <a:lnTo>
                    <a:pt x="2831630" y="778459"/>
                  </a:lnTo>
                  <a:close/>
                </a:path>
                <a:path w="4122419" h="831215">
                  <a:moveTo>
                    <a:pt x="2900172" y="791121"/>
                  </a:moveTo>
                  <a:lnTo>
                    <a:pt x="2886926" y="793788"/>
                  </a:lnTo>
                  <a:lnTo>
                    <a:pt x="2896222" y="794486"/>
                  </a:lnTo>
                  <a:lnTo>
                    <a:pt x="2900172" y="791121"/>
                  </a:lnTo>
                  <a:close/>
                </a:path>
                <a:path w="4122419" h="831215">
                  <a:moveTo>
                    <a:pt x="2981541" y="762076"/>
                  </a:moveTo>
                  <a:lnTo>
                    <a:pt x="2972346" y="763879"/>
                  </a:lnTo>
                  <a:lnTo>
                    <a:pt x="2981248" y="763358"/>
                  </a:lnTo>
                  <a:lnTo>
                    <a:pt x="2981541" y="762076"/>
                  </a:lnTo>
                  <a:close/>
                </a:path>
                <a:path w="4122419" h="831215">
                  <a:moveTo>
                    <a:pt x="2981629" y="763333"/>
                  </a:moveTo>
                  <a:lnTo>
                    <a:pt x="2981248" y="763358"/>
                  </a:lnTo>
                  <a:lnTo>
                    <a:pt x="2980791" y="765340"/>
                  </a:lnTo>
                  <a:lnTo>
                    <a:pt x="2981629" y="763333"/>
                  </a:lnTo>
                  <a:close/>
                </a:path>
                <a:path w="4122419" h="831215">
                  <a:moveTo>
                    <a:pt x="3137281" y="741260"/>
                  </a:moveTo>
                  <a:lnTo>
                    <a:pt x="3136912" y="741159"/>
                  </a:lnTo>
                  <a:lnTo>
                    <a:pt x="3136138" y="741248"/>
                  </a:lnTo>
                  <a:lnTo>
                    <a:pt x="3137281" y="741260"/>
                  </a:lnTo>
                  <a:close/>
                </a:path>
                <a:path w="4122419" h="831215">
                  <a:moveTo>
                    <a:pt x="3137814" y="741387"/>
                  </a:moveTo>
                  <a:lnTo>
                    <a:pt x="3137395" y="741273"/>
                  </a:lnTo>
                  <a:lnTo>
                    <a:pt x="3137814" y="741387"/>
                  </a:lnTo>
                  <a:close/>
                </a:path>
                <a:path w="4122419" h="831215">
                  <a:moveTo>
                    <a:pt x="3339439" y="709168"/>
                  </a:moveTo>
                  <a:lnTo>
                    <a:pt x="3339274" y="708977"/>
                  </a:lnTo>
                  <a:lnTo>
                    <a:pt x="3338093" y="708952"/>
                  </a:lnTo>
                  <a:lnTo>
                    <a:pt x="3336658" y="708964"/>
                  </a:lnTo>
                  <a:lnTo>
                    <a:pt x="3337090" y="709168"/>
                  </a:lnTo>
                  <a:lnTo>
                    <a:pt x="3337915" y="709282"/>
                  </a:lnTo>
                  <a:lnTo>
                    <a:pt x="3339439" y="709168"/>
                  </a:lnTo>
                  <a:close/>
                </a:path>
                <a:path w="4122419" h="831215">
                  <a:moveTo>
                    <a:pt x="3433851" y="686295"/>
                  </a:moveTo>
                  <a:lnTo>
                    <a:pt x="3428530" y="687108"/>
                  </a:lnTo>
                  <a:lnTo>
                    <a:pt x="3424707" y="687870"/>
                  </a:lnTo>
                  <a:lnTo>
                    <a:pt x="3421659" y="688543"/>
                  </a:lnTo>
                  <a:lnTo>
                    <a:pt x="3433851" y="686295"/>
                  </a:lnTo>
                  <a:close/>
                </a:path>
                <a:path w="4122419" h="831215">
                  <a:moveTo>
                    <a:pt x="3486099" y="653694"/>
                  </a:moveTo>
                  <a:lnTo>
                    <a:pt x="3473945" y="655840"/>
                  </a:lnTo>
                  <a:lnTo>
                    <a:pt x="3474364" y="654951"/>
                  </a:lnTo>
                  <a:lnTo>
                    <a:pt x="3465601" y="659041"/>
                  </a:lnTo>
                  <a:lnTo>
                    <a:pt x="3474605" y="657618"/>
                  </a:lnTo>
                  <a:lnTo>
                    <a:pt x="3486099" y="653694"/>
                  </a:lnTo>
                  <a:close/>
                </a:path>
                <a:path w="4122419" h="831215">
                  <a:moveTo>
                    <a:pt x="3487585" y="669810"/>
                  </a:moveTo>
                  <a:lnTo>
                    <a:pt x="3487445" y="669823"/>
                  </a:lnTo>
                  <a:lnTo>
                    <a:pt x="3486708" y="671563"/>
                  </a:lnTo>
                  <a:lnTo>
                    <a:pt x="3487356" y="670763"/>
                  </a:lnTo>
                  <a:lnTo>
                    <a:pt x="3487585" y="669810"/>
                  </a:lnTo>
                  <a:close/>
                </a:path>
                <a:path w="4122419" h="831215">
                  <a:moveTo>
                    <a:pt x="3564394" y="630897"/>
                  </a:moveTo>
                  <a:lnTo>
                    <a:pt x="3553041" y="633260"/>
                  </a:lnTo>
                  <a:lnTo>
                    <a:pt x="3553498" y="634365"/>
                  </a:lnTo>
                  <a:lnTo>
                    <a:pt x="3553917" y="636028"/>
                  </a:lnTo>
                  <a:lnTo>
                    <a:pt x="3542423" y="640080"/>
                  </a:lnTo>
                  <a:lnTo>
                    <a:pt x="3549751" y="638289"/>
                  </a:lnTo>
                  <a:lnTo>
                    <a:pt x="3557105" y="636638"/>
                  </a:lnTo>
                  <a:lnTo>
                    <a:pt x="3564331" y="634479"/>
                  </a:lnTo>
                  <a:lnTo>
                    <a:pt x="3554742" y="634403"/>
                  </a:lnTo>
                  <a:lnTo>
                    <a:pt x="3564394" y="630897"/>
                  </a:lnTo>
                  <a:close/>
                </a:path>
                <a:path w="4122419" h="831215">
                  <a:moveTo>
                    <a:pt x="3679266" y="612482"/>
                  </a:moveTo>
                  <a:lnTo>
                    <a:pt x="3674643" y="614375"/>
                  </a:lnTo>
                  <a:lnTo>
                    <a:pt x="3667417" y="615835"/>
                  </a:lnTo>
                  <a:lnTo>
                    <a:pt x="3659860" y="617448"/>
                  </a:lnTo>
                  <a:lnTo>
                    <a:pt x="3654260" y="619810"/>
                  </a:lnTo>
                  <a:lnTo>
                    <a:pt x="3660470" y="618045"/>
                  </a:lnTo>
                  <a:lnTo>
                    <a:pt x="3670477" y="617207"/>
                  </a:lnTo>
                  <a:lnTo>
                    <a:pt x="3678796" y="613676"/>
                  </a:lnTo>
                  <a:lnTo>
                    <a:pt x="3679266" y="612482"/>
                  </a:lnTo>
                  <a:close/>
                </a:path>
                <a:path w="4122419" h="831215">
                  <a:moveTo>
                    <a:pt x="3679926" y="611593"/>
                  </a:moveTo>
                  <a:lnTo>
                    <a:pt x="3679837" y="610997"/>
                  </a:lnTo>
                  <a:lnTo>
                    <a:pt x="3679266" y="612482"/>
                  </a:lnTo>
                  <a:lnTo>
                    <a:pt x="3679710" y="612076"/>
                  </a:lnTo>
                  <a:lnTo>
                    <a:pt x="3679926" y="611593"/>
                  </a:lnTo>
                  <a:close/>
                </a:path>
                <a:path w="4122419" h="831215">
                  <a:moveTo>
                    <a:pt x="3756241" y="666762"/>
                  </a:moveTo>
                  <a:lnTo>
                    <a:pt x="3754640" y="663067"/>
                  </a:lnTo>
                  <a:lnTo>
                    <a:pt x="3754310" y="664489"/>
                  </a:lnTo>
                  <a:lnTo>
                    <a:pt x="3754628" y="665518"/>
                  </a:lnTo>
                  <a:lnTo>
                    <a:pt x="3755910" y="667486"/>
                  </a:lnTo>
                  <a:lnTo>
                    <a:pt x="3756241" y="666762"/>
                  </a:lnTo>
                  <a:close/>
                </a:path>
                <a:path w="4122419" h="831215">
                  <a:moveTo>
                    <a:pt x="3759390" y="659523"/>
                  </a:moveTo>
                  <a:lnTo>
                    <a:pt x="3759174" y="659625"/>
                  </a:lnTo>
                  <a:lnTo>
                    <a:pt x="3758869" y="659688"/>
                  </a:lnTo>
                  <a:lnTo>
                    <a:pt x="3759225" y="660603"/>
                  </a:lnTo>
                  <a:lnTo>
                    <a:pt x="3759390" y="659523"/>
                  </a:lnTo>
                  <a:close/>
                </a:path>
                <a:path w="4122419" h="831215">
                  <a:moveTo>
                    <a:pt x="3759555" y="658495"/>
                  </a:moveTo>
                  <a:lnTo>
                    <a:pt x="3759238" y="658520"/>
                  </a:lnTo>
                  <a:lnTo>
                    <a:pt x="3759352" y="658710"/>
                  </a:lnTo>
                  <a:lnTo>
                    <a:pt x="3759416" y="658863"/>
                  </a:lnTo>
                  <a:lnTo>
                    <a:pt x="3759479" y="659015"/>
                  </a:lnTo>
                  <a:lnTo>
                    <a:pt x="3759555" y="658495"/>
                  </a:lnTo>
                  <a:close/>
                </a:path>
                <a:path w="4122419" h="831215">
                  <a:moveTo>
                    <a:pt x="3759619" y="659358"/>
                  </a:moveTo>
                  <a:lnTo>
                    <a:pt x="3759479" y="659015"/>
                  </a:lnTo>
                  <a:lnTo>
                    <a:pt x="3759390" y="659523"/>
                  </a:lnTo>
                  <a:lnTo>
                    <a:pt x="3759517" y="659434"/>
                  </a:lnTo>
                  <a:close/>
                </a:path>
                <a:path w="4122419" h="831215">
                  <a:moveTo>
                    <a:pt x="3761524" y="660311"/>
                  </a:moveTo>
                  <a:lnTo>
                    <a:pt x="3761168" y="659726"/>
                  </a:lnTo>
                  <a:lnTo>
                    <a:pt x="3761295" y="660742"/>
                  </a:lnTo>
                  <a:lnTo>
                    <a:pt x="3761524" y="660311"/>
                  </a:lnTo>
                  <a:close/>
                </a:path>
                <a:path w="4122419" h="831215">
                  <a:moveTo>
                    <a:pt x="3761752" y="668705"/>
                  </a:moveTo>
                  <a:lnTo>
                    <a:pt x="3761448" y="666648"/>
                  </a:lnTo>
                  <a:lnTo>
                    <a:pt x="3760508" y="663257"/>
                  </a:lnTo>
                  <a:lnTo>
                    <a:pt x="3758247" y="660336"/>
                  </a:lnTo>
                  <a:lnTo>
                    <a:pt x="3759517" y="664044"/>
                  </a:lnTo>
                  <a:lnTo>
                    <a:pt x="3758552" y="662749"/>
                  </a:lnTo>
                  <a:lnTo>
                    <a:pt x="3760127" y="667118"/>
                  </a:lnTo>
                  <a:lnTo>
                    <a:pt x="3759809" y="667829"/>
                  </a:lnTo>
                  <a:lnTo>
                    <a:pt x="3758514" y="666572"/>
                  </a:lnTo>
                  <a:lnTo>
                    <a:pt x="3757879" y="665238"/>
                  </a:lnTo>
                  <a:lnTo>
                    <a:pt x="3758196" y="666242"/>
                  </a:lnTo>
                  <a:lnTo>
                    <a:pt x="3756583" y="664984"/>
                  </a:lnTo>
                  <a:lnTo>
                    <a:pt x="3757523" y="667334"/>
                  </a:lnTo>
                  <a:lnTo>
                    <a:pt x="3759797" y="669582"/>
                  </a:lnTo>
                  <a:lnTo>
                    <a:pt x="3760774" y="669150"/>
                  </a:lnTo>
                  <a:lnTo>
                    <a:pt x="3760470" y="666381"/>
                  </a:lnTo>
                  <a:lnTo>
                    <a:pt x="3761117" y="667016"/>
                  </a:lnTo>
                  <a:lnTo>
                    <a:pt x="3761422" y="668032"/>
                  </a:lnTo>
                  <a:lnTo>
                    <a:pt x="3761752" y="668705"/>
                  </a:lnTo>
                  <a:close/>
                </a:path>
                <a:path w="4122419" h="831215">
                  <a:moveTo>
                    <a:pt x="3762451" y="665454"/>
                  </a:moveTo>
                  <a:lnTo>
                    <a:pt x="3761486" y="663536"/>
                  </a:lnTo>
                  <a:lnTo>
                    <a:pt x="3761409" y="661631"/>
                  </a:lnTo>
                  <a:lnTo>
                    <a:pt x="3761295" y="660742"/>
                  </a:lnTo>
                  <a:lnTo>
                    <a:pt x="3760520" y="662279"/>
                  </a:lnTo>
                  <a:lnTo>
                    <a:pt x="3761790" y="664806"/>
                  </a:lnTo>
                  <a:lnTo>
                    <a:pt x="3762451" y="665454"/>
                  </a:lnTo>
                  <a:close/>
                </a:path>
                <a:path w="4122419" h="831215">
                  <a:moveTo>
                    <a:pt x="3762806" y="659726"/>
                  </a:moveTo>
                  <a:lnTo>
                    <a:pt x="3762476" y="658456"/>
                  </a:lnTo>
                  <a:lnTo>
                    <a:pt x="3761524" y="660311"/>
                  </a:lnTo>
                  <a:lnTo>
                    <a:pt x="3762502" y="661974"/>
                  </a:lnTo>
                  <a:lnTo>
                    <a:pt x="3762806" y="659726"/>
                  </a:lnTo>
                  <a:close/>
                </a:path>
                <a:path w="4122419" h="831215">
                  <a:moveTo>
                    <a:pt x="3762972" y="662762"/>
                  </a:moveTo>
                  <a:lnTo>
                    <a:pt x="3762502" y="661974"/>
                  </a:lnTo>
                  <a:lnTo>
                    <a:pt x="3762476" y="662279"/>
                  </a:lnTo>
                  <a:lnTo>
                    <a:pt x="3762972" y="662762"/>
                  </a:lnTo>
                  <a:close/>
                </a:path>
                <a:path w="4122419" h="831215">
                  <a:moveTo>
                    <a:pt x="3763086" y="666076"/>
                  </a:moveTo>
                  <a:lnTo>
                    <a:pt x="3762451" y="665454"/>
                  </a:lnTo>
                  <a:lnTo>
                    <a:pt x="3762768" y="666076"/>
                  </a:lnTo>
                  <a:lnTo>
                    <a:pt x="3763086" y="666076"/>
                  </a:lnTo>
                  <a:close/>
                </a:path>
                <a:path w="4122419" h="831215">
                  <a:moveTo>
                    <a:pt x="3763759" y="663536"/>
                  </a:moveTo>
                  <a:lnTo>
                    <a:pt x="3762972" y="662762"/>
                  </a:lnTo>
                  <a:lnTo>
                    <a:pt x="3763429" y="663536"/>
                  </a:lnTo>
                  <a:lnTo>
                    <a:pt x="3763759" y="663536"/>
                  </a:lnTo>
                  <a:close/>
                </a:path>
                <a:path w="4122419" h="831215">
                  <a:moveTo>
                    <a:pt x="3764737" y="656551"/>
                  </a:moveTo>
                  <a:lnTo>
                    <a:pt x="3764457" y="655980"/>
                  </a:lnTo>
                  <a:lnTo>
                    <a:pt x="3764356" y="656272"/>
                  </a:lnTo>
                  <a:lnTo>
                    <a:pt x="3764394" y="656678"/>
                  </a:lnTo>
                  <a:lnTo>
                    <a:pt x="3764483" y="657174"/>
                  </a:lnTo>
                  <a:lnTo>
                    <a:pt x="3764559" y="656945"/>
                  </a:lnTo>
                  <a:lnTo>
                    <a:pt x="3764648" y="656729"/>
                  </a:lnTo>
                  <a:lnTo>
                    <a:pt x="3764737" y="656551"/>
                  </a:lnTo>
                  <a:close/>
                </a:path>
                <a:path w="4122419" h="831215">
                  <a:moveTo>
                    <a:pt x="3765423" y="657631"/>
                  </a:moveTo>
                  <a:lnTo>
                    <a:pt x="3765042" y="656869"/>
                  </a:lnTo>
                  <a:lnTo>
                    <a:pt x="3764915" y="656450"/>
                  </a:lnTo>
                  <a:lnTo>
                    <a:pt x="3764978" y="656196"/>
                  </a:lnTo>
                  <a:lnTo>
                    <a:pt x="3764750" y="656539"/>
                  </a:lnTo>
                  <a:lnTo>
                    <a:pt x="3764965" y="657009"/>
                  </a:lnTo>
                  <a:lnTo>
                    <a:pt x="3765194" y="657415"/>
                  </a:lnTo>
                  <a:lnTo>
                    <a:pt x="3765423" y="657631"/>
                  </a:lnTo>
                  <a:close/>
                </a:path>
                <a:path w="4122419" h="831215">
                  <a:moveTo>
                    <a:pt x="3765423" y="655904"/>
                  </a:moveTo>
                  <a:lnTo>
                    <a:pt x="3765156" y="655929"/>
                  </a:lnTo>
                  <a:lnTo>
                    <a:pt x="3765016" y="656018"/>
                  </a:lnTo>
                  <a:lnTo>
                    <a:pt x="3764978" y="656196"/>
                  </a:lnTo>
                  <a:lnTo>
                    <a:pt x="3765105" y="656069"/>
                  </a:lnTo>
                  <a:lnTo>
                    <a:pt x="3765245" y="655967"/>
                  </a:lnTo>
                  <a:lnTo>
                    <a:pt x="3765423" y="655904"/>
                  </a:lnTo>
                  <a:close/>
                </a:path>
                <a:path w="4122419" h="831215">
                  <a:moveTo>
                    <a:pt x="3766591" y="653161"/>
                  </a:moveTo>
                  <a:lnTo>
                    <a:pt x="3766261" y="652856"/>
                  </a:lnTo>
                  <a:lnTo>
                    <a:pt x="3766477" y="653542"/>
                  </a:lnTo>
                  <a:lnTo>
                    <a:pt x="3766591" y="653161"/>
                  </a:lnTo>
                  <a:close/>
                </a:path>
                <a:path w="4122419" h="831215">
                  <a:moveTo>
                    <a:pt x="3766845" y="654621"/>
                  </a:moveTo>
                  <a:lnTo>
                    <a:pt x="3766477" y="653542"/>
                  </a:lnTo>
                  <a:lnTo>
                    <a:pt x="3766426" y="653732"/>
                  </a:lnTo>
                  <a:lnTo>
                    <a:pt x="3766845" y="654621"/>
                  </a:lnTo>
                  <a:close/>
                </a:path>
                <a:path w="4122419" h="831215">
                  <a:moveTo>
                    <a:pt x="3767366" y="580605"/>
                  </a:moveTo>
                  <a:lnTo>
                    <a:pt x="3764102" y="582244"/>
                  </a:lnTo>
                  <a:lnTo>
                    <a:pt x="3767188" y="581228"/>
                  </a:lnTo>
                  <a:lnTo>
                    <a:pt x="3767061" y="581050"/>
                  </a:lnTo>
                  <a:lnTo>
                    <a:pt x="3767163" y="580809"/>
                  </a:lnTo>
                  <a:lnTo>
                    <a:pt x="3767366" y="580605"/>
                  </a:lnTo>
                  <a:close/>
                </a:path>
                <a:path w="4122419" h="831215">
                  <a:moveTo>
                    <a:pt x="3767391" y="655726"/>
                  </a:moveTo>
                  <a:lnTo>
                    <a:pt x="3766845" y="654634"/>
                  </a:lnTo>
                  <a:lnTo>
                    <a:pt x="3766934" y="654875"/>
                  </a:lnTo>
                  <a:lnTo>
                    <a:pt x="3767099" y="655231"/>
                  </a:lnTo>
                  <a:lnTo>
                    <a:pt x="3767391" y="655726"/>
                  </a:lnTo>
                  <a:close/>
                </a:path>
                <a:path w="4122419" h="831215">
                  <a:moveTo>
                    <a:pt x="3767937" y="669886"/>
                  </a:moveTo>
                  <a:lnTo>
                    <a:pt x="3766058" y="662279"/>
                  </a:lnTo>
                  <a:lnTo>
                    <a:pt x="3765575" y="660996"/>
                  </a:lnTo>
                  <a:lnTo>
                    <a:pt x="3764762" y="659726"/>
                  </a:lnTo>
                  <a:lnTo>
                    <a:pt x="3764496" y="657186"/>
                  </a:lnTo>
                  <a:lnTo>
                    <a:pt x="3764229" y="658850"/>
                  </a:lnTo>
                  <a:lnTo>
                    <a:pt x="3764115" y="660234"/>
                  </a:lnTo>
                  <a:lnTo>
                    <a:pt x="3764229" y="662279"/>
                  </a:lnTo>
                  <a:lnTo>
                    <a:pt x="3763759" y="663536"/>
                  </a:lnTo>
                  <a:lnTo>
                    <a:pt x="3764076" y="663536"/>
                  </a:lnTo>
                  <a:lnTo>
                    <a:pt x="3763746" y="664806"/>
                  </a:lnTo>
                  <a:lnTo>
                    <a:pt x="3767937" y="669886"/>
                  </a:lnTo>
                  <a:close/>
                </a:path>
                <a:path w="4122419" h="831215">
                  <a:moveTo>
                    <a:pt x="3768013" y="663536"/>
                  </a:moveTo>
                  <a:lnTo>
                    <a:pt x="3767251" y="662266"/>
                  </a:lnTo>
                  <a:lnTo>
                    <a:pt x="3766058" y="662266"/>
                  </a:lnTo>
                  <a:lnTo>
                    <a:pt x="3768013" y="663536"/>
                  </a:lnTo>
                  <a:close/>
                </a:path>
                <a:path w="4122419" h="831215">
                  <a:moveTo>
                    <a:pt x="3769906" y="656234"/>
                  </a:moveTo>
                  <a:lnTo>
                    <a:pt x="3769360" y="654227"/>
                  </a:lnTo>
                  <a:lnTo>
                    <a:pt x="3768699" y="654227"/>
                  </a:lnTo>
                  <a:lnTo>
                    <a:pt x="3766731" y="652653"/>
                  </a:lnTo>
                  <a:lnTo>
                    <a:pt x="3766591" y="653161"/>
                  </a:lnTo>
                  <a:lnTo>
                    <a:pt x="3769906" y="656234"/>
                  </a:lnTo>
                  <a:close/>
                </a:path>
                <a:path w="4122419" h="831215">
                  <a:moveTo>
                    <a:pt x="3770592" y="578967"/>
                  </a:moveTo>
                  <a:lnTo>
                    <a:pt x="3769042" y="579539"/>
                  </a:lnTo>
                  <a:lnTo>
                    <a:pt x="3767709" y="580072"/>
                  </a:lnTo>
                  <a:lnTo>
                    <a:pt x="3767366" y="580605"/>
                  </a:lnTo>
                  <a:lnTo>
                    <a:pt x="3770592" y="578967"/>
                  </a:lnTo>
                  <a:close/>
                </a:path>
                <a:path w="4122419" h="831215">
                  <a:moveTo>
                    <a:pt x="3771544" y="664959"/>
                  </a:moveTo>
                  <a:lnTo>
                    <a:pt x="3771265" y="664806"/>
                  </a:lnTo>
                  <a:lnTo>
                    <a:pt x="3771506" y="665086"/>
                  </a:lnTo>
                  <a:lnTo>
                    <a:pt x="3771544" y="664959"/>
                  </a:lnTo>
                  <a:close/>
                </a:path>
                <a:path w="4122419" h="831215">
                  <a:moveTo>
                    <a:pt x="3773525" y="667346"/>
                  </a:moveTo>
                  <a:lnTo>
                    <a:pt x="3771506" y="665086"/>
                  </a:lnTo>
                  <a:lnTo>
                    <a:pt x="3771252" y="666076"/>
                  </a:lnTo>
                  <a:lnTo>
                    <a:pt x="3773525" y="667346"/>
                  </a:lnTo>
                  <a:close/>
                </a:path>
                <a:path w="4122419" h="831215">
                  <a:moveTo>
                    <a:pt x="3776154" y="668616"/>
                  </a:moveTo>
                  <a:lnTo>
                    <a:pt x="3775405" y="667435"/>
                  </a:lnTo>
                  <a:lnTo>
                    <a:pt x="3775176" y="667346"/>
                  </a:lnTo>
                  <a:lnTo>
                    <a:pt x="3776154" y="668616"/>
                  </a:lnTo>
                  <a:close/>
                </a:path>
                <a:path w="4122419" h="831215">
                  <a:moveTo>
                    <a:pt x="3777386" y="575525"/>
                  </a:moveTo>
                  <a:lnTo>
                    <a:pt x="3770592" y="578967"/>
                  </a:lnTo>
                  <a:lnTo>
                    <a:pt x="3773043" y="578065"/>
                  </a:lnTo>
                  <a:lnTo>
                    <a:pt x="3776116" y="577024"/>
                  </a:lnTo>
                  <a:lnTo>
                    <a:pt x="3777386" y="575525"/>
                  </a:lnTo>
                  <a:close/>
                </a:path>
                <a:path w="4122419" h="831215">
                  <a:moveTo>
                    <a:pt x="3778148" y="648296"/>
                  </a:moveTo>
                  <a:lnTo>
                    <a:pt x="3777500" y="647026"/>
                  </a:lnTo>
                  <a:lnTo>
                    <a:pt x="3776853" y="648296"/>
                  </a:lnTo>
                  <a:lnTo>
                    <a:pt x="3778148" y="648296"/>
                  </a:lnTo>
                  <a:close/>
                </a:path>
                <a:path w="4122419" h="831215">
                  <a:moveTo>
                    <a:pt x="3779012" y="648728"/>
                  </a:moveTo>
                  <a:lnTo>
                    <a:pt x="3778796" y="648296"/>
                  </a:lnTo>
                  <a:lnTo>
                    <a:pt x="3778148" y="648296"/>
                  </a:lnTo>
                  <a:lnTo>
                    <a:pt x="3778808" y="649566"/>
                  </a:lnTo>
                  <a:lnTo>
                    <a:pt x="3779012" y="648728"/>
                  </a:lnTo>
                  <a:close/>
                </a:path>
                <a:path w="4122419" h="831215">
                  <a:moveTo>
                    <a:pt x="3782085" y="660996"/>
                  </a:moveTo>
                  <a:lnTo>
                    <a:pt x="3781590" y="661631"/>
                  </a:lnTo>
                  <a:lnTo>
                    <a:pt x="3781755" y="662266"/>
                  </a:lnTo>
                  <a:lnTo>
                    <a:pt x="3782085" y="660996"/>
                  </a:lnTo>
                  <a:close/>
                </a:path>
                <a:path w="4122419" h="831215">
                  <a:moveTo>
                    <a:pt x="3783990" y="647585"/>
                  </a:moveTo>
                  <a:lnTo>
                    <a:pt x="3783330" y="646264"/>
                  </a:lnTo>
                  <a:lnTo>
                    <a:pt x="3783965" y="647585"/>
                  </a:lnTo>
                  <a:close/>
                </a:path>
                <a:path w="4122419" h="831215">
                  <a:moveTo>
                    <a:pt x="3785603" y="658850"/>
                  </a:moveTo>
                  <a:lnTo>
                    <a:pt x="3784955" y="657834"/>
                  </a:lnTo>
                  <a:lnTo>
                    <a:pt x="3784714" y="659726"/>
                  </a:lnTo>
                  <a:lnTo>
                    <a:pt x="3785603" y="658850"/>
                  </a:lnTo>
                  <a:close/>
                </a:path>
                <a:path w="4122419" h="831215">
                  <a:moveTo>
                    <a:pt x="3786022" y="664400"/>
                  </a:moveTo>
                  <a:lnTo>
                    <a:pt x="3784193" y="662660"/>
                  </a:lnTo>
                  <a:lnTo>
                    <a:pt x="3783406" y="662940"/>
                  </a:lnTo>
                  <a:lnTo>
                    <a:pt x="3785844" y="664603"/>
                  </a:lnTo>
                  <a:lnTo>
                    <a:pt x="3786022" y="664400"/>
                  </a:lnTo>
                  <a:close/>
                </a:path>
                <a:path w="4122419" h="831215">
                  <a:moveTo>
                    <a:pt x="3786022" y="661987"/>
                  </a:moveTo>
                  <a:lnTo>
                    <a:pt x="3783723" y="662203"/>
                  </a:lnTo>
                  <a:lnTo>
                    <a:pt x="3784193" y="662660"/>
                  </a:lnTo>
                  <a:lnTo>
                    <a:pt x="3786022" y="661987"/>
                  </a:lnTo>
                  <a:close/>
                </a:path>
                <a:path w="4122419" h="831215">
                  <a:moveTo>
                    <a:pt x="3786987" y="660996"/>
                  </a:moveTo>
                  <a:lnTo>
                    <a:pt x="3786073" y="658660"/>
                  </a:lnTo>
                  <a:lnTo>
                    <a:pt x="3785959" y="658495"/>
                  </a:lnTo>
                  <a:lnTo>
                    <a:pt x="3785603" y="658850"/>
                  </a:lnTo>
                  <a:lnTo>
                    <a:pt x="3786987" y="660996"/>
                  </a:lnTo>
                  <a:close/>
                </a:path>
                <a:path w="4122419" h="831215">
                  <a:moveTo>
                    <a:pt x="3789464" y="644525"/>
                  </a:moveTo>
                  <a:lnTo>
                    <a:pt x="3787876" y="644067"/>
                  </a:lnTo>
                  <a:lnTo>
                    <a:pt x="3788651" y="644410"/>
                  </a:lnTo>
                  <a:lnTo>
                    <a:pt x="3789121" y="644499"/>
                  </a:lnTo>
                  <a:lnTo>
                    <a:pt x="3789464" y="644525"/>
                  </a:lnTo>
                  <a:close/>
                </a:path>
                <a:path w="4122419" h="831215">
                  <a:moveTo>
                    <a:pt x="3789629" y="667194"/>
                  </a:moveTo>
                  <a:lnTo>
                    <a:pt x="3785844" y="664603"/>
                  </a:lnTo>
                  <a:lnTo>
                    <a:pt x="3785349" y="665175"/>
                  </a:lnTo>
                  <a:lnTo>
                    <a:pt x="3789629" y="667194"/>
                  </a:lnTo>
                  <a:close/>
                </a:path>
                <a:path w="4122419" h="831215">
                  <a:moveTo>
                    <a:pt x="3793629" y="647153"/>
                  </a:moveTo>
                  <a:lnTo>
                    <a:pt x="3793579" y="647026"/>
                  </a:lnTo>
                  <a:lnTo>
                    <a:pt x="3793629" y="647153"/>
                  </a:lnTo>
                  <a:close/>
                </a:path>
                <a:path w="4122419" h="831215">
                  <a:moveTo>
                    <a:pt x="3795484" y="647026"/>
                  </a:moveTo>
                  <a:lnTo>
                    <a:pt x="3794150" y="644486"/>
                  </a:lnTo>
                  <a:lnTo>
                    <a:pt x="3793185" y="645756"/>
                  </a:lnTo>
                  <a:lnTo>
                    <a:pt x="3793579" y="647026"/>
                  </a:lnTo>
                  <a:lnTo>
                    <a:pt x="3795484" y="647026"/>
                  </a:lnTo>
                  <a:close/>
                </a:path>
                <a:path w="4122419" h="831215">
                  <a:moveTo>
                    <a:pt x="3795509" y="660641"/>
                  </a:moveTo>
                  <a:lnTo>
                    <a:pt x="3793858" y="657682"/>
                  </a:lnTo>
                  <a:lnTo>
                    <a:pt x="3793198" y="656348"/>
                  </a:lnTo>
                  <a:lnTo>
                    <a:pt x="3793756" y="657644"/>
                  </a:lnTo>
                  <a:lnTo>
                    <a:pt x="3793921" y="658317"/>
                  </a:lnTo>
                  <a:lnTo>
                    <a:pt x="3793820" y="658685"/>
                  </a:lnTo>
                  <a:lnTo>
                    <a:pt x="3794150" y="659231"/>
                  </a:lnTo>
                  <a:lnTo>
                    <a:pt x="3794582" y="659866"/>
                  </a:lnTo>
                  <a:lnTo>
                    <a:pt x="3795179" y="660666"/>
                  </a:lnTo>
                  <a:lnTo>
                    <a:pt x="3795509" y="660641"/>
                  </a:lnTo>
                  <a:close/>
                </a:path>
                <a:path w="4122419" h="831215">
                  <a:moveTo>
                    <a:pt x="3796728" y="641019"/>
                  </a:moveTo>
                  <a:lnTo>
                    <a:pt x="3796538" y="640791"/>
                  </a:lnTo>
                  <a:lnTo>
                    <a:pt x="3796322" y="640549"/>
                  </a:lnTo>
                  <a:lnTo>
                    <a:pt x="3796068" y="640397"/>
                  </a:lnTo>
                  <a:lnTo>
                    <a:pt x="3796195" y="640588"/>
                  </a:lnTo>
                  <a:lnTo>
                    <a:pt x="3796449" y="640791"/>
                  </a:lnTo>
                  <a:lnTo>
                    <a:pt x="3796728" y="641019"/>
                  </a:lnTo>
                  <a:close/>
                </a:path>
                <a:path w="4122419" h="831215">
                  <a:moveTo>
                    <a:pt x="3797414" y="642607"/>
                  </a:moveTo>
                  <a:lnTo>
                    <a:pt x="3797249" y="641946"/>
                  </a:lnTo>
                  <a:lnTo>
                    <a:pt x="3796728" y="641946"/>
                  </a:lnTo>
                  <a:lnTo>
                    <a:pt x="3797414" y="642607"/>
                  </a:lnTo>
                  <a:close/>
                </a:path>
                <a:path w="4122419" h="831215">
                  <a:moveTo>
                    <a:pt x="3802684" y="655916"/>
                  </a:moveTo>
                  <a:lnTo>
                    <a:pt x="3802354" y="654646"/>
                  </a:lnTo>
                  <a:lnTo>
                    <a:pt x="3802011" y="654646"/>
                  </a:lnTo>
                  <a:lnTo>
                    <a:pt x="3802684" y="655916"/>
                  </a:lnTo>
                  <a:close/>
                </a:path>
                <a:path w="4122419" h="831215">
                  <a:moveTo>
                    <a:pt x="3806634" y="654913"/>
                  </a:moveTo>
                  <a:lnTo>
                    <a:pt x="3806279" y="653237"/>
                  </a:lnTo>
                  <a:lnTo>
                    <a:pt x="3806012" y="653415"/>
                  </a:lnTo>
                  <a:lnTo>
                    <a:pt x="3806393" y="654342"/>
                  </a:lnTo>
                  <a:lnTo>
                    <a:pt x="3806634" y="654913"/>
                  </a:lnTo>
                  <a:close/>
                </a:path>
                <a:path w="4122419" h="831215">
                  <a:moveTo>
                    <a:pt x="3808463" y="644486"/>
                  </a:moveTo>
                  <a:lnTo>
                    <a:pt x="3808361" y="644321"/>
                  </a:lnTo>
                  <a:lnTo>
                    <a:pt x="3808387" y="644486"/>
                  </a:lnTo>
                  <a:close/>
                </a:path>
                <a:path w="4122419" h="831215">
                  <a:moveTo>
                    <a:pt x="3808920" y="644626"/>
                  </a:moveTo>
                  <a:lnTo>
                    <a:pt x="3808882" y="644486"/>
                  </a:lnTo>
                  <a:lnTo>
                    <a:pt x="3808920" y="644626"/>
                  </a:lnTo>
                  <a:close/>
                </a:path>
                <a:path w="4122419" h="831215">
                  <a:moveTo>
                    <a:pt x="3811041" y="647026"/>
                  </a:moveTo>
                  <a:lnTo>
                    <a:pt x="3808920" y="644626"/>
                  </a:lnTo>
                  <a:lnTo>
                    <a:pt x="3809593" y="647026"/>
                  </a:lnTo>
                  <a:lnTo>
                    <a:pt x="3811041" y="647026"/>
                  </a:lnTo>
                  <a:close/>
                </a:path>
                <a:path w="4122419" h="831215">
                  <a:moveTo>
                    <a:pt x="3815562" y="649833"/>
                  </a:moveTo>
                  <a:lnTo>
                    <a:pt x="3815334" y="649465"/>
                  </a:lnTo>
                  <a:lnTo>
                    <a:pt x="3815080" y="649135"/>
                  </a:lnTo>
                  <a:lnTo>
                    <a:pt x="3814813" y="648855"/>
                  </a:lnTo>
                  <a:lnTo>
                    <a:pt x="3815105" y="649274"/>
                  </a:lnTo>
                  <a:lnTo>
                    <a:pt x="3815372" y="649617"/>
                  </a:lnTo>
                  <a:lnTo>
                    <a:pt x="3815562" y="649833"/>
                  </a:lnTo>
                  <a:close/>
                </a:path>
                <a:path w="4122419" h="831215">
                  <a:moveTo>
                    <a:pt x="3818775" y="641159"/>
                  </a:moveTo>
                  <a:lnTo>
                    <a:pt x="3818547" y="640981"/>
                  </a:lnTo>
                  <a:lnTo>
                    <a:pt x="3818674" y="641121"/>
                  </a:lnTo>
                  <a:close/>
                </a:path>
                <a:path w="4122419" h="831215">
                  <a:moveTo>
                    <a:pt x="3819372" y="641337"/>
                  </a:moveTo>
                  <a:lnTo>
                    <a:pt x="3818775" y="641159"/>
                  </a:lnTo>
                  <a:lnTo>
                    <a:pt x="3819004" y="641311"/>
                  </a:lnTo>
                  <a:lnTo>
                    <a:pt x="3819207" y="641362"/>
                  </a:lnTo>
                  <a:lnTo>
                    <a:pt x="3819372" y="641337"/>
                  </a:lnTo>
                  <a:close/>
                </a:path>
                <a:path w="4122419" h="831215">
                  <a:moveTo>
                    <a:pt x="3820934" y="641832"/>
                  </a:moveTo>
                  <a:lnTo>
                    <a:pt x="3820299" y="640689"/>
                  </a:lnTo>
                  <a:lnTo>
                    <a:pt x="3819956" y="641299"/>
                  </a:lnTo>
                  <a:lnTo>
                    <a:pt x="3819372" y="641337"/>
                  </a:lnTo>
                  <a:lnTo>
                    <a:pt x="3820934" y="641832"/>
                  </a:lnTo>
                  <a:close/>
                </a:path>
                <a:path w="4122419" h="831215">
                  <a:moveTo>
                    <a:pt x="3827424" y="617905"/>
                  </a:moveTo>
                  <a:lnTo>
                    <a:pt x="3827297" y="617816"/>
                  </a:lnTo>
                  <a:lnTo>
                    <a:pt x="3827399" y="617943"/>
                  </a:lnTo>
                  <a:close/>
                </a:path>
                <a:path w="4122419" h="831215">
                  <a:moveTo>
                    <a:pt x="3831272" y="620356"/>
                  </a:moveTo>
                  <a:lnTo>
                    <a:pt x="3828592" y="616546"/>
                  </a:lnTo>
                  <a:lnTo>
                    <a:pt x="3827500" y="617816"/>
                  </a:lnTo>
                  <a:lnTo>
                    <a:pt x="3827500" y="617943"/>
                  </a:lnTo>
                  <a:lnTo>
                    <a:pt x="3831272" y="620356"/>
                  </a:lnTo>
                  <a:close/>
                </a:path>
                <a:path w="4122419" h="831215">
                  <a:moveTo>
                    <a:pt x="3831501" y="617397"/>
                  </a:moveTo>
                  <a:lnTo>
                    <a:pt x="3829761" y="616242"/>
                  </a:lnTo>
                  <a:lnTo>
                    <a:pt x="3830955" y="618832"/>
                  </a:lnTo>
                  <a:lnTo>
                    <a:pt x="3831501" y="617397"/>
                  </a:lnTo>
                  <a:close/>
                </a:path>
                <a:path w="4122419" h="831215">
                  <a:moveTo>
                    <a:pt x="3833495" y="637298"/>
                  </a:moveTo>
                  <a:lnTo>
                    <a:pt x="3832529" y="635635"/>
                  </a:lnTo>
                  <a:lnTo>
                    <a:pt x="3833457" y="637286"/>
                  </a:lnTo>
                  <a:close/>
                </a:path>
                <a:path w="4122419" h="831215">
                  <a:moveTo>
                    <a:pt x="3834587" y="637476"/>
                  </a:moveTo>
                  <a:lnTo>
                    <a:pt x="3833495" y="637298"/>
                  </a:lnTo>
                  <a:lnTo>
                    <a:pt x="3834079" y="638302"/>
                  </a:lnTo>
                  <a:lnTo>
                    <a:pt x="3834587" y="637476"/>
                  </a:lnTo>
                  <a:close/>
                </a:path>
                <a:path w="4122419" h="831215">
                  <a:moveTo>
                    <a:pt x="3843807" y="613117"/>
                  </a:moveTo>
                  <a:lnTo>
                    <a:pt x="3843667" y="611759"/>
                  </a:lnTo>
                  <a:lnTo>
                    <a:pt x="3843731" y="611263"/>
                  </a:lnTo>
                  <a:lnTo>
                    <a:pt x="3843147" y="611327"/>
                  </a:lnTo>
                  <a:lnTo>
                    <a:pt x="3842778" y="611492"/>
                  </a:lnTo>
                  <a:lnTo>
                    <a:pt x="3843807" y="613117"/>
                  </a:lnTo>
                  <a:close/>
                </a:path>
                <a:path w="4122419" h="831215">
                  <a:moveTo>
                    <a:pt x="3844899" y="610577"/>
                  </a:moveTo>
                  <a:lnTo>
                    <a:pt x="3844099" y="610298"/>
                  </a:lnTo>
                  <a:lnTo>
                    <a:pt x="3843807" y="610654"/>
                  </a:lnTo>
                  <a:lnTo>
                    <a:pt x="3843731" y="611263"/>
                  </a:lnTo>
                  <a:lnTo>
                    <a:pt x="3844213" y="611225"/>
                  </a:lnTo>
                  <a:lnTo>
                    <a:pt x="3844810" y="611238"/>
                  </a:lnTo>
                  <a:lnTo>
                    <a:pt x="3844899" y="610577"/>
                  </a:lnTo>
                  <a:close/>
                </a:path>
                <a:path w="4122419" h="831215">
                  <a:moveTo>
                    <a:pt x="3846880" y="629704"/>
                  </a:moveTo>
                  <a:lnTo>
                    <a:pt x="3845953" y="629310"/>
                  </a:lnTo>
                  <a:lnTo>
                    <a:pt x="3846296" y="630516"/>
                  </a:lnTo>
                  <a:lnTo>
                    <a:pt x="3846880" y="629704"/>
                  </a:lnTo>
                  <a:close/>
                </a:path>
                <a:path w="4122419" h="831215">
                  <a:moveTo>
                    <a:pt x="3848328" y="631837"/>
                  </a:moveTo>
                  <a:lnTo>
                    <a:pt x="3847795" y="632980"/>
                  </a:lnTo>
                  <a:lnTo>
                    <a:pt x="3847731" y="633552"/>
                  </a:lnTo>
                  <a:lnTo>
                    <a:pt x="3848328" y="631837"/>
                  </a:lnTo>
                  <a:close/>
                </a:path>
                <a:path w="4122419" h="831215">
                  <a:moveTo>
                    <a:pt x="3848900" y="630516"/>
                  </a:moveTo>
                  <a:lnTo>
                    <a:pt x="3848125" y="627976"/>
                  </a:lnTo>
                  <a:lnTo>
                    <a:pt x="3846880" y="629704"/>
                  </a:lnTo>
                  <a:lnTo>
                    <a:pt x="3848900" y="630516"/>
                  </a:lnTo>
                  <a:close/>
                </a:path>
                <a:path w="4122419" h="831215">
                  <a:moveTo>
                    <a:pt x="3854031" y="622223"/>
                  </a:moveTo>
                  <a:lnTo>
                    <a:pt x="3853802" y="621969"/>
                  </a:lnTo>
                  <a:lnTo>
                    <a:pt x="3853599" y="622211"/>
                  </a:lnTo>
                  <a:lnTo>
                    <a:pt x="3853700" y="622630"/>
                  </a:lnTo>
                  <a:lnTo>
                    <a:pt x="3853891" y="622935"/>
                  </a:lnTo>
                  <a:lnTo>
                    <a:pt x="3853980" y="622566"/>
                  </a:lnTo>
                  <a:lnTo>
                    <a:pt x="3854031" y="622223"/>
                  </a:lnTo>
                  <a:close/>
                </a:path>
                <a:path w="4122419" h="831215">
                  <a:moveTo>
                    <a:pt x="3854894" y="626706"/>
                  </a:moveTo>
                  <a:lnTo>
                    <a:pt x="3854285" y="624166"/>
                  </a:lnTo>
                  <a:lnTo>
                    <a:pt x="3853764" y="624166"/>
                  </a:lnTo>
                  <a:lnTo>
                    <a:pt x="3853548" y="625436"/>
                  </a:lnTo>
                  <a:lnTo>
                    <a:pt x="3854894" y="626706"/>
                  </a:lnTo>
                  <a:close/>
                </a:path>
                <a:path w="4122419" h="831215">
                  <a:moveTo>
                    <a:pt x="3861930" y="622261"/>
                  </a:moveTo>
                  <a:lnTo>
                    <a:pt x="3861854" y="621969"/>
                  </a:lnTo>
                  <a:lnTo>
                    <a:pt x="3861663" y="621957"/>
                  </a:lnTo>
                  <a:lnTo>
                    <a:pt x="3861371" y="621957"/>
                  </a:lnTo>
                  <a:lnTo>
                    <a:pt x="3861701" y="622185"/>
                  </a:lnTo>
                  <a:lnTo>
                    <a:pt x="3861930" y="622261"/>
                  </a:lnTo>
                  <a:close/>
                </a:path>
                <a:path w="4122419" h="831215">
                  <a:moveTo>
                    <a:pt x="3863962" y="589330"/>
                  </a:moveTo>
                  <a:lnTo>
                    <a:pt x="3863784" y="589749"/>
                  </a:lnTo>
                  <a:lnTo>
                    <a:pt x="3863746" y="590435"/>
                  </a:lnTo>
                  <a:lnTo>
                    <a:pt x="3863860" y="590296"/>
                  </a:lnTo>
                  <a:lnTo>
                    <a:pt x="3863962" y="589330"/>
                  </a:lnTo>
                  <a:close/>
                </a:path>
                <a:path w="4122419" h="831215">
                  <a:moveTo>
                    <a:pt x="3873042" y="618985"/>
                  </a:moveTo>
                  <a:close/>
                </a:path>
                <a:path w="4122419" h="831215">
                  <a:moveTo>
                    <a:pt x="3874173" y="617816"/>
                  </a:moveTo>
                  <a:lnTo>
                    <a:pt x="3873423" y="617816"/>
                  </a:lnTo>
                  <a:lnTo>
                    <a:pt x="3873042" y="618985"/>
                  </a:lnTo>
                  <a:lnTo>
                    <a:pt x="3874147" y="617943"/>
                  </a:lnTo>
                  <a:lnTo>
                    <a:pt x="3874173" y="617816"/>
                  </a:lnTo>
                  <a:close/>
                </a:path>
                <a:path w="4122419" h="831215">
                  <a:moveTo>
                    <a:pt x="3874503" y="584060"/>
                  </a:moveTo>
                  <a:lnTo>
                    <a:pt x="3874173" y="582498"/>
                  </a:lnTo>
                  <a:lnTo>
                    <a:pt x="3873093" y="582256"/>
                  </a:lnTo>
                  <a:lnTo>
                    <a:pt x="3874503" y="584060"/>
                  </a:lnTo>
                  <a:close/>
                </a:path>
                <a:path w="4122419" h="831215">
                  <a:moveTo>
                    <a:pt x="3876929" y="607656"/>
                  </a:moveTo>
                  <a:lnTo>
                    <a:pt x="3876230" y="606780"/>
                  </a:lnTo>
                  <a:lnTo>
                    <a:pt x="3876484" y="607656"/>
                  </a:lnTo>
                  <a:lnTo>
                    <a:pt x="3876929" y="607656"/>
                  </a:lnTo>
                  <a:close/>
                </a:path>
                <a:path w="4122419" h="831215">
                  <a:moveTo>
                    <a:pt x="3877449" y="609066"/>
                  </a:moveTo>
                  <a:lnTo>
                    <a:pt x="3877106" y="608926"/>
                  </a:lnTo>
                  <a:lnTo>
                    <a:pt x="3876903" y="608926"/>
                  </a:lnTo>
                  <a:lnTo>
                    <a:pt x="3876764" y="608990"/>
                  </a:lnTo>
                  <a:lnTo>
                    <a:pt x="3877449" y="609066"/>
                  </a:lnTo>
                  <a:close/>
                </a:path>
                <a:path w="4122419" h="831215">
                  <a:moveTo>
                    <a:pt x="3877780" y="616546"/>
                  </a:moveTo>
                  <a:lnTo>
                    <a:pt x="3876446" y="615594"/>
                  </a:lnTo>
                  <a:lnTo>
                    <a:pt x="3877018" y="616546"/>
                  </a:lnTo>
                  <a:lnTo>
                    <a:pt x="3877780" y="616546"/>
                  </a:lnTo>
                  <a:close/>
                </a:path>
                <a:path w="4122419" h="831215">
                  <a:moveTo>
                    <a:pt x="3878326" y="620356"/>
                  </a:moveTo>
                  <a:lnTo>
                    <a:pt x="3873030" y="615276"/>
                  </a:lnTo>
                  <a:lnTo>
                    <a:pt x="3869994" y="615276"/>
                  </a:lnTo>
                  <a:lnTo>
                    <a:pt x="3869245" y="615276"/>
                  </a:lnTo>
                  <a:lnTo>
                    <a:pt x="3874287" y="617816"/>
                  </a:lnTo>
                  <a:lnTo>
                    <a:pt x="3874198" y="617943"/>
                  </a:lnTo>
                  <a:lnTo>
                    <a:pt x="3874427" y="618871"/>
                  </a:lnTo>
                  <a:lnTo>
                    <a:pt x="3874401" y="619188"/>
                  </a:lnTo>
                  <a:lnTo>
                    <a:pt x="3874528" y="619086"/>
                  </a:lnTo>
                  <a:lnTo>
                    <a:pt x="3878326" y="620356"/>
                  </a:lnTo>
                  <a:close/>
                </a:path>
                <a:path w="4122419" h="831215">
                  <a:moveTo>
                    <a:pt x="3887863" y="608926"/>
                  </a:moveTo>
                  <a:lnTo>
                    <a:pt x="3885984" y="606615"/>
                  </a:lnTo>
                  <a:lnTo>
                    <a:pt x="3885958" y="606386"/>
                  </a:lnTo>
                  <a:lnTo>
                    <a:pt x="3885654" y="603846"/>
                  </a:lnTo>
                  <a:lnTo>
                    <a:pt x="3884168" y="607656"/>
                  </a:lnTo>
                  <a:lnTo>
                    <a:pt x="3887559" y="611466"/>
                  </a:lnTo>
                  <a:lnTo>
                    <a:pt x="3887863" y="608926"/>
                  </a:lnTo>
                  <a:close/>
                </a:path>
                <a:path w="4122419" h="831215">
                  <a:moveTo>
                    <a:pt x="3888409" y="568680"/>
                  </a:moveTo>
                  <a:lnTo>
                    <a:pt x="3888206" y="568744"/>
                  </a:lnTo>
                  <a:lnTo>
                    <a:pt x="3888409" y="568680"/>
                  </a:lnTo>
                  <a:close/>
                </a:path>
                <a:path w="4122419" h="831215">
                  <a:moveTo>
                    <a:pt x="3890162" y="568058"/>
                  </a:moveTo>
                  <a:lnTo>
                    <a:pt x="3889565" y="568083"/>
                  </a:lnTo>
                  <a:lnTo>
                    <a:pt x="3888917" y="568312"/>
                  </a:lnTo>
                  <a:lnTo>
                    <a:pt x="3888409" y="568680"/>
                  </a:lnTo>
                  <a:lnTo>
                    <a:pt x="3890162" y="568058"/>
                  </a:lnTo>
                  <a:close/>
                </a:path>
                <a:path w="4122419" h="831215">
                  <a:moveTo>
                    <a:pt x="3896385" y="565899"/>
                  </a:moveTo>
                  <a:lnTo>
                    <a:pt x="3896296" y="565645"/>
                  </a:lnTo>
                  <a:lnTo>
                    <a:pt x="3896233" y="565404"/>
                  </a:lnTo>
                  <a:lnTo>
                    <a:pt x="3896055" y="565061"/>
                  </a:lnTo>
                  <a:lnTo>
                    <a:pt x="3894213" y="564565"/>
                  </a:lnTo>
                  <a:lnTo>
                    <a:pt x="3895166" y="565365"/>
                  </a:lnTo>
                  <a:lnTo>
                    <a:pt x="3895826" y="565734"/>
                  </a:lnTo>
                  <a:lnTo>
                    <a:pt x="3896385" y="565899"/>
                  </a:lnTo>
                  <a:close/>
                </a:path>
                <a:path w="4122419" h="831215">
                  <a:moveTo>
                    <a:pt x="3896982" y="600989"/>
                  </a:moveTo>
                  <a:lnTo>
                    <a:pt x="3896601" y="600544"/>
                  </a:lnTo>
                  <a:lnTo>
                    <a:pt x="3896245" y="600240"/>
                  </a:lnTo>
                  <a:lnTo>
                    <a:pt x="3895890" y="599948"/>
                  </a:lnTo>
                  <a:lnTo>
                    <a:pt x="3896118" y="600214"/>
                  </a:lnTo>
                  <a:lnTo>
                    <a:pt x="3896398" y="600532"/>
                  </a:lnTo>
                  <a:lnTo>
                    <a:pt x="3896982" y="600989"/>
                  </a:lnTo>
                  <a:close/>
                </a:path>
                <a:path w="4122419" h="831215">
                  <a:moveTo>
                    <a:pt x="3901008" y="560755"/>
                  </a:moveTo>
                  <a:close/>
                </a:path>
                <a:path w="4122419" h="831215">
                  <a:moveTo>
                    <a:pt x="3903599" y="588606"/>
                  </a:moveTo>
                  <a:lnTo>
                    <a:pt x="3903281" y="587336"/>
                  </a:lnTo>
                  <a:lnTo>
                    <a:pt x="3902926" y="587336"/>
                  </a:lnTo>
                  <a:lnTo>
                    <a:pt x="3903599" y="588606"/>
                  </a:lnTo>
                  <a:close/>
                </a:path>
                <a:path w="4122419" h="831215">
                  <a:moveTo>
                    <a:pt x="3904107" y="590600"/>
                  </a:moveTo>
                  <a:lnTo>
                    <a:pt x="3903776" y="590334"/>
                  </a:lnTo>
                  <a:lnTo>
                    <a:pt x="3903865" y="590600"/>
                  </a:lnTo>
                  <a:lnTo>
                    <a:pt x="3903903" y="591070"/>
                  </a:lnTo>
                  <a:lnTo>
                    <a:pt x="3904043" y="591197"/>
                  </a:lnTo>
                  <a:lnTo>
                    <a:pt x="3904107" y="590600"/>
                  </a:lnTo>
                  <a:close/>
                </a:path>
                <a:path w="4122419" h="831215">
                  <a:moveTo>
                    <a:pt x="3907853" y="589876"/>
                  </a:moveTo>
                  <a:lnTo>
                    <a:pt x="3907218" y="584796"/>
                  </a:lnTo>
                  <a:lnTo>
                    <a:pt x="3907053" y="583526"/>
                  </a:lnTo>
                  <a:lnTo>
                    <a:pt x="3878961" y="583526"/>
                  </a:lnTo>
                  <a:lnTo>
                    <a:pt x="3878237" y="583526"/>
                  </a:lnTo>
                  <a:lnTo>
                    <a:pt x="3876052" y="586066"/>
                  </a:lnTo>
                  <a:lnTo>
                    <a:pt x="3874503" y="584060"/>
                  </a:lnTo>
                  <a:lnTo>
                    <a:pt x="3875163" y="587336"/>
                  </a:lnTo>
                  <a:lnTo>
                    <a:pt x="3871938" y="588530"/>
                  </a:lnTo>
                  <a:lnTo>
                    <a:pt x="3871938" y="614006"/>
                  </a:lnTo>
                  <a:lnTo>
                    <a:pt x="3869956" y="614934"/>
                  </a:lnTo>
                  <a:lnTo>
                    <a:pt x="3869867" y="614006"/>
                  </a:lnTo>
                  <a:lnTo>
                    <a:pt x="3869613" y="611466"/>
                  </a:lnTo>
                  <a:lnTo>
                    <a:pt x="3871938" y="614006"/>
                  </a:lnTo>
                  <a:lnTo>
                    <a:pt x="3871938" y="588530"/>
                  </a:lnTo>
                  <a:lnTo>
                    <a:pt x="3871696" y="588606"/>
                  </a:lnTo>
                  <a:lnTo>
                    <a:pt x="3870579" y="588606"/>
                  </a:lnTo>
                  <a:lnTo>
                    <a:pt x="3870782" y="586066"/>
                  </a:lnTo>
                  <a:lnTo>
                    <a:pt x="3870490" y="584796"/>
                  </a:lnTo>
                  <a:lnTo>
                    <a:pt x="3869004" y="588606"/>
                  </a:lnTo>
                  <a:lnTo>
                    <a:pt x="3864864" y="588606"/>
                  </a:lnTo>
                  <a:lnTo>
                    <a:pt x="3864051" y="592416"/>
                  </a:lnTo>
                  <a:lnTo>
                    <a:pt x="3863771" y="592416"/>
                  </a:lnTo>
                  <a:lnTo>
                    <a:pt x="3863733" y="591146"/>
                  </a:lnTo>
                  <a:lnTo>
                    <a:pt x="3862171" y="591146"/>
                  </a:lnTo>
                  <a:lnTo>
                    <a:pt x="3863606" y="593686"/>
                  </a:lnTo>
                  <a:lnTo>
                    <a:pt x="3863695" y="592416"/>
                  </a:lnTo>
                  <a:lnTo>
                    <a:pt x="3866489" y="594956"/>
                  </a:lnTo>
                  <a:lnTo>
                    <a:pt x="3866007" y="599465"/>
                  </a:lnTo>
                  <a:lnTo>
                    <a:pt x="3863797" y="594956"/>
                  </a:lnTo>
                  <a:lnTo>
                    <a:pt x="3863467" y="601306"/>
                  </a:lnTo>
                  <a:lnTo>
                    <a:pt x="3862247" y="598766"/>
                  </a:lnTo>
                  <a:lnTo>
                    <a:pt x="3861028" y="596226"/>
                  </a:lnTo>
                  <a:lnTo>
                    <a:pt x="3859809" y="593686"/>
                  </a:lnTo>
                  <a:lnTo>
                    <a:pt x="3860000" y="594956"/>
                  </a:lnTo>
                  <a:lnTo>
                    <a:pt x="3860990" y="596226"/>
                  </a:lnTo>
                  <a:lnTo>
                    <a:pt x="3859555" y="596226"/>
                  </a:lnTo>
                  <a:lnTo>
                    <a:pt x="3858996" y="593686"/>
                  </a:lnTo>
                  <a:lnTo>
                    <a:pt x="3857993" y="596226"/>
                  </a:lnTo>
                  <a:lnTo>
                    <a:pt x="3860076" y="597496"/>
                  </a:lnTo>
                  <a:lnTo>
                    <a:pt x="3858463" y="598766"/>
                  </a:lnTo>
                  <a:lnTo>
                    <a:pt x="3857802" y="597496"/>
                  </a:lnTo>
                  <a:lnTo>
                    <a:pt x="3857256" y="596226"/>
                  </a:lnTo>
                  <a:lnTo>
                    <a:pt x="3858222" y="601306"/>
                  </a:lnTo>
                  <a:lnTo>
                    <a:pt x="3856329" y="601306"/>
                  </a:lnTo>
                  <a:lnTo>
                    <a:pt x="3856012" y="600036"/>
                  </a:lnTo>
                  <a:lnTo>
                    <a:pt x="3855339" y="600036"/>
                  </a:lnTo>
                  <a:lnTo>
                    <a:pt x="3855758" y="598766"/>
                  </a:lnTo>
                  <a:lnTo>
                    <a:pt x="3853650" y="601306"/>
                  </a:lnTo>
                  <a:lnTo>
                    <a:pt x="3855262" y="607656"/>
                  </a:lnTo>
                  <a:lnTo>
                    <a:pt x="3851491" y="606386"/>
                  </a:lnTo>
                  <a:lnTo>
                    <a:pt x="3849382" y="602576"/>
                  </a:lnTo>
                  <a:lnTo>
                    <a:pt x="3849687" y="606386"/>
                  </a:lnTo>
                  <a:lnTo>
                    <a:pt x="3847084" y="602576"/>
                  </a:lnTo>
                  <a:lnTo>
                    <a:pt x="3846461" y="605116"/>
                  </a:lnTo>
                  <a:lnTo>
                    <a:pt x="3848201" y="606386"/>
                  </a:lnTo>
                  <a:lnTo>
                    <a:pt x="3846969" y="606386"/>
                  </a:lnTo>
                  <a:lnTo>
                    <a:pt x="3847706" y="610196"/>
                  </a:lnTo>
                  <a:lnTo>
                    <a:pt x="3845864" y="608926"/>
                  </a:lnTo>
                  <a:lnTo>
                    <a:pt x="3845737" y="607656"/>
                  </a:lnTo>
                  <a:lnTo>
                    <a:pt x="3843959" y="610196"/>
                  </a:lnTo>
                  <a:lnTo>
                    <a:pt x="3846157" y="610196"/>
                  </a:lnTo>
                  <a:lnTo>
                    <a:pt x="3846220" y="612736"/>
                  </a:lnTo>
                  <a:lnTo>
                    <a:pt x="3849408" y="615276"/>
                  </a:lnTo>
                  <a:lnTo>
                    <a:pt x="3847122" y="615276"/>
                  </a:lnTo>
                  <a:lnTo>
                    <a:pt x="3847198" y="614006"/>
                  </a:lnTo>
                  <a:lnTo>
                    <a:pt x="3845890" y="615276"/>
                  </a:lnTo>
                  <a:lnTo>
                    <a:pt x="3843807" y="614006"/>
                  </a:lnTo>
                  <a:lnTo>
                    <a:pt x="3844201" y="616546"/>
                  </a:lnTo>
                  <a:lnTo>
                    <a:pt x="3842702" y="616546"/>
                  </a:lnTo>
                  <a:lnTo>
                    <a:pt x="3841686" y="615276"/>
                  </a:lnTo>
                  <a:lnTo>
                    <a:pt x="3840200" y="612736"/>
                  </a:lnTo>
                  <a:lnTo>
                    <a:pt x="3839514" y="611466"/>
                  </a:lnTo>
                  <a:lnTo>
                    <a:pt x="3840975" y="615276"/>
                  </a:lnTo>
                  <a:lnTo>
                    <a:pt x="3839260" y="614692"/>
                  </a:lnTo>
                  <a:lnTo>
                    <a:pt x="3839260" y="620356"/>
                  </a:lnTo>
                  <a:lnTo>
                    <a:pt x="3835946" y="619086"/>
                  </a:lnTo>
                  <a:lnTo>
                    <a:pt x="3835666" y="617918"/>
                  </a:lnTo>
                  <a:lnTo>
                    <a:pt x="3839260" y="620356"/>
                  </a:lnTo>
                  <a:lnTo>
                    <a:pt x="3839260" y="614692"/>
                  </a:lnTo>
                  <a:lnTo>
                    <a:pt x="3837267" y="614006"/>
                  </a:lnTo>
                  <a:lnTo>
                    <a:pt x="3838702" y="617816"/>
                  </a:lnTo>
                  <a:lnTo>
                    <a:pt x="3838448" y="617816"/>
                  </a:lnTo>
                  <a:lnTo>
                    <a:pt x="3837178" y="615276"/>
                  </a:lnTo>
                  <a:lnTo>
                    <a:pt x="3836835" y="615276"/>
                  </a:lnTo>
                  <a:lnTo>
                    <a:pt x="3837990" y="617816"/>
                  </a:lnTo>
                  <a:lnTo>
                    <a:pt x="3836911" y="617816"/>
                  </a:lnTo>
                  <a:lnTo>
                    <a:pt x="3836568" y="616546"/>
                  </a:lnTo>
                  <a:lnTo>
                    <a:pt x="3835654" y="615276"/>
                  </a:lnTo>
                  <a:lnTo>
                    <a:pt x="3833672" y="616546"/>
                  </a:lnTo>
                  <a:lnTo>
                    <a:pt x="3835527" y="617816"/>
                  </a:lnTo>
                  <a:lnTo>
                    <a:pt x="3833037" y="617816"/>
                  </a:lnTo>
                  <a:lnTo>
                    <a:pt x="3832910" y="621626"/>
                  </a:lnTo>
                  <a:lnTo>
                    <a:pt x="3830269" y="621626"/>
                  </a:lnTo>
                  <a:lnTo>
                    <a:pt x="3827399" y="617943"/>
                  </a:lnTo>
                  <a:lnTo>
                    <a:pt x="3826421" y="619086"/>
                  </a:lnTo>
                  <a:lnTo>
                    <a:pt x="3826040" y="625436"/>
                  </a:lnTo>
                  <a:lnTo>
                    <a:pt x="3823627" y="625436"/>
                  </a:lnTo>
                  <a:lnTo>
                    <a:pt x="3826675" y="631786"/>
                  </a:lnTo>
                  <a:lnTo>
                    <a:pt x="3823347" y="627976"/>
                  </a:lnTo>
                  <a:lnTo>
                    <a:pt x="3820020" y="624166"/>
                  </a:lnTo>
                  <a:lnTo>
                    <a:pt x="3820198" y="626402"/>
                  </a:lnTo>
                  <a:lnTo>
                    <a:pt x="3818839" y="624166"/>
                  </a:lnTo>
                  <a:lnTo>
                    <a:pt x="3819131" y="625436"/>
                  </a:lnTo>
                  <a:lnTo>
                    <a:pt x="3816820" y="625436"/>
                  </a:lnTo>
                  <a:lnTo>
                    <a:pt x="3816362" y="629246"/>
                  </a:lnTo>
                  <a:lnTo>
                    <a:pt x="3814749" y="631786"/>
                  </a:lnTo>
                  <a:lnTo>
                    <a:pt x="3814203" y="630516"/>
                  </a:lnTo>
                  <a:lnTo>
                    <a:pt x="3812400" y="630516"/>
                  </a:lnTo>
                  <a:lnTo>
                    <a:pt x="3811028" y="631786"/>
                  </a:lnTo>
                  <a:lnTo>
                    <a:pt x="3809504" y="631786"/>
                  </a:lnTo>
                  <a:lnTo>
                    <a:pt x="3810025" y="633056"/>
                  </a:lnTo>
                  <a:lnTo>
                    <a:pt x="3809250" y="633056"/>
                  </a:lnTo>
                  <a:lnTo>
                    <a:pt x="3810901" y="635596"/>
                  </a:lnTo>
                  <a:lnTo>
                    <a:pt x="3806621" y="634326"/>
                  </a:lnTo>
                  <a:lnTo>
                    <a:pt x="3804856" y="636866"/>
                  </a:lnTo>
                  <a:lnTo>
                    <a:pt x="3803319" y="639406"/>
                  </a:lnTo>
                  <a:lnTo>
                    <a:pt x="3799713" y="639406"/>
                  </a:lnTo>
                  <a:lnTo>
                    <a:pt x="3800068" y="638136"/>
                  </a:lnTo>
                  <a:lnTo>
                    <a:pt x="3799852" y="636866"/>
                  </a:lnTo>
                  <a:lnTo>
                    <a:pt x="3799548" y="636866"/>
                  </a:lnTo>
                  <a:lnTo>
                    <a:pt x="3797693" y="640676"/>
                  </a:lnTo>
                  <a:lnTo>
                    <a:pt x="3799344" y="641946"/>
                  </a:lnTo>
                  <a:lnTo>
                    <a:pt x="3798913" y="641946"/>
                  </a:lnTo>
                  <a:lnTo>
                    <a:pt x="3800602" y="643216"/>
                  </a:lnTo>
                  <a:lnTo>
                    <a:pt x="3801059" y="644321"/>
                  </a:lnTo>
                  <a:lnTo>
                    <a:pt x="3801046" y="645756"/>
                  </a:lnTo>
                  <a:lnTo>
                    <a:pt x="3800386" y="647026"/>
                  </a:lnTo>
                  <a:lnTo>
                    <a:pt x="3800614" y="644486"/>
                  </a:lnTo>
                  <a:lnTo>
                    <a:pt x="3798049" y="643216"/>
                  </a:lnTo>
                  <a:lnTo>
                    <a:pt x="3797414" y="642607"/>
                  </a:lnTo>
                  <a:lnTo>
                    <a:pt x="3797566" y="643216"/>
                  </a:lnTo>
                  <a:lnTo>
                    <a:pt x="3798062" y="644486"/>
                  </a:lnTo>
                  <a:lnTo>
                    <a:pt x="3794099" y="640676"/>
                  </a:lnTo>
                  <a:lnTo>
                    <a:pt x="3800741" y="648296"/>
                  </a:lnTo>
                  <a:lnTo>
                    <a:pt x="3797122" y="647026"/>
                  </a:lnTo>
                  <a:lnTo>
                    <a:pt x="3796461" y="645756"/>
                  </a:lnTo>
                  <a:lnTo>
                    <a:pt x="3796144" y="647026"/>
                  </a:lnTo>
                  <a:lnTo>
                    <a:pt x="3796487" y="649566"/>
                  </a:lnTo>
                  <a:lnTo>
                    <a:pt x="3795509" y="649566"/>
                  </a:lnTo>
                  <a:lnTo>
                    <a:pt x="3793629" y="647153"/>
                  </a:lnTo>
                  <a:lnTo>
                    <a:pt x="3795204" y="652106"/>
                  </a:lnTo>
                  <a:lnTo>
                    <a:pt x="3792563" y="649566"/>
                  </a:lnTo>
                  <a:lnTo>
                    <a:pt x="3792563" y="648296"/>
                  </a:lnTo>
                  <a:lnTo>
                    <a:pt x="3793198" y="648296"/>
                  </a:lnTo>
                  <a:lnTo>
                    <a:pt x="3793198" y="647026"/>
                  </a:lnTo>
                  <a:lnTo>
                    <a:pt x="3791699" y="645756"/>
                  </a:lnTo>
                  <a:lnTo>
                    <a:pt x="3790188" y="644486"/>
                  </a:lnTo>
                  <a:lnTo>
                    <a:pt x="3790556" y="645756"/>
                  </a:lnTo>
                  <a:lnTo>
                    <a:pt x="3789591" y="645756"/>
                  </a:lnTo>
                  <a:lnTo>
                    <a:pt x="3786898" y="644486"/>
                  </a:lnTo>
                  <a:lnTo>
                    <a:pt x="3787889" y="645756"/>
                  </a:lnTo>
                  <a:lnTo>
                    <a:pt x="3790873" y="653376"/>
                  </a:lnTo>
                  <a:lnTo>
                    <a:pt x="3786060" y="648411"/>
                  </a:lnTo>
                  <a:lnTo>
                    <a:pt x="3786098" y="648677"/>
                  </a:lnTo>
                  <a:lnTo>
                    <a:pt x="3786035" y="648385"/>
                  </a:lnTo>
                  <a:lnTo>
                    <a:pt x="3786022" y="648716"/>
                  </a:lnTo>
                  <a:lnTo>
                    <a:pt x="3785717" y="650836"/>
                  </a:lnTo>
                  <a:lnTo>
                    <a:pt x="3784841" y="649566"/>
                  </a:lnTo>
                  <a:lnTo>
                    <a:pt x="3783977" y="648296"/>
                  </a:lnTo>
                  <a:lnTo>
                    <a:pt x="3782987" y="647026"/>
                  </a:lnTo>
                  <a:lnTo>
                    <a:pt x="3781717" y="647026"/>
                  </a:lnTo>
                  <a:lnTo>
                    <a:pt x="3781374" y="645756"/>
                  </a:lnTo>
                  <a:lnTo>
                    <a:pt x="3781602" y="647026"/>
                  </a:lnTo>
                  <a:lnTo>
                    <a:pt x="3782034" y="649566"/>
                  </a:lnTo>
                  <a:lnTo>
                    <a:pt x="3778770" y="644486"/>
                  </a:lnTo>
                  <a:lnTo>
                    <a:pt x="3779774" y="649566"/>
                  </a:lnTo>
                  <a:lnTo>
                    <a:pt x="3779126" y="648296"/>
                  </a:lnTo>
                  <a:lnTo>
                    <a:pt x="3779012" y="648728"/>
                  </a:lnTo>
                  <a:lnTo>
                    <a:pt x="3779456" y="649566"/>
                  </a:lnTo>
                  <a:lnTo>
                    <a:pt x="3779812" y="654646"/>
                  </a:lnTo>
                  <a:lnTo>
                    <a:pt x="3772941" y="648296"/>
                  </a:lnTo>
                  <a:lnTo>
                    <a:pt x="3773271" y="654646"/>
                  </a:lnTo>
                  <a:lnTo>
                    <a:pt x="3772281" y="657186"/>
                  </a:lnTo>
                  <a:lnTo>
                    <a:pt x="3773894" y="661009"/>
                  </a:lnTo>
                  <a:lnTo>
                    <a:pt x="3772890" y="663536"/>
                  </a:lnTo>
                  <a:lnTo>
                    <a:pt x="3771277" y="663536"/>
                  </a:lnTo>
                  <a:lnTo>
                    <a:pt x="3771290" y="659726"/>
                  </a:lnTo>
                  <a:lnTo>
                    <a:pt x="3768674" y="659726"/>
                  </a:lnTo>
                  <a:lnTo>
                    <a:pt x="3768331" y="662266"/>
                  </a:lnTo>
                  <a:lnTo>
                    <a:pt x="3768013" y="660996"/>
                  </a:lnTo>
                  <a:lnTo>
                    <a:pt x="3766401" y="659726"/>
                  </a:lnTo>
                  <a:lnTo>
                    <a:pt x="3765740" y="659726"/>
                  </a:lnTo>
                  <a:lnTo>
                    <a:pt x="3767251" y="662266"/>
                  </a:lnTo>
                  <a:lnTo>
                    <a:pt x="3767683" y="662266"/>
                  </a:lnTo>
                  <a:lnTo>
                    <a:pt x="3769614" y="666076"/>
                  </a:lnTo>
                  <a:lnTo>
                    <a:pt x="3768979" y="662279"/>
                  </a:lnTo>
                  <a:lnTo>
                    <a:pt x="3769957" y="663536"/>
                  </a:lnTo>
                  <a:lnTo>
                    <a:pt x="3771582" y="664806"/>
                  </a:lnTo>
                  <a:lnTo>
                    <a:pt x="3771544" y="664959"/>
                  </a:lnTo>
                  <a:lnTo>
                    <a:pt x="3773538" y="666076"/>
                  </a:lnTo>
                  <a:lnTo>
                    <a:pt x="3773855" y="666076"/>
                  </a:lnTo>
                  <a:lnTo>
                    <a:pt x="3773932" y="667346"/>
                  </a:lnTo>
                  <a:lnTo>
                    <a:pt x="3774198" y="664806"/>
                  </a:lnTo>
                  <a:lnTo>
                    <a:pt x="3774529" y="666076"/>
                  </a:lnTo>
                  <a:lnTo>
                    <a:pt x="3775405" y="667435"/>
                  </a:lnTo>
                  <a:lnTo>
                    <a:pt x="3778440" y="668616"/>
                  </a:lnTo>
                  <a:lnTo>
                    <a:pt x="3777081" y="664806"/>
                  </a:lnTo>
                  <a:lnTo>
                    <a:pt x="3776624" y="663536"/>
                  </a:lnTo>
                  <a:lnTo>
                    <a:pt x="3776180" y="662266"/>
                  </a:lnTo>
                  <a:lnTo>
                    <a:pt x="3778783" y="666076"/>
                  </a:lnTo>
                  <a:lnTo>
                    <a:pt x="3780434" y="663536"/>
                  </a:lnTo>
                  <a:lnTo>
                    <a:pt x="3777170" y="662266"/>
                  </a:lnTo>
                  <a:lnTo>
                    <a:pt x="3776840" y="658456"/>
                  </a:lnTo>
                  <a:lnTo>
                    <a:pt x="3782733" y="664806"/>
                  </a:lnTo>
                  <a:lnTo>
                    <a:pt x="3781107" y="662266"/>
                  </a:lnTo>
                  <a:lnTo>
                    <a:pt x="3781590" y="661631"/>
                  </a:lnTo>
                  <a:lnTo>
                    <a:pt x="3781107" y="659726"/>
                  </a:lnTo>
                  <a:lnTo>
                    <a:pt x="3782288" y="660234"/>
                  </a:lnTo>
                  <a:lnTo>
                    <a:pt x="3782085" y="660996"/>
                  </a:lnTo>
                  <a:lnTo>
                    <a:pt x="3782733" y="663536"/>
                  </a:lnTo>
                  <a:lnTo>
                    <a:pt x="3782466" y="660311"/>
                  </a:lnTo>
                  <a:lnTo>
                    <a:pt x="3784054" y="660996"/>
                  </a:lnTo>
                  <a:lnTo>
                    <a:pt x="3783977" y="659726"/>
                  </a:lnTo>
                  <a:lnTo>
                    <a:pt x="3783888" y="658456"/>
                  </a:lnTo>
                  <a:lnTo>
                    <a:pt x="3783711" y="655916"/>
                  </a:lnTo>
                  <a:lnTo>
                    <a:pt x="3784955" y="657834"/>
                  </a:lnTo>
                  <a:lnTo>
                    <a:pt x="3785031" y="657186"/>
                  </a:lnTo>
                  <a:lnTo>
                    <a:pt x="3785959" y="658495"/>
                  </a:lnTo>
                  <a:lnTo>
                    <a:pt x="3786073" y="658660"/>
                  </a:lnTo>
                  <a:lnTo>
                    <a:pt x="3788626" y="662266"/>
                  </a:lnTo>
                  <a:lnTo>
                    <a:pt x="3787051" y="658456"/>
                  </a:lnTo>
                  <a:lnTo>
                    <a:pt x="3786517" y="657186"/>
                  </a:lnTo>
                  <a:lnTo>
                    <a:pt x="3785997" y="655916"/>
                  </a:lnTo>
                  <a:lnTo>
                    <a:pt x="3788600" y="657186"/>
                  </a:lnTo>
                  <a:lnTo>
                    <a:pt x="3789921" y="659726"/>
                  </a:lnTo>
                  <a:lnTo>
                    <a:pt x="3787978" y="659726"/>
                  </a:lnTo>
                  <a:lnTo>
                    <a:pt x="3790594" y="660996"/>
                  </a:lnTo>
                  <a:lnTo>
                    <a:pt x="3788448" y="655916"/>
                  </a:lnTo>
                  <a:lnTo>
                    <a:pt x="3792791" y="660361"/>
                  </a:lnTo>
                  <a:lnTo>
                    <a:pt x="3792550" y="660260"/>
                  </a:lnTo>
                  <a:lnTo>
                    <a:pt x="3791902" y="661352"/>
                  </a:lnTo>
                  <a:lnTo>
                    <a:pt x="3793540" y="661873"/>
                  </a:lnTo>
                  <a:lnTo>
                    <a:pt x="3793871" y="662546"/>
                  </a:lnTo>
                  <a:lnTo>
                    <a:pt x="3793871" y="661162"/>
                  </a:lnTo>
                  <a:lnTo>
                    <a:pt x="3793858" y="660806"/>
                  </a:lnTo>
                  <a:lnTo>
                    <a:pt x="3793515" y="660666"/>
                  </a:lnTo>
                  <a:lnTo>
                    <a:pt x="3793820" y="659726"/>
                  </a:lnTo>
                  <a:lnTo>
                    <a:pt x="3791623" y="655916"/>
                  </a:lnTo>
                  <a:lnTo>
                    <a:pt x="3794950" y="655916"/>
                  </a:lnTo>
                  <a:lnTo>
                    <a:pt x="3795801" y="654646"/>
                  </a:lnTo>
                  <a:lnTo>
                    <a:pt x="3796449" y="655916"/>
                  </a:lnTo>
                  <a:lnTo>
                    <a:pt x="3800043" y="654646"/>
                  </a:lnTo>
                  <a:lnTo>
                    <a:pt x="3802011" y="654646"/>
                  </a:lnTo>
                  <a:lnTo>
                    <a:pt x="3801351" y="653376"/>
                  </a:lnTo>
                  <a:lnTo>
                    <a:pt x="3800678" y="652106"/>
                  </a:lnTo>
                  <a:lnTo>
                    <a:pt x="3802646" y="650836"/>
                  </a:lnTo>
                  <a:lnTo>
                    <a:pt x="3803281" y="649566"/>
                  </a:lnTo>
                  <a:lnTo>
                    <a:pt x="3804628" y="652106"/>
                  </a:lnTo>
                  <a:lnTo>
                    <a:pt x="3804958" y="653376"/>
                  </a:lnTo>
                  <a:lnTo>
                    <a:pt x="3804970" y="654646"/>
                  </a:lnTo>
                  <a:lnTo>
                    <a:pt x="3806012" y="654646"/>
                  </a:lnTo>
                  <a:lnTo>
                    <a:pt x="3805529" y="652106"/>
                  </a:lnTo>
                  <a:lnTo>
                    <a:pt x="3805885" y="650836"/>
                  </a:lnTo>
                  <a:lnTo>
                    <a:pt x="3807333" y="653376"/>
                  </a:lnTo>
                  <a:lnTo>
                    <a:pt x="3808641" y="653376"/>
                  </a:lnTo>
                  <a:lnTo>
                    <a:pt x="3808298" y="650836"/>
                  </a:lnTo>
                  <a:lnTo>
                    <a:pt x="3808133" y="649566"/>
                  </a:lnTo>
                  <a:lnTo>
                    <a:pt x="3811066" y="649566"/>
                  </a:lnTo>
                  <a:lnTo>
                    <a:pt x="3810304" y="648296"/>
                  </a:lnTo>
                  <a:lnTo>
                    <a:pt x="3809542" y="647026"/>
                  </a:lnTo>
                  <a:lnTo>
                    <a:pt x="3805161" y="643216"/>
                  </a:lnTo>
                  <a:lnTo>
                    <a:pt x="3805948" y="640676"/>
                  </a:lnTo>
                  <a:lnTo>
                    <a:pt x="3806901" y="641946"/>
                  </a:lnTo>
                  <a:lnTo>
                    <a:pt x="3808361" y="644321"/>
                  </a:lnTo>
                  <a:lnTo>
                    <a:pt x="3808171" y="643216"/>
                  </a:lnTo>
                  <a:lnTo>
                    <a:pt x="3808882" y="644486"/>
                  </a:lnTo>
                  <a:lnTo>
                    <a:pt x="3809568" y="644486"/>
                  </a:lnTo>
                  <a:lnTo>
                    <a:pt x="3810812" y="645756"/>
                  </a:lnTo>
                  <a:lnTo>
                    <a:pt x="3810939" y="645756"/>
                  </a:lnTo>
                  <a:lnTo>
                    <a:pt x="3811841" y="647026"/>
                  </a:lnTo>
                  <a:lnTo>
                    <a:pt x="3813581" y="648296"/>
                  </a:lnTo>
                  <a:lnTo>
                    <a:pt x="3814813" y="649566"/>
                  </a:lnTo>
                  <a:lnTo>
                    <a:pt x="3814051" y="648296"/>
                  </a:lnTo>
                  <a:lnTo>
                    <a:pt x="3813137" y="647026"/>
                  </a:lnTo>
                  <a:lnTo>
                    <a:pt x="3813505" y="645756"/>
                  </a:lnTo>
                  <a:lnTo>
                    <a:pt x="3814800" y="645756"/>
                  </a:lnTo>
                  <a:lnTo>
                    <a:pt x="3815486" y="648296"/>
                  </a:lnTo>
                  <a:lnTo>
                    <a:pt x="3816934" y="648296"/>
                  </a:lnTo>
                  <a:lnTo>
                    <a:pt x="3816400" y="647026"/>
                  </a:lnTo>
                  <a:lnTo>
                    <a:pt x="3818191" y="648296"/>
                  </a:lnTo>
                  <a:lnTo>
                    <a:pt x="3817582" y="647026"/>
                  </a:lnTo>
                  <a:lnTo>
                    <a:pt x="3816337" y="644486"/>
                  </a:lnTo>
                  <a:lnTo>
                    <a:pt x="3816756" y="644486"/>
                  </a:lnTo>
                  <a:lnTo>
                    <a:pt x="3817709" y="645756"/>
                  </a:lnTo>
                  <a:lnTo>
                    <a:pt x="3818369" y="647026"/>
                  </a:lnTo>
                  <a:lnTo>
                    <a:pt x="3818255" y="645756"/>
                  </a:lnTo>
                  <a:lnTo>
                    <a:pt x="3821480" y="644486"/>
                  </a:lnTo>
                  <a:lnTo>
                    <a:pt x="3820083" y="643216"/>
                  </a:lnTo>
                  <a:lnTo>
                    <a:pt x="3818674" y="641946"/>
                  </a:lnTo>
                  <a:lnTo>
                    <a:pt x="3818394" y="641946"/>
                  </a:lnTo>
                  <a:lnTo>
                    <a:pt x="3818483" y="640930"/>
                  </a:lnTo>
                  <a:lnTo>
                    <a:pt x="3818509" y="640676"/>
                  </a:lnTo>
                  <a:lnTo>
                    <a:pt x="3818636" y="639406"/>
                  </a:lnTo>
                  <a:lnTo>
                    <a:pt x="3818864" y="636866"/>
                  </a:lnTo>
                  <a:lnTo>
                    <a:pt x="3824338" y="640676"/>
                  </a:lnTo>
                  <a:lnTo>
                    <a:pt x="3825862" y="636866"/>
                  </a:lnTo>
                  <a:lnTo>
                    <a:pt x="3826484" y="638136"/>
                  </a:lnTo>
                  <a:lnTo>
                    <a:pt x="3827157" y="636866"/>
                  </a:lnTo>
                  <a:lnTo>
                    <a:pt x="3829151" y="635596"/>
                  </a:lnTo>
                  <a:lnTo>
                    <a:pt x="3828770" y="633056"/>
                  </a:lnTo>
                  <a:lnTo>
                    <a:pt x="3829189" y="633056"/>
                  </a:lnTo>
                  <a:lnTo>
                    <a:pt x="3830904" y="634326"/>
                  </a:lnTo>
                  <a:lnTo>
                    <a:pt x="3831488" y="635596"/>
                  </a:lnTo>
                  <a:lnTo>
                    <a:pt x="3832072" y="634326"/>
                  </a:lnTo>
                  <a:lnTo>
                    <a:pt x="3831488" y="633056"/>
                  </a:lnTo>
                  <a:lnTo>
                    <a:pt x="3834053" y="633056"/>
                  </a:lnTo>
                  <a:lnTo>
                    <a:pt x="3834104" y="635355"/>
                  </a:lnTo>
                  <a:lnTo>
                    <a:pt x="3833787" y="635596"/>
                  </a:lnTo>
                  <a:lnTo>
                    <a:pt x="3834117" y="635596"/>
                  </a:lnTo>
                  <a:lnTo>
                    <a:pt x="3835717" y="635596"/>
                  </a:lnTo>
                  <a:lnTo>
                    <a:pt x="3837038" y="636866"/>
                  </a:lnTo>
                  <a:lnTo>
                    <a:pt x="3836860" y="634326"/>
                  </a:lnTo>
                  <a:lnTo>
                    <a:pt x="3836771" y="633056"/>
                  </a:lnTo>
                  <a:lnTo>
                    <a:pt x="3837902" y="635596"/>
                  </a:lnTo>
                  <a:lnTo>
                    <a:pt x="3839857" y="635596"/>
                  </a:lnTo>
                  <a:lnTo>
                    <a:pt x="3840022" y="634326"/>
                  </a:lnTo>
                  <a:lnTo>
                    <a:pt x="3837889" y="633056"/>
                  </a:lnTo>
                  <a:lnTo>
                    <a:pt x="3838384" y="633056"/>
                  </a:lnTo>
                  <a:lnTo>
                    <a:pt x="3839172" y="631786"/>
                  </a:lnTo>
                  <a:lnTo>
                    <a:pt x="3839959" y="631786"/>
                  </a:lnTo>
                  <a:lnTo>
                    <a:pt x="3841762" y="635596"/>
                  </a:lnTo>
                  <a:lnTo>
                    <a:pt x="3844264" y="635596"/>
                  </a:lnTo>
                  <a:lnTo>
                    <a:pt x="3844912" y="631786"/>
                  </a:lnTo>
                  <a:lnTo>
                    <a:pt x="3845788" y="629246"/>
                  </a:lnTo>
                  <a:lnTo>
                    <a:pt x="3845953" y="629310"/>
                  </a:lnTo>
                  <a:lnTo>
                    <a:pt x="3845191" y="626706"/>
                  </a:lnTo>
                  <a:lnTo>
                    <a:pt x="3846766" y="626706"/>
                  </a:lnTo>
                  <a:lnTo>
                    <a:pt x="3851237" y="630516"/>
                  </a:lnTo>
                  <a:lnTo>
                    <a:pt x="3851656" y="630516"/>
                  </a:lnTo>
                  <a:lnTo>
                    <a:pt x="3854627" y="631786"/>
                  </a:lnTo>
                  <a:lnTo>
                    <a:pt x="3851618" y="626706"/>
                  </a:lnTo>
                  <a:lnTo>
                    <a:pt x="3850106" y="624166"/>
                  </a:lnTo>
                  <a:lnTo>
                    <a:pt x="3851770" y="624166"/>
                  </a:lnTo>
                  <a:lnTo>
                    <a:pt x="3850233" y="621626"/>
                  </a:lnTo>
                  <a:lnTo>
                    <a:pt x="3849459" y="620356"/>
                  </a:lnTo>
                  <a:lnTo>
                    <a:pt x="3850094" y="619086"/>
                  </a:lnTo>
                  <a:lnTo>
                    <a:pt x="3851681" y="617816"/>
                  </a:lnTo>
                  <a:lnTo>
                    <a:pt x="3854970" y="622896"/>
                  </a:lnTo>
                  <a:lnTo>
                    <a:pt x="3854780" y="624166"/>
                  </a:lnTo>
                  <a:lnTo>
                    <a:pt x="3854285" y="624166"/>
                  </a:lnTo>
                  <a:lnTo>
                    <a:pt x="3855720" y="625436"/>
                  </a:lnTo>
                  <a:lnTo>
                    <a:pt x="3856990" y="624484"/>
                  </a:lnTo>
                  <a:lnTo>
                    <a:pt x="3857625" y="624776"/>
                  </a:lnTo>
                  <a:lnTo>
                    <a:pt x="3858285" y="626706"/>
                  </a:lnTo>
                  <a:lnTo>
                    <a:pt x="3858425" y="625144"/>
                  </a:lnTo>
                  <a:lnTo>
                    <a:pt x="3859072" y="625436"/>
                  </a:lnTo>
                  <a:lnTo>
                    <a:pt x="3858933" y="622896"/>
                  </a:lnTo>
                  <a:lnTo>
                    <a:pt x="3861371" y="622896"/>
                  </a:lnTo>
                  <a:lnTo>
                    <a:pt x="3860660" y="621626"/>
                  </a:lnTo>
                  <a:lnTo>
                    <a:pt x="3859492" y="620356"/>
                  </a:lnTo>
                  <a:lnTo>
                    <a:pt x="3863225" y="620356"/>
                  </a:lnTo>
                  <a:lnTo>
                    <a:pt x="3859377" y="617816"/>
                  </a:lnTo>
                  <a:lnTo>
                    <a:pt x="3860711" y="616546"/>
                  </a:lnTo>
                  <a:lnTo>
                    <a:pt x="3862857" y="617816"/>
                  </a:lnTo>
                  <a:lnTo>
                    <a:pt x="3863225" y="620356"/>
                  </a:lnTo>
                  <a:lnTo>
                    <a:pt x="3863911" y="617816"/>
                  </a:lnTo>
                  <a:lnTo>
                    <a:pt x="3865753" y="619086"/>
                  </a:lnTo>
                  <a:lnTo>
                    <a:pt x="3866438" y="621626"/>
                  </a:lnTo>
                  <a:lnTo>
                    <a:pt x="3866464" y="619086"/>
                  </a:lnTo>
                  <a:lnTo>
                    <a:pt x="3870337" y="621626"/>
                  </a:lnTo>
                  <a:lnTo>
                    <a:pt x="3871493" y="621626"/>
                  </a:lnTo>
                  <a:lnTo>
                    <a:pt x="3871328" y="622896"/>
                  </a:lnTo>
                  <a:lnTo>
                    <a:pt x="3872242" y="621626"/>
                  </a:lnTo>
                  <a:lnTo>
                    <a:pt x="3871226" y="620356"/>
                  </a:lnTo>
                  <a:lnTo>
                    <a:pt x="3871036" y="620115"/>
                  </a:lnTo>
                  <a:lnTo>
                    <a:pt x="3871366" y="619086"/>
                  </a:lnTo>
                  <a:lnTo>
                    <a:pt x="3872014" y="620356"/>
                  </a:lnTo>
                  <a:lnTo>
                    <a:pt x="3871455" y="619086"/>
                  </a:lnTo>
                  <a:lnTo>
                    <a:pt x="3870236" y="617816"/>
                  </a:lnTo>
                  <a:lnTo>
                    <a:pt x="3869004" y="616546"/>
                  </a:lnTo>
                  <a:lnTo>
                    <a:pt x="3868788" y="615276"/>
                  </a:lnTo>
                  <a:lnTo>
                    <a:pt x="3868559" y="614006"/>
                  </a:lnTo>
                  <a:lnTo>
                    <a:pt x="3869728" y="615048"/>
                  </a:lnTo>
                  <a:lnTo>
                    <a:pt x="3869969" y="615048"/>
                  </a:lnTo>
                  <a:lnTo>
                    <a:pt x="3873398" y="615048"/>
                  </a:lnTo>
                  <a:lnTo>
                    <a:pt x="3875062" y="614006"/>
                  </a:lnTo>
                  <a:lnTo>
                    <a:pt x="3875989" y="615276"/>
                  </a:lnTo>
                  <a:lnTo>
                    <a:pt x="3876446" y="615594"/>
                  </a:lnTo>
                  <a:lnTo>
                    <a:pt x="3875481" y="614006"/>
                  </a:lnTo>
                  <a:lnTo>
                    <a:pt x="3875290" y="611466"/>
                  </a:lnTo>
                  <a:lnTo>
                    <a:pt x="3877487" y="612736"/>
                  </a:lnTo>
                  <a:lnTo>
                    <a:pt x="3876738" y="611466"/>
                  </a:lnTo>
                  <a:lnTo>
                    <a:pt x="3875989" y="610196"/>
                  </a:lnTo>
                  <a:lnTo>
                    <a:pt x="3876764" y="610196"/>
                  </a:lnTo>
                  <a:lnTo>
                    <a:pt x="3875570" y="608926"/>
                  </a:lnTo>
                  <a:lnTo>
                    <a:pt x="3874617" y="607656"/>
                  </a:lnTo>
                  <a:lnTo>
                    <a:pt x="3875417" y="607656"/>
                  </a:lnTo>
                  <a:lnTo>
                    <a:pt x="3875925" y="606386"/>
                  </a:lnTo>
                  <a:lnTo>
                    <a:pt x="3876230" y="606780"/>
                  </a:lnTo>
                  <a:lnTo>
                    <a:pt x="3876116" y="606386"/>
                  </a:lnTo>
                  <a:lnTo>
                    <a:pt x="3875367" y="603846"/>
                  </a:lnTo>
                  <a:lnTo>
                    <a:pt x="3880878" y="610196"/>
                  </a:lnTo>
                  <a:lnTo>
                    <a:pt x="3880828" y="606386"/>
                  </a:lnTo>
                  <a:lnTo>
                    <a:pt x="3882275" y="607656"/>
                  </a:lnTo>
                  <a:lnTo>
                    <a:pt x="3883152" y="610196"/>
                  </a:lnTo>
                  <a:lnTo>
                    <a:pt x="3884257" y="610196"/>
                  </a:lnTo>
                  <a:lnTo>
                    <a:pt x="3884168" y="607656"/>
                  </a:lnTo>
                  <a:lnTo>
                    <a:pt x="3883837" y="605116"/>
                  </a:lnTo>
                  <a:lnTo>
                    <a:pt x="3883507" y="602576"/>
                  </a:lnTo>
                  <a:lnTo>
                    <a:pt x="3882948" y="603427"/>
                  </a:lnTo>
                  <a:lnTo>
                    <a:pt x="3882847" y="603199"/>
                  </a:lnTo>
                  <a:lnTo>
                    <a:pt x="3882847" y="606386"/>
                  </a:lnTo>
                  <a:lnTo>
                    <a:pt x="3882098" y="605116"/>
                  </a:lnTo>
                  <a:lnTo>
                    <a:pt x="3881590" y="603846"/>
                  </a:lnTo>
                  <a:lnTo>
                    <a:pt x="3881894" y="603846"/>
                  </a:lnTo>
                  <a:lnTo>
                    <a:pt x="3880180" y="602576"/>
                  </a:lnTo>
                  <a:lnTo>
                    <a:pt x="3882720" y="604418"/>
                  </a:lnTo>
                  <a:lnTo>
                    <a:pt x="3882847" y="606386"/>
                  </a:lnTo>
                  <a:lnTo>
                    <a:pt x="3882847" y="603199"/>
                  </a:lnTo>
                  <a:lnTo>
                    <a:pt x="3882580" y="602576"/>
                  </a:lnTo>
                  <a:lnTo>
                    <a:pt x="3882021" y="601306"/>
                  </a:lnTo>
                  <a:lnTo>
                    <a:pt x="3880916" y="598766"/>
                  </a:lnTo>
                  <a:lnTo>
                    <a:pt x="3883799" y="600036"/>
                  </a:lnTo>
                  <a:lnTo>
                    <a:pt x="3887774" y="606386"/>
                  </a:lnTo>
                  <a:lnTo>
                    <a:pt x="3891445" y="607656"/>
                  </a:lnTo>
                  <a:lnTo>
                    <a:pt x="3889057" y="601306"/>
                  </a:lnTo>
                  <a:lnTo>
                    <a:pt x="3892512" y="600036"/>
                  </a:lnTo>
                  <a:lnTo>
                    <a:pt x="3891026" y="600036"/>
                  </a:lnTo>
                  <a:lnTo>
                    <a:pt x="3890391" y="598766"/>
                  </a:lnTo>
                  <a:lnTo>
                    <a:pt x="3889768" y="597496"/>
                  </a:lnTo>
                  <a:lnTo>
                    <a:pt x="3892321" y="598766"/>
                  </a:lnTo>
                  <a:lnTo>
                    <a:pt x="3892461" y="597496"/>
                  </a:lnTo>
                  <a:lnTo>
                    <a:pt x="3893731" y="598766"/>
                  </a:lnTo>
                  <a:lnTo>
                    <a:pt x="3894721" y="600036"/>
                  </a:lnTo>
                  <a:lnTo>
                    <a:pt x="3895902" y="600036"/>
                  </a:lnTo>
                  <a:lnTo>
                    <a:pt x="3894848" y="598766"/>
                  </a:lnTo>
                  <a:lnTo>
                    <a:pt x="3897782" y="600036"/>
                  </a:lnTo>
                  <a:lnTo>
                    <a:pt x="3897160" y="598766"/>
                  </a:lnTo>
                  <a:lnTo>
                    <a:pt x="3896537" y="597496"/>
                  </a:lnTo>
                  <a:lnTo>
                    <a:pt x="3895306" y="594956"/>
                  </a:lnTo>
                  <a:lnTo>
                    <a:pt x="3898176" y="597496"/>
                  </a:lnTo>
                  <a:lnTo>
                    <a:pt x="3900894" y="597496"/>
                  </a:lnTo>
                  <a:lnTo>
                    <a:pt x="3899458" y="594956"/>
                  </a:lnTo>
                  <a:lnTo>
                    <a:pt x="3896576" y="589876"/>
                  </a:lnTo>
                  <a:lnTo>
                    <a:pt x="3898925" y="589876"/>
                  </a:lnTo>
                  <a:lnTo>
                    <a:pt x="3899827" y="592416"/>
                  </a:lnTo>
                  <a:lnTo>
                    <a:pt x="3901656" y="592416"/>
                  </a:lnTo>
                  <a:lnTo>
                    <a:pt x="3901440" y="594956"/>
                  </a:lnTo>
                  <a:lnTo>
                    <a:pt x="3902900" y="594956"/>
                  </a:lnTo>
                  <a:lnTo>
                    <a:pt x="3901986" y="593686"/>
                  </a:lnTo>
                  <a:lnTo>
                    <a:pt x="3903192" y="594956"/>
                  </a:lnTo>
                  <a:lnTo>
                    <a:pt x="3902875" y="593686"/>
                  </a:lnTo>
                  <a:lnTo>
                    <a:pt x="3901897" y="589876"/>
                  </a:lnTo>
                  <a:lnTo>
                    <a:pt x="3903776" y="591146"/>
                  </a:lnTo>
                  <a:lnTo>
                    <a:pt x="3903726" y="591007"/>
                  </a:lnTo>
                  <a:lnTo>
                    <a:pt x="3903903" y="591070"/>
                  </a:lnTo>
                  <a:lnTo>
                    <a:pt x="3903700" y="590880"/>
                  </a:lnTo>
                  <a:lnTo>
                    <a:pt x="3903446" y="589876"/>
                  </a:lnTo>
                  <a:lnTo>
                    <a:pt x="3902113" y="587336"/>
                  </a:lnTo>
                  <a:lnTo>
                    <a:pt x="3902926" y="587336"/>
                  </a:lnTo>
                  <a:lnTo>
                    <a:pt x="3903573" y="586371"/>
                  </a:lnTo>
                  <a:lnTo>
                    <a:pt x="3907853" y="589876"/>
                  </a:lnTo>
                  <a:close/>
                </a:path>
                <a:path w="4122419" h="831215">
                  <a:moveTo>
                    <a:pt x="3928237" y="567880"/>
                  </a:moveTo>
                  <a:lnTo>
                    <a:pt x="3927779" y="567016"/>
                  </a:lnTo>
                  <a:lnTo>
                    <a:pt x="3927525" y="567385"/>
                  </a:lnTo>
                  <a:lnTo>
                    <a:pt x="3928237" y="567880"/>
                  </a:lnTo>
                  <a:close/>
                </a:path>
                <a:path w="4122419" h="831215">
                  <a:moveTo>
                    <a:pt x="3930586" y="569556"/>
                  </a:moveTo>
                  <a:lnTo>
                    <a:pt x="3928237" y="567880"/>
                  </a:lnTo>
                  <a:lnTo>
                    <a:pt x="3929088" y="569556"/>
                  </a:lnTo>
                  <a:lnTo>
                    <a:pt x="3930154" y="570826"/>
                  </a:lnTo>
                  <a:lnTo>
                    <a:pt x="3930586" y="569556"/>
                  </a:lnTo>
                  <a:close/>
                </a:path>
                <a:path w="4122419" h="831215">
                  <a:moveTo>
                    <a:pt x="3938397" y="534746"/>
                  </a:moveTo>
                  <a:lnTo>
                    <a:pt x="3937774" y="533996"/>
                  </a:lnTo>
                  <a:lnTo>
                    <a:pt x="3937012" y="533996"/>
                  </a:lnTo>
                  <a:lnTo>
                    <a:pt x="3938079" y="535266"/>
                  </a:lnTo>
                  <a:lnTo>
                    <a:pt x="3938397" y="534746"/>
                  </a:lnTo>
                  <a:close/>
                </a:path>
                <a:path w="4122419" h="831215">
                  <a:moveTo>
                    <a:pt x="3939159" y="535266"/>
                  </a:moveTo>
                  <a:lnTo>
                    <a:pt x="3938841" y="533996"/>
                  </a:lnTo>
                  <a:lnTo>
                    <a:pt x="3938397" y="534746"/>
                  </a:lnTo>
                  <a:lnTo>
                    <a:pt x="3939019" y="535495"/>
                  </a:lnTo>
                  <a:lnTo>
                    <a:pt x="3939159" y="535266"/>
                  </a:lnTo>
                  <a:close/>
                </a:path>
                <a:path w="4122419" h="831215">
                  <a:moveTo>
                    <a:pt x="3943058" y="559396"/>
                  </a:moveTo>
                  <a:lnTo>
                    <a:pt x="3942397" y="558101"/>
                  </a:lnTo>
                  <a:lnTo>
                    <a:pt x="3942969" y="559841"/>
                  </a:lnTo>
                  <a:lnTo>
                    <a:pt x="3943058" y="559396"/>
                  </a:lnTo>
                  <a:close/>
                </a:path>
                <a:path w="4122419" h="831215">
                  <a:moveTo>
                    <a:pt x="3945140" y="563206"/>
                  </a:moveTo>
                  <a:lnTo>
                    <a:pt x="3944645" y="561936"/>
                  </a:lnTo>
                  <a:lnTo>
                    <a:pt x="3944150" y="560666"/>
                  </a:lnTo>
                  <a:lnTo>
                    <a:pt x="3944416" y="561936"/>
                  </a:lnTo>
                  <a:lnTo>
                    <a:pt x="3943667" y="561936"/>
                  </a:lnTo>
                  <a:lnTo>
                    <a:pt x="3942969" y="559841"/>
                  </a:lnTo>
                  <a:lnTo>
                    <a:pt x="3942499" y="561936"/>
                  </a:lnTo>
                  <a:lnTo>
                    <a:pt x="3942715" y="564476"/>
                  </a:lnTo>
                  <a:lnTo>
                    <a:pt x="3943515" y="564476"/>
                  </a:lnTo>
                  <a:lnTo>
                    <a:pt x="3945140" y="563206"/>
                  </a:lnTo>
                  <a:close/>
                </a:path>
                <a:path w="4122419" h="831215">
                  <a:moveTo>
                    <a:pt x="3962946" y="549211"/>
                  </a:moveTo>
                  <a:lnTo>
                    <a:pt x="3962882" y="548906"/>
                  </a:lnTo>
                  <a:lnTo>
                    <a:pt x="3962730" y="549084"/>
                  </a:lnTo>
                  <a:lnTo>
                    <a:pt x="3962946" y="549211"/>
                  </a:lnTo>
                  <a:close/>
                </a:path>
                <a:path w="4122419" h="831215">
                  <a:moveTo>
                    <a:pt x="3989489" y="495896"/>
                  </a:moveTo>
                  <a:lnTo>
                    <a:pt x="3988435" y="494626"/>
                  </a:lnTo>
                  <a:lnTo>
                    <a:pt x="3989133" y="495642"/>
                  </a:lnTo>
                  <a:lnTo>
                    <a:pt x="3989489" y="495896"/>
                  </a:lnTo>
                  <a:close/>
                </a:path>
                <a:path w="4122419" h="831215">
                  <a:moveTo>
                    <a:pt x="3992969" y="497166"/>
                  </a:moveTo>
                  <a:lnTo>
                    <a:pt x="3991597" y="495896"/>
                  </a:lnTo>
                  <a:lnTo>
                    <a:pt x="3992651" y="498436"/>
                  </a:lnTo>
                  <a:lnTo>
                    <a:pt x="3992969" y="497166"/>
                  </a:lnTo>
                  <a:close/>
                </a:path>
                <a:path w="4122419" h="831215">
                  <a:moveTo>
                    <a:pt x="3993756" y="497890"/>
                  </a:moveTo>
                  <a:lnTo>
                    <a:pt x="3993286" y="495896"/>
                  </a:lnTo>
                  <a:lnTo>
                    <a:pt x="3992981" y="497166"/>
                  </a:lnTo>
                  <a:lnTo>
                    <a:pt x="3993756" y="497890"/>
                  </a:lnTo>
                  <a:close/>
                </a:path>
                <a:path w="4122419" h="831215">
                  <a:moveTo>
                    <a:pt x="4003268" y="484466"/>
                  </a:moveTo>
                  <a:lnTo>
                    <a:pt x="4003052" y="484466"/>
                  </a:lnTo>
                  <a:lnTo>
                    <a:pt x="4003179" y="485089"/>
                  </a:lnTo>
                  <a:lnTo>
                    <a:pt x="4003268" y="484466"/>
                  </a:lnTo>
                  <a:close/>
                </a:path>
                <a:path w="4122419" h="831215">
                  <a:moveTo>
                    <a:pt x="4003433" y="486219"/>
                  </a:moveTo>
                  <a:lnTo>
                    <a:pt x="4003179" y="485089"/>
                  </a:lnTo>
                  <a:lnTo>
                    <a:pt x="4003103" y="485736"/>
                  </a:lnTo>
                  <a:lnTo>
                    <a:pt x="4003433" y="486219"/>
                  </a:lnTo>
                  <a:close/>
                </a:path>
                <a:path w="4122419" h="831215">
                  <a:moveTo>
                    <a:pt x="4008488" y="480758"/>
                  </a:moveTo>
                  <a:lnTo>
                    <a:pt x="4008310" y="480796"/>
                  </a:lnTo>
                  <a:lnTo>
                    <a:pt x="4008259" y="480961"/>
                  </a:lnTo>
                  <a:lnTo>
                    <a:pt x="4008424" y="481330"/>
                  </a:lnTo>
                  <a:lnTo>
                    <a:pt x="4008488" y="480758"/>
                  </a:lnTo>
                  <a:close/>
                </a:path>
                <a:path w="4122419" h="831215">
                  <a:moveTo>
                    <a:pt x="4010787" y="478307"/>
                  </a:moveTo>
                  <a:lnTo>
                    <a:pt x="4010533" y="477545"/>
                  </a:lnTo>
                  <a:lnTo>
                    <a:pt x="4010241" y="477647"/>
                  </a:lnTo>
                  <a:lnTo>
                    <a:pt x="4010787" y="478307"/>
                  </a:lnTo>
                  <a:close/>
                </a:path>
                <a:path w="4122419" h="831215">
                  <a:moveTo>
                    <a:pt x="4016121" y="509866"/>
                  </a:moveTo>
                  <a:lnTo>
                    <a:pt x="4014889" y="507326"/>
                  </a:lnTo>
                  <a:lnTo>
                    <a:pt x="3980281" y="507326"/>
                  </a:lnTo>
                  <a:lnTo>
                    <a:pt x="3975328" y="507326"/>
                  </a:lnTo>
                  <a:lnTo>
                    <a:pt x="3975100" y="509866"/>
                  </a:lnTo>
                  <a:lnTo>
                    <a:pt x="3975404" y="509866"/>
                  </a:lnTo>
                  <a:lnTo>
                    <a:pt x="3976738" y="509866"/>
                  </a:lnTo>
                  <a:lnTo>
                    <a:pt x="3977411" y="512406"/>
                  </a:lnTo>
                  <a:lnTo>
                    <a:pt x="3976408" y="511136"/>
                  </a:lnTo>
                  <a:lnTo>
                    <a:pt x="3975404" y="509866"/>
                  </a:lnTo>
                  <a:lnTo>
                    <a:pt x="3973779" y="511136"/>
                  </a:lnTo>
                  <a:lnTo>
                    <a:pt x="3973347" y="508596"/>
                  </a:lnTo>
                  <a:lnTo>
                    <a:pt x="3971493" y="511136"/>
                  </a:lnTo>
                  <a:lnTo>
                    <a:pt x="3970959" y="512406"/>
                  </a:lnTo>
                  <a:lnTo>
                    <a:pt x="3969753" y="516216"/>
                  </a:lnTo>
                  <a:lnTo>
                    <a:pt x="3970832" y="516216"/>
                  </a:lnTo>
                  <a:lnTo>
                    <a:pt x="3971493" y="517486"/>
                  </a:lnTo>
                  <a:lnTo>
                    <a:pt x="3971975" y="517486"/>
                  </a:lnTo>
                  <a:lnTo>
                    <a:pt x="3971798" y="518756"/>
                  </a:lnTo>
                  <a:lnTo>
                    <a:pt x="3970045" y="517486"/>
                  </a:lnTo>
                  <a:lnTo>
                    <a:pt x="3969194" y="516216"/>
                  </a:lnTo>
                  <a:lnTo>
                    <a:pt x="3968877" y="522566"/>
                  </a:lnTo>
                  <a:lnTo>
                    <a:pt x="3956520" y="514946"/>
                  </a:lnTo>
                  <a:lnTo>
                    <a:pt x="3957980" y="521296"/>
                  </a:lnTo>
                  <a:lnTo>
                    <a:pt x="3957396" y="526376"/>
                  </a:lnTo>
                  <a:lnTo>
                    <a:pt x="3955885" y="526376"/>
                  </a:lnTo>
                  <a:lnTo>
                    <a:pt x="3956697" y="523836"/>
                  </a:lnTo>
                  <a:lnTo>
                    <a:pt x="3954653" y="522566"/>
                  </a:lnTo>
                  <a:lnTo>
                    <a:pt x="3955008" y="528916"/>
                  </a:lnTo>
                  <a:lnTo>
                    <a:pt x="3949814" y="525106"/>
                  </a:lnTo>
                  <a:lnTo>
                    <a:pt x="3949611" y="530186"/>
                  </a:lnTo>
                  <a:lnTo>
                    <a:pt x="3942334" y="523836"/>
                  </a:lnTo>
                  <a:lnTo>
                    <a:pt x="3943705" y="535266"/>
                  </a:lnTo>
                  <a:lnTo>
                    <a:pt x="3937825" y="532726"/>
                  </a:lnTo>
                  <a:lnTo>
                    <a:pt x="3939248" y="533996"/>
                  </a:lnTo>
                  <a:lnTo>
                    <a:pt x="3939895" y="536536"/>
                  </a:lnTo>
                  <a:lnTo>
                    <a:pt x="3939019" y="535495"/>
                  </a:lnTo>
                  <a:lnTo>
                    <a:pt x="3935463" y="541616"/>
                  </a:lnTo>
                  <a:lnTo>
                    <a:pt x="3926382" y="541616"/>
                  </a:lnTo>
                  <a:lnTo>
                    <a:pt x="3919842" y="544156"/>
                  </a:lnTo>
                  <a:lnTo>
                    <a:pt x="3917531" y="544156"/>
                  </a:lnTo>
                  <a:lnTo>
                    <a:pt x="3925265" y="553046"/>
                  </a:lnTo>
                  <a:lnTo>
                    <a:pt x="3919753" y="551776"/>
                  </a:lnTo>
                  <a:lnTo>
                    <a:pt x="3918115" y="547966"/>
                  </a:lnTo>
                  <a:lnTo>
                    <a:pt x="3916934" y="554316"/>
                  </a:lnTo>
                  <a:lnTo>
                    <a:pt x="3909834" y="553046"/>
                  </a:lnTo>
                  <a:lnTo>
                    <a:pt x="3908221" y="559396"/>
                  </a:lnTo>
                  <a:lnTo>
                    <a:pt x="3907917" y="558126"/>
                  </a:lnTo>
                  <a:lnTo>
                    <a:pt x="3907244" y="558126"/>
                  </a:lnTo>
                  <a:lnTo>
                    <a:pt x="3907637" y="556856"/>
                  </a:lnTo>
                  <a:lnTo>
                    <a:pt x="3905110" y="555586"/>
                  </a:lnTo>
                  <a:lnTo>
                    <a:pt x="3904450" y="559396"/>
                  </a:lnTo>
                  <a:lnTo>
                    <a:pt x="3905821" y="560666"/>
                  </a:lnTo>
                  <a:lnTo>
                    <a:pt x="3905046" y="561936"/>
                  </a:lnTo>
                  <a:lnTo>
                    <a:pt x="3904437" y="559396"/>
                  </a:lnTo>
                  <a:lnTo>
                    <a:pt x="3903357" y="559396"/>
                  </a:lnTo>
                  <a:lnTo>
                    <a:pt x="3901529" y="558126"/>
                  </a:lnTo>
                  <a:lnTo>
                    <a:pt x="3903383" y="563206"/>
                  </a:lnTo>
                  <a:lnTo>
                    <a:pt x="3901008" y="560755"/>
                  </a:lnTo>
                  <a:lnTo>
                    <a:pt x="3901262" y="561936"/>
                  </a:lnTo>
                  <a:lnTo>
                    <a:pt x="3898239" y="561936"/>
                  </a:lnTo>
                  <a:lnTo>
                    <a:pt x="3900690" y="564476"/>
                  </a:lnTo>
                  <a:lnTo>
                    <a:pt x="3898290" y="563206"/>
                  </a:lnTo>
                  <a:lnTo>
                    <a:pt x="3898709" y="567016"/>
                  </a:lnTo>
                  <a:lnTo>
                    <a:pt x="3896385" y="567016"/>
                  </a:lnTo>
                  <a:lnTo>
                    <a:pt x="3897757" y="569556"/>
                  </a:lnTo>
                  <a:lnTo>
                    <a:pt x="3892804" y="567016"/>
                  </a:lnTo>
                  <a:lnTo>
                    <a:pt x="3895585" y="570826"/>
                  </a:lnTo>
                  <a:lnTo>
                    <a:pt x="3892562" y="567016"/>
                  </a:lnTo>
                  <a:lnTo>
                    <a:pt x="3890467" y="569556"/>
                  </a:lnTo>
                  <a:lnTo>
                    <a:pt x="3890962" y="572096"/>
                  </a:lnTo>
                  <a:lnTo>
                    <a:pt x="3890353" y="570826"/>
                  </a:lnTo>
                  <a:lnTo>
                    <a:pt x="3889171" y="572096"/>
                  </a:lnTo>
                  <a:lnTo>
                    <a:pt x="3888232" y="569556"/>
                  </a:lnTo>
                  <a:lnTo>
                    <a:pt x="3887190" y="570826"/>
                  </a:lnTo>
                  <a:lnTo>
                    <a:pt x="3886784" y="572096"/>
                  </a:lnTo>
                  <a:lnTo>
                    <a:pt x="3888575" y="573366"/>
                  </a:lnTo>
                  <a:lnTo>
                    <a:pt x="3885908" y="573366"/>
                  </a:lnTo>
                  <a:lnTo>
                    <a:pt x="3885171" y="574636"/>
                  </a:lnTo>
                  <a:lnTo>
                    <a:pt x="3884422" y="577176"/>
                  </a:lnTo>
                  <a:lnTo>
                    <a:pt x="3881653" y="574636"/>
                  </a:lnTo>
                  <a:lnTo>
                    <a:pt x="3880104" y="579716"/>
                  </a:lnTo>
                  <a:lnTo>
                    <a:pt x="3878542" y="582904"/>
                  </a:lnTo>
                  <a:lnTo>
                    <a:pt x="3875608" y="578446"/>
                  </a:lnTo>
                  <a:lnTo>
                    <a:pt x="3874135" y="582256"/>
                  </a:lnTo>
                  <a:lnTo>
                    <a:pt x="3874173" y="582498"/>
                  </a:lnTo>
                  <a:lnTo>
                    <a:pt x="3878300" y="583387"/>
                  </a:lnTo>
                  <a:lnTo>
                    <a:pt x="3878859" y="583387"/>
                  </a:lnTo>
                  <a:lnTo>
                    <a:pt x="3907040" y="583387"/>
                  </a:lnTo>
                  <a:lnTo>
                    <a:pt x="3906736" y="580986"/>
                  </a:lnTo>
                  <a:lnTo>
                    <a:pt x="3912082" y="584796"/>
                  </a:lnTo>
                  <a:lnTo>
                    <a:pt x="3912311" y="584161"/>
                  </a:lnTo>
                  <a:lnTo>
                    <a:pt x="3912654" y="584187"/>
                  </a:lnTo>
                  <a:lnTo>
                    <a:pt x="3912451" y="584022"/>
                  </a:lnTo>
                  <a:lnTo>
                    <a:pt x="3912997" y="582256"/>
                  </a:lnTo>
                  <a:lnTo>
                    <a:pt x="3914203" y="580986"/>
                  </a:lnTo>
                  <a:lnTo>
                    <a:pt x="3915333" y="579716"/>
                  </a:lnTo>
                  <a:lnTo>
                    <a:pt x="3915664" y="580986"/>
                  </a:lnTo>
                  <a:lnTo>
                    <a:pt x="3918648" y="580986"/>
                  </a:lnTo>
                  <a:lnTo>
                    <a:pt x="3917467" y="579716"/>
                  </a:lnTo>
                  <a:lnTo>
                    <a:pt x="3915105" y="577176"/>
                  </a:lnTo>
                  <a:lnTo>
                    <a:pt x="3912743" y="574636"/>
                  </a:lnTo>
                  <a:lnTo>
                    <a:pt x="3916108" y="574636"/>
                  </a:lnTo>
                  <a:lnTo>
                    <a:pt x="3919347" y="577176"/>
                  </a:lnTo>
                  <a:lnTo>
                    <a:pt x="3916286" y="577176"/>
                  </a:lnTo>
                  <a:lnTo>
                    <a:pt x="3917746" y="578446"/>
                  </a:lnTo>
                  <a:lnTo>
                    <a:pt x="3922572" y="584796"/>
                  </a:lnTo>
                  <a:lnTo>
                    <a:pt x="3919474" y="575906"/>
                  </a:lnTo>
                  <a:lnTo>
                    <a:pt x="3923461" y="578446"/>
                  </a:lnTo>
                  <a:lnTo>
                    <a:pt x="3923411" y="579716"/>
                  </a:lnTo>
                  <a:lnTo>
                    <a:pt x="3925963" y="580986"/>
                  </a:lnTo>
                  <a:lnTo>
                    <a:pt x="3924490" y="575906"/>
                  </a:lnTo>
                  <a:lnTo>
                    <a:pt x="3924135" y="574636"/>
                  </a:lnTo>
                  <a:lnTo>
                    <a:pt x="3926408" y="574636"/>
                  </a:lnTo>
                  <a:lnTo>
                    <a:pt x="3926763" y="575906"/>
                  </a:lnTo>
                  <a:lnTo>
                    <a:pt x="3926471" y="574636"/>
                  </a:lnTo>
                  <a:lnTo>
                    <a:pt x="3925862" y="572096"/>
                  </a:lnTo>
                  <a:lnTo>
                    <a:pt x="3925570" y="570826"/>
                  </a:lnTo>
                  <a:lnTo>
                    <a:pt x="3926217" y="569556"/>
                  </a:lnTo>
                  <a:lnTo>
                    <a:pt x="3926878" y="568286"/>
                  </a:lnTo>
                  <a:lnTo>
                    <a:pt x="3927525" y="567385"/>
                  </a:lnTo>
                  <a:lnTo>
                    <a:pt x="3927017" y="567016"/>
                  </a:lnTo>
                  <a:lnTo>
                    <a:pt x="3927894" y="565746"/>
                  </a:lnTo>
                  <a:lnTo>
                    <a:pt x="3929329" y="565746"/>
                  </a:lnTo>
                  <a:lnTo>
                    <a:pt x="3931196" y="567016"/>
                  </a:lnTo>
                  <a:lnTo>
                    <a:pt x="3933279" y="569556"/>
                  </a:lnTo>
                  <a:lnTo>
                    <a:pt x="3932072" y="570826"/>
                  </a:lnTo>
                  <a:lnTo>
                    <a:pt x="3935285" y="573366"/>
                  </a:lnTo>
                  <a:lnTo>
                    <a:pt x="3933685" y="569556"/>
                  </a:lnTo>
                  <a:lnTo>
                    <a:pt x="3934828" y="569556"/>
                  </a:lnTo>
                  <a:lnTo>
                    <a:pt x="3935844" y="570826"/>
                  </a:lnTo>
                  <a:lnTo>
                    <a:pt x="3936682" y="569556"/>
                  </a:lnTo>
                  <a:lnTo>
                    <a:pt x="3937508" y="568286"/>
                  </a:lnTo>
                  <a:lnTo>
                    <a:pt x="3935666" y="565746"/>
                  </a:lnTo>
                  <a:lnTo>
                    <a:pt x="3934739" y="564476"/>
                  </a:lnTo>
                  <a:lnTo>
                    <a:pt x="3937101" y="563206"/>
                  </a:lnTo>
                  <a:lnTo>
                    <a:pt x="3936034" y="561936"/>
                  </a:lnTo>
                  <a:lnTo>
                    <a:pt x="3934968" y="559396"/>
                  </a:lnTo>
                  <a:lnTo>
                    <a:pt x="3934447" y="558126"/>
                  </a:lnTo>
                  <a:lnTo>
                    <a:pt x="3938587" y="564476"/>
                  </a:lnTo>
                  <a:lnTo>
                    <a:pt x="3937698" y="560666"/>
                  </a:lnTo>
                  <a:lnTo>
                    <a:pt x="3940886" y="563206"/>
                  </a:lnTo>
                  <a:lnTo>
                    <a:pt x="3940949" y="560666"/>
                  </a:lnTo>
                  <a:lnTo>
                    <a:pt x="3940886" y="558126"/>
                  </a:lnTo>
                  <a:lnTo>
                    <a:pt x="3941749" y="556856"/>
                  </a:lnTo>
                  <a:lnTo>
                    <a:pt x="3942397" y="558101"/>
                  </a:lnTo>
                  <a:lnTo>
                    <a:pt x="3942473" y="556856"/>
                  </a:lnTo>
                  <a:lnTo>
                    <a:pt x="3942550" y="555586"/>
                  </a:lnTo>
                  <a:lnTo>
                    <a:pt x="3944137" y="554316"/>
                  </a:lnTo>
                  <a:lnTo>
                    <a:pt x="3949369" y="561936"/>
                  </a:lnTo>
                  <a:lnTo>
                    <a:pt x="3949547" y="553046"/>
                  </a:lnTo>
                  <a:lnTo>
                    <a:pt x="3954919" y="558126"/>
                  </a:lnTo>
                  <a:lnTo>
                    <a:pt x="3955580" y="554316"/>
                  </a:lnTo>
                  <a:lnTo>
                    <a:pt x="3961168" y="555586"/>
                  </a:lnTo>
                  <a:lnTo>
                    <a:pt x="3962577" y="554316"/>
                  </a:lnTo>
                  <a:lnTo>
                    <a:pt x="3963987" y="553046"/>
                  </a:lnTo>
                  <a:lnTo>
                    <a:pt x="3958552" y="547966"/>
                  </a:lnTo>
                  <a:lnTo>
                    <a:pt x="3964800" y="551776"/>
                  </a:lnTo>
                  <a:lnTo>
                    <a:pt x="3963327" y="550189"/>
                  </a:lnTo>
                  <a:lnTo>
                    <a:pt x="3965575" y="550722"/>
                  </a:lnTo>
                  <a:lnTo>
                    <a:pt x="3962946" y="549211"/>
                  </a:lnTo>
                  <a:lnTo>
                    <a:pt x="3963073" y="549910"/>
                  </a:lnTo>
                  <a:lnTo>
                    <a:pt x="3961307" y="547966"/>
                  </a:lnTo>
                  <a:lnTo>
                    <a:pt x="3960152" y="546696"/>
                  </a:lnTo>
                  <a:lnTo>
                    <a:pt x="3960596" y="545426"/>
                  </a:lnTo>
                  <a:lnTo>
                    <a:pt x="3961307" y="545426"/>
                  </a:lnTo>
                  <a:lnTo>
                    <a:pt x="3962095" y="545642"/>
                  </a:lnTo>
                  <a:lnTo>
                    <a:pt x="3962273" y="545807"/>
                  </a:lnTo>
                  <a:lnTo>
                    <a:pt x="3962882" y="548906"/>
                  </a:lnTo>
                  <a:lnTo>
                    <a:pt x="3964902" y="546366"/>
                  </a:lnTo>
                  <a:lnTo>
                    <a:pt x="3966184" y="546696"/>
                  </a:lnTo>
                  <a:lnTo>
                    <a:pt x="3968013" y="547966"/>
                  </a:lnTo>
                  <a:lnTo>
                    <a:pt x="3966476" y="549236"/>
                  </a:lnTo>
                  <a:lnTo>
                    <a:pt x="3967543" y="550506"/>
                  </a:lnTo>
                  <a:lnTo>
                    <a:pt x="3969486" y="549236"/>
                  </a:lnTo>
                  <a:lnTo>
                    <a:pt x="3970109" y="551776"/>
                  </a:lnTo>
                  <a:lnTo>
                    <a:pt x="3972356" y="553046"/>
                  </a:lnTo>
                  <a:lnTo>
                    <a:pt x="3970540" y="551776"/>
                  </a:lnTo>
                  <a:lnTo>
                    <a:pt x="3970629" y="549236"/>
                  </a:lnTo>
                  <a:lnTo>
                    <a:pt x="3972153" y="549236"/>
                  </a:lnTo>
                  <a:lnTo>
                    <a:pt x="3968813" y="547966"/>
                  </a:lnTo>
                  <a:lnTo>
                    <a:pt x="3968737" y="545426"/>
                  </a:lnTo>
                  <a:lnTo>
                    <a:pt x="3968673" y="542886"/>
                  </a:lnTo>
                  <a:lnTo>
                    <a:pt x="3974503" y="551776"/>
                  </a:lnTo>
                  <a:lnTo>
                    <a:pt x="3974427" y="546696"/>
                  </a:lnTo>
                  <a:lnTo>
                    <a:pt x="3975112" y="549236"/>
                  </a:lnTo>
                  <a:lnTo>
                    <a:pt x="3975443" y="546696"/>
                  </a:lnTo>
                  <a:lnTo>
                    <a:pt x="3979430" y="545426"/>
                  </a:lnTo>
                  <a:lnTo>
                    <a:pt x="3978186" y="542886"/>
                  </a:lnTo>
                  <a:lnTo>
                    <a:pt x="3976928" y="540346"/>
                  </a:lnTo>
                  <a:lnTo>
                    <a:pt x="3977652" y="540346"/>
                  </a:lnTo>
                  <a:lnTo>
                    <a:pt x="3979164" y="541616"/>
                  </a:lnTo>
                  <a:lnTo>
                    <a:pt x="3978973" y="542886"/>
                  </a:lnTo>
                  <a:lnTo>
                    <a:pt x="3982275" y="541616"/>
                  </a:lnTo>
                  <a:lnTo>
                    <a:pt x="3982123" y="540346"/>
                  </a:lnTo>
                  <a:lnTo>
                    <a:pt x="3981678" y="536536"/>
                  </a:lnTo>
                  <a:lnTo>
                    <a:pt x="3981526" y="535266"/>
                  </a:lnTo>
                  <a:lnTo>
                    <a:pt x="3981221" y="532726"/>
                  </a:lnTo>
                  <a:lnTo>
                    <a:pt x="3985603" y="533996"/>
                  </a:lnTo>
                  <a:lnTo>
                    <a:pt x="3986504" y="536536"/>
                  </a:lnTo>
                  <a:lnTo>
                    <a:pt x="3986695" y="535266"/>
                  </a:lnTo>
                  <a:lnTo>
                    <a:pt x="3985310" y="532726"/>
                  </a:lnTo>
                  <a:lnTo>
                    <a:pt x="3987063" y="533996"/>
                  </a:lnTo>
                  <a:lnTo>
                    <a:pt x="3987495" y="533996"/>
                  </a:lnTo>
                  <a:lnTo>
                    <a:pt x="3987965" y="535266"/>
                  </a:lnTo>
                  <a:lnTo>
                    <a:pt x="3988270" y="535266"/>
                  </a:lnTo>
                  <a:lnTo>
                    <a:pt x="3987889" y="532726"/>
                  </a:lnTo>
                  <a:lnTo>
                    <a:pt x="3987685" y="531456"/>
                  </a:lnTo>
                  <a:lnTo>
                    <a:pt x="3989019" y="531456"/>
                  </a:lnTo>
                  <a:lnTo>
                    <a:pt x="3989692" y="533996"/>
                  </a:lnTo>
                  <a:lnTo>
                    <a:pt x="3993819" y="533996"/>
                  </a:lnTo>
                  <a:lnTo>
                    <a:pt x="3992791" y="531456"/>
                  </a:lnTo>
                  <a:lnTo>
                    <a:pt x="3992283" y="530186"/>
                  </a:lnTo>
                  <a:lnTo>
                    <a:pt x="3991775" y="528916"/>
                  </a:lnTo>
                  <a:lnTo>
                    <a:pt x="3990746" y="526376"/>
                  </a:lnTo>
                  <a:lnTo>
                    <a:pt x="3992219" y="523836"/>
                  </a:lnTo>
                  <a:lnTo>
                    <a:pt x="3995496" y="527646"/>
                  </a:lnTo>
                  <a:lnTo>
                    <a:pt x="4000258" y="527646"/>
                  </a:lnTo>
                  <a:lnTo>
                    <a:pt x="4000690" y="528916"/>
                  </a:lnTo>
                  <a:lnTo>
                    <a:pt x="4004195" y="526376"/>
                  </a:lnTo>
                  <a:lnTo>
                    <a:pt x="4003687" y="523836"/>
                  </a:lnTo>
                  <a:lnTo>
                    <a:pt x="4003446" y="522566"/>
                  </a:lnTo>
                  <a:lnTo>
                    <a:pt x="4003192" y="521296"/>
                  </a:lnTo>
                  <a:lnTo>
                    <a:pt x="4003967" y="518756"/>
                  </a:lnTo>
                  <a:lnTo>
                    <a:pt x="4004741" y="516216"/>
                  </a:lnTo>
                  <a:lnTo>
                    <a:pt x="4010114" y="520026"/>
                  </a:lnTo>
                  <a:lnTo>
                    <a:pt x="4012247" y="513676"/>
                  </a:lnTo>
                  <a:lnTo>
                    <a:pt x="4016095" y="513676"/>
                  </a:lnTo>
                  <a:lnTo>
                    <a:pt x="4015346" y="512406"/>
                  </a:lnTo>
                  <a:lnTo>
                    <a:pt x="4014597" y="511136"/>
                  </a:lnTo>
                  <a:lnTo>
                    <a:pt x="4014774" y="509866"/>
                  </a:lnTo>
                  <a:lnTo>
                    <a:pt x="4016121" y="509866"/>
                  </a:lnTo>
                  <a:close/>
                </a:path>
                <a:path w="4122419" h="831215">
                  <a:moveTo>
                    <a:pt x="4038689" y="454761"/>
                  </a:moveTo>
                  <a:lnTo>
                    <a:pt x="4038562" y="453986"/>
                  </a:lnTo>
                  <a:lnTo>
                    <a:pt x="4036682" y="453986"/>
                  </a:lnTo>
                  <a:lnTo>
                    <a:pt x="4038689" y="454761"/>
                  </a:lnTo>
                  <a:close/>
                </a:path>
                <a:path w="4122419" h="831215">
                  <a:moveTo>
                    <a:pt x="4039984" y="455256"/>
                  </a:moveTo>
                  <a:lnTo>
                    <a:pt x="4038689" y="454761"/>
                  </a:lnTo>
                  <a:lnTo>
                    <a:pt x="4038765" y="455256"/>
                  </a:lnTo>
                  <a:lnTo>
                    <a:pt x="4039984" y="455256"/>
                  </a:lnTo>
                  <a:close/>
                </a:path>
                <a:path w="4122419" h="831215">
                  <a:moveTo>
                    <a:pt x="4046880" y="488276"/>
                  </a:moveTo>
                  <a:lnTo>
                    <a:pt x="4046791" y="488111"/>
                  </a:lnTo>
                  <a:lnTo>
                    <a:pt x="4046651" y="488276"/>
                  </a:lnTo>
                  <a:lnTo>
                    <a:pt x="4046880" y="488276"/>
                  </a:lnTo>
                  <a:close/>
                </a:path>
                <a:path w="4122419" h="831215">
                  <a:moveTo>
                    <a:pt x="4057662" y="441286"/>
                  </a:moveTo>
                  <a:lnTo>
                    <a:pt x="4054043" y="438746"/>
                  </a:lnTo>
                  <a:lnTo>
                    <a:pt x="4057523" y="442671"/>
                  </a:lnTo>
                  <a:lnTo>
                    <a:pt x="4057040" y="441286"/>
                  </a:lnTo>
                  <a:lnTo>
                    <a:pt x="4057662" y="441286"/>
                  </a:lnTo>
                  <a:close/>
                </a:path>
                <a:path w="4122419" h="831215">
                  <a:moveTo>
                    <a:pt x="4068419" y="461086"/>
                  </a:moveTo>
                  <a:lnTo>
                    <a:pt x="4068140" y="460959"/>
                  </a:lnTo>
                  <a:lnTo>
                    <a:pt x="4067670" y="460743"/>
                  </a:lnTo>
                  <a:lnTo>
                    <a:pt x="4068229" y="461657"/>
                  </a:lnTo>
                  <a:lnTo>
                    <a:pt x="4068419" y="461429"/>
                  </a:lnTo>
                  <a:lnTo>
                    <a:pt x="4068368" y="461187"/>
                  </a:lnTo>
                  <a:close/>
                </a:path>
                <a:path w="4122419" h="831215">
                  <a:moveTo>
                    <a:pt x="4071861" y="429856"/>
                  </a:moveTo>
                  <a:lnTo>
                    <a:pt x="4070121" y="428180"/>
                  </a:lnTo>
                  <a:lnTo>
                    <a:pt x="4070769" y="426415"/>
                  </a:lnTo>
                  <a:lnTo>
                    <a:pt x="4069448" y="427951"/>
                  </a:lnTo>
                  <a:lnTo>
                    <a:pt x="4070261" y="428485"/>
                  </a:lnTo>
                  <a:lnTo>
                    <a:pt x="4071074" y="429158"/>
                  </a:lnTo>
                  <a:lnTo>
                    <a:pt x="4071861" y="429856"/>
                  </a:lnTo>
                  <a:close/>
                </a:path>
                <a:path w="4122419" h="831215">
                  <a:moveTo>
                    <a:pt x="4071899" y="432777"/>
                  </a:moveTo>
                  <a:lnTo>
                    <a:pt x="4070947" y="432396"/>
                  </a:lnTo>
                  <a:lnTo>
                    <a:pt x="4071861" y="433095"/>
                  </a:lnTo>
                  <a:lnTo>
                    <a:pt x="4071899" y="432777"/>
                  </a:lnTo>
                  <a:close/>
                </a:path>
                <a:path w="4122419" h="831215">
                  <a:moveTo>
                    <a:pt x="4072420" y="433527"/>
                  </a:moveTo>
                  <a:lnTo>
                    <a:pt x="4071861" y="433095"/>
                  </a:lnTo>
                  <a:lnTo>
                    <a:pt x="4071823" y="433527"/>
                  </a:lnTo>
                  <a:lnTo>
                    <a:pt x="4072420" y="433527"/>
                  </a:lnTo>
                  <a:close/>
                </a:path>
                <a:path w="4122419" h="831215">
                  <a:moveTo>
                    <a:pt x="4075404" y="418731"/>
                  </a:moveTo>
                  <a:lnTo>
                    <a:pt x="4075214" y="417156"/>
                  </a:lnTo>
                  <a:lnTo>
                    <a:pt x="4073893" y="417156"/>
                  </a:lnTo>
                  <a:lnTo>
                    <a:pt x="4075404" y="418731"/>
                  </a:lnTo>
                  <a:close/>
                </a:path>
                <a:path w="4122419" h="831215">
                  <a:moveTo>
                    <a:pt x="4076331" y="419696"/>
                  </a:moveTo>
                  <a:lnTo>
                    <a:pt x="4075404" y="418731"/>
                  </a:lnTo>
                  <a:lnTo>
                    <a:pt x="4075531" y="419696"/>
                  </a:lnTo>
                  <a:lnTo>
                    <a:pt x="4076331" y="419696"/>
                  </a:lnTo>
                  <a:close/>
                </a:path>
                <a:path w="4122419" h="831215">
                  <a:moveTo>
                    <a:pt x="4093997" y="403923"/>
                  </a:moveTo>
                  <a:lnTo>
                    <a:pt x="4093807" y="403618"/>
                  </a:lnTo>
                  <a:lnTo>
                    <a:pt x="4093654" y="403440"/>
                  </a:lnTo>
                  <a:lnTo>
                    <a:pt x="4093743" y="403669"/>
                  </a:lnTo>
                  <a:lnTo>
                    <a:pt x="4093997" y="403923"/>
                  </a:lnTo>
                  <a:close/>
                </a:path>
                <a:path w="4122419" h="831215">
                  <a:moveTo>
                    <a:pt x="4099204" y="402666"/>
                  </a:moveTo>
                  <a:lnTo>
                    <a:pt x="4098785" y="400646"/>
                  </a:lnTo>
                  <a:lnTo>
                    <a:pt x="4098925" y="401916"/>
                  </a:lnTo>
                  <a:lnTo>
                    <a:pt x="4099204" y="402666"/>
                  </a:lnTo>
                  <a:close/>
                </a:path>
                <a:path w="4122419" h="831215">
                  <a:moveTo>
                    <a:pt x="4101744" y="401916"/>
                  </a:moveTo>
                  <a:lnTo>
                    <a:pt x="4101007" y="399376"/>
                  </a:lnTo>
                  <a:lnTo>
                    <a:pt x="4099293" y="399376"/>
                  </a:lnTo>
                  <a:lnTo>
                    <a:pt x="4100398" y="401916"/>
                  </a:lnTo>
                  <a:lnTo>
                    <a:pt x="4101744" y="401916"/>
                  </a:lnTo>
                  <a:close/>
                </a:path>
                <a:path w="4122419" h="831215">
                  <a:moveTo>
                    <a:pt x="4103319" y="402983"/>
                  </a:moveTo>
                  <a:lnTo>
                    <a:pt x="4102811" y="401916"/>
                  </a:lnTo>
                  <a:lnTo>
                    <a:pt x="4101744" y="401916"/>
                  </a:lnTo>
                  <a:lnTo>
                    <a:pt x="4103319" y="403123"/>
                  </a:lnTo>
                  <a:lnTo>
                    <a:pt x="4103319" y="402983"/>
                  </a:lnTo>
                  <a:close/>
                </a:path>
                <a:path w="4122419" h="831215">
                  <a:moveTo>
                    <a:pt x="4103408" y="403186"/>
                  </a:moveTo>
                  <a:close/>
                </a:path>
                <a:path w="4122419" h="831215">
                  <a:moveTo>
                    <a:pt x="4113390" y="415886"/>
                  </a:moveTo>
                  <a:lnTo>
                    <a:pt x="4112653" y="415366"/>
                  </a:lnTo>
                  <a:lnTo>
                    <a:pt x="4113174" y="415886"/>
                  </a:lnTo>
                  <a:lnTo>
                    <a:pt x="4113390" y="415886"/>
                  </a:lnTo>
                  <a:close/>
                </a:path>
                <a:path w="4122419" h="831215">
                  <a:moveTo>
                    <a:pt x="4117517" y="406831"/>
                  </a:moveTo>
                  <a:lnTo>
                    <a:pt x="4116273" y="405155"/>
                  </a:lnTo>
                  <a:lnTo>
                    <a:pt x="4116247" y="405422"/>
                  </a:lnTo>
                  <a:lnTo>
                    <a:pt x="4117517" y="406831"/>
                  </a:lnTo>
                  <a:close/>
                </a:path>
                <a:path w="4122419" h="831215">
                  <a:moveTo>
                    <a:pt x="4122128" y="414616"/>
                  </a:moveTo>
                  <a:lnTo>
                    <a:pt x="4121251" y="412076"/>
                  </a:lnTo>
                  <a:lnTo>
                    <a:pt x="4120388" y="409536"/>
                  </a:lnTo>
                  <a:lnTo>
                    <a:pt x="4119194" y="408266"/>
                  </a:lnTo>
                  <a:lnTo>
                    <a:pt x="4118787" y="409536"/>
                  </a:lnTo>
                  <a:lnTo>
                    <a:pt x="4117479" y="408266"/>
                  </a:lnTo>
                  <a:lnTo>
                    <a:pt x="4116146" y="406996"/>
                  </a:lnTo>
                  <a:lnTo>
                    <a:pt x="4116235" y="405726"/>
                  </a:lnTo>
                  <a:lnTo>
                    <a:pt x="4115003" y="404456"/>
                  </a:lnTo>
                  <a:lnTo>
                    <a:pt x="4112526" y="401916"/>
                  </a:lnTo>
                  <a:lnTo>
                    <a:pt x="4110837" y="399376"/>
                  </a:lnTo>
                  <a:lnTo>
                    <a:pt x="4109148" y="396836"/>
                  </a:lnTo>
                  <a:lnTo>
                    <a:pt x="4104538" y="395566"/>
                  </a:lnTo>
                  <a:lnTo>
                    <a:pt x="4105579" y="399376"/>
                  </a:lnTo>
                  <a:lnTo>
                    <a:pt x="4103281" y="398106"/>
                  </a:lnTo>
                  <a:lnTo>
                    <a:pt x="4104271" y="396836"/>
                  </a:lnTo>
                  <a:lnTo>
                    <a:pt x="4101871" y="395566"/>
                  </a:lnTo>
                  <a:lnTo>
                    <a:pt x="4103039" y="398106"/>
                  </a:lnTo>
                  <a:lnTo>
                    <a:pt x="4103649" y="399376"/>
                  </a:lnTo>
                  <a:lnTo>
                    <a:pt x="4102557" y="398106"/>
                  </a:lnTo>
                  <a:lnTo>
                    <a:pt x="4101033" y="398106"/>
                  </a:lnTo>
                  <a:lnTo>
                    <a:pt x="4102811" y="401916"/>
                  </a:lnTo>
                  <a:lnTo>
                    <a:pt x="4103268" y="401916"/>
                  </a:lnTo>
                  <a:lnTo>
                    <a:pt x="4103293" y="402666"/>
                  </a:lnTo>
                  <a:lnTo>
                    <a:pt x="4103408" y="403186"/>
                  </a:lnTo>
                  <a:lnTo>
                    <a:pt x="4103382" y="404456"/>
                  </a:lnTo>
                  <a:lnTo>
                    <a:pt x="4100995" y="403186"/>
                  </a:lnTo>
                  <a:lnTo>
                    <a:pt x="4099763" y="401916"/>
                  </a:lnTo>
                  <a:lnTo>
                    <a:pt x="4100499" y="403186"/>
                  </a:lnTo>
                  <a:lnTo>
                    <a:pt x="4099407" y="403186"/>
                  </a:lnTo>
                  <a:lnTo>
                    <a:pt x="4099204" y="402666"/>
                  </a:lnTo>
                  <a:lnTo>
                    <a:pt x="4099318" y="403186"/>
                  </a:lnTo>
                  <a:lnTo>
                    <a:pt x="4097540" y="403186"/>
                  </a:lnTo>
                  <a:lnTo>
                    <a:pt x="4099229" y="405726"/>
                  </a:lnTo>
                  <a:lnTo>
                    <a:pt x="4096423" y="404456"/>
                  </a:lnTo>
                  <a:lnTo>
                    <a:pt x="4097553" y="408266"/>
                  </a:lnTo>
                  <a:lnTo>
                    <a:pt x="4093984" y="404456"/>
                  </a:lnTo>
                  <a:lnTo>
                    <a:pt x="4094645" y="405726"/>
                  </a:lnTo>
                  <a:lnTo>
                    <a:pt x="4095673" y="408266"/>
                  </a:lnTo>
                  <a:lnTo>
                    <a:pt x="4095216" y="409536"/>
                  </a:lnTo>
                  <a:lnTo>
                    <a:pt x="4091978" y="403186"/>
                  </a:lnTo>
                  <a:lnTo>
                    <a:pt x="4092664" y="410806"/>
                  </a:lnTo>
                  <a:lnTo>
                    <a:pt x="4088307" y="405726"/>
                  </a:lnTo>
                  <a:lnTo>
                    <a:pt x="4091394" y="410806"/>
                  </a:lnTo>
                  <a:lnTo>
                    <a:pt x="4087063" y="410806"/>
                  </a:lnTo>
                  <a:lnTo>
                    <a:pt x="4087774" y="414616"/>
                  </a:lnTo>
                  <a:lnTo>
                    <a:pt x="4087076" y="413346"/>
                  </a:lnTo>
                  <a:lnTo>
                    <a:pt x="4086263" y="413346"/>
                  </a:lnTo>
                  <a:lnTo>
                    <a:pt x="4084853" y="412076"/>
                  </a:lnTo>
                  <a:lnTo>
                    <a:pt x="4083583" y="412076"/>
                  </a:lnTo>
                  <a:lnTo>
                    <a:pt x="4086682" y="415886"/>
                  </a:lnTo>
                  <a:lnTo>
                    <a:pt x="4086110" y="418426"/>
                  </a:lnTo>
                  <a:lnTo>
                    <a:pt x="4087393" y="420966"/>
                  </a:lnTo>
                  <a:lnTo>
                    <a:pt x="4085336" y="419696"/>
                  </a:lnTo>
                  <a:lnTo>
                    <a:pt x="4083278" y="418426"/>
                  </a:lnTo>
                  <a:lnTo>
                    <a:pt x="4084243" y="415886"/>
                  </a:lnTo>
                  <a:lnTo>
                    <a:pt x="4080967" y="413346"/>
                  </a:lnTo>
                  <a:lnTo>
                    <a:pt x="4083608" y="415886"/>
                  </a:lnTo>
                  <a:lnTo>
                    <a:pt x="4081780" y="417156"/>
                  </a:lnTo>
                  <a:lnTo>
                    <a:pt x="4084282" y="419696"/>
                  </a:lnTo>
                  <a:lnTo>
                    <a:pt x="4081589" y="418426"/>
                  </a:lnTo>
                  <a:lnTo>
                    <a:pt x="4082694" y="419696"/>
                  </a:lnTo>
                  <a:lnTo>
                    <a:pt x="4079633" y="417156"/>
                  </a:lnTo>
                  <a:lnTo>
                    <a:pt x="4083494" y="420966"/>
                  </a:lnTo>
                  <a:lnTo>
                    <a:pt x="4079583" y="418426"/>
                  </a:lnTo>
                  <a:lnTo>
                    <a:pt x="4081386" y="420966"/>
                  </a:lnTo>
                  <a:lnTo>
                    <a:pt x="4080230" y="420497"/>
                  </a:lnTo>
                  <a:lnTo>
                    <a:pt x="4080230" y="447636"/>
                  </a:lnTo>
                  <a:lnTo>
                    <a:pt x="4079710" y="450634"/>
                  </a:lnTo>
                  <a:lnTo>
                    <a:pt x="4077576" y="447636"/>
                  </a:lnTo>
                  <a:lnTo>
                    <a:pt x="4080230" y="447636"/>
                  </a:lnTo>
                  <a:lnTo>
                    <a:pt x="4080230" y="420497"/>
                  </a:lnTo>
                  <a:lnTo>
                    <a:pt x="4078287" y="419696"/>
                  </a:lnTo>
                  <a:lnTo>
                    <a:pt x="4077360" y="417156"/>
                  </a:lnTo>
                  <a:lnTo>
                    <a:pt x="4077335" y="419696"/>
                  </a:lnTo>
                  <a:lnTo>
                    <a:pt x="4076331" y="419696"/>
                  </a:lnTo>
                  <a:lnTo>
                    <a:pt x="4077563" y="420966"/>
                  </a:lnTo>
                  <a:lnTo>
                    <a:pt x="4079011" y="422236"/>
                  </a:lnTo>
                  <a:lnTo>
                    <a:pt x="4078351" y="424776"/>
                  </a:lnTo>
                  <a:lnTo>
                    <a:pt x="4076992" y="422478"/>
                  </a:lnTo>
                  <a:lnTo>
                    <a:pt x="4076992" y="437476"/>
                  </a:lnTo>
                  <a:lnTo>
                    <a:pt x="4074820" y="436206"/>
                  </a:lnTo>
                  <a:lnTo>
                    <a:pt x="4075239" y="436206"/>
                  </a:lnTo>
                  <a:lnTo>
                    <a:pt x="4074477" y="434936"/>
                  </a:lnTo>
                  <a:lnTo>
                    <a:pt x="4074033" y="433666"/>
                  </a:lnTo>
                  <a:lnTo>
                    <a:pt x="4074287" y="434936"/>
                  </a:lnTo>
                  <a:lnTo>
                    <a:pt x="4072610" y="433666"/>
                  </a:lnTo>
                  <a:lnTo>
                    <a:pt x="4072242" y="433666"/>
                  </a:lnTo>
                  <a:lnTo>
                    <a:pt x="4071810" y="433666"/>
                  </a:lnTo>
                  <a:lnTo>
                    <a:pt x="4072763" y="437476"/>
                  </a:lnTo>
                  <a:lnTo>
                    <a:pt x="4071074" y="437476"/>
                  </a:lnTo>
                  <a:lnTo>
                    <a:pt x="4068165" y="433666"/>
                  </a:lnTo>
                  <a:lnTo>
                    <a:pt x="4071810" y="433666"/>
                  </a:lnTo>
                  <a:lnTo>
                    <a:pt x="4071823" y="433527"/>
                  </a:lnTo>
                  <a:lnTo>
                    <a:pt x="4068622" y="432396"/>
                  </a:lnTo>
                  <a:lnTo>
                    <a:pt x="4070947" y="432396"/>
                  </a:lnTo>
                  <a:lnTo>
                    <a:pt x="4065676" y="428586"/>
                  </a:lnTo>
                  <a:lnTo>
                    <a:pt x="4071950" y="432257"/>
                  </a:lnTo>
                  <a:lnTo>
                    <a:pt x="4071899" y="432777"/>
                  </a:lnTo>
                  <a:lnTo>
                    <a:pt x="4074122" y="433666"/>
                  </a:lnTo>
                  <a:lnTo>
                    <a:pt x="4073093" y="432396"/>
                  </a:lnTo>
                  <a:lnTo>
                    <a:pt x="4072305" y="431431"/>
                  </a:lnTo>
                  <a:lnTo>
                    <a:pt x="4073575" y="432396"/>
                  </a:lnTo>
                  <a:lnTo>
                    <a:pt x="4075125" y="433666"/>
                  </a:lnTo>
                  <a:lnTo>
                    <a:pt x="4076166" y="434936"/>
                  </a:lnTo>
                  <a:lnTo>
                    <a:pt x="4075646" y="434936"/>
                  </a:lnTo>
                  <a:lnTo>
                    <a:pt x="4076992" y="437476"/>
                  </a:lnTo>
                  <a:lnTo>
                    <a:pt x="4076992" y="422478"/>
                  </a:lnTo>
                  <a:lnTo>
                    <a:pt x="4076103" y="420966"/>
                  </a:lnTo>
                  <a:lnTo>
                    <a:pt x="4074058" y="419696"/>
                  </a:lnTo>
                  <a:lnTo>
                    <a:pt x="4073918" y="420966"/>
                  </a:lnTo>
                  <a:lnTo>
                    <a:pt x="4075950" y="424776"/>
                  </a:lnTo>
                  <a:lnTo>
                    <a:pt x="4074261" y="424776"/>
                  </a:lnTo>
                  <a:lnTo>
                    <a:pt x="4075188" y="427316"/>
                  </a:lnTo>
                  <a:lnTo>
                    <a:pt x="4070959" y="427316"/>
                  </a:lnTo>
                  <a:lnTo>
                    <a:pt x="4072788" y="431126"/>
                  </a:lnTo>
                  <a:lnTo>
                    <a:pt x="4072051" y="431126"/>
                  </a:lnTo>
                  <a:lnTo>
                    <a:pt x="4071899" y="431126"/>
                  </a:lnTo>
                  <a:lnTo>
                    <a:pt x="4072039" y="431241"/>
                  </a:lnTo>
                  <a:lnTo>
                    <a:pt x="4072026" y="432257"/>
                  </a:lnTo>
                  <a:lnTo>
                    <a:pt x="4072178" y="432396"/>
                  </a:lnTo>
                  <a:lnTo>
                    <a:pt x="4071950" y="432193"/>
                  </a:lnTo>
                  <a:lnTo>
                    <a:pt x="4067987" y="428586"/>
                  </a:lnTo>
                  <a:lnTo>
                    <a:pt x="4066590" y="427316"/>
                  </a:lnTo>
                  <a:lnTo>
                    <a:pt x="4063987" y="428586"/>
                  </a:lnTo>
                  <a:lnTo>
                    <a:pt x="4065981" y="431126"/>
                  </a:lnTo>
                  <a:lnTo>
                    <a:pt x="4063365" y="432396"/>
                  </a:lnTo>
                  <a:lnTo>
                    <a:pt x="4064470" y="433666"/>
                  </a:lnTo>
                  <a:lnTo>
                    <a:pt x="4065752" y="434936"/>
                  </a:lnTo>
                  <a:lnTo>
                    <a:pt x="4066844" y="436206"/>
                  </a:lnTo>
                  <a:lnTo>
                    <a:pt x="4066959" y="441286"/>
                  </a:lnTo>
                  <a:lnTo>
                    <a:pt x="4057942" y="431126"/>
                  </a:lnTo>
                  <a:lnTo>
                    <a:pt x="4059669" y="436206"/>
                  </a:lnTo>
                  <a:lnTo>
                    <a:pt x="4060990" y="438746"/>
                  </a:lnTo>
                  <a:lnTo>
                    <a:pt x="4064241" y="442556"/>
                  </a:lnTo>
                  <a:lnTo>
                    <a:pt x="4063873" y="442556"/>
                  </a:lnTo>
                  <a:lnTo>
                    <a:pt x="4063873" y="466686"/>
                  </a:lnTo>
                  <a:lnTo>
                    <a:pt x="4062323" y="467956"/>
                  </a:lnTo>
                  <a:lnTo>
                    <a:pt x="4061637" y="468604"/>
                  </a:lnTo>
                  <a:lnTo>
                    <a:pt x="4060444" y="466686"/>
                  </a:lnTo>
                  <a:lnTo>
                    <a:pt x="4058856" y="464146"/>
                  </a:lnTo>
                  <a:lnTo>
                    <a:pt x="4062336" y="465416"/>
                  </a:lnTo>
                  <a:lnTo>
                    <a:pt x="4063098" y="465416"/>
                  </a:lnTo>
                  <a:lnTo>
                    <a:pt x="4063542" y="466686"/>
                  </a:lnTo>
                  <a:lnTo>
                    <a:pt x="4063873" y="466686"/>
                  </a:lnTo>
                  <a:lnTo>
                    <a:pt x="4063873" y="442556"/>
                  </a:lnTo>
                  <a:lnTo>
                    <a:pt x="4061053" y="442556"/>
                  </a:lnTo>
                  <a:lnTo>
                    <a:pt x="4058450" y="438746"/>
                  </a:lnTo>
                  <a:lnTo>
                    <a:pt x="4056380" y="438746"/>
                  </a:lnTo>
                  <a:lnTo>
                    <a:pt x="4061853" y="443826"/>
                  </a:lnTo>
                  <a:lnTo>
                    <a:pt x="4058551" y="443826"/>
                  </a:lnTo>
                  <a:lnTo>
                    <a:pt x="4057523" y="442671"/>
                  </a:lnTo>
                  <a:lnTo>
                    <a:pt x="4057929" y="443826"/>
                  </a:lnTo>
                  <a:lnTo>
                    <a:pt x="4057637" y="443826"/>
                  </a:lnTo>
                  <a:lnTo>
                    <a:pt x="4054716" y="441286"/>
                  </a:lnTo>
                  <a:lnTo>
                    <a:pt x="4053268" y="443826"/>
                  </a:lnTo>
                  <a:lnTo>
                    <a:pt x="4053141" y="447636"/>
                  </a:lnTo>
                  <a:lnTo>
                    <a:pt x="4052735" y="448284"/>
                  </a:lnTo>
                  <a:lnTo>
                    <a:pt x="4052735" y="450176"/>
                  </a:lnTo>
                  <a:lnTo>
                    <a:pt x="4052519" y="450786"/>
                  </a:lnTo>
                  <a:lnTo>
                    <a:pt x="4052519" y="453986"/>
                  </a:lnTo>
                  <a:lnTo>
                    <a:pt x="4050817" y="453986"/>
                  </a:lnTo>
                  <a:lnTo>
                    <a:pt x="4049788" y="452716"/>
                  </a:lnTo>
                  <a:lnTo>
                    <a:pt x="4051833" y="452716"/>
                  </a:lnTo>
                  <a:lnTo>
                    <a:pt x="4052519" y="453986"/>
                  </a:lnTo>
                  <a:lnTo>
                    <a:pt x="4052519" y="450786"/>
                  </a:lnTo>
                  <a:lnTo>
                    <a:pt x="4052278" y="451446"/>
                  </a:lnTo>
                  <a:lnTo>
                    <a:pt x="4052735" y="450176"/>
                  </a:lnTo>
                  <a:lnTo>
                    <a:pt x="4052735" y="448284"/>
                  </a:lnTo>
                  <a:lnTo>
                    <a:pt x="4051541" y="450176"/>
                  </a:lnTo>
                  <a:lnTo>
                    <a:pt x="4050842" y="448906"/>
                  </a:lnTo>
                  <a:lnTo>
                    <a:pt x="4050360" y="447636"/>
                  </a:lnTo>
                  <a:lnTo>
                    <a:pt x="4049052" y="447636"/>
                  </a:lnTo>
                  <a:lnTo>
                    <a:pt x="4047756" y="451446"/>
                  </a:lnTo>
                  <a:lnTo>
                    <a:pt x="4043083" y="451446"/>
                  </a:lnTo>
                  <a:lnTo>
                    <a:pt x="4038904" y="452716"/>
                  </a:lnTo>
                  <a:lnTo>
                    <a:pt x="4040238" y="455256"/>
                  </a:lnTo>
                  <a:lnTo>
                    <a:pt x="4039984" y="455256"/>
                  </a:lnTo>
                  <a:lnTo>
                    <a:pt x="4040403" y="457796"/>
                  </a:lnTo>
                  <a:lnTo>
                    <a:pt x="4039984" y="457796"/>
                  </a:lnTo>
                  <a:lnTo>
                    <a:pt x="4038320" y="456526"/>
                  </a:lnTo>
                  <a:lnTo>
                    <a:pt x="4037990" y="455256"/>
                  </a:lnTo>
                  <a:lnTo>
                    <a:pt x="4038181" y="459066"/>
                  </a:lnTo>
                  <a:lnTo>
                    <a:pt x="4037139" y="464146"/>
                  </a:lnTo>
                  <a:lnTo>
                    <a:pt x="4032821" y="462876"/>
                  </a:lnTo>
                  <a:lnTo>
                    <a:pt x="4032491" y="461606"/>
                  </a:lnTo>
                  <a:lnTo>
                    <a:pt x="4030103" y="462876"/>
                  </a:lnTo>
                  <a:lnTo>
                    <a:pt x="4035552" y="469226"/>
                  </a:lnTo>
                  <a:lnTo>
                    <a:pt x="4032059" y="467956"/>
                  </a:lnTo>
                  <a:lnTo>
                    <a:pt x="4031919" y="466686"/>
                  </a:lnTo>
                  <a:lnTo>
                    <a:pt x="4027767" y="467956"/>
                  </a:lnTo>
                  <a:lnTo>
                    <a:pt x="4026357" y="474306"/>
                  </a:lnTo>
                  <a:lnTo>
                    <a:pt x="4020477" y="471766"/>
                  </a:lnTo>
                  <a:lnTo>
                    <a:pt x="4023283" y="476846"/>
                  </a:lnTo>
                  <a:lnTo>
                    <a:pt x="4015841" y="473036"/>
                  </a:lnTo>
                  <a:lnTo>
                    <a:pt x="4020197" y="478116"/>
                  </a:lnTo>
                  <a:lnTo>
                    <a:pt x="4016108" y="476846"/>
                  </a:lnTo>
                  <a:lnTo>
                    <a:pt x="4015829" y="475576"/>
                  </a:lnTo>
                  <a:lnTo>
                    <a:pt x="4011739" y="476846"/>
                  </a:lnTo>
                  <a:lnTo>
                    <a:pt x="4010850" y="476846"/>
                  </a:lnTo>
                  <a:lnTo>
                    <a:pt x="4013555" y="480656"/>
                  </a:lnTo>
                  <a:lnTo>
                    <a:pt x="4013174" y="481926"/>
                  </a:lnTo>
                  <a:lnTo>
                    <a:pt x="4010787" y="479386"/>
                  </a:lnTo>
                  <a:lnTo>
                    <a:pt x="4012120" y="483196"/>
                  </a:lnTo>
                  <a:lnTo>
                    <a:pt x="4008666" y="479386"/>
                  </a:lnTo>
                  <a:lnTo>
                    <a:pt x="4008488" y="481926"/>
                  </a:lnTo>
                  <a:lnTo>
                    <a:pt x="4010215" y="481926"/>
                  </a:lnTo>
                  <a:lnTo>
                    <a:pt x="4010863" y="483196"/>
                  </a:lnTo>
                  <a:lnTo>
                    <a:pt x="4010672" y="485736"/>
                  </a:lnTo>
                  <a:lnTo>
                    <a:pt x="4006164" y="483196"/>
                  </a:lnTo>
                  <a:lnTo>
                    <a:pt x="4004932" y="481926"/>
                  </a:lnTo>
                  <a:lnTo>
                    <a:pt x="4003979" y="487006"/>
                  </a:lnTo>
                  <a:lnTo>
                    <a:pt x="4003433" y="486219"/>
                  </a:lnTo>
                  <a:lnTo>
                    <a:pt x="4003891" y="488276"/>
                  </a:lnTo>
                  <a:lnTo>
                    <a:pt x="4003281" y="487006"/>
                  </a:lnTo>
                  <a:lnTo>
                    <a:pt x="4000284" y="480656"/>
                  </a:lnTo>
                  <a:lnTo>
                    <a:pt x="4001046" y="484466"/>
                  </a:lnTo>
                  <a:lnTo>
                    <a:pt x="4001782" y="485736"/>
                  </a:lnTo>
                  <a:lnTo>
                    <a:pt x="4002189" y="486651"/>
                  </a:lnTo>
                  <a:lnTo>
                    <a:pt x="4000652" y="485736"/>
                  </a:lnTo>
                  <a:lnTo>
                    <a:pt x="3998988" y="487006"/>
                  </a:lnTo>
                  <a:lnTo>
                    <a:pt x="3998353" y="489546"/>
                  </a:lnTo>
                  <a:lnTo>
                    <a:pt x="3996969" y="487006"/>
                  </a:lnTo>
                  <a:lnTo>
                    <a:pt x="3994353" y="488276"/>
                  </a:lnTo>
                  <a:lnTo>
                    <a:pt x="3993096" y="492086"/>
                  </a:lnTo>
                  <a:lnTo>
                    <a:pt x="3990594" y="493356"/>
                  </a:lnTo>
                  <a:lnTo>
                    <a:pt x="3992232" y="493356"/>
                  </a:lnTo>
                  <a:lnTo>
                    <a:pt x="3994823" y="497166"/>
                  </a:lnTo>
                  <a:lnTo>
                    <a:pt x="3994353" y="498436"/>
                  </a:lnTo>
                  <a:lnTo>
                    <a:pt x="3993756" y="497890"/>
                  </a:lnTo>
                  <a:lnTo>
                    <a:pt x="3994188" y="499706"/>
                  </a:lnTo>
                  <a:lnTo>
                    <a:pt x="3992981" y="499706"/>
                  </a:lnTo>
                  <a:lnTo>
                    <a:pt x="3991508" y="497166"/>
                  </a:lnTo>
                  <a:lnTo>
                    <a:pt x="3990771" y="495896"/>
                  </a:lnTo>
                  <a:lnTo>
                    <a:pt x="3990492" y="494626"/>
                  </a:lnTo>
                  <a:lnTo>
                    <a:pt x="3990225" y="497166"/>
                  </a:lnTo>
                  <a:lnTo>
                    <a:pt x="3989425" y="495896"/>
                  </a:lnTo>
                  <a:lnTo>
                    <a:pt x="3989298" y="495896"/>
                  </a:lnTo>
                  <a:lnTo>
                    <a:pt x="3989133" y="495642"/>
                  </a:lnTo>
                  <a:lnTo>
                    <a:pt x="3984028" y="492086"/>
                  </a:lnTo>
                  <a:lnTo>
                    <a:pt x="3985996" y="495896"/>
                  </a:lnTo>
                  <a:lnTo>
                    <a:pt x="3985222" y="495896"/>
                  </a:lnTo>
                  <a:lnTo>
                    <a:pt x="3982732" y="497166"/>
                  </a:lnTo>
                  <a:lnTo>
                    <a:pt x="3982440" y="499706"/>
                  </a:lnTo>
                  <a:lnTo>
                    <a:pt x="3980548" y="500976"/>
                  </a:lnTo>
                  <a:lnTo>
                    <a:pt x="3982618" y="503516"/>
                  </a:lnTo>
                  <a:lnTo>
                    <a:pt x="3981361" y="503516"/>
                  </a:lnTo>
                  <a:lnTo>
                    <a:pt x="3982466" y="506056"/>
                  </a:lnTo>
                  <a:lnTo>
                    <a:pt x="4014279" y="506056"/>
                  </a:lnTo>
                  <a:lnTo>
                    <a:pt x="4017251" y="509866"/>
                  </a:lnTo>
                  <a:lnTo>
                    <a:pt x="4016959" y="509866"/>
                  </a:lnTo>
                  <a:lnTo>
                    <a:pt x="4020477" y="512406"/>
                  </a:lnTo>
                  <a:lnTo>
                    <a:pt x="4021074" y="511136"/>
                  </a:lnTo>
                  <a:lnTo>
                    <a:pt x="4022204" y="509866"/>
                  </a:lnTo>
                  <a:lnTo>
                    <a:pt x="4019308" y="506056"/>
                  </a:lnTo>
                  <a:lnTo>
                    <a:pt x="4018343" y="504786"/>
                  </a:lnTo>
                  <a:lnTo>
                    <a:pt x="4022890" y="506056"/>
                  </a:lnTo>
                  <a:lnTo>
                    <a:pt x="4023931" y="504786"/>
                  </a:lnTo>
                  <a:lnTo>
                    <a:pt x="4024973" y="503516"/>
                  </a:lnTo>
                  <a:lnTo>
                    <a:pt x="4026712" y="500976"/>
                  </a:lnTo>
                  <a:lnTo>
                    <a:pt x="4030218" y="500976"/>
                  </a:lnTo>
                  <a:lnTo>
                    <a:pt x="4029875" y="499706"/>
                  </a:lnTo>
                  <a:lnTo>
                    <a:pt x="4030713" y="498436"/>
                  </a:lnTo>
                  <a:lnTo>
                    <a:pt x="4030357" y="497166"/>
                  </a:lnTo>
                  <a:lnTo>
                    <a:pt x="4032504" y="499706"/>
                  </a:lnTo>
                  <a:lnTo>
                    <a:pt x="4036123" y="498436"/>
                  </a:lnTo>
                  <a:lnTo>
                    <a:pt x="4037012" y="497166"/>
                  </a:lnTo>
                  <a:lnTo>
                    <a:pt x="4037901" y="495896"/>
                  </a:lnTo>
                  <a:lnTo>
                    <a:pt x="4038993" y="498436"/>
                  </a:lnTo>
                  <a:lnTo>
                    <a:pt x="4040428" y="497166"/>
                  </a:lnTo>
                  <a:lnTo>
                    <a:pt x="4039412" y="495896"/>
                  </a:lnTo>
                  <a:lnTo>
                    <a:pt x="4034307" y="489546"/>
                  </a:lnTo>
                  <a:lnTo>
                    <a:pt x="4035361" y="488276"/>
                  </a:lnTo>
                  <a:lnTo>
                    <a:pt x="4038993" y="492086"/>
                  </a:lnTo>
                  <a:lnTo>
                    <a:pt x="4041203" y="489546"/>
                  </a:lnTo>
                  <a:lnTo>
                    <a:pt x="4046334" y="490816"/>
                  </a:lnTo>
                  <a:lnTo>
                    <a:pt x="4046143" y="489546"/>
                  </a:lnTo>
                  <a:lnTo>
                    <a:pt x="4045750" y="487006"/>
                  </a:lnTo>
                  <a:lnTo>
                    <a:pt x="4045547" y="485736"/>
                  </a:lnTo>
                  <a:lnTo>
                    <a:pt x="4046791" y="488111"/>
                  </a:lnTo>
                  <a:lnTo>
                    <a:pt x="4047794" y="487006"/>
                  </a:lnTo>
                  <a:lnTo>
                    <a:pt x="4052951" y="487006"/>
                  </a:lnTo>
                  <a:lnTo>
                    <a:pt x="4050944" y="484936"/>
                  </a:lnTo>
                  <a:lnTo>
                    <a:pt x="4050614" y="480656"/>
                  </a:lnTo>
                  <a:lnTo>
                    <a:pt x="4050512" y="478116"/>
                  </a:lnTo>
                  <a:lnTo>
                    <a:pt x="4052506" y="480656"/>
                  </a:lnTo>
                  <a:lnTo>
                    <a:pt x="4050728" y="476846"/>
                  </a:lnTo>
                  <a:lnTo>
                    <a:pt x="4049992" y="475576"/>
                  </a:lnTo>
                  <a:lnTo>
                    <a:pt x="4050309" y="474306"/>
                  </a:lnTo>
                  <a:lnTo>
                    <a:pt x="4050627" y="473036"/>
                  </a:lnTo>
                  <a:lnTo>
                    <a:pt x="4051249" y="474306"/>
                  </a:lnTo>
                  <a:lnTo>
                    <a:pt x="4052684" y="475576"/>
                  </a:lnTo>
                  <a:lnTo>
                    <a:pt x="4053941" y="475576"/>
                  </a:lnTo>
                  <a:lnTo>
                    <a:pt x="4051630" y="473036"/>
                  </a:lnTo>
                  <a:lnTo>
                    <a:pt x="4050474" y="471766"/>
                  </a:lnTo>
                  <a:lnTo>
                    <a:pt x="4052989" y="471766"/>
                  </a:lnTo>
                  <a:lnTo>
                    <a:pt x="4053878" y="474306"/>
                  </a:lnTo>
                  <a:lnTo>
                    <a:pt x="4055199" y="473036"/>
                  </a:lnTo>
                  <a:lnTo>
                    <a:pt x="4054360" y="473036"/>
                  </a:lnTo>
                  <a:lnTo>
                    <a:pt x="4053852" y="471766"/>
                  </a:lnTo>
                  <a:lnTo>
                    <a:pt x="4053344" y="470496"/>
                  </a:lnTo>
                  <a:lnTo>
                    <a:pt x="4053192" y="469226"/>
                  </a:lnTo>
                  <a:lnTo>
                    <a:pt x="4056088" y="469226"/>
                  </a:lnTo>
                  <a:lnTo>
                    <a:pt x="4058234" y="471766"/>
                  </a:lnTo>
                  <a:lnTo>
                    <a:pt x="4056938" y="468604"/>
                  </a:lnTo>
                  <a:lnTo>
                    <a:pt x="4056189" y="466686"/>
                  </a:lnTo>
                  <a:lnTo>
                    <a:pt x="4057434" y="467956"/>
                  </a:lnTo>
                  <a:lnTo>
                    <a:pt x="4058285" y="467956"/>
                  </a:lnTo>
                  <a:lnTo>
                    <a:pt x="4058602" y="469226"/>
                  </a:lnTo>
                  <a:lnTo>
                    <a:pt x="4060977" y="469226"/>
                  </a:lnTo>
                  <a:lnTo>
                    <a:pt x="4060939" y="467956"/>
                  </a:lnTo>
                  <a:lnTo>
                    <a:pt x="4061536" y="468706"/>
                  </a:lnTo>
                  <a:lnTo>
                    <a:pt x="4060977" y="469226"/>
                  </a:lnTo>
                  <a:lnTo>
                    <a:pt x="4061955" y="469226"/>
                  </a:lnTo>
                  <a:lnTo>
                    <a:pt x="4062971" y="470496"/>
                  </a:lnTo>
                  <a:lnTo>
                    <a:pt x="4064546" y="470496"/>
                  </a:lnTo>
                  <a:lnTo>
                    <a:pt x="4066387" y="474306"/>
                  </a:lnTo>
                  <a:lnTo>
                    <a:pt x="4065828" y="471766"/>
                  </a:lnTo>
                  <a:lnTo>
                    <a:pt x="4064165" y="466686"/>
                  </a:lnTo>
                  <a:lnTo>
                    <a:pt x="4069296" y="466686"/>
                  </a:lnTo>
                  <a:lnTo>
                    <a:pt x="4071124" y="467956"/>
                  </a:lnTo>
                  <a:lnTo>
                    <a:pt x="4071607" y="465416"/>
                  </a:lnTo>
                  <a:lnTo>
                    <a:pt x="4072305" y="465416"/>
                  </a:lnTo>
                  <a:lnTo>
                    <a:pt x="4070629" y="463575"/>
                  </a:lnTo>
                  <a:lnTo>
                    <a:pt x="4070629" y="465416"/>
                  </a:lnTo>
                  <a:lnTo>
                    <a:pt x="4070527" y="466686"/>
                  </a:lnTo>
                  <a:lnTo>
                    <a:pt x="4069969" y="466686"/>
                  </a:lnTo>
                  <a:lnTo>
                    <a:pt x="4069448" y="465416"/>
                  </a:lnTo>
                  <a:lnTo>
                    <a:pt x="4069880" y="465416"/>
                  </a:lnTo>
                  <a:lnTo>
                    <a:pt x="4069664" y="464146"/>
                  </a:lnTo>
                  <a:lnTo>
                    <a:pt x="4070413" y="465416"/>
                  </a:lnTo>
                  <a:lnTo>
                    <a:pt x="4070629" y="465416"/>
                  </a:lnTo>
                  <a:lnTo>
                    <a:pt x="4070629" y="463575"/>
                  </a:lnTo>
                  <a:lnTo>
                    <a:pt x="4070007" y="462876"/>
                  </a:lnTo>
                  <a:lnTo>
                    <a:pt x="4071162" y="462876"/>
                  </a:lnTo>
                  <a:lnTo>
                    <a:pt x="4068572" y="461606"/>
                  </a:lnTo>
                  <a:lnTo>
                    <a:pt x="4068394" y="461606"/>
                  </a:lnTo>
                  <a:lnTo>
                    <a:pt x="4068318" y="462876"/>
                  </a:lnTo>
                  <a:lnTo>
                    <a:pt x="4067429" y="462876"/>
                  </a:lnTo>
                  <a:lnTo>
                    <a:pt x="4066883" y="464146"/>
                  </a:lnTo>
                  <a:lnTo>
                    <a:pt x="4066222" y="461606"/>
                  </a:lnTo>
                  <a:lnTo>
                    <a:pt x="4065765" y="460336"/>
                  </a:lnTo>
                  <a:lnTo>
                    <a:pt x="4067670" y="461606"/>
                  </a:lnTo>
                  <a:lnTo>
                    <a:pt x="4066984" y="460336"/>
                  </a:lnTo>
                  <a:lnTo>
                    <a:pt x="4065600" y="457796"/>
                  </a:lnTo>
                  <a:lnTo>
                    <a:pt x="4064914" y="456526"/>
                  </a:lnTo>
                  <a:lnTo>
                    <a:pt x="4068864" y="459066"/>
                  </a:lnTo>
                  <a:lnTo>
                    <a:pt x="4072153" y="460336"/>
                  </a:lnTo>
                  <a:lnTo>
                    <a:pt x="4074299" y="461606"/>
                  </a:lnTo>
                  <a:lnTo>
                    <a:pt x="4074896" y="459066"/>
                  </a:lnTo>
                  <a:lnTo>
                    <a:pt x="4077843" y="456526"/>
                  </a:lnTo>
                  <a:lnTo>
                    <a:pt x="4076306" y="453986"/>
                  </a:lnTo>
                  <a:lnTo>
                    <a:pt x="4075544" y="452716"/>
                  </a:lnTo>
                  <a:lnTo>
                    <a:pt x="4074769" y="451446"/>
                  </a:lnTo>
                  <a:lnTo>
                    <a:pt x="4074757" y="450176"/>
                  </a:lnTo>
                  <a:lnTo>
                    <a:pt x="4076585" y="451446"/>
                  </a:lnTo>
                  <a:lnTo>
                    <a:pt x="4077449" y="452716"/>
                  </a:lnTo>
                  <a:lnTo>
                    <a:pt x="4077576" y="453986"/>
                  </a:lnTo>
                  <a:lnTo>
                    <a:pt x="4077563" y="452716"/>
                  </a:lnTo>
                  <a:lnTo>
                    <a:pt x="4080294" y="451446"/>
                  </a:lnTo>
                  <a:lnTo>
                    <a:pt x="4079875" y="450862"/>
                  </a:lnTo>
                  <a:lnTo>
                    <a:pt x="4080891" y="448906"/>
                  </a:lnTo>
                  <a:lnTo>
                    <a:pt x="4081551" y="450176"/>
                  </a:lnTo>
                  <a:lnTo>
                    <a:pt x="4084917" y="448906"/>
                  </a:lnTo>
                  <a:lnTo>
                    <a:pt x="4084942" y="447636"/>
                  </a:lnTo>
                  <a:lnTo>
                    <a:pt x="4084993" y="445096"/>
                  </a:lnTo>
                  <a:lnTo>
                    <a:pt x="4085094" y="443826"/>
                  </a:lnTo>
                  <a:lnTo>
                    <a:pt x="4085183" y="442556"/>
                  </a:lnTo>
                  <a:lnTo>
                    <a:pt x="4085285" y="441286"/>
                  </a:lnTo>
                  <a:lnTo>
                    <a:pt x="4085386" y="440016"/>
                  </a:lnTo>
                  <a:lnTo>
                    <a:pt x="4088777" y="440016"/>
                  </a:lnTo>
                  <a:lnTo>
                    <a:pt x="4088219" y="438746"/>
                  </a:lnTo>
                  <a:lnTo>
                    <a:pt x="4095394" y="438746"/>
                  </a:lnTo>
                  <a:lnTo>
                    <a:pt x="4095331" y="437476"/>
                  </a:lnTo>
                  <a:lnTo>
                    <a:pt x="4094886" y="428586"/>
                  </a:lnTo>
                  <a:lnTo>
                    <a:pt x="4105668" y="428586"/>
                  </a:lnTo>
                  <a:lnTo>
                    <a:pt x="4103878" y="426046"/>
                  </a:lnTo>
                  <a:lnTo>
                    <a:pt x="4103154" y="423506"/>
                  </a:lnTo>
                  <a:lnTo>
                    <a:pt x="4105910" y="426046"/>
                  </a:lnTo>
                  <a:lnTo>
                    <a:pt x="4104856" y="423506"/>
                  </a:lnTo>
                  <a:lnTo>
                    <a:pt x="4104335" y="422236"/>
                  </a:lnTo>
                  <a:lnTo>
                    <a:pt x="4104233" y="420966"/>
                  </a:lnTo>
                  <a:lnTo>
                    <a:pt x="4104055" y="418426"/>
                  </a:lnTo>
                  <a:lnTo>
                    <a:pt x="4113606" y="426046"/>
                  </a:lnTo>
                  <a:lnTo>
                    <a:pt x="4111929" y="419696"/>
                  </a:lnTo>
                  <a:lnTo>
                    <a:pt x="4110939" y="418426"/>
                  </a:lnTo>
                  <a:lnTo>
                    <a:pt x="4109961" y="417156"/>
                  </a:lnTo>
                  <a:lnTo>
                    <a:pt x="4111104" y="417156"/>
                  </a:lnTo>
                  <a:lnTo>
                    <a:pt x="4111599" y="414616"/>
                  </a:lnTo>
                  <a:lnTo>
                    <a:pt x="4112653" y="415366"/>
                  </a:lnTo>
                  <a:lnTo>
                    <a:pt x="4111917" y="414616"/>
                  </a:lnTo>
                  <a:lnTo>
                    <a:pt x="4113123" y="414616"/>
                  </a:lnTo>
                  <a:lnTo>
                    <a:pt x="4114444" y="415886"/>
                  </a:lnTo>
                  <a:lnTo>
                    <a:pt x="4114254" y="412076"/>
                  </a:lnTo>
                  <a:lnTo>
                    <a:pt x="4116768" y="412076"/>
                  </a:lnTo>
                  <a:lnTo>
                    <a:pt x="4119194" y="417156"/>
                  </a:lnTo>
                  <a:lnTo>
                    <a:pt x="4121772" y="415886"/>
                  </a:lnTo>
                  <a:lnTo>
                    <a:pt x="4122128" y="414616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11021352" y="3157251"/>
              <a:ext cx="5521325" cy="5077460"/>
            </a:xfrm>
            <a:custGeom>
              <a:avLst/>
              <a:gdLst/>
              <a:ahLst/>
              <a:cxnLst/>
              <a:rect l="l" t="t" r="r" b="b"/>
              <a:pathLst>
                <a:path w="5521325" h="5077459">
                  <a:moveTo>
                    <a:pt x="3263" y="3187"/>
                  </a:moveTo>
                  <a:lnTo>
                    <a:pt x="0" y="0"/>
                  </a:lnTo>
                  <a:lnTo>
                    <a:pt x="1092" y="3060"/>
                  </a:lnTo>
                  <a:lnTo>
                    <a:pt x="1854" y="3213"/>
                  </a:lnTo>
                  <a:lnTo>
                    <a:pt x="2616" y="3365"/>
                  </a:lnTo>
                  <a:lnTo>
                    <a:pt x="3263" y="3187"/>
                  </a:lnTo>
                  <a:close/>
                </a:path>
                <a:path w="5521325" h="5077459">
                  <a:moveTo>
                    <a:pt x="52946" y="228777"/>
                  </a:moveTo>
                  <a:lnTo>
                    <a:pt x="52197" y="227799"/>
                  </a:lnTo>
                  <a:lnTo>
                    <a:pt x="51828" y="227520"/>
                  </a:lnTo>
                  <a:lnTo>
                    <a:pt x="52336" y="229006"/>
                  </a:lnTo>
                  <a:lnTo>
                    <a:pt x="52628" y="229069"/>
                  </a:lnTo>
                  <a:lnTo>
                    <a:pt x="52705" y="228803"/>
                  </a:lnTo>
                  <a:lnTo>
                    <a:pt x="52946" y="228777"/>
                  </a:lnTo>
                  <a:close/>
                </a:path>
                <a:path w="5521325" h="5077459">
                  <a:moveTo>
                    <a:pt x="2193455" y="1989607"/>
                  </a:moveTo>
                  <a:lnTo>
                    <a:pt x="2192248" y="1989251"/>
                  </a:lnTo>
                  <a:lnTo>
                    <a:pt x="2191562" y="1989074"/>
                  </a:lnTo>
                  <a:lnTo>
                    <a:pt x="2190546" y="1988781"/>
                  </a:lnTo>
                  <a:lnTo>
                    <a:pt x="2193455" y="1989607"/>
                  </a:lnTo>
                  <a:close/>
                </a:path>
                <a:path w="5521325" h="5077459">
                  <a:moveTo>
                    <a:pt x="2203005" y="1984730"/>
                  </a:moveTo>
                  <a:lnTo>
                    <a:pt x="2193988" y="1981403"/>
                  </a:lnTo>
                  <a:lnTo>
                    <a:pt x="2197328" y="1984032"/>
                  </a:lnTo>
                  <a:lnTo>
                    <a:pt x="2188667" y="1984400"/>
                  </a:lnTo>
                  <a:lnTo>
                    <a:pt x="2181796" y="1985111"/>
                  </a:lnTo>
                  <a:lnTo>
                    <a:pt x="2190534" y="1988769"/>
                  </a:lnTo>
                  <a:lnTo>
                    <a:pt x="2193340" y="1987664"/>
                  </a:lnTo>
                  <a:lnTo>
                    <a:pt x="2200135" y="1986559"/>
                  </a:lnTo>
                  <a:lnTo>
                    <a:pt x="2203005" y="1984730"/>
                  </a:lnTo>
                  <a:close/>
                </a:path>
                <a:path w="5521325" h="5077459">
                  <a:moveTo>
                    <a:pt x="3891673" y="1883664"/>
                  </a:moveTo>
                  <a:lnTo>
                    <a:pt x="3889006" y="1884362"/>
                  </a:lnTo>
                  <a:lnTo>
                    <a:pt x="3886212" y="1885302"/>
                  </a:lnTo>
                  <a:lnTo>
                    <a:pt x="3887025" y="1885175"/>
                  </a:lnTo>
                  <a:lnTo>
                    <a:pt x="3891673" y="1883664"/>
                  </a:lnTo>
                  <a:close/>
                </a:path>
                <a:path w="5521325" h="5077459">
                  <a:moveTo>
                    <a:pt x="4072737" y="1842185"/>
                  </a:moveTo>
                  <a:lnTo>
                    <a:pt x="4070426" y="1842439"/>
                  </a:lnTo>
                  <a:lnTo>
                    <a:pt x="4068153" y="1842846"/>
                  </a:lnTo>
                  <a:lnTo>
                    <a:pt x="4066895" y="1843544"/>
                  </a:lnTo>
                  <a:lnTo>
                    <a:pt x="4072737" y="1842185"/>
                  </a:lnTo>
                  <a:close/>
                </a:path>
                <a:path w="5521325" h="5077459">
                  <a:moveTo>
                    <a:pt x="4171378" y="1815807"/>
                  </a:moveTo>
                  <a:lnTo>
                    <a:pt x="4167454" y="1817319"/>
                  </a:lnTo>
                  <a:lnTo>
                    <a:pt x="4164241" y="1818589"/>
                  </a:lnTo>
                  <a:lnTo>
                    <a:pt x="4165320" y="1818652"/>
                  </a:lnTo>
                  <a:lnTo>
                    <a:pt x="4169613" y="1817204"/>
                  </a:lnTo>
                  <a:lnTo>
                    <a:pt x="4171277" y="1816252"/>
                  </a:lnTo>
                  <a:lnTo>
                    <a:pt x="4171378" y="1815807"/>
                  </a:lnTo>
                  <a:close/>
                </a:path>
                <a:path w="5521325" h="5077459">
                  <a:moveTo>
                    <a:pt x="4704778" y="1573301"/>
                  </a:moveTo>
                  <a:lnTo>
                    <a:pt x="4690681" y="1580692"/>
                  </a:lnTo>
                  <a:lnTo>
                    <a:pt x="4690491" y="1582483"/>
                  </a:lnTo>
                  <a:lnTo>
                    <a:pt x="4698085" y="1577213"/>
                  </a:lnTo>
                  <a:lnTo>
                    <a:pt x="4704778" y="1573301"/>
                  </a:lnTo>
                  <a:close/>
                </a:path>
                <a:path w="5521325" h="5077459">
                  <a:moveTo>
                    <a:pt x="4710265" y="1570405"/>
                  </a:moveTo>
                  <a:lnTo>
                    <a:pt x="4708703" y="1571078"/>
                  </a:lnTo>
                  <a:lnTo>
                    <a:pt x="4706823" y="1572082"/>
                  </a:lnTo>
                  <a:lnTo>
                    <a:pt x="4704778" y="1573301"/>
                  </a:lnTo>
                  <a:lnTo>
                    <a:pt x="4710265" y="1570405"/>
                  </a:lnTo>
                  <a:close/>
                </a:path>
                <a:path w="5521325" h="5077459">
                  <a:moveTo>
                    <a:pt x="4800270" y="1503908"/>
                  </a:moveTo>
                  <a:lnTo>
                    <a:pt x="4799685" y="1503680"/>
                  </a:lnTo>
                  <a:lnTo>
                    <a:pt x="4798822" y="1503705"/>
                  </a:lnTo>
                  <a:lnTo>
                    <a:pt x="4798034" y="1503934"/>
                  </a:lnTo>
                  <a:lnTo>
                    <a:pt x="4798301" y="1504302"/>
                  </a:lnTo>
                  <a:lnTo>
                    <a:pt x="4799127" y="1504238"/>
                  </a:lnTo>
                  <a:lnTo>
                    <a:pt x="4800270" y="1503908"/>
                  </a:lnTo>
                  <a:close/>
                </a:path>
                <a:path w="5521325" h="5077459">
                  <a:moveTo>
                    <a:pt x="4920894" y="1410614"/>
                  </a:moveTo>
                  <a:lnTo>
                    <a:pt x="4915128" y="1417523"/>
                  </a:lnTo>
                  <a:lnTo>
                    <a:pt x="4918875" y="1414487"/>
                  </a:lnTo>
                  <a:lnTo>
                    <a:pt x="4919675" y="1413217"/>
                  </a:lnTo>
                  <a:lnTo>
                    <a:pt x="4920335" y="1411922"/>
                  </a:lnTo>
                  <a:lnTo>
                    <a:pt x="4920894" y="1410614"/>
                  </a:lnTo>
                  <a:close/>
                </a:path>
                <a:path w="5521325" h="5077459">
                  <a:moveTo>
                    <a:pt x="4962360" y="4947005"/>
                  </a:moveTo>
                  <a:lnTo>
                    <a:pt x="4961179" y="4948186"/>
                  </a:lnTo>
                  <a:lnTo>
                    <a:pt x="4960975" y="4949241"/>
                  </a:lnTo>
                  <a:lnTo>
                    <a:pt x="4961331" y="4951565"/>
                  </a:lnTo>
                  <a:lnTo>
                    <a:pt x="4962118" y="4951019"/>
                  </a:lnTo>
                  <a:lnTo>
                    <a:pt x="4962360" y="4947005"/>
                  </a:lnTo>
                  <a:close/>
                </a:path>
                <a:path w="5521325" h="5077459">
                  <a:moveTo>
                    <a:pt x="4968926" y="4949533"/>
                  </a:moveTo>
                  <a:lnTo>
                    <a:pt x="4967986" y="4945951"/>
                  </a:lnTo>
                  <a:lnTo>
                    <a:pt x="4967363" y="4949850"/>
                  </a:lnTo>
                  <a:lnTo>
                    <a:pt x="4966995" y="4948275"/>
                  </a:lnTo>
                  <a:lnTo>
                    <a:pt x="4966373" y="4952911"/>
                  </a:lnTo>
                  <a:lnTo>
                    <a:pt x="4965585" y="4953457"/>
                  </a:lnTo>
                  <a:lnTo>
                    <a:pt x="4964823" y="4951768"/>
                  </a:lnTo>
                  <a:lnTo>
                    <a:pt x="4964836" y="4950295"/>
                  </a:lnTo>
                  <a:lnTo>
                    <a:pt x="4964646" y="4951336"/>
                  </a:lnTo>
                  <a:lnTo>
                    <a:pt x="4963490" y="4949533"/>
                  </a:lnTo>
                  <a:lnTo>
                    <a:pt x="4963274" y="4952073"/>
                  </a:lnTo>
                  <a:lnTo>
                    <a:pt x="4964595" y="4955057"/>
                  </a:lnTo>
                  <a:lnTo>
                    <a:pt x="4965954" y="4955057"/>
                  </a:lnTo>
                  <a:lnTo>
                    <a:pt x="4967148" y="4952377"/>
                  </a:lnTo>
                  <a:lnTo>
                    <a:pt x="4967529" y="4953228"/>
                  </a:lnTo>
                  <a:lnTo>
                    <a:pt x="4967325" y="4954295"/>
                  </a:lnTo>
                  <a:lnTo>
                    <a:pt x="4967325" y="4955032"/>
                  </a:lnTo>
                  <a:lnTo>
                    <a:pt x="4968113" y="4953025"/>
                  </a:lnTo>
                  <a:lnTo>
                    <a:pt x="4968926" y="4949533"/>
                  </a:lnTo>
                  <a:close/>
                </a:path>
                <a:path w="5521325" h="5077459">
                  <a:moveTo>
                    <a:pt x="4969751" y="4945646"/>
                  </a:moveTo>
                  <a:lnTo>
                    <a:pt x="4969446" y="4945659"/>
                  </a:lnTo>
                  <a:lnTo>
                    <a:pt x="4969065" y="4945596"/>
                  </a:lnTo>
                  <a:lnTo>
                    <a:pt x="4968951" y="4946586"/>
                  </a:lnTo>
                  <a:lnTo>
                    <a:pt x="4969751" y="4945646"/>
                  </a:lnTo>
                  <a:close/>
                </a:path>
                <a:path w="5521325" h="5077459">
                  <a:moveTo>
                    <a:pt x="4970132" y="4945215"/>
                  </a:moveTo>
                  <a:lnTo>
                    <a:pt x="4969751" y="4945646"/>
                  </a:lnTo>
                  <a:lnTo>
                    <a:pt x="4969942" y="4945621"/>
                  </a:lnTo>
                  <a:lnTo>
                    <a:pt x="4970107" y="4945583"/>
                  </a:lnTo>
                  <a:lnTo>
                    <a:pt x="4970132" y="4945215"/>
                  </a:lnTo>
                  <a:close/>
                </a:path>
                <a:path w="5521325" h="5077459">
                  <a:moveTo>
                    <a:pt x="4970513" y="4944770"/>
                  </a:moveTo>
                  <a:lnTo>
                    <a:pt x="4970132" y="4944656"/>
                  </a:lnTo>
                  <a:lnTo>
                    <a:pt x="4970145" y="4944897"/>
                  </a:lnTo>
                  <a:lnTo>
                    <a:pt x="4970145" y="4945075"/>
                  </a:lnTo>
                  <a:lnTo>
                    <a:pt x="4970132" y="4945215"/>
                  </a:lnTo>
                  <a:lnTo>
                    <a:pt x="4970513" y="4944770"/>
                  </a:lnTo>
                  <a:close/>
                </a:path>
                <a:path w="5521325" h="5077459">
                  <a:moveTo>
                    <a:pt x="4970843" y="4952365"/>
                  </a:moveTo>
                  <a:lnTo>
                    <a:pt x="4970259" y="4951793"/>
                  </a:lnTo>
                  <a:lnTo>
                    <a:pt x="4970259" y="4952492"/>
                  </a:lnTo>
                  <a:lnTo>
                    <a:pt x="4970843" y="4952365"/>
                  </a:lnTo>
                  <a:close/>
                </a:path>
                <a:path w="5521325" h="5077459">
                  <a:moveTo>
                    <a:pt x="4971364" y="4947386"/>
                  </a:moveTo>
                  <a:lnTo>
                    <a:pt x="4969916" y="4948047"/>
                  </a:lnTo>
                  <a:lnTo>
                    <a:pt x="4969840" y="4949063"/>
                  </a:lnTo>
                  <a:lnTo>
                    <a:pt x="4969713" y="4951260"/>
                  </a:lnTo>
                  <a:lnTo>
                    <a:pt x="4970259" y="4951793"/>
                  </a:lnTo>
                  <a:lnTo>
                    <a:pt x="4970361" y="4949444"/>
                  </a:lnTo>
                  <a:lnTo>
                    <a:pt x="4970678" y="4948936"/>
                  </a:lnTo>
                  <a:lnTo>
                    <a:pt x="4971364" y="4947386"/>
                  </a:lnTo>
                  <a:close/>
                </a:path>
                <a:path w="5521325" h="5077459">
                  <a:moveTo>
                    <a:pt x="4972062" y="4947069"/>
                  </a:moveTo>
                  <a:lnTo>
                    <a:pt x="4971859" y="4946269"/>
                  </a:lnTo>
                  <a:lnTo>
                    <a:pt x="4971364" y="4947386"/>
                  </a:lnTo>
                  <a:lnTo>
                    <a:pt x="4972062" y="4947069"/>
                  </a:lnTo>
                  <a:close/>
                </a:path>
                <a:path w="5521325" h="5077459">
                  <a:moveTo>
                    <a:pt x="4973993" y="4945761"/>
                  </a:moveTo>
                  <a:lnTo>
                    <a:pt x="4972431" y="4946904"/>
                  </a:lnTo>
                  <a:lnTo>
                    <a:pt x="4972151" y="4947031"/>
                  </a:lnTo>
                  <a:lnTo>
                    <a:pt x="4972177" y="4947539"/>
                  </a:lnTo>
                  <a:lnTo>
                    <a:pt x="4972774" y="4949825"/>
                  </a:lnTo>
                  <a:lnTo>
                    <a:pt x="4972863" y="4950333"/>
                  </a:lnTo>
                  <a:lnTo>
                    <a:pt x="4972990" y="4950333"/>
                  </a:lnTo>
                  <a:lnTo>
                    <a:pt x="4972418" y="4948301"/>
                  </a:lnTo>
                  <a:lnTo>
                    <a:pt x="4973599" y="4947158"/>
                  </a:lnTo>
                  <a:lnTo>
                    <a:pt x="4973993" y="4945761"/>
                  </a:lnTo>
                  <a:close/>
                </a:path>
                <a:path w="5521325" h="5077459">
                  <a:moveTo>
                    <a:pt x="4976863" y="4945634"/>
                  </a:moveTo>
                  <a:lnTo>
                    <a:pt x="4975555" y="4946777"/>
                  </a:lnTo>
                  <a:lnTo>
                    <a:pt x="4974361" y="4949190"/>
                  </a:lnTo>
                  <a:lnTo>
                    <a:pt x="4972990" y="4950333"/>
                  </a:lnTo>
                  <a:lnTo>
                    <a:pt x="4972990" y="4951095"/>
                  </a:lnTo>
                  <a:lnTo>
                    <a:pt x="4972177" y="4951730"/>
                  </a:lnTo>
                  <a:lnTo>
                    <a:pt x="4972113" y="4952238"/>
                  </a:lnTo>
                  <a:lnTo>
                    <a:pt x="4976355" y="4947793"/>
                  </a:lnTo>
                  <a:lnTo>
                    <a:pt x="4976457" y="4946904"/>
                  </a:lnTo>
                  <a:lnTo>
                    <a:pt x="4976863" y="4945634"/>
                  </a:lnTo>
                  <a:close/>
                </a:path>
                <a:path w="5521325" h="5077459">
                  <a:moveTo>
                    <a:pt x="4977498" y="4945075"/>
                  </a:moveTo>
                  <a:lnTo>
                    <a:pt x="4977485" y="4944453"/>
                  </a:lnTo>
                  <a:lnTo>
                    <a:pt x="4977231" y="4944669"/>
                  </a:lnTo>
                  <a:lnTo>
                    <a:pt x="4977041" y="4945062"/>
                  </a:lnTo>
                  <a:lnTo>
                    <a:pt x="4976863" y="4945558"/>
                  </a:lnTo>
                  <a:lnTo>
                    <a:pt x="4977079" y="4945367"/>
                  </a:lnTo>
                  <a:lnTo>
                    <a:pt x="4977282" y="4945202"/>
                  </a:lnTo>
                  <a:lnTo>
                    <a:pt x="4977498" y="4945075"/>
                  </a:lnTo>
                  <a:close/>
                </a:path>
                <a:path w="5521325" h="5077459">
                  <a:moveTo>
                    <a:pt x="4977841" y="4951984"/>
                  </a:moveTo>
                  <a:lnTo>
                    <a:pt x="4977562" y="4950549"/>
                  </a:lnTo>
                  <a:lnTo>
                    <a:pt x="4976101" y="4950460"/>
                  </a:lnTo>
                  <a:lnTo>
                    <a:pt x="4977841" y="4951984"/>
                  </a:lnTo>
                  <a:close/>
                </a:path>
                <a:path w="5521325" h="5077459">
                  <a:moveTo>
                    <a:pt x="4977955" y="4944846"/>
                  </a:moveTo>
                  <a:lnTo>
                    <a:pt x="4977803" y="4944910"/>
                  </a:lnTo>
                  <a:lnTo>
                    <a:pt x="4977650" y="4944986"/>
                  </a:lnTo>
                  <a:lnTo>
                    <a:pt x="4977498" y="4945075"/>
                  </a:lnTo>
                  <a:lnTo>
                    <a:pt x="4977498" y="4945583"/>
                  </a:lnTo>
                  <a:lnTo>
                    <a:pt x="4977549" y="4946053"/>
                  </a:lnTo>
                  <a:lnTo>
                    <a:pt x="4977663" y="4946345"/>
                  </a:lnTo>
                  <a:lnTo>
                    <a:pt x="4977663" y="4945481"/>
                  </a:lnTo>
                  <a:lnTo>
                    <a:pt x="4977765" y="4945050"/>
                  </a:lnTo>
                  <a:lnTo>
                    <a:pt x="4977955" y="4944846"/>
                  </a:lnTo>
                  <a:close/>
                </a:path>
                <a:path w="5521325" h="5077459">
                  <a:moveTo>
                    <a:pt x="4978641" y="4944757"/>
                  </a:moveTo>
                  <a:lnTo>
                    <a:pt x="4978324" y="4944669"/>
                  </a:lnTo>
                  <a:lnTo>
                    <a:pt x="4978108" y="4944707"/>
                  </a:lnTo>
                  <a:lnTo>
                    <a:pt x="4977968" y="4944846"/>
                  </a:lnTo>
                  <a:lnTo>
                    <a:pt x="4978184" y="4944796"/>
                  </a:lnTo>
                  <a:lnTo>
                    <a:pt x="4978412" y="4944745"/>
                  </a:lnTo>
                  <a:lnTo>
                    <a:pt x="4978641" y="4944757"/>
                  </a:lnTo>
                  <a:close/>
                </a:path>
                <a:path w="5521325" h="5077459">
                  <a:moveTo>
                    <a:pt x="4980965" y="4944148"/>
                  </a:moveTo>
                  <a:lnTo>
                    <a:pt x="4980940" y="4944415"/>
                  </a:lnTo>
                  <a:lnTo>
                    <a:pt x="4980927" y="4944808"/>
                  </a:lnTo>
                  <a:lnTo>
                    <a:pt x="4980965" y="4945392"/>
                  </a:lnTo>
                  <a:lnTo>
                    <a:pt x="4980965" y="4944148"/>
                  </a:lnTo>
                  <a:close/>
                </a:path>
                <a:path w="5521325" h="5077459">
                  <a:moveTo>
                    <a:pt x="4981181" y="4943005"/>
                  </a:moveTo>
                  <a:lnTo>
                    <a:pt x="4980991" y="4943170"/>
                  </a:lnTo>
                  <a:lnTo>
                    <a:pt x="4980978" y="4944148"/>
                  </a:lnTo>
                  <a:lnTo>
                    <a:pt x="4981181" y="4943005"/>
                  </a:lnTo>
                  <a:close/>
                </a:path>
                <a:path w="5521325" h="5077459">
                  <a:moveTo>
                    <a:pt x="4981511" y="4942713"/>
                  </a:moveTo>
                  <a:lnTo>
                    <a:pt x="4981295" y="4942294"/>
                  </a:lnTo>
                  <a:lnTo>
                    <a:pt x="4981181" y="4943005"/>
                  </a:lnTo>
                  <a:lnTo>
                    <a:pt x="4981511" y="4942713"/>
                  </a:lnTo>
                  <a:close/>
                </a:path>
                <a:path w="5521325" h="5077459">
                  <a:moveTo>
                    <a:pt x="4984077" y="4944745"/>
                  </a:moveTo>
                  <a:lnTo>
                    <a:pt x="4983302" y="4944542"/>
                  </a:lnTo>
                  <a:lnTo>
                    <a:pt x="4981956" y="4942319"/>
                  </a:lnTo>
                  <a:lnTo>
                    <a:pt x="4981511" y="4942713"/>
                  </a:lnTo>
                  <a:lnTo>
                    <a:pt x="4983556" y="4946866"/>
                  </a:lnTo>
                  <a:lnTo>
                    <a:pt x="4984077" y="4944745"/>
                  </a:lnTo>
                  <a:close/>
                </a:path>
                <a:path w="5521325" h="5077459">
                  <a:moveTo>
                    <a:pt x="4997259" y="4960886"/>
                  </a:moveTo>
                  <a:lnTo>
                    <a:pt x="4996167" y="4958512"/>
                  </a:lnTo>
                  <a:lnTo>
                    <a:pt x="4995126" y="4958448"/>
                  </a:lnTo>
                  <a:lnTo>
                    <a:pt x="4996967" y="4960988"/>
                  </a:lnTo>
                  <a:lnTo>
                    <a:pt x="4997259" y="4960886"/>
                  </a:lnTo>
                  <a:close/>
                </a:path>
                <a:path w="5521325" h="5077459">
                  <a:moveTo>
                    <a:pt x="4997640" y="4941062"/>
                  </a:moveTo>
                  <a:lnTo>
                    <a:pt x="4996104" y="4942205"/>
                  </a:lnTo>
                  <a:lnTo>
                    <a:pt x="4997640" y="4942852"/>
                  </a:lnTo>
                  <a:lnTo>
                    <a:pt x="4997640" y="4941062"/>
                  </a:lnTo>
                  <a:close/>
                </a:path>
                <a:path w="5521325" h="5077459">
                  <a:moveTo>
                    <a:pt x="4998224" y="4943094"/>
                  </a:moveTo>
                  <a:lnTo>
                    <a:pt x="4997640" y="4942852"/>
                  </a:lnTo>
                  <a:lnTo>
                    <a:pt x="4997653" y="4943983"/>
                  </a:lnTo>
                  <a:lnTo>
                    <a:pt x="4998136" y="4943500"/>
                  </a:lnTo>
                  <a:lnTo>
                    <a:pt x="4998224" y="4943094"/>
                  </a:lnTo>
                  <a:close/>
                </a:path>
                <a:path w="5521325" h="5077459">
                  <a:moveTo>
                    <a:pt x="4998631" y="4958651"/>
                  </a:moveTo>
                  <a:lnTo>
                    <a:pt x="4995900" y="4957915"/>
                  </a:lnTo>
                  <a:lnTo>
                    <a:pt x="4996167" y="4958512"/>
                  </a:lnTo>
                  <a:lnTo>
                    <a:pt x="4998631" y="4958651"/>
                  </a:lnTo>
                  <a:close/>
                </a:path>
                <a:path w="5521325" h="5077459">
                  <a:moveTo>
                    <a:pt x="4999799" y="4964874"/>
                  </a:moveTo>
                  <a:lnTo>
                    <a:pt x="4996967" y="4960988"/>
                  </a:lnTo>
                  <a:lnTo>
                    <a:pt x="4996091" y="4961293"/>
                  </a:lnTo>
                  <a:lnTo>
                    <a:pt x="4999799" y="4964874"/>
                  </a:lnTo>
                  <a:close/>
                </a:path>
                <a:path w="5521325" h="5077459">
                  <a:moveTo>
                    <a:pt x="5000333" y="4954841"/>
                  </a:moveTo>
                  <a:lnTo>
                    <a:pt x="5000155" y="4953774"/>
                  </a:lnTo>
                  <a:lnTo>
                    <a:pt x="4998821" y="4955413"/>
                  </a:lnTo>
                  <a:lnTo>
                    <a:pt x="5000333" y="4954841"/>
                  </a:lnTo>
                  <a:close/>
                </a:path>
                <a:path w="5521325" h="5077459">
                  <a:moveTo>
                    <a:pt x="5000879" y="4956556"/>
                  </a:moveTo>
                  <a:lnTo>
                    <a:pt x="5000828" y="4954651"/>
                  </a:lnTo>
                  <a:lnTo>
                    <a:pt x="5000485" y="4954778"/>
                  </a:lnTo>
                  <a:lnTo>
                    <a:pt x="5000447" y="4955540"/>
                  </a:lnTo>
                  <a:lnTo>
                    <a:pt x="5000764" y="4957445"/>
                  </a:lnTo>
                  <a:lnTo>
                    <a:pt x="5000879" y="4956556"/>
                  </a:lnTo>
                  <a:close/>
                </a:path>
                <a:path w="5521325" h="5077459">
                  <a:moveTo>
                    <a:pt x="5004422" y="4943132"/>
                  </a:moveTo>
                  <a:lnTo>
                    <a:pt x="5004384" y="4943729"/>
                  </a:lnTo>
                  <a:lnTo>
                    <a:pt x="5004397" y="4944173"/>
                  </a:lnTo>
                  <a:lnTo>
                    <a:pt x="5004409" y="4944580"/>
                  </a:lnTo>
                  <a:lnTo>
                    <a:pt x="5004422" y="4943132"/>
                  </a:lnTo>
                  <a:close/>
                </a:path>
                <a:path w="5521325" h="5077459">
                  <a:moveTo>
                    <a:pt x="5008169" y="4960721"/>
                  </a:moveTo>
                  <a:lnTo>
                    <a:pt x="5007000" y="4959693"/>
                  </a:lnTo>
                  <a:lnTo>
                    <a:pt x="5005641" y="4960442"/>
                  </a:lnTo>
                  <a:lnTo>
                    <a:pt x="5007216" y="4961585"/>
                  </a:lnTo>
                  <a:lnTo>
                    <a:pt x="5007216" y="4962322"/>
                  </a:lnTo>
                  <a:lnTo>
                    <a:pt x="5007991" y="4961052"/>
                  </a:lnTo>
                  <a:lnTo>
                    <a:pt x="5008169" y="4960721"/>
                  </a:lnTo>
                  <a:close/>
                </a:path>
                <a:path w="5521325" h="5077459">
                  <a:moveTo>
                    <a:pt x="5010124" y="4961229"/>
                  </a:moveTo>
                  <a:lnTo>
                    <a:pt x="5009921" y="4957864"/>
                  </a:lnTo>
                  <a:lnTo>
                    <a:pt x="5009921" y="4956365"/>
                  </a:lnTo>
                  <a:lnTo>
                    <a:pt x="5009845" y="4957775"/>
                  </a:lnTo>
                  <a:lnTo>
                    <a:pt x="5009629" y="4958461"/>
                  </a:lnTo>
                  <a:lnTo>
                    <a:pt x="5009324" y="4958753"/>
                  </a:lnTo>
                  <a:lnTo>
                    <a:pt x="5009375" y="4959388"/>
                  </a:lnTo>
                  <a:lnTo>
                    <a:pt x="5009515" y="4960150"/>
                  </a:lnTo>
                  <a:lnTo>
                    <a:pt x="5009731" y="4961128"/>
                  </a:lnTo>
                  <a:lnTo>
                    <a:pt x="5010124" y="4961229"/>
                  </a:lnTo>
                  <a:close/>
                </a:path>
                <a:path w="5521325" h="5077459">
                  <a:moveTo>
                    <a:pt x="5012385" y="4943983"/>
                  </a:moveTo>
                  <a:lnTo>
                    <a:pt x="5010836" y="4942941"/>
                  </a:lnTo>
                  <a:lnTo>
                    <a:pt x="5011509" y="4943564"/>
                  </a:lnTo>
                  <a:lnTo>
                    <a:pt x="5011991" y="4943830"/>
                  </a:lnTo>
                  <a:lnTo>
                    <a:pt x="5012385" y="4943983"/>
                  </a:lnTo>
                  <a:close/>
                </a:path>
                <a:path w="5521325" h="5077459">
                  <a:moveTo>
                    <a:pt x="5022596" y="4943703"/>
                  </a:moveTo>
                  <a:lnTo>
                    <a:pt x="5022520" y="4943411"/>
                  </a:lnTo>
                  <a:lnTo>
                    <a:pt x="5022393" y="4943106"/>
                  </a:lnTo>
                  <a:lnTo>
                    <a:pt x="5022189" y="4942865"/>
                  </a:lnTo>
                  <a:lnTo>
                    <a:pt x="5022227" y="4943081"/>
                  </a:lnTo>
                  <a:lnTo>
                    <a:pt x="5022393" y="4943373"/>
                  </a:lnTo>
                  <a:lnTo>
                    <a:pt x="5022596" y="4943703"/>
                  </a:lnTo>
                  <a:close/>
                </a:path>
                <a:path w="5521325" h="5077459">
                  <a:moveTo>
                    <a:pt x="5034394" y="4950384"/>
                  </a:moveTo>
                  <a:lnTo>
                    <a:pt x="5034013" y="4951349"/>
                  </a:lnTo>
                  <a:lnTo>
                    <a:pt x="5034343" y="4950968"/>
                  </a:lnTo>
                  <a:lnTo>
                    <a:pt x="5034394" y="4950384"/>
                  </a:lnTo>
                  <a:close/>
                </a:path>
                <a:path w="5521325" h="5077459">
                  <a:moveTo>
                    <a:pt x="5034915" y="4951260"/>
                  </a:moveTo>
                  <a:lnTo>
                    <a:pt x="5034623" y="4951222"/>
                  </a:lnTo>
                  <a:lnTo>
                    <a:pt x="5034775" y="4951768"/>
                  </a:lnTo>
                  <a:lnTo>
                    <a:pt x="5034915" y="4951260"/>
                  </a:lnTo>
                  <a:close/>
                </a:path>
                <a:path w="5521325" h="5077459">
                  <a:moveTo>
                    <a:pt x="5035448" y="4954651"/>
                  </a:moveTo>
                  <a:lnTo>
                    <a:pt x="5035347" y="4953889"/>
                  </a:lnTo>
                  <a:lnTo>
                    <a:pt x="5034775" y="4951768"/>
                  </a:lnTo>
                  <a:lnTo>
                    <a:pt x="5034254" y="4953635"/>
                  </a:lnTo>
                  <a:lnTo>
                    <a:pt x="5035448" y="4954651"/>
                  </a:lnTo>
                  <a:close/>
                </a:path>
                <a:path w="5521325" h="5077459">
                  <a:moveTo>
                    <a:pt x="5038890" y="4959388"/>
                  </a:moveTo>
                  <a:lnTo>
                    <a:pt x="5038826" y="4958956"/>
                  </a:lnTo>
                  <a:lnTo>
                    <a:pt x="5038737" y="4958562"/>
                  </a:lnTo>
                  <a:lnTo>
                    <a:pt x="5038598" y="4958207"/>
                  </a:lnTo>
                  <a:lnTo>
                    <a:pt x="5038687" y="4958689"/>
                  </a:lnTo>
                  <a:lnTo>
                    <a:pt x="5038788" y="4959121"/>
                  </a:lnTo>
                  <a:lnTo>
                    <a:pt x="5038890" y="4959388"/>
                  </a:lnTo>
                  <a:close/>
                </a:path>
                <a:path w="5521325" h="5077459">
                  <a:moveTo>
                    <a:pt x="5047450" y="4952708"/>
                  </a:moveTo>
                  <a:lnTo>
                    <a:pt x="5047272" y="4952466"/>
                  </a:lnTo>
                  <a:lnTo>
                    <a:pt x="5047348" y="4952644"/>
                  </a:lnTo>
                  <a:close/>
                </a:path>
                <a:path w="5521325" h="5077459">
                  <a:moveTo>
                    <a:pt x="5048021" y="4953114"/>
                  </a:moveTo>
                  <a:lnTo>
                    <a:pt x="5047450" y="4952708"/>
                  </a:lnTo>
                  <a:lnTo>
                    <a:pt x="5047615" y="4952949"/>
                  </a:lnTo>
                  <a:lnTo>
                    <a:pt x="5047805" y="4953076"/>
                  </a:lnTo>
                  <a:lnTo>
                    <a:pt x="5048021" y="4953114"/>
                  </a:lnTo>
                  <a:close/>
                </a:path>
                <a:path w="5521325" h="5077459">
                  <a:moveTo>
                    <a:pt x="5048682" y="4940681"/>
                  </a:moveTo>
                  <a:lnTo>
                    <a:pt x="5048174" y="4940300"/>
                  </a:lnTo>
                  <a:lnTo>
                    <a:pt x="5046967" y="4939411"/>
                  </a:lnTo>
                  <a:lnTo>
                    <a:pt x="5044491" y="4940300"/>
                  </a:lnTo>
                  <a:lnTo>
                    <a:pt x="5042738" y="4939665"/>
                  </a:lnTo>
                  <a:lnTo>
                    <a:pt x="5042471" y="4941189"/>
                  </a:lnTo>
                  <a:lnTo>
                    <a:pt x="5048580" y="4941189"/>
                  </a:lnTo>
                  <a:lnTo>
                    <a:pt x="5048682" y="4940681"/>
                  </a:lnTo>
                  <a:close/>
                </a:path>
                <a:path w="5521325" h="5077459">
                  <a:moveTo>
                    <a:pt x="5049482" y="4954206"/>
                  </a:moveTo>
                  <a:lnTo>
                    <a:pt x="5049431" y="4952898"/>
                  </a:lnTo>
                  <a:lnTo>
                    <a:pt x="5048694" y="4953343"/>
                  </a:lnTo>
                  <a:lnTo>
                    <a:pt x="5048021" y="4953114"/>
                  </a:lnTo>
                  <a:lnTo>
                    <a:pt x="5049482" y="4954206"/>
                  </a:lnTo>
                  <a:close/>
                </a:path>
                <a:path w="5521325" h="5077459">
                  <a:moveTo>
                    <a:pt x="5057406" y="4937633"/>
                  </a:moveTo>
                  <a:lnTo>
                    <a:pt x="5057368" y="4936998"/>
                  </a:lnTo>
                  <a:lnTo>
                    <a:pt x="5057318" y="4937633"/>
                  </a:lnTo>
                  <a:close/>
                </a:path>
                <a:path w="5521325" h="5077459">
                  <a:moveTo>
                    <a:pt x="5067363" y="4955705"/>
                  </a:moveTo>
                  <a:lnTo>
                    <a:pt x="5066220" y="4955121"/>
                  </a:lnTo>
                  <a:lnTo>
                    <a:pt x="5066309" y="4956276"/>
                  </a:lnTo>
                  <a:lnTo>
                    <a:pt x="5067363" y="4955705"/>
                  </a:lnTo>
                  <a:close/>
                </a:path>
                <a:path w="5521325" h="5077459">
                  <a:moveTo>
                    <a:pt x="5068316" y="4953127"/>
                  </a:moveTo>
                  <a:lnTo>
                    <a:pt x="5067922" y="4953127"/>
                  </a:lnTo>
                  <a:lnTo>
                    <a:pt x="5068252" y="4953241"/>
                  </a:lnTo>
                  <a:close/>
                </a:path>
                <a:path w="5521325" h="5077459">
                  <a:moveTo>
                    <a:pt x="5069941" y="1286078"/>
                  </a:moveTo>
                  <a:lnTo>
                    <a:pt x="5069522" y="1285519"/>
                  </a:lnTo>
                  <a:lnTo>
                    <a:pt x="5068519" y="1285316"/>
                  </a:lnTo>
                  <a:lnTo>
                    <a:pt x="5066677" y="1285570"/>
                  </a:lnTo>
                  <a:lnTo>
                    <a:pt x="5063236" y="1288529"/>
                  </a:lnTo>
                  <a:lnTo>
                    <a:pt x="5064531" y="1292288"/>
                  </a:lnTo>
                  <a:lnTo>
                    <a:pt x="5064341" y="1294663"/>
                  </a:lnTo>
                  <a:lnTo>
                    <a:pt x="5065204" y="1291805"/>
                  </a:lnTo>
                  <a:lnTo>
                    <a:pt x="5067198" y="1288999"/>
                  </a:lnTo>
                  <a:lnTo>
                    <a:pt x="5069941" y="1286078"/>
                  </a:lnTo>
                  <a:close/>
                </a:path>
                <a:path w="5521325" h="5077459">
                  <a:moveTo>
                    <a:pt x="5074120" y="4937633"/>
                  </a:moveTo>
                  <a:lnTo>
                    <a:pt x="5072723" y="4933950"/>
                  </a:lnTo>
                  <a:lnTo>
                    <a:pt x="5070576" y="4934661"/>
                  </a:lnTo>
                  <a:lnTo>
                    <a:pt x="5074120" y="4937633"/>
                  </a:lnTo>
                  <a:close/>
                </a:path>
                <a:path w="5521325" h="5077459">
                  <a:moveTo>
                    <a:pt x="5075402" y="4935994"/>
                  </a:moveTo>
                  <a:lnTo>
                    <a:pt x="5074120" y="4934229"/>
                  </a:lnTo>
                  <a:lnTo>
                    <a:pt x="5073955" y="4937087"/>
                  </a:lnTo>
                  <a:lnTo>
                    <a:pt x="5075402" y="4935994"/>
                  </a:lnTo>
                  <a:close/>
                </a:path>
                <a:path w="5521325" h="5077459">
                  <a:moveTo>
                    <a:pt x="5085308" y="4953254"/>
                  </a:moveTo>
                  <a:lnTo>
                    <a:pt x="5085270" y="4953101"/>
                  </a:lnTo>
                  <a:lnTo>
                    <a:pt x="5085054" y="4952911"/>
                  </a:lnTo>
                  <a:lnTo>
                    <a:pt x="5084978" y="4953381"/>
                  </a:lnTo>
                  <a:lnTo>
                    <a:pt x="5085308" y="4953254"/>
                  </a:lnTo>
                  <a:close/>
                </a:path>
                <a:path w="5521325" h="5077459">
                  <a:moveTo>
                    <a:pt x="5086045" y="4956073"/>
                  </a:moveTo>
                  <a:lnTo>
                    <a:pt x="5084788" y="4956911"/>
                  </a:lnTo>
                  <a:lnTo>
                    <a:pt x="5084369" y="4957419"/>
                  </a:lnTo>
                  <a:lnTo>
                    <a:pt x="5086045" y="4956073"/>
                  </a:lnTo>
                  <a:close/>
                </a:path>
                <a:path w="5521325" h="5077459">
                  <a:moveTo>
                    <a:pt x="5088267" y="4952111"/>
                  </a:moveTo>
                  <a:lnTo>
                    <a:pt x="5085410" y="4953216"/>
                  </a:lnTo>
                  <a:lnTo>
                    <a:pt x="5087505" y="4955032"/>
                  </a:lnTo>
                  <a:lnTo>
                    <a:pt x="5088267" y="4952111"/>
                  </a:lnTo>
                  <a:close/>
                </a:path>
                <a:path w="5521325" h="5077459">
                  <a:moveTo>
                    <a:pt x="5092725" y="4935296"/>
                  </a:moveTo>
                  <a:lnTo>
                    <a:pt x="5092039" y="4935118"/>
                  </a:lnTo>
                  <a:lnTo>
                    <a:pt x="5091519" y="4935105"/>
                  </a:lnTo>
                  <a:lnTo>
                    <a:pt x="5091760" y="4937036"/>
                  </a:lnTo>
                  <a:lnTo>
                    <a:pt x="5092065" y="4936375"/>
                  </a:lnTo>
                  <a:lnTo>
                    <a:pt x="5092370" y="4935728"/>
                  </a:lnTo>
                  <a:lnTo>
                    <a:pt x="5092725" y="4935296"/>
                  </a:lnTo>
                  <a:close/>
                </a:path>
                <a:path w="5521325" h="5077459">
                  <a:moveTo>
                    <a:pt x="5094452" y="4935131"/>
                  </a:moveTo>
                  <a:lnTo>
                    <a:pt x="5093703" y="4934547"/>
                  </a:lnTo>
                  <a:lnTo>
                    <a:pt x="5093170" y="4934763"/>
                  </a:lnTo>
                  <a:lnTo>
                    <a:pt x="5092725" y="4935296"/>
                  </a:lnTo>
                  <a:lnTo>
                    <a:pt x="5093297" y="4935448"/>
                  </a:lnTo>
                  <a:lnTo>
                    <a:pt x="5093982" y="4935715"/>
                  </a:lnTo>
                  <a:lnTo>
                    <a:pt x="5094452" y="4935131"/>
                  </a:lnTo>
                  <a:close/>
                </a:path>
                <a:path w="5521325" h="5077459">
                  <a:moveTo>
                    <a:pt x="5097970" y="4949545"/>
                  </a:moveTo>
                  <a:lnTo>
                    <a:pt x="5097843" y="4949228"/>
                  </a:lnTo>
                  <a:lnTo>
                    <a:pt x="5097488" y="4949368"/>
                  </a:lnTo>
                  <a:lnTo>
                    <a:pt x="5097373" y="4949774"/>
                  </a:lnTo>
                  <a:lnTo>
                    <a:pt x="5097411" y="4950130"/>
                  </a:lnTo>
                  <a:lnTo>
                    <a:pt x="5097729" y="4949837"/>
                  </a:lnTo>
                  <a:lnTo>
                    <a:pt x="5097970" y="4949545"/>
                  </a:lnTo>
                  <a:close/>
                </a:path>
                <a:path w="5521325" h="5077459">
                  <a:moveTo>
                    <a:pt x="5101856" y="4953101"/>
                  </a:moveTo>
                  <a:lnTo>
                    <a:pt x="5100904" y="4952479"/>
                  </a:lnTo>
                  <a:lnTo>
                    <a:pt x="5100612" y="4954778"/>
                  </a:lnTo>
                  <a:lnTo>
                    <a:pt x="5101806" y="4953241"/>
                  </a:lnTo>
                  <a:lnTo>
                    <a:pt x="5101856" y="4953101"/>
                  </a:lnTo>
                  <a:close/>
                </a:path>
                <a:path w="5521325" h="5077459">
                  <a:moveTo>
                    <a:pt x="5106898" y="4952466"/>
                  </a:moveTo>
                  <a:lnTo>
                    <a:pt x="5106682" y="4952390"/>
                  </a:lnTo>
                  <a:lnTo>
                    <a:pt x="5106530" y="4952327"/>
                  </a:lnTo>
                  <a:lnTo>
                    <a:pt x="5106365" y="4952263"/>
                  </a:lnTo>
                  <a:lnTo>
                    <a:pt x="5106594" y="4952606"/>
                  </a:lnTo>
                  <a:lnTo>
                    <a:pt x="5106809" y="4952784"/>
                  </a:lnTo>
                  <a:lnTo>
                    <a:pt x="5106898" y="4952466"/>
                  </a:lnTo>
                  <a:close/>
                </a:path>
                <a:path w="5521325" h="5077459">
                  <a:moveTo>
                    <a:pt x="5113515" y="4928743"/>
                  </a:moveTo>
                  <a:lnTo>
                    <a:pt x="5112905" y="4928743"/>
                  </a:lnTo>
                  <a:lnTo>
                    <a:pt x="5112956" y="4928870"/>
                  </a:lnTo>
                  <a:lnTo>
                    <a:pt x="5113515" y="4928743"/>
                  </a:lnTo>
                  <a:close/>
                </a:path>
                <a:path w="5521325" h="5077459">
                  <a:moveTo>
                    <a:pt x="5117846" y="4956048"/>
                  </a:moveTo>
                  <a:lnTo>
                    <a:pt x="5117160" y="4956937"/>
                  </a:lnTo>
                  <a:lnTo>
                    <a:pt x="5117846" y="4956048"/>
                  </a:lnTo>
                  <a:close/>
                </a:path>
                <a:path w="5521325" h="5077459">
                  <a:moveTo>
                    <a:pt x="5122507" y="4953330"/>
                  </a:moveTo>
                  <a:lnTo>
                    <a:pt x="5122342" y="4953254"/>
                  </a:lnTo>
                  <a:lnTo>
                    <a:pt x="5121745" y="4953254"/>
                  </a:lnTo>
                  <a:lnTo>
                    <a:pt x="5121313" y="4953762"/>
                  </a:lnTo>
                  <a:lnTo>
                    <a:pt x="5122507" y="4953330"/>
                  </a:lnTo>
                  <a:close/>
                </a:path>
                <a:path w="5521325" h="5077459">
                  <a:moveTo>
                    <a:pt x="5122977" y="4954600"/>
                  </a:moveTo>
                  <a:lnTo>
                    <a:pt x="5122545" y="4954981"/>
                  </a:lnTo>
                  <a:lnTo>
                    <a:pt x="5122761" y="4954879"/>
                  </a:lnTo>
                  <a:lnTo>
                    <a:pt x="5122977" y="4954600"/>
                  </a:lnTo>
                  <a:close/>
                </a:path>
                <a:path w="5521325" h="5077459">
                  <a:moveTo>
                    <a:pt x="5127383" y="4924298"/>
                  </a:moveTo>
                  <a:lnTo>
                    <a:pt x="5126660" y="4924552"/>
                  </a:lnTo>
                  <a:lnTo>
                    <a:pt x="5125555" y="4923663"/>
                  </a:lnTo>
                  <a:lnTo>
                    <a:pt x="5125974" y="4926076"/>
                  </a:lnTo>
                  <a:lnTo>
                    <a:pt x="5126609" y="4925314"/>
                  </a:lnTo>
                  <a:lnTo>
                    <a:pt x="5126774" y="4925657"/>
                  </a:lnTo>
                  <a:lnTo>
                    <a:pt x="5126736" y="4925314"/>
                  </a:lnTo>
                  <a:lnTo>
                    <a:pt x="5127053" y="4924679"/>
                  </a:lnTo>
                  <a:lnTo>
                    <a:pt x="5127168" y="4924552"/>
                  </a:lnTo>
                  <a:lnTo>
                    <a:pt x="5127383" y="4924298"/>
                  </a:lnTo>
                  <a:close/>
                </a:path>
                <a:path w="5521325" h="5077459">
                  <a:moveTo>
                    <a:pt x="5127612" y="4953343"/>
                  </a:moveTo>
                  <a:lnTo>
                    <a:pt x="5127193" y="4952822"/>
                  </a:lnTo>
                  <a:lnTo>
                    <a:pt x="5127168" y="4953381"/>
                  </a:lnTo>
                  <a:lnTo>
                    <a:pt x="5127612" y="4953343"/>
                  </a:lnTo>
                  <a:close/>
                </a:path>
                <a:path w="5521325" h="5077459">
                  <a:moveTo>
                    <a:pt x="5128260" y="4923244"/>
                  </a:moveTo>
                  <a:lnTo>
                    <a:pt x="5127815" y="4923574"/>
                  </a:lnTo>
                  <a:lnTo>
                    <a:pt x="5127383" y="4924196"/>
                  </a:lnTo>
                  <a:lnTo>
                    <a:pt x="5127574" y="4924107"/>
                  </a:lnTo>
                  <a:lnTo>
                    <a:pt x="5128260" y="4923244"/>
                  </a:lnTo>
                  <a:close/>
                </a:path>
                <a:path w="5521325" h="5077459">
                  <a:moveTo>
                    <a:pt x="5128387" y="4953254"/>
                  </a:moveTo>
                  <a:lnTo>
                    <a:pt x="5127650" y="4953330"/>
                  </a:lnTo>
                  <a:lnTo>
                    <a:pt x="5127955" y="4953762"/>
                  </a:lnTo>
                  <a:lnTo>
                    <a:pt x="5128387" y="4953254"/>
                  </a:lnTo>
                  <a:close/>
                </a:path>
                <a:path w="5521325" h="5077459">
                  <a:moveTo>
                    <a:pt x="5131841" y="4946891"/>
                  </a:moveTo>
                  <a:lnTo>
                    <a:pt x="5131536" y="4946624"/>
                  </a:lnTo>
                  <a:lnTo>
                    <a:pt x="5131308" y="4946561"/>
                  </a:lnTo>
                  <a:lnTo>
                    <a:pt x="5131117" y="4946548"/>
                  </a:lnTo>
                  <a:lnTo>
                    <a:pt x="5131841" y="4946891"/>
                  </a:lnTo>
                  <a:close/>
                </a:path>
                <a:path w="5521325" h="5077459">
                  <a:moveTo>
                    <a:pt x="5131841" y="4944554"/>
                  </a:moveTo>
                  <a:lnTo>
                    <a:pt x="5131130" y="4944364"/>
                  </a:lnTo>
                  <a:lnTo>
                    <a:pt x="5131701" y="4945126"/>
                  </a:lnTo>
                  <a:lnTo>
                    <a:pt x="5131841" y="4944554"/>
                  </a:lnTo>
                  <a:close/>
                </a:path>
                <a:path w="5521325" h="5077459">
                  <a:moveTo>
                    <a:pt x="5132540" y="4944745"/>
                  </a:moveTo>
                  <a:lnTo>
                    <a:pt x="5132184" y="4943145"/>
                  </a:lnTo>
                  <a:lnTo>
                    <a:pt x="5131841" y="4944554"/>
                  </a:lnTo>
                  <a:lnTo>
                    <a:pt x="5132540" y="4944745"/>
                  </a:lnTo>
                  <a:close/>
                </a:path>
                <a:path w="5521325" h="5077459">
                  <a:moveTo>
                    <a:pt x="5140198" y="4942776"/>
                  </a:moveTo>
                  <a:lnTo>
                    <a:pt x="5140096" y="4943221"/>
                  </a:lnTo>
                  <a:lnTo>
                    <a:pt x="5140198" y="4943475"/>
                  </a:lnTo>
                  <a:lnTo>
                    <a:pt x="5140198" y="4942776"/>
                  </a:lnTo>
                  <a:close/>
                </a:path>
                <a:path w="5521325" h="5077459">
                  <a:moveTo>
                    <a:pt x="5140642" y="4947793"/>
                  </a:moveTo>
                  <a:lnTo>
                    <a:pt x="5140464" y="4947920"/>
                  </a:lnTo>
                  <a:lnTo>
                    <a:pt x="5140642" y="4947793"/>
                  </a:lnTo>
                  <a:close/>
                </a:path>
                <a:path w="5521325" h="5077459">
                  <a:moveTo>
                    <a:pt x="5140884" y="4947412"/>
                  </a:moveTo>
                  <a:lnTo>
                    <a:pt x="5140642" y="4947793"/>
                  </a:lnTo>
                  <a:lnTo>
                    <a:pt x="5140807" y="4947666"/>
                  </a:lnTo>
                  <a:lnTo>
                    <a:pt x="5140884" y="4947412"/>
                  </a:lnTo>
                  <a:close/>
                </a:path>
                <a:path w="5521325" h="5077459">
                  <a:moveTo>
                    <a:pt x="5144160" y="4945253"/>
                  </a:moveTo>
                  <a:lnTo>
                    <a:pt x="5140985" y="4947539"/>
                  </a:lnTo>
                  <a:lnTo>
                    <a:pt x="5140972" y="4947920"/>
                  </a:lnTo>
                  <a:lnTo>
                    <a:pt x="5141900" y="4953000"/>
                  </a:lnTo>
                  <a:lnTo>
                    <a:pt x="5143893" y="4950460"/>
                  </a:lnTo>
                  <a:lnTo>
                    <a:pt x="5143779" y="4949825"/>
                  </a:lnTo>
                  <a:lnTo>
                    <a:pt x="5143131" y="4948301"/>
                  </a:lnTo>
                  <a:lnTo>
                    <a:pt x="5142992" y="4947971"/>
                  </a:lnTo>
                  <a:lnTo>
                    <a:pt x="5142865" y="4947666"/>
                  </a:lnTo>
                  <a:lnTo>
                    <a:pt x="5142992" y="4947971"/>
                  </a:lnTo>
                  <a:lnTo>
                    <a:pt x="5143131" y="4947666"/>
                  </a:lnTo>
                  <a:lnTo>
                    <a:pt x="5144160" y="4945253"/>
                  </a:lnTo>
                  <a:close/>
                </a:path>
                <a:path w="5521325" h="5077459">
                  <a:moveTo>
                    <a:pt x="5144440" y="4920361"/>
                  </a:moveTo>
                  <a:lnTo>
                    <a:pt x="5144376" y="4920234"/>
                  </a:lnTo>
                  <a:lnTo>
                    <a:pt x="5143347" y="4919472"/>
                  </a:lnTo>
                  <a:lnTo>
                    <a:pt x="5143614" y="4921631"/>
                  </a:lnTo>
                  <a:lnTo>
                    <a:pt x="5143919" y="4920742"/>
                  </a:lnTo>
                  <a:lnTo>
                    <a:pt x="5144440" y="4920361"/>
                  </a:lnTo>
                  <a:close/>
                </a:path>
                <a:path w="5521325" h="5077459">
                  <a:moveTo>
                    <a:pt x="5148643" y="4922647"/>
                  </a:moveTo>
                  <a:lnTo>
                    <a:pt x="5147780" y="4917948"/>
                  </a:lnTo>
                  <a:lnTo>
                    <a:pt x="5144617" y="4920234"/>
                  </a:lnTo>
                  <a:lnTo>
                    <a:pt x="5144541" y="4920361"/>
                  </a:lnTo>
                  <a:lnTo>
                    <a:pt x="5148072" y="4922977"/>
                  </a:lnTo>
                  <a:lnTo>
                    <a:pt x="5148237" y="4922901"/>
                  </a:lnTo>
                  <a:lnTo>
                    <a:pt x="5148643" y="4922647"/>
                  </a:lnTo>
                  <a:close/>
                </a:path>
                <a:path w="5521325" h="5077459">
                  <a:moveTo>
                    <a:pt x="5158359" y="4947374"/>
                  </a:moveTo>
                  <a:lnTo>
                    <a:pt x="5158206" y="4946789"/>
                  </a:lnTo>
                  <a:lnTo>
                    <a:pt x="5157990" y="4946370"/>
                  </a:lnTo>
                  <a:lnTo>
                    <a:pt x="5157775" y="4945964"/>
                  </a:lnTo>
                  <a:lnTo>
                    <a:pt x="5157838" y="4946294"/>
                  </a:lnTo>
                  <a:lnTo>
                    <a:pt x="5157978" y="4946713"/>
                  </a:lnTo>
                  <a:lnTo>
                    <a:pt x="5158359" y="4947374"/>
                  </a:lnTo>
                  <a:close/>
                </a:path>
                <a:path w="5521325" h="5077459">
                  <a:moveTo>
                    <a:pt x="5167833" y="4914100"/>
                  </a:moveTo>
                  <a:lnTo>
                    <a:pt x="5167592" y="4914074"/>
                  </a:lnTo>
                  <a:lnTo>
                    <a:pt x="5167833" y="4914100"/>
                  </a:lnTo>
                  <a:close/>
                </a:path>
                <a:path w="5521325" h="5077459">
                  <a:moveTo>
                    <a:pt x="5170182" y="4914252"/>
                  </a:moveTo>
                  <a:lnTo>
                    <a:pt x="5169497" y="4914023"/>
                  </a:lnTo>
                  <a:lnTo>
                    <a:pt x="5168646" y="4913973"/>
                  </a:lnTo>
                  <a:lnTo>
                    <a:pt x="5167846" y="4914100"/>
                  </a:lnTo>
                  <a:lnTo>
                    <a:pt x="5170182" y="4914252"/>
                  </a:lnTo>
                  <a:close/>
                </a:path>
                <a:path w="5521325" h="5077459">
                  <a:moveTo>
                    <a:pt x="5171897" y="4941036"/>
                  </a:moveTo>
                  <a:lnTo>
                    <a:pt x="5171808" y="4940757"/>
                  </a:lnTo>
                  <a:lnTo>
                    <a:pt x="5171402" y="4940566"/>
                  </a:lnTo>
                  <a:lnTo>
                    <a:pt x="5171897" y="4941036"/>
                  </a:lnTo>
                  <a:close/>
                </a:path>
                <a:path w="5521325" h="5077459">
                  <a:moveTo>
                    <a:pt x="5172341" y="4940782"/>
                  </a:moveTo>
                  <a:lnTo>
                    <a:pt x="5172278" y="4940401"/>
                  </a:lnTo>
                  <a:lnTo>
                    <a:pt x="5171999" y="4941214"/>
                  </a:lnTo>
                  <a:lnTo>
                    <a:pt x="5172341" y="4940782"/>
                  </a:lnTo>
                  <a:close/>
                </a:path>
                <a:path w="5521325" h="5077459">
                  <a:moveTo>
                    <a:pt x="5173484" y="4938014"/>
                  </a:moveTo>
                  <a:lnTo>
                    <a:pt x="5173370" y="4936998"/>
                  </a:lnTo>
                  <a:lnTo>
                    <a:pt x="5173307" y="4936871"/>
                  </a:lnTo>
                  <a:lnTo>
                    <a:pt x="5173484" y="4938014"/>
                  </a:lnTo>
                  <a:close/>
                </a:path>
                <a:path w="5521325" h="5077459">
                  <a:moveTo>
                    <a:pt x="5178539" y="4913858"/>
                  </a:moveTo>
                  <a:lnTo>
                    <a:pt x="5176774" y="4912652"/>
                  </a:lnTo>
                  <a:lnTo>
                    <a:pt x="5177371" y="4913769"/>
                  </a:lnTo>
                  <a:lnTo>
                    <a:pt x="5177904" y="4914379"/>
                  </a:lnTo>
                  <a:lnTo>
                    <a:pt x="5178425" y="4914760"/>
                  </a:lnTo>
                  <a:lnTo>
                    <a:pt x="5178476" y="4914493"/>
                  </a:lnTo>
                  <a:lnTo>
                    <a:pt x="5178539" y="4914252"/>
                  </a:lnTo>
                  <a:lnTo>
                    <a:pt x="5178539" y="4913858"/>
                  </a:lnTo>
                  <a:close/>
                </a:path>
                <a:path w="5521325" h="5077459">
                  <a:moveTo>
                    <a:pt x="5183644" y="4941595"/>
                  </a:moveTo>
                  <a:lnTo>
                    <a:pt x="5182705" y="4937912"/>
                  </a:lnTo>
                  <a:lnTo>
                    <a:pt x="5182082" y="4938700"/>
                  </a:lnTo>
                  <a:lnTo>
                    <a:pt x="5182603" y="4942941"/>
                  </a:lnTo>
                  <a:lnTo>
                    <a:pt x="5183644" y="4941595"/>
                  </a:lnTo>
                  <a:close/>
                </a:path>
                <a:path w="5521325" h="5077459">
                  <a:moveTo>
                    <a:pt x="5187353" y="4910836"/>
                  </a:moveTo>
                  <a:lnTo>
                    <a:pt x="5186845" y="4911471"/>
                  </a:lnTo>
                  <a:lnTo>
                    <a:pt x="5186794" y="4911725"/>
                  </a:lnTo>
                  <a:lnTo>
                    <a:pt x="5186896" y="4911953"/>
                  </a:lnTo>
                  <a:lnTo>
                    <a:pt x="5187353" y="4910836"/>
                  </a:lnTo>
                  <a:close/>
                </a:path>
                <a:path w="5521325" h="5077459">
                  <a:moveTo>
                    <a:pt x="5191772" y="4936109"/>
                  </a:moveTo>
                  <a:lnTo>
                    <a:pt x="5191366" y="4935855"/>
                  </a:lnTo>
                  <a:lnTo>
                    <a:pt x="5191772" y="4936109"/>
                  </a:lnTo>
                  <a:close/>
                </a:path>
                <a:path w="5521325" h="5077459">
                  <a:moveTo>
                    <a:pt x="5213337" y="4927600"/>
                  </a:moveTo>
                  <a:lnTo>
                    <a:pt x="5212600" y="4928108"/>
                  </a:lnTo>
                  <a:lnTo>
                    <a:pt x="5213210" y="4929289"/>
                  </a:lnTo>
                  <a:lnTo>
                    <a:pt x="5213337" y="4927600"/>
                  </a:lnTo>
                  <a:close/>
                </a:path>
                <a:path w="5521325" h="5077459">
                  <a:moveTo>
                    <a:pt x="5214505" y="4931791"/>
                  </a:moveTo>
                  <a:lnTo>
                    <a:pt x="5213985" y="4930775"/>
                  </a:lnTo>
                  <a:lnTo>
                    <a:pt x="5213210" y="4929289"/>
                  </a:lnTo>
                  <a:lnTo>
                    <a:pt x="5213108" y="4930775"/>
                  </a:lnTo>
                  <a:lnTo>
                    <a:pt x="5212512" y="4929378"/>
                  </a:lnTo>
                  <a:lnTo>
                    <a:pt x="5213489" y="4932426"/>
                  </a:lnTo>
                  <a:lnTo>
                    <a:pt x="5214505" y="4931791"/>
                  </a:lnTo>
                  <a:close/>
                </a:path>
                <a:path w="5521325" h="5077459">
                  <a:moveTo>
                    <a:pt x="5228158" y="4931435"/>
                  </a:moveTo>
                  <a:lnTo>
                    <a:pt x="5227142" y="4931334"/>
                  </a:lnTo>
                  <a:lnTo>
                    <a:pt x="5225948" y="4930051"/>
                  </a:lnTo>
                  <a:lnTo>
                    <a:pt x="5225542" y="4930610"/>
                  </a:lnTo>
                  <a:lnTo>
                    <a:pt x="5226329" y="4932400"/>
                  </a:lnTo>
                  <a:lnTo>
                    <a:pt x="5227739" y="4933404"/>
                  </a:lnTo>
                  <a:lnTo>
                    <a:pt x="5228158" y="4931435"/>
                  </a:lnTo>
                  <a:close/>
                </a:path>
                <a:path w="5521325" h="5077459">
                  <a:moveTo>
                    <a:pt x="5234686" y="4925707"/>
                  </a:moveTo>
                  <a:lnTo>
                    <a:pt x="5234546" y="4926076"/>
                  </a:lnTo>
                  <a:lnTo>
                    <a:pt x="5234216" y="4927651"/>
                  </a:lnTo>
                  <a:lnTo>
                    <a:pt x="5234394" y="4927473"/>
                  </a:lnTo>
                  <a:lnTo>
                    <a:pt x="5234686" y="4925707"/>
                  </a:lnTo>
                  <a:close/>
                </a:path>
                <a:path w="5521325" h="5077459">
                  <a:moveTo>
                    <a:pt x="5235194" y="4928489"/>
                  </a:moveTo>
                  <a:lnTo>
                    <a:pt x="5234787" y="4929124"/>
                  </a:lnTo>
                  <a:lnTo>
                    <a:pt x="5234381" y="4930394"/>
                  </a:lnTo>
                  <a:lnTo>
                    <a:pt x="5233771" y="4929759"/>
                  </a:lnTo>
                  <a:lnTo>
                    <a:pt x="5234216" y="4927651"/>
                  </a:lnTo>
                  <a:lnTo>
                    <a:pt x="5232158" y="4929632"/>
                  </a:lnTo>
                  <a:lnTo>
                    <a:pt x="5230965" y="4932045"/>
                  </a:lnTo>
                  <a:lnTo>
                    <a:pt x="5232158" y="4931918"/>
                  </a:lnTo>
                  <a:lnTo>
                    <a:pt x="5234978" y="4931029"/>
                  </a:lnTo>
                  <a:lnTo>
                    <a:pt x="5235029" y="4930394"/>
                  </a:lnTo>
                  <a:lnTo>
                    <a:pt x="5235194" y="4928489"/>
                  </a:lnTo>
                  <a:close/>
                </a:path>
                <a:path w="5521325" h="5077459">
                  <a:moveTo>
                    <a:pt x="5244668" y="4902428"/>
                  </a:moveTo>
                  <a:lnTo>
                    <a:pt x="5244338" y="4901057"/>
                  </a:lnTo>
                  <a:lnTo>
                    <a:pt x="5243525" y="4900803"/>
                  </a:lnTo>
                  <a:lnTo>
                    <a:pt x="5243931" y="4902327"/>
                  </a:lnTo>
                  <a:lnTo>
                    <a:pt x="5244668" y="4902428"/>
                  </a:lnTo>
                  <a:close/>
                </a:path>
                <a:path w="5521325" h="5077459">
                  <a:moveTo>
                    <a:pt x="5244922" y="4902454"/>
                  </a:moveTo>
                  <a:lnTo>
                    <a:pt x="5244668" y="4902428"/>
                  </a:lnTo>
                  <a:lnTo>
                    <a:pt x="5244782" y="4902924"/>
                  </a:lnTo>
                  <a:lnTo>
                    <a:pt x="5244922" y="4902454"/>
                  </a:lnTo>
                  <a:close/>
                </a:path>
                <a:path w="5521325" h="5077459">
                  <a:moveTo>
                    <a:pt x="5255298" y="5075186"/>
                  </a:moveTo>
                  <a:lnTo>
                    <a:pt x="5254764" y="5076329"/>
                  </a:lnTo>
                  <a:lnTo>
                    <a:pt x="5254701" y="5076901"/>
                  </a:lnTo>
                  <a:lnTo>
                    <a:pt x="5255298" y="5075186"/>
                  </a:lnTo>
                  <a:close/>
                </a:path>
                <a:path w="5521325" h="5077459">
                  <a:moveTo>
                    <a:pt x="5319687" y="5031168"/>
                  </a:moveTo>
                  <a:lnTo>
                    <a:pt x="5317287" y="5028235"/>
                  </a:lnTo>
                  <a:lnTo>
                    <a:pt x="5317210" y="5029124"/>
                  </a:lnTo>
                  <a:lnTo>
                    <a:pt x="5319560" y="5032667"/>
                  </a:lnTo>
                  <a:lnTo>
                    <a:pt x="5319687" y="5031168"/>
                  </a:lnTo>
                  <a:close/>
                </a:path>
                <a:path w="5521325" h="5077459">
                  <a:moveTo>
                    <a:pt x="5327599" y="4889766"/>
                  </a:moveTo>
                  <a:lnTo>
                    <a:pt x="5326964" y="4887976"/>
                  </a:lnTo>
                  <a:lnTo>
                    <a:pt x="5326723" y="4890389"/>
                  </a:lnTo>
                  <a:lnTo>
                    <a:pt x="5327599" y="4889766"/>
                  </a:lnTo>
                  <a:close/>
                </a:path>
                <a:path w="5521325" h="5077459">
                  <a:moveTo>
                    <a:pt x="5328501" y="4889119"/>
                  </a:moveTo>
                  <a:lnTo>
                    <a:pt x="5327789" y="4889627"/>
                  </a:lnTo>
                  <a:lnTo>
                    <a:pt x="5327675" y="4890008"/>
                  </a:lnTo>
                  <a:lnTo>
                    <a:pt x="5327980" y="4890884"/>
                  </a:lnTo>
                  <a:lnTo>
                    <a:pt x="5328501" y="4889119"/>
                  </a:lnTo>
                  <a:close/>
                </a:path>
                <a:path w="5521325" h="5077459">
                  <a:moveTo>
                    <a:pt x="5335244" y="1045603"/>
                  </a:moveTo>
                  <a:lnTo>
                    <a:pt x="5333377" y="1047597"/>
                  </a:lnTo>
                  <a:lnTo>
                    <a:pt x="5331498" y="1049642"/>
                  </a:lnTo>
                  <a:lnTo>
                    <a:pt x="5329593" y="1051661"/>
                  </a:lnTo>
                  <a:lnTo>
                    <a:pt x="5332273" y="1049007"/>
                  </a:lnTo>
                  <a:lnTo>
                    <a:pt x="5334000" y="1047140"/>
                  </a:lnTo>
                  <a:lnTo>
                    <a:pt x="5335244" y="1045603"/>
                  </a:lnTo>
                  <a:close/>
                </a:path>
                <a:path w="5521325" h="5077459">
                  <a:moveTo>
                    <a:pt x="5344236" y="1034999"/>
                  </a:moveTo>
                  <a:lnTo>
                    <a:pt x="5339042" y="1041285"/>
                  </a:lnTo>
                  <a:lnTo>
                    <a:pt x="5339169" y="1041781"/>
                  </a:lnTo>
                  <a:lnTo>
                    <a:pt x="5339169" y="1042136"/>
                  </a:lnTo>
                  <a:lnTo>
                    <a:pt x="5341302" y="1039533"/>
                  </a:lnTo>
                  <a:lnTo>
                    <a:pt x="5342877" y="1037221"/>
                  </a:lnTo>
                  <a:lnTo>
                    <a:pt x="5344236" y="1034999"/>
                  </a:lnTo>
                  <a:close/>
                </a:path>
                <a:path w="5521325" h="5077459">
                  <a:moveTo>
                    <a:pt x="5346878" y="4881626"/>
                  </a:moveTo>
                  <a:lnTo>
                    <a:pt x="5346458" y="4882642"/>
                  </a:lnTo>
                  <a:lnTo>
                    <a:pt x="5345773" y="4883404"/>
                  </a:lnTo>
                  <a:lnTo>
                    <a:pt x="5345887" y="4884128"/>
                  </a:lnTo>
                  <a:lnTo>
                    <a:pt x="5346878" y="4881626"/>
                  </a:lnTo>
                  <a:close/>
                </a:path>
                <a:path w="5521325" h="5077459">
                  <a:moveTo>
                    <a:pt x="5348008" y="5009820"/>
                  </a:moveTo>
                  <a:lnTo>
                    <a:pt x="5347373" y="5007953"/>
                  </a:lnTo>
                  <a:lnTo>
                    <a:pt x="5346611" y="5008207"/>
                  </a:lnTo>
                  <a:lnTo>
                    <a:pt x="5345112" y="5007470"/>
                  </a:lnTo>
                  <a:lnTo>
                    <a:pt x="5345087" y="5008092"/>
                  </a:lnTo>
                  <a:lnTo>
                    <a:pt x="5346509" y="5009400"/>
                  </a:lnTo>
                  <a:lnTo>
                    <a:pt x="5348008" y="5009820"/>
                  </a:lnTo>
                  <a:close/>
                </a:path>
                <a:path w="5521325" h="5077459">
                  <a:moveTo>
                    <a:pt x="5354371" y="4881486"/>
                  </a:moveTo>
                  <a:lnTo>
                    <a:pt x="5354155" y="4881448"/>
                  </a:lnTo>
                  <a:lnTo>
                    <a:pt x="5353990" y="4881588"/>
                  </a:lnTo>
                  <a:lnTo>
                    <a:pt x="5353951" y="4882007"/>
                  </a:lnTo>
                  <a:lnTo>
                    <a:pt x="5354371" y="4881486"/>
                  </a:lnTo>
                  <a:close/>
                </a:path>
                <a:path w="5521325" h="5077459">
                  <a:moveTo>
                    <a:pt x="5354510" y="4911560"/>
                  </a:moveTo>
                  <a:lnTo>
                    <a:pt x="5353723" y="4911522"/>
                  </a:lnTo>
                  <a:lnTo>
                    <a:pt x="5353139" y="4912957"/>
                  </a:lnTo>
                  <a:lnTo>
                    <a:pt x="5354510" y="4911560"/>
                  </a:lnTo>
                  <a:close/>
                </a:path>
                <a:path w="5521325" h="5077459">
                  <a:moveTo>
                    <a:pt x="5358612" y="4879340"/>
                  </a:moveTo>
                  <a:lnTo>
                    <a:pt x="5358219" y="4879327"/>
                  </a:lnTo>
                  <a:lnTo>
                    <a:pt x="5358409" y="4880153"/>
                  </a:lnTo>
                  <a:lnTo>
                    <a:pt x="5358612" y="4879340"/>
                  </a:lnTo>
                  <a:close/>
                </a:path>
                <a:path w="5521325" h="5077459">
                  <a:moveTo>
                    <a:pt x="5404764" y="4870704"/>
                  </a:moveTo>
                  <a:lnTo>
                    <a:pt x="5404142" y="4869434"/>
                  </a:lnTo>
                  <a:lnTo>
                    <a:pt x="5404256" y="4868799"/>
                  </a:lnTo>
                  <a:lnTo>
                    <a:pt x="5404332" y="4868545"/>
                  </a:lnTo>
                  <a:lnTo>
                    <a:pt x="5402377" y="4867529"/>
                  </a:lnTo>
                  <a:lnTo>
                    <a:pt x="5404764" y="4870704"/>
                  </a:lnTo>
                  <a:close/>
                </a:path>
                <a:path w="5521325" h="5077459">
                  <a:moveTo>
                    <a:pt x="5406263" y="4894072"/>
                  </a:moveTo>
                  <a:lnTo>
                    <a:pt x="5406225" y="4893945"/>
                  </a:lnTo>
                  <a:lnTo>
                    <a:pt x="5405348" y="4893437"/>
                  </a:lnTo>
                  <a:lnTo>
                    <a:pt x="5406263" y="4894072"/>
                  </a:lnTo>
                  <a:close/>
                </a:path>
                <a:path w="5521325" h="5077459">
                  <a:moveTo>
                    <a:pt x="5430266" y="4949990"/>
                  </a:moveTo>
                  <a:lnTo>
                    <a:pt x="5429669" y="4950206"/>
                  </a:lnTo>
                  <a:lnTo>
                    <a:pt x="5429948" y="4951628"/>
                  </a:lnTo>
                  <a:lnTo>
                    <a:pt x="5430266" y="4949990"/>
                  </a:lnTo>
                  <a:close/>
                </a:path>
                <a:path w="5521325" h="5077459">
                  <a:moveTo>
                    <a:pt x="5432780" y="4866703"/>
                  </a:moveTo>
                  <a:lnTo>
                    <a:pt x="5432260" y="4865268"/>
                  </a:lnTo>
                  <a:lnTo>
                    <a:pt x="5432209" y="4866386"/>
                  </a:lnTo>
                  <a:lnTo>
                    <a:pt x="5432780" y="4866703"/>
                  </a:lnTo>
                  <a:close/>
                </a:path>
                <a:path w="5521325" h="5077459">
                  <a:moveTo>
                    <a:pt x="5434101" y="4864354"/>
                  </a:moveTo>
                  <a:lnTo>
                    <a:pt x="5433187" y="4863465"/>
                  </a:lnTo>
                  <a:lnTo>
                    <a:pt x="5430685" y="4860798"/>
                  </a:lnTo>
                  <a:lnTo>
                    <a:pt x="5432260" y="4865268"/>
                  </a:lnTo>
                  <a:lnTo>
                    <a:pt x="5432310" y="4864481"/>
                  </a:lnTo>
                  <a:lnTo>
                    <a:pt x="5434101" y="4864354"/>
                  </a:lnTo>
                  <a:close/>
                </a:path>
                <a:path w="5521325" h="5077459">
                  <a:moveTo>
                    <a:pt x="5447093" y="4883785"/>
                  </a:moveTo>
                  <a:lnTo>
                    <a:pt x="5446484" y="4883912"/>
                  </a:lnTo>
                  <a:lnTo>
                    <a:pt x="5446446" y="4884801"/>
                  </a:lnTo>
                  <a:lnTo>
                    <a:pt x="5447093" y="4883785"/>
                  </a:lnTo>
                  <a:close/>
                </a:path>
                <a:path w="5521325" h="5077459">
                  <a:moveTo>
                    <a:pt x="5453799" y="4862525"/>
                  </a:moveTo>
                  <a:lnTo>
                    <a:pt x="5452961" y="4861941"/>
                  </a:lnTo>
                  <a:lnTo>
                    <a:pt x="5453481" y="4862957"/>
                  </a:lnTo>
                  <a:lnTo>
                    <a:pt x="5453532" y="4862830"/>
                  </a:lnTo>
                  <a:lnTo>
                    <a:pt x="5453799" y="4862525"/>
                  </a:lnTo>
                  <a:close/>
                </a:path>
                <a:path w="5521325" h="5077459">
                  <a:moveTo>
                    <a:pt x="5454307" y="906132"/>
                  </a:moveTo>
                  <a:lnTo>
                    <a:pt x="5446065" y="912444"/>
                  </a:lnTo>
                  <a:lnTo>
                    <a:pt x="5437987" y="920292"/>
                  </a:lnTo>
                  <a:lnTo>
                    <a:pt x="5430240" y="929474"/>
                  </a:lnTo>
                  <a:lnTo>
                    <a:pt x="5422963" y="939787"/>
                  </a:lnTo>
                  <a:lnTo>
                    <a:pt x="5419814" y="941857"/>
                  </a:lnTo>
                  <a:lnTo>
                    <a:pt x="5421350" y="938479"/>
                  </a:lnTo>
                  <a:lnTo>
                    <a:pt x="5421325" y="937336"/>
                  </a:lnTo>
                  <a:lnTo>
                    <a:pt x="5416855" y="944968"/>
                  </a:lnTo>
                  <a:lnTo>
                    <a:pt x="5413705" y="951852"/>
                  </a:lnTo>
                  <a:lnTo>
                    <a:pt x="5413222" y="956322"/>
                  </a:lnTo>
                  <a:lnTo>
                    <a:pt x="5416753" y="956729"/>
                  </a:lnTo>
                  <a:lnTo>
                    <a:pt x="5420017" y="949896"/>
                  </a:lnTo>
                  <a:lnTo>
                    <a:pt x="5423001" y="944892"/>
                  </a:lnTo>
                  <a:lnTo>
                    <a:pt x="5425973" y="939660"/>
                  </a:lnTo>
                  <a:lnTo>
                    <a:pt x="5429212" y="932141"/>
                  </a:lnTo>
                  <a:lnTo>
                    <a:pt x="5435435" y="924496"/>
                  </a:lnTo>
                  <a:lnTo>
                    <a:pt x="5441759" y="920305"/>
                  </a:lnTo>
                  <a:lnTo>
                    <a:pt x="5441823" y="922604"/>
                  </a:lnTo>
                  <a:lnTo>
                    <a:pt x="5443334" y="919276"/>
                  </a:lnTo>
                  <a:lnTo>
                    <a:pt x="5452770" y="911872"/>
                  </a:lnTo>
                  <a:lnTo>
                    <a:pt x="5454307" y="906132"/>
                  </a:lnTo>
                  <a:close/>
                </a:path>
                <a:path w="5521325" h="5077459">
                  <a:moveTo>
                    <a:pt x="5454777" y="4861814"/>
                  </a:moveTo>
                  <a:lnTo>
                    <a:pt x="5454650" y="4861585"/>
                  </a:lnTo>
                  <a:lnTo>
                    <a:pt x="5454777" y="4861814"/>
                  </a:lnTo>
                  <a:close/>
                </a:path>
                <a:path w="5521325" h="5077459">
                  <a:moveTo>
                    <a:pt x="5455742" y="4860772"/>
                  </a:moveTo>
                  <a:lnTo>
                    <a:pt x="5455488" y="4860163"/>
                  </a:lnTo>
                  <a:lnTo>
                    <a:pt x="5455602" y="4860544"/>
                  </a:lnTo>
                  <a:lnTo>
                    <a:pt x="5455742" y="4860772"/>
                  </a:lnTo>
                  <a:close/>
                </a:path>
                <a:path w="5521325" h="5077459">
                  <a:moveTo>
                    <a:pt x="5455894" y="4863973"/>
                  </a:moveTo>
                  <a:lnTo>
                    <a:pt x="5455323" y="4861814"/>
                  </a:lnTo>
                  <a:lnTo>
                    <a:pt x="5455120" y="4861052"/>
                  </a:lnTo>
                  <a:lnTo>
                    <a:pt x="5454777" y="4861433"/>
                  </a:lnTo>
                  <a:lnTo>
                    <a:pt x="5454777" y="4861814"/>
                  </a:lnTo>
                  <a:lnTo>
                    <a:pt x="5454612" y="4861623"/>
                  </a:lnTo>
                  <a:lnTo>
                    <a:pt x="5453799" y="4862525"/>
                  </a:lnTo>
                  <a:lnTo>
                    <a:pt x="5455894" y="4863973"/>
                  </a:lnTo>
                  <a:close/>
                </a:path>
                <a:path w="5521325" h="5077459">
                  <a:moveTo>
                    <a:pt x="5456009" y="4861179"/>
                  </a:moveTo>
                  <a:lnTo>
                    <a:pt x="5455742" y="4860772"/>
                  </a:lnTo>
                  <a:lnTo>
                    <a:pt x="5455920" y="4861179"/>
                  </a:lnTo>
                  <a:close/>
                </a:path>
                <a:path w="5521325" h="5077459">
                  <a:moveTo>
                    <a:pt x="5456466" y="4856442"/>
                  </a:moveTo>
                  <a:lnTo>
                    <a:pt x="5454053" y="4857293"/>
                  </a:lnTo>
                  <a:lnTo>
                    <a:pt x="5454599" y="4858143"/>
                  </a:lnTo>
                  <a:lnTo>
                    <a:pt x="5455069" y="4859121"/>
                  </a:lnTo>
                  <a:lnTo>
                    <a:pt x="5455475" y="4860087"/>
                  </a:lnTo>
                  <a:lnTo>
                    <a:pt x="5454650" y="4857813"/>
                  </a:lnTo>
                  <a:lnTo>
                    <a:pt x="5456466" y="4856442"/>
                  </a:lnTo>
                  <a:close/>
                </a:path>
                <a:path w="5521325" h="5077459">
                  <a:moveTo>
                    <a:pt x="5467401" y="4851781"/>
                  </a:moveTo>
                  <a:lnTo>
                    <a:pt x="5466829" y="4850752"/>
                  </a:lnTo>
                  <a:lnTo>
                    <a:pt x="5466677" y="4851019"/>
                  </a:lnTo>
                  <a:lnTo>
                    <a:pt x="5467401" y="4851781"/>
                  </a:lnTo>
                  <a:close/>
                </a:path>
                <a:path w="5521325" h="5077459">
                  <a:moveTo>
                    <a:pt x="5467985" y="4848606"/>
                  </a:moveTo>
                  <a:lnTo>
                    <a:pt x="5465851" y="4848987"/>
                  </a:lnTo>
                  <a:lnTo>
                    <a:pt x="5466829" y="4850752"/>
                  </a:lnTo>
                  <a:lnTo>
                    <a:pt x="5467985" y="4848606"/>
                  </a:lnTo>
                  <a:close/>
                </a:path>
                <a:path w="5521325" h="5077459">
                  <a:moveTo>
                    <a:pt x="5473154" y="890130"/>
                  </a:moveTo>
                  <a:lnTo>
                    <a:pt x="5469928" y="889939"/>
                  </a:lnTo>
                  <a:lnTo>
                    <a:pt x="5463705" y="897572"/>
                  </a:lnTo>
                  <a:lnTo>
                    <a:pt x="5462219" y="905637"/>
                  </a:lnTo>
                  <a:lnTo>
                    <a:pt x="5471604" y="893521"/>
                  </a:lnTo>
                  <a:lnTo>
                    <a:pt x="5473154" y="890130"/>
                  </a:lnTo>
                  <a:close/>
                </a:path>
                <a:path w="5521325" h="5077459">
                  <a:moveTo>
                    <a:pt x="5483288" y="4850384"/>
                  </a:moveTo>
                  <a:lnTo>
                    <a:pt x="5482996" y="4850257"/>
                  </a:lnTo>
                  <a:lnTo>
                    <a:pt x="5482983" y="4850384"/>
                  </a:lnTo>
                  <a:lnTo>
                    <a:pt x="5483288" y="4850384"/>
                  </a:lnTo>
                  <a:close/>
                </a:path>
                <a:path w="5521325" h="5077459">
                  <a:moveTo>
                    <a:pt x="5495976" y="4844618"/>
                  </a:moveTo>
                  <a:lnTo>
                    <a:pt x="5495950" y="4844389"/>
                  </a:lnTo>
                  <a:lnTo>
                    <a:pt x="5495810" y="4844402"/>
                  </a:lnTo>
                  <a:lnTo>
                    <a:pt x="5495874" y="4844631"/>
                  </a:lnTo>
                  <a:lnTo>
                    <a:pt x="5495912" y="4844783"/>
                  </a:lnTo>
                  <a:lnTo>
                    <a:pt x="5495976" y="4844986"/>
                  </a:lnTo>
                  <a:lnTo>
                    <a:pt x="5495976" y="4844618"/>
                  </a:lnTo>
                  <a:close/>
                </a:path>
                <a:path w="5521325" h="5077459">
                  <a:moveTo>
                    <a:pt x="5503367" y="4843780"/>
                  </a:moveTo>
                  <a:lnTo>
                    <a:pt x="5503151" y="4844288"/>
                  </a:lnTo>
                  <a:lnTo>
                    <a:pt x="5503037" y="4844847"/>
                  </a:lnTo>
                  <a:lnTo>
                    <a:pt x="5503367" y="4843780"/>
                  </a:lnTo>
                  <a:close/>
                </a:path>
                <a:path w="5521325" h="5077459">
                  <a:moveTo>
                    <a:pt x="5506999" y="4842891"/>
                  </a:moveTo>
                  <a:lnTo>
                    <a:pt x="5505208" y="4842129"/>
                  </a:lnTo>
                  <a:lnTo>
                    <a:pt x="5505031" y="4843399"/>
                  </a:lnTo>
                  <a:lnTo>
                    <a:pt x="5504916" y="4844847"/>
                  </a:lnTo>
                  <a:lnTo>
                    <a:pt x="5506618" y="4845977"/>
                  </a:lnTo>
                  <a:lnTo>
                    <a:pt x="5506390" y="4845431"/>
                  </a:lnTo>
                  <a:lnTo>
                    <a:pt x="5506478" y="4844796"/>
                  </a:lnTo>
                  <a:lnTo>
                    <a:pt x="5506999" y="4842891"/>
                  </a:lnTo>
                  <a:close/>
                </a:path>
                <a:path w="5521325" h="5077459">
                  <a:moveTo>
                    <a:pt x="5507317" y="4846434"/>
                  </a:moveTo>
                  <a:lnTo>
                    <a:pt x="5506618" y="4845977"/>
                  </a:lnTo>
                  <a:lnTo>
                    <a:pt x="5507126" y="4847196"/>
                  </a:lnTo>
                  <a:lnTo>
                    <a:pt x="5507228" y="4847031"/>
                  </a:lnTo>
                  <a:lnTo>
                    <a:pt x="5507317" y="4846434"/>
                  </a:lnTo>
                  <a:close/>
                </a:path>
                <a:path w="5521325" h="5077459">
                  <a:moveTo>
                    <a:pt x="5517312" y="4847196"/>
                  </a:moveTo>
                  <a:lnTo>
                    <a:pt x="5517146" y="4845431"/>
                  </a:lnTo>
                  <a:lnTo>
                    <a:pt x="5517045" y="4844415"/>
                  </a:lnTo>
                  <a:lnTo>
                    <a:pt x="5512778" y="4841494"/>
                  </a:lnTo>
                  <a:lnTo>
                    <a:pt x="5511470" y="4845431"/>
                  </a:lnTo>
                  <a:lnTo>
                    <a:pt x="5510771" y="4844288"/>
                  </a:lnTo>
                  <a:lnTo>
                    <a:pt x="5510009" y="4843018"/>
                  </a:lnTo>
                  <a:lnTo>
                    <a:pt x="5511851" y="4842383"/>
                  </a:lnTo>
                  <a:lnTo>
                    <a:pt x="5510098" y="4840224"/>
                  </a:lnTo>
                  <a:lnTo>
                    <a:pt x="5510060" y="4841494"/>
                  </a:lnTo>
                  <a:lnTo>
                    <a:pt x="5509958" y="4842891"/>
                  </a:lnTo>
                  <a:lnTo>
                    <a:pt x="5509692" y="4844288"/>
                  </a:lnTo>
                  <a:lnTo>
                    <a:pt x="5509120" y="4842891"/>
                  </a:lnTo>
                  <a:lnTo>
                    <a:pt x="5508536" y="4842002"/>
                  </a:lnTo>
                  <a:lnTo>
                    <a:pt x="5507952" y="4841621"/>
                  </a:lnTo>
                  <a:lnTo>
                    <a:pt x="5507444" y="4845431"/>
                  </a:lnTo>
                  <a:lnTo>
                    <a:pt x="5507329" y="4846447"/>
                  </a:lnTo>
                  <a:lnTo>
                    <a:pt x="5507520" y="4846574"/>
                  </a:lnTo>
                  <a:lnTo>
                    <a:pt x="5507228" y="4847031"/>
                  </a:lnTo>
                  <a:lnTo>
                    <a:pt x="5507202" y="4847196"/>
                  </a:lnTo>
                  <a:lnTo>
                    <a:pt x="5517312" y="4847196"/>
                  </a:lnTo>
                  <a:close/>
                </a:path>
                <a:path w="5521325" h="5077459">
                  <a:moveTo>
                    <a:pt x="5519356" y="4857432"/>
                  </a:moveTo>
                  <a:lnTo>
                    <a:pt x="5519102" y="4855337"/>
                  </a:lnTo>
                  <a:lnTo>
                    <a:pt x="5518899" y="4855591"/>
                  </a:lnTo>
                  <a:lnTo>
                    <a:pt x="5519356" y="4857432"/>
                  </a:lnTo>
                  <a:close/>
                </a:path>
                <a:path w="5521325" h="5077459">
                  <a:moveTo>
                    <a:pt x="5521058" y="4860772"/>
                  </a:moveTo>
                  <a:lnTo>
                    <a:pt x="5520995" y="4860417"/>
                  </a:lnTo>
                  <a:lnTo>
                    <a:pt x="5520220" y="4859528"/>
                  </a:lnTo>
                  <a:lnTo>
                    <a:pt x="5519610" y="4859528"/>
                  </a:lnTo>
                  <a:lnTo>
                    <a:pt x="5518416" y="4858766"/>
                  </a:lnTo>
                  <a:lnTo>
                    <a:pt x="5518010" y="4857496"/>
                  </a:lnTo>
                  <a:lnTo>
                    <a:pt x="5517972" y="4857369"/>
                  </a:lnTo>
                  <a:lnTo>
                    <a:pt x="5517858" y="4856988"/>
                  </a:lnTo>
                  <a:lnTo>
                    <a:pt x="5518899" y="4855591"/>
                  </a:lnTo>
                  <a:lnTo>
                    <a:pt x="5517947" y="4851654"/>
                  </a:lnTo>
                  <a:lnTo>
                    <a:pt x="5517731" y="4850765"/>
                  </a:lnTo>
                  <a:lnTo>
                    <a:pt x="5517616" y="4850257"/>
                  </a:lnTo>
                  <a:lnTo>
                    <a:pt x="5517604" y="4850130"/>
                  </a:lnTo>
                  <a:lnTo>
                    <a:pt x="5517451" y="4848606"/>
                  </a:lnTo>
                  <a:lnTo>
                    <a:pt x="5517324" y="4847336"/>
                  </a:lnTo>
                  <a:lnTo>
                    <a:pt x="5507190" y="4847336"/>
                  </a:lnTo>
                  <a:lnTo>
                    <a:pt x="5507037" y="4847336"/>
                  </a:lnTo>
                  <a:lnTo>
                    <a:pt x="5506250" y="4848606"/>
                  </a:lnTo>
                  <a:lnTo>
                    <a:pt x="5506047" y="4848352"/>
                  </a:lnTo>
                  <a:lnTo>
                    <a:pt x="5504815" y="4846828"/>
                  </a:lnTo>
                  <a:lnTo>
                    <a:pt x="5504599" y="4846574"/>
                  </a:lnTo>
                  <a:lnTo>
                    <a:pt x="5504485" y="4846320"/>
                  </a:lnTo>
                  <a:lnTo>
                    <a:pt x="5504256" y="4844415"/>
                  </a:lnTo>
                  <a:lnTo>
                    <a:pt x="5503596" y="4846828"/>
                  </a:lnTo>
                  <a:lnTo>
                    <a:pt x="5503138" y="4845812"/>
                  </a:lnTo>
                  <a:lnTo>
                    <a:pt x="5503037" y="4844847"/>
                  </a:lnTo>
                  <a:lnTo>
                    <a:pt x="5502719" y="4845812"/>
                  </a:lnTo>
                  <a:lnTo>
                    <a:pt x="5500611" y="4845304"/>
                  </a:lnTo>
                  <a:lnTo>
                    <a:pt x="5500827" y="4848352"/>
                  </a:lnTo>
                  <a:lnTo>
                    <a:pt x="5498884" y="4845685"/>
                  </a:lnTo>
                  <a:lnTo>
                    <a:pt x="5497271" y="4850130"/>
                  </a:lnTo>
                  <a:lnTo>
                    <a:pt x="5495963" y="4845050"/>
                  </a:lnTo>
                  <a:lnTo>
                    <a:pt x="5495925" y="4846434"/>
                  </a:lnTo>
                  <a:lnTo>
                    <a:pt x="5495112" y="4849622"/>
                  </a:lnTo>
                  <a:lnTo>
                    <a:pt x="5494147" y="4850130"/>
                  </a:lnTo>
                  <a:lnTo>
                    <a:pt x="5494337" y="4843399"/>
                  </a:lnTo>
                  <a:lnTo>
                    <a:pt x="5490210" y="4850765"/>
                  </a:lnTo>
                  <a:lnTo>
                    <a:pt x="5490057" y="4850003"/>
                  </a:lnTo>
                  <a:lnTo>
                    <a:pt x="5488902" y="4844034"/>
                  </a:lnTo>
                  <a:lnTo>
                    <a:pt x="5489029" y="4850003"/>
                  </a:lnTo>
                  <a:lnTo>
                    <a:pt x="5484571" y="4847971"/>
                  </a:lnTo>
                  <a:lnTo>
                    <a:pt x="5482945" y="4851654"/>
                  </a:lnTo>
                  <a:lnTo>
                    <a:pt x="5482983" y="4850384"/>
                  </a:lnTo>
                  <a:lnTo>
                    <a:pt x="5481777" y="4850384"/>
                  </a:lnTo>
                  <a:lnTo>
                    <a:pt x="5480926" y="4848860"/>
                  </a:lnTo>
                  <a:lnTo>
                    <a:pt x="5479758" y="4847971"/>
                  </a:lnTo>
                  <a:lnTo>
                    <a:pt x="5480812" y="4852670"/>
                  </a:lnTo>
                  <a:lnTo>
                    <a:pt x="5478932" y="4854194"/>
                  </a:lnTo>
                  <a:lnTo>
                    <a:pt x="5478513" y="4857369"/>
                  </a:lnTo>
                  <a:lnTo>
                    <a:pt x="5477675" y="4856226"/>
                  </a:lnTo>
                  <a:lnTo>
                    <a:pt x="5476837" y="4855083"/>
                  </a:lnTo>
                  <a:lnTo>
                    <a:pt x="5475630" y="4853432"/>
                  </a:lnTo>
                  <a:lnTo>
                    <a:pt x="5478119" y="4851781"/>
                  </a:lnTo>
                  <a:lnTo>
                    <a:pt x="5476443" y="4847590"/>
                  </a:lnTo>
                  <a:lnTo>
                    <a:pt x="5477522" y="4851273"/>
                  </a:lnTo>
                  <a:lnTo>
                    <a:pt x="5474487" y="4852162"/>
                  </a:lnTo>
                  <a:lnTo>
                    <a:pt x="5475884" y="4855083"/>
                  </a:lnTo>
                  <a:lnTo>
                    <a:pt x="5475033" y="4854067"/>
                  </a:lnTo>
                  <a:lnTo>
                    <a:pt x="5473852" y="4852670"/>
                  </a:lnTo>
                  <a:lnTo>
                    <a:pt x="5474411" y="4854067"/>
                  </a:lnTo>
                  <a:lnTo>
                    <a:pt x="5472735" y="4850384"/>
                  </a:lnTo>
                  <a:lnTo>
                    <a:pt x="5474017" y="4856226"/>
                  </a:lnTo>
                  <a:lnTo>
                    <a:pt x="5473649" y="4855464"/>
                  </a:lnTo>
                  <a:lnTo>
                    <a:pt x="5471769" y="4851654"/>
                  </a:lnTo>
                  <a:lnTo>
                    <a:pt x="5471630" y="4855464"/>
                  </a:lnTo>
                  <a:lnTo>
                    <a:pt x="5469001" y="4853178"/>
                  </a:lnTo>
                  <a:lnTo>
                    <a:pt x="5469166" y="4852543"/>
                  </a:lnTo>
                  <a:lnTo>
                    <a:pt x="5469725" y="4850257"/>
                  </a:lnTo>
                  <a:lnTo>
                    <a:pt x="5468124" y="4852543"/>
                  </a:lnTo>
                  <a:lnTo>
                    <a:pt x="5467401" y="4851781"/>
                  </a:lnTo>
                  <a:lnTo>
                    <a:pt x="5468099" y="4853051"/>
                  </a:lnTo>
                  <a:lnTo>
                    <a:pt x="5468315" y="4855591"/>
                  </a:lnTo>
                  <a:lnTo>
                    <a:pt x="5466131" y="4857496"/>
                  </a:lnTo>
                  <a:lnTo>
                    <a:pt x="5466156" y="4856734"/>
                  </a:lnTo>
                  <a:lnTo>
                    <a:pt x="5466258" y="4854067"/>
                  </a:lnTo>
                  <a:lnTo>
                    <a:pt x="5466219" y="4852670"/>
                  </a:lnTo>
                  <a:lnTo>
                    <a:pt x="5464886" y="4850765"/>
                  </a:lnTo>
                  <a:lnTo>
                    <a:pt x="5463616" y="4852289"/>
                  </a:lnTo>
                  <a:lnTo>
                    <a:pt x="5463451" y="4856607"/>
                  </a:lnTo>
                  <a:lnTo>
                    <a:pt x="5462232" y="4856734"/>
                  </a:lnTo>
                  <a:lnTo>
                    <a:pt x="5461952" y="4856099"/>
                  </a:lnTo>
                  <a:lnTo>
                    <a:pt x="5461660" y="4855845"/>
                  </a:lnTo>
                  <a:lnTo>
                    <a:pt x="5461711" y="4854956"/>
                  </a:lnTo>
                  <a:lnTo>
                    <a:pt x="5460949" y="4858766"/>
                  </a:lnTo>
                  <a:lnTo>
                    <a:pt x="5456821" y="4856353"/>
                  </a:lnTo>
                  <a:lnTo>
                    <a:pt x="5456009" y="4861179"/>
                  </a:lnTo>
                  <a:lnTo>
                    <a:pt x="5456034" y="4861433"/>
                  </a:lnTo>
                  <a:lnTo>
                    <a:pt x="5456352" y="4862195"/>
                  </a:lnTo>
                  <a:lnTo>
                    <a:pt x="5456999" y="4864608"/>
                  </a:lnTo>
                  <a:lnTo>
                    <a:pt x="5457317" y="4866005"/>
                  </a:lnTo>
                  <a:lnTo>
                    <a:pt x="5456402" y="4866259"/>
                  </a:lnTo>
                  <a:lnTo>
                    <a:pt x="5456275" y="4869180"/>
                  </a:lnTo>
                  <a:lnTo>
                    <a:pt x="5456009" y="4868545"/>
                  </a:lnTo>
                  <a:lnTo>
                    <a:pt x="5455285" y="4866767"/>
                  </a:lnTo>
                  <a:lnTo>
                    <a:pt x="5455183" y="4866513"/>
                  </a:lnTo>
                  <a:lnTo>
                    <a:pt x="5455793" y="4866386"/>
                  </a:lnTo>
                  <a:lnTo>
                    <a:pt x="5455653" y="4865751"/>
                  </a:lnTo>
                  <a:lnTo>
                    <a:pt x="5455577" y="4864227"/>
                  </a:lnTo>
                  <a:lnTo>
                    <a:pt x="5454916" y="4865751"/>
                  </a:lnTo>
                  <a:lnTo>
                    <a:pt x="5453939" y="4863846"/>
                  </a:lnTo>
                  <a:lnTo>
                    <a:pt x="5453481" y="4862957"/>
                  </a:lnTo>
                  <a:lnTo>
                    <a:pt x="5453367" y="4863719"/>
                  </a:lnTo>
                  <a:lnTo>
                    <a:pt x="5453481" y="4863846"/>
                  </a:lnTo>
                  <a:lnTo>
                    <a:pt x="5453253" y="4863604"/>
                  </a:lnTo>
                  <a:lnTo>
                    <a:pt x="5453215" y="4863744"/>
                  </a:lnTo>
                  <a:lnTo>
                    <a:pt x="5452148" y="4866767"/>
                  </a:lnTo>
                  <a:lnTo>
                    <a:pt x="5450370" y="4866005"/>
                  </a:lnTo>
                  <a:lnTo>
                    <a:pt x="5449786" y="4864354"/>
                  </a:lnTo>
                  <a:lnTo>
                    <a:pt x="5449036" y="4862195"/>
                  </a:lnTo>
                  <a:lnTo>
                    <a:pt x="5453215" y="4863744"/>
                  </a:lnTo>
                  <a:lnTo>
                    <a:pt x="5453126" y="4863465"/>
                  </a:lnTo>
                  <a:lnTo>
                    <a:pt x="5451919" y="4862195"/>
                  </a:lnTo>
                  <a:lnTo>
                    <a:pt x="5450598" y="4860798"/>
                  </a:lnTo>
                  <a:lnTo>
                    <a:pt x="5453278" y="4861687"/>
                  </a:lnTo>
                  <a:lnTo>
                    <a:pt x="5452757" y="4860798"/>
                  </a:lnTo>
                  <a:lnTo>
                    <a:pt x="5451335" y="4858385"/>
                  </a:lnTo>
                  <a:lnTo>
                    <a:pt x="5449913" y="4855972"/>
                  </a:lnTo>
                  <a:lnTo>
                    <a:pt x="5454612" y="4861623"/>
                  </a:lnTo>
                  <a:lnTo>
                    <a:pt x="5454574" y="4861433"/>
                  </a:lnTo>
                  <a:lnTo>
                    <a:pt x="5451716" y="4855972"/>
                  </a:lnTo>
                  <a:lnTo>
                    <a:pt x="5451449" y="4855464"/>
                  </a:lnTo>
                  <a:lnTo>
                    <a:pt x="5448135" y="4855210"/>
                  </a:lnTo>
                  <a:lnTo>
                    <a:pt x="5448605" y="4858385"/>
                  </a:lnTo>
                  <a:lnTo>
                    <a:pt x="5445315" y="4858004"/>
                  </a:lnTo>
                  <a:lnTo>
                    <a:pt x="5445188" y="4860417"/>
                  </a:lnTo>
                  <a:lnTo>
                    <a:pt x="5446369" y="4861179"/>
                  </a:lnTo>
                  <a:lnTo>
                    <a:pt x="5446217" y="4863604"/>
                  </a:lnTo>
                  <a:lnTo>
                    <a:pt x="5443918" y="4864354"/>
                  </a:lnTo>
                  <a:lnTo>
                    <a:pt x="5440946" y="4860417"/>
                  </a:lnTo>
                  <a:lnTo>
                    <a:pt x="5440045" y="4859147"/>
                  </a:lnTo>
                  <a:lnTo>
                    <a:pt x="5438546" y="4860544"/>
                  </a:lnTo>
                  <a:lnTo>
                    <a:pt x="5438495" y="4863973"/>
                  </a:lnTo>
                  <a:lnTo>
                    <a:pt x="5439359" y="4868545"/>
                  </a:lnTo>
                  <a:lnTo>
                    <a:pt x="5436438" y="4866386"/>
                  </a:lnTo>
                  <a:lnTo>
                    <a:pt x="5436070" y="4861687"/>
                  </a:lnTo>
                  <a:lnTo>
                    <a:pt x="5433034" y="4862068"/>
                  </a:lnTo>
                  <a:lnTo>
                    <a:pt x="5434038" y="4864227"/>
                  </a:lnTo>
                  <a:lnTo>
                    <a:pt x="5434127" y="4864354"/>
                  </a:lnTo>
                  <a:lnTo>
                    <a:pt x="5434215" y="4864608"/>
                  </a:lnTo>
                  <a:lnTo>
                    <a:pt x="5436032" y="4868545"/>
                  </a:lnTo>
                  <a:lnTo>
                    <a:pt x="5433555" y="4867148"/>
                  </a:lnTo>
                  <a:lnTo>
                    <a:pt x="5432780" y="4866703"/>
                  </a:lnTo>
                  <a:lnTo>
                    <a:pt x="5431269" y="4867148"/>
                  </a:lnTo>
                  <a:lnTo>
                    <a:pt x="5429948" y="4863211"/>
                  </a:lnTo>
                  <a:lnTo>
                    <a:pt x="5427002" y="4864608"/>
                  </a:lnTo>
                  <a:lnTo>
                    <a:pt x="5424297" y="4868418"/>
                  </a:lnTo>
                  <a:lnTo>
                    <a:pt x="5424043" y="4868545"/>
                  </a:lnTo>
                  <a:lnTo>
                    <a:pt x="5424043" y="4890389"/>
                  </a:lnTo>
                  <a:lnTo>
                    <a:pt x="5421566" y="4890897"/>
                  </a:lnTo>
                  <a:lnTo>
                    <a:pt x="5420258" y="4891062"/>
                  </a:lnTo>
                  <a:lnTo>
                    <a:pt x="5420258" y="4890897"/>
                  </a:lnTo>
                  <a:lnTo>
                    <a:pt x="5420271" y="4887976"/>
                  </a:lnTo>
                  <a:lnTo>
                    <a:pt x="5420271" y="4886071"/>
                  </a:lnTo>
                  <a:lnTo>
                    <a:pt x="5420271" y="4885817"/>
                  </a:lnTo>
                  <a:lnTo>
                    <a:pt x="5423205" y="4888484"/>
                  </a:lnTo>
                  <a:lnTo>
                    <a:pt x="5423484" y="4889500"/>
                  </a:lnTo>
                  <a:lnTo>
                    <a:pt x="5423586" y="4889766"/>
                  </a:lnTo>
                  <a:lnTo>
                    <a:pt x="5423776" y="4890135"/>
                  </a:lnTo>
                  <a:lnTo>
                    <a:pt x="5424043" y="4890389"/>
                  </a:lnTo>
                  <a:lnTo>
                    <a:pt x="5424043" y="4868545"/>
                  </a:lnTo>
                  <a:lnTo>
                    <a:pt x="5422239" y="4869383"/>
                  </a:lnTo>
                  <a:lnTo>
                    <a:pt x="5422239" y="4870577"/>
                  </a:lnTo>
                  <a:lnTo>
                    <a:pt x="5421287" y="4871085"/>
                  </a:lnTo>
                  <a:lnTo>
                    <a:pt x="5421681" y="4870831"/>
                  </a:lnTo>
                  <a:lnTo>
                    <a:pt x="5422239" y="4870577"/>
                  </a:lnTo>
                  <a:lnTo>
                    <a:pt x="5422239" y="4869383"/>
                  </a:lnTo>
                  <a:lnTo>
                    <a:pt x="5421033" y="4869942"/>
                  </a:lnTo>
                  <a:lnTo>
                    <a:pt x="5420982" y="4869434"/>
                  </a:lnTo>
                  <a:lnTo>
                    <a:pt x="5421046" y="4868164"/>
                  </a:lnTo>
                  <a:lnTo>
                    <a:pt x="5421211" y="4867402"/>
                  </a:lnTo>
                  <a:lnTo>
                    <a:pt x="5420093" y="4866386"/>
                  </a:lnTo>
                  <a:lnTo>
                    <a:pt x="5419712" y="4866691"/>
                  </a:lnTo>
                  <a:lnTo>
                    <a:pt x="5419712" y="4891125"/>
                  </a:lnTo>
                  <a:lnTo>
                    <a:pt x="5419534" y="4891151"/>
                  </a:lnTo>
                  <a:lnTo>
                    <a:pt x="5419661" y="4890897"/>
                  </a:lnTo>
                  <a:lnTo>
                    <a:pt x="5419712" y="4891125"/>
                  </a:lnTo>
                  <a:lnTo>
                    <a:pt x="5419712" y="4866691"/>
                  </a:lnTo>
                  <a:lnTo>
                    <a:pt x="5419547" y="4866830"/>
                  </a:lnTo>
                  <a:lnTo>
                    <a:pt x="5419547" y="4874133"/>
                  </a:lnTo>
                  <a:lnTo>
                    <a:pt x="5419115" y="4874260"/>
                  </a:lnTo>
                  <a:lnTo>
                    <a:pt x="5419153" y="4873371"/>
                  </a:lnTo>
                  <a:lnTo>
                    <a:pt x="5418010" y="4872990"/>
                  </a:lnTo>
                  <a:lnTo>
                    <a:pt x="5417731" y="4872736"/>
                  </a:lnTo>
                  <a:lnTo>
                    <a:pt x="5417159" y="4872228"/>
                  </a:lnTo>
                  <a:lnTo>
                    <a:pt x="5417693" y="4872228"/>
                  </a:lnTo>
                  <a:lnTo>
                    <a:pt x="5418328" y="4872101"/>
                  </a:lnTo>
                  <a:lnTo>
                    <a:pt x="5418988" y="4871847"/>
                  </a:lnTo>
                  <a:lnTo>
                    <a:pt x="5419356" y="4872863"/>
                  </a:lnTo>
                  <a:lnTo>
                    <a:pt x="5419445" y="4873371"/>
                  </a:lnTo>
                  <a:lnTo>
                    <a:pt x="5419547" y="4874133"/>
                  </a:lnTo>
                  <a:lnTo>
                    <a:pt x="5419547" y="4866830"/>
                  </a:lnTo>
                  <a:lnTo>
                    <a:pt x="5416245" y="4869434"/>
                  </a:lnTo>
                  <a:lnTo>
                    <a:pt x="5410708" y="4868164"/>
                  </a:lnTo>
                  <a:lnTo>
                    <a:pt x="5405933" y="4866767"/>
                  </a:lnTo>
                  <a:lnTo>
                    <a:pt x="5405158" y="4870704"/>
                  </a:lnTo>
                  <a:lnTo>
                    <a:pt x="5404764" y="4870704"/>
                  </a:lnTo>
                  <a:lnTo>
                    <a:pt x="5404320" y="4872228"/>
                  </a:lnTo>
                  <a:lnTo>
                    <a:pt x="5403431" y="4872736"/>
                  </a:lnTo>
                  <a:lnTo>
                    <a:pt x="5402694" y="4870831"/>
                  </a:lnTo>
                  <a:lnTo>
                    <a:pt x="5402796" y="4869942"/>
                  </a:lnTo>
                  <a:lnTo>
                    <a:pt x="5402948" y="4869434"/>
                  </a:lnTo>
                  <a:lnTo>
                    <a:pt x="5400764" y="4872990"/>
                  </a:lnTo>
                  <a:lnTo>
                    <a:pt x="5396217" y="4877562"/>
                  </a:lnTo>
                  <a:lnTo>
                    <a:pt x="5392293" y="4874641"/>
                  </a:lnTo>
                  <a:lnTo>
                    <a:pt x="5392636" y="4873498"/>
                  </a:lnTo>
                  <a:lnTo>
                    <a:pt x="5389943" y="4872609"/>
                  </a:lnTo>
                  <a:lnTo>
                    <a:pt x="5391632" y="4881118"/>
                  </a:lnTo>
                  <a:lnTo>
                    <a:pt x="5388673" y="4878451"/>
                  </a:lnTo>
                  <a:lnTo>
                    <a:pt x="5388953" y="4877816"/>
                  </a:lnTo>
                  <a:lnTo>
                    <a:pt x="5383454" y="4877562"/>
                  </a:lnTo>
                  <a:lnTo>
                    <a:pt x="5378501" y="4882007"/>
                  </a:lnTo>
                  <a:lnTo>
                    <a:pt x="5373357" y="4877689"/>
                  </a:lnTo>
                  <a:lnTo>
                    <a:pt x="5373738" y="4882896"/>
                  </a:lnTo>
                  <a:lnTo>
                    <a:pt x="5367731" y="4876673"/>
                  </a:lnTo>
                  <a:lnTo>
                    <a:pt x="5368988" y="4883658"/>
                  </a:lnTo>
                  <a:lnTo>
                    <a:pt x="5365254" y="4880864"/>
                  </a:lnTo>
                  <a:lnTo>
                    <a:pt x="5365813" y="4879467"/>
                  </a:lnTo>
                  <a:lnTo>
                    <a:pt x="5361140" y="4878070"/>
                  </a:lnTo>
                  <a:lnTo>
                    <a:pt x="5359959" y="4878070"/>
                  </a:lnTo>
                  <a:lnTo>
                    <a:pt x="5360479" y="4882769"/>
                  </a:lnTo>
                  <a:lnTo>
                    <a:pt x="5359260" y="4883785"/>
                  </a:lnTo>
                  <a:lnTo>
                    <a:pt x="5358409" y="4880229"/>
                  </a:lnTo>
                  <a:lnTo>
                    <a:pt x="5357406" y="4884420"/>
                  </a:lnTo>
                  <a:lnTo>
                    <a:pt x="5355450" y="4880356"/>
                  </a:lnTo>
                  <a:lnTo>
                    <a:pt x="5354371" y="4881486"/>
                  </a:lnTo>
                  <a:lnTo>
                    <a:pt x="5354929" y="4881626"/>
                  </a:lnTo>
                  <a:lnTo>
                    <a:pt x="5355818" y="4882896"/>
                  </a:lnTo>
                  <a:lnTo>
                    <a:pt x="5355907" y="4884128"/>
                  </a:lnTo>
                  <a:lnTo>
                    <a:pt x="5354332" y="4886071"/>
                  </a:lnTo>
                  <a:lnTo>
                    <a:pt x="5354193" y="4885944"/>
                  </a:lnTo>
                  <a:lnTo>
                    <a:pt x="5352961" y="4884801"/>
                  </a:lnTo>
                  <a:lnTo>
                    <a:pt x="5350522" y="4882515"/>
                  </a:lnTo>
                  <a:lnTo>
                    <a:pt x="5350053" y="4880737"/>
                  </a:lnTo>
                  <a:lnTo>
                    <a:pt x="5345989" y="4884801"/>
                  </a:lnTo>
                  <a:lnTo>
                    <a:pt x="5345887" y="4884128"/>
                  </a:lnTo>
                  <a:lnTo>
                    <a:pt x="5345150" y="4885944"/>
                  </a:lnTo>
                  <a:lnTo>
                    <a:pt x="5345214" y="4884801"/>
                  </a:lnTo>
                  <a:lnTo>
                    <a:pt x="5345569" y="4877943"/>
                  </a:lnTo>
                  <a:lnTo>
                    <a:pt x="5344211" y="4881372"/>
                  </a:lnTo>
                  <a:lnTo>
                    <a:pt x="5344096" y="4882007"/>
                  </a:lnTo>
                  <a:lnTo>
                    <a:pt x="5344299" y="4882261"/>
                  </a:lnTo>
                  <a:lnTo>
                    <a:pt x="5344414" y="4884801"/>
                  </a:lnTo>
                  <a:lnTo>
                    <a:pt x="5344299" y="4884674"/>
                  </a:lnTo>
                  <a:lnTo>
                    <a:pt x="5342775" y="4882896"/>
                  </a:lnTo>
                  <a:lnTo>
                    <a:pt x="5340134" y="4883404"/>
                  </a:lnTo>
                  <a:lnTo>
                    <a:pt x="5338381" y="4884674"/>
                  </a:lnTo>
                  <a:lnTo>
                    <a:pt x="5338216" y="4882134"/>
                  </a:lnTo>
                  <a:lnTo>
                    <a:pt x="5334533" y="4882261"/>
                  </a:lnTo>
                  <a:lnTo>
                    <a:pt x="5331028" y="4884928"/>
                  </a:lnTo>
                  <a:lnTo>
                    <a:pt x="5327066" y="4885690"/>
                  </a:lnTo>
                  <a:lnTo>
                    <a:pt x="5328729" y="4886579"/>
                  </a:lnTo>
                  <a:lnTo>
                    <a:pt x="5329161" y="4889754"/>
                  </a:lnTo>
                  <a:lnTo>
                    <a:pt x="5329275" y="4891062"/>
                  </a:lnTo>
                  <a:lnTo>
                    <a:pt x="5328259" y="4891659"/>
                  </a:lnTo>
                  <a:lnTo>
                    <a:pt x="5327980" y="4890884"/>
                  </a:lnTo>
                  <a:lnTo>
                    <a:pt x="5327574" y="4892294"/>
                  </a:lnTo>
                  <a:lnTo>
                    <a:pt x="5326075" y="4892179"/>
                  </a:lnTo>
                  <a:lnTo>
                    <a:pt x="5325973" y="4891913"/>
                  </a:lnTo>
                  <a:lnTo>
                    <a:pt x="5325669" y="4888484"/>
                  </a:lnTo>
                  <a:lnTo>
                    <a:pt x="5325757" y="4887976"/>
                  </a:lnTo>
                  <a:lnTo>
                    <a:pt x="5326240" y="4886833"/>
                  </a:lnTo>
                  <a:lnTo>
                    <a:pt x="5324716" y="4888484"/>
                  </a:lnTo>
                  <a:lnTo>
                    <a:pt x="5324475" y="4887722"/>
                  </a:lnTo>
                  <a:lnTo>
                    <a:pt x="5324424" y="4887214"/>
                  </a:lnTo>
                  <a:lnTo>
                    <a:pt x="5324602" y="4886833"/>
                  </a:lnTo>
                  <a:lnTo>
                    <a:pt x="5324526" y="4885690"/>
                  </a:lnTo>
                  <a:lnTo>
                    <a:pt x="5324449" y="4885182"/>
                  </a:lnTo>
                  <a:lnTo>
                    <a:pt x="5324221" y="4887722"/>
                  </a:lnTo>
                  <a:lnTo>
                    <a:pt x="5323319" y="4886325"/>
                  </a:lnTo>
                  <a:lnTo>
                    <a:pt x="5320538" y="4882007"/>
                  </a:lnTo>
                  <a:lnTo>
                    <a:pt x="5320347" y="4886325"/>
                  </a:lnTo>
                  <a:lnTo>
                    <a:pt x="5320004" y="4885182"/>
                  </a:lnTo>
                  <a:lnTo>
                    <a:pt x="5316042" y="4886071"/>
                  </a:lnTo>
                  <a:lnTo>
                    <a:pt x="5314531" y="4887722"/>
                  </a:lnTo>
                  <a:lnTo>
                    <a:pt x="5311343" y="4888611"/>
                  </a:lnTo>
                  <a:lnTo>
                    <a:pt x="5311978" y="4891913"/>
                  </a:lnTo>
                  <a:lnTo>
                    <a:pt x="5310556" y="4891532"/>
                  </a:lnTo>
                  <a:lnTo>
                    <a:pt x="5310136" y="4894326"/>
                  </a:lnTo>
                  <a:lnTo>
                    <a:pt x="5307546" y="4893818"/>
                  </a:lnTo>
                  <a:lnTo>
                    <a:pt x="5304371" y="4891786"/>
                  </a:lnTo>
                  <a:lnTo>
                    <a:pt x="5301564" y="4892548"/>
                  </a:lnTo>
                  <a:lnTo>
                    <a:pt x="5301551" y="4895469"/>
                  </a:lnTo>
                  <a:lnTo>
                    <a:pt x="5301043" y="4897628"/>
                  </a:lnTo>
                  <a:lnTo>
                    <a:pt x="5300510" y="4895596"/>
                  </a:lnTo>
                  <a:lnTo>
                    <a:pt x="5300332" y="4894910"/>
                  </a:lnTo>
                  <a:lnTo>
                    <a:pt x="5301551" y="4895469"/>
                  </a:lnTo>
                  <a:lnTo>
                    <a:pt x="5301551" y="4892573"/>
                  </a:lnTo>
                  <a:lnTo>
                    <a:pt x="5299888" y="4894707"/>
                  </a:lnTo>
                  <a:lnTo>
                    <a:pt x="5300053" y="4894783"/>
                  </a:lnTo>
                  <a:lnTo>
                    <a:pt x="5297475" y="4895596"/>
                  </a:lnTo>
                  <a:lnTo>
                    <a:pt x="5298529" y="4893056"/>
                  </a:lnTo>
                  <a:lnTo>
                    <a:pt x="5295176" y="4894199"/>
                  </a:lnTo>
                  <a:lnTo>
                    <a:pt x="5294261" y="4894580"/>
                  </a:lnTo>
                  <a:lnTo>
                    <a:pt x="5290540" y="4897755"/>
                  </a:lnTo>
                  <a:lnTo>
                    <a:pt x="5290477" y="4898009"/>
                  </a:lnTo>
                  <a:lnTo>
                    <a:pt x="5291112" y="4899025"/>
                  </a:lnTo>
                  <a:lnTo>
                    <a:pt x="5291760" y="4899406"/>
                  </a:lnTo>
                  <a:lnTo>
                    <a:pt x="5291696" y="4900549"/>
                  </a:lnTo>
                  <a:lnTo>
                    <a:pt x="5290998" y="4901184"/>
                  </a:lnTo>
                  <a:lnTo>
                    <a:pt x="5289626" y="4899660"/>
                  </a:lnTo>
                  <a:lnTo>
                    <a:pt x="5289575" y="4899152"/>
                  </a:lnTo>
                  <a:lnTo>
                    <a:pt x="5289601" y="4897755"/>
                  </a:lnTo>
                  <a:lnTo>
                    <a:pt x="5285841" y="4899152"/>
                  </a:lnTo>
                  <a:lnTo>
                    <a:pt x="5276951" y="4895977"/>
                  </a:lnTo>
                  <a:lnTo>
                    <a:pt x="5273941" y="4898263"/>
                  </a:lnTo>
                  <a:lnTo>
                    <a:pt x="5274094" y="4898009"/>
                  </a:lnTo>
                  <a:lnTo>
                    <a:pt x="5273891" y="4898263"/>
                  </a:lnTo>
                  <a:lnTo>
                    <a:pt x="5270703" y="4902073"/>
                  </a:lnTo>
                  <a:lnTo>
                    <a:pt x="5268734" y="4901819"/>
                  </a:lnTo>
                  <a:lnTo>
                    <a:pt x="5271376" y="4899533"/>
                  </a:lnTo>
                  <a:lnTo>
                    <a:pt x="5269636" y="4897882"/>
                  </a:lnTo>
                  <a:lnTo>
                    <a:pt x="5266245" y="4903851"/>
                  </a:lnTo>
                  <a:lnTo>
                    <a:pt x="5265382" y="4902581"/>
                  </a:lnTo>
                  <a:lnTo>
                    <a:pt x="5262613" y="4898517"/>
                  </a:lnTo>
                  <a:lnTo>
                    <a:pt x="5259667" y="4902581"/>
                  </a:lnTo>
                  <a:lnTo>
                    <a:pt x="5258333" y="4901311"/>
                  </a:lnTo>
                  <a:lnTo>
                    <a:pt x="5256187" y="4899279"/>
                  </a:lnTo>
                  <a:lnTo>
                    <a:pt x="5252529" y="4900041"/>
                  </a:lnTo>
                  <a:lnTo>
                    <a:pt x="5248795" y="4901311"/>
                  </a:lnTo>
                  <a:lnTo>
                    <a:pt x="5245112" y="4900041"/>
                  </a:lnTo>
                  <a:lnTo>
                    <a:pt x="5245646" y="4901819"/>
                  </a:lnTo>
                  <a:lnTo>
                    <a:pt x="5245633" y="4902428"/>
                  </a:lnTo>
                  <a:lnTo>
                    <a:pt x="5245138" y="4904359"/>
                  </a:lnTo>
                  <a:lnTo>
                    <a:pt x="5244782" y="4902924"/>
                  </a:lnTo>
                  <a:lnTo>
                    <a:pt x="5244541" y="4903724"/>
                  </a:lnTo>
                  <a:lnTo>
                    <a:pt x="5238394" y="4905375"/>
                  </a:lnTo>
                  <a:lnTo>
                    <a:pt x="5231777" y="4905121"/>
                  </a:lnTo>
                  <a:lnTo>
                    <a:pt x="5224970" y="4904105"/>
                  </a:lnTo>
                  <a:lnTo>
                    <a:pt x="5218265" y="4903216"/>
                  </a:lnTo>
                  <a:lnTo>
                    <a:pt x="5215090" y="4903216"/>
                  </a:lnTo>
                  <a:lnTo>
                    <a:pt x="5218417" y="4914519"/>
                  </a:lnTo>
                  <a:lnTo>
                    <a:pt x="5217604" y="4913757"/>
                  </a:lnTo>
                  <a:lnTo>
                    <a:pt x="5216779" y="4912995"/>
                  </a:lnTo>
                  <a:lnTo>
                    <a:pt x="5215560" y="4911852"/>
                  </a:lnTo>
                  <a:lnTo>
                    <a:pt x="5213655" y="4910074"/>
                  </a:lnTo>
                  <a:lnTo>
                    <a:pt x="5214074" y="4906010"/>
                  </a:lnTo>
                  <a:lnTo>
                    <a:pt x="5208663" y="4911852"/>
                  </a:lnTo>
                  <a:lnTo>
                    <a:pt x="5201323" y="4908042"/>
                  </a:lnTo>
                  <a:lnTo>
                    <a:pt x="5195887" y="4912995"/>
                  </a:lnTo>
                  <a:lnTo>
                    <a:pt x="5196040" y="4912360"/>
                  </a:lnTo>
                  <a:lnTo>
                    <a:pt x="5195951" y="4911090"/>
                  </a:lnTo>
                  <a:lnTo>
                    <a:pt x="5195913" y="4910836"/>
                  </a:lnTo>
                  <a:lnTo>
                    <a:pt x="5196510" y="4910836"/>
                  </a:lnTo>
                  <a:lnTo>
                    <a:pt x="5194757" y="4908169"/>
                  </a:lnTo>
                  <a:lnTo>
                    <a:pt x="5191836" y="4911344"/>
                  </a:lnTo>
                  <a:lnTo>
                    <a:pt x="5191747" y="4911598"/>
                  </a:lnTo>
                  <a:lnTo>
                    <a:pt x="5192077" y="4913757"/>
                  </a:lnTo>
                  <a:lnTo>
                    <a:pt x="5191087" y="4913630"/>
                  </a:lnTo>
                  <a:lnTo>
                    <a:pt x="5191493" y="4911852"/>
                  </a:lnTo>
                  <a:lnTo>
                    <a:pt x="5191430" y="4911598"/>
                  </a:lnTo>
                  <a:lnTo>
                    <a:pt x="5190744" y="4910582"/>
                  </a:lnTo>
                  <a:lnTo>
                    <a:pt x="5189169" y="4909185"/>
                  </a:lnTo>
                  <a:lnTo>
                    <a:pt x="5188089" y="4914773"/>
                  </a:lnTo>
                  <a:lnTo>
                    <a:pt x="5187874" y="4914265"/>
                  </a:lnTo>
                  <a:lnTo>
                    <a:pt x="5187061" y="4912360"/>
                  </a:lnTo>
                  <a:lnTo>
                    <a:pt x="5186896" y="4911953"/>
                  </a:lnTo>
                  <a:lnTo>
                    <a:pt x="5186731" y="4912360"/>
                  </a:lnTo>
                  <a:lnTo>
                    <a:pt x="5183365" y="4911090"/>
                  </a:lnTo>
                  <a:lnTo>
                    <a:pt x="5184711" y="4914265"/>
                  </a:lnTo>
                  <a:lnTo>
                    <a:pt x="5182171" y="4913122"/>
                  </a:lnTo>
                  <a:lnTo>
                    <a:pt x="5180558" y="4916424"/>
                  </a:lnTo>
                  <a:lnTo>
                    <a:pt x="5178412" y="4914773"/>
                  </a:lnTo>
                  <a:lnTo>
                    <a:pt x="5177815" y="4918710"/>
                  </a:lnTo>
                  <a:lnTo>
                    <a:pt x="5174208" y="4913757"/>
                  </a:lnTo>
                  <a:lnTo>
                    <a:pt x="5174653" y="4918964"/>
                  </a:lnTo>
                  <a:lnTo>
                    <a:pt x="5174589" y="4918456"/>
                  </a:lnTo>
                  <a:lnTo>
                    <a:pt x="5174551" y="4918075"/>
                  </a:lnTo>
                  <a:lnTo>
                    <a:pt x="5173980" y="4913503"/>
                  </a:lnTo>
                  <a:lnTo>
                    <a:pt x="5169967" y="4915281"/>
                  </a:lnTo>
                  <a:lnTo>
                    <a:pt x="5168912" y="4918075"/>
                  </a:lnTo>
                  <a:lnTo>
                    <a:pt x="5169103" y="4916551"/>
                  </a:lnTo>
                  <a:lnTo>
                    <a:pt x="5169141" y="4916297"/>
                  </a:lnTo>
                  <a:lnTo>
                    <a:pt x="5167376" y="4916551"/>
                  </a:lnTo>
                  <a:lnTo>
                    <a:pt x="5167592" y="4914138"/>
                  </a:lnTo>
                  <a:lnTo>
                    <a:pt x="5165941" y="4914519"/>
                  </a:lnTo>
                  <a:lnTo>
                    <a:pt x="5164582" y="4915789"/>
                  </a:lnTo>
                  <a:lnTo>
                    <a:pt x="5165306" y="4918456"/>
                  </a:lnTo>
                  <a:lnTo>
                    <a:pt x="5162715" y="4916805"/>
                  </a:lnTo>
                  <a:lnTo>
                    <a:pt x="5160746" y="4918329"/>
                  </a:lnTo>
                  <a:lnTo>
                    <a:pt x="5158968" y="4919472"/>
                  </a:lnTo>
                  <a:lnTo>
                    <a:pt x="5156974" y="4916551"/>
                  </a:lnTo>
                  <a:lnTo>
                    <a:pt x="5152504" y="4920234"/>
                  </a:lnTo>
                  <a:lnTo>
                    <a:pt x="5148656" y="4922647"/>
                  </a:lnTo>
                  <a:lnTo>
                    <a:pt x="5148237" y="4922901"/>
                  </a:lnTo>
                  <a:lnTo>
                    <a:pt x="5148135" y="4923028"/>
                  </a:lnTo>
                  <a:lnTo>
                    <a:pt x="5143995" y="4924806"/>
                  </a:lnTo>
                  <a:lnTo>
                    <a:pt x="5143614" y="4921631"/>
                  </a:lnTo>
                  <a:lnTo>
                    <a:pt x="5142166" y="4925822"/>
                  </a:lnTo>
                  <a:lnTo>
                    <a:pt x="5137797" y="4925060"/>
                  </a:lnTo>
                  <a:lnTo>
                    <a:pt x="5136616" y="4924552"/>
                  </a:lnTo>
                  <a:lnTo>
                    <a:pt x="5138077" y="4922647"/>
                  </a:lnTo>
                  <a:lnTo>
                    <a:pt x="5138305" y="4921758"/>
                  </a:lnTo>
                  <a:lnTo>
                    <a:pt x="5134432" y="4924552"/>
                  </a:lnTo>
                  <a:lnTo>
                    <a:pt x="5130114" y="4922393"/>
                  </a:lnTo>
                  <a:lnTo>
                    <a:pt x="5126952" y="4925657"/>
                  </a:lnTo>
                  <a:lnTo>
                    <a:pt x="5126863" y="4925822"/>
                  </a:lnTo>
                  <a:lnTo>
                    <a:pt x="5128107" y="4928362"/>
                  </a:lnTo>
                  <a:lnTo>
                    <a:pt x="5128196" y="4928870"/>
                  </a:lnTo>
                  <a:lnTo>
                    <a:pt x="5124932" y="4932921"/>
                  </a:lnTo>
                  <a:lnTo>
                    <a:pt x="5124831" y="4933061"/>
                  </a:lnTo>
                  <a:lnTo>
                    <a:pt x="5124945" y="4932680"/>
                  </a:lnTo>
                  <a:lnTo>
                    <a:pt x="5125123" y="4927854"/>
                  </a:lnTo>
                  <a:lnTo>
                    <a:pt x="5122926" y="4930965"/>
                  </a:lnTo>
                  <a:lnTo>
                    <a:pt x="5122926" y="4949063"/>
                  </a:lnTo>
                  <a:lnTo>
                    <a:pt x="5121326" y="4948682"/>
                  </a:lnTo>
                  <a:lnTo>
                    <a:pt x="5120602" y="4948517"/>
                  </a:lnTo>
                  <a:lnTo>
                    <a:pt x="5121110" y="4947412"/>
                  </a:lnTo>
                  <a:lnTo>
                    <a:pt x="5121770" y="4946015"/>
                  </a:lnTo>
                  <a:lnTo>
                    <a:pt x="5122062" y="4945380"/>
                  </a:lnTo>
                  <a:lnTo>
                    <a:pt x="5122926" y="4949063"/>
                  </a:lnTo>
                  <a:lnTo>
                    <a:pt x="5122926" y="4930965"/>
                  </a:lnTo>
                  <a:lnTo>
                    <a:pt x="5120906" y="4933823"/>
                  </a:lnTo>
                  <a:lnTo>
                    <a:pt x="5121122" y="4931156"/>
                  </a:lnTo>
                  <a:lnTo>
                    <a:pt x="5121275" y="4929251"/>
                  </a:lnTo>
                  <a:lnTo>
                    <a:pt x="5121364" y="4928108"/>
                  </a:lnTo>
                  <a:lnTo>
                    <a:pt x="5121643" y="4924679"/>
                  </a:lnTo>
                  <a:lnTo>
                    <a:pt x="5121224" y="4925187"/>
                  </a:lnTo>
                  <a:lnTo>
                    <a:pt x="5120919" y="4926076"/>
                  </a:lnTo>
                  <a:lnTo>
                    <a:pt x="5120818" y="4926584"/>
                  </a:lnTo>
                  <a:lnTo>
                    <a:pt x="5121110" y="4928108"/>
                  </a:lnTo>
                  <a:lnTo>
                    <a:pt x="5120335" y="4927727"/>
                  </a:lnTo>
                  <a:lnTo>
                    <a:pt x="5120017" y="4926965"/>
                  </a:lnTo>
                  <a:lnTo>
                    <a:pt x="5120144" y="4926076"/>
                  </a:lnTo>
                  <a:lnTo>
                    <a:pt x="5120437" y="4924806"/>
                  </a:lnTo>
                  <a:lnTo>
                    <a:pt x="5117985" y="4926584"/>
                  </a:lnTo>
                  <a:lnTo>
                    <a:pt x="5119294" y="4928997"/>
                  </a:lnTo>
                  <a:lnTo>
                    <a:pt x="5116881" y="4929251"/>
                  </a:lnTo>
                  <a:lnTo>
                    <a:pt x="5116766" y="4928362"/>
                  </a:lnTo>
                  <a:lnTo>
                    <a:pt x="5116842" y="4927981"/>
                  </a:lnTo>
                  <a:lnTo>
                    <a:pt x="5117046" y="4927727"/>
                  </a:lnTo>
                  <a:lnTo>
                    <a:pt x="5117173" y="4927092"/>
                  </a:lnTo>
                  <a:lnTo>
                    <a:pt x="5117211" y="4926203"/>
                  </a:lnTo>
                  <a:lnTo>
                    <a:pt x="5115420" y="4931156"/>
                  </a:lnTo>
                  <a:lnTo>
                    <a:pt x="5113248" y="4930394"/>
                  </a:lnTo>
                  <a:lnTo>
                    <a:pt x="5113121" y="4929251"/>
                  </a:lnTo>
                  <a:lnTo>
                    <a:pt x="5112956" y="4928870"/>
                  </a:lnTo>
                  <a:lnTo>
                    <a:pt x="5110099" y="4929505"/>
                  </a:lnTo>
                  <a:lnTo>
                    <a:pt x="5108435" y="4935728"/>
                  </a:lnTo>
                  <a:lnTo>
                    <a:pt x="5107546" y="4935347"/>
                  </a:lnTo>
                  <a:lnTo>
                    <a:pt x="5104308" y="4933950"/>
                  </a:lnTo>
                  <a:lnTo>
                    <a:pt x="5104435" y="4932426"/>
                  </a:lnTo>
                  <a:lnTo>
                    <a:pt x="5104739" y="4928743"/>
                  </a:lnTo>
                  <a:lnTo>
                    <a:pt x="5102771" y="4932426"/>
                  </a:lnTo>
                  <a:lnTo>
                    <a:pt x="5101983" y="4927981"/>
                  </a:lnTo>
                  <a:lnTo>
                    <a:pt x="5100244" y="4929505"/>
                  </a:lnTo>
                  <a:lnTo>
                    <a:pt x="5100180" y="4929759"/>
                  </a:lnTo>
                  <a:lnTo>
                    <a:pt x="5101221" y="4931664"/>
                  </a:lnTo>
                  <a:lnTo>
                    <a:pt x="5099405" y="4931918"/>
                  </a:lnTo>
                  <a:lnTo>
                    <a:pt x="5098250" y="4935347"/>
                  </a:lnTo>
                  <a:lnTo>
                    <a:pt x="5096510" y="4934077"/>
                  </a:lnTo>
                  <a:lnTo>
                    <a:pt x="5097602" y="4932045"/>
                  </a:lnTo>
                  <a:lnTo>
                    <a:pt x="5094338" y="4933315"/>
                  </a:lnTo>
                  <a:lnTo>
                    <a:pt x="5096281" y="4934585"/>
                  </a:lnTo>
                  <a:lnTo>
                    <a:pt x="5096395" y="4934839"/>
                  </a:lnTo>
                  <a:lnTo>
                    <a:pt x="5095100" y="4936998"/>
                  </a:lnTo>
                  <a:lnTo>
                    <a:pt x="5095049" y="4937379"/>
                  </a:lnTo>
                  <a:lnTo>
                    <a:pt x="5097399" y="4940427"/>
                  </a:lnTo>
                  <a:lnTo>
                    <a:pt x="5097081" y="4940300"/>
                  </a:lnTo>
                  <a:lnTo>
                    <a:pt x="5095481" y="4939665"/>
                  </a:lnTo>
                  <a:lnTo>
                    <a:pt x="5094833" y="4939411"/>
                  </a:lnTo>
                  <a:lnTo>
                    <a:pt x="5095265" y="4938903"/>
                  </a:lnTo>
                  <a:lnTo>
                    <a:pt x="5093043" y="4939665"/>
                  </a:lnTo>
                  <a:lnTo>
                    <a:pt x="5091747" y="4937125"/>
                  </a:lnTo>
                  <a:lnTo>
                    <a:pt x="5090325" y="4940300"/>
                  </a:lnTo>
                  <a:lnTo>
                    <a:pt x="5088852" y="4939284"/>
                  </a:lnTo>
                  <a:lnTo>
                    <a:pt x="5088801" y="4939157"/>
                  </a:lnTo>
                  <a:lnTo>
                    <a:pt x="5088369" y="4938014"/>
                  </a:lnTo>
                  <a:lnTo>
                    <a:pt x="5088344" y="4937252"/>
                  </a:lnTo>
                  <a:lnTo>
                    <a:pt x="5088471" y="4934585"/>
                  </a:lnTo>
                  <a:lnTo>
                    <a:pt x="5088382" y="4934077"/>
                  </a:lnTo>
                  <a:lnTo>
                    <a:pt x="5088140" y="4933442"/>
                  </a:lnTo>
                  <a:lnTo>
                    <a:pt x="5087734" y="4937252"/>
                  </a:lnTo>
                  <a:lnTo>
                    <a:pt x="5084064" y="4934966"/>
                  </a:lnTo>
                  <a:lnTo>
                    <a:pt x="5083784" y="4936871"/>
                  </a:lnTo>
                  <a:lnTo>
                    <a:pt x="5083670" y="4938268"/>
                  </a:lnTo>
                  <a:lnTo>
                    <a:pt x="5083657" y="4937747"/>
                  </a:lnTo>
                  <a:lnTo>
                    <a:pt x="5083556" y="4938395"/>
                  </a:lnTo>
                  <a:lnTo>
                    <a:pt x="5083441" y="4935855"/>
                  </a:lnTo>
                  <a:lnTo>
                    <a:pt x="5083365" y="4935601"/>
                  </a:lnTo>
                  <a:lnTo>
                    <a:pt x="5083238" y="4935347"/>
                  </a:lnTo>
                  <a:lnTo>
                    <a:pt x="5082895" y="4938395"/>
                  </a:lnTo>
                  <a:lnTo>
                    <a:pt x="5081930" y="4937506"/>
                  </a:lnTo>
                  <a:lnTo>
                    <a:pt x="5081803" y="4937252"/>
                  </a:lnTo>
                  <a:lnTo>
                    <a:pt x="5081689" y="4936083"/>
                  </a:lnTo>
                  <a:lnTo>
                    <a:pt x="5081651" y="4935220"/>
                  </a:lnTo>
                  <a:lnTo>
                    <a:pt x="5079073" y="4934966"/>
                  </a:lnTo>
                  <a:lnTo>
                    <a:pt x="5083162" y="4940808"/>
                  </a:lnTo>
                  <a:lnTo>
                    <a:pt x="5082552" y="4940427"/>
                  </a:lnTo>
                  <a:lnTo>
                    <a:pt x="5082133" y="4940173"/>
                  </a:lnTo>
                  <a:lnTo>
                    <a:pt x="5079873" y="4938776"/>
                  </a:lnTo>
                  <a:lnTo>
                    <a:pt x="5080076" y="4938522"/>
                  </a:lnTo>
                  <a:lnTo>
                    <a:pt x="5079949" y="4938141"/>
                  </a:lnTo>
                  <a:lnTo>
                    <a:pt x="5080012" y="4937887"/>
                  </a:lnTo>
                  <a:lnTo>
                    <a:pt x="5080343" y="4937506"/>
                  </a:lnTo>
                  <a:lnTo>
                    <a:pt x="5077180" y="4936617"/>
                  </a:lnTo>
                  <a:lnTo>
                    <a:pt x="5074793" y="4940173"/>
                  </a:lnTo>
                  <a:lnTo>
                    <a:pt x="5071859" y="4939030"/>
                  </a:lnTo>
                  <a:lnTo>
                    <a:pt x="5070526" y="4934674"/>
                  </a:lnTo>
                  <a:lnTo>
                    <a:pt x="5068875" y="4935220"/>
                  </a:lnTo>
                  <a:lnTo>
                    <a:pt x="5065179" y="4940427"/>
                  </a:lnTo>
                  <a:lnTo>
                    <a:pt x="5061204" y="4939792"/>
                  </a:lnTo>
                  <a:lnTo>
                    <a:pt x="5061978" y="4940173"/>
                  </a:lnTo>
                  <a:lnTo>
                    <a:pt x="5062207" y="4946523"/>
                  </a:lnTo>
                  <a:lnTo>
                    <a:pt x="5062118" y="4946269"/>
                  </a:lnTo>
                  <a:lnTo>
                    <a:pt x="5061445" y="4944491"/>
                  </a:lnTo>
                  <a:lnTo>
                    <a:pt x="5061102" y="4943602"/>
                  </a:lnTo>
                  <a:lnTo>
                    <a:pt x="5060620" y="4942332"/>
                  </a:lnTo>
                  <a:lnTo>
                    <a:pt x="5059946" y="4940554"/>
                  </a:lnTo>
                  <a:lnTo>
                    <a:pt x="5058740" y="4937379"/>
                  </a:lnTo>
                  <a:lnTo>
                    <a:pt x="5057559" y="4939754"/>
                  </a:lnTo>
                  <a:lnTo>
                    <a:pt x="5057419" y="4937747"/>
                  </a:lnTo>
                  <a:lnTo>
                    <a:pt x="5054574" y="4936998"/>
                  </a:lnTo>
                  <a:lnTo>
                    <a:pt x="5052123" y="4939919"/>
                  </a:lnTo>
                  <a:lnTo>
                    <a:pt x="5048364" y="4942332"/>
                  </a:lnTo>
                  <a:lnTo>
                    <a:pt x="5048542" y="4941443"/>
                  </a:lnTo>
                  <a:lnTo>
                    <a:pt x="5042433" y="4941443"/>
                  </a:lnTo>
                  <a:lnTo>
                    <a:pt x="5041531" y="4941443"/>
                  </a:lnTo>
                  <a:lnTo>
                    <a:pt x="5042281" y="4943602"/>
                  </a:lnTo>
                  <a:lnTo>
                    <a:pt x="5038141" y="4940681"/>
                  </a:lnTo>
                  <a:lnTo>
                    <a:pt x="5034635" y="4942459"/>
                  </a:lnTo>
                  <a:lnTo>
                    <a:pt x="5031270" y="4944491"/>
                  </a:lnTo>
                  <a:lnTo>
                    <a:pt x="5031041" y="4944364"/>
                  </a:lnTo>
                  <a:lnTo>
                    <a:pt x="5027536" y="4942459"/>
                  </a:lnTo>
                  <a:lnTo>
                    <a:pt x="5028082" y="4942332"/>
                  </a:lnTo>
                  <a:lnTo>
                    <a:pt x="5028692" y="4940808"/>
                  </a:lnTo>
                  <a:lnTo>
                    <a:pt x="5028260" y="4940935"/>
                  </a:lnTo>
                  <a:lnTo>
                    <a:pt x="5024640" y="4942776"/>
                  </a:lnTo>
                  <a:lnTo>
                    <a:pt x="5024577" y="4943094"/>
                  </a:lnTo>
                  <a:lnTo>
                    <a:pt x="5025123" y="4945507"/>
                  </a:lnTo>
                  <a:lnTo>
                    <a:pt x="5025212" y="4944364"/>
                  </a:lnTo>
                  <a:lnTo>
                    <a:pt x="5026139" y="4946269"/>
                  </a:lnTo>
                  <a:lnTo>
                    <a:pt x="5024005" y="4949698"/>
                  </a:lnTo>
                  <a:lnTo>
                    <a:pt x="5025466" y="4947793"/>
                  </a:lnTo>
                  <a:lnTo>
                    <a:pt x="5025326" y="4947386"/>
                  </a:lnTo>
                  <a:lnTo>
                    <a:pt x="5024488" y="4946396"/>
                  </a:lnTo>
                  <a:lnTo>
                    <a:pt x="5023510" y="4945253"/>
                  </a:lnTo>
                  <a:lnTo>
                    <a:pt x="5022596" y="4943729"/>
                  </a:lnTo>
                  <a:lnTo>
                    <a:pt x="5022685" y="4945761"/>
                  </a:lnTo>
                  <a:lnTo>
                    <a:pt x="5022799" y="4946396"/>
                  </a:lnTo>
                  <a:lnTo>
                    <a:pt x="5020234" y="4941697"/>
                  </a:lnTo>
                  <a:lnTo>
                    <a:pt x="5023053" y="4951984"/>
                  </a:lnTo>
                  <a:lnTo>
                    <a:pt x="5021351" y="4950333"/>
                  </a:lnTo>
                  <a:lnTo>
                    <a:pt x="5019903" y="4948936"/>
                  </a:lnTo>
                  <a:lnTo>
                    <a:pt x="5019903" y="4947539"/>
                  </a:lnTo>
                  <a:lnTo>
                    <a:pt x="5018938" y="4948301"/>
                  </a:lnTo>
                  <a:lnTo>
                    <a:pt x="5018176" y="4950333"/>
                  </a:lnTo>
                  <a:lnTo>
                    <a:pt x="5016995" y="4950079"/>
                  </a:lnTo>
                  <a:lnTo>
                    <a:pt x="5016208" y="4946904"/>
                  </a:lnTo>
                  <a:lnTo>
                    <a:pt x="5017960" y="4948428"/>
                  </a:lnTo>
                  <a:lnTo>
                    <a:pt x="5017833" y="4946904"/>
                  </a:lnTo>
                  <a:lnTo>
                    <a:pt x="5017757" y="4945888"/>
                  </a:lnTo>
                  <a:lnTo>
                    <a:pt x="5016195" y="4946142"/>
                  </a:lnTo>
                  <a:lnTo>
                    <a:pt x="5015255" y="4952238"/>
                  </a:lnTo>
                  <a:lnTo>
                    <a:pt x="5013579" y="4949317"/>
                  </a:lnTo>
                  <a:lnTo>
                    <a:pt x="5013642" y="4948936"/>
                  </a:lnTo>
                  <a:lnTo>
                    <a:pt x="5014074" y="4948174"/>
                  </a:lnTo>
                  <a:lnTo>
                    <a:pt x="5015039" y="4948047"/>
                  </a:lnTo>
                  <a:lnTo>
                    <a:pt x="5015471" y="4947386"/>
                  </a:lnTo>
                  <a:lnTo>
                    <a:pt x="5015344" y="4946650"/>
                  </a:lnTo>
                  <a:lnTo>
                    <a:pt x="5014163" y="4944491"/>
                  </a:lnTo>
                  <a:lnTo>
                    <a:pt x="5013680" y="4943602"/>
                  </a:lnTo>
                  <a:lnTo>
                    <a:pt x="5013591" y="4944491"/>
                  </a:lnTo>
                  <a:lnTo>
                    <a:pt x="5012690" y="4944110"/>
                  </a:lnTo>
                  <a:lnTo>
                    <a:pt x="5012385" y="4943983"/>
                  </a:lnTo>
                  <a:lnTo>
                    <a:pt x="5012512" y="4944110"/>
                  </a:lnTo>
                  <a:lnTo>
                    <a:pt x="5009654" y="4942713"/>
                  </a:lnTo>
                  <a:lnTo>
                    <a:pt x="5010264" y="4943411"/>
                  </a:lnTo>
                  <a:lnTo>
                    <a:pt x="5010353" y="4944237"/>
                  </a:lnTo>
                  <a:lnTo>
                    <a:pt x="5009299" y="4952238"/>
                  </a:lnTo>
                  <a:lnTo>
                    <a:pt x="5009197" y="4951984"/>
                  </a:lnTo>
                  <a:lnTo>
                    <a:pt x="5009045" y="4951603"/>
                  </a:lnTo>
                  <a:lnTo>
                    <a:pt x="5008931" y="4951349"/>
                  </a:lnTo>
                  <a:lnTo>
                    <a:pt x="5006670" y="4945888"/>
                  </a:lnTo>
                  <a:lnTo>
                    <a:pt x="5006568" y="4945634"/>
                  </a:lnTo>
                  <a:lnTo>
                    <a:pt x="5006429" y="4946015"/>
                  </a:lnTo>
                  <a:lnTo>
                    <a:pt x="5004574" y="4948301"/>
                  </a:lnTo>
                  <a:lnTo>
                    <a:pt x="5004422" y="4944745"/>
                  </a:lnTo>
                  <a:lnTo>
                    <a:pt x="5004295" y="4944491"/>
                  </a:lnTo>
                  <a:lnTo>
                    <a:pt x="5003622" y="4943729"/>
                  </a:lnTo>
                  <a:lnTo>
                    <a:pt x="5002555" y="4942776"/>
                  </a:lnTo>
                  <a:lnTo>
                    <a:pt x="5002682" y="4941697"/>
                  </a:lnTo>
                  <a:lnTo>
                    <a:pt x="5001704" y="4944745"/>
                  </a:lnTo>
                  <a:lnTo>
                    <a:pt x="5001514" y="4943983"/>
                  </a:lnTo>
                  <a:lnTo>
                    <a:pt x="5000345" y="4939538"/>
                  </a:lnTo>
                  <a:lnTo>
                    <a:pt x="4998999" y="4943983"/>
                  </a:lnTo>
                  <a:lnTo>
                    <a:pt x="4998809" y="4942840"/>
                  </a:lnTo>
                  <a:lnTo>
                    <a:pt x="4998224" y="4943411"/>
                  </a:lnTo>
                  <a:lnTo>
                    <a:pt x="4998110" y="4944745"/>
                  </a:lnTo>
                  <a:lnTo>
                    <a:pt x="4996104" y="4948809"/>
                  </a:lnTo>
                  <a:lnTo>
                    <a:pt x="4991836" y="4940300"/>
                  </a:lnTo>
                  <a:lnTo>
                    <a:pt x="4988738" y="4946015"/>
                  </a:lnTo>
                  <a:lnTo>
                    <a:pt x="4985817" y="4948555"/>
                  </a:lnTo>
                  <a:lnTo>
                    <a:pt x="4985601" y="4952619"/>
                  </a:lnTo>
                  <a:lnTo>
                    <a:pt x="4982870" y="4954778"/>
                  </a:lnTo>
                  <a:lnTo>
                    <a:pt x="4982540" y="4954270"/>
                  </a:lnTo>
                  <a:lnTo>
                    <a:pt x="4981778" y="4953101"/>
                  </a:lnTo>
                  <a:lnTo>
                    <a:pt x="4981867" y="4952746"/>
                  </a:lnTo>
                  <a:lnTo>
                    <a:pt x="4982730" y="4951349"/>
                  </a:lnTo>
                  <a:lnTo>
                    <a:pt x="4983048" y="4950841"/>
                  </a:lnTo>
                  <a:lnTo>
                    <a:pt x="4983226" y="4950549"/>
                  </a:lnTo>
                  <a:lnTo>
                    <a:pt x="4983137" y="4950333"/>
                  </a:lnTo>
                  <a:lnTo>
                    <a:pt x="4981537" y="4948936"/>
                  </a:lnTo>
                  <a:lnTo>
                    <a:pt x="4980368" y="4949317"/>
                  </a:lnTo>
                  <a:lnTo>
                    <a:pt x="4978997" y="4950841"/>
                  </a:lnTo>
                  <a:lnTo>
                    <a:pt x="4979098" y="4950333"/>
                  </a:lnTo>
                  <a:lnTo>
                    <a:pt x="4978984" y="4949317"/>
                  </a:lnTo>
                  <a:lnTo>
                    <a:pt x="4978247" y="4947666"/>
                  </a:lnTo>
                  <a:lnTo>
                    <a:pt x="4977295" y="4947971"/>
                  </a:lnTo>
                  <a:lnTo>
                    <a:pt x="4977193" y="4948682"/>
                  </a:lnTo>
                  <a:lnTo>
                    <a:pt x="4977562" y="4950549"/>
                  </a:lnTo>
                  <a:lnTo>
                    <a:pt x="4978222" y="4950587"/>
                  </a:lnTo>
                  <a:lnTo>
                    <a:pt x="4977803" y="4955667"/>
                  </a:lnTo>
                  <a:lnTo>
                    <a:pt x="4979581" y="4951349"/>
                  </a:lnTo>
                  <a:lnTo>
                    <a:pt x="4980165" y="4952619"/>
                  </a:lnTo>
                  <a:lnTo>
                    <a:pt x="4980724" y="4955413"/>
                  </a:lnTo>
                  <a:lnTo>
                    <a:pt x="4979924" y="4956048"/>
                  </a:lnTo>
                  <a:lnTo>
                    <a:pt x="4979848" y="4956302"/>
                  </a:lnTo>
                  <a:lnTo>
                    <a:pt x="4981486" y="4958588"/>
                  </a:lnTo>
                  <a:lnTo>
                    <a:pt x="4980927" y="4954270"/>
                  </a:lnTo>
                  <a:lnTo>
                    <a:pt x="4982527" y="4957064"/>
                  </a:lnTo>
                  <a:lnTo>
                    <a:pt x="4982616" y="4957572"/>
                  </a:lnTo>
                  <a:lnTo>
                    <a:pt x="4982502" y="4957826"/>
                  </a:lnTo>
                  <a:lnTo>
                    <a:pt x="4983823" y="4956175"/>
                  </a:lnTo>
                  <a:lnTo>
                    <a:pt x="4983683" y="4957445"/>
                  </a:lnTo>
                  <a:lnTo>
                    <a:pt x="4984407" y="4959731"/>
                  </a:lnTo>
                  <a:lnTo>
                    <a:pt x="4983429" y="4959096"/>
                  </a:lnTo>
                  <a:lnTo>
                    <a:pt x="4986337" y="4961636"/>
                  </a:lnTo>
                  <a:lnTo>
                    <a:pt x="4986629" y="4959731"/>
                  </a:lnTo>
                  <a:lnTo>
                    <a:pt x="4987150" y="4956175"/>
                  </a:lnTo>
                  <a:lnTo>
                    <a:pt x="4987341" y="4954905"/>
                  </a:lnTo>
                  <a:lnTo>
                    <a:pt x="4988560" y="4958207"/>
                  </a:lnTo>
                  <a:lnTo>
                    <a:pt x="4988623" y="4958715"/>
                  </a:lnTo>
                  <a:lnTo>
                    <a:pt x="4988496" y="4958969"/>
                  </a:lnTo>
                  <a:lnTo>
                    <a:pt x="4992001" y="4956937"/>
                  </a:lnTo>
                  <a:lnTo>
                    <a:pt x="4988509" y="4955286"/>
                  </a:lnTo>
                  <a:lnTo>
                    <a:pt x="4988699" y="4954905"/>
                  </a:lnTo>
                  <a:lnTo>
                    <a:pt x="4988763" y="4954778"/>
                  </a:lnTo>
                  <a:lnTo>
                    <a:pt x="4990846" y="4950714"/>
                  </a:lnTo>
                  <a:lnTo>
                    <a:pt x="4993564" y="4959604"/>
                  </a:lnTo>
                  <a:lnTo>
                    <a:pt x="4993576" y="4955921"/>
                  </a:lnTo>
                  <a:lnTo>
                    <a:pt x="4994732" y="4956175"/>
                  </a:lnTo>
                  <a:lnTo>
                    <a:pt x="4994732" y="4957699"/>
                  </a:lnTo>
                  <a:lnTo>
                    <a:pt x="4995456" y="4956048"/>
                  </a:lnTo>
                  <a:lnTo>
                    <a:pt x="4995875" y="4955044"/>
                  </a:lnTo>
                  <a:lnTo>
                    <a:pt x="4994338" y="4956048"/>
                  </a:lnTo>
                  <a:lnTo>
                    <a:pt x="4994364" y="4955921"/>
                  </a:lnTo>
                  <a:lnTo>
                    <a:pt x="4994922" y="4953635"/>
                  </a:lnTo>
                  <a:lnTo>
                    <a:pt x="4995875" y="4955044"/>
                  </a:lnTo>
                  <a:lnTo>
                    <a:pt x="4997069" y="4956810"/>
                  </a:lnTo>
                  <a:lnTo>
                    <a:pt x="4997996" y="4955032"/>
                  </a:lnTo>
                  <a:lnTo>
                    <a:pt x="4998720" y="4953635"/>
                  </a:lnTo>
                  <a:lnTo>
                    <a:pt x="4999787" y="4951603"/>
                  </a:lnTo>
                  <a:lnTo>
                    <a:pt x="5000155" y="4953774"/>
                  </a:lnTo>
                  <a:lnTo>
                    <a:pt x="5000574" y="4953254"/>
                  </a:lnTo>
                  <a:lnTo>
                    <a:pt x="5000828" y="4954651"/>
                  </a:lnTo>
                  <a:lnTo>
                    <a:pt x="5001006" y="4955591"/>
                  </a:lnTo>
                  <a:lnTo>
                    <a:pt x="5001145" y="4954524"/>
                  </a:lnTo>
                  <a:lnTo>
                    <a:pt x="5001018" y="4955667"/>
                  </a:lnTo>
                  <a:lnTo>
                    <a:pt x="5001742" y="4959477"/>
                  </a:lnTo>
                  <a:lnTo>
                    <a:pt x="5002377" y="4954524"/>
                  </a:lnTo>
                  <a:lnTo>
                    <a:pt x="5002542" y="4953254"/>
                  </a:lnTo>
                  <a:lnTo>
                    <a:pt x="5002708" y="4951984"/>
                  </a:lnTo>
                  <a:lnTo>
                    <a:pt x="5004473" y="4954397"/>
                  </a:lnTo>
                  <a:lnTo>
                    <a:pt x="5004587" y="4955794"/>
                  </a:lnTo>
                  <a:lnTo>
                    <a:pt x="5004460" y="4957953"/>
                  </a:lnTo>
                  <a:lnTo>
                    <a:pt x="5002720" y="4956429"/>
                  </a:lnTo>
                  <a:lnTo>
                    <a:pt x="5004663" y="4959096"/>
                  </a:lnTo>
                  <a:lnTo>
                    <a:pt x="5004765" y="4957953"/>
                  </a:lnTo>
                  <a:lnTo>
                    <a:pt x="5005121" y="4953635"/>
                  </a:lnTo>
                  <a:lnTo>
                    <a:pt x="5008029" y="4959985"/>
                  </a:lnTo>
                  <a:lnTo>
                    <a:pt x="5009324" y="4958842"/>
                  </a:lnTo>
                  <a:lnTo>
                    <a:pt x="5008943" y="4954524"/>
                  </a:lnTo>
                  <a:lnTo>
                    <a:pt x="5012182" y="4956683"/>
                  </a:lnTo>
                  <a:lnTo>
                    <a:pt x="5014392" y="4955032"/>
                  </a:lnTo>
                  <a:lnTo>
                    <a:pt x="5014392" y="4956429"/>
                  </a:lnTo>
                  <a:lnTo>
                    <a:pt x="5019065" y="4956937"/>
                  </a:lnTo>
                  <a:lnTo>
                    <a:pt x="5021415" y="4958334"/>
                  </a:lnTo>
                  <a:lnTo>
                    <a:pt x="5021389" y="4955032"/>
                  </a:lnTo>
                  <a:lnTo>
                    <a:pt x="5021389" y="4954524"/>
                  </a:lnTo>
                  <a:lnTo>
                    <a:pt x="5023726" y="4955159"/>
                  </a:lnTo>
                  <a:lnTo>
                    <a:pt x="5024691" y="4954524"/>
                  </a:lnTo>
                  <a:lnTo>
                    <a:pt x="5025275" y="4954143"/>
                  </a:lnTo>
                  <a:lnTo>
                    <a:pt x="5025466" y="4956810"/>
                  </a:lnTo>
                  <a:lnTo>
                    <a:pt x="5025352" y="4957572"/>
                  </a:lnTo>
                  <a:lnTo>
                    <a:pt x="5025237" y="4957953"/>
                  </a:lnTo>
                  <a:lnTo>
                    <a:pt x="5024552" y="4959096"/>
                  </a:lnTo>
                  <a:lnTo>
                    <a:pt x="5026063" y="4958854"/>
                  </a:lnTo>
                  <a:lnTo>
                    <a:pt x="5025987" y="4959845"/>
                  </a:lnTo>
                  <a:lnTo>
                    <a:pt x="5025923" y="4960467"/>
                  </a:lnTo>
                  <a:lnTo>
                    <a:pt x="5026495" y="4958778"/>
                  </a:lnTo>
                  <a:lnTo>
                    <a:pt x="5026088" y="4958816"/>
                  </a:lnTo>
                  <a:lnTo>
                    <a:pt x="5026291" y="4957445"/>
                  </a:lnTo>
                  <a:lnTo>
                    <a:pt x="5026711" y="4956683"/>
                  </a:lnTo>
                  <a:lnTo>
                    <a:pt x="5027650" y="4956048"/>
                  </a:lnTo>
                  <a:lnTo>
                    <a:pt x="5027612" y="4959350"/>
                  </a:lnTo>
                  <a:lnTo>
                    <a:pt x="5029657" y="4958969"/>
                  </a:lnTo>
                  <a:lnTo>
                    <a:pt x="5030914" y="4956048"/>
                  </a:lnTo>
                  <a:lnTo>
                    <a:pt x="5031346" y="4955032"/>
                  </a:lnTo>
                  <a:lnTo>
                    <a:pt x="5034229" y="4956937"/>
                  </a:lnTo>
                  <a:lnTo>
                    <a:pt x="5034102" y="4955032"/>
                  </a:lnTo>
                  <a:lnTo>
                    <a:pt x="5034051" y="4954143"/>
                  </a:lnTo>
                  <a:lnTo>
                    <a:pt x="5033962" y="4953762"/>
                  </a:lnTo>
                  <a:lnTo>
                    <a:pt x="5033899" y="4953635"/>
                  </a:lnTo>
                  <a:lnTo>
                    <a:pt x="5033137" y="4952238"/>
                  </a:lnTo>
                  <a:lnTo>
                    <a:pt x="5032997" y="4951984"/>
                  </a:lnTo>
                  <a:lnTo>
                    <a:pt x="5031752" y="4949698"/>
                  </a:lnTo>
                  <a:lnTo>
                    <a:pt x="5031194" y="4948682"/>
                  </a:lnTo>
                  <a:lnTo>
                    <a:pt x="5033746" y="4946269"/>
                  </a:lnTo>
                  <a:lnTo>
                    <a:pt x="5034038" y="4947920"/>
                  </a:lnTo>
                  <a:lnTo>
                    <a:pt x="5034394" y="4950384"/>
                  </a:lnTo>
                  <a:lnTo>
                    <a:pt x="5034508" y="4950079"/>
                  </a:lnTo>
                  <a:lnTo>
                    <a:pt x="5034915" y="4950549"/>
                  </a:lnTo>
                  <a:lnTo>
                    <a:pt x="5035029" y="4950841"/>
                  </a:lnTo>
                  <a:lnTo>
                    <a:pt x="5034915" y="4951260"/>
                  </a:lnTo>
                  <a:lnTo>
                    <a:pt x="5035613" y="4951349"/>
                  </a:lnTo>
                  <a:lnTo>
                    <a:pt x="5035855" y="4953762"/>
                  </a:lnTo>
                  <a:lnTo>
                    <a:pt x="5036515" y="4953000"/>
                  </a:lnTo>
                  <a:lnTo>
                    <a:pt x="5036464" y="4955032"/>
                  </a:lnTo>
                  <a:lnTo>
                    <a:pt x="5036363" y="4955159"/>
                  </a:lnTo>
                  <a:lnTo>
                    <a:pt x="5036121" y="4954778"/>
                  </a:lnTo>
                  <a:lnTo>
                    <a:pt x="5035639" y="4954016"/>
                  </a:lnTo>
                  <a:lnTo>
                    <a:pt x="5035601" y="4954778"/>
                  </a:lnTo>
                  <a:lnTo>
                    <a:pt x="5035512" y="4954460"/>
                  </a:lnTo>
                  <a:lnTo>
                    <a:pt x="5035448" y="4954651"/>
                  </a:lnTo>
                  <a:lnTo>
                    <a:pt x="5035372" y="4954905"/>
                  </a:lnTo>
                  <a:lnTo>
                    <a:pt x="5036502" y="4955286"/>
                  </a:lnTo>
                  <a:lnTo>
                    <a:pt x="5037975" y="4956556"/>
                  </a:lnTo>
                  <a:lnTo>
                    <a:pt x="5038598" y="4958207"/>
                  </a:lnTo>
                  <a:lnTo>
                    <a:pt x="5038356" y="4956937"/>
                  </a:lnTo>
                  <a:lnTo>
                    <a:pt x="5038255" y="4955159"/>
                  </a:lnTo>
                  <a:lnTo>
                    <a:pt x="5038242" y="4955032"/>
                  </a:lnTo>
                  <a:lnTo>
                    <a:pt x="5039042" y="4954651"/>
                  </a:lnTo>
                  <a:lnTo>
                    <a:pt x="5041036" y="4954270"/>
                  </a:lnTo>
                  <a:lnTo>
                    <a:pt x="5040033" y="4957445"/>
                  </a:lnTo>
                  <a:lnTo>
                    <a:pt x="5041366" y="4958461"/>
                  </a:lnTo>
                  <a:lnTo>
                    <a:pt x="5041684" y="4956810"/>
                  </a:lnTo>
                  <a:lnTo>
                    <a:pt x="5043170" y="4958334"/>
                  </a:lnTo>
                  <a:lnTo>
                    <a:pt x="5043017" y="4956810"/>
                  </a:lnTo>
                  <a:lnTo>
                    <a:pt x="5042814" y="4954778"/>
                  </a:lnTo>
                  <a:lnTo>
                    <a:pt x="5043411" y="4954778"/>
                  </a:lnTo>
                  <a:lnTo>
                    <a:pt x="5043652" y="4956048"/>
                  </a:lnTo>
                  <a:lnTo>
                    <a:pt x="5043767" y="4956556"/>
                  </a:lnTo>
                  <a:lnTo>
                    <a:pt x="5044059" y="4957318"/>
                  </a:lnTo>
                  <a:lnTo>
                    <a:pt x="5044948" y="4955667"/>
                  </a:lnTo>
                  <a:lnTo>
                    <a:pt x="5048974" y="4956302"/>
                  </a:lnTo>
                  <a:lnTo>
                    <a:pt x="5048682" y="4955667"/>
                  </a:lnTo>
                  <a:lnTo>
                    <a:pt x="5048275" y="4954778"/>
                  </a:lnTo>
                  <a:lnTo>
                    <a:pt x="5048047" y="4954270"/>
                  </a:lnTo>
                  <a:lnTo>
                    <a:pt x="5047462" y="4953000"/>
                  </a:lnTo>
                  <a:lnTo>
                    <a:pt x="5047348" y="4952746"/>
                  </a:lnTo>
                  <a:lnTo>
                    <a:pt x="5047043" y="4952492"/>
                  </a:lnTo>
                  <a:lnTo>
                    <a:pt x="5047196" y="4952365"/>
                  </a:lnTo>
                  <a:lnTo>
                    <a:pt x="5048986" y="4950079"/>
                  </a:lnTo>
                  <a:lnTo>
                    <a:pt x="5050282" y="4948428"/>
                  </a:lnTo>
                  <a:lnTo>
                    <a:pt x="5054663" y="4953508"/>
                  </a:lnTo>
                  <a:lnTo>
                    <a:pt x="5057953" y="4951603"/>
                  </a:lnTo>
                  <a:lnTo>
                    <a:pt x="5058080" y="4952746"/>
                  </a:lnTo>
                  <a:lnTo>
                    <a:pt x="5059515" y="4951603"/>
                  </a:lnTo>
                  <a:lnTo>
                    <a:pt x="5059997" y="4951222"/>
                  </a:lnTo>
                  <a:lnTo>
                    <a:pt x="5062575" y="4951476"/>
                  </a:lnTo>
                  <a:lnTo>
                    <a:pt x="5062690" y="4951222"/>
                  </a:lnTo>
                  <a:lnTo>
                    <a:pt x="5063756" y="4948682"/>
                  </a:lnTo>
                  <a:lnTo>
                    <a:pt x="5064353" y="4948682"/>
                  </a:lnTo>
                  <a:lnTo>
                    <a:pt x="5065242" y="4950333"/>
                  </a:lnTo>
                  <a:lnTo>
                    <a:pt x="5065357" y="4952111"/>
                  </a:lnTo>
                  <a:lnTo>
                    <a:pt x="5066830" y="4951095"/>
                  </a:lnTo>
                  <a:lnTo>
                    <a:pt x="5066855" y="4949698"/>
                  </a:lnTo>
                  <a:lnTo>
                    <a:pt x="5069154" y="4951222"/>
                  </a:lnTo>
                  <a:lnTo>
                    <a:pt x="5069281" y="4951476"/>
                  </a:lnTo>
                  <a:lnTo>
                    <a:pt x="5068392" y="4953000"/>
                  </a:lnTo>
                  <a:lnTo>
                    <a:pt x="5068278" y="4953254"/>
                  </a:lnTo>
                  <a:lnTo>
                    <a:pt x="5068024" y="4953635"/>
                  </a:lnTo>
                  <a:lnTo>
                    <a:pt x="5068811" y="4953444"/>
                  </a:lnTo>
                  <a:lnTo>
                    <a:pt x="5070081" y="4953889"/>
                  </a:lnTo>
                  <a:lnTo>
                    <a:pt x="5070792" y="4955667"/>
                  </a:lnTo>
                  <a:lnTo>
                    <a:pt x="5072126" y="4953127"/>
                  </a:lnTo>
                  <a:lnTo>
                    <a:pt x="5072583" y="4952238"/>
                  </a:lnTo>
                  <a:lnTo>
                    <a:pt x="5072215" y="4955286"/>
                  </a:lnTo>
                  <a:lnTo>
                    <a:pt x="5074602" y="4955794"/>
                  </a:lnTo>
                  <a:lnTo>
                    <a:pt x="5075352" y="4954905"/>
                  </a:lnTo>
                  <a:lnTo>
                    <a:pt x="5075250" y="4954524"/>
                  </a:lnTo>
                  <a:lnTo>
                    <a:pt x="5073764" y="4952746"/>
                  </a:lnTo>
                  <a:lnTo>
                    <a:pt x="5074793" y="4952238"/>
                  </a:lnTo>
                  <a:lnTo>
                    <a:pt x="5076710" y="4952479"/>
                  </a:lnTo>
                  <a:lnTo>
                    <a:pt x="5076761" y="4956556"/>
                  </a:lnTo>
                  <a:lnTo>
                    <a:pt x="5079873" y="4957064"/>
                  </a:lnTo>
                  <a:lnTo>
                    <a:pt x="5082514" y="4954397"/>
                  </a:lnTo>
                  <a:lnTo>
                    <a:pt x="5084724" y="4952619"/>
                  </a:lnTo>
                  <a:lnTo>
                    <a:pt x="5085054" y="4952911"/>
                  </a:lnTo>
                  <a:lnTo>
                    <a:pt x="5085105" y="4952619"/>
                  </a:lnTo>
                  <a:lnTo>
                    <a:pt x="5085169" y="4952238"/>
                  </a:lnTo>
                  <a:lnTo>
                    <a:pt x="5085562" y="4949952"/>
                  </a:lnTo>
                  <a:lnTo>
                    <a:pt x="5087556" y="4950333"/>
                  </a:lnTo>
                  <a:lnTo>
                    <a:pt x="5090299" y="4955794"/>
                  </a:lnTo>
                  <a:lnTo>
                    <a:pt x="5090896" y="4955667"/>
                  </a:lnTo>
                  <a:lnTo>
                    <a:pt x="5093830" y="4957572"/>
                  </a:lnTo>
                  <a:lnTo>
                    <a:pt x="5093538" y="4955667"/>
                  </a:lnTo>
                  <a:lnTo>
                    <a:pt x="5092674" y="4949952"/>
                  </a:lnTo>
                  <a:lnTo>
                    <a:pt x="5092636" y="4949698"/>
                  </a:lnTo>
                  <a:lnTo>
                    <a:pt x="5092624" y="4949571"/>
                  </a:lnTo>
                  <a:lnTo>
                    <a:pt x="5095570" y="4950714"/>
                  </a:lnTo>
                  <a:lnTo>
                    <a:pt x="5095138" y="4949571"/>
                  </a:lnTo>
                  <a:lnTo>
                    <a:pt x="5095011" y="4949190"/>
                  </a:lnTo>
                  <a:lnTo>
                    <a:pt x="5094897" y="4948682"/>
                  </a:lnTo>
                  <a:lnTo>
                    <a:pt x="5094833" y="4948428"/>
                  </a:lnTo>
                  <a:lnTo>
                    <a:pt x="5094414" y="4946523"/>
                  </a:lnTo>
                  <a:lnTo>
                    <a:pt x="5094211" y="4945634"/>
                  </a:lnTo>
                  <a:lnTo>
                    <a:pt x="5096091" y="4943983"/>
                  </a:lnTo>
                  <a:lnTo>
                    <a:pt x="5098085" y="4944237"/>
                  </a:lnTo>
                  <a:lnTo>
                    <a:pt x="5099024" y="4948682"/>
                  </a:lnTo>
                  <a:lnTo>
                    <a:pt x="5099139" y="4949825"/>
                  </a:lnTo>
                  <a:lnTo>
                    <a:pt x="5098173" y="4950968"/>
                  </a:lnTo>
                  <a:lnTo>
                    <a:pt x="5097729" y="4951095"/>
                  </a:lnTo>
                  <a:lnTo>
                    <a:pt x="5097538" y="4950841"/>
                  </a:lnTo>
                  <a:lnTo>
                    <a:pt x="5097411" y="4950333"/>
                  </a:lnTo>
                  <a:lnTo>
                    <a:pt x="5097399" y="4950206"/>
                  </a:lnTo>
                  <a:lnTo>
                    <a:pt x="5096853" y="4950841"/>
                  </a:lnTo>
                  <a:lnTo>
                    <a:pt x="5096256" y="4951349"/>
                  </a:lnTo>
                  <a:lnTo>
                    <a:pt x="5096192" y="4951603"/>
                  </a:lnTo>
                  <a:lnTo>
                    <a:pt x="5097081" y="4953000"/>
                  </a:lnTo>
                  <a:lnTo>
                    <a:pt x="5097145" y="4951476"/>
                  </a:lnTo>
                  <a:lnTo>
                    <a:pt x="5098288" y="4952873"/>
                  </a:lnTo>
                  <a:lnTo>
                    <a:pt x="5100777" y="4952390"/>
                  </a:lnTo>
                  <a:lnTo>
                    <a:pt x="5100904" y="4952479"/>
                  </a:lnTo>
                  <a:lnTo>
                    <a:pt x="5101856" y="4953101"/>
                  </a:lnTo>
                  <a:lnTo>
                    <a:pt x="5100929" y="4952390"/>
                  </a:lnTo>
                  <a:lnTo>
                    <a:pt x="5102491" y="4953508"/>
                  </a:lnTo>
                  <a:lnTo>
                    <a:pt x="5103419" y="4951730"/>
                  </a:lnTo>
                  <a:lnTo>
                    <a:pt x="5103558" y="4951476"/>
                  </a:lnTo>
                  <a:lnTo>
                    <a:pt x="5103622" y="4951349"/>
                  </a:lnTo>
                  <a:lnTo>
                    <a:pt x="5106352" y="4952365"/>
                  </a:lnTo>
                  <a:lnTo>
                    <a:pt x="5105844" y="4951603"/>
                  </a:lnTo>
                  <a:lnTo>
                    <a:pt x="5105755" y="4951349"/>
                  </a:lnTo>
                  <a:lnTo>
                    <a:pt x="5105666" y="4951095"/>
                  </a:lnTo>
                  <a:lnTo>
                    <a:pt x="5105260" y="4949952"/>
                  </a:lnTo>
                  <a:lnTo>
                    <a:pt x="5105654" y="4949952"/>
                  </a:lnTo>
                  <a:lnTo>
                    <a:pt x="5109616" y="4951222"/>
                  </a:lnTo>
                  <a:lnTo>
                    <a:pt x="5108816" y="4949952"/>
                  </a:lnTo>
                  <a:lnTo>
                    <a:pt x="5106949" y="4947031"/>
                  </a:lnTo>
                  <a:lnTo>
                    <a:pt x="5109388" y="4946015"/>
                  </a:lnTo>
                  <a:lnTo>
                    <a:pt x="5111000" y="4947920"/>
                  </a:lnTo>
                  <a:lnTo>
                    <a:pt x="5111051" y="4948174"/>
                  </a:lnTo>
                  <a:lnTo>
                    <a:pt x="5109629" y="4951222"/>
                  </a:lnTo>
                  <a:lnTo>
                    <a:pt x="5109565" y="4951349"/>
                  </a:lnTo>
                  <a:lnTo>
                    <a:pt x="5109692" y="4951222"/>
                  </a:lnTo>
                  <a:lnTo>
                    <a:pt x="5111864" y="4949063"/>
                  </a:lnTo>
                  <a:lnTo>
                    <a:pt x="5113617" y="4950333"/>
                  </a:lnTo>
                  <a:lnTo>
                    <a:pt x="5112245" y="4954016"/>
                  </a:lnTo>
                  <a:lnTo>
                    <a:pt x="5114188" y="4950968"/>
                  </a:lnTo>
                  <a:lnTo>
                    <a:pt x="5116830" y="4955286"/>
                  </a:lnTo>
                  <a:lnTo>
                    <a:pt x="5118227" y="4955540"/>
                  </a:lnTo>
                  <a:lnTo>
                    <a:pt x="5117846" y="4956048"/>
                  </a:lnTo>
                  <a:lnTo>
                    <a:pt x="5119001" y="4955921"/>
                  </a:lnTo>
                  <a:lnTo>
                    <a:pt x="5117922" y="4953254"/>
                  </a:lnTo>
                  <a:lnTo>
                    <a:pt x="5118709" y="4953635"/>
                  </a:lnTo>
                  <a:lnTo>
                    <a:pt x="5119319" y="4953508"/>
                  </a:lnTo>
                  <a:lnTo>
                    <a:pt x="5119471" y="4954778"/>
                  </a:lnTo>
                  <a:lnTo>
                    <a:pt x="5119763" y="4953508"/>
                  </a:lnTo>
                  <a:lnTo>
                    <a:pt x="5119827" y="4953254"/>
                  </a:lnTo>
                  <a:lnTo>
                    <a:pt x="5119700" y="4952365"/>
                  </a:lnTo>
                  <a:lnTo>
                    <a:pt x="5118811" y="4950968"/>
                  </a:lnTo>
                  <a:lnTo>
                    <a:pt x="5118328" y="4950206"/>
                  </a:lnTo>
                  <a:lnTo>
                    <a:pt x="5118405" y="4949698"/>
                  </a:lnTo>
                  <a:lnTo>
                    <a:pt x="5118671" y="4949063"/>
                  </a:lnTo>
                  <a:lnTo>
                    <a:pt x="5119357" y="4947412"/>
                  </a:lnTo>
                  <a:lnTo>
                    <a:pt x="5120297" y="4948440"/>
                  </a:lnTo>
                  <a:lnTo>
                    <a:pt x="5119725" y="4948301"/>
                  </a:lnTo>
                  <a:lnTo>
                    <a:pt x="5123662" y="4952746"/>
                  </a:lnTo>
                  <a:lnTo>
                    <a:pt x="5123688" y="4952911"/>
                  </a:lnTo>
                  <a:lnTo>
                    <a:pt x="5122723" y="4953254"/>
                  </a:lnTo>
                  <a:lnTo>
                    <a:pt x="5122608" y="4953381"/>
                  </a:lnTo>
                  <a:lnTo>
                    <a:pt x="5123129" y="4953635"/>
                  </a:lnTo>
                  <a:lnTo>
                    <a:pt x="5123192" y="4954270"/>
                  </a:lnTo>
                  <a:lnTo>
                    <a:pt x="5122977" y="4954651"/>
                  </a:lnTo>
                  <a:lnTo>
                    <a:pt x="5126329" y="4957572"/>
                  </a:lnTo>
                  <a:lnTo>
                    <a:pt x="5123713" y="4950206"/>
                  </a:lnTo>
                  <a:lnTo>
                    <a:pt x="5126698" y="4949952"/>
                  </a:lnTo>
                  <a:lnTo>
                    <a:pt x="5126723" y="4952238"/>
                  </a:lnTo>
                  <a:lnTo>
                    <a:pt x="5127193" y="4952822"/>
                  </a:lnTo>
                  <a:lnTo>
                    <a:pt x="5127307" y="4949952"/>
                  </a:lnTo>
                  <a:lnTo>
                    <a:pt x="5127371" y="4949698"/>
                  </a:lnTo>
                  <a:lnTo>
                    <a:pt x="5127676" y="4949063"/>
                  </a:lnTo>
                  <a:lnTo>
                    <a:pt x="5128184" y="4948047"/>
                  </a:lnTo>
                  <a:lnTo>
                    <a:pt x="5130330" y="4949444"/>
                  </a:lnTo>
                  <a:lnTo>
                    <a:pt x="5130216" y="4948047"/>
                  </a:lnTo>
                  <a:lnTo>
                    <a:pt x="5130089" y="4946523"/>
                  </a:lnTo>
                  <a:lnTo>
                    <a:pt x="5131117" y="4946650"/>
                  </a:lnTo>
                  <a:lnTo>
                    <a:pt x="5130863" y="4946523"/>
                  </a:lnTo>
                  <a:lnTo>
                    <a:pt x="5129860" y="4946015"/>
                  </a:lnTo>
                  <a:lnTo>
                    <a:pt x="5129885" y="4945380"/>
                  </a:lnTo>
                  <a:lnTo>
                    <a:pt x="5129949" y="4943983"/>
                  </a:lnTo>
                  <a:lnTo>
                    <a:pt x="5129949" y="4943856"/>
                  </a:lnTo>
                  <a:lnTo>
                    <a:pt x="5130939" y="4943983"/>
                  </a:lnTo>
                  <a:lnTo>
                    <a:pt x="5131117" y="4943856"/>
                  </a:lnTo>
                  <a:lnTo>
                    <a:pt x="5132184" y="4943106"/>
                  </a:lnTo>
                  <a:lnTo>
                    <a:pt x="5132654" y="4941189"/>
                  </a:lnTo>
                  <a:lnTo>
                    <a:pt x="5135600" y="4948428"/>
                  </a:lnTo>
                  <a:lnTo>
                    <a:pt x="5137315" y="4945634"/>
                  </a:lnTo>
                  <a:lnTo>
                    <a:pt x="5138356" y="4946777"/>
                  </a:lnTo>
                  <a:lnTo>
                    <a:pt x="5138445" y="4947031"/>
                  </a:lnTo>
                  <a:lnTo>
                    <a:pt x="5137975" y="4949571"/>
                  </a:lnTo>
                  <a:lnTo>
                    <a:pt x="5138966" y="4950460"/>
                  </a:lnTo>
                  <a:lnTo>
                    <a:pt x="5140528" y="4947971"/>
                  </a:lnTo>
                  <a:lnTo>
                    <a:pt x="5141544" y="4945380"/>
                  </a:lnTo>
                  <a:lnTo>
                    <a:pt x="5141544" y="4945126"/>
                  </a:lnTo>
                  <a:lnTo>
                    <a:pt x="5140947" y="4944084"/>
                  </a:lnTo>
                  <a:lnTo>
                    <a:pt x="5140134" y="4945634"/>
                  </a:lnTo>
                  <a:lnTo>
                    <a:pt x="5139334" y="4945253"/>
                  </a:lnTo>
                  <a:lnTo>
                    <a:pt x="5139982" y="4943411"/>
                  </a:lnTo>
                  <a:lnTo>
                    <a:pt x="5139893" y="4942713"/>
                  </a:lnTo>
                  <a:lnTo>
                    <a:pt x="5139283" y="4941189"/>
                  </a:lnTo>
                  <a:lnTo>
                    <a:pt x="5140198" y="4942776"/>
                  </a:lnTo>
                  <a:lnTo>
                    <a:pt x="5140947" y="4944084"/>
                  </a:lnTo>
                  <a:lnTo>
                    <a:pt x="5141138" y="4943729"/>
                  </a:lnTo>
                  <a:lnTo>
                    <a:pt x="5141036" y="4944237"/>
                  </a:lnTo>
                  <a:lnTo>
                    <a:pt x="5141544" y="4945126"/>
                  </a:lnTo>
                  <a:lnTo>
                    <a:pt x="5142408" y="4943348"/>
                  </a:lnTo>
                  <a:lnTo>
                    <a:pt x="5141696" y="4943500"/>
                  </a:lnTo>
                  <a:lnTo>
                    <a:pt x="5141773" y="4942713"/>
                  </a:lnTo>
                  <a:lnTo>
                    <a:pt x="5141900" y="4941189"/>
                  </a:lnTo>
                  <a:lnTo>
                    <a:pt x="5141938" y="4940808"/>
                  </a:lnTo>
                  <a:lnTo>
                    <a:pt x="5141976" y="4940427"/>
                  </a:lnTo>
                  <a:lnTo>
                    <a:pt x="5142179" y="4938141"/>
                  </a:lnTo>
                  <a:lnTo>
                    <a:pt x="5144503" y="4940808"/>
                  </a:lnTo>
                  <a:lnTo>
                    <a:pt x="5145481" y="4947793"/>
                  </a:lnTo>
                  <a:lnTo>
                    <a:pt x="5148821" y="4950460"/>
                  </a:lnTo>
                  <a:lnTo>
                    <a:pt x="5150040" y="4943475"/>
                  </a:lnTo>
                  <a:lnTo>
                    <a:pt x="5154015" y="4944618"/>
                  </a:lnTo>
                  <a:lnTo>
                    <a:pt x="5152644" y="4943602"/>
                  </a:lnTo>
                  <a:lnTo>
                    <a:pt x="5152644" y="4943475"/>
                  </a:lnTo>
                  <a:lnTo>
                    <a:pt x="5152720" y="4940681"/>
                  </a:lnTo>
                  <a:lnTo>
                    <a:pt x="5154879" y="4942840"/>
                  </a:lnTo>
                  <a:lnTo>
                    <a:pt x="5155908" y="4941570"/>
                  </a:lnTo>
                  <a:lnTo>
                    <a:pt x="5156162" y="4943856"/>
                  </a:lnTo>
                  <a:lnTo>
                    <a:pt x="5157038" y="4944618"/>
                  </a:lnTo>
                  <a:lnTo>
                    <a:pt x="5157775" y="4946015"/>
                  </a:lnTo>
                  <a:lnTo>
                    <a:pt x="5157444" y="4944237"/>
                  </a:lnTo>
                  <a:lnTo>
                    <a:pt x="5160518" y="4945761"/>
                  </a:lnTo>
                  <a:lnTo>
                    <a:pt x="5160403" y="4944237"/>
                  </a:lnTo>
                  <a:lnTo>
                    <a:pt x="5160188" y="4941570"/>
                  </a:lnTo>
                  <a:lnTo>
                    <a:pt x="5160149" y="4941062"/>
                  </a:lnTo>
                  <a:lnTo>
                    <a:pt x="5162283" y="4943856"/>
                  </a:lnTo>
                  <a:lnTo>
                    <a:pt x="5165471" y="4944745"/>
                  </a:lnTo>
                  <a:lnTo>
                    <a:pt x="5165115" y="4941062"/>
                  </a:lnTo>
                  <a:lnTo>
                    <a:pt x="5165077" y="4940681"/>
                  </a:lnTo>
                  <a:lnTo>
                    <a:pt x="5164823" y="4938141"/>
                  </a:lnTo>
                  <a:lnTo>
                    <a:pt x="5164671" y="4936617"/>
                  </a:lnTo>
                  <a:lnTo>
                    <a:pt x="5167668" y="4936998"/>
                  </a:lnTo>
                  <a:lnTo>
                    <a:pt x="5167401" y="4938522"/>
                  </a:lnTo>
                  <a:lnTo>
                    <a:pt x="5167300" y="4939754"/>
                  </a:lnTo>
                  <a:lnTo>
                    <a:pt x="5168773" y="4941189"/>
                  </a:lnTo>
                  <a:lnTo>
                    <a:pt x="5167134" y="4943348"/>
                  </a:lnTo>
                  <a:lnTo>
                    <a:pt x="5168087" y="4943221"/>
                  </a:lnTo>
                  <a:lnTo>
                    <a:pt x="5169027" y="4943475"/>
                  </a:lnTo>
                  <a:lnTo>
                    <a:pt x="5168989" y="4943221"/>
                  </a:lnTo>
                  <a:lnTo>
                    <a:pt x="5168785" y="4941824"/>
                  </a:lnTo>
                  <a:lnTo>
                    <a:pt x="5169586" y="4943221"/>
                  </a:lnTo>
                  <a:lnTo>
                    <a:pt x="5169967" y="4941824"/>
                  </a:lnTo>
                  <a:lnTo>
                    <a:pt x="5170957" y="4938268"/>
                  </a:lnTo>
                  <a:lnTo>
                    <a:pt x="5172202" y="4940300"/>
                  </a:lnTo>
                  <a:lnTo>
                    <a:pt x="5172329" y="4939792"/>
                  </a:lnTo>
                  <a:lnTo>
                    <a:pt x="5172341" y="4938268"/>
                  </a:lnTo>
                  <a:lnTo>
                    <a:pt x="5172189" y="4936744"/>
                  </a:lnTo>
                  <a:lnTo>
                    <a:pt x="5173307" y="4936871"/>
                  </a:lnTo>
                  <a:lnTo>
                    <a:pt x="5173573" y="4936744"/>
                  </a:lnTo>
                  <a:lnTo>
                    <a:pt x="5173840" y="4936617"/>
                  </a:lnTo>
                  <a:lnTo>
                    <a:pt x="5174920" y="4936109"/>
                  </a:lnTo>
                  <a:lnTo>
                    <a:pt x="5174704" y="4935728"/>
                  </a:lnTo>
                  <a:lnTo>
                    <a:pt x="5174348" y="4935093"/>
                  </a:lnTo>
                  <a:lnTo>
                    <a:pt x="5173573" y="4933696"/>
                  </a:lnTo>
                  <a:lnTo>
                    <a:pt x="5177688" y="4940554"/>
                  </a:lnTo>
                  <a:lnTo>
                    <a:pt x="5180863" y="4933696"/>
                  </a:lnTo>
                  <a:lnTo>
                    <a:pt x="5181752" y="4931791"/>
                  </a:lnTo>
                  <a:lnTo>
                    <a:pt x="5185321" y="4937620"/>
                  </a:lnTo>
                  <a:lnTo>
                    <a:pt x="5184914" y="4937849"/>
                  </a:lnTo>
                  <a:lnTo>
                    <a:pt x="5185702" y="4938230"/>
                  </a:lnTo>
                  <a:lnTo>
                    <a:pt x="5185575" y="4938001"/>
                  </a:lnTo>
                  <a:lnTo>
                    <a:pt x="5185461" y="4937811"/>
                  </a:lnTo>
                  <a:lnTo>
                    <a:pt x="5185334" y="4937633"/>
                  </a:lnTo>
                  <a:lnTo>
                    <a:pt x="5187302" y="4936490"/>
                  </a:lnTo>
                  <a:lnTo>
                    <a:pt x="5189702" y="4935347"/>
                  </a:lnTo>
                  <a:lnTo>
                    <a:pt x="5191595" y="4934839"/>
                  </a:lnTo>
                  <a:lnTo>
                    <a:pt x="5191671" y="4935855"/>
                  </a:lnTo>
                  <a:lnTo>
                    <a:pt x="5191798" y="4936109"/>
                  </a:lnTo>
                  <a:lnTo>
                    <a:pt x="5194351" y="4937633"/>
                  </a:lnTo>
                  <a:lnTo>
                    <a:pt x="5193563" y="4934839"/>
                  </a:lnTo>
                  <a:lnTo>
                    <a:pt x="5192700" y="4931791"/>
                  </a:lnTo>
                  <a:lnTo>
                    <a:pt x="5191874" y="4928870"/>
                  </a:lnTo>
                  <a:lnTo>
                    <a:pt x="5195265" y="4930775"/>
                  </a:lnTo>
                  <a:lnTo>
                    <a:pt x="5197411" y="4934331"/>
                  </a:lnTo>
                  <a:lnTo>
                    <a:pt x="5194020" y="4933061"/>
                  </a:lnTo>
                  <a:lnTo>
                    <a:pt x="5195201" y="4934458"/>
                  </a:lnTo>
                  <a:lnTo>
                    <a:pt x="5196903" y="4942078"/>
                  </a:lnTo>
                  <a:lnTo>
                    <a:pt x="5198351" y="4934331"/>
                  </a:lnTo>
                  <a:lnTo>
                    <a:pt x="5198630" y="4932807"/>
                  </a:lnTo>
                  <a:lnTo>
                    <a:pt x="5201234" y="4936744"/>
                  </a:lnTo>
                  <a:lnTo>
                    <a:pt x="5201297" y="4937125"/>
                  </a:lnTo>
                  <a:lnTo>
                    <a:pt x="5201196" y="4937252"/>
                  </a:lnTo>
                  <a:lnTo>
                    <a:pt x="5201107" y="4937633"/>
                  </a:lnTo>
                  <a:lnTo>
                    <a:pt x="5202974" y="4939792"/>
                  </a:lnTo>
                  <a:lnTo>
                    <a:pt x="5204257" y="4933950"/>
                  </a:lnTo>
                  <a:lnTo>
                    <a:pt x="5206860" y="4934077"/>
                  </a:lnTo>
                  <a:lnTo>
                    <a:pt x="5206949" y="4934966"/>
                  </a:lnTo>
                  <a:lnTo>
                    <a:pt x="5207051" y="4935220"/>
                  </a:lnTo>
                  <a:lnTo>
                    <a:pt x="5207368" y="4933950"/>
                  </a:lnTo>
                  <a:lnTo>
                    <a:pt x="5207647" y="4932807"/>
                  </a:lnTo>
                  <a:lnTo>
                    <a:pt x="5208092" y="4931029"/>
                  </a:lnTo>
                  <a:lnTo>
                    <a:pt x="5211115" y="4929124"/>
                  </a:lnTo>
                  <a:lnTo>
                    <a:pt x="5211483" y="4928870"/>
                  </a:lnTo>
                  <a:lnTo>
                    <a:pt x="5212600" y="4928108"/>
                  </a:lnTo>
                  <a:lnTo>
                    <a:pt x="5212346" y="4927600"/>
                  </a:lnTo>
                  <a:lnTo>
                    <a:pt x="5214340" y="4926330"/>
                  </a:lnTo>
                  <a:lnTo>
                    <a:pt x="5215331" y="4927854"/>
                  </a:lnTo>
                  <a:lnTo>
                    <a:pt x="5217134" y="4928997"/>
                  </a:lnTo>
                  <a:lnTo>
                    <a:pt x="5217909" y="4932172"/>
                  </a:lnTo>
                  <a:lnTo>
                    <a:pt x="5215902" y="4932807"/>
                  </a:lnTo>
                  <a:lnTo>
                    <a:pt x="5217668" y="4936871"/>
                  </a:lnTo>
                  <a:lnTo>
                    <a:pt x="5218506" y="4932172"/>
                  </a:lnTo>
                  <a:lnTo>
                    <a:pt x="5219712" y="4932680"/>
                  </a:lnTo>
                  <a:lnTo>
                    <a:pt x="5219890" y="4934585"/>
                  </a:lnTo>
                  <a:lnTo>
                    <a:pt x="5222913" y="4933442"/>
                  </a:lnTo>
                  <a:lnTo>
                    <a:pt x="5222710" y="4932172"/>
                  </a:lnTo>
                  <a:lnTo>
                    <a:pt x="5222138" y="4928743"/>
                  </a:lnTo>
                  <a:lnTo>
                    <a:pt x="5225554" y="4928489"/>
                  </a:lnTo>
                  <a:lnTo>
                    <a:pt x="5225021" y="4927346"/>
                  </a:lnTo>
                  <a:lnTo>
                    <a:pt x="5225148" y="4926330"/>
                  </a:lnTo>
                  <a:lnTo>
                    <a:pt x="5225250" y="4925822"/>
                  </a:lnTo>
                  <a:lnTo>
                    <a:pt x="5225453" y="4924806"/>
                  </a:lnTo>
                  <a:lnTo>
                    <a:pt x="5225720" y="4923536"/>
                  </a:lnTo>
                  <a:lnTo>
                    <a:pt x="5225974" y="4922266"/>
                  </a:lnTo>
                  <a:lnTo>
                    <a:pt x="5226951" y="4929505"/>
                  </a:lnTo>
                  <a:lnTo>
                    <a:pt x="5228171" y="4925695"/>
                  </a:lnTo>
                  <a:lnTo>
                    <a:pt x="5229555" y="4930267"/>
                  </a:lnTo>
                  <a:lnTo>
                    <a:pt x="5230558" y="4928997"/>
                  </a:lnTo>
                  <a:lnTo>
                    <a:pt x="5232590" y="4925695"/>
                  </a:lnTo>
                  <a:lnTo>
                    <a:pt x="5232984" y="4925060"/>
                  </a:lnTo>
                  <a:lnTo>
                    <a:pt x="5234991" y="4923790"/>
                  </a:lnTo>
                  <a:lnTo>
                    <a:pt x="5234686" y="4925707"/>
                  </a:lnTo>
                  <a:lnTo>
                    <a:pt x="5236095" y="4923790"/>
                  </a:lnTo>
                  <a:lnTo>
                    <a:pt x="5236197" y="4923663"/>
                  </a:lnTo>
                  <a:lnTo>
                    <a:pt x="5238597" y="4923282"/>
                  </a:lnTo>
                  <a:lnTo>
                    <a:pt x="5240185" y="4927473"/>
                  </a:lnTo>
                  <a:lnTo>
                    <a:pt x="5242750" y="4928108"/>
                  </a:lnTo>
                  <a:lnTo>
                    <a:pt x="5245633" y="4928362"/>
                  </a:lnTo>
                  <a:lnTo>
                    <a:pt x="5248249" y="4931156"/>
                  </a:lnTo>
                  <a:lnTo>
                    <a:pt x="5251843" y="4926965"/>
                  </a:lnTo>
                  <a:lnTo>
                    <a:pt x="5256885" y="4931029"/>
                  </a:lnTo>
                  <a:lnTo>
                    <a:pt x="5261699" y="4929505"/>
                  </a:lnTo>
                  <a:lnTo>
                    <a:pt x="5260518" y="4926965"/>
                  </a:lnTo>
                  <a:lnTo>
                    <a:pt x="5258816" y="4923282"/>
                  </a:lnTo>
                  <a:lnTo>
                    <a:pt x="5258638" y="4922901"/>
                  </a:lnTo>
                  <a:lnTo>
                    <a:pt x="5263108" y="4929124"/>
                  </a:lnTo>
                  <a:lnTo>
                    <a:pt x="5262804" y="4927854"/>
                  </a:lnTo>
                  <a:lnTo>
                    <a:pt x="5264315" y="4928832"/>
                  </a:lnTo>
                  <a:lnTo>
                    <a:pt x="5262524" y="4926635"/>
                  </a:lnTo>
                  <a:lnTo>
                    <a:pt x="5262410" y="4926101"/>
                  </a:lnTo>
                  <a:lnTo>
                    <a:pt x="5261673" y="4922901"/>
                  </a:lnTo>
                  <a:lnTo>
                    <a:pt x="5261534" y="4922266"/>
                  </a:lnTo>
                  <a:lnTo>
                    <a:pt x="5261445" y="4921885"/>
                  </a:lnTo>
                  <a:lnTo>
                    <a:pt x="5262499" y="4921250"/>
                  </a:lnTo>
                  <a:lnTo>
                    <a:pt x="5262956" y="4921250"/>
                  </a:lnTo>
                  <a:lnTo>
                    <a:pt x="5263070" y="4921593"/>
                  </a:lnTo>
                  <a:lnTo>
                    <a:pt x="5263146" y="4921758"/>
                  </a:lnTo>
                  <a:lnTo>
                    <a:pt x="5263629" y="4922939"/>
                  </a:lnTo>
                  <a:lnTo>
                    <a:pt x="5262435" y="4926038"/>
                  </a:lnTo>
                  <a:lnTo>
                    <a:pt x="5266182" y="4924514"/>
                  </a:lnTo>
                  <a:lnTo>
                    <a:pt x="5263972" y="4922456"/>
                  </a:lnTo>
                  <a:lnTo>
                    <a:pt x="5267426" y="4925314"/>
                  </a:lnTo>
                  <a:lnTo>
                    <a:pt x="5268658" y="4927346"/>
                  </a:lnTo>
                  <a:lnTo>
                    <a:pt x="5266652" y="4927219"/>
                  </a:lnTo>
                  <a:lnTo>
                    <a:pt x="5267058" y="4928743"/>
                  </a:lnTo>
                  <a:lnTo>
                    <a:pt x="5269611" y="4928870"/>
                  </a:lnTo>
                  <a:lnTo>
                    <a:pt x="5269636" y="4928997"/>
                  </a:lnTo>
                  <a:lnTo>
                    <a:pt x="5268696" y="4931664"/>
                  </a:lnTo>
                  <a:lnTo>
                    <a:pt x="5270728" y="4933188"/>
                  </a:lnTo>
                  <a:lnTo>
                    <a:pt x="5269979" y="4931029"/>
                  </a:lnTo>
                  <a:lnTo>
                    <a:pt x="5269979" y="4930648"/>
                  </a:lnTo>
                  <a:lnTo>
                    <a:pt x="5270893" y="4929378"/>
                  </a:lnTo>
                  <a:lnTo>
                    <a:pt x="5272519" y="4930140"/>
                  </a:lnTo>
                  <a:lnTo>
                    <a:pt x="5271859" y="4929378"/>
                  </a:lnTo>
                  <a:lnTo>
                    <a:pt x="5270081" y="4927346"/>
                  </a:lnTo>
                  <a:lnTo>
                    <a:pt x="5269966" y="4927219"/>
                  </a:lnTo>
                  <a:lnTo>
                    <a:pt x="5270017" y="4926838"/>
                  </a:lnTo>
                  <a:lnTo>
                    <a:pt x="5272621" y="4922647"/>
                  </a:lnTo>
                  <a:lnTo>
                    <a:pt x="5274056" y="4932680"/>
                  </a:lnTo>
                  <a:lnTo>
                    <a:pt x="5276862" y="4928108"/>
                  </a:lnTo>
                  <a:lnTo>
                    <a:pt x="5276189" y="4930648"/>
                  </a:lnTo>
                  <a:lnTo>
                    <a:pt x="5277739" y="4928997"/>
                  </a:lnTo>
                  <a:lnTo>
                    <a:pt x="5282895" y="4929378"/>
                  </a:lnTo>
                  <a:lnTo>
                    <a:pt x="5282933" y="4928997"/>
                  </a:lnTo>
                  <a:lnTo>
                    <a:pt x="5283022" y="4928108"/>
                  </a:lnTo>
                  <a:lnTo>
                    <a:pt x="5283530" y="4923282"/>
                  </a:lnTo>
                  <a:lnTo>
                    <a:pt x="5284000" y="4924044"/>
                  </a:lnTo>
                  <a:lnTo>
                    <a:pt x="5284825" y="4925949"/>
                  </a:lnTo>
                  <a:lnTo>
                    <a:pt x="5284127" y="4926584"/>
                  </a:lnTo>
                  <a:lnTo>
                    <a:pt x="5288635" y="4926584"/>
                  </a:lnTo>
                  <a:lnTo>
                    <a:pt x="5290210" y="4923282"/>
                  </a:lnTo>
                  <a:lnTo>
                    <a:pt x="5290515" y="4922647"/>
                  </a:lnTo>
                  <a:lnTo>
                    <a:pt x="5291188" y="4921250"/>
                  </a:lnTo>
                  <a:lnTo>
                    <a:pt x="5292039" y="4919472"/>
                  </a:lnTo>
                  <a:lnTo>
                    <a:pt x="5292280" y="4918964"/>
                  </a:lnTo>
                  <a:lnTo>
                    <a:pt x="5292407" y="4918710"/>
                  </a:lnTo>
                  <a:lnTo>
                    <a:pt x="5292534" y="4918456"/>
                  </a:lnTo>
                  <a:lnTo>
                    <a:pt x="5296598" y="4921377"/>
                  </a:lnTo>
                  <a:lnTo>
                    <a:pt x="5296624" y="4923155"/>
                  </a:lnTo>
                  <a:lnTo>
                    <a:pt x="5297335" y="4922520"/>
                  </a:lnTo>
                  <a:lnTo>
                    <a:pt x="5297360" y="4919599"/>
                  </a:lnTo>
                  <a:lnTo>
                    <a:pt x="5298630" y="4921123"/>
                  </a:lnTo>
                  <a:lnTo>
                    <a:pt x="5298757" y="4923028"/>
                  </a:lnTo>
                  <a:lnTo>
                    <a:pt x="5299151" y="4923028"/>
                  </a:lnTo>
                  <a:lnTo>
                    <a:pt x="5300624" y="4919599"/>
                  </a:lnTo>
                  <a:lnTo>
                    <a:pt x="5300675" y="4919472"/>
                  </a:lnTo>
                  <a:lnTo>
                    <a:pt x="5301767" y="4920234"/>
                  </a:lnTo>
                  <a:lnTo>
                    <a:pt x="5301856" y="4920742"/>
                  </a:lnTo>
                  <a:lnTo>
                    <a:pt x="5301437" y="4922520"/>
                  </a:lnTo>
                  <a:lnTo>
                    <a:pt x="5306136" y="4923917"/>
                  </a:lnTo>
                  <a:lnTo>
                    <a:pt x="5306606" y="4919472"/>
                  </a:lnTo>
                  <a:lnTo>
                    <a:pt x="5306720" y="4918456"/>
                  </a:lnTo>
                  <a:lnTo>
                    <a:pt x="5306936" y="4916424"/>
                  </a:lnTo>
                  <a:lnTo>
                    <a:pt x="5309603" y="4914773"/>
                  </a:lnTo>
                  <a:lnTo>
                    <a:pt x="5310009" y="4914519"/>
                  </a:lnTo>
                  <a:lnTo>
                    <a:pt x="5310213" y="4914392"/>
                  </a:lnTo>
                  <a:lnTo>
                    <a:pt x="5311267" y="4919599"/>
                  </a:lnTo>
                  <a:lnTo>
                    <a:pt x="5316766" y="4921123"/>
                  </a:lnTo>
                  <a:lnTo>
                    <a:pt x="5316867" y="4921885"/>
                  </a:lnTo>
                  <a:lnTo>
                    <a:pt x="5321909" y="4921504"/>
                  </a:lnTo>
                  <a:lnTo>
                    <a:pt x="5324297" y="4915789"/>
                  </a:lnTo>
                  <a:lnTo>
                    <a:pt x="5326265" y="4914392"/>
                  </a:lnTo>
                  <a:lnTo>
                    <a:pt x="5328399" y="4912868"/>
                  </a:lnTo>
                  <a:lnTo>
                    <a:pt x="5332412" y="4917821"/>
                  </a:lnTo>
                  <a:lnTo>
                    <a:pt x="5338445" y="4913122"/>
                  </a:lnTo>
                  <a:lnTo>
                    <a:pt x="5343652" y="4915281"/>
                  </a:lnTo>
                  <a:lnTo>
                    <a:pt x="5342763" y="4914519"/>
                  </a:lnTo>
                  <a:lnTo>
                    <a:pt x="5342814" y="4913122"/>
                  </a:lnTo>
                  <a:lnTo>
                    <a:pt x="5342826" y="4912868"/>
                  </a:lnTo>
                  <a:lnTo>
                    <a:pt x="5342890" y="4911217"/>
                  </a:lnTo>
                  <a:lnTo>
                    <a:pt x="5343576" y="4910582"/>
                  </a:lnTo>
                  <a:lnTo>
                    <a:pt x="5344858" y="4911344"/>
                  </a:lnTo>
                  <a:lnTo>
                    <a:pt x="5344998" y="4910582"/>
                  </a:lnTo>
                  <a:lnTo>
                    <a:pt x="5345722" y="4906391"/>
                  </a:lnTo>
                  <a:lnTo>
                    <a:pt x="5346585" y="4911090"/>
                  </a:lnTo>
                  <a:lnTo>
                    <a:pt x="5346192" y="4911090"/>
                  </a:lnTo>
                  <a:lnTo>
                    <a:pt x="5348008" y="4915662"/>
                  </a:lnTo>
                  <a:lnTo>
                    <a:pt x="5349926" y="4913884"/>
                  </a:lnTo>
                  <a:lnTo>
                    <a:pt x="5351653" y="4913630"/>
                  </a:lnTo>
                  <a:lnTo>
                    <a:pt x="5350573" y="4907407"/>
                  </a:lnTo>
                  <a:lnTo>
                    <a:pt x="5355069" y="4909947"/>
                  </a:lnTo>
                  <a:lnTo>
                    <a:pt x="5358968" y="4908423"/>
                  </a:lnTo>
                  <a:lnTo>
                    <a:pt x="5360975" y="4907407"/>
                  </a:lnTo>
                  <a:lnTo>
                    <a:pt x="5362460" y="4906645"/>
                  </a:lnTo>
                  <a:lnTo>
                    <a:pt x="5365712" y="4908931"/>
                  </a:lnTo>
                  <a:lnTo>
                    <a:pt x="5366436" y="4907153"/>
                  </a:lnTo>
                  <a:lnTo>
                    <a:pt x="5367769" y="4906899"/>
                  </a:lnTo>
                  <a:lnTo>
                    <a:pt x="5367871" y="4906645"/>
                  </a:lnTo>
                  <a:lnTo>
                    <a:pt x="5367972" y="4906391"/>
                  </a:lnTo>
                  <a:lnTo>
                    <a:pt x="5368379" y="4905375"/>
                  </a:lnTo>
                  <a:lnTo>
                    <a:pt x="5368480" y="4905121"/>
                  </a:lnTo>
                  <a:lnTo>
                    <a:pt x="5369179" y="4908423"/>
                  </a:lnTo>
                  <a:lnTo>
                    <a:pt x="5372354" y="4908677"/>
                  </a:lnTo>
                  <a:lnTo>
                    <a:pt x="5373929" y="4908677"/>
                  </a:lnTo>
                  <a:lnTo>
                    <a:pt x="5377421" y="4907026"/>
                  </a:lnTo>
                  <a:lnTo>
                    <a:pt x="5377218" y="4909566"/>
                  </a:lnTo>
                  <a:lnTo>
                    <a:pt x="5379339" y="4909439"/>
                  </a:lnTo>
                  <a:lnTo>
                    <a:pt x="5378932" y="4907026"/>
                  </a:lnTo>
                  <a:lnTo>
                    <a:pt x="5378602" y="4905121"/>
                  </a:lnTo>
                  <a:lnTo>
                    <a:pt x="5378475" y="4904359"/>
                  </a:lnTo>
                  <a:lnTo>
                    <a:pt x="5378386" y="4903851"/>
                  </a:lnTo>
                  <a:lnTo>
                    <a:pt x="5378094" y="4902073"/>
                  </a:lnTo>
                  <a:lnTo>
                    <a:pt x="5377942" y="4901184"/>
                  </a:lnTo>
                  <a:lnTo>
                    <a:pt x="5377637" y="4899406"/>
                  </a:lnTo>
                  <a:lnTo>
                    <a:pt x="5379504" y="4898771"/>
                  </a:lnTo>
                  <a:lnTo>
                    <a:pt x="5381218" y="4903597"/>
                  </a:lnTo>
                  <a:lnTo>
                    <a:pt x="5384825" y="4902835"/>
                  </a:lnTo>
                  <a:lnTo>
                    <a:pt x="5389486" y="4906264"/>
                  </a:lnTo>
                  <a:lnTo>
                    <a:pt x="5391099" y="4902835"/>
                  </a:lnTo>
                  <a:lnTo>
                    <a:pt x="5391988" y="4900930"/>
                  </a:lnTo>
                  <a:lnTo>
                    <a:pt x="5392344" y="4903089"/>
                  </a:lnTo>
                  <a:lnTo>
                    <a:pt x="5391797" y="4903470"/>
                  </a:lnTo>
                  <a:lnTo>
                    <a:pt x="5393537" y="4903089"/>
                  </a:lnTo>
                  <a:lnTo>
                    <a:pt x="5399163" y="4905248"/>
                  </a:lnTo>
                  <a:lnTo>
                    <a:pt x="5398452" y="4903089"/>
                  </a:lnTo>
                  <a:lnTo>
                    <a:pt x="5398401" y="4902962"/>
                  </a:lnTo>
                  <a:lnTo>
                    <a:pt x="5398274" y="4902543"/>
                  </a:lnTo>
                  <a:lnTo>
                    <a:pt x="5398198" y="4902327"/>
                  </a:lnTo>
                  <a:lnTo>
                    <a:pt x="5398274" y="4902543"/>
                  </a:lnTo>
                  <a:lnTo>
                    <a:pt x="5400548" y="4898517"/>
                  </a:lnTo>
                  <a:lnTo>
                    <a:pt x="5401081" y="4897628"/>
                  </a:lnTo>
                  <a:lnTo>
                    <a:pt x="5402237" y="4895723"/>
                  </a:lnTo>
                  <a:lnTo>
                    <a:pt x="5402719" y="4899025"/>
                  </a:lnTo>
                  <a:lnTo>
                    <a:pt x="5403189" y="4895723"/>
                  </a:lnTo>
                  <a:lnTo>
                    <a:pt x="5403329" y="4894707"/>
                  </a:lnTo>
                  <a:lnTo>
                    <a:pt x="5403342" y="4894326"/>
                  </a:lnTo>
                  <a:lnTo>
                    <a:pt x="5403139" y="4893310"/>
                  </a:lnTo>
                  <a:lnTo>
                    <a:pt x="5404383" y="4892294"/>
                  </a:lnTo>
                  <a:lnTo>
                    <a:pt x="5405171" y="4891659"/>
                  </a:lnTo>
                  <a:lnTo>
                    <a:pt x="5405806" y="4891913"/>
                  </a:lnTo>
                  <a:lnTo>
                    <a:pt x="5406225" y="4893945"/>
                  </a:lnTo>
                  <a:lnTo>
                    <a:pt x="5407558" y="4894707"/>
                  </a:lnTo>
                  <a:lnTo>
                    <a:pt x="5406009" y="4890008"/>
                  </a:lnTo>
                  <a:lnTo>
                    <a:pt x="5408625" y="4891278"/>
                  </a:lnTo>
                  <a:lnTo>
                    <a:pt x="5408307" y="4893564"/>
                  </a:lnTo>
                  <a:lnTo>
                    <a:pt x="5410225" y="4893310"/>
                  </a:lnTo>
                  <a:lnTo>
                    <a:pt x="5409920" y="4892548"/>
                  </a:lnTo>
                  <a:lnTo>
                    <a:pt x="5410035" y="4890884"/>
                  </a:lnTo>
                  <a:lnTo>
                    <a:pt x="5410187" y="4890008"/>
                  </a:lnTo>
                  <a:lnTo>
                    <a:pt x="5410238" y="4889627"/>
                  </a:lnTo>
                  <a:lnTo>
                    <a:pt x="5411101" y="4887976"/>
                  </a:lnTo>
                  <a:lnTo>
                    <a:pt x="5413972" y="4889500"/>
                  </a:lnTo>
                  <a:lnTo>
                    <a:pt x="5414975" y="4892421"/>
                  </a:lnTo>
                  <a:lnTo>
                    <a:pt x="5414848" y="4891151"/>
                  </a:lnTo>
                  <a:lnTo>
                    <a:pt x="5414962" y="4889500"/>
                  </a:lnTo>
                  <a:lnTo>
                    <a:pt x="5415216" y="4887976"/>
                  </a:lnTo>
                  <a:lnTo>
                    <a:pt x="5416524" y="4888484"/>
                  </a:lnTo>
                  <a:lnTo>
                    <a:pt x="5416753" y="4889119"/>
                  </a:lnTo>
                  <a:lnTo>
                    <a:pt x="5416829" y="4890008"/>
                  </a:lnTo>
                  <a:lnTo>
                    <a:pt x="5416588" y="4890770"/>
                  </a:lnTo>
                  <a:lnTo>
                    <a:pt x="5419966" y="4892179"/>
                  </a:lnTo>
                  <a:lnTo>
                    <a:pt x="5420385" y="4893945"/>
                  </a:lnTo>
                  <a:lnTo>
                    <a:pt x="5422519" y="4893945"/>
                  </a:lnTo>
                  <a:lnTo>
                    <a:pt x="5421947" y="4898517"/>
                  </a:lnTo>
                  <a:lnTo>
                    <a:pt x="5422951" y="4895977"/>
                  </a:lnTo>
                  <a:lnTo>
                    <a:pt x="5423967" y="4892294"/>
                  </a:lnTo>
                  <a:lnTo>
                    <a:pt x="5424525" y="4890262"/>
                  </a:lnTo>
                  <a:lnTo>
                    <a:pt x="5426811" y="4891151"/>
                  </a:lnTo>
                  <a:lnTo>
                    <a:pt x="5427142" y="4891659"/>
                  </a:lnTo>
                  <a:lnTo>
                    <a:pt x="5427218" y="4892548"/>
                  </a:lnTo>
                  <a:lnTo>
                    <a:pt x="5427726" y="4892675"/>
                  </a:lnTo>
                  <a:lnTo>
                    <a:pt x="5428069" y="4892294"/>
                  </a:lnTo>
                  <a:lnTo>
                    <a:pt x="5428323" y="4891786"/>
                  </a:lnTo>
                  <a:lnTo>
                    <a:pt x="5429059" y="4892040"/>
                  </a:lnTo>
                  <a:lnTo>
                    <a:pt x="5429555" y="4892294"/>
                  </a:lnTo>
                  <a:lnTo>
                    <a:pt x="5430151" y="4892167"/>
                  </a:lnTo>
                  <a:lnTo>
                    <a:pt x="5430990" y="4894707"/>
                  </a:lnTo>
                  <a:lnTo>
                    <a:pt x="5432272" y="4893437"/>
                  </a:lnTo>
                  <a:lnTo>
                    <a:pt x="5432780" y="4892929"/>
                  </a:lnTo>
                  <a:lnTo>
                    <a:pt x="5433796" y="4892802"/>
                  </a:lnTo>
                  <a:lnTo>
                    <a:pt x="5433301" y="4891024"/>
                  </a:lnTo>
                  <a:lnTo>
                    <a:pt x="5433085" y="4890262"/>
                  </a:lnTo>
                  <a:lnTo>
                    <a:pt x="5432907" y="4889627"/>
                  </a:lnTo>
                  <a:lnTo>
                    <a:pt x="5434342" y="4889754"/>
                  </a:lnTo>
                  <a:lnTo>
                    <a:pt x="5434241" y="4889627"/>
                  </a:lnTo>
                  <a:lnTo>
                    <a:pt x="5433834" y="4889119"/>
                  </a:lnTo>
                  <a:lnTo>
                    <a:pt x="5433441" y="4888611"/>
                  </a:lnTo>
                  <a:lnTo>
                    <a:pt x="5432641" y="4887607"/>
                  </a:lnTo>
                  <a:lnTo>
                    <a:pt x="5432349" y="4887849"/>
                  </a:lnTo>
                  <a:lnTo>
                    <a:pt x="5431714" y="4888103"/>
                  </a:lnTo>
                  <a:lnTo>
                    <a:pt x="5431587" y="4888230"/>
                  </a:lnTo>
                  <a:lnTo>
                    <a:pt x="5431510" y="4892802"/>
                  </a:lnTo>
                  <a:lnTo>
                    <a:pt x="5431053" y="4893437"/>
                  </a:lnTo>
                  <a:lnTo>
                    <a:pt x="5430685" y="4892802"/>
                  </a:lnTo>
                  <a:lnTo>
                    <a:pt x="5430418" y="4892167"/>
                  </a:lnTo>
                  <a:lnTo>
                    <a:pt x="5430710" y="4892040"/>
                  </a:lnTo>
                  <a:lnTo>
                    <a:pt x="5431053" y="4891786"/>
                  </a:lnTo>
                  <a:lnTo>
                    <a:pt x="5431460" y="4891417"/>
                  </a:lnTo>
                  <a:lnTo>
                    <a:pt x="5431510" y="4892802"/>
                  </a:lnTo>
                  <a:lnTo>
                    <a:pt x="5431510" y="4888293"/>
                  </a:lnTo>
                  <a:lnTo>
                    <a:pt x="5431383" y="4888611"/>
                  </a:lnTo>
                  <a:lnTo>
                    <a:pt x="5431383" y="4888230"/>
                  </a:lnTo>
                  <a:lnTo>
                    <a:pt x="5430748" y="4888484"/>
                  </a:lnTo>
                  <a:lnTo>
                    <a:pt x="5429923" y="4888865"/>
                  </a:lnTo>
                  <a:lnTo>
                    <a:pt x="5428970" y="4889119"/>
                  </a:lnTo>
                  <a:lnTo>
                    <a:pt x="5429326" y="4887214"/>
                  </a:lnTo>
                  <a:lnTo>
                    <a:pt x="5429758" y="4885817"/>
                  </a:lnTo>
                  <a:lnTo>
                    <a:pt x="5429809" y="4885690"/>
                  </a:lnTo>
                  <a:lnTo>
                    <a:pt x="5431358" y="4887214"/>
                  </a:lnTo>
                  <a:lnTo>
                    <a:pt x="5431371" y="4888217"/>
                  </a:lnTo>
                  <a:lnTo>
                    <a:pt x="5431726" y="4888077"/>
                  </a:lnTo>
                  <a:lnTo>
                    <a:pt x="5431815" y="4887836"/>
                  </a:lnTo>
                  <a:lnTo>
                    <a:pt x="5431726" y="4887519"/>
                  </a:lnTo>
                  <a:lnTo>
                    <a:pt x="5431523" y="4887315"/>
                  </a:lnTo>
                  <a:lnTo>
                    <a:pt x="5431358" y="4887138"/>
                  </a:lnTo>
                  <a:lnTo>
                    <a:pt x="5431371" y="4885690"/>
                  </a:lnTo>
                  <a:lnTo>
                    <a:pt x="5431383" y="4884420"/>
                  </a:lnTo>
                  <a:lnTo>
                    <a:pt x="5431383" y="4883785"/>
                  </a:lnTo>
                  <a:lnTo>
                    <a:pt x="5431396" y="4883658"/>
                  </a:lnTo>
                  <a:lnTo>
                    <a:pt x="5431396" y="4882896"/>
                  </a:lnTo>
                  <a:lnTo>
                    <a:pt x="5431409" y="4882007"/>
                  </a:lnTo>
                  <a:lnTo>
                    <a:pt x="5431409" y="4881499"/>
                  </a:lnTo>
                  <a:lnTo>
                    <a:pt x="5433923" y="4885817"/>
                  </a:lnTo>
                  <a:lnTo>
                    <a:pt x="5437162" y="4887595"/>
                  </a:lnTo>
                  <a:lnTo>
                    <a:pt x="5438241" y="4890389"/>
                  </a:lnTo>
                  <a:lnTo>
                    <a:pt x="5440807" y="4887722"/>
                  </a:lnTo>
                  <a:lnTo>
                    <a:pt x="5445087" y="4887341"/>
                  </a:lnTo>
                  <a:lnTo>
                    <a:pt x="5445391" y="4881499"/>
                  </a:lnTo>
                  <a:lnTo>
                    <a:pt x="5445404" y="4881118"/>
                  </a:lnTo>
                  <a:lnTo>
                    <a:pt x="5445430" y="4880737"/>
                  </a:lnTo>
                  <a:lnTo>
                    <a:pt x="5446090" y="4879721"/>
                  </a:lnTo>
                  <a:lnTo>
                    <a:pt x="5446827" y="4882007"/>
                  </a:lnTo>
                  <a:lnTo>
                    <a:pt x="5447436" y="4883023"/>
                  </a:lnTo>
                  <a:lnTo>
                    <a:pt x="5447093" y="4883785"/>
                  </a:lnTo>
                  <a:lnTo>
                    <a:pt x="5447754" y="4882769"/>
                  </a:lnTo>
                  <a:lnTo>
                    <a:pt x="5451399" y="4882896"/>
                  </a:lnTo>
                  <a:lnTo>
                    <a:pt x="5451310" y="4882362"/>
                  </a:lnTo>
                  <a:lnTo>
                    <a:pt x="5451246" y="4882007"/>
                  </a:lnTo>
                  <a:lnTo>
                    <a:pt x="5450878" y="4879721"/>
                  </a:lnTo>
                  <a:lnTo>
                    <a:pt x="5450687" y="4878578"/>
                  </a:lnTo>
                  <a:lnTo>
                    <a:pt x="5453367" y="4879848"/>
                  </a:lnTo>
                  <a:lnTo>
                    <a:pt x="5451373" y="4881880"/>
                  </a:lnTo>
                  <a:lnTo>
                    <a:pt x="5451310" y="4882362"/>
                  </a:lnTo>
                  <a:lnTo>
                    <a:pt x="5453304" y="4881372"/>
                  </a:lnTo>
                  <a:lnTo>
                    <a:pt x="5453240" y="4882769"/>
                  </a:lnTo>
                  <a:lnTo>
                    <a:pt x="5457647" y="4883023"/>
                  </a:lnTo>
                  <a:lnTo>
                    <a:pt x="5458777" y="4881372"/>
                  </a:lnTo>
                  <a:lnTo>
                    <a:pt x="5460530" y="4878832"/>
                  </a:lnTo>
                  <a:lnTo>
                    <a:pt x="5460746" y="4878578"/>
                  </a:lnTo>
                  <a:lnTo>
                    <a:pt x="5461609" y="4877562"/>
                  </a:lnTo>
                  <a:lnTo>
                    <a:pt x="5463641" y="4875149"/>
                  </a:lnTo>
                  <a:lnTo>
                    <a:pt x="5468696" y="4876419"/>
                  </a:lnTo>
                  <a:lnTo>
                    <a:pt x="5467807" y="4875784"/>
                  </a:lnTo>
                  <a:lnTo>
                    <a:pt x="5467578" y="4875149"/>
                  </a:lnTo>
                  <a:lnTo>
                    <a:pt x="5467528" y="4875022"/>
                  </a:lnTo>
                  <a:lnTo>
                    <a:pt x="5473458" y="4874768"/>
                  </a:lnTo>
                  <a:lnTo>
                    <a:pt x="5474678" y="4874260"/>
                  </a:lnTo>
                  <a:lnTo>
                    <a:pt x="5478945" y="4872482"/>
                  </a:lnTo>
                  <a:lnTo>
                    <a:pt x="5480939" y="4871847"/>
                  </a:lnTo>
                  <a:lnTo>
                    <a:pt x="5483326" y="4871085"/>
                  </a:lnTo>
                  <a:lnTo>
                    <a:pt x="5484533" y="4870704"/>
                  </a:lnTo>
                  <a:lnTo>
                    <a:pt x="5490743" y="4871593"/>
                  </a:lnTo>
                  <a:lnTo>
                    <a:pt x="5493156" y="4872228"/>
                  </a:lnTo>
                  <a:lnTo>
                    <a:pt x="5492864" y="4870704"/>
                  </a:lnTo>
                  <a:lnTo>
                    <a:pt x="5492839" y="4870577"/>
                  </a:lnTo>
                  <a:lnTo>
                    <a:pt x="5492724" y="4869942"/>
                  </a:lnTo>
                  <a:lnTo>
                    <a:pt x="5492699" y="4869180"/>
                  </a:lnTo>
                  <a:lnTo>
                    <a:pt x="5493321" y="4867021"/>
                  </a:lnTo>
                  <a:lnTo>
                    <a:pt x="5494718" y="4870323"/>
                  </a:lnTo>
                  <a:lnTo>
                    <a:pt x="5495480" y="4867021"/>
                  </a:lnTo>
                  <a:lnTo>
                    <a:pt x="5495785" y="4865751"/>
                  </a:lnTo>
                  <a:lnTo>
                    <a:pt x="5498020" y="4861941"/>
                  </a:lnTo>
                  <a:lnTo>
                    <a:pt x="5503443" y="4872863"/>
                  </a:lnTo>
                  <a:lnTo>
                    <a:pt x="5505780" y="4866259"/>
                  </a:lnTo>
                  <a:lnTo>
                    <a:pt x="5504624" y="4863973"/>
                  </a:lnTo>
                  <a:lnTo>
                    <a:pt x="5506148" y="4864100"/>
                  </a:lnTo>
                  <a:lnTo>
                    <a:pt x="5506263" y="4863973"/>
                  </a:lnTo>
                  <a:lnTo>
                    <a:pt x="5508168" y="4861941"/>
                  </a:lnTo>
                  <a:lnTo>
                    <a:pt x="5508637" y="4861433"/>
                  </a:lnTo>
                  <a:lnTo>
                    <a:pt x="5509171" y="4864100"/>
                  </a:lnTo>
                  <a:lnTo>
                    <a:pt x="5509057" y="4862525"/>
                  </a:lnTo>
                  <a:lnTo>
                    <a:pt x="5508942" y="4861560"/>
                  </a:lnTo>
                  <a:lnTo>
                    <a:pt x="5509831" y="4862703"/>
                  </a:lnTo>
                  <a:lnTo>
                    <a:pt x="5510377" y="4864481"/>
                  </a:lnTo>
                  <a:lnTo>
                    <a:pt x="5512206" y="4861560"/>
                  </a:lnTo>
                  <a:lnTo>
                    <a:pt x="5512282" y="4861433"/>
                  </a:lnTo>
                  <a:lnTo>
                    <a:pt x="5512917" y="4860417"/>
                  </a:lnTo>
                  <a:lnTo>
                    <a:pt x="5515940" y="4860925"/>
                  </a:lnTo>
                  <a:lnTo>
                    <a:pt x="5514543" y="4867783"/>
                  </a:lnTo>
                  <a:lnTo>
                    <a:pt x="5518518" y="4867021"/>
                  </a:lnTo>
                  <a:lnTo>
                    <a:pt x="5519763" y="4866005"/>
                  </a:lnTo>
                  <a:lnTo>
                    <a:pt x="5521058" y="4860772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1010925" y="3166649"/>
              <a:ext cx="5514975" cy="2044700"/>
            </a:xfrm>
            <a:custGeom>
              <a:avLst/>
              <a:gdLst/>
              <a:ahLst/>
              <a:cxnLst/>
              <a:rect l="l" t="t" r="r" b="b"/>
              <a:pathLst>
                <a:path w="5514975" h="2044700">
                  <a:moveTo>
                    <a:pt x="13601" y="63500"/>
                  </a:moveTo>
                  <a:lnTo>
                    <a:pt x="6858" y="38100"/>
                  </a:lnTo>
                  <a:lnTo>
                    <a:pt x="8280" y="50800"/>
                  </a:lnTo>
                  <a:lnTo>
                    <a:pt x="10693" y="63500"/>
                  </a:lnTo>
                  <a:lnTo>
                    <a:pt x="13601" y="63500"/>
                  </a:lnTo>
                  <a:close/>
                </a:path>
                <a:path w="5514975" h="2044700">
                  <a:moveTo>
                    <a:pt x="153936" y="457200"/>
                  </a:moveTo>
                  <a:lnTo>
                    <a:pt x="148869" y="444500"/>
                  </a:lnTo>
                  <a:lnTo>
                    <a:pt x="145681" y="444500"/>
                  </a:lnTo>
                  <a:lnTo>
                    <a:pt x="149987" y="457200"/>
                  </a:lnTo>
                  <a:lnTo>
                    <a:pt x="153936" y="457200"/>
                  </a:lnTo>
                  <a:close/>
                </a:path>
                <a:path w="5514975" h="2044700">
                  <a:moveTo>
                    <a:pt x="194310" y="558800"/>
                  </a:moveTo>
                  <a:lnTo>
                    <a:pt x="194259" y="554647"/>
                  </a:lnTo>
                  <a:lnTo>
                    <a:pt x="192036" y="546100"/>
                  </a:lnTo>
                  <a:lnTo>
                    <a:pt x="191262" y="546100"/>
                  </a:lnTo>
                  <a:lnTo>
                    <a:pt x="194310" y="558800"/>
                  </a:lnTo>
                  <a:close/>
                </a:path>
                <a:path w="5514975" h="2044700">
                  <a:moveTo>
                    <a:pt x="247396" y="602259"/>
                  </a:moveTo>
                  <a:lnTo>
                    <a:pt x="246888" y="596900"/>
                  </a:lnTo>
                  <a:lnTo>
                    <a:pt x="245110" y="596900"/>
                  </a:lnTo>
                  <a:lnTo>
                    <a:pt x="247396" y="602259"/>
                  </a:lnTo>
                  <a:close/>
                </a:path>
                <a:path w="5514975" h="2044700">
                  <a:moveTo>
                    <a:pt x="374408" y="826516"/>
                  </a:moveTo>
                  <a:lnTo>
                    <a:pt x="374103" y="825500"/>
                  </a:lnTo>
                  <a:lnTo>
                    <a:pt x="374180" y="826236"/>
                  </a:lnTo>
                  <a:lnTo>
                    <a:pt x="374408" y="826516"/>
                  </a:lnTo>
                  <a:close/>
                </a:path>
                <a:path w="5514975" h="2044700">
                  <a:moveTo>
                    <a:pt x="416826" y="939800"/>
                  </a:moveTo>
                  <a:lnTo>
                    <a:pt x="411505" y="929360"/>
                  </a:lnTo>
                  <a:lnTo>
                    <a:pt x="414731" y="939800"/>
                  </a:lnTo>
                  <a:lnTo>
                    <a:pt x="416826" y="939800"/>
                  </a:lnTo>
                  <a:close/>
                </a:path>
                <a:path w="5514975" h="2044700">
                  <a:moveTo>
                    <a:pt x="501713" y="1003300"/>
                  </a:moveTo>
                  <a:lnTo>
                    <a:pt x="501459" y="1003300"/>
                  </a:lnTo>
                  <a:lnTo>
                    <a:pt x="501713" y="1004684"/>
                  </a:lnTo>
                  <a:lnTo>
                    <a:pt x="501713" y="1003300"/>
                  </a:lnTo>
                  <a:close/>
                </a:path>
                <a:path w="5514975" h="2044700">
                  <a:moveTo>
                    <a:pt x="501764" y="1016000"/>
                  </a:moveTo>
                  <a:lnTo>
                    <a:pt x="501751" y="1013231"/>
                  </a:lnTo>
                  <a:lnTo>
                    <a:pt x="494677" y="1003300"/>
                  </a:lnTo>
                  <a:lnTo>
                    <a:pt x="493052" y="1003300"/>
                  </a:lnTo>
                  <a:lnTo>
                    <a:pt x="501764" y="1016000"/>
                  </a:lnTo>
                  <a:close/>
                </a:path>
                <a:path w="5514975" h="2044700">
                  <a:moveTo>
                    <a:pt x="503720" y="1016000"/>
                  </a:moveTo>
                  <a:lnTo>
                    <a:pt x="501713" y="1004684"/>
                  </a:lnTo>
                  <a:lnTo>
                    <a:pt x="501751" y="1013231"/>
                  </a:lnTo>
                  <a:lnTo>
                    <a:pt x="503720" y="1016000"/>
                  </a:lnTo>
                  <a:close/>
                </a:path>
                <a:path w="5514975" h="2044700">
                  <a:moveTo>
                    <a:pt x="552945" y="1079500"/>
                  </a:moveTo>
                  <a:lnTo>
                    <a:pt x="543687" y="1070584"/>
                  </a:lnTo>
                  <a:lnTo>
                    <a:pt x="548805" y="1079500"/>
                  </a:lnTo>
                  <a:lnTo>
                    <a:pt x="552945" y="1079500"/>
                  </a:lnTo>
                  <a:close/>
                </a:path>
                <a:path w="5514975" h="2044700">
                  <a:moveTo>
                    <a:pt x="562432" y="1090904"/>
                  </a:moveTo>
                  <a:lnTo>
                    <a:pt x="556094" y="1079500"/>
                  </a:lnTo>
                  <a:lnTo>
                    <a:pt x="552945" y="1079500"/>
                  </a:lnTo>
                  <a:lnTo>
                    <a:pt x="562432" y="1090904"/>
                  </a:lnTo>
                  <a:close/>
                </a:path>
                <a:path w="5514975" h="2044700">
                  <a:moveTo>
                    <a:pt x="563943" y="1093012"/>
                  </a:moveTo>
                  <a:lnTo>
                    <a:pt x="563511" y="1092200"/>
                  </a:lnTo>
                  <a:lnTo>
                    <a:pt x="562432" y="1090904"/>
                  </a:lnTo>
                  <a:lnTo>
                    <a:pt x="563156" y="1092200"/>
                  </a:lnTo>
                  <a:lnTo>
                    <a:pt x="563943" y="1093012"/>
                  </a:lnTo>
                  <a:close/>
                </a:path>
                <a:path w="5514975" h="2044700">
                  <a:moveTo>
                    <a:pt x="568883" y="1092581"/>
                  </a:moveTo>
                  <a:lnTo>
                    <a:pt x="568807" y="1092200"/>
                  </a:lnTo>
                  <a:lnTo>
                    <a:pt x="568680" y="1092200"/>
                  </a:lnTo>
                  <a:lnTo>
                    <a:pt x="568883" y="1092581"/>
                  </a:lnTo>
                  <a:close/>
                </a:path>
                <a:path w="5514975" h="2044700">
                  <a:moveTo>
                    <a:pt x="571398" y="1104900"/>
                  </a:moveTo>
                  <a:lnTo>
                    <a:pt x="570306" y="1099566"/>
                  </a:lnTo>
                  <a:lnTo>
                    <a:pt x="563943" y="1093012"/>
                  </a:lnTo>
                  <a:lnTo>
                    <a:pt x="570255" y="1104900"/>
                  </a:lnTo>
                  <a:lnTo>
                    <a:pt x="571398" y="1104900"/>
                  </a:lnTo>
                  <a:close/>
                </a:path>
                <a:path w="5514975" h="2044700">
                  <a:moveTo>
                    <a:pt x="575487" y="1104900"/>
                  </a:moveTo>
                  <a:lnTo>
                    <a:pt x="568883" y="1092581"/>
                  </a:lnTo>
                  <a:lnTo>
                    <a:pt x="570306" y="1099566"/>
                  </a:lnTo>
                  <a:lnTo>
                    <a:pt x="575487" y="1104900"/>
                  </a:lnTo>
                  <a:close/>
                </a:path>
                <a:path w="5514975" h="2044700">
                  <a:moveTo>
                    <a:pt x="684123" y="1244600"/>
                  </a:moveTo>
                  <a:lnTo>
                    <a:pt x="678700" y="1231900"/>
                  </a:lnTo>
                  <a:lnTo>
                    <a:pt x="676338" y="1231900"/>
                  </a:lnTo>
                  <a:lnTo>
                    <a:pt x="676973" y="1233792"/>
                  </a:lnTo>
                  <a:lnTo>
                    <a:pt x="684123" y="1244600"/>
                  </a:lnTo>
                  <a:close/>
                </a:path>
                <a:path w="5514975" h="2044700">
                  <a:moveTo>
                    <a:pt x="1199286" y="1632165"/>
                  </a:moveTo>
                  <a:lnTo>
                    <a:pt x="1181874" y="1623606"/>
                  </a:lnTo>
                  <a:lnTo>
                    <a:pt x="1189672" y="1628279"/>
                  </a:lnTo>
                  <a:lnTo>
                    <a:pt x="1199286" y="1632165"/>
                  </a:lnTo>
                  <a:close/>
                </a:path>
                <a:path w="5514975" h="2044700">
                  <a:moveTo>
                    <a:pt x="1392491" y="1778000"/>
                  </a:moveTo>
                  <a:lnTo>
                    <a:pt x="1384414" y="1774875"/>
                  </a:lnTo>
                  <a:lnTo>
                    <a:pt x="1384706" y="1778000"/>
                  </a:lnTo>
                  <a:lnTo>
                    <a:pt x="1392491" y="1778000"/>
                  </a:lnTo>
                  <a:close/>
                </a:path>
                <a:path w="5514975" h="2044700">
                  <a:moveTo>
                    <a:pt x="2203881" y="1980209"/>
                  </a:moveTo>
                  <a:lnTo>
                    <a:pt x="2202675" y="1979853"/>
                  </a:lnTo>
                  <a:lnTo>
                    <a:pt x="2201989" y="1979676"/>
                  </a:lnTo>
                  <a:lnTo>
                    <a:pt x="2200973" y="1979383"/>
                  </a:lnTo>
                  <a:lnTo>
                    <a:pt x="2203881" y="1980209"/>
                  </a:lnTo>
                  <a:close/>
                </a:path>
                <a:path w="5514975" h="2044700">
                  <a:moveTo>
                    <a:pt x="2658999" y="2013750"/>
                  </a:moveTo>
                  <a:lnTo>
                    <a:pt x="2653411" y="2012302"/>
                  </a:lnTo>
                  <a:lnTo>
                    <a:pt x="2645841" y="2011349"/>
                  </a:lnTo>
                  <a:lnTo>
                    <a:pt x="2637625" y="2011133"/>
                  </a:lnTo>
                  <a:lnTo>
                    <a:pt x="2630119" y="2011857"/>
                  </a:lnTo>
                  <a:lnTo>
                    <a:pt x="2638666" y="2012467"/>
                  </a:lnTo>
                  <a:lnTo>
                    <a:pt x="2646680" y="2013191"/>
                  </a:lnTo>
                  <a:lnTo>
                    <a:pt x="2653627" y="2013712"/>
                  </a:lnTo>
                  <a:lnTo>
                    <a:pt x="2658999" y="2013750"/>
                  </a:lnTo>
                  <a:close/>
                </a:path>
                <a:path w="5514975" h="2044700">
                  <a:moveTo>
                    <a:pt x="3149701" y="1996668"/>
                  </a:moveTo>
                  <a:lnTo>
                    <a:pt x="3141040" y="1996909"/>
                  </a:lnTo>
                  <a:lnTo>
                    <a:pt x="3141967" y="1997125"/>
                  </a:lnTo>
                  <a:lnTo>
                    <a:pt x="3143199" y="1997202"/>
                  </a:lnTo>
                  <a:lnTo>
                    <a:pt x="3144278" y="1997367"/>
                  </a:lnTo>
                  <a:lnTo>
                    <a:pt x="3145967" y="1997138"/>
                  </a:lnTo>
                  <a:lnTo>
                    <a:pt x="3149701" y="1996668"/>
                  </a:lnTo>
                  <a:close/>
                </a:path>
                <a:path w="5514975" h="2044700">
                  <a:moveTo>
                    <a:pt x="3182162" y="1991271"/>
                  </a:moveTo>
                  <a:lnTo>
                    <a:pt x="3179318" y="1990229"/>
                  </a:lnTo>
                  <a:lnTo>
                    <a:pt x="3171304" y="1990940"/>
                  </a:lnTo>
                  <a:lnTo>
                    <a:pt x="3175609" y="1994662"/>
                  </a:lnTo>
                  <a:lnTo>
                    <a:pt x="3180664" y="1993074"/>
                  </a:lnTo>
                  <a:lnTo>
                    <a:pt x="3182162" y="1991271"/>
                  </a:lnTo>
                  <a:close/>
                </a:path>
                <a:path w="5514975" h="2044700">
                  <a:moveTo>
                    <a:pt x="3307588" y="1980082"/>
                  </a:moveTo>
                  <a:lnTo>
                    <a:pt x="3306851" y="1979891"/>
                  </a:lnTo>
                  <a:lnTo>
                    <a:pt x="3301085" y="1981009"/>
                  </a:lnTo>
                  <a:lnTo>
                    <a:pt x="3301644" y="1981149"/>
                  </a:lnTo>
                  <a:lnTo>
                    <a:pt x="3302190" y="1981212"/>
                  </a:lnTo>
                  <a:lnTo>
                    <a:pt x="3302901" y="1981263"/>
                  </a:lnTo>
                  <a:lnTo>
                    <a:pt x="3304959" y="1980539"/>
                  </a:lnTo>
                  <a:lnTo>
                    <a:pt x="3307588" y="1980082"/>
                  </a:lnTo>
                  <a:close/>
                </a:path>
                <a:path w="5514975" h="2044700">
                  <a:moveTo>
                    <a:pt x="3312655" y="1980057"/>
                  </a:moveTo>
                  <a:lnTo>
                    <a:pt x="3307740" y="1980057"/>
                  </a:lnTo>
                  <a:lnTo>
                    <a:pt x="3307588" y="1980082"/>
                  </a:lnTo>
                  <a:lnTo>
                    <a:pt x="3308362" y="1980298"/>
                  </a:lnTo>
                  <a:lnTo>
                    <a:pt x="3312655" y="1980057"/>
                  </a:lnTo>
                  <a:close/>
                </a:path>
                <a:path w="5514975" h="2044700">
                  <a:moveTo>
                    <a:pt x="3480892" y="1955152"/>
                  </a:moveTo>
                  <a:lnTo>
                    <a:pt x="3480701" y="1954809"/>
                  </a:lnTo>
                  <a:lnTo>
                    <a:pt x="3479660" y="1954517"/>
                  </a:lnTo>
                  <a:lnTo>
                    <a:pt x="3476345" y="1954187"/>
                  </a:lnTo>
                  <a:lnTo>
                    <a:pt x="3477310" y="1954720"/>
                  </a:lnTo>
                  <a:lnTo>
                    <a:pt x="3479076" y="1954949"/>
                  </a:lnTo>
                  <a:lnTo>
                    <a:pt x="3480892" y="1955152"/>
                  </a:lnTo>
                  <a:close/>
                </a:path>
                <a:path w="5514975" h="2044700">
                  <a:moveTo>
                    <a:pt x="3677056" y="1930400"/>
                  </a:moveTo>
                  <a:lnTo>
                    <a:pt x="3649472" y="1930400"/>
                  </a:lnTo>
                  <a:lnTo>
                    <a:pt x="3638397" y="1943100"/>
                  </a:lnTo>
                  <a:lnTo>
                    <a:pt x="3674681" y="1933270"/>
                  </a:lnTo>
                  <a:lnTo>
                    <a:pt x="3677056" y="1930400"/>
                  </a:lnTo>
                  <a:close/>
                </a:path>
                <a:path w="5514975" h="2044700">
                  <a:moveTo>
                    <a:pt x="3685298" y="1930400"/>
                  </a:moveTo>
                  <a:lnTo>
                    <a:pt x="3674681" y="1933270"/>
                  </a:lnTo>
                  <a:lnTo>
                    <a:pt x="3672522" y="1935886"/>
                  </a:lnTo>
                  <a:lnTo>
                    <a:pt x="3685298" y="1930400"/>
                  </a:lnTo>
                  <a:close/>
                </a:path>
                <a:path w="5514975" h="2044700">
                  <a:moveTo>
                    <a:pt x="3791635" y="1906282"/>
                  </a:moveTo>
                  <a:lnTo>
                    <a:pt x="3783787" y="1907311"/>
                  </a:lnTo>
                  <a:lnTo>
                    <a:pt x="3786924" y="1907044"/>
                  </a:lnTo>
                  <a:lnTo>
                    <a:pt x="3789438" y="1906663"/>
                  </a:lnTo>
                  <a:lnTo>
                    <a:pt x="3791635" y="1906282"/>
                  </a:lnTo>
                  <a:close/>
                </a:path>
                <a:path w="5514975" h="2044700">
                  <a:moveTo>
                    <a:pt x="3805237" y="1905000"/>
                  </a:moveTo>
                  <a:lnTo>
                    <a:pt x="3799040" y="1905000"/>
                  </a:lnTo>
                  <a:lnTo>
                    <a:pt x="3791635" y="1917700"/>
                  </a:lnTo>
                  <a:lnTo>
                    <a:pt x="3805237" y="1905000"/>
                  </a:lnTo>
                  <a:close/>
                </a:path>
                <a:path w="5514975" h="2044700">
                  <a:moveTo>
                    <a:pt x="4198416" y="1816100"/>
                  </a:moveTo>
                  <a:lnTo>
                    <a:pt x="4187088" y="1816100"/>
                  </a:lnTo>
                  <a:lnTo>
                    <a:pt x="4191254" y="1803400"/>
                  </a:lnTo>
                  <a:lnTo>
                    <a:pt x="4188612" y="1803400"/>
                  </a:lnTo>
                  <a:lnTo>
                    <a:pt x="4186250" y="1816100"/>
                  </a:lnTo>
                  <a:lnTo>
                    <a:pt x="4157129" y="1816100"/>
                  </a:lnTo>
                  <a:lnTo>
                    <a:pt x="4137533" y="1828800"/>
                  </a:lnTo>
                  <a:lnTo>
                    <a:pt x="4103230" y="1828800"/>
                  </a:lnTo>
                  <a:lnTo>
                    <a:pt x="4083164" y="1841500"/>
                  </a:lnTo>
                  <a:lnTo>
                    <a:pt x="4066527" y="1841500"/>
                  </a:lnTo>
                  <a:lnTo>
                    <a:pt x="4059148" y="1854200"/>
                  </a:lnTo>
                  <a:lnTo>
                    <a:pt x="4016502" y="1854200"/>
                  </a:lnTo>
                  <a:lnTo>
                    <a:pt x="4008056" y="1866900"/>
                  </a:lnTo>
                  <a:lnTo>
                    <a:pt x="4007993" y="1854200"/>
                  </a:lnTo>
                  <a:lnTo>
                    <a:pt x="3999268" y="1854200"/>
                  </a:lnTo>
                  <a:lnTo>
                    <a:pt x="3981335" y="1866900"/>
                  </a:lnTo>
                  <a:lnTo>
                    <a:pt x="3944124" y="1866900"/>
                  </a:lnTo>
                  <a:lnTo>
                    <a:pt x="3937025" y="1879600"/>
                  </a:lnTo>
                  <a:lnTo>
                    <a:pt x="3918000" y="1879600"/>
                  </a:lnTo>
                  <a:lnTo>
                    <a:pt x="3906443" y="1892300"/>
                  </a:lnTo>
                  <a:lnTo>
                    <a:pt x="3904437" y="1892300"/>
                  </a:lnTo>
                  <a:lnTo>
                    <a:pt x="3904361" y="1879600"/>
                  </a:lnTo>
                  <a:lnTo>
                    <a:pt x="3879342" y="1879600"/>
                  </a:lnTo>
                  <a:lnTo>
                    <a:pt x="3872179" y="1892300"/>
                  </a:lnTo>
                  <a:lnTo>
                    <a:pt x="3840111" y="1892300"/>
                  </a:lnTo>
                  <a:lnTo>
                    <a:pt x="3835666" y="1905000"/>
                  </a:lnTo>
                  <a:lnTo>
                    <a:pt x="3805237" y="1905000"/>
                  </a:lnTo>
                  <a:lnTo>
                    <a:pt x="3800868" y="1917700"/>
                  </a:lnTo>
                  <a:lnTo>
                    <a:pt x="3791635" y="1917700"/>
                  </a:lnTo>
                  <a:lnTo>
                    <a:pt x="3736162" y="1917700"/>
                  </a:lnTo>
                  <a:lnTo>
                    <a:pt x="3718458" y="1930400"/>
                  </a:lnTo>
                  <a:lnTo>
                    <a:pt x="3711918" y="1930400"/>
                  </a:lnTo>
                  <a:lnTo>
                    <a:pt x="3710978" y="1917700"/>
                  </a:lnTo>
                  <a:lnTo>
                    <a:pt x="3706469" y="1917700"/>
                  </a:lnTo>
                  <a:lnTo>
                    <a:pt x="3689997" y="1930400"/>
                  </a:lnTo>
                  <a:lnTo>
                    <a:pt x="3688778" y="1930400"/>
                  </a:lnTo>
                  <a:lnTo>
                    <a:pt x="3673843" y="1943100"/>
                  </a:lnTo>
                  <a:lnTo>
                    <a:pt x="3666553" y="1943100"/>
                  </a:lnTo>
                  <a:lnTo>
                    <a:pt x="3672522" y="1935886"/>
                  </a:lnTo>
                  <a:lnTo>
                    <a:pt x="3655733" y="1943100"/>
                  </a:lnTo>
                  <a:lnTo>
                    <a:pt x="3638397" y="1943100"/>
                  </a:lnTo>
                  <a:lnTo>
                    <a:pt x="3578352" y="1943100"/>
                  </a:lnTo>
                  <a:lnTo>
                    <a:pt x="3552660" y="1955800"/>
                  </a:lnTo>
                  <a:lnTo>
                    <a:pt x="3519347" y="1955800"/>
                  </a:lnTo>
                  <a:lnTo>
                    <a:pt x="3507041" y="1968500"/>
                  </a:lnTo>
                  <a:lnTo>
                    <a:pt x="3495370" y="1968500"/>
                  </a:lnTo>
                  <a:lnTo>
                    <a:pt x="3496322" y="1955800"/>
                  </a:lnTo>
                  <a:lnTo>
                    <a:pt x="3487242" y="1968500"/>
                  </a:lnTo>
                  <a:lnTo>
                    <a:pt x="3480892" y="1955800"/>
                  </a:lnTo>
                  <a:lnTo>
                    <a:pt x="3476193" y="1968500"/>
                  </a:lnTo>
                  <a:lnTo>
                    <a:pt x="3402850" y="1968500"/>
                  </a:lnTo>
                  <a:lnTo>
                    <a:pt x="3387001" y="1981200"/>
                  </a:lnTo>
                  <a:lnTo>
                    <a:pt x="3313150" y="1981200"/>
                  </a:lnTo>
                  <a:lnTo>
                    <a:pt x="3303054" y="1993722"/>
                  </a:lnTo>
                  <a:lnTo>
                    <a:pt x="3303054" y="2006600"/>
                  </a:lnTo>
                  <a:lnTo>
                    <a:pt x="3303028" y="2009940"/>
                  </a:lnTo>
                  <a:lnTo>
                    <a:pt x="3297707" y="2010397"/>
                  </a:lnTo>
                  <a:lnTo>
                    <a:pt x="3303054" y="2006600"/>
                  </a:lnTo>
                  <a:lnTo>
                    <a:pt x="3303054" y="1993722"/>
                  </a:lnTo>
                  <a:lnTo>
                    <a:pt x="3302901" y="1993900"/>
                  </a:lnTo>
                  <a:lnTo>
                    <a:pt x="3243961" y="1993900"/>
                  </a:lnTo>
                  <a:lnTo>
                    <a:pt x="3208020" y="2006600"/>
                  </a:lnTo>
                  <a:lnTo>
                    <a:pt x="3053232" y="2006600"/>
                  </a:lnTo>
                  <a:lnTo>
                    <a:pt x="3044240" y="2019300"/>
                  </a:lnTo>
                  <a:lnTo>
                    <a:pt x="3022422" y="2019300"/>
                  </a:lnTo>
                  <a:lnTo>
                    <a:pt x="3012935" y="2006600"/>
                  </a:lnTo>
                  <a:lnTo>
                    <a:pt x="2995599" y="2006600"/>
                  </a:lnTo>
                  <a:lnTo>
                    <a:pt x="2974695" y="2019300"/>
                  </a:lnTo>
                  <a:lnTo>
                    <a:pt x="2819438" y="2019300"/>
                  </a:lnTo>
                  <a:lnTo>
                    <a:pt x="2796108" y="2032000"/>
                  </a:lnTo>
                  <a:lnTo>
                    <a:pt x="2805150" y="2019300"/>
                  </a:lnTo>
                  <a:lnTo>
                    <a:pt x="2797556" y="2019300"/>
                  </a:lnTo>
                  <a:lnTo>
                    <a:pt x="2794203" y="2032000"/>
                  </a:lnTo>
                  <a:lnTo>
                    <a:pt x="2773654" y="2032000"/>
                  </a:lnTo>
                  <a:lnTo>
                    <a:pt x="2764383" y="2019300"/>
                  </a:lnTo>
                  <a:lnTo>
                    <a:pt x="2480729" y="2019300"/>
                  </a:lnTo>
                  <a:lnTo>
                    <a:pt x="2468080" y="2006600"/>
                  </a:lnTo>
                  <a:lnTo>
                    <a:pt x="2395232" y="2006600"/>
                  </a:lnTo>
                  <a:lnTo>
                    <a:pt x="2357043" y="1993900"/>
                  </a:lnTo>
                  <a:lnTo>
                    <a:pt x="2278405" y="1993900"/>
                  </a:lnTo>
                  <a:lnTo>
                    <a:pt x="2235860" y="1981200"/>
                  </a:lnTo>
                  <a:lnTo>
                    <a:pt x="2225205" y="1981200"/>
                  </a:lnTo>
                  <a:lnTo>
                    <a:pt x="2221179" y="1993900"/>
                  </a:lnTo>
                  <a:lnTo>
                    <a:pt x="2207349" y="1993900"/>
                  </a:lnTo>
                  <a:lnTo>
                    <a:pt x="2202192" y="1981200"/>
                  </a:lnTo>
                  <a:lnTo>
                    <a:pt x="2201011" y="1981200"/>
                  </a:lnTo>
                  <a:lnTo>
                    <a:pt x="2160257" y="1968500"/>
                  </a:lnTo>
                  <a:lnTo>
                    <a:pt x="2125167" y="1968500"/>
                  </a:lnTo>
                  <a:lnTo>
                    <a:pt x="2113254" y="1955800"/>
                  </a:lnTo>
                  <a:lnTo>
                    <a:pt x="2121014" y="1968500"/>
                  </a:lnTo>
                  <a:lnTo>
                    <a:pt x="2112556" y="1968500"/>
                  </a:lnTo>
                  <a:lnTo>
                    <a:pt x="2097900" y="1955800"/>
                  </a:lnTo>
                  <a:lnTo>
                    <a:pt x="2072779" y="1955800"/>
                  </a:lnTo>
                  <a:lnTo>
                    <a:pt x="2050859" y="1943100"/>
                  </a:lnTo>
                  <a:lnTo>
                    <a:pt x="1971459" y="1943100"/>
                  </a:lnTo>
                  <a:lnTo>
                    <a:pt x="1967865" y="1930400"/>
                  </a:lnTo>
                  <a:lnTo>
                    <a:pt x="1932952" y="1930400"/>
                  </a:lnTo>
                  <a:lnTo>
                    <a:pt x="1912277" y="1917700"/>
                  </a:lnTo>
                  <a:lnTo>
                    <a:pt x="1871687" y="1917700"/>
                  </a:lnTo>
                  <a:lnTo>
                    <a:pt x="1852777" y="1905000"/>
                  </a:lnTo>
                  <a:lnTo>
                    <a:pt x="1824253" y="1905000"/>
                  </a:lnTo>
                  <a:lnTo>
                    <a:pt x="1817331" y="1892300"/>
                  </a:lnTo>
                  <a:lnTo>
                    <a:pt x="1779333" y="1892300"/>
                  </a:lnTo>
                  <a:lnTo>
                    <a:pt x="1768106" y="1879600"/>
                  </a:lnTo>
                  <a:lnTo>
                    <a:pt x="1769021" y="1879600"/>
                  </a:lnTo>
                  <a:lnTo>
                    <a:pt x="1736140" y="1866900"/>
                  </a:lnTo>
                  <a:lnTo>
                    <a:pt x="1707692" y="1866900"/>
                  </a:lnTo>
                  <a:lnTo>
                    <a:pt x="1680565" y="1854200"/>
                  </a:lnTo>
                  <a:lnTo>
                    <a:pt x="1652663" y="1854200"/>
                  </a:lnTo>
                  <a:lnTo>
                    <a:pt x="1643684" y="1841500"/>
                  </a:lnTo>
                  <a:lnTo>
                    <a:pt x="1623529" y="1841500"/>
                  </a:lnTo>
                  <a:lnTo>
                    <a:pt x="1614398" y="1828800"/>
                  </a:lnTo>
                  <a:lnTo>
                    <a:pt x="1598917" y="1828800"/>
                  </a:lnTo>
                  <a:lnTo>
                    <a:pt x="1588706" y="1816100"/>
                  </a:lnTo>
                  <a:lnTo>
                    <a:pt x="1569135" y="1816100"/>
                  </a:lnTo>
                  <a:lnTo>
                    <a:pt x="1559712" y="1803400"/>
                  </a:lnTo>
                  <a:lnTo>
                    <a:pt x="1523911" y="1803400"/>
                  </a:lnTo>
                  <a:lnTo>
                    <a:pt x="1506347" y="1790700"/>
                  </a:lnTo>
                  <a:lnTo>
                    <a:pt x="1488630" y="1790700"/>
                  </a:lnTo>
                  <a:lnTo>
                    <a:pt x="1470520" y="1778000"/>
                  </a:lnTo>
                  <a:lnTo>
                    <a:pt x="1451787" y="1778000"/>
                  </a:lnTo>
                  <a:lnTo>
                    <a:pt x="1437182" y="1765300"/>
                  </a:lnTo>
                  <a:lnTo>
                    <a:pt x="1422565" y="1752600"/>
                  </a:lnTo>
                  <a:lnTo>
                    <a:pt x="1382915" y="1739900"/>
                  </a:lnTo>
                  <a:lnTo>
                    <a:pt x="1339913" y="1714500"/>
                  </a:lnTo>
                  <a:lnTo>
                    <a:pt x="1300619" y="1689100"/>
                  </a:lnTo>
                  <a:lnTo>
                    <a:pt x="1302905" y="1701800"/>
                  </a:lnTo>
                  <a:lnTo>
                    <a:pt x="1300492" y="1701800"/>
                  </a:lnTo>
                  <a:lnTo>
                    <a:pt x="1295107" y="1689100"/>
                  </a:lnTo>
                  <a:lnTo>
                    <a:pt x="1268234" y="1689100"/>
                  </a:lnTo>
                  <a:lnTo>
                    <a:pt x="1260576" y="1676400"/>
                  </a:lnTo>
                  <a:lnTo>
                    <a:pt x="1255788" y="1676400"/>
                  </a:lnTo>
                  <a:lnTo>
                    <a:pt x="1243901" y="1663700"/>
                  </a:lnTo>
                  <a:lnTo>
                    <a:pt x="1229855" y="1651000"/>
                  </a:lnTo>
                  <a:lnTo>
                    <a:pt x="1209395" y="1651000"/>
                  </a:lnTo>
                  <a:lnTo>
                    <a:pt x="1172057" y="1625600"/>
                  </a:lnTo>
                  <a:lnTo>
                    <a:pt x="1129639" y="1600200"/>
                  </a:lnTo>
                  <a:lnTo>
                    <a:pt x="1091501" y="1574800"/>
                  </a:lnTo>
                  <a:lnTo>
                    <a:pt x="1067015" y="1562100"/>
                  </a:lnTo>
                  <a:lnTo>
                    <a:pt x="1057948" y="1549400"/>
                  </a:lnTo>
                  <a:lnTo>
                    <a:pt x="1048537" y="1549400"/>
                  </a:lnTo>
                  <a:lnTo>
                    <a:pt x="1039190" y="1536700"/>
                  </a:lnTo>
                  <a:lnTo>
                    <a:pt x="1032992" y="1536700"/>
                  </a:lnTo>
                  <a:lnTo>
                    <a:pt x="996200" y="1511300"/>
                  </a:lnTo>
                  <a:lnTo>
                    <a:pt x="987145" y="1498600"/>
                  </a:lnTo>
                  <a:lnTo>
                    <a:pt x="977315" y="1498600"/>
                  </a:lnTo>
                  <a:lnTo>
                    <a:pt x="966368" y="1485900"/>
                  </a:lnTo>
                  <a:lnTo>
                    <a:pt x="953985" y="1473200"/>
                  </a:lnTo>
                  <a:lnTo>
                    <a:pt x="949261" y="1473200"/>
                  </a:lnTo>
                  <a:lnTo>
                    <a:pt x="937361" y="1460500"/>
                  </a:lnTo>
                  <a:lnTo>
                    <a:pt x="925664" y="1460500"/>
                  </a:lnTo>
                  <a:lnTo>
                    <a:pt x="912825" y="1447800"/>
                  </a:lnTo>
                  <a:lnTo>
                    <a:pt x="910767" y="1447800"/>
                  </a:lnTo>
                  <a:lnTo>
                    <a:pt x="898144" y="1435100"/>
                  </a:lnTo>
                  <a:lnTo>
                    <a:pt x="885888" y="1422400"/>
                  </a:lnTo>
                  <a:lnTo>
                    <a:pt x="861568" y="1397000"/>
                  </a:lnTo>
                  <a:lnTo>
                    <a:pt x="855446" y="1397000"/>
                  </a:lnTo>
                  <a:lnTo>
                    <a:pt x="849261" y="1384300"/>
                  </a:lnTo>
                  <a:lnTo>
                    <a:pt x="836726" y="1384300"/>
                  </a:lnTo>
                  <a:lnTo>
                    <a:pt x="832497" y="1371600"/>
                  </a:lnTo>
                  <a:lnTo>
                    <a:pt x="819607" y="1371600"/>
                  </a:lnTo>
                  <a:lnTo>
                    <a:pt x="815390" y="1358900"/>
                  </a:lnTo>
                  <a:lnTo>
                    <a:pt x="819391" y="1358900"/>
                  </a:lnTo>
                  <a:lnTo>
                    <a:pt x="804468" y="1346200"/>
                  </a:lnTo>
                  <a:lnTo>
                    <a:pt x="786168" y="1333500"/>
                  </a:lnTo>
                  <a:lnTo>
                    <a:pt x="770686" y="1320800"/>
                  </a:lnTo>
                  <a:lnTo>
                    <a:pt x="764260" y="1320800"/>
                  </a:lnTo>
                  <a:lnTo>
                    <a:pt x="763689" y="1308100"/>
                  </a:lnTo>
                  <a:lnTo>
                    <a:pt x="754316" y="1308100"/>
                  </a:lnTo>
                  <a:lnTo>
                    <a:pt x="746798" y="1295400"/>
                  </a:lnTo>
                  <a:lnTo>
                    <a:pt x="738543" y="1295400"/>
                  </a:lnTo>
                  <a:lnTo>
                    <a:pt x="729983" y="1282700"/>
                  </a:lnTo>
                  <a:lnTo>
                    <a:pt x="721715" y="1270000"/>
                  </a:lnTo>
                  <a:lnTo>
                    <a:pt x="719467" y="1270000"/>
                  </a:lnTo>
                  <a:lnTo>
                    <a:pt x="709015" y="1257300"/>
                  </a:lnTo>
                  <a:lnTo>
                    <a:pt x="701217" y="1257300"/>
                  </a:lnTo>
                  <a:lnTo>
                    <a:pt x="692835" y="1244600"/>
                  </a:lnTo>
                  <a:lnTo>
                    <a:pt x="684123" y="1244600"/>
                  </a:lnTo>
                  <a:lnTo>
                    <a:pt x="680605" y="1244600"/>
                  </a:lnTo>
                  <a:lnTo>
                    <a:pt x="676973" y="1233792"/>
                  </a:lnTo>
                  <a:lnTo>
                    <a:pt x="675728" y="1231900"/>
                  </a:lnTo>
                  <a:lnTo>
                    <a:pt x="669531" y="1219200"/>
                  </a:lnTo>
                  <a:lnTo>
                    <a:pt x="662901" y="1219200"/>
                  </a:lnTo>
                  <a:lnTo>
                    <a:pt x="653186" y="1206500"/>
                  </a:lnTo>
                  <a:lnTo>
                    <a:pt x="661479" y="1219200"/>
                  </a:lnTo>
                  <a:lnTo>
                    <a:pt x="652818" y="1206500"/>
                  </a:lnTo>
                  <a:lnTo>
                    <a:pt x="647407" y="1193800"/>
                  </a:lnTo>
                  <a:lnTo>
                    <a:pt x="636714" y="1193800"/>
                  </a:lnTo>
                  <a:lnTo>
                    <a:pt x="627938" y="1181100"/>
                  </a:lnTo>
                  <a:lnTo>
                    <a:pt x="618909" y="1168400"/>
                  </a:lnTo>
                  <a:lnTo>
                    <a:pt x="611911" y="1155700"/>
                  </a:lnTo>
                  <a:lnTo>
                    <a:pt x="605459" y="1155700"/>
                  </a:lnTo>
                  <a:lnTo>
                    <a:pt x="599986" y="1143000"/>
                  </a:lnTo>
                  <a:lnTo>
                    <a:pt x="593750" y="1143000"/>
                  </a:lnTo>
                  <a:lnTo>
                    <a:pt x="587717" y="1130300"/>
                  </a:lnTo>
                  <a:lnTo>
                    <a:pt x="593001" y="1130300"/>
                  </a:lnTo>
                  <a:lnTo>
                    <a:pt x="577545" y="1117600"/>
                  </a:lnTo>
                  <a:lnTo>
                    <a:pt x="563803" y="1104900"/>
                  </a:lnTo>
                  <a:lnTo>
                    <a:pt x="551611" y="1092200"/>
                  </a:lnTo>
                  <a:lnTo>
                    <a:pt x="546214" y="1079500"/>
                  </a:lnTo>
                  <a:lnTo>
                    <a:pt x="541540" y="1068527"/>
                  </a:lnTo>
                  <a:lnTo>
                    <a:pt x="543687" y="1070584"/>
                  </a:lnTo>
                  <a:lnTo>
                    <a:pt x="541502" y="1066800"/>
                  </a:lnTo>
                  <a:lnTo>
                    <a:pt x="540880" y="1065669"/>
                  </a:lnTo>
                  <a:lnTo>
                    <a:pt x="540880" y="1104900"/>
                  </a:lnTo>
                  <a:lnTo>
                    <a:pt x="533946" y="1092200"/>
                  </a:lnTo>
                  <a:lnTo>
                    <a:pt x="531444" y="1087615"/>
                  </a:lnTo>
                  <a:lnTo>
                    <a:pt x="530936" y="1084935"/>
                  </a:lnTo>
                  <a:lnTo>
                    <a:pt x="530936" y="1086675"/>
                  </a:lnTo>
                  <a:lnTo>
                    <a:pt x="527024" y="1079500"/>
                  </a:lnTo>
                  <a:lnTo>
                    <a:pt x="529145" y="1079500"/>
                  </a:lnTo>
                  <a:lnTo>
                    <a:pt x="530936" y="1086675"/>
                  </a:lnTo>
                  <a:lnTo>
                    <a:pt x="530936" y="1084935"/>
                  </a:lnTo>
                  <a:lnTo>
                    <a:pt x="529907" y="1079500"/>
                  </a:lnTo>
                  <a:lnTo>
                    <a:pt x="536905" y="1092200"/>
                  </a:lnTo>
                  <a:lnTo>
                    <a:pt x="540880" y="1104900"/>
                  </a:lnTo>
                  <a:lnTo>
                    <a:pt x="540880" y="1065669"/>
                  </a:lnTo>
                  <a:lnTo>
                    <a:pt x="534568" y="1054100"/>
                  </a:lnTo>
                  <a:lnTo>
                    <a:pt x="528307" y="1054100"/>
                  </a:lnTo>
                  <a:lnTo>
                    <a:pt x="523036" y="1041400"/>
                  </a:lnTo>
                  <a:lnTo>
                    <a:pt x="520877" y="1041400"/>
                  </a:lnTo>
                  <a:lnTo>
                    <a:pt x="517740" y="1028700"/>
                  </a:lnTo>
                  <a:lnTo>
                    <a:pt x="510514" y="1028700"/>
                  </a:lnTo>
                  <a:lnTo>
                    <a:pt x="508952" y="1020851"/>
                  </a:lnTo>
                  <a:lnTo>
                    <a:pt x="508952" y="1066800"/>
                  </a:lnTo>
                  <a:lnTo>
                    <a:pt x="507936" y="1065199"/>
                  </a:lnTo>
                  <a:lnTo>
                    <a:pt x="507936" y="1066800"/>
                  </a:lnTo>
                  <a:lnTo>
                    <a:pt x="505498" y="1066800"/>
                  </a:lnTo>
                  <a:lnTo>
                    <a:pt x="502437" y="1059688"/>
                  </a:lnTo>
                  <a:lnTo>
                    <a:pt x="507936" y="1066800"/>
                  </a:lnTo>
                  <a:lnTo>
                    <a:pt x="507936" y="1065199"/>
                  </a:lnTo>
                  <a:lnTo>
                    <a:pt x="501243" y="1054100"/>
                  </a:lnTo>
                  <a:lnTo>
                    <a:pt x="508952" y="1066800"/>
                  </a:lnTo>
                  <a:lnTo>
                    <a:pt x="508952" y="1020851"/>
                  </a:lnTo>
                  <a:lnTo>
                    <a:pt x="507987" y="1016000"/>
                  </a:lnTo>
                  <a:lnTo>
                    <a:pt x="503732" y="1016000"/>
                  </a:lnTo>
                  <a:lnTo>
                    <a:pt x="501764" y="1016000"/>
                  </a:lnTo>
                  <a:lnTo>
                    <a:pt x="498348" y="1016000"/>
                  </a:lnTo>
                  <a:lnTo>
                    <a:pt x="493052" y="1003300"/>
                  </a:lnTo>
                  <a:lnTo>
                    <a:pt x="487921" y="1003300"/>
                  </a:lnTo>
                  <a:lnTo>
                    <a:pt x="483031" y="990600"/>
                  </a:lnTo>
                  <a:lnTo>
                    <a:pt x="485648" y="990600"/>
                  </a:lnTo>
                  <a:lnTo>
                    <a:pt x="494677" y="1003300"/>
                  </a:lnTo>
                  <a:lnTo>
                    <a:pt x="495401" y="1003300"/>
                  </a:lnTo>
                  <a:lnTo>
                    <a:pt x="481355" y="977900"/>
                  </a:lnTo>
                  <a:lnTo>
                    <a:pt x="475475" y="977900"/>
                  </a:lnTo>
                  <a:lnTo>
                    <a:pt x="478116" y="990600"/>
                  </a:lnTo>
                  <a:lnTo>
                    <a:pt x="471398" y="990600"/>
                  </a:lnTo>
                  <a:lnTo>
                    <a:pt x="468185" y="977900"/>
                  </a:lnTo>
                  <a:lnTo>
                    <a:pt x="462419" y="965200"/>
                  </a:lnTo>
                  <a:lnTo>
                    <a:pt x="455472" y="952500"/>
                  </a:lnTo>
                  <a:lnTo>
                    <a:pt x="449630" y="939800"/>
                  </a:lnTo>
                  <a:lnTo>
                    <a:pt x="447154" y="927100"/>
                  </a:lnTo>
                  <a:lnTo>
                    <a:pt x="438543" y="927100"/>
                  </a:lnTo>
                  <a:lnTo>
                    <a:pt x="429615" y="914400"/>
                  </a:lnTo>
                  <a:lnTo>
                    <a:pt x="402920" y="876300"/>
                  </a:lnTo>
                  <a:lnTo>
                    <a:pt x="379958" y="838200"/>
                  </a:lnTo>
                  <a:lnTo>
                    <a:pt x="384187" y="838200"/>
                  </a:lnTo>
                  <a:lnTo>
                    <a:pt x="374408" y="826516"/>
                  </a:lnTo>
                  <a:lnTo>
                    <a:pt x="377901" y="838200"/>
                  </a:lnTo>
                  <a:lnTo>
                    <a:pt x="375259" y="838200"/>
                  </a:lnTo>
                  <a:lnTo>
                    <a:pt x="374180" y="826236"/>
                  </a:lnTo>
                  <a:lnTo>
                    <a:pt x="373557" y="825500"/>
                  </a:lnTo>
                  <a:lnTo>
                    <a:pt x="361899" y="812800"/>
                  </a:lnTo>
                  <a:lnTo>
                    <a:pt x="351383" y="800100"/>
                  </a:lnTo>
                  <a:lnTo>
                    <a:pt x="344182" y="787400"/>
                  </a:lnTo>
                  <a:lnTo>
                    <a:pt x="340893" y="774700"/>
                  </a:lnTo>
                  <a:lnTo>
                    <a:pt x="344144" y="774700"/>
                  </a:lnTo>
                  <a:lnTo>
                    <a:pt x="336677" y="762000"/>
                  </a:lnTo>
                  <a:lnTo>
                    <a:pt x="340372" y="774700"/>
                  </a:lnTo>
                  <a:lnTo>
                    <a:pt x="334759" y="762000"/>
                  </a:lnTo>
                  <a:lnTo>
                    <a:pt x="329145" y="749300"/>
                  </a:lnTo>
                  <a:lnTo>
                    <a:pt x="317093" y="723900"/>
                  </a:lnTo>
                  <a:lnTo>
                    <a:pt x="316382" y="723188"/>
                  </a:lnTo>
                  <a:lnTo>
                    <a:pt x="316382" y="762000"/>
                  </a:lnTo>
                  <a:lnTo>
                    <a:pt x="312191" y="762000"/>
                  </a:lnTo>
                  <a:lnTo>
                    <a:pt x="305511" y="749300"/>
                  </a:lnTo>
                  <a:lnTo>
                    <a:pt x="302577" y="749300"/>
                  </a:lnTo>
                  <a:lnTo>
                    <a:pt x="296303" y="736600"/>
                  </a:lnTo>
                  <a:lnTo>
                    <a:pt x="291985" y="727862"/>
                  </a:lnTo>
                  <a:lnTo>
                    <a:pt x="299288" y="736600"/>
                  </a:lnTo>
                  <a:lnTo>
                    <a:pt x="308927" y="749300"/>
                  </a:lnTo>
                  <a:lnTo>
                    <a:pt x="316382" y="762000"/>
                  </a:lnTo>
                  <a:lnTo>
                    <a:pt x="316382" y="723188"/>
                  </a:lnTo>
                  <a:lnTo>
                    <a:pt x="304571" y="711200"/>
                  </a:lnTo>
                  <a:lnTo>
                    <a:pt x="291960" y="685800"/>
                  </a:lnTo>
                  <a:lnTo>
                    <a:pt x="290880" y="684695"/>
                  </a:lnTo>
                  <a:lnTo>
                    <a:pt x="290880" y="723900"/>
                  </a:lnTo>
                  <a:lnTo>
                    <a:pt x="290029" y="723900"/>
                  </a:lnTo>
                  <a:lnTo>
                    <a:pt x="289001" y="720610"/>
                  </a:lnTo>
                  <a:lnTo>
                    <a:pt x="290880" y="723900"/>
                  </a:lnTo>
                  <a:lnTo>
                    <a:pt x="290880" y="684695"/>
                  </a:lnTo>
                  <a:lnTo>
                    <a:pt x="267576" y="647700"/>
                  </a:lnTo>
                  <a:lnTo>
                    <a:pt x="250520" y="609600"/>
                  </a:lnTo>
                  <a:lnTo>
                    <a:pt x="247396" y="602259"/>
                  </a:lnTo>
                  <a:lnTo>
                    <a:pt x="248081" y="609600"/>
                  </a:lnTo>
                  <a:lnTo>
                    <a:pt x="247827" y="609600"/>
                  </a:lnTo>
                  <a:lnTo>
                    <a:pt x="225132" y="558800"/>
                  </a:lnTo>
                  <a:lnTo>
                    <a:pt x="201155" y="508000"/>
                  </a:lnTo>
                  <a:lnTo>
                    <a:pt x="177558" y="457200"/>
                  </a:lnTo>
                  <a:lnTo>
                    <a:pt x="155994" y="406400"/>
                  </a:lnTo>
                  <a:lnTo>
                    <a:pt x="138099" y="355600"/>
                  </a:lnTo>
                  <a:lnTo>
                    <a:pt x="132702" y="342900"/>
                  </a:lnTo>
                  <a:lnTo>
                    <a:pt x="128117" y="330200"/>
                  </a:lnTo>
                  <a:lnTo>
                    <a:pt x="123558" y="317500"/>
                  </a:lnTo>
                  <a:lnTo>
                    <a:pt x="118262" y="317500"/>
                  </a:lnTo>
                  <a:lnTo>
                    <a:pt x="119888" y="304800"/>
                  </a:lnTo>
                  <a:lnTo>
                    <a:pt x="116484" y="304800"/>
                  </a:lnTo>
                  <a:lnTo>
                    <a:pt x="113169" y="292100"/>
                  </a:lnTo>
                  <a:lnTo>
                    <a:pt x="97472" y="254000"/>
                  </a:lnTo>
                  <a:lnTo>
                    <a:pt x="91338" y="228600"/>
                  </a:lnTo>
                  <a:lnTo>
                    <a:pt x="88061" y="215900"/>
                  </a:lnTo>
                  <a:lnTo>
                    <a:pt x="84086" y="203200"/>
                  </a:lnTo>
                  <a:lnTo>
                    <a:pt x="78981" y="190500"/>
                  </a:lnTo>
                  <a:lnTo>
                    <a:pt x="72301" y="177800"/>
                  </a:lnTo>
                  <a:lnTo>
                    <a:pt x="71704" y="177800"/>
                  </a:lnTo>
                  <a:lnTo>
                    <a:pt x="66878" y="165100"/>
                  </a:lnTo>
                  <a:lnTo>
                    <a:pt x="61226" y="152374"/>
                  </a:lnTo>
                  <a:lnTo>
                    <a:pt x="57213" y="139700"/>
                  </a:lnTo>
                  <a:lnTo>
                    <a:pt x="57213" y="127000"/>
                  </a:lnTo>
                  <a:lnTo>
                    <a:pt x="52857" y="127000"/>
                  </a:lnTo>
                  <a:lnTo>
                    <a:pt x="52095" y="114300"/>
                  </a:lnTo>
                  <a:lnTo>
                    <a:pt x="49758" y="114300"/>
                  </a:lnTo>
                  <a:lnTo>
                    <a:pt x="45758" y="101600"/>
                  </a:lnTo>
                  <a:lnTo>
                    <a:pt x="41871" y="88900"/>
                  </a:lnTo>
                  <a:lnTo>
                    <a:pt x="38112" y="76200"/>
                  </a:lnTo>
                  <a:lnTo>
                    <a:pt x="36080" y="63500"/>
                  </a:lnTo>
                  <a:lnTo>
                    <a:pt x="39331" y="63500"/>
                  </a:lnTo>
                  <a:lnTo>
                    <a:pt x="34366" y="38100"/>
                  </a:lnTo>
                  <a:lnTo>
                    <a:pt x="28867" y="25400"/>
                  </a:lnTo>
                  <a:lnTo>
                    <a:pt x="22364" y="12700"/>
                  </a:lnTo>
                  <a:lnTo>
                    <a:pt x="17030" y="0"/>
                  </a:lnTo>
                  <a:lnTo>
                    <a:pt x="18923" y="12700"/>
                  </a:lnTo>
                  <a:lnTo>
                    <a:pt x="17106" y="12700"/>
                  </a:lnTo>
                  <a:lnTo>
                    <a:pt x="11518" y="0"/>
                  </a:lnTo>
                  <a:lnTo>
                    <a:pt x="1866" y="0"/>
                  </a:lnTo>
                  <a:lnTo>
                    <a:pt x="0" y="12700"/>
                  </a:lnTo>
                  <a:lnTo>
                    <a:pt x="2540" y="25400"/>
                  </a:lnTo>
                  <a:lnTo>
                    <a:pt x="13893" y="50800"/>
                  </a:lnTo>
                  <a:lnTo>
                    <a:pt x="13601" y="63500"/>
                  </a:lnTo>
                  <a:lnTo>
                    <a:pt x="16891" y="76200"/>
                  </a:lnTo>
                  <a:lnTo>
                    <a:pt x="16090" y="76200"/>
                  </a:lnTo>
                  <a:lnTo>
                    <a:pt x="17081" y="88900"/>
                  </a:lnTo>
                  <a:lnTo>
                    <a:pt x="30365" y="101600"/>
                  </a:lnTo>
                  <a:lnTo>
                    <a:pt x="25082" y="101600"/>
                  </a:lnTo>
                  <a:lnTo>
                    <a:pt x="26517" y="114300"/>
                  </a:lnTo>
                  <a:lnTo>
                    <a:pt x="31978" y="114300"/>
                  </a:lnTo>
                  <a:lnTo>
                    <a:pt x="36029" y="127000"/>
                  </a:lnTo>
                  <a:lnTo>
                    <a:pt x="36550" y="127000"/>
                  </a:lnTo>
                  <a:lnTo>
                    <a:pt x="37668" y="139700"/>
                  </a:lnTo>
                  <a:lnTo>
                    <a:pt x="35915" y="139700"/>
                  </a:lnTo>
                  <a:lnTo>
                    <a:pt x="40449" y="152374"/>
                  </a:lnTo>
                  <a:lnTo>
                    <a:pt x="38481" y="139700"/>
                  </a:lnTo>
                  <a:lnTo>
                    <a:pt x="41249" y="139700"/>
                  </a:lnTo>
                  <a:lnTo>
                    <a:pt x="40462" y="152400"/>
                  </a:lnTo>
                  <a:lnTo>
                    <a:pt x="44932" y="165100"/>
                  </a:lnTo>
                  <a:lnTo>
                    <a:pt x="49250" y="177800"/>
                  </a:lnTo>
                  <a:lnTo>
                    <a:pt x="53327" y="177800"/>
                  </a:lnTo>
                  <a:lnTo>
                    <a:pt x="54292" y="190500"/>
                  </a:lnTo>
                  <a:lnTo>
                    <a:pt x="56095" y="190500"/>
                  </a:lnTo>
                  <a:lnTo>
                    <a:pt x="58356" y="203200"/>
                  </a:lnTo>
                  <a:lnTo>
                    <a:pt x="60693" y="203200"/>
                  </a:lnTo>
                  <a:lnTo>
                    <a:pt x="63957" y="215900"/>
                  </a:lnTo>
                  <a:lnTo>
                    <a:pt x="66294" y="228600"/>
                  </a:lnTo>
                  <a:lnTo>
                    <a:pt x="66573" y="228600"/>
                  </a:lnTo>
                  <a:lnTo>
                    <a:pt x="71247" y="241300"/>
                  </a:lnTo>
                  <a:lnTo>
                    <a:pt x="76263" y="254000"/>
                  </a:lnTo>
                  <a:lnTo>
                    <a:pt x="76733" y="254000"/>
                  </a:lnTo>
                  <a:lnTo>
                    <a:pt x="87998" y="292100"/>
                  </a:lnTo>
                  <a:lnTo>
                    <a:pt x="87299" y="304800"/>
                  </a:lnTo>
                  <a:lnTo>
                    <a:pt x="96304" y="317500"/>
                  </a:lnTo>
                  <a:lnTo>
                    <a:pt x="106057" y="342900"/>
                  </a:lnTo>
                  <a:lnTo>
                    <a:pt x="116344" y="368300"/>
                  </a:lnTo>
                  <a:lnTo>
                    <a:pt x="126974" y="381000"/>
                  </a:lnTo>
                  <a:lnTo>
                    <a:pt x="123024" y="381000"/>
                  </a:lnTo>
                  <a:lnTo>
                    <a:pt x="126492" y="393700"/>
                  </a:lnTo>
                  <a:lnTo>
                    <a:pt x="128612" y="393700"/>
                  </a:lnTo>
                  <a:lnTo>
                    <a:pt x="130187" y="406400"/>
                  </a:lnTo>
                  <a:lnTo>
                    <a:pt x="132041" y="406400"/>
                  </a:lnTo>
                  <a:lnTo>
                    <a:pt x="137185" y="419100"/>
                  </a:lnTo>
                  <a:lnTo>
                    <a:pt x="143827" y="431800"/>
                  </a:lnTo>
                  <a:lnTo>
                    <a:pt x="151053" y="431800"/>
                  </a:lnTo>
                  <a:lnTo>
                    <a:pt x="157975" y="444500"/>
                  </a:lnTo>
                  <a:lnTo>
                    <a:pt x="157949" y="457200"/>
                  </a:lnTo>
                  <a:lnTo>
                    <a:pt x="156197" y="457200"/>
                  </a:lnTo>
                  <a:lnTo>
                    <a:pt x="161823" y="469900"/>
                  </a:lnTo>
                  <a:lnTo>
                    <a:pt x="164388" y="469900"/>
                  </a:lnTo>
                  <a:lnTo>
                    <a:pt x="166585" y="482600"/>
                  </a:lnTo>
                  <a:lnTo>
                    <a:pt x="168224" y="482600"/>
                  </a:lnTo>
                  <a:lnTo>
                    <a:pt x="168059" y="495300"/>
                  </a:lnTo>
                  <a:lnTo>
                    <a:pt x="172237" y="495300"/>
                  </a:lnTo>
                  <a:lnTo>
                    <a:pt x="175247" y="508000"/>
                  </a:lnTo>
                  <a:lnTo>
                    <a:pt x="178701" y="508000"/>
                  </a:lnTo>
                  <a:lnTo>
                    <a:pt x="184162" y="520700"/>
                  </a:lnTo>
                  <a:lnTo>
                    <a:pt x="186956" y="533400"/>
                  </a:lnTo>
                  <a:lnTo>
                    <a:pt x="188201" y="533400"/>
                  </a:lnTo>
                  <a:lnTo>
                    <a:pt x="194144" y="546100"/>
                  </a:lnTo>
                  <a:lnTo>
                    <a:pt x="194259" y="554647"/>
                  </a:lnTo>
                  <a:lnTo>
                    <a:pt x="195326" y="558800"/>
                  </a:lnTo>
                  <a:lnTo>
                    <a:pt x="200177" y="558800"/>
                  </a:lnTo>
                  <a:lnTo>
                    <a:pt x="206870" y="571500"/>
                  </a:lnTo>
                  <a:lnTo>
                    <a:pt x="205790" y="571500"/>
                  </a:lnTo>
                  <a:lnTo>
                    <a:pt x="205574" y="584200"/>
                  </a:lnTo>
                  <a:lnTo>
                    <a:pt x="212826" y="596900"/>
                  </a:lnTo>
                  <a:lnTo>
                    <a:pt x="226314" y="609600"/>
                  </a:lnTo>
                  <a:lnTo>
                    <a:pt x="231927" y="622300"/>
                  </a:lnTo>
                  <a:lnTo>
                    <a:pt x="230352" y="622300"/>
                  </a:lnTo>
                  <a:lnTo>
                    <a:pt x="240487" y="635000"/>
                  </a:lnTo>
                  <a:lnTo>
                    <a:pt x="251333" y="660400"/>
                  </a:lnTo>
                  <a:lnTo>
                    <a:pt x="262610" y="673100"/>
                  </a:lnTo>
                  <a:lnTo>
                    <a:pt x="270370" y="690295"/>
                  </a:lnTo>
                  <a:lnTo>
                    <a:pt x="269087" y="688771"/>
                  </a:lnTo>
                  <a:lnTo>
                    <a:pt x="268935" y="689622"/>
                  </a:lnTo>
                  <a:lnTo>
                    <a:pt x="275285" y="701979"/>
                  </a:lnTo>
                  <a:lnTo>
                    <a:pt x="274510" y="698500"/>
                  </a:lnTo>
                  <a:lnTo>
                    <a:pt x="282867" y="698500"/>
                  </a:lnTo>
                  <a:lnTo>
                    <a:pt x="287020" y="711200"/>
                  </a:lnTo>
                  <a:lnTo>
                    <a:pt x="286245" y="711200"/>
                  </a:lnTo>
                  <a:lnTo>
                    <a:pt x="283629" y="711200"/>
                  </a:lnTo>
                  <a:lnTo>
                    <a:pt x="278345" y="711200"/>
                  </a:lnTo>
                  <a:lnTo>
                    <a:pt x="288671" y="723900"/>
                  </a:lnTo>
                  <a:lnTo>
                    <a:pt x="290131" y="725639"/>
                  </a:lnTo>
                  <a:lnTo>
                    <a:pt x="290766" y="736600"/>
                  </a:lnTo>
                  <a:lnTo>
                    <a:pt x="288137" y="723900"/>
                  </a:lnTo>
                  <a:lnTo>
                    <a:pt x="285254" y="723900"/>
                  </a:lnTo>
                  <a:lnTo>
                    <a:pt x="285267" y="736600"/>
                  </a:lnTo>
                  <a:lnTo>
                    <a:pt x="296405" y="749300"/>
                  </a:lnTo>
                  <a:lnTo>
                    <a:pt x="314121" y="774700"/>
                  </a:lnTo>
                  <a:lnTo>
                    <a:pt x="325234" y="800100"/>
                  </a:lnTo>
                  <a:lnTo>
                    <a:pt x="333298" y="800100"/>
                  </a:lnTo>
                  <a:lnTo>
                    <a:pt x="348996" y="825500"/>
                  </a:lnTo>
                  <a:lnTo>
                    <a:pt x="354609" y="838200"/>
                  </a:lnTo>
                  <a:lnTo>
                    <a:pt x="359079" y="850900"/>
                  </a:lnTo>
                  <a:lnTo>
                    <a:pt x="371360" y="876300"/>
                  </a:lnTo>
                  <a:lnTo>
                    <a:pt x="377151" y="876300"/>
                  </a:lnTo>
                  <a:lnTo>
                    <a:pt x="383032" y="889000"/>
                  </a:lnTo>
                  <a:lnTo>
                    <a:pt x="389890" y="889000"/>
                  </a:lnTo>
                  <a:lnTo>
                    <a:pt x="398564" y="901700"/>
                  </a:lnTo>
                  <a:lnTo>
                    <a:pt x="389077" y="901700"/>
                  </a:lnTo>
                  <a:lnTo>
                    <a:pt x="400507" y="914400"/>
                  </a:lnTo>
                  <a:lnTo>
                    <a:pt x="407631" y="927100"/>
                  </a:lnTo>
                  <a:lnTo>
                    <a:pt x="410349" y="927100"/>
                  </a:lnTo>
                  <a:lnTo>
                    <a:pt x="411505" y="929360"/>
                  </a:lnTo>
                  <a:lnTo>
                    <a:pt x="410806" y="927100"/>
                  </a:lnTo>
                  <a:lnTo>
                    <a:pt x="414477" y="927100"/>
                  </a:lnTo>
                  <a:lnTo>
                    <a:pt x="419773" y="939800"/>
                  </a:lnTo>
                  <a:lnTo>
                    <a:pt x="416826" y="939800"/>
                  </a:lnTo>
                  <a:lnTo>
                    <a:pt x="421652" y="952500"/>
                  </a:lnTo>
                  <a:lnTo>
                    <a:pt x="425081" y="952500"/>
                  </a:lnTo>
                  <a:lnTo>
                    <a:pt x="432993" y="952500"/>
                  </a:lnTo>
                  <a:lnTo>
                    <a:pt x="431546" y="965200"/>
                  </a:lnTo>
                  <a:lnTo>
                    <a:pt x="440042" y="977900"/>
                  </a:lnTo>
                  <a:lnTo>
                    <a:pt x="444436" y="977900"/>
                  </a:lnTo>
                  <a:lnTo>
                    <a:pt x="449021" y="990600"/>
                  </a:lnTo>
                  <a:lnTo>
                    <a:pt x="468388" y="1016000"/>
                  </a:lnTo>
                  <a:lnTo>
                    <a:pt x="498132" y="1054100"/>
                  </a:lnTo>
                  <a:lnTo>
                    <a:pt x="501916" y="1059014"/>
                  </a:lnTo>
                  <a:lnTo>
                    <a:pt x="504901" y="1066800"/>
                  </a:lnTo>
                  <a:lnTo>
                    <a:pt x="517969" y="1079500"/>
                  </a:lnTo>
                  <a:lnTo>
                    <a:pt x="531266" y="1092200"/>
                  </a:lnTo>
                  <a:lnTo>
                    <a:pt x="544563" y="1117600"/>
                  </a:lnTo>
                  <a:lnTo>
                    <a:pt x="557644" y="1130300"/>
                  </a:lnTo>
                  <a:lnTo>
                    <a:pt x="570496" y="1143000"/>
                  </a:lnTo>
                  <a:lnTo>
                    <a:pt x="583463" y="1168400"/>
                  </a:lnTo>
                  <a:lnTo>
                    <a:pt x="596315" y="1181100"/>
                  </a:lnTo>
                  <a:lnTo>
                    <a:pt x="608787" y="1193800"/>
                  </a:lnTo>
                  <a:lnTo>
                    <a:pt x="624789" y="1206500"/>
                  </a:lnTo>
                  <a:lnTo>
                    <a:pt x="627824" y="1219200"/>
                  </a:lnTo>
                  <a:lnTo>
                    <a:pt x="635381" y="1219200"/>
                  </a:lnTo>
                  <a:lnTo>
                    <a:pt x="643191" y="1231900"/>
                  </a:lnTo>
                  <a:lnTo>
                    <a:pt x="648817" y="1231900"/>
                  </a:lnTo>
                  <a:lnTo>
                    <a:pt x="661327" y="1244600"/>
                  </a:lnTo>
                  <a:lnTo>
                    <a:pt x="674890" y="1257300"/>
                  </a:lnTo>
                  <a:lnTo>
                    <a:pt x="702398" y="1282700"/>
                  </a:lnTo>
                  <a:lnTo>
                    <a:pt x="715264" y="1308100"/>
                  </a:lnTo>
                  <a:lnTo>
                    <a:pt x="727024" y="1320800"/>
                  </a:lnTo>
                  <a:lnTo>
                    <a:pt x="731202" y="1320800"/>
                  </a:lnTo>
                  <a:lnTo>
                    <a:pt x="744664" y="1333500"/>
                  </a:lnTo>
                  <a:lnTo>
                    <a:pt x="755764" y="1346200"/>
                  </a:lnTo>
                  <a:lnTo>
                    <a:pt x="766305" y="1346200"/>
                  </a:lnTo>
                  <a:lnTo>
                    <a:pt x="778090" y="1358900"/>
                  </a:lnTo>
                  <a:lnTo>
                    <a:pt x="773849" y="1358900"/>
                  </a:lnTo>
                  <a:lnTo>
                    <a:pt x="782434" y="1371600"/>
                  </a:lnTo>
                  <a:lnTo>
                    <a:pt x="791133" y="1371600"/>
                  </a:lnTo>
                  <a:lnTo>
                    <a:pt x="799985" y="1384300"/>
                  </a:lnTo>
                  <a:lnTo>
                    <a:pt x="809053" y="1397000"/>
                  </a:lnTo>
                  <a:lnTo>
                    <a:pt x="845947" y="1422400"/>
                  </a:lnTo>
                  <a:lnTo>
                    <a:pt x="854875" y="1435100"/>
                  </a:lnTo>
                  <a:lnTo>
                    <a:pt x="863587" y="1435100"/>
                  </a:lnTo>
                  <a:lnTo>
                    <a:pt x="872045" y="1447800"/>
                  </a:lnTo>
                  <a:lnTo>
                    <a:pt x="880211" y="1447800"/>
                  </a:lnTo>
                  <a:lnTo>
                    <a:pt x="888098" y="1460500"/>
                  </a:lnTo>
                  <a:lnTo>
                    <a:pt x="895781" y="1473200"/>
                  </a:lnTo>
                  <a:lnTo>
                    <a:pt x="903097" y="1473200"/>
                  </a:lnTo>
                  <a:lnTo>
                    <a:pt x="909878" y="1485900"/>
                  </a:lnTo>
                  <a:lnTo>
                    <a:pt x="922070" y="1485900"/>
                  </a:lnTo>
                  <a:lnTo>
                    <a:pt x="939038" y="1498600"/>
                  </a:lnTo>
                  <a:lnTo>
                    <a:pt x="955560" y="1511300"/>
                  </a:lnTo>
                  <a:lnTo>
                    <a:pt x="966381" y="1524000"/>
                  </a:lnTo>
                  <a:lnTo>
                    <a:pt x="981354" y="1536700"/>
                  </a:lnTo>
                  <a:lnTo>
                    <a:pt x="990650" y="1536700"/>
                  </a:lnTo>
                  <a:lnTo>
                    <a:pt x="1002423" y="1549400"/>
                  </a:lnTo>
                  <a:lnTo>
                    <a:pt x="1024801" y="1574800"/>
                  </a:lnTo>
                  <a:lnTo>
                    <a:pt x="1049185" y="1574800"/>
                  </a:lnTo>
                  <a:lnTo>
                    <a:pt x="1054442" y="1581556"/>
                  </a:lnTo>
                  <a:lnTo>
                    <a:pt x="1053020" y="1580921"/>
                  </a:lnTo>
                  <a:lnTo>
                    <a:pt x="1055116" y="1582420"/>
                  </a:lnTo>
                  <a:lnTo>
                    <a:pt x="1059091" y="1587500"/>
                  </a:lnTo>
                  <a:lnTo>
                    <a:pt x="1057224" y="1587500"/>
                  </a:lnTo>
                  <a:lnTo>
                    <a:pt x="1078699" y="1600200"/>
                  </a:lnTo>
                  <a:lnTo>
                    <a:pt x="1086294" y="1612900"/>
                  </a:lnTo>
                  <a:lnTo>
                    <a:pt x="1104074" y="1612900"/>
                  </a:lnTo>
                  <a:lnTo>
                    <a:pt x="1104315" y="1613027"/>
                  </a:lnTo>
                  <a:lnTo>
                    <a:pt x="1105941" y="1613535"/>
                  </a:lnTo>
                  <a:lnTo>
                    <a:pt x="1104722" y="1612900"/>
                  </a:lnTo>
                  <a:lnTo>
                    <a:pt x="1108392" y="1612900"/>
                  </a:lnTo>
                  <a:lnTo>
                    <a:pt x="1124534" y="1625600"/>
                  </a:lnTo>
                  <a:lnTo>
                    <a:pt x="1136434" y="1638300"/>
                  </a:lnTo>
                  <a:lnTo>
                    <a:pt x="1140853" y="1638300"/>
                  </a:lnTo>
                  <a:lnTo>
                    <a:pt x="1166863" y="1663700"/>
                  </a:lnTo>
                  <a:lnTo>
                    <a:pt x="1183627" y="1671751"/>
                  </a:lnTo>
                  <a:lnTo>
                    <a:pt x="1188478" y="1676400"/>
                  </a:lnTo>
                  <a:lnTo>
                    <a:pt x="1191374" y="1676400"/>
                  </a:lnTo>
                  <a:lnTo>
                    <a:pt x="1190396" y="1675003"/>
                  </a:lnTo>
                  <a:lnTo>
                    <a:pt x="1193304" y="1676400"/>
                  </a:lnTo>
                  <a:lnTo>
                    <a:pt x="1208963" y="1676400"/>
                  </a:lnTo>
                  <a:lnTo>
                    <a:pt x="1213954" y="1689100"/>
                  </a:lnTo>
                  <a:lnTo>
                    <a:pt x="1227632" y="1689100"/>
                  </a:lnTo>
                  <a:lnTo>
                    <a:pt x="1235760" y="1701800"/>
                  </a:lnTo>
                  <a:lnTo>
                    <a:pt x="1253439" y="1701800"/>
                  </a:lnTo>
                  <a:lnTo>
                    <a:pt x="1262329" y="1714500"/>
                  </a:lnTo>
                  <a:lnTo>
                    <a:pt x="1265428" y="1714500"/>
                  </a:lnTo>
                  <a:lnTo>
                    <a:pt x="1280096" y="1727200"/>
                  </a:lnTo>
                  <a:lnTo>
                    <a:pt x="1295158" y="1727200"/>
                  </a:lnTo>
                  <a:lnTo>
                    <a:pt x="1310652" y="1739900"/>
                  </a:lnTo>
                  <a:lnTo>
                    <a:pt x="1326629" y="1752600"/>
                  </a:lnTo>
                  <a:lnTo>
                    <a:pt x="1384414" y="1774875"/>
                  </a:lnTo>
                  <a:lnTo>
                    <a:pt x="1383525" y="1765300"/>
                  </a:lnTo>
                  <a:lnTo>
                    <a:pt x="1387703" y="1765300"/>
                  </a:lnTo>
                  <a:lnTo>
                    <a:pt x="1395971" y="1778000"/>
                  </a:lnTo>
                  <a:lnTo>
                    <a:pt x="1404239" y="1778000"/>
                  </a:lnTo>
                  <a:lnTo>
                    <a:pt x="1425194" y="1790700"/>
                  </a:lnTo>
                  <a:lnTo>
                    <a:pt x="1428356" y="1790700"/>
                  </a:lnTo>
                  <a:lnTo>
                    <a:pt x="1440954" y="1803400"/>
                  </a:lnTo>
                  <a:lnTo>
                    <a:pt x="1454391" y="1803400"/>
                  </a:lnTo>
                  <a:lnTo>
                    <a:pt x="1466329" y="1816100"/>
                  </a:lnTo>
                  <a:lnTo>
                    <a:pt x="1482979" y="1816100"/>
                  </a:lnTo>
                  <a:lnTo>
                    <a:pt x="1497164" y="1828800"/>
                  </a:lnTo>
                  <a:lnTo>
                    <a:pt x="1510017" y="1828800"/>
                  </a:lnTo>
                  <a:lnTo>
                    <a:pt x="1533575" y="1841500"/>
                  </a:lnTo>
                  <a:lnTo>
                    <a:pt x="1557591" y="1841500"/>
                  </a:lnTo>
                  <a:lnTo>
                    <a:pt x="1571015" y="1854200"/>
                  </a:lnTo>
                  <a:lnTo>
                    <a:pt x="1599539" y="1854200"/>
                  </a:lnTo>
                  <a:lnTo>
                    <a:pt x="1620329" y="1866900"/>
                  </a:lnTo>
                  <a:lnTo>
                    <a:pt x="1642338" y="1879600"/>
                  </a:lnTo>
                  <a:lnTo>
                    <a:pt x="1665592" y="1879600"/>
                  </a:lnTo>
                  <a:lnTo>
                    <a:pt x="1690141" y="1892300"/>
                  </a:lnTo>
                  <a:lnTo>
                    <a:pt x="1714614" y="1892300"/>
                  </a:lnTo>
                  <a:lnTo>
                    <a:pt x="1724482" y="1905000"/>
                  </a:lnTo>
                  <a:lnTo>
                    <a:pt x="1751698" y="1905000"/>
                  </a:lnTo>
                  <a:lnTo>
                    <a:pt x="1773364" y="1917700"/>
                  </a:lnTo>
                  <a:lnTo>
                    <a:pt x="1797202" y="1917700"/>
                  </a:lnTo>
                  <a:lnTo>
                    <a:pt x="1829930" y="1930400"/>
                  </a:lnTo>
                  <a:lnTo>
                    <a:pt x="1838731" y="1930400"/>
                  </a:lnTo>
                  <a:lnTo>
                    <a:pt x="1933194" y="1955800"/>
                  </a:lnTo>
                  <a:lnTo>
                    <a:pt x="1979320" y="1968500"/>
                  </a:lnTo>
                  <a:lnTo>
                    <a:pt x="2019757" y="1981200"/>
                  </a:lnTo>
                  <a:lnTo>
                    <a:pt x="2064702" y="1981200"/>
                  </a:lnTo>
                  <a:lnTo>
                    <a:pt x="2068779" y="1993900"/>
                  </a:lnTo>
                  <a:lnTo>
                    <a:pt x="2136038" y="1993900"/>
                  </a:lnTo>
                  <a:lnTo>
                    <a:pt x="2165210" y="2006600"/>
                  </a:lnTo>
                  <a:lnTo>
                    <a:pt x="2210752" y="2006600"/>
                  </a:lnTo>
                  <a:lnTo>
                    <a:pt x="2229370" y="2019300"/>
                  </a:lnTo>
                  <a:lnTo>
                    <a:pt x="2321191" y="2019300"/>
                  </a:lnTo>
                  <a:lnTo>
                    <a:pt x="2342794" y="2032000"/>
                  </a:lnTo>
                  <a:lnTo>
                    <a:pt x="2479129" y="2032000"/>
                  </a:lnTo>
                  <a:lnTo>
                    <a:pt x="2531173" y="2044700"/>
                  </a:lnTo>
                  <a:lnTo>
                    <a:pt x="3013379" y="2044700"/>
                  </a:lnTo>
                  <a:lnTo>
                    <a:pt x="3020301" y="2032000"/>
                  </a:lnTo>
                  <a:lnTo>
                    <a:pt x="3026968" y="2032000"/>
                  </a:lnTo>
                  <a:lnTo>
                    <a:pt x="3027362" y="2044700"/>
                  </a:lnTo>
                  <a:lnTo>
                    <a:pt x="3043351" y="2044700"/>
                  </a:lnTo>
                  <a:lnTo>
                    <a:pt x="3057067" y="2032000"/>
                  </a:lnTo>
                  <a:lnTo>
                    <a:pt x="3184525" y="2032000"/>
                  </a:lnTo>
                  <a:lnTo>
                    <a:pt x="3196793" y="2020468"/>
                  </a:lnTo>
                  <a:lnTo>
                    <a:pt x="3200196" y="2020443"/>
                  </a:lnTo>
                  <a:lnTo>
                    <a:pt x="3197326" y="2019973"/>
                  </a:lnTo>
                  <a:lnTo>
                    <a:pt x="3198037" y="2019300"/>
                  </a:lnTo>
                  <a:lnTo>
                    <a:pt x="3285159" y="2019300"/>
                  </a:lnTo>
                  <a:lnTo>
                    <a:pt x="3297504" y="2010537"/>
                  </a:lnTo>
                  <a:lnTo>
                    <a:pt x="3301555" y="2010168"/>
                  </a:lnTo>
                  <a:lnTo>
                    <a:pt x="3303028" y="2010029"/>
                  </a:lnTo>
                  <a:lnTo>
                    <a:pt x="3302978" y="2019300"/>
                  </a:lnTo>
                  <a:lnTo>
                    <a:pt x="3326333" y="2019300"/>
                  </a:lnTo>
                  <a:lnTo>
                    <a:pt x="3338131" y="2006600"/>
                  </a:lnTo>
                  <a:lnTo>
                    <a:pt x="3400069" y="2006600"/>
                  </a:lnTo>
                  <a:lnTo>
                    <a:pt x="3422967" y="1993900"/>
                  </a:lnTo>
                  <a:lnTo>
                    <a:pt x="3441801" y="1993900"/>
                  </a:lnTo>
                  <a:lnTo>
                    <a:pt x="3595916" y="1970405"/>
                  </a:lnTo>
                  <a:lnTo>
                    <a:pt x="3579088" y="1981200"/>
                  </a:lnTo>
                  <a:lnTo>
                    <a:pt x="3587127" y="1981200"/>
                  </a:lnTo>
                  <a:lnTo>
                    <a:pt x="3647427" y="1955800"/>
                  </a:lnTo>
                  <a:lnTo>
                    <a:pt x="3707549" y="1955800"/>
                  </a:lnTo>
                  <a:lnTo>
                    <a:pt x="3743515" y="1943100"/>
                  </a:lnTo>
                  <a:lnTo>
                    <a:pt x="3778351" y="1943100"/>
                  </a:lnTo>
                  <a:lnTo>
                    <a:pt x="3811981" y="1930400"/>
                  </a:lnTo>
                  <a:lnTo>
                    <a:pt x="3812451" y="1930400"/>
                  </a:lnTo>
                  <a:lnTo>
                    <a:pt x="3824668" y="1917700"/>
                  </a:lnTo>
                  <a:lnTo>
                    <a:pt x="3901363" y="1917700"/>
                  </a:lnTo>
                  <a:lnTo>
                    <a:pt x="3909618" y="1905000"/>
                  </a:lnTo>
                  <a:lnTo>
                    <a:pt x="3946423" y="1905000"/>
                  </a:lnTo>
                  <a:lnTo>
                    <a:pt x="3959847" y="1892300"/>
                  </a:lnTo>
                  <a:lnTo>
                    <a:pt x="3970782" y="1892300"/>
                  </a:lnTo>
                  <a:lnTo>
                    <a:pt x="3999382" y="1879600"/>
                  </a:lnTo>
                  <a:lnTo>
                    <a:pt x="4025798" y="1879600"/>
                  </a:lnTo>
                  <a:lnTo>
                    <a:pt x="4053001" y="1866900"/>
                  </a:lnTo>
                  <a:lnTo>
                    <a:pt x="4083977" y="1854200"/>
                  </a:lnTo>
                  <a:lnTo>
                    <a:pt x="4081589" y="1866900"/>
                  </a:lnTo>
                  <a:lnTo>
                    <a:pt x="4087926" y="1866900"/>
                  </a:lnTo>
                  <a:lnTo>
                    <a:pt x="4097134" y="1854200"/>
                  </a:lnTo>
                  <a:lnTo>
                    <a:pt x="4103382" y="1866900"/>
                  </a:lnTo>
                  <a:lnTo>
                    <a:pt x="4111269" y="1854200"/>
                  </a:lnTo>
                  <a:lnTo>
                    <a:pt x="4131729" y="1854200"/>
                  </a:lnTo>
                  <a:lnTo>
                    <a:pt x="4145915" y="1841500"/>
                  </a:lnTo>
                  <a:lnTo>
                    <a:pt x="4158399" y="1841500"/>
                  </a:lnTo>
                  <a:lnTo>
                    <a:pt x="4159631" y="1841500"/>
                  </a:lnTo>
                  <a:lnTo>
                    <a:pt x="4168102" y="1841500"/>
                  </a:lnTo>
                  <a:lnTo>
                    <a:pt x="4177817" y="1828800"/>
                  </a:lnTo>
                  <a:lnTo>
                    <a:pt x="4185755" y="1828800"/>
                  </a:lnTo>
                  <a:lnTo>
                    <a:pt x="4198416" y="1816100"/>
                  </a:lnTo>
                  <a:close/>
                </a:path>
                <a:path w="5514975" h="2044700">
                  <a:moveTo>
                    <a:pt x="4334599" y="1745272"/>
                  </a:moveTo>
                  <a:lnTo>
                    <a:pt x="4314698" y="1754111"/>
                  </a:lnTo>
                  <a:lnTo>
                    <a:pt x="4329468" y="1747786"/>
                  </a:lnTo>
                  <a:lnTo>
                    <a:pt x="4332910" y="1746161"/>
                  </a:lnTo>
                  <a:lnTo>
                    <a:pt x="4334599" y="1745272"/>
                  </a:lnTo>
                  <a:close/>
                </a:path>
                <a:path w="5514975" h="2044700">
                  <a:moveTo>
                    <a:pt x="4528236" y="1662874"/>
                  </a:moveTo>
                  <a:lnTo>
                    <a:pt x="4523448" y="1665706"/>
                  </a:lnTo>
                  <a:lnTo>
                    <a:pt x="4524095" y="1666100"/>
                  </a:lnTo>
                  <a:lnTo>
                    <a:pt x="4526788" y="1665820"/>
                  </a:lnTo>
                  <a:lnTo>
                    <a:pt x="4528185" y="1666595"/>
                  </a:lnTo>
                  <a:lnTo>
                    <a:pt x="4528236" y="1662874"/>
                  </a:lnTo>
                  <a:close/>
                </a:path>
                <a:path w="5514975" h="2044700">
                  <a:moveTo>
                    <a:pt x="4569599" y="1663700"/>
                  </a:moveTo>
                  <a:lnTo>
                    <a:pt x="4567059" y="1665732"/>
                  </a:lnTo>
                  <a:lnTo>
                    <a:pt x="4561725" y="1676400"/>
                  </a:lnTo>
                  <a:lnTo>
                    <a:pt x="4569599" y="1663700"/>
                  </a:lnTo>
                  <a:close/>
                </a:path>
                <a:path w="5514975" h="2044700">
                  <a:moveTo>
                    <a:pt x="4722126" y="1560398"/>
                  </a:moveTo>
                  <a:lnTo>
                    <a:pt x="4721644" y="1560487"/>
                  </a:lnTo>
                  <a:lnTo>
                    <a:pt x="4720691" y="1561007"/>
                  </a:lnTo>
                  <a:lnTo>
                    <a:pt x="4722126" y="1560398"/>
                  </a:lnTo>
                  <a:close/>
                </a:path>
                <a:path w="5514975" h="2044700">
                  <a:moveTo>
                    <a:pt x="4722888" y="1560233"/>
                  </a:moveTo>
                  <a:lnTo>
                    <a:pt x="4722304" y="1560322"/>
                  </a:lnTo>
                  <a:lnTo>
                    <a:pt x="4722177" y="1560474"/>
                  </a:lnTo>
                  <a:lnTo>
                    <a:pt x="4722888" y="1560233"/>
                  </a:lnTo>
                  <a:close/>
                </a:path>
                <a:path w="5514975" h="2044700">
                  <a:moveTo>
                    <a:pt x="4831969" y="1485900"/>
                  </a:moveTo>
                  <a:lnTo>
                    <a:pt x="4830902" y="1485900"/>
                  </a:lnTo>
                  <a:lnTo>
                    <a:pt x="4830521" y="1488059"/>
                  </a:lnTo>
                  <a:lnTo>
                    <a:pt x="4831969" y="1485900"/>
                  </a:lnTo>
                  <a:close/>
                </a:path>
                <a:path w="5514975" h="2044700">
                  <a:moveTo>
                    <a:pt x="5004892" y="1155598"/>
                  </a:moveTo>
                  <a:lnTo>
                    <a:pt x="5004740" y="1154823"/>
                  </a:lnTo>
                  <a:lnTo>
                    <a:pt x="5003470" y="1156093"/>
                  </a:lnTo>
                  <a:lnTo>
                    <a:pt x="5002352" y="1156093"/>
                  </a:lnTo>
                  <a:lnTo>
                    <a:pt x="5002593" y="1157363"/>
                  </a:lnTo>
                  <a:lnTo>
                    <a:pt x="5003558" y="1156093"/>
                  </a:lnTo>
                  <a:lnTo>
                    <a:pt x="5004892" y="1155598"/>
                  </a:lnTo>
                  <a:close/>
                </a:path>
                <a:path w="5514975" h="2044700">
                  <a:moveTo>
                    <a:pt x="5005197" y="1367980"/>
                  </a:moveTo>
                  <a:lnTo>
                    <a:pt x="5002314" y="1371600"/>
                  </a:lnTo>
                  <a:lnTo>
                    <a:pt x="5003965" y="1371600"/>
                  </a:lnTo>
                  <a:lnTo>
                    <a:pt x="5005197" y="1367980"/>
                  </a:lnTo>
                  <a:close/>
                </a:path>
                <a:path w="5514975" h="2044700">
                  <a:moveTo>
                    <a:pt x="5008448" y="1134503"/>
                  </a:moveTo>
                  <a:lnTo>
                    <a:pt x="5008042" y="1133322"/>
                  </a:lnTo>
                  <a:lnTo>
                    <a:pt x="5007470" y="1134503"/>
                  </a:lnTo>
                  <a:lnTo>
                    <a:pt x="5007305" y="1135773"/>
                  </a:lnTo>
                  <a:lnTo>
                    <a:pt x="5007762" y="1134503"/>
                  </a:lnTo>
                  <a:lnTo>
                    <a:pt x="5008448" y="1134503"/>
                  </a:lnTo>
                  <a:close/>
                </a:path>
                <a:path w="5514975" h="2044700">
                  <a:moveTo>
                    <a:pt x="5009972" y="1134186"/>
                  </a:moveTo>
                  <a:lnTo>
                    <a:pt x="5009286" y="1133119"/>
                  </a:lnTo>
                  <a:lnTo>
                    <a:pt x="5009299" y="1133449"/>
                  </a:lnTo>
                  <a:lnTo>
                    <a:pt x="5009362" y="1133767"/>
                  </a:lnTo>
                  <a:lnTo>
                    <a:pt x="5009451" y="1134084"/>
                  </a:lnTo>
                  <a:lnTo>
                    <a:pt x="5009972" y="1134186"/>
                  </a:lnTo>
                  <a:close/>
                </a:path>
                <a:path w="5514975" h="2044700">
                  <a:moveTo>
                    <a:pt x="5009972" y="1131963"/>
                  </a:moveTo>
                  <a:lnTo>
                    <a:pt x="5009032" y="1131963"/>
                  </a:lnTo>
                  <a:lnTo>
                    <a:pt x="5008296" y="1130693"/>
                  </a:lnTo>
                  <a:lnTo>
                    <a:pt x="5007788" y="1130693"/>
                  </a:lnTo>
                  <a:lnTo>
                    <a:pt x="5008016" y="1133233"/>
                  </a:lnTo>
                  <a:lnTo>
                    <a:pt x="5008702" y="1131963"/>
                  </a:lnTo>
                  <a:lnTo>
                    <a:pt x="5009629" y="1133233"/>
                  </a:lnTo>
                  <a:lnTo>
                    <a:pt x="5009972" y="1131963"/>
                  </a:lnTo>
                  <a:close/>
                </a:path>
                <a:path w="5514975" h="2044700">
                  <a:moveTo>
                    <a:pt x="5010645" y="1140853"/>
                  </a:moveTo>
                  <a:lnTo>
                    <a:pt x="5010391" y="1138313"/>
                  </a:lnTo>
                  <a:lnTo>
                    <a:pt x="5009591" y="1135773"/>
                  </a:lnTo>
                  <a:lnTo>
                    <a:pt x="5009451" y="1134503"/>
                  </a:lnTo>
                  <a:lnTo>
                    <a:pt x="5008448" y="1134503"/>
                  </a:lnTo>
                  <a:lnTo>
                    <a:pt x="5008384" y="1138313"/>
                  </a:lnTo>
                  <a:lnTo>
                    <a:pt x="5007864" y="1139583"/>
                  </a:lnTo>
                  <a:lnTo>
                    <a:pt x="5009985" y="1140853"/>
                  </a:lnTo>
                  <a:lnTo>
                    <a:pt x="5010645" y="1140853"/>
                  </a:lnTo>
                  <a:close/>
                </a:path>
                <a:path w="5514975" h="2044700">
                  <a:moveTo>
                    <a:pt x="5017884" y="1157363"/>
                  </a:moveTo>
                  <a:lnTo>
                    <a:pt x="5017160" y="1156195"/>
                  </a:lnTo>
                  <a:lnTo>
                    <a:pt x="5016817" y="1156487"/>
                  </a:lnTo>
                  <a:lnTo>
                    <a:pt x="5016208" y="1157363"/>
                  </a:lnTo>
                  <a:lnTo>
                    <a:pt x="5017884" y="1157363"/>
                  </a:lnTo>
                  <a:close/>
                </a:path>
                <a:path w="5514975" h="2044700">
                  <a:moveTo>
                    <a:pt x="5022939" y="1157363"/>
                  </a:moveTo>
                  <a:lnTo>
                    <a:pt x="5017884" y="1157363"/>
                  </a:lnTo>
                  <a:lnTo>
                    <a:pt x="5018697" y="1158633"/>
                  </a:lnTo>
                  <a:lnTo>
                    <a:pt x="5014773" y="1161173"/>
                  </a:lnTo>
                  <a:lnTo>
                    <a:pt x="5020424" y="1161173"/>
                  </a:lnTo>
                  <a:lnTo>
                    <a:pt x="5022939" y="1157363"/>
                  </a:lnTo>
                  <a:close/>
                </a:path>
                <a:path w="5514975" h="2044700">
                  <a:moveTo>
                    <a:pt x="5028209" y="1155661"/>
                  </a:moveTo>
                  <a:lnTo>
                    <a:pt x="5027142" y="1157363"/>
                  </a:lnTo>
                  <a:lnTo>
                    <a:pt x="5028120" y="1156195"/>
                  </a:lnTo>
                  <a:lnTo>
                    <a:pt x="5028209" y="1155661"/>
                  </a:lnTo>
                  <a:close/>
                </a:path>
                <a:path w="5514975" h="2044700">
                  <a:moveTo>
                    <a:pt x="5031054" y="1333500"/>
                  </a:moveTo>
                  <a:lnTo>
                    <a:pt x="5020716" y="1333500"/>
                  </a:lnTo>
                  <a:lnTo>
                    <a:pt x="5011610" y="1346200"/>
                  </a:lnTo>
                  <a:lnTo>
                    <a:pt x="5001399" y="1358900"/>
                  </a:lnTo>
                  <a:lnTo>
                    <a:pt x="4990884" y="1358900"/>
                  </a:lnTo>
                  <a:lnTo>
                    <a:pt x="4980851" y="1371600"/>
                  </a:lnTo>
                  <a:lnTo>
                    <a:pt x="4972164" y="1371600"/>
                  </a:lnTo>
                  <a:lnTo>
                    <a:pt x="4971770" y="1384300"/>
                  </a:lnTo>
                  <a:lnTo>
                    <a:pt x="4966271" y="1384300"/>
                  </a:lnTo>
                  <a:lnTo>
                    <a:pt x="4959083" y="1397000"/>
                  </a:lnTo>
                  <a:lnTo>
                    <a:pt x="4936579" y="1409039"/>
                  </a:lnTo>
                  <a:lnTo>
                    <a:pt x="4943640" y="1397000"/>
                  </a:lnTo>
                  <a:lnTo>
                    <a:pt x="4932934" y="1406486"/>
                  </a:lnTo>
                  <a:lnTo>
                    <a:pt x="4932934" y="1422400"/>
                  </a:lnTo>
                  <a:lnTo>
                    <a:pt x="4923777" y="1435100"/>
                  </a:lnTo>
                  <a:lnTo>
                    <a:pt x="4927435" y="1422400"/>
                  </a:lnTo>
                  <a:lnTo>
                    <a:pt x="4932934" y="1422400"/>
                  </a:lnTo>
                  <a:lnTo>
                    <a:pt x="4932934" y="1406486"/>
                  </a:lnTo>
                  <a:lnTo>
                    <a:pt x="4929302" y="1409700"/>
                  </a:lnTo>
                  <a:lnTo>
                    <a:pt x="4926876" y="1409700"/>
                  </a:lnTo>
                  <a:lnTo>
                    <a:pt x="4922901" y="1422400"/>
                  </a:lnTo>
                  <a:lnTo>
                    <a:pt x="4915306" y="1422400"/>
                  </a:lnTo>
                  <a:lnTo>
                    <a:pt x="4901196" y="1435100"/>
                  </a:lnTo>
                  <a:lnTo>
                    <a:pt x="4886630" y="1447800"/>
                  </a:lnTo>
                  <a:lnTo>
                    <a:pt x="4870640" y="1460500"/>
                  </a:lnTo>
                  <a:lnTo>
                    <a:pt x="4852263" y="1473200"/>
                  </a:lnTo>
                  <a:lnTo>
                    <a:pt x="4854143" y="1473200"/>
                  </a:lnTo>
                  <a:lnTo>
                    <a:pt x="4863262" y="1473200"/>
                  </a:lnTo>
                  <a:lnTo>
                    <a:pt x="4852390" y="1485900"/>
                  </a:lnTo>
                  <a:lnTo>
                    <a:pt x="4851959" y="1485900"/>
                  </a:lnTo>
                  <a:lnTo>
                    <a:pt x="4854143" y="1473200"/>
                  </a:lnTo>
                  <a:lnTo>
                    <a:pt x="4847475" y="1485900"/>
                  </a:lnTo>
                  <a:lnTo>
                    <a:pt x="4844504" y="1485900"/>
                  </a:lnTo>
                  <a:lnTo>
                    <a:pt x="4850638" y="1473200"/>
                  </a:lnTo>
                  <a:lnTo>
                    <a:pt x="4841583" y="1485900"/>
                  </a:lnTo>
                  <a:lnTo>
                    <a:pt x="4835182" y="1485900"/>
                  </a:lnTo>
                  <a:lnTo>
                    <a:pt x="4828743" y="1498180"/>
                  </a:lnTo>
                  <a:lnTo>
                    <a:pt x="4830521" y="1488059"/>
                  </a:lnTo>
                  <a:lnTo>
                    <a:pt x="4823498" y="1498600"/>
                  </a:lnTo>
                  <a:lnTo>
                    <a:pt x="4812703" y="1498600"/>
                  </a:lnTo>
                  <a:lnTo>
                    <a:pt x="4805184" y="1511300"/>
                  </a:lnTo>
                  <a:lnTo>
                    <a:pt x="4789741" y="1511300"/>
                  </a:lnTo>
                  <a:lnTo>
                    <a:pt x="4783937" y="1524000"/>
                  </a:lnTo>
                  <a:lnTo>
                    <a:pt x="4780038" y="1524000"/>
                  </a:lnTo>
                  <a:lnTo>
                    <a:pt x="4766056" y="1536700"/>
                  </a:lnTo>
                  <a:lnTo>
                    <a:pt x="4756937" y="1536700"/>
                  </a:lnTo>
                  <a:lnTo>
                    <a:pt x="4745469" y="1549400"/>
                  </a:lnTo>
                  <a:lnTo>
                    <a:pt x="4730407" y="1562100"/>
                  </a:lnTo>
                  <a:lnTo>
                    <a:pt x="4722977" y="1562100"/>
                  </a:lnTo>
                  <a:lnTo>
                    <a:pt x="4716577" y="1574800"/>
                  </a:lnTo>
                  <a:lnTo>
                    <a:pt x="4703483" y="1574800"/>
                  </a:lnTo>
                  <a:lnTo>
                    <a:pt x="4696739" y="1587500"/>
                  </a:lnTo>
                  <a:lnTo>
                    <a:pt x="4682756" y="1587500"/>
                  </a:lnTo>
                  <a:lnTo>
                    <a:pt x="4675632" y="1600200"/>
                  </a:lnTo>
                  <a:lnTo>
                    <a:pt x="4668482" y="1600200"/>
                  </a:lnTo>
                  <a:lnTo>
                    <a:pt x="4654181" y="1612900"/>
                  </a:lnTo>
                  <a:lnTo>
                    <a:pt x="4640072" y="1612900"/>
                  </a:lnTo>
                  <a:lnTo>
                    <a:pt x="4626191" y="1625600"/>
                  </a:lnTo>
                  <a:lnTo>
                    <a:pt x="4612017" y="1625600"/>
                  </a:lnTo>
                  <a:lnTo>
                    <a:pt x="4595393" y="1638300"/>
                  </a:lnTo>
                  <a:lnTo>
                    <a:pt x="4578324" y="1651000"/>
                  </a:lnTo>
                  <a:lnTo>
                    <a:pt x="4562487" y="1663700"/>
                  </a:lnTo>
                  <a:lnTo>
                    <a:pt x="4549584" y="1663700"/>
                  </a:lnTo>
                  <a:lnTo>
                    <a:pt x="4543006" y="1676400"/>
                  </a:lnTo>
                  <a:lnTo>
                    <a:pt x="4516882" y="1676400"/>
                  </a:lnTo>
                  <a:lnTo>
                    <a:pt x="4507077" y="1689100"/>
                  </a:lnTo>
                  <a:lnTo>
                    <a:pt x="4498416" y="1689100"/>
                  </a:lnTo>
                  <a:lnTo>
                    <a:pt x="4508690" y="1676400"/>
                  </a:lnTo>
                  <a:lnTo>
                    <a:pt x="4494428" y="1689100"/>
                  </a:lnTo>
                  <a:lnTo>
                    <a:pt x="4483303" y="1689100"/>
                  </a:lnTo>
                  <a:lnTo>
                    <a:pt x="4472140" y="1701800"/>
                  </a:lnTo>
                  <a:lnTo>
                    <a:pt x="4449813" y="1701800"/>
                  </a:lnTo>
                  <a:lnTo>
                    <a:pt x="4438802" y="1714500"/>
                  </a:lnTo>
                  <a:lnTo>
                    <a:pt x="4428744" y="1714500"/>
                  </a:lnTo>
                  <a:lnTo>
                    <a:pt x="4420628" y="1727200"/>
                  </a:lnTo>
                  <a:lnTo>
                    <a:pt x="4412577" y="1727200"/>
                  </a:lnTo>
                  <a:lnTo>
                    <a:pt x="4416615" y="1714500"/>
                  </a:lnTo>
                  <a:lnTo>
                    <a:pt x="4383202" y="1727200"/>
                  </a:lnTo>
                  <a:lnTo>
                    <a:pt x="4353661" y="1752600"/>
                  </a:lnTo>
                  <a:lnTo>
                    <a:pt x="4325798" y="1765300"/>
                  </a:lnTo>
                  <a:lnTo>
                    <a:pt x="4313847" y="1765300"/>
                  </a:lnTo>
                  <a:lnTo>
                    <a:pt x="4297248" y="1778000"/>
                  </a:lnTo>
                  <a:lnTo>
                    <a:pt x="4260570" y="1778000"/>
                  </a:lnTo>
                  <a:lnTo>
                    <a:pt x="4243121" y="1790700"/>
                  </a:lnTo>
                  <a:lnTo>
                    <a:pt x="4232199" y="1790700"/>
                  </a:lnTo>
                  <a:lnTo>
                    <a:pt x="4221048" y="1803400"/>
                  </a:lnTo>
                  <a:lnTo>
                    <a:pt x="4206506" y="1803400"/>
                  </a:lnTo>
                  <a:lnTo>
                    <a:pt x="4201922" y="1816100"/>
                  </a:lnTo>
                  <a:lnTo>
                    <a:pt x="4203052" y="1816100"/>
                  </a:lnTo>
                  <a:lnTo>
                    <a:pt x="4198061" y="1818297"/>
                  </a:lnTo>
                  <a:lnTo>
                    <a:pt x="4205782" y="1816417"/>
                  </a:lnTo>
                  <a:lnTo>
                    <a:pt x="4206646" y="1816100"/>
                  </a:lnTo>
                  <a:lnTo>
                    <a:pt x="4230675" y="1816100"/>
                  </a:lnTo>
                  <a:lnTo>
                    <a:pt x="4238079" y="1803400"/>
                  </a:lnTo>
                  <a:lnTo>
                    <a:pt x="4278757" y="1803400"/>
                  </a:lnTo>
                  <a:lnTo>
                    <a:pt x="4295902" y="1790700"/>
                  </a:lnTo>
                  <a:lnTo>
                    <a:pt x="4313517" y="1778000"/>
                  </a:lnTo>
                  <a:lnTo>
                    <a:pt x="4342358" y="1778000"/>
                  </a:lnTo>
                  <a:lnTo>
                    <a:pt x="4353115" y="1765300"/>
                  </a:lnTo>
                  <a:lnTo>
                    <a:pt x="4371759" y="1765300"/>
                  </a:lnTo>
                  <a:lnTo>
                    <a:pt x="4384027" y="1752600"/>
                  </a:lnTo>
                  <a:lnTo>
                    <a:pt x="4396041" y="1752600"/>
                  </a:lnTo>
                  <a:lnTo>
                    <a:pt x="4407865" y="1739900"/>
                  </a:lnTo>
                  <a:lnTo>
                    <a:pt x="4430966" y="1739900"/>
                  </a:lnTo>
                  <a:lnTo>
                    <a:pt x="4442447" y="1727200"/>
                  </a:lnTo>
                  <a:lnTo>
                    <a:pt x="4446600" y="1727200"/>
                  </a:lnTo>
                  <a:lnTo>
                    <a:pt x="4438612" y="1739900"/>
                  </a:lnTo>
                  <a:lnTo>
                    <a:pt x="4439894" y="1739900"/>
                  </a:lnTo>
                  <a:lnTo>
                    <a:pt x="4472762" y="1714500"/>
                  </a:lnTo>
                  <a:lnTo>
                    <a:pt x="4537849" y="1689100"/>
                  </a:lnTo>
                  <a:lnTo>
                    <a:pt x="4567059" y="1665732"/>
                  </a:lnTo>
                  <a:lnTo>
                    <a:pt x="4568088" y="1663700"/>
                  </a:lnTo>
                  <a:lnTo>
                    <a:pt x="4569599" y="1663700"/>
                  </a:lnTo>
                  <a:lnTo>
                    <a:pt x="4581093" y="1663700"/>
                  </a:lnTo>
                  <a:lnTo>
                    <a:pt x="4597235" y="1651000"/>
                  </a:lnTo>
                  <a:lnTo>
                    <a:pt x="4616335" y="1651000"/>
                  </a:lnTo>
                  <a:lnTo>
                    <a:pt x="4623460" y="1638300"/>
                  </a:lnTo>
                  <a:lnTo>
                    <a:pt x="4641634" y="1638300"/>
                  </a:lnTo>
                  <a:lnTo>
                    <a:pt x="4647209" y="1625600"/>
                  </a:lnTo>
                  <a:lnTo>
                    <a:pt x="4652911" y="1625600"/>
                  </a:lnTo>
                  <a:lnTo>
                    <a:pt x="4677397" y="1612900"/>
                  </a:lnTo>
                  <a:lnTo>
                    <a:pt x="4690884" y="1600200"/>
                  </a:lnTo>
                  <a:lnTo>
                    <a:pt x="4705312" y="1587500"/>
                  </a:lnTo>
                  <a:lnTo>
                    <a:pt x="4701210" y="1600200"/>
                  </a:lnTo>
                  <a:lnTo>
                    <a:pt x="4715103" y="1587500"/>
                  </a:lnTo>
                  <a:lnTo>
                    <a:pt x="4746549" y="1562100"/>
                  </a:lnTo>
                  <a:lnTo>
                    <a:pt x="4760849" y="1562100"/>
                  </a:lnTo>
                  <a:lnTo>
                    <a:pt x="4764849" y="1549400"/>
                  </a:lnTo>
                  <a:lnTo>
                    <a:pt x="4777854" y="1549400"/>
                  </a:lnTo>
                  <a:lnTo>
                    <a:pt x="4787976" y="1536700"/>
                  </a:lnTo>
                  <a:lnTo>
                    <a:pt x="4797755" y="1536700"/>
                  </a:lnTo>
                  <a:lnTo>
                    <a:pt x="4807216" y="1524000"/>
                  </a:lnTo>
                  <a:lnTo>
                    <a:pt x="4816297" y="1524000"/>
                  </a:lnTo>
                  <a:lnTo>
                    <a:pt x="4825098" y="1511300"/>
                  </a:lnTo>
                  <a:lnTo>
                    <a:pt x="4833709" y="1511300"/>
                  </a:lnTo>
                  <a:lnTo>
                    <a:pt x="4858944" y="1485900"/>
                  </a:lnTo>
                  <a:lnTo>
                    <a:pt x="4875517" y="1473200"/>
                  </a:lnTo>
                  <a:lnTo>
                    <a:pt x="4892446" y="1460500"/>
                  </a:lnTo>
                  <a:lnTo>
                    <a:pt x="4902162" y="1453578"/>
                  </a:lnTo>
                  <a:lnTo>
                    <a:pt x="4898720" y="1460500"/>
                  </a:lnTo>
                  <a:lnTo>
                    <a:pt x="4902898" y="1460500"/>
                  </a:lnTo>
                  <a:lnTo>
                    <a:pt x="4912017" y="1447800"/>
                  </a:lnTo>
                  <a:lnTo>
                    <a:pt x="4921034" y="1447800"/>
                  </a:lnTo>
                  <a:lnTo>
                    <a:pt x="4929962" y="1435100"/>
                  </a:lnTo>
                  <a:lnTo>
                    <a:pt x="4938877" y="1422400"/>
                  </a:lnTo>
                  <a:lnTo>
                    <a:pt x="4939068" y="1422400"/>
                  </a:lnTo>
                  <a:lnTo>
                    <a:pt x="4945850" y="1409700"/>
                  </a:lnTo>
                  <a:lnTo>
                    <a:pt x="4940046" y="1422400"/>
                  </a:lnTo>
                  <a:lnTo>
                    <a:pt x="4942751" y="1422400"/>
                  </a:lnTo>
                  <a:lnTo>
                    <a:pt x="4949850" y="1409700"/>
                  </a:lnTo>
                  <a:lnTo>
                    <a:pt x="4956048" y="1409700"/>
                  </a:lnTo>
                  <a:lnTo>
                    <a:pt x="4965890" y="1397000"/>
                  </a:lnTo>
                  <a:lnTo>
                    <a:pt x="4970500" y="1397000"/>
                  </a:lnTo>
                  <a:lnTo>
                    <a:pt x="4983429" y="1384300"/>
                  </a:lnTo>
                  <a:lnTo>
                    <a:pt x="4983073" y="1384300"/>
                  </a:lnTo>
                  <a:lnTo>
                    <a:pt x="4989665" y="1371600"/>
                  </a:lnTo>
                  <a:lnTo>
                    <a:pt x="4996091" y="1371600"/>
                  </a:lnTo>
                  <a:lnTo>
                    <a:pt x="5002809" y="1358900"/>
                  </a:lnTo>
                  <a:lnTo>
                    <a:pt x="5008296" y="1358900"/>
                  </a:lnTo>
                  <a:lnTo>
                    <a:pt x="5005197" y="1367980"/>
                  </a:lnTo>
                  <a:lnTo>
                    <a:pt x="5012436" y="1358900"/>
                  </a:lnTo>
                  <a:lnTo>
                    <a:pt x="5021681" y="1346200"/>
                  </a:lnTo>
                  <a:lnTo>
                    <a:pt x="5031054" y="1333500"/>
                  </a:lnTo>
                  <a:close/>
                </a:path>
                <a:path w="5514975" h="2044700">
                  <a:moveTo>
                    <a:pt x="5041633" y="1148346"/>
                  </a:moveTo>
                  <a:lnTo>
                    <a:pt x="5041481" y="1148130"/>
                  </a:lnTo>
                  <a:lnTo>
                    <a:pt x="5041265" y="1147826"/>
                  </a:lnTo>
                  <a:lnTo>
                    <a:pt x="5041316" y="1148232"/>
                  </a:lnTo>
                  <a:lnTo>
                    <a:pt x="5041417" y="1148486"/>
                  </a:lnTo>
                  <a:lnTo>
                    <a:pt x="5041633" y="1148346"/>
                  </a:lnTo>
                  <a:close/>
                </a:path>
                <a:path w="5514975" h="2044700">
                  <a:moveTo>
                    <a:pt x="5074805" y="1308100"/>
                  </a:moveTo>
                  <a:lnTo>
                    <a:pt x="5068011" y="1320800"/>
                  </a:lnTo>
                  <a:lnTo>
                    <a:pt x="5068557" y="1320800"/>
                  </a:lnTo>
                  <a:lnTo>
                    <a:pt x="5074805" y="1308100"/>
                  </a:lnTo>
                  <a:close/>
                </a:path>
                <a:path w="5514975" h="2044700">
                  <a:moveTo>
                    <a:pt x="5091773" y="1116723"/>
                  </a:moveTo>
                  <a:lnTo>
                    <a:pt x="5091239" y="1116723"/>
                  </a:lnTo>
                  <a:lnTo>
                    <a:pt x="5091646" y="1116952"/>
                  </a:lnTo>
                  <a:lnTo>
                    <a:pt x="5091773" y="1116723"/>
                  </a:lnTo>
                  <a:close/>
                </a:path>
                <a:path w="5514975" h="2044700">
                  <a:moveTo>
                    <a:pt x="5093500" y="1117993"/>
                  </a:moveTo>
                  <a:lnTo>
                    <a:pt x="5091646" y="1116952"/>
                  </a:lnTo>
                  <a:lnTo>
                    <a:pt x="5089804" y="1120533"/>
                  </a:lnTo>
                  <a:lnTo>
                    <a:pt x="5093500" y="1117993"/>
                  </a:lnTo>
                  <a:close/>
                </a:path>
                <a:path w="5514975" h="2044700">
                  <a:moveTo>
                    <a:pt x="5105679" y="1251394"/>
                  </a:moveTo>
                  <a:lnTo>
                    <a:pt x="5104612" y="1251369"/>
                  </a:lnTo>
                  <a:lnTo>
                    <a:pt x="5101310" y="1253375"/>
                  </a:lnTo>
                  <a:lnTo>
                    <a:pt x="5099456" y="1254163"/>
                  </a:lnTo>
                  <a:lnTo>
                    <a:pt x="5095291" y="1259116"/>
                  </a:lnTo>
                  <a:lnTo>
                    <a:pt x="5093728" y="1261402"/>
                  </a:lnTo>
                  <a:lnTo>
                    <a:pt x="5095392" y="1260716"/>
                  </a:lnTo>
                  <a:lnTo>
                    <a:pt x="5100891" y="1256715"/>
                  </a:lnTo>
                  <a:lnTo>
                    <a:pt x="5105679" y="1251394"/>
                  </a:lnTo>
                  <a:close/>
                </a:path>
                <a:path w="5514975" h="2044700">
                  <a:moveTo>
                    <a:pt x="5110556" y="1097673"/>
                  </a:moveTo>
                  <a:lnTo>
                    <a:pt x="5110302" y="1096403"/>
                  </a:lnTo>
                  <a:lnTo>
                    <a:pt x="5109642" y="1096403"/>
                  </a:lnTo>
                  <a:lnTo>
                    <a:pt x="5110556" y="1097673"/>
                  </a:lnTo>
                  <a:close/>
                </a:path>
                <a:path w="5514975" h="2044700">
                  <a:moveTo>
                    <a:pt x="5113439" y="1098715"/>
                  </a:moveTo>
                  <a:lnTo>
                    <a:pt x="5112359" y="1098169"/>
                  </a:lnTo>
                  <a:lnTo>
                    <a:pt x="5111432" y="1097419"/>
                  </a:lnTo>
                  <a:lnTo>
                    <a:pt x="5110581" y="1096632"/>
                  </a:lnTo>
                  <a:lnTo>
                    <a:pt x="5112321" y="1098600"/>
                  </a:lnTo>
                  <a:lnTo>
                    <a:pt x="5109235" y="1101636"/>
                  </a:lnTo>
                  <a:lnTo>
                    <a:pt x="5113439" y="1098715"/>
                  </a:lnTo>
                  <a:close/>
                </a:path>
                <a:path w="5514975" h="2044700">
                  <a:moveTo>
                    <a:pt x="5113731" y="1092593"/>
                  </a:moveTo>
                  <a:lnTo>
                    <a:pt x="5109896" y="1092593"/>
                  </a:lnTo>
                  <a:lnTo>
                    <a:pt x="5109362" y="1092593"/>
                  </a:lnTo>
                  <a:lnTo>
                    <a:pt x="5111102" y="1096403"/>
                  </a:lnTo>
                  <a:lnTo>
                    <a:pt x="5113731" y="1092593"/>
                  </a:lnTo>
                  <a:close/>
                </a:path>
                <a:path w="5514975" h="2044700">
                  <a:moveTo>
                    <a:pt x="5114861" y="1092593"/>
                  </a:moveTo>
                  <a:lnTo>
                    <a:pt x="5113960" y="1092009"/>
                  </a:lnTo>
                  <a:lnTo>
                    <a:pt x="5113731" y="1092593"/>
                  </a:lnTo>
                  <a:lnTo>
                    <a:pt x="5114861" y="1092593"/>
                  </a:lnTo>
                  <a:close/>
                </a:path>
                <a:path w="5514975" h="2044700">
                  <a:moveTo>
                    <a:pt x="5124221" y="1063383"/>
                  </a:moveTo>
                  <a:lnTo>
                    <a:pt x="5124196" y="1062113"/>
                  </a:lnTo>
                  <a:lnTo>
                    <a:pt x="5123091" y="1063383"/>
                  </a:lnTo>
                  <a:lnTo>
                    <a:pt x="5124221" y="1063383"/>
                  </a:lnTo>
                  <a:close/>
                </a:path>
                <a:path w="5514975" h="2044700">
                  <a:moveTo>
                    <a:pt x="5151869" y="1072273"/>
                  </a:moveTo>
                  <a:lnTo>
                    <a:pt x="5150764" y="1072273"/>
                  </a:lnTo>
                  <a:lnTo>
                    <a:pt x="5151869" y="1073543"/>
                  </a:lnTo>
                  <a:lnTo>
                    <a:pt x="5151869" y="1072273"/>
                  </a:lnTo>
                  <a:close/>
                </a:path>
                <a:path w="5514975" h="2044700">
                  <a:moveTo>
                    <a:pt x="5180088" y="1211122"/>
                  </a:moveTo>
                  <a:lnTo>
                    <a:pt x="5175161" y="1219200"/>
                  </a:lnTo>
                  <a:lnTo>
                    <a:pt x="5177752" y="1219200"/>
                  </a:lnTo>
                  <a:lnTo>
                    <a:pt x="5180050" y="1213104"/>
                  </a:lnTo>
                  <a:lnTo>
                    <a:pt x="5180088" y="1211122"/>
                  </a:lnTo>
                  <a:close/>
                </a:path>
                <a:path w="5514975" h="2044700">
                  <a:moveTo>
                    <a:pt x="5196065" y="1168704"/>
                  </a:moveTo>
                  <a:lnTo>
                    <a:pt x="5192357" y="1170800"/>
                  </a:lnTo>
                  <a:lnTo>
                    <a:pt x="5189753" y="1171829"/>
                  </a:lnTo>
                  <a:lnTo>
                    <a:pt x="5189944" y="1170368"/>
                  </a:lnTo>
                  <a:lnTo>
                    <a:pt x="5194617" y="1165021"/>
                  </a:lnTo>
                  <a:lnTo>
                    <a:pt x="5182209" y="1175461"/>
                  </a:lnTo>
                  <a:lnTo>
                    <a:pt x="5183187" y="1176210"/>
                  </a:lnTo>
                  <a:lnTo>
                    <a:pt x="5184432" y="1177658"/>
                  </a:lnTo>
                  <a:lnTo>
                    <a:pt x="5172837" y="1190180"/>
                  </a:lnTo>
                  <a:lnTo>
                    <a:pt x="5196065" y="1168704"/>
                  </a:lnTo>
                  <a:close/>
                </a:path>
                <a:path w="5514975" h="2044700">
                  <a:moveTo>
                    <a:pt x="5206314" y="1049413"/>
                  </a:moveTo>
                  <a:lnTo>
                    <a:pt x="5201691" y="1048143"/>
                  </a:lnTo>
                  <a:lnTo>
                    <a:pt x="5203050" y="1049413"/>
                  </a:lnTo>
                  <a:lnTo>
                    <a:pt x="5202656" y="1050683"/>
                  </a:lnTo>
                  <a:lnTo>
                    <a:pt x="5206314" y="1049413"/>
                  </a:lnTo>
                  <a:close/>
                </a:path>
                <a:path w="5514975" h="2044700">
                  <a:moveTo>
                    <a:pt x="5224107" y="1002423"/>
                  </a:moveTo>
                  <a:lnTo>
                    <a:pt x="5223103" y="1002423"/>
                  </a:lnTo>
                  <a:lnTo>
                    <a:pt x="5223205" y="1002779"/>
                  </a:lnTo>
                  <a:lnTo>
                    <a:pt x="5224107" y="1002423"/>
                  </a:lnTo>
                  <a:close/>
                </a:path>
                <a:path w="5514975" h="2044700">
                  <a:moveTo>
                    <a:pt x="5231054" y="1029093"/>
                  </a:moveTo>
                  <a:lnTo>
                    <a:pt x="5230761" y="1029030"/>
                  </a:lnTo>
                  <a:lnTo>
                    <a:pt x="5230571" y="1029093"/>
                  </a:lnTo>
                  <a:lnTo>
                    <a:pt x="5231054" y="1029093"/>
                  </a:lnTo>
                  <a:close/>
                </a:path>
                <a:path w="5514975" h="2044700">
                  <a:moveTo>
                    <a:pt x="5260556" y="1348625"/>
                  </a:moveTo>
                  <a:lnTo>
                    <a:pt x="5257584" y="1345298"/>
                  </a:lnTo>
                  <a:lnTo>
                    <a:pt x="5257177" y="1348066"/>
                  </a:lnTo>
                  <a:lnTo>
                    <a:pt x="5257787" y="1349171"/>
                  </a:lnTo>
                  <a:lnTo>
                    <a:pt x="5260098" y="1350276"/>
                  </a:lnTo>
                  <a:lnTo>
                    <a:pt x="5260556" y="1348625"/>
                  </a:lnTo>
                  <a:close/>
                </a:path>
                <a:path w="5514975" h="2044700">
                  <a:moveTo>
                    <a:pt x="5268353" y="1330261"/>
                  </a:moveTo>
                  <a:lnTo>
                    <a:pt x="5267807" y="1330083"/>
                  </a:lnTo>
                  <a:lnTo>
                    <a:pt x="5268036" y="1331125"/>
                  </a:lnTo>
                  <a:lnTo>
                    <a:pt x="5268353" y="1330261"/>
                  </a:lnTo>
                  <a:close/>
                </a:path>
                <a:path w="5514975" h="2044700">
                  <a:moveTo>
                    <a:pt x="5269839" y="1343050"/>
                  </a:moveTo>
                  <a:lnTo>
                    <a:pt x="5269115" y="1340294"/>
                  </a:lnTo>
                  <a:lnTo>
                    <a:pt x="5267210" y="1336471"/>
                  </a:lnTo>
                  <a:lnTo>
                    <a:pt x="5263210" y="1335417"/>
                  </a:lnTo>
                  <a:lnTo>
                    <a:pt x="5265674" y="1339240"/>
                  </a:lnTo>
                  <a:lnTo>
                    <a:pt x="5263972" y="1338707"/>
                  </a:lnTo>
                  <a:lnTo>
                    <a:pt x="5267007" y="1343075"/>
                  </a:lnTo>
                  <a:lnTo>
                    <a:pt x="5266537" y="1344726"/>
                  </a:lnTo>
                  <a:lnTo>
                    <a:pt x="5264289" y="1344752"/>
                  </a:lnTo>
                  <a:lnTo>
                    <a:pt x="5263108" y="1343672"/>
                  </a:lnTo>
                  <a:lnTo>
                    <a:pt x="5263731" y="1344752"/>
                  </a:lnTo>
                  <a:lnTo>
                    <a:pt x="5260949" y="1345311"/>
                  </a:lnTo>
                  <a:lnTo>
                    <a:pt x="5262740" y="1347520"/>
                  </a:lnTo>
                  <a:lnTo>
                    <a:pt x="5266677" y="1347520"/>
                  </a:lnTo>
                  <a:lnTo>
                    <a:pt x="5268277" y="1345260"/>
                  </a:lnTo>
                  <a:lnTo>
                    <a:pt x="5267477" y="1341424"/>
                  </a:lnTo>
                  <a:lnTo>
                    <a:pt x="5268607" y="1341399"/>
                  </a:lnTo>
                  <a:lnTo>
                    <a:pt x="5269242" y="1342504"/>
                  </a:lnTo>
                  <a:lnTo>
                    <a:pt x="5269839" y="1343050"/>
                  </a:lnTo>
                  <a:close/>
                </a:path>
                <a:path w="5514975" h="2044700">
                  <a:moveTo>
                    <a:pt x="5271122" y="1336433"/>
                  </a:moveTo>
                  <a:lnTo>
                    <a:pt x="5268734" y="1335163"/>
                  </a:lnTo>
                  <a:lnTo>
                    <a:pt x="5268658" y="1333893"/>
                  </a:lnTo>
                  <a:lnTo>
                    <a:pt x="5268036" y="1331125"/>
                  </a:lnTo>
                  <a:lnTo>
                    <a:pt x="5267020" y="1333893"/>
                  </a:lnTo>
                  <a:lnTo>
                    <a:pt x="5269433" y="1336433"/>
                  </a:lnTo>
                  <a:lnTo>
                    <a:pt x="5271122" y="1336433"/>
                  </a:lnTo>
                  <a:close/>
                </a:path>
                <a:path w="5514975" h="2044700">
                  <a:moveTo>
                    <a:pt x="5272392" y="1331353"/>
                  </a:moveTo>
                  <a:lnTo>
                    <a:pt x="5270093" y="1330083"/>
                  </a:lnTo>
                  <a:lnTo>
                    <a:pt x="5270462" y="1327543"/>
                  </a:lnTo>
                  <a:lnTo>
                    <a:pt x="5269776" y="1326273"/>
                  </a:lnTo>
                  <a:lnTo>
                    <a:pt x="5268887" y="1328813"/>
                  </a:lnTo>
                  <a:lnTo>
                    <a:pt x="5268353" y="1330261"/>
                  </a:lnTo>
                  <a:lnTo>
                    <a:pt x="5271821" y="1331353"/>
                  </a:lnTo>
                  <a:lnTo>
                    <a:pt x="5272392" y="1331353"/>
                  </a:lnTo>
                  <a:close/>
                </a:path>
                <a:path w="5514975" h="2044700">
                  <a:moveTo>
                    <a:pt x="5273129" y="1319174"/>
                  </a:moveTo>
                  <a:lnTo>
                    <a:pt x="5272595" y="1318742"/>
                  </a:lnTo>
                  <a:lnTo>
                    <a:pt x="5272494" y="1319339"/>
                  </a:lnTo>
                  <a:lnTo>
                    <a:pt x="5272595" y="1319923"/>
                  </a:lnTo>
                  <a:lnTo>
                    <a:pt x="5272824" y="1320558"/>
                  </a:lnTo>
                  <a:lnTo>
                    <a:pt x="5272913" y="1320076"/>
                  </a:lnTo>
                  <a:lnTo>
                    <a:pt x="5272989" y="1319618"/>
                  </a:lnTo>
                  <a:lnTo>
                    <a:pt x="5273129" y="1319174"/>
                  </a:lnTo>
                  <a:close/>
                </a:path>
                <a:path w="5514975" h="2044700">
                  <a:moveTo>
                    <a:pt x="5274107" y="1317040"/>
                  </a:moveTo>
                  <a:lnTo>
                    <a:pt x="5273687" y="1317510"/>
                  </a:lnTo>
                  <a:lnTo>
                    <a:pt x="5273484" y="1317891"/>
                  </a:lnTo>
                  <a:lnTo>
                    <a:pt x="5273446" y="1318247"/>
                  </a:lnTo>
                  <a:lnTo>
                    <a:pt x="5273649" y="1317828"/>
                  </a:lnTo>
                  <a:lnTo>
                    <a:pt x="5273840" y="1317421"/>
                  </a:lnTo>
                  <a:lnTo>
                    <a:pt x="5274107" y="1317040"/>
                  </a:lnTo>
                  <a:close/>
                </a:path>
                <a:path w="5514975" h="2044700">
                  <a:moveTo>
                    <a:pt x="5274361" y="1319784"/>
                  </a:moveTo>
                  <a:lnTo>
                    <a:pt x="5273662" y="1319161"/>
                  </a:lnTo>
                  <a:lnTo>
                    <a:pt x="5273383" y="1318717"/>
                  </a:lnTo>
                  <a:lnTo>
                    <a:pt x="5273446" y="1318260"/>
                  </a:lnTo>
                  <a:lnTo>
                    <a:pt x="5273319" y="1318552"/>
                  </a:lnTo>
                  <a:lnTo>
                    <a:pt x="5273205" y="1318856"/>
                  </a:lnTo>
                  <a:lnTo>
                    <a:pt x="5273129" y="1319161"/>
                  </a:lnTo>
                  <a:lnTo>
                    <a:pt x="5273548" y="1319517"/>
                  </a:lnTo>
                  <a:lnTo>
                    <a:pt x="5273980" y="1319796"/>
                  </a:lnTo>
                  <a:lnTo>
                    <a:pt x="5274361" y="1319784"/>
                  </a:lnTo>
                  <a:close/>
                </a:path>
                <a:path w="5514975" h="2044700">
                  <a:moveTo>
                    <a:pt x="5279187" y="1323733"/>
                  </a:moveTo>
                  <a:lnTo>
                    <a:pt x="5277917" y="1323340"/>
                  </a:lnTo>
                  <a:lnTo>
                    <a:pt x="5276062" y="1326210"/>
                  </a:lnTo>
                  <a:lnTo>
                    <a:pt x="5279187" y="1323733"/>
                  </a:lnTo>
                  <a:close/>
                </a:path>
                <a:path w="5514975" h="2044700">
                  <a:moveTo>
                    <a:pt x="5280050" y="1335163"/>
                  </a:moveTo>
                  <a:lnTo>
                    <a:pt x="5276012" y="1326273"/>
                  </a:lnTo>
                  <a:lnTo>
                    <a:pt x="5275034" y="1325003"/>
                  </a:lnTo>
                  <a:lnTo>
                    <a:pt x="5273459" y="1322463"/>
                  </a:lnTo>
                  <a:lnTo>
                    <a:pt x="5272824" y="1321193"/>
                  </a:lnTo>
                  <a:lnTo>
                    <a:pt x="5272405" y="1323733"/>
                  </a:lnTo>
                  <a:lnTo>
                    <a:pt x="5272951" y="1327543"/>
                  </a:lnTo>
                  <a:lnTo>
                    <a:pt x="5272392" y="1331353"/>
                  </a:lnTo>
                  <a:lnTo>
                    <a:pt x="5273002" y="1331353"/>
                  </a:lnTo>
                  <a:lnTo>
                    <a:pt x="5272595" y="1333893"/>
                  </a:lnTo>
                  <a:lnTo>
                    <a:pt x="5280050" y="1335163"/>
                  </a:lnTo>
                  <a:close/>
                </a:path>
                <a:path w="5514975" h="2044700">
                  <a:moveTo>
                    <a:pt x="5285181" y="1321193"/>
                  </a:moveTo>
                  <a:lnTo>
                    <a:pt x="5284521" y="1321193"/>
                  </a:lnTo>
                  <a:lnTo>
                    <a:pt x="5285156" y="1321384"/>
                  </a:lnTo>
                  <a:lnTo>
                    <a:pt x="5285181" y="1321193"/>
                  </a:lnTo>
                  <a:close/>
                </a:path>
                <a:path w="5514975" h="2044700">
                  <a:moveTo>
                    <a:pt x="5288661" y="1322463"/>
                  </a:moveTo>
                  <a:lnTo>
                    <a:pt x="5285156" y="1321384"/>
                  </a:lnTo>
                  <a:lnTo>
                    <a:pt x="5284813" y="1323733"/>
                  </a:lnTo>
                  <a:lnTo>
                    <a:pt x="5288661" y="1322463"/>
                  </a:lnTo>
                  <a:close/>
                </a:path>
                <a:path w="5514975" h="2044700">
                  <a:moveTo>
                    <a:pt x="5289194" y="1320088"/>
                  </a:moveTo>
                  <a:lnTo>
                    <a:pt x="5289181" y="1319745"/>
                  </a:lnTo>
                  <a:lnTo>
                    <a:pt x="5289169" y="1319923"/>
                  </a:lnTo>
                  <a:lnTo>
                    <a:pt x="5289143" y="1320330"/>
                  </a:lnTo>
                  <a:lnTo>
                    <a:pt x="5289194" y="1320088"/>
                  </a:lnTo>
                  <a:close/>
                </a:path>
                <a:path w="5514975" h="2044700">
                  <a:moveTo>
                    <a:pt x="5292458" y="1284389"/>
                  </a:moveTo>
                  <a:lnTo>
                    <a:pt x="5291163" y="1283093"/>
                  </a:lnTo>
                  <a:lnTo>
                    <a:pt x="5290490" y="1286903"/>
                  </a:lnTo>
                  <a:lnTo>
                    <a:pt x="5292458" y="1284389"/>
                  </a:lnTo>
                  <a:close/>
                </a:path>
                <a:path w="5514975" h="2044700">
                  <a:moveTo>
                    <a:pt x="5293804" y="1283423"/>
                  </a:moveTo>
                  <a:lnTo>
                    <a:pt x="5293474" y="1283093"/>
                  </a:lnTo>
                  <a:lnTo>
                    <a:pt x="5292458" y="1284389"/>
                  </a:lnTo>
                  <a:lnTo>
                    <a:pt x="5293690" y="1285633"/>
                  </a:lnTo>
                  <a:lnTo>
                    <a:pt x="5293804" y="1283423"/>
                  </a:lnTo>
                  <a:close/>
                </a:path>
                <a:path w="5514975" h="2044700">
                  <a:moveTo>
                    <a:pt x="5296128" y="1003020"/>
                  </a:moveTo>
                  <a:lnTo>
                    <a:pt x="5295328" y="1003858"/>
                  </a:lnTo>
                  <a:lnTo>
                    <a:pt x="5295735" y="1003757"/>
                  </a:lnTo>
                  <a:lnTo>
                    <a:pt x="5296039" y="1003515"/>
                  </a:lnTo>
                  <a:lnTo>
                    <a:pt x="5296128" y="1003020"/>
                  </a:lnTo>
                  <a:close/>
                </a:path>
                <a:path w="5514975" h="2044700">
                  <a:moveTo>
                    <a:pt x="5300142" y="1066800"/>
                  </a:moveTo>
                  <a:lnTo>
                    <a:pt x="5298287" y="1068324"/>
                  </a:lnTo>
                  <a:lnTo>
                    <a:pt x="5298478" y="1066800"/>
                  </a:lnTo>
                  <a:lnTo>
                    <a:pt x="5297309" y="1069136"/>
                  </a:lnTo>
                  <a:lnTo>
                    <a:pt x="5284762" y="1079500"/>
                  </a:lnTo>
                  <a:lnTo>
                    <a:pt x="5264709" y="1104900"/>
                  </a:lnTo>
                  <a:lnTo>
                    <a:pt x="5256568" y="1117600"/>
                  </a:lnTo>
                  <a:lnTo>
                    <a:pt x="5258155" y="1117600"/>
                  </a:lnTo>
                  <a:lnTo>
                    <a:pt x="5245519" y="1130300"/>
                  </a:lnTo>
                  <a:lnTo>
                    <a:pt x="5245684" y="1130300"/>
                  </a:lnTo>
                  <a:lnTo>
                    <a:pt x="5238369" y="1143000"/>
                  </a:lnTo>
                  <a:lnTo>
                    <a:pt x="5215839" y="1155700"/>
                  </a:lnTo>
                  <a:lnTo>
                    <a:pt x="5212346" y="1155700"/>
                  </a:lnTo>
                  <a:lnTo>
                    <a:pt x="5205844" y="1168400"/>
                  </a:lnTo>
                  <a:lnTo>
                    <a:pt x="5204066" y="1168400"/>
                  </a:lnTo>
                  <a:lnTo>
                    <a:pt x="5189817" y="1181100"/>
                  </a:lnTo>
                  <a:lnTo>
                    <a:pt x="5175478" y="1206500"/>
                  </a:lnTo>
                  <a:lnTo>
                    <a:pt x="5163058" y="1206500"/>
                  </a:lnTo>
                  <a:lnTo>
                    <a:pt x="5154523" y="1219200"/>
                  </a:lnTo>
                  <a:lnTo>
                    <a:pt x="5148669" y="1219200"/>
                  </a:lnTo>
                  <a:lnTo>
                    <a:pt x="5140884" y="1231900"/>
                  </a:lnTo>
                  <a:lnTo>
                    <a:pt x="5131790" y="1244600"/>
                  </a:lnTo>
                  <a:lnTo>
                    <a:pt x="5120640" y="1257300"/>
                  </a:lnTo>
                  <a:lnTo>
                    <a:pt x="5123878" y="1244600"/>
                  </a:lnTo>
                  <a:lnTo>
                    <a:pt x="5121008" y="1244600"/>
                  </a:lnTo>
                  <a:lnTo>
                    <a:pt x="5114391" y="1257300"/>
                  </a:lnTo>
                  <a:lnTo>
                    <a:pt x="5103342" y="1270000"/>
                  </a:lnTo>
                  <a:lnTo>
                    <a:pt x="5090973" y="1270000"/>
                  </a:lnTo>
                  <a:lnTo>
                    <a:pt x="5080368" y="1282700"/>
                  </a:lnTo>
                  <a:lnTo>
                    <a:pt x="5077180" y="1295400"/>
                  </a:lnTo>
                  <a:lnTo>
                    <a:pt x="5066131" y="1295400"/>
                  </a:lnTo>
                  <a:lnTo>
                    <a:pt x="5050790" y="1308100"/>
                  </a:lnTo>
                  <a:lnTo>
                    <a:pt x="5034788" y="1333500"/>
                  </a:lnTo>
                  <a:lnTo>
                    <a:pt x="5036985" y="1333500"/>
                  </a:lnTo>
                  <a:lnTo>
                    <a:pt x="5026596" y="1346200"/>
                  </a:lnTo>
                  <a:lnTo>
                    <a:pt x="5038522" y="1346200"/>
                  </a:lnTo>
                  <a:lnTo>
                    <a:pt x="5043906" y="1333500"/>
                  </a:lnTo>
                  <a:lnTo>
                    <a:pt x="5049520" y="1333500"/>
                  </a:lnTo>
                  <a:lnTo>
                    <a:pt x="5062232" y="1320800"/>
                  </a:lnTo>
                  <a:lnTo>
                    <a:pt x="5068011" y="1320800"/>
                  </a:lnTo>
                  <a:lnTo>
                    <a:pt x="5078539" y="1295400"/>
                  </a:lnTo>
                  <a:lnTo>
                    <a:pt x="5092065" y="1282700"/>
                  </a:lnTo>
                  <a:lnTo>
                    <a:pt x="5121986" y="1257300"/>
                  </a:lnTo>
                  <a:lnTo>
                    <a:pt x="5113871" y="1270000"/>
                  </a:lnTo>
                  <a:lnTo>
                    <a:pt x="5121453" y="1270000"/>
                  </a:lnTo>
                  <a:lnTo>
                    <a:pt x="5128145" y="1257300"/>
                  </a:lnTo>
                  <a:lnTo>
                    <a:pt x="5136210" y="1257300"/>
                  </a:lnTo>
                  <a:lnTo>
                    <a:pt x="5143246" y="1244600"/>
                  </a:lnTo>
                  <a:lnTo>
                    <a:pt x="5151082" y="1244600"/>
                  </a:lnTo>
                  <a:lnTo>
                    <a:pt x="5159565" y="1231900"/>
                  </a:lnTo>
                  <a:lnTo>
                    <a:pt x="5168506" y="1219200"/>
                  </a:lnTo>
                  <a:lnTo>
                    <a:pt x="5170068" y="1219200"/>
                  </a:lnTo>
                  <a:lnTo>
                    <a:pt x="5180165" y="1206500"/>
                  </a:lnTo>
                  <a:lnTo>
                    <a:pt x="5180088" y="1211122"/>
                  </a:lnTo>
                  <a:lnTo>
                    <a:pt x="5181955" y="1208062"/>
                  </a:lnTo>
                  <a:lnTo>
                    <a:pt x="5180050" y="1213104"/>
                  </a:lnTo>
                  <a:lnTo>
                    <a:pt x="5179949" y="1219200"/>
                  </a:lnTo>
                  <a:lnTo>
                    <a:pt x="5184838" y="1206500"/>
                  </a:lnTo>
                  <a:lnTo>
                    <a:pt x="5182908" y="1206500"/>
                  </a:lnTo>
                  <a:lnTo>
                    <a:pt x="5191976" y="1193800"/>
                  </a:lnTo>
                  <a:lnTo>
                    <a:pt x="5202047" y="1193800"/>
                  </a:lnTo>
                  <a:lnTo>
                    <a:pt x="5212804" y="1181100"/>
                  </a:lnTo>
                  <a:lnTo>
                    <a:pt x="5234940" y="1155700"/>
                  </a:lnTo>
                  <a:lnTo>
                    <a:pt x="5245811" y="1143000"/>
                  </a:lnTo>
                  <a:lnTo>
                    <a:pt x="5256123" y="1130300"/>
                  </a:lnTo>
                  <a:lnTo>
                    <a:pt x="5270855" y="1117600"/>
                  </a:lnTo>
                  <a:lnTo>
                    <a:pt x="5281206" y="1104900"/>
                  </a:lnTo>
                  <a:lnTo>
                    <a:pt x="5291201" y="1092200"/>
                  </a:lnTo>
                  <a:lnTo>
                    <a:pt x="5298046" y="1079500"/>
                  </a:lnTo>
                  <a:lnTo>
                    <a:pt x="5299938" y="1075994"/>
                  </a:lnTo>
                  <a:lnTo>
                    <a:pt x="5296928" y="1079500"/>
                  </a:lnTo>
                  <a:lnTo>
                    <a:pt x="5298071" y="1070076"/>
                  </a:lnTo>
                  <a:lnTo>
                    <a:pt x="5300142" y="1066800"/>
                  </a:lnTo>
                  <a:close/>
                </a:path>
                <a:path w="5514975" h="2044700">
                  <a:moveTo>
                    <a:pt x="5300662" y="1298575"/>
                  </a:moveTo>
                  <a:lnTo>
                    <a:pt x="5300218" y="1298956"/>
                  </a:lnTo>
                  <a:lnTo>
                    <a:pt x="5300459" y="1299603"/>
                  </a:lnTo>
                  <a:lnTo>
                    <a:pt x="5300662" y="1298575"/>
                  </a:lnTo>
                  <a:close/>
                </a:path>
                <a:path w="5514975" h="2044700">
                  <a:moveTo>
                    <a:pt x="5301259" y="1273403"/>
                  </a:moveTo>
                  <a:lnTo>
                    <a:pt x="5299976" y="1272425"/>
                  </a:lnTo>
                  <a:lnTo>
                    <a:pt x="5300446" y="1272895"/>
                  </a:lnTo>
                  <a:lnTo>
                    <a:pt x="5300853" y="1273149"/>
                  </a:lnTo>
                  <a:lnTo>
                    <a:pt x="5301221" y="1273429"/>
                  </a:lnTo>
                  <a:close/>
                </a:path>
                <a:path w="5514975" h="2044700">
                  <a:moveTo>
                    <a:pt x="5302199" y="1299603"/>
                  </a:moveTo>
                  <a:lnTo>
                    <a:pt x="5301869" y="1298333"/>
                  </a:lnTo>
                  <a:lnTo>
                    <a:pt x="5301196" y="1295793"/>
                  </a:lnTo>
                  <a:lnTo>
                    <a:pt x="5300662" y="1298575"/>
                  </a:lnTo>
                  <a:lnTo>
                    <a:pt x="5300942" y="1298333"/>
                  </a:lnTo>
                  <a:lnTo>
                    <a:pt x="5302199" y="1299603"/>
                  </a:lnTo>
                  <a:close/>
                </a:path>
                <a:path w="5514975" h="2044700">
                  <a:moveTo>
                    <a:pt x="5304409" y="1075944"/>
                  </a:moveTo>
                  <a:lnTo>
                    <a:pt x="5301615" y="1079500"/>
                  </a:lnTo>
                  <a:lnTo>
                    <a:pt x="5303469" y="1079500"/>
                  </a:lnTo>
                  <a:lnTo>
                    <a:pt x="5304409" y="1075944"/>
                  </a:lnTo>
                  <a:close/>
                </a:path>
                <a:path w="5514975" h="2044700">
                  <a:moveTo>
                    <a:pt x="5305666" y="1288313"/>
                  </a:moveTo>
                  <a:lnTo>
                    <a:pt x="5304612" y="1287868"/>
                  </a:lnTo>
                  <a:lnTo>
                    <a:pt x="5304612" y="1290713"/>
                  </a:lnTo>
                  <a:lnTo>
                    <a:pt x="5305666" y="1288313"/>
                  </a:lnTo>
                  <a:close/>
                </a:path>
                <a:path w="5514975" h="2044700">
                  <a:moveTo>
                    <a:pt x="5306847" y="1066800"/>
                  </a:moveTo>
                  <a:lnTo>
                    <a:pt x="5304891" y="1066800"/>
                  </a:lnTo>
                  <a:lnTo>
                    <a:pt x="5299938" y="1075994"/>
                  </a:lnTo>
                  <a:lnTo>
                    <a:pt x="5306365" y="1068527"/>
                  </a:lnTo>
                  <a:lnTo>
                    <a:pt x="5306441" y="1068324"/>
                  </a:lnTo>
                  <a:lnTo>
                    <a:pt x="5306847" y="1066800"/>
                  </a:lnTo>
                  <a:close/>
                </a:path>
                <a:path w="5514975" h="2044700">
                  <a:moveTo>
                    <a:pt x="5308778" y="1259306"/>
                  </a:moveTo>
                  <a:lnTo>
                    <a:pt x="5306326" y="1261287"/>
                  </a:lnTo>
                  <a:lnTo>
                    <a:pt x="5307546" y="1260513"/>
                  </a:lnTo>
                  <a:lnTo>
                    <a:pt x="5308270" y="1259865"/>
                  </a:lnTo>
                  <a:lnTo>
                    <a:pt x="5308778" y="1259306"/>
                  </a:lnTo>
                  <a:close/>
                </a:path>
                <a:path w="5514975" h="2044700">
                  <a:moveTo>
                    <a:pt x="5311622" y="997343"/>
                  </a:moveTo>
                  <a:lnTo>
                    <a:pt x="5311292" y="996403"/>
                  </a:lnTo>
                  <a:lnTo>
                    <a:pt x="5309578" y="999883"/>
                  </a:lnTo>
                  <a:lnTo>
                    <a:pt x="5310352" y="998613"/>
                  </a:lnTo>
                  <a:lnTo>
                    <a:pt x="5311622" y="997343"/>
                  </a:lnTo>
                  <a:close/>
                </a:path>
                <a:path w="5514975" h="2044700">
                  <a:moveTo>
                    <a:pt x="5318658" y="1241399"/>
                  </a:moveTo>
                  <a:lnTo>
                    <a:pt x="5318328" y="1241336"/>
                  </a:lnTo>
                  <a:lnTo>
                    <a:pt x="5317947" y="1241348"/>
                  </a:lnTo>
                  <a:lnTo>
                    <a:pt x="5317541" y="1241539"/>
                  </a:lnTo>
                  <a:lnTo>
                    <a:pt x="5317769" y="1241615"/>
                  </a:lnTo>
                  <a:lnTo>
                    <a:pt x="5318188" y="1241539"/>
                  </a:lnTo>
                  <a:lnTo>
                    <a:pt x="5318658" y="1241399"/>
                  </a:lnTo>
                  <a:close/>
                </a:path>
                <a:path w="5514975" h="2044700">
                  <a:moveTo>
                    <a:pt x="5321325" y="1274762"/>
                  </a:moveTo>
                  <a:lnTo>
                    <a:pt x="5318214" y="1272857"/>
                  </a:lnTo>
                  <a:lnTo>
                    <a:pt x="5316931" y="1271866"/>
                  </a:lnTo>
                  <a:lnTo>
                    <a:pt x="5318074" y="1272946"/>
                  </a:lnTo>
                  <a:lnTo>
                    <a:pt x="5318430" y="1273784"/>
                  </a:lnTo>
                  <a:lnTo>
                    <a:pt x="5318379" y="1274508"/>
                  </a:lnTo>
                  <a:lnTo>
                    <a:pt x="5318988" y="1274826"/>
                  </a:lnTo>
                  <a:lnTo>
                    <a:pt x="5319776" y="1275130"/>
                  </a:lnTo>
                  <a:lnTo>
                    <a:pt x="5320830" y="1275384"/>
                  </a:lnTo>
                  <a:lnTo>
                    <a:pt x="5321325" y="1274762"/>
                  </a:lnTo>
                  <a:close/>
                </a:path>
                <a:path w="5514975" h="2044700">
                  <a:moveTo>
                    <a:pt x="5330749" y="1253883"/>
                  </a:moveTo>
                  <a:lnTo>
                    <a:pt x="5326862" y="1251343"/>
                  </a:lnTo>
                  <a:lnTo>
                    <a:pt x="5327802" y="1250073"/>
                  </a:lnTo>
                  <a:lnTo>
                    <a:pt x="5320550" y="1250073"/>
                  </a:lnTo>
                  <a:lnTo>
                    <a:pt x="5319166" y="1250073"/>
                  </a:lnTo>
                  <a:lnTo>
                    <a:pt x="5319065" y="1251343"/>
                  </a:lnTo>
                  <a:lnTo>
                    <a:pt x="5320055" y="1253883"/>
                  </a:lnTo>
                  <a:lnTo>
                    <a:pt x="5318620" y="1256423"/>
                  </a:lnTo>
                  <a:lnTo>
                    <a:pt x="5315089" y="1255153"/>
                  </a:lnTo>
                  <a:lnTo>
                    <a:pt x="5318176" y="1252613"/>
                  </a:lnTo>
                  <a:lnTo>
                    <a:pt x="5315699" y="1251343"/>
                  </a:lnTo>
                  <a:lnTo>
                    <a:pt x="5314442" y="1255153"/>
                  </a:lnTo>
                  <a:lnTo>
                    <a:pt x="5318722" y="1260233"/>
                  </a:lnTo>
                  <a:lnTo>
                    <a:pt x="5314340" y="1261503"/>
                  </a:lnTo>
                  <a:lnTo>
                    <a:pt x="5314086" y="1260233"/>
                  </a:lnTo>
                  <a:lnTo>
                    <a:pt x="5314950" y="1257693"/>
                  </a:lnTo>
                  <a:lnTo>
                    <a:pt x="5314708" y="1256423"/>
                  </a:lnTo>
                  <a:lnTo>
                    <a:pt x="5309654" y="1257693"/>
                  </a:lnTo>
                  <a:lnTo>
                    <a:pt x="5310416" y="1257693"/>
                  </a:lnTo>
                  <a:lnTo>
                    <a:pt x="5308790" y="1260233"/>
                  </a:lnTo>
                  <a:lnTo>
                    <a:pt x="5308981" y="1260233"/>
                  </a:lnTo>
                  <a:lnTo>
                    <a:pt x="5304866" y="1264043"/>
                  </a:lnTo>
                  <a:lnTo>
                    <a:pt x="5306479" y="1262773"/>
                  </a:lnTo>
                  <a:lnTo>
                    <a:pt x="5312689" y="1270393"/>
                  </a:lnTo>
                  <a:lnTo>
                    <a:pt x="5304218" y="1270393"/>
                  </a:lnTo>
                  <a:lnTo>
                    <a:pt x="5306987" y="1278013"/>
                  </a:lnTo>
                  <a:lnTo>
                    <a:pt x="5306479" y="1276743"/>
                  </a:lnTo>
                  <a:lnTo>
                    <a:pt x="5304447" y="1271663"/>
                  </a:lnTo>
                  <a:lnTo>
                    <a:pt x="5304510" y="1276743"/>
                  </a:lnTo>
                  <a:lnTo>
                    <a:pt x="5301221" y="1274203"/>
                  </a:lnTo>
                  <a:lnTo>
                    <a:pt x="5299621" y="1274203"/>
                  </a:lnTo>
                  <a:lnTo>
                    <a:pt x="5297551" y="1275473"/>
                  </a:lnTo>
                  <a:lnTo>
                    <a:pt x="5296865" y="1275473"/>
                  </a:lnTo>
                  <a:lnTo>
                    <a:pt x="5298465" y="1279283"/>
                  </a:lnTo>
                  <a:lnTo>
                    <a:pt x="5292674" y="1278013"/>
                  </a:lnTo>
                  <a:lnTo>
                    <a:pt x="5295074" y="1283093"/>
                  </a:lnTo>
                  <a:lnTo>
                    <a:pt x="5293893" y="1281823"/>
                  </a:lnTo>
                  <a:lnTo>
                    <a:pt x="5293804" y="1283423"/>
                  </a:lnTo>
                  <a:lnTo>
                    <a:pt x="5294731" y="1284363"/>
                  </a:lnTo>
                  <a:lnTo>
                    <a:pt x="5296128" y="1290713"/>
                  </a:lnTo>
                  <a:lnTo>
                    <a:pt x="5284432" y="1291983"/>
                  </a:lnTo>
                  <a:lnTo>
                    <a:pt x="5286070" y="1302143"/>
                  </a:lnTo>
                  <a:lnTo>
                    <a:pt x="5285054" y="1308493"/>
                  </a:lnTo>
                  <a:lnTo>
                    <a:pt x="5288216" y="1311033"/>
                  </a:lnTo>
                  <a:lnTo>
                    <a:pt x="5287099" y="1317383"/>
                  </a:lnTo>
                  <a:lnTo>
                    <a:pt x="5284343" y="1318653"/>
                  </a:lnTo>
                  <a:lnTo>
                    <a:pt x="5283924" y="1313573"/>
                  </a:lnTo>
                  <a:lnTo>
                    <a:pt x="5280711" y="1316113"/>
                  </a:lnTo>
                  <a:lnTo>
                    <a:pt x="5279783" y="1317383"/>
                  </a:lnTo>
                  <a:lnTo>
                    <a:pt x="5279504" y="1321193"/>
                  </a:lnTo>
                  <a:lnTo>
                    <a:pt x="5278856" y="1319923"/>
                  </a:lnTo>
                  <a:lnTo>
                    <a:pt x="5276050" y="1319923"/>
                  </a:lnTo>
                  <a:lnTo>
                    <a:pt x="5275110" y="1322463"/>
                  </a:lnTo>
                  <a:lnTo>
                    <a:pt x="5277917" y="1323340"/>
                  </a:lnTo>
                  <a:lnTo>
                    <a:pt x="5278488" y="1322463"/>
                  </a:lnTo>
                  <a:lnTo>
                    <a:pt x="5282222" y="1326273"/>
                  </a:lnTo>
                  <a:lnTo>
                    <a:pt x="5281003" y="1322463"/>
                  </a:lnTo>
                  <a:lnTo>
                    <a:pt x="5280584" y="1321193"/>
                  </a:lnTo>
                  <a:lnTo>
                    <a:pt x="5284521" y="1321193"/>
                  </a:lnTo>
                  <a:lnTo>
                    <a:pt x="5288419" y="1319923"/>
                  </a:lnTo>
                  <a:lnTo>
                    <a:pt x="5289169" y="1319923"/>
                  </a:lnTo>
                  <a:lnTo>
                    <a:pt x="5289232" y="1318653"/>
                  </a:lnTo>
                  <a:lnTo>
                    <a:pt x="5289296" y="1317383"/>
                  </a:lnTo>
                  <a:lnTo>
                    <a:pt x="5289982" y="1318653"/>
                  </a:lnTo>
                  <a:lnTo>
                    <a:pt x="5292852" y="1318653"/>
                  </a:lnTo>
                  <a:lnTo>
                    <a:pt x="5291252" y="1319923"/>
                  </a:lnTo>
                  <a:lnTo>
                    <a:pt x="5294833" y="1317383"/>
                  </a:lnTo>
                  <a:lnTo>
                    <a:pt x="5296624" y="1316113"/>
                  </a:lnTo>
                  <a:lnTo>
                    <a:pt x="5292014" y="1309763"/>
                  </a:lnTo>
                  <a:lnTo>
                    <a:pt x="5296573" y="1311033"/>
                  </a:lnTo>
                  <a:lnTo>
                    <a:pt x="5296992" y="1309763"/>
                  </a:lnTo>
                  <a:lnTo>
                    <a:pt x="5297335" y="1308493"/>
                  </a:lnTo>
                  <a:lnTo>
                    <a:pt x="5298719" y="1303413"/>
                  </a:lnTo>
                  <a:lnTo>
                    <a:pt x="5293563" y="1308493"/>
                  </a:lnTo>
                  <a:lnTo>
                    <a:pt x="5292217" y="1300873"/>
                  </a:lnTo>
                  <a:lnTo>
                    <a:pt x="5302580" y="1303413"/>
                  </a:lnTo>
                  <a:lnTo>
                    <a:pt x="5300497" y="1300873"/>
                  </a:lnTo>
                  <a:lnTo>
                    <a:pt x="5299456" y="1299603"/>
                  </a:lnTo>
                  <a:lnTo>
                    <a:pt x="5300218" y="1298956"/>
                  </a:lnTo>
                  <a:lnTo>
                    <a:pt x="5299011" y="1295793"/>
                  </a:lnTo>
                  <a:lnTo>
                    <a:pt x="5303977" y="1294523"/>
                  </a:lnTo>
                  <a:lnTo>
                    <a:pt x="5302364" y="1286903"/>
                  </a:lnTo>
                  <a:lnTo>
                    <a:pt x="5304612" y="1287868"/>
                  </a:lnTo>
                  <a:lnTo>
                    <a:pt x="5304625" y="1286903"/>
                  </a:lnTo>
                  <a:lnTo>
                    <a:pt x="5306149" y="1287195"/>
                  </a:lnTo>
                  <a:lnTo>
                    <a:pt x="5305666" y="1288313"/>
                  </a:lnTo>
                  <a:lnTo>
                    <a:pt x="5308320" y="1289443"/>
                  </a:lnTo>
                  <a:lnTo>
                    <a:pt x="5306593" y="1287284"/>
                  </a:lnTo>
                  <a:lnTo>
                    <a:pt x="5311127" y="1288173"/>
                  </a:lnTo>
                  <a:lnTo>
                    <a:pt x="5310048" y="1286903"/>
                  </a:lnTo>
                  <a:lnTo>
                    <a:pt x="5306809" y="1283093"/>
                  </a:lnTo>
                  <a:lnTo>
                    <a:pt x="5305730" y="1281823"/>
                  </a:lnTo>
                  <a:lnTo>
                    <a:pt x="5310060" y="1280553"/>
                  </a:lnTo>
                  <a:lnTo>
                    <a:pt x="5312676" y="1283093"/>
                  </a:lnTo>
                  <a:lnTo>
                    <a:pt x="5309514" y="1284363"/>
                  </a:lnTo>
                  <a:lnTo>
                    <a:pt x="5313883" y="1283093"/>
                  </a:lnTo>
                  <a:lnTo>
                    <a:pt x="5311038" y="1280553"/>
                  </a:lnTo>
                  <a:lnTo>
                    <a:pt x="5309616" y="1279283"/>
                  </a:lnTo>
                  <a:lnTo>
                    <a:pt x="5318061" y="1278013"/>
                  </a:lnTo>
                  <a:lnTo>
                    <a:pt x="5318379" y="1275473"/>
                  </a:lnTo>
                  <a:lnTo>
                    <a:pt x="5314239" y="1272933"/>
                  </a:lnTo>
                  <a:lnTo>
                    <a:pt x="5319509" y="1269123"/>
                  </a:lnTo>
                  <a:lnTo>
                    <a:pt x="5320233" y="1264043"/>
                  </a:lnTo>
                  <a:lnTo>
                    <a:pt x="5321503" y="1265313"/>
                  </a:lnTo>
                  <a:lnTo>
                    <a:pt x="5322227" y="1264043"/>
                  </a:lnTo>
                  <a:lnTo>
                    <a:pt x="5322963" y="1262773"/>
                  </a:lnTo>
                  <a:lnTo>
                    <a:pt x="5323687" y="1261503"/>
                  </a:lnTo>
                  <a:lnTo>
                    <a:pt x="5326621" y="1256423"/>
                  </a:lnTo>
                  <a:lnTo>
                    <a:pt x="5330101" y="1253883"/>
                  </a:lnTo>
                  <a:lnTo>
                    <a:pt x="5330749" y="1253883"/>
                  </a:lnTo>
                  <a:close/>
                </a:path>
                <a:path w="5514975" h="2044700">
                  <a:moveTo>
                    <a:pt x="5336349" y="1227213"/>
                  </a:moveTo>
                  <a:lnTo>
                    <a:pt x="5336311" y="1225943"/>
                  </a:lnTo>
                  <a:lnTo>
                    <a:pt x="5335905" y="1225753"/>
                  </a:lnTo>
                  <a:lnTo>
                    <a:pt x="5335740" y="1225943"/>
                  </a:lnTo>
                  <a:lnTo>
                    <a:pt x="5336349" y="1227213"/>
                  </a:lnTo>
                  <a:close/>
                </a:path>
                <a:path w="5514975" h="2044700">
                  <a:moveTo>
                    <a:pt x="5336489" y="1246708"/>
                  </a:moveTo>
                  <a:lnTo>
                    <a:pt x="5335587" y="1244587"/>
                  </a:lnTo>
                  <a:lnTo>
                    <a:pt x="5335232" y="1245323"/>
                  </a:lnTo>
                  <a:lnTo>
                    <a:pt x="5335562" y="1245743"/>
                  </a:lnTo>
                  <a:lnTo>
                    <a:pt x="5335994" y="1246212"/>
                  </a:lnTo>
                  <a:lnTo>
                    <a:pt x="5336489" y="1246708"/>
                  </a:lnTo>
                  <a:close/>
                </a:path>
                <a:path w="5514975" h="2044700">
                  <a:moveTo>
                    <a:pt x="5337441" y="1225943"/>
                  </a:moveTo>
                  <a:lnTo>
                    <a:pt x="5337238" y="1225524"/>
                  </a:lnTo>
                  <a:lnTo>
                    <a:pt x="5336883" y="1225943"/>
                  </a:lnTo>
                  <a:lnTo>
                    <a:pt x="5337441" y="1225943"/>
                  </a:lnTo>
                  <a:close/>
                </a:path>
                <a:path w="5514975" h="2044700">
                  <a:moveTo>
                    <a:pt x="5341531" y="1225943"/>
                  </a:moveTo>
                  <a:lnTo>
                    <a:pt x="5340858" y="1225943"/>
                  </a:lnTo>
                  <a:lnTo>
                    <a:pt x="5340261" y="1225943"/>
                  </a:lnTo>
                  <a:lnTo>
                    <a:pt x="5337441" y="1225943"/>
                  </a:lnTo>
                  <a:lnTo>
                    <a:pt x="5338623" y="1228483"/>
                  </a:lnTo>
                  <a:lnTo>
                    <a:pt x="5340464" y="1226388"/>
                  </a:lnTo>
                  <a:lnTo>
                    <a:pt x="5340858" y="1227213"/>
                  </a:lnTo>
                  <a:lnTo>
                    <a:pt x="5341531" y="1225943"/>
                  </a:lnTo>
                  <a:close/>
                </a:path>
                <a:path w="5514975" h="2044700">
                  <a:moveTo>
                    <a:pt x="5341963" y="1225943"/>
                  </a:moveTo>
                  <a:lnTo>
                    <a:pt x="5341950" y="1225156"/>
                  </a:lnTo>
                  <a:lnTo>
                    <a:pt x="5341531" y="1225943"/>
                  </a:lnTo>
                  <a:lnTo>
                    <a:pt x="5341963" y="1225943"/>
                  </a:lnTo>
                  <a:close/>
                </a:path>
                <a:path w="5514975" h="2044700">
                  <a:moveTo>
                    <a:pt x="5345900" y="978928"/>
                  </a:moveTo>
                  <a:lnTo>
                    <a:pt x="5345176" y="977887"/>
                  </a:lnTo>
                  <a:lnTo>
                    <a:pt x="5344274" y="980833"/>
                  </a:lnTo>
                  <a:lnTo>
                    <a:pt x="5345900" y="978928"/>
                  </a:lnTo>
                  <a:close/>
                </a:path>
                <a:path w="5514975" h="2044700">
                  <a:moveTo>
                    <a:pt x="5346458" y="1028700"/>
                  </a:moveTo>
                  <a:lnTo>
                    <a:pt x="5332069" y="1041400"/>
                  </a:lnTo>
                  <a:lnTo>
                    <a:pt x="5327281" y="1054100"/>
                  </a:lnTo>
                  <a:lnTo>
                    <a:pt x="5322506" y="1054100"/>
                  </a:lnTo>
                  <a:lnTo>
                    <a:pt x="5330444" y="1041400"/>
                  </a:lnTo>
                  <a:lnTo>
                    <a:pt x="5322697" y="1041400"/>
                  </a:lnTo>
                  <a:lnTo>
                    <a:pt x="5314962" y="1054100"/>
                  </a:lnTo>
                  <a:lnTo>
                    <a:pt x="5308079" y="1066800"/>
                  </a:lnTo>
                  <a:lnTo>
                    <a:pt x="5307838" y="1066800"/>
                  </a:lnTo>
                  <a:lnTo>
                    <a:pt x="5306390" y="1068489"/>
                  </a:lnTo>
                  <a:lnTo>
                    <a:pt x="5304409" y="1075944"/>
                  </a:lnTo>
                  <a:lnTo>
                    <a:pt x="5311622" y="1066800"/>
                  </a:lnTo>
                  <a:lnTo>
                    <a:pt x="5317845" y="1066800"/>
                  </a:lnTo>
                  <a:lnTo>
                    <a:pt x="5316245" y="1068705"/>
                  </a:lnTo>
                  <a:lnTo>
                    <a:pt x="5308549" y="1075499"/>
                  </a:lnTo>
                  <a:lnTo>
                    <a:pt x="5300535" y="1082675"/>
                  </a:lnTo>
                  <a:lnTo>
                    <a:pt x="5295036" y="1089139"/>
                  </a:lnTo>
                  <a:lnTo>
                    <a:pt x="5300662" y="1084084"/>
                  </a:lnTo>
                  <a:lnTo>
                    <a:pt x="5307317" y="1078344"/>
                  </a:lnTo>
                  <a:lnTo>
                    <a:pt x="5314239" y="1071956"/>
                  </a:lnTo>
                  <a:lnTo>
                    <a:pt x="5318988" y="1066800"/>
                  </a:lnTo>
                  <a:lnTo>
                    <a:pt x="5320423" y="1066800"/>
                  </a:lnTo>
                  <a:lnTo>
                    <a:pt x="5328653" y="1054100"/>
                  </a:lnTo>
                  <a:lnTo>
                    <a:pt x="5336870" y="1041400"/>
                  </a:lnTo>
                  <a:lnTo>
                    <a:pt x="5343220" y="1041400"/>
                  </a:lnTo>
                  <a:lnTo>
                    <a:pt x="5343347" y="1041069"/>
                  </a:lnTo>
                  <a:lnTo>
                    <a:pt x="5346458" y="1028700"/>
                  </a:lnTo>
                  <a:close/>
                </a:path>
                <a:path w="5514975" h="2044700">
                  <a:moveTo>
                    <a:pt x="5346700" y="1176413"/>
                  </a:moveTo>
                  <a:lnTo>
                    <a:pt x="5346103" y="1176413"/>
                  </a:lnTo>
                  <a:lnTo>
                    <a:pt x="5346573" y="1176616"/>
                  </a:lnTo>
                  <a:lnTo>
                    <a:pt x="5346700" y="1176413"/>
                  </a:lnTo>
                  <a:close/>
                </a:path>
                <a:path w="5514975" h="2044700">
                  <a:moveTo>
                    <a:pt x="5347551" y="977023"/>
                  </a:moveTo>
                  <a:lnTo>
                    <a:pt x="5345900" y="978928"/>
                  </a:lnTo>
                  <a:lnTo>
                    <a:pt x="5347220" y="980833"/>
                  </a:lnTo>
                  <a:lnTo>
                    <a:pt x="5347551" y="977023"/>
                  </a:lnTo>
                  <a:close/>
                </a:path>
                <a:path w="5514975" h="2044700">
                  <a:moveTo>
                    <a:pt x="5348160" y="1223213"/>
                  </a:moveTo>
                  <a:lnTo>
                    <a:pt x="5347741" y="1223022"/>
                  </a:lnTo>
                  <a:lnTo>
                    <a:pt x="5347309" y="1222946"/>
                  </a:lnTo>
                  <a:lnTo>
                    <a:pt x="5346852" y="1222933"/>
                  </a:lnTo>
                  <a:lnTo>
                    <a:pt x="5347373" y="1223111"/>
                  </a:lnTo>
                  <a:lnTo>
                    <a:pt x="5347855" y="1223213"/>
                  </a:lnTo>
                  <a:lnTo>
                    <a:pt x="5348160" y="1223213"/>
                  </a:lnTo>
                  <a:close/>
                </a:path>
                <a:path w="5514975" h="2044700">
                  <a:moveTo>
                    <a:pt x="5349913" y="1028700"/>
                  </a:moveTo>
                  <a:lnTo>
                    <a:pt x="5348021" y="1028700"/>
                  </a:lnTo>
                  <a:lnTo>
                    <a:pt x="5348021" y="1032306"/>
                  </a:lnTo>
                  <a:lnTo>
                    <a:pt x="5348021" y="1032751"/>
                  </a:lnTo>
                  <a:lnTo>
                    <a:pt x="5347335" y="1034148"/>
                  </a:lnTo>
                  <a:lnTo>
                    <a:pt x="5346560" y="1035100"/>
                  </a:lnTo>
                  <a:lnTo>
                    <a:pt x="5348021" y="1032306"/>
                  </a:lnTo>
                  <a:lnTo>
                    <a:pt x="5348021" y="1028700"/>
                  </a:lnTo>
                  <a:lnTo>
                    <a:pt x="5343347" y="1041069"/>
                  </a:lnTo>
                  <a:lnTo>
                    <a:pt x="5343271" y="1041400"/>
                  </a:lnTo>
                  <a:lnTo>
                    <a:pt x="5346446" y="1035329"/>
                  </a:lnTo>
                  <a:lnTo>
                    <a:pt x="5346979" y="1034719"/>
                  </a:lnTo>
                  <a:lnTo>
                    <a:pt x="5348236" y="1033284"/>
                  </a:lnTo>
                  <a:lnTo>
                    <a:pt x="5349468" y="1031887"/>
                  </a:lnTo>
                  <a:lnTo>
                    <a:pt x="5349418" y="1031151"/>
                  </a:lnTo>
                  <a:lnTo>
                    <a:pt x="5349125" y="1030719"/>
                  </a:lnTo>
                  <a:lnTo>
                    <a:pt x="5348719" y="1030973"/>
                  </a:lnTo>
                  <a:lnTo>
                    <a:pt x="5349913" y="1028700"/>
                  </a:lnTo>
                  <a:close/>
                </a:path>
                <a:path w="5514975" h="2044700">
                  <a:moveTo>
                    <a:pt x="5350180" y="1203909"/>
                  </a:moveTo>
                  <a:lnTo>
                    <a:pt x="5350014" y="1203896"/>
                  </a:lnTo>
                  <a:lnTo>
                    <a:pt x="5350180" y="1203909"/>
                  </a:lnTo>
                  <a:close/>
                </a:path>
                <a:path w="5514975" h="2044700">
                  <a:moveTo>
                    <a:pt x="5350561" y="1203756"/>
                  </a:moveTo>
                  <a:lnTo>
                    <a:pt x="5350319" y="1203858"/>
                  </a:lnTo>
                  <a:lnTo>
                    <a:pt x="5350446" y="1203858"/>
                  </a:lnTo>
                  <a:close/>
                </a:path>
                <a:path w="5514975" h="2044700">
                  <a:moveTo>
                    <a:pt x="5351462" y="1203032"/>
                  </a:moveTo>
                  <a:lnTo>
                    <a:pt x="5350561" y="1203756"/>
                  </a:lnTo>
                  <a:lnTo>
                    <a:pt x="5350942" y="1203629"/>
                  </a:lnTo>
                  <a:lnTo>
                    <a:pt x="5351234" y="1203363"/>
                  </a:lnTo>
                  <a:lnTo>
                    <a:pt x="5351462" y="1203032"/>
                  </a:lnTo>
                  <a:close/>
                </a:path>
                <a:path w="5514975" h="2044700">
                  <a:moveTo>
                    <a:pt x="5353824" y="1201166"/>
                  </a:moveTo>
                  <a:lnTo>
                    <a:pt x="5352618" y="1200404"/>
                  </a:lnTo>
                  <a:lnTo>
                    <a:pt x="5352300" y="1201966"/>
                  </a:lnTo>
                  <a:lnTo>
                    <a:pt x="5351462" y="1203032"/>
                  </a:lnTo>
                  <a:lnTo>
                    <a:pt x="5353824" y="1201166"/>
                  </a:lnTo>
                  <a:close/>
                </a:path>
                <a:path w="5514975" h="2044700">
                  <a:moveTo>
                    <a:pt x="5356961" y="1151839"/>
                  </a:moveTo>
                  <a:lnTo>
                    <a:pt x="5356441" y="1152283"/>
                  </a:lnTo>
                  <a:lnTo>
                    <a:pt x="5356872" y="1152283"/>
                  </a:lnTo>
                  <a:lnTo>
                    <a:pt x="5356961" y="1151839"/>
                  </a:lnTo>
                  <a:close/>
                </a:path>
                <a:path w="5514975" h="2044700">
                  <a:moveTo>
                    <a:pt x="5358993" y="1021689"/>
                  </a:moveTo>
                  <a:lnTo>
                    <a:pt x="5354663" y="1028700"/>
                  </a:lnTo>
                  <a:lnTo>
                    <a:pt x="5358346" y="1028700"/>
                  </a:lnTo>
                  <a:lnTo>
                    <a:pt x="5358993" y="1021689"/>
                  </a:lnTo>
                  <a:close/>
                </a:path>
                <a:path w="5514975" h="2044700">
                  <a:moveTo>
                    <a:pt x="5362486" y="1147203"/>
                  </a:moveTo>
                  <a:lnTo>
                    <a:pt x="5357952" y="1147203"/>
                  </a:lnTo>
                  <a:lnTo>
                    <a:pt x="5356961" y="1151839"/>
                  </a:lnTo>
                  <a:lnTo>
                    <a:pt x="5362486" y="1147203"/>
                  </a:lnTo>
                  <a:close/>
                </a:path>
                <a:path w="5514975" h="2044700">
                  <a:moveTo>
                    <a:pt x="5378729" y="1115136"/>
                  </a:moveTo>
                  <a:lnTo>
                    <a:pt x="5378183" y="1113167"/>
                  </a:lnTo>
                  <a:lnTo>
                    <a:pt x="5378132" y="1112240"/>
                  </a:lnTo>
                  <a:lnTo>
                    <a:pt x="5377345" y="1113332"/>
                  </a:lnTo>
                  <a:lnTo>
                    <a:pt x="5376850" y="1114247"/>
                  </a:lnTo>
                  <a:lnTo>
                    <a:pt x="5378729" y="1115136"/>
                  </a:lnTo>
                  <a:close/>
                </a:path>
                <a:path w="5514975" h="2044700">
                  <a:moveTo>
                    <a:pt x="5383187" y="997331"/>
                  </a:moveTo>
                  <a:lnTo>
                    <a:pt x="5378208" y="1003300"/>
                  </a:lnTo>
                  <a:lnTo>
                    <a:pt x="5381447" y="1003300"/>
                  </a:lnTo>
                  <a:lnTo>
                    <a:pt x="5383187" y="997331"/>
                  </a:lnTo>
                  <a:close/>
                </a:path>
                <a:path w="5514975" h="2044700">
                  <a:moveTo>
                    <a:pt x="5386654" y="1137742"/>
                  </a:moveTo>
                  <a:lnTo>
                    <a:pt x="5386171" y="1137996"/>
                  </a:lnTo>
                  <a:lnTo>
                    <a:pt x="5386476" y="1138313"/>
                  </a:lnTo>
                  <a:lnTo>
                    <a:pt x="5386654" y="1137742"/>
                  </a:lnTo>
                  <a:close/>
                </a:path>
                <a:path w="5514975" h="2044700">
                  <a:moveTo>
                    <a:pt x="5390299" y="1135773"/>
                  </a:moveTo>
                  <a:lnTo>
                    <a:pt x="5388470" y="1131963"/>
                  </a:lnTo>
                  <a:lnTo>
                    <a:pt x="5386654" y="1137742"/>
                  </a:lnTo>
                  <a:lnTo>
                    <a:pt x="5390299" y="1135773"/>
                  </a:lnTo>
                  <a:close/>
                </a:path>
                <a:path w="5514975" h="2044700">
                  <a:moveTo>
                    <a:pt x="5393956" y="977900"/>
                  </a:moveTo>
                  <a:lnTo>
                    <a:pt x="5382526" y="990600"/>
                  </a:lnTo>
                  <a:lnTo>
                    <a:pt x="5369865" y="1003300"/>
                  </a:lnTo>
                  <a:lnTo>
                    <a:pt x="5356568" y="1016000"/>
                  </a:lnTo>
                  <a:lnTo>
                    <a:pt x="5349913" y="1028700"/>
                  </a:lnTo>
                  <a:lnTo>
                    <a:pt x="5353304" y="1028700"/>
                  </a:lnTo>
                  <a:lnTo>
                    <a:pt x="5359298" y="1018413"/>
                  </a:lnTo>
                  <a:lnTo>
                    <a:pt x="5358993" y="1021689"/>
                  </a:lnTo>
                  <a:lnTo>
                    <a:pt x="5362524" y="1016000"/>
                  </a:lnTo>
                  <a:lnTo>
                    <a:pt x="5378018" y="1003300"/>
                  </a:lnTo>
                  <a:lnTo>
                    <a:pt x="5384330" y="993406"/>
                  </a:lnTo>
                  <a:lnTo>
                    <a:pt x="5383187" y="997331"/>
                  </a:lnTo>
                  <a:lnTo>
                    <a:pt x="5388800" y="990600"/>
                  </a:lnTo>
                  <a:lnTo>
                    <a:pt x="5386108" y="990600"/>
                  </a:lnTo>
                  <a:lnTo>
                    <a:pt x="5393956" y="977900"/>
                  </a:lnTo>
                  <a:close/>
                </a:path>
                <a:path w="5514975" h="2044700">
                  <a:moveTo>
                    <a:pt x="5395455" y="1112659"/>
                  </a:moveTo>
                  <a:lnTo>
                    <a:pt x="5395049" y="1112659"/>
                  </a:lnTo>
                  <a:lnTo>
                    <a:pt x="5394833" y="1113383"/>
                  </a:lnTo>
                  <a:lnTo>
                    <a:pt x="5395074" y="1113853"/>
                  </a:lnTo>
                  <a:lnTo>
                    <a:pt x="5395430" y="1114056"/>
                  </a:lnTo>
                  <a:lnTo>
                    <a:pt x="5395455" y="1113294"/>
                  </a:lnTo>
                  <a:lnTo>
                    <a:pt x="5395455" y="1112659"/>
                  </a:lnTo>
                  <a:close/>
                </a:path>
                <a:path w="5514975" h="2044700">
                  <a:moveTo>
                    <a:pt x="5396827" y="981316"/>
                  </a:moveTo>
                  <a:lnTo>
                    <a:pt x="5388800" y="990600"/>
                  </a:lnTo>
                  <a:lnTo>
                    <a:pt x="5392648" y="990600"/>
                  </a:lnTo>
                  <a:lnTo>
                    <a:pt x="5396827" y="981316"/>
                  </a:lnTo>
                  <a:close/>
                </a:path>
                <a:path w="5514975" h="2044700">
                  <a:moveTo>
                    <a:pt x="5399773" y="977900"/>
                  </a:moveTo>
                  <a:lnTo>
                    <a:pt x="5398363" y="977900"/>
                  </a:lnTo>
                  <a:lnTo>
                    <a:pt x="5396827" y="981316"/>
                  </a:lnTo>
                  <a:lnTo>
                    <a:pt x="5399773" y="977900"/>
                  </a:lnTo>
                  <a:close/>
                </a:path>
                <a:path w="5514975" h="2044700">
                  <a:moveTo>
                    <a:pt x="5401805" y="1043101"/>
                  </a:moveTo>
                  <a:lnTo>
                    <a:pt x="5401729" y="1041298"/>
                  </a:lnTo>
                  <a:lnTo>
                    <a:pt x="5401589" y="1042301"/>
                  </a:lnTo>
                  <a:lnTo>
                    <a:pt x="5401691" y="1043508"/>
                  </a:lnTo>
                  <a:lnTo>
                    <a:pt x="5401767" y="1043305"/>
                  </a:lnTo>
                  <a:lnTo>
                    <a:pt x="5401805" y="1043101"/>
                  </a:lnTo>
                  <a:close/>
                </a:path>
                <a:path w="5514975" h="2044700">
                  <a:moveTo>
                    <a:pt x="5402377" y="1111643"/>
                  </a:moveTo>
                  <a:lnTo>
                    <a:pt x="5402250" y="1109103"/>
                  </a:lnTo>
                  <a:lnTo>
                    <a:pt x="5400586" y="1110373"/>
                  </a:lnTo>
                  <a:lnTo>
                    <a:pt x="5402377" y="1111643"/>
                  </a:lnTo>
                  <a:close/>
                </a:path>
                <a:path w="5514975" h="2044700">
                  <a:moveTo>
                    <a:pt x="5402415" y="1046734"/>
                  </a:moveTo>
                  <a:lnTo>
                    <a:pt x="5401983" y="1045603"/>
                  </a:lnTo>
                  <a:lnTo>
                    <a:pt x="5401780" y="1045603"/>
                  </a:lnTo>
                  <a:lnTo>
                    <a:pt x="5401691" y="1044333"/>
                  </a:lnTo>
                  <a:lnTo>
                    <a:pt x="5401246" y="1045603"/>
                  </a:lnTo>
                  <a:lnTo>
                    <a:pt x="5399481" y="1046873"/>
                  </a:lnTo>
                  <a:lnTo>
                    <a:pt x="5401957" y="1048143"/>
                  </a:lnTo>
                  <a:lnTo>
                    <a:pt x="5401919" y="1046873"/>
                  </a:lnTo>
                  <a:lnTo>
                    <a:pt x="5402415" y="1046734"/>
                  </a:lnTo>
                  <a:close/>
                </a:path>
                <a:path w="5514975" h="2044700">
                  <a:moveTo>
                    <a:pt x="5406606" y="1099350"/>
                  </a:moveTo>
                  <a:lnTo>
                    <a:pt x="5406402" y="1099007"/>
                  </a:lnTo>
                  <a:lnTo>
                    <a:pt x="5406148" y="1099299"/>
                  </a:lnTo>
                  <a:lnTo>
                    <a:pt x="5405945" y="1099540"/>
                  </a:lnTo>
                  <a:lnTo>
                    <a:pt x="5405729" y="1099794"/>
                  </a:lnTo>
                  <a:lnTo>
                    <a:pt x="5406237" y="1099616"/>
                  </a:lnTo>
                  <a:lnTo>
                    <a:pt x="5406606" y="1099350"/>
                  </a:lnTo>
                  <a:close/>
                </a:path>
                <a:path w="5514975" h="2044700">
                  <a:moveTo>
                    <a:pt x="5407914" y="966254"/>
                  </a:moveTo>
                  <a:lnTo>
                    <a:pt x="5399773" y="977900"/>
                  </a:lnTo>
                  <a:lnTo>
                    <a:pt x="5405056" y="977900"/>
                  </a:lnTo>
                  <a:lnTo>
                    <a:pt x="5406669" y="971321"/>
                  </a:lnTo>
                  <a:lnTo>
                    <a:pt x="5407914" y="966254"/>
                  </a:lnTo>
                  <a:close/>
                </a:path>
                <a:path w="5514975" h="2044700">
                  <a:moveTo>
                    <a:pt x="5408638" y="965200"/>
                  </a:moveTo>
                  <a:lnTo>
                    <a:pt x="5408168" y="965200"/>
                  </a:lnTo>
                  <a:lnTo>
                    <a:pt x="5407914" y="966254"/>
                  </a:lnTo>
                  <a:lnTo>
                    <a:pt x="5408638" y="965200"/>
                  </a:lnTo>
                  <a:close/>
                </a:path>
                <a:path w="5514975" h="2044700">
                  <a:moveTo>
                    <a:pt x="5409831" y="968070"/>
                  </a:moveTo>
                  <a:lnTo>
                    <a:pt x="5409603" y="967968"/>
                  </a:lnTo>
                  <a:lnTo>
                    <a:pt x="5409654" y="967638"/>
                  </a:lnTo>
                  <a:lnTo>
                    <a:pt x="5409768" y="967282"/>
                  </a:lnTo>
                  <a:lnTo>
                    <a:pt x="5406669" y="971321"/>
                  </a:lnTo>
                  <a:lnTo>
                    <a:pt x="5409831" y="968070"/>
                  </a:lnTo>
                  <a:close/>
                </a:path>
                <a:path w="5514975" h="2044700">
                  <a:moveTo>
                    <a:pt x="5412841" y="963282"/>
                  </a:moveTo>
                  <a:lnTo>
                    <a:pt x="5411292" y="964971"/>
                  </a:lnTo>
                  <a:lnTo>
                    <a:pt x="5409958" y="966482"/>
                  </a:lnTo>
                  <a:lnTo>
                    <a:pt x="5409768" y="967282"/>
                  </a:lnTo>
                  <a:lnTo>
                    <a:pt x="5412841" y="963282"/>
                  </a:lnTo>
                  <a:close/>
                </a:path>
                <a:path w="5514975" h="2044700">
                  <a:moveTo>
                    <a:pt x="5415077" y="1013612"/>
                  </a:moveTo>
                  <a:lnTo>
                    <a:pt x="5414670" y="1012583"/>
                  </a:lnTo>
                  <a:lnTo>
                    <a:pt x="5414873" y="1011212"/>
                  </a:lnTo>
                  <a:lnTo>
                    <a:pt x="5412968" y="1012583"/>
                  </a:lnTo>
                  <a:lnTo>
                    <a:pt x="5415077" y="1013612"/>
                  </a:lnTo>
                  <a:close/>
                </a:path>
                <a:path w="5514975" h="2044700">
                  <a:moveTo>
                    <a:pt x="5419293" y="954836"/>
                  </a:moveTo>
                  <a:lnTo>
                    <a:pt x="5412841" y="963282"/>
                  </a:lnTo>
                  <a:lnTo>
                    <a:pt x="5415318" y="960589"/>
                  </a:lnTo>
                  <a:lnTo>
                    <a:pt x="5418442" y="957313"/>
                  </a:lnTo>
                  <a:lnTo>
                    <a:pt x="5419293" y="954836"/>
                  </a:lnTo>
                  <a:close/>
                </a:path>
                <a:path w="5514975" h="2044700">
                  <a:moveTo>
                    <a:pt x="5421325" y="1074508"/>
                  </a:moveTo>
                  <a:lnTo>
                    <a:pt x="5421198" y="1074813"/>
                  </a:lnTo>
                  <a:lnTo>
                    <a:pt x="5421325" y="1074508"/>
                  </a:lnTo>
                  <a:close/>
                </a:path>
                <a:path w="5514975" h="2044700">
                  <a:moveTo>
                    <a:pt x="5423636" y="1050683"/>
                  </a:moveTo>
                  <a:lnTo>
                    <a:pt x="5423484" y="1050442"/>
                  </a:lnTo>
                  <a:lnTo>
                    <a:pt x="5422519" y="1051953"/>
                  </a:lnTo>
                  <a:lnTo>
                    <a:pt x="5423636" y="1050683"/>
                  </a:lnTo>
                  <a:close/>
                </a:path>
                <a:path w="5514975" h="2044700">
                  <a:moveTo>
                    <a:pt x="5424144" y="1049413"/>
                  </a:moveTo>
                  <a:lnTo>
                    <a:pt x="5422824" y="1049413"/>
                  </a:lnTo>
                  <a:lnTo>
                    <a:pt x="5423484" y="1050442"/>
                  </a:lnTo>
                  <a:lnTo>
                    <a:pt x="5424144" y="1049413"/>
                  </a:lnTo>
                  <a:close/>
                </a:path>
                <a:path w="5514975" h="2044700">
                  <a:moveTo>
                    <a:pt x="5424386" y="1053223"/>
                  </a:moveTo>
                  <a:lnTo>
                    <a:pt x="5422658" y="1054493"/>
                  </a:lnTo>
                  <a:lnTo>
                    <a:pt x="5423357" y="1054493"/>
                  </a:lnTo>
                  <a:lnTo>
                    <a:pt x="5424386" y="1053223"/>
                  </a:lnTo>
                  <a:close/>
                </a:path>
                <a:path w="5514975" h="2044700">
                  <a:moveTo>
                    <a:pt x="5425376" y="1051547"/>
                  </a:moveTo>
                  <a:lnTo>
                    <a:pt x="5424856" y="1051902"/>
                  </a:lnTo>
                  <a:lnTo>
                    <a:pt x="5424589" y="1052245"/>
                  </a:lnTo>
                  <a:lnTo>
                    <a:pt x="5424386" y="1052563"/>
                  </a:lnTo>
                  <a:lnTo>
                    <a:pt x="5425376" y="1051547"/>
                  </a:lnTo>
                  <a:close/>
                </a:path>
                <a:path w="5514975" h="2044700">
                  <a:moveTo>
                    <a:pt x="5426875" y="1063701"/>
                  </a:moveTo>
                  <a:lnTo>
                    <a:pt x="5425897" y="1064145"/>
                  </a:lnTo>
                  <a:lnTo>
                    <a:pt x="5426481" y="1064653"/>
                  </a:lnTo>
                  <a:lnTo>
                    <a:pt x="5426875" y="1063701"/>
                  </a:lnTo>
                  <a:close/>
                </a:path>
                <a:path w="5514975" h="2044700">
                  <a:moveTo>
                    <a:pt x="5427561" y="1063383"/>
                  </a:moveTo>
                  <a:lnTo>
                    <a:pt x="5427523" y="1062113"/>
                  </a:lnTo>
                  <a:lnTo>
                    <a:pt x="5426875" y="1063701"/>
                  </a:lnTo>
                  <a:lnTo>
                    <a:pt x="5427561" y="1063383"/>
                  </a:lnTo>
                  <a:close/>
                </a:path>
                <a:path w="5514975" h="2044700">
                  <a:moveTo>
                    <a:pt x="5429275" y="1069733"/>
                  </a:moveTo>
                  <a:lnTo>
                    <a:pt x="5420436" y="1068463"/>
                  </a:lnTo>
                  <a:lnTo>
                    <a:pt x="5421719" y="1065923"/>
                  </a:lnTo>
                  <a:lnTo>
                    <a:pt x="5423001" y="1063383"/>
                  </a:lnTo>
                  <a:lnTo>
                    <a:pt x="5424792" y="1064653"/>
                  </a:lnTo>
                  <a:lnTo>
                    <a:pt x="5425897" y="1064145"/>
                  </a:lnTo>
                  <a:lnTo>
                    <a:pt x="5425008" y="1063383"/>
                  </a:lnTo>
                  <a:lnTo>
                    <a:pt x="5423535" y="1062113"/>
                  </a:lnTo>
                  <a:lnTo>
                    <a:pt x="5422849" y="1059573"/>
                  </a:lnTo>
                  <a:lnTo>
                    <a:pt x="5426075" y="1057033"/>
                  </a:lnTo>
                  <a:lnTo>
                    <a:pt x="5424716" y="1055763"/>
                  </a:lnTo>
                  <a:lnTo>
                    <a:pt x="5418734" y="1055763"/>
                  </a:lnTo>
                  <a:lnTo>
                    <a:pt x="5418734" y="1069733"/>
                  </a:lnTo>
                  <a:lnTo>
                    <a:pt x="5416016" y="1073391"/>
                  </a:lnTo>
                  <a:lnTo>
                    <a:pt x="5414734" y="1068463"/>
                  </a:lnTo>
                  <a:lnTo>
                    <a:pt x="5418734" y="1069733"/>
                  </a:lnTo>
                  <a:lnTo>
                    <a:pt x="5418734" y="1055763"/>
                  </a:lnTo>
                  <a:lnTo>
                    <a:pt x="5408549" y="1055763"/>
                  </a:lnTo>
                  <a:lnTo>
                    <a:pt x="5403024" y="1055763"/>
                  </a:lnTo>
                  <a:lnTo>
                    <a:pt x="5400624" y="1057033"/>
                  </a:lnTo>
                  <a:lnTo>
                    <a:pt x="5396585" y="1054493"/>
                  </a:lnTo>
                  <a:lnTo>
                    <a:pt x="5396636" y="1055763"/>
                  </a:lnTo>
                  <a:lnTo>
                    <a:pt x="5397271" y="1057033"/>
                  </a:lnTo>
                  <a:lnTo>
                    <a:pt x="5398998" y="1058303"/>
                  </a:lnTo>
                  <a:lnTo>
                    <a:pt x="5397919" y="1059573"/>
                  </a:lnTo>
                  <a:lnTo>
                    <a:pt x="5396776" y="1059573"/>
                  </a:lnTo>
                  <a:lnTo>
                    <a:pt x="5395544" y="1057033"/>
                  </a:lnTo>
                  <a:lnTo>
                    <a:pt x="5394642" y="1062113"/>
                  </a:lnTo>
                  <a:lnTo>
                    <a:pt x="5398008" y="1062113"/>
                  </a:lnTo>
                  <a:lnTo>
                    <a:pt x="5395963" y="1065923"/>
                  </a:lnTo>
                  <a:lnTo>
                    <a:pt x="5394782" y="1065923"/>
                  </a:lnTo>
                  <a:lnTo>
                    <a:pt x="5394731" y="1064653"/>
                  </a:lnTo>
                  <a:lnTo>
                    <a:pt x="5393563" y="1063383"/>
                  </a:lnTo>
                  <a:lnTo>
                    <a:pt x="5396103" y="1069733"/>
                  </a:lnTo>
                  <a:lnTo>
                    <a:pt x="5393410" y="1073543"/>
                  </a:lnTo>
                  <a:lnTo>
                    <a:pt x="5392801" y="1072273"/>
                  </a:lnTo>
                  <a:lnTo>
                    <a:pt x="5392204" y="1072273"/>
                  </a:lnTo>
                  <a:lnTo>
                    <a:pt x="5389651" y="1078623"/>
                  </a:lnTo>
                  <a:lnTo>
                    <a:pt x="5393334" y="1084973"/>
                  </a:lnTo>
                  <a:lnTo>
                    <a:pt x="5387937" y="1091323"/>
                  </a:lnTo>
                  <a:lnTo>
                    <a:pt x="5383784" y="1087513"/>
                  </a:lnTo>
                  <a:lnTo>
                    <a:pt x="5385155" y="1092593"/>
                  </a:lnTo>
                  <a:lnTo>
                    <a:pt x="5380571" y="1091323"/>
                  </a:lnTo>
                  <a:lnTo>
                    <a:pt x="5380177" y="1096403"/>
                  </a:lnTo>
                  <a:lnTo>
                    <a:pt x="5383009" y="1095133"/>
                  </a:lnTo>
                  <a:lnTo>
                    <a:pt x="5381434" y="1098943"/>
                  </a:lnTo>
                  <a:lnTo>
                    <a:pt x="5383314" y="1102753"/>
                  </a:lnTo>
                  <a:lnTo>
                    <a:pt x="5380571" y="1105293"/>
                  </a:lnTo>
                  <a:lnTo>
                    <a:pt x="5379872" y="1101483"/>
                  </a:lnTo>
                  <a:lnTo>
                    <a:pt x="5377891" y="1109103"/>
                  </a:lnTo>
                  <a:lnTo>
                    <a:pt x="5381168" y="1105293"/>
                  </a:lnTo>
                  <a:lnTo>
                    <a:pt x="5381917" y="1110373"/>
                  </a:lnTo>
                  <a:lnTo>
                    <a:pt x="5386908" y="1107833"/>
                  </a:lnTo>
                  <a:lnTo>
                    <a:pt x="5383669" y="1111643"/>
                  </a:lnTo>
                  <a:lnTo>
                    <a:pt x="5383631" y="1110373"/>
                  </a:lnTo>
                  <a:lnTo>
                    <a:pt x="5382120" y="1115453"/>
                  </a:lnTo>
                  <a:lnTo>
                    <a:pt x="5378716" y="1115453"/>
                  </a:lnTo>
                  <a:lnTo>
                    <a:pt x="5379377" y="1117993"/>
                  </a:lnTo>
                  <a:lnTo>
                    <a:pt x="5380101" y="1120533"/>
                  </a:lnTo>
                  <a:lnTo>
                    <a:pt x="5377891" y="1121803"/>
                  </a:lnTo>
                  <a:lnTo>
                    <a:pt x="5376189" y="1121803"/>
                  </a:lnTo>
                  <a:lnTo>
                    <a:pt x="5373230" y="1119263"/>
                  </a:lnTo>
                  <a:lnTo>
                    <a:pt x="5372100" y="1119263"/>
                  </a:lnTo>
                  <a:lnTo>
                    <a:pt x="5375072" y="1123073"/>
                  </a:lnTo>
                  <a:lnTo>
                    <a:pt x="5369598" y="1128153"/>
                  </a:lnTo>
                  <a:lnTo>
                    <a:pt x="5371300" y="1130312"/>
                  </a:lnTo>
                  <a:lnTo>
                    <a:pt x="5369687" y="1129423"/>
                  </a:lnTo>
                  <a:lnTo>
                    <a:pt x="5369115" y="1129423"/>
                  </a:lnTo>
                  <a:lnTo>
                    <a:pt x="5371503" y="1131963"/>
                  </a:lnTo>
                  <a:lnTo>
                    <a:pt x="5369839" y="1133233"/>
                  </a:lnTo>
                  <a:lnTo>
                    <a:pt x="5369280" y="1133233"/>
                  </a:lnTo>
                  <a:lnTo>
                    <a:pt x="5367540" y="1131963"/>
                  </a:lnTo>
                  <a:lnTo>
                    <a:pt x="5364886" y="1137043"/>
                  </a:lnTo>
                  <a:lnTo>
                    <a:pt x="5373814" y="1133233"/>
                  </a:lnTo>
                  <a:lnTo>
                    <a:pt x="5368899" y="1138313"/>
                  </a:lnTo>
                  <a:lnTo>
                    <a:pt x="5368861" y="1137043"/>
                  </a:lnTo>
                  <a:lnTo>
                    <a:pt x="5368315" y="1137043"/>
                  </a:lnTo>
                  <a:lnTo>
                    <a:pt x="5368277" y="1135773"/>
                  </a:lnTo>
                  <a:lnTo>
                    <a:pt x="5364505" y="1140853"/>
                  </a:lnTo>
                  <a:lnTo>
                    <a:pt x="5365343" y="1147203"/>
                  </a:lnTo>
                  <a:lnTo>
                    <a:pt x="5361559" y="1152283"/>
                  </a:lnTo>
                  <a:lnTo>
                    <a:pt x="5356872" y="1152283"/>
                  </a:lnTo>
                  <a:lnTo>
                    <a:pt x="5356593" y="1153553"/>
                  </a:lnTo>
                  <a:lnTo>
                    <a:pt x="5355717" y="1159903"/>
                  </a:lnTo>
                  <a:lnTo>
                    <a:pt x="5354510" y="1166253"/>
                  </a:lnTo>
                  <a:lnTo>
                    <a:pt x="5352161" y="1171333"/>
                  </a:lnTo>
                  <a:lnTo>
                    <a:pt x="5353240" y="1170063"/>
                  </a:lnTo>
                  <a:lnTo>
                    <a:pt x="5359070" y="1173873"/>
                  </a:lnTo>
                  <a:lnTo>
                    <a:pt x="5347741" y="1173873"/>
                  </a:lnTo>
                  <a:lnTo>
                    <a:pt x="5348706" y="1177556"/>
                  </a:lnTo>
                  <a:lnTo>
                    <a:pt x="5346573" y="1176616"/>
                  </a:lnTo>
                  <a:lnTo>
                    <a:pt x="5343487" y="1181493"/>
                  </a:lnTo>
                  <a:lnTo>
                    <a:pt x="5343703" y="1187843"/>
                  </a:lnTo>
                  <a:lnTo>
                    <a:pt x="5342293" y="1195463"/>
                  </a:lnTo>
                  <a:lnTo>
                    <a:pt x="5341099" y="1194193"/>
                  </a:lnTo>
                  <a:lnTo>
                    <a:pt x="5338369" y="1196733"/>
                  </a:lnTo>
                  <a:lnTo>
                    <a:pt x="5336794" y="1201813"/>
                  </a:lnTo>
                  <a:lnTo>
                    <a:pt x="5334635" y="1204353"/>
                  </a:lnTo>
                  <a:lnTo>
                    <a:pt x="5335829" y="1205623"/>
                  </a:lnTo>
                  <a:lnTo>
                    <a:pt x="5334749" y="1206893"/>
                  </a:lnTo>
                  <a:lnTo>
                    <a:pt x="5337568" y="1206893"/>
                  </a:lnTo>
                  <a:lnTo>
                    <a:pt x="5331104" y="1213243"/>
                  </a:lnTo>
                  <a:lnTo>
                    <a:pt x="5329225" y="1219593"/>
                  </a:lnTo>
                  <a:lnTo>
                    <a:pt x="5327688" y="1227213"/>
                  </a:lnTo>
                  <a:lnTo>
                    <a:pt x="5322316" y="1232293"/>
                  </a:lnTo>
                  <a:lnTo>
                    <a:pt x="5322786" y="1231023"/>
                  </a:lnTo>
                  <a:lnTo>
                    <a:pt x="5322074" y="1229753"/>
                  </a:lnTo>
                  <a:lnTo>
                    <a:pt x="5321681" y="1229753"/>
                  </a:lnTo>
                  <a:lnTo>
                    <a:pt x="5319712" y="1238643"/>
                  </a:lnTo>
                  <a:lnTo>
                    <a:pt x="5322684" y="1238643"/>
                  </a:lnTo>
                  <a:lnTo>
                    <a:pt x="5321808" y="1237373"/>
                  </a:lnTo>
                  <a:lnTo>
                    <a:pt x="5324627" y="1237373"/>
                  </a:lnTo>
                  <a:lnTo>
                    <a:pt x="5325808" y="1238643"/>
                  </a:lnTo>
                  <a:lnTo>
                    <a:pt x="5326037" y="1241183"/>
                  </a:lnTo>
                  <a:lnTo>
                    <a:pt x="5325161" y="1243723"/>
                  </a:lnTo>
                  <a:lnTo>
                    <a:pt x="5324957" y="1239913"/>
                  </a:lnTo>
                  <a:lnTo>
                    <a:pt x="5320830" y="1241183"/>
                  </a:lnTo>
                  <a:lnTo>
                    <a:pt x="5318645" y="1242453"/>
                  </a:lnTo>
                  <a:lnTo>
                    <a:pt x="5319598" y="1242453"/>
                  </a:lnTo>
                  <a:lnTo>
                    <a:pt x="5320271" y="1243723"/>
                  </a:lnTo>
                  <a:lnTo>
                    <a:pt x="5321160" y="1243723"/>
                  </a:lnTo>
                  <a:lnTo>
                    <a:pt x="5314556" y="1244993"/>
                  </a:lnTo>
                  <a:lnTo>
                    <a:pt x="5326265" y="1246263"/>
                  </a:lnTo>
                  <a:lnTo>
                    <a:pt x="5322455" y="1248803"/>
                  </a:lnTo>
                  <a:lnTo>
                    <a:pt x="5328742" y="1248803"/>
                  </a:lnTo>
                  <a:lnTo>
                    <a:pt x="5329682" y="1247533"/>
                  </a:lnTo>
                  <a:lnTo>
                    <a:pt x="5330266" y="1243723"/>
                  </a:lnTo>
                  <a:lnTo>
                    <a:pt x="5332781" y="1244993"/>
                  </a:lnTo>
                  <a:lnTo>
                    <a:pt x="5333517" y="1246263"/>
                  </a:lnTo>
                  <a:lnTo>
                    <a:pt x="5333860" y="1248803"/>
                  </a:lnTo>
                  <a:lnTo>
                    <a:pt x="5335232" y="1246263"/>
                  </a:lnTo>
                  <a:lnTo>
                    <a:pt x="5334178" y="1244993"/>
                  </a:lnTo>
                  <a:lnTo>
                    <a:pt x="5333898" y="1243723"/>
                  </a:lnTo>
                  <a:lnTo>
                    <a:pt x="5334292" y="1241183"/>
                  </a:lnTo>
                  <a:lnTo>
                    <a:pt x="5337137" y="1243723"/>
                  </a:lnTo>
                  <a:lnTo>
                    <a:pt x="5338242" y="1241183"/>
                  </a:lnTo>
                  <a:lnTo>
                    <a:pt x="5338788" y="1239913"/>
                  </a:lnTo>
                  <a:lnTo>
                    <a:pt x="5337911" y="1237373"/>
                  </a:lnTo>
                  <a:lnTo>
                    <a:pt x="5337022" y="1234833"/>
                  </a:lnTo>
                  <a:lnTo>
                    <a:pt x="5340007" y="1232293"/>
                  </a:lnTo>
                  <a:lnTo>
                    <a:pt x="5341493" y="1231023"/>
                  </a:lnTo>
                  <a:lnTo>
                    <a:pt x="5340058" y="1229753"/>
                  </a:lnTo>
                  <a:lnTo>
                    <a:pt x="5338635" y="1228483"/>
                  </a:lnTo>
                  <a:lnTo>
                    <a:pt x="5331307" y="1229753"/>
                  </a:lnTo>
                  <a:lnTo>
                    <a:pt x="5331739" y="1224673"/>
                  </a:lnTo>
                  <a:lnTo>
                    <a:pt x="5333454" y="1224673"/>
                  </a:lnTo>
                  <a:lnTo>
                    <a:pt x="5335905" y="1225753"/>
                  </a:lnTo>
                  <a:lnTo>
                    <a:pt x="5336845" y="1224673"/>
                  </a:lnTo>
                  <a:lnTo>
                    <a:pt x="5337238" y="1225524"/>
                  </a:lnTo>
                  <a:lnTo>
                    <a:pt x="5337975" y="1224673"/>
                  </a:lnTo>
                  <a:lnTo>
                    <a:pt x="5340261" y="1225943"/>
                  </a:lnTo>
                  <a:lnTo>
                    <a:pt x="5340248" y="1224673"/>
                  </a:lnTo>
                  <a:lnTo>
                    <a:pt x="5340235" y="1223403"/>
                  </a:lnTo>
                  <a:lnTo>
                    <a:pt x="5341950" y="1224673"/>
                  </a:lnTo>
                  <a:lnTo>
                    <a:pt x="5341950" y="1225156"/>
                  </a:lnTo>
                  <a:lnTo>
                    <a:pt x="5342204" y="1224673"/>
                  </a:lnTo>
                  <a:lnTo>
                    <a:pt x="5344719" y="1223403"/>
                  </a:lnTo>
                  <a:lnTo>
                    <a:pt x="5345455" y="1223403"/>
                  </a:lnTo>
                  <a:lnTo>
                    <a:pt x="5343741" y="1222133"/>
                  </a:lnTo>
                  <a:lnTo>
                    <a:pt x="5344122" y="1220863"/>
                  </a:lnTo>
                  <a:lnTo>
                    <a:pt x="5345735" y="1217053"/>
                  </a:lnTo>
                  <a:lnTo>
                    <a:pt x="5347513" y="1220863"/>
                  </a:lnTo>
                  <a:lnTo>
                    <a:pt x="5349760" y="1218323"/>
                  </a:lnTo>
                  <a:lnTo>
                    <a:pt x="5348579" y="1217053"/>
                  </a:lnTo>
                  <a:lnTo>
                    <a:pt x="5351361" y="1215783"/>
                  </a:lnTo>
                  <a:lnTo>
                    <a:pt x="5347932" y="1214513"/>
                  </a:lnTo>
                  <a:lnTo>
                    <a:pt x="5348465" y="1213243"/>
                  </a:lnTo>
                  <a:lnTo>
                    <a:pt x="5351323" y="1213243"/>
                  </a:lnTo>
                  <a:lnTo>
                    <a:pt x="5350688" y="1210703"/>
                  </a:lnTo>
                  <a:lnTo>
                    <a:pt x="5355133" y="1204353"/>
                  </a:lnTo>
                  <a:lnTo>
                    <a:pt x="5349913" y="1204353"/>
                  </a:lnTo>
                  <a:lnTo>
                    <a:pt x="5349430" y="1196733"/>
                  </a:lnTo>
                  <a:lnTo>
                    <a:pt x="5351577" y="1195463"/>
                  </a:lnTo>
                  <a:lnTo>
                    <a:pt x="5358054" y="1191653"/>
                  </a:lnTo>
                  <a:lnTo>
                    <a:pt x="5359451" y="1185303"/>
                  </a:lnTo>
                  <a:lnTo>
                    <a:pt x="5360619" y="1185303"/>
                  </a:lnTo>
                  <a:lnTo>
                    <a:pt x="5361013" y="1181493"/>
                  </a:lnTo>
                  <a:lnTo>
                    <a:pt x="5362346" y="1178953"/>
                  </a:lnTo>
                  <a:lnTo>
                    <a:pt x="5363680" y="1176413"/>
                  </a:lnTo>
                  <a:lnTo>
                    <a:pt x="5362410" y="1172603"/>
                  </a:lnTo>
                  <a:lnTo>
                    <a:pt x="5362905" y="1171333"/>
                  </a:lnTo>
                  <a:lnTo>
                    <a:pt x="5365737" y="1171333"/>
                  </a:lnTo>
                  <a:lnTo>
                    <a:pt x="5366905" y="1172603"/>
                  </a:lnTo>
                  <a:lnTo>
                    <a:pt x="5367058" y="1171333"/>
                  </a:lnTo>
                  <a:lnTo>
                    <a:pt x="5367210" y="1170063"/>
                  </a:lnTo>
                  <a:lnTo>
                    <a:pt x="5367350" y="1168793"/>
                  </a:lnTo>
                  <a:lnTo>
                    <a:pt x="5366182" y="1168793"/>
                  </a:lnTo>
                  <a:lnTo>
                    <a:pt x="5370004" y="1164983"/>
                  </a:lnTo>
                  <a:lnTo>
                    <a:pt x="5370576" y="1168019"/>
                  </a:lnTo>
                  <a:lnTo>
                    <a:pt x="5370144" y="1168793"/>
                  </a:lnTo>
                  <a:lnTo>
                    <a:pt x="5370601" y="1168158"/>
                  </a:lnTo>
                  <a:lnTo>
                    <a:pt x="5370703" y="1168019"/>
                  </a:lnTo>
                  <a:lnTo>
                    <a:pt x="5370728" y="1168793"/>
                  </a:lnTo>
                  <a:lnTo>
                    <a:pt x="5371477" y="1166926"/>
                  </a:lnTo>
                  <a:lnTo>
                    <a:pt x="5372874" y="1164983"/>
                  </a:lnTo>
                  <a:lnTo>
                    <a:pt x="5375122" y="1164983"/>
                  </a:lnTo>
                  <a:lnTo>
                    <a:pt x="5373763" y="1159903"/>
                  </a:lnTo>
                  <a:lnTo>
                    <a:pt x="5376138" y="1162443"/>
                  </a:lnTo>
                  <a:lnTo>
                    <a:pt x="5377916" y="1159903"/>
                  </a:lnTo>
                  <a:lnTo>
                    <a:pt x="5378818" y="1158633"/>
                  </a:lnTo>
                  <a:lnTo>
                    <a:pt x="5378729" y="1156093"/>
                  </a:lnTo>
                  <a:lnTo>
                    <a:pt x="5375389" y="1158633"/>
                  </a:lnTo>
                  <a:lnTo>
                    <a:pt x="5375859" y="1156093"/>
                  </a:lnTo>
                  <a:lnTo>
                    <a:pt x="5376926" y="1153553"/>
                  </a:lnTo>
                  <a:lnTo>
                    <a:pt x="5377993" y="1152283"/>
                  </a:lnTo>
                  <a:lnTo>
                    <a:pt x="5381498" y="1154823"/>
                  </a:lnTo>
                  <a:lnTo>
                    <a:pt x="5384863" y="1149743"/>
                  </a:lnTo>
                  <a:lnTo>
                    <a:pt x="5385003" y="1144663"/>
                  </a:lnTo>
                  <a:lnTo>
                    <a:pt x="5385587" y="1138313"/>
                  </a:lnTo>
                  <a:lnTo>
                    <a:pt x="5386171" y="1137996"/>
                  </a:lnTo>
                  <a:lnTo>
                    <a:pt x="5384076" y="1135773"/>
                  </a:lnTo>
                  <a:lnTo>
                    <a:pt x="5386209" y="1131963"/>
                  </a:lnTo>
                  <a:lnTo>
                    <a:pt x="5393525" y="1130693"/>
                  </a:lnTo>
                  <a:lnTo>
                    <a:pt x="5394045" y="1129423"/>
                  </a:lnTo>
                  <a:lnTo>
                    <a:pt x="5398427" y="1125613"/>
                  </a:lnTo>
                  <a:lnTo>
                    <a:pt x="5390350" y="1123073"/>
                  </a:lnTo>
                  <a:lnTo>
                    <a:pt x="5391289" y="1121803"/>
                  </a:lnTo>
                  <a:lnTo>
                    <a:pt x="5394134" y="1117993"/>
                  </a:lnTo>
                  <a:lnTo>
                    <a:pt x="5392432" y="1117993"/>
                  </a:lnTo>
                  <a:lnTo>
                    <a:pt x="5388407" y="1116723"/>
                  </a:lnTo>
                  <a:lnTo>
                    <a:pt x="5388800" y="1112913"/>
                  </a:lnTo>
                  <a:lnTo>
                    <a:pt x="5389511" y="1111643"/>
                  </a:lnTo>
                  <a:lnTo>
                    <a:pt x="5390934" y="1109103"/>
                  </a:lnTo>
                  <a:lnTo>
                    <a:pt x="5396674" y="1111643"/>
                  </a:lnTo>
                  <a:lnTo>
                    <a:pt x="5396789" y="1114183"/>
                  </a:lnTo>
                  <a:lnTo>
                    <a:pt x="5396509" y="1114183"/>
                  </a:lnTo>
                  <a:lnTo>
                    <a:pt x="5395887" y="1115453"/>
                  </a:lnTo>
                  <a:lnTo>
                    <a:pt x="5395417" y="1114183"/>
                  </a:lnTo>
                  <a:lnTo>
                    <a:pt x="5395341" y="1117993"/>
                  </a:lnTo>
                  <a:lnTo>
                    <a:pt x="5397500" y="1116723"/>
                  </a:lnTo>
                  <a:lnTo>
                    <a:pt x="5396306" y="1115453"/>
                  </a:lnTo>
                  <a:lnTo>
                    <a:pt x="5398528" y="1115453"/>
                  </a:lnTo>
                  <a:lnTo>
                    <a:pt x="5400078" y="1111643"/>
                  </a:lnTo>
                  <a:lnTo>
                    <a:pt x="5400586" y="1110373"/>
                  </a:lnTo>
                  <a:lnTo>
                    <a:pt x="5398960" y="1111643"/>
                  </a:lnTo>
                  <a:lnTo>
                    <a:pt x="5401691" y="1109103"/>
                  </a:lnTo>
                  <a:lnTo>
                    <a:pt x="5403050" y="1107833"/>
                  </a:lnTo>
                  <a:lnTo>
                    <a:pt x="5402237" y="1104023"/>
                  </a:lnTo>
                  <a:lnTo>
                    <a:pt x="5405729" y="1100213"/>
                  </a:lnTo>
                  <a:lnTo>
                    <a:pt x="5402999" y="1100213"/>
                  </a:lnTo>
                  <a:lnTo>
                    <a:pt x="5405907" y="1096403"/>
                  </a:lnTo>
                  <a:lnTo>
                    <a:pt x="5407850" y="1093863"/>
                  </a:lnTo>
                  <a:lnTo>
                    <a:pt x="5401703" y="1096403"/>
                  </a:lnTo>
                  <a:lnTo>
                    <a:pt x="5402084" y="1095133"/>
                  </a:lnTo>
                  <a:lnTo>
                    <a:pt x="5402834" y="1092593"/>
                  </a:lnTo>
                  <a:lnTo>
                    <a:pt x="5403202" y="1091323"/>
                  </a:lnTo>
                  <a:lnTo>
                    <a:pt x="5406529" y="1088783"/>
                  </a:lnTo>
                  <a:lnTo>
                    <a:pt x="5407876" y="1093863"/>
                  </a:lnTo>
                  <a:lnTo>
                    <a:pt x="5408206" y="1088783"/>
                  </a:lnTo>
                  <a:lnTo>
                    <a:pt x="5410949" y="1086243"/>
                  </a:lnTo>
                  <a:lnTo>
                    <a:pt x="5412841" y="1091323"/>
                  </a:lnTo>
                  <a:lnTo>
                    <a:pt x="5412067" y="1086243"/>
                  </a:lnTo>
                  <a:lnTo>
                    <a:pt x="5418213" y="1083703"/>
                  </a:lnTo>
                  <a:lnTo>
                    <a:pt x="5419826" y="1082433"/>
                  </a:lnTo>
                  <a:lnTo>
                    <a:pt x="5419941" y="1084973"/>
                  </a:lnTo>
                  <a:lnTo>
                    <a:pt x="5419877" y="1082433"/>
                  </a:lnTo>
                  <a:lnTo>
                    <a:pt x="5420906" y="1081163"/>
                  </a:lnTo>
                  <a:lnTo>
                    <a:pt x="5417515" y="1081163"/>
                  </a:lnTo>
                  <a:lnTo>
                    <a:pt x="5418594" y="1079893"/>
                  </a:lnTo>
                  <a:lnTo>
                    <a:pt x="5419115" y="1078623"/>
                  </a:lnTo>
                  <a:lnTo>
                    <a:pt x="5420271" y="1078623"/>
                  </a:lnTo>
                  <a:lnTo>
                    <a:pt x="5419052" y="1077353"/>
                  </a:lnTo>
                  <a:lnTo>
                    <a:pt x="5415140" y="1078623"/>
                  </a:lnTo>
                  <a:lnTo>
                    <a:pt x="5413845" y="1074813"/>
                  </a:lnTo>
                  <a:lnTo>
                    <a:pt x="5415800" y="1073696"/>
                  </a:lnTo>
                  <a:lnTo>
                    <a:pt x="5414975" y="1074813"/>
                  </a:lnTo>
                  <a:lnTo>
                    <a:pt x="5422747" y="1069733"/>
                  </a:lnTo>
                  <a:lnTo>
                    <a:pt x="5421325" y="1074508"/>
                  </a:lnTo>
                  <a:lnTo>
                    <a:pt x="5421719" y="1073543"/>
                  </a:lnTo>
                  <a:lnTo>
                    <a:pt x="5422811" y="1072273"/>
                  </a:lnTo>
                  <a:lnTo>
                    <a:pt x="5423497" y="1072273"/>
                  </a:lnTo>
                  <a:lnTo>
                    <a:pt x="5423497" y="1072413"/>
                  </a:lnTo>
                  <a:lnTo>
                    <a:pt x="5423459" y="1073391"/>
                  </a:lnTo>
                  <a:lnTo>
                    <a:pt x="5423522" y="1073137"/>
                  </a:lnTo>
                  <a:lnTo>
                    <a:pt x="5423547" y="1073543"/>
                  </a:lnTo>
                  <a:lnTo>
                    <a:pt x="5425452" y="1072273"/>
                  </a:lnTo>
                  <a:lnTo>
                    <a:pt x="5429275" y="1069733"/>
                  </a:lnTo>
                  <a:close/>
                </a:path>
                <a:path w="5514975" h="2044700">
                  <a:moveTo>
                    <a:pt x="5430329" y="1035443"/>
                  </a:moveTo>
                  <a:lnTo>
                    <a:pt x="5430063" y="1034872"/>
                  </a:lnTo>
                  <a:lnTo>
                    <a:pt x="5430050" y="1035113"/>
                  </a:lnTo>
                  <a:lnTo>
                    <a:pt x="5430164" y="1035443"/>
                  </a:lnTo>
                  <a:lnTo>
                    <a:pt x="5430329" y="1035443"/>
                  </a:lnTo>
                  <a:close/>
                </a:path>
                <a:path w="5514975" h="2044700">
                  <a:moveTo>
                    <a:pt x="5434596" y="1036815"/>
                  </a:moveTo>
                  <a:lnTo>
                    <a:pt x="5434381" y="1036713"/>
                  </a:lnTo>
                  <a:lnTo>
                    <a:pt x="5434495" y="1037475"/>
                  </a:lnTo>
                  <a:lnTo>
                    <a:pt x="5434596" y="1036815"/>
                  </a:lnTo>
                  <a:close/>
                </a:path>
                <a:path w="5514975" h="2044700">
                  <a:moveTo>
                    <a:pt x="5434673" y="961224"/>
                  </a:moveTo>
                  <a:lnTo>
                    <a:pt x="5433809" y="962266"/>
                  </a:lnTo>
                  <a:lnTo>
                    <a:pt x="5432958" y="963701"/>
                  </a:lnTo>
                  <a:lnTo>
                    <a:pt x="5432272" y="965212"/>
                  </a:lnTo>
                  <a:lnTo>
                    <a:pt x="5434673" y="961224"/>
                  </a:lnTo>
                  <a:close/>
                </a:path>
                <a:path w="5514975" h="2044700">
                  <a:moveTo>
                    <a:pt x="5440121" y="1039253"/>
                  </a:moveTo>
                  <a:lnTo>
                    <a:pt x="5439943" y="1034173"/>
                  </a:lnTo>
                  <a:lnTo>
                    <a:pt x="5439905" y="1032903"/>
                  </a:lnTo>
                  <a:lnTo>
                    <a:pt x="5436755" y="1032903"/>
                  </a:lnTo>
                  <a:lnTo>
                    <a:pt x="5435752" y="1029093"/>
                  </a:lnTo>
                  <a:lnTo>
                    <a:pt x="5434596" y="1036815"/>
                  </a:lnTo>
                  <a:lnTo>
                    <a:pt x="5440121" y="1039253"/>
                  </a:lnTo>
                  <a:close/>
                </a:path>
                <a:path w="5514975" h="2044700">
                  <a:moveTo>
                    <a:pt x="5443169" y="947191"/>
                  </a:moveTo>
                  <a:lnTo>
                    <a:pt x="5442991" y="946899"/>
                  </a:lnTo>
                  <a:lnTo>
                    <a:pt x="5442864" y="946594"/>
                  </a:lnTo>
                  <a:lnTo>
                    <a:pt x="5442547" y="946302"/>
                  </a:lnTo>
                  <a:lnTo>
                    <a:pt x="5439816" y="948512"/>
                  </a:lnTo>
                  <a:lnTo>
                    <a:pt x="5441315" y="948296"/>
                  </a:lnTo>
                  <a:lnTo>
                    <a:pt x="5442369" y="947801"/>
                  </a:lnTo>
                  <a:lnTo>
                    <a:pt x="5443169" y="947191"/>
                  </a:lnTo>
                  <a:close/>
                </a:path>
                <a:path w="5514975" h="2044700">
                  <a:moveTo>
                    <a:pt x="5449163" y="921143"/>
                  </a:moveTo>
                  <a:lnTo>
                    <a:pt x="5399379" y="921143"/>
                  </a:lnTo>
                  <a:lnTo>
                    <a:pt x="5397881" y="921143"/>
                  </a:lnTo>
                  <a:lnTo>
                    <a:pt x="5398414" y="923683"/>
                  </a:lnTo>
                  <a:lnTo>
                    <a:pt x="5395658" y="923683"/>
                  </a:lnTo>
                  <a:lnTo>
                    <a:pt x="5395366" y="922413"/>
                  </a:lnTo>
                  <a:lnTo>
                    <a:pt x="5395265" y="921143"/>
                  </a:lnTo>
                  <a:lnTo>
                    <a:pt x="5394566" y="922413"/>
                  </a:lnTo>
                  <a:lnTo>
                    <a:pt x="5392496" y="927493"/>
                  </a:lnTo>
                  <a:lnTo>
                    <a:pt x="5390083" y="927493"/>
                  </a:lnTo>
                  <a:lnTo>
                    <a:pt x="5390604" y="923683"/>
                  </a:lnTo>
                  <a:lnTo>
                    <a:pt x="5382082" y="926223"/>
                  </a:lnTo>
                  <a:lnTo>
                    <a:pt x="5381891" y="935113"/>
                  </a:lnTo>
                  <a:lnTo>
                    <a:pt x="5376126" y="938923"/>
                  </a:lnTo>
                  <a:lnTo>
                    <a:pt x="5373471" y="933843"/>
                  </a:lnTo>
                  <a:lnTo>
                    <a:pt x="5366766" y="936383"/>
                  </a:lnTo>
                  <a:lnTo>
                    <a:pt x="5363146" y="936383"/>
                  </a:lnTo>
                  <a:lnTo>
                    <a:pt x="5357165" y="938923"/>
                  </a:lnTo>
                  <a:lnTo>
                    <a:pt x="5352364" y="944003"/>
                  </a:lnTo>
                  <a:lnTo>
                    <a:pt x="5347881" y="949083"/>
                  </a:lnTo>
                  <a:lnTo>
                    <a:pt x="5342864" y="952893"/>
                  </a:lnTo>
                  <a:lnTo>
                    <a:pt x="5336514" y="952893"/>
                  </a:lnTo>
                  <a:lnTo>
                    <a:pt x="5329402" y="955433"/>
                  </a:lnTo>
                  <a:lnTo>
                    <a:pt x="5321897" y="957973"/>
                  </a:lnTo>
                  <a:lnTo>
                    <a:pt x="5314404" y="959243"/>
                  </a:lnTo>
                  <a:lnTo>
                    <a:pt x="5316118" y="960513"/>
                  </a:lnTo>
                  <a:lnTo>
                    <a:pt x="5316017" y="964323"/>
                  </a:lnTo>
                  <a:lnTo>
                    <a:pt x="5314759" y="965593"/>
                  </a:lnTo>
                  <a:lnTo>
                    <a:pt x="5312308" y="965593"/>
                  </a:lnTo>
                  <a:lnTo>
                    <a:pt x="5310911" y="970673"/>
                  </a:lnTo>
                  <a:lnTo>
                    <a:pt x="5309082" y="966863"/>
                  </a:lnTo>
                  <a:lnTo>
                    <a:pt x="5309819" y="965593"/>
                  </a:lnTo>
                  <a:lnTo>
                    <a:pt x="5306238" y="961783"/>
                  </a:lnTo>
                  <a:lnTo>
                    <a:pt x="5302720" y="965593"/>
                  </a:lnTo>
                  <a:lnTo>
                    <a:pt x="5299494" y="966863"/>
                  </a:lnTo>
                  <a:lnTo>
                    <a:pt x="5301767" y="973213"/>
                  </a:lnTo>
                  <a:lnTo>
                    <a:pt x="5293233" y="971943"/>
                  </a:lnTo>
                  <a:lnTo>
                    <a:pt x="5285918" y="977023"/>
                  </a:lnTo>
                  <a:lnTo>
                    <a:pt x="5279377" y="980833"/>
                  </a:lnTo>
                  <a:lnTo>
                    <a:pt x="5273192" y="979563"/>
                  </a:lnTo>
                  <a:lnTo>
                    <a:pt x="5271871" y="982103"/>
                  </a:lnTo>
                  <a:lnTo>
                    <a:pt x="5269369" y="983373"/>
                  </a:lnTo>
                  <a:lnTo>
                    <a:pt x="5268061" y="985913"/>
                  </a:lnTo>
                  <a:lnTo>
                    <a:pt x="5266664" y="982103"/>
                  </a:lnTo>
                  <a:lnTo>
                    <a:pt x="5260683" y="984643"/>
                  </a:lnTo>
                  <a:lnTo>
                    <a:pt x="5257685" y="984643"/>
                  </a:lnTo>
                  <a:lnTo>
                    <a:pt x="5251120" y="988453"/>
                  </a:lnTo>
                  <a:lnTo>
                    <a:pt x="5251437" y="985913"/>
                  </a:lnTo>
                  <a:lnTo>
                    <a:pt x="5247411" y="987183"/>
                  </a:lnTo>
                  <a:lnTo>
                    <a:pt x="5250929" y="997343"/>
                  </a:lnTo>
                  <a:lnTo>
                    <a:pt x="5247462" y="999883"/>
                  </a:lnTo>
                  <a:lnTo>
                    <a:pt x="5246611" y="998613"/>
                  </a:lnTo>
                  <a:lnTo>
                    <a:pt x="5244058" y="994803"/>
                  </a:lnTo>
                  <a:lnTo>
                    <a:pt x="5237302" y="998613"/>
                  </a:lnTo>
                  <a:lnTo>
                    <a:pt x="5228336" y="997343"/>
                  </a:lnTo>
                  <a:lnTo>
                    <a:pt x="5223853" y="1004963"/>
                  </a:lnTo>
                  <a:lnTo>
                    <a:pt x="5223205" y="1002779"/>
                  </a:lnTo>
                  <a:lnTo>
                    <a:pt x="5220855" y="1003693"/>
                  </a:lnTo>
                  <a:lnTo>
                    <a:pt x="5210162" y="1004963"/>
                  </a:lnTo>
                  <a:lnTo>
                    <a:pt x="5211762" y="1007224"/>
                  </a:lnTo>
                  <a:lnTo>
                    <a:pt x="5207508" y="1013853"/>
                  </a:lnTo>
                  <a:lnTo>
                    <a:pt x="5204879" y="1017663"/>
                  </a:lnTo>
                  <a:lnTo>
                    <a:pt x="5203812" y="1013853"/>
                  </a:lnTo>
                  <a:lnTo>
                    <a:pt x="5202847" y="1020203"/>
                  </a:lnTo>
                  <a:lnTo>
                    <a:pt x="5203329" y="1021473"/>
                  </a:lnTo>
                  <a:lnTo>
                    <a:pt x="5199685" y="1024013"/>
                  </a:lnTo>
                  <a:lnTo>
                    <a:pt x="5198465" y="1024013"/>
                  </a:lnTo>
                  <a:lnTo>
                    <a:pt x="5197487" y="1022743"/>
                  </a:lnTo>
                  <a:lnTo>
                    <a:pt x="5195036" y="1022743"/>
                  </a:lnTo>
                  <a:lnTo>
                    <a:pt x="5198199" y="1026553"/>
                  </a:lnTo>
                  <a:lnTo>
                    <a:pt x="5193271" y="1026553"/>
                  </a:lnTo>
                  <a:lnTo>
                    <a:pt x="5193716" y="1024013"/>
                  </a:lnTo>
                  <a:lnTo>
                    <a:pt x="5190147" y="1025283"/>
                  </a:lnTo>
                  <a:lnTo>
                    <a:pt x="5190985" y="1026553"/>
                  </a:lnTo>
                  <a:lnTo>
                    <a:pt x="5190350" y="1030363"/>
                  </a:lnTo>
                  <a:lnTo>
                    <a:pt x="5188877" y="1032903"/>
                  </a:lnTo>
                  <a:lnTo>
                    <a:pt x="5183467" y="1032903"/>
                  </a:lnTo>
                  <a:lnTo>
                    <a:pt x="5181422" y="1030363"/>
                  </a:lnTo>
                  <a:lnTo>
                    <a:pt x="5181892" y="1031633"/>
                  </a:lnTo>
                  <a:lnTo>
                    <a:pt x="5181270" y="1035443"/>
                  </a:lnTo>
                  <a:lnTo>
                    <a:pt x="5178857" y="1035443"/>
                  </a:lnTo>
                  <a:lnTo>
                    <a:pt x="5178857" y="1054493"/>
                  </a:lnTo>
                  <a:lnTo>
                    <a:pt x="5177879" y="1055763"/>
                  </a:lnTo>
                  <a:lnTo>
                    <a:pt x="5176723" y="1055763"/>
                  </a:lnTo>
                  <a:lnTo>
                    <a:pt x="5175529" y="1057033"/>
                  </a:lnTo>
                  <a:lnTo>
                    <a:pt x="5174653" y="1055763"/>
                  </a:lnTo>
                  <a:lnTo>
                    <a:pt x="5174323" y="1054493"/>
                  </a:lnTo>
                  <a:lnTo>
                    <a:pt x="5178857" y="1054493"/>
                  </a:lnTo>
                  <a:lnTo>
                    <a:pt x="5178857" y="1035443"/>
                  </a:lnTo>
                  <a:lnTo>
                    <a:pt x="5177968" y="1034173"/>
                  </a:lnTo>
                  <a:lnTo>
                    <a:pt x="5178526" y="1032903"/>
                  </a:lnTo>
                  <a:lnTo>
                    <a:pt x="5173065" y="1033919"/>
                  </a:lnTo>
                  <a:lnTo>
                    <a:pt x="5173065" y="1034173"/>
                  </a:lnTo>
                  <a:lnTo>
                    <a:pt x="5172849" y="1035443"/>
                  </a:lnTo>
                  <a:lnTo>
                    <a:pt x="5172494" y="1034567"/>
                  </a:lnTo>
                  <a:lnTo>
                    <a:pt x="5173065" y="1034173"/>
                  </a:lnTo>
                  <a:lnTo>
                    <a:pt x="5173065" y="1033919"/>
                  </a:lnTo>
                  <a:lnTo>
                    <a:pt x="5172278" y="1034059"/>
                  </a:lnTo>
                  <a:lnTo>
                    <a:pt x="5172075" y="1033576"/>
                  </a:lnTo>
                  <a:lnTo>
                    <a:pt x="5172075" y="1041793"/>
                  </a:lnTo>
                  <a:lnTo>
                    <a:pt x="5171389" y="1041641"/>
                  </a:lnTo>
                  <a:lnTo>
                    <a:pt x="5171389" y="1059573"/>
                  </a:lnTo>
                  <a:lnTo>
                    <a:pt x="5169636" y="1060843"/>
                  </a:lnTo>
                  <a:lnTo>
                    <a:pt x="5171351" y="1059573"/>
                  </a:lnTo>
                  <a:lnTo>
                    <a:pt x="5171389" y="1041641"/>
                  </a:lnTo>
                  <a:lnTo>
                    <a:pt x="5166461" y="1040523"/>
                  </a:lnTo>
                  <a:lnTo>
                    <a:pt x="5165814" y="1039253"/>
                  </a:lnTo>
                  <a:lnTo>
                    <a:pt x="5164772" y="1039253"/>
                  </a:lnTo>
                  <a:lnTo>
                    <a:pt x="5169332" y="1036713"/>
                  </a:lnTo>
                  <a:lnTo>
                    <a:pt x="5171694" y="1035113"/>
                  </a:lnTo>
                  <a:lnTo>
                    <a:pt x="5172075" y="1041793"/>
                  </a:lnTo>
                  <a:lnTo>
                    <a:pt x="5172075" y="1033576"/>
                  </a:lnTo>
                  <a:lnTo>
                    <a:pt x="5171275" y="1031633"/>
                  </a:lnTo>
                  <a:lnTo>
                    <a:pt x="5167325" y="1034173"/>
                  </a:lnTo>
                  <a:lnTo>
                    <a:pt x="5168062" y="1027823"/>
                  </a:lnTo>
                  <a:lnTo>
                    <a:pt x="5166296" y="1031633"/>
                  </a:lnTo>
                  <a:lnTo>
                    <a:pt x="5163896" y="1039253"/>
                  </a:lnTo>
                  <a:lnTo>
                    <a:pt x="5159591" y="1040523"/>
                  </a:lnTo>
                  <a:lnTo>
                    <a:pt x="5158943" y="1039253"/>
                  </a:lnTo>
                  <a:lnTo>
                    <a:pt x="5157190" y="1039253"/>
                  </a:lnTo>
                  <a:lnTo>
                    <a:pt x="5156771" y="1040523"/>
                  </a:lnTo>
                  <a:lnTo>
                    <a:pt x="5153342" y="1040523"/>
                  </a:lnTo>
                  <a:lnTo>
                    <a:pt x="5152872" y="1040193"/>
                  </a:lnTo>
                  <a:lnTo>
                    <a:pt x="5152872" y="1041793"/>
                  </a:lnTo>
                  <a:lnTo>
                    <a:pt x="5151729" y="1041793"/>
                  </a:lnTo>
                  <a:lnTo>
                    <a:pt x="5151399" y="1042365"/>
                  </a:lnTo>
                  <a:lnTo>
                    <a:pt x="5151399" y="1045603"/>
                  </a:lnTo>
                  <a:lnTo>
                    <a:pt x="5151399" y="1045933"/>
                  </a:lnTo>
                  <a:lnTo>
                    <a:pt x="5151399" y="1045603"/>
                  </a:lnTo>
                  <a:lnTo>
                    <a:pt x="5151399" y="1042365"/>
                  </a:lnTo>
                  <a:lnTo>
                    <a:pt x="5151031" y="1042987"/>
                  </a:lnTo>
                  <a:lnTo>
                    <a:pt x="5150637" y="1041793"/>
                  </a:lnTo>
                  <a:lnTo>
                    <a:pt x="5151590" y="1040523"/>
                  </a:lnTo>
                  <a:lnTo>
                    <a:pt x="5152339" y="1040523"/>
                  </a:lnTo>
                  <a:lnTo>
                    <a:pt x="5152872" y="1041793"/>
                  </a:lnTo>
                  <a:lnTo>
                    <a:pt x="5152872" y="1040193"/>
                  </a:lnTo>
                  <a:lnTo>
                    <a:pt x="5151590" y="1039253"/>
                  </a:lnTo>
                  <a:lnTo>
                    <a:pt x="5148453" y="1041793"/>
                  </a:lnTo>
                  <a:lnTo>
                    <a:pt x="5146573" y="1043063"/>
                  </a:lnTo>
                  <a:lnTo>
                    <a:pt x="5148504" y="1045603"/>
                  </a:lnTo>
                  <a:lnTo>
                    <a:pt x="5145862" y="1046873"/>
                  </a:lnTo>
                  <a:lnTo>
                    <a:pt x="5149558" y="1048143"/>
                  </a:lnTo>
                  <a:lnTo>
                    <a:pt x="5149685" y="1048143"/>
                  </a:lnTo>
                  <a:lnTo>
                    <a:pt x="5150751" y="1046949"/>
                  </a:lnTo>
                  <a:lnTo>
                    <a:pt x="5151221" y="1047076"/>
                  </a:lnTo>
                  <a:lnTo>
                    <a:pt x="5151564" y="1047153"/>
                  </a:lnTo>
                  <a:lnTo>
                    <a:pt x="5151526" y="1046822"/>
                  </a:lnTo>
                  <a:lnTo>
                    <a:pt x="5153622" y="1045603"/>
                  </a:lnTo>
                  <a:lnTo>
                    <a:pt x="5155806" y="1044333"/>
                  </a:lnTo>
                  <a:lnTo>
                    <a:pt x="5155273" y="1045603"/>
                  </a:lnTo>
                  <a:lnTo>
                    <a:pt x="5154549" y="1048143"/>
                  </a:lnTo>
                  <a:lnTo>
                    <a:pt x="5151564" y="1048143"/>
                  </a:lnTo>
                  <a:lnTo>
                    <a:pt x="5151767" y="1050442"/>
                  </a:lnTo>
                  <a:lnTo>
                    <a:pt x="5151869" y="1051953"/>
                  </a:lnTo>
                  <a:lnTo>
                    <a:pt x="5151933" y="1054493"/>
                  </a:lnTo>
                  <a:lnTo>
                    <a:pt x="5148618" y="1051953"/>
                  </a:lnTo>
                  <a:lnTo>
                    <a:pt x="5146954" y="1050683"/>
                  </a:lnTo>
                  <a:lnTo>
                    <a:pt x="5140871" y="1051953"/>
                  </a:lnTo>
                  <a:lnTo>
                    <a:pt x="5138648" y="1049413"/>
                  </a:lnTo>
                  <a:lnTo>
                    <a:pt x="5134165" y="1054493"/>
                  </a:lnTo>
                  <a:lnTo>
                    <a:pt x="5126367" y="1058303"/>
                  </a:lnTo>
                  <a:lnTo>
                    <a:pt x="5126456" y="1065923"/>
                  </a:lnTo>
                  <a:lnTo>
                    <a:pt x="5125364" y="1067193"/>
                  </a:lnTo>
                  <a:lnTo>
                    <a:pt x="5123688" y="1064653"/>
                  </a:lnTo>
                  <a:lnTo>
                    <a:pt x="5122557" y="1064653"/>
                  </a:lnTo>
                  <a:lnTo>
                    <a:pt x="5123091" y="1063383"/>
                  </a:lnTo>
                  <a:lnTo>
                    <a:pt x="5121999" y="1064653"/>
                  </a:lnTo>
                  <a:lnTo>
                    <a:pt x="5121910" y="1090053"/>
                  </a:lnTo>
                  <a:lnTo>
                    <a:pt x="5114277" y="1091234"/>
                  </a:lnTo>
                  <a:lnTo>
                    <a:pt x="5115801" y="1087513"/>
                  </a:lnTo>
                  <a:lnTo>
                    <a:pt x="5119078" y="1086243"/>
                  </a:lnTo>
                  <a:lnTo>
                    <a:pt x="5121910" y="1090053"/>
                  </a:lnTo>
                  <a:lnTo>
                    <a:pt x="5121910" y="1064691"/>
                  </a:lnTo>
                  <a:lnTo>
                    <a:pt x="5117122" y="1066533"/>
                  </a:lnTo>
                  <a:lnTo>
                    <a:pt x="5117122" y="1072273"/>
                  </a:lnTo>
                  <a:lnTo>
                    <a:pt x="5112131" y="1072273"/>
                  </a:lnTo>
                  <a:lnTo>
                    <a:pt x="5113350" y="1071003"/>
                  </a:lnTo>
                  <a:lnTo>
                    <a:pt x="5115801" y="1068463"/>
                  </a:lnTo>
                  <a:lnTo>
                    <a:pt x="5117122" y="1072273"/>
                  </a:lnTo>
                  <a:lnTo>
                    <a:pt x="5117122" y="1066533"/>
                  </a:lnTo>
                  <a:lnTo>
                    <a:pt x="5115369" y="1067193"/>
                  </a:lnTo>
                  <a:lnTo>
                    <a:pt x="5115712" y="1068209"/>
                  </a:lnTo>
                  <a:lnTo>
                    <a:pt x="5112105" y="1071003"/>
                  </a:lnTo>
                  <a:lnTo>
                    <a:pt x="5112067" y="1069733"/>
                  </a:lnTo>
                  <a:lnTo>
                    <a:pt x="5104041" y="1072273"/>
                  </a:lnTo>
                  <a:lnTo>
                    <a:pt x="5099278" y="1079893"/>
                  </a:lnTo>
                  <a:lnTo>
                    <a:pt x="5094109" y="1086243"/>
                  </a:lnTo>
                  <a:lnTo>
                    <a:pt x="5084889" y="1088783"/>
                  </a:lnTo>
                  <a:lnTo>
                    <a:pt x="5086553" y="1088783"/>
                  </a:lnTo>
                  <a:lnTo>
                    <a:pt x="5087137" y="1090053"/>
                  </a:lnTo>
                  <a:lnTo>
                    <a:pt x="5076558" y="1095133"/>
                  </a:lnTo>
                  <a:lnTo>
                    <a:pt x="5067084" y="1102753"/>
                  </a:lnTo>
                  <a:lnTo>
                    <a:pt x="5057419" y="1109103"/>
                  </a:lnTo>
                  <a:lnTo>
                    <a:pt x="5046269" y="1112913"/>
                  </a:lnTo>
                  <a:lnTo>
                    <a:pt x="5041900" y="1114183"/>
                  </a:lnTo>
                  <a:lnTo>
                    <a:pt x="5043259" y="1116723"/>
                  </a:lnTo>
                  <a:lnTo>
                    <a:pt x="5042408" y="1120533"/>
                  </a:lnTo>
                  <a:lnTo>
                    <a:pt x="5039398" y="1117993"/>
                  </a:lnTo>
                  <a:lnTo>
                    <a:pt x="5038268" y="1124343"/>
                  </a:lnTo>
                  <a:lnTo>
                    <a:pt x="5034521" y="1126883"/>
                  </a:lnTo>
                  <a:lnTo>
                    <a:pt x="5029327" y="1126883"/>
                  </a:lnTo>
                  <a:lnTo>
                    <a:pt x="5024196" y="1128153"/>
                  </a:lnTo>
                  <a:lnTo>
                    <a:pt x="5020640" y="1133233"/>
                  </a:lnTo>
                  <a:lnTo>
                    <a:pt x="5023028" y="1134503"/>
                  </a:lnTo>
                  <a:lnTo>
                    <a:pt x="5020234" y="1135773"/>
                  </a:lnTo>
                  <a:lnTo>
                    <a:pt x="5016703" y="1140853"/>
                  </a:lnTo>
                  <a:lnTo>
                    <a:pt x="5015623" y="1137043"/>
                  </a:lnTo>
                  <a:lnTo>
                    <a:pt x="5015712" y="1138313"/>
                  </a:lnTo>
                  <a:lnTo>
                    <a:pt x="5016258" y="1140853"/>
                  </a:lnTo>
                  <a:lnTo>
                    <a:pt x="5014925" y="1139583"/>
                  </a:lnTo>
                  <a:lnTo>
                    <a:pt x="5014036" y="1137043"/>
                  </a:lnTo>
                  <a:lnTo>
                    <a:pt x="5013249" y="1139583"/>
                  </a:lnTo>
                  <a:lnTo>
                    <a:pt x="5011737" y="1140853"/>
                  </a:lnTo>
                  <a:lnTo>
                    <a:pt x="5010645" y="1140853"/>
                  </a:lnTo>
                  <a:lnTo>
                    <a:pt x="5010912" y="1143393"/>
                  </a:lnTo>
                  <a:lnTo>
                    <a:pt x="5011115" y="1143393"/>
                  </a:lnTo>
                  <a:lnTo>
                    <a:pt x="5011039" y="1144663"/>
                  </a:lnTo>
                  <a:lnTo>
                    <a:pt x="5010150" y="1149743"/>
                  </a:lnTo>
                  <a:lnTo>
                    <a:pt x="5009743" y="1152283"/>
                  </a:lnTo>
                  <a:lnTo>
                    <a:pt x="5009324" y="1152283"/>
                  </a:lnTo>
                  <a:lnTo>
                    <a:pt x="5009083" y="1153553"/>
                  </a:lnTo>
                  <a:lnTo>
                    <a:pt x="5007013" y="1154823"/>
                  </a:lnTo>
                  <a:lnTo>
                    <a:pt x="5004892" y="1155598"/>
                  </a:lnTo>
                  <a:lnTo>
                    <a:pt x="5005082" y="1156487"/>
                  </a:lnTo>
                  <a:lnTo>
                    <a:pt x="5005298" y="1157363"/>
                  </a:lnTo>
                  <a:lnTo>
                    <a:pt x="5005781" y="1158633"/>
                  </a:lnTo>
                  <a:lnTo>
                    <a:pt x="5004320" y="1158633"/>
                  </a:lnTo>
                  <a:lnTo>
                    <a:pt x="5003292" y="1157363"/>
                  </a:lnTo>
                  <a:lnTo>
                    <a:pt x="5002796" y="1157363"/>
                  </a:lnTo>
                  <a:lnTo>
                    <a:pt x="5003152" y="1161173"/>
                  </a:lnTo>
                  <a:lnTo>
                    <a:pt x="5005438" y="1159903"/>
                  </a:lnTo>
                  <a:lnTo>
                    <a:pt x="5007445" y="1158633"/>
                  </a:lnTo>
                  <a:lnTo>
                    <a:pt x="5007864" y="1159903"/>
                  </a:lnTo>
                  <a:lnTo>
                    <a:pt x="5008829" y="1161173"/>
                  </a:lnTo>
                  <a:lnTo>
                    <a:pt x="5010480" y="1162443"/>
                  </a:lnTo>
                  <a:lnTo>
                    <a:pt x="5013058" y="1161173"/>
                  </a:lnTo>
                  <a:lnTo>
                    <a:pt x="5015331" y="1158633"/>
                  </a:lnTo>
                  <a:lnTo>
                    <a:pt x="5016208" y="1157363"/>
                  </a:lnTo>
                  <a:lnTo>
                    <a:pt x="5015763" y="1157363"/>
                  </a:lnTo>
                  <a:lnTo>
                    <a:pt x="5016817" y="1156487"/>
                  </a:lnTo>
                  <a:lnTo>
                    <a:pt x="5017084" y="1156093"/>
                  </a:lnTo>
                  <a:lnTo>
                    <a:pt x="5017287" y="1156093"/>
                  </a:lnTo>
                  <a:lnTo>
                    <a:pt x="5020348" y="1153553"/>
                  </a:lnTo>
                  <a:lnTo>
                    <a:pt x="5024488" y="1154823"/>
                  </a:lnTo>
                  <a:lnTo>
                    <a:pt x="5025060" y="1157363"/>
                  </a:lnTo>
                  <a:lnTo>
                    <a:pt x="5026990" y="1153553"/>
                  </a:lnTo>
                  <a:lnTo>
                    <a:pt x="5028222" y="1154823"/>
                  </a:lnTo>
                  <a:lnTo>
                    <a:pt x="5028209" y="1155661"/>
                  </a:lnTo>
                  <a:lnTo>
                    <a:pt x="5029555" y="1153553"/>
                  </a:lnTo>
                  <a:lnTo>
                    <a:pt x="5033238" y="1152283"/>
                  </a:lnTo>
                  <a:lnTo>
                    <a:pt x="5032260" y="1148473"/>
                  </a:lnTo>
                  <a:lnTo>
                    <a:pt x="5036109" y="1149743"/>
                  </a:lnTo>
                  <a:lnTo>
                    <a:pt x="5036515" y="1148473"/>
                  </a:lnTo>
                  <a:lnTo>
                    <a:pt x="5038141" y="1143393"/>
                  </a:lnTo>
                  <a:lnTo>
                    <a:pt x="5041252" y="1148473"/>
                  </a:lnTo>
                  <a:lnTo>
                    <a:pt x="5041062" y="1147203"/>
                  </a:lnTo>
                  <a:lnTo>
                    <a:pt x="5042001" y="1142123"/>
                  </a:lnTo>
                  <a:lnTo>
                    <a:pt x="5043602" y="1140853"/>
                  </a:lnTo>
                  <a:lnTo>
                    <a:pt x="5045024" y="1143393"/>
                  </a:lnTo>
                  <a:lnTo>
                    <a:pt x="5050841" y="1140853"/>
                  </a:lnTo>
                  <a:lnTo>
                    <a:pt x="5053736" y="1143393"/>
                  </a:lnTo>
                  <a:lnTo>
                    <a:pt x="5052580" y="1137043"/>
                  </a:lnTo>
                  <a:lnTo>
                    <a:pt x="5060696" y="1135773"/>
                  </a:lnTo>
                  <a:lnTo>
                    <a:pt x="5063020" y="1129423"/>
                  </a:lnTo>
                  <a:lnTo>
                    <a:pt x="5063134" y="1130693"/>
                  </a:lnTo>
                  <a:lnTo>
                    <a:pt x="5069167" y="1130693"/>
                  </a:lnTo>
                  <a:lnTo>
                    <a:pt x="5068316" y="1129423"/>
                  </a:lnTo>
                  <a:lnTo>
                    <a:pt x="5066627" y="1126883"/>
                  </a:lnTo>
                  <a:lnTo>
                    <a:pt x="5069687" y="1123073"/>
                  </a:lnTo>
                  <a:lnTo>
                    <a:pt x="5069865" y="1120533"/>
                  </a:lnTo>
                  <a:lnTo>
                    <a:pt x="5069954" y="1119263"/>
                  </a:lnTo>
                  <a:lnTo>
                    <a:pt x="5075606" y="1121803"/>
                  </a:lnTo>
                  <a:lnTo>
                    <a:pt x="5071478" y="1125613"/>
                  </a:lnTo>
                  <a:lnTo>
                    <a:pt x="5075009" y="1128153"/>
                  </a:lnTo>
                  <a:lnTo>
                    <a:pt x="5072570" y="1125613"/>
                  </a:lnTo>
                  <a:lnTo>
                    <a:pt x="5077828" y="1121803"/>
                  </a:lnTo>
                  <a:lnTo>
                    <a:pt x="5074945" y="1119263"/>
                  </a:lnTo>
                  <a:lnTo>
                    <a:pt x="5078869" y="1120533"/>
                  </a:lnTo>
                  <a:lnTo>
                    <a:pt x="5077688" y="1119263"/>
                  </a:lnTo>
                  <a:lnTo>
                    <a:pt x="5081168" y="1121803"/>
                  </a:lnTo>
                  <a:lnTo>
                    <a:pt x="5079619" y="1119263"/>
                  </a:lnTo>
                  <a:lnTo>
                    <a:pt x="5078069" y="1116723"/>
                  </a:lnTo>
                  <a:lnTo>
                    <a:pt x="5082667" y="1120533"/>
                  </a:lnTo>
                  <a:lnTo>
                    <a:pt x="5082451" y="1116723"/>
                  </a:lnTo>
                  <a:lnTo>
                    <a:pt x="5082387" y="1115453"/>
                  </a:lnTo>
                  <a:lnTo>
                    <a:pt x="5087366" y="1116723"/>
                  </a:lnTo>
                  <a:lnTo>
                    <a:pt x="5086464" y="1120533"/>
                  </a:lnTo>
                  <a:lnTo>
                    <a:pt x="5089004" y="1116723"/>
                  </a:lnTo>
                  <a:lnTo>
                    <a:pt x="5091239" y="1116723"/>
                  </a:lnTo>
                  <a:lnTo>
                    <a:pt x="5088966" y="1115453"/>
                  </a:lnTo>
                  <a:lnTo>
                    <a:pt x="5088255" y="1112913"/>
                  </a:lnTo>
                  <a:lnTo>
                    <a:pt x="5091887" y="1109103"/>
                  </a:lnTo>
                  <a:lnTo>
                    <a:pt x="5092192" y="1114183"/>
                  </a:lnTo>
                  <a:lnTo>
                    <a:pt x="5094998" y="1115453"/>
                  </a:lnTo>
                  <a:lnTo>
                    <a:pt x="5097030" y="1112913"/>
                  </a:lnTo>
                  <a:lnTo>
                    <a:pt x="5096827" y="1109103"/>
                  </a:lnTo>
                  <a:lnTo>
                    <a:pt x="5096764" y="1107833"/>
                  </a:lnTo>
                  <a:lnTo>
                    <a:pt x="5098910" y="1106563"/>
                  </a:lnTo>
                  <a:lnTo>
                    <a:pt x="5100028" y="1106563"/>
                  </a:lnTo>
                  <a:lnTo>
                    <a:pt x="5100091" y="1107833"/>
                  </a:lnTo>
                  <a:lnTo>
                    <a:pt x="5100307" y="1106563"/>
                  </a:lnTo>
                  <a:lnTo>
                    <a:pt x="5100955" y="1102753"/>
                  </a:lnTo>
                  <a:lnTo>
                    <a:pt x="5108626" y="1102753"/>
                  </a:lnTo>
                  <a:lnTo>
                    <a:pt x="5109489" y="1096403"/>
                  </a:lnTo>
                  <a:lnTo>
                    <a:pt x="5109642" y="1096403"/>
                  </a:lnTo>
                  <a:lnTo>
                    <a:pt x="5108740" y="1095133"/>
                  </a:lnTo>
                  <a:lnTo>
                    <a:pt x="5107368" y="1093863"/>
                  </a:lnTo>
                  <a:lnTo>
                    <a:pt x="5106568" y="1092593"/>
                  </a:lnTo>
                  <a:lnTo>
                    <a:pt x="5108194" y="1091323"/>
                  </a:lnTo>
                  <a:lnTo>
                    <a:pt x="5108079" y="1087513"/>
                  </a:lnTo>
                  <a:lnTo>
                    <a:pt x="5110340" y="1090053"/>
                  </a:lnTo>
                  <a:lnTo>
                    <a:pt x="5109273" y="1090053"/>
                  </a:lnTo>
                  <a:lnTo>
                    <a:pt x="5109807" y="1091234"/>
                  </a:lnTo>
                  <a:lnTo>
                    <a:pt x="5109896" y="1092593"/>
                  </a:lnTo>
                  <a:lnTo>
                    <a:pt x="5110924" y="1090053"/>
                  </a:lnTo>
                  <a:lnTo>
                    <a:pt x="5113960" y="1092009"/>
                  </a:lnTo>
                  <a:lnTo>
                    <a:pt x="5114201" y="1091438"/>
                  </a:lnTo>
                  <a:lnTo>
                    <a:pt x="5119255" y="1092593"/>
                  </a:lnTo>
                  <a:lnTo>
                    <a:pt x="5114328" y="1093863"/>
                  </a:lnTo>
                  <a:lnTo>
                    <a:pt x="5116842" y="1095133"/>
                  </a:lnTo>
                  <a:lnTo>
                    <a:pt x="5115826" y="1097673"/>
                  </a:lnTo>
                  <a:lnTo>
                    <a:pt x="5118341" y="1098943"/>
                  </a:lnTo>
                  <a:lnTo>
                    <a:pt x="5124310" y="1097673"/>
                  </a:lnTo>
                  <a:lnTo>
                    <a:pt x="5123116" y="1093863"/>
                  </a:lnTo>
                  <a:lnTo>
                    <a:pt x="5129073" y="1091323"/>
                  </a:lnTo>
                  <a:lnTo>
                    <a:pt x="5129009" y="1088783"/>
                  </a:lnTo>
                  <a:lnTo>
                    <a:pt x="5126812" y="1088783"/>
                  </a:lnTo>
                  <a:lnTo>
                    <a:pt x="5126748" y="1086243"/>
                  </a:lnTo>
                  <a:lnTo>
                    <a:pt x="5130876" y="1083703"/>
                  </a:lnTo>
                  <a:lnTo>
                    <a:pt x="5134902" y="1084973"/>
                  </a:lnTo>
                  <a:lnTo>
                    <a:pt x="5138420" y="1086243"/>
                  </a:lnTo>
                  <a:lnTo>
                    <a:pt x="5140985" y="1083703"/>
                  </a:lnTo>
                  <a:lnTo>
                    <a:pt x="5140934" y="1079893"/>
                  </a:lnTo>
                  <a:lnTo>
                    <a:pt x="5138661" y="1074813"/>
                  </a:lnTo>
                  <a:lnTo>
                    <a:pt x="5144173" y="1074813"/>
                  </a:lnTo>
                  <a:lnTo>
                    <a:pt x="5145316" y="1081163"/>
                  </a:lnTo>
                  <a:lnTo>
                    <a:pt x="5150777" y="1077353"/>
                  </a:lnTo>
                  <a:lnTo>
                    <a:pt x="5149253" y="1076083"/>
                  </a:lnTo>
                  <a:lnTo>
                    <a:pt x="5149659" y="1076083"/>
                  </a:lnTo>
                  <a:lnTo>
                    <a:pt x="5155171" y="1077353"/>
                  </a:lnTo>
                  <a:lnTo>
                    <a:pt x="5151869" y="1073543"/>
                  </a:lnTo>
                  <a:lnTo>
                    <a:pt x="5151856" y="1074813"/>
                  </a:lnTo>
                  <a:lnTo>
                    <a:pt x="5149050" y="1075905"/>
                  </a:lnTo>
                  <a:lnTo>
                    <a:pt x="5147742" y="1074813"/>
                  </a:lnTo>
                  <a:lnTo>
                    <a:pt x="5144719" y="1072273"/>
                  </a:lnTo>
                  <a:lnTo>
                    <a:pt x="5150764" y="1072273"/>
                  </a:lnTo>
                  <a:lnTo>
                    <a:pt x="5153495" y="1071003"/>
                  </a:lnTo>
                  <a:lnTo>
                    <a:pt x="5156251" y="1074813"/>
                  </a:lnTo>
                  <a:lnTo>
                    <a:pt x="5161458" y="1071003"/>
                  </a:lnTo>
                  <a:lnTo>
                    <a:pt x="5166093" y="1064653"/>
                  </a:lnTo>
                  <a:lnTo>
                    <a:pt x="5170475" y="1060843"/>
                  </a:lnTo>
                  <a:lnTo>
                    <a:pt x="5171935" y="1059573"/>
                  </a:lnTo>
                  <a:lnTo>
                    <a:pt x="5172214" y="1060843"/>
                  </a:lnTo>
                  <a:lnTo>
                    <a:pt x="5171808" y="1063383"/>
                  </a:lnTo>
                  <a:lnTo>
                    <a:pt x="5173916" y="1063383"/>
                  </a:lnTo>
                  <a:lnTo>
                    <a:pt x="5179593" y="1059573"/>
                  </a:lnTo>
                  <a:lnTo>
                    <a:pt x="5186121" y="1057033"/>
                  </a:lnTo>
                  <a:lnTo>
                    <a:pt x="5193017" y="1054493"/>
                  </a:lnTo>
                  <a:lnTo>
                    <a:pt x="5199850" y="1053223"/>
                  </a:lnTo>
                  <a:lnTo>
                    <a:pt x="5201005" y="1048143"/>
                  </a:lnTo>
                  <a:lnTo>
                    <a:pt x="5201691" y="1048143"/>
                  </a:lnTo>
                  <a:lnTo>
                    <a:pt x="5202440" y="1045603"/>
                  </a:lnTo>
                  <a:lnTo>
                    <a:pt x="5204041" y="1044333"/>
                  </a:lnTo>
                  <a:lnTo>
                    <a:pt x="5205704" y="1046873"/>
                  </a:lnTo>
                  <a:lnTo>
                    <a:pt x="5205158" y="1048143"/>
                  </a:lnTo>
                  <a:lnTo>
                    <a:pt x="5207978" y="1044333"/>
                  </a:lnTo>
                  <a:lnTo>
                    <a:pt x="5208930" y="1043063"/>
                  </a:lnTo>
                  <a:lnTo>
                    <a:pt x="5215915" y="1035443"/>
                  </a:lnTo>
                  <a:lnTo>
                    <a:pt x="5217084" y="1034173"/>
                  </a:lnTo>
                  <a:lnTo>
                    <a:pt x="5224526" y="1035443"/>
                  </a:lnTo>
                  <a:lnTo>
                    <a:pt x="5223942" y="1036713"/>
                  </a:lnTo>
                  <a:lnTo>
                    <a:pt x="5228983" y="1036713"/>
                  </a:lnTo>
                  <a:lnTo>
                    <a:pt x="5227967" y="1034173"/>
                  </a:lnTo>
                  <a:lnTo>
                    <a:pt x="5227459" y="1032903"/>
                  </a:lnTo>
                  <a:lnTo>
                    <a:pt x="5225402" y="1027823"/>
                  </a:lnTo>
                  <a:lnTo>
                    <a:pt x="5230761" y="1029030"/>
                  </a:lnTo>
                  <a:lnTo>
                    <a:pt x="5234317" y="1027823"/>
                  </a:lnTo>
                  <a:lnTo>
                    <a:pt x="5238064" y="1026553"/>
                  </a:lnTo>
                  <a:lnTo>
                    <a:pt x="5242890" y="1024013"/>
                  </a:lnTo>
                  <a:lnTo>
                    <a:pt x="5245303" y="1022743"/>
                  </a:lnTo>
                  <a:lnTo>
                    <a:pt x="5252453" y="1020203"/>
                  </a:lnTo>
                  <a:lnTo>
                    <a:pt x="5259692" y="1020203"/>
                  </a:lnTo>
                  <a:lnTo>
                    <a:pt x="5259311" y="1017663"/>
                  </a:lnTo>
                  <a:lnTo>
                    <a:pt x="5258752" y="1013853"/>
                  </a:lnTo>
                  <a:lnTo>
                    <a:pt x="5270258" y="1017663"/>
                  </a:lnTo>
                  <a:lnTo>
                    <a:pt x="5268976" y="1013853"/>
                  </a:lnTo>
                  <a:lnTo>
                    <a:pt x="5268112" y="1011313"/>
                  </a:lnTo>
                  <a:lnTo>
                    <a:pt x="5267693" y="1010043"/>
                  </a:lnTo>
                  <a:lnTo>
                    <a:pt x="5274792" y="1011313"/>
                  </a:lnTo>
                  <a:lnTo>
                    <a:pt x="5273738" y="1013853"/>
                  </a:lnTo>
                  <a:lnTo>
                    <a:pt x="5282616" y="1012583"/>
                  </a:lnTo>
                  <a:lnTo>
                    <a:pt x="5284825" y="1011313"/>
                  </a:lnTo>
                  <a:lnTo>
                    <a:pt x="5284559" y="1010043"/>
                  </a:lnTo>
                  <a:lnTo>
                    <a:pt x="5283759" y="1006233"/>
                  </a:lnTo>
                  <a:lnTo>
                    <a:pt x="5286019" y="1004963"/>
                  </a:lnTo>
                  <a:lnTo>
                    <a:pt x="5287518" y="1008329"/>
                  </a:lnTo>
                  <a:lnTo>
                    <a:pt x="5287365" y="1008786"/>
                  </a:lnTo>
                  <a:lnTo>
                    <a:pt x="5287683" y="1008697"/>
                  </a:lnTo>
                  <a:lnTo>
                    <a:pt x="5288102" y="1008570"/>
                  </a:lnTo>
                  <a:lnTo>
                    <a:pt x="5287899" y="1008138"/>
                  </a:lnTo>
                  <a:lnTo>
                    <a:pt x="5289524" y="1002423"/>
                  </a:lnTo>
                  <a:lnTo>
                    <a:pt x="5293322" y="1006233"/>
                  </a:lnTo>
                  <a:lnTo>
                    <a:pt x="5295328" y="1004963"/>
                  </a:lnTo>
                  <a:lnTo>
                    <a:pt x="5294274" y="1004963"/>
                  </a:lnTo>
                  <a:lnTo>
                    <a:pt x="5292560" y="1003693"/>
                  </a:lnTo>
                  <a:lnTo>
                    <a:pt x="5292217" y="1002423"/>
                  </a:lnTo>
                  <a:lnTo>
                    <a:pt x="5295277" y="999883"/>
                  </a:lnTo>
                  <a:lnTo>
                    <a:pt x="5302631" y="1001153"/>
                  </a:lnTo>
                  <a:lnTo>
                    <a:pt x="5303545" y="1002423"/>
                  </a:lnTo>
                  <a:lnTo>
                    <a:pt x="5311178" y="996073"/>
                  </a:lnTo>
                  <a:lnTo>
                    <a:pt x="5311292" y="996403"/>
                  </a:lnTo>
                  <a:lnTo>
                    <a:pt x="5311457" y="996073"/>
                  </a:lnTo>
                  <a:lnTo>
                    <a:pt x="5312715" y="993533"/>
                  </a:lnTo>
                  <a:lnTo>
                    <a:pt x="5312143" y="1003693"/>
                  </a:lnTo>
                  <a:lnTo>
                    <a:pt x="5315051" y="998613"/>
                  </a:lnTo>
                  <a:lnTo>
                    <a:pt x="5314086" y="997343"/>
                  </a:lnTo>
                  <a:lnTo>
                    <a:pt x="5314391" y="996073"/>
                  </a:lnTo>
                  <a:lnTo>
                    <a:pt x="5314175" y="994803"/>
                  </a:lnTo>
                  <a:lnTo>
                    <a:pt x="5317337" y="996073"/>
                  </a:lnTo>
                  <a:lnTo>
                    <a:pt x="5319852" y="994803"/>
                  </a:lnTo>
                  <a:lnTo>
                    <a:pt x="5322367" y="993533"/>
                  </a:lnTo>
                  <a:lnTo>
                    <a:pt x="5325656" y="990993"/>
                  </a:lnTo>
                  <a:lnTo>
                    <a:pt x="5326075" y="994803"/>
                  </a:lnTo>
                  <a:lnTo>
                    <a:pt x="5333060" y="992263"/>
                  </a:lnTo>
                  <a:lnTo>
                    <a:pt x="5334711" y="990993"/>
                  </a:lnTo>
                  <a:lnTo>
                    <a:pt x="5338013" y="988453"/>
                  </a:lnTo>
                  <a:lnTo>
                    <a:pt x="5339664" y="987183"/>
                  </a:lnTo>
                  <a:lnTo>
                    <a:pt x="5342179" y="985913"/>
                  </a:lnTo>
                  <a:lnTo>
                    <a:pt x="5347195" y="983373"/>
                  </a:lnTo>
                  <a:lnTo>
                    <a:pt x="5343957" y="983373"/>
                  </a:lnTo>
                  <a:lnTo>
                    <a:pt x="5343271" y="980833"/>
                  </a:lnTo>
                  <a:lnTo>
                    <a:pt x="5342572" y="978293"/>
                  </a:lnTo>
                  <a:lnTo>
                    <a:pt x="5344579" y="977023"/>
                  </a:lnTo>
                  <a:lnTo>
                    <a:pt x="5345176" y="977887"/>
                  </a:lnTo>
                  <a:lnTo>
                    <a:pt x="5345442" y="977023"/>
                  </a:lnTo>
                  <a:lnTo>
                    <a:pt x="5345836" y="975753"/>
                  </a:lnTo>
                  <a:lnTo>
                    <a:pt x="5348833" y="975753"/>
                  </a:lnTo>
                  <a:lnTo>
                    <a:pt x="5349748" y="979563"/>
                  </a:lnTo>
                  <a:lnTo>
                    <a:pt x="5348706" y="982103"/>
                  </a:lnTo>
                  <a:lnTo>
                    <a:pt x="5351500" y="978293"/>
                  </a:lnTo>
                  <a:lnTo>
                    <a:pt x="5352224" y="979563"/>
                  </a:lnTo>
                  <a:lnTo>
                    <a:pt x="5351716" y="980833"/>
                  </a:lnTo>
                  <a:lnTo>
                    <a:pt x="5352199" y="982103"/>
                  </a:lnTo>
                  <a:lnTo>
                    <a:pt x="5352466" y="979563"/>
                  </a:lnTo>
                  <a:lnTo>
                    <a:pt x="5359908" y="983373"/>
                  </a:lnTo>
                  <a:lnTo>
                    <a:pt x="5359959" y="979563"/>
                  </a:lnTo>
                  <a:lnTo>
                    <a:pt x="5359971" y="978293"/>
                  </a:lnTo>
                  <a:lnTo>
                    <a:pt x="5360708" y="979563"/>
                  </a:lnTo>
                  <a:lnTo>
                    <a:pt x="5363210" y="978293"/>
                  </a:lnTo>
                  <a:lnTo>
                    <a:pt x="5368239" y="975753"/>
                  </a:lnTo>
                  <a:lnTo>
                    <a:pt x="5370068" y="973213"/>
                  </a:lnTo>
                  <a:lnTo>
                    <a:pt x="5370982" y="971943"/>
                  </a:lnTo>
                  <a:lnTo>
                    <a:pt x="5373992" y="970673"/>
                  </a:lnTo>
                  <a:lnTo>
                    <a:pt x="5376989" y="969403"/>
                  </a:lnTo>
                  <a:lnTo>
                    <a:pt x="5375478" y="965593"/>
                  </a:lnTo>
                  <a:lnTo>
                    <a:pt x="5378234" y="965593"/>
                  </a:lnTo>
                  <a:lnTo>
                    <a:pt x="5378678" y="961783"/>
                  </a:lnTo>
                  <a:lnTo>
                    <a:pt x="5383619" y="960513"/>
                  </a:lnTo>
                  <a:lnTo>
                    <a:pt x="5389880" y="960513"/>
                  </a:lnTo>
                  <a:lnTo>
                    <a:pt x="5395087" y="957973"/>
                  </a:lnTo>
                  <a:lnTo>
                    <a:pt x="5397957" y="954163"/>
                  </a:lnTo>
                  <a:lnTo>
                    <a:pt x="5397195" y="954163"/>
                  </a:lnTo>
                  <a:lnTo>
                    <a:pt x="5394706" y="954163"/>
                  </a:lnTo>
                  <a:lnTo>
                    <a:pt x="5395353" y="951623"/>
                  </a:lnTo>
                  <a:lnTo>
                    <a:pt x="5397195" y="954163"/>
                  </a:lnTo>
                  <a:lnTo>
                    <a:pt x="5402338" y="951623"/>
                  </a:lnTo>
                  <a:lnTo>
                    <a:pt x="5400738" y="954163"/>
                  </a:lnTo>
                  <a:lnTo>
                    <a:pt x="5404777" y="951623"/>
                  </a:lnTo>
                  <a:lnTo>
                    <a:pt x="5406796" y="950353"/>
                  </a:lnTo>
                  <a:lnTo>
                    <a:pt x="5408625" y="950353"/>
                  </a:lnTo>
                  <a:lnTo>
                    <a:pt x="5415127" y="942733"/>
                  </a:lnTo>
                  <a:lnTo>
                    <a:pt x="5413578" y="941463"/>
                  </a:lnTo>
                  <a:lnTo>
                    <a:pt x="5412321" y="942733"/>
                  </a:lnTo>
                  <a:lnTo>
                    <a:pt x="5412244" y="941463"/>
                  </a:lnTo>
                  <a:lnTo>
                    <a:pt x="5413387" y="940193"/>
                  </a:lnTo>
                  <a:lnTo>
                    <a:pt x="5416181" y="940193"/>
                  </a:lnTo>
                  <a:lnTo>
                    <a:pt x="5416804" y="941463"/>
                  </a:lnTo>
                  <a:lnTo>
                    <a:pt x="5416601" y="942733"/>
                  </a:lnTo>
                  <a:lnTo>
                    <a:pt x="5419928" y="940193"/>
                  </a:lnTo>
                  <a:lnTo>
                    <a:pt x="5421592" y="938923"/>
                  </a:lnTo>
                  <a:lnTo>
                    <a:pt x="5423255" y="937653"/>
                  </a:lnTo>
                  <a:lnTo>
                    <a:pt x="5432082" y="935113"/>
                  </a:lnTo>
                  <a:lnTo>
                    <a:pt x="5440324" y="932573"/>
                  </a:lnTo>
                  <a:lnTo>
                    <a:pt x="5445239" y="927493"/>
                  </a:lnTo>
                  <a:lnTo>
                    <a:pt x="5445061" y="927493"/>
                  </a:lnTo>
                  <a:lnTo>
                    <a:pt x="5447525" y="923683"/>
                  </a:lnTo>
                  <a:lnTo>
                    <a:pt x="5449163" y="921143"/>
                  </a:lnTo>
                  <a:close/>
                </a:path>
                <a:path w="5514975" h="2044700">
                  <a:moveTo>
                    <a:pt x="5449265" y="931303"/>
                  </a:moveTo>
                  <a:lnTo>
                    <a:pt x="5448605" y="928763"/>
                  </a:lnTo>
                  <a:lnTo>
                    <a:pt x="5448668" y="931303"/>
                  </a:lnTo>
                  <a:lnTo>
                    <a:pt x="5449265" y="931303"/>
                  </a:lnTo>
                  <a:close/>
                </a:path>
                <a:path w="5514975" h="2044700">
                  <a:moveTo>
                    <a:pt x="5451233" y="1005687"/>
                  </a:moveTo>
                  <a:lnTo>
                    <a:pt x="5450586" y="1005547"/>
                  </a:lnTo>
                  <a:lnTo>
                    <a:pt x="5450014" y="1005611"/>
                  </a:lnTo>
                  <a:lnTo>
                    <a:pt x="5449468" y="1005700"/>
                  </a:lnTo>
                  <a:lnTo>
                    <a:pt x="5449824" y="1005840"/>
                  </a:lnTo>
                  <a:lnTo>
                    <a:pt x="5450306" y="1005878"/>
                  </a:lnTo>
                  <a:lnTo>
                    <a:pt x="5451233" y="1005687"/>
                  </a:lnTo>
                  <a:close/>
                </a:path>
                <a:path w="5514975" h="2044700">
                  <a:moveTo>
                    <a:pt x="5456745" y="890143"/>
                  </a:moveTo>
                  <a:lnTo>
                    <a:pt x="5456339" y="890143"/>
                  </a:lnTo>
                  <a:lnTo>
                    <a:pt x="5456123" y="890155"/>
                  </a:lnTo>
                  <a:lnTo>
                    <a:pt x="5456745" y="890143"/>
                  </a:lnTo>
                  <a:close/>
                </a:path>
                <a:path w="5514975" h="2044700">
                  <a:moveTo>
                    <a:pt x="5458892" y="977557"/>
                  </a:moveTo>
                  <a:lnTo>
                    <a:pt x="5458574" y="977569"/>
                  </a:lnTo>
                  <a:lnTo>
                    <a:pt x="5458028" y="978128"/>
                  </a:lnTo>
                  <a:lnTo>
                    <a:pt x="5458892" y="977620"/>
                  </a:lnTo>
                  <a:close/>
                </a:path>
                <a:path w="5514975" h="2044700">
                  <a:moveTo>
                    <a:pt x="5459133" y="977557"/>
                  </a:moveTo>
                  <a:lnTo>
                    <a:pt x="5459095" y="976464"/>
                  </a:lnTo>
                  <a:lnTo>
                    <a:pt x="5458739" y="976490"/>
                  </a:lnTo>
                  <a:lnTo>
                    <a:pt x="5458561" y="976553"/>
                  </a:lnTo>
                  <a:lnTo>
                    <a:pt x="5458866" y="977087"/>
                  </a:lnTo>
                  <a:lnTo>
                    <a:pt x="5458892" y="977557"/>
                  </a:lnTo>
                  <a:lnTo>
                    <a:pt x="5459133" y="977557"/>
                  </a:lnTo>
                  <a:close/>
                </a:path>
                <a:path w="5514975" h="2044700">
                  <a:moveTo>
                    <a:pt x="5488825" y="897864"/>
                  </a:moveTo>
                  <a:lnTo>
                    <a:pt x="5488025" y="897013"/>
                  </a:lnTo>
                  <a:lnTo>
                    <a:pt x="5487822" y="898093"/>
                  </a:lnTo>
                  <a:lnTo>
                    <a:pt x="5488825" y="897864"/>
                  </a:lnTo>
                  <a:close/>
                </a:path>
                <a:path w="5514975" h="2044700">
                  <a:moveTo>
                    <a:pt x="5492610" y="897013"/>
                  </a:moveTo>
                  <a:lnTo>
                    <a:pt x="5488825" y="897864"/>
                  </a:lnTo>
                  <a:lnTo>
                    <a:pt x="5490400" y="899553"/>
                  </a:lnTo>
                  <a:lnTo>
                    <a:pt x="5492127" y="899553"/>
                  </a:lnTo>
                  <a:lnTo>
                    <a:pt x="5492610" y="897013"/>
                  </a:lnTo>
                  <a:close/>
                </a:path>
                <a:path w="5514975" h="2044700">
                  <a:moveTo>
                    <a:pt x="5497030" y="838974"/>
                  </a:moveTo>
                  <a:lnTo>
                    <a:pt x="5494401" y="834783"/>
                  </a:lnTo>
                  <a:lnTo>
                    <a:pt x="5494820" y="850023"/>
                  </a:lnTo>
                  <a:lnTo>
                    <a:pt x="5496992" y="841171"/>
                  </a:lnTo>
                  <a:lnTo>
                    <a:pt x="5497030" y="838974"/>
                  </a:lnTo>
                  <a:close/>
                </a:path>
                <a:path w="5514975" h="2044700">
                  <a:moveTo>
                    <a:pt x="5502440" y="846099"/>
                  </a:moveTo>
                  <a:lnTo>
                    <a:pt x="5498300" y="835634"/>
                  </a:lnTo>
                  <a:lnTo>
                    <a:pt x="5497512" y="838974"/>
                  </a:lnTo>
                  <a:lnTo>
                    <a:pt x="5497512" y="839749"/>
                  </a:lnTo>
                  <a:lnTo>
                    <a:pt x="5502033" y="846937"/>
                  </a:lnTo>
                  <a:lnTo>
                    <a:pt x="5502440" y="846099"/>
                  </a:lnTo>
                  <a:close/>
                </a:path>
                <a:path w="5514975" h="2044700">
                  <a:moveTo>
                    <a:pt x="5507863" y="835253"/>
                  </a:moveTo>
                  <a:lnTo>
                    <a:pt x="5505107" y="806843"/>
                  </a:lnTo>
                  <a:lnTo>
                    <a:pt x="5500675" y="825576"/>
                  </a:lnTo>
                  <a:lnTo>
                    <a:pt x="5504446" y="842098"/>
                  </a:lnTo>
                  <a:lnTo>
                    <a:pt x="5507863" y="835253"/>
                  </a:lnTo>
                  <a:close/>
                </a:path>
                <a:path w="5514975" h="2044700">
                  <a:moveTo>
                    <a:pt x="5508726" y="833513"/>
                  </a:moveTo>
                  <a:lnTo>
                    <a:pt x="5507863" y="835253"/>
                  </a:lnTo>
                  <a:lnTo>
                    <a:pt x="5508155" y="838327"/>
                  </a:lnTo>
                  <a:lnTo>
                    <a:pt x="5508726" y="833513"/>
                  </a:lnTo>
                  <a:close/>
                </a:path>
                <a:path w="5514975" h="2044700">
                  <a:moveTo>
                    <a:pt x="5510263" y="860069"/>
                  </a:moveTo>
                  <a:lnTo>
                    <a:pt x="5508155" y="838327"/>
                  </a:lnTo>
                  <a:lnTo>
                    <a:pt x="5506593" y="851484"/>
                  </a:lnTo>
                  <a:lnTo>
                    <a:pt x="5507571" y="855776"/>
                  </a:lnTo>
                  <a:lnTo>
                    <a:pt x="5510263" y="860069"/>
                  </a:lnTo>
                  <a:close/>
                </a:path>
                <a:path w="5514975" h="2044700">
                  <a:moveTo>
                    <a:pt x="5514848" y="866533"/>
                  </a:moveTo>
                  <a:lnTo>
                    <a:pt x="5511317" y="864311"/>
                  </a:lnTo>
                  <a:lnTo>
                    <a:pt x="5511927" y="862723"/>
                  </a:lnTo>
                  <a:lnTo>
                    <a:pt x="5510263" y="860069"/>
                  </a:lnTo>
                  <a:lnTo>
                    <a:pt x="5510390" y="861453"/>
                  </a:lnTo>
                  <a:lnTo>
                    <a:pt x="5510898" y="862723"/>
                  </a:lnTo>
                  <a:lnTo>
                    <a:pt x="5509844" y="862723"/>
                  </a:lnTo>
                  <a:lnTo>
                    <a:pt x="5509107" y="861453"/>
                  </a:lnTo>
                  <a:lnTo>
                    <a:pt x="5508574" y="860183"/>
                  </a:lnTo>
                  <a:lnTo>
                    <a:pt x="5508523" y="859967"/>
                  </a:lnTo>
                  <a:lnTo>
                    <a:pt x="5508523" y="861453"/>
                  </a:lnTo>
                  <a:lnTo>
                    <a:pt x="5508485" y="862520"/>
                  </a:lnTo>
                  <a:lnTo>
                    <a:pt x="5505501" y="860628"/>
                  </a:lnTo>
                  <a:lnTo>
                    <a:pt x="5506009" y="856373"/>
                  </a:lnTo>
                  <a:lnTo>
                    <a:pt x="5506009" y="855116"/>
                  </a:lnTo>
                  <a:lnTo>
                    <a:pt x="5506123" y="855395"/>
                  </a:lnTo>
                  <a:lnTo>
                    <a:pt x="5508523" y="861453"/>
                  </a:lnTo>
                  <a:lnTo>
                    <a:pt x="5508523" y="859967"/>
                  </a:lnTo>
                  <a:lnTo>
                    <a:pt x="5507571" y="855776"/>
                  </a:lnTo>
                  <a:lnTo>
                    <a:pt x="5506313" y="853782"/>
                  </a:lnTo>
                  <a:lnTo>
                    <a:pt x="5506593" y="851484"/>
                  </a:lnTo>
                  <a:lnTo>
                    <a:pt x="5504446" y="842098"/>
                  </a:lnTo>
                  <a:lnTo>
                    <a:pt x="5502440" y="846099"/>
                  </a:lnTo>
                  <a:lnTo>
                    <a:pt x="5504053" y="850176"/>
                  </a:lnTo>
                  <a:lnTo>
                    <a:pt x="5502033" y="846937"/>
                  </a:lnTo>
                  <a:lnTo>
                    <a:pt x="5497957" y="855103"/>
                  </a:lnTo>
                  <a:lnTo>
                    <a:pt x="5497754" y="853833"/>
                  </a:lnTo>
                  <a:lnTo>
                    <a:pt x="5497627" y="852563"/>
                  </a:lnTo>
                  <a:lnTo>
                    <a:pt x="5497512" y="839749"/>
                  </a:lnTo>
                  <a:lnTo>
                    <a:pt x="5497373" y="839520"/>
                  </a:lnTo>
                  <a:lnTo>
                    <a:pt x="5497500" y="839012"/>
                  </a:lnTo>
                  <a:lnTo>
                    <a:pt x="5497461" y="833513"/>
                  </a:lnTo>
                  <a:lnTo>
                    <a:pt x="5498300" y="835634"/>
                  </a:lnTo>
                  <a:lnTo>
                    <a:pt x="5498795" y="833513"/>
                  </a:lnTo>
                  <a:lnTo>
                    <a:pt x="5500675" y="825576"/>
                  </a:lnTo>
                  <a:lnTo>
                    <a:pt x="5497855" y="813193"/>
                  </a:lnTo>
                  <a:lnTo>
                    <a:pt x="5497055" y="839012"/>
                  </a:lnTo>
                  <a:lnTo>
                    <a:pt x="5496992" y="841171"/>
                  </a:lnTo>
                  <a:lnTo>
                    <a:pt x="5496560" y="854976"/>
                  </a:lnTo>
                  <a:lnTo>
                    <a:pt x="5494921" y="853948"/>
                  </a:lnTo>
                  <a:lnTo>
                    <a:pt x="5494921" y="888733"/>
                  </a:lnTo>
                  <a:lnTo>
                    <a:pt x="5494058" y="889393"/>
                  </a:lnTo>
                  <a:lnTo>
                    <a:pt x="5494083" y="887984"/>
                  </a:lnTo>
                  <a:lnTo>
                    <a:pt x="5494921" y="888733"/>
                  </a:lnTo>
                  <a:lnTo>
                    <a:pt x="5494921" y="853948"/>
                  </a:lnTo>
                  <a:lnTo>
                    <a:pt x="5486717" y="848753"/>
                  </a:lnTo>
                  <a:lnTo>
                    <a:pt x="5482044" y="856373"/>
                  </a:lnTo>
                  <a:lnTo>
                    <a:pt x="5476976" y="862723"/>
                  </a:lnTo>
                  <a:lnTo>
                    <a:pt x="5476125" y="863993"/>
                  </a:lnTo>
                  <a:lnTo>
                    <a:pt x="5474906" y="863993"/>
                  </a:lnTo>
                  <a:lnTo>
                    <a:pt x="5471477" y="869073"/>
                  </a:lnTo>
                  <a:lnTo>
                    <a:pt x="5466473" y="872883"/>
                  </a:lnTo>
                  <a:lnTo>
                    <a:pt x="5465610" y="873467"/>
                  </a:lnTo>
                  <a:lnTo>
                    <a:pt x="5465610" y="897013"/>
                  </a:lnTo>
                  <a:lnTo>
                    <a:pt x="5465064" y="898283"/>
                  </a:lnTo>
                  <a:lnTo>
                    <a:pt x="5461101" y="907173"/>
                  </a:lnTo>
                  <a:lnTo>
                    <a:pt x="5465610" y="897013"/>
                  </a:lnTo>
                  <a:lnTo>
                    <a:pt x="5465610" y="873467"/>
                  </a:lnTo>
                  <a:lnTo>
                    <a:pt x="5460797" y="876693"/>
                  </a:lnTo>
                  <a:lnTo>
                    <a:pt x="5455323" y="880503"/>
                  </a:lnTo>
                  <a:lnTo>
                    <a:pt x="5462854" y="884313"/>
                  </a:lnTo>
                  <a:lnTo>
                    <a:pt x="5459374" y="883856"/>
                  </a:lnTo>
                  <a:lnTo>
                    <a:pt x="5459374" y="913828"/>
                  </a:lnTo>
                  <a:lnTo>
                    <a:pt x="5458803" y="916063"/>
                  </a:lnTo>
                  <a:lnTo>
                    <a:pt x="5458206" y="914793"/>
                  </a:lnTo>
                  <a:lnTo>
                    <a:pt x="5457050" y="914793"/>
                  </a:lnTo>
                  <a:lnTo>
                    <a:pt x="5457431" y="913828"/>
                  </a:lnTo>
                  <a:lnTo>
                    <a:pt x="5457520" y="913536"/>
                  </a:lnTo>
                  <a:lnTo>
                    <a:pt x="5459374" y="913828"/>
                  </a:lnTo>
                  <a:lnTo>
                    <a:pt x="5459374" y="883856"/>
                  </a:lnTo>
                  <a:lnTo>
                    <a:pt x="5455844" y="883373"/>
                  </a:lnTo>
                  <a:lnTo>
                    <a:pt x="5455894" y="883094"/>
                  </a:lnTo>
                  <a:lnTo>
                    <a:pt x="5454967" y="883259"/>
                  </a:lnTo>
                  <a:lnTo>
                    <a:pt x="5453392" y="883043"/>
                  </a:lnTo>
                  <a:lnTo>
                    <a:pt x="5453748" y="883475"/>
                  </a:lnTo>
                  <a:lnTo>
                    <a:pt x="5451487" y="883869"/>
                  </a:lnTo>
                  <a:lnTo>
                    <a:pt x="5454421" y="884250"/>
                  </a:lnTo>
                  <a:lnTo>
                    <a:pt x="5455247" y="885202"/>
                  </a:lnTo>
                  <a:lnTo>
                    <a:pt x="5450103" y="890308"/>
                  </a:lnTo>
                  <a:lnTo>
                    <a:pt x="5456123" y="890168"/>
                  </a:lnTo>
                  <a:lnTo>
                    <a:pt x="5454891" y="889330"/>
                  </a:lnTo>
                  <a:lnTo>
                    <a:pt x="5455501" y="885494"/>
                  </a:lnTo>
                  <a:lnTo>
                    <a:pt x="5458879" y="889393"/>
                  </a:lnTo>
                  <a:lnTo>
                    <a:pt x="5457406" y="890663"/>
                  </a:lnTo>
                  <a:lnTo>
                    <a:pt x="5456148" y="890663"/>
                  </a:lnTo>
                  <a:lnTo>
                    <a:pt x="5447792" y="891933"/>
                  </a:lnTo>
                  <a:lnTo>
                    <a:pt x="5445112" y="890663"/>
                  </a:lnTo>
                  <a:lnTo>
                    <a:pt x="5446750" y="889393"/>
                  </a:lnTo>
                  <a:lnTo>
                    <a:pt x="5448401" y="888123"/>
                  </a:lnTo>
                  <a:lnTo>
                    <a:pt x="5447119" y="886853"/>
                  </a:lnTo>
                  <a:lnTo>
                    <a:pt x="5442915" y="889393"/>
                  </a:lnTo>
                  <a:lnTo>
                    <a:pt x="5443436" y="885583"/>
                  </a:lnTo>
                  <a:lnTo>
                    <a:pt x="5439651" y="886853"/>
                  </a:lnTo>
                  <a:lnTo>
                    <a:pt x="5441874" y="888123"/>
                  </a:lnTo>
                  <a:lnTo>
                    <a:pt x="5440832" y="890663"/>
                  </a:lnTo>
                  <a:lnTo>
                    <a:pt x="5437924" y="891933"/>
                  </a:lnTo>
                  <a:lnTo>
                    <a:pt x="5443245" y="891933"/>
                  </a:lnTo>
                  <a:lnTo>
                    <a:pt x="5440604" y="894473"/>
                  </a:lnTo>
                  <a:lnTo>
                    <a:pt x="5434152" y="894473"/>
                  </a:lnTo>
                  <a:lnTo>
                    <a:pt x="5431409" y="897013"/>
                  </a:lnTo>
                  <a:lnTo>
                    <a:pt x="5431739" y="894473"/>
                  </a:lnTo>
                  <a:lnTo>
                    <a:pt x="5429758" y="897013"/>
                  </a:lnTo>
                  <a:lnTo>
                    <a:pt x="5421160" y="902093"/>
                  </a:lnTo>
                  <a:lnTo>
                    <a:pt x="5421642" y="908443"/>
                  </a:lnTo>
                  <a:lnTo>
                    <a:pt x="5420601" y="908443"/>
                  </a:lnTo>
                  <a:lnTo>
                    <a:pt x="5418734" y="907173"/>
                  </a:lnTo>
                  <a:lnTo>
                    <a:pt x="5419725" y="905903"/>
                  </a:lnTo>
                  <a:lnTo>
                    <a:pt x="5414480" y="909713"/>
                  </a:lnTo>
                  <a:lnTo>
                    <a:pt x="5409666" y="914793"/>
                  </a:lnTo>
                  <a:lnTo>
                    <a:pt x="5404790" y="919873"/>
                  </a:lnTo>
                  <a:lnTo>
                    <a:pt x="5449989" y="919873"/>
                  </a:lnTo>
                  <a:lnTo>
                    <a:pt x="5453456" y="918629"/>
                  </a:lnTo>
                  <a:lnTo>
                    <a:pt x="5453558" y="917333"/>
                  </a:lnTo>
                  <a:lnTo>
                    <a:pt x="5453519" y="918616"/>
                  </a:lnTo>
                  <a:lnTo>
                    <a:pt x="5453418" y="922413"/>
                  </a:lnTo>
                  <a:lnTo>
                    <a:pt x="5453532" y="922655"/>
                  </a:lnTo>
                  <a:lnTo>
                    <a:pt x="5453596" y="922515"/>
                  </a:lnTo>
                  <a:lnTo>
                    <a:pt x="5455704" y="923683"/>
                  </a:lnTo>
                  <a:lnTo>
                    <a:pt x="5454637" y="924953"/>
                  </a:lnTo>
                  <a:lnTo>
                    <a:pt x="5454027" y="923683"/>
                  </a:lnTo>
                  <a:lnTo>
                    <a:pt x="5453532" y="922655"/>
                  </a:lnTo>
                  <a:lnTo>
                    <a:pt x="5453418" y="922413"/>
                  </a:lnTo>
                  <a:lnTo>
                    <a:pt x="5453519" y="918629"/>
                  </a:lnTo>
                  <a:lnTo>
                    <a:pt x="5449506" y="923683"/>
                  </a:lnTo>
                  <a:lnTo>
                    <a:pt x="5451741" y="923683"/>
                  </a:lnTo>
                  <a:lnTo>
                    <a:pt x="5448986" y="924953"/>
                  </a:lnTo>
                  <a:lnTo>
                    <a:pt x="5452630" y="931303"/>
                  </a:lnTo>
                  <a:lnTo>
                    <a:pt x="5449265" y="931303"/>
                  </a:lnTo>
                  <a:lnTo>
                    <a:pt x="5444934" y="936383"/>
                  </a:lnTo>
                  <a:lnTo>
                    <a:pt x="5448897" y="936383"/>
                  </a:lnTo>
                  <a:lnTo>
                    <a:pt x="5445404" y="940193"/>
                  </a:lnTo>
                  <a:lnTo>
                    <a:pt x="5446661" y="945273"/>
                  </a:lnTo>
                  <a:lnTo>
                    <a:pt x="5443169" y="947813"/>
                  </a:lnTo>
                  <a:lnTo>
                    <a:pt x="5445836" y="951623"/>
                  </a:lnTo>
                  <a:lnTo>
                    <a:pt x="5438114" y="954163"/>
                  </a:lnTo>
                  <a:lnTo>
                    <a:pt x="5442966" y="957973"/>
                  </a:lnTo>
                  <a:lnTo>
                    <a:pt x="5437759" y="954163"/>
                  </a:lnTo>
                  <a:lnTo>
                    <a:pt x="5435270" y="963053"/>
                  </a:lnTo>
                  <a:lnTo>
                    <a:pt x="5436565" y="966863"/>
                  </a:lnTo>
                  <a:lnTo>
                    <a:pt x="5435346" y="965593"/>
                  </a:lnTo>
                  <a:lnTo>
                    <a:pt x="5433822" y="968133"/>
                  </a:lnTo>
                  <a:lnTo>
                    <a:pt x="5432056" y="966863"/>
                  </a:lnTo>
                  <a:lnTo>
                    <a:pt x="5430736" y="969403"/>
                  </a:lnTo>
                  <a:lnTo>
                    <a:pt x="5430456" y="973213"/>
                  </a:lnTo>
                  <a:lnTo>
                    <a:pt x="5433453" y="973213"/>
                  </a:lnTo>
                  <a:lnTo>
                    <a:pt x="5429516" y="977023"/>
                  </a:lnTo>
                  <a:lnTo>
                    <a:pt x="5428881" y="980833"/>
                  </a:lnTo>
                  <a:lnTo>
                    <a:pt x="5428119" y="984643"/>
                  </a:lnTo>
                  <a:lnTo>
                    <a:pt x="5423801" y="987183"/>
                  </a:lnTo>
                  <a:lnTo>
                    <a:pt x="5422735" y="994803"/>
                  </a:lnTo>
                  <a:lnTo>
                    <a:pt x="5420538" y="1005687"/>
                  </a:lnTo>
                  <a:lnTo>
                    <a:pt x="5416004" y="1003693"/>
                  </a:lnTo>
                  <a:lnTo>
                    <a:pt x="5414873" y="1011212"/>
                  </a:lnTo>
                  <a:lnTo>
                    <a:pt x="5420195" y="1007364"/>
                  </a:lnTo>
                  <a:lnTo>
                    <a:pt x="5419915" y="1008773"/>
                  </a:lnTo>
                  <a:lnTo>
                    <a:pt x="5418175" y="1015123"/>
                  </a:lnTo>
                  <a:lnTo>
                    <a:pt x="5415077" y="1013612"/>
                  </a:lnTo>
                  <a:lnTo>
                    <a:pt x="5417197" y="1018933"/>
                  </a:lnTo>
                  <a:lnTo>
                    <a:pt x="5412422" y="1026553"/>
                  </a:lnTo>
                  <a:lnTo>
                    <a:pt x="5410784" y="1027823"/>
                  </a:lnTo>
                  <a:lnTo>
                    <a:pt x="5410632" y="1024013"/>
                  </a:lnTo>
                  <a:lnTo>
                    <a:pt x="5410009" y="1022743"/>
                  </a:lnTo>
                  <a:lnTo>
                    <a:pt x="5408676" y="1031633"/>
                  </a:lnTo>
                  <a:lnTo>
                    <a:pt x="5402694" y="1037983"/>
                  </a:lnTo>
                  <a:lnTo>
                    <a:pt x="5402478" y="1046721"/>
                  </a:lnTo>
                  <a:lnTo>
                    <a:pt x="5406415" y="1045603"/>
                  </a:lnTo>
                  <a:lnTo>
                    <a:pt x="5406809" y="1054493"/>
                  </a:lnTo>
                  <a:lnTo>
                    <a:pt x="5422658" y="1054493"/>
                  </a:lnTo>
                  <a:lnTo>
                    <a:pt x="5420893" y="1053223"/>
                  </a:lnTo>
                  <a:lnTo>
                    <a:pt x="5421973" y="1051953"/>
                  </a:lnTo>
                  <a:lnTo>
                    <a:pt x="5422404" y="1049413"/>
                  </a:lnTo>
                  <a:lnTo>
                    <a:pt x="5422824" y="1049413"/>
                  </a:lnTo>
                  <a:lnTo>
                    <a:pt x="5421185" y="1046873"/>
                  </a:lnTo>
                  <a:lnTo>
                    <a:pt x="5430253" y="1046873"/>
                  </a:lnTo>
                  <a:lnTo>
                    <a:pt x="5430063" y="1045603"/>
                  </a:lnTo>
                  <a:lnTo>
                    <a:pt x="5429491" y="1041793"/>
                  </a:lnTo>
                  <a:lnTo>
                    <a:pt x="5431701" y="1040523"/>
                  </a:lnTo>
                  <a:lnTo>
                    <a:pt x="5433504" y="1043063"/>
                  </a:lnTo>
                  <a:lnTo>
                    <a:pt x="5435168" y="1041793"/>
                  </a:lnTo>
                  <a:lnTo>
                    <a:pt x="5434977" y="1040523"/>
                  </a:lnTo>
                  <a:lnTo>
                    <a:pt x="5434571" y="1037983"/>
                  </a:lnTo>
                  <a:lnTo>
                    <a:pt x="5434495" y="1037475"/>
                  </a:lnTo>
                  <a:lnTo>
                    <a:pt x="5434419" y="1037983"/>
                  </a:lnTo>
                  <a:lnTo>
                    <a:pt x="5432463" y="1031633"/>
                  </a:lnTo>
                  <a:lnTo>
                    <a:pt x="5432107" y="1032065"/>
                  </a:lnTo>
                  <a:lnTo>
                    <a:pt x="5432107" y="1036713"/>
                  </a:lnTo>
                  <a:lnTo>
                    <a:pt x="5431028" y="1037983"/>
                  </a:lnTo>
                  <a:lnTo>
                    <a:pt x="5430164" y="1035443"/>
                  </a:lnTo>
                  <a:lnTo>
                    <a:pt x="5427523" y="1035443"/>
                  </a:lnTo>
                  <a:lnTo>
                    <a:pt x="5429974" y="1034884"/>
                  </a:lnTo>
                  <a:lnTo>
                    <a:pt x="5429732" y="1034173"/>
                  </a:lnTo>
                  <a:lnTo>
                    <a:pt x="5430063" y="1034872"/>
                  </a:lnTo>
                  <a:lnTo>
                    <a:pt x="5431701" y="1034491"/>
                  </a:lnTo>
                  <a:lnTo>
                    <a:pt x="5432107" y="1036713"/>
                  </a:lnTo>
                  <a:lnTo>
                    <a:pt x="5432107" y="1032065"/>
                  </a:lnTo>
                  <a:lnTo>
                    <a:pt x="5431726" y="1032510"/>
                  </a:lnTo>
                  <a:lnTo>
                    <a:pt x="5427764" y="1027823"/>
                  </a:lnTo>
                  <a:lnTo>
                    <a:pt x="5432222" y="1025283"/>
                  </a:lnTo>
                  <a:lnTo>
                    <a:pt x="5439156" y="1029093"/>
                  </a:lnTo>
                  <a:lnTo>
                    <a:pt x="5444668" y="1025283"/>
                  </a:lnTo>
                  <a:lnTo>
                    <a:pt x="5439816" y="1017663"/>
                  </a:lnTo>
                  <a:lnTo>
                    <a:pt x="5441759" y="1015123"/>
                  </a:lnTo>
                  <a:lnTo>
                    <a:pt x="5442737" y="1013853"/>
                  </a:lnTo>
                  <a:lnTo>
                    <a:pt x="5444680" y="1011313"/>
                  </a:lnTo>
                  <a:lnTo>
                    <a:pt x="5442470" y="1013853"/>
                  </a:lnTo>
                  <a:lnTo>
                    <a:pt x="5440108" y="1011313"/>
                  </a:lnTo>
                  <a:lnTo>
                    <a:pt x="5443994" y="1008773"/>
                  </a:lnTo>
                  <a:lnTo>
                    <a:pt x="5443867" y="1006233"/>
                  </a:lnTo>
                  <a:lnTo>
                    <a:pt x="5446115" y="1007503"/>
                  </a:lnTo>
                  <a:lnTo>
                    <a:pt x="5447589" y="1006233"/>
                  </a:lnTo>
                  <a:lnTo>
                    <a:pt x="5451907" y="1001153"/>
                  </a:lnTo>
                  <a:lnTo>
                    <a:pt x="5447525" y="998613"/>
                  </a:lnTo>
                  <a:lnTo>
                    <a:pt x="5451970" y="997343"/>
                  </a:lnTo>
                  <a:lnTo>
                    <a:pt x="5455742" y="992263"/>
                  </a:lnTo>
                  <a:lnTo>
                    <a:pt x="5448185" y="987183"/>
                  </a:lnTo>
                  <a:lnTo>
                    <a:pt x="5451386" y="982103"/>
                  </a:lnTo>
                  <a:lnTo>
                    <a:pt x="5453202" y="985913"/>
                  </a:lnTo>
                  <a:lnTo>
                    <a:pt x="5455958" y="983373"/>
                  </a:lnTo>
                  <a:lnTo>
                    <a:pt x="5456148" y="988453"/>
                  </a:lnTo>
                  <a:lnTo>
                    <a:pt x="5456987" y="985913"/>
                  </a:lnTo>
                  <a:lnTo>
                    <a:pt x="5458130" y="984643"/>
                  </a:lnTo>
                  <a:lnTo>
                    <a:pt x="5456517" y="984643"/>
                  </a:lnTo>
                  <a:lnTo>
                    <a:pt x="5458460" y="983373"/>
                  </a:lnTo>
                  <a:lnTo>
                    <a:pt x="5457749" y="982103"/>
                  </a:lnTo>
                  <a:lnTo>
                    <a:pt x="5455615" y="978293"/>
                  </a:lnTo>
                  <a:lnTo>
                    <a:pt x="5458561" y="977023"/>
                  </a:lnTo>
                  <a:lnTo>
                    <a:pt x="5457876" y="975753"/>
                  </a:lnTo>
                  <a:lnTo>
                    <a:pt x="5455551" y="974483"/>
                  </a:lnTo>
                  <a:lnTo>
                    <a:pt x="5456631" y="973213"/>
                  </a:lnTo>
                  <a:lnTo>
                    <a:pt x="5457634" y="969403"/>
                  </a:lnTo>
                  <a:lnTo>
                    <a:pt x="5454256" y="969403"/>
                  </a:lnTo>
                  <a:lnTo>
                    <a:pt x="5456885" y="968133"/>
                  </a:lnTo>
                  <a:lnTo>
                    <a:pt x="5459501" y="966863"/>
                  </a:lnTo>
                  <a:lnTo>
                    <a:pt x="5462168" y="960513"/>
                  </a:lnTo>
                  <a:lnTo>
                    <a:pt x="5463362" y="957973"/>
                  </a:lnTo>
                  <a:lnTo>
                    <a:pt x="5464568" y="955433"/>
                  </a:lnTo>
                  <a:lnTo>
                    <a:pt x="5469064" y="952893"/>
                  </a:lnTo>
                  <a:lnTo>
                    <a:pt x="5469140" y="952436"/>
                  </a:lnTo>
                  <a:lnTo>
                    <a:pt x="5469953" y="951623"/>
                  </a:lnTo>
                  <a:lnTo>
                    <a:pt x="5469636" y="951661"/>
                  </a:lnTo>
                  <a:lnTo>
                    <a:pt x="5469369" y="951763"/>
                  </a:lnTo>
                  <a:lnTo>
                    <a:pt x="5470029" y="947813"/>
                  </a:lnTo>
                  <a:lnTo>
                    <a:pt x="5471401" y="942733"/>
                  </a:lnTo>
                  <a:lnTo>
                    <a:pt x="5472823" y="940193"/>
                  </a:lnTo>
                  <a:lnTo>
                    <a:pt x="5473433" y="940193"/>
                  </a:lnTo>
                  <a:lnTo>
                    <a:pt x="5477802" y="936383"/>
                  </a:lnTo>
                  <a:lnTo>
                    <a:pt x="5468086" y="935113"/>
                  </a:lnTo>
                  <a:lnTo>
                    <a:pt x="5473001" y="930033"/>
                  </a:lnTo>
                  <a:lnTo>
                    <a:pt x="5478056" y="928763"/>
                  </a:lnTo>
                  <a:lnTo>
                    <a:pt x="5473712" y="933843"/>
                  </a:lnTo>
                  <a:lnTo>
                    <a:pt x="5475948" y="932573"/>
                  </a:lnTo>
                  <a:lnTo>
                    <a:pt x="5483974" y="935113"/>
                  </a:lnTo>
                  <a:lnTo>
                    <a:pt x="5482247" y="932573"/>
                  </a:lnTo>
                  <a:lnTo>
                    <a:pt x="5479643" y="928763"/>
                  </a:lnTo>
                  <a:lnTo>
                    <a:pt x="5477916" y="926223"/>
                  </a:lnTo>
                  <a:lnTo>
                    <a:pt x="5481002" y="924953"/>
                  </a:lnTo>
                  <a:lnTo>
                    <a:pt x="5484076" y="923683"/>
                  </a:lnTo>
                  <a:lnTo>
                    <a:pt x="5484126" y="924953"/>
                  </a:lnTo>
                  <a:lnTo>
                    <a:pt x="5488025" y="923683"/>
                  </a:lnTo>
                  <a:lnTo>
                    <a:pt x="5484355" y="917333"/>
                  </a:lnTo>
                  <a:lnTo>
                    <a:pt x="5485015" y="916063"/>
                  </a:lnTo>
                  <a:lnTo>
                    <a:pt x="5485676" y="914793"/>
                  </a:lnTo>
                  <a:lnTo>
                    <a:pt x="5486997" y="912253"/>
                  </a:lnTo>
                  <a:lnTo>
                    <a:pt x="5487581" y="913523"/>
                  </a:lnTo>
                  <a:lnTo>
                    <a:pt x="5488152" y="913523"/>
                  </a:lnTo>
                  <a:lnTo>
                    <a:pt x="5487530" y="912253"/>
                  </a:lnTo>
                  <a:lnTo>
                    <a:pt x="5486298" y="909713"/>
                  </a:lnTo>
                  <a:lnTo>
                    <a:pt x="5485676" y="908443"/>
                  </a:lnTo>
                  <a:lnTo>
                    <a:pt x="5487086" y="902093"/>
                  </a:lnTo>
                  <a:lnTo>
                    <a:pt x="5487797" y="898283"/>
                  </a:lnTo>
                  <a:lnTo>
                    <a:pt x="5487822" y="898093"/>
                  </a:lnTo>
                  <a:lnTo>
                    <a:pt x="5486971" y="898283"/>
                  </a:lnTo>
                  <a:lnTo>
                    <a:pt x="5487441" y="895756"/>
                  </a:lnTo>
                  <a:lnTo>
                    <a:pt x="5486260" y="897013"/>
                  </a:lnTo>
                  <a:lnTo>
                    <a:pt x="5487441" y="895743"/>
                  </a:lnTo>
                  <a:lnTo>
                    <a:pt x="5489854" y="893203"/>
                  </a:lnTo>
                  <a:lnTo>
                    <a:pt x="5490159" y="893203"/>
                  </a:lnTo>
                  <a:lnTo>
                    <a:pt x="5494871" y="891933"/>
                  </a:lnTo>
                  <a:lnTo>
                    <a:pt x="5492902" y="890676"/>
                  </a:lnTo>
                  <a:lnTo>
                    <a:pt x="5492839" y="886853"/>
                  </a:lnTo>
                  <a:lnTo>
                    <a:pt x="5492940" y="890676"/>
                  </a:lnTo>
                  <a:lnTo>
                    <a:pt x="5496331" y="891933"/>
                  </a:lnTo>
                  <a:lnTo>
                    <a:pt x="5494807" y="895743"/>
                  </a:lnTo>
                  <a:lnTo>
                    <a:pt x="5499887" y="895743"/>
                  </a:lnTo>
                  <a:lnTo>
                    <a:pt x="5496865" y="890663"/>
                  </a:lnTo>
                  <a:lnTo>
                    <a:pt x="5498503" y="889393"/>
                  </a:lnTo>
                  <a:lnTo>
                    <a:pt x="5500230" y="890663"/>
                  </a:lnTo>
                  <a:lnTo>
                    <a:pt x="5501030" y="888123"/>
                  </a:lnTo>
                  <a:lnTo>
                    <a:pt x="5502237" y="884313"/>
                  </a:lnTo>
                  <a:lnTo>
                    <a:pt x="5498350" y="882167"/>
                  </a:lnTo>
                  <a:lnTo>
                    <a:pt x="5498706" y="881773"/>
                  </a:lnTo>
                  <a:lnTo>
                    <a:pt x="5503723" y="876693"/>
                  </a:lnTo>
                  <a:lnTo>
                    <a:pt x="5506415" y="874153"/>
                  </a:lnTo>
                  <a:lnTo>
                    <a:pt x="5509107" y="871613"/>
                  </a:lnTo>
                  <a:lnTo>
                    <a:pt x="5510542" y="870343"/>
                  </a:lnTo>
                  <a:lnTo>
                    <a:pt x="5511978" y="869073"/>
                  </a:lnTo>
                  <a:lnTo>
                    <a:pt x="5514848" y="866533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16275063" y="4039888"/>
              <a:ext cx="243204" cy="461645"/>
            </a:xfrm>
            <a:custGeom>
              <a:avLst/>
              <a:gdLst/>
              <a:ahLst/>
              <a:cxnLst/>
              <a:rect l="l" t="t" r="r" b="b"/>
              <a:pathLst>
                <a:path w="243205" h="461645">
                  <a:moveTo>
                    <a:pt x="812" y="459079"/>
                  </a:moveTo>
                  <a:lnTo>
                    <a:pt x="482" y="459600"/>
                  </a:lnTo>
                  <a:lnTo>
                    <a:pt x="0" y="460184"/>
                  </a:lnTo>
                  <a:lnTo>
                    <a:pt x="673" y="461060"/>
                  </a:lnTo>
                  <a:lnTo>
                    <a:pt x="812" y="459079"/>
                  </a:lnTo>
                  <a:close/>
                </a:path>
                <a:path w="243205" h="461645">
                  <a:moveTo>
                    <a:pt x="952" y="457200"/>
                  </a:moveTo>
                  <a:lnTo>
                    <a:pt x="431" y="457771"/>
                  </a:lnTo>
                  <a:lnTo>
                    <a:pt x="647" y="457873"/>
                  </a:lnTo>
                  <a:lnTo>
                    <a:pt x="787" y="458012"/>
                  </a:lnTo>
                  <a:lnTo>
                    <a:pt x="876" y="458152"/>
                  </a:lnTo>
                  <a:lnTo>
                    <a:pt x="952" y="457200"/>
                  </a:lnTo>
                  <a:close/>
                </a:path>
                <a:path w="243205" h="461645">
                  <a:moveTo>
                    <a:pt x="1168" y="458470"/>
                  </a:moveTo>
                  <a:lnTo>
                    <a:pt x="889" y="458152"/>
                  </a:lnTo>
                  <a:lnTo>
                    <a:pt x="812" y="459079"/>
                  </a:lnTo>
                  <a:lnTo>
                    <a:pt x="1016" y="458762"/>
                  </a:lnTo>
                  <a:lnTo>
                    <a:pt x="1168" y="458470"/>
                  </a:lnTo>
                  <a:close/>
                </a:path>
                <a:path w="243205" h="461645">
                  <a:moveTo>
                    <a:pt x="11404" y="437629"/>
                  </a:moveTo>
                  <a:lnTo>
                    <a:pt x="10845" y="437680"/>
                  </a:lnTo>
                  <a:lnTo>
                    <a:pt x="11290" y="438378"/>
                  </a:lnTo>
                  <a:lnTo>
                    <a:pt x="11404" y="437629"/>
                  </a:lnTo>
                  <a:close/>
                </a:path>
                <a:path w="243205" h="461645">
                  <a:moveTo>
                    <a:pt x="12026" y="439508"/>
                  </a:moveTo>
                  <a:lnTo>
                    <a:pt x="11290" y="438378"/>
                  </a:lnTo>
                  <a:lnTo>
                    <a:pt x="11226" y="438810"/>
                  </a:lnTo>
                  <a:lnTo>
                    <a:pt x="12026" y="439508"/>
                  </a:lnTo>
                  <a:close/>
                </a:path>
                <a:path w="243205" h="461645">
                  <a:moveTo>
                    <a:pt x="13055" y="440385"/>
                  </a:moveTo>
                  <a:lnTo>
                    <a:pt x="12026" y="439508"/>
                  </a:lnTo>
                  <a:lnTo>
                    <a:pt x="12204" y="439762"/>
                  </a:lnTo>
                  <a:lnTo>
                    <a:pt x="12534" y="440055"/>
                  </a:lnTo>
                  <a:lnTo>
                    <a:pt x="13055" y="440385"/>
                  </a:lnTo>
                  <a:close/>
                </a:path>
                <a:path w="243205" h="461645">
                  <a:moveTo>
                    <a:pt x="17119" y="437134"/>
                  </a:moveTo>
                  <a:lnTo>
                    <a:pt x="15875" y="434759"/>
                  </a:lnTo>
                  <a:lnTo>
                    <a:pt x="14871" y="435902"/>
                  </a:lnTo>
                  <a:lnTo>
                    <a:pt x="11582" y="436613"/>
                  </a:lnTo>
                  <a:lnTo>
                    <a:pt x="11404" y="437629"/>
                  </a:lnTo>
                  <a:lnTo>
                    <a:pt x="17119" y="437134"/>
                  </a:lnTo>
                  <a:close/>
                </a:path>
                <a:path w="243205" h="461645">
                  <a:moveTo>
                    <a:pt x="32613" y="94094"/>
                  </a:moveTo>
                  <a:lnTo>
                    <a:pt x="30073" y="96469"/>
                  </a:lnTo>
                  <a:lnTo>
                    <a:pt x="31572" y="96050"/>
                  </a:lnTo>
                  <a:lnTo>
                    <a:pt x="32613" y="94094"/>
                  </a:lnTo>
                  <a:close/>
                </a:path>
                <a:path w="243205" h="461645">
                  <a:moveTo>
                    <a:pt x="43065" y="419633"/>
                  </a:moveTo>
                  <a:lnTo>
                    <a:pt x="39573" y="423824"/>
                  </a:lnTo>
                  <a:lnTo>
                    <a:pt x="40360" y="423760"/>
                  </a:lnTo>
                  <a:lnTo>
                    <a:pt x="43065" y="419633"/>
                  </a:lnTo>
                  <a:close/>
                </a:path>
                <a:path w="243205" h="461645">
                  <a:moveTo>
                    <a:pt x="43510" y="423506"/>
                  </a:moveTo>
                  <a:lnTo>
                    <a:pt x="40360" y="423760"/>
                  </a:lnTo>
                  <a:lnTo>
                    <a:pt x="39204" y="425513"/>
                  </a:lnTo>
                  <a:lnTo>
                    <a:pt x="43281" y="424091"/>
                  </a:lnTo>
                  <a:lnTo>
                    <a:pt x="43510" y="423506"/>
                  </a:lnTo>
                  <a:close/>
                </a:path>
                <a:path w="243205" h="461645">
                  <a:moveTo>
                    <a:pt x="49580" y="421894"/>
                  </a:moveTo>
                  <a:lnTo>
                    <a:pt x="43281" y="424091"/>
                  </a:lnTo>
                  <a:lnTo>
                    <a:pt x="42621" y="425805"/>
                  </a:lnTo>
                  <a:lnTo>
                    <a:pt x="49580" y="421894"/>
                  </a:lnTo>
                  <a:close/>
                </a:path>
                <a:path w="243205" h="461645">
                  <a:moveTo>
                    <a:pt x="55130" y="407352"/>
                  </a:moveTo>
                  <a:lnTo>
                    <a:pt x="54838" y="405130"/>
                  </a:lnTo>
                  <a:lnTo>
                    <a:pt x="54749" y="404583"/>
                  </a:lnTo>
                  <a:lnTo>
                    <a:pt x="52666" y="405930"/>
                  </a:lnTo>
                  <a:lnTo>
                    <a:pt x="51917" y="408787"/>
                  </a:lnTo>
                  <a:lnTo>
                    <a:pt x="54495" y="406844"/>
                  </a:lnTo>
                  <a:lnTo>
                    <a:pt x="55130" y="407352"/>
                  </a:lnTo>
                  <a:close/>
                </a:path>
                <a:path w="243205" h="461645">
                  <a:moveTo>
                    <a:pt x="98196" y="270090"/>
                  </a:moveTo>
                  <a:lnTo>
                    <a:pt x="95440" y="271195"/>
                  </a:lnTo>
                  <a:lnTo>
                    <a:pt x="97790" y="273380"/>
                  </a:lnTo>
                  <a:lnTo>
                    <a:pt x="98196" y="270090"/>
                  </a:lnTo>
                  <a:close/>
                </a:path>
                <a:path w="243205" h="461645">
                  <a:moveTo>
                    <a:pt x="106248" y="298970"/>
                  </a:moveTo>
                  <a:lnTo>
                    <a:pt x="104432" y="297942"/>
                  </a:lnTo>
                  <a:lnTo>
                    <a:pt x="106184" y="299034"/>
                  </a:lnTo>
                  <a:close/>
                </a:path>
                <a:path w="243205" h="461645">
                  <a:moveTo>
                    <a:pt x="107823" y="297370"/>
                  </a:moveTo>
                  <a:lnTo>
                    <a:pt x="106248" y="298970"/>
                  </a:lnTo>
                  <a:lnTo>
                    <a:pt x="107353" y="299580"/>
                  </a:lnTo>
                  <a:lnTo>
                    <a:pt x="107823" y="297370"/>
                  </a:lnTo>
                  <a:close/>
                </a:path>
                <a:path w="243205" h="461645">
                  <a:moveTo>
                    <a:pt x="114592" y="241896"/>
                  </a:moveTo>
                  <a:lnTo>
                    <a:pt x="114046" y="239928"/>
                  </a:lnTo>
                  <a:lnTo>
                    <a:pt x="113995" y="239001"/>
                  </a:lnTo>
                  <a:lnTo>
                    <a:pt x="113207" y="240093"/>
                  </a:lnTo>
                  <a:lnTo>
                    <a:pt x="112712" y="241007"/>
                  </a:lnTo>
                  <a:lnTo>
                    <a:pt x="114592" y="241896"/>
                  </a:lnTo>
                  <a:close/>
                </a:path>
                <a:path w="243205" h="461645">
                  <a:moveTo>
                    <a:pt x="115544" y="237083"/>
                  </a:moveTo>
                  <a:lnTo>
                    <a:pt x="115493" y="235864"/>
                  </a:lnTo>
                  <a:lnTo>
                    <a:pt x="114274" y="236766"/>
                  </a:lnTo>
                  <a:lnTo>
                    <a:pt x="113957" y="237832"/>
                  </a:lnTo>
                  <a:lnTo>
                    <a:pt x="113995" y="239001"/>
                  </a:lnTo>
                  <a:lnTo>
                    <a:pt x="114681" y="238112"/>
                  </a:lnTo>
                  <a:lnTo>
                    <a:pt x="115544" y="237083"/>
                  </a:lnTo>
                  <a:close/>
                </a:path>
                <a:path w="243205" h="461645">
                  <a:moveTo>
                    <a:pt x="125742" y="264756"/>
                  </a:moveTo>
                  <a:lnTo>
                    <a:pt x="125298" y="267538"/>
                  </a:lnTo>
                  <a:lnTo>
                    <a:pt x="125336" y="268630"/>
                  </a:lnTo>
                  <a:lnTo>
                    <a:pt x="125742" y="264756"/>
                  </a:lnTo>
                  <a:close/>
                </a:path>
                <a:path w="243205" h="461645">
                  <a:moveTo>
                    <a:pt x="168135" y="91973"/>
                  </a:moveTo>
                  <a:lnTo>
                    <a:pt x="167868" y="92417"/>
                  </a:lnTo>
                  <a:lnTo>
                    <a:pt x="168135" y="91973"/>
                  </a:lnTo>
                  <a:close/>
                </a:path>
                <a:path w="243205" h="461645">
                  <a:moveTo>
                    <a:pt x="206743" y="87198"/>
                  </a:moveTo>
                  <a:lnTo>
                    <a:pt x="206629" y="84429"/>
                  </a:lnTo>
                  <a:lnTo>
                    <a:pt x="202628" y="83350"/>
                  </a:lnTo>
                  <a:lnTo>
                    <a:pt x="202692" y="85013"/>
                  </a:lnTo>
                  <a:lnTo>
                    <a:pt x="206743" y="87198"/>
                  </a:lnTo>
                  <a:close/>
                </a:path>
                <a:path w="243205" h="461645">
                  <a:moveTo>
                    <a:pt x="242862" y="2184"/>
                  </a:moveTo>
                  <a:lnTo>
                    <a:pt x="241642" y="0"/>
                  </a:lnTo>
                  <a:lnTo>
                    <a:pt x="240588" y="1651"/>
                  </a:lnTo>
                  <a:lnTo>
                    <a:pt x="238340" y="2768"/>
                  </a:lnTo>
                  <a:lnTo>
                    <a:pt x="238417" y="3886"/>
                  </a:lnTo>
                  <a:lnTo>
                    <a:pt x="240665" y="3860"/>
                  </a:lnTo>
                  <a:lnTo>
                    <a:pt x="242862" y="2184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0"/>
            <a:ext cx="20104100" cy="11308715"/>
            <a:chOff x="0" y="0"/>
            <a:chExt cx="20104100" cy="113087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10080885" cy="1130855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8556415" y="0"/>
              <a:ext cx="11548110" cy="11308715"/>
            </a:xfrm>
            <a:custGeom>
              <a:avLst/>
              <a:gdLst/>
              <a:ahLst/>
              <a:cxnLst/>
              <a:rect l="l" t="t" r="r" b="b"/>
              <a:pathLst>
                <a:path w="11548110" h="11308715">
                  <a:moveTo>
                    <a:pt x="11547679" y="0"/>
                  </a:moveTo>
                  <a:lnTo>
                    <a:pt x="0" y="0"/>
                  </a:lnTo>
                  <a:lnTo>
                    <a:pt x="1836488" y="11308556"/>
                  </a:lnTo>
                  <a:lnTo>
                    <a:pt x="11547679" y="11308556"/>
                  </a:lnTo>
                  <a:lnTo>
                    <a:pt x="11547679" y="0"/>
                  </a:lnTo>
                  <a:close/>
                </a:path>
              </a:pathLst>
            </a:custGeom>
            <a:solidFill>
              <a:srgbClr val="F7F5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668661" y="7850734"/>
              <a:ext cx="5715637" cy="3457821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325237" y="5556"/>
              <a:ext cx="2214064" cy="1130300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254311" y="6291180"/>
              <a:ext cx="655702" cy="2731740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864230" y="2165337"/>
              <a:ext cx="328241" cy="2031603"/>
            </a:xfrm>
            <a:prstGeom prst="rect">
              <a:avLst/>
            </a:prstGeom>
          </p:spPr>
        </p:pic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9799470" y="626296"/>
            <a:ext cx="6267450" cy="6642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4200" dirty="0"/>
              <a:t>МАСТЕР</a:t>
            </a:r>
            <a:r>
              <a:rPr sz="4200" spc="-270" dirty="0"/>
              <a:t> </a:t>
            </a:r>
            <a:r>
              <a:rPr sz="4200" spc="-30" dirty="0"/>
              <a:t>АУДИТОРИИ</a:t>
            </a:r>
            <a:endParaRPr sz="4200"/>
          </a:p>
        </p:txBody>
      </p:sp>
      <p:sp>
        <p:nvSpPr>
          <p:cNvPr id="10" name="object 10"/>
          <p:cNvSpPr txBox="1"/>
          <p:nvPr/>
        </p:nvSpPr>
        <p:spPr>
          <a:xfrm>
            <a:off x="10776995" y="1361155"/>
            <a:ext cx="5484495" cy="488950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3000" b="1" dirty="0">
                <a:solidFill>
                  <a:srgbClr val="522E48"/>
                </a:solidFill>
                <a:latin typeface="Montserrat"/>
                <a:cs typeface="Montserrat"/>
              </a:rPr>
              <a:t>Бизнес</a:t>
            </a:r>
            <a:r>
              <a:rPr sz="3000" b="1" spc="7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3000" b="1" dirty="0">
                <a:solidFill>
                  <a:srgbClr val="522E48"/>
                </a:solidFill>
                <a:latin typeface="Montserrat"/>
                <a:cs typeface="Montserrat"/>
              </a:rPr>
              <a:t>-</a:t>
            </a:r>
            <a:r>
              <a:rPr sz="3000" b="1" spc="8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3000" b="1" dirty="0">
                <a:solidFill>
                  <a:srgbClr val="522E48"/>
                </a:solidFill>
                <a:latin typeface="Montserrat"/>
                <a:cs typeface="Montserrat"/>
              </a:rPr>
              <a:t>тренеры</a:t>
            </a:r>
            <a:r>
              <a:rPr sz="3000" b="1" spc="8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3000" b="1" dirty="0">
                <a:solidFill>
                  <a:srgbClr val="522E48"/>
                </a:solidFill>
                <a:latin typeface="Montserrat"/>
                <a:cs typeface="Montserrat"/>
              </a:rPr>
              <a:t>и</a:t>
            </a:r>
            <a:r>
              <a:rPr sz="3000" b="1" spc="7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3000" b="1" spc="-10" dirty="0">
                <a:solidFill>
                  <a:srgbClr val="522E48"/>
                </a:solidFill>
                <a:latin typeface="Montserrat"/>
                <a:cs typeface="Montserrat"/>
              </a:rPr>
              <a:t>коучи</a:t>
            </a:r>
            <a:endParaRPr sz="3000">
              <a:latin typeface="Montserrat"/>
              <a:cs typeface="Montserrat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9669593" y="84644"/>
            <a:ext cx="10380980" cy="11217275"/>
            <a:chOff x="9669593" y="84644"/>
            <a:chExt cx="10380980" cy="11217275"/>
          </a:xfrm>
        </p:grpSpPr>
        <p:sp>
          <p:nvSpPr>
            <p:cNvPr id="12" name="object 12"/>
            <p:cNvSpPr/>
            <p:nvPr/>
          </p:nvSpPr>
          <p:spPr>
            <a:xfrm>
              <a:off x="9811219" y="1270956"/>
              <a:ext cx="6413500" cy="90170"/>
            </a:xfrm>
            <a:custGeom>
              <a:avLst/>
              <a:gdLst/>
              <a:ahLst/>
              <a:cxnLst/>
              <a:rect l="l" t="t" r="r" b="b"/>
              <a:pathLst>
                <a:path w="6413500" h="90169">
                  <a:moveTo>
                    <a:pt x="6413019" y="0"/>
                  </a:moveTo>
                  <a:lnTo>
                    <a:pt x="0" y="0"/>
                  </a:lnTo>
                  <a:lnTo>
                    <a:pt x="0" y="89986"/>
                  </a:lnTo>
                  <a:lnTo>
                    <a:pt x="6413019" y="89986"/>
                  </a:lnTo>
                  <a:lnTo>
                    <a:pt x="6413019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789736" y="7171080"/>
              <a:ext cx="2342996" cy="230099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681804" y="7245547"/>
              <a:ext cx="1494331" cy="149855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3736396" y="9141237"/>
              <a:ext cx="48895" cy="217804"/>
            </a:xfrm>
            <a:custGeom>
              <a:avLst/>
              <a:gdLst/>
              <a:ahLst/>
              <a:cxnLst/>
              <a:rect l="l" t="t" r="r" b="b"/>
              <a:pathLst>
                <a:path w="48894" h="217804">
                  <a:moveTo>
                    <a:pt x="1028" y="209130"/>
                  </a:moveTo>
                  <a:lnTo>
                    <a:pt x="825" y="208965"/>
                  </a:lnTo>
                  <a:lnTo>
                    <a:pt x="444" y="208978"/>
                  </a:lnTo>
                  <a:lnTo>
                    <a:pt x="1028" y="209130"/>
                  </a:lnTo>
                  <a:close/>
                </a:path>
                <a:path w="48894" h="217804">
                  <a:moveTo>
                    <a:pt x="1498" y="213588"/>
                  </a:moveTo>
                  <a:lnTo>
                    <a:pt x="1168" y="213372"/>
                  </a:lnTo>
                  <a:lnTo>
                    <a:pt x="1028" y="213499"/>
                  </a:lnTo>
                  <a:lnTo>
                    <a:pt x="1231" y="213525"/>
                  </a:lnTo>
                  <a:lnTo>
                    <a:pt x="1384" y="213563"/>
                  </a:lnTo>
                  <a:close/>
                </a:path>
                <a:path w="48894" h="217804">
                  <a:moveTo>
                    <a:pt x="1828" y="213715"/>
                  </a:moveTo>
                  <a:lnTo>
                    <a:pt x="1498" y="213588"/>
                  </a:lnTo>
                  <a:lnTo>
                    <a:pt x="1828" y="213791"/>
                  </a:lnTo>
                  <a:close/>
                </a:path>
                <a:path w="48894" h="217804">
                  <a:moveTo>
                    <a:pt x="1993" y="209372"/>
                  </a:moveTo>
                  <a:lnTo>
                    <a:pt x="1028" y="209130"/>
                  </a:lnTo>
                  <a:lnTo>
                    <a:pt x="1155" y="209232"/>
                  </a:lnTo>
                  <a:lnTo>
                    <a:pt x="1993" y="209372"/>
                  </a:lnTo>
                  <a:close/>
                </a:path>
                <a:path w="48894" h="217804">
                  <a:moveTo>
                    <a:pt x="2197" y="210337"/>
                  </a:moveTo>
                  <a:lnTo>
                    <a:pt x="2095" y="210527"/>
                  </a:lnTo>
                  <a:lnTo>
                    <a:pt x="2197" y="210337"/>
                  </a:lnTo>
                  <a:close/>
                </a:path>
                <a:path w="48894" h="217804">
                  <a:moveTo>
                    <a:pt x="2514" y="214223"/>
                  </a:moveTo>
                  <a:lnTo>
                    <a:pt x="1828" y="213791"/>
                  </a:lnTo>
                  <a:lnTo>
                    <a:pt x="1689" y="214033"/>
                  </a:lnTo>
                  <a:lnTo>
                    <a:pt x="2514" y="214223"/>
                  </a:lnTo>
                  <a:close/>
                </a:path>
                <a:path w="48894" h="217804">
                  <a:moveTo>
                    <a:pt x="2667" y="211112"/>
                  </a:moveTo>
                  <a:lnTo>
                    <a:pt x="2514" y="211010"/>
                  </a:lnTo>
                  <a:lnTo>
                    <a:pt x="2336" y="210807"/>
                  </a:lnTo>
                  <a:lnTo>
                    <a:pt x="2146" y="210781"/>
                  </a:lnTo>
                  <a:lnTo>
                    <a:pt x="1993" y="210756"/>
                  </a:lnTo>
                  <a:lnTo>
                    <a:pt x="1790" y="210718"/>
                  </a:lnTo>
                  <a:lnTo>
                    <a:pt x="1955" y="210845"/>
                  </a:lnTo>
                  <a:lnTo>
                    <a:pt x="2260" y="210985"/>
                  </a:lnTo>
                  <a:lnTo>
                    <a:pt x="2667" y="211112"/>
                  </a:lnTo>
                  <a:close/>
                </a:path>
                <a:path w="48894" h="217804">
                  <a:moveTo>
                    <a:pt x="3035" y="209550"/>
                  </a:moveTo>
                  <a:lnTo>
                    <a:pt x="1993" y="209372"/>
                  </a:lnTo>
                  <a:lnTo>
                    <a:pt x="2209" y="209435"/>
                  </a:lnTo>
                  <a:lnTo>
                    <a:pt x="2540" y="209486"/>
                  </a:lnTo>
                  <a:lnTo>
                    <a:pt x="3035" y="209550"/>
                  </a:lnTo>
                  <a:close/>
                </a:path>
                <a:path w="48894" h="217804">
                  <a:moveTo>
                    <a:pt x="3238" y="203200"/>
                  </a:moveTo>
                  <a:lnTo>
                    <a:pt x="1460" y="203200"/>
                  </a:lnTo>
                  <a:lnTo>
                    <a:pt x="2171" y="204470"/>
                  </a:lnTo>
                  <a:lnTo>
                    <a:pt x="3238" y="203200"/>
                  </a:lnTo>
                  <a:close/>
                </a:path>
                <a:path w="48894" h="217804">
                  <a:moveTo>
                    <a:pt x="3390" y="213829"/>
                  </a:moveTo>
                  <a:lnTo>
                    <a:pt x="3136" y="213360"/>
                  </a:lnTo>
                  <a:lnTo>
                    <a:pt x="2603" y="213360"/>
                  </a:lnTo>
                  <a:lnTo>
                    <a:pt x="3390" y="213829"/>
                  </a:lnTo>
                  <a:close/>
                </a:path>
                <a:path w="48894" h="217804">
                  <a:moveTo>
                    <a:pt x="3429" y="210921"/>
                  </a:moveTo>
                  <a:lnTo>
                    <a:pt x="2705" y="210794"/>
                  </a:lnTo>
                  <a:lnTo>
                    <a:pt x="2349" y="210705"/>
                  </a:lnTo>
                  <a:lnTo>
                    <a:pt x="2197" y="210604"/>
                  </a:lnTo>
                  <a:lnTo>
                    <a:pt x="2286" y="210731"/>
                  </a:lnTo>
                  <a:lnTo>
                    <a:pt x="2768" y="210883"/>
                  </a:lnTo>
                  <a:lnTo>
                    <a:pt x="3187" y="210934"/>
                  </a:lnTo>
                  <a:lnTo>
                    <a:pt x="3429" y="210921"/>
                  </a:lnTo>
                  <a:close/>
                </a:path>
                <a:path w="48894" h="217804">
                  <a:moveTo>
                    <a:pt x="4648" y="208826"/>
                  </a:moveTo>
                  <a:lnTo>
                    <a:pt x="2895" y="208305"/>
                  </a:lnTo>
                  <a:lnTo>
                    <a:pt x="2616" y="208559"/>
                  </a:lnTo>
                  <a:lnTo>
                    <a:pt x="533" y="208737"/>
                  </a:lnTo>
                  <a:lnTo>
                    <a:pt x="825" y="208965"/>
                  </a:lnTo>
                  <a:lnTo>
                    <a:pt x="4648" y="208826"/>
                  </a:lnTo>
                  <a:close/>
                </a:path>
                <a:path w="48894" h="217804">
                  <a:moveTo>
                    <a:pt x="5638" y="135699"/>
                  </a:moveTo>
                  <a:close/>
                </a:path>
                <a:path w="48894" h="217804">
                  <a:moveTo>
                    <a:pt x="5791" y="217779"/>
                  </a:moveTo>
                  <a:lnTo>
                    <a:pt x="5448" y="217411"/>
                  </a:lnTo>
                  <a:lnTo>
                    <a:pt x="2032" y="216725"/>
                  </a:lnTo>
                  <a:lnTo>
                    <a:pt x="2895" y="217347"/>
                  </a:lnTo>
                  <a:lnTo>
                    <a:pt x="3771" y="217563"/>
                  </a:lnTo>
                  <a:lnTo>
                    <a:pt x="5791" y="217779"/>
                  </a:lnTo>
                  <a:close/>
                </a:path>
                <a:path w="48894" h="217804">
                  <a:moveTo>
                    <a:pt x="6045" y="197675"/>
                  </a:moveTo>
                  <a:lnTo>
                    <a:pt x="4927" y="198081"/>
                  </a:lnTo>
                  <a:lnTo>
                    <a:pt x="5549" y="197916"/>
                  </a:lnTo>
                  <a:lnTo>
                    <a:pt x="5854" y="197789"/>
                  </a:lnTo>
                  <a:lnTo>
                    <a:pt x="6045" y="197675"/>
                  </a:lnTo>
                  <a:close/>
                </a:path>
                <a:path w="48894" h="217804">
                  <a:moveTo>
                    <a:pt x="6172" y="134874"/>
                  </a:moveTo>
                  <a:lnTo>
                    <a:pt x="5854" y="135077"/>
                  </a:lnTo>
                  <a:lnTo>
                    <a:pt x="5676" y="135382"/>
                  </a:lnTo>
                  <a:lnTo>
                    <a:pt x="5638" y="135699"/>
                  </a:lnTo>
                  <a:lnTo>
                    <a:pt x="6172" y="134874"/>
                  </a:lnTo>
                  <a:close/>
                </a:path>
                <a:path w="48894" h="217804">
                  <a:moveTo>
                    <a:pt x="6858" y="155003"/>
                  </a:moveTo>
                  <a:lnTo>
                    <a:pt x="6438" y="154940"/>
                  </a:lnTo>
                  <a:lnTo>
                    <a:pt x="6858" y="155003"/>
                  </a:lnTo>
                  <a:close/>
                </a:path>
                <a:path w="48894" h="217804">
                  <a:moveTo>
                    <a:pt x="7213" y="193827"/>
                  </a:moveTo>
                  <a:lnTo>
                    <a:pt x="6946" y="193814"/>
                  </a:lnTo>
                  <a:lnTo>
                    <a:pt x="6667" y="193814"/>
                  </a:lnTo>
                  <a:lnTo>
                    <a:pt x="6438" y="193852"/>
                  </a:lnTo>
                  <a:lnTo>
                    <a:pt x="6629" y="193865"/>
                  </a:lnTo>
                  <a:lnTo>
                    <a:pt x="6908" y="193865"/>
                  </a:lnTo>
                  <a:lnTo>
                    <a:pt x="7213" y="193827"/>
                  </a:lnTo>
                  <a:close/>
                </a:path>
                <a:path w="48894" h="217804">
                  <a:moveTo>
                    <a:pt x="7658" y="129540"/>
                  </a:moveTo>
                  <a:lnTo>
                    <a:pt x="6858" y="128663"/>
                  </a:lnTo>
                  <a:lnTo>
                    <a:pt x="6642" y="128600"/>
                  </a:lnTo>
                  <a:lnTo>
                    <a:pt x="7061" y="129540"/>
                  </a:lnTo>
                  <a:lnTo>
                    <a:pt x="7658" y="129540"/>
                  </a:lnTo>
                  <a:close/>
                </a:path>
                <a:path w="48894" h="217804">
                  <a:moveTo>
                    <a:pt x="7937" y="212331"/>
                  </a:moveTo>
                  <a:lnTo>
                    <a:pt x="7124" y="212090"/>
                  </a:lnTo>
                  <a:lnTo>
                    <a:pt x="6680" y="213360"/>
                  </a:lnTo>
                  <a:lnTo>
                    <a:pt x="7937" y="212331"/>
                  </a:lnTo>
                  <a:close/>
                </a:path>
                <a:path w="48894" h="217804">
                  <a:moveTo>
                    <a:pt x="8166" y="131978"/>
                  </a:moveTo>
                  <a:lnTo>
                    <a:pt x="7759" y="131838"/>
                  </a:lnTo>
                  <a:lnTo>
                    <a:pt x="7429" y="131775"/>
                  </a:lnTo>
                  <a:lnTo>
                    <a:pt x="6083" y="132207"/>
                  </a:lnTo>
                  <a:lnTo>
                    <a:pt x="7137" y="132194"/>
                  </a:lnTo>
                  <a:lnTo>
                    <a:pt x="7759" y="132080"/>
                  </a:lnTo>
                  <a:lnTo>
                    <a:pt x="8166" y="131978"/>
                  </a:lnTo>
                  <a:close/>
                </a:path>
                <a:path w="48894" h="217804">
                  <a:moveTo>
                    <a:pt x="8851" y="157480"/>
                  </a:moveTo>
                  <a:lnTo>
                    <a:pt x="6896" y="156210"/>
                  </a:lnTo>
                  <a:lnTo>
                    <a:pt x="8102" y="157480"/>
                  </a:lnTo>
                  <a:lnTo>
                    <a:pt x="8851" y="157480"/>
                  </a:lnTo>
                  <a:close/>
                </a:path>
                <a:path w="48894" h="217804">
                  <a:moveTo>
                    <a:pt x="9194" y="173850"/>
                  </a:moveTo>
                  <a:lnTo>
                    <a:pt x="8496" y="173126"/>
                  </a:lnTo>
                  <a:lnTo>
                    <a:pt x="6794" y="173342"/>
                  </a:lnTo>
                  <a:lnTo>
                    <a:pt x="9194" y="173850"/>
                  </a:lnTo>
                  <a:close/>
                </a:path>
                <a:path w="48894" h="217804">
                  <a:moveTo>
                    <a:pt x="9525" y="216052"/>
                  </a:moveTo>
                  <a:lnTo>
                    <a:pt x="7912" y="215455"/>
                  </a:lnTo>
                  <a:lnTo>
                    <a:pt x="5041" y="214655"/>
                  </a:lnTo>
                  <a:lnTo>
                    <a:pt x="4546" y="214630"/>
                  </a:lnTo>
                  <a:lnTo>
                    <a:pt x="4711" y="214630"/>
                  </a:lnTo>
                  <a:lnTo>
                    <a:pt x="3390" y="213829"/>
                  </a:lnTo>
                  <a:lnTo>
                    <a:pt x="3797" y="214591"/>
                  </a:lnTo>
                  <a:lnTo>
                    <a:pt x="1854" y="214490"/>
                  </a:lnTo>
                  <a:lnTo>
                    <a:pt x="5105" y="215277"/>
                  </a:lnTo>
                  <a:lnTo>
                    <a:pt x="3708" y="215201"/>
                  </a:lnTo>
                  <a:lnTo>
                    <a:pt x="7594" y="216103"/>
                  </a:lnTo>
                  <a:lnTo>
                    <a:pt x="7962" y="216471"/>
                  </a:lnTo>
                  <a:lnTo>
                    <a:pt x="6426" y="216509"/>
                  </a:lnTo>
                  <a:lnTo>
                    <a:pt x="5156" y="216281"/>
                  </a:lnTo>
                  <a:lnTo>
                    <a:pt x="6032" y="216522"/>
                  </a:lnTo>
                  <a:lnTo>
                    <a:pt x="4343" y="216687"/>
                  </a:lnTo>
                  <a:lnTo>
                    <a:pt x="6477" y="217131"/>
                  </a:lnTo>
                  <a:lnTo>
                    <a:pt x="9194" y="217068"/>
                  </a:lnTo>
                  <a:lnTo>
                    <a:pt x="9372" y="216573"/>
                  </a:lnTo>
                  <a:lnTo>
                    <a:pt x="7251" y="215734"/>
                  </a:lnTo>
                  <a:lnTo>
                    <a:pt x="8013" y="215709"/>
                  </a:lnTo>
                  <a:lnTo>
                    <a:pt x="8902" y="215938"/>
                  </a:lnTo>
                  <a:lnTo>
                    <a:pt x="9525" y="216052"/>
                  </a:lnTo>
                  <a:close/>
                </a:path>
                <a:path w="48894" h="217804">
                  <a:moveTo>
                    <a:pt x="9613" y="173990"/>
                  </a:moveTo>
                  <a:lnTo>
                    <a:pt x="6273" y="173990"/>
                  </a:lnTo>
                  <a:lnTo>
                    <a:pt x="6527" y="175247"/>
                  </a:lnTo>
                  <a:lnTo>
                    <a:pt x="9613" y="173990"/>
                  </a:lnTo>
                  <a:close/>
                </a:path>
                <a:path w="48894" h="217804">
                  <a:moveTo>
                    <a:pt x="9829" y="197218"/>
                  </a:moveTo>
                  <a:lnTo>
                    <a:pt x="9029" y="196850"/>
                  </a:lnTo>
                  <a:lnTo>
                    <a:pt x="8394" y="196850"/>
                  </a:lnTo>
                  <a:lnTo>
                    <a:pt x="9829" y="197218"/>
                  </a:lnTo>
                  <a:close/>
                </a:path>
                <a:path w="48894" h="217804">
                  <a:moveTo>
                    <a:pt x="10375" y="147320"/>
                  </a:moveTo>
                  <a:lnTo>
                    <a:pt x="10325" y="147154"/>
                  </a:lnTo>
                  <a:lnTo>
                    <a:pt x="6934" y="146050"/>
                  </a:lnTo>
                  <a:lnTo>
                    <a:pt x="6591" y="145796"/>
                  </a:lnTo>
                  <a:lnTo>
                    <a:pt x="5689" y="146050"/>
                  </a:lnTo>
                  <a:lnTo>
                    <a:pt x="10375" y="147320"/>
                  </a:lnTo>
                  <a:close/>
                </a:path>
                <a:path w="48894" h="217804">
                  <a:moveTo>
                    <a:pt x="11277" y="196850"/>
                  </a:moveTo>
                  <a:lnTo>
                    <a:pt x="10020" y="195580"/>
                  </a:lnTo>
                  <a:lnTo>
                    <a:pt x="10617" y="196850"/>
                  </a:lnTo>
                  <a:lnTo>
                    <a:pt x="11277" y="196850"/>
                  </a:lnTo>
                  <a:close/>
                </a:path>
                <a:path w="48894" h="217804">
                  <a:moveTo>
                    <a:pt x="11391" y="213360"/>
                  </a:moveTo>
                  <a:lnTo>
                    <a:pt x="8140" y="212166"/>
                  </a:lnTo>
                  <a:lnTo>
                    <a:pt x="7937" y="212331"/>
                  </a:lnTo>
                  <a:lnTo>
                    <a:pt x="11391" y="213360"/>
                  </a:lnTo>
                  <a:close/>
                </a:path>
                <a:path w="48894" h="217804">
                  <a:moveTo>
                    <a:pt x="11950" y="197751"/>
                  </a:moveTo>
                  <a:lnTo>
                    <a:pt x="9829" y="197218"/>
                  </a:lnTo>
                  <a:lnTo>
                    <a:pt x="11823" y="198120"/>
                  </a:lnTo>
                  <a:lnTo>
                    <a:pt x="11950" y="197751"/>
                  </a:lnTo>
                  <a:close/>
                </a:path>
                <a:path w="48894" h="217804">
                  <a:moveTo>
                    <a:pt x="11976" y="167309"/>
                  </a:moveTo>
                  <a:lnTo>
                    <a:pt x="11455" y="167081"/>
                  </a:lnTo>
                  <a:lnTo>
                    <a:pt x="10960" y="166852"/>
                  </a:lnTo>
                  <a:lnTo>
                    <a:pt x="10642" y="166649"/>
                  </a:lnTo>
                  <a:lnTo>
                    <a:pt x="10401" y="166890"/>
                  </a:lnTo>
                  <a:lnTo>
                    <a:pt x="10312" y="167081"/>
                  </a:lnTo>
                  <a:lnTo>
                    <a:pt x="11976" y="167309"/>
                  </a:lnTo>
                  <a:close/>
                </a:path>
                <a:path w="48894" h="217804">
                  <a:moveTo>
                    <a:pt x="13411" y="214630"/>
                  </a:moveTo>
                  <a:lnTo>
                    <a:pt x="6680" y="213360"/>
                  </a:lnTo>
                  <a:lnTo>
                    <a:pt x="5549" y="212090"/>
                  </a:lnTo>
                  <a:lnTo>
                    <a:pt x="3517" y="212090"/>
                  </a:lnTo>
                  <a:lnTo>
                    <a:pt x="5346" y="213360"/>
                  </a:lnTo>
                  <a:lnTo>
                    <a:pt x="5791" y="213360"/>
                  </a:lnTo>
                  <a:lnTo>
                    <a:pt x="6819" y="214630"/>
                  </a:lnTo>
                  <a:lnTo>
                    <a:pt x="13411" y="214630"/>
                  </a:lnTo>
                  <a:close/>
                </a:path>
                <a:path w="48894" h="217804">
                  <a:moveTo>
                    <a:pt x="15227" y="207010"/>
                  </a:moveTo>
                  <a:lnTo>
                    <a:pt x="13131" y="205740"/>
                  </a:lnTo>
                  <a:lnTo>
                    <a:pt x="13843" y="207010"/>
                  </a:lnTo>
                  <a:lnTo>
                    <a:pt x="15227" y="207010"/>
                  </a:lnTo>
                  <a:close/>
                </a:path>
                <a:path w="48894" h="217804">
                  <a:moveTo>
                    <a:pt x="16637" y="204952"/>
                  </a:moveTo>
                  <a:lnTo>
                    <a:pt x="15646" y="205854"/>
                  </a:lnTo>
                  <a:lnTo>
                    <a:pt x="16192" y="205841"/>
                  </a:lnTo>
                  <a:lnTo>
                    <a:pt x="16637" y="204952"/>
                  </a:lnTo>
                  <a:close/>
                </a:path>
                <a:path w="48894" h="217804">
                  <a:moveTo>
                    <a:pt x="16764" y="66408"/>
                  </a:moveTo>
                  <a:lnTo>
                    <a:pt x="16649" y="66040"/>
                  </a:lnTo>
                  <a:lnTo>
                    <a:pt x="15862" y="66040"/>
                  </a:lnTo>
                  <a:lnTo>
                    <a:pt x="16764" y="66408"/>
                  </a:lnTo>
                  <a:close/>
                </a:path>
                <a:path w="48894" h="217804">
                  <a:moveTo>
                    <a:pt x="17056" y="67310"/>
                  </a:moveTo>
                  <a:lnTo>
                    <a:pt x="16929" y="66903"/>
                  </a:lnTo>
                  <a:lnTo>
                    <a:pt x="12471" y="66040"/>
                  </a:lnTo>
                  <a:lnTo>
                    <a:pt x="15341" y="67310"/>
                  </a:lnTo>
                  <a:lnTo>
                    <a:pt x="17056" y="67310"/>
                  </a:lnTo>
                  <a:close/>
                </a:path>
                <a:path w="48894" h="217804">
                  <a:moveTo>
                    <a:pt x="17907" y="63233"/>
                  </a:moveTo>
                  <a:lnTo>
                    <a:pt x="17589" y="62992"/>
                  </a:lnTo>
                  <a:lnTo>
                    <a:pt x="17589" y="63131"/>
                  </a:lnTo>
                  <a:lnTo>
                    <a:pt x="17907" y="63233"/>
                  </a:lnTo>
                  <a:close/>
                </a:path>
                <a:path w="48894" h="217804">
                  <a:moveTo>
                    <a:pt x="18173" y="67144"/>
                  </a:moveTo>
                  <a:lnTo>
                    <a:pt x="17907" y="66865"/>
                  </a:lnTo>
                  <a:lnTo>
                    <a:pt x="16764" y="66408"/>
                  </a:lnTo>
                  <a:lnTo>
                    <a:pt x="16929" y="66903"/>
                  </a:lnTo>
                  <a:lnTo>
                    <a:pt x="18173" y="67144"/>
                  </a:lnTo>
                  <a:close/>
                </a:path>
                <a:path w="48894" h="217804">
                  <a:moveTo>
                    <a:pt x="18402" y="205917"/>
                  </a:moveTo>
                  <a:lnTo>
                    <a:pt x="18351" y="205790"/>
                  </a:lnTo>
                  <a:lnTo>
                    <a:pt x="16192" y="205841"/>
                  </a:lnTo>
                  <a:lnTo>
                    <a:pt x="16002" y="206222"/>
                  </a:lnTo>
                  <a:lnTo>
                    <a:pt x="18402" y="205917"/>
                  </a:lnTo>
                  <a:close/>
                </a:path>
                <a:path w="48894" h="217804">
                  <a:moveTo>
                    <a:pt x="18478" y="186042"/>
                  </a:moveTo>
                  <a:lnTo>
                    <a:pt x="18275" y="186080"/>
                  </a:lnTo>
                  <a:lnTo>
                    <a:pt x="18402" y="186080"/>
                  </a:lnTo>
                  <a:close/>
                </a:path>
                <a:path w="48894" h="217804">
                  <a:moveTo>
                    <a:pt x="18910" y="185889"/>
                  </a:moveTo>
                  <a:lnTo>
                    <a:pt x="18478" y="186055"/>
                  </a:lnTo>
                  <a:lnTo>
                    <a:pt x="18694" y="186016"/>
                  </a:lnTo>
                  <a:lnTo>
                    <a:pt x="18846" y="185978"/>
                  </a:lnTo>
                  <a:close/>
                </a:path>
                <a:path w="48894" h="217804">
                  <a:moveTo>
                    <a:pt x="19913" y="74930"/>
                  </a:moveTo>
                  <a:lnTo>
                    <a:pt x="19850" y="74688"/>
                  </a:lnTo>
                  <a:lnTo>
                    <a:pt x="17843" y="73660"/>
                  </a:lnTo>
                  <a:lnTo>
                    <a:pt x="18554" y="74930"/>
                  </a:lnTo>
                  <a:lnTo>
                    <a:pt x="19913" y="74930"/>
                  </a:lnTo>
                  <a:close/>
                </a:path>
                <a:path w="48894" h="217804">
                  <a:moveTo>
                    <a:pt x="20040" y="185521"/>
                  </a:moveTo>
                  <a:lnTo>
                    <a:pt x="18935" y="185343"/>
                  </a:lnTo>
                  <a:lnTo>
                    <a:pt x="19189" y="185686"/>
                  </a:lnTo>
                  <a:lnTo>
                    <a:pt x="18910" y="185889"/>
                  </a:lnTo>
                  <a:lnTo>
                    <a:pt x="20040" y="185521"/>
                  </a:lnTo>
                  <a:close/>
                </a:path>
                <a:path w="48894" h="217804">
                  <a:moveTo>
                    <a:pt x="20421" y="201079"/>
                  </a:moveTo>
                  <a:lnTo>
                    <a:pt x="17513" y="200660"/>
                  </a:lnTo>
                  <a:lnTo>
                    <a:pt x="16662" y="200533"/>
                  </a:lnTo>
                  <a:lnTo>
                    <a:pt x="17437" y="200672"/>
                  </a:lnTo>
                  <a:lnTo>
                    <a:pt x="17995" y="200863"/>
                  </a:lnTo>
                  <a:lnTo>
                    <a:pt x="18211" y="201028"/>
                  </a:lnTo>
                  <a:lnTo>
                    <a:pt x="18757" y="201091"/>
                  </a:lnTo>
                  <a:lnTo>
                    <a:pt x="19431" y="201168"/>
                  </a:lnTo>
                  <a:lnTo>
                    <a:pt x="20269" y="201231"/>
                  </a:lnTo>
                  <a:lnTo>
                    <a:pt x="20421" y="201079"/>
                  </a:lnTo>
                  <a:close/>
                </a:path>
                <a:path w="48894" h="217804">
                  <a:moveTo>
                    <a:pt x="20955" y="202336"/>
                  </a:moveTo>
                  <a:lnTo>
                    <a:pt x="19723" y="201752"/>
                  </a:lnTo>
                  <a:lnTo>
                    <a:pt x="18681" y="202018"/>
                  </a:lnTo>
                  <a:lnTo>
                    <a:pt x="19126" y="202641"/>
                  </a:lnTo>
                  <a:lnTo>
                    <a:pt x="20320" y="202234"/>
                  </a:lnTo>
                  <a:lnTo>
                    <a:pt x="20955" y="202336"/>
                  </a:lnTo>
                  <a:close/>
                </a:path>
                <a:path w="48894" h="217804">
                  <a:moveTo>
                    <a:pt x="22085" y="205447"/>
                  </a:moveTo>
                  <a:lnTo>
                    <a:pt x="18402" y="205917"/>
                  </a:lnTo>
                  <a:lnTo>
                    <a:pt x="18567" y="206286"/>
                  </a:lnTo>
                  <a:lnTo>
                    <a:pt x="22085" y="205447"/>
                  </a:lnTo>
                  <a:close/>
                </a:path>
                <a:path w="48894" h="217804">
                  <a:moveTo>
                    <a:pt x="22466" y="189230"/>
                  </a:moveTo>
                  <a:lnTo>
                    <a:pt x="21856" y="189230"/>
                  </a:lnTo>
                  <a:lnTo>
                    <a:pt x="21005" y="188404"/>
                  </a:lnTo>
                  <a:lnTo>
                    <a:pt x="21005" y="189230"/>
                  </a:lnTo>
                  <a:lnTo>
                    <a:pt x="19545" y="189230"/>
                  </a:lnTo>
                  <a:lnTo>
                    <a:pt x="19570" y="187960"/>
                  </a:lnTo>
                  <a:lnTo>
                    <a:pt x="21005" y="189230"/>
                  </a:lnTo>
                  <a:lnTo>
                    <a:pt x="21005" y="188404"/>
                  </a:lnTo>
                  <a:lnTo>
                    <a:pt x="20561" y="187960"/>
                  </a:lnTo>
                  <a:lnTo>
                    <a:pt x="21717" y="186690"/>
                  </a:lnTo>
                  <a:lnTo>
                    <a:pt x="18046" y="186690"/>
                  </a:lnTo>
                  <a:lnTo>
                    <a:pt x="15176" y="185420"/>
                  </a:lnTo>
                  <a:lnTo>
                    <a:pt x="20154" y="184150"/>
                  </a:lnTo>
                  <a:lnTo>
                    <a:pt x="19011" y="182880"/>
                  </a:lnTo>
                  <a:lnTo>
                    <a:pt x="20027" y="182880"/>
                  </a:lnTo>
                  <a:lnTo>
                    <a:pt x="18973" y="181610"/>
                  </a:lnTo>
                  <a:lnTo>
                    <a:pt x="9512" y="181610"/>
                  </a:lnTo>
                  <a:lnTo>
                    <a:pt x="6083" y="181610"/>
                  </a:lnTo>
                  <a:lnTo>
                    <a:pt x="8191" y="182880"/>
                  </a:lnTo>
                  <a:lnTo>
                    <a:pt x="9728" y="184150"/>
                  </a:lnTo>
                  <a:lnTo>
                    <a:pt x="6985" y="184150"/>
                  </a:lnTo>
                  <a:lnTo>
                    <a:pt x="7391" y="185420"/>
                  </a:lnTo>
                  <a:lnTo>
                    <a:pt x="6667" y="186690"/>
                  </a:lnTo>
                  <a:lnTo>
                    <a:pt x="9867" y="186690"/>
                  </a:lnTo>
                  <a:lnTo>
                    <a:pt x="6845" y="187960"/>
                  </a:lnTo>
                  <a:lnTo>
                    <a:pt x="7785" y="189230"/>
                  </a:lnTo>
                  <a:lnTo>
                    <a:pt x="8991" y="191770"/>
                  </a:lnTo>
                  <a:lnTo>
                    <a:pt x="6743" y="193040"/>
                  </a:lnTo>
                  <a:lnTo>
                    <a:pt x="6756" y="191770"/>
                  </a:lnTo>
                  <a:lnTo>
                    <a:pt x="5549" y="191770"/>
                  </a:lnTo>
                  <a:lnTo>
                    <a:pt x="6654" y="193040"/>
                  </a:lnTo>
                  <a:lnTo>
                    <a:pt x="9067" y="194310"/>
                  </a:lnTo>
                  <a:lnTo>
                    <a:pt x="8128" y="193040"/>
                  </a:lnTo>
                  <a:lnTo>
                    <a:pt x="10033" y="193040"/>
                  </a:lnTo>
                  <a:lnTo>
                    <a:pt x="11442" y="194310"/>
                  </a:lnTo>
                  <a:lnTo>
                    <a:pt x="9499" y="194310"/>
                  </a:lnTo>
                  <a:lnTo>
                    <a:pt x="5130" y="195580"/>
                  </a:lnTo>
                  <a:lnTo>
                    <a:pt x="10020" y="195580"/>
                  </a:lnTo>
                  <a:lnTo>
                    <a:pt x="14312" y="195580"/>
                  </a:lnTo>
                  <a:lnTo>
                    <a:pt x="11277" y="196850"/>
                  </a:lnTo>
                  <a:lnTo>
                    <a:pt x="12230" y="196850"/>
                  </a:lnTo>
                  <a:lnTo>
                    <a:pt x="11950" y="197751"/>
                  </a:lnTo>
                  <a:lnTo>
                    <a:pt x="13411" y="198120"/>
                  </a:lnTo>
                  <a:lnTo>
                    <a:pt x="11823" y="198120"/>
                  </a:lnTo>
                  <a:lnTo>
                    <a:pt x="6121" y="198120"/>
                  </a:lnTo>
                  <a:lnTo>
                    <a:pt x="4508" y="199390"/>
                  </a:lnTo>
                  <a:lnTo>
                    <a:pt x="5435" y="199390"/>
                  </a:lnTo>
                  <a:lnTo>
                    <a:pt x="12560" y="200660"/>
                  </a:lnTo>
                  <a:lnTo>
                    <a:pt x="6807" y="200660"/>
                  </a:lnTo>
                  <a:lnTo>
                    <a:pt x="6540" y="200660"/>
                  </a:lnTo>
                  <a:lnTo>
                    <a:pt x="6959" y="200774"/>
                  </a:lnTo>
                  <a:lnTo>
                    <a:pt x="8585" y="201930"/>
                  </a:lnTo>
                  <a:lnTo>
                    <a:pt x="533" y="201930"/>
                  </a:lnTo>
                  <a:lnTo>
                    <a:pt x="4152" y="203200"/>
                  </a:lnTo>
                  <a:lnTo>
                    <a:pt x="4495" y="203200"/>
                  </a:lnTo>
                  <a:lnTo>
                    <a:pt x="7823" y="204470"/>
                  </a:lnTo>
                  <a:lnTo>
                    <a:pt x="0" y="205740"/>
                  </a:lnTo>
                  <a:lnTo>
                    <a:pt x="4572" y="207010"/>
                  </a:lnTo>
                  <a:lnTo>
                    <a:pt x="6375" y="208280"/>
                  </a:lnTo>
                  <a:lnTo>
                    <a:pt x="9753" y="209550"/>
                  </a:lnTo>
                  <a:lnTo>
                    <a:pt x="11303" y="210820"/>
                  </a:lnTo>
                  <a:lnTo>
                    <a:pt x="9639" y="210820"/>
                  </a:lnTo>
                  <a:lnTo>
                    <a:pt x="7658" y="209550"/>
                  </a:lnTo>
                  <a:lnTo>
                    <a:pt x="6083" y="210820"/>
                  </a:lnTo>
                  <a:lnTo>
                    <a:pt x="6311" y="210820"/>
                  </a:lnTo>
                  <a:lnTo>
                    <a:pt x="7391" y="212090"/>
                  </a:lnTo>
                  <a:lnTo>
                    <a:pt x="7924" y="212090"/>
                  </a:lnTo>
                  <a:lnTo>
                    <a:pt x="8140" y="212166"/>
                  </a:lnTo>
                  <a:lnTo>
                    <a:pt x="10617" y="212090"/>
                  </a:lnTo>
                  <a:lnTo>
                    <a:pt x="13055" y="210820"/>
                  </a:lnTo>
                  <a:lnTo>
                    <a:pt x="17614" y="210820"/>
                  </a:lnTo>
                  <a:lnTo>
                    <a:pt x="11963" y="209550"/>
                  </a:lnTo>
                  <a:lnTo>
                    <a:pt x="15544" y="209550"/>
                  </a:lnTo>
                  <a:lnTo>
                    <a:pt x="14262" y="208280"/>
                  </a:lnTo>
                  <a:lnTo>
                    <a:pt x="12382" y="208280"/>
                  </a:lnTo>
                  <a:lnTo>
                    <a:pt x="8801" y="207010"/>
                  </a:lnTo>
                  <a:lnTo>
                    <a:pt x="13843" y="207010"/>
                  </a:lnTo>
                  <a:lnTo>
                    <a:pt x="11836" y="205740"/>
                  </a:lnTo>
                  <a:lnTo>
                    <a:pt x="13131" y="205740"/>
                  </a:lnTo>
                  <a:lnTo>
                    <a:pt x="14808" y="205740"/>
                  </a:lnTo>
                  <a:lnTo>
                    <a:pt x="10744" y="204470"/>
                  </a:lnTo>
                  <a:lnTo>
                    <a:pt x="17741" y="204470"/>
                  </a:lnTo>
                  <a:lnTo>
                    <a:pt x="11455" y="203200"/>
                  </a:lnTo>
                  <a:lnTo>
                    <a:pt x="17843" y="203200"/>
                  </a:lnTo>
                  <a:lnTo>
                    <a:pt x="13157" y="201930"/>
                  </a:lnTo>
                  <a:lnTo>
                    <a:pt x="18211" y="201930"/>
                  </a:lnTo>
                  <a:lnTo>
                    <a:pt x="14439" y="200660"/>
                  </a:lnTo>
                  <a:lnTo>
                    <a:pt x="16789" y="200660"/>
                  </a:lnTo>
                  <a:lnTo>
                    <a:pt x="16662" y="200533"/>
                  </a:lnTo>
                  <a:lnTo>
                    <a:pt x="15646" y="199390"/>
                  </a:lnTo>
                  <a:lnTo>
                    <a:pt x="16903" y="199390"/>
                  </a:lnTo>
                  <a:lnTo>
                    <a:pt x="17945" y="198120"/>
                  </a:lnTo>
                  <a:lnTo>
                    <a:pt x="19418" y="196850"/>
                  </a:lnTo>
                  <a:lnTo>
                    <a:pt x="16243" y="196850"/>
                  </a:lnTo>
                  <a:lnTo>
                    <a:pt x="17081" y="195580"/>
                  </a:lnTo>
                  <a:lnTo>
                    <a:pt x="19380" y="195580"/>
                  </a:lnTo>
                  <a:lnTo>
                    <a:pt x="18872" y="194525"/>
                  </a:lnTo>
                  <a:lnTo>
                    <a:pt x="21196" y="195580"/>
                  </a:lnTo>
                  <a:lnTo>
                    <a:pt x="21170" y="194995"/>
                  </a:lnTo>
                  <a:lnTo>
                    <a:pt x="21424" y="195046"/>
                  </a:lnTo>
                  <a:lnTo>
                    <a:pt x="21958" y="195160"/>
                  </a:lnTo>
                  <a:lnTo>
                    <a:pt x="21158" y="194894"/>
                  </a:lnTo>
                  <a:lnTo>
                    <a:pt x="21145" y="194310"/>
                  </a:lnTo>
                  <a:lnTo>
                    <a:pt x="18046" y="193040"/>
                  </a:lnTo>
                  <a:lnTo>
                    <a:pt x="20091" y="191770"/>
                  </a:lnTo>
                  <a:lnTo>
                    <a:pt x="18554" y="191770"/>
                  </a:lnTo>
                  <a:lnTo>
                    <a:pt x="18973" y="190500"/>
                  </a:lnTo>
                  <a:lnTo>
                    <a:pt x="18846" y="190500"/>
                  </a:lnTo>
                  <a:lnTo>
                    <a:pt x="17767" y="191770"/>
                  </a:lnTo>
                  <a:lnTo>
                    <a:pt x="17246" y="191770"/>
                  </a:lnTo>
                  <a:lnTo>
                    <a:pt x="15468" y="190804"/>
                  </a:lnTo>
                  <a:lnTo>
                    <a:pt x="15265" y="191770"/>
                  </a:lnTo>
                  <a:lnTo>
                    <a:pt x="14859" y="191300"/>
                  </a:lnTo>
                  <a:lnTo>
                    <a:pt x="14859" y="191770"/>
                  </a:lnTo>
                  <a:lnTo>
                    <a:pt x="12585" y="191770"/>
                  </a:lnTo>
                  <a:lnTo>
                    <a:pt x="10947" y="190500"/>
                  </a:lnTo>
                  <a:lnTo>
                    <a:pt x="14859" y="191770"/>
                  </a:lnTo>
                  <a:lnTo>
                    <a:pt x="14859" y="191300"/>
                  </a:lnTo>
                  <a:lnTo>
                    <a:pt x="14262" y="190500"/>
                  </a:lnTo>
                  <a:lnTo>
                    <a:pt x="14897" y="190500"/>
                  </a:lnTo>
                  <a:lnTo>
                    <a:pt x="15468" y="190804"/>
                  </a:lnTo>
                  <a:lnTo>
                    <a:pt x="15532" y="190500"/>
                  </a:lnTo>
                  <a:lnTo>
                    <a:pt x="18846" y="190500"/>
                  </a:lnTo>
                  <a:lnTo>
                    <a:pt x="18796" y="189230"/>
                  </a:lnTo>
                  <a:lnTo>
                    <a:pt x="21336" y="190500"/>
                  </a:lnTo>
                  <a:lnTo>
                    <a:pt x="22466" y="189230"/>
                  </a:lnTo>
                  <a:close/>
                </a:path>
                <a:path w="48894" h="217804">
                  <a:moveTo>
                    <a:pt x="22504" y="17780"/>
                  </a:moveTo>
                  <a:lnTo>
                    <a:pt x="19177" y="17780"/>
                  </a:lnTo>
                  <a:lnTo>
                    <a:pt x="20878" y="19050"/>
                  </a:lnTo>
                  <a:lnTo>
                    <a:pt x="22504" y="17780"/>
                  </a:lnTo>
                  <a:close/>
                </a:path>
                <a:path w="48894" h="217804">
                  <a:moveTo>
                    <a:pt x="22885" y="190220"/>
                  </a:moveTo>
                  <a:lnTo>
                    <a:pt x="22504" y="190169"/>
                  </a:lnTo>
                  <a:lnTo>
                    <a:pt x="22148" y="190144"/>
                  </a:lnTo>
                  <a:lnTo>
                    <a:pt x="21831" y="190144"/>
                  </a:lnTo>
                  <a:lnTo>
                    <a:pt x="22263" y="190195"/>
                  </a:lnTo>
                  <a:lnTo>
                    <a:pt x="22644" y="190207"/>
                  </a:lnTo>
                  <a:lnTo>
                    <a:pt x="22885" y="190220"/>
                  </a:lnTo>
                  <a:close/>
                </a:path>
                <a:path w="48894" h="217804">
                  <a:moveTo>
                    <a:pt x="23037" y="32169"/>
                  </a:moveTo>
                  <a:lnTo>
                    <a:pt x="22644" y="33020"/>
                  </a:lnTo>
                  <a:lnTo>
                    <a:pt x="22809" y="33020"/>
                  </a:lnTo>
                  <a:lnTo>
                    <a:pt x="23037" y="32169"/>
                  </a:lnTo>
                  <a:close/>
                </a:path>
                <a:path w="48894" h="217804">
                  <a:moveTo>
                    <a:pt x="23152" y="31750"/>
                  </a:moveTo>
                  <a:lnTo>
                    <a:pt x="21005" y="31750"/>
                  </a:lnTo>
                  <a:lnTo>
                    <a:pt x="22987" y="32156"/>
                  </a:lnTo>
                  <a:lnTo>
                    <a:pt x="23152" y="31750"/>
                  </a:lnTo>
                  <a:close/>
                </a:path>
                <a:path w="48894" h="217804">
                  <a:moveTo>
                    <a:pt x="23977" y="6477"/>
                  </a:moveTo>
                  <a:lnTo>
                    <a:pt x="23685" y="6400"/>
                  </a:lnTo>
                  <a:lnTo>
                    <a:pt x="23482" y="6350"/>
                  </a:lnTo>
                  <a:lnTo>
                    <a:pt x="23672" y="6438"/>
                  </a:lnTo>
                  <a:lnTo>
                    <a:pt x="23799" y="6451"/>
                  </a:lnTo>
                  <a:lnTo>
                    <a:pt x="23977" y="6477"/>
                  </a:lnTo>
                  <a:close/>
                </a:path>
                <a:path w="48894" h="217804">
                  <a:moveTo>
                    <a:pt x="24307" y="179679"/>
                  </a:moveTo>
                  <a:lnTo>
                    <a:pt x="23977" y="179209"/>
                  </a:lnTo>
                  <a:lnTo>
                    <a:pt x="23279" y="179527"/>
                  </a:lnTo>
                  <a:lnTo>
                    <a:pt x="24307" y="179679"/>
                  </a:lnTo>
                  <a:close/>
                </a:path>
                <a:path w="48894" h="217804">
                  <a:moveTo>
                    <a:pt x="24434" y="21069"/>
                  </a:moveTo>
                  <a:lnTo>
                    <a:pt x="22694" y="20320"/>
                  </a:lnTo>
                  <a:lnTo>
                    <a:pt x="23469" y="21590"/>
                  </a:lnTo>
                  <a:lnTo>
                    <a:pt x="24345" y="21590"/>
                  </a:lnTo>
                  <a:lnTo>
                    <a:pt x="24434" y="21069"/>
                  </a:lnTo>
                  <a:close/>
                </a:path>
                <a:path w="48894" h="217804">
                  <a:moveTo>
                    <a:pt x="25095" y="154825"/>
                  </a:moveTo>
                  <a:lnTo>
                    <a:pt x="23787" y="153670"/>
                  </a:lnTo>
                  <a:lnTo>
                    <a:pt x="24104" y="154432"/>
                  </a:lnTo>
                  <a:lnTo>
                    <a:pt x="25095" y="154825"/>
                  </a:lnTo>
                  <a:close/>
                </a:path>
                <a:path w="48894" h="217804">
                  <a:moveTo>
                    <a:pt x="26530" y="172720"/>
                  </a:moveTo>
                  <a:lnTo>
                    <a:pt x="24168" y="171450"/>
                  </a:lnTo>
                  <a:lnTo>
                    <a:pt x="24714" y="172720"/>
                  </a:lnTo>
                  <a:lnTo>
                    <a:pt x="26530" y="172720"/>
                  </a:lnTo>
                  <a:close/>
                </a:path>
                <a:path w="48894" h="217804">
                  <a:moveTo>
                    <a:pt x="26987" y="154292"/>
                  </a:moveTo>
                  <a:lnTo>
                    <a:pt x="26708" y="154355"/>
                  </a:lnTo>
                  <a:lnTo>
                    <a:pt x="26568" y="154495"/>
                  </a:lnTo>
                  <a:lnTo>
                    <a:pt x="26987" y="154292"/>
                  </a:lnTo>
                  <a:close/>
                </a:path>
                <a:path w="48894" h="217804">
                  <a:moveTo>
                    <a:pt x="27089" y="122631"/>
                  </a:moveTo>
                  <a:lnTo>
                    <a:pt x="25615" y="121920"/>
                  </a:lnTo>
                  <a:lnTo>
                    <a:pt x="26263" y="122897"/>
                  </a:lnTo>
                  <a:lnTo>
                    <a:pt x="27089" y="122631"/>
                  </a:lnTo>
                  <a:close/>
                </a:path>
                <a:path w="48894" h="217804">
                  <a:moveTo>
                    <a:pt x="27559" y="5067"/>
                  </a:moveTo>
                  <a:lnTo>
                    <a:pt x="25768" y="3810"/>
                  </a:lnTo>
                  <a:lnTo>
                    <a:pt x="27533" y="5080"/>
                  </a:lnTo>
                  <a:close/>
                </a:path>
                <a:path w="48894" h="217804">
                  <a:moveTo>
                    <a:pt x="27749" y="164338"/>
                  </a:moveTo>
                  <a:lnTo>
                    <a:pt x="27495" y="164261"/>
                  </a:lnTo>
                  <a:lnTo>
                    <a:pt x="27368" y="164325"/>
                  </a:lnTo>
                  <a:lnTo>
                    <a:pt x="27241" y="164426"/>
                  </a:lnTo>
                  <a:lnTo>
                    <a:pt x="27559" y="164388"/>
                  </a:lnTo>
                  <a:lnTo>
                    <a:pt x="27749" y="164338"/>
                  </a:lnTo>
                  <a:close/>
                </a:path>
                <a:path w="48894" h="217804">
                  <a:moveTo>
                    <a:pt x="28105" y="173266"/>
                  </a:moveTo>
                  <a:lnTo>
                    <a:pt x="27228" y="172427"/>
                  </a:lnTo>
                  <a:lnTo>
                    <a:pt x="27749" y="173024"/>
                  </a:lnTo>
                  <a:lnTo>
                    <a:pt x="28105" y="173266"/>
                  </a:lnTo>
                  <a:close/>
                </a:path>
                <a:path w="48894" h="217804">
                  <a:moveTo>
                    <a:pt x="28575" y="132080"/>
                  </a:moveTo>
                  <a:lnTo>
                    <a:pt x="28536" y="131953"/>
                  </a:lnTo>
                  <a:lnTo>
                    <a:pt x="28346" y="132080"/>
                  </a:lnTo>
                  <a:lnTo>
                    <a:pt x="28575" y="132080"/>
                  </a:lnTo>
                  <a:close/>
                </a:path>
                <a:path w="48894" h="217804">
                  <a:moveTo>
                    <a:pt x="28905" y="146050"/>
                  </a:moveTo>
                  <a:lnTo>
                    <a:pt x="27419" y="147129"/>
                  </a:lnTo>
                  <a:lnTo>
                    <a:pt x="27787" y="147320"/>
                  </a:lnTo>
                  <a:lnTo>
                    <a:pt x="28905" y="146050"/>
                  </a:lnTo>
                  <a:close/>
                </a:path>
                <a:path w="48894" h="217804">
                  <a:moveTo>
                    <a:pt x="29108" y="138823"/>
                  </a:moveTo>
                  <a:lnTo>
                    <a:pt x="28841" y="138823"/>
                  </a:lnTo>
                  <a:lnTo>
                    <a:pt x="28613" y="138912"/>
                  </a:lnTo>
                  <a:lnTo>
                    <a:pt x="29108" y="138823"/>
                  </a:lnTo>
                  <a:close/>
                </a:path>
                <a:path w="48894" h="217804">
                  <a:moveTo>
                    <a:pt x="29273" y="138811"/>
                  </a:moveTo>
                  <a:lnTo>
                    <a:pt x="28905" y="138582"/>
                  </a:lnTo>
                  <a:lnTo>
                    <a:pt x="28549" y="138595"/>
                  </a:lnTo>
                  <a:lnTo>
                    <a:pt x="28930" y="138709"/>
                  </a:lnTo>
                  <a:lnTo>
                    <a:pt x="29095" y="138811"/>
                  </a:lnTo>
                  <a:lnTo>
                    <a:pt x="29273" y="138811"/>
                  </a:lnTo>
                  <a:close/>
                </a:path>
                <a:path w="48894" h="217804">
                  <a:moveTo>
                    <a:pt x="29337" y="133375"/>
                  </a:moveTo>
                  <a:lnTo>
                    <a:pt x="29121" y="133375"/>
                  </a:lnTo>
                  <a:lnTo>
                    <a:pt x="28930" y="133400"/>
                  </a:lnTo>
                  <a:lnTo>
                    <a:pt x="28714" y="133413"/>
                  </a:lnTo>
                  <a:lnTo>
                    <a:pt x="28816" y="133540"/>
                  </a:lnTo>
                  <a:lnTo>
                    <a:pt x="29337" y="133375"/>
                  </a:lnTo>
                  <a:close/>
                </a:path>
                <a:path w="48894" h="217804">
                  <a:moveTo>
                    <a:pt x="29654" y="123190"/>
                  </a:moveTo>
                  <a:lnTo>
                    <a:pt x="29337" y="121920"/>
                  </a:lnTo>
                  <a:lnTo>
                    <a:pt x="27089" y="122631"/>
                  </a:lnTo>
                  <a:lnTo>
                    <a:pt x="28219" y="123190"/>
                  </a:lnTo>
                  <a:lnTo>
                    <a:pt x="29654" y="123190"/>
                  </a:lnTo>
                  <a:close/>
                </a:path>
                <a:path w="48894" h="217804">
                  <a:moveTo>
                    <a:pt x="30822" y="115328"/>
                  </a:moveTo>
                  <a:lnTo>
                    <a:pt x="29667" y="114300"/>
                  </a:lnTo>
                  <a:lnTo>
                    <a:pt x="28282" y="114300"/>
                  </a:lnTo>
                  <a:lnTo>
                    <a:pt x="30822" y="115328"/>
                  </a:lnTo>
                  <a:close/>
                </a:path>
                <a:path w="48894" h="217804">
                  <a:moveTo>
                    <a:pt x="31013" y="160020"/>
                  </a:moveTo>
                  <a:lnTo>
                    <a:pt x="30861" y="159562"/>
                  </a:lnTo>
                  <a:lnTo>
                    <a:pt x="30695" y="160020"/>
                  </a:lnTo>
                  <a:lnTo>
                    <a:pt x="31013" y="160020"/>
                  </a:lnTo>
                  <a:close/>
                </a:path>
                <a:path w="48894" h="217804">
                  <a:moveTo>
                    <a:pt x="31165" y="158750"/>
                  </a:moveTo>
                  <a:lnTo>
                    <a:pt x="30607" y="158750"/>
                  </a:lnTo>
                  <a:lnTo>
                    <a:pt x="30861" y="159562"/>
                  </a:lnTo>
                  <a:lnTo>
                    <a:pt x="31165" y="158750"/>
                  </a:lnTo>
                  <a:close/>
                </a:path>
                <a:path w="48894" h="217804">
                  <a:moveTo>
                    <a:pt x="31457" y="114757"/>
                  </a:moveTo>
                  <a:lnTo>
                    <a:pt x="31102" y="114300"/>
                  </a:lnTo>
                  <a:lnTo>
                    <a:pt x="30734" y="114300"/>
                  </a:lnTo>
                  <a:lnTo>
                    <a:pt x="31457" y="114757"/>
                  </a:lnTo>
                  <a:close/>
                </a:path>
                <a:path w="48894" h="217804">
                  <a:moveTo>
                    <a:pt x="31483" y="161290"/>
                  </a:moveTo>
                  <a:lnTo>
                    <a:pt x="30454" y="160020"/>
                  </a:lnTo>
                  <a:lnTo>
                    <a:pt x="30441" y="160451"/>
                  </a:lnTo>
                  <a:lnTo>
                    <a:pt x="31483" y="161290"/>
                  </a:lnTo>
                  <a:close/>
                </a:path>
                <a:path w="48894" h="217804">
                  <a:moveTo>
                    <a:pt x="32346" y="115328"/>
                  </a:moveTo>
                  <a:lnTo>
                    <a:pt x="31457" y="114757"/>
                  </a:lnTo>
                  <a:lnTo>
                    <a:pt x="31889" y="115328"/>
                  </a:lnTo>
                  <a:lnTo>
                    <a:pt x="32346" y="115328"/>
                  </a:lnTo>
                  <a:close/>
                </a:path>
                <a:path w="48894" h="217804">
                  <a:moveTo>
                    <a:pt x="32918" y="116840"/>
                  </a:moveTo>
                  <a:lnTo>
                    <a:pt x="32727" y="115570"/>
                  </a:lnTo>
                  <a:lnTo>
                    <a:pt x="32080" y="115570"/>
                  </a:lnTo>
                  <a:lnTo>
                    <a:pt x="31419" y="115570"/>
                  </a:lnTo>
                  <a:lnTo>
                    <a:pt x="31089" y="115570"/>
                  </a:lnTo>
                  <a:lnTo>
                    <a:pt x="32816" y="116840"/>
                  </a:lnTo>
                  <a:close/>
                </a:path>
                <a:path w="48894" h="217804">
                  <a:moveTo>
                    <a:pt x="33362" y="117487"/>
                  </a:moveTo>
                  <a:lnTo>
                    <a:pt x="31800" y="116992"/>
                  </a:lnTo>
                  <a:lnTo>
                    <a:pt x="31521" y="117322"/>
                  </a:lnTo>
                  <a:lnTo>
                    <a:pt x="30200" y="117525"/>
                  </a:lnTo>
                  <a:lnTo>
                    <a:pt x="30607" y="117767"/>
                  </a:lnTo>
                  <a:lnTo>
                    <a:pt x="32258" y="117817"/>
                  </a:lnTo>
                  <a:lnTo>
                    <a:pt x="33362" y="117487"/>
                  </a:lnTo>
                  <a:close/>
                </a:path>
                <a:path w="48894" h="217804">
                  <a:moveTo>
                    <a:pt x="34505" y="103924"/>
                  </a:moveTo>
                  <a:lnTo>
                    <a:pt x="34277" y="103822"/>
                  </a:lnTo>
                  <a:lnTo>
                    <a:pt x="34315" y="103949"/>
                  </a:lnTo>
                  <a:lnTo>
                    <a:pt x="34505" y="103924"/>
                  </a:lnTo>
                  <a:close/>
                </a:path>
                <a:path w="48894" h="217804">
                  <a:moveTo>
                    <a:pt x="35077" y="158750"/>
                  </a:moveTo>
                  <a:lnTo>
                    <a:pt x="31826" y="158750"/>
                  </a:lnTo>
                  <a:lnTo>
                    <a:pt x="32016" y="160020"/>
                  </a:lnTo>
                  <a:lnTo>
                    <a:pt x="35077" y="158750"/>
                  </a:lnTo>
                  <a:close/>
                </a:path>
                <a:path w="48894" h="217804">
                  <a:moveTo>
                    <a:pt x="38227" y="90779"/>
                  </a:moveTo>
                  <a:lnTo>
                    <a:pt x="37922" y="90170"/>
                  </a:lnTo>
                  <a:lnTo>
                    <a:pt x="37553" y="90449"/>
                  </a:lnTo>
                  <a:lnTo>
                    <a:pt x="38227" y="90779"/>
                  </a:lnTo>
                  <a:close/>
                </a:path>
                <a:path w="48894" h="217804">
                  <a:moveTo>
                    <a:pt x="39573" y="91440"/>
                  </a:moveTo>
                  <a:lnTo>
                    <a:pt x="38227" y="90779"/>
                  </a:lnTo>
                  <a:lnTo>
                    <a:pt x="38557" y="91440"/>
                  </a:lnTo>
                  <a:lnTo>
                    <a:pt x="39573" y="91440"/>
                  </a:lnTo>
                  <a:close/>
                </a:path>
                <a:path w="48894" h="217804">
                  <a:moveTo>
                    <a:pt x="40665" y="1143"/>
                  </a:moveTo>
                  <a:lnTo>
                    <a:pt x="38887" y="787"/>
                  </a:lnTo>
                  <a:lnTo>
                    <a:pt x="39027" y="914"/>
                  </a:lnTo>
                  <a:lnTo>
                    <a:pt x="39573" y="1003"/>
                  </a:lnTo>
                  <a:lnTo>
                    <a:pt x="40665" y="1143"/>
                  </a:lnTo>
                  <a:close/>
                </a:path>
                <a:path w="48894" h="217804">
                  <a:moveTo>
                    <a:pt x="42202" y="37541"/>
                  </a:moveTo>
                  <a:lnTo>
                    <a:pt x="42164" y="37388"/>
                  </a:lnTo>
                  <a:lnTo>
                    <a:pt x="41986" y="37299"/>
                  </a:lnTo>
                  <a:lnTo>
                    <a:pt x="41706" y="37274"/>
                  </a:lnTo>
                  <a:lnTo>
                    <a:pt x="41490" y="37299"/>
                  </a:lnTo>
                  <a:lnTo>
                    <a:pt x="41300" y="37312"/>
                  </a:lnTo>
                  <a:lnTo>
                    <a:pt x="41605" y="37401"/>
                  </a:lnTo>
                  <a:lnTo>
                    <a:pt x="41910" y="37465"/>
                  </a:lnTo>
                  <a:lnTo>
                    <a:pt x="42202" y="37541"/>
                  </a:lnTo>
                  <a:close/>
                </a:path>
                <a:path w="48894" h="217804">
                  <a:moveTo>
                    <a:pt x="43434" y="69481"/>
                  </a:moveTo>
                  <a:lnTo>
                    <a:pt x="42595" y="68732"/>
                  </a:lnTo>
                  <a:lnTo>
                    <a:pt x="42367" y="68999"/>
                  </a:lnTo>
                  <a:lnTo>
                    <a:pt x="43434" y="69481"/>
                  </a:lnTo>
                  <a:close/>
                </a:path>
                <a:path w="48894" h="217804">
                  <a:moveTo>
                    <a:pt x="43840" y="50800"/>
                  </a:moveTo>
                  <a:lnTo>
                    <a:pt x="40944" y="49530"/>
                  </a:lnTo>
                  <a:lnTo>
                    <a:pt x="41554" y="49999"/>
                  </a:lnTo>
                  <a:lnTo>
                    <a:pt x="43840" y="50800"/>
                  </a:lnTo>
                  <a:close/>
                </a:path>
                <a:path w="48894" h="217804">
                  <a:moveTo>
                    <a:pt x="44945" y="33020"/>
                  </a:moveTo>
                  <a:lnTo>
                    <a:pt x="39560" y="31750"/>
                  </a:lnTo>
                  <a:lnTo>
                    <a:pt x="41935" y="31750"/>
                  </a:lnTo>
                  <a:lnTo>
                    <a:pt x="42964" y="30480"/>
                  </a:lnTo>
                  <a:lnTo>
                    <a:pt x="42570" y="30340"/>
                  </a:lnTo>
                  <a:lnTo>
                    <a:pt x="42367" y="29819"/>
                  </a:lnTo>
                  <a:lnTo>
                    <a:pt x="42367" y="30276"/>
                  </a:lnTo>
                  <a:lnTo>
                    <a:pt x="39154" y="29210"/>
                  </a:lnTo>
                  <a:lnTo>
                    <a:pt x="40982" y="29210"/>
                  </a:lnTo>
                  <a:lnTo>
                    <a:pt x="42367" y="30276"/>
                  </a:lnTo>
                  <a:lnTo>
                    <a:pt x="42367" y="29819"/>
                  </a:lnTo>
                  <a:lnTo>
                    <a:pt x="42138" y="29210"/>
                  </a:lnTo>
                  <a:lnTo>
                    <a:pt x="43307" y="29210"/>
                  </a:lnTo>
                  <a:lnTo>
                    <a:pt x="44691" y="27940"/>
                  </a:lnTo>
                  <a:lnTo>
                    <a:pt x="42087" y="26670"/>
                  </a:lnTo>
                  <a:lnTo>
                    <a:pt x="39814" y="24130"/>
                  </a:lnTo>
                  <a:lnTo>
                    <a:pt x="42202" y="22860"/>
                  </a:lnTo>
                  <a:lnTo>
                    <a:pt x="40817" y="22860"/>
                  </a:lnTo>
                  <a:lnTo>
                    <a:pt x="44665" y="20320"/>
                  </a:lnTo>
                  <a:lnTo>
                    <a:pt x="38354" y="16510"/>
                  </a:lnTo>
                  <a:lnTo>
                    <a:pt x="41287" y="15240"/>
                  </a:lnTo>
                  <a:lnTo>
                    <a:pt x="30657" y="15240"/>
                  </a:lnTo>
                  <a:lnTo>
                    <a:pt x="30657" y="25400"/>
                  </a:lnTo>
                  <a:lnTo>
                    <a:pt x="29908" y="25400"/>
                  </a:lnTo>
                  <a:lnTo>
                    <a:pt x="29908" y="26670"/>
                  </a:lnTo>
                  <a:lnTo>
                    <a:pt x="25260" y="26670"/>
                  </a:lnTo>
                  <a:lnTo>
                    <a:pt x="27444" y="25577"/>
                  </a:lnTo>
                  <a:lnTo>
                    <a:pt x="29908" y="26670"/>
                  </a:lnTo>
                  <a:lnTo>
                    <a:pt x="29908" y="25400"/>
                  </a:lnTo>
                  <a:lnTo>
                    <a:pt x="28638" y="25400"/>
                  </a:lnTo>
                  <a:lnTo>
                    <a:pt x="27025" y="24638"/>
                  </a:lnTo>
                  <a:lnTo>
                    <a:pt x="27025" y="25400"/>
                  </a:lnTo>
                  <a:lnTo>
                    <a:pt x="20383" y="25400"/>
                  </a:lnTo>
                  <a:lnTo>
                    <a:pt x="26047" y="24218"/>
                  </a:lnTo>
                  <a:lnTo>
                    <a:pt x="27025" y="25400"/>
                  </a:lnTo>
                  <a:lnTo>
                    <a:pt x="27025" y="24638"/>
                  </a:lnTo>
                  <a:lnTo>
                    <a:pt x="26123" y="24206"/>
                  </a:lnTo>
                  <a:lnTo>
                    <a:pt x="26492" y="24130"/>
                  </a:lnTo>
                  <a:lnTo>
                    <a:pt x="30645" y="24130"/>
                  </a:lnTo>
                  <a:lnTo>
                    <a:pt x="30657" y="25400"/>
                  </a:lnTo>
                  <a:lnTo>
                    <a:pt x="30657" y="15240"/>
                  </a:lnTo>
                  <a:lnTo>
                    <a:pt x="26784" y="15240"/>
                  </a:lnTo>
                  <a:lnTo>
                    <a:pt x="24511" y="15240"/>
                  </a:lnTo>
                  <a:lnTo>
                    <a:pt x="24015" y="15240"/>
                  </a:lnTo>
                  <a:lnTo>
                    <a:pt x="23863" y="16510"/>
                  </a:lnTo>
                  <a:lnTo>
                    <a:pt x="22783" y="16510"/>
                  </a:lnTo>
                  <a:lnTo>
                    <a:pt x="25844" y="17780"/>
                  </a:lnTo>
                  <a:lnTo>
                    <a:pt x="22885" y="17780"/>
                  </a:lnTo>
                  <a:lnTo>
                    <a:pt x="25057" y="19050"/>
                  </a:lnTo>
                  <a:lnTo>
                    <a:pt x="26022" y="20320"/>
                  </a:lnTo>
                  <a:lnTo>
                    <a:pt x="22174" y="19050"/>
                  </a:lnTo>
                  <a:lnTo>
                    <a:pt x="20878" y="19050"/>
                  </a:lnTo>
                  <a:lnTo>
                    <a:pt x="20167" y="19050"/>
                  </a:lnTo>
                  <a:lnTo>
                    <a:pt x="21120" y="20320"/>
                  </a:lnTo>
                  <a:lnTo>
                    <a:pt x="22694" y="20320"/>
                  </a:lnTo>
                  <a:lnTo>
                    <a:pt x="24574" y="20320"/>
                  </a:lnTo>
                  <a:lnTo>
                    <a:pt x="24434" y="21069"/>
                  </a:lnTo>
                  <a:lnTo>
                    <a:pt x="25654" y="21590"/>
                  </a:lnTo>
                  <a:lnTo>
                    <a:pt x="24244" y="22174"/>
                  </a:lnTo>
                  <a:lnTo>
                    <a:pt x="24244" y="23431"/>
                  </a:lnTo>
                  <a:lnTo>
                    <a:pt x="23241" y="23329"/>
                  </a:lnTo>
                  <a:lnTo>
                    <a:pt x="23012" y="23012"/>
                  </a:lnTo>
                  <a:lnTo>
                    <a:pt x="24244" y="23431"/>
                  </a:lnTo>
                  <a:lnTo>
                    <a:pt x="24244" y="22174"/>
                  </a:lnTo>
                  <a:lnTo>
                    <a:pt x="22834" y="22758"/>
                  </a:lnTo>
                  <a:lnTo>
                    <a:pt x="22606" y="22402"/>
                  </a:lnTo>
                  <a:lnTo>
                    <a:pt x="22631" y="22847"/>
                  </a:lnTo>
                  <a:lnTo>
                    <a:pt x="22669" y="23431"/>
                  </a:lnTo>
                  <a:lnTo>
                    <a:pt x="23507" y="23406"/>
                  </a:lnTo>
                  <a:lnTo>
                    <a:pt x="24333" y="23456"/>
                  </a:lnTo>
                  <a:lnTo>
                    <a:pt x="26327" y="24130"/>
                  </a:lnTo>
                  <a:lnTo>
                    <a:pt x="25958" y="24130"/>
                  </a:lnTo>
                  <a:lnTo>
                    <a:pt x="20459" y="24130"/>
                  </a:lnTo>
                  <a:lnTo>
                    <a:pt x="19265" y="25400"/>
                  </a:lnTo>
                  <a:lnTo>
                    <a:pt x="22072" y="26670"/>
                  </a:lnTo>
                  <a:lnTo>
                    <a:pt x="20878" y="26670"/>
                  </a:lnTo>
                  <a:lnTo>
                    <a:pt x="22809" y="27940"/>
                  </a:lnTo>
                  <a:lnTo>
                    <a:pt x="25717" y="27940"/>
                  </a:lnTo>
                  <a:lnTo>
                    <a:pt x="29032" y="30480"/>
                  </a:lnTo>
                  <a:lnTo>
                    <a:pt x="16687" y="27940"/>
                  </a:lnTo>
                  <a:lnTo>
                    <a:pt x="21221" y="30480"/>
                  </a:lnTo>
                  <a:lnTo>
                    <a:pt x="23520" y="30480"/>
                  </a:lnTo>
                  <a:lnTo>
                    <a:pt x="27978" y="31750"/>
                  </a:lnTo>
                  <a:lnTo>
                    <a:pt x="23152" y="31750"/>
                  </a:lnTo>
                  <a:lnTo>
                    <a:pt x="23037" y="32169"/>
                  </a:lnTo>
                  <a:lnTo>
                    <a:pt x="27190" y="33020"/>
                  </a:lnTo>
                  <a:lnTo>
                    <a:pt x="44945" y="33020"/>
                  </a:lnTo>
                  <a:close/>
                </a:path>
                <a:path w="48894" h="217804">
                  <a:moveTo>
                    <a:pt x="47358" y="39370"/>
                  </a:moveTo>
                  <a:lnTo>
                    <a:pt x="46443" y="38100"/>
                  </a:lnTo>
                  <a:lnTo>
                    <a:pt x="44488" y="38100"/>
                  </a:lnTo>
                  <a:lnTo>
                    <a:pt x="45554" y="39370"/>
                  </a:lnTo>
                  <a:lnTo>
                    <a:pt x="47358" y="39370"/>
                  </a:lnTo>
                  <a:close/>
                </a:path>
                <a:path w="48894" h="217804">
                  <a:moveTo>
                    <a:pt x="48069" y="52070"/>
                  </a:moveTo>
                  <a:lnTo>
                    <a:pt x="45935" y="52070"/>
                  </a:lnTo>
                  <a:lnTo>
                    <a:pt x="42595" y="50800"/>
                  </a:lnTo>
                  <a:lnTo>
                    <a:pt x="41554" y="49999"/>
                  </a:lnTo>
                  <a:lnTo>
                    <a:pt x="40208" y="49530"/>
                  </a:lnTo>
                  <a:lnTo>
                    <a:pt x="39204" y="49530"/>
                  </a:lnTo>
                  <a:lnTo>
                    <a:pt x="38303" y="48260"/>
                  </a:lnTo>
                  <a:lnTo>
                    <a:pt x="41478" y="48260"/>
                  </a:lnTo>
                  <a:lnTo>
                    <a:pt x="37211" y="46990"/>
                  </a:lnTo>
                  <a:lnTo>
                    <a:pt x="39979" y="46990"/>
                  </a:lnTo>
                  <a:lnTo>
                    <a:pt x="37884" y="45720"/>
                  </a:lnTo>
                  <a:lnTo>
                    <a:pt x="36779" y="45720"/>
                  </a:lnTo>
                  <a:lnTo>
                    <a:pt x="38773" y="44450"/>
                  </a:lnTo>
                  <a:lnTo>
                    <a:pt x="39839" y="44450"/>
                  </a:lnTo>
                  <a:lnTo>
                    <a:pt x="37769" y="43180"/>
                  </a:lnTo>
                  <a:lnTo>
                    <a:pt x="41567" y="43180"/>
                  </a:lnTo>
                  <a:lnTo>
                    <a:pt x="42583" y="43180"/>
                  </a:lnTo>
                  <a:lnTo>
                    <a:pt x="44018" y="43180"/>
                  </a:lnTo>
                  <a:lnTo>
                    <a:pt x="44500" y="42113"/>
                  </a:lnTo>
                  <a:lnTo>
                    <a:pt x="42037" y="40640"/>
                  </a:lnTo>
                  <a:lnTo>
                    <a:pt x="44678" y="40640"/>
                  </a:lnTo>
                  <a:lnTo>
                    <a:pt x="44259" y="39370"/>
                  </a:lnTo>
                  <a:lnTo>
                    <a:pt x="44843" y="39370"/>
                  </a:lnTo>
                  <a:lnTo>
                    <a:pt x="44488" y="38100"/>
                  </a:lnTo>
                  <a:lnTo>
                    <a:pt x="42240" y="38100"/>
                  </a:lnTo>
                  <a:lnTo>
                    <a:pt x="42265" y="39370"/>
                  </a:lnTo>
                  <a:lnTo>
                    <a:pt x="42011" y="39154"/>
                  </a:lnTo>
                  <a:lnTo>
                    <a:pt x="42011" y="40640"/>
                  </a:lnTo>
                  <a:lnTo>
                    <a:pt x="41770" y="42113"/>
                  </a:lnTo>
                  <a:lnTo>
                    <a:pt x="41605" y="42938"/>
                  </a:lnTo>
                  <a:lnTo>
                    <a:pt x="37325" y="41910"/>
                  </a:lnTo>
                  <a:lnTo>
                    <a:pt x="40271" y="40640"/>
                  </a:lnTo>
                  <a:lnTo>
                    <a:pt x="42011" y="40640"/>
                  </a:lnTo>
                  <a:lnTo>
                    <a:pt x="42011" y="39154"/>
                  </a:lnTo>
                  <a:lnTo>
                    <a:pt x="40830" y="38100"/>
                  </a:lnTo>
                  <a:lnTo>
                    <a:pt x="41300" y="38100"/>
                  </a:lnTo>
                  <a:lnTo>
                    <a:pt x="37541" y="36830"/>
                  </a:lnTo>
                  <a:lnTo>
                    <a:pt x="40805" y="36830"/>
                  </a:lnTo>
                  <a:lnTo>
                    <a:pt x="43129" y="35560"/>
                  </a:lnTo>
                  <a:lnTo>
                    <a:pt x="45656" y="36830"/>
                  </a:lnTo>
                  <a:lnTo>
                    <a:pt x="44919" y="35560"/>
                  </a:lnTo>
                  <a:lnTo>
                    <a:pt x="44183" y="34290"/>
                  </a:lnTo>
                  <a:lnTo>
                    <a:pt x="24765" y="34290"/>
                  </a:lnTo>
                  <a:lnTo>
                    <a:pt x="21602" y="34290"/>
                  </a:lnTo>
                  <a:lnTo>
                    <a:pt x="23977" y="36830"/>
                  </a:lnTo>
                  <a:lnTo>
                    <a:pt x="24447" y="38100"/>
                  </a:lnTo>
                  <a:lnTo>
                    <a:pt x="21221" y="38100"/>
                  </a:lnTo>
                  <a:lnTo>
                    <a:pt x="22745" y="39370"/>
                  </a:lnTo>
                  <a:lnTo>
                    <a:pt x="20942" y="40309"/>
                  </a:lnTo>
                  <a:lnTo>
                    <a:pt x="20942" y="43180"/>
                  </a:lnTo>
                  <a:lnTo>
                    <a:pt x="20904" y="44450"/>
                  </a:lnTo>
                  <a:lnTo>
                    <a:pt x="19545" y="43180"/>
                  </a:lnTo>
                  <a:lnTo>
                    <a:pt x="20942" y="43180"/>
                  </a:lnTo>
                  <a:lnTo>
                    <a:pt x="20942" y="40309"/>
                  </a:lnTo>
                  <a:lnTo>
                    <a:pt x="20307" y="40640"/>
                  </a:lnTo>
                  <a:lnTo>
                    <a:pt x="17983" y="43180"/>
                  </a:lnTo>
                  <a:lnTo>
                    <a:pt x="18973" y="43180"/>
                  </a:lnTo>
                  <a:lnTo>
                    <a:pt x="17741" y="44450"/>
                  </a:lnTo>
                  <a:lnTo>
                    <a:pt x="19354" y="44450"/>
                  </a:lnTo>
                  <a:lnTo>
                    <a:pt x="21780" y="45720"/>
                  </a:lnTo>
                  <a:lnTo>
                    <a:pt x="24511" y="48260"/>
                  </a:lnTo>
                  <a:lnTo>
                    <a:pt x="21069" y="49530"/>
                  </a:lnTo>
                  <a:lnTo>
                    <a:pt x="20205" y="48260"/>
                  </a:lnTo>
                  <a:lnTo>
                    <a:pt x="18846" y="49530"/>
                  </a:lnTo>
                  <a:lnTo>
                    <a:pt x="26314" y="50800"/>
                  </a:lnTo>
                  <a:lnTo>
                    <a:pt x="22847" y="50800"/>
                  </a:lnTo>
                  <a:lnTo>
                    <a:pt x="21259" y="52070"/>
                  </a:lnTo>
                  <a:lnTo>
                    <a:pt x="23749" y="55880"/>
                  </a:lnTo>
                  <a:lnTo>
                    <a:pt x="18948" y="55880"/>
                  </a:lnTo>
                  <a:lnTo>
                    <a:pt x="23304" y="57150"/>
                  </a:lnTo>
                  <a:lnTo>
                    <a:pt x="16725" y="58420"/>
                  </a:lnTo>
                  <a:lnTo>
                    <a:pt x="22834" y="58420"/>
                  </a:lnTo>
                  <a:lnTo>
                    <a:pt x="19634" y="59690"/>
                  </a:lnTo>
                  <a:lnTo>
                    <a:pt x="18605" y="59690"/>
                  </a:lnTo>
                  <a:lnTo>
                    <a:pt x="16344" y="60960"/>
                  </a:lnTo>
                  <a:lnTo>
                    <a:pt x="16002" y="60960"/>
                  </a:lnTo>
                  <a:lnTo>
                    <a:pt x="16725" y="61188"/>
                  </a:lnTo>
                  <a:lnTo>
                    <a:pt x="20078" y="62230"/>
                  </a:lnTo>
                  <a:lnTo>
                    <a:pt x="17449" y="62230"/>
                  </a:lnTo>
                  <a:lnTo>
                    <a:pt x="20701" y="63500"/>
                  </a:lnTo>
                  <a:lnTo>
                    <a:pt x="19989" y="63500"/>
                  </a:lnTo>
                  <a:lnTo>
                    <a:pt x="21336" y="64770"/>
                  </a:lnTo>
                  <a:lnTo>
                    <a:pt x="15875" y="64770"/>
                  </a:lnTo>
                  <a:lnTo>
                    <a:pt x="17907" y="66865"/>
                  </a:lnTo>
                  <a:lnTo>
                    <a:pt x="18999" y="67310"/>
                  </a:lnTo>
                  <a:lnTo>
                    <a:pt x="18173" y="67144"/>
                  </a:lnTo>
                  <a:lnTo>
                    <a:pt x="18326" y="67310"/>
                  </a:lnTo>
                  <a:lnTo>
                    <a:pt x="17881" y="67310"/>
                  </a:lnTo>
                  <a:lnTo>
                    <a:pt x="15887" y="68580"/>
                  </a:lnTo>
                  <a:lnTo>
                    <a:pt x="15735" y="68580"/>
                  </a:lnTo>
                  <a:lnTo>
                    <a:pt x="16459" y="69850"/>
                  </a:lnTo>
                  <a:lnTo>
                    <a:pt x="14262" y="69850"/>
                  </a:lnTo>
                  <a:lnTo>
                    <a:pt x="13525" y="71120"/>
                  </a:lnTo>
                  <a:lnTo>
                    <a:pt x="14935" y="72390"/>
                  </a:lnTo>
                  <a:lnTo>
                    <a:pt x="14693" y="73660"/>
                  </a:lnTo>
                  <a:lnTo>
                    <a:pt x="17843" y="73660"/>
                  </a:lnTo>
                  <a:lnTo>
                    <a:pt x="19596" y="73660"/>
                  </a:lnTo>
                  <a:lnTo>
                    <a:pt x="19850" y="74688"/>
                  </a:lnTo>
                  <a:lnTo>
                    <a:pt x="20332" y="74930"/>
                  </a:lnTo>
                  <a:lnTo>
                    <a:pt x="19862" y="76200"/>
                  </a:lnTo>
                  <a:lnTo>
                    <a:pt x="16433" y="74930"/>
                  </a:lnTo>
                  <a:lnTo>
                    <a:pt x="15709" y="74930"/>
                  </a:lnTo>
                  <a:lnTo>
                    <a:pt x="10083" y="76200"/>
                  </a:lnTo>
                  <a:lnTo>
                    <a:pt x="12661" y="76200"/>
                  </a:lnTo>
                  <a:lnTo>
                    <a:pt x="12446" y="77470"/>
                  </a:lnTo>
                  <a:lnTo>
                    <a:pt x="13500" y="78740"/>
                  </a:lnTo>
                  <a:lnTo>
                    <a:pt x="13512" y="80010"/>
                  </a:lnTo>
                  <a:lnTo>
                    <a:pt x="16433" y="80010"/>
                  </a:lnTo>
                  <a:lnTo>
                    <a:pt x="15709" y="81280"/>
                  </a:lnTo>
                  <a:lnTo>
                    <a:pt x="18021" y="81280"/>
                  </a:lnTo>
                  <a:lnTo>
                    <a:pt x="16979" y="82550"/>
                  </a:lnTo>
                  <a:lnTo>
                    <a:pt x="14554" y="83820"/>
                  </a:lnTo>
                  <a:lnTo>
                    <a:pt x="16002" y="85090"/>
                  </a:lnTo>
                  <a:lnTo>
                    <a:pt x="16217" y="86360"/>
                  </a:lnTo>
                  <a:lnTo>
                    <a:pt x="14376" y="85090"/>
                  </a:lnTo>
                  <a:lnTo>
                    <a:pt x="14693" y="87630"/>
                  </a:lnTo>
                  <a:lnTo>
                    <a:pt x="16611" y="88900"/>
                  </a:lnTo>
                  <a:lnTo>
                    <a:pt x="19126" y="88900"/>
                  </a:lnTo>
                  <a:lnTo>
                    <a:pt x="19532" y="90170"/>
                  </a:lnTo>
                  <a:lnTo>
                    <a:pt x="16395" y="90170"/>
                  </a:lnTo>
                  <a:lnTo>
                    <a:pt x="20116" y="91440"/>
                  </a:lnTo>
                  <a:lnTo>
                    <a:pt x="8051" y="92710"/>
                  </a:lnTo>
                  <a:lnTo>
                    <a:pt x="13411" y="95250"/>
                  </a:lnTo>
                  <a:lnTo>
                    <a:pt x="13131" y="95250"/>
                  </a:lnTo>
                  <a:lnTo>
                    <a:pt x="15811" y="96520"/>
                  </a:lnTo>
                  <a:lnTo>
                    <a:pt x="15265" y="97790"/>
                  </a:lnTo>
                  <a:lnTo>
                    <a:pt x="13868" y="96520"/>
                  </a:lnTo>
                  <a:lnTo>
                    <a:pt x="12166" y="96520"/>
                  </a:lnTo>
                  <a:lnTo>
                    <a:pt x="16383" y="99060"/>
                  </a:lnTo>
                  <a:lnTo>
                    <a:pt x="11176" y="99060"/>
                  </a:lnTo>
                  <a:lnTo>
                    <a:pt x="13931" y="101600"/>
                  </a:lnTo>
                  <a:lnTo>
                    <a:pt x="5969" y="101600"/>
                  </a:lnTo>
                  <a:lnTo>
                    <a:pt x="13982" y="105410"/>
                  </a:lnTo>
                  <a:lnTo>
                    <a:pt x="8775" y="105410"/>
                  </a:lnTo>
                  <a:lnTo>
                    <a:pt x="10642" y="106680"/>
                  </a:lnTo>
                  <a:lnTo>
                    <a:pt x="11747" y="106680"/>
                  </a:lnTo>
                  <a:lnTo>
                    <a:pt x="13563" y="110490"/>
                  </a:lnTo>
                  <a:lnTo>
                    <a:pt x="8191" y="113030"/>
                  </a:lnTo>
                  <a:lnTo>
                    <a:pt x="6083" y="115570"/>
                  </a:lnTo>
                  <a:lnTo>
                    <a:pt x="5448" y="116840"/>
                  </a:lnTo>
                  <a:lnTo>
                    <a:pt x="15570" y="118110"/>
                  </a:lnTo>
                  <a:lnTo>
                    <a:pt x="10947" y="119380"/>
                  </a:lnTo>
                  <a:lnTo>
                    <a:pt x="7581" y="118110"/>
                  </a:lnTo>
                  <a:lnTo>
                    <a:pt x="11379" y="120650"/>
                  </a:lnTo>
                  <a:lnTo>
                    <a:pt x="6807" y="123190"/>
                  </a:lnTo>
                  <a:lnTo>
                    <a:pt x="9969" y="125730"/>
                  </a:lnTo>
                  <a:lnTo>
                    <a:pt x="9893" y="127000"/>
                  </a:lnTo>
                  <a:lnTo>
                    <a:pt x="9601" y="128270"/>
                  </a:lnTo>
                  <a:lnTo>
                    <a:pt x="8026" y="127000"/>
                  </a:lnTo>
                  <a:lnTo>
                    <a:pt x="9893" y="127000"/>
                  </a:lnTo>
                  <a:lnTo>
                    <a:pt x="9893" y="125730"/>
                  </a:lnTo>
                  <a:lnTo>
                    <a:pt x="5651" y="125730"/>
                  </a:lnTo>
                  <a:lnTo>
                    <a:pt x="7835" y="127000"/>
                  </a:lnTo>
                  <a:lnTo>
                    <a:pt x="6959" y="127000"/>
                  </a:lnTo>
                  <a:lnTo>
                    <a:pt x="5435" y="128270"/>
                  </a:lnTo>
                  <a:lnTo>
                    <a:pt x="6642" y="128600"/>
                  </a:lnTo>
                  <a:lnTo>
                    <a:pt x="6489" y="128270"/>
                  </a:lnTo>
                  <a:lnTo>
                    <a:pt x="6858" y="128663"/>
                  </a:lnTo>
                  <a:lnTo>
                    <a:pt x="9982" y="129540"/>
                  </a:lnTo>
                  <a:lnTo>
                    <a:pt x="7658" y="129540"/>
                  </a:lnTo>
                  <a:lnTo>
                    <a:pt x="5994" y="130810"/>
                  </a:lnTo>
                  <a:lnTo>
                    <a:pt x="7404" y="130810"/>
                  </a:lnTo>
                  <a:lnTo>
                    <a:pt x="9969" y="132080"/>
                  </a:lnTo>
                  <a:lnTo>
                    <a:pt x="8178" y="132080"/>
                  </a:lnTo>
                  <a:lnTo>
                    <a:pt x="11315" y="133350"/>
                  </a:lnTo>
                  <a:lnTo>
                    <a:pt x="6426" y="133350"/>
                  </a:lnTo>
                  <a:lnTo>
                    <a:pt x="10947" y="134620"/>
                  </a:lnTo>
                  <a:lnTo>
                    <a:pt x="6261" y="134620"/>
                  </a:lnTo>
                  <a:lnTo>
                    <a:pt x="6946" y="135890"/>
                  </a:lnTo>
                  <a:lnTo>
                    <a:pt x="7658" y="136309"/>
                  </a:lnTo>
                  <a:lnTo>
                    <a:pt x="7556" y="137160"/>
                  </a:lnTo>
                  <a:lnTo>
                    <a:pt x="5613" y="135890"/>
                  </a:lnTo>
                  <a:lnTo>
                    <a:pt x="5588" y="137160"/>
                  </a:lnTo>
                  <a:lnTo>
                    <a:pt x="6388" y="138430"/>
                  </a:lnTo>
                  <a:lnTo>
                    <a:pt x="3048" y="138430"/>
                  </a:lnTo>
                  <a:lnTo>
                    <a:pt x="13030" y="140970"/>
                  </a:lnTo>
                  <a:lnTo>
                    <a:pt x="5740" y="140970"/>
                  </a:lnTo>
                  <a:lnTo>
                    <a:pt x="8026" y="143510"/>
                  </a:lnTo>
                  <a:lnTo>
                    <a:pt x="9499" y="144780"/>
                  </a:lnTo>
                  <a:lnTo>
                    <a:pt x="5219" y="144780"/>
                  </a:lnTo>
                  <a:lnTo>
                    <a:pt x="6591" y="145796"/>
                  </a:lnTo>
                  <a:lnTo>
                    <a:pt x="9563" y="144945"/>
                  </a:lnTo>
                  <a:lnTo>
                    <a:pt x="10325" y="147154"/>
                  </a:lnTo>
                  <a:lnTo>
                    <a:pt x="10833" y="147320"/>
                  </a:lnTo>
                  <a:lnTo>
                    <a:pt x="9499" y="148590"/>
                  </a:lnTo>
                  <a:lnTo>
                    <a:pt x="8801" y="149860"/>
                  </a:lnTo>
                  <a:lnTo>
                    <a:pt x="7493" y="148590"/>
                  </a:lnTo>
                  <a:lnTo>
                    <a:pt x="6718" y="148590"/>
                  </a:lnTo>
                  <a:lnTo>
                    <a:pt x="8432" y="149860"/>
                  </a:lnTo>
                  <a:lnTo>
                    <a:pt x="5880" y="151130"/>
                  </a:lnTo>
                  <a:lnTo>
                    <a:pt x="6350" y="151676"/>
                  </a:lnTo>
                  <a:lnTo>
                    <a:pt x="6553" y="151892"/>
                  </a:lnTo>
                  <a:lnTo>
                    <a:pt x="7048" y="152400"/>
                  </a:lnTo>
                  <a:lnTo>
                    <a:pt x="7124" y="153670"/>
                  </a:lnTo>
                  <a:lnTo>
                    <a:pt x="7797" y="153670"/>
                  </a:lnTo>
                  <a:lnTo>
                    <a:pt x="7531" y="152908"/>
                  </a:lnTo>
                  <a:lnTo>
                    <a:pt x="8229" y="153670"/>
                  </a:lnTo>
                  <a:lnTo>
                    <a:pt x="9728" y="153670"/>
                  </a:lnTo>
                  <a:lnTo>
                    <a:pt x="10972" y="153670"/>
                  </a:lnTo>
                  <a:lnTo>
                    <a:pt x="12344" y="154216"/>
                  </a:lnTo>
                  <a:lnTo>
                    <a:pt x="9728" y="153670"/>
                  </a:lnTo>
                  <a:lnTo>
                    <a:pt x="14033" y="156210"/>
                  </a:lnTo>
                  <a:lnTo>
                    <a:pt x="6858" y="155003"/>
                  </a:lnTo>
                  <a:lnTo>
                    <a:pt x="7543" y="155905"/>
                  </a:lnTo>
                  <a:lnTo>
                    <a:pt x="6324" y="154940"/>
                  </a:lnTo>
                  <a:lnTo>
                    <a:pt x="7353" y="156210"/>
                  </a:lnTo>
                  <a:lnTo>
                    <a:pt x="7772" y="156210"/>
                  </a:lnTo>
                  <a:lnTo>
                    <a:pt x="7924" y="156210"/>
                  </a:lnTo>
                  <a:lnTo>
                    <a:pt x="9664" y="156210"/>
                  </a:lnTo>
                  <a:lnTo>
                    <a:pt x="9499" y="157480"/>
                  </a:lnTo>
                  <a:lnTo>
                    <a:pt x="8851" y="157480"/>
                  </a:lnTo>
                  <a:lnTo>
                    <a:pt x="10795" y="158750"/>
                  </a:lnTo>
                  <a:lnTo>
                    <a:pt x="8432" y="158750"/>
                  </a:lnTo>
                  <a:lnTo>
                    <a:pt x="8572" y="160020"/>
                  </a:lnTo>
                  <a:lnTo>
                    <a:pt x="13487" y="161290"/>
                  </a:lnTo>
                  <a:lnTo>
                    <a:pt x="11341" y="162560"/>
                  </a:lnTo>
                  <a:lnTo>
                    <a:pt x="6921" y="161290"/>
                  </a:lnTo>
                  <a:lnTo>
                    <a:pt x="9804" y="162560"/>
                  </a:lnTo>
                  <a:lnTo>
                    <a:pt x="5918" y="162560"/>
                  </a:lnTo>
                  <a:lnTo>
                    <a:pt x="6972" y="163830"/>
                  </a:lnTo>
                  <a:lnTo>
                    <a:pt x="8737" y="163830"/>
                  </a:lnTo>
                  <a:lnTo>
                    <a:pt x="11480" y="165100"/>
                  </a:lnTo>
                  <a:lnTo>
                    <a:pt x="8597" y="165100"/>
                  </a:lnTo>
                  <a:lnTo>
                    <a:pt x="9169" y="166370"/>
                  </a:lnTo>
                  <a:lnTo>
                    <a:pt x="10248" y="166370"/>
                  </a:lnTo>
                  <a:lnTo>
                    <a:pt x="10642" y="166649"/>
                  </a:lnTo>
                  <a:lnTo>
                    <a:pt x="10871" y="166471"/>
                  </a:lnTo>
                  <a:lnTo>
                    <a:pt x="11036" y="166370"/>
                  </a:lnTo>
                  <a:lnTo>
                    <a:pt x="14084" y="166370"/>
                  </a:lnTo>
                  <a:lnTo>
                    <a:pt x="15646" y="166370"/>
                  </a:lnTo>
                  <a:lnTo>
                    <a:pt x="14439" y="167640"/>
                  </a:lnTo>
                  <a:lnTo>
                    <a:pt x="14084" y="166370"/>
                  </a:lnTo>
                  <a:lnTo>
                    <a:pt x="14312" y="167640"/>
                  </a:lnTo>
                  <a:lnTo>
                    <a:pt x="11976" y="167640"/>
                  </a:lnTo>
                  <a:lnTo>
                    <a:pt x="14414" y="168910"/>
                  </a:lnTo>
                  <a:lnTo>
                    <a:pt x="11455" y="168910"/>
                  </a:lnTo>
                  <a:lnTo>
                    <a:pt x="8966" y="170180"/>
                  </a:lnTo>
                  <a:lnTo>
                    <a:pt x="9550" y="170395"/>
                  </a:lnTo>
                  <a:lnTo>
                    <a:pt x="11061" y="171132"/>
                  </a:lnTo>
                  <a:lnTo>
                    <a:pt x="10363" y="170700"/>
                  </a:lnTo>
                  <a:lnTo>
                    <a:pt x="12357" y="171450"/>
                  </a:lnTo>
                  <a:lnTo>
                    <a:pt x="11696" y="171450"/>
                  </a:lnTo>
                  <a:lnTo>
                    <a:pt x="11061" y="171132"/>
                  </a:lnTo>
                  <a:lnTo>
                    <a:pt x="11569" y="171450"/>
                  </a:lnTo>
                  <a:lnTo>
                    <a:pt x="8788" y="171450"/>
                  </a:lnTo>
                  <a:lnTo>
                    <a:pt x="8191" y="172720"/>
                  </a:lnTo>
                  <a:lnTo>
                    <a:pt x="13754" y="171450"/>
                  </a:lnTo>
                  <a:lnTo>
                    <a:pt x="11480" y="172720"/>
                  </a:lnTo>
                  <a:lnTo>
                    <a:pt x="9245" y="172720"/>
                  </a:lnTo>
                  <a:lnTo>
                    <a:pt x="11874" y="175260"/>
                  </a:lnTo>
                  <a:lnTo>
                    <a:pt x="6527" y="175260"/>
                  </a:lnTo>
                  <a:lnTo>
                    <a:pt x="6781" y="176530"/>
                  </a:lnTo>
                  <a:lnTo>
                    <a:pt x="10541" y="177800"/>
                  </a:lnTo>
                  <a:lnTo>
                    <a:pt x="9423" y="179070"/>
                  </a:lnTo>
                  <a:lnTo>
                    <a:pt x="9893" y="179070"/>
                  </a:lnTo>
                  <a:lnTo>
                    <a:pt x="15367" y="180340"/>
                  </a:lnTo>
                  <a:lnTo>
                    <a:pt x="9131" y="180340"/>
                  </a:lnTo>
                  <a:lnTo>
                    <a:pt x="7099" y="180340"/>
                  </a:lnTo>
                  <a:lnTo>
                    <a:pt x="9131" y="180365"/>
                  </a:lnTo>
                  <a:lnTo>
                    <a:pt x="19558" y="180365"/>
                  </a:lnTo>
                  <a:lnTo>
                    <a:pt x="20586" y="180340"/>
                  </a:lnTo>
                  <a:lnTo>
                    <a:pt x="19913" y="179070"/>
                  </a:lnTo>
                  <a:lnTo>
                    <a:pt x="18757" y="179070"/>
                  </a:lnTo>
                  <a:lnTo>
                    <a:pt x="20561" y="177800"/>
                  </a:lnTo>
                  <a:lnTo>
                    <a:pt x="21869" y="178765"/>
                  </a:lnTo>
                  <a:lnTo>
                    <a:pt x="21780" y="179070"/>
                  </a:lnTo>
                  <a:lnTo>
                    <a:pt x="22275" y="179070"/>
                  </a:lnTo>
                  <a:lnTo>
                    <a:pt x="24447" y="179070"/>
                  </a:lnTo>
                  <a:lnTo>
                    <a:pt x="22186" y="178003"/>
                  </a:lnTo>
                  <a:lnTo>
                    <a:pt x="21755" y="177800"/>
                  </a:lnTo>
                  <a:lnTo>
                    <a:pt x="25146" y="177800"/>
                  </a:lnTo>
                  <a:lnTo>
                    <a:pt x="24396" y="176530"/>
                  </a:lnTo>
                  <a:lnTo>
                    <a:pt x="22136" y="176530"/>
                  </a:lnTo>
                  <a:lnTo>
                    <a:pt x="22669" y="175260"/>
                  </a:lnTo>
                  <a:lnTo>
                    <a:pt x="26098" y="176530"/>
                  </a:lnTo>
                  <a:lnTo>
                    <a:pt x="30518" y="175260"/>
                  </a:lnTo>
                  <a:lnTo>
                    <a:pt x="19329" y="172720"/>
                  </a:lnTo>
                  <a:lnTo>
                    <a:pt x="21932" y="172720"/>
                  </a:lnTo>
                  <a:lnTo>
                    <a:pt x="22504" y="171450"/>
                  </a:lnTo>
                  <a:lnTo>
                    <a:pt x="24168" y="171450"/>
                  </a:lnTo>
                  <a:lnTo>
                    <a:pt x="27597" y="171450"/>
                  </a:lnTo>
                  <a:lnTo>
                    <a:pt x="29641" y="170180"/>
                  </a:lnTo>
                  <a:lnTo>
                    <a:pt x="22669" y="170180"/>
                  </a:lnTo>
                  <a:lnTo>
                    <a:pt x="24117" y="168910"/>
                  </a:lnTo>
                  <a:lnTo>
                    <a:pt x="19570" y="168910"/>
                  </a:lnTo>
                  <a:lnTo>
                    <a:pt x="18516" y="167640"/>
                  </a:lnTo>
                  <a:lnTo>
                    <a:pt x="19075" y="166370"/>
                  </a:lnTo>
                  <a:lnTo>
                    <a:pt x="23799" y="167640"/>
                  </a:lnTo>
                  <a:lnTo>
                    <a:pt x="23990" y="167640"/>
                  </a:lnTo>
                  <a:lnTo>
                    <a:pt x="24892" y="168910"/>
                  </a:lnTo>
                  <a:lnTo>
                    <a:pt x="25057" y="168910"/>
                  </a:lnTo>
                  <a:lnTo>
                    <a:pt x="26352" y="167640"/>
                  </a:lnTo>
                  <a:lnTo>
                    <a:pt x="25654" y="167640"/>
                  </a:lnTo>
                  <a:lnTo>
                    <a:pt x="26962" y="166776"/>
                  </a:lnTo>
                  <a:lnTo>
                    <a:pt x="26352" y="167640"/>
                  </a:lnTo>
                  <a:lnTo>
                    <a:pt x="28346" y="167640"/>
                  </a:lnTo>
                  <a:lnTo>
                    <a:pt x="27368" y="166509"/>
                  </a:lnTo>
                  <a:lnTo>
                    <a:pt x="27571" y="166370"/>
                  </a:lnTo>
                  <a:lnTo>
                    <a:pt x="27254" y="166370"/>
                  </a:lnTo>
                  <a:lnTo>
                    <a:pt x="25908" y="166370"/>
                  </a:lnTo>
                  <a:lnTo>
                    <a:pt x="27241" y="165100"/>
                  </a:lnTo>
                  <a:lnTo>
                    <a:pt x="25107" y="165100"/>
                  </a:lnTo>
                  <a:lnTo>
                    <a:pt x="26822" y="163830"/>
                  </a:lnTo>
                  <a:lnTo>
                    <a:pt x="22847" y="163830"/>
                  </a:lnTo>
                  <a:lnTo>
                    <a:pt x="22440" y="162560"/>
                  </a:lnTo>
                  <a:lnTo>
                    <a:pt x="24384" y="162560"/>
                  </a:lnTo>
                  <a:lnTo>
                    <a:pt x="26911" y="163830"/>
                  </a:lnTo>
                  <a:lnTo>
                    <a:pt x="25450" y="162560"/>
                  </a:lnTo>
                  <a:lnTo>
                    <a:pt x="26797" y="162560"/>
                  </a:lnTo>
                  <a:lnTo>
                    <a:pt x="29705" y="163830"/>
                  </a:lnTo>
                  <a:lnTo>
                    <a:pt x="27444" y="162560"/>
                  </a:lnTo>
                  <a:lnTo>
                    <a:pt x="31483" y="161290"/>
                  </a:lnTo>
                  <a:lnTo>
                    <a:pt x="30429" y="161290"/>
                  </a:lnTo>
                  <a:lnTo>
                    <a:pt x="30441" y="160451"/>
                  </a:lnTo>
                  <a:lnTo>
                    <a:pt x="29908" y="160020"/>
                  </a:lnTo>
                  <a:lnTo>
                    <a:pt x="26060" y="160020"/>
                  </a:lnTo>
                  <a:lnTo>
                    <a:pt x="25222" y="160020"/>
                  </a:lnTo>
                  <a:lnTo>
                    <a:pt x="26530" y="158750"/>
                  </a:lnTo>
                  <a:lnTo>
                    <a:pt x="27317" y="158750"/>
                  </a:lnTo>
                  <a:lnTo>
                    <a:pt x="26060" y="160020"/>
                  </a:lnTo>
                  <a:lnTo>
                    <a:pt x="30607" y="158750"/>
                  </a:lnTo>
                  <a:lnTo>
                    <a:pt x="28371" y="158750"/>
                  </a:lnTo>
                  <a:lnTo>
                    <a:pt x="28613" y="157480"/>
                  </a:lnTo>
                  <a:lnTo>
                    <a:pt x="27317" y="156210"/>
                  </a:lnTo>
                  <a:lnTo>
                    <a:pt x="28841" y="156210"/>
                  </a:lnTo>
                  <a:lnTo>
                    <a:pt x="26352" y="154940"/>
                  </a:lnTo>
                  <a:lnTo>
                    <a:pt x="25361" y="154940"/>
                  </a:lnTo>
                  <a:lnTo>
                    <a:pt x="25095" y="154825"/>
                  </a:lnTo>
                  <a:lnTo>
                    <a:pt x="25222" y="154940"/>
                  </a:lnTo>
                  <a:lnTo>
                    <a:pt x="24307" y="154940"/>
                  </a:lnTo>
                  <a:lnTo>
                    <a:pt x="24104" y="154432"/>
                  </a:lnTo>
                  <a:lnTo>
                    <a:pt x="22186" y="153670"/>
                  </a:lnTo>
                  <a:lnTo>
                    <a:pt x="23787" y="153670"/>
                  </a:lnTo>
                  <a:lnTo>
                    <a:pt x="28879" y="153670"/>
                  </a:lnTo>
                  <a:lnTo>
                    <a:pt x="26809" y="152400"/>
                  </a:lnTo>
                  <a:lnTo>
                    <a:pt x="28105" y="152400"/>
                  </a:lnTo>
                  <a:lnTo>
                    <a:pt x="30276" y="153670"/>
                  </a:lnTo>
                  <a:lnTo>
                    <a:pt x="31165" y="152400"/>
                  </a:lnTo>
                  <a:lnTo>
                    <a:pt x="28879" y="151130"/>
                  </a:lnTo>
                  <a:lnTo>
                    <a:pt x="33820" y="152400"/>
                  </a:lnTo>
                  <a:lnTo>
                    <a:pt x="31965" y="151130"/>
                  </a:lnTo>
                  <a:lnTo>
                    <a:pt x="30048" y="151130"/>
                  </a:lnTo>
                  <a:lnTo>
                    <a:pt x="27724" y="149860"/>
                  </a:lnTo>
                  <a:lnTo>
                    <a:pt x="29260" y="152400"/>
                  </a:lnTo>
                  <a:lnTo>
                    <a:pt x="27228" y="150914"/>
                  </a:lnTo>
                  <a:lnTo>
                    <a:pt x="27228" y="151130"/>
                  </a:lnTo>
                  <a:lnTo>
                    <a:pt x="26758" y="152400"/>
                  </a:lnTo>
                  <a:lnTo>
                    <a:pt x="24803" y="151130"/>
                  </a:lnTo>
                  <a:lnTo>
                    <a:pt x="25692" y="151130"/>
                  </a:lnTo>
                  <a:lnTo>
                    <a:pt x="27127" y="151130"/>
                  </a:lnTo>
                  <a:lnTo>
                    <a:pt x="27228" y="150914"/>
                  </a:lnTo>
                  <a:lnTo>
                    <a:pt x="25793" y="149860"/>
                  </a:lnTo>
                  <a:lnTo>
                    <a:pt x="25717" y="150812"/>
                  </a:lnTo>
                  <a:lnTo>
                    <a:pt x="21323" y="149860"/>
                  </a:lnTo>
                  <a:lnTo>
                    <a:pt x="25793" y="149860"/>
                  </a:lnTo>
                  <a:lnTo>
                    <a:pt x="27724" y="149860"/>
                  </a:lnTo>
                  <a:lnTo>
                    <a:pt x="32943" y="149860"/>
                  </a:lnTo>
                  <a:lnTo>
                    <a:pt x="27165" y="147320"/>
                  </a:lnTo>
                  <a:lnTo>
                    <a:pt x="27419" y="147129"/>
                  </a:lnTo>
                  <a:lnTo>
                    <a:pt x="25361" y="146050"/>
                  </a:lnTo>
                  <a:lnTo>
                    <a:pt x="27559" y="146050"/>
                  </a:lnTo>
                  <a:lnTo>
                    <a:pt x="26619" y="144780"/>
                  </a:lnTo>
                  <a:lnTo>
                    <a:pt x="28676" y="146050"/>
                  </a:lnTo>
                  <a:lnTo>
                    <a:pt x="28905" y="146050"/>
                  </a:lnTo>
                  <a:lnTo>
                    <a:pt x="29464" y="146050"/>
                  </a:lnTo>
                  <a:lnTo>
                    <a:pt x="30759" y="144780"/>
                  </a:lnTo>
                  <a:lnTo>
                    <a:pt x="30949" y="144780"/>
                  </a:lnTo>
                  <a:lnTo>
                    <a:pt x="31419" y="144805"/>
                  </a:lnTo>
                  <a:lnTo>
                    <a:pt x="32054" y="144792"/>
                  </a:lnTo>
                  <a:lnTo>
                    <a:pt x="31534" y="144741"/>
                  </a:lnTo>
                  <a:lnTo>
                    <a:pt x="31127" y="144741"/>
                  </a:lnTo>
                  <a:lnTo>
                    <a:pt x="30924" y="144754"/>
                  </a:lnTo>
                  <a:lnTo>
                    <a:pt x="26962" y="143510"/>
                  </a:lnTo>
                  <a:lnTo>
                    <a:pt x="29743" y="143510"/>
                  </a:lnTo>
                  <a:lnTo>
                    <a:pt x="30988" y="142240"/>
                  </a:lnTo>
                  <a:lnTo>
                    <a:pt x="24066" y="140970"/>
                  </a:lnTo>
                  <a:lnTo>
                    <a:pt x="24917" y="139700"/>
                  </a:lnTo>
                  <a:lnTo>
                    <a:pt x="27089" y="140970"/>
                  </a:lnTo>
                  <a:lnTo>
                    <a:pt x="30480" y="140970"/>
                  </a:lnTo>
                  <a:lnTo>
                    <a:pt x="26543" y="139700"/>
                  </a:lnTo>
                  <a:lnTo>
                    <a:pt x="28549" y="139700"/>
                  </a:lnTo>
                  <a:lnTo>
                    <a:pt x="27660" y="138430"/>
                  </a:lnTo>
                  <a:lnTo>
                    <a:pt x="25755" y="138430"/>
                  </a:lnTo>
                  <a:lnTo>
                    <a:pt x="25476" y="137160"/>
                  </a:lnTo>
                  <a:lnTo>
                    <a:pt x="29705" y="137160"/>
                  </a:lnTo>
                  <a:lnTo>
                    <a:pt x="26403" y="135890"/>
                  </a:lnTo>
                  <a:lnTo>
                    <a:pt x="23101" y="134620"/>
                  </a:lnTo>
                  <a:lnTo>
                    <a:pt x="28714" y="134620"/>
                  </a:lnTo>
                  <a:lnTo>
                    <a:pt x="29044" y="134772"/>
                  </a:lnTo>
                  <a:lnTo>
                    <a:pt x="32715" y="135305"/>
                  </a:lnTo>
                  <a:lnTo>
                    <a:pt x="31788" y="134708"/>
                  </a:lnTo>
                  <a:lnTo>
                    <a:pt x="28613" y="134416"/>
                  </a:lnTo>
                  <a:lnTo>
                    <a:pt x="28155" y="133350"/>
                  </a:lnTo>
                  <a:lnTo>
                    <a:pt x="27622" y="132080"/>
                  </a:lnTo>
                  <a:lnTo>
                    <a:pt x="27559" y="130810"/>
                  </a:lnTo>
                  <a:lnTo>
                    <a:pt x="28168" y="130810"/>
                  </a:lnTo>
                  <a:lnTo>
                    <a:pt x="28536" y="131953"/>
                  </a:lnTo>
                  <a:lnTo>
                    <a:pt x="30403" y="130810"/>
                  </a:lnTo>
                  <a:lnTo>
                    <a:pt x="22555" y="129540"/>
                  </a:lnTo>
                  <a:lnTo>
                    <a:pt x="27838" y="129540"/>
                  </a:lnTo>
                  <a:lnTo>
                    <a:pt x="34607" y="130810"/>
                  </a:lnTo>
                  <a:lnTo>
                    <a:pt x="27101" y="128270"/>
                  </a:lnTo>
                  <a:lnTo>
                    <a:pt x="33883" y="128270"/>
                  </a:lnTo>
                  <a:lnTo>
                    <a:pt x="29146" y="127000"/>
                  </a:lnTo>
                  <a:lnTo>
                    <a:pt x="29768" y="125730"/>
                  </a:lnTo>
                  <a:lnTo>
                    <a:pt x="30784" y="125730"/>
                  </a:lnTo>
                  <a:lnTo>
                    <a:pt x="27419" y="124460"/>
                  </a:lnTo>
                  <a:lnTo>
                    <a:pt x="26454" y="123190"/>
                  </a:lnTo>
                  <a:lnTo>
                    <a:pt x="26263" y="122897"/>
                  </a:lnTo>
                  <a:lnTo>
                    <a:pt x="25349" y="123190"/>
                  </a:lnTo>
                  <a:lnTo>
                    <a:pt x="24701" y="121920"/>
                  </a:lnTo>
                  <a:lnTo>
                    <a:pt x="25615" y="121920"/>
                  </a:lnTo>
                  <a:lnTo>
                    <a:pt x="26187" y="121920"/>
                  </a:lnTo>
                  <a:lnTo>
                    <a:pt x="27508" y="120650"/>
                  </a:lnTo>
                  <a:lnTo>
                    <a:pt x="30403" y="121920"/>
                  </a:lnTo>
                  <a:lnTo>
                    <a:pt x="34201" y="121920"/>
                  </a:lnTo>
                  <a:lnTo>
                    <a:pt x="30454" y="120650"/>
                  </a:lnTo>
                  <a:lnTo>
                    <a:pt x="32753" y="120650"/>
                  </a:lnTo>
                  <a:lnTo>
                    <a:pt x="32397" y="119380"/>
                  </a:lnTo>
                  <a:lnTo>
                    <a:pt x="28308" y="119380"/>
                  </a:lnTo>
                  <a:lnTo>
                    <a:pt x="28778" y="118110"/>
                  </a:lnTo>
                  <a:lnTo>
                    <a:pt x="27533" y="118110"/>
                  </a:lnTo>
                  <a:lnTo>
                    <a:pt x="23583" y="116840"/>
                  </a:lnTo>
                  <a:lnTo>
                    <a:pt x="29883" y="118110"/>
                  </a:lnTo>
                  <a:lnTo>
                    <a:pt x="26962" y="116840"/>
                  </a:lnTo>
                  <a:lnTo>
                    <a:pt x="30175" y="116840"/>
                  </a:lnTo>
                  <a:lnTo>
                    <a:pt x="27355" y="114300"/>
                  </a:lnTo>
                  <a:lnTo>
                    <a:pt x="28282" y="114300"/>
                  </a:lnTo>
                  <a:lnTo>
                    <a:pt x="26784" y="113030"/>
                  </a:lnTo>
                  <a:lnTo>
                    <a:pt x="34899" y="113030"/>
                  </a:lnTo>
                  <a:lnTo>
                    <a:pt x="29286" y="110490"/>
                  </a:lnTo>
                  <a:lnTo>
                    <a:pt x="35560" y="110490"/>
                  </a:lnTo>
                  <a:lnTo>
                    <a:pt x="32829" y="107950"/>
                  </a:lnTo>
                  <a:lnTo>
                    <a:pt x="37223" y="106680"/>
                  </a:lnTo>
                  <a:lnTo>
                    <a:pt x="37007" y="105410"/>
                  </a:lnTo>
                  <a:lnTo>
                    <a:pt x="30746" y="105410"/>
                  </a:lnTo>
                  <a:lnTo>
                    <a:pt x="36918" y="104140"/>
                  </a:lnTo>
                  <a:lnTo>
                    <a:pt x="35445" y="104140"/>
                  </a:lnTo>
                  <a:lnTo>
                    <a:pt x="37007" y="103657"/>
                  </a:lnTo>
                  <a:lnTo>
                    <a:pt x="34505" y="103924"/>
                  </a:lnTo>
                  <a:lnTo>
                    <a:pt x="35013" y="104140"/>
                  </a:lnTo>
                  <a:lnTo>
                    <a:pt x="30187" y="104140"/>
                  </a:lnTo>
                  <a:lnTo>
                    <a:pt x="30327" y="102870"/>
                  </a:lnTo>
                  <a:lnTo>
                    <a:pt x="32016" y="102870"/>
                  </a:lnTo>
                  <a:lnTo>
                    <a:pt x="34277" y="103822"/>
                  </a:lnTo>
                  <a:lnTo>
                    <a:pt x="33972" y="102870"/>
                  </a:lnTo>
                  <a:lnTo>
                    <a:pt x="39700" y="102870"/>
                  </a:lnTo>
                  <a:lnTo>
                    <a:pt x="38785" y="101600"/>
                  </a:lnTo>
                  <a:lnTo>
                    <a:pt x="36690" y="101600"/>
                  </a:lnTo>
                  <a:lnTo>
                    <a:pt x="33515" y="100330"/>
                  </a:lnTo>
                  <a:lnTo>
                    <a:pt x="42176" y="101600"/>
                  </a:lnTo>
                  <a:lnTo>
                    <a:pt x="39014" y="100330"/>
                  </a:lnTo>
                  <a:lnTo>
                    <a:pt x="40944" y="100330"/>
                  </a:lnTo>
                  <a:lnTo>
                    <a:pt x="39865" y="99060"/>
                  </a:lnTo>
                  <a:lnTo>
                    <a:pt x="41338" y="97790"/>
                  </a:lnTo>
                  <a:lnTo>
                    <a:pt x="36334" y="96520"/>
                  </a:lnTo>
                  <a:lnTo>
                    <a:pt x="39255" y="96520"/>
                  </a:lnTo>
                  <a:lnTo>
                    <a:pt x="40233" y="95250"/>
                  </a:lnTo>
                  <a:lnTo>
                    <a:pt x="34302" y="92710"/>
                  </a:lnTo>
                  <a:lnTo>
                    <a:pt x="37617" y="91440"/>
                  </a:lnTo>
                  <a:lnTo>
                    <a:pt x="36309" y="91440"/>
                  </a:lnTo>
                  <a:lnTo>
                    <a:pt x="37553" y="90449"/>
                  </a:lnTo>
                  <a:lnTo>
                    <a:pt x="36969" y="90170"/>
                  </a:lnTo>
                  <a:lnTo>
                    <a:pt x="37922" y="88900"/>
                  </a:lnTo>
                  <a:lnTo>
                    <a:pt x="39611" y="90170"/>
                  </a:lnTo>
                  <a:lnTo>
                    <a:pt x="41871" y="88900"/>
                  </a:lnTo>
                  <a:lnTo>
                    <a:pt x="35687" y="86360"/>
                  </a:lnTo>
                  <a:lnTo>
                    <a:pt x="34810" y="85090"/>
                  </a:lnTo>
                  <a:lnTo>
                    <a:pt x="39370" y="86360"/>
                  </a:lnTo>
                  <a:lnTo>
                    <a:pt x="41846" y="83820"/>
                  </a:lnTo>
                  <a:lnTo>
                    <a:pt x="42506" y="85090"/>
                  </a:lnTo>
                  <a:lnTo>
                    <a:pt x="43307" y="82550"/>
                  </a:lnTo>
                  <a:lnTo>
                    <a:pt x="39141" y="81280"/>
                  </a:lnTo>
                  <a:lnTo>
                    <a:pt x="37579" y="78740"/>
                  </a:lnTo>
                  <a:lnTo>
                    <a:pt x="42672" y="78740"/>
                  </a:lnTo>
                  <a:lnTo>
                    <a:pt x="40132" y="74930"/>
                  </a:lnTo>
                  <a:lnTo>
                    <a:pt x="43129" y="73660"/>
                  </a:lnTo>
                  <a:lnTo>
                    <a:pt x="39598" y="73660"/>
                  </a:lnTo>
                  <a:lnTo>
                    <a:pt x="39179" y="72390"/>
                  </a:lnTo>
                  <a:lnTo>
                    <a:pt x="40144" y="72390"/>
                  </a:lnTo>
                  <a:lnTo>
                    <a:pt x="36144" y="71120"/>
                  </a:lnTo>
                  <a:lnTo>
                    <a:pt x="40335" y="72390"/>
                  </a:lnTo>
                  <a:lnTo>
                    <a:pt x="44386" y="72390"/>
                  </a:lnTo>
                  <a:lnTo>
                    <a:pt x="43408" y="71120"/>
                  </a:lnTo>
                  <a:lnTo>
                    <a:pt x="43611" y="71120"/>
                  </a:lnTo>
                  <a:lnTo>
                    <a:pt x="38125" y="69850"/>
                  </a:lnTo>
                  <a:lnTo>
                    <a:pt x="41338" y="68580"/>
                  </a:lnTo>
                  <a:lnTo>
                    <a:pt x="40944" y="67310"/>
                  </a:lnTo>
                  <a:lnTo>
                    <a:pt x="40386" y="66040"/>
                  </a:lnTo>
                  <a:lnTo>
                    <a:pt x="43078" y="64770"/>
                  </a:lnTo>
                  <a:lnTo>
                    <a:pt x="41757" y="64770"/>
                  </a:lnTo>
                  <a:lnTo>
                    <a:pt x="41821" y="63500"/>
                  </a:lnTo>
                  <a:lnTo>
                    <a:pt x="43459" y="63500"/>
                  </a:lnTo>
                  <a:lnTo>
                    <a:pt x="44805" y="62230"/>
                  </a:lnTo>
                  <a:lnTo>
                    <a:pt x="44284" y="60960"/>
                  </a:lnTo>
                  <a:lnTo>
                    <a:pt x="46355" y="60960"/>
                  </a:lnTo>
                  <a:lnTo>
                    <a:pt x="46647" y="59690"/>
                  </a:lnTo>
                  <a:lnTo>
                    <a:pt x="37998" y="58420"/>
                  </a:lnTo>
                  <a:lnTo>
                    <a:pt x="42354" y="58420"/>
                  </a:lnTo>
                  <a:lnTo>
                    <a:pt x="42468" y="57150"/>
                  </a:lnTo>
                  <a:lnTo>
                    <a:pt x="46520" y="55880"/>
                  </a:lnTo>
                  <a:lnTo>
                    <a:pt x="42710" y="54610"/>
                  </a:lnTo>
                  <a:lnTo>
                    <a:pt x="44958" y="54610"/>
                  </a:lnTo>
                  <a:lnTo>
                    <a:pt x="48069" y="52070"/>
                  </a:lnTo>
                  <a:close/>
                </a:path>
                <a:path w="48894" h="217804">
                  <a:moveTo>
                    <a:pt x="48196" y="43180"/>
                  </a:moveTo>
                  <a:lnTo>
                    <a:pt x="44589" y="41910"/>
                  </a:lnTo>
                  <a:lnTo>
                    <a:pt x="44500" y="42113"/>
                  </a:lnTo>
                  <a:lnTo>
                    <a:pt x="46266" y="43180"/>
                  </a:lnTo>
                  <a:lnTo>
                    <a:pt x="48196" y="43180"/>
                  </a:lnTo>
                  <a:close/>
                </a:path>
                <a:path w="48894" h="217804">
                  <a:moveTo>
                    <a:pt x="48818" y="10160"/>
                  </a:moveTo>
                  <a:lnTo>
                    <a:pt x="46418" y="8890"/>
                  </a:lnTo>
                  <a:lnTo>
                    <a:pt x="44018" y="7620"/>
                  </a:lnTo>
                  <a:lnTo>
                    <a:pt x="42354" y="7620"/>
                  </a:lnTo>
                  <a:lnTo>
                    <a:pt x="40868" y="6350"/>
                  </a:lnTo>
                  <a:lnTo>
                    <a:pt x="43878" y="6350"/>
                  </a:lnTo>
                  <a:lnTo>
                    <a:pt x="41249" y="5080"/>
                  </a:lnTo>
                  <a:lnTo>
                    <a:pt x="42570" y="3810"/>
                  </a:lnTo>
                  <a:lnTo>
                    <a:pt x="47739" y="5080"/>
                  </a:lnTo>
                  <a:lnTo>
                    <a:pt x="48260" y="3810"/>
                  </a:lnTo>
                  <a:lnTo>
                    <a:pt x="47701" y="3810"/>
                  </a:lnTo>
                  <a:lnTo>
                    <a:pt x="43688" y="1270"/>
                  </a:lnTo>
                  <a:lnTo>
                    <a:pt x="42570" y="2540"/>
                  </a:lnTo>
                  <a:lnTo>
                    <a:pt x="39827" y="2540"/>
                  </a:lnTo>
                  <a:lnTo>
                    <a:pt x="39027" y="1270"/>
                  </a:lnTo>
                  <a:lnTo>
                    <a:pt x="34213" y="1270"/>
                  </a:lnTo>
                  <a:lnTo>
                    <a:pt x="29311" y="0"/>
                  </a:lnTo>
                  <a:lnTo>
                    <a:pt x="25768" y="0"/>
                  </a:lnTo>
                  <a:lnTo>
                    <a:pt x="28613" y="1270"/>
                  </a:lnTo>
                  <a:lnTo>
                    <a:pt x="25831" y="1270"/>
                  </a:lnTo>
                  <a:lnTo>
                    <a:pt x="27139" y="2540"/>
                  </a:lnTo>
                  <a:lnTo>
                    <a:pt x="25298" y="2540"/>
                  </a:lnTo>
                  <a:lnTo>
                    <a:pt x="24511" y="2540"/>
                  </a:lnTo>
                  <a:lnTo>
                    <a:pt x="25146" y="2717"/>
                  </a:lnTo>
                  <a:lnTo>
                    <a:pt x="24180" y="3810"/>
                  </a:lnTo>
                  <a:lnTo>
                    <a:pt x="25019" y="3810"/>
                  </a:lnTo>
                  <a:lnTo>
                    <a:pt x="25768" y="3810"/>
                  </a:lnTo>
                  <a:lnTo>
                    <a:pt x="27101" y="3810"/>
                  </a:lnTo>
                  <a:lnTo>
                    <a:pt x="25831" y="2908"/>
                  </a:lnTo>
                  <a:lnTo>
                    <a:pt x="29006" y="3810"/>
                  </a:lnTo>
                  <a:lnTo>
                    <a:pt x="29794" y="3810"/>
                  </a:lnTo>
                  <a:lnTo>
                    <a:pt x="27559" y="5067"/>
                  </a:lnTo>
                  <a:lnTo>
                    <a:pt x="26466" y="5080"/>
                  </a:lnTo>
                  <a:lnTo>
                    <a:pt x="25019" y="3810"/>
                  </a:lnTo>
                  <a:lnTo>
                    <a:pt x="25552" y="5080"/>
                  </a:lnTo>
                  <a:lnTo>
                    <a:pt x="28041" y="6350"/>
                  </a:lnTo>
                  <a:lnTo>
                    <a:pt x="25260" y="6350"/>
                  </a:lnTo>
                  <a:lnTo>
                    <a:pt x="28562" y="7620"/>
                  </a:lnTo>
                  <a:lnTo>
                    <a:pt x="25057" y="7620"/>
                  </a:lnTo>
                  <a:lnTo>
                    <a:pt x="27355" y="8826"/>
                  </a:lnTo>
                  <a:lnTo>
                    <a:pt x="22225" y="7620"/>
                  </a:lnTo>
                  <a:lnTo>
                    <a:pt x="27089" y="10160"/>
                  </a:lnTo>
                  <a:lnTo>
                    <a:pt x="21234" y="8890"/>
                  </a:lnTo>
                  <a:lnTo>
                    <a:pt x="26085" y="10160"/>
                  </a:lnTo>
                  <a:lnTo>
                    <a:pt x="23152" y="11430"/>
                  </a:lnTo>
                  <a:lnTo>
                    <a:pt x="25768" y="12700"/>
                  </a:lnTo>
                  <a:lnTo>
                    <a:pt x="21907" y="12700"/>
                  </a:lnTo>
                  <a:lnTo>
                    <a:pt x="25958" y="13970"/>
                  </a:lnTo>
                  <a:lnTo>
                    <a:pt x="43002" y="13970"/>
                  </a:lnTo>
                  <a:lnTo>
                    <a:pt x="41211" y="12700"/>
                  </a:lnTo>
                  <a:lnTo>
                    <a:pt x="44373" y="12700"/>
                  </a:lnTo>
                  <a:lnTo>
                    <a:pt x="40868" y="11430"/>
                  </a:lnTo>
                  <a:lnTo>
                    <a:pt x="38366" y="10160"/>
                  </a:lnTo>
                  <a:lnTo>
                    <a:pt x="48818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676700" y="9490409"/>
              <a:ext cx="69302" cy="21710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3560032" y="9821131"/>
              <a:ext cx="114935" cy="608330"/>
            </a:xfrm>
            <a:custGeom>
              <a:avLst/>
              <a:gdLst/>
              <a:ahLst/>
              <a:cxnLst/>
              <a:rect l="l" t="t" r="r" b="b"/>
              <a:pathLst>
                <a:path w="114934" h="608329">
                  <a:moveTo>
                    <a:pt x="419" y="600697"/>
                  </a:moveTo>
                  <a:lnTo>
                    <a:pt x="292" y="600798"/>
                  </a:lnTo>
                  <a:lnTo>
                    <a:pt x="406" y="600964"/>
                  </a:lnTo>
                  <a:lnTo>
                    <a:pt x="368" y="600773"/>
                  </a:lnTo>
                  <a:close/>
                </a:path>
                <a:path w="114934" h="608329">
                  <a:moveTo>
                    <a:pt x="863" y="601472"/>
                  </a:moveTo>
                  <a:lnTo>
                    <a:pt x="723" y="601370"/>
                  </a:lnTo>
                  <a:lnTo>
                    <a:pt x="533" y="601167"/>
                  </a:lnTo>
                  <a:lnTo>
                    <a:pt x="355" y="601154"/>
                  </a:lnTo>
                  <a:lnTo>
                    <a:pt x="190" y="601116"/>
                  </a:lnTo>
                  <a:lnTo>
                    <a:pt x="0" y="601091"/>
                  </a:lnTo>
                  <a:lnTo>
                    <a:pt x="152" y="601218"/>
                  </a:lnTo>
                  <a:lnTo>
                    <a:pt x="457" y="601332"/>
                  </a:lnTo>
                  <a:lnTo>
                    <a:pt x="863" y="601472"/>
                  </a:lnTo>
                  <a:close/>
                </a:path>
                <a:path w="114934" h="608329">
                  <a:moveTo>
                    <a:pt x="4013" y="608114"/>
                  </a:moveTo>
                  <a:lnTo>
                    <a:pt x="3657" y="607758"/>
                  </a:lnTo>
                  <a:lnTo>
                    <a:pt x="254" y="607072"/>
                  </a:lnTo>
                  <a:lnTo>
                    <a:pt x="1104" y="607695"/>
                  </a:lnTo>
                  <a:lnTo>
                    <a:pt x="1993" y="607910"/>
                  </a:lnTo>
                  <a:lnTo>
                    <a:pt x="4013" y="608114"/>
                  </a:lnTo>
                  <a:close/>
                </a:path>
                <a:path w="114934" h="608329">
                  <a:moveTo>
                    <a:pt x="7747" y="606386"/>
                  </a:moveTo>
                  <a:lnTo>
                    <a:pt x="6121" y="605802"/>
                  </a:lnTo>
                  <a:lnTo>
                    <a:pt x="3251" y="605002"/>
                  </a:lnTo>
                  <a:lnTo>
                    <a:pt x="76" y="604837"/>
                  </a:lnTo>
                  <a:lnTo>
                    <a:pt x="3314" y="605624"/>
                  </a:lnTo>
                  <a:lnTo>
                    <a:pt x="1917" y="605548"/>
                  </a:lnTo>
                  <a:lnTo>
                    <a:pt x="5803" y="606450"/>
                  </a:lnTo>
                  <a:lnTo>
                    <a:pt x="6184" y="606806"/>
                  </a:lnTo>
                  <a:lnTo>
                    <a:pt x="4635" y="606844"/>
                  </a:lnTo>
                  <a:lnTo>
                    <a:pt x="3378" y="606628"/>
                  </a:lnTo>
                  <a:lnTo>
                    <a:pt x="4241" y="606856"/>
                  </a:lnTo>
                  <a:lnTo>
                    <a:pt x="2565" y="607021"/>
                  </a:lnTo>
                  <a:lnTo>
                    <a:pt x="4699" y="607466"/>
                  </a:lnTo>
                  <a:lnTo>
                    <a:pt x="7404" y="607402"/>
                  </a:lnTo>
                  <a:lnTo>
                    <a:pt x="7581" y="606894"/>
                  </a:lnTo>
                  <a:lnTo>
                    <a:pt x="5461" y="606082"/>
                  </a:lnTo>
                  <a:lnTo>
                    <a:pt x="6223" y="606056"/>
                  </a:lnTo>
                  <a:lnTo>
                    <a:pt x="7112" y="606272"/>
                  </a:lnTo>
                  <a:lnTo>
                    <a:pt x="7747" y="606386"/>
                  </a:lnTo>
                  <a:close/>
                </a:path>
                <a:path w="114934" h="608329">
                  <a:moveTo>
                    <a:pt x="12217" y="601281"/>
                  </a:moveTo>
                  <a:lnTo>
                    <a:pt x="12014" y="601154"/>
                  </a:lnTo>
                  <a:lnTo>
                    <a:pt x="12217" y="601281"/>
                  </a:lnTo>
                  <a:close/>
                </a:path>
                <a:path w="114934" h="608329">
                  <a:moveTo>
                    <a:pt x="17056" y="576326"/>
                  </a:moveTo>
                  <a:lnTo>
                    <a:pt x="16624" y="576478"/>
                  </a:lnTo>
                  <a:lnTo>
                    <a:pt x="16852" y="576440"/>
                  </a:lnTo>
                  <a:lnTo>
                    <a:pt x="16992" y="576402"/>
                  </a:lnTo>
                  <a:close/>
                </a:path>
                <a:path w="114934" h="608329">
                  <a:moveTo>
                    <a:pt x="18199" y="575957"/>
                  </a:moveTo>
                  <a:lnTo>
                    <a:pt x="17081" y="575779"/>
                  </a:lnTo>
                  <a:lnTo>
                    <a:pt x="17335" y="576110"/>
                  </a:lnTo>
                  <a:lnTo>
                    <a:pt x="17056" y="576326"/>
                  </a:lnTo>
                  <a:lnTo>
                    <a:pt x="18199" y="575957"/>
                  </a:lnTo>
                  <a:close/>
                </a:path>
                <a:path w="114934" h="608329">
                  <a:moveTo>
                    <a:pt x="18618" y="591477"/>
                  </a:moveTo>
                  <a:lnTo>
                    <a:pt x="15684" y="591045"/>
                  </a:lnTo>
                  <a:lnTo>
                    <a:pt x="14414" y="590816"/>
                  </a:lnTo>
                  <a:lnTo>
                    <a:pt x="15621" y="591058"/>
                  </a:lnTo>
                  <a:lnTo>
                    <a:pt x="16179" y="591235"/>
                  </a:lnTo>
                  <a:lnTo>
                    <a:pt x="16383" y="591388"/>
                  </a:lnTo>
                  <a:lnTo>
                    <a:pt x="16929" y="591477"/>
                  </a:lnTo>
                  <a:lnTo>
                    <a:pt x="17614" y="591527"/>
                  </a:lnTo>
                  <a:lnTo>
                    <a:pt x="18465" y="591591"/>
                  </a:lnTo>
                  <a:lnTo>
                    <a:pt x="18618" y="591477"/>
                  </a:lnTo>
                  <a:close/>
                </a:path>
                <a:path w="114934" h="608329">
                  <a:moveTo>
                    <a:pt x="20129" y="585546"/>
                  </a:moveTo>
                  <a:lnTo>
                    <a:pt x="18757" y="585089"/>
                  </a:lnTo>
                  <a:lnTo>
                    <a:pt x="18745" y="585241"/>
                  </a:lnTo>
                  <a:lnTo>
                    <a:pt x="19126" y="585330"/>
                  </a:lnTo>
                  <a:lnTo>
                    <a:pt x="19596" y="585444"/>
                  </a:lnTo>
                  <a:lnTo>
                    <a:pt x="20129" y="585546"/>
                  </a:lnTo>
                  <a:close/>
                </a:path>
                <a:path w="114934" h="608329">
                  <a:moveTo>
                    <a:pt x="21043" y="580631"/>
                  </a:moveTo>
                  <a:lnTo>
                    <a:pt x="20662" y="580580"/>
                  </a:lnTo>
                  <a:lnTo>
                    <a:pt x="20320" y="580555"/>
                  </a:lnTo>
                  <a:lnTo>
                    <a:pt x="19989" y="580555"/>
                  </a:lnTo>
                  <a:lnTo>
                    <a:pt x="20408" y="580593"/>
                  </a:lnTo>
                  <a:lnTo>
                    <a:pt x="20802" y="580631"/>
                  </a:lnTo>
                  <a:lnTo>
                    <a:pt x="21043" y="580631"/>
                  </a:lnTo>
                  <a:close/>
                </a:path>
                <a:path w="114934" h="608329">
                  <a:moveTo>
                    <a:pt x="21742" y="397522"/>
                  </a:moveTo>
                  <a:lnTo>
                    <a:pt x="21437" y="397446"/>
                  </a:lnTo>
                  <a:lnTo>
                    <a:pt x="21247" y="397408"/>
                  </a:lnTo>
                  <a:lnTo>
                    <a:pt x="21437" y="397484"/>
                  </a:lnTo>
                  <a:lnTo>
                    <a:pt x="21742" y="397522"/>
                  </a:lnTo>
                  <a:close/>
                </a:path>
                <a:path w="114934" h="608329">
                  <a:moveTo>
                    <a:pt x="22085" y="557834"/>
                  </a:moveTo>
                  <a:lnTo>
                    <a:pt x="21882" y="557669"/>
                  </a:lnTo>
                  <a:lnTo>
                    <a:pt x="21691" y="557530"/>
                  </a:lnTo>
                  <a:lnTo>
                    <a:pt x="21399" y="557530"/>
                  </a:lnTo>
                  <a:lnTo>
                    <a:pt x="21463" y="557669"/>
                  </a:lnTo>
                  <a:lnTo>
                    <a:pt x="21780" y="557771"/>
                  </a:lnTo>
                  <a:lnTo>
                    <a:pt x="22085" y="557834"/>
                  </a:lnTo>
                  <a:close/>
                </a:path>
                <a:path w="114934" h="608329">
                  <a:moveTo>
                    <a:pt x="25069" y="544817"/>
                  </a:moveTo>
                  <a:lnTo>
                    <a:pt x="24790" y="544880"/>
                  </a:lnTo>
                  <a:lnTo>
                    <a:pt x="24650" y="545033"/>
                  </a:lnTo>
                  <a:lnTo>
                    <a:pt x="25069" y="544817"/>
                  </a:lnTo>
                  <a:close/>
                </a:path>
                <a:path w="114934" h="608329">
                  <a:moveTo>
                    <a:pt x="25844" y="554824"/>
                  </a:moveTo>
                  <a:lnTo>
                    <a:pt x="25603" y="554761"/>
                  </a:lnTo>
                  <a:lnTo>
                    <a:pt x="25425" y="554875"/>
                  </a:lnTo>
                  <a:lnTo>
                    <a:pt x="25666" y="554888"/>
                  </a:lnTo>
                  <a:lnTo>
                    <a:pt x="25844" y="554824"/>
                  </a:lnTo>
                  <a:close/>
                </a:path>
                <a:path w="114934" h="608329">
                  <a:moveTo>
                    <a:pt x="27317" y="529399"/>
                  </a:moveTo>
                  <a:lnTo>
                    <a:pt x="26949" y="529158"/>
                  </a:lnTo>
                  <a:lnTo>
                    <a:pt x="26593" y="529170"/>
                  </a:lnTo>
                  <a:lnTo>
                    <a:pt x="26974" y="529285"/>
                  </a:lnTo>
                  <a:lnTo>
                    <a:pt x="27139" y="529399"/>
                  </a:lnTo>
                  <a:lnTo>
                    <a:pt x="26911" y="529386"/>
                  </a:lnTo>
                  <a:lnTo>
                    <a:pt x="26670" y="529513"/>
                  </a:lnTo>
                  <a:lnTo>
                    <a:pt x="27165" y="529399"/>
                  </a:lnTo>
                  <a:lnTo>
                    <a:pt x="27317" y="529399"/>
                  </a:lnTo>
                  <a:close/>
                </a:path>
                <a:path w="114934" h="608329">
                  <a:moveTo>
                    <a:pt x="28740" y="493471"/>
                  </a:moveTo>
                  <a:close/>
                </a:path>
                <a:path w="114934" h="608329">
                  <a:moveTo>
                    <a:pt x="30111" y="535343"/>
                  </a:moveTo>
                  <a:lnTo>
                    <a:pt x="29591" y="535292"/>
                  </a:lnTo>
                  <a:lnTo>
                    <a:pt x="28816" y="535317"/>
                  </a:lnTo>
                  <a:lnTo>
                    <a:pt x="29108" y="535343"/>
                  </a:lnTo>
                  <a:lnTo>
                    <a:pt x="29476" y="535355"/>
                  </a:lnTo>
                  <a:lnTo>
                    <a:pt x="30111" y="535343"/>
                  </a:lnTo>
                  <a:close/>
                </a:path>
                <a:path w="114934" h="608329">
                  <a:moveTo>
                    <a:pt x="30353" y="549503"/>
                  </a:moveTo>
                  <a:lnTo>
                    <a:pt x="30111" y="549287"/>
                  </a:lnTo>
                  <a:lnTo>
                    <a:pt x="30353" y="549503"/>
                  </a:lnTo>
                  <a:close/>
                </a:path>
                <a:path w="114934" h="608329">
                  <a:moveTo>
                    <a:pt x="32245" y="494525"/>
                  </a:moveTo>
                  <a:lnTo>
                    <a:pt x="31737" y="492912"/>
                  </a:lnTo>
                  <a:lnTo>
                    <a:pt x="28740" y="493471"/>
                  </a:lnTo>
                  <a:lnTo>
                    <a:pt x="29883" y="493534"/>
                  </a:lnTo>
                  <a:lnTo>
                    <a:pt x="32245" y="494525"/>
                  </a:lnTo>
                  <a:close/>
                </a:path>
                <a:path w="114934" h="608329">
                  <a:moveTo>
                    <a:pt x="32473" y="494614"/>
                  </a:moveTo>
                  <a:lnTo>
                    <a:pt x="32245" y="494525"/>
                  </a:lnTo>
                  <a:lnTo>
                    <a:pt x="32473" y="494614"/>
                  </a:lnTo>
                  <a:close/>
                </a:path>
                <a:path w="114934" h="608329">
                  <a:moveTo>
                    <a:pt x="34975" y="494347"/>
                  </a:moveTo>
                  <a:lnTo>
                    <a:pt x="32473" y="494614"/>
                  </a:lnTo>
                  <a:lnTo>
                    <a:pt x="33172" y="494906"/>
                  </a:lnTo>
                  <a:lnTo>
                    <a:pt x="34975" y="494347"/>
                  </a:lnTo>
                  <a:close/>
                </a:path>
                <a:path w="114934" h="608329">
                  <a:moveTo>
                    <a:pt x="38417" y="392201"/>
                  </a:moveTo>
                  <a:lnTo>
                    <a:pt x="36626" y="391845"/>
                  </a:lnTo>
                  <a:lnTo>
                    <a:pt x="36779" y="391972"/>
                  </a:lnTo>
                  <a:lnTo>
                    <a:pt x="37325" y="392049"/>
                  </a:lnTo>
                  <a:lnTo>
                    <a:pt x="38417" y="392201"/>
                  </a:lnTo>
                  <a:close/>
                </a:path>
                <a:path w="114934" h="608329">
                  <a:moveTo>
                    <a:pt x="55918" y="237515"/>
                  </a:moveTo>
                  <a:lnTo>
                    <a:pt x="55714" y="237337"/>
                  </a:lnTo>
                  <a:lnTo>
                    <a:pt x="55346" y="237337"/>
                  </a:lnTo>
                  <a:lnTo>
                    <a:pt x="55918" y="237515"/>
                  </a:lnTo>
                  <a:close/>
                </a:path>
                <a:path w="114934" h="608329">
                  <a:moveTo>
                    <a:pt x="56159" y="242582"/>
                  </a:moveTo>
                  <a:lnTo>
                    <a:pt x="55841" y="242354"/>
                  </a:lnTo>
                  <a:lnTo>
                    <a:pt x="55689" y="242506"/>
                  </a:lnTo>
                  <a:lnTo>
                    <a:pt x="55892" y="242519"/>
                  </a:lnTo>
                  <a:lnTo>
                    <a:pt x="56045" y="242570"/>
                  </a:lnTo>
                  <a:close/>
                </a:path>
                <a:path w="114934" h="608329">
                  <a:moveTo>
                    <a:pt x="56489" y="242747"/>
                  </a:moveTo>
                  <a:lnTo>
                    <a:pt x="56159" y="242595"/>
                  </a:lnTo>
                  <a:lnTo>
                    <a:pt x="56464" y="242824"/>
                  </a:lnTo>
                  <a:close/>
                </a:path>
                <a:path w="114934" h="608329">
                  <a:moveTo>
                    <a:pt x="56870" y="237820"/>
                  </a:moveTo>
                  <a:lnTo>
                    <a:pt x="55918" y="237515"/>
                  </a:lnTo>
                  <a:lnTo>
                    <a:pt x="56045" y="237629"/>
                  </a:lnTo>
                  <a:lnTo>
                    <a:pt x="56870" y="237820"/>
                  </a:lnTo>
                  <a:close/>
                </a:path>
                <a:path w="114934" h="608329">
                  <a:moveTo>
                    <a:pt x="57035" y="238912"/>
                  </a:moveTo>
                  <a:lnTo>
                    <a:pt x="56921" y="239128"/>
                  </a:lnTo>
                  <a:lnTo>
                    <a:pt x="56984" y="239001"/>
                  </a:lnTo>
                  <a:close/>
                </a:path>
                <a:path w="114934" h="608329">
                  <a:moveTo>
                    <a:pt x="57150" y="243332"/>
                  </a:moveTo>
                  <a:lnTo>
                    <a:pt x="56476" y="242824"/>
                  </a:lnTo>
                  <a:lnTo>
                    <a:pt x="56451" y="242963"/>
                  </a:lnTo>
                  <a:lnTo>
                    <a:pt x="56324" y="243116"/>
                  </a:lnTo>
                  <a:lnTo>
                    <a:pt x="57150" y="243332"/>
                  </a:lnTo>
                  <a:close/>
                </a:path>
                <a:path w="114934" h="608329">
                  <a:moveTo>
                    <a:pt x="57454" y="239801"/>
                  </a:moveTo>
                  <a:lnTo>
                    <a:pt x="57315" y="239674"/>
                  </a:lnTo>
                  <a:lnTo>
                    <a:pt x="57137" y="239458"/>
                  </a:lnTo>
                  <a:lnTo>
                    <a:pt x="56946" y="239407"/>
                  </a:lnTo>
                  <a:lnTo>
                    <a:pt x="56807" y="239395"/>
                  </a:lnTo>
                  <a:lnTo>
                    <a:pt x="56603" y="239344"/>
                  </a:lnTo>
                  <a:lnTo>
                    <a:pt x="56756" y="239496"/>
                  </a:lnTo>
                  <a:lnTo>
                    <a:pt x="57048" y="239649"/>
                  </a:lnTo>
                  <a:lnTo>
                    <a:pt x="57454" y="239801"/>
                  </a:lnTo>
                  <a:close/>
                </a:path>
                <a:path w="114934" h="608329">
                  <a:moveTo>
                    <a:pt x="57924" y="238036"/>
                  </a:moveTo>
                  <a:lnTo>
                    <a:pt x="57086" y="237871"/>
                  </a:lnTo>
                  <a:lnTo>
                    <a:pt x="57416" y="237959"/>
                  </a:lnTo>
                  <a:lnTo>
                    <a:pt x="57924" y="238036"/>
                  </a:lnTo>
                  <a:close/>
                </a:path>
                <a:path w="114934" h="608329">
                  <a:moveTo>
                    <a:pt x="58051" y="243039"/>
                  </a:moveTo>
                  <a:lnTo>
                    <a:pt x="57835" y="242570"/>
                  </a:lnTo>
                  <a:lnTo>
                    <a:pt x="57289" y="242570"/>
                  </a:lnTo>
                  <a:lnTo>
                    <a:pt x="58051" y="243039"/>
                  </a:lnTo>
                  <a:close/>
                </a:path>
                <a:path w="114934" h="608329">
                  <a:moveTo>
                    <a:pt x="58229" y="239610"/>
                  </a:moveTo>
                  <a:lnTo>
                    <a:pt x="57518" y="239445"/>
                  </a:lnTo>
                  <a:lnTo>
                    <a:pt x="57150" y="239331"/>
                  </a:lnTo>
                  <a:lnTo>
                    <a:pt x="57023" y="239217"/>
                  </a:lnTo>
                  <a:lnTo>
                    <a:pt x="57086" y="239369"/>
                  </a:lnTo>
                  <a:lnTo>
                    <a:pt x="57569" y="239534"/>
                  </a:lnTo>
                  <a:lnTo>
                    <a:pt x="57975" y="239610"/>
                  </a:lnTo>
                  <a:lnTo>
                    <a:pt x="58229" y="239610"/>
                  </a:lnTo>
                  <a:close/>
                </a:path>
                <a:path w="114934" h="608329">
                  <a:moveTo>
                    <a:pt x="58267" y="242570"/>
                  </a:moveTo>
                  <a:lnTo>
                    <a:pt x="57150" y="241300"/>
                  </a:lnTo>
                  <a:lnTo>
                    <a:pt x="57835" y="242570"/>
                  </a:lnTo>
                  <a:lnTo>
                    <a:pt x="58267" y="242570"/>
                  </a:lnTo>
                  <a:close/>
                </a:path>
                <a:path w="114934" h="608329">
                  <a:moveTo>
                    <a:pt x="59563" y="237223"/>
                  </a:moveTo>
                  <a:lnTo>
                    <a:pt x="57835" y="236613"/>
                  </a:lnTo>
                  <a:lnTo>
                    <a:pt x="57543" y="236905"/>
                  </a:lnTo>
                  <a:lnTo>
                    <a:pt x="55448" y="237083"/>
                  </a:lnTo>
                  <a:lnTo>
                    <a:pt x="55714" y="237337"/>
                  </a:lnTo>
                  <a:lnTo>
                    <a:pt x="59563" y="237223"/>
                  </a:lnTo>
                  <a:close/>
                </a:path>
                <a:path w="114934" h="608329">
                  <a:moveTo>
                    <a:pt x="60236" y="247421"/>
                  </a:moveTo>
                  <a:lnTo>
                    <a:pt x="59905" y="247002"/>
                  </a:lnTo>
                  <a:lnTo>
                    <a:pt x="56527" y="246189"/>
                  </a:lnTo>
                  <a:lnTo>
                    <a:pt x="57353" y="246900"/>
                  </a:lnTo>
                  <a:lnTo>
                    <a:pt x="58204" y="247154"/>
                  </a:lnTo>
                  <a:lnTo>
                    <a:pt x="60236" y="247421"/>
                  </a:lnTo>
                  <a:close/>
                </a:path>
                <a:path w="114934" h="608329">
                  <a:moveTo>
                    <a:pt x="60807" y="228003"/>
                  </a:moveTo>
                  <a:lnTo>
                    <a:pt x="59563" y="227749"/>
                  </a:lnTo>
                  <a:lnTo>
                    <a:pt x="60058" y="227876"/>
                  </a:lnTo>
                  <a:lnTo>
                    <a:pt x="60731" y="228003"/>
                  </a:lnTo>
                  <a:close/>
                </a:path>
                <a:path w="114934" h="608329">
                  <a:moveTo>
                    <a:pt x="61556" y="224561"/>
                  </a:moveTo>
                  <a:lnTo>
                    <a:pt x="60426" y="225018"/>
                  </a:lnTo>
                  <a:lnTo>
                    <a:pt x="61048" y="224840"/>
                  </a:lnTo>
                  <a:lnTo>
                    <a:pt x="61353" y="224688"/>
                  </a:lnTo>
                  <a:lnTo>
                    <a:pt x="61556" y="224561"/>
                  </a:lnTo>
                  <a:close/>
                </a:path>
                <a:path w="114934" h="608329">
                  <a:moveTo>
                    <a:pt x="62915" y="220218"/>
                  </a:moveTo>
                  <a:lnTo>
                    <a:pt x="62674" y="220192"/>
                  </a:lnTo>
                  <a:lnTo>
                    <a:pt x="62382" y="220179"/>
                  </a:lnTo>
                  <a:lnTo>
                    <a:pt x="62153" y="220230"/>
                  </a:lnTo>
                  <a:lnTo>
                    <a:pt x="62344" y="220256"/>
                  </a:lnTo>
                  <a:lnTo>
                    <a:pt x="62623" y="220243"/>
                  </a:lnTo>
                  <a:lnTo>
                    <a:pt x="62915" y="220218"/>
                  </a:lnTo>
                  <a:close/>
                </a:path>
                <a:path w="114934" h="608329">
                  <a:moveTo>
                    <a:pt x="63487" y="199390"/>
                  </a:moveTo>
                  <a:lnTo>
                    <a:pt x="63233" y="199390"/>
                  </a:lnTo>
                  <a:lnTo>
                    <a:pt x="63487" y="199390"/>
                  </a:lnTo>
                  <a:close/>
                </a:path>
                <a:path w="114934" h="608329">
                  <a:moveTo>
                    <a:pt x="64071" y="245503"/>
                  </a:moveTo>
                  <a:lnTo>
                    <a:pt x="62484" y="244830"/>
                  </a:lnTo>
                  <a:lnTo>
                    <a:pt x="59639" y="243865"/>
                  </a:lnTo>
                  <a:lnTo>
                    <a:pt x="59296" y="243840"/>
                  </a:lnTo>
                  <a:lnTo>
                    <a:pt x="58051" y="243039"/>
                  </a:lnTo>
                  <a:lnTo>
                    <a:pt x="58407" y="243776"/>
                  </a:lnTo>
                  <a:lnTo>
                    <a:pt x="56451" y="243624"/>
                  </a:lnTo>
                  <a:lnTo>
                    <a:pt x="59677" y="244576"/>
                  </a:lnTo>
                  <a:lnTo>
                    <a:pt x="58293" y="244449"/>
                  </a:lnTo>
                  <a:lnTo>
                    <a:pt x="62128" y="245541"/>
                  </a:lnTo>
                  <a:lnTo>
                    <a:pt x="62484" y="245960"/>
                  </a:lnTo>
                  <a:lnTo>
                    <a:pt x="60921" y="245986"/>
                  </a:lnTo>
                  <a:lnTo>
                    <a:pt x="59677" y="245719"/>
                  </a:lnTo>
                  <a:lnTo>
                    <a:pt x="60540" y="245999"/>
                  </a:lnTo>
                  <a:lnTo>
                    <a:pt x="58839" y="246151"/>
                  </a:lnTo>
                  <a:lnTo>
                    <a:pt x="60972" y="246684"/>
                  </a:lnTo>
                  <a:lnTo>
                    <a:pt x="63690" y="246646"/>
                  </a:lnTo>
                  <a:lnTo>
                    <a:pt x="63893" y="246087"/>
                  </a:lnTo>
                  <a:lnTo>
                    <a:pt x="61810" y="245122"/>
                  </a:lnTo>
                  <a:lnTo>
                    <a:pt x="62572" y="245097"/>
                  </a:lnTo>
                  <a:lnTo>
                    <a:pt x="63436" y="245376"/>
                  </a:lnTo>
                  <a:lnTo>
                    <a:pt x="64071" y="245503"/>
                  </a:lnTo>
                  <a:close/>
                </a:path>
                <a:path w="114934" h="608329">
                  <a:moveTo>
                    <a:pt x="64439" y="154101"/>
                  </a:moveTo>
                  <a:close/>
                </a:path>
                <a:path w="114934" h="608329">
                  <a:moveTo>
                    <a:pt x="64935" y="172783"/>
                  </a:moveTo>
                  <a:lnTo>
                    <a:pt x="64312" y="172275"/>
                  </a:lnTo>
                  <a:lnTo>
                    <a:pt x="64503" y="172529"/>
                  </a:lnTo>
                  <a:lnTo>
                    <a:pt x="64935" y="172834"/>
                  </a:lnTo>
                  <a:close/>
                </a:path>
                <a:path w="114934" h="608329">
                  <a:moveTo>
                    <a:pt x="65024" y="153174"/>
                  </a:moveTo>
                  <a:lnTo>
                    <a:pt x="64681" y="153403"/>
                  </a:lnTo>
                  <a:lnTo>
                    <a:pt x="64490" y="153746"/>
                  </a:lnTo>
                  <a:lnTo>
                    <a:pt x="64439" y="154101"/>
                  </a:lnTo>
                  <a:lnTo>
                    <a:pt x="65024" y="153174"/>
                  </a:lnTo>
                  <a:close/>
                </a:path>
                <a:path w="114934" h="608329">
                  <a:moveTo>
                    <a:pt x="65227" y="166370"/>
                  </a:moveTo>
                  <a:lnTo>
                    <a:pt x="65036" y="166077"/>
                  </a:lnTo>
                  <a:lnTo>
                    <a:pt x="63982" y="166370"/>
                  </a:lnTo>
                  <a:lnTo>
                    <a:pt x="65227" y="166370"/>
                  </a:lnTo>
                  <a:close/>
                </a:path>
                <a:path w="114934" h="608329">
                  <a:moveTo>
                    <a:pt x="65976" y="197510"/>
                  </a:moveTo>
                  <a:lnTo>
                    <a:pt x="65316" y="196697"/>
                  </a:lnTo>
                  <a:lnTo>
                    <a:pt x="63601" y="196900"/>
                  </a:lnTo>
                  <a:lnTo>
                    <a:pt x="65976" y="197510"/>
                  </a:lnTo>
                  <a:close/>
                </a:path>
                <a:path w="114934" h="608329">
                  <a:moveTo>
                    <a:pt x="66395" y="198120"/>
                  </a:moveTo>
                  <a:lnTo>
                    <a:pt x="63055" y="198120"/>
                  </a:lnTo>
                  <a:lnTo>
                    <a:pt x="63461" y="199301"/>
                  </a:lnTo>
                  <a:lnTo>
                    <a:pt x="66395" y="198120"/>
                  </a:lnTo>
                  <a:close/>
                </a:path>
                <a:path w="114934" h="608329">
                  <a:moveTo>
                    <a:pt x="66522" y="203225"/>
                  </a:moveTo>
                  <a:lnTo>
                    <a:pt x="65938" y="204470"/>
                  </a:lnTo>
                  <a:lnTo>
                    <a:pt x="66522" y="203225"/>
                  </a:lnTo>
                  <a:close/>
                </a:path>
                <a:path w="114934" h="608329">
                  <a:moveTo>
                    <a:pt x="66522" y="179070"/>
                  </a:moveTo>
                  <a:lnTo>
                    <a:pt x="66078" y="178777"/>
                  </a:lnTo>
                  <a:lnTo>
                    <a:pt x="66167" y="179070"/>
                  </a:lnTo>
                  <a:lnTo>
                    <a:pt x="66522" y="179070"/>
                  </a:lnTo>
                  <a:close/>
                </a:path>
                <a:path w="114934" h="608329">
                  <a:moveTo>
                    <a:pt x="66916" y="223520"/>
                  </a:moveTo>
                  <a:lnTo>
                    <a:pt x="65671" y="222250"/>
                  </a:lnTo>
                  <a:lnTo>
                    <a:pt x="66243" y="223520"/>
                  </a:lnTo>
                  <a:lnTo>
                    <a:pt x="66916" y="223520"/>
                  </a:lnTo>
                  <a:close/>
                </a:path>
                <a:path w="114934" h="608329">
                  <a:moveTo>
                    <a:pt x="67170" y="149898"/>
                  </a:moveTo>
                  <a:lnTo>
                    <a:pt x="66776" y="149745"/>
                  </a:lnTo>
                  <a:lnTo>
                    <a:pt x="66446" y="149656"/>
                  </a:lnTo>
                  <a:lnTo>
                    <a:pt x="65074" y="150139"/>
                  </a:lnTo>
                  <a:lnTo>
                    <a:pt x="66128" y="150126"/>
                  </a:lnTo>
                  <a:lnTo>
                    <a:pt x="66751" y="150025"/>
                  </a:lnTo>
                  <a:lnTo>
                    <a:pt x="67170" y="149898"/>
                  </a:lnTo>
                  <a:close/>
                </a:path>
                <a:path w="114934" h="608329">
                  <a:moveTo>
                    <a:pt x="67983" y="187960"/>
                  </a:moveTo>
                  <a:lnTo>
                    <a:pt x="65900" y="187960"/>
                  </a:lnTo>
                  <a:lnTo>
                    <a:pt x="66382" y="189230"/>
                  </a:lnTo>
                  <a:lnTo>
                    <a:pt x="67983" y="187960"/>
                  </a:lnTo>
                  <a:close/>
                </a:path>
                <a:path w="114934" h="608329">
                  <a:moveTo>
                    <a:pt x="68059" y="243840"/>
                  </a:moveTo>
                  <a:lnTo>
                    <a:pt x="61417" y="241300"/>
                  </a:lnTo>
                  <a:lnTo>
                    <a:pt x="66141" y="241300"/>
                  </a:lnTo>
                  <a:lnTo>
                    <a:pt x="62725" y="240030"/>
                  </a:lnTo>
                  <a:lnTo>
                    <a:pt x="64477" y="240030"/>
                  </a:lnTo>
                  <a:lnTo>
                    <a:pt x="62547" y="238760"/>
                  </a:lnTo>
                  <a:lnTo>
                    <a:pt x="60947" y="238760"/>
                  </a:lnTo>
                  <a:lnTo>
                    <a:pt x="61137" y="240030"/>
                  </a:lnTo>
                  <a:lnTo>
                    <a:pt x="59397" y="240030"/>
                  </a:lnTo>
                  <a:lnTo>
                    <a:pt x="59588" y="241300"/>
                  </a:lnTo>
                  <a:lnTo>
                    <a:pt x="58534" y="241300"/>
                  </a:lnTo>
                  <a:lnTo>
                    <a:pt x="57442" y="240030"/>
                  </a:lnTo>
                  <a:lnTo>
                    <a:pt x="58280" y="241300"/>
                  </a:lnTo>
                  <a:lnTo>
                    <a:pt x="60058" y="242570"/>
                  </a:lnTo>
                  <a:lnTo>
                    <a:pt x="61493" y="242570"/>
                  </a:lnTo>
                  <a:lnTo>
                    <a:pt x="62077" y="243840"/>
                  </a:lnTo>
                  <a:lnTo>
                    <a:pt x="68059" y="243840"/>
                  </a:lnTo>
                  <a:close/>
                </a:path>
                <a:path w="114934" h="608329">
                  <a:moveTo>
                    <a:pt x="68389" y="188937"/>
                  </a:moveTo>
                  <a:lnTo>
                    <a:pt x="67995" y="188620"/>
                  </a:lnTo>
                  <a:lnTo>
                    <a:pt x="67360" y="188823"/>
                  </a:lnTo>
                  <a:lnTo>
                    <a:pt x="67449" y="189077"/>
                  </a:lnTo>
                  <a:lnTo>
                    <a:pt x="67818" y="189369"/>
                  </a:lnTo>
                  <a:lnTo>
                    <a:pt x="68059" y="189166"/>
                  </a:lnTo>
                  <a:lnTo>
                    <a:pt x="68389" y="188937"/>
                  </a:lnTo>
                  <a:close/>
                </a:path>
                <a:path w="114934" h="608329">
                  <a:moveTo>
                    <a:pt x="69113" y="241300"/>
                  </a:moveTo>
                  <a:lnTo>
                    <a:pt x="66471" y="240385"/>
                  </a:lnTo>
                  <a:lnTo>
                    <a:pt x="66878" y="241300"/>
                  </a:lnTo>
                  <a:lnTo>
                    <a:pt x="69113" y="241300"/>
                  </a:lnTo>
                  <a:close/>
                </a:path>
                <a:path w="114934" h="608329">
                  <a:moveTo>
                    <a:pt x="69113" y="190106"/>
                  </a:moveTo>
                  <a:lnTo>
                    <a:pt x="68618" y="189865"/>
                  </a:lnTo>
                  <a:lnTo>
                    <a:pt x="68122" y="189585"/>
                  </a:lnTo>
                  <a:lnTo>
                    <a:pt x="67818" y="189369"/>
                  </a:lnTo>
                  <a:lnTo>
                    <a:pt x="67564" y="189611"/>
                  </a:lnTo>
                  <a:lnTo>
                    <a:pt x="67449" y="189839"/>
                  </a:lnTo>
                  <a:lnTo>
                    <a:pt x="69113" y="190106"/>
                  </a:lnTo>
                  <a:close/>
                </a:path>
                <a:path w="114934" h="608329">
                  <a:moveTo>
                    <a:pt x="70319" y="234950"/>
                  </a:moveTo>
                  <a:lnTo>
                    <a:pt x="68249" y="233680"/>
                  </a:lnTo>
                  <a:lnTo>
                    <a:pt x="68922" y="234950"/>
                  </a:lnTo>
                  <a:lnTo>
                    <a:pt x="70319" y="234950"/>
                  </a:lnTo>
                  <a:close/>
                </a:path>
                <a:path w="114934" h="608329">
                  <a:moveTo>
                    <a:pt x="70497" y="237490"/>
                  </a:moveTo>
                  <a:lnTo>
                    <a:pt x="69291" y="236220"/>
                  </a:lnTo>
                  <a:lnTo>
                    <a:pt x="67348" y="237490"/>
                  </a:lnTo>
                  <a:lnTo>
                    <a:pt x="70497" y="237490"/>
                  </a:lnTo>
                  <a:close/>
                </a:path>
                <a:path w="114934" h="608329">
                  <a:moveTo>
                    <a:pt x="70599" y="230454"/>
                  </a:moveTo>
                  <a:lnTo>
                    <a:pt x="69329" y="229870"/>
                  </a:lnTo>
                  <a:lnTo>
                    <a:pt x="69024" y="230022"/>
                  </a:lnTo>
                  <a:lnTo>
                    <a:pt x="70599" y="230454"/>
                  </a:lnTo>
                  <a:close/>
                </a:path>
                <a:path w="114934" h="608329">
                  <a:moveTo>
                    <a:pt x="71793" y="232994"/>
                  </a:moveTo>
                  <a:lnTo>
                    <a:pt x="70764" y="233997"/>
                  </a:lnTo>
                  <a:lnTo>
                    <a:pt x="71310" y="233984"/>
                  </a:lnTo>
                  <a:lnTo>
                    <a:pt x="71793" y="232994"/>
                  </a:lnTo>
                  <a:close/>
                </a:path>
                <a:path w="114934" h="608329">
                  <a:moveTo>
                    <a:pt x="73126" y="231140"/>
                  </a:moveTo>
                  <a:lnTo>
                    <a:pt x="70599" y="230454"/>
                  </a:lnTo>
                  <a:lnTo>
                    <a:pt x="72097" y="231140"/>
                  </a:lnTo>
                  <a:lnTo>
                    <a:pt x="73126" y="231140"/>
                  </a:lnTo>
                  <a:close/>
                </a:path>
                <a:path w="114934" h="608329">
                  <a:moveTo>
                    <a:pt x="73507" y="234111"/>
                  </a:moveTo>
                  <a:lnTo>
                    <a:pt x="73456" y="233959"/>
                  </a:lnTo>
                  <a:lnTo>
                    <a:pt x="71310" y="233984"/>
                  </a:lnTo>
                  <a:lnTo>
                    <a:pt x="71094" y="234429"/>
                  </a:lnTo>
                  <a:lnTo>
                    <a:pt x="73507" y="234111"/>
                  </a:lnTo>
                  <a:close/>
                </a:path>
                <a:path w="114934" h="608329">
                  <a:moveTo>
                    <a:pt x="74396" y="211531"/>
                  </a:moveTo>
                  <a:close/>
                </a:path>
                <a:path w="114934" h="608329">
                  <a:moveTo>
                    <a:pt x="74637" y="211505"/>
                  </a:moveTo>
                  <a:lnTo>
                    <a:pt x="74447" y="211531"/>
                  </a:lnTo>
                  <a:lnTo>
                    <a:pt x="74637" y="211505"/>
                  </a:lnTo>
                  <a:close/>
                </a:path>
                <a:path w="114934" h="608329">
                  <a:moveTo>
                    <a:pt x="75082" y="211353"/>
                  </a:moveTo>
                  <a:lnTo>
                    <a:pt x="74637" y="211505"/>
                  </a:lnTo>
                  <a:lnTo>
                    <a:pt x="74866" y="211493"/>
                  </a:lnTo>
                  <a:lnTo>
                    <a:pt x="74993" y="211429"/>
                  </a:lnTo>
                  <a:close/>
                </a:path>
                <a:path w="114934" h="608329">
                  <a:moveTo>
                    <a:pt x="75793" y="228638"/>
                  </a:moveTo>
                  <a:lnTo>
                    <a:pt x="72885" y="228130"/>
                  </a:lnTo>
                  <a:lnTo>
                    <a:pt x="71628" y="227850"/>
                  </a:lnTo>
                  <a:lnTo>
                    <a:pt x="72809" y="228142"/>
                  </a:lnTo>
                  <a:lnTo>
                    <a:pt x="73355" y="228346"/>
                  </a:lnTo>
                  <a:lnTo>
                    <a:pt x="73571" y="228536"/>
                  </a:lnTo>
                  <a:lnTo>
                    <a:pt x="74777" y="228714"/>
                  </a:lnTo>
                  <a:lnTo>
                    <a:pt x="75628" y="228803"/>
                  </a:lnTo>
                  <a:lnTo>
                    <a:pt x="75793" y="228638"/>
                  </a:lnTo>
                  <a:close/>
                </a:path>
                <a:path w="114934" h="608329">
                  <a:moveTo>
                    <a:pt x="76238" y="210947"/>
                  </a:moveTo>
                  <a:lnTo>
                    <a:pt x="75145" y="210718"/>
                  </a:lnTo>
                  <a:lnTo>
                    <a:pt x="75361" y="211112"/>
                  </a:lnTo>
                  <a:lnTo>
                    <a:pt x="75082" y="211353"/>
                  </a:lnTo>
                  <a:lnTo>
                    <a:pt x="76238" y="210947"/>
                  </a:lnTo>
                  <a:close/>
                </a:path>
                <a:path w="114934" h="608329">
                  <a:moveTo>
                    <a:pt x="77228" y="233616"/>
                  </a:moveTo>
                  <a:lnTo>
                    <a:pt x="73507" y="234111"/>
                  </a:lnTo>
                  <a:lnTo>
                    <a:pt x="73647" y="234518"/>
                  </a:lnTo>
                  <a:lnTo>
                    <a:pt x="77228" y="233616"/>
                  </a:lnTo>
                  <a:close/>
                </a:path>
                <a:path w="114934" h="608329">
                  <a:moveTo>
                    <a:pt x="77330" y="215900"/>
                  </a:moveTo>
                  <a:lnTo>
                    <a:pt x="77177" y="215823"/>
                  </a:lnTo>
                  <a:lnTo>
                    <a:pt x="77330" y="215900"/>
                  </a:lnTo>
                  <a:close/>
                </a:path>
                <a:path w="114934" h="608329">
                  <a:moveTo>
                    <a:pt x="78244" y="76200"/>
                  </a:moveTo>
                  <a:lnTo>
                    <a:pt x="75018" y="74930"/>
                  </a:lnTo>
                  <a:lnTo>
                    <a:pt x="77838" y="76200"/>
                  </a:lnTo>
                  <a:lnTo>
                    <a:pt x="78244" y="76200"/>
                  </a:lnTo>
                  <a:close/>
                </a:path>
                <a:path w="114934" h="608329">
                  <a:moveTo>
                    <a:pt x="78828" y="216319"/>
                  </a:moveTo>
                  <a:lnTo>
                    <a:pt x="78460" y="216255"/>
                  </a:lnTo>
                  <a:lnTo>
                    <a:pt x="78105" y="216217"/>
                  </a:lnTo>
                  <a:lnTo>
                    <a:pt x="77774" y="216204"/>
                  </a:lnTo>
                  <a:lnTo>
                    <a:pt x="78206" y="216255"/>
                  </a:lnTo>
                  <a:lnTo>
                    <a:pt x="78600" y="216306"/>
                  </a:lnTo>
                  <a:lnTo>
                    <a:pt x="78828" y="216319"/>
                  </a:lnTo>
                  <a:close/>
                </a:path>
                <a:path w="114934" h="608329">
                  <a:moveTo>
                    <a:pt x="80086" y="76923"/>
                  </a:moveTo>
                  <a:lnTo>
                    <a:pt x="79717" y="76200"/>
                  </a:lnTo>
                  <a:lnTo>
                    <a:pt x="79946" y="76200"/>
                  </a:lnTo>
                  <a:lnTo>
                    <a:pt x="78409" y="74930"/>
                  </a:lnTo>
                  <a:lnTo>
                    <a:pt x="79197" y="76200"/>
                  </a:lnTo>
                  <a:lnTo>
                    <a:pt x="78244" y="76200"/>
                  </a:lnTo>
                  <a:lnTo>
                    <a:pt x="80086" y="76923"/>
                  </a:lnTo>
                  <a:close/>
                </a:path>
                <a:path w="114934" h="608329">
                  <a:moveTo>
                    <a:pt x="80225" y="69684"/>
                  </a:moveTo>
                  <a:lnTo>
                    <a:pt x="79616" y="69392"/>
                  </a:lnTo>
                  <a:lnTo>
                    <a:pt x="79502" y="69570"/>
                  </a:lnTo>
                  <a:lnTo>
                    <a:pt x="80225" y="69684"/>
                  </a:lnTo>
                  <a:close/>
                </a:path>
                <a:path w="114934" h="608329">
                  <a:moveTo>
                    <a:pt x="80810" y="204343"/>
                  </a:moveTo>
                  <a:lnTo>
                    <a:pt x="80518" y="203809"/>
                  </a:lnTo>
                  <a:lnTo>
                    <a:pt x="79832" y="204165"/>
                  </a:lnTo>
                  <a:lnTo>
                    <a:pt x="80810" y="204343"/>
                  </a:lnTo>
                  <a:close/>
                </a:path>
                <a:path w="114934" h="608329">
                  <a:moveTo>
                    <a:pt x="81610" y="196850"/>
                  </a:moveTo>
                  <a:lnTo>
                    <a:pt x="81280" y="195961"/>
                  </a:lnTo>
                  <a:lnTo>
                    <a:pt x="80137" y="196164"/>
                  </a:lnTo>
                  <a:lnTo>
                    <a:pt x="81610" y="196850"/>
                  </a:lnTo>
                  <a:close/>
                </a:path>
                <a:path w="114934" h="608329">
                  <a:moveTo>
                    <a:pt x="82016" y="85090"/>
                  </a:moveTo>
                  <a:lnTo>
                    <a:pt x="81965" y="84861"/>
                  </a:lnTo>
                  <a:lnTo>
                    <a:pt x="79984" y="83820"/>
                  </a:lnTo>
                  <a:lnTo>
                    <a:pt x="80645" y="85090"/>
                  </a:lnTo>
                  <a:lnTo>
                    <a:pt x="82016" y="85090"/>
                  </a:lnTo>
                  <a:close/>
                </a:path>
                <a:path w="114934" h="608329">
                  <a:moveTo>
                    <a:pt x="84861" y="175526"/>
                  </a:moveTo>
                  <a:lnTo>
                    <a:pt x="84569" y="175577"/>
                  </a:lnTo>
                  <a:lnTo>
                    <a:pt x="84416" y="175742"/>
                  </a:lnTo>
                  <a:lnTo>
                    <a:pt x="84861" y="175526"/>
                  </a:lnTo>
                  <a:close/>
                </a:path>
                <a:path w="114934" h="608329">
                  <a:moveTo>
                    <a:pt x="84963" y="197091"/>
                  </a:moveTo>
                  <a:lnTo>
                    <a:pt x="84137" y="196164"/>
                  </a:lnTo>
                  <a:lnTo>
                    <a:pt x="84620" y="196837"/>
                  </a:lnTo>
                  <a:lnTo>
                    <a:pt x="84963" y="197091"/>
                  </a:lnTo>
                  <a:close/>
                </a:path>
                <a:path w="114934" h="608329">
                  <a:moveTo>
                    <a:pt x="85077" y="186956"/>
                  </a:moveTo>
                  <a:lnTo>
                    <a:pt x="84836" y="186855"/>
                  </a:lnTo>
                  <a:lnTo>
                    <a:pt x="84709" y="186918"/>
                  </a:lnTo>
                  <a:lnTo>
                    <a:pt x="84569" y="187045"/>
                  </a:lnTo>
                  <a:lnTo>
                    <a:pt x="84899" y="187007"/>
                  </a:lnTo>
                  <a:lnTo>
                    <a:pt x="85077" y="186956"/>
                  </a:lnTo>
                  <a:close/>
                </a:path>
                <a:path w="114934" h="608329">
                  <a:moveTo>
                    <a:pt x="87795" y="157962"/>
                  </a:moveTo>
                  <a:lnTo>
                    <a:pt x="87553" y="157937"/>
                  </a:lnTo>
                  <a:lnTo>
                    <a:pt x="87312" y="158064"/>
                  </a:lnTo>
                  <a:lnTo>
                    <a:pt x="87795" y="157962"/>
                  </a:lnTo>
                  <a:close/>
                </a:path>
                <a:path w="114934" h="608329">
                  <a:moveTo>
                    <a:pt x="87795" y="139700"/>
                  </a:moveTo>
                  <a:lnTo>
                    <a:pt x="85229" y="138430"/>
                  </a:lnTo>
                  <a:lnTo>
                    <a:pt x="86004" y="139700"/>
                  </a:lnTo>
                  <a:lnTo>
                    <a:pt x="87795" y="139700"/>
                  </a:lnTo>
                  <a:close/>
                </a:path>
                <a:path w="114934" h="608329">
                  <a:moveTo>
                    <a:pt x="87960" y="157949"/>
                  </a:moveTo>
                  <a:lnTo>
                    <a:pt x="87617" y="157683"/>
                  </a:lnTo>
                  <a:lnTo>
                    <a:pt x="87249" y="157695"/>
                  </a:lnTo>
                  <a:lnTo>
                    <a:pt x="87630" y="157835"/>
                  </a:lnTo>
                  <a:lnTo>
                    <a:pt x="87782" y="157949"/>
                  </a:lnTo>
                  <a:lnTo>
                    <a:pt x="87960" y="157949"/>
                  </a:lnTo>
                  <a:close/>
                </a:path>
                <a:path w="114934" h="608329">
                  <a:moveTo>
                    <a:pt x="88315" y="151777"/>
                  </a:moveTo>
                  <a:lnTo>
                    <a:pt x="88087" y="151777"/>
                  </a:lnTo>
                  <a:lnTo>
                    <a:pt x="87909" y="151790"/>
                  </a:lnTo>
                  <a:lnTo>
                    <a:pt x="87706" y="151803"/>
                  </a:lnTo>
                  <a:lnTo>
                    <a:pt x="87795" y="151942"/>
                  </a:lnTo>
                  <a:lnTo>
                    <a:pt x="88315" y="151777"/>
                  </a:lnTo>
                  <a:close/>
                </a:path>
                <a:path w="114934" h="608329">
                  <a:moveTo>
                    <a:pt x="89700" y="7416"/>
                  </a:moveTo>
                  <a:lnTo>
                    <a:pt x="89395" y="7327"/>
                  </a:lnTo>
                  <a:lnTo>
                    <a:pt x="89204" y="7289"/>
                  </a:lnTo>
                  <a:lnTo>
                    <a:pt x="89382" y="7378"/>
                  </a:lnTo>
                  <a:lnTo>
                    <a:pt x="89522" y="7391"/>
                  </a:lnTo>
                  <a:lnTo>
                    <a:pt x="89700" y="7416"/>
                  </a:lnTo>
                  <a:close/>
                </a:path>
                <a:path w="114934" h="608329">
                  <a:moveTo>
                    <a:pt x="89890" y="36830"/>
                  </a:moveTo>
                  <a:lnTo>
                    <a:pt x="85979" y="35560"/>
                  </a:lnTo>
                  <a:lnTo>
                    <a:pt x="85356" y="36830"/>
                  </a:lnTo>
                  <a:lnTo>
                    <a:pt x="83731" y="36830"/>
                  </a:lnTo>
                  <a:lnTo>
                    <a:pt x="87274" y="37655"/>
                  </a:lnTo>
                  <a:lnTo>
                    <a:pt x="87515" y="36830"/>
                  </a:lnTo>
                  <a:lnTo>
                    <a:pt x="89890" y="36830"/>
                  </a:lnTo>
                  <a:close/>
                </a:path>
                <a:path w="114934" h="608329">
                  <a:moveTo>
                    <a:pt x="90004" y="182880"/>
                  </a:moveTo>
                  <a:lnTo>
                    <a:pt x="89535" y="182880"/>
                  </a:lnTo>
                  <a:lnTo>
                    <a:pt x="89954" y="183464"/>
                  </a:lnTo>
                  <a:lnTo>
                    <a:pt x="90004" y="182880"/>
                  </a:lnTo>
                  <a:close/>
                </a:path>
                <a:path w="114934" h="608329">
                  <a:moveTo>
                    <a:pt x="90322" y="18567"/>
                  </a:moveTo>
                  <a:lnTo>
                    <a:pt x="87198" y="17780"/>
                  </a:lnTo>
                  <a:lnTo>
                    <a:pt x="89890" y="18783"/>
                  </a:lnTo>
                  <a:lnTo>
                    <a:pt x="90322" y="18567"/>
                  </a:lnTo>
                  <a:close/>
                </a:path>
                <a:path w="114934" h="608329">
                  <a:moveTo>
                    <a:pt x="90436" y="184150"/>
                  </a:moveTo>
                  <a:lnTo>
                    <a:pt x="89954" y="183464"/>
                  </a:lnTo>
                  <a:lnTo>
                    <a:pt x="89890" y="184150"/>
                  </a:lnTo>
                  <a:lnTo>
                    <a:pt x="90436" y="184150"/>
                  </a:lnTo>
                  <a:close/>
                </a:path>
                <a:path w="114934" h="608329">
                  <a:moveTo>
                    <a:pt x="90436" y="164769"/>
                  </a:moveTo>
                  <a:lnTo>
                    <a:pt x="89916" y="164719"/>
                  </a:lnTo>
                  <a:lnTo>
                    <a:pt x="89141" y="164719"/>
                  </a:lnTo>
                  <a:lnTo>
                    <a:pt x="89433" y="164769"/>
                  </a:lnTo>
                  <a:lnTo>
                    <a:pt x="89801" y="164782"/>
                  </a:lnTo>
                  <a:lnTo>
                    <a:pt x="90436" y="164769"/>
                  </a:lnTo>
                  <a:close/>
                </a:path>
                <a:path w="114934" h="608329">
                  <a:moveTo>
                    <a:pt x="90474" y="17780"/>
                  </a:moveTo>
                  <a:lnTo>
                    <a:pt x="89827" y="16510"/>
                  </a:lnTo>
                  <a:lnTo>
                    <a:pt x="89306" y="16510"/>
                  </a:lnTo>
                  <a:lnTo>
                    <a:pt x="89090" y="17780"/>
                  </a:lnTo>
                  <a:lnTo>
                    <a:pt x="90474" y="17780"/>
                  </a:lnTo>
                  <a:close/>
                </a:path>
                <a:path w="114934" h="608329">
                  <a:moveTo>
                    <a:pt x="91605" y="154000"/>
                  </a:moveTo>
                  <a:lnTo>
                    <a:pt x="90703" y="153314"/>
                  </a:lnTo>
                  <a:lnTo>
                    <a:pt x="87426" y="152920"/>
                  </a:lnTo>
                  <a:lnTo>
                    <a:pt x="87947" y="153339"/>
                  </a:lnTo>
                  <a:lnTo>
                    <a:pt x="91605" y="154000"/>
                  </a:lnTo>
                  <a:close/>
                </a:path>
                <a:path w="114934" h="608329">
                  <a:moveTo>
                    <a:pt x="91846" y="172720"/>
                  </a:moveTo>
                  <a:lnTo>
                    <a:pt x="90055" y="171450"/>
                  </a:lnTo>
                  <a:lnTo>
                    <a:pt x="88125" y="171450"/>
                  </a:lnTo>
                  <a:lnTo>
                    <a:pt x="85826" y="170180"/>
                  </a:lnTo>
                  <a:lnTo>
                    <a:pt x="87287" y="172720"/>
                  </a:lnTo>
                  <a:lnTo>
                    <a:pt x="91846" y="172720"/>
                  </a:lnTo>
                  <a:close/>
                </a:path>
                <a:path w="114934" h="608329">
                  <a:moveTo>
                    <a:pt x="92773" y="180340"/>
                  </a:moveTo>
                  <a:lnTo>
                    <a:pt x="88277" y="180340"/>
                  </a:lnTo>
                  <a:lnTo>
                    <a:pt x="88633" y="181610"/>
                  </a:lnTo>
                  <a:lnTo>
                    <a:pt x="89662" y="181610"/>
                  </a:lnTo>
                  <a:lnTo>
                    <a:pt x="92773" y="180340"/>
                  </a:lnTo>
                  <a:close/>
                </a:path>
                <a:path w="114934" h="608329">
                  <a:moveTo>
                    <a:pt x="93218" y="133756"/>
                  </a:moveTo>
                  <a:lnTo>
                    <a:pt x="91668" y="133172"/>
                  </a:lnTo>
                  <a:lnTo>
                    <a:pt x="91376" y="133553"/>
                  </a:lnTo>
                  <a:lnTo>
                    <a:pt x="90030" y="133769"/>
                  </a:lnTo>
                  <a:lnTo>
                    <a:pt x="90424" y="134048"/>
                  </a:lnTo>
                  <a:lnTo>
                    <a:pt x="92075" y="134112"/>
                  </a:lnTo>
                  <a:lnTo>
                    <a:pt x="93218" y="133756"/>
                  </a:lnTo>
                  <a:close/>
                </a:path>
                <a:path w="114934" h="608329">
                  <a:moveTo>
                    <a:pt x="94386" y="3810"/>
                  </a:moveTo>
                  <a:lnTo>
                    <a:pt x="90093" y="3810"/>
                  </a:lnTo>
                  <a:lnTo>
                    <a:pt x="92151" y="5080"/>
                  </a:lnTo>
                  <a:lnTo>
                    <a:pt x="94386" y="3810"/>
                  </a:lnTo>
                  <a:close/>
                </a:path>
                <a:path w="114934" h="608329">
                  <a:moveTo>
                    <a:pt x="95072" y="118351"/>
                  </a:moveTo>
                  <a:lnTo>
                    <a:pt x="94843" y="118237"/>
                  </a:lnTo>
                  <a:lnTo>
                    <a:pt x="94869" y="118364"/>
                  </a:lnTo>
                  <a:lnTo>
                    <a:pt x="95072" y="118351"/>
                  </a:lnTo>
                  <a:close/>
                </a:path>
                <a:path w="114934" h="608329">
                  <a:moveTo>
                    <a:pt x="97586" y="118084"/>
                  </a:moveTo>
                  <a:lnTo>
                    <a:pt x="95072" y="118351"/>
                  </a:lnTo>
                  <a:lnTo>
                    <a:pt x="95758" y="118694"/>
                  </a:lnTo>
                  <a:lnTo>
                    <a:pt x="97586" y="118084"/>
                  </a:lnTo>
                  <a:close/>
                </a:path>
                <a:path w="114934" h="608329">
                  <a:moveTo>
                    <a:pt x="100469" y="103733"/>
                  </a:moveTo>
                  <a:lnTo>
                    <a:pt x="99860" y="102870"/>
                  </a:lnTo>
                  <a:lnTo>
                    <a:pt x="99593" y="102870"/>
                  </a:lnTo>
                  <a:lnTo>
                    <a:pt x="100469" y="103733"/>
                  </a:lnTo>
                  <a:close/>
                </a:path>
                <a:path w="114934" h="608329">
                  <a:moveTo>
                    <a:pt x="100863" y="104140"/>
                  </a:moveTo>
                  <a:lnTo>
                    <a:pt x="100469" y="103733"/>
                  </a:lnTo>
                  <a:lnTo>
                    <a:pt x="100749" y="104140"/>
                  </a:lnTo>
                  <a:close/>
                </a:path>
                <a:path w="114934" h="608329">
                  <a:moveTo>
                    <a:pt x="105600" y="48742"/>
                  </a:moveTo>
                  <a:lnTo>
                    <a:pt x="105321" y="48907"/>
                  </a:lnTo>
                  <a:lnTo>
                    <a:pt x="105410" y="49530"/>
                  </a:lnTo>
                  <a:lnTo>
                    <a:pt x="105600" y="48742"/>
                  </a:lnTo>
                  <a:close/>
                </a:path>
                <a:path w="114934" h="608329">
                  <a:moveTo>
                    <a:pt x="105841" y="79298"/>
                  </a:moveTo>
                  <a:lnTo>
                    <a:pt x="105029" y="78447"/>
                  </a:lnTo>
                  <a:lnTo>
                    <a:pt x="104800" y="78752"/>
                  </a:lnTo>
                  <a:lnTo>
                    <a:pt x="105841" y="79298"/>
                  </a:lnTo>
                  <a:close/>
                </a:path>
                <a:path w="114934" h="608329">
                  <a:moveTo>
                    <a:pt x="106311" y="42989"/>
                  </a:moveTo>
                  <a:lnTo>
                    <a:pt x="106286" y="42811"/>
                  </a:lnTo>
                  <a:lnTo>
                    <a:pt x="106095" y="42710"/>
                  </a:lnTo>
                  <a:lnTo>
                    <a:pt x="105829" y="42672"/>
                  </a:lnTo>
                  <a:lnTo>
                    <a:pt x="105600" y="42697"/>
                  </a:lnTo>
                  <a:lnTo>
                    <a:pt x="105410" y="42722"/>
                  </a:lnTo>
                  <a:lnTo>
                    <a:pt x="105714" y="42811"/>
                  </a:lnTo>
                  <a:lnTo>
                    <a:pt x="106019" y="42900"/>
                  </a:lnTo>
                  <a:lnTo>
                    <a:pt x="106311" y="42989"/>
                  </a:lnTo>
                  <a:close/>
                </a:path>
                <a:path w="114934" h="608329">
                  <a:moveTo>
                    <a:pt x="106591" y="35763"/>
                  </a:moveTo>
                  <a:lnTo>
                    <a:pt x="106514" y="35560"/>
                  </a:lnTo>
                  <a:lnTo>
                    <a:pt x="106387" y="35560"/>
                  </a:lnTo>
                  <a:lnTo>
                    <a:pt x="106591" y="35763"/>
                  </a:lnTo>
                  <a:close/>
                </a:path>
                <a:path w="114934" h="608329">
                  <a:moveTo>
                    <a:pt x="106692" y="1587"/>
                  </a:moveTo>
                  <a:lnTo>
                    <a:pt x="104940" y="1155"/>
                  </a:lnTo>
                  <a:lnTo>
                    <a:pt x="105079" y="1308"/>
                  </a:lnTo>
                  <a:lnTo>
                    <a:pt x="105625" y="1397"/>
                  </a:lnTo>
                  <a:lnTo>
                    <a:pt x="106159" y="1498"/>
                  </a:lnTo>
                  <a:lnTo>
                    <a:pt x="106692" y="1587"/>
                  </a:lnTo>
                  <a:close/>
                </a:path>
                <a:path w="114934" h="608329">
                  <a:moveTo>
                    <a:pt x="107670" y="36830"/>
                  </a:moveTo>
                  <a:lnTo>
                    <a:pt x="106591" y="35763"/>
                  </a:lnTo>
                  <a:lnTo>
                    <a:pt x="107022" y="36830"/>
                  </a:lnTo>
                  <a:lnTo>
                    <a:pt x="107670" y="36830"/>
                  </a:lnTo>
                  <a:close/>
                </a:path>
                <a:path w="114934" h="608329">
                  <a:moveTo>
                    <a:pt x="114427" y="12700"/>
                  </a:moveTo>
                  <a:lnTo>
                    <a:pt x="109728" y="10160"/>
                  </a:lnTo>
                  <a:lnTo>
                    <a:pt x="107581" y="8890"/>
                  </a:lnTo>
                  <a:lnTo>
                    <a:pt x="108089" y="8890"/>
                  </a:lnTo>
                  <a:lnTo>
                    <a:pt x="106654" y="7620"/>
                  </a:lnTo>
                  <a:lnTo>
                    <a:pt x="109689" y="7620"/>
                  </a:lnTo>
                  <a:lnTo>
                    <a:pt x="107124" y="5080"/>
                  </a:lnTo>
                  <a:lnTo>
                    <a:pt x="108496" y="3810"/>
                  </a:lnTo>
                  <a:lnTo>
                    <a:pt x="113588" y="6350"/>
                  </a:lnTo>
                  <a:lnTo>
                    <a:pt x="114173" y="5080"/>
                  </a:lnTo>
                  <a:lnTo>
                    <a:pt x="113665" y="3810"/>
                  </a:lnTo>
                  <a:lnTo>
                    <a:pt x="109728" y="2540"/>
                  </a:lnTo>
                  <a:lnTo>
                    <a:pt x="105079" y="2540"/>
                  </a:lnTo>
                  <a:lnTo>
                    <a:pt x="100253" y="1270"/>
                  </a:lnTo>
                  <a:lnTo>
                    <a:pt x="95427" y="0"/>
                  </a:lnTo>
                  <a:lnTo>
                    <a:pt x="94602" y="292"/>
                  </a:lnTo>
                  <a:lnTo>
                    <a:pt x="94602" y="2540"/>
                  </a:lnTo>
                  <a:lnTo>
                    <a:pt x="92214" y="2540"/>
                  </a:lnTo>
                  <a:lnTo>
                    <a:pt x="92214" y="1447"/>
                  </a:lnTo>
                  <a:lnTo>
                    <a:pt x="94602" y="2540"/>
                  </a:lnTo>
                  <a:lnTo>
                    <a:pt x="94602" y="292"/>
                  </a:lnTo>
                  <a:lnTo>
                    <a:pt x="91833" y="1270"/>
                  </a:lnTo>
                  <a:lnTo>
                    <a:pt x="89941" y="1270"/>
                  </a:lnTo>
                  <a:lnTo>
                    <a:pt x="91833" y="2540"/>
                  </a:lnTo>
                  <a:lnTo>
                    <a:pt x="90474" y="2540"/>
                  </a:lnTo>
                  <a:lnTo>
                    <a:pt x="94907" y="3810"/>
                  </a:lnTo>
                  <a:lnTo>
                    <a:pt x="94386" y="3810"/>
                  </a:lnTo>
                  <a:lnTo>
                    <a:pt x="95669" y="5080"/>
                  </a:lnTo>
                  <a:lnTo>
                    <a:pt x="92290" y="5080"/>
                  </a:lnTo>
                  <a:lnTo>
                    <a:pt x="91300" y="6350"/>
                  </a:lnTo>
                  <a:lnTo>
                    <a:pt x="93814" y="7620"/>
                  </a:lnTo>
                  <a:lnTo>
                    <a:pt x="91033" y="7620"/>
                  </a:lnTo>
                  <a:lnTo>
                    <a:pt x="94246" y="8890"/>
                  </a:lnTo>
                  <a:lnTo>
                    <a:pt x="89700" y="7620"/>
                  </a:lnTo>
                  <a:lnTo>
                    <a:pt x="90754" y="8890"/>
                  </a:lnTo>
                  <a:lnTo>
                    <a:pt x="93116" y="8890"/>
                  </a:lnTo>
                  <a:lnTo>
                    <a:pt x="93230" y="10160"/>
                  </a:lnTo>
                  <a:lnTo>
                    <a:pt x="87922" y="8890"/>
                  </a:lnTo>
                  <a:lnTo>
                    <a:pt x="92633" y="11430"/>
                  </a:lnTo>
                  <a:lnTo>
                    <a:pt x="86817" y="10160"/>
                  </a:lnTo>
                  <a:lnTo>
                    <a:pt x="91617" y="11430"/>
                  </a:lnTo>
                  <a:lnTo>
                    <a:pt x="88633" y="12700"/>
                  </a:lnTo>
                  <a:lnTo>
                    <a:pt x="90182" y="14249"/>
                  </a:lnTo>
                  <a:lnTo>
                    <a:pt x="89776" y="15240"/>
                  </a:lnTo>
                  <a:lnTo>
                    <a:pt x="91173" y="15240"/>
                  </a:lnTo>
                  <a:lnTo>
                    <a:pt x="90208" y="14173"/>
                  </a:lnTo>
                  <a:lnTo>
                    <a:pt x="90030" y="13970"/>
                  </a:lnTo>
                  <a:lnTo>
                    <a:pt x="90297" y="13970"/>
                  </a:lnTo>
                  <a:lnTo>
                    <a:pt x="90284" y="14249"/>
                  </a:lnTo>
                  <a:lnTo>
                    <a:pt x="91173" y="15240"/>
                  </a:lnTo>
                  <a:lnTo>
                    <a:pt x="91325" y="15240"/>
                  </a:lnTo>
                  <a:lnTo>
                    <a:pt x="92100" y="16510"/>
                  </a:lnTo>
                  <a:lnTo>
                    <a:pt x="94513" y="17780"/>
                  </a:lnTo>
                  <a:lnTo>
                    <a:pt x="91871" y="17780"/>
                  </a:lnTo>
                  <a:lnTo>
                    <a:pt x="90322" y="18567"/>
                  </a:lnTo>
                  <a:lnTo>
                    <a:pt x="92265" y="19050"/>
                  </a:lnTo>
                  <a:lnTo>
                    <a:pt x="90601" y="19050"/>
                  </a:lnTo>
                  <a:lnTo>
                    <a:pt x="89890" y="18783"/>
                  </a:lnTo>
                  <a:lnTo>
                    <a:pt x="89357" y="19050"/>
                  </a:lnTo>
                  <a:lnTo>
                    <a:pt x="87985" y="19050"/>
                  </a:lnTo>
                  <a:lnTo>
                    <a:pt x="91020" y="20320"/>
                  </a:lnTo>
                  <a:lnTo>
                    <a:pt x="88379" y="20320"/>
                  </a:lnTo>
                  <a:lnTo>
                    <a:pt x="86233" y="19050"/>
                  </a:lnTo>
                  <a:lnTo>
                    <a:pt x="87617" y="20320"/>
                  </a:lnTo>
                  <a:lnTo>
                    <a:pt x="87985" y="20320"/>
                  </a:lnTo>
                  <a:lnTo>
                    <a:pt x="90157" y="21590"/>
                  </a:lnTo>
                  <a:lnTo>
                    <a:pt x="91046" y="22860"/>
                  </a:lnTo>
                  <a:lnTo>
                    <a:pt x="87261" y="21590"/>
                  </a:lnTo>
                  <a:lnTo>
                    <a:pt x="85242" y="21590"/>
                  </a:lnTo>
                  <a:lnTo>
                    <a:pt x="86144" y="22860"/>
                  </a:lnTo>
                  <a:lnTo>
                    <a:pt x="89560" y="22860"/>
                  </a:lnTo>
                  <a:lnTo>
                    <a:pt x="89319" y="24130"/>
                  </a:lnTo>
                  <a:lnTo>
                    <a:pt x="87680" y="24130"/>
                  </a:lnTo>
                  <a:lnTo>
                    <a:pt x="90589" y="25400"/>
                  </a:lnTo>
                  <a:lnTo>
                    <a:pt x="87464" y="25400"/>
                  </a:lnTo>
                  <a:lnTo>
                    <a:pt x="89395" y="26746"/>
                  </a:lnTo>
                  <a:lnTo>
                    <a:pt x="88061" y="26581"/>
                  </a:lnTo>
                  <a:lnTo>
                    <a:pt x="87477" y="25539"/>
                  </a:lnTo>
                  <a:lnTo>
                    <a:pt x="87477" y="26682"/>
                  </a:lnTo>
                  <a:lnTo>
                    <a:pt x="88315" y="26682"/>
                  </a:lnTo>
                  <a:lnTo>
                    <a:pt x="89230" y="26746"/>
                  </a:lnTo>
                  <a:lnTo>
                    <a:pt x="89433" y="26771"/>
                  </a:lnTo>
                  <a:lnTo>
                    <a:pt x="91135" y="27940"/>
                  </a:lnTo>
                  <a:lnTo>
                    <a:pt x="90754" y="27940"/>
                  </a:lnTo>
                  <a:lnTo>
                    <a:pt x="85229" y="27940"/>
                  </a:lnTo>
                  <a:lnTo>
                    <a:pt x="83997" y="29210"/>
                  </a:lnTo>
                  <a:lnTo>
                    <a:pt x="85115" y="29210"/>
                  </a:lnTo>
                  <a:lnTo>
                    <a:pt x="90830" y="28028"/>
                  </a:lnTo>
                  <a:lnTo>
                    <a:pt x="91528" y="28892"/>
                  </a:lnTo>
                  <a:lnTo>
                    <a:pt x="93408" y="27940"/>
                  </a:lnTo>
                  <a:lnTo>
                    <a:pt x="93548" y="27940"/>
                  </a:lnTo>
                  <a:lnTo>
                    <a:pt x="95427" y="27940"/>
                  </a:lnTo>
                  <a:lnTo>
                    <a:pt x="95427" y="29210"/>
                  </a:lnTo>
                  <a:lnTo>
                    <a:pt x="94589" y="29210"/>
                  </a:lnTo>
                  <a:lnTo>
                    <a:pt x="94589" y="30480"/>
                  </a:lnTo>
                  <a:lnTo>
                    <a:pt x="89928" y="30480"/>
                  </a:lnTo>
                  <a:lnTo>
                    <a:pt x="92176" y="29387"/>
                  </a:lnTo>
                  <a:lnTo>
                    <a:pt x="94589" y="30480"/>
                  </a:lnTo>
                  <a:lnTo>
                    <a:pt x="94589" y="29210"/>
                  </a:lnTo>
                  <a:lnTo>
                    <a:pt x="93548" y="27940"/>
                  </a:lnTo>
                  <a:lnTo>
                    <a:pt x="94297" y="29210"/>
                  </a:lnTo>
                  <a:lnTo>
                    <a:pt x="92544" y="29210"/>
                  </a:lnTo>
                  <a:lnTo>
                    <a:pt x="91795" y="29210"/>
                  </a:lnTo>
                  <a:lnTo>
                    <a:pt x="91528" y="28892"/>
                  </a:lnTo>
                  <a:lnTo>
                    <a:pt x="90906" y="29210"/>
                  </a:lnTo>
                  <a:lnTo>
                    <a:pt x="86779" y="29210"/>
                  </a:lnTo>
                  <a:lnTo>
                    <a:pt x="85534" y="30480"/>
                  </a:lnTo>
                  <a:lnTo>
                    <a:pt x="87439" y="31750"/>
                  </a:lnTo>
                  <a:lnTo>
                    <a:pt x="90335" y="31750"/>
                  </a:lnTo>
                  <a:lnTo>
                    <a:pt x="93522" y="34290"/>
                  </a:lnTo>
                  <a:lnTo>
                    <a:pt x="81254" y="31750"/>
                  </a:lnTo>
                  <a:lnTo>
                    <a:pt x="85712" y="34290"/>
                  </a:lnTo>
                  <a:lnTo>
                    <a:pt x="87985" y="34290"/>
                  </a:lnTo>
                  <a:lnTo>
                    <a:pt x="92392" y="35560"/>
                  </a:lnTo>
                  <a:lnTo>
                    <a:pt x="89890" y="36830"/>
                  </a:lnTo>
                  <a:lnTo>
                    <a:pt x="91554" y="36830"/>
                  </a:lnTo>
                  <a:lnTo>
                    <a:pt x="90779" y="37172"/>
                  </a:lnTo>
                  <a:lnTo>
                    <a:pt x="90779" y="44450"/>
                  </a:lnTo>
                  <a:lnTo>
                    <a:pt x="90131" y="45720"/>
                  </a:lnTo>
                  <a:lnTo>
                    <a:pt x="89230" y="45720"/>
                  </a:lnTo>
                  <a:lnTo>
                    <a:pt x="89382" y="44450"/>
                  </a:lnTo>
                  <a:lnTo>
                    <a:pt x="90779" y="44450"/>
                  </a:lnTo>
                  <a:lnTo>
                    <a:pt x="90779" y="37172"/>
                  </a:lnTo>
                  <a:lnTo>
                    <a:pt x="88849" y="38023"/>
                  </a:lnTo>
                  <a:lnTo>
                    <a:pt x="89166" y="38100"/>
                  </a:lnTo>
                  <a:lnTo>
                    <a:pt x="88671" y="38100"/>
                  </a:lnTo>
                  <a:lnTo>
                    <a:pt x="88849" y="38023"/>
                  </a:lnTo>
                  <a:lnTo>
                    <a:pt x="87274" y="37655"/>
                  </a:lnTo>
                  <a:lnTo>
                    <a:pt x="87147" y="38100"/>
                  </a:lnTo>
                  <a:lnTo>
                    <a:pt x="85509" y="38100"/>
                  </a:lnTo>
                  <a:lnTo>
                    <a:pt x="85826" y="39370"/>
                  </a:lnTo>
                  <a:lnTo>
                    <a:pt x="88125" y="41910"/>
                  </a:lnTo>
                  <a:lnTo>
                    <a:pt x="88519" y="43180"/>
                  </a:lnTo>
                  <a:lnTo>
                    <a:pt x="85293" y="43180"/>
                  </a:lnTo>
                  <a:lnTo>
                    <a:pt x="86728" y="44450"/>
                  </a:lnTo>
                  <a:lnTo>
                    <a:pt x="84188" y="46990"/>
                  </a:lnTo>
                  <a:lnTo>
                    <a:pt x="81800" y="48260"/>
                  </a:lnTo>
                  <a:lnTo>
                    <a:pt x="84709" y="49530"/>
                  </a:lnTo>
                  <a:lnTo>
                    <a:pt x="85788" y="50800"/>
                  </a:lnTo>
                  <a:lnTo>
                    <a:pt x="83096" y="50800"/>
                  </a:lnTo>
                  <a:lnTo>
                    <a:pt x="85445" y="52070"/>
                  </a:lnTo>
                  <a:lnTo>
                    <a:pt x="88023" y="54610"/>
                  </a:lnTo>
                  <a:lnTo>
                    <a:pt x="84556" y="55880"/>
                  </a:lnTo>
                  <a:lnTo>
                    <a:pt x="83693" y="54610"/>
                  </a:lnTo>
                  <a:lnTo>
                    <a:pt x="82308" y="55880"/>
                  </a:lnTo>
                  <a:lnTo>
                    <a:pt x="89725" y="57150"/>
                  </a:lnTo>
                  <a:lnTo>
                    <a:pt x="86728" y="58420"/>
                  </a:lnTo>
                  <a:lnTo>
                    <a:pt x="86233" y="57150"/>
                  </a:lnTo>
                  <a:lnTo>
                    <a:pt x="84531" y="59690"/>
                  </a:lnTo>
                  <a:lnTo>
                    <a:pt x="86906" y="62230"/>
                  </a:lnTo>
                  <a:lnTo>
                    <a:pt x="82029" y="63500"/>
                  </a:lnTo>
                  <a:lnTo>
                    <a:pt x="86347" y="64770"/>
                  </a:lnTo>
                  <a:lnTo>
                    <a:pt x="79717" y="66040"/>
                  </a:lnTo>
                  <a:lnTo>
                    <a:pt x="85788" y="67310"/>
                  </a:lnTo>
                  <a:lnTo>
                    <a:pt x="81534" y="67310"/>
                  </a:lnTo>
                  <a:lnTo>
                    <a:pt x="79197" y="68580"/>
                  </a:lnTo>
                  <a:lnTo>
                    <a:pt x="78841" y="68580"/>
                  </a:lnTo>
                  <a:lnTo>
                    <a:pt x="82880" y="69850"/>
                  </a:lnTo>
                  <a:lnTo>
                    <a:pt x="83426" y="71107"/>
                  </a:lnTo>
                  <a:lnTo>
                    <a:pt x="79565" y="71120"/>
                  </a:lnTo>
                  <a:lnTo>
                    <a:pt x="80276" y="72390"/>
                  </a:lnTo>
                  <a:lnTo>
                    <a:pt x="82715" y="72390"/>
                  </a:lnTo>
                  <a:lnTo>
                    <a:pt x="83997" y="73660"/>
                  </a:lnTo>
                  <a:lnTo>
                    <a:pt x="78498" y="73660"/>
                  </a:lnTo>
                  <a:lnTo>
                    <a:pt x="80848" y="76200"/>
                  </a:lnTo>
                  <a:lnTo>
                    <a:pt x="79946" y="76200"/>
                  </a:lnTo>
                  <a:lnTo>
                    <a:pt x="81483" y="77470"/>
                  </a:lnTo>
                  <a:lnTo>
                    <a:pt x="80086" y="76923"/>
                  </a:lnTo>
                  <a:lnTo>
                    <a:pt x="80352" y="77470"/>
                  </a:lnTo>
                  <a:lnTo>
                    <a:pt x="78359" y="77470"/>
                  </a:lnTo>
                  <a:lnTo>
                    <a:pt x="78143" y="78740"/>
                  </a:lnTo>
                  <a:lnTo>
                    <a:pt x="76644" y="78740"/>
                  </a:lnTo>
                  <a:lnTo>
                    <a:pt x="75819" y="80010"/>
                  </a:lnTo>
                  <a:lnTo>
                    <a:pt x="77152" y="82550"/>
                  </a:lnTo>
                  <a:lnTo>
                    <a:pt x="76822" y="83820"/>
                  </a:lnTo>
                  <a:lnTo>
                    <a:pt x="79984" y="83820"/>
                  </a:lnTo>
                  <a:lnTo>
                    <a:pt x="81749" y="83820"/>
                  </a:lnTo>
                  <a:lnTo>
                    <a:pt x="81965" y="84861"/>
                  </a:lnTo>
                  <a:lnTo>
                    <a:pt x="82423" y="85090"/>
                  </a:lnTo>
                  <a:lnTo>
                    <a:pt x="81915" y="86360"/>
                  </a:lnTo>
                  <a:lnTo>
                    <a:pt x="78511" y="85090"/>
                  </a:lnTo>
                  <a:lnTo>
                    <a:pt x="77774" y="85090"/>
                  </a:lnTo>
                  <a:lnTo>
                    <a:pt x="72136" y="86360"/>
                  </a:lnTo>
                  <a:lnTo>
                    <a:pt x="74676" y="86360"/>
                  </a:lnTo>
                  <a:lnTo>
                    <a:pt x="74371" y="88900"/>
                  </a:lnTo>
                  <a:lnTo>
                    <a:pt x="75387" y="88900"/>
                  </a:lnTo>
                  <a:lnTo>
                    <a:pt x="75323" y="91440"/>
                  </a:lnTo>
                  <a:lnTo>
                    <a:pt x="77495" y="91440"/>
                  </a:lnTo>
                  <a:lnTo>
                    <a:pt x="79756" y="92710"/>
                  </a:lnTo>
                  <a:lnTo>
                    <a:pt x="78676" y="93980"/>
                  </a:lnTo>
                  <a:lnTo>
                    <a:pt x="76200" y="93980"/>
                  </a:lnTo>
                  <a:lnTo>
                    <a:pt x="76225" y="95250"/>
                  </a:lnTo>
                  <a:lnTo>
                    <a:pt x="77533" y="96520"/>
                  </a:lnTo>
                  <a:lnTo>
                    <a:pt x="77660" y="96520"/>
                  </a:lnTo>
                  <a:lnTo>
                    <a:pt x="77698" y="97790"/>
                  </a:lnTo>
                  <a:lnTo>
                    <a:pt x="75895" y="96520"/>
                  </a:lnTo>
                  <a:lnTo>
                    <a:pt x="76085" y="99060"/>
                  </a:lnTo>
                  <a:lnTo>
                    <a:pt x="77939" y="101600"/>
                  </a:lnTo>
                  <a:lnTo>
                    <a:pt x="77698" y="101600"/>
                  </a:lnTo>
                  <a:lnTo>
                    <a:pt x="81318" y="104140"/>
                  </a:lnTo>
                  <a:lnTo>
                    <a:pt x="69176" y="105410"/>
                  </a:lnTo>
                  <a:lnTo>
                    <a:pt x="74409" y="107950"/>
                  </a:lnTo>
                  <a:lnTo>
                    <a:pt x="74142" y="107950"/>
                  </a:lnTo>
                  <a:lnTo>
                    <a:pt x="76733" y="110490"/>
                  </a:lnTo>
                  <a:lnTo>
                    <a:pt x="76149" y="110490"/>
                  </a:lnTo>
                  <a:lnTo>
                    <a:pt x="74828" y="109220"/>
                  </a:lnTo>
                  <a:lnTo>
                    <a:pt x="73088" y="109220"/>
                  </a:lnTo>
                  <a:lnTo>
                    <a:pt x="77177" y="113030"/>
                  </a:lnTo>
                  <a:lnTo>
                    <a:pt x="71945" y="113030"/>
                  </a:lnTo>
                  <a:lnTo>
                    <a:pt x="74625" y="114300"/>
                  </a:lnTo>
                  <a:lnTo>
                    <a:pt x="66624" y="114300"/>
                  </a:lnTo>
                  <a:lnTo>
                    <a:pt x="74460" y="119380"/>
                  </a:lnTo>
                  <a:lnTo>
                    <a:pt x="69215" y="120650"/>
                  </a:lnTo>
                  <a:lnTo>
                    <a:pt x="72148" y="120650"/>
                  </a:lnTo>
                  <a:lnTo>
                    <a:pt x="73774" y="125730"/>
                  </a:lnTo>
                  <a:lnTo>
                    <a:pt x="68237" y="128270"/>
                  </a:lnTo>
                  <a:lnTo>
                    <a:pt x="65963" y="132080"/>
                  </a:lnTo>
                  <a:lnTo>
                    <a:pt x="65252" y="133350"/>
                  </a:lnTo>
                  <a:lnTo>
                    <a:pt x="75361" y="134620"/>
                  </a:lnTo>
                  <a:lnTo>
                    <a:pt x="67348" y="134620"/>
                  </a:lnTo>
                  <a:lnTo>
                    <a:pt x="71005" y="137160"/>
                  </a:lnTo>
                  <a:lnTo>
                    <a:pt x="66294" y="139700"/>
                  </a:lnTo>
                  <a:lnTo>
                    <a:pt x="68313" y="142240"/>
                  </a:lnTo>
                  <a:lnTo>
                    <a:pt x="65036" y="142240"/>
                  </a:lnTo>
                  <a:lnTo>
                    <a:pt x="67144" y="144780"/>
                  </a:lnTo>
                  <a:lnTo>
                    <a:pt x="64693" y="144780"/>
                  </a:lnTo>
                  <a:lnTo>
                    <a:pt x="69189" y="146050"/>
                  </a:lnTo>
                  <a:lnTo>
                    <a:pt x="66852" y="146050"/>
                  </a:lnTo>
                  <a:lnTo>
                    <a:pt x="65125" y="147320"/>
                  </a:lnTo>
                  <a:lnTo>
                    <a:pt x="68046" y="147320"/>
                  </a:lnTo>
                  <a:lnTo>
                    <a:pt x="66509" y="148590"/>
                  </a:lnTo>
                  <a:lnTo>
                    <a:pt x="69011" y="149860"/>
                  </a:lnTo>
                  <a:lnTo>
                    <a:pt x="67170" y="151130"/>
                  </a:lnTo>
                  <a:lnTo>
                    <a:pt x="70294" y="151130"/>
                  </a:lnTo>
                  <a:lnTo>
                    <a:pt x="65341" y="152400"/>
                  </a:lnTo>
                  <a:lnTo>
                    <a:pt x="65189" y="152400"/>
                  </a:lnTo>
                  <a:lnTo>
                    <a:pt x="65786" y="153670"/>
                  </a:lnTo>
                  <a:lnTo>
                    <a:pt x="67881" y="154940"/>
                  </a:lnTo>
                  <a:lnTo>
                    <a:pt x="64414" y="154940"/>
                  </a:lnTo>
                  <a:lnTo>
                    <a:pt x="64363" y="156210"/>
                  </a:lnTo>
                  <a:lnTo>
                    <a:pt x="67538" y="156210"/>
                  </a:lnTo>
                  <a:lnTo>
                    <a:pt x="61734" y="157480"/>
                  </a:lnTo>
                  <a:lnTo>
                    <a:pt x="71602" y="160020"/>
                  </a:lnTo>
                  <a:lnTo>
                    <a:pt x="64312" y="160020"/>
                  </a:lnTo>
                  <a:lnTo>
                    <a:pt x="66471" y="162560"/>
                  </a:lnTo>
                  <a:lnTo>
                    <a:pt x="67729" y="164896"/>
                  </a:lnTo>
                  <a:lnTo>
                    <a:pt x="63601" y="163830"/>
                  </a:lnTo>
                  <a:lnTo>
                    <a:pt x="65036" y="166077"/>
                  </a:lnTo>
                  <a:lnTo>
                    <a:pt x="67945" y="165265"/>
                  </a:lnTo>
                  <a:lnTo>
                    <a:pt x="68630" y="166370"/>
                  </a:lnTo>
                  <a:lnTo>
                    <a:pt x="65227" y="166370"/>
                  </a:lnTo>
                  <a:lnTo>
                    <a:pt x="69049" y="167640"/>
                  </a:lnTo>
                  <a:lnTo>
                    <a:pt x="67640" y="168910"/>
                  </a:lnTo>
                  <a:lnTo>
                    <a:pt x="66916" y="170180"/>
                  </a:lnTo>
                  <a:lnTo>
                    <a:pt x="65659" y="168910"/>
                  </a:lnTo>
                  <a:lnTo>
                    <a:pt x="64871" y="168910"/>
                  </a:lnTo>
                  <a:lnTo>
                    <a:pt x="66497" y="170180"/>
                  </a:lnTo>
                  <a:lnTo>
                    <a:pt x="63881" y="171450"/>
                  </a:lnTo>
                  <a:lnTo>
                    <a:pt x="66141" y="173990"/>
                  </a:lnTo>
                  <a:lnTo>
                    <a:pt x="68884" y="173990"/>
                  </a:lnTo>
                  <a:lnTo>
                    <a:pt x="71399" y="176072"/>
                  </a:lnTo>
                  <a:lnTo>
                    <a:pt x="67576" y="175260"/>
                  </a:lnTo>
                  <a:lnTo>
                    <a:pt x="71767" y="177800"/>
                  </a:lnTo>
                  <a:lnTo>
                    <a:pt x="64236" y="176530"/>
                  </a:lnTo>
                  <a:lnTo>
                    <a:pt x="65087" y="177800"/>
                  </a:lnTo>
                  <a:lnTo>
                    <a:pt x="64604" y="177800"/>
                  </a:lnTo>
                  <a:lnTo>
                    <a:pt x="66078" y="178777"/>
                  </a:lnTo>
                  <a:lnTo>
                    <a:pt x="65786" y="177800"/>
                  </a:lnTo>
                  <a:lnTo>
                    <a:pt x="67411" y="177800"/>
                  </a:lnTo>
                  <a:lnTo>
                    <a:pt x="67183" y="179070"/>
                  </a:lnTo>
                  <a:lnTo>
                    <a:pt x="66522" y="179070"/>
                  </a:lnTo>
                  <a:lnTo>
                    <a:pt x="68440" y="180340"/>
                  </a:lnTo>
                  <a:lnTo>
                    <a:pt x="66065" y="180340"/>
                  </a:lnTo>
                  <a:lnTo>
                    <a:pt x="66128" y="181610"/>
                  </a:lnTo>
                  <a:lnTo>
                    <a:pt x="70967" y="184150"/>
                  </a:lnTo>
                  <a:lnTo>
                    <a:pt x="68770" y="185420"/>
                  </a:lnTo>
                  <a:lnTo>
                    <a:pt x="64389" y="184150"/>
                  </a:lnTo>
                  <a:lnTo>
                    <a:pt x="67195" y="185420"/>
                  </a:lnTo>
                  <a:lnTo>
                    <a:pt x="63322" y="184150"/>
                  </a:lnTo>
                  <a:lnTo>
                    <a:pt x="64325" y="185420"/>
                  </a:lnTo>
                  <a:lnTo>
                    <a:pt x="66268" y="185420"/>
                  </a:lnTo>
                  <a:lnTo>
                    <a:pt x="66065" y="186690"/>
                  </a:lnTo>
                  <a:lnTo>
                    <a:pt x="68770" y="187960"/>
                  </a:lnTo>
                  <a:lnTo>
                    <a:pt x="67983" y="187960"/>
                  </a:lnTo>
                  <a:lnTo>
                    <a:pt x="69850" y="189230"/>
                  </a:lnTo>
                  <a:lnTo>
                    <a:pt x="71272" y="189230"/>
                  </a:lnTo>
                  <a:lnTo>
                    <a:pt x="72885" y="189230"/>
                  </a:lnTo>
                  <a:lnTo>
                    <a:pt x="71628" y="190500"/>
                  </a:lnTo>
                  <a:lnTo>
                    <a:pt x="71272" y="189230"/>
                  </a:lnTo>
                  <a:lnTo>
                    <a:pt x="71450" y="190500"/>
                  </a:lnTo>
                  <a:lnTo>
                    <a:pt x="69113" y="190500"/>
                  </a:lnTo>
                  <a:lnTo>
                    <a:pt x="71501" y="191770"/>
                  </a:lnTo>
                  <a:lnTo>
                    <a:pt x="65366" y="191770"/>
                  </a:lnTo>
                  <a:lnTo>
                    <a:pt x="68529" y="193040"/>
                  </a:lnTo>
                  <a:lnTo>
                    <a:pt x="65963" y="193040"/>
                  </a:lnTo>
                  <a:lnTo>
                    <a:pt x="69303" y="194310"/>
                  </a:lnTo>
                  <a:lnTo>
                    <a:pt x="65722" y="194310"/>
                  </a:lnTo>
                  <a:lnTo>
                    <a:pt x="65074" y="195580"/>
                  </a:lnTo>
                  <a:lnTo>
                    <a:pt x="67411" y="195580"/>
                  </a:lnTo>
                  <a:lnTo>
                    <a:pt x="66103" y="196850"/>
                  </a:lnTo>
                  <a:lnTo>
                    <a:pt x="68656" y="198120"/>
                  </a:lnTo>
                  <a:lnTo>
                    <a:pt x="67183" y="199390"/>
                  </a:lnTo>
                  <a:lnTo>
                    <a:pt x="63487" y="199390"/>
                  </a:lnTo>
                  <a:lnTo>
                    <a:pt x="67119" y="201930"/>
                  </a:lnTo>
                  <a:lnTo>
                    <a:pt x="66522" y="203225"/>
                  </a:lnTo>
                  <a:lnTo>
                    <a:pt x="71869" y="204470"/>
                  </a:lnTo>
                  <a:lnTo>
                    <a:pt x="65938" y="204470"/>
                  </a:lnTo>
                  <a:lnTo>
                    <a:pt x="63512" y="204470"/>
                  </a:lnTo>
                  <a:lnTo>
                    <a:pt x="65963" y="205740"/>
                  </a:lnTo>
                  <a:lnTo>
                    <a:pt x="65582" y="205740"/>
                  </a:lnTo>
                  <a:lnTo>
                    <a:pt x="62953" y="204470"/>
                  </a:lnTo>
                  <a:lnTo>
                    <a:pt x="63550" y="205740"/>
                  </a:lnTo>
                  <a:lnTo>
                    <a:pt x="62484" y="205740"/>
                  </a:lnTo>
                  <a:lnTo>
                    <a:pt x="64528" y="208280"/>
                  </a:lnTo>
                  <a:lnTo>
                    <a:pt x="65963" y="209550"/>
                  </a:lnTo>
                  <a:lnTo>
                    <a:pt x="63220" y="209550"/>
                  </a:lnTo>
                  <a:lnTo>
                    <a:pt x="63563" y="210820"/>
                  </a:lnTo>
                  <a:lnTo>
                    <a:pt x="62801" y="212090"/>
                  </a:lnTo>
                  <a:lnTo>
                    <a:pt x="65976" y="212090"/>
                  </a:lnTo>
                  <a:lnTo>
                    <a:pt x="62890" y="213360"/>
                  </a:lnTo>
                  <a:lnTo>
                    <a:pt x="63754" y="215900"/>
                  </a:lnTo>
                  <a:lnTo>
                    <a:pt x="64884" y="217170"/>
                  </a:lnTo>
                  <a:lnTo>
                    <a:pt x="62585" y="218427"/>
                  </a:lnTo>
                  <a:lnTo>
                    <a:pt x="61429" y="217170"/>
                  </a:lnTo>
                  <a:lnTo>
                    <a:pt x="61391" y="218440"/>
                  </a:lnTo>
                  <a:lnTo>
                    <a:pt x="62407" y="219710"/>
                  </a:lnTo>
                  <a:lnTo>
                    <a:pt x="66687" y="219710"/>
                  </a:lnTo>
                  <a:lnTo>
                    <a:pt x="67195" y="219710"/>
                  </a:lnTo>
                  <a:lnTo>
                    <a:pt x="68211" y="220980"/>
                  </a:lnTo>
                  <a:lnTo>
                    <a:pt x="66687" y="219710"/>
                  </a:lnTo>
                  <a:lnTo>
                    <a:pt x="64300" y="220980"/>
                  </a:lnTo>
                  <a:lnTo>
                    <a:pt x="60807" y="220980"/>
                  </a:lnTo>
                  <a:lnTo>
                    <a:pt x="69989" y="222250"/>
                  </a:lnTo>
                  <a:lnTo>
                    <a:pt x="66916" y="223520"/>
                  </a:lnTo>
                  <a:lnTo>
                    <a:pt x="67843" y="223520"/>
                  </a:lnTo>
                  <a:lnTo>
                    <a:pt x="67398" y="224790"/>
                  </a:lnTo>
                  <a:lnTo>
                    <a:pt x="64592" y="223520"/>
                  </a:lnTo>
                  <a:lnTo>
                    <a:pt x="63969" y="223520"/>
                  </a:lnTo>
                  <a:lnTo>
                    <a:pt x="68922" y="226060"/>
                  </a:lnTo>
                  <a:lnTo>
                    <a:pt x="66090" y="226060"/>
                  </a:lnTo>
                  <a:lnTo>
                    <a:pt x="65341" y="224790"/>
                  </a:lnTo>
                  <a:lnTo>
                    <a:pt x="61633" y="224790"/>
                  </a:lnTo>
                  <a:lnTo>
                    <a:pt x="59969" y="226060"/>
                  </a:lnTo>
                  <a:lnTo>
                    <a:pt x="60909" y="226060"/>
                  </a:lnTo>
                  <a:lnTo>
                    <a:pt x="67957" y="228600"/>
                  </a:lnTo>
                  <a:lnTo>
                    <a:pt x="61925" y="227330"/>
                  </a:lnTo>
                  <a:lnTo>
                    <a:pt x="66459" y="229870"/>
                  </a:lnTo>
                  <a:lnTo>
                    <a:pt x="62179" y="228600"/>
                  </a:lnTo>
                  <a:lnTo>
                    <a:pt x="63919" y="229870"/>
                  </a:lnTo>
                  <a:lnTo>
                    <a:pt x="60782" y="228600"/>
                  </a:lnTo>
                  <a:lnTo>
                    <a:pt x="57962" y="228600"/>
                  </a:lnTo>
                  <a:lnTo>
                    <a:pt x="60401" y="229870"/>
                  </a:lnTo>
                  <a:lnTo>
                    <a:pt x="55829" y="229870"/>
                  </a:lnTo>
                  <a:lnTo>
                    <a:pt x="59397" y="231140"/>
                  </a:lnTo>
                  <a:lnTo>
                    <a:pt x="59715" y="231140"/>
                  </a:lnTo>
                  <a:lnTo>
                    <a:pt x="62992" y="232410"/>
                  </a:lnTo>
                  <a:lnTo>
                    <a:pt x="55130" y="233680"/>
                  </a:lnTo>
                  <a:lnTo>
                    <a:pt x="59601" y="234950"/>
                  </a:lnTo>
                  <a:lnTo>
                    <a:pt x="61315" y="237490"/>
                  </a:lnTo>
                  <a:lnTo>
                    <a:pt x="64668" y="237490"/>
                  </a:lnTo>
                  <a:lnTo>
                    <a:pt x="66167" y="240030"/>
                  </a:lnTo>
                  <a:lnTo>
                    <a:pt x="65430" y="240030"/>
                  </a:lnTo>
                  <a:lnTo>
                    <a:pt x="66471" y="240385"/>
                  </a:lnTo>
                  <a:lnTo>
                    <a:pt x="66306" y="240030"/>
                  </a:lnTo>
                  <a:lnTo>
                    <a:pt x="69837" y="240030"/>
                  </a:lnTo>
                  <a:lnTo>
                    <a:pt x="72504" y="238760"/>
                  </a:lnTo>
                  <a:lnTo>
                    <a:pt x="66916" y="237490"/>
                  </a:lnTo>
                  <a:lnTo>
                    <a:pt x="67348" y="237490"/>
                  </a:lnTo>
                  <a:lnTo>
                    <a:pt x="63855" y="234950"/>
                  </a:lnTo>
                  <a:lnTo>
                    <a:pt x="71767" y="236220"/>
                  </a:lnTo>
                  <a:lnTo>
                    <a:pt x="68643" y="234950"/>
                  </a:lnTo>
                  <a:lnTo>
                    <a:pt x="68922" y="234950"/>
                  </a:lnTo>
                  <a:lnTo>
                    <a:pt x="66941" y="233680"/>
                  </a:lnTo>
                  <a:lnTo>
                    <a:pt x="68249" y="233680"/>
                  </a:lnTo>
                  <a:lnTo>
                    <a:pt x="69951" y="233680"/>
                  </a:lnTo>
                  <a:lnTo>
                    <a:pt x="65963" y="232410"/>
                  </a:lnTo>
                  <a:lnTo>
                    <a:pt x="72948" y="232410"/>
                  </a:lnTo>
                  <a:lnTo>
                    <a:pt x="66738" y="231140"/>
                  </a:lnTo>
                  <a:lnTo>
                    <a:pt x="69024" y="230022"/>
                  </a:lnTo>
                  <a:lnTo>
                    <a:pt x="68465" y="229870"/>
                  </a:lnTo>
                  <a:lnTo>
                    <a:pt x="69329" y="229870"/>
                  </a:lnTo>
                  <a:lnTo>
                    <a:pt x="74104" y="229870"/>
                  </a:lnTo>
                  <a:lnTo>
                    <a:pt x="74409" y="230365"/>
                  </a:lnTo>
                  <a:lnTo>
                    <a:pt x="75615" y="229920"/>
                  </a:lnTo>
                  <a:lnTo>
                    <a:pt x="76263" y="230060"/>
                  </a:lnTo>
                  <a:lnTo>
                    <a:pt x="75057" y="229374"/>
                  </a:lnTo>
                  <a:lnTo>
                    <a:pt x="74218" y="229616"/>
                  </a:lnTo>
                  <a:lnTo>
                    <a:pt x="73571" y="228600"/>
                  </a:lnTo>
                  <a:lnTo>
                    <a:pt x="69824" y="228600"/>
                  </a:lnTo>
                  <a:lnTo>
                    <a:pt x="72224" y="227330"/>
                  </a:lnTo>
                  <a:lnTo>
                    <a:pt x="71132" y="226060"/>
                  </a:lnTo>
                  <a:lnTo>
                    <a:pt x="72377" y="226060"/>
                  </a:lnTo>
                  <a:lnTo>
                    <a:pt x="73507" y="224790"/>
                  </a:lnTo>
                  <a:lnTo>
                    <a:pt x="75018" y="223520"/>
                  </a:lnTo>
                  <a:lnTo>
                    <a:pt x="71882" y="223520"/>
                  </a:lnTo>
                  <a:lnTo>
                    <a:pt x="72758" y="222250"/>
                  </a:lnTo>
                  <a:lnTo>
                    <a:pt x="75082" y="222250"/>
                  </a:lnTo>
                  <a:lnTo>
                    <a:pt x="74587" y="221195"/>
                  </a:lnTo>
                  <a:lnTo>
                    <a:pt x="76923" y="222250"/>
                  </a:lnTo>
                  <a:lnTo>
                    <a:pt x="76923" y="221729"/>
                  </a:lnTo>
                  <a:lnTo>
                    <a:pt x="77127" y="221780"/>
                  </a:lnTo>
                  <a:lnTo>
                    <a:pt x="77635" y="221907"/>
                  </a:lnTo>
                  <a:lnTo>
                    <a:pt x="76923" y="221627"/>
                  </a:lnTo>
                  <a:lnTo>
                    <a:pt x="76923" y="220980"/>
                  </a:lnTo>
                  <a:lnTo>
                    <a:pt x="73875" y="219710"/>
                  </a:lnTo>
                  <a:lnTo>
                    <a:pt x="75958" y="218440"/>
                  </a:lnTo>
                  <a:lnTo>
                    <a:pt x="68440" y="218440"/>
                  </a:lnTo>
                  <a:lnTo>
                    <a:pt x="66865" y="217170"/>
                  </a:lnTo>
                  <a:lnTo>
                    <a:pt x="76619" y="217170"/>
                  </a:lnTo>
                  <a:lnTo>
                    <a:pt x="75031" y="215900"/>
                  </a:lnTo>
                  <a:lnTo>
                    <a:pt x="74828" y="215900"/>
                  </a:lnTo>
                  <a:lnTo>
                    <a:pt x="74815" y="214630"/>
                  </a:lnTo>
                  <a:lnTo>
                    <a:pt x="77177" y="215823"/>
                  </a:lnTo>
                  <a:lnTo>
                    <a:pt x="78638" y="214630"/>
                  </a:lnTo>
                  <a:lnTo>
                    <a:pt x="77927" y="214630"/>
                  </a:lnTo>
                  <a:lnTo>
                    <a:pt x="76644" y="213360"/>
                  </a:lnTo>
                  <a:lnTo>
                    <a:pt x="77901" y="212090"/>
                  </a:lnTo>
                  <a:lnTo>
                    <a:pt x="74256" y="212090"/>
                  </a:lnTo>
                  <a:lnTo>
                    <a:pt x="71412" y="209550"/>
                  </a:lnTo>
                  <a:lnTo>
                    <a:pt x="76454" y="209550"/>
                  </a:lnTo>
                  <a:lnTo>
                    <a:pt x="75387" y="207010"/>
                  </a:lnTo>
                  <a:lnTo>
                    <a:pt x="76047" y="205740"/>
                  </a:lnTo>
                  <a:lnTo>
                    <a:pt x="73964" y="204470"/>
                  </a:lnTo>
                  <a:lnTo>
                    <a:pt x="77114" y="204470"/>
                  </a:lnTo>
                  <a:lnTo>
                    <a:pt x="76454" y="203200"/>
                  </a:lnTo>
                  <a:lnTo>
                    <a:pt x="81051" y="203200"/>
                  </a:lnTo>
                  <a:lnTo>
                    <a:pt x="78409" y="201930"/>
                  </a:lnTo>
                  <a:lnTo>
                    <a:pt x="81826" y="201930"/>
                  </a:lnTo>
                  <a:lnTo>
                    <a:pt x="81114" y="200660"/>
                  </a:lnTo>
                  <a:lnTo>
                    <a:pt x="78828" y="200660"/>
                  </a:lnTo>
                  <a:lnTo>
                    <a:pt x="79413" y="199390"/>
                  </a:lnTo>
                  <a:lnTo>
                    <a:pt x="82829" y="200660"/>
                  </a:lnTo>
                  <a:lnTo>
                    <a:pt x="87312" y="199390"/>
                  </a:lnTo>
                  <a:lnTo>
                    <a:pt x="76238" y="196850"/>
                  </a:lnTo>
                  <a:lnTo>
                    <a:pt x="80137" y="196164"/>
                  </a:lnTo>
                  <a:lnTo>
                    <a:pt x="78867" y="195580"/>
                  </a:lnTo>
                  <a:lnTo>
                    <a:pt x="81140" y="195580"/>
                  </a:lnTo>
                  <a:lnTo>
                    <a:pt x="81280" y="195961"/>
                  </a:lnTo>
                  <a:lnTo>
                    <a:pt x="83464" y="195580"/>
                  </a:lnTo>
                  <a:lnTo>
                    <a:pt x="84543" y="195580"/>
                  </a:lnTo>
                  <a:lnTo>
                    <a:pt x="84607" y="194310"/>
                  </a:lnTo>
                  <a:lnTo>
                    <a:pt x="86690" y="194310"/>
                  </a:lnTo>
                  <a:lnTo>
                    <a:pt x="79743" y="193040"/>
                  </a:lnTo>
                  <a:lnTo>
                    <a:pt x="81254" y="191770"/>
                  </a:lnTo>
                  <a:lnTo>
                    <a:pt x="76708" y="191770"/>
                  </a:lnTo>
                  <a:lnTo>
                    <a:pt x="75692" y="190500"/>
                  </a:lnTo>
                  <a:lnTo>
                    <a:pt x="76288" y="189230"/>
                  </a:lnTo>
                  <a:lnTo>
                    <a:pt x="81000" y="190500"/>
                  </a:lnTo>
                  <a:lnTo>
                    <a:pt x="81153" y="190500"/>
                  </a:lnTo>
                  <a:lnTo>
                    <a:pt x="81559" y="191770"/>
                  </a:lnTo>
                  <a:lnTo>
                    <a:pt x="82194" y="191770"/>
                  </a:lnTo>
                  <a:lnTo>
                    <a:pt x="83527" y="190500"/>
                  </a:lnTo>
                  <a:lnTo>
                    <a:pt x="82867" y="190500"/>
                  </a:lnTo>
                  <a:lnTo>
                    <a:pt x="84188" y="189636"/>
                  </a:lnTo>
                  <a:lnTo>
                    <a:pt x="83578" y="190500"/>
                  </a:lnTo>
                  <a:lnTo>
                    <a:pt x="85547" y="190500"/>
                  </a:lnTo>
                  <a:lnTo>
                    <a:pt x="84594" y="189369"/>
                  </a:lnTo>
                  <a:lnTo>
                    <a:pt x="84823" y="189230"/>
                  </a:lnTo>
                  <a:lnTo>
                    <a:pt x="83197" y="187960"/>
                  </a:lnTo>
                  <a:lnTo>
                    <a:pt x="82435" y="187960"/>
                  </a:lnTo>
                  <a:lnTo>
                    <a:pt x="84226" y="186690"/>
                  </a:lnTo>
                  <a:lnTo>
                    <a:pt x="80225" y="186690"/>
                  </a:lnTo>
                  <a:lnTo>
                    <a:pt x="79870" y="185420"/>
                  </a:lnTo>
                  <a:lnTo>
                    <a:pt x="81838" y="185420"/>
                  </a:lnTo>
                  <a:lnTo>
                    <a:pt x="84289" y="186690"/>
                  </a:lnTo>
                  <a:lnTo>
                    <a:pt x="82905" y="185420"/>
                  </a:lnTo>
                  <a:lnTo>
                    <a:pt x="84277" y="184150"/>
                  </a:lnTo>
                  <a:lnTo>
                    <a:pt x="87147" y="185420"/>
                  </a:lnTo>
                  <a:lnTo>
                    <a:pt x="84937" y="184150"/>
                  </a:lnTo>
                  <a:lnTo>
                    <a:pt x="89001" y="184150"/>
                  </a:lnTo>
                  <a:lnTo>
                    <a:pt x="89535" y="182880"/>
                  </a:lnTo>
                  <a:lnTo>
                    <a:pt x="89052" y="182880"/>
                  </a:lnTo>
                  <a:lnTo>
                    <a:pt x="87503" y="181610"/>
                  </a:lnTo>
                  <a:lnTo>
                    <a:pt x="84937" y="182880"/>
                  </a:lnTo>
                  <a:lnTo>
                    <a:pt x="82842" y="181610"/>
                  </a:lnTo>
                  <a:lnTo>
                    <a:pt x="83667" y="181610"/>
                  </a:lnTo>
                  <a:lnTo>
                    <a:pt x="84162" y="181610"/>
                  </a:lnTo>
                  <a:lnTo>
                    <a:pt x="83985" y="181521"/>
                  </a:lnTo>
                  <a:lnTo>
                    <a:pt x="88277" y="180340"/>
                  </a:lnTo>
                  <a:lnTo>
                    <a:pt x="86067" y="180340"/>
                  </a:lnTo>
                  <a:lnTo>
                    <a:pt x="86347" y="179070"/>
                  </a:lnTo>
                  <a:lnTo>
                    <a:pt x="85102" y="177800"/>
                  </a:lnTo>
                  <a:lnTo>
                    <a:pt x="86664" y="177800"/>
                  </a:lnTo>
                  <a:lnTo>
                    <a:pt x="84988" y="176949"/>
                  </a:lnTo>
                  <a:lnTo>
                    <a:pt x="84988" y="180340"/>
                  </a:lnTo>
                  <a:lnTo>
                    <a:pt x="83832" y="181444"/>
                  </a:lnTo>
                  <a:lnTo>
                    <a:pt x="81711" y="180340"/>
                  </a:lnTo>
                  <a:lnTo>
                    <a:pt x="84988" y="180340"/>
                  </a:lnTo>
                  <a:lnTo>
                    <a:pt x="84988" y="176949"/>
                  </a:lnTo>
                  <a:lnTo>
                    <a:pt x="84175" y="176530"/>
                  </a:lnTo>
                  <a:lnTo>
                    <a:pt x="82588" y="176530"/>
                  </a:lnTo>
                  <a:lnTo>
                    <a:pt x="82169" y="176530"/>
                  </a:lnTo>
                  <a:lnTo>
                    <a:pt x="81686" y="175260"/>
                  </a:lnTo>
                  <a:lnTo>
                    <a:pt x="83121" y="175260"/>
                  </a:lnTo>
                  <a:lnTo>
                    <a:pt x="82588" y="176530"/>
                  </a:lnTo>
                  <a:lnTo>
                    <a:pt x="83235" y="175260"/>
                  </a:lnTo>
                  <a:lnTo>
                    <a:pt x="86817" y="175260"/>
                  </a:lnTo>
                  <a:lnTo>
                    <a:pt x="84797" y="173990"/>
                  </a:lnTo>
                  <a:lnTo>
                    <a:pt x="89154" y="173990"/>
                  </a:lnTo>
                  <a:lnTo>
                    <a:pt x="86931" y="172720"/>
                  </a:lnTo>
                  <a:lnTo>
                    <a:pt x="87287" y="172720"/>
                  </a:lnTo>
                  <a:lnTo>
                    <a:pt x="85267" y="171970"/>
                  </a:lnTo>
                  <a:lnTo>
                    <a:pt x="85267" y="172720"/>
                  </a:lnTo>
                  <a:lnTo>
                    <a:pt x="84797" y="172720"/>
                  </a:lnTo>
                  <a:lnTo>
                    <a:pt x="82867" y="171450"/>
                  </a:lnTo>
                  <a:lnTo>
                    <a:pt x="83769" y="171450"/>
                  </a:lnTo>
                  <a:lnTo>
                    <a:pt x="85267" y="172720"/>
                  </a:lnTo>
                  <a:lnTo>
                    <a:pt x="85267" y="171970"/>
                  </a:lnTo>
                  <a:lnTo>
                    <a:pt x="83896" y="171450"/>
                  </a:lnTo>
                  <a:lnTo>
                    <a:pt x="85204" y="171450"/>
                  </a:lnTo>
                  <a:lnTo>
                    <a:pt x="79451" y="170180"/>
                  </a:lnTo>
                  <a:lnTo>
                    <a:pt x="85826" y="170180"/>
                  </a:lnTo>
                  <a:lnTo>
                    <a:pt x="91109" y="170180"/>
                  </a:lnTo>
                  <a:lnTo>
                    <a:pt x="85420" y="167640"/>
                  </a:lnTo>
                  <a:lnTo>
                    <a:pt x="87223" y="166370"/>
                  </a:lnTo>
                  <a:lnTo>
                    <a:pt x="85890" y="166370"/>
                  </a:lnTo>
                  <a:lnTo>
                    <a:pt x="85001" y="165100"/>
                  </a:lnTo>
                  <a:lnTo>
                    <a:pt x="87617" y="165100"/>
                  </a:lnTo>
                  <a:lnTo>
                    <a:pt x="89471" y="163830"/>
                  </a:lnTo>
                  <a:lnTo>
                    <a:pt x="85420" y="163830"/>
                  </a:lnTo>
                  <a:lnTo>
                    <a:pt x="88226" y="162560"/>
                  </a:lnTo>
                  <a:lnTo>
                    <a:pt x="89535" y="162560"/>
                  </a:lnTo>
                  <a:lnTo>
                    <a:pt x="82651" y="160020"/>
                  </a:lnTo>
                  <a:lnTo>
                    <a:pt x="87249" y="160020"/>
                  </a:lnTo>
                  <a:lnTo>
                    <a:pt x="88696" y="161290"/>
                  </a:lnTo>
                  <a:lnTo>
                    <a:pt x="88785" y="160020"/>
                  </a:lnTo>
                  <a:lnTo>
                    <a:pt x="89128" y="160020"/>
                  </a:lnTo>
                  <a:lnTo>
                    <a:pt x="85242" y="158750"/>
                  </a:lnTo>
                  <a:lnTo>
                    <a:pt x="87249" y="158750"/>
                  </a:lnTo>
                  <a:lnTo>
                    <a:pt x="86385" y="157480"/>
                  </a:lnTo>
                  <a:lnTo>
                    <a:pt x="84505" y="157480"/>
                  </a:lnTo>
                  <a:lnTo>
                    <a:pt x="84264" y="156210"/>
                  </a:lnTo>
                  <a:lnTo>
                    <a:pt x="88519" y="156210"/>
                  </a:lnTo>
                  <a:lnTo>
                    <a:pt x="82054" y="152400"/>
                  </a:lnTo>
                  <a:lnTo>
                    <a:pt x="87706" y="152400"/>
                  </a:lnTo>
                  <a:lnTo>
                    <a:pt x="87172" y="151130"/>
                  </a:lnTo>
                  <a:lnTo>
                    <a:pt x="86690" y="149860"/>
                  </a:lnTo>
                  <a:lnTo>
                    <a:pt x="87464" y="149860"/>
                  </a:lnTo>
                  <a:lnTo>
                    <a:pt x="89547" y="148590"/>
                  </a:lnTo>
                  <a:lnTo>
                    <a:pt x="81724" y="147320"/>
                  </a:lnTo>
                  <a:lnTo>
                    <a:pt x="87045" y="147320"/>
                  </a:lnTo>
                  <a:lnTo>
                    <a:pt x="93776" y="148590"/>
                  </a:lnTo>
                  <a:lnTo>
                    <a:pt x="86372" y="146050"/>
                  </a:lnTo>
                  <a:lnTo>
                    <a:pt x="93205" y="146050"/>
                  </a:lnTo>
                  <a:lnTo>
                    <a:pt x="88519" y="143510"/>
                  </a:lnTo>
                  <a:lnTo>
                    <a:pt x="90182" y="143510"/>
                  </a:lnTo>
                  <a:lnTo>
                    <a:pt x="86906" y="142240"/>
                  </a:lnTo>
                  <a:lnTo>
                    <a:pt x="86004" y="139700"/>
                  </a:lnTo>
                  <a:lnTo>
                    <a:pt x="84924" y="139700"/>
                  </a:lnTo>
                  <a:lnTo>
                    <a:pt x="84328" y="138430"/>
                  </a:lnTo>
                  <a:lnTo>
                    <a:pt x="85229" y="138430"/>
                  </a:lnTo>
                  <a:lnTo>
                    <a:pt x="85813" y="138430"/>
                  </a:lnTo>
                  <a:lnTo>
                    <a:pt x="87185" y="137160"/>
                  </a:lnTo>
                  <a:lnTo>
                    <a:pt x="90055" y="138430"/>
                  </a:lnTo>
                  <a:lnTo>
                    <a:pt x="93814" y="139700"/>
                  </a:lnTo>
                  <a:lnTo>
                    <a:pt x="90131" y="138430"/>
                  </a:lnTo>
                  <a:lnTo>
                    <a:pt x="90843" y="137160"/>
                  </a:lnTo>
                  <a:lnTo>
                    <a:pt x="92443" y="137160"/>
                  </a:lnTo>
                  <a:lnTo>
                    <a:pt x="92138" y="135890"/>
                  </a:lnTo>
                  <a:lnTo>
                    <a:pt x="88087" y="135890"/>
                  </a:lnTo>
                  <a:lnTo>
                    <a:pt x="88607" y="134620"/>
                  </a:lnTo>
                  <a:lnTo>
                    <a:pt x="87376" y="134620"/>
                  </a:lnTo>
                  <a:lnTo>
                    <a:pt x="83477" y="133350"/>
                  </a:lnTo>
                  <a:lnTo>
                    <a:pt x="89738" y="133350"/>
                  </a:lnTo>
                  <a:lnTo>
                    <a:pt x="86880" y="132080"/>
                  </a:lnTo>
                  <a:lnTo>
                    <a:pt x="90995" y="133350"/>
                  </a:lnTo>
                  <a:lnTo>
                    <a:pt x="90106" y="132080"/>
                  </a:lnTo>
                  <a:lnTo>
                    <a:pt x="87350" y="130810"/>
                  </a:lnTo>
                  <a:lnTo>
                    <a:pt x="86728" y="129540"/>
                  </a:lnTo>
                  <a:lnTo>
                    <a:pt x="89687" y="130810"/>
                  </a:lnTo>
                  <a:lnTo>
                    <a:pt x="91046" y="132080"/>
                  </a:lnTo>
                  <a:lnTo>
                    <a:pt x="92735" y="133350"/>
                  </a:lnTo>
                  <a:lnTo>
                    <a:pt x="92735" y="130810"/>
                  </a:lnTo>
                  <a:lnTo>
                    <a:pt x="91401" y="130810"/>
                  </a:lnTo>
                  <a:lnTo>
                    <a:pt x="88303" y="129540"/>
                  </a:lnTo>
                  <a:lnTo>
                    <a:pt x="86855" y="128270"/>
                  </a:lnTo>
                  <a:lnTo>
                    <a:pt x="87096" y="128270"/>
                  </a:lnTo>
                  <a:lnTo>
                    <a:pt x="94970" y="129540"/>
                  </a:lnTo>
                  <a:lnTo>
                    <a:pt x="93167" y="128270"/>
                  </a:lnTo>
                  <a:lnTo>
                    <a:pt x="89535" y="125730"/>
                  </a:lnTo>
                  <a:lnTo>
                    <a:pt x="95821" y="125730"/>
                  </a:lnTo>
                  <a:lnTo>
                    <a:pt x="93179" y="123190"/>
                  </a:lnTo>
                  <a:lnTo>
                    <a:pt x="97650" y="121920"/>
                  </a:lnTo>
                  <a:lnTo>
                    <a:pt x="97536" y="119380"/>
                  </a:lnTo>
                  <a:lnTo>
                    <a:pt x="91122" y="118110"/>
                  </a:lnTo>
                  <a:lnTo>
                    <a:pt x="91363" y="118110"/>
                  </a:lnTo>
                  <a:lnTo>
                    <a:pt x="93345" y="117487"/>
                  </a:lnTo>
                  <a:lnTo>
                    <a:pt x="94843" y="118237"/>
                  </a:lnTo>
                  <a:lnTo>
                    <a:pt x="94589" y="117094"/>
                  </a:lnTo>
                  <a:lnTo>
                    <a:pt x="95377" y="116840"/>
                  </a:lnTo>
                  <a:lnTo>
                    <a:pt x="96697" y="116840"/>
                  </a:lnTo>
                  <a:lnTo>
                    <a:pt x="98120" y="118110"/>
                  </a:lnTo>
                  <a:lnTo>
                    <a:pt x="98780" y="116840"/>
                  </a:lnTo>
                  <a:lnTo>
                    <a:pt x="100863" y="118110"/>
                  </a:lnTo>
                  <a:lnTo>
                    <a:pt x="102666" y="116840"/>
                  </a:lnTo>
                  <a:lnTo>
                    <a:pt x="100380" y="116840"/>
                  </a:lnTo>
                  <a:lnTo>
                    <a:pt x="99491" y="115570"/>
                  </a:lnTo>
                  <a:lnTo>
                    <a:pt x="97409" y="115570"/>
                  </a:lnTo>
                  <a:lnTo>
                    <a:pt x="94284" y="114300"/>
                  </a:lnTo>
                  <a:lnTo>
                    <a:pt x="102920" y="115570"/>
                  </a:lnTo>
                  <a:lnTo>
                    <a:pt x="99847" y="113030"/>
                  </a:lnTo>
                  <a:lnTo>
                    <a:pt x="101752" y="114300"/>
                  </a:lnTo>
                  <a:lnTo>
                    <a:pt x="100698" y="113030"/>
                  </a:lnTo>
                  <a:lnTo>
                    <a:pt x="102273" y="111760"/>
                  </a:lnTo>
                  <a:lnTo>
                    <a:pt x="99796" y="110490"/>
                  </a:lnTo>
                  <a:lnTo>
                    <a:pt x="97320" y="109220"/>
                  </a:lnTo>
                  <a:lnTo>
                    <a:pt x="98056" y="109220"/>
                  </a:lnTo>
                  <a:lnTo>
                    <a:pt x="99796" y="110490"/>
                  </a:lnTo>
                  <a:lnTo>
                    <a:pt x="100228" y="110490"/>
                  </a:lnTo>
                  <a:lnTo>
                    <a:pt x="100761" y="109220"/>
                  </a:lnTo>
                  <a:lnTo>
                    <a:pt x="101295" y="107950"/>
                  </a:lnTo>
                  <a:lnTo>
                    <a:pt x="95504" y="105410"/>
                  </a:lnTo>
                  <a:lnTo>
                    <a:pt x="98894" y="104140"/>
                  </a:lnTo>
                  <a:lnTo>
                    <a:pt x="100012" y="104140"/>
                  </a:lnTo>
                  <a:lnTo>
                    <a:pt x="97586" y="102870"/>
                  </a:lnTo>
                  <a:lnTo>
                    <a:pt x="99593" y="102870"/>
                  </a:lnTo>
                  <a:lnTo>
                    <a:pt x="98310" y="101600"/>
                  </a:lnTo>
                  <a:lnTo>
                    <a:pt x="99301" y="101600"/>
                  </a:lnTo>
                  <a:lnTo>
                    <a:pt x="100977" y="102870"/>
                  </a:lnTo>
                  <a:lnTo>
                    <a:pt x="103276" y="101600"/>
                  </a:lnTo>
                  <a:lnTo>
                    <a:pt x="97180" y="99060"/>
                  </a:lnTo>
                  <a:lnTo>
                    <a:pt x="96393" y="97790"/>
                  </a:lnTo>
                  <a:lnTo>
                    <a:pt x="100926" y="97790"/>
                  </a:lnTo>
                  <a:lnTo>
                    <a:pt x="103505" y="96520"/>
                  </a:lnTo>
                  <a:lnTo>
                    <a:pt x="104140" y="96520"/>
                  </a:lnTo>
                  <a:lnTo>
                    <a:pt x="105054" y="93980"/>
                  </a:lnTo>
                  <a:lnTo>
                    <a:pt x="100977" y="91440"/>
                  </a:lnTo>
                  <a:lnTo>
                    <a:pt x="99517" y="90170"/>
                  </a:lnTo>
                  <a:lnTo>
                    <a:pt x="104648" y="88900"/>
                  </a:lnTo>
                  <a:lnTo>
                    <a:pt x="102260" y="86360"/>
                  </a:lnTo>
                  <a:lnTo>
                    <a:pt x="105359" y="83820"/>
                  </a:lnTo>
                  <a:lnTo>
                    <a:pt x="101815" y="83820"/>
                  </a:lnTo>
                  <a:lnTo>
                    <a:pt x="101422" y="82550"/>
                  </a:lnTo>
                  <a:lnTo>
                    <a:pt x="102412" y="82550"/>
                  </a:lnTo>
                  <a:lnTo>
                    <a:pt x="98475" y="81280"/>
                  </a:lnTo>
                  <a:lnTo>
                    <a:pt x="102641" y="82550"/>
                  </a:lnTo>
                  <a:lnTo>
                    <a:pt x="106680" y="82550"/>
                  </a:lnTo>
                  <a:lnTo>
                    <a:pt x="105752" y="81280"/>
                  </a:lnTo>
                  <a:lnTo>
                    <a:pt x="105981" y="81280"/>
                  </a:lnTo>
                  <a:lnTo>
                    <a:pt x="100545" y="80010"/>
                  </a:lnTo>
                  <a:lnTo>
                    <a:pt x="103822" y="78740"/>
                  </a:lnTo>
                  <a:lnTo>
                    <a:pt x="103517" y="76200"/>
                  </a:lnTo>
                  <a:lnTo>
                    <a:pt x="103022" y="74930"/>
                  </a:lnTo>
                  <a:lnTo>
                    <a:pt x="105752" y="73660"/>
                  </a:lnTo>
                  <a:lnTo>
                    <a:pt x="104470" y="73660"/>
                  </a:lnTo>
                  <a:lnTo>
                    <a:pt x="104559" y="72390"/>
                  </a:lnTo>
                  <a:lnTo>
                    <a:pt x="106210" y="72390"/>
                  </a:lnTo>
                  <a:lnTo>
                    <a:pt x="107175" y="71120"/>
                  </a:lnTo>
                  <a:lnTo>
                    <a:pt x="107645" y="71120"/>
                  </a:lnTo>
                  <a:lnTo>
                    <a:pt x="107200" y="68580"/>
                  </a:lnTo>
                  <a:lnTo>
                    <a:pt x="109258" y="69850"/>
                  </a:lnTo>
                  <a:lnTo>
                    <a:pt x="109588" y="68580"/>
                  </a:lnTo>
                  <a:lnTo>
                    <a:pt x="101003" y="67310"/>
                  </a:lnTo>
                  <a:lnTo>
                    <a:pt x="100977" y="66040"/>
                  </a:lnTo>
                  <a:lnTo>
                    <a:pt x="105371" y="67310"/>
                  </a:lnTo>
                  <a:lnTo>
                    <a:pt x="105473" y="66040"/>
                  </a:lnTo>
                  <a:lnTo>
                    <a:pt x="105575" y="64770"/>
                  </a:lnTo>
                  <a:lnTo>
                    <a:pt x="109664" y="64770"/>
                  </a:lnTo>
                  <a:lnTo>
                    <a:pt x="105956" y="62230"/>
                  </a:lnTo>
                  <a:lnTo>
                    <a:pt x="108216" y="62230"/>
                  </a:lnTo>
                  <a:lnTo>
                    <a:pt x="111429" y="59690"/>
                  </a:lnTo>
                  <a:lnTo>
                    <a:pt x="109283" y="59690"/>
                  </a:lnTo>
                  <a:lnTo>
                    <a:pt x="106019" y="58420"/>
                  </a:lnTo>
                  <a:lnTo>
                    <a:pt x="104444" y="57150"/>
                  </a:lnTo>
                  <a:lnTo>
                    <a:pt x="107302" y="57150"/>
                  </a:lnTo>
                  <a:lnTo>
                    <a:pt x="103733" y="55880"/>
                  </a:lnTo>
                  <a:lnTo>
                    <a:pt x="102743" y="55880"/>
                  </a:lnTo>
                  <a:lnTo>
                    <a:pt x="101892" y="54610"/>
                  </a:lnTo>
                  <a:lnTo>
                    <a:pt x="105079" y="54610"/>
                  </a:lnTo>
                  <a:lnTo>
                    <a:pt x="100799" y="53340"/>
                  </a:lnTo>
                  <a:lnTo>
                    <a:pt x="103657" y="53340"/>
                  </a:lnTo>
                  <a:lnTo>
                    <a:pt x="101574" y="52070"/>
                  </a:lnTo>
                  <a:lnTo>
                    <a:pt x="100507" y="50800"/>
                  </a:lnTo>
                  <a:lnTo>
                    <a:pt x="103606" y="50800"/>
                  </a:lnTo>
                  <a:lnTo>
                    <a:pt x="101561" y="49530"/>
                  </a:lnTo>
                  <a:lnTo>
                    <a:pt x="104254" y="49530"/>
                  </a:lnTo>
                  <a:lnTo>
                    <a:pt x="105321" y="48907"/>
                  </a:lnTo>
                  <a:lnTo>
                    <a:pt x="105219" y="48260"/>
                  </a:lnTo>
                  <a:lnTo>
                    <a:pt x="105664" y="48475"/>
                  </a:lnTo>
                  <a:lnTo>
                    <a:pt x="105600" y="48742"/>
                  </a:lnTo>
                  <a:lnTo>
                    <a:pt x="105879" y="48577"/>
                  </a:lnTo>
                  <a:lnTo>
                    <a:pt x="107873" y="49530"/>
                  </a:lnTo>
                  <a:lnTo>
                    <a:pt x="108483" y="48260"/>
                  </a:lnTo>
                  <a:lnTo>
                    <a:pt x="112026" y="49530"/>
                  </a:lnTo>
                  <a:lnTo>
                    <a:pt x="110159" y="48260"/>
                  </a:lnTo>
                  <a:lnTo>
                    <a:pt x="105994" y="46990"/>
                  </a:lnTo>
                  <a:lnTo>
                    <a:pt x="107391" y="45720"/>
                  </a:lnTo>
                  <a:lnTo>
                    <a:pt x="109093" y="45720"/>
                  </a:lnTo>
                  <a:lnTo>
                    <a:pt x="109181" y="44450"/>
                  </a:lnTo>
                  <a:lnTo>
                    <a:pt x="111404" y="45720"/>
                  </a:lnTo>
                  <a:lnTo>
                    <a:pt x="110540" y="44450"/>
                  </a:lnTo>
                  <a:lnTo>
                    <a:pt x="110705" y="43180"/>
                  </a:lnTo>
                  <a:lnTo>
                    <a:pt x="106299" y="43180"/>
                  </a:lnTo>
                  <a:lnTo>
                    <a:pt x="106349" y="44450"/>
                  </a:lnTo>
                  <a:lnTo>
                    <a:pt x="105956" y="44450"/>
                  </a:lnTo>
                  <a:lnTo>
                    <a:pt x="105956" y="46990"/>
                  </a:lnTo>
                  <a:lnTo>
                    <a:pt x="105752" y="48094"/>
                  </a:lnTo>
                  <a:lnTo>
                    <a:pt x="101231" y="46990"/>
                  </a:lnTo>
                  <a:lnTo>
                    <a:pt x="105956" y="46990"/>
                  </a:lnTo>
                  <a:lnTo>
                    <a:pt x="105956" y="44450"/>
                  </a:lnTo>
                  <a:lnTo>
                    <a:pt x="104902" y="44450"/>
                  </a:lnTo>
                  <a:lnTo>
                    <a:pt x="103708" y="43180"/>
                  </a:lnTo>
                  <a:lnTo>
                    <a:pt x="105410" y="43180"/>
                  </a:lnTo>
                  <a:lnTo>
                    <a:pt x="101701" y="41910"/>
                  </a:lnTo>
                  <a:lnTo>
                    <a:pt x="104978" y="41910"/>
                  </a:lnTo>
                  <a:lnTo>
                    <a:pt x="107353" y="40640"/>
                  </a:lnTo>
                  <a:lnTo>
                    <a:pt x="109867" y="41910"/>
                  </a:lnTo>
                  <a:lnTo>
                    <a:pt x="109169" y="40640"/>
                  </a:lnTo>
                  <a:lnTo>
                    <a:pt x="108470" y="39370"/>
                  </a:lnTo>
                  <a:lnTo>
                    <a:pt x="109321" y="38100"/>
                  </a:lnTo>
                  <a:lnTo>
                    <a:pt x="104000" y="36830"/>
                  </a:lnTo>
                  <a:lnTo>
                    <a:pt x="103365" y="35560"/>
                  </a:lnTo>
                  <a:lnTo>
                    <a:pt x="106387" y="35560"/>
                  </a:lnTo>
                  <a:lnTo>
                    <a:pt x="107492" y="34290"/>
                  </a:lnTo>
                  <a:lnTo>
                    <a:pt x="107124" y="34290"/>
                  </a:lnTo>
                  <a:lnTo>
                    <a:pt x="103708" y="34290"/>
                  </a:lnTo>
                  <a:lnTo>
                    <a:pt x="105587" y="33020"/>
                  </a:lnTo>
                  <a:lnTo>
                    <a:pt x="107124" y="34290"/>
                  </a:lnTo>
                  <a:lnTo>
                    <a:pt x="106718" y="33020"/>
                  </a:lnTo>
                  <a:lnTo>
                    <a:pt x="107861" y="34290"/>
                  </a:lnTo>
                  <a:lnTo>
                    <a:pt x="108597" y="33020"/>
                  </a:lnTo>
                  <a:lnTo>
                    <a:pt x="109334" y="31750"/>
                  </a:lnTo>
                  <a:lnTo>
                    <a:pt x="106832" y="30480"/>
                  </a:lnTo>
                  <a:lnTo>
                    <a:pt x="104660" y="27940"/>
                  </a:lnTo>
                  <a:lnTo>
                    <a:pt x="107124" y="26670"/>
                  </a:lnTo>
                  <a:lnTo>
                    <a:pt x="105714" y="26670"/>
                  </a:lnTo>
                  <a:lnTo>
                    <a:pt x="109702" y="24130"/>
                  </a:lnTo>
                  <a:lnTo>
                    <a:pt x="103593" y="19050"/>
                  </a:lnTo>
                  <a:lnTo>
                    <a:pt x="109588" y="16510"/>
                  </a:lnTo>
                  <a:lnTo>
                    <a:pt x="110845" y="16510"/>
                  </a:lnTo>
                  <a:lnTo>
                    <a:pt x="108432" y="15240"/>
                  </a:lnTo>
                  <a:lnTo>
                    <a:pt x="106667" y="13970"/>
                  </a:lnTo>
                  <a:lnTo>
                    <a:pt x="109816" y="15240"/>
                  </a:lnTo>
                  <a:lnTo>
                    <a:pt x="108102" y="13970"/>
                  </a:lnTo>
                  <a:lnTo>
                    <a:pt x="106375" y="12700"/>
                  </a:lnTo>
                  <a:lnTo>
                    <a:pt x="103962" y="11430"/>
                  </a:lnTo>
                  <a:lnTo>
                    <a:pt x="114427" y="127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478129" y="10211466"/>
              <a:ext cx="128905" cy="548005"/>
            </a:xfrm>
            <a:custGeom>
              <a:avLst/>
              <a:gdLst/>
              <a:ahLst/>
              <a:cxnLst/>
              <a:rect l="l" t="t" r="r" b="b"/>
              <a:pathLst>
                <a:path w="128905" h="548004">
                  <a:moveTo>
                    <a:pt x="1181" y="543928"/>
                  </a:moveTo>
                  <a:lnTo>
                    <a:pt x="876" y="543712"/>
                  </a:lnTo>
                  <a:lnTo>
                    <a:pt x="736" y="543814"/>
                  </a:lnTo>
                  <a:lnTo>
                    <a:pt x="927" y="543864"/>
                  </a:lnTo>
                  <a:lnTo>
                    <a:pt x="1079" y="543902"/>
                  </a:lnTo>
                  <a:close/>
                </a:path>
                <a:path w="128905" h="548004">
                  <a:moveTo>
                    <a:pt x="1511" y="544004"/>
                  </a:moveTo>
                  <a:lnTo>
                    <a:pt x="1181" y="543928"/>
                  </a:lnTo>
                  <a:lnTo>
                    <a:pt x="1511" y="544131"/>
                  </a:lnTo>
                  <a:lnTo>
                    <a:pt x="1511" y="544004"/>
                  </a:lnTo>
                  <a:close/>
                </a:path>
                <a:path w="128905" h="548004">
                  <a:moveTo>
                    <a:pt x="2006" y="541083"/>
                  </a:moveTo>
                  <a:lnTo>
                    <a:pt x="1879" y="541159"/>
                  </a:lnTo>
                  <a:lnTo>
                    <a:pt x="1981" y="541312"/>
                  </a:lnTo>
                  <a:lnTo>
                    <a:pt x="1955" y="541134"/>
                  </a:lnTo>
                  <a:close/>
                </a:path>
                <a:path w="128905" h="548004">
                  <a:moveTo>
                    <a:pt x="2438" y="541794"/>
                  </a:moveTo>
                  <a:lnTo>
                    <a:pt x="2286" y="541680"/>
                  </a:lnTo>
                  <a:lnTo>
                    <a:pt x="2108" y="541502"/>
                  </a:lnTo>
                  <a:lnTo>
                    <a:pt x="1778" y="541439"/>
                  </a:lnTo>
                  <a:lnTo>
                    <a:pt x="1574" y="541375"/>
                  </a:lnTo>
                  <a:lnTo>
                    <a:pt x="1727" y="541515"/>
                  </a:lnTo>
                  <a:lnTo>
                    <a:pt x="2032" y="541642"/>
                  </a:lnTo>
                  <a:lnTo>
                    <a:pt x="2438" y="541794"/>
                  </a:lnTo>
                  <a:close/>
                </a:path>
                <a:path w="128905" h="548004">
                  <a:moveTo>
                    <a:pt x="3073" y="544461"/>
                  </a:moveTo>
                  <a:lnTo>
                    <a:pt x="2844" y="544004"/>
                  </a:lnTo>
                  <a:lnTo>
                    <a:pt x="2311" y="544004"/>
                  </a:lnTo>
                  <a:lnTo>
                    <a:pt x="3073" y="544461"/>
                  </a:lnTo>
                  <a:close/>
                </a:path>
                <a:path w="128905" h="548004">
                  <a:moveTo>
                    <a:pt x="3213" y="541693"/>
                  </a:moveTo>
                  <a:lnTo>
                    <a:pt x="2476" y="541515"/>
                  </a:lnTo>
                  <a:lnTo>
                    <a:pt x="2120" y="541413"/>
                  </a:lnTo>
                  <a:lnTo>
                    <a:pt x="1981" y="541312"/>
                  </a:lnTo>
                  <a:lnTo>
                    <a:pt x="2057" y="541451"/>
                  </a:lnTo>
                  <a:lnTo>
                    <a:pt x="2540" y="541591"/>
                  </a:lnTo>
                  <a:lnTo>
                    <a:pt x="2946" y="541667"/>
                  </a:lnTo>
                  <a:lnTo>
                    <a:pt x="3213" y="541693"/>
                  </a:lnTo>
                  <a:close/>
                </a:path>
                <a:path w="128905" h="548004">
                  <a:moveTo>
                    <a:pt x="5334" y="547966"/>
                  </a:moveTo>
                  <a:lnTo>
                    <a:pt x="4991" y="547598"/>
                  </a:lnTo>
                  <a:lnTo>
                    <a:pt x="1612" y="546773"/>
                  </a:lnTo>
                  <a:lnTo>
                    <a:pt x="2451" y="547382"/>
                  </a:lnTo>
                  <a:lnTo>
                    <a:pt x="3314" y="547649"/>
                  </a:lnTo>
                  <a:lnTo>
                    <a:pt x="5334" y="547966"/>
                  </a:lnTo>
                  <a:close/>
                </a:path>
                <a:path w="128905" h="548004">
                  <a:moveTo>
                    <a:pt x="6235" y="529996"/>
                  </a:moveTo>
                  <a:lnTo>
                    <a:pt x="5118" y="530288"/>
                  </a:lnTo>
                  <a:lnTo>
                    <a:pt x="5740" y="530199"/>
                  </a:lnTo>
                  <a:lnTo>
                    <a:pt x="6045" y="530098"/>
                  </a:lnTo>
                  <a:lnTo>
                    <a:pt x="6235" y="529996"/>
                  </a:lnTo>
                  <a:close/>
                </a:path>
                <a:path w="128905" h="548004">
                  <a:moveTo>
                    <a:pt x="7531" y="526656"/>
                  </a:moveTo>
                  <a:lnTo>
                    <a:pt x="7264" y="526618"/>
                  </a:lnTo>
                  <a:lnTo>
                    <a:pt x="6997" y="526592"/>
                  </a:lnTo>
                  <a:lnTo>
                    <a:pt x="6756" y="526618"/>
                  </a:lnTo>
                  <a:lnTo>
                    <a:pt x="6946" y="526643"/>
                  </a:lnTo>
                  <a:lnTo>
                    <a:pt x="7226" y="526656"/>
                  </a:lnTo>
                  <a:lnTo>
                    <a:pt x="7531" y="526656"/>
                  </a:lnTo>
                  <a:close/>
                </a:path>
                <a:path w="128905" h="548004">
                  <a:moveTo>
                    <a:pt x="7670" y="542975"/>
                  </a:moveTo>
                  <a:lnTo>
                    <a:pt x="6870" y="542734"/>
                  </a:lnTo>
                  <a:lnTo>
                    <a:pt x="6388" y="544004"/>
                  </a:lnTo>
                  <a:lnTo>
                    <a:pt x="7670" y="542975"/>
                  </a:lnTo>
                  <a:close/>
                </a:path>
                <a:path w="128905" h="548004">
                  <a:moveTo>
                    <a:pt x="7861" y="474573"/>
                  </a:moveTo>
                  <a:close/>
                </a:path>
                <a:path w="128905" h="548004">
                  <a:moveTo>
                    <a:pt x="8445" y="473875"/>
                  </a:moveTo>
                  <a:lnTo>
                    <a:pt x="8115" y="474040"/>
                  </a:lnTo>
                  <a:lnTo>
                    <a:pt x="7912" y="474306"/>
                  </a:lnTo>
                  <a:lnTo>
                    <a:pt x="7861" y="474573"/>
                  </a:lnTo>
                  <a:lnTo>
                    <a:pt x="8445" y="473875"/>
                  </a:lnTo>
                  <a:close/>
                </a:path>
                <a:path w="128905" h="548004">
                  <a:moveTo>
                    <a:pt x="8839" y="484314"/>
                  </a:moveTo>
                  <a:lnTo>
                    <a:pt x="8648" y="484009"/>
                  </a:lnTo>
                  <a:lnTo>
                    <a:pt x="7607" y="484314"/>
                  </a:lnTo>
                  <a:lnTo>
                    <a:pt x="8839" y="484314"/>
                  </a:lnTo>
                  <a:close/>
                </a:path>
                <a:path w="128905" h="548004">
                  <a:moveTo>
                    <a:pt x="9105" y="546658"/>
                  </a:moveTo>
                  <a:lnTo>
                    <a:pt x="7518" y="546023"/>
                  </a:lnTo>
                  <a:lnTo>
                    <a:pt x="4686" y="545134"/>
                  </a:lnTo>
                  <a:lnTo>
                    <a:pt x="4038" y="545058"/>
                  </a:lnTo>
                  <a:lnTo>
                    <a:pt x="3073" y="544461"/>
                  </a:lnTo>
                  <a:lnTo>
                    <a:pt x="3314" y="544982"/>
                  </a:lnTo>
                  <a:lnTo>
                    <a:pt x="1511" y="544753"/>
                  </a:lnTo>
                  <a:lnTo>
                    <a:pt x="4724" y="545680"/>
                  </a:lnTo>
                  <a:lnTo>
                    <a:pt x="3340" y="545515"/>
                  </a:lnTo>
                  <a:lnTo>
                    <a:pt x="7175" y="546569"/>
                  </a:lnTo>
                  <a:lnTo>
                    <a:pt x="7531" y="546925"/>
                  </a:lnTo>
                  <a:lnTo>
                    <a:pt x="5994" y="546862"/>
                  </a:lnTo>
                  <a:lnTo>
                    <a:pt x="4749" y="546595"/>
                  </a:lnTo>
                  <a:lnTo>
                    <a:pt x="5600" y="546849"/>
                  </a:lnTo>
                  <a:lnTo>
                    <a:pt x="3924" y="546874"/>
                  </a:lnTo>
                  <a:lnTo>
                    <a:pt x="6032" y="547433"/>
                  </a:lnTo>
                  <a:lnTo>
                    <a:pt x="8750" y="547560"/>
                  </a:lnTo>
                  <a:lnTo>
                    <a:pt x="8928" y="547103"/>
                  </a:lnTo>
                  <a:lnTo>
                    <a:pt x="6845" y="546227"/>
                  </a:lnTo>
                  <a:lnTo>
                    <a:pt x="7607" y="546265"/>
                  </a:lnTo>
                  <a:lnTo>
                    <a:pt x="8483" y="546519"/>
                  </a:lnTo>
                  <a:lnTo>
                    <a:pt x="9105" y="546658"/>
                  </a:lnTo>
                  <a:close/>
                </a:path>
                <a:path w="128905" h="548004">
                  <a:moveTo>
                    <a:pt x="9131" y="468134"/>
                  </a:moveTo>
                  <a:lnTo>
                    <a:pt x="8978" y="467804"/>
                  </a:lnTo>
                  <a:lnTo>
                    <a:pt x="7950" y="467804"/>
                  </a:lnTo>
                  <a:lnTo>
                    <a:pt x="9131" y="468134"/>
                  </a:lnTo>
                  <a:close/>
                </a:path>
                <a:path w="128905" h="548004">
                  <a:moveTo>
                    <a:pt x="9372" y="486854"/>
                  </a:moveTo>
                  <a:lnTo>
                    <a:pt x="8547" y="485584"/>
                  </a:lnTo>
                  <a:lnTo>
                    <a:pt x="9321" y="486854"/>
                  </a:lnTo>
                  <a:close/>
                </a:path>
                <a:path w="128905" h="548004">
                  <a:moveTo>
                    <a:pt x="9410" y="542734"/>
                  </a:moveTo>
                  <a:lnTo>
                    <a:pt x="7467" y="541464"/>
                  </a:lnTo>
                  <a:lnTo>
                    <a:pt x="6070" y="541464"/>
                  </a:lnTo>
                  <a:lnTo>
                    <a:pt x="7137" y="542734"/>
                  </a:lnTo>
                  <a:lnTo>
                    <a:pt x="7670" y="542734"/>
                  </a:lnTo>
                  <a:lnTo>
                    <a:pt x="7874" y="542810"/>
                  </a:lnTo>
                  <a:lnTo>
                    <a:pt x="9410" y="542734"/>
                  </a:lnTo>
                  <a:close/>
                </a:path>
                <a:path w="128905" h="548004">
                  <a:moveTo>
                    <a:pt x="9499" y="493204"/>
                  </a:moveTo>
                  <a:lnTo>
                    <a:pt x="7937" y="491934"/>
                  </a:lnTo>
                  <a:lnTo>
                    <a:pt x="8915" y="493204"/>
                  </a:lnTo>
                  <a:lnTo>
                    <a:pt x="9499" y="493204"/>
                  </a:lnTo>
                  <a:close/>
                </a:path>
                <a:path w="128905" h="548004">
                  <a:moveTo>
                    <a:pt x="10121" y="469074"/>
                  </a:moveTo>
                  <a:lnTo>
                    <a:pt x="9334" y="468198"/>
                  </a:lnTo>
                  <a:lnTo>
                    <a:pt x="9131" y="468134"/>
                  </a:lnTo>
                  <a:lnTo>
                    <a:pt x="9537" y="469074"/>
                  </a:lnTo>
                  <a:lnTo>
                    <a:pt x="10121" y="469074"/>
                  </a:lnTo>
                  <a:close/>
                </a:path>
                <a:path w="128905" h="548004">
                  <a:moveTo>
                    <a:pt x="10198" y="492658"/>
                  </a:moveTo>
                  <a:lnTo>
                    <a:pt x="9372" y="491934"/>
                  </a:lnTo>
                  <a:lnTo>
                    <a:pt x="8039" y="491934"/>
                  </a:lnTo>
                  <a:lnTo>
                    <a:pt x="10198" y="492658"/>
                  </a:lnTo>
                  <a:close/>
                </a:path>
                <a:path w="128905" h="548004">
                  <a:moveTo>
                    <a:pt x="10363" y="494474"/>
                  </a:moveTo>
                  <a:lnTo>
                    <a:pt x="8445" y="493204"/>
                  </a:lnTo>
                  <a:lnTo>
                    <a:pt x="9626" y="494474"/>
                  </a:lnTo>
                  <a:lnTo>
                    <a:pt x="10363" y="494474"/>
                  </a:lnTo>
                  <a:close/>
                </a:path>
                <a:path w="128905" h="548004">
                  <a:moveTo>
                    <a:pt x="10515" y="471424"/>
                  </a:moveTo>
                  <a:lnTo>
                    <a:pt x="10287" y="471335"/>
                  </a:lnTo>
                  <a:lnTo>
                    <a:pt x="10109" y="471258"/>
                  </a:lnTo>
                  <a:lnTo>
                    <a:pt x="9791" y="471182"/>
                  </a:lnTo>
                  <a:lnTo>
                    <a:pt x="8432" y="471487"/>
                  </a:lnTo>
                  <a:lnTo>
                    <a:pt x="9486" y="471538"/>
                  </a:lnTo>
                  <a:lnTo>
                    <a:pt x="10096" y="471500"/>
                  </a:lnTo>
                  <a:lnTo>
                    <a:pt x="10515" y="471424"/>
                  </a:lnTo>
                  <a:close/>
                </a:path>
                <a:path w="128905" h="548004">
                  <a:moveTo>
                    <a:pt x="11087" y="544004"/>
                  </a:moveTo>
                  <a:lnTo>
                    <a:pt x="7874" y="542810"/>
                  </a:lnTo>
                  <a:lnTo>
                    <a:pt x="7670" y="542975"/>
                  </a:lnTo>
                  <a:lnTo>
                    <a:pt x="11087" y="544004"/>
                  </a:lnTo>
                  <a:close/>
                </a:path>
                <a:path w="128905" h="548004">
                  <a:moveTo>
                    <a:pt x="11391" y="502094"/>
                  </a:moveTo>
                  <a:lnTo>
                    <a:pt x="9893" y="500824"/>
                  </a:lnTo>
                  <a:lnTo>
                    <a:pt x="10414" y="502094"/>
                  </a:lnTo>
                  <a:lnTo>
                    <a:pt x="11391" y="502094"/>
                  </a:lnTo>
                  <a:close/>
                </a:path>
                <a:path w="128905" h="548004">
                  <a:moveTo>
                    <a:pt x="12763" y="507174"/>
                  </a:moveTo>
                  <a:lnTo>
                    <a:pt x="12153" y="506869"/>
                  </a:lnTo>
                  <a:lnTo>
                    <a:pt x="12636" y="507174"/>
                  </a:lnTo>
                  <a:lnTo>
                    <a:pt x="12763" y="507174"/>
                  </a:lnTo>
                  <a:close/>
                </a:path>
                <a:path w="128905" h="548004">
                  <a:moveTo>
                    <a:pt x="13030" y="545274"/>
                  </a:moveTo>
                  <a:lnTo>
                    <a:pt x="6388" y="544004"/>
                  </a:lnTo>
                  <a:lnTo>
                    <a:pt x="3517" y="542734"/>
                  </a:lnTo>
                  <a:lnTo>
                    <a:pt x="3263" y="542734"/>
                  </a:lnTo>
                  <a:lnTo>
                    <a:pt x="5054" y="544004"/>
                  </a:lnTo>
                  <a:lnTo>
                    <a:pt x="5486" y="544004"/>
                  </a:lnTo>
                  <a:lnTo>
                    <a:pt x="6489" y="545274"/>
                  </a:lnTo>
                  <a:lnTo>
                    <a:pt x="13030" y="545274"/>
                  </a:lnTo>
                  <a:close/>
                </a:path>
                <a:path w="128905" h="548004">
                  <a:moveTo>
                    <a:pt x="13144" y="503237"/>
                  </a:moveTo>
                  <a:lnTo>
                    <a:pt x="12636" y="503021"/>
                  </a:lnTo>
                  <a:lnTo>
                    <a:pt x="12141" y="502780"/>
                  </a:lnTo>
                  <a:lnTo>
                    <a:pt x="11836" y="502589"/>
                  </a:lnTo>
                  <a:lnTo>
                    <a:pt x="11595" y="502767"/>
                  </a:lnTo>
                  <a:lnTo>
                    <a:pt x="11493" y="502932"/>
                  </a:lnTo>
                  <a:lnTo>
                    <a:pt x="13144" y="503237"/>
                  </a:lnTo>
                  <a:close/>
                </a:path>
                <a:path w="128905" h="548004">
                  <a:moveTo>
                    <a:pt x="14732" y="537654"/>
                  </a:moveTo>
                  <a:lnTo>
                    <a:pt x="13703" y="537324"/>
                  </a:lnTo>
                  <a:lnTo>
                    <a:pt x="13804" y="537654"/>
                  </a:lnTo>
                  <a:lnTo>
                    <a:pt x="14732" y="537654"/>
                  </a:lnTo>
                  <a:close/>
                </a:path>
                <a:path w="128905" h="548004">
                  <a:moveTo>
                    <a:pt x="15113" y="538924"/>
                  </a:moveTo>
                  <a:lnTo>
                    <a:pt x="13042" y="537654"/>
                  </a:lnTo>
                  <a:lnTo>
                    <a:pt x="13728" y="538924"/>
                  </a:lnTo>
                  <a:lnTo>
                    <a:pt x="15113" y="538924"/>
                  </a:lnTo>
                  <a:close/>
                </a:path>
                <a:path w="128905" h="548004">
                  <a:moveTo>
                    <a:pt x="19443" y="520331"/>
                  </a:moveTo>
                  <a:lnTo>
                    <a:pt x="18999" y="520433"/>
                  </a:lnTo>
                  <a:lnTo>
                    <a:pt x="19227" y="520420"/>
                  </a:lnTo>
                  <a:lnTo>
                    <a:pt x="19367" y="520382"/>
                  </a:lnTo>
                  <a:close/>
                </a:path>
                <a:path w="128905" h="548004">
                  <a:moveTo>
                    <a:pt x="20459" y="534009"/>
                  </a:moveTo>
                  <a:lnTo>
                    <a:pt x="17564" y="533425"/>
                  </a:lnTo>
                  <a:lnTo>
                    <a:pt x="16319" y="533146"/>
                  </a:lnTo>
                  <a:lnTo>
                    <a:pt x="17475" y="533450"/>
                  </a:lnTo>
                  <a:lnTo>
                    <a:pt x="18034" y="533641"/>
                  </a:lnTo>
                  <a:lnTo>
                    <a:pt x="18249" y="533793"/>
                  </a:lnTo>
                  <a:lnTo>
                    <a:pt x="18796" y="533908"/>
                  </a:lnTo>
                  <a:lnTo>
                    <a:pt x="20307" y="534123"/>
                  </a:lnTo>
                  <a:lnTo>
                    <a:pt x="20459" y="534009"/>
                  </a:lnTo>
                  <a:close/>
                </a:path>
                <a:path w="128905" h="548004">
                  <a:moveTo>
                    <a:pt x="20586" y="520077"/>
                  </a:moveTo>
                  <a:lnTo>
                    <a:pt x="19494" y="519836"/>
                  </a:lnTo>
                  <a:lnTo>
                    <a:pt x="19723" y="520153"/>
                  </a:lnTo>
                  <a:lnTo>
                    <a:pt x="19443" y="520331"/>
                  </a:lnTo>
                  <a:lnTo>
                    <a:pt x="20586" y="520077"/>
                  </a:lnTo>
                  <a:close/>
                </a:path>
                <a:path w="128905" h="548004">
                  <a:moveTo>
                    <a:pt x="20828" y="528764"/>
                  </a:moveTo>
                  <a:lnTo>
                    <a:pt x="19773" y="528764"/>
                  </a:lnTo>
                  <a:lnTo>
                    <a:pt x="20739" y="530034"/>
                  </a:lnTo>
                  <a:lnTo>
                    <a:pt x="20828" y="528764"/>
                  </a:lnTo>
                  <a:close/>
                </a:path>
                <a:path w="128905" h="548004">
                  <a:moveTo>
                    <a:pt x="21234" y="413550"/>
                  </a:moveTo>
                  <a:lnTo>
                    <a:pt x="21132" y="413194"/>
                  </a:lnTo>
                  <a:lnTo>
                    <a:pt x="20358" y="413194"/>
                  </a:lnTo>
                  <a:lnTo>
                    <a:pt x="21234" y="413550"/>
                  </a:lnTo>
                  <a:close/>
                </a:path>
                <a:path w="128905" h="548004">
                  <a:moveTo>
                    <a:pt x="22072" y="408851"/>
                  </a:moveTo>
                  <a:lnTo>
                    <a:pt x="21463" y="408597"/>
                  </a:lnTo>
                  <a:lnTo>
                    <a:pt x="22072" y="408851"/>
                  </a:lnTo>
                  <a:close/>
                </a:path>
                <a:path w="128905" h="548004">
                  <a:moveTo>
                    <a:pt x="22479" y="410603"/>
                  </a:moveTo>
                  <a:lnTo>
                    <a:pt x="22174" y="410362"/>
                  </a:lnTo>
                  <a:lnTo>
                    <a:pt x="22148" y="410489"/>
                  </a:lnTo>
                  <a:lnTo>
                    <a:pt x="22479" y="410603"/>
                  </a:lnTo>
                  <a:close/>
                </a:path>
                <a:path w="128905" h="548004">
                  <a:moveTo>
                    <a:pt x="22644" y="414299"/>
                  </a:moveTo>
                  <a:lnTo>
                    <a:pt x="22377" y="414020"/>
                  </a:lnTo>
                  <a:lnTo>
                    <a:pt x="21234" y="413550"/>
                  </a:lnTo>
                  <a:lnTo>
                    <a:pt x="21386" y="414058"/>
                  </a:lnTo>
                  <a:lnTo>
                    <a:pt x="22644" y="414299"/>
                  </a:lnTo>
                  <a:close/>
                </a:path>
                <a:path w="128905" h="548004">
                  <a:moveTo>
                    <a:pt x="23037" y="523684"/>
                  </a:moveTo>
                  <a:lnTo>
                    <a:pt x="20002" y="522414"/>
                  </a:lnTo>
                  <a:lnTo>
                    <a:pt x="21043" y="522414"/>
                  </a:lnTo>
                  <a:lnTo>
                    <a:pt x="22237" y="521144"/>
                  </a:lnTo>
                  <a:lnTo>
                    <a:pt x="18580" y="521144"/>
                  </a:lnTo>
                  <a:lnTo>
                    <a:pt x="15760" y="519874"/>
                  </a:lnTo>
                  <a:lnTo>
                    <a:pt x="20764" y="518604"/>
                  </a:lnTo>
                  <a:lnTo>
                    <a:pt x="19672" y="517334"/>
                  </a:lnTo>
                  <a:lnTo>
                    <a:pt x="20294" y="516064"/>
                  </a:lnTo>
                  <a:lnTo>
                    <a:pt x="15240" y="516064"/>
                  </a:lnTo>
                  <a:lnTo>
                    <a:pt x="15240" y="524954"/>
                  </a:lnTo>
                  <a:lnTo>
                    <a:pt x="12954" y="524954"/>
                  </a:lnTo>
                  <a:lnTo>
                    <a:pt x="11366" y="523684"/>
                  </a:lnTo>
                  <a:lnTo>
                    <a:pt x="15240" y="524954"/>
                  </a:lnTo>
                  <a:lnTo>
                    <a:pt x="15240" y="516064"/>
                  </a:lnTo>
                  <a:lnTo>
                    <a:pt x="10274" y="516064"/>
                  </a:lnTo>
                  <a:lnTo>
                    <a:pt x="6832" y="516064"/>
                  </a:lnTo>
                  <a:lnTo>
                    <a:pt x="8877" y="517334"/>
                  </a:lnTo>
                  <a:lnTo>
                    <a:pt x="10350" y="518604"/>
                  </a:lnTo>
                  <a:lnTo>
                    <a:pt x="7632" y="518604"/>
                  </a:lnTo>
                  <a:lnTo>
                    <a:pt x="8001" y="519874"/>
                  </a:lnTo>
                  <a:lnTo>
                    <a:pt x="8623" y="519874"/>
                  </a:lnTo>
                  <a:lnTo>
                    <a:pt x="8331" y="521144"/>
                  </a:lnTo>
                  <a:lnTo>
                    <a:pt x="7366" y="521144"/>
                  </a:lnTo>
                  <a:lnTo>
                    <a:pt x="8267" y="523697"/>
                  </a:lnTo>
                  <a:lnTo>
                    <a:pt x="9398" y="524954"/>
                  </a:lnTo>
                  <a:lnTo>
                    <a:pt x="5956" y="524954"/>
                  </a:lnTo>
                  <a:lnTo>
                    <a:pt x="6985" y="526224"/>
                  </a:lnTo>
                  <a:lnTo>
                    <a:pt x="10375" y="526224"/>
                  </a:lnTo>
                  <a:lnTo>
                    <a:pt x="11760" y="527494"/>
                  </a:lnTo>
                  <a:lnTo>
                    <a:pt x="5435" y="527494"/>
                  </a:lnTo>
                  <a:lnTo>
                    <a:pt x="14566" y="528764"/>
                  </a:lnTo>
                  <a:lnTo>
                    <a:pt x="13563" y="528764"/>
                  </a:lnTo>
                  <a:lnTo>
                    <a:pt x="13563" y="531304"/>
                  </a:lnTo>
                  <a:lnTo>
                    <a:pt x="10007" y="531304"/>
                  </a:lnTo>
                  <a:lnTo>
                    <a:pt x="10045" y="530402"/>
                  </a:lnTo>
                  <a:lnTo>
                    <a:pt x="13563" y="531304"/>
                  </a:lnTo>
                  <a:lnTo>
                    <a:pt x="13563" y="528764"/>
                  </a:lnTo>
                  <a:lnTo>
                    <a:pt x="10858" y="528764"/>
                  </a:lnTo>
                  <a:lnTo>
                    <a:pt x="12458" y="530034"/>
                  </a:lnTo>
                  <a:lnTo>
                    <a:pt x="10820" y="530034"/>
                  </a:lnTo>
                  <a:lnTo>
                    <a:pt x="8547" y="528764"/>
                  </a:lnTo>
                  <a:lnTo>
                    <a:pt x="8610" y="530034"/>
                  </a:lnTo>
                  <a:lnTo>
                    <a:pt x="6324" y="530034"/>
                  </a:lnTo>
                  <a:lnTo>
                    <a:pt x="4686" y="531304"/>
                  </a:lnTo>
                  <a:lnTo>
                    <a:pt x="5613" y="531304"/>
                  </a:lnTo>
                  <a:lnTo>
                    <a:pt x="12661" y="532574"/>
                  </a:lnTo>
                  <a:lnTo>
                    <a:pt x="6921" y="532574"/>
                  </a:lnTo>
                  <a:lnTo>
                    <a:pt x="6667" y="532574"/>
                  </a:lnTo>
                  <a:lnTo>
                    <a:pt x="7747" y="533171"/>
                  </a:lnTo>
                  <a:lnTo>
                    <a:pt x="8661" y="533844"/>
                  </a:lnTo>
                  <a:lnTo>
                    <a:pt x="622" y="533844"/>
                  </a:lnTo>
                  <a:lnTo>
                    <a:pt x="4191" y="535114"/>
                  </a:lnTo>
                  <a:lnTo>
                    <a:pt x="4521" y="535114"/>
                  </a:lnTo>
                  <a:lnTo>
                    <a:pt x="7797" y="536384"/>
                  </a:lnTo>
                  <a:lnTo>
                    <a:pt x="0" y="536384"/>
                  </a:lnTo>
                  <a:lnTo>
                    <a:pt x="4483" y="538924"/>
                  </a:lnTo>
                  <a:lnTo>
                    <a:pt x="6210" y="540194"/>
                  </a:lnTo>
                  <a:lnTo>
                    <a:pt x="9563" y="541464"/>
                  </a:lnTo>
                  <a:lnTo>
                    <a:pt x="11061" y="542734"/>
                  </a:lnTo>
                  <a:lnTo>
                    <a:pt x="11226" y="542734"/>
                  </a:lnTo>
                  <a:lnTo>
                    <a:pt x="11798" y="544004"/>
                  </a:lnTo>
                  <a:lnTo>
                    <a:pt x="14008" y="542734"/>
                  </a:lnTo>
                  <a:lnTo>
                    <a:pt x="17373" y="542734"/>
                  </a:lnTo>
                  <a:lnTo>
                    <a:pt x="11772" y="540194"/>
                  </a:lnTo>
                  <a:lnTo>
                    <a:pt x="15100" y="541464"/>
                  </a:lnTo>
                  <a:lnTo>
                    <a:pt x="15341" y="541464"/>
                  </a:lnTo>
                  <a:lnTo>
                    <a:pt x="14109" y="540194"/>
                  </a:lnTo>
                  <a:lnTo>
                    <a:pt x="12204" y="540194"/>
                  </a:lnTo>
                  <a:lnTo>
                    <a:pt x="8686" y="538924"/>
                  </a:lnTo>
                  <a:lnTo>
                    <a:pt x="16560" y="540194"/>
                  </a:lnTo>
                  <a:lnTo>
                    <a:pt x="13449" y="538924"/>
                  </a:lnTo>
                  <a:lnTo>
                    <a:pt x="13728" y="538924"/>
                  </a:lnTo>
                  <a:lnTo>
                    <a:pt x="11747" y="537654"/>
                  </a:lnTo>
                  <a:lnTo>
                    <a:pt x="13042" y="537654"/>
                  </a:lnTo>
                  <a:lnTo>
                    <a:pt x="13804" y="537654"/>
                  </a:lnTo>
                  <a:lnTo>
                    <a:pt x="13233" y="537171"/>
                  </a:lnTo>
                  <a:lnTo>
                    <a:pt x="10731" y="536384"/>
                  </a:lnTo>
                  <a:lnTo>
                    <a:pt x="12268" y="536384"/>
                  </a:lnTo>
                  <a:lnTo>
                    <a:pt x="13233" y="537171"/>
                  </a:lnTo>
                  <a:lnTo>
                    <a:pt x="13703" y="537324"/>
                  </a:lnTo>
                  <a:lnTo>
                    <a:pt x="13423" y="536384"/>
                  </a:lnTo>
                  <a:lnTo>
                    <a:pt x="16814" y="536384"/>
                  </a:lnTo>
                  <a:lnTo>
                    <a:pt x="17691" y="536384"/>
                  </a:lnTo>
                  <a:lnTo>
                    <a:pt x="17830" y="536384"/>
                  </a:lnTo>
                  <a:lnTo>
                    <a:pt x="15328" y="535698"/>
                  </a:lnTo>
                  <a:lnTo>
                    <a:pt x="16116" y="536054"/>
                  </a:lnTo>
                  <a:lnTo>
                    <a:pt x="11480" y="535114"/>
                  </a:lnTo>
                  <a:lnTo>
                    <a:pt x="13195" y="535114"/>
                  </a:lnTo>
                  <a:lnTo>
                    <a:pt x="15328" y="535698"/>
                  </a:lnTo>
                  <a:lnTo>
                    <a:pt x="14058" y="535114"/>
                  </a:lnTo>
                  <a:lnTo>
                    <a:pt x="19062" y="535114"/>
                  </a:lnTo>
                  <a:lnTo>
                    <a:pt x="18249" y="533844"/>
                  </a:lnTo>
                  <a:lnTo>
                    <a:pt x="14503" y="533844"/>
                  </a:lnTo>
                  <a:lnTo>
                    <a:pt x="16878" y="532574"/>
                  </a:lnTo>
                  <a:lnTo>
                    <a:pt x="17018" y="532574"/>
                  </a:lnTo>
                  <a:lnTo>
                    <a:pt x="18110" y="531304"/>
                  </a:lnTo>
                  <a:lnTo>
                    <a:pt x="19583" y="530034"/>
                  </a:lnTo>
                  <a:lnTo>
                    <a:pt x="16471" y="530034"/>
                  </a:lnTo>
                  <a:lnTo>
                    <a:pt x="17322" y="528764"/>
                  </a:lnTo>
                  <a:lnTo>
                    <a:pt x="19024" y="528764"/>
                  </a:lnTo>
                  <a:lnTo>
                    <a:pt x="18656" y="527494"/>
                  </a:lnTo>
                  <a:lnTo>
                    <a:pt x="21450" y="528764"/>
                  </a:lnTo>
                  <a:lnTo>
                    <a:pt x="21437" y="528612"/>
                  </a:lnTo>
                  <a:lnTo>
                    <a:pt x="21653" y="528662"/>
                  </a:lnTo>
                  <a:lnTo>
                    <a:pt x="22174" y="528802"/>
                  </a:lnTo>
                  <a:lnTo>
                    <a:pt x="21437" y="528535"/>
                  </a:lnTo>
                  <a:lnTo>
                    <a:pt x="21424" y="527494"/>
                  </a:lnTo>
                  <a:lnTo>
                    <a:pt x="18376" y="526224"/>
                  </a:lnTo>
                  <a:lnTo>
                    <a:pt x="20434" y="526224"/>
                  </a:lnTo>
                  <a:lnTo>
                    <a:pt x="17805" y="524954"/>
                  </a:lnTo>
                  <a:lnTo>
                    <a:pt x="19469" y="524954"/>
                  </a:lnTo>
                  <a:lnTo>
                    <a:pt x="19265" y="523697"/>
                  </a:lnTo>
                  <a:lnTo>
                    <a:pt x="21755" y="524954"/>
                  </a:lnTo>
                  <a:lnTo>
                    <a:pt x="22301" y="524332"/>
                  </a:lnTo>
                  <a:lnTo>
                    <a:pt x="22860" y="523684"/>
                  </a:lnTo>
                  <a:lnTo>
                    <a:pt x="23037" y="523684"/>
                  </a:lnTo>
                  <a:close/>
                </a:path>
                <a:path w="128905" h="548004">
                  <a:moveTo>
                    <a:pt x="23253" y="524446"/>
                  </a:moveTo>
                  <a:lnTo>
                    <a:pt x="22885" y="524395"/>
                  </a:lnTo>
                  <a:lnTo>
                    <a:pt x="22529" y="524344"/>
                  </a:lnTo>
                  <a:lnTo>
                    <a:pt x="22301" y="524332"/>
                  </a:lnTo>
                  <a:lnTo>
                    <a:pt x="22644" y="524395"/>
                  </a:lnTo>
                  <a:lnTo>
                    <a:pt x="23025" y="524433"/>
                  </a:lnTo>
                  <a:lnTo>
                    <a:pt x="23253" y="524446"/>
                  </a:lnTo>
                  <a:close/>
                </a:path>
                <a:path w="128905" h="548004">
                  <a:moveTo>
                    <a:pt x="23291" y="513867"/>
                  </a:moveTo>
                  <a:lnTo>
                    <a:pt x="22974" y="513715"/>
                  </a:lnTo>
                  <a:lnTo>
                    <a:pt x="22999" y="514223"/>
                  </a:lnTo>
                  <a:lnTo>
                    <a:pt x="23291" y="513867"/>
                  </a:lnTo>
                  <a:close/>
                </a:path>
                <a:path w="128905" h="548004">
                  <a:moveTo>
                    <a:pt x="25222" y="514794"/>
                  </a:moveTo>
                  <a:lnTo>
                    <a:pt x="23558" y="513524"/>
                  </a:lnTo>
                  <a:lnTo>
                    <a:pt x="23291" y="513867"/>
                  </a:lnTo>
                  <a:lnTo>
                    <a:pt x="25222" y="514794"/>
                  </a:lnTo>
                  <a:close/>
                </a:path>
                <a:path w="128905" h="548004">
                  <a:moveTo>
                    <a:pt x="25425" y="370128"/>
                  </a:moveTo>
                  <a:lnTo>
                    <a:pt x="25260" y="370014"/>
                  </a:lnTo>
                  <a:lnTo>
                    <a:pt x="25057" y="370014"/>
                  </a:lnTo>
                  <a:lnTo>
                    <a:pt x="25425" y="370128"/>
                  </a:lnTo>
                  <a:close/>
                </a:path>
                <a:path w="128905" h="548004">
                  <a:moveTo>
                    <a:pt x="26301" y="376364"/>
                  </a:moveTo>
                  <a:close/>
                </a:path>
                <a:path w="128905" h="548004">
                  <a:moveTo>
                    <a:pt x="26670" y="493102"/>
                  </a:moveTo>
                  <a:lnTo>
                    <a:pt x="25361" y="491934"/>
                  </a:lnTo>
                  <a:lnTo>
                    <a:pt x="25641" y="492683"/>
                  </a:lnTo>
                  <a:lnTo>
                    <a:pt x="26670" y="493102"/>
                  </a:lnTo>
                  <a:close/>
                </a:path>
                <a:path w="128905" h="548004">
                  <a:moveTo>
                    <a:pt x="28524" y="492607"/>
                  </a:moveTo>
                  <a:lnTo>
                    <a:pt x="28244" y="492645"/>
                  </a:lnTo>
                  <a:lnTo>
                    <a:pt x="28105" y="492747"/>
                  </a:lnTo>
                  <a:lnTo>
                    <a:pt x="28524" y="492607"/>
                  </a:lnTo>
                  <a:close/>
                </a:path>
                <a:path w="128905" h="548004">
                  <a:moveTo>
                    <a:pt x="28956" y="501624"/>
                  </a:moveTo>
                  <a:lnTo>
                    <a:pt x="28714" y="501548"/>
                  </a:lnTo>
                  <a:lnTo>
                    <a:pt x="28587" y="501586"/>
                  </a:lnTo>
                  <a:lnTo>
                    <a:pt x="28448" y="501662"/>
                  </a:lnTo>
                  <a:lnTo>
                    <a:pt x="28778" y="501662"/>
                  </a:lnTo>
                  <a:lnTo>
                    <a:pt x="28956" y="501624"/>
                  </a:lnTo>
                  <a:close/>
                </a:path>
                <a:path w="128905" h="548004">
                  <a:moveTo>
                    <a:pt x="30391" y="373303"/>
                  </a:moveTo>
                  <a:lnTo>
                    <a:pt x="28651" y="372554"/>
                  </a:lnTo>
                  <a:lnTo>
                    <a:pt x="29425" y="373824"/>
                  </a:lnTo>
                  <a:lnTo>
                    <a:pt x="30302" y="373824"/>
                  </a:lnTo>
                  <a:lnTo>
                    <a:pt x="30391" y="373303"/>
                  </a:lnTo>
                  <a:close/>
                </a:path>
                <a:path w="128905" h="548004">
                  <a:moveTo>
                    <a:pt x="30391" y="360273"/>
                  </a:moveTo>
                  <a:lnTo>
                    <a:pt x="30099" y="360172"/>
                  </a:lnTo>
                  <a:lnTo>
                    <a:pt x="29895" y="360121"/>
                  </a:lnTo>
                  <a:lnTo>
                    <a:pt x="30086" y="360210"/>
                  </a:lnTo>
                  <a:lnTo>
                    <a:pt x="30391" y="360273"/>
                  </a:lnTo>
                  <a:close/>
                </a:path>
                <a:path w="128905" h="548004">
                  <a:moveTo>
                    <a:pt x="30518" y="470395"/>
                  </a:moveTo>
                  <a:lnTo>
                    <a:pt x="30200" y="470344"/>
                  </a:lnTo>
                  <a:lnTo>
                    <a:pt x="29438" y="471081"/>
                  </a:lnTo>
                  <a:lnTo>
                    <a:pt x="29578" y="471106"/>
                  </a:lnTo>
                  <a:lnTo>
                    <a:pt x="30518" y="470395"/>
                  </a:lnTo>
                  <a:close/>
                </a:path>
                <a:path w="128905" h="548004">
                  <a:moveTo>
                    <a:pt x="30797" y="465264"/>
                  </a:moveTo>
                  <a:lnTo>
                    <a:pt x="29552" y="463994"/>
                  </a:lnTo>
                  <a:lnTo>
                    <a:pt x="28816" y="463994"/>
                  </a:lnTo>
                  <a:lnTo>
                    <a:pt x="28244" y="463994"/>
                  </a:lnTo>
                  <a:lnTo>
                    <a:pt x="30797" y="465264"/>
                  </a:lnTo>
                  <a:close/>
                </a:path>
                <a:path w="128905" h="548004">
                  <a:moveTo>
                    <a:pt x="31140" y="478904"/>
                  </a:moveTo>
                  <a:lnTo>
                    <a:pt x="30899" y="478878"/>
                  </a:lnTo>
                  <a:lnTo>
                    <a:pt x="30670" y="478967"/>
                  </a:lnTo>
                  <a:lnTo>
                    <a:pt x="31140" y="478904"/>
                  </a:lnTo>
                  <a:close/>
                </a:path>
                <a:path w="128905" h="548004">
                  <a:moveTo>
                    <a:pt x="31318" y="478929"/>
                  </a:moveTo>
                  <a:lnTo>
                    <a:pt x="30962" y="478688"/>
                  </a:lnTo>
                  <a:lnTo>
                    <a:pt x="30810" y="478675"/>
                  </a:lnTo>
                  <a:lnTo>
                    <a:pt x="30594" y="478675"/>
                  </a:lnTo>
                  <a:lnTo>
                    <a:pt x="30975" y="478802"/>
                  </a:lnTo>
                  <a:lnTo>
                    <a:pt x="31102" y="478878"/>
                  </a:lnTo>
                  <a:lnTo>
                    <a:pt x="31318" y="478929"/>
                  </a:lnTo>
                  <a:close/>
                </a:path>
                <a:path w="128905" h="548004">
                  <a:moveTo>
                    <a:pt x="31546" y="474052"/>
                  </a:moveTo>
                  <a:lnTo>
                    <a:pt x="31330" y="474052"/>
                  </a:lnTo>
                  <a:lnTo>
                    <a:pt x="31153" y="474052"/>
                  </a:lnTo>
                  <a:lnTo>
                    <a:pt x="30937" y="474052"/>
                  </a:lnTo>
                  <a:lnTo>
                    <a:pt x="31076" y="474230"/>
                  </a:lnTo>
                  <a:lnTo>
                    <a:pt x="31546" y="474052"/>
                  </a:lnTo>
                  <a:close/>
                </a:path>
                <a:path w="128905" h="548004">
                  <a:moveTo>
                    <a:pt x="32067" y="497014"/>
                  </a:moveTo>
                  <a:lnTo>
                    <a:pt x="32067" y="497205"/>
                  </a:lnTo>
                  <a:lnTo>
                    <a:pt x="32067" y="497014"/>
                  </a:lnTo>
                  <a:close/>
                </a:path>
                <a:path w="128905" h="548004">
                  <a:moveTo>
                    <a:pt x="32232" y="465264"/>
                  </a:moveTo>
                  <a:lnTo>
                    <a:pt x="31927" y="463994"/>
                  </a:lnTo>
                  <a:lnTo>
                    <a:pt x="29552" y="463994"/>
                  </a:lnTo>
                  <a:lnTo>
                    <a:pt x="32232" y="465264"/>
                  </a:lnTo>
                  <a:close/>
                </a:path>
                <a:path w="128905" h="548004">
                  <a:moveTo>
                    <a:pt x="32372" y="498284"/>
                  </a:moveTo>
                  <a:lnTo>
                    <a:pt x="32067" y="497205"/>
                  </a:lnTo>
                  <a:lnTo>
                    <a:pt x="32029" y="498284"/>
                  </a:lnTo>
                  <a:lnTo>
                    <a:pt x="32372" y="498284"/>
                  </a:lnTo>
                  <a:close/>
                </a:path>
                <a:path w="128905" h="548004">
                  <a:moveTo>
                    <a:pt x="32600" y="485584"/>
                  </a:moveTo>
                  <a:lnTo>
                    <a:pt x="31292" y="484314"/>
                  </a:lnTo>
                  <a:lnTo>
                    <a:pt x="32600" y="485584"/>
                  </a:lnTo>
                  <a:close/>
                </a:path>
                <a:path w="128905" h="548004">
                  <a:moveTo>
                    <a:pt x="32626" y="361746"/>
                  </a:moveTo>
                  <a:lnTo>
                    <a:pt x="31445" y="361124"/>
                  </a:lnTo>
                  <a:lnTo>
                    <a:pt x="30391" y="361124"/>
                  </a:lnTo>
                  <a:lnTo>
                    <a:pt x="32626" y="361746"/>
                  </a:lnTo>
                  <a:close/>
                </a:path>
                <a:path w="128905" h="548004">
                  <a:moveTo>
                    <a:pt x="33629" y="497154"/>
                  </a:moveTo>
                  <a:lnTo>
                    <a:pt x="33388" y="496938"/>
                  </a:lnTo>
                  <a:lnTo>
                    <a:pt x="33629" y="497154"/>
                  </a:lnTo>
                  <a:close/>
                </a:path>
                <a:path w="128905" h="548004">
                  <a:moveTo>
                    <a:pt x="33883" y="484441"/>
                  </a:moveTo>
                  <a:lnTo>
                    <a:pt x="33375" y="484365"/>
                  </a:lnTo>
                  <a:lnTo>
                    <a:pt x="32600" y="484327"/>
                  </a:lnTo>
                  <a:lnTo>
                    <a:pt x="32880" y="484378"/>
                  </a:lnTo>
                  <a:lnTo>
                    <a:pt x="33248" y="484416"/>
                  </a:lnTo>
                  <a:lnTo>
                    <a:pt x="33883" y="484441"/>
                  </a:lnTo>
                  <a:close/>
                </a:path>
                <a:path w="128905" h="548004">
                  <a:moveTo>
                    <a:pt x="34912" y="362394"/>
                  </a:moveTo>
                  <a:lnTo>
                    <a:pt x="32626" y="361746"/>
                  </a:lnTo>
                  <a:lnTo>
                    <a:pt x="33731" y="362343"/>
                  </a:lnTo>
                  <a:lnTo>
                    <a:pt x="28638" y="361124"/>
                  </a:lnTo>
                  <a:lnTo>
                    <a:pt x="31000" y="362394"/>
                  </a:lnTo>
                  <a:lnTo>
                    <a:pt x="33832" y="362394"/>
                  </a:lnTo>
                  <a:lnTo>
                    <a:pt x="33959" y="362394"/>
                  </a:lnTo>
                  <a:lnTo>
                    <a:pt x="34912" y="362394"/>
                  </a:lnTo>
                  <a:close/>
                </a:path>
                <a:path w="128905" h="548004">
                  <a:moveTo>
                    <a:pt x="37706" y="448068"/>
                  </a:moveTo>
                  <a:lnTo>
                    <a:pt x="37452" y="447954"/>
                  </a:lnTo>
                  <a:lnTo>
                    <a:pt x="37490" y="448081"/>
                  </a:lnTo>
                  <a:lnTo>
                    <a:pt x="37706" y="448068"/>
                  </a:lnTo>
                  <a:close/>
                </a:path>
                <a:path w="128905" h="548004">
                  <a:moveTo>
                    <a:pt x="40170" y="448005"/>
                  </a:moveTo>
                  <a:lnTo>
                    <a:pt x="37706" y="448068"/>
                  </a:lnTo>
                  <a:lnTo>
                    <a:pt x="38366" y="448373"/>
                  </a:lnTo>
                  <a:lnTo>
                    <a:pt x="40170" y="448005"/>
                  </a:lnTo>
                  <a:close/>
                </a:path>
                <a:path w="128905" h="548004">
                  <a:moveTo>
                    <a:pt x="46037" y="396684"/>
                  </a:moveTo>
                  <a:lnTo>
                    <a:pt x="43916" y="396684"/>
                  </a:lnTo>
                  <a:lnTo>
                    <a:pt x="45694" y="397954"/>
                  </a:lnTo>
                  <a:lnTo>
                    <a:pt x="46037" y="396684"/>
                  </a:lnTo>
                  <a:close/>
                </a:path>
                <a:path w="128905" h="548004">
                  <a:moveTo>
                    <a:pt x="46482" y="397954"/>
                  </a:moveTo>
                  <a:lnTo>
                    <a:pt x="45694" y="397954"/>
                  </a:lnTo>
                  <a:lnTo>
                    <a:pt x="44869" y="399224"/>
                  </a:lnTo>
                  <a:lnTo>
                    <a:pt x="46482" y="397954"/>
                  </a:lnTo>
                  <a:close/>
                </a:path>
                <a:path w="128905" h="548004">
                  <a:moveTo>
                    <a:pt x="47180" y="356603"/>
                  </a:moveTo>
                  <a:lnTo>
                    <a:pt x="45427" y="356158"/>
                  </a:lnTo>
                  <a:lnTo>
                    <a:pt x="45567" y="356285"/>
                  </a:lnTo>
                  <a:lnTo>
                    <a:pt x="46113" y="356400"/>
                  </a:lnTo>
                  <a:lnTo>
                    <a:pt x="47180" y="356603"/>
                  </a:lnTo>
                  <a:close/>
                </a:path>
                <a:path w="128905" h="548004">
                  <a:moveTo>
                    <a:pt x="48475" y="384784"/>
                  </a:moveTo>
                  <a:lnTo>
                    <a:pt x="47980" y="383984"/>
                  </a:lnTo>
                  <a:lnTo>
                    <a:pt x="47472" y="383984"/>
                  </a:lnTo>
                  <a:lnTo>
                    <a:pt x="48234" y="384733"/>
                  </a:lnTo>
                  <a:lnTo>
                    <a:pt x="48475" y="384784"/>
                  </a:lnTo>
                  <a:close/>
                </a:path>
                <a:path w="128905" h="548004">
                  <a:moveTo>
                    <a:pt x="48577" y="420814"/>
                  </a:moveTo>
                  <a:lnTo>
                    <a:pt x="47625" y="419544"/>
                  </a:lnTo>
                  <a:lnTo>
                    <a:pt x="47853" y="419544"/>
                  </a:lnTo>
                  <a:lnTo>
                    <a:pt x="42430" y="418274"/>
                  </a:lnTo>
                  <a:lnTo>
                    <a:pt x="45656" y="417004"/>
                  </a:lnTo>
                  <a:lnTo>
                    <a:pt x="20828" y="417004"/>
                  </a:lnTo>
                  <a:lnTo>
                    <a:pt x="17868" y="417004"/>
                  </a:lnTo>
                  <a:lnTo>
                    <a:pt x="19227" y="418274"/>
                  </a:lnTo>
                  <a:lnTo>
                    <a:pt x="18935" y="419544"/>
                  </a:lnTo>
                  <a:lnTo>
                    <a:pt x="20053" y="419544"/>
                  </a:lnTo>
                  <a:lnTo>
                    <a:pt x="23825" y="420814"/>
                  </a:lnTo>
                  <a:lnTo>
                    <a:pt x="22085" y="420814"/>
                  </a:lnTo>
                  <a:lnTo>
                    <a:pt x="24523" y="422084"/>
                  </a:lnTo>
                  <a:lnTo>
                    <a:pt x="24028" y="422084"/>
                  </a:lnTo>
                  <a:lnTo>
                    <a:pt x="20637" y="420814"/>
                  </a:lnTo>
                  <a:lnTo>
                    <a:pt x="19634" y="420814"/>
                  </a:lnTo>
                  <a:lnTo>
                    <a:pt x="14300" y="420814"/>
                  </a:lnTo>
                  <a:lnTo>
                    <a:pt x="17843" y="422084"/>
                  </a:lnTo>
                  <a:lnTo>
                    <a:pt x="16852" y="422084"/>
                  </a:lnTo>
                  <a:lnTo>
                    <a:pt x="16560" y="423354"/>
                  </a:lnTo>
                  <a:lnTo>
                    <a:pt x="17614" y="424624"/>
                  </a:lnTo>
                  <a:lnTo>
                    <a:pt x="17564" y="425894"/>
                  </a:lnTo>
                  <a:lnTo>
                    <a:pt x="19735" y="425894"/>
                  </a:lnTo>
                  <a:lnTo>
                    <a:pt x="22009" y="427164"/>
                  </a:lnTo>
                  <a:lnTo>
                    <a:pt x="20942" y="428434"/>
                  </a:lnTo>
                  <a:lnTo>
                    <a:pt x="18491" y="428434"/>
                  </a:lnTo>
                  <a:lnTo>
                    <a:pt x="18554" y="429704"/>
                  </a:lnTo>
                  <a:lnTo>
                    <a:pt x="19989" y="429704"/>
                  </a:lnTo>
                  <a:lnTo>
                    <a:pt x="20955" y="429704"/>
                  </a:lnTo>
                  <a:lnTo>
                    <a:pt x="22631" y="430974"/>
                  </a:lnTo>
                  <a:lnTo>
                    <a:pt x="19989" y="429704"/>
                  </a:lnTo>
                  <a:lnTo>
                    <a:pt x="20040" y="430974"/>
                  </a:lnTo>
                  <a:lnTo>
                    <a:pt x="18262" y="430974"/>
                  </a:lnTo>
                  <a:lnTo>
                    <a:pt x="18453" y="432244"/>
                  </a:lnTo>
                  <a:lnTo>
                    <a:pt x="20358" y="433514"/>
                  </a:lnTo>
                  <a:lnTo>
                    <a:pt x="22860" y="433514"/>
                  </a:lnTo>
                  <a:lnTo>
                    <a:pt x="23228" y="434784"/>
                  </a:lnTo>
                  <a:lnTo>
                    <a:pt x="20116" y="434784"/>
                  </a:lnTo>
                  <a:lnTo>
                    <a:pt x="23749" y="436054"/>
                  </a:lnTo>
                  <a:lnTo>
                    <a:pt x="11709" y="436054"/>
                  </a:lnTo>
                  <a:lnTo>
                    <a:pt x="16954" y="438594"/>
                  </a:lnTo>
                  <a:lnTo>
                    <a:pt x="16700" y="438594"/>
                  </a:lnTo>
                  <a:lnTo>
                    <a:pt x="19304" y="441134"/>
                  </a:lnTo>
                  <a:lnTo>
                    <a:pt x="18732" y="441134"/>
                  </a:lnTo>
                  <a:lnTo>
                    <a:pt x="17399" y="439864"/>
                  </a:lnTo>
                  <a:lnTo>
                    <a:pt x="15659" y="439864"/>
                  </a:lnTo>
                  <a:lnTo>
                    <a:pt x="19799" y="442404"/>
                  </a:lnTo>
                  <a:lnTo>
                    <a:pt x="14592" y="442404"/>
                  </a:lnTo>
                  <a:lnTo>
                    <a:pt x="17310" y="444944"/>
                  </a:lnTo>
                  <a:lnTo>
                    <a:pt x="9347" y="443674"/>
                  </a:lnTo>
                  <a:lnTo>
                    <a:pt x="17221" y="447484"/>
                  </a:lnTo>
                  <a:lnTo>
                    <a:pt x="12001" y="448754"/>
                  </a:lnTo>
                  <a:lnTo>
                    <a:pt x="14935" y="448754"/>
                  </a:lnTo>
                  <a:lnTo>
                    <a:pt x="16624" y="452564"/>
                  </a:lnTo>
                  <a:lnTo>
                    <a:pt x="11188" y="455104"/>
                  </a:lnTo>
                  <a:lnTo>
                    <a:pt x="8991" y="457644"/>
                  </a:lnTo>
                  <a:lnTo>
                    <a:pt x="8305" y="457644"/>
                  </a:lnTo>
                  <a:lnTo>
                    <a:pt x="18364" y="460184"/>
                  </a:lnTo>
                  <a:lnTo>
                    <a:pt x="13741" y="460184"/>
                  </a:lnTo>
                  <a:lnTo>
                    <a:pt x="10414" y="458914"/>
                  </a:lnTo>
                  <a:lnTo>
                    <a:pt x="14084" y="461454"/>
                  </a:lnTo>
                  <a:lnTo>
                    <a:pt x="9448" y="463994"/>
                  </a:lnTo>
                  <a:lnTo>
                    <a:pt x="12534" y="466534"/>
                  </a:lnTo>
                  <a:lnTo>
                    <a:pt x="11760" y="466534"/>
                  </a:lnTo>
                  <a:lnTo>
                    <a:pt x="10744" y="465264"/>
                  </a:lnTo>
                  <a:lnTo>
                    <a:pt x="8242" y="465264"/>
                  </a:lnTo>
                  <a:lnTo>
                    <a:pt x="10375" y="467804"/>
                  </a:lnTo>
                  <a:lnTo>
                    <a:pt x="8978" y="467804"/>
                  </a:lnTo>
                  <a:lnTo>
                    <a:pt x="9334" y="468198"/>
                  </a:lnTo>
                  <a:lnTo>
                    <a:pt x="12433" y="469074"/>
                  </a:lnTo>
                  <a:lnTo>
                    <a:pt x="10121" y="469074"/>
                  </a:lnTo>
                  <a:lnTo>
                    <a:pt x="8420" y="470344"/>
                  </a:lnTo>
                  <a:lnTo>
                    <a:pt x="9817" y="470344"/>
                  </a:lnTo>
                  <a:lnTo>
                    <a:pt x="12319" y="471614"/>
                  </a:lnTo>
                  <a:lnTo>
                    <a:pt x="10515" y="471614"/>
                  </a:lnTo>
                  <a:lnTo>
                    <a:pt x="13614" y="472884"/>
                  </a:lnTo>
                  <a:lnTo>
                    <a:pt x="8724" y="472884"/>
                  </a:lnTo>
                  <a:lnTo>
                    <a:pt x="13208" y="474154"/>
                  </a:lnTo>
                  <a:lnTo>
                    <a:pt x="8572" y="472884"/>
                  </a:lnTo>
                  <a:lnTo>
                    <a:pt x="9194" y="474154"/>
                  </a:lnTo>
                  <a:lnTo>
                    <a:pt x="11290" y="475424"/>
                  </a:lnTo>
                  <a:lnTo>
                    <a:pt x="7810" y="475424"/>
                  </a:lnTo>
                  <a:lnTo>
                    <a:pt x="8572" y="476694"/>
                  </a:lnTo>
                  <a:lnTo>
                    <a:pt x="5207" y="476694"/>
                  </a:lnTo>
                  <a:lnTo>
                    <a:pt x="15100" y="479234"/>
                  </a:lnTo>
                  <a:lnTo>
                    <a:pt x="7823" y="479234"/>
                  </a:lnTo>
                  <a:lnTo>
                    <a:pt x="10020" y="481774"/>
                  </a:lnTo>
                  <a:lnTo>
                    <a:pt x="11163" y="482803"/>
                  </a:lnTo>
                  <a:lnTo>
                    <a:pt x="7200" y="481774"/>
                  </a:lnTo>
                  <a:lnTo>
                    <a:pt x="8648" y="484009"/>
                  </a:lnTo>
                  <a:lnTo>
                    <a:pt x="11531" y="483196"/>
                  </a:lnTo>
                  <a:lnTo>
                    <a:pt x="12242" y="484314"/>
                  </a:lnTo>
                  <a:lnTo>
                    <a:pt x="8839" y="484314"/>
                  </a:lnTo>
                  <a:lnTo>
                    <a:pt x="12674" y="485584"/>
                  </a:lnTo>
                  <a:lnTo>
                    <a:pt x="11290" y="486854"/>
                  </a:lnTo>
                  <a:lnTo>
                    <a:pt x="9372" y="486854"/>
                  </a:lnTo>
                  <a:lnTo>
                    <a:pt x="10198" y="488124"/>
                  </a:lnTo>
                  <a:lnTo>
                    <a:pt x="8293" y="489064"/>
                  </a:lnTo>
                  <a:lnTo>
                    <a:pt x="8064" y="488899"/>
                  </a:lnTo>
                  <a:lnTo>
                    <a:pt x="8229" y="489089"/>
                  </a:lnTo>
                  <a:lnTo>
                    <a:pt x="7607" y="489394"/>
                  </a:lnTo>
                  <a:lnTo>
                    <a:pt x="8750" y="490016"/>
                  </a:lnTo>
                  <a:lnTo>
                    <a:pt x="8801" y="490664"/>
                  </a:lnTo>
                  <a:lnTo>
                    <a:pt x="9017" y="490664"/>
                  </a:lnTo>
                  <a:lnTo>
                    <a:pt x="8877" y="490093"/>
                  </a:lnTo>
                  <a:lnTo>
                    <a:pt x="9906" y="490664"/>
                  </a:lnTo>
                  <a:lnTo>
                    <a:pt x="12636" y="490664"/>
                  </a:lnTo>
                  <a:lnTo>
                    <a:pt x="15138" y="492734"/>
                  </a:lnTo>
                  <a:lnTo>
                    <a:pt x="11341" y="491934"/>
                  </a:lnTo>
                  <a:lnTo>
                    <a:pt x="15570" y="494474"/>
                  </a:lnTo>
                  <a:lnTo>
                    <a:pt x="10198" y="492658"/>
                  </a:lnTo>
                  <a:lnTo>
                    <a:pt x="10807" y="493204"/>
                  </a:lnTo>
                  <a:lnTo>
                    <a:pt x="11226" y="493204"/>
                  </a:lnTo>
                  <a:lnTo>
                    <a:pt x="11023" y="494474"/>
                  </a:lnTo>
                  <a:lnTo>
                    <a:pt x="10363" y="494474"/>
                  </a:lnTo>
                  <a:lnTo>
                    <a:pt x="12293" y="495744"/>
                  </a:lnTo>
                  <a:lnTo>
                    <a:pt x="9918" y="495744"/>
                  </a:lnTo>
                  <a:lnTo>
                    <a:pt x="10007" y="497014"/>
                  </a:lnTo>
                  <a:lnTo>
                    <a:pt x="14846" y="498284"/>
                  </a:lnTo>
                  <a:lnTo>
                    <a:pt x="12687" y="499554"/>
                  </a:lnTo>
                  <a:lnTo>
                    <a:pt x="8318" y="498284"/>
                  </a:lnTo>
                  <a:lnTo>
                    <a:pt x="11150" y="499554"/>
                  </a:lnTo>
                  <a:lnTo>
                    <a:pt x="7289" y="498284"/>
                  </a:lnTo>
                  <a:lnTo>
                    <a:pt x="8305" y="499554"/>
                  </a:lnTo>
                  <a:lnTo>
                    <a:pt x="10223" y="499554"/>
                  </a:lnTo>
                  <a:lnTo>
                    <a:pt x="10033" y="500824"/>
                  </a:lnTo>
                  <a:lnTo>
                    <a:pt x="12738" y="502094"/>
                  </a:lnTo>
                  <a:lnTo>
                    <a:pt x="12141" y="502094"/>
                  </a:lnTo>
                  <a:lnTo>
                    <a:pt x="12001" y="502005"/>
                  </a:lnTo>
                  <a:lnTo>
                    <a:pt x="11391" y="502132"/>
                  </a:lnTo>
                  <a:lnTo>
                    <a:pt x="11468" y="502335"/>
                  </a:lnTo>
                  <a:lnTo>
                    <a:pt x="11836" y="502589"/>
                  </a:lnTo>
                  <a:lnTo>
                    <a:pt x="12077" y="502437"/>
                  </a:lnTo>
                  <a:lnTo>
                    <a:pt x="12306" y="502323"/>
                  </a:lnTo>
                  <a:lnTo>
                    <a:pt x="13855" y="503364"/>
                  </a:lnTo>
                  <a:lnTo>
                    <a:pt x="13131" y="503364"/>
                  </a:lnTo>
                  <a:lnTo>
                    <a:pt x="15544" y="504634"/>
                  </a:lnTo>
                  <a:lnTo>
                    <a:pt x="12598" y="504634"/>
                  </a:lnTo>
                  <a:lnTo>
                    <a:pt x="10058" y="505904"/>
                  </a:lnTo>
                  <a:lnTo>
                    <a:pt x="10668" y="506133"/>
                  </a:lnTo>
                  <a:lnTo>
                    <a:pt x="12153" y="506869"/>
                  </a:lnTo>
                  <a:lnTo>
                    <a:pt x="11455" y="506425"/>
                  </a:lnTo>
                  <a:lnTo>
                    <a:pt x="13423" y="507174"/>
                  </a:lnTo>
                  <a:lnTo>
                    <a:pt x="14782" y="507174"/>
                  </a:lnTo>
                  <a:lnTo>
                    <a:pt x="12496" y="508444"/>
                  </a:lnTo>
                  <a:lnTo>
                    <a:pt x="11899" y="508444"/>
                  </a:lnTo>
                  <a:lnTo>
                    <a:pt x="11531" y="507174"/>
                  </a:lnTo>
                  <a:lnTo>
                    <a:pt x="10261" y="508444"/>
                  </a:lnTo>
                  <a:lnTo>
                    <a:pt x="12839" y="509714"/>
                  </a:lnTo>
                  <a:lnTo>
                    <a:pt x="11366" y="510984"/>
                  </a:lnTo>
                  <a:lnTo>
                    <a:pt x="7454" y="509714"/>
                  </a:lnTo>
                  <a:lnTo>
                    <a:pt x="7264" y="509714"/>
                  </a:lnTo>
                  <a:lnTo>
                    <a:pt x="7708" y="510984"/>
                  </a:lnTo>
                  <a:lnTo>
                    <a:pt x="11366" y="513524"/>
                  </a:lnTo>
                  <a:lnTo>
                    <a:pt x="10693" y="513524"/>
                  </a:lnTo>
                  <a:lnTo>
                    <a:pt x="16116" y="514794"/>
                  </a:lnTo>
                  <a:lnTo>
                    <a:pt x="9906" y="514794"/>
                  </a:lnTo>
                  <a:lnTo>
                    <a:pt x="7874" y="514794"/>
                  </a:lnTo>
                  <a:lnTo>
                    <a:pt x="9906" y="514819"/>
                  </a:lnTo>
                  <a:lnTo>
                    <a:pt x="18237" y="514819"/>
                  </a:lnTo>
                  <a:lnTo>
                    <a:pt x="19532" y="514794"/>
                  </a:lnTo>
                  <a:lnTo>
                    <a:pt x="21361" y="513524"/>
                  </a:lnTo>
                  <a:lnTo>
                    <a:pt x="22656" y="514502"/>
                  </a:lnTo>
                  <a:lnTo>
                    <a:pt x="22847" y="513905"/>
                  </a:lnTo>
                  <a:lnTo>
                    <a:pt x="22733" y="514565"/>
                  </a:lnTo>
                  <a:lnTo>
                    <a:pt x="23037" y="514794"/>
                  </a:lnTo>
                  <a:lnTo>
                    <a:pt x="22999" y="514223"/>
                  </a:lnTo>
                  <a:lnTo>
                    <a:pt x="22923" y="513689"/>
                  </a:lnTo>
                  <a:lnTo>
                    <a:pt x="22580" y="513524"/>
                  </a:lnTo>
                  <a:lnTo>
                    <a:pt x="23558" y="513524"/>
                  </a:lnTo>
                  <a:lnTo>
                    <a:pt x="25958" y="513524"/>
                  </a:lnTo>
                  <a:lnTo>
                    <a:pt x="25247" y="512254"/>
                  </a:lnTo>
                  <a:lnTo>
                    <a:pt x="31369" y="512254"/>
                  </a:lnTo>
                  <a:lnTo>
                    <a:pt x="27686" y="510984"/>
                  </a:lnTo>
                  <a:lnTo>
                    <a:pt x="20332" y="508444"/>
                  </a:lnTo>
                  <a:lnTo>
                    <a:pt x="22923" y="508444"/>
                  </a:lnTo>
                  <a:lnTo>
                    <a:pt x="25666" y="509714"/>
                  </a:lnTo>
                  <a:lnTo>
                    <a:pt x="25184" y="508444"/>
                  </a:lnTo>
                  <a:lnTo>
                    <a:pt x="28613" y="508444"/>
                  </a:lnTo>
                  <a:lnTo>
                    <a:pt x="30670" y="507174"/>
                  </a:lnTo>
                  <a:lnTo>
                    <a:pt x="23749" y="505904"/>
                  </a:lnTo>
                  <a:lnTo>
                    <a:pt x="23990" y="505904"/>
                  </a:lnTo>
                  <a:lnTo>
                    <a:pt x="20701" y="504634"/>
                  </a:lnTo>
                  <a:lnTo>
                    <a:pt x="19672" y="503364"/>
                  </a:lnTo>
                  <a:lnTo>
                    <a:pt x="20243" y="503364"/>
                  </a:lnTo>
                  <a:lnTo>
                    <a:pt x="24942" y="504634"/>
                  </a:lnTo>
                  <a:lnTo>
                    <a:pt x="25527" y="504634"/>
                  </a:lnTo>
                  <a:lnTo>
                    <a:pt x="25996" y="505904"/>
                  </a:lnTo>
                  <a:lnTo>
                    <a:pt x="27368" y="505904"/>
                  </a:lnTo>
                  <a:lnTo>
                    <a:pt x="26149" y="504634"/>
                  </a:lnTo>
                  <a:lnTo>
                    <a:pt x="26797" y="504634"/>
                  </a:lnTo>
                  <a:lnTo>
                    <a:pt x="28092" y="503783"/>
                  </a:lnTo>
                  <a:lnTo>
                    <a:pt x="27508" y="504634"/>
                  </a:lnTo>
                  <a:lnTo>
                    <a:pt x="29476" y="504634"/>
                  </a:lnTo>
                  <a:lnTo>
                    <a:pt x="28511" y="503504"/>
                  </a:lnTo>
                  <a:lnTo>
                    <a:pt x="28727" y="503364"/>
                  </a:lnTo>
                  <a:lnTo>
                    <a:pt x="28384" y="503364"/>
                  </a:lnTo>
                  <a:lnTo>
                    <a:pt x="27089" y="503364"/>
                  </a:lnTo>
                  <a:lnTo>
                    <a:pt x="28448" y="502094"/>
                  </a:lnTo>
                  <a:lnTo>
                    <a:pt x="26314" y="502094"/>
                  </a:lnTo>
                  <a:lnTo>
                    <a:pt x="28079" y="500824"/>
                  </a:lnTo>
                  <a:lnTo>
                    <a:pt x="24117" y="500824"/>
                  </a:lnTo>
                  <a:lnTo>
                    <a:pt x="23736" y="499554"/>
                  </a:lnTo>
                  <a:lnTo>
                    <a:pt x="25679" y="499554"/>
                  </a:lnTo>
                  <a:lnTo>
                    <a:pt x="28143" y="500824"/>
                  </a:lnTo>
                  <a:lnTo>
                    <a:pt x="26746" y="499554"/>
                  </a:lnTo>
                  <a:lnTo>
                    <a:pt x="28105" y="499554"/>
                  </a:lnTo>
                  <a:lnTo>
                    <a:pt x="30962" y="500824"/>
                  </a:lnTo>
                  <a:lnTo>
                    <a:pt x="28752" y="499554"/>
                  </a:lnTo>
                  <a:lnTo>
                    <a:pt x="33782" y="499554"/>
                  </a:lnTo>
                  <a:lnTo>
                    <a:pt x="31292" y="498284"/>
                  </a:lnTo>
                  <a:lnTo>
                    <a:pt x="28714" y="498284"/>
                  </a:lnTo>
                  <a:lnTo>
                    <a:pt x="26619" y="497014"/>
                  </a:lnTo>
                  <a:lnTo>
                    <a:pt x="27914" y="497014"/>
                  </a:lnTo>
                  <a:lnTo>
                    <a:pt x="25476" y="495744"/>
                  </a:lnTo>
                  <a:lnTo>
                    <a:pt x="28740" y="497014"/>
                  </a:lnTo>
                  <a:lnTo>
                    <a:pt x="29794" y="497014"/>
                  </a:lnTo>
                  <a:lnTo>
                    <a:pt x="30060" y="495744"/>
                  </a:lnTo>
                  <a:lnTo>
                    <a:pt x="28790" y="494474"/>
                  </a:lnTo>
                  <a:lnTo>
                    <a:pt x="30340" y="494474"/>
                  </a:lnTo>
                  <a:lnTo>
                    <a:pt x="27876" y="493204"/>
                  </a:lnTo>
                  <a:lnTo>
                    <a:pt x="26924" y="493204"/>
                  </a:lnTo>
                  <a:lnTo>
                    <a:pt x="26670" y="493102"/>
                  </a:lnTo>
                  <a:lnTo>
                    <a:pt x="26797" y="493204"/>
                  </a:lnTo>
                  <a:lnTo>
                    <a:pt x="25844" y="493204"/>
                  </a:lnTo>
                  <a:lnTo>
                    <a:pt x="25666" y="492734"/>
                  </a:lnTo>
                  <a:lnTo>
                    <a:pt x="23812" y="491934"/>
                  </a:lnTo>
                  <a:lnTo>
                    <a:pt x="25361" y="491934"/>
                  </a:lnTo>
                  <a:lnTo>
                    <a:pt x="30454" y="491934"/>
                  </a:lnTo>
                  <a:lnTo>
                    <a:pt x="28422" y="490664"/>
                  </a:lnTo>
                  <a:lnTo>
                    <a:pt x="26492" y="489394"/>
                  </a:lnTo>
                  <a:lnTo>
                    <a:pt x="27381" y="489394"/>
                  </a:lnTo>
                  <a:lnTo>
                    <a:pt x="28879" y="490664"/>
                  </a:lnTo>
                  <a:lnTo>
                    <a:pt x="29718" y="490664"/>
                  </a:lnTo>
                  <a:lnTo>
                    <a:pt x="31864" y="491934"/>
                  </a:lnTo>
                  <a:lnTo>
                    <a:pt x="32766" y="491934"/>
                  </a:lnTo>
                  <a:lnTo>
                    <a:pt x="30530" y="490664"/>
                  </a:lnTo>
                  <a:lnTo>
                    <a:pt x="35420" y="491934"/>
                  </a:lnTo>
                  <a:lnTo>
                    <a:pt x="33604" y="490664"/>
                  </a:lnTo>
                  <a:lnTo>
                    <a:pt x="31102" y="489394"/>
                  </a:lnTo>
                  <a:lnTo>
                    <a:pt x="31699" y="490664"/>
                  </a:lnTo>
                  <a:lnTo>
                    <a:pt x="29413" y="489394"/>
                  </a:lnTo>
                  <a:lnTo>
                    <a:pt x="30911" y="490664"/>
                  </a:lnTo>
                  <a:lnTo>
                    <a:pt x="27482" y="489394"/>
                  </a:lnTo>
                  <a:lnTo>
                    <a:pt x="28790" y="489394"/>
                  </a:lnTo>
                  <a:lnTo>
                    <a:pt x="23063" y="488124"/>
                  </a:lnTo>
                  <a:lnTo>
                    <a:pt x="25666" y="488124"/>
                  </a:lnTo>
                  <a:lnTo>
                    <a:pt x="31762" y="489394"/>
                  </a:lnTo>
                  <a:lnTo>
                    <a:pt x="34645" y="488124"/>
                  </a:lnTo>
                  <a:lnTo>
                    <a:pt x="28943" y="486854"/>
                  </a:lnTo>
                  <a:lnTo>
                    <a:pt x="30721" y="485584"/>
                  </a:lnTo>
                  <a:lnTo>
                    <a:pt x="30505" y="485584"/>
                  </a:lnTo>
                  <a:lnTo>
                    <a:pt x="29387" y="485584"/>
                  </a:lnTo>
                  <a:lnTo>
                    <a:pt x="28486" y="484314"/>
                  </a:lnTo>
                  <a:lnTo>
                    <a:pt x="30505" y="485584"/>
                  </a:lnTo>
                  <a:lnTo>
                    <a:pt x="31216" y="484428"/>
                  </a:lnTo>
                  <a:lnTo>
                    <a:pt x="31089" y="484314"/>
                  </a:lnTo>
                  <a:lnTo>
                    <a:pt x="31292" y="484314"/>
                  </a:lnTo>
                  <a:lnTo>
                    <a:pt x="32905" y="484314"/>
                  </a:lnTo>
                  <a:lnTo>
                    <a:pt x="28867" y="483044"/>
                  </a:lnTo>
                  <a:lnTo>
                    <a:pt x="31648" y="483044"/>
                  </a:lnTo>
                  <a:lnTo>
                    <a:pt x="32931" y="481774"/>
                  </a:lnTo>
                  <a:lnTo>
                    <a:pt x="32207" y="481634"/>
                  </a:lnTo>
                  <a:lnTo>
                    <a:pt x="32588" y="480504"/>
                  </a:lnTo>
                  <a:lnTo>
                    <a:pt x="31864" y="480301"/>
                  </a:lnTo>
                  <a:lnTo>
                    <a:pt x="31864" y="481571"/>
                  </a:lnTo>
                  <a:lnTo>
                    <a:pt x="26085" y="480504"/>
                  </a:lnTo>
                  <a:lnTo>
                    <a:pt x="30619" y="480504"/>
                  </a:lnTo>
                  <a:lnTo>
                    <a:pt x="31864" y="481571"/>
                  </a:lnTo>
                  <a:lnTo>
                    <a:pt x="31864" y="480301"/>
                  </a:lnTo>
                  <a:lnTo>
                    <a:pt x="28613" y="479234"/>
                  </a:lnTo>
                  <a:lnTo>
                    <a:pt x="29718" y="479234"/>
                  </a:lnTo>
                  <a:lnTo>
                    <a:pt x="27609" y="477964"/>
                  </a:lnTo>
                  <a:lnTo>
                    <a:pt x="31800" y="477964"/>
                  </a:lnTo>
                  <a:lnTo>
                    <a:pt x="25336" y="474154"/>
                  </a:lnTo>
                  <a:lnTo>
                    <a:pt x="30403" y="474154"/>
                  </a:lnTo>
                  <a:lnTo>
                    <a:pt x="29895" y="472884"/>
                  </a:lnTo>
                  <a:lnTo>
                    <a:pt x="29883" y="471614"/>
                  </a:lnTo>
                  <a:lnTo>
                    <a:pt x="30480" y="472884"/>
                  </a:lnTo>
                  <a:lnTo>
                    <a:pt x="30657" y="472884"/>
                  </a:lnTo>
                  <a:lnTo>
                    <a:pt x="32702" y="471614"/>
                  </a:lnTo>
                  <a:lnTo>
                    <a:pt x="29578" y="471106"/>
                  </a:lnTo>
                  <a:lnTo>
                    <a:pt x="28892" y="471614"/>
                  </a:lnTo>
                  <a:lnTo>
                    <a:pt x="29438" y="471081"/>
                  </a:lnTo>
                  <a:lnTo>
                    <a:pt x="24917" y="470344"/>
                  </a:lnTo>
                  <a:lnTo>
                    <a:pt x="30200" y="470344"/>
                  </a:lnTo>
                  <a:lnTo>
                    <a:pt x="30594" y="470344"/>
                  </a:lnTo>
                  <a:lnTo>
                    <a:pt x="36918" y="471614"/>
                  </a:lnTo>
                  <a:lnTo>
                    <a:pt x="29514" y="469074"/>
                  </a:lnTo>
                  <a:lnTo>
                    <a:pt x="33540" y="469074"/>
                  </a:lnTo>
                  <a:lnTo>
                    <a:pt x="33909" y="470344"/>
                  </a:lnTo>
                  <a:lnTo>
                    <a:pt x="36283" y="469074"/>
                  </a:lnTo>
                  <a:lnTo>
                    <a:pt x="31623" y="467804"/>
                  </a:lnTo>
                  <a:lnTo>
                    <a:pt x="33248" y="467804"/>
                  </a:lnTo>
                  <a:lnTo>
                    <a:pt x="29959" y="466534"/>
                  </a:lnTo>
                  <a:lnTo>
                    <a:pt x="29032" y="465264"/>
                  </a:lnTo>
                  <a:lnTo>
                    <a:pt x="28244" y="463994"/>
                  </a:lnTo>
                  <a:lnTo>
                    <a:pt x="27952" y="463994"/>
                  </a:lnTo>
                  <a:lnTo>
                    <a:pt x="27343" y="462724"/>
                  </a:lnTo>
                  <a:lnTo>
                    <a:pt x="28816" y="463994"/>
                  </a:lnTo>
                  <a:lnTo>
                    <a:pt x="30162" y="462724"/>
                  </a:lnTo>
                  <a:lnTo>
                    <a:pt x="33032" y="463994"/>
                  </a:lnTo>
                  <a:lnTo>
                    <a:pt x="35382" y="463994"/>
                  </a:lnTo>
                  <a:lnTo>
                    <a:pt x="36791" y="463994"/>
                  </a:lnTo>
                  <a:lnTo>
                    <a:pt x="35255" y="463461"/>
                  </a:lnTo>
                  <a:lnTo>
                    <a:pt x="35077" y="462724"/>
                  </a:lnTo>
                  <a:lnTo>
                    <a:pt x="34328" y="462495"/>
                  </a:lnTo>
                  <a:lnTo>
                    <a:pt x="34328" y="463143"/>
                  </a:lnTo>
                  <a:lnTo>
                    <a:pt x="33096" y="462724"/>
                  </a:lnTo>
                  <a:lnTo>
                    <a:pt x="33794" y="462724"/>
                  </a:lnTo>
                  <a:lnTo>
                    <a:pt x="34328" y="463143"/>
                  </a:lnTo>
                  <a:lnTo>
                    <a:pt x="34328" y="462495"/>
                  </a:lnTo>
                  <a:lnTo>
                    <a:pt x="31026" y="461454"/>
                  </a:lnTo>
                  <a:lnTo>
                    <a:pt x="31521" y="460184"/>
                  </a:lnTo>
                  <a:lnTo>
                    <a:pt x="30289" y="460184"/>
                  </a:lnTo>
                  <a:lnTo>
                    <a:pt x="26403" y="458914"/>
                  </a:lnTo>
                  <a:lnTo>
                    <a:pt x="32639" y="460184"/>
                  </a:lnTo>
                  <a:lnTo>
                    <a:pt x="29781" y="458914"/>
                  </a:lnTo>
                  <a:lnTo>
                    <a:pt x="32969" y="458914"/>
                  </a:lnTo>
                  <a:lnTo>
                    <a:pt x="30200" y="457644"/>
                  </a:lnTo>
                  <a:lnTo>
                    <a:pt x="29603" y="456374"/>
                  </a:lnTo>
                  <a:lnTo>
                    <a:pt x="32524" y="457644"/>
                  </a:lnTo>
                  <a:lnTo>
                    <a:pt x="33909" y="458914"/>
                  </a:lnTo>
                  <a:lnTo>
                    <a:pt x="35699" y="458914"/>
                  </a:lnTo>
                  <a:lnTo>
                    <a:pt x="35560" y="457644"/>
                  </a:lnTo>
                  <a:lnTo>
                    <a:pt x="34251" y="457644"/>
                  </a:lnTo>
                  <a:lnTo>
                    <a:pt x="31153" y="456374"/>
                  </a:lnTo>
                  <a:lnTo>
                    <a:pt x="29692" y="456374"/>
                  </a:lnTo>
                  <a:lnTo>
                    <a:pt x="29921" y="455104"/>
                  </a:lnTo>
                  <a:lnTo>
                    <a:pt x="37769" y="456374"/>
                  </a:lnTo>
                  <a:lnTo>
                    <a:pt x="35026" y="455104"/>
                  </a:lnTo>
                  <a:lnTo>
                    <a:pt x="32283" y="453834"/>
                  </a:lnTo>
                  <a:lnTo>
                    <a:pt x="38531" y="453834"/>
                  </a:lnTo>
                  <a:lnTo>
                    <a:pt x="35877" y="452564"/>
                  </a:lnTo>
                  <a:lnTo>
                    <a:pt x="40297" y="451294"/>
                  </a:lnTo>
                  <a:lnTo>
                    <a:pt x="40144" y="450024"/>
                  </a:lnTo>
                  <a:lnTo>
                    <a:pt x="33909" y="448754"/>
                  </a:lnTo>
                  <a:lnTo>
                    <a:pt x="40068" y="448754"/>
                  </a:lnTo>
                  <a:lnTo>
                    <a:pt x="33743" y="447484"/>
                  </a:lnTo>
                  <a:lnTo>
                    <a:pt x="36398" y="447484"/>
                  </a:lnTo>
                  <a:lnTo>
                    <a:pt x="37452" y="447954"/>
                  </a:lnTo>
                  <a:lnTo>
                    <a:pt x="37312" y="447484"/>
                  </a:lnTo>
                  <a:lnTo>
                    <a:pt x="42926" y="447484"/>
                  </a:lnTo>
                  <a:lnTo>
                    <a:pt x="42024" y="446214"/>
                  </a:lnTo>
                  <a:lnTo>
                    <a:pt x="39941" y="446214"/>
                  </a:lnTo>
                  <a:lnTo>
                    <a:pt x="36817" y="444944"/>
                  </a:lnTo>
                  <a:lnTo>
                    <a:pt x="45415" y="446214"/>
                  </a:lnTo>
                  <a:lnTo>
                    <a:pt x="42316" y="444944"/>
                  </a:lnTo>
                  <a:lnTo>
                    <a:pt x="43167" y="444944"/>
                  </a:lnTo>
                  <a:lnTo>
                    <a:pt x="44691" y="443674"/>
                  </a:lnTo>
                  <a:lnTo>
                    <a:pt x="39751" y="441134"/>
                  </a:lnTo>
                  <a:lnTo>
                    <a:pt x="40500" y="441134"/>
                  </a:lnTo>
                  <a:lnTo>
                    <a:pt x="42252" y="442404"/>
                  </a:lnTo>
                  <a:lnTo>
                    <a:pt x="42659" y="442404"/>
                  </a:lnTo>
                  <a:lnTo>
                    <a:pt x="43675" y="441134"/>
                  </a:lnTo>
                  <a:lnTo>
                    <a:pt x="37884" y="437324"/>
                  </a:lnTo>
                  <a:lnTo>
                    <a:pt x="42176" y="437324"/>
                  </a:lnTo>
                  <a:lnTo>
                    <a:pt x="42329" y="437324"/>
                  </a:lnTo>
                  <a:lnTo>
                    <a:pt x="43154" y="437324"/>
                  </a:lnTo>
                  <a:lnTo>
                    <a:pt x="42659" y="436054"/>
                  </a:lnTo>
                  <a:lnTo>
                    <a:pt x="41529" y="436054"/>
                  </a:lnTo>
                  <a:lnTo>
                    <a:pt x="42113" y="437210"/>
                  </a:lnTo>
                  <a:lnTo>
                    <a:pt x="39916" y="436054"/>
                  </a:lnTo>
                  <a:lnTo>
                    <a:pt x="40589" y="436054"/>
                  </a:lnTo>
                  <a:lnTo>
                    <a:pt x="41567" y="434784"/>
                  </a:lnTo>
                  <a:lnTo>
                    <a:pt x="43243" y="436054"/>
                  </a:lnTo>
                  <a:lnTo>
                    <a:pt x="45529" y="434784"/>
                  </a:lnTo>
                  <a:lnTo>
                    <a:pt x="39433" y="433514"/>
                  </a:lnTo>
                  <a:lnTo>
                    <a:pt x="38608" y="432244"/>
                  </a:lnTo>
                  <a:lnTo>
                    <a:pt x="43141" y="432244"/>
                  </a:lnTo>
                  <a:lnTo>
                    <a:pt x="45656" y="430974"/>
                  </a:lnTo>
                  <a:lnTo>
                    <a:pt x="46304" y="430974"/>
                  </a:lnTo>
                  <a:lnTo>
                    <a:pt x="47155" y="429704"/>
                  </a:lnTo>
                  <a:lnTo>
                    <a:pt x="43078" y="427164"/>
                  </a:lnTo>
                  <a:lnTo>
                    <a:pt x="41579" y="425894"/>
                  </a:lnTo>
                  <a:lnTo>
                    <a:pt x="46659" y="425894"/>
                  </a:lnTo>
                  <a:lnTo>
                    <a:pt x="44234" y="423354"/>
                  </a:lnTo>
                  <a:lnTo>
                    <a:pt x="47282" y="422084"/>
                  </a:lnTo>
                  <a:lnTo>
                    <a:pt x="46418" y="422084"/>
                  </a:lnTo>
                  <a:lnTo>
                    <a:pt x="43764" y="420814"/>
                  </a:lnTo>
                  <a:lnTo>
                    <a:pt x="44348" y="420814"/>
                  </a:lnTo>
                  <a:lnTo>
                    <a:pt x="40398" y="419544"/>
                  </a:lnTo>
                  <a:lnTo>
                    <a:pt x="44450" y="419544"/>
                  </a:lnTo>
                  <a:lnTo>
                    <a:pt x="48577" y="420814"/>
                  </a:lnTo>
                  <a:close/>
                </a:path>
                <a:path w="128905" h="548004">
                  <a:moveTo>
                    <a:pt x="52603" y="391604"/>
                  </a:moveTo>
                  <a:lnTo>
                    <a:pt x="51727" y="390334"/>
                  </a:lnTo>
                  <a:lnTo>
                    <a:pt x="51206" y="390334"/>
                  </a:lnTo>
                  <a:lnTo>
                    <a:pt x="51574" y="391604"/>
                  </a:lnTo>
                  <a:lnTo>
                    <a:pt x="52603" y="391604"/>
                  </a:lnTo>
                  <a:close/>
                </a:path>
                <a:path w="128905" h="548004">
                  <a:moveTo>
                    <a:pt x="54660" y="359854"/>
                  </a:moveTo>
                  <a:lnTo>
                    <a:pt x="54127" y="358584"/>
                  </a:lnTo>
                  <a:lnTo>
                    <a:pt x="50190" y="357314"/>
                  </a:lnTo>
                  <a:lnTo>
                    <a:pt x="45567" y="357314"/>
                  </a:lnTo>
                  <a:lnTo>
                    <a:pt x="35941" y="354774"/>
                  </a:lnTo>
                  <a:lnTo>
                    <a:pt x="32385" y="354774"/>
                  </a:lnTo>
                  <a:lnTo>
                    <a:pt x="35179" y="356044"/>
                  </a:lnTo>
                  <a:lnTo>
                    <a:pt x="32435" y="356044"/>
                  </a:lnTo>
                  <a:lnTo>
                    <a:pt x="31064" y="356044"/>
                  </a:lnTo>
                  <a:lnTo>
                    <a:pt x="35509" y="358584"/>
                  </a:lnTo>
                  <a:lnTo>
                    <a:pt x="33604" y="358584"/>
                  </a:lnTo>
                  <a:lnTo>
                    <a:pt x="31838" y="357314"/>
                  </a:lnTo>
                  <a:lnTo>
                    <a:pt x="30721" y="357314"/>
                  </a:lnTo>
                  <a:lnTo>
                    <a:pt x="32766" y="358584"/>
                  </a:lnTo>
                  <a:lnTo>
                    <a:pt x="32931" y="358584"/>
                  </a:lnTo>
                  <a:lnTo>
                    <a:pt x="31953" y="359854"/>
                  </a:lnTo>
                  <a:lnTo>
                    <a:pt x="31699" y="359854"/>
                  </a:lnTo>
                  <a:lnTo>
                    <a:pt x="34912" y="362394"/>
                  </a:lnTo>
                  <a:lnTo>
                    <a:pt x="48679" y="362394"/>
                  </a:lnTo>
                  <a:lnTo>
                    <a:pt x="47244" y="361124"/>
                  </a:lnTo>
                  <a:lnTo>
                    <a:pt x="49644" y="362394"/>
                  </a:lnTo>
                  <a:lnTo>
                    <a:pt x="49250" y="361124"/>
                  </a:lnTo>
                  <a:lnTo>
                    <a:pt x="50241" y="361124"/>
                  </a:lnTo>
                  <a:lnTo>
                    <a:pt x="47675" y="359854"/>
                  </a:lnTo>
                  <a:lnTo>
                    <a:pt x="49022" y="358584"/>
                  </a:lnTo>
                  <a:lnTo>
                    <a:pt x="54102" y="361124"/>
                  </a:lnTo>
                  <a:lnTo>
                    <a:pt x="54660" y="359854"/>
                  </a:lnTo>
                  <a:close/>
                </a:path>
                <a:path w="128905" h="548004">
                  <a:moveTo>
                    <a:pt x="55029" y="364934"/>
                  </a:moveTo>
                  <a:lnTo>
                    <a:pt x="50304" y="363664"/>
                  </a:lnTo>
                  <a:lnTo>
                    <a:pt x="33375" y="363664"/>
                  </a:lnTo>
                  <a:lnTo>
                    <a:pt x="32372" y="363664"/>
                  </a:lnTo>
                  <a:lnTo>
                    <a:pt x="29425" y="364934"/>
                  </a:lnTo>
                  <a:lnTo>
                    <a:pt x="31991" y="366204"/>
                  </a:lnTo>
                  <a:lnTo>
                    <a:pt x="28117" y="366204"/>
                  </a:lnTo>
                  <a:lnTo>
                    <a:pt x="32156" y="367474"/>
                  </a:lnTo>
                  <a:lnTo>
                    <a:pt x="32931" y="367474"/>
                  </a:lnTo>
                  <a:lnTo>
                    <a:pt x="35331" y="368744"/>
                  </a:lnTo>
                  <a:lnTo>
                    <a:pt x="31330" y="368744"/>
                  </a:lnTo>
                  <a:lnTo>
                    <a:pt x="30670" y="367474"/>
                  </a:lnTo>
                  <a:lnTo>
                    <a:pt x="30162" y="367474"/>
                  </a:lnTo>
                  <a:lnTo>
                    <a:pt x="29959" y="368744"/>
                  </a:lnTo>
                  <a:lnTo>
                    <a:pt x="28105" y="368744"/>
                  </a:lnTo>
                  <a:lnTo>
                    <a:pt x="33121" y="370014"/>
                  </a:lnTo>
                  <a:lnTo>
                    <a:pt x="27139" y="370014"/>
                  </a:lnTo>
                  <a:lnTo>
                    <a:pt x="28333" y="371081"/>
                  </a:lnTo>
                  <a:lnTo>
                    <a:pt x="28930" y="371284"/>
                  </a:lnTo>
                  <a:lnTo>
                    <a:pt x="31089" y="371284"/>
                  </a:lnTo>
                  <a:lnTo>
                    <a:pt x="32004" y="372554"/>
                  </a:lnTo>
                  <a:lnTo>
                    <a:pt x="28206" y="371284"/>
                  </a:lnTo>
                  <a:lnTo>
                    <a:pt x="28549" y="371284"/>
                  </a:lnTo>
                  <a:lnTo>
                    <a:pt x="28333" y="371081"/>
                  </a:lnTo>
                  <a:lnTo>
                    <a:pt x="25425" y="370128"/>
                  </a:lnTo>
                  <a:lnTo>
                    <a:pt x="26936" y="371284"/>
                  </a:lnTo>
                  <a:lnTo>
                    <a:pt x="26200" y="371284"/>
                  </a:lnTo>
                  <a:lnTo>
                    <a:pt x="27114" y="372554"/>
                  </a:lnTo>
                  <a:lnTo>
                    <a:pt x="28651" y="372554"/>
                  </a:lnTo>
                  <a:lnTo>
                    <a:pt x="30518" y="372554"/>
                  </a:lnTo>
                  <a:lnTo>
                    <a:pt x="30391" y="373303"/>
                  </a:lnTo>
                  <a:lnTo>
                    <a:pt x="31572" y="373824"/>
                  </a:lnTo>
                  <a:lnTo>
                    <a:pt x="28867" y="374942"/>
                  </a:lnTo>
                  <a:lnTo>
                    <a:pt x="28498" y="374421"/>
                  </a:lnTo>
                  <a:lnTo>
                    <a:pt x="28511" y="375081"/>
                  </a:lnTo>
                  <a:lnTo>
                    <a:pt x="28524" y="375335"/>
                  </a:lnTo>
                  <a:lnTo>
                    <a:pt x="29324" y="375386"/>
                  </a:lnTo>
                  <a:lnTo>
                    <a:pt x="32169" y="376364"/>
                  </a:lnTo>
                  <a:lnTo>
                    <a:pt x="35077" y="376364"/>
                  </a:lnTo>
                  <a:lnTo>
                    <a:pt x="36449" y="377634"/>
                  </a:lnTo>
                  <a:lnTo>
                    <a:pt x="35648" y="377634"/>
                  </a:lnTo>
                  <a:lnTo>
                    <a:pt x="35648" y="378904"/>
                  </a:lnTo>
                  <a:lnTo>
                    <a:pt x="31026" y="378904"/>
                  </a:lnTo>
                  <a:lnTo>
                    <a:pt x="33223" y="377812"/>
                  </a:lnTo>
                  <a:lnTo>
                    <a:pt x="35648" y="378904"/>
                  </a:lnTo>
                  <a:lnTo>
                    <a:pt x="35648" y="377634"/>
                  </a:lnTo>
                  <a:lnTo>
                    <a:pt x="34429" y="377634"/>
                  </a:lnTo>
                  <a:lnTo>
                    <a:pt x="31800" y="376364"/>
                  </a:lnTo>
                  <a:lnTo>
                    <a:pt x="32829" y="377634"/>
                  </a:lnTo>
                  <a:lnTo>
                    <a:pt x="31826" y="377634"/>
                  </a:lnTo>
                  <a:lnTo>
                    <a:pt x="26276" y="376377"/>
                  </a:lnTo>
                  <a:lnTo>
                    <a:pt x="25095" y="377634"/>
                  </a:lnTo>
                  <a:lnTo>
                    <a:pt x="27876" y="377634"/>
                  </a:lnTo>
                  <a:lnTo>
                    <a:pt x="26644" y="378904"/>
                  </a:lnTo>
                  <a:lnTo>
                    <a:pt x="29540" y="378904"/>
                  </a:lnTo>
                  <a:lnTo>
                    <a:pt x="31432" y="380174"/>
                  </a:lnTo>
                  <a:lnTo>
                    <a:pt x="34658" y="381444"/>
                  </a:lnTo>
                  <a:lnTo>
                    <a:pt x="22440" y="378904"/>
                  </a:lnTo>
                  <a:lnTo>
                    <a:pt x="26885" y="381444"/>
                  </a:lnTo>
                  <a:lnTo>
                    <a:pt x="29171" y="381444"/>
                  </a:lnTo>
                  <a:lnTo>
                    <a:pt x="33553" y="382714"/>
                  </a:lnTo>
                  <a:lnTo>
                    <a:pt x="26593" y="382714"/>
                  </a:lnTo>
                  <a:lnTo>
                    <a:pt x="32753" y="383984"/>
                  </a:lnTo>
                  <a:lnTo>
                    <a:pt x="31813" y="383984"/>
                  </a:lnTo>
                  <a:lnTo>
                    <a:pt x="31813" y="390334"/>
                  </a:lnTo>
                  <a:lnTo>
                    <a:pt x="30734" y="390334"/>
                  </a:lnTo>
                  <a:lnTo>
                    <a:pt x="30822" y="389064"/>
                  </a:lnTo>
                  <a:lnTo>
                    <a:pt x="31813" y="390334"/>
                  </a:lnTo>
                  <a:lnTo>
                    <a:pt x="31813" y="383984"/>
                  </a:lnTo>
                  <a:lnTo>
                    <a:pt x="30391" y="383984"/>
                  </a:lnTo>
                  <a:lnTo>
                    <a:pt x="30289" y="385254"/>
                  </a:lnTo>
                  <a:lnTo>
                    <a:pt x="26771" y="383984"/>
                  </a:lnTo>
                  <a:lnTo>
                    <a:pt x="27114" y="385254"/>
                  </a:lnTo>
                  <a:lnTo>
                    <a:pt x="29425" y="387794"/>
                  </a:lnTo>
                  <a:lnTo>
                    <a:pt x="29845" y="389064"/>
                  </a:lnTo>
                  <a:lnTo>
                    <a:pt x="28816" y="387794"/>
                  </a:lnTo>
                  <a:lnTo>
                    <a:pt x="26619" y="387794"/>
                  </a:lnTo>
                  <a:lnTo>
                    <a:pt x="28105" y="390334"/>
                  </a:lnTo>
                  <a:lnTo>
                    <a:pt x="26174" y="391325"/>
                  </a:lnTo>
                  <a:lnTo>
                    <a:pt x="26174" y="392874"/>
                  </a:lnTo>
                  <a:lnTo>
                    <a:pt x="26123" y="394144"/>
                  </a:lnTo>
                  <a:lnTo>
                    <a:pt x="24765" y="392874"/>
                  </a:lnTo>
                  <a:lnTo>
                    <a:pt x="26174" y="392874"/>
                  </a:lnTo>
                  <a:lnTo>
                    <a:pt x="26174" y="391325"/>
                  </a:lnTo>
                  <a:lnTo>
                    <a:pt x="25603" y="391604"/>
                  </a:lnTo>
                  <a:lnTo>
                    <a:pt x="23253" y="392874"/>
                  </a:lnTo>
                  <a:lnTo>
                    <a:pt x="24206" y="392874"/>
                  </a:lnTo>
                  <a:lnTo>
                    <a:pt x="22948" y="394144"/>
                  </a:lnTo>
                  <a:lnTo>
                    <a:pt x="24561" y="394144"/>
                  </a:lnTo>
                  <a:lnTo>
                    <a:pt x="26949" y="395414"/>
                  </a:lnTo>
                  <a:lnTo>
                    <a:pt x="29552" y="397954"/>
                  </a:lnTo>
                  <a:lnTo>
                    <a:pt x="23888" y="397954"/>
                  </a:lnTo>
                  <a:lnTo>
                    <a:pt x="31292" y="399224"/>
                  </a:lnTo>
                  <a:lnTo>
                    <a:pt x="28321" y="400494"/>
                  </a:lnTo>
                  <a:lnTo>
                    <a:pt x="27813" y="399224"/>
                  </a:lnTo>
                  <a:lnTo>
                    <a:pt x="26174" y="401764"/>
                  </a:lnTo>
                  <a:lnTo>
                    <a:pt x="28587" y="404304"/>
                  </a:lnTo>
                  <a:lnTo>
                    <a:pt x="23761" y="404304"/>
                  </a:lnTo>
                  <a:lnTo>
                    <a:pt x="28067" y="405574"/>
                  </a:lnTo>
                  <a:lnTo>
                    <a:pt x="21488" y="405574"/>
                  </a:lnTo>
                  <a:lnTo>
                    <a:pt x="27546" y="406844"/>
                  </a:lnTo>
                  <a:lnTo>
                    <a:pt x="24345" y="408114"/>
                  </a:lnTo>
                  <a:lnTo>
                    <a:pt x="23317" y="406844"/>
                  </a:lnTo>
                  <a:lnTo>
                    <a:pt x="21018" y="408114"/>
                  </a:lnTo>
                  <a:lnTo>
                    <a:pt x="20675" y="408114"/>
                  </a:lnTo>
                  <a:lnTo>
                    <a:pt x="24714" y="409384"/>
                  </a:lnTo>
                  <a:lnTo>
                    <a:pt x="25247" y="410641"/>
                  </a:lnTo>
                  <a:lnTo>
                    <a:pt x="24561" y="410654"/>
                  </a:lnTo>
                  <a:lnTo>
                    <a:pt x="25869" y="411924"/>
                  </a:lnTo>
                  <a:lnTo>
                    <a:pt x="20408" y="411924"/>
                  </a:lnTo>
                  <a:lnTo>
                    <a:pt x="22377" y="414020"/>
                  </a:lnTo>
                  <a:lnTo>
                    <a:pt x="23444" y="414464"/>
                  </a:lnTo>
                  <a:lnTo>
                    <a:pt x="22644" y="414299"/>
                  </a:lnTo>
                  <a:lnTo>
                    <a:pt x="22796" y="414464"/>
                  </a:lnTo>
                  <a:lnTo>
                    <a:pt x="21513" y="414464"/>
                  </a:lnTo>
                  <a:lnTo>
                    <a:pt x="21386" y="414058"/>
                  </a:lnTo>
                  <a:lnTo>
                    <a:pt x="16979" y="413194"/>
                  </a:lnTo>
                  <a:lnTo>
                    <a:pt x="19812" y="414464"/>
                  </a:lnTo>
                  <a:lnTo>
                    <a:pt x="20332" y="414464"/>
                  </a:lnTo>
                  <a:lnTo>
                    <a:pt x="20142" y="415734"/>
                  </a:lnTo>
                  <a:lnTo>
                    <a:pt x="45313" y="415734"/>
                  </a:lnTo>
                  <a:lnTo>
                    <a:pt x="44805" y="414464"/>
                  </a:lnTo>
                  <a:lnTo>
                    <a:pt x="47498" y="414464"/>
                  </a:lnTo>
                  <a:lnTo>
                    <a:pt x="46202" y="413194"/>
                  </a:lnTo>
                  <a:lnTo>
                    <a:pt x="45008" y="411924"/>
                  </a:lnTo>
                  <a:lnTo>
                    <a:pt x="47942" y="413194"/>
                  </a:lnTo>
                  <a:lnTo>
                    <a:pt x="49326" y="411924"/>
                  </a:lnTo>
                  <a:lnTo>
                    <a:pt x="48856" y="409384"/>
                  </a:lnTo>
                  <a:lnTo>
                    <a:pt x="50901" y="410654"/>
                  </a:lnTo>
                  <a:lnTo>
                    <a:pt x="51231" y="409384"/>
                  </a:lnTo>
                  <a:lnTo>
                    <a:pt x="42659" y="408114"/>
                  </a:lnTo>
                  <a:lnTo>
                    <a:pt x="47002" y="408114"/>
                  </a:lnTo>
                  <a:lnTo>
                    <a:pt x="47155" y="406844"/>
                  </a:lnTo>
                  <a:lnTo>
                    <a:pt x="51206" y="406844"/>
                  </a:lnTo>
                  <a:lnTo>
                    <a:pt x="47498" y="404304"/>
                  </a:lnTo>
                  <a:lnTo>
                    <a:pt x="49733" y="404304"/>
                  </a:lnTo>
                  <a:lnTo>
                    <a:pt x="52882" y="403034"/>
                  </a:lnTo>
                  <a:lnTo>
                    <a:pt x="49961" y="402412"/>
                  </a:lnTo>
                  <a:lnTo>
                    <a:pt x="49123" y="401764"/>
                  </a:lnTo>
                  <a:lnTo>
                    <a:pt x="47498" y="400494"/>
                  </a:lnTo>
                  <a:lnTo>
                    <a:pt x="48755" y="400494"/>
                  </a:lnTo>
                  <a:lnTo>
                    <a:pt x="45186" y="399224"/>
                  </a:lnTo>
                  <a:lnTo>
                    <a:pt x="44869" y="399224"/>
                  </a:lnTo>
                  <a:lnTo>
                    <a:pt x="44196" y="399224"/>
                  </a:lnTo>
                  <a:lnTo>
                    <a:pt x="43319" y="397954"/>
                  </a:lnTo>
                  <a:lnTo>
                    <a:pt x="42252" y="397954"/>
                  </a:lnTo>
                  <a:lnTo>
                    <a:pt x="43916" y="396684"/>
                  </a:lnTo>
                  <a:lnTo>
                    <a:pt x="42964" y="396684"/>
                  </a:lnTo>
                  <a:lnTo>
                    <a:pt x="41884" y="395414"/>
                  </a:lnTo>
                  <a:lnTo>
                    <a:pt x="44958" y="395414"/>
                  </a:lnTo>
                  <a:lnTo>
                    <a:pt x="42900" y="394144"/>
                  </a:lnTo>
                  <a:lnTo>
                    <a:pt x="46723" y="394144"/>
                  </a:lnTo>
                  <a:lnTo>
                    <a:pt x="47739" y="394144"/>
                  </a:lnTo>
                  <a:lnTo>
                    <a:pt x="49758" y="394144"/>
                  </a:lnTo>
                  <a:lnTo>
                    <a:pt x="53314" y="395414"/>
                  </a:lnTo>
                  <a:lnTo>
                    <a:pt x="51435" y="394144"/>
                  </a:lnTo>
                  <a:lnTo>
                    <a:pt x="47256" y="392874"/>
                  </a:lnTo>
                  <a:lnTo>
                    <a:pt x="48628" y="391604"/>
                  </a:lnTo>
                  <a:lnTo>
                    <a:pt x="50393" y="391604"/>
                  </a:lnTo>
                  <a:lnTo>
                    <a:pt x="50368" y="390334"/>
                  </a:lnTo>
                  <a:lnTo>
                    <a:pt x="48996" y="390334"/>
                  </a:lnTo>
                  <a:lnTo>
                    <a:pt x="49555" y="389064"/>
                  </a:lnTo>
                  <a:lnTo>
                    <a:pt x="47459" y="389064"/>
                  </a:lnTo>
                  <a:lnTo>
                    <a:pt x="47307" y="389001"/>
                  </a:lnTo>
                  <a:lnTo>
                    <a:pt x="46812" y="388962"/>
                  </a:lnTo>
                  <a:lnTo>
                    <a:pt x="46634" y="388975"/>
                  </a:lnTo>
                  <a:lnTo>
                    <a:pt x="46926" y="389064"/>
                  </a:lnTo>
                  <a:lnTo>
                    <a:pt x="47231" y="389140"/>
                  </a:lnTo>
                  <a:lnTo>
                    <a:pt x="47421" y="389204"/>
                  </a:lnTo>
                  <a:lnTo>
                    <a:pt x="47498" y="390334"/>
                  </a:lnTo>
                  <a:lnTo>
                    <a:pt x="47015" y="390334"/>
                  </a:lnTo>
                  <a:lnTo>
                    <a:pt x="47015" y="392874"/>
                  </a:lnTo>
                  <a:lnTo>
                    <a:pt x="46786" y="393903"/>
                  </a:lnTo>
                  <a:lnTo>
                    <a:pt x="42545" y="392874"/>
                  </a:lnTo>
                  <a:lnTo>
                    <a:pt x="47015" y="392874"/>
                  </a:lnTo>
                  <a:lnTo>
                    <a:pt x="47015" y="390334"/>
                  </a:lnTo>
                  <a:lnTo>
                    <a:pt x="44945" y="390334"/>
                  </a:lnTo>
                  <a:lnTo>
                    <a:pt x="46634" y="389064"/>
                  </a:lnTo>
                  <a:lnTo>
                    <a:pt x="46164" y="389064"/>
                  </a:lnTo>
                  <a:lnTo>
                    <a:pt x="42913" y="389064"/>
                  </a:lnTo>
                  <a:lnTo>
                    <a:pt x="42037" y="387794"/>
                  </a:lnTo>
                  <a:lnTo>
                    <a:pt x="46164" y="389064"/>
                  </a:lnTo>
                  <a:lnTo>
                    <a:pt x="48514" y="387794"/>
                  </a:lnTo>
                  <a:lnTo>
                    <a:pt x="51015" y="387794"/>
                  </a:lnTo>
                  <a:lnTo>
                    <a:pt x="49593" y="386524"/>
                  </a:lnTo>
                  <a:lnTo>
                    <a:pt x="50419" y="385254"/>
                  </a:lnTo>
                  <a:lnTo>
                    <a:pt x="48475" y="384784"/>
                  </a:lnTo>
                  <a:lnTo>
                    <a:pt x="48755" y="385254"/>
                  </a:lnTo>
                  <a:lnTo>
                    <a:pt x="48234" y="384733"/>
                  </a:lnTo>
                  <a:lnTo>
                    <a:pt x="45097" y="383984"/>
                  </a:lnTo>
                  <a:lnTo>
                    <a:pt x="47472" y="383984"/>
                  </a:lnTo>
                  <a:lnTo>
                    <a:pt x="48539" y="382714"/>
                  </a:lnTo>
                  <a:lnTo>
                    <a:pt x="48133" y="382574"/>
                  </a:lnTo>
                  <a:lnTo>
                    <a:pt x="47929" y="381977"/>
                  </a:lnTo>
                  <a:lnTo>
                    <a:pt x="47929" y="382511"/>
                  </a:lnTo>
                  <a:lnTo>
                    <a:pt x="44767" y="381444"/>
                  </a:lnTo>
                  <a:lnTo>
                    <a:pt x="46621" y="381444"/>
                  </a:lnTo>
                  <a:lnTo>
                    <a:pt x="47929" y="382511"/>
                  </a:lnTo>
                  <a:lnTo>
                    <a:pt x="47929" y="381977"/>
                  </a:lnTo>
                  <a:lnTo>
                    <a:pt x="47752" y="381444"/>
                  </a:lnTo>
                  <a:lnTo>
                    <a:pt x="48895" y="382714"/>
                  </a:lnTo>
                  <a:lnTo>
                    <a:pt x="50330" y="381444"/>
                  </a:lnTo>
                  <a:lnTo>
                    <a:pt x="47790" y="378904"/>
                  </a:lnTo>
                  <a:lnTo>
                    <a:pt x="45593" y="377634"/>
                  </a:lnTo>
                  <a:lnTo>
                    <a:pt x="48018" y="376364"/>
                  </a:lnTo>
                  <a:lnTo>
                    <a:pt x="46634" y="376364"/>
                  </a:lnTo>
                  <a:lnTo>
                    <a:pt x="50558" y="373824"/>
                  </a:lnTo>
                  <a:lnTo>
                    <a:pt x="44399" y="370014"/>
                  </a:lnTo>
                  <a:lnTo>
                    <a:pt x="50304" y="368744"/>
                  </a:lnTo>
                  <a:lnTo>
                    <a:pt x="51536" y="368744"/>
                  </a:lnTo>
                  <a:lnTo>
                    <a:pt x="49136" y="367474"/>
                  </a:lnTo>
                  <a:lnTo>
                    <a:pt x="50520" y="367474"/>
                  </a:lnTo>
                  <a:lnTo>
                    <a:pt x="47066" y="366204"/>
                  </a:lnTo>
                  <a:lnTo>
                    <a:pt x="44627" y="364934"/>
                  </a:lnTo>
                  <a:lnTo>
                    <a:pt x="55029" y="364934"/>
                  </a:lnTo>
                  <a:close/>
                </a:path>
                <a:path w="128905" h="548004">
                  <a:moveTo>
                    <a:pt x="81127" y="209156"/>
                  </a:moveTo>
                  <a:lnTo>
                    <a:pt x="80924" y="208991"/>
                  </a:lnTo>
                  <a:lnTo>
                    <a:pt x="80543" y="209003"/>
                  </a:lnTo>
                  <a:lnTo>
                    <a:pt x="81127" y="209156"/>
                  </a:lnTo>
                  <a:close/>
                </a:path>
                <a:path w="128905" h="548004">
                  <a:moveTo>
                    <a:pt x="81622" y="213601"/>
                  </a:moveTo>
                  <a:lnTo>
                    <a:pt x="81292" y="213385"/>
                  </a:lnTo>
                  <a:lnTo>
                    <a:pt x="81140" y="213512"/>
                  </a:lnTo>
                  <a:lnTo>
                    <a:pt x="81330" y="213550"/>
                  </a:lnTo>
                  <a:lnTo>
                    <a:pt x="81622" y="213601"/>
                  </a:lnTo>
                  <a:close/>
                </a:path>
                <a:path w="128905" h="548004">
                  <a:moveTo>
                    <a:pt x="81940" y="213728"/>
                  </a:moveTo>
                  <a:lnTo>
                    <a:pt x="81622" y="213601"/>
                  </a:lnTo>
                  <a:lnTo>
                    <a:pt x="81940" y="213804"/>
                  </a:lnTo>
                  <a:close/>
                </a:path>
                <a:path w="128905" h="548004">
                  <a:moveTo>
                    <a:pt x="82092" y="209410"/>
                  </a:moveTo>
                  <a:lnTo>
                    <a:pt x="81127" y="209156"/>
                  </a:lnTo>
                  <a:lnTo>
                    <a:pt x="81254" y="209257"/>
                  </a:lnTo>
                  <a:lnTo>
                    <a:pt x="82092" y="209410"/>
                  </a:lnTo>
                  <a:close/>
                </a:path>
                <a:path w="128905" h="548004">
                  <a:moveTo>
                    <a:pt x="82626" y="214223"/>
                  </a:moveTo>
                  <a:lnTo>
                    <a:pt x="81940" y="213804"/>
                  </a:lnTo>
                  <a:lnTo>
                    <a:pt x="81800" y="214045"/>
                  </a:lnTo>
                  <a:lnTo>
                    <a:pt x="82626" y="214223"/>
                  </a:lnTo>
                  <a:close/>
                </a:path>
                <a:path w="128905" h="548004">
                  <a:moveTo>
                    <a:pt x="83159" y="209588"/>
                  </a:moveTo>
                  <a:lnTo>
                    <a:pt x="82321" y="209461"/>
                  </a:lnTo>
                  <a:lnTo>
                    <a:pt x="82638" y="209524"/>
                  </a:lnTo>
                  <a:lnTo>
                    <a:pt x="83159" y="209588"/>
                  </a:lnTo>
                  <a:close/>
                </a:path>
                <a:path w="128905" h="548004">
                  <a:moveTo>
                    <a:pt x="83312" y="203200"/>
                  </a:moveTo>
                  <a:lnTo>
                    <a:pt x="81534" y="203200"/>
                  </a:lnTo>
                  <a:lnTo>
                    <a:pt x="82257" y="204470"/>
                  </a:lnTo>
                  <a:lnTo>
                    <a:pt x="83312" y="203200"/>
                  </a:lnTo>
                  <a:close/>
                </a:path>
                <a:path w="128905" h="548004">
                  <a:moveTo>
                    <a:pt x="83489" y="213829"/>
                  </a:moveTo>
                  <a:lnTo>
                    <a:pt x="83248" y="213360"/>
                  </a:lnTo>
                  <a:lnTo>
                    <a:pt x="82715" y="213360"/>
                  </a:lnTo>
                  <a:lnTo>
                    <a:pt x="83489" y="213829"/>
                  </a:lnTo>
                  <a:close/>
                </a:path>
                <a:path w="128905" h="548004">
                  <a:moveTo>
                    <a:pt x="83540" y="210959"/>
                  </a:moveTo>
                  <a:lnTo>
                    <a:pt x="82804" y="210832"/>
                  </a:lnTo>
                  <a:lnTo>
                    <a:pt x="82448" y="210731"/>
                  </a:lnTo>
                  <a:lnTo>
                    <a:pt x="82308" y="210629"/>
                  </a:lnTo>
                  <a:lnTo>
                    <a:pt x="82384" y="210769"/>
                  </a:lnTo>
                  <a:lnTo>
                    <a:pt x="82867" y="210908"/>
                  </a:lnTo>
                  <a:lnTo>
                    <a:pt x="83286" y="210959"/>
                  </a:lnTo>
                  <a:lnTo>
                    <a:pt x="83540" y="210959"/>
                  </a:lnTo>
                  <a:close/>
                </a:path>
                <a:path w="128905" h="548004">
                  <a:moveTo>
                    <a:pt x="84747" y="208851"/>
                  </a:moveTo>
                  <a:lnTo>
                    <a:pt x="82994" y="208343"/>
                  </a:lnTo>
                  <a:lnTo>
                    <a:pt x="82727" y="208597"/>
                  </a:lnTo>
                  <a:lnTo>
                    <a:pt x="80632" y="208762"/>
                  </a:lnTo>
                  <a:lnTo>
                    <a:pt x="80924" y="208991"/>
                  </a:lnTo>
                  <a:lnTo>
                    <a:pt x="84747" y="208851"/>
                  </a:lnTo>
                  <a:close/>
                </a:path>
                <a:path w="128905" h="548004">
                  <a:moveTo>
                    <a:pt x="84836" y="214630"/>
                  </a:moveTo>
                  <a:lnTo>
                    <a:pt x="83489" y="213829"/>
                  </a:lnTo>
                  <a:lnTo>
                    <a:pt x="83921" y="214630"/>
                  </a:lnTo>
                  <a:lnTo>
                    <a:pt x="84836" y="214630"/>
                  </a:lnTo>
                  <a:close/>
                </a:path>
                <a:path w="128905" h="548004">
                  <a:moveTo>
                    <a:pt x="85572" y="135978"/>
                  </a:moveTo>
                  <a:close/>
                </a:path>
                <a:path w="128905" h="548004">
                  <a:moveTo>
                    <a:pt x="86118" y="197739"/>
                  </a:moveTo>
                  <a:lnTo>
                    <a:pt x="85013" y="198158"/>
                  </a:lnTo>
                  <a:lnTo>
                    <a:pt x="85623" y="197980"/>
                  </a:lnTo>
                  <a:lnTo>
                    <a:pt x="85928" y="197853"/>
                  </a:lnTo>
                  <a:lnTo>
                    <a:pt x="86118" y="197739"/>
                  </a:lnTo>
                  <a:close/>
                </a:path>
                <a:path w="128905" h="548004">
                  <a:moveTo>
                    <a:pt x="86118" y="135166"/>
                  </a:moveTo>
                  <a:lnTo>
                    <a:pt x="85801" y="135369"/>
                  </a:lnTo>
                  <a:lnTo>
                    <a:pt x="85610" y="135674"/>
                  </a:lnTo>
                  <a:lnTo>
                    <a:pt x="85572" y="135978"/>
                  </a:lnTo>
                  <a:lnTo>
                    <a:pt x="86118" y="135166"/>
                  </a:lnTo>
                  <a:close/>
                </a:path>
                <a:path w="128905" h="548004">
                  <a:moveTo>
                    <a:pt x="86931" y="155105"/>
                  </a:moveTo>
                  <a:lnTo>
                    <a:pt x="86791" y="154940"/>
                  </a:lnTo>
                  <a:lnTo>
                    <a:pt x="86410" y="154940"/>
                  </a:lnTo>
                  <a:lnTo>
                    <a:pt x="86931" y="155105"/>
                  </a:lnTo>
                  <a:close/>
                </a:path>
                <a:path w="128905" h="548004">
                  <a:moveTo>
                    <a:pt x="87058" y="180340"/>
                  </a:moveTo>
                  <a:lnTo>
                    <a:pt x="86537" y="180340"/>
                  </a:lnTo>
                  <a:lnTo>
                    <a:pt x="86969" y="180543"/>
                  </a:lnTo>
                  <a:lnTo>
                    <a:pt x="87058" y="180340"/>
                  </a:lnTo>
                  <a:close/>
                </a:path>
                <a:path w="128905" h="548004">
                  <a:moveTo>
                    <a:pt x="87782" y="153670"/>
                  </a:moveTo>
                  <a:lnTo>
                    <a:pt x="86982" y="152400"/>
                  </a:lnTo>
                  <a:lnTo>
                    <a:pt x="87096" y="153670"/>
                  </a:lnTo>
                  <a:lnTo>
                    <a:pt x="87782" y="153670"/>
                  </a:lnTo>
                  <a:close/>
                </a:path>
                <a:path w="128905" h="548004">
                  <a:moveTo>
                    <a:pt x="88049" y="212331"/>
                  </a:moveTo>
                  <a:lnTo>
                    <a:pt x="87223" y="212090"/>
                  </a:lnTo>
                  <a:lnTo>
                    <a:pt x="86766" y="213360"/>
                  </a:lnTo>
                  <a:lnTo>
                    <a:pt x="88049" y="212331"/>
                  </a:lnTo>
                  <a:close/>
                </a:path>
                <a:path w="128905" h="548004">
                  <a:moveTo>
                    <a:pt x="88099" y="132270"/>
                  </a:moveTo>
                  <a:lnTo>
                    <a:pt x="87884" y="132207"/>
                  </a:lnTo>
                  <a:lnTo>
                    <a:pt x="87693" y="132143"/>
                  </a:lnTo>
                  <a:lnTo>
                    <a:pt x="87363" y="132080"/>
                  </a:lnTo>
                  <a:lnTo>
                    <a:pt x="86017" y="132511"/>
                  </a:lnTo>
                  <a:lnTo>
                    <a:pt x="87071" y="132486"/>
                  </a:lnTo>
                  <a:lnTo>
                    <a:pt x="87693" y="132384"/>
                  </a:lnTo>
                  <a:lnTo>
                    <a:pt x="88099" y="132270"/>
                  </a:lnTo>
                  <a:close/>
                </a:path>
                <a:path w="128905" h="548004">
                  <a:moveTo>
                    <a:pt x="89230" y="173990"/>
                  </a:moveTo>
                  <a:lnTo>
                    <a:pt x="88506" y="173291"/>
                  </a:lnTo>
                  <a:lnTo>
                    <a:pt x="86817" y="173494"/>
                  </a:lnTo>
                  <a:lnTo>
                    <a:pt x="89230" y="173990"/>
                  </a:lnTo>
                  <a:close/>
                </a:path>
                <a:path w="128905" h="548004">
                  <a:moveTo>
                    <a:pt x="89916" y="197218"/>
                  </a:moveTo>
                  <a:lnTo>
                    <a:pt x="89103" y="196850"/>
                  </a:lnTo>
                  <a:lnTo>
                    <a:pt x="88455" y="196850"/>
                  </a:lnTo>
                  <a:lnTo>
                    <a:pt x="89916" y="197218"/>
                  </a:lnTo>
                  <a:close/>
                </a:path>
                <a:path w="128905" h="548004">
                  <a:moveTo>
                    <a:pt x="90004" y="179082"/>
                  </a:moveTo>
                  <a:lnTo>
                    <a:pt x="89458" y="180340"/>
                  </a:lnTo>
                  <a:lnTo>
                    <a:pt x="90004" y="179082"/>
                  </a:lnTo>
                  <a:close/>
                </a:path>
                <a:path w="128905" h="548004">
                  <a:moveTo>
                    <a:pt x="90144" y="166370"/>
                  </a:moveTo>
                  <a:lnTo>
                    <a:pt x="88620" y="165100"/>
                  </a:lnTo>
                  <a:lnTo>
                    <a:pt x="89179" y="166370"/>
                  </a:lnTo>
                  <a:lnTo>
                    <a:pt x="90144" y="166370"/>
                  </a:lnTo>
                  <a:close/>
                </a:path>
                <a:path w="128905" h="548004">
                  <a:moveTo>
                    <a:pt x="90335" y="147320"/>
                  </a:moveTo>
                  <a:lnTo>
                    <a:pt x="90271" y="147142"/>
                  </a:lnTo>
                  <a:lnTo>
                    <a:pt x="86906" y="146050"/>
                  </a:lnTo>
                  <a:lnTo>
                    <a:pt x="86563" y="145783"/>
                  </a:lnTo>
                  <a:lnTo>
                    <a:pt x="85661" y="146050"/>
                  </a:lnTo>
                  <a:lnTo>
                    <a:pt x="90335" y="147320"/>
                  </a:lnTo>
                  <a:close/>
                </a:path>
                <a:path w="128905" h="548004">
                  <a:moveTo>
                    <a:pt x="91363" y="196850"/>
                  </a:moveTo>
                  <a:lnTo>
                    <a:pt x="90106" y="195580"/>
                  </a:lnTo>
                  <a:lnTo>
                    <a:pt x="90703" y="196850"/>
                  </a:lnTo>
                  <a:lnTo>
                    <a:pt x="91363" y="196850"/>
                  </a:lnTo>
                  <a:close/>
                </a:path>
                <a:path w="128905" h="548004">
                  <a:moveTo>
                    <a:pt x="91490" y="213360"/>
                  </a:moveTo>
                  <a:lnTo>
                    <a:pt x="88252" y="212166"/>
                  </a:lnTo>
                  <a:lnTo>
                    <a:pt x="88049" y="212331"/>
                  </a:lnTo>
                  <a:lnTo>
                    <a:pt x="91490" y="213360"/>
                  </a:lnTo>
                  <a:close/>
                </a:path>
                <a:path w="128905" h="548004">
                  <a:moveTo>
                    <a:pt x="91973" y="167462"/>
                  </a:moveTo>
                  <a:lnTo>
                    <a:pt x="91478" y="167246"/>
                  </a:lnTo>
                  <a:lnTo>
                    <a:pt x="90957" y="167030"/>
                  </a:lnTo>
                  <a:lnTo>
                    <a:pt x="90665" y="166814"/>
                  </a:lnTo>
                  <a:lnTo>
                    <a:pt x="90411" y="167043"/>
                  </a:lnTo>
                  <a:lnTo>
                    <a:pt x="90322" y="167233"/>
                  </a:lnTo>
                  <a:lnTo>
                    <a:pt x="91973" y="167462"/>
                  </a:lnTo>
                  <a:close/>
                </a:path>
                <a:path w="128905" h="548004">
                  <a:moveTo>
                    <a:pt x="92024" y="197739"/>
                  </a:moveTo>
                  <a:lnTo>
                    <a:pt x="89916" y="197218"/>
                  </a:lnTo>
                  <a:lnTo>
                    <a:pt x="91897" y="198120"/>
                  </a:lnTo>
                  <a:lnTo>
                    <a:pt x="92024" y="197739"/>
                  </a:lnTo>
                  <a:close/>
                </a:path>
                <a:path w="128905" h="548004">
                  <a:moveTo>
                    <a:pt x="93522" y="214630"/>
                  </a:moveTo>
                  <a:lnTo>
                    <a:pt x="86766" y="213360"/>
                  </a:lnTo>
                  <a:lnTo>
                    <a:pt x="83870" y="212090"/>
                  </a:lnTo>
                  <a:lnTo>
                    <a:pt x="83616" y="212090"/>
                  </a:lnTo>
                  <a:lnTo>
                    <a:pt x="85458" y="213360"/>
                  </a:lnTo>
                  <a:lnTo>
                    <a:pt x="85902" y="213360"/>
                  </a:lnTo>
                  <a:lnTo>
                    <a:pt x="86931" y="214630"/>
                  </a:lnTo>
                  <a:lnTo>
                    <a:pt x="93522" y="214630"/>
                  </a:lnTo>
                  <a:close/>
                </a:path>
                <a:path w="128905" h="548004">
                  <a:moveTo>
                    <a:pt x="95338" y="207010"/>
                  </a:moveTo>
                  <a:lnTo>
                    <a:pt x="93230" y="205740"/>
                  </a:lnTo>
                  <a:lnTo>
                    <a:pt x="93941" y="207010"/>
                  </a:lnTo>
                  <a:lnTo>
                    <a:pt x="95338" y="207010"/>
                  </a:lnTo>
                  <a:close/>
                </a:path>
                <a:path w="128905" h="548004">
                  <a:moveTo>
                    <a:pt x="95529" y="67310"/>
                  </a:moveTo>
                  <a:lnTo>
                    <a:pt x="92252" y="66040"/>
                  </a:lnTo>
                  <a:lnTo>
                    <a:pt x="95135" y="67310"/>
                  </a:lnTo>
                  <a:lnTo>
                    <a:pt x="95529" y="67310"/>
                  </a:lnTo>
                  <a:close/>
                </a:path>
                <a:path w="128905" h="548004">
                  <a:moveTo>
                    <a:pt x="96062" y="67513"/>
                  </a:moveTo>
                  <a:lnTo>
                    <a:pt x="95656" y="67310"/>
                  </a:lnTo>
                  <a:lnTo>
                    <a:pt x="95529" y="67310"/>
                  </a:lnTo>
                  <a:lnTo>
                    <a:pt x="96062" y="67513"/>
                  </a:lnTo>
                  <a:close/>
                </a:path>
                <a:path w="128905" h="548004">
                  <a:moveTo>
                    <a:pt x="96735" y="204990"/>
                  </a:moveTo>
                  <a:lnTo>
                    <a:pt x="95745" y="205879"/>
                  </a:lnTo>
                  <a:lnTo>
                    <a:pt x="96291" y="205867"/>
                  </a:lnTo>
                  <a:lnTo>
                    <a:pt x="96735" y="204990"/>
                  </a:lnTo>
                  <a:close/>
                </a:path>
                <a:path w="128905" h="548004">
                  <a:moveTo>
                    <a:pt x="97218" y="61836"/>
                  </a:moveTo>
                  <a:lnTo>
                    <a:pt x="96608" y="61595"/>
                  </a:lnTo>
                  <a:lnTo>
                    <a:pt x="96481" y="61747"/>
                  </a:lnTo>
                  <a:lnTo>
                    <a:pt x="97218" y="61836"/>
                  </a:lnTo>
                  <a:close/>
                </a:path>
                <a:path w="128905" h="548004">
                  <a:moveTo>
                    <a:pt x="97701" y="63754"/>
                  </a:moveTo>
                  <a:lnTo>
                    <a:pt x="97548" y="63652"/>
                  </a:lnTo>
                  <a:lnTo>
                    <a:pt x="97574" y="63500"/>
                  </a:lnTo>
                  <a:lnTo>
                    <a:pt x="96608" y="63500"/>
                  </a:lnTo>
                  <a:lnTo>
                    <a:pt x="97370" y="64770"/>
                  </a:lnTo>
                  <a:lnTo>
                    <a:pt x="97536" y="63715"/>
                  </a:lnTo>
                  <a:lnTo>
                    <a:pt x="97701" y="63754"/>
                  </a:lnTo>
                  <a:close/>
                </a:path>
                <a:path w="128905" h="548004">
                  <a:moveTo>
                    <a:pt x="98285" y="186169"/>
                  </a:moveTo>
                  <a:close/>
                </a:path>
                <a:path w="128905" h="548004">
                  <a:moveTo>
                    <a:pt x="98501" y="205943"/>
                  </a:moveTo>
                  <a:lnTo>
                    <a:pt x="98450" y="205816"/>
                  </a:lnTo>
                  <a:lnTo>
                    <a:pt x="96291" y="205867"/>
                  </a:lnTo>
                  <a:lnTo>
                    <a:pt x="96100" y="206248"/>
                  </a:lnTo>
                  <a:lnTo>
                    <a:pt x="98501" y="205943"/>
                  </a:lnTo>
                  <a:close/>
                </a:path>
                <a:path w="128905" h="548004">
                  <a:moveTo>
                    <a:pt x="98526" y="186143"/>
                  </a:moveTo>
                  <a:lnTo>
                    <a:pt x="98323" y="186169"/>
                  </a:lnTo>
                  <a:lnTo>
                    <a:pt x="98450" y="186169"/>
                  </a:lnTo>
                  <a:close/>
                </a:path>
                <a:path w="128905" h="548004">
                  <a:moveTo>
                    <a:pt x="100431" y="63500"/>
                  </a:moveTo>
                  <a:lnTo>
                    <a:pt x="97218" y="62230"/>
                  </a:lnTo>
                  <a:lnTo>
                    <a:pt x="100431" y="63500"/>
                  </a:lnTo>
                  <a:close/>
                </a:path>
                <a:path w="128905" h="548004">
                  <a:moveTo>
                    <a:pt x="101053" y="202361"/>
                  </a:moveTo>
                  <a:lnTo>
                    <a:pt x="100050" y="201891"/>
                  </a:lnTo>
                  <a:lnTo>
                    <a:pt x="99809" y="201777"/>
                  </a:lnTo>
                  <a:lnTo>
                    <a:pt x="98767" y="202057"/>
                  </a:lnTo>
                  <a:lnTo>
                    <a:pt x="99225" y="202679"/>
                  </a:lnTo>
                  <a:lnTo>
                    <a:pt x="100406" y="202272"/>
                  </a:lnTo>
                  <a:lnTo>
                    <a:pt x="101053" y="202361"/>
                  </a:lnTo>
                  <a:close/>
                </a:path>
                <a:path w="128905" h="548004">
                  <a:moveTo>
                    <a:pt x="101536" y="45720"/>
                  </a:moveTo>
                  <a:lnTo>
                    <a:pt x="99110" y="44450"/>
                  </a:lnTo>
                  <a:lnTo>
                    <a:pt x="99987" y="45720"/>
                  </a:lnTo>
                  <a:lnTo>
                    <a:pt x="101536" y="45720"/>
                  </a:lnTo>
                  <a:close/>
                </a:path>
                <a:path w="128905" h="548004">
                  <a:moveTo>
                    <a:pt x="102184" y="205473"/>
                  </a:moveTo>
                  <a:lnTo>
                    <a:pt x="98501" y="205943"/>
                  </a:lnTo>
                  <a:lnTo>
                    <a:pt x="98666" y="206311"/>
                  </a:lnTo>
                  <a:lnTo>
                    <a:pt x="102184" y="205473"/>
                  </a:lnTo>
                  <a:close/>
                </a:path>
                <a:path w="128905" h="548004">
                  <a:moveTo>
                    <a:pt x="102933" y="19050"/>
                  </a:moveTo>
                  <a:lnTo>
                    <a:pt x="100736" y="17780"/>
                  </a:lnTo>
                  <a:lnTo>
                    <a:pt x="102184" y="19050"/>
                  </a:lnTo>
                  <a:lnTo>
                    <a:pt x="102933" y="19050"/>
                  </a:lnTo>
                  <a:close/>
                </a:path>
                <a:path w="128905" h="548004">
                  <a:moveTo>
                    <a:pt x="104343" y="179793"/>
                  </a:moveTo>
                  <a:lnTo>
                    <a:pt x="104013" y="179311"/>
                  </a:lnTo>
                  <a:lnTo>
                    <a:pt x="103327" y="179641"/>
                  </a:lnTo>
                  <a:lnTo>
                    <a:pt x="104343" y="179793"/>
                  </a:lnTo>
                  <a:close/>
                </a:path>
                <a:path w="128905" h="548004">
                  <a:moveTo>
                    <a:pt x="105206" y="33020"/>
                  </a:moveTo>
                  <a:lnTo>
                    <a:pt x="101269" y="31750"/>
                  </a:lnTo>
                  <a:lnTo>
                    <a:pt x="100723" y="33020"/>
                  </a:lnTo>
                  <a:lnTo>
                    <a:pt x="99123" y="33020"/>
                  </a:lnTo>
                  <a:lnTo>
                    <a:pt x="102654" y="33832"/>
                  </a:lnTo>
                  <a:lnTo>
                    <a:pt x="102870" y="33020"/>
                  </a:lnTo>
                  <a:lnTo>
                    <a:pt x="105206" y="33020"/>
                  </a:lnTo>
                  <a:close/>
                </a:path>
                <a:path w="128905" h="548004">
                  <a:moveTo>
                    <a:pt x="105918" y="8255"/>
                  </a:moveTo>
                  <a:lnTo>
                    <a:pt x="104724" y="7620"/>
                  </a:lnTo>
                  <a:lnTo>
                    <a:pt x="103644" y="7620"/>
                  </a:lnTo>
                  <a:lnTo>
                    <a:pt x="105918" y="8255"/>
                  </a:lnTo>
                  <a:close/>
                </a:path>
                <a:path w="128905" h="548004">
                  <a:moveTo>
                    <a:pt x="106553" y="172720"/>
                  </a:moveTo>
                  <a:lnTo>
                    <a:pt x="104190" y="171450"/>
                  </a:lnTo>
                  <a:lnTo>
                    <a:pt x="104724" y="172720"/>
                  </a:lnTo>
                  <a:lnTo>
                    <a:pt x="106553" y="172720"/>
                  </a:lnTo>
                  <a:close/>
                </a:path>
                <a:path w="128905" h="548004">
                  <a:moveTo>
                    <a:pt x="108127" y="173380"/>
                  </a:moveTo>
                  <a:lnTo>
                    <a:pt x="107251" y="172567"/>
                  </a:lnTo>
                  <a:lnTo>
                    <a:pt x="107772" y="173164"/>
                  </a:lnTo>
                  <a:lnTo>
                    <a:pt x="108127" y="173380"/>
                  </a:lnTo>
                  <a:close/>
                </a:path>
                <a:path w="128905" h="548004">
                  <a:moveTo>
                    <a:pt x="109220" y="139065"/>
                  </a:moveTo>
                  <a:lnTo>
                    <a:pt x="108851" y="138823"/>
                  </a:lnTo>
                  <a:lnTo>
                    <a:pt x="108496" y="138836"/>
                  </a:lnTo>
                  <a:lnTo>
                    <a:pt x="108877" y="138950"/>
                  </a:lnTo>
                  <a:lnTo>
                    <a:pt x="109042" y="139065"/>
                  </a:lnTo>
                  <a:lnTo>
                    <a:pt x="108813" y="139052"/>
                  </a:lnTo>
                  <a:lnTo>
                    <a:pt x="108572" y="139179"/>
                  </a:lnTo>
                  <a:lnTo>
                    <a:pt x="109067" y="139065"/>
                  </a:lnTo>
                  <a:lnTo>
                    <a:pt x="109220" y="139065"/>
                  </a:lnTo>
                  <a:close/>
                </a:path>
                <a:path w="128905" h="548004">
                  <a:moveTo>
                    <a:pt x="109270" y="133642"/>
                  </a:moveTo>
                  <a:lnTo>
                    <a:pt x="109054" y="133654"/>
                  </a:lnTo>
                  <a:lnTo>
                    <a:pt x="108661" y="133667"/>
                  </a:lnTo>
                  <a:lnTo>
                    <a:pt x="108800" y="133858"/>
                  </a:lnTo>
                  <a:lnTo>
                    <a:pt x="109270" y="133642"/>
                  </a:lnTo>
                  <a:close/>
                </a:path>
                <a:path w="128905" h="548004">
                  <a:moveTo>
                    <a:pt x="111010" y="160020"/>
                  </a:moveTo>
                  <a:lnTo>
                    <a:pt x="110858" y="159524"/>
                  </a:lnTo>
                  <a:lnTo>
                    <a:pt x="110680" y="160020"/>
                  </a:lnTo>
                  <a:lnTo>
                    <a:pt x="111010" y="160020"/>
                  </a:lnTo>
                  <a:close/>
                </a:path>
                <a:path w="128905" h="548004">
                  <a:moveTo>
                    <a:pt x="111150" y="158750"/>
                  </a:moveTo>
                  <a:lnTo>
                    <a:pt x="110604" y="158750"/>
                  </a:lnTo>
                  <a:lnTo>
                    <a:pt x="110858" y="159524"/>
                  </a:lnTo>
                  <a:lnTo>
                    <a:pt x="111150" y="158750"/>
                  </a:lnTo>
                  <a:close/>
                </a:path>
                <a:path w="128905" h="548004">
                  <a:moveTo>
                    <a:pt x="112661" y="135559"/>
                  </a:moveTo>
                  <a:lnTo>
                    <a:pt x="111721" y="134962"/>
                  </a:lnTo>
                  <a:lnTo>
                    <a:pt x="108432" y="134670"/>
                  </a:lnTo>
                  <a:lnTo>
                    <a:pt x="108978" y="135026"/>
                  </a:lnTo>
                  <a:lnTo>
                    <a:pt x="112661" y="135559"/>
                  </a:lnTo>
                  <a:close/>
                </a:path>
                <a:path w="128905" h="548004">
                  <a:moveTo>
                    <a:pt x="112915" y="162560"/>
                  </a:moveTo>
                  <a:lnTo>
                    <a:pt x="112356" y="161290"/>
                  </a:lnTo>
                  <a:lnTo>
                    <a:pt x="111988" y="161290"/>
                  </a:lnTo>
                  <a:lnTo>
                    <a:pt x="112915" y="162560"/>
                  </a:lnTo>
                  <a:close/>
                </a:path>
                <a:path w="128905" h="548004">
                  <a:moveTo>
                    <a:pt x="113284" y="117805"/>
                  </a:moveTo>
                  <a:lnTo>
                    <a:pt x="111696" y="117309"/>
                  </a:lnTo>
                  <a:lnTo>
                    <a:pt x="111429" y="117640"/>
                  </a:lnTo>
                  <a:lnTo>
                    <a:pt x="110109" y="117843"/>
                  </a:lnTo>
                  <a:lnTo>
                    <a:pt x="110502" y="118084"/>
                  </a:lnTo>
                  <a:lnTo>
                    <a:pt x="112153" y="118135"/>
                  </a:lnTo>
                  <a:lnTo>
                    <a:pt x="113284" y="117805"/>
                  </a:lnTo>
                  <a:close/>
                </a:path>
                <a:path w="128905" h="548004">
                  <a:moveTo>
                    <a:pt x="113792" y="152400"/>
                  </a:moveTo>
                  <a:lnTo>
                    <a:pt x="111937" y="151130"/>
                  </a:lnTo>
                  <a:lnTo>
                    <a:pt x="110032" y="151130"/>
                  </a:lnTo>
                  <a:lnTo>
                    <a:pt x="107696" y="149860"/>
                  </a:lnTo>
                  <a:lnTo>
                    <a:pt x="109245" y="152400"/>
                  </a:lnTo>
                  <a:lnTo>
                    <a:pt x="113792" y="152400"/>
                  </a:lnTo>
                  <a:close/>
                </a:path>
                <a:path w="128905" h="548004">
                  <a:moveTo>
                    <a:pt x="115062" y="158750"/>
                  </a:moveTo>
                  <a:lnTo>
                    <a:pt x="111518" y="158750"/>
                  </a:lnTo>
                  <a:lnTo>
                    <a:pt x="111823" y="160020"/>
                  </a:lnTo>
                  <a:lnTo>
                    <a:pt x="112001" y="160020"/>
                  </a:lnTo>
                  <a:lnTo>
                    <a:pt x="115062" y="158750"/>
                  </a:lnTo>
                  <a:close/>
                </a:path>
                <a:path w="128905" h="548004">
                  <a:moveTo>
                    <a:pt x="121869" y="31965"/>
                  </a:moveTo>
                  <a:lnTo>
                    <a:pt x="121780" y="31750"/>
                  </a:lnTo>
                  <a:lnTo>
                    <a:pt x="121640" y="31750"/>
                  </a:lnTo>
                  <a:lnTo>
                    <a:pt x="121869" y="31965"/>
                  </a:lnTo>
                  <a:close/>
                </a:path>
                <a:path w="128905" h="548004">
                  <a:moveTo>
                    <a:pt x="122936" y="7620"/>
                  </a:moveTo>
                  <a:lnTo>
                    <a:pt x="121462" y="6845"/>
                  </a:lnTo>
                  <a:lnTo>
                    <a:pt x="122567" y="7620"/>
                  </a:lnTo>
                  <a:lnTo>
                    <a:pt x="122936" y="7620"/>
                  </a:lnTo>
                  <a:close/>
                </a:path>
                <a:path w="128905" h="548004">
                  <a:moveTo>
                    <a:pt x="122961" y="33020"/>
                  </a:moveTo>
                  <a:lnTo>
                    <a:pt x="121869" y="31965"/>
                  </a:lnTo>
                  <a:lnTo>
                    <a:pt x="122301" y="33020"/>
                  </a:lnTo>
                  <a:lnTo>
                    <a:pt x="122961" y="33020"/>
                  </a:lnTo>
                  <a:close/>
                </a:path>
                <a:path w="128905" h="548004">
                  <a:moveTo>
                    <a:pt x="123215" y="69951"/>
                  </a:moveTo>
                  <a:lnTo>
                    <a:pt x="122389" y="69215"/>
                  </a:lnTo>
                  <a:lnTo>
                    <a:pt x="122174" y="69481"/>
                  </a:lnTo>
                  <a:lnTo>
                    <a:pt x="123215" y="69951"/>
                  </a:lnTo>
                  <a:close/>
                </a:path>
                <a:path w="128905" h="548004">
                  <a:moveTo>
                    <a:pt x="124040" y="13970"/>
                  </a:moveTo>
                  <a:lnTo>
                    <a:pt x="120891" y="12700"/>
                  </a:lnTo>
                  <a:lnTo>
                    <a:pt x="121259" y="12954"/>
                  </a:lnTo>
                  <a:lnTo>
                    <a:pt x="124040" y="13970"/>
                  </a:lnTo>
                  <a:close/>
                </a:path>
                <a:path w="128905" h="548004">
                  <a:moveTo>
                    <a:pt x="127939" y="44450"/>
                  </a:moveTo>
                  <a:lnTo>
                    <a:pt x="125996" y="43180"/>
                  </a:lnTo>
                  <a:lnTo>
                    <a:pt x="121780" y="41910"/>
                  </a:lnTo>
                  <a:lnTo>
                    <a:pt x="123126" y="40640"/>
                  </a:lnTo>
                  <a:lnTo>
                    <a:pt x="124790" y="40640"/>
                  </a:lnTo>
                  <a:lnTo>
                    <a:pt x="124866" y="39370"/>
                  </a:lnTo>
                  <a:lnTo>
                    <a:pt x="127088" y="40640"/>
                  </a:lnTo>
                  <a:lnTo>
                    <a:pt x="126174" y="39370"/>
                  </a:lnTo>
                  <a:lnTo>
                    <a:pt x="126326" y="39370"/>
                  </a:lnTo>
                  <a:lnTo>
                    <a:pt x="123393" y="38100"/>
                  </a:lnTo>
                  <a:lnTo>
                    <a:pt x="121920" y="38100"/>
                  </a:lnTo>
                  <a:lnTo>
                    <a:pt x="121894" y="37973"/>
                  </a:lnTo>
                  <a:lnTo>
                    <a:pt x="121704" y="37884"/>
                  </a:lnTo>
                  <a:lnTo>
                    <a:pt x="121437" y="37858"/>
                  </a:lnTo>
                  <a:lnTo>
                    <a:pt x="121221" y="37884"/>
                  </a:lnTo>
                  <a:lnTo>
                    <a:pt x="121018" y="37896"/>
                  </a:lnTo>
                  <a:lnTo>
                    <a:pt x="121323" y="37985"/>
                  </a:lnTo>
                  <a:lnTo>
                    <a:pt x="121627" y="38049"/>
                  </a:lnTo>
                  <a:lnTo>
                    <a:pt x="121907" y="38112"/>
                  </a:lnTo>
                  <a:lnTo>
                    <a:pt x="122008" y="39370"/>
                  </a:lnTo>
                  <a:lnTo>
                    <a:pt x="121742" y="39370"/>
                  </a:lnTo>
                  <a:lnTo>
                    <a:pt x="121742" y="41910"/>
                  </a:lnTo>
                  <a:lnTo>
                    <a:pt x="121577" y="43002"/>
                  </a:lnTo>
                  <a:lnTo>
                    <a:pt x="117055" y="41910"/>
                  </a:lnTo>
                  <a:lnTo>
                    <a:pt x="121742" y="41910"/>
                  </a:lnTo>
                  <a:lnTo>
                    <a:pt x="121742" y="39370"/>
                  </a:lnTo>
                  <a:lnTo>
                    <a:pt x="119341" y="39370"/>
                  </a:lnTo>
                  <a:lnTo>
                    <a:pt x="121018" y="38100"/>
                  </a:lnTo>
                  <a:lnTo>
                    <a:pt x="117259" y="38100"/>
                  </a:lnTo>
                  <a:lnTo>
                    <a:pt x="116382" y="36830"/>
                  </a:lnTo>
                  <a:lnTo>
                    <a:pt x="125387" y="36830"/>
                  </a:lnTo>
                  <a:lnTo>
                    <a:pt x="123888" y="35560"/>
                  </a:lnTo>
                  <a:lnTo>
                    <a:pt x="124663" y="34290"/>
                  </a:lnTo>
                  <a:lnTo>
                    <a:pt x="119278" y="33020"/>
                  </a:lnTo>
                  <a:lnTo>
                    <a:pt x="118618" y="31750"/>
                  </a:lnTo>
                  <a:lnTo>
                    <a:pt x="121640" y="31750"/>
                  </a:lnTo>
                  <a:lnTo>
                    <a:pt x="122669" y="30480"/>
                  </a:lnTo>
                  <a:lnTo>
                    <a:pt x="122999" y="30480"/>
                  </a:lnTo>
                  <a:lnTo>
                    <a:pt x="124383" y="29210"/>
                  </a:lnTo>
                  <a:lnTo>
                    <a:pt x="122326" y="27203"/>
                  </a:lnTo>
                  <a:lnTo>
                    <a:pt x="122326" y="30480"/>
                  </a:lnTo>
                  <a:lnTo>
                    <a:pt x="118859" y="30480"/>
                  </a:lnTo>
                  <a:lnTo>
                    <a:pt x="120700" y="29210"/>
                  </a:lnTo>
                  <a:lnTo>
                    <a:pt x="122326" y="30480"/>
                  </a:lnTo>
                  <a:lnTo>
                    <a:pt x="122326" y="27203"/>
                  </a:lnTo>
                  <a:lnTo>
                    <a:pt x="121780" y="26670"/>
                  </a:lnTo>
                  <a:lnTo>
                    <a:pt x="119507" y="25400"/>
                  </a:lnTo>
                  <a:lnTo>
                    <a:pt x="121894" y="24130"/>
                  </a:lnTo>
                  <a:lnTo>
                    <a:pt x="120510" y="24130"/>
                  </a:lnTo>
                  <a:lnTo>
                    <a:pt x="124358" y="21590"/>
                  </a:lnTo>
                  <a:lnTo>
                    <a:pt x="122250" y="20320"/>
                  </a:lnTo>
                  <a:lnTo>
                    <a:pt x="118033" y="17780"/>
                  </a:lnTo>
                  <a:lnTo>
                    <a:pt x="123888" y="15240"/>
                  </a:lnTo>
                  <a:lnTo>
                    <a:pt x="125107" y="13970"/>
                  </a:lnTo>
                  <a:lnTo>
                    <a:pt x="124040" y="13970"/>
                  </a:lnTo>
                  <a:lnTo>
                    <a:pt x="122682" y="13970"/>
                  </a:lnTo>
                  <a:lnTo>
                    <a:pt x="121259" y="12954"/>
                  </a:lnTo>
                  <a:lnTo>
                    <a:pt x="120535" y="12700"/>
                  </a:lnTo>
                  <a:lnTo>
                    <a:pt x="119278" y="11430"/>
                  </a:lnTo>
                  <a:lnTo>
                    <a:pt x="112661" y="11430"/>
                  </a:lnTo>
                  <a:lnTo>
                    <a:pt x="112661" y="26670"/>
                  </a:lnTo>
                  <a:lnTo>
                    <a:pt x="110159" y="26670"/>
                  </a:lnTo>
                  <a:lnTo>
                    <a:pt x="110248" y="25400"/>
                  </a:lnTo>
                  <a:lnTo>
                    <a:pt x="112661" y="26670"/>
                  </a:lnTo>
                  <a:lnTo>
                    <a:pt x="112661" y="11430"/>
                  </a:lnTo>
                  <a:lnTo>
                    <a:pt x="106756" y="11430"/>
                  </a:lnTo>
                  <a:lnTo>
                    <a:pt x="105752" y="11430"/>
                  </a:lnTo>
                  <a:lnTo>
                    <a:pt x="104546" y="11963"/>
                  </a:lnTo>
                  <a:lnTo>
                    <a:pt x="104546" y="12700"/>
                  </a:lnTo>
                  <a:lnTo>
                    <a:pt x="104521" y="12954"/>
                  </a:lnTo>
                  <a:lnTo>
                    <a:pt x="104279" y="12700"/>
                  </a:lnTo>
                  <a:lnTo>
                    <a:pt x="104546" y="12700"/>
                  </a:lnTo>
                  <a:lnTo>
                    <a:pt x="104546" y="11963"/>
                  </a:lnTo>
                  <a:lnTo>
                    <a:pt x="102819" y="12700"/>
                  </a:lnTo>
                  <a:lnTo>
                    <a:pt x="104279" y="13398"/>
                  </a:lnTo>
                  <a:lnTo>
                    <a:pt x="104063" y="13970"/>
                  </a:lnTo>
                  <a:lnTo>
                    <a:pt x="105435" y="13970"/>
                  </a:lnTo>
                  <a:lnTo>
                    <a:pt x="105638" y="13970"/>
                  </a:lnTo>
                  <a:lnTo>
                    <a:pt x="106451" y="15240"/>
                  </a:lnTo>
                  <a:lnTo>
                    <a:pt x="108902" y="16510"/>
                  </a:lnTo>
                  <a:lnTo>
                    <a:pt x="104902" y="16510"/>
                  </a:lnTo>
                  <a:lnTo>
                    <a:pt x="104190" y="15240"/>
                  </a:lnTo>
                  <a:lnTo>
                    <a:pt x="103682" y="15240"/>
                  </a:lnTo>
                  <a:lnTo>
                    <a:pt x="103530" y="16510"/>
                  </a:lnTo>
                  <a:lnTo>
                    <a:pt x="101663" y="16510"/>
                  </a:lnTo>
                  <a:lnTo>
                    <a:pt x="106730" y="17780"/>
                  </a:lnTo>
                  <a:lnTo>
                    <a:pt x="105524" y="17780"/>
                  </a:lnTo>
                  <a:lnTo>
                    <a:pt x="102933" y="19050"/>
                  </a:lnTo>
                  <a:lnTo>
                    <a:pt x="104749" y="19050"/>
                  </a:lnTo>
                  <a:lnTo>
                    <a:pt x="105714" y="20320"/>
                  </a:lnTo>
                  <a:lnTo>
                    <a:pt x="101866" y="19050"/>
                  </a:lnTo>
                  <a:lnTo>
                    <a:pt x="100584" y="19050"/>
                  </a:lnTo>
                  <a:lnTo>
                    <a:pt x="98856" y="17780"/>
                  </a:lnTo>
                  <a:lnTo>
                    <a:pt x="98679" y="19050"/>
                  </a:lnTo>
                  <a:lnTo>
                    <a:pt x="99860" y="19050"/>
                  </a:lnTo>
                  <a:lnTo>
                    <a:pt x="100787" y="20320"/>
                  </a:lnTo>
                  <a:lnTo>
                    <a:pt x="104254" y="21590"/>
                  </a:lnTo>
                  <a:lnTo>
                    <a:pt x="102387" y="21590"/>
                  </a:lnTo>
                  <a:lnTo>
                    <a:pt x="105359" y="22860"/>
                  </a:lnTo>
                  <a:lnTo>
                    <a:pt x="102870" y="23888"/>
                  </a:lnTo>
                  <a:lnTo>
                    <a:pt x="102298" y="23075"/>
                  </a:lnTo>
                  <a:lnTo>
                    <a:pt x="102362" y="24079"/>
                  </a:lnTo>
                  <a:lnTo>
                    <a:pt x="106019" y="25400"/>
                  </a:lnTo>
                  <a:lnTo>
                    <a:pt x="106730" y="25400"/>
                  </a:lnTo>
                  <a:lnTo>
                    <a:pt x="107594" y="25768"/>
                  </a:lnTo>
                  <a:lnTo>
                    <a:pt x="108331" y="25400"/>
                  </a:lnTo>
                  <a:lnTo>
                    <a:pt x="108470" y="25400"/>
                  </a:lnTo>
                  <a:lnTo>
                    <a:pt x="109461" y="26606"/>
                  </a:lnTo>
                  <a:lnTo>
                    <a:pt x="109601" y="26670"/>
                  </a:lnTo>
                  <a:lnTo>
                    <a:pt x="108508" y="27940"/>
                  </a:lnTo>
                  <a:lnTo>
                    <a:pt x="104965" y="27940"/>
                  </a:lnTo>
                  <a:lnTo>
                    <a:pt x="107505" y="26670"/>
                  </a:lnTo>
                  <a:lnTo>
                    <a:pt x="109512" y="26670"/>
                  </a:lnTo>
                  <a:lnTo>
                    <a:pt x="107594" y="25768"/>
                  </a:lnTo>
                  <a:lnTo>
                    <a:pt x="105854" y="26670"/>
                  </a:lnTo>
                  <a:lnTo>
                    <a:pt x="104254" y="26670"/>
                  </a:lnTo>
                  <a:lnTo>
                    <a:pt x="105740" y="25400"/>
                  </a:lnTo>
                  <a:lnTo>
                    <a:pt x="100139" y="25400"/>
                  </a:lnTo>
                  <a:lnTo>
                    <a:pt x="98983" y="26670"/>
                  </a:lnTo>
                  <a:lnTo>
                    <a:pt x="101790" y="26670"/>
                  </a:lnTo>
                  <a:lnTo>
                    <a:pt x="100596" y="27940"/>
                  </a:lnTo>
                  <a:lnTo>
                    <a:pt x="103505" y="27940"/>
                  </a:lnTo>
                  <a:lnTo>
                    <a:pt x="105422" y="29210"/>
                  </a:lnTo>
                  <a:lnTo>
                    <a:pt x="108737" y="30480"/>
                  </a:lnTo>
                  <a:lnTo>
                    <a:pt x="96380" y="29210"/>
                  </a:lnTo>
                  <a:lnTo>
                    <a:pt x="100926" y="30480"/>
                  </a:lnTo>
                  <a:lnTo>
                    <a:pt x="103238" y="31750"/>
                  </a:lnTo>
                  <a:lnTo>
                    <a:pt x="107683" y="31750"/>
                  </a:lnTo>
                  <a:lnTo>
                    <a:pt x="107238" y="31978"/>
                  </a:lnTo>
                  <a:lnTo>
                    <a:pt x="107238" y="40640"/>
                  </a:lnTo>
                  <a:lnTo>
                    <a:pt x="107010" y="40347"/>
                  </a:lnTo>
                  <a:lnTo>
                    <a:pt x="107238" y="40640"/>
                  </a:lnTo>
                  <a:lnTo>
                    <a:pt x="107238" y="31978"/>
                  </a:lnTo>
                  <a:lnTo>
                    <a:pt x="105206" y="33020"/>
                  </a:lnTo>
                  <a:lnTo>
                    <a:pt x="106908" y="33020"/>
                  </a:lnTo>
                  <a:lnTo>
                    <a:pt x="106400" y="33248"/>
                  </a:lnTo>
                  <a:lnTo>
                    <a:pt x="106400" y="39585"/>
                  </a:lnTo>
                  <a:lnTo>
                    <a:pt x="105867" y="40640"/>
                  </a:lnTo>
                  <a:lnTo>
                    <a:pt x="105181" y="40640"/>
                  </a:lnTo>
                  <a:lnTo>
                    <a:pt x="105092" y="39370"/>
                  </a:lnTo>
                  <a:lnTo>
                    <a:pt x="104965" y="38100"/>
                  </a:lnTo>
                  <a:lnTo>
                    <a:pt x="105156" y="39370"/>
                  </a:lnTo>
                  <a:lnTo>
                    <a:pt x="106222" y="39370"/>
                  </a:lnTo>
                  <a:lnTo>
                    <a:pt x="106400" y="39585"/>
                  </a:lnTo>
                  <a:lnTo>
                    <a:pt x="106400" y="33248"/>
                  </a:lnTo>
                  <a:lnTo>
                    <a:pt x="104241" y="34213"/>
                  </a:lnTo>
                  <a:lnTo>
                    <a:pt x="104559" y="34290"/>
                  </a:lnTo>
                  <a:lnTo>
                    <a:pt x="104063" y="34290"/>
                  </a:lnTo>
                  <a:lnTo>
                    <a:pt x="104241" y="34213"/>
                  </a:lnTo>
                  <a:lnTo>
                    <a:pt x="102654" y="33832"/>
                  </a:lnTo>
                  <a:lnTo>
                    <a:pt x="102527" y="34290"/>
                  </a:lnTo>
                  <a:lnTo>
                    <a:pt x="100939" y="34290"/>
                  </a:lnTo>
                  <a:lnTo>
                    <a:pt x="101333" y="35560"/>
                  </a:lnTo>
                  <a:lnTo>
                    <a:pt x="103708" y="36830"/>
                  </a:lnTo>
                  <a:lnTo>
                    <a:pt x="104178" y="38100"/>
                  </a:lnTo>
                  <a:lnTo>
                    <a:pt x="100952" y="38100"/>
                  </a:lnTo>
                  <a:lnTo>
                    <a:pt x="102476" y="40640"/>
                  </a:lnTo>
                  <a:lnTo>
                    <a:pt x="100037" y="41910"/>
                  </a:lnTo>
                  <a:lnTo>
                    <a:pt x="97739" y="43180"/>
                  </a:lnTo>
                  <a:lnTo>
                    <a:pt x="100698" y="44450"/>
                  </a:lnTo>
                  <a:lnTo>
                    <a:pt x="101803" y="44450"/>
                  </a:lnTo>
                  <a:lnTo>
                    <a:pt x="101968" y="45720"/>
                  </a:lnTo>
                  <a:lnTo>
                    <a:pt x="101536" y="45720"/>
                  </a:lnTo>
                  <a:lnTo>
                    <a:pt x="104254" y="48260"/>
                  </a:lnTo>
                  <a:lnTo>
                    <a:pt x="100838" y="49530"/>
                  </a:lnTo>
                  <a:lnTo>
                    <a:pt x="98590" y="49530"/>
                  </a:lnTo>
                  <a:lnTo>
                    <a:pt x="106070" y="50800"/>
                  </a:lnTo>
                  <a:lnTo>
                    <a:pt x="103111" y="52070"/>
                  </a:lnTo>
                  <a:lnTo>
                    <a:pt x="102603" y="50800"/>
                  </a:lnTo>
                  <a:lnTo>
                    <a:pt x="101015" y="53340"/>
                  </a:lnTo>
                  <a:lnTo>
                    <a:pt x="103530" y="55880"/>
                  </a:lnTo>
                  <a:lnTo>
                    <a:pt x="98717" y="57150"/>
                  </a:lnTo>
                  <a:lnTo>
                    <a:pt x="103073" y="57150"/>
                  </a:lnTo>
                  <a:lnTo>
                    <a:pt x="96494" y="58420"/>
                  </a:lnTo>
                  <a:lnTo>
                    <a:pt x="102603" y="59690"/>
                  </a:lnTo>
                  <a:lnTo>
                    <a:pt x="98374" y="59690"/>
                  </a:lnTo>
                  <a:lnTo>
                    <a:pt x="96126" y="60960"/>
                  </a:lnTo>
                  <a:lnTo>
                    <a:pt x="95783" y="60960"/>
                  </a:lnTo>
                  <a:lnTo>
                    <a:pt x="99860" y="62230"/>
                  </a:lnTo>
                  <a:lnTo>
                    <a:pt x="100418" y="63461"/>
                  </a:lnTo>
                  <a:lnTo>
                    <a:pt x="99771" y="63500"/>
                  </a:lnTo>
                  <a:lnTo>
                    <a:pt x="101130" y="64770"/>
                  </a:lnTo>
                  <a:lnTo>
                    <a:pt x="97307" y="66040"/>
                  </a:lnTo>
                  <a:lnTo>
                    <a:pt x="95656" y="66040"/>
                  </a:lnTo>
                  <a:lnTo>
                    <a:pt x="98120" y="67310"/>
                  </a:lnTo>
                  <a:lnTo>
                    <a:pt x="95872" y="67310"/>
                  </a:lnTo>
                  <a:lnTo>
                    <a:pt x="95999" y="67449"/>
                  </a:lnTo>
                  <a:lnTo>
                    <a:pt x="98793" y="68580"/>
                  </a:lnTo>
                  <a:lnTo>
                    <a:pt x="96062" y="67513"/>
                  </a:lnTo>
                  <a:lnTo>
                    <a:pt x="97028" y="68580"/>
                  </a:lnTo>
                  <a:lnTo>
                    <a:pt x="95694" y="68580"/>
                  </a:lnTo>
                  <a:lnTo>
                    <a:pt x="95529" y="69850"/>
                  </a:lnTo>
                  <a:lnTo>
                    <a:pt x="94043" y="69850"/>
                  </a:lnTo>
                  <a:lnTo>
                    <a:pt x="93319" y="71120"/>
                  </a:lnTo>
                  <a:lnTo>
                    <a:pt x="94754" y="72390"/>
                  </a:lnTo>
                  <a:lnTo>
                    <a:pt x="94500" y="74930"/>
                  </a:lnTo>
                  <a:lnTo>
                    <a:pt x="95605" y="73660"/>
                  </a:lnTo>
                  <a:lnTo>
                    <a:pt x="99415" y="74930"/>
                  </a:lnTo>
                  <a:lnTo>
                    <a:pt x="97650" y="74930"/>
                  </a:lnTo>
                  <a:lnTo>
                    <a:pt x="100126" y="76200"/>
                  </a:lnTo>
                  <a:lnTo>
                    <a:pt x="99669" y="76200"/>
                  </a:lnTo>
                  <a:lnTo>
                    <a:pt x="98615" y="75819"/>
                  </a:lnTo>
                  <a:lnTo>
                    <a:pt x="98615" y="86360"/>
                  </a:lnTo>
                  <a:lnTo>
                    <a:pt x="96634" y="85407"/>
                  </a:lnTo>
                  <a:lnTo>
                    <a:pt x="96913" y="85090"/>
                  </a:lnTo>
                  <a:lnTo>
                    <a:pt x="98615" y="86360"/>
                  </a:lnTo>
                  <a:lnTo>
                    <a:pt x="98615" y="75819"/>
                  </a:lnTo>
                  <a:lnTo>
                    <a:pt x="96240" y="74930"/>
                  </a:lnTo>
                  <a:lnTo>
                    <a:pt x="95186" y="74930"/>
                  </a:lnTo>
                  <a:lnTo>
                    <a:pt x="96253" y="76200"/>
                  </a:lnTo>
                  <a:lnTo>
                    <a:pt x="95516" y="76200"/>
                  </a:lnTo>
                  <a:lnTo>
                    <a:pt x="93446" y="74930"/>
                  </a:lnTo>
                  <a:lnTo>
                    <a:pt x="94729" y="76200"/>
                  </a:lnTo>
                  <a:lnTo>
                    <a:pt x="89903" y="76200"/>
                  </a:lnTo>
                  <a:lnTo>
                    <a:pt x="93510" y="77470"/>
                  </a:lnTo>
                  <a:lnTo>
                    <a:pt x="92481" y="77470"/>
                  </a:lnTo>
                  <a:lnTo>
                    <a:pt x="92252" y="78740"/>
                  </a:lnTo>
                  <a:lnTo>
                    <a:pt x="93332" y="78740"/>
                  </a:lnTo>
                  <a:lnTo>
                    <a:pt x="93332" y="81280"/>
                  </a:lnTo>
                  <a:lnTo>
                    <a:pt x="95542" y="81280"/>
                  </a:lnTo>
                  <a:lnTo>
                    <a:pt x="97866" y="82550"/>
                  </a:lnTo>
                  <a:lnTo>
                    <a:pt x="96799" y="82550"/>
                  </a:lnTo>
                  <a:lnTo>
                    <a:pt x="94386" y="83820"/>
                  </a:lnTo>
                  <a:lnTo>
                    <a:pt x="94475" y="85090"/>
                  </a:lnTo>
                  <a:lnTo>
                    <a:pt x="95834" y="86360"/>
                  </a:lnTo>
                  <a:lnTo>
                    <a:pt x="96024" y="86118"/>
                  </a:lnTo>
                  <a:lnTo>
                    <a:pt x="96050" y="86360"/>
                  </a:lnTo>
                  <a:lnTo>
                    <a:pt x="95834" y="86360"/>
                  </a:lnTo>
                  <a:lnTo>
                    <a:pt x="94221" y="86360"/>
                  </a:lnTo>
                  <a:lnTo>
                    <a:pt x="94475" y="87630"/>
                  </a:lnTo>
                  <a:lnTo>
                    <a:pt x="96469" y="90170"/>
                  </a:lnTo>
                  <a:lnTo>
                    <a:pt x="96215" y="90170"/>
                  </a:lnTo>
                  <a:lnTo>
                    <a:pt x="99961" y="92710"/>
                  </a:lnTo>
                  <a:lnTo>
                    <a:pt x="87896" y="93980"/>
                  </a:lnTo>
                  <a:lnTo>
                    <a:pt x="93256" y="95250"/>
                  </a:lnTo>
                  <a:lnTo>
                    <a:pt x="92989" y="95250"/>
                  </a:lnTo>
                  <a:lnTo>
                    <a:pt x="95681" y="97790"/>
                  </a:lnTo>
                  <a:lnTo>
                    <a:pt x="95123" y="97790"/>
                  </a:lnTo>
                  <a:lnTo>
                    <a:pt x="93726" y="96520"/>
                  </a:lnTo>
                  <a:lnTo>
                    <a:pt x="92024" y="97790"/>
                  </a:lnTo>
                  <a:lnTo>
                    <a:pt x="96240" y="99060"/>
                  </a:lnTo>
                  <a:lnTo>
                    <a:pt x="91020" y="100330"/>
                  </a:lnTo>
                  <a:lnTo>
                    <a:pt x="93802" y="101600"/>
                  </a:lnTo>
                  <a:lnTo>
                    <a:pt x="85813" y="101600"/>
                  </a:lnTo>
                  <a:lnTo>
                    <a:pt x="93865" y="105410"/>
                  </a:lnTo>
                  <a:lnTo>
                    <a:pt x="88671" y="106680"/>
                  </a:lnTo>
                  <a:lnTo>
                    <a:pt x="91643" y="106680"/>
                  </a:lnTo>
                  <a:lnTo>
                    <a:pt x="93446" y="110490"/>
                  </a:lnTo>
                  <a:lnTo>
                    <a:pt x="88087" y="113030"/>
                  </a:lnTo>
                  <a:lnTo>
                    <a:pt x="85991" y="116840"/>
                  </a:lnTo>
                  <a:lnTo>
                    <a:pt x="85331" y="118110"/>
                  </a:lnTo>
                  <a:lnTo>
                    <a:pt x="87490" y="118110"/>
                  </a:lnTo>
                  <a:lnTo>
                    <a:pt x="95465" y="118110"/>
                  </a:lnTo>
                  <a:lnTo>
                    <a:pt x="90868" y="119380"/>
                  </a:lnTo>
                  <a:lnTo>
                    <a:pt x="87490" y="118110"/>
                  </a:lnTo>
                  <a:lnTo>
                    <a:pt x="91300" y="121920"/>
                  </a:lnTo>
                  <a:lnTo>
                    <a:pt x="86702" y="123190"/>
                  </a:lnTo>
                  <a:lnTo>
                    <a:pt x="89890" y="125730"/>
                  </a:lnTo>
                  <a:lnTo>
                    <a:pt x="85572" y="125730"/>
                  </a:lnTo>
                  <a:lnTo>
                    <a:pt x="87782" y="127000"/>
                  </a:lnTo>
                  <a:lnTo>
                    <a:pt x="89801" y="128270"/>
                  </a:lnTo>
                  <a:lnTo>
                    <a:pt x="85344" y="128270"/>
                  </a:lnTo>
                  <a:lnTo>
                    <a:pt x="89903" y="129540"/>
                  </a:lnTo>
                  <a:lnTo>
                    <a:pt x="87591" y="129540"/>
                  </a:lnTo>
                  <a:lnTo>
                    <a:pt x="85915" y="130810"/>
                  </a:lnTo>
                  <a:lnTo>
                    <a:pt x="87350" y="130810"/>
                  </a:lnTo>
                  <a:lnTo>
                    <a:pt x="89903" y="132080"/>
                  </a:lnTo>
                  <a:lnTo>
                    <a:pt x="88099" y="133350"/>
                  </a:lnTo>
                  <a:lnTo>
                    <a:pt x="91249" y="133350"/>
                  </a:lnTo>
                  <a:lnTo>
                    <a:pt x="86347" y="134620"/>
                  </a:lnTo>
                  <a:lnTo>
                    <a:pt x="86194" y="134620"/>
                  </a:lnTo>
                  <a:lnTo>
                    <a:pt x="86893" y="135890"/>
                  </a:lnTo>
                  <a:lnTo>
                    <a:pt x="87591" y="136296"/>
                  </a:lnTo>
                  <a:lnTo>
                    <a:pt x="87490" y="137160"/>
                  </a:lnTo>
                  <a:lnTo>
                    <a:pt x="85547" y="137160"/>
                  </a:lnTo>
                  <a:lnTo>
                    <a:pt x="86347" y="138430"/>
                  </a:lnTo>
                  <a:lnTo>
                    <a:pt x="82994" y="138430"/>
                  </a:lnTo>
                  <a:lnTo>
                    <a:pt x="92989" y="140970"/>
                  </a:lnTo>
                  <a:lnTo>
                    <a:pt x="85699" y="140970"/>
                  </a:lnTo>
                  <a:lnTo>
                    <a:pt x="87972" y="143510"/>
                  </a:lnTo>
                  <a:lnTo>
                    <a:pt x="89458" y="144780"/>
                  </a:lnTo>
                  <a:lnTo>
                    <a:pt x="85178" y="144780"/>
                  </a:lnTo>
                  <a:lnTo>
                    <a:pt x="86563" y="145783"/>
                  </a:lnTo>
                  <a:lnTo>
                    <a:pt x="89509" y="144945"/>
                  </a:lnTo>
                  <a:lnTo>
                    <a:pt x="90271" y="147142"/>
                  </a:lnTo>
                  <a:lnTo>
                    <a:pt x="90805" y="147320"/>
                  </a:lnTo>
                  <a:lnTo>
                    <a:pt x="89471" y="149860"/>
                  </a:lnTo>
                  <a:lnTo>
                    <a:pt x="88785" y="149860"/>
                  </a:lnTo>
                  <a:lnTo>
                    <a:pt x="87477" y="148590"/>
                  </a:lnTo>
                  <a:lnTo>
                    <a:pt x="86677" y="148590"/>
                  </a:lnTo>
                  <a:lnTo>
                    <a:pt x="88404" y="151130"/>
                  </a:lnTo>
                  <a:lnTo>
                    <a:pt x="85852" y="151130"/>
                  </a:lnTo>
                  <a:lnTo>
                    <a:pt x="86868" y="152247"/>
                  </a:lnTo>
                  <a:lnTo>
                    <a:pt x="86334" y="151917"/>
                  </a:lnTo>
                  <a:lnTo>
                    <a:pt x="86537" y="152120"/>
                  </a:lnTo>
                  <a:lnTo>
                    <a:pt x="86982" y="152387"/>
                  </a:lnTo>
                  <a:lnTo>
                    <a:pt x="88214" y="153670"/>
                  </a:lnTo>
                  <a:lnTo>
                    <a:pt x="90957" y="153670"/>
                  </a:lnTo>
                  <a:lnTo>
                    <a:pt x="94107" y="154940"/>
                  </a:lnTo>
                  <a:lnTo>
                    <a:pt x="95745" y="156210"/>
                  </a:lnTo>
                  <a:lnTo>
                    <a:pt x="89687" y="154940"/>
                  </a:lnTo>
                  <a:lnTo>
                    <a:pt x="94030" y="157480"/>
                  </a:lnTo>
                  <a:lnTo>
                    <a:pt x="86931" y="155105"/>
                  </a:lnTo>
                  <a:lnTo>
                    <a:pt x="87769" y="156210"/>
                  </a:lnTo>
                  <a:lnTo>
                    <a:pt x="89662" y="156210"/>
                  </a:lnTo>
                  <a:lnTo>
                    <a:pt x="89496" y="157480"/>
                  </a:lnTo>
                  <a:lnTo>
                    <a:pt x="86893" y="157480"/>
                  </a:lnTo>
                  <a:lnTo>
                    <a:pt x="90779" y="158750"/>
                  </a:lnTo>
                  <a:lnTo>
                    <a:pt x="88417" y="158750"/>
                  </a:lnTo>
                  <a:lnTo>
                    <a:pt x="88557" y="160020"/>
                  </a:lnTo>
                  <a:lnTo>
                    <a:pt x="93484" y="161290"/>
                  </a:lnTo>
                  <a:lnTo>
                    <a:pt x="91351" y="162560"/>
                  </a:lnTo>
                  <a:lnTo>
                    <a:pt x="86918" y="162560"/>
                  </a:lnTo>
                  <a:lnTo>
                    <a:pt x="89801" y="163830"/>
                  </a:lnTo>
                  <a:lnTo>
                    <a:pt x="85915" y="162560"/>
                  </a:lnTo>
                  <a:lnTo>
                    <a:pt x="86982" y="163830"/>
                  </a:lnTo>
                  <a:lnTo>
                    <a:pt x="88900" y="163830"/>
                  </a:lnTo>
                  <a:lnTo>
                    <a:pt x="88734" y="165100"/>
                  </a:lnTo>
                  <a:lnTo>
                    <a:pt x="91478" y="165100"/>
                  </a:lnTo>
                  <a:lnTo>
                    <a:pt x="90144" y="166370"/>
                  </a:lnTo>
                  <a:lnTo>
                    <a:pt x="90284" y="166573"/>
                  </a:lnTo>
                  <a:lnTo>
                    <a:pt x="90652" y="166814"/>
                  </a:lnTo>
                  <a:lnTo>
                    <a:pt x="90881" y="166649"/>
                  </a:lnTo>
                  <a:lnTo>
                    <a:pt x="91211" y="166433"/>
                  </a:lnTo>
                  <a:lnTo>
                    <a:pt x="95656" y="166370"/>
                  </a:lnTo>
                  <a:lnTo>
                    <a:pt x="94462" y="167640"/>
                  </a:lnTo>
                  <a:lnTo>
                    <a:pt x="91973" y="167640"/>
                  </a:lnTo>
                  <a:lnTo>
                    <a:pt x="94424" y="168910"/>
                  </a:lnTo>
                  <a:lnTo>
                    <a:pt x="88290" y="168910"/>
                  </a:lnTo>
                  <a:lnTo>
                    <a:pt x="91478" y="170180"/>
                  </a:lnTo>
                  <a:lnTo>
                    <a:pt x="88976" y="170180"/>
                  </a:lnTo>
                  <a:lnTo>
                    <a:pt x="92379" y="171450"/>
                  </a:lnTo>
                  <a:lnTo>
                    <a:pt x="88798" y="171450"/>
                  </a:lnTo>
                  <a:lnTo>
                    <a:pt x="88201" y="172720"/>
                  </a:lnTo>
                  <a:lnTo>
                    <a:pt x="93764" y="171450"/>
                  </a:lnTo>
                  <a:lnTo>
                    <a:pt x="91490" y="172720"/>
                  </a:lnTo>
                  <a:lnTo>
                    <a:pt x="90525" y="172720"/>
                  </a:lnTo>
                  <a:lnTo>
                    <a:pt x="89268" y="173990"/>
                  </a:lnTo>
                  <a:lnTo>
                    <a:pt x="91897" y="175260"/>
                  </a:lnTo>
                  <a:lnTo>
                    <a:pt x="89636" y="175260"/>
                  </a:lnTo>
                  <a:lnTo>
                    <a:pt x="86296" y="173990"/>
                  </a:lnTo>
                  <a:lnTo>
                    <a:pt x="86817" y="176530"/>
                  </a:lnTo>
                  <a:lnTo>
                    <a:pt x="90576" y="177800"/>
                  </a:lnTo>
                  <a:lnTo>
                    <a:pt x="90004" y="179082"/>
                  </a:lnTo>
                  <a:lnTo>
                    <a:pt x="95402" y="180340"/>
                  </a:lnTo>
                  <a:lnTo>
                    <a:pt x="89458" y="180340"/>
                  </a:lnTo>
                  <a:lnTo>
                    <a:pt x="87134" y="180340"/>
                  </a:lnTo>
                  <a:lnTo>
                    <a:pt x="89573" y="181610"/>
                  </a:lnTo>
                  <a:lnTo>
                    <a:pt x="89192" y="181610"/>
                  </a:lnTo>
                  <a:lnTo>
                    <a:pt x="86969" y="180543"/>
                  </a:lnTo>
                  <a:lnTo>
                    <a:pt x="86131" y="181610"/>
                  </a:lnTo>
                  <a:lnTo>
                    <a:pt x="88226" y="182880"/>
                  </a:lnTo>
                  <a:lnTo>
                    <a:pt x="89763" y="185420"/>
                  </a:lnTo>
                  <a:lnTo>
                    <a:pt x="88366" y="184150"/>
                  </a:lnTo>
                  <a:lnTo>
                    <a:pt x="87045" y="185420"/>
                  </a:lnTo>
                  <a:lnTo>
                    <a:pt x="87452" y="185420"/>
                  </a:lnTo>
                  <a:lnTo>
                    <a:pt x="86715" y="186690"/>
                  </a:lnTo>
                  <a:lnTo>
                    <a:pt x="89928" y="186690"/>
                  </a:lnTo>
                  <a:lnTo>
                    <a:pt x="86906" y="187960"/>
                  </a:lnTo>
                  <a:lnTo>
                    <a:pt x="87845" y="190500"/>
                  </a:lnTo>
                  <a:lnTo>
                    <a:pt x="89052" y="191770"/>
                  </a:lnTo>
                  <a:lnTo>
                    <a:pt x="86817" y="193040"/>
                  </a:lnTo>
                  <a:lnTo>
                    <a:pt x="86817" y="191770"/>
                  </a:lnTo>
                  <a:lnTo>
                    <a:pt x="85610" y="191770"/>
                  </a:lnTo>
                  <a:lnTo>
                    <a:pt x="86550" y="193941"/>
                  </a:lnTo>
                  <a:lnTo>
                    <a:pt x="86715" y="194310"/>
                  </a:lnTo>
                  <a:lnTo>
                    <a:pt x="88201" y="194310"/>
                  </a:lnTo>
                  <a:lnTo>
                    <a:pt x="90106" y="193040"/>
                  </a:lnTo>
                  <a:lnTo>
                    <a:pt x="91490" y="194310"/>
                  </a:lnTo>
                  <a:lnTo>
                    <a:pt x="89573" y="194310"/>
                  </a:lnTo>
                  <a:lnTo>
                    <a:pt x="85204" y="195580"/>
                  </a:lnTo>
                  <a:lnTo>
                    <a:pt x="90106" y="195580"/>
                  </a:lnTo>
                  <a:lnTo>
                    <a:pt x="94386" y="195580"/>
                  </a:lnTo>
                  <a:lnTo>
                    <a:pt x="91363" y="196850"/>
                  </a:lnTo>
                  <a:lnTo>
                    <a:pt x="92316" y="196850"/>
                  </a:lnTo>
                  <a:lnTo>
                    <a:pt x="92024" y="197739"/>
                  </a:lnTo>
                  <a:lnTo>
                    <a:pt x="93484" y="198120"/>
                  </a:lnTo>
                  <a:lnTo>
                    <a:pt x="91897" y="198120"/>
                  </a:lnTo>
                  <a:lnTo>
                    <a:pt x="86194" y="198120"/>
                  </a:lnTo>
                  <a:lnTo>
                    <a:pt x="84582" y="199390"/>
                  </a:lnTo>
                  <a:lnTo>
                    <a:pt x="85509" y="199390"/>
                  </a:lnTo>
                  <a:lnTo>
                    <a:pt x="92646" y="200660"/>
                  </a:lnTo>
                  <a:lnTo>
                    <a:pt x="86880" y="200660"/>
                  </a:lnTo>
                  <a:lnTo>
                    <a:pt x="86626" y="200660"/>
                  </a:lnTo>
                  <a:lnTo>
                    <a:pt x="87033" y="200761"/>
                  </a:lnTo>
                  <a:lnTo>
                    <a:pt x="88658" y="201930"/>
                  </a:lnTo>
                  <a:lnTo>
                    <a:pt x="80619" y="201930"/>
                  </a:lnTo>
                  <a:lnTo>
                    <a:pt x="84239" y="203200"/>
                  </a:lnTo>
                  <a:lnTo>
                    <a:pt x="84582" y="203200"/>
                  </a:lnTo>
                  <a:lnTo>
                    <a:pt x="87922" y="204470"/>
                  </a:lnTo>
                  <a:lnTo>
                    <a:pt x="80098" y="205740"/>
                  </a:lnTo>
                  <a:lnTo>
                    <a:pt x="84670" y="207010"/>
                  </a:lnTo>
                  <a:lnTo>
                    <a:pt x="86474" y="208280"/>
                  </a:lnTo>
                  <a:lnTo>
                    <a:pt x="89865" y="209550"/>
                  </a:lnTo>
                  <a:lnTo>
                    <a:pt x="91427" y="210820"/>
                  </a:lnTo>
                  <a:lnTo>
                    <a:pt x="89738" y="210820"/>
                  </a:lnTo>
                  <a:lnTo>
                    <a:pt x="87757" y="209550"/>
                  </a:lnTo>
                  <a:lnTo>
                    <a:pt x="86182" y="210820"/>
                  </a:lnTo>
                  <a:lnTo>
                    <a:pt x="86410" y="210820"/>
                  </a:lnTo>
                  <a:lnTo>
                    <a:pt x="87490" y="212090"/>
                  </a:lnTo>
                  <a:lnTo>
                    <a:pt x="88023" y="212090"/>
                  </a:lnTo>
                  <a:lnTo>
                    <a:pt x="88252" y="212166"/>
                  </a:lnTo>
                  <a:lnTo>
                    <a:pt x="90716" y="212090"/>
                  </a:lnTo>
                  <a:lnTo>
                    <a:pt x="92862" y="210972"/>
                  </a:lnTo>
                  <a:lnTo>
                    <a:pt x="92710" y="210820"/>
                  </a:lnTo>
                  <a:lnTo>
                    <a:pt x="93167" y="210820"/>
                  </a:lnTo>
                  <a:lnTo>
                    <a:pt x="92862" y="210972"/>
                  </a:lnTo>
                  <a:lnTo>
                    <a:pt x="93916" y="212090"/>
                  </a:lnTo>
                  <a:lnTo>
                    <a:pt x="93751" y="210820"/>
                  </a:lnTo>
                  <a:lnTo>
                    <a:pt x="97713" y="210820"/>
                  </a:lnTo>
                  <a:lnTo>
                    <a:pt x="92075" y="209550"/>
                  </a:lnTo>
                  <a:lnTo>
                    <a:pt x="95656" y="209550"/>
                  </a:lnTo>
                  <a:lnTo>
                    <a:pt x="94361" y="208280"/>
                  </a:lnTo>
                  <a:lnTo>
                    <a:pt x="92481" y="208280"/>
                  </a:lnTo>
                  <a:lnTo>
                    <a:pt x="88900" y="207010"/>
                  </a:lnTo>
                  <a:lnTo>
                    <a:pt x="93941" y="207010"/>
                  </a:lnTo>
                  <a:lnTo>
                    <a:pt x="91922" y="205740"/>
                  </a:lnTo>
                  <a:lnTo>
                    <a:pt x="93230" y="205740"/>
                  </a:lnTo>
                  <a:lnTo>
                    <a:pt x="94907" y="205740"/>
                  </a:lnTo>
                  <a:lnTo>
                    <a:pt x="90830" y="204470"/>
                  </a:lnTo>
                  <a:lnTo>
                    <a:pt x="97840" y="204470"/>
                  </a:lnTo>
                  <a:lnTo>
                    <a:pt x="91554" y="203200"/>
                  </a:lnTo>
                  <a:lnTo>
                    <a:pt x="97929" y="203200"/>
                  </a:lnTo>
                  <a:lnTo>
                    <a:pt x="93230" y="201930"/>
                  </a:lnTo>
                  <a:lnTo>
                    <a:pt x="98285" y="201930"/>
                  </a:lnTo>
                  <a:lnTo>
                    <a:pt x="94526" y="200660"/>
                  </a:lnTo>
                  <a:lnTo>
                    <a:pt x="96862" y="200660"/>
                  </a:lnTo>
                  <a:lnTo>
                    <a:pt x="95732" y="199390"/>
                  </a:lnTo>
                  <a:lnTo>
                    <a:pt x="96977" y="199390"/>
                  </a:lnTo>
                  <a:lnTo>
                    <a:pt x="98018" y="198120"/>
                  </a:lnTo>
                  <a:lnTo>
                    <a:pt x="99491" y="196850"/>
                  </a:lnTo>
                  <a:lnTo>
                    <a:pt x="96316" y="196850"/>
                  </a:lnTo>
                  <a:lnTo>
                    <a:pt x="97155" y="195580"/>
                  </a:lnTo>
                  <a:lnTo>
                    <a:pt x="98818" y="195580"/>
                  </a:lnTo>
                  <a:lnTo>
                    <a:pt x="98437" y="194310"/>
                  </a:lnTo>
                  <a:lnTo>
                    <a:pt x="101269" y="195580"/>
                  </a:lnTo>
                  <a:lnTo>
                    <a:pt x="101206" y="194310"/>
                  </a:lnTo>
                  <a:lnTo>
                    <a:pt x="98120" y="193040"/>
                  </a:lnTo>
                  <a:lnTo>
                    <a:pt x="100139" y="191770"/>
                  </a:lnTo>
                  <a:lnTo>
                    <a:pt x="99034" y="191770"/>
                  </a:lnTo>
                  <a:lnTo>
                    <a:pt x="100317" y="190500"/>
                  </a:lnTo>
                  <a:lnTo>
                    <a:pt x="98894" y="190500"/>
                  </a:lnTo>
                  <a:lnTo>
                    <a:pt x="98894" y="191770"/>
                  </a:lnTo>
                  <a:lnTo>
                    <a:pt x="97650" y="191770"/>
                  </a:lnTo>
                  <a:lnTo>
                    <a:pt x="97320" y="191770"/>
                  </a:lnTo>
                  <a:lnTo>
                    <a:pt x="95529" y="190804"/>
                  </a:lnTo>
                  <a:lnTo>
                    <a:pt x="95326" y="191770"/>
                  </a:lnTo>
                  <a:lnTo>
                    <a:pt x="94907" y="191274"/>
                  </a:lnTo>
                  <a:lnTo>
                    <a:pt x="94907" y="191770"/>
                  </a:lnTo>
                  <a:lnTo>
                    <a:pt x="92646" y="191770"/>
                  </a:lnTo>
                  <a:lnTo>
                    <a:pt x="91008" y="190500"/>
                  </a:lnTo>
                  <a:lnTo>
                    <a:pt x="94907" y="191770"/>
                  </a:lnTo>
                  <a:lnTo>
                    <a:pt x="94907" y="191274"/>
                  </a:lnTo>
                  <a:lnTo>
                    <a:pt x="94310" y="190500"/>
                  </a:lnTo>
                  <a:lnTo>
                    <a:pt x="94945" y="190500"/>
                  </a:lnTo>
                  <a:lnTo>
                    <a:pt x="95529" y="190804"/>
                  </a:lnTo>
                  <a:lnTo>
                    <a:pt x="95592" y="190500"/>
                  </a:lnTo>
                  <a:lnTo>
                    <a:pt x="97650" y="191770"/>
                  </a:lnTo>
                  <a:lnTo>
                    <a:pt x="97091" y="190500"/>
                  </a:lnTo>
                  <a:lnTo>
                    <a:pt x="98717" y="190500"/>
                  </a:lnTo>
                  <a:lnTo>
                    <a:pt x="98894" y="191770"/>
                  </a:lnTo>
                  <a:lnTo>
                    <a:pt x="98894" y="190500"/>
                  </a:lnTo>
                  <a:lnTo>
                    <a:pt x="98856" y="189230"/>
                  </a:lnTo>
                  <a:lnTo>
                    <a:pt x="101396" y="190500"/>
                  </a:lnTo>
                  <a:lnTo>
                    <a:pt x="102514" y="190500"/>
                  </a:lnTo>
                  <a:lnTo>
                    <a:pt x="101104" y="189230"/>
                  </a:lnTo>
                  <a:lnTo>
                    <a:pt x="101917" y="189230"/>
                  </a:lnTo>
                  <a:lnTo>
                    <a:pt x="101066" y="188404"/>
                  </a:lnTo>
                  <a:lnTo>
                    <a:pt x="101066" y="189230"/>
                  </a:lnTo>
                  <a:lnTo>
                    <a:pt x="99593" y="189230"/>
                  </a:lnTo>
                  <a:lnTo>
                    <a:pt x="99644" y="187960"/>
                  </a:lnTo>
                  <a:lnTo>
                    <a:pt x="101066" y="189230"/>
                  </a:lnTo>
                  <a:lnTo>
                    <a:pt x="101066" y="188404"/>
                  </a:lnTo>
                  <a:lnTo>
                    <a:pt x="100609" y="187960"/>
                  </a:lnTo>
                  <a:lnTo>
                    <a:pt x="101777" y="186690"/>
                  </a:lnTo>
                  <a:lnTo>
                    <a:pt x="98107" y="186690"/>
                  </a:lnTo>
                  <a:lnTo>
                    <a:pt x="95224" y="185420"/>
                  </a:lnTo>
                  <a:lnTo>
                    <a:pt x="100190" y="184150"/>
                  </a:lnTo>
                  <a:lnTo>
                    <a:pt x="99060" y="182880"/>
                  </a:lnTo>
                  <a:lnTo>
                    <a:pt x="100076" y="182880"/>
                  </a:lnTo>
                  <a:lnTo>
                    <a:pt x="98996" y="181610"/>
                  </a:lnTo>
                  <a:lnTo>
                    <a:pt x="99618" y="181610"/>
                  </a:lnTo>
                  <a:lnTo>
                    <a:pt x="97485" y="180340"/>
                  </a:lnTo>
                  <a:lnTo>
                    <a:pt x="100622" y="180340"/>
                  </a:lnTo>
                  <a:lnTo>
                    <a:pt x="99949" y="179070"/>
                  </a:lnTo>
                  <a:lnTo>
                    <a:pt x="104482" y="179070"/>
                  </a:lnTo>
                  <a:lnTo>
                    <a:pt x="101790" y="177800"/>
                  </a:lnTo>
                  <a:lnTo>
                    <a:pt x="105168" y="177800"/>
                  </a:lnTo>
                  <a:lnTo>
                    <a:pt x="104432" y="176530"/>
                  </a:lnTo>
                  <a:lnTo>
                    <a:pt x="106146" y="176530"/>
                  </a:lnTo>
                  <a:lnTo>
                    <a:pt x="110553" y="175260"/>
                  </a:lnTo>
                  <a:lnTo>
                    <a:pt x="99352" y="172720"/>
                  </a:lnTo>
                  <a:lnTo>
                    <a:pt x="101955" y="172720"/>
                  </a:lnTo>
                  <a:lnTo>
                    <a:pt x="102514" y="171450"/>
                  </a:lnTo>
                  <a:lnTo>
                    <a:pt x="104190" y="171450"/>
                  </a:lnTo>
                  <a:lnTo>
                    <a:pt x="107607" y="171450"/>
                  </a:lnTo>
                  <a:lnTo>
                    <a:pt x="109664" y="170180"/>
                  </a:lnTo>
                  <a:lnTo>
                    <a:pt x="102692" y="170180"/>
                  </a:lnTo>
                  <a:lnTo>
                    <a:pt x="104127" y="168910"/>
                  </a:lnTo>
                  <a:lnTo>
                    <a:pt x="99580" y="168910"/>
                  </a:lnTo>
                  <a:lnTo>
                    <a:pt x="98526" y="167640"/>
                  </a:lnTo>
                  <a:lnTo>
                    <a:pt x="99072" y="166370"/>
                  </a:lnTo>
                  <a:lnTo>
                    <a:pt x="103809" y="167640"/>
                  </a:lnTo>
                  <a:lnTo>
                    <a:pt x="104000" y="167640"/>
                  </a:lnTo>
                  <a:lnTo>
                    <a:pt x="104432" y="168910"/>
                  </a:lnTo>
                  <a:lnTo>
                    <a:pt x="105054" y="168910"/>
                  </a:lnTo>
                  <a:lnTo>
                    <a:pt x="106362" y="167640"/>
                  </a:lnTo>
                  <a:lnTo>
                    <a:pt x="105676" y="167640"/>
                  </a:lnTo>
                  <a:lnTo>
                    <a:pt x="106959" y="166776"/>
                  </a:lnTo>
                  <a:lnTo>
                    <a:pt x="106362" y="167640"/>
                  </a:lnTo>
                  <a:lnTo>
                    <a:pt x="108356" y="167640"/>
                  </a:lnTo>
                  <a:lnTo>
                    <a:pt x="107365" y="166497"/>
                  </a:lnTo>
                  <a:lnTo>
                    <a:pt x="107569" y="166370"/>
                  </a:lnTo>
                  <a:lnTo>
                    <a:pt x="107238" y="166370"/>
                  </a:lnTo>
                  <a:lnTo>
                    <a:pt x="105918" y="166370"/>
                  </a:lnTo>
                  <a:lnTo>
                    <a:pt x="107238" y="165100"/>
                  </a:lnTo>
                  <a:lnTo>
                    <a:pt x="105105" y="165100"/>
                  </a:lnTo>
                  <a:lnTo>
                    <a:pt x="106819" y="163830"/>
                  </a:lnTo>
                  <a:lnTo>
                    <a:pt x="102844" y="163830"/>
                  </a:lnTo>
                  <a:lnTo>
                    <a:pt x="102438" y="162560"/>
                  </a:lnTo>
                  <a:lnTo>
                    <a:pt x="104381" y="162560"/>
                  </a:lnTo>
                  <a:lnTo>
                    <a:pt x="106895" y="163830"/>
                  </a:lnTo>
                  <a:lnTo>
                    <a:pt x="105435" y="162560"/>
                  </a:lnTo>
                  <a:lnTo>
                    <a:pt x="106794" y="162560"/>
                  </a:lnTo>
                  <a:lnTo>
                    <a:pt x="109715" y="163830"/>
                  </a:lnTo>
                  <a:lnTo>
                    <a:pt x="107454" y="162560"/>
                  </a:lnTo>
                  <a:lnTo>
                    <a:pt x="111480" y="161290"/>
                  </a:lnTo>
                  <a:lnTo>
                    <a:pt x="109905" y="160020"/>
                  </a:lnTo>
                  <a:lnTo>
                    <a:pt x="106514" y="160020"/>
                  </a:lnTo>
                  <a:lnTo>
                    <a:pt x="106337" y="159931"/>
                  </a:lnTo>
                  <a:lnTo>
                    <a:pt x="110604" y="158750"/>
                  </a:lnTo>
                  <a:lnTo>
                    <a:pt x="108369" y="158750"/>
                  </a:lnTo>
                  <a:lnTo>
                    <a:pt x="108597" y="157480"/>
                  </a:lnTo>
                  <a:lnTo>
                    <a:pt x="107302" y="156222"/>
                  </a:lnTo>
                  <a:lnTo>
                    <a:pt x="107302" y="158750"/>
                  </a:lnTo>
                  <a:lnTo>
                    <a:pt x="106197" y="159854"/>
                  </a:lnTo>
                  <a:lnTo>
                    <a:pt x="104013" y="158750"/>
                  </a:lnTo>
                  <a:lnTo>
                    <a:pt x="107302" y="158750"/>
                  </a:lnTo>
                  <a:lnTo>
                    <a:pt x="107302" y="156222"/>
                  </a:lnTo>
                  <a:lnTo>
                    <a:pt x="106324" y="156210"/>
                  </a:lnTo>
                  <a:lnTo>
                    <a:pt x="106553" y="154940"/>
                  </a:lnTo>
                  <a:lnTo>
                    <a:pt x="105816" y="156210"/>
                  </a:lnTo>
                  <a:lnTo>
                    <a:pt x="104000" y="154940"/>
                  </a:lnTo>
                  <a:lnTo>
                    <a:pt x="105346" y="154940"/>
                  </a:lnTo>
                  <a:lnTo>
                    <a:pt x="102184" y="153670"/>
                  </a:lnTo>
                  <a:lnTo>
                    <a:pt x="108864" y="153670"/>
                  </a:lnTo>
                  <a:lnTo>
                    <a:pt x="106781" y="152400"/>
                  </a:lnTo>
                  <a:lnTo>
                    <a:pt x="104787" y="151130"/>
                  </a:lnTo>
                  <a:lnTo>
                    <a:pt x="105676" y="151130"/>
                  </a:lnTo>
                  <a:lnTo>
                    <a:pt x="107200" y="152400"/>
                  </a:lnTo>
                  <a:lnTo>
                    <a:pt x="108077" y="152400"/>
                  </a:lnTo>
                  <a:lnTo>
                    <a:pt x="110248" y="153670"/>
                  </a:lnTo>
                  <a:lnTo>
                    <a:pt x="111137" y="153670"/>
                  </a:lnTo>
                  <a:lnTo>
                    <a:pt x="108864" y="152400"/>
                  </a:lnTo>
                  <a:lnTo>
                    <a:pt x="109245" y="152400"/>
                  </a:lnTo>
                  <a:lnTo>
                    <a:pt x="105765" y="151130"/>
                  </a:lnTo>
                  <a:lnTo>
                    <a:pt x="107111" y="151130"/>
                  </a:lnTo>
                  <a:lnTo>
                    <a:pt x="101295" y="149860"/>
                  </a:lnTo>
                  <a:lnTo>
                    <a:pt x="107696" y="149860"/>
                  </a:lnTo>
                  <a:lnTo>
                    <a:pt x="112903" y="149860"/>
                  </a:lnTo>
                  <a:lnTo>
                    <a:pt x="107137" y="148590"/>
                  </a:lnTo>
                  <a:lnTo>
                    <a:pt x="108877" y="147320"/>
                  </a:lnTo>
                  <a:lnTo>
                    <a:pt x="107734" y="147320"/>
                  </a:lnTo>
                  <a:lnTo>
                    <a:pt x="105321" y="146050"/>
                  </a:lnTo>
                  <a:lnTo>
                    <a:pt x="109194" y="146050"/>
                  </a:lnTo>
                  <a:lnTo>
                    <a:pt x="110985" y="144780"/>
                  </a:lnTo>
                  <a:lnTo>
                    <a:pt x="106921" y="143510"/>
                  </a:lnTo>
                  <a:lnTo>
                    <a:pt x="109702" y="143510"/>
                  </a:lnTo>
                  <a:lnTo>
                    <a:pt x="110947" y="142240"/>
                  </a:lnTo>
                  <a:lnTo>
                    <a:pt x="110083" y="142074"/>
                  </a:lnTo>
                  <a:lnTo>
                    <a:pt x="110134" y="140970"/>
                  </a:lnTo>
                  <a:lnTo>
                    <a:pt x="110451" y="140970"/>
                  </a:lnTo>
                  <a:lnTo>
                    <a:pt x="109829" y="140779"/>
                  </a:lnTo>
                  <a:lnTo>
                    <a:pt x="109829" y="142024"/>
                  </a:lnTo>
                  <a:lnTo>
                    <a:pt x="104025" y="140970"/>
                  </a:lnTo>
                  <a:lnTo>
                    <a:pt x="108572" y="140970"/>
                  </a:lnTo>
                  <a:lnTo>
                    <a:pt x="109829" y="142024"/>
                  </a:lnTo>
                  <a:lnTo>
                    <a:pt x="109829" y="140779"/>
                  </a:lnTo>
                  <a:lnTo>
                    <a:pt x="106514" y="139700"/>
                  </a:lnTo>
                  <a:lnTo>
                    <a:pt x="107607" y="139700"/>
                  </a:lnTo>
                  <a:lnTo>
                    <a:pt x="105460" y="138430"/>
                  </a:lnTo>
                  <a:lnTo>
                    <a:pt x="105689" y="138430"/>
                  </a:lnTo>
                  <a:lnTo>
                    <a:pt x="105587" y="137947"/>
                  </a:lnTo>
                  <a:lnTo>
                    <a:pt x="109639" y="137160"/>
                  </a:lnTo>
                  <a:lnTo>
                    <a:pt x="106349" y="135890"/>
                  </a:lnTo>
                  <a:lnTo>
                    <a:pt x="103060" y="134620"/>
                  </a:lnTo>
                  <a:lnTo>
                    <a:pt x="108661" y="134620"/>
                  </a:lnTo>
                  <a:lnTo>
                    <a:pt x="108077" y="133350"/>
                  </a:lnTo>
                  <a:lnTo>
                    <a:pt x="107556" y="132080"/>
                  </a:lnTo>
                  <a:lnTo>
                    <a:pt x="108292" y="132080"/>
                  </a:lnTo>
                  <a:lnTo>
                    <a:pt x="110324" y="130810"/>
                  </a:lnTo>
                  <a:lnTo>
                    <a:pt x="114541" y="130810"/>
                  </a:lnTo>
                  <a:lnTo>
                    <a:pt x="108140" y="128651"/>
                  </a:lnTo>
                  <a:lnTo>
                    <a:pt x="108140" y="129540"/>
                  </a:lnTo>
                  <a:lnTo>
                    <a:pt x="106464" y="130810"/>
                  </a:lnTo>
                  <a:lnTo>
                    <a:pt x="102476" y="130810"/>
                  </a:lnTo>
                  <a:lnTo>
                    <a:pt x="104749" y="129540"/>
                  </a:lnTo>
                  <a:lnTo>
                    <a:pt x="108140" y="129540"/>
                  </a:lnTo>
                  <a:lnTo>
                    <a:pt x="108140" y="128651"/>
                  </a:lnTo>
                  <a:lnTo>
                    <a:pt x="107035" y="128270"/>
                  </a:lnTo>
                  <a:lnTo>
                    <a:pt x="113804" y="128270"/>
                  </a:lnTo>
                  <a:lnTo>
                    <a:pt x="109067" y="127000"/>
                  </a:lnTo>
                  <a:lnTo>
                    <a:pt x="109677" y="125730"/>
                  </a:lnTo>
                  <a:lnTo>
                    <a:pt x="110693" y="125730"/>
                  </a:lnTo>
                  <a:lnTo>
                    <a:pt x="107353" y="124460"/>
                  </a:lnTo>
                  <a:lnTo>
                    <a:pt x="106362" y="123190"/>
                  </a:lnTo>
                  <a:lnTo>
                    <a:pt x="105257" y="123190"/>
                  </a:lnTo>
                  <a:lnTo>
                    <a:pt x="104609" y="121920"/>
                  </a:lnTo>
                  <a:lnTo>
                    <a:pt x="110350" y="121920"/>
                  </a:lnTo>
                  <a:lnTo>
                    <a:pt x="111048" y="120650"/>
                  </a:lnTo>
                  <a:lnTo>
                    <a:pt x="112661" y="121920"/>
                  </a:lnTo>
                  <a:lnTo>
                    <a:pt x="112306" y="120650"/>
                  </a:lnTo>
                  <a:lnTo>
                    <a:pt x="108229" y="119380"/>
                  </a:lnTo>
                  <a:lnTo>
                    <a:pt x="108673" y="118110"/>
                  </a:lnTo>
                  <a:lnTo>
                    <a:pt x="107442" y="118110"/>
                  </a:lnTo>
                  <a:lnTo>
                    <a:pt x="103479" y="116840"/>
                  </a:lnTo>
                  <a:lnTo>
                    <a:pt x="109778" y="118110"/>
                  </a:lnTo>
                  <a:lnTo>
                    <a:pt x="106870" y="116840"/>
                  </a:lnTo>
                  <a:lnTo>
                    <a:pt x="110070" y="116840"/>
                  </a:lnTo>
                  <a:lnTo>
                    <a:pt x="107238" y="115570"/>
                  </a:lnTo>
                  <a:lnTo>
                    <a:pt x="106591" y="114300"/>
                  </a:lnTo>
                  <a:lnTo>
                    <a:pt x="109562" y="115570"/>
                  </a:lnTo>
                  <a:lnTo>
                    <a:pt x="110985" y="115570"/>
                  </a:lnTo>
                  <a:lnTo>
                    <a:pt x="112725" y="116840"/>
                  </a:lnTo>
                  <a:lnTo>
                    <a:pt x="112623" y="115570"/>
                  </a:lnTo>
                  <a:lnTo>
                    <a:pt x="110629" y="114300"/>
                  </a:lnTo>
                  <a:lnTo>
                    <a:pt x="110959" y="115417"/>
                  </a:lnTo>
                  <a:lnTo>
                    <a:pt x="108165" y="114300"/>
                  </a:lnTo>
                  <a:lnTo>
                    <a:pt x="106680" y="114300"/>
                  </a:lnTo>
                  <a:lnTo>
                    <a:pt x="106870" y="113030"/>
                  </a:lnTo>
                  <a:lnTo>
                    <a:pt x="114795" y="114300"/>
                  </a:lnTo>
                  <a:lnTo>
                    <a:pt x="112928" y="113030"/>
                  </a:lnTo>
                  <a:lnTo>
                    <a:pt x="109194" y="110490"/>
                  </a:lnTo>
                  <a:lnTo>
                    <a:pt x="115443" y="110490"/>
                  </a:lnTo>
                  <a:lnTo>
                    <a:pt x="112712" y="109220"/>
                  </a:lnTo>
                  <a:lnTo>
                    <a:pt x="117119" y="107950"/>
                  </a:lnTo>
                  <a:lnTo>
                    <a:pt x="116890" y="105410"/>
                  </a:lnTo>
                  <a:lnTo>
                    <a:pt x="110413" y="104140"/>
                  </a:lnTo>
                  <a:lnTo>
                    <a:pt x="110617" y="104140"/>
                  </a:lnTo>
                  <a:lnTo>
                    <a:pt x="114566" y="102870"/>
                  </a:lnTo>
                  <a:lnTo>
                    <a:pt x="116471" y="102870"/>
                  </a:lnTo>
                  <a:lnTo>
                    <a:pt x="115912" y="104140"/>
                  </a:lnTo>
                  <a:lnTo>
                    <a:pt x="117348" y="104140"/>
                  </a:lnTo>
                  <a:lnTo>
                    <a:pt x="117970" y="102870"/>
                  </a:lnTo>
                  <a:lnTo>
                    <a:pt x="120103" y="104140"/>
                  </a:lnTo>
                  <a:lnTo>
                    <a:pt x="121869" y="102870"/>
                  </a:lnTo>
                  <a:lnTo>
                    <a:pt x="118656" y="102870"/>
                  </a:lnTo>
                  <a:lnTo>
                    <a:pt x="119595" y="101600"/>
                  </a:lnTo>
                  <a:lnTo>
                    <a:pt x="116573" y="102870"/>
                  </a:lnTo>
                  <a:lnTo>
                    <a:pt x="113360" y="100330"/>
                  </a:lnTo>
                  <a:lnTo>
                    <a:pt x="122047" y="101600"/>
                  </a:lnTo>
                  <a:lnTo>
                    <a:pt x="118884" y="100330"/>
                  </a:lnTo>
                  <a:lnTo>
                    <a:pt x="119735" y="100330"/>
                  </a:lnTo>
                  <a:lnTo>
                    <a:pt x="121196" y="97790"/>
                  </a:lnTo>
                  <a:lnTo>
                    <a:pt x="119291" y="97307"/>
                  </a:lnTo>
                  <a:lnTo>
                    <a:pt x="119595" y="96520"/>
                  </a:lnTo>
                  <a:lnTo>
                    <a:pt x="120091" y="95250"/>
                  </a:lnTo>
                  <a:lnTo>
                    <a:pt x="118910" y="94754"/>
                  </a:lnTo>
                  <a:lnTo>
                    <a:pt x="118910" y="97205"/>
                  </a:lnTo>
                  <a:lnTo>
                    <a:pt x="116179" y="96520"/>
                  </a:lnTo>
                  <a:lnTo>
                    <a:pt x="118681" y="96520"/>
                  </a:lnTo>
                  <a:lnTo>
                    <a:pt x="118910" y="97205"/>
                  </a:lnTo>
                  <a:lnTo>
                    <a:pt x="118910" y="94754"/>
                  </a:lnTo>
                  <a:lnTo>
                    <a:pt x="114147" y="92710"/>
                  </a:lnTo>
                  <a:lnTo>
                    <a:pt x="117475" y="91440"/>
                  </a:lnTo>
                  <a:lnTo>
                    <a:pt x="118999" y="92710"/>
                  </a:lnTo>
                  <a:lnTo>
                    <a:pt x="118592" y="91440"/>
                  </a:lnTo>
                  <a:lnTo>
                    <a:pt x="119405" y="91440"/>
                  </a:lnTo>
                  <a:lnTo>
                    <a:pt x="116789" y="90170"/>
                  </a:lnTo>
                  <a:lnTo>
                    <a:pt x="119456" y="90170"/>
                  </a:lnTo>
                  <a:lnTo>
                    <a:pt x="121704" y="88900"/>
                  </a:lnTo>
                  <a:lnTo>
                    <a:pt x="115519" y="87630"/>
                  </a:lnTo>
                  <a:lnTo>
                    <a:pt x="114630" y="86360"/>
                  </a:lnTo>
                  <a:lnTo>
                    <a:pt x="119214" y="86360"/>
                  </a:lnTo>
                  <a:lnTo>
                    <a:pt x="121678" y="85090"/>
                  </a:lnTo>
                  <a:lnTo>
                    <a:pt x="122326" y="85090"/>
                  </a:lnTo>
                  <a:lnTo>
                    <a:pt x="123139" y="82550"/>
                  </a:lnTo>
                  <a:lnTo>
                    <a:pt x="118948" y="81280"/>
                  </a:lnTo>
                  <a:lnTo>
                    <a:pt x="117386" y="78740"/>
                  </a:lnTo>
                  <a:lnTo>
                    <a:pt x="122491" y="78740"/>
                  </a:lnTo>
                  <a:lnTo>
                    <a:pt x="119938" y="76200"/>
                  </a:lnTo>
                  <a:lnTo>
                    <a:pt x="122948" y="74930"/>
                  </a:lnTo>
                  <a:lnTo>
                    <a:pt x="122085" y="74930"/>
                  </a:lnTo>
                  <a:lnTo>
                    <a:pt x="119392" y="73660"/>
                  </a:lnTo>
                  <a:lnTo>
                    <a:pt x="119951" y="73660"/>
                  </a:lnTo>
                  <a:lnTo>
                    <a:pt x="115951" y="72390"/>
                  </a:lnTo>
                  <a:lnTo>
                    <a:pt x="123215" y="72390"/>
                  </a:lnTo>
                  <a:lnTo>
                    <a:pt x="123393" y="71120"/>
                  </a:lnTo>
                  <a:lnTo>
                    <a:pt x="117932" y="69850"/>
                  </a:lnTo>
                  <a:lnTo>
                    <a:pt x="121145" y="69850"/>
                  </a:lnTo>
                  <a:lnTo>
                    <a:pt x="120738" y="67310"/>
                  </a:lnTo>
                  <a:lnTo>
                    <a:pt x="120167" y="66040"/>
                  </a:lnTo>
                  <a:lnTo>
                    <a:pt x="122847" y="66040"/>
                  </a:lnTo>
                  <a:lnTo>
                    <a:pt x="121539" y="64770"/>
                  </a:lnTo>
                  <a:lnTo>
                    <a:pt x="120294" y="63500"/>
                  </a:lnTo>
                  <a:lnTo>
                    <a:pt x="123240" y="64770"/>
                  </a:lnTo>
                  <a:lnTo>
                    <a:pt x="124587" y="62230"/>
                  </a:lnTo>
                  <a:lnTo>
                    <a:pt x="124066" y="60960"/>
                  </a:lnTo>
                  <a:lnTo>
                    <a:pt x="126428" y="60960"/>
                  </a:lnTo>
                  <a:lnTo>
                    <a:pt x="117779" y="59690"/>
                  </a:lnTo>
                  <a:lnTo>
                    <a:pt x="117703" y="58420"/>
                  </a:lnTo>
                  <a:lnTo>
                    <a:pt x="122123" y="58420"/>
                  </a:lnTo>
                  <a:lnTo>
                    <a:pt x="122237" y="57150"/>
                  </a:lnTo>
                  <a:lnTo>
                    <a:pt x="126276" y="57150"/>
                  </a:lnTo>
                  <a:lnTo>
                    <a:pt x="122466" y="54610"/>
                  </a:lnTo>
                  <a:lnTo>
                    <a:pt x="124371" y="54610"/>
                  </a:lnTo>
                  <a:lnTo>
                    <a:pt x="124536" y="55880"/>
                  </a:lnTo>
                  <a:lnTo>
                    <a:pt x="124714" y="54610"/>
                  </a:lnTo>
                  <a:lnTo>
                    <a:pt x="127812" y="53340"/>
                  </a:lnTo>
                  <a:lnTo>
                    <a:pt x="124879" y="52717"/>
                  </a:lnTo>
                  <a:lnTo>
                    <a:pt x="122339" y="50800"/>
                  </a:lnTo>
                  <a:lnTo>
                    <a:pt x="123583" y="50800"/>
                  </a:lnTo>
                  <a:lnTo>
                    <a:pt x="119964" y="49530"/>
                  </a:lnTo>
                  <a:lnTo>
                    <a:pt x="118960" y="49530"/>
                  </a:lnTo>
                  <a:lnTo>
                    <a:pt x="118046" y="48260"/>
                  </a:lnTo>
                  <a:lnTo>
                    <a:pt x="116954" y="48260"/>
                  </a:lnTo>
                  <a:lnTo>
                    <a:pt x="118592" y="46990"/>
                  </a:lnTo>
                  <a:lnTo>
                    <a:pt x="120421" y="48260"/>
                  </a:lnTo>
                  <a:lnTo>
                    <a:pt x="120713" y="46990"/>
                  </a:lnTo>
                  <a:lnTo>
                    <a:pt x="119722" y="46990"/>
                  </a:lnTo>
                  <a:lnTo>
                    <a:pt x="117614" y="45720"/>
                  </a:lnTo>
                  <a:lnTo>
                    <a:pt x="116522" y="45720"/>
                  </a:lnTo>
                  <a:lnTo>
                    <a:pt x="118529" y="44450"/>
                  </a:lnTo>
                  <a:lnTo>
                    <a:pt x="121158" y="45720"/>
                  </a:lnTo>
                  <a:lnTo>
                    <a:pt x="119583" y="44450"/>
                  </a:lnTo>
                  <a:lnTo>
                    <a:pt x="120192" y="44450"/>
                  </a:lnTo>
                  <a:lnTo>
                    <a:pt x="122326" y="43180"/>
                  </a:lnTo>
                  <a:lnTo>
                    <a:pt x="124333" y="43180"/>
                  </a:lnTo>
                  <a:lnTo>
                    <a:pt x="127939" y="44450"/>
                  </a:lnTo>
                  <a:close/>
                </a:path>
                <a:path w="128905" h="548004">
                  <a:moveTo>
                    <a:pt x="128498" y="11430"/>
                  </a:moveTo>
                  <a:lnTo>
                    <a:pt x="126098" y="10160"/>
                  </a:lnTo>
                  <a:lnTo>
                    <a:pt x="123698" y="8890"/>
                  </a:lnTo>
                  <a:lnTo>
                    <a:pt x="122008" y="8890"/>
                  </a:lnTo>
                  <a:lnTo>
                    <a:pt x="120523" y="6350"/>
                  </a:lnTo>
                  <a:lnTo>
                    <a:pt x="121462" y="6845"/>
                  </a:lnTo>
                  <a:lnTo>
                    <a:pt x="120764" y="6350"/>
                  </a:lnTo>
                  <a:lnTo>
                    <a:pt x="121894" y="6350"/>
                  </a:lnTo>
                  <a:lnTo>
                    <a:pt x="123545" y="7620"/>
                  </a:lnTo>
                  <a:lnTo>
                    <a:pt x="120904" y="5080"/>
                  </a:lnTo>
                  <a:lnTo>
                    <a:pt x="122212" y="3810"/>
                  </a:lnTo>
                  <a:lnTo>
                    <a:pt x="127393" y="6350"/>
                  </a:lnTo>
                  <a:lnTo>
                    <a:pt x="127914" y="5080"/>
                  </a:lnTo>
                  <a:lnTo>
                    <a:pt x="127342" y="3810"/>
                  </a:lnTo>
                  <a:lnTo>
                    <a:pt x="123342" y="2540"/>
                  </a:lnTo>
                  <a:lnTo>
                    <a:pt x="118681" y="2540"/>
                  </a:lnTo>
                  <a:lnTo>
                    <a:pt x="113817" y="1270"/>
                  </a:lnTo>
                  <a:lnTo>
                    <a:pt x="108966" y="0"/>
                  </a:lnTo>
                  <a:lnTo>
                    <a:pt x="108254" y="254"/>
                  </a:lnTo>
                  <a:lnTo>
                    <a:pt x="108254" y="2540"/>
                  </a:lnTo>
                  <a:lnTo>
                    <a:pt x="105867" y="2540"/>
                  </a:lnTo>
                  <a:lnTo>
                    <a:pt x="105829" y="1447"/>
                  </a:lnTo>
                  <a:lnTo>
                    <a:pt x="108254" y="2540"/>
                  </a:lnTo>
                  <a:lnTo>
                    <a:pt x="108254" y="254"/>
                  </a:lnTo>
                  <a:lnTo>
                    <a:pt x="105410" y="1270"/>
                  </a:lnTo>
                  <a:lnTo>
                    <a:pt x="105638" y="1371"/>
                  </a:lnTo>
                  <a:lnTo>
                    <a:pt x="103568" y="2540"/>
                  </a:lnTo>
                  <a:lnTo>
                    <a:pt x="104152" y="2540"/>
                  </a:lnTo>
                  <a:lnTo>
                    <a:pt x="106400" y="3810"/>
                  </a:lnTo>
                  <a:lnTo>
                    <a:pt x="103835" y="3810"/>
                  </a:lnTo>
                  <a:lnTo>
                    <a:pt x="105918" y="5080"/>
                  </a:lnTo>
                  <a:lnTo>
                    <a:pt x="107276" y="4292"/>
                  </a:lnTo>
                  <a:lnTo>
                    <a:pt x="108661" y="5080"/>
                  </a:lnTo>
                  <a:lnTo>
                    <a:pt x="107391" y="4229"/>
                  </a:lnTo>
                  <a:lnTo>
                    <a:pt x="108127" y="3810"/>
                  </a:lnTo>
                  <a:lnTo>
                    <a:pt x="109448" y="5080"/>
                  </a:lnTo>
                  <a:lnTo>
                    <a:pt x="108661" y="5080"/>
                  </a:lnTo>
                  <a:lnTo>
                    <a:pt x="106121" y="5080"/>
                  </a:lnTo>
                  <a:lnTo>
                    <a:pt x="105156" y="6350"/>
                  </a:lnTo>
                  <a:lnTo>
                    <a:pt x="104940" y="6350"/>
                  </a:lnTo>
                  <a:lnTo>
                    <a:pt x="108204" y="8890"/>
                  </a:lnTo>
                  <a:lnTo>
                    <a:pt x="105918" y="8255"/>
                  </a:lnTo>
                  <a:lnTo>
                    <a:pt x="107022" y="8826"/>
                  </a:lnTo>
                  <a:lnTo>
                    <a:pt x="101892" y="7620"/>
                  </a:lnTo>
                  <a:lnTo>
                    <a:pt x="105130" y="10160"/>
                  </a:lnTo>
                  <a:lnTo>
                    <a:pt x="118033" y="10160"/>
                  </a:lnTo>
                  <a:lnTo>
                    <a:pt x="128498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442810" y="10628611"/>
              <a:ext cx="365760" cy="443230"/>
            </a:xfrm>
            <a:custGeom>
              <a:avLst/>
              <a:gdLst/>
              <a:ahLst/>
              <a:cxnLst/>
              <a:rect l="l" t="t" r="r" b="b"/>
              <a:pathLst>
                <a:path w="365759" h="443229">
                  <a:moveTo>
                    <a:pt x="2095" y="369265"/>
                  </a:moveTo>
                  <a:lnTo>
                    <a:pt x="1917" y="369976"/>
                  </a:lnTo>
                  <a:lnTo>
                    <a:pt x="1409" y="371182"/>
                  </a:lnTo>
                  <a:lnTo>
                    <a:pt x="1282" y="372643"/>
                  </a:lnTo>
                  <a:lnTo>
                    <a:pt x="1993" y="370738"/>
                  </a:lnTo>
                  <a:lnTo>
                    <a:pt x="2095" y="369265"/>
                  </a:lnTo>
                  <a:close/>
                </a:path>
                <a:path w="365759" h="443229">
                  <a:moveTo>
                    <a:pt x="2298" y="371182"/>
                  </a:moveTo>
                  <a:lnTo>
                    <a:pt x="1993" y="371881"/>
                  </a:lnTo>
                  <a:lnTo>
                    <a:pt x="2235" y="371373"/>
                  </a:lnTo>
                  <a:lnTo>
                    <a:pt x="2298" y="371182"/>
                  </a:lnTo>
                  <a:close/>
                </a:path>
                <a:path w="365759" h="443229">
                  <a:moveTo>
                    <a:pt x="3416" y="372910"/>
                  </a:moveTo>
                  <a:lnTo>
                    <a:pt x="3314" y="373189"/>
                  </a:lnTo>
                  <a:lnTo>
                    <a:pt x="3276" y="373418"/>
                  </a:lnTo>
                  <a:lnTo>
                    <a:pt x="3416" y="372910"/>
                  </a:lnTo>
                  <a:close/>
                </a:path>
                <a:path w="365759" h="443229">
                  <a:moveTo>
                    <a:pt x="9258" y="376555"/>
                  </a:moveTo>
                  <a:lnTo>
                    <a:pt x="8534" y="377850"/>
                  </a:lnTo>
                  <a:lnTo>
                    <a:pt x="8966" y="378104"/>
                  </a:lnTo>
                  <a:lnTo>
                    <a:pt x="9258" y="376555"/>
                  </a:lnTo>
                  <a:close/>
                </a:path>
                <a:path w="365759" h="443229">
                  <a:moveTo>
                    <a:pt x="9486" y="375361"/>
                  </a:moveTo>
                  <a:lnTo>
                    <a:pt x="9258" y="376555"/>
                  </a:lnTo>
                  <a:lnTo>
                    <a:pt x="9448" y="375818"/>
                  </a:lnTo>
                  <a:lnTo>
                    <a:pt x="9486" y="375361"/>
                  </a:lnTo>
                  <a:close/>
                </a:path>
                <a:path w="365759" h="443229">
                  <a:moveTo>
                    <a:pt x="13474" y="371983"/>
                  </a:moveTo>
                  <a:lnTo>
                    <a:pt x="12992" y="374015"/>
                  </a:lnTo>
                  <a:lnTo>
                    <a:pt x="12357" y="374624"/>
                  </a:lnTo>
                  <a:lnTo>
                    <a:pt x="12954" y="374573"/>
                  </a:lnTo>
                  <a:lnTo>
                    <a:pt x="13119" y="373761"/>
                  </a:lnTo>
                  <a:lnTo>
                    <a:pt x="13296" y="372859"/>
                  </a:lnTo>
                  <a:lnTo>
                    <a:pt x="13474" y="371983"/>
                  </a:lnTo>
                  <a:close/>
                </a:path>
                <a:path w="365759" h="443229">
                  <a:moveTo>
                    <a:pt x="14439" y="368833"/>
                  </a:moveTo>
                  <a:lnTo>
                    <a:pt x="13754" y="371373"/>
                  </a:lnTo>
                  <a:lnTo>
                    <a:pt x="13944" y="371119"/>
                  </a:lnTo>
                  <a:lnTo>
                    <a:pt x="14020" y="370865"/>
                  </a:lnTo>
                  <a:lnTo>
                    <a:pt x="13995" y="371043"/>
                  </a:lnTo>
                  <a:lnTo>
                    <a:pt x="14122" y="370865"/>
                  </a:lnTo>
                  <a:lnTo>
                    <a:pt x="14312" y="370598"/>
                  </a:lnTo>
                  <a:lnTo>
                    <a:pt x="14439" y="368833"/>
                  </a:lnTo>
                  <a:close/>
                </a:path>
                <a:path w="365759" h="443229">
                  <a:moveTo>
                    <a:pt x="14541" y="370243"/>
                  </a:moveTo>
                  <a:lnTo>
                    <a:pt x="14401" y="370484"/>
                  </a:lnTo>
                  <a:lnTo>
                    <a:pt x="14338" y="371246"/>
                  </a:lnTo>
                  <a:lnTo>
                    <a:pt x="14541" y="370243"/>
                  </a:lnTo>
                  <a:close/>
                </a:path>
                <a:path w="365759" h="443229">
                  <a:moveTo>
                    <a:pt x="18148" y="374675"/>
                  </a:moveTo>
                  <a:lnTo>
                    <a:pt x="17856" y="374307"/>
                  </a:lnTo>
                  <a:lnTo>
                    <a:pt x="17449" y="378104"/>
                  </a:lnTo>
                  <a:lnTo>
                    <a:pt x="18122" y="375183"/>
                  </a:lnTo>
                  <a:lnTo>
                    <a:pt x="18148" y="374675"/>
                  </a:lnTo>
                  <a:close/>
                </a:path>
                <a:path w="365759" h="443229">
                  <a:moveTo>
                    <a:pt x="18453" y="373761"/>
                  </a:moveTo>
                  <a:lnTo>
                    <a:pt x="18148" y="374675"/>
                  </a:lnTo>
                  <a:lnTo>
                    <a:pt x="18453" y="373761"/>
                  </a:lnTo>
                  <a:close/>
                </a:path>
                <a:path w="365759" h="443229">
                  <a:moveTo>
                    <a:pt x="18669" y="372846"/>
                  </a:moveTo>
                  <a:lnTo>
                    <a:pt x="18453" y="373761"/>
                  </a:lnTo>
                  <a:lnTo>
                    <a:pt x="18580" y="373405"/>
                  </a:lnTo>
                  <a:lnTo>
                    <a:pt x="18669" y="372846"/>
                  </a:lnTo>
                  <a:close/>
                </a:path>
                <a:path w="365759" h="443229">
                  <a:moveTo>
                    <a:pt x="21031" y="355371"/>
                  </a:moveTo>
                  <a:lnTo>
                    <a:pt x="20662" y="356006"/>
                  </a:lnTo>
                  <a:lnTo>
                    <a:pt x="20840" y="355752"/>
                  </a:lnTo>
                  <a:lnTo>
                    <a:pt x="21031" y="355371"/>
                  </a:lnTo>
                  <a:close/>
                </a:path>
                <a:path w="365759" h="443229">
                  <a:moveTo>
                    <a:pt x="21386" y="354736"/>
                  </a:moveTo>
                  <a:lnTo>
                    <a:pt x="21247" y="354990"/>
                  </a:lnTo>
                  <a:lnTo>
                    <a:pt x="21145" y="355498"/>
                  </a:lnTo>
                  <a:lnTo>
                    <a:pt x="21386" y="354736"/>
                  </a:lnTo>
                  <a:close/>
                </a:path>
                <a:path w="365759" h="443229">
                  <a:moveTo>
                    <a:pt x="24053" y="376834"/>
                  </a:moveTo>
                  <a:lnTo>
                    <a:pt x="23825" y="377850"/>
                  </a:lnTo>
                  <a:lnTo>
                    <a:pt x="23723" y="378231"/>
                  </a:lnTo>
                  <a:lnTo>
                    <a:pt x="23596" y="379882"/>
                  </a:lnTo>
                  <a:lnTo>
                    <a:pt x="24053" y="376834"/>
                  </a:lnTo>
                  <a:close/>
                </a:path>
                <a:path w="365759" h="443229">
                  <a:moveTo>
                    <a:pt x="26365" y="350799"/>
                  </a:moveTo>
                  <a:lnTo>
                    <a:pt x="25742" y="351561"/>
                  </a:lnTo>
                  <a:lnTo>
                    <a:pt x="26187" y="351561"/>
                  </a:lnTo>
                  <a:lnTo>
                    <a:pt x="26365" y="350799"/>
                  </a:lnTo>
                  <a:close/>
                </a:path>
                <a:path w="365759" h="443229">
                  <a:moveTo>
                    <a:pt x="33858" y="380542"/>
                  </a:moveTo>
                  <a:lnTo>
                    <a:pt x="33616" y="381139"/>
                  </a:lnTo>
                  <a:lnTo>
                    <a:pt x="33858" y="380542"/>
                  </a:lnTo>
                  <a:close/>
                </a:path>
                <a:path w="365759" h="443229">
                  <a:moveTo>
                    <a:pt x="35052" y="380136"/>
                  </a:moveTo>
                  <a:lnTo>
                    <a:pt x="34848" y="380441"/>
                  </a:lnTo>
                  <a:lnTo>
                    <a:pt x="35052" y="380136"/>
                  </a:lnTo>
                  <a:close/>
                </a:path>
                <a:path w="365759" h="443229">
                  <a:moveTo>
                    <a:pt x="36182" y="122770"/>
                  </a:moveTo>
                  <a:lnTo>
                    <a:pt x="35979" y="122618"/>
                  </a:lnTo>
                  <a:lnTo>
                    <a:pt x="35610" y="122605"/>
                  </a:lnTo>
                  <a:lnTo>
                    <a:pt x="36182" y="122770"/>
                  </a:lnTo>
                  <a:close/>
                </a:path>
                <a:path w="365759" h="443229">
                  <a:moveTo>
                    <a:pt x="36830" y="126860"/>
                  </a:moveTo>
                  <a:lnTo>
                    <a:pt x="36499" y="126771"/>
                  </a:lnTo>
                  <a:lnTo>
                    <a:pt x="36830" y="126987"/>
                  </a:lnTo>
                  <a:lnTo>
                    <a:pt x="36830" y="126860"/>
                  </a:lnTo>
                  <a:close/>
                </a:path>
                <a:path w="365759" h="443229">
                  <a:moveTo>
                    <a:pt x="36893" y="380492"/>
                  </a:moveTo>
                  <a:lnTo>
                    <a:pt x="36068" y="382295"/>
                  </a:lnTo>
                  <a:lnTo>
                    <a:pt x="36423" y="381533"/>
                  </a:lnTo>
                  <a:lnTo>
                    <a:pt x="36715" y="381152"/>
                  </a:lnTo>
                  <a:lnTo>
                    <a:pt x="36893" y="380492"/>
                  </a:lnTo>
                  <a:close/>
                </a:path>
                <a:path w="365759" h="443229">
                  <a:moveTo>
                    <a:pt x="37134" y="123050"/>
                  </a:moveTo>
                  <a:lnTo>
                    <a:pt x="36182" y="122770"/>
                  </a:lnTo>
                  <a:lnTo>
                    <a:pt x="37134" y="123050"/>
                  </a:lnTo>
                  <a:close/>
                </a:path>
                <a:path w="365759" h="443229">
                  <a:moveTo>
                    <a:pt x="37503" y="127419"/>
                  </a:moveTo>
                  <a:lnTo>
                    <a:pt x="36842" y="126974"/>
                  </a:lnTo>
                  <a:lnTo>
                    <a:pt x="36690" y="127203"/>
                  </a:lnTo>
                  <a:lnTo>
                    <a:pt x="37503" y="127419"/>
                  </a:lnTo>
                  <a:close/>
                </a:path>
                <a:path w="365759" h="443229">
                  <a:moveTo>
                    <a:pt x="39801" y="122732"/>
                  </a:moveTo>
                  <a:lnTo>
                    <a:pt x="38074" y="122161"/>
                  </a:lnTo>
                  <a:lnTo>
                    <a:pt x="37795" y="122377"/>
                  </a:lnTo>
                  <a:lnTo>
                    <a:pt x="35699" y="122389"/>
                  </a:lnTo>
                  <a:lnTo>
                    <a:pt x="35979" y="122618"/>
                  </a:lnTo>
                  <a:lnTo>
                    <a:pt x="39801" y="122732"/>
                  </a:lnTo>
                  <a:close/>
                </a:path>
                <a:path w="365759" h="443229">
                  <a:moveTo>
                    <a:pt x="40297" y="355625"/>
                  </a:moveTo>
                  <a:lnTo>
                    <a:pt x="39751" y="356768"/>
                  </a:lnTo>
                  <a:lnTo>
                    <a:pt x="40259" y="356768"/>
                  </a:lnTo>
                  <a:lnTo>
                    <a:pt x="40297" y="355625"/>
                  </a:lnTo>
                  <a:close/>
                </a:path>
                <a:path w="365759" h="443229">
                  <a:moveTo>
                    <a:pt x="41541" y="379222"/>
                  </a:moveTo>
                  <a:lnTo>
                    <a:pt x="41008" y="380517"/>
                  </a:lnTo>
                  <a:lnTo>
                    <a:pt x="41262" y="380263"/>
                  </a:lnTo>
                  <a:lnTo>
                    <a:pt x="41363" y="380009"/>
                  </a:lnTo>
                  <a:lnTo>
                    <a:pt x="41541" y="379222"/>
                  </a:lnTo>
                  <a:close/>
                </a:path>
                <a:path w="365759" h="443229">
                  <a:moveTo>
                    <a:pt x="41643" y="379882"/>
                  </a:moveTo>
                  <a:lnTo>
                    <a:pt x="41313" y="380212"/>
                  </a:lnTo>
                  <a:lnTo>
                    <a:pt x="40944" y="381787"/>
                  </a:lnTo>
                  <a:lnTo>
                    <a:pt x="41643" y="379882"/>
                  </a:lnTo>
                  <a:close/>
                </a:path>
                <a:path w="365759" h="443229">
                  <a:moveTo>
                    <a:pt x="43345" y="355333"/>
                  </a:moveTo>
                  <a:lnTo>
                    <a:pt x="42760" y="356120"/>
                  </a:lnTo>
                  <a:lnTo>
                    <a:pt x="42887" y="356349"/>
                  </a:lnTo>
                  <a:lnTo>
                    <a:pt x="43345" y="355333"/>
                  </a:lnTo>
                  <a:close/>
                </a:path>
                <a:path w="365759" h="443229">
                  <a:moveTo>
                    <a:pt x="45478" y="91757"/>
                  </a:moveTo>
                  <a:lnTo>
                    <a:pt x="44805" y="91084"/>
                  </a:lnTo>
                  <a:lnTo>
                    <a:pt x="43103" y="91147"/>
                  </a:lnTo>
                  <a:lnTo>
                    <a:pt x="45478" y="91757"/>
                  </a:lnTo>
                  <a:close/>
                </a:path>
                <a:path w="365759" h="443229">
                  <a:moveTo>
                    <a:pt x="51866" y="120065"/>
                  </a:moveTo>
                  <a:lnTo>
                    <a:pt x="50863" y="120815"/>
                  </a:lnTo>
                  <a:lnTo>
                    <a:pt x="51409" y="120827"/>
                  </a:lnTo>
                  <a:lnTo>
                    <a:pt x="51866" y="120065"/>
                  </a:lnTo>
                  <a:close/>
                </a:path>
                <a:path w="365759" h="443229">
                  <a:moveTo>
                    <a:pt x="53606" y="121043"/>
                  </a:moveTo>
                  <a:lnTo>
                    <a:pt x="51409" y="120827"/>
                  </a:lnTo>
                  <a:lnTo>
                    <a:pt x="51219" y="121158"/>
                  </a:lnTo>
                  <a:lnTo>
                    <a:pt x="53606" y="121043"/>
                  </a:lnTo>
                  <a:close/>
                </a:path>
                <a:path w="365759" h="443229">
                  <a:moveTo>
                    <a:pt x="56261" y="118008"/>
                  </a:moveTo>
                  <a:lnTo>
                    <a:pt x="55054" y="117398"/>
                  </a:lnTo>
                  <a:lnTo>
                    <a:pt x="54013" y="117576"/>
                  </a:lnTo>
                  <a:lnTo>
                    <a:pt x="54444" y="118160"/>
                  </a:lnTo>
                  <a:lnTo>
                    <a:pt x="55626" y="117868"/>
                  </a:lnTo>
                  <a:lnTo>
                    <a:pt x="56261" y="118008"/>
                  </a:lnTo>
                  <a:close/>
                </a:path>
                <a:path w="365759" h="443229">
                  <a:moveTo>
                    <a:pt x="57302" y="120865"/>
                  </a:moveTo>
                  <a:lnTo>
                    <a:pt x="53606" y="121043"/>
                  </a:lnTo>
                  <a:lnTo>
                    <a:pt x="53746" y="121386"/>
                  </a:lnTo>
                  <a:lnTo>
                    <a:pt x="57302" y="120865"/>
                  </a:lnTo>
                  <a:close/>
                </a:path>
                <a:path w="365759" h="443229">
                  <a:moveTo>
                    <a:pt x="58356" y="388772"/>
                  </a:moveTo>
                  <a:lnTo>
                    <a:pt x="58343" y="388200"/>
                  </a:lnTo>
                  <a:lnTo>
                    <a:pt x="58204" y="388772"/>
                  </a:lnTo>
                  <a:lnTo>
                    <a:pt x="58102" y="389788"/>
                  </a:lnTo>
                  <a:lnTo>
                    <a:pt x="58356" y="388772"/>
                  </a:lnTo>
                  <a:close/>
                </a:path>
                <a:path w="365759" h="443229">
                  <a:moveTo>
                    <a:pt x="60337" y="97967"/>
                  </a:moveTo>
                  <a:lnTo>
                    <a:pt x="60032" y="97536"/>
                  </a:lnTo>
                  <a:lnTo>
                    <a:pt x="59334" y="97777"/>
                  </a:lnTo>
                  <a:lnTo>
                    <a:pt x="60337" y="97967"/>
                  </a:lnTo>
                  <a:close/>
                </a:path>
                <a:path w="365759" h="443229">
                  <a:moveTo>
                    <a:pt x="64338" y="92494"/>
                  </a:moveTo>
                  <a:lnTo>
                    <a:pt x="63500" y="91694"/>
                  </a:lnTo>
                  <a:lnTo>
                    <a:pt x="63995" y="92252"/>
                  </a:lnTo>
                  <a:lnTo>
                    <a:pt x="64338" y="92494"/>
                  </a:lnTo>
                  <a:close/>
                </a:path>
                <a:path w="365759" h="443229">
                  <a:moveTo>
                    <a:pt x="66763" y="369684"/>
                  </a:moveTo>
                  <a:lnTo>
                    <a:pt x="66598" y="369976"/>
                  </a:lnTo>
                  <a:lnTo>
                    <a:pt x="66116" y="371297"/>
                  </a:lnTo>
                  <a:lnTo>
                    <a:pt x="66763" y="369684"/>
                  </a:lnTo>
                  <a:close/>
                </a:path>
                <a:path w="365759" h="443229">
                  <a:moveTo>
                    <a:pt x="68427" y="366801"/>
                  </a:moveTo>
                  <a:lnTo>
                    <a:pt x="68160" y="366801"/>
                  </a:lnTo>
                  <a:lnTo>
                    <a:pt x="67462" y="366928"/>
                  </a:lnTo>
                  <a:lnTo>
                    <a:pt x="66789" y="368833"/>
                  </a:lnTo>
                  <a:lnTo>
                    <a:pt x="67398" y="367563"/>
                  </a:lnTo>
                  <a:lnTo>
                    <a:pt x="67284" y="368325"/>
                  </a:lnTo>
                  <a:lnTo>
                    <a:pt x="66763" y="369684"/>
                  </a:lnTo>
                  <a:lnTo>
                    <a:pt x="67614" y="368452"/>
                  </a:lnTo>
                  <a:lnTo>
                    <a:pt x="68046" y="367563"/>
                  </a:lnTo>
                  <a:lnTo>
                    <a:pt x="68427" y="366801"/>
                  </a:lnTo>
                  <a:close/>
                </a:path>
                <a:path w="365759" h="443229">
                  <a:moveTo>
                    <a:pt x="69342" y="366268"/>
                  </a:moveTo>
                  <a:lnTo>
                    <a:pt x="68757" y="367804"/>
                  </a:lnTo>
                  <a:lnTo>
                    <a:pt x="68897" y="368071"/>
                  </a:lnTo>
                  <a:lnTo>
                    <a:pt x="68757" y="369366"/>
                  </a:lnTo>
                  <a:lnTo>
                    <a:pt x="68986" y="368998"/>
                  </a:lnTo>
                  <a:lnTo>
                    <a:pt x="69316" y="367372"/>
                  </a:lnTo>
                  <a:lnTo>
                    <a:pt x="69342" y="366268"/>
                  </a:lnTo>
                  <a:close/>
                </a:path>
                <a:path w="365759" h="443229">
                  <a:moveTo>
                    <a:pt x="70167" y="58864"/>
                  </a:moveTo>
                  <a:lnTo>
                    <a:pt x="69265" y="58267"/>
                  </a:lnTo>
                  <a:lnTo>
                    <a:pt x="66001" y="57772"/>
                  </a:lnTo>
                  <a:lnTo>
                    <a:pt x="66535" y="58140"/>
                  </a:lnTo>
                  <a:lnTo>
                    <a:pt x="70167" y="58864"/>
                  </a:lnTo>
                  <a:close/>
                </a:path>
                <a:path w="365759" h="443229">
                  <a:moveTo>
                    <a:pt x="70700" y="372757"/>
                  </a:moveTo>
                  <a:lnTo>
                    <a:pt x="70269" y="374040"/>
                  </a:lnTo>
                  <a:lnTo>
                    <a:pt x="70396" y="373913"/>
                  </a:lnTo>
                  <a:lnTo>
                    <a:pt x="70523" y="373722"/>
                  </a:lnTo>
                  <a:lnTo>
                    <a:pt x="70700" y="372757"/>
                  </a:lnTo>
                  <a:close/>
                </a:path>
                <a:path w="365759" h="443229">
                  <a:moveTo>
                    <a:pt x="70739" y="391972"/>
                  </a:moveTo>
                  <a:lnTo>
                    <a:pt x="70358" y="392836"/>
                  </a:lnTo>
                  <a:lnTo>
                    <a:pt x="70586" y="392455"/>
                  </a:lnTo>
                  <a:lnTo>
                    <a:pt x="70688" y="392201"/>
                  </a:lnTo>
                  <a:lnTo>
                    <a:pt x="70739" y="391972"/>
                  </a:lnTo>
                  <a:close/>
                </a:path>
                <a:path w="365759" h="443229">
                  <a:moveTo>
                    <a:pt x="71424" y="42964"/>
                  </a:moveTo>
                  <a:lnTo>
                    <a:pt x="69862" y="42418"/>
                  </a:lnTo>
                  <a:lnTo>
                    <a:pt x="69583" y="42710"/>
                  </a:lnTo>
                  <a:lnTo>
                    <a:pt x="68262" y="42811"/>
                  </a:lnTo>
                  <a:lnTo>
                    <a:pt x="68643" y="43053"/>
                  </a:lnTo>
                  <a:lnTo>
                    <a:pt x="70294" y="43192"/>
                  </a:lnTo>
                  <a:lnTo>
                    <a:pt x="71424" y="42964"/>
                  </a:lnTo>
                  <a:close/>
                </a:path>
                <a:path w="365759" h="443229">
                  <a:moveTo>
                    <a:pt x="71475" y="370103"/>
                  </a:moveTo>
                  <a:lnTo>
                    <a:pt x="71145" y="370357"/>
                  </a:lnTo>
                  <a:lnTo>
                    <a:pt x="70700" y="372757"/>
                  </a:lnTo>
                  <a:lnTo>
                    <a:pt x="71081" y="371627"/>
                  </a:lnTo>
                  <a:lnTo>
                    <a:pt x="70866" y="372770"/>
                  </a:lnTo>
                  <a:lnTo>
                    <a:pt x="71158" y="371500"/>
                  </a:lnTo>
                  <a:lnTo>
                    <a:pt x="71475" y="370103"/>
                  </a:lnTo>
                  <a:close/>
                </a:path>
                <a:path w="365759" h="443229">
                  <a:moveTo>
                    <a:pt x="72948" y="391210"/>
                  </a:moveTo>
                  <a:lnTo>
                    <a:pt x="72809" y="391604"/>
                  </a:lnTo>
                  <a:lnTo>
                    <a:pt x="72682" y="391922"/>
                  </a:lnTo>
                  <a:lnTo>
                    <a:pt x="72682" y="393255"/>
                  </a:lnTo>
                  <a:lnTo>
                    <a:pt x="72872" y="392226"/>
                  </a:lnTo>
                  <a:lnTo>
                    <a:pt x="72923" y="391617"/>
                  </a:lnTo>
                  <a:lnTo>
                    <a:pt x="72948" y="391210"/>
                  </a:lnTo>
                  <a:close/>
                </a:path>
                <a:path w="365759" h="443229">
                  <a:moveTo>
                    <a:pt x="74599" y="393763"/>
                  </a:moveTo>
                  <a:lnTo>
                    <a:pt x="74244" y="393217"/>
                  </a:lnTo>
                  <a:lnTo>
                    <a:pt x="74307" y="393534"/>
                  </a:lnTo>
                  <a:lnTo>
                    <a:pt x="74434" y="393725"/>
                  </a:lnTo>
                  <a:lnTo>
                    <a:pt x="74599" y="393763"/>
                  </a:lnTo>
                  <a:close/>
                </a:path>
                <a:path w="365759" h="443229">
                  <a:moveTo>
                    <a:pt x="74663" y="393776"/>
                  </a:moveTo>
                  <a:close/>
                </a:path>
                <a:path w="365759" h="443229">
                  <a:moveTo>
                    <a:pt x="77838" y="371055"/>
                  </a:moveTo>
                  <a:lnTo>
                    <a:pt x="77800" y="370586"/>
                  </a:lnTo>
                  <a:lnTo>
                    <a:pt x="77762" y="370814"/>
                  </a:lnTo>
                  <a:lnTo>
                    <a:pt x="77736" y="370979"/>
                  </a:lnTo>
                  <a:lnTo>
                    <a:pt x="77698" y="371182"/>
                  </a:lnTo>
                  <a:lnTo>
                    <a:pt x="77838" y="371055"/>
                  </a:lnTo>
                  <a:close/>
                </a:path>
                <a:path w="365759" h="443229">
                  <a:moveTo>
                    <a:pt x="79565" y="367334"/>
                  </a:moveTo>
                  <a:lnTo>
                    <a:pt x="79044" y="368236"/>
                  </a:lnTo>
                  <a:lnTo>
                    <a:pt x="78232" y="371436"/>
                  </a:lnTo>
                  <a:lnTo>
                    <a:pt x="78549" y="370903"/>
                  </a:lnTo>
                  <a:lnTo>
                    <a:pt x="79565" y="367334"/>
                  </a:lnTo>
                  <a:close/>
                </a:path>
                <a:path w="365759" h="443229">
                  <a:moveTo>
                    <a:pt x="80403" y="390245"/>
                  </a:moveTo>
                  <a:lnTo>
                    <a:pt x="80213" y="390410"/>
                  </a:lnTo>
                  <a:lnTo>
                    <a:pt x="79133" y="394360"/>
                  </a:lnTo>
                  <a:lnTo>
                    <a:pt x="80200" y="393217"/>
                  </a:lnTo>
                  <a:lnTo>
                    <a:pt x="80314" y="392963"/>
                  </a:lnTo>
                  <a:lnTo>
                    <a:pt x="80403" y="390245"/>
                  </a:lnTo>
                  <a:close/>
                </a:path>
                <a:path w="365759" h="443229">
                  <a:moveTo>
                    <a:pt x="80416" y="389661"/>
                  </a:moveTo>
                  <a:lnTo>
                    <a:pt x="80213" y="390410"/>
                  </a:lnTo>
                  <a:lnTo>
                    <a:pt x="80416" y="389661"/>
                  </a:lnTo>
                  <a:close/>
                </a:path>
                <a:path w="365759" h="443229">
                  <a:moveTo>
                    <a:pt x="80746" y="392366"/>
                  </a:moveTo>
                  <a:lnTo>
                    <a:pt x="80556" y="392836"/>
                  </a:lnTo>
                  <a:lnTo>
                    <a:pt x="80314" y="393090"/>
                  </a:lnTo>
                  <a:lnTo>
                    <a:pt x="80289" y="393979"/>
                  </a:lnTo>
                  <a:lnTo>
                    <a:pt x="80746" y="392366"/>
                  </a:lnTo>
                  <a:close/>
                </a:path>
                <a:path w="365759" h="443229">
                  <a:moveTo>
                    <a:pt x="80949" y="370763"/>
                  </a:moveTo>
                  <a:lnTo>
                    <a:pt x="80746" y="371106"/>
                  </a:lnTo>
                  <a:lnTo>
                    <a:pt x="80670" y="371487"/>
                  </a:lnTo>
                  <a:lnTo>
                    <a:pt x="80797" y="371182"/>
                  </a:lnTo>
                  <a:lnTo>
                    <a:pt x="80911" y="370941"/>
                  </a:lnTo>
                  <a:lnTo>
                    <a:pt x="80949" y="370763"/>
                  </a:lnTo>
                  <a:close/>
                </a:path>
                <a:path w="365759" h="443229">
                  <a:moveTo>
                    <a:pt x="83019" y="711"/>
                  </a:moveTo>
                  <a:lnTo>
                    <a:pt x="82194" y="0"/>
                  </a:lnTo>
                  <a:lnTo>
                    <a:pt x="81965" y="228"/>
                  </a:lnTo>
                  <a:lnTo>
                    <a:pt x="83019" y="711"/>
                  </a:lnTo>
                  <a:close/>
                </a:path>
                <a:path w="365759" h="443229">
                  <a:moveTo>
                    <a:pt x="84404" y="392798"/>
                  </a:moveTo>
                  <a:lnTo>
                    <a:pt x="83997" y="393433"/>
                  </a:lnTo>
                  <a:lnTo>
                    <a:pt x="84162" y="393230"/>
                  </a:lnTo>
                  <a:lnTo>
                    <a:pt x="84404" y="392798"/>
                  </a:lnTo>
                  <a:close/>
                </a:path>
                <a:path w="365759" h="443229">
                  <a:moveTo>
                    <a:pt x="85140" y="391566"/>
                  </a:moveTo>
                  <a:lnTo>
                    <a:pt x="84823" y="392061"/>
                  </a:lnTo>
                  <a:lnTo>
                    <a:pt x="84874" y="391795"/>
                  </a:lnTo>
                  <a:lnTo>
                    <a:pt x="84797" y="392074"/>
                  </a:lnTo>
                  <a:lnTo>
                    <a:pt x="84734" y="392201"/>
                  </a:lnTo>
                  <a:lnTo>
                    <a:pt x="84404" y="392836"/>
                  </a:lnTo>
                  <a:lnTo>
                    <a:pt x="84594" y="392709"/>
                  </a:lnTo>
                  <a:lnTo>
                    <a:pt x="84582" y="393598"/>
                  </a:lnTo>
                  <a:lnTo>
                    <a:pt x="84823" y="392709"/>
                  </a:lnTo>
                  <a:lnTo>
                    <a:pt x="85140" y="391566"/>
                  </a:lnTo>
                  <a:close/>
                </a:path>
                <a:path w="365759" h="443229">
                  <a:moveTo>
                    <a:pt x="86944" y="375323"/>
                  </a:moveTo>
                  <a:close/>
                </a:path>
                <a:path w="365759" h="443229">
                  <a:moveTo>
                    <a:pt x="87083" y="374929"/>
                  </a:moveTo>
                  <a:lnTo>
                    <a:pt x="86944" y="375323"/>
                  </a:lnTo>
                  <a:lnTo>
                    <a:pt x="87058" y="375043"/>
                  </a:lnTo>
                  <a:close/>
                </a:path>
                <a:path w="365759" h="443229">
                  <a:moveTo>
                    <a:pt x="88176" y="391566"/>
                  </a:moveTo>
                  <a:lnTo>
                    <a:pt x="88023" y="391566"/>
                  </a:lnTo>
                  <a:lnTo>
                    <a:pt x="88150" y="391693"/>
                  </a:lnTo>
                  <a:lnTo>
                    <a:pt x="88176" y="391566"/>
                  </a:lnTo>
                  <a:close/>
                </a:path>
                <a:path w="365759" h="443229">
                  <a:moveTo>
                    <a:pt x="88188" y="371132"/>
                  </a:moveTo>
                  <a:lnTo>
                    <a:pt x="87998" y="371500"/>
                  </a:lnTo>
                  <a:lnTo>
                    <a:pt x="88188" y="371132"/>
                  </a:lnTo>
                  <a:close/>
                </a:path>
                <a:path w="365759" h="443229">
                  <a:moveTo>
                    <a:pt x="89281" y="366674"/>
                  </a:moveTo>
                  <a:lnTo>
                    <a:pt x="88226" y="368452"/>
                  </a:lnTo>
                  <a:lnTo>
                    <a:pt x="87795" y="370598"/>
                  </a:lnTo>
                  <a:lnTo>
                    <a:pt x="87617" y="370992"/>
                  </a:lnTo>
                  <a:lnTo>
                    <a:pt x="86893" y="372643"/>
                  </a:lnTo>
                  <a:lnTo>
                    <a:pt x="87985" y="371373"/>
                  </a:lnTo>
                  <a:lnTo>
                    <a:pt x="88112" y="371055"/>
                  </a:lnTo>
                  <a:lnTo>
                    <a:pt x="88303" y="370357"/>
                  </a:lnTo>
                  <a:lnTo>
                    <a:pt x="89281" y="366674"/>
                  </a:lnTo>
                  <a:close/>
                </a:path>
                <a:path w="365759" h="443229">
                  <a:moveTo>
                    <a:pt x="89535" y="373786"/>
                  </a:moveTo>
                  <a:lnTo>
                    <a:pt x="89496" y="373367"/>
                  </a:lnTo>
                  <a:lnTo>
                    <a:pt x="89471" y="373646"/>
                  </a:lnTo>
                  <a:lnTo>
                    <a:pt x="89535" y="373786"/>
                  </a:lnTo>
                  <a:close/>
                </a:path>
                <a:path w="365759" h="443229">
                  <a:moveTo>
                    <a:pt x="91922" y="369214"/>
                  </a:moveTo>
                  <a:lnTo>
                    <a:pt x="91909" y="368909"/>
                  </a:lnTo>
                  <a:lnTo>
                    <a:pt x="91821" y="369519"/>
                  </a:lnTo>
                  <a:lnTo>
                    <a:pt x="91922" y="369214"/>
                  </a:lnTo>
                  <a:close/>
                </a:path>
                <a:path w="365759" h="443229">
                  <a:moveTo>
                    <a:pt x="91960" y="368452"/>
                  </a:moveTo>
                  <a:lnTo>
                    <a:pt x="91757" y="368833"/>
                  </a:lnTo>
                  <a:lnTo>
                    <a:pt x="91909" y="368909"/>
                  </a:lnTo>
                  <a:lnTo>
                    <a:pt x="91960" y="368452"/>
                  </a:lnTo>
                  <a:close/>
                </a:path>
                <a:path w="365759" h="443229">
                  <a:moveTo>
                    <a:pt x="93154" y="369595"/>
                  </a:moveTo>
                  <a:lnTo>
                    <a:pt x="92925" y="369722"/>
                  </a:lnTo>
                  <a:lnTo>
                    <a:pt x="92798" y="369976"/>
                  </a:lnTo>
                  <a:lnTo>
                    <a:pt x="92938" y="369976"/>
                  </a:lnTo>
                  <a:lnTo>
                    <a:pt x="93154" y="369595"/>
                  </a:lnTo>
                  <a:close/>
                </a:path>
                <a:path w="365759" h="443229">
                  <a:moveTo>
                    <a:pt x="93497" y="389597"/>
                  </a:moveTo>
                  <a:lnTo>
                    <a:pt x="93433" y="389356"/>
                  </a:lnTo>
                  <a:lnTo>
                    <a:pt x="93370" y="389039"/>
                  </a:lnTo>
                  <a:lnTo>
                    <a:pt x="93141" y="389432"/>
                  </a:lnTo>
                  <a:lnTo>
                    <a:pt x="93129" y="390042"/>
                  </a:lnTo>
                  <a:lnTo>
                    <a:pt x="93281" y="389953"/>
                  </a:lnTo>
                  <a:lnTo>
                    <a:pt x="93497" y="389597"/>
                  </a:lnTo>
                  <a:close/>
                </a:path>
                <a:path w="365759" h="443229">
                  <a:moveTo>
                    <a:pt x="93789" y="386105"/>
                  </a:moveTo>
                  <a:lnTo>
                    <a:pt x="88036" y="386118"/>
                  </a:lnTo>
                  <a:lnTo>
                    <a:pt x="85534" y="393471"/>
                  </a:lnTo>
                  <a:lnTo>
                    <a:pt x="86106" y="392328"/>
                  </a:lnTo>
                  <a:lnTo>
                    <a:pt x="86233" y="391947"/>
                  </a:lnTo>
                  <a:lnTo>
                    <a:pt x="86512" y="390804"/>
                  </a:lnTo>
                  <a:lnTo>
                    <a:pt x="86512" y="391439"/>
                  </a:lnTo>
                  <a:lnTo>
                    <a:pt x="86410" y="391947"/>
                  </a:lnTo>
                  <a:lnTo>
                    <a:pt x="85788" y="393598"/>
                  </a:lnTo>
                  <a:lnTo>
                    <a:pt x="86664" y="392582"/>
                  </a:lnTo>
                  <a:lnTo>
                    <a:pt x="87007" y="390804"/>
                  </a:lnTo>
                  <a:lnTo>
                    <a:pt x="87071" y="390423"/>
                  </a:lnTo>
                  <a:lnTo>
                    <a:pt x="87579" y="390550"/>
                  </a:lnTo>
                  <a:lnTo>
                    <a:pt x="87274" y="391617"/>
                  </a:lnTo>
                  <a:lnTo>
                    <a:pt x="87083" y="391947"/>
                  </a:lnTo>
                  <a:lnTo>
                    <a:pt x="86715" y="393090"/>
                  </a:lnTo>
                  <a:lnTo>
                    <a:pt x="87833" y="390423"/>
                  </a:lnTo>
                  <a:lnTo>
                    <a:pt x="88328" y="389280"/>
                  </a:lnTo>
                  <a:lnTo>
                    <a:pt x="88468" y="390410"/>
                  </a:lnTo>
                  <a:lnTo>
                    <a:pt x="88379" y="390677"/>
                  </a:lnTo>
                  <a:lnTo>
                    <a:pt x="88176" y="391566"/>
                  </a:lnTo>
                  <a:lnTo>
                    <a:pt x="88861" y="391566"/>
                  </a:lnTo>
                  <a:lnTo>
                    <a:pt x="89750" y="389280"/>
                  </a:lnTo>
                  <a:lnTo>
                    <a:pt x="90754" y="386740"/>
                  </a:lnTo>
                  <a:lnTo>
                    <a:pt x="90843" y="387375"/>
                  </a:lnTo>
                  <a:lnTo>
                    <a:pt x="90957" y="389153"/>
                  </a:lnTo>
                  <a:lnTo>
                    <a:pt x="89598" y="393090"/>
                  </a:lnTo>
                  <a:lnTo>
                    <a:pt x="90932" y="390423"/>
                  </a:lnTo>
                  <a:lnTo>
                    <a:pt x="89928" y="394106"/>
                  </a:lnTo>
                  <a:lnTo>
                    <a:pt x="90589" y="393217"/>
                  </a:lnTo>
                  <a:lnTo>
                    <a:pt x="90703" y="392963"/>
                  </a:lnTo>
                  <a:lnTo>
                    <a:pt x="91008" y="391312"/>
                  </a:lnTo>
                  <a:lnTo>
                    <a:pt x="91376" y="391439"/>
                  </a:lnTo>
                  <a:lnTo>
                    <a:pt x="91427" y="391312"/>
                  </a:lnTo>
                  <a:lnTo>
                    <a:pt x="91795" y="390423"/>
                  </a:lnTo>
                  <a:lnTo>
                    <a:pt x="92481" y="388772"/>
                  </a:lnTo>
                  <a:lnTo>
                    <a:pt x="92443" y="390245"/>
                  </a:lnTo>
                  <a:lnTo>
                    <a:pt x="91757" y="391566"/>
                  </a:lnTo>
                  <a:lnTo>
                    <a:pt x="92684" y="391058"/>
                  </a:lnTo>
                  <a:lnTo>
                    <a:pt x="92798" y="389280"/>
                  </a:lnTo>
                  <a:lnTo>
                    <a:pt x="93065" y="388772"/>
                  </a:lnTo>
                  <a:lnTo>
                    <a:pt x="93535" y="387883"/>
                  </a:lnTo>
                  <a:lnTo>
                    <a:pt x="93649" y="387375"/>
                  </a:lnTo>
                  <a:lnTo>
                    <a:pt x="93713" y="386740"/>
                  </a:lnTo>
                  <a:lnTo>
                    <a:pt x="93789" y="386105"/>
                  </a:lnTo>
                  <a:close/>
                </a:path>
                <a:path w="365759" h="443229">
                  <a:moveTo>
                    <a:pt x="94132" y="388315"/>
                  </a:moveTo>
                  <a:lnTo>
                    <a:pt x="93891" y="388797"/>
                  </a:lnTo>
                  <a:lnTo>
                    <a:pt x="93649" y="389280"/>
                  </a:lnTo>
                  <a:lnTo>
                    <a:pt x="93497" y="389585"/>
                  </a:lnTo>
                  <a:lnTo>
                    <a:pt x="93586" y="389839"/>
                  </a:lnTo>
                  <a:lnTo>
                    <a:pt x="94132" y="388315"/>
                  </a:lnTo>
                  <a:close/>
                </a:path>
                <a:path w="365759" h="443229">
                  <a:moveTo>
                    <a:pt x="95491" y="372872"/>
                  </a:moveTo>
                  <a:lnTo>
                    <a:pt x="95389" y="373100"/>
                  </a:lnTo>
                  <a:lnTo>
                    <a:pt x="95415" y="373291"/>
                  </a:lnTo>
                  <a:lnTo>
                    <a:pt x="95478" y="373037"/>
                  </a:lnTo>
                  <a:lnTo>
                    <a:pt x="95491" y="372872"/>
                  </a:lnTo>
                  <a:close/>
                </a:path>
                <a:path w="365759" h="443229">
                  <a:moveTo>
                    <a:pt x="96481" y="376605"/>
                  </a:moveTo>
                  <a:lnTo>
                    <a:pt x="96367" y="376809"/>
                  </a:lnTo>
                  <a:lnTo>
                    <a:pt x="96240" y="376999"/>
                  </a:lnTo>
                  <a:lnTo>
                    <a:pt x="96177" y="377278"/>
                  </a:lnTo>
                  <a:lnTo>
                    <a:pt x="96405" y="376910"/>
                  </a:lnTo>
                  <a:lnTo>
                    <a:pt x="96481" y="376605"/>
                  </a:lnTo>
                  <a:close/>
                </a:path>
                <a:path w="365759" h="443229">
                  <a:moveTo>
                    <a:pt x="97091" y="372389"/>
                  </a:moveTo>
                  <a:lnTo>
                    <a:pt x="96532" y="373278"/>
                  </a:lnTo>
                  <a:lnTo>
                    <a:pt x="96443" y="374167"/>
                  </a:lnTo>
                  <a:lnTo>
                    <a:pt x="97091" y="372389"/>
                  </a:lnTo>
                  <a:close/>
                </a:path>
                <a:path w="365759" h="443229">
                  <a:moveTo>
                    <a:pt x="97383" y="391172"/>
                  </a:moveTo>
                  <a:lnTo>
                    <a:pt x="96837" y="391833"/>
                  </a:lnTo>
                  <a:lnTo>
                    <a:pt x="96621" y="393496"/>
                  </a:lnTo>
                  <a:lnTo>
                    <a:pt x="97383" y="391172"/>
                  </a:lnTo>
                  <a:close/>
                </a:path>
                <a:path w="365759" h="443229">
                  <a:moveTo>
                    <a:pt x="97472" y="390804"/>
                  </a:moveTo>
                  <a:lnTo>
                    <a:pt x="97383" y="391172"/>
                  </a:lnTo>
                  <a:lnTo>
                    <a:pt x="96774" y="394106"/>
                  </a:lnTo>
                  <a:lnTo>
                    <a:pt x="97294" y="393852"/>
                  </a:lnTo>
                  <a:lnTo>
                    <a:pt x="97421" y="392201"/>
                  </a:lnTo>
                  <a:lnTo>
                    <a:pt x="97472" y="390804"/>
                  </a:lnTo>
                  <a:close/>
                </a:path>
                <a:path w="365759" h="443229">
                  <a:moveTo>
                    <a:pt x="99542" y="374294"/>
                  </a:moveTo>
                  <a:lnTo>
                    <a:pt x="98653" y="376580"/>
                  </a:lnTo>
                  <a:lnTo>
                    <a:pt x="99110" y="376326"/>
                  </a:lnTo>
                  <a:lnTo>
                    <a:pt x="99225" y="376072"/>
                  </a:lnTo>
                  <a:lnTo>
                    <a:pt x="99542" y="374294"/>
                  </a:lnTo>
                  <a:close/>
                </a:path>
                <a:path w="365759" h="443229">
                  <a:moveTo>
                    <a:pt x="99568" y="376072"/>
                  </a:moveTo>
                  <a:lnTo>
                    <a:pt x="99187" y="376275"/>
                  </a:lnTo>
                  <a:lnTo>
                    <a:pt x="98920" y="377850"/>
                  </a:lnTo>
                  <a:lnTo>
                    <a:pt x="99568" y="376072"/>
                  </a:lnTo>
                  <a:close/>
                </a:path>
                <a:path w="365759" h="443229">
                  <a:moveTo>
                    <a:pt x="100749" y="372745"/>
                  </a:moveTo>
                  <a:lnTo>
                    <a:pt x="100088" y="373570"/>
                  </a:lnTo>
                  <a:lnTo>
                    <a:pt x="100533" y="373075"/>
                  </a:lnTo>
                  <a:lnTo>
                    <a:pt x="100749" y="372745"/>
                  </a:lnTo>
                  <a:close/>
                </a:path>
                <a:path w="365759" h="443229">
                  <a:moveTo>
                    <a:pt x="102717" y="378612"/>
                  </a:moveTo>
                  <a:lnTo>
                    <a:pt x="102501" y="378612"/>
                  </a:lnTo>
                  <a:lnTo>
                    <a:pt x="102565" y="378917"/>
                  </a:lnTo>
                  <a:lnTo>
                    <a:pt x="102717" y="378612"/>
                  </a:lnTo>
                  <a:close/>
                </a:path>
                <a:path w="365759" h="443229">
                  <a:moveTo>
                    <a:pt x="103720" y="376580"/>
                  </a:moveTo>
                  <a:lnTo>
                    <a:pt x="103378" y="376885"/>
                  </a:lnTo>
                  <a:lnTo>
                    <a:pt x="103441" y="377558"/>
                  </a:lnTo>
                  <a:lnTo>
                    <a:pt x="103720" y="376580"/>
                  </a:lnTo>
                  <a:close/>
                </a:path>
                <a:path w="365759" h="443229">
                  <a:moveTo>
                    <a:pt x="106299" y="382066"/>
                  </a:moveTo>
                  <a:lnTo>
                    <a:pt x="106286" y="382422"/>
                  </a:lnTo>
                  <a:lnTo>
                    <a:pt x="106299" y="382193"/>
                  </a:lnTo>
                  <a:lnTo>
                    <a:pt x="106299" y="382066"/>
                  </a:lnTo>
                  <a:close/>
                </a:path>
                <a:path w="365759" h="443229">
                  <a:moveTo>
                    <a:pt x="106299" y="380873"/>
                  </a:moveTo>
                  <a:lnTo>
                    <a:pt x="105968" y="381952"/>
                  </a:lnTo>
                  <a:lnTo>
                    <a:pt x="106210" y="381723"/>
                  </a:lnTo>
                  <a:lnTo>
                    <a:pt x="106286" y="381990"/>
                  </a:lnTo>
                  <a:lnTo>
                    <a:pt x="106299" y="380873"/>
                  </a:lnTo>
                  <a:close/>
                </a:path>
                <a:path w="365759" h="443229">
                  <a:moveTo>
                    <a:pt x="108026" y="386600"/>
                  </a:moveTo>
                  <a:lnTo>
                    <a:pt x="107975" y="386740"/>
                  </a:lnTo>
                  <a:lnTo>
                    <a:pt x="108026" y="386600"/>
                  </a:lnTo>
                  <a:close/>
                </a:path>
                <a:path w="365759" h="443229">
                  <a:moveTo>
                    <a:pt x="108356" y="385787"/>
                  </a:moveTo>
                  <a:lnTo>
                    <a:pt x="108165" y="386105"/>
                  </a:lnTo>
                  <a:lnTo>
                    <a:pt x="108026" y="386600"/>
                  </a:lnTo>
                  <a:lnTo>
                    <a:pt x="108356" y="385787"/>
                  </a:lnTo>
                  <a:close/>
                </a:path>
                <a:path w="365759" h="443229">
                  <a:moveTo>
                    <a:pt x="108546" y="391820"/>
                  </a:moveTo>
                  <a:lnTo>
                    <a:pt x="108242" y="392709"/>
                  </a:lnTo>
                  <a:lnTo>
                    <a:pt x="108546" y="391820"/>
                  </a:lnTo>
                  <a:close/>
                </a:path>
                <a:path w="365759" h="443229">
                  <a:moveTo>
                    <a:pt x="108953" y="382854"/>
                  </a:moveTo>
                  <a:lnTo>
                    <a:pt x="108813" y="383311"/>
                  </a:lnTo>
                  <a:lnTo>
                    <a:pt x="108331" y="385356"/>
                  </a:lnTo>
                  <a:lnTo>
                    <a:pt x="108889" y="383946"/>
                  </a:lnTo>
                  <a:lnTo>
                    <a:pt x="108953" y="382854"/>
                  </a:lnTo>
                  <a:close/>
                </a:path>
                <a:path w="365759" h="443229">
                  <a:moveTo>
                    <a:pt x="109575" y="378218"/>
                  </a:moveTo>
                  <a:lnTo>
                    <a:pt x="109334" y="379234"/>
                  </a:lnTo>
                  <a:lnTo>
                    <a:pt x="109499" y="378587"/>
                  </a:lnTo>
                  <a:lnTo>
                    <a:pt x="109575" y="378218"/>
                  </a:lnTo>
                  <a:close/>
                </a:path>
                <a:path w="365759" h="443229">
                  <a:moveTo>
                    <a:pt x="110655" y="390423"/>
                  </a:moveTo>
                  <a:lnTo>
                    <a:pt x="110020" y="392582"/>
                  </a:lnTo>
                  <a:lnTo>
                    <a:pt x="110401" y="392582"/>
                  </a:lnTo>
                  <a:lnTo>
                    <a:pt x="110617" y="391972"/>
                  </a:lnTo>
                  <a:lnTo>
                    <a:pt x="110655" y="390423"/>
                  </a:lnTo>
                  <a:close/>
                </a:path>
                <a:path w="365759" h="443229">
                  <a:moveTo>
                    <a:pt x="112268" y="379234"/>
                  </a:moveTo>
                  <a:lnTo>
                    <a:pt x="111721" y="380555"/>
                  </a:lnTo>
                  <a:lnTo>
                    <a:pt x="111937" y="380199"/>
                  </a:lnTo>
                  <a:lnTo>
                    <a:pt x="112090" y="379755"/>
                  </a:lnTo>
                  <a:lnTo>
                    <a:pt x="112268" y="379234"/>
                  </a:lnTo>
                  <a:close/>
                </a:path>
                <a:path w="365759" h="443229">
                  <a:moveTo>
                    <a:pt x="113144" y="398805"/>
                  </a:moveTo>
                  <a:lnTo>
                    <a:pt x="113017" y="397979"/>
                  </a:lnTo>
                  <a:lnTo>
                    <a:pt x="112560" y="399440"/>
                  </a:lnTo>
                  <a:lnTo>
                    <a:pt x="113144" y="398805"/>
                  </a:lnTo>
                  <a:close/>
                </a:path>
                <a:path w="365759" h="443229">
                  <a:moveTo>
                    <a:pt x="113322" y="397027"/>
                  </a:moveTo>
                  <a:lnTo>
                    <a:pt x="113055" y="397408"/>
                  </a:lnTo>
                  <a:lnTo>
                    <a:pt x="113017" y="397979"/>
                  </a:lnTo>
                  <a:lnTo>
                    <a:pt x="113322" y="397027"/>
                  </a:lnTo>
                  <a:close/>
                </a:path>
                <a:path w="365759" h="443229">
                  <a:moveTo>
                    <a:pt x="115366" y="388531"/>
                  </a:moveTo>
                  <a:lnTo>
                    <a:pt x="115163" y="388899"/>
                  </a:lnTo>
                  <a:lnTo>
                    <a:pt x="115366" y="388531"/>
                  </a:lnTo>
                  <a:close/>
                </a:path>
                <a:path w="365759" h="443229">
                  <a:moveTo>
                    <a:pt x="115468" y="387692"/>
                  </a:moveTo>
                  <a:close/>
                </a:path>
                <a:path w="365759" h="443229">
                  <a:moveTo>
                    <a:pt x="115468" y="381025"/>
                  </a:moveTo>
                  <a:lnTo>
                    <a:pt x="115417" y="380873"/>
                  </a:lnTo>
                  <a:lnTo>
                    <a:pt x="114592" y="383705"/>
                  </a:lnTo>
                  <a:lnTo>
                    <a:pt x="114198" y="384924"/>
                  </a:lnTo>
                  <a:lnTo>
                    <a:pt x="114592" y="383781"/>
                  </a:lnTo>
                  <a:lnTo>
                    <a:pt x="114795" y="383235"/>
                  </a:lnTo>
                  <a:lnTo>
                    <a:pt x="114935" y="383032"/>
                  </a:lnTo>
                  <a:lnTo>
                    <a:pt x="115074" y="382498"/>
                  </a:lnTo>
                  <a:lnTo>
                    <a:pt x="115468" y="381025"/>
                  </a:lnTo>
                  <a:close/>
                </a:path>
                <a:path w="365759" h="443229">
                  <a:moveTo>
                    <a:pt x="116027" y="387375"/>
                  </a:moveTo>
                  <a:lnTo>
                    <a:pt x="115608" y="387616"/>
                  </a:lnTo>
                  <a:lnTo>
                    <a:pt x="115366" y="388531"/>
                  </a:lnTo>
                  <a:lnTo>
                    <a:pt x="116027" y="387375"/>
                  </a:lnTo>
                  <a:close/>
                </a:path>
                <a:path w="365759" h="443229">
                  <a:moveTo>
                    <a:pt x="116166" y="385470"/>
                  </a:moveTo>
                  <a:lnTo>
                    <a:pt x="115697" y="386829"/>
                  </a:lnTo>
                  <a:lnTo>
                    <a:pt x="115366" y="387756"/>
                  </a:lnTo>
                  <a:lnTo>
                    <a:pt x="115481" y="387629"/>
                  </a:lnTo>
                  <a:lnTo>
                    <a:pt x="116166" y="385470"/>
                  </a:lnTo>
                  <a:close/>
                </a:path>
                <a:path w="365759" h="443229">
                  <a:moveTo>
                    <a:pt x="116205" y="399961"/>
                  </a:moveTo>
                  <a:lnTo>
                    <a:pt x="116065" y="400151"/>
                  </a:lnTo>
                  <a:lnTo>
                    <a:pt x="116001" y="400507"/>
                  </a:lnTo>
                  <a:lnTo>
                    <a:pt x="116205" y="399961"/>
                  </a:lnTo>
                  <a:close/>
                </a:path>
                <a:path w="365759" h="443229">
                  <a:moveTo>
                    <a:pt x="116243" y="380390"/>
                  </a:moveTo>
                  <a:lnTo>
                    <a:pt x="115773" y="381342"/>
                  </a:lnTo>
                  <a:lnTo>
                    <a:pt x="115646" y="381571"/>
                  </a:lnTo>
                  <a:lnTo>
                    <a:pt x="115608" y="382600"/>
                  </a:lnTo>
                  <a:lnTo>
                    <a:pt x="116065" y="382168"/>
                  </a:lnTo>
                  <a:lnTo>
                    <a:pt x="116052" y="381000"/>
                  </a:lnTo>
                  <a:lnTo>
                    <a:pt x="116243" y="380390"/>
                  </a:lnTo>
                  <a:close/>
                </a:path>
                <a:path w="365759" h="443229">
                  <a:moveTo>
                    <a:pt x="116547" y="399021"/>
                  </a:moveTo>
                  <a:lnTo>
                    <a:pt x="116205" y="399961"/>
                  </a:lnTo>
                  <a:lnTo>
                    <a:pt x="116293" y="399821"/>
                  </a:lnTo>
                  <a:lnTo>
                    <a:pt x="116547" y="399021"/>
                  </a:lnTo>
                  <a:close/>
                </a:path>
                <a:path w="365759" h="443229">
                  <a:moveTo>
                    <a:pt x="116763" y="396417"/>
                  </a:moveTo>
                  <a:lnTo>
                    <a:pt x="116116" y="398106"/>
                  </a:lnTo>
                  <a:lnTo>
                    <a:pt x="116103" y="399021"/>
                  </a:lnTo>
                  <a:lnTo>
                    <a:pt x="115887" y="400405"/>
                  </a:lnTo>
                  <a:lnTo>
                    <a:pt x="116065" y="400151"/>
                  </a:lnTo>
                  <a:lnTo>
                    <a:pt x="116763" y="396417"/>
                  </a:lnTo>
                  <a:close/>
                </a:path>
                <a:path w="365759" h="443229">
                  <a:moveTo>
                    <a:pt x="117309" y="398830"/>
                  </a:moveTo>
                  <a:lnTo>
                    <a:pt x="117182" y="398868"/>
                  </a:lnTo>
                  <a:lnTo>
                    <a:pt x="117309" y="398830"/>
                  </a:lnTo>
                  <a:close/>
                </a:path>
                <a:path w="365759" h="443229">
                  <a:moveTo>
                    <a:pt x="117335" y="385114"/>
                  </a:moveTo>
                  <a:lnTo>
                    <a:pt x="116903" y="384657"/>
                  </a:lnTo>
                  <a:lnTo>
                    <a:pt x="117233" y="385635"/>
                  </a:lnTo>
                  <a:lnTo>
                    <a:pt x="117335" y="385114"/>
                  </a:lnTo>
                  <a:close/>
                </a:path>
                <a:path w="365759" h="443229">
                  <a:moveTo>
                    <a:pt x="117373" y="386105"/>
                  </a:moveTo>
                  <a:lnTo>
                    <a:pt x="116484" y="388124"/>
                  </a:lnTo>
                  <a:lnTo>
                    <a:pt x="117055" y="387502"/>
                  </a:lnTo>
                  <a:lnTo>
                    <a:pt x="117157" y="386829"/>
                  </a:lnTo>
                  <a:lnTo>
                    <a:pt x="117373" y="386105"/>
                  </a:lnTo>
                  <a:close/>
                </a:path>
                <a:path w="365759" h="443229">
                  <a:moveTo>
                    <a:pt x="117741" y="397649"/>
                  </a:moveTo>
                  <a:lnTo>
                    <a:pt x="117386" y="398703"/>
                  </a:lnTo>
                  <a:lnTo>
                    <a:pt x="117309" y="398830"/>
                  </a:lnTo>
                  <a:lnTo>
                    <a:pt x="117436" y="398729"/>
                  </a:lnTo>
                  <a:lnTo>
                    <a:pt x="117284" y="399237"/>
                  </a:lnTo>
                  <a:lnTo>
                    <a:pt x="117386" y="399084"/>
                  </a:lnTo>
                  <a:lnTo>
                    <a:pt x="117525" y="398792"/>
                  </a:lnTo>
                  <a:lnTo>
                    <a:pt x="117690" y="398399"/>
                  </a:lnTo>
                  <a:lnTo>
                    <a:pt x="117589" y="398526"/>
                  </a:lnTo>
                  <a:lnTo>
                    <a:pt x="117449" y="398703"/>
                  </a:lnTo>
                  <a:lnTo>
                    <a:pt x="117741" y="397649"/>
                  </a:lnTo>
                  <a:close/>
                </a:path>
                <a:path w="365759" h="443229">
                  <a:moveTo>
                    <a:pt x="117817" y="382955"/>
                  </a:moveTo>
                  <a:lnTo>
                    <a:pt x="117335" y="385114"/>
                  </a:lnTo>
                  <a:lnTo>
                    <a:pt x="117513" y="385292"/>
                  </a:lnTo>
                  <a:lnTo>
                    <a:pt x="117817" y="382955"/>
                  </a:lnTo>
                  <a:close/>
                </a:path>
                <a:path w="365759" h="443229">
                  <a:moveTo>
                    <a:pt x="118275" y="379349"/>
                  </a:moveTo>
                  <a:lnTo>
                    <a:pt x="117817" y="382955"/>
                  </a:lnTo>
                  <a:lnTo>
                    <a:pt x="118059" y="382803"/>
                  </a:lnTo>
                  <a:lnTo>
                    <a:pt x="118275" y="379349"/>
                  </a:lnTo>
                  <a:close/>
                </a:path>
                <a:path w="365759" h="443229">
                  <a:moveTo>
                    <a:pt x="118884" y="399592"/>
                  </a:moveTo>
                  <a:lnTo>
                    <a:pt x="118694" y="399897"/>
                  </a:lnTo>
                  <a:lnTo>
                    <a:pt x="118745" y="400037"/>
                  </a:lnTo>
                  <a:lnTo>
                    <a:pt x="118808" y="399859"/>
                  </a:lnTo>
                  <a:lnTo>
                    <a:pt x="118859" y="399694"/>
                  </a:lnTo>
                  <a:close/>
                </a:path>
                <a:path w="365759" h="443229">
                  <a:moveTo>
                    <a:pt x="119075" y="399288"/>
                  </a:moveTo>
                  <a:lnTo>
                    <a:pt x="118884" y="399592"/>
                  </a:lnTo>
                  <a:lnTo>
                    <a:pt x="119075" y="399288"/>
                  </a:lnTo>
                  <a:close/>
                </a:path>
                <a:path w="365759" h="443229">
                  <a:moveTo>
                    <a:pt x="119151" y="393090"/>
                  </a:moveTo>
                  <a:lnTo>
                    <a:pt x="119011" y="393598"/>
                  </a:lnTo>
                  <a:lnTo>
                    <a:pt x="118897" y="394360"/>
                  </a:lnTo>
                  <a:lnTo>
                    <a:pt x="119062" y="394614"/>
                  </a:lnTo>
                  <a:lnTo>
                    <a:pt x="119151" y="393090"/>
                  </a:lnTo>
                  <a:close/>
                </a:path>
                <a:path w="365759" h="443229">
                  <a:moveTo>
                    <a:pt x="119176" y="397776"/>
                  </a:moveTo>
                  <a:lnTo>
                    <a:pt x="118973" y="397941"/>
                  </a:lnTo>
                  <a:lnTo>
                    <a:pt x="118821" y="398551"/>
                  </a:lnTo>
                  <a:lnTo>
                    <a:pt x="119176" y="397776"/>
                  </a:lnTo>
                  <a:close/>
                </a:path>
                <a:path w="365759" h="443229">
                  <a:moveTo>
                    <a:pt x="119456" y="398602"/>
                  </a:moveTo>
                  <a:lnTo>
                    <a:pt x="119062" y="399275"/>
                  </a:lnTo>
                  <a:lnTo>
                    <a:pt x="119189" y="399402"/>
                  </a:lnTo>
                  <a:lnTo>
                    <a:pt x="119456" y="398602"/>
                  </a:lnTo>
                  <a:close/>
                </a:path>
                <a:path w="365759" h="443229">
                  <a:moveTo>
                    <a:pt x="120091" y="390042"/>
                  </a:moveTo>
                  <a:lnTo>
                    <a:pt x="118643" y="393344"/>
                  </a:lnTo>
                  <a:lnTo>
                    <a:pt x="118872" y="392201"/>
                  </a:lnTo>
                  <a:lnTo>
                    <a:pt x="119189" y="390931"/>
                  </a:lnTo>
                  <a:lnTo>
                    <a:pt x="119151" y="390677"/>
                  </a:lnTo>
                  <a:lnTo>
                    <a:pt x="119253" y="390042"/>
                  </a:lnTo>
                  <a:lnTo>
                    <a:pt x="119367" y="389407"/>
                  </a:lnTo>
                  <a:lnTo>
                    <a:pt x="119468" y="388772"/>
                  </a:lnTo>
                  <a:lnTo>
                    <a:pt x="119583" y="388124"/>
                  </a:lnTo>
                  <a:lnTo>
                    <a:pt x="119748" y="387629"/>
                  </a:lnTo>
                  <a:lnTo>
                    <a:pt x="119075" y="388772"/>
                  </a:lnTo>
                  <a:lnTo>
                    <a:pt x="119392" y="387883"/>
                  </a:lnTo>
                  <a:lnTo>
                    <a:pt x="119837" y="385978"/>
                  </a:lnTo>
                  <a:lnTo>
                    <a:pt x="119875" y="386486"/>
                  </a:lnTo>
                  <a:lnTo>
                    <a:pt x="119913" y="385851"/>
                  </a:lnTo>
                  <a:lnTo>
                    <a:pt x="120002" y="383946"/>
                  </a:lnTo>
                  <a:lnTo>
                    <a:pt x="118084" y="389407"/>
                  </a:lnTo>
                  <a:lnTo>
                    <a:pt x="118719" y="386359"/>
                  </a:lnTo>
                  <a:lnTo>
                    <a:pt x="118833" y="385978"/>
                  </a:lnTo>
                  <a:lnTo>
                    <a:pt x="118897" y="385851"/>
                  </a:lnTo>
                  <a:lnTo>
                    <a:pt x="117817" y="386994"/>
                  </a:lnTo>
                  <a:lnTo>
                    <a:pt x="117767" y="387616"/>
                  </a:lnTo>
                  <a:lnTo>
                    <a:pt x="117881" y="389026"/>
                  </a:lnTo>
                  <a:lnTo>
                    <a:pt x="116319" y="392328"/>
                  </a:lnTo>
                  <a:lnTo>
                    <a:pt x="116763" y="390423"/>
                  </a:lnTo>
                  <a:lnTo>
                    <a:pt x="116992" y="389407"/>
                  </a:lnTo>
                  <a:lnTo>
                    <a:pt x="117373" y="387756"/>
                  </a:lnTo>
                  <a:lnTo>
                    <a:pt x="118084" y="384708"/>
                  </a:lnTo>
                  <a:lnTo>
                    <a:pt x="117144" y="387756"/>
                  </a:lnTo>
                  <a:lnTo>
                    <a:pt x="117055" y="387502"/>
                  </a:lnTo>
                  <a:lnTo>
                    <a:pt x="116306" y="389407"/>
                  </a:lnTo>
                  <a:lnTo>
                    <a:pt x="116484" y="388124"/>
                  </a:lnTo>
                  <a:lnTo>
                    <a:pt x="116713" y="386486"/>
                  </a:lnTo>
                  <a:lnTo>
                    <a:pt x="114871" y="390423"/>
                  </a:lnTo>
                  <a:lnTo>
                    <a:pt x="114973" y="390042"/>
                  </a:lnTo>
                  <a:lnTo>
                    <a:pt x="115074" y="389661"/>
                  </a:lnTo>
                  <a:lnTo>
                    <a:pt x="115189" y="389204"/>
                  </a:lnTo>
                  <a:lnTo>
                    <a:pt x="115163" y="388899"/>
                  </a:lnTo>
                  <a:lnTo>
                    <a:pt x="115354" y="388124"/>
                  </a:lnTo>
                  <a:lnTo>
                    <a:pt x="115366" y="387756"/>
                  </a:lnTo>
                  <a:lnTo>
                    <a:pt x="115709" y="386740"/>
                  </a:lnTo>
                  <a:lnTo>
                    <a:pt x="116535" y="383565"/>
                  </a:lnTo>
                  <a:lnTo>
                    <a:pt x="114427" y="389661"/>
                  </a:lnTo>
                  <a:lnTo>
                    <a:pt x="114566" y="388518"/>
                  </a:lnTo>
                  <a:lnTo>
                    <a:pt x="114642" y="388010"/>
                  </a:lnTo>
                  <a:lnTo>
                    <a:pt x="114744" y="387121"/>
                  </a:lnTo>
                  <a:lnTo>
                    <a:pt x="115633" y="384454"/>
                  </a:lnTo>
                  <a:lnTo>
                    <a:pt x="115544" y="385978"/>
                  </a:lnTo>
                  <a:lnTo>
                    <a:pt x="115747" y="384454"/>
                  </a:lnTo>
                  <a:lnTo>
                    <a:pt x="115887" y="383438"/>
                  </a:lnTo>
                  <a:lnTo>
                    <a:pt x="114376" y="388010"/>
                  </a:lnTo>
                  <a:lnTo>
                    <a:pt x="114427" y="387756"/>
                  </a:lnTo>
                  <a:lnTo>
                    <a:pt x="115481" y="382295"/>
                  </a:lnTo>
                  <a:lnTo>
                    <a:pt x="114935" y="383057"/>
                  </a:lnTo>
                  <a:lnTo>
                    <a:pt x="113880" y="386740"/>
                  </a:lnTo>
                  <a:lnTo>
                    <a:pt x="113868" y="385597"/>
                  </a:lnTo>
                  <a:lnTo>
                    <a:pt x="113855" y="384454"/>
                  </a:lnTo>
                  <a:lnTo>
                    <a:pt x="113004" y="385597"/>
                  </a:lnTo>
                  <a:lnTo>
                    <a:pt x="113233" y="384835"/>
                  </a:lnTo>
                  <a:lnTo>
                    <a:pt x="113347" y="384454"/>
                  </a:lnTo>
                  <a:lnTo>
                    <a:pt x="113284" y="384200"/>
                  </a:lnTo>
                  <a:lnTo>
                    <a:pt x="112725" y="383438"/>
                  </a:lnTo>
                  <a:lnTo>
                    <a:pt x="112598" y="382854"/>
                  </a:lnTo>
                  <a:lnTo>
                    <a:pt x="112522" y="381787"/>
                  </a:lnTo>
                  <a:lnTo>
                    <a:pt x="111582" y="384835"/>
                  </a:lnTo>
                  <a:lnTo>
                    <a:pt x="111531" y="384708"/>
                  </a:lnTo>
                  <a:lnTo>
                    <a:pt x="111290" y="384073"/>
                  </a:lnTo>
                  <a:lnTo>
                    <a:pt x="110718" y="384708"/>
                  </a:lnTo>
                  <a:lnTo>
                    <a:pt x="111213" y="383057"/>
                  </a:lnTo>
                  <a:lnTo>
                    <a:pt x="111290" y="382803"/>
                  </a:lnTo>
                  <a:lnTo>
                    <a:pt x="111683" y="381660"/>
                  </a:lnTo>
                  <a:lnTo>
                    <a:pt x="112153" y="380771"/>
                  </a:lnTo>
                  <a:lnTo>
                    <a:pt x="111810" y="380644"/>
                  </a:lnTo>
                  <a:lnTo>
                    <a:pt x="111340" y="381914"/>
                  </a:lnTo>
                  <a:lnTo>
                    <a:pt x="111112" y="382422"/>
                  </a:lnTo>
                  <a:lnTo>
                    <a:pt x="110782" y="382803"/>
                  </a:lnTo>
                  <a:lnTo>
                    <a:pt x="111645" y="380009"/>
                  </a:lnTo>
                  <a:lnTo>
                    <a:pt x="111175" y="380009"/>
                  </a:lnTo>
                  <a:lnTo>
                    <a:pt x="109842" y="383057"/>
                  </a:lnTo>
                  <a:lnTo>
                    <a:pt x="109804" y="381025"/>
                  </a:lnTo>
                  <a:lnTo>
                    <a:pt x="109042" y="383565"/>
                  </a:lnTo>
                  <a:lnTo>
                    <a:pt x="108254" y="388200"/>
                  </a:lnTo>
                  <a:lnTo>
                    <a:pt x="108140" y="388518"/>
                  </a:lnTo>
                  <a:lnTo>
                    <a:pt x="107137" y="389915"/>
                  </a:lnTo>
                  <a:lnTo>
                    <a:pt x="107924" y="386994"/>
                  </a:lnTo>
                  <a:lnTo>
                    <a:pt x="108089" y="385978"/>
                  </a:lnTo>
                  <a:lnTo>
                    <a:pt x="108178" y="385597"/>
                  </a:lnTo>
                  <a:lnTo>
                    <a:pt x="108280" y="384835"/>
                  </a:lnTo>
                  <a:lnTo>
                    <a:pt x="108534" y="383946"/>
                  </a:lnTo>
                  <a:lnTo>
                    <a:pt x="108673" y="383438"/>
                  </a:lnTo>
                  <a:lnTo>
                    <a:pt x="108356" y="383946"/>
                  </a:lnTo>
                  <a:lnTo>
                    <a:pt x="108788" y="382549"/>
                  </a:lnTo>
                  <a:lnTo>
                    <a:pt x="108927" y="382168"/>
                  </a:lnTo>
                  <a:lnTo>
                    <a:pt x="108788" y="383311"/>
                  </a:lnTo>
                  <a:lnTo>
                    <a:pt x="108902" y="382930"/>
                  </a:lnTo>
                  <a:lnTo>
                    <a:pt x="109029" y="382676"/>
                  </a:lnTo>
                  <a:lnTo>
                    <a:pt x="109131" y="380212"/>
                  </a:lnTo>
                  <a:lnTo>
                    <a:pt x="109321" y="379247"/>
                  </a:lnTo>
                  <a:lnTo>
                    <a:pt x="108572" y="382041"/>
                  </a:lnTo>
                  <a:lnTo>
                    <a:pt x="108331" y="382168"/>
                  </a:lnTo>
                  <a:lnTo>
                    <a:pt x="107848" y="382168"/>
                  </a:lnTo>
                  <a:lnTo>
                    <a:pt x="108115" y="381533"/>
                  </a:lnTo>
                  <a:lnTo>
                    <a:pt x="108750" y="380009"/>
                  </a:lnTo>
                  <a:lnTo>
                    <a:pt x="108877" y="378612"/>
                  </a:lnTo>
                  <a:lnTo>
                    <a:pt x="108394" y="380009"/>
                  </a:lnTo>
                  <a:lnTo>
                    <a:pt x="108508" y="378485"/>
                  </a:lnTo>
                  <a:lnTo>
                    <a:pt x="107657" y="381533"/>
                  </a:lnTo>
                  <a:lnTo>
                    <a:pt x="107772" y="380517"/>
                  </a:lnTo>
                  <a:lnTo>
                    <a:pt x="108077" y="379247"/>
                  </a:lnTo>
                  <a:lnTo>
                    <a:pt x="107492" y="380517"/>
                  </a:lnTo>
                  <a:lnTo>
                    <a:pt x="106921" y="379374"/>
                  </a:lnTo>
                  <a:lnTo>
                    <a:pt x="106286" y="382498"/>
                  </a:lnTo>
                  <a:lnTo>
                    <a:pt x="106248" y="382663"/>
                  </a:lnTo>
                  <a:lnTo>
                    <a:pt x="106197" y="382841"/>
                  </a:lnTo>
                  <a:lnTo>
                    <a:pt x="106248" y="382701"/>
                  </a:lnTo>
                  <a:lnTo>
                    <a:pt x="106210" y="382930"/>
                  </a:lnTo>
                  <a:lnTo>
                    <a:pt x="104622" y="385597"/>
                  </a:lnTo>
                  <a:lnTo>
                    <a:pt x="104648" y="385343"/>
                  </a:lnTo>
                  <a:lnTo>
                    <a:pt x="104724" y="384708"/>
                  </a:lnTo>
                  <a:lnTo>
                    <a:pt x="104749" y="384454"/>
                  </a:lnTo>
                  <a:lnTo>
                    <a:pt x="104825" y="383692"/>
                  </a:lnTo>
                  <a:lnTo>
                    <a:pt x="104863" y="383311"/>
                  </a:lnTo>
                  <a:lnTo>
                    <a:pt x="105016" y="381914"/>
                  </a:lnTo>
                  <a:lnTo>
                    <a:pt x="105143" y="380771"/>
                  </a:lnTo>
                  <a:lnTo>
                    <a:pt x="104038" y="381914"/>
                  </a:lnTo>
                  <a:lnTo>
                    <a:pt x="104317" y="380898"/>
                  </a:lnTo>
                  <a:lnTo>
                    <a:pt x="103555" y="381914"/>
                  </a:lnTo>
                  <a:lnTo>
                    <a:pt x="103149" y="381279"/>
                  </a:lnTo>
                  <a:lnTo>
                    <a:pt x="102235" y="383311"/>
                  </a:lnTo>
                  <a:lnTo>
                    <a:pt x="102108" y="383311"/>
                  </a:lnTo>
                  <a:lnTo>
                    <a:pt x="102235" y="382549"/>
                  </a:lnTo>
                  <a:lnTo>
                    <a:pt x="102323" y="382041"/>
                  </a:lnTo>
                  <a:lnTo>
                    <a:pt x="102425" y="381406"/>
                  </a:lnTo>
                  <a:lnTo>
                    <a:pt x="102819" y="380263"/>
                  </a:lnTo>
                  <a:lnTo>
                    <a:pt x="102285" y="380898"/>
                  </a:lnTo>
                  <a:lnTo>
                    <a:pt x="101917" y="382041"/>
                  </a:lnTo>
                  <a:lnTo>
                    <a:pt x="101904" y="381279"/>
                  </a:lnTo>
                  <a:lnTo>
                    <a:pt x="102019" y="380009"/>
                  </a:lnTo>
                  <a:lnTo>
                    <a:pt x="102463" y="379120"/>
                  </a:lnTo>
                  <a:lnTo>
                    <a:pt x="102400" y="378866"/>
                  </a:lnTo>
                  <a:lnTo>
                    <a:pt x="102514" y="379006"/>
                  </a:lnTo>
                  <a:lnTo>
                    <a:pt x="102501" y="378612"/>
                  </a:lnTo>
                  <a:lnTo>
                    <a:pt x="102590" y="377215"/>
                  </a:lnTo>
                  <a:lnTo>
                    <a:pt x="102755" y="376453"/>
                  </a:lnTo>
                  <a:lnTo>
                    <a:pt x="101511" y="379120"/>
                  </a:lnTo>
                  <a:lnTo>
                    <a:pt x="101650" y="378739"/>
                  </a:lnTo>
                  <a:lnTo>
                    <a:pt x="102336" y="376707"/>
                  </a:lnTo>
                  <a:lnTo>
                    <a:pt x="102235" y="376199"/>
                  </a:lnTo>
                  <a:lnTo>
                    <a:pt x="102082" y="375818"/>
                  </a:lnTo>
                  <a:lnTo>
                    <a:pt x="101663" y="376453"/>
                  </a:lnTo>
                  <a:lnTo>
                    <a:pt x="101447" y="378358"/>
                  </a:lnTo>
                  <a:lnTo>
                    <a:pt x="101104" y="378739"/>
                  </a:lnTo>
                  <a:lnTo>
                    <a:pt x="100977" y="378358"/>
                  </a:lnTo>
                  <a:lnTo>
                    <a:pt x="100901" y="378231"/>
                  </a:lnTo>
                  <a:lnTo>
                    <a:pt x="101028" y="377469"/>
                  </a:lnTo>
                  <a:lnTo>
                    <a:pt x="101841" y="374929"/>
                  </a:lnTo>
                  <a:lnTo>
                    <a:pt x="101968" y="373278"/>
                  </a:lnTo>
                  <a:lnTo>
                    <a:pt x="102108" y="370484"/>
                  </a:lnTo>
                  <a:lnTo>
                    <a:pt x="98323" y="381279"/>
                  </a:lnTo>
                  <a:lnTo>
                    <a:pt x="98767" y="378739"/>
                  </a:lnTo>
                  <a:lnTo>
                    <a:pt x="98920" y="377850"/>
                  </a:lnTo>
                  <a:lnTo>
                    <a:pt x="98590" y="378739"/>
                  </a:lnTo>
                  <a:lnTo>
                    <a:pt x="98386" y="378358"/>
                  </a:lnTo>
                  <a:lnTo>
                    <a:pt x="98361" y="377977"/>
                  </a:lnTo>
                  <a:lnTo>
                    <a:pt x="99161" y="373532"/>
                  </a:lnTo>
                  <a:lnTo>
                    <a:pt x="99085" y="373278"/>
                  </a:lnTo>
                  <a:lnTo>
                    <a:pt x="99047" y="371246"/>
                  </a:lnTo>
                  <a:lnTo>
                    <a:pt x="97193" y="377977"/>
                  </a:lnTo>
                  <a:lnTo>
                    <a:pt x="96964" y="376580"/>
                  </a:lnTo>
                  <a:lnTo>
                    <a:pt x="96164" y="379818"/>
                  </a:lnTo>
                  <a:lnTo>
                    <a:pt x="96164" y="388137"/>
                  </a:lnTo>
                  <a:lnTo>
                    <a:pt x="95783" y="389153"/>
                  </a:lnTo>
                  <a:lnTo>
                    <a:pt x="96164" y="388137"/>
                  </a:lnTo>
                  <a:lnTo>
                    <a:pt x="96164" y="379818"/>
                  </a:lnTo>
                  <a:lnTo>
                    <a:pt x="95897" y="380898"/>
                  </a:lnTo>
                  <a:lnTo>
                    <a:pt x="95783" y="381152"/>
                  </a:lnTo>
                  <a:lnTo>
                    <a:pt x="95123" y="382041"/>
                  </a:lnTo>
                  <a:lnTo>
                    <a:pt x="94894" y="381533"/>
                  </a:lnTo>
                  <a:lnTo>
                    <a:pt x="94996" y="380771"/>
                  </a:lnTo>
                  <a:lnTo>
                    <a:pt x="95491" y="378866"/>
                  </a:lnTo>
                  <a:lnTo>
                    <a:pt x="95694" y="378104"/>
                  </a:lnTo>
                  <a:lnTo>
                    <a:pt x="95986" y="376961"/>
                  </a:lnTo>
                  <a:lnTo>
                    <a:pt x="96100" y="376707"/>
                  </a:lnTo>
                  <a:lnTo>
                    <a:pt x="96558" y="375945"/>
                  </a:lnTo>
                  <a:lnTo>
                    <a:pt x="96672" y="375818"/>
                  </a:lnTo>
                  <a:lnTo>
                    <a:pt x="96608" y="376326"/>
                  </a:lnTo>
                  <a:lnTo>
                    <a:pt x="96494" y="376707"/>
                  </a:lnTo>
                  <a:lnTo>
                    <a:pt x="97066" y="375818"/>
                  </a:lnTo>
                  <a:lnTo>
                    <a:pt x="97078" y="375691"/>
                  </a:lnTo>
                  <a:lnTo>
                    <a:pt x="97269" y="374421"/>
                  </a:lnTo>
                  <a:lnTo>
                    <a:pt x="96875" y="375691"/>
                  </a:lnTo>
                  <a:lnTo>
                    <a:pt x="96888" y="375564"/>
                  </a:lnTo>
                  <a:lnTo>
                    <a:pt x="96951" y="375056"/>
                  </a:lnTo>
                  <a:lnTo>
                    <a:pt x="97028" y="374421"/>
                  </a:lnTo>
                  <a:lnTo>
                    <a:pt x="96456" y="374294"/>
                  </a:lnTo>
                  <a:lnTo>
                    <a:pt x="96469" y="375056"/>
                  </a:lnTo>
                  <a:lnTo>
                    <a:pt x="96443" y="374802"/>
                  </a:lnTo>
                  <a:lnTo>
                    <a:pt x="96431" y="373151"/>
                  </a:lnTo>
                  <a:lnTo>
                    <a:pt x="95656" y="374802"/>
                  </a:lnTo>
                  <a:lnTo>
                    <a:pt x="95427" y="373405"/>
                  </a:lnTo>
                  <a:lnTo>
                    <a:pt x="95377" y="373824"/>
                  </a:lnTo>
                  <a:lnTo>
                    <a:pt x="95250" y="374548"/>
                  </a:lnTo>
                  <a:lnTo>
                    <a:pt x="95008" y="375564"/>
                  </a:lnTo>
                  <a:lnTo>
                    <a:pt x="94551" y="373849"/>
                  </a:lnTo>
                  <a:lnTo>
                    <a:pt x="93954" y="377723"/>
                  </a:lnTo>
                  <a:lnTo>
                    <a:pt x="93268" y="378104"/>
                  </a:lnTo>
                  <a:lnTo>
                    <a:pt x="93433" y="376453"/>
                  </a:lnTo>
                  <a:lnTo>
                    <a:pt x="93522" y="376072"/>
                  </a:lnTo>
                  <a:lnTo>
                    <a:pt x="93878" y="375310"/>
                  </a:lnTo>
                  <a:lnTo>
                    <a:pt x="93929" y="375183"/>
                  </a:lnTo>
                  <a:lnTo>
                    <a:pt x="94526" y="373862"/>
                  </a:lnTo>
                  <a:lnTo>
                    <a:pt x="93624" y="375183"/>
                  </a:lnTo>
                  <a:lnTo>
                    <a:pt x="93726" y="373532"/>
                  </a:lnTo>
                  <a:lnTo>
                    <a:pt x="93891" y="373151"/>
                  </a:lnTo>
                  <a:lnTo>
                    <a:pt x="94830" y="370992"/>
                  </a:lnTo>
                  <a:lnTo>
                    <a:pt x="93687" y="373151"/>
                  </a:lnTo>
                  <a:lnTo>
                    <a:pt x="94081" y="370738"/>
                  </a:lnTo>
                  <a:lnTo>
                    <a:pt x="94195" y="369976"/>
                  </a:lnTo>
                  <a:lnTo>
                    <a:pt x="94310" y="368452"/>
                  </a:lnTo>
                  <a:lnTo>
                    <a:pt x="94373" y="368325"/>
                  </a:lnTo>
                  <a:lnTo>
                    <a:pt x="94107" y="368198"/>
                  </a:lnTo>
                  <a:lnTo>
                    <a:pt x="93599" y="370738"/>
                  </a:lnTo>
                  <a:lnTo>
                    <a:pt x="93573" y="370230"/>
                  </a:lnTo>
                  <a:lnTo>
                    <a:pt x="93446" y="370230"/>
                  </a:lnTo>
                  <a:lnTo>
                    <a:pt x="93713" y="369214"/>
                  </a:lnTo>
                  <a:lnTo>
                    <a:pt x="93319" y="370230"/>
                  </a:lnTo>
                  <a:lnTo>
                    <a:pt x="93205" y="370522"/>
                  </a:lnTo>
                  <a:lnTo>
                    <a:pt x="93091" y="370992"/>
                  </a:lnTo>
                  <a:lnTo>
                    <a:pt x="92735" y="373278"/>
                  </a:lnTo>
                  <a:lnTo>
                    <a:pt x="91833" y="375310"/>
                  </a:lnTo>
                  <a:lnTo>
                    <a:pt x="91909" y="374142"/>
                  </a:lnTo>
                  <a:lnTo>
                    <a:pt x="90843" y="376453"/>
                  </a:lnTo>
                  <a:lnTo>
                    <a:pt x="90881" y="376326"/>
                  </a:lnTo>
                  <a:lnTo>
                    <a:pt x="91452" y="374040"/>
                  </a:lnTo>
                  <a:lnTo>
                    <a:pt x="91643" y="373278"/>
                  </a:lnTo>
                  <a:lnTo>
                    <a:pt x="91909" y="374142"/>
                  </a:lnTo>
                  <a:lnTo>
                    <a:pt x="91986" y="374421"/>
                  </a:lnTo>
                  <a:lnTo>
                    <a:pt x="92024" y="374040"/>
                  </a:lnTo>
                  <a:lnTo>
                    <a:pt x="92113" y="373278"/>
                  </a:lnTo>
                  <a:lnTo>
                    <a:pt x="92125" y="373151"/>
                  </a:lnTo>
                  <a:lnTo>
                    <a:pt x="92227" y="372135"/>
                  </a:lnTo>
                  <a:lnTo>
                    <a:pt x="92456" y="369976"/>
                  </a:lnTo>
                  <a:lnTo>
                    <a:pt x="92671" y="369862"/>
                  </a:lnTo>
                  <a:lnTo>
                    <a:pt x="92773" y="369468"/>
                  </a:lnTo>
                  <a:lnTo>
                    <a:pt x="92849" y="369087"/>
                  </a:lnTo>
                  <a:lnTo>
                    <a:pt x="93078" y="368642"/>
                  </a:lnTo>
                  <a:lnTo>
                    <a:pt x="93256" y="368350"/>
                  </a:lnTo>
                  <a:lnTo>
                    <a:pt x="93078" y="368592"/>
                  </a:lnTo>
                  <a:lnTo>
                    <a:pt x="93230" y="365658"/>
                  </a:lnTo>
                  <a:lnTo>
                    <a:pt x="91795" y="372135"/>
                  </a:lnTo>
                  <a:lnTo>
                    <a:pt x="91173" y="371881"/>
                  </a:lnTo>
                  <a:lnTo>
                    <a:pt x="91668" y="370357"/>
                  </a:lnTo>
                  <a:lnTo>
                    <a:pt x="91782" y="369785"/>
                  </a:lnTo>
                  <a:lnTo>
                    <a:pt x="91821" y="369519"/>
                  </a:lnTo>
                  <a:lnTo>
                    <a:pt x="91046" y="371881"/>
                  </a:lnTo>
                  <a:lnTo>
                    <a:pt x="90436" y="373151"/>
                  </a:lnTo>
                  <a:lnTo>
                    <a:pt x="90411" y="371627"/>
                  </a:lnTo>
                  <a:lnTo>
                    <a:pt x="89700" y="374040"/>
                  </a:lnTo>
                  <a:lnTo>
                    <a:pt x="89535" y="373913"/>
                  </a:lnTo>
                  <a:lnTo>
                    <a:pt x="89522" y="374802"/>
                  </a:lnTo>
                  <a:lnTo>
                    <a:pt x="89027" y="376326"/>
                  </a:lnTo>
                  <a:lnTo>
                    <a:pt x="88874" y="376072"/>
                  </a:lnTo>
                  <a:lnTo>
                    <a:pt x="88442" y="376555"/>
                  </a:lnTo>
                  <a:lnTo>
                    <a:pt x="88823" y="375564"/>
                  </a:lnTo>
                  <a:lnTo>
                    <a:pt x="88798" y="375183"/>
                  </a:lnTo>
                  <a:lnTo>
                    <a:pt x="88430" y="376580"/>
                  </a:lnTo>
                  <a:lnTo>
                    <a:pt x="87845" y="378104"/>
                  </a:lnTo>
                  <a:lnTo>
                    <a:pt x="88074" y="376961"/>
                  </a:lnTo>
                  <a:lnTo>
                    <a:pt x="88785" y="373532"/>
                  </a:lnTo>
                  <a:lnTo>
                    <a:pt x="89217" y="371500"/>
                  </a:lnTo>
                  <a:lnTo>
                    <a:pt x="88188" y="373532"/>
                  </a:lnTo>
                  <a:lnTo>
                    <a:pt x="88226" y="373151"/>
                  </a:lnTo>
                  <a:lnTo>
                    <a:pt x="88315" y="372262"/>
                  </a:lnTo>
                  <a:lnTo>
                    <a:pt x="88747" y="371119"/>
                  </a:lnTo>
                  <a:lnTo>
                    <a:pt x="89052" y="370357"/>
                  </a:lnTo>
                  <a:lnTo>
                    <a:pt x="89154" y="369341"/>
                  </a:lnTo>
                  <a:lnTo>
                    <a:pt x="88201" y="371119"/>
                  </a:lnTo>
                  <a:lnTo>
                    <a:pt x="87655" y="372351"/>
                  </a:lnTo>
                  <a:lnTo>
                    <a:pt x="87655" y="373151"/>
                  </a:lnTo>
                  <a:lnTo>
                    <a:pt x="87566" y="373824"/>
                  </a:lnTo>
                  <a:lnTo>
                    <a:pt x="87109" y="374929"/>
                  </a:lnTo>
                  <a:lnTo>
                    <a:pt x="86995" y="375361"/>
                  </a:lnTo>
                  <a:lnTo>
                    <a:pt x="86652" y="376961"/>
                  </a:lnTo>
                  <a:lnTo>
                    <a:pt x="86906" y="375564"/>
                  </a:lnTo>
                  <a:lnTo>
                    <a:pt x="86893" y="375437"/>
                  </a:lnTo>
                  <a:lnTo>
                    <a:pt x="87020" y="374929"/>
                  </a:lnTo>
                  <a:lnTo>
                    <a:pt x="87160" y="374116"/>
                  </a:lnTo>
                  <a:lnTo>
                    <a:pt x="86944" y="374548"/>
                  </a:lnTo>
                  <a:lnTo>
                    <a:pt x="87172" y="374040"/>
                  </a:lnTo>
                  <a:lnTo>
                    <a:pt x="87591" y="373278"/>
                  </a:lnTo>
                  <a:lnTo>
                    <a:pt x="87655" y="373151"/>
                  </a:lnTo>
                  <a:lnTo>
                    <a:pt x="87655" y="372351"/>
                  </a:lnTo>
                  <a:lnTo>
                    <a:pt x="86690" y="374548"/>
                  </a:lnTo>
                  <a:lnTo>
                    <a:pt x="86868" y="374548"/>
                  </a:lnTo>
                  <a:lnTo>
                    <a:pt x="85382" y="378866"/>
                  </a:lnTo>
                  <a:lnTo>
                    <a:pt x="85407" y="378612"/>
                  </a:lnTo>
                  <a:lnTo>
                    <a:pt x="85458" y="378104"/>
                  </a:lnTo>
                  <a:lnTo>
                    <a:pt x="85559" y="377215"/>
                  </a:lnTo>
                  <a:lnTo>
                    <a:pt x="85598" y="376834"/>
                  </a:lnTo>
                  <a:lnTo>
                    <a:pt x="85763" y="375945"/>
                  </a:lnTo>
                  <a:lnTo>
                    <a:pt x="86080" y="374802"/>
                  </a:lnTo>
                  <a:lnTo>
                    <a:pt x="86537" y="373151"/>
                  </a:lnTo>
                  <a:lnTo>
                    <a:pt x="87198" y="370738"/>
                  </a:lnTo>
                  <a:lnTo>
                    <a:pt x="87325" y="369849"/>
                  </a:lnTo>
                  <a:lnTo>
                    <a:pt x="87426" y="367563"/>
                  </a:lnTo>
                  <a:lnTo>
                    <a:pt x="85356" y="373151"/>
                  </a:lnTo>
                  <a:lnTo>
                    <a:pt x="84975" y="371373"/>
                  </a:lnTo>
                  <a:lnTo>
                    <a:pt x="84963" y="371881"/>
                  </a:lnTo>
                  <a:lnTo>
                    <a:pt x="84836" y="372846"/>
                  </a:lnTo>
                  <a:lnTo>
                    <a:pt x="84188" y="374802"/>
                  </a:lnTo>
                  <a:lnTo>
                    <a:pt x="84289" y="373532"/>
                  </a:lnTo>
                  <a:lnTo>
                    <a:pt x="84366" y="372643"/>
                  </a:lnTo>
                  <a:lnTo>
                    <a:pt x="83845" y="373532"/>
                  </a:lnTo>
                  <a:lnTo>
                    <a:pt x="83921" y="373278"/>
                  </a:lnTo>
                  <a:lnTo>
                    <a:pt x="84378" y="371754"/>
                  </a:lnTo>
                  <a:lnTo>
                    <a:pt x="84442" y="370992"/>
                  </a:lnTo>
                  <a:lnTo>
                    <a:pt x="84683" y="369468"/>
                  </a:lnTo>
                  <a:lnTo>
                    <a:pt x="84289" y="370992"/>
                  </a:lnTo>
                  <a:lnTo>
                    <a:pt x="84137" y="369214"/>
                  </a:lnTo>
                  <a:lnTo>
                    <a:pt x="82969" y="373278"/>
                  </a:lnTo>
                  <a:lnTo>
                    <a:pt x="83324" y="370598"/>
                  </a:lnTo>
                  <a:lnTo>
                    <a:pt x="83197" y="369976"/>
                  </a:lnTo>
                  <a:lnTo>
                    <a:pt x="82981" y="369214"/>
                  </a:lnTo>
                  <a:lnTo>
                    <a:pt x="81026" y="375945"/>
                  </a:lnTo>
                  <a:lnTo>
                    <a:pt x="80695" y="375361"/>
                  </a:lnTo>
                  <a:lnTo>
                    <a:pt x="80784" y="374675"/>
                  </a:lnTo>
                  <a:lnTo>
                    <a:pt x="80873" y="374421"/>
                  </a:lnTo>
                  <a:lnTo>
                    <a:pt x="81191" y="373532"/>
                  </a:lnTo>
                  <a:lnTo>
                    <a:pt x="81292" y="373278"/>
                  </a:lnTo>
                  <a:lnTo>
                    <a:pt x="81407" y="372643"/>
                  </a:lnTo>
                  <a:lnTo>
                    <a:pt x="81483" y="371500"/>
                  </a:lnTo>
                  <a:lnTo>
                    <a:pt x="81788" y="370992"/>
                  </a:lnTo>
                  <a:lnTo>
                    <a:pt x="82334" y="370103"/>
                  </a:lnTo>
                  <a:lnTo>
                    <a:pt x="82130" y="369976"/>
                  </a:lnTo>
                  <a:lnTo>
                    <a:pt x="82054" y="369595"/>
                  </a:lnTo>
                  <a:lnTo>
                    <a:pt x="81661" y="370992"/>
                  </a:lnTo>
                  <a:lnTo>
                    <a:pt x="81876" y="369722"/>
                  </a:lnTo>
                  <a:lnTo>
                    <a:pt x="80352" y="373532"/>
                  </a:lnTo>
                  <a:lnTo>
                    <a:pt x="80683" y="371500"/>
                  </a:lnTo>
                  <a:lnTo>
                    <a:pt x="80314" y="372516"/>
                  </a:lnTo>
                  <a:lnTo>
                    <a:pt x="79743" y="374421"/>
                  </a:lnTo>
                  <a:lnTo>
                    <a:pt x="79552" y="374294"/>
                  </a:lnTo>
                  <a:lnTo>
                    <a:pt x="79108" y="374548"/>
                  </a:lnTo>
                  <a:lnTo>
                    <a:pt x="78714" y="376707"/>
                  </a:lnTo>
                  <a:lnTo>
                    <a:pt x="79768" y="370357"/>
                  </a:lnTo>
                  <a:lnTo>
                    <a:pt x="76796" y="376707"/>
                  </a:lnTo>
                  <a:lnTo>
                    <a:pt x="77533" y="372262"/>
                  </a:lnTo>
                  <a:lnTo>
                    <a:pt x="77698" y="371246"/>
                  </a:lnTo>
                  <a:lnTo>
                    <a:pt x="77050" y="371754"/>
                  </a:lnTo>
                  <a:lnTo>
                    <a:pt x="76339" y="372262"/>
                  </a:lnTo>
                  <a:lnTo>
                    <a:pt x="75895" y="372262"/>
                  </a:lnTo>
                  <a:lnTo>
                    <a:pt x="76111" y="371627"/>
                  </a:lnTo>
                  <a:lnTo>
                    <a:pt x="76161" y="371424"/>
                  </a:lnTo>
                  <a:lnTo>
                    <a:pt x="76149" y="369595"/>
                  </a:lnTo>
                  <a:lnTo>
                    <a:pt x="74282" y="377215"/>
                  </a:lnTo>
                  <a:lnTo>
                    <a:pt x="74269" y="376834"/>
                  </a:lnTo>
                  <a:lnTo>
                    <a:pt x="74231" y="375818"/>
                  </a:lnTo>
                  <a:lnTo>
                    <a:pt x="74193" y="374929"/>
                  </a:lnTo>
                  <a:lnTo>
                    <a:pt x="74587" y="372643"/>
                  </a:lnTo>
                  <a:lnTo>
                    <a:pt x="74752" y="371627"/>
                  </a:lnTo>
                  <a:lnTo>
                    <a:pt x="75018" y="373278"/>
                  </a:lnTo>
                  <a:lnTo>
                    <a:pt x="75133" y="372135"/>
                  </a:lnTo>
                  <a:lnTo>
                    <a:pt x="75247" y="371627"/>
                  </a:lnTo>
                  <a:lnTo>
                    <a:pt x="76860" y="365404"/>
                  </a:lnTo>
                  <a:lnTo>
                    <a:pt x="74129" y="372643"/>
                  </a:lnTo>
                  <a:lnTo>
                    <a:pt x="74447" y="370611"/>
                  </a:lnTo>
                  <a:lnTo>
                    <a:pt x="74676" y="369087"/>
                  </a:lnTo>
                  <a:lnTo>
                    <a:pt x="74790" y="368642"/>
                  </a:lnTo>
                  <a:lnTo>
                    <a:pt x="74968" y="368325"/>
                  </a:lnTo>
                  <a:lnTo>
                    <a:pt x="75234" y="366039"/>
                  </a:lnTo>
                  <a:lnTo>
                    <a:pt x="73469" y="370611"/>
                  </a:lnTo>
                  <a:lnTo>
                    <a:pt x="73152" y="370230"/>
                  </a:lnTo>
                  <a:lnTo>
                    <a:pt x="73279" y="369214"/>
                  </a:lnTo>
                  <a:lnTo>
                    <a:pt x="73317" y="369087"/>
                  </a:lnTo>
                  <a:lnTo>
                    <a:pt x="72034" y="372262"/>
                  </a:lnTo>
                  <a:lnTo>
                    <a:pt x="70510" y="373799"/>
                  </a:lnTo>
                  <a:lnTo>
                    <a:pt x="70396" y="374307"/>
                  </a:lnTo>
                  <a:lnTo>
                    <a:pt x="69735" y="374929"/>
                  </a:lnTo>
                  <a:lnTo>
                    <a:pt x="69862" y="374167"/>
                  </a:lnTo>
                  <a:lnTo>
                    <a:pt x="69977" y="372135"/>
                  </a:lnTo>
                  <a:lnTo>
                    <a:pt x="70167" y="371373"/>
                  </a:lnTo>
                  <a:lnTo>
                    <a:pt x="70688" y="369341"/>
                  </a:lnTo>
                  <a:lnTo>
                    <a:pt x="71170" y="369341"/>
                  </a:lnTo>
                  <a:lnTo>
                    <a:pt x="71196" y="369214"/>
                  </a:lnTo>
                  <a:lnTo>
                    <a:pt x="71920" y="365658"/>
                  </a:lnTo>
                  <a:lnTo>
                    <a:pt x="70561" y="369214"/>
                  </a:lnTo>
                  <a:lnTo>
                    <a:pt x="70662" y="368058"/>
                  </a:lnTo>
                  <a:lnTo>
                    <a:pt x="70967" y="367055"/>
                  </a:lnTo>
                  <a:lnTo>
                    <a:pt x="70142" y="367309"/>
                  </a:lnTo>
                  <a:lnTo>
                    <a:pt x="69062" y="371373"/>
                  </a:lnTo>
                  <a:lnTo>
                    <a:pt x="68402" y="370865"/>
                  </a:lnTo>
                  <a:lnTo>
                    <a:pt x="68224" y="371754"/>
                  </a:lnTo>
                  <a:lnTo>
                    <a:pt x="68122" y="372135"/>
                  </a:lnTo>
                  <a:lnTo>
                    <a:pt x="66700" y="375818"/>
                  </a:lnTo>
                  <a:lnTo>
                    <a:pt x="66840" y="375310"/>
                  </a:lnTo>
                  <a:lnTo>
                    <a:pt x="66992" y="374802"/>
                  </a:lnTo>
                  <a:lnTo>
                    <a:pt x="67132" y="374294"/>
                  </a:lnTo>
                  <a:lnTo>
                    <a:pt x="67564" y="372770"/>
                  </a:lnTo>
                  <a:lnTo>
                    <a:pt x="67640" y="372516"/>
                  </a:lnTo>
                  <a:lnTo>
                    <a:pt x="68427" y="369722"/>
                  </a:lnTo>
                  <a:lnTo>
                    <a:pt x="67246" y="372516"/>
                  </a:lnTo>
                  <a:lnTo>
                    <a:pt x="68211" y="368579"/>
                  </a:lnTo>
                  <a:lnTo>
                    <a:pt x="66255" y="372135"/>
                  </a:lnTo>
                  <a:lnTo>
                    <a:pt x="65595" y="372770"/>
                  </a:lnTo>
                  <a:lnTo>
                    <a:pt x="65633" y="372643"/>
                  </a:lnTo>
                  <a:lnTo>
                    <a:pt x="66116" y="371297"/>
                  </a:lnTo>
                  <a:lnTo>
                    <a:pt x="65328" y="372643"/>
                  </a:lnTo>
                  <a:lnTo>
                    <a:pt x="64820" y="372516"/>
                  </a:lnTo>
                  <a:lnTo>
                    <a:pt x="65074" y="371627"/>
                  </a:lnTo>
                  <a:lnTo>
                    <a:pt x="65468" y="370230"/>
                  </a:lnTo>
                  <a:lnTo>
                    <a:pt x="65506" y="370103"/>
                  </a:lnTo>
                  <a:lnTo>
                    <a:pt x="67017" y="364769"/>
                  </a:lnTo>
                  <a:lnTo>
                    <a:pt x="64020" y="370103"/>
                  </a:lnTo>
                  <a:lnTo>
                    <a:pt x="64122" y="369595"/>
                  </a:lnTo>
                  <a:lnTo>
                    <a:pt x="64223" y="369087"/>
                  </a:lnTo>
                  <a:lnTo>
                    <a:pt x="64338" y="368579"/>
                  </a:lnTo>
                  <a:lnTo>
                    <a:pt x="64731" y="366674"/>
                  </a:lnTo>
                  <a:lnTo>
                    <a:pt x="65278" y="364007"/>
                  </a:lnTo>
                  <a:lnTo>
                    <a:pt x="63576" y="366674"/>
                  </a:lnTo>
                  <a:lnTo>
                    <a:pt x="63792" y="362356"/>
                  </a:lnTo>
                  <a:lnTo>
                    <a:pt x="62611" y="362483"/>
                  </a:lnTo>
                  <a:lnTo>
                    <a:pt x="61353" y="368579"/>
                  </a:lnTo>
                  <a:lnTo>
                    <a:pt x="62255" y="362610"/>
                  </a:lnTo>
                  <a:lnTo>
                    <a:pt x="61988" y="363626"/>
                  </a:lnTo>
                  <a:lnTo>
                    <a:pt x="62001" y="362407"/>
                  </a:lnTo>
                  <a:lnTo>
                    <a:pt x="61683" y="364807"/>
                  </a:lnTo>
                  <a:lnTo>
                    <a:pt x="60642" y="368833"/>
                  </a:lnTo>
                  <a:lnTo>
                    <a:pt x="60286" y="369087"/>
                  </a:lnTo>
                  <a:lnTo>
                    <a:pt x="60299" y="368655"/>
                  </a:lnTo>
                  <a:lnTo>
                    <a:pt x="60312" y="368503"/>
                  </a:lnTo>
                  <a:lnTo>
                    <a:pt x="60566" y="367347"/>
                  </a:lnTo>
                  <a:lnTo>
                    <a:pt x="61582" y="365074"/>
                  </a:lnTo>
                  <a:lnTo>
                    <a:pt x="60553" y="365518"/>
                  </a:lnTo>
                  <a:lnTo>
                    <a:pt x="60375" y="367563"/>
                  </a:lnTo>
                  <a:lnTo>
                    <a:pt x="60401" y="367055"/>
                  </a:lnTo>
                  <a:lnTo>
                    <a:pt x="60477" y="365785"/>
                  </a:lnTo>
                  <a:lnTo>
                    <a:pt x="60553" y="364642"/>
                  </a:lnTo>
                  <a:lnTo>
                    <a:pt x="60871" y="362864"/>
                  </a:lnTo>
                  <a:lnTo>
                    <a:pt x="61163" y="363372"/>
                  </a:lnTo>
                  <a:lnTo>
                    <a:pt x="61290" y="362864"/>
                  </a:lnTo>
                  <a:lnTo>
                    <a:pt x="61518" y="361975"/>
                  </a:lnTo>
                  <a:lnTo>
                    <a:pt x="61099" y="361340"/>
                  </a:lnTo>
                  <a:lnTo>
                    <a:pt x="61379" y="360705"/>
                  </a:lnTo>
                  <a:lnTo>
                    <a:pt x="61874" y="359562"/>
                  </a:lnTo>
                  <a:lnTo>
                    <a:pt x="62001" y="359054"/>
                  </a:lnTo>
                  <a:lnTo>
                    <a:pt x="62077" y="357530"/>
                  </a:lnTo>
                  <a:lnTo>
                    <a:pt x="61556" y="359816"/>
                  </a:lnTo>
                  <a:lnTo>
                    <a:pt x="61023" y="360705"/>
                  </a:lnTo>
                  <a:lnTo>
                    <a:pt x="60934" y="359689"/>
                  </a:lnTo>
                  <a:lnTo>
                    <a:pt x="60667" y="362229"/>
                  </a:lnTo>
                  <a:lnTo>
                    <a:pt x="60553" y="362864"/>
                  </a:lnTo>
                  <a:lnTo>
                    <a:pt x="58966" y="365785"/>
                  </a:lnTo>
                  <a:lnTo>
                    <a:pt x="59258" y="364769"/>
                  </a:lnTo>
                  <a:lnTo>
                    <a:pt x="59766" y="362991"/>
                  </a:lnTo>
                  <a:lnTo>
                    <a:pt x="60490" y="360451"/>
                  </a:lnTo>
                  <a:lnTo>
                    <a:pt x="61353" y="357403"/>
                  </a:lnTo>
                  <a:lnTo>
                    <a:pt x="59715" y="360451"/>
                  </a:lnTo>
                  <a:lnTo>
                    <a:pt x="60071" y="359562"/>
                  </a:lnTo>
                  <a:lnTo>
                    <a:pt x="60477" y="358546"/>
                  </a:lnTo>
                  <a:lnTo>
                    <a:pt x="59778" y="359562"/>
                  </a:lnTo>
                  <a:lnTo>
                    <a:pt x="59042" y="358038"/>
                  </a:lnTo>
                  <a:lnTo>
                    <a:pt x="57327" y="362991"/>
                  </a:lnTo>
                  <a:lnTo>
                    <a:pt x="57823" y="360451"/>
                  </a:lnTo>
                  <a:lnTo>
                    <a:pt x="58102" y="360070"/>
                  </a:lnTo>
                  <a:lnTo>
                    <a:pt x="57365" y="359054"/>
                  </a:lnTo>
                  <a:lnTo>
                    <a:pt x="54610" y="364769"/>
                  </a:lnTo>
                  <a:lnTo>
                    <a:pt x="54610" y="364642"/>
                  </a:lnTo>
                  <a:lnTo>
                    <a:pt x="54622" y="364134"/>
                  </a:lnTo>
                  <a:lnTo>
                    <a:pt x="54660" y="362864"/>
                  </a:lnTo>
                  <a:lnTo>
                    <a:pt x="54775" y="361340"/>
                  </a:lnTo>
                  <a:lnTo>
                    <a:pt x="55168" y="360070"/>
                  </a:lnTo>
                  <a:lnTo>
                    <a:pt x="54864" y="360451"/>
                  </a:lnTo>
                  <a:lnTo>
                    <a:pt x="54102" y="362864"/>
                  </a:lnTo>
                  <a:lnTo>
                    <a:pt x="54178" y="362229"/>
                  </a:lnTo>
                  <a:lnTo>
                    <a:pt x="54305" y="361213"/>
                  </a:lnTo>
                  <a:lnTo>
                    <a:pt x="54470" y="360578"/>
                  </a:lnTo>
                  <a:lnTo>
                    <a:pt x="54673" y="360070"/>
                  </a:lnTo>
                  <a:lnTo>
                    <a:pt x="54711" y="359689"/>
                  </a:lnTo>
                  <a:lnTo>
                    <a:pt x="53543" y="362229"/>
                  </a:lnTo>
                  <a:lnTo>
                    <a:pt x="53644" y="360959"/>
                  </a:lnTo>
                  <a:lnTo>
                    <a:pt x="54102" y="359816"/>
                  </a:lnTo>
                  <a:lnTo>
                    <a:pt x="53975" y="358292"/>
                  </a:lnTo>
                  <a:lnTo>
                    <a:pt x="53809" y="357403"/>
                  </a:lnTo>
                  <a:lnTo>
                    <a:pt x="51689" y="363372"/>
                  </a:lnTo>
                  <a:lnTo>
                    <a:pt x="50634" y="364134"/>
                  </a:lnTo>
                  <a:lnTo>
                    <a:pt x="51079" y="362483"/>
                  </a:lnTo>
                  <a:lnTo>
                    <a:pt x="51384" y="361340"/>
                  </a:lnTo>
                  <a:lnTo>
                    <a:pt x="51803" y="359816"/>
                  </a:lnTo>
                  <a:lnTo>
                    <a:pt x="51676" y="358927"/>
                  </a:lnTo>
                  <a:lnTo>
                    <a:pt x="51358" y="357403"/>
                  </a:lnTo>
                  <a:lnTo>
                    <a:pt x="51473" y="356768"/>
                  </a:lnTo>
                  <a:lnTo>
                    <a:pt x="51371" y="356501"/>
                  </a:lnTo>
                  <a:lnTo>
                    <a:pt x="50596" y="355752"/>
                  </a:lnTo>
                  <a:lnTo>
                    <a:pt x="48704" y="359816"/>
                  </a:lnTo>
                  <a:lnTo>
                    <a:pt x="47269" y="361340"/>
                  </a:lnTo>
                  <a:lnTo>
                    <a:pt x="47510" y="359562"/>
                  </a:lnTo>
                  <a:lnTo>
                    <a:pt x="47637" y="358673"/>
                  </a:lnTo>
                  <a:lnTo>
                    <a:pt x="47942" y="356387"/>
                  </a:lnTo>
                  <a:lnTo>
                    <a:pt x="45732" y="358673"/>
                  </a:lnTo>
                  <a:lnTo>
                    <a:pt x="45491" y="355752"/>
                  </a:lnTo>
                  <a:lnTo>
                    <a:pt x="45440" y="356260"/>
                  </a:lnTo>
                  <a:lnTo>
                    <a:pt x="45326" y="356895"/>
                  </a:lnTo>
                  <a:lnTo>
                    <a:pt x="44526" y="359181"/>
                  </a:lnTo>
                  <a:lnTo>
                    <a:pt x="44234" y="359562"/>
                  </a:lnTo>
                  <a:lnTo>
                    <a:pt x="44246" y="358673"/>
                  </a:lnTo>
                  <a:lnTo>
                    <a:pt x="42773" y="362483"/>
                  </a:lnTo>
                  <a:lnTo>
                    <a:pt x="43091" y="361340"/>
                  </a:lnTo>
                  <a:lnTo>
                    <a:pt x="43192" y="360959"/>
                  </a:lnTo>
                  <a:lnTo>
                    <a:pt x="43294" y="360578"/>
                  </a:lnTo>
                  <a:lnTo>
                    <a:pt x="43891" y="358419"/>
                  </a:lnTo>
                  <a:lnTo>
                    <a:pt x="43954" y="358546"/>
                  </a:lnTo>
                  <a:lnTo>
                    <a:pt x="43980" y="358419"/>
                  </a:lnTo>
                  <a:lnTo>
                    <a:pt x="44627" y="355498"/>
                  </a:lnTo>
                  <a:lnTo>
                    <a:pt x="44843" y="354482"/>
                  </a:lnTo>
                  <a:lnTo>
                    <a:pt x="44094" y="355498"/>
                  </a:lnTo>
                  <a:lnTo>
                    <a:pt x="43751" y="355244"/>
                  </a:lnTo>
                  <a:lnTo>
                    <a:pt x="42265" y="360578"/>
                  </a:lnTo>
                  <a:lnTo>
                    <a:pt x="42265" y="360451"/>
                  </a:lnTo>
                  <a:lnTo>
                    <a:pt x="42252" y="358292"/>
                  </a:lnTo>
                  <a:lnTo>
                    <a:pt x="42240" y="357403"/>
                  </a:lnTo>
                  <a:lnTo>
                    <a:pt x="41198" y="357784"/>
                  </a:lnTo>
                  <a:lnTo>
                    <a:pt x="40208" y="358292"/>
                  </a:lnTo>
                  <a:lnTo>
                    <a:pt x="40208" y="358038"/>
                  </a:lnTo>
                  <a:lnTo>
                    <a:pt x="40246" y="356895"/>
                  </a:lnTo>
                  <a:lnTo>
                    <a:pt x="39700" y="356895"/>
                  </a:lnTo>
                  <a:lnTo>
                    <a:pt x="39370" y="356895"/>
                  </a:lnTo>
                  <a:lnTo>
                    <a:pt x="38836" y="358038"/>
                  </a:lnTo>
                  <a:lnTo>
                    <a:pt x="39573" y="355371"/>
                  </a:lnTo>
                  <a:lnTo>
                    <a:pt x="39484" y="354990"/>
                  </a:lnTo>
                  <a:lnTo>
                    <a:pt x="39179" y="354355"/>
                  </a:lnTo>
                  <a:lnTo>
                    <a:pt x="38925" y="353847"/>
                  </a:lnTo>
                  <a:lnTo>
                    <a:pt x="37947" y="354355"/>
                  </a:lnTo>
                  <a:lnTo>
                    <a:pt x="38646" y="352323"/>
                  </a:lnTo>
                  <a:lnTo>
                    <a:pt x="38239" y="351942"/>
                  </a:lnTo>
                  <a:lnTo>
                    <a:pt x="35890" y="360451"/>
                  </a:lnTo>
                  <a:lnTo>
                    <a:pt x="35445" y="360451"/>
                  </a:lnTo>
                  <a:lnTo>
                    <a:pt x="35598" y="359816"/>
                  </a:lnTo>
                  <a:lnTo>
                    <a:pt x="36182" y="357276"/>
                  </a:lnTo>
                  <a:lnTo>
                    <a:pt x="36385" y="356387"/>
                  </a:lnTo>
                  <a:lnTo>
                    <a:pt x="36372" y="356120"/>
                  </a:lnTo>
                  <a:lnTo>
                    <a:pt x="35636" y="356006"/>
                  </a:lnTo>
                  <a:lnTo>
                    <a:pt x="35648" y="355752"/>
                  </a:lnTo>
                  <a:lnTo>
                    <a:pt x="35826" y="352069"/>
                  </a:lnTo>
                  <a:lnTo>
                    <a:pt x="34036" y="355752"/>
                  </a:lnTo>
                  <a:lnTo>
                    <a:pt x="34569" y="353847"/>
                  </a:lnTo>
                  <a:lnTo>
                    <a:pt x="34721" y="353720"/>
                  </a:lnTo>
                  <a:lnTo>
                    <a:pt x="34391" y="353466"/>
                  </a:lnTo>
                  <a:lnTo>
                    <a:pt x="34290" y="352577"/>
                  </a:lnTo>
                  <a:lnTo>
                    <a:pt x="34048" y="350418"/>
                  </a:lnTo>
                  <a:lnTo>
                    <a:pt x="33464" y="352907"/>
                  </a:lnTo>
                  <a:lnTo>
                    <a:pt x="31064" y="357276"/>
                  </a:lnTo>
                  <a:lnTo>
                    <a:pt x="31864" y="354482"/>
                  </a:lnTo>
                  <a:lnTo>
                    <a:pt x="30607" y="357911"/>
                  </a:lnTo>
                  <a:lnTo>
                    <a:pt x="30289" y="359054"/>
                  </a:lnTo>
                  <a:lnTo>
                    <a:pt x="29527" y="359816"/>
                  </a:lnTo>
                  <a:lnTo>
                    <a:pt x="29641" y="358927"/>
                  </a:lnTo>
                  <a:lnTo>
                    <a:pt x="29946" y="357784"/>
                  </a:lnTo>
                  <a:lnTo>
                    <a:pt x="29984" y="356768"/>
                  </a:lnTo>
                  <a:lnTo>
                    <a:pt x="28981" y="360959"/>
                  </a:lnTo>
                  <a:lnTo>
                    <a:pt x="29032" y="358927"/>
                  </a:lnTo>
                  <a:lnTo>
                    <a:pt x="29540" y="357530"/>
                  </a:lnTo>
                  <a:lnTo>
                    <a:pt x="29197" y="357276"/>
                  </a:lnTo>
                  <a:lnTo>
                    <a:pt x="28981" y="358165"/>
                  </a:lnTo>
                  <a:lnTo>
                    <a:pt x="28194" y="360197"/>
                  </a:lnTo>
                  <a:lnTo>
                    <a:pt x="27647" y="361340"/>
                  </a:lnTo>
                  <a:lnTo>
                    <a:pt x="27647" y="361213"/>
                  </a:lnTo>
                  <a:lnTo>
                    <a:pt x="27635" y="360705"/>
                  </a:lnTo>
                  <a:lnTo>
                    <a:pt x="27635" y="360324"/>
                  </a:lnTo>
                  <a:lnTo>
                    <a:pt x="27698" y="358927"/>
                  </a:lnTo>
                  <a:lnTo>
                    <a:pt x="28219" y="356768"/>
                  </a:lnTo>
                  <a:lnTo>
                    <a:pt x="27000" y="360324"/>
                  </a:lnTo>
                  <a:lnTo>
                    <a:pt x="27076" y="358927"/>
                  </a:lnTo>
                  <a:lnTo>
                    <a:pt x="27165" y="358546"/>
                  </a:lnTo>
                  <a:lnTo>
                    <a:pt x="27470" y="357784"/>
                  </a:lnTo>
                  <a:lnTo>
                    <a:pt x="27444" y="356768"/>
                  </a:lnTo>
                  <a:lnTo>
                    <a:pt x="27368" y="355777"/>
                  </a:lnTo>
                  <a:lnTo>
                    <a:pt x="27266" y="356120"/>
                  </a:lnTo>
                  <a:lnTo>
                    <a:pt x="27330" y="355714"/>
                  </a:lnTo>
                  <a:lnTo>
                    <a:pt x="27711" y="354482"/>
                  </a:lnTo>
                  <a:lnTo>
                    <a:pt x="27597" y="353847"/>
                  </a:lnTo>
                  <a:lnTo>
                    <a:pt x="27724" y="352907"/>
                  </a:lnTo>
                  <a:lnTo>
                    <a:pt x="28752" y="350164"/>
                  </a:lnTo>
                  <a:lnTo>
                    <a:pt x="27838" y="352069"/>
                  </a:lnTo>
                  <a:lnTo>
                    <a:pt x="26174" y="356133"/>
                  </a:lnTo>
                  <a:lnTo>
                    <a:pt x="26809" y="356260"/>
                  </a:lnTo>
                  <a:lnTo>
                    <a:pt x="27063" y="356501"/>
                  </a:lnTo>
                  <a:lnTo>
                    <a:pt x="27266" y="355879"/>
                  </a:lnTo>
                  <a:lnTo>
                    <a:pt x="27152" y="356577"/>
                  </a:lnTo>
                  <a:lnTo>
                    <a:pt x="27101" y="356768"/>
                  </a:lnTo>
                  <a:lnTo>
                    <a:pt x="27063" y="356501"/>
                  </a:lnTo>
                  <a:lnTo>
                    <a:pt x="25654" y="360705"/>
                  </a:lnTo>
                  <a:lnTo>
                    <a:pt x="25857" y="358419"/>
                  </a:lnTo>
                  <a:lnTo>
                    <a:pt x="25984" y="357530"/>
                  </a:lnTo>
                  <a:lnTo>
                    <a:pt x="26085" y="357149"/>
                  </a:lnTo>
                  <a:lnTo>
                    <a:pt x="26212" y="356577"/>
                  </a:lnTo>
                  <a:lnTo>
                    <a:pt x="26174" y="356133"/>
                  </a:lnTo>
                  <a:lnTo>
                    <a:pt x="26149" y="355752"/>
                  </a:lnTo>
                  <a:lnTo>
                    <a:pt x="26136" y="355625"/>
                  </a:lnTo>
                  <a:lnTo>
                    <a:pt x="26149" y="354355"/>
                  </a:lnTo>
                  <a:lnTo>
                    <a:pt x="26250" y="353847"/>
                  </a:lnTo>
                  <a:lnTo>
                    <a:pt x="26339" y="353212"/>
                  </a:lnTo>
                  <a:lnTo>
                    <a:pt x="25984" y="353847"/>
                  </a:lnTo>
                  <a:lnTo>
                    <a:pt x="25971" y="353593"/>
                  </a:lnTo>
                  <a:lnTo>
                    <a:pt x="25971" y="353085"/>
                  </a:lnTo>
                  <a:lnTo>
                    <a:pt x="26085" y="351942"/>
                  </a:lnTo>
                  <a:lnTo>
                    <a:pt x="26123" y="351815"/>
                  </a:lnTo>
                  <a:lnTo>
                    <a:pt x="26149" y="351688"/>
                  </a:lnTo>
                  <a:lnTo>
                    <a:pt x="26009" y="351688"/>
                  </a:lnTo>
                  <a:lnTo>
                    <a:pt x="26009" y="351815"/>
                  </a:lnTo>
                  <a:lnTo>
                    <a:pt x="25882" y="352577"/>
                  </a:lnTo>
                  <a:lnTo>
                    <a:pt x="25781" y="352958"/>
                  </a:lnTo>
                  <a:lnTo>
                    <a:pt x="25577" y="353085"/>
                  </a:lnTo>
                  <a:lnTo>
                    <a:pt x="25323" y="353593"/>
                  </a:lnTo>
                  <a:lnTo>
                    <a:pt x="25755" y="352196"/>
                  </a:lnTo>
                  <a:lnTo>
                    <a:pt x="26009" y="351815"/>
                  </a:lnTo>
                  <a:lnTo>
                    <a:pt x="26009" y="351688"/>
                  </a:lnTo>
                  <a:lnTo>
                    <a:pt x="25641" y="351688"/>
                  </a:lnTo>
                  <a:lnTo>
                    <a:pt x="25425" y="351688"/>
                  </a:lnTo>
                  <a:lnTo>
                    <a:pt x="24726" y="354355"/>
                  </a:lnTo>
                  <a:lnTo>
                    <a:pt x="24561" y="353847"/>
                  </a:lnTo>
                  <a:lnTo>
                    <a:pt x="24244" y="356120"/>
                  </a:lnTo>
                  <a:lnTo>
                    <a:pt x="24434" y="355942"/>
                  </a:lnTo>
                  <a:lnTo>
                    <a:pt x="24307" y="356666"/>
                  </a:lnTo>
                  <a:lnTo>
                    <a:pt x="24587" y="355790"/>
                  </a:lnTo>
                  <a:lnTo>
                    <a:pt x="24676" y="355625"/>
                  </a:lnTo>
                  <a:lnTo>
                    <a:pt x="24612" y="355879"/>
                  </a:lnTo>
                  <a:lnTo>
                    <a:pt x="24765" y="355752"/>
                  </a:lnTo>
                  <a:lnTo>
                    <a:pt x="25196" y="355752"/>
                  </a:lnTo>
                  <a:lnTo>
                    <a:pt x="24599" y="357403"/>
                  </a:lnTo>
                  <a:lnTo>
                    <a:pt x="24155" y="358419"/>
                  </a:lnTo>
                  <a:lnTo>
                    <a:pt x="24307" y="356768"/>
                  </a:lnTo>
                  <a:lnTo>
                    <a:pt x="22821" y="361213"/>
                  </a:lnTo>
                  <a:lnTo>
                    <a:pt x="23190" y="359181"/>
                  </a:lnTo>
                  <a:lnTo>
                    <a:pt x="23241" y="358927"/>
                  </a:lnTo>
                  <a:lnTo>
                    <a:pt x="23469" y="357657"/>
                  </a:lnTo>
                  <a:lnTo>
                    <a:pt x="23571" y="354736"/>
                  </a:lnTo>
                  <a:lnTo>
                    <a:pt x="23787" y="353847"/>
                  </a:lnTo>
                  <a:lnTo>
                    <a:pt x="24117" y="352450"/>
                  </a:lnTo>
                  <a:lnTo>
                    <a:pt x="23025" y="353847"/>
                  </a:lnTo>
                  <a:lnTo>
                    <a:pt x="22720" y="353542"/>
                  </a:lnTo>
                  <a:lnTo>
                    <a:pt x="22720" y="370484"/>
                  </a:lnTo>
                  <a:lnTo>
                    <a:pt x="22631" y="370738"/>
                  </a:lnTo>
                  <a:lnTo>
                    <a:pt x="22517" y="372516"/>
                  </a:lnTo>
                  <a:lnTo>
                    <a:pt x="22479" y="372389"/>
                  </a:lnTo>
                  <a:lnTo>
                    <a:pt x="22440" y="372262"/>
                  </a:lnTo>
                  <a:lnTo>
                    <a:pt x="22148" y="372262"/>
                  </a:lnTo>
                  <a:lnTo>
                    <a:pt x="22377" y="371246"/>
                  </a:lnTo>
                  <a:lnTo>
                    <a:pt x="22644" y="370357"/>
                  </a:lnTo>
                  <a:lnTo>
                    <a:pt x="22682" y="370230"/>
                  </a:lnTo>
                  <a:lnTo>
                    <a:pt x="22720" y="370484"/>
                  </a:lnTo>
                  <a:lnTo>
                    <a:pt x="22720" y="353542"/>
                  </a:lnTo>
                  <a:lnTo>
                    <a:pt x="22263" y="353085"/>
                  </a:lnTo>
                  <a:lnTo>
                    <a:pt x="20497" y="358165"/>
                  </a:lnTo>
                  <a:lnTo>
                    <a:pt x="20078" y="358927"/>
                  </a:lnTo>
                  <a:lnTo>
                    <a:pt x="20142" y="358673"/>
                  </a:lnTo>
                  <a:lnTo>
                    <a:pt x="20637" y="356641"/>
                  </a:lnTo>
                  <a:lnTo>
                    <a:pt x="20662" y="356006"/>
                  </a:lnTo>
                  <a:lnTo>
                    <a:pt x="20320" y="355244"/>
                  </a:lnTo>
                  <a:lnTo>
                    <a:pt x="20142" y="354863"/>
                  </a:lnTo>
                  <a:lnTo>
                    <a:pt x="20002" y="355396"/>
                  </a:lnTo>
                  <a:lnTo>
                    <a:pt x="19951" y="355587"/>
                  </a:lnTo>
                  <a:lnTo>
                    <a:pt x="20002" y="355396"/>
                  </a:lnTo>
                  <a:lnTo>
                    <a:pt x="19926" y="355638"/>
                  </a:lnTo>
                  <a:lnTo>
                    <a:pt x="19075" y="358673"/>
                  </a:lnTo>
                  <a:lnTo>
                    <a:pt x="19062" y="357911"/>
                  </a:lnTo>
                  <a:lnTo>
                    <a:pt x="19177" y="356577"/>
                  </a:lnTo>
                  <a:lnTo>
                    <a:pt x="19837" y="355752"/>
                  </a:lnTo>
                  <a:lnTo>
                    <a:pt x="19926" y="355447"/>
                  </a:lnTo>
                  <a:lnTo>
                    <a:pt x="19431" y="355752"/>
                  </a:lnTo>
                  <a:lnTo>
                    <a:pt x="19735" y="354863"/>
                  </a:lnTo>
                  <a:lnTo>
                    <a:pt x="19659" y="354228"/>
                  </a:lnTo>
                  <a:lnTo>
                    <a:pt x="19227" y="353212"/>
                  </a:lnTo>
                  <a:lnTo>
                    <a:pt x="16230" y="357911"/>
                  </a:lnTo>
                  <a:lnTo>
                    <a:pt x="16052" y="356895"/>
                  </a:lnTo>
                  <a:lnTo>
                    <a:pt x="15811" y="355498"/>
                  </a:lnTo>
                  <a:lnTo>
                    <a:pt x="15735" y="356387"/>
                  </a:lnTo>
                  <a:lnTo>
                    <a:pt x="15621" y="356895"/>
                  </a:lnTo>
                  <a:lnTo>
                    <a:pt x="14884" y="353085"/>
                  </a:lnTo>
                  <a:lnTo>
                    <a:pt x="11455" y="359181"/>
                  </a:lnTo>
                  <a:lnTo>
                    <a:pt x="11442" y="358927"/>
                  </a:lnTo>
                  <a:lnTo>
                    <a:pt x="11341" y="356260"/>
                  </a:lnTo>
                  <a:lnTo>
                    <a:pt x="11214" y="353212"/>
                  </a:lnTo>
                  <a:lnTo>
                    <a:pt x="11061" y="352069"/>
                  </a:lnTo>
                  <a:lnTo>
                    <a:pt x="10388" y="354482"/>
                  </a:lnTo>
                  <a:lnTo>
                    <a:pt x="9652" y="356260"/>
                  </a:lnTo>
                  <a:lnTo>
                    <a:pt x="10337" y="353212"/>
                  </a:lnTo>
                  <a:lnTo>
                    <a:pt x="8928" y="356577"/>
                  </a:lnTo>
                  <a:lnTo>
                    <a:pt x="7607" y="358927"/>
                  </a:lnTo>
                  <a:lnTo>
                    <a:pt x="8140" y="356387"/>
                  </a:lnTo>
                  <a:lnTo>
                    <a:pt x="8318" y="355498"/>
                  </a:lnTo>
                  <a:lnTo>
                    <a:pt x="9715" y="348767"/>
                  </a:lnTo>
                  <a:lnTo>
                    <a:pt x="7670" y="353212"/>
                  </a:lnTo>
                  <a:lnTo>
                    <a:pt x="7556" y="353593"/>
                  </a:lnTo>
                  <a:lnTo>
                    <a:pt x="7188" y="355498"/>
                  </a:lnTo>
                  <a:lnTo>
                    <a:pt x="6972" y="354990"/>
                  </a:lnTo>
                  <a:lnTo>
                    <a:pt x="5892" y="356387"/>
                  </a:lnTo>
                  <a:lnTo>
                    <a:pt x="5918" y="356133"/>
                  </a:lnTo>
                  <a:lnTo>
                    <a:pt x="6565" y="354101"/>
                  </a:lnTo>
                  <a:lnTo>
                    <a:pt x="5930" y="356006"/>
                  </a:lnTo>
                  <a:lnTo>
                    <a:pt x="6045" y="355244"/>
                  </a:lnTo>
                  <a:lnTo>
                    <a:pt x="6464" y="353466"/>
                  </a:lnTo>
                  <a:lnTo>
                    <a:pt x="5016" y="356006"/>
                  </a:lnTo>
                  <a:lnTo>
                    <a:pt x="4775" y="354990"/>
                  </a:lnTo>
                  <a:lnTo>
                    <a:pt x="4876" y="354355"/>
                  </a:lnTo>
                  <a:lnTo>
                    <a:pt x="6731" y="349656"/>
                  </a:lnTo>
                  <a:lnTo>
                    <a:pt x="5956" y="349148"/>
                  </a:lnTo>
                  <a:lnTo>
                    <a:pt x="5473" y="349656"/>
                  </a:lnTo>
                  <a:lnTo>
                    <a:pt x="3860" y="353593"/>
                  </a:lnTo>
                  <a:lnTo>
                    <a:pt x="3733" y="355879"/>
                  </a:lnTo>
                  <a:lnTo>
                    <a:pt x="3378" y="357403"/>
                  </a:lnTo>
                  <a:lnTo>
                    <a:pt x="2870" y="358025"/>
                  </a:lnTo>
                  <a:lnTo>
                    <a:pt x="3289" y="356450"/>
                  </a:lnTo>
                  <a:lnTo>
                    <a:pt x="2755" y="358178"/>
                  </a:lnTo>
                  <a:lnTo>
                    <a:pt x="2844" y="358051"/>
                  </a:lnTo>
                  <a:lnTo>
                    <a:pt x="1549" y="362991"/>
                  </a:lnTo>
                  <a:lnTo>
                    <a:pt x="215" y="367309"/>
                  </a:lnTo>
                  <a:lnTo>
                    <a:pt x="127" y="367817"/>
                  </a:lnTo>
                  <a:lnTo>
                    <a:pt x="0" y="371119"/>
                  </a:lnTo>
                  <a:lnTo>
                    <a:pt x="1219" y="368325"/>
                  </a:lnTo>
                  <a:lnTo>
                    <a:pt x="800" y="370611"/>
                  </a:lnTo>
                  <a:lnTo>
                    <a:pt x="342" y="370738"/>
                  </a:lnTo>
                  <a:lnTo>
                    <a:pt x="25" y="372897"/>
                  </a:lnTo>
                  <a:lnTo>
                    <a:pt x="1168" y="369722"/>
                  </a:lnTo>
                  <a:lnTo>
                    <a:pt x="863" y="371246"/>
                  </a:lnTo>
                  <a:lnTo>
                    <a:pt x="736" y="372389"/>
                  </a:lnTo>
                  <a:lnTo>
                    <a:pt x="1714" y="369722"/>
                  </a:lnTo>
                  <a:lnTo>
                    <a:pt x="2019" y="368909"/>
                  </a:lnTo>
                  <a:lnTo>
                    <a:pt x="2120" y="368452"/>
                  </a:lnTo>
                  <a:lnTo>
                    <a:pt x="2197" y="368325"/>
                  </a:lnTo>
                  <a:lnTo>
                    <a:pt x="2286" y="368160"/>
                  </a:lnTo>
                  <a:lnTo>
                    <a:pt x="2184" y="368452"/>
                  </a:lnTo>
                  <a:lnTo>
                    <a:pt x="2095" y="369265"/>
                  </a:lnTo>
                  <a:lnTo>
                    <a:pt x="2336" y="368071"/>
                  </a:lnTo>
                  <a:lnTo>
                    <a:pt x="2413" y="367944"/>
                  </a:lnTo>
                  <a:lnTo>
                    <a:pt x="2857" y="367182"/>
                  </a:lnTo>
                  <a:lnTo>
                    <a:pt x="2616" y="368909"/>
                  </a:lnTo>
                  <a:lnTo>
                    <a:pt x="2489" y="369595"/>
                  </a:lnTo>
                  <a:lnTo>
                    <a:pt x="2019" y="371119"/>
                  </a:lnTo>
                  <a:lnTo>
                    <a:pt x="2781" y="369468"/>
                  </a:lnTo>
                  <a:lnTo>
                    <a:pt x="2527" y="370484"/>
                  </a:lnTo>
                  <a:lnTo>
                    <a:pt x="2298" y="371182"/>
                  </a:lnTo>
                  <a:lnTo>
                    <a:pt x="2616" y="370484"/>
                  </a:lnTo>
                  <a:lnTo>
                    <a:pt x="2806" y="371500"/>
                  </a:lnTo>
                  <a:lnTo>
                    <a:pt x="3111" y="370484"/>
                  </a:lnTo>
                  <a:lnTo>
                    <a:pt x="3429" y="369468"/>
                  </a:lnTo>
                  <a:lnTo>
                    <a:pt x="3581" y="368960"/>
                  </a:lnTo>
                  <a:lnTo>
                    <a:pt x="3149" y="371754"/>
                  </a:lnTo>
                  <a:lnTo>
                    <a:pt x="4419" y="368960"/>
                  </a:lnTo>
                  <a:lnTo>
                    <a:pt x="4597" y="368579"/>
                  </a:lnTo>
                  <a:lnTo>
                    <a:pt x="3416" y="373024"/>
                  </a:lnTo>
                  <a:lnTo>
                    <a:pt x="3759" y="371881"/>
                  </a:lnTo>
                  <a:lnTo>
                    <a:pt x="4749" y="369595"/>
                  </a:lnTo>
                  <a:lnTo>
                    <a:pt x="5041" y="369468"/>
                  </a:lnTo>
                  <a:lnTo>
                    <a:pt x="3238" y="374675"/>
                  </a:lnTo>
                  <a:lnTo>
                    <a:pt x="5803" y="369976"/>
                  </a:lnTo>
                  <a:lnTo>
                    <a:pt x="4203" y="375691"/>
                  </a:lnTo>
                  <a:lnTo>
                    <a:pt x="5753" y="370992"/>
                  </a:lnTo>
                  <a:lnTo>
                    <a:pt x="5880" y="373913"/>
                  </a:lnTo>
                  <a:lnTo>
                    <a:pt x="7099" y="371373"/>
                  </a:lnTo>
                  <a:lnTo>
                    <a:pt x="6972" y="371754"/>
                  </a:lnTo>
                  <a:lnTo>
                    <a:pt x="6858" y="373151"/>
                  </a:lnTo>
                  <a:lnTo>
                    <a:pt x="6731" y="373761"/>
                  </a:lnTo>
                  <a:lnTo>
                    <a:pt x="6604" y="375183"/>
                  </a:lnTo>
                  <a:lnTo>
                    <a:pt x="7632" y="371373"/>
                  </a:lnTo>
                  <a:lnTo>
                    <a:pt x="7747" y="371132"/>
                  </a:lnTo>
                  <a:lnTo>
                    <a:pt x="7874" y="370992"/>
                  </a:lnTo>
                  <a:lnTo>
                    <a:pt x="8382" y="370357"/>
                  </a:lnTo>
                  <a:lnTo>
                    <a:pt x="8534" y="369976"/>
                  </a:lnTo>
                  <a:lnTo>
                    <a:pt x="8737" y="369468"/>
                  </a:lnTo>
                  <a:lnTo>
                    <a:pt x="9080" y="368579"/>
                  </a:lnTo>
                  <a:lnTo>
                    <a:pt x="9283" y="368071"/>
                  </a:lnTo>
                  <a:lnTo>
                    <a:pt x="8648" y="372008"/>
                  </a:lnTo>
                  <a:lnTo>
                    <a:pt x="7835" y="372643"/>
                  </a:lnTo>
                  <a:lnTo>
                    <a:pt x="7010" y="376326"/>
                  </a:lnTo>
                  <a:lnTo>
                    <a:pt x="7810" y="373151"/>
                  </a:lnTo>
                  <a:lnTo>
                    <a:pt x="8496" y="373278"/>
                  </a:lnTo>
                  <a:lnTo>
                    <a:pt x="8521" y="373151"/>
                  </a:lnTo>
                  <a:lnTo>
                    <a:pt x="9055" y="370611"/>
                  </a:lnTo>
                  <a:lnTo>
                    <a:pt x="8737" y="373024"/>
                  </a:lnTo>
                  <a:lnTo>
                    <a:pt x="8305" y="375183"/>
                  </a:lnTo>
                  <a:lnTo>
                    <a:pt x="9220" y="371754"/>
                  </a:lnTo>
                  <a:lnTo>
                    <a:pt x="9525" y="370611"/>
                  </a:lnTo>
                  <a:lnTo>
                    <a:pt x="9639" y="370230"/>
                  </a:lnTo>
                  <a:lnTo>
                    <a:pt x="8788" y="374421"/>
                  </a:lnTo>
                  <a:lnTo>
                    <a:pt x="9817" y="371373"/>
                  </a:lnTo>
                  <a:lnTo>
                    <a:pt x="9664" y="373151"/>
                  </a:lnTo>
                  <a:lnTo>
                    <a:pt x="9537" y="374040"/>
                  </a:lnTo>
                  <a:lnTo>
                    <a:pt x="8712" y="376072"/>
                  </a:lnTo>
                  <a:lnTo>
                    <a:pt x="9563" y="374675"/>
                  </a:lnTo>
                  <a:lnTo>
                    <a:pt x="9486" y="375361"/>
                  </a:lnTo>
                  <a:lnTo>
                    <a:pt x="9626" y="374675"/>
                  </a:lnTo>
                  <a:lnTo>
                    <a:pt x="9753" y="374116"/>
                  </a:lnTo>
                  <a:lnTo>
                    <a:pt x="10350" y="372135"/>
                  </a:lnTo>
                  <a:lnTo>
                    <a:pt x="11049" y="371373"/>
                  </a:lnTo>
                  <a:lnTo>
                    <a:pt x="11176" y="371246"/>
                  </a:lnTo>
                  <a:lnTo>
                    <a:pt x="9918" y="374929"/>
                  </a:lnTo>
                  <a:lnTo>
                    <a:pt x="9817" y="375424"/>
                  </a:lnTo>
                  <a:lnTo>
                    <a:pt x="9575" y="376961"/>
                  </a:lnTo>
                  <a:lnTo>
                    <a:pt x="10185" y="376072"/>
                  </a:lnTo>
                  <a:lnTo>
                    <a:pt x="11341" y="372770"/>
                  </a:lnTo>
                  <a:lnTo>
                    <a:pt x="11493" y="372846"/>
                  </a:lnTo>
                  <a:lnTo>
                    <a:pt x="11468" y="373278"/>
                  </a:lnTo>
                  <a:lnTo>
                    <a:pt x="11366" y="373913"/>
                  </a:lnTo>
                  <a:lnTo>
                    <a:pt x="11137" y="374548"/>
                  </a:lnTo>
                  <a:lnTo>
                    <a:pt x="11836" y="372770"/>
                  </a:lnTo>
                  <a:lnTo>
                    <a:pt x="12293" y="371627"/>
                  </a:lnTo>
                  <a:lnTo>
                    <a:pt x="12268" y="374675"/>
                  </a:lnTo>
                  <a:lnTo>
                    <a:pt x="13474" y="371627"/>
                  </a:lnTo>
                  <a:lnTo>
                    <a:pt x="13627" y="371246"/>
                  </a:lnTo>
                  <a:lnTo>
                    <a:pt x="13487" y="372008"/>
                  </a:lnTo>
                  <a:lnTo>
                    <a:pt x="13703" y="371119"/>
                  </a:lnTo>
                  <a:lnTo>
                    <a:pt x="13919" y="370230"/>
                  </a:lnTo>
                  <a:lnTo>
                    <a:pt x="14439" y="368071"/>
                  </a:lnTo>
                  <a:lnTo>
                    <a:pt x="14655" y="367182"/>
                  </a:lnTo>
                  <a:lnTo>
                    <a:pt x="14757" y="366801"/>
                  </a:lnTo>
                  <a:lnTo>
                    <a:pt x="14986" y="366801"/>
                  </a:lnTo>
                  <a:lnTo>
                    <a:pt x="15760" y="364642"/>
                  </a:lnTo>
                  <a:lnTo>
                    <a:pt x="15189" y="367055"/>
                  </a:lnTo>
                  <a:lnTo>
                    <a:pt x="15087" y="366928"/>
                  </a:lnTo>
                  <a:lnTo>
                    <a:pt x="14757" y="368147"/>
                  </a:lnTo>
                  <a:lnTo>
                    <a:pt x="14566" y="368706"/>
                  </a:lnTo>
                  <a:lnTo>
                    <a:pt x="15062" y="367690"/>
                  </a:lnTo>
                  <a:lnTo>
                    <a:pt x="14541" y="370243"/>
                  </a:lnTo>
                  <a:lnTo>
                    <a:pt x="14668" y="369976"/>
                  </a:lnTo>
                  <a:lnTo>
                    <a:pt x="14744" y="369595"/>
                  </a:lnTo>
                  <a:lnTo>
                    <a:pt x="14757" y="369760"/>
                  </a:lnTo>
                  <a:lnTo>
                    <a:pt x="14833" y="369595"/>
                  </a:lnTo>
                  <a:lnTo>
                    <a:pt x="15697" y="367690"/>
                  </a:lnTo>
                  <a:lnTo>
                    <a:pt x="15748" y="367563"/>
                  </a:lnTo>
                  <a:lnTo>
                    <a:pt x="15722" y="369087"/>
                  </a:lnTo>
                  <a:lnTo>
                    <a:pt x="14998" y="372135"/>
                  </a:lnTo>
                  <a:lnTo>
                    <a:pt x="14757" y="369760"/>
                  </a:lnTo>
                  <a:lnTo>
                    <a:pt x="14630" y="370598"/>
                  </a:lnTo>
                  <a:lnTo>
                    <a:pt x="14389" y="372897"/>
                  </a:lnTo>
                  <a:lnTo>
                    <a:pt x="14224" y="371373"/>
                  </a:lnTo>
                  <a:lnTo>
                    <a:pt x="13195" y="376961"/>
                  </a:lnTo>
                  <a:lnTo>
                    <a:pt x="13995" y="371043"/>
                  </a:lnTo>
                  <a:lnTo>
                    <a:pt x="13017" y="376072"/>
                  </a:lnTo>
                  <a:lnTo>
                    <a:pt x="12915" y="376961"/>
                  </a:lnTo>
                  <a:lnTo>
                    <a:pt x="13271" y="377977"/>
                  </a:lnTo>
                  <a:lnTo>
                    <a:pt x="13563" y="376961"/>
                  </a:lnTo>
                  <a:lnTo>
                    <a:pt x="14046" y="375310"/>
                  </a:lnTo>
                  <a:lnTo>
                    <a:pt x="14465" y="376453"/>
                  </a:lnTo>
                  <a:lnTo>
                    <a:pt x="14782" y="375310"/>
                  </a:lnTo>
                  <a:lnTo>
                    <a:pt x="15468" y="372897"/>
                  </a:lnTo>
                  <a:lnTo>
                    <a:pt x="15684" y="372135"/>
                  </a:lnTo>
                  <a:lnTo>
                    <a:pt x="15786" y="371754"/>
                  </a:lnTo>
                  <a:lnTo>
                    <a:pt x="17627" y="368579"/>
                  </a:lnTo>
                  <a:lnTo>
                    <a:pt x="14274" y="380644"/>
                  </a:lnTo>
                  <a:lnTo>
                    <a:pt x="16154" y="376199"/>
                  </a:lnTo>
                  <a:lnTo>
                    <a:pt x="17005" y="373659"/>
                  </a:lnTo>
                  <a:lnTo>
                    <a:pt x="18135" y="369595"/>
                  </a:lnTo>
                  <a:lnTo>
                    <a:pt x="18008" y="372135"/>
                  </a:lnTo>
                  <a:lnTo>
                    <a:pt x="16852" y="375945"/>
                  </a:lnTo>
                  <a:lnTo>
                    <a:pt x="17399" y="376453"/>
                  </a:lnTo>
                  <a:lnTo>
                    <a:pt x="17843" y="374307"/>
                  </a:lnTo>
                  <a:lnTo>
                    <a:pt x="18681" y="370357"/>
                  </a:lnTo>
                  <a:lnTo>
                    <a:pt x="18669" y="372846"/>
                  </a:lnTo>
                  <a:lnTo>
                    <a:pt x="19011" y="372770"/>
                  </a:lnTo>
                  <a:lnTo>
                    <a:pt x="18199" y="376326"/>
                  </a:lnTo>
                  <a:lnTo>
                    <a:pt x="19011" y="375945"/>
                  </a:lnTo>
                  <a:lnTo>
                    <a:pt x="20434" y="373659"/>
                  </a:lnTo>
                  <a:lnTo>
                    <a:pt x="21348" y="373278"/>
                  </a:lnTo>
                  <a:lnTo>
                    <a:pt x="21056" y="374243"/>
                  </a:lnTo>
                  <a:lnTo>
                    <a:pt x="20637" y="375285"/>
                  </a:lnTo>
                  <a:lnTo>
                    <a:pt x="20535" y="376326"/>
                  </a:lnTo>
                  <a:lnTo>
                    <a:pt x="21932" y="374929"/>
                  </a:lnTo>
                  <a:lnTo>
                    <a:pt x="22504" y="377596"/>
                  </a:lnTo>
                  <a:lnTo>
                    <a:pt x="22847" y="379628"/>
                  </a:lnTo>
                  <a:lnTo>
                    <a:pt x="23964" y="376707"/>
                  </a:lnTo>
                  <a:lnTo>
                    <a:pt x="24053" y="376834"/>
                  </a:lnTo>
                  <a:lnTo>
                    <a:pt x="24104" y="376707"/>
                  </a:lnTo>
                  <a:lnTo>
                    <a:pt x="24523" y="375691"/>
                  </a:lnTo>
                  <a:lnTo>
                    <a:pt x="24790" y="375564"/>
                  </a:lnTo>
                  <a:lnTo>
                    <a:pt x="24409" y="377215"/>
                  </a:lnTo>
                  <a:lnTo>
                    <a:pt x="24295" y="377596"/>
                  </a:lnTo>
                  <a:lnTo>
                    <a:pt x="23977" y="378358"/>
                  </a:lnTo>
                  <a:lnTo>
                    <a:pt x="25273" y="375945"/>
                  </a:lnTo>
                  <a:lnTo>
                    <a:pt x="25565" y="375564"/>
                  </a:lnTo>
                  <a:lnTo>
                    <a:pt x="26060" y="374929"/>
                  </a:lnTo>
                  <a:lnTo>
                    <a:pt x="27228" y="373405"/>
                  </a:lnTo>
                  <a:lnTo>
                    <a:pt x="27063" y="376275"/>
                  </a:lnTo>
                  <a:lnTo>
                    <a:pt x="26949" y="376961"/>
                  </a:lnTo>
                  <a:lnTo>
                    <a:pt x="26847" y="377215"/>
                  </a:lnTo>
                  <a:lnTo>
                    <a:pt x="26758" y="378104"/>
                  </a:lnTo>
                  <a:lnTo>
                    <a:pt x="26873" y="378993"/>
                  </a:lnTo>
                  <a:lnTo>
                    <a:pt x="28397" y="373405"/>
                  </a:lnTo>
                  <a:lnTo>
                    <a:pt x="28435" y="373278"/>
                  </a:lnTo>
                  <a:lnTo>
                    <a:pt x="28562" y="372770"/>
                  </a:lnTo>
                  <a:lnTo>
                    <a:pt x="28638" y="372516"/>
                  </a:lnTo>
                  <a:lnTo>
                    <a:pt x="28879" y="371627"/>
                  </a:lnTo>
                  <a:lnTo>
                    <a:pt x="28689" y="373761"/>
                  </a:lnTo>
                  <a:lnTo>
                    <a:pt x="28575" y="374675"/>
                  </a:lnTo>
                  <a:lnTo>
                    <a:pt x="28460" y="375183"/>
                  </a:lnTo>
                  <a:lnTo>
                    <a:pt x="29184" y="376707"/>
                  </a:lnTo>
                  <a:lnTo>
                    <a:pt x="31153" y="374294"/>
                  </a:lnTo>
                  <a:lnTo>
                    <a:pt x="30810" y="378993"/>
                  </a:lnTo>
                  <a:lnTo>
                    <a:pt x="32118" y="374802"/>
                  </a:lnTo>
                  <a:lnTo>
                    <a:pt x="31432" y="381279"/>
                  </a:lnTo>
                  <a:lnTo>
                    <a:pt x="33083" y="375310"/>
                  </a:lnTo>
                  <a:lnTo>
                    <a:pt x="33020" y="376834"/>
                  </a:lnTo>
                  <a:lnTo>
                    <a:pt x="32893" y="378485"/>
                  </a:lnTo>
                  <a:lnTo>
                    <a:pt x="32664" y="378993"/>
                  </a:lnTo>
                  <a:lnTo>
                    <a:pt x="32550" y="379755"/>
                  </a:lnTo>
                  <a:lnTo>
                    <a:pt x="32804" y="381279"/>
                  </a:lnTo>
                  <a:lnTo>
                    <a:pt x="32918" y="381787"/>
                  </a:lnTo>
                  <a:lnTo>
                    <a:pt x="33020" y="382041"/>
                  </a:lnTo>
                  <a:lnTo>
                    <a:pt x="34213" y="377977"/>
                  </a:lnTo>
                  <a:lnTo>
                    <a:pt x="34696" y="377469"/>
                  </a:lnTo>
                  <a:lnTo>
                    <a:pt x="33858" y="380644"/>
                  </a:lnTo>
                  <a:lnTo>
                    <a:pt x="35140" y="377469"/>
                  </a:lnTo>
                  <a:lnTo>
                    <a:pt x="34353" y="381279"/>
                  </a:lnTo>
                  <a:lnTo>
                    <a:pt x="34759" y="380644"/>
                  </a:lnTo>
                  <a:lnTo>
                    <a:pt x="34886" y="379628"/>
                  </a:lnTo>
                  <a:lnTo>
                    <a:pt x="35013" y="378917"/>
                  </a:lnTo>
                  <a:lnTo>
                    <a:pt x="35229" y="378104"/>
                  </a:lnTo>
                  <a:lnTo>
                    <a:pt x="35648" y="377469"/>
                  </a:lnTo>
                  <a:lnTo>
                    <a:pt x="36055" y="376834"/>
                  </a:lnTo>
                  <a:lnTo>
                    <a:pt x="35750" y="380390"/>
                  </a:lnTo>
                  <a:lnTo>
                    <a:pt x="35623" y="381025"/>
                  </a:lnTo>
                  <a:lnTo>
                    <a:pt x="35318" y="382168"/>
                  </a:lnTo>
                  <a:lnTo>
                    <a:pt x="37058" y="379882"/>
                  </a:lnTo>
                  <a:lnTo>
                    <a:pt x="36893" y="380492"/>
                  </a:lnTo>
                  <a:lnTo>
                    <a:pt x="37172" y="379882"/>
                  </a:lnTo>
                  <a:lnTo>
                    <a:pt x="37465" y="379247"/>
                  </a:lnTo>
                  <a:lnTo>
                    <a:pt x="35293" y="385597"/>
                  </a:lnTo>
                  <a:lnTo>
                    <a:pt x="36576" y="382803"/>
                  </a:lnTo>
                  <a:lnTo>
                    <a:pt x="36690" y="382041"/>
                  </a:lnTo>
                  <a:lnTo>
                    <a:pt x="37058" y="381025"/>
                  </a:lnTo>
                  <a:lnTo>
                    <a:pt x="37287" y="380263"/>
                  </a:lnTo>
                  <a:lnTo>
                    <a:pt x="37033" y="382295"/>
                  </a:lnTo>
                  <a:lnTo>
                    <a:pt x="37617" y="382422"/>
                  </a:lnTo>
                  <a:lnTo>
                    <a:pt x="38239" y="381787"/>
                  </a:lnTo>
                  <a:lnTo>
                    <a:pt x="37782" y="383311"/>
                  </a:lnTo>
                  <a:lnTo>
                    <a:pt x="37693" y="384073"/>
                  </a:lnTo>
                  <a:lnTo>
                    <a:pt x="38214" y="384708"/>
                  </a:lnTo>
                  <a:lnTo>
                    <a:pt x="39497" y="383311"/>
                  </a:lnTo>
                  <a:lnTo>
                    <a:pt x="40360" y="383565"/>
                  </a:lnTo>
                  <a:lnTo>
                    <a:pt x="40347" y="383311"/>
                  </a:lnTo>
                  <a:lnTo>
                    <a:pt x="40462" y="381914"/>
                  </a:lnTo>
                  <a:lnTo>
                    <a:pt x="40500" y="381787"/>
                  </a:lnTo>
                  <a:lnTo>
                    <a:pt x="40932" y="380263"/>
                  </a:lnTo>
                  <a:lnTo>
                    <a:pt x="41224" y="379247"/>
                  </a:lnTo>
                  <a:lnTo>
                    <a:pt x="41376" y="378739"/>
                  </a:lnTo>
                  <a:lnTo>
                    <a:pt x="41719" y="378485"/>
                  </a:lnTo>
                  <a:lnTo>
                    <a:pt x="41541" y="379222"/>
                  </a:lnTo>
                  <a:lnTo>
                    <a:pt x="41846" y="378485"/>
                  </a:lnTo>
                  <a:lnTo>
                    <a:pt x="42011" y="378104"/>
                  </a:lnTo>
                  <a:lnTo>
                    <a:pt x="42062" y="378231"/>
                  </a:lnTo>
                  <a:lnTo>
                    <a:pt x="42151" y="378866"/>
                  </a:lnTo>
                  <a:lnTo>
                    <a:pt x="41236" y="381914"/>
                  </a:lnTo>
                  <a:lnTo>
                    <a:pt x="40767" y="382930"/>
                  </a:lnTo>
                  <a:lnTo>
                    <a:pt x="41452" y="381914"/>
                  </a:lnTo>
                  <a:lnTo>
                    <a:pt x="40614" y="384581"/>
                  </a:lnTo>
                  <a:lnTo>
                    <a:pt x="41325" y="382549"/>
                  </a:lnTo>
                  <a:lnTo>
                    <a:pt x="40411" y="388137"/>
                  </a:lnTo>
                  <a:lnTo>
                    <a:pt x="41605" y="384581"/>
                  </a:lnTo>
                  <a:lnTo>
                    <a:pt x="41351" y="385597"/>
                  </a:lnTo>
                  <a:lnTo>
                    <a:pt x="42202" y="385851"/>
                  </a:lnTo>
                  <a:lnTo>
                    <a:pt x="42913" y="384835"/>
                  </a:lnTo>
                  <a:lnTo>
                    <a:pt x="43662" y="384835"/>
                  </a:lnTo>
                  <a:lnTo>
                    <a:pt x="43738" y="384581"/>
                  </a:lnTo>
                  <a:lnTo>
                    <a:pt x="44284" y="382549"/>
                  </a:lnTo>
                  <a:lnTo>
                    <a:pt x="44424" y="382041"/>
                  </a:lnTo>
                  <a:lnTo>
                    <a:pt x="44538" y="382676"/>
                  </a:lnTo>
                  <a:lnTo>
                    <a:pt x="44780" y="382041"/>
                  </a:lnTo>
                  <a:lnTo>
                    <a:pt x="44831" y="381914"/>
                  </a:lnTo>
                  <a:lnTo>
                    <a:pt x="45364" y="380517"/>
                  </a:lnTo>
                  <a:lnTo>
                    <a:pt x="45491" y="381025"/>
                  </a:lnTo>
                  <a:lnTo>
                    <a:pt x="45605" y="383946"/>
                  </a:lnTo>
                  <a:lnTo>
                    <a:pt x="46304" y="383819"/>
                  </a:lnTo>
                  <a:lnTo>
                    <a:pt x="47040" y="382676"/>
                  </a:lnTo>
                  <a:lnTo>
                    <a:pt x="47066" y="382422"/>
                  </a:lnTo>
                  <a:lnTo>
                    <a:pt x="47104" y="382231"/>
                  </a:lnTo>
                  <a:lnTo>
                    <a:pt x="47180" y="381279"/>
                  </a:lnTo>
                  <a:lnTo>
                    <a:pt x="47472" y="380517"/>
                  </a:lnTo>
                  <a:lnTo>
                    <a:pt x="47726" y="379882"/>
                  </a:lnTo>
                  <a:lnTo>
                    <a:pt x="47218" y="381787"/>
                  </a:lnTo>
                  <a:lnTo>
                    <a:pt x="47117" y="382422"/>
                  </a:lnTo>
                  <a:lnTo>
                    <a:pt x="47752" y="382422"/>
                  </a:lnTo>
                  <a:lnTo>
                    <a:pt x="46926" y="384200"/>
                  </a:lnTo>
                  <a:lnTo>
                    <a:pt x="48018" y="383819"/>
                  </a:lnTo>
                  <a:lnTo>
                    <a:pt x="49542" y="382041"/>
                  </a:lnTo>
                  <a:lnTo>
                    <a:pt x="49657" y="381279"/>
                  </a:lnTo>
                  <a:lnTo>
                    <a:pt x="49771" y="380263"/>
                  </a:lnTo>
                  <a:lnTo>
                    <a:pt x="49923" y="379882"/>
                  </a:lnTo>
                  <a:lnTo>
                    <a:pt x="50025" y="379628"/>
                  </a:lnTo>
                  <a:lnTo>
                    <a:pt x="50317" y="379247"/>
                  </a:lnTo>
                  <a:lnTo>
                    <a:pt x="50088" y="380898"/>
                  </a:lnTo>
                  <a:lnTo>
                    <a:pt x="49758" y="382041"/>
                  </a:lnTo>
                  <a:lnTo>
                    <a:pt x="49631" y="382295"/>
                  </a:lnTo>
                  <a:lnTo>
                    <a:pt x="51371" y="379247"/>
                  </a:lnTo>
                  <a:lnTo>
                    <a:pt x="51739" y="378612"/>
                  </a:lnTo>
                  <a:lnTo>
                    <a:pt x="50063" y="390423"/>
                  </a:lnTo>
                  <a:lnTo>
                    <a:pt x="52349" y="385343"/>
                  </a:lnTo>
                  <a:lnTo>
                    <a:pt x="52247" y="385584"/>
                  </a:lnTo>
                  <a:lnTo>
                    <a:pt x="52400" y="385343"/>
                  </a:lnTo>
                  <a:lnTo>
                    <a:pt x="53886" y="382930"/>
                  </a:lnTo>
                  <a:lnTo>
                    <a:pt x="53936" y="383057"/>
                  </a:lnTo>
                  <a:lnTo>
                    <a:pt x="54051" y="383692"/>
                  </a:lnTo>
                  <a:lnTo>
                    <a:pt x="53111" y="384835"/>
                  </a:lnTo>
                  <a:lnTo>
                    <a:pt x="52984" y="386613"/>
                  </a:lnTo>
                  <a:lnTo>
                    <a:pt x="54889" y="382930"/>
                  </a:lnTo>
                  <a:lnTo>
                    <a:pt x="55092" y="382549"/>
                  </a:lnTo>
                  <a:lnTo>
                    <a:pt x="54305" y="387629"/>
                  </a:lnTo>
                  <a:lnTo>
                    <a:pt x="55854" y="384962"/>
                  </a:lnTo>
                  <a:lnTo>
                    <a:pt x="54394" y="392709"/>
                  </a:lnTo>
                  <a:lnTo>
                    <a:pt x="58140" y="384962"/>
                  </a:lnTo>
                  <a:lnTo>
                    <a:pt x="57632" y="390042"/>
                  </a:lnTo>
                  <a:lnTo>
                    <a:pt x="58051" y="388391"/>
                  </a:lnTo>
                  <a:lnTo>
                    <a:pt x="58762" y="386486"/>
                  </a:lnTo>
                  <a:lnTo>
                    <a:pt x="58458" y="387743"/>
                  </a:lnTo>
                  <a:lnTo>
                    <a:pt x="58699" y="387121"/>
                  </a:lnTo>
                  <a:lnTo>
                    <a:pt x="59613" y="386486"/>
                  </a:lnTo>
                  <a:lnTo>
                    <a:pt x="61061" y="385470"/>
                  </a:lnTo>
                  <a:lnTo>
                    <a:pt x="61620" y="390410"/>
                  </a:lnTo>
                  <a:lnTo>
                    <a:pt x="61747" y="390931"/>
                  </a:lnTo>
                  <a:lnTo>
                    <a:pt x="63055" y="392963"/>
                  </a:lnTo>
                  <a:lnTo>
                    <a:pt x="63576" y="393598"/>
                  </a:lnTo>
                  <a:lnTo>
                    <a:pt x="65532" y="385470"/>
                  </a:lnTo>
                  <a:lnTo>
                    <a:pt x="65646" y="384962"/>
                  </a:lnTo>
                  <a:lnTo>
                    <a:pt x="65951" y="383692"/>
                  </a:lnTo>
                  <a:lnTo>
                    <a:pt x="65709" y="387121"/>
                  </a:lnTo>
                  <a:lnTo>
                    <a:pt x="65582" y="388391"/>
                  </a:lnTo>
                  <a:lnTo>
                    <a:pt x="64477" y="391566"/>
                  </a:lnTo>
                  <a:lnTo>
                    <a:pt x="66929" y="387883"/>
                  </a:lnTo>
                  <a:lnTo>
                    <a:pt x="67208" y="392455"/>
                  </a:lnTo>
                  <a:lnTo>
                    <a:pt x="69456" y="389407"/>
                  </a:lnTo>
                  <a:lnTo>
                    <a:pt x="69227" y="389915"/>
                  </a:lnTo>
                  <a:lnTo>
                    <a:pt x="68872" y="391058"/>
                  </a:lnTo>
                  <a:lnTo>
                    <a:pt x="68364" y="393598"/>
                  </a:lnTo>
                  <a:lnTo>
                    <a:pt x="69761" y="391439"/>
                  </a:lnTo>
                  <a:lnTo>
                    <a:pt x="70307" y="389534"/>
                  </a:lnTo>
                  <a:lnTo>
                    <a:pt x="70408" y="389915"/>
                  </a:lnTo>
                  <a:lnTo>
                    <a:pt x="69913" y="391185"/>
                  </a:lnTo>
                  <a:lnTo>
                    <a:pt x="69824" y="391566"/>
                  </a:lnTo>
                  <a:lnTo>
                    <a:pt x="69710" y="392328"/>
                  </a:lnTo>
                  <a:lnTo>
                    <a:pt x="69596" y="393852"/>
                  </a:lnTo>
                  <a:lnTo>
                    <a:pt x="71221" y="389534"/>
                  </a:lnTo>
                  <a:lnTo>
                    <a:pt x="70739" y="391972"/>
                  </a:lnTo>
                  <a:lnTo>
                    <a:pt x="70866" y="391693"/>
                  </a:lnTo>
                  <a:lnTo>
                    <a:pt x="71120" y="393344"/>
                  </a:lnTo>
                  <a:lnTo>
                    <a:pt x="71475" y="391693"/>
                  </a:lnTo>
                  <a:lnTo>
                    <a:pt x="71716" y="390550"/>
                  </a:lnTo>
                  <a:lnTo>
                    <a:pt x="71843" y="391947"/>
                  </a:lnTo>
                  <a:lnTo>
                    <a:pt x="72517" y="390550"/>
                  </a:lnTo>
                  <a:lnTo>
                    <a:pt x="72999" y="389534"/>
                  </a:lnTo>
                  <a:lnTo>
                    <a:pt x="72948" y="391210"/>
                  </a:lnTo>
                  <a:lnTo>
                    <a:pt x="73596" y="389534"/>
                  </a:lnTo>
                  <a:lnTo>
                    <a:pt x="73634" y="389407"/>
                  </a:lnTo>
                  <a:lnTo>
                    <a:pt x="74053" y="388264"/>
                  </a:lnTo>
                  <a:lnTo>
                    <a:pt x="73380" y="392963"/>
                  </a:lnTo>
                  <a:lnTo>
                    <a:pt x="74663" y="388645"/>
                  </a:lnTo>
                  <a:lnTo>
                    <a:pt x="73380" y="393217"/>
                  </a:lnTo>
                  <a:lnTo>
                    <a:pt x="74523" y="392582"/>
                  </a:lnTo>
                  <a:lnTo>
                    <a:pt x="75438" y="390423"/>
                  </a:lnTo>
                  <a:lnTo>
                    <a:pt x="74955" y="391820"/>
                  </a:lnTo>
                  <a:lnTo>
                    <a:pt x="75311" y="391947"/>
                  </a:lnTo>
                  <a:lnTo>
                    <a:pt x="74663" y="393852"/>
                  </a:lnTo>
                  <a:lnTo>
                    <a:pt x="75031" y="393852"/>
                  </a:lnTo>
                  <a:lnTo>
                    <a:pt x="75501" y="393217"/>
                  </a:lnTo>
                  <a:lnTo>
                    <a:pt x="75628" y="392963"/>
                  </a:lnTo>
                  <a:lnTo>
                    <a:pt x="76174" y="390804"/>
                  </a:lnTo>
                  <a:lnTo>
                    <a:pt x="75336" y="396392"/>
                  </a:lnTo>
                  <a:lnTo>
                    <a:pt x="77292" y="390804"/>
                  </a:lnTo>
                  <a:lnTo>
                    <a:pt x="77431" y="390423"/>
                  </a:lnTo>
                  <a:lnTo>
                    <a:pt x="78054" y="388645"/>
                  </a:lnTo>
                  <a:lnTo>
                    <a:pt x="78181" y="388264"/>
                  </a:lnTo>
                  <a:lnTo>
                    <a:pt x="78320" y="387883"/>
                  </a:lnTo>
                  <a:lnTo>
                    <a:pt x="78714" y="386740"/>
                  </a:lnTo>
                  <a:lnTo>
                    <a:pt x="77165" y="393852"/>
                  </a:lnTo>
                  <a:lnTo>
                    <a:pt x="79032" y="391566"/>
                  </a:lnTo>
                  <a:lnTo>
                    <a:pt x="80200" y="390423"/>
                  </a:lnTo>
                  <a:lnTo>
                    <a:pt x="80416" y="389661"/>
                  </a:lnTo>
                  <a:lnTo>
                    <a:pt x="80403" y="390245"/>
                  </a:lnTo>
                  <a:lnTo>
                    <a:pt x="81229" y="389661"/>
                  </a:lnTo>
                  <a:lnTo>
                    <a:pt x="81584" y="389407"/>
                  </a:lnTo>
                  <a:lnTo>
                    <a:pt x="80746" y="392366"/>
                  </a:lnTo>
                  <a:lnTo>
                    <a:pt x="81991" y="389407"/>
                  </a:lnTo>
                  <a:lnTo>
                    <a:pt x="82156" y="389026"/>
                  </a:lnTo>
                  <a:lnTo>
                    <a:pt x="82626" y="390042"/>
                  </a:lnTo>
                  <a:lnTo>
                    <a:pt x="82727" y="391185"/>
                  </a:lnTo>
                  <a:lnTo>
                    <a:pt x="82067" y="392328"/>
                  </a:lnTo>
                  <a:lnTo>
                    <a:pt x="81788" y="393090"/>
                  </a:lnTo>
                  <a:lnTo>
                    <a:pt x="83197" y="391439"/>
                  </a:lnTo>
                  <a:lnTo>
                    <a:pt x="83426" y="393979"/>
                  </a:lnTo>
                  <a:lnTo>
                    <a:pt x="84836" y="391795"/>
                  </a:lnTo>
                  <a:lnTo>
                    <a:pt x="84950" y="391439"/>
                  </a:lnTo>
                  <a:lnTo>
                    <a:pt x="85394" y="389026"/>
                  </a:lnTo>
                  <a:lnTo>
                    <a:pt x="86741" y="386740"/>
                  </a:lnTo>
                  <a:lnTo>
                    <a:pt x="87109" y="386118"/>
                  </a:lnTo>
                  <a:lnTo>
                    <a:pt x="87223" y="385851"/>
                  </a:lnTo>
                  <a:lnTo>
                    <a:pt x="85750" y="390296"/>
                  </a:lnTo>
                  <a:lnTo>
                    <a:pt x="88036" y="386105"/>
                  </a:lnTo>
                  <a:lnTo>
                    <a:pt x="93789" y="386105"/>
                  </a:lnTo>
                  <a:lnTo>
                    <a:pt x="93954" y="384708"/>
                  </a:lnTo>
                  <a:lnTo>
                    <a:pt x="94094" y="386118"/>
                  </a:lnTo>
                  <a:lnTo>
                    <a:pt x="93967" y="386359"/>
                  </a:lnTo>
                  <a:lnTo>
                    <a:pt x="94538" y="386105"/>
                  </a:lnTo>
                  <a:lnTo>
                    <a:pt x="94132" y="388315"/>
                  </a:lnTo>
                  <a:lnTo>
                    <a:pt x="95148" y="386105"/>
                  </a:lnTo>
                  <a:lnTo>
                    <a:pt x="95199" y="385978"/>
                  </a:lnTo>
                  <a:lnTo>
                    <a:pt x="95123" y="387375"/>
                  </a:lnTo>
                  <a:lnTo>
                    <a:pt x="93827" y="392074"/>
                  </a:lnTo>
                  <a:lnTo>
                    <a:pt x="94894" y="388899"/>
                  </a:lnTo>
                  <a:lnTo>
                    <a:pt x="94970" y="391312"/>
                  </a:lnTo>
                  <a:lnTo>
                    <a:pt x="95758" y="389204"/>
                  </a:lnTo>
                  <a:lnTo>
                    <a:pt x="95338" y="390677"/>
                  </a:lnTo>
                  <a:lnTo>
                    <a:pt x="95224" y="391185"/>
                  </a:lnTo>
                  <a:lnTo>
                    <a:pt x="96075" y="388772"/>
                  </a:lnTo>
                  <a:lnTo>
                    <a:pt x="95999" y="389788"/>
                  </a:lnTo>
                  <a:lnTo>
                    <a:pt x="95872" y="390296"/>
                  </a:lnTo>
                  <a:lnTo>
                    <a:pt x="95643" y="391058"/>
                  </a:lnTo>
                  <a:lnTo>
                    <a:pt x="95516" y="391617"/>
                  </a:lnTo>
                  <a:lnTo>
                    <a:pt x="95897" y="392201"/>
                  </a:lnTo>
                  <a:lnTo>
                    <a:pt x="96367" y="388772"/>
                  </a:lnTo>
                  <a:lnTo>
                    <a:pt x="96456" y="388137"/>
                  </a:lnTo>
                  <a:lnTo>
                    <a:pt x="96659" y="386740"/>
                  </a:lnTo>
                  <a:lnTo>
                    <a:pt x="96608" y="389153"/>
                  </a:lnTo>
                  <a:lnTo>
                    <a:pt x="96545" y="389407"/>
                  </a:lnTo>
                  <a:lnTo>
                    <a:pt x="96443" y="389661"/>
                  </a:lnTo>
                  <a:lnTo>
                    <a:pt x="96342" y="390042"/>
                  </a:lnTo>
                  <a:lnTo>
                    <a:pt x="96659" y="391185"/>
                  </a:lnTo>
                  <a:lnTo>
                    <a:pt x="97993" y="388645"/>
                  </a:lnTo>
                  <a:lnTo>
                    <a:pt x="98069" y="389026"/>
                  </a:lnTo>
                  <a:lnTo>
                    <a:pt x="98183" y="390296"/>
                  </a:lnTo>
                  <a:lnTo>
                    <a:pt x="97370" y="393814"/>
                  </a:lnTo>
                  <a:lnTo>
                    <a:pt x="97815" y="393598"/>
                  </a:lnTo>
                  <a:lnTo>
                    <a:pt x="99796" y="390042"/>
                  </a:lnTo>
                  <a:lnTo>
                    <a:pt x="100368" y="391185"/>
                  </a:lnTo>
                  <a:lnTo>
                    <a:pt x="100495" y="390169"/>
                  </a:lnTo>
                  <a:lnTo>
                    <a:pt x="101942" y="385343"/>
                  </a:lnTo>
                  <a:lnTo>
                    <a:pt x="100203" y="393471"/>
                  </a:lnTo>
                  <a:lnTo>
                    <a:pt x="101041" y="391693"/>
                  </a:lnTo>
                  <a:lnTo>
                    <a:pt x="101130" y="391439"/>
                  </a:lnTo>
                  <a:lnTo>
                    <a:pt x="101079" y="391617"/>
                  </a:lnTo>
                  <a:lnTo>
                    <a:pt x="100368" y="393979"/>
                  </a:lnTo>
                  <a:lnTo>
                    <a:pt x="100571" y="393471"/>
                  </a:lnTo>
                  <a:lnTo>
                    <a:pt x="100888" y="394487"/>
                  </a:lnTo>
                  <a:lnTo>
                    <a:pt x="101485" y="393471"/>
                  </a:lnTo>
                  <a:lnTo>
                    <a:pt x="102095" y="392455"/>
                  </a:lnTo>
                  <a:lnTo>
                    <a:pt x="103314" y="391058"/>
                  </a:lnTo>
                  <a:lnTo>
                    <a:pt x="103416" y="390931"/>
                  </a:lnTo>
                  <a:lnTo>
                    <a:pt x="103022" y="392074"/>
                  </a:lnTo>
                  <a:lnTo>
                    <a:pt x="102908" y="393598"/>
                  </a:lnTo>
                  <a:lnTo>
                    <a:pt x="103606" y="393217"/>
                  </a:lnTo>
                  <a:lnTo>
                    <a:pt x="103784" y="393979"/>
                  </a:lnTo>
                  <a:lnTo>
                    <a:pt x="104051" y="393217"/>
                  </a:lnTo>
                  <a:lnTo>
                    <a:pt x="104279" y="392582"/>
                  </a:lnTo>
                  <a:lnTo>
                    <a:pt x="104432" y="392963"/>
                  </a:lnTo>
                  <a:lnTo>
                    <a:pt x="104508" y="392582"/>
                  </a:lnTo>
                  <a:lnTo>
                    <a:pt x="104851" y="390931"/>
                  </a:lnTo>
                  <a:lnTo>
                    <a:pt x="104902" y="393852"/>
                  </a:lnTo>
                  <a:lnTo>
                    <a:pt x="105981" y="392963"/>
                  </a:lnTo>
                  <a:lnTo>
                    <a:pt x="107124" y="391820"/>
                  </a:lnTo>
                  <a:lnTo>
                    <a:pt x="107289" y="393979"/>
                  </a:lnTo>
                  <a:lnTo>
                    <a:pt x="106845" y="394741"/>
                  </a:lnTo>
                  <a:lnTo>
                    <a:pt x="106768" y="395249"/>
                  </a:lnTo>
                  <a:lnTo>
                    <a:pt x="107899" y="394169"/>
                  </a:lnTo>
                  <a:lnTo>
                    <a:pt x="108000" y="393979"/>
                  </a:lnTo>
                  <a:lnTo>
                    <a:pt x="108292" y="392836"/>
                  </a:lnTo>
                  <a:lnTo>
                    <a:pt x="108242" y="392709"/>
                  </a:lnTo>
                  <a:lnTo>
                    <a:pt x="108407" y="391820"/>
                  </a:lnTo>
                  <a:lnTo>
                    <a:pt x="108572" y="390931"/>
                  </a:lnTo>
                  <a:lnTo>
                    <a:pt x="108940" y="389915"/>
                  </a:lnTo>
                  <a:lnTo>
                    <a:pt x="109156" y="389407"/>
                  </a:lnTo>
                  <a:lnTo>
                    <a:pt x="109613" y="388518"/>
                  </a:lnTo>
                  <a:lnTo>
                    <a:pt x="109816" y="388518"/>
                  </a:lnTo>
                  <a:lnTo>
                    <a:pt x="109016" y="390042"/>
                  </a:lnTo>
                  <a:lnTo>
                    <a:pt x="108826" y="391947"/>
                  </a:lnTo>
                  <a:lnTo>
                    <a:pt x="108572" y="393598"/>
                  </a:lnTo>
                  <a:lnTo>
                    <a:pt x="109220" y="391439"/>
                  </a:lnTo>
                  <a:lnTo>
                    <a:pt x="108483" y="395630"/>
                  </a:lnTo>
                  <a:lnTo>
                    <a:pt x="109486" y="391439"/>
                  </a:lnTo>
                  <a:lnTo>
                    <a:pt x="110185" y="388518"/>
                  </a:lnTo>
                  <a:lnTo>
                    <a:pt x="110617" y="386740"/>
                  </a:lnTo>
                  <a:lnTo>
                    <a:pt x="110502" y="388391"/>
                  </a:lnTo>
                  <a:lnTo>
                    <a:pt x="110375" y="389788"/>
                  </a:lnTo>
                  <a:lnTo>
                    <a:pt x="110045" y="390931"/>
                  </a:lnTo>
                  <a:lnTo>
                    <a:pt x="110451" y="390410"/>
                  </a:lnTo>
                  <a:lnTo>
                    <a:pt x="111112" y="388772"/>
                  </a:lnTo>
                  <a:lnTo>
                    <a:pt x="111188" y="389407"/>
                  </a:lnTo>
                  <a:lnTo>
                    <a:pt x="110591" y="391947"/>
                  </a:lnTo>
                  <a:lnTo>
                    <a:pt x="111772" y="388772"/>
                  </a:lnTo>
                  <a:lnTo>
                    <a:pt x="112128" y="387756"/>
                  </a:lnTo>
                  <a:lnTo>
                    <a:pt x="111671" y="390410"/>
                  </a:lnTo>
                  <a:lnTo>
                    <a:pt x="111315" y="391185"/>
                  </a:lnTo>
                  <a:lnTo>
                    <a:pt x="111112" y="391185"/>
                  </a:lnTo>
                  <a:lnTo>
                    <a:pt x="110769" y="391795"/>
                  </a:lnTo>
                  <a:lnTo>
                    <a:pt x="110185" y="395122"/>
                  </a:lnTo>
                  <a:lnTo>
                    <a:pt x="110451" y="394360"/>
                  </a:lnTo>
                  <a:lnTo>
                    <a:pt x="110553" y="394817"/>
                  </a:lnTo>
                  <a:lnTo>
                    <a:pt x="110591" y="395897"/>
                  </a:lnTo>
                  <a:lnTo>
                    <a:pt x="110604" y="395351"/>
                  </a:lnTo>
                  <a:lnTo>
                    <a:pt x="110718" y="396392"/>
                  </a:lnTo>
                  <a:lnTo>
                    <a:pt x="110820" y="395503"/>
                  </a:lnTo>
                  <a:lnTo>
                    <a:pt x="111086" y="394741"/>
                  </a:lnTo>
                  <a:lnTo>
                    <a:pt x="111213" y="394360"/>
                  </a:lnTo>
                  <a:lnTo>
                    <a:pt x="113233" y="388518"/>
                  </a:lnTo>
                  <a:lnTo>
                    <a:pt x="112102" y="394233"/>
                  </a:lnTo>
                  <a:lnTo>
                    <a:pt x="112052" y="394487"/>
                  </a:lnTo>
                  <a:lnTo>
                    <a:pt x="112153" y="394233"/>
                  </a:lnTo>
                  <a:lnTo>
                    <a:pt x="112229" y="394055"/>
                  </a:lnTo>
                  <a:lnTo>
                    <a:pt x="112128" y="394233"/>
                  </a:lnTo>
                  <a:lnTo>
                    <a:pt x="113919" y="390042"/>
                  </a:lnTo>
                  <a:lnTo>
                    <a:pt x="112229" y="394055"/>
                  </a:lnTo>
                  <a:lnTo>
                    <a:pt x="113118" y="392455"/>
                  </a:lnTo>
                  <a:lnTo>
                    <a:pt x="112217" y="395427"/>
                  </a:lnTo>
                  <a:lnTo>
                    <a:pt x="112128" y="395706"/>
                  </a:lnTo>
                  <a:lnTo>
                    <a:pt x="112217" y="395465"/>
                  </a:lnTo>
                  <a:lnTo>
                    <a:pt x="111988" y="397662"/>
                  </a:lnTo>
                  <a:lnTo>
                    <a:pt x="111772" y="398297"/>
                  </a:lnTo>
                  <a:lnTo>
                    <a:pt x="112725" y="395884"/>
                  </a:lnTo>
                  <a:lnTo>
                    <a:pt x="111658" y="400329"/>
                  </a:lnTo>
                  <a:lnTo>
                    <a:pt x="113068" y="396773"/>
                  </a:lnTo>
                  <a:lnTo>
                    <a:pt x="112801" y="397789"/>
                  </a:lnTo>
                  <a:lnTo>
                    <a:pt x="113055" y="397408"/>
                  </a:lnTo>
                  <a:lnTo>
                    <a:pt x="113258" y="396773"/>
                  </a:lnTo>
                  <a:lnTo>
                    <a:pt x="113398" y="396392"/>
                  </a:lnTo>
                  <a:lnTo>
                    <a:pt x="113626" y="395884"/>
                  </a:lnTo>
                  <a:lnTo>
                    <a:pt x="114833" y="393217"/>
                  </a:lnTo>
                  <a:lnTo>
                    <a:pt x="113461" y="400837"/>
                  </a:lnTo>
                  <a:lnTo>
                    <a:pt x="115544" y="396519"/>
                  </a:lnTo>
                  <a:lnTo>
                    <a:pt x="116751" y="394741"/>
                  </a:lnTo>
                  <a:lnTo>
                    <a:pt x="117259" y="393217"/>
                  </a:lnTo>
                  <a:lnTo>
                    <a:pt x="117525" y="392455"/>
                  </a:lnTo>
                  <a:lnTo>
                    <a:pt x="117563" y="392328"/>
                  </a:lnTo>
                  <a:lnTo>
                    <a:pt x="117805" y="391617"/>
                  </a:lnTo>
                  <a:lnTo>
                    <a:pt x="118910" y="390042"/>
                  </a:lnTo>
                  <a:lnTo>
                    <a:pt x="118745" y="391185"/>
                  </a:lnTo>
                  <a:lnTo>
                    <a:pt x="118630" y="391795"/>
                  </a:lnTo>
                  <a:lnTo>
                    <a:pt x="117716" y="393598"/>
                  </a:lnTo>
                  <a:lnTo>
                    <a:pt x="117652" y="395122"/>
                  </a:lnTo>
                  <a:lnTo>
                    <a:pt x="117983" y="394868"/>
                  </a:lnTo>
                  <a:lnTo>
                    <a:pt x="118618" y="393852"/>
                  </a:lnTo>
                  <a:lnTo>
                    <a:pt x="118287" y="394868"/>
                  </a:lnTo>
                  <a:lnTo>
                    <a:pt x="117957" y="396646"/>
                  </a:lnTo>
                  <a:lnTo>
                    <a:pt x="118287" y="396392"/>
                  </a:lnTo>
                  <a:lnTo>
                    <a:pt x="118783" y="394487"/>
                  </a:lnTo>
                  <a:lnTo>
                    <a:pt x="118808" y="393852"/>
                  </a:lnTo>
                  <a:lnTo>
                    <a:pt x="118973" y="393344"/>
                  </a:lnTo>
                  <a:lnTo>
                    <a:pt x="120091" y="390042"/>
                  </a:lnTo>
                  <a:close/>
                </a:path>
                <a:path w="365759" h="443229">
                  <a:moveTo>
                    <a:pt x="120116" y="387121"/>
                  </a:moveTo>
                  <a:lnTo>
                    <a:pt x="119151" y="390677"/>
                  </a:lnTo>
                  <a:lnTo>
                    <a:pt x="119456" y="389915"/>
                  </a:lnTo>
                  <a:lnTo>
                    <a:pt x="119773" y="389407"/>
                  </a:lnTo>
                  <a:lnTo>
                    <a:pt x="119888" y="389026"/>
                  </a:lnTo>
                  <a:lnTo>
                    <a:pt x="120116" y="387121"/>
                  </a:lnTo>
                  <a:close/>
                </a:path>
                <a:path w="365759" h="443229">
                  <a:moveTo>
                    <a:pt x="120535" y="394169"/>
                  </a:moveTo>
                  <a:lnTo>
                    <a:pt x="119964" y="396011"/>
                  </a:lnTo>
                  <a:lnTo>
                    <a:pt x="119176" y="397776"/>
                  </a:lnTo>
                  <a:lnTo>
                    <a:pt x="119634" y="397408"/>
                  </a:lnTo>
                  <a:lnTo>
                    <a:pt x="120472" y="394868"/>
                  </a:lnTo>
                  <a:lnTo>
                    <a:pt x="120535" y="394169"/>
                  </a:lnTo>
                  <a:close/>
                </a:path>
                <a:path w="365759" h="443229">
                  <a:moveTo>
                    <a:pt x="120713" y="393598"/>
                  </a:moveTo>
                  <a:lnTo>
                    <a:pt x="120561" y="393725"/>
                  </a:lnTo>
                  <a:lnTo>
                    <a:pt x="120535" y="394169"/>
                  </a:lnTo>
                  <a:lnTo>
                    <a:pt x="120713" y="393598"/>
                  </a:lnTo>
                  <a:close/>
                </a:path>
                <a:path w="365759" h="443229">
                  <a:moveTo>
                    <a:pt x="121640" y="388137"/>
                  </a:moveTo>
                  <a:lnTo>
                    <a:pt x="117690" y="398399"/>
                  </a:lnTo>
                  <a:lnTo>
                    <a:pt x="118249" y="397662"/>
                  </a:lnTo>
                  <a:lnTo>
                    <a:pt x="119062" y="395884"/>
                  </a:lnTo>
                  <a:lnTo>
                    <a:pt x="119634" y="395147"/>
                  </a:lnTo>
                  <a:lnTo>
                    <a:pt x="119227" y="396773"/>
                  </a:lnTo>
                  <a:lnTo>
                    <a:pt x="118694" y="397662"/>
                  </a:lnTo>
                  <a:lnTo>
                    <a:pt x="118275" y="398678"/>
                  </a:lnTo>
                  <a:lnTo>
                    <a:pt x="118846" y="398043"/>
                  </a:lnTo>
                  <a:lnTo>
                    <a:pt x="118973" y="397941"/>
                  </a:lnTo>
                  <a:lnTo>
                    <a:pt x="119659" y="395122"/>
                  </a:lnTo>
                  <a:lnTo>
                    <a:pt x="119824" y="394487"/>
                  </a:lnTo>
                  <a:lnTo>
                    <a:pt x="120142" y="393979"/>
                  </a:lnTo>
                  <a:lnTo>
                    <a:pt x="120256" y="393725"/>
                  </a:lnTo>
                  <a:lnTo>
                    <a:pt x="121640" y="388137"/>
                  </a:lnTo>
                  <a:close/>
                </a:path>
                <a:path w="365759" h="443229">
                  <a:moveTo>
                    <a:pt x="122186" y="395490"/>
                  </a:moveTo>
                  <a:lnTo>
                    <a:pt x="121907" y="395846"/>
                  </a:lnTo>
                  <a:lnTo>
                    <a:pt x="120827" y="399135"/>
                  </a:lnTo>
                  <a:lnTo>
                    <a:pt x="121361" y="398322"/>
                  </a:lnTo>
                  <a:lnTo>
                    <a:pt x="121666" y="397484"/>
                  </a:lnTo>
                  <a:lnTo>
                    <a:pt x="122186" y="395490"/>
                  </a:lnTo>
                  <a:close/>
                </a:path>
                <a:path w="365759" h="443229">
                  <a:moveTo>
                    <a:pt x="122466" y="392188"/>
                  </a:moveTo>
                  <a:lnTo>
                    <a:pt x="122186" y="392010"/>
                  </a:lnTo>
                  <a:lnTo>
                    <a:pt x="121285" y="394042"/>
                  </a:lnTo>
                  <a:lnTo>
                    <a:pt x="121437" y="393306"/>
                  </a:lnTo>
                  <a:lnTo>
                    <a:pt x="121742" y="392455"/>
                  </a:lnTo>
                  <a:lnTo>
                    <a:pt x="121932" y="391833"/>
                  </a:lnTo>
                  <a:lnTo>
                    <a:pt x="121285" y="393382"/>
                  </a:lnTo>
                  <a:lnTo>
                    <a:pt x="120218" y="396176"/>
                  </a:lnTo>
                  <a:lnTo>
                    <a:pt x="119481" y="399262"/>
                  </a:lnTo>
                  <a:lnTo>
                    <a:pt x="120167" y="397446"/>
                  </a:lnTo>
                  <a:lnTo>
                    <a:pt x="120662" y="396125"/>
                  </a:lnTo>
                  <a:lnTo>
                    <a:pt x="121577" y="393725"/>
                  </a:lnTo>
                  <a:lnTo>
                    <a:pt x="121856" y="393369"/>
                  </a:lnTo>
                  <a:lnTo>
                    <a:pt x="121577" y="394868"/>
                  </a:lnTo>
                  <a:lnTo>
                    <a:pt x="121196" y="396087"/>
                  </a:lnTo>
                  <a:lnTo>
                    <a:pt x="121500" y="395249"/>
                  </a:lnTo>
                  <a:lnTo>
                    <a:pt x="121259" y="396887"/>
                  </a:lnTo>
                  <a:lnTo>
                    <a:pt x="121945" y="394817"/>
                  </a:lnTo>
                  <a:lnTo>
                    <a:pt x="122466" y="392188"/>
                  </a:lnTo>
                  <a:close/>
                </a:path>
                <a:path w="365759" h="443229">
                  <a:moveTo>
                    <a:pt x="337350" y="417791"/>
                  </a:moveTo>
                  <a:lnTo>
                    <a:pt x="337337" y="417626"/>
                  </a:lnTo>
                  <a:lnTo>
                    <a:pt x="337261" y="417868"/>
                  </a:lnTo>
                  <a:lnTo>
                    <a:pt x="337299" y="418045"/>
                  </a:lnTo>
                  <a:lnTo>
                    <a:pt x="337350" y="417791"/>
                  </a:lnTo>
                  <a:close/>
                </a:path>
                <a:path w="365759" h="443229">
                  <a:moveTo>
                    <a:pt x="338556" y="421309"/>
                  </a:moveTo>
                  <a:lnTo>
                    <a:pt x="338442" y="421513"/>
                  </a:lnTo>
                  <a:lnTo>
                    <a:pt x="338328" y="421703"/>
                  </a:lnTo>
                  <a:lnTo>
                    <a:pt x="338277" y="422008"/>
                  </a:lnTo>
                  <a:lnTo>
                    <a:pt x="338493" y="421614"/>
                  </a:lnTo>
                  <a:lnTo>
                    <a:pt x="338556" y="421309"/>
                  </a:lnTo>
                  <a:close/>
                </a:path>
                <a:path w="365759" h="443229">
                  <a:moveTo>
                    <a:pt x="348602" y="426288"/>
                  </a:moveTo>
                  <a:lnTo>
                    <a:pt x="348564" y="425170"/>
                  </a:lnTo>
                  <a:lnTo>
                    <a:pt x="348297" y="426262"/>
                  </a:lnTo>
                  <a:lnTo>
                    <a:pt x="348526" y="426021"/>
                  </a:lnTo>
                  <a:lnTo>
                    <a:pt x="348602" y="426288"/>
                  </a:lnTo>
                  <a:close/>
                </a:path>
                <a:path w="365759" h="443229">
                  <a:moveTo>
                    <a:pt x="348653" y="426491"/>
                  </a:moveTo>
                  <a:lnTo>
                    <a:pt x="348640" y="426364"/>
                  </a:lnTo>
                  <a:lnTo>
                    <a:pt x="348627" y="426720"/>
                  </a:lnTo>
                  <a:lnTo>
                    <a:pt x="348653" y="426491"/>
                  </a:lnTo>
                  <a:close/>
                </a:path>
                <a:path w="365759" h="443229">
                  <a:moveTo>
                    <a:pt x="354457" y="423316"/>
                  </a:moveTo>
                  <a:lnTo>
                    <a:pt x="353987" y="424662"/>
                  </a:lnTo>
                  <a:lnTo>
                    <a:pt x="354190" y="424294"/>
                  </a:lnTo>
                  <a:lnTo>
                    <a:pt x="354317" y="423837"/>
                  </a:lnTo>
                  <a:lnTo>
                    <a:pt x="354457" y="423316"/>
                  </a:lnTo>
                  <a:close/>
                </a:path>
                <a:path w="365759" h="443229">
                  <a:moveTo>
                    <a:pt x="357733" y="425005"/>
                  </a:moveTo>
                  <a:lnTo>
                    <a:pt x="357682" y="424853"/>
                  </a:lnTo>
                  <a:lnTo>
                    <a:pt x="356971" y="427710"/>
                  </a:lnTo>
                  <a:lnTo>
                    <a:pt x="356641" y="428955"/>
                  </a:lnTo>
                  <a:lnTo>
                    <a:pt x="356971" y="427799"/>
                  </a:lnTo>
                  <a:lnTo>
                    <a:pt x="357162" y="427240"/>
                  </a:lnTo>
                  <a:lnTo>
                    <a:pt x="357289" y="427037"/>
                  </a:lnTo>
                  <a:lnTo>
                    <a:pt x="357416" y="426491"/>
                  </a:lnTo>
                  <a:lnTo>
                    <a:pt x="357733" y="425005"/>
                  </a:lnTo>
                  <a:close/>
                </a:path>
                <a:path w="365759" h="443229">
                  <a:moveTo>
                    <a:pt x="360616" y="442353"/>
                  </a:moveTo>
                  <a:lnTo>
                    <a:pt x="360527" y="442480"/>
                  </a:lnTo>
                  <a:lnTo>
                    <a:pt x="360387" y="442671"/>
                  </a:lnTo>
                  <a:lnTo>
                    <a:pt x="360248" y="443204"/>
                  </a:lnTo>
                  <a:lnTo>
                    <a:pt x="360349" y="443039"/>
                  </a:lnTo>
                  <a:lnTo>
                    <a:pt x="360616" y="442353"/>
                  </a:lnTo>
                  <a:close/>
                </a:path>
                <a:path w="365759" h="443229">
                  <a:moveTo>
                    <a:pt x="364972" y="439331"/>
                  </a:moveTo>
                  <a:lnTo>
                    <a:pt x="364705" y="439674"/>
                  </a:lnTo>
                  <a:lnTo>
                    <a:pt x="363753" y="443001"/>
                  </a:lnTo>
                  <a:lnTo>
                    <a:pt x="364248" y="442175"/>
                  </a:lnTo>
                  <a:lnTo>
                    <a:pt x="364528" y="441325"/>
                  </a:lnTo>
                  <a:lnTo>
                    <a:pt x="364972" y="439331"/>
                  </a:lnTo>
                  <a:close/>
                </a:path>
                <a:path w="365759" h="443229">
                  <a:moveTo>
                    <a:pt x="365137" y="435991"/>
                  </a:moveTo>
                  <a:lnTo>
                    <a:pt x="364858" y="435825"/>
                  </a:lnTo>
                  <a:lnTo>
                    <a:pt x="364032" y="437896"/>
                  </a:lnTo>
                  <a:lnTo>
                    <a:pt x="364147" y="437146"/>
                  </a:lnTo>
                  <a:lnTo>
                    <a:pt x="364426" y="436283"/>
                  </a:lnTo>
                  <a:lnTo>
                    <a:pt x="364604" y="435660"/>
                  </a:lnTo>
                  <a:lnTo>
                    <a:pt x="363994" y="437235"/>
                  </a:lnTo>
                  <a:lnTo>
                    <a:pt x="363054" y="440042"/>
                  </a:lnTo>
                  <a:lnTo>
                    <a:pt x="362432" y="443166"/>
                  </a:lnTo>
                  <a:lnTo>
                    <a:pt x="363486" y="440004"/>
                  </a:lnTo>
                  <a:lnTo>
                    <a:pt x="364312" y="437553"/>
                  </a:lnTo>
                  <a:lnTo>
                    <a:pt x="364578" y="437197"/>
                  </a:lnTo>
                  <a:lnTo>
                    <a:pt x="364363" y="438708"/>
                  </a:lnTo>
                  <a:lnTo>
                    <a:pt x="364007" y="439940"/>
                  </a:lnTo>
                  <a:lnTo>
                    <a:pt x="364299" y="439089"/>
                  </a:lnTo>
                  <a:lnTo>
                    <a:pt x="364109" y="440728"/>
                  </a:lnTo>
                  <a:lnTo>
                    <a:pt x="364731" y="438645"/>
                  </a:lnTo>
                  <a:lnTo>
                    <a:pt x="365137" y="43599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3684885" y="11028305"/>
              <a:ext cx="375920" cy="92075"/>
            </a:xfrm>
            <a:custGeom>
              <a:avLst/>
              <a:gdLst/>
              <a:ahLst/>
              <a:cxnLst/>
              <a:rect l="l" t="t" r="r" b="b"/>
              <a:pathLst>
                <a:path w="375919" h="92075">
                  <a:moveTo>
                    <a:pt x="889" y="23876"/>
                  </a:moveTo>
                  <a:lnTo>
                    <a:pt x="444" y="23876"/>
                  </a:lnTo>
                  <a:lnTo>
                    <a:pt x="355" y="26162"/>
                  </a:lnTo>
                  <a:lnTo>
                    <a:pt x="889" y="23876"/>
                  </a:lnTo>
                  <a:close/>
                </a:path>
                <a:path w="375919" h="92075">
                  <a:moveTo>
                    <a:pt x="1790" y="9436"/>
                  </a:moveTo>
                  <a:lnTo>
                    <a:pt x="1460" y="11214"/>
                  </a:lnTo>
                  <a:lnTo>
                    <a:pt x="1549" y="11061"/>
                  </a:lnTo>
                  <a:lnTo>
                    <a:pt x="1790" y="9436"/>
                  </a:lnTo>
                  <a:close/>
                </a:path>
                <a:path w="375919" h="92075">
                  <a:moveTo>
                    <a:pt x="2095" y="23710"/>
                  </a:moveTo>
                  <a:lnTo>
                    <a:pt x="2006" y="22212"/>
                  </a:lnTo>
                  <a:lnTo>
                    <a:pt x="1892" y="22987"/>
                  </a:lnTo>
                  <a:lnTo>
                    <a:pt x="1549" y="24130"/>
                  </a:lnTo>
                  <a:lnTo>
                    <a:pt x="1447" y="25019"/>
                  </a:lnTo>
                  <a:lnTo>
                    <a:pt x="1574" y="25781"/>
                  </a:lnTo>
                  <a:lnTo>
                    <a:pt x="2095" y="23710"/>
                  </a:lnTo>
                  <a:close/>
                </a:path>
                <a:path w="375919" h="92075">
                  <a:moveTo>
                    <a:pt x="9855" y="28498"/>
                  </a:moveTo>
                  <a:lnTo>
                    <a:pt x="9245" y="30099"/>
                  </a:lnTo>
                  <a:lnTo>
                    <a:pt x="9702" y="30226"/>
                  </a:lnTo>
                  <a:lnTo>
                    <a:pt x="9855" y="28498"/>
                  </a:lnTo>
                  <a:close/>
                </a:path>
                <a:path w="375919" h="92075">
                  <a:moveTo>
                    <a:pt x="13538" y="23634"/>
                  </a:moveTo>
                  <a:lnTo>
                    <a:pt x="13271" y="25704"/>
                  </a:lnTo>
                  <a:lnTo>
                    <a:pt x="12700" y="26377"/>
                  </a:lnTo>
                  <a:lnTo>
                    <a:pt x="13296" y="26263"/>
                  </a:lnTo>
                  <a:lnTo>
                    <a:pt x="13385" y="25438"/>
                  </a:lnTo>
                  <a:lnTo>
                    <a:pt x="13462" y="24523"/>
                  </a:lnTo>
                  <a:lnTo>
                    <a:pt x="13538" y="23634"/>
                  </a:lnTo>
                  <a:close/>
                </a:path>
                <a:path w="375919" h="92075">
                  <a:moveTo>
                    <a:pt x="14173" y="20447"/>
                  </a:moveTo>
                  <a:lnTo>
                    <a:pt x="13766" y="22987"/>
                  </a:lnTo>
                  <a:lnTo>
                    <a:pt x="13843" y="22860"/>
                  </a:lnTo>
                  <a:lnTo>
                    <a:pt x="13970" y="22479"/>
                  </a:lnTo>
                  <a:lnTo>
                    <a:pt x="13957" y="22669"/>
                  </a:lnTo>
                  <a:lnTo>
                    <a:pt x="14071" y="22479"/>
                  </a:lnTo>
                  <a:lnTo>
                    <a:pt x="14160" y="22352"/>
                  </a:lnTo>
                  <a:lnTo>
                    <a:pt x="14173" y="20447"/>
                  </a:lnTo>
                  <a:close/>
                </a:path>
                <a:path w="375919" h="92075">
                  <a:moveTo>
                    <a:pt x="18427" y="25781"/>
                  </a:moveTo>
                  <a:lnTo>
                    <a:pt x="18097" y="25539"/>
                  </a:lnTo>
                  <a:lnTo>
                    <a:pt x="18046" y="29210"/>
                  </a:lnTo>
                  <a:lnTo>
                    <a:pt x="18402" y="26543"/>
                  </a:lnTo>
                  <a:lnTo>
                    <a:pt x="18427" y="25781"/>
                  </a:lnTo>
                  <a:close/>
                </a:path>
                <a:path w="375919" h="92075">
                  <a:moveTo>
                    <a:pt x="18592" y="25069"/>
                  </a:moveTo>
                  <a:lnTo>
                    <a:pt x="18427" y="25781"/>
                  </a:lnTo>
                  <a:lnTo>
                    <a:pt x="18592" y="25069"/>
                  </a:lnTo>
                  <a:close/>
                </a:path>
                <a:path w="375919" h="92075">
                  <a:moveTo>
                    <a:pt x="18757" y="23863"/>
                  </a:moveTo>
                  <a:lnTo>
                    <a:pt x="18592" y="25069"/>
                  </a:lnTo>
                  <a:lnTo>
                    <a:pt x="18707" y="24638"/>
                  </a:lnTo>
                  <a:lnTo>
                    <a:pt x="18757" y="23863"/>
                  </a:lnTo>
                  <a:close/>
                </a:path>
                <a:path w="375919" h="92075">
                  <a:moveTo>
                    <a:pt x="19304" y="6413"/>
                  </a:moveTo>
                  <a:lnTo>
                    <a:pt x="19062" y="6985"/>
                  </a:lnTo>
                  <a:lnTo>
                    <a:pt x="19304" y="6413"/>
                  </a:lnTo>
                  <a:close/>
                </a:path>
                <a:path w="375919" h="92075">
                  <a:moveTo>
                    <a:pt x="19659" y="5588"/>
                  </a:moveTo>
                  <a:lnTo>
                    <a:pt x="19608" y="5715"/>
                  </a:lnTo>
                  <a:lnTo>
                    <a:pt x="19481" y="6350"/>
                  </a:lnTo>
                  <a:lnTo>
                    <a:pt x="19659" y="5588"/>
                  </a:lnTo>
                  <a:close/>
                </a:path>
                <a:path w="375919" h="92075">
                  <a:moveTo>
                    <a:pt x="24460" y="27305"/>
                  </a:moveTo>
                  <a:lnTo>
                    <a:pt x="24269" y="28702"/>
                  </a:lnTo>
                  <a:lnTo>
                    <a:pt x="24180" y="29591"/>
                  </a:lnTo>
                  <a:lnTo>
                    <a:pt x="24307" y="30353"/>
                  </a:lnTo>
                  <a:lnTo>
                    <a:pt x="24460" y="27305"/>
                  </a:lnTo>
                  <a:close/>
                </a:path>
                <a:path w="375919" h="92075">
                  <a:moveTo>
                    <a:pt x="26581" y="254"/>
                  </a:moveTo>
                  <a:lnTo>
                    <a:pt x="25857" y="2286"/>
                  </a:lnTo>
                  <a:lnTo>
                    <a:pt x="24587" y="6477"/>
                  </a:lnTo>
                  <a:lnTo>
                    <a:pt x="25234" y="6604"/>
                  </a:lnTo>
                  <a:lnTo>
                    <a:pt x="25501" y="6769"/>
                  </a:lnTo>
                  <a:lnTo>
                    <a:pt x="25717" y="5842"/>
                  </a:lnTo>
                  <a:lnTo>
                    <a:pt x="25755" y="6032"/>
                  </a:lnTo>
                  <a:lnTo>
                    <a:pt x="25781" y="5842"/>
                  </a:lnTo>
                  <a:lnTo>
                    <a:pt x="25908" y="5080"/>
                  </a:lnTo>
                  <a:lnTo>
                    <a:pt x="25781" y="4064"/>
                  </a:lnTo>
                  <a:lnTo>
                    <a:pt x="25704" y="3937"/>
                  </a:lnTo>
                  <a:lnTo>
                    <a:pt x="25768" y="3302"/>
                  </a:lnTo>
                  <a:lnTo>
                    <a:pt x="26581" y="254"/>
                  </a:lnTo>
                  <a:close/>
                </a:path>
                <a:path w="375919" h="92075">
                  <a:moveTo>
                    <a:pt x="34505" y="29997"/>
                  </a:moveTo>
                  <a:lnTo>
                    <a:pt x="34302" y="30632"/>
                  </a:lnTo>
                  <a:lnTo>
                    <a:pt x="34505" y="29997"/>
                  </a:lnTo>
                  <a:close/>
                </a:path>
                <a:path w="375919" h="92075">
                  <a:moveTo>
                    <a:pt x="35648" y="29489"/>
                  </a:moveTo>
                  <a:lnTo>
                    <a:pt x="35458" y="29806"/>
                  </a:lnTo>
                  <a:lnTo>
                    <a:pt x="35648" y="29489"/>
                  </a:lnTo>
                  <a:close/>
                </a:path>
                <a:path w="375919" h="92075">
                  <a:moveTo>
                    <a:pt x="37490" y="29591"/>
                  </a:moveTo>
                  <a:lnTo>
                    <a:pt x="36817" y="31496"/>
                  </a:lnTo>
                  <a:lnTo>
                    <a:pt x="37109" y="30721"/>
                  </a:lnTo>
                  <a:lnTo>
                    <a:pt x="37350" y="30340"/>
                  </a:lnTo>
                  <a:lnTo>
                    <a:pt x="37490" y="29591"/>
                  </a:lnTo>
                  <a:close/>
                </a:path>
                <a:path w="375919" h="92075">
                  <a:moveTo>
                    <a:pt x="41719" y="4025"/>
                  </a:moveTo>
                  <a:lnTo>
                    <a:pt x="41211" y="4876"/>
                  </a:lnTo>
                  <a:lnTo>
                    <a:pt x="41351" y="5092"/>
                  </a:lnTo>
                  <a:lnTo>
                    <a:pt x="41719" y="4025"/>
                  </a:lnTo>
                  <a:close/>
                </a:path>
                <a:path w="375919" h="92075">
                  <a:moveTo>
                    <a:pt x="41986" y="27952"/>
                  </a:moveTo>
                  <a:lnTo>
                    <a:pt x="41554" y="29337"/>
                  </a:lnTo>
                  <a:lnTo>
                    <a:pt x="41744" y="29083"/>
                  </a:lnTo>
                  <a:lnTo>
                    <a:pt x="41871" y="28702"/>
                  </a:lnTo>
                  <a:lnTo>
                    <a:pt x="41986" y="27952"/>
                  </a:lnTo>
                  <a:close/>
                </a:path>
                <a:path w="375919" h="92075">
                  <a:moveTo>
                    <a:pt x="42138" y="28575"/>
                  </a:moveTo>
                  <a:lnTo>
                    <a:pt x="41833" y="28968"/>
                  </a:lnTo>
                  <a:lnTo>
                    <a:pt x="41605" y="30607"/>
                  </a:lnTo>
                  <a:lnTo>
                    <a:pt x="42138" y="28575"/>
                  </a:lnTo>
                  <a:close/>
                </a:path>
                <a:path w="375919" h="92075">
                  <a:moveTo>
                    <a:pt x="59385" y="35814"/>
                  </a:moveTo>
                  <a:lnTo>
                    <a:pt x="59296" y="35496"/>
                  </a:lnTo>
                  <a:lnTo>
                    <a:pt x="59156" y="37084"/>
                  </a:lnTo>
                  <a:lnTo>
                    <a:pt x="59385" y="35814"/>
                  </a:lnTo>
                  <a:close/>
                </a:path>
                <a:path w="375919" h="92075">
                  <a:moveTo>
                    <a:pt x="59804" y="15709"/>
                  </a:moveTo>
                  <a:lnTo>
                    <a:pt x="59804" y="16014"/>
                  </a:lnTo>
                  <a:lnTo>
                    <a:pt x="59804" y="15709"/>
                  </a:lnTo>
                  <a:close/>
                </a:path>
                <a:path w="375919" h="92075">
                  <a:moveTo>
                    <a:pt x="60807" y="12230"/>
                  </a:moveTo>
                  <a:lnTo>
                    <a:pt x="59817" y="12738"/>
                  </a:lnTo>
                  <a:lnTo>
                    <a:pt x="59804" y="15709"/>
                  </a:lnTo>
                  <a:lnTo>
                    <a:pt x="59956" y="14579"/>
                  </a:lnTo>
                  <a:lnTo>
                    <a:pt x="60807" y="12230"/>
                  </a:lnTo>
                  <a:close/>
                </a:path>
                <a:path w="375919" h="92075">
                  <a:moveTo>
                    <a:pt x="66294" y="16535"/>
                  </a:moveTo>
                  <a:lnTo>
                    <a:pt x="65786" y="18161"/>
                  </a:lnTo>
                  <a:lnTo>
                    <a:pt x="65874" y="17907"/>
                  </a:lnTo>
                  <a:lnTo>
                    <a:pt x="66294" y="16535"/>
                  </a:lnTo>
                  <a:close/>
                </a:path>
                <a:path w="375919" h="92075">
                  <a:moveTo>
                    <a:pt x="67779" y="13462"/>
                  </a:moveTo>
                  <a:lnTo>
                    <a:pt x="67525" y="13462"/>
                  </a:lnTo>
                  <a:lnTo>
                    <a:pt x="66814" y="13589"/>
                  </a:lnTo>
                  <a:lnTo>
                    <a:pt x="66306" y="15621"/>
                  </a:lnTo>
                  <a:lnTo>
                    <a:pt x="66522" y="15113"/>
                  </a:lnTo>
                  <a:lnTo>
                    <a:pt x="66802" y="14224"/>
                  </a:lnTo>
                  <a:lnTo>
                    <a:pt x="66751" y="14986"/>
                  </a:lnTo>
                  <a:lnTo>
                    <a:pt x="66294" y="16535"/>
                  </a:lnTo>
                  <a:lnTo>
                    <a:pt x="67081" y="15240"/>
                  </a:lnTo>
                  <a:lnTo>
                    <a:pt x="67475" y="14224"/>
                  </a:lnTo>
                  <a:lnTo>
                    <a:pt x="67779" y="13462"/>
                  </a:lnTo>
                  <a:close/>
                </a:path>
                <a:path w="375919" h="92075">
                  <a:moveTo>
                    <a:pt x="68719" y="13957"/>
                  </a:moveTo>
                  <a:lnTo>
                    <a:pt x="68656" y="12852"/>
                  </a:lnTo>
                  <a:lnTo>
                    <a:pt x="68186" y="14427"/>
                  </a:lnTo>
                  <a:lnTo>
                    <a:pt x="68351" y="14681"/>
                  </a:lnTo>
                  <a:lnTo>
                    <a:pt x="68300" y="15989"/>
                  </a:lnTo>
                  <a:lnTo>
                    <a:pt x="68503" y="15595"/>
                  </a:lnTo>
                  <a:lnTo>
                    <a:pt x="68719" y="13957"/>
                  </a:lnTo>
                  <a:close/>
                </a:path>
                <a:path w="375919" h="92075">
                  <a:moveTo>
                    <a:pt x="70485" y="19189"/>
                  </a:moveTo>
                  <a:lnTo>
                    <a:pt x="70129" y="20574"/>
                  </a:lnTo>
                  <a:lnTo>
                    <a:pt x="70358" y="20294"/>
                  </a:lnTo>
                  <a:lnTo>
                    <a:pt x="70485" y="19189"/>
                  </a:lnTo>
                  <a:close/>
                </a:path>
                <a:path w="375919" h="92075">
                  <a:moveTo>
                    <a:pt x="71069" y="16510"/>
                  </a:moveTo>
                  <a:lnTo>
                    <a:pt x="70764" y="16891"/>
                  </a:lnTo>
                  <a:lnTo>
                    <a:pt x="70485" y="19189"/>
                  </a:lnTo>
                  <a:lnTo>
                    <a:pt x="70777" y="18034"/>
                  </a:lnTo>
                  <a:lnTo>
                    <a:pt x="70650" y="19177"/>
                  </a:lnTo>
                  <a:lnTo>
                    <a:pt x="70853" y="17907"/>
                  </a:lnTo>
                  <a:lnTo>
                    <a:pt x="71069" y="16510"/>
                  </a:lnTo>
                  <a:close/>
                </a:path>
                <a:path w="375919" h="92075">
                  <a:moveTo>
                    <a:pt x="71780" y="38392"/>
                  </a:moveTo>
                  <a:lnTo>
                    <a:pt x="71462" y="39243"/>
                  </a:lnTo>
                  <a:lnTo>
                    <a:pt x="71653" y="38900"/>
                  </a:lnTo>
                  <a:lnTo>
                    <a:pt x="71780" y="38392"/>
                  </a:lnTo>
                  <a:close/>
                </a:path>
                <a:path w="375919" h="92075">
                  <a:moveTo>
                    <a:pt x="75717" y="39954"/>
                  </a:moveTo>
                  <a:lnTo>
                    <a:pt x="75323" y="39420"/>
                  </a:lnTo>
                  <a:lnTo>
                    <a:pt x="75412" y="39738"/>
                  </a:lnTo>
                  <a:lnTo>
                    <a:pt x="75539" y="39916"/>
                  </a:lnTo>
                  <a:lnTo>
                    <a:pt x="75717" y="39954"/>
                  </a:lnTo>
                  <a:close/>
                </a:path>
                <a:path w="375919" h="92075">
                  <a:moveTo>
                    <a:pt x="75768" y="39954"/>
                  </a:moveTo>
                  <a:close/>
                </a:path>
                <a:path w="375919" h="92075">
                  <a:moveTo>
                    <a:pt x="77508" y="17068"/>
                  </a:moveTo>
                  <a:lnTo>
                    <a:pt x="77431" y="16624"/>
                  </a:lnTo>
                  <a:lnTo>
                    <a:pt x="77406" y="16840"/>
                  </a:lnTo>
                  <a:lnTo>
                    <a:pt x="77393" y="17018"/>
                  </a:lnTo>
                  <a:lnTo>
                    <a:pt x="77368" y="17221"/>
                  </a:lnTo>
                  <a:lnTo>
                    <a:pt x="77508" y="17068"/>
                  </a:lnTo>
                  <a:close/>
                </a:path>
                <a:path w="375919" h="92075">
                  <a:moveTo>
                    <a:pt x="78981" y="13258"/>
                  </a:moveTo>
                  <a:lnTo>
                    <a:pt x="78511" y="14185"/>
                  </a:lnTo>
                  <a:lnTo>
                    <a:pt x="77914" y="17437"/>
                  </a:lnTo>
                  <a:lnTo>
                    <a:pt x="78206" y="16891"/>
                  </a:lnTo>
                  <a:lnTo>
                    <a:pt x="78981" y="13258"/>
                  </a:lnTo>
                  <a:close/>
                </a:path>
                <a:path w="375919" h="92075">
                  <a:moveTo>
                    <a:pt x="80606" y="16598"/>
                  </a:moveTo>
                  <a:lnTo>
                    <a:pt x="80416" y="16941"/>
                  </a:lnTo>
                  <a:lnTo>
                    <a:pt x="80365" y="17335"/>
                  </a:lnTo>
                  <a:lnTo>
                    <a:pt x="80606" y="16598"/>
                  </a:lnTo>
                  <a:close/>
                </a:path>
                <a:path w="375919" h="92075">
                  <a:moveTo>
                    <a:pt x="81775" y="37947"/>
                  </a:moveTo>
                  <a:lnTo>
                    <a:pt x="81534" y="38608"/>
                  </a:lnTo>
                  <a:lnTo>
                    <a:pt x="81445" y="38735"/>
                  </a:lnTo>
                  <a:lnTo>
                    <a:pt x="81356" y="39878"/>
                  </a:lnTo>
                  <a:lnTo>
                    <a:pt x="81775" y="37947"/>
                  </a:lnTo>
                  <a:close/>
                </a:path>
                <a:path w="375919" h="92075">
                  <a:moveTo>
                    <a:pt x="85331" y="38430"/>
                  </a:moveTo>
                  <a:lnTo>
                    <a:pt x="84975" y="39065"/>
                  </a:lnTo>
                  <a:lnTo>
                    <a:pt x="85115" y="38862"/>
                  </a:lnTo>
                  <a:lnTo>
                    <a:pt x="85331" y="38430"/>
                  </a:lnTo>
                  <a:close/>
                </a:path>
                <a:path w="375919" h="92075">
                  <a:moveTo>
                    <a:pt x="85991" y="37084"/>
                  </a:moveTo>
                  <a:lnTo>
                    <a:pt x="85712" y="37719"/>
                  </a:lnTo>
                  <a:lnTo>
                    <a:pt x="85750" y="37452"/>
                  </a:lnTo>
                  <a:lnTo>
                    <a:pt x="85686" y="37719"/>
                  </a:lnTo>
                  <a:lnTo>
                    <a:pt x="85331" y="38481"/>
                  </a:lnTo>
                  <a:lnTo>
                    <a:pt x="85521" y="38354"/>
                  </a:lnTo>
                  <a:lnTo>
                    <a:pt x="85559" y="39243"/>
                  </a:lnTo>
                  <a:lnTo>
                    <a:pt x="85737" y="38354"/>
                  </a:lnTo>
                  <a:lnTo>
                    <a:pt x="85991" y="37084"/>
                  </a:lnTo>
                  <a:close/>
                </a:path>
                <a:path w="375919" h="92075">
                  <a:moveTo>
                    <a:pt x="86855" y="20853"/>
                  </a:moveTo>
                  <a:close/>
                </a:path>
                <a:path w="375919" h="92075">
                  <a:moveTo>
                    <a:pt x="87845" y="16548"/>
                  </a:moveTo>
                  <a:lnTo>
                    <a:pt x="87693" y="16891"/>
                  </a:lnTo>
                  <a:lnTo>
                    <a:pt x="87845" y="16548"/>
                  </a:lnTo>
                  <a:close/>
                </a:path>
                <a:path w="375919" h="92075">
                  <a:moveTo>
                    <a:pt x="88684" y="12065"/>
                  </a:moveTo>
                  <a:lnTo>
                    <a:pt x="87731" y="13843"/>
                  </a:lnTo>
                  <a:lnTo>
                    <a:pt x="87414" y="16090"/>
                  </a:lnTo>
                  <a:lnTo>
                    <a:pt x="87477" y="15913"/>
                  </a:lnTo>
                  <a:lnTo>
                    <a:pt x="87363" y="16383"/>
                  </a:lnTo>
                  <a:lnTo>
                    <a:pt x="87414" y="16090"/>
                  </a:lnTo>
                  <a:lnTo>
                    <a:pt x="87299" y="16383"/>
                  </a:lnTo>
                  <a:lnTo>
                    <a:pt x="86639" y="18161"/>
                  </a:lnTo>
                  <a:lnTo>
                    <a:pt x="87693" y="16764"/>
                  </a:lnTo>
                  <a:lnTo>
                    <a:pt x="87795" y="16383"/>
                  </a:lnTo>
                  <a:lnTo>
                    <a:pt x="87922" y="15748"/>
                  </a:lnTo>
                  <a:lnTo>
                    <a:pt x="88684" y="12065"/>
                  </a:lnTo>
                  <a:close/>
                </a:path>
                <a:path w="375919" h="92075">
                  <a:moveTo>
                    <a:pt x="88696" y="20574"/>
                  </a:moveTo>
                  <a:lnTo>
                    <a:pt x="88455" y="21894"/>
                  </a:lnTo>
                  <a:lnTo>
                    <a:pt x="88671" y="21209"/>
                  </a:lnTo>
                  <a:lnTo>
                    <a:pt x="88696" y="20574"/>
                  </a:lnTo>
                  <a:close/>
                </a:path>
                <a:path w="375919" h="92075">
                  <a:moveTo>
                    <a:pt x="89001" y="37058"/>
                  </a:moveTo>
                  <a:lnTo>
                    <a:pt x="88861" y="37084"/>
                  </a:lnTo>
                  <a:lnTo>
                    <a:pt x="89001" y="37084"/>
                  </a:lnTo>
                  <a:close/>
                </a:path>
                <a:path w="375919" h="92075">
                  <a:moveTo>
                    <a:pt x="89369" y="19138"/>
                  </a:moveTo>
                  <a:lnTo>
                    <a:pt x="89306" y="18732"/>
                  </a:lnTo>
                  <a:lnTo>
                    <a:pt x="89306" y="18999"/>
                  </a:lnTo>
                  <a:lnTo>
                    <a:pt x="89369" y="19138"/>
                  </a:lnTo>
                  <a:close/>
                </a:path>
                <a:path w="375919" h="92075">
                  <a:moveTo>
                    <a:pt x="91490" y="13716"/>
                  </a:moveTo>
                  <a:lnTo>
                    <a:pt x="91300" y="14097"/>
                  </a:lnTo>
                  <a:lnTo>
                    <a:pt x="91465" y="14173"/>
                  </a:lnTo>
                  <a:lnTo>
                    <a:pt x="91490" y="13716"/>
                  </a:lnTo>
                  <a:close/>
                </a:path>
                <a:path w="375919" h="92075">
                  <a:moveTo>
                    <a:pt x="91516" y="14351"/>
                  </a:moveTo>
                  <a:lnTo>
                    <a:pt x="91465" y="14173"/>
                  </a:lnTo>
                  <a:lnTo>
                    <a:pt x="91427" y="14706"/>
                  </a:lnTo>
                  <a:lnTo>
                    <a:pt x="91516" y="14351"/>
                  </a:lnTo>
                  <a:close/>
                </a:path>
                <a:path w="375919" h="92075">
                  <a:moveTo>
                    <a:pt x="92748" y="14732"/>
                  </a:moveTo>
                  <a:lnTo>
                    <a:pt x="92405" y="14986"/>
                  </a:lnTo>
                  <a:lnTo>
                    <a:pt x="92430" y="15113"/>
                  </a:lnTo>
                  <a:lnTo>
                    <a:pt x="92748" y="14732"/>
                  </a:lnTo>
                  <a:close/>
                </a:path>
                <a:path w="375919" h="92075">
                  <a:moveTo>
                    <a:pt x="92773" y="13500"/>
                  </a:moveTo>
                  <a:lnTo>
                    <a:pt x="92608" y="13754"/>
                  </a:lnTo>
                  <a:lnTo>
                    <a:pt x="92773" y="13500"/>
                  </a:lnTo>
                  <a:close/>
                </a:path>
                <a:path w="375919" h="92075">
                  <a:moveTo>
                    <a:pt x="94183" y="34747"/>
                  </a:moveTo>
                  <a:lnTo>
                    <a:pt x="94119" y="34518"/>
                  </a:lnTo>
                  <a:lnTo>
                    <a:pt x="94043" y="34188"/>
                  </a:lnTo>
                  <a:lnTo>
                    <a:pt x="93827" y="34594"/>
                  </a:lnTo>
                  <a:lnTo>
                    <a:pt x="93840" y="35217"/>
                  </a:lnTo>
                  <a:lnTo>
                    <a:pt x="93992" y="35115"/>
                  </a:lnTo>
                  <a:lnTo>
                    <a:pt x="94183" y="34747"/>
                  </a:lnTo>
                  <a:close/>
                </a:path>
                <a:path w="375919" h="92075">
                  <a:moveTo>
                    <a:pt x="94742" y="33439"/>
                  </a:moveTo>
                  <a:lnTo>
                    <a:pt x="94526" y="33934"/>
                  </a:lnTo>
                  <a:lnTo>
                    <a:pt x="94322" y="34429"/>
                  </a:lnTo>
                  <a:lnTo>
                    <a:pt x="94183" y="34747"/>
                  </a:lnTo>
                  <a:lnTo>
                    <a:pt x="94284" y="34988"/>
                  </a:lnTo>
                  <a:lnTo>
                    <a:pt x="94742" y="33439"/>
                  </a:lnTo>
                  <a:close/>
                </a:path>
                <a:path w="375919" h="92075">
                  <a:moveTo>
                    <a:pt x="96850" y="17399"/>
                  </a:moveTo>
                  <a:lnTo>
                    <a:pt x="96418" y="18161"/>
                  </a:lnTo>
                  <a:lnTo>
                    <a:pt x="96304" y="19215"/>
                  </a:lnTo>
                  <a:lnTo>
                    <a:pt x="96850" y="17399"/>
                  </a:lnTo>
                  <a:close/>
                </a:path>
                <a:path w="375919" h="92075">
                  <a:moveTo>
                    <a:pt x="98107" y="36144"/>
                  </a:moveTo>
                  <a:lnTo>
                    <a:pt x="97599" y="36842"/>
                  </a:lnTo>
                  <a:lnTo>
                    <a:pt x="97459" y="38506"/>
                  </a:lnTo>
                  <a:lnTo>
                    <a:pt x="98107" y="36144"/>
                  </a:lnTo>
                  <a:close/>
                </a:path>
                <a:path w="375919" h="92075">
                  <a:moveTo>
                    <a:pt x="98171" y="35814"/>
                  </a:moveTo>
                  <a:lnTo>
                    <a:pt x="98107" y="36144"/>
                  </a:lnTo>
                  <a:lnTo>
                    <a:pt x="97650" y="39116"/>
                  </a:lnTo>
                  <a:lnTo>
                    <a:pt x="98158" y="38862"/>
                  </a:lnTo>
                  <a:lnTo>
                    <a:pt x="98171" y="35814"/>
                  </a:lnTo>
                  <a:close/>
                </a:path>
                <a:path w="375919" h="92075">
                  <a:moveTo>
                    <a:pt x="99415" y="19177"/>
                  </a:moveTo>
                  <a:lnTo>
                    <a:pt x="98640" y="21463"/>
                  </a:lnTo>
                  <a:lnTo>
                    <a:pt x="99085" y="21209"/>
                  </a:lnTo>
                  <a:lnTo>
                    <a:pt x="99199" y="20955"/>
                  </a:lnTo>
                  <a:lnTo>
                    <a:pt x="99415" y="19177"/>
                  </a:lnTo>
                  <a:close/>
                </a:path>
                <a:path w="375919" h="92075">
                  <a:moveTo>
                    <a:pt x="99529" y="20955"/>
                  </a:moveTo>
                  <a:lnTo>
                    <a:pt x="99187" y="21145"/>
                  </a:lnTo>
                  <a:lnTo>
                    <a:pt x="99009" y="22606"/>
                  </a:lnTo>
                  <a:lnTo>
                    <a:pt x="99529" y="20955"/>
                  </a:lnTo>
                  <a:close/>
                </a:path>
                <a:path w="375919" h="92075">
                  <a:moveTo>
                    <a:pt x="100533" y="17551"/>
                  </a:moveTo>
                  <a:lnTo>
                    <a:pt x="99923" y="18402"/>
                  </a:lnTo>
                  <a:lnTo>
                    <a:pt x="100342" y="17907"/>
                  </a:lnTo>
                  <a:lnTo>
                    <a:pt x="100533" y="17551"/>
                  </a:lnTo>
                  <a:close/>
                </a:path>
                <a:path w="375919" h="92075">
                  <a:moveTo>
                    <a:pt x="102806" y="23368"/>
                  </a:moveTo>
                  <a:lnTo>
                    <a:pt x="102616" y="23418"/>
                  </a:lnTo>
                  <a:lnTo>
                    <a:pt x="102679" y="23660"/>
                  </a:lnTo>
                  <a:lnTo>
                    <a:pt x="102806" y="23368"/>
                  </a:lnTo>
                  <a:close/>
                </a:path>
                <a:path w="375919" h="92075">
                  <a:moveTo>
                    <a:pt x="103720" y="21285"/>
                  </a:moveTo>
                  <a:lnTo>
                    <a:pt x="103403" y="21590"/>
                  </a:lnTo>
                  <a:lnTo>
                    <a:pt x="103479" y="22288"/>
                  </a:lnTo>
                  <a:lnTo>
                    <a:pt x="103720" y="21285"/>
                  </a:lnTo>
                  <a:close/>
                </a:path>
                <a:path w="375919" h="92075">
                  <a:moveTo>
                    <a:pt x="108750" y="30340"/>
                  </a:moveTo>
                  <a:lnTo>
                    <a:pt x="108597" y="30607"/>
                  </a:lnTo>
                  <a:lnTo>
                    <a:pt x="108508" y="31038"/>
                  </a:lnTo>
                  <a:lnTo>
                    <a:pt x="108750" y="30340"/>
                  </a:lnTo>
                  <a:close/>
                </a:path>
                <a:path w="375919" h="92075">
                  <a:moveTo>
                    <a:pt x="109232" y="36322"/>
                  </a:moveTo>
                  <a:lnTo>
                    <a:pt x="108966" y="37211"/>
                  </a:lnTo>
                  <a:lnTo>
                    <a:pt x="109232" y="36322"/>
                  </a:lnTo>
                  <a:close/>
                </a:path>
                <a:path w="375919" h="92075">
                  <a:moveTo>
                    <a:pt x="109258" y="27305"/>
                  </a:moveTo>
                  <a:lnTo>
                    <a:pt x="109194" y="27482"/>
                  </a:lnTo>
                  <a:lnTo>
                    <a:pt x="108724" y="29857"/>
                  </a:lnTo>
                  <a:lnTo>
                    <a:pt x="109194" y="28498"/>
                  </a:lnTo>
                  <a:lnTo>
                    <a:pt x="109258" y="27305"/>
                  </a:lnTo>
                  <a:close/>
                </a:path>
                <a:path w="375919" h="92075">
                  <a:moveTo>
                    <a:pt x="111252" y="34798"/>
                  </a:moveTo>
                  <a:lnTo>
                    <a:pt x="110718" y="37084"/>
                  </a:lnTo>
                  <a:lnTo>
                    <a:pt x="111099" y="36957"/>
                  </a:lnTo>
                  <a:lnTo>
                    <a:pt x="111252" y="36449"/>
                  </a:lnTo>
                  <a:lnTo>
                    <a:pt x="111252" y="34798"/>
                  </a:lnTo>
                  <a:close/>
                </a:path>
                <a:path w="375919" h="92075">
                  <a:moveTo>
                    <a:pt x="114046" y="43180"/>
                  </a:moveTo>
                  <a:lnTo>
                    <a:pt x="113893" y="42405"/>
                  </a:lnTo>
                  <a:lnTo>
                    <a:pt x="113499" y="43815"/>
                  </a:lnTo>
                  <a:lnTo>
                    <a:pt x="114046" y="43180"/>
                  </a:lnTo>
                  <a:close/>
                </a:path>
                <a:path w="375919" h="92075">
                  <a:moveTo>
                    <a:pt x="114173" y="41402"/>
                  </a:moveTo>
                  <a:lnTo>
                    <a:pt x="114007" y="41656"/>
                  </a:lnTo>
                  <a:lnTo>
                    <a:pt x="113893" y="42405"/>
                  </a:lnTo>
                  <a:lnTo>
                    <a:pt x="114173" y="41402"/>
                  </a:lnTo>
                  <a:close/>
                </a:path>
                <a:path w="375919" h="92075">
                  <a:moveTo>
                    <a:pt x="115862" y="32880"/>
                  </a:moveTo>
                  <a:lnTo>
                    <a:pt x="115671" y="33274"/>
                  </a:lnTo>
                  <a:lnTo>
                    <a:pt x="115862" y="32880"/>
                  </a:lnTo>
                  <a:close/>
                </a:path>
                <a:path w="375919" h="92075">
                  <a:moveTo>
                    <a:pt x="115925" y="32054"/>
                  </a:moveTo>
                  <a:close/>
                </a:path>
                <a:path w="375919" h="92075">
                  <a:moveTo>
                    <a:pt x="116408" y="24650"/>
                  </a:moveTo>
                  <a:lnTo>
                    <a:pt x="115874" y="25857"/>
                  </a:lnTo>
                  <a:lnTo>
                    <a:pt x="115874" y="26885"/>
                  </a:lnTo>
                  <a:lnTo>
                    <a:pt x="116293" y="26441"/>
                  </a:lnTo>
                  <a:lnTo>
                    <a:pt x="116243" y="25273"/>
                  </a:lnTo>
                  <a:lnTo>
                    <a:pt x="116408" y="24650"/>
                  </a:lnTo>
                  <a:close/>
                </a:path>
                <a:path w="375919" h="92075">
                  <a:moveTo>
                    <a:pt x="116484" y="31623"/>
                  </a:moveTo>
                  <a:lnTo>
                    <a:pt x="116065" y="31953"/>
                  </a:lnTo>
                  <a:lnTo>
                    <a:pt x="115862" y="32880"/>
                  </a:lnTo>
                  <a:lnTo>
                    <a:pt x="116484" y="31623"/>
                  </a:lnTo>
                  <a:close/>
                </a:path>
                <a:path w="375919" h="92075">
                  <a:moveTo>
                    <a:pt x="117157" y="44208"/>
                  </a:moveTo>
                  <a:lnTo>
                    <a:pt x="117017" y="44437"/>
                  </a:lnTo>
                  <a:lnTo>
                    <a:pt x="116967" y="44818"/>
                  </a:lnTo>
                  <a:lnTo>
                    <a:pt x="117157" y="44208"/>
                  </a:lnTo>
                  <a:close/>
                </a:path>
                <a:path w="375919" h="92075">
                  <a:moveTo>
                    <a:pt x="117436" y="43319"/>
                  </a:moveTo>
                  <a:lnTo>
                    <a:pt x="117157" y="44208"/>
                  </a:lnTo>
                  <a:lnTo>
                    <a:pt x="117436" y="43319"/>
                  </a:lnTo>
                  <a:close/>
                </a:path>
                <a:path w="375919" h="92075">
                  <a:moveTo>
                    <a:pt x="117551" y="40690"/>
                  </a:moveTo>
                  <a:lnTo>
                    <a:pt x="116967" y="42418"/>
                  </a:lnTo>
                  <a:lnTo>
                    <a:pt x="117005" y="43319"/>
                  </a:lnTo>
                  <a:lnTo>
                    <a:pt x="116840" y="44729"/>
                  </a:lnTo>
                  <a:lnTo>
                    <a:pt x="117017" y="44437"/>
                  </a:lnTo>
                  <a:lnTo>
                    <a:pt x="117551" y="40690"/>
                  </a:lnTo>
                  <a:close/>
                </a:path>
                <a:path w="375919" h="92075">
                  <a:moveTo>
                    <a:pt x="117690" y="29337"/>
                  </a:moveTo>
                  <a:lnTo>
                    <a:pt x="117246" y="28892"/>
                  </a:lnTo>
                  <a:lnTo>
                    <a:pt x="117614" y="29870"/>
                  </a:lnTo>
                  <a:lnTo>
                    <a:pt x="117690" y="29337"/>
                  </a:lnTo>
                  <a:close/>
                </a:path>
                <a:path w="375919" h="92075">
                  <a:moveTo>
                    <a:pt x="117779" y="30353"/>
                  </a:moveTo>
                  <a:lnTo>
                    <a:pt x="116967" y="32372"/>
                  </a:lnTo>
                  <a:lnTo>
                    <a:pt x="117487" y="31750"/>
                  </a:lnTo>
                  <a:lnTo>
                    <a:pt x="117602" y="31038"/>
                  </a:lnTo>
                  <a:lnTo>
                    <a:pt x="117779" y="30353"/>
                  </a:lnTo>
                  <a:close/>
                </a:path>
                <a:path w="375919" h="92075">
                  <a:moveTo>
                    <a:pt x="118097" y="27165"/>
                  </a:moveTo>
                  <a:lnTo>
                    <a:pt x="117690" y="29337"/>
                  </a:lnTo>
                  <a:lnTo>
                    <a:pt x="117881" y="29527"/>
                  </a:lnTo>
                  <a:lnTo>
                    <a:pt x="118097" y="27165"/>
                  </a:lnTo>
                  <a:close/>
                </a:path>
                <a:path w="375919" h="92075">
                  <a:moveTo>
                    <a:pt x="118173" y="43103"/>
                  </a:moveTo>
                  <a:lnTo>
                    <a:pt x="118021" y="43103"/>
                  </a:lnTo>
                  <a:lnTo>
                    <a:pt x="118173" y="43103"/>
                  </a:lnTo>
                  <a:close/>
                </a:path>
                <a:path w="375919" h="92075">
                  <a:moveTo>
                    <a:pt x="118414" y="23545"/>
                  </a:moveTo>
                  <a:lnTo>
                    <a:pt x="118097" y="27165"/>
                  </a:lnTo>
                  <a:lnTo>
                    <a:pt x="118338" y="27012"/>
                  </a:lnTo>
                  <a:lnTo>
                    <a:pt x="118414" y="23545"/>
                  </a:lnTo>
                  <a:close/>
                </a:path>
                <a:path w="375919" h="92075">
                  <a:moveTo>
                    <a:pt x="118567" y="41897"/>
                  </a:moveTo>
                  <a:lnTo>
                    <a:pt x="118262" y="42964"/>
                  </a:lnTo>
                  <a:lnTo>
                    <a:pt x="118173" y="43103"/>
                  </a:lnTo>
                  <a:lnTo>
                    <a:pt x="118313" y="42989"/>
                  </a:lnTo>
                  <a:lnTo>
                    <a:pt x="118567" y="41897"/>
                  </a:lnTo>
                  <a:close/>
                </a:path>
                <a:path w="375919" h="92075">
                  <a:moveTo>
                    <a:pt x="119773" y="43815"/>
                  </a:moveTo>
                  <a:lnTo>
                    <a:pt x="119595" y="44132"/>
                  </a:lnTo>
                  <a:lnTo>
                    <a:pt x="119646" y="44272"/>
                  </a:lnTo>
                  <a:lnTo>
                    <a:pt x="119710" y="44094"/>
                  </a:lnTo>
                  <a:lnTo>
                    <a:pt x="119748" y="43916"/>
                  </a:lnTo>
                  <a:close/>
                </a:path>
                <a:path w="375919" h="92075">
                  <a:moveTo>
                    <a:pt x="119799" y="37211"/>
                  </a:moveTo>
                  <a:lnTo>
                    <a:pt x="119532" y="38468"/>
                  </a:lnTo>
                  <a:lnTo>
                    <a:pt x="119773" y="38735"/>
                  </a:lnTo>
                  <a:lnTo>
                    <a:pt x="119799" y="37211"/>
                  </a:lnTo>
                  <a:close/>
                </a:path>
                <a:path w="375919" h="92075">
                  <a:moveTo>
                    <a:pt x="119951" y="43497"/>
                  </a:moveTo>
                  <a:lnTo>
                    <a:pt x="119761" y="43815"/>
                  </a:lnTo>
                  <a:lnTo>
                    <a:pt x="119951" y="43497"/>
                  </a:lnTo>
                  <a:close/>
                </a:path>
                <a:path w="375919" h="92075">
                  <a:moveTo>
                    <a:pt x="119989" y="42024"/>
                  </a:moveTo>
                  <a:lnTo>
                    <a:pt x="119786" y="42202"/>
                  </a:lnTo>
                  <a:lnTo>
                    <a:pt x="119672" y="42799"/>
                  </a:lnTo>
                  <a:lnTo>
                    <a:pt x="119989" y="42024"/>
                  </a:lnTo>
                  <a:close/>
                </a:path>
                <a:path w="375919" h="92075">
                  <a:moveTo>
                    <a:pt x="120307" y="42824"/>
                  </a:moveTo>
                  <a:lnTo>
                    <a:pt x="119951" y="43497"/>
                  </a:lnTo>
                  <a:lnTo>
                    <a:pt x="120078" y="43624"/>
                  </a:lnTo>
                  <a:lnTo>
                    <a:pt x="120307" y="42824"/>
                  </a:lnTo>
                  <a:close/>
                </a:path>
                <a:path w="375919" h="92075">
                  <a:moveTo>
                    <a:pt x="120548" y="31369"/>
                  </a:moveTo>
                  <a:lnTo>
                    <a:pt x="119710" y="34925"/>
                  </a:lnTo>
                  <a:lnTo>
                    <a:pt x="119989" y="34036"/>
                  </a:lnTo>
                  <a:lnTo>
                    <a:pt x="120269" y="33655"/>
                  </a:lnTo>
                  <a:lnTo>
                    <a:pt x="120396" y="33274"/>
                  </a:lnTo>
                  <a:lnTo>
                    <a:pt x="120548" y="31369"/>
                  </a:lnTo>
                  <a:close/>
                </a:path>
                <a:path w="375919" h="92075">
                  <a:moveTo>
                    <a:pt x="120624" y="34163"/>
                  </a:moveTo>
                  <a:lnTo>
                    <a:pt x="119316" y="37592"/>
                  </a:lnTo>
                  <a:lnTo>
                    <a:pt x="119532" y="36195"/>
                  </a:lnTo>
                  <a:lnTo>
                    <a:pt x="119748" y="35179"/>
                  </a:lnTo>
                  <a:lnTo>
                    <a:pt x="119710" y="34925"/>
                  </a:lnTo>
                  <a:lnTo>
                    <a:pt x="119786" y="34290"/>
                  </a:lnTo>
                  <a:lnTo>
                    <a:pt x="119888" y="33528"/>
                  </a:lnTo>
                  <a:lnTo>
                    <a:pt x="119951" y="33020"/>
                  </a:lnTo>
                  <a:lnTo>
                    <a:pt x="120053" y="32131"/>
                  </a:lnTo>
                  <a:lnTo>
                    <a:pt x="120192" y="31750"/>
                  </a:lnTo>
                  <a:lnTo>
                    <a:pt x="119570" y="33020"/>
                  </a:lnTo>
                  <a:lnTo>
                    <a:pt x="119811" y="32258"/>
                  </a:lnTo>
                  <a:lnTo>
                    <a:pt x="120243" y="29972"/>
                  </a:lnTo>
                  <a:lnTo>
                    <a:pt x="120294" y="30607"/>
                  </a:lnTo>
                  <a:lnTo>
                    <a:pt x="120307" y="29972"/>
                  </a:lnTo>
                  <a:lnTo>
                    <a:pt x="120319" y="28067"/>
                  </a:lnTo>
                  <a:lnTo>
                    <a:pt x="118605" y="33528"/>
                  </a:lnTo>
                  <a:lnTo>
                    <a:pt x="119164" y="30353"/>
                  </a:lnTo>
                  <a:lnTo>
                    <a:pt x="119278" y="30099"/>
                  </a:lnTo>
                  <a:lnTo>
                    <a:pt x="118376" y="31115"/>
                  </a:lnTo>
                  <a:lnTo>
                    <a:pt x="118249" y="31953"/>
                  </a:lnTo>
                  <a:lnTo>
                    <a:pt x="118364" y="33375"/>
                  </a:lnTo>
                  <a:lnTo>
                    <a:pt x="116979" y="36703"/>
                  </a:lnTo>
                  <a:lnTo>
                    <a:pt x="117335" y="34798"/>
                  </a:lnTo>
                  <a:lnTo>
                    <a:pt x="117551" y="33655"/>
                  </a:lnTo>
                  <a:lnTo>
                    <a:pt x="117868" y="32004"/>
                  </a:lnTo>
                  <a:lnTo>
                    <a:pt x="118440" y="28956"/>
                  </a:lnTo>
                  <a:lnTo>
                    <a:pt x="117602" y="32004"/>
                  </a:lnTo>
                  <a:lnTo>
                    <a:pt x="117500" y="31750"/>
                  </a:lnTo>
                  <a:lnTo>
                    <a:pt x="116840" y="33655"/>
                  </a:lnTo>
                  <a:lnTo>
                    <a:pt x="116967" y="32372"/>
                  </a:lnTo>
                  <a:lnTo>
                    <a:pt x="117132" y="30734"/>
                  </a:lnTo>
                  <a:lnTo>
                    <a:pt x="115455" y="34798"/>
                  </a:lnTo>
                  <a:lnTo>
                    <a:pt x="115557" y="34290"/>
                  </a:lnTo>
                  <a:lnTo>
                    <a:pt x="115620" y="34036"/>
                  </a:lnTo>
                  <a:lnTo>
                    <a:pt x="115735" y="33489"/>
                  </a:lnTo>
                  <a:lnTo>
                    <a:pt x="115671" y="33274"/>
                  </a:lnTo>
                  <a:lnTo>
                    <a:pt x="115862" y="32359"/>
                  </a:lnTo>
                  <a:lnTo>
                    <a:pt x="115836" y="32131"/>
                  </a:lnTo>
                  <a:lnTo>
                    <a:pt x="115938" y="31965"/>
                  </a:lnTo>
                  <a:lnTo>
                    <a:pt x="116116" y="31750"/>
                  </a:lnTo>
                  <a:lnTo>
                    <a:pt x="116547" y="29718"/>
                  </a:lnTo>
                  <a:lnTo>
                    <a:pt x="116166" y="31038"/>
                  </a:lnTo>
                  <a:lnTo>
                    <a:pt x="116116" y="31203"/>
                  </a:lnTo>
                  <a:lnTo>
                    <a:pt x="116065" y="31369"/>
                  </a:lnTo>
                  <a:lnTo>
                    <a:pt x="116827" y="27813"/>
                  </a:lnTo>
                  <a:lnTo>
                    <a:pt x="114973" y="34036"/>
                  </a:lnTo>
                  <a:lnTo>
                    <a:pt x="115074" y="32893"/>
                  </a:lnTo>
                  <a:lnTo>
                    <a:pt x="115112" y="32385"/>
                  </a:lnTo>
                  <a:lnTo>
                    <a:pt x="115239" y="31369"/>
                  </a:lnTo>
                  <a:lnTo>
                    <a:pt x="115963" y="28829"/>
                  </a:lnTo>
                  <a:lnTo>
                    <a:pt x="115963" y="30353"/>
                  </a:lnTo>
                  <a:lnTo>
                    <a:pt x="116090" y="28829"/>
                  </a:lnTo>
                  <a:lnTo>
                    <a:pt x="116179" y="27813"/>
                  </a:lnTo>
                  <a:lnTo>
                    <a:pt x="114858" y="32385"/>
                  </a:lnTo>
                  <a:lnTo>
                    <a:pt x="114896" y="32131"/>
                  </a:lnTo>
                  <a:lnTo>
                    <a:pt x="115023" y="31242"/>
                  </a:lnTo>
                  <a:lnTo>
                    <a:pt x="115049" y="31115"/>
                  </a:lnTo>
                  <a:lnTo>
                    <a:pt x="115735" y="26543"/>
                  </a:lnTo>
                  <a:lnTo>
                    <a:pt x="115290" y="27305"/>
                  </a:lnTo>
                  <a:lnTo>
                    <a:pt x="115176" y="27559"/>
                  </a:lnTo>
                  <a:lnTo>
                    <a:pt x="114325" y="31115"/>
                  </a:lnTo>
                  <a:lnTo>
                    <a:pt x="114249" y="29845"/>
                  </a:lnTo>
                  <a:lnTo>
                    <a:pt x="114198" y="28829"/>
                  </a:lnTo>
                  <a:lnTo>
                    <a:pt x="113385" y="29845"/>
                  </a:lnTo>
                  <a:lnTo>
                    <a:pt x="113538" y="29337"/>
                  </a:lnTo>
                  <a:lnTo>
                    <a:pt x="113639" y="28956"/>
                  </a:lnTo>
                  <a:lnTo>
                    <a:pt x="113512" y="28448"/>
                  </a:lnTo>
                  <a:lnTo>
                    <a:pt x="113017" y="27813"/>
                  </a:lnTo>
                  <a:lnTo>
                    <a:pt x="112890" y="27432"/>
                  </a:lnTo>
                  <a:lnTo>
                    <a:pt x="112763" y="26174"/>
                  </a:lnTo>
                  <a:lnTo>
                    <a:pt x="111950" y="29337"/>
                  </a:lnTo>
                  <a:lnTo>
                    <a:pt x="111912" y="29210"/>
                  </a:lnTo>
                  <a:lnTo>
                    <a:pt x="111633" y="28448"/>
                  </a:lnTo>
                  <a:lnTo>
                    <a:pt x="111099" y="29210"/>
                  </a:lnTo>
                  <a:lnTo>
                    <a:pt x="111480" y="27559"/>
                  </a:lnTo>
                  <a:lnTo>
                    <a:pt x="111569" y="27178"/>
                  </a:lnTo>
                  <a:lnTo>
                    <a:pt x="111899" y="26035"/>
                  </a:lnTo>
                  <a:lnTo>
                    <a:pt x="112331" y="25146"/>
                  </a:lnTo>
                  <a:lnTo>
                    <a:pt x="112001" y="25019"/>
                  </a:lnTo>
                  <a:lnTo>
                    <a:pt x="111582" y="26289"/>
                  </a:lnTo>
                  <a:lnTo>
                    <a:pt x="111379" y="26797"/>
                  </a:lnTo>
                  <a:lnTo>
                    <a:pt x="111061" y="27178"/>
                  </a:lnTo>
                  <a:lnTo>
                    <a:pt x="111810" y="24384"/>
                  </a:lnTo>
                  <a:lnTo>
                    <a:pt x="111315" y="24511"/>
                  </a:lnTo>
                  <a:lnTo>
                    <a:pt x="110134" y="27559"/>
                  </a:lnTo>
                  <a:lnTo>
                    <a:pt x="110007" y="25527"/>
                  </a:lnTo>
                  <a:lnTo>
                    <a:pt x="109385" y="27940"/>
                  </a:lnTo>
                  <a:lnTo>
                    <a:pt x="108788" y="32639"/>
                  </a:lnTo>
                  <a:lnTo>
                    <a:pt x="108673" y="33020"/>
                  </a:lnTo>
                  <a:lnTo>
                    <a:pt x="107759" y="34417"/>
                  </a:lnTo>
                  <a:lnTo>
                    <a:pt x="108407" y="31496"/>
                  </a:lnTo>
                  <a:lnTo>
                    <a:pt x="108432" y="31242"/>
                  </a:lnTo>
                  <a:lnTo>
                    <a:pt x="108508" y="31038"/>
                  </a:lnTo>
                  <a:lnTo>
                    <a:pt x="108445" y="31216"/>
                  </a:lnTo>
                  <a:lnTo>
                    <a:pt x="108559" y="30353"/>
                  </a:lnTo>
                  <a:lnTo>
                    <a:pt x="108661" y="29337"/>
                  </a:lnTo>
                  <a:lnTo>
                    <a:pt x="108839" y="28575"/>
                  </a:lnTo>
                  <a:lnTo>
                    <a:pt x="108991" y="27940"/>
                  </a:lnTo>
                  <a:lnTo>
                    <a:pt x="108686" y="28575"/>
                  </a:lnTo>
                  <a:lnTo>
                    <a:pt x="109054" y="27051"/>
                  </a:lnTo>
                  <a:lnTo>
                    <a:pt x="109131" y="26797"/>
                  </a:lnTo>
                  <a:lnTo>
                    <a:pt x="109080" y="27813"/>
                  </a:lnTo>
                  <a:lnTo>
                    <a:pt x="109194" y="27482"/>
                  </a:lnTo>
                  <a:lnTo>
                    <a:pt x="109258" y="27292"/>
                  </a:lnTo>
                  <a:lnTo>
                    <a:pt x="109232" y="26670"/>
                  </a:lnTo>
                  <a:lnTo>
                    <a:pt x="109347" y="24384"/>
                  </a:lnTo>
                  <a:lnTo>
                    <a:pt x="109448" y="23749"/>
                  </a:lnTo>
                  <a:lnTo>
                    <a:pt x="108826" y="26543"/>
                  </a:lnTo>
                  <a:lnTo>
                    <a:pt x="108585" y="26670"/>
                  </a:lnTo>
                  <a:lnTo>
                    <a:pt x="108115" y="26797"/>
                  </a:lnTo>
                  <a:lnTo>
                    <a:pt x="108369" y="26035"/>
                  </a:lnTo>
                  <a:lnTo>
                    <a:pt x="108902" y="24511"/>
                  </a:lnTo>
                  <a:lnTo>
                    <a:pt x="108978" y="23114"/>
                  </a:lnTo>
                  <a:lnTo>
                    <a:pt x="108534" y="24511"/>
                  </a:lnTo>
                  <a:lnTo>
                    <a:pt x="108597" y="22987"/>
                  </a:lnTo>
                  <a:lnTo>
                    <a:pt x="107886" y="26035"/>
                  </a:lnTo>
                  <a:lnTo>
                    <a:pt x="107759" y="26035"/>
                  </a:lnTo>
                  <a:lnTo>
                    <a:pt x="107988" y="25019"/>
                  </a:lnTo>
                  <a:lnTo>
                    <a:pt x="108204" y="23749"/>
                  </a:lnTo>
                  <a:lnTo>
                    <a:pt x="107657" y="25019"/>
                  </a:lnTo>
                  <a:lnTo>
                    <a:pt x="107048" y="23876"/>
                  </a:lnTo>
                  <a:lnTo>
                    <a:pt x="106553" y="27025"/>
                  </a:lnTo>
                  <a:lnTo>
                    <a:pt x="106514" y="27266"/>
                  </a:lnTo>
                  <a:lnTo>
                    <a:pt x="106502" y="27444"/>
                  </a:lnTo>
                  <a:lnTo>
                    <a:pt x="106476" y="27609"/>
                  </a:lnTo>
                  <a:lnTo>
                    <a:pt x="105067" y="30353"/>
                  </a:lnTo>
                  <a:lnTo>
                    <a:pt x="105079" y="30099"/>
                  </a:lnTo>
                  <a:lnTo>
                    <a:pt x="105092" y="29845"/>
                  </a:lnTo>
                  <a:lnTo>
                    <a:pt x="105181" y="28067"/>
                  </a:lnTo>
                  <a:lnTo>
                    <a:pt x="105270" y="26543"/>
                  </a:lnTo>
                  <a:lnTo>
                    <a:pt x="105321" y="25400"/>
                  </a:lnTo>
                  <a:lnTo>
                    <a:pt x="104279" y="26543"/>
                  </a:lnTo>
                  <a:lnTo>
                    <a:pt x="104508" y="25527"/>
                  </a:lnTo>
                  <a:lnTo>
                    <a:pt x="103822" y="26543"/>
                  </a:lnTo>
                  <a:lnTo>
                    <a:pt x="103365" y="26035"/>
                  </a:lnTo>
                  <a:lnTo>
                    <a:pt x="102552" y="28067"/>
                  </a:lnTo>
                  <a:lnTo>
                    <a:pt x="102425" y="28067"/>
                  </a:lnTo>
                  <a:lnTo>
                    <a:pt x="102552" y="27051"/>
                  </a:lnTo>
                  <a:lnTo>
                    <a:pt x="102590" y="26797"/>
                  </a:lnTo>
                  <a:lnTo>
                    <a:pt x="102704" y="26035"/>
                  </a:lnTo>
                  <a:lnTo>
                    <a:pt x="102984" y="25019"/>
                  </a:lnTo>
                  <a:lnTo>
                    <a:pt x="102489" y="25654"/>
                  </a:lnTo>
                  <a:lnTo>
                    <a:pt x="102171" y="26797"/>
                  </a:lnTo>
                  <a:lnTo>
                    <a:pt x="102146" y="26289"/>
                  </a:lnTo>
                  <a:lnTo>
                    <a:pt x="102235" y="24638"/>
                  </a:lnTo>
                  <a:lnTo>
                    <a:pt x="102577" y="23876"/>
                  </a:lnTo>
                  <a:lnTo>
                    <a:pt x="102501" y="23622"/>
                  </a:lnTo>
                  <a:lnTo>
                    <a:pt x="102654" y="23710"/>
                  </a:lnTo>
                  <a:lnTo>
                    <a:pt x="102616" y="23418"/>
                  </a:lnTo>
                  <a:lnTo>
                    <a:pt x="102501" y="22987"/>
                  </a:lnTo>
                  <a:lnTo>
                    <a:pt x="102628" y="21844"/>
                  </a:lnTo>
                  <a:lnTo>
                    <a:pt x="102730" y="21209"/>
                  </a:lnTo>
                  <a:lnTo>
                    <a:pt x="101625" y="23876"/>
                  </a:lnTo>
                  <a:lnTo>
                    <a:pt x="101739" y="23495"/>
                  </a:lnTo>
                  <a:lnTo>
                    <a:pt x="102311" y="21590"/>
                  </a:lnTo>
                  <a:lnTo>
                    <a:pt x="102209" y="20955"/>
                  </a:lnTo>
                  <a:lnTo>
                    <a:pt x="102031" y="20574"/>
                  </a:lnTo>
                  <a:lnTo>
                    <a:pt x="101688" y="21145"/>
                  </a:lnTo>
                  <a:lnTo>
                    <a:pt x="101561" y="22860"/>
                  </a:lnTo>
                  <a:lnTo>
                    <a:pt x="101434" y="23241"/>
                  </a:lnTo>
                  <a:lnTo>
                    <a:pt x="101219" y="23495"/>
                  </a:lnTo>
                  <a:lnTo>
                    <a:pt x="100965" y="23114"/>
                  </a:lnTo>
                  <a:lnTo>
                    <a:pt x="101092" y="22212"/>
                  </a:lnTo>
                  <a:lnTo>
                    <a:pt x="101714" y="19812"/>
                  </a:lnTo>
                  <a:lnTo>
                    <a:pt x="101790" y="15240"/>
                  </a:lnTo>
                  <a:lnTo>
                    <a:pt x="98564" y="26289"/>
                  </a:lnTo>
                  <a:lnTo>
                    <a:pt x="98882" y="23622"/>
                  </a:lnTo>
                  <a:lnTo>
                    <a:pt x="99009" y="22606"/>
                  </a:lnTo>
                  <a:lnTo>
                    <a:pt x="98691" y="23622"/>
                  </a:lnTo>
                  <a:lnTo>
                    <a:pt x="98450" y="23241"/>
                  </a:lnTo>
                  <a:lnTo>
                    <a:pt x="98386" y="22987"/>
                  </a:lnTo>
                  <a:lnTo>
                    <a:pt x="98983" y="18542"/>
                  </a:lnTo>
                  <a:lnTo>
                    <a:pt x="98907" y="18161"/>
                  </a:lnTo>
                  <a:lnTo>
                    <a:pt x="98742" y="16129"/>
                  </a:lnTo>
                  <a:lnTo>
                    <a:pt x="97256" y="22987"/>
                  </a:lnTo>
                  <a:lnTo>
                    <a:pt x="96939" y="21590"/>
                  </a:lnTo>
                  <a:lnTo>
                    <a:pt x="96761" y="22733"/>
                  </a:lnTo>
                  <a:lnTo>
                    <a:pt x="96126" y="25908"/>
                  </a:lnTo>
                  <a:lnTo>
                    <a:pt x="96012" y="26162"/>
                  </a:lnTo>
                  <a:lnTo>
                    <a:pt x="95415" y="27051"/>
                  </a:lnTo>
                  <a:lnTo>
                    <a:pt x="95084" y="26543"/>
                  </a:lnTo>
                  <a:lnTo>
                    <a:pt x="95161" y="26162"/>
                  </a:lnTo>
                  <a:lnTo>
                    <a:pt x="95415" y="24892"/>
                  </a:lnTo>
                  <a:lnTo>
                    <a:pt x="95694" y="23495"/>
                  </a:lnTo>
                  <a:lnTo>
                    <a:pt x="95745" y="23241"/>
                  </a:lnTo>
                  <a:lnTo>
                    <a:pt x="95986" y="21971"/>
                  </a:lnTo>
                  <a:lnTo>
                    <a:pt x="96088" y="21704"/>
                  </a:lnTo>
                  <a:lnTo>
                    <a:pt x="96481" y="20955"/>
                  </a:lnTo>
                  <a:lnTo>
                    <a:pt x="96608" y="20828"/>
                  </a:lnTo>
                  <a:lnTo>
                    <a:pt x="96481" y="21717"/>
                  </a:lnTo>
                  <a:lnTo>
                    <a:pt x="97015" y="20828"/>
                  </a:lnTo>
                  <a:lnTo>
                    <a:pt x="97028" y="20701"/>
                  </a:lnTo>
                  <a:lnTo>
                    <a:pt x="97142" y="19431"/>
                  </a:lnTo>
                  <a:lnTo>
                    <a:pt x="96824" y="20701"/>
                  </a:lnTo>
                  <a:lnTo>
                    <a:pt x="96824" y="20574"/>
                  </a:lnTo>
                  <a:lnTo>
                    <a:pt x="96850" y="20066"/>
                  </a:lnTo>
                  <a:lnTo>
                    <a:pt x="96875" y="19304"/>
                  </a:lnTo>
                  <a:lnTo>
                    <a:pt x="96316" y="19304"/>
                  </a:lnTo>
                  <a:lnTo>
                    <a:pt x="96342" y="19812"/>
                  </a:lnTo>
                  <a:lnTo>
                    <a:pt x="96227" y="18161"/>
                  </a:lnTo>
                  <a:lnTo>
                    <a:pt x="95542" y="19812"/>
                  </a:lnTo>
                  <a:lnTo>
                    <a:pt x="95237" y="18542"/>
                  </a:lnTo>
                  <a:lnTo>
                    <a:pt x="95084" y="19812"/>
                  </a:lnTo>
                  <a:lnTo>
                    <a:pt x="94957" y="20574"/>
                  </a:lnTo>
                  <a:lnTo>
                    <a:pt x="94386" y="18923"/>
                  </a:lnTo>
                  <a:lnTo>
                    <a:pt x="94005" y="22860"/>
                  </a:lnTo>
                  <a:lnTo>
                    <a:pt x="93345" y="23241"/>
                  </a:lnTo>
                  <a:lnTo>
                    <a:pt x="93408" y="21717"/>
                  </a:lnTo>
                  <a:lnTo>
                    <a:pt x="93535" y="21082"/>
                  </a:lnTo>
                  <a:lnTo>
                    <a:pt x="93776" y="20447"/>
                  </a:lnTo>
                  <a:lnTo>
                    <a:pt x="93827" y="20320"/>
                  </a:lnTo>
                  <a:lnTo>
                    <a:pt x="94424" y="18796"/>
                  </a:lnTo>
                  <a:lnTo>
                    <a:pt x="93522" y="20320"/>
                  </a:lnTo>
                  <a:lnTo>
                    <a:pt x="93649" y="18415"/>
                  </a:lnTo>
                  <a:lnTo>
                    <a:pt x="93687" y="18288"/>
                  </a:lnTo>
                  <a:lnTo>
                    <a:pt x="94513" y="16002"/>
                  </a:lnTo>
                  <a:lnTo>
                    <a:pt x="93484" y="18288"/>
                  </a:lnTo>
                  <a:lnTo>
                    <a:pt x="93738" y="15875"/>
                  </a:lnTo>
                  <a:lnTo>
                    <a:pt x="93853" y="14706"/>
                  </a:lnTo>
                  <a:lnTo>
                    <a:pt x="93764" y="13970"/>
                  </a:lnTo>
                  <a:lnTo>
                    <a:pt x="93853" y="13589"/>
                  </a:lnTo>
                  <a:lnTo>
                    <a:pt x="93916" y="13462"/>
                  </a:lnTo>
                  <a:lnTo>
                    <a:pt x="94183" y="12954"/>
                  </a:lnTo>
                  <a:lnTo>
                    <a:pt x="93891" y="13462"/>
                  </a:lnTo>
                  <a:lnTo>
                    <a:pt x="93637" y="13335"/>
                  </a:lnTo>
                  <a:lnTo>
                    <a:pt x="93268" y="15875"/>
                  </a:lnTo>
                  <a:lnTo>
                    <a:pt x="93205" y="15367"/>
                  </a:lnTo>
                  <a:lnTo>
                    <a:pt x="93065" y="15367"/>
                  </a:lnTo>
                  <a:lnTo>
                    <a:pt x="93294" y="14351"/>
                  </a:lnTo>
                  <a:lnTo>
                    <a:pt x="92951" y="15367"/>
                  </a:lnTo>
                  <a:lnTo>
                    <a:pt x="92786" y="15875"/>
                  </a:lnTo>
                  <a:lnTo>
                    <a:pt x="92557" y="18161"/>
                  </a:lnTo>
                  <a:lnTo>
                    <a:pt x="92430" y="18669"/>
                  </a:lnTo>
                  <a:lnTo>
                    <a:pt x="91744" y="20447"/>
                  </a:lnTo>
                  <a:lnTo>
                    <a:pt x="91744" y="19316"/>
                  </a:lnTo>
                  <a:lnTo>
                    <a:pt x="90817" y="21717"/>
                  </a:lnTo>
                  <a:lnTo>
                    <a:pt x="91249" y="19431"/>
                  </a:lnTo>
                  <a:lnTo>
                    <a:pt x="91440" y="18415"/>
                  </a:lnTo>
                  <a:lnTo>
                    <a:pt x="91744" y="19316"/>
                  </a:lnTo>
                  <a:lnTo>
                    <a:pt x="91795" y="19177"/>
                  </a:lnTo>
                  <a:lnTo>
                    <a:pt x="91871" y="19685"/>
                  </a:lnTo>
                  <a:lnTo>
                    <a:pt x="91897" y="19177"/>
                  </a:lnTo>
                  <a:lnTo>
                    <a:pt x="91973" y="17399"/>
                  </a:lnTo>
                  <a:lnTo>
                    <a:pt x="92075" y="15240"/>
                  </a:lnTo>
                  <a:lnTo>
                    <a:pt x="92405" y="14986"/>
                  </a:lnTo>
                  <a:lnTo>
                    <a:pt x="92519" y="13970"/>
                  </a:lnTo>
                  <a:lnTo>
                    <a:pt x="92608" y="10795"/>
                  </a:lnTo>
                  <a:lnTo>
                    <a:pt x="91541" y="17399"/>
                  </a:lnTo>
                  <a:lnTo>
                    <a:pt x="90893" y="17145"/>
                  </a:lnTo>
                  <a:lnTo>
                    <a:pt x="91338" y="15494"/>
                  </a:lnTo>
                  <a:lnTo>
                    <a:pt x="91427" y="14706"/>
                  </a:lnTo>
                  <a:lnTo>
                    <a:pt x="90754" y="17145"/>
                  </a:lnTo>
                  <a:lnTo>
                    <a:pt x="90233" y="18415"/>
                  </a:lnTo>
                  <a:lnTo>
                    <a:pt x="90106" y="16891"/>
                  </a:lnTo>
                  <a:lnTo>
                    <a:pt x="89547" y="19431"/>
                  </a:lnTo>
                  <a:lnTo>
                    <a:pt x="89369" y="19177"/>
                  </a:lnTo>
                  <a:lnTo>
                    <a:pt x="89408" y="20193"/>
                  </a:lnTo>
                  <a:lnTo>
                    <a:pt x="89001" y="21717"/>
                  </a:lnTo>
                  <a:lnTo>
                    <a:pt x="88849" y="21463"/>
                  </a:lnTo>
                  <a:lnTo>
                    <a:pt x="88430" y="21971"/>
                  </a:lnTo>
                  <a:lnTo>
                    <a:pt x="87922" y="23495"/>
                  </a:lnTo>
                  <a:lnTo>
                    <a:pt x="88074" y="22479"/>
                  </a:lnTo>
                  <a:lnTo>
                    <a:pt x="88607" y="18923"/>
                  </a:lnTo>
                  <a:lnTo>
                    <a:pt x="88912" y="16891"/>
                  </a:lnTo>
                  <a:lnTo>
                    <a:pt x="88011" y="18923"/>
                  </a:lnTo>
                  <a:lnTo>
                    <a:pt x="88023" y="18542"/>
                  </a:lnTo>
                  <a:lnTo>
                    <a:pt x="88138" y="17399"/>
                  </a:lnTo>
                  <a:lnTo>
                    <a:pt x="88430" y="16510"/>
                  </a:lnTo>
                  <a:lnTo>
                    <a:pt x="88671" y="15748"/>
                  </a:lnTo>
                  <a:lnTo>
                    <a:pt x="88696" y="14732"/>
                  </a:lnTo>
                  <a:lnTo>
                    <a:pt x="87845" y="16548"/>
                  </a:lnTo>
                  <a:lnTo>
                    <a:pt x="87464" y="17614"/>
                  </a:lnTo>
                  <a:lnTo>
                    <a:pt x="87464" y="19177"/>
                  </a:lnTo>
                  <a:lnTo>
                    <a:pt x="86931" y="20701"/>
                  </a:lnTo>
                  <a:lnTo>
                    <a:pt x="86677" y="22479"/>
                  </a:lnTo>
                  <a:lnTo>
                    <a:pt x="86791" y="21437"/>
                  </a:lnTo>
                  <a:lnTo>
                    <a:pt x="86817" y="20955"/>
                  </a:lnTo>
                  <a:lnTo>
                    <a:pt x="86944" y="20066"/>
                  </a:lnTo>
                  <a:lnTo>
                    <a:pt x="86995" y="19646"/>
                  </a:lnTo>
                  <a:lnTo>
                    <a:pt x="86931" y="19786"/>
                  </a:lnTo>
                  <a:lnTo>
                    <a:pt x="87045" y="19177"/>
                  </a:lnTo>
                  <a:lnTo>
                    <a:pt x="86995" y="19646"/>
                  </a:lnTo>
                  <a:lnTo>
                    <a:pt x="87401" y="18669"/>
                  </a:lnTo>
                  <a:lnTo>
                    <a:pt x="87452" y="18542"/>
                  </a:lnTo>
                  <a:lnTo>
                    <a:pt x="87464" y="19177"/>
                  </a:lnTo>
                  <a:lnTo>
                    <a:pt x="87464" y="17614"/>
                  </a:lnTo>
                  <a:lnTo>
                    <a:pt x="86575" y="19939"/>
                  </a:lnTo>
                  <a:lnTo>
                    <a:pt x="86728" y="20015"/>
                  </a:lnTo>
                  <a:lnTo>
                    <a:pt x="86931" y="19304"/>
                  </a:lnTo>
                  <a:lnTo>
                    <a:pt x="86817" y="20066"/>
                  </a:lnTo>
                  <a:lnTo>
                    <a:pt x="85509" y="24384"/>
                  </a:lnTo>
                  <a:lnTo>
                    <a:pt x="85534" y="24003"/>
                  </a:lnTo>
                  <a:lnTo>
                    <a:pt x="85559" y="23368"/>
                  </a:lnTo>
                  <a:lnTo>
                    <a:pt x="85572" y="22860"/>
                  </a:lnTo>
                  <a:lnTo>
                    <a:pt x="85585" y="22733"/>
                  </a:lnTo>
                  <a:lnTo>
                    <a:pt x="85648" y="21717"/>
                  </a:lnTo>
                  <a:lnTo>
                    <a:pt x="85915" y="20447"/>
                  </a:lnTo>
                  <a:lnTo>
                    <a:pt x="86296" y="18669"/>
                  </a:lnTo>
                  <a:lnTo>
                    <a:pt x="86868" y="16002"/>
                  </a:lnTo>
                  <a:lnTo>
                    <a:pt x="86855" y="12954"/>
                  </a:lnTo>
                  <a:lnTo>
                    <a:pt x="85153" y="18669"/>
                  </a:lnTo>
                  <a:lnTo>
                    <a:pt x="84658" y="17018"/>
                  </a:lnTo>
                  <a:lnTo>
                    <a:pt x="84594" y="18415"/>
                  </a:lnTo>
                  <a:lnTo>
                    <a:pt x="84074" y="20447"/>
                  </a:lnTo>
                  <a:lnTo>
                    <a:pt x="84099" y="19177"/>
                  </a:lnTo>
                  <a:lnTo>
                    <a:pt x="84124" y="18288"/>
                  </a:lnTo>
                  <a:lnTo>
                    <a:pt x="83654" y="19177"/>
                  </a:lnTo>
                  <a:lnTo>
                    <a:pt x="83718" y="18923"/>
                  </a:lnTo>
                  <a:lnTo>
                    <a:pt x="84086" y="17399"/>
                  </a:lnTo>
                  <a:lnTo>
                    <a:pt x="84099" y="16637"/>
                  </a:lnTo>
                  <a:lnTo>
                    <a:pt x="84251" y="15113"/>
                  </a:lnTo>
                  <a:lnTo>
                    <a:pt x="83959" y="16637"/>
                  </a:lnTo>
                  <a:lnTo>
                    <a:pt x="83693" y="14859"/>
                  </a:lnTo>
                  <a:lnTo>
                    <a:pt x="82765" y="18923"/>
                  </a:lnTo>
                  <a:lnTo>
                    <a:pt x="82880" y="17145"/>
                  </a:lnTo>
                  <a:lnTo>
                    <a:pt x="82753" y="15621"/>
                  </a:lnTo>
                  <a:lnTo>
                    <a:pt x="82524" y="14986"/>
                  </a:lnTo>
                  <a:lnTo>
                    <a:pt x="81000" y="21717"/>
                  </a:lnTo>
                  <a:lnTo>
                    <a:pt x="80645" y="21145"/>
                  </a:lnTo>
                  <a:lnTo>
                    <a:pt x="80708" y="20320"/>
                  </a:lnTo>
                  <a:lnTo>
                    <a:pt x="81013" y="19304"/>
                  </a:lnTo>
                  <a:lnTo>
                    <a:pt x="81114" y="18923"/>
                  </a:lnTo>
                  <a:lnTo>
                    <a:pt x="81241" y="17145"/>
                  </a:lnTo>
                  <a:lnTo>
                    <a:pt x="81445" y="16764"/>
                  </a:lnTo>
                  <a:lnTo>
                    <a:pt x="81927" y="15875"/>
                  </a:lnTo>
                  <a:lnTo>
                    <a:pt x="81724" y="15748"/>
                  </a:lnTo>
                  <a:lnTo>
                    <a:pt x="81597" y="15367"/>
                  </a:lnTo>
                  <a:lnTo>
                    <a:pt x="81318" y="16764"/>
                  </a:lnTo>
                  <a:lnTo>
                    <a:pt x="81457" y="15494"/>
                  </a:lnTo>
                  <a:lnTo>
                    <a:pt x="80162" y="19304"/>
                  </a:lnTo>
                  <a:lnTo>
                    <a:pt x="80365" y="17399"/>
                  </a:lnTo>
                  <a:lnTo>
                    <a:pt x="80086" y="18288"/>
                  </a:lnTo>
                  <a:lnTo>
                    <a:pt x="79616" y="20320"/>
                  </a:lnTo>
                  <a:lnTo>
                    <a:pt x="79425" y="20193"/>
                  </a:lnTo>
                  <a:lnTo>
                    <a:pt x="78981" y="20447"/>
                  </a:lnTo>
                  <a:lnTo>
                    <a:pt x="78714" y="22733"/>
                  </a:lnTo>
                  <a:lnTo>
                    <a:pt x="79375" y="16256"/>
                  </a:lnTo>
                  <a:lnTo>
                    <a:pt x="76809" y="22860"/>
                  </a:lnTo>
                  <a:lnTo>
                    <a:pt x="77254" y="18415"/>
                  </a:lnTo>
                  <a:lnTo>
                    <a:pt x="77368" y="17272"/>
                  </a:lnTo>
                  <a:lnTo>
                    <a:pt x="76784" y="17907"/>
                  </a:lnTo>
                  <a:lnTo>
                    <a:pt x="76085" y="18415"/>
                  </a:lnTo>
                  <a:lnTo>
                    <a:pt x="75628" y="18415"/>
                  </a:lnTo>
                  <a:lnTo>
                    <a:pt x="75755" y="18034"/>
                  </a:lnTo>
                  <a:lnTo>
                    <a:pt x="75844" y="17449"/>
                  </a:lnTo>
                  <a:lnTo>
                    <a:pt x="75882" y="17653"/>
                  </a:lnTo>
                  <a:lnTo>
                    <a:pt x="75857" y="17399"/>
                  </a:lnTo>
                  <a:lnTo>
                    <a:pt x="75692" y="15748"/>
                  </a:lnTo>
                  <a:lnTo>
                    <a:pt x="74345" y="23368"/>
                  </a:lnTo>
                  <a:lnTo>
                    <a:pt x="74269" y="22606"/>
                  </a:lnTo>
                  <a:lnTo>
                    <a:pt x="74142" y="21463"/>
                  </a:lnTo>
                  <a:lnTo>
                    <a:pt x="74269" y="19646"/>
                  </a:lnTo>
                  <a:lnTo>
                    <a:pt x="74333" y="18923"/>
                  </a:lnTo>
                  <a:lnTo>
                    <a:pt x="74447" y="17780"/>
                  </a:lnTo>
                  <a:lnTo>
                    <a:pt x="74828" y="19431"/>
                  </a:lnTo>
                  <a:lnTo>
                    <a:pt x="74942" y="17780"/>
                  </a:lnTo>
                  <a:lnTo>
                    <a:pt x="76136" y="11557"/>
                  </a:lnTo>
                  <a:lnTo>
                    <a:pt x="73888" y="18923"/>
                  </a:lnTo>
                  <a:lnTo>
                    <a:pt x="74066" y="16891"/>
                  </a:lnTo>
                  <a:lnTo>
                    <a:pt x="74193" y="15494"/>
                  </a:lnTo>
                  <a:lnTo>
                    <a:pt x="74295" y="14859"/>
                  </a:lnTo>
                  <a:lnTo>
                    <a:pt x="74422" y="14605"/>
                  </a:lnTo>
                  <a:lnTo>
                    <a:pt x="74549" y="12319"/>
                  </a:lnTo>
                  <a:lnTo>
                    <a:pt x="73101" y="16891"/>
                  </a:lnTo>
                  <a:lnTo>
                    <a:pt x="72745" y="16510"/>
                  </a:lnTo>
                  <a:lnTo>
                    <a:pt x="72859" y="15367"/>
                  </a:lnTo>
                  <a:lnTo>
                    <a:pt x="71793" y="18669"/>
                  </a:lnTo>
                  <a:lnTo>
                    <a:pt x="70358" y="20294"/>
                  </a:lnTo>
                  <a:lnTo>
                    <a:pt x="70294" y="20828"/>
                  </a:lnTo>
                  <a:lnTo>
                    <a:pt x="69672" y="21463"/>
                  </a:lnTo>
                  <a:lnTo>
                    <a:pt x="69799" y="20066"/>
                  </a:lnTo>
                  <a:lnTo>
                    <a:pt x="69850" y="17907"/>
                  </a:lnTo>
                  <a:lnTo>
                    <a:pt x="70243" y="15748"/>
                  </a:lnTo>
                  <a:lnTo>
                    <a:pt x="70700" y="15748"/>
                  </a:lnTo>
                  <a:lnTo>
                    <a:pt x="71196" y="12065"/>
                  </a:lnTo>
                  <a:lnTo>
                    <a:pt x="70104" y="15748"/>
                  </a:lnTo>
                  <a:lnTo>
                    <a:pt x="70231" y="13970"/>
                  </a:lnTo>
                  <a:lnTo>
                    <a:pt x="70332" y="13462"/>
                  </a:lnTo>
                  <a:lnTo>
                    <a:pt x="69545" y="13843"/>
                  </a:lnTo>
                  <a:lnTo>
                    <a:pt x="68745" y="17907"/>
                  </a:lnTo>
                  <a:lnTo>
                    <a:pt x="68059" y="17526"/>
                  </a:lnTo>
                  <a:lnTo>
                    <a:pt x="67868" y="18796"/>
                  </a:lnTo>
                  <a:lnTo>
                    <a:pt x="66713" y="22606"/>
                  </a:lnTo>
                  <a:lnTo>
                    <a:pt x="66890" y="21717"/>
                  </a:lnTo>
                  <a:lnTo>
                    <a:pt x="67056" y="20955"/>
                  </a:lnTo>
                  <a:lnTo>
                    <a:pt x="67106" y="20701"/>
                  </a:lnTo>
                  <a:lnTo>
                    <a:pt x="67297" y="19812"/>
                  </a:lnTo>
                  <a:lnTo>
                    <a:pt x="67348" y="19558"/>
                  </a:lnTo>
                  <a:lnTo>
                    <a:pt x="67398" y="19304"/>
                  </a:lnTo>
                  <a:lnTo>
                    <a:pt x="68008" y="16383"/>
                  </a:lnTo>
                  <a:lnTo>
                    <a:pt x="67017" y="19304"/>
                  </a:lnTo>
                  <a:lnTo>
                    <a:pt x="67691" y="15240"/>
                  </a:lnTo>
                  <a:lnTo>
                    <a:pt x="67221" y="16129"/>
                  </a:lnTo>
                  <a:lnTo>
                    <a:pt x="65989" y="18923"/>
                  </a:lnTo>
                  <a:lnTo>
                    <a:pt x="65366" y="19558"/>
                  </a:lnTo>
                  <a:lnTo>
                    <a:pt x="65786" y="18161"/>
                  </a:lnTo>
                  <a:lnTo>
                    <a:pt x="65112" y="19558"/>
                  </a:lnTo>
                  <a:lnTo>
                    <a:pt x="64617" y="19316"/>
                  </a:lnTo>
                  <a:lnTo>
                    <a:pt x="64655" y="19050"/>
                  </a:lnTo>
                  <a:lnTo>
                    <a:pt x="64770" y="18542"/>
                  </a:lnTo>
                  <a:lnTo>
                    <a:pt x="65087" y="17018"/>
                  </a:lnTo>
                  <a:lnTo>
                    <a:pt x="66230" y="11557"/>
                  </a:lnTo>
                  <a:lnTo>
                    <a:pt x="63627" y="17018"/>
                  </a:lnTo>
                  <a:lnTo>
                    <a:pt x="63715" y="16383"/>
                  </a:lnTo>
                  <a:lnTo>
                    <a:pt x="63792" y="15748"/>
                  </a:lnTo>
                  <a:lnTo>
                    <a:pt x="64084" y="13589"/>
                  </a:lnTo>
                  <a:lnTo>
                    <a:pt x="64427" y="10922"/>
                  </a:lnTo>
                  <a:lnTo>
                    <a:pt x="62928" y="13589"/>
                  </a:lnTo>
                  <a:lnTo>
                    <a:pt x="62814" y="9271"/>
                  </a:lnTo>
                  <a:lnTo>
                    <a:pt x="61620" y="9525"/>
                  </a:lnTo>
                  <a:lnTo>
                    <a:pt x="60845" y="15748"/>
                  </a:lnTo>
                  <a:lnTo>
                    <a:pt x="61277" y="9652"/>
                  </a:lnTo>
                  <a:lnTo>
                    <a:pt x="60159" y="16002"/>
                  </a:lnTo>
                  <a:lnTo>
                    <a:pt x="59817" y="16383"/>
                  </a:lnTo>
                  <a:lnTo>
                    <a:pt x="59766" y="16002"/>
                  </a:lnTo>
                  <a:lnTo>
                    <a:pt x="59753" y="13208"/>
                  </a:lnTo>
                  <a:lnTo>
                    <a:pt x="59905" y="10033"/>
                  </a:lnTo>
                  <a:lnTo>
                    <a:pt x="60248" y="10541"/>
                  </a:lnTo>
                  <a:lnTo>
                    <a:pt x="60337" y="10033"/>
                  </a:lnTo>
                  <a:lnTo>
                    <a:pt x="60452" y="9398"/>
                  </a:lnTo>
                  <a:lnTo>
                    <a:pt x="60401" y="9017"/>
                  </a:lnTo>
                  <a:lnTo>
                    <a:pt x="60121" y="8636"/>
                  </a:lnTo>
                  <a:lnTo>
                    <a:pt x="60210" y="8001"/>
                  </a:lnTo>
                  <a:lnTo>
                    <a:pt x="60261" y="7874"/>
                  </a:lnTo>
                  <a:lnTo>
                    <a:pt x="60655" y="6769"/>
                  </a:lnTo>
                  <a:lnTo>
                    <a:pt x="60706" y="4699"/>
                  </a:lnTo>
                  <a:lnTo>
                    <a:pt x="60413" y="6604"/>
                  </a:lnTo>
                  <a:lnTo>
                    <a:pt x="60286" y="7112"/>
                  </a:lnTo>
                  <a:lnTo>
                    <a:pt x="59905" y="7874"/>
                  </a:lnTo>
                  <a:lnTo>
                    <a:pt x="59766" y="6985"/>
                  </a:lnTo>
                  <a:lnTo>
                    <a:pt x="59728" y="8001"/>
                  </a:lnTo>
                  <a:lnTo>
                    <a:pt x="59613" y="10033"/>
                  </a:lnTo>
                  <a:lnTo>
                    <a:pt x="58242" y="13208"/>
                  </a:lnTo>
                  <a:lnTo>
                    <a:pt x="58369" y="12573"/>
                  </a:lnTo>
                  <a:lnTo>
                    <a:pt x="58801" y="10414"/>
                  </a:lnTo>
                  <a:lnTo>
                    <a:pt x="59347" y="7747"/>
                  </a:lnTo>
                  <a:lnTo>
                    <a:pt x="59982" y="4572"/>
                  </a:lnTo>
                  <a:lnTo>
                    <a:pt x="58572" y="7747"/>
                  </a:lnTo>
                  <a:lnTo>
                    <a:pt x="58839" y="6858"/>
                  </a:lnTo>
                  <a:lnTo>
                    <a:pt x="59194" y="5715"/>
                  </a:lnTo>
                  <a:lnTo>
                    <a:pt x="58572" y="6858"/>
                  </a:lnTo>
                  <a:lnTo>
                    <a:pt x="57708" y="5461"/>
                  </a:lnTo>
                  <a:lnTo>
                    <a:pt x="56362" y="10414"/>
                  </a:lnTo>
                  <a:lnTo>
                    <a:pt x="56476" y="9398"/>
                  </a:lnTo>
                  <a:lnTo>
                    <a:pt x="56680" y="8001"/>
                  </a:lnTo>
                  <a:lnTo>
                    <a:pt x="56807" y="7747"/>
                  </a:lnTo>
                  <a:lnTo>
                    <a:pt x="56692" y="7239"/>
                  </a:lnTo>
                  <a:lnTo>
                    <a:pt x="56095" y="6604"/>
                  </a:lnTo>
                  <a:lnTo>
                    <a:pt x="53784" y="12573"/>
                  </a:lnTo>
                  <a:lnTo>
                    <a:pt x="53771" y="12192"/>
                  </a:lnTo>
                  <a:lnTo>
                    <a:pt x="53695" y="10541"/>
                  </a:lnTo>
                  <a:lnTo>
                    <a:pt x="53797" y="8509"/>
                  </a:lnTo>
                  <a:lnTo>
                    <a:pt x="53975" y="7747"/>
                  </a:lnTo>
                  <a:lnTo>
                    <a:pt x="53708" y="8128"/>
                  </a:lnTo>
                  <a:lnTo>
                    <a:pt x="53136" y="10541"/>
                  </a:lnTo>
                  <a:lnTo>
                    <a:pt x="53162" y="9906"/>
                  </a:lnTo>
                  <a:lnTo>
                    <a:pt x="53276" y="8636"/>
                  </a:lnTo>
                  <a:lnTo>
                    <a:pt x="53479" y="7747"/>
                  </a:lnTo>
                  <a:lnTo>
                    <a:pt x="53479" y="7366"/>
                  </a:lnTo>
                  <a:lnTo>
                    <a:pt x="52514" y="9906"/>
                  </a:lnTo>
                  <a:lnTo>
                    <a:pt x="52641" y="8382"/>
                  </a:lnTo>
                  <a:lnTo>
                    <a:pt x="52882" y="7620"/>
                  </a:lnTo>
                  <a:lnTo>
                    <a:pt x="52768" y="6604"/>
                  </a:lnTo>
                  <a:lnTo>
                    <a:pt x="52400" y="5080"/>
                  </a:lnTo>
                  <a:lnTo>
                    <a:pt x="50749" y="11303"/>
                  </a:lnTo>
                  <a:lnTo>
                    <a:pt x="49771" y="12192"/>
                  </a:lnTo>
                  <a:lnTo>
                    <a:pt x="49822" y="11938"/>
                  </a:lnTo>
                  <a:lnTo>
                    <a:pt x="49898" y="11557"/>
                  </a:lnTo>
                  <a:lnTo>
                    <a:pt x="49936" y="11303"/>
                  </a:lnTo>
                  <a:lnTo>
                    <a:pt x="50241" y="9652"/>
                  </a:lnTo>
                  <a:lnTo>
                    <a:pt x="50584" y="7747"/>
                  </a:lnTo>
                  <a:lnTo>
                    <a:pt x="50457" y="7112"/>
                  </a:lnTo>
                  <a:lnTo>
                    <a:pt x="50012" y="5588"/>
                  </a:lnTo>
                  <a:lnTo>
                    <a:pt x="50025" y="4572"/>
                  </a:lnTo>
                  <a:lnTo>
                    <a:pt x="49034" y="3810"/>
                  </a:lnTo>
                  <a:lnTo>
                    <a:pt x="47498" y="8001"/>
                  </a:lnTo>
                  <a:lnTo>
                    <a:pt x="46177" y="9652"/>
                  </a:lnTo>
                  <a:lnTo>
                    <a:pt x="46240" y="8255"/>
                  </a:lnTo>
                  <a:lnTo>
                    <a:pt x="46291" y="7239"/>
                  </a:lnTo>
                  <a:lnTo>
                    <a:pt x="46418" y="4572"/>
                  </a:lnTo>
                  <a:lnTo>
                    <a:pt x="44411" y="7239"/>
                  </a:lnTo>
                  <a:lnTo>
                    <a:pt x="43891" y="4318"/>
                  </a:lnTo>
                  <a:lnTo>
                    <a:pt x="43802" y="5461"/>
                  </a:lnTo>
                  <a:lnTo>
                    <a:pt x="43230" y="7747"/>
                  </a:lnTo>
                  <a:lnTo>
                    <a:pt x="42989" y="8255"/>
                  </a:lnTo>
                  <a:lnTo>
                    <a:pt x="42913" y="7239"/>
                  </a:lnTo>
                  <a:lnTo>
                    <a:pt x="41783" y="11303"/>
                  </a:lnTo>
                  <a:lnTo>
                    <a:pt x="41833" y="11049"/>
                  </a:lnTo>
                  <a:lnTo>
                    <a:pt x="42037" y="9906"/>
                  </a:lnTo>
                  <a:lnTo>
                    <a:pt x="42125" y="9398"/>
                  </a:lnTo>
                  <a:lnTo>
                    <a:pt x="42545" y="7112"/>
                  </a:lnTo>
                  <a:lnTo>
                    <a:pt x="42621" y="7239"/>
                  </a:lnTo>
                  <a:lnTo>
                    <a:pt x="42646" y="7112"/>
                  </a:lnTo>
                  <a:lnTo>
                    <a:pt x="43027" y="4064"/>
                  </a:lnTo>
                  <a:lnTo>
                    <a:pt x="43154" y="3048"/>
                  </a:lnTo>
                  <a:lnTo>
                    <a:pt x="42481" y="4064"/>
                  </a:lnTo>
                  <a:lnTo>
                    <a:pt x="42113" y="3937"/>
                  </a:lnTo>
                  <a:lnTo>
                    <a:pt x="41109" y="9398"/>
                  </a:lnTo>
                  <a:lnTo>
                    <a:pt x="40894" y="7239"/>
                  </a:lnTo>
                  <a:lnTo>
                    <a:pt x="40792" y="6223"/>
                  </a:lnTo>
                  <a:lnTo>
                    <a:pt x="39776" y="6604"/>
                  </a:lnTo>
                  <a:lnTo>
                    <a:pt x="38823" y="7239"/>
                  </a:lnTo>
                  <a:lnTo>
                    <a:pt x="38747" y="5969"/>
                  </a:lnTo>
                  <a:lnTo>
                    <a:pt x="38684" y="4572"/>
                  </a:lnTo>
                  <a:lnTo>
                    <a:pt x="38201" y="5969"/>
                  </a:lnTo>
                  <a:lnTo>
                    <a:pt x="37922" y="5842"/>
                  </a:lnTo>
                  <a:lnTo>
                    <a:pt x="37452" y="7239"/>
                  </a:lnTo>
                  <a:lnTo>
                    <a:pt x="37884" y="4699"/>
                  </a:lnTo>
                  <a:lnTo>
                    <a:pt x="37807" y="4064"/>
                  </a:lnTo>
                  <a:lnTo>
                    <a:pt x="37515" y="3556"/>
                  </a:lnTo>
                  <a:lnTo>
                    <a:pt x="37134" y="2921"/>
                  </a:lnTo>
                  <a:lnTo>
                    <a:pt x="36207" y="3556"/>
                  </a:lnTo>
                  <a:lnTo>
                    <a:pt x="36728" y="1524"/>
                  </a:lnTo>
                  <a:lnTo>
                    <a:pt x="36296" y="1143"/>
                  </a:lnTo>
                  <a:lnTo>
                    <a:pt x="34709" y="9779"/>
                  </a:lnTo>
                  <a:lnTo>
                    <a:pt x="34264" y="9906"/>
                  </a:lnTo>
                  <a:lnTo>
                    <a:pt x="34632" y="7239"/>
                  </a:lnTo>
                  <a:lnTo>
                    <a:pt x="34785" y="6096"/>
                  </a:lnTo>
                  <a:lnTo>
                    <a:pt x="34874" y="5461"/>
                  </a:lnTo>
                  <a:lnTo>
                    <a:pt x="34048" y="5461"/>
                  </a:lnTo>
                  <a:lnTo>
                    <a:pt x="34048" y="5334"/>
                  </a:lnTo>
                  <a:lnTo>
                    <a:pt x="33870" y="1524"/>
                  </a:lnTo>
                  <a:lnTo>
                    <a:pt x="32410" y="5334"/>
                  </a:lnTo>
                  <a:lnTo>
                    <a:pt x="32766" y="3429"/>
                  </a:lnTo>
                  <a:lnTo>
                    <a:pt x="32931" y="3302"/>
                  </a:lnTo>
                  <a:lnTo>
                    <a:pt x="32562" y="3048"/>
                  </a:lnTo>
                  <a:lnTo>
                    <a:pt x="32372" y="2159"/>
                  </a:lnTo>
                  <a:lnTo>
                    <a:pt x="31927" y="0"/>
                  </a:lnTo>
                  <a:lnTo>
                    <a:pt x="31584" y="2514"/>
                  </a:lnTo>
                  <a:lnTo>
                    <a:pt x="29603" y="7239"/>
                  </a:lnTo>
                  <a:lnTo>
                    <a:pt x="30124" y="4318"/>
                  </a:lnTo>
                  <a:lnTo>
                    <a:pt x="29235" y="7747"/>
                  </a:lnTo>
                  <a:lnTo>
                    <a:pt x="29006" y="8890"/>
                  </a:lnTo>
                  <a:lnTo>
                    <a:pt x="28892" y="9144"/>
                  </a:lnTo>
                  <a:lnTo>
                    <a:pt x="28308" y="9906"/>
                  </a:lnTo>
                  <a:lnTo>
                    <a:pt x="28422" y="8509"/>
                  </a:lnTo>
                  <a:lnTo>
                    <a:pt x="28536" y="7874"/>
                  </a:lnTo>
                  <a:lnTo>
                    <a:pt x="28448" y="6731"/>
                  </a:lnTo>
                  <a:lnTo>
                    <a:pt x="27863" y="11049"/>
                  </a:lnTo>
                  <a:lnTo>
                    <a:pt x="27635" y="9525"/>
                  </a:lnTo>
                  <a:lnTo>
                    <a:pt x="27749" y="8890"/>
                  </a:lnTo>
                  <a:lnTo>
                    <a:pt x="28105" y="7620"/>
                  </a:lnTo>
                  <a:lnTo>
                    <a:pt x="27711" y="7239"/>
                  </a:lnTo>
                  <a:lnTo>
                    <a:pt x="27559" y="8382"/>
                  </a:lnTo>
                  <a:lnTo>
                    <a:pt x="27051" y="10287"/>
                  </a:lnTo>
                  <a:lnTo>
                    <a:pt x="26568" y="11557"/>
                  </a:lnTo>
                  <a:lnTo>
                    <a:pt x="26504" y="11049"/>
                  </a:lnTo>
                  <a:lnTo>
                    <a:pt x="26454" y="10541"/>
                  </a:lnTo>
                  <a:lnTo>
                    <a:pt x="26568" y="7874"/>
                  </a:lnTo>
                  <a:lnTo>
                    <a:pt x="26695" y="6985"/>
                  </a:lnTo>
                  <a:lnTo>
                    <a:pt x="26441" y="8255"/>
                  </a:lnTo>
                  <a:lnTo>
                    <a:pt x="25806" y="10541"/>
                  </a:lnTo>
                  <a:lnTo>
                    <a:pt x="25933" y="8382"/>
                  </a:lnTo>
                  <a:lnTo>
                    <a:pt x="26060" y="8001"/>
                  </a:lnTo>
                  <a:lnTo>
                    <a:pt x="25958" y="7112"/>
                  </a:lnTo>
                  <a:lnTo>
                    <a:pt x="25755" y="6032"/>
                  </a:lnTo>
                  <a:lnTo>
                    <a:pt x="25717" y="5842"/>
                  </a:lnTo>
                  <a:lnTo>
                    <a:pt x="25628" y="6756"/>
                  </a:lnTo>
                  <a:lnTo>
                    <a:pt x="25577" y="7112"/>
                  </a:lnTo>
                  <a:lnTo>
                    <a:pt x="25501" y="6769"/>
                  </a:lnTo>
                  <a:lnTo>
                    <a:pt x="24523" y="11049"/>
                  </a:lnTo>
                  <a:lnTo>
                    <a:pt x="24498" y="9017"/>
                  </a:lnTo>
                  <a:lnTo>
                    <a:pt x="24625" y="7239"/>
                  </a:lnTo>
                  <a:lnTo>
                    <a:pt x="24587" y="6477"/>
                  </a:lnTo>
                  <a:lnTo>
                    <a:pt x="24523" y="6096"/>
                  </a:lnTo>
                  <a:lnTo>
                    <a:pt x="24409" y="5461"/>
                  </a:lnTo>
                  <a:lnTo>
                    <a:pt x="24358" y="4953"/>
                  </a:lnTo>
                  <a:lnTo>
                    <a:pt x="24409" y="4318"/>
                  </a:lnTo>
                  <a:lnTo>
                    <a:pt x="24460" y="3683"/>
                  </a:lnTo>
                  <a:lnTo>
                    <a:pt x="24345" y="3810"/>
                  </a:lnTo>
                  <a:lnTo>
                    <a:pt x="24180" y="4318"/>
                  </a:lnTo>
                  <a:lnTo>
                    <a:pt x="24142" y="4064"/>
                  </a:lnTo>
                  <a:lnTo>
                    <a:pt x="24066" y="3556"/>
                  </a:lnTo>
                  <a:lnTo>
                    <a:pt x="24104" y="2286"/>
                  </a:lnTo>
                  <a:lnTo>
                    <a:pt x="24117" y="2159"/>
                  </a:lnTo>
                  <a:lnTo>
                    <a:pt x="24244" y="1270"/>
                  </a:lnTo>
                  <a:lnTo>
                    <a:pt x="24003" y="1612"/>
                  </a:lnTo>
                  <a:lnTo>
                    <a:pt x="24003" y="2286"/>
                  </a:lnTo>
                  <a:lnTo>
                    <a:pt x="23888" y="3429"/>
                  </a:lnTo>
                  <a:lnTo>
                    <a:pt x="23710" y="3556"/>
                  </a:lnTo>
                  <a:lnTo>
                    <a:pt x="23558" y="3810"/>
                  </a:lnTo>
                  <a:lnTo>
                    <a:pt x="23495" y="4064"/>
                  </a:lnTo>
                  <a:lnTo>
                    <a:pt x="23774" y="2667"/>
                  </a:lnTo>
                  <a:lnTo>
                    <a:pt x="24003" y="2286"/>
                  </a:lnTo>
                  <a:lnTo>
                    <a:pt x="24003" y="1612"/>
                  </a:lnTo>
                  <a:lnTo>
                    <a:pt x="23609" y="2159"/>
                  </a:lnTo>
                  <a:lnTo>
                    <a:pt x="23406" y="2032"/>
                  </a:lnTo>
                  <a:lnTo>
                    <a:pt x="22974" y="4953"/>
                  </a:lnTo>
                  <a:lnTo>
                    <a:pt x="22745" y="4445"/>
                  </a:lnTo>
                  <a:lnTo>
                    <a:pt x="22656" y="6718"/>
                  </a:lnTo>
                  <a:lnTo>
                    <a:pt x="22745" y="6477"/>
                  </a:lnTo>
                  <a:lnTo>
                    <a:pt x="22796" y="7239"/>
                  </a:lnTo>
                  <a:lnTo>
                    <a:pt x="22974" y="6362"/>
                  </a:lnTo>
                  <a:lnTo>
                    <a:pt x="23050" y="6096"/>
                  </a:lnTo>
                  <a:lnTo>
                    <a:pt x="22999" y="6350"/>
                  </a:lnTo>
                  <a:lnTo>
                    <a:pt x="23583" y="6350"/>
                  </a:lnTo>
                  <a:lnTo>
                    <a:pt x="22783" y="9017"/>
                  </a:lnTo>
                  <a:lnTo>
                    <a:pt x="22796" y="7239"/>
                  </a:lnTo>
                  <a:lnTo>
                    <a:pt x="22567" y="8267"/>
                  </a:lnTo>
                  <a:lnTo>
                    <a:pt x="22567" y="20955"/>
                  </a:lnTo>
                  <a:lnTo>
                    <a:pt x="22542" y="23114"/>
                  </a:lnTo>
                  <a:lnTo>
                    <a:pt x="22440" y="22987"/>
                  </a:lnTo>
                  <a:lnTo>
                    <a:pt x="22161" y="22987"/>
                  </a:lnTo>
                  <a:lnTo>
                    <a:pt x="22275" y="21971"/>
                  </a:lnTo>
                  <a:lnTo>
                    <a:pt x="22377" y="21463"/>
                  </a:lnTo>
                  <a:lnTo>
                    <a:pt x="22479" y="20955"/>
                  </a:lnTo>
                  <a:lnTo>
                    <a:pt x="22567" y="8267"/>
                  </a:lnTo>
                  <a:lnTo>
                    <a:pt x="21742" y="11938"/>
                  </a:lnTo>
                  <a:lnTo>
                    <a:pt x="21793" y="11430"/>
                  </a:lnTo>
                  <a:lnTo>
                    <a:pt x="21818" y="11049"/>
                  </a:lnTo>
                  <a:lnTo>
                    <a:pt x="21920" y="9906"/>
                  </a:lnTo>
                  <a:lnTo>
                    <a:pt x="22034" y="8382"/>
                  </a:lnTo>
                  <a:lnTo>
                    <a:pt x="21920" y="6350"/>
                  </a:lnTo>
                  <a:lnTo>
                    <a:pt x="21958" y="4572"/>
                  </a:lnTo>
                  <a:lnTo>
                    <a:pt x="22161" y="3048"/>
                  </a:lnTo>
                  <a:lnTo>
                    <a:pt x="21602" y="3949"/>
                  </a:lnTo>
                  <a:lnTo>
                    <a:pt x="21602" y="22987"/>
                  </a:lnTo>
                  <a:lnTo>
                    <a:pt x="21602" y="23114"/>
                  </a:lnTo>
                  <a:lnTo>
                    <a:pt x="21475" y="23114"/>
                  </a:lnTo>
                  <a:lnTo>
                    <a:pt x="21602" y="22987"/>
                  </a:lnTo>
                  <a:lnTo>
                    <a:pt x="21602" y="3949"/>
                  </a:lnTo>
                  <a:lnTo>
                    <a:pt x="21209" y="4572"/>
                  </a:lnTo>
                  <a:lnTo>
                    <a:pt x="20370" y="3810"/>
                  </a:lnTo>
                  <a:lnTo>
                    <a:pt x="19151" y="9017"/>
                  </a:lnTo>
                  <a:lnTo>
                    <a:pt x="19024" y="9398"/>
                  </a:lnTo>
                  <a:lnTo>
                    <a:pt x="18770" y="9906"/>
                  </a:lnTo>
                  <a:lnTo>
                    <a:pt x="18796" y="9779"/>
                  </a:lnTo>
                  <a:lnTo>
                    <a:pt x="19011" y="8255"/>
                  </a:lnTo>
                  <a:lnTo>
                    <a:pt x="19138" y="7239"/>
                  </a:lnTo>
                  <a:lnTo>
                    <a:pt x="19062" y="6985"/>
                  </a:lnTo>
                  <a:lnTo>
                    <a:pt x="18592" y="6223"/>
                  </a:lnTo>
                  <a:lnTo>
                    <a:pt x="18427" y="5969"/>
                  </a:lnTo>
                  <a:lnTo>
                    <a:pt x="18351" y="6400"/>
                  </a:lnTo>
                  <a:lnTo>
                    <a:pt x="18313" y="6604"/>
                  </a:lnTo>
                  <a:lnTo>
                    <a:pt x="17754" y="9779"/>
                  </a:lnTo>
                  <a:lnTo>
                    <a:pt x="17691" y="9271"/>
                  </a:lnTo>
                  <a:lnTo>
                    <a:pt x="17576" y="8382"/>
                  </a:lnTo>
                  <a:lnTo>
                    <a:pt x="17678" y="7747"/>
                  </a:lnTo>
                  <a:lnTo>
                    <a:pt x="18199" y="6858"/>
                  </a:lnTo>
                  <a:lnTo>
                    <a:pt x="18313" y="6604"/>
                  </a:lnTo>
                  <a:lnTo>
                    <a:pt x="18351" y="6400"/>
                  </a:lnTo>
                  <a:lnTo>
                    <a:pt x="17805" y="6858"/>
                  </a:lnTo>
                  <a:lnTo>
                    <a:pt x="18021" y="5842"/>
                  </a:lnTo>
                  <a:lnTo>
                    <a:pt x="17919" y="5334"/>
                  </a:lnTo>
                  <a:lnTo>
                    <a:pt x="17322" y="4318"/>
                  </a:lnTo>
                  <a:lnTo>
                    <a:pt x="15430" y="8064"/>
                  </a:lnTo>
                  <a:lnTo>
                    <a:pt x="15430" y="20764"/>
                  </a:lnTo>
                  <a:lnTo>
                    <a:pt x="15062" y="23622"/>
                  </a:lnTo>
                  <a:lnTo>
                    <a:pt x="14592" y="21348"/>
                  </a:lnTo>
                  <a:lnTo>
                    <a:pt x="14630" y="21209"/>
                  </a:lnTo>
                  <a:lnTo>
                    <a:pt x="15303" y="19177"/>
                  </a:lnTo>
                  <a:lnTo>
                    <a:pt x="15341" y="19050"/>
                  </a:lnTo>
                  <a:lnTo>
                    <a:pt x="15430" y="20764"/>
                  </a:lnTo>
                  <a:lnTo>
                    <a:pt x="15430" y="8064"/>
                  </a:lnTo>
                  <a:lnTo>
                    <a:pt x="14820" y="9271"/>
                  </a:lnTo>
                  <a:lnTo>
                    <a:pt x="14566" y="8382"/>
                  </a:lnTo>
                  <a:lnTo>
                    <a:pt x="14160" y="6985"/>
                  </a:lnTo>
                  <a:lnTo>
                    <a:pt x="14135" y="8382"/>
                  </a:lnTo>
                  <a:lnTo>
                    <a:pt x="12966" y="4699"/>
                  </a:lnTo>
                  <a:lnTo>
                    <a:pt x="10210" y="11049"/>
                  </a:lnTo>
                  <a:lnTo>
                    <a:pt x="9829" y="8509"/>
                  </a:lnTo>
                  <a:lnTo>
                    <a:pt x="9385" y="5461"/>
                  </a:lnTo>
                  <a:lnTo>
                    <a:pt x="9067" y="4191"/>
                  </a:lnTo>
                  <a:lnTo>
                    <a:pt x="8661" y="6604"/>
                  </a:lnTo>
                  <a:lnTo>
                    <a:pt x="8102" y="8509"/>
                  </a:lnTo>
                  <a:lnTo>
                    <a:pt x="8445" y="5334"/>
                  </a:lnTo>
                  <a:lnTo>
                    <a:pt x="7505" y="8636"/>
                  </a:lnTo>
                  <a:lnTo>
                    <a:pt x="7378" y="9017"/>
                  </a:lnTo>
                  <a:lnTo>
                    <a:pt x="6362" y="11430"/>
                  </a:lnTo>
                  <a:lnTo>
                    <a:pt x="6578" y="9144"/>
                  </a:lnTo>
                  <a:lnTo>
                    <a:pt x="6692" y="8001"/>
                  </a:lnTo>
                  <a:lnTo>
                    <a:pt x="7353" y="1016"/>
                  </a:lnTo>
                  <a:lnTo>
                    <a:pt x="5791" y="5715"/>
                  </a:lnTo>
                  <a:lnTo>
                    <a:pt x="5676" y="6604"/>
                  </a:lnTo>
                  <a:lnTo>
                    <a:pt x="5562" y="8001"/>
                  </a:lnTo>
                  <a:lnTo>
                    <a:pt x="5295" y="7493"/>
                  </a:lnTo>
                  <a:lnTo>
                    <a:pt x="4381" y="9144"/>
                  </a:lnTo>
                  <a:lnTo>
                    <a:pt x="4368" y="8890"/>
                  </a:lnTo>
                  <a:lnTo>
                    <a:pt x="4787" y="6731"/>
                  </a:lnTo>
                  <a:lnTo>
                    <a:pt x="4368" y="8877"/>
                  </a:lnTo>
                  <a:lnTo>
                    <a:pt x="4483" y="7112"/>
                  </a:lnTo>
                  <a:lnTo>
                    <a:pt x="4622" y="6096"/>
                  </a:lnTo>
                  <a:lnTo>
                    <a:pt x="3441" y="8763"/>
                  </a:lnTo>
                  <a:lnTo>
                    <a:pt x="3098" y="7747"/>
                  </a:lnTo>
                  <a:lnTo>
                    <a:pt x="3213" y="6769"/>
                  </a:lnTo>
                  <a:lnTo>
                    <a:pt x="4470" y="2286"/>
                  </a:lnTo>
                  <a:lnTo>
                    <a:pt x="3644" y="1905"/>
                  </a:lnTo>
                  <a:lnTo>
                    <a:pt x="3213" y="2413"/>
                  </a:lnTo>
                  <a:lnTo>
                    <a:pt x="2184" y="5969"/>
                  </a:lnTo>
                  <a:lnTo>
                    <a:pt x="2082" y="9398"/>
                  </a:lnTo>
                  <a:lnTo>
                    <a:pt x="1968" y="10287"/>
                  </a:lnTo>
                  <a:lnTo>
                    <a:pt x="1612" y="11049"/>
                  </a:lnTo>
                  <a:lnTo>
                    <a:pt x="1511" y="11430"/>
                  </a:lnTo>
                  <a:lnTo>
                    <a:pt x="736" y="16383"/>
                  </a:lnTo>
                  <a:lnTo>
                    <a:pt x="127" y="19558"/>
                  </a:lnTo>
                  <a:lnTo>
                    <a:pt x="0" y="22606"/>
                  </a:lnTo>
                  <a:lnTo>
                    <a:pt x="127" y="24384"/>
                  </a:lnTo>
                  <a:lnTo>
                    <a:pt x="1041" y="21463"/>
                  </a:lnTo>
                  <a:lnTo>
                    <a:pt x="876" y="23876"/>
                  </a:lnTo>
                  <a:lnTo>
                    <a:pt x="1155" y="22860"/>
                  </a:lnTo>
                  <a:lnTo>
                    <a:pt x="1104" y="23241"/>
                  </a:lnTo>
                  <a:lnTo>
                    <a:pt x="977" y="25527"/>
                  </a:lnTo>
                  <a:lnTo>
                    <a:pt x="1663" y="22860"/>
                  </a:lnTo>
                  <a:lnTo>
                    <a:pt x="1866" y="22098"/>
                  </a:lnTo>
                  <a:lnTo>
                    <a:pt x="1943" y="21463"/>
                  </a:lnTo>
                  <a:lnTo>
                    <a:pt x="2108" y="21094"/>
                  </a:lnTo>
                  <a:lnTo>
                    <a:pt x="2006" y="22212"/>
                  </a:lnTo>
                  <a:lnTo>
                    <a:pt x="2146" y="21043"/>
                  </a:lnTo>
                  <a:lnTo>
                    <a:pt x="2540" y="20193"/>
                  </a:lnTo>
                  <a:lnTo>
                    <a:pt x="2489" y="21590"/>
                  </a:lnTo>
                  <a:lnTo>
                    <a:pt x="2362" y="22860"/>
                  </a:lnTo>
                  <a:lnTo>
                    <a:pt x="2133" y="24130"/>
                  </a:lnTo>
                  <a:lnTo>
                    <a:pt x="2679" y="22352"/>
                  </a:lnTo>
                  <a:lnTo>
                    <a:pt x="2540" y="23660"/>
                  </a:lnTo>
                  <a:lnTo>
                    <a:pt x="2425" y="24168"/>
                  </a:lnTo>
                  <a:lnTo>
                    <a:pt x="2654" y="23495"/>
                  </a:lnTo>
                  <a:lnTo>
                    <a:pt x="2946" y="24384"/>
                  </a:lnTo>
                  <a:lnTo>
                    <a:pt x="3111" y="23495"/>
                  </a:lnTo>
                  <a:lnTo>
                    <a:pt x="3340" y="22352"/>
                  </a:lnTo>
                  <a:lnTo>
                    <a:pt x="3441" y="21844"/>
                  </a:lnTo>
                  <a:lnTo>
                    <a:pt x="3302" y="24511"/>
                  </a:lnTo>
                  <a:lnTo>
                    <a:pt x="4178" y="21844"/>
                  </a:lnTo>
                  <a:lnTo>
                    <a:pt x="4381" y="21209"/>
                  </a:lnTo>
                  <a:lnTo>
                    <a:pt x="3708" y="25781"/>
                  </a:lnTo>
                  <a:lnTo>
                    <a:pt x="3949" y="24739"/>
                  </a:lnTo>
                  <a:lnTo>
                    <a:pt x="4597" y="22479"/>
                  </a:lnTo>
                  <a:lnTo>
                    <a:pt x="4699" y="22212"/>
                  </a:lnTo>
                  <a:lnTo>
                    <a:pt x="4927" y="22098"/>
                  </a:lnTo>
                  <a:lnTo>
                    <a:pt x="3708" y="27559"/>
                  </a:lnTo>
                  <a:lnTo>
                    <a:pt x="5753" y="22606"/>
                  </a:lnTo>
                  <a:lnTo>
                    <a:pt x="4775" y="28448"/>
                  </a:lnTo>
                  <a:lnTo>
                    <a:pt x="5803" y="23495"/>
                  </a:lnTo>
                  <a:lnTo>
                    <a:pt x="6223" y="26416"/>
                  </a:lnTo>
                  <a:lnTo>
                    <a:pt x="7175" y="23749"/>
                  </a:lnTo>
                  <a:lnTo>
                    <a:pt x="6959" y="24765"/>
                  </a:lnTo>
                  <a:lnTo>
                    <a:pt x="7073" y="27559"/>
                  </a:lnTo>
                  <a:lnTo>
                    <a:pt x="7670" y="23749"/>
                  </a:lnTo>
                  <a:lnTo>
                    <a:pt x="7721" y="23495"/>
                  </a:lnTo>
                  <a:lnTo>
                    <a:pt x="8343" y="22606"/>
                  </a:lnTo>
                  <a:lnTo>
                    <a:pt x="8483" y="22098"/>
                  </a:lnTo>
                  <a:lnTo>
                    <a:pt x="8712" y="21209"/>
                  </a:lnTo>
                  <a:lnTo>
                    <a:pt x="8978" y="20193"/>
                  </a:lnTo>
                  <a:lnTo>
                    <a:pt x="8775" y="24130"/>
                  </a:lnTo>
                  <a:lnTo>
                    <a:pt x="8039" y="24892"/>
                  </a:lnTo>
                  <a:lnTo>
                    <a:pt x="7594" y="28702"/>
                  </a:lnTo>
                  <a:lnTo>
                    <a:pt x="8064" y="25400"/>
                  </a:lnTo>
                  <a:lnTo>
                    <a:pt x="8737" y="25527"/>
                  </a:lnTo>
                  <a:lnTo>
                    <a:pt x="8750" y="25400"/>
                  </a:lnTo>
                  <a:lnTo>
                    <a:pt x="9029" y="22733"/>
                  </a:lnTo>
                  <a:lnTo>
                    <a:pt x="8966" y="25260"/>
                  </a:lnTo>
                  <a:lnTo>
                    <a:pt x="8737" y="27305"/>
                  </a:lnTo>
                  <a:lnTo>
                    <a:pt x="9283" y="24003"/>
                  </a:lnTo>
                  <a:lnTo>
                    <a:pt x="9499" y="22733"/>
                  </a:lnTo>
                  <a:lnTo>
                    <a:pt x="9563" y="22352"/>
                  </a:lnTo>
                  <a:lnTo>
                    <a:pt x="9156" y="26543"/>
                  </a:lnTo>
                  <a:lnTo>
                    <a:pt x="9867" y="23495"/>
                  </a:lnTo>
                  <a:lnTo>
                    <a:pt x="9829" y="26289"/>
                  </a:lnTo>
                  <a:lnTo>
                    <a:pt x="9245" y="28194"/>
                  </a:lnTo>
                  <a:lnTo>
                    <a:pt x="9880" y="26924"/>
                  </a:lnTo>
                  <a:lnTo>
                    <a:pt x="9931" y="27609"/>
                  </a:lnTo>
                  <a:lnTo>
                    <a:pt x="10007" y="26797"/>
                  </a:lnTo>
                  <a:lnTo>
                    <a:pt x="10121" y="26035"/>
                  </a:lnTo>
                  <a:lnTo>
                    <a:pt x="10464" y="24257"/>
                  </a:lnTo>
                  <a:lnTo>
                    <a:pt x="11010" y="23495"/>
                  </a:lnTo>
                  <a:lnTo>
                    <a:pt x="11188" y="23241"/>
                  </a:lnTo>
                  <a:lnTo>
                    <a:pt x="10299" y="27051"/>
                  </a:lnTo>
                  <a:lnTo>
                    <a:pt x="10185" y="29083"/>
                  </a:lnTo>
                  <a:lnTo>
                    <a:pt x="10629" y="28194"/>
                  </a:lnTo>
                  <a:lnTo>
                    <a:pt x="10756" y="27813"/>
                  </a:lnTo>
                  <a:lnTo>
                    <a:pt x="11493" y="24638"/>
                  </a:lnTo>
                  <a:lnTo>
                    <a:pt x="11620" y="25908"/>
                  </a:lnTo>
                  <a:lnTo>
                    <a:pt x="11493" y="26416"/>
                  </a:lnTo>
                  <a:lnTo>
                    <a:pt x="12001" y="24638"/>
                  </a:lnTo>
                  <a:lnTo>
                    <a:pt x="12331" y="23495"/>
                  </a:lnTo>
                  <a:lnTo>
                    <a:pt x="12623" y="26416"/>
                  </a:lnTo>
                  <a:lnTo>
                    <a:pt x="13436" y="23495"/>
                  </a:lnTo>
                  <a:lnTo>
                    <a:pt x="13500" y="23241"/>
                  </a:lnTo>
                  <a:lnTo>
                    <a:pt x="13601" y="22860"/>
                  </a:lnTo>
                  <a:lnTo>
                    <a:pt x="13550" y="23622"/>
                  </a:lnTo>
                  <a:lnTo>
                    <a:pt x="13677" y="22733"/>
                  </a:lnTo>
                  <a:lnTo>
                    <a:pt x="13728" y="22352"/>
                  </a:lnTo>
                  <a:lnTo>
                    <a:pt x="14033" y="20193"/>
                  </a:lnTo>
                  <a:lnTo>
                    <a:pt x="14287" y="18415"/>
                  </a:lnTo>
                  <a:lnTo>
                    <a:pt x="14516" y="18415"/>
                  </a:lnTo>
                  <a:lnTo>
                    <a:pt x="15062" y="16002"/>
                  </a:lnTo>
                  <a:lnTo>
                    <a:pt x="14757" y="18542"/>
                  </a:lnTo>
                  <a:lnTo>
                    <a:pt x="14630" y="18415"/>
                  </a:lnTo>
                  <a:lnTo>
                    <a:pt x="14401" y="19685"/>
                  </a:lnTo>
                  <a:lnTo>
                    <a:pt x="14274" y="20193"/>
                  </a:lnTo>
                  <a:lnTo>
                    <a:pt x="14668" y="19177"/>
                  </a:lnTo>
                  <a:lnTo>
                    <a:pt x="14414" y="21882"/>
                  </a:lnTo>
                  <a:lnTo>
                    <a:pt x="14579" y="21348"/>
                  </a:lnTo>
                  <a:lnTo>
                    <a:pt x="14516" y="24384"/>
                  </a:lnTo>
                  <a:lnTo>
                    <a:pt x="14224" y="22987"/>
                  </a:lnTo>
                  <a:lnTo>
                    <a:pt x="13754" y="28575"/>
                  </a:lnTo>
                  <a:lnTo>
                    <a:pt x="13957" y="22669"/>
                  </a:lnTo>
                  <a:lnTo>
                    <a:pt x="13601" y="26543"/>
                  </a:lnTo>
                  <a:lnTo>
                    <a:pt x="13487" y="28702"/>
                  </a:lnTo>
                  <a:lnTo>
                    <a:pt x="13931" y="29591"/>
                  </a:lnTo>
                  <a:lnTo>
                    <a:pt x="14122" y="28575"/>
                  </a:lnTo>
                  <a:lnTo>
                    <a:pt x="14439" y="26797"/>
                  </a:lnTo>
                  <a:lnTo>
                    <a:pt x="14947" y="27940"/>
                  </a:lnTo>
                  <a:lnTo>
                    <a:pt x="15151" y="26797"/>
                  </a:lnTo>
                  <a:lnTo>
                    <a:pt x="15582" y="24384"/>
                  </a:lnTo>
                  <a:lnTo>
                    <a:pt x="15722" y="23622"/>
                  </a:lnTo>
                  <a:lnTo>
                    <a:pt x="15811" y="23114"/>
                  </a:lnTo>
                  <a:lnTo>
                    <a:pt x="17310" y="19812"/>
                  </a:lnTo>
                  <a:lnTo>
                    <a:pt x="15176" y="32131"/>
                  </a:lnTo>
                  <a:lnTo>
                    <a:pt x="16560" y="27686"/>
                  </a:lnTo>
                  <a:lnTo>
                    <a:pt x="17132" y="25273"/>
                  </a:lnTo>
                  <a:lnTo>
                    <a:pt x="17919" y="20701"/>
                  </a:lnTo>
                  <a:lnTo>
                    <a:pt x="18021" y="23418"/>
                  </a:lnTo>
                  <a:lnTo>
                    <a:pt x="17259" y="27178"/>
                  </a:lnTo>
                  <a:lnTo>
                    <a:pt x="17856" y="27686"/>
                  </a:lnTo>
                  <a:lnTo>
                    <a:pt x="18529" y="21463"/>
                  </a:lnTo>
                  <a:lnTo>
                    <a:pt x="18757" y="23863"/>
                  </a:lnTo>
                  <a:lnTo>
                    <a:pt x="19088" y="23863"/>
                  </a:lnTo>
                  <a:lnTo>
                    <a:pt x="18999" y="24739"/>
                  </a:lnTo>
                  <a:lnTo>
                    <a:pt x="18630" y="27432"/>
                  </a:lnTo>
                  <a:lnTo>
                    <a:pt x="19405" y="26924"/>
                  </a:lnTo>
                  <a:lnTo>
                    <a:pt x="20574" y="24511"/>
                  </a:lnTo>
                  <a:lnTo>
                    <a:pt x="21437" y="24003"/>
                  </a:lnTo>
                  <a:lnTo>
                    <a:pt x="21170" y="25273"/>
                  </a:lnTo>
                  <a:lnTo>
                    <a:pt x="21069" y="25654"/>
                  </a:lnTo>
                  <a:lnTo>
                    <a:pt x="20942" y="27178"/>
                  </a:lnTo>
                  <a:lnTo>
                    <a:pt x="22199" y="25654"/>
                  </a:lnTo>
                  <a:lnTo>
                    <a:pt x="22936" y="27940"/>
                  </a:lnTo>
                  <a:lnTo>
                    <a:pt x="23533" y="30226"/>
                  </a:lnTo>
                  <a:lnTo>
                    <a:pt x="24384" y="27305"/>
                  </a:lnTo>
                  <a:lnTo>
                    <a:pt x="24841" y="26162"/>
                  </a:lnTo>
                  <a:lnTo>
                    <a:pt x="25082" y="25908"/>
                  </a:lnTo>
                  <a:lnTo>
                    <a:pt x="24892" y="27305"/>
                  </a:lnTo>
                  <a:lnTo>
                    <a:pt x="24777" y="28067"/>
                  </a:lnTo>
                  <a:lnTo>
                    <a:pt x="24536" y="28829"/>
                  </a:lnTo>
                  <a:lnTo>
                    <a:pt x="25603" y="26289"/>
                  </a:lnTo>
                  <a:lnTo>
                    <a:pt x="25844" y="25908"/>
                  </a:lnTo>
                  <a:lnTo>
                    <a:pt x="25996" y="25654"/>
                  </a:lnTo>
                  <a:lnTo>
                    <a:pt x="27038" y="24003"/>
                  </a:lnTo>
                  <a:lnTo>
                    <a:pt x="27190" y="23749"/>
                  </a:lnTo>
                  <a:lnTo>
                    <a:pt x="27279" y="23622"/>
                  </a:lnTo>
                  <a:lnTo>
                    <a:pt x="27381" y="27051"/>
                  </a:lnTo>
                  <a:lnTo>
                    <a:pt x="27254" y="27432"/>
                  </a:lnTo>
                  <a:lnTo>
                    <a:pt x="27178" y="27940"/>
                  </a:lnTo>
                  <a:lnTo>
                    <a:pt x="27470" y="29083"/>
                  </a:lnTo>
                  <a:lnTo>
                    <a:pt x="28422" y="23622"/>
                  </a:lnTo>
                  <a:lnTo>
                    <a:pt x="28498" y="23241"/>
                  </a:lnTo>
                  <a:lnTo>
                    <a:pt x="28765" y="21717"/>
                  </a:lnTo>
                  <a:lnTo>
                    <a:pt x="28676" y="25273"/>
                  </a:lnTo>
                  <a:lnTo>
                    <a:pt x="29527" y="26543"/>
                  </a:lnTo>
                  <a:lnTo>
                    <a:pt x="31254" y="24003"/>
                  </a:lnTo>
                  <a:lnTo>
                    <a:pt x="31356" y="28829"/>
                  </a:lnTo>
                  <a:lnTo>
                    <a:pt x="32270" y="24384"/>
                  </a:lnTo>
                  <a:lnTo>
                    <a:pt x="32169" y="30861"/>
                  </a:lnTo>
                  <a:lnTo>
                    <a:pt x="33261" y="24892"/>
                  </a:lnTo>
                  <a:lnTo>
                    <a:pt x="33375" y="28067"/>
                  </a:lnTo>
                  <a:lnTo>
                    <a:pt x="33248" y="28448"/>
                  </a:lnTo>
                  <a:lnTo>
                    <a:pt x="33134" y="29464"/>
                  </a:lnTo>
                  <a:lnTo>
                    <a:pt x="33591" y="31203"/>
                  </a:lnTo>
                  <a:lnTo>
                    <a:pt x="33807" y="31496"/>
                  </a:lnTo>
                  <a:lnTo>
                    <a:pt x="34620" y="27432"/>
                  </a:lnTo>
                  <a:lnTo>
                    <a:pt x="35039" y="26924"/>
                  </a:lnTo>
                  <a:lnTo>
                    <a:pt x="34505" y="30099"/>
                  </a:lnTo>
                  <a:lnTo>
                    <a:pt x="35445" y="26924"/>
                  </a:lnTo>
                  <a:lnTo>
                    <a:pt x="35483" y="26797"/>
                  </a:lnTo>
                  <a:lnTo>
                    <a:pt x="35039" y="30607"/>
                  </a:lnTo>
                  <a:lnTo>
                    <a:pt x="35394" y="29972"/>
                  </a:lnTo>
                  <a:lnTo>
                    <a:pt x="35521" y="28194"/>
                  </a:lnTo>
                  <a:lnTo>
                    <a:pt x="35648" y="27482"/>
                  </a:lnTo>
                  <a:lnTo>
                    <a:pt x="35991" y="26797"/>
                  </a:lnTo>
                  <a:lnTo>
                    <a:pt x="36347" y="26162"/>
                  </a:lnTo>
                  <a:lnTo>
                    <a:pt x="36334" y="29972"/>
                  </a:lnTo>
                  <a:lnTo>
                    <a:pt x="36080" y="31496"/>
                  </a:lnTo>
                  <a:lnTo>
                    <a:pt x="37592" y="29083"/>
                  </a:lnTo>
                  <a:lnTo>
                    <a:pt x="37490" y="29591"/>
                  </a:lnTo>
                  <a:lnTo>
                    <a:pt x="37668" y="29083"/>
                  </a:lnTo>
                  <a:lnTo>
                    <a:pt x="37947" y="28321"/>
                  </a:lnTo>
                  <a:lnTo>
                    <a:pt x="36347" y="34798"/>
                  </a:lnTo>
                  <a:lnTo>
                    <a:pt x="37350" y="32054"/>
                  </a:lnTo>
                  <a:lnTo>
                    <a:pt x="37465" y="31115"/>
                  </a:lnTo>
                  <a:lnTo>
                    <a:pt x="37782" y="29845"/>
                  </a:lnTo>
                  <a:lnTo>
                    <a:pt x="37858" y="29464"/>
                  </a:lnTo>
                  <a:lnTo>
                    <a:pt x="37782" y="31369"/>
                  </a:lnTo>
                  <a:lnTo>
                    <a:pt x="38366" y="31496"/>
                  </a:lnTo>
                  <a:lnTo>
                    <a:pt x="38925" y="30861"/>
                  </a:lnTo>
                  <a:lnTo>
                    <a:pt x="38468" y="33020"/>
                  </a:lnTo>
                  <a:lnTo>
                    <a:pt x="39154" y="33655"/>
                  </a:lnTo>
                  <a:lnTo>
                    <a:pt x="40297" y="32258"/>
                  </a:lnTo>
                  <a:lnTo>
                    <a:pt x="41148" y="32385"/>
                  </a:lnTo>
                  <a:lnTo>
                    <a:pt x="41135" y="32258"/>
                  </a:lnTo>
                  <a:lnTo>
                    <a:pt x="41122" y="30861"/>
                  </a:lnTo>
                  <a:lnTo>
                    <a:pt x="41389" y="29464"/>
                  </a:lnTo>
                  <a:lnTo>
                    <a:pt x="41617" y="28321"/>
                  </a:lnTo>
                  <a:lnTo>
                    <a:pt x="41744" y="27686"/>
                  </a:lnTo>
                  <a:lnTo>
                    <a:pt x="41833" y="27482"/>
                  </a:lnTo>
                  <a:lnTo>
                    <a:pt x="42087" y="27178"/>
                  </a:lnTo>
                  <a:lnTo>
                    <a:pt x="41986" y="27952"/>
                  </a:lnTo>
                  <a:lnTo>
                    <a:pt x="42214" y="27178"/>
                  </a:lnTo>
                  <a:lnTo>
                    <a:pt x="42329" y="26797"/>
                  </a:lnTo>
                  <a:lnTo>
                    <a:pt x="42468" y="27051"/>
                  </a:lnTo>
                  <a:lnTo>
                    <a:pt x="42583" y="27432"/>
                  </a:lnTo>
                  <a:lnTo>
                    <a:pt x="41910" y="30480"/>
                  </a:lnTo>
                  <a:lnTo>
                    <a:pt x="41490" y="31750"/>
                  </a:lnTo>
                  <a:lnTo>
                    <a:pt x="42113" y="30607"/>
                  </a:lnTo>
                  <a:lnTo>
                    <a:pt x="41516" y="33401"/>
                  </a:lnTo>
                  <a:lnTo>
                    <a:pt x="42049" y="31369"/>
                  </a:lnTo>
                  <a:lnTo>
                    <a:pt x="41605" y="36957"/>
                  </a:lnTo>
                  <a:lnTo>
                    <a:pt x="42481" y="33401"/>
                  </a:lnTo>
                  <a:lnTo>
                    <a:pt x="42316" y="34290"/>
                  </a:lnTo>
                  <a:lnTo>
                    <a:pt x="43192" y="34544"/>
                  </a:lnTo>
                  <a:lnTo>
                    <a:pt x="43789" y="33401"/>
                  </a:lnTo>
                  <a:lnTo>
                    <a:pt x="44526" y="33401"/>
                  </a:lnTo>
                  <a:lnTo>
                    <a:pt x="44894" y="31369"/>
                  </a:lnTo>
                  <a:lnTo>
                    <a:pt x="45046" y="30607"/>
                  </a:lnTo>
                  <a:lnTo>
                    <a:pt x="45059" y="30480"/>
                  </a:lnTo>
                  <a:lnTo>
                    <a:pt x="45237" y="31242"/>
                  </a:lnTo>
                  <a:lnTo>
                    <a:pt x="45427" y="30480"/>
                  </a:lnTo>
                  <a:lnTo>
                    <a:pt x="45859" y="28829"/>
                  </a:lnTo>
                  <a:lnTo>
                    <a:pt x="46139" y="29591"/>
                  </a:lnTo>
                  <a:lnTo>
                    <a:pt x="46266" y="30340"/>
                  </a:lnTo>
                  <a:lnTo>
                    <a:pt x="46380" y="32258"/>
                  </a:lnTo>
                  <a:lnTo>
                    <a:pt x="47066" y="32131"/>
                  </a:lnTo>
                  <a:lnTo>
                    <a:pt x="47675" y="31038"/>
                  </a:lnTo>
                  <a:lnTo>
                    <a:pt x="47790" y="29210"/>
                  </a:lnTo>
                  <a:lnTo>
                    <a:pt x="47904" y="28829"/>
                  </a:lnTo>
                  <a:lnTo>
                    <a:pt x="48145" y="28067"/>
                  </a:lnTo>
                  <a:lnTo>
                    <a:pt x="47866" y="29718"/>
                  </a:lnTo>
                  <a:lnTo>
                    <a:pt x="47752" y="30721"/>
                  </a:lnTo>
                  <a:lnTo>
                    <a:pt x="48374" y="30607"/>
                  </a:lnTo>
                  <a:lnTo>
                    <a:pt x="47701" y="32385"/>
                  </a:lnTo>
                  <a:lnTo>
                    <a:pt x="48768" y="32004"/>
                  </a:lnTo>
                  <a:lnTo>
                    <a:pt x="49758" y="30607"/>
                  </a:lnTo>
                  <a:lnTo>
                    <a:pt x="50063" y="30162"/>
                  </a:lnTo>
                  <a:lnTo>
                    <a:pt x="50190" y="29210"/>
                  </a:lnTo>
                  <a:lnTo>
                    <a:pt x="50279" y="28067"/>
                  </a:lnTo>
                  <a:lnTo>
                    <a:pt x="50393" y="27609"/>
                  </a:lnTo>
                  <a:lnTo>
                    <a:pt x="50660" y="27178"/>
                  </a:lnTo>
                  <a:lnTo>
                    <a:pt x="50571" y="28956"/>
                  </a:lnTo>
                  <a:lnTo>
                    <a:pt x="50355" y="29972"/>
                  </a:lnTo>
                  <a:lnTo>
                    <a:pt x="50241" y="30353"/>
                  </a:lnTo>
                  <a:lnTo>
                    <a:pt x="51752" y="27178"/>
                  </a:lnTo>
                  <a:lnTo>
                    <a:pt x="51930" y="26797"/>
                  </a:lnTo>
                  <a:lnTo>
                    <a:pt x="52044" y="26543"/>
                  </a:lnTo>
                  <a:lnTo>
                    <a:pt x="51295" y="38481"/>
                  </a:lnTo>
                  <a:lnTo>
                    <a:pt x="53086" y="33375"/>
                  </a:lnTo>
                  <a:lnTo>
                    <a:pt x="53213" y="33147"/>
                  </a:lnTo>
                  <a:lnTo>
                    <a:pt x="54483" y="30734"/>
                  </a:lnTo>
                  <a:lnTo>
                    <a:pt x="54686" y="31038"/>
                  </a:lnTo>
                  <a:lnTo>
                    <a:pt x="54724" y="31369"/>
                  </a:lnTo>
                  <a:lnTo>
                    <a:pt x="53962" y="32512"/>
                  </a:lnTo>
                  <a:lnTo>
                    <a:pt x="53873" y="34290"/>
                  </a:lnTo>
                  <a:lnTo>
                    <a:pt x="55384" y="30734"/>
                  </a:lnTo>
                  <a:lnTo>
                    <a:pt x="55651" y="30099"/>
                  </a:lnTo>
                  <a:lnTo>
                    <a:pt x="55257" y="35179"/>
                  </a:lnTo>
                  <a:lnTo>
                    <a:pt x="56591" y="32512"/>
                  </a:lnTo>
                  <a:lnTo>
                    <a:pt x="55714" y="40386"/>
                  </a:lnTo>
                  <a:lnTo>
                    <a:pt x="58762" y="32512"/>
                  </a:lnTo>
                  <a:lnTo>
                    <a:pt x="58864" y="32258"/>
                  </a:lnTo>
                  <a:lnTo>
                    <a:pt x="58724" y="37465"/>
                  </a:lnTo>
                  <a:lnTo>
                    <a:pt x="58966" y="35941"/>
                  </a:lnTo>
                  <a:lnTo>
                    <a:pt x="59067" y="35433"/>
                  </a:lnTo>
                  <a:lnTo>
                    <a:pt x="59588" y="33782"/>
                  </a:lnTo>
                  <a:lnTo>
                    <a:pt x="59372" y="35064"/>
                  </a:lnTo>
                  <a:lnTo>
                    <a:pt x="59563" y="34417"/>
                  </a:lnTo>
                  <a:lnTo>
                    <a:pt x="60363" y="33782"/>
                  </a:lnTo>
                  <a:lnTo>
                    <a:pt x="61798" y="32639"/>
                  </a:lnTo>
                  <a:lnTo>
                    <a:pt x="62725" y="37719"/>
                  </a:lnTo>
                  <a:lnTo>
                    <a:pt x="62826" y="37947"/>
                  </a:lnTo>
                  <a:lnTo>
                    <a:pt x="64262" y="39878"/>
                  </a:lnTo>
                  <a:lnTo>
                    <a:pt x="64833" y="40513"/>
                  </a:lnTo>
                  <a:lnTo>
                    <a:pt x="66154" y="32639"/>
                  </a:lnTo>
                  <a:lnTo>
                    <a:pt x="66217" y="32258"/>
                  </a:lnTo>
                  <a:lnTo>
                    <a:pt x="66509" y="30480"/>
                  </a:lnTo>
                  <a:lnTo>
                    <a:pt x="66421" y="35306"/>
                  </a:lnTo>
                  <a:lnTo>
                    <a:pt x="65582" y="38354"/>
                  </a:lnTo>
                  <a:lnTo>
                    <a:pt x="67754" y="34544"/>
                  </a:lnTo>
                  <a:lnTo>
                    <a:pt x="68326" y="39116"/>
                  </a:lnTo>
                  <a:lnTo>
                    <a:pt x="70345" y="35941"/>
                  </a:lnTo>
                  <a:lnTo>
                    <a:pt x="70116" y="36703"/>
                  </a:lnTo>
                  <a:lnTo>
                    <a:pt x="69900" y="37719"/>
                  </a:lnTo>
                  <a:lnTo>
                    <a:pt x="69773" y="37592"/>
                  </a:lnTo>
                  <a:lnTo>
                    <a:pt x="69557" y="40132"/>
                  </a:lnTo>
                  <a:lnTo>
                    <a:pt x="70713" y="38100"/>
                  </a:lnTo>
                  <a:lnTo>
                    <a:pt x="70827" y="37719"/>
                  </a:lnTo>
                  <a:lnTo>
                    <a:pt x="71196" y="35941"/>
                  </a:lnTo>
                  <a:lnTo>
                    <a:pt x="71234" y="36576"/>
                  </a:lnTo>
                  <a:lnTo>
                    <a:pt x="70878" y="37719"/>
                  </a:lnTo>
                  <a:lnTo>
                    <a:pt x="70777" y="40386"/>
                  </a:lnTo>
                  <a:lnTo>
                    <a:pt x="72097" y="35941"/>
                  </a:lnTo>
                  <a:lnTo>
                    <a:pt x="72136" y="35814"/>
                  </a:lnTo>
                  <a:lnTo>
                    <a:pt x="71780" y="38392"/>
                  </a:lnTo>
                  <a:lnTo>
                    <a:pt x="71894" y="38100"/>
                  </a:lnTo>
                  <a:lnTo>
                    <a:pt x="72250" y="39751"/>
                  </a:lnTo>
                  <a:lnTo>
                    <a:pt x="72478" y="38100"/>
                  </a:lnTo>
                  <a:lnTo>
                    <a:pt x="72656" y="36830"/>
                  </a:lnTo>
                  <a:lnTo>
                    <a:pt x="72859" y="38354"/>
                  </a:lnTo>
                  <a:lnTo>
                    <a:pt x="73469" y="36830"/>
                  </a:lnTo>
                  <a:lnTo>
                    <a:pt x="73875" y="35814"/>
                  </a:lnTo>
                  <a:lnTo>
                    <a:pt x="73901" y="37515"/>
                  </a:lnTo>
                  <a:lnTo>
                    <a:pt x="73710" y="38239"/>
                  </a:lnTo>
                  <a:lnTo>
                    <a:pt x="73787" y="39547"/>
                  </a:lnTo>
                  <a:lnTo>
                    <a:pt x="73914" y="38519"/>
                  </a:lnTo>
                  <a:lnTo>
                    <a:pt x="73939" y="37922"/>
                  </a:lnTo>
                  <a:lnTo>
                    <a:pt x="73914" y="37592"/>
                  </a:lnTo>
                  <a:lnTo>
                    <a:pt x="74434" y="35814"/>
                  </a:lnTo>
                  <a:lnTo>
                    <a:pt x="74803" y="34544"/>
                  </a:lnTo>
                  <a:lnTo>
                    <a:pt x="74828" y="34417"/>
                  </a:lnTo>
                  <a:lnTo>
                    <a:pt x="74460" y="39243"/>
                  </a:lnTo>
                  <a:lnTo>
                    <a:pt x="75476" y="34798"/>
                  </a:lnTo>
                  <a:lnTo>
                    <a:pt x="74472" y="39370"/>
                  </a:lnTo>
                  <a:lnTo>
                    <a:pt x="75565" y="38735"/>
                  </a:lnTo>
                  <a:lnTo>
                    <a:pt x="76327" y="36576"/>
                  </a:lnTo>
                  <a:lnTo>
                    <a:pt x="75933" y="37973"/>
                  </a:lnTo>
                  <a:lnTo>
                    <a:pt x="76314" y="38100"/>
                  </a:lnTo>
                  <a:lnTo>
                    <a:pt x="75780" y="40005"/>
                  </a:lnTo>
                  <a:lnTo>
                    <a:pt x="76149" y="40005"/>
                  </a:lnTo>
                  <a:lnTo>
                    <a:pt x="76568" y="39370"/>
                  </a:lnTo>
                  <a:lnTo>
                    <a:pt x="76682" y="39116"/>
                  </a:lnTo>
                  <a:lnTo>
                    <a:pt x="77101" y="36830"/>
                  </a:lnTo>
                  <a:lnTo>
                    <a:pt x="76593" y="42545"/>
                  </a:lnTo>
                  <a:lnTo>
                    <a:pt x="78193" y="36830"/>
                  </a:lnTo>
                  <a:lnTo>
                    <a:pt x="78257" y="36576"/>
                  </a:lnTo>
                  <a:lnTo>
                    <a:pt x="78752" y="34798"/>
                  </a:lnTo>
                  <a:lnTo>
                    <a:pt x="78867" y="34417"/>
                  </a:lnTo>
                  <a:lnTo>
                    <a:pt x="79362" y="32639"/>
                  </a:lnTo>
                  <a:lnTo>
                    <a:pt x="78232" y="39878"/>
                  </a:lnTo>
                  <a:lnTo>
                    <a:pt x="79832" y="37592"/>
                  </a:lnTo>
                  <a:lnTo>
                    <a:pt x="81051" y="36195"/>
                  </a:lnTo>
                  <a:lnTo>
                    <a:pt x="80225" y="40386"/>
                  </a:lnTo>
                  <a:lnTo>
                    <a:pt x="81254" y="38989"/>
                  </a:lnTo>
                  <a:lnTo>
                    <a:pt x="81216" y="36029"/>
                  </a:lnTo>
                  <a:lnTo>
                    <a:pt x="81203" y="35433"/>
                  </a:lnTo>
                  <a:lnTo>
                    <a:pt x="81216" y="36029"/>
                  </a:lnTo>
                  <a:lnTo>
                    <a:pt x="82016" y="35433"/>
                  </a:lnTo>
                  <a:lnTo>
                    <a:pt x="82359" y="35179"/>
                  </a:lnTo>
                  <a:lnTo>
                    <a:pt x="81775" y="37947"/>
                  </a:lnTo>
                  <a:lnTo>
                    <a:pt x="82765" y="35179"/>
                  </a:lnTo>
                  <a:lnTo>
                    <a:pt x="82892" y="34798"/>
                  </a:lnTo>
                  <a:lnTo>
                    <a:pt x="83502" y="35941"/>
                  </a:lnTo>
                  <a:lnTo>
                    <a:pt x="83616" y="36830"/>
                  </a:lnTo>
                  <a:lnTo>
                    <a:pt x="83007" y="38100"/>
                  </a:lnTo>
                  <a:lnTo>
                    <a:pt x="82765" y="38862"/>
                  </a:lnTo>
                  <a:lnTo>
                    <a:pt x="84074" y="37084"/>
                  </a:lnTo>
                  <a:lnTo>
                    <a:pt x="84429" y="39624"/>
                  </a:lnTo>
                  <a:lnTo>
                    <a:pt x="85712" y="37452"/>
                  </a:lnTo>
                  <a:lnTo>
                    <a:pt x="85801" y="37084"/>
                  </a:lnTo>
                  <a:lnTo>
                    <a:pt x="86093" y="34798"/>
                  </a:lnTo>
                  <a:lnTo>
                    <a:pt x="86182" y="34417"/>
                  </a:lnTo>
                  <a:lnTo>
                    <a:pt x="87122" y="32639"/>
                  </a:lnTo>
                  <a:lnTo>
                    <a:pt x="87579" y="31750"/>
                  </a:lnTo>
                  <a:lnTo>
                    <a:pt x="87884" y="30695"/>
                  </a:lnTo>
                  <a:lnTo>
                    <a:pt x="87630" y="31648"/>
                  </a:lnTo>
                  <a:lnTo>
                    <a:pt x="86525" y="35814"/>
                  </a:lnTo>
                  <a:lnTo>
                    <a:pt x="88569" y="31496"/>
                  </a:lnTo>
                  <a:lnTo>
                    <a:pt x="86499" y="38989"/>
                  </a:lnTo>
                  <a:lnTo>
                    <a:pt x="86702" y="38608"/>
                  </a:lnTo>
                  <a:lnTo>
                    <a:pt x="86995" y="37846"/>
                  </a:lnTo>
                  <a:lnTo>
                    <a:pt x="87122" y="37338"/>
                  </a:lnTo>
                  <a:lnTo>
                    <a:pt x="87312" y="36322"/>
                  </a:lnTo>
                  <a:lnTo>
                    <a:pt x="87363" y="36830"/>
                  </a:lnTo>
                  <a:lnTo>
                    <a:pt x="87249" y="37592"/>
                  </a:lnTo>
                  <a:lnTo>
                    <a:pt x="86766" y="39116"/>
                  </a:lnTo>
                  <a:lnTo>
                    <a:pt x="87477" y="38227"/>
                  </a:lnTo>
                  <a:lnTo>
                    <a:pt x="87591" y="37947"/>
                  </a:lnTo>
                  <a:lnTo>
                    <a:pt x="87795" y="36322"/>
                  </a:lnTo>
                  <a:lnTo>
                    <a:pt x="87858" y="35814"/>
                  </a:lnTo>
                  <a:lnTo>
                    <a:pt x="88366" y="35941"/>
                  </a:lnTo>
                  <a:lnTo>
                    <a:pt x="88201" y="36703"/>
                  </a:lnTo>
                  <a:lnTo>
                    <a:pt x="88087" y="37058"/>
                  </a:lnTo>
                  <a:lnTo>
                    <a:pt x="87947" y="37338"/>
                  </a:lnTo>
                  <a:lnTo>
                    <a:pt x="87642" y="38608"/>
                  </a:lnTo>
                  <a:lnTo>
                    <a:pt x="88620" y="35814"/>
                  </a:lnTo>
                  <a:lnTo>
                    <a:pt x="89027" y="34671"/>
                  </a:lnTo>
                  <a:lnTo>
                    <a:pt x="89115" y="35052"/>
                  </a:lnTo>
                  <a:lnTo>
                    <a:pt x="89242" y="35814"/>
                  </a:lnTo>
                  <a:lnTo>
                    <a:pt x="89115" y="36322"/>
                  </a:lnTo>
                  <a:lnTo>
                    <a:pt x="89001" y="37058"/>
                  </a:lnTo>
                  <a:lnTo>
                    <a:pt x="89687" y="36957"/>
                  </a:lnTo>
                  <a:lnTo>
                    <a:pt x="90424" y="34671"/>
                  </a:lnTo>
                  <a:lnTo>
                    <a:pt x="91300" y="32004"/>
                  </a:lnTo>
                  <a:lnTo>
                    <a:pt x="91554" y="33375"/>
                  </a:lnTo>
                  <a:lnTo>
                    <a:pt x="91668" y="34264"/>
                  </a:lnTo>
                  <a:lnTo>
                    <a:pt x="90500" y="38481"/>
                  </a:lnTo>
                  <a:lnTo>
                    <a:pt x="91668" y="35687"/>
                  </a:lnTo>
                  <a:lnTo>
                    <a:pt x="90881" y="39497"/>
                  </a:lnTo>
                  <a:lnTo>
                    <a:pt x="91490" y="38608"/>
                  </a:lnTo>
                  <a:lnTo>
                    <a:pt x="91605" y="38227"/>
                  </a:lnTo>
                  <a:lnTo>
                    <a:pt x="91808" y="36576"/>
                  </a:lnTo>
                  <a:lnTo>
                    <a:pt x="92176" y="36703"/>
                  </a:lnTo>
                  <a:lnTo>
                    <a:pt x="92214" y="36576"/>
                  </a:lnTo>
                  <a:lnTo>
                    <a:pt x="92544" y="35687"/>
                  </a:lnTo>
                  <a:lnTo>
                    <a:pt x="93141" y="34036"/>
                  </a:lnTo>
                  <a:lnTo>
                    <a:pt x="93091" y="35560"/>
                  </a:lnTo>
                  <a:lnTo>
                    <a:pt x="92544" y="36830"/>
                  </a:lnTo>
                  <a:lnTo>
                    <a:pt x="93446" y="36322"/>
                  </a:lnTo>
                  <a:lnTo>
                    <a:pt x="93548" y="34264"/>
                  </a:lnTo>
                  <a:lnTo>
                    <a:pt x="93649" y="34036"/>
                  </a:lnTo>
                  <a:lnTo>
                    <a:pt x="94119" y="33020"/>
                  </a:lnTo>
                  <a:lnTo>
                    <a:pt x="94246" y="32004"/>
                  </a:lnTo>
                  <a:lnTo>
                    <a:pt x="94272" y="31496"/>
                  </a:lnTo>
                  <a:lnTo>
                    <a:pt x="94386" y="29845"/>
                  </a:lnTo>
                  <a:lnTo>
                    <a:pt x="94488" y="30340"/>
                  </a:lnTo>
                  <a:lnTo>
                    <a:pt x="94615" y="31203"/>
                  </a:lnTo>
                  <a:lnTo>
                    <a:pt x="94462" y="31496"/>
                  </a:lnTo>
                  <a:lnTo>
                    <a:pt x="95046" y="31242"/>
                  </a:lnTo>
                  <a:lnTo>
                    <a:pt x="94754" y="33489"/>
                  </a:lnTo>
                  <a:lnTo>
                    <a:pt x="95643" y="31242"/>
                  </a:lnTo>
                  <a:lnTo>
                    <a:pt x="95694" y="31115"/>
                  </a:lnTo>
                  <a:lnTo>
                    <a:pt x="95681" y="32512"/>
                  </a:lnTo>
                  <a:lnTo>
                    <a:pt x="94640" y="37084"/>
                  </a:lnTo>
                  <a:lnTo>
                    <a:pt x="95529" y="34036"/>
                  </a:lnTo>
                  <a:lnTo>
                    <a:pt x="95732" y="36449"/>
                  </a:lnTo>
                  <a:lnTo>
                    <a:pt x="96443" y="34036"/>
                  </a:lnTo>
                  <a:lnTo>
                    <a:pt x="96393" y="34264"/>
                  </a:lnTo>
                  <a:lnTo>
                    <a:pt x="96735" y="33147"/>
                  </a:lnTo>
                  <a:lnTo>
                    <a:pt x="96431" y="34163"/>
                  </a:lnTo>
                  <a:lnTo>
                    <a:pt x="96088" y="35687"/>
                  </a:lnTo>
                  <a:lnTo>
                    <a:pt x="95961" y="36322"/>
                  </a:lnTo>
                  <a:lnTo>
                    <a:pt x="96710" y="33782"/>
                  </a:lnTo>
                  <a:lnTo>
                    <a:pt x="96659" y="34925"/>
                  </a:lnTo>
                  <a:lnTo>
                    <a:pt x="96443" y="35814"/>
                  </a:lnTo>
                  <a:lnTo>
                    <a:pt x="96329" y="36703"/>
                  </a:lnTo>
                  <a:lnTo>
                    <a:pt x="96685" y="37211"/>
                  </a:lnTo>
                  <a:lnTo>
                    <a:pt x="96989" y="33782"/>
                  </a:lnTo>
                  <a:lnTo>
                    <a:pt x="97040" y="33147"/>
                  </a:lnTo>
                  <a:lnTo>
                    <a:pt x="97167" y="31750"/>
                  </a:lnTo>
                  <a:lnTo>
                    <a:pt x="97231" y="34264"/>
                  </a:lnTo>
                  <a:lnTo>
                    <a:pt x="97015" y="35052"/>
                  </a:lnTo>
                  <a:lnTo>
                    <a:pt x="97383" y="36195"/>
                  </a:lnTo>
                  <a:lnTo>
                    <a:pt x="98602" y="33528"/>
                  </a:lnTo>
                  <a:lnTo>
                    <a:pt x="98767" y="34264"/>
                  </a:lnTo>
                  <a:lnTo>
                    <a:pt x="98882" y="35052"/>
                  </a:lnTo>
                  <a:lnTo>
                    <a:pt x="98221" y="38823"/>
                  </a:lnTo>
                  <a:lnTo>
                    <a:pt x="98653" y="38608"/>
                  </a:lnTo>
                  <a:lnTo>
                    <a:pt x="100457" y="34925"/>
                  </a:lnTo>
                  <a:lnTo>
                    <a:pt x="101079" y="35941"/>
                  </a:lnTo>
                  <a:lnTo>
                    <a:pt x="101193" y="34925"/>
                  </a:lnTo>
                  <a:lnTo>
                    <a:pt x="101536" y="33528"/>
                  </a:lnTo>
                  <a:lnTo>
                    <a:pt x="101981" y="31750"/>
                  </a:lnTo>
                  <a:lnTo>
                    <a:pt x="102133" y="31115"/>
                  </a:lnTo>
                  <a:lnTo>
                    <a:pt x="102387" y="30099"/>
                  </a:lnTo>
                  <a:lnTo>
                    <a:pt x="101028" y="38354"/>
                  </a:lnTo>
                  <a:lnTo>
                    <a:pt x="102031" y="35814"/>
                  </a:lnTo>
                  <a:lnTo>
                    <a:pt x="101841" y="36322"/>
                  </a:lnTo>
                  <a:lnTo>
                    <a:pt x="101219" y="38862"/>
                  </a:lnTo>
                  <a:lnTo>
                    <a:pt x="101384" y="38227"/>
                  </a:lnTo>
                  <a:lnTo>
                    <a:pt x="101739" y="39243"/>
                  </a:lnTo>
                  <a:lnTo>
                    <a:pt x="102298" y="38227"/>
                  </a:lnTo>
                  <a:lnTo>
                    <a:pt x="102844" y="37211"/>
                  </a:lnTo>
                  <a:lnTo>
                    <a:pt x="104000" y="35814"/>
                  </a:lnTo>
                  <a:lnTo>
                    <a:pt x="104101" y="35687"/>
                  </a:lnTo>
                  <a:lnTo>
                    <a:pt x="103822" y="36576"/>
                  </a:lnTo>
                  <a:lnTo>
                    <a:pt x="103708" y="38354"/>
                  </a:lnTo>
                  <a:lnTo>
                    <a:pt x="104381" y="37973"/>
                  </a:lnTo>
                  <a:lnTo>
                    <a:pt x="104597" y="38735"/>
                  </a:lnTo>
                  <a:lnTo>
                    <a:pt x="104825" y="37973"/>
                  </a:lnTo>
                  <a:lnTo>
                    <a:pt x="105016" y="37338"/>
                  </a:lnTo>
                  <a:lnTo>
                    <a:pt x="105168" y="37592"/>
                  </a:lnTo>
                  <a:lnTo>
                    <a:pt x="105206" y="37338"/>
                  </a:lnTo>
                  <a:lnTo>
                    <a:pt x="105486" y="35687"/>
                  </a:lnTo>
                  <a:lnTo>
                    <a:pt x="105511" y="35560"/>
                  </a:lnTo>
                  <a:lnTo>
                    <a:pt x="105689" y="38481"/>
                  </a:lnTo>
                  <a:lnTo>
                    <a:pt x="106730" y="37592"/>
                  </a:lnTo>
                  <a:lnTo>
                    <a:pt x="107810" y="36449"/>
                  </a:lnTo>
                  <a:lnTo>
                    <a:pt x="108077" y="38608"/>
                  </a:lnTo>
                  <a:lnTo>
                    <a:pt x="107518" y="39751"/>
                  </a:lnTo>
                  <a:lnTo>
                    <a:pt x="108737" y="38735"/>
                  </a:lnTo>
                  <a:lnTo>
                    <a:pt x="108940" y="37719"/>
                  </a:lnTo>
                  <a:lnTo>
                    <a:pt x="108966" y="37211"/>
                  </a:lnTo>
                  <a:lnTo>
                    <a:pt x="109080" y="36449"/>
                  </a:lnTo>
                  <a:lnTo>
                    <a:pt x="109207" y="35560"/>
                  </a:lnTo>
                  <a:lnTo>
                    <a:pt x="109537" y="34417"/>
                  </a:lnTo>
                  <a:lnTo>
                    <a:pt x="109664" y="34036"/>
                  </a:lnTo>
                  <a:lnTo>
                    <a:pt x="110147" y="33020"/>
                  </a:lnTo>
                  <a:lnTo>
                    <a:pt x="110363" y="33020"/>
                  </a:lnTo>
                  <a:lnTo>
                    <a:pt x="109677" y="34417"/>
                  </a:lnTo>
                  <a:lnTo>
                    <a:pt x="109562" y="35433"/>
                  </a:lnTo>
                  <a:lnTo>
                    <a:pt x="109435" y="37211"/>
                  </a:lnTo>
                  <a:lnTo>
                    <a:pt x="109321" y="38227"/>
                  </a:lnTo>
                  <a:lnTo>
                    <a:pt x="109867" y="35941"/>
                  </a:lnTo>
                  <a:lnTo>
                    <a:pt x="109321" y="40259"/>
                  </a:lnTo>
                  <a:lnTo>
                    <a:pt x="110159" y="35941"/>
                  </a:lnTo>
                  <a:lnTo>
                    <a:pt x="110718" y="33020"/>
                  </a:lnTo>
                  <a:lnTo>
                    <a:pt x="111061" y="31242"/>
                  </a:lnTo>
                  <a:lnTo>
                    <a:pt x="110921" y="34417"/>
                  </a:lnTo>
                  <a:lnTo>
                    <a:pt x="110680" y="35433"/>
                  </a:lnTo>
                  <a:lnTo>
                    <a:pt x="110972" y="34925"/>
                  </a:lnTo>
                  <a:lnTo>
                    <a:pt x="111645" y="33274"/>
                  </a:lnTo>
                  <a:lnTo>
                    <a:pt x="111747" y="33909"/>
                  </a:lnTo>
                  <a:lnTo>
                    <a:pt x="111252" y="36449"/>
                  </a:lnTo>
                  <a:lnTo>
                    <a:pt x="112242" y="33274"/>
                  </a:lnTo>
                  <a:lnTo>
                    <a:pt x="112598" y="32131"/>
                  </a:lnTo>
                  <a:lnTo>
                    <a:pt x="112318" y="34544"/>
                  </a:lnTo>
                  <a:lnTo>
                    <a:pt x="112204" y="35064"/>
                  </a:lnTo>
                  <a:lnTo>
                    <a:pt x="111950" y="35560"/>
                  </a:lnTo>
                  <a:lnTo>
                    <a:pt x="111734" y="35560"/>
                  </a:lnTo>
                  <a:lnTo>
                    <a:pt x="111417" y="36322"/>
                  </a:lnTo>
                  <a:lnTo>
                    <a:pt x="110985" y="39624"/>
                  </a:lnTo>
                  <a:lnTo>
                    <a:pt x="111226" y="38735"/>
                  </a:lnTo>
                  <a:lnTo>
                    <a:pt x="111340" y="39370"/>
                  </a:lnTo>
                  <a:lnTo>
                    <a:pt x="111417" y="40360"/>
                  </a:lnTo>
                  <a:lnTo>
                    <a:pt x="111417" y="39776"/>
                  </a:lnTo>
                  <a:lnTo>
                    <a:pt x="111582" y="40894"/>
                  </a:lnTo>
                  <a:lnTo>
                    <a:pt x="111671" y="39878"/>
                  </a:lnTo>
                  <a:lnTo>
                    <a:pt x="111861" y="39243"/>
                  </a:lnTo>
                  <a:lnTo>
                    <a:pt x="112014" y="38735"/>
                  </a:lnTo>
                  <a:lnTo>
                    <a:pt x="113753" y="32893"/>
                  </a:lnTo>
                  <a:lnTo>
                    <a:pt x="112852" y="38608"/>
                  </a:lnTo>
                  <a:lnTo>
                    <a:pt x="112814" y="38862"/>
                  </a:lnTo>
                  <a:lnTo>
                    <a:pt x="112903" y="38608"/>
                  </a:lnTo>
                  <a:lnTo>
                    <a:pt x="112953" y="38468"/>
                  </a:lnTo>
                  <a:lnTo>
                    <a:pt x="112890" y="38608"/>
                  </a:lnTo>
                  <a:lnTo>
                    <a:pt x="114490" y="34290"/>
                  </a:lnTo>
                  <a:lnTo>
                    <a:pt x="112953" y="38468"/>
                  </a:lnTo>
                  <a:lnTo>
                    <a:pt x="113792" y="36830"/>
                  </a:lnTo>
                  <a:lnTo>
                    <a:pt x="113017" y="39839"/>
                  </a:lnTo>
                  <a:lnTo>
                    <a:pt x="112903" y="41910"/>
                  </a:lnTo>
                  <a:lnTo>
                    <a:pt x="112661" y="42672"/>
                  </a:lnTo>
                  <a:lnTo>
                    <a:pt x="113538" y="40259"/>
                  </a:lnTo>
                  <a:lnTo>
                    <a:pt x="112649" y="44704"/>
                  </a:lnTo>
                  <a:lnTo>
                    <a:pt x="113906" y="41275"/>
                  </a:lnTo>
                  <a:lnTo>
                    <a:pt x="113690" y="42164"/>
                  </a:lnTo>
                  <a:lnTo>
                    <a:pt x="113855" y="41910"/>
                  </a:lnTo>
                  <a:lnTo>
                    <a:pt x="113982" y="41656"/>
                  </a:lnTo>
                  <a:lnTo>
                    <a:pt x="114071" y="41275"/>
                  </a:lnTo>
                  <a:lnTo>
                    <a:pt x="114173" y="40894"/>
                  </a:lnTo>
                  <a:lnTo>
                    <a:pt x="114439" y="40259"/>
                  </a:lnTo>
                  <a:lnTo>
                    <a:pt x="115531" y="37592"/>
                  </a:lnTo>
                  <a:lnTo>
                    <a:pt x="114439" y="45212"/>
                  </a:lnTo>
                  <a:lnTo>
                    <a:pt x="116357" y="40767"/>
                  </a:lnTo>
                  <a:lnTo>
                    <a:pt x="117398" y="39243"/>
                  </a:lnTo>
                  <a:lnTo>
                    <a:pt x="117513" y="38989"/>
                  </a:lnTo>
                  <a:lnTo>
                    <a:pt x="117894" y="37592"/>
                  </a:lnTo>
                  <a:lnTo>
                    <a:pt x="118097" y="36830"/>
                  </a:lnTo>
                  <a:lnTo>
                    <a:pt x="118135" y="36703"/>
                  </a:lnTo>
                  <a:lnTo>
                    <a:pt x="118414" y="35687"/>
                  </a:lnTo>
                  <a:lnTo>
                    <a:pt x="119456" y="34290"/>
                  </a:lnTo>
                  <a:lnTo>
                    <a:pt x="119303" y="35560"/>
                  </a:lnTo>
                  <a:lnTo>
                    <a:pt x="119176" y="36029"/>
                  </a:lnTo>
                  <a:lnTo>
                    <a:pt x="118503" y="37592"/>
                  </a:lnTo>
                  <a:lnTo>
                    <a:pt x="118376" y="39370"/>
                  </a:lnTo>
                  <a:lnTo>
                    <a:pt x="118694" y="39116"/>
                  </a:lnTo>
                  <a:lnTo>
                    <a:pt x="119303" y="38100"/>
                  </a:lnTo>
                  <a:lnTo>
                    <a:pt x="119113" y="38735"/>
                  </a:lnTo>
                  <a:lnTo>
                    <a:pt x="118986" y="39243"/>
                  </a:lnTo>
                  <a:lnTo>
                    <a:pt x="118745" y="40767"/>
                  </a:lnTo>
                  <a:lnTo>
                    <a:pt x="119062" y="40640"/>
                  </a:lnTo>
                  <a:lnTo>
                    <a:pt x="119494" y="38608"/>
                  </a:lnTo>
                  <a:lnTo>
                    <a:pt x="119494" y="38100"/>
                  </a:lnTo>
                  <a:lnTo>
                    <a:pt x="119634" y="37592"/>
                  </a:lnTo>
                  <a:lnTo>
                    <a:pt x="120624" y="34163"/>
                  </a:lnTo>
                  <a:close/>
                </a:path>
                <a:path w="375919" h="92075">
                  <a:moveTo>
                    <a:pt x="121221" y="38303"/>
                  </a:moveTo>
                  <a:lnTo>
                    <a:pt x="120713" y="40259"/>
                  </a:lnTo>
                  <a:lnTo>
                    <a:pt x="119989" y="42024"/>
                  </a:lnTo>
                  <a:lnTo>
                    <a:pt x="120421" y="41656"/>
                  </a:lnTo>
                  <a:lnTo>
                    <a:pt x="121183" y="38989"/>
                  </a:lnTo>
                  <a:lnTo>
                    <a:pt x="121221" y="38303"/>
                  </a:lnTo>
                  <a:close/>
                </a:path>
                <a:path w="375919" h="92075">
                  <a:moveTo>
                    <a:pt x="121373" y="37719"/>
                  </a:moveTo>
                  <a:lnTo>
                    <a:pt x="121234" y="37846"/>
                  </a:lnTo>
                  <a:lnTo>
                    <a:pt x="121221" y="38303"/>
                  </a:lnTo>
                  <a:lnTo>
                    <a:pt x="121373" y="37719"/>
                  </a:lnTo>
                  <a:close/>
                </a:path>
                <a:path w="375919" h="92075">
                  <a:moveTo>
                    <a:pt x="122097" y="32258"/>
                  </a:moveTo>
                  <a:lnTo>
                    <a:pt x="119697" y="38989"/>
                  </a:lnTo>
                  <a:lnTo>
                    <a:pt x="118554" y="42672"/>
                  </a:lnTo>
                  <a:lnTo>
                    <a:pt x="119075" y="41910"/>
                  </a:lnTo>
                  <a:lnTo>
                    <a:pt x="119824" y="40132"/>
                  </a:lnTo>
                  <a:lnTo>
                    <a:pt x="120281" y="39370"/>
                  </a:lnTo>
                  <a:lnTo>
                    <a:pt x="120002" y="41021"/>
                  </a:lnTo>
                  <a:lnTo>
                    <a:pt x="119519" y="41910"/>
                  </a:lnTo>
                  <a:lnTo>
                    <a:pt x="119126" y="42926"/>
                  </a:lnTo>
                  <a:lnTo>
                    <a:pt x="119799" y="42164"/>
                  </a:lnTo>
                  <a:lnTo>
                    <a:pt x="120383" y="39243"/>
                  </a:lnTo>
                  <a:lnTo>
                    <a:pt x="120484" y="38735"/>
                  </a:lnTo>
                  <a:lnTo>
                    <a:pt x="120611" y="38481"/>
                  </a:lnTo>
                  <a:lnTo>
                    <a:pt x="120802" y="38227"/>
                  </a:lnTo>
                  <a:lnTo>
                    <a:pt x="120929" y="37947"/>
                  </a:lnTo>
                  <a:lnTo>
                    <a:pt x="122097" y="32258"/>
                  </a:lnTo>
                  <a:close/>
                </a:path>
                <a:path w="375919" h="92075">
                  <a:moveTo>
                    <a:pt x="221043" y="64312"/>
                  </a:moveTo>
                  <a:lnTo>
                    <a:pt x="220370" y="64058"/>
                  </a:lnTo>
                  <a:lnTo>
                    <a:pt x="219595" y="66217"/>
                  </a:lnTo>
                  <a:lnTo>
                    <a:pt x="221005" y="64439"/>
                  </a:lnTo>
                  <a:lnTo>
                    <a:pt x="221043" y="64312"/>
                  </a:lnTo>
                  <a:close/>
                </a:path>
                <a:path w="375919" h="92075">
                  <a:moveTo>
                    <a:pt x="223126" y="63436"/>
                  </a:moveTo>
                  <a:lnTo>
                    <a:pt x="222834" y="64058"/>
                  </a:lnTo>
                  <a:lnTo>
                    <a:pt x="221653" y="65455"/>
                  </a:lnTo>
                  <a:lnTo>
                    <a:pt x="221538" y="66725"/>
                  </a:lnTo>
                  <a:lnTo>
                    <a:pt x="222783" y="65074"/>
                  </a:lnTo>
                  <a:lnTo>
                    <a:pt x="222897" y="64820"/>
                  </a:lnTo>
                  <a:lnTo>
                    <a:pt x="223126" y="63436"/>
                  </a:lnTo>
                  <a:close/>
                </a:path>
                <a:path w="375919" h="92075">
                  <a:moveTo>
                    <a:pt x="223227" y="65646"/>
                  </a:moveTo>
                  <a:lnTo>
                    <a:pt x="222694" y="66217"/>
                  </a:lnTo>
                  <a:lnTo>
                    <a:pt x="223100" y="65836"/>
                  </a:lnTo>
                  <a:lnTo>
                    <a:pt x="223227" y="65646"/>
                  </a:lnTo>
                  <a:close/>
                </a:path>
                <a:path w="375919" h="92075">
                  <a:moveTo>
                    <a:pt x="224790" y="67894"/>
                  </a:moveTo>
                  <a:lnTo>
                    <a:pt x="224637" y="68160"/>
                  </a:lnTo>
                  <a:lnTo>
                    <a:pt x="224574" y="68376"/>
                  </a:lnTo>
                  <a:lnTo>
                    <a:pt x="224790" y="67894"/>
                  </a:lnTo>
                  <a:close/>
                </a:path>
                <a:path w="375919" h="92075">
                  <a:moveTo>
                    <a:pt x="226987" y="51155"/>
                  </a:moveTo>
                  <a:lnTo>
                    <a:pt x="225971" y="52666"/>
                  </a:lnTo>
                  <a:lnTo>
                    <a:pt x="226110" y="52565"/>
                  </a:lnTo>
                  <a:lnTo>
                    <a:pt x="226987" y="51155"/>
                  </a:lnTo>
                  <a:close/>
                </a:path>
                <a:path w="375919" h="92075">
                  <a:moveTo>
                    <a:pt x="231038" y="49834"/>
                  </a:moveTo>
                  <a:lnTo>
                    <a:pt x="230835" y="50088"/>
                  </a:lnTo>
                  <a:lnTo>
                    <a:pt x="229920" y="51739"/>
                  </a:lnTo>
                  <a:lnTo>
                    <a:pt x="231038" y="49834"/>
                  </a:lnTo>
                  <a:close/>
                </a:path>
                <a:path w="375919" h="92075">
                  <a:moveTo>
                    <a:pt x="233895" y="73126"/>
                  </a:moveTo>
                  <a:lnTo>
                    <a:pt x="232892" y="74472"/>
                  </a:lnTo>
                  <a:lnTo>
                    <a:pt x="233616" y="74853"/>
                  </a:lnTo>
                  <a:lnTo>
                    <a:pt x="233895" y="73126"/>
                  </a:lnTo>
                  <a:close/>
                </a:path>
                <a:path w="375919" h="92075">
                  <a:moveTo>
                    <a:pt x="234073" y="71996"/>
                  </a:moveTo>
                  <a:lnTo>
                    <a:pt x="233895" y="73126"/>
                  </a:lnTo>
                  <a:lnTo>
                    <a:pt x="234061" y="72313"/>
                  </a:lnTo>
                  <a:lnTo>
                    <a:pt x="234073" y="71996"/>
                  </a:lnTo>
                  <a:close/>
                </a:path>
                <a:path w="375919" h="92075">
                  <a:moveTo>
                    <a:pt x="239356" y="68897"/>
                  </a:moveTo>
                  <a:lnTo>
                    <a:pt x="238988" y="70954"/>
                  </a:lnTo>
                  <a:lnTo>
                    <a:pt x="238175" y="71551"/>
                  </a:lnTo>
                  <a:lnTo>
                    <a:pt x="239014" y="71539"/>
                  </a:lnTo>
                  <a:lnTo>
                    <a:pt x="239229" y="69799"/>
                  </a:lnTo>
                  <a:lnTo>
                    <a:pt x="239356" y="68897"/>
                  </a:lnTo>
                  <a:close/>
                </a:path>
                <a:path w="375919" h="92075">
                  <a:moveTo>
                    <a:pt x="240309" y="67614"/>
                  </a:moveTo>
                  <a:lnTo>
                    <a:pt x="240245" y="65709"/>
                  </a:lnTo>
                  <a:lnTo>
                    <a:pt x="239674" y="68376"/>
                  </a:lnTo>
                  <a:lnTo>
                    <a:pt x="239890" y="68097"/>
                  </a:lnTo>
                  <a:lnTo>
                    <a:pt x="239915" y="67868"/>
                  </a:lnTo>
                  <a:lnTo>
                    <a:pt x="239915" y="68097"/>
                  </a:lnTo>
                  <a:lnTo>
                    <a:pt x="240093" y="67868"/>
                  </a:lnTo>
                  <a:lnTo>
                    <a:pt x="240309" y="67614"/>
                  </a:lnTo>
                  <a:close/>
                </a:path>
                <a:path w="375919" h="92075">
                  <a:moveTo>
                    <a:pt x="246176" y="71551"/>
                  </a:moveTo>
                  <a:lnTo>
                    <a:pt x="245681" y="71183"/>
                  </a:lnTo>
                  <a:lnTo>
                    <a:pt x="245770" y="72567"/>
                  </a:lnTo>
                  <a:lnTo>
                    <a:pt x="245884" y="74980"/>
                  </a:lnTo>
                  <a:lnTo>
                    <a:pt x="246138" y="72694"/>
                  </a:lnTo>
                  <a:lnTo>
                    <a:pt x="246176" y="71551"/>
                  </a:lnTo>
                  <a:close/>
                </a:path>
                <a:path w="375919" h="92075">
                  <a:moveTo>
                    <a:pt x="246341" y="70891"/>
                  </a:moveTo>
                  <a:lnTo>
                    <a:pt x="246176" y="71551"/>
                  </a:lnTo>
                  <a:lnTo>
                    <a:pt x="246341" y="70891"/>
                  </a:lnTo>
                  <a:close/>
                </a:path>
                <a:path w="375919" h="92075">
                  <a:moveTo>
                    <a:pt x="246468" y="69634"/>
                  </a:moveTo>
                  <a:lnTo>
                    <a:pt x="246341" y="70891"/>
                  </a:lnTo>
                  <a:lnTo>
                    <a:pt x="246456" y="70408"/>
                  </a:lnTo>
                  <a:lnTo>
                    <a:pt x="246468" y="69634"/>
                  </a:lnTo>
                  <a:close/>
                </a:path>
                <a:path w="375919" h="92075">
                  <a:moveTo>
                    <a:pt x="246570" y="51866"/>
                  </a:moveTo>
                  <a:lnTo>
                    <a:pt x="246240" y="52501"/>
                  </a:lnTo>
                  <a:lnTo>
                    <a:pt x="246456" y="52120"/>
                  </a:lnTo>
                  <a:lnTo>
                    <a:pt x="246570" y="51866"/>
                  </a:lnTo>
                  <a:close/>
                </a:path>
                <a:path w="375919" h="92075">
                  <a:moveTo>
                    <a:pt x="246900" y="51231"/>
                  </a:moveTo>
                  <a:lnTo>
                    <a:pt x="246570" y="51866"/>
                  </a:lnTo>
                  <a:lnTo>
                    <a:pt x="246710" y="51993"/>
                  </a:lnTo>
                  <a:lnTo>
                    <a:pt x="246900" y="51231"/>
                  </a:lnTo>
                  <a:close/>
                </a:path>
                <a:path w="375919" h="92075">
                  <a:moveTo>
                    <a:pt x="254342" y="45897"/>
                  </a:moveTo>
                  <a:lnTo>
                    <a:pt x="252501" y="52120"/>
                  </a:lnTo>
                  <a:lnTo>
                    <a:pt x="252628" y="52120"/>
                  </a:lnTo>
                  <a:lnTo>
                    <a:pt x="253276" y="52247"/>
                  </a:lnTo>
                  <a:lnTo>
                    <a:pt x="253593" y="52412"/>
                  </a:lnTo>
                  <a:lnTo>
                    <a:pt x="253720" y="51739"/>
                  </a:lnTo>
                  <a:lnTo>
                    <a:pt x="253784" y="51574"/>
                  </a:lnTo>
                  <a:lnTo>
                    <a:pt x="253911" y="50596"/>
                  </a:lnTo>
                  <a:lnTo>
                    <a:pt x="253873" y="49834"/>
                  </a:lnTo>
                  <a:lnTo>
                    <a:pt x="253644" y="49580"/>
                  </a:lnTo>
                  <a:lnTo>
                    <a:pt x="253758" y="48437"/>
                  </a:lnTo>
                  <a:lnTo>
                    <a:pt x="254342" y="45897"/>
                  </a:lnTo>
                  <a:close/>
                </a:path>
                <a:path w="375919" h="92075">
                  <a:moveTo>
                    <a:pt x="254419" y="76123"/>
                  </a:moveTo>
                  <a:lnTo>
                    <a:pt x="254266" y="72948"/>
                  </a:lnTo>
                  <a:lnTo>
                    <a:pt x="254177" y="75361"/>
                  </a:lnTo>
                  <a:lnTo>
                    <a:pt x="254419" y="76123"/>
                  </a:lnTo>
                  <a:close/>
                </a:path>
                <a:path w="375919" h="92075">
                  <a:moveTo>
                    <a:pt x="257416" y="53771"/>
                  </a:moveTo>
                  <a:lnTo>
                    <a:pt x="257276" y="53009"/>
                  </a:lnTo>
                  <a:lnTo>
                    <a:pt x="257302" y="53263"/>
                  </a:lnTo>
                  <a:lnTo>
                    <a:pt x="257416" y="53771"/>
                  </a:lnTo>
                  <a:close/>
                </a:path>
                <a:path w="375919" h="92075">
                  <a:moveTo>
                    <a:pt x="267004" y="75234"/>
                  </a:moveTo>
                  <a:lnTo>
                    <a:pt x="266839" y="75831"/>
                  </a:lnTo>
                  <a:lnTo>
                    <a:pt x="267004" y="75234"/>
                  </a:lnTo>
                  <a:close/>
                </a:path>
                <a:path w="375919" h="92075">
                  <a:moveTo>
                    <a:pt x="268351" y="74625"/>
                  </a:moveTo>
                  <a:lnTo>
                    <a:pt x="268173" y="74955"/>
                  </a:lnTo>
                  <a:lnTo>
                    <a:pt x="268351" y="74625"/>
                  </a:lnTo>
                  <a:close/>
                </a:path>
                <a:path w="375919" h="92075">
                  <a:moveTo>
                    <a:pt x="270598" y="74676"/>
                  </a:moveTo>
                  <a:lnTo>
                    <a:pt x="270281" y="75704"/>
                  </a:lnTo>
                  <a:lnTo>
                    <a:pt x="270421" y="75488"/>
                  </a:lnTo>
                  <a:lnTo>
                    <a:pt x="270535" y="75107"/>
                  </a:lnTo>
                  <a:lnTo>
                    <a:pt x="270598" y="74676"/>
                  </a:lnTo>
                  <a:close/>
                </a:path>
                <a:path w="375919" h="92075">
                  <a:moveTo>
                    <a:pt x="275907" y="72847"/>
                  </a:moveTo>
                  <a:lnTo>
                    <a:pt x="275526" y="74218"/>
                  </a:lnTo>
                  <a:lnTo>
                    <a:pt x="275729" y="73964"/>
                  </a:lnTo>
                  <a:lnTo>
                    <a:pt x="275844" y="73583"/>
                  </a:lnTo>
                  <a:lnTo>
                    <a:pt x="275907" y="72847"/>
                  </a:lnTo>
                  <a:close/>
                </a:path>
                <a:path w="375919" h="92075">
                  <a:moveTo>
                    <a:pt x="276136" y="73456"/>
                  </a:moveTo>
                  <a:lnTo>
                    <a:pt x="275831" y="73850"/>
                  </a:lnTo>
                  <a:lnTo>
                    <a:pt x="275704" y="75488"/>
                  </a:lnTo>
                  <a:lnTo>
                    <a:pt x="276136" y="73456"/>
                  </a:lnTo>
                  <a:close/>
                </a:path>
                <a:path w="375919" h="92075">
                  <a:moveTo>
                    <a:pt x="297764" y="80670"/>
                  </a:moveTo>
                  <a:lnTo>
                    <a:pt x="297662" y="79997"/>
                  </a:lnTo>
                  <a:lnTo>
                    <a:pt x="297561" y="81330"/>
                  </a:lnTo>
                  <a:lnTo>
                    <a:pt x="297649" y="81584"/>
                  </a:lnTo>
                  <a:lnTo>
                    <a:pt x="297764" y="80670"/>
                  </a:lnTo>
                  <a:close/>
                </a:path>
                <a:path w="375919" h="92075">
                  <a:moveTo>
                    <a:pt x="304647" y="60883"/>
                  </a:moveTo>
                  <a:lnTo>
                    <a:pt x="304558" y="61010"/>
                  </a:lnTo>
                  <a:lnTo>
                    <a:pt x="304139" y="62522"/>
                  </a:lnTo>
                  <a:lnTo>
                    <a:pt x="304241" y="62280"/>
                  </a:lnTo>
                  <a:lnTo>
                    <a:pt x="304647" y="60883"/>
                  </a:lnTo>
                  <a:close/>
                </a:path>
                <a:path w="375919" h="92075">
                  <a:moveTo>
                    <a:pt x="306209" y="57835"/>
                  </a:moveTo>
                  <a:lnTo>
                    <a:pt x="305892" y="57708"/>
                  </a:lnTo>
                  <a:lnTo>
                    <a:pt x="305041" y="57962"/>
                  </a:lnTo>
                  <a:lnTo>
                    <a:pt x="304558" y="59867"/>
                  </a:lnTo>
                  <a:lnTo>
                    <a:pt x="304800" y="59359"/>
                  </a:lnTo>
                  <a:lnTo>
                    <a:pt x="305066" y="58597"/>
                  </a:lnTo>
                  <a:lnTo>
                    <a:pt x="305041" y="59486"/>
                  </a:lnTo>
                  <a:lnTo>
                    <a:pt x="304647" y="60883"/>
                  </a:lnTo>
                  <a:lnTo>
                    <a:pt x="305498" y="59486"/>
                  </a:lnTo>
                  <a:lnTo>
                    <a:pt x="305879" y="58597"/>
                  </a:lnTo>
                  <a:lnTo>
                    <a:pt x="306209" y="57835"/>
                  </a:lnTo>
                  <a:close/>
                </a:path>
                <a:path w="375919" h="92075">
                  <a:moveTo>
                    <a:pt x="310007" y="63512"/>
                  </a:moveTo>
                  <a:lnTo>
                    <a:pt x="309664" y="64820"/>
                  </a:lnTo>
                  <a:lnTo>
                    <a:pt x="309854" y="64655"/>
                  </a:lnTo>
                  <a:lnTo>
                    <a:pt x="309968" y="63931"/>
                  </a:lnTo>
                  <a:lnTo>
                    <a:pt x="310007" y="63512"/>
                  </a:lnTo>
                  <a:close/>
                </a:path>
                <a:path w="375919" h="92075">
                  <a:moveTo>
                    <a:pt x="310515" y="60883"/>
                  </a:moveTo>
                  <a:lnTo>
                    <a:pt x="310159" y="61137"/>
                  </a:lnTo>
                  <a:lnTo>
                    <a:pt x="310007" y="63512"/>
                  </a:lnTo>
                  <a:lnTo>
                    <a:pt x="310311" y="62280"/>
                  </a:lnTo>
                  <a:lnTo>
                    <a:pt x="310197" y="63550"/>
                  </a:lnTo>
                  <a:lnTo>
                    <a:pt x="310349" y="62280"/>
                  </a:lnTo>
                  <a:lnTo>
                    <a:pt x="310515" y="60883"/>
                  </a:lnTo>
                  <a:close/>
                </a:path>
                <a:path w="375919" h="92075">
                  <a:moveTo>
                    <a:pt x="313055" y="82867"/>
                  </a:moveTo>
                  <a:lnTo>
                    <a:pt x="312712" y="83743"/>
                  </a:lnTo>
                  <a:lnTo>
                    <a:pt x="312940" y="83362"/>
                  </a:lnTo>
                  <a:lnTo>
                    <a:pt x="313055" y="82867"/>
                  </a:lnTo>
                  <a:close/>
                </a:path>
                <a:path w="375919" h="92075">
                  <a:moveTo>
                    <a:pt x="317944" y="84505"/>
                  </a:moveTo>
                  <a:lnTo>
                    <a:pt x="317423" y="83972"/>
                  </a:lnTo>
                  <a:lnTo>
                    <a:pt x="317550" y="84277"/>
                  </a:lnTo>
                  <a:lnTo>
                    <a:pt x="317728" y="84467"/>
                  </a:lnTo>
                  <a:lnTo>
                    <a:pt x="317944" y="84505"/>
                  </a:lnTo>
                  <a:close/>
                </a:path>
                <a:path w="375919" h="92075">
                  <a:moveTo>
                    <a:pt x="318503" y="61468"/>
                  </a:moveTo>
                  <a:lnTo>
                    <a:pt x="318389" y="61023"/>
                  </a:lnTo>
                  <a:lnTo>
                    <a:pt x="318363" y="61239"/>
                  </a:lnTo>
                  <a:lnTo>
                    <a:pt x="318363" y="61404"/>
                  </a:lnTo>
                  <a:lnTo>
                    <a:pt x="318338" y="61620"/>
                  </a:lnTo>
                  <a:lnTo>
                    <a:pt x="318503" y="61468"/>
                  </a:lnTo>
                  <a:close/>
                </a:path>
                <a:path w="375919" h="92075">
                  <a:moveTo>
                    <a:pt x="322275" y="61048"/>
                  </a:moveTo>
                  <a:lnTo>
                    <a:pt x="322084" y="61391"/>
                  </a:lnTo>
                  <a:lnTo>
                    <a:pt x="322046" y="61785"/>
                  </a:lnTo>
                  <a:lnTo>
                    <a:pt x="322275" y="61048"/>
                  </a:lnTo>
                  <a:close/>
                </a:path>
                <a:path w="375919" h="92075">
                  <a:moveTo>
                    <a:pt x="325196" y="82423"/>
                  </a:moveTo>
                  <a:lnTo>
                    <a:pt x="324891" y="83235"/>
                  </a:lnTo>
                  <a:lnTo>
                    <a:pt x="324764" y="84505"/>
                  </a:lnTo>
                  <a:lnTo>
                    <a:pt x="325196" y="82423"/>
                  </a:lnTo>
                  <a:close/>
                </a:path>
                <a:path w="375919" h="92075">
                  <a:moveTo>
                    <a:pt x="329514" y="83197"/>
                  </a:moveTo>
                  <a:lnTo>
                    <a:pt x="329107" y="83832"/>
                  </a:lnTo>
                  <a:lnTo>
                    <a:pt x="329285" y="83616"/>
                  </a:lnTo>
                  <a:lnTo>
                    <a:pt x="329514" y="83197"/>
                  </a:lnTo>
                  <a:close/>
                </a:path>
                <a:path w="375919" h="92075">
                  <a:moveTo>
                    <a:pt x="330238" y="81838"/>
                  </a:moveTo>
                  <a:lnTo>
                    <a:pt x="329933" y="82473"/>
                  </a:lnTo>
                  <a:lnTo>
                    <a:pt x="329958" y="82207"/>
                  </a:lnTo>
                  <a:lnTo>
                    <a:pt x="329882" y="82473"/>
                  </a:lnTo>
                  <a:lnTo>
                    <a:pt x="329514" y="83235"/>
                  </a:lnTo>
                  <a:lnTo>
                    <a:pt x="329730" y="83108"/>
                  </a:lnTo>
                  <a:lnTo>
                    <a:pt x="329831" y="83997"/>
                  </a:lnTo>
                  <a:lnTo>
                    <a:pt x="329996" y="83108"/>
                  </a:lnTo>
                  <a:lnTo>
                    <a:pt x="330238" y="81838"/>
                  </a:lnTo>
                  <a:close/>
                </a:path>
                <a:path w="375919" h="92075">
                  <a:moveTo>
                    <a:pt x="330276" y="65493"/>
                  </a:moveTo>
                  <a:close/>
                </a:path>
                <a:path w="375919" h="92075">
                  <a:moveTo>
                    <a:pt x="330415" y="65074"/>
                  </a:moveTo>
                  <a:lnTo>
                    <a:pt x="330276" y="65493"/>
                  </a:lnTo>
                  <a:lnTo>
                    <a:pt x="330390" y="65189"/>
                  </a:lnTo>
                  <a:close/>
                </a:path>
                <a:path w="375919" h="92075">
                  <a:moveTo>
                    <a:pt x="331241" y="61175"/>
                  </a:moveTo>
                  <a:lnTo>
                    <a:pt x="331063" y="61518"/>
                  </a:lnTo>
                  <a:lnTo>
                    <a:pt x="331241" y="61175"/>
                  </a:lnTo>
                  <a:close/>
                </a:path>
                <a:path w="375919" h="92075">
                  <a:moveTo>
                    <a:pt x="331965" y="56692"/>
                  </a:moveTo>
                  <a:lnTo>
                    <a:pt x="330923" y="58470"/>
                  </a:lnTo>
                  <a:lnTo>
                    <a:pt x="330669" y="60629"/>
                  </a:lnTo>
                  <a:lnTo>
                    <a:pt x="330517" y="61010"/>
                  </a:lnTo>
                  <a:lnTo>
                    <a:pt x="329831" y="62661"/>
                  </a:lnTo>
                  <a:lnTo>
                    <a:pt x="331025" y="61391"/>
                  </a:lnTo>
                  <a:lnTo>
                    <a:pt x="331152" y="61010"/>
                  </a:lnTo>
                  <a:lnTo>
                    <a:pt x="331279" y="60375"/>
                  </a:lnTo>
                  <a:lnTo>
                    <a:pt x="331965" y="56692"/>
                  </a:lnTo>
                  <a:close/>
                </a:path>
                <a:path w="375919" h="92075">
                  <a:moveTo>
                    <a:pt x="332638" y="65582"/>
                  </a:moveTo>
                  <a:lnTo>
                    <a:pt x="332536" y="65201"/>
                  </a:lnTo>
                  <a:lnTo>
                    <a:pt x="332282" y="66598"/>
                  </a:lnTo>
                  <a:lnTo>
                    <a:pt x="332638" y="65582"/>
                  </a:lnTo>
                  <a:close/>
                </a:path>
                <a:path w="375919" h="92075">
                  <a:moveTo>
                    <a:pt x="333273" y="63842"/>
                  </a:moveTo>
                  <a:lnTo>
                    <a:pt x="333171" y="63436"/>
                  </a:lnTo>
                  <a:lnTo>
                    <a:pt x="333184" y="63703"/>
                  </a:lnTo>
                  <a:lnTo>
                    <a:pt x="333273" y="63842"/>
                  </a:lnTo>
                  <a:close/>
                </a:path>
                <a:path w="375919" h="92075">
                  <a:moveTo>
                    <a:pt x="333895" y="81838"/>
                  </a:moveTo>
                  <a:lnTo>
                    <a:pt x="333717" y="81838"/>
                  </a:lnTo>
                  <a:lnTo>
                    <a:pt x="333870" y="81965"/>
                  </a:lnTo>
                  <a:lnTo>
                    <a:pt x="333895" y="81838"/>
                  </a:lnTo>
                  <a:close/>
                </a:path>
                <a:path w="375919" h="92075">
                  <a:moveTo>
                    <a:pt x="335546" y="58470"/>
                  </a:moveTo>
                  <a:lnTo>
                    <a:pt x="335330" y="58851"/>
                  </a:lnTo>
                  <a:lnTo>
                    <a:pt x="335534" y="58851"/>
                  </a:lnTo>
                  <a:lnTo>
                    <a:pt x="335546" y="58470"/>
                  </a:lnTo>
                  <a:close/>
                </a:path>
                <a:path w="375919" h="92075">
                  <a:moveTo>
                    <a:pt x="335648" y="58851"/>
                  </a:moveTo>
                  <a:lnTo>
                    <a:pt x="335521" y="59359"/>
                  </a:lnTo>
                  <a:lnTo>
                    <a:pt x="335648" y="58851"/>
                  </a:lnTo>
                  <a:close/>
                </a:path>
                <a:path w="375919" h="92075">
                  <a:moveTo>
                    <a:pt x="337121" y="58267"/>
                  </a:moveTo>
                  <a:lnTo>
                    <a:pt x="336931" y="58508"/>
                  </a:lnTo>
                  <a:lnTo>
                    <a:pt x="337121" y="58267"/>
                  </a:lnTo>
                  <a:close/>
                </a:path>
                <a:path w="375919" h="92075">
                  <a:moveTo>
                    <a:pt x="337159" y="59613"/>
                  </a:moveTo>
                  <a:lnTo>
                    <a:pt x="336892" y="59740"/>
                  </a:lnTo>
                  <a:lnTo>
                    <a:pt x="336791" y="59867"/>
                  </a:lnTo>
                  <a:lnTo>
                    <a:pt x="336956" y="59867"/>
                  </a:lnTo>
                  <a:lnTo>
                    <a:pt x="337159" y="59613"/>
                  </a:lnTo>
                  <a:close/>
                </a:path>
                <a:path w="375919" h="92075">
                  <a:moveTo>
                    <a:pt x="340499" y="63030"/>
                  </a:moveTo>
                  <a:lnTo>
                    <a:pt x="340474" y="62852"/>
                  </a:lnTo>
                  <a:lnTo>
                    <a:pt x="340385" y="63093"/>
                  </a:lnTo>
                  <a:lnTo>
                    <a:pt x="340448" y="63271"/>
                  </a:lnTo>
                  <a:lnTo>
                    <a:pt x="340499" y="63030"/>
                  </a:lnTo>
                  <a:close/>
                </a:path>
                <a:path w="375919" h="92075">
                  <a:moveTo>
                    <a:pt x="342188" y="66636"/>
                  </a:moveTo>
                  <a:lnTo>
                    <a:pt x="342049" y="66827"/>
                  </a:lnTo>
                  <a:lnTo>
                    <a:pt x="341922" y="67017"/>
                  </a:lnTo>
                  <a:lnTo>
                    <a:pt x="341884" y="67322"/>
                  </a:lnTo>
                  <a:lnTo>
                    <a:pt x="342099" y="66929"/>
                  </a:lnTo>
                  <a:lnTo>
                    <a:pt x="342188" y="66636"/>
                  </a:lnTo>
                  <a:close/>
                </a:path>
                <a:path w="375919" h="92075">
                  <a:moveTo>
                    <a:pt x="342392" y="62407"/>
                  </a:moveTo>
                  <a:lnTo>
                    <a:pt x="341896" y="63169"/>
                  </a:lnTo>
                  <a:lnTo>
                    <a:pt x="341820" y="64249"/>
                  </a:lnTo>
                  <a:lnTo>
                    <a:pt x="342392" y="62407"/>
                  </a:lnTo>
                  <a:close/>
                </a:path>
                <a:path w="375919" h="92075">
                  <a:moveTo>
                    <a:pt x="345109" y="84124"/>
                  </a:moveTo>
                  <a:lnTo>
                    <a:pt x="344982" y="81076"/>
                  </a:lnTo>
                  <a:lnTo>
                    <a:pt x="344500" y="84378"/>
                  </a:lnTo>
                  <a:lnTo>
                    <a:pt x="345109" y="84124"/>
                  </a:lnTo>
                  <a:close/>
                </a:path>
                <a:path w="375919" h="92075">
                  <a:moveTo>
                    <a:pt x="345643" y="64312"/>
                  </a:moveTo>
                  <a:lnTo>
                    <a:pt x="344817" y="66598"/>
                  </a:lnTo>
                  <a:lnTo>
                    <a:pt x="345452" y="66294"/>
                  </a:lnTo>
                  <a:lnTo>
                    <a:pt x="345643" y="64312"/>
                  </a:lnTo>
                  <a:close/>
                </a:path>
                <a:path w="375919" h="92075">
                  <a:moveTo>
                    <a:pt x="345884" y="66090"/>
                  </a:moveTo>
                  <a:lnTo>
                    <a:pt x="345452" y="66294"/>
                  </a:lnTo>
                  <a:lnTo>
                    <a:pt x="345300" y="67932"/>
                  </a:lnTo>
                  <a:lnTo>
                    <a:pt x="345884" y="66090"/>
                  </a:lnTo>
                  <a:close/>
                </a:path>
                <a:path w="375919" h="92075">
                  <a:moveTo>
                    <a:pt x="350037" y="68630"/>
                  </a:moveTo>
                  <a:lnTo>
                    <a:pt x="349783" y="68681"/>
                  </a:lnTo>
                  <a:lnTo>
                    <a:pt x="349885" y="68973"/>
                  </a:lnTo>
                  <a:lnTo>
                    <a:pt x="350037" y="68630"/>
                  </a:lnTo>
                  <a:close/>
                </a:path>
                <a:path w="375919" h="92075">
                  <a:moveTo>
                    <a:pt x="354774" y="72212"/>
                  </a:moveTo>
                  <a:lnTo>
                    <a:pt x="354672" y="71069"/>
                  </a:lnTo>
                  <a:lnTo>
                    <a:pt x="354393" y="72161"/>
                  </a:lnTo>
                  <a:lnTo>
                    <a:pt x="354660" y="71932"/>
                  </a:lnTo>
                  <a:lnTo>
                    <a:pt x="354774" y="72212"/>
                  </a:lnTo>
                  <a:close/>
                </a:path>
                <a:path w="375919" h="92075">
                  <a:moveTo>
                    <a:pt x="354825" y="72415"/>
                  </a:moveTo>
                  <a:lnTo>
                    <a:pt x="354812" y="72275"/>
                  </a:lnTo>
                  <a:lnTo>
                    <a:pt x="354812" y="72644"/>
                  </a:lnTo>
                  <a:lnTo>
                    <a:pt x="354825" y="72415"/>
                  </a:lnTo>
                  <a:close/>
                </a:path>
                <a:path w="375919" h="92075">
                  <a:moveTo>
                    <a:pt x="357416" y="76746"/>
                  </a:moveTo>
                  <a:lnTo>
                    <a:pt x="357289" y="77012"/>
                  </a:lnTo>
                  <a:lnTo>
                    <a:pt x="357416" y="76746"/>
                  </a:lnTo>
                  <a:close/>
                </a:path>
                <a:path w="375919" h="92075">
                  <a:moveTo>
                    <a:pt x="357809" y="75869"/>
                  </a:moveTo>
                  <a:lnTo>
                    <a:pt x="357530" y="76377"/>
                  </a:lnTo>
                  <a:lnTo>
                    <a:pt x="357416" y="76746"/>
                  </a:lnTo>
                  <a:lnTo>
                    <a:pt x="357809" y="75869"/>
                  </a:lnTo>
                  <a:close/>
                </a:path>
                <a:path w="375919" h="92075">
                  <a:moveTo>
                    <a:pt x="358127" y="73101"/>
                  </a:moveTo>
                  <a:lnTo>
                    <a:pt x="357619" y="75577"/>
                  </a:lnTo>
                  <a:lnTo>
                    <a:pt x="358089" y="74345"/>
                  </a:lnTo>
                  <a:lnTo>
                    <a:pt x="358127" y="73101"/>
                  </a:lnTo>
                  <a:close/>
                </a:path>
                <a:path w="375919" h="92075">
                  <a:moveTo>
                    <a:pt x="358432" y="68453"/>
                  </a:moveTo>
                  <a:lnTo>
                    <a:pt x="358381" y="68757"/>
                  </a:lnTo>
                  <a:lnTo>
                    <a:pt x="358432" y="68453"/>
                  </a:lnTo>
                  <a:close/>
                </a:path>
                <a:path w="375919" h="92075">
                  <a:moveTo>
                    <a:pt x="358470" y="82219"/>
                  </a:moveTo>
                  <a:lnTo>
                    <a:pt x="358190" y="83108"/>
                  </a:lnTo>
                  <a:lnTo>
                    <a:pt x="358470" y="82219"/>
                  </a:lnTo>
                  <a:close/>
                </a:path>
                <a:path w="375919" h="92075">
                  <a:moveTo>
                    <a:pt x="358609" y="84302"/>
                  </a:moveTo>
                  <a:lnTo>
                    <a:pt x="358571" y="84569"/>
                  </a:lnTo>
                  <a:lnTo>
                    <a:pt x="358559" y="84810"/>
                  </a:lnTo>
                  <a:lnTo>
                    <a:pt x="358584" y="84607"/>
                  </a:lnTo>
                  <a:lnTo>
                    <a:pt x="358609" y="84302"/>
                  </a:lnTo>
                  <a:close/>
                </a:path>
                <a:path w="375919" h="92075">
                  <a:moveTo>
                    <a:pt x="360946" y="82473"/>
                  </a:moveTo>
                  <a:lnTo>
                    <a:pt x="360895" y="80822"/>
                  </a:lnTo>
                  <a:lnTo>
                    <a:pt x="360299" y="83108"/>
                  </a:lnTo>
                  <a:lnTo>
                    <a:pt x="360756" y="83108"/>
                  </a:lnTo>
                  <a:lnTo>
                    <a:pt x="360921" y="82600"/>
                  </a:lnTo>
                  <a:lnTo>
                    <a:pt x="360946" y="82473"/>
                  </a:lnTo>
                  <a:close/>
                </a:path>
                <a:path w="375919" h="92075">
                  <a:moveTo>
                    <a:pt x="361848" y="69596"/>
                  </a:moveTo>
                  <a:lnTo>
                    <a:pt x="361289" y="70916"/>
                  </a:lnTo>
                  <a:lnTo>
                    <a:pt x="361416" y="70929"/>
                  </a:lnTo>
                  <a:lnTo>
                    <a:pt x="361518" y="70548"/>
                  </a:lnTo>
                  <a:lnTo>
                    <a:pt x="361683" y="70104"/>
                  </a:lnTo>
                  <a:lnTo>
                    <a:pt x="361848" y="69596"/>
                  </a:lnTo>
                  <a:close/>
                </a:path>
                <a:path w="375919" h="92075">
                  <a:moveTo>
                    <a:pt x="362991" y="81711"/>
                  </a:moveTo>
                  <a:lnTo>
                    <a:pt x="361759" y="81711"/>
                  </a:lnTo>
                  <a:lnTo>
                    <a:pt x="361442" y="81711"/>
                  </a:lnTo>
                  <a:lnTo>
                    <a:pt x="361188" y="82207"/>
                  </a:lnTo>
                  <a:lnTo>
                    <a:pt x="361086" y="82600"/>
                  </a:lnTo>
                  <a:lnTo>
                    <a:pt x="360730" y="85648"/>
                  </a:lnTo>
                  <a:lnTo>
                    <a:pt x="360984" y="84759"/>
                  </a:lnTo>
                  <a:lnTo>
                    <a:pt x="361162" y="85394"/>
                  </a:lnTo>
                  <a:lnTo>
                    <a:pt x="361175" y="85521"/>
                  </a:lnTo>
                  <a:lnTo>
                    <a:pt x="361276" y="86461"/>
                  </a:lnTo>
                  <a:lnTo>
                    <a:pt x="361276" y="85979"/>
                  </a:lnTo>
                  <a:lnTo>
                    <a:pt x="361492" y="86918"/>
                  </a:lnTo>
                  <a:lnTo>
                    <a:pt x="361530" y="86029"/>
                  </a:lnTo>
                  <a:lnTo>
                    <a:pt x="361962" y="84759"/>
                  </a:lnTo>
                  <a:lnTo>
                    <a:pt x="362991" y="81711"/>
                  </a:lnTo>
                  <a:close/>
                </a:path>
                <a:path w="375919" h="92075">
                  <a:moveTo>
                    <a:pt x="363194" y="86067"/>
                  </a:moveTo>
                  <a:lnTo>
                    <a:pt x="362839" y="87299"/>
                  </a:lnTo>
                  <a:lnTo>
                    <a:pt x="362991" y="86804"/>
                  </a:lnTo>
                  <a:lnTo>
                    <a:pt x="363194" y="86093"/>
                  </a:lnTo>
                  <a:close/>
                </a:path>
                <a:path w="375919" h="92075">
                  <a:moveTo>
                    <a:pt x="364464" y="89585"/>
                  </a:moveTo>
                  <a:lnTo>
                    <a:pt x="364350" y="88722"/>
                  </a:lnTo>
                  <a:lnTo>
                    <a:pt x="363931" y="90220"/>
                  </a:lnTo>
                  <a:lnTo>
                    <a:pt x="364464" y="89585"/>
                  </a:lnTo>
                  <a:close/>
                </a:path>
                <a:path w="375919" h="92075">
                  <a:moveTo>
                    <a:pt x="364655" y="87680"/>
                  </a:moveTo>
                  <a:lnTo>
                    <a:pt x="364413" y="88061"/>
                  </a:lnTo>
                  <a:lnTo>
                    <a:pt x="364350" y="88722"/>
                  </a:lnTo>
                  <a:lnTo>
                    <a:pt x="364655" y="87680"/>
                  </a:lnTo>
                  <a:close/>
                </a:path>
                <a:path w="375919" h="92075">
                  <a:moveTo>
                    <a:pt x="365925" y="71526"/>
                  </a:moveTo>
                  <a:lnTo>
                    <a:pt x="365848" y="71361"/>
                  </a:lnTo>
                  <a:lnTo>
                    <a:pt x="365099" y="74218"/>
                  </a:lnTo>
                  <a:lnTo>
                    <a:pt x="364731" y="75450"/>
                  </a:lnTo>
                  <a:lnTo>
                    <a:pt x="365099" y="74295"/>
                  </a:lnTo>
                  <a:lnTo>
                    <a:pt x="365302" y="73748"/>
                  </a:lnTo>
                  <a:lnTo>
                    <a:pt x="365455" y="73558"/>
                  </a:lnTo>
                  <a:lnTo>
                    <a:pt x="365582" y="73012"/>
                  </a:lnTo>
                  <a:lnTo>
                    <a:pt x="365721" y="72351"/>
                  </a:lnTo>
                  <a:lnTo>
                    <a:pt x="365925" y="71526"/>
                  </a:lnTo>
                  <a:close/>
                </a:path>
                <a:path w="375919" h="92075">
                  <a:moveTo>
                    <a:pt x="367169" y="78028"/>
                  </a:moveTo>
                  <a:lnTo>
                    <a:pt x="366661" y="78270"/>
                  </a:lnTo>
                  <a:lnTo>
                    <a:pt x="366433" y="79209"/>
                  </a:lnTo>
                  <a:lnTo>
                    <a:pt x="367169" y="78028"/>
                  </a:lnTo>
                  <a:close/>
                </a:path>
                <a:path w="375919" h="92075">
                  <a:moveTo>
                    <a:pt x="368693" y="76758"/>
                  </a:moveTo>
                  <a:lnTo>
                    <a:pt x="367766" y="78778"/>
                  </a:lnTo>
                  <a:lnTo>
                    <a:pt x="368287" y="78270"/>
                  </a:lnTo>
                  <a:lnTo>
                    <a:pt x="368693" y="76758"/>
                  </a:lnTo>
                  <a:close/>
                </a:path>
                <a:path w="375919" h="92075">
                  <a:moveTo>
                    <a:pt x="369570" y="89776"/>
                  </a:moveTo>
                  <a:lnTo>
                    <a:pt x="369430" y="89801"/>
                  </a:lnTo>
                  <a:lnTo>
                    <a:pt x="369570" y="89776"/>
                  </a:lnTo>
                  <a:close/>
                </a:path>
                <a:path w="375919" h="92075">
                  <a:moveTo>
                    <a:pt x="370001" y="88582"/>
                  </a:moveTo>
                  <a:lnTo>
                    <a:pt x="369798" y="89293"/>
                  </a:lnTo>
                  <a:lnTo>
                    <a:pt x="369671" y="89636"/>
                  </a:lnTo>
                  <a:lnTo>
                    <a:pt x="369570" y="89776"/>
                  </a:lnTo>
                  <a:lnTo>
                    <a:pt x="369722" y="89674"/>
                  </a:lnTo>
                  <a:lnTo>
                    <a:pt x="369570" y="90182"/>
                  </a:lnTo>
                  <a:lnTo>
                    <a:pt x="369697" y="90043"/>
                  </a:lnTo>
                  <a:lnTo>
                    <a:pt x="369836" y="89738"/>
                  </a:lnTo>
                  <a:lnTo>
                    <a:pt x="370001" y="89344"/>
                  </a:lnTo>
                  <a:lnTo>
                    <a:pt x="369900" y="89471"/>
                  </a:lnTo>
                  <a:lnTo>
                    <a:pt x="369735" y="89649"/>
                  </a:lnTo>
                  <a:lnTo>
                    <a:pt x="369836" y="89230"/>
                  </a:lnTo>
                  <a:lnTo>
                    <a:pt x="369938" y="88836"/>
                  </a:lnTo>
                  <a:lnTo>
                    <a:pt x="370001" y="88582"/>
                  </a:lnTo>
                  <a:close/>
                </a:path>
                <a:path w="375919" h="92075">
                  <a:moveTo>
                    <a:pt x="371398" y="85521"/>
                  </a:moveTo>
                  <a:lnTo>
                    <a:pt x="371373" y="83997"/>
                  </a:lnTo>
                  <a:lnTo>
                    <a:pt x="371221" y="84632"/>
                  </a:lnTo>
                  <a:lnTo>
                    <a:pt x="371106" y="85217"/>
                  </a:lnTo>
                  <a:lnTo>
                    <a:pt x="371398" y="85521"/>
                  </a:lnTo>
                  <a:close/>
                </a:path>
                <a:path w="375919" h="92075">
                  <a:moveTo>
                    <a:pt x="371741" y="88811"/>
                  </a:moveTo>
                  <a:lnTo>
                    <a:pt x="371538" y="88950"/>
                  </a:lnTo>
                  <a:lnTo>
                    <a:pt x="371475" y="89077"/>
                  </a:lnTo>
                  <a:lnTo>
                    <a:pt x="371373" y="89585"/>
                  </a:lnTo>
                  <a:lnTo>
                    <a:pt x="371741" y="88811"/>
                  </a:lnTo>
                  <a:close/>
                </a:path>
                <a:path w="375919" h="92075">
                  <a:moveTo>
                    <a:pt x="371741" y="87807"/>
                  </a:moveTo>
                  <a:lnTo>
                    <a:pt x="371157" y="88569"/>
                  </a:lnTo>
                  <a:lnTo>
                    <a:pt x="370725" y="89712"/>
                  </a:lnTo>
                  <a:lnTo>
                    <a:pt x="371360" y="89077"/>
                  </a:lnTo>
                  <a:lnTo>
                    <a:pt x="371500" y="88976"/>
                  </a:lnTo>
                  <a:lnTo>
                    <a:pt x="371741" y="87807"/>
                  </a:lnTo>
                  <a:close/>
                </a:path>
                <a:path w="375919" h="92075">
                  <a:moveTo>
                    <a:pt x="372110" y="78028"/>
                  </a:moveTo>
                  <a:lnTo>
                    <a:pt x="371208" y="81584"/>
                  </a:lnTo>
                  <a:lnTo>
                    <a:pt x="371551" y="80670"/>
                  </a:lnTo>
                  <a:lnTo>
                    <a:pt x="371856" y="80314"/>
                  </a:lnTo>
                  <a:lnTo>
                    <a:pt x="371983" y="79997"/>
                  </a:lnTo>
                  <a:lnTo>
                    <a:pt x="372110" y="78028"/>
                  </a:lnTo>
                  <a:close/>
                </a:path>
                <a:path w="375919" h="92075">
                  <a:moveTo>
                    <a:pt x="372300" y="80949"/>
                  </a:moveTo>
                  <a:lnTo>
                    <a:pt x="370789" y="84251"/>
                  </a:lnTo>
                  <a:lnTo>
                    <a:pt x="371017" y="82854"/>
                  </a:lnTo>
                  <a:lnTo>
                    <a:pt x="371259" y="81838"/>
                  </a:lnTo>
                  <a:lnTo>
                    <a:pt x="371208" y="81584"/>
                  </a:lnTo>
                  <a:lnTo>
                    <a:pt x="371297" y="80822"/>
                  </a:lnTo>
                  <a:lnTo>
                    <a:pt x="371373" y="80187"/>
                  </a:lnTo>
                  <a:lnTo>
                    <a:pt x="371449" y="79552"/>
                  </a:lnTo>
                  <a:lnTo>
                    <a:pt x="371563" y="78765"/>
                  </a:lnTo>
                  <a:lnTo>
                    <a:pt x="371703" y="78409"/>
                  </a:lnTo>
                  <a:lnTo>
                    <a:pt x="370979" y="79552"/>
                  </a:lnTo>
                  <a:lnTo>
                    <a:pt x="371297" y="78765"/>
                  </a:lnTo>
                  <a:lnTo>
                    <a:pt x="371652" y="76885"/>
                  </a:lnTo>
                  <a:lnTo>
                    <a:pt x="371716" y="76746"/>
                  </a:lnTo>
                  <a:lnTo>
                    <a:pt x="371779" y="77266"/>
                  </a:lnTo>
                  <a:lnTo>
                    <a:pt x="371767" y="76631"/>
                  </a:lnTo>
                  <a:lnTo>
                    <a:pt x="371729" y="74726"/>
                  </a:lnTo>
                  <a:lnTo>
                    <a:pt x="369824" y="80187"/>
                  </a:lnTo>
                  <a:lnTo>
                    <a:pt x="370382" y="76885"/>
                  </a:lnTo>
                  <a:lnTo>
                    <a:pt x="370522" y="76631"/>
                  </a:lnTo>
                  <a:lnTo>
                    <a:pt x="369328" y="77647"/>
                  </a:lnTo>
                  <a:lnTo>
                    <a:pt x="369201" y="77901"/>
                  </a:lnTo>
                  <a:lnTo>
                    <a:pt x="369443" y="78917"/>
                  </a:lnTo>
                  <a:lnTo>
                    <a:pt x="369544" y="79806"/>
                  </a:lnTo>
                  <a:lnTo>
                    <a:pt x="367919" y="83108"/>
                  </a:lnTo>
                  <a:lnTo>
                    <a:pt x="368312" y="81076"/>
                  </a:lnTo>
                  <a:lnTo>
                    <a:pt x="368515" y="80060"/>
                  </a:lnTo>
                  <a:lnTo>
                    <a:pt x="368846" y="78409"/>
                  </a:lnTo>
                  <a:lnTo>
                    <a:pt x="369443" y="75361"/>
                  </a:lnTo>
                  <a:lnTo>
                    <a:pt x="368541" y="78409"/>
                  </a:lnTo>
                  <a:lnTo>
                    <a:pt x="368401" y="78168"/>
                  </a:lnTo>
                  <a:lnTo>
                    <a:pt x="367652" y="80060"/>
                  </a:lnTo>
                  <a:lnTo>
                    <a:pt x="367766" y="78778"/>
                  </a:lnTo>
                  <a:lnTo>
                    <a:pt x="367919" y="77139"/>
                  </a:lnTo>
                  <a:lnTo>
                    <a:pt x="365988" y="81076"/>
                  </a:lnTo>
                  <a:lnTo>
                    <a:pt x="366115" y="80568"/>
                  </a:lnTo>
                  <a:lnTo>
                    <a:pt x="366179" y="80314"/>
                  </a:lnTo>
                  <a:lnTo>
                    <a:pt x="366356" y="79552"/>
                  </a:lnTo>
                  <a:lnTo>
                    <a:pt x="366433" y="79209"/>
                  </a:lnTo>
                  <a:lnTo>
                    <a:pt x="366217" y="79552"/>
                  </a:lnTo>
                  <a:lnTo>
                    <a:pt x="366458" y="78536"/>
                  </a:lnTo>
                  <a:lnTo>
                    <a:pt x="366382" y="78409"/>
                  </a:lnTo>
                  <a:lnTo>
                    <a:pt x="366636" y="78282"/>
                  </a:lnTo>
                  <a:lnTo>
                    <a:pt x="367169" y="76123"/>
                  </a:lnTo>
                  <a:lnTo>
                    <a:pt x="366687" y="77520"/>
                  </a:lnTo>
                  <a:lnTo>
                    <a:pt x="367449" y="74218"/>
                  </a:lnTo>
                  <a:lnTo>
                    <a:pt x="365379" y="80314"/>
                  </a:lnTo>
                  <a:lnTo>
                    <a:pt x="365467" y="79171"/>
                  </a:lnTo>
                  <a:lnTo>
                    <a:pt x="365518" y="78663"/>
                  </a:lnTo>
                  <a:lnTo>
                    <a:pt x="365620" y="77647"/>
                  </a:lnTo>
                  <a:lnTo>
                    <a:pt x="366420" y="75107"/>
                  </a:lnTo>
                  <a:lnTo>
                    <a:pt x="366458" y="76631"/>
                  </a:lnTo>
                  <a:lnTo>
                    <a:pt x="366572" y="75107"/>
                  </a:lnTo>
                  <a:lnTo>
                    <a:pt x="366649" y="74091"/>
                  </a:lnTo>
                  <a:lnTo>
                    <a:pt x="365201" y="78663"/>
                  </a:lnTo>
                  <a:lnTo>
                    <a:pt x="365264" y="78155"/>
                  </a:lnTo>
                  <a:lnTo>
                    <a:pt x="365404" y="77266"/>
                  </a:lnTo>
                  <a:lnTo>
                    <a:pt x="366052" y="72821"/>
                  </a:lnTo>
                  <a:lnTo>
                    <a:pt x="365455" y="73583"/>
                  </a:lnTo>
                  <a:lnTo>
                    <a:pt x="364490" y="77266"/>
                  </a:lnTo>
                  <a:lnTo>
                    <a:pt x="364477" y="77139"/>
                  </a:lnTo>
                  <a:lnTo>
                    <a:pt x="364363" y="75996"/>
                  </a:lnTo>
                  <a:lnTo>
                    <a:pt x="364248" y="74980"/>
                  </a:lnTo>
                  <a:lnTo>
                    <a:pt x="363308" y="75996"/>
                  </a:lnTo>
                  <a:lnTo>
                    <a:pt x="363524" y="75234"/>
                  </a:lnTo>
                  <a:lnTo>
                    <a:pt x="363626" y="74853"/>
                  </a:lnTo>
                  <a:lnTo>
                    <a:pt x="363537" y="74599"/>
                  </a:lnTo>
                  <a:lnTo>
                    <a:pt x="362635" y="73710"/>
                  </a:lnTo>
                  <a:lnTo>
                    <a:pt x="362521" y="72948"/>
                  </a:lnTo>
                  <a:lnTo>
                    <a:pt x="362572" y="71551"/>
                  </a:lnTo>
                  <a:lnTo>
                    <a:pt x="361518" y="75234"/>
                  </a:lnTo>
                  <a:lnTo>
                    <a:pt x="361442" y="75107"/>
                  </a:lnTo>
                  <a:lnTo>
                    <a:pt x="361086" y="74472"/>
                  </a:lnTo>
                  <a:lnTo>
                    <a:pt x="360464" y="75107"/>
                  </a:lnTo>
                  <a:lnTo>
                    <a:pt x="360921" y="73329"/>
                  </a:lnTo>
                  <a:lnTo>
                    <a:pt x="360984" y="73075"/>
                  </a:lnTo>
                  <a:lnTo>
                    <a:pt x="361289" y="72186"/>
                  </a:lnTo>
                  <a:lnTo>
                    <a:pt x="361823" y="71043"/>
                  </a:lnTo>
                  <a:lnTo>
                    <a:pt x="361416" y="71043"/>
                  </a:lnTo>
                  <a:lnTo>
                    <a:pt x="361010" y="72186"/>
                  </a:lnTo>
                  <a:lnTo>
                    <a:pt x="360768" y="72694"/>
                  </a:lnTo>
                  <a:lnTo>
                    <a:pt x="360680" y="72847"/>
                  </a:lnTo>
                  <a:lnTo>
                    <a:pt x="360349" y="73075"/>
                  </a:lnTo>
                  <a:lnTo>
                    <a:pt x="361137" y="70408"/>
                  </a:lnTo>
                  <a:lnTo>
                    <a:pt x="360553" y="70408"/>
                  </a:lnTo>
                  <a:lnTo>
                    <a:pt x="359232" y="73329"/>
                  </a:lnTo>
                  <a:lnTo>
                    <a:pt x="358978" y="71297"/>
                  </a:lnTo>
                  <a:lnTo>
                    <a:pt x="358406" y="73583"/>
                  </a:lnTo>
                  <a:lnTo>
                    <a:pt x="358279" y="74218"/>
                  </a:lnTo>
                  <a:lnTo>
                    <a:pt x="357797" y="78270"/>
                  </a:lnTo>
                  <a:lnTo>
                    <a:pt x="357682" y="78765"/>
                  </a:lnTo>
                  <a:lnTo>
                    <a:pt x="356590" y="80314"/>
                  </a:lnTo>
                  <a:lnTo>
                    <a:pt x="357289" y="77266"/>
                  </a:lnTo>
                  <a:lnTo>
                    <a:pt x="357289" y="77012"/>
                  </a:lnTo>
                  <a:lnTo>
                    <a:pt x="357441" y="75869"/>
                  </a:lnTo>
                  <a:lnTo>
                    <a:pt x="357555" y="74853"/>
                  </a:lnTo>
                  <a:lnTo>
                    <a:pt x="357708" y="74218"/>
                  </a:lnTo>
                  <a:lnTo>
                    <a:pt x="357835" y="73710"/>
                  </a:lnTo>
                  <a:lnTo>
                    <a:pt x="357505" y="74218"/>
                  </a:lnTo>
                  <a:lnTo>
                    <a:pt x="357924" y="72694"/>
                  </a:lnTo>
                  <a:lnTo>
                    <a:pt x="358038" y="72567"/>
                  </a:lnTo>
                  <a:lnTo>
                    <a:pt x="357936" y="73583"/>
                  </a:lnTo>
                  <a:lnTo>
                    <a:pt x="358051" y="73291"/>
                  </a:lnTo>
                  <a:lnTo>
                    <a:pt x="358114" y="72948"/>
                  </a:lnTo>
                  <a:lnTo>
                    <a:pt x="358127" y="73101"/>
                  </a:lnTo>
                  <a:lnTo>
                    <a:pt x="358178" y="72948"/>
                  </a:lnTo>
                  <a:lnTo>
                    <a:pt x="358101" y="72567"/>
                  </a:lnTo>
                  <a:lnTo>
                    <a:pt x="358038" y="72440"/>
                  </a:lnTo>
                  <a:lnTo>
                    <a:pt x="358140" y="70027"/>
                  </a:lnTo>
                  <a:lnTo>
                    <a:pt x="358216" y="69519"/>
                  </a:lnTo>
                  <a:lnTo>
                    <a:pt x="357568" y="72313"/>
                  </a:lnTo>
                  <a:lnTo>
                    <a:pt x="357289" y="72440"/>
                  </a:lnTo>
                  <a:lnTo>
                    <a:pt x="356717" y="72440"/>
                  </a:lnTo>
                  <a:lnTo>
                    <a:pt x="357022" y="71678"/>
                  </a:lnTo>
                  <a:lnTo>
                    <a:pt x="357581" y="70281"/>
                  </a:lnTo>
                  <a:lnTo>
                    <a:pt x="357619" y="68884"/>
                  </a:lnTo>
                  <a:lnTo>
                    <a:pt x="357149" y="70281"/>
                  </a:lnTo>
                  <a:lnTo>
                    <a:pt x="357136" y="68757"/>
                  </a:lnTo>
                  <a:lnTo>
                    <a:pt x="356412" y="71678"/>
                  </a:lnTo>
                  <a:lnTo>
                    <a:pt x="356260" y="71678"/>
                  </a:lnTo>
                  <a:lnTo>
                    <a:pt x="356489" y="70662"/>
                  </a:lnTo>
                  <a:lnTo>
                    <a:pt x="356603" y="70027"/>
                  </a:lnTo>
                  <a:lnTo>
                    <a:pt x="356692" y="69392"/>
                  </a:lnTo>
                  <a:lnTo>
                    <a:pt x="356095" y="70662"/>
                  </a:lnTo>
                  <a:lnTo>
                    <a:pt x="355269" y="69519"/>
                  </a:lnTo>
                  <a:lnTo>
                    <a:pt x="354901" y="72313"/>
                  </a:lnTo>
                  <a:lnTo>
                    <a:pt x="354825" y="72707"/>
                  </a:lnTo>
                  <a:lnTo>
                    <a:pt x="354787" y="72872"/>
                  </a:lnTo>
                  <a:lnTo>
                    <a:pt x="354761" y="73050"/>
                  </a:lnTo>
                  <a:lnTo>
                    <a:pt x="354787" y="72923"/>
                  </a:lnTo>
                  <a:lnTo>
                    <a:pt x="354774" y="73075"/>
                  </a:lnTo>
                  <a:lnTo>
                    <a:pt x="353136" y="75869"/>
                  </a:lnTo>
                  <a:lnTo>
                    <a:pt x="353136" y="75488"/>
                  </a:lnTo>
                  <a:lnTo>
                    <a:pt x="353148" y="74853"/>
                  </a:lnTo>
                  <a:lnTo>
                    <a:pt x="353161" y="74599"/>
                  </a:lnTo>
                  <a:lnTo>
                    <a:pt x="353187" y="73456"/>
                  </a:lnTo>
                  <a:lnTo>
                    <a:pt x="353212" y="72059"/>
                  </a:lnTo>
                  <a:lnTo>
                    <a:pt x="353237" y="70916"/>
                  </a:lnTo>
                  <a:lnTo>
                    <a:pt x="352005" y="72059"/>
                  </a:lnTo>
                  <a:lnTo>
                    <a:pt x="352247" y="71043"/>
                  </a:lnTo>
                  <a:lnTo>
                    <a:pt x="351421" y="72059"/>
                  </a:lnTo>
                  <a:lnTo>
                    <a:pt x="350862" y="71424"/>
                  </a:lnTo>
                  <a:lnTo>
                    <a:pt x="349961" y="73456"/>
                  </a:lnTo>
                  <a:lnTo>
                    <a:pt x="349796" y="73456"/>
                  </a:lnTo>
                  <a:lnTo>
                    <a:pt x="349935" y="72186"/>
                  </a:lnTo>
                  <a:lnTo>
                    <a:pt x="350037" y="71424"/>
                  </a:lnTo>
                  <a:lnTo>
                    <a:pt x="350342" y="70408"/>
                  </a:lnTo>
                  <a:lnTo>
                    <a:pt x="349745" y="71043"/>
                  </a:lnTo>
                  <a:lnTo>
                    <a:pt x="349440" y="72186"/>
                  </a:lnTo>
                  <a:lnTo>
                    <a:pt x="349427" y="72059"/>
                  </a:lnTo>
                  <a:lnTo>
                    <a:pt x="349351" y="71424"/>
                  </a:lnTo>
                  <a:lnTo>
                    <a:pt x="349237" y="70535"/>
                  </a:lnTo>
                  <a:lnTo>
                    <a:pt x="349338" y="70154"/>
                  </a:lnTo>
                  <a:lnTo>
                    <a:pt x="349808" y="69138"/>
                  </a:lnTo>
                  <a:lnTo>
                    <a:pt x="349719" y="68986"/>
                  </a:lnTo>
                  <a:lnTo>
                    <a:pt x="349846" y="69075"/>
                  </a:lnTo>
                  <a:lnTo>
                    <a:pt x="349783" y="68681"/>
                  </a:lnTo>
                  <a:lnTo>
                    <a:pt x="349681" y="68376"/>
                  </a:lnTo>
                  <a:lnTo>
                    <a:pt x="349796" y="66725"/>
                  </a:lnTo>
                  <a:lnTo>
                    <a:pt x="349834" y="66471"/>
                  </a:lnTo>
                  <a:lnTo>
                    <a:pt x="348615" y="69138"/>
                  </a:lnTo>
                  <a:lnTo>
                    <a:pt x="348729" y="68757"/>
                  </a:lnTo>
                  <a:lnTo>
                    <a:pt x="349326" y="66852"/>
                  </a:lnTo>
                  <a:lnTo>
                    <a:pt x="349211" y="66294"/>
                  </a:lnTo>
                  <a:lnTo>
                    <a:pt x="348932" y="65836"/>
                  </a:lnTo>
                  <a:lnTo>
                    <a:pt x="348500" y="66471"/>
                  </a:lnTo>
                  <a:lnTo>
                    <a:pt x="348462" y="68503"/>
                  </a:lnTo>
                  <a:lnTo>
                    <a:pt x="348081" y="68757"/>
                  </a:lnTo>
                  <a:lnTo>
                    <a:pt x="347751" y="68249"/>
                  </a:lnTo>
                  <a:lnTo>
                    <a:pt x="347878" y="67360"/>
                  </a:lnTo>
                  <a:lnTo>
                    <a:pt x="348513" y="65074"/>
                  </a:lnTo>
                  <a:lnTo>
                    <a:pt x="348373" y="60375"/>
                  </a:lnTo>
                  <a:lnTo>
                    <a:pt x="344970" y="71424"/>
                  </a:lnTo>
                  <a:lnTo>
                    <a:pt x="345211" y="68884"/>
                  </a:lnTo>
                  <a:lnTo>
                    <a:pt x="345300" y="67932"/>
                  </a:lnTo>
                  <a:lnTo>
                    <a:pt x="344995" y="68884"/>
                  </a:lnTo>
                  <a:lnTo>
                    <a:pt x="344652" y="68376"/>
                  </a:lnTo>
                  <a:lnTo>
                    <a:pt x="344601" y="67995"/>
                  </a:lnTo>
                  <a:lnTo>
                    <a:pt x="345109" y="63296"/>
                  </a:lnTo>
                  <a:lnTo>
                    <a:pt x="344957" y="63169"/>
                  </a:lnTo>
                  <a:lnTo>
                    <a:pt x="344652" y="61137"/>
                  </a:lnTo>
                  <a:lnTo>
                    <a:pt x="343204" y="67995"/>
                  </a:lnTo>
                  <a:lnTo>
                    <a:pt x="342747" y="66598"/>
                  </a:lnTo>
                  <a:lnTo>
                    <a:pt x="342569" y="67741"/>
                  </a:lnTo>
                  <a:lnTo>
                    <a:pt x="341960" y="70916"/>
                  </a:lnTo>
                  <a:lnTo>
                    <a:pt x="341845" y="71170"/>
                  </a:lnTo>
                  <a:lnTo>
                    <a:pt x="341147" y="72059"/>
                  </a:lnTo>
                  <a:lnTo>
                    <a:pt x="340842" y="71678"/>
                  </a:lnTo>
                  <a:lnTo>
                    <a:pt x="340829" y="71043"/>
                  </a:lnTo>
                  <a:lnTo>
                    <a:pt x="340995" y="70154"/>
                  </a:lnTo>
                  <a:lnTo>
                    <a:pt x="341071" y="69773"/>
                  </a:lnTo>
                  <a:lnTo>
                    <a:pt x="341134" y="69392"/>
                  </a:lnTo>
                  <a:lnTo>
                    <a:pt x="341210" y="69011"/>
                  </a:lnTo>
                  <a:lnTo>
                    <a:pt x="341350" y="68249"/>
                  </a:lnTo>
                  <a:lnTo>
                    <a:pt x="341376" y="68122"/>
                  </a:lnTo>
                  <a:lnTo>
                    <a:pt x="341617" y="66852"/>
                  </a:lnTo>
                  <a:lnTo>
                    <a:pt x="342150" y="65963"/>
                  </a:lnTo>
                  <a:lnTo>
                    <a:pt x="342303" y="65836"/>
                  </a:lnTo>
                  <a:lnTo>
                    <a:pt x="342188" y="66636"/>
                  </a:lnTo>
                  <a:lnTo>
                    <a:pt x="342442" y="66217"/>
                  </a:lnTo>
                  <a:lnTo>
                    <a:pt x="342773" y="65836"/>
                  </a:lnTo>
                  <a:lnTo>
                    <a:pt x="342798" y="65582"/>
                  </a:lnTo>
                  <a:lnTo>
                    <a:pt x="342861" y="64439"/>
                  </a:lnTo>
                  <a:lnTo>
                    <a:pt x="342531" y="65582"/>
                  </a:lnTo>
                  <a:lnTo>
                    <a:pt x="342531" y="65074"/>
                  </a:lnTo>
                  <a:lnTo>
                    <a:pt x="342531" y="64312"/>
                  </a:lnTo>
                  <a:lnTo>
                    <a:pt x="341820" y="64312"/>
                  </a:lnTo>
                  <a:lnTo>
                    <a:pt x="341655" y="63169"/>
                  </a:lnTo>
                  <a:lnTo>
                    <a:pt x="340918" y="64693"/>
                  </a:lnTo>
                  <a:lnTo>
                    <a:pt x="340474" y="63423"/>
                  </a:lnTo>
                  <a:lnTo>
                    <a:pt x="340360" y="64693"/>
                  </a:lnTo>
                  <a:lnTo>
                    <a:pt x="340233" y="65582"/>
                  </a:lnTo>
                  <a:lnTo>
                    <a:pt x="339432" y="63804"/>
                  </a:lnTo>
                  <a:lnTo>
                    <a:pt x="339191" y="67741"/>
                  </a:lnTo>
                  <a:lnTo>
                    <a:pt x="338404" y="68122"/>
                  </a:lnTo>
                  <a:lnTo>
                    <a:pt x="338404" y="66471"/>
                  </a:lnTo>
                  <a:lnTo>
                    <a:pt x="338518" y="65963"/>
                  </a:lnTo>
                  <a:lnTo>
                    <a:pt x="338785" y="65328"/>
                  </a:lnTo>
                  <a:lnTo>
                    <a:pt x="338886" y="65074"/>
                  </a:lnTo>
                  <a:lnTo>
                    <a:pt x="339471" y="63677"/>
                  </a:lnTo>
                  <a:lnTo>
                    <a:pt x="338455" y="65074"/>
                  </a:lnTo>
                  <a:lnTo>
                    <a:pt x="338340" y="64058"/>
                  </a:lnTo>
                  <a:lnTo>
                    <a:pt x="338455" y="63423"/>
                  </a:lnTo>
                  <a:lnTo>
                    <a:pt x="338543" y="63169"/>
                  </a:lnTo>
                  <a:lnTo>
                    <a:pt x="339420" y="60883"/>
                  </a:lnTo>
                  <a:lnTo>
                    <a:pt x="338302" y="63169"/>
                  </a:lnTo>
                  <a:lnTo>
                    <a:pt x="338467" y="60629"/>
                  </a:lnTo>
                  <a:lnTo>
                    <a:pt x="338429" y="58851"/>
                  </a:lnTo>
                  <a:lnTo>
                    <a:pt x="338366" y="58470"/>
                  </a:lnTo>
                  <a:lnTo>
                    <a:pt x="338518" y="58216"/>
                  </a:lnTo>
                  <a:lnTo>
                    <a:pt x="338175" y="58216"/>
                  </a:lnTo>
                  <a:lnTo>
                    <a:pt x="337870" y="60629"/>
                  </a:lnTo>
                  <a:lnTo>
                    <a:pt x="337756" y="60121"/>
                  </a:lnTo>
                  <a:lnTo>
                    <a:pt x="337578" y="60121"/>
                  </a:lnTo>
                  <a:lnTo>
                    <a:pt x="337820" y="59105"/>
                  </a:lnTo>
                  <a:lnTo>
                    <a:pt x="337451" y="60121"/>
                  </a:lnTo>
                  <a:lnTo>
                    <a:pt x="337286" y="60629"/>
                  </a:lnTo>
                  <a:lnTo>
                    <a:pt x="337185" y="62026"/>
                  </a:lnTo>
                  <a:lnTo>
                    <a:pt x="337058" y="63296"/>
                  </a:lnTo>
                  <a:lnTo>
                    <a:pt x="336257" y="65328"/>
                  </a:lnTo>
                  <a:lnTo>
                    <a:pt x="336232" y="64135"/>
                  </a:lnTo>
                  <a:lnTo>
                    <a:pt x="335216" y="66471"/>
                  </a:lnTo>
                  <a:lnTo>
                    <a:pt x="335610" y="64185"/>
                  </a:lnTo>
                  <a:lnTo>
                    <a:pt x="335788" y="63169"/>
                  </a:lnTo>
                  <a:lnTo>
                    <a:pt x="336232" y="64135"/>
                  </a:lnTo>
                  <a:lnTo>
                    <a:pt x="336384" y="64439"/>
                  </a:lnTo>
                  <a:lnTo>
                    <a:pt x="336372" y="64058"/>
                  </a:lnTo>
                  <a:lnTo>
                    <a:pt x="336372" y="62153"/>
                  </a:lnTo>
                  <a:lnTo>
                    <a:pt x="336359" y="59994"/>
                  </a:lnTo>
                  <a:lnTo>
                    <a:pt x="336765" y="59804"/>
                  </a:lnTo>
                  <a:lnTo>
                    <a:pt x="336791" y="58851"/>
                  </a:lnTo>
                  <a:lnTo>
                    <a:pt x="336931" y="58597"/>
                  </a:lnTo>
                  <a:lnTo>
                    <a:pt x="336740" y="55549"/>
                  </a:lnTo>
                  <a:lnTo>
                    <a:pt x="335826" y="62153"/>
                  </a:lnTo>
                  <a:lnTo>
                    <a:pt x="335026" y="61899"/>
                  </a:lnTo>
                  <a:lnTo>
                    <a:pt x="335432" y="60375"/>
                  </a:lnTo>
                  <a:lnTo>
                    <a:pt x="335521" y="59359"/>
                  </a:lnTo>
                  <a:lnTo>
                    <a:pt x="334937" y="61645"/>
                  </a:lnTo>
                  <a:lnTo>
                    <a:pt x="334810" y="62026"/>
                  </a:lnTo>
                  <a:lnTo>
                    <a:pt x="334289" y="63169"/>
                  </a:lnTo>
                  <a:lnTo>
                    <a:pt x="334048" y="61645"/>
                  </a:lnTo>
                  <a:lnTo>
                    <a:pt x="333502" y="64185"/>
                  </a:lnTo>
                  <a:lnTo>
                    <a:pt x="333273" y="63931"/>
                  </a:lnTo>
                  <a:lnTo>
                    <a:pt x="333400" y="64820"/>
                  </a:lnTo>
                  <a:lnTo>
                    <a:pt x="332968" y="66471"/>
                  </a:lnTo>
                  <a:lnTo>
                    <a:pt x="332752" y="66090"/>
                  </a:lnTo>
                  <a:lnTo>
                    <a:pt x="332308" y="66573"/>
                  </a:lnTo>
                  <a:lnTo>
                    <a:pt x="331762" y="68249"/>
                  </a:lnTo>
                  <a:lnTo>
                    <a:pt x="331901" y="67106"/>
                  </a:lnTo>
                  <a:lnTo>
                    <a:pt x="332308" y="63677"/>
                  </a:lnTo>
                  <a:lnTo>
                    <a:pt x="332562" y="61645"/>
                  </a:lnTo>
                  <a:lnTo>
                    <a:pt x="331558" y="63677"/>
                  </a:lnTo>
                  <a:lnTo>
                    <a:pt x="331558" y="63169"/>
                  </a:lnTo>
                  <a:lnTo>
                    <a:pt x="331673" y="62026"/>
                  </a:lnTo>
                  <a:lnTo>
                    <a:pt x="331952" y="61137"/>
                  </a:lnTo>
                  <a:lnTo>
                    <a:pt x="332193" y="60375"/>
                  </a:lnTo>
                  <a:lnTo>
                    <a:pt x="332155" y="59359"/>
                  </a:lnTo>
                  <a:lnTo>
                    <a:pt x="331266" y="61137"/>
                  </a:lnTo>
                  <a:lnTo>
                    <a:pt x="330936" y="61937"/>
                  </a:lnTo>
                  <a:lnTo>
                    <a:pt x="330936" y="63804"/>
                  </a:lnTo>
                  <a:lnTo>
                    <a:pt x="330390" y="65189"/>
                  </a:lnTo>
                  <a:lnTo>
                    <a:pt x="330161" y="67106"/>
                  </a:lnTo>
                  <a:lnTo>
                    <a:pt x="330238" y="65582"/>
                  </a:lnTo>
                  <a:lnTo>
                    <a:pt x="330339" y="64693"/>
                  </a:lnTo>
                  <a:lnTo>
                    <a:pt x="330365" y="64274"/>
                  </a:lnTo>
                  <a:lnTo>
                    <a:pt x="330288" y="64439"/>
                  </a:lnTo>
                  <a:lnTo>
                    <a:pt x="330403" y="63728"/>
                  </a:lnTo>
                  <a:lnTo>
                    <a:pt x="330365" y="64274"/>
                  </a:lnTo>
                  <a:lnTo>
                    <a:pt x="330809" y="63296"/>
                  </a:lnTo>
                  <a:lnTo>
                    <a:pt x="330860" y="63169"/>
                  </a:lnTo>
                  <a:lnTo>
                    <a:pt x="330936" y="63804"/>
                  </a:lnTo>
                  <a:lnTo>
                    <a:pt x="330936" y="61937"/>
                  </a:lnTo>
                  <a:lnTo>
                    <a:pt x="330009" y="64249"/>
                  </a:lnTo>
                  <a:lnTo>
                    <a:pt x="329895" y="64579"/>
                  </a:lnTo>
                  <a:lnTo>
                    <a:pt x="330060" y="64655"/>
                  </a:lnTo>
                  <a:lnTo>
                    <a:pt x="330301" y="63804"/>
                  </a:lnTo>
                  <a:lnTo>
                    <a:pt x="330174" y="64693"/>
                  </a:lnTo>
                  <a:lnTo>
                    <a:pt x="328853" y="69011"/>
                  </a:lnTo>
                  <a:lnTo>
                    <a:pt x="328841" y="67868"/>
                  </a:lnTo>
                  <a:lnTo>
                    <a:pt x="328841" y="67233"/>
                  </a:lnTo>
                  <a:lnTo>
                    <a:pt x="328879" y="66217"/>
                  </a:lnTo>
                  <a:lnTo>
                    <a:pt x="329107" y="65074"/>
                  </a:lnTo>
                  <a:lnTo>
                    <a:pt x="329476" y="63169"/>
                  </a:lnTo>
                  <a:lnTo>
                    <a:pt x="329984" y="60629"/>
                  </a:lnTo>
                  <a:lnTo>
                    <a:pt x="329869" y="58597"/>
                  </a:lnTo>
                  <a:lnTo>
                    <a:pt x="329768" y="57581"/>
                  </a:lnTo>
                  <a:lnTo>
                    <a:pt x="328028" y="63169"/>
                  </a:lnTo>
                  <a:lnTo>
                    <a:pt x="327317" y="61518"/>
                  </a:lnTo>
                  <a:lnTo>
                    <a:pt x="327393" y="62852"/>
                  </a:lnTo>
                  <a:lnTo>
                    <a:pt x="326834" y="65074"/>
                  </a:lnTo>
                  <a:lnTo>
                    <a:pt x="326783" y="63804"/>
                  </a:lnTo>
                  <a:lnTo>
                    <a:pt x="326745" y="62788"/>
                  </a:lnTo>
                  <a:lnTo>
                    <a:pt x="326237" y="63804"/>
                  </a:lnTo>
                  <a:lnTo>
                    <a:pt x="326313" y="63423"/>
                  </a:lnTo>
                  <a:lnTo>
                    <a:pt x="326542" y="62280"/>
                  </a:lnTo>
                  <a:lnTo>
                    <a:pt x="326593" y="61137"/>
                  </a:lnTo>
                  <a:lnTo>
                    <a:pt x="326682" y="59613"/>
                  </a:lnTo>
                  <a:lnTo>
                    <a:pt x="326415" y="61137"/>
                  </a:lnTo>
                  <a:lnTo>
                    <a:pt x="325970" y="59359"/>
                  </a:lnTo>
                  <a:lnTo>
                    <a:pt x="325107" y="63423"/>
                  </a:lnTo>
                  <a:lnTo>
                    <a:pt x="325145" y="60629"/>
                  </a:lnTo>
                  <a:lnTo>
                    <a:pt x="324535" y="59486"/>
                  </a:lnTo>
                  <a:lnTo>
                    <a:pt x="323138" y="66217"/>
                  </a:lnTo>
                  <a:lnTo>
                    <a:pt x="322605" y="65582"/>
                  </a:lnTo>
                  <a:lnTo>
                    <a:pt x="322681" y="64820"/>
                  </a:lnTo>
                  <a:lnTo>
                    <a:pt x="322986" y="63804"/>
                  </a:lnTo>
                  <a:lnTo>
                    <a:pt x="323100" y="63423"/>
                  </a:lnTo>
                  <a:lnTo>
                    <a:pt x="323189" y="61518"/>
                  </a:lnTo>
                  <a:lnTo>
                    <a:pt x="323316" y="61264"/>
                  </a:lnTo>
                  <a:lnTo>
                    <a:pt x="323862" y="60248"/>
                  </a:lnTo>
                  <a:lnTo>
                    <a:pt x="323596" y="60248"/>
                  </a:lnTo>
                  <a:lnTo>
                    <a:pt x="323430" y="59867"/>
                  </a:lnTo>
                  <a:lnTo>
                    <a:pt x="323164" y="61264"/>
                  </a:lnTo>
                  <a:lnTo>
                    <a:pt x="323253" y="59867"/>
                  </a:lnTo>
                  <a:lnTo>
                    <a:pt x="321945" y="63804"/>
                  </a:lnTo>
                  <a:lnTo>
                    <a:pt x="322046" y="61899"/>
                  </a:lnTo>
                  <a:lnTo>
                    <a:pt x="321830" y="62522"/>
                  </a:lnTo>
                  <a:lnTo>
                    <a:pt x="321348" y="64820"/>
                  </a:lnTo>
                  <a:lnTo>
                    <a:pt x="321081" y="64566"/>
                  </a:lnTo>
                  <a:lnTo>
                    <a:pt x="320560" y="64947"/>
                  </a:lnTo>
                  <a:lnTo>
                    <a:pt x="320408" y="67233"/>
                  </a:lnTo>
                  <a:lnTo>
                    <a:pt x="320751" y="60756"/>
                  </a:lnTo>
                  <a:lnTo>
                    <a:pt x="318071" y="67233"/>
                  </a:lnTo>
                  <a:lnTo>
                    <a:pt x="318287" y="62788"/>
                  </a:lnTo>
                  <a:lnTo>
                    <a:pt x="318338" y="61645"/>
                  </a:lnTo>
                  <a:lnTo>
                    <a:pt x="317652" y="62280"/>
                  </a:lnTo>
                  <a:lnTo>
                    <a:pt x="316852" y="62788"/>
                  </a:lnTo>
                  <a:lnTo>
                    <a:pt x="316293" y="62788"/>
                  </a:lnTo>
                  <a:lnTo>
                    <a:pt x="316407" y="62407"/>
                  </a:lnTo>
                  <a:lnTo>
                    <a:pt x="316484" y="61810"/>
                  </a:lnTo>
                  <a:lnTo>
                    <a:pt x="316547" y="62026"/>
                  </a:lnTo>
                  <a:lnTo>
                    <a:pt x="316496" y="61772"/>
                  </a:lnTo>
                  <a:lnTo>
                    <a:pt x="316153" y="59994"/>
                  </a:lnTo>
                  <a:lnTo>
                    <a:pt x="315087" y="67868"/>
                  </a:lnTo>
                  <a:lnTo>
                    <a:pt x="314960" y="67233"/>
                  </a:lnTo>
                  <a:lnTo>
                    <a:pt x="314909" y="66979"/>
                  </a:lnTo>
                  <a:lnTo>
                    <a:pt x="314693" y="65836"/>
                  </a:lnTo>
                  <a:lnTo>
                    <a:pt x="314744" y="63296"/>
                  </a:lnTo>
                  <a:lnTo>
                    <a:pt x="314782" y="62153"/>
                  </a:lnTo>
                  <a:lnTo>
                    <a:pt x="315379" y="63804"/>
                  </a:lnTo>
                  <a:lnTo>
                    <a:pt x="315391" y="62153"/>
                  </a:lnTo>
                  <a:lnTo>
                    <a:pt x="316382" y="55803"/>
                  </a:lnTo>
                  <a:lnTo>
                    <a:pt x="314185" y="63296"/>
                  </a:lnTo>
                  <a:lnTo>
                    <a:pt x="314261" y="61264"/>
                  </a:lnTo>
                  <a:lnTo>
                    <a:pt x="314325" y="59359"/>
                  </a:lnTo>
                  <a:lnTo>
                    <a:pt x="314452" y="59105"/>
                  </a:lnTo>
                  <a:lnTo>
                    <a:pt x="314477" y="56565"/>
                  </a:lnTo>
                  <a:lnTo>
                    <a:pt x="313055" y="61264"/>
                  </a:lnTo>
                  <a:lnTo>
                    <a:pt x="312585" y="60883"/>
                  </a:lnTo>
                  <a:lnTo>
                    <a:pt x="312623" y="59740"/>
                  </a:lnTo>
                  <a:lnTo>
                    <a:pt x="311569" y="63042"/>
                  </a:lnTo>
                  <a:lnTo>
                    <a:pt x="309943" y="64566"/>
                  </a:lnTo>
                  <a:lnTo>
                    <a:pt x="309892" y="65074"/>
                  </a:lnTo>
                  <a:lnTo>
                    <a:pt x="309181" y="65836"/>
                  </a:lnTo>
                  <a:lnTo>
                    <a:pt x="309067" y="63296"/>
                  </a:lnTo>
                  <a:lnTo>
                    <a:pt x="309130" y="62280"/>
                  </a:lnTo>
                  <a:lnTo>
                    <a:pt x="309422" y="60121"/>
                  </a:lnTo>
                  <a:lnTo>
                    <a:pt x="310019" y="60121"/>
                  </a:lnTo>
                  <a:lnTo>
                    <a:pt x="310324" y="56311"/>
                  </a:lnTo>
                  <a:lnTo>
                    <a:pt x="309257" y="60121"/>
                  </a:lnTo>
                  <a:lnTo>
                    <a:pt x="309143" y="59613"/>
                  </a:lnTo>
                  <a:lnTo>
                    <a:pt x="309245" y="58470"/>
                  </a:lnTo>
                  <a:lnTo>
                    <a:pt x="309359" y="57835"/>
                  </a:lnTo>
                  <a:lnTo>
                    <a:pt x="308419" y="58216"/>
                  </a:lnTo>
                  <a:lnTo>
                    <a:pt x="307759" y="62280"/>
                  </a:lnTo>
                  <a:lnTo>
                    <a:pt x="306895" y="61772"/>
                  </a:lnTo>
                  <a:lnTo>
                    <a:pt x="306806" y="62852"/>
                  </a:lnTo>
                  <a:lnTo>
                    <a:pt x="306679" y="63423"/>
                  </a:lnTo>
                  <a:lnTo>
                    <a:pt x="305650" y="66979"/>
                  </a:lnTo>
                  <a:lnTo>
                    <a:pt x="305714" y="66598"/>
                  </a:lnTo>
                  <a:lnTo>
                    <a:pt x="305727" y="66471"/>
                  </a:lnTo>
                  <a:lnTo>
                    <a:pt x="305930" y="65328"/>
                  </a:lnTo>
                  <a:lnTo>
                    <a:pt x="306082" y="64439"/>
                  </a:lnTo>
                  <a:lnTo>
                    <a:pt x="306158" y="63931"/>
                  </a:lnTo>
                  <a:lnTo>
                    <a:pt x="306235" y="63550"/>
                  </a:lnTo>
                  <a:lnTo>
                    <a:pt x="306730" y="60629"/>
                  </a:lnTo>
                  <a:lnTo>
                    <a:pt x="305752" y="63550"/>
                  </a:lnTo>
                  <a:lnTo>
                    <a:pt x="306247" y="59486"/>
                  </a:lnTo>
                  <a:lnTo>
                    <a:pt x="305752" y="60375"/>
                  </a:lnTo>
                  <a:lnTo>
                    <a:pt x="304457" y="63296"/>
                  </a:lnTo>
                  <a:lnTo>
                    <a:pt x="303745" y="63931"/>
                  </a:lnTo>
                  <a:lnTo>
                    <a:pt x="303784" y="63804"/>
                  </a:lnTo>
                  <a:lnTo>
                    <a:pt x="304139" y="62522"/>
                  </a:lnTo>
                  <a:lnTo>
                    <a:pt x="303441" y="63804"/>
                  </a:lnTo>
                  <a:lnTo>
                    <a:pt x="302780" y="63677"/>
                  </a:lnTo>
                  <a:lnTo>
                    <a:pt x="304114" y="55803"/>
                  </a:lnTo>
                  <a:lnTo>
                    <a:pt x="301383" y="61391"/>
                  </a:lnTo>
                  <a:lnTo>
                    <a:pt x="301434" y="60756"/>
                  </a:lnTo>
                  <a:lnTo>
                    <a:pt x="301472" y="60121"/>
                  </a:lnTo>
                  <a:lnTo>
                    <a:pt x="301637" y="57962"/>
                  </a:lnTo>
                  <a:lnTo>
                    <a:pt x="301840" y="55168"/>
                  </a:lnTo>
                  <a:lnTo>
                    <a:pt x="300228" y="57962"/>
                  </a:lnTo>
                  <a:lnTo>
                    <a:pt x="299694" y="53644"/>
                  </a:lnTo>
                  <a:lnTo>
                    <a:pt x="298259" y="53898"/>
                  </a:lnTo>
                  <a:lnTo>
                    <a:pt x="297840" y="60121"/>
                  </a:lnTo>
                  <a:lnTo>
                    <a:pt x="297827" y="54025"/>
                  </a:lnTo>
                  <a:lnTo>
                    <a:pt x="297700" y="54991"/>
                  </a:lnTo>
                  <a:lnTo>
                    <a:pt x="297510" y="53860"/>
                  </a:lnTo>
                  <a:lnTo>
                    <a:pt x="297573" y="55994"/>
                  </a:lnTo>
                  <a:lnTo>
                    <a:pt x="297014" y="60375"/>
                  </a:lnTo>
                  <a:lnTo>
                    <a:pt x="296633" y="60756"/>
                  </a:lnTo>
                  <a:lnTo>
                    <a:pt x="296583" y="60388"/>
                  </a:lnTo>
                  <a:lnTo>
                    <a:pt x="296570" y="60185"/>
                  </a:lnTo>
                  <a:lnTo>
                    <a:pt x="296672" y="58928"/>
                  </a:lnTo>
                  <a:lnTo>
                    <a:pt x="297484" y="56565"/>
                  </a:lnTo>
                  <a:lnTo>
                    <a:pt x="296316" y="57099"/>
                  </a:lnTo>
                  <a:lnTo>
                    <a:pt x="296545" y="60071"/>
                  </a:lnTo>
                  <a:lnTo>
                    <a:pt x="296291" y="57708"/>
                  </a:lnTo>
                  <a:lnTo>
                    <a:pt x="296278" y="57581"/>
                  </a:lnTo>
                  <a:lnTo>
                    <a:pt x="296176" y="56565"/>
                  </a:lnTo>
                  <a:lnTo>
                    <a:pt x="296176" y="54406"/>
                  </a:lnTo>
                  <a:lnTo>
                    <a:pt x="296646" y="54914"/>
                  </a:lnTo>
                  <a:lnTo>
                    <a:pt x="296697" y="54406"/>
                  </a:lnTo>
                  <a:lnTo>
                    <a:pt x="296684" y="53390"/>
                  </a:lnTo>
                  <a:lnTo>
                    <a:pt x="296303" y="53009"/>
                  </a:lnTo>
                  <a:lnTo>
                    <a:pt x="296392" y="52247"/>
                  </a:lnTo>
                  <a:lnTo>
                    <a:pt x="296862" y="50850"/>
                  </a:lnTo>
                  <a:lnTo>
                    <a:pt x="296735" y="49441"/>
                  </a:lnTo>
                  <a:lnTo>
                    <a:pt x="296672" y="48945"/>
                  </a:lnTo>
                  <a:lnTo>
                    <a:pt x="296456" y="51231"/>
                  </a:lnTo>
                  <a:lnTo>
                    <a:pt x="295973" y="52247"/>
                  </a:lnTo>
                  <a:lnTo>
                    <a:pt x="295694" y="51231"/>
                  </a:lnTo>
                  <a:lnTo>
                    <a:pt x="295795" y="54406"/>
                  </a:lnTo>
                  <a:lnTo>
                    <a:pt x="294398" y="57581"/>
                  </a:lnTo>
                  <a:lnTo>
                    <a:pt x="294474" y="57073"/>
                  </a:lnTo>
                  <a:lnTo>
                    <a:pt x="294500" y="56946"/>
                  </a:lnTo>
                  <a:lnTo>
                    <a:pt x="294830" y="54787"/>
                  </a:lnTo>
                  <a:lnTo>
                    <a:pt x="295262" y="51993"/>
                  </a:lnTo>
                  <a:lnTo>
                    <a:pt x="295744" y="48818"/>
                  </a:lnTo>
                  <a:lnTo>
                    <a:pt x="294297" y="51993"/>
                  </a:lnTo>
                  <a:lnTo>
                    <a:pt x="294525" y="51231"/>
                  </a:lnTo>
                  <a:lnTo>
                    <a:pt x="294881" y="50088"/>
                  </a:lnTo>
                  <a:lnTo>
                    <a:pt x="294208" y="51231"/>
                  </a:lnTo>
                  <a:lnTo>
                    <a:pt x="293027" y="49834"/>
                  </a:lnTo>
                  <a:lnTo>
                    <a:pt x="291833" y="54787"/>
                  </a:lnTo>
                  <a:lnTo>
                    <a:pt x="291960" y="52374"/>
                  </a:lnTo>
                  <a:lnTo>
                    <a:pt x="292239" y="51866"/>
                  </a:lnTo>
                  <a:lnTo>
                    <a:pt x="291134" y="50977"/>
                  </a:lnTo>
                  <a:lnTo>
                    <a:pt x="288848" y="56946"/>
                  </a:lnTo>
                  <a:lnTo>
                    <a:pt x="288836" y="56819"/>
                  </a:lnTo>
                  <a:lnTo>
                    <a:pt x="288531" y="55041"/>
                  </a:lnTo>
                  <a:lnTo>
                    <a:pt x="288429" y="54406"/>
                  </a:lnTo>
                  <a:lnTo>
                    <a:pt x="288556" y="52501"/>
                  </a:lnTo>
                  <a:lnTo>
                    <a:pt x="288620" y="52120"/>
                  </a:lnTo>
                  <a:lnTo>
                    <a:pt x="288328" y="52628"/>
                  </a:lnTo>
                  <a:lnTo>
                    <a:pt x="287845" y="55041"/>
                  </a:lnTo>
                  <a:lnTo>
                    <a:pt x="287820" y="54406"/>
                  </a:lnTo>
                  <a:lnTo>
                    <a:pt x="287947" y="52412"/>
                  </a:lnTo>
                  <a:lnTo>
                    <a:pt x="287959" y="51739"/>
                  </a:lnTo>
                  <a:lnTo>
                    <a:pt x="287020" y="54406"/>
                  </a:lnTo>
                  <a:lnTo>
                    <a:pt x="286918" y="53898"/>
                  </a:lnTo>
                  <a:lnTo>
                    <a:pt x="287007" y="52882"/>
                  </a:lnTo>
                  <a:lnTo>
                    <a:pt x="287248" y="52006"/>
                  </a:lnTo>
                  <a:lnTo>
                    <a:pt x="287159" y="51358"/>
                  </a:lnTo>
                  <a:lnTo>
                    <a:pt x="286385" y="49580"/>
                  </a:lnTo>
                  <a:lnTo>
                    <a:pt x="284962" y="55803"/>
                  </a:lnTo>
                  <a:lnTo>
                    <a:pt x="283870" y="56819"/>
                  </a:lnTo>
                  <a:lnTo>
                    <a:pt x="283895" y="56565"/>
                  </a:lnTo>
                  <a:lnTo>
                    <a:pt x="283959" y="56057"/>
                  </a:lnTo>
                  <a:lnTo>
                    <a:pt x="284187" y="54279"/>
                  </a:lnTo>
                  <a:lnTo>
                    <a:pt x="284302" y="53263"/>
                  </a:lnTo>
                  <a:lnTo>
                    <a:pt x="284200" y="51739"/>
                  </a:lnTo>
                  <a:lnTo>
                    <a:pt x="283375" y="49961"/>
                  </a:lnTo>
                  <a:lnTo>
                    <a:pt x="283413" y="49199"/>
                  </a:lnTo>
                  <a:lnTo>
                    <a:pt x="282092" y="48437"/>
                  </a:lnTo>
                  <a:lnTo>
                    <a:pt x="280606" y="52628"/>
                  </a:lnTo>
                  <a:lnTo>
                    <a:pt x="279133" y="54279"/>
                  </a:lnTo>
                  <a:lnTo>
                    <a:pt x="279082" y="53009"/>
                  </a:lnTo>
                  <a:lnTo>
                    <a:pt x="279031" y="51866"/>
                  </a:lnTo>
                  <a:lnTo>
                    <a:pt x="278930" y="49199"/>
                  </a:lnTo>
                  <a:lnTo>
                    <a:pt x="276707" y="51866"/>
                  </a:lnTo>
                  <a:lnTo>
                    <a:pt x="275742" y="48945"/>
                  </a:lnTo>
                  <a:lnTo>
                    <a:pt x="275818" y="49961"/>
                  </a:lnTo>
                  <a:lnTo>
                    <a:pt x="275361" y="52476"/>
                  </a:lnTo>
                  <a:lnTo>
                    <a:pt x="275234" y="52755"/>
                  </a:lnTo>
                  <a:lnTo>
                    <a:pt x="275056" y="53009"/>
                  </a:lnTo>
                  <a:lnTo>
                    <a:pt x="274853" y="51993"/>
                  </a:lnTo>
                  <a:lnTo>
                    <a:pt x="273888" y="56057"/>
                  </a:lnTo>
                  <a:lnTo>
                    <a:pt x="273964" y="55422"/>
                  </a:lnTo>
                  <a:lnTo>
                    <a:pt x="274015" y="55041"/>
                  </a:lnTo>
                  <a:lnTo>
                    <a:pt x="274116" y="54152"/>
                  </a:lnTo>
                  <a:lnTo>
                    <a:pt x="274396" y="51866"/>
                  </a:lnTo>
                  <a:lnTo>
                    <a:pt x="274485" y="51993"/>
                  </a:lnTo>
                  <a:lnTo>
                    <a:pt x="274497" y="51866"/>
                  </a:lnTo>
                  <a:lnTo>
                    <a:pt x="274650" y="48818"/>
                  </a:lnTo>
                  <a:lnTo>
                    <a:pt x="274701" y="47802"/>
                  </a:lnTo>
                  <a:lnTo>
                    <a:pt x="273964" y="48818"/>
                  </a:lnTo>
                  <a:lnTo>
                    <a:pt x="273507" y="48691"/>
                  </a:lnTo>
                  <a:lnTo>
                    <a:pt x="272846" y="54152"/>
                  </a:lnTo>
                  <a:lnTo>
                    <a:pt x="272389" y="52247"/>
                  </a:lnTo>
                  <a:lnTo>
                    <a:pt x="272122" y="51104"/>
                  </a:lnTo>
                  <a:lnTo>
                    <a:pt x="270916" y="51485"/>
                  </a:lnTo>
                  <a:lnTo>
                    <a:pt x="269798" y="52247"/>
                  </a:lnTo>
                  <a:lnTo>
                    <a:pt x="269570" y="50977"/>
                  </a:lnTo>
                  <a:lnTo>
                    <a:pt x="269328" y="49580"/>
                  </a:lnTo>
                  <a:lnTo>
                    <a:pt x="268897" y="50977"/>
                  </a:lnTo>
                  <a:lnTo>
                    <a:pt x="268516" y="50850"/>
                  </a:lnTo>
                  <a:lnTo>
                    <a:pt x="268084" y="52247"/>
                  </a:lnTo>
                  <a:lnTo>
                    <a:pt x="268312" y="49961"/>
                  </a:lnTo>
                  <a:lnTo>
                    <a:pt x="268262" y="49199"/>
                  </a:lnTo>
                  <a:lnTo>
                    <a:pt x="267690" y="48564"/>
                  </a:lnTo>
                  <a:lnTo>
                    <a:pt x="267246" y="48056"/>
                  </a:lnTo>
                  <a:lnTo>
                    <a:pt x="266128" y="48564"/>
                  </a:lnTo>
                  <a:lnTo>
                    <a:pt x="266534" y="46532"/>
                  </a:lnTo>
                  <a:lnTo>
                    <a:pt x="265976" y="46278"/>
                  </a:lnTo>
                  <a:lnTo>
                    <a:pt x="265010" y="55041"/>
                  </a:lnTo>
                  <a:lnTo>
                    <a:pt x="264464" y="55041"/>
                  </a:lnTo>
                  <a:lnTo>
                    <a:pt x="264591" y="52628"/>
                  </a:lnTo>
                  <a:lnTo>
                    <a:pt x="264655" y="51485"/>
                  </a:lnTo>
                  <a:lnTo>
                    <a:pt x="264693" y="50723"/>
                  </a:lnTo>
                  <a:lnTo>
                    <a:pt x="263677" y="50596"/>
                  </a:lnTo>
                  <a:lnTo>
                    <a:pt x="263004" y="46659"/>
                  </a:lnTo>
                  <a:lnTo>
                    <a:pt x="261645" y="50596"/>
                  </a:lnTo>
                  <a:lnTo>
                    <a:pt x="261874" y="48691"/>
                  </a:lnTo>
                  <a:lnTo>
                    <a:pt x="262051" y="48564"/>
                  </a:lnTo>
                  <a:lnTo>
                    <a:pt x="261581" y="48310"/>
                  </a:lnTo>
                  <a:lnTo>
                    <a:pt x="261302" y="47548"/>
                  </a:lnTo>
                  <a:lnTo>
                    <a:pt x="260502" y="45389"/>
                  </a:lnTo>
                  <a:lnTo>
                    <a:pt x="260362" y="47828"/>
                  </a:lnTo>
                  <a:lnTo>
                    <a:pt x="258470" y="52628"/>
                  </a:lnTo>
                  <a:lnTo>
                    <a:pt x="258813" y="49707"/>
                  </a:lnTo>
                  <a:lnTo>
                    <a:pt x="258025" y="53390"/>
                  </a:lnTo>
                  <a:lnTo>
                    <a:pt x="257924" y="54406"/>
                  </a:lnTo>
                  <a:lnTo>
                    <a:pt x="257200" y="55422"/>
                  </a:lnTo>
                  <a:lnTo>
                    <a:pt x="257073" y="52247"/>
                  </a:lnTo>
                  <a:lnTo>
                    <a:pt x="256768" y="56565"/>
                  </a:lnTo>
                  <a:lnTo>
                    <a:pt x="256349" y="55041"/>
                  </a:lnTo>
                  <a:lnTo>
                    <a:pt x="256463" y="54279"/>
                  </a:lnTo>
                  <a:lnTo>
                    <a:pt x="256692" y="53263"/>
                  </a:lnTo>
                  <a:lnTo>
                    <a:pt x="256705" y="53124"/>
                  </a:lnTo>
                  <a:lnTo>
                    <a:pt x="256235" y="52882"/>
                  </a:lnTo>
                  <a:lnTo>
                    <a:pt x="256120" y="54152"/>
                  </a:lnTo>
                  <a:lnTo>
                    <a:pt x="255752" y="55676"/>
                  </a:lnTo>
                  <a:lnTo>
                    <a:pt x="255638" y="56057"/>
                  </a:lnTo>
                  <a:lnTo>
                    <a:pt x="255244" y="57073"/>
                  </a:lnTo>
                  <a:lnTo>
                    <a:pt x="255193" y="56819"/>
                  </a:lnTo>
                  <a:lnTo>
                    <a:pt x="255041" y="56184"/>
                  </a:lnTo>
                  <a:lnTo>
                    <a:pt x="254914" y="55676"/>
                  </a:lnTo>
                  <a:lnTo>
                    <a:pt x="255016" y="52501"/>
                  </a:lnTo>
                  <a:lnTo>
                    <a:pt x="254749" y="54279"/>
                  </a:lnTo>
                  <a:lnTo>
                    <a:pt x="254266" y="56184"/>
                  </a:lnTo>
                  <a:lnTo>
                    <a:pt x="254165" y="55803"/>
                  </a:lnTo>
                  <a:lnTo>
                    <a:pt x="254292" y="53771"/>
                  </a:lnTo>
                  <a:lnTo>
                    <a:pt x="254190" y="52882"/>
                  </a:lnTo>
                  <a:lnTo>
                    <a:pt x="254114" y="52628"/>
                  </a:lnTo>
                  <a:lnTo>
                    <a:pt x="253809" y="51625"/>
                  </a:lnTo>
                  <a:lnTo>
                    <a:pt x="253695" y="52628"/>
                  </a:lnTo>
                  <a:lnTo>
                    <a:pt x="253593" y="52412"/>
                  </a:lnTo>
                  <a:lnTo>
                    <a:pt x="252780" y="56819"/>
                  </a:lnTo>
                  <a:lnTo>
                    <a:pt x="252590" y="54660"/>
                  </a:lnTo>
                  <a:lnTo>
                    <a:pt x="252501" y="52120"/>
                  </a:lnTo>
                  <a:lnTo>
                    <a:pt x="252476" y="51993"/>
                  </a:lnTo>
                  <a:lnTo>
                    <a:pt x="252437" y="51866"/>
                  </a:lnTo>
                  <a:lnTo>
                    <a:pt x="252234" y="51104"/>
                  </a:lnTo>
                  <a:lnTo>
                    <a:pt x="252145" y="50596"/>
                  </a:lnTo>
                  <a:lnTo>
                    <a:pt x="252171" y="49961"/>
                  </a:lnTo>
                  <a:lnTo>
                    <a:pt x="252196" y="49326"/>
                  </a:lnTo>
                  <a:lnTo>
                    <a:pt x="251904" y="49961"/>
                  </a:lnTo>
                  <a:lnTo>
                    <a:pt x="251879" y="49834"/>
                  </a:lnTo>
                  <a:lnTo>
                    <a:pt x="251726" y="49199"/>
                  </a:lnTo>
                  <a:lnTo>
                    <a:pt x="251587" y="49072"/>
                  </a:lnTo>
                  <a:lnTo>
                    <a:pt x="251714" y="47929"/>
                  </a:lnTo>
                  <a:lnTo>
                    <a:pt x="251726" y="47802"/>
                  </a:lnTo>
                  <a:lnTo>
                    <a:pt x="251815" y="46913"/>
                  </a:lnTo>
                  <a:lnTo>
                    <a:pt x="251587" y="47231"/>
                  </a:lnTo>
                  <a:lnTo>
                    <a:pt x="251587" y="47929"/>
                  </a:lnTo>
                  <a:lnTo>
                    <a:pt x="251523" y="49072"/>
                  </a:lnTo>
                  <a:lnTo>
                    <a:pt x="251371" y="49174"/>
                  </a:lnTo>
                  <a:lnTo>
                    <a:pt x="251371" y="68884"/>
                  </a:lnTo>
                  <a:lnTo>
                    <a:pt x="251206" y="68757"/>
                  </a:lnTo>
                  <a:lnTo>
                    <a:pt x="251053" y="68630"/>
                  </a:lnTo>
                  <a:lnTo>
                    <a:pt x="250850" y="68630"/>
                  </a:lnTo>
                  <a:lnTo>
                    <a:pt x="250977" y="67233"/>
                  </a:lnTo>
                  <a:lnTo>
                    <a:pt x="251091" y="66598"/>
                  </a:lnTo>
                  <a:lnTo>
                    <a:pt x="251155" y="67614"/>
                  </a:lnTo>
                  <a:lnTo>
                    <a:pt x="251256" y="67932"/>
                  </a:lnTo>
                  <a:lnTo>
                    <a:pt x="251371" y="68884"/>
                  </a:lnTo>
                  <a:lnTo>
                    <a:pt x="251371" y="49174"/>
                  </a:lnTo>
                  <a:lnTo>
                    <a:pt x="251256" y="49326"/>
                  </a:lnTo>
                  <a:lnTo>
                    <a:pt x="251129" y="49834"/>
                  </a:lnTo>
                  <a:lnTo>
                    <a:pt x="251371" y="48310"/>
                  </a:lnTo>
                  <a:lnTo>
                    <a:pt x="251587" y="47929"/>
                  </a:lnTo>
                  <a:lnTo>
                    <a:pt x="251587" y="47231"/>
                  </a:lnTo>
                  <a:lnTo>
                    <a:pt x="251167" y="47802"/>
                  </a:lnTo>
                  <a:lnTo>
                    <a:pt x="250939" y="47675"/>
                  </a:lnTo>
                  <a:lnTo>
                    <a:pt x="250571" y="50596"/>
                  </a:lnTo>
                  <a:lnTo>
                    <a:pt x="250304" y="50088"/>
                  </a:lnTo>
                  <a:lnTo>
                    <a:pt x="250304" y="52349"/>
                  </a:lnTo>
                  <a:lnTo>
                    <a:pt x="250532" y="52158"/>
                  </a:lnTo>
                  <a:lnTo>
                    <a:pt x="250494" y="52920"/>
                  </a:lnTo>
                  <a:lnTo>
                    <a:pt x="250659" y="52031"/>
                  </a:lnTo>
                  <a:lnTo>
                    <a:pt x="250723" y="51866"/>
                  </a:lnTo>
                  <a:lnTo>
                    <a:pt x="250672" y="52120"/>
                  </a:lnTo>
                  <a:lnTo>
                    <a:pt x="251079" y="51993"/>
                  </a:lnTo>
                  <a:lnTo>
                    <a:pt x="251345" y="51993"/>
                  </a:lnTo>
                  <a:lnTo>
                    <a:pt x="250571" y="54660"/>
                  </a:lnTo>
                  <a:lnTo>
                    <a:pt x="250494" y="53009"/>
                  </a:lnTo>
                  <a:lnTo>
                    <a:pt x="250139" y="54698"/>
                  </a:lnTo>
                  <a:lnTo>
                    <a:pt x="250139" y="68757"/>
                  </a:lnTo>
                  <a:lnTo>
                    <a:pt x="250139" y="68884"/>
                  </a:lnTo>
                  <a:lnTo>
                    <a:pt x="249821" y="69011"/>
                  </a:lnTo>
                  <a:lnTo>
                    <a:pt x="250139" y="68757"/>
                  </a:lnTo>
                  <a:lnTo>
                    <a:pt x="250139" y="54698"/>
                  </a:lnTo>
                  <a:lnTo>
                    <a:pt x="249504" y="57708"/>
                  </a:lnTo>
                  <a:lnTo>
                    <a:pt x="249593" y="55676"/>
                  </a:lnTo>
                  <a:lnTo>
                    <a:pt x="249593" y="55549"/>
                  </a:lnTo>
                  <a:lnTo>
                    <a:pt x="249478" y="52247"/>
                  </a:lnTo>
                  <a:lnTo>
                    <a:pt x="249364" y="51485"/>
                  </a:lnTo>
                  <a:lnTo>
                    <a:pt x="249428" y="50215"/>
                  </a:lnTo>
                  <a:lnTo>
                    <a:pt x="249580" y="48691"/>
                  </a:lnTo>
                  <a:lnTo>
                    <a:pt x="248589" y="50215"/>
                  </a:lnTo>
                  <a:lnTo>
                    <a:pt x="247675" y="49580"/>
                  </a:lnTo>
                  <a:lnTo>
                    <a:pt x="246316" y="54787"/>
                  </a:lnTo>
                  <a:lnTo>
                    <a:pt x="245935" y="55549"/>
                  </a:lnTo>
                  <a:lnTo>
                    <a:pt x="245973" y="55295"/>
                  </a:lnTo>
                  <a:lnTo>
                    <a:pt x="246189" y="53898"/>
                  </a:lnTo>
                  <a:lnTo>
                    <a:pt x="246316" y="52882"/>
                  </a:lnTo>
                  <a:lnTo>
                    <a:pt x="246240" y="52501"/>
                  </a:lnTo>
                  <a:lnTo>
                    <a:pt x="245732" y="51866"/>
                  </a:lnTo>
                  <a:lnTo>
                    <a:pt x="245529" y="51612"/>
                  </a:lnTo>
                  <a:lnTo>
                    <a:pt x="245452" y="52006"/>
                  </a:lnTo>
                  <a:lnTo>
                    <a:pt x="245389" y="52285"/>
                  </a:lnTo>
                  <a:lnTo>
                    <a:pt x="244741" y="55295"/>
                  </a:lnTo>
                  <a:lnTo>
                    <a:pt x="244652" y="54660"/>
                  </a:lnTo>
                  <a:lnTo>
                    <a:pt x="244525" y="53771"/>
                  </a:lnTo>
                  <a:lnTo>
                    <a:pt x="244589" y="53390"/>
                  </a:lnTo>
                  <a:lnTo>
                    <a:pt x="245325" y="52374"/>
                  </a:lnTo>
                  <a:lnTo>
                    <a:pt x="245452" y="52006"/>
                  </a:lnTo>
                  <a:lnTo>
                    <a:pt x="244817" y="52374"/>
                  </a:lnTo>
                  <a:lnTo>
                    <a:pt x="245033" y="51612"/>
                  </a:lnTo>
                  <a:lnTo>
                    <a:pt x="244932" y="50850"/>
                  </a:lnTo>
                  <a:lnTo>
                    <a:pt x="244398" y="49834"/>
                  </a:lnTo>
                  <a:lnTo>
                    <a:pt x="241579" y="54406"/>
                  </a:lnTo>
                  <a:lnTo>
                    <a:pt x="241414" y="54660"/>
                  </a:lnTo>
                  <a:lnTo>
                    <a:pt x="241147" y="53644"/>
                  </a:lnTo>
                  <a:lnTo>
                    <a:pt x="240804" y="52247"/>
                  </a:lnTo>
                  <a:lnTo>
                    <a:pt x="240792" y="52755"/>
                  </a:lnTo>
                  <a:lnTo>
                    <a:pt x="240665" y="53644"/>
                  </a:lnTo>
                  <a:lnTo>
                    <a:pt x="239814" y="49834"/>
                  </a:lnTo>
                  <a:lnTo>
                    <a:pt x="235864" y="55676"/>
                  </a:lnTo>
                  <a:lnTo>
                    <a:pt x="235889" y="54914"/>
                  </a:lnTo>
                  <a:lnTo>
                    <a:pt x="235927" y="52501"/>
                  </a:lnTo>
                  <a:lnTo>
                    <a:pt x="235915" y="48564"/>
                  </a:lnTo>
                  <a:lnTo>
                    <a:pt x="235013" y="50977"/>
                  </a:lnTo>
                  <a:lnTo>
                    <a:pt x="234010" y="52501"/>
                  </a:lnTo>
                  <a:lnTo>
                    <a:pt x="235064" y="49580"/>
                  </a:lnTo>
                  <a:lnTo>
                    <a:pt x="233210" y="52755"/>
                  </a:lnTo>
                  <a:lnTo>
                    <a:pt x="231381" y="54914"/>
                  </a:lnTo>
                  <a:lnTo>
                    <a:pt x="232511" y="51993"/>
                  </a:lnTo>
                  <a:lnTo>
                    <a:pt x="232752" y="51358"/>
                  </a:lnTo>
                  <a:lnTo>
                    <a:pt x="235140" y="45135"/>
                  </a:lnTo>
                  <a:lnTo>
                    <a:pt x="232244" y="49326"/>
                  </a:lnTo>
                  <a:lnTo>
                    <a:pt x="231432" y="51358"/>
                  </a:lnTo>
                  <a:lnTo>
                    <a:pt x="231305" y="50850"/>
                  </a:lnTo>
                  <a:lnTo>
                    <a:pt x="229870" y="51993"/>
                  </a:lnTo>
                  <a:lnTo>
                    <a:pt x="229933" y="51866"/>
                  </a:lnTo>
                  <a:lnTo>
                    <a:pt x="229920" y="51739"/>
                  </a:lnTo>
                  <a:lnTo>
                    <a:pt x="230111" y="51231"/>
                  </a:lnTo>
                  <a:lnTo>
                    <a:pt x="230378" y="50596"/>
                  </a:lnTo>
                  <a:lnTo>
                    <a:pt x="231076" y="49199"/>
                  </a:lnTo>
                  <a:lnTo>
                    <a:pt x="228981" y="51231"/>
                  </a:lnTo>
                  <a:lnTo>
                    <a:pt x="229082" y="49834"/>
                  </a:lnTo>
                  <a:lnTo>
                    <a:pt x="232232" y="45643"/>
                  </a:lnTo>
                  <a:lnTo>
                    <a:pt x="231686" y="44881"/>
                  </a:lnTo>
                  <a:lnTo>
                    <a:pt x="231127" y="45262"/>
                  </a:lnTo>
                  <a:lnTo>
                    <a:pt x="228422" y="48564"/>
                  </a:lnTo>
                  <a:lnTo>
                    <a:pt x="228053" y="49326"/>
                  </a:lnTo>
                  <a:lnTo>
                    <a:pt x="227926" y="49961"/>
                  </a:lnTo>
                  <a:lnTo>
                    <a:pt x="227711" y="50596"/>
                  </a:lnTo>
                  <a:lnTo>
                    <a:pt x="226872" y="52120"/>
                  </a:lnTo>
                  <a:lnTo>
                    <a:pt x="226110" y="52628"/>
                  </a:lnTo>
                  <a:lnTo>
                    <a:pt x="223532" y="56819"/>
                  </a:lnTo>
                  <a:lnTo>
                    <a:pt x="220535" y="60756"/>
                  </a:lnTo>
                  <a:lnTo>
                    <a:pt x="219786" y="64312"/>
                  </a:lnTo>
                  <a:lnTo>
                    <a:pt x="221996" y="62153"/>
                  </a:lnTo>
                  <a:lnTo>
                    <a:pt x="221043" y="64312"/>
                  </a:lnTo>
                  <a:lnTo>
                    <a:pt x="221716" y="63550"/>
                  </a:lnTo>
                  <a:lnTo>
                    <a:pt x="221157" y="64655"/>
                  </a:lnTo>
                  <a:lnTo>
                    <a:pt x="220853" y="65468"/>
                  </a:lnTo>
                  <a:lnTo>
                    <a:pt x="220726" y="66090"/>
                  </a:lnTo>
                  <a:lnTo>
                    <a:pt x="222681" y="63550"/>
                  </a:lnTo>
                  <a:lnTo>
                    <a:pt x="223202" y="62865"/>
                  </a:lnTo>
                  <a:lnTo>
                    <a:pt x="223126" y="63436"/>
                  </a:lnTo>
                  <a:lnTo>
                    <a:pt x="223558" y="62522"/>
                  </a:lnTo>
                  <a:lnTo>
                    <a:pt x="223342" y="62699"/>
                  </a:lnTo>
                  <a:lnTo>
                    <a:pt x="223659" y="62280"/>
                  </a:lnTo>
                  <a:lnTo>
                    <a:pt x="223558" y="62522"/>
                  </a:lnTo>
                  <a:lnTo>
                    <a:pt x="223824" y="62280"/>
                  </a:lnTo>
                  <a:lnTo>
                    <a:pt x="223964" y="62153"/>
                  </a:lnTo>
                  <a:lnTo>
                    <a:pt x="224409" y="61772"/>
                  </a:lnTo>
                  <a:lnTo>
                    <a:pt x="223748" y="63804"/>
                  </a:lnTo>
                  <a:lnTo>
                    <a:pt x="222808" y="65455"/>
                  </a:lnTo>
                  <a:lnTo>
                    <a:pt x="224066" y="63931"/>
                  </a:lnTo>
                  <a:lnTo>
                    <a:pt x="223481" y="65189"/>
                  </a:lnTo>
                  <a:lnTo>
                    <a:pt x="223227" y="65646"/>
                  </a:lnTo>
                  <a:lnTo>
                    <a:pt x="223735" y="65074"/>
                  </a:lnTo>
                  <a:lnTo>
                    <a:pt x="223939" y="66090"/>
                  </a:lnTo>
                  <a:lnTo>
                    <a:pt x="224561" y="65074"/>
                  </a:lnTo>
                  <a:lnTo>
                    <a:pt x="225247" y="63931"/>
                  </a:lnTo>
                  <a:lnTo>
                    <a:pt x="224434" y="66471"/>
                  </a:lnTo>
                  <a:lnTo>
                    <a:pt x="226606" y="63931"/>
                  </a:lnTo>
                  <a:lnTo>
                    <a:pt x="226720" y="63804"/>
                  </a:lnTo>
                  <a:lnTo>
                    <a:pt x="224777" y="67995"/>
                  </a:lnTo>
                  <a:lnTo>
                    <a:pt x="225374" y="66979"/>
                  </a:lnTo>
                  <a:lnTo>
                    <a:pt x="226910" y="64947"/>
                  </a:lnTo>
                  <a:lnTo>
                    <a:pt x="227291" y="64947"/>
                  </a:lnTo>
                  <a:lnTo>
                    <a:pt x="224523" y="69773"/>
                  </a:lnTo>
                  <a:lnTo>
                    <a:pt x="228409" y="65709"/>
                  </a:lnTo>
                  <a:lnTo>
                    <a:pt x="226009" y="71170"/>
                  </a:lnTo>
                  <a:lnTo>
                    <a:pt x="228333" y="66725"/>
                  </a:lnTo>
                  <a:lnTo>
                    <a:pt x="228523" y="69773"/>
                  </a:lnTo>
                  <a:lnTo>
                    <a:pt x="230276" y="67487"/>
                  </a:lnTo>
                  <a:lnTo>
                    <a:pt x="230009" y="67995"/>
                  </a:lnTo>
                  <a:lnTo>
                    <a:pt x="229882" y="68503"/>
                  </a:lnTo>
                  <a:lnTo>
                    <a:pt x="229946" y="68630"/>
                  </a:lnTo>
                  <a:lnTo>
                    <a:pt x="230060" y="68973"/>
                  </a:lnTo>
                  <a:lnTo>
                    <a:pt x="229781" y="70027"/>
                  </a:lnTo>
                  <a:lnTo>
                    <a:pt x="229717" y="71297"/>
                  </a:lnTo>
                  <a:lnTo>
                    <a:pt x="231051" y="67487"/>
                  </a:lnTo>
                  <a:lnTo>
                    <a:pt x="231089" y="67360"/>
                  </a:lnTo>
                  <a:lnTo>
                    <a:pt x="232105" y="66725"/>
                  </a:lnTo>
                  <a:lnTo>
                    <a:pt x="232600" y="65709"/>
                  </a:lnTo>
                  <a:lnTo>
                    <a:pt x="232981" y="64947"/>
                  </a:lnTo>
                  <a:lnTo>
                    <a:pt x="233235" y="64439"/>
                  </a:lnTo>
                  <a:lnTo>
                    <a:pt x="232549" y="68376"/>
                  </a:lnTo>
                  <a:lnTo>
                    <a:pt x="231432" y="68884"/>
                  </a:lnTo>
                  <a:lnTo>
                    <a:pt x="230403" y="72567"/>
                  </a:lnTo>
                  <a:lnTo>
                    <a:pt x="231419" y="69392"/>
                  </a:lnTo>
                  <a:lnTo>
                    <a:pt x="232397" y="69773"/>
                  </a:lnTo>
                  <a:lnTo>
                    <a:pt x="232498" y="69392"/>
                  </a:lnTo>
                  <a:lnTo>
                    <a:pt x="233045" y="67106"/>
                  </a:lnTo>
                  <a:lnTo>
                    <a:pt x="232740" y="69519"/>
                  </a:lnTo>
                  <a:lnTo>
                    <a:pt x="233045" y="68249"/>
                  </a:lnTo>
                  <a:lnTo>
                    <a:pt x="232283" y="71678"/>
                  </a:lnTo>
                  <a:lnTo>
                    <a:pt x="233362" y="68249"/>
                  </a:lnTo>
                  <a:lnTo>
                    <a:pt x="233718" y="67106"/>
                  </a:lnTo>
                  <a:lnTo>
                    <a:pt x="233832" y="66725"/>
                  </a:lnTo>
                  <a:lnTo>
                    <a:pt x="232930" y="70916"/>
                  </a:lnTo>
                  <a:lnTo>
                    <a:pt x="234162" y="67995"/>
                  </a:lnTo>
                  <a:lnTo>
                    <a:pt x="234124" y="68884"/>
                  </a:lnTo>
                  <a:lnTo>
                    <a:pt x="234010" y="70662"/>
                  </a:lnTo>
                  <a:lnTo>
                    <a:pt x="232994" y="72694"/>
                  </a:lnTo>
                  <a:lnTo>
                    <a:pt x="234111" y="71297"/>
                  </a:lnTo>
                  <a:lnTo>
                    <a:pt x="234073" y="71996"/>
                  </a:lnTo>
                  <a:lnTo>
                    <a:pt x="234188" y="71297"/>
                  </a:lnTo>
                  <a:lnTo>
                    <a:pt x="234289" y="70789"/>
                  </a:lnTo>
                  <a:lnTo>
                    <a:pt x="235000" y="68884"/>
                  </a:lnTo>
                  <a:lnTo>
                    <a:pt x="236093" y="67995"/>
                  </a:lnTo>
                  <a:lnTo>
                    <a:pt x="234619" y="71678"/>
                  </a:lnTo>
                  <a:lnTo>
                    <a:pt x="234416" y="73710"/>
                  </a:lnTo>
                  <a:lnTo>
                    <a:pt x="235204" y="72821"/>
                  </a:lnTo>
                  <a:lnTo>
                    <a:pt x="236461" y="69519"/>
                  </a:lnTo>
                  <a:lnTo>
                    <a:pt x="236613" y="69634"/>
                  </a:lnTo>
                  <a:lnTo>
                    <a:pt x="236728" y="70154"/>
                  </a:lnTo>
                  <a:lnTo>
                    <a:pt x="236613" y="70891"/>
                  </a:lnTo>
                  <a:lnTo>
                    <a:pt x="236410" y="71424"/>
                  </a:lnTo>
                  <a:lnTo>
                    <a:pt x="237223" y="69519"/>
                  </a:lnTo>
                  <a:lnTo>
                    <a:pt x="237655" y="68503"/>
                  </a:lnTo>
                  <a:lnTo>
                    <a:pt x="238061" y="71678"/>
                  </a:lnTo>
                  <a:lnTo>
                    <a:pt x="239293" y="68503"/>
                  </a:lnTo>
                  <a:lnTo>
                    <a:pt x="239496" y="67995"/>
                  </a:lnTo>
                  <a:lnTo>
                    <a:pt x="239369" y="68884"/>
                  </a:lnTo>
                  <a:lnTo>
                    <a:pt x="239522" y="67995"/>
                  </a:lnTo>
                  <a:lnTo>
                    <a:pt x="239750" y="66725"/>
                  </a:lnTo>
                  <a:lnTo>
                    <a:pt x="240233" y="64439"/>
                  </a:lnTo>
                  <a:lnTo>
                    <a:pt x="240372" y="63804"/>
                  </a:lnTo>
                  <a:lnTo>
                    <a:pt x="240398" y="63677"/>
                  </a:lnTo>
                  <a:lnTo>
                    <a:pt x="240690" y="63677"/>
                  </a:lnTo>
                  <a:lnTo>
                    <a:pt x="241312" y="61772"/>
                  </a:lnTo>
                  <a:lnTo>
                    <a:pt x="241427" y="61391"/>
                  </a:lnTo>
                  <a:lnTo>
                    <a:pt x="240995" y="63931"/>
                  </a:lnTo>
                  <a:lnTo>
                    <a:pt x="240855" y="63804"/>
                  </a:lnTo>
                  <a:lnTo>
                    <a:pt x="240639" y="64820"/>
                  </a:lnTo>
                  <a:lnTo>
                    <a:pt x="240385" y="65582"/>
                  </a:lnTo>
                  <a:lnTo>
                    <a:pt x="240893" y="64566"/>
                  </a:lnTo>
                  <a:lnTo>
                    <a:pt x="240525" y="67373"/>
                  </a:lnTo>
                  <a:lnTo>
                    <a:pt x="240639" y="67106"/>
                  </a:lnTo>
                  <a:lnTo>
                    <a:pt x="240728" y="66598"/>
                  </a:lnTo>
                  <a:lnTo>
                    <a:pt x="240779" y="66776"/>
                  </a:lnTo>
                  <a:lnTo>
                    <a:pt x="240855" y="66598"/>
                  </a:lnTo>
                  <a:lnTo>
                    <a:pt x="241731" y="64566"/>
                  </a:lnTo>
                  <a:lnTo>
                    <a:pt x="241782" y="64439"/>
                  </a:lnTo>
                  <a:lnTo>
                    <a:pt x="241808" y="64566"/>
                  </a:lnTo>
                  <a:lnTo>
                    <a:pt x="241935" y="66090"/>
                  </a:lnTo>
                  <a:lnTo>
                    <a:pt x="241452" y="69138"/>
                  </a:lnTo>
                  <a:lnTo>
                    <a:pt x="240779" y="66776"/>
                  </a:lnTo>
                  <a:lnTo>
                    <a:pt x="240728" y="69773"/>
                  </a:lnTo>
                  <a:lnTo>
                    <a:pt x="240271" y="68249"/>
                  </a:lnTo>
                  <a:lnTo>
                    <a:pt x="239712" y="73964"/>
                  </a:lnTo>
                  <a:lnTo>
                    <a:pt x="239915" y="68097"/>
                  </a:lnTo>
                  <a:lnTo>
                    <a:pt x="239433" y="72059"/>
                  </a:lnTo>
                  <a:lnTo>
                    <a:pt x="239306" y="73964"/>
                  </a:lnTo>
                  <a:lnTo>
                    <a:pt x="240017" y="74980"/>
                  </a:lnTo>
                  <a:lnTo>
                    <a:pt x="240271" y="73964"/>
                  </a:lnTo>
                  <a:lnTo>
                    <a:pt x="240677" y="72313"/>
                  </a:lnTo>
                  <a:lnTo>
                    <a:pt x="241427" y="73456"/>
                  </a:lnTo>
                  <a:lnTo>
                    <a:pt x="241769" y="72313"/>
                  </a:lnTo>
                  <a:lnTo>
                    <a:pt x="241884" y="71932"/>
                  </a:lnTo>
                  <a:lnTo>
                    <a:pt x="241973" y="70281"/>
                  </a:lnTo>
                  <a:lnTo>
                    <a:pt x="242125" y="69773"/>
                  </a:lnTo>
                  <a:lnTo>
                    <a:pt x="242303" y="69138"/>
                  </a:lnTo>
                  <a:lnTo>
                    <a:pt x="242417" y="68757"/>
                  </a:lnTo>
                  <a:lnTo>
                    <a:pt x="244348" y="65328"/>
                  </a:lnTo>
                  <a:lnTo>
                    <a:pt x="241985" y="77647"/>
                  </a:lnTo>
                  <a:lnTo>
                    <a:pt x="243776" y="73126"/>
                  </a:lnTo>
                  <a:lnTo>
                    <a:pt x="244335" y="71170"/>
                  </a:lnTo>
                  <a:lnTo>
                    <a:pt x="244449" y="70662"/>
                  </a:lnTo>
                  <a:lnTo>
                    <a:pt x="245186" y="66471"/>
                  </a:lnTo>
                  <a:lnTo>
                    <a:pt x="245325" y="67614"/>
                  </a:lnTo>
                  <a:lnTo>
                    <a:pt x="245452" y="69075"/>
                  </a:lnTo>
                  <a:lnTo>
                    <a:pt x="244779" y="72186"/>
                  </a:lnTo>
                  <a:lnTo>
                    <a:pt x="244678" y="72847"/>
                  </a:lnTo>
                  <a:lnTo>
                    <a:pt x="245491" y="73329"/>
                  </a:lnTo>
                  <a:lnTo>
                    <a:pt x="246011" y="67233"/>
                  </a:lnTo>
                  <a:lnTo>
                    <a:pt x="246468" y="69634"/>
                  </a:lnTo>
                  <a:lnTo>
                    <a:pt x="246938" y="69519"/>
                  </a:lnTo>
                  <a:lnTo>
                    <a:pt x="246545" y="73075"/>
                  </a:lnTo>
                  <a:lnTo>
                    <a:pt x="247573" y="72694"/>
                  </a:lnTo>
                  <a:lnTo>
                    <a:pt x="248958" y="70281"/>
                  </a:lnTo>
                  <a:lnTo>
                    <a:pt x="250024" y="69773"/>
                  </a:lnTo>
                  <a:lnTo>
                    <a:pt x="249872" y="70662"/>
                  </a:lnTo>
                  <a:lnTo>
                    <a:pt x="249745" y="71170"/>
                  </a:lnTo>
                  <a:lnTo>
                    <a:pt x="249643" y="72948"/>
                  </a:lnTo>
                  <a:lnTo>
                    <a:pt x="251155" y="71424"/>
                  </a:lnTo>
                  <a:lnTo>
                    <a:pt x="252349" y="73710"/>
                  </a:lnTo>
                  <a:lnTo>
                    <a:pt x="253390" y="75996"/>
                  </a:lnTo>
                  <a:lnTo>
                    <a:pt x="254139" y="73075"/>
                  </a:lnTo>
                  <a:lnTo>
                    <a:pt x="254266" y="72948"/>
                  </a:lnTo>
                  <a:lnTo>
                    <a:pt x="254622" y="71805"/>
                  </a:lnTo>
                  <a:lnTo>
                    <a:pt x="254901" y="71678"/>
                  </a:lnTo>
                  <a:lnTo>
                    <a:pt x="254762" y="73710"/>
                  </a:lnTo>
                  <a:lnTo>
                    <a:pt x="254533" y="74472"/>
                  </a:lnTo>
                  <a:lnTo>
                    <a:pt x="255638" y="71932"/>
                  </a:lnTo>
                  <a:lnTo>
                    <a:pt x="255803" y="71678"/>
                  </a:lnTo>
                  <a:lnTo>
                    <a:pt x="255955" y="71424"/>
                  </a:lnTo>
                  <a:lnTo>
                    <a:pt x="257009" y="69773"/>
                  </a:lnTo>
                  <a:lnTo>
                    <a:pt x="257175" y="69519"/>
                  </a:lnTo>
                  <a:lnTo>
                    <a:pt x="257416" y="69138"/>
                  </a:lnTo>
                  <a:lnTo>
                    <a:pt x="257771" y="71170"/>
                  </a:lnTo>
                  <a:lnTo>
                    <a:pt x="257886" y="72821"/>
                  </a:lnTo>
                  <a:lnTo>
                    <a:pt x="257784" y="73456"/>
                  </a:lnTo>
                  <a:lnTo>
                    <a:pt x="258292" y="74726"/>
                  </a:lnTo>
                  <a:lnTo>
                    <a:pt x="258864" y="69138"/>
                  </a:lnTo>
                  <a:lnTo>
                    <a:pt x="258876" y="69011"/>
                  </a:lnTo>
                  <a:lnTo>
                    <a:pt x="258889" y="68884"/>
                  </a:lnTo>
                  <a:lnTo>
                    <a:pt x="259054" y="67233"/>
                  </a:lnTo>
                  <a:lnTo>
                    <a:pt x="259245" y="68681"/>
                  </a:lnTo>
                  <a:lnTo>
                    <a:pt x="259372" y="70789"/>
                  </a:lnTo>
                  <a:lnTo>
                    <a:pt x="260565" y="72059"/>
                  </a:lnTo>
                  <a:lnTo>
                    <a:pt x="262407" y="69392"/>
                  </a:lnTo>
                  <a:lnTo>
                    <a:pt x="263055" y="74091"/>
                  </a:lnTo>
                  <a:lnTo>
                    <a:pt x="263664" y="69773"/>
                  </a:lnTo>
                  <a:lnTo>
                    <a:pt x="264261" y="76250"/>
                  </a:lnTo>
                  <a:lnTo>
                    <a:pt x="264934" y="70154"/>
                  </a:lnTo>
                  <a:lnTo>
                    <a:pt x="265264" y="72059"/>
                  </a:lnTo>
                  <a:lnTo>
                    <a:pt x="265379" y="73456"/>
                  </a:lnTo>
                  <a:lnTo>
                    <a:pt x="265264" y="73837"/>
                  </a:lnTo>
                  <a:lnTo>
                    <a:pt x="265163" y="74472"/>
                  </a:lnTo>
                  <a:lnTo>
                    <a:pt x="266052" y="76504"/>
                  </a:lnTo>
                  <a:lnTo>
                    <a:pt x="266331" y="76758"/>
                  </a:lnTo>
                  <a:lnTo>
                    <a:pt x="266877" y="72694"/>
                  </a:lnTo>
                  <a:lnTo>
                    <a:pt x="267309" y="72059"/>
                  </a:lnTo>
                  <a:lnTo>
                    <a:pt x="267004" y="75234"/>
                  </a:lnTo>
                  <a:lnTo>
                    <a:pt x="267817" y="72059"/>
                  </a:lnTo>
                  <a:lnTo>
                    <a:pt x="267843" y="71932"/>
                  </a:lnTo>
                  <a:lnTo>
                    <a:pt x="267741" y="75869"/>
                  </a:lnTo>
                  <a:lnTo>
                    <a:pt x="268046" y="75234"/>
                  </a:lnTo>
                  <a:lnTo>
                    <a:pt x="268135" y="72567"/>
                  </a:lnTo>
                  <a:lnTo>
                    <a:pt x="268452" y="71932"/>
                  </a:lnTo>
                  <a:lnTo>
                    <a:pt x="268833" y="71170"/>
                  </a:lnTo>
                  <a:lnTo>
                    <a:pt x="269100" y="73583"/>
                  </a:lnTo>
                  <a:lnTo>
                    <a:pt x="269214" y="75361"/>
                  </a:lnTo>
                  <a:lnTo>
                    <a:pt x="269087" y="76631"/>
                  </a:lnTo>
                  <a:lnTo>
                    <a:pt x="270675" y="74091"/>
                  </a:lnTo>
                  <a:lnTo>
                    <a:pt x="270598" y="74676"/>
                  </a:lnTo>
                  <a:lnTo>
                    <a:pt x="270776" y="74091"/>
                  </a:lnTo>
                  <a:lnTo>
                    <a:pt x="271018" y="73329"/>
                  </a:lnTo>
                  <a:lnTo>
                    <a:pt x="269748" y="79933"/>
                  </a:lnTo>
                  <a:lnTo>
                    <a:pt x="270637" y="77266"/>
                  </a:lnTo>
                  <a:lnTo>
                    <a:pt x="270751" y="75996"/>
                  </a:lnTo>
                  <a:lnTo>
                    <a:pt x="270992" y="74853"/>
                  </a:lnTo>
                  <a:lnTo>
                    <a:pt x="271043" y="74472"/>
                  </a:lnTo>
                  <a:lnTo>
                    <a:pt x="271145" y="76504"/>
                  </a:lnTo>
                  <a:lnTo>
                    <a:pt x="271856" y="76504"/>
                  </a:lnTo>
                  <a:lnTo>
                    <a:pt x="272491" y="75742"/>
                  </a:lnTo>
                  <a:lnTo>
                    <a:pt x="272135" y="78028"/>
                  </a:lnTo>
                  <a:lnTo>
                    <a:pt x="273037" y="78663"/>
                  </a:lnTo>
                  <a:lnTo>
                    <a:pt x="274281" y="77139"/>
                  </a:lnTo>
                  <a:lnTo>
                    <a:pt x="275348" y="77266"/>
                  </a:lnTo>
                  <a:lnTo>
                    <a:pt x="275323" y="77139"/>
                  </a:lnTo>
                  <a:lnTo>
                    <a:pt x="275120" y="76377"/>
                  </a:lnTo>
                  <a:lnTo>
                    <a:pt x="275145" y="75742"/>
                  </a:lnTo>
                  <a:lnTo>
                    <a:pt x="275323" y="74472"/>
                  </a:lnTo>
                  <a:lnTo>
                    <a:pt x="275475" y="73329"/>
                  </a:lnTo>
                  <a:lnTo>
                    <a:pt x="275590" y="72440"/>
                  </a:lnTo>
                  <a:lnTo>
                    <a:pt x="275958" y="72059"/>
                  </a:lnTo>
                  <a:lnTo>
                    <a:pt x="275907" y="72847"/>
                  </a:lnTo>
                  <a:lnTo>
                    <a:pt x="276123" y="72059"/>
                  </a:lnTo>
                  <a:lnTo>
                    <a:pt x="276225" y="71678"/>
                  </a:lnTo>
                  <a:lnTo>
                    <a:pt x="276466" y="71932"/>
                  </a:lnTo>
                  <a:lnTo>
                    <a:pt x="276542" y="72313"/>
                  </a:lnTo>
                  <a:lnTo>
                    <a:pt x="276059" y="75488"/>
                  </a:lnTo>
                  <a:lnTo>
                    <a:pt x="275704" y="76631"/>
                  </a:lnTo>
                  <a:lnTo>
                    <a:pt x="276326" y="75488"/>
                  </a:lnTo>
                  <a:lnTo>
                    <a:pt x="276237" y="76504"/>
                  </a:lnTo>
                  <a:lnTo>
                    <a:pt x="276110" y="76885"/>
                  </a:lnTo>
                  <a:lnTo>
                    <a:pt x="275996" y="77520"/>
                  </a:lnTo>
                  <a:lnTo>
                    <a:pt x="275894" y="78282"/>
                  </a:lnTo>
                  <a:lnTo>
                    <a:pt x="276339" y="76250"/>
                  </a:lnTo>
                  <a:lnTo>
                    <a:pt x="276339" y="81838"/>
                  </a:lnTo>
                  <a:lnTo>
                    <a:pt x="277050" y="78155"/>
                  </a:lnTo>
                  <a:lnTo>
                    <a:pt x="277075" y="79209"/>
                  </a:lnTo>
                  <a:lnTo>
                    <a:pt x="278041" y="79425"/>
                  </a:lnTo>
                  <a:lnTo>
                    <a:pt x="278599" y="78359"/>
                  </a:lnTo>
                  <a:lnTo>
                    <a:pt x="279539" y="78155"/>
                  </a:lnTo>
                  <a:lnTo>
                    <a:pt x="279793" y="76250"/>
                  </a:lnTo>
                  <a:lnTo>
                    <a:pt x="279882" y="75488"/>
                  </a:lnTo>
                  <a:lnTo>
                    <a:pt x="279920" y="75234"/>
                  </a:lnTo>
                  <a:lnTo>
                    <a:pt x="280187" y="75996"/>
                  </a:lnTo>
                  <a:lnTo>
                    <a:pt x="280352" y="75234"/>
                  </a:lnTo>
                  <a:lnTo>
                    <a:pt x="280720" y="73583"/>
                  </a:lnTo>
                  <a:lnTo>
                    <a:pt x="281254" y="74599"/>
                  </a:lnTo>
                  <a:lnTo>
                    <a:pt x="281686" y="77012"/>
                  </a:lnTo>
                  <a:lnTo>
                    <a:pt x="282511" y="76885"/>
                  </a:lnTo>
                  <a:lnTo>
                    <a:pt x="283121" y="75704"/>
                  </a:lnTo>
                  <a:lnTo>
                    <a:pt x="283146" y="75361"/>
                  </a:lnTo>
                  <a:lnTo>
                    <a:pt x="283019" y="74599"/>
                  </a:lnTo>
                  <a:lnTo>
                    <a:pt x="283146" y="73710"/>
                  </a:lnTo>
                  <a:lnTo>
                    <a:pt x="283184" y="73583"/>
                  </a:lnTo>
                  <a:lnTo>
                    <a:pt x="283438" y="72694"/>
                  </a:lnTo>
                  <a:lnTo>
                    <a:pt x="283311" y="73837"/>
                  </a:lnTo>
                  <a:lnTo>
                    <a:pt x="283197" y="75361"/>
                  </a:lnTo>
                  <a:lnTo>
                    <a:pt x="283946" y="75234"/>
                  </a:lnTo>
                  <a:lnTo>
                    <a:pt x="283311" y="77012"/>
                  </a:lnTo>
                  <a:lnTo>
                    <a:pt x="284302" y="76758"/>
                  </a:lnTo>
                  <a:lnTo>
                    <a:pt x="284556" y="76758"/>
                  </a:lnTo>
                  <a:lnTo>
                    <a:pt x="285661" y="75234"/>
                  </a:lnTo>
                  <a:lnTo>
                    <a:pt x="285927" y="74853"/>
                  </a:lnTo>
                  <a:lnTo>
                    <a:pt x="286029" y="72694"/>
                  </a:lnTo>
                  <a:lnTo>
                    <a:pt x="286131" y="72186"/>
                  </a:lnTo>
                  <a:lnTo>
                    <a:pt x="286423" y="71805"/>
                  </a:lnTo>
                  <a:lnTo>
                    <a:pt x="286423" y="73710"/>
                  </a:lnTo>
                  <a:lnTo>
                    <a:pt x="286308" y="74472"/>
                  </a:lnTo>
                  <a:lnTo>
                    <a:pt x="286194" y="74980"/>
                  </a:lnTo>
                  <a:lnTo>
                    <a:pt x="287693" y="71805"/>
                  </a:lnTo>
                  <a:lnTo>
                    <a:pt x="287756" y="71678"/>
                  </a:lnTo>
                  <a:lnTo>
                    <a:pt x="287997" y="71170"/>
                  </a:lnTo>
                  <a:lnTo>
                    <a:pt x="288061" y="71043"/>
                  </a:lnTo>
                  <a:lnTo>
                    <a:pt x="288226" y="83108"/>
                  </a:lnTo>
                  <a:lnTo>
                    <a:pt x="289941" y="77863"/>
                  </a:lnTo>
                  <a:lnTo>
                    <a:pt x="290055" y="77647"/>
                  </a:lnTo>
                  <a:lnTo>
                    <a:pt x="291401" y="75234"/>
                  </a:lnTo>
                  <a:lnTo>
                    <a:pt x="291617" y="75488"/>
                  </a:lnTo>
                  <a:lnTo>
                    <a:pt x="291744" y="75869"/>
                  </a:lnTo>
                  <a:lnTo>
                    <a:pt x="290918" y="77012"/>
                  </a:lnTo>
                  <a:lnTo>
                    <a:pt x="290842" y="77266"/>
                  </a:lnTo>
                  <a:lnTo>
                    <a:pt x="290969" y="78917"/>
                  </a:lnTo>
                  <a:lnTo>
                    <a:pt x="292493" y="75234"/>
                  </a:lnTo>
                  <a:lnTo>
                    <a:pt x="292760" y="74599"/>
                  </a:lnTo>
                  <a:lnTo>
                    <a:pt x="292735" y="79806"/>
                  </a:lnTo>
                  <a:lnTo>
                    <a:pt x="294132" y="76885"/>
                  </a:lnTo>
                  <a:lnTo>
                    <a:pt x="293738" y="84886"/>
                  </a:lnTo>
                  <a:lnTo>
                    <a:pt x="296824" y="76885"/>
                  </a:lnTo>
                  <a:lnTo>
                    <a:pt x="296875" y="76758"/>
                  </a:lnTo>
                  <a:lnTo>
                    <a:pt x="297129" y="81965"/>
                  </a:lnTo>
                  <a:lnTo>
                    <a:pt x="297383" y="79997"/>
                  </a:lnTo>
                  <a:lnTo>
                    <a:pt x="297878" y="78282"/>
                  </a:lnTo>
                  <a:lnTo>
                    <a:pt x="297713" y="79565"/>
                  </a:lnTo>
                  <a:lnTo>
                    <a:pt x="297903" y="78917"/>
                  </a:lnTo>
                  <a:lnTo>
                    <a:pt x="298754" y="78282"/>
                  </a:lnTo>
                  <a:lnTo>
                    <a:pt x="300469" y="77012"/>
                  </a:lnTo>
                  <a:lnTo>
                    <a:pt x="302082" y="82346"/>
                  </a:lnTo>
                  <a:lnTo>
                    <a:pt x="304050" y="84378"/>
                  </a:lnTo>
                  <a:lnTo>
                    <a:pt x="304787" y="85013"/>
                  </a:lnTo>
                  <a:lnTo>
                    <a:pt x="305790" y="77012"/>
                  </a:lnTo>
                  <a:lnTo>
                    <a:pt x="305816" y="76758"/>
                  </a:lnTo>
                  <a:lnTo>
                    <a:pt x="306057" y="74853"/>
                  </a:lnTo>
                  <a:lnTo>
                    <a:pt x="306158" y="76377"/>
                  </a:lnTo>
                  <a:lnTo>
                    <a:pt x="306285" y="79806"/>
                  </a:lnTo>
                  <a:lnTo>
                    <a:pt x="305536" y="82854"/>
                  </a:lnTo>
                  <a:lnTo>
                    <a:pt x="307860" y="79044"/>
                  </a:lnTo>
                  <a:lnTo>
                    <a:pt x="308914" y="83489"/>
                  </a:lnTo>
                  <a:lnTo>
                    <a:pt x="311124" y="80314"/>
                  </a:lnTo>
                  <a:lnTo>
                    <a:pt x="310934" y="80949"/>
                  </a:lnTo>
                  <a:lnTo>
                    <a:pt x="310718" y="82092"/>
                  </a:lnTo>
                  <a:lnTo>
                    <a:pt x="310553" y="82092"/>
                  </a:lnTo>
                  <a:lnTo>
                    <a:pt x="310489" y="84632"/>
                  </a:lnTo>
                  <a:lnTo>
                    <a:pt x="311721" y="82600"/>
                  </a:lnTo>
                  <a:lnTo>
                    <a:pt x="311848" y="82207"/>
                  </a:lnTo>
                  <a:lnTo>
                    <a:pt x="312166" y="80441"/>
                  </a:lnTo>
                  <a:lnTo>
                    <a:pt x="312280" y="80568"/>
                  </a:lnTo>
                  <a:lnTo>
                    <a:pt x="312343" y="80822"/>
                  </a:lnTo>
                  <a:lnTo>
                    <a:pt x="312102" y="81584"/>
                  </a:lnTo>
                  <a:lnTo>
                    <a:pt x="311988" y="84886"/>
                  </a:lnTo>
                  <a:lnTo>
                    <a:pt x="313270" y="80441"/>
                  </a:lnTo>
                  <a:lnTo>
                    <a:pt x="313296" y="80314"/>
                  </a:lnTo>
                  <a:lnTo>
                    <a:pt x="313055" y="82867"/>
                  </a:lnTo>
                  <a:lnTo>
                    <a:pt x="313156" y="82600"/>
                  </a:lnTo>
                  <a:lnTo>
                    <a:pt x="313715" y="84251"/>
                  </a:lnTo>
                  <a:lnTo>
                    <a:pt x="313880" y="82600"/>
                  </a:lnTo>
                  <a:lnTo>
                    <a:pt x="314007" y="81330"/>
                  </a:lnTo>
                  <a:lnTo>
                    <a:pt x="314375" y="82854"/>
                  </a:lnTo>
                  <a:lnTo>
                    <a:pt x="314985" y="81330"/>
                  </a:lnTo>
                  <a:lnTo>
                    <a:pt x="315391" y="80314"/>
                  </a:lnTo>
                  <a:lnTo>
                    <a:pt x="315569" y="82042"/>
                  </a:lnTo>
                  <a:lnTo>
                    <a:pt x="315518" y="82245"/>
                  </a:lnTo>
                  <a:lnTo>
                    <a:pt x="315480" y="82423"/>
                  </a:lnTo>
                  <a:lnTo>
                    <a:pt x="315379" y="82753"/>
                  </a:lnTo>
                  <a:lnTo>
                    <a:pt x="315556" y="84074"/>
                  </a:lnTo>
                  <a:lnTo>
                    <a:pt x="315645" y="83032"/>
                  </a:lnTo>
                  <a:lnTo>
                    <a:pt x="315645" y="82423"/>
                  </a:lnTo>
                  <a:lnTo>
                    <a:pt x="315582" y="82092"/>
                  </a:lnTo>
                  <a:lnTo>
                    <a:pt x="316090" y="80314"/>
                  </a:lnTo>
                  <a:lnTo>
                    <a:pt x="316445" y="79044"/>
                  </a:lnTo>
                  <a:lnTo>
                    <a:pt x="316484" y="78917"/>
                  </a:lnTo>
                  <a:lnTo>
                    <a:pt x="316357" y="83743"/>
                  </a:lnTo>
                  <a:lnTo>
                    <a:pt x="317284" y="79298"/>
                  </a:lnTo>
                  <a:lnTo>
                    <a:pt x="316395" y="83997"/>
                  </a:lnTo>
                  <a:lnTo>
                    <a:pt x="317665" y="83235"/>
                  </a:lnTo>
                  <a:lnTo>
                    <a:pt x="318452" y="81076"/>
                  </a:lnTo>
                  <a:lnTo>
                    <a:pt x="318071" y="82473"/>
                  </a:lnTo>
                  <a:lnTo>
                    <a:pt x="318528" y="82600"/>
                  </a:lnTo>
                  <a:lnTo>
                    <a:pt x="318008" y="84632"/>
                  </a:lnTo>
                  <a:lnTo>
                    <a:pt x="318465" y="84632"/>
                  </a:lnTo>
                  <a:lnTo>
                    <a:pt x="318947" y="83870"/>
                  </a:lnTo>
                  <a:lnTo>
                    <a:pt x="319074" y="83489"/>
                  </a:lnTo>
                  <a:lnTo>
                    <a:pt x="319379" y="81457"/>
                  </a:lnTo>
                  <a:lnTo>
                    <a:pt x="319163" y="87172"/>
                  </a:lnTo>
                  <a:lnTo>
                    <a:pt x="320713" y="81457"/>
                  </a:lnTo>
                  <a:lnTo>
                    <a:pt x="320827" y="81076"/>
                  </a:lnTo>
                  <a:lnTo>
                    <a:pt x="321310" y="79298"/>
                  </a:lnTo>
                  <a:lnTo>
                    <a:pt x="321411" y="78917"/>
                  </a:lnTo>
                  <a:lnTo>
                    <a:pt x="321856" y="77266"/>
                  </a:lnTo>
                  <a:lnTo>
                    <a:pt x="320979" y="84505"/>
                  </a:lnTo>
                  <a:lnTo>
                    <a:pt x="322770" y="82207"/>
                  </a:lnTo>
                  <a:lnTo>
                    <a:pt x="324180" y="80822"/>
                  </a:lnTo>
                  <a:lnTo>
                    <a:pt x="323418" y="85013"/>
                  </a:lnTo>
                  <a:lnTo>
                    <a:pt x="324573" y="83616"/>
                  </a:lnTo>
                  <a:lnTo>
                    <a:pt x="324459" y="81457"/>
                  </a:lnTo>
                  <a:lnTo>
                    <a:pt x="324383" y="80670"/>
                  </a:lnTo>
                  <a:lnTo>
                    <a:pt x="324319" y="80060"/>
                  </a:lnTo>
                  <a:lnTo>
                    <a:pt x="324383" y="80670"/>
                  </a:lnTo>
                  <a:lnTo>
                    <a:pt x="325475" y="80060"/>
                  </a:lnTo>
                  <a:lnTo>
                    <a:pt x="325704" y="79933"/>
                  </a:lnTo>
                  <a:lnTo>
                    <a:pt x="325196" y="82423"/>
                  </a:lnTo>
                  <a:lnTo>
                    <a:pt x="326123" y="79933"/>
                  </a:lnTo>
                  <a:lnTo>
                    <a:pt x="326313" y="79425"/>
                  </a:lnTo>
                  <a:lnTo>
                    <a:pt x="327215" y="80822"/>
                  </a:lnTo>
                  <a:lnTo>
                    <a:pt x="327317" y="81584"/>
                  </a:lnTo>
                  <a:lnTo>
                    <a:pt x="326656" y="82727"/>
                  </a:lnTo>
                  <a:lnTo>
                    <a:pt x="326402" y="83489"/>
                  </a:lnTo>
                  <a:lnTo>
                    <a:pt x="327901" y="81838"/>
                  </a:lnTo>
                  <a:lnTo>
                    <a:pt x="328472" y="84378"/>
                  </a:lnTo>
                  <a:lnTo>
                    <a:pt x="329907" y="82207"/>
                  </a:lnTo>
                  <a:lnTo>
                    <a:pt x="329984" y="81838"/>
                  </a:lnTo>
                  <a:lnTo>
                    <a:pt x="330212" y="79425"/>
                  </a:lnTo>
                  <a:lnTo>
                    <a:pt x="330301" y="79171"/>
                  </a:lnTo>
                  <a:lnTo>
                    <a:pt x="331406" y="77266"/>
                  </a:lnTo>
                  <a:lnTo>
                    <a:pt x="331774" y="76631"/>
                  </a:lnTo>
                  <a:lnTo>
                    <a:pt x="331901" y="76377"/>
                  </a:lnTo>
                  <a:lnTo>
                    <a:pt x="331812" y="76746"/>
                  </a:lnTo>
                  <a:lnTo>
                    <a:pt x="330809" y="80568"/>
                  </a:lnTo>
                  <a:lnTo>
                    <a:pt x="333044" y="76377"/>
                  </a:lnTo>
                  <a:lnTo>
                    <a:pt x="330962" y="83870"/>
                  </a:lnTo>
                  <a:lnTo>
                    <a:pt x="331152" y="83515"/>
                  </a:lnTo>
                  <a:lnTo>
                    <a:pt x="331444" y="82727"/>
                  </a:lnTo>
                  <a:lnTo>
                    <a:pt x="331558" y="82346"/>
                  </a:lnTo>
                  <a:lnTo>
                    <a:pt x="331800" y="81076"/>
                  </a:lnTo>
                  <a:lnTo>
                    <a:pt x="331774" y="82423"/>
                  </a:lnTo>
                  <a:lnTo>
                    <a:pt x="331266" y="83870"/>
                  </a:lnTo>
                  <a:lnTo>
                    <a:pt x="332206" y="82981"/>
                  </a:lnTo>
                  <a:lnTo>
                    <a:pt x="332384" y="81076"/>
                  </a:lnTo>
                  <a:lnTo>
                    <a:pt x="332422" y="80695"/>
                  </a:lnTo>
                  <a:lnTo>
                    <a:pt x="333044" y="80822"/>
                  </a:lnTo>
                  <a:lnTo>
                    <a:pt x="332892" y="81584"/>
                  </a:lnTo>
                  <a:lnTo>
                    <a:pt x="332765" y="81965"/>
                  </a:lnTo>
                  <a:lnTo>
                    <a:pt x="332638" y="82207"/>
                  </a:lnTo>
                  <a:lnTo>
                    <a:pt x="332308" y="83362"/>
                  </a:lnTo>
                  <a:lnTo>
                    <a:pt x="333336" y="80695"/>
                  </a:lnTo>
                  <a:lnTo>
                    <a:pt x="333781" y="79552"/>
                  </a:lnTo>
                  <a:lnTo>
                    <a:pt x="333921" y="79933"/>
                  </a:lnTo>
                  <a:lnTo>
                    <a:pt x="334022" y="81076"/>
                  </a:lnTo>
                  <a:lnTo>
                    <a:pt x="333895" y="81838"/>
                  </a:lnTo>
                  <a:lnTo>
                    <a:pt x="334708" y="81838"/>
                  </a:lnTo>
                  <a:lnTo>
                    <a:pt x="335483" y="79552"/>
                  </a:lnTo>
                  <a:lnTo>
                    <a:pt x="336397" y="76885"/>
                  </a:lnTo>
                  <a:lnTo>
                    <a:pt x="336867" y="78536"/>
                  </a:lnTo>
                  <a:lnTo>
                    <a:pt x="336981" y="79171"/>
                  </a:lnTo>
                  <a:lnTo>
                    <a:pt x="335788" y="83489"/>
                  </a:lnTo>
                  <a:lnTo>
                    <a:pt x="337058" y="80568"/>
                  </a:lnTo>
                  <a:lnTo>
                    <a:pt x="336296" y="84505"/>
                  </a:lnTo>
                  <a:lnTo>
                    <a:pt x="336994" y="83489"/>
                  </a:lnTo>
                  <a:lnTo>
                    <a:pt x="337121" y="82981"/>
                  </a:lnTo>
                  <a:lnTo>
                    <a:pt x="337261" y="81457"/>
                  </a:lnTo>
                  <a:lnTo>
                    <a:pt x="337731" y="81711"/>
                  </a:lnTo>
                  <a:lnTo>
                    <a:pt x="337832" y="81457"/>
                  </a:lnTo>
                  <a:lnTo>
                    <a:pt x="338175" y="80568"/>
                  </a:lnTo>
                  <a:lnTo>
                    <a:pt x="338759" y="79044"/>
                  </a:lnTo>
                  <a:lnTo>
                    <a:pt x="338772" y="80568"/>
                  </a:lnTo>
                  <a:lnTo>
                    <a:pt x="338201" y="81838"/>
                  </a:lnTo>
                  <a:lnTo>
                    <a:pt x="339242" y="81330"/>
                  </a:lnTo>
                  <a:lnTo>
                    <a:pt x="339128" y="80314"/>
                  </a:lnTo>
                  <a:lnTo>
                    <a:pt x="339255" y="79298"/>
                  </a:lnTo>
                  <a:lnTo>
                    <a:pt x="339382" y="79044"/>
                  </a:lnTo>
                  <a:lnTo>
                    <a:pt x="339890" y="78028"/>
                  </a:lnTo>
                  <a:lnTo>
                    <a:pt x="339991" y="76885"/>
                  </a:lnTo>
                  <a:lnTo>
                    <a:pt x="340004" y="76377"/>
                  </a:lnTo>
                  <a:lnTo>
                    <a:pt x="340042" y="74853"/>
                  </a:lnTo>
                  <a:lnTo>
                    <a:pt x="340283" y="75577"/>
                  </a:lnTo>
                  <a:lnTo>
                    <a:pt x="340385" y="76250"/>
                  </a:lnTo>
                  <a:lnTo>
                    <a:pt x="340245" y="76504"/>
                  </a:lnTo>
                  <a:lnTo>
                    <a:pt x="340931" y="76250"/>
                  </a:lnTo>
                  <a:lnTo>
                    <a:pt x="340677" y="78536"/>
                  </a:lnTo>
                  <a:lnTo>
                    <a:pt x="341668" y="76250"/>
                  </a:lnTo>
                  <a:lnTo>
                    <a:pt x="341718" y="76123"/>
                  </a:lnTo>
                  <a:lnTo>
                    <a:pt x="341845" y="77266"/>
                  </a:lnTo>
                  <a:lnTo>
                    <a:pt x="341731" y="78028"/>
                  </a:lnTo>
                  <a:lnTo>
                    <a:pt x="341604" y="78663"/>
                  </a:lnTo>
                  <a:lnTo>
                    <a:pt x="340855" y="81457"/>
                  </a:lnTo>
                  <a:lnTo>
                    <a:pt x="340741" y="82219"/>
                  </a:lnTo>
                  <a:lnTo>
                    <a:pt x="341680" y="79044"/>
                  </a:lnTo>
                  <a:lnTo>
                    <a:pt x="342049" y="81584"/>
                  </a:lnTo>
                  <a:lnTo>
                    <a:pt x="342658" y="79679"/>
                  </a:lnTo>
                  <a:lnTo>
                    <a:pt x="342823" y="79044"/>
                  </a:lnTo>
                  <a:lnTo>
                    <a:pt x="342722" y="79502"/>
                  </a:lnTo>
                  <a:lnTo>
                    <a:pt x="342430" y="80822"/>
                  </a:lnTo>
                  <a:lnTo>
                    <a:pt x="342315" y="81457"/>
                  </a:lnTo>
                  <a:lnTo>
                    <a:pt x="343090" y="78917"/>
                  </a:lnTo>
                  <a:lnTo>
                    <a:pt x="343014" y="80441"/>
                  </a:lnTo>
                  <a:lnTo>
                    <a:pt x="342887" y="80949"/>
                  </a:lnTo>
                  <a:lnTo>
                    <a:pt x="342785" y="81965"/>
                  </a:lnTo>
                  <a:lnTo>
                    <a:pt x="343230" y="82473"/>
                  </a:lnTo>
                  <a:lnTo>
                    <a:pt x="343433" y="78917"/>
                  </a:lnTo>
                  <a:lnTo>
                    <a:pt x="343471" y="78282"/>
                  </a:lnTo>
                  <a:lnTo>
                    <a:pt x="343547" y="76885"/>
                  </a:lnTo>
                  <a:lnTo>
                    <a:pt x="343636" y="77520"/>
                  </a:lnTo>
                  <a:lnTo>
                    <a:pt x="343763" y="79298"/>
                  </a:lnTo>
                  <a:lnTo>
                    <a:pt x="343712" y="79679"/>
                  </a:lnTo>
                  <a:lnTo>
                    <a:pt x="343598" y="80314"/>
                  </a:lnTo>
                  <a:lnTo>
                    <a:pt x="344043" y="81330"/>
                  </a:lnTo>
                  <a:lnTo>
                    <a:pt x="345389" y="78790"/>
                  </a:lnTo>
                  <a:lnTo>
                    <a:pt x="345655" y="79679"/>
                  </a:lnTo>
                  <a:lnTo>
                    <a:pt x="345744" y="80822"/>
                  </a:lnTo>
                  <a:lnTo>
                    <a:pt x="345186" y="84086"/>
                  </a:lnTo>
                  <a:lnTo>
                    <a:pt x="345706" y="83870"/>
                  </a:lnTo>
                  <a:lnTo>
                    <a:pt x="347726" y="80187"/>
                  </a:lnTo>
                  <a:lnTo>
                    <a:pt x="348526" y="81330"/>
                  </a:lnTo>
                  <a:lnTo>
                    <a:pt x="348640" y="80187"/>
                  </a:lnTo>
                  <a:lnTo>
                    <a:pt x="348996" y="78790"/>
                  </a:lnTo>
                  <a:lnTo>
                    <a:pt x="349478" y="76885"/>
                  </a:lnTo>
                  <a:lnTo>
                    <a:pt x="349669" y="76123"/>
                  </a:lnTo>
                  <a:lnTo>
                    <a:pt x="349834" y="75488"/>
                  </a:lnTo>
                  <a:lnTo>
                    <a:pt x="348576" y="83743"/>
                  </a:lnTo>
                  <a:lnTo>
                    <a:pt x="349402" y="81965"/>
                  </a:lnTo>
                  <a:lnTo>
                    <a:pt x="348818" y="84251"/>
                  </a:lnTo>
                  <a:lnTo>
                    <a:pt x="348996" y="83743"/>
                  </a:lnTo>
                  <a:lnTo>
                    <a:pt x="349491" y="84759"/>
                  </a:lnTo>
                  <a:lnTo>
                    <a:pt x="350100" y="83743"/>
                  </a:lnTo>
                  <a:lnTo>
                    <a:pt x="350710" y="82727"/>
                  </a:lnTo>
                  <a:lnTo>
                    <a:pt x="352069" y="81330"/>
                  </a:lnTo>
                  <a:lnTo>
                    <a:pt x="352196" y="81203"/>
                  </a:lnTo>
                  <a:lnTo>
                    <a:pt x="351929" y="81965"/>
                  </a:lnTo>
                  <a:lnTo>
                    <a:pt x="351840" y="83997"/>
                  </a:lnTo>
                  <a:lnTo>
                    <a:pt x="352640" y="83616"/>
                  </a:lnTo>
                  <a:lnTo>
                    <a:pt x="352920" y="84378"/>
                  </a:lnTo>
                  <a:lnTo>
                    <a:pt x="353174" y="83616"/>
                  </a:lnTo>
                  <a:lnTo>
                    <a:pt x="353390" y="82981"/>
                  </a:lnTo>
                  <a:lnTo>
                    <a:pt x="353593" y="83235"/>
                  </a:lnTo>
                  <a:lnTo>
                    <a:pt x="353631" y="82981"/>
                  </a:lnTo>
                  <a:lnTo>
                    <a:pt x="353923" y="81203"/>
                  </a:lnTo>
                  <a:lnTo>
                    <a:pt x="354241" y="84251"/>
                  </a:lnTo>
                  <a:lnTo>
                    <a:pt x="355485" y="83362"/>
                  </a:lnTo>
                  <a:lnTo>
                    <a:pt x="356743" y="82219"/>
                  </a:lnTo>
                  <a:lnTo>
                    <a:pt x="357162" y="84505"/>
                  </a:lnTo>
                  <a:lnTo>
                    <a:pt x="357022" y="84505"/>
                  </a:lnTo>
                  <a:lnTo>
                    <a:pt x="356514" y="85648"/>
                  </a:lnTo>
                  <a:lnTo>
                    <a:pt x="357962" y="84645"/>
                  </a:lnTo>
                  <a:lnTo>
                    <a:pt x="358216" y="83489"/>
                  </a:lnTo>
                  <a:lnTo>
                    <a:pt x="358190" y="83108"/>
                  </a:lnTo>
                  <a:lnTo>
                    <a:pt x="358305" y="82219"/>
                  </a:lnTo>
                  <a:lnTo>
                    <a:pt x="358432" y="81330"/>
                  </a:lnTo>
                  <a:lnTo>
                    <a:pt x="358470" y="81203"/>
                  </a:lnTo>
                  <a:lnTo>
                    <a:pt x="358775" y="80314"/>
                  </a:lnTo>
                  <a:lnTo>
                    <a:pt x="358876" y="79997"/>
                  </a:lnTo>
                  <a:lnTo>
                    <a:pt x="359473" y="78917"/>
                  </a:lnTo>
                  <a:lnTo>
                    <a:pt x="359714" y="78917"/>
                  </a:lnTo>
                  <a:lnTo>
                    <a:pt x="358876" y="80441"/>
                  </a:lnTo>
                  <a:lnTo>
                    <a:pt x="358775" y="82981"/>
                  </a:lnTo>
                  <a:lnTo>
                    <a:pt x="358648" y="84048"/>
                  </a:lnTo>
                  <a:lnTo>
                    <a:pt x="359244" y="81838"/>
                  </a:lnTo>
                  <a:lnTo>
                    <a:pt x="358736" y="86156"/>
                  </a:lnTo>
                  <a:lnTo>
                    <a:pt x="359587" y="81838"/>
                  </a:lnTo>
                  <a:lnTo>
                    <a:pt x="360159" y="78917"/>
                  </a:lnTo>
                  <a:lnTo>
                    <a:pt x="360514" y="77139"/>
                  </a:lnTo>
                  <a:lnTo>
                    <a:pt x="360426" y="80568"/>
                  </a:lnTo>
                  <a:lnTo>
                    <a:pt x="360197" y="81330"/>
                  </a:lnTo>
                  <a:lnTo>
                    <a:pt x="360641" y="80822"/>
                  </a:lnTo>
                  <a:lnTo>
                    <a:pt x="361289" y="79298"/>
                  </a:lnTo>
                  <a:lnTo>
                    <a:pt x="361365" y="79425"/>
                  </a:lnTo>
                  <a:lnTo>
                    <a:pt x="361480" y="79806"/>
                  </a:lnTo>
                  <a:lnTo>
                    <a:pt x="360946" y="82473"/>
                  </a:lnTo>
                  <a:lnTo>
                    <a:pt x="362038" y="79298"/>
                  </a:lnTo>
                  <a:lnTo>
                    <a:pt x="362432" y="78155"/>
                  </a:lnTo>
                  <a:lnTo>
                    <a:pt x="362127" y="80949"/>
                  </a:lnTo>
                  <a:lnTo>
                    <a:pt x="361810" y="81584"/>
                  </a:lnTo>
                  <a:lnTo>
                    <a:pt x="363042" y="81584"/>
                  </a:lnTo>
                  <a:lnTo>
                    <a:pt x="363855" y="79171"/>
                  </a:lnTo>
                  <a:lnTo>
                    <a:pt x="362953" y="84759"/>
                  </a:lnTo>
                  <a:lnTo>
                    <a:pt x="362915" y="85013"/>
                  </a:lnTo>
                  <a:lnTo>
                    <a:pt x="363016" y="84759"/>
                  </a:lnTo>
                  <a:lnTo>
                    <a:pt x="363080" y="84632"/>
                  </a:lnTo>
                  <a:lnTo>
                    <a:pt x="364058" y="83108"/>
                  </a:lnTo>
                  <a:lnTo>
                    <a:pt x="363232" y="86029"/>
                  </a:lnTo>
                  <a:lnTo>
                    <a:pt x="363156" y="88150"/>
                  </a:lnTo>
                  <a:lnTo>
                    <a:pt x="362877" y="88950"/>
                  </a:lnTo>
                  <a:lnTo>
                    <a:pt x="363842" y="86537"/>
                  </a:lnTo>
                  <a:lnTo>
                    <a:pt x="362927" y="90982"/>
                  </a:lnTo>
                  <a:lnTo>
                    <a:pt x="364324" y="87553"/>
                  </a:lnTo>
                  <a:lnTo>
                    <a:pt x="364096" y="88569"/>
                  </a:lnTo>
                  <a:lnTo>
                    <a:pt x="364363" y="88150"/>
                  </a:lnTo>
                  <a:lnTo>
                    <a:pt x="364528" y="87553"/>
                  </a:lnTo>
                  <a:lnTo>
                    <a:pt x="364642" y="87172"/>
                  </a:lnTo>
                  <a:lnTo>
                    <a:pt x="364947" y="86537"/>
                  </a:lnTo>
                  <a:lnTo>
                    <a:pt x="366191" y="83997"/>
                  </a:lnTo>
                  <a:lnTo>
                    <a:pt x="365112" y="91617"/>
                  </a:lnTo>
                  <a:lnTo>
                    <a:pt x="367284" y="87299"/>
                  </a:lnTo>
                  <a:lnTo>
                    <a:pt x="368604" y="85648"/>
                  </a:lnTo>
                  <a:lnTo>
                    <a:pt x="369138" y="83997"/>
                  </a:lnTo>
                  <a:lnTo>
                    <a:pt x="369658" y="82346"/>
                  </a:lnTo>
                  <a:lnTo>
                    <a:pt x="370865" y="80822"/>
                  </a:lnTo>
                  <a:lnTo>
                    <a:pt x="370738" y="82092"/>
                  </a:lnTo>
                  <a:lnTo>
                    <a:pt x="370624" y="82727"/>
                  </a:lnTo>
                  <a:lnTo>
                    <a:pt x="369836" y="84124"/>
                  </a:lnTo>
                  <a:lnTo>
                    <a:pt x="369722" y="86029"/>
                  </a:lnTo>
                  <a:lnTo>
                    <a:pt x="370103" y="85775"/>
                  </a:lnTo>
                  <a:lnTo>
                    <a:pt x="370801" y="84759"/>
                  </a:lnTo>
                  <a:lnTo>
                    <a:pt x="370522" y="85521"/>
                  </a:lnTo>
                  <a:lnTo>
                    <a:pt x="370408" y="86156"/>
                  </a:lnTo>
                  <a:lnTo>
                    <a:pt x="370192" y="87553"/>
                  </a:lnTo>
                  <a:lnTo>
                    <a:pt x="370573" y="87299"/>
                  </a:lnTo>
                  <a:lnTo>
                    <a:pt x="371081" y="85191"/>
                  </a:lnTo>
                  <a:lnTo>
                    <a:pt x="371017" y="84759"/>
                  </a:lnTo>
                  <a:lnTo>
                    <a:pt x="371182" y="84251"/>
                  </a:lnTo>
                  <a:lnTo>
                    <a:pt x="372300" y="80949"/>
                  </a:lnTo>
                  <a:close/>
                </a:path>
                <a:path w="375919" h="92075">
                  <a:moveTo>
                    <a:pt x="373126" y="85217"/>
                  </a:moveTo>
                  <a:lnTo>
                    <a:pt x="372567" y="87045"/>
                  </a:lnTo>
                  <a:lnTo>
                    <a:pt x="371741" y="88811"/>
                  </a:lnTo>
                  <a:lnTo>
                    <a:pt x="372249" y="88442"/>
                  </a:lnTo>
                  <a:lnTo>
                    <a:pt x="373011" y="86156"/>
                  </a:lnTo>
                  <a:lnTo>
                    <a:pt x="373126" y="85217"/>
                  </a:lnTo>
                  <a:close/>
                </a:path>
                <a:path w="375919" h="92075">
                  <a:moveTo>
                    <a:pt x="373303" y="84632"/>
                  </a:moveTo>
                  <a:lnTo>
                    <a:pt x="373126" y="84759"/>
                  </a:lnTo>
                  <a:lnTo>
                    <a:pt x="373126" y="85217"/>
                  </a:lnTo>
                  <a:lnTo>
                    <a:pt x="373303" y="84632"/>
                  </a:lnTo>
                  <a:close/>
                </a:path>
                <a:path w="375919" h="92075">
                  <a:moveTo>
                    <a:pt x="374027" y="79044"/>
                  </a:moveTo>
                  <a:lnTo>
                    <a:pt x="371398" y="85521"/>
                  </a:lnTo>
                  <a:lnTo>
                    <a:pt x="370154" y="89077"/>
                  </a:lnTo>
                  <a:lnTo>
                    <a:pt x="370001" y="89458"/>
                  </a:lnTo>
                  <a:lnTo>
                    <a:pt x="370624" y="88569"/>
                  </a:lnTo>
                  <a:lnTo>
                    <a:pt x="371475" y="86918"/>
                  </a:lnTo>
                  <a:lnTo>
                    <a:pt x="372110" y="86029"/>
                  </a:lnTo>
                  <a:lnTo>
                    <a:pt x="371741" y="87807"/>
                  </a:lnTo>
                  <a:lnTo>
                    <a:pt x="372021" y="86537"/>
                  </a:lnTo>
                  <a:lnTo>
                    <a:pt x="372148" y="86029"/>
                  </a:lnTo>
                  <a:lnTo>
                    <a:pt x="372262" y="85648"/>
                  </a:lnTo>
                  <a:lnTo>
                    <a:pt x="372389" y="85394"/>
                  </a:lnTo>
                  <a:lnTo>
                    <a:pt x="372656" y="85013"/>
                  </a:lnTo>
                  <a:lnTo>
                    <a:pt x="372770" y="84759"/>
                  </a:lnTo>
                  <a:lnTo>
                    <a:pt x="374027" y="79044"/>
                  </a:lnTo>
                  <a:close/>
                </a:path>
                <a:path w="375919" h="92075">
                  <a:moveTo>
                    <a:pt x="375221" y="86639"/>
                  </a:moveTo>
                  <a:lnTo>
                    <a:pt x="374891" y="86982"/>
                  </a:lnTo>
                  <a:lnTo>
                    <a:pt x="373811" y="90284"/>
                  </a:lnTo>
                  <a:lnTo>
                    <a:pt x="374396" y="89484"/>
                  </a:lnTo>
                  <a:lnTo>
                    <a:pt x="374713" y="88633"/>
                  </a:lnTo>
                  <a:lnTo>
                    <a:pt x="375221" y="86639"/>
                  </a:lnTo>
                  <a:close/>
                </a:path>
                <a:path w="375919" h="92075">
                  <a:moveTo>
                    <a:pt x="375310" y="83286"/>
                  </a:moveTo>
                  <a:lnTo>
                    <a:pt x="374992" y="83096"/>
                  </a:lnTo>
                  <a:lnTo>
                    <a:pt x="374027" y="85115"/>
                  </a:lnTo>
                  <a:lnTo>
                    <a:pt x="374154" y="84366"/>
                  </a:lnTo>
                  <a:lnTo>
                    <a:pt x="374472" y="83527"/>
                  </a:lnTo>
                  <a:lnTo>
                    <a:pt x="374662" y="82905"/>
                  </a:lnTo>
                  <a:lnTo>
                    <a:pt x="373976" y="84442"/>
                  </a:lnTo>
                  <a:lnTo>
                    <a:pt x="372897" y="87223"/>
                  </a:lnTo>
                  <a:lnTo>
                    <a:pt x="372211" y="90335"/>
                  </a:lnTo>
                  <a:lnTo>
                    <a:pt x="373341" y="87185"/>
                  </a:lnTo>
                  <a:lnTo>
                    <a:pt x="373037" y="88544"/>
                  </a:lnTo>
                  <a:lnTo>
                    <a:pt x="374357" y="84797"/>
                  </a:lnTo>
                  <a:lnTo>
                    <a:pt x="374688" y="84455"/>
                  </a:lnTo>
                  <a:lnTo>
                    <a:pt x="374446" y="85979"/>
                  </a:lnTo>
                  <a:lnTo>
                    <a:pt x="374053" y="87185"/>
                  </a:lnTo>
                  <a:lnTo>
                    <a:pt x="374383" y="86347"/>
                  </a:lnTo>
                  <a:lnTo>
                    <a:pt x="374192" y="88011"/>
                  </a:lnTo>
                  <a:lnTo>
                    <a:pt x="374878" y="85953"/>
                  </a:lnTo>
                  <a:lnTo>
                    <a:pt x="375310" y="8328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957376" y="11077162"/>
              <a:ext cx="622300" cy="140970"/>
            </a:xfrm>
            <a:custGeom>
              <a:avLst/>
              <a:gdLst/>
              <a:ahLst/>
              <a:cxnLst/>
              <a:rect l="l" t="t" r="r" b="b"/>
              <a:pathLst>
                <a:path w="622300" h="140970">
                  <a:moveTo>
                    <a:pt x="546" y="0"/>
                  </a:moveTo>
                  <a:lnTo>
                    <a:pt x="0" y="876"/>
                  </a:lnTo>
                  <a:lnTo>
                    <a:pt x="190" y="1079"/>
                  </a:lnTo>
                  <a:lnTo>
                    <a:pt x="546" y="0"/>
                  </a:lnTo>
                  <a:close/>
                </a:path>
                <a:path w="622300" h="140970">
                  <a:moveTo>
                    <a:pt x="34937" y="9410"/>
                  </a:moveTo>
                  <a:lnTo>
                    <a:pt x="34772" y="8293"/>
                  </a:lnTo>
                  <a:lnTo>
                    <a:pt x="34302" y="9867"/>
                  </a:lnTo>
                  <a:lnTo>
                    <a:pt x="34544" y="10147"/>
                  </a:lnTo>
                  <a:lnTo>
                    <a:pt x="34594" y="11455"/>
                  </a:lnTo>
                  <a:lnTo>
                    <a:pt x="34785" y="11049"/>
                  </a:lnTo>
                  <a:lnTo>
                    <a:pt x="34937" y="9410"/>
                  </a:lnTo>
                  <a:close/>
                </a:path>
                <a:path w="622300" h="140970">
                  <a:moveTo>
                    <a:pt x="45529" y="35661"/>
                  </a:moveTo>
                  <a:close/>
                </a:path>
                <a:path w="622300" h="140970">
                  <a:moveTo>
                    <a:pt x="47548" y="8788"/>
                  </a:moveTo>
                  <a:lnTo>
                    <a:pt x="47040" y="9728"/>
                  </a:lnTo>
                  <a:lnTo>
                    <a:pt x="46545" y="12992"/>
                  </a:lnTo>
                  <a:lnTo>
                    <a:pt x="46850" y="12433"/>
                  </a:lnTo>
                  <a:lnTo>
                    <a:pt x="47548" y="8788"/>
                  </a:lnTo>
                  <a:close/>
                </a:path>
                <a:path w="622300" h="140970">
                  <a:moveTo>
                    <a:pt x="57023" y="34340"/>
                  </a:moveTo>
                  <a:lnTo>
                    <a:pt x="56616" y="34975"/>
                  </a:lnTo>
                  <a:lnTo>
                    <a:pt x="56794" y="34759"/>
                  </a:lnTo>
                  <a:lnTo>
                    <a:pt x="57023" y="34340"/>
                  </a:lnTo>
                  <a:close/>
                </a:path>
                <a:path w="622300" h="140970">
                  <a:moveTo>
                    <a:pt x="67576" y="30949"/>
                  </a:moveTo>
                  <a:lnTo>
                    <a:pt x="67487" y="30708"/>
                  </a:lnTo>
                  <a:lnTo>
                    <a:pt x="67373" y="30378"/>
                  </a:lnTo>
                  <a:lnTo>
                    <a:pt x="67144" y="30784"/>
                  </a:lnTo>
                  <a:lnTo>
                    <a:pt x="67183" y="31394"/>
                  </a:lnTo>
                  <a:lnTo>
                    <a:pt x="67360" y="31305"/>
                  </a:lnTo>
                  <a:lnTo>
                    <a:pt x="67576" y="30949"/>
                  </a:lnTo>
                  <a:close/>
                </a:path>
                <a:path w="622300" h="140970">
                  <a:moveTo>
                    <a:pt x="68199" y="29654"/>
                  </a:moveTo>
                  <a:lnTo>
                    <a:pt x="67754" y="30632"/>
                  </a:lnTo>
                  <a:lnTo>
                    <a:pt x="67576" y="30937"/>
                  </a:lnTo>
                  <a:lnTo>
                    <a:pt x="67716" y="31178"/>
                  </a:lnTo>
                  <a:lnTo>
                    <a:pt x="67843" y="31280"/>
                  </a:lnTo>
                  <a:lnTo>
                    <a:pt x="68199" y="29654"/>
                  </a:lnTo>
                  <a:close/>
                </a:path>
                <a:path w="622300" h="140970">
                  <a:moveTo>
                    <a:pt x="72440" y="32537"/>
                  </a:moveTo>
                  <a:lnTo>
                    <a:pt x="71843" y="33223"/>
                  </a:lnTo>
                  <a:lnTo>
                    <a:pt x="71755" y="34899"/>
                  </a:lnTo>
                  <a:lnTo>
                    <a:pt x="72440" y="32537"/>
                  </a:lnTo>
                  <a:close/>
                </a:path>
                <a:path w="622300" h="140970">
                  <a:moveTo>
                    <a:pt x="74460" y="13868"/>
                  </a:moveTo>
                  <a:lnTo>
                    <a:pt x="73748" y="14706"/>
                  </a:lnTo>
                  <a:lnTo>
                    <a:pt x="74231" y="14211"/>
                  </a:lnTo>
                  <a:lnTo>
                    <a:pt x="74460" y="13868"/>
                  </a:lnTo>
                  <a:close/>
                </a:path>
                <a:path w="622300" h="140970">
                  <a:moveTo>
                    <a:pt x="78574" y="17805"/>
                  </a:moveTo>
                  <a:lnTo>
                    <a:pt x="78193" y="18110"/>
                  </a:lnTo>
                  <a:lnTo>
                    <a:pt x="78333" y="18796"/>
                  </a:lnTo>
                  <a:lnTo>
                    <a:pt x="78574" y="17805"/>
                  </a:lnTo>
                  <a:close/>
                </a:path>
                <a:path w="622300" h="140970">
                  <a:moveTo>
                    <a:pt x="94348" y="22059"/>
                  </a:moveTo>
                  <a:lnTo>
                    <a:pt x="93827" y="22999"/>
                  </a:lnTo>
                  <a:lnTo>
                    <a:pt x="93700" y="23241"/>
                  </a:lnTo>
                  <a:lnTo>
                    <a:pt x="93751" y="24282"/>
                  </a:lnTo>
                  <a:lnTo>
                    <a:pt x="94259" y="23863"/>
                  </a:lnTo>
                  <a:lnTo>
                    <a:pt x="94157" y="22682"/>
                  </a:lnTo>
                  <a:lnTo>
                    <a:pt x="94348" y="22059"/>
                  </a:lnTo>
                  <a:close/>
                </a:path>
                <a:path w="622300" h="140970">
                  <a:moveTo>
                    <a:pt x="95859" y="41960"/>
                  </a:moveTo>
                  <a:lnTo>
                    <a:pt x="95707" y="42176"/>
                  </a:lnTo>
                  <a:lnTo>
                    <a:pt x="95656" y="42557"/>
                  </a:lnTo>
                  <a:lnTo>
                    <a:pt x="95859" y="41960"/>
                  </a:lnTo>
                  <a:close/>
                </a:path>
                <a:path w="622300" h="140970">
                  <a:moveTo>
                    <a:pt x="96075" y="26924"/>
                  </a:moveTo>
                  <a:lnTo>
                    <a:pt x="95504" y="26441"/>
                  </a:lnTo>
                  <a:lnTo>
                    <a:pt x="95999" y="27457"/>
                  </a:lnTo>
                  <a:lnTo>
                    <a:pt x="96075" y="26924"/>
                  </a:lnTo>
                  <a:close/>
                </a:path>
                <a:path w="622300" h="140970">
                  <a:moveTo>
                    <a:pt x="96189" y="41071"/>
                  </a:moveTo>
                  <a:lnTo>
                    <a:pt x="95859" y="41960"/>
                  </a:lnTo>
                  <a:lnTo>
                    <a:pt x="96189" y="41071"/>
                  </a:lnTo>
                  <a:close/>
                </a:path>
                <a:path w="622300" h="140970">
                  <a:moveTo>
                    <a:pt x="96240" y="38430"/>
                  </a:moveTo>
                  <a:lnTo>
                    <a:pt x="95592" y="40106"/>
                  </a:lnTo>
                  <a:lnTo>
                    <a:pt x="95656" y="41071"/>
                  </a:lnTo>
                  <a:lnTo>
                    <a:pt x="95491" y="42443"/>
                  </a:lnTo>
                  <a:lnTo>
                    <a:pt x="95707" y="42176"/>
                  </a:lnTo>
                  <a:lnTo>
                    <a:pt x="96240" y="38430"/>
                  </a:lnTo>
                  <a:close/>
                </a:path>
                <a:path w="622300" h="140970">
                  <a:moveTo>
                    <a:pt x="96481" y="24765"/>
                  </a:moveTo>
                  <a:lnTo>
                    <a:pt x="96075" y="26924"/>
                  </a:lnTo>
                  <a:lnTo>
                    <a:pt x="96316" y="27127"/>
                  </a:lnTo>
                  <a:lnTo>
                    <a:pt x="96481" y="24765"/>
                  </a:lnTo>
                  <a:close/>
                </a:path>
                <a:path w="622300" h="140970">
                  <a:moveTo>
                    <a:pt x="96774" y="24625"/>
                  </a:moveTo>
                  <a:lnTo>
                    <a:pt x="96748" y="21094"/>
                  </a:lnTo>
                  <a:lnTo>
                    <a:pt x="96481" y="24765"/>
                  </a:lnTo>
                  <a:lnTo>
                    <a:pt x="96774" y="24625"/>
                  </a:lnTo>
                  <a:close/>
                </a:path>
                <a:path w="622300" h="140970">
                  <a:moveTo>
                    <a:pt x="99034" y="41770"/>
                  </a:moveTo>
                  <a:lnTo>
                    <a:pt x="98818" y="42075"/>
                  </a:lnTo>
                  <a:lnTo>
                    <a:pt x="98894" y="42227"/>
                  </a:lnTo>
                  <a:lnTo>
                    <a:pt x="98945" y="42037"/>
                  </a:lnTo>
                  <a:lnTo>
                    <a:pt x="98996" y="41871"/>
                  </a:lnTo>
                  <a:close/>
                </a:path>
                <a:path w="622300" h="140970">
                  <a:moveTo>
                    <a:pt x="99656" y="40817"/>
                  </a:moveTo>
                  <a:lnTo>
                    <a:pt x="99225" y="41465"/>
                  </a:lnTo>
                  <a:lnTo>
                    <a:pt x="99021" y="41770"/>
                  </a:lnTo>
                  <a:lnTo>
                    <a:pt x="99225" y="41478"/>
                  </a:lnTo>
                  <a:lnTo>
                    <a:pt x="99377" y="41605"/>
                  </a:lnTo>
                  <a:lnTo>
                    <a:pt x="99656" y="40817"/>
                  </a:lnTo>
                  <a:close/>
                </a:path>
                <a:path w="622300" h="140970">
                  <a:moveTo>
                    <a:pt x="216535" y="67652"/>
                  </a:moveTo>
                  <a:lnTo>
                    <a:pt x="216128" y="69418"/>
                  </a:lnTo>
                  <a:lnTo>
                    <a:pt x="216230" y="69278"/>
                  </a:lnTo>
                  <a:lnTo>
                    <a:pt x="216535" y="67652"/>
                  </a:lnTo>
                  <a:close/>
                </a:path>
                <a:path w="622300" h="140970">
                  <a:moveTo>
                    <a:pt x="216890" y="82080"/>
                  </a:moveTo>
                  <a:lnTo>
                    <a:pt x="216789" y="80467"/>
                  </a:lnTo>
                  <a:lnTo>
                    <a:pt x="216662" y="81191"/>
                  </a:lnTo>
                  <a:lnTo>
                    <a:pt x="216255" y="82334"/>
                  </a:lnTo>
                  <a:lnTo>
                    <a:pt x="216141" y="83477"/>
                  </a:lnTo>
                  <a:lnTo>
                    <a:pt x="216255" y="83985"/>
                  </a:lnTo>
                  <a:lnTo>
                    <a:pt x="216890" y="82080"/>
                  </a:lnTo>
                  <a:close/>
                </a:path>
                <a:path w="622300" h="140970">
                  <a:moveTo>
                    <a:pt x="217335" y="82346"/>
                  </a:moveTo>
                  <a:lnTo>
                    <a:pt x="217017" y="83096"/>
                  </a:lnTo>
                  <a:lnTo>
                    <a:pt x="217271" y="82588"/>
                  </a:lnTo>
                  <a:lnTo>
                    <a:pt x="217335" y="82346"/>
                  </a:lnTo>
                  <a:close/>
                </a:path>
                <a:path w="622300" h="140970">
                  <a:moveTo>
                    <a:pt x="226669" y="87083"/>
                  </a:moveTo>
                  <a:lnTo>
                    <a:pt x="225945" y="88684"/>
                  </a:lnTo>
                  <a:lnTo>
                    <a:pt x="226517" y="88811"/>
                  </a:lnTo>
                  <a:lnTo>
                    <a:pt x="226669" y="87083"/>
                  </a:lnTo>
                  <a:close/>
                </a:path>
                <a:path w="622300" h="140970">
                  <a:moveTo>
                    <a:pt x="231203" y="82372"/>
                  </a:moveTo>
                  <a:lnTo>
                    <a:pt x="230911" y="84442"/>
                  </a:lnTo>
                  <a:lnTo>
                    <a:pt x="230225" y="85090"/>
                  </a:lnTo>
                  <a:lnTo>
                    <a:pt x="230936" y="85013"/>
                  </a:lnTo>
                  <a:lnTo>
                    <a:pt x="231013" y="84175"/>
                  </a:lnTo>
                  <a:lnTo>
                    <a:pt x="231127" y="83273"/>
                  </a:lnTo>
                  <a:lnTo>
                    <a:pt x="231203" y="82372"/>
                  </a:lnTo>
                  <a:close/>
                </a:path>
                <a:path w="622300" h="140970">
                  <a:moveTo>
                    <a:pt x="231978" y="81051"/>
                  </a:moveTo>
                  <a:lnTo>
                    <a:pt x="231927" y="79159"/>
                  </a:lnTo>
                  <a:lnTo>
                    <a:pt x="231470" y="81826"/>
                  </a:lnTo>
                  <a:lnTo>
                    <a:pt x="231635" y="81572"/>
                  </a:lnTo>
                  <a:lnTo>
                    <a:pt x="231711" y="81318"/>
                  </a:lnTo>
                  <a:lnTo>
                    <a:pt x="231711" y="81457"/>
                  </a:lnTo>
                  <a:lnTo>
                    <a:pt x="231813" y="81318"/>
                  </a:lnTo>
                  <a:lnTo>
                    <a:pt x="231978" y="81051"/>
                  </a:lnTo>
                  <a:close/>
                </a:path>
                <a:path w="622300" h="140970">
                  <a:moveTo>
                    <a:pt x="237350" y="84747"/>
                  </a:moveTo>
                  <a:lnTo>
                    <a:pt x="236918" y="84378"/>
                  </a:lnTo>
                  <a:lnTo>
                    <a:pt x="236969" y="88176"/>
                  </a:lnTo>
                  <a:lnTo>
                    <a:pt x="237337" y="85509"/>
                  </a:lnTo>
                  <a:lnTo>
                    <a:pt x="237350" y="84747"/>
                  </a:lnTo>
                  <a:close/>
                </a:path>
                <a:path w="622300" h="140970">
                  <a:moveTo>
                    <a:pt x="237540" y="84035"/>
                  </a:moveTo>
                  <a:lnTo>
                    <a:pt x="237350" y="84747"/>
                  </a:lnTo>
                  <a:lnTo>
                    <a:pt x="237540" y="84035"/>
                  </a:lnTo>
                  <a:close/>
                </a:path>
                <a:path w="622300" h="140970">
                  <a:moveTo>
                    <a:pt x="237705" y="82816"/>
                  </a:moveTo>
                  <a:lnTo>
                    <a:pt x="237540" y="84035"/>
                  </a:lnTo>
                  <a:lnTo>
                    <a:pt x="237655" y="83604"/>
                  </a:lnTo>
                  <a:lnTo>
                    <a:pt x="237705" y="82816"/>
                  </a:lnTo>
                  <a:close/>
                </a:path>
                <a:path w="622300" h="140970">
                  <a:moveTo>
                    <a:pt x="238404" y="64554"/>
                  </a:moveTo>
                  <a:lnTo>
                    <a:pt x="238048" y="65189"/>
                  </a:lnTo>
                  <a:lnTo>
                    <a:pt x="238188" y="65316"/>
                  </a:lnTo>
                  <a:lnTo>
                    <a:pt x="238404" y="64554"/>
                  </a:lnTo>
                  <a:close/>
                </a:path>
                <a:path w="622300" h="140970">
                  <a:moveTo>
                    <a:pt x="244906" y="86398"/>
                  </a:moveTo>
                  <a:lnTo>
                    <a:pt x="244843" y="87033"/>
                  </a:lnTo>
                  <a:lnTo>
                    <a:pt x="244729" y="87922"/>
                  </a:lnTo>
                  <a:lnTo>
                    <a:pt x="244614" y="88557"/>
                  </a:lnTo>
                  <a:lnTo>
                    <a:pt x="244830" y="89573"/>
                  </a:lnTo>
                  <a:lnTo>
                    <a:pt x="244906" y="86398"/>
                  </a:lnTo>
                  <a:close/>
                </a:path>
                <a:path w="622300" h="140970">
                  <a:moveTo>
                    <a:pt x="257556" y="89420"/>
                  </a:moveTo>
                  <a:lnTo>
                    <a:pt x="257352" y="90017"/>
                  </a:lnTo>
                  <a:lnTo>
                    <a:pt x="257556" y="89446"/>
                  </a:lnTo>
                  <a:close/>
                </a:path>
                <a:path w="622300" h="140970">
                  <a:moveTo>
                    <a:pt x="258965" y="88900"/>
                  </a:moveTo>
                  <a:lnTo>
                    <a:pt x="258762" y="89217"/>
                  </a:lnTo>
                  <a:lnTo>
                    <a:pt x="258965" y="88900"/>
                  </a:lnTo>
                  <a:close/>
                </a:path>
                <a:path w="622300" h="140970">
                  <a:moveTo>
                    <a:pt x="261239" y="89179"/>
                  </a:moveTo>
                  <a:lnTo>
                    <a:pt x="260540" y="90970"/>
                  </a:lnTo>
                  <a:lnTo>
                    <a:pt x="260845" y="90208"/>
                  </a:lnTo>
                  <a:lnTo>
                    <a:pt x="261061" y="89827"/>
                  </a:lnTo>
                  <a:lnTo>
                    <a:pt x="261188" y="89433"/>
                  </a:lnTo>
                  <a:lnTo>
                    <a:pt x="261239" y="89179"/>
                  </a:lnTo>
                  <a:close/>
                </a:path>
                <a:path w="622300" h="140970">
                  <a:moveTo>
                    <a:pt x="261658" y="65189"/>
                  </a:moveTo>
                  <a:lnTo>
                    <a:pt x="261518" y="63919"/>
                  </a:lnTo>
                  <a:lnTo>
                    <a:pt x="261048" y="65189"/>
                  </a:lnTo>
                  <a:lnTo>
                    <a:pt x="261658" y="65189"/>
                  </a:lnTo>
                  <a:close/>
                </a:path>
                <a:path w="622300" h="140970">
                  <a:moveTo>
                    <a:pt x="265188" y="63436"/>
                  </a:moveTo>
                  <a:lnTo>
                    <a:pt x="264604" y="64274"/>
                  </a:lnTo>
                  <a:lnTo>
                    <a:pt x="264782" y="64490"/>
                  </a:lnTo>
                  <a:lnTo>
                    <a:pt x="265188" y="63436"/>
                  </a:lnTo>
                  <a:close/>
                </a:path>
                <a:path w="622300" h="140970">
                  <a:moveTo>
                    <a:pt x="266788" y="87337"/>
                  </a:moveTo>
                  <a:lnTo>
                    <a:pt x="266306" y="88811"/>
                  </a:lnTo>
                  <a:lnTo>
                    <a:pt x="266649" y="88417"/>
                  </a:lnTo>
                  <a:lnTo>
                    <a:pt x="266788" y="87337"/>
                  </a:lnTo>
                  <a:close/>
                </a:path>
                <a:path w="622300" h="140970">
                  <a:moveTo>
                    <a:pt x="266992" y="88049"/>
                  </a:moveTo>
                  <a:lnTo>
                    <a:pt x="266649" y="88417"/>
                  </a:lnTo>
                  <a:lnTo>
                    <a:pt x="266446" y="90081"/>
                  </a:lnTo>
                  <a:lnTo>
                    <a:pt x="266992" y="88049"/>
                  </a:lnTo>
                  <a:close/>
                </a:path>
                <a:path w="622300" h="140970">
                  <a:moveTo>
                    <a:pt x="274142" y="90322"/>
                  </a:moveTo>
                  <a:close/>
                </a:path>
                <a:path w="622300" h="140970">
                  <a:moveTo>
                    <a:pt x="288963" y="95923"/>
                  </a:moveTo>
                  <a:lnTo>
                    <a:pt x="288861" y="95224"/>
                  </a:lnTo>
                  <a:lnTo>
                    <a:pt x="288747" y="96558"/>
                  </a:lnTo>
                  <a:lnTo>
                    <a:pt x="288836" y="96812"/>
                  </a:lnTo>
                  <a:lnTo>
                    <a:pt x="288963" y="95923"/>
                  </a:lnTo>
                  <a:close/>
                </a:path>
                <a:path w="622300" h="140970">
                  <a:moveTo>
                    <a:pt x="295884" y="76098"/>
                  </a:moveTo>
                  <a:lnTo>
                    <a:pt x="295808" y="76238"/>
                  </a:lnTo>
                  <a:lnTo>
                    <a:pt x="295389" y="77762"/>
                  </a:lnTo>
                  <a:lnTo>
                    <a:pt x="295490" y="77508"/>
                  </a:lnTo>
                  <a:lnTo>
                    <a:pt x="295884" y="76098"/>
                  </a:lnTo>
                  <a:close/>
                </a:path>
                <a:path w="622300" h="140970">
                  <a:moveTo>
                    <a:pt x="297434" y="73063"/>
                  </a:moveTo>
                  <a:lnTo>
                    <a:pt x="297116" y="72936"/>
                  </a:lnTo>
                  <a:lnTo>
                    <a:pt x="296291" y="73190"/>
                  </a:lnTo>
                  <a:lnTo>
                    <a:pt x="295808" y="75095"/>
                  </a:lnTo>
                  <a:lnTo>
                    <a:pt x="296037" y="74587"/>
                  </a:lnTo>
                  <a:lnTo>
                    <a:pt x="296316" y="73825"/>
                  </a:lnTo>
                  <a:lnTo>
                    <a:pt x="296316" y="74587"/>
                  </a:lnTo>
                  <a:lnTo>
                    <a:pt x="295884" y="76098"/>
                  </a:lnTo>
                  <a:lnTo>
                    <a:pt x="296735" y="74714"/>
                  </a:lnTo>
                  <a:lnTo>
                    <a:pt x="297116" y="73825"/>
                  </a:lnTo>
                  <a:lnTo>
                    <a:pt x="297434" y="73063"/>
                  </a:lnTo>
                  <a:close/>
                </a:path>
                <a:path w="622300" h="140970">
                  <a:moveTo>
                    <a:pt x="298627" y="73456"/>
                  </a:moveTo>
                  <a:lnTo>
                    <a:pt x="298462" y="72351"/>
                  </a:lnTo>
                  <a:lnTo>
                    <a:pt x="298005" y="73926"/>
                  </a:lnTo>
                  <a:lnTo>
                    <a:pt x="298246" y="74193"/>
                  </a:lnTo>
                  <a:lnTo>
                    <a:pt x="298297" y="75501"/>
                  </a:lnTo>
                  <a:lnTo>
                    <a:pt x="298500" y="75107"/>
                  </a:lnTo>
                  <a:lnTo>
                    <a:pt x="298627" y="73456"/>
                  </a:lnTo>
                  <a:close/>
                </a:path>
                <a:path w="622300" h="140970">
                  <a:moveTo>
                    <a:pt x="301231" y="78727"/>
                  </a:moveTo>
                  <a:lnTo>
                    <a:pt x="300913" y="80048"/>
                  </a:lnTo>
                  <a:lnTo>
                    <a:pt x="301142" y="79794"/>
                  </a:lnTo>
                  <a:lnTo>
                    <a:pt x="301231" y="78727"/>
                  </a:lnTo>
                  <a:close/>
                </a:path>
                <a:path w="622300" h="140970">
                  <a:moveTo>
                    <a:pt x="301688" y="75984"/>
                  </a:moveTo>
                  <a:lnTo>
                    <a:pt x="301345" y="76365"/>
                  </a:lnTo>
                  <a:lnTo>
                    <a:pt x="301231" y="78727"/>
                  </a:lnTo>
                  <a:lnTo>
                    <a:pt x="301447" y="77762"/>
                  </a:lnTo>
                  <a:lnTo>
                    <a:pt x="301498" y="77609"/>
                  </a:lnTo>
                  <a:lnTo>
                    <a:pt x="301434" y="78651"/>
                  </a:lnTo>
                  <a:lnTo>
                    <a:pt x="301536" y="77508"/>
                  </a:lnTo>
                  <a:lnTo>
                    <a:pt x="301688" y="75984"/>
                  </a:lnTo>
                  <a:close/>
                </a:path>
                <a:path w="622300" h="140970">
                  <a:moveTo>
                    <a:pt x="304698" y="98018"/>
                  </a:moveTo>
                  <a:lnTo>
                    <a:pt x="304393" y="98971"/>
                  </a:lnTo>
                  <a:lnTo>
                    <a:pt x="304622" y="98463"/>
                  </a:lnTo>
                  <a:lnTo>
                    <a:pt x="304698" y="98018"/>
                  </a:lnTo>
                  <a:close/>
                </a:path>
                <a:path w="622300" h="140970">
                  <a:moveTo>
                    <a:pt x="309587" y="76479"/>
                  </a:moveTo>
                  <a:lnTo>
                    <a:pt x="309448" y="76022"/>
                  </a:lnTo>
                  <a:lnTo>
                    <a:pt x="309448" y="76415"/>
                  </a:lnTo>
                  <a:lnTo>
                    <a:pt x="309435" y="76631"/>
                  </a:lnTo>
                  <a:lnTo>
                    <a:pt x="309587" y="76479"/>
                  </a:lnTo>
                  <a:close/>
                </a:path>
                <a:path w="622300" h="140970">
                  <a:moveTo>
                    <a:pt x="309778" y="99555"/>
                  </a:moveTo>
                  <a:lnTo>
                    <a:pt x="309219" y="99021"/>
                  </a:lnTo>
                  <a:lnTo>
                    <a:pt x="309359" y="99339"/>
                  </a:lnTo>
                  <a:lnTo>
                    <a:pt x="309562" y="99517"/>
                  </a:lnTo>
                  <a:lnTo>
                    <a:pt x="309778" y="99555"/>
                  </a:lnTo>
                  <a:close/>
                </a:path>
                <a:path w="622300" h="140970">
                  <a:moveTo>
                    <a:pt x="309854" y="99555"/>
                  </a:moveTo>
                  <a:close/>
                </a:path>
                <a:path w="622300" h="140970">
                  <a:moveTo>
                    <a:pt x="310997" y="72618"/>
                  </a:moveTo>
                  <a:lnTo>
                    <a:pt x="310527" y="73558"/>
                  </a:lnTo>
                  <a:lnTo>
                    <a:pt x="310121" y="76822"/>
                  </a:lnTo>
                  <a:lnTo>
                    <a:pt x="310400" y="76288"/>
                  </a:lnTo>
                  <a:lnTo>
                    <a:pt x="310997" y="72618"/>
                  </a:lnTo>
                  <a:close/>
                </a:path>
                <a:path w="622300" h="140970">
                  <a:moveTo>
                    <a:pt x="313283" y="75958"/>
                  </a:moveTo>
                  <a:lnTo>
                    <a:pt x="313207" y="76111"/>
                  </a:lnTo>
                  <a:lnTo>
                    <a:pt x="313093" y="76695"/>
                  </a:lnTo>
                  <a:lnTo>
                    <a:pt x="313283" y="75958"/>
                  </a:lnTo>
                  <a:close/>
                </a:path>
                <a:path w="622300" h="140970">
                  <a:moveTo>
                    <a:pt x="316547" y="98463"/>
                  </a:moveTo>
                  <a:lnTo>
                    <a:pt x="316433" y="97193"/>
                  </a:lnTo>
                  <a:lnTo>
                    <a:pt x="316166" y="95504"/>
                  </a:lnTo>
                  <a:lnTo>
                    <a:pt x="315988" y="95669"/>
                  </a:lnTo>
                  <a:lnTo>
                    <a:pt x="315417" y="99860"/>
                  </a:lnTo>
                  <a:lnTo>
                    <a:pt x="316547" y="98463"/>
                  </a:lnTo>
                  <a:close/>
                </a:path>
                <a:path w="622300" h="140970">
                  <a:moveTo>
                    <a:pt x="317055" y="97421"/>
                  </a:moveTo>
                  <a:lnTo>
                    <a:pt x="316865" y="98018"/>
                  </a:lnTo>
                  <a:lnTo>
                    <a:pt x="316750" y="98209"/>
                  </a:lnTo>
                  <a:lnTo>
                    <a:pt x="316649" y="98590"/>
                  </a:lnTo>
                  <a:lnTo>
                    <a:pt x="316763" y="99352"/>
                  </a:lnTo>
                  <a:lnTo>
                    <a:pt x="317055" y="97421"/>
                  </a:lnTo>
                  <a:close/>
                </a:path>
                <a:path w="622300" h="140970">
                  <a:moveTo>
                    <a:pt x="321335" y="80111"/>
                  </a:moveTo>
                  <a:close/>
                </a:path>
                <a:path w="622300" h="140970">
                  <a:moveTo>
                    <a:pt x="321551" y="97828"/>
                  </a:moveTo>
                  <a:lnTo>
                    <a:pt x="321183" y="98475"/>
                  </a:lnTo>
                  <a:lnTo>
                    <a:pt x="321335" y="98272"/>
                  </a:lnTo>
                  <a:lnTo>
                    <a:pt x="321551" y="97828"/>
                  </a:lnTo>
                  <a:close/>
                </a:path>
                <a:path w="622300" h="140970">
                  <a:moveTo>
                    <a:pt x="322059" y="75793"/>
                  </a:moveTo>
                  <a:lnTo>
                    <a:pt x="321919" y="76111"/>
                  </a:lnTo>
                  <a:lnTo>
                    <a:pt x="322059" y="75793"/>
                  </a:lnTo>
                  <a:close/>
                </a:path>
                <a:path w="622300" h="140970">
                  <a:moveTo>
                    <a:pt x="322199" y="96558"/>
                  </a:moveTo>
                  <a:lnTo>
                    <a:pt x="321919" y="97066"/>
                  </a:lnTo>
                  <a:lnTo>
                    <a:pt x="321932" y="96786"/>
                  </a:lnTo>
                  <a:lnTo>
                    <a:pt x="321881" y="97066"/>
                  </a:lnTo>
                  <a:lnTo>
                    <a:pt x="321551" y="97828"/>
                  </a:lnTo>
                  <a:lnTo>
                    <a:pt x="321767" y="97828"/>
                  </a:lnTo>
                  <a:lnTo>
                    <a:pt x="321919" y="98590"/>
                  </a:lnTo>
                  <a:lnTo>
                    <a:pt x="322199" y="96558"/>
                  </a:lnTo>
                  <a:close/>
                </a:path>
                <a:path w="622300" h="140970">
                  <a:moveTo>
                    <a:pt x="322580" y="71158"/>
                  </a:moveTo>
                  <a:lnTo>
                    <a:pt x="321703" y="72936"/>
                  </a:lnTo>
                  <a:lnTo>
                    <a:pt x="321602" y="73698"/>
                  </a:lnTo>
                  <a:lnTo>
                    <a:pt x="321487" y="75272"/>
                  </a:lnTo>
                  <a:lnTo>
                    <a:pt x="321589" y="74968"/>
                  </a:lnTo>
                  <a:lnTo>
                    <a:pt x="321475" y="75603"/>
                  </a:lnTo>
                  <a:lnTo>
                    <a:pt x="321487" y="75272"/>
                  </a:lnTo>
                  <a:lnTo>
                    <a:pt x="321386" y="75603"/>
                  </a:lnTo>
                  <a:lnTo>
                    <a:pt x="320789" y="77381"/>
                  </a:lnTo>
                  <a:lnTo>
                    <a:pt x="321906" y="75984"/>
                  </a:lnTo>
                  <a:lnTo>
                    <a:pt x="322072" y="74968"/>
                  </a:lnTo>
                  <a:lnTo>
                    <a:pt x="322580" y="71158"/>
                  </a:lnTo>
                  <a:close/>
                </a:path>
                <a:path w="622300" h="140970">
                  <a:moveTo>
                    <a:pt x="323405" y="81051"/>
                  </a:moveTo>
                  <a:lnTo>
                    <a:pt x="323367" y="81191"/>
                  </a:lnTo>
                  <a:lnTo>
                    <a:pt x="323405" y="81051"/>
                  </a:lnTo>
                  <a:close/>
                </a:path>
                <a:path w="622300" h="140970">
                  <a:moveTo>
                    <a:pt x="323621" y="80302"/>
                  </a:moveTo>
                  <a:lnTo>
                    <a:pt x="323557" y="79667"/>
                  </a:lnTo>
                  <a:lnTo>
                    <a:pt x="323405" y="81051"/>
                  </a:lnTo>
                  <a:lnTo>
                    <a:pt x="323621" y="80302"/>
                  </a:lnTo>
                  <a:close/>
                </a:path>
                <a:path w="622300" h="140970">
                  <a:moveTo>
                    <a:pt x="323850" y="80175"/>
                  </a:moveTo>
                  <a:lnTo>
                    <a:pt x="323824" y="79540"/>
                  </a:lnTo>
                  <a:lnTo>
                    <a:pt x="323723" y="79959"/>
                  </a:lnTo>
                  <a:lnTo>
                    <a:pt x="323850" y="80175"/>
                  </a:lnTo>
                  <a:close/>
                </a:path>
                <a:path w="622300" h="140970">
                  <a:moveTo>
                    <a:pt x="324205" y="78308"/>
                  </a:moveTo>
                  <a:lnTo>
                    <a:pt x="324078" y="77901"/>
                  </a:lnTo>
                  <a:lnTo>
                    <a:pt x="324116" y="78155"/>
                  </a:lnTo>
                  <a:lnTo>
                    <a:pt x="324205" y="78308"/>
                  </a:lnTo>
                  <a:close/>
                </a:path>
                <a:path w="622300" h="140970">
                  <a:moveTo>
                    <a:pt x="325920" y="96278"/>
                  </a:moveTo>
                  <a:lnTo>
                    <a:pt x="325742" y="96304"/>
                  </a:lnTo>
                  <a:lnTo>
                    <a:pt x="325907" y="96431"/>
                  </a:lnTo>
                  <a:lnTo>
                    <a:pt x="325920" y="96278"/>
                  </a:lnTo>
                  <a:close/>
                </a:path>
                <a:path w="622300" h="140970">
                  <a:moveTo>
                    <a:pt x="326148" y="73190"/>
                  </a:moveTo>
                  <a:lnTo>
                    <a:pt x="326136" y="72809"/>
                  </a:lnTo>
                  <a:lnTo>
                    <a:pt x="325945" y="73190"/>
                  </a:lnTo>
                  <a:lnTo>
                    <a:pt x="326148" y="73190"/>
                  </a:lnTo>
                  <a:close/>
                </a:path>
                <a:path w="622300" h="140970">
                  <a:moveTo>
                    <a:pt x="326275" y="73190"/>
                  </a:moveTo>
                  <a:lnTo>
                    <a:pt x="326148" y="73190"/>
                  </a:lnTo>
                  <a:lnTo>
                    <a:pt x="326174" y="73710"/>
                  </a:lnTo>
                  <a:lnTo>
                    <a:pt x="326275" y="73190"/>
                  </a:lnTo>
                  <a:close/>
                </a:path>
                <a:path w="622300" h="140970">
                  <a:moveTo>
                    <a:pt x="327672" y="72542"/>
                  </a:moveTo>
                  <a:lnTo>
                    <a:pt x="327507" y="72783"/>
                  </a:lnTo>
                  <a:lnTo>
                    <a:pt x="327672" y="72542"/>
                  </a:lnTo>
                  <a:close/>
                </a:path>
                <a:path w="622300" h="140970">
                  <a:moveTo>
                    <a:pt x="327787" y="73825"/>
                  </a:moveTo>
                  <a:lnTo>
                    <a:pt x="327533" y="73952"/>
                  </a:lnTo>
                  <a:lnTo>
                    <a:pt x="327444" y="74206"/>
                  </a:lnTo>
                  <a:lnTo>
                    <a:pt x="327596" y="74206"/>
                  </a:lnTo>
                  <a:lnTo>
                    <a:pt x="327787" y="73825"/>
                  </a:lnTo>
                  <a:close/>
                </a:path>
                <a:path w="622300" h="140970">
                  <a:moveTo>
                    <a:pt x="331241" y="77101"/>
                  </a:moveTo>
                  <a:lnTo>
                    <a:pt x="331216" y="76923"/>
                  </a:lnTo>
                  <a:lnTo>
                    <a:pt x="331139" y="77165"/>
                  </a:lnTo>
                  <a:lnTo>
                    <a:pt x="331216" y="77343"/>
                  </a:lnTo>
                  <a:lnTo>
                    <a:pt x="331241" y="77101"/>
                  </a:lnTo>
                  <a:close/>
                </a:path>
                <a:path w="622300" h="140970">
                  <a:moveTo>
                    <a:pt x="332536" y="92557"/>
                  </a:moveTo>
                  <a:lnTo>
                    <a:pt x="332346" y="93065"/>
                  </a:lnTo>
                  <a:lnTo>
                    <a:pt x="332168" y="93573"/>
                  </a:lnTo>
                  <a:lnTo>
                    <a:pt x="332003" y="93891"/>
                  </a:lnTo>
                  <a:lnTo>
                    <a:pt x="331901" y="93662"/>
                  </a:lnTo>
                  <a:lnTo>
                    <a:pt x="331774" y="93332"/>
                  </a:lnTo>
                  <a:lnTo>
                    <a:pt x="331546" y="93764"/>
                  </a:lnTo>
                  <a:lnTo>
                    <a:pt x="331660" y="94373"/>
                  </a:lnTo>
                  <a:lnTo>
                    <a:pt x="331812" y="94272"/>
                  </a:lnTo>
                  <a:lnTo>
                    <a:pt x="332003" y="93903"/>
                  </a:lnTo>
                  <a:lnTo>
                    <a:pt x="332168" y="94132"/>
                  </a:lnTo>
                  <a:lnTo>
                    <a:pt x="332295" y="94208"/>
                  </a:lnTo>
                  <a:lnTo>
                    <a:pt x="332536" y="92557"/>
                  </a:lnTo>
                  <a:close/>
                </a:path>
                <a:path w="622300" h="140970">
                  <a:moveTo>
                    <a:pt x="333044" y="76365"/>
                  </a:moveTo>
                  <a:lnTo>
                    <a:pt x="332701" y="77000"/>
                  </a:lnTo>
                  <a:lnTo>
                    <a:pt x="332613" y="78181"/>
                  </a:lnTo>
                  <a:lnTo>
                    <a:pt x="333044" y="76365"/>
                  </a:lnTo>
                  <a:close/>
                </a:path>
                <a:path w="622300" h="140970">
                  <a:moveTo>
                    <a:pt x="333146" y="80594"/>
                  </a:moveTo>
                  <a:lnTo>
                    <a:pt x="333032" y="80797"/>
                  </a:lnTo>
                  <a:lnTo>
                    <a:pt x="332917" y="81000"/>
                  </a:lnTo>
                  <a:lnTo>
                    <a:pt x="332892" y="81292"/>
                  </a:lnTo>
                  <a:lnTo>
                    <a:pt x="333095" y="80899"/>
                  </a:lnTo>
                  <a:lnTo>
                    <a:pt x="333146" y="80594"/>
                  </a:lnTo>
                  <a:close/>
                </a:path>
                <a:path w="622300" h="140970">
                  <a:moveTo>
                    <a:pt x="336359" y="78016"/>
                  </a:moveTo>
                  <a:lnTo>
                    <a:pt x="335724" y="80429"/>
                  </a:lnTo>
                  <a:lnTo>
                    <a:pt x="336219" y="80111"/>
                  </a:lnTo>
                  <a:lnTo>
                    <a:pt x="336346" y="79032"/>
                  </a:lnTo>
                  <a:lnTo>
                    <a:pt x="336359" y="78016"/>
                  </a:lnTo>
                  <a:close/>
                </a:path>
                <a:path w="622300" h="140970">
                  <a:moveTo>
                    <a:pt x="336740" y="79794"/>
                  </a:moveTo>
                  <a:lnTo>
                    <a:pt x="336334" y="80048"/>
                  </a:lnTo>
                  <a:lnTo>
                    <a:pt x="336296" y="81622"/>
                  </a:lnTo>
                  <a:lnTo>
                    <a:pt x="336740" y="79794"/>
                  </a:lnTo>
                  <a:close/>
                </a:path>
                <a:path w="622300" h="140970">
                  <a:moveTo>
                    <a:pt x="337439" y="97828"/>
                  </a:moveTo>
                  <a:lnTo>
                    <a:pt x="337324" y="96596"/>
                  </a:lnTo>
                  <a:lnTo>
                    <a:pt x="337045" y="94780"/>
                  </a:lnTo>
                  <a:lnTo>
                    <a:pt x="337019" y="95211"/>
                  </a:lnTo>
                  <a:lnTo>
                    <a:pt x="336499" y="95897"/>
                  </a:lnTo>
                  <a:lnTo>
                    <a:pt x="336562" y="97574"/>
                  </a:lnTo>
                  <a:lnTo>
                    <a:pt x="337007" y="95275"/>
                  </a:lnTo>
                  <a:lnTo>
                    <a:pt x="336854" y="98082"/>
                  </a:lnTo>
                  <a:lnTo>
                    <a:pt x="337439" y="97828"/>
                  </a:lnTo>
                  <a:close/>
                </a:path>
                <a:path w="622300" h="140970">
                  <a:moveTo>
                    <a:pt x="337527" y="76365"/>
                  </a:moveTo>
                  <a:lnTo>
                    <a:pt x="336892" y="77241"/>
                  </a:lnTo>
                  <a:lnTo>
                    <a:pt x="337337" y="76708"/>
                  </a:lnTo>
                  <a:lnTo>
                    <a:pt x="337527" y="76365"/>
                  </a:lnTo>
                  <a:close/>
                </a:path>
                <a:path w="622300" h="140970">
                  <a:moveTo>
                    <a:pt x="341858" y="79997"/>
                  </a:moveTo>
                  <a:lnTo>
                    <a:pt x="341515" y="80327"/>
                  </a:lnTo>
                  <a:lnTo>
                    <a:pt x="341693" y="81013"/>
                  </a:lnTo>
                  <a:lnTo>
                    <a:pt x="341858" y="79997"/>
                  </a:lnTo>
                  <a:close/>
                </a:path>
                <a:path w="622300" h="140970">
                  <a:moveTo>
                    <a:pt x="345998" y="85242"/>
                  </a:moveTo>
                  <a:lnTo>
                    <a:pt x="345782" y="84112"/>
                  </a:lnTo>
                  <a:lnTo>
                    <a:pt x="345617" y="85217"/>
                  </a:lnTo>
                  <a:lnTo>
                    <a:pt x="345859" y="84963"/>
                  </a:lnTo>
                  <a:lnTo>
                    <a:pt x="345998" y="85242"/>
                  </a:lnTo>
                  <a:close/>
                </a:path>
                <a:path w="622300" h="140970">
                  <a:moveTo>
                    <a:pt x="346087" y="85661"/>
                  </a:moveTo>
                  <a:lnTo>
                    <a:pt x="346075" y="85432"/>
                  </a:lnTo>
                  <a:lnTo>
                    <a:pt x="346049" y="85305"/>
                  </a:lnTo>
                  <a:lnTo>
                    <a:pt x="346087" y="85661"/>
                  </a:lnTo>
                  <a:close/>
                </a:path>
                <a:path w="622300" h="140970">
                  <a:moveTo>
                    <a:pt x="349034" y="89585"/>
                  </a:moveTo>
                  <a:lnTo>
                    <a:pt x="348970" y="89827"/>
                  </a:lnTo>
                  <a:lnTo>
                    <a:pt x="349034" y="89585"/>
                  </a:lnTo>
                  <a:close/>
                </a:path>
                <a:path w="622300" h="140970">
                  <a:moveTo>
                    <a:pt x="349224" y="88938"/>
                  </a:moveTo>
                  <a:lnTo>
                    <a:pt x="349148" y="89065"/>
                  </a:lnTo>
                  <a:lnTo>
                    <a:pt x="349034" y="89585"/>
                  </a:lnTo>
                  <a:lnTo>
                    <a:pt x="349224" y="88938"/>
                  </a:lnTo>
                  <a:close/>
                </a:path>
                <a:path w="622300" h="140970">
                  <a:moveTo>
                    <a:pt x="349516" y="86906"/>
                  </a:moveTo>
                  <a:lnTo>
                    <a:pt x="349377" y="85852"/>
                  </a:lnTo>
                  <a:lnTo>
                    <a:pt x="349262" y="86906"/>
                  </a:lnTo>
                  <a:lnTo>
                    <a:pt x="349148" y="88315"/>
                  </a:lnTo>
                  <a:lnTo>
                    <a:pt x="349516" y="86906"/>
                  </a:lnTo>
                  <a:close/>
                </a:path>
                <a:path w="622300" h="140970">
                  <a:moveTo>
                    <a:pt x="350710" y="94907"/>
                  </a:moveTo>
                  <a:lnTo>
                    <a:pt x="350520" y="95923"/>
                  </a:lnTo>
                  <a:lnTo>
                    <a:pt x="350710" y="94907"/>
                  </a:lnTo>
                  <a:close/>
                </a:path>
                <a:path w="622300" h="140970">
                  <a:moveTo>
                    <a:pt x="351091" y="96761"/>
                  </a:moveTo>
                  <a:lnTo>
                    <a:pt x="351066" y="96977"/>
                  </a:lnTo>
                  <a:lnTo>
                    <a:pt x="351066" y="97243"/>
                  </a:lnTo>
                  <a:lnTo>
                    <a:pt x="351078" y="97485"/>
                  </a:lnTo>
                  <a:lnTo>
                    <a:pt x="351078" y="97015"/>
                  </a:lnTo>
                  <a:lnTo>
                    <a:pt x="351091" y="96761"/>
                  </a:lnTo>
                  <a:close/>
                </a:path>
                <a:path w="622300" h="140970">
                  <a:moveTo>
                    <a:pt x="352653" y="81978"/>
                  </a:moveTo>
                  <a:lnTo>
                    <a:pt x="352272" y="83350"/>
                  </a:lnTo>
                  <a:lnTo>
                    <a:pt x="352463" y="82994"/>
                  </a:lnTo>
                  <a:lnTo>
                    <a:pt x="352653" y="81978"/>
                  </a:lnTo>
                  <a:close/>
                </a:path>
                <a:path w="622300" h="140970">
                  <a:moveTo>
                    <a:pt x="353187" y="95034"/>
                  </a:moveTo>
                  <a:lnTo>
                    <a:pt x="352971" y="93383"/>
                  </a:lnTo>
                  <a:lnTo>
                    <a:pt x="352640" y="95669"/>
                  </a:lnTo>
                  <a:lnTo>
                    <a:pt x="353085" y="95542"/>
                  </a:lnTo>
                  <a:lnTo>
                    <a:pt x="353187" y="95034"/>
                  </a:lnTo>
                  <a:close/>
                </a:path>
                <a:path w="622300" h="140970">
                  <a:moveTo>
                    <a:pt x="356870" y="83515"/>
                  </a:moveTo>
                  <a:lnTo>
                    <a:pt x="356781" y="83375"/>
                  </a:lnTo>
                  <a:lnTo>
                    <a:pt x="356362" y="86309"/>
                  </a:lnTo>
                  <a:lnTo>
                    <a:pt x="356146" y="87566"/>
                  </a:lnTo>
                  <a:lnTo>
                    <a:pt x="356362" y="86372"/>
                  </a:lnTo>
                  <a:lnTo>
                    <a:pt x="356514" y="85813"/>
                  </a:lnTo>
                  <a:lnTo>
                    <a:pt x="356641" y="85598"/>
                  </a:lnTo>
                  <a:lnTo>
                    <a:pt x="356692" y="85051"/>
                  </a:lnTo>
                  <a:lnTo>
                    <a:pt x="356768" y="84378"/>
                  </a:lnTo>
                  <a:lnTo>
                    <a:pt x="356870" y="83515"/>
                  </a:lnTo>
                  <a:close/>
                </a:path>
                <a:path w="622300" h="140970">
                  <a:moveTo>
                    <a:pt x="357543" y="99733"/>
                  </a:moveTo>
                  <a:lnTo>
                    <a:pt x="357479" y="99860"/>
                  </a:lnTo>
                  <a:lnTo>
                    <a:pt x="357365" y="100787"/>
                  </a:lnTo>
                  <a:lnTo>
                    <a:pt x="357543" y="99733"/>
                  </a:lnTo>
                  <a:close/>
                </a:path>
                <a:path w="622300" h="140970">
                  <a:moveTo>
                    <a:pt x="357682" y="101638"/>
                  </a:moveTo>
                  <a:lnTo>
                    <a:pt x="357365" y="100787"/>
                  </a:lnTo>
                  <a:lnTo>
                    <a:pt x="357124" y="102273"/>
                  </a:lnTo>
                  <a:lnTo>
                    <a:pt x="357682" y="101638"/>
                  </a:lnTo>
                  <a:close/>
                </a:path>
                <a:path w="622300" h="140970">
                  <a:moveTo>
                    <a:pt x="357809" y="84632"/>
                  </a:moveTo>
                  <a:lnTo>
                    <a:pt x="357568" y="83464"/>
                  </a:lnTo>
                  <a:lnTo>
                    <a:pt x="357670" y="82816"/>
                  </a:lnTo>
                  <a:lnTo>
                    <a:pt x="357301" y="83832"/>
                  </a:lnTo>
                  <a:lnTo>
                    <a:pt x="357187" y="84074"/>
                  </a:lnTo>
                  <a:lnTo>
                    <a:pt x="357365" y="85090"/>
                  </a:lnTo>
                  <a:lnTo>
                    <a:pt x="357809" y="84632"/>
                  </a:lnTo>
                  <a:close/>
                </a:path>
                <a:path w="622300" h="140970">
                  <a:moveTo>
                    <a:pt x="358216" y="90284"/>
                  </a:moveTo>
                  <a:close/>
                </a:path>
                <a:path w="622300" h="140970">
                  <a:moveTo>
                    <a:pt x="358825" y="89954"/>
                  </a:moveTo>
                  <a:lnTo>
                    <a:pt x="358355" y="90208"/>
                  </a:lnTo>
                  <a:lnTo>
                    <a:pt x="358254" y="91122"/>
                  </a:lnTo>
                  <a:lnTo>
                    <a:pt x="358825" y="89954"/>
                  </a:lnTo>
                  <a:close/>
                </a:path>
                <a:path w="622300" h="140970">
                  <a:moveTo>
                    <a:pt x="359956" y="87490"/>
                  </a:moveTo>
                  <a:lnTo>
                    <a:pt x="359346" y="87083"/>
                  </a:lnTo>
                  <a:lnTo>
                    <a:pt x="359943" y="88036"/>
                  </a:lnTo>
                  <a:lnTo>
                    <a:pt x="359956" y="87490"/>
                  </a:lnTo>
                  <a:close/>
                </a:path>
                <a:path w="622300" h="140970">
                  <a:moveTo>
                    <a:pt x="360184" y="88557"/>
                  </a:moveTo>
                  <a:lnTo>
                    <a:pt x="359549" y="90576"/>
                  </a:lnTo>
                  <a:lnTo>
                    <a:pt x="359968" y="90081"/>
                  </a:lnTo>
                  <a:lnTo>
                    <a:pt x="360184" y="88557"/>
                  </a:lnTo>
                  <a:close/>
                </a:path>
                <a:path w="622300" h="140970">
                  <a:moveTo>
                    <a:pt x="360210" y="87680"/>
                  </a:moveTo>
                  <a:lnTo>
                    <a:pt x="360095" y="85280"/>
                  </a:lnTo>
                  <a:lnTo>
                    <a:pt x="359956" y="87490"/>
                  </a:lnTo>
                  <a:lnTo>
                    <a:pt x="360210" y="87680"/>
                  </a:lnTo>
                  <a:close/>
                </a:path>
                <a:path w="622300" h="140970">
                  <a:moveTo>
                    <a:pt x="360375" y="85115"/>
                  </a:moveTo>
                  <a:lnTo>
                    <a:pt x="359918" y="81622"/>
                  </a:lnTo>
                  <a:lnTo>
                    <a:pt x="360095" y="85280"/>
                  </a:lnTo>
                  <a:lnTo>
                    <a:pt x="360375" y="85115"/>
                  </a:lnTo>
                  <a:close/>
                </a:path>
                <a:path w="622300" h="140970">
                  <a:moveTo>
                    <a:pt x="361594" y="98945"/>
                  </a:moveTo>
                  <a:lnTo>
                    <a:pt x="361162" y="100698"/>
                  </a:lnTo>
                  <a:lnTo>
                    <a:pt x="361327" y="100965"/>
                  </a:lnTo>
                  <a:lnTo>
                    <a:pt x="361378" y="103035"/>
                  </a:lnTo>
                  <a:lnTo>
                    <a:pt x="361543" y="102743"/>
                  </a:lnTo>
                  <a:lnTo>
                    <a:pt x="361594" y="98945"/>
                  </a:lnTo>
                  <a:close/>
                </a:path>
                <a:path w="622300" h="140970">
                  <a:moveTo>
                    <a:pt x="361670" y="102539"/>
                  </a:moveTo>
                  <a:lnTo>
                    <a:pt x="361543" y="102743"/>
                  </a:lnTo>
                  <a:lnTo>
                    <a:pt x="361543" y="103124"/>
                  </a:lnTo>
                  <a:lnTo>
                    <a:pt x="361670" y="102539"/>
                  </a:lnTo>
                  <a:close/>
                </a:path>
                <a:path w="622300" h="140970">
                  <a:moveTo>
                    <a:pt x="361873" y="101574"/>
                  </a:moveTo>
                  <a:lnTo>
                    <a:pt x="361670" y="102539"/>
                  </a:lnTo>
                  <a:lnTo>
                    <a:pt x="361746" y="102412"/>
                  </a:lnTo>
                  <a:lnTo>
                    <a:pt x="361873" y="101574"/>
                  </a:lnTo>
                  <a:close/>
                </a:path>
                <a:path w="622300" h="140970">
                  <a:moveTo>
                    <a:pt x="362051" y="100520"/>
                  </a:moveTo>
                  <a:lnTo>
                    <a:pt x="361873" y="101574"/>
                  </a:lnTo>
                  <a:lnTo>
                    <a:pt x="361924" y="101346"/>
                  </a:lnTo>
                  <a:lnTo>
                    <a:pt x="362051" y="100520"/>
                  </a:lnTo>
                  <a:close/>
                </a:path>
                <a:path w="622300" h="140970">
                  <a:moveTo>
                    <a:pt x="362762" y="101346"/>
                  </a:moveTo>
                  <a:lnTo>
                    <a:pt x="362623" y="101384"/>
                  </a:lnTo>
                  <a:lnTo>
                    <a:pt x="362762" y="101346"/>
                  </a:lnTo>
                  <a:close/>
                </a:path>
                <a:path w="622300" h="140970">
                  <a:moveTo>
                    <a:pt x="363042" y="100101"/>
                  </a:moveTo>
                  <a:lnTo>
                    <a:pt x="362915" y="100838"/>
                  </a:lnTo>
                  <a:lnTo>
                    <a:pt x="362839" y="101193"/>
                  </a:lnTo>
                  <a:lnTo>
                    <a:pt x="362762" y="101346"/>
                  </a:lnTo>
                  <a:lnTo>
                    <a:pt x="362902" y="101206"/>
                  </a:lnTo>
                  <a:lnTo>
                    <a:pt x="362966" y="100761"/>
                  </a:lnTo>
                  <a:lnTo>
                    <a:pt x="363004" y="100355"/>
                  </a:lnTo>
                  <a:lnTo>
                    <a:pt x="363042" y="100101"/>
                  </a:lnTo>
                  <a:close/>
                </a:path>
                <a:path w="622300" h="140970">
                  <a:moveTo>
                    <a:pt x="363131" y="100876"/>
                  </a:moveTo>
                  <a:lnTo>
                    <a:pt x="363042" y="101003"/>
                  </a:lnTo>
                  <a:lnTo>
                    <a:pt x="362902" y="101206"/>
                  </a:lnTo>
                  <a:lnTo>
                    <a:pt x="362826" y="101739"/>
                  </a:lnTo>
                  <a:lnTo>
                    <a:pt x="362927" y="101587"/>
                  </a:lnTo>
                  <a:lnTo>
                    <a:pt x="363029" y="101269"/>
                  </a:lnTo>
                  <a:lnTo>
                    <a:pt x="363131" y="100876"/>
                  </a:lnTo>
                  <a:close/>
                </a:path>
                <a:path w="622300" h="140970">
                  <a:moveTo>
                    <a:pt x="363766" y="91605"/>
                  </a:moveTo>
                  <a:lnTo>
                    <a:pt x="363715" y="89319"/>
                  </a:lnTo>
                  <a:lnTo>
                    <a:pt x="363283" y="93002"/>
                  </a:lnTo>
                  <a:lnTo>
                    <a:pt x="363474" y="92113"/>
                  </a:lnTo>
                  <a:lnTo>
                    <a:pt x="363766" y="91605"/>
                  </a:lnTo>
                  <a:close/>
                </a:path>
                <a:path w="622300" h="140970">
                  <a:moveTo>
                    <a:pt x="363994" y="96939"/>
                  </a:moveTo>
                  <a:lnTo>
                    <a:pt x="363766" y="95415"/>
                  </a:lnTo>
                  <a:lnTo>
                    <a:pt x="363766" y="96710"/>
                  </a:lnTo>
                  <a:lnTo>
                    <a:pt x="363994" y="96939"/>
                  </a:lnTo>
                  <a:close/>
                </a:path>
                <a:path w="622300" h="140970">
                  <a:moveTo>
                    <a:pt x="364274" y="92240"/>
                  </a:moveTo>
                  <a:lnTo>
                    <a:pt x="363232" y="95669"/>
                  </a:lnTo>
                  <a:lnTo>
                    <a:pt x="363347" y="93510"/>
                  </a:lnTo>
                  <a:lnTo>
                    <a:pt x="363283" y="93002"/>
                  </a:lnTo>
                  <a:lnTo>
                    <a:pt x="363270" y="92367"/>
                  </a:lnTo>
                  <a:lnTo>
                    <a:pt x="363258" y="91732"/>
                  </a:lnTo>
                  <a:lnTo>
                    <a:pt x="363258" y="91097"/>
                  </a:lnTo>
                  <a:lnTo>
                    <a:pt x="363347" y="89827"/>
                  </a:lnTo>
                  <a:lnTo>
                    <a:pt x="362788" y="91097"/>
                  </a:lnTo>
                  <a:lnTo>
                    <a:pt x="362915" y="90551"/>
                  </a:lnTo>
                  <a:lnTo>
                    <a:pt x="363029" y="89433"/>
                  </a:lnTo>
                  <a:lnTo>
                    <a:pt x="363118" y="88049"/>
                  </a:lnTo>
                  <a:lnTo>
                    <a:pt x="363296" y="88684"/>
                  </a:lnTo>
                  <a:lnTo>
                    <a:pt x="363194" y="88049"/>
                  </a:lnTo>
                  <a:lnTo>
                    <a:pt x="362902" y="86017"/>
                  </a:lnTo>
                  <a:lnTo>
                    <a:pt x="361721" y="91732"/>
                  </a:lnTo>
                  <a:lnTo>
                    <a:pt x="361848" y="89065"/>
                  </a:lnTo>
                  <a:lnTo>
                    <a:pt x="361975" y="88176"/>
                  </a:lnTo>
                  <a:lnTo>
                    <a:pt x="360921" y="89319"/>
                  </a:lnTo>
                  <a:lnTo>
                    <a:pt x="360845" y="89585"/>
                  </a:lnTo>
                  <a:lnTo>
                    <a:pt x="361276" y="90843"/>
                  </a:lnTo>
                  <a:lnTo>
                    <a:pt x="361365" y="91605"/>
                  </a:lnTo>
                  <a:lnTo>
                    <a:pt x="360222" y="94907"/>
                  </a:lnTo>
                  <a:lnTo>
                    <a:pt x="360349" y="93002"/>
                  </a:lnTo>
                  <a:lnTo>
                    <a:pt x="360426" y="91859"/>
                  </a:lnTo>
                  <a:lnTo>
                    <a:pt x="360540" y="90208"/>
                  </a:lnTo>
                  <a:lnTo>
                    <a:pt x="360756" y="87033"/>
                  </a:lnTo>
                  <a:lnTo>
                    <a:pt x="360248" y="90208"/>
                  </a:lnTo>
                  <a:lnTo>
                    <a:pt x="360070" y="89954"/>
                  </a:lnTo>
                  <a:lnTo>
                    <a:pt x="359600" y="91859"/>
                  </a:lnTo>
                  <a:lnTo>
                    <a:pt x="359537" y="90589"/>
                  </a:lnTo>
                  <a:lnTo>
                    <a:pt x="359473" y="88938"/>
                  </a:lnTo>
                  <a:lnTo>
                    <a:pt x="358051" y="93002"/>
                  </a:lnTo>
                  <a:lnTo>
                    <a:pt x="358076" y="92748"/>
                  </a:lnTo>
                  <a:lnTo>
                    <a:pt x="358127" y="92367"/>
                  </a:lnTo>
                  <a:lnTo>
                    <a:pt x="358216" y="91478"/>
                  </a:lnTo>
                  <a:lnTo>
                    <a:pt x="358254" y="91122"/>
                  </a:lnTo>
                  <a:lnTo>
                    <a:pt x="358089" y="91478"/>
                  </a:lnTo>
                  <a:lnTo>
                    <a:pt x="358114" y="90335"/>
                  </a:lnTo>
                  <a:lnTo>
                    <a:pt x="358228" y="90081"/>
                  </a:lnTo>
                  <a:lnTo>
                    <a:pt x="358216" y="90284"/>
                  </a:lnTo>
                  <a:lnTo>
                    <a:pt x="358355" y="90208"/>
                  </a:lnTo>
                  <a:lnTo>
                    <a:pt x="358609" y="87922"/>
                  </a:lnTo>
                  <a:lnTo>
                    <a:pt x="358330" y="89319"/>
                  </a:lnTo>
                  <a:lnTo>
                    <a:pt x="358216" y="89827"/>
                  </a:lnTo>
                  <a:lnTo>
                    <a:pt x="358343" y="89065"/>
                  </a:lnTo>
                  <a:lnTo>
                    <a:pt x="358660" y="86017"/>
                  </a:lnTo>
                  <a:lnTo>
                    <a:pt x="357365" y="92367"/>
                  </a:lnTo>
                  <a:lnTo>
                    <a:pt x="357314" y="91351"/>
                  </a:lnTo>
                  <a:lnTo>
                    <a:pt x="357276" y="90716"/>
                  </a:lnTo>
                  <a:lnTo>
                    <a:pt x="357403" y="88938"/>
                  </a:lnTo>
                  <a:lnTo>
                    <a:pt x="357746" y="87033"/>
                  </a:lnTo>
                  <a:lnTo>
                    <a:pt x="357974" y="88557"/>
                  </a:lnTo>
                  <a:lnTo>
                    <a:pt x="357911" y="87033"/>
                  </a:lnTo>
                  <a:lnTo>
                    <a:pt x="357873" y="86017"/>
                  </a:lnTo>
                  <a:lnTo>
                    <a:pt x="356971" y="90716"/>
                  </a:lnTo>
                  <a:lnTo>
                    <a:pt x="356984" y="90462"/>
                  </a:lnTo>
                  <a:lnTo>
                    <a:pt x="357009" y="89700"/>
                  </a:lnTo>
                  <a:lnTo>
                    <a:pt x="357009" y="89446"/>
                  </a:lnTo>
                  <a:lnTo>
                    <a:pt x="357136" y="84874"/>
                  </a:lnTo>
                  <a:lnTo>
                    <a:pt x="356717" y="85509"/>
                  </a:lnTo>
                  <a:lnTo>
                    <a:pt x="356603" y="85852"/>
                  </a:lnTo>
                  <a:lnTo>
                    <a:pt x="356120" y="89446"/>
                  </a:lnTo>
                  <a:lnTo>
                    <a:pt x="355866" y="88303"/>
                  </a:lnTo>
                  <a:lnTo>
                    <a:pt x="355600" y="87160"/>
                  </a:lnTo>
                  <a:lnTo>
                    <a:pt x="354812" y="88303"/>
                  </a:lnTo>
                  <a:lnTo>
                    <a:pt x="354914" y="87668"/>
                  </a:lnTo>
                  <a:lnTo>
                    <a:pt x="355003" y="87033"/>
                  </a:lnTo>
                  <a:lnTo>
                    <a:pt x="353898" y="86017"/>
                  </a:lnTo>
                  <a:lnTo>
                    <a:pt x="353555" y="84874"/>
                  </a:lnTo>
                  <a:lnTo>
                    <a:pt x="353568" y="83985"/>
                  </a:lnTo>
                  <a:lnTo>
                    <a:pt x="352971" y="87668"/>
                  </a:lnTo>
                  <a:lnTo>
                    <a:pt x="352450" y="86906"/>
                  </a:lnTo>
                  <a:lnTo>
                    <a:pt x="351904" y="87668"/>
                  </a:lnTo>
                  <a:lnTo>
                    <a:pt x="352132" y="86017"/>
                  </a:lnTo>
                  <a:lnTo>
                    <a:pt x="352183" y="85636"/>
                  </a:lnTo>
                  <a:lnTo>
                    <a:pt x="352425" y="84493"/>
                  </a:lnTo>
                  <a:lnTo>
                    <a:pt x="352793" y="83477"/>
                  </a:lnTo>
                  <a:lnTo>
                    <a:pt x="352374" y="83477"/>
                  </a:lnTo>
                  <a:lnTo>
                    <a:pt x="352082" y="84747"/>
                  </a:lnTo>
                  <a:lnTo>
                    <a:pt x="351904" y="85255"/>
                  </a:lnTo>
                  <a:lnTo>
                    <a:pt x="351574" y="85636"/>
                  </a:lnTo>
                  <a:lnTo>
                    <a:pt x="352069" y="82842"/>
                  </a:lnTo>
                  <a:lnTo>
                    <a:pt x="351485" y="82842"/>
                  </a:lnTo>
                  <a:lnTo>
                    <a:pt x="350481" y="86017"/>
                  </a:lnTo>
                  <a:lnTo>
                    <a:pt x="350037" y="83985"/>
                  </a:lnTo>
                  <a:lnTo>
                    <a:pt x="349656" y="86525"/>
                  </a:lnTo>
                  <a:lnTo>
                    <a:pt x="349529" y="91605"/>
                  </a:lnTo>
                  <a:lnTo>
                    <a:pt x="348615" y="93129"/>
                  </a:lnTo>
                  <a:lnTo>
                    <a:pt x="348970" y="90081"/>
                  </a:lnTo>
                  <a:lnTo>
                    <a:pt x="348945" y="89065"/>
                  </a:lnTo>
                  <a:lnTo>
                    <a:pt x="349084" y="87033"/>
                  </a:lnTo>
                  <a:lnTo>
                    <a:pt x="349148" y="86525"/>
                  </a:lnTo>
                  <a:lnTo>
                    <a:pt x="348869" y="87033"/>
                  </a:lnTo>
                  <a:lnTo>
                    <a:pt x="349097" y="85763"/>
                  </a:lnTo>
                  <a:lnTo>
                    <a:pt x="349186" y="85382"/>
                  </a:lnTo>
                  <a:lnTo>
                    <a:pt x="349250" y="86398"/>
                  </a:lnTo>
                  <a:lnTo>
                    <a:pt x="349364" y="85763"/>
                  </a:lnTo>
                  <a:lnTo>
                    <a:pt x="349300" y="85255"/>
                  </a:lnTo>
                  <a:lnTo>
                    <a:pt x="349173" y="84874"/>
                  </a:lnTo>
                  <a:lnTo>
                    <a:pt x="349059" y="84035"/>
                  </a:lnTo>
                  <a:lnTo>
                    <a:pt x="349123" y="82334"/>
                  </a:lnTo>
                  <a:lnTo>
                    <a:pt x="348996" y="83477"/>
                  </a:lnTo>
                  <a:lnTo>
                    <a:pt x="348742" y="85001"/>
                  </a:lnTo>
                  <a:lnTo>
                    <a:pt x="348500" y="85255"/>
                  </a:lnTo>
                  <a:lnTo>
                    <a:pt x="347916" y="85382"/>
                  </a:lnTo>
                  <a:lnTo>
                    <a:pt x="348145" y="84620"/>
                  </a:lnTo>
                  <a:lnTo>
                    <a:pt x="348576" y="83096"/>
                  </a:lnTo>
                  <a:lnTo>
                    <a:pt x="348462" y="81699"/>
                  </a:lnTo>
                  <a:lnTo>
                    <a:pt x="348145" y="83096"/>
                  </a:lnTo>
                  <a:lnTo>
                    <a:pt x="347980" y="81572"/>
                  </a:lnTo>
                  <a:lnTo>
                    <a:pt x="347548" y="84620"/>
                  </a:lnTo>
                  <a:lnTo>
                    <a:pt x="347408" y="84620"/>
                  </a:lnTo>
                  <a:lnTo>
                    <a:pt x="347510" y="83604"/>
                  </a:lnTo>
                  <a:lnTo>
                    <a:pt x="347599" y="82334"/>
                  </a:lnTo>
                  <a:lnTo>
                    <a:pt x="347129" y="83604"/>
                  </a:lnTo>
                  <a:lnTo>
                    <a:pt x="346214" y="82461"/>
                  </a:lnTo>
                  <a:lnTo>
                    <a:pt x="346087" y="85661"/>
                  </a:lnTo>
                  <a:lnTo>
                    <a:pt x="346075" y="86055"/>
                  </a:lnTo>
                  <a:lnTo>
                    <a:pt x="344728" y="89065"/>
                  </a:lnTo>
                  <a:lnTo>
                    <a:pt x="344716" y="88938"/>
                  </a:lnTo>
                  <a:lnTo>
                    <a:pt x="344563" y="86906"/>
                  </a:lnTo>
                  <a:lnTo>
                    <a:pt x="344449" y="85382"/>
                  </a:lnTo>
                  <a:lnTo>
                    <a:pt x="344449" y="85255"/>
                  </a:lnTo>
                  <a:lnTo>
                    <a:pt x="344360" y="84112"/>
                  </a:lnTo>
                  <a:lnTo>
                    <a:pt x="343242" y="85255"/>
                  </a:lnTo>
                  <a:lnTo>
                    <a:pt x="343395" y="84239"/>
                  </a:lnTo>
                  <a:lnTo>
                    <a:pt x="342671" y="85382"/>
                  </a:lnTo>
                  <a:lnTo>
                    <a:pt x="342061" y="84747"/>
                  </a:lnTo>
                  <a:lnTo>
                    <a:pt x="341350" y="86906"/>
                  </a:lnTo>
                  <a:lnTo>
                    <a:pt x="341198" y="86906"/>
                  </a:lnTo>
                  <a:lnTo>
                    <a:pt x="341223" y="85636"/>
                  </a:lnTo>
                  <a:lnTo>
                    <a:pt x="341337" y="84442"/>
                  </a:lnTo>
                  <a:lnTo>
                    <a:pt x="341464" y="83731"/>
                  </a:lnTo>
                  <a:lnTo>
                    <a:pt x="340969" y="84442"/>
                  </a:lnTo>
                  <a:lnTo>
                    <a:pt x="340842" y="85001"/>
                  </a:lnTo>
                  <a:lnTo>
                    <a:pt x="340741" y="85636"/>
                  </a:lnTo>
                  <a:lnTo>
                    <a:pt x="340626" y="85128"/>
                  </a:lnTo>
                  <a:lnTo>
                    <a:pt x="340385" y="84035"/>
                  </a:lnTo>
                  <a:lnTo>
                    <a:pt x="340487" y="83477"/>
                  </a:lnTo>
                  <a:lnTo>
                    <a:pt x="340779" y="82715"/>
                  </a:lnTo>
                  <a:lnTo>
                    <a:pt x="340728" y="82423"/>
                  </a:lnTo>
                  <a:lnTo>
                    <a:pt x="340855" y="82511"/>
                  </a:lnTo>
                  <a:lnTo>
                    <a:pt x="340779" y="82130"/>
                  </a:lnTo>
                  <a:lnTo>
                    <a:pt x="340588" y="81699"/>
                  </a:lnTo>
                  <a:lnTo>
                    <a:pt x="340639" y="79921"/>
                  </a:lnTo>
                  <a:lnTo>
                    <a:pt x="339661" y="82715"/>
                  </a:lnTo>
                  <a:lnTo>
                    <a:pt x="339737" y="82334"/>
                  </a:lnTo>
                  <a:lnTo>
                    <a:pt x="340169" y="80302"/>
                  </a:lnTo>
                  <a:lnTo>
                    <a:pt x="340042" y="79794"/>
                  </a:lnTo>
                  <a:lnTo>
                    <a:pt x="339699" y="79286"/>
                  </a:lnTo>
                  <a:lnTo>
                    <a:pt x="339458" y="79794"/>
                  </a:lnTo>
                  <a:lnTo>
                    <a:pt x="339344" y="82080"/>
                  </a:lnTo>
                  <a:lnTo>
                    <a:pt x="339115" y="82334"/>
                  </a:lnTo>
                  <a:lnTo>
                    <a:pt x="338772" y="81953"/>
                  </a:lnTo>
                  <a:lnTo>
                    <a:pt x="338886" y="80556"/>
                  </a:lnTo>
                  <a:lnTo>
                    <a:pt x="339242" y="78524"/>
                  </a:lnTo>
                  <a:lnTo>
                    <a:pt x="339128" y="77254"/>
                  </a:lnTo>
                  <a:lnTo>
                    <a:pt x="338721" y="73952"/>
                  </a:lnTo>
                  <a:lnTo>
                    <a:pt x="336232" y="85128"/>
                  </a:lnTo>
                  <a:lnTo>
                    <a:pt x="336283" y="82588"/>
                  </a:lnTo>
                  <a:lnTo>
                    <a:pt x="336296" y="81622"/>
                  </a:lnTo>
                  <a:lnTo>
                    <a:pt x="336067" y="82588"/>
                  </a:lnTo>
                  <a:lnTo>
                    <a:pt x="335737" y="82207"/>
                  </a:lnTo>
                  <a:lnTo>
                    <a:pt x="335635" y="81953"/>
                  </a:lnTo>
                  <a:lnTo>
                    <a:pt x="335775" y="77000"/>
                  </a:lnTo>
                  <a:lnTo>
                    <a:pt x="335610" y="77000"/>
                  </a:lnTo>
                  <a:lnTo>
                    <a:pt x="335178" y="74968"/>
                  </a:lnTo>
                  <a:lnTo>
                    <a:pt x="334238" y="81953"/>
                  </a:lnTo>
                  <a:lnTo>
                    <a:pt x="333679" y="80556"/>
                  </a:lnTo>
                  <a:lnTo>
                    <a:pt x="333527" y="82334"/>
                  </a:lnTo>
                  <a:lnTo>
                    <a:pt x="333273" y="84620"/>
                  </a:lnTo>
                  <a:lnTo>
                    <a:pt x="333146" y="85128"/>
                  </a:lnTo>
                  <a:lnTo>
                    <a:pt x="332511" y="86144"/>
                  </a:lnTo>
                  <a:lnTo>
                    <a:pt x="332168" y="85763"/>
                  </a:lnTo>
                  <a:lnTo>
                    <a:pt x="332054" y="85509"/>
                  </a:lnTo>
                  <a:lnTo>
                    <a:pt x="332219" y="84112"/>
                  </a:lnTo>
                  <a:lnTo>
                    <a:pt x="332371" y="82715"/>
                  </a:lnTo>
                  <a:lnTo>
                    <a:pt x="332422" y="82334"/>
                  </a:lnTo>
                  <a:lnTo>
                    <a:pt x="332536" y="81318"/>
                  </a:lnTo>
                  <a:lnTo>
                    <a:pt x="332651" y="80683"/>
                  </a:lnTo>
                  <a:lnTo>
                    <a:pt x="333057" y="79921"/>
                  </a:lnTo>
                  <a:lnTo>
                    <a:pt x="333209" y="79794"/>
                  </a:lnTo>
                  <a:lnTo>
                    <a:pt x="333146" y="80594"/>
                  </a:lnTo>
                  <a:lnTo>
                    <a:pt x="333667" y="79794"/>
                  </a:lnTo>
                  <a:lnTo>
                    <a:pt x="333667" y="79667"/>
                  </a:lnTo>
                  <a:lnTo>
                    <a:pt x="333667" y="79540"/>
                  </a:lnTo>
                  <a:lnTo>
                    <a:pt x="333654" y="78397"/>
                  </a:lnTo>
                  <a:lnTo>
                    <a:pt x="333413" y="79540"/>
                  </a:lnTo>
                  <a:lnTo>
                    <a:pt x="333387" y="79032"/>
                  </a:lnTo>
                  <a:lnTo>
                    <a:pt x="333336" y="78270"/>
                  </a:lnTo>
                  <a:lnTo>
                    <a:pt x="332625" y="78270"/>
                  </a:lnTo>
                  <a:lnTo>
                    <a:pt x="332676" y="78613"/>
                  </a:lnTo>
                  <a:lnTo>
                    <a:pt x="332625" y="78397"/>
                  </a:lnTo>
                  <a:lnTo>
                    <a:pt x="332524" y="77762"/>
                  </a:lnTo>
                  <a:lnTo>
                    <a:pt x="332384" y="77127"/>
                  </a:lnTo>
                  <a:lnTo>
                    <a:pt x="331749" y="78778"/>
                  </a:lnTo>
                  <a:lnTo>
                    <a:pt x="331254" y="77508"/>
                  </a:lnTo>
                  <a:lnTo>
                    <a:pt x="331152" y="79667"/>
                  </a:lnTo>
                  <a:lnTo>
                    <a:pt x="330276" y="77914"/>
                  </a:lnTo>
                  <a:lnTo>
                    <a:pt x="330276" y="81826"/>
                  </a:lnTo>
                  <a:lnTo>
                    <a:pt x="329514" y="82334"/>
                  </a:lnTo>
                  <a:lnTo>
                    <a:pt x="329425" y="80937"/>
                  </a:lnTo>
                  <a:lnTo>
                    <a:pt x="329412" y="80810"/>
                  </a:lnTo>
                  <a:lnTo>
                    <a:pt x="329526" y="80048"/>
                  </a:lnTo>
                  <a:lnTo>
                    <a:pt x="329653" y="79667"/>
                  </a:lnTo>
                  <a:lnTo>
                    <a:pt x="329793" y="79286"/>
                  </a:lnTo>
                  <a:lnTo>
                    <a:pt x="330263" y="77914"/>
                  </a:lnTo>
                  <a:lnTo>
                    <a:pt x="329387" y="79286"/>
                  </a:lnTo>
                  <a:lnTo>
                    <a:pt x="329260" y="78651"/>
                  </a:lnTo>
                  <a:lnTo>
                    <a:pt x="329336" y="77381"/>
                  </a:lnTo>
                  <a:lnTo>
                    <a:pt x="330060" y="75095"/>
                  </a:lnTo>
                  <a:lnTo>
                    <a:pt x="329095" y="77381"/>
                  </a:lnTo>
                  <a:lnTo>
                    <a:pt x="329107" y="74841"/>
                  </a:lnTo>
                  <a:lnTo>
                    <a:pt x="329044" y="73190"/>
                  </a:lnTo>
                  <a:lnTo>
                    <a:pt x="328891" y="72936"/>
                  </a:lnTo>
                  <a:lnTo>
                    <a:pt x="328891" y="72682"/>
                  </a:lnTo>
                  <a:lnTo>
                    <a:pt x="329018" y="72428"/>
                  </a:lnTo>
                  <a:lnTo>
                    <a:pt x="328688" y="72428"/>
                  </a:lnTo>
                  <a:lnTo>
                    <a:pt x="328523" y="74841"/>
                  </a:lnTo>
                  <a:lnTo>
                    <a:pt x="328396" y="74460"/>
                  </a:lnTo>
                  <a:lnTo>
                    <a:pt x="328231" y="74333"/>
                  </a:lnTo>
                  <a:lnTo>
                    <a:pt x="328383" y="73317"/>
                  </a:lnTo>
                  <a:lnTo>
                    <a:pt x="327990" y="74841"/>
                  </a:lnTo>
                  <a:lnTo>
                    <a:pt x="327863" y="77762"/>
                  </a:lnTo>
                  <a:lnTo>
                    <a:pt x="327240" y="79667"/>
                  </a:lnTo>
                  <a:lnTo>
                    <a:pt x="327164" y="78524"/>
                  </a:lnTo>
                  <a:lnTo>
                    <a:pt x="327113" y="78397"/>
                  </a:lnTo>
                  <a:lnTo>
                    <a:pt x="326250" y="80810"/>
                  </a:lnTo>
                  <a:lnTo>
                    <a:pt x="326517" y="78524"/>
                  </a:lnTo>
                  <a:lnTo>
                    <a:pt x="326631" y="77635"/>
                  </a:lnTo>
                  <a:lnTo>
                    <a:pt x="326644" y="77508"/>
                  </a:lnTo>
                  <a:lnTo>
                    <a:pt x="327113" y="78397"/>
                  </a:lnTo>
                  <a:lnTo>
                    <a:pt x="327152" y="78270"/>
                  </a:lnTo>
                  <a:lnTo>
                    <a:pt x="327240" y="78651"/>
                  </a:lnTo>
                  <a:lnTo>
                    <a:pt x="327304" y="78778"/>
                  </a:lnTo>
                  <a:lnTo>
                    <a:pt x="327266" y="78270"/>
                  </a:lnTo>
                  <a:lnTo>
                    <a:pt x="327228" y="77508"/>
                  </a:lnTo>
                  <a:lnTo>
                    <a:pt x="327164" y="76492"/>
                  </a:lnTo>
                  <a:lnTo>
                    <a:pt x="327025" y="74206"/>
                  </a:lnTo>
                  <a:lnTo>
                    <a:pt x="327279" y="74079"/>
                  </a:lnTo>
                  <a:lnTo>
                    <a:pt x="327367" y="73190"/>
                  </a:lnTo>
                  <a:lnTo>
                    <a:pt x="327456" y="72936"/>
                  </a:lnTo>
                  <a:lnTo>
                    <a:pt x="327342" y="71412"/>
                  </a:lnTo>
                  <a:lnTo>
                    <a:pt x="327152" y="69761"/>
                  </a:lnTo>
                  <a:lnTo>
                    <a:pt x="326618" y="76492"/>
                  </a:lnTo>
                  <a:lnTo>
                    <a:pt x="325831" y="76238"/>
                  </a:lnTo>
                  <a:lnTo>
                    <a:pt x="326136" y="74714"/>
                  </a:lnTo>
                  <a:lnTo>
                    <a:pt x="326174" y="73710"/>
                  </a:lnTo>
                  <a:lnTo>
                    <a:pt x="325729" y="75857"/>
                  </a:lnTo>
                  <a:lnTo>
                    <a:pt x="325615" y="76365"/>
                  </a:lnTo>
                  <a:lnTo>
                    <a:pt x="325170" y="77635"/>
                  </a:lnTo>
                  <a:lnTo>
                    <a:pt x="324866" y="76111"/>
                  </a:lnTo>
                  <a:lnTo>
                    <a:pt x="324459" y="78524"/>
                  </a:lnTo>
                  <a:lnTo>
                    <a:pt x="324218" y="78397"/>
                  </a:lnTo>
                  <a:lnTo>
                    <a:pt x="324281" y="78651"/>
                  </a:lnTo>
                  <a:lnTo>
                    <a:pt x="324383" y="79286"/>
                  </a:lnTo>
                  <a:lnTo>
                    <a:pt x="324040" y="80937"/>
                  </a:lnTo>
                  <a:lnTo>
                    <a:pt x="323824" y="80683"/>
                  </a:lnTo>
                  <a:lnTo>
                    <a:pt x="323392" y="81191"/>
                  </a:lnTo>
                  <a:lnTo>
                    <a:pt x="322961" y="82715"/>
                  </a:lnTo>
                  <a:lnTo>
                    <a:pt x="323024" y="81699"/>
                  </a:lnTo>
                  <a:lnTo>
                    <a:pt x="323265" y="78143"/>
                  </a:lnTo>
                  <a:lnTo>
                    <a:pt x="323392" y="76111"/>
                  </a:lnTo>
                  <a:lnTo>
                    <a:pt x="322529" y="78143"/>
                  </a:lnTo>
                  <a:lnTo>
                    <a:pt x="322503" y="77762"/>
                  </a:lnTo>
                  <a:lnTo>
                    <a:pt x="322618" y="76238"/>
                  </a:lnTo>
                  <a:lnTo>
                    <a:pt x="322745" y="75730"/>
                  </a:lnTo>
                  <a:lnTo>
                    <a:pt x="322961" y="74841"/>
                  </a:lnTo>
                  <a:lnTo>
                    <a:pt x="322910" y="73825"/>
                  </a:lnTo>
                  <a:lnTo>
                    <a:pt x="322059" y="75793"/>
                  </a:lnTo>
                  <a:lnTo>
                    <a:pt x="321894" y="76365"/>
                  </a:lnTo>
                  <a:lnTo>
                    <a:pt x="321894" y="78397"/>
                  </a:lnTo>
                  <a:lnTo>
                    <a:pt x="321424" y="79844"/>
                  </a:lnTo>
                  <a:lnTo>
                    <a:pt x="321297" y="81699"/>
                  </a:lnTo>
                  <a:lnTo>
                    <a:pt x="321322" y="80175"/>
                  </a:lnTo>
                  <a:lnTo>
                    <a:pt x="321360" y="79286"/>
                  </a:lnTo>
                  <a:lnTo>
                    <a:pt x="321373" y="78917"/>
                  </a:lnTo>
                  <a:lnTo>
                    <a:pt x="321398" y="77889"/>
                  </a:lnTo>
                  <a:lnTo>
                    <a:pt x="321373" y="78917"/>
                  </a:lnTo>
                  <a:lnTo>
                    <a:pt x="321767" y="77889"/>
                  </a:lnTo>
                  <a:lnTo>
                    <a:pt x="321818" y="77762"/>
                  </a:lnTo>
                  <a:lnTo>
                    <a:pt x="321894" y="78397"/>
                  </a:lnTo>
                  <a:lnTo>
                    <a:pt x="321894" y="76365"/>
                  </a:lnTo>
                  <a:lnTo>
                    <a:pt x="320890" y="79286"/>
                  </a:lnTo>
                  <a:lnTo>
                    <a:pt x="321081" y="79286"/>
                  </a:lnTo>
                  <a:lnTo>
                    <a:pt x="320103" y="83731"/>
                  </a:lnTo>
                  <a:lnTo>
                    <a:pt x="320090" y="83350"/>
                  </a:lnTo>
                  <a:lnTo>
                    <a:pt x="320065" y="82969"/>
                  </a:lnTo>
                  <a:lnTo>
                    <a:pt x="320027" y="82334"/>
                  </a:lnTo>
                  <a:lnTo>
                    <a:pt x="320014" y="82207"/>
                  </a:lnTo>
                  <a:lnTo>
                    <a:pt x="319963" y="81191"/>
                  </a:lnTo>
                  <a:lnTo>
                    <a:pt x="320141" y="79794"/>
                  </a:lnTo>
                  <a:lnTo>
                    <a:pt x="320421" y="77889"/>
                  </a:lnTo>
                  <a:lnTo>
                    <a:pt x="320763" y="75603"/>
                  </a:lnTo>
                  <a:lnTo>
                    <a:pt x="320636" y="73317"/>
                  </a:lnTo>
                  <a:lnTo>
                    <a:pt x="320484" y="72174"/>
                  </a:lnTo>
                  <a:lnTo>
                    <a:pt x="319036" y="77889"/>
                  </a:lnTo>
                  <a:lnTo>
                    <a:pt x="318249" y="76238"/>
                  </a:lnTo>
                  <a:lnTo>
                    <a:pt x="318376" y="77635"/>
                  </a:lnTo>
                  <a:lnTo>
                    <a:pt x="317931" y="79794"/>
                  </a:lnTo>
                  <a:lnTo>
                    <a:pt x="317817" y="78524"/>
                  </a:lnTo>
                  <a:lnTo>
                    <a:pt x="317741" y="77635"/>
                  </a:lnTo>
                  <a:lnTo>
                    <a:pt x="317284" y="78524"/>
                  </a:lnTo>
                  <a:lnTo>
                    <a:pt x="317322" y="78270"/>
                  </a:lnTo>
                  <a:lnTo>
                    <a:pt x="317563" y="76746"/>
                  </a:lnTo>
                  <a:lnTo>
                    <a:pt x="317538" y="75984"/>
                  </a:lnTo>
                  <a:lnTo>
                    <a:pt x="317563" y="74460"/>
                  </a:lnTo>
                  <a:lnTo>
                    <a:pt x="317360" y="75984"/>
                  </a:lnTo>
                  <a:lnTo>
                    <a:pt x="316852" y="74206"/>
                  </a:lnTo>
                  <a:lnTo>
                    <a:pt x="316153" y="78270"/>
                  </a:lnTo>
                  <a:lnTo>
                    <a:pt x="316039" y="75349"/>
                  </a:lnTo>
                  <a:lnTo>
                    <a:pt x="315455" y="74206"/>
                  </a:lnTo>
                  <a:lnTo>
                    <a:pt x="314312" y="81191"/>
                  </a:lnTo>
                  <a:lnTo>
                    <a:pt x="313740" y="80429"/>
                  </a:lnTo>
                  <a:lnTo>
                    <a:pt x="313778" y="79794"/>
                  </a:lnTo>
                  <a:lnTo>
                    <a:pt x="314045" y="78778"/>
                  </a:lnTo>
                  <a:lnTo>
                    <a:pt x="314147" y="78397"/>
                  </a:lnTo>
                  <a:lnTo>
                    <a:pt x="314261" y="76238"/>
                  </a:lnTo>
                  <a:lnTo>
                    <a:pt x="314312" y="76111"/>
                  </a:lnTo>
                  <a:lnTo>
                    <a:pt x="314820" y="75095"/>
                  </a:lnTo>
                  <a:lnTo>
                    <a:pt x="314553" y="75095"/>
                  </a:lnTo>
                  <a:lnTo>
                    <a:pt x="314375" y="74714"/>
                  </a:lnTo>
                  <a:lnTo>
                    <a:pt x="314172" y="76111"/>
                  </a:lnTo>
                  <a:lnTo>
                    <a:pt x="314210" y="74841"/>
                  </a:lnTo>
                  <a:lnTo>
                    <a:pt x="313042" y="78778"/>
                  </a:lnTo>
                  <a:lnTo>
                    <a:pt x="313080" y="76746"/>
                  </a:lnTo>
                  <a:lnTo>
                    <a:pt x="312839" y="77635"/>
                  </a:lnTo>
                  <a:lnTo>
                    <a:pt x="312496" y="79794"/>
                  </a:lnTo>
                  <a:lnTo>
                    <a:pt x="312229" y="79540"/>
                  </a:lnTo>
                  <a:lnTo>
                    <a:pt x="311708" y="79794"/>
                  </a:lnTo>
                  <a:lnTo>
                    <a:pt x="311632" y="82207"/>
                  </a:lnTo>
                  <a:lnTo>
                    <a:pt x="311772" y="75603"/>
                  </a:lnTo>
                  <a:lnTo>
                    <a:pt x="309321" y="82334"/>
                  </a:lnTo>
                  <a:lnTo>
                    <a:pt x="309410" y="77889"/>
                  </a:lnTo>
                  <a:lnTo>
                    <a:pt x="309435" y="76746"/>
                  </a:lnTo>
                  <a:lnTo>
                    <a:pt x="308762" y="77254"/>
                  </a:lnTo>
                  <a:lnTo>
                    <a:pt x="307987" y="77889"/>
                  </a:lnTo>
                  <a:lnTo>
                    <a:pt x="307441" y="77889"/>
                  </a:lnTo>
                  <a:lnTo>
                    <a:pt x="307568" y="77254"/>
                  </a:lnTo>
                  <a:lnTo>
                    <a:pt x="307606" y="76911"/>
                  </a:lnTo>
                  <a:lnTo>
                    <a:pt x="307670" y="77127"/>
                  </a:lnTo>
                  <a:lnTo>
                    <a:pt x="307619" y="76873"/>
                  </a:lnTo>
                  <a:lnTo>
                    <a:pt x="307238" y="75095"/>
                  </a:lnTo>
                  <a:lnTo>
                    <a:pt x="306362" y="82969"/>
                  </a:lnTo>
                  <a:lnTo>
                    <a:pt x="306197" y="82207"/>
                  </a:lnTo>
                  <a:lnTo>
                    <a:pt x="305917" y="80937"/>
                  </a:lnTo>
                  <a:lnTo>
                    <a:pt x="305904" y="78397"/>
                  </a:lnTo>
                  <a:lnTo>
                    <a:pt x="305930" y="77254"/>
                  </a:lnTo>
                  <a:lnTo>
                    <a:pt x="306552" y="78905"/>
                  </a:lnTo>
                  <a:lnTo>
                    <a:pt x="306527" y="77254"/>
                  </a:lnTo>
                  <a:lnTo>
                    <a:pt x="307378" y="70904"/>
                  </a:lnTo>
                  <a:lnTo>
                    <a:pt x="305371" y="78397"/>
                  </a:lnTo>
                  <a:lnTo>
                    <a:pt x="305396" y="76365"/>
                  </a:lnTo>
                  <a:lnTo>
                    <a:pt x="305473" y="74333"/>
                  </a:lnTo>
                  <a:lnTo>
                    <a:pt x="305523" y="71666"/>
                  </a:lnTo>
                  <a:lnTo>
                    <a:pt x="304203" y="76365"/>
                  </a:lnTo>
                  <a:lnTo>
                    <a:pt x="303695" y="75933"/>
                  </a:lnTo>
                  <a:lnTo>
                    <a:pt x="303758" y="74841"/>
                  </a:lnTo>
                  <a:lnTo>
                    <a:pt x="302844" y="77889"/>
                  </a:lnTo>
                  <a:lnTo>
                    <a:pt x="302729" y="78181"/>
                  </a:lnTo>
                  <a:lnTo>
                    <a:pt x="301256" y="79667"/>
                  </a:lnTo>
                  <a:lnTo>
                    <a:pt x="301142" y="80302"/>
                  </a:lnTo>
                  <a:lnTo>
                    <a:pt x="300443" y="80937"/>
                  </a:lnTo>
                  <a:lnTo>
                    <a:pt x="300316" y="78651"/>
                  </a:lnTo>
                  <a:lnTo>
                    <a:pt x="300342" y="77381"/>
                  </a:lnTo>
                  <a:lnTo>
                    <a:pt x="300609" y="75349"/>
                  </a:lnTo>
                  <a:lnTo>
                    <a:pt x="301180" y="75222"/>
                  </a:lnTo>
                  <a:lnTo>
                    <a:pt x="301459" y="71539"/>
                  </a:lnTo>
                  <a:lnTo>
                    <a:pt x="300443" y="75222"/>
                  </a:lnTo>
                  <a:lnTo>
                    <a:pt x="300342" y="74841"/>
                  </a:lnTo>
                  <a:lnTo>
                    <a:pt x="300418" y="73698"/>
                  </a:lnTo>
                  <a:lnTo>
                    <a:pt x="300532" y="72936"/>
                  </a:lnTo>
                  <a:lnTo>
                    <a:pt x="299605" y="73317"/>
                  </a:lnTo>
                  <a:lnTo>
                    <a:pt x="298983" y="77381"/>
                  </a:lnTo>
                  <a:lnTo>
                    <a:pt x="298107" y="77000"/>
                  </a:lnTo>
                  <a:lnTo>
                    <a:pt x="297992" y="78397"/>
                  </a:lnTo>
                  <a:lnTo>
                    <a:pt x="296900" y="82207"/>
                  </a:lnTo>
                  <a:lnTo>
                    <a:pt x="297116" y="80937"/>
                  </a:lnTo>
                  <a:lnTo>
                    <a:pt x="297281" y="79921"/>
                  </a:lnTo>
                  <a:lnTo>
                    <a:pt x="297319" y="79667"/>
                  </a:lnTo>
                  <a:lnTo>
                    <a:pt x="297408" y="79159"/>
                  </a:lnTo>
                  <a:lnTo>
                    <a:pt x="297472" y="78778"/>
                  </a:lnTo>
                  <a:lnTo>
                    <a:pt x="297954" y="75857"/>
                  </a:lnTo>
                  <a:lnTo>
                    <a:pt x="297002" y="78778"/>
                  </a:lnTo>
                  <a:lnTo>
                    <a:pt x="297472" y="74714"/>
                  </a:lnTo>
                  <a:lnTo>
                    <a:pt x="296938" y="75730"/>
                  </a:lnTo>
                  <a:lnTo>
                    <a:pt x="295719" y="78524"/>
                  </a:lnTo>
                  <a:lnTo>
                    <a:pt x="295008" y="79159"/>
                  </a:lnTo>
                  <a:lnTo>
                    <a:pt x="295046" y="79032"/>
                  </a:lnTo>
                  <a:lnTo>
                    <a:pt x="295389" y="77762"/>
                  </a:lnTo>
                  <a:lnTo>
                    <a:pt x="294690" y="79032"/>
                  </a:lnTo>
                  <a:lnTo>
                    <a:pt x="294106" y="78917"/>
                  </a:lnTo>
                  <a:lnTo>
                    <a:pt x="294093" y="78651"/>
                  </a:lnTo>
                  <a:lnTo>
                    <a:pt x="294220" y="77889"/>
                  </a:lnTo>
                  <a:lnTo>
                    <a:pt x="294309" y="77381"/>
                  </a:lnTo>
                  <a:lnTo>
                    <a:pt x="294436" y="76619"/>
                  </a:lnTo>
                  <a:lnTo>
                    <a:pt x="295376" y="71031"/>
                  </a:lnTo>
                  <a:lnTo>
                    <a:pt x="292658" y="76619"/>
                  </a:lnTo>
                  <a:lnTo>
                    <a:pt x="292722" y="75857"/>
                  </a:lnTo>
                  <a:lnTo>
                    <a:pt x="292760" y="75349"/>
                  </a:lnTo>
                  <a:lnTo>
                    <a:pt x="292925" y="73190"/>
                  </a:lnTo>
                  <a:lnTo>
                    <a:pt x="293141" y="70396"/>
                  </a:lnTo>
                  <a:lnTo>
                    <a:pt x="291553" y="73190"/>
                  </a:lnTo>
                  <a:lnTo>
                    <a:pt x="291058" y="68872"/>
                  </a:lnTo>
                  <a:lnTo>
                    <a:pt x="289648" y="69126"/>
                  </a:lnTo>
                  <a:lnTo>
                    <a:pt x="289179" y="75349"/>
                  </a:lnTo>
                  <a:lnTo>
                    <a:pt x="289242" y="69253"/>
                  </a:lnTo>
                  <a:lnTo>
                    <a:pt x="289090" y="70256"/>
                  </a:lnTo>
                  <a:lnTo>
                    <a:pt x="288912" y="69062"/>
                  </a:lnTo>
                  <a:lnTo>
                    <a:pt x="288937" y="71335"/>
                  </a:lnTo>
                  <a:lnTo>
                    <a:pt x="288340" y="75603"/>
                  </a:lnTo>
                  <a:lnTo>
                    <a:pt x="287959" y="75857"/>
                  </a:lnTo>
                  <a:lnTo>
                    <a:pt x="287921" y="75577"/>
                  </a:lnTo>
                  <a:lnTo>
                    <a:pt x="287909" y="75412"/>
                  </a:lnTo>
                  <a:lnTo>
                    <a:pt x="287896" y="75285"/>
                  </a:lnTo>
                  <a:lnTo>
                    <a:pt x="288010" y="74129"/>
                  </a:lnTo>
                  <a:lnTo>
                    <a:pt x="288861" y="71767"/>
                  </a:lnTo>
                  <a:lnTo>
                    <a:pt x="287680" y="72301"/>
                  </a:lnTo>
                  <a:lnTo>
                    <a:pt x="287845" y="74841"/>
                  </a:lnTo>
                  <a:lnTo>
                    <a:pt x="287655" y="72682"/>
                  </a:lnTo>
                  <a:lnTo>
                    <a:pt x="287604" y="69507"/>
                  </a:lnTo>
                  <a:lnTo>
                    <a:pt x="288061" y="70142"/>
                  </a:lnTo>
                  <a:lnTo>
                    <a:pt x="288124" y="69507"/>
                  </a:lnTo>
                  <a:lnTo>
                    <a:pt x="288239" y="68618"/>
                  </a:lnTo>
                  <a:lnTo>
                    <a:pt x="287642" y="68110"/>
                  </a:lnTo>
                  <a:lnTo>
                    <a:pt x="287896" y="67348"/>
                  </a:lnTo>
                  <a:lnTo>
                    <a:pt x="288340" y="66078"/>
                  </a:lnTo>
                  <a:lnTo>
                    <a:pt x="288188" y="64173"/>
                  </a:lnTo>
                  <a:lnTo>
                    <a:pt x="287985" y="65951"/>
                  </a:lnTo>
                  <a:lnTo>
                    <a:pt x="287858" y="66586"/>
                  </a:lnTo>
                  <a:lnTo>
                    <a:pt x="287439" y="67348"/>
                  </a:lnTo>
                  <a:lnTo>
                    <a:pt x="287197" y="66459"/>
                  </a:lnTo>
                  <a:lnTo>
                    <a:pt x="287159" y="69761"/>
                  </a:lnTo>
                  <a:lnTo>
                    <a:pt x="285800" y="72682"/>
                  </a:lnTo>
                  <a:lnTo>
                    <a:pt x="285915" y="72047"/>
                  </a:lnTo>
                  <a:lnTo>
                    <a:pt x="286270" y="70015"/>
                  </a:lnTo>
                  <a:lnTo>
                    <a:pt x="286740" y="67221"/>
                  </a:lnTo>
                  <a:lnTo>
                    <a:pt x="287286" y="64046"/>
                  </a:lnTo>
                  <a:lnTo>
                    <a:pt x="285800" y="67221"/>
                  </a:lnTo>
                  <a:lnTo>
                    <a:pt x="286092" y="66332"/>
                  </a:lnTo>
                  <a:lnTo>
                    <a:pt x="286423" y="65316"/>
                  </a:lnTo>
                  <a:lnTo>
                    <a:pt x="285750" y="66332"/>
                  </a:lnTo>
                  <a:lnTo>
                    <a:pt x="284607" y="64935"/>
                  </a:lnTo>
                  <a:lnTo>
                    <a:pt x="283337" y="70015"/>
                  </a:lnTo>
                  <a:lnTo>
                    <a:pt x="283438" y="68491"/>
                  </a:lnTo>
                  <a:lnTo>
                    <a:pt x="283527" y="67475"/>
                  </a:lnTo>
                  <a:lnTo>
                    <a:pt x="283806" y="67094"/>
                  </a:lnTo>
                  <a:lnTo>
                    <a:pt x="282752" y="66078"/>
                  </a:lnTo>
                  <a:lnTo>
                    <a:pt x="280339" y="72047"/>
                  </a:lnTo>
                  <a:lnTo>
                    <a:pt x="280289" y="71666"/>
                  </a:lnTo>
                  <a:lnTo>
                    <a:pt x="280098" y="70142"/>
                  </a:lnTo>
                  <a:lnTo>
                    <a:pt x="279971" y="69253"/>
                  </a:lnTo>
                  <a:lnTo>
                    <a:pt x="280073" y="67983"/>
                  </a:lnTo>
                  <a:lnTo>
                    <a:pt x="280250" y="67221"/>
                  </a:lnTo>
                  <a:lnTo>
                    <a:pt x="279958" y="67729"/>
                  </a:lnTo>
                  <a:lnTo>
                    <a:pt x="279412" y="70142"/>
                  </a:lnTo>
                  <a:lnTo>
                    <a:pt x="279400" y="69507"/>
                  </a:lnTo>
                  <a:lnTo>
                    <a:pt x="279488" y="67983"/>
                  </a:lnTo>
                  <a:lnTo>
                    <a:pt x="279603" y="67475"/>
                  </a:lnTo>
                  <a:lnTo>
                    <a:pt x="279628" y="66840"/>
                  </a:lnTo>
                  <a:lnTo>
                    <a:pt x="278612" y="69507"/>
                  </a:lnTo>
                  <a:lnTo>
                    <a:pt x="278498" y="68745"/>
                  </a:lnTo>
                  <a:lnTo>
                    <a:pt x="278625" y="67983"/>
                  </a:lnTo>
                  <a:lnTo>
                    <a:pt x="278866" y="67221"/>
                  </a:lnTo>
                  <a:lnTo>
                    <a:pt x="278752" y="66205"/>
                  </a:lnTo>
                  <a:lnTo>
                    <a:pt x="278168" y="64681"/>
                  </a:lnTo>
                  <a:lnTo>
                    <a:pt x="276555" y="70777"/>
                  </a:lnTo>
                  <a:lnTo>
                    <a:pt x="275424" y="71666"/>
                  </a:lnTo>
                  <a:lnTo>
                    <a:pt x="275551" y="70904"/>
                  </a:lnTo>
                  <a:lnTo>
                    <a:pt x="275590" y="70650"/>
                  </a:lnTo>
                  <a:lnTo>
                    <a:pt x="275844" y="69126"/>
                  </a:lnTo>
                  <a:lnTo>
                    <a:pt x="276072" y="67729"/>
                  </a:lnTo>
                  <a:lnTo>
                    <a:pt x="275996" y="66840"/>
                  </a:lnTo>
                  <a:lnTo>
                    <a:pt x="275247" y="65062"/>
                  </a:lnTo>
                  <a:lnTo>
                    <a:pt x="275272" y="64046"/>
                  </a:lnTo>
                  <a:lnTo>
                    <a:pt x="274027" y="63284"/>
                  </a:lnTo>
                  <a:lnTo>
                    <a:pt x="272402" y="67475"/>
                  </a:lnTo>
                  <a:lnTo>
                    <a:pt x="270878" y="69126"/>
                  </a:lnTo>
                  <a:lnTo>
                    <a:pt x="270878" y="67602"/>
                  </a:lnTo>
                  <a:lnTo>
                    <a:pt x="270891" y="66713"/>
                  </a:lnTo>
                  <a:lnTo>
                    <a:pt x="270903" y="64046"/>
                  </a:lnTo>
                  <a:lnTo>
                    <a:pt x="268605" y="66713"/>
                  </a:lnTo>
                  <a:lnTo>
                    <a:pt x="267830" y="63665"/>
                  </a:lnTo>
                  <a:lnTo>
                    <a:pt x="267843" y="64681"/>
                  </a:lnTo>
                  <a:lnTo>
                    <a:pt x="267246" y="67094"/>
                  </a:lnTo>
                  <a:lnTo>
                    <a:pt x="267119" y="67348"/>
                  </a:lnTo>
                  <a:lnTo>
                    <a:pt x="266928" y="67602"/>
                  </a:lnTo>
                  <a:lnTo>
                    <a:pt x="266776" y="66713"/>
                  </a:lnTo>
                  <a:lnTo>
                    <a:pt x="265607" y="70650"/>
                  </a:lnTo>
                  <a:lnTo>
                    <a:pt x="265696" y="70142"/>
                  </a:lnTo>
                  <a:lnTo>
                    <a:pt x="265861" y="69253"/>
                  </a:lnTo>
                  <a:lnTo>
                    <a:pt x="265950" y="68745"/>
                  </a:lnTo>
                  <a:lnTo>
                    <a:pt x="266331" y="66586"/>
                  </a:lnTo>
                  <a:lnTo>
                    <a:pt x="266750" y="63538"/>
                  </a:lnTo>
                  <a:lnTo>
                    <a:pt x="266865" y="62522"/>
                  </a:lnTo>
                  <a:lnTo>
                    <a:pt x="266103" y="63538"/>
                  </a:lnTo>
                  <a:lnTo>
                    <a:pt x="265658" y="63284"/>
                  </a:lnTo>
                  <a:lnTo>
                    <a:pt x="264680" y="68745"/>
                  </a:lnTo>
                  <a:lnTo>
                    <a:pt x="264325" y="66586"/>
                  </a:lnTo>
                  <a:lnTo>
                    <a:pt x="264147" y="65570"/>
                  </a:lnTo>
                  <a:lnTo>
                    <a:pt x="262940" y="66078"/>
                  </a:lnTo>
                  <a:lnTo>
                    <a:pt x="261810" y="66586"/>
                  </a:lnTo>
                  <a:lnTo>
                    <a:pt x="261670" y="65316"/>
                  </a:lnTo>
                  <a:lnTo>
                    <a:pt x="261010" y="65316"/>
                  </a:lnTo>
                  <a:lnTo>
                    <a:pt x="260591" y="65316"/>
                  </a:lnTo>
                  <a:lnTo>
                    <a:pt x="260134" y="66586"/>
                  </a:lnTo>
                  <a:lnTo>
                    <a:pt x="260604" y="63792"/>
                  </a:lnTo>
                  <a:lnTo>
                    <a:pt x="260527" y="63538"/>
                  </a:lnTo>
                  <a:lnTo>
                    <a:pt x="260057" y="62903"/>
                  </a:lnTo>
                  <a:lnTo>
                    <a:pt x="259588" y="62268"/>
                  </a:lnTo>
                  <a:lnTo>
                    <a:pt x="258470" y="62903"/>
                  </a:lnTo>
                  <a:lnTo>
                    <a:pt x="259016" y="60744"/>
                  </a:lnTo>
                  <a:lnTo>
                    <a:pt x="258483" y="60490"/>
                  </a:lnTo>
                  <a:lnTo>
                    <a:pt x="256908" y="69126"/>
                  </a:lnTo>
                  <a:lnTo>
                    <a:pt x="256349" y="69253"/>
                  </a:lnTo>
                  <a:lnTo>
                    <a:pt x="256362" y="69126"/>
                  </a:lnTo>
                  <a:lnTo>
                    <a:pt x="256730" y="66332"/>
                  </a:lnTo>
                  <a:lnTo>
                    <a:pt x="256857" y="65316"/>
                  </a:lnTo>
                  <a:lnTo>
                    <a:pt x="256921" y="64808"/>
                  </a:lnTo>
                  <a:lnTo>
                    <a:pt x="255917" y="64681"/>
                  </a:lnTo>
                  <a:lnTo>
                    <a:pt x="255905" y="64554"/>
                  </a:lnTo>
                  <a:lnTo>
                    <a:pt x="255549" y="60744"/>
                  </a:lnTo>
                  <a:lnTo>
                    <a:pt x="253923" y="64554"/>
                  </a:lnTo>
                  <a:lnTo>
                    <a:pt x="254292" y="62649"/>
                  </a:lnTo>
                  <a:lnTo>
                    <a:pt x="254482" y="62522"/>
                  </a:lnTo>
                  <a:lnTo>
                    <a:pt x="254038" y="62395"/>
                  </a:lnTo>
                  <a:lnTo>
                    <a:pt x="253746" y="61379"/>
                  </a:lnTo>
                  <a:lnTo>
                    <a:pt x="253161" y="59347"/>
                  </a:lnTo>
                  <a:lnTo>
                    <a:pt x="252844" y="61658"/>
                  </a:lnTo>
                  <a:lnTo>
                    <a:pt x="251320" y="64935"/>
                  </a:lnTo>
                  <a:lnTo>
                    <a:pt x="250558" y="66332"/>
                  </a:lnTo>
                  <a:lnTo>
                    <a:pt x="251129" y="63538"/>
                  </a:lnTo>
                  <a:lnTo>
                    <a:pt x="250101" y="66967"/>
                  </a:lnTo>
                  <a:lnTo>
                    <a:pt x="249872" y="68110"/>
                  </a:lnTo>
                  <a:lnTo>
                    <a:pt x="249072" y="69126"/>
                  </a:lnTo>
                  <a:lnTo>
                    <a:pt x="249199" y="67475"/>
                  </a:lnTo>
                  <a:lnTo>
                    <a:pt x="249161" y="65951"/>
                  </a:lnTo>
                  <a:lnTo>
                    <a:pt x="248564" y="70142"/>
                  </a:lnTo>
                  <a:lnTo>
                    <a:pt x="248272" y="68745"/>
                  </a:lnTo>
                  <a:lnTo>
                    <a:pt x="248373" y="67983"/>
                  </a:lnTo>
                  <a:lnTo>
                    <a:pt x="248754" y="66713"/>
                  </a:lnTo>
                  <a:lnTo>
                    <a:pt x="248272" y="66459"/>
                  </a:lnTo>
                  <a:lnTo>
                    <a:pt x="248183" y="67221"/>
                  </a:lnTo>
                  <a:lnTo>
                    <a:pt x="248069" y="67729"/>
                  </a:lnTo>
                  <a:lnTo>
                    <a:pt x="247497" y="69507"/>
                  </a:lnTo>
                  <a:lnTo>
                    <a:pt x="246989" y="70650"/>
                  </a:lnTo>
                  <a:lnTo>
                    <a:pt x="246900" y="70142"/>
                  </a:lnTo>
                  <a:lnTo>
                    <a:pt x="246849" y="69761"/>
                  </a:lnTo>
                  <a:lnTo>
                    <a:pt x="246735" y="69126"/>
                  </a:lnTo>
                  <a:lnTo>
                    <a:pt x="246862" y="67221"/>
                  </a:lnTo>
                  <a:lnTo>
                    <a:pt x="247027" y="66078"/>
                  </a:lnTo>
                  <a:lnTo>
                    <a:pt x="246634" y="67729"/>
                  </a:lnTo>
                  <a:lnTo>
                    <a:pt x="246049" y="69761"/>
                  </a:lnTo>
                  <a:lnTo>
                    <a:pt x="245948" y="69253"/>
                  </a:lnTo>
                  <a:lnTo>
                    <a:pt x="245999" y="67983"/>
                  </a:lnTo>
                  <a:lnTo>
                    <a:pt x="246265" y="67221"/>
                  </a:lnTo>
                  <a:lnTo>
                    <a:pt x="246151" y="66459"/>
                  </a:lnTo>
                  <a:lnTo>
                    <a:pt x="246087" y="66205"/>
                  </a:lnTo>
                  <a:lnTo>
                    <a:pt x="245833" y="65189"/>
                  </a:lnTo>
                  <a:lnTo>
                    <a:pt x="245795" y="65024"/>
                  </a:lnTo>
                  <a:lnTo>
                    <a:pt x="245833" y="65151"/>
                  </a:lnTo>
                  <a:lnTo>
                    <a:pt x="245872" y="64935"/>
                  </a:lnTo>
                  <a:lnTo>
                    <a:pt x="246087" y="63665"/>
                  </a:lnTo>
                  <a:lnTo>
                    <a:pt x="246011" y="63411"/>
                  </a:lnTo>
                  <a:lnTo>
                    <a:pt x="245732" y="63030"/>
                  </a:lnTo>
                  <a:lnTo>
                    <a:pt x="245821" y="62268"/>
                  </a:lnTo>
                  <a:lnTo>
                    <a:pt x="246684" y="59347"/>
                  </a:lnTo>
                  <a:lnTo>
                    <a:pt x="245554" y="62420"/>
                  </a:lnTo>
                  <a:lnTo>
                    <a:pt x="245554" y="65849"/>
                  </a:lnTo>
                  <a:lnTo>
                    <a:pt x="244462" y="70142"/>
                  </a:lnTo>
                  <a:lnTo>
                    <a:pt x="244398" y="67983"/>
                  </a:lnTo>
                  <a:lnTo>
                    <a:pt x="244551" y="65570"/>
                  </a:lnTo>
                  <a:lnTo>
                    <a:pt x="245237" y="65697"/>
                  </a:lnTo>
                  <a:lnTo>
                    <a:pt x="245554" y="65849"/>
                  </a:lnTo>
                  <a:lnTo>
                    <a:pt x="245554" y="62420"/>
                  </a:lnTo>
                  <a:lnTo>
                    <a:pt x="244436" y="65443"/>
                  </a:lnTo>
                  <a:lnTo>
                    <a:pt x="244398" y="65316"/>
                  </a:lnTo>
                  <a:lnTo>
                    <a:pt x="244373" y="65189"/>
                  </a:lnTo>
                  <a:lnTo>
                    <a:pt x="244170" y="64427"/>
                  </a:lnTo>
                  <a:lnTo>
                    <a:pt x="244119" y="63919"/>
                  </a:lnTo>
                  <a:lnTo>
                    <a:pt x="244182" y="63284"/>
                  </a:lnTo>
                  <a:lnTo>
                    <a:pt x="244208" y="62649"/>
                  </a:lnTo>
                  <a:lnTo>
                    <a:pt x="243878" y="63284"/>
                  </a:lnTo>
                  <a:lnTo>
                    <a:pt x="243840" y="63157"/>
                  </a:lnTo>
                  <a:lnTo>
                    <a:pt x="243738" y="62522"/>
                  </a:lnTo>
                  <a:lnTo>
                    <a:pt x="243573" y="62522"/>
                  </a:lnTo>
                  <a:lnTo>
                    <a:pt x="243725" y="61379"/>
                  </a:lnTo>
                  <a:lnTo>
                    <a:pt x="243751" y="61252"/>
                  </a:lnTo>
                  <a:lnTo>
                    <a:pt x="243878" y="60236"/>
                  </a:lnTo>
                  <a:lnTo>
                    <a:pt x="243611" y="60604"/>
                  </a:lnTo>
                  <a:lnTo>
                    <a:pt x="243611" y="61379"/>
                  </a:lnTo>
                  <a:lnTo>
                    <a:pt x="243497" y="62522"/>
                  </a:lnTo>
                  <a:lnTo>
                    <a:pt x="243281" y="62649"/>
                  </a:lnTo>
                  <a:lnTo>
                    <a:pt x="243128" y="62776"/>
                  </a:lnTo>
                  <a:lnTo>
                    <a:pt x="243039" y="63157"/>
                  </a:lnTo>
                  <a:lnTo>
                    <a:pt x="243357" y="61633"/>
                  </a:lnTo>
                  <a:lnTo>
                    <a:pt x="243611" y="61379"/>
                  </a:lnTo>
                  <a:lnTo>
                    <a:pt x="243611" y="60604"/>
                  </a:lnTo>
                  <a:lnTo>
                    <a:pt x="243141" y="61252"/>
                  </a:lnTo>
                  <a:lnTo>
                    <a:pt x="242900" y="60998"/>
                  </a:lnTo>
                  <a:lnTo>
                    <a:pt x="242417" y="63919"/>
                  </a:lnTo>
                  <a:lnTo>
                    <a:pt x="242138" y="63411"/>
                  </a:lnTo>
                  <a:lnTo>
                    <a:pt x="242074" y="65684"/>
                  </a:lnTo>
                  <a:lnTo>
                    <a:pt x="242316" y="65481"/>
                  </a:lnTo>
                  <a:lnTo>
                    <a:pt x="242265" y="66255"/>
                  </a:lnTo>
                  <a:lnTo>
                    <a:pt x="242493" y="65354"/>
                  </a:lnTo>
                  <a:lnTo>
                    <a:pt x="242544" y="65189"/>
                  </a:lnTo>
                  <a:lnTo>
                    <a:pt x="242493" y="65443"/>
                  </a:lnTo>
                  <a:lnTo>
                    <a:pt x="242684" y="65316"/>
                  </a:lnTo>
                  <a:lnTo>
                    <a:pt x="243205" y="65316"/>
                  </a:lnTo>
                  <a:lnTo>
                    <a:pt x="242379" y="67767"/>
                  </a:lnTo>
                  <a:lnTo>
                    <a:pt x="242379" y="82207"/>
                  </a:lnTo>
                  <a:lnTo>
                    <a:pt x="242265" y="82080"/>
                  </a:lnTo>
                  <a:lnTo>
                    <a:pt x="242087" y="81953"/>
                  </a:lnTo>
                  <a:lnTo>
                    <a:pt x="241896" y="81953"/>
                  </a:lnTo>
                  <a:lnTo>
                    <a:pt x="242138" y="80429"/>
                  </a:lnTo>
                  <a:lnTo>
                    <a:pt x="242252" y="79921"/>
                  </a:lnTo>
                  <a:lnTo>
                    <a:pt x="242277" y="81051"/>
                  </a:lnTo>
                  <a:lnTo>
                    <a:pt x="242379" y="82207"/>
                  </a:lnTo>
                  <a:lnTo>
                    <a:pt x="242379" y="67767"/>
                  </a:lnTo>
                  <a:lnTo>
                    <a:pt x="242303" y="67983"/>
                  </a:lnTo>
                  <a:lnTo>
                    <a:pt x="242265" y="66332"/>
                  </a:lnTo>
                  <a:lnTo>
                    <a:pt x="241084" y="70904"/>
                  </a:lnTo>
                  <a:lnTo>
                    <a:pt x="241173" y="69761"/>
                  </a:lnTo>
                  <a:lnTo>
                    <a:pt x="241236" y="68872"/>
                  </a:lnTo>
                  <a:lnTo>
                    <a:pt x="241363" y="67348"/>
                  </a:lnTo>
                  <a:lnTo>
                    <a:pt x="241249" y="65824"/>
                  </a:lnTo>
                  <a:lnTo>
                    <a:pt x="241134" y="65062"/>
                  </a:lnTo>
                  <a:lnTo>
                    <a:pt x="241185" y="63538"/>
                  </a:lnTo>
                  <a:lnTo>
                    <a:pt x="241388" y="62014"/>
                  </a:lnTo>
                  <a:lnTo>
                    <a:pt x="240258" y="63538"/>
                  </a:lnTo>
                  <a:lnTo>
                    <a:pt x="239217" y="62776"/>
                  </a:lnTo>
                  <a:lnTo>
                    <a:pt x="237769" y="68110"/>
                  </a:lnTo>
                  <a:lnTo>
                    <a:pt x="237413" y="68872"/>
                  </a:lnTo>
                  <a:lnTo>
                    <a:pt x="237451" y="68618"/>
                  </a:lnTo>
                  <a:lnTo>
                    <a:pt x="237667" y="67221"/>
                  </a:lnTo>
                  <a:lnTo>
                    <a:pt x="237794" y="66205"/>
                  </a:lnTo>
                  <a:lnTo>
                    <a:pt x="237820" y="65824"/>
                  </a:lnTo>
                  <a:lnTo>
                    <a:pt x="237934" y="65443"/>
                  </a:lnTo>
                  <a:lnTo>
                    <a:pt x="238048" y="65189"/>
                  </a:lnTo>
                  <a:lnTo>
                    <a:pt x="237693" y="65824"/>
                  </a:lnTo>
                  <a:lnTo>
                    <a:pt x="237197" y="65189"/>
                  </a:lnTo>
                  <a:lnTo>
                    <a:pt x="236905" y="64808"/>
                  </a:lnTo>
                  <a:lnTo>
                    <a:pt x="236804" y="65341"/>
                  </a:lnTo>
                  <a:lnTo>
                    <a:pt x="236740" y="65620"/>
                  </a:lnTo>
                  <a:lnTo>
                    <a:pt x="236143" y="68618"/>
                  </a:lnTo>
                  <a:lnTo>
                    <a:pt x="236054" y="68110"/>
                  </a:lnTo>
                  <a:lnTo>
                    <a:pt x="235940" y="67475"/>
                  </a:lnTo>
                  <a:lnTo>
                    <a:pt x="236016" y="66586"/>
                  </a:lnTo>
                  <a:lnTo>
                    <a:pt x="236689" y="65697"/>
                  </a:lnTo>
                  <a:lnTo>
                    <a:pt x="236804" y="65341"/>
                  </a:lnTo>
                  <a:lnTo>
                    <a:pt x="236156" y="65697"/>
                  </a:lnTo>
                  <a:lnTo>
                    <a:pt x="236359" y="64935"/>
                  </a:lnTo>
                  <a:lnTo>
                    <a:pt x="236283" y="64300"/>
                  </a:lnTo>
                  <a:lnTo>
                    <a:pt x="235534" y="63157"/>
                  </a:lnTo>
                  <a:lnTo>
                    <a:pt x="232549" y="68110"/>
                  </a:lnTo>
                  <a:lnTo>
                    <a:pt x="232194" y="67094"/>
                  </a:lnTo>
                  <a:lnTo>
                    <a:pt x="231698" y="65697"/>
                  </a:lnTo>
                  <a:lnTo>
                    <a:pt x="231686" y="67094"/>
                  </a:lnTo>
                  <a:lnTo>
                    <a:pt x="230225" y="63411"/>
                  </a:lnTo>
                  <a:lnTo>
                    <a:pt x="226885" y="69761"/>
                  </a:lnTo>
                  <a:lnTo>
                    <a:pt x="226377" y="66967"/>
                  </a:lnTo>
                  <a:lnTo>
                    <a:pt x="225818" y="63919"/>
                  </a:lnTo>
                  <a:lnTo>
                    <a:pt x="225437" y="62776"/>
                  </a:lnTo>
                  <a:lnTo>
                    <a:pt x="225031" y="64808"/>
                  </a:lnTo>
                  <a:lnTo>
                    <a:pt x="224917" y="65316"/>
                  </a:lnTo>
                  <a:lnTo>
                    <a:pt x="224294" y="66967"/>
                  </a:lnTo>
                  <a:lnTo>
                    <a:pt x="224701" y="63792"/>
                  </a:lnTo>
                  <a:lnTo>
                    <a:pt x="223520" y="67221"/>
                  </a:lnTo>
                  <a:lnTo>
                    <a:pt x="222161" y="69761"/>
                  </a:lnTo>
                  <a:lnTo>
                    <a:pt x="222427" y="67475"/>
                  </a:lnTo>
                  <a:lnTo>
                    <a:pt x="222554" y="66332"/>
                  </a:lnTo>
                  <a:lnTo>
                    <a:pt x="223342" y="59474"/>
                  </a:lnTo>
                  <a:lnTo>
                    <a:pt x="221386" y="64300"/>
                  </a:lnTo>
                  <a:lnTo>
                    <a:pt x="221157" y="66332"/>
                  </a:lnTo>
                  <a:lnTo>
                    <a:pt x="220840" y="65951"/>
                  </a:lnTo>
                  <a:lnTo>
                    <a:pt x="219710" y="67475"/>
                  </a:lnTo>
                  <a:lnTo>
                    <a:pt x="219697" y="67221"/>
                  </a:lnTo>
                  <a:lnTo>
                    <a:pt x="220205" y="65062"/>
                  </a:lnTo>
                  <a:lnTo>
                    <a:pt x="220040" y="65684"/>
                  </a:lnTo>
                  <a:lnTo>
                    <a:pt x="219697" y="67208"/>
                  </a:lnTo>
                  <a:lnTo>
                    <a:pt x="219824" y="65570"/>
                  </a:lnTo>
                  <a:lnTo>
                    <a:pt x="220014" y="64427"/>
                  </a:lnTo>
                  <a:lnTo>
                    <a:pt x="218567" y="67094"/>
                  </a:lnTo>
                  <a:lnTo>
                    <a:pt x="218147" y="66078"/>
                  </a:lnTo>
                  <a:lnTo>
                    <a:pt x="218274" y="65151"/>
                  </a:lnTo>
                  <a:lnTo>
                    <a:pt x="219824" y="60617"/>
                  </a:lnTo>
                  <a:lnTo>
                    <a:pt x="218808" y="60109"/>
                  </a:lnTo>
                  <a:lnTo>
                    <a:pt x="218300" y="60744"/>
                  </a:lnTo>
                  <a:lnTo>
                    <a:pt x="216928" y="64427"/>
                  </a:lnTo>
                  <a:lnTo>
                    <a:pt x="216827" y="65849"/>
                  </a:lnTo>
                  <a:lnTo>
                    <a:pt x="216954" y="67348"/>
                  </a:lnTo>
                  <a:lnTo>
                    <a:pt x="216738" y="68491"/>
                  </a:lnTo>
                  <a:lnTo>
                    <a:pt x="216306" y="69253"/>
                  </a:lnTo>
                  <a:lnTo>
                    <a:pt x="216204" y="69507"/>
                  </a:lnTo>
                  <a:lnTo>
                    <a:pt x="215277" y="74206"/>
                  </a:lnTo>
                  <a:lnTo>
                    <a:pt x="214325" y="78270"/>
                  </a:lnTo>
                  <a:lnTo>
                    <a:pt x="214198" y="79667"/>
                  </a:lnTo>
                  <a:lnTo>
                    <a:pt x="214452" y="82461"/>
                  </a:lnTo>
                  <a:lnTo>
                    <a:pt x="215595" y="79667"/>
                  </a:lnTo>
                  <a:lnTo>
                    <a:pt x="215392" y="81953"/>
                  </a:lnTo>
                  <a:lnTo>
                    <a:pt x="214833" y="82080"/>
                  </a:lnTo>
                  <a:lnTo>
                    <a:pt x="214744" y="84366"/>
                  </a:lnTo>
                  <a:lnTo>
                    <a:pt x="215722" y="81064"/>
                  </a:lnTo>
                  <a:lnTo>
                    <a:pt x="215658" y="81572"/>
                  </a:lnTo>
                  <a:lnTo>
                    <a:pt x="215531" y="83731"/>
                  </a:lnTo>
                  <a:lnTo>
                    <a:pt x="216395" y="81064"/>
                  </a:lnTo>
                  <a:lnTo>
                    <a:pt x="216636" y="80302"/>
                  </a:lnTo>
                  <a:lnTo>
                    <a:pt x="216750" y="79756"/>
                  </a:lnTo>
                  <a:lnTo>
                    <a:pt x="216903" y="79451"/>
                  </a:lnTo>
                  <a:lnTo>
                    <a:pt x="216789" y="80467"/>
                  </a:lnTo>
                  <a:lnTo>
                    <a:pt x="216941" y="79375"/>
                  </a:lnTo>
                  <a:lnTo>
                    <a:pt x="217449" y="78397"/>
                  </a:lnTo>
                  <a:lnTo>
                    <a:pt x="217322" y="80937"/>
                  </a:lnTo>
                  <a:lnTo>
                    <a:pt x="216954" y="82461"/>
                  </a:lnTo>
                  <a:lnTo>
                    <a:pt x="217652" y="80683"/>
                  </a:lnTo>
                  <a:lnTo>
                    <a:pt x="217436" y="81953"/>
                  </a:lnTo>
                  <a:lnTo>
                    <a:pt x="217335" y="82346"/>
                  </a:lnTo>
                  <a:lnTo>
                    <a:pt x="217614" y="81699"/>
                  </a:lnTo>
                  <a:lnTo>
                    <a:pt x="217970" y="82715"/>
                  </a:lnTo>
                  <a:lnTo>
                    <a:pt x="218211" y="81699"/>
                  </a:lnTo>
                  <a:lnTo>
                    <a:pt x="218465" y="80683"/>
                  </a:lnTo>
                  <a:lnTo>
                    <a:pt x="218579" y="80175"/>
                  </a:lnTo>
                  <a:lnTo>
                    <a:pt x="218414" y="82842"/>
                  </a:lnTo>
                  <a:lnTo>
                    <a:pt x="219506" y="80175"/>
                  </a:lnTo>
                  <a:lnTo>
                    <a:pt x="219760" y="79540"/>
                  </a:lnTo>
                  <a:lnTo>
                    <a:pt x="218935" y="84112"/>
                  </a:lnTo>
                  <a:lnTo>
                    <a:pt x="219265" y="82969"/>
                  </a:lnTo>
                  <a:lnTo>
                    <a:pt x="220116" y="80683"/>
                  </a:lnTo>
                  <a:lnTo>
                    <a:pt x="220446" y="80556"/>
                  </a:lnTo>
                  <a:lnTo>
                    <a:pt x="218948" y="85890"/>
                  </a:lnTo>
                  <a:lnTo>
                    <a:pt x="221462" y="80937"/>
                  </a:lnTo>
                  <a:lnTo>
                    <a:pt x="220294" y="86779"/>
                  </a:lnTo>
                  <a:lnTo>
                    <a:pt x="221551" y="81953"/>
                  </a:lnTo>
                  <a:lnTo>
                    <a:pt x="222084" y="84874"/>
                  </a:lnTo>
                  <a:lnTo>
                    <a:pt x="223253" y="82207"/>
                  </a:lnTo>
                  <a:lnTo>
                    <a:pt x="223189" y="82410"/>
                  </a:lnTo>
                  <a:lnTo>
                    <a:pt x="223075" y="83350"/>
                  </a:lnTo>
                  <a:lnTo>
                    <a:pt x="223177" y="86017"/>
                  </a:lnTo>
                  <a:lnTo>
                    <a:pt x="223913" y="82207"/>
                  </a:lnTo>
                  <a:lnTo>
                    <a:pt x="223939" y="82080"/>
                  </a:lnTo>
                  <a:lnTo>
                    <a:pt x="224053" y="81953"/>
                  </a:lnTo>
                  <a:lnTo>
                    <a:pt x="224701" y="81191"/>
                  </a:lnTo>
                  <a:lnTo>
                    <a:pt x="224777" y="80937"/>
                  </a:lnTo>
                  <a:lnTo>
                    <a:pt x="224904" y="80556"/>
                  </a:lnTo>
                  <a:lnTo>
                    <a:pt x="225221" y="79540"/>
                  </a:lnTo>
                  <a:lnTo>
                    <a:pt x="225463" y="78778"/>
                  </a:lnTo>
                  <a:lnTo>
                    <a:pt x="225247" y="82715"/>
                  </a:lnTo>
                  <a:lnTo>
                    <a:pt x="224358" y="83477"/>
                  </a:lnTo>
                  <a:lnTo>
                    <a:pt x="223837" y="87160"/>
                  </a:lnTo>
                  <a:lnTo>
                    <a:pt x="224383" y="83985"/>
                  </a:lnTo>
                  <a:lnTo>
                    <a:pt x="225247" y="84112"/>
                  </a:lnTo>
                  <a:lnTo>
                    <a:pt x="225272" y="83985"/>
                  </a:lnTo>
                  <a:lnTo>
                    <a:pt x="225552" y="81318"/>
                  </a:lnTo>
                  <a:lnTo>
                    <a:pt x="225488" y="83731"/>
                  </a:lnTo>
                  <a:lnTo>
                    <a:pt x="225666" y="82588"/>
                  </a:lnTo>
                  <a:lnTo>
                    <a:pt x="225259" y="85890"/>
                  </a:lnTo>
                  <a:lnTo>
                    <a:pt x="225894" y="82588"/>
                  </a:lnTo>
                  <a:lnTo>
                    <a:pt x="226136" y="81318"/>
                  </a:lnTo>
                  <a:lnTo>
                    <a:pt x="226199" y="80937"/>
                  </a:lnTo>
                  <a:lnTo>
                    <a:pt x="225755" y="85128"/>
                  </a:lnTo>
                  <a:lnTo>
                    <a:pt x="226593" y="82080"/>
                  </a:lnTo>
                  <a:lnTo>
                    <a:pt x="226656" y="84747"/>
                  </a:lnTo>
                  <a:lnTo>
                    <a:pt x="225907" y="86779"/>
                  </a:lnTo>
                  <a:lnTo>
                    <a:pt x="226758" y="85382"/>
                  </a:lnTo>
                  <a:lnTo>
                    <a:pt x="226758" y="86156"/>
                  </a:lnTo>
                  <a:lnTo>
                    <a:pt x="226834" y="85382"/>
                  </a:lnTo>
                  <a:lnTo>
                    <a:pt x="226961" y="84620"/>
                  </a:lnTo>
                  <a:lnTo>
                    <a:pt x="227393" y="82816"/>
                  </a:lnTo>
                  <a:lnTo>
                    <a:pt x="228041" y="82080"/>
                  </a:lnTo>
                  <a:lnTo>
                    <a:pt x="228257" y="81826"/>
                  </a:lnTo>
                  <a:lnTo>
                    <a:pt x="227215" y="85636"/>
                  </a:lnTo>
                  <a:lnTo>
                    <a:pt x="227101" y="87668"/>
                  </a:lnTo>
                  <a:lnTo>
                    <a:pt x="227634" y="86906"/>
                  </a:lnTo>
                  <a:lnTo>
                    <a:pt x="227761" y="86652"/>
                  </a:lnTo>
                  <a:lnTo>
                    <a:pt x="228663" y="83223"/>
                  </a:lnTo>
                  <a:lnTo>
                    <a:pt x="228815" y="83350"/>
                  </a:lnTo>
                  <a:lnTo>
                    <a:pt x="228917" y="83858"/>
                  </a:lnTo>
                  <a:lnTo>
                    <a:pt x="228803" y="84747"/>
                  </a:lnTo>
                  <a:lnTo>
                    <a:pt x="228714" y="85128"/>
                  </a:lnTo>
                  <a:lnTo>
                    <a:pt x="229349" y="83223"/>
                  </a:lnTo>
                  <a:lnTo>
                    <a:pt x="229679" y="82207"/>
                  </a:lnTo>
                  <a:lnTo>
                    <a:pt x="230098" y="85128"/>
                  </a:lnTo>
                  <a:lnTo>
                    <a:pt x="231051" y="82207"/>
                  </a:lnTo>
                  <a:lnTo>
                    <a:pt x="231178" y="81826"/>
                  </a:lnTo>
                  <a:lnTo>
                    <a:pt x="231305" y="81445"/>
                  </a:lnTo>
                  <a:lnTo>
                    <a:pt x="231216" y="82461"/>
                  </a:lnTo>
                  <a:lnTo>
                    <a:pt x="231368" y="81445"/>
                  </a:lnTo>
                  <a:lnTo>
                    <a:pt x="231444" y="80937"/>
                  </a:lnTo>
                  <a:lnTo>
                    <a:pt x="231787" y="78778"/>
                  </a:lnTo>
                  <a:lnTo>
                    <a:pt x="231838" y="78397"/>
                  </a:lnTo>
                  <a:lnTo>
                    <a:pt x="232041" y="77127"/>
                  </a:lnTo>
                  <a:lnTo>
                    <a:pt x="232295" y="77127"/>
                  </a:lnTo>
                  <a:lnTo>
                    <a:pt x="232943" y="74841"/>
                  </a:lnTo>
                  <a:lnTo>
                    <a:pt x="232613" y="77381"/>
                  </a:lnTo>
                  <a:lnTo>
                    <a:pt x="232460" y="77254"/>
                  </a:lnTo>
                  <a:lnTo>
                    <a:pt x="232283" y="78143"/>
                  </a:lnTo>
                  <a:lnTo>
                    <a:pt x="232054" y="79032"/>
                  </a:lnTo>
                  <a:lnTo>
                    <a:pt x="232524" y="78016"/>
                  </a:lnTo>
                  <a:lnTo>
                    <a:pt x="232270" y="80581"/>
                  </a:lnTo>
                  <a:lnTo>
                    <a:pt x="232384" y="80302"/>
                  </a:lnTo>
                  <a:lnTo>
                    <a:pt x="232422" y="79921"/>
                  </a:lnTo>
                  <a:lnTo>
                    <a:pt x="232473" y="80086"/>
                  </a:lnTo>
                  <a:lnTo>
                    <a:pt x="232537" y="79921"/>
                  </a:lnTo>
                  <a:lnTo>
                    <a:pt x="233311" y="78016"/>
                  </a:lnTo>
                  <a:lnTo>
                    <a:pt x="233362" y="77889"/>
                  </a:lnTo>
                  <a:lnTo>
                    <a:pt x="233464" y="79794"/>
                  </a:lnTo>
                  <a:lnTo>
                    <a:pt x="233083" y="82461"/>
                  </a:lnTo>
                  <a:lnTo>
                    <a:pt x="232473" y="80086"/>
                  </a:lnTo>
                  <a:lnTo>
                    <a:pt x="232435" y="83096"/>
                  </a:lnTo>
                  <a:lnTo>
                    <a:pt x="232029" y="81699"/>
                  </a:lnTo>
                  <a:lnTo>
                    <a:pt x="231571" y="87287"/>
                  </a:lnTo>
                  <a:lnTo>
                    <a:pt x="231711" y="81457"/>
                  </a:lnTo>
                  <a:lnTo>
                    <a:pt x="231292" y="85636"/>
                  </a:lnTo>
                  <a:lnTo>
                    <a:pt x="231178" y="87337"/>
                  </a:lnTo>
                  <a:lnTo>
                    <a:pt x="231813" y="88430"/>
                  </a:lnTo>
                  <a:lnTo>
                    <a:pt x="232041" y="87287"/>
                  </a:lnTo>
                  <a:lnTo>
                    <a:pt x="232384" y="85636"/>
                  </a:lnTo>
                  <a:lnTo>
                    <a:pt x="233057" y="86779"/>
                  </a:lnTo>
                  <a:lnTo>
                    <a:pt x="233362" y="85636"/>
                  </a:lnTo>
                  <a:lnTo>
                    <a:pt x="233464" y="85255"/>
                  </a:lnTo>
                  <a:lnTo>
                    <a:pt x="233565" y="83604"/>
                  </a:lnTo>
                  <a:lnTo>
                    <a:pt x="233692" y="83096"/>
                  </a:lnTo>
                  <a:lnTo>
                    <a:pt x="233870" y="82461"/>
                  </a:lnTo>
                  <a:lnTo>
                    <a:pt x="233972" y="82080"/>
                  </a:lnTo>
                  <a:lnTo>
                    <a:pt x="234073" y="81826"/>
                  </a:lnTo>
                  <a:lnTo>
                    <a:pt x="235800" y="78651"/>
                  </a:lnTo>
                  <a:lnTo>
                    <a:pt x="233438" y="90970"/>
                  </a:lnTo>
                  <a:lnTo>
                    <a:pt x="235077" y="86525"/>
                  </a:lnTo>
                  <a:lnTo>
                    <a:pt x="235699" y="84239"/>
                  </a:lnTo>
                  <a:lnTo>
                    <a:pt x="236588" y="79667"/>
                  </a:lnTo>
                  <a:lnTo>
                    <a:pt x="236740" y="82410"/>
                  </a:lnTo>
                  <a:lnTo>
                    <a:pt x="235927" y="86017"/>
                  </a:lnTo>
                  <a:lnTo>
                    <a:pt x="236677" y="86525"/>
                  </a:lnTo>
                  <a:lnTo>
                    <a:pt x="236905" y="84366"/>
                  </a:lnTo>
                  <a:lnTo>
                    <a:pt x="237363" y="80429"/>
                  </a:lnTo>
                  <a:lnTo>
                    <a:pt x="237705" y="82816"/>
                  </a:lnTo>
                  <a:lnTo>
                    <a:pt x="238086" y="82816"/>
                  </a:lnTo>
                  <a:lnTo>
                    <a:pt x="238086" y="83197"/>
                  </a:lnTo>
                  <a:lnTo>
                    <a:pt x="237629" y="86271"/>
                  </a:lnTo>
                  <a:lnTo>
                    <a:pt x="238607" y="85890"/>
                  </a:lnTo>
                  <a:lnTo>
                    <a:pt x="239979" y="83477"/>
                  </a:lnTo>
                  <a:lnTo>
                    <a:pt x="241058" y="82969"/>
                  </a:lnTo>
                  <a:lnTo>
                    <a:pt x="240842" y="83985"/>
                  </a:lnTo>
                  <a:lnTo>
                    <a:pt x="240601" y="84747"/>
                  </a:lnTo>
                  <a:lnTo>
                    <a:pt x="240525" y="86271"/>
                  </a:lnTo>
                  <a:lnTo>
                    <a:pt x="242023" y="84620"/>
                  </a:lnTo>
                  <a:lnTo>
                    <a:pt x="243039" y="87033"/>
                  </a:lnTo>
                  <a:lnTo>
                    <a:pt x="243865" y="89319"/>
                  </a:lnTo>
                  <a:lnTo>
                    <a:pt x="244779" y="86525"/>
                  </a:lnTo>
                  <a:lnTo>
                    <a:pt x="244906" y="86398"/>
                  </a:lnTo>
                  <a:lnTo>
                    <a:pt x="245325" y="85255"/>
                  </a:lnTo>
                  <a:lnTo>
                    <a:pt x="245630" y="85128"/>
                  </a:lnTo>
                  <a:lnTo>
                    <a:pt x="245376" y="87033"/>
                  </a:lnTo>
                  <a:lnTo>
                    <a:pt x="245059" y="87922"/>
                  </a:lnTo>
                  <a:lnTo>
                    <a:pt x="246303" y="85509"/>
                  </a:lnTo>
                  <a:lnTo>
                    <a:pt x="246570" y="85128"/>
                  </a:lnTo>
                  <a:lnTo>
                    <a:pt x="246926" y="84620"/>
                  </a:lnTo>
                  <a:lnTo>
                    <a:pt x="248107" y="82969"/>
                  </a:lnTo>
                  <a:lnTo>
                    <a:pt x="248285" y="82715"/>
                  </a:lnTo>
                  <a:lnTo>
                    <a:pt x="248373" y="83731"/>
                  </a:lnTo>
                  <a:lnTo>
                    <a:pt x="248500" y="86398"/>
                  </a:lnTo>
                  <a:lnTo>
                    <a:pt x="248386" y="87337"/>
                  </a:lnTo>
                  <a:lnTo>
                    <a:pt x="248729" y="88303"/>
                  </a:lnTo>
                  <a:lnTo>
                    <a:pt x="249732" y="82715"/>
                  </a:lnTo>
                  <a:lnTo>
                    <a:pt x="249834" y="82207"/>
                  </a:lnTo>
                  <a:lnTo>
                    <a:pt x="250063" y="80937"/>
                  </a:lnTo>
                  <a:lnTo>
                    <a:pt x="250101" y="84493"/>
                  </a:lnTo>
                  <a:lnTo>
                    <a:pt x="251193" y="85890"/>
                  </a:lnTo>
                  <a:lnTo>
                    <a:pt x="253238" y="83350"/>
                  </a:lnTo>
                  <a:lnTo>
                    <a:pt x="253580" y="88049"/>
                  </a:lnTo>
                  <a:lnTo>
                    <a:pt x="254508" y="83731"/>
                  </a:lnTo>
                  <a:lnTo>
                    <a:pt x="254673" y="90208"/>
                  </a:lnTo>
                  <a:lnTo>
                    <a:pt x="255790" y="84112"/>
                  </a:lnTo>
                  <a:lnTo>
                    <a:pt x="255955" y="85852"/>
                  </a:lnTo>
                  <a:lnTo>
                    <a:pt x="256082" y="87337"/>
                  </a:lnTo>
                  <a:lnTo>
                    <a:pt x="255866" y="87922"/>
                  </a:lnTo>
                  <a:lnTo>
                    <a:pt x="255778" y="88684"/>
                  </a:lnTo>
                  <a:lnTo>
                    <a:pt x="256489" y="90551"/>
                  </a:lnTo>
                  <a:lnTo>
                    <a:pt x="256755" y="90970"/>
                  </a:lnTo>
                  <a:lnTo>
                    <a:pt x="257581" y="86906"/>
                  </a:lnTo>
                  <a:lnTo>
                    <a:pt x="258064" y="86271"/>
                  </a:lnTo>
                  <a:lnTo>
                    <a:pt x="257556" y="89420"/>
                  </a:lnTo>
                  <a:lnTo>
                    <a:pt x="258584" y="86271"/>
                  </a:lnTo>
                  <a:lnTo>
                    <a:pt x="258622" y="86144"/>
                  </a:lnTo>
                  <a:lnTo>
                    <a:pt x="258279" y="90081"/>
                  </a:lnTo>
                  <a:lnTo>
                    <a:pt x="258699" y="89433"/>
                  </a:lnTo>
                  <a:lnTo>
                    <a:pt x="258813" y="87160"/>
                  </a:lnTo>
                  <a:lnTo>
                    <a:pt x="258940" y="86779"/>
                  </a:lnTo>
                  <a:lnTo>
                    <a:pt x="259308" y="86144"/>
                  </a:lnTo>
                  <a:lnTo>
                    <a:pt x="259664" y="85509"/>
                  </a:lnTo>
                  <a:lnTo>
                    <a:pt x="259854" y="89433"/>
                  </a:lnTo>
                  <a:lnTo>
                    <a:pt x="259613" y="90970"/>
                  </a:lnTo>
                  <a:lnTo>
                    <a:pt x="261378" y="88430"/>
                  </a:lnTo>
                  <a:lnTo>
                    <a:pt x="261239" y="89179"/>
                  </a:lnTo>
                  <a:lnTo>
                    <a:pt x="261531" y="88430"/>
                  </a:lnTo>
                  <a:lnTo>
                    <a:pt x="261772" y="87795"/>
                  </a:lnTo>
                  <a:lnTo>
                    <a:pt x="260121" y="94272"/>
                  </a:lnTo>
                  <a:lnTo>
                    <a:pt x="261137" y="91732"/>
                  </a:lnTo>
                  <a:lnTo>
                    <a:pt x="261264" y="91097"/>
                  </a:lnTo>
                  <a:lnTo>
                    <a:pt x="261353" y="90462"/>
                  </a:lnTo>
                  <a:lnTo>
                    <a:pt x="261569" y="89700"/>
                  </a:lnTo>
                  <a:lnTo>
                    <a:pt x="261721" y="88938"/>
                  </a:lnTo>
                  <a:lnTo>
                    <a:pt x="261734" y="90843"/>
                  </a:lnTo>
                  <a:lnTo>
                    <a:pt x="262470" y="90970"/>
                  </a:lnTo>
                  <a:lnTo>
                    <a:pt x="263144" y="90208"/>
                  </a:lnTo>
                  <a:lnTo>
                    <a:pt x="262674" y="92494"/>
                  </a:lnTo>
                  <a:lnTo>
                    <a:pt x="263575" y="93129"/>
                  </a:lnTo>
                  <a:lnTo>
                    <a:pt x="264922" y="91732"/>
                  </a:lnTo>
                  <a:lnTo>
                    <a:pt x="266001" y="91986"/>
                  </a:lnTo>
                  <a:lnTo>
                    <a:pt x="265950" y="91732"/>
                  </a:lnTo>
                  <a:lnTo>
                    <a:pt x="265836" y="91097"/>
                  </a:lnTo>
                  <a:lnTo>
                    <a:pt x="265899" y="90208"/>
                  </a:lnTo>
                  <a:lnTo>
                    <a:pt x="266128" y="88938"/>
                  </a:lnTo>
                  <a:lnTo>
                    <a:pt x="266344" y="87795"/>
                  </a:lnTo>
                  <a:lnTo>
                    <a:pt x="266471" y="87033"/>
                  </a:lnTo>
                  <a:lnTo>
                    <a:pt x="266865" y="86779"/>
                  </a:lnTo>
                  <a:lnTo>
                    <a:pt x="266788" y="87337"/>
                  </a:lnTo>
                  <a:lnTo>
                    <a:pt x="266979" y="86779"/>
                  </a:lnTo>
                  <a:lnTo>
                    <a:pt x="267144" y="86271"/>
                  </a:lnTo>
                  <a:lnTo>
                    <a:pt x="267322" y="86525"/>
                  </a:lnTo>
                  <a:lnTo>
                    <a:pt x="267436" y="87083"/>
                  </a:lnTo>
                  <a:lnTo>
                    <a:pt x="266827" y="90119"/>
                  </a:lnTo>
                  <a:lnTo>
                    <a:pt x="266395" y="91224"/>
                  </a:lnTo>
                  <a:lnTo>
                    <a:pt x="267093" y="90208"/>
                  </a:lnTo>
                  <a:lnTo>
                    <a:pt x="266966" y="91097"/>
                  </a:lnTo>
                  <a:lnTo>
                    <a:pt x="266750" y="91732"/>
                  </a:lnTo>
                  <a:lnTo>
                    <a:pt x="266522" y="93002"/>
                  </a:lnTo>
                  <a:lnTo>
                    <a:pt x="267055" y="90843"/>
                  </a:lnTo>
                  <a:lnTo>
                    <a:pt x="266827" y="96431"/>
                  </a:lnTo>
                  <a:lnTo>
                    <a:pt x="267716" y="92875"/>
                  </a:lnTo>
                  <a:lnTo>
                    <a:pt x="267576" y="93891"/>
                  </a:lnTo>
                  <a:lnTo>
                    <a:pt x="268681" y="94145"/>
                  </a:lnTo>
                  <a:lnTo>
                    <a:pt x="269354" y="93002"/>
                  </a:lnTo>
                  <a:lnTo>
                    <a:pt x="270281" y="93002"/>
                  </a:lnTo>
                  <a:lnTo>
                    <a:pt x="270294" y="92875"/>
                  </a:lnTo>
                  <a:lnTo>
                    <a:pt x="270637" y="90843"/>
                  </a:lnTo>
                  <a:lnTo>
                    <a:pt x="270751" y="90208"/>
                  </a:lnTo>
                  <a:lnTo>
                    <a:pt x="270764" y="90081"/>
                  </a:lnTo>
                  <a:lnTo>
                    <a:pt x="271018" y="90716"/>
                  </a:lnTo>
                  <a:lnTo>
                    <a:pt x="271195" y="90081"/>
                  </a:lnTo>
                  <a:lnTo>
                    <a:pt x="271653" y="88430"/>
                  </a:lnTo>
                  <a:lnTo>
                    <a:pt x="272097" y="89319"/>
                  </a:lnTo>
                  <a:lnTo>
                    <a:pt x="272186" y="89573"/>
                  </a:lnTo>
                  <a:lnTo>
                    <a:pt x="272529" y="91859"/>
                  </a:lnTo>
                  <a:lnTo>
                    <a:pt x="273354" y="91732"/>
                  </a:lnTo>
                  <a:lnTo>
                    <a:pt x="274015" y="90551"/>
                  </a:lnTo>
                  <a:lnTo>
                    <a:pt x="274066" y="90335"/>
                  </a:lnTo>
                  <a:lnTo>
                    <a:pt x="273951" y="89433"/>
                  </a:lnTo>
                  <a:lnTo>
                    <a:pt x="274040" y="88938"/>
                  </a:lnTo>
                  <a:lnTo>
                    <a:pt x="274193" y="88430"/>
                  </a:lnTo>
                  <a:lnTo>
                    <a:pt x="274434" y="87668"/>
                  </a:lnTo>
                  <a:lnTo>
                    <a:pt x="274256" y="88938"/>
                  </a:lnTo>
                  <a:lnTo>
                    <a:pt x="274142" y="90322"/>
                  </a:lnTo>
                  <a:lnTo>
                    <a:pt x="274878" y="90208"/>
                  </a:lnTo>
                  <a:lnTo>
                    <a:pt x="274167" y="91986"/>
                  </a:lnTo>
                  <a:lnTo>
                    <a:pt x="275183" y="91732"/>
                  </a:lnTo>
                  <a:lnTo>
                    <a:pt x="275475" y="91605"/>
                  </a:lnTo>
                  <a:lnTo>
                    <a:pt x="276606" y="90208"/>
                  </a:lnTo>
                  <a:lnTo>
                    <a:pt x="276923" y="89827"/>
                  </a:lnTo>
                  <a:lnTo>
                    <a:pt x="277037" y="89065"/>
                  </a:lnTo>
                  <a:lnTo>
                    <a:pt x="277075" y="87668"/>
                  </a:lnTo>
                  <a:lnTo>
                    <a:pt x="277202" y="87160"/>
                  </a:lnTo>
                  <a:lnTo>
                    <a:pt x="277507" y="86779"/>
                  </a:lnTo>
                  <a:lnTo>
                    <a:pt x="277431" y="88938"/>
                  </a:lnTo>
                  <a:lnTo>
                    <a:pt x="277317" y="89585"/>
                  </a:lnTo>
                  <a:lnTo>
                    <a:pt x="277190" y="89954"/>
                  </a:lnTo>
                  <a:lnTo>
                    <a:pt x="278841" y="86779"/>
                  </a:lnTo>
                  <a:lnTo>
                    <a:pt x="279095" y="86271"/>
                  </a:lnTo>
                  <a:lnTo>
                    <a:pt x="279171" y="86144"/>
                  </a:lnTo>
                  <a:lnTo>
                    <a:pt x="279095" y="98082"/>
                  </a:lnTo>
                  <a:lnTo>
                    <a:pt x="281038" y="92748"/>
                  </a:lnTo>
                  <a:lnTo>
                    <a:pt x="280974" y="92938"/>
                  </a:lnTo>
                  <a:lnTo>
                    <a:pt x="281089" y="92748"/>
                  </a:lnTo>
                  <a:lnTo>
                    <a:pt x="282498" y="90335"/>
                  </a:lnTo>
                  <a:lnTo>
                    <a:pt x="282714" y="90589"/>
                  </a:lnTo>
                  <a:lnTo>
                    <a:pt x="282841" y="90970"/>
                  </a:lnTo>
                  <a:lnTo>
                    <a:pt x="282067" y="91986"/>
                  </a:lnTo>
                  <a:lnTo>
                    <a:pt x="281990" y="94018"/>
                  </a:lnTo>
                  <a:lnTo>
                    <a:pt x="283616" y="90335"/>
                  </a:lnTo>
                  <a:lnTo>
                    <a:pt x="283895" y="89700"/>
                  </a:lnTo>
                  <a:lnTo>
                    <a:pt x="283794" y="94907"/>
                  </a:lnTo>
                  <a:lnTo>
                    <a:pt x="285254" y="92113"/>
                  </a:lnTo>
                  <a:lnTo>
                    <a:pt x="284797" y="99987"/>
                  </a:lnTo>
                  <a:lnTo>
                    <a:pt x="288010" y="92113"/>
                  </a:lnTo>
                  <a:lnTo>
                    <a:pt x="288061" y="91986"/>
                  </a:lnTo>
                  <a:lnTo>
                    <a:pt x="288315" y="97066"/>
                  </a:lnTo>
                  <a:lnTo>
                    <a:pt x="288556" y="95224"/>
                  </a:lnTo>
                  <a:lnTo>
                    <a:pt x="289090" y="93510"/>
                  </a:lnTo>
                  <a:lnTo>
                    <a:pt x="288925" y="94780"/>
                  </a:lnTo>
                  <a:lnTo>
                    <a:pt x="289115" y="94145"/>
                  </a:lnTo>
                  <a:lnTo>
                    <a:pt x="289991" y="93510"/>
                  </a:lnTo>
                  <a:lnTo>
                    <a:pt x="291731" y="92240"/>
                  </a:lnTo>
                  <a:lnTo>
                    <a:pt x="293382" y="97574"/>
                  </a:lnTo>
                  <a:lnTo>
                    <a:pt x="295465" y="99606"/>
                  </a:lnTo>
                  <a:lnTo>
                    <a:pt x="296240" y="100241"/>
                  </a:lnTo>
                  <a:lnTo>
                    <a:pt x="297141" y="92240"/>
                  </a:lnTo>
                  <a:lnTo>
                    <a:pt x="297167" y="91986"/>
                  </a:lnTo>
                  <a:lnTo>
                    <a:pt x="297383" y="90081"/>
                  </a:lnTo>
                  <a:lnTo>
                    <a:pt x="297573" y="92240"/>
                  </a:lnTo>
                  <a:lnTo>
                    <a:pt x="297688" y="95034"/>
                  </a:lnTo>
                  <a:lnTo>
                    <a:pt x="296964" y="98082"/>
                  </a:lnTo>
                  <a:lnTo>
                    <a:pt x="299300" y="94272"/>
                  </a:lnTo>
                  <a:lnTo>
                    <a:pt x="300456" y="98717"/>
                  </a:lnTo>
                  <a:lnTo>
                    <a:pt x="302653" y="95542"/>
                  </a:lnTo>
                  <a:lnTo>
                    <a:pt x="302514" y="96050"/>
                  </a:lnTo>
                  <a:lnTo>
                    <a:pt x="302399" y="96558"/>
                  </a:lnTo>
                  <a:lnTo>
                    <a:pt x="302285" y="97320"/>
                  </a:lnTo>
                  <a:lnTo>
                    <a:pt x="302120" y="97320"/>
                  </a:lnTo>
                  <a:lnTo>
                    <a:pt x="302094" y="99860"/>
                  </a:lnTo>
                  <a:lnTo>
                    <a:pt x="303339" y="97701"/>
                  </a:lnTo>
                  <a:lnTo>
                    <a:pt x="303441" y="97320"/>
                  </a:lnTo>
                  <a:lnTo>
                    <a:pt x="303720" y="95542"/>
                  </a:lnTo>
                  <a:lnTo>
                    <a:pt x="303847" y="96177"/>
                  </a:lnTo>
                  <a:lnTo>
                    <a:pt x="303644" y="96926"/>
                  </a:lnTo>
                  <a:lnTo>
                    <a:pt x="303542" y="98717"/>
                  </a:lnTo>
                  <a:lnTo>
                    <a:pt x="303657" y="99987"/>
                  </a:lnTo>
                  <a:lnTo>
                    <a:pt x="304850" y="95542"/>
                  </a:lnTo>
                  <a:lnTo>
                    <a:pt x="304888" y="95415"/>
                  </a:lnTo>
                  <a:lnTo>
                    <a:pt x="304698" y="98018"/>
                  </a:lnTo>
                  <a:lnTo>
                    <a:pt x="304800" y="97701"/>
                  </a:lnTo>
                  <a:lnTo>
                    <a:pt x="305422" y="99352"/>
                  </a:lnTo>
                  <a:lnTo>
                    <a:pt x="305536" y="97701"/>
                  </a:lnTo>
                  <a:lnTo>
                    <a:pt x="305625" y="96431"/>
                  </a:lnTo>
                  <a:lnTo>
                    <a:pt x="306044" y="97955"/>
                  </a:lnTo>
                  <a:lnTo>
                    <a:pt x="306641" y="96431"/>
                  </a:lnTo>
                  <a:lnTo>
                    <a:pt x="307035" y="95415"/>
                  </a:lnTo>
                  <a:lnTo>
                    <a:pt x="307263" y="97142"/>
                  </a:lnTo>
                  <a:lnTo>
                    <a:pt x="307213" y="97320"/>
                  </a:lnTo>
                  <a:lnTo>
                    <a:pt x="307098" y="97840"/>
                  </a:lnTo>
                  <a:lnTo>
                    <a:pt x="307314" y="99174"/>
                  </a:lnTo>
                  <a:lnTo>
                    <a:pt x="307365" y="98120"/>
                  </a:lnTo>
                  <a:lnTo>
                    <a:pt x="307340" y="97510"/>
                  </a:lnTo>
                  <a:lnTo>
                    <a:pt x="307276" y="97193"/>
                  </a:lnTo>
                  <a:lnTo>
                    <a:pt x="307721" y="95415"/>
                  </a:lnTo>
                  <a:lnTo>
                    <a:pt x="308013" y="94272"/>
                  </a:lnTo>
                  <a:lnTo>
                    <a:pt x="308076" y="94018"/>
                  </a:lnTo>
                  <a:lnTo>
                    <a:pt x="308127" y="98844"/>
                  </a:lnTo>
                  <a:lnTo>
                    <a:pt x="308889" y="94399"/>
                  </a:lnTo>
                  <a:lnTo>
                    <a:pt x="308152" y="99098"/>
                  </a:lnTo>
                  <a:lnTo>
                    <a:pt x="309384" y="98374"/>
                  </a:lnTo>
                  <a:lnTo>
                    <a:pt x="309486" y="98209"/>
                  </a:lnTo>
                  <a:lnTo>
                    <a:pt x="310159" y="96177"/>
                  </a:lnTo>
                  <a:lnTo>
                    <a:pt x="309829" y="97574"/>
                  </a:lnTo>
                  <a:lnTo>
                    <a:pt x="310311" y="97701"/>
                  </a:lnTo>
                  <a:lnTo>
                    <a:pt x="309854" y="99555"/>
                  </a:lnTo>
                  <a:lnTo>
                    <a:pt x="310324" y="99606"/>
                  </a:lnTo>
                  <a:lnTo>
                    <a:pt x="310769" y="98971"/>
                  </a:lnTo>
                  <a:lnTo>
                    <a:pt x="310883" y="98590"/>
                  </a:lnTo>
                  <a:lnTo>
                    <a:pt x="311150" y="96431"/>
                  </a:lnTo>
                  <a:lnTo>
                    <a:pt x="311150" y="102146"/>
                  </a:lnTo>
                  <a:lnTo>
                    <a:pt x="312470" y="96431"/>
                  </a:lnTo>
                  <a:lnTo>
                    <a:pt x="312534" y="96177"/>
                  </a:lnTo>
                  <a:lnTo>
                    <a:pt x="312940" y="94399"/>
                  </a:lnTo>
                  <a:lnTo>
                    <a:pt x="313029" y="94018"/>
                  </a:lnTo>
                  <a:lnTo>
                    <a:pt x="313474" y="92113"/>
                  </a:lnTo>
                  <a:lnTo>
                    <a:pt x="312902" y="99479"/>
                  </a:lnTo>
                  <a:lnTo>
                    <a:pt x="314617" y="97066"/>
                  </a:lnTo>
                  <a:lnTo>
                    <a:pt x="315976" y="95669"/>
                  </a:lnTo>
                  <a:lnTo>
                    <a:pt x="316103" y="95542"/>
                  </a:lnTo>
                  <a:lnTo>
                    <a:pt x="316077" y="94907"/>
                  </a:lnTo>
                  <a:lnTo>
                    <a:pt x="316166" y="95504"/>
                  </a:lnTo>
                  <a:lnTo>
                    <a:pt x="317093" y="94907"/>
                  </a:lnTo>
                  <a:lnTo>
                    <a:pt x="317474" y="94653"/>
                  </a:lnTo>
                  <a:lnTo>
                    <a:pt x="317055" y="97421"/>
                  </a:lnTo>
                  <a:lnTo>
                    <a:pt x="317931" y="94653"/>
                  </a:lnTo>
                  <a:lnTo>
                    <a:pt x="318096" y="94145"/>
                  </a:lnTo>
                  <a:lnTo>
                    <a:pt x="319049" y="95504"/>
                  </a:lnTo>
                  <a:lnTo>
                    <a:pt x="319163" y="96405"/>
                  </a:lnTo>
                  <a:lnTo>
                    <a:pt x="318617" y="97421"/>
                  </a:lnTo>
                  <a:lnTo>
                    <a:pt x="318401" y="98336"/>
                  </a:lnTo>
                  <a:lnTo>
                    <a:pt x="319824" y="96558"/>
                  </a:lnTo>
                  <a:lnTo>
                    <a:pt x="320560" y="99098"/>
                  </a:lnTo>
                  <a:lnTo>
                    <a:pt x="321805" y="96926"/>
                  </a:lnTo>
                  <a:lnTo>
                    <a:pt x="321932" y="96685"/>
                  </a:lnTo>
                  <a:lnTo>
                    <a:pt x="321945" y="96558"/>
                  </a:lnTo>
                  <a:lnTo>
                    <a:pt x="322033" y="94145"/>
                  </a:lnTo>
                  <a:lnTo>
                    <a:pt x="322110" y="93764"/>
                  </a:lnTo>
                  <a:lnTo>
                    <a:pt x="322948" y="92113"/>
                  </a:lnTo>
                  <a:lnTo>
                    <a:pt x="323443" y="91122"/>
                  </a:lnTo>
                  <a:lnTo>
                    <a:pt x="323557" y="90843"/>
                  </a:lnTo>
                  <a:lnTo>
                    <a:pt x="323507" y="91097"/>
                  </a:lnTo>
                  <a:lnTo>
                    <a:pt x="322694" y="95161"/>
                  </a:lnTo>
                  <a:lnTo>
                    <a:pt x="324713" y="90843"/>
                  </a:lnTo>
                  <a:lnTo>
                    <a:pt x="323062" y="98463"/>
                  </a:lnTo>
                  <a:lnTo>
                    <a:pt x="323291" y="97955"/>
                  </a:lnTo>
                  <a:lnTo>
                    <a:pt x="323519" y="97193"/>
                  </a:lnTo>
                  <a:lnTo>
                    <a:pt x="323735" y="95669"/>
                  </a:lnTo>
                  <a:lnTo>
                    <a:pt x="323748" y="97193"/>
                  </a:lnTo>
                  <a:lnTo>
                    <a:pt x="323392" y="98463"/>
                  </a:lnTo>
                  <a:lnTo>
                    <a:pt x="324167" y="97574"/>
                  </a:lnTo>
                  <a:lnTo>
                    <a:pt x="324294" y="96926"/>
                  </a:lnTo>
                  <a:lnTo>
                    <a:pt x="324319" y="95669"/>
                  </a:lnTo>
                  <a:lnTo>
                    <a:pt x="324332" y="95161"/>
                  </a:lnTo>
                  <a:lnTo>
                    <a:pt x="324993" y="95288"/>
                  </a:lnTo>
                  <a:lnTo>
                    <a:pt x="324891" y="95923"/>
                  </a:lnTo>
                  <a:lnTo>
                    <a:pt x="324777" y="96431"/>
                  </a:lnTo>
                  <a:lnTo>
                    <a:pt x="324650" y="96685"/>
                  </a:lnTo>
                  <a:lnTo>
                    <a:pt x="324408" y="97955"/>
                  </a:lnTo>
                  <a:lnTo>
                    <a:pt x="325285" y="95161"/>
                  </a:lnTo>
                  <a:lnTo>
                    <a:pt x="325640" y="94018"/>
                  </a:lnTo>
                  <a:lnTo>
                    <a:pt x="325945" y="94653"/>
                  </a:lnTo>
                  <a:lnTo>
                    <a:pt x="326047" y="95034"/>
                  </a:lnTo>
                  <a:lnTo>
                    <a:pt x="325920" y="96278"/>
                  </a:lnTo>
                  <a:lnTo>
                    <a:pt x="326732" y="96177"/>
                  </a:lnTo>
                  <a:lnTo>
                    <a:pt x="327342" y="94018"/>
                  </a:lnTo>
                  <a:lnTo>
                    <a:pt x="328117" y="91224"/>
                  </a:lnTo>
                  <a:lnTo>
                    <a:pt x="328701" y="92875"/>
                  </a:lnTo>
                  <a:lnTo>
                    <a:pt x="328828" y="93637"/>
                  </a:lnTo>
                  <a:lnTo>
                    <a:pt x="327939" y="97828"/>
                  </a:lnTo>
                  <a:lnTo>
                    <a:pt x="329044" y="94907"/>
                  </a:lnTo>
                  <a:lnTo>
                    <a:pt x="328536" y="98717"/>
                  </a:lnTo>
                  <a:lnTo>
                    <a:pt x="329196" y="97790"/>
                  </a:lnTo>
                  <a:lnTo>
                    <a:pt x="329298" y="95796"/>
                  </a:lnTo>
                  <a:lnTo>
                    <a:pt x="329780" y="95923"/>
                  </a:lnTo>
                  <a:lnTo>
                    <a:pt x="329819" y="95796"/>
                  </a:lnTo>
                  <a:lnTo>
                    <a:pt x="330085" y="94907"/>
                  </a:lnTo>
                  <a:lnTo>
                    <a:pt x="330606" y="93129"/>
                  </a:lnTo>
                  <a:lnTo>
                    <a:pt x="330682" y="93510"/>
                  </a:lnTo>
                  <a:lnTo>
                    <a:pt x="330796" y="94653"/>
                  </a:lnTo>
                  <a:lnTo>
                    <a:pt x="330263" y="96050"/>
                  </a:lnTo>
                  <a:lnTo>
                    <a:pt x="331279" y="95415"/>
                  </a:lnTo>
                  <a:lnTo>
                    <a:pt x="331025" y="94145"/>
                  </a:lnTo>
                  <a:lnTo>
                    <a:pt x="331127" y="93510"/>
                  </a:lnTo>
                  <a:lnTo>
                    <a:pt x="331292" y="93129"/>
                  </a:lnTo>
                  <a:lnTo>
                    <a:pt x="331698" y="92113"/>
                  </a:lnTo>
                  <a:lnTo>
                    <a:pt x="331724" y="91224"/>
                  </a:lnTo>
                  <a:lnTo>
                    <a:pt x="331698" y="90843"/>
                  </a:lnTo>
                  <a:lnTo>
                    <a:pt x="331622" y="89065"/>
                  </a:lnTo>
                  <a:lnTo>
                    <a:pt x="331609" y="88938"/>
                  </a:lnTo>
                  <a:lnTo>
                    <a:pt x="331965" y="89827"/>
                  </a:lnTo>
                  <a:lnTo>
                    <a:pt x="332079" y="90284"/>
                  </a:lnTo>
                  <a:lnTo>
                    <a:pt x="331914" y="90589"/>
                  </a:lnTo>
                  <a:lnTo>
                    <a:pt x="332587" y="90335"/>
                  </a:lnTo>
                  <a:lnTo>
                    <a:pt x="332536" y="92557"/>
                  </a:lnTo>
                  <a:lnTo>
                    <a:pt x="333336" y="90335"/>
                  </a:lnTo>
                  <a:lnTo>
                    <a:pt x="333375" y="90208"/>
                  </a:lnTo>
                  <a:lnTo>
                    <a:pt x="333502" y="92621"/>
                  </a:lnTo>
                  <a:lnTo>
                    <a:pt x="332981" y="95161"/>
                  </a:lnTo>
                  <a:lnTo>
                    <a:pt x="332867" y="96304"/>
                  </a:lnTo>
                  <a:lnTo>
                    <a:pt x="333565" y="93129"/>
                  </a:lnTo>
                  <a:lnTo>
                    <a:pt x="334149" y="95542"/>
                  </a:lnTo>
                  <a:lnTo>
                    <a:pt x="334695" y="93129"/>
                  </a:lnTo>
                  <a:lnTo>
                    <a:pt x="334924" y="92113"/>
                  </a:lnTo>
                  <a:lnTo>
                    <a:pt x="334759" y="92875"/>
                  </a:lnTo>
                  <a:lnTo>
                    <a:pt x="334518" y="94399"/>
                  </a:lnTo>
                  <a:lnTo>
                    <a:pt x="334403" y="95415"/>
                  </a:lnTo>
                  <a:lnTo>
                    <a:pt x="334962" y="92875"/>
                  </a:lnTo>
                  <a:lnTo>
                    <a:pt x="335038" y="94272"/>
                  </a:lnTo>
                  <a:lnTo>
                    <a:pt x="334911" y="95796"/>
                  </a:lnTo>
                  <a:lnTo>
                    <a:pt x="335419" y="96304"/>
                  </a:lnTo>
                  <a:lnTo>
                    <a:pt x="335318" y="92875"/>
                  </a:lnTo>
                  <a:lnTo>
                    <a:pt x="335305" y="92113"/>
                  </a:lnTo>
                  <a:lnTo>
                    <a:pt x="335254" y="90716"/>
                  </a:lnTo>
                  <a:lnTo>
                    <a:pt x="335584" y="92113"/>
                  </a:lnTo>
                  <a:lnTo>
                    <a:pt x="335673" y="93256"/>
                  </a:lnTo>
                  <a:lnTo>
                    <a:pt x="335546" y="94145"/>
                  </a:lnTo>
                  <a:lnTo>
                    <a:pt x="336130" y="95161"/>
                  </a:lnTo>
                  <a:lnTo>
                    <a:pt x="337286" y="92621"/>
                  </a:lnTo>
                  <a:lnTo>
                    <a:pt x="337693" y="93637"/>
                  </a:lnTo>
                  <a:lnTo>
                    <a:pt x="337781" y="94780"/>
                  </a:lnTo>
                  <a:lnTo>
                    <a:pt x="337540" y="97790"/>
                  </a:lnTo>
                  <a:lnTo>
                    <a:pt x="338035" y="97574"/>
                  </a:lnTo>
                  <a:lnTo>
                    <a:pt x="339725" y="93764"/>
                  </a:lnTo>
                  <a:lnTo>
                    <a:pt x="340652" y="94907"/>
                  </a:lnTo>
                  <a:lnTo>
                    <a:pt x="340550" y="94526"/>
                  </a:lnTo>
                  <a:lnTo>
                    <a:pt x="340626" y="93764"/>
                  </a:lnTo>
                  <a:lnTo>
                    <a:pt x="340817" y="92621"/>
                  </a:lnTo>
                  <a:lnTo>
                    <a:pt x="341134" y="90716"/>
                  </a:lnTo>
                  <a:lnTo>
                    <a:pt x="341210" y="90208"/>
                  </a:lnTo>
                  <a:lnTo>
                    <a:pt x="341426" y="88938"/>
                  </a:lnTo>
                  <a:lnTo>
                    <a:pt x="340918" y="97320"/>
                  </a:lnTo>
                  <a:lnTo>
                    <a:pt x="341553" y="95504"/>
                  </a:lnTo>
                  <a:lnTo>
                    <a:pt x="341630" y="95161"/>
                  </a:lnTo>
                  <a:lnTo>
                    <a:pt x="341591" y="95389"/>
                  </a:lnTo>
                  <a:lnTo>
                    <a:pt x="341807" y="94780"/>
                  </a:lnTo>
                  <a:lnTo>
                    <a:pt x="341579" y="95504"/>
                  </a:lnTo>
                  <a:lnTo>
                    <a:pt x="341223" y="97828"/>
                  </a:lnTo>
                  <a:lnTo>
                    <a:pt x="341337" y="97193"/>
                  </a:lnTo>
                  <a:lnTo>
                    <a:pt x="341934" y="98209"/>
                  </a:lnTo>
                  <a:lnTo>
                    <a:pt x="342430" y="97193"/>
                  </a:lnTo>
                  <a:lnTo>
                    <a:pt x="342988" y="96050"/>
                  </a:lnTo>
                  <a:lnTo>
                    <a:pt x="344081" y="94780"/>
                  </a:lnTo>
                  <a:lnTo>
                    <a:pt x="344309" y="94526"/>
                  </a:lnTo>
                  <a:lnTo>
                    <a:pt x="344119" y="95288"/>
                  </a:lnTo>
                  <a:lnTo>
                    <a:pt x="343992" y="96050"/>
                  </a:lnTo>
                  <a:lnTo>
                    <a:pt x="344233" y="97193"/>
                  </a:lnTo>
                  <a:lnTo>
                    <a:pt x="344982" y="96812"/>
                  </a:lnTo>
                  <a:lnTo>
                    <a:pt x="345351" y="97447"/>
                  </a:lnTo>
                  <a:lnTo>
                    <a:pt x="345503" y="96812"/>
                  </a:lnTo>
                  <a:lnTo>
                    <a:pt x="345681" y="96050"/>
                  </a:lnTo>
                  <a:lnTo>
                    <a:pt x="345909" y="96431"/>
                  </a:lnTo>
                  <a:lnTo>
                    <a:pt x="345935" y="96050"/>
                  </a:lnTo>
                  <a:lnTo>
                    <a:pt x="346024" y="94526"/>
                  </a:lnTo>
                  <a:lnTo>
                    <a:pt x="346036" y="94272"/>
                  </a:lnTo>
                  <a:lnTo>
                    <a:pt x="346671" y="97320"/>
                  </a:lnTo>
                  <a:lnTo>
                    <a:pt x="347814" y="96304"/>
                  </a:lnTo>
                  <a:lnTo>
                    <a:pt x="348970" y="95034"/>
                  </a:lnTo>
                  <a:lnTo>
                    <a:pt x="349631" y="97320"/>
                  </a:lnTo>
                  <a:lnTo>
                    <a:pt x="349478" y="97320"/>
                  </a:lnTo>
                  <a:lnTo>
                    <a:pt x="349110" y="98463"/>
                  </a:lnTo>
                  <a:lnTo>
                    <a:pt x="350354" y="97421"/>
                  </a:lnTo>
                  <a:lnTo>
                    <a:pt x="350481" y="97193"/>
                  </a:lnTo>
                  <a:lnTo>
                    <a:pt x="350532" y="95034"/>
                  </a:lnTo>
                  <a:lnTo>
                    <a:pt x="350545" y="94272"/>
                  </a:lnTo>
                  <a:lnTo>
                    <a:pt x="350672" y="93510"/>
                  </a:lnTo>
                  <a:lnTo>
                    <a:pt x="350761" y="93129"/>
                  </a:lnTo>
                  <a:lnTo>
                    <a:pt x="350888" y="92621"/>
                  </a:lnTo>
                  <a:lnTo>
                    <a:pt x="351332" y="91478"/>
                  </a:lnTo>
                  <a:lnTo>
                    <a:pt x="351586" y="91605"/>
                  </a:lnTo>
                  <a:lnTo>
                    <a:pt x="351078" y="92748"/>
                  </a:lnTo>
                  <a:lnTo>
                    <a:pt x="350977" y="94145"/>
                  </a:lnTo>
                  <a:lnTo>
                    <a:pt x="351091" y="96748"/>
                  </a:lnTo>
                  <a:lnTo>
                    <a:pt x="351421" y="94526"/>
                  </a:lnTo>
                  <a:lnTo>
                    <a:pt x="351409" y="98844"/>
                  </a:lnTo>
                  <a:lnTo>
                    <a:pt x="351764" y="94526"/>
                  </a:lnTo>
                  <a:lnTo>
                    <a:pt x="352018" y="91478"/>
                  </a:lnTo>
                  <a:lnTo>
                    <a:pt x="352171" y="89700"/>
                  </a:lnTo>
                  <a:lnTo>
                    <a:pt x="352323" y="90970"/>
                  </a:lnTo>
                  <a:lnTo>
                    <a:pt x="352450" y="93129"/>
                  </a:lnTo>
                  <a:lnTo>
                    <a:pt x="352323" y="93891"/>
                  </a:lnTo>
                  <a:lnTo>
                    <a:pt x="352691" y="93383"/>
                  </a:lnTo>
                  <a:lnTo>
                    <a:pt x="353174" y="91732"/>
                  </a:lnTo>
                  <a:lnTo>
                    <a:pt x="353263" y="91859"/>
                  </a:lnTo>
                  <a:lnTo>
                    <a:pt x="353314" y="93510"/>
                  </a:lnTo>
                  <a:lnTo>
                    <a:pt x="353187" y="94907"/>
                  </a:lnTo>
                  <a:lnTo>
                    <a:pt x="353910" y="91732"/>
                  </a:lnTo>
                  <a:lnTo>
                    <a:pt x="354190" y="90462"/>
                  </a:lnTo>
                  <a:lnTo>
                    <a:pt x="354101" y="93637"/>
                  </a:lnTo>
                  <a:lnTo>
                    <a:pt x="353923" y="94145"/>
                  </a:lnTo>
                  <a:lnTo>
                    <a:pt x="353656" y="94018"/>
                  </a:lnTo>
                  <a:lnTo>
                    <a:pt x="353466" y="94526"/>
                  </a:lnTo>
                  <a:lnTo>
                    <a:pt x="353352" y="98082"/>
                  </a:lnTo>
                  <a:lnTo>
                    <a:pt x="353517" y="97320"/>
                  </a:lnTo>
                  <a:lnTo>
                    <a:pt x="353758" y="97828"/>
                  </a:lnTo>
                  <a:lnTo>
                    <a:pt x="353999" y="98894"/>
                  </a:lnTo>
                  <a:lnTo>
                    <a:pt x="353923" y="98336"/>
                  </a:lnTo>
                  <a:lnTo>
                    <a:pt x="354279" y="99352"/>
                  </a:lnTo>
                  <a:lnTo>
                    <a:pt x="354393" y="97574"/>
                  </a:lnTo>
                  <a:lnTo>
                    <a:pt x="354444" y="97320"/>
                  </a:lnTo>
                  <a:lnTo>
                    <a:pt x="355104" y="94145"/>
                  </a:lnTo>
                  <a:lnTo>
                    <a:pt x="355701" y="91351"/>
                  </a:lnTo>
                  <a:lnTo>
                    <a:pt x="355473" y="97066"/>
                  </a:lnTo>
                  <a:lnTo>
                    <a:pt x="355473" y="97320"/>
                  </a:lnTo>
                  <a:lnTo>
                    <a:pt x="355549" y="97066"/>
                  </a:lnTo>
                  <a:lnTo>
                    <a:pt x="355587" y="96926"/>
                  </a:lnTo>
                  <a:lnTo>
                    <a:pt x="355523" y="97066"/>
                  </a:lnTo>
                  <a:lnTo>
                    <a:pt x="355625" y="96786"/>
                  </a:lnTo>
                  <a:lnTo>
                    <a:pt x="355587" y="96926"/>
                  </a:lnTo>
                  <a:lnTo>
                    <a:pt x="356362" y="95288"/>
                  </a:lnTo>
                  <a:lnTo>
                    <a:pt x="356120" y="96786"/>
                  </a:lnTo>
                  <a:lnTo>
                    <a:pt x="356006" y="100774"/>
                  </a:lnTo>
                  <a:lnTo>
                    <a:pt x="356577" y="98717"/>
                  </a:lnTo>
                  <a:lnTo>
                    <a:pt x="356209" y="103289"/>
                  </a:lnTo>
                  <a:lnTo>
                    <a:pt x="357200" y="99606"/>
                  </a:lnTo>
                  <a:lnTo>
                    <a:pt x="357073" y="100622"/>
                  </a:lnTo>
                  <a:lnTo>
                    <a:pt x="357263" y="100266"/>
                  </a:lnTo>
                  <a:lnTo>
                    <a:pt x="357403" y="99606"/>
                  </a:lnTo>
                  <a:lnTo>
                    <a:pt x="357505" y="99098"/>
                  </a:lnTo>
                  <a:lnTo>
                    <a:pt x="357632" y="98717"/>
                  </a:lnTo>
                  <a:lnTo>
                    <a:pt x="358609" y="95923"/>
                  </a:lnTo>
                  <a:lnTo>
                    <a:pt x="358521" y="103670"/>
                  </a:lnTo>
                  <a:lnTo>
                    <a:pt x="360133" y="99098"/>
                  </a:lnTo>
                  <a:lnTo>
                    <a:pt x="361175" y="97421"/>
                  </a:lnTo>
                  <a:lnTo>
                    <a:pt x="361276" y="97066"/>
                  </a:lnTo>
                  <a:lnTo>
                    <a:pt x="361480" y="95923"/>
                  </a:lnTo>
                  <a:lnTo>
                    <a:pt x="361594" y="95288"/>
                  </a:lnTo>
                  <a:lnTo>
                    <a:pt x="361657" y="94907"/>
                  </a:lnTo>
                  <a:lnTo>
                    <a:pt x="361835" y="93891"/>
                  </a:lnTo>
                  <a:lnTo>
                    <a:pt x="362851" y="92367"/>
                  </a:lnTo>
                  <a:lnTo>
                    <a:pt x="362851" y="94145"/>
                  </a:lnTo>
                  <a:lnTo>
                    <a:pt x="362356" y="95389"/>
                  </a:lnTo>
                  <a:lnTo>
                    <a:pt x="362267" y="96710"/>
                  </a:lnTo>
                  <a:lnTo>
                    <a:pt x="362394" y="97574"/>
                  </a:lnTo>
                  <a:lnTo>
                    <a:pt x="362737" y="97320"/>
                  </a:lnTo>
                  <a:lnTo>
                    <a:pt x="363296" y="96177"/>
                  </a:lnTo>
                  <a:lnTo>
                    <a:pt x="363194" y="96685"/>
                  </a:lnTo>
                  <a:lnTo>
                    <a:pt x="363067" y="98971"/>
                  </a:lnTo>
                  <a:lnTo>
                    <a:pt x="363410" y="98844"/>
                  </a:lnTo>
                  <a:lnTo>
                    <a:pt x="363537" y="97701"/>
                  </a:lnTo>
                  <a:lnTo>
                    <a:pt x="363601" y="96558"/>
                  </a:lnTo>
                  <a:lnTo>
                    <a:pt x="363524" y="96177"/>
                  </a:lnTo>
                  <a:lnTo>
                    <a:pt x="363626" y="95669"/>
                  </a:lnTo>
                  <a:lnTo>
                    <a:pt x="364274" y="92240"/>
                  </a:lnTo>
                  <a:close/>
                </a:path>
                <a:path w="622300" h="140970">
                  <a:moveTo>
                    <a:pt x="364807" y="100088"/>
                  </a:moveTo>
                  <a:lnTo>
                    <a:pt x="364617" y="100241"/>
                  </a:lnTo>
                  <a:lnTo>
                    <a:pt x="364528" y="101003"/>
                  </a:lnTo>
                  <a:lnTo>
                    <a:pt x="364807" y="100088"/>
                  </a:lnTo>
                  <a:close/>
                </a:path>
                <a:path w="622300" h="140970">
                  <a:moveTo>
                    <a:pt x="364832" y="101968"/>
                  </a:moveTo>
                  <a:lnTo>
                    <a:pt x="364680" y="102298"/>
                  </a:lnTo>
                  <a:lnTo>
                    <a:pt x="364769" y="102438"/>
                  </a:lnTo>
                  <a:lnTo>
                    <a:pt x="364794" y="102247"/>
                  </a:lnTo>
                  <a:lnTo>
                    <a:pt x="364820" y="102082"/>
                  </a:lnTo>
                  <a:close/>
                </a:path>
                <a:path w="622300" h="140970">
                  <a:moveTo>
                    <a:pt x="364998" y="101638"/>
                  </a:moveTo>
                  <a:lnTo>
                    <a:pt x="364832" y="101968"/>
                  </a:lnTo>
                  <a:lnTo>
                    <a:pt x="364998" y="101638"/>
                  </a:lnTo>
                  <a:close/>
                </a:path>
                <a:path w="622300" h="140970">
                  <a:moveTo>
                    <a:pt x="365328" y="100939"/>
                  </a:moveTo>
                  <a:lnTo>
                    <a:pt x="364998" y="101638"/>
                  </a:lnTo>
                  <a:lnTo>
                    <a:pt x="365175" y="101765"/>
                  </a:lnTo>
                  <a:lnTo>
                    <a:pt x="365328" y="100939"/>
                  </a:lnTo>
                  <a:close/>
                </a:path>
                <a:path w="622300" h="140970">
                  <a:moveTo>
                    <a:pt x="365721" y="97193"/>
                  </a:moveTo>
                  <a:lnTo>
                    <a:pt x="365683" y="96405"/>
                  </a:lnTo>
                  <a:lnTo>
                    <a:pt x="365366" y="98374"/>
                  </a:lnTo>
                  <a:lnTo>
                    <a:pt x="364807" y="100088"/>
                  </a:lnTo>
                  <a:lnTo>
                    <a:pt x="365264" y="99733"/>
                  </a:lnTo>
                  <a:lnTo>
                    <a:pt x="365721" y="97193"/>
                  </a:lnTo>
                  <a:close/>
                </a:path>
                <a:path w="622300" h="140970">
                  <a:moveTo>
                    <a:pt x="365734" y="90208"/>
                  </a:moveTo>
                  <a:lnTo>
                    <a:pt x="363994" y="96939"/>
                  </a:lnTo>
                  <a:lnTo>
                    <a:pt x="363969" y="97066"/>
                  </a:lnTo>
                  <a:lnTo>
                    <a:pt x="363499" y="99606"/>
                  </a:lnTo>
                  <a:lnTo>
                    <a:pt x="363372" y="100088"/>
                  </a:lnTo>
                  <a:lnTo>
                    <a:pt x="363131" y="100876"/>
                  </a:lnTo>
                  <a:lnTo>
                    <a:pt x="363550" y="100241"/>
                  </a:lnTo>
                  <a:lnTo>
                    <a:pt x="363677" y="99987"/>
                  </a:lnTo>
                  <a:lnTo>
                    <a:pt x="364274" y="98209"/>
                  </a:lnTo>
                  <a:lnTo>
                    <a:pt x="364731" y="97421"/>
                  </a:lnTo>
                  <a:lnTo>
                    <a:pt x="364718" y="98336"/>
                  </a:lnTo>
                  <a:lnTo>
                    <a:pt x="364591" y="99225"/>
                  </a:lnTo>
                  <a:lnTo>
                    <a:pt x="364261" y="99860"/>
                  </a:lnTo>
                  <a:lnTo>
                    <a:pt x="364159" y="100114"/>
                  </a:lnTo>
                  <a:lnTo>
                    <a:pt x="363905" y="101130"/>
                  </a:lnTo>
                  <a:lnTo>
                    <a:pt x="364451" y="100368"/>
                  </a:lnTo>
                  <a:lnTo>
                    <a:pt x="364578" y="100266"/>
                  </a:lnTo>
                  <a:lnTo>
                    <a:pt x="364832" y="97320"/>
                  </a:lnTo>
                  <a:lnTo>
                    <a:pt x="364934" y="96710"/>
                  </a:lnTo>
                  <a:lnTo>
                    <a:pt x="365201" y="96278"/>
                  </a:lnTo>
                  <a:lnTo>
                    <a:pt x="365328" y="95389"/>
                  </a:lnTo>
                  <a:lnTo>
                    <a:pt x="365734" y="90208"/>
                  </a:lnTo>
                  <a:close/>
                </a:path>
                <a:path w="622300" h="140970">
                  <a:moveTo>
                    <a:pt x="367588" y="94221"/>
                  </a:moveTo>
                  <a:lnTo>
                    <a:pt x="367233" y="94068"/>
                  </a:lnTo>
                  <a:lnTo>
                    <a:pt x="366585" y="96202"/>
                  </a:lnTo>
                  <a:lnTo>
                    <a:pt x="366598" y="95427"/>
                  </a:lnTo>
                  <a:lnTo>
                    <a:pt x="366788" y="94551"/>
                  </a:lnTo>
                  <a:lnTo>
                    <a:pt x="366890" y="93903"/>
                  </a:lnTo>
                  <a:lnTo>
                    <a:pt x="366420" y="95542"/>
                  </a:lnTo>
                  <a:lnTo>
                    <a:pt x="365734" y="98425"/>
                  </a:lnTo>
                  <a:lnTo>
                    <a:pt x="365493" y="101600"/>
                  </a:lnTo>
                  <a:lnTo>
                    <a:pt x="366179" y="98336"/>
                  </a:lnTo>
                  <a:lnTo>
                    <a:pt x="366064" y="99733"/>
                  </a:lnTo>
                  <a:lnTo>
                    <a:pt x="366852" y="95834"/>
                  </a:lnTo>
                  <a:lnTo>
                    <a:pt x="367118" y="95465"/>
                  </a:lnTo>
                  <a:lnTo>
                    <a:pt x="367106" y="97002"/>
                  </a:lnTo>
                  <a:lnTo>
                    <a:pt x="366890" y="98259"/>
                  </a:lnTo>
                  <a:lnTo>
                    <a:pt x="367093" y="97383"/>
                  </a:lnTo>
                  <a:lnTo>
                    <a:pt x="367131" y="99060"/>
                  </a:lnTo>
                  <a:lnTo>
                    <a:pt x="367538" y="96926"/>
                  </a:lnTo>
                  <a:lnTo>
                    <a:pt x="367588" y="94221"/>
                  </a:lnTo>
                  <a:close/>
                </a:path>
                <a:path w="622300" h="140970">
                  <a:moveTo>
                    <a:pt x="367969" y="97586"/>
                  </a:moveTo>
                  <a:lnTo>
                    <a:pt x="367690" y="97955"/>
                  </a:lnTo>
                  <a:lnTo>
                    <a:pt x="367093" y="101371"/>
                  </a:lnTo>
                  <a:lnTo>
                    <a:pt x="367550" y="100520"/>
                  </a:lnTo>
                  <a:lnTo>
                    <a:pt x="367753" y="99618"/>
                  </a:lnTo>
                  <a:lnTo>
                    <a:pt x="367969" y="97586"/>
                  </a:lnTo>
                  <a:close/>
                </a:path>
                <a:path w="622300" h="140970">
                  <a:moveTo>
                    <a:pt x="587654" y="116293"/>
                  </a:moveTo>
                  <a:lnTo>
                    <a:pt x="587629" y="116116"/>
                  </a:lnTo>
                  <a:lnTo>
                    <a:pt x="587552" y="116370"/>
                  </a:lnTo>
                  <a:lnTo>
                    <a:pt x="587616" y="116547"/>
                  </a:lnTo>
                  <a:lnTo>
                    <a:pt x="587654" y="116293"/>
                  </a:lnTo>
                  <a:close/>
                </a:path>
                <a:path w="622300" h="140970">
                  <a:moveTo>
                    <a:pt x="589368" y="119799"/>
                  </a:moveTo>
                  <a:lnTo>
                    <a:pt x="589241" y="120002"/>
                  </a:lnTo>
                  <a:lnTo>
                    <a:pt x="589127" y="120205"/>
                  </a:lnTo>
                  <a:lnTo>
                    <a:pt x="589089" y="120497"/>
                  </a:lnTo>
                  <a:lnTo>
                    <a:pt x="589216" y="120434"/>
                  </a:lnTo>
                  <a:lnTo>
                    <a:pt x="589305" y="120103"/>
                  </a:lnTo>
                  <a:lnTo>
                    <a:pt x="589368" y="119799"/>
                  </a:lnTo>
                  <a:close/>
                </a:path>
                <a:path w="622300" h="140970">
                  <a:moveTo>
                    <a:pt x="601624" y="124485"/>
                  </a:moveTo>
                  <a:lnTo>
                    <a:pt x="601459" y="123367"/>
                  </a:lnTo>
                  <a:lnTo>
                    <a:pt x="601243" y="124460"/>
                  </a:lnTo>
                  <a:lnTo>
                    <a:pt x="601484" y="124218"/>
                  </a:lnTo>
                  <a:lnTo>
                    <a:pt x="601624" y="124485"/>
                  </a:lnTo>
                  <a:close/>
                </a:path>
                <a:path w="622300" h="140970">
                  <a:moveTo>
                    <a:pt x="601687" y="124688"/>
                  </a:moveTo>
                  <a:lnTo>
                    <a:pt x="601662" y="124561"/>
                  </a:lnTo>
                  <a:lnTo>
                    <a:pt x="601687" y="124917"/>
                  </a:lnTo>
                  <a:lnTo>
                    <a:pt x="601687" y="124688"/>
                  </a:lnTo>
                  <a:close/>
                </a:path>
                <a:path w="622300" h="140970">
                  <a:moveTo>
                    <a:pt x="617397" y="140106"/>
                  </a:moveTo>
                  <a:lnTo>
                    <a:pt x="617283" y="140233"/>
                  </a:lnTo>
                  <a:lnTo>
                    <a:pt x="617156" y="140436"/>
                  </a:lnTo>
                  <a:lnTo>
                    <a:pt x="617042" y="140970"/>
                  </a:lnTo>
                  <a:lnTo>
                    <a:pt x="617156" y="140804"/>
                  </a:lnTo>
                  <a:lnTo>
                    <a:pt x="617270" y="140500"/>
                  </a:lnTo>
                  <a:lnTo>
                    <a:pt x="617397" y="140106"/>
                  </a:lnTo>
                  <a:close/>
                </a:path>
                <a:path w="622300" h="140970">
                  <a:moveTo>
                    <a:pt x="622046" y="133515"/>
                  </a:moveTo>
                  <a:lnTo>
                    <a:pt x="621728" y="133362"/>
                  </a:lnTo>
                  <a:lnTo>
                    <a:pt x="620966" y="135483"/>
                  </a:lnTo>
                  <a:lnTo>
                    <a:pt x="621017" y="134721"/>
                  </a:lnTo>
                  <a:lnTo>
                    <a:pt x="621258" y="133845"/>
                  </a:lnTo>
                  <a:lnTo>
                    <a:pt x="621398" y="133210"/>
                  </a:lnTo>
                  <a:lnTo>
                    <a:pt x="620839" y="134823"/>
                  </a:lnTo>
                  <a:lnTo>
                    <a:pt x="620026" y="137680"/>
                  </a:lnTo>
                  <a:lnTo>
                    <a:pt x="619620" y="140843"/>
                  </a:lnTo>
                  <a:lnTo>
                    <a:pt x="620458" y="137604"/>
                  </a:lnTo>
                  <a:lnTo>
                    <a:pt x="620268" y="138988"/>
                  </a:lnTo>
                  <a:lnTo>
                    <a:pt x="621233" y="135115"/>
                  </a:lnTo>
                  <a:lnTo>
                    <a:pt x="621525" y="134759"/>
                  </a:lnTo>
                  <a:lnTo>
                    <a:pt x="621423" y="136283"/>
                  </a:lnTo>
                  <a:lnTo>
                    <a:pt x="621157" y="137528"/>
                  </a:lnTo>
                  <a:lnTo>
                    <a:pt x="621385" y="136664"/>
                  </a:lnTo>
                  <a:lnTo>
                    <a:pt x="621334" y="138328"/>
                  </a:lnTo>
                  <a:lnTo>
                    <a:pt x="621855" y="136194"/>
                  </a:lnTo>
                  <a:lnTo>
                    <a:pt x="622046" y="133515"/>
                  </a:lnTo>
                  <a:close/>
                </a:path>
                <a:path w="622300" h="140970">
                  <a:moveTo>
                    <a:pt x="622223" y="136880"/>
                  </a:moveTo>
                  <a:lnTo>
                    <a:pt x="621931" y="137236"/>
                  </a:lnTo>
                  <a:lnTo>
                    <a:pt x="621169" y="140614"/>
                  </a:lnTo>
                  <a:lnTo>
                    <a:pt x="621665" y="139763"/>
                  </a:lnTo>
                  <a:lnTo>
                    <a:pt x="621893" y="138887"/>
                  </a:lnTo>
                  <a:lnTo>
                    <a:pt x="622223" y="13688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4432776" y="11175308"/>
              <a:ext cx="434340" cy="81915"/>
            </a:xfrm>
            <a:custGeom>
              <a:avLst/>
              <a:gdLst/>
              <a:ahLst/>
              <a:cxnLst/>
              <a:rect l="l" t="t" r="r" b="b"/>
              <a:pathLst>
                <a:path w="434340" h="81915">
                  <a:moveTo>
                    <a:pt x="1905" y="8216"/>
                  </a:moveTo>
                  <a:lnTo>
                    <a:pt x="1562" y="9994"/>
                  </a:lnTo>
                  <a:lnTo>
                    <a:pt x="1651" y="9855"/>
                  </a:lnTo>
                  <a:lnTo>
                    <a:pt x="1905" y="8216"/>
                  </a:lnTo>
                  <a:close/>
                </a:path>
                <a:path w="434340" h="81915">
                  <a:moveTo>
                    <a:pt x="2451" y="23050"/>
                  </a:moveTo>
                  <a:lnTo>
                    <a:pt x="2425" y="21145"/>
                  </a:lnTo>
                  <a:lnTo>
                    <a:pt x="2374" y="21717"/>
                  </a:lnTo>
                  <a:lnTo>
                    <a:pt x="1892" y="23114"/>
                  </a:lnTo>
                  <a:lnTo>
                    <a:pt x="1778" y="23583"/>
                  </a:lnTo>
                  <a:lnTo>
                    <a:pt x="2006" y="24638"/>
                  </a:lnTo>
                  <a:lnTo>
                    <a:pt x="2451" y="23050"/>
                  </a:lnTo>
                  <a:close/>
                </a:path>
                <a:path w="434340" h="81915">
                  <a:moveTo>
                    <a:pt x="2971" y="23050"/>
                  </a:moveTo>
                  <a:lnTo>
                    <a:pt x="2705" y="23749"/>
                  </a:lnTo>
                  <a:lnTo>
                    <a:pt x="2921" y="23241"/>
                  </a:lnTo>
                  <a:lnTo>
                    <a:pt x="2971" y="23050"/>
                  </a:lnTo>
                  <a:close/>
                </a:path>
                <a:path w="434340" h="81915">
                  <a:moveTo>
                    <a:pt x="11912" y="27914"/>
                  </a:moveTo>
                  <a:lnTo>
                    <a:pt x="11252" y="29337"/>
                  </a:lnTo>
                  <a:lnTo>
                    <a:pt x="11798" y="29591"/>
                  </a:lnTo>
                  <a:lnTo>
                    <a:pt x="11912" y="27914"/>
                  </a:lnTo>
                  <a:close/>
                </a:path>
                <a:path w="434340" h="81915">
                  <a:moveTo>
                    <a:pt x="16154" y="23050"/>
                  </a:moveTo>
                  <a:lnTo>
                    <a:pt x="15913" y="25133"/>
                  </a:lnTo>
                  <a:lnTo>
                    <a:pt x="15252" y="25781"/>
                  </a:lnTo>
                  <a:lnTo>
                    <a:pt x="15938" y="25704"/>
                  </a:lnTo>
                  <a:lnTo>
                    <a:pt x="16014" y="24866"/>
                  </a:lnTo>
                  <a:lnTo>
                    <a:pt x="16090" y="23964"/>
                  </a:lnTo>
                  <a:lnTo>
                    <a:pt x="16154" y="23050"/>
                  </a:lnTo>
                  <a:close/>
                </a:path>
                <a:path w="434340" h="81915">
                  <a:moveTo>
                    <a:pt x="16865" y="21717"/>
                  </a:moveTo>
                  <a:lnTo>
                    <a:pt x="16814" y="19812"/>
                  </a:lnTo>
                  <a:lnTo>
                    <a:pt x="16408" y="22479"/>
                  </a:lnTo>
                  <a:lnTo>
                    <a:pt x="16611" y="22072"/>
                  </a:lnTo>
                  <a:lnTo>
                    <a:pt x="16865" y="21717"/>
                  </a:lnTo>
                  <a:close/>
                </a:path>
                <a:path w="434340" h="81915">
                  <a:moveTo>
                    <a:pt x="22059" y="25781"/>
                  </a:moveTo>
                  <a:lnTo>
                    <a:pt x="22034" y="25400"/>
                  </a:lnTo>
                  <a:lnTo>
                    <a:pt x="21615" y="25146"/>
                  </a:lnTo>
                  <a:lnTo>
                    <a:pt x="21691" y="28829"/>
                  </a:lnTo>
                  <a:lnTo>
                    <a:pt x="22059" y="25781"/>
                  </a:lnTo>
                  <a:close/>
                </a:path>
                <a:path w="434340" h="81915">
                  <a:moveTo>
                    <a:pt x="22186" y="24803"/>
                  </a:moveTo>
                  <a:lnTo>
                    <a:pt x="22034" y="25400"/>
                  </a:lnTo>
                  <a:lnTo>
                    <a:pt x="22186" y="24803"/>
                  </a:lnTo>
                  <a:close/>
                </a:path>
                <a:path w="434340" h="81915">
                  <a:moveTo>
                    <a:pt x="22352" y="23444"/>
                  </a:moveTo>
                  <a:lnTo>
                    <a:pt x="22186" y="24803"/>
                  </a:lnTo>
                  <a:lnTo>
                    <a:pt x="22288" y="24384"/>
                  </a:lnTo>
                  <a:lnTo>
                    <a:pt x="22352" y="23444"/>
                  </a:lnTo>
                  <a:close/>
                </a:path>
                <a:path w="434340" h="81915">
                  <a:moveTo>
                    <a:pt x="22809" y="5080"/>
                  </a:moveTo>
                  <a:lnTo>
                    <a:pt x="22136" y="6477"/>
                  </a:lnTo>
                  <a:lnTo>
                    <a:pt x="22364" y="6096"/>
                  </a:lnTo>
                  <a:lnTo>
                    <a:pt x="22479" y="5842"/>
                  </a:lnTo>
                  <a:lnTo>
                    <a:pt x="22618" y="5969"/>
                  </a:lnTo>
                  <a:lnTo>
                    <a:pt x="22644" y="5842"/>
                  </a:lnTo>
                  <a:lnTo>
                    <a:pt x="22809" y="5080"/>
                  </a:lnTo>
                  <a:close/>
                </a:path>
                <a:path w="434340" h="81915">
                  <a:moveTo>
                    <a:pt x="29222" y="27178"/>
                  </a:moveTo>
                  <a:lnTo>
                    <a:pt x="29070" y="28575"/>
                  </a:lnTo>
                  <a:lnTo>
                    <a:pt x="28943" y="29197"/>
                  </a:lnTo>
                  <a:lnTo>
                    <a:pt x="29159" y="30226"/>
                  </a:lnTo>
                  <a:lnTo>
                    <a:pt x="29222" y="27178"/>
                  </a:lnTo>
                  <a:close/>
                </a:path>
                <a:path w="434340" h="81915">
                  <a:moveTo>
                    <a:pt x="41275" y="30162"/>
                  </a:moveTo>
                  <a:lnTo>
                    <a:pt x="41084" y="30784"/>
                  </a:lnTo>
                  <a:lnTo>
                    <a:pt x="41275" y="30162"/>
                  </a:lnTo>
                  <a:close/>
                </a:path>
                <a:path w="434340" h="81915">
                  <a:moveTo>
                    <a:pt x="42608" y="29654"/>
                  </a:moveTo>
                  <a:lnTo>
                    <a:pt x="42418" y="29984"/>
                  </a:lnTo>
                  <a:lnTo>
                    <a:pt x="42608" y="29654"/>
                  </a:lnTo>
                  <a:close/>
                </a:path>
                <a:path w="434340" h="81915">
                  <a:moveTo>
                    <a:pt x="44475" y="30772"/>
                  </a:moveTo>
                  <a:lnTo>
                    <a:pt x="44361" y="30988"/>
                  </a:lnTo>
                  <a:lnTo>
                    <a:pt x="44107" y="31750"/>
                  </a:lnTo>
                  <a:lnTo>
                    <a:pt x="44475" y="30772"/>
                  </a:lnTo>
                  <a:close/>
                </a:path>
                <a:path w="434340" h="81915">
                  <a:moveTo>
                    <a:pt x="44780" y="29908"/>
                  </a:moveTo>
                  <a:lnTo>
                    <a:pt x="44475" y="30772"/>
                  </a:lnTo>
                  <a:lnTo>
                    <a:pt x="44589" y="30607"/>
                  </a:lnTo>
                  <a:lnTo>
                    <a:pt x="44704" y="30353"/>
                  </a:lnTo>
                  <a:lnTo>
                    <a:pt x="44780" y="29908"/>
                  </a:lnTo>
                  <a:close/>
                </a:path>
                <a:path w="434340" h="81915">
                  <a:moveTo>
                    <a:pt x="48590" y="4178"/>
                  </a:moveTo>
                  <a:lnTo>
                    <a:pt x="48044" y="5016"/>
                  </a:lnTo>
                  <a:lnTo>
                    <a:pt x="48209" y="5245"/>
                  </a:lnTo>
                  <a:lnTo>
                    <a:pt x="48590" y="4178"/>
                  </a:lnTo>
                  <a:close/>
                </a:path>
                <a:path w="434340" h="81915">
                  <a:moveTo>
                    <a:pt x="50076" y="28194"/>
                  </a:moveTo>
                  <a:lnTo>
                    <a:pt x="49618" y="29591"/>
                  </a:lnTo>
                  <a:lnTo>
                    <a:pt x="49949" y="29197"/>
                  </a:lnTo>
                  <a:lnTo>
                    <a:pt x="50076" y="28194"/>
                  </a:lnTo>
                  <a:close/>
                </a:path>
                <a:path w="434340" h="81915">
                  <a:moveTo>
                    <a:pt x="50266" y="28829"/>
                  </a:moveTo>
                  <a:lnTo>
                    <a:pt x="49949" y="29197"/>
                  </a:lnTo>
                  <a:lnTo>
                    <a:pt x="49745" y="30861"/>
                  </a:lnTo>
                  <a:lnTo>
                    <a:pt x="50266" y="28829"/>
                  </a:lnTo>
                  <a:close/>
                </a:path>
                <a:path w="434340" h="81915">
                  <a:moveTo>
                    <a:pt x="57048" y="31102"/>
                  </a:moveTo>
                  <a:close/>
                </a:path>
                <a:path w="434340" h="81915">
                  <a:moveTo>
                    <a:pt x="71107" y="36830"/>
                  </a:moveTo>
                  <a:lnTo>
                    <a:pt x="71056" y="36029"/>
                  </a:lnTo>
                  <a:lnTo>
                    <a:pt x="70980" y="37719"/>
                  </a:lnTo>
                  <a:lnTo>
                    <a:pt x="71107" y="36830"/>
                  </a:lnTo>
                  <a:close/>
                </a:path>
                <a:path w="434340" h="81915">
                  <a:moveTo>
                    <a:pt x="77698" y="11938"/>
                  </a:moveTo>
                  <a:lnTo>
                    <a:pt x="74993" y="17526"/>
                  </a:lnTo>
                  <a:lnTo>
                    <a:pt x="75069" y="16764"/>
                  </a:lnTo>
                  <a:lnTo>
                    <a:pt x="75120" y="16129"/>
                  </a:lnTo>
                  <a:lnTo>
                    <a:pt x="75298" y="14097"/>
                  </a:lnTo>
                  <a:lnTo>
                    <a:pt x="75552" y="11303"/>
                  </a:lnTo>
                  <a:lnTo>
                    <a:pt x="73964" y="14097"/>
                  </a:lnTo>
                  <a:lnTo>
                    <a:pt x="73571" y="9652"/>
                  </a:lnTo>
                  <a:lnTo>
                    <a:pt x="72199" y="9906"/>
                  </a:lnTo>
                  <a:lnTo>
                    <a:pt x="71640" y="16129"/>
                  </a:lnTo>
                  <a:lnTo>
                    <a:pt x="71793" y="10033"/>
                  </a:lnTo>
                  <a:lnTo>
                    <a:pt x="71628" y="11099"/>
                  </a:lnTo>
                  <a:lnTo>
                    <a:pt x="71475" y="9931"/>
                  </a:lnTo>
                  <a:lnTo>
                    <a:pt x="71475" y="12179"/>
                  </a:lnTo>
                  <a:lnTo>
                    <a:pt x="70853" y="16383"/>
                  </a:lnTo>
                  <a:lnTo>
                    <a:pt x="70485" y="16764"/>
                  </a:lnTo>
                  <a:lnTo>
                    <a:pt x="70408" y="16129"/>
                  </a:lnTo>
                  <a:lnTo>
                    <a:pt x="70535" y="14986"/>
                  </a:lnTo>
                  <a:lnTo>
                    <a:pt x="71386" y="12636"/>
                  </a:lnTo>
                  <a:lnTo>
                    <a:pt x="70256" y="13144"/>
                  </a:lnTo>
                  <a:lnTo>
                    <a:pt x="70358" y="15494"/>
                  </a:lnTo>
                  <a:lnTo>
                    <a:pt x="70218" y="13589"/>
                  </a:lnTo>
                  <a:lnTo>
                    <a:pt x="70205" y="10414"/>
                  </a:lnTo>
                  <a:lnTo>
                    <a:pt x="70637" y="10922"/>
                  </a:lnTo>
                  <a:lnTo>
                    <a:pt x="70713" y="10414"/>
                  </a:lnTo>
                  <a:lnTo>
                    <a:pt x="70827" y="9652"/>
                  </a:lnTo>
                  <a:lnTo>
                    <a:pt x="70726" y="9398"/>
                  </a:lnTo>
                  <a:lnTo>
                    <a:pt x="70256" y="8890"/>
                  </a:lnTo>
                  <a:lnTo>
                    <a:pt x="70497" y="8255"/>
                  </a:lnTo>
                  <a:lnTo>
                    <a:pt x="70954" y="6985"/>
                  </a:lnTo>
                  <a:lnTo>
                    <a:pt x="70853" y="5080"/>
                  </a:lnTo>
                  <a:lnTo>
                    <a:pt x="70573" y="7239"/>
                  </a:lnTo>
                  <a:lnTo>
                    <a:pt x="70446" y="7556"/>
                  </a:lnTo>
                  <a:lnTo>
                    <a:pt x="70078" y="8255"/>
                  </a:lnTo>
                  <a:lnTo>
                    <a:pt x="69850" y="7366"/>
                  </a:lnTo>
                  <a:lnTo>
                    <a:pt x="69850" y="10414"/>
                  </a:lnTo>
                  <a:lnTo>
                    <a:pt x="68427" y="13589"/>
                  </a:lnTo>
                  <a:lnTo>
                    <a:pt x="68567" y="12827"/>
                  </a:lnTo>
                  <a:lnTo>
                    <a:pt x="68922" y="10795"/>
                  </a:lnTo>
                  <a:lnTo>
                    <a:pt x="69405" y="8128"/>
                  </a:lnTo>
                  <a:lnTo>
                    <a:pt x="69964" y="4953"/>
                  </a:lnTo>
                  <a:lnTo>
                    <a:pt x="68503" y="8128"/>
                  </a:lnTo>
                  <a:lnTo>
                    <a:pt x="68770" y="7239"/>
                  </a:lnTo>
                  <a:lnTo>
                    <a:pt x="69126" y="6096"/>
                  </a:lnTo>
                  <a:lnTo>
                    <a:pt x="68453" y="7239"/>
                  </a:lnTo>
                  <a:lnTo>
                    <a:pt x="67373" y="5842"/>
                  </a:lnTo>
                  <a:lnTo>
                    <a:pt x="66090" y="10795"/>
                  </a:lnTo>
                  <a:lnTo>
                    <a:pt x="66281" y="8255"/>
                  </a:lnTo>
                  <a:lnTo>
                    <a:pt x="66573" y="7874"/>
                  </a:lnTo>
                  <a:lnTo>
                    <a:pt x="65557" y="6985"/>
                  </a:lnTo>
                  <a:lnTo>
                    <a:pt x="63169" y="12827"/>
                  </a:lnTo>
                  <a:lnTo>
                    <a:pt x="63144" y="12573"/>
                  </a:lnTo>
                  <a:lnTo>
                    <a:pt x="62953" y="10922"/>
                  </a:lnTo>
                  <a:lnTo>
                    <a:pt x="62826" y="9906"/>
                  </a:lnTo>
                  <a:lnTo>
                    <a:pt x="62903" y="9144"/>
                  </a:lnTo>
                  <a:lnTo>
                    <a:pt x="63131" y="8128"/>
                  </a:lnTo>
                  <a:lnTo>
                    <a:pt x="62852" y="8509"/>
                  </a:lnTo>
                  <a:lnTo>
                    <a:pt x="62293" y="10922"/>
                  </a:lnTo>
                  <a:lnTo>
                    <a:pt x="62280" y="10287"/>
                  </a:lnTo>
                  <a:lnTo>
                    <a:pt x="62395" y="8636"/>
                  </a:lnTo>
                  <a:lnTo>
                    <a:pt x="62623" y="7747"/>
                  </a:lnTo>
                  <a:lnTo>
                    <a:pt x="61544" y="10287"/>
                  </a:lnTo>
                  <a:lnTo>
                    <a:pt x="61417" y="9525"/>
                  </a:lnTo>
                  <a:lnTo>
                    <a:pt x="61468" y="9144"/>
                  </a:lnTo>
                  <a:lnTo>
                    <a:pt x="61810" y="8001"/>
                  </a:lnTo>
                  <a:lnTo>
                    <a:pt x="61683" y="6985"/>
                  </a:lnTo>
                  <a:lnTo>
                    <a:pt x="61137" y="5461"/>
                  </a:lnTo>
                  <a:lnTo>
                    <a:pt x="59537" y="11557"/>
                  </a:lnTo>
                  <a:lnTo>
                    <a:pt x="58445" y="12573"/>
                  </a:lnTo>
                  <a:lnTo>
                    <a:pt x="58597" y="11557"/>
                  </a:lnTo>
                  <a:lnTo>
                    <a:pt x="58623" y="11430"/>
                  </a:lnTo>
                  <a:lnTo>
                    <a:pt x="58864" y="9906"/>
                  </a:lnTo>
                  <a:lnTo>
                    <a:pt x="59118" y="8382"/>
                  </a:lnTo>
                  <a:lnTo>
                    <a:pt x="59004" y="7556"/>
                  </a:lnTo>
                  <a:lnTo>
                    <a:pt x="58280" y="5715"/>
                  </a:lnTo>
                  <a:lnTo>
                    <a:pt x="58343" y="4953"/>
                  </a:lnTo>
                  <a:lnTo>
                    <a:pt x="57137" y="4191"/>
                  </a:lnTo>
                  <a:lnTo>
                    <a:pt x="55549" y="8255"/>
                  </a:lnTo>
                  <a:lnTo>
                    <a:pt x="54076" y="9906"/>
                  </a:lnTo>
                  <a:lnTo>
                    <a:pt x="54089" y="8382"/>
                  </a:lnTo>
                  <a:lnTo>
                    <a:pt x="54089" y="7366"/>
                  </a:lnTo>
                  <a:lnTo>
                    <a:pt x="54114" y="4826"/>
                  </a:lnTo>
                  <a:lnTo>
                    <a:pt x="51892" y="7366"/>
                  </a:lnTo>
                  <a:lnTo>
                    <a:pt x="51142" y="4445"/>
                  </a:lnTo>
                  <a:lnTo>
                    <a:pt x="51079" y="5842"/>
                  </a:lnTo>
                  <a:lnTo>
                    <a:pt x="50584" y="7874"/>
                  </a:lnTo>
                  <a:lnTo>
                    <a:pt x="50457" y="8128"/>
                  </a:lnTo>
                  <a:lnTo>
                    <a:pt x="50279" y="8382"/>
                  </a:lnTo>
                  <a:lnTo>
                    <a:pt x="50126" y="7493"/>
                  </a:lnTo>
                  <a:lnTo>
                    <a:pt x="49009" y="11430"/>
                  </a:lnTo>
                  <a:lnTo>
                    <a:pt x="49022" y="11303"/>
                  </a:lnTo>
                  <a:lnTo>
                    <a:pt x="49110" y="10795"/>
                  </a:lnTo>
                  <a:lnTo>
                    <a:pt x="49263" y="9906"/>
                  </a:lnTo>
                  <a:lnTo>
                    <a:pt x="49326" y="9525"/>
                  </a:lnTo>
                  <a:lnTo>
                    <a:pt x="49695" y="7239"/>
                  </a:lnTo>
                  <a:lnTo>
                    <a:pt x="49796" y="7366"/>
                  </a:lnTo>
                  <a:lnTo>
                    <a:pt x="49809" y="7239"/>
                  </a:lnTo>
                  <a:lnTo>
                    <a:pt x="50139" y="4191"/>
                  </a:lnTo>
                  <a:lnTo>
                    <a:pt x="50228" y="3302"/>
                  </a:lnTo>
                  <a:lnTo>
                    <a:pt x="49479" y="4191"/>
                  </a:lnTo>
                  <a:lnTo>
                    <a:pt x="49047" y="4064"/>
                  </a:lnTo>
                  <a:lnTo>
                    <a:pt x="48120" y="9525"/>
                  </a:lnTo>
                  <a:lnTo>
                    <a:pt x="47764" y="7366"/>
                  </a:lnTo>
                  <a:lnTo>
                    <a:pt x="47599" y="6350"/>
                  </a:lnTo>
                  <a:lnTo>
                    <a:pt x="46443" y="6731"/>
                  </a:lnTo>
                  <a:lnTo>
                    <a:pt x="45351" y="7366"/>
                  </a:lnTo>
                  <a:lnTo>
                    <a:pt x="45339" y="7239"/>
                  </a:lnTo>
                  <a:lnTo>
                    <a:pt x="45059" y="4699"/>
                  </a:lnTo>
                  <a:lnTo>
                    <a:pt x="44564" y="5969"/>
                  </a:lnTo>
                  <a:lnTo>
                    <a:pt x="44221" y="5969"/>
                  </a:lnTo>
                  <a:lnTo>
                    <a:pt x="43726" y="7239"/>
                  </a:lnTo>
                  <a:lnTo>
                    <a:pt x="44094" y="4953"/>
                  </a:lnTo>
                  <a:lnTo>
                    <a:pt x="44005" y="4064"/>
                  </a:lnTo>
                  <a:lnTo>
                    <a:pt x="43599" y="3556"/>
                  </a:lnTo>
                  <a:lnTo>
                    <a:pt x="43192" y="3048"/>
                  </a:lnTo>
                  <a:lnTo>
                    <a:pt x="42113" y="3556"/>
                  </a:lnTo>
                  <a:lnTo>
                    <a:pt x="42646" y="1524"/>
                  </a:lnTo>
                  <a:lnTo>
                    <a:pt x="42125" y="1270"/>
                  </a:lnTo>
                  <a:lnTo>
                    <a:pt x="40640" y="9779"/>
                  </a:lnTo>
                  <a:lnTo>
                    <a:pt x="40106" y="9906"/>
                  </a:lnTo>
                  <a:lnTo>
                    <a:pt x="40119" y="9779"/>
                  </a:lnTo>
                  <a:lnTo>
                    <a:pt x="40449" y="7112"/>
                  </a:lnTo>
                  <a:lnTo>
                    <a:pt x="40589" y="5969"/>
                  </a:lnTo>
                  <a:lnTo>
                    <a:pt x="40640" y="5588"/>
                  </a:lnTo>
                  <a:lnTo>
                    <a:pt x="39662" y="5461"/>
                  </a:lnTo>
                  <a:lnTo>
                    <a:pt x="39649" y="5207"/>
                  </a:lnTo>
                  <a:lnTo>
                    <a:pt x="39306" y="1397"/>
                  </a:lnTo>
                  <a:lnTo>
                    <a:pt x="37744" y="5207"/>
                  </a:lnTo>
                  <a:lnTo>
                    <a:pt x="38087" y="3302"/>
                  </a:lnTo>
                  <a:lnTo>
                    <a:pt x="38265" y="3175"/>
                  </a:lnTo>
                  <a:lnTo>
                    <a:pt x="37833" y="3048"/>
                  </a:lnTo>
                  <a:lnTo>
                    <a:pt x="37553" y="2032"/>
                  </a:lnTo>
                  <a:lnTo>
                    <a:pt x="36969" y="0"/>
                  </a:lnTo>
                  <a:lnTo>
                    <a:pt x="36677" y="2349"/>
                  </a:lnTo>
                  <a:lnTo>
                    <a:pt x="34518" y="7112"/>
                  </a:lnTo>
                  <a:lnTo>
                    <a:pt x="35039" y="4191"/>
                  </a:lnTo>
                  <a:lnTo>
                    <a:pt x="34099" y="7620"/>
                  </a:lnTo>
                  <a:lnTo>
                    <a:pt x="33985" y="8128"/>
                  </a:lnTo>
                  <a:lnTo>
                    <a:pt x="33870" y="8890"/>
                  </a:lnTo>
                  <a:lnTo>
                    <a:pt x="33096" y="9779"/>
                  </a:lnTo>
                  <a:lnTo>
                    <a:pt x="33210" y="8128"/>
                  </a:lnTo>
                  <a:lnTo>
                    <a:pt x="33159" y="6604"/>
                  </a:lnTo>
                  <a:lnTo>
                    <a:pt x="32613" y="10795"/>
                  </a:lnTo>
                  <a:lnTo>
                    <a:pt x="32385" y="9779"/>
                  </a:lnTo>
                  <a:lnTo>
                    <a:pt x="32512" y="8382"/>
                  </a:lnTo>
                  <a:lnTo>
                    <a:pt x="32778" y="7366"/>
                  </a:lnTo>
                  <a:lnTo>
                    <a:pt x="32321" y="7112"/>
                  </a:lnTo>
                  <a:lnTo>
                    <a:pt x="32245" y="7747"/>
                  </a:lnTo>
                  <a:lnTo>
                    <a:pt x="32131" y="8382"/>
                  </a:lnTo>
                  <a:lnTo>
                    <a:pt x="31610" y="10287"/>
                  </a:lnTo>
                  <a:lnTo>
                    <a:pt x="31115" y="11303"/>
                  </a:lnTo>
                  <a:lnTo>
                    <a:pt x="31026" y="10795"/>
                  </a:lnTo>
                  <a:lnTo>
                    <a:pt x="30962" y="10414"/>
                  </a:lnTo>
                  <a:lnTo>
                    <a:pt x="30848" y="9779"/>
                  </a:lnTo>
                  <a:lnTo>
                    <a:pt x="30975" y="7874"/>
                  </a:lnTo>
                  <a:lnTo>
                    <a:pt x="31115" y="6731"/>
                  </a:lnTo>
                  <a:lnTo>
                    <a:pt x="30861" y="8001"/>
                  </a:lnTo>
                  <a:lnTo>
                    <a:pt x="30200" y="10414"/>
                  </a:lnTo>
                  <a:lnTo>
                    <a:pt x="30099" y="9906"/>
                  </a:lnTo>
                  <a:lnTo>
                    <a:pt x="30226" y="8382"/>
                  </a:lnTo>
                  <a:lnTo>
                    <a:pt x="30353" y="8001"/>
                  </a:lnTo>
                  <a:lnTo>
                    <a:pt x="30251" y="6985"/>
                  </a:lnTo>
                  <a:lnTo>
                    <a:pt x="30226" y="6858"/>
                  </a:lnTo>
                  <a:lnTo>
                    <a:pt x="29972" y="5791"/>
                  </a:lnTo>
                  <a:lnTo>
                    <a:pt x="29845" y="6578"/>
                  </a:lnTo>
                  <a:lnTo>
                    <a:pt x="29921" y="5588"/>
                  </a:lnTo>
                  <a:lnTo>
                    <a:pt x="29972" y="5791"/>
                  </a:lnTo>
                  <a:lnTo>
                    <a:pt x="29997" y="5588"/>
                  </a:lnTo>
                  <a:lnTo>
                    <a:pt x="30111" y="4826"/>
                  </a:lnTo>
                  <a:lnTo>
                    <a:pt x="30022" y="3937"/>
                  </a:lnTo>
                  <a:lnTo>
                    <a:pt x="29743" y="3556"/>
                  </a:lnTo>
                  <a:lnTo>
                    <a:pt x="30734" y="0"/>
                  </a:lnTo>
                  <a:lnTo>
                    <a:pt x="29997" y="1905"/>
                  </a:lnTo>
                  <a:lnTo>
                    <a:pt x="28613" y="6223"/>
                  </a:lnTo>
                  <a:lnTo>
                    <a:pt x="28740" y="6223"/>
                  </a:lnTo>
                  <a:lnTo>
                    <a:pt x="29375" y="6350"/>
                  </a:lnTo>
                  <a:lnTo>
                    <a:pt x="29705" y="6515"/>
                  </a:lnTo>
                  <a:lnTo>
                    <a:pt x="28689" y="10795"/>
                  </a:lnTo>
                  <a:lnTo>
                    <a:pt x="28600" y="8636"/>
                  </a:lnTo>
                  <a:lnTo>
                    <a:pt x="28727" y="6578"/>
                  </a:lnTo>
                  <a:lnTo>
                    <a:pt x="28613" y="6223"/>
                  </a:lnTo>
                  <a:lnTo>
                    <a:pt x="28549" y="5969"/>
                  </a:lnTo>
                  <a:lnTo>
                    <a:pt x="28524" y="5842"/>
                  </a:lnTo>
                  <a:lnTo>
                    <a:pt x="28397" y="5334"/>
                  </a:lnTo>
                  <a:lnTo>
                    <a:pt x="28308" y="4572"/>
                  </a:lnTo>
                  <a:lnTo>
                    <a:pt x="28346" y="3937"/>
                  </a:lnTo>
                  <a:lnTo>
                    <a:pt x="28371" y="3302"/>
                  </a:lnTo>
                  <a:lnTo>
                    <a:pt x="28219" y="3556"/>
                  </a:lnTo>
                  <a:lnTo>
                    <a:pt x="28067" y="3937"/>
                  </a:lnTo>
                  <a:lnTo>
                    <a:pt x="28028" y="3810"/>
                  </a:lnTo>
                  <a:lnTo>
                    <a:pt x="27901" y="3175"/>
                  </a:lnTo>
                  <a:lnTo>
                    <a:pt x="27762" y="3175"/>
                  </a:lnTo>
                  <a:lnTo>
                    <a:pt x="27914" y="1905"/>
                  </a:lnTo>
                  <a:lnTo>
                    <a:pt x="27927" y="1778"/>
                  </a:lnTo>
                  <a:lnTo>
                    <a:pt x="28028" y="889"/>
                  </a:lnTo>
                  <a:lnTo>
                    <a:pt x="27774" y="1206"/>
                  </a:lnTo>
                  <a:lnTo>
                    <a:pt x="27774" y="1905"/>
                  </a:lnTo>
                  <a:lnTo>
                    <a:pt x="27686" y="3175"/>
                  </a:lnTo>
                  <a:lnTo>
                    <a:pt x="27482" y="3302"/>
                  </a:lnTo>
                  <a:lnTo>
                    <a:pt x="27317" y="3429"/>
                  </a:lnTo>
                  <a:lnTo>
                    <a:pt x="27546" y="2286"/>
                  </a:lnTo>
                  <a:lnTo>
                    <a:pt x="27774" y="1905"/>
                  </a:lnTo>
                  <a:lnTo>
                    <a:pt x="27774" y="1206"/>
                  </a:lnTo>
                  <a:lnTo>
                    <a:pt x="27317" y="1778"/>
                  </a:lnTo>
                  <a:lnTo>
                    <a:pt x="27076" y="1651"/>
                  </a:lnTo>
                  <a:lnTo>
                    <a:pt x="26657" y="4572"/>
                  </a:lnTo>
                  <a:lnTo>
                    <a:pt x="26390" y="4064"/>
                  </a:lnTo>
                  <a:lnTo>
                    <a:pt x="26352" y="6337"/>
                  </a:lnTo>
                  <a:lnTo>
                    <a:pt x="26593" y="6134"/>
                  </a:lnTo>
                  <a:lnTo>
                    <a:pt x="26543" y="6908"/>
                  </a:lnTo>
                  <a:lnTo>
                    <a:pt x="26746" y="6007"/>
                  </a:lnTo>
                  <a:lnTo>
                    <a:pt x="26797" y="5842"/>
                  </a:lnTo>
                  <a:lnTo>
                    <a:pt x="26746" y="6096"/>
                  </a:lnTo>
                  <a:lnTo>
                    <a:pt x="26924" y="5969"/>
                  </a:lnTo>
                  <a:lnTo>
                    <a:pt x="27432" y="5969"/>
                  </a:lnTo>
                  <a:lnTo>
                    <a:pt x="26593" y="8636"/>
                  </a:lnTo>
                  <a:lnTo>
                    <a:pt x="26543" y="6985"/>
                  </a:lnTo>
                  <a:lnTo>
                    <a:pt x="25463" y="11557"/>
                  </a:lnTo>
                  <a:lnTo>
                    <a:pt x="25539" y="10414"/>
                  </a:lnTo>
                  <a:lnTo>
                    <a:pt x="25539" y="10287"/>
                  </a:lnTo>
                  <a:lnTo>
                    <a:pt x="25590" y="9525"/>
                  </a:lnTo>
                  <a:lnTo>
                    <a:pt x="25476" y="5969"/>
                  </a:lnTo>
                  <a:lnTo>
                    <a:pt x="25463" y="4191"/>
                  </a:lnTo>
                  <a:lnTo>
                    <a:pt x="25641" y="2667"/>
                  </a:lnTo>
                  <a:lnTo>
                    <a:pt x="24587" y="4191"/>
                  </a:lnTo>
                  <a:lnTo>
                    <a:pt x="23583" y="3429"/>
                  </a:lnTo>
                  <a:lnTo>
                    <a:pt x="22301" y="8509"/>
                  </a:lnTo>
                  <a:lnTo>
                    <a:pt x="22186" y="8890"/>
                  </a:lnTo>
                  <a:lnTo>
                    <a:pt x="21907" y="9525"/>
                  </a:lnTo>
                  <a:lnTo>
                    <a:pt x="21945" y="9271"/>
                  </a:lnTo>
                  <a:lnTo>
                    <a:pt x="22174" y="7493"/>
                  </a:lnTo>
                  <a:lnTo>
                    <a:pt x="22136" y="6477"/>
                  </a:lnTo>
                  <a:lnTo>
                    <a:pt x="21666" y="5842"/>
                  </a:lnTo>
                  <a:lnTo>
                    <a:pt x="21374" y="5461"/>
                  </a:lnTo>
                  <a:lnTo>
                    <a:pt x="21285" y="5994"/>
                  </a:lnTo>
                  <a:lnTo>
                    <a:pt x="21221" y="6286"/>
                  </a:lnTo>
                  <a:lnTo>
                    <a:pt x="21145" y="6731"/>
                  </a:lnTo>
                  <a:lnTo>
                    <a:pt x="20688" y="9271"/>
                  </a:lnTo>
                  <a:lnTo>
                    <a:pt x="20574" y="8636"/>
                  </a:lnTo>
                  <a:lnTo>
                    <a:pt x="20459" y="8001"/>
                  </a:lnTo>
                  <a:lnTo>
                    <a:pt x="20548" y="7239"/>
                  </a:lnTo>
                  <a:lnTo>
                    <a:pt x="21183" y="6350"/>
                  </a:lnTo>
                  <a:lnTo>
                    <a:pt x="21285" y="5994"/>
                  </a:lnTo>
                  <a:lnTo>
                    <a:pt x="20662" y="6350"/>
                  </a:lnTo>
                  <a:lnTo>
                    <a:pt x="20916" y="5334"/>
                  </a:lnTo>
                  <a:lnTo>
                    <a:pt x="20866" y="5080"/>
                  </a:lnTo>
                  <a:lnTo>
                    <a:pt x="20040" y="3810"/>
                  </a:lnTo>
                  <a:lnTo>
                    <a:pt x="17233" y="8636"/>
                  </a:lnTo>
                  <a:lnTo>
                    <a:pt x="16903" y="7747"/>
                  </a:lnTo>
                  <a:lnTo>
                    <a:pt x="16395" y="6350"/>
                  </a:lnTo>
                  <a:lnTo>
                    <a:pt x="16395" y="7747"/>
                  </a:lnTo>
                  <a:lnTo>
                    <a:pt x="14935" y="3937"/>
                  </a:lnTo>
                  <a:lnTo>
                    <a:pt x="11849" y="10287"/>
                  </a:lnTo>
                  <a:lnTo>
                    <a:pt x="11315" y="7493"/>
                  </a:lnTo>
                  <a:lnTo>
                    <a:pt x="10731" y="4445"/>
                  </a:lnTo>
                  <a:lnTo>
                    <a:pt x="10325" y="3302"/>
                  </a:lnTo>
                  <a:lnTo>
                    <a:pt x="9931" y="5588"/>
                  </a:lnTo>
                  <a:lnTo>
                    <a:pt x="9296" y="7493"/>
                  </a:lnTo>
                  <a:lnTo>
                    <a:pt x="9652" y="4445"/>
                  </a:lnTo>
                  <a:lnTo>
                    <a:pt x="8534" y="7874"/>
                  </a:lnTo>
                  <a:lnTo>
                    <a:pt x="7327" y="10414"/>
                  </a:lnTo>
                  <a:lnTo>
                    <a:pt x="7531" y="8001"/>
                  </a:lnTo>
                  <a:lnTo>
                    <a:pt x="7620" y="6985"/>
                  </a:lnTo>
                  <a:lnTo>
                    <a:pt x="8242" y="0"/>
                  </a:lnTo>
                  <a:lnTo>
                    <a:pt x="6527" y="4699"/>
                  </a:lnTo>
                  <a:lnTo>
                    <a:pt x="6426" y="5461"/>
                  </a:lnTo>
                  <a:lnTo>
                    <a:pt x="6311" y="6985"/>
                  </a:lnTo>
                  <a:lnTo>
                    <a:pt x="5994" y="6477"/>
                  </a:lnTo>
                  <a:lnTo>
                    <a:pt x="4940" y="8001"/>
                  </a:lnTo>
                  <a:lnTo>
                    <a:pt x="4914" y="7747"/>
                  </a:lnTo>
                  <a:lnTo>
                    <a:pt x="5359" y="5588"/>
                  </a:lnTo>
                  <a:lnTo>
                    <a:pt x="5257" y="5969"/>
                  </a:lnTo>
                  <a:lnTo>
                    <a:pt x="4914" y="7721"/>
                  </a:lnTo>
                  <a:lnTo>
                    <a:pt x="5041" y="5791"/>
                  </a:lnTo>
                  <a:lnTo>
                    <a:pt x="5156" y="4953"/>
                  </a:lnTo>
                  <a:lnTo>
                    <a:pt x="3835" y="7620"/>
                  </a:lnTo>
                  <a:lnTo>
                    <a:pt x="3403" y="6578"/>
                  </a:lnTo>
                  <a:lnTo>
                    <a:pt x="3492" y="5715"/>
                  </a:lnTo>
                  <a:lnTo>
                    <a:pt x="4902" y="1143"/>
                  </a:lnTo>
                  <a:lnTo>
                    <a:pt x="3911" y="635"/>
                  </a:lnTo>
                  <a:lnTo>
                    <a:pt x="3441" y="1270"/>
                  </a:lnTo>
                  <a:lnTo>
                    <a:pt x="2209" y="5080"/>
                  </a:lnTo>
                  <a:lnTo>
                    <a:pt x="2108" y="6350"/>
                  </a:lnTo>
                  <a:lnTo>
                    <a:pt x="2260" y="6477"/>
                  </a:lnTo>
                  <a:lnTo>
                    <a:pt x="2286" y="8001"/>
                  </a:lnTo>
                  <a:lnTo>
                    <a:pt x="2159" y="8890"/>
                  </a:lnTo>
                  <a:lnTo>
                    <a:pt x="2044" y="9271"/>
                  </a:lnTo>
                  <a:lnTo>
                    <a:pt x="1727" y="9779"/>
                  </a:lnTo>
                  <a:lnTo>
                    <a:pt x="1625" y="10033"/>
                  </a:lnTo>
                  <a:lnTo>
                    <a:pt x="876" y="14732"/>
                  </a:lnTo>
                  <a:lnTo>
                    <a:pt x="114" y="18491"/>
                  </a:lnTo>
                  <a:lnTo>
                    <a:pt x="0" y="20828"/>
                  </a:lnTo>
                  <a:lnTo>
                    <a:pt x="254" y="23114"/>
                  </a:lnTo>
                  <a:lnTo>
                    <a:pt x="1282" y="20320"/>
                  </a:lnTo>
                  <a:lnTo>
                    <a:pt x="1130" y="22606"/>
                  </a:lnTo>
                  <a:lnTo>
                    <a:pt x="647" y="22720"/>
                  </a:lnTo>
                  <a:lnTo>
                    <a:pt x="571" y="25019"/>
                  </a:lnTo>
                  <a:lnTo>
                    <a:pt x="1054" y="23050"/>
                  </a:lnTo>
                  <a:lnTo>
                    <a:pt x="1435" y="21717"/>
                  </a:lnTo>
                  <a:lnTo>
                    <a:pt x="1308" y="24384"/>
                  </a:lnTo>
                  <a:lnTo>
                    <a:pt x="2044" y="21717"/>
                  </a:lnTo>
                  <a:lnTo>
                    <a:pt x="2260" y="20916"/>
                  </a:lnTo>
                  <a:lnTo>
                    <a:pt x="2362" y="20447"/>
                  </a:lnTo>
                  <a:lnTo>
                    <a:pt x="2413" y="20320"/>
                  </a:lnTo>
                  <a:lnTo>
                    <a:pt x="2540" y="19913"/>
                  </a:lnTo>
                  <a:lnTo>
                    <a:pt x="2540" y="20053"/>
                  </a:lnTo>
                  <a:lnTo>
                    <a:pt x="2654" y="19812"/>
                  </a:lnTo>
                  <a:lnTo>
                    <a:pt x="3022" y="19050"/>
                  </a:lnTo>
                  <a:lnTo>
                    <a:pt x="2882" y="21844"/>
                  </a:lnTo>
                  <a:lnTo>
                    <a:pt x="2641" y="23114"/>
                  </a:lnTo>
                  <a:lnTo>
                    <a:pt x="3251" y="21209"/>
                  </a:lnTo>
                  <a:lnTo>
                    <a:pt x="3086" y="22606"/>
                  </a:lnTo>
                  <a:lnTo>
                    <a:pt x="2971" y="23050"/>
                  </a:lnTo>
                  <a:lnTo>
                    <a:pt x="3238" y="22352"/>
                  </a:lnTo>
                  <a:lnTo>
                    <a:pt x="3594" y="23368"/>
                  </a:lnTo>
                  <a:lnTo>
                    <a:pt x="3810" y="22352"/>
                  </a:lnTo>
                  <a:lnTo>
                    <a:pt x="4051" y="21209"/>
                  </a:lnTo>
                  <a:lnTo>
                    <a:pt x="4127" y="20828"/>
                  </a:lnTo>
                  <a:lnTo>
                    <a:pt x="4038" y="23495"/>
                  </a:lnTo>
                  <a:lnTo>
                    <a:pt x="5003" y="20828"/>
                  </a:lnTo>
                  <a:lnTo>
                    <a:pt x="5232" y="20193"/>
                  </a:lnTo>
                  <a:lnTo>
                    <a:pt x="4533" y="24765"/>
                  </a:lnTo>
                  <a:lnTo>
                    <a:pt x="4787" y="23749"/>
                  </a:lnTo>
                  <a:lnTo>
                    <a:pt x="5588" y="21336"/>
                  </a:lnTo>
                  <a:lnTo>
                    <a:pt x="5892" y="21082"/>
                  </a:lnTo>
                  <a:lnTo>
                    <a:pt x="4584" y="26543"/>
                  </a:lnTo>
                  <a:lnTo>
                    <a:pt x="6870" y="21590"/>
                  </a:lnTo>
                  <a:lnTo>
                    <a:pt x="5880" y="27432"/>
                  </a:lnTo>
                  <a:lnTo>
                    <a:pt x="6972" y="22606"/>
                  </a:lnTo>
                  <a:lnTo>
                    <a:pt x="7543" y="25527"/>
                  </a:lnTo>
                  <a:lnTo>
                    <a:pt x="8597" y="22860"/>
                  </a:lnTo>
                  <a:lnTo>
                    <a:pt x="8572" y="22987"/>
                  </a:lnTo>
                  <a:lnTo>
                    <a:pt x="8445" y="24003"/>
                  </a:lnTo>
                  <a:lnTo>
                    <a:pt x="8521" y="24130"/>
                  </a:lnTo>
                  <a:lnTo>
                    <a:pt x="8585" y="26670"/>
                  </a:lnTo>
                  <a:lnTo>
                    <a:pt x="9232" y="22860"/>
                  </a:lnTo>
                  <a:lnTo>
                    <a:pt x="9347" y="22606"/>
                  </a:lnTo>
                  <a:lnTo>
                    <a:pt x="9956" y="21844"/>
                  </a:lnTo>
                  <a:lnTo>
                    <a:pt x="10033" y="21590"/>
                  </a:lnTo>
                  <a:lnTo>
                    <a:pt x="10172" y="21082"/>
                  </a:lnTo>
                  <a:lnTo>
                    <a:pt x="10426" y="20193"/>
                  </a:lnTo>
                  <a:lnTo>
                    <a:pt x="10642" y="19431"/>
                  </a:lnTo>
                  <a:lnTo>
                    <a:pt x="10553" y="22352"/>
                  </a:lnTo>
                  <a:lnTo>
                    <a:pt x="10426" y="23444"/>
                  </a:lnTo>
                  <a:lnTo>
                    <a:pt x="9652" y="24130"/>
                  </a:lnTo>
                  <a:lnTo>
                    <a:pt x="9232" y="27940"/>
                  </a:lnTo>
                  <a:lnTo>
                    <a:pt x="9715" y="24638"/>
                  </a:lnTo>
                  <a:lnTo>
                    <a:pt x="10515" y="24765"/>
                  </a:lnTo>
                  <a:lnTo>
                    <a:pt x="10528" y="24638"/>
                  </a:lnTo>
                  <a:lnTo>
                    <a:pt x="10769" y="21971"/>
                  </a:lnTo>
                  <a:lnTo>
                    <a:pt x="10756" y="24511"/>
                  </a:lnTo>
                  <a:lnTo>
                    <a:pt x="10896" y="23241"/>
                  </a:lnTo>
                  <a:lnTo>
                    <a:pt x="10579" y="26543"/>
                  </a:lnTo>
                  <a:lnTo>
                    <a:pt x="11125" y="23241"/>
                  </a:lnTo>
                  <a:lnTo>
                    <a:pt x="11328" y="21971"/>
                  </a:lnTo>
                  <a:lnTo>
                    <a:pt x="11391" y="21590"/>
                  </a:lnTo>
                  <a:lnTo>
                    <a:pt x="11023" y="25781"/>
                  </a:lnTo>
                  <a:lnTo>
                    <a:pt x="11772" y="22733"/>
                  </a:lnTo>
                  <a:lnTo>
                    <a:pt x="11785" y="25654"/>
                  </a:lnTo>
                  <a:lnTo>
                    <a:pt x="11188" y="27559"/>
                  </a:lnTo>
                  <a:lnTo>
                    <a:pt x="11912" y="26162"/>
                  </a:lnTo>
                  <a:lnTo>
                    <a:pt x="11988" y="26682"/>
                  </a:lnTo>
                  <a:lnTo>
                    <a:pt x="12039" y="26035"/>
                  </a:lnTo>
                  <a:lnTo>
                    <a:pt x="12166" y="25196"/>
                  </a:lnTo>
                  <a:lnTo>
                    <a:pt x="12496" y="23583"/>
                  </a:lnTo>
                  <a:lnTo>
                    <a:pt x="12623" y="23368"/>
                  </a:lnTo>
                  <a:lnTo>
                    <a:pt x="13157" y="22733"/>
                  </a:lnTo>
                  <a:lnTo>
                    <a:pt x="13360" y="22479"/>
                  </a:lnTo>
                  <a:lnTo>
                    <a:pt x="12446" y="26289"/>
                  </a:lnTo>
                  <a:lnTo>
                    <a:pt x="12331" y="28321"/>
                  </a:lnTo>
                  <a:lnTo>
                    <a:pt x="12827" y="27559"/>
                  </a:lnTo>
                  <a:lnTo>
                    <a:pt x="12941" y="27305"/>
                  </a:lnTo>
                  <a:lnTo>
                    <a:pt x="13766" y="24003"/>
                  </a:lnTo>
                  <a:lnTo>
                    <a:pt x="14058" y="24130"/>
                  </a:lnTo>
                  <a:lnTo>
                    <a:pt x="13906" y="25400"/>
                  </a:lnTo>
                  <a:lnTo>
                    <a:pt x="13804" y="25781"/>
                  </a:lnTo>
                  <a:lnTo>
                    <a:pt x="14351" y="24003"/>
                  </a:lnTo>
                  <a:lnTo>
                    <a:pt x="14706" y="22860"/>
                  </a:lnTo>
                  <a:lnTo>
                    <a:pt x="15138" y="25908"/>
                  </a:lnTo>
                  <a:lnTo>
                    <a:pt x="16027" y="22860"/>
                  </a:lnTo>
                  <a:lnTo>
                    <a:pt x="16129" y="22479"/>
                  </a:lnTo>
                  <a:lnTo>
                    <a:pt x="16243" y="22098"/>
                  </a:lnTo>
                  <a:lnTo>
                    <a:pt x="16154" y="23050"/>
                  </a:lnTo>
                  <a:lnTo>
                    <a:pt x="16294" y="22098"/>
                  </a:lnTo>
                  <a:lnTo>
                    <a:pt x="16357" y="21590"/>
                  </a:lnTo>
                  <a:lnTo>
                    <a:pt x="16649" y="19431"/>
                  </a:lnTo>
                  <a:lnTo>
                    <a:pt x="16700" y="19050"/>
                  </a:lnTo>
                  <a:lnTo>
                    <a:pt x="16865" y="17780"/>
                  </a:lnTo>
                  <a:lnTo>
                    <a:pt x="17145" y="17780"/>
                  </a:lnTo>
                  <a:lnTo>
                    <a:pt x="17716" y="15494"/>
                  </a:lnTo>
                  <a:lnTo>
                    <a:pt x="17437" y="17907"/>
                  </a:lnTo>
                  <a:lnTo>
                    <a:pt x="76619" y="17907"/>
                  </a:lnTo>
                  <a:lnTo>
                    <a:pt x="76695" y="17526"/>
                  </a:lnTo>
                  <a:lnTo>
                    <a:pt x="77698" y="11938"/>
                  </a:lnTo>
                  <a:close/>
                </a:path>
                <a:path w="434340" h="81915">
                  <a:moveTo>
                    <a:pt x="78130" y="16852"/>
                  </a:moveTo>
                  <a:lnTo>
                    <a:pt x="77952" y="17272"/>
                  </a:lnTo>
                  <a:lnTo>
                    <a:pt x="77622" y="18491"/>
                  </a:lnTo>
                  <a:lnTo>
                    <a:pt x="78130" y="16852"/>
                  </a:lnTo>
                  <a:close/>
                </a:path>
                <a:path w="434340" h="81915">
                  <a:moveTo>
                    <a:pt x="79667" y="13843"/>
                  </a:moveTo>
                  <a:lnTo>
                    <a:pt x="79336" y="13843"/>
                  </a:lnTo>
                  <a:lnTo>
                    <a:pt x="78536" y="13970"/>
                  </a:lnTo>
                  <a:lnTo>
                    <a:pt x="78041" y="16002"/>
                  </a:lnTo>
                  <a:lnTo>
                    <a:pt x="78282" y="15494"/>
                  </a:lnTo>
                  <a:lnTo>
                    <a:pt x="78549" y="14732"/>
                  </a:lnTo>
                  <a:lnTo>
                    <a:pt x="78460" y="15748"/>
                  </a:lnTo>
                  <a:lnTo>
                    <a:pt x="78130" y="16852"/>
                  </a:lnTo>
                  <a:lnTo>
                    <a:pt x="78943" y="15621"/>
                  </a:lnTo>
                  <a:lnTo>
                    <a:pt x="79298" y="14732"/>
                  </a:lnTo>
                  <a:lnTo>
                    <a:pt x="79667" y="13843"/>
                  </a:lnTo>
                  <a:close/>
                </a:path>
                <a:path w="434340" h="81915">
                  <a:moveTo>
                    <a:pt x="80784" y="14376"/>
                  </a:moveTo>
                  <a:lnTo>
                    <a:pt x="80657" y="13271"/>
                  </a:lnTo>
                  <a:lnTo>
                    <a:pt x="80187" y="14846"/>
                  </a:lnTo>
                  <a:lnTo>
                    <a:pt x="80416" y="15113"/>
                  </a:lnTo>
                  <a:lnTo>
                    <a:pt x="80429" y="16421"/>
                  </a:lnTo>
                  <a:lnTo>
                    <a:pt x="80645" y="16014"/>
                  </a:lnTo>
                  <a:lnTo>
                    <a:pt x="80784" y="14376"/>
                  </a:lnTo>
                  <a:close/>
                </a:path>
                <a:path w="434340" h="81915">
                  <a:moveTo>
                    <a:pt x="83197" y="19634"/>
                  </a:moveTo>
                  <a:lnTo>
                    <a:pt x="82867" y="20955"/>
                  </a:lnTo>
                  <a:lnTo>
                    <a:pt x="83096" y="20701"/>
                  </a:lnTo>
                  <a:lnTo>
                    <a:pt x="83197" y="19634"/>
                  </a:lnTo>
                  <a:close/>
                </a:path>
                <a:path w="434340" h="81915">
                  <a:moveTo>
                    <a:pt x="83705" y="16891"/>
                  </a:moveTo>
                  <a:lnTo>
                    <a:pt x="83375" y="17272"/>
                  </a:lnTo>
                  <a:lnTo>
                    <a:pt x="83197" y="19634"/>
                  </a:lnTo>
                  <a:lnTo>
                    <a:pt x="83426" y="18745"/>
                  </a:lnTo>
                  <a:lnTo>
                    <a:pt x="83489" y="18542"/>
                  </a:lnTo>
                  <a:lnTo>
                    <a:pt x="83388" y="19558"/>
                  </a:lnTo>
                  <a:lnTo>
                    <a:pt x="83527" y="18415"/>
                  </a:lnTo>
                  <a:lnTo>
                    <a:pt x="83705" y="16891"/>
                  </a:lnTo>
                  <a:close/>
                </a:path>
                <a:path w="434340" h="81915">
                  <a:moveTo>
                    <a:pt x="86093" y="38912"/>
                  </a:moveTo>
                  <a:lnTo>
                    <a:pt x="85775" y="39751"/>
                  </a:lnTo>
                  <a:lnTo>
                    <a:pt x="86042" y="39281"/>
                  </a:lnTo>
                  <a:lnTo>
                    <a:pt x="86093" y="38912"/>
                  </a:lnTo>
                  <a:close/>
                </a:path>
                <a:path w="434340" h="81915">
                  <a:moveTo>
                    <a:pt x="90906" y="40449"/>
                  </a:moveTo>
                  <a:lnTo>
                    <a:pt x="90398" y="39928"/>
                  </a:lnTo>
                  <a:lnTo>
                    <a:pt x="90512" y="40233"/>
                  </a:lnTo>
                  <a:lnTo>
                    <a:pt x="90703" y="40411"/>
                  </a:lnTo>
                  <a:lnTo>
                    <a:pt x="90906" y="40449"/>
                  </a:lnTo>
                  <a:close/>
                </a:path>
                <a:path w="434340" h="81915">
                  <a:moveTo>
                    <a:pt x="90970" y="40462"/>
                  </a:moveTo>
                  <a:close/>
                </a:path>
                <a:path w="434340" h="81915">
                  <a:moveTo>
                    <a:pt x="91325" y="17437"/>
                  </a:moveTo>
                  <a:lnTo>
                    <a:pt x="91198" y="16992"/>
                  </a:lnTo>
                  <a:lnTo>
                    <a:pt x="91186" y="17208"/>
                  </a:lnTo>
                  <a:lnTo>
                    <a:pt x="91173" y="17373"/>
                  </a:lnTo>
                  <a:lnTo>
                    <a:pt x="91173" y="17589"/>
                  </a:lnTo>
                  <a:lnTo>
                    <a:pt x="91325" y="17437"/>
                  </a:lnTo>
                  <a:close/>
                </a:path>
                <a:path w="434340" h="81915">
                  <a:moveTo>
                    <a:pt x="92773" y="13589"/>
                  </a:moveTo>
                  <a:lnTo>
                    <a:pt x="92303" y="14528"/>
                  </a:lnTo>
                  <a:lnTo>
                    <a:pt x="91833" y="17792"/>
                  </a:lnTo>
                  <a:lnTo>
                    <a:pt x="92113" y="17233"/>
                  </a:lnTo>
                  <a:lnTo>
                    <a:pt x="92773" y="13589"/>
                  </a:lnTo>
                  <a:close/>
                </a:path>
                <a:path w="434340" h="81915">
                  <a:moveTo>
                    <a:pt x="94919" y="16929"/>
                  </a:moveTo>
                  <a:lnTo>
                    <a:pt x="94703" y="17297"/>
                  </a:lnTo>
                  <a:lnTo>
                    <a:pt x="94703" y="17564"/>
                  </a:lnTo>
                  <a:lnTo>
                    <a:pt x="94818" y="17284"/>
                  </a:lnTo>
                  <a:lnTo>
                    <a:pt x="94894" y="17106"/>
                  </a:lnTo>
                  <a:lnTo>
                    <a:pt x="94919" y="16929"/>
                  </a:lnTo>
                  <a:close/>
                </a:path>
                <a:path w="434340" h="81915">
                  <a:moveTo>
                    <a:pt x="97929" y="38328"/>
                  </a:moveTo>
                  <a:lnTo>
                    <a:pt x="97701" y="38989"/>
                  </a:lnTo>
                  <a:lnTo>
                    <a:pt x="97586" y="40259"/>
                  </a:lnTo>
                  <a:lnTo>
                    <a:pt x="97929" y="38328"/>
                  </a:lnTo>
                  <a:close/>
                </a:path>
                <a:path w="434340" h="81915">
                  <a:moveTo>
                    <a:pt x="102209" y="38773"/>
                  </a:moveTo>
                  <a:lnTo>
                    <a:pt x="101828" y="39420"/>
                  </a:lnTo>
                  <a:lnTo>
                    <a:pt x="101993" y="39217"/>
                  </a:lnTo>
                  <a:lnTo>
                    <a:pt x="102209" y="38773"/>
                  </a:lnTo>
                  <a:close/>
                </a:path>
                <a:path w="434340" h="81915">
                  <a:moveTo>
                    <a:pt x="102577" y="21132"/>
                  </a:moveTo>
                  <a:close/>
                </a:path>
                <a:path w="434340" h="81915">
                  <a:moveTo>
                    <a:pt x="102616" y="37630"/>
                  </a:moveTo>
                  <a:lnTo>
                    <a:pt x="102552" y="37973"/>
                  </a:lnTo>
                  <a:lnTo>
                    <a:pt x="102616" y="37630"/>
                  </a:lnTo>
                  <a:close/>
                </a:path>
                <a:path w="434340" h="81915">
                  <a:moveTo>
                    <a:pt x="102882" y="37465"/>
                  </a:moveTo>
                  <a:lnTo>
                    <a:pt x="102590" y="37973"/>
                  </a:lnTo>
                  <a:lnTo>
                    <a:pt x="102501" y="38100"/>
                  </a:lnTo>
                  <a:lnTo>
                    <a:pt x="102209" y="38862"/>
                  </a:lnTo>
                  <a:lnTo>
                    <a:pt x="102412" y="38735"/>
                  </a:lnTo>
                  <a:lnTo>
                    <a:pt x="102539" y="39624"/>
                  </a:lnTo>
                  <a:lnTo>
                    <a:pt x="102679" y="38735"/>
                  </a:lnTo>
                  <a:lnTo>
                    <a:pt x="102882" y="37465"/>
                  </a:lnTo>
                  <a:close/>
                </a:path>
                <a:path w="434340" h="81915">
                  <a:moveTo>
                    <a:pt x="104051" y="12192"/>
                  </a:moveTo>
                  <a:lnTo>
                    <a:pt x="103073" y="14097"/>
                  </a:lnTo>
                  <a:lnTo>
                    <a:pt x="102870" y="16268"/>
                  </a:lnTo>
                  <a:lnTo>
                    <a:pt x="102908" y="16141"/>
                  </a:lnTo>
                  <a:lnTo>
                    <a:pt x="102831" y="16637"/>
                  </a:lnTo>
                  <a:lnTo>
                    <a:pt x="102870" y="16268"/>
                  </a:lnTo>
                  <a:lnTo>
                    <a:pt x="102730" y="16637"/>
                  </a:lnTo>
                  <a:lnTo>
                    <a:pt x="102120" y="18288"/>
                  </a:lnTo>
                  <a:lnTo>
                    <a:pt x="103238" y="17018"/>
                  </a:lnTo>
                  <a:lnTo>
                    <a:pt x="103352" y="16510"/>
                  </a:lnTo>
                  <a:lnTo>
                    <a:pt x="103441" y="16002"/>
                  </a:lnTo>
                  <a:lnTo>
                    <a:pt x="104051" y="12192"/>
                  </a:lnTo>
                  <a:close/>
                </a:path>
                <a:path w="434340" h="81915">
                  <a:moveTo>
                    <a:pt x="104762" y="21336"/>
                  </a:moveTo>
                  <a:lnTo>
                    <a:pt x="104736" y="20701"/>
                  </a:lnTo>
                  <a:lnTo>
                    <a:pt x="104546" y="22072"/>
                  </a:lnTo>
                  <a:lnTo>
                    <a:pt x="104762" y="21336"/>
                  </a:lnTo>
                  <a:close/>
                </a:path>
                <a:path w="434340" h="81915">
                  <a:moveTo>
                    <a:pt x="105410" y="19342"/>
                  </a:moveTo>
                  <a:lnTo>
                    <a:pt x="105295" y="18910"/>
                  </a:lnTo>
                  <a:lnTo>
                    <a:pt x="105321" y="19202"/>
                  </a:lnTo>
                  <a:lnTo>
                    <a:pt x="105410" y="19342"/>
                  </a:lnTo>
                  <a:close/>
                </a:path>
                <a:path w="434340" h="81915">
                  <a:moveTo>
                    <a:pt x="106426" y="37312"/>
                  </a:moveTo>
                  <a:lnTo>
                    <a:pt x="106286" y="37338"/>
                  </a:lnTo>
                  <a:lnTo>
                    <a:pt x="106426" y="37338"/>
                  </a:lnTo>
                  <a:close/>
                </a:path>
                <a:path w="434340" h="81915">
                  <a:moveTo>
                    <a:pt x="107454" y="13843"/>
                  </a:moveTo>
                  <a:lnTo>
                    <a:pt x="107251" y="14224"/>
                  </a:lnTo>
                  <a:lnTo>
                    <a:pt x="107454" y="14300"/>
                  </a:lnTo>
                  <a:lnTo>
                    <a:pt x="107454" y="13843"/>
                  </a:lnTo>
                  <a:close/>
                </a:path>
                <a:path w="434340" h="81915">
                  <a:moveTo>
                    <a:pt x="108953" y="13601"/>
                  </a:moveTo>
                  <a:lnTo>
                    <a:pt x="108775" y="13855"/>
                  </a:lnTo>
                  <a:lnTo>
                    <a:pt x="108953" y="13601"/>
                  </a:lnTo>
                  <a:close/>
                </a:path>
                <a:path w="434340" h="81915">
                  <a:moveTo>
                    <a:pt x="109004" y="14859"/>
                  </a:moveTo>
                  <a:lnTo>
                    <a:pt x="108635" y="15113"/>
                  </a:lnTo>
                  <a:lnTo>
                    <a:pt x="108661" y="15240"/>
                  </a:lnTo>
                  <a:lnTo>
                    <a:pt x="108813" y="15240"/>
                  </a:lnTo>
                  <a:lnTo>
                    <a:pt x="109004" y="14859"/>
                  </a:lnTo>
                  <a:close/>
                </a:path>
                <a:path w="434340" h="81915">
                  <a:moveTo>
                    <a:pt x="112382" y="34886"/>
                  </a:moveTo>
                  <a:lnTo>
                    <a:pt x="112280" y="34658"/>
                  </a:lnTo>
                  <a:lnTo>
                    <a:pt x="112179" y="34340"/>
                  </a:lnTo>
                  <a:lnTo>
                    <a:pt x="111950" y="34759"/>
                  </a:lnTo>
                  <a:lnTo>
                    <a:pt x="112014" y="35356"/>
                  </a:lnTo>
                  <a:lnTo>
                    <a:pt x="112179" y="35267"/>
                  </a:lnTo>
                  <a:lnTo>
                    <a:pt x="112382" y="34886"/>
                  </a:lnTo>
                  <a:close/>
                </a:path>
                <a:path w="434340" h="81915">
                  <a:moveTo>
                    <a:pt x="112928" y="33553"/>
                  </a:moveTo>
                  <a:lnTo>
                    <a:pt x="112725" y="34074"/>
                  </a:lnTo>
                  <a:lnTo>
                    <a:pt x="112547" y="34582"/>
                  </a:lnTo>
                  <a:lnTo>
                    <a:pt x="112382" y="34886"/>
                  </a:lnTo>
                  <a:lnTo>
                    <a:pt x="112522" y="35128"/>
                  </a:lnTo>
                  <a:lnTo>
                    <a:pt x="112928" y="33553"/>
                  </a:lnTo>
                  <a:close/>
                </a:path>
                <a:path w="434340" h="81915">
                  <a:moveTo>
                    <a:pt x="114046" y="17399"/>
                  </a:moveTo>
                  <a:lnTo>
                    <a:pt x="113639" y="18161"/>
                  </a:lnTo>
                  <a:lnTo>
                    <a:pt x="113563" y="19304"/>
                  </a:lnTo>
                  <a:lnTo>
                    <a:pt x="114046" y="17399"/>
                  </a:lnTo>
                  <a:close/>
                </a:path>
                <a:path w="434340" h="81915">
                  <a:moveTo>
                    <a:pt x="117157" y="36182"/>
                  </a:moveTo>
                  <a:lnTo>
                    <a:pt x="116611" y="36893"/>
                  </a:lnTo>
                  <a:lnTo>
                    <a:pt x="116611" y="38582"/>
                  </a:lnTo>
                  <a:lnTo>
                    <a:pt x="117157" y="36182"/>
                  </a:lnTo>
                  <a:close/>
                </a:path>
                <a:path w="434340" h="81915">
                  <a:moveTo>
                    <a:pt x="117195" y="19177"/>
                  </a:moveTo>
                  <a:lnTo>
                    <a:pt x="116471" y="21463"/>
                  </a:lnTo>
                  <a:lnTo>
                    <a:pt x="116967" y="21209"/>
                  </a:lnTo>
                  <a:lnTo>
                    <a:pt x="117094" y="20828"/>
                  </a:lnTo>
                  <a:lnTo>
                    <a:pt x="117195" y="19177"/>
                  </a:lnTo>
                  <a:close/>
                </a:path>
                <a:path w="434340" h="81915">
                  <a:moveTo>
                    <a:pt x="117449" y="38862"/>
                  </a:moveTo>
                  <a:lnTo>
                    <a:pt x="117322" y="36957"/>
                  </a:lnTo>
                  <a:lnTo>
                    <a:pt x="117208" y="35814"/>
                  </a:lnTo>
                  <a:lnTo>
                    <a:pt x="117157" y="36182"/>
                  </a:lnTo>
                  <a:lnTo>
                    <a:pt x="116852" y="39116"/>
                  </a:lnTo>
                  <a:lnTo>
                    <a:pt x="117449" y="38862"/>
                  </a:lnTo>
                  <a:close/>
                </a:path>
                <a:path w="434340" h="81915">
                  <a:moveTo>
                    <a:pt x="117475" y="20955"/>
                  </a:moveTo>
                  <a:lnTo>
                    <a:pt x="117106" y="21132"/>
                  </a:lnTo>
                  <a:lnTo>
                    <a:pt x="116992" y="22720"/>
                  </a:lnTo>
                  <a:lnTo>
                    <a:pt x="117475" y="20955"/>
                  </a:lnTo>
                  <a:close/>
                </a:path>
                <a:path w="434340" h="81915">
                  <a:moveTo>
                    <a:pt x="118364" y="17462"/>
                  </a:moveTo>
                  <a:lnTo>
                    <a:pt x="117716" y="18338"/>
                  </a:lnTo>
                  <a:lnTo>
                    <a:pt x="118173" y="17818"/>
                  </a:lnTo>
                  <a:lnTo>
                    <a:pt x="118364" y="17462"/>
                  </a:lnTo>
                  <a:close/>
                </a:path>
                <a:path w="434340" h="81915">
                  <a:moveTo>
                    <a:pt x="122428" y="21107"/>
                  </a:moveTo>
                  <a:lnTo>
                    <a:pt x="122085" y="21437"/>
                  </a:lnTo>
                  <a:lnTo>
                    <a:pt x="122224" y="22123"/>
                  </a:lnTo>
                  <a:lnTo>
                    <a:pt x="122428" y="21107"/>
                  </a:lnTo>
                  <a:close/>
                </a:path>
                <a:path w="434340" h="81915">
                  <a:moveTo>
                    <a:pt x="128955" y="30797"/>
                  </a:moveTo>
                  <a:lnTo>
                    <a:pt x="128892" y="30988"/>
                  </a:lnTo>
                  <a:lnTo>
                    <a:pt x="128955" y="30797"/>
                  </a:lnTo>
                  <a:close/>
                </a:path>
                <a:path w="434340" h="81915">
                  <a:moveTo>
                    <a:pt x="129197" y="30060"/>
                  </a:moveTo>
                  <a:lnTo>
                    <a:pt x="129019" y="30353"/>
                  </a:lnTo>
                  <a:lnTo>
                    <a:pt x="128955" y="30797"/>
                  </a:lnTo>
                  <a:lnTo>
                    <a:pt x="129197" y="30060"/>
                  </a:lnTo>
                  <a:close/>
                </a:path>
                <a:path w="434340" h="81915">
                  <a:moveTo>
                    <a:pt x="129451" y="22796"/>
                  </a:moveTo>
                  <a:lnTo>
                    <a:pt x="129413" y="23050"/>
                  </a:lnTo>
                  <a:lnTo>
                    <a:pt x="129451" y="22796"/>
                  </a:lnTo>
                  <a:close/>
                </a:path>
                <a:path w="434340" h="81915">
                  <a:moveTo>
                    <a:pt x="129476" y="26949"/>
                  </a:moveTo>
                  <a:lnTo>
                    <a:pt x="129374" y="27432"/>
                  </a:lnTo>
                  <a:lnTo>
                    <a:pt x="129133" y="29476"/>
                  </a:lnTo>
                  <a:lnTo>
                    <a:pt x="129463" y="28321"/>
                  </a:lnTo>
                  <a:lnTo>
                    <a:pt x="129476" y="26949"/>
                  </a:lnTo>
                  <a:close/>
                </a:path>
                <a:path w="434340" h="81915">
                  <a:moveTo>
                    <a:pt x="130314" y="36068"/>
                  </a:moveTo>
                  <a:lnTo>
                    <a:pt x="130098" y="36957"/>
                  </a:lnTo>
                  <a:lnTo>
                    <a:pt x="130314" y="36068"/>
                  </a:lnTo>
                  <a:close/>
                </a:path>
                <a:path w="434340" h="81915">
                  <a:moveTo>
                    <a:pt x="132727" y="35941"/>
                  </a:moveTo>
                  <a:lnTo>
                    <a:pt x="132562" y="34417"/>
                  </a:lnTo>
                  <a:lnTo>
                    <a:pt x="132143" y="36703"/>
                  </a:lnTo>
                  <a:lnTo>
                    <a:pt x="132588" y="36576"/>
                  </a:lnTo>
                  <a:lnTo>
                    <a:pt x="132689" y="36195"/>
                  </a:lnTo>
                  <a:lnTo>
                    <a:pt x="132727" y="35941"/>
                  </a:lnTo>
                  <a:close/>
                </a:path>
                <a:path w="434340" h="81915">
                  <a:moveTo>
                    <a:pt x="132816" y="23152"/>
                  </a:moveTo>
                  <a:lnTo>
                    <a:pt x="132384" y="24511"/>
                  </a:lnTo>
                  <a:lnTo>
                    <a:pt x="132588" y="24130"/>
                  </a:lnTo>
                  <a:lnTo>
                    <a:pt x="132689" y="23672"/>
                  </a:lnTo>
                  <a:lnTo>
                    <a:pt x="132816" y="23152"/>
                  </a:lnTo>
                  <a:close/>
                </a:path>
                <a:path w="434340" h="81915">
                  <a:moveTo>
                    <a:pt x="135140" y="39370"/>
                  </a:moveTo>
                  <a:lnTo>
                    <a:pt x="134874" y="40627"/>
                  </a:lnTo>
                  <a:lnTo>
                    <a:pt x="134988" y="40132"/>
                  </a:lnTo>
                  <a:lnTo>
                    <a:pt x="135077" y="39751"/>
                  </a:lnTo>
                  <a:lnTo>
                    <a:pt x="135140" y="39408"/>
                  </a:lnTo>
                  <a:close/>
                </a:path>
                <a:path w="434340" h="81915">
                  <a:moveTo>
                    <a:pt x="136664" y="40894"/>
                  </a:moveTo>
                  <a:lnTo>
                    <a:pt x="136499" y="41148"/>
                  </a:lnTo>
                  <a:lnTo>
                    <a:pt x="136448" y="41935"/>
                  </a:lnTo>
                  <a:lnTo>
                    <a:pt x="136664" y="40894"/>
                  </a:lnTo>
                  <a:close/>
                </a:path>
                <a:path w="434340" h="81915">
                  <a:moveTo>
                    <a:pt x="136715" y="42672"/>
                  </a:moveTo>
                  <a:lnTo>
                    <a:pt x="136448" y="41935"/>
                  </a:lnTo>
                  <a:lnTo>
                    <a:pt x="136144" y="43434"/>
                  </a:lnTo>
                  <a:lnTo>
                    <a:pt x="136715" y="42672"/>
                  </a:lnTo>
                  <a:close/>
                </a:path>
                <a:path w="434340" h="81915">
                  <a:moveTo>
                    <a:pt x="136817" y="24701"/>
                  </a:moveTo>
                  <a:lnTo>
                    <a:pt x="136740" y="24549"/>
                  </a:lnTo>
                  <a:lnTo>
                    <a:pt x="136182" y="27444"/>
                  </a:lnTo>
                  <a:lnTo>
                    <a:pt x="135915" y="28714"/>
                  </a:lnTo>
                  <a:lnTo>
                    <a:pt x="136194" y="27533"/>
                  </a:lnTo>
                  <a:lnTo>
                    <a:pt x="136372" y="26974"/>
                  </a:lnTo>
                  <a:lnTo>
                    <a:pt x="136499" y="26758"/>
                  </a:lnTo>
                  <a:lnTo>
                    <a:pt x="136588" y="26212"/>
                  </a:lnTo>
                  <a:lnTo>
                    <a:pt x="136690" y="25539"/>
                  </a:lnTo>
                  <a:lnTo>
                    <a:pt x="136817" y="24701"/>
                  </a:lnTo>
                  <a:close/>
                </a:path>
                <a:path w="434340" h="81915">
                  <a:moveTo>
                    <a:pt x="137680" y="25806"/>
                  </a:moveTo>
                  <a:lnTo>
                    <a:pt x="137515" y="24638"/>
                  </a:lnTo>
                  <a:lnTo>
                    <a:pt x="137642" y="24003"/>
                  </a:lnTo>
                  <a:lnTo>
                    <a:pt x="137121" y="25234"/>
                  </a:lnTo>
                  <a:lnTo>
                    <a:pt x="137236" y="26263"/>
                  </a:lnTo>
                  <a:lnTo>
                    <a:pt x="137680" y="25806"/>
                  </a:lnTo>
                  <a:close/>
                </a:path>
                <a:path w="434340" h="81915">
                  <a:moveTo>
                    <a:pt x="137782" y="32334"/>
                  </a:moveTo>
                  <a:lnTo>
                    <a:pt x="137617" y="32639"/>
                  </a:lnTo>
                  <a:lnTo>
                    <a:pt x="137782" y="32334"/>
                  </a:lnTo>
                  <a:close/>
                </a:path>
                <a:path w="434340" h="81915">
                  <a:moveTo>
                    <a:pt x="137795" y="31445"/>
                  </a:moveTo>
                  <a:close/>
                </a:path>
                <a:path w="434340" h="81915">
                  <a:moveTo>
                    <a:pt x="138417" y="31115"/>
                  </a:moveTo>
                  <a:lnTo>
                    <a:pt x="137947" y="31369"/>
                  </a:lnTo>
                  <a:lnTo>
                    <a:pt x="137782" y="32334"/>
                  </a:lnTo>
                  <a:lnTo>
                    <a:pt x="138417" y="31115"/>
                  </a:lnTo>
                  <a:close/>
                </a:path>
                <a:path w="434340" h="81915">
                  <a:moveTo>
                    <a:pt x="139623" y="28651"/>
                  </a:moveTo>
                  <a:lnTo>
                    <a:pt x="139052" y="28244"/>
                  </a:lnTo>
                  <a:lnTo>
                    <a:pt x="139585" y="29197"/>
                  </a:lnTo>
                  <a:lnTo>
                    <a:pt x="139623" y="28651"/>
                  </a:lnTo>
                  <a:close/>
                </a:path>
                <a:path w="434340" h="81915">
                  <a:moveTo>
                    <a:pt x="139814" y="29718"/>
                  </a:moveTo>
                  <a:lnTo>
                    <a:pt x="139052" y="31711"/>
                  </a:lnTo>
                  <a:lnTo>
                    <a:pt x="139534" y="31102"/>
                  </a:lnTo>
                  <a:lnTo>
                    <a:pt x="139623" y="30480"/>
                  </a:lnTo>
                  <a:lnTo>
                    <a:pt x="139814" y="29718"/>
                  </a:lnTo>
                  <a:close/>
                </a:path>
                <a:path w="434340" h="81915">
                  <a:moveTo>
                    <a:pt x="139865" y="26466"/>
                  </a:moveTo>
                  <a:lnTo>
                    <a:pt x="139623" y="28651"/>
                  </a:lnTo>
                  <a:lnTo>
                    <a:pt x="139865" y="28841"/>
                  </a:lnTo>
                  <a:lnTo>
                    <a:pt x="139865" y="26466"/>
                  </a:lnTo>
                  <a:close/>
                </a:path>
                <a:path w="434340" h="81915">
                  <a:moveTo>
                    <a:pt x="140144" y="26289"/>
                  </a:moveTo>
                  <a:lnTo>
                    <a:pt x="139865" y="22809"/>
                  </a:lnTo>
                  <a:lnTo>
                    <a:pt x="139865" y="26466"/>
                  </a:lnTo>
                  <a:lnTo>
                    <a:pt x="140144" y="26289"/>
                  </a:lnTo>
                  <a:close/>
                </a:path>
                <a:path w="434340" h="81915">
                  <a:moveTo>
                    <a:pt x="140487" y="43599"/>
                  </a:moveTo>
                  <a:lnTo>
                    <a:pt x="140360" y="43815"/>
                  </a:lnTo>
                  <a:lnTo>
                    <a:pt x="140335" y="44183"/>
                  </a:lnTo>
                  <a:lnTo>
                    <a:pt x="140487" y="43599"/>
                  </a:lnTo>
                  <a:close/>
                </a:path>
                <a:path w="434340" h="81915">
                  <a:moveTo>
                    <a:pt x="140601" y="40043"/>
                  </a:moveTo>
                  <a:lnTo>
                    <a:pt x="140093" y="41783"/>
                  </a:lnTo>
                  <a:lnTo>
                    <a:pt x="140182" y="44107"/>
                  </a:lnTo>
                  <a:lnTo>
                    <a:pt x="140360" y="43815"/>
                  </a:lnTo>
                  <a:lnTo>
                    <a:pt x="140601" y="40043"/>
                  </a:lnTo>
                  <a:close/>
                </a:path>
                <a:path w="434340" h="81915">
                  <a:moveTo>
                    <a:pt x="140741" y="42659"/>
                  </a:moveTo>
                  <a:lnTo>
                    <a:pt x="140487" y="43599"/>
                  </a:lnTo>
                  <a:lnTo>
                    <a:pt x="140741" y="42659"/>
                  </a:lnTo>
                  <a:close/>
                </a:path>
                <a:path w="434340" h="81915">
                  <a:moveTo>
                    <a:pt x="140970" y="41617"/>
                  </a:moveTo>
                  <a:lnTo>
                    <a:pt x="140855" y="42100"/>
                  </a:lnTo>
                  <a:lnTo>
                    <a:pt x="140779" y="42430"/>
                  </a:lnTo>
                  <a:lnTo>
                    <a:pt x="140754" y="42659"/>
                  </a:lnTo>
                  <a:lnTo>
                    <a:pt x="140970" y="41617"/>
                  </a:lnTo>
                  <a:close/>
                </a:path>
                <a:path w="434340" h="81915">
                  <a:moveTo>
                    <a:pt x="141605" y="42430"/>
                  </a:moveTo>
                  <a:lnTo>
                    <a:pt x="141465" y="42468"/>
                  </a:lnTo>
                  <a:lnTo>
                    <a:pt x="141605" y="42430"/>
                  </a:lnTo>
                  <a:close/>
                </a:path>
                <a:path w="434340" h="81915">
                  <a:moveTo>
                    <a:pt x="141935" y="41198"/>
                  </a:moveTo>
                  <a:lnTo>
                    <a:pt x="141782" y="41922"/>
                  </a:lnTo>
                  <a:lnTo>
                    <a:pt x="141693" y="42278"/>
                  </a:lnTo>
                  <a:lnTo>
                    <a:pt x="141605" y="42430"/>
                  </a:lnTo>
                  <a:lnTo>
                    <a:pt x="141744" y="42278"/>
                  </a:lnTo>
                  <a:lnTo>
                    <a:pt x="141833" y="41859"/>
                  </a:lnTo>
                  <a:lnTo>
                    <a:pt x="141897" y="41440"/>
                  </a:lnTo>
                  <a:lnTo>
                    <a:pt x="141935" y="41198"/>
                  </a:lnTo>
                  <a:close/>
                </a:path>
                <a:path w="434340" h="81915">
                  <a:moveTo>
                    <a:pt x="141998" y="41960"/>
                  </a:moveTo>
                  <a:lnTo>
                    <a:pt x="141884" y="42087"/>
                  </a:lnTo>
                  <a:lnTo>
                    <a:pt x="141757" y="42291"/>
                  </a:lnTo>
                  <a:lnTo>
                    <a:pt x="141643" y="42824"/>
                  </a:lnTo>
                  <a:lnTo>
                    <a:pt x="141757" y="42659"/>
                  </a:lnTo>
                  <a:lnTo>
                    <a:pt x="141871" y="42354"/>
                  </a:lnTo>
                  <a:lnTo>
                    <a:pt x="141998" y="41960"/>
                  </a:lnTo>
                  <a:close/>
                </a:path>
                <a:path w="434340" h="81915">
                  <a:moveTo>
                    <a:pt x="143040" y="37973"/>
                  </a:moveTo>
                  <a:lnTo>
                    <a:pt x="142900" y="36449"/>
                  </a:lnTo>
                  <a:lnTo>
                    <a:pt x="142709" y="37719"/>
                  </a:lnTo>
                  <a:lnTo>
                    <a:pt x="143040" y="37973"/>
                  </a:lnTo>
                  <a:close/>
                </a:path>
                <a:path w="434340" h="81915">
                  <a:moveTo>
                    <a:pt x="143167" y="30480"/>
                  </a:moveTo>
                  <a:lnTo>
                    <a:pt x="142557" y="34163"/>
                  </a:lnTo>
                  <a:lnTo>
                    <a:pt x="142773" y="33401"/>
                  </a:lnTo>
                  <a:lnTo>
                    <a:pt x="142875" y="33147"/>
                  </a:lnTo>
                  <a:lnTo>
                    <a:pt x="143103" y="32766"/>
                  </a:lnTo>
                  <a:lnTo>
                    <a:pt x="143167" y="30480"/>
                  </a:lnTo>
                  <a:close/>
                </a:path>
                <a:path w="434340" h="81915">
                  <a:moveTo>
                    <a:pt x="143548" y="33401"/>
                  </a:moveTo>
                  <a:lnTo>
                    <a:pt x="142354" y="36830"/>
                  </a:lnTo>
                  <a:lnTo>
                    <a:pt x="142468" y="35560"/>
                  </a:lnTo>
                  <a:lnTo>
                    <a:pt x="142570" y="34798"/>
                  </a:lnTo>
                  <a:lnTo>
                    <a:pt x="142557" y="34163"/>
                  </a:lnTo>
                  <a:lnTo>
                    <a:pt x="142582" y="33528"/>
                  </a:lnTo>
                  <a:lnTo>
                    <a:pt x="142608" y="32893"/>
                  </a:lnTo>
                  <a:lnTo>
                    <a:pt x="142633" y="32258"/>
                  </a:lnTo>
                  <a:lnTo>
                    <a:pt x="142722" y="31242"/>
                  </a:lnTo>
                  <a:lnTo>
                    <a:pt x="142798" y="30988"/>
                  </a:lnTo>
                  <a:lnTo>
                    <a:pt x="142176" y="32258"/>
                  </a:lnTo>
                  <a:lnTo>
                    <a:pt x="142354" y="31623"/>
                  </a:lnTo>
                  <a:lnTo>
                    <a:pt x="142468" y="30962"/>
                  </a:lnTo>
                  <a:lnTo>
                    <a:pt x="142671" y="29210"/>
                  </a:lnTo>
                  <a:lnTo>
                    <a:pt x="142798" y="29845"/>
                  </a:lnTo>
                  <a:lnTo>
                    <a:pt x="142735" y="29210"/>
                  </a:lnTo>
                  <a:lnTo>
                    <a:pt x="142557" y="27178"/>
                  </a:lnTo>
                  <a:lnTo>
                    <a:pt x="141122" y="32893"/>
                  </a:lnTo>
                  <a:lnTo>
                    <a:pt x="141363" y="30353"/>
                  </a:lnTo>
                  <a:lnTo>
                    <a:pt x="141490" y="29476"/>
                  </a:lnTo>
                  <a:lnTo>
                    <a:pt x="141554" y="29337"/>
                  </a:lnTo>
                  <a:lnTo>
                    <a:pt x="140449" y="30480"/>
                  </a:lnTo>
                  <a:lnTo>
                    <a:pt x="140436" y="30962"/>
                  </a:lnTo>
                  <a:lnTo>
                    <a:pt x="140665" y="31750"/>
                  </a:lnTo>
                  <a:lnTo>
                    <a:pt x="140792" y="32766"/>
                  </a:lnTo>
                  <a:lnTo>
                    <a:pt x="139496" y="36068"/>
                  </a:lnTo>
                  <a:lnTo>
                    <a:pt x="139725" y="34163"/>
                  </a:lnTo>
                  <a:lnTo>
                    <a:pt x="139852" y="33020"/>
                  </a:lnTo>
                  <a:lnTo>
                    <a:pt x="140055" y="31369"/>
                  </a:lnTo>
                  <a:lnTo>
                    <a:pt x="140423" y="28194"/>
                  </a:lnTo>
                  <a:lnTo>
                    <a:pt x="139763" y="31369"/>
                  </a:lnTo>
                  <a:lnTo>
                    <a:pt x="139611" y="31026"/>
                  </a:lnTo>
                  <a:lnTo>
                    <a:pt x="139039" y="33020"/>
                  </a:lnTo>
                  <a:lnTo>
                    <a:pt x="139052" y="31737"/>
                  </a:lnTo>
                  <a:lnTo>
                    <a:pt x="139090" y="30099"/>
                  </a:lnTo>
                  <a:lnTo>
                    <a:pt x="137490" y="34163"/>
                  </a:lnTo>
                  <a:lnTo>
                    <a:pt x="137553" y="33782"/>
                  </a:lnTo>
                  <a:lnTo>
                    <a:pt x="137591" y="33528"/>
                  </a:lnTo>
                  <a:lnTo>
                    <a:pt x="137718" y="32766"/>
                  </a:lnTo>
                  <a:lnTo>
                    <a:pt x="137617" y="32639"/>
                  </a:lnTo>
                  <a:lnTo>
                    <a:pt x="137718" y="32004"/>
                  </a:lnTo>
                  <a:lnTo>
                    <a:pt x="137706" y="31496"/>
                  </a:lnTo>
                  <a:lnTo>
                    <a:pt x="137820" y="31267"/>
                  </a:lnTo>
                  <a:lnTo>
                    <a:pt x="137795" y="31445"/>
                  </a:lnTo>
                  <a:lnTo>
                    <a:pt x="137934" y="31369"/>
                  </a:lnTo>
                  <a:lnTo>
                    <a:pt x="138290" y="29083"/>
                  </a:lnTo>
                  <a:lnTo>
                    <a:pt x="137947" y="30480"/>
                  </a:lnTo>
                  <a:lnTo>
                    <a:pt x="137922" y="30607"/>
                  </a:lnTo>
                  <a:lnTo>
                    <a:pt x="137947" y="30480"/>
                  </a:lnTo>
                  <a:lnTo>
                    <a:pt x="138442" y="27178"/>
                  </a:lnTo>
                  <a:lnTo>
                    <a:pt x="136855" y="33528"/>
                  </a:lnTo>
                  <a:lnTo>
                    <a:pt x="136867" y="32385"/>
                  </a:lnTo>
                  <a:lnTo>
                    <a:pt x="136867" y="31750"/>
                  </a:lnTo>
                  <a:lnTo>
                    <a:pt x="136969" y="30480"/>
                  </a:lnTo>
                  <a:lnTo>
                    <a:pt x="137515" y="28194"/>
                  </a:lnTo>
                  <a:lnTo>
                    <a:pt x="137668" y="29718"/>
                  </a:lnTo>
                  <a:lnTo>
                    <a:pt x="137680" y="28194"/>
                  </a:lnTo>
                  <a:lnTo>
                    <a:pt x="137680" y="27178"/>
                  </a:lnTo>
                  <a:lnTo>
                    <a:pt x="136575" y="31750"/>
                  </a:lnTo>
                  <a:lnTo>
                    <a:pt x="136588" y="31623"/>
                  </a:lnTo>
                  <a:lnTo>
                    <a:pt x="136639" y="30861"/>
                  </a:lnTo>
                  <a:lnTo>
                    <a:pt x="136664" y="30607"/>
                  </a:lnTo>
                  <a:lnTo>
                    <a:pt x="137020" y="26035"/>
                  </a:lnTo>
                  <a:lnTo>
                    <a:pt x="136486" y="26797"/>
                  </a:lnTo>
                  <a:lnTo>
                    <a:pt x="135813" y="30607"/>
                  </a:lnTo>
                  <a:lnTo>
                    <a:pt x="135610" y="29337"/>
                  </a:lnTo>
                  <a:lnTo>
                    <a:pt x="135432" y="28194"/>
                  </a:lnTo>
                  <a:lnTo>
                    <a:pt x="134594" y="29337"/>
                  </a:lnTo>
                  <a:lnTo>
                    <a:pt x="134708" y="28829"/>
                  </a:lnTo>
                  <a:lnTo>
                    <a:pt x="134848" y="28194"/>
                  </a:lnTo>
                  <a:lnTo>
                    <a:pt x="133807" y="27178"/>
                  </a:lnTo>
                  <a:lnTo>
                    <a:pt x="133502" y="25666"/>
                  </a:lnTo>
                  <a:lnTo>
                    <a:pt x="132842" y="28829"/>
                  </a:lnTo>
                  <a:lnTo>
                    <a:pt x="132765" y="28702"/>
                  </a:lnTo>
                  <a:lnTo>
                    <a:pt x="132384" y="28067"/>
                  </a:lnTo>
                  <a:lnTo>
                    <a:pt x="131813" y="28702"/>
                  </a:lnTo>
                  <a:lnTo>
                    <a:pt x="132118" y="27178"/>
                  </a:lnTo>
                  <a:lnTo>
                    <a:pt x="132194" y="26797"/>
                  </a:lnTo>
                  <a:lnTo>
                    <a:pt x="132410" y="25908"/>
                  </a:lnTo>
                  <a:lnTo>
                    <a:pt x="132524" y="25527"/>
                  </a:lnTo>
                  <a:lnTo>
                    <a:pt x="132892" y="24638"/>
                  </a:lnTo>
                  <a:lnTo>
                    <a:pt x="132486" y="24638"/>
                  </a:lnTo>
                  <a:lnTo>
                    <a:pt x="132130" y="25908"/>
                  </a:lnTo>
                  <a:lnTo>
                    <a:pt x="131940" y="26416"/>
                  </a:lnTo>
                  <a:lnTo>
                    <a:pt x="131597" y="26797"/>
                  </a:lnTo>
                  <a:lnTo>
                    <a:pt x="132194" y="24003"/>
                  </a:lnTo>
                  <a:lnTo>
                    <a:pt x="131648" y="24003"/>
                  </a:lnTo>
                  <a:lnTo>
                    <a:pt x="130543" y="27178"/>
                  </a:lnTo>
                  <a:lnTo>
                    <a:pt x="130200" y="25146"/>
                  </a:lnTo>
                  <a:lnTo>
                    <a:pt x="129679" y="27813"/>
                  </a:lnTo>
                  <a:lnTo>
                    <a:pt x="129463" y="31711"/>
                  </a:lnTo>
                  <a:lnTo>
                    <a:pt x="129336" y="32639"/>
                  </a:lnTo>
                  <a:lnTo>
                    <a:pt x="128397" y="34163"/>
                  </a:lnTo>
                  <a:lnTo>
                    <a:pt x="128879" y="31242"/>
                  </a:lnTo>
                  <a:lnTo>
                    <a:pt x="128892" y="30988"/>
                  </a:lnTo>
                  <a:lnTo>
                    <a:pt x="128943" y="30099"/>
                  </a:lnTo>
                  <a:lnTo>
                    <a:pt x="129070" y="28575"/>
                  </a:lnTo>
                  <a:lnTo>
                    <a:pt x="129133" y="28194"/>
                  </a:lnTo>
                  <a:lnTo>
                    <a:pt x="129222" y="27686"/>
                  </a:lnTo>
                  <a:lnTo>
                    <a:pt x="128930" y="28194"/>
                  </a:lnTo>
                  <a:lnTo>
                    <a:pt x="129260" y="26543"/>
                  </a:lnTo>
                  <a:lnTo>
                    <a:pt x="129362" y="26416"/>
                  </a:lnTo>
                  <a:lnTo>
                    <a:pt x="129324" y="27432"/>
                  </a:lnTo>
                  <a:lnTo>
                    <a:pt x="129438" y="26924"/>
                  </a:lnTo>
                  <a:lnTo>
                    <a:pt x="129514" y="26797"/>
                  </a:lnTo>
                  <a:lnTo>
                    <a:pt x="129413" y="26416"/>
                  </a:lnTo>
                  <a:lnTo>
                    <a:pt x="129286" y="25781"/>
                  </a:lnTo>
                  <a:lnTo>
                    <a:pt x="129387" y="23495"/>
                  </a:lnTo>
                  <a:lnTo>
                    <a:pt x="128892" y="26162"/>
                  </a:lnTo>
                  <a:lnTo>
                    <a:pt x="128638" y="26416"/>
                  </a:lnTo>
                  <a:lnTo>
                    <a:pt x="128079" y="26416"/>
                  </a:lnTo>
                  <a:lnTo>
                    <a:pt x="128282" y="25781"/>
                  </a:lnTo>
                  <a:lnTo>
                    <a:pt x="128765" y="24257"/>
                  </a:lnTo>
                  <a:lnTo>
                    <a:pt x="128765" y="22860"/>
                  </a:lnTo>
                  <a:lnTo>
                    <a:pt x="128384" y="24257"/>
                  </a:lnTo>
                  <a:lnTo>
                    <a:pt x="128308" y="22733"/>
                  </a:lnTo>
                  <a:lnTo>
                    <a:pt x="127762" y="25781"/>
                  </a:lnTo>
                  <a:lnTo>
                    <a:pt x="127609" y="25666"/>
                  </a:lnTo>
                  <a:lnTo>
                    <a:pt x="127736" y="24765"/>
                  </a:lnTo>
                  <a:lnTo>
                    <a:pt x="127901" y="23495"/>
                  </a:lnTo>
                  <a:lnTo>
                    <a:pt x="127393" y="24765"/>
                  </a:lnTo>
                  <a:lnTo>
                    <a:pt x="126555" y="23622"/>
                  </a:lnTo>
                  <a:lnTo>
                    <a:pt x="126288" y="26758"/>
                  </a:lnTo>
                  <a:lnTo>
                    <a:pt x="126263" y="26885"/>
                  </a:lnTo>
                  <a:lnTo>
                    <a:pt x="126263" y="27063"/>
                  </a:lnTo>
                  <a:lnTo>
                    <a:pt x="126263" y="27190"/>
                  </a:lnTo>
                  <a:lnTo>
                    <a:pt x="124815" y="30099"/>
                  </a:lnTo>
                  <a:lnTo>
                    <a:pt x="124815" y="29972"/>
                  </a:lnTo>
                  <a:lnTo>
                    <a:pt x="124764" y="27940"/>
                  </a:lnTo>
                  <a:lnTo>
                    <a:pt x="124714" y="26416"/>
                  </a:lnTo>
                  <a:lnTo>
                    <a:pt x="124688" y="25273"/>
                  </a:lnTo>
                  <a:lnTo>
                    <a:pt x="123571" y="26416"/>
                  </a:lnTo>
                  <a:lnTo>
                    <a:pt x="123748" y="25400"/>
                  </a:lnTo>
                  <a:lnTo>
                    <a:pt x="122999" y="26416"/>
                  </a:lnTo>
                  <a:lnTo>
                    <a:pt x="122440" y="25908"/>
                  </a:lnTo>
                  <a:lnTo>
                    <a:pt x="121666" y="27940"/>
                  </a:lnTo>
                  <a:lnTo>
                    <a:pt x="121500" y="27940"/>
                  </a:lnTo>
                  <a:lnTo>
                    <a:pt x="121551" y="27178"/>
                  </a:lnTo>
                  <a:lnTo>
                    <a:pt x="121589" y="26670"/>
                  </a:lnTo>
                  <a:lnTo>
                    <a:pt x="121691" y="25781"/>
                  </a:lnTo>
                  <a:lnTo>
                    <a:pt x="121907" y="24892"/>
                  </a:lnTo>
                  <a:lnTo>
                    <a:pt x="121361" y="25527"/>
                  </a:lnTo>
                  <a:lnTo>
                    <a:pt x="121119" y="26670"/>
                  </a:lnTo>
                  <a:lnTo>
                    <a:pt x="121056" y="26289"/>
                  </a:lnTo>
                  <a:lnTo>
                    <a:pt x="120827" y="25019"/>
                  </a:lnTo>
                  <a:lnTo>
                    <a:pt x="120916" y="24638"/>
                  </a:lnTo>
                  <a:lnTo>
                    <a:pt x="121323" y="23749"/>
                  </a:lnTo>
                  <a:lnTo>
                    <a:pt x="121399" y="23583"/>
                  </a:lnTo>
                  <a:lnTo>
                    <a:pt x="121323" y="23291"/>
                  </a:lnTo>
                  <a:lnTo>
                    <a:pt x="121208" y="22987"/>
                  </a:lnTo>
                  <a:lnTo>
                    <a:pt x="121259" y="21082"/>
                  </a:lnTo>
                  <a:lnTo>
                    <a:pt x="120192" y="23749"/>
                  </a:lnTo>
                  <a:lnTo>
                    <a:pt x="120294" y="23368"/>
                  </a:lnTo>
                  <a:lnTo>
                    <a:pt x="120840" y="21259"/>
                  </a:lnTo>
                  <a:lnTo>
                    <a:pt x="120764" y="21082"/>
                  </a:lnTo>
                  <a:lnTo>
                    <a:pt x="120370" y="20447"/>
                  </a:lnTo>
                  <a:lnTo>
                    <a:pt x="120142" y="20828"/>
                  </a:lnTo>
                  <a:lnTo>
                    <a:pt x="120027" y="23114"/>
                  </a:lnTo>
                  <a:lnTo>
                    <a:pt x="119684" y="23368"/>
                  </a:lnTo>
                  <a:lnTo>
                    <a:pt x="119367" y="22987"/>
                  </a:lnTo>
                  <a:lnTo>
                    <a:pt x="119468" y="21844"/>
                  </a:lnTo>
                  <a:lnTo>
                    <a:pt x="119951" y="19634"/>
                  </a:lnTo>
                  <a:lnTo>
                    <a:pt x="119824" y="17399"/>
                  </a:lnTo>
                  <a:lnTo>
                    <a:pt x="119634" y="15113"/>
                  </a:lnTo>
                  <a:lnTo>
                    <a:pt x="116789" y="26289"/>
                  </a:lnTo>
                  <a:lnTo>
                    <a:pt x="116941" y="23622"/>
                  </a:lnTo>
                  <a:lnTo>
                    <a:pt x="116992" y="22720"/>
                  </a:lnTo>
                  <a:lnTo>
                    <a:pt x="116738" y="23622"/>
                  </a:lnTo>
                  <a:lnTo>
                    <a:pt x="116420" y="23241"/>
                  </a:lnTo>
                  <a:lnTo>
                    <a:pt x="116319" y="22987"/>
                  </a:lnTo>
                  <a:lnTo>
                    <a:pt x="116662" y="18161"/>
                  </a:lnTo>
                  <a:lnTo>
                    <a:pt x="116497" y="18034"/>
                  </a:lnTo>
                  <a:lnTo>
                    <a:pt x="116141" y="16002"/>
                  </a:lnTo>
                  <a:lnTo>
                    <a:pt x="114985" y="22987"/>
                  </a:lnTo>
                  <a:lnTo>
                    <a:pt x="114490" y="21590"/>
                  </a:lnTo>
                  <a:lnTo>
                    <a:pt x="114401" y="22479"/>
                  </a:lnTo>
                  <a:lnTo>
                    <a:pt x="113931" y="25781"/>
                  </a:lnTo>
                  <a:lnTo>
                    <a:pt x="113817" y="26162"/>
                  </a:lnTo>
                  <a:lnTo>
                    <a:pt x="113157" y="27178"/>
                  </a:lnTo>
                  <a:lnTo>
                    <a:pt x="112941" y="26924"/>
                  </a:lnTo>
                  <a:lnTo>
                    <a:pt x="112839" y="26797"/>
                  </a:lnTo>
                  <a:lnTo>
                    <a:pt x="112788" y="26289"/>
                  </a:lnTo>
                  <a:lnTo>
                    <a:pt x="112991" y="24892"/>
                  </a:lnTo>
                  <a:lnTo>
                    <a:pt x="113030" y="24638"/>
                  </a:lnTo>
                  <a:lnTo>
                    <a:pt x="113157" y="23749"/>
                  </a:lnTo>
                  <a:lnTo>
                    <a:pt x="113220" y="23368"/>
                  </a:lnTo>
                  <a:lnTo>
                    <a:pt x="113423" y="21971"/>
                  </a:lnTo>
                  <a:lnTo>
                    <a:pt x="113919" y="20955"/>
                  </a:lnTo>
                  <a:lnTo>
                    <a:pt x="114058" y="20955"/>
                  </a:lnTo>
                  <a:lnTo>
                    <a:pt x="113969" y="21717"/>
                  </a:lnTo>
                  <a:lnTo>
                    <a:pt x="114439" y="20955"/>
                  </a:lnTo>
                  <a:lnTo>
                    <a:pt x="114515" y="20701"/>
                  </a:lnTo>
                  <a:lnTo>
                    <a:pt x="114554" y="19431"/>
                  </a:lnTo>
                  <a:lnTo>
                    <a:pt x="114261" y="20701"/>
                  </a:lnTo>
                  <a:lnTo>
                    <a:pt x="114249" y="20066"/>
                  </a:lnTo>
                  <a:lnTo>
                    <a:pt x="114223" y="19304"/>
                  </a:lnTo>
                  <a:lnTo>
                    <a:pt x="113588" y="19418"/>
                  </a:lnTo>
                  <a:lnTo>
                    <a:pt x="113576" y="19583"/>
                  </a:lnTo>
                  <a:lnTo>
                    <a:pt x="113499" y="19177"/>
                  </a:lnTo>
                  <a:lnTo>
                    <a:pt x="113360" y="18161"/>
                  </a:lnTo>
                  <a:lnTo>
                    <a:pt x="112699" y="19812"/>
                  </a:lnTo>
                  <a:lnTo>
                    <a:pt x="112242" y="18542"/>
                  </a:lnTo>
                  <a:lnTo>
                    <a:pt x="112204" y="19558"/>
                  </a:lnTo>
                  <a:lnTo>
                    <a:pt x="112077" y="20701"/>
                  </a:lnTo>
                  <a:lnTo>
                    <a:pt x="111264" y="19050"/>
                  </a:lnTo>
                  <a:lnTo>
                    <a:pt x="111150" y="22987"/>
                  </a:lnTo>
                  <a:lnTo>
                    <a:pt x="110401" y="23368"/>
                  </a:lnTo>
                  <a:lnTo>
                    <a:pt x="110363" y="21971"/>
                  </a:lnTo>
                  <a:lnTo>
                    <a:pt x="110350" y="21844"/>
                  </a:lnTo>
                  <a:lnTo>
                    <a:pt x="110464" y="21132"/>
                  </a:lnTo>
                  <a:lnTo>
                    <a:pt x="110629" y="20701"/>
                  </a:lnTo>
                  <a:lnTo>
                    <a:pt x="110769" y="20320"/>
                  </a:lnTo>
                  <a:lnTo>
                    <a:pt x="111302" y="18923"/>
                  </a:lnTo>
                  <a:lnTo>
                    <a:pt x="110375" y="20320"/>
                  </a:lnTo>
                  <a:lnTo>
                    <a:pt x="110261" y="19558"/>
                  </a:lnTo>
                  <a:lnTo>
                    <a:pt x="110375" y="18491"/>
                  </a:lnTo>
                  <a:lnTo>
                    <a:pt x="111175" y="16129"/>
                  </a:lnTo>
                  <a:lnTo>
                    <a:pt x="110172" y="18415"/>
                  </a:lnTo>
                  <a:lnTo>
                    <a:pt x="110261" y="15875"/>
                  </a:lnTo>
                  <a:lnTo>
                    <a:pt x="110185" y="14097"/>
                  </a:lnTo>
                  <a:lnTo>
                    <a:pt x="110058" y="13843"/>
                  </a:lnTo>
                  <a:lnTo>
                    <a:pt x="110261" y="13462"/>
                  </a:lnTo>
                  <a:lnTo>
                    <a:pt x="109931" y="13462"/>
                  </a:lnTo>
                  <a:lnTo>
                    <a:pt x="109702" y="15875"/>
                  </a:lnTo>
                  <a:lnTo>
                    <a:pt x="109575" y="15494"/>
                  </a:lnTo>
                  <a:lnTo>
                    <a:pt x="109423" y="15494"/>
                  </a:lnTo>
                  <a:lnTo>
                    <a:pt x="109601" y="14351"/>
                  </a:lnTo>
                  <a:lnTo>
                    <a:pt x="109207" y="15748"/>
                  </a:lnTo>
                  <a:lnTo>
                    <a:pt x="108978" y="18745"/>
                  </a:lnTo>
                  <a:lnTo>
                    <a:pt x="108292" y="20701"/>
                  </a:lnTo>
                  <a:lnTo>
                    <a:pt x="108204" y="19456"/>
                  </a:lnTo>
                  <a:lnTo>
                    <a:pt x="107315" y="21844"/>
                  </a:lnTo>
                  <a:lnTo>
                    <a:pt x="107632" y="19558"/>
                  </a:lnTo>
                  <a:lnTo>
                    <a:pt x="107759" y="18669"/>
                  </a:lnTo>
                  <a:lnTo>
                    <a:pt x="107784" y="18542"/>
                  </a:lnTo>
                  <a:lnTo>
                    <a:pt x="108204" y="19456"/>
                  </a:lnTo>
                  <a:lnTo>
                    <a:pt x="108267" y="19304"/>
                  </a:lnTo>
                  <a:lnTo>
                    <a:pt x="108381" y="19812"/>
                  </a:lnTo>
                  <a:lnTo>
                    <a:pt x="108356" y="19304"/>
                  </a:lnTo>
                  <a:lnTo>
                    <a:pt x="108343" y="18542"/>
                  </a:lnTo>
                  <a:lnTo>
                    <a:pt x="108318" y="17526"/>
                  </a:lnTo>
                  <a:lnTo>
                    <a:pt x="108254" y="15367"/>
                  </a:lnTo>
                  <a:lnTo>
                    <a:pt x="108623" y="15113"/>
                  </a:lnTo>
                  <a:lnTo>
                    <a:pt x="108712" y="14097"/>
                  </a:lnTo>
                  <a:lnTo>
                    <a:pt x="108610" y="11938"/>
                  </a:lnTo>
                  <a:lnTo>
                    <a:pt x="108521" y="10922"/>
                  </a:lnTo>
                  <a:lnTo>
                    <a:pt x="107797" y="17526"/>
                  </a:lnTo>
                  <a:lnTo>
                    <a:pt x="107035" y="17399"/>
                  </a:lnTo>
                  <a:lnTo>
                    <a:pt x="107403" y="15748"/>
                  </a:lnTo>
                  <a:lnTo>
                    <a:pt x="107454" y="14833"/>
                  </a:lnTo>
                  <a:lnTo>
                    <a:pt x="106959" y="16954"/>
                  </a:lnTo>
                  <a:lnTo>
                    <a:pt x="106832" y="17399"/>
                  </a:lnTo>
                  <a:lnTo>
                    <a:pt x="106349" y="18669"/>
                  </a:lnTo>
                  <a:lnTo>
                    <a:pt x="106108" y="17145"/>
                  </a:lnTo>
                  <a:lnTo>
                    <a:pt x="105638" y="19558"/>
                  </a:lnTo>
                  <a:lnTo>
                    <a:pt x="105410" y="19431"/>
                  </a:lnTo>
                  <a:lnTo>
                    <a:pt x="105498" y="20447"/>
                  </a:lnTo>
                  <a:lnTo>
                    <a:pt x="105156" y="21971"/>
                  </a:lnTo>
                  <a:lnTo>
                    <a:pt x="104965" y="21717"/>
                  </a:lnTo>
                  <a:lnTo>
                    <a:pt x="104521" y="22225"/>
                  </a:lnTo>
                  <a:lnTo>
                    <a:pt x="104546" y="22072"/>
                  </a:lnTo>
                  <a:lnTo>
                    <a:pt x="104495" y="22225"/>
                  </a:lnTo>
                  <a:lnTo>
                    <a:pt x="104051" y="23749"/>
                  </a:lnTo>
                  <a:lnTo>
                    <a:pt x="104152" y="22733"/>
                  </a:lnTo>
                  <a:lnTo>
                    <a:pt x="104495" y="19177"/>
                  </a:lnTo>
                  <a:lnTo>
                    <a:pt x="104686" y="17145"/>
                  </a:lnTo>
                  <a:lnTo>
                    <a:pt x="103771" y="19177"/>
                  </a:lnTo>
                  <a:lnTo>
                    <a:pt x="103759" y="18796"/>
                  </a:lnTo>
                  <a:lnTo>
                    <a:pt x="103886" y="17399"/>
                  </a:lnTo>
                  <a:lnTo>
                    <a:pt x="104063" y="16764"/>
                  </a:lnTo>
                  <a:lnTo>
                    <a:pt x="104279" y="16002"/>
                  </a:lnTo>
                  <a:lnTo>
                    <a:pt x="104267" y="14859"/>
                  </a:lnTo>
                  <a:lnTo>
                    <a:pt x="103390" y="16840"/>
                  </a:lnTo>
                  <a:lnTo>
                    <a:pt x="103136" y="17627"/>
                  </a:lnTo>
                  <a:lnTo>
                    <a:pt x="103136" y="19558"/>
                  </a:lnTo>
                  <a:lnTo>
                    <a:pt x="102730" y="20701"/>
                  </a:lnTo>
                  <a:lnTo>
                    <a:pt x="102603" y="21463"/>
                  </a:lnTo>
                  <a:lnTo>
                    <a:pt x="102489" y="22733"/>
                  </a:lnTo>
                  <a:lnTo>
                    <a:pt x="102552" y="21209"/>
                  </a:lnTo>
                  <a:lnTo>
                    <a:pt x="102628" y="20320"/>
                  </a:lnTo>
                  <a:lnTo>
                    <a:pt x="102641" y="19913"/>
                  </a:lnTo>
                  <a:lnTo>
                    <a:pt x="102590" y="20040"/>
                  </a:lnTo>
                  <a:lnTo>
                    <a:pt x="102704" y="18923"/>
                  </a:lnTo>
                  <a:lnTo>
                    <a:pt x="102641" y="19913"/>
                  </a:lnTo>
                  <a:lnTo>
                    <a:pt x="103047" y="18923"/>
                  </a:lnTo>
                  <a:lnTo>
                    <a:pt x="103098" y="18796"/>
                  </a:lnTo>
                  <a:lnTo>
                    <a:pt x="103136" y="19558"/>
                  </a:lnTo>
                  <a:lnTo>
                    <a:pt x="103136" y="17627"/>
                  </a:lnTo>
                  <a:lnTo>
                    <a:pt x="102184" y="20193"/>
                  </a:lnTo>
                  <a:lnTo>
                    <a:pt x="102362" y="20269"/>
                  </a:lnTo>
                  <a:lnTo>
                    <a:pt x="102590" y="19342"/>
                  </a:lnTo>
                  <a:lnTo>
                    <a:pt x="102476" y="20320"/>
                  </a:lnTo>
                  <a:lnTo>
                    <a:pt x="101282" y="24638"/>
                  </a:lnTo>
                  <a:lnTo>
                    <a:pt x="101269" y="24511"/>
                  </a:lnTo>
                  <a:lnTo>
                    <a:pt x="101269" y="24130"/>
                  </a:lnTo>
                  <a:lnTo>
                    <a:pt x="101257" y="23876"/>
                  </a:lnTo>
                  <a:lnTo>
                    <a:pt x="101244" y="23241"/>
                  </a:lnTo>
                  <a:lnTo>
                    <a:pt x="101244" y="23114"/>
                  </a:lnTo>
                  <a:lnTo>
                    <a:pt x="101219" y="22098"/>
                  </a:lnTo>
                  <a:lnTo>
                    <a:pt x="101460" y="20701"/>
                  </a:lnTo>
                  <a:lnTo>
                    <a:pt x="101765" y="18923"/>
                  </a:lnTo>
                  <a:lnTo>
                    <a:pt x="102222" y="16256"/>
                  </a:lnTo>
                  <a:lnTo>
                    <a:pt x="102095" y="14351"/>
                  </a:lnTo>
                  <a:lnTo>
                    <a:pt x="101981" y="13208"/>
                  </a:lnTo>
                  <a:lnTo>
                    <a:pt x="100406" y="18923"/>
                  </a:lnTo>
                  <a:lnTo>
                    <a:pt x="99707" y="17272"/>
                  </a:lnTo>
                  <a:lnTo>
                    <a:pt x="99771" y="18491"/>
                  </a:lnTo>
                  <a:lnTo>
                    <a:pt x="99301" y="20701"/>
                  </a:lnTo>
                  <a:lnTo>
                    <a:pt x="99237" y="19558"/>
                  </a:lnTo>
                  <a:lnTo>
                    <a:pt x="99174" y="18542"/>
                  </a:lnTo>
                  <a:lnTo>
                    <a:pt x="98704" y="19558"/>
                  </a:lnTo>
                  <a:lnTo>
                    <a:pt x="98767" y="19177"/>
                  </a:lnTo>
                  <a:lnTo>
                    <a:pt x="98996" y="17907"/>
                  </a:lnTo>
                  <a:lnTo>
                    <a:pt x="99021" y="16891"/>
                  </a:lnTo>
                  <a:lnTo>
                    <a:pt x="99085" y="15367"/>
                  </a:lnTo>
                  <a:lnTo>
                    <a:pt x="98844" y="16891"/>
                  </a:lnTo>
                  <a:lnTo>
                    <a:pt x="98399" y="15240"/>
                  </a:lnTo>
                  <a:lnTo>
                    <a:pt x="97612" y="19177"/>
                  </a:lnTo>
                  <a:lnTo>
                    <a:pt x="97510" y="16256"/>
                  </a:lnTo>
                  <a:lnTo>
                    <a:pt x="97053" y="15240"/>
                  </a:lnTo>
                  <a:lnTo>
                    <a:pt x="95770" y="22098"/>
                  </a:lnTo>
                  <a:lnTo>
                    <a:pt x="95250" y="21463"/>
                  </a:lnTo>
                  <a:lnTo>
                    <a:pt x="95313" y="20701"/>
                  </a:lnTo>
                  <a:lnTo>
                    <a:pt x="95592" y="19685"/>
                  </a:lnTo>
                  <a:lnTo>
                    <a:pt x="95707" y="19304"/>
                  </a:lnTo>
                  <a:lnTo>
                    <a:pt x="95821" y="17272"/>
                  </a:lnTo>
                  <a:lnTo>
                    <a:pt x="95961" y="17018"/>
                  </a:lnTo>
                  <a:lnTo>
                    <a:pt x="96405" y="16129"/>
                  </a:lnTo>
                  <a:lnTo>
                    <a:pt x="96164" y="16129"/>
                  </a:lnTo>
                  <a:lnTo>
                    <a:pt x="95999" y="15621"/>
                  </a:lnTo>
                  <a:lnTo>
                    <a:pt x="95758" y="17018"/>
                  </a:lnTo>
                  <a:lnTo>
                    <a:pt x="95821" y="15748"/>
                  </a:lnTo>
                  <a:lnTo>
                    <a:pt x="94602" y="19685"/>
                  </a:lnTo>
                  <a:lnTo>
                    <a:pt x="94691" y="17780"/>
                  </a:lnTo>
                  <a:lnTo>
                    <a:pt x="94411" y="18796"/>
                  </a:lnTo>
                  <a:lnTo>
                    <a:pt x="94043" y="20701"/>
                  </a:lnTo>
                  <a:lnTo>
                    <a:pt x="93789" y="20574"/>
                  </a:lnTo>
                  <a:lnTo>
                    <a:pt x="93294" y="20828"/>
                  </a:lnTo>
                  <a:lnTo>
                    <a:pt x="93167" y="23114"/>
                  </a:lnTo>
                  <a:lnTo>
                    <a:pt x="93459" y="16637"/>
                  </a:lnTo>
                  <a:lnTo>
                    <a:pt x="90932" y="23241"/>
                  </a:lnTo>
                  <a:lnTo>
                    <a:pt x="91122" y="18796"/>
                  </a:lnTo>
                  <a:lnTo>
                    <a:pt x="91173" y="17653"/>
                  </a:lnTo>
                  <a:lnTo>
                    <a:pt x="90500" y="18288"/>
                  </a:lnTo>
                  <a:lnTo>
                    <a:pt x="89738" y="18796"/>
                  </a:lnTo>
                  <a:lnTo>
                    <a:pt x="89217" y="18796"/>
                  </a:lnTo>
                  <a:lnTo>
                    <a:pt x="89319" y="18415"/>
                  </a:lnTo>
                  <a:lnTo>
                    <a:pt x="89395" y="17780"/>
                  </a:lnTo>
                  <a:lnTo>
                    <a:pt x="89077" y="16002"/>
                  </a:lnTo>
                  <a:lnTo>
                    <a:pt x="88036" y="23876"/>
                  </a:lnTo>
                  <a:lnTo>
                    <a:pt x="87896" y="23114"/>
                  </a:lnTo>
                  <a:lnTo>
                    <a:pt x="87655" y="21844"/>
                  </a:lnTo>
                  <a:lnTo>
                    <a:pt x="87731" y="19304"/>
                  </a:lnTo>
                  <a:lnTo>
                    <a:pt x="87782" y="18288"/>
                  </a:lnTo>
                  <a:lnTo>
                    <a:pt x="88341" y="19939"/>
                  </a:lnTo>
                  <a:lnTo>
                    <a:pt x="88328" y="18288"/>
                  </a:lnTo>
                  <a:lnTo>
                    <a:pt x="89306" y="11938"/>
                  </a:lnTo>
                  <a:lnTo>
                    <a:pt x="87210" y="19304"/>
                  </a:lnTo>
                  <a:lnTo>
                    <a:pt x="87261" y="17399"/>
                  </a:lnTo>
                  <a:lnTo>
                    <a:pt x="87325" y="15367"/>
                  </a:lnTo>
                  <a:lnTo>
                    <a:pt x="87464" y="15113"/>
                  </a:lnTo>
                  <a:lnTo>
                    <a:pt x="87503" y="12573"/>
                  </a:lnTo>
                  <a:lnTo>
                    <a:pt x="86131" y="17399"/>
                  </a:lnTo>
                  <a:lnTo>
                    <a:pt x="85661" y="16891"/>
                  </a:lnTo>
                  <a:lnTo>
                    <a:pt x="85712" y="15748"/>
                  </a:lnTo>
                  <a:lnTo>
                    <a:pt x="84696" y="19177"/>
                  </a:lnTo>
                  <a:lnTo>
                    <a:pt x="83680" y="20053"/>
                  </a:lnTo>
                  <a:lnTo>
                    <a:pt x="83134" y="20662"/>
                  </a:lnTo>
                  <a:lnTo>
                    <a:pt x="83045" y="21259"/>
                  </a:lnTo>
                  <a:lnTo>
                    <a:pt x="82397" y="21844"/>
                  </a:lnTo>
                  <a:lnTo>
                    <a:pt x="82283" y="19177"/>
                  </a:lnTo>
                  <a:lnTo>
                    <a:pt x="82372" y="18288"/>
                  </a:lnTo>
                  <a:lnTo>
                    <a:pt x="82677" y="16256"/>
                  </a:lnTo>
                  <a:lnTo>
                    <a:pt x="83235" y="16129"/>
                  </a:lnTo>
                  <a:lnTo>
                    <a:pt x="83566" y="12446"/>
                  </a:lnTo>
                  <a:lnTo>
                    <a:pt x="82524" y="16129"/>
                  </a:lnTo>
                  <a:lnTo>
                    <a:pt x="82423" y="15748"/>
                  </a:lnTo>
                  <a:lnTo>
                    <a:pt x="82486" y="14732"/>
                  </a:lnTo>
                  <a:lnTo>
                    <a:pt x="82651" y="13843"/>
                  </a:lnTo>
                  <a:lnTo>
                    <a:pt x="81749" y="14224"/>
                  </a:lnTo>
                  <a:lnTo>
                    <a:pt x="81064" y="18288"/>
                  </a:lnTo>
                  <a:lnTo>
                    <a:pt x="80225" y="17907"/>
                  </a:lnTo>
                  <a:lnTo>
                    <a:pt x="80137" y="19050"/>
                  </a:lnTo>
                  <a:lnTo>
                    <a:pt x="78981" y="23114"/>
                  </a:lnTo>
                  <a:lnTo>
                    <a:pt x="79248" y="21590"/>
                  </a:lnTo>
                  <a:lnTo>
                    <a:pt x="79413" y="20701"/>
                  </a:lnTo>
                  <a:lnTo>
                    <a:pt x="79476" y="20320"/>
                  </a:lnTo>
                  <a:lnTo>
                    <a:pt x="79527" y="20066"/>
                  </a:lnTo>
                  <a:lnTo>
                    <a:pt x="79590" y="19685"/>
                  </a:lnTo>
                  <a:lnTo>
                    <a:pt x="80111" y="16764"/>
                  </a:lnTo>
                  <a:lnTo>
                    <a:pt x="79133" y="19685"/>
                  </a:lnTo>
                  <a:lnTo>
                    <a:pt x="79667" y="15621"/>
                  </a:lnTo>
                  <a:lnTo>
                    <a:pt x="79184" y="16510"/>
                  </a:lnTo>
                  <a:lnTo>
                    <a:pt x="77901" y="19304"/>
                  </a:lnTo>
                  <a:lnTo>
                    <a:pt x="77203" y="20066"/>
                  </a:lnTo>
                  <a:lnTo>
                    <a:pt x="77241" y="19939"/>
                  </a:lnTo>
                  <a:lnTo>
                    <a:pt x="77622" y="18491"/>
                  </a:lnTo>
                  <a:lnTo>
                    <a:pt x="76898" y="19939"/>
                  </a:lnTo>
                  <a:lnTo>
                    <a:pt x="76288" y="19812"/>
                  </a:lnTo>
                  <a:lnTo>
                    <a:pt x="76377" y="19304"/>
                  </a:lnTo>
                  <a:lnTo>
                    <a:pt x="76517" y="18542"/>
                  </a:lnTo>
                  <a:lnTo>
                    <a:pt x="76606" y="18034"/>
                  </a:lnTo>
                  <a:lnTo>
                    <a:pt x="26797" y="18034"/>
                  </a:lnTo>
                  <a:lnTo>
                    <a:pt x="26797" y="22860"/>
                  </a:lnTo>
                  <a:lnTo>
                    <a:pt x="26682" y="22733"/>
                  </a:lnTo>
                  <a:lnTo>
                    <a:pt x="26352" y="22733"/>
                  </a:lnTo>
                  <a:lnTo>
                    <a:pt x="26454" y="21717"/>
                  </a:lnTo>
                  <a:lnTo>
                    <a:pt x="26581" y="21082"/>
                  </a:lnTo>
                  <a:lnTo>
                    <a:pt x="26657" y="20701"/>
                  </a:lnTo>
                  <a:lnTo>
                    <a:pt x="26695" y="21717"/>
                  </a:lnTo>
                  <a:lnTo>
                    <a:pt x="26797" y="22860"/>
                  </a:lnTo>
                  <a:lnTo>
                    <a:pt x="26797" y="18034"/>
                  </a:lnTo>
                  <a:lnTo>
                    <a:pt x="25692" y="18034"/>
                  </a:lnTo>
                  <a:lnTo>
                    <a:pt x="25692" y="22733"/>
                  </a:lnTo>
                  <a:lnTo>
                    <a:pt x="25679" y="22860"/>
                  </a:lnTo>
                  <a:lnTo>
                    <a:pt x="25387" y="22987"/>
                  </a:lnTo>
                  <a:lnTo>
                    <a:pt x="25692" y="22733"/>
                  </a:lnTo>
                  <a:lnTo>
                    <a:pt x="25692" y="18034"/>
                  </a:lnTo>
                  <a:lnTo>
                    <a:pt x="17424" y="18034"/>
                  </a:lnTo>
                  <a:lnTo>
                    <a:pt x="17272" y="18034"/>
                  </a:lnTo>
                  <a:lnTo>
                    <a:pt x="17145" y="18796"/>
                  </a:lnTo>
                  <a:lnTo>
                    <a:pt x="16929" y="19685"/>
                  </a:lnTo>
                  <a:lnTo>
                    <a:pt x="17348" y="18669"/>
                  </a:lnTo>
                  <a:lnTo>
                    <a:pt x="17132" y="21259"/>
                  </a:lnTo>
                  <a:lnTo>
                    <a:pt x="17246" y="20955"/>
                  </a:lnTo>
                  <a:lnTo>
                    <a:pt x="17284" y="20574"/>
                  </a:lnTo>
                  <a:lnTo>
                    <a:pt x="17335" y="20726"/>
                  </a:lnTo>
                  <a:lnTo>
                    <a:pt x="17386" y="20574"/>
                  </a:lnTo>
                  <a:lnTo>
                    <a:pt x="18097" y="18669"/>
                  </a:lnTo>
                  <a:lnTo>
                    <a:pt x="18148" y="18542"/>
                  </a:lnTo>
                  <a:lnTo>
                    <a:pt x="18199" y="18745"/>
                  </a:lnTo>
                  <a:lnTo>
                    <a:pt x="18313" y="20193"/>
                  </a:lnTo>
                  <a:lnTo>
                    <a:pt x="17945" y="23114"/>
                  </a:lnTo>
                  <a:lnTo>
                    <a:pt x="17335" y="20726"/>
                  </a:lnTo>
                  <a:lnTo>
                    <a:pt x="17348" y="23876"/>
                  </a:lnTo>
                  <a:lnTo>
                    <a:pt x="16929" y="22352"/>
                  </a:lnTo>
                  <a:lnTo>
                    <a:pt x="16573" y="28067"/>
                  </a:lnTo>
                  <a:lnTo>
                    <a:pt x="16624" y="22136"/>
                  </a:lnTo>
                  <a:lnTo>
                    <a:pt x="16357" y="25400"/>
                  </a:lnTo>
                  <a:lnTo>
                    <a:pt x="16230" y="28067"/>
                  </a:lnTo>
                  <a:lnTo>
                    <a:pt x="16814" y="29083"/>
                  </a:lnTo>
                  <a:lnTo>
                    <a:pt x="16992" y="28067"/>
                  </a:lnTo>
                  <a:lnTo>
                    <a:pt x="17322" y="26289"/>
                  </a:lnTo>
                  <a:lnTo>
                    <a:pt x="17970" y="27432"/>
                  </a:lnTo>
                  <a:lnTo>
                    <a:pt x="18262" y="26289"/>
                  </a:lnTo>
                  <a:lnTo>
                    <a:pt x="18351" y="25908"/>
                  </a:lnTo>
                  <a:lnTo>
                    <a:pt x="18478" y="24003"/>
                  </a:lnTo>
                  <a:lnTo>
                    <a:pt x="18503" y="23876"/>
                  </a:lnTo>
                  <a:lnTo>
                    <a:pt x="18694" y="23114"/>
                  </a:lnTo>
                  <a:lnTo>
                    <a:pt x="18821" y="22606"/>
                  </a:lnTo>
                  <a:lnTo>
                    <a:pt x="20497" y="19304"/>
                  </a:lnTo>
                  <a:lnTo>
                    <a:pt x="18376" y="31623"/>
                  </a:lnTo>
                  <a:lnTo>
                    <a:pt x="19951" y="26924"/>
                  </a:lnTo>
                  <a:lnTo>
                    <a:pt x="20497" y="24765"/>
                  </a:lnTo>
                  <a:lnTo>
                    <a:pt x="21247" y="20320"/>
                  </a:lnTo>
                  <a:lnTo>
                    <a:pt x="21348" y="21336"/>
                  </a:lnTo>
                  <a:lnTo>
                    <a:pt x="21475" y="22987"/>
                  </a:lnTo>
                  <a:lnTo>
                    <a:pt x="20688" y="26797"/>
                  </a:lnTo>
                  <a:lnTo>
                    <a:pt x="21399" y="27305"/>
                  </a:lnTo>
                  <a:lnTo>
                    <a:pt x="21996" y="21082"/>
                  </a:lnTo>
                  <a:lnTo>
                    <a:pt x="22352" y="23444"/>
                  </a:lnTo>
                  <a:lnTo>
                    <a:pt x="22618" y="23444"/>
                  </a:lnTo>
                  <a:lnTo>
                    <a:pt x="22669" y="24257"/>
                  </a:lnTo>
                  <a:lnTo>
                    <a:pt x="22313" y="27051"/>
                  </a:lnTo>
                  <a:lnTo>
                    <a:pt x="23228" y="26543"/>
                  </a:lnTo>
                  <a:lnTo>
                    <a:pt x="24523" y="24257"/>
                  </a:lnTo>
                  <a:lnTo>
                    <a:pt x="25539" y="23749"/>
                  </a:lnTo>
                  <a:lnTo>
                    <a:pt x="25285" y="24892"/>
                  </a:lnTo>
                  <a:lnTo>
                    <a:pt x="25158" y="25273"/>
                  </a:lnTo>
                  <a:lnTo>
                    <a:pt x="25057" y="26924"/>
                  </a:lnTo>
                  <a:lnTo>
                    <a:pt x="26479" y="25400"/>
                  </a:lnTo>
                  <a:lnTo>
                    <a:pt x="28244" y="30099"/>
                  </a:lnTo>
                  <a:lnTo>
                    <a:pt x="29146" y="27051"/>
                  </a:lnTo>
                  <a:lnTo>
                    <a:pt x="29222" y="27178"/>
                  </a:lnTo>
                  <a:lnTo>
                    <a:pt x="29273" y="27051"/>
                  </a:lnTo>
                  <a:lnTo>
                    <a:pt x="29629" y="26035"/>
                  </a:lnTo>
                  <a:lnTo>
                    <a:pt x="29908" y="25781"/>
                  </a:lnTo>
                  <a:lnTo>
                    <a:pt x="29768" y="27051"/>
                  </a:lnTo>
                  <a:lnTo>
                    <a:pt x="29641" y="27940"/>
                  </a:lnTo>
                  <a:lnTo>
                    <a:pt x="29400" y="28702"/>
                  </a:lnTo>
                  <a:lnTo>
                    <a:pt x="30543" y="26162"/>
                  </a:lnTo>
                  <a:lnTo>
                    <a:pt x="30810" y="25781"/>
                  </a:lnTo>
                  <a:lnTo>
                    <a:pt x="31089" y="25400"/>
                  </a:lnTo>
                  <a:lnTo>
                    <a:pt x="32258" y="23749"/>
                  </a:lnTo>
                  <a:lnTo>
                    <a:pt x="32435" y="23495"/>
                  </a:lnTo>
                  <a:lnTo>
                    <a:pt x="32512" y="24384"/>
                  </a:lnTo>
                  <a:lnTo>
                    <a:pt x="32626" y="27178"/>
                  </a:lnTo>
                  <a:lnTo>
                    <a:pt x="32512" y="27914"/>
                  </a:lnTo>
                  <a:lnTo>
                    <a:pt x="32867" y="29083"/>
                  </a:lnTo>
                  <a:lnTo>
                    <a:pt x="33794" y="23495"/>
                  </a:lnTo>
                  <a:lnTo>
                    <a:pt x="33807" y="23368"/>
                  </a:lnTo>
                  <a:lnTo>
                    <a:pt x="33870" y="22987"/>
                  </a:lnTo>
                  <a:lnTo>
                    <a:pt x="33896" y="22860"/>
                  </a:lnTo>
                  <a:lnTo>
                    <a:pt x="34112" y="21590"/>
                  </a:lnTo>
                  <a:lnTo>
                    <a:pt x="34137" y="25146"/>
                  </a:lnTo>
                  <a:lnTo>
                    <a:pt x="35217" y="26670"/>
                  </a:lnTo>
                  <a:lnTo>
                    <a:pt x="37160" y="24130"/>
                  </a:lnTo>
                  <a:lnTo>
                    <a:pt x="37490" y="28829"/>
                  </a:lnTo>
                  <a:lnTo>
                    <a:pt x="38366" y="24511"/>
                  </a:lnTo>
                  <a:lnTo>
                    <a:pt x="38531" y="30988"/>
                  </a:lnTo>
                  <a:lnTo>
                    <a:pt x="39573" y="24892"/>
                  </a:lnTo>
                  <a:lnTo>
                    <a:pt x="39674" y="25908"/>
                  </a:lnTo>
                  <a:lnTo>
                    <a:pt x="39789" y="28321"/>
                  </a:lnTo>
                  <a:lnTo>
                    <a:pt x="39687" y="28575"/>
                  </a:lnTo>
                  <a:lnTo>
                    <a:pt x="39585" y="29337"/>
                  </a:lnTo>
                  <a:lnTo>
                    <a:pt x="40271" y="31369"/>
                  </a:lnTo>
                  <a:lnTo>
                    <a:pt x="40513" y="31623"/>
                  </a:lnTo>
                  <a:lnTo>
                    <a:pt x="41300" y="27559"/>
                  </a:lnTo>
                  <a:lnTo>
                    <a:pt x="41757" y="27051"/>
                  </a:lnTo>
                  <a:lnTo>
                    <a:pt x="41275" y="30162"/>
                  </a:lnTo>
                  <a:lnTo>
                    <a:pt x="42252" y="27051"/>
                  </a:lnTo>
                  <a:lnTo>
                    <a:pt x="42291" y="26924"/>
                  </a:lnTo>
                  <a:lnTo>
                    <a:pt x="41960" y="30861"/>
                  </a:lnTo>
                  <a:lnTo>
                    <a:pt x="42341" y="30226"/>
                  </a:lnTo>
                  <a:lnTo>
                    <a:pt x="42456" y="28067"/>
                  </a:lnTo>
                  <a:lnTo>
                    <a:pt x="42519" y="27686"/>
                  </a:lnTo>
                  <a:lnTo>
                    <a:pt x="42938" y="26924"/>
                  </a:lnTo>
                  <a:lnTo>
                    <a:pt x="43281" y="26289"/>
                  </a:lnTo>
                  <a:lnTo>
                    <a:pt x="43345" y="30962"/>
                  </a:lnTo>
                  <a:lnTo>
                    <a:pt x="43230" y="31750"/>
                  </a:lnTo>
                  <a:lnTo>
                    <a:pt x="44907" y="29210"/>
                  </a:lnTo>
                  <a:lnTo>
                    <a:pt x="44780" y="29908"/>
                  </a:lnTo>
                  <a:lnTo>
                    <a:pt x="45046" y="29210"/>
                  </a:lnTo>
                  <a:lnTo>
                    <a:pt x="45275" y="28575"/>
                  </a:lnTo>
                  <a:lnTo>
                    <a:pt x="43700" y="35052"/>
                  </a:lnTo>
                  <a:lnTo>
                    <a:pt x="44678" y="32512"/>
                  </a:lnTo>
                  <a:lnTo>
                    <a:pt x="44805" y="31623"/>
                  </a:lnTo>
                  <a:lnTo>
                    <a:pt x="45123" y="30353"/>
                  </a:lnTo>
                  <a:lnTo>
                    <a:pt x="45237" y="29718"/>
                  </a:lnTo>
                  <a:lnTo>
                    <a:pt x="45237" y="31623"/>
                  </a:lnTo>
                  <a:lnTo>
                    <a:pt x="45935" y="31750"/>
                  </a:lnTo>
                  <a:lnTo>
                    <a:pt x="46583" y="30988"/>
                  </a:lnTo>
                  <a:lnTo>
                    <a:pt x="46139" y="33274"/>
                  </a:lnTo>
                  <a:lnTo>
                    <a:pt x="46977" y="33909"/>
                  </a:lnTo>
                  <a:lnTo>
                    <a:pt x="48260" y="32512"/>
                  </a:lnTo>
                  <a:lnTo>
                    <a:pt x="49314" y="32766"/>
                  </a:lnTo>
                  <a:lnTo>
                    <a:pt x="49263" y="32512"/>
                  </a:lnTo>
                  <a:lnTo>
                    <a:pt x="49161" y="32004"/>
                  </a:lnTo>
                  <a:lnTo>
                    <a:pt x="49199" y="30988"/>
                  </a:lnTo>
                  <a:lnTo>
                    <a:pt x="49441" y="29718"/>
                  </a:lnTo>
                  <a:lnTo>
                    <a:pt x="49644" y="28575"/>
                  </a:lnTo>
                  <a:lnTo>
                    <a:pt x="49784" y="27813"/>
                  </a:lnTo>
                  <a:lnTo>
                    <a:pt x="50152" y="27559"/>
                  </a:lnTo>
                  <a:lnTo>
                    <a:pt x="50076" y="28194"/>
                  </a:lnTo>
                  <a:lnTo>
                    <a:pt x="50279" y="27559"/>
                  </a:lnTo>
                  <a:lnTo>
                    <a:pt x="50444" y="27051"/>
                  </a:lnTo>
                  <a:lnTo>
                    <a:pt x="50609" y="27305"/>
                  </a:lnTo>
                  <a:lnTo>
                    <a:pt x="50711" y="27813"/>
                  </a:lnTo>
                  <a:lnTo>
                    <a:pt x="50088" y="30962"/>
                  </a:lnTo>
                  <a:lnTo>
                    <a:pt x="49682" y="32004"/>
                  </a:lnTo>
                  <a:lnTo>
                    <a:pt x="50342" y="30988"/>
                  </a:lnTo>
                  <a:lnTo>
                    <a:pt x="50215" y="32004"/>
                  </a:lnTo>
                  <a:lnTo>
                    <a:pt x="50012" y="32512"/>
                  </a:lnTo>
                  <a:lnTo>
                    <a:pt x="49784" y="33782"/>
                  </a:lnTo>
                  <a:lnTo>
                    <a:pt x="50317" y="31750"/>
                  </a:lnTo>
                  <a:lnTo>
                    <a:pt x="50063" y="37211"/>
                  </a:lnTo>
                  <a:lnTo>
                    <a:pt x="50927" y="33655"/>
                  </a:lnTo>
                  <a:lnTo>
                    <a:pt x="50800" y="34671"/>
                  </a:lnTo>
                  <a:lnTo>
                    <a:pt x="51828" y="34925"/>
                  </a:lnTo>
                  <a:lnTo>
                    <a:pt x="52489" y="33782"/>
                  </a:lnTo>
                  <a:lnTo>
                    <a:pt x="53378" y="33782"/>
                  </a:lnTo>
                  <a:lnTo>
                    <a:pt x="53390" y="33655"/>
                  </a:lnTo>
                  <a:lnTo>
                    <a:pt x="53708" y="31750"/>
                  </a:lnTo>
                  <a:lnTo>
                    <a:pt x="53835" y="30988"/>
                  </a:lnTo>
                  <a:lnTo>
                    <a:pt x="53860" y="30861"/>
                  </a:lnTo>
                  <a:lnTo>
                    <a:pt x="54076" y="31623"/>
                  </a:lnTo>
                  <a:lnTo>
                    <a:pt x="54279" y="30861"/>
                  </a:lnTo>
                  <a:lnTo>
                    <a:pt x="54711" y="29210"/>
                  </a:lnTo>
                  <a:lnTo>
                    <a:pt x="55194" y="30226"/>
                  </a:lnTo>
                  <a:lnTo>
                    <a:pt x="55524" y="32639"/>
                  </a:lnTo>
                  <a:lnTo>
                    <a:pt x="56299" y="32512"/>
                  </a:lnTo>
                  <a:lnTo>
                    <a:pt x="56946" y="31445"/>
                  </a:lnTo>
                  <a:lnTo>
                    <a:pt x="56997" y="31115"/>
                  </a:lnTo>
                  <a:lnTo>
                    <a:pt x="56883" y="30226"/>
                  </a:lnTo>
                  <a:lnTo>
                    <a:pt x="56972" y="29718"/>
                  </a:lnTo>
                  <a:lnTo>
                    <a:pt x="57137" y="29210"/>
                  </a:lnTo>
                  <a:lnTo>
                    <a:pt x="57378" y="28448"/>
                  </a:lnTo>
                  <a:lnTo>
                    <a:pt x="57162" y="29895"/>
                  </a:lnTo>
                  <a:lnTo>
                    <a:pt x="57048" y="31102"/>
                  </a:lnTo>
                  <a:lnTo>
                    <a:pt x="57785" y="30988"/>
                  </a:lnTo>
                  <a:lnTo>
                    <a:pt x="57073" y="32766"/>
                  </a:lnTo>
                  <a:lnTo>
                    <a:pt x="58064" y="32512"/>
                  </a:lnTo>
                  <a:lnTo>
                    <a:pt x="58331" y="32512"/>
                  </a:lnTo>
                  <a:lnTo>
                    <a:pt x="59448" y="30988"/>
                  </a:lnTo>
                  <a:lnTo>
                    <a:pt x="59766" y="30568"/>
                  </a:lnTo>
                  <a:lnTo>
                    <a:pt x="59867" y="28702"/>
                  </a:lnTo>
                  <a:lnTo>
                    <a:pt x="59931" y="28448"/>
                  </a:lnTo>
                  <a:lnTo>
                    <a:pt x="60032" y="28067"/>
                  </a:lnTo>
                  <a:lnTo>
                    <a:pt x="60299" y="27559"/>
                  </a:lnTo>
                  <a:lnTo>
                    <a:pt x="60223" y="29718"/>
                  </a:lnTo>
                  <a:lnTo>
                    <a:pt x="60109" y="30353"/>
                  </a:lnTo>
                  <a:lnTo>
                    <a:pt x="59994" y="30734"/>
                  </a:lnTo>
                  <a:lnTo>
                    <a:pt x="61582" y="27559"/>
                  </a:lnTo>
                  <a:lnTo>
                    <a:pt x="61849" y="27051"/>
                  </a:lnTo>
                  <a:lnTo>
                    <a:pt x="61912" y="26924"/>
                  </a:lnTo>
                  <a:lnTo>
                    <a:pt x="61709" y="38989"/>
                  </a:lnTo>
                  <a:lnTo>
                    <a:pt x="63525" y="33896"/>
                  </a:lnTo>
                  <a:lnTo>
                    <a:pt x="63652" y="33655"/>
                  </a:lnTo>
                  <a:lnTo>
                    <a:pt x="65036" y="31115"/>
                  </a:lnTo>
                  <a:lnTo>
                    <a:pt x="65455" y="31750"/>
                  </a:lnTo>
                  <a:lnTo>
                    <a:pt x="64604" y="32893"/>
                  </a:lnTo>
                  <a:lnTo>
                    <a:pt x="64528" y="34798"/>
                  </a:lnTo>
                  <a:lnTo>
                    <a:pt x="66167" y="31115"/>
                  </a:lnTo>
                  <a:lnTo>
                    <a:pt x="66382" y="30607"/>
                  </a:lnTo>
                  <a:lnTo>
                    <a:pt x="66217" y="35687"/>
                  </a:lnTo>
                  <a:lnTo>
                    <a:pt x="67640" y="32893"/>
                  </a:lnTo>
                  <a:lnTo>
                    <a:pt x="67106" y="40894"/>
                  </a:lnTo>
                  <a:lnTo>
                    <a:pt x="70269" y="32893"/>
                  </a:lnTo>
                  <a:lnTo>
                    <a:pt x="70319" y="32766"/>
                  </a:lnTo>
                  <a:lnTo>
                    <a:pt x="70497" y="37973"/>
                  </a:lnTo>
                  <a:lnTo>
                    <a:pt x="70726" y="36195"/>
                  </a:lnTo>
                  <a:lnTo>
                    <a:pt x="71297" y="34417"/>
                  </a:lnTo>
                  <a:lnTo>
                    <a:pt x="71132" y="35560"/>
                  </a:lnTo>
                  <a:lnTo>
                    <a:pt x="71323" y="35052"/>
                  </a:lnTo>
                  <a:lnTo>
                    <a:pt x="72161" y="34417"/>
                  </a:lnTo>
                  <a:lnTo>
                    <a:pt x="73837" y="33147"/>
                  </a:lnTo>
                  <a:lnTo>
                    <a:pt x="75323" y="38481"/>
                  </a:lnTo>
                  <a:lnTo>
                    <a:pt x="77241" y="40386"/>
                  </a:lnTo>
                  <a:lnTo>
                    <a:pt x="77965" y="41021"/>
                  </a:lnTo>
                  <a:lnTo>
                    <a:pt x="79006" y="33147"/>
                  </a:lnTo>
                  <a:lnTo>
                    <a:pt x="79057" y="32766"/>
                  </a:lnTo>
                  <a:lnTo>
                    <a:pt x="79286" y="30988"/>
                  </a:lnTo>
                  <a:lnTo>
                    <a:pt x="79375" y="32258"/>
                  </a:lnTo>
                  <a:lnTo>
                    <a:pt x="79476" y="35941"/>
                  </a:lnTo>
                  <a:lnTo>
                    <a:pt x="78727" y="38862"/>
                  </a:lnTo>
                  <a:lnTo>
                    <a:pt x="81026" y="35052"/>
                  </a:lnTo>
                  <a:lnTo>
                    <a:pt x="82029" y="39624"/>
                  </a:lnTo>
                  <a:lnTo>
                    <a:pt x="84201" y="36449"/>
                  </a:lnTo>
                  <a:lnTo>
                    <a:pt x="84048" y="36957"/>
                  </a:lnTo>
                  <a:lnTo>
                    <a:pt x="83934" y="37465"/>
                  </a:lnTo>
                  <a:lnTo>
                    <a:pt x="83807" y="38227"/>
                  </a:lnTo>
                  <a:lnTo>
                    <a:pt x="83642" y="38100"/>
                  </a:lnTo>
                  <a:lnTo>
                    <a:pt x="83578" y="40640"/>
                  </a:lnTo>
                  <a:lnTo>
                    <a:pt x="84797" y="38608"/>
                  </a:lnTo>
                  <a:lnTo>
                    <a:pt x="84924" y="38227"/>
                  </a:lnTo>
                  <a:lnTo>
                    <a:pt x="85229" y="36449"/>
                  </a:lnTo>
                  <a:lnTo>
                    <a:pt x="85394" y="36830"/>
                  </a:lnTo>
                  <a:lnTo>
                    <a:pt x="85166" y="37630"/>
                  </a:lnTo>
                  <a:lnTo>
                    <a:pt x="85051" y="40894"/>
                  </a:lnTo>
                  <a:lnTo>
                    <a:pt x="86296" y="36449"/>
                  </a:lnTo>
                  <a:lnTo>
                    <a:pt x="86334" y="36322"/>
                  </a:lnTo>
                  <a:lnTo>
                    <a:pt x="86093" y="38912"/>
                  </a:lnTo>
                  <a:lnTo>
                    <a:pt x="86207" y="38608"/>
                  </a:lnTo>
                  <a:lnTo>
                    <a:pt x="86753" y="40259"/>
                  </a:lnTo>
                  <a:lnTo>
                    <a:pt x="86906" y="38608"/>
                  </a:lnTo>
                  <a:lnTo>
                    <a:pt x="87020" y="37338"/>
                  </a:lnTo>
                  <a:lnTo>
                    <a:pt x="87388" y="38862"/>
                  </a:lnTo>
                  <a:lnTo>
                    <a:pt x="87985" y="37338"/>
                  </a:lnTo>
                  <a:lnTo>
                    <a:pt x="88392" y="36322"/>
                  </a:lnTo>
                  <a:lnTo>
                    <a:pt x="88569" y="38036"/>
                  </a:lnTo>
                  <a:lnTo>
                    <a:pt x="88519" y="38227"/>
                  </a:lnTo>
                  <a:lnTo>
                    <a:pt x="88468" y="38417"/>
                  </a:lnTo>
                  <a:lnTo>
                    <a:pt x="88379" y="38735"/>
                  </a:lnTo>
                  <a:lnTo>
                    <a:pt x="88582" y="40055"/>
                  </a:lnTo>
                  <a:lnTo>
                    <a:pt x="88646" y="39027"/>
                  </a:lnTo>
                  <a:lnTo>
                    <a:pt x="88633" y="38417"/>
                  </a:lnTo>
                  <a:lnTo>
                    <a:pt x="88582" y="38100"/>
                  </a:lnTo>
                  <a:lnTo>
                    <a:pt x="89052" y="36322"/>
                  </a:lnTo>
                  <a:lnTo>
                    <a:pt x="89395" y="35052"/>
                  </a:lnTo>
                  <a:lnTo>
                    <a:pt x="89420" y="34925"/>
                  </a:lnTo>
                  <a:lnTo>
                    <a:pt x="89344" y="39751"/>
                  </a:lnTo>
                  <a:lnTo>
                    <a:pt x="90195" y="35306"/>
                  </a:lnTo>
                  <a:lnTo>
                    <a:pt x="89369" y="39878"/>
                  </a:lnTo>
                  <a:lnTo>
                    <a:pt x="90551" y="39281"/>
                  </a:lnTo>
                  <a:lnTo>
                    <a:pt x="90665" y="39116"/>
                  </a:lnTo>
                  <a:lnTo>
                    <a:pt x="91376" y="37084"/>
                  </a:lnTo>
                  <a:lnTo>
                    <a:pt x="91020" y="38481"/>
                  </a:lnTo>
                  <a:lnTo>
                    <a:pt x="91452" y="38608"/>
                  </a:lnTo>
                  <a:lnTo>
                    <a:pt x="90970" y="40513"/>
                  </a:lnTo>
                  <a:lnTo>
                    <a:pt x="91427" y="40513"/>
                  </a:lnTo>
                  <a:lnTo>
                    <a:pt x="91871" y="39878"/>
                  </a:lnTo>
                  <a:lnTo>
                    <a:pt x="91998" y="39497"/>
                  </a:lnTo>
                  <a:lnTo>
                    <a:pt x="92290" y="37338"/>
                  </a:lnTo>
                  <a:lnTo>
                    <a:pt x="92138" y="43053"/>
                  </a:lnTo>
                  <a:lnTo>
                    <a:pt x="93586" y="37338"/>
                  </a:lnTo>
                  <a:lnTo>
                    <a:pt x="93649" y="37084"/>
                  </a:lnTo>
                  <a:lnTo>
                    <a:pt x="94107" y="35306"/>
                  </a:lnTo>
                  <a:lnTo>
                    <a:pt x="94195" y="34925"/>
                  </a:lnTo>
                  <a:lnTo>
                    <a:pt x="94653" y="33147"/>
                  </a:lnTo>
                  <a:lnTo>
                    <a:pt x="93891" y="40259"/>
                  </a:lnTo>
                  <a:lnTo>
                    <a:pt x="95592" y="37973"/>
                  </a:lnTo>
                  <a:lnTo>
                    <a:pt x="96812" y="36830"/>
                  </a:lnTo>
                  <a:lnTo>
                    <a:pt x="96926" y="36703"/>
                  </a:lnTo>
                  <a:lnTo>
                    <a:pt x="96888" y="36957"/>
                  </a:lnTo>
                  <a:lnTo>
                    <a:pt x="96278" y="40767"/>
                  </a:lnTo>
                  <a:lnTo>
                    <a:pt x="97396" y="39370"/>
                  </a:lnTo>
                  <a:lnTo>
                    <a:pt x="97269" y="37579"/>
                  </a:lnTo>
                  <a:lnTo>
                    <a:pt x="97155" y="36525"/>
                  </a:lnTo>
                  <a:lnTo>
                    <a:pt x="97066" y="35814"/>
                  </a:lnTo>
                  <a:lnTo>
                    <a:pt x="97155" y="36525"/>
                  </a:lnTo>
                  <a:lnTo>
                    <a:pt x="98082" y="35814"/>
                  </a:lnTo>
                  <a:lnTo>
                    <a:pt x="98425" y="35560"/>
                  </a:lnTo>
                  <a:lnTo>
                    <a:pt x="97929" y="38328"/>
                  </a:lnTo>
                  <a:lnTo>
                    <a:pt x="98882" y="35560"/>
                  </a:lnTo>
                  <a:lnTo>
                    <a:pt x="99021" y="35179"/>
                  </a:lnTo>
                  <a:lnTo>
                    <a:pt x="99910" y="36449"/>
                  </a:lnTo>
                  <a:lnTo>
                    <a:pt x="100037" y="37211"/>
                  </a:lnTo>
                  <a:lnTo>
                    <a:pt x="99415" y="38481"/>
                  </a:lnTo>
                  <a:lnTo>
                    <a:pt x="99174" y="39243"/>
                  </a:lnTo>
                  <a:lnTo>
                    <a:pt x="100609" y="37465"/>
                  </a:lnTo>
                  <a:lnTo>
                    <a:pt x="101219" y="40005"/>
                  </a:lnTo>
                  <a:lnTo>
                    <a:pt x="102603" y="37630"/>
                  </a:lnTo>
                  <a:lnTo>
                    <a:pt x="102628" y="37465"/>
                  </a:lnTo>
                  <a:lnTo>
                    <a:pt x="102793" y="35179"/>
                  </a:lnTo>
                  <a:lnTo>
                    <a:pt x="102870" y="34798"/>
                  </a:lnTo>
                  <a:lnTo>
                    <a:pt x="103733" y="33147"/>
                  </a:lnTo>
                  <a:lnTo>
                    <a:pt x="104330" y="32004"/>
                  </a:lnTo>
                  <a:lnTo>
                    <a:pt x="104470" y="31750"/>
                  </a:lnTo>
                  <a:lnTo>
                    <a:pt x="104343" y="32004"/>
                  </a:lnTo>
                  <a:lnTo>
                    <a:pt x="103403" y="36068"/>
                  </a:lnTo>
                  <a:lnTo>
                    <a:pt x="105460" y="31750"/>
                  </a:lnTo>
                  <a:lnTo>
                    <a:pt x="103644" y="39370"/>
                  </a:lnTo>
                  <a:lnTo>
                    <a:pt x="103886" y="38823"/>
                  </a:lnTo>
                  <a:lnTo>
                    <a:pt x="104114" y="38100"/>
                  </a:lnTo>
                  <a:lnTo>
                    <a:pt x="104381" y="36576"/>
                  </a:lnTo>
                  <a:lnTo>
                    <a:pt x="104381" y="37973"/>
                  </a:lnTo>
                  <a:lnTo>
                    <a:pt x="103949" y="39497"/>
                  </a:lnTo>
                  <a:lnTo>
                    <a:pt x="104736" y="38481"/>
                  </a:lnTo>
                  <a:lnTo>
                    <a:pt x="104863" y="37973"/>
                  </a:lnTo>
                  <a:lnTo>
                    <a:pt x="104952" y="36576"/>
                  </a:lnTo>
                  <a:lnTo>
                    <a:pt x="104978" y="36068"/>
                  </a:lnTo>
                  <a:lnTo>
                    <a:pt x="105587" y="36322"/>
                  </a:lnTo>
                  <a:lnTo>
                    <a:pt x="105422" y="37312"/>
                  </a:lnTo>
                  <a:lnTo>
                    <a:pt x="105194" y="37846"/>
                  </a:lnTo>
                  <a:lnTo>
                    <a:pt x="104952" y="38862"/>
                  </a:lnTo>
                  <a:lnTo>
                    <a:pt x="105892" y="36068"/>
                  </a:lnTo>
                  <a:lnTo>
                    <a:pt x="106273" y="34925"/>
                  </a:lnTo>
                  <a:lnTo>
                    <a:pt x="106413" y="35306"/>
                  </a:lnTo>
                  <a:lnTo>
                    <a:pt x="106540" y="36449"/>
                  </a:lnTo>
                  <a:lnTo>
                    <a:pt x="106426" y="37312"/>
                  </a:lnTo>
                  <a:lnTo>
                    <a:pt x="107226" y="37211"/>
                  </a:lnTo>
                  <a:lnTo>
                    <a:pt x="107924" y="34925"/>
                  </a:lnTo>
                  <a:lnTo>
                    <a:pt x="108737" y="32258"/>
                  </a:lnTo>
                  <a:lnTo>
                    <a:pt x="109194" y="33655"/>
                  </a:lnTo>
                  <a:lnTo>
                    <a:pt x="109296" y="34671"/>
                  </a:lnTo>
                  <a:lnTo>
                    <a:pt x="108331" y="38735"/>
                  </a:lnTo>
                  <a:lnTo>
                    <a:pt x="109474" y="35814"/>
                  </a:lnTo>
                  <a:lnTo>
                    <a:pt x="108864" y="39751"/>
                  </a:lnTo>
                  <a:lnTo>
                    <a:pt x="109524" y="38735"/>
                  </a:lnTo>
                  <a:lnTo>
                    <a:pt x="109639" y="37973"/>
                  </a:lnTo>
                  <a:lnTo>
                    <a:pt x="109715" y="36703"/>
                  </a:lnTo>
                  <a:lnTo>
                    <a:pt x="110172" y="36830"/>
                  </a:lnTo>
                  <a:lnTo>
                    <a:pt x="110223" y="36703"/>
                  </a:lnTo>
                  <a:lnTo>
                    <a:pt x="110515" y="35814"/>
                  </a:lnTo>
                  <a:lnTo>
                    <a:pt x="111074" y="34163"/>
                  </a:lnTo>
                  <a:lnTo>
                    <a:pt x="111150" y="35687"/>
                  </a:lnTo>
                  <a:lnTo>
                    <a:pt x="110629" y="36957"/>
                  </a:lnTo>
                  <a:lnTo>
                    <a:pt x="111582" y="36474"/>
                  </a:lnTo>
                  <a:lnTo>
                    <a:pt x="111467" y="35433"/>
                  </a:lnTo>
                  <a:lnTo>
                    <a:pt x="111582" y="34493"/>
                  </a:lnTo>
                  <a:lnTo>
                    <a:pt x="111721" y="34163"/>
                  </a:lnTo>
                  <a:lnTo>
                    <a:pt x="112153" y="33147"/>
                  </a:lnTo>
                  <a:lnTo>
                    <a:pt x="112204" y="32258"/>
                  </a:lnTo>
                  <a:lnTo>
                    <a:pt x="112204" y="31750"/>
                  </a:lnTo>
                  <a:lnTo>
                    <a:pt x="112191" y="30099"/>
                  </a:lnTo>
                  <a:lnTo>
                    <a:pt x="112191" y="29972"/>
                  </a:lnTo>
                  <a:lnTo>
                    <a:pt x="112407" y="30607"/>
                  </a:lnTo>
                  <a:lnTo>
                    <a:pt x="112522" y="31369"/>
                  </a:lnTo>
                  <a:lnTo>
                    <a:pt x="112420" y="31496"/>
                  </a:lnTo>
                  <a:lnTo>
                    <a:pt x="113080" y="31369"/>
                  </a:lnTo>
                  <a:lnTo>
                    <a:pt x="112928" y="33553"/>
                  </a:lnTo>
                  <a:lnTo>
                    <a:pt x="113779" y="31369"/>
                  </a:lnTo>
                  <a:lnTo>
                    <a:pt x="113830" y="31242"/>
                  </a:lnTo>
                  <a:lnTo>
                    <a:pt x="113919" y="33147"/>
                  </a:lnTo>
                  <a:lnTo>
                    <a:pt x="113804" y="33782"/>
                  </a:lnTo>
                  <a:lnTo>
                    <a:pt x="113233" y="36322"/>
                  </a:lnTo>
                  <a:lnTo>
                    <a:pt x="113118" y="37338"/>
                  </a:lnTo>
                  <a:lnTo>
                    <a:pt x="113919" y="34036"/>
                  </a:lnTo>
                  <a:lnTo>
                    <a:pt x="114363" y="36576"/>
                  </a:lnTo>
                  <a:lnTo>
                    <a:pt x="114871" y="34671"/>
                  </a:lnTo>
                  <a:lnTo>
                    <a:pt x="114960" y="34201"/>
                  </a:lnTo>
                  <a:lnTo>
                    <a:pt x="114909" y="34493"/>
                  </a:lnTo>
                  <a:lnTo>
                    <a:pt x="114871" y="34671"/>
                  </a:lnTo>
                  <a:lnTo>
                    <a:pt x="114744" y="35433"/>
                  </a:lnTo>
                  <a:lnTo>
                    <a:pt x="114630" y="36449"/>
                  </a:lnTo>
                  <a:lnTo>
                    <a:pt x="115265" y="33782"/>
                  </a:lnTo>
                  <a:lnTo>
                    <a:pt x="115341" y="34798"/>
                  </a:lnTo>
                  <a:lnTo>
                    <a:pt x="115214" y="35560"/>
                  </a:lnTo>
                  <a:lnTo>
                    <a:pt x="115100" y="36830"/>
                  </a:lnTo>
                  <a:lnTo>
                    <a:pt x="115544" y="37338"/>
                  </a:lnTo>
                  <a:lnTo>
                    <a:pt x="115608" y="33782"/>
                  </a:lnTo>
                  <a:lnTo>
                    <a:pt x="115608" y="33147"/>
                  </a:lnTo>
                  <a:lnTo>
                    <a:pt x="115633" y="31750"/>
                  </a:lnTo>
                  <a:lnTo>
                    <a:pt x="115887" y="33147"/>
                  </a:lnTo>
                  <a:lnTo>
                    <a:pt x="115989" y="34163"/>
                  </a:lnTo>
                  <a:lnTo>
                    <a:pt x="115900" y="34671"/>
                  </a:lnTo>
                  <a:lnTo>
                    <a:pt x="115773" y="35179"/>
                  </a:lnTo>
                  <a:lnTo>
                    <a:pt x="116293" y="36195"/>
                  </a:lnTo>
                  <a:lnTo>
                    <a:pt x="117500" y="33528"/>
                  </a:lnTo>
                  <a:lnTo>
                    <a:pt x="117767" y="34290"/>
                  </a:lnTo>
                  <a:lnTo>
                    <a:pt x="117881" y="35814"/>
                  </a:lnTo>
                  <a:lnTo>
                    <a:pt x="117525" y="38823"/>
                  </a:lnTo>
                  <a:lnTo>
                    <a:pt x="118033" y="38608"/>
                  </a:lnTo>
                  <a:lnTo>
                    <a:pt x="119824" y="34798"/>
                  </a:lnTo>
                  <a:lnTo>
                    <a:pt x="120662" y="35941"/>
                  </a:lnTo>
                  <a:lnTo>
                    <a:pt x="120675" y="34798"/>
                  </a:lnTo>
                  <a:lnTo>
                    <a:pt x="120929" y="33528"/>
                  </a:lnTo>
                  <a:lnTo>
                    <a:pt x="121285" y="31750"/>
                  </a:lnTo>
                  <a:lnTo>
                    <a:pt x="121386" y="31242"/>
                  </a:lnTo>
                  <a:lnTo>
                    <a:pt x="121640" y="29972"/>
                  </a:lnTo>
                  <a:lnTo>
                    <a:pt x="120802" y="38354"/>
                  </a:lnTo>
                  <a:lnTo>
                    <a:pt x="121500" y="36525"/>
                  </a:lnTo>
                  <a:lnTo>
                    <a:pt x="121564" y="36195"/>
                  </a:lnTo>
                  <a:lnTo>
                    <a:pt x="121767" y="35814"/>
                  </a:lnTo>
                  <a:lnTo>
                    <a:pt x="121640" y="36068"/>
                  </a:lnTo>
                  <a:lnTo>
                    <a:pt x="121513" y="36474"/>
                  </a:lnTo>
                  <a:lnTo>
                    <a:pt x="121081" y="38862"/>
                  </a:lnTo>
                  <a:lnTo>
                    <a:pt x="121208" y="38227"/>
                  </a:lnTo>
                  <a:lnTo>
                    <a:pt x="121742" y="39243"/>
                  </a:lnTo>
                  <a:lnTo>
                    <a:pt x="122262" y="38227"/>
                  </a:lnTo>
                  <a:lnTo>
                    <a:pt x="122847" y="37084"/>
                  </a:lnTo>
                  <a:lnTo>
                    <a:pt x="123952" y="35814"/>
                  </a:lnTo>
                  <a:lnTo>
                    <a:pt x="124180" y="35560"/>
                  </a:lnTo>
                  <a:lnTo>
                    <a:pt x="123977" y="36322"/>
                  </a:lnTo>
                  <a:lnTo>
                    <a:pt x="123875" y="37465"/>
                  </a:lnTo>
                  <a:lnTo>
                    <a:pt x="123990" y="38227"/>
                  </a:lnTo>
                  <a:lnTo>
                    <a:pt x="124726" y="37846"/>
                  </a:lnTo>
                  <a:lnTo>
                    <a:pt x="125056" y="38481"/>
                  </a:lnTo>
                  <a:lnTo>
                    <a:pt x="125247" y="37846"/>
                  </a:lnTo>
                  <a:lnTo>
                    <a:pt x="125437" y="37211"/>
                  </a:lnTo>
                  <a:lnTo>
                    <a:pt x="125641" y="37465"/>
                  </a:lnTo>
                  <a:lnTo>
                    <a:pt x="125666" y="37211"/>
                  </a:lnTo>
                  <a:lnTo>
                    <a:pt x="125831" y="35560"/>
                  </a:lnTo>
                  <a:lnTo>
                    <a:pt x="125857" y="35306"/>
                  </a:lnTo>
                  <a:lnTo>
                    <a:pt x="126339" y="38354"/>
                  </a:lnTo>
                  <a:lnTo>
                    <a:pt x="127622" y="37211"/>
                  </a:lnTo>
                  <a:lnTo>
                    <a:pt x="128651" y="36195"/>
                  </a:lnTo>
                  <a:lnTo>
                    <a:pt x="129184" y="38354"/>
                  </a:lnTo>
                  <a:lnTo>
                    <a:pt x="129019" y="38354"/>
                  </a:lnTo>
                  <a:lnTo>
                    <a:pt x="128612" y="39497"/>
                  </a:lnTo>
                  <a:lnTo>
                    <a:pt x="128739" y="39497"/>
                  </a:lnTo>
                  <a:lnTo>
                    <a:pt x="129984" y="38354"/>
                  </a:lnTo>
                  <a:lnTo>
                    <a:pt x="130086" y="37579"/>
                  </a:lnTo>
                  <a:lnTo>
                    <a:pt x="130098" y="36957"/>
                  </a:lnTo>
                  <a:lnTo>
                    <a:pt x="130149" y="36195"/>
                  </a:lnTo>
                  <a:lnTo>
                    <a:pt x="130200" y="35306"/>
                  </a:lnTo>
                  <a:lnTo>
                    <a:pt x="130327" y="34671"/>
                  </a:lnTo>
                  <a:lnTo>
                    <a:pt x="130467" y="34163"/>
                  </a:lnTo>
                  <a:lnTo>
                    <a:pt x="130568" y="33782"/>
                  </a:lnTo>
                  <a:lnTo>
                    <a:pt x="131076" y="32639"/>
                  </a:lnTo>
                  <a:lnTo>
                    <a:pt x="131343" y="32639"/>
                  </a:lnTo>
                  <a:lnTo>
                    <a:pt x="130733" y="33896"/>
                  </a:lnTo>
                  <a:lnTo>
                    <a:pt x="130619" y="37846"/>
                  </a:lnTo>
                  <a:lnTo>
                    <a:pt x="131038" y="35560"/>
                  </a:lnTo>
                  <a:lnTo>
                    <a:pt x="130810" y="39878"/>
                  </a:lnTo>
                  <a:lnTo>
                    <a:pt x="131368" y="35560"/>
                  </a:lnTo>
                  <a:lnTo>
                    <a:pt x="131749" y="32639"/>
                  </a:lnTo>
                  <a:lnTo>
                    <a:pt x="131991" y="30861"/>
                  </a:lnTo>
                  <a:lnTo>
                    <a:pt x="132181" y="33896"/>
                  </a:lnTo>
                  <a:lnTo>
                    <a:pt x="131940" y="35052"/>
                  </a:lnTo>
                  <a:lnTo>
                    <a:pt x="132270" y="34493"/>
                  </a:lnTo>
                  <a:lnTo>
                    <a:pt x="132359" y="34290"/>
                  </a:lnTo>
                  <a:lnTo>
                    <a:pt x="132867" y="32766"/>
                  </a:lnTo>
                  <a:lnTo>
                    <a:pt x="133019" y="33020"/>
                  </a:lnTo>
                  <a:lnTo>
                    <a:pt x="133083" y="33274"/>
                  </a:lnTo>
                  <a:lnTo>
                    <a:pt x="132727" y="35941"/>
                  </a:lnTo>
                  <a:lnTo>
                    <a:pt x="133591" y="32766"/>
                  </a:lnTo>
                  <a:lnTo>
                    <a:pt x="133896" y="31623"/>
                  </a:lnTo>
                  <a:lnTo>
                    <a:pt x="133794" y="33896"/>
                  </a:lnTo>
                  <a:lnTo>
                    <a:pt x="133680" y="34671"/>
                  </a:lnTo>
                  <a:lnTo>
                    <a:pt x="133464" y="35179"/>
                  </a:lnTo>
                  <a:lnTo>
                    <a:pt x="133197" y="35179"/>
                  </a:lnTo>
                  <a:lnTo>
                    <a:pt x="132956" y="35814"/>
                  </a:lnTo>
                  <a:lnTo>
                    <a:pt x="132842" y="36957"/>
                  </a:lnTo>
                  <a:lnTo>
                    <a:pt x="132727" y="39243"/>
                  </a:lnTo>
                  <a:lnTo>
                    <a:pt x="132905" y="38354"/>
                  </a:lnTo>
                  <a:lnTo>
                    <a:pt x="133121" y="38989"/>
                  </a:lnTo>
                  <a:lnTo>
                    <a:pt x="133108" y="38862"/>
                  </a:lnTo>
                  <a:lnTo>
                    <a:pt x="133311" y="39966"/>
                  </a:lnTo>
                  <a:lnTo>
                    <a:pt x="133261" y="39433"/>
                  </a:lnTo>
                  <a:lnTo>
                    <a:pt x="133540" y="40386"/>
                  </a:lnTo>
                  <a:lnTo>
                    <a:pt x="133680" y="38862"/>
                  </a:lnTo>
                  <a:lnTo>
                    <a:pt x="133807" y="38354"/>
                  </a:lnTo>
                  <a:lnTo>
                    <a:pt x="135318" y="32385"/>
                  </a:lnTo>
                  <a:lnTo>
                    <a:pt x="134823" y="38100"/>
                  </a:lnTo>
                  <a:lnTo>
                    <a:pt x="134797" y="38354"/>
                  </a:lnTo>
                  <a:lnTo>
                    <a:pt x="134874" y="38100"/>
                  </a:lnTo>
                  <a:lnTo>
                    <a:pt x="134924" y="37973"/>
                  </a:lnTo>
                  <a:lnTo>
                    <a:pt x="134861" y="38100"/>
                  </a:lnTo>
                  <a:lnTo>
                    <a:pt x="136334" y="33782"/>
                  </a:lnTo>
                  <a:lnTo>
                    <a:pt x="134924" y="37973"/>
                  </a:lnTo>
                  <a:lnTo>
                    <a:pt x="135763" y="36322"/>
                  </a:lnTo>
                  <a:lnTo>
                    <a:pt x="135343" y="38481"/>
                  </a:lnTo>
                  <a:lnTo>
                    <a:pt x="135229" y="41529"/>
                  </a:lnTo>
                  <a:lnTo>
                    <a:pt x="135026" y="42291"/>
                  </a:lnTo>
                  <a:lnTo>
                    <a:pt x="135801" y="39751"/>
                  </a:lnTo>
                  <a:lnTo>
                    <a:pt x="135216" y="44323"/>
                  </a:lnTo>
                  <a:lnTo>
                    <a:pt x="136334" y="40767"/>
                  </a:lnTo>
                  <a:lnTo>
                    <a:pt x="136182" y="41656"/>
                  </a:lnTo>
                  <a:lnTo>
                    <a:pt x="136347" y="41402"/>
                  </a:lnTo>
                  <a:lnTo>
                    <a:pt x="136461" y="41148"/>
                  </a:lnTo>
                  <a:lnTo>
                    <a:pt x="136537" y="40767"/>
                  </a:lnTo>
                  <a:lnTo>
                    <a:pt x="136664" y="40259"/>
                  </a:lnTo>
                  <a:lnTo>
                    <a:pt x="136855" y="39751"/>
                  </a:lnTo>
                  <a:lnTo>
                    <a:pt x="137883" y="36957"/>
                  </a:lnTo>
                  <a:lnTo>
                    <a:pt x="137401" y="44704"/>
                  </a:lnTo>
                  <a:lnTo>
                    <a:pt x="139192" y="40259"/>
                  </a:lnTo>
                  <a:lnTo>
                    <a:pt x="140271" y="38481"/>
                  </a:lnTo>
                  <a:lnTo>
                    <a:pt x="140385" y="38227"/>
                  </a:lnTo>
                  <a:lnTo>
                    <a:pt x="140677" y="36957"/>
                  </a:lnTo>
                  <a:lnTo>
                    <a:pt x="140830" y="36322"/>
                  </a:lnTo>
                  <a:lnTo>
                    <a:pt x="140881" y="36068"/>
                  </a:lnTo>
                  <a:lnTo>
                    <a:pt x="141122" y="35052"/>
                  </a:lnTo>
                  <a:lnTo>
                    <a:pt x="142176" y="33528"/>
                  </a:lnTo>
                  <a:lnTo>
                    <a:pt x="142074" y="35306"/>
                  </a:lnTo>
                  <a:lnTo>
                    <a:pt x="141414" y="36830"/>
                  </a:lnTo>
                  <a:lnTo>
                    <a:pt x="141325" y="37312"/>
                  </a:lnTo>
                  <a:lnTo>
                    <a:pt x="141439" y="38608"/>
                  </a:lnTo>
                  <a:lnTo>
                    <a:pt x="141808" y="38481"/>
                  </a:lnTo>
                  <a:lnTo>
                    <a:pt x="142405" y="37338"/>
                  </a:lnTo>
                  <a:lnTo>
                    <a:pt x="142265" y="37846"/>
                  </a:lnTo>
                  <a:lnTo>
                    <a:pt x="142138" y="38481"/>
                  </a:lnTo>
                  <a:lnTo>
                    <a:pt x="142024" y="40132"/>
                  </a:lnTo>
                  <a:lnTo>
                    <a:pt x="142392" y="39878"/>
                  </a:lnTo>
                  <a:lnTo>
                    <a:pt x="142621" y="38328"/>
                  </a:lnTo>
                  <a:lnTo>
                    <a:pt x="142608" y="37338"/>
                  </a:lnTo>
                  <a:lnTo>
                    <a:pt x="142722" y="36830"/>
                  </a:lnTo>
                  <a:lnTo>
                    <a:pt x="143548" y="33401"/>
                  </a:lnTo>
                  <a:close/>
                </a:path>
                <a:path w="434340" h="81915">
                  <a:moveTo>
                    <a:pt x="143573" y="43065"/>
                  </a:moveTo>
                  <a:lnTo>
                    <a:pt x="143395" y="43383"/>
                  </a:lnTo>
                  <a:lnTo>
                    <a:pt x="143471" y="43522"/>
                  </a:lnTo>
                  <a:lnTo>
                    <a:pt x="143510" y="43332"/>
                  </a:lnTo>
                  <a:lnTo>
                    <a:pt x="143548" y="43180"/>
                  </a:lnTo>
                  <a:close/>
                </a:path>
                <a:path w="434340" h="81915">
                  <a:moveTo>
                    <a:pt x="143611" y="41224"/>
                  </a:moveTo>
                  <a:lnTo>
                    <a:pt x="143421" y="41402"/>
                  </a:lnTo>
                  <a:lnTo>
                    <a:pt x="143332" y="42037"/>
                  </a:lnTo>
                  <a:lnTo>
                    <a:pt x="143611" y="41224"/>
                  </a:lnTo>
                  <a:close/>
                </a:path>
                <a:path w="434340" h="81915">
                  <a:moveTo>
                    <a:pt x="143738" y="42735"/>
                  </a:moveTo>
                  <a:lnTo>
                    <a:pt x="143573" y="43065"/>
                  </a:lnTo>
                  <a:lnTo>
                    <a:pt x="143738" y="42735"/>
                  </a:lnTo>
                  <a:close/>
                </a:path>
                <a:path w="434340" h="81915">
                  <a:moveTo>
                    <a:pt x="144106" y="42049"/>
                  </a:moveTo>
                  <a:lnTo>
                    <a:pt x="143738" y="42735"/>
                  </a:lnTo>
                  <a:lnTo>
                    <a:pt x="143891" y="42862"/>
                  </a:lnTo>
                  <a:lnTo>
                    <a:pt x="144106" y="42049"/>
                  </a:lnTo>
                  <a:close/>
                </a:path>
                <a:path w="434340" h="81915">
                  <a:moveTo>
                    <a:pt x="144703" y="38227"/>
                  </a:moveTo>
                  <a:lnTo>
                    <a:pt x="144691" y="37579"/>
                  </a:lnTo>
                  <a:lnTo>
                    <a:pt x="144348" y="39243"/>
                  </a:lnTo>
                  <a:lnTo>
                    <a:pt x="144221" y="39624"/>
                  </a:lnTo>
                  <a:lnTo>
                    <a:pt x="144094" y="39878"/>
                  </a:lnTo>
                  <a:lnTo>
                    <a:pt x="143611" y="41224"/>
                  </a:lnTo>
                  <a:lnTo>
                    <a:pt x="144106" y="40767"/>
                  </a:lnTo>
                  <a:lnTo>
                    <a:pt x="144703" y="38227"/>
                  </a:lnTo>
                  <a:close/>
                </a:path>
                <a:path w="434340" h="81915">
                  <a:moveTo>
                    <a:pt x="144830" y="36957"/>
                  </a:moveTo>
                  <a:lnTo>
                    <a:pt x="144653" y="37084"/>
                  </a:lnTo>
                  <a:lnTo>
                    <a:pt x="144691" y="37579"/>
                  </a:lnTo>
                  <a:lnTo>
                    <a:pt x="144830" y="36957"/>
                  </a:lnTo>
                  <a:close/>
                </a:path>
                <a:path w="434340" h="81915">
                  <a:moveTo>
                    <a:pt x="145084" y="31369"/>
                  </a:moveTo>
                  <a:lnTo>
                    <a:pt x="143078" y="37846"/>
                  </a:lnTo>
                  <a:lnTo>
                    <a:pt x="143040" y="37973"/>
                  </a:lnTo>
                  <a:lnTo>
                    <a:pt x="142341" y="40894"/>
                  </a:lnTo>
                  <a:lnTo>
                    <a:pt x="141998" y="42037"/>
                  </a:lnTo>
                  <a:lnTo>
                    <a:pt x="142481" y="41224"/>
                  </a:lnTo>
                  <a:lnTo>
                    <a:pt x="143179" y="39497"/>
                  </a:lnTo>
                  <a:lnTo>
                    <a:pt x="143700" y="38608"/>
                  </a:lnTo>
                  <a:lnTo>
                    <a:pt x="143598" y="39878"/>
                  </a:lnTo>
                  <a:lnTo>
                    <a:pt x="143471" y="40386"/>
                  </a:lnTo>
                  <a:lnTo>
                    <a:pt x="143052" y="41148"/>
                  </a:lnTo>
                  <a:lnTo>
                    <a:pt x="142709" y="42291"/>
                  </a:lnTo>
                  <a:lnTo>
                    <a:pt x="143281" y="41529"/>
                  </a:lnTo>
                  <a:lnTo>
                    <a:pt x="143408" y="41402"/>
                  </a:lnTo>
                  <a:lnTo>
                    <a:pt x="143802" y="38481"/>
                  </a:lnTo>
                  <a:lnTo>
                    <a:pt x="143891" y="37846"/>
                  </a:lnTo>
                  <a:lnTo>
                    <a:pt x="144221" y="37312"/>
                  </a:lnTo>
                  <a:lnTo>
                    <a:pt x="144335" y="36830"/>
                  </a:lnTo>
                  <a:lnTo>
                    <a:pt x="145084" y="31369"/>
                  </a:lnTo>
                  <a:close/>
                </a:path>
                <a:path w="434340" h="81915">
                  <a:moveTo>
                    <a:pt x="264109" y="50330"/>
                  </a:moveTo>
                  <a:lnTo>
                    <a:pt x="263906" y="52120"/>
                  </a:lnTo>
                  <a:lnTo>
                    <a:pt x="263982" y="51968"/>
                  </a:lnTo>
                  <a:lnTo>
                    <a:pt x="264109" y="50330"/>
                  </a:lnTo>
                  <a:close/>
                </a:path>
                <a:path w="434340" h="81915">
                  <a:moveTo>
                    <a:pt x="266446" y="64693"/>
                  </a:moveTo>
                  <a:lnTo>
                    <a:pt x="266319" y="63931"/>
                  </a:lnTo>
                  <a:lnTo>
                    <a:pt x="266128" y="63119"/>
                  </a:lnTo>
                  <a:lnTo>
                    <a:pt x="266052" y="64058"/>
                  </a:lnTo>
                  <a:lnTo>
                    <a:pt x="265836" y="64820"/>
                  </a:lnTo>
                  <a:lnTo>
                    <a:pt x="265709" y="65836"/>
                  </a:lnTo>
                  <a:lnTo>
                    <a:pt x="266014" y="66725"/>
                  </a:lnTo>
                  <a:lnTo>
                    <a:pt x="266446" y="64693"/>
                  </a:lnTo>
                  <a:close/>
                </a:path>
                <a:path w="434340" h="81915">
                  <a:moveTo>
                    <a:pt x="277799" y="70662"/>
                  </a:moveTo>
                  <a:lnTo>
                    <a:pt x="277761" y="68961"/>
                  </a:lnTo>
                  <a:lnTo>
                    <a:pt x="277164" y="70535"/>
                  </a:lnTo>
                  <a:lnTo>
                    <a:pt x="277799" y="70662"/>
                  </a:lnTo>
                  <a:close/>
                </a:path>
                <a:path w="434340" h="81915">
                  <a:moveTo>
                    <a:pt x="282168" y="65646"/>
                  </a:moveTo>
                  <a:lnTo>
                    <a:pt x="282143" y="63830"/>
                  </a:lnTo>
                  <a:lnTo>
                    <a:pt x="282067" y="65913"/>
                  </a:lnTo>
                  <a:lnTo>
                    <a:pt x="281393" y="66624"/>
                  </a:lnTo>
                  <a:lnTo>
                    <a:pt x="282168" y="66471"/>
                  </a:lnTo>
                  <a:lnTo>
                    <a:pt x="282168" y="65646"/>
                  </a:lnTo>
                  <a:close/>
                </a:path>
                <a:path w="434340" h="81915">
                  <a:moveTo>
                    <a:pt x="282892" y="62407"/>
                  </a:moveTo>
                  <a:lnTo>
                    <a:pt x="282778" y="61518"/>
                  </a:lnTo>
                  <a:lnTo>
                    <a:pt x="282549" y="60502"/>
                  </a:lnTo>
                  <a:lnTo>
                    <a:pt x="282371" y="63296"/>
                  </a:lnTo>
                  <a:lnTo>
                    <a:pt x="282473" y="63119"/>
                  </a:lnTo>
                  <a:lnTo>
                    <a:pt x="282549" y="62661"/>
                  </a:lnTo>
                  <a:lnTo>
                    <a:pt x="282575" y="62941"/>
                  </a:lnTo>
                  <a:lnTo>
                    <a:pt x="282740" y="62661"/>
                  </a:lnTo>
                  <a:lnTo>
                    <a:pt x="282892" y="62407"/>
                  </a:lnTo>
                  <a:close/>
                </a:path>
                <a:path w="434340" h="81915">
                  <a:moveTo>
                    <a:pt x="283083" y="62026"/>
                  </a:moveTo>
                  <a:lnTo>
                    <a:pt x="282968" y="62407"/>
                  </a:lnTo>
                  <a:lnTo>
                    <a:pt x="283083" y="62915"/>
                  </a:lnTo>
                  <a:lnTo>
                    <a:pt x="283083" y="62026"/>
                  </a:lnTo>
                  <a:close/>
                </a:path>
                <a:path w="434340" h="81915">
                  <a:moveTo>
                    <a:pt x="289267" y="65024"/>
                  </a:moveTo>
                  <a:lnTo>
                    <a:pt x="289140" y="65709"/>
                  </a:lnTo>
                  <a:lnTo>
                    <a:pt x="289267" y="65024"/>
                  </a:lnTo>
                  <a:close/>
                </a:path>
                <a:path w="434340" h="81915">
                  <a:moveTo>
                    <a:pt x="289382" y="64439"/>
                  </a:moveTo>
                  <a:lnTo>
                    <a:pt x="289318" y="63779"/>
                  </a:lnTo>
                  <a:lnTo>
                    <a:pt x="289267" y="65024"/>
                  </a:lnTo>
                  <a:lnTo>
                    <a:pt x="289382" y="64439"/>
                  </a:lnTo>
                  <a:close/>
                </a:path>
                <a:path w="434340" h="81915">
                  <a:moveTo>
                    <a:pt x="297827" y="70027"/>
                  </a:moveTo>
                  <a:lnTo>
                    <a:pt x="297611" y="66852"/>
                  </a:lnTo>
                  <a:lnTo>
                    <a:pt x="297548" y="68376"/>
                  </a:lnTo>
                  <a:lnTo>
                    <a:pt x="297459" y="68884"/>
                  </a:lnTo>
                  <a:lnTo>
                    <a:pt x="297827" y="70027"/>
                  </a:lnTo>
                  <a:close/>
                </a:path>
                <a:path w="434340" h="81915">
                  <a:moveTo>
                    <a:pt x="300570" y="47675"/>
                  </a:moveTo>
                  <a:lnTo>
                    <a:pt x="300405" y="46913"/>
                  </a:lnTo>
                  <a:lnTo>
                    <a:pt x="300456" y="47294"/>
                  </a:lnTo>
                  <a:lnTo>
                    <a:pt x="300570" y="47675"/>
                  </a:lnTo>
                  <a:close/>
                </a:path>
                <a:path w="434340" h="81915">
                  <a:moveTo>
                    <a:pt x="311746" y="69088"/>
                  </a:moveTo>
                  <a:lnTo>
                    <a:pt x="311569" y="69710"/>
                  </a:lnTo>
                  <a:lnTo>
                    <a:pt x="311746" y="69088"/>
                  </a:lnTo>
                  <a:close/>
                </a:path>
                <a:path w="434340" h="81915">
                  <a:moveTo>
                    <a:pt x="313245" y="68491"/>
                  </a:moveTo>
                  <a:lnTo>
                    <a:pt x="313055" y="68834"/>
                  </a:lnTo>
                  <a:lnTo>
                    <a:pt x="313245" y="68491"/>
                  </a:lnTo>
                  <a:close/>
                </a:path>
                <a:path w="434340" h="81915">
                  <a:moveTo>
                    <a:pt x="315772" y="68541"/>
                  </a:moveTo>
                  <a:lnTo>
                    <a:pt x="315137" y="70408"/>
                  </a:lnTo>
                  <a:lnTo>
                    <a:pt x="315404" y="69646"/>
                  </a:lnTo>
                  <a:lnTo>
                    <a:pt x="315582" y="69392"/>
                  </a:lnTo>
                  <a:lnTo>
                    <a:pt x="315709" y="69011"/>
                  </a:lnTo>
                  <a:lnTo>
                    <a:pt x="315772" y="68541"/>
                  </a:lnTo>
                  <a:close/>
                </a:path>
                <a:path w="434340" h="81915">
                  <a:moveTo>
                    <a:pt x="321691" y="66573"/>
                  </a:moveTo>
                  <a:lnTo>
                    <a:pt x="321297" y="67995"/>
                  </a:lnTo>
                  <a:lnTo>
                    <a:pt x="321513" y="67741"/>
                  </a:lnTo>
                  <a:lnTo>
                    <a:pt x="321640" y="67487"/>
                  </a:lnTo>
                  <a:lnTo>
                    <a:pt x="321691" y="66573"/>
                  </a:lnTo>
                  <a:close/>
                </a:path>
                <a:path w="434340" h="81915">
                  <a:moveTo>
                    <a:pt x="321957" y="67233"/>
                  </a:moveTo>
                  <a:lnTo>
                    <a:pt x="321640" y="67602"/>
                  </a:lnTo>
                  <a:lnTo>
                    <a:pt x="321551" y="69392"/>
                  </a:lnTo>
                  <a:lnTo>
                    <a:pt x="321957" y="67233"/>
                  </a:lnTo>
                  <a:close/>
                </a:path>
                <a:path w="434340" h="81915">
                  <a:moveTo>
                    <a:pt x="329971" y="69126"/>
                  </a:moveTo>
                  <a:close/>
                </a:path>
                <a:path w="434340" h="81915">
                  <a:moveTo>
                    <a:pt x="345008" y="50025"/>
                  </a:moveTo>
                  <a:lnTo>
                    <a:pt x="343738" y="50571"/>
                  </a:lnTo>
                  <a:lnTo>
                    <a:pt x="344170" y="53568"/>
                  </a:lnTo>
                  <a:lnTo>
                    <a:pt x="344220" y="52412"/>
                  </a:lnTo>
                  <a:lnTo>
                    <a:pt x="345008" y="50025"/>
                  </a:lnTo>
                  <a:close/>
                </a:path>
                <a:path w="434340" h="81915">
                  <a:moveTo>
                    <a:pt x="346671" y="73710"/>
                  </a:moveTo>
                  <a:lnTo>
                    <a:pt x="346481" y="73507"/>
                  </a:lnTo>
                  <a:lnTo>
                    <a:pt x="346417" y="74726"/>
                  </a:lnTo>
                  <a:lnTo>
                    <a:pt x="346544" y="75107"/>
                  </a:lnTo>
                  <a:lnTo>
                    <a:pt x="346671" y="73710"/>
                  </a:lnTo>
                  <a:close/>
                </a:path>
                <a:path w="434340" h="81915">
                  <a:moveTo>
                    <a:pt x="353123" y="54165"/>
                  </a:moveTo>
                  <a:lnTo>
                    <a:pt x="352679" y="55791"/>
                  </a:lnTo>
                  <a:lnTo>
                    <a:pt x="352806" y="55422"/>
                  </a:lnTo>
                  <a:lnTo>
                    <a:pt x="353123" y="54165"/>
                  </a:lnTo>
                  <a:close/>
                </a:path>
                <a:path w="434340" h="81915">
                  <a:moveTo>
                    <a:pt x="354685" y="50977"/>
                  </a:moveTo>
                  <a:lnTo>
                    <a:pt x="354317" y="50977"/>
                  </a:lnTo>
                  <a:lnTo>
                    <a:pt x="353402" y="51231"/>
                  </a:lnTo>
                  <a:lnTo>
                    <a:pt x="352983" y="53136"/>
                  </a:lnTo>
                  <a:lnTo>
                    <a:pt x="353212" y="52628"/>
                  </a:lnTo>
                  <a:lnTo>
                    <a:pt x="353479" y="51866"/>
                  </a:lnTo>
                  <a:lnTo>
                    <a:pt x="353479" y="52755"/>
                  </a:lnTo>
                  <a:lnTo>
                    <a:pt x="353123" y="54165"/>
                  </a:lnTo>
                  <a:lnTo>
                    <a:pt x="353999" y="52755"/>
                  </a:lnTo>
                  <a:lnTo>
                    <a:pt x="354342" y="51866"/>
                  </a:lnTo>
                  <a:lnTo>
                    <a:pt x="354685" y="50977"/>
                  </a:lnTo>
                  <a:close/>
                </a:path>
                <a:path w="434340" h="81915">
                  <a:moveTo>
                    <a:pt x="359244" y="56553"/>
                  </a:moveTo>
                  <a:lnTo>
                    <a:pt x="358952" y="57962"/>
                  </a:lnTo>
                  <a:lnTo>
                    <a:pt x="359181" y="57708"/>
                  </a:lnTo>
                  <a:lnTo>
                    <a:pt x="359244" y="56553"/>
                  </a:lnTo>
                  <a:close/>
                </a:path>
                <a:path w="434340" h="81915">
                  <a:moveTo>
                    <a:pt x="359625" y="53898"/>
                  </a:moveTo>
                  <a:lnTo>
                    <a:pt x="359359" y="54165"/>
                  </a:lnTo>
                  <a:lnTo>
                    <a:pt x="359244" y="56553"/>
                  </a:lnTo>
                  <a:lnTo>
                    <a:pt x="359473" y="55359"/>
                  </a:lnTo>
                  <a:lnTo>
                    <a:pt x="359448" y="56565"/>
                  </a:lnTo>
                  <a:lnTo>
                    <a:pt x="359537" y="55295"/>
                  </a:lnTo>
                  <a:lnTo>
                    <a:pt x="359625" y="53898"/>
                  </a:lnTo>
                  <a:close/>
                </a:path>
                <a:path w="434340" h="81915">
                  <a:moveTo>
                    <a:pt x="364007" y="75844"/>
                  </a:moveTo>
                  <a:lnTo>
                    <a:pt x="363689" y="76758"/>
                  </a:lnTo>
                  <a:lnTo>
                    <a:pt x="363918" y="76377"/>
                  </a:lnTo>
                  <a:lnTo>
                    <a:pt x="364007" y="75844"/>
                  </a:lnTo>
                  <a:close/>
                </a:path>
                <a:path w="434340" h="81915">
                  <a:moveTo>
                    <a:pt x="366344" y="54914"/>
                  </a:moveTo>
                  <a:lnTo>
                    <a:pt x="366268" y="54660"/>
                  </a:lnTo>
                  <a:lnTo>
                    <a:pt x="366344" y="54914"/>
                  </a:lnTo>
                  <a:close/>
                </a:path>
                <a:path w="434340" h="81915">
                  <a:moveTo>
                    <a:pt x="368477" y="54216"/>
                  </a:moveTo>
                  <a:lnTo>
                    <a:pt x="368300" y="53759"/>
                  </a:lnTo>
                  <a:lnTo>
                    <a:pt x="368300" y="54356"/>
                  </a:lnTo>
                  <a:lnTo>
                    <a:pt x="368477" y="54216"/>
                  </a:lnTo>
                  <a:close/>
                </a:path>
                <a:path w="434340" h="81915">
                  <a:moveTo>
                    <a:pt x="369633" y="77304"/>
                  </a:moveTo>
                  <a:lnTo>
                    <a:pt x="369011" y="76784"/>
                  </a:lnTo>
                  <a:lnTo>
                    <a:pt x="369163" y="77076"/>
                  </a:lnTo>
                  <a:lnTo>
                    <a:pt x="369392" y="77254"/>
                  </a:lnTo>
                  <a:lnTo>
                    <a:pt x="369633" y="77304"/>
                  </a:lnTo>
                  <a:close/>
                </a:path>
                <a:path w="434340" h="81915">
                  <a:moveTo>
                    <a:pt x="372605" y="53619"/>
                  </a:moveTo>
                  <a:lnTo>
                    <a:pt x="372516" y="53797"/>
                  </a:lnTo>
                  <a:lnTo>
                    <a:pt x="372402" y="54368"/>
                  </a:lnTo>
                  <a:lnTo>
                    <a:pt x="372605" y="53619"/>
                  </a:lnTo>
                  <a:close/>
                </a:path>
                <a:path w="434340" h="81915">
                  <a:moveTo>
                    <a:pt x="377380" y="50685"/>
                  </a:moveTo>
                  <a:lnTo>
                    <a:pt x="377355" y="51206"/>
                  </a:lnTo>
                  <a:lnTo>
                    <a:pt x="377342" y="51600"/>
                  </a:lnTo>
                  <a:lnTo>
                    <a:pt x="377329" y="51968"/>
                  </a:lnTo>
                  <a:lnTo>
                    <a:pt x="377355" y="51676"/>
                  </a:lnTo>
                  <a:lnTo>
                    <a:pt x="377380" y="51308"/>
                  </a:lnTo>
                  <a:lnTo>
                    <a:pt x="377380" y="50685"/>
                  </a:lnTo>
                  <a:close/>
                </a:path>
                <a:path w="434340" h="81915">
                  <a:moveTo>
                    <a:pt x="377558" y="75044"/>
                  </a:moveTo>
                  <a:lnTo>
                    <a:pt x="377342" y="75742"/>
                  </a:lnTo>
                  <a:lnTo>
                    <a:pt x="377190" y="76504"/>
                  </a:lnTo>
                  <a:lnTo>
                    <a:pt x="377291" y="77012"/>
                  </a:lnTo>
                  <a:lnTo>
                    <a:pt x="377558" y="75044"/>
                  </a:lnTo>
                  <a:close/>
                </a:path>
                <a:path w="434340" h="81915">
                  <a:moveTo>
                    <a:pt x="381762" y="57759"/>
                  </a:moveTo>
                  <a:close/>
                </a:path>
                <a:path w="434340" h="81915">
                  <a:moveTo>
                    <a:pt x="382422" y="53441"/>
                  </a:moveTo>
                  <a:lnTo>
                    <a:pt x="382282" y="53771"/>
                  </a:lnTo>
                  <a:lnTo>
                    <a:pt x="382422" y="53441"/>
                  </a:lnTo>
                  <a:close/>
                </a:path>
                <a:path w="434340" h="81915">
                  <a:moveTo>
                    <a:pt x="382524" y="75425"/>
                  </a:moveTo>
                  <a:lnTo>
                    <a:pt x="382117" y="76073"/>
                  </a:lnTo>
                  <a:lnTo>
                    <a:pt x="382295" y="75869"/>
                  </a:lnTo>
                  <a:lnTo>
                    <a:pt x="382524" y="75425"/>
                  </a:lnTo>
                  <a:close/>
                </a:path>
                <a:path w="434340" h="81915">
                  <a:moveTo>
                    <a:pt x="382866" y="48818"/>
                  </a:moveTo>
                  <a:lnTo>
                    <a:pt x="381863" y="50723"/>
                  </a:lnTo>
                  <a:lnTo>
                    <a:pt x="381774" y="52793"/>
                  </a:lnTo>
                  <a:lnTo>
                    <a:pt x="381876" y="52501"/>
                  </a:lnTo>
                  <a:lnTo>
                    <a:pt x="381762" y="53136"/>
                  </a:lnTo>
                  <a:lnTo>
                    <a:pt x="381774" y="52793"/>
                  </a:lnTo>
                  <a:lnTo>
                    <a:pt x="381660" y="53136"/>
                  </a:lnTo>
                  <a:lnTo>
                    <a:pt x="381050" y="54914"/>
                  </a:lnTo>
                  <a:lnTo>
                    <a:pt x="382231" y="53644"/>
                  </a:lnTo>
                  <a:lnTo>
                    <a:pt x="382358" y="53136"/>
                  </a:lnTo>
                  <a:lnTo>
                    <a:pt x="382435" y="52501"/>
                  </a:lnTo>
                  <a:lnTo>
                    <a:pt x="382866" y="48818"/>
                  </a:lnTo>
                  <a:close/>
                </a:path>
                <a:path w="434340" h="81915">
                  <a:moveTo>
                    <a:pt x="382905" y="74358"/>
                  </a:moveTo>
                  <a:lnTo>
                    <a:pt x="382879" y="74599"/>
                  </a:lnTo>
                  <a:lnTo>
                    <a:pt x="382905" y="74358"/>
                  </a:lnTo>
                  <a:close/>
                </a:path>
                <a:path w="434340" h="81915">
                  <a:moveTo>
                    <a:pt x="383197" y="74091"/>
                  </a:moveTo>
                  <a:lnTo>
                    <a:pt x="382905" y="74599"/>
                  </a:lnTo>
                  <a:lnTo>
                    <a:pt x="382511" y="75488"/>
                  </a:lnTo>
                  <a:lnTo>
                    <a:pt x="382765" y="75361"/>
                  </a:lnTo>
                  <a:lnTo>
                    <a:pt x="382943" y="76250"/>
                  </a:lnTo>
                  <a:lnTo>
                    <a:pt x="383044" y="75361"/>
                  </a:lnTo>
                  <a:lnTo>
                    <a:pt x="383197" y="74091"/>
                  </a:lnTo>
                  <a:close/>
                </a:path>
                <a:path w="434340" h="81915">
                  <a:moveTo>
                    <a:pt x="384314" y="57962"/>
                  </a:moveTo>
                  <a:lnTo>
                    <a:pt x="384225" y="57327"/>
                  </a:lnTo>
                  <a:lnTo>
                    <a:pt x="384073" y="58724"/>
                  </a:lnTo>
                  <a:lnTo>
                    <a:pt x="384314" y="57962"/>
                  </a:lnTo>
                  <a:close/>
                </a:path>
                <a:path w="434340" h="81915">
                  <a:moveTo>
                    <a:pt x="384568" y="57835"/>
                  </a:moveTo>
                  <a:lnTo>
                    <a:pt x="384517" y="57200"/>
                  </a:lnTo>
                  <a:lnTo>
                    <a:pt x="384454" y="57670"/>
                  </a:lnTo>
                  <a:lnTo>
                    <a:pt x="384568" y="57835"/>
                  </a:lnTo>
                  <a:close/>
                </a:path>
                <a:path w="434340" h="81915">
                  <a:moveTo>
                    <a:pt x="384911" y="55867"/>
                  </a:moveTo>
                  <a:lnTo>
                    <a:pt x="384759" y="55460"/>
                  </a:lnTo>
                  <a:lnTo>
                    <a:pt x="384810" y="55727"/>
                  </a:lnTo>
                  <a:lnTo>
                    <a:pt x="384911" y="55867"/>
                  </a:lnTo>
                  <a:close/>
                </a:path>
                <a:path w="434340" h="81915">
                  <a:moveTo>
                    <a:pt x="386943" y="50723"/>
                  </a:moveTo>
                  <a:lnTo>
                    <a:pt x="386918" y="50342"/>
                  </a:lnTo>
                  <a:lnTo>
                    <a:pt x="386727" y="50723"/>
                  </a:lnTo>
                  <a:lnTo>
                    <a:pt x="386943" y="50723"/>
                  </a:lnTo>
                  <a:close/>
                </a:path>
                <a:path w="434340" h="81915">
                  <a:moveTo>
                    <a:pt x="387083" y="50723"/>
                  </a:moveTo>
                  <a:lnTo>
                    <a:pt x="386943" y="50723"/>
                  </a:lnTo>
                  <a:lnTo>
                    <a:pt x="386981" y="51244"/>
                  </a:lnTo>
                  <a:lnTo>
                    <a:pt x="387083" y="50723"/>
                  </a:lnTo>
                  <a:close/>
                </a:path>
                <a:path w="434340" h="81915">
                  <a:moveTo>
                    <a:pt x="387273" y="73914"/>
                  </a:moveTo>
                  <a:lnTo>
                    <a:pt x="387108" y="73964"/>
                  </a:lnTo>
                  <a:lnTo>
                    <a:pt x="387273" y="73964"/>
                  </a:lnTo>
                  <a:close/>
                </a:path>
                <a:path w="434340" h="81915">
                  <a:moveTo>
                    <a:pt x="388632" y="50088"/>
                  </a:moveTo>
                  <a:lnTo>
                    <a:pt x="388454" y="50342"/>
                  </a:lnTo>
                  <a:lnTo>
                    <a:pt x="388632" y="50088"/>
                  </a:lnTo>
                  <a:close/>
                </a:path>
                <a:path w="434340" h="81915">
                  <a:moveTo>
                    <a:pt x="388797" y="51358"/>
                  </a:moveTo>
                  <a:lnTo>
                    <a:pt x="388378" y="51612"/>
                  </a:lnTo>
                  <a:lnTo>
                    <a:pt x="388416" y="51739"/>
                  </a:lnTo>
                  <a:lnTo>
                    <a:pt x="388594" y="51739"/>
                  </a:lnTo>
                  <a:lnTo>
                    <a:pt x="388797" y="51358"/>
                  </a:lnTo>
                  <a:close/>
                </a:path>
                <a:path w="434340" h="81915">
                  <a:moveTo>
                    <a:pt x="392785" y="54940"/>
                  </a:moveTo>
                  <a:lnTo>
                    <a:pt x="392772" y="54622"/>
                  </a:lnTo>
                  <a:lnTo>
                    <a:pt x="392734" y="54444"/>
                  </a:lnTo>
                  <a:lnTo>
                    <a:pt x="392658" y="54698"/>
                  </a:lnTo>
                  <a:lnTo>
                    <a:pt x="392747" y="54864"/>
                  </a:lnTo>
                  <a:close/>
                </a:path>
                <a:path w="434340" h="81915">
                  <a:moveTo>
                    <a:pt x="394792" y="53898"/>
                  </a:moveTo>
                  <a:lnTo>
                    <a:pt x="394322" y="54660"/>
                  </a:lnTo>
                  <a:lnTo>
                    <a:pt x="394208" y="55168"/>
                  </a:lnTo>
                  <a:lnTo>
                    <a:pt x="394246" y="55359"/>
                  </a:lnTo>
                  <a:lnTo>
                    <a:pt x="394335" y="55714"/>
                  </a:lnTo>
                  <a:lnTo>
                    <a:pt x="394792" y="53898"/>
                  </a:lnTo>
                  <a:close/>
                </a:path>
                <a:path w="434340" h="81915">
                  <a:moveTo>
                    <a:pt x="394982" y="58127"/>
                  </a:moveTo>
                  <a:lnTo>
                    <a:pt x="394855" y="58331"/>
                  </a:lnTo>
                  <a:lnTo>
                    <a:pt x="394728" y="58534"/>
                  </a:lnTo>
                  <a:lnTo>
                    <a:pt x="394703" y="58839"/>
                  </a:lnTo>
                  <a:lnTo>
                    <a:pt x="394843" y="58775"/>
                  </a:lnTo>
                  <a:lnTo>
                    <a:pt x="394931" y="58432"/>
                  </a:lnTo>
                  <a:lnTo>
                    <a:pt x="394982" y="58127"/>
                  </a:lnTo>
                  <a:close/>
                </a:path>
                <a:path w="434340" h="81915">
                  <a:moveTo>
                    <a:pt x="398538" y="55549"/>
                  </a:moveTo>
                  <a:lnTo>
                    <a:pt x="397865" y="57962"/>
                  </a:lnTo>
                  <a:lnTo>
                    <a:pt x="398513" y="57594"/>
                  </a:lnTo>
                  <a:lnTo>
                    <a:pt x="398538" y="55549"/>
                  </a:lnTo>
                  <a:close/>
                </a:path>
                <a:path w="434340" h="81915">
                  <a:moveTo>
                    <a:pt x="398995" y="57327"/>
                  </a:moveTo>
                  <a:lnTo>
                    <a:pt x="398551" y="57581"/>
                  </a:lnTo>
                  <a:lnTo>
                    <a:pt x="398538" y="59182"/>
                  </a:lnTo>
                  <a:lnTo>
                    <a:pt x="398995" y="57327"/>
                  </a:lnTo>
                  <a:close/>
                </a:path>
                <a:path w="434340" h="81915">
                  <a:moveTo>
                    <a:pt x="400113" y="75387"/>
                  </a:moveTo>
                  <a:lnTo>
                    <a:pt x="399580" y="72440"/>
                  </a:lnTo>
                  <a:lnTo>
                    <a:pt x="399402" y="75742"/>
                  </a:lnTo>
                  <a:lnTo>
                    <a:pt x="400113" y="75387"/>
                  </a:lnTo>
                  <a:close/>
                </a:path>
                <a:path w="434340" h="81915">
                  <a:moveTo>
                    <a:pt x="403821" y="59740"/>
                  </a:moveTo>
                  <a:lnTo>
                    <a:pt x="403567" y="59740"/>
                  </a:lnTo>
                  <a:lnTo>
                    <a:pt x="403707" y="59994"/>
                  </a:lnTo>
                  <a:lnTo>
                    <a:pt x="403821" y="59740"/>
                  </a:lnTo>
                  <a:close/>
                </a:path>
                <a:path w="434340" h="81915">
                  <a:moveTo>
                    <a:pt x="409435" y="62852"/>
                  </a:moveTo>
                  <a:lnTo>
                    <a:pt x="409194" y="61722"/>
                  </a:lnTo>
                  <a:lnTo>
                    <a:pt x="409003" y="62826"/>
                  </a:lnTo>
                  <a:lnTo>
                    <a:pt x="409270" y="62585"/>
                  </a:lnTo>
                  <a:lnTo>
                    <a:pt x="409435" y="62852"/>
                  </a:lnTo>
                  <a:close/>
                </a:path>
                <a:path w="434340" h="81915">
                  <a:moveTo>
                    <a:pt x="409536" y="63284"/>
                  </a:moveTo>
                  <a:lnTo>
                    <a:pt x="409511" y="63055"/>
                  </a:lnTo>
                  <a:lnTo>
                    <a:pt x="409486" y="62928"/>
                  </a:lnTo>
                  <a:lnTo>
                    <a:pt x="409536" y="63284"/>
                  </a:lnTo>
                  <a:close/>
                </a:path>
                <a:path w="434340" h="81915">
                  <a:moveTo>
                    <a:pt x="412838" y="67259"/>
                  </a:moveTo>
                  <a:lnTo>
                    <a:pt x="412762" y="67487"/>
                  </a:lnTo>
                  <a:lnTo>
                    <a:pt x="412838" y="67259"/>
                  </a:lnTo>
                  <a:close/>
                </a:path>
                <a:path w="434340" h="81915">
                  <a:moveTo>
                    <a:pt x="413004" y="59055"/>
                  </a:moveTo>
                  <a:lnTo>
                    <a:pt x="412965" y="59359"/>
                  </a:lnTo>
                  <a:lnTo>
                    <a:pt x="412991" y="59207"/>
                  </a:lnTo>
                  <a:lnTo>
                    <a:pt x="413004" y="59055"/>
                  </a:lnTo>
                  <a:close/>
                </a:path>
                <a:path w="434340" h="81915">
                  <a:moveTo>
                    <a:pt x="413054" y="66573"/>
                  </a:moveTo>
                  <a:lnTo>
                    <a:pt x="412889" y="66852"/>
                  </a:lnTo>
                  <a:lnTo>
                    <a:pt x="412838" y="67259"/>
                  </a:lnTo>
                  <a:lnTo>
                    <a:pt x="413054" y="66573"/>
                  </a:lnTo>
                  <a:close/>
                </a:path>
                <a:path w="434340" h="81915">
                  <a:moveTo>
                    <a:pt x="413283" y="64820"/>
                  </a:moveTo>
                  <a:lnTo>
                    <a:pt x="413207" y="63474"/>
                  </a:lnTo>
                  <a:lnTo>
                    <a:pt x="412965" y="65951"/>
                  </a:lnTo>
                  <a:lnTo>
                    <a:pt x="413283" y="64820"/>
                  </a:lnTo>
                  <a:close/>
                </a:path>
                <a:path w="434340" h="81915">
                  <a:moveTo>
                    <a:pt x="415112" y="74650"/>
                  </a:moveTo>
                  <a:lnTo>
                    <a:pt x="415099" y="74930"/>
                  </a:lnTo>
                  <a:lnTo>
                    <a:pt x="415112" y="75145"/>
                  </a:lnTo>
                  <a:lnTo>
                    <a:pt x="415112" y="74688"/>
                  </a:lnTo>
                  <a:close/>
                </a:path>
                <a:path w="434340" h="81915">
                  <a:moveTo>
                    <a:pt x="416890" y="59690"/>
                  </a:moveTo>
                  <a:lnTo>
                    <a:pt x="416445" y="61048"/>
                  </a:lnTo>
                  <a:lnTo>
                    <a:pt x="416572" y="61061"/>
                  </a:lnTo>
                  <a:lnTo>
                    <a:pt x="416661" y="60680"/>
                  </a:lnTo>
                  <a:lnTo>
                    <a:pt x="416763" y="60210"/>
                  </a:lnTo>
                  <a:lnTo>
                    <a:pt x="416890" y="59690"/>
                  </a:lnTo>
                  <a:close/>
                </a:path>
                <a:path w="434340" h="81915">
                  <a:moveTo>
                    <a:pt x="417461" y="72567"/>
                  </a:moveTo>
                  <a:lnTo>
                    <a:pt x="417207" y="71043"/>
                  </a:lnTo>
                  <a:lnTo>
                    <a:pt x="416839" y="73329"/>
                  </a:lnTo>
                  <a:lnTo>
                    <a:pt x="417334" y="73202"/>
                  </a:lnTo>
                  <a:lnTo>
                    <a:pt x="417423" y="72821"/>
                  </a:lnTo>
                  <a:lnTo>
                    <a:pt x="417461" y="72567"/>
                  </a:lnTo>
                  <a:close/>
                </a:path>
                <a:path w="434340" h="81915">
                  <a:moveTo>
                    <a:pt x="420433" y="76060"/>
                  </a:moveTo>
                  <a:lnTo>
                    <a:pt x="420192" y="77317"/>
                  </a:lnTo>
                  <a:lnTo>
                    <a:pt x="420293" y="76809"/>
                  </a:lnTo>
                  <a:lnTo>
                    <a:pt x="420370" y="76415"/>
                  </a:lnTo>
                  <a:lnTo>
                    <a:pt x="420433" y="76073"/>
                  </a:lnTo>
                  <a:close/>
                </a:path>
                <a:path w="434340" h="81915">
                  <a:moveTo>
                    <a:pt x="421601" y="61302"/>
                  </a:moveTo>
                  <a:lnTo>
                    <a:pt x="421500" y="61163"/>
                  </a:lnTo>
                  <a:lnTo>
                    <a:pt x="421017" y="64058"/>
                  </a:lnTo>
                  <a:lnTo>
                    <a:pt x="420789" y="65328"/>
                  </a:lnTo>
                  <a:lnTo>
                    <a:pt x="421030" y="64135"/>
                  </a:lnTo>
                  <a:lnTo>
                    <a:pt x="421208" y="63576"/>
                  </a:lnTo>
                  <a:lnTo>
                    <a:pt x="421335" y="63373"/>
                  </a:lnTo>
                  <a:lnTo>
                    <a:pt x="421398" y="62826"/>
                  </a:lnTo>
                  <a:lnTo>
                    <a:pt x="421500" y="62141"/>
                  </a:lnTo>
                  <a:lnTo>
                    <a:pt x="421601" y="61302"/>
                  </a:lnTo>
                  <a:close/>
                </a:path>
                <a:path w="434340" h="81915">
                  <a:moveTo>
                    <a:pt x="422249" y="77520"/>
                  </a:moveTo>
                  <a:lnTo>
                    <a:pt x="422109" y="77774"/>
                  </a:lnTo>
                  <a:lnTo>
                    <a:pt x="422046" y="78574"/>
                  </a:lnTo>
                  <a:lnTo>
                    <a:pt x="422249" y="77520"/>
                  </a:lnTo>
                  <a:close/>
                </a:path>
                <a:path w="434340" h="81915">
                  <a:moveTo>
                    <a:pt x="422389" y="79425"/>
                  </a:moveTo>
                  <a:lnTo>
                    <a:pt x="422046" y="78574"/>
                  </a:lnTo>
                  <a:lnTo>
                    <a:pt x="421767" y="80060"/>
                  </a:lnTo>
                  <a:lnTo>
                    <a:pt x="422389" y="79425"/>
                  </a:lnTo>
                  <a:close/>
                </a:path>
                <a:path w="434340" h="81915">
                  <a:moveTo>
                    <a:pt x="423773" y="67741"/>
                  </a:moveTo>
                  <a:lnTo>
                    <a:pt x="423252" y="67983"/>
                  </a:lnTo>
                  <a:lnTo>
                    <a:pt x="423125" y="68910"/>
                  </a:lnTo>
                  <a:lnTo>
                    <a:pt x="423773" y="67741"/>
                  </a:lnTo>
                  <a:close/>
                </a:path>
                <a:path w="434340" h="81915">
                  <a:moveTo>
                    <a:pt x="425297" y="66344"/>
                  </a:moveTo>
                  <a:lnTo>
                    <a:pt x="424548" y="68491"/>
                  </a:lnTo>
                  <a:lnTo>
                    <a:pt x="425056" y="67868"/>
                  </a:lnTo>
                  <a:lnTo>
                    <a:pt x="425157" y="67106"/>
                  </a:lnTo>
                  <a:lnTo>
                    <a:pt x="425297" y="66344"/>
                  </a:lnTo>
                  <a:close/>
                </a:path>
                <a:path w="434340" h="81915">
                  <a:moveTo>
                    <a:pt x="428002" y="79235"/>
                  </a:moveTo>
                  <a:lnTo>
                    <a:pt x="427850" y="79260"/>
                  </a:lnTo>
                  <a:lnTo>
                    <a:pt x="428002" y="79235"/>
                  </a:lnTo>
                  <a:close/>
                </a:path>
                <a:path w="434340" h="81915">
                  <a:moveTo>
                    <a:pt x="428332" y="77990"/>
                  </a:moveTo>
                  <a:lnTo>
                    <a:pt x="428180" y="78727"/>
                  </a:lnTo>
                  <a:lnTo>
                    <a:pt x="428104" y="79082"/>
                  </a:lnTo>
                  <a:lnTo>
                    <a:pt x="428002" y="79235"/>
                  </a:lnTo>
                  <a:lnTo>
                    <a:pt x="428167" y="79095"/>
                  </a:lnTo>
                  <a:lnTo>
                    <a:pt x="428244" y="78663"/>
                  </a:lnTo>
                  <a:lnTo>
                    <a:pt x="428320" y="78257"/>
                  </a:lnTo>
                  <a:lnTo>
                    <a:pt x="428332" y="77990"/>
                  </a:lnTo>
                  <a:close/>
                </a:path>
                <a:path w="434340" h="81915">
                  <a:moveTo>
                    <a:pt x="428434" y="78778"/>
                  </a:moveTo>
                  <a:lnTo>
                    <a:pt x="428320" y="78905"/>
                  </a:lnTo>
                  <a:lnTo>
                    <a:pt x="428167" y="79095"/>
                  </a:lnTo>
                  <a:lnTo>
                    <a:pt x="428066" y="79629"/>
                  </a:lnTo>
                  <a:lnTo>
                    <a:pt x="428193" y="79476"/>
                  </a:lnTo>
                  <a:lnTo>
                    <a:pt x="428434" y="78778"/>
                  </a:lnTo>
                  <a:close/>
                </a:path>
                <a:path w="434340" h="81915">
                  <a:moveTo>
                    <a:pt x="429234" y="69646"/>
                  </a:moveTo>
                  <a:lnTo>
                    <a:pt x="429221" y="67233"/>
                  </a:lnTo>
                  <a:lnTo>
                    <a:pt x="428688" y="70916"/>
                  </a:lnTo>
                  <a:lnTo>
                    <a:pt x="428815" y="70916"/>
                  </a:lnTo>
                  <a:lnTo>
                    <a:pt x="428929" y="70027"/>
                  </a:lnTo>
                  <a:lnTo>
                    <a:pt x="429234" y="69646"/>
                  </a:lnTo>
                  <a:close/>
                </a:path>
                <a:path w="434340" h="81915">
                  <a:moveTo>
                    <a:pt x="429437" y="74853"/>
                  </a:moveTo>
                  <a:lnTo>
                    <a:pt x="429196" y="73329"/>
                  </a:lnTo>
                  <a:lnTo>
                    <a:pt x="429145" y="74599"/>
                  </a:lnTo>
                  <a:lnTo>
                    <a:pt x="429437" y="74853"/>
                  </a:lnTo>
                  <a:close/>
                </a:path>
                <a:path w="434340" h="81915">
                  <a:moveTo>
                    <a:pt x="429818" y="70154"/>
                  </a:moveTo>
                  <a:lnTo>
                    <a:pt x="428599" y="73583"/>
                  </a:lnTo>
                  <a:lnTo>
                    <a:pt x="428713" y="71805"/>
                  </a:lnTo>
                  <a:lnTo>
                    <a:pt x="428688" y="70916"/>
                  </a:lnTo>
                  <a:lnTo>
                    <a:pt x="428688" y="70281"/>
                  </a:lnTo>
                  <a:lnTo>
                    <a:pt x="428688" y="69646"/>
                  </a:lnTo>
                  <a:lnTo>
                    <a:pt x="428688" y="69011"/>
                  </a:lnTo>
                  <a:lnTo>
                    <a:pt x="428815" y="67741"/>
                  </a:lnTo>
                  <a:lnTo>
                    <a:pt x="428180" y="69011"/>
                  </a:lnTo>
                  <a:lnTo>
                    <a:pt x="428421" y="67983"/>
                  </a:lnTo>
                  <a:lnTo>
                    <a:pt x="428548" y="66471"/>
                  </a:lnTo>
                  <a:lnTo>
                    <a:pt x="428625" y="66128"/>
                  </a:lnTo>
                  <a:lnTo>
                    <a:pt x="428752" y="66598"/>
                  </a:lnTo>
                  <a:lnTo>
                    <a:pt x="428663" y="65963"/>
                  </a:lnTo>
                  <a:lnTo>
                    <a:pt x="428345" y="63931"/>
                  </a:lnTo>
                  <a:lnTo>
                    <a:pt x="426961" y="69646"/>
                  </a:lnTo>
                  <a:lnTo>
                    <a:pt x="427189" y="66344"/>
                  </a:lnTo>
                  <a:lnTo>
                    <a:pt x="427291" y="66090"/>
                  </a:lnTo>
                  <a:lnTo>
                    <a:pt x="426097" y="67233"/>
                  </a:lnTo>
                  <a:lnTo>
                    <a:pt x="426059" y="67602"/>
                  </a:lnTo>
                  <a:lnTo>
                    <a:pt x="426478" y="68605"/>
                  </a:lnTo>
                  <a:lnTo>
                    <a:pt x="426593" y="69392"/>
                  </a:lnTo>
                  <a:lnTo>
                    <a:pt x="425284" y="72694"/>
                  </a:lnTo>
                  <a:lnTo>
                    <a:pt x="425437" y="70789"/>
                  </a:lnTo>
                  <a:lnTo>
                    <a:pt x="425526" y="69773"/>
                  </a:lnTo>
                  <a:lnTo>
                    <a:pt x="425678" y="67995"/>
                  </a:lnTo>
                  <a:lnTo>
                    <a:pt x="425945" y="64820"/>
                  </a:lnTo>
                  <a:lnTo>
                    <a:pt x="425348" y="67995"/>
                  </a:lnTo>
                  <a:lnTo>
                    <a:pt x="425157" y="67741"/>
                  </a:lnTo>
                  <a:lnTo>
                    <a:pt x="424586" y="69773"/>
                  </a:lnTo>
                  <a:lnTo>
                    <a:pt x="424548" y="68491"/>
                  </a:lnTo>
                  <a:lnTo>
                    <a:pt x="424497" y="66725"/>
                  </a:lnTo>
                  <a:lnTo>
                    <a:pt x="422871" y="70789"/>
                  </a:lnTo>
                  <a:lnTo>
                    <a:pt x="422922" y="70408"/>
                  </a:lnTo>
                  <a:lnTo>
                    <a:pt x="422960" y="70154"/>
                  </a:lnTo>
                  <a:lnTo>
                    <a:pt x="423075" y="69265"/>
                  </a:lnTo>
                  <a:lnTo>
                    <a:pt x="423125" y="68910"/>
                  </a:lnTo>
                  <a:lnTo>
                    <a:pt x="422935" y="69265"/>
                  </a:lnTo>
                  <a:lnTo>
                    <a:pt x="423049" y="68376"/>
                  </a:lnTo>
                  <a:lnTo>
                    <a:pt x="422960" y="68122"/>
                  </a:lnTo>
                  <a:lnTo>
                    <a:pt x="423087" y="68059"/>
                  </a:lnTo>
                  <a:lnTo>
                    <a:pt x="423240" y="67995"/>
                  </a:lnTo>
                  <a:lnTo>
                    <a:pt x="423545" y="65836"/>
                  </a:lnTo>
                  <a:lnTo>
                    <a:pt x="423189" y="67221"/>
                  </a:lnTo>
                  <a:lnTo>
                    <a:pt x="423608" y="63931"/>
                  </a:lnTo>
                  <a:lnTo>
                    <a:pt x="422109" y="70154"/>
                  </a:lnTo>
                  <a:lnTo>
                    <a:pt x="422059" y="69011"/>
                  </a:lnTo>
                  <a:lnTo>
                    <a:pt x="422033" y="68503"/>
                  </a:lnTo>
                  <a:lnTo>
                    <a:pt x="422148" y="66852"/>
                  </a:lnTo>
                  <a:lnTo>
                    <a:pt x="422579" y="64820"/>
                  </a:lnTo>
                  <a:lnTo>
                    <a:pt x="422833" y="66344"/>
                  </a:lnTo>
                  <a:lnTo>
                    <a:pt x="422757" y="64820"/>
                  </a:lnTo>
                  <a:lnTo>
                    <a:pt x="422706" y="63804"/>
                  </a:lnTo>
                  <a:lnTo>
                    <a:pt x="421678" y="68503"/>
                  </a:lnTo>
                  <a:lnTo>
                    <a:pt x="421690" y="68249"/>
                  </a:lnTo>
                  <a:lnTo>
                    <a:pt x="421716" y="67360"/>
                  </a:lnTo>
                  <a:lnTo>
                    <a:pt x="421728" y="67233"/>
                  </a:lnTo>
                  <a:lnTo>
                    <a:pt x="421894" y="62661"/>
                  </a:lnTo>
                  <a:lnTo>
                    <a:pt x="421335" y="63423"/>
                  </a:lnTo>
                  <a:lnTo>
                    <a:pt x="420751" y="67233"/>
                  </a:lnTo>
                  <a:lnTo>
                    <a:pt x="420446" y="65963"/>
                  </a:lnTo>
                  <a:lnTo>
                    <a:pt x="420166" y="64820"/>
                  </a:lnTo>
                  <a:lnTo>
                    <a:pt x="419265" y="65963"/>
                  </a:lnTo>
                  <a:lnTo>
                    <a:pt x="419366" y="65455"/>
                  </a:lnTo>
                  <a:lnTo>
                    <a:pt x="419506" y="64693"/>
                  </a:lnTo>
                  <a:lnTo>
                    <a:pt x="418249" y="63804"/>
                  </a:lnTo>
                  <a:lnTo>
                    <a:pt x="417918" y="62661"/>
                  </a:lnTo>
                  <a:lnTo>
                    <a:pt x="417918" y="61645"/>
                  </a:lnTo>
                  <a:lnTo>
                    <a:pt x="417220" y="65455"/>
                  </a:lnTo>
                  <a:lnTo>
                    <a:pt x="417131" y="65328"/>
                  </a:lnTo>
                  <a:lnTo>
                    <a:pt x="416648" y="64566"/>
                  </a:lnTo>
                  <a:lnTo>
                    <a:pt x="416039" y="65328"/>
                  </a:lnTo>
                  <a:lnTo>
                    <a:pt x="416293" y="63677"/>
                  </a:lnTo>
                  <a:lnTo>
                    <a:pt x="416356" y="63296"/>
                  </a:lnTo>
                  <a:lnTo>
                    <a:pt x="416585" y="62280"/>
                  </a:lnTo>
                  <a:lnTo>
                    <a:pt x="417042" y="61137"/>
                  </a:lnTo>
                  <a:lnTo>
                    <a:pt x="416572" y="61137"/>
                  </a:lnTo>
                  <a:lnTo>
                    <a:pt x="416229" y="62407"/>
                  </a:lnTo>
                  <a:lnTo>
                    <a:pt x="416039" y="62915"/>
                  </a:lnTo>
                  <a:lnTo>
                    <a:pt x="415671" y="63296"/>
                  </a:lnTo>
                  <a:lnTo>
                    <a:pt x="416217" y="60502"/>
                  </a:lnTo>
                  <a:lnTo>
                    <a:pt x="415569" y="60629"/>
                  </a:lnTo>
                  <a:lnTo>
                    <a:pt x="414464" y="63677"/>
                  </a:lnTo>
                  <a:lnTo>
                    <a:pt x="413956" y="61645"/>
                  </a:lnTo>
                  <a:lnTo>
                    <a:pt x="413524" y="64185"/>
                  </a:lnTo>
                  <a:lnTo>
                    <a:pt x="413397" y="69265"/>
                  </a:lnTo>
                  <a:lnTo>
                    <a:pt x="412381" y="70789"/>
                  </a:lnTo>
                  <a:lnTo>
                    <a:pt x="412737" y="68059"/>
                  </a:lnTo>
                  <a:lnTo>
                    <a:pt x="412762" y="67487"/>
                  </a:lnTo>
                  <a:lnTo>
                    <a:pt x="412889" y="64693"/>
                  </a:lnTo>
                  <a:lnTo>
                    <a:pt x="412965" y="64185"/>
                  </a:lnTo>
                  <a:lnTo>
                    <a:pt x="412661" y="64693"/>
                  </a:lnTo>
                  <a:lnTo>
                    <a:pt x="412940" y="63042"/>
                  </a:lnTo>
                  <a:lnTo>
                    <a:pt x="413054" y="62915"/>
                  </a:lnTo>
                  <a:lnTo>
                    <a:pt x="413067" y="63931"/>
                  </a:lnTo>
                  <a:lnTo>
                    <a:pt x="413194" y="63423"/>
                  </a:lnTo>
                  <a:lnTo>
                    <a:pt x="413118" y="62915"/>
                  </a:lnTo>
                  <a:lnTo>
                    <a:pt x="412991" y="62585"/>
                  </a:lnTo>
                  <a:lnTo>
                    <a:pt x="412877" y="61899"/>
                  </a:lnTo>
                  <a:lnTo>
                    <a:pt x="412915" y="59994"/>
                  </a:lnTo>
                  <a:lnTo>
                    <a:pt x="412724" y="61391"/>
                  </a:lnTo>
                  <a:lnTo>
                    <a:pt x="412496" y="62661"/>
                  </a:lnTo>
                  <a:lnTo>
                    <a:pt x="412229" y="62915"/>
                  </a:lnTo>
                  <a:lnTo>
                    <a:pt x="411581" y="63042"/>
                  </a:lnTo>
                  <a:lnTo>
                    <a:pt x="411810" y="62280"/>
                  </a:lnTo>
                  <a:lnTo>
                    <a:pt x="412267" y="60756"/>
                  </a:lnTo>
                  <a:lnTo>
                    <a:pt x="412165" y="59359"/>
                  </a:lnTo>
                  <a:lnTo>
                    <a:pt x="411810" y="60756"/>
                  </a:lnTo>
                  <a:lnTo>
                    <a:pt x="411632" y="59232"/>
                  </a:lnTo>
                  <a:lnTo>
                    <a:pt x="411175" y="62280"/>
                  </a:lnTo>
                  <a:lnTo>
                    <a:pt x="410984" y="62153"/>
                  </a:lnTo>
                  <a:lnTo>
                    <a:pt x="411111" y="61264"/>
                  </a:lnTo>
                  <a:lnTo>
                    <a:pt x="411213" y="59994"/>
                  </a:lnTo>
                  <a:lnTo>
                    <a:pt x="410705" y="61264"/>
                  </a:lnTo>
                  <a:lnTo>
                    <a:pt x="409663" y="60121"/>
                  </a:lnTo>
                  <a:lnTo>
                    <a:pt x="409536" y="63284"/>
                  </a:lnTo>
                  <a:lnTo>
                    <a:pt x="409524" y="63804"/>
                  </a:lnTo>
                  <a:lnTo>
                    <a:pt x="408038" y="66598"/>
                  </a:lnTo>
                  <a:lnTo>
                    <a:pt x="408025" y="66471"/>
                  </a:lnTo>
                  <a:lnTo>
                    <a:pt x="407873" y="64820"/>
                  </a:lnTo>
                  <a:lnTo>
                    <a:pt x="407835" y="64439"/>
                  </a:lnTo>
                  <a:lnTo>
                    <a:pt x="407695" y="62915"/>
                  </a:lnTo>
                  <a:lnTo>
                    <a:pt x="407593" y="61772"/>
                  </a:lnTo>
                  <a:lnTo>
                    <a:pt x="406374" y="62915"/>
                  </a:lnTo>
                  <a:lnTo>
                    <a:pt x="406501" y="61899"/>
                  </a:lnTo>
                  <a:lnTo>
                    <a:pt x="405714" y="62915"/>
                  </a:lnTo>
                  <a:lnTo>
                    <a:pt x="405028" y="62280"/>
                  </a:lnTo>
                  <a:lnTo>
                    <a:pt x="404253" y="64439"/>
                  </a:lnTo>
                  <a:lnTo>
                    <a:pt x="404075" y="64439"/>
                  </a:lnTo>
                  <a:lnTo>
                    <a:pt x="404075" y="63931"/>
                  </a:lnTo>
                  <a:lnTo>
                    <a:pt x="404088" y="63169"/>
                  </a:lnTo>
                  <a:lnTo>
                    <a:pt x="404202" y="62026"/>
                  </a:lnTo>
                  <a:lnTo>
                    <a:pt x="404342" y="61391"/>
                  </a:lnTo>
                  <a:lnTo>
                    <a:pt x="403771" y="62026"/>
                  </a:lnTo>
                  <a:lnTo>
                    <a:pt x="403542" y="63169"/>
                  </a:lnTo>
                  <a:lnTo>
                    <a:pt x="403440" y="62788"/>
                  </a:lnTo>
                  <a:lnTo>
                    <a:pt x="403098" y="61429"/>
                  </a:lnTo>
                  <a:lnTo>
                    <a:pt x="403606" y="60248"/>
                  </a:lnTo>
                  <a:lnTo>
                    <a:pt x="403567" y="59994"/>
                  </a:lnTo>
                  <a:lnTo>
                    <a:pt x="403567" y="59740"/>
                  </a:lnTo>
                  <a:lnTo>
                    <a:pt x="403364" y="59359"/>
                  </a:lnTo>
                  <a:lnTo>
                    <a:pt x="403377" y="57581"/>
                  </a:lnTo>
                  <a:lnTo>
                    <a:pt x="402323" y="60248"/>
                  </a:lnTo>
                  <a:lnTo>
                    <a:pt x="402399" y="59867"/>
                  </a:lnTo>
                  <a:lnTo>
                    <a:pt x="402844" y="57835"/>
                  </a:lnTo>
                  <a:lnTo>
                    <a:pt x="402805" y="57454"/>
                  </a:lnTo>
                  <a:lnTo>
                    <a:pt x="402323" y="56819"/>
                  </a:lnTo>
                  <a:lnTo>
                    <a:pt x="402043" y="57327"/>
                  </a:lnTo>
                  <a:lnTo>
                    <a:pt x="401942" y="59613"/>
                  </a:lnTo>
                  <a:lnTo>
                    <a:pt x="401688" y="59867"/>
                  </a:lnTo>
                  <a:lnTo>
                    <a:pt x="401167" y="59359"/>
                  </a:lnTo>
                  <a:lnTo>
                    <a:pt x="401777" y="56184"/>
                  </a:lnTo>
                  <a:lnTo>
                    <a:pt x="401662" y="54914"/>
                  </a:lnTo>
                  <a:lnTo>
                    <a:pt x="401129" y="51485"/>
                  </a:lnTo>
                  <a:lnTo>
                    <a:pt x="398538" y="62788"/>
                  </a:lnTo>
                  <a:lnTo>
                    <a:pt x="398538" y="60121"/>
                  </a:lnTo>
                  <a:lnTo>
                    <a:pt x="398538" y="59182"/>
                  </a:lnTo>
                  <a:lnTo>
                    <a:pt x="398310" y="60121"/>
                  </a:lnTo>
                  <a:lnTo>
                    <a:pt x="397776" y="59613"/>
                  </a:lnTo>
                  <a:lnTo>
                    <a:pt x="397776" y="59486"/>
                  </a:lnTo>
                  <a:lnTo>
                    <a:pt x="397852" y="54533"/>
                  </a:lnTo>
                  <a:lnTo>
                    <a:pt x="397662" y="54533"/>
                  </a:lnTo>
                  <a:lnTo>
                    <a:pt x="397141" y="52501"/>
                  </a:lnTo>
                  <a:lnTo>
                    <a:pt x="396240" y="59486"/>
                  </a:lnTo>
                  <a:lnTo>
                    <a:pt x="395579" y="58089"/>
                  </a:lnTo>
                  <a:lnTo>
                    <a:pt x="395427" y="59994"/>
                  </a:lnTo>
                  <a:lnTo>
                    <a:pt x="395185" y="62280"/>
                  </a:lnTo>
                  <a:lnTo>
                    <a:pt x="395071" y="62661"/>
                  </a:lnTo>
                  <a:lnTo>
                    <a:pt x="394385" y="63677"/>
                  </a:lnTo>
                  <a:lnTo>
                    <a:pt x="393992" y="63296"/>
                  </a:lnTo>
                  <a:lnTo>
                    <a:pt x="394055" y="61264"/>
                  </a:lnTo>
                  <a:lnTo>
                    <a:pt x="394157" y="60375"/>
                  </a:lnTo>
                  <a:lnTo>
                    <a:pt x="394208" y="59867"/>
                  </a:lnTo>
                  <a:lnTo>
                    <a:pt x="394335" y="58686"/>
                  </a:lnTo>
                  <a:lnTo>
                    <a:pt x="394436" y="58216"/>
                  </a:lnTo>
                  <a:lnTo>
                    <a:pt x="394868" y="57454"/>
                  </a:lnTo>
                  <a:lnTo>
                    <a:pt x="395046" y="57327"/>
                  </a:lnTo>
                  <a:lnTo>
                    <a:pt x="394982" y="58127"/>
                  </a:lnTo>
                  <a:lnTo>
                    <a:pt x="395541" y="57327"/>
                  </a:lnTo>
                  <a:lnTo>
                    <a:pt x="395541" y="57200"/>
                  </a:lnTo>
                  <a:lnTo>
                    <a:pt x="395541" y="57073"/>
                  </a:lnTo>
                  <a:lnTo>
                    <a:pt x="395503" y="55930"/>
                  </a:lnTo>
                  <a:lnTo>
                    <a:pt x="395262" y="57073"/>
                  </a:lnTo>
                  <a:lnTo>
                    <a:pt x="395211" y="56565"/>
                  </a:lnTo>
                  <a:lnTo>
                    <a:pt x="395135" y="55803"/>
                  </a:lnTo>
                  <a:lnTo>
                    <a:pt x="394360" y="55803"/>
                  </a:lnTo>
                  <a:lnTo>
                    <a:pt x="394449" y="56184"/>
                  </a:lnTo>
                  <a:lnTo>
                    <a:pt x="394487" y="56311"/>
                  </a:lnTo>
                  <a:lnTo>
                    <a:pt x="394360" y="55930"/>
                  </a:lnTo>
                  <a:lnTo>
                    <a:pt x="394246" y="55359"/>
                  </a:lnTo>
                  <a:lnTo>
                    <a:pt x="394055" y="54660"/>
                  </a:lnTo>
                  <a:lnTo>
                    <a:pt x="393395" y="56311"/>
                  </a:lnTo>
                  <a:lnTo>
                    <a:pt x="392785" y="55041"/>
                  </a:lnTo>
                  <a:lnTo>
                    <a:pt x="392734" y="57200"/>
                  </a:lnTo>
                  <a:lnTo>
                    <a:pt x="392607" y="57200"/>
                  </a:lnTo>
                  <a:lnTo>
                    <a:pt x="391706" y="55460"/>
                  </a:lnTo>
                  <a:lnTo>
                    <a:pt x="391795" y="59359"/>
                  </a:lnTo>
                  <a:lnTo>
                    <a:pt x="390956" y="59867"/>
                  </a:lnTo>
                  <a:lnTo>
                    <a:pt x="390829" y="58470"/>
                  </a:lnTo>
                  <a:lnTo>
                    <a:pt x="390817" y="58343"/>
                  </a:lnTo>
                  <a:lnTo>
                    <a:pt x="390918" y="57581"/>
                  </a:lnTo>
                  <a:lnTo>
                    <a:pt x="391058" y="57200"/>
                  </a:lnTo>
                  <a:lnTo>
                    <a:pt x="391198" y="56819"/>
                  </a:lnTo>
                  <a:lnTo>
                    <a:pt x="391629" y="55676"/>
                  </a:lnTo>
                  <a:lnTo>
                    <a:pt x="391680" y="55473"/>
                  </a:lnTo>
                  <a:lnTo>
                    <a:pt x="390740" y="56819"/>
                  </a:lnTo>
                  <a:lnTo>
                    <a:pt x="390486" y="55791"/>
                  </a:lnTo>
                  <a:lnTo>
                    <a:pt x="390601" y="55041"/>
                  </a:lnTo>
                  <a:lnTo>
                    <a:pt x="390639" y="54914"/>
                  </a:lnTo>
                  <a:lnTo>
                    <a:pt x="391401" y="52628"/>
                  </a:lnTo>
                  <a:lnTo>
                    <a:pt x="390372" y="54914"/>
                  </a:lnTo>
                  <a:lnTo>
                    <a:pt x="390321" y="52374"/>
                  </a:lnTo>
                  <a:lnTo>
                    <a:pt x="390194" y="50723"/>
                  </a:lnTo>
                  <a:lnTo>
                    <a:pt x="389940" y="50342"/>
                  </a:lnTo>
                  <a:lnTo>
                    <a:pt x="390156" y="49961"/>
                  </a:lnTo>
                  <a:lnTo>
                    <a:pt x="389788" y="49961"/>
                  </a:lnTo>
                  <a:lnTo>
                    <a:pt x="389674" y="52374"/>
                  </a:lnTo>
                  <a:lnTo>
                    <a:pt x="389496" y="51993"/>
                  </a:lnTo>
                  <a:lnTo>
                    <a:pt x="389318" y="51866"/>
                  </a:lnTo>
                  <a:lnTo>
                    <a:pt x="389458" y="50850"/>
                  </a:lnTo>
                  <a:lnTo>
                    <a:pt x="389089" y="52247"/>
                  </a:lnTo>
                  <a:lnTo>
                    <a:pt x="388975" y="55359"/>
                  </a:lnTo>
                  <a:lnTo>
                    <a:pt x="388353" y="57200"/>
                  </a:lnTo>
                  <a:lnTo>
                    <a:pt x="388239" y="56083"/>
                  </a:lnTo>
                  <a:lnTo>
                    <a:pt x="387286" y="58343"/>
                  </a:lnTo>
                  <a:lnTo>
                    <a:pt x="387515" y="56184"/>
                  </a:lnTo>
                  <a:lnTo>
                    <a:pt x="387616" y="55168"/>
                  </a:lnTo>
                  <a:lnTo>
                    <a:pt x="388188" y="56007"/>
                  </a:lnTo>
                  <a:lnTo>
                    <a:pt x="388302" y="56184"/>
                  </a:lnTo>
                  <a:lnTo>
                    <a:pt x="388391" y="56311"/>
                  </a:lnTo>
                  <a:lnTo>
                    <a:pt x="388353" y="55930"/>
                  </a:lnTo>
                  <a:lnTo>
                    <a:pt x="388175" y="54025"/>
                  </a:lnTo>
                  <a:lnTo>
                    <a:pt x="387959" y="51866"/>
                  </a:lnTo>
                  <a:lnTo>
                    <a:pt x="388378" y="51612"/>
                  </a:lnTo>
                  <a:lnTo>
                    <a:pt x="388251" y="49072"/>
                  </a:lnTo>
                  <a:lnTo>
                    <a:pt x="387972" y="47421"/>
                  </a:lnTo>
                  <a:lnTo>
                    <a:pt x="387578" y="54025"/>
                  </a:lnTo>
                  <a:lnTo>
                    <a:pt x="386676" y="53898"/>
                  </a:lnTo>
                  <a:lnTo>
                    <a:pt x="386905" y="52628"/>
                  </a:lnTo>
                  <a:lnTo>
                    <a:pt x="386981" y="51244"/>
                  </a:lnTo>
                  <a:lnTo>
                    <a:pt x="386562" y="53390"/>
                  </a:lnTo>
                  <a:lnTo>
                    <a:pt x="386435" y="53898"/>
                  </a:lnTo>
                  <a:lnTo>
                    <a:pt x="385978" y="55168"/>
                  </a:lnTo>
                  <a:lnTo>
                    <a:pt x="385572" y="53644"/>
                  </a:lnTo>
                  <a:lnTo>
                    <a:pt x="385203" y="56184"/>
                  </a:lnTo>
                  <a:lnTo>
                    <a:pt x="384911" y="55930"/>
                  </a:lnTo>
                  <a:lnTo>
                    <a:pt x="385051" y="56311"/>
                  </a:lnTo>
                  <a:lnTo>
                    <a:pt x="385140" y="56896"/>
                  </a:lnTo>
                  <a:lnTo>
                    <a:pt x="384810" y="58470"/>
                  </a:lnTo>
                  <a:lnTo>
                    <a:pt x="384556" y="58216"/>
                  </a:lnTo>
                  <a:lnTo>
                    <a:pt x="384111" y="58686"/>
                  </a:lnTo>
                  <a:lnTo>
                    <a:pt x="383641" y="60375"/>
                  </a:lnTo>
                  <a:lnTo>
                    <a:pt x="383692" y="59232"/>
                  </a:lnTo>
                  <a:lnTo>
                    <a:pt x="383844" y="55803"/>
                  </a:lnTo>
                  <a:lnTo>
                    <a:pt x="383933" y="53644"/>
                  </a:lnTo>
                  <a:lnTo>
                    <a:pt x="383019" y="55803"/>
                  </a:lnTo>
                  <a:lnTo>
                    <a:pt x="382981" y="55422"/>
                  </a:lnTo>
                  <a:lnTo>
                    <a:pt x="383095" y="53555"/>
                  </a:lnTo>
                  <a:lnTo>
                    <a:pt x="383146" y="53390"/>
                  </a:lnTo>
                  <a:lnTo>
                    <a:pt x="383400" y="52374"/>
                  </a:lnTo>
                  <a:lnTo>
                    <a:pt x="383286" y="51358"/>
                  </a:lnTo>
                  <a:lnTo>
                    <a:pt x="382422" y="53441"/>
                  </a:lnTo>
                  <a:lnTo>
                    <a:pt x="382346" y="53746"/>
                  </a:lnTo>
                  <a:lnTo>
                    <a:pt x="382346" y="55930"/>
                  </a:lnTo>
                  <a:lnTo>
                    <a:pt x="381863" y="57454"/>
                  </a:lnTo>
                  <a:lnTo>
                    <a:pt x="381774" y="59232"/>
                  </a:lnTo>
                  <a:lnTo>
                    <a:pt x="381736" y="57835"/>
                  </a:lnTo>
                  <a:lnTo>
                    <a:pt x="381762" y="56946"/>
                  </a:lnTo>
                  <a:lnTo>
                    <a:pt x="381762" y="56540"/>
                  </a:lnTo>
                  <a:lnTo>
                    <a:pt x="381698" y="56692"/>
                  </a:lnTo>
                  <a:lnTo>
                    <a:pt x="381749" y="55549"/>
                  </a:lnTo>
                  <a:lnTo>
                    <a:pt x="381762" y="56540"/>
                  </a:lnTo>
                  <a:lnTo>
                    <a:pt x="382155" y="55549"/>
                  </a:lnTo>
                  <a:lnTo>
                    <a:pt x="382219" y="55422"/>
                  </a:lnTo>
                  <a:lnTo>
                    <a:pt x="382346" y="55930"/>
                  </a:lnTo>
                  <a:lnTo>
                    <a:pt x="382346" y="53746"/>
                  </a:lnTo>
                  <a:lnTo>
                    <a:pt x="381241" y="56819"/>
                  </a:lnTo>
                  <a:lnTo>
                    <a:pt x="381457" y="56896"/>
                  </a:lnTo>
                  <a:lnTo>
                    <a:pt x="380492" y="61264"/>
                  </a:lnTo>
                  <a:lnTo>
                    <a:pt x="380466" y="61010"/>
                  </a:lnTo>
                  <a:lnTo>
                    <a:pt x="380441" y="60756"/>
                  </a:lnTo>
                  <a:lnTo>
                    <a:pt x="380365" y="59994"/>
                  </a:lnTo>
                  <a:lnTo>
                    <a:pt x="380352" y="59867"/>
                  </a:lnTo>
                  <a:lnTo>
                    <a:pt x="380263" y="58851"/>
                  </a:lnTo>
                  <a:lnTo>
                    <a:pt x="380428" y="57327"/>
                  </a:lnTo>
                  <a:lnTo>
                    <a:pt x="380669" y="55549"/>
                  </a:lnTo>
                  <a:lnTo>
                    <a:pt x="381012" y="52882"/>
                  </a:lnTo>
                  <a:lnTo>
                    <a:pt x="380898" y="51739"/>
                  </a:lnTo>
                  <a:lnTo>
                    <a:pt x="380542" y="49707"/>
                  </a:lnTo>
                  <a:lnTo>
                    <a:pt x="379107" y="55549"/>
                  </a:lnTo>
                  <a:lnTo>
                    <a:pt x="378155" y="53898"/>
                  </a:lnTo>
                  <a:lnTo>
                    <a:pt x="378193" y="54025"/>
                  </a:lnTo>
                  <a:lnTo>
                    <a:pt x="378307" y="55359"/>
                  </a:lnTo>
                  <a:lnTo>
                    <a:pt x="377939" y="57327"/>
                  </a:lnTo>
                  <a:lnTo>
                    <a:pt x="377786" y="56184"/>
                  </a:lnTo>
                  <a:lnTo>
                    <a:pt x="377647" y="55168"/>
                  </a:lnTo>
                  <a:lnTo>
                    <a:pt x="377151" y="56184"/>
                  </a:lnTo>
                  <a:lnTo>
                    <a:pt x="377190" y="55930"/>
                  </a:lnTo>
                  <a:lnTo>
                    <a:pt x="377418" y="54406"/>
                  </a:lnTo>
                  <a:lnTo>
                    <a:pt x="377342" y="53517"/>
                  </a:lnTo>
                  <a:lnTo>
                    <a:pt x="377329" y="51993"/>
                  </a:lnTo>
                  <a:lnTo>
                    <a:pt x="377151" y="53517"/>
                  </a:lnTo>
                  <a:lnTo>
                    <a:pt x="376504" y="51739"/>
                  </a:lnTo>
                  <a:lnTo>
                    <a:pt x="375894" y="55930"/>
                  </a:lnTo>
                  <a:lnTo>
                    <a:pt x="375729" y="53136"/>
                  </a:lnTo>
                  <a:lnTo>
                    <a:pt x="374954" y="51866"/>
                  </a:lnTo>
                  <a:lnTo>
                    <a:pt x="373951" y="58851"/>
                  </a:lnTo>
                  <a:lnTo>
                    <a:pt x="373278" y="58089"/>
                  </a:lnTo>
                  <a:lnTo>
                    <a:pt x="373291" y="57454"/>
                  </a:lnTo>
                  <a:lnTo>
                    <a:pt x="373545" y="56438"/>
                  </a:lnTo>
                  <a:lnTo>
                    <a:pt x="373672" y="55930"/>
                  </a:lnTo>
                  <a:lnTo>
                    <a:pt x="373557" y="54787"/>
                  </a:lnTo>
                  <a:lnTo>
                    <a:pt x="373684" y="53898"/>
                  </a:lnTo>
                  <a:lnTo>
                    <a:pt x="373748" y="53771"/>
                  </a:lnTo>
                  <a:lnTo>
                    <a:pt x="374281" y="52755"/>
                  </a:lnTo>
                  <a:lnTo>
                    <a:pt x="373989" y="52755"/>
                  </a:lnTo>
                  <a:lnTo>
                    <a:pt x="373761" y="52374"/>
                  </a:lnTo>
                  <a:lnTo>
                    <a:pt x="373583" y="53771"/>
                  </a:lnTo>
                  <a:lnTo>
                    <a:pt x="373570" y="52501"/>
                  </a:lnTo>
                  <a:lnTo>
                    <a:pt x="372427" y="56438"/>
                  </a:lnTo>
                  <a:lnTo>
                    <a:pt x="372389" y="54406"/>
                  </a:lnTo>
                  <a:lnTo>
                    <a:pt x="372237" y="55041"/>
                  </a:lnTo>
                  <a:lnTo>
                    <a:pt x="372122" y="55676"/>
                  </a:lnTo>
                  <a:lnTo>
                    <a:pt x="371868" y="57454"/>
                  </a:lnTo>
                  <a:lnTo>
                    <a:pt x="371551" y="57200"/>
                  </a:lnTo>
                  <a:lnTo>
                    <a:pt x="371005" y="57581"/>
                  </a:lnTo>
                  <a:lnTo>
                    <a:pt x="371005" y="59867"/>
                  </a:lnTo>
                  <a:lnTo>
                    <a:pt x="370878" y="53390"/>
                  </a:lnTo>
                  <a:lnTo>
                    <a:pt x="368427" y="59994"/>
                  </a:lnTo>
                  <a:lnTo>
                    <a:pt x="368338" y="55676"/>
                  </a:lnTo>
                  <a:lnTo>
                    <a:pt x="368312" y="54406"/>
                  </a:lnTo>
                  <a:lnTo>
                    <a:pt x="367588" y="55041"/>
                  </a:lnTo>
                  <a:lnTo>
                    <a:pt x="366725" y="55549"/>
                  </a:lnTo>
                  <a:lnTo>
                    <a:pt x="366141" y="55676"/>
                  </a:lnTo>
                  <a:lnTo>
                    <a:pt x="366255" y="54660"/>
                  </a:lnTo>
                  <a:lnTo>
                    <a:pt x="365772" y="52882"/>
                  </a:lnTo>
                  <a:lnTo>
                    <a:pt x="365150" y="60756"/>
                  </a:lnTo>
                  <a:lnTo>
                    <a:pt x="365112" y="60629"/>
                  </a:lnTo>
                  <a:lnTo>
                    <a:pt x="364998" y="60248"/>
                  </a:lnTo>
                  <a:lnTo>
                    <a:pt x="364604" y="58851"/>
                  </a:lnTo>
                  <a:lnTo>
                    <a:pt x="364477" y="57670"/>
                  </a:lnTo>
                  <a:lnTo>
                    <a:pt x="364451" y="56184"/>
                  </a:lnTo>
                  <a:lnTo>
                    <a:pt x="364426" y="55168"/>
                  </a:lnTo>
                  <a:lnTo>
                    <a:pt x="365188" y="56819"/>
                  </a:lnTo>
                  <a:lnTo>
                    <a:pt x="365061" y="55524"/>
                  </a:lnTo>
                  <a:lnTo>
                    <a:pt x="365074" y="55168"/>
                  </a:lnTo>
                  <a:lnTo>
                    <a:pt x="365734" y="48691"/>
                  </a:lnTo>
                  <a:lnTo>
                    <a:pt x="363842" y="56184"/>
                  </a:lnTo>
                  <a:lnTo>
                    <a:pt x="363766" y="54279"/>
                  </a:lnTo>
                  <a:lnTo>
                    <a:pt x="363677" y="52247"/>
                  </a:lnTo>
                  <a:lnTo>
                    <a:pt x="363816" y="51993"/>
                  </a:lnTo>
                  <a:lnTo>
                    <a:pt x="363677" y="49453"/>
                  </a:lnTo>
                  <a:lnTo>
                    <a:pt x="362432" y="54279"/>
                  </a:lnTo>
                  <a:lnTo>
                    <a:pt x="361734" y="53644"/>
                  </a:lnTo>
                  <a:lnTo>
                    <a:pt x="361861" y="52628"/>
                  </a:lnTo>
                  <a:lnTo>
                    <a:pt x="361022" y="55714"/>
                  </a:lnTo>
                  <a:lnTo>
                    <a:pt x="360895" y="56083"/>
                  </a:lnTo>
                  <a:lnTo>
                    <a:pt x="359791" y="57073"/>
                  </a:lnTo>
                  <a:lnTo>
                    <a:pt x="359321" y="57581"/>
                  </a:lnTo>
                  <a:lnTo>
                    <a:pt x="359232" y="58216"/>
                  </a:lnTo>
                  <a:lnTo>
                    <a:pt x="358470" y="58851"/>
                  </a:lnTo>
                  <a:lnTo>
                    <a:pt x="358368" y="57200"/>
                  </a:lnTo>
                  <a:lnTo>
                    <a:pt x="358127" y="56184"/>
                  </a:lnTo>
                  <a:lnTo>
                    <a:pt x="358165" y="55422"/>
                  </a:lnTo>
                  <a:lnTo>
                    <a:pt x="358368" y="53263"/>
                  </a:lnTo>
                  <a:lnTo>
                    <a:pt x="359003" y="53136"/>
                  </a:lnTo>
                  <a:lnTo>
                    <a:pt x="359117" y="49453"/>
                  </a:lnTo>
                  <a:lnTo>
                    <a:pt x="358178" y="53136"/>
                  </a:lnTo>
                  <a:lnTo>
                    <a:pt x="357987" y="52628"/>
                  </a:lnTo>
                  <a:lnTo>
                    <a:pt x="358114" y="51231"/>
                  </a:lnTo>
                  <a:lnTo>
                    <a:pt x="358165" y="50850"/>
                  </a:lnTo>
                  <a:lnTo>
                    <a:pt x="357136" y="51358"/>
                  </a:lnTo>
                  <a:lnTo>
                    <a:pt x="356654" y="55422"/>
                  </a:lnTo>
                  <a:lnTo>
                    <a:pt x="355663" y="54914"/>
                  </a:lnTo>
                  <a:lnTo>
                    <a:pt x="355612" y="56311"/>
                  </a:lnTo>
                  <a:lnTo>
                    <a:pt x="354622" y="60248"/>
                  </a:lnTo>
                  <a:lnTo>
                    <a:pt x="354685" y="59740"/>
                  </a:lnTo>
                  <a:lnTo>
                    <a:pt x="354761" y="59105"/>
                  </a:lnTo>
                  <a:lnTo>
                    <a:pt x="354812" y="58724"/>
                  </a:lnTo>
                  <a:lnTo>
                    <a:pt x="355003" y="57200"/>
                  </a:lnTo>
                  <a:lnTo>
                    <a:pt x="355053" y="56819"/>
                  </a:lnTo>
                  <a:lnTo>
                    <a:pt x="355422" y="53898"/>
                  </a:lnTo>
                  <a:lnTo>
                    <a:pt x="354520" y="56819"/>
                  </a:lnTo>
                  <a:lnTo>
                    <a:pt x="354825" y="52755"/>
                  </a:lnTo>
                  <a:lnTo>
                    <a:pt x="354279" y="53771"/>
                  </a:lnTo>
                  <a:lnTo>
                    <a:pt x="353085" y="56565"/>
                  </a:lnTo>
                  <a:lnTo>
                    <a:pt x="352323" y="57200"/>
                  </a:lnTo>
                  <a:lnTo>
                    <a:pt x="352679" y="55791"/>
                  </a:lnTo>
                  <a:lnTo>
                    <a:pt x="351967" y="57200"/>
                  </a:lnTo>
                  <a:lnTo>
                    <a:pt x="351256" y="56946"/>
                  </a:lnTo>
                  <a:lnTo>
                    <a:pt x="351345" y="56184"/>
                  </a:lnTo>
                  <a:lnTo>
                    <a:pt x="351523" y="54787"/>
                  </a:lnTo>
                  <a:lnTo>
                    <a:pt x="352259" y="49072"/>
                  </a:lnTo>
                  <a:lnTo>
                    <a:pt x="349580" y="54787"/>
                  </a:lnTo>
                  <a:lnTo>
                    <a:pt x="349592" y="54152"/>
                  </a:lnTo>
                  <a:lnTo>
                    <a:pt x="349605" y="53517"/>
                  </a:lnTo>
                  <a:lnTo>
                    <a:pt x="349656" y="51358"/>
                  </a:lnTo>
                  <a:lnTo>
                    <a:pt x="349707" y="48564"/>
                  </a:lnTo>
                  <a:lnTo>
                    <a:pt x="348094" y="51358"/>
                  </a:lnTo>
                  <a:lnTo>
                    <a:pt x="347281" y="47040"/>
                  </a:lnTo>
                  <a:lnTo>
                    <a:pt x="345706" y="47294"/>
                  </a:lnTo>
                  <a:lnTo>
                    <a:pt x="345592" y="53517"/>
                  </a:lnTo>
                  <a:lnTo>
                    <a:pt x="345262" y="47421"/>
                  </a:lnTo>
                  <a:lnTo>
                    <a:pt x="345160" y="48463"/>
                  </a:lnTo>
                  <a:lnTo>
                    <a:pt x="344893" y="47307"/>
                  </a:lnTo>
                  <a:lnTo>
                    <a:pt x="345071" y="49479"/>
                  </a:lnTo>
                  <a:lnTo>
                    <a:pt x="344665" y="53898"/>
                  </a:lnTo>
                  <a:lnTo>
                    <a:pt x="344271" y="54152"/>
                  </a:lnTo>
                  <a:lnTo>
                    <a:pt x="344157" y="53644"/>
                  </a:lnTo>
                  <a:lnTo>
                    <a:pt x="343890" y="51993"/>
                  </a:lnTo>
                  <a:lnTo>
                    <a:pt x="343839" y="51739"/>
                  </a:lnTo>
                  <a:lnTo>
                    <a:pt x="343738" y="51104"/>
                  </a:lnTo>
                  <a:lnTo>
                    <a:pt x="343522" y="49834"/>
                  </a:lnTo>
                  <a:lnTo>
                    <a:pt x="343433" y="47802"/>
                  </a:lnTo>
                  <a:lnTo>
                    <a:pt x="343992" y="48310"/>
                  </a:lnTo>
                  <a:lnTo>
                    <a:pt x="344030" y="47802"/>
                  </a:lnTo>
                  <a:lnTo>
                    <a:pt x="344093" y="46913"/>
                  </a:lnTo>
                  <a:lnTo>
                    <a:pt x="343382" y="46405"/>
                  </a:lnTo>
                  <a:lnTo>
                    <a:pt x="343623" y="45643"/>
                  </a:lnTo>
                  <a:lnTo>
                    <a:pt x="343992" y="44500"/>
                  </a:lnTo>
                  <a:lnTo>
                    <a:pt x="343877" y="43230"/>
                  </a:lnTo>
                  <a:lnTo>
                    <a:pt x="343738" y="42468"/>
                  </a:lnTo>
                  <a:lnTo>
                    <a:pt x="343649" y="43865"/>
                  </a:lnTo>
                  <a:lnTo>
                    <a:pt x="343535" y="44881"/>
                  </a:lnTo>
                  <a:lnTo>
                    <a:pt x="343128" y="45643"/>
                  </a:lnTo>
                  <a:lnTo>
                    <a:pt x="342773" y="44754"/>
                  </a:lnTo>
                  <a:lnTo>
                    <a:pt x="342861" y="45643"/>
                  </a:lnTo>
                  <a:lnTo>
                    <a:pt x="342988" y="48056"/>
                  </a:lnTo>
                  <a:lnTo>
                    <a:pt x="341655" y="51104"/>
                  </a:lnTo>
                  <a:lnTo>
                    <a:pt x="341680" y="50977"/>
                  </a:lnTo>
                  <a:lnTo>
                    <a:pt x="341718" y="50596"/>
                  </a:lnTo>
                  <a:lnTo>
                    <a:pt x="341972" y="48437"/>
                  </a:lnTo>
                  <a:lnTo>
                    <a:pt x="342328" y="45516"/>
                  </a:lnTo>
                  <a:lnTo>
                    <a:pt x="342709" y="42341"/>
                  </a:lnTo>
                  <a:lnTo>
                    <a:pt x="341274" y="45516"/>
                  </a:lnTo>
                  <a:lnTo>
                    <a:pt x="341490" y="44754"/>
                  </a:lnTo>
                  <a:lnTo>
                    <a:pt x="341820" y="43611"/>
                  </a:lnTo>
                  <a:lnTo>
                    <a:pt x="341147" y="44754"/>
                  </a:lnTo>
                  <a:lnTo>
                    <a:pt x="339763" y="43357"/>
                  </a:lnTo>
                  <a:lnTo>
                    <a:pt x="338696" y="48437"/>
                  </a:lnTo>
                  <a:lnTo>
                    <a:pt x="338721" y="45897"/>
                  </a:lnTo>
                  <a:lnTo>
                    <a:pt x="339026" y="45516"/>
                  </a:lnTo>
                  <a:lnTo>
                    <a:pt x="337756" y="44627"/>
                  </a:lnTo>
                  <a:lnTo>
                    <a:pt x="335508" y="50596"/>
                  </a:lnTo>
                  <a:lnTo>
                    <a:pt x="335470" y="50469"/>
                  </a:lnTo>
                  <a:lnTo>
                    <a:pt x="335076" y="48691"/>
                  </a:lnTo>
                  <a:lnTo>
                    <a:pt x="334848" y="47675"/>
                  </a:lnTo>
                  <a:lnTo>
                    <a:pt x="334975" y="46266"/>
                  </a:lnTo>
                  <a:lnTo>
                    <a:pt x="335026" y="45897"/>
                  </a:lnTo>
                  <a:lnTo>
                    <a:pt x="334746" y="46266"/>
                  </a:lnTo>
                  <a:lnTo>
                    <a:pt x="334314" y="48691"/>
                  </a:lnTo>
                  <a:lnTo>
                    <a:pt x="334264" y="48183"/>
                  </a:lnTo>
                  <a:lnTo>
                    <a:pt x="334391" y="45643"/>
                  </a:lnTo>
                  <a:lnTo>
                    <a:pt x="334416" y="45516"/>
                  </a:lnTo>
                  <a:lnTo>
                    <a:pt x="333375" y="48183"/>
                  </a:lnTo>
                  <a:lnTo>
                    <a:pt x="333248" y="47675"/>
                  </a:lnTo>
                  <a:lnTo>
                    <a:pt x="333375" y="46266"/>
                  </a:lnTo>
                  <a:lnTo>
                    <a:pt x="333476" y="45897"/>
                  </a:lnTo>
                  <a:lnTo>
                    <a:pt x="333463" y="45262"/>
                  </a:lnTo>
                  <a:lnTo>
                    <a:pt x="332498" y="43357"/>
                  </a:lnTo>
                  <a:lnTo>
                    <a:pt x="331165" y="49580"/>
                  </a:lnTo>
                  <a:lnTo>
                    <a:pt x="329984" y="50469"/>
                  </a:lnTo>
                  <a:lnTo>
                    <a:pt x="329996" y="50342"/>
                  </a:lnTo>
                  <a:lnTo>
                    <a:pt x="330034" y="49961"/>
                  </a:lnTo>
                  <a:lnTo>
                    <a:pt x="330225" y="48056"/>
                  </a:lnTo>
                  <a:lnTo>
                    <a:pt x="330352" y="46786"/>
                  </a:lnTo>
                  <a:lnTo>
                    <a:pt x="330225" y="45516"/>
                  </a:lnTo>
                  <a:lnTo>
                    <a:pt x="329196" y="43611"/>
                  </a:lnTo>
                  <a:lnTo>
                    <a:pt x="329184" y="42849"/>
                  </a:lnTo>
                  <a:lnTo>
                    <a:pt x="327736" y="42214"/>
                  </a:lnTo>
                  <a:lnTo>
                    <a:pt x="326263" y="46405"/>
                  </a:lnTo>
                  <a:lnTo>
                    <a:pt x="324688" y="48056"/>
                  </a:lnTo>
                  <a:lnTo>
                    <a:pt x="324586" y="46786"/>
                  </a:lnTo>
                  <a:lnTo>
                    <a:pt x="324497" y="45770"/>
                  </a:lnTo>
                  <a:lnTo>
                    <a:pt x="324294" y="43103"/>
                  </a:lnTo>
                  <a:lnTo>
                    <a:pt x="321932" y="45770"/>
                  </a:lnTo>
                  <a:lnTo>
                    <a:pt x="320802" y="42849"/>
                  </a:lnTo>
                  <a:lnTo>
                    <a:pt x="320840" y="44119"/>
                  </a:lnTo>
                  <a:lnTo>
                    <a:pt x="320459" y="46266"/>
                  </a:lnTo>
                  <a:lnTo>
                    <a:pt x="320332" y="46532"/>
                  </a:lnTo>
                  <a:lnTo>
                    <a:pt x="320141" y="46786"/>
                  </a:lnTo>
                  <a:lnTo>
                    <a:pt x="319900" y="45897"/>
                  </a:lnTo>
                  <a:lnTo>
                    <a:pt x="318935" y="49961"/>
                  </a:lnTo>
                  <a:lnTo>
                    <a:pt x="318998" y="49326"/>
                  </a:lnTo>
                  <a:lnTo>
                    <a:pt x="319049" y="48945"/>
                  </a:lnTo>
                  <a:lnTo>
                    <a:pt x="319138" y="48056"/>
                  </a:lnTo>
                  <a:lnTo>
                    <a:pt x="319379" y="45770"/>
                  </a:lnTo>
                  <a:lnTo>
                    <a:pt x="319582" y="42722"/>
                  </a:lnTo>
                  <a:lnTo>
                    <a:pt x="319608" y="41706"/>
                  </a:lnTo>
                  <a:lnTo>
                    <a:pt x="318833" y="42722"/>
                  </a:lnTo>
                  <a:lnTo>
                    <a:pt x="318325" y="42595"/>
                  </a:lnTo>
                  <a:lnTo>
                    <a:pt x="317741" y="48056"/>
                  </a:lnTo>
                  <a:lnTo>
                    <a:pt x="317169" y="46024"/>
                  </a:lnTo>
                  <a:lnTo>
                    <a:pt x="316852" y="44881"/>
                  </a:lnTo>
                  <a:lnTo>
                    <a:pt x="315544" y="45389"/>
                  </a:lnTo>
                  <a:lnTo>
                    <a:pt x="314337" y="46024"/>
                  </a:lnTo>
                  <a:lnTo>
                    <a:pt x="313753" y="43484"/>
                  </a:lnTo>
                  <a:lnTo>
                    <a:pt x="313296" y="44754"/>
                  </a:lnTo>
                  <a:lnTo>
                    <a:pt x="312889" y="44754"/>
                  </a:lnTo>
                  <a:lnTo>
                    <a:pt x="312432" y="46024"/>
                  </a:lnTo>
                  <a:lnTo>
                    <a:pt x="312712" y="43103"/>
                  </a:lnTo>
                  <a:lnTo>
                    <a:pt x="312064" y="42468"/>
                  </a:lnTo>
                  <a:lnTo>
                    <a:pt x="311429" y="41833"/>
                  </a:lnTo>
                  <a:lnTo>
                    <a:pt x="310222" y="42468"/>
                  </a:lnTo>
                  <a:lnTo>
                    <a:pt x="310629" y="40436"/>
                  </a:lnTo>
                  <a:lnTo>
                    <a:pt x="309994" y="40182"/>
                  </a:lnTo>
                  <a:lnTo>
                    <a:pt x="309092" y="48818"/>
                  </a:lnTo>
                  <a:lnTo>
                    <a:pt x="308495" y="48945"/>
                  </a:lnTo>
                  <a:lnTo>
                    <a:pt x="308597" y="46532"/>
                  </a:lnTo>
                  <a:lnTo>
                    <a:pt x="308660" y="45262"/>
                  </a:lnTo>
                  <a:lnTo>
                    <a:pt x="308686" y="44500"/>
                  </a:lnTo>
                  <a:lnTo>
                    <a:pt x="307568" y="44500"/>
                  </a:lnTo>
                  <a:lnTo>
                    <a:pt x="306755" y="40563"/>
                  </a:lnTo>
                  <a:lnTo>
                    <a:pt x="305308" y="44500"/>
                  </a:lnTo>
                  <a:lnTo>
                    <a:pt x="305523" y="42595"/>
                  </a:lnTo>
                  <a:lnTo>
                    <a:pt x="305701" y="42341"/>
                  </a:lnTo>
                  <a:lnTo>
                    <a:pt x="305193" y="42214"/>
                  </a:lnTo>
                  <a:lnTo>
                    <a:pt x="304812" y="41325"/>
                  </a:lnTo>
                  <a:lnTo>
                    <a:pt x="303898" y="39166"/>
                  </a:lnTo>
                  <a:lnTo>
                    <a:pt x="303784" y="41630"/>
                  </a:lnTo>
                  <a:lnTo>
                    <a:pt x="303733" y="42722"/>
                  </a:lnTo>
                  <a:lnTo>
                    <a:pt x="303606" y="45262"/>
                  </a:lnTo>
                  <a:lnTo>
                    <a:pt x="303784" y="41630"/>
                  </a:lnTo>
                  <a:lnTo>
                    <a:pt x="301739" y="46532"/>
                  </a:lnTo>
                  <a:lnTo>
                    <a:pt x="302069" y="43611"/>
                  </a:lnTo>
                  <a:lnTo>
                    <a:pt x="301307" y="47040"/>
                  </a:lnTo>
                  <a:lnTo>
                    <a:pt x="301193" y="48056"/>
                  </a:lnTo>
                  <a:lnTo>
                    <a:pt x="301066" y="48437"/>
                  </a:lnTo>
                  <a:lnTo>
                    <a:pt x="300367" y="49326"/>
                  </a:lnTo>
                  <a:lnTo>
                    <a:pt x="300266" y="48945"/>
                  </a:lnTo>
                  <a:lnTo>
                    <a:pt x="300380" y="47167"/>
                  </a:lnTo>
                  <a:lnTo>
                    <a:pt x="300253" y="46609"/>
                  </a:lnTo>
                  <a:lnTo>
                    <a:pt x="300126" y="46151"/>
                  </a:lnTo>
                  <a:lnTo>
                    <a:pt x="299923" y="50342"/>
                  </a:lnTo>
                  <a:lnTo>
                    <a:pt x="299453" y="49072"/>
                  </a:lnTo>
                  <a:lnTo>
                    <a:pt x="299567" y="47802"/>
                  </a:lnTo>
                  <a:lnTo>
                    <a:pt x="299758" y="46913"/>
                  </a:lnTo>
                  <a:lnTo>
                    <a:pt x="299186" y="46659"/>
                  </a:lnTo>
                  <a:lnTo>
                    <a:pt x="299123" y="47802"/>
                  </a:lnTo>
                  <a:lnTo>
                    <a:pt x="298665" y="49834"/>
                  </a:lnTo>
                  <a:lnTo>
                    <a:pt x="298221" y="50977"/>
                  </a:lnTo>
                  <a:lnTo>
                    <a:pt x="298132" y="50723"/>
                  </a:lnTo>
                  <a:lnTo>
                    <a:pt x="297942" y="50088"/>
                  </a:lnTo>
                  <a:lnTo>
                    <a:pt x="297713" y="49326"/>
                  </a:lnTo>
                  <a:lnTo>
                    <a:pt x="297738" y="46405"/>
                  </a:lnTo>
                  <a:lnTo>
                    <a:pt x="297522" y="48056"/>
                  </a:lnTo>
                  <a:lnTo>
                    <a:pt x="297065" y="50088"/>
                  </a:lnTo>
                  <a:lnTo>
                    <a:pt x="296887" y="49580"/>
                  </a:lnTo>
                  <a:lnTo>
                    <a:pt x="297002" y="47675"/>
                  </a:lnTo>
                  <a:lnTo>
                    <a:pt x="296926" y="47040"/>
                  </a:lnTo>
                  <a:lnTo>
                    <a:pt x="296722" y="46532"/>
                  </a:lnTo>
                  <a:lnTo>
                    <a:pt x="296316" y="45542"/>
                  </a:lnTo>
                  <a:lnTo>
                    <a:pt x="296252" y="46380"/>
                  </a:lnTo>
                  <a:lnTo>
                    <a:pt x="296252" y="46532"/>
                  </a:lnTo>
                  <a:lnTo>
                    <a:pt x="296138" y="46329"/>
                  </a:lnTo>
                  <a:lnTo>
                    <a:pt x="295376" y="50723"/>
                  </a:lnTo>
                  <a:lnTo>
                    <a:pt x="295046" y="48564"/>
                  </a:lnTo>
                  <a:lnTo>
                    <a:pt x="294944" y="46024"/>
                  </a:lnTo>
                  <a:lnTo>
                    <a:pt x="295706" y="46151"/>
                  </a:lnTo>
                  <a:lnTo>
                    <a:pt x="296100" y="46316"/>
                  </a:lnTo>
                  <a:lnTo>
                    <a:pt x="296214" y="45643"/>
                  </a:lnTo>
                  <a:lnTo>
                    <a:pt x="296138" y="46329"/>
                  </a:lnTo>
                  <a:lnTo>
                    <a:pt x="296252" y="45567"/>
                  </a:lnTo>
                  <a:lnTo>
                    <a:pt x="296329" y="45389"/>
                  </a:lnTo>
                  <a:lnTo>
                    <a:pt x="296443" y="43865"/>
                  </a:lnTo>
                  <a:lnTo>
                    <a:pt x="295871" y="43357"/>
                  </a:lnTo>
                  <a:lnTo>
                    <a:pt x="296646" y="39674"/>
                  </a:lnTo>
                  <a:lnTo>
                    <a:pt x="294805" y="46024"/>
                  </a:lnTo>
                  <a:lnTo>
                    <a:pt x="294754" y="45897"/>
                  </a:lnTo>
                  <a:lnTo>
                    <a:pt x="294703" y="45770"/>
                  </a:lnTo>
                  <a:lnTo>
                    <a:pt x="294373" y="44983"/>
                  </a:lnTo>
                  <a:lnTo>
                    <a:pt x="294373" y="62788"/>
                  </a:lnTo>
                  <a:lnTo>
                    <a:pt x="294233" y="62661"/>
                  </a:lnTo>
                  <a:lnTo>
                    <a:pt x="293814" y="62661"/>
                  </a:lnTo>
                  <a:lnTo>
                    <a:pt x="293890" y="61391"/>
                  </a:lnTo>
                  <a:lnTo>
                    <a:pt x="293966" y="60756"/>
                  </a:lnTo>
                  <a:lnTo>
                    <a:pt x="293979" y="60629"/>
                  </a:lnTo>
                  <a:lnTo>
                    <a:pt x="294106" y="60629"/>
                  </a:lnTo>
                  <a:lnTo>
                    <a:pt x="294068" y="61544"/>
                  </a:lnTo>
                  <a:lnTo>
                    <a:pt x="294259" y="61899"/>
                  </a:lnTo>
                  <a:lnTo>
                    <a:pt x="294373" y="62788"/>
                  </a:lnTo>
                  <a:lnTo>
                    <a:pt x="294373" y="44983"/>
                  </a:lnTo>
                  <a:lnTo>
                    <a:pt x="294284" y="44627"/>
                  </a:lnTo>
                  <a:lnTo>
                    <a:pt x="294271" y="43865"/>
                  </a:lnTo>
                  <a:lnTo>
                    <a:pt x="294246" y="43230"/>
                  </a:lnTo>
                  <a:lnTo>
                    <a:pt x="294043" y="43611"/>
                  </a:lnTo>
                  <a:lnTo>
                    <a:pt x="293941" y="43865"/>
                  </a:lnTo>
                  <a:lnTo>
                    <a:pt x="293903" y="43738"/>
                  </a:lnTo>
                  <a:lnTo>
                    <a:pt x="293687" y="43103"/>
                  </a:lnTo>
                  <a:lnTo>
                    <a:pt x="293509" y="43103"/>
                  </a:lnTo>
                  <a:lnTo>
                    <a:pt x="293598" y="40817"/>
                  </a:lnTo>
                  <a:lnTo>
                    <a:pt x="293408" y="41097"/>
                  </a:lnTo>
                  <a:lnTo>
                    <a:pt x="293408" y="41833"/>
                  </a:lnTo>
                  <a:lnTo>
                    <a:pt x="293408" y="43103"/>
                  </a:lnTo>
                  <a:lnTo>
                    <a:pt x="293027" y="43345"/>
                  </a:lnTo>
                  <a:lnTo>
                    <a:pt x="292976" y="43738"/>
                  </a:lnTo>
                  <a:lnTo>
                    <a:pt x="293166" y="42214"/>
                  </a:lnTo>
                  <a:lnTo>
                    <a:pt x="293408" y="41833"/>
                  </a:lnTo>
                  <a:lnTo>
                    <a:pt x="293408" y="41097"/>
                  </a:lnTo>
                  <a:lnTo>
                    <a:pt x="292887" y="41833"/>
                  </a:lnTo>
                  <a:lnTo>
                    <a:pt x="292569" y="41706"/>
                  </a:lnTo>
                  <a:lnTo>
                    <a:pt x="292392" y="44627"/>
                  </a:lnTo>
                  <a:lnTo>
                    <a:pt x="292011" y="44119"/>
                  </a:lnTo>
                  <a:lnTo>
                    <a:pt x="292188" y="46266"/>
                  </a:lnTo>
                  <a:lnTo>
                    <a:pt x="292442" y="46151"/>
                  </a:lnTo>
                  <a:lnTo>
                    <a:pt x="292481" y="46901"/>
                  </a:lnTo>
                  <a:lnTo>
                    <a:pt x="292620" y="46024"/>
                  </a:lnTo>
                  <a:lnTo>
                    <a:pt x="292849" y="46024"/>
                  </a:lnTo>
                  <a:lnTo>
                    <a:pt x="293103" y="45897"/>
                  </a:lnTo>
                  <a:lnTo>
                    <a:pt x="293408" y="45897"/>
                  </a:lnTo>
                  <a:lnTo>
                    <a:pt x="293052" y="47421"/>
                  </a:lnTo>
                  <a:lnTo>
                    <a:pt x="292709" y="48564"/>
                  </a:lnTo>
                  <a:lnTo>
                    <a:pt x="292493" y="46913"/>
                  </a:lnTo>
                  <a:lnTo>
                    <a:pt x="291693" y="51739"/>
                  </a:lnTo>
                  <a:lnTo>
                    <a:pt x="291680" y="51485"/>
                  </a:lnTo>
                  <a:lnTo>
                    <a:pt x="291642" y="49834"/>
                  </a:lnTo>
                  <a:lnTo>
                    <a:pt x="291553" y="47421"/>
                  </a:lnTo>
                  <a:lnTo>
                    <a:pt x="291007" y="45516"/>
                  </a:lnTo>
                  <a:lnTo>
                    <a:pt x="290957" y="44373"/>
                  </a:lnTo>
                  <a:lnTo>
                    <a:pt x="291007" y="42722"/>
                  </a:lnTo>
                  <a:lnTo>
                    <a:pt x="289928" y="44373"/>
                  </a:lnTo>
                  <a:lnTo>
                    <a:pt x="288683" y="43611"/>
                  </a:lnTo>
                  <a:lnTo>
                    <a:pt x="287693" y="49072"/>
                  </a:lnTo>
                  <a:lnTo>
                    <a:pt x="287375" y="49834"/>
                  </a:lnTo>
                  <a:lnTo>
                    <a:pt x="287388" y="49707"/>
                  </a:lnTo>
                  <a:lnTo>
                    <a:pt x="287464" y="46786"/>
                  </a:lnTo>
                  <a:lnTo>
                    <a:pt x="287591" y="46329"/>
                  </a:lnTo>
                  <a:lnTo>
                    <a:pt x="287655" y="46151"/>
                  </a:lnTo>
                  <a:lnTo>
                    <a:pt x="287832" y="46278"/>
                  </a:lnTo>
                  <a:lnTo>
                    <a:pt x="287845" y="46151"/>
                  </a:lnTo>
                  <a:lnTo>
                    <a:pt x="287972" y="45389"/>
                  </a:lnTo>
                  <a:lnTo>
                    <a:pt x="287337" y="46786"/>
                  </a:lnTo>
                  <a:lnTo>
                    <a:pt x="286626" y="46151"/>
                  </a:lnTo>
                  <a:lnTo>
                    <a:pt x="286346" y="45897"/>
                  </a:lnTo>
                  <a:lnTo>
                    <a:pt x="286296" y="46329"/>
                  </a:lnTo>
                  <a:lnTo>
                    <a:pt x="286270" y="46609"/>
                  </a:lnTo>
                  <a:lnTo>
                    <a:pt x="285940" y="49707"/>
                  </a:lnTo>
                  <a:lnTo>
                    <a:pt x="285864" y="49453"/>
                  </a:lnTo>
                  <a:lnTo>
                    <a:pt x="285508" y="48310"/>
                  </a:lnTo>
                  <a:lnTo>
                    <a:pt x="285559" y="47675"/>
                  </a:lnTo>
                  <a:lnTo>
                    <a:pt x="286143" y="46786"/>
                  </a:lnTo>
                  <a:lnTo>
                    <a:pt x="286270" y="46532"/>
                  </a:lnTo>
                  <a:lnTo>
                    <a:pt x="286296" y="46329"/>
                  </a:lnTo>
                  <a:lnTo>
                    <a:pt x="285597" y="46786"/>
                  </a:lnTo>
                  <a:lnTo>
                    <a:pt x="285724" y="46024"/>
                  </a:lnTo>
                  <a:lnTo>
                    <a:pt x="285686" y="45389"/>
                  </a:lnTo>
                  <a:lnTo>
                    <a:pt x="284619" y="44246"/>
                  </a:lnTo>
                  <a:lnTo>
                    <a:pt x="281889" y="49453"/>
                  </a:lnTo>
                  <a:lnTo>
                    <a:pt x="281406" y="48564"/>
                  </a:lnTo>
                  <a:lnTo>
                    <a:pt x="280657" y="47167"/>
                  </a:lnTo>
                  <a:lnTo>
                    <a:pt x="280682" y="47294"/>
                  </a:lnTo>
                  <a:lnTo>
                    <a:pt x="280797" y="48564"/>
                  </a:lnTo>
                  <a:lnTo>
                    <a:pt x="278714" y="44881"/>
                  </a:lnTo>
                  <a:lnTo>
                    <a:pt x="275831" y="51485"/>
                  </a:lnTo>
                  <a:lnTo>
                    <a:pt x="274967" y="48945"/>
                  </a:lnTo>
                  <a:lnTo>
                    <a:pt x="273900" y="45770"/>
                  </a:lnTo>
                  <a:lnTo>
                    <a:pt x="273316" y="44627"/>
                  </a:lnTo>
                  <a:lnTo>
                    <a:pt x="273138" y="46609"/>
                  </a:lnTo>
                  <a:lnTo>
                    <a:pt x="273011" y="47421"/>
                  </a:lnTo>
                  <a:lnTo>
                    <a:pt x="272567" y="48945"/>
                  </a:lnTo>
                  <a:lnTo>
                    <a:pt x="272630" y="45770"/>
                  </a:lnTo>
                  <a:lnTo>
                    <a:pt x="271767" y="49326"/>
                  </a:lnTo>
                  <a:lnTo>
                    <a:pt x="270611" y="51993"/>
                  </a:lnTo>
                  <a:lnTo>
                    <a:pt x="270598" y="49834"/>
                  </a:lnTo>
                  <a:lnTo>
                    <a:pt x="270586" y="48691"/>
                  </a:lnTo>
                  <a:lnTo>
                    <a:pt x="270535" y="41579"/>
                  </a:lnTo>
                  <a:lnTo>
                    <a:pt x="269125" y="46151"/>
                  </a:lnTo>
                  <a:lnTo>
                    <a:pt x="269036" y="48691"/>
                  </a:lnTo>
                  <a:lnTo>
                    <a:pt x="268630" y="48183"/>
                  </a:lnTo>
                  <a:lnTo>
                    <a:pt x="267589" y="49834"/>
                  </a:lnTo>
                  <a:lnTo>
                    <a:pt x="267614" y="49580"/>
                  </a:lnTo>
                  <a:lnTo>
                    <a:pt x="267804" y="47421"/>
                  </a:lnTo>
                  <a:lnTo>
                    <a:pt x="267639" y="48564"/>
                  </a:lnTo>
                  <a:lnTo>
                    <a:pt x="267525" y="49580"/>
                  </a:lnTo>
                  <a:lnTo>
                    <a:pt x="267500" y="46786"/>
                  </a:lnTo>
                  <a:lnTo>
                    <a:pt x="266280" y="49580"/>
                  </a:lnTo>
                  <a:lnTo>
                    <a:pt x="265582" y="48437"/>
                  </a:lnTo>
                  <a:lnTo>
                    <a:pt x="265696" y="47548"/>
                  </a:lnTo>
                  <a:lnTo>
                    <a:pt x="266776" y="43103"/>
                  </a:lnTo>
                  <a:lnTo>
                    <a:pt x="265582" y="42595"/>
                  </a:lnTo>
                  <a:lnTo>
                    <a:pt x="265087" y="43230"/>
                  </a:lnTo>
                  <a:lnTo>
                    <a:pt x="264248" y="46532"/>
                  </a:lnTo>
                  <a:lnTo>
                    <a:pt x="264134" y="48437"/>
                  </a:lnTo>
                  <a:lnTo>
                    <a:pt x="264312" y="48564"/>
                  </a:lnTo>
                  <a:lnTo>
                    <a:pt x="264401" y="48945"/>
                  </a:lnTo>
                  <a:lnTo>
                    <a:pt x="264502" y="50342"/>
                  </a:lnTo>
                  <a:lnTo>
                    <a:pt x="264375" y="51358"/>
                  </a:lnTo>
                  <a:lnTo>
                    <a:pt x="263982" y="51993"/>
                  </a:lnTo>
                  <a:lnTo>
                    <a:pt x="263626" y="57073"/>
                  </a:lnTo>
                  <a:lnTo>
                    <a:pt x="263258" y="60121"/>
                  </a:lnTo>
                  <a:lnTo>
                    <a:pt x="263131" y="62280"/>
                  </a:lnTo>
                  <a:lnTo>
                    <a:pt x="263842" y="65328"/>
                  </a:lnTo>
                  <a:lnTo>
                    <a:pt x="264718" y="62407"/>
                  </a:lnTo>
                  <a:lnTo>
                    <a:pt x="264807" y="64820"/>
                  </a:lnTo>
                  <a:lnTo>
                    <a:pt x="264210" y="64820"/>
                  </a:lnTo>
                  <a:lnTo>
                    <a:pt x="264414" y="67106"/>
                  </a:lnTo>
                  <a:lnTo>
                    <a:pt x="264820" y="64820"/>
                  </a:lnTo>
                  <a:lnTo>
                    <a:pt x="265049" y="63804"/>
                  </a:lnTo>
                  <a:lnTo>
                    <a:pt x="265074" y="65709"/>
                  </a:lnTo>
                  <a:lnTo>
                    <a:pt x="265188" y="66471"/>
                  </a:lnTo>
                  <a:lnTo>
                    <a:pt x="265747" y="63804"/>
                  </a:lnTo>
                  <a:lnTo>
                    <a:pt x="265963" y="62788"/>
                  </a:lnTo>
                  <a:lnTo>
                    <a:pt x="265963" y="62407"/>
                  </a:lnTo>
                  <a:lnTo>
                    <a:pt x="266153" y="61976"/>
                  </a:lnTo>
                  <a:lnTo>
                    <a:pt x="266585" y="61010"/>
                  </a:lnTo>
                  <a:lnTo>
                    <a:pt x="266700" y="64058"/>
                  </a:lnTo>
                  <a:lnTo>
                    <a:pt x="266585" y="65074"/>
                  </a:lnTo>
                  <a:lnTo>
                    <a:pt x="267081" y="63169"/>
                  </a:lnTo>
                  <a:lnTo>
                    <a:pt x="267081" y="63550"/>
                  </a:lnTo>
                  <a:lnTo>
                    <a:pt x="266954" y="65062"/>
                  </a:lnTo>
                  <a:lnTo>
                    <a:pt x="267195" y="64312"/>
                  </a:lnTo>
                  <a:lnTo>
                    <a:pt x="267703" y="65201"/>
                  </a:lnTo>
                  <a:lnTo>
                    <a:pt x="267830" y="64312"/>
                  </a:lnTo>
                  <a:lnTo>
                    <a:pt x="267982" y="63169"/>
                  </a:lnTo>
                  <a:lnTo>
                    <a:pt x="268046" y="62661"/>
                  </a:lnTo>
                  <a:lnTo>
                    <a:pt x="268224" y="65328"/>
                  </a:lnTo>
                  <a:lnTo>
                    <a:pt x="269062" y="62661"/>
                  </a:lnTo>
                  <a:lnTo>
                    <a:pt x="269265" y="62026"/>
                  </a:lnTo>
                  <a:lnTo>
                    <a:pt x="268947" y="66598"/>
                  </a:lnTo>
                  <a:lnTo>
                    <a:pt x="269163" y="65303"/>
                  </a:lnTo>
                  <a:lnTo>
                    <a:pt x="269798" y="63042"/>
                  </a:lnTo>
                  <a:lnTo>
                    <a:pt x="270116" y="62788"/>
                  </a:lnTo>
                  <a:lnTo>
                    <a:pt x="269201" y="68249"/>
                  </a:lnTo>
                  <a:lnTo>
                    <a:pt x="271310" y="63169"/>
                  </a:lnTo>
                  <a:lnTo>
                    <a:pt x="270776" y="69138"/>
                  </a:lnTo>
                  <a:lnTo>
                    <a:pt x="271526" y="64185"/>
                  </a:lnTo>
                  <a:lnTo>
                    <a:pt x="272478" y="66979"/>
                  </a:lnTo>
                  <a:lnTo>
                    <a:pt x="273418" y="64312"/>
                  </a:lnTo>
                  <a:lnTo>
                    <a:pt x="273367" y="65455"/>
                  </a:lnTo>
                  <a:lnTo>
                    <a:pt x="273583" y="65709"/>
                  </a:lnTo>
                  <a:lnTo>
                    <a:pt x="273697" y="67602"/>
                  </a:lnTo>
                  <a:lnTo>
                    <a:pt x="273824" y="68122"/>
                  </a:lnTo>
                  <a:lnTo>
                    <a:pt x="274116" y="64312"/>
                  </a:lnTo>
                  <a:lnTo>
                    <a:pt x="274129" y="64185"/>
                  </a:lnTo>
                  <a:lnTo>
                    <a:pt x="274243" y="63931"/>
                  </a:lnTo>
                  <a:lnTo>
                    <a:pt x="274878" y="63169"/>
                  </a:lnTo>
                  <a:lnTo>
                    <a:pt x="274955" y="62788"/>
                  </a:lnTo>
                  <a:lnTo>
                    <a:pt x="275107" y="62026"/>
                  </a:lnTo>
                  <a:lnTo>
                    <a:pt x="275323" y="61010"/>
                  </a:lnTo>
                  <a:lnTo>
                    <a:pt x="275399" y="60629"/>
                  </a:lnTo>
                  <a:lnTo>
                    <a:pt x="275678" y="64693"/>
                  </a:lnTo>
                  <a:lnTo>
                    <a:pt x="274764" y="65455"/>
                  </a:lnTo>
                  <a:lnTo>
                    <a:pt x="274688" y="69265"/>
                  </a:lnTo>
                  <a:lnTo>
                    <a:pt x="274891" y="65963"/>
                  </a:lnTo>
                  <a:lnTo>
                    <a:pt x="275831" y="65963"/>
                  </a:lnTo>
                  <a:lnTo>
                    <a:pt x="275831" y="63169"/>
                  </a:lnTo>
                  <a:lnTo>
                    <a:pt x="276072" y="65709"/>
                  </a:lnTo>
                  <a:lnTo>
                    <a:pt x="276085" y="64439"/>
                  </a:lnTo>
                  <a:lnTo>
                    <a:pt x="276085" y="67868"/>
                  </a:lnTo>
                  <a:lnTo>
                    <a:pt x="276352" y="64439"/>
                  </a:lnTo>
                  <a:lnTo>
                    <a:pt x="276453" y="63169"/>
                  </a:lnTo>
                  <a:lnTo>
                    <a:pt x="276491" y="62788"/>
                  </a:lnTo>
                  <a:lnTo>
                    <a:pt x="276517" y="66979"/>
                  </a:lnTo>
                  <a:lnTo>
                    <a:pt x="277050" y="63931"/>
                  </a:lnTo>
                  <a:lnTo>
                    <a:pt x="277291" y="65303"/>
                  </a:lnTo>
                  <a:lnTo>
                    <a:pt x="277418" y="66725"/>
                  </a:lnTo>
                  <a:lnTo>
                    <a:pt x="276885" y="68630"/>
                  </a:lnTo>
                  <a:lnTo>
                    <a:pt x="277583" y="67233"/>
                  </a:lnTo>
                  <a:lnTo>
                    <a:pt x="277723" y="67779"/>
                  </a:lnTo>
                  <a:lnTo>
                    <a:pt x="277710" y="67106"/>
                  </a:lnTo>
                  <a:lnTo>
                    <a:pt x="277825" y="65836"/>
                  </a:lnTo>
                  <a:lnTo>
                    <a:pt x="278003" y="64566"/>
                  </a:lnTo>
                  <a:lnTo>
                    <a:pt x="278536" y="63931"/>
                  </a:lnTo>
                  <a:lnTo>
                    <a:pt x="278853" y="63550"/>
                  </a:lnTo>
                  <a:lnTo>
                    <a:pt x="278295" y="66725"/>
                  </a:lnTo>
                  <a:lnTo>
                    <a:pt x="278180" y="67741"/>
                  </a:lnTo>
                  <a:lnTo>
                    <a:pt x="278295" y="69392"/>
                  </a:lnTo>
                  <a:lnTo>
                    <a:pt x="278765" y="68541"/>
                  </a:lnTo>
                  <a:lnTo>
                    <a:pt x="278879" y="68249"/>
                  </a:lnTo>
                  <a:lnTo>
                    <a:pt x="279463" y="64947"/>
                  </a:lnTo>
                  <a:lnTo>
                    <a:pt x="279692" y="65024"/>
                  </a:lnTo>
                  <a:lnTo>
                    <a:pt x="279730" y="66725"/>
                  </a:lnTo>
                  <a:lnTo>
                    <a:pt x="280149" y="64947"/>
                  </a:lnTo>
                  <a:lnTo>
                    <a:pt x="280441" y="63677"/>
                  </a:lnTo>
                  <a:lnTo>
                    <a:pt x="281266" y="66725"/>
                  </a:lnTo>
                  <a:lnTo>
                    <a:pt x="281965" y="63677"/>
                  </a:lnTo>
                  <a:lnTo>
                    <a:pt x="281990" y="63550"/>
                  </a:lnTo>
                  <a:lnTo>
                    <a:pt x="282117" y="63042"/>
                  </a:lnTo>
                  <a:lnTo>
                    <a:pt x="282143" y="63804"/>
                  </a:lnTo>
                  <a:lnTo>
                    <a:pt x="282168" y="62915"/>
                  </a:lnTo>
                  <a:lnTo>
                    <a:pt x="282168" y="62788"/>
                  </a:lnTo>
                  <a:lnTo>
                    <a:pt x="282270" y="60629"/>
                  </a:lnTo>
                  <a:lnTo>
                    <a:pt x="282422" y="58597"/>
                  </a:lnTo>
                  <a:lnTo>
                    <a:pt x="282714" y="58470"/>
                  </a:lnTo>
                  <a:lnTo>
                    <a:pt x="283146" y="56184"/>
                  </a:lnTo>
                  <a:lnTo>
                    <a:pt x="283070" y="58724"/>
                  </a:lnTo>
                  <a:lnTo>
                    <a:pt x="282905" y="58597"/>
                  </a:lnTo>
                  <a:lnTo>
                    <a:pt x="282803" y="59740"/>
                  </a:lnTo>
                  <a:lnTo>
                    <a:pt x="282676" y="60375"/>
                  </a:lnTo>
                  <a:lnTo>
                    <a:pt x="283070" y="59359"/>
                  </a:lnTo>
                  <a:lnTo>
                    <a:pt x="283083" y="62026"/>
                  </a:lnTo>
                  <a:lnTo>
                    <a:pt x="283260" y="61442"/>
                  </a:lnTo>
                  <a:lnTo>
                    <a:pt x="283311" y="61264"/>
                  </a:lnTo>
                  <a:lnTo>
                    <a:pt x="283883" y="59359"/>
                  </a:lnTo>
                  <a:lnTo>
                    <a:pt x="283959" y="59105"/>
                  </a:lnTo>
                  <a:lnTo>
                    <a:pt x="284226" y="59867"/>
                  </a:lnTo>
                  <a:lnTo>
                    <a:pt x="284327" y="60756"/>
                  </a:lnTo>
                  <a:lnTo>
                    <a:pt x="284200" y="63804"/>
                  </a:lnTo>
                  <a:lnTo>
                    <a:pt x="283260" y="61442"/>
                  </a:lnTo>
                  <a:lnTo>
                    <a:pt x="283337" y="62534"/>
                  </a:lnTo>
                  <a:lnTo>
                    <a:pt x="283591" y="64566"/>
                  </a:lnTo>
                  <a:lnTo>
                    <a:pt x="282956" y="63169"/>
                  </a:lnTo>
                  <a:lnTo>
                    <a:pt x="283121" y="68757"/>
                  </a:lnTo>
                  <a:lnTo>
                    <a:pt x="282575" y="62941"/>
                  </a:lnTo>
                  <a:lnTo>
                    <a:pt x="282625" y="67602"/>
                  </a:lnTo>
                  <a:lnTo>
                    <a:pt x="282752" y="68884"/>
                  </a:lnTo>
                  <a:lnTo>
                    <a:pt x="283514" y="69773"/>
                  </a:lnTo>
                  <a:lnTo>
                    <a:pt x="283629" y="68757"/>
                  </a:lnTo>
                  <a:lnTo>
                    <a:pt x="283819" y="66979"/>
                  </a:lnTo>
                  <a:lnTo>
                    <a:pt x="284683" y="68122"/>
                  </a:lnTo>
                  <a:lnTo>
                    <a:pt x="284873" y="66979"/>
                  </a:lnTo>
                  <a:lnTo>
                    <a:pt x="284988" y="66344"/>
                  </a:lnTo>
                  <a:lnTo>
                    <a:pt x="284873" y="65455"/>
                  </a:lnTo>
                  <a:lnTo>
                    <a:pt x="284924" y="64566"/>
                  </a:lnTo>
                  <a:lnTo>
                    <a:pt x="285064" y="63804"/>
                  </a:lnTo>
                  <a:lnTo>
                    <a:pt x="285165" y="63169"/>
                  </a:lnTo>
                  <a:lnTo>
                    <a:pt x="286753" y="59740"/>
                  </a:lnTo>
                  <a:lnTo>
                    <a:pt x="285572" y="72186"/>
                  </a:lnTo>
                  <a:lnTo>
                    <a:pt x="286854" y="67602"/>
                  </a:lnTo>
                  <a:lnTo>
                    <a:pt x="287210" y="65709"/>
                  </a:lnTo>
                  <a:lnTo>
                    <a:pt x="287324" y="64947"/>
                  </a:lnTo>
                  <a:lnTo>
                    <a:pt x="287718" y="60756"/>
                  </a:lnTo>
                  <a:lnTo>
                    <a:pt x="288086" y="62407"/>
                  </a:lnTo>
                  <a:lnTo>
                    <a:pt x="288201" y="63550"/>
                  </a:lnTo>
                  <a:lnTo>
                    <a:pt x="287718" y="67106"/>
                  </a:lnTo>
                  <a:lnTo>
                    <a:pt x="288607" y="67614"/>
                  </a:lnTo>
                  <a:lnTo>
                    <a:pt x="288620" y="65519"/>
                  </a:lnTo>
                  <a:lnTo>
                    <a:pt x="288721" y="66090"/>
                  </a:lnTo>
                  <a:lnTo>
                    <a:pt x="289090" y="69138"/>
                  </a:lnTo>
                  <a:lnTo>
                    <a:pt x="289217" y="66217"/>
                  </a:lnTo>
                  <a:lnTo>
                    <a:pt x="289140" y="65709"/>
                  </a:lnTo>
                  <a:lnTo>
                    <a:pt x="288620" y="65468"/>
                  </a:lnTo>
                  <a:lnTo>
                    <a:pt x="288671" y="61391"/>
                  </a:lnTo>
                  <a:lnTo>
                    <a:pt x="289318" y="63779"/>
                  </a:lnTo>
                  <a:lnTo>
                    <a:pt x="289801" y="63677"/>
                  </a:lnTo>
                  <a:lnTo>
                    <a:pt x="289623" y="67233"/>
                  </a:lnTo>
                  <a:lnTo>
                    <a:pt x="290639" y="66852"/>
                  </a:lnTo>
                  <a:lnTo>
                    <a:pt x="291896" y="64312"/>
                  </a:lnTo>
                  <a:lnTo>
                    <a:pt x="293001" y="63804"/>
                  </a:lnTo>
                  <a:lnTo>
                    <a:pt x="292887" y="64693"/>
                  </a:lnTo>
                  <a:lnTo>
                    <a:pt x="292773" y="65201"/>
                  </a:lnTo>
                  <a:lnTo>
                    <a:pt x="292658" y="66217"/>
                  </a:lnTo>
                  <a:lnTo>
                    <a:pt x="292773" y="66979"/>
                  </a:lnTo>
                  <a:lnTo>
                    <a:pt x="294259" y="65328"/>
                  </a:lnTo>
                  <a:lnTo>
                    <a:pt x="295617" y="67614"/>
                  </a:lnTo>
                  <a:lnTo>
                    <a:pt x="296748" y="69900"/>
                  </a:lnTo>
                  <a:lnTo>
                    <a:pt x="297484" y="66852"/>
                  </a:lnTo>
                  <a:lnTo>
                    <a:pt x="297611" y="66852"/>
                  </a:lnTo>
                  <a:lnTo>
                    <a:pt x="297929" y="65709"/>
                  </a:lnTo>
                  <a:lnTo>
                    <a:pt x="298234" y="65455"/>
                  </a:lnTo>
                  <a:lnTo>
                    <a:pt x="298157" y="67602"/>
                  </a:lnTo>
                  <a:lnTo>
                    <a:pt x="297929" y="68376"/>
                  </a:lnTo>
                  <a:lnTo>
                    <a:pt x="299021" y="65836"/>
                  </a:lnTo>
                  <a:lnTo>
                    <a:pt x="299275" y="65455"/>
                  </a:lnTo>
                  <a:lnTo>
                    <a:pt x="299364" y="65328"/>
                  </a:lnTo>
                  <a:lnTo>
                    <a:pt x="300405" y="63804"/>
                  </a:lnTo>
                  <a:lnTo>
                    <a:pt x="300482" y="63677"/>
                  </a:lnTo>
                  <a:lnTo>
                    <a:pt x="300913" y="63042"/>
                  </a:lnTo>
                  <a:lnTo>
                    <a:pt x="301409" y="65455"/>
                  </a:lnTo>
                  <a:lnTo>
                    <a:pt x="301536" y="66573"/>
                  </a:lnTo>
                  <a:lnTo>
                    <a:pt x="301409" y="67360"/>
                  </a:lnTo>
                  <a:lnTo>
                    <a:pt x="301980" y="68503"/>
                  </a:lnTo>
                  <a:lnTo>
                    <a:pt x="302488" y="63042"/>
                  </a:lnTo>
                  <a:lnTo>
                    <a:pt x="302501" y="62915"/>
                  </a:lnTo>
                  <a:lnTo>
                    <a:pt x="302679" y="61010"/>
                  </a:lnTo>
                  <a:lnTo>
                    <a:pt x="302971" y="62915"/>
                  </a:lnTo>
                  <a:lnTo>
                    <a:pt x="303098" y="64566"/>
                  </a:lnTo>
                  <a:lnTo>
                    <a:pt x="304431" y="65963"/>
                  </a:lnTo>
                  <a:lnTo>
                    <a:pt x="306451" y="63296"/>
                  </a:lnTo>
                  <a:lnTo>
                    <a:pt x="307263" y="67995"/>
                  </a:lnTo>
                  <a:lnTo>
                    <a:pt x="307873" y="63677"/>
                  </a:lnTo>
                  <a:lnTo>
                    <a:pt x="308660" y="70154"/>
                  </a:lnTo>
                  <a:lnTo>
                    <a:pt x="309308" y="63931"/>
                  </a:lnTo>
                  <a:lnTo>
                    <a:pt x="309765" y="66217"/>
                  </a:lnTo>
                  <a:lnTo>
                    <a:pt x="309892" y="67259"/>
                  </a:lnTo>
                  <a:lnTo>
                    <a:pt x="309778" y="67602"/>
                  </a:lnTo>
                  <a:lnTo>
                    <a:pt x="309651" y="68249"/>
                  </a:lnTo>
                  <a:lnTo>
                    <a:pt x="310692" y="70281"/>
                  </a:lnTo>
                  <a:lnTo>
                    <a:pt x="311010" y="70662"/>
                  </a:lnTo>
                  <a:lnTo>
                    <a:pt x="311518" y="66598"/>
                  </a:lnTo>
                  <a:lnTo>
                    <a:pt x="311607" y="66382"/>
                  </a:lnTo>
                  <a:lnTo>
                    <a:pt x="312026" y="65963"/>
                  </a:lnTo>
                  <a:lnTo>
                    <a:pt x="311746" y="69088"/>
                  </a:lnTo>
                  <a:lnTo>
                    <a:pt x="312585" y="65963"/>
                  </a:lnTo>
                  <a:lnTo>
                    <a:pt x="312610" y="65836"/>
                  </a:lnTo>
                  <a:lnTo>
                    <a:pt x="312585" y="69646"/>
                  </a:lnTo>
                  <a:lnTo>
                    <a:pt x="313055" y="68884"/>
                  </a:lnTo>
                  <a:lnTo>
                    <a:pt x="312915" y="68757"/>
                  </a:lnTo>
                  <a:lnTo>
                    <a:pt x="313016" y="66344"/>
                  </a:lnTo>
                  <a:lnTo>
                    <a:pt x="313296" y="65836"/>
                  </a:lnTo>
                  <a:lnTo>
                    <a:pt x="313702" y="65074"/>
                  </a:lnTo>
                  <a:lnTo>
                    <a:pt x="314134" y="67983"/>
                  </a:lnTo>
                  <a:lnTo>
                    <a:pt x="314261" y="69011"/>
                  </a:lnTo>
                  <a:lnTo>
                    <a:pt x="314134" y="70535"/>
                  </a:lnTo>
                  <a:lnTo>
                    <a:pt x="315836" y="67995"/>
                  </a:lnTo>
                  <a:lnTo>
                    <a:pt x="315772" y="68541"/>
                  </a:lnTo>
                  <a:lnTo>
                    <a:pt x="315950" y="67995"/>
                  </a:lnTo>
                  <a:lnTo>
                    <a:pt x="316217" y="67233"/>
                  </a:lnTo>
                  <a:lnTo>
                    <a:pt x="314972" y="73837"/>
                  </a:lnTo>
                  <a:lnTo>
                    <a:pt x="315874" y="71170"/>
                  </a:lnTo>
                  <a:lnTo>
                    <a:pt x="315988" y="69900"/>
                  </a:lnTo>
                  <a:lnTo>
                    <a:pt x="316217" y="68757"/>
                  </a:lnTo>
                  <a:lnTo>
                    <a:pt x="316255" y="68376"/>
                  </a:lnTo>
                  <a:lnTo>
                    <a:pt x="316445" y="70281"/>
                  </a:lnTo>
                  <a:lnTo>
                    <a:pt x="317258" y="70408"/>
                  </a:lnTo>
                  <a:lnTo>
                    <a:pt x="317931" y="69646"/>
                  </a:lnTo>
                  <a:lnTo>
                    <a:pt x="317614" y="71805"/>
                  </a:lnTo>
                  <a:lnTo>
                    <a:pt x="318643" y="72567"/>
                  </a:lnTo>
                  <a:lnTo>
                    <a:pt x="320001" y="71043"/>
                  </a:lnTo>
                  <a:lnTo>
                    <a:pt x="321208" y="71170"/>
                  </a:lnTo>
                  <a:lnTo>
                    <a:pt x="321170" y="71043"/>
                  </a:lnTo>
                  <a:lnTo>
                    <a:pt x="320954" y="70281"/>
                  </a:lnTo>
                  <a:lnTo>
                    <a:pt x="320916" y="69646"/>
                  </a:lnTo>
                  <a:lnTo>
                    <a:pt x="321068" y="68376"/>
                  </a:lnTo>
                  <a:lnTo>
                    <a:pt x="321208" y="67233"/>
                  </a:lnTo>
                  <a:lnTo>
                    <a:pt x="321322" y="66217"/>
                  </a:lnTo>
                  <a:lnTo>
                    <a:pt x="321729" y="65963"/>
                  </a:lnTo>
                  <a:lnTo>
                    <a:pt x="321691" y="66573"/>
                  </a:lnTo>
                  <a:lnTo>
                    <a:pt x="321868" y="65963"/>
                  </a:lnTo>
                  <a:lnTo>
                    <a:pt x="322008" y="65455"/>
                  </a:lnTo>
                  <a:lnTo>
                    <a:pt x="322326" y="65836"/>
                  </a:lnTo>
                  <a:lnTo>
                    <a:pt x="322351" y="66471"/>
                  </a:lnTo>
                  <a:lnTo>
                    <a:pt x="321983" y="69126"/>
                  </a:lnTo>
                  <a:lnTo>
                    <a:pt x="321856" y="69646"/>
                  </a:lnTo>
                  <a:lnTo>
                    <a:pt x="321589" y="70408"/>
                  </a:lnTo>
                  <a:lnTo>
                    <a:pt x="322249" y="69392"/>
                  </a:lnTo>
                  <a:lnTo>
                    <a:pt x="322211" y="69900"/>
                  </a:lnTo>
                  <a:lnTo>
                    <a:pt x="322097" y="70662"/>
                  </a:lnTo>
                  <a:lnTo>
                    <a:pt x="321970" y="71170"/>
                  </a:lnTo>
                  <a:lnTo>
                    <a:pt x="321843" y="72186"/>
                  </a:lnTo>
                  <a:lnTo>
                    <a:pt x="322262" y="70027"/>
                  </a:lnTo>
                  <a:lnTo>
                    <a:pt x="322478" y="75615"/>
                  </a:lnTo>
                  <a:lnTo>
                    <a:pt x="323151" y="72059"/>
                  </a:lnTo>
                  <a:lnTo>
                    <a:pt x="323088" y="73075"/>
                  </a:lnTo>
                  <a:lnTo>
                    <a:pt x="324307" y="73202"/>
                  </a:lnTo>
                  <a:lnTo>
                    <a:pt x="324967" y="72059"/>
                  </a:lnTo>
                  <a:lnTo>
                    <a:pt x="325970" y="71932"/>
                  </a:lnTo>
                  <a:lnTo>
                    <a:pt x="326174" y="70027"/>
                  </a:lnTo>
                  <a:lnTo>
                    <a:pt x="326237" y="69392"/>
                  </a:lnTo>
                  <a:lnTo>
                    <a:pt x="326275" y="69011"/>
                  </a:lnTo>
                  <a:lnTo>
                    <a:pt x="326605" y="69773"/>
                  </a:lnTo>
                  <a:lnTo>
                    <a:pt x="326771" y="69011"/>
                  </a:lnTo>
                  <a:lnTo>
                    <a:pt x="327126" y="67360"/>
                  </a:lnTo>
                  <a:lnTo>
                    <a:pt x="327774" y="68376"/>
                  </a:lnTo>
                  <a:lnTo>
                    <a:pt x="328345" y="70789"/>
                  </a:lnTo>
                  <a:lnTo>
                    <a:pt x="329247" y="70662"/>
                  </a:lnTo>
                  <a:lnTo>
                    <a:pt x="329946" y="69392"/>
                  </a:lnTo>
                  <a:lnTo>
                    <a:pt x="329907" y="69138"/>
                  </a:lnTo>
                  <a:lnTo>
                    <a:pt x="329793" y="68605"/>
                  </a:lnTo>
                  <a:lnTo>
                    <a:pt x="329895" y="67360"/>
                  </a:lnTo>
                  <a:lnTo>
                    <a:pt x="330123" y="66471"/>
                  </a:lnTo>
                  <a:lnTo>
                    <a:pt x="329971" y="69126"/>
                  </a:lnTo>
                  <a:lnTo>
                    <a:pt x="330809" y="69011"/>
                  </a:lnTo>
                  <a:lnTo>
                    <a:pt x="330161" y="70789"/>
                  </a:lnTo>
                  <a:lnTo>
                    <a:pt x="331266" y="70535"/>
                  </a:lnTo>
                  <a:lnTo>
                    <a:pt x="331558" y="70408"/>
                  </a:lnTo>
                  <a:lnTo>
                    <a:pt x="332625" y="69011"/>
                  </a:lnTo>
                  <a:lnTo>
                    <a:pt x="333019" y="68491"/>
                  </a:lnTo>
                  <a:lnTo>
                    <a:pt x="333044" y="66471"/>
                  </a:lnTo>
                  <a:lnTo>
                    <a:pt x="333146" y="65951"/>
                  </a:lnTo>
                  <a:lnTo>
                    <a:pt x="333425" y="65455"/>
                  </a:lnTo>
                  <a:lnTo>
                    <a:pt x="333451" y="68122"/>
                  </a:lnTo>
                  <a:lnTo>
                    <a:pt x="333324" y="68630"/>
                  </a:lnTo>
                  <a:lnTo>
                    <a:pt x="334924" y="65455"/>
                  </a:lnTo>
                  <a:lnTo>
                    <a:pt x="335114" y="65074"/>
                  </a:lnTo>
                  <a:lnTo>
                    <a:pt x="335241" y="64820"/>
                  </a:lnTo>
                  <a:lnTo>
                    <a:pt x="335978" y="76758"/>
                  </a:lnTo>
                  <a:lnTo>
                    <a:pt x="337680" y="71488"/>
                  </a:lnTo>
                  <a:lnTo>
                    <a:pt x="337794" y="71297"/>
                  </a:lnTo>
                  <a:lnTo>
                    <a:pt x="339191" y="68757"/>
                  </a:lnTo>
                  <a:lnTo>
                    <a:pt x="339483" y="69126"/>
                  </a:lnTo>
                  <a:lnTo>
                    <a:pt x="339610" y="69519"/>
                  </a:lnTo>
                  <a:lnTo>
                    <a:pt x="338734" y="70662"/>
                  </a:lnTo>
                  <a:lnTo>
                    <a:pt x="338645" y="70878"/>
                  </a:lnTo>
                  <a:lnTo>
                    <a:pt x="338874" y="72440"/>
                  </a:lnTo>
                  <a:lnTo>
                    <a:pt x="340461" y="68757"/>
                  </a:lnTo>
                  <a:lnTo>
                    <a:pt x="340677" y="68249"/>
                  </a:lnTo>
                  <a:lnTo>
                    <a:pt x="340931" y="73329"/>
                  </a:lnTo>
                  <a:lnTo>
                    <a:pt x="342328" y="70535"/>
                  </a:lnTo>
                  <a:lnTo>
                    <a:pt x="342328" y="78536"/>
                  </a:lnTo>
                  <a:lnTo>
                    <a:pt x="345300" y="70535"/>
                  </a:lnTo>
                  <a:lnTo>
                    <a:pt x="345401" y="70281"/>
                  </a:lnTo>
                  <a:lnTo>
                    <a:pt x="345998" y="75488"/>
                  </a:lnTo>
                  <a:lnTo>
                    <a:pt x="346113" y="73914"/>
                  </a:lnTo>
                  <a:lnTo>
                    <a:pt x="346214" y="73329"/>
                  </a:lnTo>
                  <a:lnTo>
                    <a:pt x="346621" y="71805"/>
                  </a:lnTo>
                  <a:lnTo>
                    <a:pt x="346506" y="73113"/>
                  </a:lnTo>
                  <a:lnTo>
                    <a:pt x="346710" y="72440"/>
                  </a:lnTo>
                  <a:lnTo>
                    <a:pt x="347560" y="71805"/>
                  </a:lnTo>
                  <a:lnTo>
                    <a:pt x="349465" y="70408"/>
                  </a:lnTo>
                  <a:lnTo>
                    <a:pt x="351574" y="75742"/>
                  </a:lnTo>
                  <a:lnTo>
                    <a:pt x="353949" y="77647"/>
                  </a:lnTo>
                  <a:lnTo>
                    <a:pt x="354838" y="78282"/>
                  </a:lnTo>
                  <a:lnTo>
                    <a:pt x="355409" y="70408"/>
                  </a:lnTo>
                  <a:lnTo>
                    <a:pt x="355422" y="70281"/>
                  </a:lnTo>
                  <a:lnTo>
                    <a:pt x="355561" y="68249"/>
                  </a:lnTo>
                  <a:lnTo>
                    <a:pt x="355574" y="68122"/>
                  </a:lnTo>
                  <a:lnTo>
                    <a:pt x="356108" y="71678"/>
                  </a:lnTo>
                  <a:lnTo>
                    <a:pt x="356235" y="72821"/>
                  </a:lnTo>
                  <a:lnTo>
                    <a:pt x="355523" y="76123"/>
                  </a:lnTo>
                  <a:lnTo>
                    <a:pt x="357898" y="72186"/>
                  </a:lnTo>
                  <a:lnTo>
                    <a:pt x="359371" y="76631"/>
                  </a:lnTo>
                  <a:lnTo>
                    <a:pt x="361632" y="73456"/>
                  </a:lnTo>
                  <a:lnTo>
                    <a:pt x="361442" y="74218"/>
                  </a:lnTo>
                  <a:lnTo>
                    <a:pt x="361315" y="75234"/>
                  </a:lnTo>
                  <a:lnTo>
                    <a:pt x="361226" y="77774"/>
                  </a:lnTo>
                  <a:lnTo>
                    <a:pt x="362496" y="75615"/>
                  </a:lnTo>
                  <a:lnTo>
                    <a:pt x="362623" y="75107"/>
                  </a:lnTo>
                  <a:lnTo>
                    <a:pt x="362826" y="73456"/>
                  </a:lnTo>
                  <a:lnTo>
                    <a:pt x="362953" y="73583"/>
                  </a:lnTo>
                  <a:lnTo>
                    <a:pt x="363029" y="73914"/>
                  </a:lnTo>
                  <a:lnTo>
                    <a:pt x="362788" y="74853"/>
                  </a:lnTo>
                  <a:lnTo>
                    <a:pt x="362686" y="75742"/>
                  </a:lnTo>
                  <a:lnTo>
                    <a:pt x="362813" y="77012"/>
                  </a:lnTo>
                  <a:lnTo>
                    <a:pt x="362940" y="77901"/>
                  </a:lnTo>
                  <a:lnTo>
                    <a:pt x="364058" y="73456"/>
                  </a:lnTo>
                  <a:lnTo>
                    <a:pt x="364083" y="73329"/>
                  </a:lnTo>
                  <a:lnTo>
                    <a:pt x="364007" y="75844"/>
                  </a:lnTo>
                  <a:lnTo>
                    <a:pt x="364083" y="75615"/>
                  </a:lnTo>
                  <a:lnTo>
                    <a:pt x="364858" y="77266"/>
                  </a:lnTo>
                  <a:lnTo>
                    <a:pt x="364909" y="75615"/>
                  </a:lnTo>
                  <a:lnTo>
                    <a:pt x="364947" y="74345"/>
                  </a:lnTo>
                  <a:lnTo>
                    <a:pt x="365480" y="75742"/>
                  </a:lnTo>
                  <a:lnTo>
                    <a:pt x="366014" y="74345"/>
                  </a:lnTo>
                  <a:lnTo>
                    <a:pt x="366395" y="73329"/>
                  </a:lnTo>
                  <a:lnTo>
                    <a:pt x="366445" y="73202"/>
                  </a:lnTo>
                  <a:lnTo>
                    <a:pt x="366776" y="74942"/>
                  </a:lnTo>
                  <a:lnTo>
                    <a:pt x="366725" y="75120"/>
                  </a:lnTo>
                  <a:lnTo>
                    <a:pt x="366699" y="75323"/>
                  </a:lnTo>
                  <a:lnTo>
                    <a:pt x="366623" y="75641"/>
                  </a:lnTo>
                  <a:lnTo>
                    <a:pt x="366928" y="76962"/>
                  </a:lnTo>
                  <a:lnTo>
                    <a:pt x="366941" y="75920"/>
                  </a:lnTo>
                  <a:lnTo>
                    <a:pt x="366877" y="75311"/>
                  </a:lnTo>
                  <a:lnTo>
                    <a:pt x="366788" y="74955"/>
                  </a:lnTo>
                  <a:lnTo>
                    <a:pt x="367220" y="73202"/>
                  </a:lnTo>
                  <a:lnTo>
                    <a:pt x="367461" y="72186"/>
                  </a:lnTo>
                  <a:lnTo>
                    <a:pt x="367550" y="71805"/>
                  </a:lnTo>
                  <a:lnTo>
                    <a:pt x="367792" y="76631"/>
                  </a:lnTo>
                  <a:lnTo>
                    <a:pt x="368465" y="72186"/>
                  </a:lnTo>
                  <a:lnTo>
                    <a:pt x="367842" y="76758"/>
                  </a:lnTo>
                  <a:lnTo>
                    <a:pt x="369214" y="76123"/>
                  </a:lnTo>
                  <a:lnTo>
                    <a:pt x="369925" y="73964"/>
                  </a:lnTo>
                  <a:lnTo>
                    <a:pt x="369849" y="74320"/>
                  </a:lnTo>
                  <a:lnTo>
                    <a:pt x="369735" y="75387"/>
                  </a:lnTo>
                  <a:lnTo>
                    <a:pt x="370128" y="75488"/>
                  </a:lnTo>
                  <a:lnTo>
                    <a:pt x="369722" y="77393"/>
                  </a:lnTo>
                  <a:lnTo>
                    <a:pt x="370230" y="77393"/>
                  </a:lnTo>
                  <a:lnTo>
                    <a:pt x="370713" y="76631"/>
                  </a:lnTo>
                  <a:lnTo>
                    <a:pt x="370827" y="76034"/>
                  </a:lnTo>
                  <a:lnTo>
                    <a:pt x="371005" y="74091"/>
                  </a:lnTo>
                  <a:lnTo>
                    <a:pt x="371233" y="79806"/>
                  </a:lnTo>
                  <a:lnTo>
                    <a:pt x="372503" y="74091"/>
                  </a:lnTo>
                  <a:lnTo>
                    <a:pt x="372529" y="73964"/>
                  </a:lnTo>
                  <a:lnTo>
                    <a:pt x="372922" y="72186"/>
                  </a:lnTo>
                  <a:lnTo>
                    <a:pt x="373011" y="71805"/>
                  </a:lnTo>
                  <a:lnTo>
                    <a:pt x="373443" y="69900"/>
                  </a:lnTo>
                  <a:lnTo>
                    <a:pt x="373049" y="77139"/>
                  </a:lnTo>
                  <a:lnTo>
                    <a:pt x="374853" y="74726"/>
                  </a:lnTo>
                  <a:lnTo>
                    <a:pt x="376313" y="73329"/>
                  </a:lnTo>
                  <a:lnTo>
                    <a:pt x="375831" y="77520"/>
                  </a:lnTo>
                  <a:lnTo>
                    <a:pt x="377024" y="76123"/>
                  </a:lnTo>
                  <a:lnTo>
                    <a:pt x="376897" y="75044"/>
                  </a:lnTo>
                  <a:lnTo>
                    <a:pt x="376516" y="73152"/>
                  </a:lnTo>
                  <a:lnTo>
                    <a:pt x="376402" y="72567"/>
                  </a:lnTo>
                  <a:lnTo>
                    <a:pt x="376516" y="73152"/>
                  </a:lnTo>
                  <a:lnTo>
                    <a:pt x="377520" y="72567"/>
                  </a:lnTo>
                  <a:lnTo>
                    <a:pt x="377939" y="72313"/>
                  </a:lnTo>
                  <a:lnTo>
                    <a:pt x="377558" y="75044"/>
                  </a:lnTo>
                  <a:lnTo>
                    <a:pt x="378434" y="72313"/>
                  </a:lnTo>
                  <a:lnTo>
                    <a:pt x="378587" y="71805"/>
                  </a:lnTo>
                  <a:lnTo>
                    <a:pt x="379717" y="73075"/>
                  </a:lnTo>
                  <a:lnTo>
                    <a:pt x="379806" y="73329"/>
                  </a:lnTo>
                  <a:lnTo>
                    <a:pt x="379920" y="73914"/>
                  </a:lnTo>
                  <a:lnTo>
                    <a:pt x="379272" y="75107"/>
                  </a:lnTo>
                  <a:lnTo>
                    <a:pt x="379056" y="75869"/>
                  </a:lnTo>
                  <a:lnTo>
                    <a:pt x="380580" y="74091"/>
                  </a:lnTo>
                  <a:lnTo>
                    <a:pt x="381457" y="76631"/>
                  </a:lnTo>
                  <a:lnTo>
                    <a:pt x="382866" y="74320"/>
                  </a:lnTo>
                  <a:lnTo>
                    <a:pt x="382917" y="74091"/>
                  </a:lnTo>
                  <a:lnTo>
                    <a:pt x="382943" y="71805"/>
                  </a:lnTo>
                  <a:lnTo>
                    <a:pt x="383019" y="71424"/>
                  </a:lnTo>
                  <a:lnTo>
                    <a:pt x="383832" y="69900"/>
                  </a:lnTo>
                  <a:lnTo>
                    <a:pt x="384441" y="68757"/>
                  </a:lnTo>
                  <a:lnTo>
                    <a:pt x="384556" y="68414"/>
                  </a:lnTo>
                  <a:lnTo>
                    <a:pt x="384517" y="68605"/>
                  </a:lnTo>
                  <a:lnTo>
                    <a:pt x="384467" y="68884"/>
                  </a:lnTo>
                  <a:lnTo>
                    <a:pt x="383705" y="72694"/>
                  </a:lnTo>
                  <a:lnTo>
                    <a:pt x="385813" y="68376"/>
                  </a:lnTo>
                  <a:lnTo>
                    <a:pt x="384187" y="75996"/>
                  </a:lnTo>
                  <a:lnTo>
                    <a:pt x="384390" y="75615"/>
                  </a:lnTo>
                  <a:lnTo>
                    <a:pt x="384632" y="74853"/>
                  </a:lnTo>
                  <a:lnTo>
                    <a:pt x="384746" y="74218"/>
                  </a:lnTo>
                  <a:lnTo>
                    <a:pt x="384873" y="73202"/>
                  </a:lnTo>
                  <a:lnTo>
                    <a:pt x="384962" y="74599"/>
                  </a:lnTo>
                  <a:lnTo>
                    <a:pt x="384543" y="76123"/>
                  </a:lnTo>
                  <a:lnTo>
                    <a:pt x="385394" y="75107"/>
                  </a:lnTo>
                  <a:lnTo>
                    <a:pt x="385521" y="73202"/>
                  </a:lnTo>
                  <a:lnTo>
                    <a:pt x="385521" y="72694"/>
                  </a:lnTo>
                  <a:lnTo>
                    <a:pt x="386245" y="72821"/>
                  </a:lnTo>
                  <a:lnTo>
                    <a:pt x="386143" y="73583"/>
                  </a:lnTo>
                  <a:lnTo>
                    <a:pt x="386029" y="74091"/>
                  </a:lnTo>
                  <a:lnTo>
                    <a:pt x="385902" y="74320"/>
                  </a:lnTo>
                  <a:lnTo>
                    <a:pt x="385673" y="75488"/>
                  </a:lnTo>
                  <a:lnTo>
                    <a:pt x="386562" y="72694"/>
                  </a:lnTo>
                  <a:lnTo>
                    <a:pt x="386930" y="71551"/>
                  </a:lnTo>
                  <a:lnTo>
                    <a:pt x="387299" y="72313"/>
                  </a:lnTo>
                  <a:lnTo>
                    <a:pt x="387400" y="72694"/>
                  </a:lnTo>
                  <a:lnTo>
                    <a:pt x="387273" y="73914"/>
                  </a:lnTo>
                  <a:lnTo>
                    <a:pt x="388175" y="73710"/>
                  </a:lnTo>
                  <a:lnTo>
                    <a:pt x="388810" y="71551"/>
                  </a:lnTo>
                  <a:lnTo>
                    <a:pt x="389610" y="68757"/>
                  </a:lnTo>
                  <a:lnTo>
                    <a:pt x="390283" y="70408"/>
                  </a:lnTo>
                  <a:lnTo>
                    <a:pt x="390410" y="71297"/>
                  </a:lnTo>
                  <a:lnTo>
                    <a:pt x="389559" y="75361"/>
                  </a:lnTo>
                  <a:lnTo>
                    <a:pt x="390690" y="72440"/>
                  </a:lnTo>
                  <a:lnTo>
                    <a:pt x="390232" y="76250"/>
                  </a:lnTo>
                  <a:lnTo>
                    <a:pt x="390906" y="75361"/>
                  </a:lnTo>
                  <a:lnTo>
                    <a:pt x="391007" y="73329"/>
                  </a:lnTo>
                  <a:lnTo>
                    <a:pt x="391553" y="73456"/>
                  </a:lnTo>
                  <a:lnTo>
                    <a:pt x="391591" y="73329"/>
                  </a:lnTo>
                  <a:lnTo>
                    <a:pt x="391871" y="72440"/>
                  </a:lnTo>
                  <a:lnTo>
                    <a:pt x="392417" y="70662"/>
                  </a:lnTo>
                  <a:lnTo>
                    <a:pt x="392493" y="71043"/>
                  </a:lnTo>
                  <a:lnTo>
                    <a:pt x="392607" y="72313"/>
                  </a:lnTo>
                  <a:lnTo>
                    <a:pt x="392087" y="73583"/>
                  </a:lnTo>
                  <a:lnTo>
                    <a:pt x="393204" y="72948"/>
                  </a:lnTo>
                  <a:lnTo>
                    <a:pt x="392950" y="71932"/>
                  </a:lnTo>
                  <a:lnTo>
                    <a:pt x="393065" y="70878"/>
                  </a:lnTo>
                  <a:lnTo>
                    <a:pt x="393166" y="70662"/>
                  </a:lnTo>
                  <a:lnTo>
                    <a:pt x="393598" y="69646"/>
                  </a:lnTo>
                  <a:lnTo>
                    <a:pt x="393598" y="68757"/>
                  </a:lnTo>
                  <a:lnTo>
                    <a:pt x="393573" y="68376"/>
                  </a:lnTo>
                  <a:lnTo>
                    <a:pt x="393458" y="66725"/>
                  </a:lnTo>
                  <a:lnTo>
                    <a:pt x="393433" y="66471"/>
                  </a:lnTo>
                  <a:lnTo>
                    <a:pt x="393903" y="67487"/>
                  </a:lnTo>
                  <a:lnTo>
                    <a:pt x="394004" y="67779"/>
                  </a:lnTo>
                  <a:lnTo>
                    <a:pt x="393814" y="68122"/>
                  </a:lnTo>
                  <a:lnTo>
                    <a:pt x="394563" y="67868"/>
                  </a:lnTo>
                  <a:lnTo>
                    <a:pt x="394525" y="70154"/>
                  </a:lnTo>
                  <a:lnTo>
                    <a:pt x="395376" y="67868"/>
                  </a:lnTo>
                  <a:lnTo>
                    <a:pt x="395427" y="67741"/>
                  </a:lnTo>
                  <a:lnTo>
                    <a:pt x="395490" y="67983"/>
                  </a:lnTo>
                  <a:lnTo>
                    <a:pt x="395605" y="70154"/>
                  </a:lnTo>
                  <a:lnTo>
                    <a:pt x="395071" y="72694"/>
                  </a:lnTo>
                  <a:lnTo>
                    <a:pt x="394970" y="73837"/>
                  </a:lnTo>
                  <a:lnTo>
                    <a:pt x="395681" y="70662"/>
                  </a:lnTo>
                  <a:lnTo>
                    <a:pt x="396354" y="73075"/>
                  </a:lnTo>
                  <a:lnTo>
                    <a:pt x="396862" y="71043"/>
                  </a:lnTo>
                  <a:lnTo>
                    <a:pt x="396938" y="70662"/>
                  </a:lnTo>
                  <a:lnTo>
                    <a:pt x="396913" y="70840"/>
                  </a:lnTo>
                  <a:lnTo>
                    <a:pt x="396773" y="71805"/>
                  </a:lnTo>
                  <a:lnTo>
                    <a:pt x="396659" y="72948"/>
                  </a:lnTo>
                  <a:lnTo>
                    <a:pt x="397230" y="70408"/>
                  </a:lnTo>
                  <a:lnTo>
                    <a:pt x="397294" y="71932"/>
                  </a:lnTo>
                  <a:lnTo>
                    <a:pt x="397078" y="73202"/>
                  </a:lnTo>
                  <a:lnTo>
                    <a:pt x="397776" y="73837"/>
                  </a:lnTo>
                  <a:lnTo>
                    <a:pt x="397624" y="70408"/>
                  </a:lnTo>
                  <a:lnTo>
                    <a:pt x="397598" y="69773"/>
                  </a:lnTo>
                  <a:lnTo>
                    <a:pt x="397535" y="68376"/>
                  </a:lnTo>
                  <a:lnTo>
                    <a:pt x="397916" y="69773"/>
                  </a:lnTo>
                  <a:lnTo>
                    <a:pt x="398030" y="70789"/>
                  </a:lnTo>
                  <a:lnTo>
                    <a:pt x="397878" y="71678"/>
                  </a:lnTo>
                  <a:lnTo>
                    <a:pt x="398551" y="72821"/>
                  </a:lnTo>
                  <a:lnTo>
                    <a:pt x="399796" y="70154"/>
                  </a:lnTo>
                  <a:lnTo>
                    <a:pt x="400253" y="71170"/>
                  </a:lnTo>
                  <a:lnTo>
                    <a:pt x="400380" y="72313"/>
                  </a:lnTo>
                  <a:lnTo>
                    <a:pt x="400138" y="75374"/>
                  </a:lnTo>
                  <a:lnTo>
                    <a:pt x="400685" y="75107"/>
                  </a:lnTo>
                  <a:lnTo>
                    <a:pt x="402526" y="71424"/>
                  </a:lnTo>
                  <a:lnTo>
                    <a:pt x="403567" y="72440"/>
                  </a:lnTo>
                  <a:lnTo>
                    <a:pt x="403453" y="72186"/>
                  </a:lnTo>
                  <a:lnTo>
                    <a:pt x="403504" y="71424"/>
                  </a:lnTo>
                  <a:lnTo>
                    <a:pt x="403733" y="70154"/>
                  </a:lnTo>
                  <a:lnTo>
                    <a:pt x="404050" y="68376"/>
                  </a:lnTo>
                  <a:lnTo>
                    <a:pt x="404152" y="67741"/>
                  </a:lnTo>
                  <a:lnTo>
                    <a:pt x="404355" y="66598"/>
                  </a:lnTo>
                  <a:lnTo>
                    <a:pt x="403872" y="74853"/>
                  </a:lnTo>
                  <a:lnTo>
                    <a:pt x="404495" y="73202"/>
                  </a:lnTo>
                  <a:lnTo>
                    <a:pt x="404698" y="72567"/>
                  </a:lnTo>
                  <a:lnTo>
                    <a:pt x="404596" y="72936"/>
                  </a:lnTo>
                  <a:lnTo>
                    <a:pt x="404685" y="72694"/>
                  </a:lnTo>
                  <a:lnTo>
                    <a:pt x="404571" y="73075"/>
                  </a:lnTo>
                  <a:lnTo>
                    <a:pt x="404202" y="75361"/>
                  </a:lnTo>
                  <a:lnTo>
                    <a:pt x="404329" y="74726"/>
                  </a:lnTo>
                  <a:lnTo>
                    <a:pt x="405003" y="75742"/>
                  </a:lnTo>
                  <a:lnTo>
                    <a:pt x="405536" y="74726"/>
                  </a:lnTo>
                  <a:lnTo>
                    <a:pt x="406133" y="73583"/>
                  </a:lnTo>
                  <a:lnTo>
                    <a:pt x="407365" y="72313"/>
                  </a:lnTo>
                  <a:lnTo>
                    <a:pt x="407606" y="72059"/>
                  </a:lnTo>
                  <a:lnTo>
                    <a:pt x="407416" y="72821"/>
                  </a:lnTo>
                  <a:lnTo>
                    <a:pt x="407301" y="73710"/>
                  </a:lnTo>
                  <a:lnTo>
                    <a:pt x="407530" y="74853"/>
                  </a:lnTo>
                  <a:lnTo>
                    <a:pt x="408368" y="74345"/>
                  </a:lnTo>
                  <a:lnTo>
                    <a:pt x="408774" y="75107"/>
                  </a:lnTo>
                  <a:lnTo>
                    <a:pt x="408978" y="74345"/>
                  </a:lnTo>
                  <a:lnTo>
                    <a:pt x="409130" y="73710"/>
                  </a:lnTo>
                  <a:lnTo>
                    <a:pt x="409397" y="73964"/>
                  </a:lnTo>
                  <a:lnTo>
                    <a:pt x="409409" y="73710"/>
                  </a:lnTo>
                  <a:lnTo>
                    <a:pt x="409498" y="72059"/>
                  </a:lnTo>
                  <a:lnTo>
                    <a:pt x="409511" y="71932"/>
                  </a:lnTo>
                  <a:lnTo>
                    <a:pt x="410235" y="74853"/>
                  </a:lnTo>
                  <a:lnTo>
                    <a:pt x="411505" y="73964"/>
                  </a:lnTo>
                  <a:lnTo>
                    <a:pt x="412775" y="72694"/>
                  </a:lnTo>
                  <a:lnTo>
                    <a:pt x="413499" y="74980"/>
                  </a:lnTo>
                  <a:lnTo>
                    <a:pt x="413346" y="74980"/>
                  </a:lnTo>
                  <a:lnTo>
                    <a:pt x="412940" y="76123"/>
                  </a:lnTo>
                  <a:lnTo>
                    <a:pt x="414350" y="75044"/>
                  </a:lnTo>
                  <a:lnTo>
                    <a:pt x="414464" y="74726"/>
                  </a:lnTo>
                  <a:lnTo>
                    <a:pt x="414489" y="73583"/>
                  </a:lnTo>
                  <a:lnTo>
                    <a:pt x="414693" y="72567"/>
                  </a:lnTo>
                  <a:lnTo>
                    <a:pt x="414489" y="73571"/>
                  </a:lnTo>
                  <a:lnTo>
                    <a:pt x="414515" y="72694"/>
                  </a:lnTo>
                  <a:lnTo>
                    <a:pt x="415378" y="69265"/>
                  </a:lnTo>
                  <a:lnTo>
                    <a:pt x="415683" y="69265"/>
                  </a:lnTo>
                  <a:lnTo>
                    <a:pt x="415099" y="70408"/>
                  </a:lnTo>
                  <a:lnTo>
                    <a:pt x="415010" y="71932"/>
                  </a:lnTo>
                  <a:lnTo>
                    <a:pt x="415124" y="74422"/>
                  </a:lnTo>
                  <a:lnTo>
                    <a:pt x="415505" y="72186"/>
                  </a:lnTo>
                  <a:lnTo>
                    <a:pt x="415467" y="76504"/>
                  </a:lnTo>
                  <a:lnTo>
                    <a:pt x="415874" y="72186"/>
                  </a:lnTo>
                  <a:lnTo>
                    <a:pt x="416153" y="69265"/>
                  </a:lnTo>
                  <a:lnTo>
                    <a:pt x="416331" y="67360"/>
                  </a:lnTo>
                  <a:lnTo>
                    <a:pt x="416496" y="68605"/>
                  </a:lnTo>
                  <a:lnTo>
                    <a:pt x="416623" y="71043"/>
                  </a:lnTo>
                  <a:lnTo>
                    <a:pt x="416509" y="71678"/>
                  </a:lnTo>
                  <a:lnTo>
                    <a:pt x="416826" y="71170"/>
                  </a:lnTo>
                  <a:lnTo>
                    <a:pt x="416953" y="70916"/>
                  </a:lnTo>
                  <a:lnTo>
                    <a:pt x="417449" y="69392"/>
                  </a:lnTo>
                  <a:lnTo>
                    <a:pt x="417639" y="69646"/>
                  </a:lnTo>
                  <a:lnTo>
                    <a:pt x="417703" y="70027"/>
                  </a:lnTo>
                  <a:lnTo>
                    <a:pt x="417461" y="72567"/>
                  </a:lnTo>
                  <a:lnTo>
                    <a:pt x="418287" y="69392"/>
                  </a:lnTo>
                  <a:lnTo>
                    <a:pt x="418579" y="68249"/>
                  </a:lnTo>
                  <a:lnTo>
                    <a:pt x="418490" y="71297"/>
                  </a:lnTo>
                  <a:lnTo>
                    <a:pt x="418261" y="71805"/>
                  </a:lnTo>
                  <a:lnTo>
                    <a:pt x="417982" y="71805"/>
                  </a:lnTo>
                  <a:lnTo>
                    <a:pt x="417715" y="72440"/>
                  </a:lnTo>
                  <a:lnTo>
                    <a:pt x="417639" y="75869"/>
                  </a:lnTo>
                  <a:lnTo>
                    <a:pt x="417804" y="74980"/>
                  </a:lnTo>
                  <a:lnTo>
                    <a:pt x="418084" y="75615"/>
                  </a:lnTo>
                  <a:lnTo>
                    <a:pt x="418350" y="76606"/>
                  </a:lnTo>
                  <a:lnTo>
                    <a:pt x="418261" y="76085"/>
                  </a:lnTo>
                  <a:lnTo>
                    <a:pt x="418630" y="77139"/>
                  </a:lnTo>
                  <a:lnTo>
                    <a:pt x="418719" y="75488"/>
                  </a:lnTo>
                  <a:lnTo>
                    <a:pt x="418846" y="74980"/>
                  </a:lnTo>
                  <a:lnTo>
                    <a:pt x="420281" y="69011"/>
                  </a:lnTo>
                  <a:lnTo>
                    <a:pt x="419989" y="74853"/>
                  </a:lnTo>
                  <a:lnTo>
                    <a:pt x="419976" y="75107"/>
                  </a:lnTo>
                  <a:lnTo>
                    <a:pt x="420052" y="74853"/>
                  </a:lnTo>
                  <a:lnTo>
                    <a:pt x="421513" y="70408"/>
                  </a:lnTo>
                  <a:lnTo>
                    <a:pt x="420090" y="74752"/>
                  </a:lnTo>
                  <a:lnTo>
                    <a:pt x="420979" y="73075"/>
                  </a:lnTo>
                  <a:lnTo>
                    <a:pt x="420636" y="74980"/>
                  </a:lnTo>
                  <a:lnTo>
                    <a:pt x="420509" y="77139"/>
                  </a:lnTo>
                  <a:lnTo>
                    <a:pt x="420636" y="78105"/>
                  </a:lnTo>
                  <a:lnTo>
                    <a:pt x="420433" y="78917"/>
                  </a:lnTo>
                  <a:lnTo>
                    <a:pt x="421220" y="76504"/>
                  </a:lnTo>
                  <a:lnTo>
                    <a:pt x="420763" y="81076"/>
                  </a:lnTo>
                  <a:lnTo>
                    <a:pt x="421868" y="77393"/>
                  </a:lnTo>
                  <a:lnTo>
                    <a:pt x="421728" y="78409"/>
                  </a:lnTo>
                  <a:lnTo>
                    <a:pt x="421906" y="78105"/>
                  </a:lnTo>
                  <a:lnTo>
                    <a:pt x="422021" y="77774"/>
                  </a:lnTo>
                  <a:lnTo>
                    <a:pt x="422097" y="77393"/>
                  </a:lnTo>
                  <a:lnTo>
                    <a:pt x="422224" y="76885"/>
                  </a:lnTo>
                  <a:lnTo>
                    <a:pt x="422363" y="76504"/>
                  </a:lnTo>
                  <a:lnTo>
                    <a:pt x="423456" y="73710"/>
                  </a:lnTo>
                  <a:lnTo>
                    <a:pt x="423303" y="81457"/>
                  </a:lnTo>
                  <a:lnTo>
                    <a:pt x="425119" y="77012"/>
                  </a:lnTo>
                  <a:lnTo>
                    <a:pt x="426288" y="75234"/>
                  </a:lnTo>
                  <a:lnTo>
                    <a:pt x="426402" y="74980"/>
                  </a:lnTo>
                  <a:lnTo>
                    <a:pt x="426669" y="73710"/>
                  </a:lnTo>
                  <a:lnTo>
                    <a:pt x="426808" y="73075"/>
                  </a:lnTo>
                  <a:lnTo>
                    <a:pt x="426885" y="72694"/>
                  </a:lnTo>
                  <a:lnTo>
                    <a:pt x="427075" y="71805"/>
                  </a:lnTo>
                  <a:lnTo>
                    <a:pt x="428218" y="70281"/>
                  </a:lnTo>
                  <a:lnTo>
                    <a:pt x="428205" y="72059"/>
                  </a:lnTo>
                  <a:lnTo>
                    <a:pt x="427520" y="73583"/>
                  </a:lnTo>
                  <a:lnTo>
                    <a:pt x="427418" y="73914"/>
                  </a:lnTo>
                  <a:lnTo>
                    <a:pt x="427647" y="75488"/>
                  </a:lnTo>
                  <a:lnTo>
                    <a:pt x="428040" y="75234"/>
                  </a:lnTo>
                  <a:lnTo>
                    <a:pt x="428675" y="74091"/>
                  </a:lnTo>
                  <a:lnTo>
                    <a:pt x="428472" y="74853"/>
                  </a:lnTo>
                  <a:lnTo>
                    <a:pt x="428371" y="76885"/>
                  </a:lnTo>
                  <a:lnTo>
                    <a:pt x="428777" y="76758"/>
                  </a:lnTo>
                  <a:lnTo>
                    <a:pt x="429031" y="74726"/>
                  </a:lnTo>
                  <a:lnTo>
                    <a:pt x="429006" y="74472"/>
                  </a:lnTo>
                  <a:lnTo>
                    <a:pt x="428879" y="74358"/>
                  </a:lnTo>
                  <a:lnTo>
                    <a:pt x="428917" y="74091"/>
                  </a:lnTo>
                  <a:lnTo>
                    <a:pt x="429031" y="73583"/>
                  </a:lnTo>
                  <a:lnTo>
                    <a:pt x="429818" y="70154"/>
                  </a:lnTo>
                  <a:close/>
                </a:path>
                <a:path w="434340" h="81915">
                  <a:moveTo>
                    <a:pt x="430250" y="78105"/>
                  </a:moveTo>
                  <a:lnTo>
                    <a:pt x="430047" y="78282"/>
                  </a:lnTo>
                  <a:lnTo>
                    <a:pt x="429958" y="78917"/>
                  </a:lnTo>
                  <a:lnTo>
                    <a:pt x="430250" y="78105"/>
                  </a:lnTo>
                  <a:close/>
                </a:path>
                <a:path w="434340" h="81915">
                  <a:moveTo>
                    <a:pt x="431368" y="75044"/>
                  </a:moveTo>
                  <a:lnTo>
                    <a:pt x="431330" y="74320"/>
                  </a:lnTo>
                  <a:lnTo>
                    <a:pt x="430949" y="76250"/>
                  </a:lnTo>
                  <a:lnTo>
                    <a:pt x="430250" y="78105"/>
                  </a:lnTo>
                  <a:lnTo>
                    <a:pt x="430809" y="77647"/>
                  </a:lnTo>
                  <a:lnTo>
                    <a:pt x="431368" y="75044"/>
                  </a:lnTo>
                  <a:close/>
                </a:path>
                <a:path w="434340" h="81915">
                  <a:moveTo>
                    <a:pt x="431482" y="68122"/>
                  </a:moveTo>
                  <a:lnTo>
                    <a:pt x="429412" y="74980"/>
                  </a:lnTo>
                  <a:lnTo>
                    <a:pt x="428840" y="77520"/>
                  </a:lnTo>
                  <a:lnTo>
                    <a:pt x="428434" y="78778"/>
                  </a:lnTo>
                  <a:lnTo>
                    <a:pt x="428942" y="78105"/>
                  </a:lnTo>
                  <a:lnTo>
                    <a:pt x="429056" y="77901"/>
                  </a:lnTo>
                  <a:lnTo>
                    <a:pt x="429717" y="76123"/>
                  </a:lnTo>
                  <a:lnTo>
                    <a:pt x="430301" y="75361"/>
                  </a:lnTo>
                  <a:lnTo>
                    <a:pt x="430174" y="76758"/>
                  </a:lnTo>
                  <a:lnTo>
                    <a:pt x="430047" y="77266"/>
                  </a:lnTo>
                  <a:lnTo>
                    <a:pt x="429704" y="77774"/>
                  </a:lnTo>
                  <a:lnTo>
                    <a:pt x="429577" y="78028"/>
                  </a:lnTo>
                  <a:lnTo>
                    <a:pt x="429272" y="79044"/>
                  </a:lnTo>
                  <a:lnTo>
                    <a:pt x="429895" y="78409"/>
                  </a:lnTo>
                  <a:lnTo>
                    <a:pt x="430022" y="78295"/>
                  </a:lnTo>
                  <a:lnTo>
                    <a:pt x="430339" y="75361"/>
                  </a:lnTo>
                  <a:lnTo>
                    <a:pt x="430415" y="74726"/>
                  </a:lnTo>
                  <a:lnTo>
                    <a:pt x="430758" y="74218"/>
                  </a:lnTo>
                  <a:lnTo>
                    <a:pt x="430885" y="73710"/>
                  </a:lnTo>
                  <a:lnTo>
                    <a:pt x="431482" y="68122"/>
                  </a:lnTo>
                  <a:close/>
                </a:path>
                <a:path w="434340" h="81915">
                  <a:moveTo>
                    <a:pt x="433476" y="72224"/>
                  </a:moveTo>
                  <a:lnTo>
                    <a:pt x="433095" y="72072"/>
                  </a:lnTo>
                  <a:lnTo>
                    <a:pt x="432320" y="74180"/>
                  </a:lnTo>
                  <a:lnTo>
                    <a:pt x="432346" y="73418"/>
                  </a:lnTo>
                  <a:lnTo>
                    <a:pt x="432574" y="72542"/>
                  </a:lnTo>
                  <a:lnTo>
                    <a:pt x="432701" y="71907"/>
                  </a:lnTo>
                  <a:lnTo>
                    <a:pt x="432155" y="73520"/>
                  </a:lnTo>
                  <a:lnTo>
                    <a:pt x="431342" y="76377"/>
                  </a:lnTo>
                  <a:lnTo>
                    <a:pt x="431025" y="79540"/>
                  </a:lnTo>
                  <a:lnTo>
                    <a:pt x="431850" y="76314"/>
                  </a:lnTo>
                  <a:lnTo>
                    <a:pt x="431685" y="77685"/>
                  </a:lnTo>
                  <a:lnTo>
                    <a:pt x="432625" y="73825"/>
                  </a:lnTo>
                  <a:lnTo>
                    <a:pt x="432930" y="73469"/>
                  </a:lnTo>
                  <a:lnTo>
                    <a:pt x="432879" y="74993"/>
                  </a:lnTo>
                  <a:lnTo>
                    <a:pt x="432638" y="76250"/>
                  </a:lnTo>
                  <a:lnTo>
                    <a:pt x="432879" y="75374"/>
                  </a:lnTo>
                  <a:lnTo>
                    <a:pt x="432892" y="77050"/>
                  </a:lnTo>
                  <a:lnTo>
                    <a:pt x="433374" y="74930"/>
                  </a:lnTo>
                  <a:lnTo>
                    <a:pt x="433476" y="72224"/>
                  </a:lnTo>
                  <a:close/>
                </a:path>
                <a:path w="434340" h="81915">
                  <a:moveTo>
                    <a:pt x="433844" y="75603"/>
                  </a:moveTo>
                  <a:lnTo>
                    <a:pt x="433527" y="75971"/>
                  </a:lnTo>
                  <a:lnTo>
                    <a:pt x="432790" y="79362"/>
                  </a:lnTo>
                  <a:lnTo>
                    <a:pt x="433324" y="78511"/>
                  </a:lnTo>
                  <a:lnTo>
                    <a:pt x="433565" y="77622"/>
                  </a:lnTo>
                  <a:lnTo>
                    <a:pt x="433844" y="7560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50009" y="7914645"/>
              <a:ext cx="1713864" cy="3342004"/>
            </a:xfrm>
            <a:custGeom>
              <a:avLst/>
              <a:gdLst/>
              <a:ahLst/>
              <a:cxnLst/>
              <a:rect l="l" t="t" r="r" b="b"/>
              <a:pathLst>
                <a:path w="1713865" h="3342004">
                  <a:moveTo>
                    <a:pt x="571" y="3303346"/>
                  </a:moveTo>
                  <a:lnTo>
                    <a:pt x="0" y="3304209"/>
                  </a:lnTo>
                  <a:lnTo>
                    <a:pt x="215" y="3304425"/>
                  </a:lnTo>
                  <a:lnTo>
                    <a:pt x="571" y="3303346"/>
                  </a:lnTo>
                  <a:close/>
                </a:path>
                <a:path w="1713865" h="3342004">
                  <a:moveTo>
                    <a:pt x="38798" y="3312096"/>
                  </a:moveTo>
                  <a:lnTo>
                    <a:pt x="38557" y="3310979"/>
                  </a:lnTo>
                  <a:lnTo>
                    <a:pt x="38138" y="3312591"/>
                  </a:lnTo>
                  <a:lnTo>
                    <a:pt x="38417" y="3312833"/>
                  </a:lnTo>
                  <a:lnTo>
                    <a:pt x="38557" y="3314141"/>
                  </a:lnTo>
                  <a:lnTo>
                    <a:pt x="38760" y="3313747"/>
                  </a:lnTo>
                  <a:lnTo>
                    <a:pt x="38798" y="3312096"/>
                  </a:lnTo>
                  <a:close/>
                </a:path>
                <a:path w="1713865" h="3342004">
                  <a:moveTo>
                    <a:pt x="52489" y="3337966"/>
                  </a:moveTo>
                  <a:close/>
                </a:path>
                <a:path w="1713865" h="3342004">
                  <a:moveTo>
                    <a:pt x="52654" y="3310991"/>
                  </a:moveTo>
                  <a:lnTo>
                    <a:pt x="52158" y="3311931"/>
                  </a:lnTo>
                  <a:lnTo>
                    <a:pt x="51866" y="3315220"/>
                  </a:lnTo>
                  <a:lnTo>
                    <a:pt x="52158" y="3314662"/>
                  </a:lnTo>
                  <a:lnTo>
                    <a:pt x="52654" y="3310991"/>
                  </a:lnTo>
                  <a:close/>
                </a:path>
                <a:path w="1713865" h="3342004">
                  <a:moveTo>
                    <a:pt x="65290" y="3336086"/>
                  </a:moveTo>
                  <a:lnTo>
                    <a:pt x="64884" y="3336734"/>
                  </a:lnTo>
                  <a:lnTo>
                    <a:pt x="65062" y="3336531"/>
                  </a:lnTo>
                  <a:lnTo>
                    <a:pt x="65290" y="3336086"/>
                  </a:lnTo>
                  <a:close/>
                </a:path>
                <a:path w="1713865" h="3342004">
                  <a:moveTo>
                    <a:pt x="77292" y="3330765"/>
                  </a:moveTo>
                  <a:lnTo>
                    <a:pt x="76911" y="3331794"/>
                  </a:lnTo>
                  <a:lnTo>
                    <a:pt x="76733" y="3332099"/>
                  </a:lnTo>
                  <a:lnTo>
                    <a:pt x="76619" y="3331870"/>
                  </a:lnTo>
                  <a:lnTo>
                    <a:pt x="76441" y="3331540"/>
                  </a:lnTo>
                  <a:lnTo>
                    <a:pt x="76225" y="3331972"/>
                  </a:lnTo>
                  <a:lnTo>
                    <a:pt x="76352" y="3332581"/>
                  </a:lnTo>
                  <a:lnTo>
                    <a:pt x="76530" y="3332480"/>
                  </a:lnTo>
                  <a:lnTo>
                    <a:pt x="76733" y="3332111"/>
                  </a:lnTo>
                  <a:lnTo>
                    <a:pt x="76911" y="3332340"/>
                  </a:lnTo>
                  <a:lnTo>
                    <a:pt x="77063" y="3332416"/>
                  </a:lnTo>
                  <a:lnTo>
                    <a:pt x="77292" y="3330765"/>
                  </a:lnTo>
                  <a:close/>
                </a:path>
                <a:path w="1713865" h="3342004">
                  <a:moveTo>
                    <a:pt x="82321" y="3333381"/>
                  </a:moveTo>
                  <a:lnTo>
                    <a:pt x="81737" y="3334093"/>
                  </a:lnTo>
                  <a:lnTo>
                    <a:pt x="81826" y="3335794"/>
                  </a:lnTo>
                  <a:lnTo>
                    <a:pt x="82321" y="3333381"/>
                  </a:lnTo>
                  <a:close/>
                </a:path>
                <a:path w="1713865" h="3342004">
                  <a:moveTo>
                    <a:pt x="82588" y="3314573"/>
                  </a:moveTo>
                  <a:lnTo>
                    <a:pt x="81889" y="3315462"/>
                  </a:lnTo>
                  <a:lnTo>
                    <a:pt x="82384" y="3314928"/>
                  </a:lnTo>
                  <a:lnTo>
                    <a:pt x="82588" y="3314573"/>
                  </a:lnTo>
                  <a:close/>
                </a:path>
                <a:path w="1713865" h="3342004">
                  <a:moveTo>
                    <a:pt x="87515" y="3318230"/>
                  </a:moveTo>
                  <a:lnTo>
                    <a:pt x="87122" y="3318548"/>
                  </a:lnTo>
                  <a:lnTo>
                    <a:pt x="87337" y="3319259"/>
                  </a:lnTo>
                  <a:lnTo>
                    <a:pt x="87515" y="3318230"/>
                  </a:lnTo>
                  <a:close/>
                </a:path>
                <a:path w="1713865" h="3342004">
                  <a:moveTo>
                    <a:pt x="105422" y="3323094"/>
                  </a:moveTo>
                  <a:lnTo>
                    <a:pt x="105156" y="3321913"/>
                  </a:lnTo>
                  <a:lnTo>
                    <a:pt x="105283" y="3321278"/>
                  </a:lnTo>
                  <a:lnTo>
                    <a:pt x="104851" y="3322269"/>
                  </a:lnTo>
                  <a:lnTo>
                    <a:pt x="104736" y="3322523"/>
                  </a:lnTo>
                  <a:lnTo>
                    <a:pt x="104914" y="3323539"/>
                  </a:lnTo>
                  <a:lnTo>
                    <a:pt x="105422" y="3323094"/>
                  </a:lnTo>
                  <a:close/>
                </a:path>
                <a:path w="1713865" h="3342004">
                  <a:moveTo>
                    <a:pt x="107797" y="3325977"/>
                  </a:moveTo>
                  <a:lnTo>
                    <a:pt x="107124" y="3325545"/>
                  </a:lnTo>
                  <a:lnTo>
                    <a:pt x="107772" y="3326523"/>
                  </a:lnTo>
                  <a:lnTo>
                    <a:pt x="107797" y="3325977"/>
                  </a:lnTo>
                  <a:close/>
                </a:path>
                <a:path w="1713865" h="3342004">
                  <a:moveTo>
                    <a:pt x="108089" y="3326168"/>
                  </a:moveTo>
                  <a:lnTo>
                    <a:pt x="107975" y="3323780"/>
                  </a:lnTo>
                  <a:lnTo>
                    <a:pt x="107797" y="3325977"/>
                  </a:lnTo>
                  <a:lnTo>
                    <a:pt x="108089" y="3326168"/>
                  </a:lnTo>
                  <a:close/>
                </a:path>
                <a:path w="1713865" h="3342004">
                  <a:moveTo>
                    <a:pt x="108280" y="3323628"/>
                  </a:moveTo>
                  <a:lnTo>
                    <a:pt x="107797" y="3320097"/>
                  </a:lnTo>
                  <a:lnTo>
                    <a:pt x="107975" y="3323780"/>
                  </a:lnTo>
                  <a:lnTo>
                    <a:pt x="108280" y="3323628"/>
                  </a:lnTo>
                  <a:close/>
                </a:path>
                <a:path w="1713865" h="3342004">
                  <a:moveTo>
                    <a:pt x="109499" y="3337471"/>
                  </a:moveTo>
                  <a:lnTo>
                    <a:pt x="109004" y="3339211"/>
                  </a:lnTo>
                  <a:lnTo>
                    <a:pt x="109194" y="3339490"/>
                  </a:lnTo>
                  <a:lnTo>
                    <a:pt x="109220" y="3341560"/>
                  </a:lnTo>
                  <a:lnTo>
                    <a:pt x="109410" y="3341281"/>
                  </a:lnTo>
                  <a:lnTo>
                    <a:pt x="109499" y="3337471"/>
                  </a:lnTo>
                  <a:close/>
                </a:path>
                <a:path w="1713865" h="3342004">
                  <a:moveTo>
                    <a:pt x="109537" y="3341090"/>
                  </a:moveTo>
                  <a:lnTo>
                    <a:pt x="109410" y="3341281"/>
                  </a:lnTo>
                  <a:lnTo>
                    <a:pt x="109397" y="3341649"/>
                  </a:lnTo>
                  <a:lnTo>
                    <a:pt x="109537" y="3341090"/>
                  </a:lnTo>
                  <a:close/>
                </a:path>
                <a:path w="1713865" h="3342004">
                  <a:moveTo>
                    <a:pt x="109791" y="3340112"/>
                  </a:moveTo>
                  <a:lnTo>
                    <a:pt x="109537" y="3341090"/>
                  </a:lnTo>
                  <a:lnTo>
                    <a:pt x="109639" y="3340951"/>
                  </a:lnTo>
                  <a:lnTo>
                    <a:pt x="109791" y="3340112"/>
                  </a:lnTo>
                  <a:close/>
                </a:path>
                <a:path w="1713865" h="3342004">
                  <a:moveTo>
                    <a:pt x="113068" y="3340570"/>
                  </a:moveTo>
                  <a:lnTo>
                    <a:pt x="112877" y="3340887"/>
                  </a:lnTo>
                  <a:lnTo>
                    <a:pt x="112966" y="3341027"/>
                  </a:lnTo>
                  <a:lnTo>
                    <a:pt x="113004" y="3340849"/>
                  </a:lnTo>
                  <a:lnTo>
                    <a:pt x="113042" y="3340671"/>
                  </a:lnTo>
                  <a:close/>
                </a:path>
                <a:path w="1713865" h="3342004">
                  <a:moveTo>
                    <a:pt x="113245" y="3340252"/>
                  </a:moveTo>
                  <a:lnTo>
                    <a:pt x="113118" y="3340252"/>
                  </a:lnTo>
                  <a:lnTo>
                    <a:pt x="113055" y="3340570"/>
                  </a:lnTo>
                  <a:lnTo>
                    <a:pt x="113245" y="3340252"/>
                  </a:lnTo>
                  <a:close/>
                </a:path>
                <a:path w="1713865" h="3342004">
                  <a:moveTo>
                    <a:pt x="113614" y="3339554"/>
                  </a:moveTo>
                  <a:lnTo>
                    <a:pt x="113245" y="3340252"/>
                  </a:lnTo>
                  <a:lnTo>
                    <a:pt x="113423" y="3340379"/>
                  </a:lnTo>
                  <a:lnTo>
                    <a:pt x="113614" y="3339554"/>
                  </a:lnTo>
                  <a:close/>
                </a:path>
                <a:path w="1713865" h="3342004">
                  <a:moveTo>
                    <a:pt x="1270723" y="7708"/>
                  </a:moveTo>
                  <a:lnTo>
                    <a:pt x="1270254" y="9474"/>
                  </a:lnTo>
                  <a:lnTo>
                    <a:pt x="1270368" y="9321"/>
                  </a:lnTo>
                  <a:lnTo>
                    <a:pt x="1270482" y="8788"/>
                  </a:lnTo>
                  <a:lnTo>
                    <a:pt x="1270609" y="8255"/>
                  </a:lnTo>
                  <a:lnTo>
                    <a:pt x="1270723" y="7708"/>
                  </a:lnTo>
                  <a:close/>
                </a:path>
                <a:path w="1713865" h="3342004">
                  <a:moveTo>
                    <a:pt x="1270787" y="20675"/>
                  </a:moveTo>
                  <a:lnTo>
                    <a:pt x="1270736" y="20955"/>
                  </a:lnTo>
                  <a:lnTo>
                    <a:pt x="1270609" y="21463"/>
                  </a:lnTo>
                  <a:lnTo>
                    <a:pt x="1270088" y="22606"/>
                  </a:lnTo>
                  <a:lnTo>
                    <a:pt x="1270012" y="23495"/>
                  </a:lnTo>
                  <a:lnTo>
                    <a:pt x="1270127" y="24130"/>
                  </a:lnTo>
                  <a:lnTo>
                    <a:pt x="1270774" y="22428"/>
                  </a:lnTo>
                  <a:lnTo>
                    <a:pt x="1270787" y="20675"/>
                  </a:lnTo>
                  <a:close/>
                </a:path>
                <a:path w="1713865" h="3342004">
                  <a:moveTo>
                    <a:pt x="1270965" y="19570"/>
                  </a:moveTo>
                  <a:lnTo>
                    <a:pt x="1270787" y="20675"/>
                  </a:lnTo>
                  <a:lnTo>
                    <a:pt x="1270965" y="19570"/>
                  </a:lnTo>
                  <a:close/>
                </a:path>
                <a:path w="1713865" h="3342004">
                  <a:moveTo>
                    <a:pt x="1271320" y="22618"/>
                  </a:moveTo>
                  <a:lnTo>
                    <a:pt x="1270977" y="23368"/>
                  </a:lnTo>
                  <a:lnTo>
                    <a:pt x="1271181" y="22987"/>
                  </a:lnTo>
                  <a:lnTo>
                    <a:pt x="1271320" y="22618"/>
                  </a:lnTo>
                  <a:close/>
                </a:path>
                <a:path w="1713865" h="3342004">
                  <a:moveTo>
                    <a:pt x="1272971" y="24599"/>
                  </a:moveTo>
                  <a:lnTo>
                    <a:pt x="1272870" y="24904"/>
                  </a:lnTo>
                  <a:lnTo>
                    <a:pt x="1272959" y="24714"/>
                  </a:lnTo>
                  <a:close/>
                </a:path>
                <a:path w="1713865" h="3342004">
                  <a:moveTo>
                    <a:pt x="1274762" y="5334"/>
                  </a:moveTo>
                  <a:lnTo>
                    <a:pt x="1274165" y="7493"/>
                  </a:lnTo>
                  <a:lnTo>
                    <a:pt x="1274762" y="5334"/>
                  </a:lnTo>
                  <a:close/>
                </a:path>
                <a:path w="1713865" h="3342004">
                  <a:moveTo>
                    <a:pt x="1281277" y="28168"/>
                  </a:moveTo>
                  <a:lnTo>
                    <a:pt x="1280477" y="29591"/>
                  </a:lnTo>
                  <a:lnTo>
                    <a:pt x="1281087" y="29718"/>
                  </a:lnTo>
                  <a:lnTo>
                    <a:pt x="1281277" y="28168"/>
                  </a:lnTo>
                  <a:close/>
                </a:path>
                <a:path w="1713865" h="3342004">
                  <a:moveTo>
                    <a:pt x="1281430" y="26974"/>
                  </a:moveTo>
                  <a:lnTo>
                    <a:pt x="1281277" y="28168"/>
                  </a:lnTo>
                  <a:lnTo>
                    <a:pt x="1281404" y="27940"/>
                  </a:lnTo>
                  <a:lnTo>
                    <a:pt x="1281430" y="26974"/>
                  </a:lnTo>
                  <a:close/>
                </a:path>
                <a:path w="1713865" h="3342004">
                  <a:moveTo>
                    <a:pt x="1286306" y="23609"/>
                  </a:moveTo>
                  <a:lnTo>
                    <a:pt x="1285938" y="25679"/>
                  </a:lnTo>
                  <a:lnTo>
                    <a:pt x="1285163" y="26276"/>
                  </a:lnTo>
                  <a:lnTo>
                    <a:pt x="1285951" y="26238"/>
                  </a:lnTo>
                  <a:lnTo>
                    <a:pt x="1286027" y="25412"/>
                  </a:lnTo>
                  <a:lnTo>
                    <a:pt x="1286167" y="24498"/>
                  </a:lnTo>
                  <a:lnTo>
                    <a:pt x="1286306" y="23609"/>
                  </a:lnTo>
                  <a:close/>
                </a:path>
                <a:path w="1713865" h="3342004">
                  <a:moveTo>
                    <a:pt x="1287233" y="22225"/>
                  </a:moveTo>
                  <a:lnTo>
                    <a:pt x="1287170" y="20447"/>
                  </a:lnTo>
                  <a:lnTo>
                    <a:pt x="1286611" y="22987"/>
                  </a:lnTo>
                  <a:lnTo>
                    <a:pt x="1286814" y="22733"/>
                  </a:lnTo>
                  <a:lnTo>
                    <a:pt x="1286865" y="22479"/>
                  </a:lnTo>
                  <a:lnTo>
                    <a:pt x="1286865" y="22682"/>
                  </a:lnTo>
                  <a:lnTo>
                    <a:pt x="1287018" y="22479"/>
                  </a:lnTo>
                  <a:lnTo>
                    <a:pt x="1287233" y="22225"/>
                  </a:lnTo>
                  <a:close/>
                </a:path>
                <a:path w="1713865" h="3342004">
                  <a:moveTo>
                    <a:pt x="1287487" y="21869"/>
                  </a:moveTo>
                  <a:lnTo>
                    <a:pt x="1287348" y="22860"/>
                  </a:lnTo>
                  <a:lnTo>
                    <a:pt x="1287487" y="21869"/>
                  </a:lnTo>
                  <a:close/>
                </a:path>
                <a:path w="1713865" h="3342004">
                  <a:moveTo>
                    <a:pt x="1292961" y="26543"/>
                  </a:moveTo>
                  <a:lnTo>
                    <a:pt x="1292872" y="26416"/>
                  </a:lnTo>
                  <a:lnTo>
                    <a:pt x="1292428" y="26060"/>
                  </a:lnTo>
                  <a:lnTo>
                    <a:pt x="1292377" y="29845"/>
                  </a:lnTo>
                  <a:lnTo>
                    <a:pt x="1292961" y="26543"/>
                  </a:lnTo>
                  <a:close/>
                </a:path>
                <a:path w="1713865" h="3342004">
                  <a:moveTo>
                    <a:pt x="1293101" y="25704"/>
                  </a:moveTo>
                  <a:lnTo>
                    <a:pt x="1292872" y="26416"/>
                  </a:lnTo>
                  <a:lnTo>
                    <a:pt x="1293101" y="25704"/>
                  </a:lnTo>
                  <a:close/>
                </a:path>
                <a:path w="1713865" h="3342004">
                  <a:moveTo>
                    <a:pt x="1293317" y="24498"/>
                  </a:moveTo>
                  <a:lnTo>
                    <a:pt x="1293101" y="25704"/>
                  </a:lnTo>
                  <a:lnTo>
                    <a:pt x="1293317" y="25019"/>
                  </a:lnTo>
                  <a:lnTo>
                    <a:pt x="1293317" y="24498"/>
                  </a:lnTo>
                  <a:close/>
                </a:path>
                <a:path w="1713865" h="3342004">
                  <a:moveTo>
                    <a:pt x="1294104" y="6908"/>
                  </a:moveTo>
                  <a:lnTo>
                    <a:pt x="1293736" y="7493"/>
                  </a:lnTo>
                  <a:lnTo>
                    <a:pt x="1293977" y="7150"/>
                  </a:lnTo>
                  <a:lnTo>
                    <a:pt x="1294104" y="6908"/>
                  </a:lnTo>
                  <a:close/>
                </a:path>
                <a:path w="1713865" h="3342004">
                  <a:moveTo>
                    <a:pt x="1294536" y="6223"/>
                  </a:moveTo>
                  <a:lnTo>
                    <a:pt x="1294218" y="6731"/>
                  </a:lnTo>
                  <a:lnTo>
                    <a:pt x="1294180" y="6908"/>
                  </a:lnTo>
                  <a:lnTo>
                    <a:pt x="1294536" y="6223"/>
                  </a:lnTo>
                  <a:close/>
                </a:path>
                <a:path w="1713865" h="3342004">
                  <a:moveTo>
                    <a:pt x="1301013" y="28702"/>
                  </a:moveTo>
                  <a:lnTo>
                    <a:pt x="1300848" y="29845"/>
                  </a:lnTo>
                  <a:lnTo>
                    <a:pt x="1300734" y="30226"/>
                  </a:lnTo>
                  <a:lnTo>
                    <a:pt x="1300607" y="30734"/>
                  </a:lnTo>
                  <a:lnTo>
                    <a:pt x="1300835" y="31877"/>
                  </a:lnTo>
                  <a:lnTo>
                    <a:pt x="1301013" y="28702"/>
                  </a:lnTo>
                  <a:close/>
                </a:path>
                <a:path w="1713865" h="3342004">
                  <a:moveTo>
                    <a:pt x="1314602" y="32600"/>
                  </a:moveTo>
                  <a:lnTo>
                    <a:pt x="1314348" y="33210"/>
                  </a:lnTo>
                  <a:lnTo>
                    <a:pt x="1314424" y="33337"/>
                  </a:lnTo>
                  <a:lnTo>
                    <a:pt x="1314602" y="32600"/>
                  </a:lnTo>
                  <a:close/>
                </a:path>
                <a:path w="1713865" h="3342004">
                  <a:moveTo>
                    <a:pt x="1316126" y="32207"/>
                  </a:moveTo>
                  <a:lnTo>
                    <a:pt x="1315910" y="32512"/>
                  </a:lnTo>
                  <a:lnTo>
                    <a:pt x="1316126" y="32207"/>
                  </a:lnTo>
                  <a:close/>
                </a:path>
                <a:path w="1713865" h="3342004">
                  <a:moveTo>
                    <a:pt x="1318526" y="32778"/>
                  </a:moveTo>
                  <a:lnTo>
                    <a:pt x="1318120" y="33629"/>
                  </a:lnTo>
                  <a:lnTo>
                    <a:pt x="1318361" y="33274"/>
                  </a:lnTo>
                  <a:lnTo>
                    <a:pt x="1318475" y="33020"/>
                  </a:lnTo>
                  <a:lnTo>
                    <a:pt x="1318526" y="32778"/>
                  </a:lnTo>
                  <a:close/>
                </a:path>
                <a:path w="1713865" h="3342004">
                  <a:moveTo>
                    <a:pt x="1319809" y="8509"/>
                  </a:moveTo>
                  <a:lnTo>
                    <a:pt x="1319707" y="7366"/>
                  </a:lnTo>
                  <a:lnTo>
                    <a:pt x="1319136" y="8509"/>
                  </a:lnTo>
                  <a:lnTo>
                    <a:pt x="1319809" y="8509"/>
                  </a:lnTo>
                  <a:close/>
                </a:path>
                <a:path w="1713865" h="3342004">
                  <a:moveTo>
                    <a:pt x="1323721" y="7112"/>
                  </a:moveTo>
                  <a:lnTo>
                    <a:pt x="1323035" y="7924"/>
                  </a:lnTo>
                  <a:lnTo>
                    <a:pt x="1323225" y="8153"/>
                  </a:lnTo>
                  <a:lnTo>
                    <a:pt x="1323721" y="7112"/>
                  </a:lnTo>
                  <a:close/>
                </a:path>
                <a:path w="1713865" h="3342004">
                  <a:moveTo>
                    <a:pt x="1324610" y="31369"/>
                  </a:moveTo>
                  <a:lnTo>
                    <a:pt x="1324089" y="32639"/>
                  </a:lnTo>
                  <a:lnTo>
                    <a:pt x="1324381" y="32385"/>
                  </a:lnTo>
                  <a:lnTo>
                    <a:pt x="1324508" y="32004"/>
                  </a:lnTo>
                  <a:lnTo>
                    <a:pt x="1324610" y="31369"/>
                  </a:lnTo>
                  <a:close/>
                </a:path>
                <a:path w="1713865" h="3342004">
                  <a:moveTo>
                    <a:pt x="1324838" y="32004"/>
                  </a:moveTo>
                  <a:lnTo>
                    <a:pt x="1324457" y="32334"/>
                  </a:lnTo>
                  <a:lnTo>
                    <a:pt x="1324178" y="34036"/>
                  </a:lnTo>
                  <a:lnTo>
                    <a:pt x="1324838" y="32004"/>
                  </a:lnTo>
                  <a:close/>
                </a:path>
                <a:path w="1713865" h="3342004">
                  <a:moveTo>
                    <a:pt x="1332471" y="34671"/>
                  </a:moveTo>
                  <a:lnTo>
                    <a:pt x="1332433" y="34531"/>
                  </a:lnTo>
                  <a:lnTo>
                    <a:pt x="1332407" y="34671"/>
                  </a:lnTo>
                  <a:close/>
                </a:path>
                <a:path w="1713865" h="3342004">
                  <a:moveTo>
                    <a:pt x="1348371" y="41021"/>
                  </a:moveTo>
                  <a:lnTo>
                    <a:pt x="1348282" y="40767"/>
                  </a:lnTo>
                  <a:lnTo>
                    <a:pt x="1348143" y="42291"/>
                  </a:lnTo>
                  <a:lnTo>
                    <a:pt x="1348371" y="41021"/>
                  </a:lnTo>
                  <a:close/>
                </a:path>
                <a:path w="1713865" h="3342004">
                  <a:moveTo>
                    <a:pt x="1356677" y="22098"/>
                  </a:moveTo>
                  <a:lnTo>
                    <a:pt x="1356575" y="22225"/>
                  </a:lnTo>
                  <a:lnTo>
                    <a:pt x="1356067" y="23723"/>
                  </a:lnTo>
                  <a:lnTo>
                    <a:pt x="1356182" y="23495"/>
                  </a:lnTo>
                  <a:lnTo>
                    <a:pt x="1356677" y="22098"/>
                  </a:lnTo>
                  <a:close/>
                </a:path>
                <a:path w="1713865" h="3342004">
                  <a:moveTo>
                    <a:pt x="1358493" y="19177"/>
                  </a:moveTo>
                  <a:lnTo>
                    <a:pt x="1358163" y="19050"/>
                  </a:lnTo>
                  <a:lnTo>
                    <a:pt x="1357236" y="19177"/>
                  </a:lnTo>
                  <a:lnTo>
                    <a:pt x="1356614" y="21082"/>
                  </a:lnTo>
                  <a:lnTo>
                    <a:pt x="1356842" y="20828"/>
                  </a:lnTo>
                  <a:lnTo>
                    <a:pt x="1357236" y="19812"/>
                  </a:lnTo>
                  <a:lnTo>
                    <a:pt x="1357172" y="20675"/>
                  </a:lnTo>
                  <a:lnTo>
                    <a:pt x="1356677" y="22098"/>
                  </a:lnTo>
                  <a:lnTo>
                    <a:pt x="1357655" y="20828"/>
                  </a:lnTo>
                  <a:lnTo>
                    <a:pt x="1358176" y="19812"/>
                  </a:lnTo>
                  <a:lnTo>
                    <a:pt x="1358493" y="19177"/>
                  </a:lnTo>
                  <a:close/>
                </a:path>
                <a:path w="1713865" h="3342004">
                  <a:moveTo>
                    <a:pt x="1359776" y="19697"/>
                  </a:moveTo>
                  <a:lnTo>
                    <a:pt x="1359623" y="18592"/>
                  </a:lnTo>
                  <a:lnTo>
                    <a:pt x="1359077" y="20129"/>
                  </a:lnTo>
                  <a:lnTo>
                    <a:pt x="1359319" y="20408"/>
                  </a:lnTo>
                  <a:lnTo>
                    <a:pt x="1359319" y="21717"/>
                  </a:lnTo>
                  <a:lnTo>
                    <a:pt x="1359560" y="21336"/>
                  </a:lnTo>
                  <a:lnTo>
                    <a:pt x="1359776" y="19697"/>
                  </a:lnTo>
                  <a:close/>
                </a:path>
                <a:path w="1713865" h="3342004">
                  <a:moveTo>
                    <a:pt x="1362367" y="25133"/>
                  </a:moveTo>
                  <a:lnTo>
                    <a:pt x="1361973" y="26416"/>
                  </a:lnTo>
                  <a:lnTo>
                    <a:pt x="1362265" y="26187"/>
                  </a:lnTo>
                  <a:lnTo>
                    <a:pt x="1362367" y="25133"/>
                  </a:lnTo>
                  <a:close/>
                </a:path>
                <a:path w="1713865" h="3342004">
                  <a:moveTo>
                    <a:pt x="1363014" y="22479"/>
                  </a:moveTo>
                  <a:lnTo>
                    <a:pt x="1362608" y="22733"/>
                  </a:lnTo>
                  <a:lnTo>
                    <a:pt x="1362367" y="25133"/>
                  </a:lnTo>
                  <a:lnTo>
                    <a:pt x="1362710" y="24003"/>
                  </a:lnTo>
                  <a:lnTo>
                    <a:pt x="1362595" y="25146"/>
                  </a:lnTo>
                  <a:lnTo>
                    <a:pt x="1362798" y="23876"/>
                  </a:lnTo>
                  <a:lnTo>
                    <a:pt x="1363014" y="22479"/>
                  </a:lnTo>
                  <a:close/>
                </a:path>
                <a:path w="1713865" h="3342004">
                  <a:moveTo>
                    <a:pt x="1365250" y="44704"/>
                  </a:moveTo>
                  <a:lnTo>
                    <a:pt x="1364856" y="45593"/>
                  </a:lnTo>
                  <a:lnTo>
                    <a:pt x="1365123" y="45212"/>
                  </a:lnTo>
                  <a:lnTo>
                    <a:pt x="1365237" y="44831"/>
                  </a:lnTo>
                  <a:lnTo>
                    <a:pt x="1365250" y="44704"/>
                  </a:lnTo>
                  <a:close/>
                </a:path>
                <a:path w="1713865" h="3342004">
                  <a:moveTo>
                    <a:pt x="1370672" y="46621"/>
                  </a:moveTo>
                  <a:lnTo>
                    <a:pt x="1370088" y="46075"/>
                  </a:lnTo>
                  <a:lnTo>
                    <a:pt x="1370215" y="46380"/>
                  </a:lnTo>
                  <a:lnTo>
                    <a:pt x="1370431" y="46583"/>
                  </a:lnTo>
                  <a:lnTo>
                    <a:pt x="1370672" y="46621"/>
                  </a:lnTo>
                  <a:close/>
                </a:path>
                <a:path w="1713865" h="3342004">
                  <a:moveTo>
                    <a:pt x="1370736" y="46647"/>
                  </a:moveTo>
                  <a:close/>
                </a:path>
                <a:path w="1713865" h="3342004">
                  <a:moveTo>
                    <a:pt x="1371574" y="23558"/>
                  </a:moveTo>
                  <a:lnTo>
                    <a:pt x="1371447" y="23088"/>
                  </a:lnTo>
                  <a:lnTo>
                    <a:pt x="1371422" y="23304"/>
                  </a:lnTo>
                  <a:lnTo>
                    <a:pt x="1371422" y="23482"/>
                  </a:lnTo>
                  <a:lnTo>
                    <a:pt x="1371409" y="23685"/>
                  </a:lnTo>
                  <a:lnTo>
                    <a:pt x="1371574" y="23558"/>
                  </a:lnTo>
                  <a:close/>
                </a:path>
                <a:path w="1713865" h="3342004">
                  <a:moveTo>
                    <a:pt x="1373314" y="19799"/>
                  </a:moveTo>
                  <a:lnTo>
                    <a:pt x="1372730" y="20701"/>
                  </a:lnTo>
                  <a:lnTo>
                    <a:pt x="1372146" y="23952"/>
                  </a:lnTo>
                  <a:lnTo>
                    <a:pt x="1372489" y="23418"/>
                  </a:lnTo>
                  <a:lnTo>
                    <a:pt x="1373314" y="19799"/>
                  </a:lnTo>
                  <a:close/>
                </a:path>
                <a:path w="1713865" h="3342004">
                  <a:moveTo>
                    <a:pt x="1374521" y="25781"/>
                  </a:moveTo>
                  <a:lnTo>
                    <a:pt x="1374432" y="26162"/>
                  </a:lnTo>
                  <a:lnTo>
                    <a:pt x="1374317" y="26797"/>
                  </a:lnTo>
                  <a:lnTo>
                    <a:pt x="1374521" y="25781"/>
                  </a:lnTo>
                  <a:close/>
                </a:path>
                <a:path w="1713865" h="3342004">
                  <a:moveTo>
                    <a:pt x="1375638" y="23304"/>
                  </a:moveTo>
                  <a:lnTo>
                    <a:pt x="1375435" y="23647"/>
                  </a:lnTo>
                  <a:lnTo>
                    <a:pt x="1375384" y="24028"/>
                  </a:lnTo>
                  <a:lnTo>
                    <a:pt x="1375638" y="23304"/>
                  </a:lnTo>
                  <a:close/>
                </a:path>
                <a:path w="1713865" h="3342004">
                  <a:moveTo>
                    <a:pt x="1378673" y="45059"/>
                  </a:moveTo>
                  <a:lnTo>
                    <a:pt x="1378394" y="45720"/>
                  </a:lnTo>
                  <a:lnTo>
                    <a:pt x="1378267" y="45847"/>
                  </a:lnTo>
                  <a:lnTo>
                    <a:pt x="1378254" y="46990"/>
                  </a:lnTo>
                  <a:lnTo>
                    <a:pt x="1378673" y="45059"/>
                  </a:lnTo>
                  <a:close/>
                </a:path>
                <a:path w="1713865" h="3342004">
                  <a:moveTo>
                    <a:pt x="1380553" y="20751"/>
                  </a:moveTo>
                  <a:lnTo>
                    <a:pt x="1380451" y="21259"/>
                  </a:lnTo>
                  <a:lnTo>
                    <a:pt x="1380413" y="21653"/>
                  </a:lnTo>
                  <a:lnTo>
                    <a:pt x="1380375" y="22021"/>
                  </a:lnTo>
                  <a:lnTo>
                    <a:pt x="1380439" y="21742"/>
                  </a:lnTo>
                  <a:lnTo>
                    <a:pt x="1380490" y="21374"/>
                  </a:lnTo>
                  <a:lnTo>
                    <a:pt x="1380553" y="20751"/>
                  </a:lnTo>
                  <a:close/>
                </a:path>
                <a:path w="1713865" h="3342004">
                  <a:moveTo>
                    <a:pt x="1383512" y="45783"/>
                  </a:moveTo>
                  <a:lnTo>
                    <a:pt x="1383385" y="45897"/>
                  </a:lnTo>
                  <a:lnTo>
                    <a:pt x="1383068" y="46418"/>
                  </a:lnTo>
                  <a:lnTo>
                    <a:pt x="1383258" y="46215"/>
                  </a:lnTo>
                  <a:lnTo>
                    <a:pt x="1383512" y="45783"/>
                  </a:lnTo>
                  <a:close/>
                </a:path>
                <a:path w="1713865" h="3342004">
                  <a:moveTo>
                    <a:pt x="1384211" y="28130"/>
                  </a:moveTo>
                  <a:close/>
                </a:path>
                <a:path w="1713865" h="3342004">
                  <a:moveTo>
                    <a:pt x="1384287" y="44577"/>
                  </a:moveTo>
                  <a:lnTo>
                    <a:pt x="1383969" y="45085"/>
                  </a:lnTo>
                  <a:lnTo>
                    <a:pt x="1383855" y="45212"/>
                  </a:lnTo>
                  <a:lnTo>
                    <a:pt x="1383512" y="45847"/>
                  </a:lnTo>
                  <a:lnTo>
                    <a:pt x="1383753" y="45720"/>
                  </a:lnTo>
                  <a:lnTo>
                    <a:pt x="1383868" y="46609"/>
                  </a:lnTo>
                  <a:lnTo>
                    <a:pt x="1384058" y="45720"/>
                  </a:lnTo>
                  <a:lnTo>
                    <a:pt x="1384287" y="44577"/>
                  </a:lnTo>
                  <a:close/>
                </a:path>
                <a:path w="1713865" h="3342004">
                  <a:moveTo>
                    <a:pt x="1384363" y="27559"/>
                  </a:moveTo>
                  <a:lnTo>
                    <a:pt x="1384211" y="28130"/>
                  </a:lnTo>
                  <a:lnTo>
                    <a:pt x="1384338" y="27813"/>
                  </a:lnTo>
                  <a:lnTo>
                    <a:pt x="1384363" y="27559"/>
                  </a:lnTo>
                  <a:close/>
                </a:path>
                <a:path w="1713865" h="3342004">
                  <a:moveTo>
                    <a:pt x="1385239" y="23799"/>
                  </a:moveTo>
                  <a:lnTo>
                    <a:pt x="1385062" y="24130"/>
                  </a:lnTo>
                  <a:lnTo>
                    <a:pt x="1385239" y="23799"/>
                  </a:lnTo>
                  <a:close/>
                </a:path>
                <a:path w="1713865" h="3342004">
                  <a:moveTo>
                    <a:pt x="1386027" y="19304"/>
                  </a:moveTo>
                  <a:lnTo>
                    <a:pt x="1384985" y="20955"/>
                  </a:lnTo>
                  <a:lnTo>
                    <a:pt x="1384884" y="21209"/>
                  </a:lnTo>
                  <a:lnTo>
                    <a:pt x="1384642" y="23279"/>
                  </a:lnTo>
                  <a:lnTo>
                    <a:pt x="1384592" y="23622"/>
                  </a:lnTo>
                  <a:lnTo>
                    <a:pt x="1384642" y="23279"/>
                  </a:lnTo>
                  <a:lnTo>
                    <a:pt x="1384490" y="23622"/>
                  </a:lnTo>
                  <a:lnTo>
                    <a:pt x="1383753" y="25273"/>
                  </a:lnTo>
                  <a:lnTo>
                    <a:pt x="1385036" y="24003"/>
                  </a:lnTo>
                  <a:lnTo>
                    <a:pt x="1385163" y="23622"/>
                  </a:lnTo>
                  <a:lnTo>
                    <a:pt x="1385290" y="22987"/>
                  </a:lnTo>
                  <a:lnTo>
                    <a:pt x="1386027" y="19304"/>
                  </a:lnTo>
                  <a:close/>
                </a:path>
                <a:path w="1713865" h="3342004">
                  <a:moveTo>
                    <a:pt x="1386814" y="28092"/>
                  </a:moveTo>
                  <a:lnTo>
                    <a:pt x="1386662" y="27813"/>
                  </a:lnTo>
                  <a:lnTo>
                    <a:pt x="1386382" y="29210"/>
                  </a:lnTo>
                  <a:lnTo>
                    <a:pt x="1386509" y="28956"/>
                  </a:lnTo>
                  <a:lnTo>
                    <a:pt x="1386814" y="28092"/>
                  </a:lnTo>
                  <a:close/>
                </a:path>
                <a:path w="1713865" h="3342004">
                  <a:moveTo>
                    <a:pt x="1386954" y="27686"/>
                  </a:moveTo>
                  <a:lnTo>
                    <a:pt x="1386840" y="28130"/>
                  </a:lnTo>
                  <a:lnTo>
                    <a:pt x="1386954" y="28321"/>
                  </a:lnTo>
                  <a:lnTo>
                    <a:pt x="1386954" y="27686"/>
                  </a:lnTo>
                  <a:close/>
                </a:path>
                <a:path w="1713865" h="3342004">
                  <a:moveTo>
                    <a:pt x="1387436" y="26479"/>
                  </a:moveTo>
                  <a:lnTo>
                    <a:pt x="1387309" y="26060"/>
                  </a:lnTo>
                  <a:lnTo>
                    <a:pt x="1387335" y="26339"/>
                  </a:lnTo>
                  <a:lnTo>
                    <a:pt x="1387436" y="26479"/>
                  </a:lnTo>
                  <a:close/>
                </a:path>
                <a:path w="1713865" h="3342004">
                  <a:moveTo>
                    <a:pt x="1388338" y="44577"/>
                  </a:moveTo>
                  <a:lnTo>
                    <a:pt x="1388135" y="44577"/>
                  </a:lnTo>
                  <a:lnTo>
                    <a:pt x="1388325" y="44704"/>
                  </a:lnTo>
                  <a:lnTo>
                    <a:pt x="1388338" y="44577"/>
                  </a:lnTo>
                  <a:close/>
                </a:path>
                <a:path w="1713865" h="3342004">
                  <a:moveTo>
                    <a:pt x="1389837" y="21082"/>
                  </a:moveTo>
                  <a:lnTo>
                    <a:pt x="1389608" y="21463"/>
                  </a:lnTo>
                  <a:lnTo>
                    <a:pt x="1389824" y="21551"/>
                  </a:lnTo>
                  <a:lnTo>
                    <a:pt x="1389837" y="21082"/>
                  </a:lnTo>
                  <a:close/>
                </a:path>
                <a:path w="1713865" h="3342004">
                  <a:moveTo>
                    <a:pt x="1389951" y="21590"/>
                  </a:moveTo>
                  <a:lnTo>
                    <a:pt x="1389824" y="21551"/>
                  </a:lnTo>
                  <a:lnTo>
                    <a:pt x="1389824" y="22085"/>
                  </a:lnTo>
                  <a:lnTo>
                    <a:pt x="1389951" y="21590"/>
                  </a:lnTo>
                  <a:close/>
                </a:path>
                <a:path w="1713865" h="3342004">
                  <a:moveTo>
                    <a:pt x="1391526" y="20980"/>
                  </a:moveTo>
                  <a:lnTo>
                    <a:pt x="1391323" y="21221"/>
                  </a:lnTo>
                  <a:lnTo>
                    <a:pt x="1391526" y="20980"/>
                  </a:lnTo>
                  <a:close/>
                </a:path>
                <a:path w="1713865" h="3342004">
                  <a:moveTo>
                    <a:pt x="1391564" y="22225"/>
                  </a:moveTo>
                  <a:lnTo>
                    <a:pt x="1391132" y="22428"/>
                  </a:lnTo>
                  <a:lnTo>
                    <a:pt x="1391183" y="22606"/>
                  </a:lnTo>
                  <a:lnTo>
                    <a:pt x="1391348" y="22606"/>
                  </a:lnTo>
                  <a:lnTo>
                    <a:pt x="1391564" y="22225"/>
                  </a:lnTo>
                  <a:close/>
                </a:path>
                <a:path w="1713865" h="3342004">
                  <a:moveTo>
                    <a:pt x="1395171" y="25806"/>
                  </a:moveTo>
                  <a:lnTo>
                    <a:pt x="1395145" y="25628"/>
                  </a:lnTo>
                  <a:lnTo>
                    <a:pt x="1395069" y="25869"/>
                  </a:lnTo>
                  <a:lnTo>
                    <a:pt x="1395082" y="25996"/>
                  </a:lnTo>
                  <a:lnTo>
                    <a:pt x="1395158" y="26123"/>
                  </a:lnTo>
                  <a:lnTo>
                    <a:pt x="1395171" y="25806"/>
                  </a:lnTo>
                  <a:close/>
                </a:path>
                <a:path w="1713865" h="3342004">
                  <a:moveTo>
                    <a:pt x="1395717" y="41338"/>
                  </a:moveTo>
                  <a:lnTo>
                    <a:pt x="1395501" y="41846"/>
                  </a:lnTo>
                  <a:lnTo>
                    <a:pt x="1395272" y="42341"/>
                  </a:lnTo>
                  <a:lnTo>
                    <a:pt x="1395082" y="42633"/>
                  </a:lnTo>
                  <a:lnTo>
                    <a:pt x="1394968" y="42405"/>
                  </a:lnTo>
                  <a:lnTo>
                    <a:pt x="1394841" y="42062"/>
                  </a:lnTo>
                  <a:lnTo>
                    <a:pt x="1394599" y="42481"/>
                  </a:lnTo>
                  <a:lnTo>
                    <a:pt x="1394663" y="43091"/>
                  </a:lnTo>
                  <a:lnTo>
                    <a:pt x="1394853" y="43002"/>
                  </a:lnTo>
                  <a:lnTo>
                    <a:pt x="1395082" y="42646"/>
                  </a:lnTo>
                  <a:lnTo>
                    <a:pt x="1395234" y="42875"/>
                  </a:lnTo>
                  <a:lnTo>
                    <a:pt x="1395374" y="42976"/>
                  </a:lnTo>
                  <a:lnTo>
                    <a:pt x="1395717" y="41338"/>
                  </a:lnTo>
                  <a:close/>
                </a:path>
                <a:path w="1713865" h="3342004">
                  <a:moveTo>
                    <a:pt x="1397050" y="29438"/>
                  </a:moveTo>
                  <a:lnTo>
                    <a:pt x="1396911" y="29629"/>
                  </a:lnTo>
                  <a:lnTo>
                    <a:pt x="1396784" y="29832"/>
                  </a:lnTo>
                  <a:lnTo>
                    <a:pt x="1396746" y="30124"/>
                  </a:lnTo>
                  <a:lnTo>
                    <a:pt x="1396873" y="30060"/>
                  </a:lnTo>
                  <a:lnTo>
                    <a:pt x="1396987" y="29730"/>
                  </a:lnTo>
                  <a:lnTo>
                    <a:pt x="1397050" y="29438"/>
                  </a:lnTo>
                  <a:close/>
                </a:path>
                <a:path w="1713865" h="3342004">
                  <a:moveTo>
                    <a:pt x="1397190" y="25146"/>
                  </a:moveTo>
                  <a:lnTo>
                    <a:pt x="1396669" y="26035"/>
                  </a:lnTo>
                  <a:lnTo>
                    <a:pt x="1396619" y="27000"/>
                  </a:lnTo>
                  <a:lnTo>
                    <a:pt x="1397190" y="25146"/>
                  </a:lnTo>
                  <a:close/>
                </a:path>
                <a:path w="1713865" h="3342004">
                  <a:moveTo>
                    <a:pt x="1400467" y="44297"/>
                  </a:moveTo>
                  <a:lnTo>
                    <a:pt x="1399844" y="44970"/>
                  </a:lnTo>
                  <a:lnTo>
                    <a:pt x="1399806" y="46672"/>
                  </a:lnTo>
                  <a:lnTo>
                    <a:pt x="1400467" y="44297"/>
                  </a:lnTo>
                  <a:close/>
                </a:path>
                <a:path w="1713865" h="3342004">
                  <a:moveTo>
                    <a:pt x="1400708" y="27051"/>
                  </a:moveTo>
                  <a:lnTo>
                    <a:pt x="1399895" y="29464"/>
                  </a:lnTo>
                  <a:lnTo>
                    <a:pt x="1400454" y="29210"/>
                  </a:lnTo>
                  <a:lnTo>
                    <a:pt x="1400581" y="28829"/>
                  </a:lnTo>
                  <a:lnTo>
                    <a:pt x="1400708" y="27051"/>
                  </a:lnTo>
                  <a:close/>
                </a:path>
                <a:path w="1713865" h="3342004">
                  <a:moveTo>
                    <a:pt x="1400759" y="46990"/>
                  </a:moveTo>
                  <a:lnTo>
                    <a:pt x="1400644" y="45059"/>
                  </a:lnTo>
                  <a:lnTo>
                    <a:pt x="1400517" y="43942"/>
                  </a:lnTo>
                  <a:lnTo>
                    <a:pt x="1400467" y="44297"/>
                  </a:lnTo>
                  <a:lnTo>
                    <a:pt x="1400098" y="47244"/>
                  </a:lnTo>
                  <a:lnTo>
                    <a:pt x="1400759" y="46990"/>
                  </a:lnTo>
                  <a:close/>
                </a:path>
                <a:path w="1713865" h="3342004">
                  <a:moveTo>
                    <a:pt x="1401025" y="28956"/>
                  </a:moveTo>
                  <a:lnTo>
                    <a:pt x="1400556" y="29171"/>
                  </a:lnTo>
                  <a:lnTo>
                    <a:pt x="1400441" y="30734"/>
                  </a:lnTo>
                  <a:lnTo>
                    <a:pt x="1401025" y="28956"/>
                  </a:lnTo>
                  <a:close/>
                </a:path>
                <a:path w="1713865" h="3342004">
                  <a:moveTo>
                    <a:pt x="1402080" y="25539"/>
                  </a:moveTo>
                  <a:lnTo>
                    <a:pt x="1401343" y="26377"/>
                  </a:lnTo>
                  <a:lnTo>
                    <a:pt x="1401851" y="25895"/>
                  </a:lnTo>
                  <a:lnTo>
                    <a:pt x="1402080" y="25539"/>
                  </a:lnTo>
                  <a:close/>
                </a:path>
                <a:path w="1713865" h="3342004">
                  <a:moveTo>
                    <a:pt x="1405585" y="31496"/>
                  </a:moveTo>
                  <a:lnTo>
                    <a:pt x="1405293" y="31559"/>
                  </a:lnTo>
                  <a:lnTo>
                    <a:pt x="1405407" y="31826"/>
                  </a:lnTo>
                  <a:lnTo>
                    <a:pt x="1405585" y="31496"/>
                  </a:lnTo>
                  <a:close/>
                </a:path>
                <a:path w="1713865" h="3342004">
                  <a:moveTo>
                    <a:pt x="1406601" y="29514"/>
                  </a:moveTo>
                  <a:lnTo>
                    <a:pt x="1406207" y="29819"/>
                  </a:lnTo>
                  <a:lnTo>
                    <a:pt x="1406359" y="30530"/>
                  </a:lnTo>
                  <a:lnTo>
                    <a:pt x="1406601" y="29514"/>
                  </a:lnTo>
                  <a:close/>
                </a:path>
                <a:path w="1713865" h="3342004">
                  <a:moveTo>
                    <a:pt x="1410817" y="35052"/>
                  </a:moveTo>
                  <a:lnTo>
                    <a:pt x="1410652" y="33909"/>
                  </a:lnTo>
                  <a:lnTo>
                    <a:pt x="1410398" y="35001"/>
                  </a:lnTo>
                  <a:lnTo>
                    <a:pt x="1410677" y="34772"/>
                  </a:lnTo>
                  <a:lnTo>
                    <a:pt x="1410817" y="35052"/>
                  </a:lnTo>
                  <a:close/>
                </a:path>
                <a:path w="1713865" h="3342004">
                  <a:moveTo>
                    <a:pt x="1410893" y="35267"/>
                  </a:moveTo>
                  <a:lnTo>
                    <a:pt x="1410855" y="35115"/>
                  </a:lnTo>
                  <a:lnTo>
                    <a:pt x="1410881" y="35483"/>
                  </a:lnTo>
                  <a:lnTo>
                    <a:pt x="1410893" y="35267"/>
                  </a:lnTo>
                  <a:close/>
                </a:path>
                <a:path w="1713865" h="3342004">
                  <a:moveTo>
                    <a:pt x="1414132" y="38963"/>
                  </a:moveTo>
                  <a:lnTo>
                    <a:pt x="1413941" y="39243"/>
                  </a:lnTo>
                  <a:lnTo>
                    <a:pt x="1413865" y="39662"/>
                  </a:lnTo>
                  <a:lnTo>
                    <a:pt x="1414132" y="38963"/>
                  </a:lnTo>
                  <a:close/>
                </a:path>
                <a:path w="1713865" h="3342004">
                  <a:moveTo>
                    <a:pt x="1414551" y="37084"/>
                  </a:moveTo>
                  <a:lnTo>
                    <a:pt x="1414487" y="35941"/>
                  </a:lnTo>
                  <a:lnTo>
                    <a:pt x="1414411" y="36195"/>
                  </a:lnTo>
                  <a:lnTo>
                    <a:pt x="1414056" y="38430"/>
                  </a:lnTo>
                  <a:lnTo>
                    <a:pt x="1414551" y="37084"/>
                  </a:lnTo>
                  <a:close/>
                </a:path>
                <a:path w="1713865" h="3342004">
                  <a:moveTo>
                    <a:pt x="1414576" y="31242"/>
                  </a:moveTo>
                  <a:lnTo>
                    <a:pt x="1414500" y="31623"/>
                  </a:lnTo>
                  <a:lnTo>
                    <a:pt x="1414462" y="31965"/>
                  </a:lnTo>
                  <a:lnTo>
                    <a:pt x="1414399" y="32296"/>
                  </a:lnTo>
                  <a:lnTo>
                    <a:pt x="1414500" y="31864"/>
                  </a:lnTo>
                  <a:lnTo>
                    <a:pt x="1414564" y="31470"/>
                  </a:lnTo>
                  <a:lnTo>
                    <a:pt x="1414576" y="31242"/>
                  </a:lnTo>
                  <a:close/>
                </a:path>
                <a:path w="1713865" h="3342004">
                  <a:moveTo>
                    <a:pt x="1415364" y="45085"/>
                  </a:moveTo>
                  <a:lnTo>
                    <a:pt x="1415084" y="45974"/>
                  </a:lnTo>
                  <a:lnTo>
                    <a:pt x="1415211" y="45974"/>
                  </a:lnTo>
                  <a:lnTo>
                    <a:pt x="1415364" y="45085"/>
                  </a:lnTo>
                  <a:close/>
                </a:path>
                <a:path w="1713865" h="3342004">
                  <a:moveTo>
                    <a:pt x="1415656" y="46888"/>
                  </a:moveTo>
                  <a:lnTo>
                    <a:pt x="1415618" y="47142"/>
                  </a:lnTo>
                  <a:lnTo>
                    <a:pt x="1415592" y="47421"/>
                  </a:lnTo>
                  <a:lnTo>
                    <a:pt x="1415592" y="47650"/>
                  </a:lnTo>
                  <a:lnTo>
                    <a:pt x="1415643" y="47472"/>
                  </a:lnTo>
                  <a:lnTo>
                    <a:pt x="1415656" y="46888"/>
                  </a:lnTo>
                  <a:close/>
                </a:path>
                <a:path w="1713865" h="3342004">
                  <a:moveTo>
                    <a:pt x="1418056" y="45212"/>
                  </a:moveTo>
                  <a:lnTo>
                    <a:pt x="1417916" y="43688"/>
                  </a:lnTo>
                  <a:lnTo>
                    <a:pt x="1417408" y="45974"/>
                  </a:lnTo>
                  <a:lnTo>
                    <a:pt x="1417916" y="45847"/>
                  </a:lnTo>
                  <a:lnTo>
                    <a:pt x="1418031" y="45466"/>
                  </a:lnTo>
                  <a:lnTo>
                    <a:pt x="1418056" y="45212"/>
                  </a:lnTo>
                  <a:close/>
                </a:path>
                <a:path w="1713865" h="3342004">
                  <a:moveTo>
                    <a:pt x="1418285" y="32308"/>
                  </a:moveTo>
                  <a:lnTo>
                    <a:pt x="1417777" y="33667"/>
                  </a:lnTo>
                  <a:lnTo>
                    <a:pt x="1418005" y="33299"/>
                  </a:lnTo>
                  <a:lnTo>
                    <a:pt x="1418145" y="32829"/>
                  </a:lnTo>
                  <a:lnTo>
                    <a:pt x="1418285" y="32308"/>
                  </a:lnTo>
                  <a:close/>
                </a:path>
                <a:path w="1713865" h="3342004">
                  <a:moveTo>
                    <a:pt x="1420672" y="49250"/>
                  </a:moveTo>
                  <a:lnTo>
                    <a:pt x="1420469" y="50088"/>
                  </a:lnTo>
                  <a:lnTo>
                    <a:pt x="1420609" y="49568"/>
                  </a:lnTo>
                  <a:lnTo>
                    <a:pt x="1420672" y="49250"/>
                  </a:lnTo>
                  <a:close/>
                </a:path>
                <a:path w="1713865" h="3342004">
                  <a:moveTo>
                    <a:pt x="1420774" y="48844"/>
                  </a:moveTo>
                  <a:lnTo>
                    <a:pt x="1420710" y="49085"/>
                  </a:lnTo>
                  <a:lnTo>
                    <a:pt x="1420774" y="48856"/>
                  </a:lnTo>
                  <a:close/>
                </a:path>
                <a:path w="1713865" h="3342004">
                  <a:moveTo>
                    <a:pt x="1422412" y="52324"/>
                  </a:moveTo>
                  <a:lnTo>
                    <a:pt x="1422323" y="51689"/>
                  </a:lnTo>
                  <a:lnTo>
                    <a:pt x="1422234" y="51485"/>
                  </a:lnTo>
                  <a:lnTo>
                    <a:pt x="1421879" y="52959"/>
                  </a:lnTo>
                  <a:lnTo>
                    <a:pt x="1422412" y="52324"/>
                  </a:lnTo>
                  <a:close/>
                </a:path>
                <a:path w="1713865" h="3342004">
                  <a:moveTo>
                    <a:pt x="1422488" y="50419"/>
                  </a:moveTo>
                  <a:lnTo>
                    <a:pt x="1422247" y="50800"/>
                  </a:lnTo>
                  <a:lnTo>
                    <a:pt x="1422234" y="51485"/>
                  </a:lnTo>
                  <a:lnTo>
                    <a:pt x="1422488" y="50419"/>
                  </a:lnTo>
                  <a:close/>
                </a:path>
                <a:path w="1713865" h="3342004">
                  <a:moveTo>
                    <a:pt x="1422781" y="34175"/>
                  </a:moveTo>
                  <a:lnTo>
                    <a:pt x="1422692" y="34010"/>
                  </a:lnTo>
                  <a:lnTo>
                    <a:pt x="1422057" y="36893"/>
                  </a:lnTo>
                  <a:lnTo>
                    <a:pt x="1421726" y="38138"/>
                  </a:lnTo>
                  <a:lnTo>
                    <a:pt x="1422069" y="36982"/>
                  </a:lnTo>
                  <a:lnTo>
                    <a:pt x="1422260" y="36423"/>
                  </a:lnTo>
                  <a:lnTo>
                    <a:pt x="1422400" y="36220"/>
                  </a:lnTo>
                  <a:lnTo>
                    <a:pt x="1422514" y="35674"/>
                  </a:lnTo>
                  <a:lnTo>
                    <a:pt x="1422641" y="35013"/>
                  </a:lnTo>
                  <a:lnTo>
                    <a:pt x="1422781" y="34175"/>
                  </a:lnTo>
                  <a:close/>
                </a:path>
                <a:path w="1713865" h="3342004">
                  <a:moveTo>
                    <a:pt x="1423746" y="35344"/>
                  </a:moveTo>
                  <a:lnTo>
                    <a:pt x="1423555" y="34163"/>
                  </a:lnTo>
                  <a:lnTo>
                    <a:pt x="1423720" y="33540"/>
                  </a:lnTo>
                  <a:lnTo>
                    <a:pt x="1423238" y="34505"/>
                  </a:lnTo>
                  <a:lnTo>
                    <a:pt x="1423123" y="34747"/>
                  </a:lnTo>
                  <a:lnTo>
                    <a:pt x="1423225" y="35775"/>
                  </a:lnTo>
                  <a:lnTo>
                    <a:pt x="1423746" y="35344"/>
                  </a:lnTo>
                  <a:close/>
                </a:path>
                <a:path w="1713865" h="3342004">
                  <a:moveTo>
                    <a:pt x="1424546" y="40640"/>
                  </a:moveTo>
                  <a:lnTo>
                    <a:pt x="1424012" y="40894"/>
                  </a:lnTo>
                  <a:lnTo>
                    <a:pt x="1423835" y="41821"/>
                  </a:lnTo>
                  <a:lnTo>
                    <a:pt x="1424546" y="40640"/>
                  </a:lnTo>
                  <a:close/>
                </a:path>
                <a:path w="1713865" h="3342004">
                  <a:moveTo>
                    <a:pt x="1425905" y="38366"/>
                  </a:moveTo>
                  <a:lnTo>
                    <a:pt x="1425257" y="37896"/>
                  </a:lnTo>
                  <a:lnTo>
                    <a:pt x="1425854" y="38900"/>
                  </a:lnTo>
                  <a:lnTo>
                    <a:pt x="1425905" y="38366"/>
                  </a:lnTo>
                  <a:close/>
                </a:path>
                <a:path w="1713865" h="3342004">
                  <a:moveTo>
                    <a:pt x="1426108" y="39370"/>
                  </a:moveTo>
                  <a:lnTo>
                    <a:pt x="1425257" y="41389"/>
                  </a:lnTo>
                  <a:lnTo>
                    <a:pt x="1425879" y="40767"/>
                  </a:lnTo>
                  <a:lnTo>
                    <a:pt x="1425994" y="39878"/>
                  </a:lnTo>
                  <a:lnTo>
                    <a:pt x="1426108" y="39370"/>
                  </a:lnTo>
                  <a:close/>
                </a:path>
                <a:path w="1713865" h="3342004">
                  <a:moveTo>
                    <a:pt x="1426197" y="36169"/>
                  </a:moveTo>
                  <a:lnTo>
                    <a:pt x="1425905" y="38366"/>
                  </a:lnTo>
                  <a:lnTo>
                    <a:pt x="1426171" y="38557"/>
                  </a:lnTo>
                  <a:lnTo>
                    <a:pt x="1426197" y="36169"/>
                  </a:lnTo>
                  <a:close/>
                </a:path>
                <a:path w="1713865" h="3342004">
                  <a:moveTo>
                    <a:pt x="1426502" y="36029"/>
                  </a:moveTo>
                  <a:lnTo>
                    <a:pt x="1426235" y="32486"/>
                  </a:lnTo>
                  <a:lnTo>
                    <a:pt x="1426197" y="36169"/>
                  </a:lnTo>
                  <a:lnTo>
                    <a:pt x="1426502" y="36029"/>
                  </a:lnTo>
                  <a:close/>
                </a:path>
                <a:path w="1713865" h="3342004">
                  <a:moveTo>
                    <a:pt x="1426768" y="53530"/>
                  </a:moveTo>
                  <a:lnTo>
                    <a:pt x="1426629" y="53721"/>
                  </a:lnTo>
                  <a:lnTo>
                    <a:pt x="1426603" y="54063"/>
                  </a:lnTo>
                  <a:lnTo>
                    <a:pt x="1426768" y="53530"/>
                  </a:lnTo>
                  <a:close/>
                </a:path>
                <a:path w="1713865" h="3342004">
                  <a:moveTo>
                    <a:pt x="1426946" y="49898"/>
                  </a:moveTo>
                  <a:lnTo>
                    <a:pt x="1426362" y="51612"/>
                  </a:lnTo>
                  <a:lnTo>
                    <a:pt x="1426438" y="53962"/>
                  </a:lnTo>
                  <a:lnTo>
                    <a:pt x="1426629" y="53721"/>
                  </a:lnTo>
                  <a:lnTo>
                    <a:pt x="1426946" y="49898"/>
                  </a:lnTo>
                  <a:close/>
                </a:path>
                <a:path w="1713865" h="3342004">
                  <a:moveTo>
                    <a:pt x="1427086" y="52539"/>
                  </a:moveTo>
                  <a:lnTo>
                    <a:pt x="1426768" y="53530"/>
                  </a:lnTo>
                  <a:lnTo>
                    <a:pt x="1426883" y="53378"/>
                  </a:lnTo>
                  <a:lnTo>
                    <a:pt x="1427086" y="52539"/>
                  </a:lnTo>
                  <a:close/>
                </a:path>
                <a:path w="1713865" h="3342004">
                  <a:moveTo>
                    <a:pt x="1427340" y="51511"/>
                  </a:moveTo>
                  <a:lnTo>
                    <a:pt x="1427137" y="52336"/>
                  </a:lnTo>
                  <a:lnTo>
                    <a:pt x="1427238" y="51993"/>
                  </a:lnTo>
                  <a:lnTo>
                    <a:pt x="1427340" y="51511"/>
                  </a:lnTo>
                  <a:close/>
                </a:path>
                <a:path w="1713865" h="3342004">
                  <a:moveTo>
                    <a:pt x="1428051" y="52374"/>
                  </a:moveTo>
                  <a:lnTo>
                    <a:pt x="1427911" y="52400"/>
                  </a:lnTo>
                  <a:lnTo>
                    <a:pt x="1428051" y="52374"/>
                  </a:lnTo>
                  <a:close/>
                </a:path>
                <a:path w="1713865" h="3342004">
                  <a:moveTo>
                    <a:pt x="1428496" y="51930"/>
                  </a:moveTo>
                  <a:lnTo>
                    <a:pt x="1428394" y="52070"/>
                  </a:lnTo>
                  <a:lnTo>
                    <a:pt x="1428229" y="52235"/>
                  </a:lnTo>
                  <a:lnTo>
                    <a:pt x="1428318" y="51816"/>
                  </a:lnTo>
                  <a:lnTo>
                    <a:pt x="1428407" y="51422"/>
                  </a:lnTo>
                  <a:lnTo>
                    <a:pt x="1428445" y="51168"/>
                  </a:lnTo>
                  <a:lnTo>
                    <a:pt x="1428254" y="51879"/>
                  </a:lnTo>
                  <a:lnTo>
                    <a:pt x="1428153" y="52235"/>
                  </a:lnTo>
                  <a:lnTo>
                    <a:pt x="1428051" y="52374"/>
                  </a:lnTo>
                  <a:lnTo>
                    <a:pt x="1428203" y="52273"/>
                  </a:lnTo>
                  <a:lnTo>
                    <a:pt x="1428178" y="52438"/>
                  </a:lnTo>
                  <a:lnTo>
                    <a:pt x="1428140" y="52590"/>
                  </a:lnTo>
                  <a:lnTo>
                    <a:pt x="1428089" y="52781"/>
                  </a:lnTo>
                  <a:lnTo>
                    <a:pt x="1428216" y="52628"/>
                  </a:lnTo>
                  <a:lnTo>
                    <a:pt x="1428496" y="51930"/>
                  </a:lnTo>
                  <a:close/>
                </a:path>
                <a:path w="1713865" h="3342004">
                  <a:moveTo>
                    <a:pt x="1429689" y="48006"/>
                  </a:moveTo>
                  <a:lnTo>
                    <a:pt x="1429550" y="46482"/>
                  </a:lnTo>
                  <a:lnTo>
                    <a:pt x="1429334" y="47752"/>
                  </a:lnTo>
                  <a:lnTo>
                    <a:pt x="1429689" y="48006"/>
                  </a:lnTo>
                  <a:close/>
                </a:path>
                <a:path w="1713865" h="3342004">
                  <a:moveTo>
                    <a:pt x="1429689" y="40513"/>
                  </a:moveTo>
                  <a:lnTo>
                    <a:pt x="1429562" y="40716"/>
                  </a:lnTo>
                  <a:lnTo>
                    <a:pt x="1429689" y="40513"/>
                  </a:lnTo>
                  <a:close/>
                </a:path>
                <a:path w="1713865" h="3342004">
                  <a:moveTo>
                    <a:pt x="1429893" y="40513"/>
                  </a:moveTo>
                  <a:lnTo>
                    <a:pt x="1429181" y="44069"/>
                  </a:lnTo>
                  <a:lnTo>
                    <a:pt x="1429308" y="44069"/>
                  </a:lnTo>
                  <a:lnTo>
                    <a:pt x="1429423" y="43434"/>
                  </a:lnTo>
                  <a:lnTo>
                    <a:pt x="1429537" y="43180"/>
                  </a:lnTo>
                  <a:lnTo>
                    <a:pt x="1429804" y="42799"/>
                  </a:lnTo>
                  <a:lnTo>
                    <a:pt x="1429893" y="40513"/>
                  </a:lnTo>
                  <a:close/>
                </a:path>
                <a:path w="1713865" h="3342004">
                  <a:moveTo>
                    <a:pt x="1430274" y="53162"/>
                  </a:moveTo>
                  <a:lnTo>
                    <a:pt x="1430083" y="53479"/>
                  </a:lnTo>
                  <a:lnTo>
                    <a:pt x="1430159" y="53619"/>
                  </a:lnTo>
                  <a:lnTo>
                    <a:pt x="1430210" y="53428"/>
                  </a:lnTo>
                  <a:lnTo>
                    <a:pt x="1430248" y="53263"/>
                  </a:lnTo>
                  <a:close/>
                </a:path>
                <a:path w="1713865" h="3342004">
                  <a:moveTo>
                    <a:pt x="1430299" y="50038"/>
                  </a:moveTo>
                  <a:lnTo>
                    <a:pt x="1430185" y="50419"/>
                  </a:lnTo>
                  <a:lnTo>
                    <a:pt x="1429715" y="51181"/>
                  </a:lnTo>
                  <a:lnTo>
                    <a:pt x="1429334" y="52324"/>
                  </a:lnTo>
                  <a:lnTo>
                    <a:pt x="1429956" y="51562"/>
                  </a:lnTo>
                  <a:lnTo>
                    <a:pt x="1430083" y="51485"/>
                  </a:lnTo>
                  <a:lnTo>
                    <a:pt x="1430299" y="50038"/>
                  </a:lnTo>
                  <a:close/>
                </a:path>
                <a:path w="1713865" h="3342004">
                  <a:moveTo>
                    <a:pt x="1430312" y="43434"/>
                  </a:moveTo>
                  <a:lnTo>
                    <a:pt x="1428927" y="46736"/>
                  </a:lnTo>
                  <a:lnTo>
                    <a:pt x="1429029" y="45593"/>
                  </a:lnTo>
                  <a:lnTo>
                    <a:pt x="1429258" y="44323"/>
                  </a:lnTo>
                  <a:lnTo>
                    <a:pt x="1429181" y="44069"/>
                  </a:lnTo>
                  <a:lnTo>
                    <a:pt x="1429219" y="43434"/>
                  </a:lnTo>
                  <a:lnTo>
                    <a:pt x="1429258" y="42672"/>
                  </a:lnTo>
                  <a:lnTo>
                    <a:pt x="1429283" y="42164"/>
                  </a:lnTo>
                  <a:lnTo>
                    <a:pt x="1429397" y="41148"/>
                  </a:lnTo>
                  <a:lnTo>
                    <a:pt x="1429461" y="40894"/>
                  </a:lnTo>
                  <a:lnTo>
                    <a:pt x="1428775" y="42164"/>
                  </a:lnTo>
                  <a:lnTo>
                    <a:pt x="1429016" y="41376"/>
                  </a:lnTo>
                  <a:lnTo>
                    <a:pt x="1429346" y="39116"/>
                  </a:lnTo>
                  <a:lnTo>
                    <a:pt x="1429461" y="39751"/>
                  </a:lnTo>
                  <a:lnTo>
                    <a:pt x="1429410" y="39116"/>
                  </a:lnTo>
                  <a:lnTo>
                    <a:pt x="1429219" y="37084"/>
                  </a:lnTo>
                  <a:lnTo>
                    <a:pt x="1427556" y="42672"/>
                  </a:lnTo>
                  <a:lnTo>
                    <a:pt x="1427924" y="39662"/>
                  </a:lnTo>
                  <a:lnTo>
                    <a:pt x="1428013" y="39243"/>
                  </a:lnTo>
                  <a:lnTo>
                    <a:pt x="1428076" y="39116"/>
                  </a:lnTo>
                  <a:lnTo>
                    <a:pt x="1426756" y="40347"/>
                  </a:lnTo>
                  <a:lnTo>
                    <a:pt x="1426794" y="40640"/>
                  </a:lnTo>
                  <a:lnTo>
                    <a:pt x="1427137" y="41783"/>
                  </a:lnTo>
                  <a:lnTo>
                    <a:pt x="1427238" y="42418"/>
                  </a:lnTo>
                  <a:lnTo>
                    <a:pt x="1425727" y="45720"/>
                  </a:lnTo>
                  <a:lnTo>
                    <a:pt x="1426019" y="43688"/>
                  </a:lnTo>
                  <a:lnTo>
                    <a:pt x="1426159" y="42672"/>
                  </a:lnTo>
                  <a:lnTo>
                    <a:pt x="1426387" y="41021"/>
                  </a:lnTo>
                  <a:lnTo>
                    <a:pt x="1426819" y="37973"/>
                  </a:lnTo>
                  <a:lnTo>
                    <a:pt x="1426044" y="41021"/>
                  </a:lnTo>
                  <a:lnTo>
                    <a:pt x="1425892" y="40767"/>
                  </a:lnTo>
                  <a:lnTo>
                    <a:pt x="1425219" y="42672"/>
                  </a:lnTo>
                  <a:lnTo>
                    <a:pt x="1425295" y="39751"/>
                  </a:lnTo>
                  <a:lnTo>
                    <a:pt x="1423479" y="43688"/>
                  </a:lnTo>
                  <a:lnTo>
                    <a:pt x="1423543" y="43307"/>
                  </a:lnTo>
                  <a:lnTo>
                    <a:pt x="1423593" y="43053"/>
                  </a:lnTo>
                  <a:lnTo>
                    <a:pt x="1423758" y="42164"/>
                  </a:lnTo>
                  <a:lnTo>
                    <a:pt x="1423835" y="41821"/>
                  </a:lnTo>
                  <a:lnTo>
                    <a:pt x="1423619" y="42164"/>
                  </a:lnTo>
                  <a:lnTo>
                    <a:pt x="1423733" y="41529"/>
                  </a:lnTo>
                  <a:lnTo>
                    <a:pt x="1423720" y="41021"/>
                  </a:lnTo>
                  <a:lnTo>
                    <a:pt x="1423987" y="40894"/>
                  </a:lnTo>
                  <a:lnTo>
                    <a:pt x="1424419" y="38735"/>
                  </a:lnTo>
                  <a:lnTo>
                    <a:pt x="1424063" y="39878"/>
                  </a:lnTo>
                  <a:lnTo>
                    <a:pt x="1423949" y="40347"/>
                  </a:lnTo>
                  <a:lnTo>
                    <a:pt x="1423987" y="40132"/>
                  </a:lnTo>
                  <a:lnTo>
                    <a:pt x="1423924" y="40335"/>
                  </a:lnTo>
                  <a:lnTo>
                    <a:pt x="1424038" y="39878"/>
                  </a:lnTo>
                  <a:lnTo>
                    <a:pt x="1424584" y="36830"/>
                  </a:lnTo>
                  <a:lnTo>
                    <a:pt x="1422768" y="43053"/>
                  </a:lnTo>
                  <a:lnTo>
                    <a:pt x="1422793" y="41783"/>
                  </a:lnTo>
                  <a:lnTo>
                    <a:pt x="1422793" y="41275"/>
                  </a:lnTo>
                  <a:lnTo>
                    <a:pt x="1422908" y="40005"/>
                  </a:lnTo>
                  <a:lnTo>
                    <a:pt x="1423543" y="37719"/>
                  </a:lnTo>
                  <a:lnTo>
                    <a:pt x="1423682" y="39243"/>
                  </a:lnTo>
                  <a:lnTo>
                    <a:pt x="1423708" y="37719"/>
                  </a:lnTo>
                  <a:lnTo>
                    <a:pt x="1423720" y="36703"/>
                  </a:lnTo>
                  <a:lnTo>
                    <a:pt x="1422438" y="41275"/>
                  </a:lnTo>
                  <a:lnTo>
                    <a:pt x="1422476" y="40894"/>
                  </a:lnTo>
                  <a:lnTo>
                    <a:pt x="1423009" y="35433"/>
                  </a:lnTo>
                  <a:lnTo>
                    <a:pt x="1422488" y="36195"/>
                  </a:lnTo>
                  <a:lnTo>
                    <a:pt x="1422374" y="36449"/>
                  </a:lnTo>
                  <a:lnTo>
                    <a:pt x="1421587" y="40005"/>
                  </a:lnTo>
                  <a:lnTo>
                    <a:pt x="1421371" y="38735"/>
                  </a:lnTo>
                  <a:lnTo>
                    <a:pt x="1421180" y="37592"/>
                  </a:lnTo>
                  <a:lnTo>
                    <a:pt x="1420241" y="38735"/>
                  </a:lnTo>
                  <a:lnTo>
                    <a:pt x="1420393" y="38100"/>
                  </a:lnTo>
                  <a:lnTo>
                    <a:pt x="1420558" y="37465"/>
                  </a:lnTo>
                  <a:lnTo>
                    <a:pt x="1419377" y="36449"/>
                  </a:lnTo>
                  <a:lnTo>
                    <a:pt x="1419021" y="34937"/>
                  </a:lnTo>
                  <a:lnTo>
                    <a:pt x="1418259" y="38100"/>
                  </a:lnTo>
                  <a:lnTo>
                    <a:pt x="1418120" y="37846"/>
                  </a:lnTo>
                  <a:lnTo>
                    <a:pt x="1417751" y="37211"/>
                  </a:lnTo>
                  <a:lnTo>
                    <a:pt x="1417116" y="37846"/>
                  </a:lnTo>
                  <a:lnTo>
                    <a:pt x="1417485" y="36195"/>
                  </a:lnTo>
                  <a:lnTo>
                    <a:pt x="1417548" y="35941"/>
                  </a:lnTo>
                  <a:lnTo>
                    <a:pt x="1417878" y="34798"/>
                  </a:lnTo>
                  <a:lnTo>
                    <a:pt x="1418348" y="33782"/>
                  </a:lnTo>
                  <a:lnTo>
                    <a:pt x="1417891" y="33782"/>
                  </a:lnTo>
                  <a:lnTo>
                    <a:pt x="1417574" y="34798"/>
                  </a:lnTo>
                  <a:lnTo>
                    <a:pt x="1417256" y="35560"/>
                  </a:lnTo>
                  <a:lnTo>
                    <a:pt x="1416875" y="35941"/>
                  </a:lnTo>
                  <a:lnTo>
                    <a:pt x="1417574" y="33147"/>
                  </a:lnTo>
                  <a:lnTo>
                    <a:pt x="1416951" y="33147"/>
                  </a:lnTo>
                  <a:lnTo>
                    <a:pt x="1415681" y="36195"/>
                  </a:lnTo>
                  <a:lnTo>
                    <a:pt x="1415313" y="34163"/>
                  </a:lnTo>
                  <a:lnTo>
                    <a:pt x="1414767" y="36449"/>
                  </a:lnTo>
                  <a:lnTo>
                    <a:pt x="1414653" y="37465"/>
                  </a:lnTo>
                  <a:lnTo>
                    <a:pt x="1414411" y="41021"/>
                  </a:lnTo>
                  <a:lnTo>
                    <a:pt x="1414284" y="41656"/>
                  </a:lnTo>
                  <a:lnTo>
                    <a:pt x="1413192" y="43180"/>
                  </a:lnTo>
                  <a:lnTo>
                    <a:pt x="1413764" y="40132"/>
                  </a:lnTo>
                  <a:lnTo>
                    <a:pt x="1413789" y="39878"/>
                  </a:lnTo>
                  <a:lnTo>
                    <a:pt x="1413865" y="39662"/>
                  </a:lnTo>
                  <a:lnTo>
                    <a:pt x="1413789" y="39839"/>
                  </a:lnTo>
                  <a:lnTo>
                    <a:pt x="1413903" y="38862"/>
                  </a:lnTo>
                  <a:lnTo>
                    <a:pt x="1413878" y="38735"/>
                  </a:lnTo>
                  <a:lnTo>
                    <a:pt x="1414005" y="37465"/>
                  </a:lnTo>
                  <a:lnTo>
                    <a:pt x="1414081" y="37084"/>
                  </a:lnTo>
                  <a:lnTo>
                    <a:pt x="1414183" y="36576"/>
                  </a:lnTo>
                  <a:lnTo>
                    <a:pt x="1413852" y="37084"/>
                  </a:lnTo>
                  <a:lnTo>
                    <a:pt x="1414233" y="35560"/>
                  </a:lnTo>
                  <a:lnTo>
                    <a:pt x="1414360" y="35306"/>
                  </a:lnTo>
                  <a:lnTo>
                    <a:pt x="1414297" y="36449"/>
                  </a:lnTo>
                  <a:lnTo>
                    <a:pt x="1414475" y="35928"/>
                  </a:lnTo>
                  <a:lnTo>
                    <a:pt x="1414449" y="35433"/>
                  </a:lnTo>
                  <a:lnTo>
                    <a:pt x="1414335" y="35179"/>
                  </a:lnTo>
                  <a:lnTo>
                    <a:pt x="1414411" y="32385"/>
                  </a:lnTo>
                  <a:lnTo>
                    <a:pt x="1414183" y="33528"/>
                  </a:lnTo>
                  <a:lnTo>
                    <a:pt x="1413827" y="35052"/>
                  </a:lnTo>
                  <a:lnTo>
                    <a:pt x="1413535" y="35306"/>
                  </a:lnTo>
                  <a:lnTo>
                    <a:pt x="1412913" y="35306"/>
                  </a:lnTo>
                  <a:lnTo>
                    <a:pt x="1413192" y="34544"/>
                  </a:lnTo>
                  <a:lnTo>
                    <a:pt x="1413764" y="33020"/>
                  </a:lnTo>
                  <a:lnTo>
                    <a:pt x="1413713" y="31750"/>
                  </a:lnTo>
                  <a:lnTo>
                    <a:pt x="1413281" y="33020"/>
                  </a:lnTo>
                  <a:lnTo>
                    <a:pt x="1413217" y="31496"/>
                  </a:lnTo>
                  <a:lnTo>
                    <a:pt x="1412557" y="34544"/>
                  </a:lnTo>
                  <a:lnTo>
                    <a:pt x="1412392" y="34544"/>
                  </a:lnTo>
                  <a:lnTo>
                    <a:pt x="1412582" y="33528"/>
                  </a:lnTo>
                  <a:lnTo>
                    <a:pt x="1412760" y="32258"/>
                  </a:lnTo>
                  <a:lnTo>
                    <a:pt x="1412163" y="33528"/>
                  </a:lnTo>
                  <a:lnTo>
                    <a:pt x="1411224" y="32385"/>
                  </a:lnTo>
                  <a:lnTo>
                    <a:pt x="1411020" y="34417"/>
                  </a:lnTo>
                  <a:lnTo>
                    <a:pt x="1410893" y="35941"/>
                  </a:lnTo>
                  <a:lnTo>
                    <a:pt x="1409204" y="38735"/>
                  </a:lnTo>
                  <a:lnTo>
                    <a:pt x="1409192" y="38481"/>
                  </a:lnTo>
                  <a:lnTo>
                    <a:pt x="1409179" y="37719"/>
                  </a:lnTo>
                  <a:lnTo>
                    <a:pt x="1409166" y="37211"/>
                  </a:lnTo>
                  <a:lnTo>
                    <a:pt x="1409128" y="34925"/>
                  </a:lnTo>
                  <a:lnTo>
                    <a:pt x="1409103" y="33782"/>
                  </a:lnTo>
                  <a:lnTo>
                    <a:pt x="1407820" y="34925"/>
                  </a:lnTo>
                  <a:lnTo>
                    <a:pt x="1408036" y="33909"/>
                  </a:lnTo>
                  <a:lnTo>
                    <a:pt x="1407198" y="34925"/>
                  </a:lnTo>
                  <a:lnTo>
                    <a:pt x="1406550" y="34290"/>
                  </a:lnTo>
                  <a:lnTo>
                    <a:pt x="1405661" y="36322"/>
                  </a:lnTo>
                  <a:lnTo>
                    <a:pt x="1405470" y="36322"/>
                  </a:lnTo>
                  <a:lnTo>
                    <a:pt x="1405585" y="35052"/>
                  </a:lnTo>
                  <a:lnTo>
                    <a:pt x="1405712" y="34163"/>
                  </a:lnTo>
                  <a:lnTo>
                    <a:pt x="1405966" y="33274"/>
                  </a:lnTo>
                  <a:lnTo>
                    <a:pt x="1405343" y="33909"/>
                  </a:lnTo>
                  <a:lnTo>
                    <a:pt x="1405051" y="35052"/>
                  </a:lnTo>
                  <a:lnTo>
                    <a:pt x="1404924" y="34290"/>
                  </a:lnTo>
                  <a:lnTo>
                    <a:pt x="1404797" y="33528"/>
                  </a:lnTo>
                  <a:lnTo>
                    <a:pt x="1404810" y="33020"/>
                  </a:lnTo>
                  <a:lnTo>
                    <a:pt x="1405318" y="32004"/>
                  </a:lnTo>
                  <a:lnTo>
                    <a:pt x="1405216" y="31826"/>
                  </a:lnTo>
                  <a:lnTo>
                    <a:pt x="1405369" y="31927"/>
                  </a:lnTo>
                  <a:lnTo>
                    <a:pt x="1405293" y="31559"/>
                  </a:lnTo>
                  <a:lnTo>
                    <a:pt x="1405115" y="31115"/>
                  </a:lnTo>
                  <a:lnTo>
                    <a:pt x="1405242" y="29718"/>
                  </a:lnTo>
                  <a:lnTo>
                    <a:pt x="1405293" y="29337"/>
                  </a:lnTo>
                  <a:lnTo>
                    <a:pt x="1404048" y="32004"/>
                  </a:lnTo>
                  <a:lnTo>
                    <a:pt x="1404162" y="31623"/>
                  </a:lnTo>
                  <a:lnTo>
                    <a:pt x="1404708" y="29845"/>
                  </a:lnTo>
                  <a:lnTo>
                    <a:pt x="1404620" y="29171"/>
                  </a:lnTo>
                  <a:lnTo>
                    <a:pt x="1404289" y="28702"/>
                  </a:lnTo>
                  <a:lnTo>
                    <a:pt x="1403959" y="29171"/>
                  </a:lnTo>
                  <a:lnTo>
                    <a:pt x="1403870" y="31369"/>
                  </a:lnTo>
                  <a:lnTo>
                    <a:pt x="1403477" y="31623"/>
                  </a:lnTo>
                  <a:lnTo>
                    <a:pt x="1403096" y="31115"/>
                  </a:lnTo>
                  <a:lnTo>
                    <a:pt x="1403210" y="30226"/>
                  </a:lnTo>
                  <a:lnTo>
                    <a:pt x="1403832" y="27863"/>
                  </a:lnTo>
                  <a:lnTo>
                    <a:pt x="1403718" y="25527"/>
                  </a:lnTo>
                  <a:lnTo>
                    <a:pt x="1403540" y="23241"/>
                  </a:lnTo>
                  <a:lnTo>
                    <a:pt x="1400175" y="34290"/>
                  </a:lnTo>
                  <a:lnTo>
                    <a:pt x="1400378" y="31623"/>
                  </a:lnTo>
                  <a:lnTo>
                    <a:pt x="1400441" y="30734"/>
                  </a:lnTo>
                  <a:lnTo>
                    <a:pt x="1400149" y="31623"/>
                  </a:lnTo>
                  <a:lnTo>
                    <a:pt x="1399679" y="31115"/>
                  </a:lnTo>
                  <a:lnTo>
                    <a:pt x="1399705" y="30861"/>
                  </a:lnTo>
                  <a:lnTo>
                    <a:pt x="1400124" y="26035"/>
                  </a:lnTo>
                  <a:lnTo>
                    <a:pt x="1399959" y="26035"/>
                  </a:lnTo>
                  <a:lnTo>
                    <a:pt x="1399590" y="24003"/>
                  </a:lnTo>
                  <a:lnTo>
                    <a:pt x="1398181" y="30861"/>
                  </a:lnTo>
                  <a:lnTo>
                    <a:pt x="1397647" y="29337"/>
                  </a:lnTo>
                  <a:lnTo>
                    <a:pt x="1397482" y="30734"/>
                  </a:lnTo>
                  <a:lnTo>
                    <a:pt x="1396911" y="33909"/>
                  </a:lnTo>
                  <a:lnTo>
                    <a:pt x="1396060" y="34925"/>
                  </a:lnTo>
                  <a:lnTo>
                    <a:pt x="1395691" y="34417"/>
                  </a:lnTo>
                  <a:lnTo>
                    <a:pt x="1395818" y="33147"/>
                  </a:lnTo>
                  <a:lnTo>
                    <a:pt x="1396123" y="31496"/>
                  </a:lnTo>
                  <a:lnTo>
                    <a:pt x="1396238" y="30861"/>
                  </a:lnTo>
                  <a:lnTo>
                    <a:pt x="1396453" y="29718"/>
                  </a:lnTo>
                  <a:lnTo>
                    <a:pt x="1397012" y="28702"/>
                  </a:lnTo>
                  <a:lnTo>
                    <a:pt x="1397177" y="28702"/>
                  </a:lnTo>
                  <a:lnTo>
                    <a:pt x="1397050" y="29438"/>
                  </a:lnTo>
                  <a:lnTo>
                    <a:pt x="1397596" y="28702"/>
                  </a:lnTo>
                  <a:lnTo>
                    <a:pt x="1397685" y="28448"/>
                  </a:lnTo>
                  <a:lnTo>
                    <a:pt x="1397736" y="27305"/>
                  </a:lnTo>
                  <a:lnTo>
                    <a:pt x="1397419" y="28448"/>
                  </a:lnTo>
                  <a:lnTo>
                    <a:pt x="1397406" y="28321"/>
                  </a:lnTo>
                  <a:lnTo>
                    <a:pt x="1397406" y="27813"/>
                  </a:lnTo>
                  <a:lnTo>
                    <a:pt x="1397406" y="27178"/>
                  </a:lnTo>
                  <a:lnTo>
                    <a:pt x="1396631" y="27063"/>
                  </a:lnTo>
                  <a:lnTo>
                    <a:pt x="1396415" y="25908"/>
                  </a:lnTo>
                  <a:lnTo>
                    <a:pt x="1395666" y="27559"/>
                  </a:lnTo>
                  <a:lnTo>
                    <a:pt x="1395158" y="26162"/>
                  </a:lnTo>
                  <a:lnTo>
                    <a:pt x="1395069" y="27432"/>
                  </a:lnTo>
                  <a:lnTo>
                    <a:pt x="1394942" y="28321"/>
                  </a:lnTo>
                  <a:lnTo>
                    <a:pt x="1394066" y="26593"/>
                  </a:lnTo>
                  <a:lnTo>
                    <a:pt x="1393990" y="27863"/>
                  </a:lnTo>
                  <a:lnTo>
                    <a:pt x="1393863" y="30480"/>
                  </a:lnTo>
                  <a:lnTo>
                    <a:pt x="1392999" y="30861"/>
                  </a:lnTo>
                  <a:lnTo>
                    <a:pt x="1392986" y="29210"/>
                  </a:lnTo>
                  <a:lnTo>
                    <a:pt x="1393101" y="28702"/>
                  </a:lnTo>
                  <a:lnTo>
                    <a:pt x="1393393" y="28067"/>
                  </a:lnTo>
                  <a:lnTo>
                    <a:pt x="1393507" y="27813"/>
                  </a:lnTo>
                  <a:lnTo>
                    <a:pt x="1393977" y="26797"/>
                  </a:lnTo>
                  <a:lnTo>
                    <a:pt x="1394053" y="26593"/>
                  </a:lnTo>
                  <a:lnTo>
                    <a:pt x="1393024" y="27813"/>
                  </a:lnTo>
                  <a:lnTo>
                    <a:pt x="1392897" y="26974"/>
                  </a:lnTo>
                  <a:lnTo>
                    <a:pt x="1392986" y="26162"/>
                  </a:lnTo>
                  <a:lnTo>
                    <a:pt x="1393088" y="25908"/>
                  </a:lnTo>
                  <a:lnTo>
                    <a:pt x="1394015" y="23622"/>
                  </a:lnTo>
                  <a:lnTo>
                    <a:pt x="1392821" y="25908"/>
                  </a:lnTo>
                  <a:lnTo>
                    <a:pt x="1392974" y="23368"/>
                  </a:lnTo>
                  <a:lnTo>
                    <a:pt x="1392885" y="21551"/>
                  </a:lnTo>
                  <a:lnTo>
                    <a:pt x="1392770" y="21374"/>
                  </a:lnTo>
                  <a:lnTo>
                    <a:pt x="1392834" y="21209"/>
                  </a:lnTo>
                  <a:lnTo>
                    <a:pt x="1392999" y="20955"/>
                  </a:lnTo>
                  <a:lnTo>
                    <a:pt x="1392643" y="20955"/>
                  </a:lnTo>
                  <a:lnTo>
                    <a:pt x="1392326" y="23368"/>
                  </a:lnTo>
                  <a:lnTo>
                    <a:pt x="1392224" y="22860"/>
                  </a:lnTo>
                  <a:lnTo>
                    <a:pt x="1392047" y="22860"/>
                  </a:lnTo>
                  <a:lnTo>
                    <a:pt x="1392262" y="21844"/>
                  </a:lnTo>
                  <a:lnTo>
                    <a:pt x="1391754" y="23241"/>
                  </a:lnTo>
                  <a:lnTo>
                    <a:pt x="1391513" y="26035"/>
                  </a:lnTo>
                  <a:lnTo>
                    <a:pt x="1390675" y="28067"/>
                  </a:lnTo>
                  <a:lnTo>
                    <a:pt x="1390586" y="26822"/>
                  </a:lnTo>
                  <a:lnTo>
                    <a:pt x="1389545" y="29210"/>
                  </a:lnTo>
                  <a:lnTo>
                    <a:pt x="1389570" y="29083"/>
                  </a:lnTo>
                  <a:lnTo>
                    <a:pt x="1389964" y="26797"/>
                  </a:lnTo>
                  <a:lnTo>
                    <a:pt x="1390129" y="25908"/>
                  </a:lnTo>
                  <a:lnTo>
                    <a:pt x="1390586" y="26822"/>
                  </a:lnTo>
                  <a:lnTo>
                    <a:pt x="1390650" y="26670"/>
                  </a:lnTo>
                  <a:lnTo>
                    <a:pt x="1390777" y="27178"/>
                  </a:lnTo>
                  <a:lnTo>
                    <a:pt x="1390764" y="26670"/>
                  </a:lnTo>
                  <a:lnTo>
                    <a:pt x="1390751" y="25908"/>
                  </a:lnTo>
                  <a:lnTo>
                    <a:pt x="1390751" y="25781"/>
                  </a:lnTo>
                  <a:lnTo>
                    <a:pt x="1390738" y="24892"/>
                  </a:lnTo>
                  <a:lnTo>
                    <a:pt x="1390713" y="22606"/>
                  </a:lnTo>
                  <a:lnTo>
                    <a:pt x="1391132" y="22428"/>
                  </a:lnTo>
                  <a:lnTo>
                    <a:pt x="1391221" y="21463"/>
                  </a:lnTo>
                  <a:lnTo>
                    <a:pt x="1391094" y="18161"/>
                  </a:lnTo>
                  <a:lnTo>
                    <a:pt x="1390154" y="24892"/>
                  </a:lnTo>
                  <a:lnTo>
                    <a:pt x="1389303" y="24638"/>
                  </a:lnTo>
                  <a:lnTo>
                    <a:pt x="1389748" y="22987"/>
                  </a:lnTo>
                  <a:lnTo>
                    <a:pt x="1389824" y="22085"/>
                  </a:lnTo>
                  <a:lnTo>
                    <a:pt x="1389138" y="24511"/>
                  </a:lnTo>
                  <a:lnTo>
                    <a:pt x="1388529" y="25781"/>
                  </a:lnTo>
                  <a:lnTo>
                    <a:pt x="1388262" y="24257"/>
                  </a:lnTo>
                  <a:lnTo>
                    <a:pt x="1387690" y="26797"/>
                  </a:lnTo>
                  <a:lnTo>
                    <a:pt x="1387449" y="26543"/>
                  </a:lnTo>
                  <a:lnTo>
                    <a:pt x="1387551" y="27559"/>
                  </a:lnTo>
                  <a:lnTo>
                    <a:pt x="1387132" y="29083"/>
                  </a:lnTo>
                  <a:lnTo>
                    <a:pt x="1386903" y="28829"/>
                  </a:lnTo>
                  <a:lnTo>
                    <a:pt x="1386446" y="29171"/>
                  </a:lnTo>
                  <a:lnTo>
                    <a:pt x="1385836" y="30861"/>
                  </a:lnTo>
                  <a:lnTo>
                    <a:pt x="1385989" y="29591"/>
                  </a:lnTo>
                  <a:lnTo>
                    <a:pt x="1386420" y="26162"/>
                  </a:lnTo>
                  <a:lnTo>
                    <a:pt x="1386662" y="24257"/>
                  </a:lnTo>
                  <a:lnTo>
                    <a:pt x="1385595" y="26162"/>
                  </a:lnTo>
                  <a:lnTo>
                    <a:pt x="1385595" y="25781"/>
                  </a:lnTo>
                  <a:lnTo>
                    <a:pt x="1385722" y="24511"/>
                  </a:lnTo>
                  <a:lnTo>
                    <a:pt x="1385989" y="23749"/>
                  </a:lnTo>
                  <a:lnTo>
                    <a:pt x="1386255" y="22987"/>
                  </a:lnTo>
                  <a:lnTo>
                    <a:pt x="1386230" y="21971"/>
                  </a:lnTo>
                  <a:lnTo>
                    <a:pt x="1385239" y="23799"/>
                  </a:lnTo>
                  <a:lnTo>
                    <a:pt x="1383779" y="27178"/>
                  </a:lnTo>
                  <a:lnTo>
                    <a:pt x="1383982" y="27254"/>
                  </a:lnTo>
                  <a:lnTo>
                    <a:pt x="1384134" y="27254"/>
                  </a:lnTo>
                  <a:lnTo>
                    <a:pt x="1384287" y="27254"/>
                  </a:lnTo>
                  <a:lnTo>
                    <a:pt x="1384312" y="26911"/>
                  </a:lnTo>
                  <a:lnTo>
                    <a:pt x="1384249" y="27051"/>
                  </a:lnTo>
                  <a:lnTo>
                    <a:pt x="1384363" y="26289"/>
                  </a:lnTo>
                  <a:lnTo>
                    <a:pt x="1384312" y="26911"/>
                  </a:lnTo>
                  <a:lnTo>
                    <a:pt x="1384782" y="25908"/>
                  </a:lnTo>
                  <a:lnTo>
                    <a:pt x="1384846" y="25781"/>
                  </a:lnTo>
                  <a:lnTo>
                    <a:pt x="1384922" y="26416"/>
                  </a:lnTo>
                  <a:lnTo>
                    <a:pt x="1384338" y="27813"/>
                  </a:lnTo>
                  <a:lnTo>
                    <a:pt x="1384096" y="29591"/>
                  </a:lnTo>
                  <a:lnTo>
                    <a:pt x="1384185" y="28194"/>
                  </a:lnTo>
                  <a:lnTo>
                    <a:pt x="1384287" y="27305"/>
                  </a:lnTo>
                  <a:lnTo>
                    <a:pt x="1384122" y="27305"/>
                  </a:lnTo>
                  <a:lnTo>
                    <a:pt x="1383969" y="27305"/>
                  </a:lnTo>
                  <a:lnTo>
                    <a:pt x="1382687" y="31496"/>
                  </a:lnTo>
                  <a:lnTo>
                    <a:pt x="1382687" y="30988"/>
                  </a:lnTo>
                  <a:lnTo>
                    <a:pt x="1382674" y="30226"/>
                  </a:lnTo>
                  <a:lnTo>
                    <a:pt x="1382674" y="29718"/>
                  </a:lnTo>
                  <a:lnTo>
                    <a:pt x="1382661" y="29337"/>
                  </a:lnTo>
                  <a:lnTo>
                    <a:pt x="1382737" y="28575"/>
                  </a:lnTo>
                  <a:lnTo>
                    <a:pt x="1382991" y="27432"/>
                  </a:lnTo>
                  <a:lnTo>
                    <a:pt x="1383372" y="25654"/>
                  </a:lnTo>
                  <a:lnTo>
                    <a:pt x="1383919" y="23114"/>
                  </a:lnTo>
                  <a:lnTo>
                    <a:pt x="1383792" y="21082"/>
                  </a:lnTo>
                  <a:lnTo>
                    <a:pt x="1383690" y="20066"/>
                  </a:lnTo>
                  <a:lnTo>
                    <a:pt x="1381810" y="25654"/>
                  </a:lnTo>
                  <a:lnTo>
                    <a:pt x="1381036" y="24003"/>
                  </a:lnTo>
                  <a:lnTo>
                    <a:pt x="1381061" y="25400"/>
                  </a:lnTo>
                  <a:lnTo>
                    <a:pt x="1380502" y="27432"/>
                  </a:lnTo>
                  <a:lnTo>
                    <a:pt x="1380464" y="26162"/>
                  </a:lnTo>
                  <a:lnTo>
                    <a:pt x="1380426" y="25273"/>
                  </a:lnTo>
                  <a:lnTo>
                    <a:pt x="1379880" y="26162"/>
                  </a:lnTo>
                  <a:lnTo>
                    <a:pt x="1379956" y="25781"/>
                  </a:lnTo>
                  <a:lnTo>
                    <a:pt x="1380299" y="24257"/>
                  </a:lnTo>
                  <a:lnTo>
                    <a:pt x="1380286" y="23622"/>
                  </a:lnTo>
                  <a:lnTo>
                    <a:pt x="1380388" y="22098"/>
                  </a:lnTo>
                  <a:lnTo>
                    <a:pt x="1380070" y="23622"/>
                  </a:lnTo>
                  <a:lnTo>
                    <a:pt x="1379613" y="21844"/>
                  </a:lnTo>
                  <a:lnTo>
                    <a:pt x="1378661" y="25781"/>
                  </a:lnTo>
                  <a:lnTo>
                    <a:pt x="1378546" y="22606"/>
                  </a:lnTo>
                  <a:lnTo>
                    <a:pt x="1378089" y="21717"/>
                  </a:lnTo>
                  <a:lnTo>
                    <a:pt x="1376527" y="28575"/>
                  </a:lnTo>
                  <a:lnTo>
                    <a:pt x="1375918" y="27813"/>
                  </a:lnTo>
                  <a:lnTo>
                    <a:pt x="1376032" y="27051"/>
                  </a:lnTo>
                  <a:lnTo>
                    <a:pt x="1376375" y="26035"/>
                  </a:lnTo>
                  <a:lnTo>
                    <a:pt x="1376489" y="25704"/>
                  </a:lnTo>
                  <a:lnTo>
                    <a:pt x="1376591" y="23799"/>
                  </a:lnTo>
                  <a:lnTo>
                    <a:pt x="1376794" y="23495"/>
                  </a:lnTo>
                  <a:lnTo>
                    <a:pt x="1377365" y="22606"/>
                  </a:lnTo>
                  <a:lnTo>
                    <a:pt x="1377073" y="22479"/>
                  </a:lnTo>
                  <a:lnTo>
                    <a:pt x="1376895" y="22098"/>
                  </a:lnTo>
                  <a:lnTo>
                    <a:pt x="1376591" y="23495"/>
                  </a:lnTo>
                  <a:lnTo>
                    <a:pt x="1376705" y="22225"/>
                  </a:lnTo>
                  <a:lnTo>
                    <a:pt x="1375244" y="26035"/>
                  </a:lnTo>
                  <a:lnTo>
                    <a:pt x="1375384" y="24130"/>
                  </a:lnTo>
                  <a:lnTo>
                    <a:pt x="1375130" y="24765"/>
                  </a:lnTo>
                  <a:lnTo>
                    <a:pt x="1375054" y="25019"/>
                  </a:lnTo>
                  <a:lnTo>
                    <a:pt x="1374597" y="27051"/>
                  </a:lnTo>
                  <a:lnTo>
                    <a:pt x="1374317" y="26797"/>
                  </a:lnTo>
                  <a:lnTo>
                    <a:pt x="1373733" y="27051"/>
                  </a:lnTo>
                  <a:lnTo>
                    <a:pt x="1373543" y="29337"/>
                  </a:lnTo>
                  <a:lnTo>
                    <a:pt x="1374000" y="22860"/>
                  </a:lnTo>
                  <a:lnTo>
                    <a:pt x="1371015" y="29337"/>
                  </a:lnTo>
                  <a:lnTo>
                    <a:pt x="1371333" y="24765"/>
                  </a:lnTo>
                  <a:lnTo>
                    <a:pt x="1371409" y="23749"/>
                  </a:lnTo>
                  <a:lnTo>
                    <a:pt x="1370647" y="24257"/>
                  </a:lnTo>
                  <a:lnTo>
                    <a:pt x="1369771" y="24765"/>
                  </a:lnTo>
                  <a:lnTo>
                    <a:pt x="1369174" y="24765"/>
                  </a:lnTo>
                  <a:lnTo>
                    <a:pt x="1369301" y="24384"/>
                  </a:lnTo>
                  <a:lnTo>
                    <a:pt x="1369402" y="23812"/>
                  </a:lnTo>
                  <a:lnTo>
                    <a:pt x="1369453" y="24003"/>
                  </a:lnTo>
                  <a:lnTo>
                    <a:pt x="1369415" y="23749"/>
                  </a:lnTo>
                  <a:lnTo>
                    <a:pt x="1369085" y="21971"/>
                  </a:lnTo>
                  <a:lnTo>
                    <a:pt x="1367751" y="29718"/>
                  </a:lnTo>
                  <a:lnTo>
                    <a:pt x="1367586" y="28829"/>
                  </a:lnTo>
                  <a:lnTo>
                    <a:pt x="1367485" y="28321"/>
                  </a:lnTo>
                  <a:lnTo>
                    <a:pt x="1367370" y="27686"/>
                  </a:lnTo>
                  <a:lnTo>
                    <a:pt x="1367332" y="27305"/>
                  </a:lnTo>
                  <a:lnTo>
                    <a:pt x="1367485" y="25146"/>
                  </a:lnTo>
                  <a:lnTo>
                    <a:pt x="1367561" y="24130"/>
                  </a:lnTo>
                  <a:lnTo>
                    <a:pt x="1368158" y="25781"/>
                  </a:lnTo>
                  <a:lnTo>
                    <a:pt x="1368221" y="24130"/>
                  </a:lnTo>
                  <a:lnTo>
                    <a:pt x="1369428" y="17780"/>
                  </a:lnTo>
                  <a:lnTo>
                    <a:pt x="1366888" y="25146"/>
                  </a:lnTo>
                  <a:lnTo>
                    <a:pt x="1367015" y="23114"/>
                  </a:lnTo>
                  <a:lnTo>
                    <a:pt x="1367116" y="21209"/>
                  </a:lnTo>
                  <a:lnTo>
                    <a:pt x="1367282" y="20955"/>
                  </a:lnTo>
                  <a:lnTo>
                    <a:pt x="1367383" y="18415"/>
                  </a:lnTo>
                  <a:lnTo>
                    <a:pt x="1365719" y="23114"/>
                  </a:lnTo>
                  <a:lnTo>
                    <a:pt x="1365211" y="22606"/>
                  </a:lnTo>
                  <a:lnTo>
                    <a:pt x="1365288" y="21463"/>
                  </a:lnTo>
                  <a:lnTo>
                    <a:pt x="1364068" y="24765"/>
                  </a:lnTo>
                  <a:lnTo>
                    <a:pt x="1362735" y="25781"/>
                  </a:lnTo>
                  <a:lnTo>
                    <a:pt x="1362278" y="26162"/>
                  </a:lnTo>
                  <a:lnTo>
                    <a:pt x="1362176" y="26822"/>
                  </a:lnTo>
                  <a:lnTo>
                    <a:pt x="1361401" y="27305"/>
                  </a:lnTo>
                  <a:lnTo>
                    <a:pt x="1361478" y="23622"/>
                  </a:lnTo>
                  <a:lnTo>
                    <a:pt x="1361859" y="21717"/>
                  </a:lnTo>
                  <a:lnTo>
                    <a:pt x="1362494" y="21717"/>
                  </a:lnTo>
                  <a:lnTo>
                    <a:pt x="1362506" y="21590"/>
                  </a:lnTo>
                  <a:lnTo>
                    <a:pt x="1362951" y="17907"/>
                  </a:lnTo>
                  <a:lnTo>
                    <a:pt x="1361681" y="21590"/>
                  </a:lnTo>
                  <a:lnTo>
                    <a:pt x="1361567" y="21209"/>
                  </a:lnTo>
                  <a:lnTo>
                    <a:pt x="1361694" y="20091"/>
                  </a:lnTo>
                  <a:lnTo>
                    <a:pt x="1361871" y="19304"/>
                  </a:lnTo>
                  <a:lnTo>
                    <a:pt x="1360843" y="19685"/>
                  </a:lnTo>
                  <a:lnTo>
                    <a:pt x="1359979" y="23622"/>
                  </a:lnTo>
                  <a:lnTo>
                    <a:pt x="1359052" y="23241"/>
                  </a:lnTo>
                  <a:lnTo>
                    <a:pt x="1358938" y="24130"/>
                  </a:lnTo>
                  <a:lnTo>
                    <a:pt x="1358823" y="24638"/>
                  </a:lnTo>
                  <a:lnTo>
                    <a:pt x="1357515" y="28321"/>
                  </a:lnTo>
                  <a:lnTo>
                    <a:pt x="1357782" y="27178"/>
                  </a:lnTo>
                  <a:lnTo>
                    <a:pt x="1357896" y="26670"/>
                  </a:lnTo>
                  <a:lnTo>
                    <a:pt x="1358011" y="26162"/>
                  </a:lnTo>
                  <a:lnTo>
                    <a:pt x="1358239" y="25146"/>
                  </a:lnTo>
                  <a:lnTo>
                    <a:pt x="1358303" y="24892"/>
                  </a:lnTo>
                  <a:lnTo>
                    <a:pt x="1358938" y="22098"/>
                  </a:lnTo>
                  <a:lnTo>
                    <a:pt x="1357769" y="24892"/>
                  </a:lnTo>
                  <a:lnTo>
                    <a:pt x="1358455" y="20828"/>
                  </a:lnTo>
                  <a:lnTo>
                    <a:pt x="1357820" y="21869"/>
                  </a:lnTo>
                  <a:lnTo>
                    <a:pt x="1356385" y="24511"/>
                  </a:lnTo>
                  <a:lnTo>
                    <a:pt x="1355598" y="25146"/>
                  </a:lnTo>
                  <a:lnTo>
                    <a:pt x="1355636" y="25019"/>
                  </a:lnTo>
                  <a:lnTo>
                    <a:pt x="1356067" y="23723"/>
                  </a:lnTo>
                  <a:lnTo>
                    <a:pt x="1355242" y="25019"/>
                  </a:lnTo>
                  <a:lnTo>
                    <a:pt x="1354556" y="24765"/>
                  </a:lnTo>
                  <a:lnTo>
                    <a:pt x="1354848" y="23495"/>
                  </a:lnTo>
                  <a:lnTo>
                    <a:pt x="1355077" y="22479"/>
                  </a:lnTo>
                  <a:lnTo>
                    <a:pt x="1356334" y="17018"/>
                  </a:lnTo>
                  <a:lnTo>
                    <a:pt x="1353146" y="22479"/>
                  </a:lnTo>
                  <a:lnTo>
                    <a:pt x="1353210" y="21971"/>
                  </a:lnTo>
                  <a:lnTo>
                    <a:pt x="1353350" y="20828"/>
                  </a:lnTo>
                  <a:lnTo>
                    <a:pt x="1353578" y="18923"/>
                  </a:lnTo>
                  <a:lnTo>
                    <a:pt x="1353921" y="16256"/>
                  </a:lnTo>
                  <a:lnTo>
                    <a:pt x="1352067" y="18923"/>
                  </a:lnTo>
                  <a:lnTo>
                    <a:pt x="1351711" y="14478"/>
                  </a:lnTo>
                  <a:lnTo>
                    <a:pt x="1350175" y="14605"/>
                  </a:lnTo>
                  <a:lnTo>
                    <a:pt x="1349400" y="20828"/>
                  </a:lnTo>
                  <a:lnTo>
                    <a:pt x="1349705" y="14732"/>
                  </a:lnTo>
                  <a:lnTo>
                    <a:pt x="1349514" y="15684"/>
                  </a:lnTo>
                  <a:lnTo>
                    <a:pt x="1349375" y="14554"/>
                  </a:lnTo>
                  <a:lnTo>
                    <a:pt x="1349298" y="16776"/>
                  </a:lnTo>
                  <a:lnTo>
                    <a:pt x="1349197" y="17246"/>
                  </a:lnTo>
                  <a:lnTo>
                    <a:pt x="1348486" y="20955"/>
                  </a:lnTo>
                  <a:lnTo>
                    <a:pt x="1348054" y="21336"/>
                  </a:lnTo>
                  <a:lnTo>
                    <a:pt x="1348003" y="20701"/>
                  </a:lnTo>
                  <a:lnTo>
                    <a:pt x="1348181" y="19570"/>
                  </a:lnTo>
                  <a:lnTo>
                    <a:pt x="1349197" y="17246"/>
                  </a:lnTo>
                  <a:lnTo>
                    <a:pt x="1347901" y="17691"/>
                  </a:lnTo>
                  <a:lnTo>
                    <a:pt x="1347978" y="20193"/>
                  </a:lnTo>
                  <a:lnTo>
                    <a:pt x="1347914" y="19177"/>
                  </a:lnTo>
                  <a:lnTo>
                    <a:pt x="1347876" y="18669"/>
                  </a:lnTo>
                  <a:lnTo>
                    <a:pt x="1347838" y="17907"/>
                  </a:lnTo>
                  <a:lnTo>
                    <a:pt x="1347914" y="14986"/>
                  </a:lnTo>
                  <a:lnTo>
                    <a:pt x="1348384" y="15494"/>
                  </a:lnTo>
                  <a:lnTo>
                    <a:pt x="1348486" y="14986"/>
                  </a:lnTo>
                  <a:lnTo>
                    <a:pt x="1348651" y="14097"/>
                  </a:lnTo>
                  <a:lnTo>
                    <a:pt x="1348143" y="13589"/>
                  </a:lnTo>
                  <a:lnTo>
                    <a:pt x="1348244" y="12954"/>
                  </a:lnTo>
                  <a:lnTo>
                    <a:pt x="1348295" y="12827"/>
                  </a:lnTo>
                  <a:lnTo>
                    <a:pt x="1348854" y="11557"/>
                  </a:lnTo>
                  <a:lnTo>
                    <a:pt x="1348765" y="9652"/>
                  </a:lnTo>
                  <a:lnTo>
                    <a:pt x="1348435" y="11684"/>
                  </a:lnTo>
                  <a:lnTo>
                    <a:pt x="1348320" y="12065"/>
                  </a:lnTo>
                  <a:lnTo>
                    <a:pt x="1347838" y="12827"/>
                  </a:lnTo>
                  <a:lnTo>
                    <a:pt x="1347597" y="11811"/>
                  </a:lnTo>
                  <a:lnTo>
                    <a:pt x="1347508" y="14986"/>
                  </a:lnTo>
                  <a:lnTo>
                    <a:pt x="1345844" y="17907"/>
                  </a:lnTo>
                  <a:lnTo>
                    <a:pt x="1346073" y="16891"/>
                  </a:lnTo>
                  <a:lnTo>
                    <a:pt x="1346517" y="14986"/>
                  </a:lnTo>
                  <a:lnTo>
                    <a:pt x="1347089" y="12446"/>
                  </a:lnTo>
                  <a:lnTo>
                    <a:pt x="1347787" y="9398"/>
                  </a:lnTo>
                  <a:lnTo>
                    <a:pt x="1346047" y="12446"/>
                  </a:lnTo>
                  <a:lnTo>
                    <a:pt x="1346352" y="11684"/>
                  </a:lnTo>
                  <a:lnTo>
                    <a:pt x="1346809" y="10541"/>
                  </a:lnTo>
                  <a:lnTo>
                    <a:pt x="1346022" y="11684"/>
                  </a:lnTo>
                  <a:lnTo>
                    <a:pt x="1344841" y="10160"/>
                  </a:lnTo>
                  <a:lnTo>
                    <a:pt x="1343253" y="14986"/>
                  </a:lnTo>
                  <a:lnTo>
                    <a:pt x="1343545" y="12573"/>
                  </a:lnTo>
                  <a:lnTo>
                    <a:pt x="1343875" y="12192"/>
                  </a:lnTo>
                  <a:lnTo>
                    <a:pt x="1342771" y="11176"/>
                  </a:lnTo>
                  <a:lnTo>
                    <a:pt x="1339913" y="16891"/>
                  </a:lnTo>
                  <a:lnTo>
                    <a:pt x="1339710" y="14859"/>
                  </a:lnTo>
                  <a:lnTo>
                    <a:pt x="1339634" y="14097"/>
                  </a:lnTo>
                  <a:lnTo>
                    <a:pt x="1339748" y="12954"/>
                  </a:lnTo>
                  <a:lnTo>
                    <a:pt x="1339989" y="12065"/>
                  </a:lnTo>
                  <a:lnTo>
                    <a:pt x="1339672" y="12446"/>
                  </a:lnTo>
                  <a:lnTo>
                    <a:pt x="1338973" y="14859"/>
                  </a:lnTo>
                  <a:lnTo>
                    <a:pt x="1338986" y="14224"/>
                  </a:lnTo>
                  <a:lnTo>
                    <a:pt x="1339088" y="12954"/>
                  </a:lnTo>
                  <a:lnTo>
                    <a:pt x="1339316" y="12192"/>
                  </a:lnTo>
                  <a:lnTo>
                    <a:pt x="1339342" y="11684"/>
                  </a:lnTo>
                  <a:lnTo>
                    <a:pt x="1338135" y="14224"/>
                  </a:lnTo>
                  <a:lnTo>
                    <a:pt x="1338249" y="12573"/>
                  </a:lnTo>
                  <a:lnTo>
                    <a:pt x="1338541" y="11811"/>
                  </a:lnTo>
                  <a:lnTo>
                    <a:pt x="1338453" y="11049"/>
                  </a:lnTo>
                  <a:lnTo>
                    <a:pt x="1337818" y="9271"/>
                  </a:lnTo>
                  <a:lnTo>
                    <a:pt x="1335849" y="15367"/>
                  </a:lnTo>
                  <a:lnTo>
                    <a:pt x="1334579" y="16129"/>
                  </a:lnTo>
                  <a:lnTo>
                    <a:pt x="1334935" y="14478"/>
                  </a:lnTo>
                  <a:lnTo>
                    <a:pt x="1335214" y="13208"/>
                  </a:lnTo>
                  <a:lnTo>
                    <a:pt x="1335430" y="12192"/>
                  </a:lnTo>
                  <a:lnTo>
                    <a:pt x="1335341" y="11176"/>
                  </a:lnTo>
                  <a:lnTo>
                    <a:pt x="1334630" y="9385"/>
                  </a:lnTo>
                  <a:lnTo>
                    <a:pt x="1334681" y="8509"/>
                  </a:lnTo>
                  <a:lnTo>
                    <a:pt x="1333347" y="7747"/>
                  </a:lnTo>
                  <a:lnTo>
                    <a:pt x="1331429" y="11811"/>
                  </a:lnTo>
                  <a:lnTo>
                    <a:pt x="1329715" y="13208"/>
                  </a:lnTo>
                  <a:lnTo>
                    <a:pt x="1329791" y="11430"/>
                  </a:lnTo>
                  <a:lnTo>
                    <a:pt x="1329817" y="10541"/>
                  </a:lnTo>
                  <a:lnTo>
                    <a:pt x="1329918" y="8128"/>
                  </a:lnTo>
                  <a:lnTo>
                    <a:pt x="1327327" y="10541"/>
                  </a:lnTo>
                  <a:lnTo>
                    <a:pt x="1326578" y="7620"/>
                  </a:lnTo>
                  <a:lnTo>
                    <a:pt x="1326489" y="8763"/>
                  </a:lnTo>
                  <a:lnTo>
                    <a:pt x="1325803" y="11049"/>
                  </a:lnTo>
                  <a:lnTo>
                    <a:pt x="1325473" y="11430"/>
                  </a:lnTo>
                  <a:lnTo>
                    <a:pt x="1325346" y="10541"/>
                  </a:lnTo>
                  <a:lnTo>
                    <a:pt x="1323924" y="14478"/>
                  </a:lnTo>
                  <a:lnTo>
                    <a:pt x="1324267" y="12954"/>
                  </a:lnTo>
                  <a:lnTo>
                    <a:pt x="1324317" y="12700"/>
                  </a:lnTo>
                  <a:lnTo>
                    <a:pt x="1324381" y="12446"/>
                  </a:lnTo>
                  <a:lnTo>
                    <a:pt x="1324864" y="10287"/>
                  </a:lnTo>
                  <a:lnTo>
                    <a:pt x="1324952" y="10414"/>
                  </a:lnTo>
                  <a:lnTo>
                    <a:pt x="1324978" y="10287"/>
                  </a:lnTo>
                  <a:lnTo>
                    <a:pt x="1325435" y="7239"/>
                  </a:lnTo>
                  <a:lnTo>
                    <a:pt x="1325575" y="6350"/>
                  </a:lnTo>
                  <a:lnTo>
                    <a:pt x="1324686" y="7239"/>
                  </a:lnTo>
                  <a:lnTo>
                    <a:pt x="1324216" y="6985"/>
                  </a:lnTo>
                  <a:lnTo>
                    <a:pt x="1322997" y="12446"/>
                  </a:lnTo>
                  <a:lnTo>
                    <a:pt x="1322959" y="12192"/>
                  </a:lnTo>
                  <a:lnTo>
                    <a:pt x="1322641" y="10033"/>
                  </a:lnTo>
                  <a:lnTo>
                    <a:pt x="1322514" y="9144"/>
                  </a:lnTo>
                  <a:lnTo>
                    <a:pt x="1321193" y="9525"/>
                  </a:lnTo>
                  <a:lnTo>
                    <a:pt x="1319949" y="10033"/>
                  </a:lnTo>
                  <a:lnTo>
                    <a:pt x="1319936" y="9906"/>
                  </a:lnTo>
                  <a:lnTo>
                    <a:pt x="1319822" y="8636"/>
                  </a:lnTo>
                  <a:lnTo>
                    <a:pt x="1319085" y="8636"/>
                  </a:lnTo>
                  <a:lnTo>
                    <a:pt x="1318653" y="8636"/>
                  </a:lnTo>
                  <a:lnTo>
                    <a:pt x="1318107" y="9906"/>
                  </a:lnTo>
                  <a:lnTo>
                    <a:pt x="1318666" y="7327"/>
                  </a:lnTo>
                  <a:lnTo>
                    <a:pt x="1318539" y="6731"/>
                  </a:lnTo>
                  <a:lnTo>
                    <a:pt x="1318044" y="6096"/>
                  </a:lnTo>
                  <a:lnTo>
                    <a:pt x="1317650" y="5588"/>
                  </a:lnTo>
                  <a:lnTo>
                    <a:pt x="1316405" y="6096"/>
                  </a:lnTo>
                  <a:lnTo>
                    <a:pt x="1317066" y="4064"/>
                  </a:lnTo>
                  <a:lnTo>
                    <a:pt x="1316494" y="3683"/>
                  </a:lnTo>
                  <a:lnTo>
                    <a:pt x="1314538" y="12192"/>
                  </a:lnTo>
                  <a:lnTo>
                    <a:pt x="1313916" y="12192"/>
                  </a:lnTo>
                  <a:lnTo>
                    <a:pt x="1314030" y="11557"/>
                  </a:lnTo>
                  <a:lnTo>
                    <a:pt x="1314475" y="9017"/>
                  </a:lnTo>
                  <a:lnTo>
                    <a:pt x="1314653" y="8001"/>
                  </a:lnTo>
                  <a:lnTo>
                    <a:pt x="1314665" y="7874"/>
                  </a:lnTo>
                  <a:lnTo>
                    <a:pt x="1313599" y="7747"/>
                  </a:lnTo>
                  <a:lnTo>
                    <a:pt x="1313561" y="7366"/>
                  </a:lnTo>
                  <a:lnTo>
                    <a:pt x="1313294" y="3683"/>
                  </a:lnTo>
                  <a:lnTo>
                    <a:pt x="1311414" y="7366"/>
                  </a:lnTo>
                  <a:lnTo>
                    <a:pt x="1311871" y="5461"/>
                  </a:lnTo>
                  <a:lnTo>
                    <a:pt x="1312075" y="5334"/>
                  </a:lnTo>
                  <a:lnTo>
                    <a:pt x="1311579" y="5207"/>
                  </a:lnTo>
                  <a:lnTo>
                    <a:pt x="1311313" y="4191"/>
                  </a:lnTo>
                  <a:lnTo>
                    <a:pt x="1310741" y="2032"/>
                  </a:lnTo>
                  <a:lnTo>
                    <a:pt x="1310297" y="4495"/>
                  </a:lnTo>
                  <a:lnTo>
                    <a:pt x="1307693" y="9017"/>
                  </a:lnTo>
                  <a:lnTo>
                    <a:pt x="1308404" y="6096"/>
                  </a:lnTo>
                  <a:lnTo>
                    <a:pt x="1307134" y="9652"/>
                  </a:lnTo>
                  <a:lnTo>
                    <a:pt x="1306906" y="10668"/>
                  </a:lnTo>
                  <a:lnTo>
                    <a:pt x="1306004" y="11557"/>
                  </a:lnTo>
                  <a:lnTo>
                    <a:pt x="1306118" y="10287"/>
                  </a:lnTo>
                  <a:lnTo>
                    <a:pt x="1306233" y="9779"/>
                  </a:lnTo>
                  <a:lnTo>
                    <a:pt x="1306195" y="8382"/>
                  </a:lnTo>
                  <a:lnTo>
                    <a:pt x="1305420" y="12700"/>
                  </a:lnTo>
                  <a:lnTo>
                    <a:pt x="1305179" y="11430"/>
                  </a:lnTo>
                  <a:lnTo>
                    <a:pt x="1305267" y="10414"/>
                  </a:lnTo>
                  <a:lnTo>
                    <a:pt x="1305725" y="9144"/>
                  </a:lnTo>
                  <a:lnTo>
                    <a:pt x="1305204" y="8890"/>
                  </a:lnTo>
                  <a:lnTo>
                    <a:pt x="1305064" y="9779"/>
                  </a:lnTo>
                  <a:lnTo>
                    <a:pt x="1304328" y="11811"/>
                  </a:lnTo>
                  <a:lnTo>
                    <a:pt x="1303693" y="12954"/>
                  </a:lnTo>
                  <a:lnTo>
                    <a:pt x="1303680" y="12827"/>
                  </a:lnTo>
                  <a:lnTo>
                    <a:pt x="1303604" y="12319"/>
                  </a:lnTo>
                  <a:lnTo>
                    <a:pt x="1303540" y="11938"/>
                  </a:lnTo>
                  <a:lnTo>
                    <a:pt x="1303426" y="11176"/>
                  </a:lnTo>
                  <a:lnTo>
                    <a:pt x="1303553" y="10033"/>
                  </a:lnTo>
                  <a:lnTo>
                    <a:pt x="1303858" y="8382"/>
                  </a:lnTo>
                  <a:lnTo>
                    <a:pt x="1303477" y="9779"/>
                  </a:lnTo>
                  <a:lnTo>
                    <a:pt x="1302702" y="11938"/>
                  </a:lnTo>
                  <a:lnTo>
                    <a:pt x="1302588" y="11430"/>
                  </a:lnTo>
                  <a:lnTo>
                    <a:pt x="1302689" y="10160"/>
                  </a:lnTo>
                  <a:lnTo>
                    <a:pt x="1303020" y="9385"/>
                  </a:lnTo>
                  <a:lnTo>
                    <a:pt x="1302905" y="8636"/>
                  </a:lnTo>
                  <a:lnTo>
                    <a:pt x="1302842" y="8382"/>
                  </a:lnTo>
                  <a:lnTo>
                    <a:pt x="1302600" y="7327"/>
                  </a:lnTo>
                  <a:lnTo>
                    <a:pt x="1302537" y="7607"/>
                  </a:lnTo>
                  <a:lnTo>
                    <a:pt x="1302550" y="7112"/>
                  </a:lnTo>
                  <a:lnTo>
                    <a:pt x="1302600" y="7327"/>
                  </a:lnTo>
                  <a:lnTo>
                    <a:pt x="1302639" y="7112"/>
                  </a:lnTo>
                  <a:lnTo>
                    <a:pt x="1302829" y="6223"/>
                  </a:lnTo>
                  <a:lnTo>
                    <a:pt x="1302804" y="5588"/>
                  </a:lnTo>
                  <a:lnTo>
                    <a:pt x="1302562" y="5334"/>
                  </a:lnTo>
                  <a:lnTo>
                    <a:pt x="1302677" y="4495"/>
                  </a:lnTo>
                  <a:lnTo>
                    <a:pt x="1303680" y="1651"/>
                  </a:lnTo>
                  <a:lnTo>
                    <a:pt x="1302270" y="4876"/>
                  </a:lnTo>
                  <a:lnTo>
                    <a:pt x="1302270" y="8039"/>
                  </a:lnTo>
                  <a:lnTo>
                    <a:pt x="1300988" y="12319"/>
                  </a:lnTo>
                  <a:lnTo>
                    <a:pt x="1300937" y="9906"/>
                  </a:lnTo>
                  <a:lnTo>
                    <a:pt x="1301051" y="8763"/>
                  </a:lnTo>
                  <a:lnTo>
                    <a:pt x="1301191" y="7620"/>
                  </a:lnTo>
                  <a:lnTo>
                    <a:pt x="1301915" y="7874"/>
                  </a:lnTo>
                  <a:lnTo>
                    <a:pt x="1302270" y="8039"/>
                  </a:lnTo>
                  <a:lnTo>
                    <a:pt x="1302270" y="4876"/>
                  </a:lnTo>
                  <a:lnTo>
                    <a:pt x="1301064" y="7620"/>
                  </a:lnTo>
                  <a:lnTo>
                    <a:pt x="1300937" y="7112"/>
                  </a:lnTo>
                  <a:lnTo>
                    <a:pt x="1300848" y="6731"/>
                  </a:lnTo>
                  <a:lnTo>
                    <a:pt x="1300759" y="5969"/>
                  </a:lnTo>
                  <a:lnTo>
                    <a:pt x="1300835" y="5461"/>
                  </a:lnTo>
                  <a:lnTo>
                    <a:pt x="1300911" y="5207"/>
                  </a:lnTo>
                  <a:lnTo>
                    <a:pt x="1300886" y="4826"/>
                  </a:lnTo>
                  <a:lnTo>
                    <a:pt x="1300721" y="4953"/>
                  </a:lnTo>
                  <a:lnTo>
                    <a:pt x="1300518" y="5461"/>
                  </a:lnTo>
                  <a:lnTo>
                    <a:pt x="1300467" y="5207"/>
                  </a:lnTo>
                  <a:lnTo>
                    <a:pt x="1300365" y="4572"/>
                  </a:lnTo>
                  <a:lnTo>
                    <a:pt x="1300200" y="4572"/>
                  </a:lnTo>
                  <a:lnTo>
                    <a:pt x="1300416" y="3302"/>
                  </a:lnTo>
                  <a:lnTo>
                    <a:pt x="1300441" y="3175"/>
                  </a:lnTo>
                  <a:lnTo>
                    <a:pt x="1300594" y="2286"/>
                  </a:lnTo>
                  <a:lnTo>
                    <a:pt x="1300264" y="2641"/>
                  </a:lnTo>
                  <a:lnTo>
                    <a:pt x="1300264" y="3302"/>
                  </a:lnTo>
                  <a:lnTo>
                    <a:pt x="1300111" y="4572"/>
                  </a:lnTo>
                  <a:lnTo>
                    <a:pt x="1299883" y="4699"/>
                  </a:lnTo>
                  <a:lnTo>
                    <a:pt x="1299705" y="4826"/>
                  </a:lnTo>
                  <a:lnTo>
                    <a:pt x="1299603" y="5207"/>
                  </a:lnTo>
                  <a:lnTo>
                    <a:pt x="1299908" y="3937"/>
                  </a:lnTo>
                  <a:lnTo>
                    <a:pt x="1299997" y="3683"/>
                  </a:lnTo>
                  <a:lnTo>
                    <a:pt x="1300264" y="3302"/>
                  </a:lnTo>
                  <a:lnTo>
                    <a:pt x="1300264" y="2641"/>
                  </a:lnTo>
                  <a:lnTo>
                    <a:pt x="1299768" y="3175"/>
                  </a:lnTo>
                  <a:lnTo>
                    <a:pt x="1299502" y="3048"/>
                  </a:lnTo>
                  <a:lnTo>
                    <a:pt x="1298905" y="5969"/>
                  </a:lnTo>
                  <a:lnTo>
                    <a:pt x="1298625" y="5334"/>
                  </a:lnTo>
                  <a:lnTo>
                    <a:pt x="1298486" y="7607"/>
                  </a:lnTo>
                  <a:lnTo>
                    <a:pt x="1298613" y="7493"/>
                  </a:lnTo>
                  <a:lnTo>
                    <a:pt x="1298829" y="7366"/>
                  </a:lnTo>
                  <a:lnTo>
                    <a:pt x="1298740" y="7543"/>
                  </a:lnTo>
                  <a:lnTo>
                    <a:pt x="1298676" y="8026"/>
                  </a:lnTo>
                  <a:lnTo>
                    <a:pt x="1298676" y="8216"/>
                  </a:lnTo>
                  <a:lnTo>
                    <a:pt x="1298778" y="7937"/>
                  </a:lnTo>
                  <a:lnTo>
                    <a:pt x="1298943" y="7366"/>
                  </a:lnTo>
                  <a:lnTo>
                    <a:pt x="1299730" y="7366"/>
                  </a:lnTo>
                  <a:lnTo>
                    <a:pt x="1298676" y="9906"/>
                  </a:lnTo>
                  <a:lnTo>
                    <a:pt x="1298676" y="8255"/>
                  </a:lnTo>
                  <a:lnTo>
                    <a:pt x="1298409" y="9144"/>
                  </a:lnTo>
                  <a:lnTo>
                    <a:pt x="1298409" y="22148"/>
                  </a:lnTo>
                  <a:lnTo>
                    <a:pt x="1298282" y="22987"/>
                  </a:lnTo>
                  <a:lnTo>
                    <a:pt x="1298397" y="24257"/>
                  </a:lnTo>
                  <a:lnTo>
                    <a:pt x="1298270" y="24130"/>
                  </a:lnTo>
                  <a:lnTo>
                    <a:pt x="1298079" y="24003"/>
                  </a:lnTo>
                  <a:lnTo>
                    <a:pt x="1297889" y="24003"/>
                  </a:lnTo>
                  <a:lnTo>
                    <a:pt x="1298003" y="23241"/>
                  </a:lnTo>
                  <a:lnTo>
                    <a:pt x="1298282" y="22098"/>
                  </a:lnTo>
                  <a:lnTo>
                    <a:pt x="1298321" y="21971"/>
                  </a:lnTo>
                  <a:lnTo>
                    <a:pt x="1298409" y="22148"/>
                  </a:lnTo>
                  <a:lnTo>
                    <a:pt x="1298409" y="9144"/>
                  </a:lnTo>
                  <a:lnTo>
                    <a:pt x="1297292" y="12827"/>
                  </a:lnTo>
                  <a:lnTo>
                    <a:pt x="1297533" y="10541"/>
                  </a:lnTo>
                  <a:lnTo>
                    <a:pt x="1297546" y="10414"/>
                  </a:lnTo>
                  <a:lnTo>
                    <a:pt x="1297673" y="9271"/>
                  </a:lnTo>
                  <a:lnTo>
                    <a:pt x="1297546" y="7366"/>
                  </a:lnTo>
                  <a:lnTo>
                    <a:pt x="1297470" y="6731"/>
                  </a:lnTo>
                  <a:lnTo>
                    <a:pt x="1297584" y="5334"/>
                  </a:lnTo>
                  <a:lnTo>
                    <a:pt x="1297825" y="3937"/>
                  </a:lnTo>
                  <a:lnTo>
                    <a:pt x="1296581" y="5334"/>
                  </a:lnTo>
                  <a:lnTo>
                    <a:pt x="1295463" y="4572"/>
                  </a:lnTo>
                  <a:lnTo>
                    <a:pt x="1293787" y="9652"/>
                  </a:lnTo>
                  <a:lnTo>
                    <a:pt x="1293342" y="10414"/>
                  </a:lnTo>
                  <a:lnTo>
                    <a:pt x="1293393" y="10160"/>
                  </a:lnTo>
                  <a:lnTo>
                    <a:pt x="1293710" y="8636"/>
                  </a:lnTo>
                  <a:lnTo>
                    <a:pt x="1293825" y="7747"/>
                  </a:lnTo>
                  <a:lnTo>
                    <a:pt x="1293736" y="7493"/>
                  </a:lnTo>
                  <a:lnTo>
                    <a:pt x="1293177" y="6731"/>
                  </a:lnTo>
                  <a:lnTo>
                    <a:pt x="1292898" y="6350"/>
                  </a:lnTo>
                  <a:lnTo>
                    <a:pt x="1292771" y="6845"/>
                  </a:lnTo>
                  <a:lnTo>
                    <a:pt x="1292694" y="7124"/>
                  </a:lnTo>
                  <a:lnTo>
                    <a:pt x="1291971" y="10160"/>
                  </a:lnTo>
                  <a:lnTo>
                    <a:pt x="1291844" y="9271"/>
                  </a:lnTo>
                  <a:lnTo>
                    <a:pt x="1291729" y="8509"/>
                  </a:lnTo>
                  <a:lnTo>
                    <a:pt x="1291818" y="8115"/>
                  </a:lnTo>
                  <a:lnTo>
                    <a:pt x="1292618" y="7239"/>
                  </a:lnTo>
                  <a:lnTo>
                    <a:pt x="1292694" y="6883"/>
                  </a:lnTo>
                  <a:lnTo>
                    <a:pt x="1292059" y="7112"/>
                  </a:lnTo>
                  <a:lnTo>
                    <a:pt x="1292326" y="6350"/>
                  </a:lnTo>
                  <a:lnTo>
                    <a:pt x="1292250" y="5842"/>
                  </a:lnTo>
                  <a:lnTo>
                    <a:pt x="1291437" y="4572"/>
                  </a:lnTo>
                  <a:lnTo>
                    <a:pt x="1288084" y="9271"/>
                  </a:lnTo>
                  <a:lnTo>
                    <a:pt x="1287703" y="8255"/>
                  </a:lnTo>
                  <a:lnTo>
                    <a:pt x="1287221" y="6985"/>
                  </a:lnTo>
                  <a:lnTo>
                    <a:pt x="1287170" y="8255"/>
                  </a:lnTo>
                  <a:lnTo>
                    <a:pt x="1285671" y="4445"/>
                  </a:lnTo>
                  <a:lnTo>
                    <a:pt x="1281912" y="10541"/>
                  </a:lnTo>
                  <a:lnTo>
                    <a:pt x="1281861" y="10287"/>
                  </a:lnTo>
                  <a:lnTo>
                    <a:pt x="1281391" y="7620"/>
                  </a:lnTo>
                  <a:lnTo>
                    <a:pt x="1280922" y="4953"/>
                  </a:lnTo>
                  <a:lnTo>
                    <a:pt x="1280807" y="4445"/>
                  </a:lnTo>
                  <a:lnTo>
                    <a:pt x="1280490" y="3429"/>
                  </a:lnTo>
                  <a:lnTo>
                    <a:pt x="1279906" y="5842"/>
                  </a:lnTo>
                  <a:lnTo>
                    <a:pt x="1279144" y="7620"/>
                  </a:lnTo>
                  <a:lnTo>
                    <a:pt x="1279664" y="4445"/>
                  </a:lnTo>
                  <a:lnTo>
                    <a:pt x="1278255" y="7874"/>
                  </a:lnTo>
                  <a:lnTo>
                    <a:pt x="1276781" y="10287"/>
                  </a:lnTo>
                  <a:lnTo>
                    <a:pt x="1277150" y="7747"/>
                  </a:lnTo>
                  <a:lnTo>
                    <a:pt x="1277289" y="6731"/>
                  </a:lnTo>
                  <a:lnTo>
                    <a:pt x="1278280" y="0"/>
                  </a:lnTo>
                  <a:lnTo>
                    <a:pt x="1276070" y="4699"/>
                  </a:lnTo>
                  <a:lnTo>
                    <a:pt x="1275778" y="6731"/>
                  </a:lnTo>
                  <a:lnTo>
                    <a:pt x="1275422" y="6223"/>
                  </a:lnTo>
                  <a:lnTo>
                    <a:pt x="1274178" y="7747"/>
                  </a:lnTo>
                  <a:lnTo>
                    <a:pt x="1274165" y="7493"/>
                  </a:lnTo>
                  <a:lnTo>
                    <a:pt x="1274178" y="7239"/>
                  </a:lnTo>
                  <a:lnTo>
                    <a:pt x="1274279" y="6096"/>
                  </a:lnTo>
                  <a:lnTo>
                    <a:pt x="1274559" y="4699"/>
                  </a:lnTo>
                  <a:lnTo>
                    <a:pt x="1272946" y="7239"/>
                  </a:lnTo>
                  <a:lnTo>
                    <a:pt x="1272451" y="6096"/>
                  </a:lnTo>
                  <a:lnTo>
                    <a:pt x="1272552" y="5588"/>
                  </a:lnTo>
                  <a:lnTo>
                    <a:pt x="1274432" y="889"/>
                  </a:lnTo>
                  <a:lnTo>
                    <a:pt x="1273340" y="381"/>
                  </a:lnTo>
                  <a:lnTo>
                    <a:pt x="1272768" y="889"/>
                  </a:lnTo>
                  <a:lnTo>
                    <a:pt x="1271168" y="4699"/>
                  </a:lnTo>
                  <a:lnTo>
                    <a:pt x="1271041" y="5842"/>
                  </a:lnTo>
                  <a:lnTo>
                    <a:pt x="1271193" y="5969"/>
                  </a:lnTo>
                  <a:lnTo>
                    <a:pt x="1271181" y="7493"/>
                  </a:lnTo>
                  <a:lnTo>
                    <a:pt x="1270965" y="8509"/>
                  </a:lnTo>
                  <a:lnTo>
                    <a:pt x="1270850" y="8763"/>
                  </a:lnTo>
                  <a:lnTo>
                    <a:pt x="1270381" y="9385"/>
                  </a:lnTo>
                  <a:lnTo>
                    <a:pt x="1269250" y="14224"/>
                  </a:lnTo>
                  <a:lnTo>
                    <a:pt x="1268082" y="18415"/>
                  </a:lnTo>
                  <a:lnTo>
                    <a:pt x="1267955" y="19177"/>
                  </a:lnTo>
                  <a:lnTo>
                    <a:pt x="1268209" y="22479"/>
                  </a:lnTo>
                  <a:lnTo>
                    <a:pt x="1269504" y="19685"/>
                  </a:lnTo>
                  <a:lnTo>
                    <a:pt x="1269225" y="22098"/>
                  </a:lnTo>
                  <a:lnTo>
                    <a:pt x="1268641" y="22098"/>
                  </a:lnTo>
                  <a:lnTo>
                    <a:pt x="1268501" y="24384"/>
                  </a:lnTo>
                  <a:lnTo>
                    <a:pt x="1269111" y="22479"/>
                  </a:lnTo>
                  <a:lnTo>
                    <a:pt x="1269263" y="22098"/>
                  </a:lnTo>
                  <a:lnTo>
                    <a:pt x="1269631" y="21209"/>
                  </a:lnTo>
                  <a:lnTo>
                    <a:pt x="1269479" y="22098"/>
                  </a:lnTo>
                  <a:lnTo>
                    <a:pt x="1269352" y="23749"/>
                  </a:lnTo>
                  <a:lnTo>
                    <a:pt x="1270317" y="21209"/>
                  </a:lnTo>
                  <a:lnTo>
                    <a:pt x="1270698" y="20193"/>
                  </a:lnTo>
                  <a:lnTo>
                    <a:pt x="1270800" y="19812"/>
                  </a:lnTo>
                  <a:lnTo>
                    <a:pt x="1270889" y="19685"/>
                  </a:lnTo>
                  <a:lnTo>
                    <a:pt x="1270990" y="19431"/>
                  </a:lnTo>
                  <a:lnTo>
                    <a:pt x="1270965" y="19570"/>
                  </a:lnTo>
                  <a:lnTo>
                    <a:pt x="1271054" y="19431"/>
                  </a:lnTo>
                  <a:lnTo>
                    <a:pt x="1271536" y="18669"/>
                  </a:lnTo>
                  <a:lnTo>
                    <a:pt x="1271371" y="20955"/>
                  </a:lnTo>
                  <a:lnTo>
                    <a:pt x="1270939" y="22606"/>
                  </a:lnTo>
                  <a:lnTo>
                    <a:pt x="1271714" y="20828"/>
                  </a:lnTo>
                  <a:lnTo>
                    <a:pt x="1271447" y="22225"/>
                  </a:lnTo>
                  <a:lnTo>
                    <a:pt x="1271320" y="22618"/>
                  </a:lnTo>
                  <a:lnTo>
                    <a:pt x="1271625" y="21971"/>
                  </a:lnTo>
                  <a:lnTo>
                    <a:pt x="1272019" y="22860"/>
                  </a:lnTo>
                  <a:lnTo>
                    <a:pt x="1272273" y="21971"/>
                  </a:lnTo>
                  <a:lnTo>
                    <a:pt x="1272616" y="20828"/>
                  </a:lnTo>
                  <a:lnTo>
                    <a:pt x="1272730" y="20447"/>
                  </a:lnTo>
                  <a:lnTo>
                    <a:pt x="1272489" y="23114"/>
                  </a:lnTo>
                  <a:lnTo>
                    <a:pt x="1273771" y="20447"/>
                  </a:lnTo>
                  <a:lnTo>
                    <a:pt x="1274013" y="19939"/>
                  </a:lnTo>
                  <a:lnTo>
                    <a:pt x="1273022" y="24511"/>
                  </a:lnTo>
                  <a:lnTo>
                    <a:pt x="1273352" y="23368"/>
                  </a:lnTo>
                  <a:lnTo>
                    <a:pt x="1274368" y="21082"/>
                  </a:lnTo>
                  <a:lnTo>
                    <a:pt x="1274711" y="20955"/>
                  </a:lnTo>
                  <a:lnTo>
                    <a:pt x="1272997" y="26162"/>
                  </a:lnTo>
                  <a:lnTo>
                    <a:pt x="1275803" y="21463"/>
                  </a:lnTo>
                  <a:lnTo>
                    <a:pt x="1274432" y="27305"/>
                  </a:lnTo>
                  <a:lnTo>
                    <a:pt x="1275880" y="22479"/>
                  </a:lnTo>
                  <a:lnTo>
                    <a:pt x="1276413" y="25400"/>
                  </a:lnTo>
                  <a:lnTo>
                    <a:pt x="1277721" y="22860"/>
                  </a:lnTo>
                  <a:lnTo>
                    <a:pt x="1277556" y="23368"/>
                  </a:lnTo>
                  <a:lnTo>
                    <a:pt x="1277454" y="23939"/>
                  </a:lnTo>
                  <a:lnTo>
                    <a:pt x="1277556" y="26670"/>
                  </a:lnTo>
                  <a:lnTo>
                    <a:pt x="1278420" y="22860"/>
                  </a:lnTo>
                  <a:lnTo>
                    <a:pt x="1278509" y="22682"/>
                  </a:lnTo>
                  <a:lnTo>
                    <a:pt x="1278737" y="22479"/>
                  </a:lnTo>
                  <a:lnTo>
                    <a:pt x="1279296" y="21971"/>
                  </a:lnTo>
                  <a:lnTo>
                    <a:pt x="1279486" y="21463"/>
                  </a:lnTo>
                  <a:lnTo>
                    <a:pt x="1279664" y="20955"/>
                  </a:lnTo>
                  <a:lnTo>
                    <a:pt x="1280033" y="19939"/>
                  </a:lnTo>
                  <a:lnTo>
                    <a:pt x="1280172" y="19558"/>
                  </a:lnTo>
                  <a:lnTo>
                    <a:pt x="1279867" y="23495"/>
                  </a:lnTo>
                  <a:lnTo>
                    <a:pt x="1278864" y="24130"/>
                  </a:lnTo>
                  <a:lnTo>
                    <a:pt x="1278242" y="27940"/>
                  </a:lnTo>
                  <a:lnTo>
                    <a:pt x="1278902" y="24638"/>
                  </a:lnTo>
                  <a:lnTo>
                    <a:pt x="1279829" y="24892"/>
                  </a:lnTo>
                  <a:lnTo>
                    <a:pt x="1279855" y="24638"/>
                  </a:lnTo>
                  <a:lnTo>
                    <a:pt x="1280210" y="22098"/>
                  </a:lnTo>
                  <a:lnTo>
                    <a:pt x="1280121" y="24638"/>
                  </a:lnTo>
                  <a:lnTo>
                    <a:pt x="1279804" y="26797"/>
                  </a:lnTo>
                  <a:lnTo>
                    <a:pt x="1280579" y="23368"/>
                  </a:lnTo>
                  <a:lnTo>
                    <a:pt x="1280858" y="22098"/>
                  </a:lnTo>
                  <a:lnTo>
                    <a:pt x="1280947" y="21717"/>
                  </a:lnTo>
                  <a:lnTo>
                    <a:pt x="1280363" y="25908"/>
                  </a:lnTo>
                  <a:lnTo>
                    <a:pt x="1281341" y="22987"/>
                  </a:lnTo>
                  <a:lnTo>
                    <a:pt x="1281328" y="25654"/>
                  </a:lnTo>
                  <a:lnTo>
                    <a:pt x="1280490" y="27686"/>
                  </a:lnTo>
                  <a:lnTo>
                    <a:pt x="1281442" y="26289"/>
                  </a:lnTo>
                  <a:lnTo>
                    <a:pt x="1281430" y="26974"/>
                  </a:lnTo>
                  <a:lnTo>
                    <a:pt x="1281506" y="26289"/>
                  </a:lnTo>
                  <a:lnTo>
                    <a:pt x="1281620" y="25654"/>
                  </a:lnTo>
                  <a:lnTo>
                    <a:pt x="1282153" y="23749"/>
                  </a:lnTo>
                  <a:lnTo>
                    <a:pt x="1283004" y="22987"/>
                  </a:lnTo>
                  <a:lnTo>
                    <a:pt x="1283144" y="22860"/>
                  </a:lnTo>
                  <a:lnTo>
                    <a:pt x="1281988" y="26416"/>
                  </a:lnTo>
                  <a:lnTo>
                    <a:pt x="1281887" y="26949"/>
                  </a:lnTo>
                  <a:lnTo>
                    <a:pt x="1281760" y="28575"/>
                  </a:lnTo>
                  <a:lnTo>
                    <a:pt x="1282446" y="27686"/>
                  </a:lnTo>
                  <a:lnTo>
                    <a:pt x="1283550" y="24257"/>
                  </a:lnTo>
                  <a:lnTo>
                    <a:pt x="1283703" y="24384"/>
                  </a:lnTo>
                  <a:lnTo>
                    <a:pt x="1283779" y="25019"/>
                  </a:lnTo>
                  <a:lnTo>
                    <a:pt x="1283652" y="25781"/>
                  </a:lnTo>
                  <a:lnTo>
                    <a:pt x="1283525" y="26162"/>
                  </a:lnTo>
                  <a:lnTo>
                    <a:pt x="1284274" y="24257"/>
                  </a:lnTo>
                  <a:lnTo>
                    <a:pt x="1284668" y="23241"/>
                  </a:lnTo>
                  <a:lnTo>
                    <a:pt x="1285036" y="26289"/>
                  </a:lnTo>
                  <a:lnTo>
                    <a:pt x="1286230" y="23241"/>
                  </a:lnTo>
                  <a:lnTo>
                    <a:pt x="1286383" y="22860"/>
                  </a:lnTo>
                  <a:lnTo>
                    <a:pt x="1286408" y="22987"/>
                  </a:lnTo>
                  <a:lnTo>
                    <a:pt x="1286459" y="22733"/>
                  </a:lnTo>
                  <a:lnTo>
                    <a:pt x="1286624" y="21717"/>
                  </a:lnTo>
                  <a:lnTo>
                    <a:pt x="1287068" y="19558"/>
                  </a:lnTo>
                  <a:lnTo>
                    <a:pt x="1287259" y="18669"/>
                  </a:lnTo>
                  <a:lnTo>
                    <a:pt x="1287322" y="18415"/>
                  </a:lnTo>
                  <a:lnTo>
                    <a:pt x="1287614" y="18415"/>
                  </a:lnTo>
                  <a:lnTo>
                    <a:pt x="1288364" y="16129"/>
                  </a:lnTo>
                  <a:lnTo>
                    <a:pt x="1287945" y="18669"/>
                  </a:lnTo>
                  <a:lnTo>
                    <a:pt x="1287780" y="18542"/>
                  </a:lnTo>
                  <a:lnTo>
                    <a:pt x="1287564" y="19558"/>
                  </a:lnTo>
                  <a:lnTo>
                    <a:pt x="1287310" y="20320"/>
                  </a:lnTo>
                  <a:lnTo>
                    <a:pt x="1287830" y="19304"/>
                  </a:lnTo>
                  <a:lnTo>
                    <a:pt x="1287487" y="21869"/>
                  </a:lnTo>
                  <a:lnTo>
                    <a:pt x="1287614" y="21590"/>
                  </a:lnTo>
                  <a:lnTo>
                    <a:pt x="1287678" y="21209"/>
                  </a:lnTo>
                  <a:lnTo>
                    <a:pt x="1287716" y="21374"/>
                  </a:lnTo>
                  <a:lnTo>
                    <a:pt x="1287792" y="21209"/>
                  </a:lnTo>
                  <a:lnTo>
                    <a:pt x="1288681" y="19304"/>
                  </a:lnTo>
                  <a:lnTo>
                    <a:pt x="1288732" y="19177"/>
                  </a:lnTo>
                  <a:lnTo>
                    <a:pt x="1288783" y="19431"/>
                  </a:lnTo>
                  <a:lnTo>
                    <a:pt x="1288897" y="20675"/>
                  </a:lnTo>
                  <a:lnTo>
                    <a:pt x="1288326" y="23876"/>
                  </a:lnTo>
                  <a:lnTo>
                    <a:pt x="1287716" y="21374"/>
                  </a:lnTo>
                  <a:lnTo>
                    <a:pt x="1287614" y="24511"/>
                  </a:lnTo>
                  <a:lnTo>
                    <a:pt x="1287208" y="22987"/>
                  </a:lnTo>
                  <a:lnTo>
                    <a:pt x="1286573" y="28575"/>
                  </a:lnTo>
                  <a:lnTo>
                    <a:pt x="1286865" y="22682"/>
                  </a:lnTo>
                  <a:lnTo>
                    <a:pt x="1286306" y="26974"/>
                  </a:lnTo>
                  <a:lnTo>
                    <a:pt x="1286179" y="28702"/>
                  </a:lnTo>
                  <a:lnTo>
                    <a:pt x="1286802" y="29718"/>
                  </a:lnTo>
                  <a:lnTo>
                    <a:pt x="1287081" y="28575"/>
                  </a:lnTo>
                  <a:lnTo>
                    <a:pt x="1287500" y="26924"/>
                  </a:lnTo>
                  <a:lnTo>
                    <a:pt x="1288186" y="28194"/>
                  </a:lnTo>
                  <a:lnTo>
                    <a:pt x="1288605" y="26924"/>
                  </a:lnTo>
                  <a:lnTo>
                    <a:pt x="1288732" y="26543"/>
                  </a:lnTo>
                  <a:lnTo>
                    <a:pt x="1291361" y="20193"/>
                  </a:lnTo>
                  <a:lnTo>
                    <a:pt x="1288491" y="32385"/>
                  </a:lnTo>
                  <a:lnTo>
                    <a:pt x="1290472" y="27813"/>
                  </a:lnTo>
                  <a:lnTo>
                    <a:pt x="1291196" y="25527"/>
                  </a:lnTo>
                  <a:lnTo>
                    <a:pt x="1292199" y="21336"/>
                  </a:lnTo>
                  <a:lnTo>
                    <a:pt x="1292263" y="24130"/>
                  </a:lnTo>
                  <a:lnTo>
                    <a:pt x="1291323" y="27686"/>
                  </a:lnTo>
                  <a:lnTo>
                    <a:pt x="1292110" y="28194"/>
                  </a:lnTo>
                  <a:lnTo>
                    <a:pt x="1292415" y="26060"/>
                  </a:lnTo>
                  <a:lnTo>
                    <a:pt x="1293012" y="22098"/>
                  </a:lnTo>
                  <a:lnTo>
                    <a:pt x="1293317" y="24498"/>
                  </a:lnTo>
                  <a:lnTo>
                    <a:pt x="1293710" y="24498"/>
                  </a:lnTo>
                  <a:lnTo>
                    <a:pt x="1293723" y="24892"/>
                  </a:lnTo>
                  <a:lnTo>
                    <a:pt x="1293152" y="28067"/>
                  </a:lnTo>
                  <a:lnTo>
                    <a:pt x="1294206" y="27686"/>
                  </a:lnTo>
                  <a:lnTo>
                    <a:pt x="1295755" y="25400"/>
                  </a:lnTo>
                  <a:lnTo>
                    <a:pt x="1296936" y="25019"/>
                  </a:lnTo>
                  <a:lnTo>
                    <a:pt x="1296606" y="26162"/>
                  </a:lnTo>
                  <a:lnTo>
                    <a:pt x="1296390" y="26708"/>
                  </a:lnTo>
                  <a:lnTo>
                    <a:pt x="1296276" y="28194"/>
                  </a:lnTo>
                  <a:lnTo>
                    <a:pt x="1297952" y="26670"/>
                  </a:lnTo>
                  <a:lnTo>
                    <a:pt x="1299781" y="31496"/>
                  </a:lnTo>
                  <a:lnTo>
                    <a:pt x="1300911" y="28575"/>
                  </a:lnTo>
                  <a:lnTo>
                    <a:pt x="1301013" y="28702"/>
                  </a:lnTo>
                  <a:lnTo>
                    <a:pt x="1301076" y="28575"/>
                  </a:lnTo>
                  <a:lnTo>
                    <a:pt x="1301496" y="27559"/>
                  </a:lnTo>
                  <a:lnTo>
                    <a:pt x="1301826" y="27432"/>
                  </a:lnTo>
                  <a:lnTo>
                    <a:pt x="1301572" y="28956"/>
                  </a:lnTo>
                  <a:lnTo>
                    <a:pt x="1301457" y="29464"/>
                  </a:lnTo>
                  <a:lnTo>
                    <a:pt x="1301127" y="30226"/>
                  </a:lnTo>
                  <a:lnTo>
                    <a:pt x="1302537" y="27813"/>
                  </a:lnTo>
                  <a:lnTo>
                    <a:pt x="1302867" y="27432"/>
                  </a:lnTo>
                  <a:lnTo>
                    <a:pt x="1303540" y="26670"/>
                  </a:lnTo>
                  <a:lnTo>
                    <a:pt x="1304759" y="25273"/>
                  </a:lnTo>
                  <a:lnTo>
                    <a:pt x="1304810" y="26035"/>
                  </a:lnTo>
                  <a:lnTo>
                    <a:pt x="1304937" y="28829"/>
                  </a:lnTo>
                  <a:lnTo>
                    <a:pt x="1304810" y="29083"/>
                  </a:lnTo>
                  <a:lnTo>
                    <a:pt x="1304709" y="29718"/>
                  </a:lnTo>
                  <a:lnTo>
                    <a:pt x="1305077" y="30861"/>
                  </a:lnTo>
                  <a:lnTo>
                    <a:pt x="1306347" y="25273"/>
                  </a:lnTo>
                  <a:lnTo>
                    <a:pt x="1306398" y="25019"/>
                  </a:lnTo>
                  <a:lnTo>
                    <a:pt x="1306550" y="24384"/>
                  </a:lnTo>
                  <a:lnTo>
                    <a:pt x="1306576" y="24257"/>
                  </a:lnTo>
                  <a:lnTo>
                    <a:pt x="1306741" y="23495"/>
                  </a:lnTo>
                  <a:lnTo>
                    <a:pt x="1306741" y="26543"/>
                  </a:lnTo>
                  <a:lnTo>
                    <a:pt x="1306652" y="27051"/>
                  </a:lnTo>
                  <a:lnTo>
                    <a:pt x="1307820" y="28575"/>
                  </a:lnTo>
                  <a:lnTo>
                    <a:pt x="1310119" y="26162"/>
                  </a:lnTo>
                  <a:lnTo>
                    <a:pt x="1310335" y="30988"/>
                  </a:lnTo>
                  <a:lnTo>
                    <a:pt x="1311478" y="26670"/>
                  </a:lnTo>
                  <a:lnTo>
                    <a:pt x="1311452" y="33274"/>
                  </a:lnTo>
                  <a:lnTo>
                    <a:pt x="1312837" y="27178"/>
                  </a:lnTo>
                  <a:lnTo>
                    <a:pt x="1312951" y="30607"/>
                  </a:lnTo>
                  <a:lnTo>
                    <a:pt x="1312710" y="31115"/>
                  </a:lnTo>
                  <a:lnTo>
                    <a:pt x="1312633" y="31496"/>
                  </a:lnTo>
                  <a:lnTo>
                    <a:pt x="1313395" y="33629"/>
                  </a:lnTo>
                  <a:lnTo>
                    <a:pt x="1313688" y="34036"/>
                  </a:lnTo>
                  <a:lnTo>
                    <a:pt x="1314704" y="30099"/>
                  </a:lnTo>
                  <a:lnTo>
                    <a:pt x="1315250" y="29464"/>
                  </a:lnTo>
                  <a:lnTo>
                    <a:pt x="1314602" y="32600"/>
                  </a:lnTo>
                  <a:lnTo>
                    <a:pt x="1315847" y="29464"/>
                  </a:lnTo>
                  <a:lnTo>
                    <a:pt x="1315351" y="33274"/>
                  </a:lnTo>
                  <a:lnTo>
                    <a:pt x="1315796" y="32778"/>
                  </a:lnTo>
                  <a:lnTo>
                    <a:pt x="1315910" y="30988"/>
                  </a:lnTo>
                  <a:lnTo>
                    <a:pt x="1316088" y="30226"/>
                  </a:lnTo>
                  <a:lnTo>
                    <a:pt x="1316570" y="29464"/>
                  </a:lnTo>
                  <a:lnTo>
                    <a:pt x="1316990" y="28829"/>
                  </a:lnTo>
                  <a:lnTo>
                    <a:pt x="1316977" y="33274"/>
                  </a:lnTo>
                  <a:lnTo>
                    <a:pt x="1316761" y="34290"/>
                  </a:lnTo>
                  <a:lnTo>
                    <a:pt x="1318742" y="31877"/>
                  </a:lnTo>
                  <a:lnTo>
                    <a:pt x="1318526" y="32778"/>
                  </a:lnTo>
                  <a:lnTo>
                    <a:pt x="1318958" y="31877"/>
                  </a:lnTo>
                  <a:lnTo>
                    <a:pt x="1319199" y="31369"/>
                  </a:lnTo>
                  <a:lnTo>
                    <a:pt x="1317193" y="37719"/>
                  </a:lnTo>
                  <a:lnTo>
                    <a:pt x="1318399" y="35179"/>
                  </a:lnTo>
                  <a:lnTo>
                    <a:pt x="1318526" y="34798"/>
                  </a:lnTo>
                  <a:lnTo>
                    <a:pt x="1318641" y="33909"/>
                  </a:lnTo>
                  <a:lnTo>
                    <a:pt x="1318958" y="33020"/>
                  </a:lnTo>
                  <a:lnTo>
                    <a:pt x="1319110" y="32385"/>
                  </a:lnTo>
                  <a:lnTo>
                    <a:pt x="1319047" y="34417"/>
                  </a:lnTo>
                  <a:lnTo>
                    <a:pt x="1319834" y="34544"/>
                  </a:lnTo>
                  <a:lnTo>
                    <a:pt x="1320584" y="33909"/>
                  </a:lnTo>
                  <a:lnTo>
                    <a:pt x="1320177" y="35433"/>
                  </a:lnTo>
                  <a:lnTo>
                    <a:pt x="1320063" y="36118"/>
                  </a:lnTo>
                  <a:lnTo>
                    <a:pt x="1320952" y="36830"/>
                  </a:lnTo>
                  <a:lnTo>
                    <a:pt x="1322463" y="35433"/>
                  </a:lnTo>
                  <a:lnTo>
                    <a:pt x="1323632" y="35814"/>
                  </a:lnTo>
                  <a:lnTo>
                    <a:pt x="1323568" y="35433"/>
                  </a:lnTo>
                  <a:lnTo>
                    <a:pt x="1323454" y="34798"/>
                  </a:lnTo>
                  <a:lnTo>
                    <a:pt x="1323606" y="33909"/>
                  </a:lnTo>
                  <a:lnTo>
                    <a:pt x="1323962" y="32385"/>
                  </a:lnTo>
                  <a:lnTo>
                    <a:pt x="1324190" y="31369"/>
                  </a:lnTo>
                  <a:lnTo>
                    <a:pt x="1324317" y="30861"/>
                  </a:lnTo>
                  <a:lnTo>
                    <a:pt x="1324737" y="30607"/>
                  </a:lnTo>
                  <a:lnTo>
                    <a:pt x="1324610" y="31369"/>
                  </a:lnTo>
                  <a:lnTo>
                    <a:pt x="1324927" y="30607"/>
                  </a:lnTo>
                  <a:lnTo>
                    <a:pt x="1325079" y="30226"/>
                  </a:lnTo>
                  <a:lnTo>
                    <a:pt x="1325257" y="30480"/>
                  </a:lnTo>
                  <a:lnTo>
                    <a:pt x="1325333" y="31115"/>
                  </a:lnTo>
                  <a:lnTo>
                    <a:pt x="1324571" y="34036"/>
                  </a:lnTo>
                  <a:lnTo>
                    <a:pt x="1324089" y="35052"/>
                  </a:lnTo>
                  <a:lnTo>
                    <a:pt x="1324864" y="34036"/>
                  </a:lnTo>
                  <a:lnTo>
                    <a:pt x="1324749" y="34671"/>
                  </a:lnTo>
                  <a:lnTo>
                    <a:pt x="1324622" y="35179"/>
                  </a:lnTo>
                  <a:lnTo>
                    <a:pt x="1324508" y="35433"/>
                  </a:lnTo>
                  <a:lnTo>
                    <a:pt x="1324394" y="35814"/>
                  </a:lnTo>
                  <a:lnTo>
                    <a:pt x="1324152" y="36830"/>
                  </a:lnTo>
                  <a:lnTo>
                    <a:pt x="1324813" y="34798"/>
                  </a:lnTo>
                  <a:lnTo>
                    <a:pt x="1324368" y="40386"/>
                  </a:lnTo>
                  <a:lnTo>
                    <a:pt x="1325448" y="36830"/>
                  </a:lnTo>
                  <a:lnTo>
                    <a:pt x="1325270" y="37846"/>
                  </a:lnTo>
                  <a:lnTo>
                    <a:pt x="1326426" y="38100"/>
                  </a:lnTo>
                  <a:lnTo>
                    <a:pt x="1327226" y="37084"/>
                  </a:lnTo>
                  <a:lnTo>
                    <a:pt x="1328216" y="37084"/>
                  </a:lnTo>
                  <a:lnTo>
                    <a:pt x="1328267" y="36830"/>
                  </a:lnTo>
                  <a:lnTo>
                    <a:pt x="1328737" y="34798"/>
                  </a:lnTo>
                  <a:lnTo>
                    <a:pt x="1328851" y="34290"/>
                  </a:lnTo>
                  <a:lnTo>
                    <a:pt x="1329093" y="34925"/>
                  </a:lnTo>
                  <a:lnTo>
                    <a:pt x="1329321" y="34290"/>
                  </a:lnTo>
                  <a:lnTo>
                    <a:pt x="1329410" y="34036"/>
                  </a:lnTo>
                  <a:lnTo>
                    <a:pt x="1329880" y="32766"/>
                  </a:lnTo>
                  <a:lnTo>
                    <a:pt x="1330375" y="33782"/>
                  </a:lnTo>
                  <a:lnTo>
                    <a:pt x="1330693" y="36195"/>
                  </a:lnTo>
                  <a:lnTo>
                    <a:pt x="1331595" y="36195"/>
                  </a:lnTo>
                  <a:lnTo>
                    <a:pt x="1332407" y="34925"/>
                  </a:lnTo>
                  <a:lnTo>
                    <a:pt x="1332407" y="34671"/>
                  </a:lnTo>
                  <a:lnTo>
                    <a:pt x="1332534" y="33147"/>
                  </a:lnTo>
                  <a:lnTo>
                    <a:pt x="1332674" y="32766"/>
                  </a:lnTo>
                  <a:lnTo>
                    <a:pt x="1332928" y="32131"/>
                  </a:lnTo>
                  <a:lnTo>
                    <a:pt x="1332585" y="33782"/>
                  </a:lnTo>
                  <a:lnTo>
                    <a:pt x="1332471" y="34671"/>
                  </a:lnTo>
                  <a:lnTo>
                    <a:pt x="1333309" y="34671"/>
                  </a:lnTo>
                  <a:lnTo>
                    <a:pt x="1332471" y="36449"/>
                  </a:lnTo>
                  <a:lnTo>
                    <a:pt x="1333576" y="36195"/>
                  </a:lnTo>
                  <a:lnTo>
                    <a:pt x="1333881" y="36195"/>
                  </a:lnTo>
                  <a:lnTo>
                    <a:pt x="1335620" y="34290"/>
                  </a:lnTo>
                  <a:lnTo>
                    <a:pt x="1335697" y="32639"/>
                  </a:lnTo>
                  <a:lnTo>
                    <a:pt x="1335849" y="32131"/>
                  </a:lnTo>
                  <a:lnTo>
                    <a:pt x="1335976" y="31826"/>
                  </a:lnTo>
                  <a:lnTo>
                    <a:pt x="1336255" y="31496"/>
                  </a:lnTo>
                  <a:lnTo>
                    <a:pt x="1336167" y="33274"/>
                  </a:lnTo>
                  <a:lnTo>
                    <a:pt x="1335925" y="34290"/>
                  </a:lnTo>
                  <a:lnTo>
                    <a:pt x="1335811" y="34544"/>
                  </a:lnTo>
                  <a:lnTo>
                    <a:pt x="1337767" y="31496"/>
                  </a:lnTo>
                  <a:lnTo>
                    <a:pt x="1338097" y="30988"/>
                  </a:lnTo>
                  <a:lnTo>
                    <a:pt x="1337538" y="42926"/>
                  </a:lnTo>
                  <a:lnTo>
                    <a:pt x="1339850" y="37719"/>
                  </a:lnTo>
                  <a:lnTo>
                    <a:pt x="1339748" y="37973"/>
                  </a:lnTo>
                  <a:lnTo>
                    <a:pt x="1339913" y="37719"/>
                  </a:lnTo>
                  <a:lnTo>
                    <a:pt x="1341539" y="35433"/>
                  </a:lnTo>
                  <a:lnTo>
                    <a:pt x="1341767" y="35687"/>
                  </a:lnTo>
                  <a:lnTo>
                    <a:pt x="1341894" y="36068"/>
                  </a:lnTo>
                  <a:lnTo>
                    <a:pt x="1340891" y="37211"/>
                  </a:lnTo>
                  <a:lnTo>
                    <a:pt x="1340853" y="38989"/>
                  </a:lnTo>
                  <a:lnTo>
                    <a:pt x="1342796" y="35433"/>
                  </a:lnTo>
                  <a:lnTo>
                    <a:pt x="1343075" y="34925"/>
                  </a:lnTo>
                  <a:lnTo>
                    <a:pt x="1342771" y="40005"/>
                  </a:lnTo>
                  <a:lnTo>
                    <a:pt x="1344447" y="37338"/>
                  </a:lnTo>
                  <a:lnTo>
                    <a:pt x="1343634" y="45339"/>
                  </a:lnTo>
                  <a:lnTo>
                    <a:pt x="1347482" y="37465"/>
                  </a:lnTo>
                  <a:lnTo>
                    <a:pt x="1347558" y="42672"/>
                  </a:lnTo>
                  <a:lnTo>
                    <a:pt x="1347812" y="41148"/>
                  </a:lnTo>
                  <a:lnTo>
                    <a:pt x="1347927" y="40640"/>
                  </a:lnTo>
                  <a:lnTo>
                    <a:pt x="1348549" y="38989"/>
                  </a:lnTo>
                  <a:lnTo>
                    <a:pt x="1348295" y="40347"/>
                  </a:lnTo>
                  <a:lnTo>
                    <a:pt x="1348549" y="39751"/>
                  </a:lnTo>
                  <a:lnTo>
                    <a:pt x="1349794" y="38989"/>
                  </a:lnTo>
                  <a:lnTo>
                    <a:pt x="1351457" y="37973"/>
                  </a:lnTo>
                  <a:lnTo>
                    <a:pt x="1353019" y="43434"/>
                  </a:lnTo>
                  <a:lnTo>
                    <a:pt x="1355178" y="45593"/>
                  </a:lnTo>
                  <a:lnTo>
                    <a:pt x="1355991" y="46228"/>
                  </a:lnTo>
                  <a:lnTo>
                    <a:pt x="1357401" y="37973"/>
                  </a:lnTo>
                  <a:lnTo>
                    <a:pt x="1357490" y="37465"/>
                  </a:lnTo>
                  <a:lnTo>
                    <a:pt x="1357515" y="37338"/>
                  </a:lnTo>
                  <a:lnTo>
                    <a:pt x="1357680" y="36322"/>
                  </a:lnTo>
                  <a:lnTo>
                    <a:pt x="1357833" y="41148"/>
                  </a:lnTo>
                  <a:lnTo>
                    <a:pt x="1356868" y="44196"/>
                  </a:lnTo>
                  <a:lnTo>
                    <a:pt x="1359585" y="40513"/>
                  </a:lnTo>
                  <a:lnTo>
                    <a:pt x="1360601" y="45085"/>
                  </a:lnTo>
                  <a:lnTo>
                    <a:pt x="1363141" y="42037"/>
                  </a:lnTo>
                  <a:lnTo>
                    <a:pt x="1362875" y="42799"/>
                  </a:lnTo>
                  <a:lnTo>
                    <a:pt x="1362646" y="43815"/>
                  </a:lnTo>
                  <a:lnTo>
                    <a:pt x="1362494" y="43815"/>
                  </a:lnTo>
                  <a:lnTo>
                    <a:pt x="1362341" y="46355"/>
                  </a:lnTo>
                  <a:lnTo>
                    <a:pt x="1363789" y="44323"/>
                  </a:lnTo>
                  <a:lnTo>
                    <a:pt x="1363903" y="44069"/>
                  </a:lnTo>
                  <a:lnTo>
                    <a:pt x="1364310" y="42164"/>
                  </a:lnTo>
                  <a:lnTo>
                    <a:pt x="1364386" y="42291"/>
                  </a:lnTo>
                  <a:lnTo>
                    <a:pt x="1364437" y="42799"/>
                  </a:lnTo>
                  <a:lnTo>
                    <a:pt x="1364119" y="43688"/>
                  </a:lnTo>
                  <a:lnTo>
                    <a:pt x="1364005" y="46609"/>
                  </a:lnTo>
                  <a:lnTo>
                    <a:pt x="1365567" y="42164"/>
                  </a:lnTo>
                  <a:lnTo>
                    <a:pt x="1365250" y="44704"/>
                  </a:lnTo>
                  <a:lnTo>
                    <a:pt x="1365364" y="44450"/>
                  </a:lnTo>
                  <a:lnTo>
                    <a:pt x="1365973" y="46101"/>
                  </a:lnTo>
                  <a:lnTo>
                    <a:pt x="1366177" y="44450"/>
                  </a:lnTo>
                  <a:lnTo>
                    <a:pt x="1366329" y="43307"/>
                  </a:lnTo>
                  <a:lnTo>
                    <a:pt x="1366710" y="44704"/>
                  </a:lnTo>
                  <a:lnTo>
                    <a:pt x="1367396" y="43307"/>
                  </a:lnTo>
                  <a:lnTo>
                    <a:pt x="1367878" y="42291"/>
                  </a:lnTo>
                  <a:lnTo>
                    <a:pt x="1368056" y="44030"/>
                  </a:lnTo>
                  <a:lnTo>
                    <a:pt x="1367993" y="44221"/>
                  </a:lnTo>
                  <a:lnTo>
                    <a:pt x="1367929" y="44399"/>
                  </a:lnTo>
                  <a:lnTo>
                    <a:pt x="1367828" y="44729"/>
                  </a:lnTo>
                  <a:lnTo>
                    <a:pt x="1368031" y="46075"/>
                  </a:lnTo>
                  <a:lnTo>
                    <a:pt x="1368120" y="45034"/>
                  </a:lnTo>
                  <a:lnTo>
                    <a:pt x="1368120" y="44424"/>
                  </a:lnTo>
                  <a:lnTo>
                    <a:pt x="1368069" y="44069"/>
                  </a:lnTo>
                  <a:lnTo>
                    <a:pt x="1368666" y="42291"/>
                  </a:lnTo>
                  <a:lnTo>
                    <a:pt x="1368717" y="42164"/>
                  </a:lnTo>
                  <a:lnTo>
                    <a:pt x="1368755" y="42037"/>
                  </a:lnTo>
                  <a:lnTo>
                    <a:pt x="1369098" y="41021"/>
                  </a:lnTo>
                  <a:lnTo>
                    <a:pt x="1368907" y="45847"/>
                  </a:lnTo>
                  <a:lnTo>
                    <a:pt x="1369974" y="41402"/>
                  </a:lnTo>
                  <a:lnTo>
                    <a:pt x="1368945" y="45974"/>
                  </a:lnTo>
                  <a:lnTo>
                    <a:pt x="1370368" y="45339"/>
                  </a:lnTo>
                  <a:lnTo>
                    <a:pt x="1371269" y="43307"/>
                  </a:lnTo>
                  <a:lnTo>
                    <a:pt x="1370812" y="44577"/>
                  </a:lnTo>
                  <a:lnTo>
                    <a:pt x="1371320" y="44831"/>
                  </a:lnTo>
                  <a:lnTo>
                    <a:pt x="1370749" y="46736"/>
                  </a:lnTo>
                  <a:lnTo>
                    <a:pt x="1371244" y="46736"/>
                  </a:lnTo>
                  <a:lnTo>
                    <a:pt x="1371765" y="46101"/>
                  </a:lnTo>
                  <a:lnTo>
                    <a:pt x="1371892" y="45847"/>
                  </a:lnTo>
                  <a:lnTo>
                    <a:pt x="1372298" y="43561"/>
                  </a:lnTo>
                  <a:lnTo>
                    <a:pt x="1372019" y="49276"/>
                  </a:lnTo>
                  <a:lnTo>
                    <a:pt x="1373784" y="43561"/>
                  </a:lnTo>
                  <a:lnTo>
                    <a:pt x="1373873" y="43307"/>
                  </a:lnTo>
                  <a:lnTo>
                    <a:pt x="1374457" y="41402"/>
                  </a:lnTo>
                  <a:lnTo>
                    <a:pt x="1374571" y="41021"/>
                  </a:lnTo>
                  <a:lnTo>
                    <a:pt x="1374736" y="40513"/>
                  </a:lnTo>
                  <a:lnTo>
                    <a:pt x="1375041" y="39497"/>
                  </a:lnTo>
                  <a:lnTo>
                    <a:pt x="1374051" y="46736"/>
                  </a:lnTo>
                  <a:lnTo>
                    <a:pt x="1376032" y="44577"/>
                  </a:lnTo>
                  <a:lnTo>
                    <a:pt x="1377429" y="43434"/>
                  </a:lnTo>
                  <a:lnTo>
                    <a:pt x="1377569" y="43319"/>
                  </a:lnTo>
                  <a:lnTo>
                    <a:pt x="1377505" y="43561"/>
                  </a:lnTo>
                  <a:lnTo>
                    <a:pt x="1376768" y="47371"/>
                  </a:lnTo>
                  <a:lnTo>
                    <a:pt x="1378026" y="46101"/>
                  </a:lnTo>
                  <a:lnTo>
                    <a:pt x="1377899" y="43942"/>
                  </a:lnTo>
                  <a:lnTo>
                    <a:pt x="1377810" y="43141"/>
                  </a:lnTo>
                  <a:lnTo>
                    <a:pt x="1377607" y="43281"/>
                  </a:lnTo>
                  <a:lnTo>
                    <a:pt x="1377734" y="43180"/>
                  </a:lnTo>
                  <a:lnTo>
                    <a:pt x="1377721" y="42418"/>
                  </a:lnTo>
                  <a:lnTo>
                    <a:pt x="1377810" y="43141"/>
                  </a:lnTo>
                  <a:lnTo>
                    <a:pt x="1379042" y="42418"/>
                  </a:lnTo>
                  <a:lnTo>
                    <a:pt x="1379270" y="42291"/>
                  </a:lnTo>
                  <a:lnTo>
                    <a:pt x="1378673" y="45059"/>
                  </a:lnTo>
                  <a:lnTo>
                    <a:pt x="1379804" y="42291"/>
                  </a:lnTo>
                  <a:lnTo>
                    <a:pt x="1379956" y="41910"/>
                  </a:lnTo>
                  <a:lnTo>
                    <a:pt x="1380947" y="43307"/>
                  </a:lnTo>
                  <a:lnTo>
                    <a:pt x="1381061" y="44069"/>
                  </a:lnTo>
                  <a:lnTo>
                    <a:pt x="1380350" y="45212"/>
                  </a:lnTo>
                  <a:lnTo>
                    <a:pt x="1380058" y="45974"/>
                  </a:lnTo>
                  <a:lnTo>
                    <a:pt x="1381721" y="44323"/>
                  </a:lnTo>
                  <a:lnTo>
                    <a:pt x="1382369" y="46863"/>
                  </a:lnTo>
                  <a:lnTo>
                    <a:pt x="1383982" y="44627"/>
                  </a:lnTo>
                  <a:lnTo>
                    <a:pt x="1383931" y="45085"/>
                  </a:lnTo>
                  <a:lnTo>
                    <a:pt x="1384020" y="44577"/>
                  </a:lnTo>
                  <a:lnTo>
                    <a:pt x="1384033" y="44323"/>
                  </a:lnTo>
                  <a:lnTo>
                    <a:pt x="1384261" y="41910"/>
                  </a:lnTo>
                  <a:lnTo>
                    <a:pt x="1385773" y="39497"/>
                  </a:lnTo>
                  <a:lnTo>
                    <a:pt x="1386039" y="39065"/>
                  </a:lnTo>
                  <a:lnTo>
                    <a:pt x="1384896" y="43180"/>
                  </a:lnTo>
                  <a:lnTo>
                    <a:pt x="1387322" y="38989"/>
                  </a:lnTo>
                  <a:lnTo>
                    <a:pt x="1385125" y="46482"/>
                  </a:lnTo>
                  <a:lnTo>
                    <a:pt x="1385404" y="45986"/>
                  </a:lnTo>
                  <a:lnTo>
                    <a:pt x="1385735" y="45212"/>
                  </a:lnTo>
                  <a:lnTo>
                    <a:pt x="1386014" y="43688"/>
                  </a:lnTo>
                  <a:lnTo>
                    <a:pt x="1386065" y="44831"/>
                  </a:lnTo>
                  <a:lnTo>
                    <a:pt x="1385938" y="45339"/>
                  </a:lnTo>
                  <a:lnTo>
                    <a:pt x="1385468" y="46609"/>
                  </a:lnTo>
                  <a:lnTo>
                    <a:pt x="1386497" y="45593"/>
                  </a:lnTo>
                  <a:lnTo>
                    <a:pt x="1386649" y="43688"/>
                  </a:lnTo>
                  <a:lnTo>
                    <a:pt x="1386674" y="43307"/>
                  </a:lnTo>
                  <a:lnTo>
                    <a:pt x="1387386" y="43561"/>
                  </a:lnTo>
                  <a:lnTo>
                    <a:pt x="1387221" y="44323"/>
                  </a:lnTo>
                  <a:lnTo>
                    <a:pt x="1387094" y="44704"/>
                  </a:lnTo>
                  <a:lnTo>
                    <a:pt x="1386941" y="44958"/>
                  </a:lnTo>
                  <a:lnTo>
                    <a:pt x="1386611" y="46101"/>
                  </a:lnTo>
                  <a:lnTo>
                    <a:pt x="1387754" y="43307"/>
                  </a:lnTo>
                  <a:lnTo>
                    <a:pt x="1388160" y="42291"/>
                  </a:lnTo>
                  <a:lnTo>
                    <a:pt x="1388376" y="42799"/>
                  </a:lnTo>
                  <a:lnTo>
                    <a:pt x="1388465" y="43688"/>
                  </a:lnTo>
                  <a:lnTo>
                    <a:pt x="1388338" y="44577"/>
                  </a:lnTo>
                  <a:lnTo>
                    <a:pt x="1389227" y="44577"/>
                  </a:lnTo>
                  <a:lnTo>
                    <a:pt x="1390065" y="42291"/>
                  </a:lnTo>
                  <a:lnTo>
                    <a:pt x="1390992" y="39751"/>
                  </a:lnTo>
                  <a:lnTo>
                    <a:pt x="1391589" y="41529"/>
                  </a:lnTo>
                  <a:lnTo>
                    <a:pt x="1391678" y="42037"/>
                  </a:lnTo>
                  <a:lnTo>
                    <a:pt x="1390446" y="46228"/>
                  </a:lnTo>
                  <a:lnTo>
                    <a:pt x="1391805" y="43434"/>
                  </a:lnTo>
                  <a:lnTo>
                    <a:pt x="1391031" y="47244"/>
                  </a:lnTo>
                  <a:lnTo>
                    <a:pt x="1391780" y="46355"/>
                  </a:lnTo>
                  <a:lnTo>
                    <a:pt x="1391907" y="45974"/>
                  </a:lnTo>
                  <a:lnTo>
                    <a:pt x="1392047" y="44323"/>
                  </a:lnTo>
                  <a:lnTo>
                    <a:pt x="1392555" y="44450"/>
                  </a:lnTo>
                  <a:lnTo>
                    <a:pt x="1392605" y="44323"/>
                  </a:lnTo>
                  <a:lnTo>
                    <a:pt x="1392961" y="43434"/>
                  </a:lnTo>
                  <a:lnTo>
                    <a:pt x="1393609" y="41783"/>
                  </a:lnTo>
                  <a:lnTo>
                    <a:pt x="1393723" y="43345"/>
                  </a:lnTo>
                  <a:lnTo>
                    <a:pt x="1393063" y="44577"/>
                  </a:lnTo>
                  <a:lnTo>
                    <a:pt x="1394206" y="44069"/>
                  </a:lnTo>
                  <a:lnTo>
                    <a:pt x="1394091" y="43307"/>
                  </a:lnTo>
                  <a:lnTo>
                    <a:pt x="1394155" y="42164"/>
                  </a:lnTo>
                  <a:lnTo>
                    <a:pt x="1394345" y="41783"/>
                  </a:lnTo>
                  <a:lnTo>
                    <a:pt x="1394853" y="40767"/>
                  </a:lnTo>
                  <a:lnTo>
                    <a:pt x="1394917" y="39751"/>
                  </a:lnTo>
                  <a:lnTo>
                    <a:pt x="1394917" y="38989"/>
                  </a:lnTo>
                  <a:lnTo>
                    <a:pt x="1394917" y="37719"/>
                  </a:lnTo>
                  <a:lnTo>
                    <a:pt x="1395222" y="38430"/>
                  </a:lnTo>
                  <a:lnTo>
                    <a:pt x="1395285" y="39065"/>
                  </a:lnTo>
                  <a:lnTo>
                    <a:pt x="1395183" y="39243"/>
                  </a:lnTo>
                  <a:lnTo>
                    <a:pt x="1395920" y="39116"/>
                  </a:lnTo>
                  <a:lnTo>
                    <a:pt x="1395730" y="41402"/>
                  </a:lnTo>
                  <a:lnTo>
                    <a:pt x="1396733" y="39116"/>
                  </a:lnTo>
                  <a:lnTo>
                    <a:pt x="1396784" y="38989"/>
                  </a:lnTo>
                  <a:lnTo>
                    <a:pt x="1396860" y="40894"/>
                  </a:lnTo>
                  <a:lnTo>
                    <a:pt x="1396733" y="41529"/>
                  </a:lnTo>
                  <a:lnTo>
                    <a:pt x="1395984" y="44196"/>
                  </a:lnTo>
                  <a:lnTo>
                    <a:pt x="1395882" y="45085"/>
                  </a:lnTo>
                  <a:lnTo>
                    <a:pt x="1396822" y="41910"/>
                  </a:lnTo>
                  <a:lnTo>
                    <a:pt x="1397317" y="44450"/>
                  </a:lnTo>
                  <a:lnTo>
                    <a:pt x="1398028" y="42164"/>
                  </a:lnTo>
                  <a:lnTo>
                    <a:pt x="1398079" y="41910"/>
                  </a:lnTo>
                  <a:lnTo>
                    <a:pt x="1398028" y="42164"/>
                  </a:lnTo>
                  <a:lnTo>
                    <a:pt x="1397723" y="43561"/>
                  </a:lnTo>
                  <a:lnTo>
                    <a:pt x="1397596" y="44323"/>
                  </a:lnTo>
                  <a:lnTo>
                    <a:pt x="1398371" y="41783"/>
                  </a:lnTo>
                  <a:lnTo>
                    <a:pt x="1398358" y="43141"/>
                  </a:lnTo>
                  <a:lnTo>
                    <a:pt x="1398016" y="44704"/>
                  </a:lnTo>
                  <a:lnTo>
                    <a:pt x="1398651" y="45339"/>
                  </a:lnTo>
                  <a:lnTo>
                    <a:pt x="1398752" y="41783"/>
                  </a:lnTo>
                  <a:lnTo>
                    <a:pt x="1398765" y="41148"/>
                  </a:lnTo>
                  <a:lnTo>
                    <a:pt x="1398803" y="39751"/>
                  </a:lnTo>
                  <a:lnTo>
                    <a:pt x="1399070" y="41148"/>
                  </a:lnTo>
                  <a:lnTo>
                    <a:pt x="1399184" y="42164"/>
                  </a:lnTo>
                  <a:lnTo>
                    <a:pt x="1399082" y="42672"/>
                  </a:lnTo>
                  <a:lnTo>
                    <a:pt x="1398955" y="42799"/>
                  </a:lnTo>
                  <a:lnTo>
                    <a:pt x="1398892" y="43053"/>
                  </a:lnTo>
                  <a:lnTo>
                    <a:pt x="1399489" y="44323"/>
                  </a:lnTo>
                  <a:lnTo>
                    <a:pt x="1400898" y="41656"/>
                  </a:lnTo>
                  <a:lnTo>
                    <a:pt x="1401216" y="42545"/>
                  </a:lnTo>
                  <a:lnTo>
                    <a:pt x="1401318" y="43942"/>
                  </a:lnTo>
                  <a:lnTo>
                    <a:pt x="1400848" y="46964"/>
                  </a:lnTo>
                  <a:lnTo>
                    <a:pt x="1401419" y="46736"/>
                  </a:lnTo>
                  <a:lnTo>
                    <a:pt x="1403502" y="43180"/>
                  </a:lnTo>
                  <a:lnTo>
                    <a:pt x="1404429" y="44323"/>
                  </a:lnTo>
                  <a:lnTo>
                    <a:pt x="1404467" y="43180"/>
                  </a:lnTo>
                  <a:lnTo>
                    <a:pt x="1404835" y="41656"/>
                  </a:lnTo>
                  <a:lnTo>
                    <a:pt x="1405305" y="39751"/>
                  </a:lnTo>
                  <a:lnTo>
                    <a:pt x="1405483" y="38989"/>
                  </a:lnTo>
                  <a:lnTo>
                    <a:pt x="1405610" y="38481"/>
                  </a:lnTo>
                  <a:lnTo>
                    <a:pt x="1404569" y="46736"/>
                  </a:lnTo>
                  <a:lnTo>
                    <a:pt x="1405356" y="44958"/>
                  </a:lnTo>
                  <a:lnTo>
                    <a:pt x="1405458" y="44577"/>
                  </a:lnTo>
                  <a:lnTo>
                    <a:pt x="1405407" y="44831"/>
                  </a:lnTo>
                  <a:lnTo>
                    <a:pt x="1404874" y="47244"/>
                  </a:lnTo>
                  <a:lnTo>
                    <a:pt x="1405026" y="46609"/>
                  </a:lnTo>
                  <a:lnTo>
                    <a:pt x="1405623" y="47625"/>
                  </a:lnTo>
                  <a:lnTo>
                    <a:pt x="1406258" y="46609"/>
                  </a:lnTo>
                  <a:lnTo>
                    <a:pt x="1406893" y="45593"/>
                  </a:lnTo>
                  <a:lnTo>
                    <a:pt x="1408417" y="44196"/>
                  </a:lnTo>
                  <a:lnTo>
                    <a:pt x="1408150" y="44958"/>
                  </a:lnTo>
                  <a:lnTo>
                    <a:pt x="1408049" y="45974"/>
                  </a:lnTo>
                  <a:lnTo>
                    <a:pt x="1408163" y="46863"/>
                  </a:lnTo>
                  <a:lnTo>
                    <a:pt x="1409014" y="46482"/>
                  </a:lnTo>
                  <a:lnTo>
                    <a:pt x="1409382" y="47244"/>
                  </a:lnTo>
                  <a:lnTo>
                    <a:pt x="1409611" y="46482"/>
                  </a:lnTo>
                  <a:lnTo>
                    <a:pt x="1409814" y="45847"/>
                  </a:lnTo>
                  <a:lnTo>
                    <a:pt x="1410055" y="46101"/>
                  </a:lnTo>
                  <a:lnTo>
                    <a:pt x="1410093" y="45847"/>
                  </a:lnTo>
                  <a:lnTo>
                    <a:pt x="1410296" y="44196"/>
                  </a:lnTo>
                  <a:lnTo>
                    <a:pt x="1410309" y="44069"/>
                  </a:lnTo>
                  <a:lnTo>
                    <a:pt x="1410830" y="47117"/>
                  </a:lnTo>
                  <a:lnTo>
                    <a:pt x="1412138" y="46228"/>
                  </a:lnTo>
                  <a:lnTo>
                    <a:pt x="1413459" y="45085"/>
                  </a:lnTo>
                  <a:lnTo>
                    <a:pt x="1414056" y="47371"/>
                  </a:lnTo>
                  <a:lnTo>
                    <a:pt x="1413878" y="47371"/>
                  </a:lnTo>
                  <a:lnTo>
                    <a:pt x="1413395" y="48514"/>
                  </a:lnTo>
                  <a:lnTo>
                    <a:pt x="1413522" y="48514"/>
                  </a:lnTo>
                  <a:lnTo>
                    <a:pt x="1414957" y="47498"/>
                  </a:lnTo>
                  <a:lnTo>
                    <a:pt x="1415161" y="46228"/>
                  </a:lnTo>
                  <a:lnTo>
                    <a:pt x="1415084" y="45974"/>
                  </a:lnTo>
                  <a:lnTo>
                    <a:pt x="1415161" y="45085"/>
                  </a:lnTo>
                  <a:lnTo>
                    <a:pt x="1415249" y="44069"/>
                  </a:lnTo>
                  <a:lnTo>
                    <a:pt x="1415554" y="43180"/>
                  </a:lnTo>
                  <a:lnTo>
                    <a:pt x="1415745" y="42672"/>
                  </a:lnTo>
                  <a:lnTo>
                    <a:pt x="1416240" y="41656"/>
                  </a:lnTo>
                  <a:lnTo>
                    <a:pt x="1416519" y="41783"/>
                  </a:lnTo>
                  <a:lnTo>
                    <a:pt x="1415757" y="43053"/>
                  </a:lnTo>
                  <a:lnTo>
                    <a:pt x="1415669" y="46990"/>
                  </a:lnTo>
                  <a:lnTo>
                    <a:pt x="1415783" y="46228"/>
                  </a:lnTo>
                  <a:lnTo>
                    <a:pt x="1416024" y="45466"/>
                  </a:lnTo>
                  <a:lnTo>
                    <a:pt x="1416164" y="44704"/>
                  </a:lnTo>
                  <a:lnTo>
                    <a:pt x="1415859" y="49022"/>
                  </a:lnTo>
                  <a:lnTo>
                    <a:pt x="1416545" y="44704"/>
                  </a:lnTo>
                  <a:lnTo>
                    <a:pt x="1417015" y="41656"/>
                  </a:lnTo>
                  <a:lnTo>
                    <a:pt x="1417281" y="40005"/>
                  </a:lnTo>
                  <a:lnTo>
                    <a:pt x="1417421" y="43180"/>
                  </a:lnTo>
                  <a:lnTo>
                    <a:pt x="1417167" y="44196"/>
                  </a:lnTo>
                  <a:lnTo>
                    <a:pt x="1417624" y="43561"/>
                  </a:lnTo>
                  <a:lnTo>
                    <a:pt x="1418247" y="42037"/>
                  </a:lnTo>
                  <a:lnTo>
                    <a:pt x="1418336" y="42164"/>
                  </a:lnTo>
                  <a:lnTo>
                    <a:pt x="1418424" y="42926"/>
                  </a:lnTo>
                  <a:lnTo>
                    <a:pt x="1418056" y="45212"/>
                  </a:lnTo>
                  <a:lnTo>
                    <a:pt x="1419072" y="42037"/>
                  </a:lnTo>
                  <a:lnTo>
                    <a:pt x="1419428" y="40894"/>
                  </a:lnTo>
                  <a:lnTo>
                    <a:pt x="1419263" y="43688"/>
                  </a:lnTo>
                  <a:lnTo>
                    <a:pt x="1418894" y="44450"/>
                  </a:lnTo>
                  <a:lnTo>
                    <a:pt x="1418628" y="44450"/>
                  </a:lnTo>
                  <a:lnTo>
                    <a:pt x="1418272" y="45059"/>
                  </a:lnTo>
                  <a:lnTo>
                    <a:pt x="1418031" y="48387"/>
                  </a:lnTo>
                  <a:lnTo>
                    <a:pt x="1418259" y="47625"/>
                  </a:lnTo>
                  <a:lnTo>
                    <a:pt x="1418488" y="48260"/>
                  </a:lnTo>
                  <a:lnTo>
                    <a:pt x="1418475" y="48133"/>
                  </a:lnTo>
                  <a:lnTo>
                    <a:pt x="1418488" y="48260"/>
                  </a:lnTo>
                  <a:lnTo>
                    <a:pt x="1418691" y="49276"/>
                  </a:lnTo>
                  <a:lnTo>
                    <a:pt x="1418640" y="48742"/>
                  </a:lnTo>
                  <a:lnTo>
                    <a:pt x="1418945" y="49784"/>
                  </a:lnTo>
                  <a:lnTo>
                    <a:pt x="1419047" y="48514"/>
                  </a:lnTo>
                  <a:lnTo>
                    <a:pt x="1419148" y="48133"/>
                  </a:lnTo>
                  <a:lnTo>
                    <a:pt x="1419301" y="47625"/>
                  </a:lnTo>
                  <a:lnTo>
                    <a:pt x="1421028" y="41783"/>
                  </a:lnTo>
                  <a:lnTo>
                    <a:pt x="1420418" y="47498"/>
                  </a:lnTo>
                  <a:lnTo>
                    <a:pt x="1420380" y="47752"/>
                  </a:lnTo>
                  <a:lnTo>
                    <a:pt x="1420482" y="47498"/>
                  </a:lnTo>
                  <a:lnTo>
                    <a:pt x="1422171" y="43307"/>
                  </a:lnTo>
                  <a:lnTo>
                    <a:pt x="1420520" y="47421"/>
                  </a:lnTo>
                  <a:lnTo>
                    <a:pt x="1421498" y="45847"/>
                  </a:lnTo>
                  <a:lnTo>
                    <a:pt x="1420990" y="48006"/>
                  </a:lnTo>
                  <a:lnTo>
                    <a:pt x="1420863" y="50927"/>
                  </a:lnTo>
                  <a:lnTo>
                    <a:pt x="1420622" y="51689"/>
                  </a:lnTo>
                  <a:lnTo>
                    <a:pt x="1421511" y="49276"/>
                  </a:lnTo>
                  <a:lnTo>
                    <a:pt x="1420812" y="53848"/>
                  </a:lnTo>
                  <a:lnTo>
                    <a:pt x="1422107" y="50292"/>
                  </a:lnTo>
                  <a:lnTo>
                    <a:pt x="1421930" y="51308"/>
                  </a:lnTo>
                  <a:lnTo>
                    <a:pt x="1422171" y="50927"/>
                  </a:lnTo>
                  <a:lnTo>
                    <a:pt x="1422209" y="50800"/>
                  </a:lnTo>
                  <a:lnTo>
                    <a:pt x="1422336" y="50292"/>
                  </a:lnTo>
                  <a:lnTo>
                    <a:pt x="1422425" y="49911"/>
                  </a:lnTo>
                  <a:lnTo>
                    <a:pt x="1422704" y="49276"/>
                  </a:lnTo>
                  <a:lnTo>
                    <a:pt x="1423898" y="46609"/>
                  </a:lnTo>
                  <a:lnTo>
                    <a:pt x="1423289" y="54356"/>
                  </a:lnTo>
                  <a:lnTo>
                    <a:pt x="1425346" y="49911"/>
                  </a:lnTo>
                  <a:lnTo>
                    <a:pt x="1426667" y="48260"/>
                  </a:lnTo>
                  <a:lnTo>
                    <a:pt x="1427111" y="46609"/>
                  </a:lnTo>
                  <a:lnTo>
                    <a:pt x="1427314" y="45847"/>
                  </a:lnTo>
                  <a:lnTo>
                    <a:pt x="1427340" y="45720"/>
                  </a:lnTo>
                  <a:lnTo>
                    <a:pt x="1427543" y="44958"/>
                  </a:lnTo>
                  <a:lnTo>
                    <a:pt x="1428750" y="43434"/>
                  </a:lnTo>
                  <a:lnTo>
                    <a:pt x="1428648" y="45212"/>
                  </a:lnTo>
                  <a:lnTo>
                    <a:pt x="1427873" y="46736"/>
                  </a:lnTo>
                  <a:lnTo>
                    <a:pt x="1427784" y="47371"/>
                  </a:lnTo>
                  <a:lnTo>
                    <a:pt x="1427899" y="48514"/>
                  </a:lnTo>
                  <a:lnTo>
                    <a:pt x="1428305" y="48387"/>
                  </a:lnTo>
                  <a:lnTo>
                    <a:pt x="1428978" y="47371"/>
                  </a:lnTo>
                  <a:lnTo>
                    <a:pt x="1428750" y="48006"/>
                  </a:lnTo>
                  <a:lnTo>
                    <a:pt x="1428648" y="48895"/>
                  </a:lnTo>
                  <a:lnTo>
                    <a:pt x="1428546" y="50038"/>
                  </a:lnTo>
                  <a:lnTo>
                    <a:pt x="1428953" y="49911"/>
                  </a:lnTo>
                  <a:lnTo>
                    <a:pt x="1429232" y="48260"/>
                  </a:lnTo>
                  <a:lnTo>
                    <a:pt x="1429232" y="47371"/>
                  </a:lnTo>
                  <a:lnTo>
                    <a:pt x="1429410" y="46736"/>
                  </a:lnTo>
                  <a:lnTo>
                    <a:pt x="1430312" y="43434"/>
                  </a:lnTo>
                  <a:close/>
                </a:path>
                <a:path w="1713865" h="3342004">
                  <a:moveTo>
                    <a:pt x="1430337" y="51308"/>
                  </a:moveTo>
                  <a:lnTo>
                    <a:pt x="1430096" y="51473"/>
                  </a:lnTo>
                  <a:lnTo>
                    <a:pt x="1430007" y="52070"/>
                  </a:lnTo>
                  <a:lnTo>
                    <a:pt x="1430337" y="51308"/>
                  </a:lnTo>
                  <a:close/>
                </a:path>
                <a:path w="1713865" h="3342004">
                  <a:moveTo>
                    <a:pt x="1430883" y="52171"/>
                  </a:moveTo>
                  <a:lnTo>
                    <a:pt x="1430464" y="52844"/>
                  </a:lnTo>
                  <a:lnTo>
                    <a:pt x="1430261" y="53162"/>
                  </a:lnTo>
                  <a:lnTo>
                    <a:pt x="1430464" y="52857"/>
                  </a:lnTo>
                  <a:lnTo>
                    <a:pt x="1430642" y="52984"/>
                  </a:lnTo>
                  <a:lnTo>
                    <a:pt x="1430883" y="52171"/>
                  </a:lnTo>
                  <a:close/>
                </a:path>
                <a:path w="1713865" h="3342004">
                  <a:moveTo>
                    <a:pt x="1431582" y="47688"/>
                  </a:moveTo>
                  <a:lnTo>
                    <a:pt x="1431112" y="49530"/>
                  </a:lnTo>
                  <a:lnTo>
                    <a:pt x="1430337" y="51308"/>
                  </a:lnTo>
                  <a:lnTo>
                    <a:pt x="1430896" y="50927"/>
                  </a:lnTo>
                  <a:lnTo>
                    <a:pt x="1431556" y="48514"/>
                  </a:lnTo>
                  <a:lnTo>
                    <a:pt x="1431582" y="47688"/>
                  </a:lnTo>
                  <a:close/>
                </a:path>
                <a:path w="1713865" h="3342004">
                  <a:moveTo>
                    <a:pt x="1431721" y="47117"/>
                  </a:moveTo>
                  <a:lnTo>
                    <a:pt x="1431531" y="47117"/>
                  </a:lnTo>
                  <a:lnTo>
                    <a:pt x="1431582" y="47688"/>
                  </a:lnTo>
                  <a:lnTo>
                    <a:pt x="1431721" y="47117"/>
                  </a:lnTo>
                  <a:close/>
                </a:path>
                <a:path w="1713865" h="3342004">
                  <a:moveTo>
                    <a:pt x="1432039" y="41402"/>
                  </a:moveTo>
                  <a:lnTo>
                    <a:pt x="1429664" y="48133"/>
                  </a:lnTo>
                  <a:lnTo>
                    <a:pt x="1428915" y="50888"/>
                  </a:lnTo>
                  <a:lnTo>
                    <a:pt x="1428496" y="51930"/>
                  </a:lnTo>
                  <a:lnTo>
                    <a:pt x="1429092" y="51181"/>
                  </a:lnTo>
                  <a:lnTo>
                    <a:pt x="1429905" y="49403"/>
                  </a:lnTo>
                  <a:lnTo>
                    <a:pt x="1430528" y="48514"/>
                  </a:lnTo>
                  <a:lnTo>
                    <a:pt x="1430299" y="50038"/>
                  </a:lnTo>
                  <a:lnTo>
                    <a:pt x="1430489" y="48895"/>
                  </a:lnTo>
                  <a:lnTo>
                    <a:pt x="1430566" y="48514"/>
                  </a:lnTo>
                  <a:lnTo>
                    <a:pt x="1430667" y="48006"/>
                  </a:lnTo>
                  <a:lnTo>
                    <a:pt x="1431023" y="47498"/>
                  </a:lnTo>
                  <a:lnTo>
                    <a:pt x="1431137" y="47244"/>
                  </a:lnTo>
                  <a:lnTo>
                    <a:pt x="1432039" y="41402"/>
                  </a:lnTo>
                  <a:close/>
                </a:path>
                <a:path w="1713865" h="3342004">
                  <a:moveTo>
                    <a:pt x="1433804" y="45643"/>
                  </a:moveTo>
                  <a:lnTo>
                    <a:pt x="1433423" y="45466"/>
                  </a:lnTo>
                  <a:lnTo>
                    <a:pt x="1432547" y="47536"/>
                  </a:lnTo>
                  <a:lnTo>
                    <a:pt x="1432623" y="46774"/>
                  </a:lnTo>
                  <a:lnTo>
                    <a:pt x="1432902" y="45910"/>
                  </a:lnTo>
                  <a:lnTo>
                    <a:pt x="1433042" y="45275"/>
                  </a:lnTo>
                  <a:lnTo>
                    <a:pt x="1432420" y="46875"/>
                  </a:lnTo>
                  <a:lnTo>
                    <a:pt x="1431493" y="49695"/>
                  </a:lnTo>
                  <a:lnTo>
                    <a:pt x="1431010" y="52844"/>
                  </a:lnTo>
                  <a:lnTo>
                    <a:pt x="1431975" y="49631"/>
                  </a:lnTo>
                  <a:lnTo>
                    <a:pt x="1431759" y="51015"/>
                  </a:lnTo>
                  <a:lnTo>
                    <a:pt x="1432877" y="47205"/>
                  </a:lnTo>
                  <a:lnTo>
                    <a:pt x="1433207" y="46850"/>
                  </a:lnTo>
                  <a:lnTo>
                    <a:pt x="1433068" y="48374"/>
                  </a:lnTo>
                  <a:lnTo>
                    <a:pt x="1432763" y="49618"/>
                  </a:lnTo>
                  <a:lnTo>
                    <a:pt x="1433029" y="48768"/>
                  </a:lnTo>
                  <a:lnTo>
                    <a:pt x="1432966" y="50444"/>
                  </a:lnTo>
                  <a:lnTo>
                    <a:pt x="1433563" y="48336"/>
                  </a:lnTo>
                  <a:lnTo>
                    <a:pt x="1433804" y="45643"/>
                  </a:lnTo>
                  <a:close/>
                </a:path>
                <a:path w="1713865" h="3342004">
                  <a:moveTo>
                    <a:pt x="1433982" y="49034"/>
                  </a:moveTo>
                  <a:lnTo>
                    <a:pt x="1433652" y="49377"/>
                  </a:lnTo>
                  <a:lnTo>
                    <a:pt x="1432750" y="52730"/>
                  </a:lnTo>
                  <a:lnTo>
                    <a:pt x="1433334" y="51904"/>
                  </a:lnTo>
                  <a:lnTo>
                    <a:pt x="1433588" y="51041"/>
                  </a:lnTo>
                  <a:lnTo>
                    <a:pt x="1433982" y="49034"/>
                  </a:lnTo>
                  <a:close/>
                </a:path>
                <a:path w="1713865" h="3342004">
                  <a:moveTo>
                    <a:pt x="1683232" y="76530"/>
                  </a:moveTo>
                  <a:lnTo>
                    <a:pt x="1683118" y="76771"/>
                  </a:lnTo>
                  <a:lnTo>
                    <a:pt x="1683143" y="76898"/>
                  </a:lnTo>
                  <a:lnTo>
                    <a:pt x="1683181" y="77038"/>
                  </a:lnTo>
                  <a:lnTo>
                    <a:pt x="1683219" y="76708"/>
                  </a:lnTo>
                  <a:lnTo>
                    <a:pt x="1683232" y="76530"/>
                  </a:lnTo>
                  <a:close/>
                </a:path>
                <a:path w="1713865" h="3342004">
                  <a:moveTo>
                    <a:pt x="1684451" y="80441"/>
                  </a:moveTo>
                  <a:lnTo>
                    <a:pt x="1684299" y="80619"/>
                  </a:lnTo>
                  <a:lnTo>
                    <a:pt x="1684159" y="80810"/>
                  </a:lnTo>
                  <a:lnTo>
                    <a:pt x="1684083" y="81102"/>
                  </a:lnTo>
                  <a:lnTo>
                    <a:pt x="1684210" y="81051"/>
                  </a:lnTo>
                  <a:lnTo>
                    <a:pt x="1684350" y="80746"/>
                  </a:lnTo>
                  <a:lnTo>
                    <a:pt x="1684451" y="80441"/>
                  </a:lnTo>
                  <a:close/>
                </a:path>
                <a:path w="1713865" h="3342004">
                  <a:moveTo>
                    <a:pt x="1695805" y="87198"/>
                  </a:moveTo>
                  <a:lnTo>
                    <a:pt x="1695767" y="87566"/>
                  </a:lnTo>
                  <a:lnTo>
                    <a:pt x="1695805" y="87350"/>
                  </a:lnTo>
                  <a:lnTo>
                    <a:pt x="1695805" y="87198"/>
                  </a:lnTo>
                  <a:close/>
                </a:path>
                <a:path w="1713865" h="3342004">
                  <a:moveTo>
                    <a:pt x="1713039" y="103619"/>
                  </a:moveTo>
                  <a:lnTo>
                    <a:pt x="1712683" y="103911"/>
                  </a:lnTo>
                  <a:lnTo>
                    <a:pt x="1711159" y="107010"/>
                  </a:lnTo>
                  <a:lnTo>
                    <a:pt x="1711820" y="106299"/>
                  </a:lnTo>
                  <a:lnTo>
                    <a:pt x="1712264" y="105511"/>
                  </a:lnTo>
                  <a:lnTo>
                    <a:pt x="1713039" y="103619"/>
                  </a:lnTo>
                  <a:close/>
                </a:path>
                <a:path w="1713865" h="3342004">
                  <a:moveTo>
                    <a:pt x="1713661" y="100317"/>
                  </a:moveTo>
                  <a:lnTo>
                    <a:pt x="1713369" y="100076"/>
                  </a:lnTo>
                  <a:lnTo>
                    <a:pt x="1712163" y="101968"/>
                  </a:lnTo>
                  <a:lnTo>
                    <a:pt x="1712404" y="101244"/>
                  </a:lnTo>
                  <a:lnTo>
                    <a:pt x="1712823" y="100431"/>
                  </a:lnTo>
                  <a:lnTo>
                    <a:pt x="1713103" y="99860"/>
                  </a:lnTo>
                  <a:lnTo>
                    <a:pt x="1712201" y="101307"/>
                  </a:lnTo>
                  <a:lnTo>
                    <a:pt x="1710766" y="103898"/>
                  </a:lnTo>
                  <a:lnTo>
                    <a:pt x="1709661" y="106883"/>
                  </a:lnTo>
                  <a:lnTo>
                    <a:pt x="1711261" y="103962"/>
                  </a:lnTo>
                  <a:lnTo>
                    <a:pt x="1710613" y="105168"/>
                  </a:lnTo>
                  <a:lnTo>
                    <a:pt x="1712518" y="101688"/>
                  </a:lnTo>
                  <a:lnTo>
                    <a:pt x="1712874" y="101384"/>
                  </a:lnTo>
                  <a:lnTo>
                    <a:pt x="1712404" y="102844"/>
                  </a:lnTo>
                  <a:lnTo>
                    <a:pt x="1711871" y="104013"/>
                  </a:lnTo>
                  <a:lnTo>
                    <a:pt x="1712290" y="103225"/>
                  </a:lnTo>
                  <a:lnTo>
                    <a:pt x="1711858" y="104838"/>
                  </a:lnTo>
                  <a:lnTo>
                    <a:pt x="1712836" y="102882"/>
                  </a:lnTo>
                  <a:lnTo>
                    <a:pt x="1713661" y="10031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6321900" y="7969802"/>
              <a:ext cx="403860" cy="93980"/>
            </a:xfrm>
            <a:custGeom>
              <a:avLst/>
              <a:gdLst/>
              <a:ahLst/>
              <a:cxnLst/>
              <a:rect l="l" t="t" r="r" b="b"/>
              <a:pathLst>
                <a:path w="403859" h="93979">
                  <a:moveTo>
                    <a:pt x="1854" y="8686"/>
                  </a:moveTo>
                  <a:lnTo>
                    <a:pt x="1524" y="10464"/>
                  </a:lnTo>
                  <a:lnTo>
                    <a:pt x="1612" y="10312"/>
                  </a:lnTo>
                  <a:lnTo>
                    <a:pt x="1854" y="8686"/>
                  </a:lnTo>
                  <a:close/>
                </a:path>
                <a:path w="403859" h="93979">
                  <a:moveTo>
                    <a:pt x="2527" y="23114"/>
                  </a:moveTo>
                  <a:lnTo>
                    <a:pt x="2400" y="21551"/>
                  </a:lnTo>
                  <a:lnTo>
                    <a:pt x="2286" y="22377"/>
                  </a:lnTo>
                  <a:lnTo>
                    <a:pt x="1968" y="23317"/>
                  </a:lnTo>
                  <a:lnTo>
                    <a:pt x="1854" y="24511"/>
                  </a:lnTo>
                  <a:lnTo>
                    <a:pt x="1981" y="25019"/>
                  </a:lnTo>
                  <a:lnTo>
                    <a:pt x="2527" y="23114"/>
                  </a:lnTo>
                  <a:close/>
                </a:path>
                <a:path w="403859" h="93979">
                  <a:moveTo>
                    <a:pt x="11823" y="28016"/>
                  </a:moveTo>
                  <a:lnTo>
                    <a:pt x="11163" y="29591"/>
                  </a:lnTo>
                  <a:lnTo>
                    <a:pt x="11709" y="29718"/>
                  </a:lnTo>
                  <a:lnTo>
                    <a:pt x="11823" y="28016"/>
                  </a:lnTo>
                  <a:close/>
                </a:path>
                <a:path w="403859" h="93979">
                  <a:moveTo>
                    <a:pt x="16002" y="23164"/>
                  </a:moveTo>
                  <a:lnTo>
                    <a:pt x="15760" y="25247"/>
                  </a:lnTo>
                  <a:lnTo>
                    <a:pt x="15113" y="25908"/>
                  </a:lnTo>
                  <a:lnTo>
                    <a:pt x="15798" y="25806"/>
                  </a:lnTo>
                  <a:lnTo>
                    <a:pt x="16002" y="23164"/>
                  </a:lnTo>
                  <a:close/>
                </a:path>
                <a:path w="403859" h="93979">
                  <a:moveTo>
                    <a:pt x="16687" y="21844"/>
                  </a:moveTo>
                  <a:lnTo>
                    <a:pt x="16624" y="19939"/>
                  </a:lnTo>
                  <a:lnTo>
                    <a:pt x="16230" y="22606"/>
                  </a:lnTo>
                  <a:lnTo>
                    <a:pt x="16344" y="22415"/>
                  </a:lnTo>
                  <a:lnTo>
                    <a:pt x="16446" y="22098"/>
                  </a:lnTo>
                  <a:lnTo>
                    <a:pt x="16446" y="22250"/>
                  </a:lnTo>
                  <a:lnTo>
                    <a:pt x="16535" y="22098"/>
                  </a:lnTo>
                  <a:lnTo>
                    <a:pt x="16687" y="21844"/>
                  </a:lnTo>
                  <a:close/>
                </a:path>
                <a:path w="403859" h="93979">
                  <a:moveTo>
                    <a:pt x="21958" y="24803"/>
                  </a:moveTo>
                  <a:lnTo>
                    <a:pt x="21818" y="25400"/>
                  </a:lnTo>
                  <a:lnTo>
                    <a:pt x="21958" y="24803"/>
                  </a:lnTo>
                  <a:close/>
                </a:path>
                <a:path w="403859" h="93979">
                  <a:moveTo>
                    <a:pt x="22110" y="23418"/>
                  </a:moveTo>
                  <a:lnTo>
                    <a:pt x="21958" y="24803"/>
                  </a:lnTo>
                  <a:lnTo>
                    <a:pt x="22059" y="24384"/>
                  </a:lnTo>
                  <a:lnTo>
                    <a:pt x="22110" y="23418"/>
                  </a:lnTo>
                  <a:close/>
                </a:path>
                <a:path w="403859" h="93979">
                  <a:moveTo>
                    <a:pt x="22479" y="5080"/>
                  </a:moveTo>
                  <a:lnTo>
                    <a:pt x="21818" y="6477"/>
                  </a:lnTo>
                  <a:lnTo>
                    <a:pt x="22034" y="6096"/>
                  </a:lnTo>
                  <a:lnTo>
                    <a:pt x="22136" y="5842"/>
                  </a:lnTo>
                  <a:lnTo>
                    <a:pt x="22288" y="5969"/>
                  </a:lnTo>
                  <a:lnTo>
                    <a:pt x="22313" y="5842"/>
                  </a:lnTo>
                  <a:lnTo>
                    <a:pt x="22479" y="5080"/>
                  </a:lnTo>
                  <a:close/>
                </a:path>
                <a:path w="403859" h="93979">
                  <a:moveTo>
                    <a:pt x="28816" y="27178"/>
                  </a:moveTo>
                  <a:lnTo>
                    <a:pt x="28651" y="28575"/>
                  </a:lnTo>
                  <a:lnTo>
                    <a:pt x="28536" y="29210"/>
                  </a:lnTo>
                  <a:lnTo>
                    <a:pt x="28740" y="30226"/>
                  </a:lnTo>
                  <a:lnTo>
                    <a:pt x="28816" y="27178"/>
                  </a:lnTo>
                  <a:close/>
                </a:path>
                <a:path w="403859" h="93979">
                  <a:moveTo>
                    <a:pt x="30302" y="0"/>
                  </a:moveTo>
                  <a:lnTo>
                    <a:pt x="29578" y="1905"/>
                  </a:lnTo>
                  <a:lnTo>
                    <a:pt x="28206" y="6096"/>
                  </a:lnTo>
                  <a:lnTo>
                    <a:pt x="28333" y="6096"/>
                  </a:lnTo>
                  <a:lnTo>
                    <a:pt x="28981" y="6350"/>
                  </a:lnTo>
                  <a:lnTo>
                    <a:pt x="29298" y="6515"/>
                  </a:lnTo>
                  <a:lnTo>
                    <a:pt x="29514" y="5588"/>
                  </a:lnTo>
                  <a:lnTo>
                    <a:pt x="29540" y="5727"/>
                  </a:lnTo>
                  <a:lnTo>
                    <a:pt x="29565" y="5588"/>
                  </a:lnTo>
                  <a:lnTo>
                    <a:pt x="29679" y="4826"/>
                  </a:lnTo>
                  <a:lnTo>
                    <a:pt x="29565" y="3810"/>
                  </a:lnTo>
                  <a:lnTo>
                    <a:pt x="29451" y="3683"/>
                  </a:lnTo>
                  <a:lnTo>
                    <a:pt x="29476" y="3048"/>
                  </a:lnTo>
                  <a:lnTo>
                    <a:pt x="30302" y="0"/>
                  </a:lnTo>
                  <a:close/>
                </a:path>
                <a:path w="403859" h="93979">
                  <a:moveTo>
                    <a:pt x="40487" y="30162"/>
                  </a:moveTo>
                  <a:lnTo>
                    <a:pt x="40284" y="30772"/>
                  </a:lnTo>
                  <a:lnTo>
                    <a:pt x="40487" y="30162"/>
                  </a:lnTo>
                  <a:close/>
                </a:path>
                <a:path w="403859" h="93979">
                  <a:moveTo>
                    <a:pt x="41795" y="29654"/>
                  </a:moveTo>
                  <a:lnTo>
                    <a:pt x="41605" y="29972"/>
                  </a:lnTo>
                  <a:lnTo>
                    <a:pt x="41795" y="29654"/>
                  </a:lnTo>
                  <a:close/>
                </a:path>
                <a:path w="403859" h="93979">
                  <a:moveTo>
                    <a:pt x="43599" y="30734"/>
                  </a:moveTo>
                  <a:lnTo>
                    <a:pt x="43497" y="30861"/>
                  </a:lnTo>
                  <a:lnTo>
                    <a:pt x="43205" y="31750"/>
                  </a:lnTo>
                  <a:lnTo>
                    <a:pt x="43599" y="30734"/>
                  </a:lnTo>
                  <a:close/>
                </a:path>
                <a:path w="403859" h="93979">
                  <a:moveTo>
                    <a:pt x="43891" y="29972"/>
                  </a:moveTo>
                  <a:lnTo>
                    <a:pt x="43599" y="30734"/>
                  </a:lnTo>
                  <a:lnTo>
                    <a:pt x="43688" y="30607"/>
                  </a:lnTo>
                  <a:lnTo>
                    <a:pt x="43815" y="30353"/>
                  </a:lnTo>
                  <a:lnTo>
                    <a:pt x="43891" y="29972"/>
                  </a:lnTo>
                  <a:close/>
                </a:path>
                <a:path w="403859" h="93979">
                  <a:moveTo>
                    <a:pt x="48171" y="4254"/>
                  </a:moveTo>
                  <a:lnTo>
                    <a:pt x="47599" y="5092"/>
                  </a:lnTo>
                  <a:lnTo>
                    <a:pt x="47764" y="5321"/>
                  </a:lnTo>
                  <a:lnTo>
                    <a:pt x="48171" y="4254"/>
                  </a:lnTo>
                  <a:close/>
                </a:path>
                <a:path w="403859" h="93979">
                  <a:moveTo>
                    <a:pt x="49085" y="28308"/>
                  </a:moveTo>
                  <a:lnTo>
                    <a:pt x="48628" y="29591"/>
                  </a:lnTo>
                  <a:lnTo>
                    <a:pt x="48844" y="29337"/>
                  </a:lnTo>
                  <a:lnTo>
                    <a:pt x="48971" y="29083"/>
                  </a:lnTo>
                  <a:lnTo>
                    <a:pt x="49085" y="28308"/>
                  </a:lnTo>
                  <a:close/>
                </a:path>
                <a:path w="403859" h="93979">
                  <a:moveTo>
                    <a:pt x="49276" y="28829"/>
                  </a:moveTo>
                  <a:lnTo>
                    <a:pt x="49060" y="29083"/>
                  </a:lnTo>
                  <a:lnTo>
                    <a:pt x="48933" y="29337"/>
                  </a:lnTo>
                  <a:lnTo>
                    <a:pt x="48717" y="30861"/>
                  </a:lnTo>
                  <a:lnTo>
                    <a:pt x="49276" y="28829"/>
                  </a:lnTo>
                  <a:close/>
                </a:path>
                <a:path w="403859" h="93979">
                  <a:moveTo>
                    <a:pt x="69367" y="36639"/>
                  </a:moveTo>
                  <a:lnTo>
                    <a:pt x="69291" y="36055"/>
                  </a:lnTo>
                  <a:lnTo>
                    <a:pt x="69265" y="36195"/>
                  </a:lnTo>
                  <a:lnTo>
                    <a:pt x="69138" y="37719"/>
                  </a:lnTo>
                  <a:lnTo>
                    <a:pt x="69367" y="36639"/>
                  </a:lnTo>
                  <a:close/>
                </a:path>
                <a:path w="403859" h="93979">
                  <a:moveTo>
                    <a:pt x="77330" y="17081"/>
                  </a:moveTo>
                  <a:lnTo>
                    <a:pt x="77190" y="17272"/>
                  </a:lnTo>
                  <a:lnTo>
                    <a:pt x="76657" y="18859"/>
                  </a:lnTo>
                  <a:lnTo>
                    <a:pt x="76771" y="18669"/>
                  </a:lnTo>
                  <a:lnTo>
                    <a:pt x="77330" y="17081"/>
                  </a:lnTo>
                  <a:close/>
                </a:path>
                <a:path w="403859" h="93979">
                  <a:moveTo>
                    <a:pt x="78994" y="14224"/>
                  </a:moveTo>
                  <a:lnTo>
                    <a:pt x="78689" y="14097"/>
                  </a:lnTo>
                  <a:lnTo>
                    <a:pt x="77876" y="14224"/>
                  </a:lnTo>
                  <a:lnTo>
                    <a:pt x="77266" y="16256"/>
                  </a:lnTo>
                  <a:lnTo>
                    <a:pt x="77597" y="15621"/>
                  </a:lnTo>
                  <a:lnTo>
                    <a:pt x="77851" y="14986"/>
                  </a:lnTo>
                  <a:lnTo>
                    <a:pt x="77812" y="15748"/>
                  </a:lnTo>
                  <a:lnTo>
                    <a:pt x="77330" y="17081"/>
                  </a:lnTo>
                  <a:lnTo>
                    <a:pt x="78206" y="15875"/>
                  </a:lnTo>
                  <a:lnTo>
                    <a:pt x="78625" y="14986"/>
                  </a:lnTo>
                  <a:lnTo>
                    <a:pt x="78994" y="14224"/>
                  </a:lnTo>
                  <a:close/>
                </a:path>
                <a:path w="403859" h="93979">
                  <a:moveTo>
                    <a:pt x="80111" y="14643"/>
                  </a:moveTo>
                  <a:lnTo>
                    <a:pt x="80035" y="13550"/>
                  </a:lnTo>
                  <a:lnTo>
                    <a:pt x="79489" y="15100"/>
                  </a:lnTo>
                  <a:lnTo>
                    <a:pt x="79692" y="15354"/>
                  </a:lnTo>
                  <a:lnTo>
                    <a:pt x="79654" y="16662"/>
                  </a:lnTo>
                  <a:lnTo>
                    <a:pt x="79883" y="16268"/>
                  </a:lnTo>
                  <a:lnTo>
                    <a:pt x="80111" y="14643"/>
                  </a:lnTo>
                  <a:close/>
                </a:path>
                <a:path w="403859" h="93979">
                  <a:moveTo>
                    <a:pt x="82245" y="19824"/>
                  </a:moveTo>
                  <a:lnTo>
                    <a:pt x="81813" y="21209"/>
                  </a:lnTo>
                  <a:lnTo>
                    <a:pt x="82067" y="20980"/>
                  </a:lnTo>
                  <a:lnTo>
                    <a:pt x="82245" y="19824"/>
                  </a:lnTo>
                  <a:close/>
                </a:path>
                <a:path w="403859" h="93979">
                  <a:moveTo>
                    <a:pt x="82905" y="17272"/>
                  </a:moveTo>
                  <a:lnTo>
                    <a:pt x="82537" y="17653"/>
                  </a:lnTo>
                  <a:lnTo>
                    <a:pt x="82245" y="19824"/>
                  </a:lnTo>
                  <a:lnTo>
                    <a:pt x="82600" y="18669"/>
                  </a:lnTo>
                  <a:lnTo>
                    <a:pt x="82410" y="19939"/>
                  </a:lnTo>
                  <a:lnTo>
                    <a:pt x="82638" y="18669"/>
                  </a:lnTo>
                  <a:lnTo>
                    <a:pt x="82905" y="17272"/>
                  </a:lnTo>
                  <a:close/>
                </a:path>
                <a:path w="403859" h="93979">
                  <a:moveTo>
                    <a:pt x="83591" y="39370"/>
                  </a:moveTo>
                  <a:lnTo>
                    <a:pt x="83197" y="40259"/>
                  </a:lnTo>
                  <a:lnTo>
                    <a:pt x="83464" y="39839"/>
                  </a:lnTo>
                  <a:lnTo>
                    <a:pt x="83591" y="39370"/>
                  </a:lnTo>
                  <a:close/>
                </a:path>
                <a:path w="403859" h="93979">
                  <a:moveTo>
                    <a:pt x="87972" y="41275"/>
                  </a:moveTo>
                  <a:lnTo>
                    <a:pt x="87541" y="40690"/>
                  </a:lnTo>
                  <a:lnTo>
                    <a:pt x="87630" y="41021"/>
                  </a:lnTo>
                  <a:lnTo>
                    <a:pt x="87769" y="41211"/>
                  </a:lnTo>
                  <a:lnTo>
                    <a:pt x="87972" y="41275"/>
                  </a:lnTo>
                  <a:close/>
                </a:path>
                <a:path w="403859" h="93979">
                  <a:moveTo>
                    <a:pt x="88036" y="41275"/>
                  </a:moveTo>
                  <a:close/>
                </a:path>
                <a:path w="403859" h="93979">
                  <a:moveTo>
                    <a:pt x="90462" y="18389"/>
                  </a:moveTo>
                  <a:lnTo>
                    <a:pt x="90385" y="17919"/>
                  </a:lnTo>
                  <a:lnTo>
                    <a:pt x="90360" y="18148"/>
                  </a:lnTo>
                  <a:lnTo>
                    <a:pt x="90322" y="18313"/>
                  </a:lnTo>
                  <a:lnTo>
                    <a:pt x="90309" y="18516"/>
                  </a:lnTo>
                  <a:lnTo>
                    <a:pt x="90462" y="18389"/>
                  </a:lnTo>
                  <a:close/>
                </a:path>
                <a:path w="403859" h="93979">
                  <a:moveTo>
                    <a:pt x="92252" y="14681"/>
                  </a:moveTo>
                  <a:lnTo>
                    <a:pt x="91681" y="15570"/>
                  </a:lnTo>
                  <a:lnTo>
                    <a:pt x="90957" y="18796"/>
                  </a:lnTo>
                  <a:lnTo>
                    <a:pt x="91287" y="18262"/>
                  </a:lnTo>
                  <a:lnTo>
                    <a:pt x="92252" y="14681"/>
                  </a:lnTo>
                  <a:close/>
                </a:path>
                <a:path w="403859" h="93979">
                  <a:moveTo>
                    <a:pt x="94107" y="18211"/>
                  </a:moveTo>
                  <a:lnTo>
                    <a:pt x="93891" y="18554"/>
                  </a:lnTo>
                  <a:lnTo>
                    <a:pt x="93827" y="18923"/>
                  </a:lnTo>
                  <a:lnTo>
                    <a:pt x="93954" y="18618"/>
                  </a:lnTo>
                  <a:lnTo>
                    <a:pt x="94081" y="18402"/>
                  </a:lnTo>
                  <a:lnTo>
                    <a:pt x="94107" y="18211"/>
                  </a:lnTo>
                  <a:close/>
                </a:path>
                <a:path w="403859" h="93979">
                  <a:moveTo>
                    <a:pt x="94310" y="37934"/>
                  </a:moveTo>
                  <a:lnTo>
                    <a:pt x="94107" y="38087"/>
                  </a:lnTo>
                  <a:lnTo>
                    <a:pt x="93014" y="42037"/>
                  </a:lnTo>
                  <a:lnTo>
                    <a:pt x="94297" y="40767"/>
                  </a:lnTo>
                  <a:lnTo>
                    <a:pt x="94310" y="37934"/>
                  </a:lnTo>
                  <a:close/>
                </a:path>
                <a:path w="403859" h="93979">
                  <a:moveTo>
                    <a:pt x="94310" y="37338"/>
                  </a:moveTo>
                  <a:lnTo>
                    <a:pt x="94107" y="38087"/>
                  </a:lnTo>
                  <a:lnTo>
                    <a:pt x="94246" y="37973"/>
                  </a:lnTo>
                  <a:lnTo>
                    <a:pt x="94310" y="37338"/>
                  </a:lnTo>
                  <a:close/>
                </a:path>
                <a:path w="403859" h="93979">
                  <a:moveTo>
                    <a:pt x="94856" y="39839"/>
                  </a:moveTo>
                  <a:lnTo>
                    <a:pt x="94551" y="40513"/>
                  </a:lnTo>
                  <a:lnTo>
                    <a:pt x="94424" y="40640"/>
                  </a:lnTo>
                  <a:lnTo>
                    <a:pt x="94310" y="41656"/>
                  </a:lnTo>
                  <a:lnTo>
                    <a:pt x="94856" y="39839"/>
                  </a:lnTo>
                  <a:close/>
                </a:path>
                <a:path w="403859" h="93979">
                  <a:moveTo>
                    <a:pt x="98856" y="40703"/>
                  </a:moveTo>
                  <a:lnTo>
                    <a:pt x="98425" y="41313"/>
                  </a:lnTo>
                  <a:lnTo>
                    <a:pt x="98602" y="41122"/>
                  </a:lnTo>
                  <a:lnTo>
                    <a:pt x="98856" y="40703"/>
                  </a:lnTo>
                  <a:close/>
                </a:path>
                <a:path w="403859" h="93979">
                  <a:moveTo>
                    <a:pt x="99377" y="39763"/>
                  </a:moveTo>
                  <a:lnTo>
                    <a:pt x="99301" y="40005"/>
                  </a:lnTo>
                  <a:lnTo>
                    <a:pt x="99377" y="39763"/>
                  </a:lnTo>
                  <a:close/>
                </a:path>
                <a:path w="403859" h="93979">
                  <a:moveTo>
                    <a:pt x="99682" y="39497"/>
                  </a:moveTo>
                  <a:lnTo>
                    <a:pt x="99326" y="40005"/>
                  </a:lnTo>
                  <a:lnTo>
                    <a:pt x="98856" y="40767"/>
                  </a:lnTo>
                  <a:lnTo>
                    <a:pt x="99085" y="40640"/>
                  </a:lnTo>
                  <a:lnTo>
                    <a:pt x="99085" y="41529"/>
                  </a:lnTo>
                  <a:lnTo>
                    <a:pt x="99339" y="40640"/>
                  </a:lnTo>
                  <a:lnTo>
                    <a:pt x="99682" y="39497"/>
                  </a:lnTo>
                  <a:close/>
                </a:path>
                <a:path w="403859" h="93979">
                  <a:moveTo>
                    <a:pt x="103517" y="23114"/>
                  </a:moveTo>
                  <a:lnTo>
                    <a:pt x="103149" y="24472"/>
                  </a:lnTo>
                  <a:lnTo>
                    <a:pt x="103517" y="23622"/>
                  </a:lnTo>
                  <a:lnTo>
                    <a:pt x="103517" y="23114"/>
                  </a:lnTo>
                  <a:close/>
                </a:path>
                <a:path w="403859" h="93979">
                  <a:moveTo>
                    <a:pt x="103797" y="14605"/>
                  </a:moveTo>
                  <a:lnTo>
                    <a:pt x="102704" y="16129"/>
                  </a:lnTo>
                  <a:lnTo>
                    <a:pt x="102590" y="16383"/>
                  </a:lnTo>
                  <a:lnTo>
                    <a:pt x="102171" y="18440"/>
                  </a:lnTo>
                  <a:lnTo>
                    <a:pt x="102006" y="18796"/>
                  </a:lnTo>
                  <a:lnTo>
                    <a:pt x="101180" y="20447"/>
                  </a:lnTo>
                  <a:lnTo>
                    <a:pt x="102425" y="19304"/>
                  </a:lnTo>
                  <a:lnTo>
                    <a:pt x="102539" y="19050"/>
                  </a:lnTo>
                  <a:lnTo>
                    <a:pt x="102793" y="18161"/>
                  </a:lnTo>
                  <a:lnTo>
                    <a:pt x="103797" y="14605"/>
                  </a:lnTo>
                  <a:close/>
                </a:path>
                <a:path w="403859" h="93979">
                  <a:moveTo>
                    <a:pt x="104343" y="21793"/>
                  </a:moveTo>
                  <a:lnTo>
                    <a:pt x="104292" y="21374"/>
                  </a:lnTo>
                  <a:lnTo>
                    <a:pt x="104279" y="21628"/>
                  </a:lnTo>
                  <a:lnTo>
                    <a:pt x="104343" y="21793"/>
                  </a:lnTo>
                  <a:close/>
                </a:path>
                <a:path w="403859" h="93979">
                  <a:moveTo>
                    <a:pt x="107073" y="16637"/>
                  </a:moveTo>
                  <a:lnTo>
                    <a:pt x="106832" y="16891"/>
                  </a:lnTo>
                  <a:lnTo>
                    <a:pt x="107022" y="16967"/>
                  </a:lnTo>
                  <a:lnTo>
                    <a:pt x="107073" y="16637"/>
                  </a:lnTo>
                  <a:close/>
                </a:path>
                <a:path w="403859" h="93979">
                  <a:moveTo>
                    <a:pt x="107086" y="17145"/>
                  </a:moveTo>
                  <a:lnTo>
                    <a:pt x="107022" y="16967"/>
                  </a:lnTo>
                  <a:lnTo>
                    <a:pt x="106959" y="17487"/>
                  </a:lnTo>
                  <a:lnTo>
                    <a:pt x="107086" y="17145"/>
                  </a:lnTo>
                  <a:close/>
                </a:path>
                <a:path w="403859" h="93979">
                  <a:moveTo>
                    <a:pt x="108508" y="17907"/>
                  </a:moveTo>
                  <a:lnTo>
                    <a:pt x="108102" y="18034"/>
                  </a:lnTo>
                  <a:lnTo>
                    <a:pt x="108115" y="18161"/>
                  </a:lnTo>
                  <a:lnTo>
                    <a:pt x="108267" y="18161"/>
                  </a:lnTo>
                  <a:lnTo>
                    <a:pt x="108508" y="17907"/>
                  </a:lnTo>
                  <a:close/>
                </a:path>
                <a:path w="403859" h="93979">
                  <a:moveTo>
                    <a:pt x="108597" y="16560"/>
                  </a:moveTo>
                  <a:lnTo>
                    <a:pt x="108381" y="16789"/>
                  </a:lnTo>
                  <a:lnTo>
                    <a:pt x="108597" y="16560"/>
                  </a:lnTo>
                  <a:close/>
                </a:path>
                <a:path w="403859" h="93979">
                  <a:moveTo>
                    <a:pt x="109105" y="38163"/>
                  </a:moveTo>
                  <a:lnTo>
                    <a:pt x="109042" y="37922"/>
                  </a:lnTo>
                  <a:lnTo>
                    <a:pt x="108978" y="37592"/>
                  </a:lnTo>
                  <a:lnTo>
                    <a:pt x="108699" y="37973"/>
                  </a:lnTo>
                  <a:lnTo>
                    <a:pt x="108686" y="38582"/>
                  </a:lnTo>
                  <a:lnTo>
                    <a:pt x="108864" y="38506"/>
                  </a:lnTo>
                  <a:lnTo>
                    <a:pt x="109105" y="38163"/>
                  </a:lnTo>
                  <a:close/>
                </a:path>
                <a:path w="403859" h="93979">
                  <a:moveTo>
                    <a:pt x="109816" y="36957"/>
                  </a:moveTo>
                  <a:lnTo>
                    <a:pt x="109105" y="38163"/>
                  </a:lnTo>
                  <a:lnTo>
                    <a:pt x="109181" y="38430"/>
                  </a:lnTo>
                  <a:lnTo>
                    <a:pt x="109308" y="38519"/>
                  </a:lnTo>
                  <a:lnTo>
                    <a:pt x="109816" y="36957"/>
                  </a:lnTo>
                  <a:close/>
                </a:path>
                <a:path w="403859" h="93979">
                  <a:moveTo>
                    <a:pt x="110299" y="16129"/>
                  </a:moveTo>
                  <a:lnTo>
                    <a:pt x="109931" y="16637"/>
                  </a:lnTo>
                  <a:lnTo>
                    <a:pt x="110299" y="16129"/>
                  </a:lnTo>
                  <a:close/>
                </a:path>
                <a:path w="403859" h="93979">
                  <a:moveTo>
                    <a:pt x="111340" y="21374"/>
                  </a:moveTo>
                  <a:lnTo>
                    <a:pt x="111226" y="21615"/>
                  </a:lnTo>
                  <a:lnTo>
                    <a:pt x="111252" y="21742"/>
                  </a:lnTo>
                  <a:lnTo>
                    <a:pt x="111290" y="21882"/>
                  </a:lnTo>
                  <a:lnTo>
                    <a:pt x="111328" y="21551"/>
                  </a:lnTo>
                  <a:lnTo>
                    <a:pt x="111340" y="21374"/>
                  </a:lnTo>
                  <a:close/>
                </a:path>
                <a:path w="403859" h="93979">
                  <a:moveTo>
                    <a:pt x="113233" y="21082"/>
                  </a:moveTo>
                  <a:lnTo>
                    <a:pt x="112585" y="21971"/>
                  </a:lnTo>
                  <a:lnTo>
                    <a:pt x="112483" y="22872"/>
                  </a:lnTo>
                  <a:lnTo>
                    <a:pt x="113233" y="21082"/>
                  </a:lnTo>
                  <a:close/>
                </a:path>
                <a:path w="403859" h="93979">
                  <a:moveTo>
                    <a:pt x="113487" y="40144"/>
                  </a:moveTo>
                  <a:lnTo>
                    <a:pt x="112839" y="40779"/>
                  </a:lnTo>
                  <a:lnTo>
                    <a:pt x="112560" y="42430"/>
                  </a:lnTo>
                  <a:lnTo>
                    <a:pt x="113487" y="40144"/>
                  </a:lnTo>
                  <a:close/>
                </a:path>
                <a:path w="403859" h="93979">
                  <a:moveTo>
                    <a:pt x="113576" y="39878"/>
                  </a:moveTo>
                  <a:lnTo>
                    <a:pt x="112725" y="43053"/>
                  </a:lnTo>
                  <a:lnTo>
                    <a:pt x="113385" y="42837"/>
                  </a:lnTo>
                  <a:lnTo>
                    <a:pt x="113576" y="39878"/>
                  </a:lnTo>
                  <a:close/>
                </a:path>
                <a:path w="403859" h="93979">
                  <a:moveTo>
                    <a:pt x="116141" y="23241"/>
                  </a:moveTo>
                  <a:lnTo>
                    <a:pt x="115087" y="25527"/>
                  </a:lnTo>
                  <a:lnTo>
                    <a:pt x="115709" y="25311"/>
                  </a:lnTo>
                  <a:lnTo>
                    <a:pt x="116141" y="23241"/>
                  </a:lnTo>
                  <a:close/>
                </a:path>
                <a:path w="403859" h="93979">
                  <a:moveTo>
                    <a:pt x="116166" y="25146"/>
                  </a:moveTo>
                  <a:lnTo>
                    <a:pt x="115709" y="25311"/>
                  </a:lnTo>
                  <a:lnTo>
                    <a:pt x="115379" y="26898"/>
                  </a:lnTo>
                  <a:lnTo>
                    <a:pt x="116166" y="25146"/>
                  </a:lnTo>
                  <a:close/>
                </a:path>
                <a:path w="403859" h="93979">
                  <a:moveTo>
                    <a:pt x="117538" y="21818"/>
                  </a:moveTo>
                  <a:lnTo>
                    <a:pt x="116776" y="22593"/>
                  </a:lnTo>
                  <a:lnTo>
                    <a:pt x="117297" y="22148"/>
                  </a:lnTo>
                  <a:lnTo>
                    <a:pt x="117538" y="21818"/>
                  </a:lnTo>
                  <a:close/>
                </a:path>
                <a:path w="403859" h="93979">
                  <a:moveTo>
                    <a:pt x="119837" y="28067"/>
                  </a:moveTo>
                  <a:lnTo>
                    <a:pt x="119583" y="28067"/>
                  </a:lnTo>
                  <a:lnTo>
                    <a:pt x="119634" y="28371"/>
                  </a:lnTo>
                  <a:lnTo>
                    <a:pt x="119837" y="28067"/>
                  </a:lnTo>
                  <a:close/>
                </a:path>
                <a:path w="403859" h="93979">
                  <a:moveTo>
                    <a:pt x="121031" y="26136"/>
                  </a:moveTo>
                  <a:lnTo>
                    <a:pt x="120637" y="26403"/>
                  </a:lnTo>
                  <a:lnTo>
                    <a:pt x="120688" y="27089"/>
                  </a:lnTo>
                  <a:lnTo>
                    <a:pt x="121031" y="26136"/>
                  </a:lnTo>
                  <a:close/>
                </a:path>
                <a:path w="403859" h="93979">
                  <a:moveTo>
                    <a:pt x="123926" y="30848"/>
                  </a:moveTo>
                  <a:lnTo>
                    <a:pt x="123520" y="31889"/>
                  </a:lnTo>
                  <a:lnTo>
                    <a:pt x="123812" y="31686"/>
                  </a:lnTo>
                  <a:lnTo>
                    <a:pt x="123888" y="31991"/>
                  </a:lnTo>
                  <a:lnTo>
                    <a:pt x="123926" y="30848"/>
                  </a:lnTo>
                  <a:close/>
                </a:path>
                <a:path w="403859" h="93979">
                  <a:moveTo>
                    <a:pt x="125920" y="44348"/>
                  </a:moveTo>
                  <a:lnTo>
                    <a:pt x="125844" y="44615"/>
                  </a:lnTo>
                  <a:lnTo>
                    <a:pt x="125806" y="44805"/>
                  </a:lnTo>
                  <a:lnTo>
                    <a:pt x="125869" y="44589"/>
                  </a:lnTo>
                  <a:lnTo>
                    <a:pt x="125920" y="44348"/>
                  </a:lnTo>
                  <a:close/>
                </a:path>
                <a:path w="403859" h="93979">
                  <a:moveTo>
                    <a:pt x="126060" y="36271"/>
                  </a:moveTo>
                  <a:lnTo>
                    <a:pt x="125920" y="36449"/>
                  </a:lnTo>
                  <a:lnTo>
                    <a:pt x="125844" y="36639"/>
                  </a:lnTo>
                  <a:lnTo>
                    <a:pt x="126060" y="36271"/>
                  </a:lnTo>
                  <a:close/>
                </a:path>
                <a:path w="403859" h="93979">
                  <a:moveTo>
                    <a:pt x="126072" y="42291"/>
                  </a:moveTo>
                  <a:lnTo>
                    <a:pt x="125691" y="43180"/>
                  </a:lnTo>
                  <a:lnTo>
                    <a:pt x="126072" y="42291"/>
                  </a:lnTo>
                  <a:close/>
                </a:path>
                <a:path w="403859" h="93979">
                  <a:moveTo>
                    <a:pt x="126301" y="35941"/>
                  </a:moveTo>
                  <a:lnTo>
                    <a:pt x="126174" y="36055"/>
                  </a:lnTo>
                  <a:lnTo>
                    <a:pt x="126060" y="36271"/>
                  </a:lnTo>
                  <a:lnTo>
                    <a:pt x="126301" y="35941"/>
                  </a:lnTo>
                  <a:close/>
                </a:path>
                <a:path w="403859" h="93979">
                  <a:moveTo>
                    <a:pt x="126974" y="33159"/>
                  </a:moveTo>
                  <a:lnTo>
                    <a:pt x="126149" y="35674"/>
                  </a:lnTo>
                  <a:lnTo>
                    <a:pt x="126822" y="34290"/>
                  </a:lnTo>
                  <a:lnTo>
                    <a:pt x="126974" y="33159"/>
                  </a:lnTo>
                  <a:close/>
                </a:path>
                <a:path w="403859" h="93979">
                  <a:moveTo>
                    <a:pt x="128549" y="41148"/>
                  </a:moveTo>
                  <a:lnTo>
                    <a:pt x="127685" y="43307"/>
                  </a:lnTo>
                  <a:lnTo>
                    <a:pt x="128130" y="43307"/>
                  </a:lnTo>
                  <a:lnTo>
                    <a:pt x="128371" y="42799"/>
                  </a:lnTo>
                  <a:lnTo>
                    <a:pt x="128371" y="42672"/>
                  </a:lnTo>
                  <a:lnTo>
                    <a:pt x="128549" y="41148"/>
                  </a:lnTo>
                  <a:close/>
                </a:path>
                <a:path w="403859" h="93979">
                  <a:moveTo>
                    <a:pt x="129781" y="46977"/>
                  </a:moveTo>
                  <a:lnTo>
                    <a:pt x="129463" y="47713"/>
                  </a:lnTo>
                  <a:lnTo>
                    <a:pt x="129679" y="47244"/>
                  </a:lnTo>
                  <a:lnTo>
                    <a:pt x="129781" y="46977"/>
                  </a:lnTo>
                  <a:close/>
                </a:path>
                <a:path w="403859" h="93979">
                  <a:moveTo>
                    <a:pt x="130759" y="50038"/>
                  </a:moveTo>
                  <a:lnTo>
                    <a:pt x="130683" y="49250"/>
                  </a:lnTo>
                  <a:lnTo>
                    <a:pt x="130073" y="50673"/>
                  </a:lnTo>
                  <a:lnTo>
                    <a:pt x="130759" y="50038"/>
                  </a:lnTo>
                  <a:close/>
                </a:path>
                <a:path w="403859" h="93979">
                  <a:moveTo>
                    <a:pt x="130937" y="30099"/>
                  </a:moveTo>
                  <a:lnTo>
                    <a:pt x="130251" y="31356"/>
                  </a:lnTo>
                  <a:lnTo>
                    <a:pt x="130517" y="31038"/>
                  </a:lnTo>
                  <a:lnTo>
                    <a:pt x="130937" y="30099"/>
                  </a:lnTo>
                  <a:close/>
                </a:path>
                <a:path w="403859" h="93979">
                  <a:moveTo>
                    <a:pt x="131114" y="48260"/>
                  </a:moveTo>
                  <a:lnTo>
                    <a:pt x="130835" y="48577"/>
                  </a:lnTo>
                  <a:lnTo>
                    <a:pt x="130759" y="48768"/>
                  </a:lnTo>
                  <a:lnTo>
                    <a:pt x="130683" y="49250"/>
                  </a:lnTo>
                  <a:lnTo>
                    <a:pt x="131114" y="48260"/>
                  </a:lnTo>
                  <a:close/>
                </a:path>
                <a:path w="403859" h="93979">
                  <a:moveTo>
                    <a:pt x="134073" y="51803"/>
                  </a:moveTo>
                  <a:lnTo>
                    <a:pt x="133908" y="51981"/>
                  </a:lnTo>
                  <a:lnTo>
                    <a:pt x="133794" y="52324"/>
                  </a:lnTo>
                  <a:lnTo>
                    <a:pt x="134073" y="51803"/>
                  </a:lnTo>
                  <a:close/>
                </a:path>
                <a:path w="403859" h="93979">
                  <a:moveTo>
                    <a:pt x="134137" y="39344"/>
                  </a:moveTo>
                  <a:close/>
                </a:path>
                <a:path w="403859" h="93979">
                  <a:moveTo>
                    <a:pt x="134518" y="50927"/>
                  </a:moveTo>
                  <a:lnTo>
                    <a:pt x="134073" y="51803"/>
                  </a:lnTo>
                  <a:lnTo>
                    <a:pt x="134518" y="50927"/>
                  </a:lnTo>
                  <a:close/>
                </a:path>
                <a:path w="403859" h="93979">
                  <a:moveTo>
                    <a:pt x="134581" y="32473"/>
                  </a:moveTo>
                  <a:lnTo>
                    <a:pt x="134531" y="32321"/>
                  </a:lnTo>
                  <a:lnTo>
                    <a:pt x="133426" y="35039"/>
                  </a:lnTo>
                  <a:lnTo>
                    <a:pt x="132905" y="36207"/>
                  </a:lnTo>
                  <a:lnTo>
                    <a:pt x="133400" y="35115"/>
                  </a:lnTo>
                  <a:lnTo>
                    <a:pt x="133680" y="34594"/>
                  </a:lnTo>
                  <a:lnTo>
                    <a:pt x="133845" y="34429"/>
                  </a:lnTo>
                  <a:lnTo>
                    <a:pt x="134048" y="33909"/>
                  </a:lnTo>
                  <a:lnTo>
                    <a:pt x="134277" y="33274"/>
                  </a:lnTo>
                  <a:lnTo>
                    <a:pt x="134581" y="32473"/>
                  </a:lnTo>
                  <a:close/>
                </a:path>
                <a:path w="403859" h="93979">
                  <a:moveTo>
                    <a:pt x="134848" y="39116"/>
                  </a:moveTo>
                  <a:lnTo>
                    <a:pt x="134327" y="39281"/>
                  </a:lnTo>
                  <a:lnTo>
                    <a:pt x="134035" y="40055"/>
                  </a:lnTo>
                  <a:lnTo>
                    <a:pt x="134848" y="39116"/>
                  </a:lnTo>
                  <a:close/>
                </a:path>
                <a:path w="403859" h="93979">
                  <a:moveTo>
                    <a:pt x="134975" y="48323"/>
                  </a:moveTo>
                  <a:lnTo>
                    <a:pt x="134112" y="49923"/>
                  </a:lnTo>
                  <a:lnTo>
                    <a:pt x="134200" y="50228"/>
                  </a:lnTo>
                  <a:lnTo>
                    <a:pt x="133667" y="52209"/>
                  </a:lnTo>
                  <a:lnTo>
                    <a:pt x="133908" y="51981"/>
                  </a:lnTo>
                  <a:lnTo>
                    <a:pt x="134975" y="48323"/>
                  </a:lnTo>
                  <a:close/>
                </a:path>
                <a:path w="403859" h="93979">
                  <a:moveTo>
                    <a:pt x="135128" y="37211"/>
                  </a:moveTo>
                  <a:lnTo>
                    <a:pt x="134353" y="38785"/>
                  </a:lnTo>
                  <a:lnTo>
                    <a:pt x="134061" y="39370"/>
                  </a:lnTo>
                  <a:lnTo>
                    <a:pt x="134175" y="39243"/>
                  </a:lnTo>
                  <a:lnTo>
                    <a:pt x="134327" y="39281"/>
                  </a:lnTo>
                  <a:lnTo>
                    <a:pt x="135128" y="37211"/>
                  </a:lnTo>
                  <a:close/>
                </a:path>
                <a:path w="403859" h="93979">
                  <a:moveTo>
                    <a:pt x="135382" y="50876"/>
                  </a:moveTo>
                  <a:lnTo>
                    <a:pt x="135242" y="50876"/>
                  </a:lnTo>
                  <a:lnTo>
                    <a:pt x="135382" y="50876"/>
                  </a:lnTo>
                  <a:close/>
                </a:path>
                <a:path w="403859" h="93979">
                  <a:moveTo>
                    <a:pt x="135521" y="31991"/>
                  </a:moveTo>
                  <a:lnTo>
                    <a:pt x="134899" y="32854"/>
                  </a:lnTo>
                  <a:lnTo>
                    <a:pt x="134772" y="33070"/>
                  </a:lnTo>
                  <a:lnTo>
                    <a:pt x="134658" y="34112"/>
                  </a:lnTo>
                  <a:lnTo>
                    <a:pt x="135204" y="33756"/>
                  </a:lnTo>
                  <a:lnTo>
                    <a:pt x="135267" y="32588"/>
                  </a:lnTo>
                  <a:lnTo>
                    <a:pt x="135521" y="31991"/>
                  </a:lnTo>
                  <a:close/>
                </a:path>
                <a:path w="403859" h="93979">
                  <a:moveTo>
                    <a:pt x="135978" y="49758"/>
                  </a:moveTo>
                  <a:lnTo>
                    <a:pt x="135674" y="50431"/>
                  </a:lnTo>
                  <a:lnTo>
                    <a:pt x="135496" y="50761"/>
                  </a:lnTo>
                  <a:lnTo>
                    <a:pt x="135331" y="51269"/>
                  </a:lnTo>
                  <a:lnTo>
                    <a:pt x="135470" y="51142"/>
                  </a:lnTo>
                  <a:lnTo>
                    <a:pt x="135851" y="50520"/>
                  </a:lnTo>
                  <a:lnTo>
                    <a:pt x="135724" y="50622"/>
                  </a:lnTo>
                  <a:lnTo>
                    <a:pt x="135547" y="50774"/>
                  </a:lnTo>
                  <a:lnTo>
                    <a:pt x="135978" y="49758"/>
                  </a:lnTo>
                  <a:close/>
                </a:path>
                <a:path w="403859" h="93979">
                  <a:moveTo>
                    <a:pt x="136486" y="36969"/>
                  </a:moveTo>
                  <a:lnTo>
                    <a:pt x="136029" y="36449"/>
                  </a:lnTo>
                  <a:lnTo>
                    <a:pt x="136334" y="37490"/>
                  </a:lnTo>
                  <a:lnTo>
                    <a:pt x="136486" y="36969"/>
                  </a:lnTo>
                  <a:close/>
                </a:path>
                <a:path w="403859" h="93979">
                  <a:moveTo>
                    <a:pt x="137058" y="51943"/>
                  </a:moveTo>
                  <a:lnTo>
                    <a:pt x="136829" y="52209"/>
                  </a:lnTo>
                  <a:lnTo>
                    <a:pt x="136867" y="52374"/>
                  </a:lnTo>
                  <a:lnTo>
                    <a:pt x="136956" y="52184"/>
                  </a:lnTo>
                  <a:lnTo>
                    <a:pt x="137020" y="52044"/>
                  </a:lnTo>
                  <a:close/>
                </a:path>
                <a:path w="403859" h="93979">
                  <a:moveTo>
                    <a:pt x="137185" y="34886"/>
                  </a:moveTo>
                  <a:lnTo>
                    <a:pt x="136486" y="36969"/>
                  </a:lnTo>
                  <a:lnTo>
                    <a:pt x="136690" y="37198"/>
                  </a:lnTo>
                  <a:lnTo>
                    <a:pt x="137185" y="34886"/>
                  </a:lnTo>
                  <a:close/>
                </a:path>
                <a:path w="403859" h="93979">
                  <a:moveTo>
                    <a:pt x="137299" y="51663"/>
                  </a:moveTo>
                  <a:lnTo>
                    <a:pt x="137071" y="51930"/>
                  </a:lnTo>
                  <a:lnTo>
                    <a:pt x="137299" y="51663"/>
                  </a:lnTo>
                  <a:close/>
                </a:path>
                <a:path w="403859" h="93979">
                  <a:moveTo>
                    <a:pt x="137541" y="50215"/>
                  </a:moveTo>
                  <a:lnTo>
                    <a:pt x="137312" y="50355"/>
                  </a:lnTo>
                  <a:lnTo>
                    <a:pt x="137096" y="50927"/>
                  </a:lnTo>
                  <a:lnTo>
                    <a:pt x="137541" y="50215"/>
                  </a:lnTo>
                  <a:close/>
                </a:path>
                <a:path w="403859" h="93979">
                  <a:moveTo>
                    <a:pt x="137795" y="51066"/>
                  </a:moveTo>
                  <a:lnTo>
                    <a:pt x="137299" y="51663"/>
                  </a:lnTo>
                  <a:lnTo>
                    <a:pt x="137426" y="51816"/>
                  </a:lnTo>
                  <a:lnTo>
                    <a:pt x="137795" y="51066"/>
                  </a:lnTo>
                  <a:close/>
                </a:path>
                <a:path w="403859" h="93979">
                  <a:moveTo>
                    <a:pt x="137960" y="45339"/>
                  </a:moveTo>
                  <a:lnTo>
                    <a:pt x="137668" y="46101"/>
                  </a:lnTo>
                  <a:lnTo>
                    <a:pt x="137553" y="46609"/>
                  </a:lnTo>
                  <a:lnTo>
                    <a:pt x="137731" y="46863"/>
                  </a:lnTo>
                  <a:lnTo>
                    <a:pt x="137960" y="45339"/>
                  </a:lnTo>
                  <a:close/>
                </a:path>
                <a:path w="403859" h="93979">
                  <a:moveTo>
                    <a:pt x="137960" y="31318"/>
                  </a:moveTo>
                  <a:lnTo>
                    <a:pt x="137185" y="34886"/>
                  </a:lnTo>
                  <a:lnTo>
                    <a:pt x="137490" y="34785"/>
                  </a:lnTo>
                  <a:lnTo>
                    <a:pt x="137960" y="31318"/>
                  </a:lnTo>
                  <a:close/>
                </a:path>
                <a:path w="403859" h="93979">
                  <a:moveTo>
                    <a:pt x="139420" y="46774"/>
                  </a:moveTo>
                  <a:lnTo>
                    <a:pt x="138557" y="48577"/>
                  </a:lnTo>
                  <a:lnTo>
                    <a:pt x="137541" y="50215"/>
                  </a:lnTo>
                  <a:lnTo>
                    <a:pt x="138099" y="49911"/>
                  </a:lnTo>
                  <a:lnTo>
                    <a:pt x="139280" y="47498"/>
                  </a:lnTo>
                  <a:lnTo>
                    <a:pt x="139395" y="46990"/>
                  </a:lnTo>
                  <a:lnTo>
                    <a:pt x="139420" y="46774"/>
                  </a:lnTo>
                  <a:close/>
                </a:path>
                <a:path w="403859" h="93979">
                  <a:moveTo>
                    <a:pt x="139547" y="39624"/>
                  </a:moveTo>
                  <a:lnTo>
                    <a:pt x="138150" y="43053"/>
                  </a:lnTo>
                  <a:lnTo>
                    <a:pt x="138569" y="42164"/>
                  </a:lnTo>
                  <a:lnTo>
                    <a:pt x="139065" y="41783"/>
                  </a:lnTo>
                  <a:lnTo>
                    <a:pt x="139547" y="39624"/>
                  </a:lnTo>
                  <a:close/>
                </a:path>
                <a:path w="403859" h="93979">
                  <a:moveTo>
                    <a:pt x="139649" y="36322"/>
                  </a:moveTo>
                  <a:lnTo>
                    <a:pt x="137045" y="41402"/>
                  </a:lnTo>
                  <a:lnTo>
                    <a:pt x="138087" y="38227"/>
                  </a:lnTo>
                  <a:lnTo>
                    <a:pt x="138226" y="38100"/>
                  </a:lnTo>
                  <a:lnTo>
                    <a:pt x="136791" y="38989"/>
                  </a:lnTo>
                  <a:lnTo>
                    <a:pt x="136829" y="41148"/>
                  </a:lnTo>
                  <a:lnTo>
                    <a:pt x="134823" y="44196"/>
                  </a:lnTo>
                  <a:lnTo>
                    <a:pt x="135001" y="43688"/>
                  </a:lnTo>
                  <a:lnTo>
                    <a:pt x="135610" y="41910"/>
                  </a:lnTo>
                  <a:lnTo>
                    <a:pt x="135864" y="41148"/>
                  </a:lnTo>
                  <a:lnTo>
                    <a:pt x="136398" y="39624"/>
                  </a:lnTo>
                  <a:lnTo>
                    <a:pt x="137388" y="36703"/>
                  </a:lnTo>
                  <a:lnTo>
                    <a:pt x="136093" y="39624"/>
                  </a:lnTo>
                  <a:lnTo>
                    <a:pt x="136029" y="39370"/>
                  </a:lnTo>
                  <a:lnTo>
                    <a:pt x="136131" y="38735"/>
                  </a:lnTo>
                  <a:lnTo>
                    <a:pt x="136474" y="37973"/>
                  </a:lnTo>
                  <a:lnTo>
                    <a:pt x="136004" y="38747"/>
                  </a:lnTo>
                  <a:lnTo>
                    <a:pt x="136004" y="39370"/>
                  </a:lnTo>
                  <a:lnTo>
                    <a:pt x="135039" y="41148"/>
                  </a:lnTo>
                  <a:lnTo>
                    <a:pt x="135318" y="39865"/>
                  </a:lnTo>
                  <a:lnTo>
                    <a:pt x="136004" y="39370"/>
                  </a:lnTo>
                  <a:lnTo>
                    <a:pt x="136004" y="38747"/>
                  </a:lnTo>
                  <a:lnTo>
                    <a:pt x="135318" y="39852"/>
                  </a:lnTo>
                  <a:lnTo>
                    <a:pt x="135686" y="38227"/>
                  </a:lnTo>
                  <a:lnTo>
                    <a:pt x="133324" y="41910"/>
                  </a:lnTo>
                  <a:lnTo>
                    <a:pt x="133565" y="41275"/>
                  </a:lnTo>
                  <a:lnTo>
                    <a:pt x="133616" y="41148"/>
                  </a:lnTo>
                  <a:lnTo>
                    <a:pt x="133908" y="40386"/>
                  </a:lnTo>
                  <a:lnTo>
                    <a:pt x="134035" y="40055"/>
                  </a:lnTo>
                  <a:lnTo>
                    <a:pt x="133743" y="40386"/>
                  </a:lnTo>
                  <a:lnTo>
                    <a:pt x="134086" y="39497"/>
                  </a:lnTo>
                  <a:lnTo>
                    <a:pt x="134061" y="39370"/>
                  </a:lnTo>
                  <a:lnTo>
                    <a:pt x="134416" y="38608"/>
                  </a:lnTo>
                  <a:lnTo>
                    <a:pt x="135661" y="35306"/>
                  </a:lnTo>
                  <a:lnTo>
                    <a:pt x="132842" y="41148"/>
                  </a:lnTo>
                  <a:lnTo>
                    <a:pt x="133146" y="39751"/>
                  </a:lnTo>
                  <a:lnTo>
                    <a:pt x="133223" y="39370"/>
                  </a:lnTo>
                  <a:lnTo>
                    <a:pt x="133350" y="38785"/>
                  </a:lnTo>
                  <a:lnTo>
                    <a:pt x="133451" y="38481"/>
                  </a:lnTo>
                  <a:lnTo>
                    <a:pt x="134569" y="36068"/>
                  </a:lnTo>
                  <a:lnTo>
                    <a:pt x="134391" y="37592"/>
                  </a:lnTo>
                  <a:lnTo>
                    <a:pt x="134721" y="36068"/>
                  </a:lnTo>
                  <a:lnTo>
                    <a:pt x="134937" y="35052"/>
                  </a:lnTo>
                  <a:lnTo>
                    <a:pt x="132905" y="39370"/>
                  </a:lnTo>
                  <a:lnTo>
                    <a:pt x="133096" y="38735"/>
                  </a:lnTo>
                  <a:lnTo>
                    <a:pt x="133324" y="37973"/>
                  </a:lnTo>
                  <a:lnTo>
                    <a:pt x="134543" y="33782"/>
                  </a:lnTo>
                  <a:lnTo>
                    <a:pt x="133845" y="34544"/>
                  </a:lnTo>
                  <a:lnTo>
                    <a:pt x="132435" y="37973"/>
                  </a:lnTo>
                  <a:lnTo>
                    <a:pt x="132461" y="37465"/>
                  </a:lnTo>
                  <a:lnTo>
                    <a:pt x="132486" y="36576"/>
                  </a:lnTo>
                  <a:lnTo>
                    <a:pt x="132524" y="35687"/>
                  </a:lnTo>
                  <a:lnTo>
                    <a:pt x="131495" y="36576"/>
                  </a:lnTo>
                  <a:lnTo>
                    <a:pt x="131876" y="35687"/>
                  </a:lnTo>
                  <a:lnTo>
                    <a:pt x="131902" y="35306"/>
                  </a:lnTo>
                  <a:lnTo>
                    <a:pt x="131267" y="34417"/>
                  </a:lnTo>
                  <a:lnTo>
                    <a:pt x="131152" y="33020"/>
                  </a:lnTo>
                  <a:lnTo>
                    <a:pt x="131241" y="32512"/>
                  </a:lnTo>
                  <a:lnTo>
                    <a:pt x="131381" y="32131"/>
                  </a:lnTo>
                  <a:lnTo>
                    <a:pt x="129882" y="35687"/>
                  </a:lnTo>
                  <a:lnTo>
                    <a:pt x="129806" y="35433"/>
                  </a:lnTo>
                  <a:lnTo>
                    <a:pt x="129603" y="34798"/>
                  </a:lnTo>
                  <a:lnTo>
                    <a:pt x="128917" y="35433"/>
                  </a:lnTo>
                  <a:lnTo>
                    <a:pt x="129654" y="33528"/>
                  </a:lnTo>
                  <a:lnTo>
                    <a:pt x="129705" y="33401"/>
                  </a:lnTo>
                  <a:lnTo>
                    <a:pt x="130162" y="32512"/>
                  </a:lnTo>
                  <a:lnTo>
                    <a:pt x="130746" y="31623"/>
                  </a:lnTo>
                  <a:lnTo>
                    <a:pt x="130352" y="31496"/>
                  </a:lnTo>
                  <a:lnTo>
                    <a:pt x="129832" y="32639"/>
                  </a:lnTo>
                  <a:lnTo>
                    <a:pt x="129438" y="33172"/>
                  </a:lnTo>
                  <a:lnTo>
                    <a:pt x="129082" y="33401"/>
                  </a:lnTo>
                  <a:lnTo>
                    <a:pt x="130200" y="30861"/>
                  </a:lnTo>
                  <a:lnTo>
                    <a:pt x="129628" y="30734"/>
                  </a:lnTo>
                  <a:lnTo>
                    <a:pt x="127977" y="33528"/>
                  </a:lnTo>
                  <a:lnTo>
                    <a:pt x="128003" y="31496"/>
                  </a:lnTo>
                  <a:lnTo>
                    <a:pt x="127076" y="33909"/>
                  </a:lnTo>
                  <a:lnTo>
                    <a:pt x="125869" y="38735"/>
                  </a:lnTo>
                  <a:lnTo>
                    <a:pt x="124574" y="40132"/>
                  </a:lnTo>
                  <a:lnTo>
                    <a:pt x="125628" y="37211"/>
                  </a:lnTo>
                  <a:lnTo>
                    <a:pt x="125666" y="36957"/>
                  </a:lnTo>
                  <a:lnTo>
                    <a:pt x="125844" y="36639"/>
                  </a:lnTo>
                  <a:lnTo>
                    <a:pt x="125666" y="36944"/>
                  </a:lnTo>
                  <a:lnTo>
                    <a:pt x="125768" y="36449"/>
                  </a:lnTo>
                  <a:lnTo>
                    <a:pt x="125895" y="36195"/>
                  </a:lnTo>
                  <a:lnTo>
                    <a:pt x="125971" y="35433"/>
                  </a:lnTo>
                  <a:lnTo>
                    <a:pt x="126403" y="34290"/>
                  </a:lnTo>
                  <a:lnTo>
                    <a:pt x="126593" y="33782"/>
                  </a:lnTo>
                  <a:lnTo>
                    <a:pt x="126225" y="34290"/>
                  </a:lnTo>
                  <a:lnTo>
                    <a:pt x="126822" y="32766"/>
                  </a:lnTo>
                  <a:lnTo>
                    <a:pt x="126949" y="32639"/>
                  </a:lnTo>
                  <a:lnTo>
                    <a:pt x="126733" y="33655"/>
                  </a:lnTo>
                  <a:lnTo>
                    <a:pt x="126974" y="33147"/>
                  </a:lnTo>
                  <a:lnTo>
                    <a:pt x="127012" y="32639"/>
                  </a:lnTo>
                  <a:lnTo>
                    <a:pt x="126961" y="32512"/>
                  </a:lnTo>
                  <a:lnTo>
                    <a:pt x="127076" y="31242"/>
                  </a:lnTo>
                  <a:lnTo>
                    <a:pt x="127520" y="29718"/>
                  </a:lnTo>
                  <a:lnTo>
                    <a:pt x="127076" y="30988"/>
                  </a:lnTo>
                  <a:lnTo>
                    <a:pt x="126542" y="32258"/>
                  </a:lnTo>
                  <a:lnTo>
                    <a:pt x="126263" y="32512"/>
                  </a:lnTo>
                  <a:lnTo>
                    <a:pt x="125691" y="32512"/>
                  </a:lnTo>
                  <a:lnTo>
                    <a:pt x="126161" y="31623"/>
                  </a:lnTo>
                  <a:lnTo>
                    <a:pt x="126822" y="30353"/>
                  </a:lnTo>
                  <a:lnTo>
                    <a:pt x="126885" y="30226"/>
                  </a:lnTo>
                  <a:lnTo>
                    <a:pt x="127012" y="28956"/>
                  </a:lnTo>
                  <a:lnTo>
                    <a:pt x="126403" y="30353"/>
                  </a:lnTo>
                  <a:lnTo>
                    <a:pt x="126580" y="28829"/>
                  </a:lnTo>
                  <a:lnTo>
                    <a:pt x="125514" y="31623"/>
                  </a:lnTo>
                  <a:lnTo>
                    <a:pt x="125374" y="31623"/>
                  </a:lnTo>
                  <a:lnTo>
                    <a:pt x="125717" y="30607"/>
                  </a:lnTo>
                  <a:lnTo>
                    <a:pt x="126072" y="29464"/>
                  </a:lnTo>
                  <a:lnTo>
                    <a:pt x="125336" y="30607"/>
                  </a:lnTo>
                  <a:lnTo>
                    <a:pt x="124701" y="29337"/>
                  </a:lnTo>
                  <a:lnTo>
                    <a:pt x="123850" y="32600"/>
                  </a:lnTo>
                  <a:lnTo>
                    <a:pt x="123774" y="32893"/>
                  </a:lnTo>
                  <a:lnTo>
                    <a:pt x="121869" y="35433"/>
                  </a:lnTo>
                  <a:lnTo>
                    <a:pt x="121970" y="34798"/>
                  </a:lnTo>
                  <a:lnTo>
                    <a:pt x="121983" y="34671"/>
                  </a:lnTo>
                  <a:lnTo>
                    <a:pt x="122199" y="33274"/>
                  </a:lnTo>
                  <a:lnTo>
                    <a:pt x="122275" y="32766"/>
                  </a:lnTo>
                  <a:lnTo>
                    <a:pt x="122466" y="31496"/>
                  </a:lnTo>
                  <a:lnTo>
                    <a:pt x="122593" y="30607"/>
                  </a:lnTo>
                  <a:lnTo>
                    <a:pt x="121285" y="31496"/>
                  </a:lnTo>
                  <a:lnTo>
                    <a:pt x="121627" y="30607"/>
                  </a:lnTo>
                  <a:lnTo>
                    <a:pt x="120738" y="31496"/>
                  </a:lnTo>
                  <a:lnTo>
                    <a:pt x="120269" y="30861"/>
                  </a:lnTo>
                  <a:lnTo>
                    <a:pt x="119176" y="32766"/>
                  </a:lnTo>
                  <a:lnTo>
                    <a:pt x="119011" y="32766"/>
                  </a:lnTo>
                  <a:lnTo>
                    <a:pt x="119100" y="32385"/>
                  </a:lnTo>
                  <a:lnTo>
                    <a:pt x="119329" y="31369"/>
                  </a:lnTo>
                  <a:lnTo>
                    <a:pt x="119443" y="30861"/>
                  </a:lnTo>
                  <a:lnTo>
                    <a:pt x="119913" y="29718"/>
                  </a:lnTo>
                  <a:lnTo>
                    <a:pt x="119265" y="30353"/>
                  </a:lnTo>
                  <a:lnTo>
                    <a:pt x="118833" y="31369"/>
                  </a:lnTo>
                  <a:lnTo>
                    <a:pt x="118833" y="31115"/>
                  </a:lnTo>
                  <a:lnTo>
                    <a:pt x="118833" y="30226"/>
                  </a:lnTo>
                  <a:lnTo>
                    <a:pt x="118922" y="29464"/>
                  </a:lnTo>
                  <a:lnTo>
                    <a:pt x="119507" y="28575"/>
                  </a:lnTo>
                  <a:lnTo>
                    <a:pt x="119456" y="28333"/>
                  </a:lnTo>
                  <a:lnTo>
                    <a:pt x="119570" y="28460"/>
                  </a:lnTo>
                  <a:lnTo>
                    <a:pt x="119583" y="28067"/>
                  </a:lnTo>
                  <a:lnTo>
                    <a:pt x="119710" y="26543"/>
                  </a:lnTo>
                  <a:lnTo>
                    <a:pt x="119875" y="25908"/>
                  </a:lnTo>
                  <a:lnTo>
                    <a:pt x="118414" y="28321"/>
                  </a:lnTo>
                  <a:lnTo>
                    <a:pt x="118579" y="27940"/>
                  </a:lnTo>
                  <a:lnTo>
                    <a:pt x="119354" y="26162"/>
                  </a:lnTo>
                  <a:lnTo>
                    <a:pt x="119227" y="25311"/>
                  </a:lnTo>
                  <a:lnTo>
                    <a:pt x="119126" y="25019"/>
                  </a:lnTo>
                  <a:lnTo>
                    <a:pt x="118694" y="25654"/>
                  </a:lnTo>
                  <a:lnTo>
                    <a:pt x="118592" y="25908"/>
                  </a:lnTo>
                  <a:lnTo>
                    <a:pt x="118351" y="27686"/>
                  </a:lnTo>
                  <a:lnTo>
                    <a:pt x="117957" y="27940"/>
                  </a:lnTo>
                  <a:lnTo>
                    <a:pt x="117703" y="27432"/>
                  </a:lnTo>
                  <a:lnTo>
                    <a:pt x="117792" y="26898"/>
                  </a:lnTo>
                  <a:lnTo>
                    <a:pt x="118795" y="24384"/>
                  </a:lnTo>
                  <a:lnTo>
                    <a:pt x="118910" y="23876"/>
                  </a:lnTo>
                  <a:lnTo>
                    <a:pt x="119189" y="19685"/>
                  </a:lnTo>
                  <a:lnTo>
                    <a:pt x="114681" y="30226"/>
                  </a:lnTo>
                  <a:lnTo>
                    <a:pt x="115214" y="27686"/>
                  </a:lnTo>
                  <a:lnTo>
                    <a:pt x="115379" y="26898"/>
                  </a:lnTo>
                  <a:lnTo>
                    <a:pt x="115011" y="27686"/>
                  </a:lnTo>
                  <a:lnTo>
                    <a:pt x="114744" y="27178"/>
                  </a:lnTo>
                  <a:lnTo>
                    <a:pt x="114731" y="26797"/>
                  </a:lnTo>
                  <a:lnTo>
                    <a:pt x="115747" y="22225"/>
                  </a:lnTo>
                  <a:lnTo>
                    <a:pt x="115608" y="22098"/>
                  </a:lnTo>
                  <a:lnTo>
                    <a:pt x="115531" y="20066"/>
                  </a:lnTo>
                  <a:lnTo>
                    <a:pt x="113385" y="26797"/>
                  </a:lnTo>
                  <a:lnTo>
                    <a:pt x="113106" y="25273"/>
                  </a:lnTo>
                  <a:lnTo>
                    <a:pt x="112763" y="26670"/>
                  </a:lnTo>
                  <a:lnTo>
                    <a:pt x="111861" y="29718"/>
                  </a:lnTo>
                  <a:lnTo>
                    <a:pt x="110985" y="30607"/>
                  </a:lnTo>
                  <a:lnTo>
                    <a:pt x="110731" y="30099"/>
                  </a:lnTo>
                  <a:lnTo>
                    <a:pt x="110845" y="29337"/>
                  </a:lnTo>
                  <a:lnTo>
                    <a:pt x="111544" y="27051"/>
                  </a:lnTo>
                  <a:lnTo>
                    <a:pt x="111658" y="26670"/>
                  </a:lnTo>
                  <a:lnTo>
                    <a:pt x="111734" y="26416"/>
                  </a:lnTo>
                  <a:lnTo>
                    <a:pt x="111963" y="25654"/>
                  </a:lnTo>
                  <a:lnTo>
                    <a:pt x="112090" y="25400"/>
                  </a:lnTo>
                  <a:lnTo>
                    <a:pt x="112623" y="24638"/>
                  </a:lnTo>
                  <a:lnTo>
                    <a:pt x="112763" y="24511"/>
                  </a:lnTo>
                  <a:lnTo>
                    <a:pt x="112661" y="25019"/>
                  </a:lnTo>
                  <a:lnTo>
                    <a:pt x="112560" y="25400"/>
                  </a:lnTo>
                  <a:lnTo>
                    <a:pt x="113233" y="24511"/>
                  </a:lnTo>
                  <a:lnTo>
                    <a:pt x="113258" y="24384"/>
                  </a:lnTo>
                  <a:lnTo>
                    <a:pt x="113461" y="23241"/>
                  </a:lnTo>
                  <a:lnTo>
                    <a:pt x="113004" y="24384"/>
                  </a:lnTo>
                  <a:lnTo>
                    <a:pt x="113055" y="24003"/>
                  </a:lnTo>
                  <a:lnTo>
                    <a:pt x="113093" y="23622"/>
                  </a:lnTo>
                  <a:lnTo>
                    <a:pt x="113131" y="23114"/>
                  </a:lnTo>
                  <a:lnTo>
                    <a:pt x="112496" y="22999"/>
                  </a:lnTo>
                  <a:lnTo>
                    <a:pt x="112509" y="23622"/>
                  </a:lnTo>
                  <a:lnTo>
                    <a:pt x="112483" y="23368"/>
                  </a:lnTo>
                  <a:lnTo>
                    <a:pt x="112445" y="21717"/>
                  </a:lnTo>
                  <a:lnTo>
                    <a:pt x="111544" y="23368"/>
                  </a:lnTo>
                  <a:lnTo>
                    <a:pt x="111290" y="21971"/>
                  </a:lnTo>
                  <a:lnTo>
                    <a:pt x="111213" y="22415"/>
                  </a:lnTo>
                  <a:lnTo>
                    <a:pt x="110832" y="24003"/>
                  </a:lnTo>
                  <a:lnTo>
                    <a:pt x="110261" y="22275"/>
                  </a:lnTo>
                  <a:lnTo>
                    <a:pt x="109613" y="26162"/>
                  </a:lnTo>
                  <a:lnTo>
                    <a:pt x="108813" y="26416"/>
                  </a:lnTo>
                  <a:lnTo>
                    <a:pt x="108851" y="26035"/>
                  </a:lnTo>
                  <a:lnTo>
                    <a:pt x="108978" y="24892"/>
                  </a:lnTo>
                  <a:lnTo>
                    <a:pt x="109093" y="24384"/>
                  </a:lnTo>
                  <a:lnTo>
                    <a:pt x="109588" y="23495"/>
                  </a:lnTo>
                  <a:lnTo>
                    <a:pt x="110210" y="22377"/>
                  </a:lnTo>
                  <a:lnTo>
                    <a:pt x="109181" y="23495"/>
                  </a:lnTo>
                  <a:lnTo>
                    <a:pt x="109296" y="21844"/>
                  </a:lnTo>
                  <a:lnTo>
                    <a:pt x="109486" y="21463"/>
                  </a:lnTo>
                  <a:lnTo>
                    <a:pt x="110540" y="19431"/>
                  </a:lnTo>
                  <a:lnTo>
                    <a:pt x="109232" y="21463"/>
                  </a:lnTo>
                  <a:lnTo>
                    <a:pt x="109664" y="18923"/>
                  </a:lnTo>
                  <a:lnTo>
                    <a:pt x="109880" y="17653"/>
                  </a:lnTo>
                  <a:lnTo>
                    <a:pt x="109791" y="17272"/>
                  </a:lnTo>
                  <a:lnTo>
                    <a:pt x="109855" y="16764"/>
                  </a:lnTo>
                  <a:lnTo>
                    <a:pt x="109931" y="16637"/>
                  </a:lnTo>
                  <a:lnTo>
                    <a:pt x="109639" y="16510"/>
                  </a:lnTo>
                  <a:lnTo>
                    <a:pt x="109080" y="18923"/>
                  </a:lnTo>
                  <a:lnTo>
                    <a:pt x="109016" y="18542"/>
                  </a:lnTo>
                  <a:lnTo>
                    <a:pt x="109004" y="18034"/>
                  </a:lnTo>
                  <a:lnTo>
                    <a:pt x="109169" y="17526"/>
                  </a:lnTo>
                  <a:lnTo>
                    <a:pt x="108559" y="18796"/>
                  </a:lnTo>
                  <a:lnTo>
                    <a:pt x="108458" y="19177"/>
                  </a:lnTo>
                  <a:lnTo>
                    <a:pt x="108089" y="21463"/>
                  </a:lnTo>
                  <a:lnTo>
                    <a:pt x="107073" y="23495"/>
                  </a:lnTo>
                  <a:lnTo>
                    <a:pt x="107149" y="22301"/>
                  </a:lnTo>
                  <a:lnTo>
                    <a:pt x="105943" y="24511"/>
                  </a:lnTo>
                  <a:lnTo>
                    <a:pt x="105981" y="24384"/>
                  </a:lnTo>
                  <a:lnTo>
                    <a:pt x="106603" y="22098"/>
                  </a:lnTo>
                  <a:lnTo>
                    <a:pt x="106819" y="21336"/>
                  </a:lnTo>
                  <a:lnTo>
                    <a:pt x="107149" y="22301"/>
                  </a:lnTo>
                  <a:lnTo>
                    <a:pt x="107251" y="22606"/>
                  </a:lnTo>
                  <a:lnTo>
                    <a:pt x="107289" y="22225"/>
                  </a:lnTo>
                  <a:lnTo>
                    <a:pt x="107378" y="21336"/>
                  </a:lnTo>
                  <a:lnTo>
                    <a:pt x="107391" y="21209"/>
                  </a:lnTo>
                  <a:lnTo>
                    <a:pt x="107480" y="20320"/>
                  </a:lnTo>
                  <a:lnTo>
                    <a:pt x="107696" y="18161"/>
                  </a:lnTo>
                  <a:lnTo>
                    <a:pt x="108102" y="18034"/>
                  </a:lnTo>
                  <a:lnTo>
                    <a:pt x="108204" y="17145"/>
                  </a:lnTo>
                  <a:lnTo>
                    <a:pt x="108318" y="16967"/>
                  </a:lnTo>
                  <a:lnTo>
                    <a:pt x="108432" y="15621"/>
                  </a:lnTo>
                  <a:lnTo>
                    <a:pt x="108508" y="13843"/>
                  </a:lnTo>
                  <a:lnTo>
                    <a:pt x="106972" y="20320"/>
                  </a:lnTo>
                  <a:lnTo>
                    <a:pt x="106235" y="19939"/>
                  </a:lnTo>
                  <a:lnTo>
                    <a:pt x="106756" y="18542"/>
                  </a:lnTo>
                  <a:lnTo>
                    <a:pt x="106870" y="18161"/>
                  </a:lnTo>
                  <a:lnTo>
                    <a:pt x="106959" y="17487"/>
                  </a:lnTo>
                  <a:lnTo>
                    <a:pt x="106121" y="19812"/>
                  </a:lnTo>
                  <a:lnTo>
                    <a:pt x="105397" y="21209"/>
                  </a:lnTo>
                  <a:lnTo>
                    <a:pt x="105321" y="19685"/>
                  </a:lnTo>
                  <a:lnTo>
                    <a:pt x="104571" y="22098"/>
                  </a:lnTo>
                  <a:lnTo>
                    <a:pt x="104343" y="21844"/>
                  </a:lnTo>
                  <a:lnTo>
                    <a:pt x="104394" y="22733"/>
                  </a:lnTo>
                  <a:lnTo>
                    <a:pt x="103809" y="24384"/>
                  </a:lnTo>
                  <a:lnTo>
                    <a:pt x="103644" y="24003"/>
                  </a:lnTo>
                  <a:lnTo>
                    <a:pt x="103136" y="24511"/>
                  </a:lnTo>
                  <a:lnTo>
                    <a:pt x="102489" y="26035"/>
                  </a:lnTo>
                  <a:lnTo>
                    <a:pt x="102768" y="24765"/>
                  </a:lnTo>
                  <a:lnTo>
                    <a:pt x="103492" y="21463"/>
                  </a:lnTo>
                  <a:lnTo>
                    <a:pt x="103911" y="19558"/>
                  </a:lnTo>
                  <a:lnTo>
                    <a:pt x="102768" y="21463"/>
                  </a:lnTo>
                  <a:lnTo>
                    <a:pt x="102806" y="20955"/>
                  </a:lnTo>
                  <a:lnTo>
                    <a:pt x="102908" y="20066"/>
                  </a:lnTo>
                  <a:lnTo>
                    <a:pt x="103314" y="19050"/>
                  </a:lnTo>
                  <a:lnTo>
                    <a:pt x="103606" y="18288"/>
                  </a:lnTo>
                  <a:lnTo>
                    <a:pt x="103733" y="17145"/>
                  </a:lnTo>
                  <a:lnTo>
                    <a:pt x="102527" y="19215"/>
                  </a:lnTo>
                  <a:lnTo>
                    <a:pt x="102704" y="19050"/>
                  </a:lnTo>
                  <a:lnTo>
                    <a:pt x="102133" y="20193"/>
                  </a:lnTo>
                  <a:lnTo>
                    <a:pt x="102133" y="21590"/>
                  </a:lnTo>
                  <a:lnTo>
                    <a:pt x="101434" y="23114"/>
                  </a:lnTo>
                  <a:lnTo>
                    <a:pt x="101079" y="24765"/>
                  </a:lnTo>
                  <a:lnTo>
                    <a:pt x="101320" y="23342"/>
                  </a:lnTo>
                  <a:lnTo>
                    <a:pt x="101434" y="23114"/>
                  </a:lnTo>
                  <a:lnTo>
                    <a:pt x="101511" y="22733"/>
                  </a:lnTo>
                  <a:lnTo>
                    <a:pt x="101320" y="23317"/>
                  </a:lnTo>
                  <a:lnTo>
                    <a:pt x="101473" y="22479"/>
                  </a:lnTo>
                  <a:lnTo>
                    <a:pt x="101536" y="22085"/>
                  </a:lnTo>
                  <a:lnTo>
                    <a:pt x="101447" y="22250"/>
                  </a:lnTo>
                  <a:lnTo>
                    <a:pt x="101549" y="22009"/>
                  </a:lnTo>
                  <a:lnTo>
                    <a:pt x="102057" y="21082"/>
                  </a:lnTo>
                  <a:lnTo>
                    <a:pt x="102120" y="20955"/>
                  </a:lnTo>
                  <a:lnTo>
                    <a:pt x="102133" y="21590"/>
                  </a:lnTo>
                  <a:lnTo>
                    <a:pt x="102133" y="20193"/>
                  </a:lnTo>
                  <a:lnTo>
                    <a:pt x="101244" y="21971"/>
                  </a:lnTo>
                  <a:lnTo>
                    <a:pt x="101117" y="22377"/>
                  </a:lnTo>
                  <a:lnTo>
                    <a:pt x="101409" y="21882"/>
                  </a:lnTo>
                  <a:lnTo>
                    <a:pt x="101333" y="22479"/>
                  </a:lnTo>
                  <a:lnTo>
                    <a:pt x="99656" y="26670"/>
                  </a:lnTo>
                  <a:lnTo>
                    <a:pt x="99682" y="26289"/>
                  </a:lnTo>
                  <a:lnTo>
                    <a:pt x="99796" y="24892"/>
                  </a:lnTo>
                  <a:lnTo>
                    <a:pt x="99860" y="24257"/>
                  </a:lnTo>
                  <a:lnTo>
                    <a:pt x="99910" y="23876"/>
                  </a:lnTo>
                  <a:lnTo>
                    <a:pt x="100025" y="23495"/>
                  </a:lnTo>
                  <a:lnTo>
                    <a:pt x="100317" y="22479"/>
                  </a:lnTo>
                  <a:lnTo>
                    <a:pt x="100812" y="20828"/>
                  </a:lnTo>
                  <a:lnTo>
                    <a:pt x="101485" y="18542"/>
                  </a:lnTo>
                  <a:lnTo>
                    <a:pt x="101600" y="15240"/>
                  </a:lnTo>
                  <a:lnTo>
                    <a:pt x="99415" y="20828"/>
                  </a:lnTo>
                  <a:lnTo>
                    <a:pt x="98894" y="19050"/>
                  </a:lnTo>
                  <a:lnTo>
                    <a:pt x="98818" y="20421"/>
                  </a:lnTo>
                  <a:lnTo>
                    <a:pt x="98120" y="22479"/>
                  </a:lnTo>
                  <a:lnTo>
                    <a:pt x="98183" y="21209"/>
                  </a:lnTo>
                  <a:lnTo>
                    <a:pt x="98221" y="20320"/>
                  </a:lnTo>
                  <a:lnTo>
                    <a:pt x="97650" y="21209"/>
                  </a:lnTo>
                  <a:lnTo>
                    <a:pt x="97751" y="20828"/>
                  </a:lnTo>
                  <a:lnTo>
                    <a:pt x="98209" y="19304"/>
                  </a:lnTo>
                  <a:lnTo>
                    <a:pt x="98247" y="18669"/>
                  </a:lnTo>
                  <a:lnTo>
                    <a:pt x="98361" y="17653"/>
                  </a:lnTo>
                  <a:lnTo>
                    <a:pt x="98450" y="17145"/>
                  </a:lnTo>
                  <a:lnTo>
                    <a:pt x="98056" y="18669"/>
                  </a:lnTo>
                  <a:lnTo>
                    <a:pt x="97790" y="16764"/>
                  </a:lnTo>
                  <a:lnTo>
                    <a:pt x="96608" y="20828"/>
                  </a:lnTo>
                  <a:lnTo>
                    <a:pt x="96850" y="18542"/>
                  </a:lnTo>
                  <a:lnTo>
                    <a:pt x="96761" y="17653"/>
                  </a:lnTo>
                  <a:lnTo>
                    <a:pt x="96418" y="16764"/>
                  </a:lnTo>
                  <a:lnTo>
                    <a:pt x="94488" y="23495"/>
                  </a:lnTo>
                  <a:lnTo>
                    <a:pt x="94018" y="22733"/>
                  </a:lnTo>
                  <a:lnTo>
                    <a:pt x="94132" y="22085"/>
                  </a:lnTo>
                  <a:lnTo>
                    <a:pt x="94551" y="20955"/>
                  </a:lnTo>
                  <a:lnTo>
                    <a:pt x="94653" y="20701"/>
                  </a:lnTo>
                  <a:lnTo>
                    <a:pt x="94780" y="19304"/>
                  </a:lnTo>
                  <a:lnTo>
                    <a:pt x="94869" y="18796"/>
                  </a:lnTo>
                  <a:lnTo>
                    <a:pt x="95123" y="18415"/>
                  </a:lnTo>
                  <a:lnTo>
                    <a:pt x="95694" y="17526"/>
                  </a:lnTo>
                  <a:lnTo>
                    <a:pt x="95453" y="17526"/>
                  </a:lnTo>
                  <a:lnTo>
                    <a:pt x="95326" y="17018"/>
                  </a:lnTo>
                  <a:lnTo>
                    <a:pt x="94957" y="18415"/>
                  </a:lnTo>
                  <a:lnTo>
                    <a:pt x="95148" y="17145"/>
                  </a:lnTo>
                  <a:lnTo>
                    <a:pt x="93560" y="20955"/>
                  </a:lnTo>
                  <a:lnTo>
                    <a:pt x="93827" y="18923"/>
                  </a:lnTo>
                  <a:lnTo>
                    <a:pt x="93548" y="19685"/>
                  </a:lnTo>
                  <a:lnTo>
                    <a:pt x="92900" y="21971"/>
                  </a:lnTo>
                  <a:lnTo>
                    <a:pt x="92684" y="21717"/>
                  </a:lnTo>
                  <a:lnTo>
                    <a:pt x="92151" y="21971"/>
                  </a:lnTo>
                  <a:lnTo>
                    <a:pt x="91884" y="23736"/>
                  </a:lnTo>
                  <a:lnTo>
                    <a:pt x="92684" y="17780"/>
                  </a:lnTo>
                  <a:lnTo>
                    <a:pt x="89598" y="24130"/>
                  </a:lnTo>
                  <a:lnTo>
                    <a:pt x="90170" y="19558"/>
                  </a:lnTo>
                  <a:lnTo>
                    <a:pt x="90309" y="18542"/>
                  </a:lnTo>
                  <a:lnTo>
                    <a:pt x="89192" y="19304"/>
                  </a:lnTo>
                  <a:lnTo>
                    <a:pt x="88785" y="19558"/>
                  </a:lnTo>
                  <a:lnTo>
                    <a:pt x="88265" y="19558"/>
                  </a:lnTo>
                  <a:lnTo>
                    <a:pt x="88379" y="19215"/>
                  </a:lnTo>
                  <a:lnTo>
                    <a:pt x="88506" y="18669"/>
                  </a:lnTo>
                  <a:lnTo>
                    <a:pt x="88544" y="18796"/>
                  </a:lnTo>
                  <a:lnTo>
                    <a:pt x="88531" y="18669"/>
                  </a:lnTo>
                  <a:lnTo>
                    <a:pt x="88341" y="16764"/>
                  </a:lnTo>
                  <a:lnTo>
                    <a:pt x="86702" y="24511"/>
                  </a:lnTo>
                  <a:lnTo>
                    <a:pt x="86664" y="24130"/>
                  </a:lnTo>
                  <a:lnTo>
                    <a:pt x="86563" y="23241"/>
                  </a:lnTo>
                  <a:lnTo>
                    <a:pt x="86474" y="22098"/>
                  </a:lnTo>
                  <a:lnTo>
                    <a:pt x="86741" y="19939"/>
                  </a:lnTo>
                  <a:lnTo>
                    <a:pt x="86868" y="18923"/>
                  </a:lnTo>
                  <a:lnTo>
                    <a:pt x="87299" y="20574"/>
                  </a:lnTo>
                  <a:lnTo>
                    <a:pt x="87414" y="19050"/>
                  </a:lnTo>
                  <a:lnTo>
                    <a:pt x="87452" y="18923"/>
                  </a:lnTo>
                  <a:lnTo>
                    <a:pt x="88874" y="12700"/>
                  </a:lnTo>
                  <a:lnTo>
                    <a:pt x="86220" y="19939"/>
                  </a:lnTo>
                  <a:lnTo>
                    <a:pt x="86436" y="17907"/>
                  </a:lnTo>
                  <a:lnTo>
                    <a:pt x="86626" y="16002"/>
                  </a:lnTo>
                  <a:lnTo>
                    <a:pt x="86779" y="15748"/>
                  </a:lnTo>
                  <a:lnTo>
                    <a:pt x="86893" y="14986"/>
                  </a:lnTo>
                  <a:lnTo>
                    <a:pt x="86995" y="13335"/>
                  </a:lnTo>
                  <a:lnTo>
                    <a:pt x="85280" y="17907"/>
                  </a:lnTo>
                  <a:lnTo>
                    <a:pt x="84747" y="17272"/>
                  </a:lnTo>
                  <a:lnTo>
                    <a:pt x="84975" y="16256"/>
                  </a:lnTo>
                  <a:lnTo>
                    <a:pt x="83743" y="19558"/>
                  </a:lnTo>
                  <a:lnTo>
                    <a:pt x="82499" y="20574"/>
                  </a:lnTo>
                  <a:lnTo>
                    <a:pt x="82118" y="20929"/>
                  </a:lnTo>
                  <a:lnTo>
                    <a:pt x="82029" y="21348"/>
                  </a:lnTo>
                  <a:lnTo>
                    <a:pt x="81902" y="21653"/>
                  </a:lnTo>
                  <a:lnTo>
                    <a:pt x="81280" y="22098"/>
                  </a:lnTo>
                  <a:lnTo>
                    <a:pt x="81407" y="20980"/>
                  </a:lnTo>
                  <a:lnTo>
                    <a:pt x="81470" y="18542"/>
                  </a:lnTo>
                  <a:lnTo>
                    <a:pt x="81902" y="16510"/>
                  </a:lnTo>
                  <a:lnTo>
                    <a:pt x="82461" y="16510"/>
                  </a:lnTo>
                  <a:lnTo>
                    <a:pt x="83032" y="12827"/>
                  </a:lnTo>
                  <a:lnTo>
                    <a:pt x="81749" y="16510"/>
                  </a:lnTo>
                  <a:lnTo>
                    <a:pt x="81635" y="15875"/>
                  </a:lnTo>
                  <a:lnTo>
                    <a:pt x="81749" y="15240"/>
                  </a:lnTo>
                  <a:lnTo>
                    <a:pt x="82016" y="14224"/>
                  </a:lnTo>
                  <a:lnTo>
                    <a:pt x="81076" y="14605"/>
                  </a:lnTo>
                  <a:lnTo>
                    <a:pt x="80162" y="18542"/>
                  </a:lnTo>
                  <a:lnTo>
                    <a:pt x="79362" y="18161"/>
                  </a:lnTo>
                  <a:lnTo>
                    <a:pt x="79209" y="19177"/>
                  </a:lnTo>
                  <a:lnTo>
                    <a:pt x="77812" y="23241"/>
                  </a:lnTo>
                  <a:lnTo>
                    <a:pt x="78206" y="21590"/>
                  </a:lnTo>
                  <a:lnTo>
                    <a:pt x="78435" y="20574"/>
                  </a:lnTo>
                  <a:lnTo>
                    <a:pt x="78498" y="20320"/>
                  </a:lnTo>
                  <a:lnTo>
                    <a:pt x="78536" y="20193"/>
                  </a:lnTo>
                  <a:lnTo>
                    <a:pt x="78587" y="19939"/>
                  </a:lnTo>
                  <a:lnTo>
                    <a:pt x="79273" y="17018"/>
                  </a:lnTo>
                  <a:lnTo>
                    <a:pt x="78155" y="19939"/>
                  </a:lnTo>
                  <a:lnTo>
                    <a:pt x="78917" y="15875"/>
                  </a:lnTo>
                  <a:lnTo>
                    <a:pt x="76949" y="19558"/>
                  </a:lnTo>
                  <a:lnTo>
                    <a:pt x="76212" y="20193"/>
                  </a:lnTo>
                  <a:lnTo>
                    <a:pt x="76657" y="18859"/>
                  </a:lnTo>
                  <a:lnTo>
                    <a:pt x="75920" y="20193"/>
                  </a:lnTo>
                  <a:lnTo>
                    <a:pt x="75323" y="19939"/>
                  </a:lnTo>
                  <a:lnTo>
                    <a:pt x="75463" y="19304"/>
                  </a:lnTo>
                  <a:lnTo>
                    <a:pt x="75641" y="18542"/>
                  </a:lnTo>
                  <a:lnTo>
                    <a:pt x="75742" y="18161"/>
                  </a:lnTo>
                  <a:lnTo>
                    <a:pt x="75831" y="17780"/>
                  </a:lnTo>
                  <a:lnTo>
                    <a:pt x="77127" y="12192"/>
                  </a:lnTo>
                  <a:lnTo>
                    <a:pt x="74142" y="17780"/>
                  </a:lnTo>
                  <a:lnTo>
                    <a:pt x="74256" y="16891"/>
                  </a:lnTo>
                  <a:lnTo>
                    <a:pt x="74333" y="16383"/>
                  </a:lnTo>
                  <a:lnTo>
                    <a:pt x="74637" y="14224"/>
                  </a:lnTo>
                  <a:lnTo>
                    <a:pt x="75006" y="11557"/>
                  </a:lnTo>
                  <a:lnTo>
                    <a:pt x="73291" y="14224"/>
                  </a:lnTo>
                  <a:lnTo>
                    <a:pt x="73088" y="9906"/>
                  </a:lnTo>
                  <a:lnTo>
                    <a:pt x="71704" y="10160"/>
                  </a:lnTo>
                  <a:lnTo>
                    <a:pt x="70866" y="16383"/>
                  </a:lnTo>
                  <a:lnTo>
                    <a:pt x="71285" y="10287"/>
                  </a:lnTo>
                  <a:lnTo>
                    <a:pt x="71081" y="11277"/>
                  </a:lnTo>
                  <a:lnTo>
                    <a:pt x="70980" y="10147"/>
                  </a:lnTo>
                  <a:lnTo>
                    <a:pt x="70866" y="12395"/>
                  </a:lnTo>
                  <a:lnTo>
                    <a:pt x="70777" y="12839"/>
                  </a:lnTo>
                  <a:lnTo>
                    <a:pt x="70053" y="16637"/>
                  </a:lnTo>
                  <a:lnTo>
                    <a:pt x="69672" y="16891"/>
                  </a:lnTo>
                  <a:lnTo>
                    <a:pt x="69634" y="16306"/>
                  </a:lnTo>
                  <a:lnTo>
                    <a:pt x="69824" y="15163"/>
                  </a:lnTo>
                  <a:lnTo>
                    <a:pt x="70777" y="12839"/>
                  </a:lnTo>
                  <a:lnTo>
                    <a:pt x="69608" y="13347"/>
                  </a:lnTo>
                  <a:lnTo>
                    <a:pt x="69608" y="15621"/>
                  </a:lnTo>
                  <a:lnTo>
                    <a:pt x="69557" y="13716"/>
                  </a:lnTo>
                  <a:lnTo>
                    <a:pt x="69684" y="10668"/>
                  </a:lnTo>
                  <a:lnTo>
                    <a:pt x="70091" y="11176"/>
                  </a:lnTo>
                  <a:lnTo>
                    <a:pt x="70192" y="10668"/>
                  </a:lnTo>
                  <a:lnTo>
                    <a:pt x="70358" y="9779"/>
                  </a:lnTo>
                  <a:lnTo>
                    <a:pt x="69913" y="9271"/>
                  </a:lnTo>
                  <a:lnTo>
                    <a:pt x="70015" y="8636"/>
                  </a:lnTo>
                  <a:lnTo>
                    <a:pt x="70065" y="8509"/>
                  </a:lnTo>
                  <a:lnTo>
                    <a:pt x="70523" y="7366"/>
                  </a:lnTo>
                  <a:lnTo>
                    <a:pt x="70548" y="5334"/>
                  </a:lnTo>
                  <a:lnTo>
                    <a:pt x="70167" y="7620"/>
                  </a:lnTo>
                  <a:lnTo>
                    <a:pt x="69659" y="8509"/>
                  </a:lnTo>
                  <a:lnTo>
                    <a:pt x="69456" y="7620"/>
                  </a:lnTo>
                  <a:lnTo>
                    <a:pt x="69316" y="10668"/>
                  </a:lnTo>
                  <a:lnTo>
                    <a:pt x="67779" y="13716"/>
                  </a:lnTo>
                  <a:lnTo>
                    <a:pt x="67919" y="13081"/>
                  </a:lnTo>
                  <a:lnTo>
                    <a:pt x="68402" y="10922"/>
                  </a:lnTo>
                  <a:lnTo>
                    <a:pt x="68986" y="8255"/>
                  </a:lnTo>
                  <a:lnTo>
                    <a:pt x="69672" y="5207"/>
                  </a:lnTo>
                  <a:lnTo>
                    <a:pt x="68072" y="8255"/>
                  </a:lnTo>
                  <a:lnTo>
                    <a:pt x="68351" y="7493"/>
                  </a:lnTo>
                  <a:lnTo>
                    <a:pt x="68770" y="6350"/>
                  </a:lnTo>
                  <a:lnTo>
                    <a:pt x="68059" y="7493"/>
                  </a:lnTo>
                  <a:lnTo>
                    <a:pt x="67017" y="5969"/>
                  </a:lnTo>
                  <a:lnTo>
                    <a:pt x="65544" y="10922"/>
                  </a:lnTo>
                  <a:lnTo>
                    <a:pt x="65824" y="8509"/>
                  </a:lnTo>
                  <a:lnTo>
                    <a:pt x="66027" y="8255"/>
                  </a:lnTo>
                  <a:lnTo>
                    <a:pt x="66014" y="8001"/>
                  </a:lnTo>
                  <a:lnTo>
                    <a:pt x="65151" y="7112"/>
                  </a:lnTo>
                  <a:lnTo>
                    <a:pt x="62547" y="13081"/>
                  </a:lnTo>
                  <a:lnTo>
                    <a:pt x="62522" y="12700"/>
                  </a:lnTo>
                  <a:lnTo>
                    <a:pt x="62382" y="11049"/>
                  </a:lnTo>
                  <a:lnTo>
                    <a:pt x="62445" y="9144"/>
                  </a:lnTo>
                  <a:lnTo>
                    <a:pt x="62687" y="8255"/>
                  </a:lnTo>
                  <a:lnTo>
                    <a:pt x="62369" y="8636"/>
                  </a:lnTo>
                  <a:lnTo>
                    <a:pt x="61734" y="11049"/>
                  </a:lnTo>
                  <a:lnTo>
                    <a:pt x="61760" y="10414"/>
                  </a:lnTo>
                  <a:lnTo>
                    <a:pt x="61861" y="9144"/>
                  </a:lnTo>
                  <a:lnTo>
                    <a:pt x="62103" y="8255"/>
                  </a:lnTo>
                  <a:lnTo>
                    <a:pt x="62090" y="7874"/>
                  </a:lnTo>
                  <a:lnTo>
                    <a:pt x="60998" y="10414"/>
                  </a:lnTo>
                  <a:lnTo>
                    <a:pt x="61112" y="8890"/>
                  </a:lnTo>
                  <a:lnTo>
                    <a:pt x="61379" y="8128"/>
                  </a:lnTo>
                  <a:lnTo>
                    <a:pt x="61264" y="7239"/>
                  </a:lnTo>
                  <a:lnTo>
                    <a:pt x="60756" y="5588"/>
                  </a:lnTo>
                  <a:lnTo>
                    <a:pt x="58953" y="11684"/>
                  </a:lnTo>
                  <a:lnTo>
                    <a:pt x="57835" y="12700"/>
                  </a:lnTo>
                  <a:lnTo>
                    <a:pt x="58051" y="11557"/>
                  </a:lnTo>
                  <a:lnTo>
                    <a:pt x="58343" y="10033"/>
                  </a:lnTo>
                  <a:lnTo>
                    <a:pt x="58597" y="8763"/>
                  </a:lnTo>
                  <a:lnTo>
                    <a:pt x="58483" y="7493"/>
                  </a:lnTo>
                  <a:lnTo>
                    <a:pt x="57912" y="5969"/>
                  </a:lnTo>
                  <a:lnTo>
                    <a:pt x="57950" y="5080"/>
                  </a:lnTo>
                  <a:lnTo>
                    <a:pt x="56769" y="4318"/>
                  </a:lnTo>
                  <a:lnTo>
                    <a:pt x="55054" y="8382"/>
                  </a:lnTo>
                  <a:lnTo>
                    <a:pt x="53543" y="10033"/>
                  </a:lnTo>
                  <a:lnTo>
                    <a:pt x="53594" y="8509"/>
                  </a:lnTo>
                  <a:lnTo>
                    <a:pt x="53632" y="7493"/>
                  </a:lnTo>
                  <a:lnTo>
                    <a:pt x="53721" y="4953"/>
                  </a:lnTo>
                  <a:lnTo>
                    <a:pt x="51422" y="7493"/>
                  </a:lnTo>
                  <a:lnTo>
                    <a:pt x="50736" y="4572"/>
                  </a:lnTo>
                  <a:lnTo>
                    <a:pt x="50660" y="5842"/>
                  </a:lnTo>
                  <a:lnTo>
                    <a:pt x="50063" y="8128"/>
                  </a:lnTo>
                  <a:lnTo>
                    <a:pt x="49771" y="8509"/>
                  </a:lnTo>
                  <a:lnTo>
                    <a:pt x="49657" y="7493"/>
                  </a:lnTo>
                  <a:lnTo>
                    <a:pt x="48437" y="11557"/>
                  </a:lnTo>
                  <a:lnTo>
                    <a:pt x="48488" y="11303"/>
                  </a:lnTo>
                  <a:lnTo>
                    <a:pt x="48590" y="10795"/>
                  </a:lnTo>
                  <a:lnTo>
                    <a:pt x="48755" y="9906"/>
                  </a:lnTo>
                  <a:lnTo>
                    <a:pt x="48818" y="9525"/>
                  </a:lnTo>
                  <a:lnTo>
                    <a:pt x="49225" y="7366"/>
                  </a:lnTo>
                  <a:lnTo>
                    <a:pt x="49326" y="7493"/>
                  </a:lnTo>
                  <a:lnTo>
                    <a:pt x="49339" y="7366"/>
                  </a:lnTo>
                  <a:lnTo>
                    <a:pt x="49707" y="4318"/>
                  </a:lnTo>
                  <a:lnTo>
                    <a:pt x="49834" y="3302"/>
                  </a:lnTo>
                  <a:lnTo>
                    <a:pt x="49072" y="4318"/>
                  </a:lnTo>
                  <a:lnTo>
                    <a:pt x="48641" y="4191"/>
                  </a:lnTo>
                  <a:lnTo>
                    <a:pt x="47599" y="9525"/>
                  </a:lnTo>
                  <a:lnTo>
                    <a:pt x="47294" y="7366"/>
                  </a:lnTo>
                  <a:lnTo>
                    <a:pt x="47155" y="6350"/>
                  </a:lnTo>
                  <a:lnTo>
                    <a:pt x="45974" y="6858"/>
                  </a:lnTo>
                  <a:lnTo>
                    <a:pt x="44881" y="7366"/>
                  </a:lnTo>
                  <a:lnTo>
                    <a:pt x="44869" y="7239"/>
                  </a:lnTo>
                  <a:lnTo>
                    <a:pt x="44754" y="6096"/>
                  </a:lnTo>
                  <a:lnTo>
                    <a:pt x="44627" y="4699"/>
                  </a:lnTo>
                  <a:lnTo>
                    <a:pt x="44119" y="6096"/>
                  </a:lnTo>
                  <a:lnTo>
                    <a:pt x="43776" y="5969"/>
                  </a:lnTo>
                  <a:lnTo>
                    <a:pt x="43256" y="7239"/>
                  </a:lnTo>
                  <a:lnTo>
                    <a:pt x="43726" y="4699"/>
                  </a:lnTo>
                  <a:lnTo>
                    <a:pt x="43688" y="4318"/>
                  </a:lnTo>
                  <a:lnTo>
                    <a:pt x="43141" y="3556"/>
                  </a:lnTo>
                  <a:lnTo>
                    <a:pt x="42773" y="3048"/>
                  </a:lnTo>
                  <a:lnTo>
                    <a:pt x="41694" y="3556"/>
                  </a:lnTo>
                  <a:lnTo>
                    <a:pt x="42240" y="1524"/>
                  </a:lnTo>
                  <a:lnTo>
                    <a:pt x="41732" y="1270"/>
                  </a:lnTo>
                  <a:lnTo>
                    <a:pt x="40144" y="9906"/>
                  </a:lnTo>
                  <a:lnTo>
                    <a:pt x="39624" y="9906"/>
                  </a:lnTo>
                  <a:lnTo>
                    <a:pt x="39636" y="9779"/>
                  </a:lnTo>
                  <a:lnTo>
                    <a:pt x="39992" y="7112"/>
                  </a:lnTo>
                  <a:lnTo>
                    <a:pt x="40144" y="5969"/>
                  </a:lnTo>
                  <a:lnTo>
                    <a:pt x="40195" y="5588"/>
                  </a:lnTo>
                  <a:lnTo>
                    <a:pt x="39243" y="5461"/>
                  </a:lnTo>
                  <a:lnTo>
                    <a:pt x="39217" y="5207"/>
                  </a:lnTo>
                  <a:lnTo>
                    <a:pt x="38887" y="1397"/>
                  </a:lnTo>
                  <a:lnTo>
                    <a:pt x="37312" y="5207"/>
                  </a:lnTo>
                  <a:lnTo>
                    <a:pt x="37655" y="3302"/>
                  </a:lnTo>
                  <a:lnTo>
                    <a:pt x="37833" y="3175"/>
                  </a:lnTo>
                  <a:lnTo>
                    <a:pt x="37401" y="3048"/>
                  </a:lnTo>
                  <a:lnTo>
                    <a:pt x="37122" y="2032"/>
                  </a:lnTo>
                  <a:lnTo>
                    <a:pt x="36563" y="0"/>
                  </a:lnTo>
                  <a:lnTo>
                    <a:pt x="36258" y="2349"/>
                  </a:lnTo>
                  <a:lnTo>
                    <a:pt x="34086" y="7112"/>
                  </a:lnTo>
                  <a:lnTo>
                    <a:pt x="34620" y="4191"/>
                  </a:lnTo>
                  <a:lnTo>
                    <a:pt x="33578" y="8001"/>
                  </a:lnTo>
                  <a:lnTo>
                    <a:pt x="33464" y="8636"/>
                  </a:lnTo>
                  <a:lnTo>
                    <a:pt x="33337" y="8890"/>
                  </a:lnTo>
                  <a:lnTo>
                    <a:pt x="32677" y="9779"/>
                  </a:lnTo>
                  <a:lnTo>
                    <a:pt x="32791" y="8128"/>
                  </a:lnTo>
                  <a:lnTo>
                    <a:pt x="32740" y="6604"/>
                  </a:lnTo>
                  <a:lnTo>
                    <a:pt x="32181" y="10795"/>
                  </a:lnTo>
                  <a:lnTo>
                    <a:pt x="31927" y="9525"/>
                  </a:lnTo>
                  <a:lnTo>
                    <a:pt x="32029" y="8509"/>
                  </a:lnTo>
                  <a:lnTo>
                    <a:pt x="32346" y="7366"/>
                  </a:lnTo>
                  <a:lnTo>
                    <a:pt x="31902" y="7112"/>
                  </a:lnTo>
                  <a:lnTo>
                    <a:pt x="31800" y="7874"/>
                  </a:lnTo>
                  <a:lnTo>
                    <a:pt x="31699" y="8382"/>
                  </a:lnTo>
                  <a:lnTo>
                    <a:pt x="31254" y="9906"/>
                  </a:lnTo>
                  <a:lnTo>
                    <a:pt x="30708" y="11303"/>
                  </a:lnTo>
                  <a:lnTo>
                    <a:pt x="30619" y="10795"/>
                  </a:lnTo>
                  <a:lnTo>
                    <a:pt x="30530" y="10287"/>
                  </a:lnTo>
                  <a:lnTo>
                    <a:pt x="30416" y="9525"/>
                  </a:lnTo>
                  <a:lnTo>
                    <a:pt x="30530" y="8001"/>
                  </a:lnTo>
                  <a:lnTo>
                    <a:pt x="30695" y="6731"/>
                  </a:lnTo>
                  <a:lnTo>
                    <a:pt x="30353" y="8382"/>
                  </a:lnTo>
                  <a:lnTo>
                    <a:pt x="29794" y="10287"/>
                  </a:lnTo>
                  <a:lnTo>
                    <a:pt x="29679" y="9779"/>
                  </a:lnTo>
                  <a:lnTo>
                    <a:pt x="29768" y="8382"/>
                  </a:lnTo>
                  <a:lnTo>
                    <a:pt x="29895" y="8001"/>
                  </a:lnTo>
                  <a:lnTo>
                    <a:pt x="29794" y="6731"/>
                  </a:lnTo>
                  <a:lnTo>
                    <a:pt x="29540" y="5727"/>
                  </a:lnTo>
                  <a:lnTo>
                    <a:pt x="29400" y="6731"/>
                  </a:lnTo>
                  <a:lnTo>
                    <a:pt x="29298" y="6515"/>
                  </a:lnTo>
                  <a:lnTo>
                    <a:pt x="28321" y="10795"/>
                  </a:lnTo>
                  <a:lnTo>
                    <a:pt x="28219" y="8636"/>
                  </a:lnTo>
                  <a:lnTo>
                    <a:pt x="28206" y="6096"/>
                  </a:lnTo>
                  <a:lnTo>
                    <a:pt x="28117" y="5715"/>
                  </a:lnTo>
                  <a:lnTo>
                    <a:pt x="27914" y="4953"/>
                  </a:lnTo>
                  <a:lnTo>
                    <a:pt x="27901" y="4572"/>
                  </a:lnTo>
                  <a:lnTo>
                    <a:pt x="27940" y="3937"/>
                  </a:lnTo>
                  <a:lnTo>
                    <a:pt x="27965" y="3302"/>
                  </a:lnTo>
                  <a:lnTo>
                    <a:pt x="27660" y="3937"/>
                  </a:lnTo>
                  <a:lnTo>
                    <a:pt x="27609" y="3683"/>
                  </a:lnTo>
                  <a:lnTo>
                    <a:pt x="27495" y="3175"/>
                  </a:lnTo>
                  <a:lnTo>
                    <a:pt x="27343" y="3048"/>
                  </a:lnTo>
                  <a:lnTo>
                    <a:pt x="27482" y="1905"/>
                  </a:lnTo>
                  <a:lnTo>
                    <a:pt x="27495" y="1778"/>
                  </a:lnTo>
                  <a:lnTo>
                    <a:pt x="27609" y="889"/>
                  </a:lnTo>
                  <a:lnTo>
                    <a:pt x="27355" y="1206"/>
                  </a:lnTo>
                  <a:lnTo>
                    <a:pt x="27355" y="1905"/>
                  </a:lnTo>
                  <a:lnTo>
                    <a:pt x="27279" y="3048"/>
                  </a:lnTo>
                  <a:lnTo>
                    <a:pt x="26898" y="3429"/>
                  </a:lnTo>
                  <a:lnTo>
                    <a:pt x="27127" y="2286"/>
                  </a:lnTo>
                  <a:lnTo>
                    <a:pt x="27355" y="1905"/>
                  </a:lnTo>
                  <a:lnTo>
                    <a:pt x="27355" y="1206"/>
                  </a:lnTo>
                  <a:lnTo>
                    <a:pt x="26898" y="1778"/>
                  </a:lnTo>
                  <a:lnTo>
                    <a:pt x="26657" y="1651"/>
                  </a:lnTo>
                  <a:lnTo>
                    <a:pt x="26263" y="4572"/>
                  </a:lnTo>
                  <a:lnTo>
                    <a:pt x="25996" y="4064"/>
                  </a:lnTo>
                  <a:lnTo>
                    <a:pt x="25971" y="6197"/>
                  </a:lnTo>
                  <a:lnTo>
                    <a:pt x="26187" y="6096"/>
                  </a:lnTo>
                  <a:lnTo>
                    <a:pt x="26162" y="6845"/>
                  </a:lnTo>
                  <a:lnTo>
                    <a:pt x="26352" y="5981"/>
                  </a:lnTo>
                  <a:lnTo>
                    <a:pt x="27025" y="5969"/>
                  </a:lnTo>
                  <a:lnTo>
                    <a:pt x="26466" y="7810"/>
                  </a:lnTo>
                  <a:lnTo>
                    <a:pt x="26466" y="22860"/>
                  </a:lnTo>
                  <a:lnTo>
                    <a:pt x="26352" y="22733"/>
                  </a:lnTo>
                  <a:lnTo>
                    <a:pt x="26187" y="22606"/>
                  </a:lnTo>
                  <a:lnTo>
                    <a:pt x="26009" y="22606"/>
                  </a:lnTo>
                  <a:lnTo>
                    <a:pt x="26136" y="21551"/>
                  </a:lnTo>
                  <a:lnTo>
                    <a:pt x="26225" y="21082"/>
                  </a:lnTo>
                  <a:lnTo>
                    <a:pt x="26314" y="20574"/>
                  </a:lnTo>
                  <a:lnTo>
                    <a:pt x="26339" y="21653"/>
                  </a:lnTo>
                  <a:lnTo>
                    <a:pt x="26466" y="22860"/>
                  </a:lnTo>
                  <a:lnTo>
                    <a:pt x="26466" y="7810"/>
                  </a:lnTo>
                  <a:lnTo>
                    <a:pt x="26212" y="8636"/>
                  </a:lnTo>
                  <a:lnTo>
                    <a:pt x="26162" y="6858"/>
                  </a:lnTo>
                  <a:lnTo>
                    <a:pt x="25120" y="11557"/>
                  </a:lnTo>
                  <a:lnTo>
                    <a:pt x="25171" y="10795"/>
                  </a:lnTo>
                  <a:lnTo>
                    <a:pt x="25184" y="10541"/>
                  </a:lnTo>
                  <a:lnTo>
                    <a:pt x="25234" y="9525"/>
                  </a:lnTo>
                  <a:lnTo>
                    <a:pt x="25120" y="5969"/>
                  </a:lnTo>
                  <a:lnTo>
                    <a:pt x="25006" y="5334"/>
                  </a:lnTo>
                  <a:lnTo>
                    <a:pt x="25057" y="4191"/>
                  </a:lnTo>
                  <a:lnTo>
                    <a:pt x="25222" y="2667"/>
                  </a:lnTo>
                  <a:lnTo>
                    <a:pt x="24206" y="4191"/>
                  </a:lnTo>
                  <a:lnTo>
                    <a:pt x="23202" y="3429"/>
                  </a:lnTo>
                  <a:lnTo>
                    <a:pt x="21996" y="8509"/>
                  </a:lnTo>
                  <a:lnTo>
                    <a:pt x="21869" y="8890"/>
                  </a:lnTo>
                  <a:lnTo>
                    <a:pt x="21602" y="9525"/>
                  </a:lnTo>
                  <a:lnTo>
                    <a:pt x="21640" y="9271"/>
                  </a:lnTo>
                  <a:lnTo>
                    <a:pt x="21869" y="7493"/>
                  </a:lnTo>
                  <a:lnTo>
                    <a:pt x="21818" y="6477"/>
                  </a:lnTo>
                  <a:lnTo>
                    <a:pt x="21348" y="5842"/>
                  </a:lnTo>
                  <a:lnTo>
                    <a:pt x="21056" y="5461"/>
                  </a:lnTo>
                  <a:lnTo>
                    <a:pt x="20967" y="5994"/>
                  </a:lnTo>
                  <a:lnTo>
                    <a:pt x="20916" y="6286"/>
                  </a:lnTo>
                  <a:lnTo>
                    <a:pt x="20840" y="6731"/>
                  </a:lnTo>
                  <a:lnTo>
                    <a:pt x="20396" y="9271"/>
                  </a:lnTo>
                  <a:lnTo>
                    <a:pt x="20307" y="8763"/>
                  </a:lnTo>
                  <a:lnTo>
                    <a:pt x="20193" y="8128"/>
                  </a:lnTo>
                  <a:lnTo>
                    <a:pt x="20256" y="7239"/>
                  </a:lnTo>
                  <a:lnTo>
                    <a:pt x="20878" y="6350"/>
                  </a:lnTo>
                  <a:lnTo>
                    <a:pt x="20967" y="5994"/>
                  </a:lnTo>
                  <a:lnTo>
                    <a:pt x="20358" y="6350"/>
                  </a:lnTo>
                  <a:lnTo>
                    <a:pt x="20599" y="5334"/>
                  </a:lnTo>
                  <a:lnTo>
                    <a:pt x="20548" y="5080"/>
                  </a:lnTo>
                  <a:lnTo>
                    <a:pt x="19735" y="3810"/>
                  </a:lnTo>
                  <a:lnTo>
                    <a:pt x="16992" y="8763"/>
                  </a:lnTo>
                  <a:lnTo>
                    <a:pt x="16662" y="7874"/>
                  </a:lnTo>
                  <a:lnTo>
                    <a:pt x="16154" y="6477"/>
                  </a:lnTo>
                  <a:lnTo>
                    <a:pt x="16154" y="7874"/>
                  </a:lnTo>
                  <a:lnTo>
                    <a:pt x="14706" y="4191"/>
                  </a:lnTo>
                  <a:lnTo>
                    <a:pt x="11684" y="10541"/>
                  </a:lnTo>
                  <a:lnTo>
                    <a:pt x="11150" y="7874"/>
                  </a:lnTo>
                  <a:lnTo>
                    <a:pt x="10553" y="4826"/>
                  </a:lnTo>
                  <a:lnTo>
                    <a:pt x="10172" y="3556"/>
                  </a:lnTo>
                  <a:lnTo>
                    <a:pt x="9766" y="5969"/>
                  </a:lnTo>
                  <a:lnTo>
                    <a:pt x="9156" y="7874"/>
                  </a:lnTo>
                  <a:lnTo>
                    <a:pt x="9474" y="4699"/>
                  </a:lnTo>
                  <a:lnTo>
                    <a:pt x="8445" y="8128"/>
                  </a:lnTo>
                  <a:lnTo>
                    <a:pt x="7213" y="10795"/>
                  </a:lnTo>
                  <a:lnTo>
                    <a:pt x="7429" y="8382"/>
                  </a:lnTo>
                  <a:lnTo>
                    <a:pt x="7518" y="7366"/>
                  </a:lnTo>
                  <a:lnTo>
                    <a:pt x="8115" y="381"/>
                  </a:lnTo>
                  <a:lnTo>
                    <a:pt x="6426" y="5080"/>
                  </a:lnTo>
                  <a:lnTo>
                    <a:pt x="6324" y="5842"/>
                  </a:lnTo>
                  <a:lnTo>
                    <a:pt x="6197" y="7366"/>
                  </a:lnTo>
                  <a:lnTo>
                    <a:pt x="5892" y="6858"/>
                  </a:lnTo>
                  <a:lnTo>
                    <a:pt x="4864" y="8382"/>
                  </a:lnTo>
                  <a:lnTo>
                    <a:pt x="4902" y="8128"/>
                  </a:lnTo>
                  <a:lnTo>
                    <a:pt x="5270" y="5969"/>
                  </a:lnTo>
                  <a:lnTo>
                    <a:pt x="4838" y="8128"/>
                  </a:lnTo>
                  <a:lnTo>
                    <a:pt x="4965" y="6197"/>
                  </a:lnTo>
                  <a:lnTo>
                    <a:pt x="5067" y="5461"/>
                  </a:lnTo>
                  <a:lnTo>
                    <a:pt x="3771" y="8128"/>
                  </a:lnTo>
                  <a:lnTo>
                    <a:pt x="3352" y="7112"/>
                  </a:lnTo>
                  <a:lnTo>
                    <a:pt x="3479" y="6096"/>
                  </a:lnTo>
                  <a:lnTo>
                    <a:pt x="4813" y="1651"/>
                  </a:lnTo>
                  <a:lnTo>
                    <a:pt x="3835" y="1143"/>
                  </a:lnTo>
                  <a:lnTo>
                    <a:pt x="3365" y="1651"/>
                  </a:lnTo>
                  <a:lnTo>
                    <a:pt x="2159" y="5461"/>
                  </a:lnTo>
                  <a:lnTo>
                    <a:pt x="2057" y="6858"/>
                  </a:lnTo>
                  <a:lnTo>
                    <a:pt x="2197" y="6985"/>
                  </a:lnTo>
                  <a:lnTo>
                    <a:pt x="2197" y="8636"/>
                  </a:lnTo>
                  <a:lnTo>
                    <a:pt x="2082" y="9525"/>
                  </a:lnTo>
                  <a:lnTo>
                    <a:pt x="1600" y="10414"/>
                  </a:lnTo>
                  <a:lnTo>
                    <a:pt x="850" y="15240"/>
                  </a:lnTo>
                  <a:lnTo>
                    <a:pt x="127" y="18859"/>
                  </a:lnTo>
                  <a:lnTo>
                    <a:pt x="0" y="21209"/>
                  </a:lnTo>
                  <a:lnTo>
                    <a:pt x="241" y="23622"/>
                  </a:lnTo>
                  <a:lnTo>
                    <a:pt x="1257" y="20701"/>
                  </a:lnTo>
                  <a:lnTo>
                    <a:pt x="1130" y="23114"/>
                  </a:lnTo>
                  <a:lnTo>
                    <a:pt x="596" y="23114"/>
                  </a:lnTo>
                  <a:lnTo>
                    <a:pt x="571" y="25400"/>
                  </a:lnTo>
                  <a:lnTo>
                    <a:pt x="1041" y="23418"/>
                  </a:lnTo>
                  <a:lnTo>
                    <a:pt x="1143" y="23114"/>
                  </a:lnTo>
                  <a:lnTo>
                    <a:pt x="1422" y="22225"/>
                  </a:lnTo>
                  <a:lnTo>
                    <a:pt x="1295" y="24765"/>
                  </a:lnTo>
                  <a:lnTo>
                    <a:pt x="1993" y="22225"/>
                  </a:lnTo>
                  <a:lnTo>
                    <a:pt x="2311" y="21082"/>
                  </a:lnTo>
                  <a:lnTo>
                    <a:pt x="2387" y="20701"/>
                  </a:lnTo>
                  <a:lnTo>
                    <a:pt x="2501" y="20421"/>
                  </a:lnTo>
                  <a:lnTo>
                    <a:pt x="2971" y="19431"/>
                  </a:lnTo>
                  <a:lnTo>
                    <a:pt x="2844" y="22225"/>
                  </a:lnTo>
                  <a:lnTo>
                    <a:pt x="2616" y="23495"/>
                  </a:lnTo>
                  <a:lnTo>
                    <a:pt x="3213" y="21717"/>
                  </a:lnTo>
                  <a:lnTo>
                    <a:pt x="3022" y="23114"/>
                  </a:lnTo>
                  <a:lnTo>
                    <a:pt x="2921" y="23558"/>
                  </a:lnTo>
                  <a:lnTo>
                    <a:pt x="3200" y="22733"/>
                  </a:lnTo>
                  <a:lnTo>
                    <a:pt x="3556" y="23622"/>
                  </a:lnTo>
                  <a:lnTo>
                    <a:pt x="3746" y="22733"/>
                  </a:lnTo>
                  <a:lnTo>
                    <a:pt x="3975" y="21717"/>
                  </a:lnTo>
                  <a:lnTo>
                    <a:pt x="4089" y="21209"/>
                  </a:lnTo>
                  <a:lnTo>
                    <a:pt x="3987" y="23876"/>
                  </a:lnTo>
                  <a:lnTo>
                    <a:pt x="4953" y="21209"/>
                  </a:lnTo>
                  <a:lnTo>
                    <a:pt x="5181" y="20574"/>
                  </a:lnTo>
                  <a:lnTo>
                    <a:pt x="4495" y="25146"/>
                  </a:lnTo>
                  <a:lnTo>
                    <a:pt x="4737" y="24130"/>
                  </a:lnTo>
                  <a:lnTo>
                    <a:pt x="5537" y="21590"/>
                  </a:lnTo>
                  <a:lnTo>
                    <a:pt x="5842" y="21463"/>
                  </a:lnTo>
                  <a:lnTo>
                    <a:pt x="4559" y="26924"/>
                  </a:lnTo>
                  <a:lnTo>
                    <a:pt x="6807" y="21971"/>
                  </a:lnTo>
                  <a:lnTo>
                    <a:pt x="5829" y="27813"/>
                  </a:lnTo>
                  <a:lnTo>
                    <a:pt x="6908" y="22987"/>
                  </a:lnTo>
                  <a:lnTo>
                    <a:pt x="7467" y="25781"/>
                  </a:lnTo>
                  <a:lnTo>
                    <a:pt x="8521" y="23114"/>
                  </a:lnTo>
                  <a:lnTo>
                    <a:pt x="8432" y="23495"/>
                  </a:lnTo>
                  <a:lnTo>
                    <a:pt x="8318" y="24257"/>
                  </a:lnTo>
                  <a:lnTo>
                    <a:pt x="8420" y="24384"/>
                  </a:lnTo>
                  <a:lnTo>
                    <a:pt x="8521" y="27051"/>
                  </a:lnTo>
                  <a:lnTo>
                    <a:pt x="9131" y="23114"/>
                  </a:lnTo>
                  <a:lnTo>
                    <a:pt x="9156" y="22987"/>
                  </a:lnTo>
                  <a:lnTo>
                    <a:pt x="9855" y="22085"/>
                  </a:lnTo>
                  <a:lnTo>
                    <a:pt x="10033" y="21463"/>
                  </a:lnTo>
                  <a:lnTo>
                    <a:pt x="10274" y="20574"/>
                  </a:lnTo>
                  <a:lnTo>
                    <a:pt x="10528" y="19685"/>
                  </a:lnTo>
                  <a:lnTo>
                    <a:pt x="10401" y="23622"/>
                  </a:lnTo>
                  <a:lnTo>
                    <a:pt x="9563" y="24384"/>
                  </a:lnTo>
                  <a:lnTo>
                    <a:pt x="9169" y="28194"/>
                  </a:lnTo>
                  <a:lnTo>
                    <a:pt x="9613" y="24892"/>
                  </a:lnTo>
                  <a:lnTo>
                    <a:pt x="10426" y="25019"/>
                  </a:lnTo>
                  <a:lnTo>
                    <a:pt x="10439" y="24892"/>
                  </a:lnTo>
                  <a:lnTo>
                    <a:pt x="10668" y="22225"/>
                  </a:lnTo>
                  <a:lnTo>
                    <a:pt x="10655" y="24638"/>
                  </a:lnTo>
                  <a:lnTo>
                    <a:pt x="10795" y="23495"/>
                  </a:lnTo>
                  <a:lnTo>
                    <a:pt x="10490" y="26797"/>
                  </a:lnTo>
                  <a:lnTo>
                    <a:pt x="10985" y="23495"/>
                  </a:lnTo>
                  <a:lnTo>
                    <a:pt x="11188" y="22225"/>
                  </a:lnTo>
                  <a:lnTo>
                    <a:pt x="11264" y="21717"/>
                  </a:lnTo>
                  <a:lnTo>
                    <a:pt x="10909" y="26035"/>
                  </a:lnTo>
                  <a:lnTo>
                    <a:pt x="11645" y="22987"/>
                  </a:lnTo>
                  <a:lnTo>
                    <a:pt x="11709" y="25781"/>
                  </a:lnTo>
                  <a:lnTo>
                    <a:pt x="11099" y="27686"/>
                  </a:lnTo>
                  <a:lnTo>
                    <a:pt x="11874" y="26289"/>
                  </a:lnTo>
                  <a:lnTo>
                    <a:pt x="11887" y="26962"/>
                  </a:lnTo>
                  <a:lnTo>
                    <a:pt x="11938" y="26289"/>
                  </a:lnTo>
                  <a:lnTo>
                    <a:pt x="12052" y="25400"/>
                  </a:lnTo>
                  <a:lnTo>
                    <a:pt x="12395" y="23622"/>
                  </a:lnTo>
                  <a:lnTo>
                    <a:pt x="12979" y="22987"/>
                  </a:lnTo>
                  <a:lnTo>
                    <a:pt x="13220" y="22733"/>
                  </a:lnTo>
                  <a:lnTo>
                    <a:pt x="12357" y="26289"/>
                  </a:lnTo>
                  <a:lnTo>
                    <a:pt x="12242" y="28575"/>
                  </a:lnTo>
                  <a:lnTo>
                    <a:pt x="12725" y="27686"/>
                  </a:lnTo>
                  <a:lnTo>
                    <a:pt x="12827" y="27432"/>
                  </a:lnTo>
                  <a:lnTo>
                    <a:pt x="13627" y="24130"/>
                  </a:lnTo>
                  <a:lnTo>
                    <a:pt x="13792" y="24206"/>
                  </a:lnTo>
                  <a:lnTo>
                    <a:pt x="13804" y="25400"/>
                  </a:lnTo>
                  <a:lnTo>
                    <a:pt x="13690" y="25908"/>
                  </a:lnTo>
                  <a:lnTo>
                    <a:pt x="14224" y="24130"/>
                  </a:lnTo>
                  <a:lnTo>
                    <a:pt x="14566" y="22987"/>
                  </a:lnTo>
                  <a:lnTo>
                    <a:pt x="15011" y="26035"/>
                  </a:lnTo>
                  <a:lnTo>
                    <a:pt x="15849" y="22987"/>
                  </a:lnTo>
                  <a:lnTo>
                    <a:pt x="15925" y="22733"/>
                  </a:lnTo>
                  <a:lnTo>
                    <a:pt x="16052" y="22275"/>
                  </a:lnTo>
                  <a:lnTo>
                    <a:pt x="16002" y="23164"/>
                  </a:lnTo>
                  <a:lnTo>
                    <a:pt x="16129" y="22225"/>
                  </a:lnTo>
                  <a:lnTo>
                    <a:pt x="16192" y="21717"/>
                  </a:lnTo>
                  <a:lnTo>
                    <a:pt x="16459" y="19685"/>
                  </a:lnTo>
                  <a:lnTo>
                    <a:pt x="16484" y="19431"/>
                  </a:lnTo>
                  <a:lnTo>
                    <a:pt x="16687" y="17907"/>
                  </a:lnTo>
                  <a:lnTo>
                    <a:pt x="16929" y="17907"/>
                  </a:lnTo>
                  <a:lnTo>
                    <a:pt x="17487" y="15621"/>
                  </a:lnTo>
                  <a:lnTo>
                    <a:pt x="17233" y="18161"/>
                  </a:lnTo>
                  <a:lnTo>
                    <a:pt x="17081" y="18034"/>
                  </a:lnTo>
                  <a:lnTo>
                    <a:pt x="16865" y="19304"/>
                  </a:lnTo>
                  <a:lnTo>
                    <a:pt x="16751" y="19812"/>
                  </a:lnTo>
                  <a:lnTo>
                    <a:pt x="17157" y="18796"/>
                  </a:lnTo>
                  <a:lnTo>
                    <a:pt x="16954" y="21348"/>
                  </a:lnTo>
                  <a:lnTo>
                    <a:pt x="17043" y="21082"/>
                  </a:lnTo>
                  <a:lnTo>
                    <a:pt x="17094" y="20701"/>
                  </a:lnTo>
                  <a:lnTo>
                    <a:pt x="17132" y="20840"/>
                  </a:lnTo>
                  <a:lnTo>
                    <a:pt x="17183" y="20701"/>
                  </a:lnTo>
                  <a:lnTo>
                    <a:pt x="17843" y="18796"/>
                  </a:lnTo>
                  <a:lnTo>
                    <a:pt x="17932" y="18542"/>
                  </a:lnTo>
                  <a:lnTo>
                    <a:pt x="17995" y="18859"/>
                  </a:lnTo>
                  <a:lnTo>
                    <a:pt x="18122" y="20193"/>
                  </a:lnTo>
                  <a:lnTo>
                    <a:pt x="17754" y="23241"/>
                  </a:lnTo>
                  <a:lnTo>
                    <a:pt x="17132" y="20840"/>
                  </a:lnTo>
                  <a:lnTo>
                    <a:pt x="17170" y="23876"/>
                  </a:lnTo>
                  <a:lnTo>
                    <a:pt x="16764" y="22479"/>
                  </a:lnTo>
                  <a:lnTo>
                    <a:pt x="16421" y="28067"/>
                  </a:lnTo>
                  <a:lnTo>
                    <a:pt x="16446" y="22250"/>
                  </a:lnTo>
                  <a:lnTo>
                    <a:pt x="16217" y="25311"/>
                  </a:lnTo>
                  <a:lnTo>
                    <a:pt x="16090" y="28194"/>
                  </a:lnTo>
                  <a:lnTo>
                    <a:pt x="16662" y="29210"/>
                  </a:lnTo>
                  <a:lnTo>
                    <a:pt x="16865" y="28067"/>
                  </a:lnTo>
                  <a:lnTo>
                    <a:pt x="17170" y="26416"/>
                  </a:lnTo>
                  <a:lnTo>
                    <a:pt x="17805" y="27559"/>
                  </a:lnTo>
                  <a:lnTo>
                    <a:pt x="18084" y="26416"/>
                  </a:lnTo>
                  <a:lnTo>
                    <a:pt x="18211" y="25908"/>
                  </a:lnTo>
                  <a:lnTo>
                    <a:pt x="18326" y="24003"/>
                  </a:lnTo>
                  <a:lnTo>
                    <a:pt x="18351" y="23876"/>
                  </a:lnTo>
                  <a:lnTo>
                    <a:pt x="18503" y="23241"/>
                  </a:lnTo>
                  <a:lnTo>
                    <a:pt x="18618" y="22733"/>
                  </a:lnTo>
                  <a:lnTo>
                    <a:pt x="20269" y="19304"/>
                  </a:lnTo>
                  <a:lnTo>
                    <a:pt x="18237" y="31623"/>
                  </a:lnTo>
                  <a:lnTo>
                    <a:pt x="19748" y="27051"/>
                  </a:lnTo>
                  <a:lnTo>
                    <a:pt x="20243" y="25019"/>
                  </a:lnTo>
                  <a:lnTo>
                    <a:pt x="21018" y="20320"/>
                  </a:lnTo>
                  <a:lnTo>
                    <a:pt x="21094" y="21082"/>
                  </a:lnTo>
                  <a:lnTo>
                    <a:pt x="21221" y="22987"/>
                  </a:lnTo>
                  <a:lnTo>
                    <a:pt x="20510" y="26797"/>
                  </a:lnTo>
                  <a:lnTo>
                    <a:pt x="21221" y="27305"/>
                  </a:lnTo>
                  <a:lnTo>
                    <a:pt x="21399" y="25222"/>
                  </a:lnTo>
                  <a:lnTo>
                    <a:pt x="21513" y="28829"/>
                  </a:lnTo>
                  <a:lnTo>
                    <a:pt x="21844" y="25781"/>
                  </a:lnTo>
                  <a:lnTo>
                    <a:pt x="21818" y="25400"/>
                  </a:lnTo>
                  <a:lnTo>
                    <a:pt x="21399" y="25171"/>
                  </a:lnTo>
                  <a:lnTo>
                    <a:pt x="21755" y="21082"/>
                  </a:lnTo>
                  <a:lnTo>
                    <a:pt x="22110" y="23418"/>
                  </a:lnTo>
                  <a:lnTo>
                    <a:pt x="22542" y="23495"/>
                  </a:lnTo>
                  <a:lnTo>
                    <a:pt x="22110" y="27051"/>
                  </a:lnTo>
                  <a:lnTo>
                    <a:pt x="22999" y="26543"/>
                  </a:lnTo>
                  <a:lnTo>
                    <a:pt x="24257" y="24130"/>
                  </a:lnTo>
                  <a:lnTo>
                    <a:pt x="25222" y="23622"/>
                  </a:lnTo>
                  <a:lnTo>
                    <a:pt x="24993" y="24892"/>
                  </a:lnTo>
                  <a:lnTo>
                    <a:pt x="24879" y="25273"/>
                  </a:lnTo>
                  <a:lnTo>
                    <a:pt x="24752" y="26924"/>
                  </a:lnTo>
                  <a:lnTo>
                    <a:pt x="26149" y="25400"/>
                  </a:lnTo>
                  <a:lnTo>
                    <a:pt x="27851" y="29972"/>
                  </a:lnTo>
                  <a:lnTo>
                    <a:pt x="28727" y="27051"/>
                  </a:lnTo>
                  <a:lnTo>
                    <a:pt x="28816" y="27178"/>
                  </a:lnTo>
                  <a:lnTo>
                    <a:pt x="28854" y="27051"/>
                  </a:lnTo>
                  <a:lnTo>
                    <a:pt x="29210" y="25908"/>
                  </a:lnTo>
                  <a:lnTo>
                    <a:pt x="29489" y="25781"/>
                  </a:lnTo>
                  <a:lnTo>
                    <a:pt x="29298" y="27432"/>
                  </a:lnTo>
                  <a:lnTo>
                    <a:pt x="29184" y="28016"/>
                  </a:lnTo>
                  <a:lnTo>
                    <a:pt x="28968" y="28575"/>
                  </a:lnTo>
                  <a:lnTo>
                    <a:pt x="30099" y="26162"/>
                  </a:lnTo>
                  <a:lnTo>
                    <a:pt x="30365" y="25781"/>
                  </a:lnTo>
                  <a:lnTo>
                    <a:pt x="30632" y="25400"/>
                  </a:lnTo>
                  <a:lnTo>
                    <a:pt x="31864" y="23622"/>
                  </a:lnTo>
                  <a:lnTo>
                    <a:pt x="31953" y="23495"/>
                  </a:lnTo>
                  <a:lnTo>
                    <a:pt x="32042" y="24638"/>
                  </a:lnTo>
                  <a:lnTo>
                    <a:pt x="32169" y="26962"/>
                  </a:lnTo>
                  <a:lnTo>
                    <a:pt x="32042" y="28067"/>
                  </a:lnTo>
                  <a:lnTo>
                    <a:pt x="32346" y="29083"/>
                  </a:lnTo>
                  <a:lnTo>
                    <a:pt x="33286" y="23495"/>
                  </a:lnTo>
                  <a:lnTo>
                    <a:pt x="33312" y="23368"/>
                  </a:lnTo>
                  <a:lnTo>
                    <a:pt x="33388" y="22860"/>
                  </a:lnTo>
                  <a:lnTo>
                    <a:pt x="33604" y="21590"/>
                  </a:lnTo>
                  <a:lnTo>
                    <a:pt x="33616" y="25146"/>
                  </a:lnTo>
                  <a:lnTo>
                    <a:pt x="34645" y="26670"/>
                  </a:lnTo>
                  <a:lnTo>
                    <a:pt x="36563" y="24130"/>
                  </a:lnTo>
                  <a:lnTo>
                    <a:pt x="36830" y="28829"/>
                  </a:lnTo>
                  <a:lnTo>
                    <a:pt x="37757" y="24511"/>
                  </a:lnTo>
                  <a:lnTo>
                    <a:pt x="37807" y="30988"/>
                  </a:lnTo>
                  <a:lnTo>
                    <a:pt x="38912" y="24892"/>
                  </a:lnTo>
                  <a:lnTo>
                    <a:pt x="38989" y="25908"/>
                  </a:lnTo>
                  <a:lnTo>
                    <a:pt x="39116" y="28194"/>
                  </a:lnTo>
                  <a:lnTo>
                    <a:pt x="39014" y="28460"/>
                  </a:lnTo>
                  <a:lnTo>
                    <a:pt x="38887" y="29464"/>
                  </a:lnTo>
                  <a:lnTo>
                    <a:pt x="39484" y="31369"/>
                  </a:lnTo>
                  <a:lnTo>
                    <a:pt x="39725" y="31623"/>
                  </a:lnTo>
                  <a:lnTo>
                    <a:pt x="40563" y="27559"/>
                  </a:lnTo>
                  <a:lnTo>
                    <a:pt x="41021" y="27051"/>
                  </a:lnTo>
                  <a:lnTo>
                    <a:pt x="40487" y="30162"/>
                  </a:lnTo>
                  <a:lnTo>
                    <a:pt x="41490" y="27051"/>
                  </a:lnTo>
                  <a:lnTo>
                    <a:pt x="41529" y="26924"/>
                  </a:lnTo>
                  <a:lnTo>
                    <a:pt x="41148" y="30861"/>
                  </a:lnTo>
                  <a:lnTo>
                    <a:pt x="41541" y="30226"/>
                  </a:lnTo>
                  <a:lnTo>
                    <a:pt x="41643" y="28194"/>
                  </a:lnTo>
                  <a:lnTo>
                    <a:pt x="41744" y="27686"/>
                  </a:lnTo>
                  <a:lnTo>
                    <a:pt x="42164" y="26924"/>
                  </a:lnTo>
                  <a:lnTo>
                    <a:pt x="42519" y="26289"/>
                  </a:lnTo>
                  <a:lnTo>
                    <a:pt x="42595" y="30226"/>
                  </a:lnTo>
                  <a:lnTo>
                    <a:pt x="42341" y="31750"/>
                  </a:lnTo>
                  <a:lnTo>
                    <a:pt x="44043" y="29210"/>
                  </a:lnTo>
                  <a:lnTo>
                    <a:pt x="43891" y="29972"/>
                  </a:lnTo>
                  <a:lnTo>
                    <a:pt x="44183" y="29210"/>
                  </a:lnTo>
                  <a:lnTo>
                    <a:pt x="44424" y="28575"/>
                  </a:lnTo>
                  <a:lnTo>
                    <a:pt x="42735" y="35052"/>
                  </a:lnTo>
                  <a:lnTo>
                    <a:pt x="43738" y="32512"/>
                  </a:lnTo>
                  <a:lnTo>
                    <a:pt x="43865" y="32004"/>
                  </a:lnTo>
                  <a:lnTo>
                    <a:pt x="43980" y="31242"/>
                  </a:lnTo>
                  <a:lnTo>
                    <a:pt x="44196" y="30480"/>
                  </a:lnTo>
                  <a:lnTo>
                    <a:pt x="44361" y="29718"/>
                  </a:lnTo>
                  <a:lnTo>
                    <a:pt x="44310" y="31623"/>
                  </a:lnTo>
                  <a:lnTo>
                    <a:pt x="44983" y="31750"/>
                  </a:lnTo>
                  <a:lnTo>
                    <a:pt x="45631" y="31115"/>
                  </a:lnTo>
                  <a:lnTo>
                    <a:pt x="45148" y="33274"/>
                  </a:lnTo>
                  <a:lnTo>
                    <a:pt x="45935" y="33909"/>
                  </a:lnTo>
                  <a:lnTo>
                    <a:pt x="47231" y="32512"/>
                  </a:lnTo>
                  <a:lnTo>
                    <a:pt x="48234" y="32766"/>
                  </a:lnTo>
                  <a:lnTo>
                    <a:pt x="48196" y="32512"/>
                  </a:lnTo>
                  <a:lnTo>
                    <a:pt x="48069" y="31750"/>
                  </a:lnTo>
                  <a:lnTo>
                    <a:pt x="48158" y="31115"/>
                  </a:lnTo>
                  <a:lnTo>
                    <a:pt x="48437" y="29718"/>
                  </a:lnTo>
                  <a:lnTo>
                    <a:pt x="48679" y="28575"/>
                  </a:lnTo>
                  <a:lnTo>
                    <a:pt x="48831" y="27813"/>
                  </a:lnTo>
                  <a:lnTo>
                    <a:pt x="49199" y="27559"/>
                  </a:lnTo>
                  <a:lnTo>
                    <a:pt x="49085" y="28308"/>
                  </a:lnTo>
                  <a:lnTo>
                    <a:pt x="49352" y="27559"/>
                  </a:lnTo>
                  <a:lnTo>
                    <a:pt x="49491" y="27178"/>
                  </a:lnTo>
                  <a:lnTo>
                    <a:pt x="49593" y="27305"/>
                  </a:lnTo>
                  <a:lnTo>
                    <a:pt x="49707" y="27940"/>
                  </a:lnTo>
                  <a:lnTo>
                    <a:pt x="49047" y="30937"/>
                  </a:lnTo>
                  <a:lnTo>
                    <a:pt x="48615" y="32004"/>
                  </a:lnTo>
                  <a:lnTo>
                    <a:pt x="49288" y="30988"/>
                  </a:lnTo>
                  <a:lnTo>
                    <a:pt x="49212" y="31496"/>
                  </a:lnTo>
                  <a:lnTo>
                    <a:pt x="49085" y="32131"/>
                  </a:lnTo>
                  <a:lnTo>
                    <a:pt x="48907" y="32639"/>
                  </a:lnTo>
                  <a:lnTo>
                    <a:pt x="48666" y="33782"/>
                  </a:lnTo>
                  <a:lnTo>
                    <a:pt x="49237" y="31750"/>
                  </a:lnTo>
                  <a:lnTo>
                    <a:pt x="48831" y="37211"/>
                  </a:lnTo>
                  <a:lnTo>
                    <a:pt x="49771" y="33655"/>
                  </a:lnTo>
                  <a:lnTo>
                    <a:pt x="49618" y="34671"/>
                  </a:lnTo>
                  <a:lnTo>
                    <a:pt x="50622" y="34925"/>
                  </a:lnTo>
                  <a:lnTo>
                    <a:pt x="51295" y="33782"/>
                  </a:lnTo>
                  <a:lnTo>
                    <a:pt x="52146" y="33782"/>
                  </a:lnTo>
                  <a:lnTo>
                    <a:pt x="52171" y="33655"/>
                  </a:lnTo>
                  <a:lnTo>
                    <a:pt x="52539" y="31750"/>
                  </a:lnTo>
                  <a:lnTo>
                    <a:pt x="52692" y="30988"/>
                  </a:lnTo>
                  <a:lnTo>
                    <a:pt x="52717" y="30861"/>
                  </a:lnTo>
                  <a:lnTo>
                    <a:pt x="52920" y="31623"/>
                  </a:lnTo>
                  <a:lnTo>
                    <a:pt x="53149" y="30861"/>
                  </a:lnTo>
                  <a:lnTo>
                    <a:pt x="53606" y="29337"/>
                  </a:lnTo>
                  <a:lnTo>
                    <a:pt x="54038" y="30353"/>
                  </a:lnTo>
                  <a:lnTo>
                    <a:pt x="54279" y="32639"/>
                  </a:lnTo>
                  <a:lnTo>
                    <a:pt x="55054" y="32639"/>
                  </a:lnTo>
                  <a:lnTo>
                    <a:pt x="55778" y="31369"/>
                  </a:lnTo>
                  <a:lnTo>
                    <a:pt x="55765" y="31115"/>
                  </a:lnTo>
                  <a:lnTo>
                    <a:pt x="55854" y="29591"/>
                  </a:lnTo>
                  <a:lnTo>
                    <a:pt x="55943" y="29337"/>
                  </a:lnTo>
                  <a:lnTo>
                    <a:pt x="56248" y="28448"/>
                  </a:lnTo>
                  <a:lnTo>
                    <a:pt x="55956" y="30099"/>
                  </a:lnTo>
                  <a:lnTo>
                    <a:pt x="55829" y="31102"/>
                  </a:lnTo>
                  <a:lnTo>
                    <a:pt x="56553" y="30988"/>
                  </a:lnTo>
                  <a:lnTo>
                    <a:pt x="55803" y="32766"/>
                  </a:lnTo>
                  <a:lnTo>
                    <a:pt x="56769" y="32512"/>
                  </a:lnTo>
                  <a:lnTo>
                    <a:pt x="57023" y="32512"/>
                  </a:lnTo>
                  <a:lnTo>
                    <a:pt x="58254" y="30988"/>
                  </a:lnTo>
                  <a:lnTo>
                    <a:pt x="58470" y="30734"/>
                  </a:lnTo>
                  <a:lnTo>
                    <a:pt x="58585" y="30353"/>
                  </a:lnTo>
                  <a:lnTo>
                    <a:pt x="58712" y="28575"/>
                  </a:lnTo>
                  <a:lnTo>
                    <a:pt x="58750" y="28448"/>
                  </a:lnTo>
                  <a:lnTo>
                    <a:pt x="58851" y="28067"/>
                  </a:lnTo>
                  <a:lnTo>
                    <a:pt x="59143" y="27686"/>
                  </a:lnTo>
                  <a:lnTo>
                    <a:pt x="59067" y="29337"/>
                  </a:lnTo>
                  <a:lnTo>
                    <a:pt x="58839" y="30353"/>
                  </a:lnTo>
                  <a:lnTo>
                    <a:pt x="58712" y="30734"/>
                  </a:lnTo>
                  <a:lnTo>
                    <a:pt x="60401" y="27686"/>
                  </a:lnTo>
                  <a:lnTo>
                    <a:pt x="60680" y="27178"/>
                  </a:lnTo>
                  <a:lnTo>
                    <a:pt x="60756" y="27051"/>
                  </a:lnTo>
                  <a:lnTo>
                    <a:pt x="60058" y="38989"/>
                  </a:lnTo>
                  <a:lnTo>
                    <a:pt x="62001" y="34036"/>
                  </a:lnTo>
                  <a:lnTo>
                    <a:pt x="62039" y="33909"/>
                  </a:lnTo>
                  <a:lnTo>
                    <a:pt x="62191" y="33655"/>
                  </a:lnTo>
                  <a:lnTo>
                    <a:pt x="63639" y="31242"/>
                  </a:lnTo>
                  <a:lnTo>
                    <a:pt x="64020" y="31750"/>
                  </a:lnTo>
                  <a:lnTo>
                    <a:pt x="63055" y="33020"/>
                  </a:lnTo>
                  <a:lnTo>
                    <a:pt x="62979" y="34798"/>
                  </a:lnTo>
                  <a:lnTo>
                    <a:pt x="64681" y="31242"/>
                  </a:lnTo>
                  <a:lnTo>
                    <a:pt x="64985" y="30607"/>
                  </a:lnTo>
                  <a:lnTo>
                    <a:pt x="64604" y="35687"/>
                  </a:lnTo>
                  <a:lnTo>
                    <a:pt x="66116" y="33020"/>
                  </a:lnTo>
                  <a:lnTo>
                    <a:pt x="65201" y="40894"/>
                  </a:lnTo>
                  <a:lnTo>
                    <a:pt x="68694" y="33020"/>
                  </a:lnTo>
                  <a:lnTo>
                    <a:pt x="68745" y="32893"/>
                  </a:lnTo>
                  <a:lnTo>
                    <a:pt x="68643" y="37973"/>
                  </a:lnTo>
                  <a:lnTo>
                    <a:pt x="68973" y="36195"/>
                  </a:lnTo>
                  <a:lnTo>
                    <a:pt x="69608" y="34417"/>
                  </a:lnTo>
                  <a:lnTo>
                    <a:pt x="69392" y="35547"/>
                  </a:lnTo>
                  <a:lnTo>
                    <a:pt x="69596" y="35052"/>
                  </a:lnTo>
                  <a:lnTo>
                    <a:pt x="70446" y="34417"/>
                  </a:lnTo>
                  <a:lnTo>
                    <a:pt x="72174" y="33147"/>
                  </a:lnTo>
                  <a:lnTo>
                    <a:pt x="73329" y="38481"/>
                  </a:lnTo>
                  <a:lnTo>
                    <a:pt x="75082" y="40386"/>
                  </a:lnTo>
                  <a:lnTo>
                    <a:pt x="75755" y="41021"/>
                  </a:lnTo>
                  <a:lnTo>
                    <a:pt x="77279" y="33147"/>
                  </a:lnTo>
                  <a:lnTo>
                    <a:pt x="77317" y="32893"/>
                  </a:lnTo>
                  <a:lnTo>
                    <a:pt x="77660" y="31115"/>
                  </a:lnTo>
                  <a:lnTo>
                    <a:pt x="77647" y="34036"/>
                  </a:lnTo>
                  <a:lnTo>
                    <a:pt x="77520" y="36055"/>
                  </a:lnTo>
                  <a:lnTo>
                    <a:pt x="76606" y="38989"/>
                  </a:lnTo>
                  <a:lnTo>
                    <a:pt x="79057" y="35306"/>
                  </a:lnTo>
                  <a:lnTo>
                    <a:pt x="79679" y="39751"/>
                  </a:lnTo>
                  <a:lnTo>
                    <a:pt x="81991" y="36703"/>
                  </a:lnTo>
                  <a:lnTo>
                    <a:pt x="81724" y="37465"/>
                  </a:lnTo>
                  <a:lnTo>
                    <a:pt x="81470" y="38481"/>
                  </a:lnTo>
                  <a:lnTo>
                    <a:pt x="81330" y="38481"/>
                  </a:lnTo>
                  <a:lnTo>
                    <a:pt x="81038" y="41021"/>
                  </a:lnTo>
                  <a:lnTo>
                    <a:pt x="82372" y="38989"/>
                  </a:lnTo>
                  <a:lnTo>
                    <a:pt x="82486" y="38735"/>
                  </a:lnTo>
                  <a:lnTo>
                    <a:pt x="82956" y="36830"/>
                  </a:lnTo>
                  <a:lnTo>
                    <a:pt x="83007" y="36957"/>
                  </a:lnTo>
                  <a:lnTo>
                    <a:pt x="83083" y="37338"/>
                  </a:lnTo>
                  <a:lnTo>
                    <a:pt x="82613" y="38608"/>
                  </a:lnTo>
                  <a:lnTo>
                    <a:pt x="82524" y="39116"/>
                  </a:lnTo>
                  <a:lnTo>
                    <a:pt x="82410" y="41275"/>
                  </a:lnTo>
                  <a:lnTo>
                    <a:pt x="84035" y="36830"/>
                  </a:lnTo>
                  <a:lnTo>
                    <a:pt x="83591" y="39370"/>
                  </a:lnTo>
                  <a:lnTo>
                    <a:pt x="83693" y="39116"/>
                  </a:lnTo>
                  <a:lnTo>
                    <a:pt x="84074" y="40767"/>
                  </a:lnTo>
                  <a:lnTo>
                    <a:pt x="84378" y="39116"/>
                  </a:lnTo>
                  <a:lnTo>
                    <a:pt x="84582" y="37973"/>
                  </a:lnTo>
                  <a:lnTo>
                    <a:pt x="84810" y="39370"/>
                  </a:lnTo>
                  <a:lnTo>
                    <a:pt x="85483" y="37973"/>
                  </a:lnTo>
                  <a:lnTo>
                    <a:pt x="85979" y="36957"/>
                  </a:lnTo>
                  <a:lnTo>
                    <a:pt x="85991" y="38671"/>
                  </a:lnTo>
                  <a:lnTo>
                    <a:pt x="85864" y="39052"/>
                  </a:lnTo>
                  <a:lnTo>
                    <a:pt x="85750" y="39370"/>
                  </a:lnTo>
                  <a:lnTo>
                    <a:pt x="85801" y="40703"/>
                  </a:lnTo>
                  <a:lnTo>
                    <a:pt x="85979" y="39674"/>
                  </a:lnTo>
                  <a:lnTo>
                    <a:pt x="86017" y="39065"/>
                  </a:lnTo>
                  <a:lnTo>
                    <a:pt x="86004" y="38735"/>
                  </a:lnTo>
                  <a:lnTo>
                    <a:pt x="86652" y="36957"/>
                  </a:lnTo>
                  <a:lnTo>
                    <a:pt x="86690" y="36830"/>
                  </a:lnTo>
                  <a:lnTo>
                    <a:pt x="86741" y="36703"/>
                  </a:lnTo>
                  <a:lnTo>
                    <a:pt x="87109" y="35687"/>
                  </a:lnTo>
                  <a:lnTo>
                    <a:pt x="86563" y="40513"/>
                  </a:lnTo>
                  <a:lnTo>
                    <a:pt x="87807" y="36068"/>
                  </a:lnTo>
                  <a:lnTo>
                    <a:pt x="86588" y="40640"/>
                  </a:lnTo>
                  <a:lnTo>
                    <a:pt x="87833" y="40005"/>
                  </a:lnTo>
                  <a:lnTo>
                    <a:pt x="88760" y="37973"/>
                  </a:lnTo>
                  <a:lnTo>
                    <a:pt x="88277" y="39370"/>
                  </a:lnTo>
                  <a:lnTo>
                    <a:pt x="88696" y="39497"/>
                  </a:lnTo>
                  <a:lnTo>
                    <a:pt x="88036" y="41402"/>
                  </a:lnTo>
                  <a:lnTo>
                    <a:pt x="88442" y="41402"/>
                  </a:lnTo>
                  <a:lnTo>
                    <a:pt x="88963" y="40754"/>
                  </a:lnTo>
                  <a:lnTo>
                    <a:pt x="89077" y="40513"/>
                  </a:lnTo>
                  <a:lnTo>
                    <a:pt x="89611" y="38227"/>
                  </a:lnTo>
                  <a:lnTo>
                    <a:pt x="88874" y="43942"/>
                  </a:lnTo>
                  <a:lnTo>
                    <a:pt x="90906" y="38227"/>
                  </a:lnTo>
                  <a:lnTo>
                    <a:pt x="90995" y="37973"/>
                  </a:lnTo>
                  <a:lnTo>
                    <a:pt x="91668" y="36068"/>
                  </a:lnTo>
                  <a:lnTo>
                    <a:pt x="91808" y="35687"/>
                  </a:lnTo>
                  <a:lnTo>
                    <a:pt x="91948" y="35306"/>
                  </a:lnTo>
                  <a:lnTo>
                    <a:pt x="92303" y="34290"/>
                  </a:lnTo>
                  <a:lnTo>
                    <a:pt x="90805" y="41402"/>
                  </a:lnTo>
                  <a:lnTo>
                    <a:pt x="92684" y="39243"/>
                  </a:lnTo>
                  <a:lnTo>
                    <a:pt x="94094" y="38100"/>
                  </a:lnTo>
                  <a:lnTo>
                    <a:pt x="94310" y="37338"/>
                  </a:lnTo>
                  <a:lnTo>
                    <a:pt x="94310" y="37934"/>
                  </a:lnTo>
                  <a:lnTo>
                    <a:pt x="95415" y="37338"/>
                  </a:lnTo>
                  <a:lnTo>
                    <a:pt x="95643" y="37211"/>
                  </a:lnTo>
                  <a:lnTo>
                    <a:pt x="94856" y="39839"/>
                  </a:lnTo>
                  <a:lnTo>
                    <a:pt x="96050" y="37211"/>
                  </a:lnTo>
                  <a:lnTo>
                    <a:pt x="96278" y="36703"/>
                  </a:lnTo>
                  <a:lnTo>
                    <a:pt x="96850" y="37846"/>
                  </a:lnTo>
                  <a:lnTo>
                    <a:pt x="96964" y="38989"/>
                  </a:lnTo>
                  <a:lnTo>
                    <a:pt x="96266" y="40005"/>
                  </a:lnTo>
                  <a:lnTo>
                    <a:pt x="95935" y="40767"/>
                  </a:lnTo>
                  <a:lnTo>
                    <a:pt x="97510" y="39243"/>
                  </a:lnTo>
                  <a:lnTo>
                    <a:pt x="97777" y="41783"/>
                  </a:lnTo>
                  <a:lnTo>
                    <a:pt x="99326" y="39751"/>
                  </a:lnTo>
                  <a:lnTo>
                    <a:pt x="99428" y="39497"/>
                  </a:lnTo>
                  <a:lnTo>
                    <a:pt x="99479" y="39243"/>
                  </a:lnTo>
                  <a:lnTo>
                    <a:pt x="99936" y="36957"/>
                  </a:lnTo>
                  <a:lnTo>
                    <a:pt x="100101" y="36703"/>
                  </a:lnTo>
                  <a:lnTo>
                    <a:pt x="101663" y="34290"/>
                  </a:lnTo>
                  <a:lnTo>
                    <a:pt x="101854" y="33934"/>
                  </a:lnTo>
                  <a:lnTo>
                    <a:pt x="100342" y="38227"/>
                  </a:lnTo>
                  <a:lnTo>
                    <a:pt x="102882" y="34163"/>
                  </a:lnTo>
                  <a:lnTo>
                    <a:pt x="100152" y="41402"/>
                  </a:lnTo>
                  <a:lnTo>
                    <a:pt x="100393" y="41148"/>
                  </a:lnTo>
                  <a:lnTo>
                    <a:pt x="100825" y="40132"/>
                  </a:lnTo>
                  <a:lnTo>
                    <a:pt x="101219" y="38735"/>
                  </a:lnTo>
                  <a:lnTo>
                    <a:pt x="101206" y="39497"/>
                  </a:lnTo>
                  <a:lnTo>
                    <a:pt x="101079" y="40005"/>
                  </a:lnTo>
                  <a:lnTo>
                    <a:pt x="100431" y="41529"/>
                  </a:lnTo>
                  <a:lnTo>
                    <a:pt x="101409" y="40640"/>
                  </a:lnTo>
                  <a:lnTo>
                    <a:pt x="101777" y="38735"/>
                  </a:lnTo>
                  <a:lnTo>
                    <a:pt x="101841" y="38354"/>
                  </a:lnTo>
                  <a:lnTo>
                    <a:pt x="102412" y="38608"/>
                  </a:lnTo>
                  <a:lnTo>
                    <a:pt x="102082" y="39662"/>
                  </a:lnTo>
                  <a:lnTo>
                    <a:pt x="101854" y="40055"/>
                  </a:lnTo>
                  <a:lnTo>
                    <a:pt x="101460" y="41148"/>
                  </a:lnTo>
                  <a:lnTo>
                    <a:pt x="102806" y="38354"/>
                  </a:lnTo>
                  <a:lnTo>
                    <a:pt x="103238" y="37465"/>
                  </a:lnTo>
                  <a:lnTo>
                    <a:pt x="103301" y="37719"/>
                  </a:lnTo>
                  <a:lnTo>
                    <a:pt x="103416" y="38608"/>
                  </a:lnTo>
                  <a:lnTo>
                    <a:pt x="103314" y="38862"/>
                  </a:lnTo>
                  <a:lnTo>
                    <a:pt x="103200" y="39243"/>
                  </a:lnTo>
                  <a:lnTo>
                    <a:pt x="103073" y="39751"/>
                  </a:lnTo>
                  <a:lnTo>
                    <a:pt x="103860" y="39751"/>
                  </a:lnTo>
                  <a:lnTo>
                    <a:pt x="104889" y="37465"/>
                  </a:lnTo>
                  <a:lnTo>
                    <a:pt x="105981" y="35052"/>
                  </a:lnTo>
                  <a:lnTo>
                    <a:pt x="106159" y="36195"/>
                  </a:lnTo>
                  <a:lnTo>
                    <a:pt x="106273" y="37338"/>
                  </a:lnTo>
                  <a:lnTo>
                    <a:pt x="104686" y="41402"/>
                  </a:lnTo>
                  <a:lnTo>
                    <a:pt x="106197" y="38735"/>
                  </a:lnTo>
                  <a:lnTo>
                    <a:pt x="105041" y="42418"/>
                  </a:lnTo>
                  <a:lnTo>
                    <a:pt x="105905" y="41529"/>
                  </a:lnTo>
                  <a:lnTo>
                    <a:pt x="106286" y="39624"/>
                  </a:lnTo>
                  <a:lnTo>
                    <a:pt x="106705" y="39878"/>
                  </a:lnTo>
                  <a:lnTo>
                    <a:pt x="106819" y="39624"/>
                  </a:lnTo>
                  <a:lnTo>
                    <a:pt x="107238" y="38735"/>
                  </a:lnTo>
                  <a:lnTo>
                    <a:pt x="107962" y="37211"/>
                  </a:lnTo>
                  <a:lnTo>
                    <a:pt x="107835" y="38785"/>
                  </a:lnTo>
                  <a:lnTo>
                    <a:pt x="107124" y="40005"/>
                  </a:lnTo>
                  <a:lnTo>
                    <a:pt x="108064" y="39662"/>
                  </a:lnTo>
                  <a:lnTo>
                    <a:pt x="108178" y="37934"/>
                  </a:lnTo>
                  <a:lnTo>
                    <a:pt x="108610" y="37211"/>
                  </a:lnTo>
                  <a:lnTo>
                    <a:pt x="109181" y="36271"/>
                  </a:lnTo>
                  <a:lnTo>
                    <a:pt x="109296" y="35674"/>
                  </a:lnTo>
                  <a:lnTo>
                    <a:pt x="109385" y="35052"/>
                  </a:lnTo>
                  <a:lnTo>
                    <a:pt x="109512" y="34163"/>
                  </a:lnTo>
                  <a:lnTo>
                    <a:pt x="109639" y="33274"/>
                  </a:lnTo>
                  <a:lnTo>
                    <a:pt x="109689" y="33528"/>
                  </a:lnTo>
                  <a:lnTo>
                    <a:pt x="109804" y="34671"/>
                  </a:lnTo>
                  <a:lnTo>
                    <a:pt x="109651" y="34925"/>
                  </a:lnTo>
                  <a:lnTo>
                    <a:pt x="110312" y="34671"/>
                  </a:lnTo>
                  <a:lnTo>
                    <a:pt x="109816" y="36944"/>
                  </a:lnTo>
                  <a:lnTo>
                    <a:pt x="111074" y="34671"/>
                  </a:lnTo>
                  <a:lnTo>
                    <a:pt x="110959" y="36068"/>
                  </a:lnTo>
                  <a:lnTo>
                    <a:pt x="109461" y="40640"/>
                  </a:lnTo>
                  <a:lnTo>
                    <a:pt x="110693" y="37592"/>
                  </a:lnTo>
                  <a:lnTo>
                    <a:pt x="110756" y="40132"/>
                  </a:lnTo>
                  <a:lnTo>
                    <a:pt x="111518" y="38354"/>
                  </a:lnTo>
                  <a:lnTo>
                    <a:pt x="111785" y="37592"/>
                  </a:lnTo>
                  <a:lnTo>
                    <a:pt x="111569" y="38252"/>
                  </a:lnTo>
                  <a:lnTo>
                    <a:pt x="111125" y="39624"/>
                  </a:lnTo>
                  <a:lnTo>
                    <a:pt x="111023" y="40005"/>
                  </a:lnTo>
                  <a:lnTo>
                    <a:pt x="112039" y="37465"/>
                  </a:lnTo>
                  <a:lnTo>
                    <a:pt x="111950" y="38481"/>
                  </a:lnTo>
                  <a:lnTo>
                    <a:pt x="111836" y="38989"/>
                  </a:lnTo>
                  <a:lnTo>
                    <a:pt x="111531" y="39839"/>
                  </a:lnTo>
                  <a:lnTo>
                    <a:pt x="111417" y="40513"/>
                  </a:lnTo>
                  <a:lnTo>
                    <a:pt x="111785" y="41021"/>
                  </a:lnTo>
                  <a:lnTo>
                    <a:pt x="112382" y="37465"/>
                  </a:lnTo>
                  <a:lnTo>
                    <a:pt x="112471" y="36957"/>
                  </a:lnTo>
                  <a:lnTo>
                    <a:pt x="112712" y="35560"/>
                  </a:lnTo>
                  <a:lnTo>
                    <a:pt x="112636" y="38087"/>
                  </a:lnTo>
                  <a:lnTo>
                    <a:pt x="112522" y="38481"/>
                  </a:lnTo>
                  <a:lnTo>
                    <a:pt x="112407" y="38608"/>
                  </a:lnTo>
                  <a:lnTo>
                    <a:pt x="112318" y="38862"/>
                  </a:lnTo>
                  <a:lnTo>
                    <a:pt x="112636" y="40005"/>
                  </a:lnTo>
                  <a:lnTo>
                    <a:pt x="114236" y="37592"/>
                  </a:lnTo>
                  <a:lnTo>
                    <a:pt x="114287" y="37934"/>
                  </a:lnTo>
                  <a:lnTo>
                    <a:pt x="114401" y="39344"/>
                  </a:lnTo>
                  <a:lnTo>
                    <a:pt x="113411" y="42824"/>
                  </a:lnTo>
                  <a:lnTo>
                    <a:pt x="113893" y="42672"/>
                  </a:lnTo>
                  <a:lnTo>
                    <a:pt x="116243" y="39243"/>
                  </a:lnTo>
                  <a:lnTo>
                    <a:pt x="116852" y="40513"/>
                  </a:lnTo>
                  <a:lnTo>
                    <a:pt x="116967" y="39624"/>
                  </a:lnTo>
                  <a:lnTo>
                    <a:pt x="117119" y="39243"/>
                  </a:lnTo>
                  <a:lnTo>
                    <a:pt x="117754" y="37592"/>
                  </a:lnTo>
                  <a:lnTo>
                    <a:pt x="118529" y="35560"/>
                  </a:lnTo>
                  <a:lnTo>
                    <a:pt x="118821" y="34798"/>
                  </a:lnTo>
                  <a:lnTo>
                    <a:pt x="116611" y="42799"/>
                  </a:lnTo>
                  <a:lnTo>
                    <a:pt x="117589" y="41148"/>
                  </a:lnTo>
                  <a:lnTo>
                    <a:pt x="117690" y="40894"/>
                  </a:lnTo>
                  <a:lnTo>
                    <a:pt x="117652" y="41021"/>
                  </a:lnTo>
                  <a:lnTo>
                    <a:pt x="117195" y="42291"/>
                  </a:lnTo>
                  <a:lnTo>
                    <a:pt x="117081" y="43053"/>
                  </a:lnTo>
                  <a:lnTo>
                    <a:pt x="117335" y="43815"/>
                  </a:lnTo>
                  <a:lnTo>
                    <a:pt x="118745" y="42037"/>
                  </a:lnTo>
                  <a:lnTo>
                    <a:pt x="120307" y="40640"/>
                  </a:lnTo>
                  <a:lnTo>
                    <a:pt x="119748" y="41910"/>
                  </a:lnTo>
                  <a:lnTo>
                    <a:pt x="119634" y="43307"/>
                  </a:lnTo>
                  <a:lnTo>
                    <a:pt x="120434" y="43053"/>
                  </a:lnTo>
                  <a:lnTo>
                    <a:pt x="120599" y="43815"/>
                  </a:lnTo>
                  <a:lnTo>
                    <a:pt x="120967" y="43053"/>
                  </a:lnTo>
                  <a:lnTo>
                    <a:pt x="121208" y="42545"/>
                  </a:lnTo>
                  <a:lnTo>
                    <a:pt x="121361" y="42799"/>
                  </a:lnTo>
                  <a:lnTo>
                    <a:pt x="121437" y="42545"/>
                  </a:lnTo>
                  <a:lnTo>
                    <a:pt x="121945" y="40767"/>
                  </a:lnTo>
                  <a:lnTo>
                    <a:pt x="121856" y="43815"/>
                  </a:lnTo>
                  <a:lnTo>
                    <a:pt x="123126" y="43053"/>
                  </a:lnTo>
                  <a:lnTo>
                    <a:pt x="124460" y="42037"/>
                  </a:lnTo>
                  <a:lnTo>
                    <a:pt x="124548" y="44323"/>
                  </a:lnTo>
                  <a:lnTo>
                    <a:pt x="124409" y="44323"/>
                  </a:lnTo>
                  <a:lnTo>
                    <a:pt x="123964" y="45034"/>
                  </a:lnTo>
                  <a:lnTo>
                    <a:pt x="123888" y="45466"/>
                  </a:lnTo>
                  <a:lnTo>
                    <a:pt x="125285" y="44577"/>
                  </a:lnTo>
                  <a:lnTo>
                    <a:pt x="125679" y="43434"/>
                  </a:lnTo>
                  <a:lnTo>
                    <a:pt x="125691" y="43180"/>
                  </a:lnTo>
                  <a:lnTo>
                    <a:pt x="125971" y="42037"/>
                  </a:lnTo>
                  <a:lnTo>
                    <a:pt x="126161" y="41275"/>
                  </a:lnTo>
                  <a:lnTo>
                    <a:pt x="126428" y="40767"/>
                  </a:lnTo>
                  <a:lnTo>
                    <a:pt x="126492" y="40640"/>
                  </a:lnTo>
                  <a:lnTo>
                    <a:pt x="126555" y="40513"/>
                  </a:lnTo>
                  <a:lnTo>
                    <a:pt x="126746" y="40132"/>
                  </a:lnTo>
                  <a:lnTo>
                    <a:pt x="126809" y="40005"/>
                  </a:lnTo>
                  <a:lnTo>
                    <a:pt x="127469" y="39116"/>
                  </a:lnTo>
                  <a:lnTo>
                    <a:pt x="127685" y="39116"/>
                  </a:lnTo>
                  <a:lnTo>
                    <a:pt x="126695" y="40513"/>
                  </a:lnTo>
                  <a:lnTo>
                    <a:pt x="126326" y="42672"/>
                  </a:lnTo>
                  <a:lnTo>
                    <a:pt x="125984" y="44196"/>
                  </a:lnTo>
                  <a:lnTo>
                    <a:pt x="126568" y="42672"/>
                  </a:lnTo>
                  <a:lnTo>
                    <a:pt x="126847" y="42037"/>
                  </a:lnTo>
                  <a:lnTo>
                    <a:pt x="125793" y="46228"/>
                  </a:lnTo>
                  <a:lnTo>
                    <a:pt x="127177" y="42037"/>
                  </a:lnTo>
                  <a:lnTo>
                    <a:pt x="128130" y="39116"/>
                  </a:lnTo>
                  <a:lnTo>
                    <a:pt x="128676" y="37465"/>
                  </a:lnTo>
                  <a:lnTo>
                    <a:pt x="128320" y="40259"/>
                  </a:lnTo>
                  <a:lnTo>
                    <a:pt x="127812" y="41656"/>
                  </a:lnTo>
                  <a:lnTo>
                    <a:pt x="128308" y="41148"/>
                  </a:lnTo>
                  <a:lnTo>
                    <a:pt x="129146" y="39624"/>
                  </a:lnTo>
                  <a:lnTo>
                    <a:pt x="129273" y="40055"/>
                  </a:lnTo>
                  <a:lnTo>
                    <a:pt x="128371" y="42672"/>
                  </a:lnTo>
                  <a:lnTo>
                    <a:pt x="129933" y="39624"/>
                  </a:lnTo>
                  <a:lnTo>
                    <a:pt x="130365" y="38735"/>
                  </a:lnTo>
                  <a:lnTo>
                    <a:pt x="129730" y="41275"/>
                  </a:lnTo>
                  <a:lnTo>
                    <a:pt x="129603" y="41529"/>
                  </a:lnTo>
                  <a:lnTo>
                    <a:pt x="129247" y="42037"/>
                  </a:lnTo>
                  <a:lnTo>
                    <a:pt x="128993" y="42037"/>
                  </a:lnTo>
                  <a:lnTo>
                    <a:pt x="128562" y="42672"/>
                  </a:lnTo>
                  <a:lnTo>
                    <a:pt x="127723" y="45847"/>
                  </a:lnTo>
                  <a:lnTo>
                    <a:pt x="128079" y="45085"/>
                  </a:lnTo>
                  <a:lnTo>
                    <a:pt x="128143" y="45707"/>
                  </a:lnTo>
                  <a:lnTo>
                    <a:pt x="128117" y="46723"/>
                  </a:lnTo>
                  <a:lnTo>
                    <a:pt x="128181" y="46177"/>
                  </a:lnTo>
                  <a:lnTo>
                    <a:pt x="128257" y="47244"/>
                  </a:lnTo>
                  <a:lnTo>
                    <a:pt x="128371" y="46609"/>
                  </a:lnTo>
                  <a:lnTo>
                    <a:pt x="128473" y="46228"/>
                  </a:lnTo>
                  <a:lnTo>
                    <a:pt x="128778" y="45593"/>
                  </a:lnTo>
                  <a:lnTo>
                    <a:pt x="129032" y="45085"/>
                  </a:lnTo>
                  <a:lnTo>
                    <a:pt x="131584" y="39751"/>
                  </a:lnTo>
                  <a:lnTo>
                    <a:pt x="129933" y="45212"/>
                  </a:lnTo>
                  <a:lnTo>
                    <a:pt x="129857" y="45466"/>
                  </a:lnTo>
                  <a:lnTo>
                    <a:pt x="130009" y="45212"/>
                  </a:lnTo>
                  <a:lnTo>
                    <a:pt x="130111" y="45034"/>
                  </a:lnTo>
                  <a:lnTo>
                    <a:pt x="131191" y="43688"/>
                  </a:lnTo>
                  <a:lnTo>
                    <a:pt x="129997" y="46532"/>
                  </a:lnTo>
                  <a:lnTo>
                    <a:pt x="129870" y="47117"/>
                  </a:lnTo>
                  <a:lnTo>
                    <a:pt x="129641" y="48577"/>
                  </a:lnTo>
                  <a:lnTo>
                    <a:pt x="129260" y="49276"/>
                  </a:lnTo>
                  <a:lnTo>
                    <a:pt x="130517" y="47117"/>
                  </a:lnTo>
                  <a:lnTo>
                    <a:pt x="129006" y="51308"/>
                  </a:lnTo>
                  <a:lnTo>
                    <a:pt x="130822" y="48133"/>
                  </a:lnTo>
                  <a:lnTo>
                    <a:pt x="130454" y="49022"/>
                  </a:lnTo>
                  <a:lnTo>
                    <a:pt x="130784" y="48641"/>
                  </a:lnTo>
                  <a:lnTo>
                    <a:pt x="130860" y="48514"/>
                  </a:lnTo>
                  <a:lnTo>
                    <a:pt x="131013" y="48133"/>
                  </a:lnTo>
                  <a:lnTo>
                    <a:pt x="131178" y="47752"/>
                  </a:lnTo>
                  <a:lnTo>
                    <a:pt x="131584" y="47117"/>
                  </a:lnTo>
                  <a:lnTo>
                    <a:pt x="133083" y="44831"/>
                  </a:lnTo>
                  <a:lnTo>
                    <a:pt x="130949" y="52197"/>
                  </a:lnTo>
                  <a:lnTo>
                    <a:pt x="133616" y="48260"/>
                  </a:lnTo>
                  <a:lnTo>
                    <a:pt x="135115" y="46736"/>
                  </a:lnTo>
                  <a:lnTo>
                    <a:pt x="135991" y="44831"/>
                  </a:lnTo>
                  <a:lnTo>
                    <a:pt x="136283" y="44196"/>
                  </a:lnTo>
                  <a:lnTo>
                    <a:pt x="136575" y="43561"/>
                  </a:lnTo>
                  <a:lnTo>
                    <a:pt x="137934" y="42291"/>
                  </a:lnTo>
                  <a:lnTo>
                    <a:pt x="137541" y="43942"/>
                  </a:lnTo>
                  <a:lnTo>
                    <a:pt x="136309" y="45593"/>
                  </a:lnTo>
                  <a:lnTo>
                    <a:pt x="136093" y="47117"/>
                  </a:lnTo>
                  <a:lnTo>
                    <a:pt x="136486" y="46990"/>
                  </a:lnTo>
                  <a:lnTo>
                    <a:pt x="137287" y="46101"/>
                  </a:lnTo>
                  <a:lnTo>
                    <a:pt x="136944" y="46736"/>
                  </a:lnTo>
                  <a:lnTo>
                    <a:pt x="136829" y="46990"/>
                  </a:lnTo>
                  <a:lnTo>
                    <a:pt x="136309" y="48768"/>
                  </a:lnTo>
                  <a:lnTo>
                    <a:pt x="136690" y="48641"/>
                  </a:lnTo>
                  <a:lnTo>
                    <a:pt x="137426" y="46736"/>
                  </a:lnTo>
                  <a:lnTo>
                    <a:pt x="137502" y="46101"/>
                  </a:lnTo>
                  <a:lnTo>
                    <a:pt x="137756" y="45593"/>
                  </a:lnTo>
                  <a:lnTo>
                    <a:pt x="139293" y="42418"/>
                  </a:lnTo>
                  <a:lnTo>
                    <a:pt x="137363" y="45593"/>
                  </a:lnTo>
                  <a:lnTo>
                    <a:pt x="137693" y="44450"/>
                  </a:lnTo>
                  <a:lnTo>
                    <a:pt x="138188" y="43180"/>
                  </a:lnTo>
                  <a:lnTo>
                    <a:pt x="138150" y="43053"/>
                  </a:lnTo>
                  <a:lnTo>
                    <a:pt x="138353" y="42291"/>
                  </a:lnTo>
                  <a:lnTo>
                    <a:pt x="138582" y="41402"/>
                  </a:lnTo>
                  <a:lnTo>
                    <a:pt x="138684" y="41021"/>
                  </a:lnTo>
                  <a:lnTo>
                    <a:pt x="138874" y="40259"/>
                  </a:lnTo>
                  <a:lnTo>
                    <a:pt x="139077" y="40005"/>
                  </a:lnTo>
                  <a:lnTo>
                    <a:pt x="138214" y="41021"/>
                  </a:lnTo>
                  <a:lnTo>
                    <a:pt x="138582" y="40386"/>
                  </a:lnTo>
                  <a:lnTo>
                    <a:pt x="138696" y="40132"/>
                  </a:lnTo>
                  <a:lnTo>
                    <a:pt x="139344" y="38227"/>
                  </a:lnTo>
                  <a:lnTo>
                    <a:pt x="139331" y="38862"/>
                  </a:lnTo>
                  <a:lnTo>
                    <a:pt x="139407" y="38227"/>
                  </a:lnTo>
                  <a:lnTo>
                    <a:pt x="139649" y="36322"/>
                  </a:lnTo>
                  <a:close/>
                </a:path>
                <a:path w="403859" h="93979">
                  <a:moveTo>
                    <a:pt x="139687" y="46228"/>
                  </a:moveTo>
                  <a:lnTo>
                    <a:pt x="139484" y="46355"/>
                  </a:lnTo>
                  <a:lnTo>
                    <a:pt x="139420" y="46774"/>
                  </a:lnTo>
                  <a:lnTo>
                    <a:pt x="139687" y="46228"/>
                  </a:lnTo>
                  <a:close/>
                </a:path>
                <a:path w="403859" h="93979">
                  <a:moveTo>
                    <a:pt x="141211" y="40894"/>
                  </a:moveTo>
                  <a:lnTo>
                    <a:pt x="137401" y="47498"/>
                  </a:lnTo>
                  <a:lnTo>
                    <a:pt x="135851" y="50546"/>
                  </a:lnTo>
                  <a:lnTo>
                    <a:pt x="136550" y="49784"/>
                  </a:lnTo>
                  <a:lnTo>
                    <a:pt x="137617" y="48260"/>
                  </a:lnTo>
                  <a:lnTo>
                    <a:pt x="138328" y="47498"/>
                  </a:lnTo>
                  <a:lnTo>
                    <a:pt x="137718" y="49149"/>
                  </a:lnTo>
                  <a:lnTo>
                    <a:pt x="137058" y="49911"/>
                  </a:lnTo>
                  <a:lnTo>
                    <a:pt x="136486" y="50927"/>
                  </a:lnTo>
                  <a:lnTo>
                    <a:pt x="137185" y="50419"/>
                  </a:lnTo>
                  <a:lnTo>
                    <a:pt x="137312" y="50355"/>
                  </a:lnTo>
                  <a:lnTo>
                    <a:pt x="138252" y="47752"/>
                  </a:lnTo>
                  <a:lnTo>
                    <a:pt x="138366" y="47498"/>
                  </a:lnTo>
                  <a:lnTo>
                    <a:pt x="138595" y="46990"/>
                  </a:lnTo>
                  <a:lnTo>
                    <a:pt x="139103" y="46482"/>
                  </a:lnTo>
                  <a:lnTo>
                    <a:pt x="141211" y="40894"/>
                  </a:lnTo>
                  <a:close/>
                </a:path>
                <a:path w="403859" h="93979">
                  <a:moveTo>
                    <a:pt x="232130" y="52806"/>
                  </a:moveTo>
                  <a:lnTo>
                    <a:pt x="231686" y="54559"/>
                  </a:lnTo>
                  <a:lnTo>
                    <a:pt x="231813" y="54432"/>
                  </a:lnTo>
                  <a:lnTo>
                    <a:pt x="232130" y="52806"/>
                  </a:lnTo>
                  <a:close/>
                </a:path>
                <a:path w="403859" h="93979">
                  <a:moveTo>
                    <a:pt x="232651" y="67246"/>
                  </a:moveTo>
                  <a:lnTo>
                    <a:pt x="232549" y="65671"/>
                  </a:lnTo>
                  <a:lnTo>
                    <a:pt x="232473" y="66192"/>
                  </a:lnTo>
                  <a:lnTo>
                    <a:pt x="232346" y="66573"/>
                  </a:lnTo>
                  <a:lnTo>
                    <a:pt x="231813" y="67843"/>
                  </a:lnTo>
                  <a:lnTo>
                    <a:pt x="231736" y="68224"/>
                  </a:lnTo>
                  <a:lnTo>
                    <a:pt x="231978" y="69240"/>
                  </a:lnTo>
                  <a:lnTo>
                    <a:pt x="232651" y="67246"/>
                  </a:lnTo>
                  <a:close/>
                </a:path>
                <a:path w="403859" h="93979">
                  <a:moveTo>
                    <a:pt x="232714" y="64541"/>
                  </a:moveTo>
                  <a:lnTo>
                    <a:pt x="232549" y="65671"/>
                  </a:lnTo>
                  <a:lnTo>
                    <a:pt x="232714" y="64541"/>
                  </a:lnTo>
                  <a:close/>
                </a:path>
                <a:path w="403859" h="93979">
                  <a:moveTo>
                    <a:pt x="233159" y="67640"/>
                  </a:moveTo>
                  <a:lnTo>
                    <a:pt x="232829" y="68351"/>
                  </a:lnTo>
                  <a:lnTo>
                    <a:pt x="233032" y="67970"/>
                  </a:lnTo>
                  <a:lnTo>
                    <a:pt x="233159" y="67640"/>
                  </a:lnTo>
                  <a:close/>
                </a:path>
                <a:path w="403859" h="93979">
                  <a:moveTo>
                    <a:pt x="236258" y="50317"/>
                  </a:moveTo>
                  <a:lnTo>
                    <a:pt x="235686" y="52476"/>
                  </a:lnTo>
                  <a:lnTo>
                    <a:pt x="236258" y="50317"/>
                  </a:lnTo>
                  <a:close/>
                </a:path>
                <a:path w="403859" h="93979">
                  <a:moveTo>
                    <a:pt x="243738" y="72745"/>
                  </a:moveTo>
                  <a:lnTo>
                    <a:pt x="242951" y="74193"/>
                  </a:lnTo>
                  <a:lnTo>
                    <a:pt x="243586" y="74320"/>
                  </a:lnTo>
                  <a:lnTo>
                    <a:pt x="243738" y="72745"/>
                  </a:lnTo>
                  <a:close/>
                </a:path>
                <a:path w="403859" h="93979">
                  <a:moveTo>
                    <a:pt x="248831" y="68046"/>
                  </a:moveTo>
                  <a:lnTo>
                    <a:pt x="248513" y="70116"/>
                  </a:lnTo>
                  <a:lnTo>
                    <a:pt x="247738" y="70739"/>
                  </a:lnTo>
                  <a:lnTo>
                    <a:pt x="248551" y="70688"/>
                  </a:lnTo>
                  <a:lnTo>
                    <a:pt x="248640" y="69862"/>
                  </a:lnTo>
                  <a:lnTo>
                    <a:pt x="248742" y="68948"/>
                  </a:lnTo>
                  <a:lnTo>
                    <a:pt x="248831" y="68046"/>
                  </a:lnTo>
                  <a:close/>
                </a:path>
                <a:path w="403859" h="93979">
                  <a:moveTo>
                    <a:pt x="249745" y="66700"/>
                  </a:moveTo>
                  <a:lnTo>
                    <a:pt x="249618" y="64795"/>
                  </a:lnTo>
                  <a:lnTo>
                    <a:pt x="249123" y="67462"/>
                  </a:lnTo>
                  <a:lnTo>
                    <a:pt x="249326" y="67208"/>
                  </a:lnTo>
                  <a:lnTo>
                    <a:pt x="249402" y="66954"/>
                  </a:lnTo>
                  <a:lnTo>
                    <a:pt x="249389" y="67132"/>
                  </a:lnTo>
                  <a:lnTo>
                    <a:pt x="249542" y="66954"/>
                  </a:lnTo>
                  <a:lnTo>
                    <a:pt x="249745" y="66700"/>
                  </a:lnTo>
                  <a:close/>
                </a:path>
                <a:path w="403859" h="93979">
                  <a:moveTo>
                    <a:pt x="255854" y="70891"/>
                  </a:moveTo>
                  <a:lnTo>
                    <a:pt x="255790" y="70637"/>
                  </a:lnTo>
                  <a:lnTo>
                    <a:pt x="255295" y="70269"/>
                  </a:lnTo>
                  <a:lnTo>
                    <a:pt x="255384" y="74066"/>
                  </a:lnTo>
                  <a:lnTo>
                    <a:pt x="255854" y="70891"/>
                  </a:lnTo>
                  <a:close/>
                </a:path>
                <a:path w="403859" h="93979">
                  <a:moveTo>
                    <a:pt x="255981" y="69989"/>
                  </a:moveTo>
                  <a:lnTo>
                    <a:pt x="255790" y="70637"/>
                  </a:lnTo>
                  <a:lnTo>
                    <a:pt x="255981" y="69989"/>
                  </a:lnTo>
                  <a:close/>
                </a:path>
                <a:path w="403859" h="93979">
                  <a:moveTo>
                    <a:pt x="256133" y="51485"/>
                  </a:moveTo>
                  <a:lnTo>
                    <a:pt x="256006" y="51714"/>
                  </a:lnTo>
                  <a:lnTo>
                    <a:pt x="256133" y="51485"/>
                  </a:lnTo>
                  <a:close/>
                </a:path>
                <a:path w="403859" h="93979">
                  <a:moveTo>
                    <a:pt x="256209" y="69240"/>
                  </a:moveTo>
                  <a:lnTo>
                    <a:pt x="256171" y="68681"/>
                  </a:lnTo>
                  <a:lnTo>
                    <a:pt x="255981" y="69989"/>
                  </a:lnTo>
                  <a:lnTo>
                    <a:pt x="256209" y="69240"/>
                  </a:lnTo>
                  <a:close/>
                </a:path>
                <a:path w="403859" h="93979">
                  <a:moveTo>
                    <a:pt x="256413" y="50952"/>
                  </a:moveTo>
                  <a:lnTo>
                    <a:pt x="256133" y="51485"/>
                  </a:lnTo>
                  <a:lnTo>
                    <a:pt x="256362" y="51079"/>
                  </a:lnTo>
                  <a:lnTo>
                    <a:pt x="256413" y="50952"/>
                  </a:lnTo>
                  <a:close/>
                </a:path>
                <a:path w="403859" h="93979">
                  <a:moveTo>
                    <a:pt x="256794" y="50317"/>
                  </a:moveTo>
                  <a:lnTo>
                    <a:pt x="256425" y="50977"/>
                  </a:lnTo>
                  <a:lnTo>
                    <a:pt x="256565" y="51079"/>
                  </a:lnTo>
                  <a:lnTo>
                    <a:pt x="256794" y="50317"/>
                  </a:lnTo>
                  <a:close/>
                </a:path>
                <a:path w="403859" h="93979">
                  <a:moveTo>
                    <a:pt x="264337" y="72542"/>
                  </a:moveTo>
                  <a:lnTo>
                    <a:pt x="264261" y="73304"/>
                  </a:lnTo>
                  <a:lnTo>
                    <a:pt x="264033" y="74701"/>
                  </a:lnTo>
                  <a:lnTo>
                    <a:pt x="264287" y="75717"/>
                  </a:lnTo>
                  <a:lnTo>
                    <a:pt x="264337" y="72542"/>
                  </a:lnTo>
                  <a:close/>
                </a:path>
                <a:path w="403859" h="93979">
                  <a:moveTo>
                    <a:pt x="278663" y="75946"/>
                  </a:moveTo>
                  <a:lnTo>
                    <a:pt x="278422" y="76568"/>
                  </a:lnTo>
                  <a:lnTo>
                    <a:pt x="278663" y="75946"/>
                  </a:lnTo>
                  <a:close/>
                </a:path>
                <a:path w="403859" h="93979">
                  <a:moveTo>
                    <a:pt x="280238" y="75488"/>
                  </a:moveTo>
                  <a:lnTo>
                    <a:pt x="280009" y="75806"/>
                  </a:lnTo>
                  <a:lnTo>
                    <a:pt x="280238" y="75488"/>
                  </a:lnTo>
                  <a:close/>
                </a:path>
                <a:path w="403859" h="93979">
                  <a:moveTo>
                    <a:pt x="282790" y="75869"/>
                  </a:moveTo>
                  <a:lnTo>
                    <a:pt x="282371" y="76860"/>
                  </a:lnTo>
                  <a:lnTo>
                    <a:pt x="282600" y="76479"/>
                  </a:lnTo>
                  <a:lnTo>
                    <a:pt x="282714" y="76225"/>
                  </a:lnTo>
                  <a:lnTo>
                    <a:pt x="282790" y="75869"/>
                  </a:lnTo>
                  <a:close/>
                </a:path>
                <a:path w="403859" h="93979">
                  <a:moveTo>
                    <a:pt x="289052" y="74256"/>
                  </a:moveTo>
                  <a:lnTo>
                    <a:pt x="288531" y="75590"/>
                  </a:lnTo>
                  <a:lnTo>
                    <a:pt x="288836" y="75349"/>
                  </a:lnTo>
                  <a:lnTo>
                    <a:pt x="288937" y="75082"/>
                  </a:lnTo>
                  <a:lnTo>
                    <a:pt x="289052" y="74256"/>
                  </a:lnTo>
                  <a:close/>
                </a:path>
                <a:path w="403859" h="93979">
                  <a:moveTo>
                    <a:pt x="289293" y="74955"/>
                  </a:moveTo>
                  <a:lnTo>
                    <a:pt x="288925" y="75272"/>
                  </a:lnTo>
                  <a:lnTo>
                    <a:pt x="288709" y="76987"/>
                  </a:lnTo>
                  <a:lnTo>
                    <a:pt x="289293" y="74955"/>
                  </a:lnTo>
                  <a:close/>
                </a:path>
                <a:path w="403859" h="93979">
                  <a:moveTo>
                    <a:pt x="313829" y="59270"/>
                  </a:moveTo>
                  <a:lnTo>
                    <a:pt x="312521" y="59766"/>
                  </a:lnTo>
                  <a:lnTo>
                    <a:pt x="312788" y="62750"/>
                  </a:lnTo>
                  <a:lnTo>
                    <a:pt x="312889" y="61607"/>
                  </a:lnTo>
                  <a:lnTo>
                    <a:pt x="313829" y="59270"/>
                  </a:lnTo>
                  <a:close/>
                </a:path>
                <a:path w="403859" h="93979">
                  <a:moveTo>
                    <a:pt x="314248" y="82956"/>
                  </a:moveTo>
                  <a:lnTo>
                    <a:pt x="314045" y="82765"/>
                  </a:lnTo>
                  <a:lnTo>
                    <a:pt x="313931" y="84099"/>
                  </a:lnTo>
                  <a:lnTo>
                    <a:pt x="314045" y="84353"/>
                  </a:lnTo>
                  <a:lnTo>
                    <a:pt x="314248" y="82956"/>
                  </a:lnTo>
                  <a:close/>
                </a:path>
                <a:path w="403859" h="93979">
                  <a:moveTo>
                    <a:pt x="321818" y="63779"/>
                  </a:moveTo>
                  <a:lnTo>
                    <a:pt x="321716" y="63906"/>
                  </a:lnTo>
                  <a:lnTo>
                    <a:pt x="321259" y="65455"/>
                  </a:lnTo>
                  <a:lnTo>
                    <a:pt x="321386" y="65176"/>
                  </a:lnTo>
                  <a:lnTo>
                    <a:pt x="321818" y="63779"/>
                  </a:lnTo>
                  <a:close/>
                </a:path>
                <a:path w="403859" h="93979">
                  <a:moveTo>
                    <a:pt x="323532" y="60731"/>
                  </a:moveTo>
                  <a:lnTo>
                    <a:pt x="323164" y="60731"/>
                  </a:lnTo>
                  <a:lnTo>
                    <a:pt x="322237" y="60858"/>
                  </a:lnTo>
                  <a:lnTo>
                    <a:pt x="321703" y="62890"/>
                  </a:lnTo>
                  <a:lnTo>
                    <a:pt x="321957" y="62382"/>
                  </a:lnTo>
                  <a:lnTo>
                    <a:pt x="322275" y="61493"/>
                  </a:lnTo>
                  <a:lnTo>
                    <a:pt x="322249" y="62382"/>
                  </a:lnTo>
                  <a:lnTo>
                    <a:pt x="321818" y="63779"/>
                  </a:lnTo>
                  <a:lnTo>
                    <a:pt x="322770" y="62496"/>
                  </a:lnTo>
                  <a:lnTo>
                    <a:pt x="323202" y="61493"/>
                  </a:lnTo>
                  <a:lnTo>
                    <a:pt x="323532" y="60731"/>
                  </a:lnTo>
                  <a:close/>
                </a:path>
                <a:path w="403859" h="93979">
                  <a:moveTo>
                    <a:pt x="327875" y="66522"/>
                  </a:moveTo>
                  <a:lnTo>
                    <a:pt x="327520" y="67970"/>
                  </a:lnTo>
                  <a:lnTo>
                    <a:pt x="327774" y="67716"/>
                  </a:lnTo>
                  <a:lnTo>
                    <a:pt x="327875" y="66522"/>
                  </a:lnTo>
                  <a:close/>
                </a:path>
                <a:path w="403859" h="93979">
                  <a:moveTo>
                    <a:pt x="328383" y="63906"/>
                  </a:moveTo>
                  <a:lnTo>
                    <a:pt x="327990" y="64287"/>
                  </a:lnTo>
                  <a:lnTo>
                    <a:pt x="327875" y="66522"/>
                  </a:lnTo>
                  <a:lnTo>
                    <a:pt x="328104" y="65557"/>
                  </a:lnTo>
                  <a:lnTo>
                    <a:pt x="328091" y="66573"/>
                  </a:lnTo>
                  <a:lnTo>
                    <a:pt x="328231" y="65303"/>
                  </a:lnTo>
                  <a:lnTo>
                    <a:pt x="328383" y="63906"/>
                  </a:lnTo>
                  <a:close/>
                </a:path>
                <a:path w="403859" h="93979">
                  <a:moveTo>
                    <a:pt x="331939" y="86182"/>
                  </a:moveTo>
                  <a:lnTo>
                    <a:pt x="331609" y="87020"/>
                  </a:lnTo>
                  <a:lnTo>
                    <a:pt x="331876" y="86512"/>
                  </a:lnTo>
                  <a:lnTo>
                    <a:pt x="331939" y="86182"/>
                  </a:lnTo>
                  <a:close/>
                </a:path>
                <a:path w="403859" h="93979">
                  <a:moveTo>
                    <a:pt x="337273" y="64668"/>
                  </a:moveTo>
                  <a:lnTo>
                    <a:pt x="337134" y="64211"/>
                  </a:lnTo>
                  <a:lnTo>
                    <a:pt x="337134" y="64427"/>
                  </a:lnTo>
                  <a:lnTo>
                    <a:pt x="337121" y="64604"/>
                  </a:lnTo>
                  <a:lnTo>
                    <a:pt x="337108" y="64808"/>
                  </a:lnTo>
                  <a:lnTo>
                    <a:pt x="337273" y="64668"/>
                  </a:lnTo>
                  <a:close/>
                </a:path>
                <a:path w="403859" h="93979">
                  <a:moveTo>
                    <a:pt x="337705" y="87820"/>
                  </a:moveTo>
                  <a:lnTo>
                    <a:pt x="337070" y="87274"/>
                  </a:lnTo>
                  <a:lnTo>
                    <a:pt x="337235" y="87591"/>
                  </a:lnTo>
                  <a:lnTo>
                    <a:pt x="337464" y="87769"/>
                  </a:lnTo>
                  <a:lnTo>
                    <a:pt x="337705" y="87820"/>
                  </a:lnTo>
                  <a:close/>
                </a:path>
                <a:path w="403859" h="93979">
                  <a:moveTo>
                    <a:pt x="341464" y="64262"/>
                  </a:moveTo>
                  <a:lnTo>
                    <a:pt x="341261" y="64604"/>
                  </a:lnTo>
                  <a:lnTo>
                    <a:pt x="341249" y="64998"/>
                  </a:lnTo>
                  <a:lnTo>
                    <a:pt x="341464" y="64262"/>
                  </a:lnTo>
                  <a:close/>
                </a:path>
                <a:path w="403859" h="93979">
                  <a:moveTo>
                    <a:pt x="345897" y="86029"/>
                  </a:moveTo>
                  <a:lnTo>
                    <a:pt x="345681" y="86639"/>
                  </a:lnTo>
                  <a:lnTo>
                    <a:pt x="345554" y="86766"/>
                  </a:lnTo>
                  <a:lnTo>
                    <a:pt x="345478" y="87147"/>
                  </a:lnTo>
                  <a:lnTo>
                    <a:pt x="345592" y="87782"/>
                  </a:lnTo>
                  <a:lnTo>
                    <a:pt x="345897" y="86029"/>
                  </a:lnTo>
                  <a:close/>
                </a:path>
                <a:path w="403859" h="93979">
                  <a:moveTo>
                    <a:pt x="346354" y="61493"/>
                  </a:moveTo>
                  <a:lnTo>
                    <a:pt x="346316" y="62014"/>
                  </a:lnTo>
                  <a:lnTo>
                    <a:pt x="346290" y="62420"/>
                  </a:lnTo>
                  <a:lnTo>
                    <a:pt x="346265" y="62788"/>
                  </a:lnTo>
                  <a:lnTo>
                    <a:pt x="346316" y="62496"/>
                  </a:lnTo>
                  <a:lnTo>
                    <a:pt x="346341" y="62128"/>
                  </a:lnTo>
                  <a:lnTo>
                    <a:pt x="346354" y="61493"/>
                  </a:lnTo>
                  <a:close/>
                </a:path>
                <a:path w="403859" h="93979">
                  <a:moveTo>
                    <a:pt x="350596" y="68656"/>
                  </a:moveTo>
                  <a:close/>
                </a:path>
                <a:path w="403859" h="93979">
                  <a:moveTo>
                    <a:pt x="351370" y="64350"/>
                  </a:moveTo>
                  <a:lnTo>
                    <a:pt x="351218" y="64668"/>
                  </a:lnTo>
                  <a:lnTo>
                    <a:pt x="351370" y="64350"/>
                  </a:lnTo>
                  <a:close/>
                </a:path>
                <a:path w="403859" h="93979">
                  <a:moveTo>
                    <a:pt x="351713" y="85115"/>
                  </a:moveTo>
                  <a:lnTo>
                    <a:pt x="351409" y="85750"/>
                  </a:lnTo>
                  <a:lnTo>
                    <a:pt x="351421" y="85280"/>
                  </a:lnTo>
                  <a:lnTo>
                    <a:pt x="351358" y="85750"/>
                  </a:lnTo>
                  <a:lnTo>
                    <a:pt x="350977" y="86512"/>
                  </a:lnTo>
                  <a:lnTo>
                    <a:pt x="351231" y="86385"/>
                  </a:lnTo>
                  <a:lnTo>
                    <a:pt x="351409" y="87274"/>
                  </a:lnTo>
                  <a:lnTo>
                    <a:pt x="351523" y="86385"/>
                  </a:lnTo>
                  <a:lnTo>
                    <a:pt x="351713" y="85115"/>
                  </a:lnTo>
                  <a:close/>
                </a:path>
                <a:path w="403859" h="93979">
                  <a:moveTo>
                    <a:pt x="351917" y="59842"/>
                  </a:moveTo>
                  <a:lnTo>
                    <a:pt x="350939" y="61493"/>
                  </a:lnTo>
                  <a:lnTo>
                    <a:pt x="350850" y="61874"/>
                  </a:lnTo>
                  <a:lnTo>
                    <a:pt x="350723" y="63792"/>
                  </a:lnTo>
                  <a:lnTo>
                    <a:pt x="350824" y="63525"/>
                  </a:lnTo>
                  <a:lnTo>
                    <a:pt x="350697" y="64160"/>
                  </a:lnTo>
                  <a:lnTo>
                    <a:pt x="350723" y="63792"/>
                  </a:lnTo>
                  <a:lnTo>
                    <a:pt x="350583" y="64160"/>
                  </a:lnTo>
                  <a:lnTo>
                    <a:pt x="349923" y="65811"/>
                  </a:lnTo>
                  <a:lnTo>
                    <a:pt x="351180" y="64541"/>
                  </a:lnTo>
                  <a:lnTo>
                    <a:pt x="351294" y="64160"/>
                  </a:lnTo>
                  <a:lnTo>
                    <a:pt x="351383" y="63525"/>
                  </a:lnTo>
                  <a:lnTo>
                    <a:pt x="351917" y="59842"/>
                  </a:lnTo>
                  <a:close/>
                </a:path>
                <a:path w="403859" h="93979">
                  <a:moveTo>
                    <a:pt x="353225" y="68732"/>
                  </a:moveTo>
                  <a:lnTo>
                    <a:pt x="353174" y="68478"/>
                  </a:lnTo>
                  <a:lnTo>
                    <a:pt x="353085" y="68351"/>
                  </a:lnTo>
                  <a:lnTo>
                    <a:pt x="352907" y="69748"/>
                  </a:lnTo>
                  <a:lnTo>
                    <a:pt x="353225" y="68732"/>
                  </a:lnTo>
                  <a:close/>
                </a:path>
                <a:path w="403859" h="93979">
                  <a:moveTo>
                    <a:pt x="353428" y="68859"/>
                  </a:moveTo>
                  <a:lnTo>
                    <a:pt x="353377" y="68224"/>
                  </a:lnTo>
                  <a:lnTo>
                    <a:pt x="353301" y="68681"/>
                  </a:lnTo>
                  <a:lnTo>
                    <a:pt x="353428" y="68859"/>
                  </a:lnTo>
                  <a:close/>
                </a:path>
                <a:path w="403859" h="93979">
                  <a:moveTo>
                    <a:pt x="353822" y="66979"/>
                  </a:moveTo>
                  <a:lnTo>
                    <a:pt x="353669" y="66548"/>
                  </a:lnTo>
                  <a:lnTo>
                    <a:pt x="353707" y="66827"/>
                  </a:lnTo>
                  <a:lnTo>
                    <a:pt x="353822" y="66979"/>
                  </a:lnTo>
                  <a:close/>
                </a:path>
                <a:path w="403859" h="93979">
                  <a:moveTo>
                    <a:pt x="355892" y="85102"/>
                  </a:moveTo>
                  <a:lnTo>
                    <a:pt x="355701" y="85115"/>
                  </a:lnTo>
                  <a:lnTo>
                    <a:pt x="355892" y="85115"/>
                  </a:lnTo>
                  <a:close/>
                </a:path>
                <a:path w="403859" h="93979">
                  <a:moveTo>
                    <a:pt x="355968" y="61963"/>
                  </a:moveTo>
                  <a:lnTo>
                    <a:pt x="355942" y="61493"/>
                  </a:lnTo>
                  <a:lnTo>
                    <a:pt x="355739" y="61874"/>
                  </a:lnTo>
                  <a:lnTo>
                    <a:pt x="355968" y="61963"/>
                  </a:lnTo>
                  <a:close/>
                </a:path>
                <a:path w="403859" h="93979">
                  <a:moveTo>
                    <a:pt x="356095" y="62001"/>
                  </a:moveTo>
                  <a:lnTo>
                    <a:pt x="355968" y="61963"/>
                  </a:lnTo>
                  <a:lnTo>
                    <a:pt x="355981" y="62496"/>
                  </a:lnTo>
                  <a:lnTo>
                    <a:pt x="356095" y="62001"/>
                  </a:lnTo>
                  <a:close/>
                </a:path>
                <a:path w="403859" h="93979">
                  <a:moveTo>
                    <a:pt x="357682" y="61290"/>
                  </a:moveTo>
                  <a:lnTo>
                    <a:pt x="357492" y="61531"/>
                  </a:lnTo>
                  <a:lnTo>
                    <a:pt x="357682" y="61290"/>
                  </a:lnTo>
                  <a:close/>
                </a:path>
                <a:path w="403859" h="93979">
                  <a:moveTo>
                    <a:pt x="357797" y="62636"/>
                  </a:moveTo>
                  <a:lnTo>
                    <a:pt x="357517" y="62763"/>
                  </a:lnTo>
                  <a:lnTo>
                    <a:pt x="357416" y="62890"/>
                  </a:lnTo>
                  <a:lnTo>
                    <a:pt x="357606" y="63017"/>
                  </a:lnTo>
                  <a:lnTo>
                    <a:pt x="357797" y="62636"/>
                  </a:lnTo>
                  <a:close/>
                </a:path>
                <a:path w="403859" h="93979">
                  <a:moveTo>
                    <a:pt x="359498" y="60731"/>
                  </a:moveTo>
                  <a:lnTo>
                    <a:pt x="359168" y="61239"/>
                  </a:lnTo>
                  <a:lnTo>
                    <a:pt x="359498" y="60731"/>
                  </a:lnTo>
                  <a:close/>
                </a:path>
                <a:path w="403859" h="93979">
                  <a:moveTo>
                    <a:pt x="361759" y="66294"/>
                  </a:moveTo>
                  <a:lnTo>
                    <a:pt x="361734" y="65976"/>
                  </a:lnTo>
                  <a:lnTo>
                    <a:pt x="361708" y="65798"/>
                  </a:lnTo>
                  <a:lnTo>
                    <a:pt x="361632" y="66040"/>
                  </a:lnTo>
                  <a:lnTo>
                    <a:pt x="361696" y="66167"/>
                  </a:lnTo>
                  <a:lnTo>
                    <a:pt x="361759" y="66294"/>
                  </a:lnTo>
                  <a:close/>
                </a:path>
                <a:path w="403859" h="93979">
                  <a:moveTo>
                    <a:pt x="363778" y="65303"/>
                  </a:moveTo>
                  <a:lnTo>
                    <a:pt x="363308" y="66065"/>
                  </a:lnTo>
                  <a:lnTo>
                    <a:pt x="363181" y="66522"/>
                  </a:lnTo>
                  <a:lnTo>
                    <a:pt x="363308" y="67157"/>
                  </a:lnTo>
                  <a:lnTo>
                    <a:pt x="363778" y="65303"/>
                  </a:lnTo>
                  <a:close/>
                </a:path>
                <a:path w="403859" h="93979">
                  <a:moveTo>
                    <a:pt x="363918" y="69545"/>
                  </a:moveTo>
                  <a:lnTo>
                    <a:pt x="363778" y="69761"/>
                  </a:lnTo>
                  <a:lnTo>
                    <a:pt x="363651" y="69951"/>
                  </a:lnTo>
                  <a:lnTo>
                    <a:pt x="363639" y="70243"/>
                  </a:lnTo>
                  <a:lnTo>
                    <a:pt x="363766" y="70180"/>
                  </a:lnTo>
                  <a:lnTo>
                    <a:pt x="363867" y="69862"/>
                  </a:lnTo>
                  <a:lnTo>
                    <a:pt x="363918" y="69545"/>
                  </a:lnTo>
                  <a:close/>
                </a:path>
                <a:path w="403859" h="93979">
                  <a:moveTo>
                    <a:pt x="367525" y="67081"/>
                  </a:moveTo>
                  <a:lnTo>
                    <a:pt x="366839" y="69367"/>
                  </a:lnTo>
                  <a:lnTo>
                    <a:pt x="367398" y="69113"/>
                  </a:lnTo>
                  <a:lnTo>
                    <a:pt x="367525" y="67081"/>
                  </a:lnTo>
                  <a:close/>
                </a:path>
                <a:path w="403859" h="93979">
                  <a:moveTo>
                    <a:pt x="367969" y="68859"/>
                  </a:moveTo>
                  <a:lnTo>
                    <a:pt x="367512" y="69075"/>
                  </a:lnTo>
                  <a:lnTo>
                    <a:pt x="367487" y="70739"/>
                  </a:lnTo>
                  <a:lnTo>
                    <a:pt x="367969" y="68859"/>
                  </a:lnTo>
                  <a:close/>
                </a:path>
                <a:path w="403859" h="93979">
                  <a:moveTo>
                    <a:pt x="368922" y="87020"/>
                  </a:moveTo>
                  <a:lnTo>
                    <a:pt x="368820" y="85877"/>
                  </a:lnTo>
                  <a:lnTo>
                    <a:pt x="368465" y="83972"/>
                  </a:lnTo>
                  <a:lnTo>
                    <a:pt x="368261" y="87274"/>
                  </a:lnTo>
                  <a:lnTo>
                    <a:pt x="368922" y="87020"/>
                  </a:lnTo>
                  <a:close/>
                </a:path>
                <a:path w="403859" h="93979">
                  <a:moveTo>
                    <a:pt x="372833" y="71272"/>
                  </a:moveTo>
                  <a:lnTo>
                    <a:pt x="372554" y="71335"/>
                  </a:lnTo>
                  <a:lnTo>
                    <a:pt x="372694" y="71615"/>
                  </a:lnTo>
                  <a:lnTo>
                    <a:pt x="372833" y="71272"/>
                  </a:lnTo>
                  <a:close/>
                </a:path>
                <a:path w="403859" h="93979">
                  <a:moveTo>
                    <a:pt x="378485" y="74625"/>
                  </a:moveTo>
                  <a:lnTo>
                    <a:pt x="378244" y="73482"/>
                  </a:lnTo>
                  <a:lnTo>
                    <a:pt x="378040" y="74599"/>
                  </a:lnTo>
                  <a:lnTo>
                    <a:pt x="378307" y="74345"/>
                  </a:lnTo>
                  <a:lnTo>
                    <a:pt x="378485" y="74625"/>
                  </a:lnTo>
                  <a:close/>
                </a:path>
                <a:path w="403859" h="93979">
                  <a:moveTo>
                    <a:pt x="378587" y="75057"/>
                  </a:moveTo>
                  <a:lnTo>
                    <a:pt x="378561" y="74828"/>
                  </a:lnTo>
                  <a:lnTo>
                    <a:pt x="378536" y="74688"/>
                  </a:lnTo>
                  <a:lnTo>
                    <a:pt x="378587" y="75057"/>
                  </a:lnTo>
                  <a:close/>
                </a:path>
                <a:path w="403859" h="93979">
                  <a:moveTo>
                    <a:pt x="381965" y="79006"/>
                  </a:moveTo>
                  <a:lnTo>
                    <a:pt x="381863" y="79273"/>
                  </a:lnTo>
                  <a:lnTo>
                    <a:pt x="381965" y="79006"/>
                  </a:lnTo>
                  <a:close/>
                </a:path>
                <a:path w="403859" h="93979">
                  <a:moveTo>
                    <a:pt x="382308" y="78130"/>
                  </a:moveTo>
                  <a:lnTo>
                    <a:pt x="382066" y="78638"/>
                  </a:lnTo>
                  <a:lnTo>
                    <a:pt x="381965" y="79006"/>
                  </a:lnTo>
                  <a:lnTo>
                    <a:pt x="382308" y="78130"/>
                  </a:lnTo>
                  <a:close/>
                </a:path>
                <a:path w="403859" h="93979">
                  <a:moveTo>
                    <a:pt x="382422" y="76606"/>
                  </a:moveTo>
                  <a:lnTo>
                    <a:pt x="382308" y="75349"/>
                  </a:lnTo>
                  <a:lnTo>
                    <a:pt x="382193" y="76352"/>
                  </a:lnTo>
                  <a:lnTo>
                    <a:pt x="382066" y="77787"/>
                  </a:lnTo>
                  <a:lnTo>
                    <a:pt x="382422" y="76606"/>
                  </a:lnTo>
                  <a:close/>
                </a:path>
                <a:path w="403859" h="93979">
                  <a:moveTo>
                    <a:pt x="383870" y="84480"/>
                  </a:moveTo>
                  <a:lnTo>
                    <a:pt x="383679" y="85496"/>
                  </a:lnTo>
                  <a:lnTo>
                    <a:pt x="383870" y="84480"/>
                  </a:lnTo>
                  <a:close/>
                </a:path>
                <a:path w="403859" h="93979">
                  <a:moveTo>
                    <a:pt x="385965" y="71577"/>
                  </a:moveTo>
                  <a:lnTo>
                    <a:pt x="385546" y="72948"/>
                  </a:lnTo>
                  <a:lnTo>
                    <a:pt x="385673" y="72961"/>
                  </a:lnTo>
                  <a:lnTo>
                    <a:pt x="385762" y="72567"/>
                  </a:lnTo>
                  <a:lnTo>
                    <a:pt x="385864" y="72110"/>
                  </a:lnTo>
                  <a:lnTo>
                    <a:pt x="385965" y="71577"/>
                  </a:lnTo>
                  <a:close/>
                </a:path>
                <a:path w="403859" h="93979">
                  <a:moveTo>
                    <a:pt x="386689" y="84721"/>
                  </a:moveTo>
                  <a:lnTo>
                    <a:pt x="386422" y="82956"/>
                  </a:lnTo>
                  <a:lnTo>
                    <a:pt x="386067" y="85242"/>
                  </a:lnTo>
                  <a:lnTo>
                    <a:pt x="386562" y="85242"/>
                  </a:lnTo>
                  <a:lnTo>
                    <a:pt x="386689" y="84721"/>
                  </a:lnTo>
                  <a:close/>
                </a:path>
                <a:path w="403859" h="93979">
                  <a:moveTo>
                    <a:pt x="390728" y="73253"/>
                  </a:moveTo>
                  <a:lnTo>
                    <a:pt x="390626" y="73113"/>
                  </a:lnTo>
                  <a:lnTo>
                    <a:pt x="390182" y="76022"/>
                  </a:lnTo>
                  <a:lnTo>
                    <a:pt x="389953" y="77292"/>
                  </a:lnTo>
                  <a:lnTo>
                    <a:pt x="390182" y="76098"/>
                  </a:lnTo>
                  <a:lnTo>
                    <a:pt x="390359" y="75552"/>
                  </a:lnTo>
                  <a:lnTo>
                    <a:pt x="390486" y="75323"/>
                  </a:lnTo>
                  <a:lnTo>
                    <a:pt x="390626" y="74117"/>
                  </a:lnTo>
                  <a:lnTo>
                    <a:pt x="390728" y="73253"/>
                  </a:lnTo>
                  <a:close/>
                </a:path>
                <a:path w="403859" h="93979">
                  <a:moveTo>
                    <a:pt x="391642" y="89560"/>
                  </a:moveTo>
                  <a:lnTo>
                    <a:pt x="391490" y="89814"/>
                  </a:lnTo>
                  <a:lnTo>
                    <a:pt x="391375" y="90449"/>
                  </a:lnTo>
                  <a:lnTo>
                    <a:pt x="391452" y="90652"/>
                  </a:lnTo>
                  <a:lnTo>
                    <a:pt x="391642" y="89560"/>
                  </a:lnTo>
                  <a:close/>
                </a:path>
                <a:path w="403859" h="93979">
                  <a:moveTo>
                    <a:pt x="391807" y="91465"/>
                  </a:moveTo>
                  <a:lnTo>
                    <a:pt x="391452" y="90652"/>
                  </a:lnTo>
                  <a:lnTo>
                    <a:pt x="391198" y="92100"/>
                  </a:lnTo>
                  <a:lnTo>
                    <a:pt x="391807" y="91465"/>
                  </a:lnTo>
                  <a:close/>
                </a:path>
                <a:path w="403859" h="93979">
                  <a:moveTo>
                    <a:pt x="392303" y="80111"/>
                  </a:moveTo>
                  <a:close/>
                </a:path>
                <a:path w="403859" h="93979">
                  <a:moveTo>
                    <a:pt x="393014" y="79781"/>
                  </a:moveTo>
                  <a:lnTo>
                    <a:pt x="392480" y="80035"/>
                  </a:lnTo>
                  <a:lnTo>
                    <a:pt x="392379" y="80949"/>
                  </a:lnTo>
                  <a:lnTo>
                    <a:pt x="393014" y="79781"/>
                  </a:lnTo>
                  <a:close/>
                </a:path>
                <a:path w="403859" h="93979">
                  <a:moveTo>
                    <a:pt x="393827" y="80416"/>
                  </a:moveTo>
                  <a:close/>
                </a:path>
                <a:path w="403859" h="93979">
                  <a:moveTo>
                    <a:pt x="394538" y="78384"/>
                  </a:moveTo>
                  <a:lnTo>
                    <a:pt x="393814" y="80403"/>
                  </a:lnTo>
                  <a:lnTo>
                    <a:pt x="394411" y="79781"/>
                  </a:lnTo>
                  <a:lnTo>
                    <a:pt x="394538" y="78384"/>
                  </a:lnTo>
                  <a:close/>
                </a:path>
                <a:path w="403859" h="93979">
                  <a:moveTo>
                    <a:pt x="397535" y="91325"/>
                  </a:moveTo>
                  <a:lnTo>
                    <a:pt x="397395" y="91351"/>
                  </a:lnTo>
                  <a:lnTo>
                    <a:pt x="397535" y="91325"/>
                  </a:lnTo>
                  <a:close/>
                </a:path>
                <a:path w="403859" h="93979">
                  <a:moveTo>
                    <a:pt x="397852" y="90081"/>
                  </a:moveTo>
                  <a:lnTo>
                    <a:pt x="397725" y="90817"/>
                  </a:lnTo>
                  <a:lnTo>
                    <a:pt x="397624" y="91173"/>
                  </a:lnTo>
                  <a:lnTo>
                    <a:pt x="397548" y="91325"/>
                  </a:lnTo>
                  <a:lnTo>
                    <a:pt x="397700" y="91186"/>
                  </a:lnTo>
                  <a:lnTo>
                    <a:pt x="397789" y="90754"/>
                  </a:lnTo>
                  <a:lnTo>
                    <a:pt x="397852" y="90347"/>
                  </a:lnTo>
                  <a:lnTo>
                    <a:pt x="397852" y="90081"/>
                  </a:lnTo>
                  <a:close/>
                </a:path>
                <a:path w="403859" h="93979">
                  <a:moveTo>
                    <a:pt x="397967" y="90868"/>
                  </a:moveTo>
                  <a:lnTo>
                    <a:pt x="397878" y="90995"/>
                  </a:lnTo>
                  <a:lnTo>
                    <a:pt x="397713" y="91186"/>
                  </a:lnTo>
                  <a:lnTo>
                    <a:pt x="397624" y="91719"/>
                  </a:lnTo>
                  <a:lnTo>
                    <a:pt x="397725" y="91579"/>
                  </a:lnTo>
                  <a:lnTo>
                    <a:pt x="397840" y="91274"/>
                  </a:lnTo>
                  <a:lnTo>
                    <a:pt x="397967" y="90868"/>
                  </a:lnTo>
                  <a:close/>
                </a:path>
                <a:path w="403859" h="93979">
                  <a:moveTo>
                    <a:pt x="398589" y="81686"/>
                  </a:moveTo>
                  <a:lnTo>
                    <a:pt x="398526" y="79273"/>
                  </a:lnTo>
                  <a:lnTo>
                    <a:pt x="398068" y="82956"/>
                  </a:lnTo>
                  <a:lnTo>
                    <a:pt x="398272" y="82067"/>
                  </a:lnTo>
                  <a:lnTo>
                    <a:pt x="398589" y="81686"/>
                  </a:lnTo>
                  <a:close/>
                </a:path>
                <a:path w="403859" h="93979">
                  <a:moveTo>
                    <a:pt x="398894" y="86893"/>
                  </a:moveTo>
                  <a:lnTo>
                    <a:pt x="398627" y="85369"/>
                  </a:lnTo>
                  <a:lnTo>
                    <a:pt x="398538" y="86664"/>
                  </a:lnTo>
                  <a:lnTo>
                    <a:pt x="398894" y="86893"/>
                  </a:lnTo>
                  <a:close/>
                </a:path>
                <a:path w="403859" h="93979">
                  <a:moveTo>
                    <a:pt x="399173" y="82194"/>
                  </a:moveTo>
                  <a:lnTo>
                    <a:pt x="398005" y="85623"/>
                  </a:lnTo>
                  <a:lnTo>
                    <a:pt x="398132" y="83464"/>
                  </a:lnTo>
                  <a:lnTo>
                    <a:pt x="398068" y="82956"/>
                  </a:lnTo>
                  <a:lnTo>
                    <a:pt x="398043" y="82321"/>
                  </a:lnTo>
                  <a:lnTo>
                    <a:pt x="398030" y="81686"/>
                  </a:lnTo>
                  <a:lnTo>
                    <a:pt x="398018" y="81051"/>
                  </a:lnTo>
                  <a:lnTo>
                    <a:pt x="398056" y="79908"/>
                  </a:lnTo>
                  <a:lnTo>
                    <a:pt x="397484" y="81051"/>
                  </a:lnTo>
                  <a:lnTo>
                    <a:pt x="397611" y="80543"/>
                  </a:lnTo>
                  <a:lnTo>
                    <a:pt x="397738" y="79654"/>
                  </a:lnTo>
                  <a:lnTo>
                    <a:pt x="397840" y="77876"/>
                  </a:lnTo>
                  <a:lnTo>
                    <a:pt x="398030" y="78638"/>
                  </a:lnTo>
                  <a:lnTo>
                    <a:pt x="397903" y="77876"/>
                  </a:lnTo>
                  <a:lnTo>
                    <a:pt x="397586" y="75971"/>
                  </a:lnTo>
                  <a:lnTo>
                    <a:pt x="396278" y="81686"/>
                  </a:lnTo>
                  <a:lnTo>
                    <a:pt x="396405" y="79006"/>
                  </a:lnTo>
                  <a:lnTo>
                    <a:pt x="396481" y="78130"/>
                  </a:lnTo>
                  <a:lnTo>
                    <a:pt x="396532" y="78003"/>
                  </a:lnTo>
                  <a:lnTo>
                    <a:pt x="395351" y="79146"/>
                  </a:lnTo>
                  <a:lnTo>
                    <a:pt x="395312" y="79527"/>
                  </a:lnTo>
                  <a:lnTo>
                    <a:pt x="395833" y="80797"/>
                  </a:lnTo>
                  <a:lnTo>
                    <a:pt x="395897" y="81432"/>
                  </a:lnTo>
                  <a:lnTo>
                    <a:pt x="394639" y="84734"/>
                  </a:lnTo>
                  <a:lnTo>
                    <a:pt x="394766" y="82829"/>
                  </a:lnTo>
                  <a:lnTo>
                    <a:pt x="394843" y="81686"/>
                  </a:lnTo>
                  <a:lnTo>
                    <a:pt x="394957" y="80035"/>
                  </a:lnTo>
                  <a:lnTo>
                    <a:pt x="395173" y="76860"/>
                  </a:lnTo>
                  <a:lnTo>
                    <a:pt x="394601" y="80035"/>
                  </a:lnTo>
                  <a:lnTo>
                    <a:pt x="394411" y="79781"/>
                  </a:lnTo>
                  <a:lnTo>
                    <a:pt x="393890" y="81686"/>
                  </a:lnTo>
                  <a:lnTo>
                    <a:pt x="393801" y="80416"/>
                  </a:lnTo>
                  <a:lnTo>
                    <a:pt x="393738" y="78765"/>
                  </a:lnTo>
                  <a:lnTo>
                    <a:pt x="392163" y="82829"/>
                  </a:lnTo>
                  <a:lnTo>
                    <a:pt x="392201" y="82448"/>
                  </a:lnTo>
                  <a:lnTo>
                    <a:pt x="392239" y="82067"/>
                  </a:lnTo>
                  <a:lnTo>
                    <a:pt x="392328" y="81305"/>
                  </a:lnTo>
                  <a:lnTo>
                    <a:pt x="392379" y="80949"/>
                  </a:lnTo>
                  <a:lnTo>
                    <a:pt x="392176" y="81305"/>
                  </a:lnTo>
                  <a:lnTo>
                    <a:pt x="392201" y="80162"/>
                  </a:lnTo>
                  <a:lnTo>
                    <a:pt x="392468" y="80035"/>
                  </a:lnTo>
                  <a:lnTo>
                    <a:pt x="392747" y="77749"/>
                  </a:lnTo>
                  <a:lnTo>
                    <a:pt x="392430" y="79146"/>
                  </a:lnTo>
                  <a:lnTo>
                    <a:pt x="392404" y="79273"/>
                  </a:lnTo>
                  <a:lnTo>
                    <a:pt x="392315" y="79654"/>
                  </a:lnTo>
                  <a:lnTo>
                    <a:pt x="392430" y="79006"/>
                  </a:lnTo>
                  <a:lnTo>
                    <a:pt x="392772" y="75844"/>
                  </a:lnTo>
                  <a:lnTo>
                    <a:pt x="391363" y="82067"/>
                  </a:lnTo>
                  <a:lnTo>
                    <a:pt x="391312" y="81051"/>
                  </a:lnTo>
                  <a:lnTo>
                    <a:pt x="391274" y="80416"/>
                  </a:lnTo>
                  <a:lnTo>
                    <a:pt x="391401" y="78638"/>
                  </a:lnTo>
                  <a:lnTo>
                    <a:pt x="391769" y="76733"/>
                  </a:lnTo>
                  <a:lnTo>
                    <a:pt x="392036" y="78384"/>
                  </a:lnTo>
                  <a:lnTo>
                    <a:pt x="391947" y="76733"/>
                  </a:lnTo>
                  <a:lnTo>
                    <a:pt x="391883" y="75717"/>
                  </a:lnTo>
                  <a:lnTo>
                    <a:pt x="390906" y="80416"/>
                  </a:lnTo>
                  <a:lnTo>
                    <a:pt x="390918" y="80162"/>
                  </a:lnTo>
                  <a:lnTo>
                    <a:pt x="390944" y="79273"/>
                  </a:lnTo>
                  <a:lnTo>
                    <a:pt x="390944" y="79146"/>
                  </a:lnTo>
                  <a:lnTo>
                    <a:pt x="391045" y="74574"/>
                  </a:lnTo>
                  <a:lnTo>
                    <a:pt x="390486" y="75323"/>
                  </a:lnTo>
                  <a:lnTo>
                    <a:pt x="389940" y="79146"/>
                  </a:lnTo>
                  <a:lnTo>
                    <a:pt x="389610" y="77876"/>
                  </a:lnTo>
                  <a:lnTo>
                    <a:pt x="389343" y="76860"/>
                  </a:lnTo>
                  <a:lnTo>
                    <a:pt x="388442" y="77876"/>
                  </a:lnTo>
                  <a:lnTo>
                    <a:pt x="388543" y="77368"/>
                  </a:lnTo>
                  <a:lnTo>
                    <a:pt x="388670" y="76733"/>
                  </a:lnTo>
                  <a:lnTo>
                    <a:pt x="387388" y="75590"/>
                  </a:lnTo>
                  <a:lnTo>
                    <a:pt x="387007" y="74447"/>
                  </a:lnTo>
                  <a:lnTo>
                    <a:pt x="387032" y="73558"/>
                  </a:lnTo>
                  <a:lnTo>
                    <a:pt x="386359" y="77368"/>
                  </a:lnTo>
                  <a:lnTo>
                    <a:pt x="386270" y="77241"/>
                  </a:lnTo>
                  <a:lnTo>
                    <a:pt x="385775" y="76479"/>
                  </a:lnTo>
                  <a:lnTo>
                    <a:pt x="385165" y="77241"/>
                  </a:lnTo>
                  <a:lnTo>
                    <a:pt x="385406" y="75590"/>
                  </a:lnTo>
                  <a:lnTo>
                    <a:pt x="385470" y="75209"/>
                  </a:lnTo>
                  <a:lnTo>
                    <a:pt x="385686" y="74193"/>
                  </a:lnTo>
                  <a:lnTo>
                    <a:pt x="386130" y="73050"/>
                  </a:lnTo>
                  <a:lnTo>
                    <a:pt x="385660" y="73050"/>
                  </a:lnTo>
                  <a:lnTo>
                    <a:pt x="385356" y="74256"/>
                  </a:lnTo>
                  <a:lnTo>
                    <a:pt x="385152" y="74828"/>
                  </a:lnTo>
                  <a:lnTo>
                    <a:pt x="384771" y="75209"/>
                  </a:lnTo>
                  <a:lnTo>
                    <a:pt x="385292" y="72415"/>
                  </a:lnTo>
                  <a:lnTo>
                    <a:pt x="384657" y="72415"/>
                  </a:lnTo>
                  <a:lnTo>
                    <a:pt x="383565" y="75590"/>
                  </a:lnTo>
                  <a:lnTo>
                    <a:pt x="383032" y="73558"/>
                  </a:lnTo>
                  <a:lnTo>
                    <a:pt x="382638" y="75869"/>
                  </a:lnTo>
                  <a:lnTo>
                    <a:pt x="382511" y="81178"/>
                  </a:lnTo>
                  <a:lnTo>
                    <a:pt x="381482" y="82702"/>
                  </a:lnTo>
                  <a:lnTo>
                    <a:pt x="381838" y="80035"/>
                  </a:lnTo>
                  <a:lnTo>
                    <a:pt x="381889" y="78384"/>
                  </a:lnTo>
                  <a:lnTo>
                    <a:pt x="381838" y="78130"/>
                  </a:lnTo>
                  <a:lnTo>
                    <a:pt x="381965" y="76606"/>
                  </a:lnTo>
                  <a:lnTo>
                    <a:pt x="382066" y="75971"/>
                  </a:lnTo>
                  <a:lnTo>
                    <a:pt x="381749" y="76606"/>
                  </a:lnTo>
                  <a:lnTo>
                    <a:pt x="382003" y="75082"/>
                  </a:lnTo>
                  <a:lnTo>
                    <a:pt x="382079" y="74828"/>
                  </a:lnTo>
                  <a:lnTo>
                    <a:pt x="382155" y="75844"/>
                  </a:lnTo>
                  <a:lnTo>
                    <a:pt x="382282" y="75209"/>
                  </a:lnTo>
                  <a:lnTo>
                    <a:pt x="382308" y="75349"/>
                  </a:lnTo>
                  <a:lnTo>
                    <a:pt x="382346" y="75209"/>
                  </a:lnTo>
                  <a:lnTo>
                    <a:pt x="382257" y="74828"/>
                  </a:lnTo>
                  <a:lnTo>
                    <a:pt x="382181" y="74701"/>
                  </a:lnTo>
                  <a:lnTo>
                    <a:pt x="382054" y="74256"/>
                  </a:lnTo>
                  <a:lnTo>
                    <a:pt x="381927" y="73558"/>
                  </a:lnTo>
                  <a:lnTo>
                    <a:pt x="381977" y="71780"/>
                  </a:lnTo>
                  <a:lnTo>
                    <a:pt x="381584" y="74574"/>
                  </a:lnTo>
                  <a:lnTo>
                    <a:pt x="381304" y="74701"/>
                  </a:lnTo>
                  <a:lnTo>
                    <a:pt x="380644" y="74828"/>
                  </a:lnTo>
                  <a:lnTo>
                    <a:pt x="380885" y="74066"/>
                  </a:lnTo>
                  <a:lnTo>
                    <a:pt x="381368" y="72542"/>
                  </a:lnTo>
                  <a:lnTo>
                    <a:pt x="381228" y="71145"/>
                  </a:lnTo>
                  <a:lnTo>
                    <a:pt x="380873" y="72542"/>
                  </a:lnTo>
                  <a:lnTo>
                    <a:pt x="380695" y="71018"/>
                  </a:lnTo>
                  <a:lnTo>
                    <a:pt x="380225" y="74066"/>
                  </a:lnTo>
                  <a:lnTo>
                    <a:pt x="380047" y="74066"/>
                  </a:lnTo>
                  <a:lnTo>
                    <a:pt x="380161" y="73050"/>
                  </a:lnTo>
                  <a:lnTo>
                    <a:pt x="380288" y="71780"/>
                  </a:lnTo>
                  <a:lnTo>
                    <a:pt x="379755" y="73050"/>
                  </a:lnTo>
                  <a:lnTo>
                    <a:pt x="378701" y="71907"/>
                  </a:lnTo>
                  <a:lnTo>
                    <a:pt x="378587" y="75057"/>
                  </a:lnTo>
                  <a:lnTo>
                    <a:pt x="378574" y="75590"/>
                  </a:lnTo>
                  <a:lnTo>
                    <a:pt x="377063" y="78384"/>
                  </a:lnTo>
                  <a:lnTo>
                    <a:pt x="377063" y="78257"/>
                  </a:lnTo>
                  <a:lnTo>
                    <a:pt x="377024" y="77876"/>
                  </a:lnTo>
                  <a:lnTo>
                    <a:pt x="377012" y="77749"/>
                  </a:lnTo>
                  <a:lnTo>
                    <a:pt x="376948" y="77114"/>
                  </a:lnTo>
                  <a:lnTo>
                    <a:pt x="376859" y="76098"/>
                  </a:lnTo>
                  <a:lnTo>
                    <a:pt x="376720" y="74574"/>
                  </a:lnTo>
                  <a:lnTo>
                    <a:pt x="376618" y="73431"/>
                  </a:lnTo>
                  <a:lnTo>
                    <a:pt x="375373" y="74574"/>
                  </a:lnTo>
                  <a:lnTo>
                    <a:pt x="375526" y="73558"/>
                  </a:lnTo>
                  <a:lnTo>
                    <a:pt x="374726" y="74574"/>
                  </a:lnTo>
                  <a:lnTo>
                    <a:pt x="374027" y="74066"/>
                  </a:lnTo>
                  <a:lnTo>
                    <a:pt x="373253" y="76098"/>
                  </a:lnTo>
                  <a:lnTo>
                    <a:pt x="373062" y="76098"/>
                  </a:lnTo>
                  <a:lnTo>
                    <a:pt x="373075" y="75082"/>
                  </a:lnTo>
                  <a:lnTo>
                    <a:pt x="373075" y="74828"/>
                  </a:lnTo>
                  <a:lnTo>
                    <a:pt x="373164" y="73812"/>
                  </a:lnTo>
                  <a:lnTo>
                    <a:pt x="373354" y="73050"/>
                  </a:lnTo>
                  <a:lnTo>
                    <a:pt x="372757" y="73685"/>
                  </a:lnTo>
                  <a:lnTo>
                    <a:pt x="372529" y="74828"/>
                  </a:lnTo>
                  <a:lnTo>
                    <a:pt x="372364" y="74193"/>
                  </a:lnTo>
                  <a:lnTo>
                    <a:pt x="372110" y="73177"/>
                  </a:lnTo>
                  <a:lnTo>
                    <a:pt x="372211" y="72745"/>
                  </a:lnTo>
                  <a:lnTo>
                    <a:pt x="372567" y="71907"/>
                  </a:lnTo>
                  <a:lnTo>
                    <a:pt x="372503" y="71628"/>
                  </a:lnTo>
                  <a:lnTo>
                    <a:pt x="372656" y="71716"/>
                  </a:lnTo>
                  <a:lnTo>
                    <a:pt x="372554" y="71335"/>
                  </a:lnTo>
                  <a:lnTo>
                    <a:pt x="372351" y="70891"/>
                  </a:lnTo>
                  <a:lnTo>
                    <a:pt x="372389" y="69113"/>
                  </a:lnTo>
                  <a:lnTo>
                    <a:pt x="371297" y="71907"/>
                  </a:lnTo>
                  <a:lnTo>
                    <a:pt x="371386" y="71526"/>
                  </a:lnTo>
                  <a:lnTo>
                    <a:pt x="371856" y="69494"/>
                  </a:lnTo>
                  <a:lnTo>
                    <a:pt x="371779" y="69075"/>
                  </a:lnTo>
                  <a:lnTo>
                    <a:pt x="371309" y="68478"/>
                  </a:lnTo>
                  <a:lnTo>
                    <a:pt x="371043" y="68986"/>
                  </a:lnTo>
                  <a:lnTo>
                    <a:pt x="370928" y="69621"/>
                  </a:lnTo>
                  <a:lnTo>
                    <a:pt x="371055" y="71145"/>
                  </a:lnTo>
                  <a:lnTo>
                    <a:pt x="370674" y="71526"/>
                  </a:lnTo>
                  <a:lnTo>
                    <a:pt x="370255" y="71018"/>
                  </a:lnTo>
                  <a:lnTo>
                    <a:pt x="370382" y="69723"/>
                  </a:lnTo>
                  <a:lnTo>
                    <a:pt x="370738" y="67843"/>
                  </a:lnTo>
                  <a:lnTo>
                    <a:pt x="370624" y="66192"/>
                  </a:lnTo>
                  <a:lnTo>
                    <a:pt x="370179" y="63144"/>
                  </a:lnTo>
                  <a:lnTo>
                    <a:pt x="367461" y="74193"/>
                  </a:lnTo>
                  <a:lnTo>
                    <a:pt x="367487" y="71653"/>
                  </a:lnTo>
                  <a:lnTo>
                    <a:pt x="367487" y="70739"/>
                  </a:lnTo>
                  <a:lnTo>
                    <a:pt x="367258" y="71653"/>
                  </a:lnTo>
                  <a:lnTo>
                    <a:pt x="366826" y="71145"/>
                  </a:lnTo>
                  <a:lnTo>
                    <a:pt x="366725" y="70891"/>
                  </a:lnTo>
                  <a:lnTo>
                    <a:pt x="366864" y="66065"/>
                  </a:lnTo>
                  <a:lnTo>
                    <a:pt x="366687" y="65938"/>
                  </a:lnTo>
                  <a:lnTo>
                    <a:pt x="366153" y="64033"/>
                  </a:lnTo>
                  <a:lnTo>
                    <a:pt x="365163" y="70891"/>
                  </a:lnTo>
                  <a:lnTo>
                    <a:pt x="364528" y="69494"/>
                  </a:lnTo>
                  <a:lnTo>
                    <a:pt x="364439" y="70891"/>
                  </a:lnTo>
                  <a:lnTo>
                    <a:pt x="364070" y="73939"/>
                  </a:lnTo>
                  <a:lnTo>
                    <a:pt x="363956" y="74193"/>
                  </a:lnTo>
                  <a:lnTo>
                    <a:pt x="363245" y="75082"/>
                  </a:lnTo>
                  <a:lnTo>
                    <a:pt x="362737" y="74574"/>
                  </a:lnTo>
                  <a:lnTo>
                    <a:pt x="362864" y="73431"/>
                  </a:lnTo>
                  <a:lnTo>
                    <a:pt x="362902" y="73177"/>
                  </a:lnTo>
                  <a:lnTo>
                    <a:pt x="363004" y="72288"/>
                  </a:lnTo>
                  <a:lnTo>
                    <a:pt x="363118" y="71399"/>
                  </a:lnTo>
                  <a:lnTo>
                    <a:pt x="363143" y="71145"/>
                  </a:lnTo>
                  <a:lnTo>
                    <a:pt x="363270" y="70129"/>
                  </a:lnTo>
                  <a:lnTo>
                    <a:pt x="363385" y="69621"/>
                  </a:lnTo>
                  <a:lnTo>
                    <a:pt x="363816" y="68859"/>
                  </a:lnTo>
                  <a:lnTo>
                    <a:pt x="363982" y="68859"/>
                  </a:lnTo>
                  <a:lnTo>
                    <a:pt x="363918" y="69545"/>
                  </a:lnTo>
                  <a:lnTo>
                    <a:pt x="364426" y="68859"/>
                  </a:lnTo>
                  <a:lnTo>
                    <a:pt x="364515" y="68605"/>
                  </a:lnTo>
                  <a:lnTo>
                    <a:pt x="364477" y="67335"/>
                  </a:lnTo>
                  <a:lnTo>
                    <a:pt x="364210" y="68605"/>
                  </a:lnTo>
                  <a:lnTo>
                    <a:pt x="364197" y="68478"/>
                  </a:lnTo>
                  <a:lnTo>
                    <a:pt x="364159" y="67970"/>
                  </a:lnTo>
                  <a:lnTo>
                    <a:pt x="364109" y="67208"/>
                  </a:lnTo>
                  <a:lnTo>
                    <a:pt x="363321" y="67208"/>
                  </a:lnTo>
                  <a:lnTo>
                    <a:pt x="363397" y="67589"/>
                  </a:lnTo>
                  <a:lnTo>
                    <a:pt x="363321" y="67335"/>
                  </a:lnTo>
                  <a:lnTo>
                    <a:pt x="363029" y="66065"/>
                  </a:lnTo>
                  <a:lnTo>
                    <a:pt x="362343" y="67716"/>
                  </a:lnTo>
                  <a:lnTo>
                    <a:pt x="361746" y="66319"/>
                  </a:lnTo>
                  <a:lnTo>
                    <a:pt x="361670" y="68478"/>
                  </a:lnTo>
                  <a:lnTo>
                    <a:pt x="360641" y="66827"/>
                  </a:lnTo>
                  <a:lnTo>
                    <a:pt x="360692" y="70764"/>
                  </a:lnTo>
                  <a:lnTo>
                    <a:pt x="359829" y="71145"/>
                  </a:lnTo>
                  <a:lnTo>
                    <a:pt x="359714" y="69621"/>
                  </a:lnTo>
                  <a:lnTo>
                    <a:pt x="359829" y="68859"/>
                  </a:lnTo>
                  <a:lnTo>
                    <a:pt x="360032" y="68351"/>
                  </a:lnTo>
                  <a:lnTo>
                    <a:pt x="360133" y="68097"/>
                  </a:lnTo>
                  <a:lnTo>
                    <a:pt x="360667" y="66700"/>
                  </a:lnTo>
                  <a:lnTo>
                    <a:pt x="359651" y="68097"/>
                  </a:lnTo>
                  <a:lnTo>
                    <a:pt x="359435" y="67081"/>
                  </a:lnTo>
                  <a:lnTo>
                    <a:pt x="359562" y="66319"/>
                  </a:lnTo>
                  <a:lnTo>
                    <a:pt x="359600" y="66192"/>
                  </a:lnTo>
                  <a:lnTo>
                    <a:pt x="360387" y="63906"/>
                  </a:lnTo>
                  <a:lnTo>
                    <a:pt x="359321" y="66192"/>
                  </a:lnTo>
                  <a:lnTo>
                    <a:pt x="359308" y="63652"/>
                  </a:lnTo>
                  <a:lnTo>
                    <a:pt x="359194" y="61963"/>
                  </a:lnTo>
                  <a:lnTo>
                    <a:pt x="359054" y="61747"/>
                  </a:lnTo>
                  <a:lnTo>
                    <a:pt x="359054" y="61493"/>
                  </a:lnTo>
                  <a:lnTo>
                    <a:pt x="359168" y="61239"/>
                  </a:lnTo>
                  <a:lnTo>
                    <a:pt x="358813" y="61112"/>
                  </a:lnTo>
                  <a:lnTo>
                    <a:pt x="358660" y="63652"/>
                  </a:lnTo>
                  <a:lnTo>
                    <a:pt x="358508" y="63144"/>
                  </a:lnTo>
                  <a:lnTo>
                    <a:pt x="358317" y="63144"/>
                  </a:lnTo>
                  <a:lnTo>
                    <a:pt x="358482" y="62128"/>
                  </a:lnTo>
                  <a:lnTo>
                    <a:pt x="358089" y="63398"/>
                  </a:lnTo>
                  <a:lnTo>
                    <a:pt x="357987" y="66319"/>
                  </a:lnTo>
                  <a:lnTo>
                    <a:pt x="357263" y="68351"/>
                  </a:lnTo>
                  <a:lnTo>
                    <a:pt x="357136" y="67335"/>
                  </a:lnTo>
                  <a:lnTo>
                    <a:pt x="356146" y="69621"/>
                  </a:lnTo>
                  <a:lnTo>
                    <a:pt x="356438" y="67208"/>
                  </a:lnTo>
                  <a:lnTo>
                    <a:pt x="356539" y="66319"/>
                  </a:lnTo>
                  <a:lnTo>
                    <a:pt x="357085" y="67246"/>
                  </a:lnTo>
                  <a:lnTo>
                    <a:pt x="357149" y="67081"/>
                  </a:lnTo>
                  <a:lnTo>
                    <a:pt x="357162" y="67208"/>
                  </a:lnTo>
                  <a:lnTo>
                    <a:pt x="357289" y="67589"/>
                  </a:lnTo>
                  <a:lnTo>
                    <a:pt x="357251" y="67081"/>
                  </a:lnTo>
                  <a:lnTo>
                    <a:pt x="357111" y="65176"/>
                  </a:lnTo>
                  <a:lnTo>
                    <a:pt x="356946" y="63017"/>
                  </a:lnTo>
                  <a:lnTo>
                    <a:pt x="357390" y="62826"/>
                  </a:lnTo>
                  <a:lnTo>
                    <a:pt x="357314" y="62636"/>
                  </a:lnTo>
                  <a:lnTo>
                    <a:pt x="357390" y="61747"/>
                  </a:lnTo>
                  <a:lnTo>
                    <a:pt x="357263" y="60096"/>
                  </a:lnTo>
                  <a:lnTo>
                    <a:pt x="357047" y="58572"/>
                  </a:lnTo>
                  <a:lnTo>
                    <a:pt x="356514" y="65176"/>
                  </a:lnTo>
                  <a:lnTo>
                    <a:pt x="355612" y="64922"/>
                  </a:lnTo>
                  <a:lnTo>
                    <a:pt x="355955" y="63398"/>
                  </a:lnTo>
                  <a:lnTo>
                    <a:pt x="355981" y="62496"/>
                  </a:lnTo>
                  <a:lnTo>
                    <a:pt x="355511" y="64630"/>
                  </a:lnTo>
                  <a:lnTo>
                    <a:pt x="355396" y="65049"/>
                  </a:lnTo>
                  <a:lnTo>
                    <a:pt x="354888" y="66319"/>
                  </a:lnTo>
                  <a:lnTo>
                    <a:pt x="354533" y="64795"/>
                  </a:lnTo>
                  <a:lnTo>
                    <a:pt x="354101" y="67208"/>
                  </a:lnTo>
                  <a:lnTo>
                    <a:pt x="353809" y="67081"/>
                  </a:lnTo>
                  <a:lnTo>
                    <a:pt x="353910" y="67335"/>
                  </a:lnTo>
                  <a:lnTo>
                    <a:pt x="354012" y="67970"/>
                  </a:lnTo>
                  <a:lnTo>
                    <a:pt x="353656" y="69621"/>
                  </a:lnTo>
                  <a:lnTo>
                    <a:pt x="353529" y="69430"/>
                  </a:lnTo>
                  <a:lnTo>
                    <a:pt x="353529" y="78003"/>
                  </a:lnTo>
                  <a:lnTo>
                    <a:pt x="353339" y="79146"/>
                  </a:lnTo>
                  <a:lnTo>
                    <a:pt x="353529" y="78003"/>
                  </a:lnTo>
                  <a:lnTo>
                    <a:pt x="353529" y="69430"/>
                  </a:lnTo>
                  <a:lnTo>
                    <a:pt x="353402" y="69240"/>
                  </a:lnTo>
                  <a:lnTo>
                    <a:pt x="352933" y="69723"/>
                  </a:lnTo>
                  <a:lnTo>
                    <a:pt x="352425" y="71399"/>
                  </a:lnTo>
                  <a:lnTo>
                    <a:pt x="352501" y="70256"/>
                  </a:lnTo>
                  <a:lnTo>
                    <a:pt x="352742" y="66827"/>
                  </a:lnTo>
                  <a:lnTo>
                    <a:pt x="352882" y="64668"/>
                  </a:lnTo>
                  <a:lnTo>
                    <a:pt x="351917" y="66827"/>
                  </a:lnTo>
                  <a:lnTo>
                    <a:pt x="351878" y="66319"/>
                  </a:lnTo>
                  <a:lnTo>
                    <a:pt x="351993" y="64795"/>
                  </a:lnTo>
                  <a:lnTo>
                    <a:pt x="352132" y="64287"/>
                  </a:lnTo>
                  <a:lnTo>
                    <a:pt x="352336" y="63525"/>
                  </a:lnTo>
                  <a:lnTo>
                    <a:pt x="352285" y="62382"/>
                  </a:lnTo>
                  <a:lnTo>
                    <a:pt x="351370" y="64350"/>
                  </a:lnTo>
                  <a:lnTo>
                    <a:pt x="351218" y="64833"/>
                  </a:lnTo>
                  <a:lnTo>
                    <a:pt x="351218" y="66941"/>
                  </a:lnTo>
                  <a:lnTo>
                    <a:pt x="350799" y="68097"/>
                  </a:lnTo>
                  <a:lnTo>
                    <a:pt x="350685" y="68605"/>
                  </a:lnTo>
                  <a:lnTo>
                    <a:pt x="350570" y="70256"/>
                  </a:lnTo>
                  <a:lnTo>
                    <a:pt x="350570" y="68732"/>
                  </a:lnTo>
                  <a:lnTo>
                    <a:pt x="350608" y="67843"/>
                  </a:lnTo>
                  <a:lnTo>
                    <a:pt x="350621" y="67437"/>
                  </a:lnTo>
                  <a:lnTo>
                    <a:pt x="350545" y="67589"/>
                  </a:lnTo>
                  <a:lnTo>
                    <a:pt x="350634" y="66446"/>
                  </a:lnTo>
                  <a:lnTo>
                    <a:pt x="350621" y="67437"/>
                  </a:lnTo>
                  <a:lnTo>
                    <a:pt x="351040" y="66446"/>
                  </a:lnTo>
                  <a:lnTo>
                    <a:pt x="351104" y="66319"/>
                  </a:lnTo>
                  <a:lnTo>
                    <a:pt x="351218" y="66941"/>
                  </a:lnTo>
                  <a:lnTo>
                    <a:pt x="351218" y="64833"/>
                  </a:lnTo>
                  <a:lnTo>
                    <a:pt x="350088" y="67843"/>
                  </a:lnTo>
                  <a:lnTo>
                    <a:pt x="350291" y="67843"/>
                  </a:lnTo>
                  <a:lnTo>
                    <a:pt x="349237" y="72288"/>
                  </a:lnTo>
                  <a:lnTo>
                    <a:pt x="349224" y="72161"/>
                  </a:lnTo>
                  <a:lnTo>
                    <a:pt x="349135" y="71018"/>
                  </a:lnTo>
                  <a:lnTo>
                    <a:pt x="349097" y="70510"/>
                  </a:lnTo>
                  <a:lnTo>
                    <a:pt x="349084" y="70383"/>
                  </a:lnTo>
                  <a:lnTo>
                    <a:pt x="349046" y="69494"/>
                  </a:lnTo>
                  <a:lnTo>
                    <a:pt x="349250" y="68224"/>
                  </a:lnTo>
                  <a:lnTo>
                    <a:pt x="349529" y="66446"/>
                  </a:lnTo>
                  <a:lnTo>
                    <a:pt x="349897" y="64160"/>
                  </a:lnTo>
                  <a:lnTo>
                    <a:pt x="349770" y="62128"/>
                  </a:lnTo>
                  <a:lnTo>
                    <a:pt x="349554" y="60731"/>
                  </a:lnTo>
                  <a:lnTo>
                    <a:pt x="347967" y="66446"/>
                  </a:lnTo>
                  <a:lnTo>
                    <a:pt x="347065" y="64668"/>
                  </a:lnTo>
                  <a:lnTo>
                    <a:pt x="347205" y="66065"/>
                  </a:lnTo>
                  <a:lnTo>
                    <a:pt x="346735" y="68224"/>
                  </a:lnTo>
                  <a:lnTo>
                    <a:pt x="346608" y="66954"/>
                  </a:lnTo>
                  <a:lnTo>
                    <a:pt x="346519" y="66065"/>
                  </a:lnTo>
                  <a:lnTo>
                    <a:pt x="345986" y="66954"/>
                  </a:lnTo>
                  <a:lnTo>
                    <a:pt x="346024" y="66700"/>
                  </a:lnTo>
                  <a:lnTo>
                    <a:pt x="346252" y="65430"/>
                  </a:lnTo>
                  <a:lnTo>
                    <a:pt x="346265" y="64414"/>
                  </a:lnTo>
                  <a:lnTo>
                    <a:pt x="346278" y="62890"/>
                  </a:lnTo>
                  <a:lnTo>
                    <a:pt x="346049" y="64414"/>
                  </a:lnTo>
                  <a:lnTo>
                    <a:pt x="345452" y="62636"/>
                  </a:lnTo>
                  <a:lnTo>
                    <a:pt x="344716" y="66700"/>
                  </a:lnTo>
                  <a:lnTo>
                    <a:pt x="344627" y="63906"/>
                  </a:lnTo>
                  <a:lnTo>
                    <a:pt x="343890" y="62636"/>
                  </a:lnTo>
                  <a:lnTo>
                    <a:pt x="342671" y="69494"/>
                  </a:lnTo>
                  <a:lnTo>
                    <a:pt x="341896" y="68732"/>
                  </a:lnTo>
                  <a:lnTo>
                    <a:pt x="342061" y="68097"/>
                  </a:lnTo>
                  <a:lnTo>
                    <a:pt x="342341" y="67081"/>
                  </a:lnTo>
                  <a:lnTo>
                    <a:pt x="342455" y="66611"/>
                  </a:lnTo>
                  <a:lnTo>
                    <a:pt x="342582" y="64541"/>
                  </a:lnTo>
                  <a:lnTo>
                    <a:pt x="342646" y="64414"/>
                  </a:lnTo>
                  <a:lnTo>
                    <a:pt x="343179" y="63525"/>
                  </a:lnTo>
                  <a:lnTo>
                    <a:pt x="342887" y="63398"/>
                  </a:lnTo>
                  <a:lnTo>
                    <a:pt x="342684" y="63017"/>
                  </a:lnTo>
                  <a:lnTo>
                    <a:pt x="342455" y="64414"/>
                  </a:lnTo>
                  <a:lnTo>
                    <a:pt x="342480" y="63144"/>
                  </a:lnTo>
                  <a:lnTo>
                    <a:pt x="341198" y="67081"/>
                  </a:lnTo>
                  <a:lnTo>
                    <a:pt x="341236" y="65049"/>
                  </a:lnTo>
                  <a:lnTo>
                    <a:pt x="340956" y="66065"/>
                  </a:lnTo>
                  <a:lnTo>
                    <a:pt x="340601" y="68097"/>
                  </a:lnTo>
                  <a:lnTo>
                    <a:pt x="340283" y="67856"/>
                  </a:lnTo>
                  <a:lnTo>
                    <a:pt x="339725" y="68097"/>
                  </a:lnTo>
                  <a:lnTo>
                    <a:pt x="339648" y="70383"/>
                  </a:lnTo>
                  <a:lnTo>
                    <a:pt x="339750" y="63906"/>
                  </a:lnTo>
                  <a:lnTo>
                    <a:pt x="337032" y="70510"/>
                  </a:lnTo>
                  <a:lnTo>
                    <a:pt x="337096" y="66065"/>
                  </a:lnTo>
                  <a:lnTo>
                    <a:pt x="337108" y="64922"/>
                  </a:lnTo>
                  <a:lnTo>
                    <a:pt x="336321" y="65455"/>
                  </a:lnTo>
                  <a:lnTo>
                    <a:pt x="335483" y="65938"/>
                  </a:lnTo>
                  <a:lnTo>
                    <a:pt x="334886" y="66065"/>
                  </a:lnTo>
                  <a:lnTo>
                    <a:pt x="335064" y="65100"/>
                  </a:lnTo>
                  <a:lnTo>
                    <a:pt x="334606" y="63144"/>
                  </a:lnTo>
                  <a:lnTo>
                    <a:pt x="333692" y="71018"/>
                  </a:lnTo>
                  <a:lnTo>
                    <a:pt x="333590" y="70637"/>
                  </a:lnTo>
                  <a:lnTo>
                    <a:pt x="333463" y="70129"/>
                  </a:lnTo>
                  <a:lnTo>
                    <a:pt x="333425" y="70002"/>
                  </a:lnTo>
                  <a:lnTo>
                    <a:pt x="333133" y="68859"/>
                  </a:lnTo>
                  <a:lnTo>
                    <a:pt x="333146" y="66446"/>
                  </a:lnTo>
                  <a:lnTo>
                    <a:pt x="333159" y="65303"/>
                  </a:lnTo>
                  <a:lnTo>
                    <a:pt x="333870" y="67081"/>
                  </a:lnTo>
                  <a:lnTo>
                    <a:pt x="333857" y="65303"/>
                  </a:lnTo>
                  <a:lnTo>
                    <a:pt x="334733" y="58953"/>
                  </a:lnTo>
                  <a:lnTo>
                    <a:pt x="332524" y="66446"/>
                  </a:lnTo>
                  <a:lnTo>
                    <a:pt x="332536" y="64414"/>
                  </a:lnTo>
                  <a:lnTo>
                    <a:pt x="332613" y="62382"/>
                  </a:lnTo>
                  <a:lnTo>
                    <a:pt x="332752" y="62128"/>
                  </a:lnTo>
                  <a:lnTo>
                    <a:pt x="332651" y="59715"/>
                  </a:lnTo>
                  <a:lnTo>
                    <a:pt x="331190" y="64414"/>
                  </a:lnTo>
                  <a:lnTo>
                    <a:pt x="330504" y="63792"/>
                  </a:lnTo>
                  <a:lnTo>
                    <a:pt x="330669" y="62763"/>
                  </a:lnTo>
                  <a:lnTo>
                    <a:pt x="329603" y="66192"/>
                  </a:lnTo>
                  <a:lnTo>
                    <a:pt x="328371" y="67132"/>
                  </a:lnTo>
                  <a:lnTo>
                    <a:pt x="327901" y="67589"/>
                  </a:lnTo>
                  <a:lnTo>
                    <a:pt x="327787" y="68224"/>
                  </a:lnTo>
                  <a:lnTo>
                    <a:pt x="326999" y="68859"/>
                  </a:lnTo>
                  <a:lnTo>
                    <a:pt x="326872" y="66700"/>
                  </a:lnTo>
                  <a:lnTo>
                    <a:pt x="326758" y="66192"/>
                  </a:lnTo>
                  <a:lnTo>
                    <a:pt x="326834" y="65303"/>
                  </a:lnTo>
                  <a:lnTo>
                    <a:pt x="327139" y="63144"/>
                  </a:lnTo>
                  <a:lnTo>
                    <a:pt x="327787" y="63144"/>
                  </a:lnTo>
                  <a:lnTo>
                    <a:pt x="328066" y="59461"/>
                  </a:lnTo>
                  <a:lnTo>
                    <a:pt x="326948" y="63144"/>
                  </a:lnTo>
                  <a:lnTo>
                    <a:pt x="326834" y="62763"/>
                  </a:lnTo>
                  <a:lnTo>
                    <a:pt x="326948" y="61239"/>
                  </a:lnTo>
                  <a:lnTo>
                    <a:pt x="327025" y="60858"/>
                  </a:lnTo>
                  <a:lnTo>
                    <a:pt x="325996" y="61239"/>
                  </a:lnTo>
                  <a:lnTo>
                    <a:pt x="325323" y="65303"/>
                  </a:lnTo>
                  <a:lnTo>
                    <a:pt x="324332" y="64795"/>
                  </a:lnTo>
                  <a:lnTo>
                    <a:pt x="324205" y="66192"/>
                  </a:lnTo>
                  <a:lnTo>
                    <a:pt x="323011" y="70002"/>
                  </a:lnTo>
                  <a:lnTo>
                    <a:pt x="323062" y="69748"/>
                  </a:lnTo>
                  <a:lnTo>
                    <a:pt x="323507" y="67208"/>
                  </a:lnTo>
                  <a:lnTo>
                    <a:pt x="323583" y="66827"/>
                  </a:lnTo>
                  <a:lnTo>
                    <a:pt x="323621" y="66573"/>
                  </a:lnTo>
                  <a:lnTo>
                    <a:pt x="324142" y="63652"/>
                  </a:lnTo>
                  <a:lnTo>
                    <a:pt x="323088" y="66573"/>
                  </a:lnTo>
                  <a:lnTo>
                    <a:pt x="323596" y="62509"/>
                  </a:lnTo>
                  <a:lnTo>
                    <a:pt x="321640" y="66192"/>
                  </a:lnTo>
                  <a:lnTo>
                    <a:pt x="320852" y="66827"/>
                  </a:lnTo>
                  <a:lnTo>
                    <a:pt x="321259" y="65455"/>
                  </a:lnTo>
                  <a:lnTo>
                    <a:pt x="320484" y="66827"/>
                  </a:lnTo>
                  <a:lnTo>
                    <a:pt x="319862" y="66611"/>
                  </a:lnTo>
                  <a:lnTo>
                    <a:pt x="319874" y="65938"/>
                  </a:lnTo>
                  <a:lnTo>
                    <a:pt x="319951" y="65557"/>
                  </a:lnTo>
                  <a:lnTo>
                    <a:pt x="320154" y="64414"/>
                  </a:lnTo>
                  <a:lnTo>
                    <a:pt x="320179" y="64287"/>
                  </a:lnTo>
                  <a:lnTo>
                    <a:pt x="321195" y="58699"/>
                  </a:lnTo>
                  <a:lnTo>
                    <a:pt x="318173" y="64287"/>
                  </a:lnTo>
                  <a:lnTo>
                    <a:pt x="318236" y="63525"/>
                  </a:lnTo>
                  <a:lnTo>
                    <a:pt x="318236" y="63398"/>
                  </a:lnTo>
                  <a:lnTo>
                    <a:pt x="318274" y="62890"/>
                  </a:lnTo>
                  <a:lnTo>
                    <a:pt x="318452" y="60731"/>
                  </a:lnTo>
                  <a:lnTo>
                    <a:pt x="318668" y="58064"/>
                  </a:lnTo>
                  <a:lnTo>
                    <a:pt x="316877" y="60731"/>
                  </a:lnTo>
                  <a:lnTo>
                    <a:pt x="316280" y="56413"/>
                  </a:lnTo>
                  <a:lnTo>
                    <a:pt x="314718" y="56667"/>
                  </a:lnTo>
                  <a:lnTo>
                    <a:pt x="314223" y="62890"/>
                  </a:lnTo>
                  <a:lnTo>
                    <a:pt x="314248" y="56667"/>
                  </a:lnTo>
                  <a:lnTo>
                    <a:pt x="314083" y="57734"/>
                  </a:lnTo>
                  <a:lnTo>
                    <a:pt x="313880" y="56553"/>
                  </a:lnTo>
                  <a:lnTo>
                    <a:pt x="313918" y="58788"/>
                  </a:lnTo>
                  <a:lnTo>
                    <a:pt x="313283" y="63017"/>
                  </a:lnTo>
                  <a:lnTo>
                    <a:pt x="312851" y="63398"/>
                  </a:lnTo>
                  <a:lnTo>
                    <a:pt x="312762" y="63017"/>
                  </a:lnTo>
                  <a:lnTo>
                    <a:pt x="312508" y="60477"/>
                  </a:lnTo>
                  <a:lnTo>
                    <a:pt x="312458" y="60096"/>
                  </a:lnTo>
                  <a:lnTo>
                    <a:pt x="312394" y="57048"/>
                  </a:lnTo>
                  <a:lnTo>
                    <a:pt x="312915" y="57556"/>
                  </a:lnTo>
                  <a:lnTo>
                    <a:pt x="312991" y="57048"/>
                  </a:lnTo>
                  <a:lnTo>
                    <a:pt x="313118" y="56159"/>
                  </a:lnTo>
                  <a:lnTo>
                    <a:pt x="312420" y="55524"/>
                  </a:lnTo>
                  <a:lnTo>
                    <a:pt x="312661" y="54889"/>
                  </a:lnTo>
                  <a:lnTo>
                    <a:pt x="313143" y="53619"/>
                  </a:lnTo>
                  <a:lnTo>
                    <a:pt x="313004" y="51587"/>
                  </a:lnTo>
                  <a:lnTo>
                    <a:pt x="312775" y="53492"/>
                  </a:lnTo>
                  <a:lnTo>
                    <a:pt x="312674" y="54000"/>
                  </a:lnTo>
                  <a:lnTo>
                    <a:pt x="312204" y="54889"/>
                  </a:lnTo>
                  <a:lnTo>
                    <a:pt x="311912" y="53873"/>
                  </a:lnTo>
                  <a:lnTo>
                    <a:pt x="311962" y="57048"/>
                  </a:lnTo>
                  <a:lnTo>
                    <a:pt x="310400" y="60096"/>
                  </a:lnTo>
                  <a:lnTo>
                    <a:pt x="310540" y="59334"/>
                  </a:lnTo>
                  <a:lnTo>
                    <a:pt x="310921" y="57302"/>
                  </a:lnTo>
                  <a:lnTo>
                    <a:pt x="311404" y="54635"/>
                  </a:lnTo>
                  <a:lnTo>
                    <a:pt x="311988" y="51460"/>
                  </a:lnTo>
                  <a:lnTo>
                    <a:pt x="310362" y="54635"/>
                  </a:lnTo>
                  <a:lnTo>
                    <a:pt x="310667" y="53746"/>
                  </a:lnTo>
                  <a:lnTo>
                    <a:pt x="311023" y="52730"/>
                  </a:lnTo>
                  <a:lnTo>
                    <a:pt x="310273" y="53746"/>
                  </a:lnTo>
                  <a:lnTo>
                    <a:pt x="308991" y="52349"/>
                  </a:lnTo>
                  <a:lnTo>
                    <a:pt x="307581" y="57302"/>
                  </a:lnTo>
                  <a:lnTo>
                    <a:pt x="307695" y="55524"/>
                  </a:lnTo>
                  <a:lnTo>
                    <a:pt x="307771" y="54762"/>
                  </a:lnTo>
                  <a:lnTo>
                    <a:pt x="308089" y="54381"/>
                  </a:lnTo>
                  <a:lnTo>
                    <a:pt x="306895" y="53365"/>
                  </a:lnTo>
                  <a:lnTo>
                    <a:pt x="304228" y="59334"/>
                  </a:lnTo>
                  <a:lnTo>
                    <a:pt x="304139" y="58826"/>
                  </a:lnTo>
                  <a:lnTo>
                    <a:pt x="303911" y="57302"/>
                  </a:lnTo>
                  <a:lnTo>
                    <a:pt x="303784" y="56540"/>
                  </a:lnTo>
                  <a:lnTo>
                    <a:pt x="303898" y="55270"/>
                  </a:lnTo>
                  <a:lnTo>
                    <a:pt x="304076" y="54508"/>
                  </a:lnTo>
                  <a:lnTo>
                    <a:pt x="303745" y="54889"/>
                  </a:lnTo>
                  <a:lnTo>
                    <a:pt x="303149" y="57302"/>
                  </a:lnTo>
                  <a:lnTo>
                    <a:pt x="303136" y="56667"/>
                  </a:lnTo>
                  <a:lnTo>
                    <a:pt x="303263" y="54889"/>
                  </a:lnTo>
                  <a:lnTo>
                    <a:pt x="303364" y="54508"/>
                  </a:lnTo>
                  <a:lnTo>
                    <a:pt x="303364" y="54000"/>
                  </a:lnTo>
                  <a:lnTo>
                    <a:pt x="302260" y="56667"/>
                  </a:lnTo>
                  <a:lnTo>
                    <a:pt x="302145" y="56032"/>
                  </a:lnTo>
                  <a:lnTo>
                    <a:pt x="302247" y="55143"/>
                  </a:lnTo>
                  <a:lnTo>
                    <a:pt x="302602" y="54127"/>
                  </a:lnTo>
                  <a:lnTo>
                    <a:pt x="302488" y="53619"/>
                  </a:lnTo>
                  <a:lnTo>
                    <a:pt x="301701" y="51714"/>
                  </a:lnTo>
                  <a:lnTo>
                    <a:pt x="299935" y="57937"/>
                  </a:lnTo>
                  <a:lnTo>
                    <a:pt x="298665" y="58826"/>
                  </a:lnTo>
                  <a:lnTo>
                    <a:pt x="298907" y="57429"/>
                  </a:lnTo>
                  <a:lnTo>
                    <a:pt x="299148" y="56032"/>
                  </a:lnTo>
                  <a:lnTo>
                    <a:pt x="299364" y="54762"/>
                  </a:lnTo>
                  <a:lnTo>
                    <a:pt x="299262" y="53873"/>
                  </a:lnTo>
                  <a:lnTo>
                    <a:pt x="298373" y="52006"/>
                  </a:lnTo>
                  <a:lnTo>
                    <a:pt x="298424" y="51079"/>
                  </a:lnTo>
                  <a:lnTo>
                    <a:pt x="297014" y="50317"/>
                  </a:lnTo>
                  <a:lnTo>
                    <a:pt x="295211" y="54508"/>
                  </a:lnTo>
                  <a:lnTo>
                    <a:pt x="293509" y="56032"/>
                  </a:lnTo>
                  <a:lnTo>
                    <a:pt x="293509" y="54381"/>
                  </a:lnTo>
                  <a:lnTo>
                    <a:pt x="293497" y="53492"/>
                  </a:lnTo>
                  <a:lnTo>
                    <a:pt x="293484" y="50952"/>
                  </a:lnTo>
                  <a:lnTo>
                    <a:pt x="290918" y="53492"/>
                  </a:lnTo>
                  <a:lnTo>
                    <a:pt x="290017" y="50444"/>
                  </a:lnTo>
                  <a:lnTo>
                    <a:pt x="290055" y="51396"/>
                  </a:lnTo>
                  <a:lnTo>
                    <a:pt x="289356" y="54000"/>
                  </a:lnTo>
                  <a:lnTo>
                    <a:pt x="289026" y="54381"/>
                  </a:lnTo>
                  <a:lnTo>
                    <a:pt x="288861" y="53492"/>
                  </a:lnTo>
                  <a:lnTo>
                    <a:pt x="287578" y="57429"/>
                  </a:lnTo>
                  <a:lnTo>
                    <a:pt x="287667" y="56921"/>
                  </a:lnTo>
                  <a:lnTo>
                    <a:pt x="287693" y="56794"/>
                  </a:lnTo>
                  <a:lnTo>
                    <a:pt x="287756" y="56413"/>
                  </a:lnTo>
                  <a:lnTo>
                    <a:pt x="287909" y="55651"/>
                  </a:lnTo>
                  <a:lnTo>
                    <a:pt x="287947" y="55397"/>
                  </a:lnTo>
                  <a:lnTo>
                    <a:pt x="288353" y="53238"/>
                  </a:lnTo>
                  <a:lnTo>
                    <a:pt x="288455" y="53365"/>
                  </a:lnTo>
                  <a:lnTo>
                    <a:pt x="288467" y="53238"/>
                  </a:lnTo>
                  <a:lnTo>
                    <a:pt x="288823" y="50190"/>
                  </a:lnTo>
                  <a:lnTo>
                    <a:pt x="288925" y="49301"/>
                  </a:lnTo>
                  <a:lnTo>
                    <a:pt x="288061" y="50190"/>
                  </a:lnTo>
                  <a:lnTo>
                    <a:pt x="287553" y="50063"/>
                  </a:lnTo>
                  <a:lnTo>
                    <a:pt x="286512" y="55397"/>
                  </a:lnTo>
                  <a:lnTo>
                    <a:pt x="286092" y="53238"/>
                  </a:lnTo>
                  <a:lnTo>
                    <a:pt x="285889" y="52222"/>
                  </a:lnTo>
                  <a:lnTo>
                    <a:pt x="284530" y="52603"/>
                  </a:lnTo>
                  <a:lnTo>
                    <a:pt x="283260" y="53238"/>
                  </a:lnTo>
                  <a:lnTo>
                    <a:pt x="283235" y="53111"/>
                  </a:lnTo>
                  <a:lnTo>
                    <a:pt x="282892" y="50571"/>
                  </a:lnTo>
                  <a:lnTo>
                    <a:pt x="282321" y="51841"/>
                  </a:lnTo>
                  <a:lnTo>
                    <a:pt x="281914" y="51841"/>
                  </a:lnTo>
                  <a:lnTo>
                    <a:pt x="281343" y="53111"/>
                  </a:lnTo>
                  <a:lnTo>
                    <a:pt x="281813" y="50571"/>
                  </a:lnTo>
                  <a:lnTo>
                    <a:pt x="281774" y="50063"/>
                  </a:lnTo>
                  <a:lnTo>
                    <a:pt x="281127" y="49301"/>
                  </a:lnTo>
                  <a:lnTo>
                    <a:pt x="280708" y="48793"/>
                  </a:lnTo>
                  <a:lnTo>
                    <a:pt x="279438" y="49301"/>
                  </a:lnTo>
                  <a:lnTo>
                    <a:pt x="280047" y="47269"/>
                  </a:lnTo>
                  <a:lnTo>
                    <a:pt x="279438" y="47015"/>
                  </a:lnTo>
                  <a:lnTo>
                    <a:pt x="277736" y="55524"/>
                  </a:lnTo>
                  <a:lnTo>
                    <a:pt x="277114" y="55651"/>
                  </a:lnTo>
                  <a:lnTo>
                    <a:pt x="277164" y="55270"/>
                  </a:lnTo>
                  <a:lnTo>
                    <a:pt x="277533" y="52603"/>
                  </a:lnTo>
                  <a:lnTo>
                    <a:pt x="277672" y="51587"/>
                  </a:lnTo>
                  <a:lnTo>
                    <a:pt x="277723" y="51206"/>
                  </a:lnTo>
                  <a:lnTo>
                    <a:pt x="276580" y="51206"/>
                  </a:lnTo>
                  <a:lnTo>
                    <a:pt x="276555" y="50952"/>
                  </a:lnTo>
                  <a:lnTo>
                    <a:pt x="276136" y="47142"/>
                  </a:lnTo>
                  <a:lnTo>
                    <a:pt x="274332" y="50952"/>
                  </a:lnTo>
                  <a:lnTo>
                    <a:pt x="274713" y="49047"/>
                  </a:lnTo>
                  <a:lnTo>
                    <a:pt x="274929" y="48920"/>
                  </a:lnTo>
                  <a:lnTo>
                    <a:pt x="274421" y="48666"/>
                  </a:lnTo>
                  <a:lnTo>
                    <a:pt x="274091" y="47650"/>
                  </a:lnTo>
                  <a:lnTo>
                    <a:pt x="273431" y="45618"/>
                  </a:lnTo>
                  <a:lnTo>
                    <a:pt x="273088" y="47929"/>
                  </a:lnTo>
                  <a:lnTo>
                    <a:pt x="271386" y="51206"/>
                  </a:lnTo>
                  <a:lnTo>
                    <a:pt x="270535" y="52603"/>
                  </a:lnTo>
                  <a:lnTo>
                    <a:pt x="271157" y="49809"/>
                  </a:lnTo>
                  <a:lnTo>
                    <a:pt x="269989" y="53365"/>
                  </a:lnTo>
                  <a:lnTo>
                    <a:pt x="269786" y="54381"/>
                  </a:lnTo>
                  <a:lnTo>
                    <a:pt x="268884" y="55270"/>
                  </a:lnTo>
                  <a:lnTo>
                    <a:pt x="268998" y="53746"/>
                  </a:lnTo>
                  <a:lnTo>
                    <a:pt x="269125" y="53111"/>
                  </a:lnTo>
                  <a:lnTo>
                    <a:pt x="268973" y="52095"/>
                  </a:lnTo>
                  <a:lnTo>
                    <a:pt x="268312" y="56413"/>
                  </a:lnTo>
                  <a:lnTo>
                    <a:pt x="267970" y="55016"/>
                  </a:lnTo>
                  <a:lnTo>
                    <a:pt x="268071" y="54254"/>
                  </a:lnTo>
                  <a:lnTo>
                    <a:pt x="268490" y="52984"/>
                  </a:lnTo>
                  <a:lnTo>
                    <a:pt x="267957" y="52603"/>
                  </a:lnTo>
                  <a:lnTo>
                    <a:pt x="267779" y="53746"/>
                  </a:lnTo>
                  <a:lnTo>
                    <a:pt x="267169" y="55524"/>
                  </a:lnTo>
                  <a:lnTo>
                    <a:pt x="266547" y="56794"/>
                  </a:lnTo>
                  <a:lnTo>
                    <a:pt x="266446" y="56286"/>
                  </a:lnTo>
                  <a:lnTo>
                    <a:pt x="266344" y="55778"/>
                  </a:lnTo>
                  <a:lnTo>
                    <a:pt x="266230" y="55143"/>
                  </a:lnTo>
                  <a:lnTo>
                    <a:pt x="266344" y="53492"/>
                  </a:lnTo>
                  <a:lnTo>
                    <a:pt x="266534" y="52222"/>
                  </a:lnTo>
                  <a:lnTo>
                    <a:pt x="266204" y="53619"/>
                  </a:lnTo>
                  <a:lnTo>
                    <a:pt x="265468" y="55778"/>
                  </a:lnTo>
                  <a:lnTo>
                    <a:pt x="265366" y="55397"/>
                  </a:lnTo>
                  <a:lnTo>
                    <a:pt x="265455" y="53873"/>
                  </a:lnTo>
                  <a:lnTo>
                    <a:pt x="265658" y="53365"/>
                  </a:lnTo>
                  <a:lnTo>
                    <a:pt x="265557" y="52476"/>
                  </a:lnTo>
                  <a:lnTo>
                    <a:pt x="265480" y="52222"/>
                  </a:lnTo>
                  <a:lnTo>
                    <a:pt x="265188" y="51219"/>
                  </a:lnTo>
                  <a:lnTo>
                    <a:pt x="265150" y="51396"/>
                  </a:lnTo>
                  <a:lnTo>
                    <a:pt x="265150" y="51168"/>
                  </a:lnTo>
                  <a:lnTo>
                    <a:pt x="265493" y="49555"/>
                  </a:lnTo>
                  <a:lnTo>
                    <a:pt x="264947" y="49047"/>
                  </a:lnTo>
                  <a:lnTo>
                    <a:pt x="266103" y="45491"/>
                  </a:lnTo>
                  <a:lnTo>
                    <a:pt x="264947" y="48158"/>
                  </a:lnTo>
                  <a:lnTo>
                    <a:pt x="264896" y="48298"/>
                  </a:lnTo>
                  <a:lnTo>
                    <a:pt x="264896" y="52006"/>
                  </a:lnTo>
                  <a:lnTo>
                    <a:pt x="263715" y="56286"/>
                  </a:lnTo>
                  <a:lnTo>
                    <a:pt x="263575" y="54000"/>
                  </a:lnTo>
                  <a:lnTo>
                    <a:pt x="263753" y="51587"/>
                  </a:lnTo>
                  <a:lnTo>
                    <a:pt x="264502" y="51841"/>
                  </a:lnTo>
                  <a:lnTo>
                    <a:pt x="264896" y="52006"/>
                  </a:lnTo>
                  <a:lnTo>
                    <a:pt x="264896" y="48298"/>
                  </a:lnTo>
                  <a:lnTo>
                    <a:pt x="263601" y="51587"/>
                  </a:lnTo>
                  <a:lnTo>
                    <a:pt x="263499" y="51206"/>
                  </a:lnTo>
                  <a:lnTo>
                    <a:pt x="263334" y="50571"/>
                  </a:lnTo>
                  <a:lnTo>
                    <a:pt x="263258" y="49936"/>
                  </a:lnTo>
                  <a:lnTo>
                    <a:pt x="263321" y="49301"/>
                  </a:lnTo>
                  <a:lnTo>
                    <a:pt x="263347" y="48666"/>
                  </a:lnTo>
                  <a:lnTo>
                    <a:pt x="263169" y="48920"/>
                  </a:lnTo>
                  <a:lnTo>
                    <a:pt x="262978" y="49301"/>
                  </a:lnTo>
                  <a:lnTo>
                    <a:pt x="262940" y="49174"/>
                  </a:lnTo>
                  <a:lnTo>
                    <a:pt x="262788" y="48539"/>
                  </a:lnTo>
                  <a:lnTo>
                    <a:pt x="262610" y="48539"/>
                  </a:lnTo>
                  <a:lnTo>
                    <a:pt x="262801" y="47269"/>
                  </a:lnTo>
                  <a:lnTo>
                    <a:pt x="262813" y="47142"/>
                  </a:lnTo>
                  <a:lnTo>
                    <a:pt x="262940" y="46253"/>
                  </a:lnTo>
                  <a:lnTo>
                    <a:pt x="262648" y="46570"/>
                  </a:lnTo>
                  <a:lnTo>
                    <a:pt x="262648" y="47269"/>
                  </a:lnTo>
                  <a:lnTo>
                    <a:pt x="262521" y="48539"/>
                  </a:lnTo>
                  <a:lnTo>
                    <a:pt x="262293" y="48666"/>
                  </a:lnTo>
                  <a:lnTo>
                    <a:pt x="262102" y="48793"/>
                  </a:lnTo>
                  <a:lnTo>
                    <a:pt x="262013" y="49174"/>
                  </a:lnTo>
                  <a:lnTo>
                    <a:pt x="262356" y="47650"/>
                  </a:lnTo>
                  <a:lnTo>
                    <a:pt x="262648" y="47269"/>
                  </a:lnTo>
                  <a:lnTo>
                    <a:pt x="262648" y="46570"/>
                  </a:lnTo>
                  <a:lnTo>
                    <a:pt x="262115" y="47142"/>
                  </a:lnTo>
                  <a:lnTo>
                    <a:pt x="261823" y="47015"/>
                  </a:lnTo>
                  <a:lnTo>
                    <a:pt x="261327" y="49936"/>
                  </a:lnTo>
                  <a:lnTo>
                    <a:pt x="261010" y="49428"/>
                  </a:lnTo>
                  <a:lnTo>
                    <a:pt x="260959" y="51574"/>
                  </a:lnTo>
                  <a:lnTo>
                    <a:pt x="261239" y="51460"/>
                  </a:lnTo>
                  <a:lnTo>
                    <a:pt x="261175" y="52222"/>
                  </a:lnTo>
                  <a:lnTo>
                    <a:pt x="261416" y="51346"/>
                  </a:lnTo>
                  <a:lnTo>
                    <a:pt x="262216" y="51333"/>
                  </a:lnTo>
                  <a:lnTo>
                    <a:pt x="261454" y="53390"/>
                  </a:lnTo>
                  <a:lnTo>
                    <a:pt x="261454" y="68224"/>
                  </a:lnTo>
                  <a:lnTo>
                    <a:pt x="261315" y="68097"/>
                  </a:lnTo>
                  <a:lnTo>
                    <a:pt x="261112" y="67970"/>
                  </a:lnTo>
                  <a:lnTo>
                    <a:pt x="260908" y="67970"/>
                  </a:lnTo>
                  <a:lnTo>
                    <a:pt x="261023" y="67081"/>
                  </a:lnTo>
                  <a:lnTo>
                    <a:pt x="261188" y="66319"/>
                  </a:lnTo>
                  <a:lnTo>
                    <a:pt x="261277" y="65938"/>
                  </a:lnTo>
                  <a:lnTo>
                    <a:pt x="261327" y="67081"/>
                  </a:lnTo>
                  <a:lnTo>
                    <a:pt x="261454" y="68224"/>
                  </a:lnTo>
                  <a:lnTo>
                    <a:pt x="261454" y="53390"/>
                  </a:lnTo>
                  <a:lnTo>
                    <a:pt x="261226" y="54000"/>
                  </a:lnTo>
                  <a:lnTo>
                    <a:pt x="261175" y="52235"/>
                  </a:lnTo>
                  <a:lnTo>
                    <a:pt x="260134" y="56045"/>
                  </a:lnTo>
                  <a:lnTo>
                    <a:pt x="260134" y="67970"/>
                  </a:lnTo>
                  <a:lnTo>
                    <a:pt x="260134" y="68097"/>
                  </a:lnTo>
                  <a:lnTo>
                    <a:pt x="259778" y="68224"/>
                  </a:lnTo>
                  <a:lnTo>
                    <a:pt x="260134" y="67970"/>
                  </a:lnTo>
                  <a:lnTo>
                    <a:pt x="260134" y="56045"/>
                  </a:lnTo>
                  <a:lnTo>
                    <a:pt x="259892" y="56921"/>
                  </a:lnTo>
                  <a:lnTo>
                    <a:pt x="260019" y="55143"/>
                  </a:lnTo>
                  <a:lnTo>
                    <a:pt x="260057" y="54635"/>
                  </a:lnTo>
                  <a:lnTo>
                    <a:pt x="260184" y="52984"/>
                  </a:lnTo>
                  <a:lnTo>
                    <a:pt x="260070" y="52006"/>
                  </a:lnTo>
                  <a:lnTo>
                    <a:pt x="259829" y="50698"/>
                  </a:lnTo>
                  <a:lnTo>
                    <a:pt x="259918" y="49428"/>
                  </a:lnTo>
                  <a:lnTo>
                    <a:pt x="260134" y="47904"/>
                  </a:lnTo>
                  <a:lnTo>
                    <a:pt x="258889" y="49428"/>
                  </a:lnTo>
                  <a:lnTo>
                    <a:pt x="257721" y="48666"/>
                  </a:lnTo>
                  <a:lnTo>
                    <a:pt x="256146" y="53873"/>
                  </a:lnTo>
                  <a:lnTo>
                    <a:pt x="255714" y="54635"/>
                  </a:lnTo>
                  <a:lnTo>
                    <a:pt x="255752" y="54381"/>
                  </a:lnTo>
                  <a:lnTo>
                    <a:pt x="255981" y="52984"/>
                  </a:lnTo>
                  <a:lnTo>
                    <a:pt x="256108" y="52006"/>
                  </a:lnTo>
                  <a:lnTo>
                    <a:pt x="256006" y="51714"/>
                  </a:lnTo>
                  <a:lnTo>
                    <a:pt x="255409" y="50952"/>
                  </a:lnTo>
                  <a:lnTo>
                    <a:pt x="255117" y="50571"/>
                  </a:lnTo>
                  <a:lnTo>
                    <a:pt x="255003" y="51104"/>
                  </a:lnTo>
                  <a:lnTo>
                    <a:pt x="254939" y="51396"/>
                  </a:lnTo>
                  <a:lnTo>
                    <a:pt x="254292" y="54381"/>
                  </a:lnTo>
                  <a:lnTo>
                    <a:pt x="254152" y="53746"/>
                  </a:lnTo>
                  <a:lnTo>
                    <a:pt x="253936" y="52730"/>
                  </a:lnTo>
                  <a:lnTo>
                    <a:pt x="254012" y="52476"/>
                  </a:lnTo>
                  <a:lnTo>
                    <a:pt x="254876" y="51460"/>
                  </a:lnTo>
                  <a:lnTo>
                    <a:pt x="255003" y="51104"/>
                  </a:lnTo>
                  <a:lnTo>
                    <a:pt x="254266" y="51460"/>
                  </a:lnTo>
                  <a:lnTo>
                    <a:pt x="254495" y="50698"/>
                  </a:lnTo>
                  <a:lnTo>
                    <a:pt x="254406" y="50063"/>
                  </a:lnTo>
                  <a:lnTo>
                    <a:pt x="253542" y="48920"/>
                  </a:lnTo>
                  <a:lnTo>
                    <a:pt x="250215" y="53746"/>
                  </a:lnTo>
                  <a:lnTo>
                    <a:pt x="249796" y="52730"/>
                  </a:lnTo>
                  <a:lnTo>
                    <a:pt x="249224" y="51333"/>
                  </a:lnTo>
                  <a:lnTo>
                    <a:pt x="249224" y="52730"/>
                  </a:lnTo>
                  <a:lnTo>
                    <a:pt x="247548" y="48920"/>
                  </a:lnTo>
                  <a:lnTo>
                    <a:pt x="243852" y="55143"/>
                  </a:lnTo>
                  <a:lnTo>
                    <a:pt x="243243" y="52349"/>
                  </a:lnTo>
                  <a:lnTo>
                    <a:pt x="242608" y="49428"/>
                  </a:lnTo>
                  <a:lnTo>
                    <a:pt x="242138" y="48158"/>
                  </a:lnTo>
                  <a:lnTo>
                    <a:pt x="241681" y="50317"/>
                  </a:lnTo>
                  <a:lnTo>
                    <a:pt x="241579" y="50698"/>
                  </a:lnTo>
                  <a:lnTo>
                    <a:pt x="240868" y="52349"/>
                  </a:lnTo>
                  <a:lnTo>
                    <a:pt x="241312" y="49174"/>
                  </a:lnTo>
                  <a:lnTo>
                    <a:pt x="239966" y="52730"/>
                  </a:lnTo>
                  <a:lnTo>
                    <a:pt x="238493" y="55143"/>
                  </a:lnTo>
                  <a:lnTo>
                    <a:pt x="238785" y="52730"/>
                  </a:lnTo>
                  <a:lnTo>
                    <a:pt x="238912" y="51714"/>
                  </a:lnTo>
                  <a:lnTo>
                    <a:pt x="239737" y="44856"/>
                  </a:lnTo>
                  <a:lnTo>
                    <a:pt x="237642" y="49428"/>
                  </a:lnTo>
                  <a:lnTo>
                    <a:pt x="237566" y="49682"/>
                  </a:lnTo>
                  <a:lnTo>
                    <a:pt x="237350" y="51714"/>
                  </a:lnTo>
                  <a:lnTo>
                    <a:pt x="236982" y="51206"/>
                  </a:lnTo>
                  <a:lnTo>
                    <a:pt x="235724" y="52730"/>
                  </a:lnTo>
                  <a:lnTo>
                    <a:pt x="235686" y="52476"/>
                  </a:lnTo>
                  <a:lnTo>
                    <a:pt x="235699" y="52349"/>
                  </a:lnTo>
                  <a:lnTo>
                    <a:pt x="235800" y="50952"/>
                  </a:lnTo>
                  <a:lnTo>
                    <a:pt x="236029" y="49682"/>
                  </a:lnTo>
                  <a:lnTo>
                    <a:pt x="234429" y="52349"/>
                  </a:lnTo>
                  <a:lnTo>
                    <a:pt x="233857" y="51079"/>
                  </a:lnTo>
                  <a:lnTo>
                    <a:pt x="233959" y="50571"/>
                  </a:lnTo>
                  <a:lnTo>
                    <a:pt x="235800" y="45872"/>
                  </a:lnTo>
                  <a:lnTo>
                    <a:pt x="234645" y="45364"/>
                  </a:lnTo>
                  <a:lnTo>
                    <a:pt x="234073" y="45872"/>
                  </a:lnTo>
                  <a:lnTo>
                    <a:pt x="232549" y="49682"/>
                  </a:lnTo>
                  <a:lnTo>
                    <a:pt x="232422" y="50977"/>
                  </a:lnTo>
                  <a:lnTo>
                    <a:pt x="232562" y="51079"/>
                  </a:lnTo>
                  <a:lnTo>
                    <a:pt x="232625" y="52349"/>
                  </a:lnTo>
                  <a:lnTo>
                    <a:pt x="232410" y="53619"/>
                  </a:lnTo>
                  <a:lnTo>
                    <a:pt x="232283" y="53873"/>
                  </a:lnTo>
                  <a:lnTo>
                    <a:pt x="231800" y="54508"/>
                  </a:lnTo>
                  <a:lnTo>
                    <a:pt x="230771" y="59334"/>
                  </a:lnTo>
                  <a:lnTo>
                    <a:pt x="229755" y="63271"/>
                  </a:lnTo>
                  <a:lnTo>
                    <a:pt x="229654" y="65303"/>
                  </a:lnTo>
                  <a:lnTo>
                    <a:pt x="229908" y="67589"/>
                  </a:lnTo>
                  <a:lnTo>
                    <a:pt x="231190" y="64795"/>
                  </a:lnTo>
                  <a:lnTo>
                    <a:pt x="230962" y="67208"/>
                  </a:lnTo>
                  <a:lnTo>
                    <a:pt x="230339" y="67208"/>
                  </a:lnTo>
                  <a:lnTo>
                    <a:pt x="230276" y="69494"/>
                  </a:lnTo>
                  <a:lnTo>
                    <a:pt x="230847" y="67589"/>
                  </a:lnTo>
                  <a:lnTo>
                    <a:pt x="230987" y="67208"/>
                  </a:lnTo>
                  <a:lnTo>
                    <a:pt x="231343" y="66319"/>
                  </a:lnTo>
                  <a:lnTo>
                    <a:pt x="231279" y="66827"/>
                  </a:lnTo>
                  <a:lnTo>
                    <a:pt x="231152" y="68859"/>
                  </a:lnTo>
                  <a:lnTo>
                    <a:pt x="232054" y="66319"/>
                  </a:lnTo>
                  <a:lnTo>
                    <a:pt x="232359" y="65455"/>
                  </a:lnTo>
                  <a:lnTo>
                    <a:pt x="232460" y="64922"/>
                  </a:lnTo>
                  <a:lnTo>
                    <a:pt x="232549" y="64795"/>
                  </a:lnTo>
                  <a:lnTo>
                    <a:pt x="232651" y="64630"/>
                  </a:lnTo>
                  <a:lnTo>
                    <a:pt x="232727" y="64414"/>
                  </a:lnTo>
                  <a:lnTo>
                    <a:pt x="232714" y="64541"/>
                  </a:lnTo>
                  <a:lnTo>
                    <a:pt x="232791" y="64414"/>
                  </a:lnTo>
                  <a:lnTo>
                    <a:pt x="233273" y="63652"/>
                  </a:lnTo>
                  <a:lnTo>
                    <a:pt x="233133" y="66065"/>
                  </a:lnTo>
                  <a:lnTo>
                    <a:pt x="232752" y="67589"/>
                  </a:lnTo>
                  <a:lnTo>
                    <a:pt x="233502" y="65811"/>
                  </a:lnTo>
                  <a:lnTo>
                    <a:pt x="233413" y="66522"/>
                  </a:lnTo>
                  <a:lnTo>
                    <a:pt x="233286" y="67246"/>
                  </a:lnTo>
                  <a:lnTo>
                    <a:pt x="233159" y="67640"/>
                  </a:lnTo>
                  <a:lnTo>
                    <a:pt x="233476" y="66954"/>
                  </a:lnTo>
                  <a:lnTo>
                    <a:pt x="233895" y="67843"/>
                  </a:lnTo>
                  <a:lnTo>
                    <a:pt x="234137" y="66954"/>
                  </a:lnTo>
                  <a:lnTo>
                    <a:pt x="234467" y="65811"/>
                  </a:lnTo>
                  <a:lnTo>
                    <a:pt x="234569" y="65430"/>
                  </a:lnTo>
                  <a:lnTo>
                    <a:pt x="234403" y="68097"/>
                  </a:lnTo>
                  <a:lnTo>
                    <a:pt x="235661" y="65430"/>
                  </a:lnTo>
                  <a:lnTo>
                    <a:pt x="235902" y="64922"/>
                  </a:lnTo>
                  <a:lnTo>
                    <a:pt x="235000" y="69367"/>
                  </a:lnTo>
                  <a:lnTo>
                    <a:pt x="235318" y="68351"/>
                  </a:lnTo>
                  <a:lnTo>
                    <a:pt x="236296" y="65938"/>
                  </a:lnTo>
                  <a:lnTo>
                    <a:pt x="236651" y="65811"/>
                  </a:lnTo>
                  <a:lnTo>
                    <a:pt x="235038" y="71145"/>
                  </a:lnTo>
                  <a:lnTo>
                    <a:pt x="237820" y="66319"/>
                  </a:lnTo>
                  <a:lnTo>
                    <a:pt x="236550" y="72161"/>
                  </a:lnTo>
                  <a:lnTo>
                    <a:pt x="237921" y="67335"/>
                  </a:lnTo>
                  <a:lnTo>
                    <a:pt x="238556" y="70256"/>
                  </a:lnTo>
                  <a:lnTo>
                    <a:pt x="239852" y="67589"/>
                  </a:lnTo>
                  <a:lnTo>
                    <a:pt x="239712" y="68097"/>
                  </a:lnTo>
                  <a:lnTo>
                    <a:pt x="239598" y="68732"/>
                  </a:lnTo>
                  <a:lnTo>
                    <a:pt x="239725" y="68859"/>
                  </a:lnTo>
                  <a:lnTo>
                    <a:pt x="239801" y="71526"/>
                  </a:lnTo>
                  <a:lnTo>
                    <a:pt x="240601" y="67589"/>
                  </a:lnTo>
                  <a:lnTo>
                    <a:pt x="240690" y="67411"/>
                  </a:lnTo>
                  <a:lnTo>
                    <a:pt x="241477" y="66700"/>
                  </a:lnTo>
                  <a:lnTo>
                    <a:pt x="241604" y="66319"/>
                  </a:lnTo>
                  <a:lnTo>
                    <a:pt x="241769" y="65811"/>
                  </a:lnTo>
                  <a:lnTo>
                    <a:pt x="242062" y="64922"/>
                  </a:lnTo>
                  <a:lnTo>
                    <a:pt x="242316" y="64160"/>
                  </a:lnTo>
                  <a:lnTo>
                    <a:pt x="242112" y="68224"/>
                  </a:lnTo>
                  <a:lnTo>
                    <a:pt x="241096" y="68859"/>
                  </a:lnTo>
                  <a:lnTo>
                    <a:pt x="240563" y="72669"/>
                  </a:lnTo>
                  <a:lnTo>
                    <a:pt x="241160" y="69367"/>
                  </a:lnTo>
                  <a:lnTo>
                    <a:pt x="242112" y="69621"/>
                  </a:lnTo>
                  <a:lnTo>
                    <a:pt x="242138" y="69367"/>
                  </a:lnTo>
                  <a:lnTo>
                    <a:pt x="242443" y="66827"/>
                  </a:lnTo>
                  <a:lnTo>
                    <a:pt x="242404" y="69240"/>
                  </a:lnTo>
                  <a:lnTo>
                    <a:pt x="242150" y="71399"/>
                  </a:lnTo>
                  <a:lnTo>
                    <a:pt x="242849" y="67970"/>
                  </a:lnTo>
                  <a:lnTo>
                    <a:pt x="243078" y="66827"/>
                  </a:lnTo>
                  <a:lnTo>
                    <a:pt x="243179" y="66319"/>
                  </a:lnTo>
                  <a:lnTo>
                    <a:pt x="242709" y="70637"/>
                  </a:lnTo>
                  <a:lnTo>
                    <a:pt x="243624" y="67589"/>
                  </a:lnTo>
                  <a:lnTo>
                    <a:pt x="243700" y="70256"/>
                  </a:lnTo>
                  <a:lnTo>
                    <a:pt x="242900" y="72288"/>
                  </a:lnTo>
                  <a:lnTo>
                    <a:pt x="243827" y="70891"/>
                  </a:lnTo>
                  <a:lnTo>
                    <a:pt x="243840" y="71716"/>
                  </a:lnTo>
                  <a:lnTo>
                    <a:pt x="243916" y="70891"/>
                  </a:lnTo>
                  <a:lnTo>
                    <a:pt x="244017" y="70256"/>
                  </a:lnTo>
                  <a:lnTo>
                    <a:pt x="244513" y="68351"/>
                  </a:lnTo>
                  <a:lnTo>
                    <a:pt x="245364" y="67589"/>
                  </a:lnTo>
                  <a:lnTo>
                    <a:pt x="245516" y="67462"/>
                  </a:lnTo>
                  <a:lnTo>
                    <a:pt x="244373" y="71145"/>
                  </a:lnTo>
                  <a:lnTo>
                    <a:pt x="244259" y="73177"/>
                  </a:lnTo>
                  <a:lnTo>
                    <a:pt x="244932" y="72288"/>
                  </a:lnTo>
                  <a:lnTo>
                    <a:pt x="245986" y="68859"/>
                  </a:lnTo>
                  <a:lnTo>
                    <a:pt x="246151" y="68986"/>
                  </a:lnTo>
                  <a:lnTo>
                    <a:pt x="246227" y="69989"/>
                  </a:lnTo>
                  <a:lnTo>
                    <a:pt x="246011" y="70764"/>
                  </a:lnTo>
                  <a:lnTo>
                    <a:pt x="246697" y="68859"/>
                  </a:lnTo>
                  <a:lnTo>
                    <a:pt x="247116" y="67716"/>
                  </a:lnTo>
                  <a:lnTo>
                    <a:pt x="247611" y="70764"/>
                  </a:lnTo>
                  <a:lnTo>
                    <a:pt x="248704" y="67716"/>
                  </a:lnTo>
                  <a:lnTo>
                    <a:pt x="248805" y="67462"/>
                  </a:lnTo>
                  <a:lnTo>
                    <a:pt x="248920" y="67132"/>
                  </a:lnTo>
                  <a:lnTo>
                    <a:pt x="248843" y="68097"/>
                  </a:lnTo>
                  <a:lnTo>
                    <a:pt x="248970" y="67081"/>
                  </a:lnTo>
                  <a:lnTo>
                    <a:pt x="249072" y="66319"/>
                  </a:lnTo>
                  <a:lnTo>
                    <a:pt x="249440" y="64160"/>
                  </a:lnTo>
                  <a:lnTo>
                    <a:pt x="249555" y="63652"/>
                  </a:lnTo>
                  <a:lnTo>
                    <a:pt x="249720" y="62890"/>
                  </a:lnTo>
                  <a:lnTo>
                    <a:pt x="250024" y="62890"/>
                  </a:lnTo>
                  <a:lnTo>
                    <a:pt x="250723" y="60477"/>
                  </a:lnTo>
                  <a:lnTo>
                    <a:pt x="250355" y="63017"/>
                  </a:lnTo>
                  <a:lnTo>
                    <a:pt x="250190" y="62890"/>
                  </a:lnTo>
                  <a:lnTo>
                    <a:pt x="249999" y="63906"/>
                  </a:lnTo>
                  <a:lnTo>
                    <a:pt x="249758" y="64668"/>
                  </a:lnTo>
                  <a:lnTo>
                    <a:pt x="250278" y="63652"/>
                  </a:lnTo>
                  <a:lnTo>
                    <a:pt x="249999" y="66332"/>
                  </a:lnTo>
                  <a:lnTo>
                    <a:pt x="250113" y="66065"/>
                  </a:lnTo>
                  <a:lnTo>
                    <a:pt x="250190" y="65684"/>
                  </a:lnTo>
                  <a:lnTo>
                    <a:pt x="250228" y="65811"/>
                  </a:lnTo>
                  <a:lnTo>
                    <a:pt x="250278" y="65684"/>
                  </a:lnTo>
                  <a:lnTo>
                    <a:pt x="251167" y="63652"/>
                  </a:lnTo>
                  <a:lnTo>
                    <a:pt x="251218" y="63525"/>
                  </a:lnTo>
                  <a:lnTo>
                    <a:pt x="251307" y="63906"/>
                  </a:lnTo>
                  <a:lnTo>
                    <a:pt x="251421" y="65176"/>
                  </a:lnTo>
                  <a:lnTo>
                    <a:pt x="250952" y="68224"/>
                  </a:lnTo>
                  <a:lnTo>
                    <a:pt x="250228" y="65811"/>
                  </a:lnTo>
                  <a:lnTo>
                    <a:pt x="250240" y="68859"/>
                  </a:lnTo>
                  <a:lnTo>
                    <a:pt x="249758" y="67462"/>
                  </a:lnTo>
                  <a:lnTo>
                    <a:pt x="249288" y="73050"/>
                  </a:lnTo>
                  <a:lnTo>
                    <a:pt x="249377" y="67157"/>
                  </a:lnTo>
                  <a:lnTo>
                    <a:pt x="249008" y="70891"/>
                  </a:lnTo>
                  <a:lnTo>
                    <a:pt x="248881" y="73050"/>
                  </a:lnTo>
                  <a:lnTo>
                    <a:pt x="249555" y="74066"/>
                  </a:lnTo>
                  <a:lnTo>
                    <a:pt x="249796" y="73050"/>
                  </a:lnTo>
                  <a:lnTo>
                    <a:pt x="250190" y="71399"/>
                  </a:lnTo>
                  <a:lnTo>
                    <a:pt x="250952" y="72542"/>
                  </a:lnTo>
                  <a:lnTo>
                    <a:pt x="251307" y="71399"/>
                  </a:lnTo>
                  <a:lnTo>
                    <a:pt x="251421" y="71018"/>
                  </a:lnTo>
                  <a:lnTo>
                    <a:pt x="251536" y="69240"/>
                  </a:lnTo>
                  <a:lnTo>
                    <a:pt x="251650" y="68859"/>
                  </a:lnTo>
                  <a:lnTo>
                    <a:pt x="251841" y="68224"/>
                  </a:lnTo>
                  <a:lnTo>
                    <a:pt x="251955" y="67843"/>
                  </a:lnTo>
                  <a:lnTo>
                    <a:pt x="252069" y="67589"/>
                  </a:lnTo>
                  <a:lnTo>
                    <a:pt x="254000" y="64414"/>
                  </a:lnTo>
                  <a:lnTo>
                    <a:pt x="251434" y="76733"/>
                  </a:lnTo>
                  <a:lnTo>
                    <a:pt x="253276" y="72161"/>
                  </a:lnTo>
                  <a:lnTo>
                    <a:pt x="253974" y="69875"/>
                  </a:lnTo>
                  <a:lnTo>
                    <a:pt x="254889" y="65557"/>
                  </a:lnTo>
                  <a:lnTo>
                    <a:pt x="254952" y="66065"/>
                  </a:lnTo>
                  <a:lnTo>
                    <a:pt x="255079" y="68351"/>
                  </a:lnTo>
                  <a:lnTo>
                    <a:pt x="254203" y="71907"/>
                  </a:lnTo>
                  <a:lnTo>
                    <a:pt x="255041" y="72415"/>
                  </a:lnTo>
                  <a:lnTo>
                    <a:pt x="255282" y="70256"/>
                  </a:lnTo>
                  <a:lnTo>
                    <a:pt x="255778" y="66319"/>
                  </a:lnTo>
                  <a:lnTo>
                    <a:pt x="256171" y="68681"/>
                  </a:lnTo>
                  <a:lnTo>
                    <a:pt x="256679" y="68732"/>
                  </a:lnTo>
                  <a:lnTo>
                    <a:pt x="256120" y="72161"/>
                  </a:lnTo>
                  <a:lnTo>
                    <a:pt x="257213" y="71780"/>
                  </a:lnTo>
                  <a:lnTo>
                    <a:pt x="258762" y="69494"/>
                  </a:lnTo>
                  <a:lnTo>
                    <a:pt x="259956" y="68986"/>
                  </a:lnTo>
                  <a:lnTo>
                    <a:pt x="259727" y="69875"/>
                  </a:lnTo>
                  <a:lnTo>
                    <a:pt x="259486" y="70637"/>
                  </a:lnTo>
                  <a:lnTo>
                    <a:pt x="259372" y="72161"/>
                  </a:lnTo>
                  <a:lnTo>
                    <a:pt x="261073" y="70637"/>
                  </a:lnTo>
                  <a:lnTo>
                    <a:pt x="263182" y="75463"/>
                  </a:lnTo>
                  <a:lnTo>
                    <a:pt x="264236" y="72542"/>
                  </a:lnTo>
                  <a:lnTo>
                    <a:pt x="264807" y="71399"/>
                  </a:lnTo>
                  <a:lnTo>
                    <a:pt x="265150" y="71272"/>
                  </a:lnTo>
                  <a:lnTo>
                    <a:pt x="264947" y="72669"/>
                  </a:lnTo>
                  <a:lnTo>
                    <a:pt x="264820" y="73304"/>
                  </a:lnTo>
                  <a:lnTo>
                    <a:pt x="264528" y="74066"/>
                  </a:lnTo>
                  <a:lnTo>
                    <a:pt x="265938" y="71615"/>
                  </a:lnTo>
                  <a:lnTo>
                    <a:pt x="266217" y="71272"/>
                  </a:lnTo>
                  <a:lnTo>
                    <a:pt x="266750" y="70637"/>
                  </a:lnTo>
                  <a:lnTo>
                    <a:pt x="268122" y="68986"/>
                  </a:lnTo>
                  <a:lnTo>
                    <a:pt x="268312" y="70764"/>
                  </a:lnTo>
                  <a:lnTo>
                    <a:pt x="268439" y="72542"/>
                  </a:lnTo>
                  <a:lnTo>
                    <a:pt x="268351" y="72745"/>
                  </a:lnTo>
                  <a:lnTo>
                    <a:pt x="268249" y="73431"/>
                  </a:lnTo>
                  <a:lnTo>
                    <a:pt x="268681" y="74574"/>
                  </a:lnTo>
                  <a:lnTo>
                    <a:pt x="269760" y="68986"/>
                  </a:lnTo>
                  <a:lnTo>
                    <a:pt x="269824" y="68605"/>
                  </a:lnTo>
                  <a:lnTo>
                    <a:pt x="269900" y="68224"/>
                  </a:lnTo>
                  <a:lnTo>
                    <a:pt x="270103" y="67208"/>
                  </a:lnTo>
                  <a:lnTo>
                    <a:pt x="270167" y="70764"/>
                  </a:lnTo>
                  <a:lnTo>
                    <a:pt x="271437" y="72161"/>
                  </a:lnTo>
                  <a:lnTo>
                    <a:pt x="273735" y="69748"/>
                  </a:lnTo>
                  <a:lnTo>
                    <a:pt x="274154" y="74447"/>
                  </a:lnTo>
                  <a:lnTo>
                    <a:pt x="275170" y="70129"/>
                  </a:lnTo>
                  <a:lnTo>
                    <a:pt x="275412" y="76733"/>
                  </a:lnTo>
                  <a:lnTo>
                    <a:pt x="276593" y="70637"/>
                  </a:lnTo>
                  <a:lnTo>
                    <a:pt x="276745" y="71907"/>
                  </a:lnTo>
                  <a:lnTo>
                    <a:pt x="276872" y="74066"/>
                  </a:lnTo>
                  <a:lnTo>
                    <a:pt x="276758" y="74320"/>
                  </a:lnTo>
                  <a:lnTo>
                    <a:pt x="276644" y="75082"/>
                  </a:lnTo>
                  <a:lnTo>
                    <a:pt x="277469" y="77114"/>
                  </a:lnTo>
                  <a:lnTo>
                    <a:pt x="277774" y="77368"/>
                  </a:lnTo>
                  <a:lnTo>
                    <a:pt x="278663" y="73431"/>
                  </a:lnTo>
                  <a:lnTo>
                    <a:pt x="279209" y="72796"/>
                  </a:lnTo>
                  <a:lnTo>
                    <a:pt x="278663" y="75946"/>
                  </a:lnTo>
                  <a:lnTo>
                    <a:pt x="279831" y="72796"/>
                  </a:lnTo>
                  <a:lnTo>
                    <a:pt x="279463" y="76606"/>
                  </a:lnTo>
                  <a:lnTo>
                    <a:pt x="279920" y="75971"/>
                  </a:lnTo>
                  <a:lnTo>
                    <a:pt x="280035" y="73812"/>
                  </a:lnTo>
                  <a:lnTo>
                    <a:pt x="280111" y="73431"/>
                  </a:lnTo>
                  <a:lnTo>
                    <a:pt x="280543" y="72796"/>
                  </a:lnTo>
                  <a:lnTo>
                    <a:pt x="280987" y="72161"/>
                  </a:lnTo>
                  <a:lnTo>
                    <a:pt x="281114" y="73939"/>
                  </a:lnTo>
                  <a:lnTo>
                    <a:pt x="281241" y="76098"/>
                  </a:lnTo>
                  <a:lnTo>
                    <a:pt x="280987" y="77622"/>
                  </a:lnTo>
                  <a:lnTo>
                    <a:pt x="282956" y="75082"/>
                  </a:lnTo>
                  <a:lnTo>
                    <a:pt x="282790" y="75869"/>
                  </a:lnTo>
                  <a:lnTo>
                    <a:pt x="283121" y="75082"/>
                  </a:lnTo>
                  <a:lnTo>
                    <a:pt x="283400" y="74447"/>
                  </a:lnTo>
                  <a:lnTo>
                    <a:pt x="281584" y="80924"/>
                  </a:lnTo>
                  <a:lnTo>
                    <a:pt x="282778" y="78257"/>
                  </a:lnTo>
                  <a:lnTo>
                    <a:pt x="282905" y="77241"/>
                  </a:lnTo>
                  <a:lnTo>
                    <a:pt x="283248" y="76098"/>
                  </a:lnTo>
                  <a:lnTo>
                    <a:pt x="283349" y="75590"/>
                  </a:lnTo>
                  <a:lnTo>
                    <a:pt x="283387" y="77622"/>
                  </a:lnTo>
                  <a:lnTo>
                    <a:pt x="284200" y="77749"/>
                  </a:lnTo>
                  <a:lnTo>
                    <a:pt x="284962" y="76987"/>
                  </a:lnTo>
                  <a:lnTo>
                    <a:pt x="284454" y="79146"/>
                  </a:lnTo>
                  <a:lnTo>
                    <a:pt x="285470" y="79908"/>
                  </a:lnTo>
                  <a:lnTo>
                    <a:pt x="286981" y="78511"/>
                  </a:lnTo>
                  <a:lnTo>
                    <a:pt x="288213" y="78765"/>
                  </a:lnTo>
                  <a:lnTo>
                    <a:pt x="288150" y="78511"/>
                  </a:lnTo>
                  <a:lnTo>
                    <a:pt x="288036" y="78003"/>
                  </a:lnTo>
                  <a:lnTo>
                    <a:pt x="288074" y="76987"/>
                  </a:lnTo>
                  <a:lnTo>
                    <a:pt x="288353" y="75590"/>
                  </a:lnTo>
                  <a:lnTo>
                    <a:pt x="288582" y="74447"/>
                  </a:lnTo>
                  <a:lnTo>
                    <a:pt x="288709" y="73812"/>
                  </a:lnTo>
                  <a:lnTo>
                    <a:pt x="289128" y="73558"/>
                  </a:lnTo>
                  <a:lnTo>
                    <a:pt x="289052" y="74256"/>
                  </a:lnTo>
                  <a:lnTo>
                    <a:pt x="289318" y="73558"/>
                  </a:lnTo>
                  <a:lnTo>
                    <a:pt x="289458" y="73177"/>
                  </a:lnTo>
                  <a:lnTo>
                    <a:pt x="289648" y="73431"/>
                  </a:lnTo>
                  <a:lnTo>
                    <a:pt x="289737" y="74193"/>
                  </a:lnTo>
                  <a:lnTo>
                    <a:pt x="289166" y="76733"/>
                  </a:lnTo>
                  <a:lnTo>
                    <a:pt x="289064" y="77114"/>
                  </a:lnTo>
                  <a:lnTo>
                    <a:pt x="288658" y="78130"/>
                  </a:lnTo>
                  <a:lnTo>
                    <a:pt x="289420" y="76987"/>
                  </a:lnTo>
                  <a:lnTo>
                    <a:pt x="289293" y="77876"/>
                  </a:lnTo>
                  <a:lnTo>
                    <a:pt x="289166" y="78257"/>
                  </a:lnTo>
                  <a:lnTo>
                    <a:pt x="289052" y="78511"/>
                  </a:lnTo>
                  <a:lnTo>
                    <a:pt x="288798" y="79781"/>
                  </a:lnTo>
                  <a:lnTo>
                    <a:pt x="289394" y="77749"/>
                  </a:lnTo>
                  <a:lnTo>
                    <a:pt x="289191" y="83337"/>
                  </a:lnTo>
                  <a:lnTo>
                    <a:pt x="290144" y="79781"/>
                  </a:lnTo>
                  <a:lnTo>
                    <a:pt x="290017" y="80797"/>
                  </a:lnTo>
                  <a:lnTo>
                    <a:pt x="291249" y="81051"/>
                  </a:lnTo>
                  <a:lnTo>
                    <a:pt x="292011" y="79908"/>
                  </a:lnTo>
                  <a:lnTo>
                    <a:pt x="293065" y="79908"/>
                  </a:lnTo>
                  <a:lnTo>
                    <a:pt x="293077" y="79781"/>
                  </a:lnTo>
                  <a:lnTo>
                    <a:pt x="293433" y="77749"/>
                  </a:lnTo>
                  <a:lnTo>
                    <a:pt x="293560" y="76987"/>
                  </a:lnTo>
                  <a:lnTo>
                    <a:pt x="293852" y="77749"/>
                  </a:lnTo>
                  <a:lnTo>
                    <a:pt x="294093" y="76987"/>
                  </a:lnTo>
                  <a:lnTo>
                    <a:pt x="294563" y="75463"/>
                  </a:lnTo>
                  <a:lnTo>
                    <a:pt x="295148" y="76479"/>
                  </a:lnTo>
                  <a:lnTo>
                    <a:pt x="295579" y="78892"/>
                  </a:lnTo>
                  <a:lnTo>
                    <a:pt x="296519" y="78765"/>
                  </a:lnTo>
                  <a:lnTo>
                    <a:pt x="297307" y="77622"/>
                  </a:lnTo>
                  <a:lnTo>
                    <a:pt x="297294" y="77368"/>
                  </a:lnTo>
                  <a:lnTo>
                    <a:pt x="297180" y="76606"/>
                  </a:lnTo>
                  <a:lnTo>
                    <a:pt x="297294" y="75844"/>
                  </a:lnTo>
                  <a:lnTo>
                    <a:pt x="297434" y="75463"/>
                  </a:lnTo>
                  <a:lnTo>
                    <a:pt x="297700" y="74701"/>
                  </a:lnTo>
                  <a:lnTo>
                    <a:pt x="297484" y="76098"/>
                  </a:lnTo>
                  <a:lnTo>
                    <a:pt x="297357" y="77368"/>
                  </a:lnTo>
                  <a:lnTo>
                    <a:pt x="298234" y="77241"/>
                  </a:lnTo>
                  <a:lnTo>
                    <a:pt x="297434" y="79019"/>
                  </a:lnTo>
                  <a:lnTo>
                    <a:pt x="298589" y="78892"/>
                  </a:lnTo>
                  <a:lnTo>
                    <a:pt x="298907" y="78765"/>
                  </a:lnTo>
                  <a:lnTo>
                    <a:pt x="300278" y="77241"/>
                  </a:lnTo>
                  <a:lnTo>
                    <a:pt x="300507" y="76987"/>
                  </a:lnTo>
                  <a:lnTo>
                    <a:pt x="300634" y="76606"/>
                  </a:lnTo>
                  <a:lnTo>
                    <a:pt x="300710" y="74701"/>
                  </a:lnTo>
                  <a:lnTo>
                    <a:pt x="300812" y="74320"/>
                  </a:lnTo>
                  <a:lnTo>
                    <a:pt x="301129" y="73939"/>
                  </a:lnTo>
                  <a:lnTo>
                    <a:pt x="301066" y="76225"/>
                  </a:lnTo>
                  <a:lnTo>
                    <a:pt x="300939" y="76860"/>
                  </a:lnTo>
                  <a:lnTo>
                    <a:pt x="300824" y="77114"/>
                  </a:lnTo>
                  <a:lnTo>
                    <a:pt x="302717" y="73939"/>
                  </a:lnTo>
                  <a:lnTo>
                    <a:pt x="303022" y="73431"/>
                  </a:lnTo>
                  <a:lnTo>
                    <a:pt x="303034" y="85369"/>
                  </a:lnTo>
                  <a:lnTo>
                    <a:pt x="305181" y="80035"/>
                  </a:lnTo>
                  <a:lnTo>
                    <a:pt x="305092" y="80289"/>
                  </a:lnTo>
                  <a:lnTo>
                    <a:pt x="305244" y="80035"/>
                  </a:lnTo>
                  <a:lnTo>
                    <a:pt x="306819" y="77622"/>
                  </a:lnTo>
                  <a:lnTo>
                    <a:pt x="307124" y="78003"/>
                  </a:lnTo>
                  <a:lnTo>
                    <a:pt x="307213" y="78384"/>
                  </a:lnTo>
                  <a:lnTo>
                    <a:pt x="306247" y="79527"/>
                  </a:lnTo>
                  <a:lnTo>
                    <a:pt x="306158" y="79908"/>
                  </a:lnTo>
                  <a:lnTo>
                    <a:pt x="306285" y="81305"/>
                  </a:lnTo>
                  <a:lnTo>
                    <a:pt x="308140" y="77622"/>
                  </a:lnTo>
                  <a:lnTo>
                    <a:pt x="308394" y="77114"/>
                  </a:lnTo>
                  <a:lnTo>
                    <a:pt x="308343" y="82321"/>
                  </a:lnTo>
                  <a:lnTo>
                    <a:pt x="309956" y="79527"/>
                  </a:lnTo>
                  <a:lnTo>
                    <a:pt x="309511" y="87528"/>
                  </a:lnTo>
                  <a:lnTo>
                    <a:pt x="313118" y="79527"/>
                  </a:lnTo>
                  <a:lnTo>
                    <a:pt x="313448" y="84734"/>
                  </a:lnTo>
                  <a:lnTo>
                    <a:pt x="313677" y="82956"/>
                  </a:lnTo>
                  <a:lnTo>
                    <a:pt x="314286" y="81051"/>
                  </a:lnTo>
                  <a:lnTo>
                    <a:pt x="314109" y="82346"/>
                  </a:lnTo>
                  <a:lnTo>
                    <a:pt x="314325" y="81686"/>
                  </a:lnTo>
                  <a:lnTo>
                    <a:pt x="315379" y="81051"/>
                  </a:lnTo>
                  <a:lnTo>
                    <a:pt x="317258" y="79908"/>
                  </a:lnTo>
                  <a:lnTo>
                    <a:pt x="319125" y="85102"/>
                  </a:lnTo>
                  <a:lnTo>
                    <a:pt x="319214" y="85280"/>
                  </a:lnTo>
                  <a:lnTo>
                    <a:pt x="321525" y="87401"/>
                  </a:lnTo>
                  <a:lnTo>
                    <a:pt x="322414" y="88036"/>
                  </a:lnTo>
                  <a:lnTo>
                    <a:pt x="323405" y="79908"/>
                  </a:lnTo>
                  <a:lnTo>
                    <a:pt x="323456" y="79527"/>
                  </a:lnTo>
                  <a:lnTo>
                    <a:pt x="323634" y="78003"/>
                  </a:lnTo>
                  <a:lnTo>
                    <a:pt x="323938" y="80924"/>
                  </a:lnTo>
                  <a:lnTo>
                    <a:pt x="324065" y="82765"/>
                  </a:lnTo>
                  <a:lnTo>
                    <a:pt x="323215" y="85877"/>
                  </a:lnTo>
                  <a:lnTo>
                    <a:pt x="325831" y="82067"/>
                  </a:lnTo>
                  <a:lnTo>
                    <a:pt x="327164" y="86639"/>
                  </a:lnTo>
                  <a:lnTo>
                    <a:pt x="329628" y="83591"/>
                  </a:lnTo>
                  <a:lnTo>
                    <a:pt x="329463" y="84099"/>
                  </a:lnTo>
                  <a:lnTo>
                    <a:pt x="329336" y="84607"/>
                  </a:lnTo>
                  <a:lnTo>
                    <a:pt x="329222" y="85369"/>
                  </a:lnTo>
                  <a:lnTo>
                    <a:pt x="329044" y="85242"/>
                  </a:lnTo>
                  <a:lnTo>
                    <a:pt x="329044" y="87782"/>
                  </a:lnTo>
                  <a:lnTo>
                    <a:pt x="330415" y="85750"/>
                  </a:lnTo>
                  <a:lnTo>
                    <a:pt x="330542" y="85369"/>
                  </a:lnTo>
                  <a:lnTo>
                    <a:pt x="330835" y="83591"/>
                  </a:lnTo>
                  <a:lnTo>
                    <a:pt x="330962" y="83718"/>
                  </a:lnTo>
                  <a:lnTo>
                    <a:pt x="331012" y="84099"/>
                  </a:lnTo>
                  <a:lnTo>
                    <a:pt x="330796" y="84861"/>
                  </a:lnTo>
                  <a:lnTo>
                    <a:pt x="330669" y="86893"/>
                  </a:lnTo>
                  <a:lnTo>
                    <a:pt x="330784" y="88036"/>
                  </a:lnTo>
                  <a:lnTo>
                    <a:pt x="332143" y="83591"/>
                  </a:lnTo>
                  <a:lnTo>
                    <a:pt x="331939" y="86182"/>
                  </a:lnTo>
                  <a:lnTo>
                    <a:pt x="332066" y="85877"/>
                  </a:lnTo>
                  <a:lnTo>
                    <a:pt x="332803" y="87528"/>
                  </a:lnTo>
                  <a:lnTo>
                    <a:pt x="332905" y="85877"/>
                  </a:lnTo>
                  <a:lnTo>
                    <a:pt x="332994" y="84607"/>
                  </a:lnTo>
                  <a:lnTo>
                    <a:pt x="333489" y="86131"/>
                  </a:lnTo>
                  <a:lnTo>
                    <a:pt x="334124" y="84607"/>
                  </a:lnTo>
                  <a:lnTo>
                    <a:pt x="334556" y="83591"/>
                  </a:lnTo>
                  <a:lnTo>
                    <a:pt x="334848" y="85318"/>
                  </a:lnTo>
                  <a:lnTo>
                    <a:pt x="334746" y="85686"/>
                  </a:lnTo>
                  <a:lnTo>
                    <a:pt x="334657" y="86017"/>
                  </a:lnTo>
                  <a:lnTo>
                    <a:pt x="334937" y="87350"/>
                  </a:lnTo>
                  <a:lnTo>
                    <a:pt x="334962" y="86309"/>
                  </a:lnTo>
                  <a:lnTo>
                    <a:pt x="334937" y="85686"/>
                  </a:lnTo>
                  <a:lnTo>
                    <a:pt x="334860" y="85344"/>
                  </a:lnTo>
                  <a:lnTo>
                    <a:pt x="335356" y="83591"/>
                  </a:lnTo>
                  <a:lnTo>
                    <a:pt x="335737" y="82194"/>
                  </a:lnTo>
                  <a:lnTo>
                    <a:pt x="335838" y="87147"/>
                  </a:lnTo>
                  <a:lnTo>
                    <a:pt x="336664" y="82575"/>
                  </a:lnTo>
                  <a:lnTo>
                    <a:pt x="335876" y="87274"/>
                  </a:lnTo>
                  <a:lnTo>
                    <a:pt x="337299" y="86525"/>
                  </a:lnTo>
                  <a:lnTo>
                    <a:pt x="338112" y="84480"/>
                  </a:lnTo>
                  <a:lnTo>
                    <a:pt x="337743" y="85877"/>
                  </a:lnTo>
                  <a:lnTo>
                    <a:pt x="338277" y="86004"/>
                  </a:lnTo>
                  <a:lnTo>
                    <a:pt x="337781" y="87909"/>
                  </a:lnTo>
                  <a:lnTo>
                    <a:pt x="338315" y="87909"/>
                  </a:lnTo>
                  <a:lnTo>
                    <a:pt x="338823" y="87274"/>
                  </a:lnTo>
                  <a:lnTo>
                    <a:pt x="338937" y="86982"/>
                  </a:lnTo>
                  <a:lnTo>
                    <a:pt x="339217" y="84734"/>
                  </a:lnTo>
                  <a:lnTo>
                    <a:pt x="339280" y="90449"/>
                  </a:lnTo>
                  <a:lnTo>
                    <a:pt x="340741" y="84734"/>
                  </a:lnTo>
                  <a:lnTo>
                    <a:pt x="340804" y="84480"/>
                  </a:lnTo>
                  <a:lnTo>
                    <a:pt x="341299" y="82575"/>
                  </a:lnTo>
                  <a:lnTo>
                    <a:pt x="341388" y="82194"/>
                  </a:lnTo>
                  <a:lnTo>
                    <a:pt x="341426" y="82067"/>
                  </a:lnTo>
                  <a:lnTo>
                    <a:pt x="341807" y="80543"/>
                  </a:lnTo>
                  <a:lnTo>
                    <a:pt x="341210" y="87782"/>
                  </a:lnTo>
                  <a:lnTo>
                    <a:pt x="343141" y="85496"/>
                  </a:lnTo>
                  <a:lnTo>
                    <a:pt x="344665" y="84112"/>
                  </a:lnTo>
                  <a:lnTo>
                    <a:pt x="344081" y="88290"/>
                  </a:lnTo>
                  <a:lnTo>
                    <a:pt x="345313" y="87020"/>
                  </a:lnTo>
                  <a:lnTo>
                    <a:pt x="345198" y="85623"/>
                  </a:lnTo>
                  <a:lnTo>
                    <a:pt x="344881" y="83947"/>
                  </a:lnTo>
                  <a:lnTo>
                    <a:pt x="344779" y="83337"/>
                  </a:lnTo>
                  <a:lnTo>
                    <a:pt x="344881" y="83947"/>
                  </a:lnTo>
                  <a:lnTo>
                    <a:pt x="346113" y="83337"/>
                  </a:lnTo>
                  <a:lnTo>
                    <a:pt x="346367" y="83210"/>
                  </a:lnTo>
                  <a:lnTo>
                    <a:pt x="345897" y="86029"/>
                  </a:lnTo>
                  <a:lnTo>
                    <a:pt x="346875" y="83210"/>
                  </a:lnTo>
                  <a:lnTo>
                    <a:pt x="347052" y="82702"/>
                  </a:lnTo>
                  <a:lnTo>
                    <a:pt x="348157" y="84099"/>
                  </a:lnTo>
                  <a:lnTo>
                    <a:pt x="348259" y="84353"/>
                  </a:lnTo>
                  <a:lnTo>
                    <a:pt x="348322" y="84861"/>
                  </a:lnTo>
                  <a:lnTo>
                    <a:pt x="347649" y="86004"/>
                  </a:lnTo>
                  <a:lnTo>
                    <a:pt x="347421" y="86766"/>
                  </a:lnTo>
                  <a:lnTo>
                    <a:pt x="349021" y="85115"/>
                  </a:lnTo>
                  <a:lnTo>
                    <a:pt x="349859" y="87655"/>
                  </a:lnTo>
                  <a:lnTo>
                    <a:pt x="351345" y="85369"/>
                  </a:lnTo>
                  <a:lnTo>
                    <a:pt x="351421" y="85115"/>
                  </a:lnTo>
                  <a:lnTo>
                    <a:pt x="351510" y="82702"/>
                  </a:lnTo>
                  <a:lnTo>
                    <a:pt x="351586" y="82435"/>
                  </a:lnTo>
                  <a:lnTo>
                    <a:pt x="352653" y="80543"/>
                  </a:lnTo>
                  <a:lnTo>
                    <a:pt x="353072" y="79781"/>
                  </a:lnTo>
                  <a:lnTo>
                    <a:pt x="353199" y="79527"/>
                  </a:lnTo>
                  <a:lnTo>
                    <a:pt x="353148" y="79781"/>
                  </a:lnTo>
                  <a:lnTo>
                    <a:pt x="352259" y="83845"/>
                  </a:lnTo>
                  <a:lnTo>
                    <a:pt x="354495" y="79527"/>
                  </a:lnTo>
                  <a:lnTo>
                    <a:pt x="352691" y="87147"/>
                  </a:lnTo>
                  <a:lnTo>
                    <a:pt x="352907" y="86766"/>
                  </a:lnTo>
                  <a:lnTo>
                    <a:pt x="353199" y="85877"/>
                  </a:lnTo>
                  <a:lnTo>
                    <a:pt x="353326" y="85102"/>
                  </a:lnTo>
                  <a:lnTo>
                    <a:pt x="353428" y="84353"/>
                  </a:lnTo>
                  <a:lnTo>
                    <a:pt x="353542" y="85496"/>
                  </a:lnTo>
                  <a:lnTo>
                    <a:pt x="353060" y="87147"/>
                  </a:lnTo>
                  <a:lnTo>
                    <a:pt x="354063" y="86131"/>
                  </a:lnTo>
                  <a:lnTo>
                    <a:pt x="354101" y="84353"/>
                  </a:lnTo>
                  <a:lnTo>
                    <a:pt x="354101" y="83845"/>
                  </a:lnTo>
                  <a:lnTo>
                    <a:pt x="354838" y="84099"/>
                  </a:lnTo>
                  <a:lnTo>
                    <a:pt x="354711" y="84861"/>
                  </a:lnTo>
                  <a:lnTo>
                    <a:pt x="354609" y="85242"/>
                  </a:lnTo>
                  <a:lnTo>
                    <a:pt x="354444" y="85623"/>
                  </a:lnTo>
                  <a:lnTo>
                    <a:pt x="354203" y="86639"/>
                  </a:lnTo>
                  <a:lnTo>
                    <a:pt x="355168" y="83845"/>
                  </a:lnTo>
                  <a:lnTo>
                    <a:pt x="355574" y="82702"/>
                  </a:lnTo>
                  <a:lnTo>
                    <a:pt x="355942" y="83464"/>
                  </a:lnTo>
                  <a:lnTo>
                    <a:pt x="356019" y="83972"/>
                  </a:lnTo>
                  <a:lnTo>
                    <a:pt x="355892" y="85102"/>
                  </a:lnTo>
                  <a:lnTo>
                    <a:pt x="356819" y="84988"/>
                  </a:lnTo>
                  <a:lnTo>
                    <a:pt x="357517" y="82702"/>
                  </a:lnTo>
                  <a:lnTo>
                    <a:pt x="358330" y="80035"/>
                  </a:lnTo>
                  <a:lnTo>
                    <a:pt x="359003" y="81686"/>
                  </a:lnTo>
                  <a:lnTo>
                    <a:pt x="359130" y="82575"/>
                  </a:lnTo>
                  <a:lnTo>
                    <a:pt x="358190" y="86639"/>
                  </a:lnTo>
                  <a:lnTo>
                    <a:pt x="359410" y="83718"/>
                  </a:lnTo>
                  <a:lnTo>
                    <a:pt x="358876" y="87655"/>
                  </a:lnTo>
                  <a:lnTo>
                    <a:pt x="359600" y="86639"/>
                  </a:lnTo>
                  <a:lnTo>
                    <a:pt x="359714" y="84607"/>
                  </a:lnTo>
                  <a:lnTo>
                    <a:pt x="360260" y="84861"/>
                  </a:lnTo>
                  <a:lnTo>
                    <a:pt x="360349" y="84607"/>
                  </a:lnTo>
                  <a:lnTo>
                    <a:pt x="360641" y="83718"/>
                  </a:lnTo>
                  <a:lnTo>
                    <a:pt x="361188" y="82067"/>
                  </a:lnTo>
                  <a:lnTo>
                    <a:pt x="361289" y="82575"/>
                  </a:lnTo>
                  <a:lnTo>
                    <a:pt x="361416" y="83591"/>
                  </a:lnTo>
                  <a:lnTo>
                    <a:pt x="360807" y="84988"/>
                  </a:lnTo>
                  <a:lnTo>
                    <a:pt x="361962" y="84353"/>
                  </a:lnTo>
                  <a:lnTo>
                    <a:pt x="361708" y="83337"/>
                  </a:lnTo>
                  <a:lnTo>
                    <a:pt x="361823" y="82321"/>
                  </a:lnTo>
                  <a:lnTo>
                    <a:pt x="361937" y="82067"/>
                  </a:lnTo>
                  <a:lnTo>
                    <a:pt x="362394" y="81051"/>
                  </a:lnTo>
                  <a:lnTo>
                    <a:pt x="362394" y="80035"/>
                  </a:lnTo>
                  <a:lnTo>
                    <a:pt x="362369" y="79527"/>
                  </a:lnTo>
                  <a:lnTo>
                    <a:pt x="362267" y="77876"/>
                  </a:lnTo>
                  <a:lnTo>
                    <a:pt x="362661" y="78765"/>
                  </a:lnTo>
                  <a:lnTo>
                    <a:pt x="362775" y="79273"/>
                  </a:lnTo>
                  <a:lnTo>
                    <a:pt x="362623" y="79527"/>
                  </a:lnTo>
                  <a:lnTo>
                    <a:pt x="363385" y="79273"/>
                  </a:lnTo>
                  <a:lnTo>
                    <a:pt x="363334" y="81559"/>
                  </a:lnTo>
                  <a:lnTo>
                    <a:pt x="364210" y="79273"/>
                  </a:lnTo>
                  <a:lnTo>
                    <a:pt x="364261" y="79146"/>
                  </a:lnTo>
                  <a:lnTo>
                    <a:pt x="364324" y="79400"/>
                  </a:lnTo>
                  <a:lnTo>
                    <a:pt x="364426" y="81559"/>
                  </a:lnTo>
                  <a:lnTo>
                    <a:pt x="363880" y="84099"/>
                  </a:lnTo>
                  <a:lnTo>
                    <a:pt x="363766" y="85242"/>
                  </a:lnTo>
                  <a:lnTo>
                    <a:pt x="364515" y="82067"/>
                  </a:lnTo>
                  <a:lnTo>
                    <a:pt x="365188" y="84607"/>
                  </a:lnTo>
                  <a:lnTo>
                    <a:pt x="365696" y="82575"/>
                  </a:lnTo>
                  <a:lnTo>
                    <a:pt x="365721" y="82435"/>
                  </a:lnTo>
                  <a:lnTo>
                    <a:pt x="366039" y="81178"/>
                  </a:lnTo>
                  <a:lnTo>
                    <a:pt x="365709" y="82575"/>
                  </a:lnTo>
                  <a:lnTo>
                    <a:pt x="365594" y="83337"/>
                  </a:lnTo>
                  <a:lnTo>
                    <a:pt x="365480" y="84480"/>
                  </a:lnTo>
                  <a:lnTo>
                    <a:pt x="366090" y="81813"/>
                  </a:lnTo>
                  <a:lnTo>
                    <a:pt x="366153" y="83464"/>
                  </a:lnTo>
                  <a:lnTo>
                    <a:pt x="365925" y="84734"/>
                  </a:lnTo>
                  <a:lnTo>
                    <a:pt x="366623" y="85369"/>
                  </a:lnTo>
                  <a:lnTo>
                    <a:pt x="366483" y="81813"/>
                  </a:lnTo>
                  <a:lnTo>
                    <a:pt x="366458" y="81178"/>
                  </a:lnTo>
                  <a:lnTo>
                    <a:pt x="366407" y="79781"/>
                  </a:lnTo>
                  <a:lnTo>
                    <a:pt x="366839" y="81432"/>
                  </a:lnTo>
                  <a:lnTo>
                    <a:pt x="366953" y="82194"/>
                  </a:lnTo>
                  <a:lnTo>
                    <a:pt x="366750" y="83210"/>
                  </a:lnTo>
                  <a:lnTo>
                    <a:pt x="367423" y="84353"/>
                  </a:lnTo>
                  <a:lnTo>
                    <a:pt x="368693" y="81686"/>
                  </a:lnTo>
                  <a:lnTo>
                    <a:pt x="369176" y="82702"/>
                  </a:lnTo>
                  <a:lnTo>
                    <a:pt x="369277" y="83972"/>
                  </a:lnTo>
                  <a:lnTo>
                    <a:pt x="369036" y="86982"/>
                  </a:lnTo>
                  <a:lnTo>
                    <a:pt x="369582" y="86766"/>
                  </a:lnTo>
                  <a:lnTo>
                    <a:pt x="371487" y="83083"/>
                  </a:lnTo>
                  <a:lnTo>
                    <a:pt x="372529" y="84099"/>
                  </a:lnTo>
                  <a:lnTo>
                    <a:pt x="372414" y="83845"/>
                  </a:lnTo>
                  <a:lnTo>
                    <a:pt x="372478" y="83083"/>
                  </a:lnTo>
                  <a:lnTo>
                    <a:pt x="372732" y="81686"/>
                  </a:lnTo>
                  <a:lnTo>
                    <a:pt x="373075" y="79781"/>
                  </a:lnTo>
                  <a:lnTo>
                    <a:pt x="373189" y="79146"/>
                  </a:lnTo>
                  <a:lnTo>
                    <a:pt x="373354" y="78257"/>
                  </a:lnTo>
                  <a:lnTo>
                    <a:pt x="372859" y="86512"/>
                  </a:lnTo>
                  <a:lnTo>
                    <a:pt x="373583" y="84721"/>
                  </a:lnTo>
                  <a:lnTo>
                    <a:pt x="373519" y="85102"/>
                  </a:lnTo>
                  <a:lnTo>
                    <a:pt x="373189" y="87020"/>
                  </a:lnTo>
                  <a:lnTo>
                    <a:pt x="373316" y="86512"/>
                  </a:lnTo>
                  <a:lnTo>
                    <a:pt x="374002" y="87528"/>
                  </a:lnTo>
                  <a:lnTo>
                    <a:pt x="374548" y="86512"/>
                  </a:lnTo>
                  <a:lnTo>
                    <a:pt x="375158" y="85369"/>
                  </a:lnTo>
                  <a:lnTo>
                    <a:pt x="376389" y="84099"/>
                  </a:lnTo>
                  <a:lnTo>
                    <a:pt x="376643" y="83845"/>
                  </a:lnTo>
                  <a:lnTo>
                    <a:pt x="376453" y="84607"/>
                  </a:lnTo>
                  <a:lnTo>
                    <a:pt x="376339" y="85496"/>
                  </a:lnTo>
                  <a:lnTo>
                    <a:pt x="376580" y="86639"/>
                  </a:lnTo>
                  <a:lnTo>
                    <a:pt x="377431" y="86131"/>
                  </a:lnTo>
                  <a:lnTo>
                    <a:pt x="377850" y="86893"/>
                  </a:lnTo>
                  <a:lnTo>
                    <a:pt x="378053" y="86131"/>
                  </a:lnTo>
                  <a:lnTo>
                    <a:pt x="378206" y="85496"/>
                  </a:lnTo>
                  <a:lnTo>
                    <a:pt x="378485" y="85750"/>
                  </a:lnTo>
                  <a:lnTo>
                    <a:pt x="378498" y="85496"/>
                  </a:lnTo>
                  <a:lnTo>
                    <a:pt x="378599" y="83845"/>
                  </a:lnTo>
                  <a:lnTo>
                    <a:pt x="378612" y="83718"/>
                  </a:lnTo>
                  <a:lnTo>
                    <a:pt x="379349" y="86766"/>
                  </a:lnTo>
                  <a:lnTo>
                    <a:pt x="380631" y="85750"/>
                  </a:lnTo>
                  <a:lnTo>
                    <a:pt x="381914" y="84607"/>
                  </a:lnTo>
                  <a:lnTo>
                    <a:pt x="382676" y="86766"/>
                  </a:lnTo>
                  <a:lnTo>
                    <a:pt x="382511" y="86766"/>
                  </a:lnTo>
                  <a:lnTo>
                    <a:pt x="382104" y="88036"/>
                  </a:lnTo>
                  <a:lnTo>
                    <a:pt x="382244" y="88036"/>
                  </a:lnTo>
                  <a:lnTo>
                    <a:pt x="383514" y="86982"/>
                  </a:lnTo>
                  <a:lnTo>
                    <a:pt x="383641" y="86766"/>
                  </a:lnTo>
                  <a:lnTo>
                    <a:pt x="383755" y="85623"/>
                  </a:lnTo>
                  <a:lnTo>
                    <a:pt x="383679" y="85496"/>
                  </a:lnTo>
                  <a:lnTo>
                    <a:pt x="383679" y="84607"/>
                  </a:lnTo>
                  <a:lnTo>
                    <a:pt x="383692" y="83718"/>
                  </a:lnTo>
                  <a:lnTo>
                    <a:pt x="383794" y="83210"/>
                  </a:lnTo>
                  <a:lnTo>
                    <a:pt x="383921" y="82702"/>
                  </a:lnTo>
                  <a:lnTo>
                    <a:pt x="384048" y="82194"/>
                  </a:lnTo>
                  <a:lnTo>
                    <a:pt x="384543" y="81051"/>
                  </a:lnTo>
                  <a:lnTo>
                    <a:pt x="384835" y="81178"/>
                  </a:lnTo>
                  <a:lnTo>
                    <a:pt x="384213" y="82435"/>
                  </a:lnTo>
                  <a:lnTo>
                    <a:pt x="384086" y="82829"/>
                  </a:lnTo>
                  <a:lnTo>
                    <a:pt x="384213" y="84099"/>
                  </a:lnTo>
                  <a:lnTo>
                    <a:pt x="384314" y="86334"/>
                  </a:lnTo>
                  <a:lnTo>
                    <a:pt x="384302" y="86563"/>
                  </a:lnTo>
                  <a:lnTo>
                    <a:pt x="384302" y="86829"/>
                  </a:lnTo>
                  <a:lnTo>
                    <a:pt x="384314" y="87071"/>
                  </a:lnTo>
                  <a:lnTo>
                    <a:pt x="384327" y="86880"/>
                  </a:lnTo>
                  <a:lnTo>
                    <a:pt x="384327" y="86385"/>
                  </a:lnTo>
                  <a:lnTo>
                    <a:pt x="384683" y="84099"/>
                  </a:lnTo>
                  <a:lnTo>
                    <a:pt x="384695" y="88417"/>
                  </a:lnTo>
                  <a:lnTo>
                    <a:pt x="385064" y="84099"/>
                  </a:lnTo>
                  <a:lnTo>
                    <a:pt x="385330" y="81051"/>
                  </a:lnTo>
                  <a:lnTo>
                    <a:pt x="385483" y="79273"/>
                  </a:lnTo>
                  <a:lnTo>
                    <a:pt x="385699" y="80797"/>
                  </a:lnTo>
                  <a:lnTo>
                    <a:pt x="385813" y="82956"/>
                  </a:lnTo>
                  <a:lnTo>
                    <a:pt x="385699" y="83591"/>
                  </a:lnTo>
                  <a:lnTo>
                    <a:pt x="386029" y="83083"/>
                  </a:lnTo>
                  <a:lnTo>
                    <a:pt x="386143" y="82829"/>
                  </a:lnTo>
                  <a:lnTo>
                    <a:pt x="386638" y="81305"/>
                  </a:lnTo>
                  <a:lnTo>
                    <a:pt x="386715" y="81432"/>
                  </a:lnTo>
                  <a:lnTo>
                    <a:pt x="386803" y="83210"/>
                  </a:lnTo>
                  <a:lnTo>
                    <a:pt x="386676" y="84607"/>
                  </a:lnTo>
                  <a:lnTo>
                    <a:pt x="387502" y="81305"/>
                  </a:lnTo>
                  <a:lnTo>
                    <a:pt x="387769" y="80162"/>
                  </a:lnTo>
                  <a:lnTo>
                    <a:pt x="387705" y="83210"/>
                  </a:lnTo>
                  <a:lnTo>
                    <a:pt x="387502" y="83718"/>
                  </a:lnTo>
                  <a:lnTo>
                    <a:pt x="387197" y="83718"/>
                  </a:lnTo>
                  <a:lnTo>
                    <a:pt x="386943" y="84353"/>
                  </a:lnTo>
                  <a:lnTo>
                    <a:pt x="386905" y="87782"/>
                  </a:lnTo>
                  <a:lnTo>
                    <a:pt x="387070" y="86893"/>
                  </a:lnTo>
                  <a:lnTo>
                    <a:pt x="387362" y="87528"/>
                  </a:lnTo>
                  <a:lnTo>
                    <a:pt x="387642" y="88595"/>
                  </a:lnTo>
                  <a:lnTo>
                    <a:pt x="387540" y="88036"/>
                  </a:lnTo>
                  <a:lnTo>
                    <a:pt x="387934" y="89052"/>
                  </a:lnTo>
                  <a:lnTo>
                    <a:pt x="388023" y="87401"/>
                  </a:lnTo>
                  <a:lnTo>
                    <a:pt x="388137" y="86893"/>
                  </a:lnTo>
                  <a:lnTo>
                    <a:pt x="389483" y="81051"/>
                  </a:lnTo>
                  <a:lnTo>
                    <a:pt x="389280" y="86766"/>
                  </a:lnTo>
                  <a:lnTo>
                    <a:pt x="389280" y="87020"/>
                  </a:lnTo>
                  <a:lnTo>
                    <a:pt x="389356" y="86766"/>
                  </a:lnTo>
                  <a:lnTo>
                    <a:pt x="390766" y="82448"/>
                  </a:lnTo>
                  <a:lnTo>
                    <a:pt x="389394" y="86664"/>
                  </a:lnTo>
                  <a:lnTo>
                    <a:pt x="390258" y="84988"/>
                  </a:lnTo>
                  <a:lnTo>
                    <a:pt x="389940" y="86982"/>
                  </a:lnTo>
                  <a:lnTo>
                    <a:pt x="389826" y="88798"/>
                  </a:lnTo>
                  <a:lnTo>
                    <a:pt x="389928" y="90449"/>
                  </a:lnTo>
                  <a:lnTo>
                    <a:pt x="389813" y="90957"/>
                  </a:lnTo>
                  <a:lnTo>
                    <a:pt x="390550" y="88417"/>
                  </a:lnTo>
                  <a:lnTo>
                    <a:pt x="390182" y="92989"/>
                  </a:lnTo>
                  <a:lnTo>
                    <a:pt x="391248" y="89433"/>
                  </a:lnTo>
                  <a:lnTo>
                    <a:pt x="391121" y="90449"/>
                  </a:lnTo>
                  <a:lnTo>
                    <a:pt x="391375" y="90017"/>
                  </a:lnTo>
                  <a:lnTo>
                    <a:pt x="391477" y="89433"/>
                  </a:lnTo>
                  <a:lnTo>
                    <a:pt x="391604" y="88925"/>
                  </a:lnTo>
                  <a:lnTo>
                    <a:pt x="391795" y="88417"/>
                  </a:lnTo>
                  <a:lnTo>
                    <a:pt x="392811" y="85750"/>
                  </a:lnTo>
                  <a:lnTo>
                    <a:pt x="392772" y="93497"/>
                  </a:lnTo>
                  <a:lnTo>
                    <a:pt x="394550" y="89052"/>
                  </a:lnTo>
                  <a:lnTo>
                    <a:pt x="395706" y="87401"/>
                  </a:lnTo>
                  <a:lnTo>
                    <a:pt x="395820" y="87147"/>
                  </a:lnTo>
                  <a:lnTo>
                    <a:pt x="396087" y="85750"/>
                  </a:lnTo>
                  <a:lnTo>
                    <a:pt x="396227" y="84988"/>
                  </a:lnTo>
                  <a:lnTo>
                    <a:pt x="396278" y="84734"/>
                  </a:lnTo>
                  <a:lnTo>
                    <a:pt x="396455" y="83845"/>
                  </a:lnTo>
                  <a:lnTo>
                    <a:pt x="397573" y="82321"/>
                  </a:lnTo>
                  <a:lnTo>
                    <a:pt x="397586" y="84099"/>
                  </a:lnTo>
                  <a:lnTo>
                    <a:pt x="396976" y="85496"/>
                  </a:lnTo>
                  <a:lnTo>
                    <a:pt x="396862" y="86182"/>
                  </a:lnTo>
                  <a:lnTo>
                    <a:pt x="397090" y="87528"/>
                  </a:lnTo>
                  <a:lnTo>
                    <a:pt x="397484" y="87274"/>
                  </a:lnTo>
                  <a:lnTo>
                    <a:pt x="398119" y="86258"/>
                  </a:lnTo>
                  <a:lnTo>
                    <a:pt x="397967" y="86766"/>
                  </a:lnTo>
                  <a:lnTo>
                    <a:pt x="397865" y="88925"/>
                  </a:lnTo>
                  <a:lnTo>
                    <a:pt x="398272" y="88798"/>
                  </a:lnTo>
                  <a:lnTo>
                    <a:pt x="398500" y="86639"/>
                  </a:lnTo>
                  <a:lnTo>
                    <a:pt x="398310" y="86525"/>
                  </a:lnTo>
                  <a:lnTo>
                    <a:pt x="398360" y="86258"/>
                  </a:lnTo>
                  <a:lnTo>
                    <a:pt x="398487" y="85623"/>
                  </a:lnTo>
                  <a:lnTo>
                    <a:pt x="399173" y="82194"/>
                  </a:lnTo>
                  <a:close/>
                </a:path>
                <a:path w="403859" h="93979">
                  <a:moveTo>
                    <a:pt x="399808" y="90208"/>
                  </a:moveTo>
                  <a:lnTo>
                    <a:pt x="399630" y="90322"/>
                  </a:lnTo>
                  <a:lnTo>
                    <a:pt x="399554" y="90957"/>
                  </a:lnTo>
                  <a:lnTo>
                    <a:pt x="399808" y="90208"/>
                  </a:lnTo>
                  <a:close/>
                </a:path>
                <a:path w="403859" h="93979">
                  <a:moveTo>
                    <a:pt x="400799" y="86525"/>
                  </a:moveTo>
                  <a:lnTo>
                    <a:pt x="400481" y="88417"/>
                  </a:lnTo>
                  <a:lnTo>
                    <a:pt x="400278" y="88798"/>
                  </a:lnTo>
                  <a:lnTo>
                    <a:pt x="399808" y="90208"/>
                  </a:lnTo>
                  <a:lnTo>
                    <a:pt x="400367" y="89814"/>
                  </a:lnTo>
                  <a:lnTo>
                    <a:pt x="400799" y="87528"/>
                  </a:lnTo>
                  <a:lnTo>
                    <a:pt x="400799" y="86525"/>
                  </a:lnTo>
                  <a:close/>
                </a:path>
                <a:path w="403859" h="93979">
                  <a:moveTo>
                    <a:pt x="400812" y="80162"/>
                  </a:moveTo>
                  <a:lnTo>
                    <a:pt x="398894" y="86893"/>
                  </a:lnTo>
                  <a:lnTo>
                    <a:pt x="398297" y="89814"/>
                  </a:lnTo>
                  <a:lnTo>
                    <a:pt x="397967" y="90957"/>
                  </a:lnTo>
                  <a:lnTo>
                    <a:pt x="398551" y="90017"/>
                  </a:lnTo>
                  <a:lnTo>
                    <a:pt x="399211" y="88290"/>
                  </a:lnTo>
                  <a:lnTo>
                    <a:pt x="399707" y="87528"/>
                  </a:lnTo>
                  <a:lnTo>
                    <a:pt x="399669" y="89179"/>
                  </a:lnTo>
                  <a:lnTo>
                    <a:pt x="399186" y="90017"/>
                  </a:lnTo>
                  <a:lnTo>
                    <a:pt x="398830" y="91211"/>
                  </a:lnTo>
                  <a:lnTo>
                    <a:pt x="399440" y="90449"/>
                  </a:lnTo>
                  <a:lnTo>
                    <a:pt x="399592" y="90347"/>
                  </a:lnTo>
                  <a:lnTo>
                    <a:pt x="399834" y="87401"/>
                  </a:lnTo>
                  <a:lnTo>
                    <a:pt x="399910" y="86766"/>
                  </a:lnTo>
                  <a:lnTo>
                    <a:pt x="400227" y="86258"/>
                  </a:lnTo>
                  <a:lnTo>
                    <a:pt x="400354" y="85623"/>
                  </a:lnTo>
                  <a:lnTo>
                    <a:pt x="400812" y="80162"/>
                  </a:lnTo>
                  <a:close/>
                </a:path>
                <a:path w="403859" h="93979">
                  <a:moveTo>
                    <a:pt x="402932" y="84340"/>
                  </a:moveTo>
                  <a:lnTo>
                    <a:pt x="402551" y="84162"/>
                  </a:lnTo>
                  <a:lnTo>
                    <a:pt x="401815" y="86283"/>
                  </a:lnTo>
                  <a:lnTo>
                    <a:pt x="401828" y="85521"/>
                  </a:lnTo>
                  <a:lnTo>
                    <a:pt x="402043" y="84632"/>
                  </a:lnTo>
                  <a:lnTo>
                    <a:pt x="402145" y="83997"/>
                  </a:lnTo>
                  <a:lnTo>
                    <a:pt x="401624" y="85610"/>
                  </a:lnTo>
                  <a:lnTo>
                    <a:pt x="400875" y="88493"/>
                  </a:lnTo>
                  <a:lnTo>
                    <a:pt x="400621" y="91668"/>
                  </a:lnTo>
                  <a:lnTo>
                    <a:pt x="401383" y="88417"/>
                  </a:lnTo>
                  <a:lnTo>
                    <a:pt x="401256" y="89814"/>
                  </a:lnTo>
                  <a:lnTo>
                    <a:pt x="402120" y="85940"/>
                  </a:lnTo>
                  <a:lnTo>
                    <a:pt x="402424" y="85559"/>
                  </a:lnTo>
                  <a:lnTo>
                    <a:pt x="402399" y="87096"/>
                  </a:lnTo>
                  <a:lnTo>
                    <a:pt x="402183" y="88366"/>
                  </a:lnTo>
                  <a:lnTo>
                    <a:pt x="402399" y="87503"/>
                  </a:lnTo>
                  <a:lnTo>
                    <a:pt x="402463" y="89179"/>
                  </a:lnTo>
                  <a:lnTo>
                    <a:pt x="402894" y="87045"/>
                  </a:lnTo>
                  <a:lnTo>
                    <a:pt x="402932" y="84340"/>
                  </a:lnTo>
                  <a:close/>
                </a:path>
                <a:path w="403859" h="93979">
                  <a:moveTo>
                    <a:pt x="403390" y="87731"/>
                  </a:moveTo>
                  <a:lnTo>
                    <a:pt x="403085" y="88087"/>
                  </a:lnTo>
                  <a:lnTo>
                    <a:pt x="402437" y="91490"/>
                  </a:lnTo>
                  <a:lnTo>
                    <a:pt x="402958" y="90639"/>
                  </a:lnTo>
                  <a:lnTo>
                    <a:pt x="403174" y="89763"/>
                  </a:lnTo>
                  <a:lnTo>
                    <a:pt x="403390" y="8773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6608273" y="8019941"/>
              <a:ext cx="657860" cy="137795"/>
            </a:xfrm>
            <a:custGeom>
              <a:avLst/>
              <a:gdLst/>
              <a:ahLst/>
              <a:cxnLst/>
              <a:rect l="l" t="t" r="r" b="b"/>
              <a:pathLst>
                <a:path w="657859" h="137795">
                  <a:moveTo>
                    <a:pt x="660" y="0"/>
                  </a:moveTo>
                  <a:lnTo>
                    <a:pt x="0" y="825"/>
                  </a:lnTo>
                  <a:lnTo>
                    <a:pt x="203" y="1054"/>
                  </a:lnTo>
                  <a:lnTo>
                    <a:pt x="660" y="0"/>
                  </a:lnTo>
                  <a:close/>
                </a:path>
                <a:path w="657859" h="137795">
                  <a:moveTo>
                    <a:pt x="38506" y="11137"/>
                  </a:moveTo>
                  <a:lnTo>
                    <a:pt x="38303" y="10020"/>
                  </a:lnTo>
                  <a:lnTo>
                    <a:pt x="37807" y="11607"/>
                  </a:lnTo>
                  <a:lnTo>
                    <a:pt x="38074" y="11861"/>
                  </a:lnTo>
                  <a:lnTo>
                    <a:pt x="38163" y="13182"/>
                  </a:lnTo>
                  <a:lnTo>
                    <a:pt x="38379" y="12788"/>
                  </a:lnTo>
                  <a:lnTo>
                    <a:pt x="38506" y="11137"/>
                  </a:lnTo>
                  <a:close/>
                </a:path>
                <a:path w="657859" h="137795">
                  <a:moveTo>
                    <a:pt x="51409" y="37693"/>
                  </a:moveTo>
                  <a:close/>
                </a:path>
                <a:path w="657859" h="137795">
                  <a:moveTo>
                    <a:pt x="52476" y="10706"/>
                  </a:moveTo>
                  <a:lnTo>
                    <a:pt x="51943" y="11620"/>
                  </a:lnTo>
                  <a:lnTo>
                    <a:pt x="51523" y="14884"/>
                  </a:lnTo>
                  <a:lnTo>
                    <a:pt x="51841" y="14351"/>
                  </a:lnTo>
                  <a:lnTo>
                    <a:pt x="52476" y="10706"/>
                  </a:lnTo>
                  <a:close/>
                </a:path>
                <a:path w="657859" h="137795">
                  <a:moveTo>
                    <a:pt x="64604" y="36322"/>
                  </a:moveTo>
                  <a:lnTo>
                    <a:pt x="64198" y="36982"/>
                  </a:lnTo>
                  <a:lnTo>
                    <a:pt x="64376" y="36779"/>
                  </a:lnTo>
                  <a:lnTo>
                    <a:pt x="64604" y="36322"/>
                  </a:lnTo>
                  <a:close/>
                </a:path>
                <a:path w="657859" h="137795">
                  <a:moveTo>
                    <a:pt x="76390" y="32715"/>
                  </a:moveTo>
                  <a:lnTo>
                    <a:pt x="76263" y="32473"/>
                  </a:lnTo>
                  <a:lnTo>
                    <a:pt x="76098" y="32156"/>
                  </a:lnTo>
                  <a:lnTo>
                    <a:pt x="75869" y="32562"/>
                  </a:lnTo>
                  <a:lnTo>
                    <a:pt x="75996" y="33185"/>
                  </a:lnTo>
                  <a:lnTo>
                    <a:pt x="76174" y="33083"/>
                  </a:lnTo>
                  <a:lnTo>
                    <a:pt x="76390" y="32715"/>
                  </a:lnTo>
                  <a:close/>
                </a:path>
                <a:path w="657859" h="137795">
                  <a:moveTo>
                    <a:pt x="76949" y="31394"/>
                  </a:moveTo>
                  <a:lnTo>
                    <a:pt x="76758" y="31902"/>
                  </a:lnTo>
                  <a:lnTo>
                    <a:pt x="76568" y="32397"/>
                  </a:lnTo>
                  <a:lnTo>
                    <a:pt x="76390" y="32702"/>
                  </a:lnTo>
                  <a:lnTo>
                    <a:pt x="76555" y="32956"/>
                  </a:lnTo>
                  <a:lnTo>
                    <a:pt x="76708" y="33058"/>
                  </a:lnTo>
                  <a:lnTo>
                    <a:pt x="76949" y="31394"/>
                  </a:lnTo>
                  <a:close/>
                </a:path>
                <a:path w="657859" h="137795">
                  <a:moveTo>
                    <a:pt x="82067" y="34163"/>
                  </a:moveTo>
                  <a:lnTo>
                    <a:pt x="81470" y="34861"/>
                  </a:lnTo>
                  <a:lnTo>
                    <a:pt x="81559" y="36576"/>
                  </a:lnTo>
                  <a:lnTo>
                    <a:pt x="82067" y="34163"/>
                  </a:lnTo>
                  <a:close/>
                </a:path>
                <a:path w="657859" h="137795">
                  <a:moveTo>
                    <a:pt x="82461" y="15303"/>
                  </a:moveTo>
                  <a:lnTo>
                    <a:pt x="81762" y="16179"/>
                  </a:lnTo>
                  <a:lnTo>
                    <a:pt x="82245" y="15659"/>
                  </a:lnTo>
                  <a:lnTo>
                    <a:pt x="82461" y="15303"/>
                  </a:lnTo>
                  <a:close/>
                </a:path>
                <a:path w="657859" h="137795">
                  <a:moveTo>
                    <a:pt x="87388" y="19100"/>
                  </a:moveTo>
                  <a:lnTo>
                    <a:pt x="86995" y="19405"/>
                  </a:lnTo>
                  <a:lnTo>
                    <a:pt x="87210" y="20129"/>
                  </a:lnTo>
                  <a:lnTo>
                    <a:pt x="87388" y="19100"/>
                  </a:lnTo>
                  <a:close/>
                </a:path>
                <a:path w="657859" h="137795">
                  <a:moveTo>
                    <a:pt x="101269" y="38455"/>
                  </a:moveTo>
                  <a:lnTo>
                    <a:pt x="101168" y="37820"/>
                  </a:lnTo>
                  <a:lnTo>
                    <a:pt x="101066" y="37528"/>
                  </a:lnTo>
                  <a:lnTo>
                    <a:pt x="100990" y="37338"/>
                  </a:lnTo>
                  <a:lnTo>
                    <a:pt x="101269" y="38455"/>
                  </a:lnTo>
                  <a:close/>
                </a:path>
                <a:path w="657859" h="137795">
                  <a:moveTo>
                    <a:pt x="103378" y="37909"/>
                  </a:moveTo>
                  <a:lnTo>
                    <a:pt x="103162" y="39166"/>
                  </a:lnTo>
                  <a:lnTo>
                    <a:pt x="103251" y="38671"/>
                  </a:lnTo>
                  <a:lnTo>
                    <a:pt x="103327" y="38290"/>
                  </a:lnTo>
                  <a:lnTo>
                    <a:pt x="103378" y="37947"/>
                  </a:lnTo>
                  <a:close/>
                </a:path>
                <a:path w="657859" h="137795">
                  <a:moveTo>
                    <a:pt x="105448" y="24257"/>
                  </a:moveTo>
                  <a:lnTo>
                    <a:pt x="105156" y="23075"/>
                  </a:lnTo>
                  <a:lnTo>
                    <a:pt x="105270" y="22440"/>
                  </a:lnTo>
                  <a:lnTo>
                    <a:pt x="104736" y="23672"/>
                  </a:lnTo>
                  <a:lnTo>
                    <a:pt x="104927" y="24714"/>
                  </a:lnTo>
                  <a:lnTo>
                    <a:pt x="105448" y="24257"/>
                  </a:lnTo>
                  <a:close/>
                </a:path>
                <a:path w="657859" h="137795">
                  <a:moveTo>
                    <a:pt x="107886" y="27203"/>
                  </a:moveTo>
                  <a:lnTo>
                    <a:pt x="107188" y="26758"/>
                  </a:lnTo>
                  <a:lnTo>
                    <a:pt x="107873" y="27736"/>
                  </a:lnTo>
                  <a:lnTo>
                    <a:pt x="107886" y="27203"/>
                  </a:lnTo>
                  <a:close/>
                </a:path>
                <a:path w="657859" h="137795">
                  <a:moveTo>
                    <a:pt x="108191" y="27393"/>
                  </a:moveTo>
                  <a:lnTo>
                    <a:pt x="108026" y="24980"/>
                  </a:lnTo>
                  <a:lnTo>
                    <a:pt x="107886" y="27203"/>
                  </a:lnTo>
                  <a:lnTo>
                    <a:pt x="108191" y="27393"/>
                  </a:lnTo>
                  <a:close/>
                </a:path>
                <a:path w="657859" h="137795">
                  <a:moveTo>
                    <a:pt x="108318" y="24828"/>
                  </a:moveTo>
                  <a:lnTo>
                    <a:pt x="107784" y="21297"/>
                  </a:lnTo>
                  <a:lnTo>
                    <a:pt x="108026" y="24980"/>
                  </a:lnTo>
                  <a:lnTo>
                    <a:pt x="108318" y="24828"/>
                  </a:lnTo>
                  <a:close/>
                </a:path>
                <a:path w="657859" h="137795">
                  <a:moveTo>
                    <a:pt x="109829" y="38735"/>
                  </a:moveTo>
                  <a:lnTo>
                    <a:pt x="109372" y="40474"/>
                  </a:lnTo>
                  <a:lnTo>
                    <a:pt x="109562" y="40767"/>
                  </a:lnTo>
                  <a:lnTo>
                    <a:pt x="109626" y="42837"/>
                  </a:lnTo>
                  <a:lnTo>
                    <a:pt x="109816" y="42532"/>
                  </a:lnTo>
                  <a:lnTo>
                    <a:pt x="109829" y="38735"/>
                  </a:lnTo>
                  <a:close/>
                </a:path>
                <a:path w="657859" h="137795">
                  <a:moveTo>
                    <a:pt x="109969" y="42329"/>
                  </a:moveTo>
                  <a:lnTo>
                    <a:pt x="109816" y="42532"/>
                  </a:lnTo>
                  <a:lnTo>
                    <a:pt x="109816" y="42926"/>
                  </a:lnTo>
                  <a:lnTo>
                    <a:pt x="109969" y="42329"/>
                  </a:lnTo>
                  <a:close/>
                </a:path>
                <a:path w="657859" h="137795">
                  <a:moveTo>
                    <a:pt x="110185" y="41389"/>
                  </a:moveTo>
                  <a:lnTo>
                    <a:pt x="109969" y="42329"/>
                  </a:lnTo>
                  <a:lnTo>
                    <a:pt x="110185" y="41389"/>
                  </a:lnTo>
                  <a:close/>
                </a:path>
                <a:path w="657859" h="137795">
                  <a:moveTo>
                    <a:pt x="113525" y="41884"/>
                  </a:moveTo>
                  <a:lnTo>
                    <a:pt x="113347" y="42202"/>
                  </a:lnTo>
                  <a:lnTo>
                    <a:pt x="113436" y="42354"/>
                  </a:lnTo>
                  <a:lnTo>
                    <a:pt x="113487" y="42151"/>
                  </a:lnTo>
                  <a:lnTo>
                    <a:pt x="113499" y="41998"/>
                  </a:lnTo>
                  <a:close/>
                </a:path>
                <a:path w="657859" h="137795">
                  <a:moveTo>
                    <a:pt x="113703" y="41567"/>
                  </a:moveTo>
                  <a:lnTo>
                    <a:pt x="113525" y="41884"/>
                  </a:lnTo>
                  <a:lnTo>
                    <a:pt x="113703" y="41567"/>
                  </a:lnTo>
                  <a:close/>
                </a:path>
                <a:path w="657859" h="137795">
                  <a:moveTo>
                    <a:pt x="114071" y="40868"/>
                  </a:moveTo>
                  <a:lnTo>
                    <a:pt x="113703" y="41554"/>
                  </a:lnTo>
                  <a:lnTo>
                    <a:pt x="113880" y="41681"/>
                  </a:lnTo>
                  <a:lnTo>
                    <a:pt x="114071" y="40868"/>
                  </a:lnTo>
                  <a:close/>
                </a:path>
                <a:path w="657859" h="137795">
                  <a:moveTo>
                    <a:pt x="198043" y="43815"/>
                  </a:moveTo>
                  <a:lnTo>
                    <a:pt x="197739" y="45593"/>
                  </a:lnTo>
                  <a:lnTo>
                    <a:pt x="197840" y="45440"/>
                  </a:lnTo>
                  <a:lnTo>
                    <a:pt x="198043" y="43815"/>
                  </a:lnTo>
                  <a:close/>
                </a:path>
                <a:path w="657859" h="137795">
                  <a:moveTo>
                    <a:pt x="199834" y="58267"/>
                  </a:moveTo>
                  <a:lnTo>
                    <a:pt x="199720" y="57378"/>
                  </a:lnTo>
                  <a:lnTo>
                    <a:pt x="199580" y="56718"/>
                  </a:lnTo>
                  <a:lnTo>
                    <a:pt x="199453" y="57632"/>
                  </a:lnTo>
                  <a:lnTo>
                    <a:pt x="199136" y="58521"/>
                  </a:lnTo>
                  <a:lnTo>
                    <a:pt x="199047" y="59537"/>
                  </a:lnTo>
                  <a:lnTo>
                    <a:pt x="199301" y="60299"/>
                  </a:lnTo>
                  <a:lnTo>
                    <a:pt x="199834" y="58267"/>
                  </a:lnTo>
                  <a:close/>
                </a:path>
                <a:path w="657859" h="137795">
                  <a:moveTo>
                    <a:pt x="200380" y="58712"/>
                  </a:moveTo>
                  <a:lnTo>
                    <a:pt x="200113" y="59410"/>
                  </a:lnTo>
                  <a:lnTo>
                    <a:pt x="200329" y="58902"/>
                  </a:lnTo>
                  <a:lnTo>
                    <a:pt x="200380" y="58712"/>
                  </a:lnTo>
                  <a:close/>
                </a:path>
                <a:path w="657859" h="137795">
                  <a:moveTo>
                    <a:pt x="211670" y="63309"/>
                  </a:moveTo>
                  <a:lnTo>
                    <a:pt x="210947" y="64871"/>
                  </a:lnTo>
                  <a:lnTo>
                    <a:pt x="211620" y="64998"/>
                  </a:lnTo>
                  <a:lnTo>
                    <a:pt x="211670" y="63309"/>
                  </a:lnTo>
                  <a:close/>
                </a:path>
                <a:path w="657859" h="137795">
                  <a:moveTo>
                    <a:pt x="216636" y="58458"/>
                  </a:moveTo>
                  <a:lnTo>
                    <a:pt x="216433" y="60553"/>
                  </a:lnTo>
                  <a:lnTo>
                    <a:pt x="215658" y="61214"/>
                  </a:lnTo>
                  <a:lnTo>
                    <a:pt x="216509" y="61112"/>
                  </a:lnTo>
                  <a:lnTo>
                    <a:pt x="216636" y="58458"/>
                  </a:lnTo>
                  <a:close/>
                </a:path>
                <a:path w="657859" h="137795">
                  <a:moveTo>
                    <a:pt x="217424" y="57124"/>
                  </a:moveTo>
                  <a:lnTo>
                    <a:pt x="217309" y="55587"/>
                  </a:lnTo>
                  <a:lnTo>
                    <a:pt x="217246" y="55219"/>
                  </a:lnTo>
                  <a:lnTo>
                    <a:pt x="216903" y="57886"/>
                  </a:lnTo>
                  <a:lnTo>
                    <a:pt x="217068" y="57632"/>
                  </a:lnTo>
                  <a:lnTo>
                    <a:pt x="217144" y="57378"/>
                  </a:lnTo>
                  <a:lnTo>
                    <a:pt x="217144" y="57531"/>
                  </a:lnTo>
                  <a:lnTo>
                    <a:pt x="217246" y="57378"/>
                  </a:lnTo>
                  <a:lnTo>
                    <a:pt x="217424" y="57124"/>
                  </a:lnTo>
                  <a:close/>
                </a:path>
                <a:path w="657859" h="137795">
                  <a:moveTo>
                    <a:pt x="222364" y="41122"/>
                  </a:moveTo>
                  <a:lnTo>
                    <a:pt x="222110" y="40868"/>
                  </a:lnTo>
                  <a:lnTo>
                    <a:pt x="222046" y="41262"/>
                  </a:lnTo>
                  <a:lnTo>
                    <a:pt x="221996" y="41541"/>
                  </a:lnTo>
                  <a:lnTo>
                    <a:pt x="222338" y="41135"/>
                  </a:lnTo>
                  <a:close/>
                </a:path>
                <a:path w="657859" h="137795">
                  <a:moveTo>
                    <a:pt x="223520" y="41122"/>
                  </a:moveTo>
                  <a:lnTo>
                    <a:pt x="223329" y="41516"/>
                  </a:lnTo>
                  <a:lnTo>
                    <a:pt x="223507" y="41186"/>
                  </a:lnTo>
                  <a:close/>
                </a:path>
                <a:path w="657859" h="137795">
                  <a:moveTo>
                    <a:pt x="223888" y="40487"/>
                  </a:moveTo>
                  <a:lnTo>
                    <a:pt x="223685" y="40868"/>
                  </a:lnTo>
                  <a:lnTo>
                    <a:pt x="223621" y="41186"/>
                  </a:lnTo>
                  <a:lnTo>
                    <a:pt x="223888" y="40487"/>
                  </a:lnTo>
                  <a:close/>
                </a:path>
                <a:path w="657859" h="137795">
                  <a:moveTo>
                    <a:pt x="223977" y="60934"/>
                  </a:moveTo>
                  <a:lnTo>
                    <a:pt x="223456" y="60566"/>
                  </a:lnTo>
                  <a:lnTo>
                    <a:pt x="223608" y="62458"/>
                  </a:lnTo>
                  <a:lnTo>
                    <a:pt x="223735" y="64236"/>
                  </a:lnTo>
                  <a:lnTo>
                    <a:pt x="223964" y="61950"/>
                  </a:lnTo>
                  <a:lnTo>
                    <a:pt x="223977" y="60934"/>
                  </a:lnTo>
                  <a:close/>
                </a:path>
                <a:path w="657859" h="137795">
                  <a:moveTo>
                    <a:pt x="224142" y="60236"/>
                  </a:moveTo>
                  <a:lnTo>
                    <a:pt x="223977" y="60934"/>
                  </a:lnTo>
                  <a:lnTo>
                    <a:pt x="224142" y="60236"/>
                  </a:lnTo>
                  <a:close/>
                </a:path>
                <a:path w="657859" h="137795">
                  <a:moveTo>
                    <a:pt x="224282" y="58902"/>
                  </a:moveTo>
                  <a:lnTo>
                    <a:pt x="224142" y="60236"/>
                  </a:lnTo>
                  <a:lnTo>
                    <a:pt x="224256" y="59791"/>
                  </a:lnTo>
                  <a:lnTo>
                    <a:pt x="224282" y="58902"/>
                  </a:lnTo>
                  <a:close/>
                </a:path>
                <a:path w="657859" h="137795">
                  <a:moveTo>
                    <a:pt x="232981" y="65760"/>
                  </a:moveTo>
                  <a:lnTo>
                    <a:pt x="232930" y="62585"/>
                  </a:lnTo>
                  <a:lnTo>
                    <a:pt x="232740" y="64998"/>
                  </a:lnTo>
                  <a:lnTo>
                    <a:pt x="232981" y="65760"/>
                  </a:lnTo>
                  <a:close/>
                </a:path>
                <a:path w="657859" h="137795">
                  <a:moveTo>
                    <a:pt x="237274" y="43662"/>
                  </a:moveTo>
                  <a:lnTo>
                    <a:pt x="237147" y="42900"/>
                  </a:lnTo>
                  <a:lnTo>
                    <a:pt x="237147" y="43154"/>
                  </a:lnTo>
                  <a:lnTo>
                    <a:pt x="237274" y="43662"/>
                  </a:lnTo>
                  <a:close/>
                </a:path>
                <a:path w="657859" h="137795">
                  <a:moveTo>
                    <a:pt x="247840" y="65976"/>
                  </a:moveTo>
                  <a:lnTo>
                    <a:pt x="247624" y="66586"/>
                  </a:lnTo>
                  <a:lnTo>
                    <a:pt x="247840" y="65976"/>
                  </a:lnTo>
                  <a:close/>
                </a:path>
                <a:path w="657859" h="137795">
                  <a:moveTo>
                    <a:pt x="249478" y="65506"/>
                  </a:moveTo>
                  <a:lnTo>
                    <a:pt x="249262" y="65836"/>
                  </a:lnTo>
                  <a:lnTo>
                    <a:pt x="249478" y="65506"/>
                  </a:lnTo>
                  <a:close/>
                </a:path>
                <a:path w="657859" h="137795">
                  <a:moveTo>
                    <a:pt x="251777" y="66687"/>
                  </a:moveTo>
                  <a:lnTo>
                    <a:pt x="251358" y="67665"/>
                  </a:lnTo>
                  <a:lnTo>
                    <a:pt x="251777" y="66687"/>
                  </a:lnTo>
                  <a:close/>
                </a:path>
                <a:path w="657859" h="137795">
                  <a:moveTo>
                    <a:pt x="252145" y="65849"/>
                  </a:moveTo>
                  <a:lnTo>
                    <a:pt x="251777" y="66687"/>
                  </a:lnTo>
                  <a:lnTo>
                    <a:pt x="252044" y="66395"/>
                  </a:lnTo>
                  <a:lnTo>
                    <a:pt x="252145" y="65849"/>
                  </a:lnTo>
                  <a:close/>
                </a:path>
                <a:path w="657859" h="137795">
                  <a:moveTo>
                    <a:pt x="256095" y="40132"/>
                  </a:moveTo>
                  <a:lnTo>
                    <a:pt x="255409" y="40957"/>
                  </a:lnTo>
                  <a:lnTo>
                    <a:pt x="255638" y="41173"/>
                  </a:lnTo>
                  <a:lnTo>
                    <a:pt x="256095" y="40132"/>
                  </a:lnTo>
                  <a:close/>
                </a:path>
                <a:path w="657859" h="137795">
                  <a:moveTo>
                    <a:pt x="258597" y="64376"/>
                  </a:moveTo>
                  <a:lnTo>
                    <a:pt x="258076" y="65760"/>
                  </a:lnTo>
                  <a:lnTo>
                    <a:pt x="258457" y="65379"/>
                  </a:lnTo>
                  <a:lnTo>
                    <a:pt x="258597" y="64376"/>
                  </a:lnTo>
                  <a:close/>
                </a:path>
                <a:path w="657859" h="137795">
                  <a:moveTo>
                    <a:pt x="258851" y="64998"/>
                  </a:moveTo>
                  <a:lnTo>
                    <a:pt x="258470" y="65379"/>
                  </a:lnTo>
                  <a:lnTo>
                    <a:pt x="258241" y="67030"/>
                  </a:lnTo>
                  <a:lnTo>
                    <a:pt x="258851" y="64998"/>
                  </a:lnTo>
                  <a:close/>
                </a:path>
                <a:path w="657859" h="137795">
                  <a:moveTo>
                    <a:pt x="267271" y="67652"/>
                  </a:moveTo>
                  <a:close/>
                </a:path>
                <a:path w="657859" h="137795">
                  <a:moveTo>
                    <a:pt x="275348" y="70586"/>
                  </a:moveTo>
                  <a:lnTo>
                    <a:pt x="275234" y="70713"/>
                  </a:lnTo>
                  <a:lnTo>
                    <a:pt x="275348" y="70586"/>
                  </a:lnTo>
                  <a:close/>
                </a:path>
                <a:path w="657859" h="137795">
                  <a:moveTo>
                    <a:pt x="284632" y="73888"/>
                  </a:moveTo>
                  <a:lnTo>
                    <a:pt x="284518" y="73634"/>
                  </a:lnTo>
                  <a:lnTo>
                    <a:pt x="284302" y="74777"/>
                  </a:lnTo>
                  <a:lnTo>
                    <a:pt x="284416" y="75158"/>
                  </a:lnTo>
                  <a:lnTo>
                    <a:pt x="284632" y="73888"/>
                  </a:lnTo>
                  <a:close/>
                </a:path>
                <a:path w="657859" h="137795">
                  <a:moveTo>
                    <a:pt x="284721" y="49974"/>
                  </a:moveTo>
                  <a:lnTo>
                    <a:pt x="283311" y="50419"/>
                  </a:lnTo>
                  <a:lnTo>
                    <a:pt x="283552" y="53428"/>
                  </a:lnTo>
                  <a:lnTo>
                    <a:pt x="283692" y="52285"/>
                  </a:lnTo>
                  <a:lnTo>
                    <a:pt x="284721" y="49974"/>
                  </a:lnTo>
                  <a:close/>
                </a:path>
                <a:path w="657859" h="137795">
                  <a:moveTo>
                    <a:pt x="293116" y="54813"/>
                  </a:moveTo>
                  <a:lnTo>
                    <a:pt x="293014" y="54940"/>
                  </a:lnTo>
                  <a:lnTo>
                    <a:pt x="292481" y="56464"/>
                  </a:lnTo>
                  <a:lnTo>
                    <a:pt x="292595" y="56235"/>
                  </a:lnTo>
                  <a:lnTo>
                    <a:pt x="293116" y="54813"/>
                  </a:lnTo>
                  <a:close/>
                </a:path>
                <a:path w="657859" h="137795">
                  <a:moveTo>
                    <a:pt x="294995" y="51917"/>
                  </a:moveTo>
                  <a:lnTo>
                    <a:pt x="294614" y="51790"/>
                  </a:lnTo>
                  <a:lnTo>
                    <a:pt x="293611" y="51917"/>
                  </a:lnTo>
                  <a:lnTo>
                    <a:pt x="293014" y="53949"/>
                  </a:lnTo>
                  <a:lnTo>
                    <a:pt x="293293" y="53441"/>
                  </a:lnTo>
                  <a:lnTo>
                    <a:pt x="293636" y="52552"/>
                  </a:lnTo>
                  <a:lnTo>
                    <a:pt x="293573" y="53568"/>
                  </a:lnTo>
                  <a:lnTo>
                    <a:pt x="293116" y="54813"/>
                  </a:lnTo>
                  <a:lnTo>
                    <a:pt x="294119" y="53568"/>
                  </a:lnTo>
                  <a:lnTo>
                    <a:pt x="294665" y="52552"/>
                  </a:lnTo>
                  <a:lnTo>
                    <a:pt x="294995" y="51917"/>
                  </a:lnTo>
                  <a:close/>
                </a:path>
                <a:path w="657859" h="137795">
                  <a:moveTo>
                    <a:pt x="296418" y="52501"/>
                  </a:moveTo>
                  <a:lnTo>
                    <a:pt x="296240" y="51384"/>
                  </a:lnTo>
                  <a:lnTo>
                    <a:pt x="295668" y="52933"/>
                  </a:lnTo>
                  <a:lnTo>
                    <a:pt x="295948" y="53213"/>
                  </a:lnTo>
                  <a:lnTo>
                    <a:pt x="295986" y="54521"/>
                  </a:lnTo>
                  <a:lnTo>
                    <a:pt x="296227" y="54152"/>
                  </a:lnTo>
                  <a:lnTo>
                    <a:pt x="296418" y="52501"/>
                  </a:lnTo>
                  <a:close/>
                </a:path>
                <a:path w="657859" h="137795">
                  <a:moveTo>
                    <a:pt x="299415" y="57950"/>
                  </a:moveTo>
                  <a:lnTo>
                    <a:pt x="299008" y="59283"/>
                  </a:lnTo>
                  <a:lnTo>
                    <a:pt x="299313" y="59042"/>
                  </a:lnTo>
                  <a:lnTo>
                    <a:pt x="299415" y="57950"/>
                  </a:lnTo>
                  <a:close/>
                </a:path>
                <a:path w="657859" h="137795">
                  <a:moveTo>
                    <a:pt x="300062" y="55346"/>
                  </a:moveTo>
                  <a:lnTo>
                    <a:pt x="299643" y="55587"/>
                  </a:lnTo>
                  <a:lnTo>
                    <a:pt x="299415" y="57950"/>
                  </a:lnTo>
                  <a:lnTo>
                    <a:pt x="299745" y="56870"/>
                  </a:lnTo>
                  <a:lnTo>
                    <a:pt x="299643" y="58013"/>
                  </a:lnTo>
                  <a:lnTo>
                    <a:pt x="299847" y="56743"/>
                  </a:lnTo>
                  <a:lnTo>
                    <a:pt x="300062" y="55346"/>
                  </a:lnTo>
                  <a:close/>
                </a:path>
                <a:path w="657859" h="137795">
                  <a:moveTo>
                    <a:pt x="302856" y="77762"/>
                  </a:moveTo>
                  <a:lnTo>
                    <a:pt x="302463" y="78587"/>
                  </a:lnTo>
                  <a:lnTo>
                    <a:pt x="302729" y="78206"/>
                  </a:lnTo>
                  <a:lnTo>
                    <a:pt x="302856" y="77762"/>
                  </a:lnTo>
                  <a:close/>
                </a:path>
                <a:path w="657859" h="137795">
                  <a:moveTo>
                    <a:pt x="307149" y="57124"/>
                  </a:moveTo>
                  <a:lnTo>
                    <a:pt x="307098" y="56870"/>
                  </a:lnTo>
                  <a:lnTo>
                    <a:pt x="307149" y="57124"/>
                  </a:lnTo>
                  <a:close/>
                </a:path>
                <a:path w="657859" h="137795">
                  <a:moveTo>
                    <a:pt x="308724" y="79768"/>
                  </a:moveTo>
                  <a:lnTo>
                    <a:pt x="308089" y="79171"/>
                  </a:lnTo>
                  <a:lnTo>
                    <a:pt x="308229" y="79502"/>
                  </a:lnTo>
                  <a:lnTo>
                    <a:pt x="308457" y="79705"/>
                  </a:lnTo>
                  <a:lnTo>
                    <a:pt x="308724" y="79768"/>
                  </a:lnTo>
                  <a:close/>
                </a:path>
                <a:path w="657859" h="137795">
                  <a:moveTo>
                    <a:pt x="308813" y="79781"/>
                  </a:moveTo>
                  <a:close/>
                </a:path>
                <a:path w="657859" h="137795">
                  <a:moveTo>
                    <a:pt x="309473" y="56629"/>
                  </a:moveTo>
                  <a:lnTo>
                    <a:pt x="309333" y="56146"/>
                  </a:lnTo>
                  <a:lnTo>
                    <a:pt x="309321" y="56362"/>
                  </a:lnTo>
                  <a:lnTo>
                    <a:pt x="309295" y="56553"/>
                  </a:lnTo>
                  <a:lnTo>
                    <a:pt x="309283" y="56756"/>
                  </a:lnTo>
                  <a:lnTo>
                    <a:pt x="309473" y="56629"/>
                  </a:lnTo>
                  <a:close/>
                </a:path>
                <a:path w="657859" h="137795">
                  <a:moveTo>
                    <a:pt x="311327" y="52895"/>
                  </a:moveTo>
                  <a:lnTo>
                    <a:pt x="310705" y="53797"/>
                  </a:lnTo>
                  <a:lnTo>
                    <a:pt x="310108" y="57035"/>
                  </a:lnTo>
                  <a:lnTo>
                    <a:pt x="310476" y="56502"/>
                  </a:lnTo>
                  <a:lnTo>
                    <a:pt x="311327" y="52895"/>
                  </a:lnTo>
                  <a:close/>
                </a:path>
                <a:path w="657859" h="137795">
                  <a:moveTo>
                    <a:pt x="312737" y="59029"/>
                  </a:moveTo>
                  <a:lnTo>
                    <a:pt x="312648" y="59283"/>
                  </a:lnTo>
                  <a:lnTo>
                    <a:pt x="312534" y="59804"/>
                  </a:lnTo>
                  <a:lnTo>
                    <a:pt x="312737" y="59029"/>
                  </a:lnTo>
                  <a:close/>
                </a:path>
                <a:path w="657859" h="137795">
                  <a:moveTo>
                    <a:pt x="313944" y="56502"/>
                  </a:moveTo>
                  <a:lnTo>
                    <a:pt x="313702" y="56845"/>
                  </a:lnTo>
                  <a:lnTo>
                    <a:pt x="313677" y="56984"/>
                  </a:lnTo>
                  <a:lnTo>
                    <a:pt x="313664" y="57213"/>
                  </a:lnTo>
                  <a:lnTo>
                    <a:pt x="313804" y="56819"/>
                  </a:lnTo>
                  <a:lnTo>
                    <a:pt x="313918" y="56654"/>
                  </a:lnTo>
                  <a:lnTo>
                    <a:pt x="313944" y="56502"/>
                  </a:lnTo>
                  <a:close/>
                </a:path>
                <a:path w="657859" h="137795">
                  <a:moveTo>
                    <a:pt x="316306" y="75793"/>
                  </a:moveTo>
                  <a:lnTo>
                    <a:pt x="316153" y="76542"/>
                  </a:lnTo>
                  <a:lnTo>
                    <a:pt x="316306" y="76428"/>
                  </a:lnTo>
                  <a:lnTo>
                    <a:pt x="316306" y="75793"/>
                  </a:lnTo>
                  <a:close/>
                </a:path>
                <a:path w="657859" h="137795">
                  <a:moveTo>
                    <a:pt x="316623" y="79476"/>
                  </a:moveTo>
                  <a:lnTo>
                    <a:pt x="316509" y="77444"/>
                  </a:lnTo>
                  <a:lnTo>
                    <a:pt x="316382" y="76390"/>
                  </a:lnTo>
                  <a:lnTo>
                    <a:pt x="316153" y="76542"/>
                  </a:lnTo>
                  <a:lnTo>
                    <a:pt x="315277" y="80746"/>
                  </a:lnTo>
                  <a:lnTo>
                    <a:pt x="316623" y="79476"/>
                  </a:lnTo>
                  <a:close/>
                </a:path>
                <a:path w="657859" h="137795">
                  <a:moveTo>
                    <a:pt x="317334" y="78422"/>
                  </a:moveTo>
                  <a:lnTo>
                    <a:pt x="317030" y="79095"/>
                  </a:lnTo>
                  <a:lnTo>
                    <a:pt x="316890" y="79222"/>
                  </a:lnTo>
                  <a:lnTo>
                    <a:pt x="316865" y="80365"/>
                  </a:lnTo>
                  <a:lnTo>
                    <a:pt x="317334" y="78422"/>
                  </a:lnTo>
                  <a:close/>
                </a:path>
                <a:path w="657859" h="137795">
                  <a:moveTo>
                    <a:pt x="319303" y="54102"/>
                  </a:moveTo>
                  <a:lnTo>
                    <a:pt x="319239" y="54610"/>
                  </a:lnTo>
                  <a:lnTo>
                    <a:pt x="319125" y="55384"/>
                  </a:lnTo>
                  <a:lnTo>
                    <a:pt x="319189" y="55079"/>
                  </a:lnTo>
                  <a:lnTo>
                    <a:pt x="319252" y="54724"/>
                  </a:lnTo>
                  <a:lnTo>
                    <a:pt x="319303" y="54102"/>
                  </a:lnTo>
                  <a:close/>
                </a:path>
                <a:path w="657859" h="137795">
                  <a:moveTo>
                    <a:pt x="322554" y="79349"/>
                  </a:moveTo>
                  <a:lnTo>
                    <a:pt x="322072" y="79971"/>
                  </a:lnTo>
                  <a:lnTo>
                    <a:pt x="322262" y="79781"/>
                  </a:lnTo>
                  <a:lnTo>
                    <a:pt x="322554" y="79349"/>
                  </a:lnTo>
                  <a:close/>
                </a:path>
                <a:path w="657859" h="137795">
                  <a:moveTo>
                    <a:pt x="323075" y="78308"/>
                  </a:moveTo>
                  <a:lnTo>
                    <a:pt x="323011" y="78587"/>
                  </a:lnTo>
                  <a:lnTo>
                    <a:pt x="323075" y="78308"/>
                  </a:lnTo>
                  <a:close/>
                </a:path>
                <a:path w="657859" h="137795">
                  <a:moveTo>
                    <a:pt x="323380" y="61607"/>
                  </a:moveTo>
                  <a:close/>
                </a:path>
                <a:path w="657859" h="137795">
                  <a:moveTo>
                    <a:pt x="323392" y="78079"/>
                  </a:moveTo>
                  <a:lnTo>
                    <a:pt x="323037" y="78587"/>
                  </a:lnTo>
                  <a:lnTo>
                    <a:pt x="322554" y="79476"/>
                  </a:lnTo>
                  <a:lnTo>
                    <a:pt x="322808" y="79349"/>
                  </a:lnTo>
                  <a:lnTo>
                    <a:pt x="322922" y="80238"/>
                  </a:lnTo>
                  <a:lnTo>
                    <a:pt x="323126" y="79349"/>
                  </a:lnTo>
                  <a:lnTo>
                    <a:pt x="323392" y="78079"/>
                  </a:lnTo>
                  <a:close/>
                </a:path>
                <a:path w="657859" h="137795">
                  <a:moveTo>
                    <a:pt x="323532" y="61061"/>
                  </a:moveTo>
                  <a:lnTo>
                    <a:pt x="323380" y="61607"/>
                  </a:lnTo>
                  <a:lnTo>
                    <a:pt x="323494" y="61315"/>
                  </a:lnTo>
                  <a:lnTo>
                    <a:pt x="323532" y="61061"/>
                  </a:lnTo>
                  <a:close/>
                </a:path>
                <a:path w="657859" h="137795">
                  <a:moveTo>
                    <a:pt x="325361" y="52806"/>
                  </a:moveTo>
                  <a:lnTo>
                    <a:pt x="324116" y="54584"/>
                  </a:lnTo>
                  <a:lnTo>
                    <a:pt x="323824" y="56781"/>
                  </a:lnTo>
                  <a:lnTo>
                    <a:pt x="323888" y="56629"/>
                  </a:lnTo>
                  <a:lnTo>
                    <a:pt x="323773" y="57124"/>
                  </a:lnTo>
                  <a:lnTo>
                    <a:pt x="323824" y="56781"/>
                  </a:lnTo>
                  <a:lnTo>
                    <a:pt x="323659" y="57124"/>
                  </a:lnTo>
                  <a:lnTo>
                    <a:pt x="322846" y="58775"/>
                  </a:lnTo>
                  <a:lnTo>
                    <a:pt x="324231" y="57632"/>
                  </a:lnTo>
                  <a:lnTo>
                    <a:pt x="324345" y="57378"/>
                  </a:lnTo>
                  <a:lnTo>
                    <a:pt x="324535" y="56489"/>
                  </a:lnTo>
                  <a:lnTo>
                    <a:pt x="325361" y="52806"/>
                  </a:lnTo>
                  <a:close/>
                </a:path>
                <a:path w="657859" h="137795">
                  <a:moveTo>
                    <a:pt x="326161" y="61823"/>
                  </a:moveTo>
                  <a:lnTo>
                    <a:pt x="326047" y="61442"/>
                  </a:lnTo>
                  <a:lnTo>
                    <a:pt x="325742" y="62839"/>
                  </a:lnTo>
                  <a:lnTo>
                    <a:pt x="326161" y="61823"/>
                  </a:lnTo>
                  <a:close/>
                </a:path>
                <a:path w="657859" h="137795">
                  <a:moveTo>
                    <a:pt x="326364" y="62077"/>
                  </a:moveTo>
                  <a:lnTo>
                    <a:pt x="326351" y="61315"/>
                  </a:lnTo>
                  <a:lnTo>
                    <a:pt x="326237" y="61823"/>
                  </a:lnTo>
                  <a:lnTo>
                    <a:pt x="326364" y="62077"/>
                  </a:lnTo>
                  <a:close/>
                </a:path>
                <a:path w="657859" h="137795">
                  <a:moveTo>
                    <a:pt x="326898" y="60147"/>
                  </a:moveTo>
                  <a:lnTo>
                    <a:pt x="326783" y="59728"/>
                  </a:lnTo>
                  <a:lnTo>
                    <a:pt x="326796" y="59994"/>
                  </a:lnTo>
                  <a:lnTo>
                    <a:pt x="326898" y="60147"/>
                  </a:lnTo>
                  <a:close/>
                </a:path>
                <a:path w="657859" h="137795">
                  <a:moveTo>
                    <a:pt x="327748" y="78435"/>
                  </a:moveTo>
                  <a:lnTo>
                    <a:pt x="327558" y="78460"/>
                  </a:lnTo>
                  <a:lnTo>
                    <a:pt x="327748" y="78460"/>
                  </a:lnTo>
                  <a:close/>
                </a:path>
                <a:path w="657859" h="137795">
                  <a:moveTo>
                    <a:pt x="329552" y="54838"/>
                  </a:moveTo>
                  <a:lnTo>
                    <a:pt x="329311" y="55219"/>
                  </a:lnTo>
                  <a:lnTo>
                    <a:pt x="329539" y="55295"/>
                  </a:lnTo>
                  <a:lnTo>
                    <a:pt x="329552" y="54838"/>
                  </a:lnTo>
                  <a:close/>
                </a:path>
                <a:path w="657859" h="137795">
                  <a:moveTo>
                    <a:pt x="329692" y="55346"/>
                  </a:moveTo>
                  <a:lnTo>
                    <a:pt x="329539" y="55295"/>
                  </a:lnTo>
                  <a:lnTo>
                    <a:pt x="329526" y="55854"/>
                  </a:lnTo>
                  <a:lnTo>
                    <a:pt x="329692" y="55346"/>
                  </a:lnTo>
                  <a:close/>
                </a:path>
                <a:path w="657859" h="137795">
                  <a:moveTo>
                    <a:pt x="331419" y="54813"/>
                  </a:moveTo>
                  <a:lnTo>
                    <a:pt x="331203" y="55054"/>
                  </a:lnTo>
                  <a:lnTo>
                    <a:pt x="331419" y="54813"/>
                  </a:lnTo>
                  <a:close/>
                </a:path>
                <a:path w="657859" h="137795">
                  <a:moveTo>
                    <a:pt x="331470" y="56108"/>
                  </a:moveTo>
                  <a:lnTo>
                    <a:pt x="331152" y="56235"/>
                  </a:lnTo>
                  <a:lnTo>
                    <a:pt x="331025" y="56362"/>
                  </a:lnTo>
                  <a:lnTo>
                    <a:pt x="331216" y="56489"/>
                  </a:lnTo>
                  <a:lnTo>
                    <a:pt x="331470" y="56108"/>
                  </a:lnTo>
                  <a:close/>
                </a:path>
                <a:path w="657859" h="137795">
                  <a:moveTo>
                    <a:pt x="333413" y="54330"/>
                  </a:moveTo>
                  <a:lnTo>
                    <a:pt x="333146" y="54711"/>
                  </a:lnTo>
                  <a:lnTo>
                    <a:pt x="333044" y="54965"/>
                  </a:lnTo>
                  <a:lnTo>
                    <a:pt x="333413" y="54330"/>
                  </a:lnTo>
                  <a:close/>
                </a:path>
                <a:path w="657859" h="137795">
                  <a:moveTo>
                    <a:pt x="335089" y="76758"/>
                  </a:moveTo>
                  <a:lnTo>
                    <a:pt x="334962" y="76517"/>
                  </a:lnTo>
                  <a:lnTo>
                    <a:pt x="334835" y="76174"/>
                  </a:lnTo>
                  <a:lnTo>
                    <a:pt x="334568" y="76568"/>
                  </a:lnTo>
                  <a:lnTo>
                    <a:pt x="334632" y="77190"/>
                  </a:lnTo>
                  <a:lnTo>
                    <a:pt x="334822" y="77114"/>
                  </a:lnTo>
                  <a:lnTo>
                    <a:pt x="335089" y="76758"/>
                  </a:lnTo>
                  <a:close/>
                </a:path>
                <a:path w="657859" h="137795">
                  <a:moveTo>
                    <a:pt x="335407" y="59842"/>
                  </a:moveTo>
                  <a:lnTo>
                    <a:pt x="335381" y="59664"/>
                  </a:lnTo>
                  <a:lnTo>
                    <a:pt x="335292" y="59905"/>
                  </a:lnTo>
                  <a:lnTo>
                    <a:pt x="335356" y="60096"/>
                  </a:lnTo>
                  <a:lnTo>
                    <a:pt x="335407" y="59842"/>
                  </a:lnTo>
                  <a:close/>
                </a:path>
                <a:path w="657859" h="137795">
                  <a:moveTo>
                    <a:pt x="335800" y="75488"/>
                  </a:moveTo>
                  <a:lnTo>
                    <a:pt x="335546" y="75984"/>
                  </a:lnTo>
                  <a:lnTo>
                    <a:pt x="335305" y="76466"/>
                  </a:lnTo>
                  <a:lnTo>
                    <a:pt x="335089" y="76758"/>
                  </a:lnTo>
                  <a:lnTo>
                    <a:pt x="335241" y="77012"/>
                  </a:lnTo>
                  <a:lnTo>
                    <a:pt x="335394" y="77127"/>
                  </a:lnTo>
                  <a:lnTo>
                    <a:pt x="335800" y="75488"/>
                  </a:lnTo>
                  <a:close/>
                </a:path>
                <a:path w="657859" h="137795">
                  <a:moveTo>
                    <a:pt x="337439" y="63614"/>
                  </a:moveTo>
                  <a:lnTo>
                    <a:pt x="337273" y="63804"/>
                  </a:lnTo>
                  <a:lnTo>
                    <a:pt x="337134" y="63995"/>
                  </a:lnTo>
                  <a:lnTo>
                    <a:pt x="337083" y="64287"/>
                  </a:lnTo>
                  <a:lnTo>
                    <a:pt x="337210" y="64236"/>
                  </a:lnTo>
                  <a:lnTo>
                    <a:pt x="337350" y="63919"/>
                  </a:lnTo>
                  <a:lnTo>
                    <a:pt x="337439" y="63614"/>
                  </a:lnTo>
                  <a:close/>
                </a:path>
                <a:path w="657859" h="137795">
                  <a:moveTo>
                    <a:pt x="337642" y="59283"/>
                  </a:moveTo>
                  <a:lnTo>
                    <a:pt x="337070" y="60045"/>
                  </a:lnTo>
                  <a:lnTo>
                    <a:pt x="336994" y="61175"/>
                  </a:lnTo>
                  <a:lnTo>
                    <a:pt x="337642" y="59283"/>
                  </a:lnTo>
                  <a:close/>
                </a:path>
                <a:path w="657859" h="137795">
                  <a:moveTo>
                    <a:pt x="340880" y="78727"/>
                  </a:moveTo>
                  <a:lnTo>
                    <a:pt x="340194" y="79375"/>
                  </a:lnTo>
                  <a:lnTo>
                    <a:pt x="340118" y="81076"/>
                  </a:lnTo>
                  <a:lnTo>
                    <a:pt x="340880" y="78727"/>
                  </a:lnTo>
                  <a:close/>
                </a:path>
                <a:path w="657859" h="137795">
                  <a:moveTo>
                    <a:pt x="341236" y="81419"/>
                  </a:moveTo>
                  <a:lnTo>
                    <a:pt x="340956" y="78333"/>
                  </a:lnTo>
                  <a:lnTo>
                    <a:pt x="340880" y="78727"/>
                  </a:lnTo>
                  <a:lnTo>
                    <a:pt x="340423" y="81635"/>
                  </a:lnTo>
                  <a:lnTo>
                    <a:pt x="341236" y="81419"/>
                  </a:lnTo>
                  <a:close/>
                </a:path>
                <a:path w="657859" h="137795">
                  <a:moveTo>
                    <a:pt x="341490" y="61569"/>
                  </a:moveTo>
                  <a:lnTo>
                    <a:pt x="340537" y="63728"/>
                  </a:lnTo>
                  <a:lnTo>
                    <a:pt x="341299" y="63500"/>
                  </a:lnTo>
                  <a:lnTo>
                    <a:pt x="341490" y="61569"/>
                  </a:lnTo>
                  <a:close/>
                </a:path>
                <a:path w="657859" h="137795">
                  <a:moveTo>
                    <a:pt x="341795" y="63347"/>
                  </a:moveTo>
                  <a:lnTo>
                    <a:pt x="341376" y="63474"/>
                  </a:lnTo>
                  <a:lnTo>
                    <a:pt x="341261" y="63855"/>
                  </a:lnTo>
                  <a:lnTo>
                    <a:pt x="341134" y="65074"/>
                  </a:lnTo>
                  <a:lnTo>
                    <a:pt x="341795" y="63347"/>
                  </a:lnTo>
                  <a:close/>
                </a:path>
                <a:path w="657859" h="137795">
                  <a:moveTo>
                    <a:pt x="343001" y="60007"/>
                  </a:moveTo>
                  <a:lnTo>
                    <a:pt x="342176" y="60807"/>
                  </a:lnTo>
                  <a:lnTo>
                    <a:pt x="342760" y="60337"/>
                  </a:lnTo>
                  <a:lnTo>
                    <a:pt x="343001" y="60007"/>
                  </a:lnTo>
                  <a:close/>
                </a:path>
                <a:path w="657859" h="137795">
                  <a:moveTo>
                    <a:pt x="346735" y="66268"/>
                  </a:moveTo>
                  <a:lnTo>
                    <a:pt x="346405" y="66268"/>
                  </a:lnTo>
                  <a:lnTo>
                    <a:pt x="346544" y="66598"/>
                  </a:lnTo>
                  <a:lnTo>
                    <a:pt x="346735" y="66268"/>
                  </a:lnTo>
                  <a:close/>
                </a:path>
                <a:path w="657859" h="137795">
                  <a:moveTo>
                    <a:pt x="347649" y="65290"/>
                  </a:moveTo>
                  <a:lnTo>
                    <a:pt x="347192" y="66865"/>
                  </a:lnTo>
                  <a:lnTo>
                    <a:pt x="347649" y="65290"/>
                  </a:lnTo>
                  <a:close/>
                </a:path>
                <a:path w="657859" h="137795">
                  <a:moveTo>
                    <a:pt x="347903" y="64287"/>
                  </a:moveTo>
                  <a:lnTo>
                    <a:pt x="347459" y="64554"/>
                  </a:lnTo>
                  <a:lnTo>
                    <a:pt x="347637" y="65265"/>
                  </a:lnTo>
                  <a:lnTo>
                    <a:pt x="347903" y="64287"/>
                  </a:lnTo>
                  <a:close/>
                </a:path>
                <a:path w="657859" h="137795">
                  <a:moveTo>
                    <a:pt x="352374" y="70154"/>
                  </a:moveTo>
                  <a:lnTo>
                    <a:pt x="352221" y="68986"/>
                  </a:lnTo>
                  <a:lnTo>
                    <a:pt x="351917" y="70065"/>
                  </a:lnTo>
                  <a:lnTo>
                    <a:pt x="352234" y="69862"/>
                  </a:lnTo>
                  <a:lnTo>
                    <a:pt x="352374" y="70154"/>
                  </a:lnTo>
                  <a:close/>
                </a:path>
                <a:path w="657859" h="137795">
                  <a:moveTo>
                    <a:pt x="352450" y="70358"/>
                  </a:moveTo>
                  <a:lnTo>
                    <a:pt x="352425" y="70231"/>
                  </a:lnTo>
                  <a:lnTo>
                    <a:pt x="352425" y="70586"/>
                  </a:lnTo>
                  <a:lnTo>
                    <a:pt x="352450" y="70358"/>
                  </a:lnTo>
                  <a:close/>
                </a:path>
                <a:path w="657859" h="137795">
                  <a:moveTo>
                    <a:pt x="355600" y="74891"/>
                  </a:moveTo>
                  <a:lnTo>
                    <a:pt x="355460" y="75158"/>
                  </a:lnTo>
                  <a:lnTo>
                    <a:pt x="355600" y="74891"/>
                  </a:lnTo>
                  <a:close/>
                </a:path>
                <a:path w="657859" h="137795">
                  <a:moveTo>
                    <a:pt x="355866" y="74358"/>
                  </a:moveTo>
                  <a:lnTo>
                    <a:pt x="355663" y="74650"/>
                  </a:lnTo>
                  <a:lnTo>
                    <a:pt x="355600" y="74891"/>
                  </a:lnTo>
                  <a:lnTo>
                    <a:pt x="355866" y="74358"/>
                  </a:lnTo>
                  <a:close/>
                </a:path>
                <a:path w="657859" h="137795">
                  <a:moveTo>
                    <a:pt x="356031" y="74142"/>
                  </a:moveTo>
                  <a:lnTo>
                    <a:pt x="355917" y="74269"/>
                  </a:lnTo>
                  <a:lnTo>
                    <a:pt x="356031" y="74142"/>
                  </a:lnTo>
                  <a:close/>
                </a:path>
                <a:path w="657859" h="137795">
                  <a:moveTo>
                    <a:pt x="356387" y="72491"/>
                  </a:moveTo>
                  <a:lnTo>
                    <a:pt x="356362" y="71221"/>
                  </a:lnTo>
                  <a:lnTo>
                    <a:pt x="356285" y="71386"/>
                  </a:lnTo>
                  <a:lnTo>
                    <a:pt x="355828" y="73723"/>
                  </a:lnTo>
                  <a:lnTo>
                    <a:pt x="356387" y="72491"/>
                  </a:lnTo>
                  <a:close/>
                </a:path>
                <a:path w="657859" h="137795">
                  <a:moveTo>
                    <a:pt x="356476" y="82778"/>
                  </a:moveTo>
                  <a:lnTo>
                    <a:pt x="355485" y="82778"/>
                  </a:lnTo>
                  <a:lnTo>
                    <a:pt x="355244" y="82778"/>
                  </a:lnTo>
                  <a:lnTo>
                    <a:pt x="354736" y="83794"/>
                  </a:lnTo>
                  <a:lnTo>
                    <a:pt x="354888" y="83794"/>
                  </a:lnTo>
                  <a:lnTo>
                    <a:pt x="356438" y="82905"/>
                  </a:lnTo>
                  <a:lnTo>
                    <a:pt x="356476" y="82778"/>
                  </a:lnTo>
                  <a:close/>
                </a:path>
                <a:path w="657859" h="137795">
                  <a:moveTo>
                    <a:pt x="356984" y="80619"/>
                  </a:moveTo>
                  <a:lnTo>
                    <a:pt x="356679" y="81508"/>
                  </a:lnTo>
                  <a:lnTo>
                    <a:pt x="356984" y="80619"/>
                  </a:lnTo>
                  <a:close/>
                </a:path>
                <a:path w="657859" h="137795">
                  <a:moveTo>
                    <a:pt x="357251" y="82397"/>
                  </a:moveTo>
                  <a:lnTo>
                    <a:pt x="357187" y="82651"/>
                  </a:lnTo>
                  <a:lnTo>
                    <a:pt x="357149" y="82931"/>
                  </a:lnTo>
                  <a:lnTo>
                    <a:pt x="357149" y="83159"/>
                  </a:lnTo>
                  <a:lnTo>
                    <a:pt x="357174" y="82969"/>
                  </a:lnTo>
                  <a:lnTo>
                    <a:pt x="357251" y="82397"/>
                  </a:lnTo>
                  <a:close/>
                </a:path>
                <a:path w="657859" h="137795">
                  <a:moveTo>
                    <a:pt x="360629" y="67983"/>
                  </a:moveTo>
                  <a:lnTo>
                    <a:pt x="360032" y="69278"/>
                  </a:lnTo>
                  <a:lnTo>
                    <a:pt x="360159" y="69316"/>
                  </a:lnTo>
                  <a:lnTo>
                    <a:pt x="360299" y="68948"/>
                  </a:lnTo>
                  <a:lnTo>
                    <a:pt x="360451" y="68491"/>
                  </a:lnTo>
                  <a:lnTo>
                    <a:pt x="360629" y="67983"/>
                  </a:lnTo>
                  <a:close/>
                </a:path>
                <a:path w="657859" h="137795">
                  <a:moveTo>
                    <a:pt x="362369" y="80238"/>
                  </a:moveTo>
                  <a:lnTo>
                    <a:pt x="360857" y="80238"/>
                  </a:lnTo>
                  <a:lnTo>
                    <a:pt x="360476" y="80238"/>
                  </a:lnTo>
                  <a:lnTo>
                    <a:pt x="360210" y="80746"/>
                  </a:lnTo>
                  <a:lnTo>
                    <a:pt x="360108" y="81127"/>
                  </a:lnTo>
                  <a:lnTo>
                    <a:pt x="359752" y="84175"/>
                  </a:lnTo>
                  <a:lnTo>
                    <a:pt x="360032" y="83413"/>
                  </a:lnTo>
                  <a:lnTo>
                    <a:pt x="360260" y="83921"/>
                  </a:lnTo>
                  <a:lnTo>
                    <a:pt x="360273" y="84048"/>
                  </a:lnTo>
                  <a:lnTo>
                    <a:pt x="360426" y="85039"/>
                  </a:lnTo>
                  <a:lnTo>
                    <a:pt x="360400" y="84531"/>
                  </a:lnTo>
                  <a:lnTo>
                    <a:pt x="360692" y="85572"/>
                  </a:lnTo>
                  <a:lnTo>
                    <a:pt x="360794" y="84455"/>
                  </a:lnTo>
                  <a:lnTo>
                    <a:pt x="361188" y="83413"/>
                  </a:lnTo>
                  <a:lnTo>
                    <a:pt x="362369" y="80238"/>
                  </a:lnTo>
                  <a:close/>
                </a:path>
                <a:path w="657859" h="137795">
                  <a:moveTo>
                    <a:pt x="362699" y="84759"/>
                  </a:moveTo>
                  <a:lnTo>
                    <a:pt x="362305" y="85979"/>
                  </a:lnTo>
                  <a:lnTo>
                    <a:pt x="362470" y="85483"/>
                  </a:lnTo>
                  <a:lnTo>
                    <a:pt x="362699" y="84785"/>
                  </a:lnTo>
                  <a:close/>
                </a:path>
                <a:path w="657859" h="137795">
                  <a:moveTo>
                    <a:pt x="364426" y="88366"/>
                  </a:moveTo>
                  <a:lnTo>
                    <a:pt x="364147" y="87515"/>
                  </a:lnTo>
                  <a:lnTo>
                    <a:pt x="363702" y="89001"/>
                  </a:lnTo>
                  <a:lnTo>
                    <a:pt x="364426" y="88366"/>
                  </a:lnTo>
                  <a:close/>
                </a:path>
                <a:path w="657859" h="137795">
                  <a:moveTo>
                    <a:pt x="364477" y="86461"/>
                  </a:moveTo>
                  <a:lnTo>
                    <a:pt x="364261" y="86715"/>
                  </a:lnTo>
                  <a:lnTo>
                    <a:pt x="364147" y="87515"/>
                  </a:lnTo>
                  <a:lnTo>
                    <a:pt x="364477" y="86461"/>
                  </a:lnTo>
                  <a:close/>
                </a:path>
                <a:path w="657859" h="137795">
                  <a:moveTo>
                    <a:pt x="365493" y="70218"/>
                  </a:moveTo>
                  <a:lnTo>
                    <a:pt x="365404" y="70065"/>
                  </a:lnTo>
                  <a:lnTo>
                    <a:pt x="364578" y="72898"/>
                  </a:lnTo>
                  <a:lnTo>
                    <a:pt x="364197" y="74117"/>
                  </a:lnTo>
                  <a:lnTo>
                    <a:pt x="364591" y="72974"/>
                  </a:lnTo>
                  <a:lnTo>
                    <a:pt x="364820" y="72440"/>
                  </a:lnTo>
                  <a:lnTo>
                    <a:pt x="364998" y="72250"/>
                  </a:lnTo>
                  <a:lnTo>
                    <a:pt x="365125" y="71716"/>
                  </a:lnTo>
                  <a:lnTo>
                    <a:pt x="365290" y="71056"/>
                  </a:lnTo>
                  <a:lnTo>
                    <a:pt x="365493" y="70218"/>
                  </a:lnTo>
                  <a:close/>
                </a:path>
                <a:path w="657859" h="137795">
                  <a:moveTo>
                    <a:pt x="366547" y="69659"/>
                  </a:moveTo>
                  <a:lnTo>
                    <a:pt x="365975" y="70586"/>
                  </a:lnTo>
                  <a:lnTo>
                    <a:pt x="365848" y="70827"/>
                  </a:lnTo>
                  <a:lnTo>
                    <a:pt x="365899" y="71869"/>
                  </a:lnTo>
                  <a:lnTo>
                    <a:pt x="366496" y="71488"/>
                  </a:lnTo>
                  <a:lnTo>
                    <a:pt x="366344" y="70281"/>
                  </a:lnTo>
                  <a:lnTo>
                    <a:pt x="366547" y="69659"/>
                  </a:lnTo>
                  <a:close/>
                </a:path>
                <a:path w="657859" h="137795">
                  <a:moveTo>
                    <a:pt x="367093" y="74904"/>
                  </a:moveTo>
                  <a:lnTo>
                    <a:pt x="366572" y="76301"/>
                  </a:lnTo>
                  <a:lnTo>
                    <a:pt x="366344" y="77152"/>
                  </a:lnTo>
                  <a:lnTo>
                    <a:pt x="366534" y="77101"/>
                  </a:lnTo>
                  <a:lnTo>
                    <a:pt x="367093" y="74904"/>
                  </a:lnTo>
                  <a:close/>
                </a:path>
                <a:path w="657859" h="137795">
                  <a:moveTo>
                    <a:pt x="367131" y="76936"/>
                  </a:moveTo>
                  <a:lnTo>
                    <a:pt x="366636" y="77076"/>
                  </a:lnTo>
                  <a:lnTo>
                    <a:pt x="366306" y="78016"/>
                  </a:lnTo>
                  <a:lnTo>
                    <a:pt x="367131" y="76936"/>
                  </a:lnTo>
                  <a:close/>
                </a:path>
                <a:path w="657859" h="137795">
                  <a:moveTo>
                    <a:pt x="368731" y="74688"/>
                  </a:moveTo>
                  <a:lnTo>
                    <a:pt x="368058" y="74168"/>
                  </a:lnTo>
                  <a:lnTo>
                    <a:pt x="368655" y="75222"/>
                  </a:lnTo>
                  <a:lnTo>
                    <a:pt x="368731" y="74688"/>
                  </a:lnTo>
                  <a:close/>
                </a:path>
                <a:path w="657859" h="137795">
                  <a:moveTo>
                    <a:pt x="368909" y="75793"/>
                  </a:moveTo>
                  <a:lnTo>
                    <a:pt x="367880" y="77685"/>
                  </a:lnTo>
                  <a:lnTo>
                    <a:pt x="368579" y="77089"/>
                  </a:lnTo>
                  <a:lnTo>
                    <a:pt x="368693" y="76428"/>
                  </a:lnTo>
                  <a:lnTo>
                    <a:pt x="368909" y="75793"/>
                  </a:lnTo>
                  <a:close/>
                </a:path>
                <a:path w="657859" h="137795">
                  <a:moveTo>
                    <a:pt x="368960" y="89954"/>
                  </a:moveTo>
                  <a:lnTo>
                    <a:pt x="368795" y="90144"/>
                  </a:lnTo>
                  <a:lnTo>
                    <a:pt x="368744" y="90512"/>
                  </a:lnTo>
                  <a:lnTo>
                    <a:pt x="368960" y="89954"/>
                  </a:lnTo>
                  <a:close/>
                </a:path>
                <a:path w="657859" h="137795">
                  <a:moveTo>
                    <a:pt x="369150" y="72529"/>
                  </a:moveTo>
                  <a:lnTo>
                    <a:pt x="368731" y="74688"/>
                  </a:lnTo>
                  <a:lnTo>
                    <a:pt x="369011" y="74917"/>
                  </a:lnTo>
                  <a:lnTo>
                    <a:pt x="369150" y="72529"/>
                  </a:lnTo>
                  <a:close/>
                </a:path>
                <a:path w="657859" h="137795">
                  <a:moveTo>
                    <a:pt x="369290" y="86372"/>
                  </a:moveTo>
                  <a:lnTo>
                    <a:pt x="368579" y="88049"/>
                  </a:lnTo>
                  <a:lnTo>
                    <a:pt x="368693" y="89039"/>
                  </a:lnTo>
                  <a:lnTo>
                    <a:pt x="368554" y="90398"/>
                  </a:lnTo>
                  <a:lnTo>
                    <a:pt x="368795" y="90144"/>
                  </a:lnTo>
                  <a:lnTo>
                    <a:pt x="369290" y="86372"/>
                  </a:lnTo>
                  <a:close/>
                </a:path>
                <a:path w="657859" h="137795">
                  <a:moveTo>
                    <a:pt x="369316" y="89039"/>
                  </a:moveTo>
                  <a:lnTo>
                    <a:pt x="368960" y="89954"/>
                  </a:lnTo>
                  <a:lnTo>
                    <a:pt x="369316" y="89039"/>
                  </a:lnTo>
                  <a:close/>
                </a:path>
                <a:path w="657859" h="137795">
                  <a:moveTo>
                    <a:pt x="369493" y="72402"/>
                  </a:moveTo>
                  <a:lnTo>
                    <a:pt x="369354" y="68846"/>
                  </a:lnTo>
                  <a:lnTo>
                    <a:pt x="369150" y="72529"/>
                  </a:lnTo>
                  <a:lnTo>
                    <a:pt x="369493" y="72402"/>
                  </a:lnTo>
                  <a:close/>
                </a:path>
                <a:path w="657859" h="137795">
                  <a:moveTo>
                    <a:pt x="369646" y="88023"/>
                  </a:moveTo>
                  <a:lnTo>
                    <a:pt x="369430" y="88709"/>
                  </a:lnTo>
                  <a:lnTo>
                    <a:pt x="369506" y="88493"/>
                  </a:lnTo>
                  <a:lnTo>
                    <a:pt x="369646" y="88023"/>
                  </a:lnTo>
                  <a:close/>
                </a:path>
                <a:path w="657859" h="137795">
                  <a:moveTo>
                    <a:pt x="370370" y="88963"/>
                  </a:moveTo>
                  <a:lnTo>
                    <a:pt x="370217" y="88976"/>
                  </a:lnTo>
                  <a:lnTo>
                    <a:pt x="370370" y="88963"/>
                  </a:lnTo>
                  <a:close/>
                </a:path>
                <a:path w="657859" h="137795">
                  <a:moveTo>
                    <a:pt x="370878" y="88557"/>
                  </a:moveTo>
                  <a:lnTo>
                    <a:pt x="370776" y="88684"/>
                  </a:lnTo>
                  <a:lnTo>
                    <a:pt x="370573" y="88836"/>
                  </a:lnTo>
                  <a:lnTo>
                    <a:pt x="370700" y="88430"/>
                  </a:lnTo>
                  <a:lnTo>
                    <a:pt x="370814" y="88036"/>
                  </a:lnTo>
                  <a:lnTo>
                    <a:pt x="370852" y="87782"/>
                  </a:lnTo>
                  <a:lnTo>
                    <a:pt x="370636" y="88480"/>
                  </a:lnTo>
                  <a:lnTo>
                    <a:pt x="370484" y="88823"/>
                  </a:lnTo>
                  <a:lnTo>
                    <a:pt x="370370" y="88963"/>
                  </a:lnTo>
                  <a:lnTo>
                    <a:pt x="370509" y="88900"/>
                  </a:lnTo>
                  <a:lnTo>
                    <a:pt x="370408" y="89382"/>
                  </a:lnTo>
                  <a:lnTo>
                    <a:pt x="370535" y="89230"/>
                  </a:lnTo>
                  <a:lnTo>
                    <a:pt x="370687" y="88950"/>
                  </a:lnTo>
                  <a:lnTo>
                    <a:pt x="370878" y="88557"/>
                  </a:lnTo>
                  <a:close/>
                </a:path>
                <a:path w="657859" h="137795">
                  <a:moveTo>
                    <a:pt x="372376" y="84810"/>
                  </a:moveTo>
                  <a:lnTo>
                    <a:pt x="372300" y="83159"/>
                  </a:lnTo>
                  <a:lnTo>
                    <a:pt x="372211" y="83540"/>
                  </a:lnTo>
                  <a:lnTo>
                    <a:pt x="372097" y="84556"/>
                  </a:lnTo>
                  <a:lnTo>
                    <a:pt x="372376" y="84810"/>
                  </a:lnTo>
                  <a:close/>
                </a:path>
                <a:path w="657859" h="137795">
                  <a:moveTo>
                    <a:pt x="372719" y="89954"/>
                  </a:moveTo>
                  <a:lnTo>
                    <a:pt x="372491" y="90258"/>
                  </a:lnTo>
                  <a:lnTo>
                    <a:pt x="372579" y="90398"/>
                  </a:lnTo>
                  <a:lnTo>
                    <a:pt x="372643" y="90208"/>
                  </a:lnTo>
                  <a:lnTo>
                    <a:pt x="372694" y="90068"/>
                  </a:lnTo>
                  <a:close/>
                </a:path>
                <a:path w="657859" h="137795">
                  <a:moveTo>
                    <a:pt x="372872" y="88176"/>
                  </a:moveTo>
                  <a:lnTo>
                    <a:pt x="372643" y="88290"/>
                  </a:lnTo>
                  <a:lnTo>
                    <a:pt x="372516" y="88874"/>
                  </a:lnTo>
                  <a:lnTo>
                    <a:pt x="372872" y="88176"/>
                  </a:lnTo>
                  <a:close/>
                </a:path>
                <a:path w="657859" h="137795">
                  <a:moveTo>
                    <a:pt x="372884" y="87096"/>
                  </a:moveTo>
                  <a:lnTo>
                    <a:pt x="372224" y="87858"/>
                  </a:lnTo>
                  <a:lnTo>
                    <a:pt x="371754" y="89001"/>
                  </a:lnTo>
                  <a:lnTo>
                    <a:pt x="372491" y="88366"/>
                  </a:lnTo>
                  <a:lnTo>
                    <a:pt x="372643" y="88290"/>
                  </a:lnTo>
                  <a:lnTo>
                    <a:pt x="372884" y="87096"/>
                  </a:lnTo>
                  <a:close/>
                </a:path>
                <a:path w="657859" h="137795">
                  <a:moveTo>
                    <a:pt x="372948" y="89662"/>
                  </a:moveTo>
                  <a:lnTo>
                    <a:pt x="372732" y="89954"/>
                  </a:lnTo>
                  <a:lnTo>
                    <a:pt x="372948" y="89662"/>
                  </a:lnTo>
                  <a:close/>
                </a:path>
                <a:path w="657859" h="137795">
                  <a:moveTo>
                    <a:pt x="373291" y="80111"/>
                  </a:moveTo>
                  <a:lnTo>
                    <a:pt x="371640" y="83413"/>
                  </a:lnTo>
                  <a:lnTo>
                    <a:pt x="371754" y="82524"/>
                  </a:lnTo>
                  <a:lnTo>
                    <a:pt x="372173" y="80746"/>
                  </a:lnTo>
                  <a:lnTo>
                    <a:pt x="372364" y="79984"/>
                  </a:lnTo>
                  <a:lnTo>
                    <a:pt x="372770" y="79476"/>
                  </a:lnTo>
                  <a:lnTo>
                    <a:pt x="372897" y="78968"/>
                  </a:lnTo>
                  <a:lnTo>
                    <a:pt x="372986" y="77190"/>
                  </a:lnTo>
                  <a:lnTo>
                    <a:pt x="372021" y="80746"/>
                  </a:lnTo>
                  <a:lnTo>
                    <a:pt x="372110" y="79984"/>
                  </a:lnTo>
                  <a:lnTo>
                    <a:pt x="372186" y="79222"/>
                  </a:lnTo>
                  <a:lnTo>
                    <a:pt x="372249" y="78714"/>
                  </a:lnTo>
                  <a:lnTo>
                    <a:pt x="372325" y="77952"/>
                  </a:lnTo>
                  <a:lnTo>
                    <a:pt x="372503" y="77698"/>
                  </a:lnTo>
                  <a:lnTo>
                    <a:pt x="371678" y="78714"/>
                  </a:lnTo>
                  <a:lnTo>
                    <a:pt x="371970" y="77952"/>
                  </a:lnTo>
                  <a:lnTo>
                    <a:pt x="372059" y="77660"/>
                  </a:lnTo>
                  <a:lnTo>
                    <a:pt x="372402" y="76047"/>
                  </a:lnTo>
                  <a:lnTo>
                    <a:pt x="372465" y="75907"/>
                  </a:lnTo>
                  <a:lnTo>
                    <a:pt x="372541" y="76428"/>
                  </a:lnTo>
                  <a:lnTo>
                    <a:pt x="372516" y="75793"/>
                  </a:lnTo>
                  <a:lnTo>
                    <a:pt x="372414" y="73761"/>
                  </a:lnTo>
                  <a:lnTo>
                    <a:pt x="370332" y="79222"/>
                  </a:lnTo>
                  <a:lnTo>
                    <a:pt x="370890" y="76047"/>
                  </a:lnTo>
                  <a:lnTo>
                    <a:pt x="370992" y="75793"/>
                  </a:lnTo>
                  <a:lnTo>
                    <a:pt x="371055" y="75666"/>
                  </a:lnTo>
                  <a:lnTo>
                    <a:pt x="369506" y="76809"/>
                  </a:lnTo>
                  <a:lnTo>
                    <a:pt x="369887" y="78079"/>
                  </a:lnTo>
                  <a:lnTo>
                    <a:pt x="370001" y="78841"/>
                  </a:lnTo>
                  <a:lnTo>
                    <a:pt x="368185" y="82143"/>
                  </a:lnTo>
                  <a:lnTo>
                    <a:pt x="368274" y="81762"/>
                  </a:lnTo>
                  <a:lnTo>
                    <a:pt x="368655" y="79857"/>
                  </a:lnTo>
                  <a:lnTo>
                    <a:pt x="368833" y="78968"/>
                  </a:lnTo>
                  <a:lnTo>
                    <a:pt x="369138" y="77444"/>
                  </a:lnTo>
                  <a:lnTo>
                    <a:pt x="369747" y="74396"/>
                  </a:lnTo>
                  <a:lnTo>
                    <a:pt x="368769" y="77444"/>
                  </a:lnTo>
                  <a:lnTo>
                    <a:pt x="368604" y="77089"/>
                  </a:lnTo>
                  <a:lnTo>
                    <a:pt x="367779" y="78968"/>
                  </a:lnTo>
                  <a:lnTo>
                    <a:pt x="367868" y="77698"/>
                  </a:lnTo>
                  <a:lnTo>
                    <a:pt x="368007" y="76047"/>
                  </a:lnTo>
                  <a:lnTo>
                    <a:pt x="365848" y="79857"/>
                  </a:lnTo>
                  <a:lnTo>
                    <a:pt x="365975" y="79349"/>
                  </a:lnTo>
                  <a:lnTo>
                    <a:pt x="366039" y="79095"/>
                  </a:lnTo>
                  <a:lnTo>
                    <a:pt x="366229" y="78333"/>
                  </a:lnTo>
                  <a:lnTo>
                    <a:pt x="366306" y="78016"/>
                  </a:lnTo>
                  <a:lnTo>
                    <a:pt x="366064" y="78333"/>
                  </a:lnTo>
                  <a:lnTo>
                    <a:pt x="366306" y="77317"/>
                  </a:lnTo>
                  <a:lnTo>
                    <a:pt x="366229" y="77190"/>
                  </a:lnTo>
                  <a:lnTo>
                    <a:pt x="366534" y="76377"/>
                  </a:lnTo>
                  <a:lnTo>
                    <a:pt x="367360" y="72999"/>
                  </a:lnTo>
                  <a:lnTo>
                    <a:pt x="365112" y="79095"/>
                  </a:lnTo>
                  <a:lnTo>
                    <a:pt x="365188" y="77825"/>
                  </a:lnTo>
                  <a:lnTo>
                    <a:pt x="365213" y="77317"/>
                  </a:lnTo>
                  <a:lnTo>
                    <a:pt x="365315" y="76377"/>
                  </a:lnTo>
                  <a:lnTo>
                    <a:pt x="366166" y="73888"/>
                  </a:lnTo>
                  <a:lnTo>
                    <a:pt x="366280" y="75412"/>
                  </a:lnTo>
                  <a:lnTo>
                    <a:pt x="366369" y="73888"/>
                  </a:lnTo>
                  <a:lnTo>
                    <a:pt x="366433" y="72872"/>
                  </a:lnTo>
                  <a:lnTo>
                    <a:pt x="364832" y="77317"/>
                  </a:lnTo>
                  <a:lnTo>
                    <a:pt x="364921" y="76682"/>
                  </a:lnTo>
                  <a:lnTo>
                    <a:pt x="365036" y="75920"/>
                  </a:lnTo>
                  <a:lnTo>
                    <a:pt x="365683" y="71602"/>
                  </a:lnTo>
                  <a:lnTo>
                    <a:pt x="364998" y="72364"/>
                  </a:lnTo>
                  <a:lnTo>
                    <a:pt x="363956" y="75920"/>
                  </a:lnTo>
                  <a:lnTo>
                    <a:pt x="363905" y="75539"/>
                  </a:lnTo>
                  <a:lnTo>
                    <a:pt x="363766" y="74650"/>
                  </a:lnTo>
                  <a:lnTo>
                    <a:pt x="363613" y="73634"/>
                  </a:lnTo>
                  <a:lnTo>
                    <a:pt x="362521" y="74650"/>
                  </a:lnTo>
                  <a:lnTo>
                    <a:pt x="362800" y="73761"/>
                  </a:lnTo>
                  <a:lnTo>
                    <a:pt x="362927" y="73380"/>
                  </a:lnTo>
                  <a:lnTo>
                    <a:pt x="361683" y="72237"/>
                  </a:lnTo>
                  <a:lnTo>
                    <a:pt x="361353" y="70713"/>
                  </a:lnTo>
                  <a:lnTo>
                    <a:pt x="360400" y="73761"/>
                  </a:lnTo>
                  <a:lnTo>
                    <a:pt x="360248" y="73507"/>
                  </a:lnTo>
                  <a:lnTo>
                    <a:pt x="359879" y="72872"/>
                  </a:lnTo>
                  <a:lnTo>
                    <a:pt x="359156" y="73507"/>
                  </a:lnTo>
                  <a:lnTo>
                    <a:pt x="360654" y="69443"/>
                  </a:lnTo>
                  <a:lnTo>
                    <a:pt x="360159" y="69316"/>
                  </a:lnTo>
                  <a:lnTo>
                    <a:pt x="359778" y="70459"/>
                  </a:lnTo>
                  <a:lnTo>
                    <a:pt x="359410" y="71094"/>
                  </a:lnTo>
                  <a:lnTo>
                    <a:pt x="358978" y="71475"/>
                  </a:lnTo>
                  <a:lnTo>
                    <a:pt x="359841" y="68681"/>
                  </a:lnTo>
                  <a:lnTo>
                    <a:pt x="359156" y="68681"/>
                  </a:lnTo>
                  <a:lnTo>
                    <a:pt x="357657" y="71602"/>
                  </a:lnTo>
                  <a:lnTo>
                    <a:pt x="357314" y="69570"/>
                  </a:lnTo>
                  <a:lnTo>
                    <a:pt x="356692" y="71729"/>
                  </a:lnTo>
                  <a:lnTo>
                    <a:pt x="356565" y="72237"/>
                  </a:lnTo>
                  <a:lnTo>
                    <a:pt x="356057" y="76809"/>
                  </a:lnTo>
                  <a:lnTo>
                    <a:pt x="355930" y="77063"/>
                  </a:lnTo>
                  <a:lnTo>
                    <a:pt x="354698" y="78460"/>
                  </a:lnTo>
                  <a:lnTo>
                    <a:pt x="355434" y="75539"/>
                  </a:lnTo>
                  <a:lnTo>
                    <a:pt x="355460" y="75158"/>
                  </a:lnTo>
                  <a:lnTo>
                    <a:pt x="355587" y="74269"/>
                  </a:lnTo>
                  <a:lnTo>
                    <a:pt x="355511" y="73761"/>
                  </a:lnTo>
                  <a:lnTo>
                    <a:pt x="355879" y="72364"/>
                  </a:lnTo>
                  <a:lnTo>
                    <a:pt x="356019" y="71856"/>
                  </a:lnTo>
                  <a:lnTo>
                    <a:pt x="355625" y="72364"/>
                  </a:lnTo>
                  <a:lnTo>
                    <a:pt x="356095" y="70840"/>
                  </a:lnTo>
                  <a:lnTo>
                    <a:pt x="356235" y="70713"/>
                  </a:lnTo>
                  <a:lnTo>
                    <a:pt x="356146" y="71729"/>
                  </a:lnTo>
                  <a:lnTo>
                    <a:pt x="356260" y="71475"/>
                  </a:lnTo>
                  <a:lnTo>
                    <a:pt x="356349" y="71094"/>
                  </a:lnTo>
                  <a:lnTo>
                    <a:pt x="356362" y="71221"/>
                  </a:lnTo>
                  <a:lnTo>
                    <a:pt x="356412" y="71094"/>
                  </a:lnTo>
                  <a:lnTo>
                    <a:pt x="356298" y="70713"/>
                  </a:lnTo>
                  <a:lnTo>
                    <a:pt x="356222" y="70586"/>
                  </a:lnTo>
                  <a:lnTo>
                    <a:pt x="356349" y="67919"/>
                  </a:lnTo>
                  <a:lnTo>
                    <a:pt x="356387" y="67665"/>
                  </a:lnTo>
                  <a:lnTo>
                    <a:pt x="355663" y="70459"/>
                  </a:lnTo>
                  <a:lnTo>
                    <a:pt x="355358" y="70586"/>
                  </a:lnTo>
                  <a:lnTo>
                    <a:pt x="354660" y="70586"/>
                  </a:lnTo>
                  <a:lnTo>
                    <a:pt x="355015" y="69824"/>
                  </a:lnTo>
                  <a:lnTo>
                    <a:pt x="355701" y="68300"/>
                  </a:lnTo>
                  <a:lnTo>
                    <a:pt x="355663" y="67030"/>
                  </a:lnTo>
                  <a:lnTo>
                    <a:pt x="355130" y="68300"/>
                  </a:lnTo>
                  <a:lnTo>
                    <a:pt x="355092" y="66776"/>
                  </a:lnTo>
                  <a:lnTo>
                    <a:pt x="354291" y="69824"/>
                  </a:lnTo>
                  <a:lnTo>
                    <a:pt x="354114" y="69697"/>
                  </a:lnTo>
                  <a:lnTo>
                    <a:pt x="354342" y="68681"/>
                  </a:lnTo>
                  <a:lnTo>
                    <a:pt x="354584" y="67538"/>
                  </a:lnTo>
                  <a:lnTo>
                    <a:pt x="353885" y="68681"/>
                  </a:lnTo>
                  <a:lnTo>
                    <a:pt x="352907" y="67411"/>
                  </a:lnTo>
                  <a:lnTo>
                    <a:pt x="352488" y="70459"/>
                  </a:lnTo>
                  <a:lnTo>
                    <a:pt x="352450" y="70662"/>
                  </a:lnTo>
                  <a:lnTo>
                    <a:pt x="352412" y="70827"/>
                  </a:lnTo>
                  <a:lnTo>
                    <a:pt x="352386" y="71005"/>
                  </a:lnTo>
                  <a:lnTo>
                    <a:pt x="350507" y="73761"/>
                  </a:lnTo>
                  <a:lnTo>
                    <a:pt x="350507" y="73126"/>
                  </a:lnTo>
                  <a:lnTo>
                    <a:pt x="350520" y="71856"/>
                  </a:lnTo>
                  <a:lnTo>
                    <a:pt x="350520" y="71094"/>
                  </a:lnTo>
                  <a:lnTo>
                    <a:pt x="350532" y="69824"/>
                  </a:lnTo>
                  <a:lnTo>
                    <a:pt x="350532" y="68808"/>
                  </a:lnTo>
                  <a:lnTo>
                    <a:pt x="349097" y="69824"/>
                  </a:lnTo>
                  <a:lnTo>
                    <a:pt x="349135" y="69697"/>
                  </a:lnTo>
                  <a:lnTo>
                    <a:pt x="349364" y="68808"/>
                  </a:lnTo>
                  <a:lnTo>
                    <a:pt x="348424" y="69697"/>
                  </a:lnTo>
                  <a:lnTo>
                    <a:pt x="347726" y="69062"/>
                  </a:lnTo>
                  <a:lnTo>
                    <a:pt x="346710" y="71094"/>
                  </a:lnTo>
                  <a:lnTo>
                    <a:pt x="346519" y="71094"/>
                  </a:lnTo>
                  <a:lnTo>
                    <a:pt x="346532" y="70967"/>
                  </a:lnTo>
                  <a:lnTo>
                    <a:pt x="346671" y="69697"/>
                  </a:lnTo>
                  <a:lnTo>
                    <a:pt x="346773" y="69062"/>
                  </a:lnTo>
                  <a:lnTo>
                    <a:pt x="347129" y="68046"/>
                  </a:lnTo>
                  <a:lnTo>
                    <a:pt x="346417" y="68554"/>
                  </a:lnTo>
                  <a:lnTo>
                    <a:pt x="346087" y="69697"/>
                  </a:lnTo>
                  <a:lnTo>
                    <a:pt x="345998" y="69189"/>
                  </a:lnTo>
                  <a:lnTo>
                    <a:pt x="345973" y="69062"/>
                  </a:lnTo>
                  <a:lnTo>
                    <a:pt x="345909" y="68681"/>
                  </a:lnTo>
                  <a:lnTo>
                    <a:pt x="345808" y="68046"/>
                  </a:lnTo>
                  <a:lnTo>
                    <a:pt x="345935" y="67665"/>
                  </a:lnTo>
                  <a:lnTo>
                    <a:pt x="346443" y="66776"/>
                  </a:lnTo>
                  <a:lnTo>
                    <a:pt x="346468" y="66649"/>
                  </a:lnTo>
                  <a:lnTo>
                    <a:pt x="346405" y="66268"/>
                  </a:lnTo>
                  <a:lnTo>
                    <a:pt x="346303" y="66014"/>
                  </a:lnTo>
                  <a:lnTo>
                    <a:pt x="346417" y="64363"/>
                  </a:lnTo>
                  <a:lnTo>
                    <a:pt x="346456" y="64109"/>
                  </a:lnTo>
                  <a:lnTo>
                    <a:pt x="345059" y="66649"/>
                  </a:lnTo>
                  <a:lnTo>
                    <a:pt x="345236" y="66141"/>
                  </a:lnTo>
                  <a:lnTo>
                    <a:pt x="345846" y="64376"/>
                  </a:lnTo>
                  <a:lnTo>
                    <a:pt x="345782" y="63855"/>
                  </a:lnTo>
                  <a:lnTo>
                    <a:pt x="345401" y="63220"/>
                  </a:lnTo>
                  <a:lnTo>
                    <a:pt x="344970" y="63855"/>
                  </a:lnTo>
                  <a:lnTo>
                    <a:pt x="344868" y="65887"/>
                  </a:lnTo>
                  <a:lnTo>
                    <a:pt x="344436" y="66141"/>
                  </a:lnTo>
                  <a:lnTo>
                    <a:pt x="344043" y="65760"/>
                  </a:lnTo>
                  <a:lnTo>
                    <a:pt x="344144" y="64871"/>
                  </a:lnTo>
                  <a:lnTo>
                    <a:pt x="344830" y="62585"/>
                  </a:lnTo>
                  <a:lnTo>
                    <a:pt x="344716" y="58902"/>
                  </a:lnTo>
                  <a:lnTo>
                    <a:pt x="344627" y="57759"/>
                  </a:lnTo>
                  <a:lnTo>
                    <a:pt x="340766" y="68681"/>
                  </a:lnTo>
                  <a:lnTo>
                    <a:pt x="341033" y="66014"/>
                  </a:lnTo>
                  <a:lnTo>
                    <a:pt x="341134" y="65074"/>
                  </a:lnTo>
                  <a:lnTo>
                    <a:pt x="340779" y="66014"/>
                  </a:lnTo>
                  <a:lnTo>
                    <a:pt x="340372" y="65506"/>
                  </a:lnTo>
                  <a:lnTo>
                    <a:pt x="340309" y="65125"/>
                  </a:lnTo>
                  <a:lnTo>
                    <a:pt x="340779" y="61061"/>
                  </a:lnTo>
                  <a:lnTo>
                    <a:pt x="340664" y="60236"/>
                  </a:lnTo>
                  <a:lnTo>
                    <a:pt x="340271" y="58267"/>
                  </a:lnTo>
                  <a:lnTo>
                    <a:pt x="338658" y="65074"/>
                  </a:lnTo>
                  <a:lnTo>
                    <a:pt x="338658" y="75412"/>
                  </a:lnTo>
                  <a:lnTo>
                    <a:pt x="338315" y="76377"/>
                  </a:lnTo>
                  <a:lnTo>
                    <a:pt x="338416" y="76047"/>
                  </a:lnTo>
                  <a:lnTo>
                    <a:pt x="338658" y="75412"/>
                  </a:lnTo>
                  <a:lnTo>
                    <a:pt x="338658" y="65074"/>
                  </a:lnTo>
                  <a:lnTo>
                    <a:pt x="338074" y="63601"/>
                  </a:lnTo>
                  <a:lnTo>
                    <a:pt x="337858" y="65074"/>
                  </a:lnTo>
                  <a:lnTo>
                    <a:pt x="337210" y="68046"/>
                  </a:lnTo>
                  <a:lnTo>
                    <a:pt x="336270" y="69062"/>
                  </a:lnTo>
                  <a:lnTo>
                    <a:pt x="335876" y="68554"/>
                  </a:lnTo>
                  <a:lnTo>
                    <a:pt x="335940" y="67665"/>
                  </a:lnTo>
                  <a:lnTo>
                    <a:pt x="336524" y="64998"/>
                  </a:lnTo>
                  <a:lnTo>
                    <a:pt x="336550" y="64871"/>
                  </a:lnTo>
                  <a:lnTo>
                    <a:pt x="336765" y="63855"/>
                  </a:lnTo>
                  <a:lnTo>
                    <a:pt x="337400" y="62966"/>
                  </a:lnTo>
                  <a:lnTo>
                    <a:pt x="337566" y="62839"/>
                  </a:lnTo>
                  <a:lnTo>
                    <a:pt x="337439" y="63728"/>
                  </a:lnTo>
                  <a:lnTo>
                    <a:pt x="337743" y="63220"/>
                  </a:lnTo>
                  <a:lnTo>
                    <a:pt x="338124" y="62839"/>
                  </a:lnTo>
                  <a:lnTo>
                    <a:pt x="338137" y="62712"/>
                  </a:lnTo>
                  <a:lnTo>
                    <a:pt x="338213" y="61442"/>
                  </a:lnTo>
                  <a:lnTo>
                    <a:pt x="337820" y="62712"/>
                  </a:lnTo>
                  <a:lnTo>
                    <a:pt x="337820" y="62331"/>
                  </a:lnTo>
                  <a:lnTo>
                    <a:pt x="337820" y="61950"/>
                  </a:lnTo>
                  <a:lnTo>
                    <a:pt x="337820" y="61315"/>
                  </a:lnTo>
                  <a:lnTo>
                    <a:pt x="337019" y="61315"/>
                  </a:lnTo>
                  <a:lnTo>
                    <a:pt x="336994" y="61175"/>
                  </a:lnTo>
                  <a:lnTo>
                    <a:pt x="337019" y="61544"/>
                  </a:lnTo>
                  <a:lnTo>
                    <a:pt x="336905" y="60667"/>
                  </a:lnTo>
                  <a:lnTo>
                    <a:pt x="336778" y="60045"/>
                  </a:lnTo>
                  <a:lnTo>
                    <a:pt x="335915" y="61569"/>
                  </a:lnTo>
                  <a:lnTo>
                    <a:pt x="335394" y="60172"/>
                  </a:lnTo>
                  <a:lnTo>
                    <a:pt x="335381" y="60553"/>
                  </a:lnTo>
                  <a:lnTo>
                    <a:pt x="335254" y="61569"/>
                  </a:lnTo>
                  <a:lnTo>
                    <a:pt x="335127" y="62331"/>
                  </a:lnTo>
                  <a:lnTo>
                    <a:pt x="334162" y="60553"/>
                  </a:lnTo>
                  <a:lnTo>
                    <a:pt x="333921" y="64490"/>
                  </a:lnTo>
                  <a:lnTo>
                    <a:pt x="332981" y="64871"/>
                  </a:lnTo>
                  <a:lnTo>
                    <a:pt x="332981" y="64490"/>
                  </a:lnTo>
                  <a:lnTo>
                    <a:pt x="332968" y="62966"/>
                  </a:lnTo>
                  <a:lnTo>
                    <a:pt x="333032" y="62712"/>
                  </a:lnTo>
                  <a:lnTo>
                    <a:pt x="333489" y="61823"/>
                  </a:lnTo>
                  <a:lnTo>
                    <a:pt x="334200" y="60426"/>
                  </a:lnTo>
                  <a:lnTo>
                    <a:pt x="333019" y="61823"/>
                  </a:lnTo>
                  <a:lnTo>
                    <a:pt x="332905" y="60934"/>
                  </a:lnTo>
                  <a:lnTo>
                    <a:pt x="333006" y="60045"/>
                  </a:lnTo>
                  <a:lnTo>
                    <a:pt x="333121" y="59791"/>
                  </a:lnTo>
                  <a:lnTo>
                    <a:pt x="334124" y="57632"/>
                  </a:lnTo>
                  <a:lnTo>
                    <a:pt x="332816" y="59791"/>
                  </a:lnTo>
                  <a:lnTo>
                    <a:pt x="333006" y="57251"/>
                  </a:lnTo>
                  <a:lnTo>
                    <a:pt x="332917" y="55473"/>
                  </a:lnTo>
                  <a:lnTo>
                    <a:pt x="332981" y="54940"/>
                  </a:lnTo>
                  <a:lnTo>
                    <a:pt x="332651" y="54838"/>
                  </a:lnTo>
                  <a:lnTo>
                    <a:pt x="332295" y="57251"/>
                  </a:lnTo>
                  <a:lnTo>
                    <a:pt x="332155" y="56743"/>
                  </a:lnTo>
                  <a:lnTo>
                    <a:pt x="331978" y="56743"/>
                  </a:lnTo>
                  <a:lnTo>
                    <a:pt x="332219" y="55727"/>
                  </a:lnTo>
                  <a:lnTo>
                    <a:pt x="331660" y="57124"/>
                  </a:lnTo>
                  <a:lnTo>
                    <a:pt x="331558" y="57886"/>
                  </a:lnTo>
                  <a:lnTo>
                    <a:pt x="331444" y="59791"/>
                  </a:lnTo>
                  <a:lnTo>
                    <a:pt x="330441" y="61823"/>
                  </a:lnTo>
                  <a:lnTo>
                    <a:pt x="330377" y="60667"/>
                  </a:lnTo>
                  <a:lnTo>
                    <a:pt x="329196" y="62966"/>
                  </a:lnTo>
                  <a:lnTo>
                    <a:pt x="329247" y="62712"/>
                  </a:lnTo>
                  <a:lnTo>
                    <a:pt x="329704" y="60426"/>
                  </a:lnTo>
                  <a:lnTo>
                    <a:pt x="329857" y="59664"/>
                  </a:lnTo>
                  <a:lnTo>
                    <a:pt x="330377" y="60667"/>
                  </a:lnTo>
                  <a:lnTo>
                    <a:pt x="330504" y="60934"/>
                  </a:lnTo>
                  <a:lnTo>
                    <a:pt x="330568" y="61061"/>
                  </a:lnTo>
                  <a:lnTo>
                    <a:pt x="330568" y="60553"/>
                  </a:lnTo>
                  <a:lnTo>
                    <a:pt x="330555" y="59664"/>
                  </a:lnTo>
                  <a:lnTo>
                    <a:pt x="330555" y="59537"/>
                  </a:lnTo>
                  <a:lnTo>
                    <a:pt x="330542" y="58648"/>
                  </a:lnTo>
                  <a:lnTo>
                    <a:pt x="330568" y="56464"/>
                  </a:lnTo>
                  <a:lnTo>
                    <a:pt x="331012" y="56299"/>
                  </a:lnTo>
                  <a:lnTo>
                    <a:pt x="331101" y="55295"/>
                  </a:lnTo>
                  <a:lnTo>
                    <a:pt x="331000" y="52552"/>
                  </a:lnTo>
                  <a:lnTo>
                    <a:pt x="330962" y="52044"/>
                  </a:lnTo>
                  <a:lnTo>
                    <a:pt x="329895" y="58648"/>
                  </a:lnTo>
                  <a:lnTo>
                    <a:pt x="328955" y="58394"/>
                  </a:lnTo>
                  <a:lnTo>
                    <a:pt x="329438" y="56870"/>
                  </a:lnTo>
                  <a:lnTo>
                    <a:pt x="329526" y="55854"/>
                  </a:lnTo>
                  <a:lnTo>
                    <a:pt x="328815" y="58140"/>
                  </a:lnTo>
                  <a:lnTo>
                    <a:pt x="328091" y="59537"/>
                  </a:lnTo>
                  <a:lnTo>
                    <a:pt x="327812" y="58013"/>
                  </a:lnTo>
                  <a:lnTo>
                    <a:pt x="327177" y="60426"/>
                  </a:lnTo>
                  <a:lnTo>
                    <a:pt x="326898" y="60172"/>
                  </a:lnTo>
                  <a:lnTo>
                    <a:pt x="327037" y="61175"/>
                  </a:lnTo>
                  <a:lnTo>
                    <a:pt x="326555" y="62712"/>
                  </a:lnTo>
                  <a:lnTo>
                    <a:pt x="326313" y="62458"/>
                  </a:lnTo>
                  <a:lnTo>
                    <a:pt x="325780" y="62814"/>
                  </a:lnTo>
                  <a:lnTo>
                    <a:pt x="325132" y="64490"/>
                  </a:lnTo>
                  <a:lnTo>
                    <a:pt x="325310" y="63220"/>
                  </a:lnTo>
                  <a:lnTo>
                    <a:pt x="325793" y="59791"/>
                  </a:lnTo>
                  <a:lnTo>
                    <a:pt x="326059" y="57886"/>
                  </a:lnTo>
                  <a:lnTo>
                    <a:pt x="324904" y="59791"/>
                  </a:lnTo>
                  <a:lnTo>
                    <a:pt x="324891" y="59283"/>
                  </a:lnTo>
                  <a:lnTo>
                    <a:pt x="325018" y="58140"/>
                  </a:lnTo>
                  <a:lnTo>
                    <a:pt x="325297" y="57378"/>
                  </a:lnTo>
                  <a:lnTo>
                    <a:pt x="325615" y="56464"/>
                  </a:lnTo>
                  <a:lnTo>
                    <a:pt x="325577" y="55473"/>
                  </a:lnTo>
                  <a:lnTo>
                    <a:pt x="324345" y="57543"/>
                  </a:lnTo>
                  <a:lnTo>
                    <a:pt x="324535" y="57378"/>
                  </a:lnTo>
                  <a:lnTo>
                    <a:pt x="324142" y="58178"/>
                  </a:lnTo>
                  <a:lnTo>
                    <a:pt x="324142" y="59918"/>
                  </a:lnTo>
                  <a:lnTo>
                    <a:pt x="323494" y="61366"/>
                  </a:lnTo>
                  <a:lnTo>
                    <a:pt x="323253" y="63220"/>
                  </a:lnTo>
                  <a:lnTo>
                    <a:pt x="323342" y="61696"/>
                  </a:lnTo>
                  <a:lnTo>
                    <a:pt x="323443" y="60807"/>
                  </a:lnTo>
                  <a:lnTo>
                    <a:pt x="323481" y="60388"/>
                  </a:lnTo>
                  <a:lnTo>
                    <a:pt x="323392" y="60566"/>
                  </a:lnTo>
                  <a:lnTo>
                    <a:pt x="323507" y="60045"/>
                  </a:lnTo>
                  <a:lnTo>
                    <a:pt x="323481" y="60388"/>
                  </a:lnTo>
                  <a:lnTo>
                    <a:pt x="324002" y="59410"/>
                  </a:lnTo>
                  <a:lnTo>
                    <a:pt x="324065" y="59283"/>
                  </a:lnTo>
                  <a:lnTo>
                    <a:pt x="324142" y="59918"/>
                  </a:lnTo>
                  <a:lnTo>
                    <a:pt x="324142" y="58178"/>
                  </a:lnTo>
                  <a:lnTo>
                    <a:pt x="322897" y="60680"/>
                  </a:lnTo>
                  <a:lnTo>
                    <a:pt x="323113" y="60756"/>
                  </a:lnTo>
                  <a:lnTo>
                    <a:pt x="323342" y="60058"/>
                  </a:lnTo>
                  <a:lnTo>
                    <a:pt x="323240" y="60794"/>
                  </a:lnTo>
                  <a:lnTo>
                    <a:pt x="323113" y="60756"/>
                  </a:lnTo>
                  <a:lnTo>
                    <a:pt x="321703" y="64998"/>
                  </a:lnTo>
                  <a:lnTo>
                    <a:pt x="321678" y="63728"/>
                  </a:lnTo>
                  <a:lnTo>
                    <a:pt x="321665" y="63220"/>
                  </a:lnTo>
                  <a:lnTo>
                    <a:pt x="321665" y="62712"/>
                  </a:lnTo>
                  <a:lnTo>
                    <a:pt x="321652" y="62458"/>
                  </a:lnTo>
                  <a:lnTo>
                    <a:pt x="321805" y="61823"/>
                  </a:lnTo>
                  <a:lnTo>
                    <a:pt x="322046" y="60807"/>
                  </a:lnTo>
                  <a:lnTo>
                    <a:pt x="322427" y="59156"/>
                  </a:lnTo>
                  <a:lnTo>
                    <a:pt x="323024" y="56616"/>
                  </a:lnTo>
                  <a:lnTo>
                    <a:pt x="322897" y="54711"/>
                  </a:lnTo>
                  <a:lnTo>
                    <a:pt x="322783" y="53568"/>
                  </a:lnTo>
                  <a:lnTo>
                    <a:pt x="320713" y="59156"/>
                  </a:lnTo>
                  <a:lnTo>
                    <a:pt x="319862" y="57378"/>
                  </a:lnTo>
                  <a:lnTo>
                    <a:pt x="319900" y="58902"/>
                  </a:lnTo>
                  <a:lnTo>
                    <a:pt x="319316" y="60807"/>
                  </a:lnTo>
                  <a:lnTo>
                    <a:pt x="319252" y="59537"/>
                  </a:lnTo>
                  <a:lnTo>
                    <a:pt x="319214" y="58648"/>
                  </a:lnTo>
                  <a:lnTo>
                    <a:pt x="318592" y="59537"/>
                  </a:lnTo>
                  <a:lnTo>
                    <a:pt x="318681" y="59156"/>
                  </a:lnTo>
                  <a:lnTo>
                    <a:pt x="319062" y="57632"/>
                  </a:lnTo>
                  <a:lnTo>
                    <a:pt x="319036" y="56997"/>
                  </a:lnTo>
                  <a:lnTo>
                    <a:pt x="319138" y="55473"/>
                  </a:lnTo>
                  <a:lnTo>
                    <a:pt x="318808" y="56997"/>
                  </a:lnTo>
                  <a:lnTo>
                    <a:pt x="318287" y="55092"/>
                  </a:lnTo>
                  <a:lnTo>
                    <a:pt x="317271" y="59156"/>
                  </a:lnTo>
                  <a:lnTo>
                    <a:pt x="317207" y="56108"/>
                  </a:lnTo>
                  <a:lnTo>
                    <a:pt x="316611" y="54965"/>
                  </a:lnTo>
                  <a:lnTo>
                    <a:pt x="314947" y="61823"/>
                  </a:lnTo>
                  <a:lnTo>
                    <a:pt x="314274" y="61061"/>
                  </a:lnTo>
                  <a:lnTo>
                    <a:pt x="314388" y="60299"/>
                  </a:lnTo>
                  <a:lnTo>
                    <a:pt x="314439" y="60172"/>
                  </a:lnTo>
                  <a:lnTo>
                    <a:pt x="314756" y="59283"/>
                  </a:lnTo>
                  <a:lnTo>
                    <a:pt x="314858" y="59029"/>
                  </a:lnTo>
                  <a:lnTo>
                    <a:pt x="314934" y="57124"/>
                  </a:lnTo>
                  <a:lnTo>
                    <a:pt x="315188" y="56743"/>
                  </a:lnTo>
                  <a:lnTo>
                    <a:pt x="315810" y="55854"/>
                  </a:lnTo>
                  <a:lnTo>
                    <a:pt x="315506" y="55727"/>
                  </a:lnTo>
                  <a:lnTo>
                    <a:pt x="315315" y="55346"/>
                  </a:lnTo>
                  <a:lnTo>
                    <a:pt x="314972" y="56743"/>
                  </a:lnTo>
                  <a:lnTo>
                    <a:pt x="315087" y="55473"/>
                  </a:lnTo>
                  <a:lnTo>
                    <a:pt x="313524" y="59283"/>
                  </a:lnTo>
                  <a:lnTo>
                    <a:pt x="313664" y="57251"/>
                  </a:lnTo>
                  <a:lnTo>
                    <a:pt x="313334" y="58140"/>
                  </a:lnTo>
                  <a:lnTo>
                    <a:pt x="312826" y="60172"/>
                  </a:lnTo>
                  <a:lnTo>
                    <a:pt x="312508" y="60045"/>
                  </a:lnTo>
                  <a:lnTo>
                    <a:pt x="312534" y="59804"/>
                  </a:lnTo>
                  <a:lnTo>
                    <a:pt x="311899" y="60172"/>
                  </a:lnTo>
                  <a:lnTo>
                    <a:pt x="311696" y="62458"/>
                  </a:lnTo>
                  <a:lnTo>
                    <a:pt x="312140" y="55981"/>
                  </a:lnTo>
                  <a:lnTo>
                    <a:pt x="308927" y="62458"/>
                  </a:lnTo>
                  <a:lnTo>
                    <a:pt x="309219" y="57886"/>
                  </a:lnTo>
                  <a:lnTo>
                    <a:pt x="309283" y="56870"/>
                  </a:lnTo>
                  <a:lnTo>
                    <a:pt x="308457" y="57378"/>
                  </a:lnTo>
                  <a:lnTo>
                    <a:pt x="307517" y="57759"/>
                  </a:lnTo>
                  <a:lnTo>
                    <a:pt x="306857" y="57886"/>
                  </a:lnTo>
                  <a:lnTo>
                    <a:pt x="306959" y="57505"/>
                  </a:lnTo>
                  <a:lnTo>
                    <a:pt x="307086" y="56870"/>
                  </a:lnTo>
                  <a:lnTo>
                    <a:pt x="306705" y="54965"/>
                  </a:lnTo>
                  <a:lnTo>
                    <a:pt x="305371" y="62712"/>
                  </a:lnTo>
                  <a:lnTo>
                    <a:pt x="305269" y="62204"/>
                  </a:lnTo>
                  <a:lnTo>
                    <a:pt x="305015" y="61061"/>
                  </a:lnTo>
                  <a:lnTo>
                    <a:pt x="304901" y="60553"/>
                  </a:lnTo>
                  <a:lnTo>
                    <a:pt x="304888" y="60172"/>
                  </a:lnTo>
                  <a:lnTo>
                    <a:pt x="305015" y="58140"/>
                  </a:lnTo>
                  <a:lnTo>
                    <a:pt x="305079" y="57124"/>
                  </a:lnTo>
                  <a:lnTo>
                    <a:pt x="305765" y="58775"/>
                  </a:lnTo>
                  <a:lnTo>
                    <a:pt x="305790" y="57124"/>
                  </a:lnTo>
                  <a:lnTo>
                    <a:pt x="307009" y="50774"/>
                  </a:lnTo>
                  <a:lnTo>
                    <a:pt x="304355" y="58140"/>
                  </a:lnTo>
                  <a:lnTo>
                    <a:pt x="304444" y="55981"/>
                  </a:lnTo>
                  <a:lnTo>
                    <a:pt x="304533" y="54076"/>
                  </a:lnTo>
                  <a:lnTo>
                    <a:pt x="304698" y="53822"/>
                  </a:lnTo>
                  <a:lnTo>
                    <a:pt x="304761" y="51409"/>
                  </a:lnTo>
                  <a:lnTo>
                    <a:pt x="303034" y="55981"/>
                  </a:lnTo>
                  <a:lnTo>
                    <a:pt x="302463" y="55473"/>
                  </a:lnTo>
                  <a:lnTo>
                    <a:pt x="302539" y="54330"/>
                  </a:lnTo>
                  <a:lnTo>
                    <a:pt x="301256" y="57632"/>
                  </a:lnTo>
                  <a:lnTo>
                    <a:pt x="299656" y="58775"/>
                  </a:lnTo>
                  <a:lnTo>
                    <a:pt x="299339" y="59029"/>
                  </a:lnTo>
                  <a:lnTo>
                    <a:pt x="299262" y="59664"/>
                  </a:lnTo>
                  <a:lnTo>
                    <a:pt x="298411" y="60172"/>
                  </a:lnTo>
                  <a:lnTo>
                    <a:pt x="298297" y="57759"/>
                  </a:lnTo>
                  <a:lnTo>
                    <a:pt x="298411" y="56489"/>
                  </a:lnTo>
                  <a:lnTo>
                    <a:pt x="298767" y="54584"/>
                  </a:lnTo>
                  <a:lnTo>
                    <a:pt x="299453" y="54584"/>
                  </a:lnTo>
                  <a:lnTo>
                    <a:pt x="299466" y="54457"/>
                  </a:lnTo>
                  <a:lnTo>
                    <a:pt x="299872" y="50774"/>
                  </a:lnTo>
                  <a:lnTo>
                    <a:pt x="298577" y="54457"/>
                  </a:lnTo>
                  <a:lnTo>
                    <a:pt x="298450" y="54076"/>
                  </a:lnTo>
                  <a:lnTo>
                    <a:pt x="298500" y="53187"/>
                  </a:lnTo>
                  <a:lnTo>
                    <a:pt x="298729" y="52171"/>
                  </a:lnTo>
                  <a:lnTo>
                    <a:pt x="297599" y="52552"/>
                  </a:lnTo>
                  <a:lnTo>
                    <a:pt x="296760" y="56489"/>
                  </a:lnTo>
                  <a:lnTo>
                    <a:pt x="295744" y="55981"/>
                  </a:lnTo>
                  <a:lnTo>
                    <a:pt x="295617" y="57124"/>
                  </a:lnTo>
                  <a:lnTo>
                    <a:pt x="295490" y="57543"/>
                  </a:lnTo>
                  <a:lnTo>
                    <a:pt x="294182" y="61061"/>
                  </a:lnTo>
                  <a:lnTo>
                    <a:pt x="294271" y="60680"/>
                  </a:lnTo>
                  <a:lnTo>
                    <a:pt x="294386" y="60172"/>
                  </a:lnTo>
                  <a:lnTo>
                    <a:pt x="294474" y="59791"/>
                  </a:lnTo>
                  <a:lnTo>
                    <a:pt x="294906" y="57886"/>
                  </a:lnTo>
                  <a:lnTo>
                    <a:pt x="294932" y="57759"/>
                  </a:lnTo>
                  <a:lnTo>
                    <a:pt x="295567" y="54965"/>
                  </a:lnTo>
                  <a:lnTo>
                    <a:pt x="294373" y="57759"/>
                  </a:lnTo>
                  <a:lnTo>
                    <a:pt x="295008" y="53695"/>
                  </a:lnTo>
                  <a:lnTo>
                    <a:pt x="292836" y="57251"/>
                  </a:lnTo>
                  <a:lnTo>
                    <a:pt x="291985" y="57886"/>
                  </a:lnTo>
                  <a:lnTo>
                    <a:pt x="292023" y="57759"/>
                  </a:lnTo>
                  <a:lnTo>
                    <a:pt x="292481" y="56464"/>
                  </a:lnTo>
                  <a:lnTo>
                    <a:pt x="291604" y="57759"/>
                  </a:lnTo>
                  <a:lnTo>
                    <a:pt x="290855" y="57632"/>
                  </a:lnTo>
                  <a:lnTo>
                    <a:pt x="290931" y="57251"/>
                  </a:lnTo>
                  <a:lnTo>
                    <a:pt x="291185" y="56108"/>
                  </a:lnTo>
                  <a:lnTo>
                    <a:pt x="291274" y="55727"/>
                  </a:lnTo>
                  <a:lnTo>
                    <a:pt x="291376" y="55219"/>
                  </a:lnTo>
                  <a:lnTo>
                    <a:pt x="292569" y="49758"/>
                  </a:lnTo>
                  <a:lnTo>
                    <a:pt x="289229" y="55219"/>
                  </a:lnTo>
                  <a:lnTo>
                    <a:pt x="289280" y="54711"/>
                  </a:lnTo>
                  <a:lnTo>
                    <a:pt x="289344" y="54076"/>
                  </a:lnTo>
                  <a:lnTo>
                    <a:pt x="289407" y="53568"/>
                  </a:lnTo>
                  <a:lnTo>
                    <a:pt x="289598" y="51663"/>
                  </a:lnTo>
                  <a:lnTo>
                    <a:pt x="289877" y="48996"/>
                  </a:lnTo>
                  <a:lnTo>
                    <a:pt x="287921" y="51663"/>
                  </a:lnTo>
                  <a:lnTo>
                    <a:pt x="287401" y="47218"/>
                  </a:lnTo>
                  <a:lnTo>
                    <a:pt x="285686" y="47345"/>
                  </a:lnTo>
                  <a:lnTo>
                    <a:pt x="285064" y="53568"/>
                  </a:lnTo>
                  <a:lnTo>
                    <a:pt x="285191" y="47472"/>
                  </a:lnTo>
                  <a:lnTo>
                    <a:pt x="285013" y="48450"/>
                  </a:lnTo>
                  <a:lnTo>
                    <a:pt x="284797" y="47256"/>
                  </a:lnTo>
                  <a:lnTo>
                    <a:pt x="284810" y="49517"/>
                  </a:lnTo>
                  <a:lnTo>
                    <a:pt x="284721" y="49974"/>
                  </a:lnTo>
                  <a:lnTo>
                    <a:pt x="284060" y="53695"/>
                  </a:lnTo>
                  <a:lnTo>
                    <a:pt x="283603" y="54076"/>
                  </a:lnTo>
                  <a:lnTo>
                    <a:pt x="283489" y="53949"/>
                  </a:lnTo>
                  <a:lnTo>
                    <a:pt x="283527" y="53441"/>
                  </a:lnTo>
                  <a:lnTo>
                    <a:pt x="283273" y="50901"/>
                  </a:lnTo>
                  <a:lnTo>
                    <a:pt x="283248" y="50647"/>
                  </a:lnTo>
                  <a:lnTo>
                    <a:pt x="283222" y="47599"/>
                  </a:lnTo>
                  <a:lnTo>
                    <a:pt x="283756" y="48234"/>
                  </a:lnTo>
                  <a:lnTo>
                    <a:pt x="283857" y="47599"/>
                  </a:lnTo>
                  <a:lnTo>
                    <a:pt x="283984" y="46837"/>
                  </a:lnTo>
                  <a:lnTo>
                    <a:pt x="283260" y="46202"/>
                  </a:lnTo>
                  <a:lnTo>
                    <a:pt x="283578" y="45440"/>
                  </a:lnTo>
                  <a:lnTo>
                    <a:pt x="284111" y="44170"/>
                  </a:lnTo>
                  <a:lnTo>
                    <a:pt x="283984" y="42646"/>
                  </a:lnTo>
                  <a:lnTo>
                    <a:pt x="283946" y="42265"/>
                  </a:lnTo>
                  <a:lnTo>
                    <a:pt x="283641" y="44297"/>
                  </a:lnTo>
                  <a:lnTo>
                    <a:pt x="283527" y="44678"/>
                  </a:lnTo>
                  <a:lnTo>
                    <a:pt x="283044" y="45440"/>
                  </a:lnTo>
                  <a:lnTo>
                    <a:pt x="282727" y="44551"/>
                  </a:lnTo>
                  <a:lnTo>
                    <a:pt x="282752" y="47726"/>
                  </a:lnTo>
                  <a:lnTo>
                    <a:pt x="281051" y="50647"/>
                  </a:lnTo>
                  <a:lnTo>
                    <a:pt x="281266" y="49631"/>
                  </a:lnTo>
                  <a:lnTo>
                    <a:pt x="281673" y="47726"/>
                  </a:lnTo>
                  <a:lnTo>
                    <a:pt x="282206" y="45186"/>
                  </a:lnTo>
                  <a:lnTo>
                    <a:pt x="282854" y="42138"/>
                  </a:lnTo>
                  <a:lnTo>
                    <a:pt x="281051" y="45186"/>
                  </a:lnTo>
                  <a:lnTo>
                    <a:pt x="281393" y="44297"/>
                  </a:lnTo>
                  <a:lnTo>
                    <a:pt x="281800" y="43281"/>
                  </a:lnTo>
                  <a:lnTo>
                    <a:pt x="280987" y="44297"/>
                  </a:lnTo>
                  <a:lnTo>
                    <a:pt x="279615" y="42773"/>
                  </a:lnTo>
                  <a:lnTo>
                    <a:pt x="278091" y="47726"/>
                  </a:lnTo>
                  <a:lnTo>
                    <a:pt x="278206" y="46075"/>
                  </a:lnTo>
                  <a:lnTo>
                    <a:pt x="278295" y="45313"/>
                  </a:lnTo>
                  <a:lnTo>
                    <a:pt x="278650" y="44805"/>
                  </a:lnTo>
                  <a:lnTo>
                    <a:pt x="277368" y="43789"/>
                  </a:lnTo>
                  <a:lnTo>
                    <a:pt x="274485" y="49631"/>
                  </a:lnTo>
                  <a:lnTo>
                    <a:pt x="274383" y="48996"/>
                  </a:lnTo>
                  <a:lnTo>
                    <a:pt x="274154" y="47599"/>
                  </a:lnTo>
                  <a:lnTo>
                    <a:pt x="274040" y="46837"/>
                  </a:lnTo>
                  <a:lnTo>
                    <a:pt x="274154" y="45567"/>
                  </a:lnTo>
                  <a:lnTo>
                    <a:pt x="274345" y="44805"/>
                  </a:lnTo>
                  <a:lnTo>
                    <a:pt x="274002" y="45186"/>
                  </a:lnTo>
                  <a:lnTo>
                    <a:pt x="273367" y="47599"/>
                  </a:lnTo>
                  <a:lnTo>
                    <a:pt x="273342" y="46964"/>
                  </a:lnTo>
                  <a:lnTo>
                    <a:pt x="273456" y="45440"/>
                  </a:lnTo>
                  <a:lnTo>
                    <a:pt x="273672" y="44678"/>
                  </a:lnTo>
                  <a:lnTo>
                    <a:pt x="273583" y="44424"/>
                  </a:lnTo>
                  <a:lnTo>
                    <a:pt x="272402" y="46964"/>
                  </a:lnTo>
                  <a:lnTo>
                    <a:pt x="272288" y="46329"/>
                  </a:lnTo>
                  <a:lnTo>
                    <a:pt x="272402" y="45440"/>
                  </a:lnTo>
                  <a:lnTo>
                    <a:pt x="272783" y="44424"/>
                  </a:lnTo>
                  <a:lnTo>
                    <a:pt x="272719" y="44043"/>
                  </a:lnTo>
                  <a:lnTo>
                    <a:pt x="271805" y="42011"/>
                  </a:lnTo>
                  <a:lnTo>
                    <a:pt x="269951" y="48107"/>
                  </a:lnTo>
                  <a:lnTo>
                    <a:pt x="268605" y="48996"/>
                  </a:lnTo>
                  <a:lnTo>
                    <a:pt x="268871" y="47472"/>
                  </a:lnTo>
                  <a:lnTo>
                    <a:pt x="269100" y="46202"/>
                  </a:lnTo>
                  <a:lnTo>
                    <a:pt x="269328" y="44932"/>
                  </a:lnTo>
                  <a:lnTo>
                    <a:pt x="269227" y="44043"/>
                  </a:lnTo>
                  <a:lnTo>
                    <a:pt x="268236" y="42138"/>
                  </a:lnTo>
                  <a:lnTo>
                    <a:pt x="268300" y="41376"/>
                  </a:lnTo>
                  <a:lnTo>
                    <a:pt x="266776" y="40487"/>
                  </a:lnTo>
                  <a:lnTo>
                    <a:pt x="264896" y="44551"/>
                  </a:lnTo>
                  <a:lnTo>
                    <a:pt x="263093" y="46202"/>
                  </a:lnTo>
                  <a:lnTo>
                    <a:pt x="263067" y="44424"/>
                  </a:lnTo>
                  <a:lnTo>
                    <a:pt x="263055" y="43535"/>
                  </a:lnTo>
                  <a:lnTo>
                    <a:pt x="263017" y="40995"/>
                  </a:lnTo>
                  <a:lnTo>
                    <a:pt x="260311" y="43535"/>
                  </a:lnTo>
                  <a:lnTo>
                    <a:pt x="259283" y="40487"/>
                  </a:lnTo>
                  <a:lnTo>
                    <a:pt x="259283" y="41744"/>
                  </a:lnTo>
                  <a:lnTo>
                    <a:pt x="258660" y="44043"/>
                  </a:lnTo>
                  <a:lnTo>
                    <a:pt x="258305" y="44424"/>
                  </a:lnTo>
                  <a:lnTo>
                    <a:pt x="258114" y="43535"/>
                  </a:lnTo>
                  <a:lnTo>
                    <a:pt x="256819" y="47472"/>
                  </a:lnTo>
                  <a:lnTo>
                    <a:pt x="256908" y="46964"/>
                  </a:lnTo>
                  <a:lnTo>
                    <a:pt x="256933" y="46837"/>
                  </a:lnTo>
                  <a:lnTo>
                    <a:pt x="257022" y="46329"/>
                  </a:lnTo>
                  <a:lnTo>
                    <a:pt x="257162" y="45567"/>
                  </a:lnTo>
                  <a:lnTo>
                    <a:pt x="257187" y="45440"/>
                  </a:lnTo>
                  <a:lnTo>
                    <a:pt x="257568" y="43281"/>
                  </a:lnTo>
                  <a:lnTo>
                    <a:pt x="257683" y="43408"/>
                  </a:lnTo>
                  <a:lnTo>
                    <a:pt x="257695" y="43281"/>
                  </a:lnTo>
                  <a:lnTo>
                    <a:pt x="258000" y="40233"/>
                  </a:lnTo>
                  <a:lnTo>
                    <a:pt x="258102" y="39217"/>
                  </a:lnTo>
                  <a:lnTo>
                    <a:pt x="257187" y="40233"/>
                  </a:lnTo>
                  <a:lnTo>
                    <a:pt x="256654" y="39979"/>
                  </a:lnTo>
                  <a:lnTo>
                    <a:pt x="255651" y="45440"/>
                  </a:lnTo>
                  <a:lnTo>
                    <a:pt x="255117" y="43154"/>
                  </a:lnTo>
                  <a:lnTo>
                    <a:pt x="254914" y="42265"/>
                  </a:lnTo>
                  <a:lnTo>
                    <a:pt x="253479" y="42646"/>
                  </a:lnTo>
                  <a:lnTo>
                    <a:pt x="252133" y="43154"/>
                  </a:lnTo>
                  <a:lnTo>
                    <a:pt x="252120" y="43027"/>
                  </a:lnTo>
                  <a:lnTo>
                    <a:pt x="251929" y="41884"/>
                  </a:lnTo>
                  <a:lnTo>
                    <a:pt x="251688" y="40487"/>
                  </a:lnTo>
                  <a:lnTo>
                    <a:pt x="251117" y="41884"/>
                  </a:lnTo>
                  <a:lnTo>
                    <a:pt x="250672" y="41757"/>
                  </a:lnTo>
                  <a:lnTo>
                    <a:pt x="250101" y="43027"/>
                  </a:lnTo>
                  <a:lnTo>
                    <a:pt x="250583" y="40106"/>
                  </a:lnTo>
                  <a:lnTo>
                    <a:pt x="249669" y="39217"/>
                  </a:lnTo>
                  <a:lnTo>
                    <a:pt x="249288" y="38836"/>
                  </a:lnTo>
                  <a:lnTo>
                    <a:pt x="247967" y="39217"/>
                  </a:lnTo>
                  <a:lnTo>
                    <a:pt x="248539" y="37185"/>
                  </a:lnTo>
                  <a:lnTo>
                    <a:pt x="247878" y="36931"/>
                  </a:lnTo>
                  <a:lnTo>
                    <a:pt x="246354" y="45567"/>
                  </a:lnTo>
                  <a:lnTo>
                    <a:pt x="245694" y="45567"/>
                  </a:lnTo>
                  <a:lnTo>
                    <a:pt x="245719" y="45313"/>
                  </a:lnTo>
                  <a:lnTo>
                    <a:pt x="246024" y="42646"/>
                  </a:lnTo>
                  <a:lnTo>
                    <a:pt x="246151" y="41503"/>
                  </a:lnTo>
                  <a:lnTo>
                    <a:pt x="246189" y="41249"/>
                  </a:lnTo>
                  <a:lnTo>
                    <a:pt x="244983" y="41122"/>
                  </a:lnTo>
                  <a:lnTo>
                    <a:pt x="244944" y="40868"/>
                  </a:lnTo>
                  <a:lnTo>
                    <a:pt x="244348" y="37058"/>
                  </a:lnTo>
                  <a:lnTo>
                    <a:pt x="242557" y="40868"/>
                  </a:lnTo>
                  <a:lnTo>
                    <a:pt x="242900" y="38963"/>
                  </a:lnTo>
                  <a:lnTo>
                    <a:pt x="243116" y="38836"/>
                  </a:lnTo>
                  <a:lnTo>
                    <a:pt x="242570" y="38582"/>
                  </a:lnTo>
                  <a:lnTo>
                    <a:pt x="242227" y="37693"/>
                  </a:lnTo>
                  <a:lnTo>
                    <a:pt x="241376" y="35534"/>
                  </a:lnTo>
                  <a:lnTo>
                    <a:pt x="241096" y="37985"/>
                  </a:lnTo>
                  <a:lnTo>
                    <a:pt x="240690" y="41503"/>
                  </a:lnTo>
                  <a:lnTo>
                    <a:pt x="241096" y="37985"/>
                  </a:lnTo>
                  <a:lnTo>
                    <a:pt x="238607" y="42646"/>
                  </a:lnTo>
                  <a:lnTo>
                    <a:pt x="239128" y="39725"/>
                  </a:lnTo>
                  <a:lnTo>
                    <a:pt x="238112" y="43027"/>
                  </a:lnTo>
                  <a:lnTo>
                    <a:pt x="237998" y="43535"/>
                  </a:lnTo>
                  <a:lnTo>
                    <a:pt x="237871" y="44297"/>
                  </a:lnTo>
                  <a:lnTo>
                    <a:pt x="236956" y="45313"/>
                  </a:lnTo>
                  <a:lnTo>
                    <a:pt x="237070" y="43408"/>
                  </a:lnTo>
                  <a:lnTo>
                    <a:pt x="236956" y="42392"/>
                  </a:lnTo>
                  <a:lnTo>
                    <a:pt x="236893" y="42138"/>
                  </a:lnTo>
                  <a:lnTo>
                    <a:pt x="236410" y="46329"/>
                  </a:lnTo>
                  <a:lnTo>
                    <a:pt x="235940" y="44805"/>
                  </a:lnTo>
                  <a:lnTo>
                    <a:pt x="236054" y="44170"/>
                  </a:lnTo>
                  <a:lnTo>
                    <a:pt x="236448" y="42900"/>
                  </a:lnTo>
                  <a:lnTo>
                    <a:pt x="235864" y="42646"/>
                  </a:lnTo>
                  <a:lnTo>
                    <a:pt x="235750" y="43662"/>
                  </a:lnTo>
                  <a:lnTo>
                    <a:pt x="235153" y="45567"/>
                  </a:lnTo>
                  <a:lnTo>
                    <a:pt x="234556" y="46837"/>
                  </a:lnTo>
                  <a:lnTo>
                    <a:pt x="234429" y="46329"/>
                  </a:lnTo>
                  <a:lnTo>
                    <a:pt x="234302" y="45821"/>
                  </a:lnTo>
                  <a:lnTo>
                    <a:pt x="234175" y="45313"/>
                  </a:lnTo>
                  <a:lnTo>
                    <a:pt x="234289" y="42519"/>
                  </a:lnTo>
                  <a:lnTo>
                    <a:pt x="234327" y="42138"/>
                  </a:lnTo>
                  <a:lnTo>
                    <a:pt x="234035" y="43662"/>
                  </a:lnTo>
                  <a:lnTo>
                    <a:pt x="233362" y="45821"/>
                  </a:lnTo>
                  <a:lnTo>
                    <a:pt x="233248" y="45440"/>
                  </a:lnTo>
                  <a:lnTo>
                    <a:pt x="233349" y="43662"/>
                  </a:lnTo>
                  <a:lnTo>
                    <a:pt x="233451" y="43408"/>
                  </a:lnTo>
                  <a:lnTo>
                    <a:pt x="233324" y="42519"/>
                  </a:lnTo>
                  <a:lnTo>
                    <a:pt x="233235" y="42265"/>
                  </a:lnTo>
                  <a:lnTo>
                    <a:pt x="232854" y="41186"/>
                  </a:lnTo>
                  <a:lnTo>
                    <a:pt x="232752" y="41973"/>
                  </a:lnTo>
                  <a:lnTo>
                    <a:pt x="232791" y="40995"/>
                  </a:lnTo>
                  <a:lnTo>
                    <a:pt x="232854" y="41186"/>
                  </a:lnTo>
                  <a:lnTo>
                    <a:pt x="232892" y="40995"/>
                  </a:lnTo>
                  <a:lnTo>
                    <a:pt x="233083" y="39598"/>
                  </a:lnTo>
                  <a:lnTo>
                    <a:pt x="232575" y="39166"/>
                  </a:lnTo>
                  <a:lnTo>
                    <a:pt x="232575" y="41922"/>
                  </a:lnTo>
                  <a:lnTo>
                    <a:pt x="231521" y="46329"/>
                  </a:lnTo>
                  <a:lnTo>
                    <a:pt x="231279" y="44043"/>
                  </a:lnTo>
                  <a:lnTo>
                    <a:pt x="231343" y="41630"/>
                  </a:lnTo>
                  <a:lnTo>
                    <a:pt x="232156" y="41757"/>
                  </a:lnTo>
                  <a:lnTo>
                    <a:pt x="232575" y="41922"/>
                  </a:lnTo>
                  <a:lnTo>
                    <a:pt x="232575" y="39166"/>
                  </a:lnTo>
                  <a:lnTo>
                    <a:pt x="233540" y="35407"/>
                  </a:lnTo>
                  <a:lnTo>
                    <a:pt x="232714" y="37312"/>
                  </a:lnTo>
                  <a:lnTo>
                    <a:pt x="231190" y="41630"/>
                  </a:lnTo>
                  <a:lnTo>
                    <a:pt x="231101" y="41376"/>
                  </a:lnTo>
                  <a:lnTo>
                    <a:pt x="231063" y="41249"/>
                  </a:lnTo>
                  <a:lnTo>
                    <a:pt x="230759" y="40360"/>
                  </a:lnTo>
                  <a:lnTo>
                    <a:pt x="230733" y="39979"/>
                  </a:lnTo>
                  <a:lnTo>
                    <a:pt x="230746" y="39344"/>
                  </a:lnTo>
                  <a:lnTo>
                    <a:pt x="230746" y="38709"/>
                  </a:lnTo>
                  <a:lnTo>
                    <a:pt x="230517" y="39090"/>
                  </a:lnTo>
                  <a:lnTo>
                    <a:pt x="230390" y="39344"/>
                  </a:lnTo>
                  <a:lnTo>
                    <a:pt x="230352" y="39217"/>
                  </a:lnTo>
                  <a:lnTo>
                    <a:pt x="230162" y="38582"/>
                  </a:lnTo>
                  <a:lnTo>
                    <a:pt x="229971" y="38455"/>
                  </a:lnTo>
                  <a:lnTo>
                    <a:pt x="230098" y="37312"/>
                  </a:lnTo>
                  <a:lnTo>
                    <a:pt x="230111" y="37185"/>
                  </a:lnTo>
                  <a:lnTo>
                    <a:pt x="230200" y="36296"/>
                  </a:lnTo>
                  <a:lnTo>
                    <a:pt x="229933" y="36588"/>
                  </a:lnTo>
                  <a:lnTo>
                    <a:pt x="229933" y="37312"/>
                  </a:lnTo>
                  <a:lnTo>
                    <a:pt x="229882" y="38582"/>
                  </a:lnTo>
                  <a:lnTo>
                    <a:pt x="229743" y="38608"/>
                  </a:lnTo>
                  <a:lnTo>
                    <a:pt x="229743" y="58394"/>
                  </a:lnTo>
                  <a:lnTo>
                    <a:pt x="229590" y="58140"/>
                  </a:lnTo>
                  <a:lnTo>
                    <a:pt x="229158" y="58140"/>
                  </a:lnTo>
                  <a:lnTo>
                    <a:pt x="229273" y="56997"/>
                  </a:lnTo>
                  <a:lnTo>
                    <a:pt x="229374" y="56489"/>
                  </a:lnTo>
                  <a:lnTo>
                    <a:pt x="229450" y="56108"/>
                  </a:lnTo>
                  <a:lnTo>
                    <a:pt x="229577" y="56108"/>
                  </a:lnTo>
                  <a:lnTo>
                    <a:pt x="229450" y="56946"/>
                  </a:lnTo>
                  <a:lnTo>
                    <a:pt x="229666" y="57505"/>
                  </a:lnTo>
                  <a:lnTo>
                    <a:pt x="229743" y="58394"/>
                  </a:lnTo>
                  <a:lnTo>
                    <a:pt x="229743" y="38608"/>
                  </a:lnTo>
                  <a:lnTo>
                    <a:pt x="229438" y="38836"/>
                  </a:lnTo>
                  <a:lnTo>
                    <a:pt x="229666" y="37693"/>
                  </a:lnTo>
                  <a:lnTo>
                    <a:pt x="229933" y="37312"/>
                  </a:lnTo>
                  <a:lnTo>
                    <a:pt x="229933" y="36588"/>
                  </a:lnTo>
                  <a:lnTo>
                    <a:pt x="229374" y="37185"/>
                  </a:lnTo>
                  <a:lnTo>
                    <a:pt x="229044" y="37058"/>
                  </a:lnTo>
                  <a:lnTo>
                    <a:pt x="228676" y="39979"/>
                  </a:lnTo>
                  <a:lnTo>
                    <a:pt x="228307" y="39471"/>
                  </a:lnTo>
                  <a:lnTo>
                    <a:pt x="228371" y="41744"/>
                  </a:lnTo>
                  <a:lnTo>
                    <a:pt x="228498" y="41630"/>
                  </a:lnTo>
                  <a:lnTo>
                    <a:pt x="228650" y="41541"/>
                  </a:lnTo>
                  <a:lnTo>
                    <a:pt x="228650" y="42303"/>
                  </a:lnTo>
                  <a:lnTo>
                    <a:pt x="228854" y="41414"/>
                  </a:lnTo>
                  <a:lnTo>
                    <a:pt x="228904" y="41249"/>
                  </a:lnTo>
                  <a:lnTo>
                    <a:pt x="228854" y="41503"/>
                  </a:lnTo>
                  <a:lnTo>
                    <a:pt x="229374" y="41376"/>
                  </a:lnTo>
                  <a:lnTo>
                    <a:pt x="229704" y="41376"/>
                  </a:lnTo>
                  <a:lnTo>
                    <a:pt x="228777" y="44043"/>
                  </a:lnTo>
                  <a:lnTo>
                    <a:pt x="228650" y="42392"/>
                  </a:lnTo>
                  <a:lnTo>
                    <a:pt x="228358" y="43599"/>
                  </a:lnTo>
                  <a:lnTo>
                    <a:pt x="228358" y="58140"/>
                  </a:lnTo>
                  <a:lnTo>
                    <a:pt x="228358" y="58267"/>
                  </a:lnTo>
                  <a:lnTo>
                    <a:pt x="228003" y="58394"/>
                  </a:lnTo>
                  <a:lnTo>
                    <a:pt x="228358" y="58140"/>
                  </a:lnTo>
                  <a:lnTo>
                    <a:pt x="228358" y="43599"/>
                  </a:lnTo>
                  <a:lnTo>
                    <a:pt x="227533" y="46964"/>
                  </a:lnTo>
                  <a:lnTo>
                    <a:pt x="227571" y="45948"/>
                  </a:lnTo>
                  <a:lnTo>
                    <a:pt x="227571" y="45694"/>
                  </a:lnTo>
                  <a:lnTo>
                    <a:pt x="227596" y="44805"/>
                  </a:lnTo>
                  <a:lnTo>
                    <a:pt x="227495" y="42265"/>
                  </a:lnTo>
                  <a:lnTo>
                    <a:pt x="227139" y="40868"/>
                  </a:lnTo>
                  <a:lnTo>
                    <a:pt x="227164" y="39598"/>
                  </a:lnTo>
                  <a:lnTo>
                    <a:pt x="227279" y="38074"/>
                  </a:lnTo>
                  <a:lnTo>
                    <a:pt x="226060" y="39598"/>
                  </a:lnTo>
                  <a:lnTo>
                    <a:pt x="224751" y="38836"/>
                  </a:lnTo>
                  <a:lnTo>
                    <a:pt x="223405" y="44043"/>
                  </a:lnTo>
                  <a:lnTo>
                    <a:pt x="223304" y="44297"/>
                  </a:lnTo>
                  <a:lnTo>
                    <a:pt x="222999" y="44805"/>
                  </a:lnTo>
                  <a:lnTo>
                    <a:pt x="223012" y="44678"/>
                  </a:lnTo>
                  <a:lnTo>
                    <a:pt x="223253" y="42646"/>
                  </a:lnTo>
                  <a:lnTo>
                    <a:pt x="223278" y="41884"/>
                  </a:lnTo>
                  <a:lnTo>
                    <a:pt x="223329" y="41516"/>
                  </a:lnTo>
                  <a:lnTo>
                    <a:pt x="223139" y="41884"/>
                  </a:lnTo>
                  <a:lnTo>
                    <a:pt x="222364" y="41122"/>
                  </a:lnTo>
                  <a:lnTo>
                    <a:pt x="222034" y="41503"/>
                  </a:lnTo>
                  <a:lnTo>
                    <a:pt x="221970" y="41757"/>
                  </a:lnTo>
                  <a:lnTo>
                    <a:pt x="221488" y="44678"/>
                  </a:lnTo>
                  <a:lnTo>
                    <a:pt x="221310" y="44043"/>
                  </a:lnTo>
                  <a:lnTo>
                    <a:pt x="221018" y="42900"/>
                  </a:lnTo>
                  <a:lnTo>
                    <a:pt x="221081" y="42646"/>
                  </a:lnTo>
                  <a:lnTo>
                    <a:pt x="221932" y="41630"/>
                  </a:lnTo>
                  <a:lnTo>
                    <a:pt x="222046" y="41262"/>
                  </a:lnTo>
                  <a:lnTo>
                    <a:pt x="221272" y="41630"/>
                  </a:lnTo>
                  <a:lnTo>
                    <a:pt x="221475" y="40868"/>
                  </a:lnTo>
                  <a:lnTo>
                    <a:pt x="221348" y="40233"/>
                  </a:lnTo>
                  <a:lnTo>
                    <a:pt x="220357" y="39090"/>
                  </a:lnTo>
                  <a:lnTo>
                    <a:pt x="217144" y="44043"/>
                  </a:lnTo>
                  <a:lnTo>
                    <a:pt x="216674" y="43154"/>
                  </a:lnTo>
                  <a:lnTo>
                    <a:pt x="215950" y="41757"/>
                  </a:lnTo>
                  <a:lnTo>
                    <a:pt x="216039" y="43154"/>
                  </a:lnTo>
                  <a:lnTo>
                    <a:pt x="213995" y="39344"/>
                  </a:lnTo>
                  <a:lnTo>
                    <a:pt x="210540" y="45694"/>
                  </a:lnTo>
                  <a:lnTo>
                    <a:pt x="209715" y="43027"/>
                  </a:lnTo>
                  <a:lnTo>
                    <a:pt x="208813" y="40106"/>
                  </a:lnTo>
                  <a:lnTo>
                    <a:pt x="208203" y="38709"/>
                  </a:lnTo>
                  <a:lnTo>
                    <a:pt x="207911" y="40614"/>
                  </a:lnTo>
                  <a:lnTo>
                    <a:pt x="207797" y="41262"/>
                  </a:lnTo>
                  <a:lnTo>
                    <a:pt x="207187" y="43027"/>
                  </a:lnTo>
                  <a:lnTo>
                    <a:pt x="207416" y="39852"/>
                  </a:lnTo>
                  <a:lnTo>
                    <a:pt x="206311" y="43281"/>
                  </a:lnTo>
                  <a:lnTo>
                    <a:pt x="204927" y="45948"/>
                  </a:lnTo>
                  <a:lnTo>
                    <a:pt x="205028" y="43535"/>
                  </a:lnTo>
                  <a:lnTo>
                    <a:pt x="205079" y="42519"/>
                  </a:lnTo>
                  <a:lnTo>
                    <a:pt x="205384" y="35407"/>
                  </a:lnTo>
                  <a:lnTo>
                    <a:pt x="203542" y="40233"/>
                  </a:lnTo>
                  <a:lnTo>
                    <a:pt x="203415" y="42519"/>
                  </a:lnTo>
                  <a:lnTo>
                    <a:pt x="202996" y="42011"/>
                  </a:lnTo>
                  <a:lnTo>
                    <a:pt x="201803" y="43535"/>
                  </a:lnTo>
                  <a:lnTo>
                    <a:pt x="201752" y="43281"/>
                  </a:lnTo>
                  <a:lnTo>
                    <a:pt x="202158" y="41122"/>
                  </a:lnTo>
                  <a:lnTo>
                    <a:pt x="202082" y="41376"/>
                  </a:lnTo>
                  <a:lnTo>
                    <a:pt x="201752" y="43268"/>
                  </a:lnTo>
                  <a:lnTo>
                    <a:pt x="201866" y="40487"/>
                  </a:lnTo>
                  <a:lnTo>
                    <a:pt x="200393" y="43154"/>
                  </a:lnTo>
                  <a:lnTo>
                    <a:pt x="199707" y="41986"/>
                  </a:lnTo>
                  <a:lnTo>
                    <a:pt x="199796" y="41376"/>
                  </a:lnTo>
                  <a:lnTo>
                    <a:pt x="201269" y="36677"/>
                  </a:lnTo>
                  <a:lnTo>
                    <a:pt x="200012" y="36169"/>
                  </a:lnTo>
                  <a:lnTo>
                    <a:pt x="199440" y="36804"/>
                  </a:lnTo>
                  <a:lnTo>
                    <a:pt x="198259" y="40360"/>
                  </a:lnTo>
                  <a:lnTo>
                    <a:pt x="198158" y="42011"/>
                  </a:lnTo>
                  <a:lnTo>
                    <a:pt x="198348" y="42138"/>
                  </a:lnTo>
                  <a:lnTo>
                    <a:pt x="198424" y="44170"/>
                  </a:lnTo>
                  <a:lnTo>
                    <a:pt x="198297" y="44805"/>
                  </a:lnTo>
                  <a:lnTo>
                    <a:pt x="197840" y="45567"/>
                  </a:lnTo>
                  <a:lnTo>
                    <a:pt x="197218" y="50393"/>
                  </a:lnTo>
                  <a:lnTo>
                    <a:pt x="196507" y="54330"/>
                  </a:lnTo>
                  <a:lnTo>
                    <a:pt x="196418" y="55600"/>
                  </a:lnTo>
                  <a:lnTo>
                    <a:pt x="197040" y="58775"/>
                  </a:lnTo>
                  <a:lnTo>
                    <a:pt x="198107" y="55854"/>
                  </a:lnTo>
                  <a:lnTo>
                    <a:pt x="198081" y="58267"/>
                  </a:lnTo>
                  <a:lnTo>
                    <a:pt x="197459" y="58394"/>
                  </a:lnTo>
                  <a:lnTo>
                    <a:pt x="197561" y="60680"/>
                  </a:lnTo>
                  <a:lnTo>
                    <a:pt x="197993" y="58648"/>
                  </a:lnTo>
                  <a:lnTo>
                    <a:pt x="198399" y="57378"/>
                  </a:lnTo>
                  <a:lnTo>
                    <a:pt x="198412" y="60045"/>
                  </a:lnTo>
                  <a:lnTo>
                    <a:pt x="199148" y="57378"/>
                  </a:lnTo>
                  <a:lnTo>
                    <a:pt x="199390" y="56489"/>
                  </a:lnTo>
                  <a:lnTo>
                    <a:pt x="199504" y="55854"/>
                  </a:lnTo>
                  <a:lnTo>
                    <a:pt x="199669" y="55473"/>
                  </a:lnTo>
                  <a:lnTo>
                    <a:pt x="200177" y="54584"/>
                  </a:lnTo>
                  <a:lnTo>
                    <a:pt x="200202" y="57251"/>
                  </a:lnTo>
                  <a:lnTo>
                    <a:pt x="199961" y="58648"/>
                  </a:lnTo>
                  <a:lnTo>
                    <a:pt x="200609" y="56870"/>
                  </a:lnTo>
                  <a:lnTo>
                    <a:pt x="200494" y="58267"/>
                  </a:lnTo>
                  <a:lnTo>
                    <a:pt x="200380" y="58712"/>
                  </a:lnTo>
                  <a:lnTo>
                    <a:pt x="200647" y="58013"/>
                  </a:lnTo>
                  <a:lnTo>
                    <a:pt x="201155" y="58902"/>
                  </a:lnTo>
                  <a:lnTo>
                    <a:pt x="201333" y="58013"/>
                  </a:lnTo>
                  <a:lnTo>
                    <a:pt x="201549" y="56870"/>
                  </a:lnTo>
                  <a:lnTo>
                    <a:pt x="201637" y="56362"/>
                  </a:lnTo>
                  <a:lnTo>
                    <a:pt x="201701" y="59029"/>
                  </a:lnTo>
                  <a:lnTo>
                    <a:pt x="202742" y="56362"/>
                  </a:lnTo>
                  <a:lnTo>
                    <a:pt x="202996" y="55727"/>
                  </a:lnTo>
                  <a:lnTo>
                    <a:pt x="202412" y="60299"/>
                  </a:lnTo>
                  <a:lnTo>
                    <a:pt x="202666" y="59283"/>
                  </a:lnTo>
                  <a:lnTo>
                    <a:pt x="203479" y="56870"/>
                  </a:lnTo>
                  <a:lnTo>
                    <a:pt x="203847" y="56743"/>
                  </a:lnTo>
                  <a:lnTo>
                    <a:pt x="202590" y="62077"/>
                  </a:lnTo>
                  <a:lnTo>
                    <a:pt x="205092" y="57124"/>
                  </a:lnTo>
                  <a:lnTo>
                    <a:pt x="204241" y="62966"/>
                  </a:lnTo>
                  <a:lnTo>
                    <a:pt x="205282" y="58140"/>
                  </a:lnTo>
                  <a:lnTo>
                    <a:pt x="206159" y="61061"/>
                  </a:lnTo>
                  <a:lnTo>
                    <a:pt x="207302" y="58394"/>
                  </a:lnTo>
                  <a:lnTo>
                    <a:pt x="207187" y="59537"/>
                  </a:lnTo>
                  <a:lnTo>
                    <a:pt x="207391" y="59791"/>
                  </a:lnTo>
                  <a:lnTo>
                    <a:pt x="207416" y="61544"/>
                  </a:lnTo>
                  <a:lnTo>
                    <a:pt x="207530" y="62204"/>
                  </a:lnTo>
                  <a:lnTo>
                    <a:pt x="208051" y="58394"/>
                  </a:lnTo>
                  <a:lnTo>
                    <a:pt x="208076" y="58140"/>
                  </a:lnTo>
                  <a:lnTo>
                    <a:pt x="208902" y="57251"/>
                  </a:lnTo>
                  <a:lnTo>
                    <a:pt x="208940" y="57124"/>
                  </a:lnTo>
                  <a:lnTo>
                    <a:pt x="209054" y="56743"/>
                  </a:lnTo>
                  <a:lnTo>
                    <a:pt x="209346" y="55727"/>
                  </a:lnTo>
                  <a:lnTo>
                    <a:pt x="209600" y="54838"/>
                  </a:lnTo>
                  <a:lnTo>
                    <a:pt x="209689" y="58902"/>
                  </a:lnTo>
                  <a:lnTo>
                    <a:pt x="208673" y="59537"/>
                  </a:lnTo>
                  <a:lnTo>
                    <a:pt x="208394" y="63347"/>
                  </a:lnTo>
                  <a:lnTo>
                    <a:pt x="208775" y="60045"/>
                  </a:lnTo>
                  <a:lnTo>
                    <a:pt x="209778" y="60172"/>
                  </a:lnTo>
                  <a:lnTo>
                    <a:pt x="209778" y="60045"/>
                  </a:lnTo>
                  <a:lnTo>
                    <a:pt x="209918" y="57378"/>
                  </a:lnTo>
                  <a:lnTo>
                    <a:pt x="210045" y="59918"/>
                  </a:lnTo>
                  <a:lnTo>
                    <a:pt x="210159" y="58648"/>
                  </a:lnTo>
                  <a:lnTo>
                    <a:pt x="209943" y="62077"/>
                  </a:lnTo>
                  <a:lnTo>
                    <a:pt x="210439" y="58648"/>
                  </a:lnTo>
                  <a:lnTo>
                    <a:pt x="210616" y="57378"/>
                  </a:lnTo>
                  <a:lnTo>
                    <a:pt x="210667" y="56997"/>
                  </a:lnTo>
                  <a:lnTo>
                    <a:pt x="210464" y="61315"/>
                  </a:lnTo>
                  <a:lnTo>
                    <a:pt x="211201" y="58140"/>
                  </a:lnTo>
                  <a:lnTo>
                    <a:pt x="211315" y="59029"/>
                  </a:lnTo>
                  <a:lnTo>
                    <a:pt x="211442" y="61061"/>
                  </a:lnTo>
                  <a:lnTo>
                    <a:pt x="210756" y="62966"/>
                  </a:lnTo>
                  <a:lnTo>
                    <a:pt x="211645" y="61569"/>
                  </a:lnTo>
                  <a:lnTo>
                    <a:pt x="211709" y="62293"/>
                  </a:lnTo>
                  <a:lnTo>
                    <a:pt x="211734" y="61569"/>
                  </a:lnTo>
                  <a:lnTo>
                    <a:pt x="211848" y="60553"/>
                  </a:lnTo>
                  <a:lnTo>
                    <a:pt x="212166" y="58902"/>
                  </a:lnTo>
                  <a:lnTo>
                    <a:pt x="213004" y="58140"/>
                  </a:lnTo>
                  <a:lnTo>
                    <a:pt x="213144" y="58013"/>
                  </a:lnTo>
                  <a:lnTo>
                    <a:pt x="212356" y="61188"/>
                  </a:lnTo>
                  <a:lnTo>
                    <a:pt x="212229" y="63855"/>
                  </a:lnTo>
                  <a:lnTo>
                    <a:pt x="212788" y="62966"/>
                  </a:lnTo>
                  <a:lnTo>
                    <a:pt x="212902" y="62712"/>
                  </a:lnTo>
                  <a:lnTo>
                    <a:pt x="213728" y="59410"/>
                  </a:lnTo>
                  <a:lnTo>
                    <a:pt x="214096" y="59537"/>
                  </a:lnTo>
                  <a:lnTo>
                    <a:pt x="214020" y="60680"/>
                  </a:lnTo>
                  <a:lnTo>
                    <a:pt x="213893" y="61188"/>
                  </a:lnTo>
                  <a:lnTo>
                    <a:pt x="214464" y="59410"/>
                  </a:lnTo>
                  <a:lnTo>
                    <a:pt x="214833" y="58267"/>
                  </a:lnTo>
                  <a:lnTo>
                    <a:pt x="215531" y="61315"/>
                  </a:lnTo>
                  <a:lnTo>
                    <a:pt x="216446" y="58267"/>
                  </a:lnTo>
                  <a:lnTo>
                    <a:pt x="216522" y="58013"/>
                  </a:lnTo>
                  <a:lnTo>
                    <a:pt x="216636" y="57632"/>
                  </a:lnTo>
                  <a:lnTo>
                    <a:pt x="216636" y="58458"/>
                  </a:lnTo>
                  <a:lnTo>
                    <a:pt x="216712" y="57505"/>
                  </a:lnTo>
                  <a:lnTo>
                    <a:pt x="216750" y="56997"/>
                  </a:lnTo>
                  <a:lnTo>
                    <a:pt x="216992" y="54838"/>
                  </a:lnTo>
                  <a:lnTo>
                    <a:pt x="217017" y="54584"/>
                  </a:lnTo>
                  <a:lnTo>
                    <a:pt x="217220" y="53187"/>
                  </a:lnTo>
                  <a:lnTo>
                    <a:pt x="217538" y="53187"/>
                  </a:lnTo>
                  <a:lnTo>
                    <a:pt x="218109" y="50901"/>
                  </a:lnTo>
                  <a:lnTo>
                    <a:pt x="217919" y="53441"/>
                  </a:lnTo>
                  <a:lnTo>
                    <a:pt x="217728" y="53314"/>
                  </a:lnTo>
                  <a:lnTo>
                    <a:pt x="217627" y="53949"/>
                  </a:lnTo>
                  <a:lnTo>
                    <a:pt x="217512" y="54584"/>
                  </a:lnTo>
                  <a:lnTo>
                    <a:pt x="217385" y="55092"/>
                  </a:lnTo>
                  <a:lnTo>
                    <a:pt x="217855" y="54076"/>
                  </a:lnTo>
                  <a:lnTo>
                    <a:pt x="217728" y="56667"/>
                  </a:lnTo>
                  <a:lnTo>
                    <a:pt x="217843" y="56362"/>
                  </a:lnTo>
                  <a:lnTo>
                    <a:pt x="217881" y="55981"/>
                  </a:lnTo>
                  <a:lnTo>
                    <a:pt x="217944" y="56134"/>
                  </a:lnTo>
                  <a:lnTo>
                    <a:pt x="218008" y="55981"/>
                  </a:lnTo>
                  <a:lnTo>
                    <a:pt x="218782" y="54076"/>
                  </a:lnTo>
                  <a:lnTo>
                    <a:pt x="218833" y="53949"/>
                  </a:lnTo>
                  <a:lnTo>
                    <a:pt x="218973" y="54330"/>
                  </a:lnTo>
                  <a:lnTo>
                    <a:pt x="219062" y="56184"/>
                  </a:lnTo>
                  <a:lnTo>
                    <a:pt x="218821" y="58521"/>
                  </a:lnTo>
                  <a:lnTo>
                    <a:pt x="217944" y="56134"/>
                  </a:lnTo>
                  <a:lnTo>
                    <a:pt x="217995" y="57543"/>
                  </a:lnTo>
                  <a:lnTo>
                    <a:pt x="218122" y="59283"/>
                  </a:lnTo>
                  <a:lnTo>
                    <a:pt x="217551" y="57759"/>
                  </a:lnTo>
                  <a:lnTo>
                    <a:pt x="217385" y="63474"/>
                  </a:lnTo>
                  <a:lnTo>
                    <a:pt x="217144" y="57531"/>
                  </a:lnTo>
                  <a:lnTo>
                    <a:pt x="217106" y="58140"/>
                  </a:lnTo>
                  <a:lnTo>
                    <a:pt x="216979" y="63474"/>
                  </a:lnTo>
                  <a:lnTo>
                    <a:pt x="217741" y="64490"/>
                  </a:lnTo>
                  <a:lnTo>
                    <a:pt x="217919" y="63474"/>
                  </a:lnTo>
                  <a:lnTo>
                    <a:pt x="218236" y="61696"/>
                  </a:lnTo>
                  <a:lnTo>
                    <a:pt x="219087" y="62839"/>
                  </a:lnTo>
                  <a:lnTo>
                    <a:pt x="219379" y="61696"/>
                  </a:lnTo>
                  <a:lnTo>
                    <a:pt x="219481" y="61315"/>
                  </a:lnTo>
                  <a:lnTo>
                    <a:pt x="219570" y="59283"/>
                  </a:lnTo>
                  <a:lnTo>
                    <a:pt x="219760" y="58521"/>
                  </a:lnTo>
                  <a:lnTo>
                    <a:pt x="219887" y="58013"/>
                  </a:lnTo>
                  <a:lnTo>
                    <a:pt x="221767" y="54711"/>
                  </a:lnTo>
                  <a:lnTo>
                    <a:pt x="219824" y="67030"/>
                  </a:lnTo>
                  <a:lnTo>
                    <a:pt x="221513" y="62331"/>
                  </a:lnTo>
                  <a:lnTo>
                    <a:pt x="222084" y="60045"/>
                  </a:lnTo>
                  <a:lnTo>
                    <a:pt x="222770" y="55727"/>
                  </a:lnTo>
                  <a:lnTo>
                    <a:pt x="223024" y="57251"/>
                  </a:lnTo>
                  <a:lnTo>
                    <a:pt x="223151" y="58521"/>
                  </a:lnTo>
                  <a:lnTo>
                    <a:pt x="222402" y="62204"/>
                  </a:lnTo>
                  <a:lnTo>
                    <a:pt x="223304" y="62712"/>
                  </a:lnTo>
                  <a:lnTo>
                    <a:pt x="223443" y="60566"/>
                  </a:lnTo>
                  <a:lnTo>
                    <a:pt x="223735" y="56489"/>
                  </a:lnTo>
                  <a:lnTo>
                    <a:pt x="224282" y="58902"/>
                  </a:lnTo>
                  <a:lnTo>
                    <a:pt x="224790" y="58902"/>
                  </a:lnTo>
                  <a:lnTo>
                    <a:pt x="224409" y="62458"/>
                  </a:lnTo>
                  <a:lnTo>
                    <a:pt x="225513" y="62077"/>
                  </a:lnTo>
                  <a:lnTo>
                    <a:pt x="226987" y="59664"/>
                  </a:lnTo>
                  <a:lnTo>
                    <a:pt x="228231" y="59156"/>
                  </a:lnTo>
                  <a:lnTo>
                    <a:pt x="228003" y="60172"/>
                  </a:lnTo>
                  <a:lnTo>
                    <a:pt x="227888" y="60553"/>
                  </a:lnTo>
                  <a:lnTo>
                    <a:pt x="227774" y="62331"/>
                  </a:lnTo>
                  <a:lnTo>
                    <a:pt x="229450" y="60807"/>
                  </a:lnTo>
                  <a:lnTo>
                    <a:pt x="230822" y="63347"/>
                  </a:lnTo>
                  <a:lnTo>
                    <a:pt x="231838" y="65506"/>
                  </a:lnTo>
                  <a:lnTo>
                    <a:pt x="232816" y="62585"/>
                  </a:lnTo>
                  <a:lnTo>
                    <a:pt x="233362" y="61442"/>
                  </a:lnTo>
                  <a:lnTo>
                    <a:pt x="233705" y="61315"/>
                  </a:lnTo>
                  <a:lnTo>
                    <a:pt x="233578" y="62458"/>
                  </a:lnTo>
                  <a:lnTo>
                    <a:pt x="233464" y="63309"/>
                  </a:lnTo>
                  <a:lnTo>
                    <a:pt x="233184" y="64109"/>
                  </a:lnTo>
                  <a:lnTo>
                    <a:pt x="234492" y="61734"/>
                  </a:lnTo>
                  <a:lnTo>
                    <a:pt x="234823" y="61315"/>
                  </a:lnTo>
                  <a:lnTo>
                    <a:pt x="235242" y="60807"/>
                  </a:lnTo>
                  <a:lnTo>
                    <a:pt x="236601" y="59156"/>
                  </a:lnTo>
                  <a:lnTo>
                    <a:pt x="236702" y="59029"/>
                  </a:lnTo>
                  <a:lnTo>
                    <a:pt x="237058" y="61315"/>
                  </a:lnTo>
                  <a:lnTo>
                    <a:pt x="237185" y="62585"/>
                  </a:lnTo>
                  <a:lnTo>
                    <a:pt x="237096" y="62814"/>
                  </a:lnTo>
                  <a:lnTo>
                    <a:pt x="237007" y="63601"/>
                  </a:lnTo>
                  <a:lnTo>
                    <a:pt x="237477" y="64617"/>
                  </a:lnTo>
                  <a:lnTo>
                    <a:pt x="238404" y="59029"/>
                  </a:lnTo>
                  <a:lnTo>
                    <a:pt x="238506" y="58394"/>
                  </a:lnTo>
                  <a:lnTo>
                    <a:pt x="238696" y="57251"/>
                  </a:lnTo>
                  <a:lnTo>
                    <a:pt x="238785" y="58013"/>
                  </a:lnTo>
                  <a:lnTo>
                    <a:pt x="238912" y="60807"/>
                  </a:lnTo>
                  <a:lnTo>
                    <a:pt x="240284" y="62204"/>
                  </a:lnTo>
                  <a:lnTo>
                    <a:pt x="242570" y="59791"/>
                  </a:lnTo>
                  <a:lnTo>
                    <a:pt x="243154" y="64490"/>
                  </a:lnTo>
                  <a:lnTo>
                    <a:pt x="244081" y="60172"/>
                  </a:lnTo>
                  <a:lnTo>
                    <a:pt x="244513" y="66776"/>
                  </a:lnTo>
                  <a:lnTo>
                    <a:pt x="245592" y="60680"/>
                  </a:lnTo>
                  <a:lnTo>
                    <a:pt x="245833" y="62293"/>
                  </a:lnTo>
                  <a:lnTo>
                    <a:pt x="245948" y="64109"/>
                  </a:lnTo>
                  <a:lnTo>
                    <a:pt x="245833" y="64363"/>
                  </a:lnTo>
                  <a:lnTo>
                    <a:pt x="245719" y="65125"/>
                  </a:lnTo>
                  <a:lnTo>
                    <a:pt x="246659" y="67157"/>
                  </a:lnTo>
                  <a:lnTo>
                    <a:pt x="246964" y="67411"/>
                  </a:lnTo>
                  <a:lnTo>
                    <a:pt x="247777" y="63474"/>
                  </a:lnTo>
                  <a:lnTo>
                    <a:pt x="247827" y="63309"/>
                  </a:lnTo>
                  <a:lnTo>
                    <a:pt x="248348" y="62839"/>
                  </a:lnTo>
                  <a:lnTo>
                    <a:pt x="247840" y="65976"/>
                  </a:lnTo>
                  <a:lnTo>
                    <a:pt x="248996" y="62839"/>
                  </a:lnTo>
                  <a:lnTo>
                    <a:pt x="248704" y="66649"/>
                  </a:lnTo>
                  <a:lnTo>
                    <a:pt x="249161" y="66014"/>
                  </a:lnTo>
                  <a:lnTo>
                    <a:pt x="249275" y="63601"/>
                  </a:lnTo>
                  <a:lnTo>
                    <a:pt x="249389" y="63347"/>
                  </a:lnTo>
                  <a:lnTo>
                    <a:pt x="249745" y="62839"/>
                  </a:lnTo>
                  <a:lnTo>
                    <a:pt x="250190" y="62204"/>
                  </a:lnTo>
                  <a:lnTo>
                    <a:pt x="250380" y="64236"/>
                  </a:lnTo>
                  <a:lnTo>
                    <a:pt x="250507" y="66268"/>
                  </a:lnTo>
                  <a:lnTo>
                    <a:pt x="250304" y="67665"/>
                  </a:lnTo>
                  <a:lnTo>
                    <a:pt x="252272" y="65125"/>
                  </a:lnTo>
                  <a:lnTo>
                    <a:pt x="252145" y="65849"/>
                  </a:lnTo>
                  <a:lnTo>
                    <a:pt x="252450" y="65125"/>
                  </a:lnTo>
                  <a:lnTo>
                    <a:pt x="252730" y="64490"/>
                  </a:lnTo>
                  <a:lnTo>
                    <a:pt x="250964" y="70967"/>
                  </a:lnTo>
                  <a:lnTo>
                    <a:pt x="252158" y="68300"/>
                  </a:lnTo>
                  <a:lnTo>
                    <a:pt x="252222" y="67411"/>
                  </a:lnTo>
                  <a:lnTo>
                    <a:pt x="252577" y="66268"/>
                  </a:lnTo>
                  <a:lnTo>
                    <a:pt x="252704" y="65633"/>
                  </a:lnTo>
                  <a:lnTo>
                    <a:pt x="252768" y="67665"/>
                  </a:lnTo>
                  <a:lnTo>
                    <a:pt x="253619" y="67792"/>
                  </a:lnTo>
                  <a:lnTo>
                    <a:pt x="254381" y="67030"/>
                  </a:lnTo>
                  <a:lnTo>
                    <a:pt x="253885" y="69189"/>
                  </a:lnTo>
                  <a:lnTo>
                    <a:pt x="254952" y="69951"/>
                  </a:lnTo>
                  <a:lnTo>
                    <a:pt x="256501" y="68554"/>
                  </a:lnTo>
                  <a:lnTo>
                    <a:pt x="257771" y="68808"/>
                  </a:lnTo>
                  <a:lnTo>
                    <a:pt x="257708" y="68554"/>
                  </a:lnTo>
                  <a:lnTo>
                    <a:pt x="257594" y="68173"/>
                  </a:lnTo>
                  <a:lnTo>
                    <a:pt x="257632" y="67030"/>
                  </a:lnTo>
                  <a:lnTo>
                    <a:pt x="257911" y="65633"/>
                  </a:lnTo>
                  <a:lnTo>
                    <a:pt x="258140" y="64490"/>
                  </a:lnTo>
                  <a:lnTo>
                    <a:pt x="258241" y="63982"/>
                  </a:lnTo>
                  <a:lnTo>
                    <a:pt x="258673" y="63728"/>
                  </a:lnTo>
                  <a:lnTo>
                    <a:pt x="258597" y="64376"/>
                  </a:lnTo>
                  <a:lnTo>
                    <a:pt x="258838" y="63728"/>
                  </a:lnTo>
                  <a:lnTo>
                    <a:pt x="259016" y="63220"/>
                  </a:lnTo>
                  <a:lnTo>
                    <a:pt x="259232" y="63474"/>
                  </a:lnTo>
                  <a:lnTo>
                    <a:pt x="259359" y="64109"/>
                  </a:lnTo>
                  <a:lnTo>
                    <a:pt x="258673" y="67157"/>
                  </a:lnTo>
                  <a:lnTo>
                    <a:pt x="258229" y="68173"/>
                  </a:lnTo>
                  <a:lnTo>
                    <a:pt x="259016" y="67157"/>
                  </a:lnTo>
                  <a:lnTo>
                    <a:pt x="258864" y="68173"/>
                  </a:lnTo>
                  <a:lnTo>
                    <a:pt x="258648" y="68681"/>
                  </a:lnTo>
                  <a:lnTo>
                    <a:pt x="258381" y="69951"/>
                  </a:lnTo>
                  <a:lnTo>
                    <a:pt x="258991" y="67919"/>
                  </a:lnTo>
                  <a:lnTo>
                    <a:pt x="258800" y="73507"/>
                  </a:lnTo>
                  <a:lnTo>
                    <a:pt x="259791" y="69951"/>
                  </a:lnTo>
                  <a:lnTo>
                    <a:pt x="259638" y="70840"/>
                  </a:lnTo>
                  <a:lnTo>
                    <a:pt x="260921" y="71094"/>
                  </a:lnTo>
                  <a:lnTo>
                    <a:pt x="261708" y="70078"/>
                  </a:lnTo>
                  <a:lnTo>
                    <a:pt x="262775" y="70078"/>
                  </a:lnTo>
                  <a:lnTo>
                    <a:pt x="262801" y="69951"/>
                  </a:lnTo>
                  <a:lnTo>
                    <a:pt x="263182" y="67919"/>
                  </a:lnTo>
                  <a:lnTo>
                    <a:pt x="263309" y="67157"/>
                  </a:lnTo>
                  <a:lnTo>
                    <a:pt x="263613" y="67919"/>
                  </a:lnTo>
                  <a:lnTo>
                    <a:pt x="263855" y="67157"/>
                  </a:lnTo>
                  <a:lnTo>
                    <a:pt x="264337" y="65633"/>
                  </a:lnTo>
                  <a:lnTo>
                    <a:pt x="264909" y="66598"/>
                  </a:lnTo>
                  <a:lnTo>
                    <a:pt x="264960" y="66776"/>
                  </a:lnTo>
                  <a:lnTo>
                    <a:pt x="265391" y="69189"/>
                  </a:lnTo>
                  <a:lnTo>
                    <a:pt x="266369" y="69062"/>
                  </a:lnTo>
                  <a:lnTo>
                    <a:pt x="267195" y="67792"/>
                  </a:lnTo>
                  <a:lnTo>
                    <a:pt x="267169" y="67665"/>
                  </a:lnTo>
                  <a:lnTo>
                    <a:pt x="267093" y="67030"/>
                  </a:lnTo>
                  <a:lnTo>
                    <a:pt x="267182" y="66141"/>
                  </a:lnTo>
                  <a:lnTo>
                    <a:pt x="267360" y="65633"/>
                  </a:lnTo>
                  <a:lnTo>
                    <a:pt x="267601" y="64998"/>
                  </a:lnTo>
                  <a:lnTo>
                    <a:pt x="267398" y="66268"/>
                  </a:lnTo>
                  <a:lnTo>
                    <a:pt x="267271" y="67652"/>
                  </a:lnTo>
                  <a:lnTo>
                    <a:pt x="268147" y="67538"/>
                  </a:lnTo>
                  <a:lnTo>
                    <a:pt x="267322" y="69316"/>
                  </a:lnTo>
                  <a:lnTo>
                    <a:pt x="268516" y="69062"/>
                  </a:lnTo>
                  <a:lnTo>
                    <a:pt x="268833" y="69062"/>
                  </a:lnTo>
                  <a:lnTo>
                    <a:pt x="270268" y="67538"/>
                  </a:lnTo>
                  <a:lnTo>
                    <a:pt x="270637" y="67157"/>
                  </a:lnTo>
                  <a:lnTo>
                    <a:pt x="270751" y="65074"/>
                  </a:lnTo>
                  <a:lnTo>
                    <a:pt x="270852" y="64744"/>
                  </a:lnTo>
                  <a:lnTo>
                    <a:pt x="271183" y="64363"/>
                  </a:lnTo>
                  <a:lnTo>
                    <a:pt x="271208" y="66014"/>
                  </a:lnTo>
                  <a:lnTo>
                    <a:pt x="270954" y="67157"/>
                  </a:lnTo>
                  <a:lnTo>
                    <a:pt x="270852" y="67411"/>
                  </a:lnTo>
                  <a:lnTo>
                    <a:pt x="272757" y="64363"/>
                  </a:lnTo>
                  <a:lnTo>
                    <a:pt x="273151" y="63728"/>
                  </a:lnTo>
                  <a:lnTo>
                    <a:pt x="273062" y="75793"/>
                  </a:lnTo>
                  <a:lnTo>
                    <a:pt x="275183" y="70967"/>
                  </a:lnTo>
                  <a:lnTo>
                    <a:pt x="275234" y="70713"/>
                  </a:lnTo>
                  <a:lnTo>
                    <a:pt x="277063" y="68173"/>
                  </a:lnTo>
                  <a:lnTo>
                    <a:pt x="277571" y="68808"/>
                  </a:lnTo>
                  <a:lnTo>
                    <a:pt x="276453" y="69951"/>
                  </a:lnTo>
                  <a:lnTo>
                    <a:pt x="276364" y="70459"/>
                  </a:lnTo>
                  <a:lnTo>
                    <a:pt x="276479" y="71856"/>
                  </a:lnTo>
                  <a:lnTo>
                    <a:pt x="278434" y="68173"/>
                  </a:lnTo>
                  <a:lnTo>
                    <a:pt x="278701" y="67665"/>
                  </a:lnTo>
                  <a:lnTo>
                    <a:pt x="278561" y="72872"/>
                  </a:lnTo>
                  <a:lnTo>
                    <a:pt x="280276" y="70205"/>
                  </a:lnTo>
                  <a:lnTo>
                    <a:pt x="279654" y="78079"/>
                  </a:lnTo>
                  <a:lnTo>
                    <a:pt x="283565" y="70205"/>
                  </a:lnTo>
                  <a:lnTo>
                    <a:pt x="283794" y="75412"/>
                  </a:lnTo>
                  <a:lnTo>
                    <a:pt x="284048" y="73888"/>
                  </a:lnTo>
                  <a:lnTo>
                    <a:pt x="284137" y="73507"/>
                  </a:lnTo>
                  <a:lnTo>
                    <a:pt x="284759" y="71856"/>
                  </a:lnTo>
                  <a:lnTo>
                    <a:pt x="284530" y="73139"/>
                  </a:lnTo>
                  <a:lnTo>
                    <a:pt x="284784" y="72491"/>
                  </a:lnTo>
                  <a:lnTo>
                    <a:pt x="285965" y="71856"/>
                  </a:lnTo>
                  <a:lnTo>
                    <a:pt x="287870" y="70840"/>
                  </a:lnTo>
                  <a:lnTo>
                    <a:pt x="289699" y="76301"/>
                  </a:lnTo>
                  <a:lnTo>
                    <a:pt x="292061" y="78460"/>
                  </a:lnTo>
                  <a:lnTo>
                    <a:pt x="292938" y="79095"/>
                  </a:lnTo>
                  <a:lnTo>
                    <a:pt x="294284" y="70840"/>
                  </a:lnTo>
                  <a:lnTo>
                    <a:pt x="294398" y="70205"/>
                  </a:lnTo>
                  <a:lnTo>
                    <a:pt x="294563" y="69189"/>
                  </a:lnTo>
                  <a:lnTo>
                    <a:pt x="294703" y="71094"/>
                  </a:lnTo>
                  <a:lnTo>
                    <a:pt x="294830" y="74015"/>
                  </a:lnTo>
                  <a:lnTo>
                    <a:pt x="293852" y="77063"/>
                  </a:lnTo>
                  <a:lnTo>
                    <a:pt x="296697" y="73380"/>
                  </a:lnTo>
                  <a:lnTo>
                    <a:pt x="297903" y="78079"/>
                  </a:lnTo>
                  <a:lnTo>
                    <a:pt x="300570" y="75031"/>
                  </a:lnTo>
                  <a:lnTo>
                    <a:pt x="300291" y="75793"/>
                  </a:lnTo>
                  <a:lnTo>
                    <a:pt x="300075" y="76809"/>
                  </a:lnTo>
                  <a:lnTo>
                    <a:pt x="299885" y="76809"/>
                  </a:lnTo>
                  <a:lnTo>
                    <a:pt x="299758" y="79349"/>
                  </a:lnTo>
                  <a:lnTo>
                    <a:pt x="301294" y="77317"/>
                  </a:lnTo>
                  <a:lnTo>
                    <a:pt x="301409" y="77063"/>
                  </a:lnTo>
                  <a:lnTo>
                    <a:pt x="301815" y="75158"/>
                  </a:lnTo>
                  <a:lnTo>
                    <a:pt x="301942" y="75285"/>
                  </a:lnTo>
                  <a:lnTo>
                    <a:pt x="302031" y="75539"/>
                  </a:lnTo>
                  <a:lnTo>
                    <a:pt x="301675" y="76542"/>
                  </a:lnTo>
                  <a:lnTo>
                    <a:pt x="301561" y="79603"/>
                  </a:lnTo>
                  <a:lnTo>
                    <a:pt x="303174" y="75158"/>
                  </a:lnTo>
                  <a:lnTo>
                    <a:pt x="302856" y="77762"/>
                  </a:lnTo>
                  <a:lnTo>
                    <a:pt x="302996" y="77444"/>
                  </a:lnTo>
                  <a:lnTo>
                    <a:pt x="303644" y="79222"/>
                  </a:lnTo>
                  <a:lnTo>
                    <a:pt x="303872" y="77444"/>
                  </a:lnTo>
                  <a:lnTo>
                    <a:pt x="304012" y="76301"/>
                  </a:lnTo>
                  <a:lnTo>
                    <a:pt x="304457" y="77825"/>
                  </a:lnTo>
                  <a:lnTo>
                    <a:pt x="305193" y="76301"/>
                  </a:lnTo>
                  <a:lnTo>
                    <a:pt x="305689" y="75285"/>
                  </a:lnTo>
                  <a:lnTo>
                    <a:pt x="305892" y="77101"/>
                  </a:lnTo>
                  <a:lnTo>
                    <a:pt x="305816" y="77292"/>
                  </a:lnTo>
                  <a:lnTo>
                    <a:pt x="305752" y="77470"/>
                  </a:lnTo>
                  <a:lnTo>
                    <a:pt x="305650" y="77774"/>
                  </a:lnTo>
                  <a:lnTo>
                    <a:pt x="305866" y="79146"/>
                  </a:lnTo>
                  <a:lnTo>
                    <a:pt x="305968" y="78092"/>
                  </a:lnTo>
                  <a:lnTo>
                    <a:pt x="305968" y="77482"/>
                  </a:lnTo>
                  <a:lnTo>
                    <a:pt x="305917" y="77152"/>
                  </a:lnTo>
                  <a:lnTo>
                    <a:pt x="306552" y="75285"/>
                  </a:lnTo>
                  <a:lnTo>
                    <a:pt x="306603" y="75158"/>
                  </a:lnTo>
                  <a:lnTo>
                    <a:pt x="306641" y="75031"/>
                  </a:lnTo>
                  <a:lnTo>
                    <a:pt x="306984" y="74015"/>
                  </a:lnTo>
                  <a:lnTo>
                    <a:pt x="306819" y="78968"/>
                  </a:lnTo>
                  <a:lnTo>
                    <a:pt x="307936" y="74523"/>
                  </a:lnTo>
                  <a:lnTo>
                    <a:pt x="306857" y="79095"/>
                  </a:lnTo>
                  <a:lnTo>
                    <a:pt x="308394" y="78460"/>
                  </a:lnTo>
                  <a:lnTo>
                    <a:pt x="309333" y="76428"/>
                  </a:lnTo>
                  <a:lnTo>
                    <a:pt x="308864" y="77825"/>
                  </a:lnTo>
                  <a:lnTo>
                    <a:pt x="309410" y="77952"/>
                  </a:lnTo>
                  <a:lnTo>
                    <a:pt x="308813" y="79857"/>
                  </a:lnTo>
                  <a:lnTo>
                    <a:pt x="309333" y="79857"/>
                  </a:lnTo>
                  <a:lnTo>
                    <a:pt x="310019" y="79095"/>
                  </a:lnTo>
                  <a:lnTo>
                    <a:pt x="310451" y="76809"/>
                  </a:lnTo>
                  <a:lnTo>
                    <a:pt x="310172" y="82524"/>
                  </a:lnTo>
                  <a:lnTo>
                    <a:pt x="312064" y="76809"/>
                  </a:lnTo>
                  <a:lnTo>
                    <a:pt x="312191" y="76428"/>
                  </a:lnTo>
                  <a:lnTo>
                    <a:pt x="312813" y="74523"/>
                  </a:lnTo>
                  <a:lnTo>
                    <a:pt x="312991" y="74015"/>
                  </a:lnTo>
                  <a:lnTo>
                    <a:pt x="313194" y="73380"/>
                  </a:lnTo>
                  <a:lnTo>
                    <a:pt x="313410" y="72745"/>
                  </a:lnTo>
                  <a:lnTo>
                    <a:pt x="312356" y="79984"/>
                  </a:lnTo>
                  <a:lnTo>
                    <a:pt x="314490" y="77825"/>
                  </a:lnTo>
                  <a:lnTo>
                    <a:pt x="316141" y="76555"/>
                  </a:lnTo>
                  <a:lnTo>
                    <a:pt x="316306" y="75793"/>
                  </a:lnTo>
                  <a:lnTo>
                    <a:pt x="316382" y="76390"/>
                  </a:lnTo>
                  <a:lnTo>
                    <a:pt x="317715" y="75793"/>
                  </a:lnTo>
                  <a:lnTo>
                    <a:pt x="317995" y="75666"/>
                  </a:lnTo>
                  <a:lnTo>
                    <a:pt x="317334" y="78422"/>
                  </a:lnTo>
                  <a:lnTo>
                    <a:pt x="318554" y="75666"/>
                  </a:lnTo>
                  <a:lnTo>
                    <a:pt x="318731" y="75285"/>
                  </a:lnTo>
                  <a:lnTo>
                    <a:pt x="319786" y="76682"/>
                  </a:lnTo>
                  <a:lnTo>
                    <a:pt x="319989" y="77444"/>
                  </a:lnTo>
                  <a:lnTo>
                    <a:pt x="319138" y="78714"/>
                  </a:lnTo>
                  <a:lnTo>
                    <a:pt x="318846" y="79476"/>
                  </a:lnTo>
                  <a:lnTo>
                    <a:pt x="320624" y="77825"/>
                  </a:lnTo>
                  <a:lnTo>
                    <a:pt x="321310" y="80492"/>
                  </a:lnTo>
                  <a:lnTo>
                    <a:pt x="323011" y="78308"/>
                  </a:lnTo>
                  <a:lnTo>
                    <a:pt x="323126" y="77825"/>
                  </a:lnTo>
                  <a:lnTo>
                    <a:pt x="323380" y="75539"/>
                  </a:lnTo>
                  <a:lnTo>
                    <a:pt x="323545" y="75285"/>
                  </a:lnTo>
                  <a:lnTo>
                    <a:pt x="325285" y="72745"/>
                  </a:lnTo>
                  <a:lnTo>
                    <a:pt x="325386" y="72529"/>
                  </a:lnTo>
                  <a:lnTo>
                    <a:pt x="324065" y="76809"/>
                  </a:lnTo>
                  <a:lnTo>
                    <a:pt x="326720" y="72745"/>
                  </a:lnTo>
                  <a:lnTo>
                    <a:pt x="324281" y="80111"/>
                  </a:lnTo>
                  <a:lnTo>
                    <a:pt x="324523" y="79730"/>
                  </a:lnTo>
                  <a:lnTo>
                    <a:pt x="324891" y="78968"/>
                  </a:lnTo>
                  <a:lnTo>
                    <a:pt x="325005" y="78587"/>
                  </a:lnTo>
                  <a:lnTo>
                    <a:pt x="325247" y="77444"/>
                  </a:lnTo>
                  <a:lnTo>
                    <a:pt x="325285" y="78587"/>
                  </a:lnTo>
                  <a:lnTo>
                    <a:pt x="324650" y="80238"/>
                  </a:lnTo>
                  <a:lnTo>
                    <a:pt x="325742" y="79362"/>
                  </a:lnTo>
                  <a:lnTo>
                    <a:pt x="325945" y="77444"/>
                  </a:lnTo>
                  <a:lnTo>
                    <a:pt x="325983" y="77063"/>
                  </a:lnTo>
                  <a:lnTo>
                    <a:pt x="326732" y="77317"/>
                  </a:lnTo>
                  <a:lnTo>
                    <a:pt x="326504" y="78308"/>
                  </a:lnTo>
                  <a:lnTo>
                    <a:pt x="326250" y="78587"/>
                  </a:lnTo>
                  <a:lnTo>
                    <a:pt x="325882" y="79857"/>
                  </a:lnTo>
                  <a:lnTo>
                    <a:pt x="327152" y="77063"/>
                  </a:lnTo>
                  <a:lnTo>
                    <a:pt x="327609" y="76047"/>
                  </a:lnTo>
                  <a:lnTo>
                    <a:pt x="327875" y="76682"/>
                  </a:lnTo>
                  <a:lnTo>
                    <a:pt x="327964" y="77317"/>
                  </a:lnTo>
                  <a:lnTo>
                    <a:pt x="327863" y="77660"/>
                  </a:lnTo>
                  <a:lnTo>
                    <a:pt x="327748" y="78435"/>
                  </a:lnTo>
                  <a:lnTo>
                    <a:pt x="328726" y="78333"/>
                  </a:lnTo>
                  <a:lnTo>
                    <a:pt x="329692" y="76047"/>
                  </a:lnTo>
                  <a:lnTo>
                    <a:pt x="330708" y="73634"/>
                  </a:lnTo>
                  <a:lnTo>
                    <a:pt x="331330" y="75412"/>
                  </a:lnTo>
                  <a:lnTo>
                    <a:pt x="331419" y="75920"/>
                  </a:lnTo>
                  <a:lnTo>
                    <a:pt x="330034" y="80111"/>
                  </a:lnTo>
                  <a:lnTo>
                    <a:pt x="331520" y="77317"/>
                  </a:lnTo>
                  <a:lnTo>
                    <a:pt x="330657" y="81127"/>
                  </a:lnTo>
                  <a:lnTo>
                    <a:pt x="331571" y="80238"/>
                  </a:lnTo>
                  <a:lnTo>
                    <a:pt x="331774" y="78333"/>
                  </a:lnTo>
                  <a:lnTo>
                    <a:pt x="332333" y="78460"/>
                  </a:lnTo>
                  <a:lnTo>
                    <a:pt x="332384" y="78333"/>
                  </a:lnTo>
                  <a:lnTo>
                    <a:pt x="332841" y="77317"/>
                  </a:lnTo>
                  <a:lnTo>
                    <a:pt x="333514" y="75793"/>
                  </a:lnTo>
                  <a:lnTo>
                    <a:pt x="333629" y="77317"/>
                  </a:lnTo>
                  <a:lnTo>
                    <a:pt x="332879" y="78714"/>
                  </a:lnTo>
                  <a:lnTo>
                    <a:pt x="334086" y="78219"/>
                  </a:lnTo>
                  <a:lnTo>
                    <a:pt x="333984" y="77317"/>
                  </a:lnTo>
                  <a:lnTo>
                    <a:pt x="334086" y="76301"/>
                  </a:lnTo>
                  <a:lnTo>
                    <a:pt x="334378" y="75793"/>
                  </a:lnTo>
                  <a:lnTo>
                    <a:pt x="334886" y="74891"/>
                  </a:lnTo>
                  <a:lnTo>
                    <a:pt x="334975" y="73634"/>
                  </a:lnTo>
                  <a:lnTo>
                    <a:pt x="334987" y="72745"/>
                  </a:lnTo>
                  <a:lnTo>
                    <a:pt x="335013" y="71856"/>
                  </a:lnTo>
                  <a:lnTo>
                    <a:pt x="335343" y="72631"/>
                  </a:lnTo>
                  <a:lnTo>
                    <a:pt x="335407" y="73126"/>
                  </a:lnTo>
                  <a:lnTo>
                    <a:pt x="335254" y="73380"/>
                  </a:lnTo>
                  <a:lnTo>
                    <a:pt x="336067" y="73253"/>
                  </a:lnTo>
                  <a:lnTo>
                    <a:pt x="335800" y="75488"/>
                  </a:lnTo>
                  <a:lnTo>
                    <a:pt x="336994" y="73253"/>
                  </a:lnTo>
                  <a:lnTo>
                    <a:pt x="337096" y="74777"/>
                  </a:lnTo>
                  <a:lnTo>
                    <a:pt x="336994" y="75539"/>
                  </a:lnTo>
                  <a:lnTo>
                    <a:pt x="336130" y="78206"/>
                  </a:lnTo>
                  <a:lnTo>
                    <a:pt x="336029" y="78587"/>
                  </a:lnTo>
                  <a:lnTo>
                    <a:pt x="335915" y="79222"/>
                  </a:lnTo>
                  <a:lnTo>
                    <a:pt x="336994" y="76174"/>
                  </a:lnTo>
                  <a:lnTo>
                    <a:pt x="337464" y="78714"/>
                  </a:lnTo>
                  <a:lnTo>
                    <a:pt x="338251" y="76542"/>
                  </a:lnTo>
                  <a:lnTo>
                    <a:pt x="337908" y="77952"/>
                  </a:lnTo>
                  <a:lnTo>
                    <a:pt x="337781" y="78587"/>
                  </a:lnTo>
                  <a:lnTo>
                    <a:pt x="338658" y="76047"/>
                  </a:lnTo>
                  <a:lnTo>
                    <a:pt x="338658" y="77444"/>
                  </a:lnTo>
                  <a:lnTo>
                    <a:pt x="338213" y="78968"/>
                  </a:lnTo>
                  <a:lnTo>
                    <a:pt x="338899" y="79603"/>
                  </a:lnTo>
                  <a:lnTo>
                    <a:pt x="339077" y="76047"/>
                  </a:lnTo>
                  <a:lnTo>
                    <a:pt x="339115" y="75412"/>
                  </a:lnTo>
                  <a:lnTo>
                    <a:pt x="339178" y="74142"/>
                  </a:lnTo>
                  <a:lnTo>
                    <a:pt x="339585" y="76428"/>
                  </a:lnTo>
                  <a:lnTo>
                    <a:pt x="339217" y="77444"/>
                  </a:lnTo>
                  <a:lnTo>
                    <a:pt x="339826" y="78587"/>
                  </a:lnTo>
                  <a:lnTo>
                    <a:pt x="341401" y="76174"/>
                  </a:lnTo>
                  <a:lnTo>
                    <a:pt x="341744" y="77089"/>
                  </a:lnTo>
                  <a:lnTo>
                    <a:pt x="341871" y="78206"/>
                  </a:lnTo>
                  <a:lnTo>
                    <a:pt x="341261" y="81407"/>
                  </a:lnTo>
                  <a:lnTo>
                    <a:pt x="341858" y="81254"/>
                  </a:lnTo>
                  <a:lnTo>
                    <a:pt x="344195" y="77825"/>
                  </a:lnTo>
                  <a:lnTo>
                    <a:pt x="345160" y="78968"/>
                  </a:lnTo>
                  <a:lnTo>
                    <a:pt x="345249" y="77825"/>
                  </a:lnTo>
                  <a:lnTo>
                    <a:pt x="345719" y="76174"/>
                  </a:lnTo>
                  <a:lnTo>
                    <a:pt x="346316" y="74142"/>
                  </a:lnTo>
                  <a:lnTo>
                    <a:pt x="346570" y="73253"/>
                  </a:lnTo>
                  <a:lnTo>
                    <a:pt x="346608" y="73126"/>
                  </a:lnTo>
                  <a:lnTo>
                    <a:pt x="345274" y="81381"/>
                  </a:lnTo>
                  <a:lnTo>
                    <a:pt x="346138" y="79730"/>
                  </a:lnTo>
                  <a:lnTo>
                    <a:pt x="346240" y="79489"/>
                  </a:lnTo>
                  <a:lnTo>
                    <a:pt x="345567" y="82016"/>
                  </a:lnTo>
                  <a:lnTo>
                    <a:pt x="345757" y="81381"/>
                  </a:lnTo>
                  <a:lnTo>
                    <a:pt x="346367" y="82397"/>
                  </a:lnTo>
                  <a:lnTo>
                    <a:pt x="347129" y="81381"/>
                  </a:lnTo>
                  <a:lnTo>
                    <a:pt x="347789" y="80492"/>
                  </a:lnTo>
                  <a:lnTo>
                    <a:pt x="349504" y="79095"/>
                  </a:lnTo>
                  <a:lnTo>
                    <a:pt x="349123" y="80111"/>
                  </a:lnTo>
                  <a:lnTo>
                    <a:pt x="349021" y="80746"/>
                  </a:lnTo>
                  <a:lnTo>
                    <a:pt x="349148" y="81762"/>
                  </a:lnTo>
                  <a:lnTo>
                    <a:pt x="350075" y="81508"/>
                  </a:lnTo>
                  <a:lnTo>
                    <a:pt x="350443" y="82270"/>
                  </a:lnTo>
                  <a:lnTo>
                    <a:pt x="350761" y="81508"/>
                  </a:lnTo>
                  <a:lnTo>
                    <a:pt x="350964" y="81000"/>
                  </a:lnTo>
                  <a:lnTo>
                    <a:pt x="351193" y="81254"/>
                  </a:lnTo>
                  <a:lnTo>
                    <a:pt x="351243" y="81000"/>
                  </a:lnTo>
                  <a:lnTo>
                    <a:pt x="351548" y="79222"/>
                  </a:lnTo>
                  <a:lnTo>
                    <a:pt x="352018" y="82270"/>
                  </a:lnTo>
                  <a:lnTo>
                    <a:pt x="353466" y="81508"/>
                  </a:lnTo>
                  <a:lnTo>
                    <a:pt x="354939" y="80365"/>
                  </a:lnTo>
                  <a:lnTo>
                    <a:pt x="355447" y="82651"/>
                  </a:lnTo>
                  <a:lnTo>
                    <a:pt x="356501" y="82651"/>
                  </a:lnTo>
                  <a:lnTo>
                    <a:pt x="356743" y="81635"/>
                  </a:lnTo>
                  <a:lnTo>
                    <a:pt x="356679" y="81508"/>
                  </a:lnTo>
                  <a:lnTo>
                    <a:pt x="356806" y="80365"/>
                  </a:lnTo>
                  <a:lnTo>
                    <a:pt x="356920" y="79552"/>
                  </a:lnTo>
                  <a:lnTo>
                    <a:pt x="357047" y="79222"/>
                  </a:lnTo>
                  <a:lnTo>
                    <a:pt x="357098" y="79095"/>
                  </a:lnTo>
                  <a:lnTo>
                    <a:pt x="357149" y="78968"/>
                  </a:lnTo>
                  <a:lnTo>
                    <a:pt x="357339" y="78460"/>
                  </a:lnTo>
                  <a:lnTo>
                    <a:pt x="357441" y="78206"/>
                  </a:lnTo>
                  <a:lnTo>
                    <a:pt x="358076" y="77317"/>
                  </a:lnTo>
                  <a:lnTo>
                    <a:pt x="358381" y="77317"/>
                  </a:lnTo>
                  <a:lnTo>
                    <a:pt x="357479" y="78587"/>
                  </a:lnTo>
                  <a:lnTo>
                    <a:pt x="357390" y="79476"/>
                  </a:lnTo>
                  <a:lnTo>
                    <a:pt x="357263" y="82524"/>
                  </a:lnTo>
                  <a:lnTo>
                    <a:pt x="357873" y="80238"/>
                  </a:lnTo>
                  <a:lnTo>
                    <a:pt x="357390" y="84556"/>
                  </a:lnTo>
                  <a:lnTo>
                    <a:pt x="358292" y="80238"/>
                  </a:lnTo>
                  <a:lnTo>
                    <a:pt x="358889" y="77317"/>
                  </a:lnTo>
                  <a:lnTo>
                    <a:pt x="359257" y="75539"/>
                  </a:lnTo>
                  <a:lnTo>
                    <a:pt x="359346" y="78714"/>
                  </a:lnTo>
                  <a:lnTo>
                    <a:pt x="359003" y="79857"/>
                  </a:lnTo>
                  <a:lnTo>
                    <a:pt x="359498" y="79349"/>
                  </a:lnTo>
                  <a:lnTo>
                    <a:pt x="360248" y="77698"/>
                  </a:lnTo>
                  <a:lnTo>
                    <a:pt x="360375" y="77952"/>
                  </a:lnTo>
                  <a:lnTo>
                    <a:pt x="360476" y="78308"/>
                  </a:lnTo>
                  <a:lnTo>
                    <a:pt x="359905" y="80860"/>
                  </a:lnTo>
                  <a:lnTo>
                    <a:pt x="359816" y="79349"/>
                  </a:lnTo>
                  <a:lnTo>
                    <a:pt x="359181" y="81635"/>
                  </a:lnTo>
                  <a:lnTo>
                    <a:pt x="359714" y="81508"/>
                  </a:lnTo>
                  <a:lnTo>
                    <a:pt x="359918" y="81000"/>
                  </a:lnTo>
                  <a:lnTo>
                    <a:pt x="359905" y="80873"/>
                  </a:lnTo>
                  <a:lnTo>
                    <a:pt x="361175" y="77698"/>
                  </a:lnTo>
                  <a:lnTo>
                    <a:pt x="361569" y="76682"/>
                  </a:lnTo>
                  <a:lnTo>
                    <a:pt x="361302" y="79222"/>
                  </a:lnTo>
                  <a:lnTo>
                    <a:pt x="361188" y="79730"/>
                  </a:lnTo>
                  <a:lnTo>
                    <a:pt x="360934" y="80111"/>
                  </a:lnTo>
                  <a:lnTo>
                    <a:pt x="362419" y="80111"/>
                  </a:lnTo>
                  <a:lnTo>
                    <a:pt x="363270" y="77825"/>
                  </a:lnTo>
                  <a:lnTo>
                    <a:pt x="362369" y="83413"/>
                  </a:lnTo>
                  <a:lnTo>
                    <a:pt x="362331" y="83667"/>
                  </a:lnTo>
                  <a:lnTo>
                    <a:pt x="362458" y="83413"/>
                  </a:lnTo>
                  <a:lnTo>
                    <a:pt x="362508" y="83286"/>
                  </a:lnTo>
                  <a:lnTo>
                    <a:pt x="362419" y="83413"/>
                  </a:lnTo>
                  <a:lnTo>
                    <a:pt x="362559" y="83185"/>
                  </a:lnTo>
                  <a:lnTo>
                    <a:pt x="363601" y="81762"/>
                  </a:lnTo>
                  <a:lnTo>
                    <a:pt x="362737" y="84670"/>
                  </a:lnTo>
                  <a:lnTo>
                    <a:pt x="362623" y="87096"/>
                  </a:lnTo>
                  <a:lnTo>
                    <a:pt x="362407" y="87604"/>
                  </a:lnTo>
                  <a:lnTo>
                    <a:pt x="363474" y="85318"/>
                  </a:lnTo>
                  <a:lnTo>
                    <a:pt x="362521" y="89763"/>
                  </a:lnTo>
                  <a:lnTo>
                    <a:pt x="364083" y="86334"/>
                  </a:lnTo>
                  <a:lnTo>
                    <a:pt x="363829" y="87223"/>
                  </a:lnTo>
                  <a:lnTo>
                    <a:pt x="364159" y="86842"/>
                  </a:lnTo>
                  <a:lnTo>
                    <a:pt x="364324" y="86334"/>
                  </a:lnTo>
                  <a:lnTo>
                    <a:pt x="364439" y="85953"/>
                  </a:lnTo>
                  <a:lnTo>
                    <a:pt x="364794" y="85318"/>
                  </a:lnTo>
                  <a:lnTo>
                    <a:pt x="366166" y="82778"/>
                  </a:lnTo>
                  <a:lnTo>
                    <a:pt x="365150" y="90525"/>
                  </a:lnTo>
                  <a:lnTo>
                    <a:pt x="367626" y="86283"/>
                  </a:lnTo>
                  <a:lnTo>
                    <a:pt x="369100" y="84670"/>
                  </a:lnTo>
                  <a:lnTo>
                    <a:pt x="369747" y="82778"/>
                  </a:lnTo>
                  <a:lnTo>
                    <a:pt x="369963" y="82143"/>
                  </a:lnTo>
                  <a:lnTo>
                    <a:pt x="370217" y="81381"/>
                  </a:lnTo>
                  <a:lnTo>
                    <a:pt x="371602" y="79984"/>
                  </a:lnTo>
                  <a:lnTo>
                    <a:pt x="371500" y="81127"/>
                  </a:lnTo>
                  <a:lnTo>
                    <a:pt x="371386" y="81762"/>
                  </a:lnTo>
                  <a:lnTo>
                    <a:pt x="370484" y="83286"/>
                  </a:lnTo>
                  <a:lnTo>
                    <a:pt x="370408" y="85064"/>
                  </a:lnTo>
                  <a:lnTo>
                    <a:pt x="370852" y="84937"/>
                  </a:lnTo>
                  <a:lnTo>
                    <a:pt x="371652" y="83921"/>
                  </a:lnTo>
                  <a:lnTo>
                    <a:pt x="371360" y="84670"/>
                  </a:lnTo>
                  <a:lnTo>
                    <a:pt x="371271" y="85064"/>
                  </a:lnTo>
                  <a:lnTo>
                    <a:pt x="371030" y="86715"/>
                  </a:lnTo>
                  <a:lnTo>
                    <a:pt x="371475" y="86588"/>
                  </a:lnTo>
                  <a:lnTo>
                    <a:pt x="371995" y="84455"/>
                  </a:lnTo>
                  <a:lnTo>
                    <a:pt x="371817" y="84302"/>
                  </a:lnTo>
                  <a:lnTo>
                    <a:pt x="371944" y="83921"/>
                  </a:lnTo>
                  <a:lnTo>
                    <a:pt x="372122" y="83413"/>
                  </a:lnTo>
                  <a:lnTo>
                    <a:pt x="373291" y="80111"/>
                  </a:lnTo>
                  <a:close/>
                </a:path>
                <a:path w="657859" h="137795">
                  <a:moveTo>
                    <a:pt x="373430" y="89014"/>
                  </a:moveTo>
                  <a:lnTo>
                    <a:pt x="372948" y="89662"/>
                  </a:lnTo>
                  <a:lnTo>
                    <a:pt x="373138" y="89801"/>
                  </a:lnTo>
                  <a:lnTo>
                    <a:pt x="373430" y="89014"/>
                  </a:lnTo>
                  <a:close/>
                </a:path>
                <a:path w="657859" h="137795">
                  <a:moveTo>
                    <a:pt x="374434" y="84670"/>
                  </a:moveTo>
                  <a:lnTo>
                    <a:pt x="373849" y="86461"/>
                  </a:lnTo>
                  <a:lnTo>
                    <a:pt x="373557" y="86842"/>
                  </a:lnTo>
                  <a:lnTo>
                    <a:pt x="372872" y="88176"/>
                  </a:lnTo>
                  <a:lnTo>
                    <a:pt x="373507" y="87858"/>
                  </a:lnTo>
                  <a:lnTo>
                    <a:pt x="374408" y="85318"/>
                  </a:lnTo>
                  <a:lnTo>
                    <a:pt x="374434" y="84670"/>
                  </a:lnTo>
                  <a:close/>
                </a:path>
                <a:path w="657859" h="137795">
                  <a:moveTo>
                    <a:pt x="374637" y="84048"/>
                  </a:moveTo>
                  <a:lnTo>
                    <a:pt x="374408" y="84048"/>
                  </a:lnTo>
                  <a:lnTo>
                    <a:pt x="374434" y="84670"/>
                  </a:lnTo>
                  <a:lnTo>
                    <a:pt x="374637" y="84048"/>
                  </a:lnTo>
                  <a:close/>
                </a:path>
                <a:path w="657859" h="137795">
                  <a:moveTo>
                    <a:pt x="375272" y="78333"/>
                  </a:moveTo>
                  <a:lnTo>
                    <a:pt x="372389" y="84785"/>
                  </a:lnTo>
                  <a:lnTo>
                    <a:pt x="371360" y="87604"/>
                  </a:lnTo>
                  <a:lnTo>
                    <a:pt x="370878" y="88620"/>
                  </a:lnTo>
                  <a:lnTo>
                    <a:pt x="371576" y="87858"/>
                  </a:lnTo>
                  <a:lnTo>
                    <a:pt x="372541" y="86080"/>
                  </a:lnTo>
                  <a:lnTo>
                    <a:pt x="373253" y="85445"/>
                  </a:lnTo>
                  <a:lnTo>
                    <a:pt x="373468" y="84785"/>
                  </a:lnTo>
                  <a:lnTo>
                    <a:pt x="373964" y="84175"/>
                  </a:lnTo>
                  <a:lnTo>
                    <a:pt x="375272" y="78333"/>
                  </a:lnTo>
                  <a:close/>
                </a:path>
                <a:path w="657859" h="137795">
                  <a:moveTo>
                    <a:pt x="376948" y="82753"/>
                  </a:moveTo>
                  <a:lnTo>
                    <a:pt x="376555" y="82524"/>
                  </a:lnTo>
                  <a:lnTo>
                    <a:pt x="375500" y="84531"/>
                  </a:lnTo>
                  <a:lnTo>
                    <a:pt x="375615" y="83781"/>
                  </a:lnTo>
                  <a:lnTo>
                    <a:pt x="375958" y="82943"/>
                  </a:lnTo>
                  <a:lnTo>
                    <a:pt x="376161" y="82321"/>
                  </a:lnTo>
                  <a:lnTo>
                    <a:pt x="375399" y="83845"/>
                  </a:lnTo>
                  <a:lnTo>
                    <a:pt x="374230" y="86588"/>
                  </a:lnTo>
                  <a:lnTo>
                    <a:pt x="373532" y="89700"/>
                  </a:lnTo>
                  <a:lnTo>
                    <a:pt x="374764" y="86588"/>
                  </a:lnTo>
                  <a:lnTo>
                    <a:pt x="374459" y="87947"/>
                  </a:lnTo>
                  <a:lnTo>
                    <a:pt x="375869" y="84226"/>
                  </a:lnTo>
                  <a:lnTo>
                    <a:pt x="376237" y="83908"/>
                  </a:lnTo>
                  <a:lnTo>
                    <a:pt x="376008" y="85420"/>
                  </a:lnTo>
                  <a:lnTo>
                    <a:pt x="375602" y="86639"/>
                  </a:lnTo>
                  <a:lnTo>
                    <a:pt x="375945" y="85801"/>
                  </a:lnTo>
                  <a:lnTo>
                    <a:pt x="375793" y="87477"/>
                  </a:lnTo>
                  <a:lnTo>
                    <a:pt x="376542" y="85432"/>
                  </a:lnTo>
                  <a:lnTo>
                    <a:pt x="376948" y="82753"/>
                  </a:lnTo>
                  <a:close/>
                </a:path>
                <a:path w="657859" h="137795">
                  <a:moveTo>
                    <a:pt x="376961" y="86156"/>
                  </a:moveTo>
                  <a:lnTo>
                    <a:pt x="376593" y="86474"/>
                  </a:lnTo>
                  <a:lnTo>
                    <a:pt x="375437" y="89750"/>
                  </a:lnTo>
                  <a:lnTo>
                    <a:pt x="376085" y="88976"/>
                  </a:lnTo>
                  <a:lnTo>
                    <a:pt x="376440" y="88138"/>
                  </a:lnTo>
                  <a:lnTo>
                    <a:pt x="376961" y="86156"/>
                  </a:lnTo>
                  <a:close/>
                </a:path>
                <a:path w="657859" h="137795">
                  <a:moveTo>
                    <a:pt x="616585" y="106794"/>
                  </a:moveTo>
                  <a:lnTo>
                    <a:pt x="616572" y="106616"/>
                  </a:lnTo>
                  <a:lnTo>
                    <a:pt x="616458" y="106845"/>
                  </a:lnTo>
                  <a:lnTo>
                    <a:pt x="616508" y="106972"/>
                  </a:lnTo>
                  <a:lnTo>
                    <a:pt x="616559" y="107111"/>
                  </a:lnTo>
                  <a:lnTo>
                    <a:pt x="616585" y="106794"/>
                  </a:lnTo>
                  <a:close/>
                </a:path>
                <a:path w="657859" h="137795">
                  <a:moveTo>
                    <a:pt x="618540" y="110604"/>
                  </a:moveTo>
                  <a:lnTo>
                    <a:pt x="618375" y="110782"/>
                  </a:lnTo>
                  <a:lnTo>
                    <a:pt x="618236" y="110972"/>
                  </a:lnTo>
                  <a:lnTo>
                    <a:pt x="618172" y="111264"/>
                  </a:lnTo>
                  <a:lnTo>
                    <a:pt x="618324" y="111213"/>
                  </a:lnTo>
                  <a:lnTo>
                    <a:pt x="618451" y="110896"/>
                  </a:lnTo>
                  <a:lnTo>
                    <a:pt x="618540" y="110604"/>
                  </a:lnTo>
                  <a:close/>
                </a:path>
                <a:path w="657859" h="137795">
                  <a:moveTo>
                    <a:pt x="633387" y="117500"/>
                  </a:moveTo>
                  <a:lnTo>
                    <a:pt x="633272" y="116332"/>
                  </a:lnTo>
                  <a:lnTo>
                    <a:pt x="632917" y="117411"/>
                  </a:lnTo>
                  <a:lnTo>
                    <a:pt x="633247" y="117208"/>
                  </a:lnTo>
                  <a:lnTo>
                    <a:pt x="633387" y="117500"/>
                  </a:lnTo>
                  <a:close/>
                </a:path>
                <a:path w="657859" h="137795">
                  <a:moveTo>
                    <a:pt x="633450" y="117729"/>
                  </a:moveTo>
                  <a:lnTo>
                    <a:pt x="633425" y="117576"/>
                  </a:lnTo>
                  <a:lnTo>
                    <a:pt x="633425" y="117944"/>
                  </a:lnTo>
                  <a:lnTo>
                    <a:pt x="633450" y="117729"/>
                  </a:lnTo>
                  <a:close/>
                </a:path>
                <a:path w="657859" h="137795">
                  <a:moveTo>
                    <a:pt x="657504" y="134264"/>
                  </a:moveTo>
                  <a:lnTo>
                    <a:pt x="657136" y="134581"/>
                  </a:lnTo>
                  <a:lnTo>
                    <a:pt x="655866" y="137795"/>
                  </a:lnTo>
                  <a:lnTo>
                    <a:pt x="656539" y="137045"/>
                  </a:lnTo>
                  <a:lnTo>
                    <a:pt x="656920" y="136232"/>
                  </a:lnTo>
                  <a:lnTo>
                    <a:pt x="657504" y="134264"/>
                  </a:lnTo>
                  <a:close/>
                </a:path>
                <a:path w="657859" h="137795">
                  <a:moveTo>
                    <a:pt x="657618" y="130873"/>
                  </a:moveTo>
                  <a:lnTo>
                    <a:pt x="657225" y="130619"/>
                  </a:lnTo>
                  <a:lnTo>
                    <a:pt x="656107" y="132588"/>
                  </a:lnTo>
                  <a:lnTo>
                    <a:pt x="656247" y="131838"/>
                  </a:lnTo>
                  <a:lnTo>
                    <a:pt x="656615" y="131013"/>
                  </a:lnTo>
                  <a:lnTo>
                    <a:pt x="656844" y="130403"/>
                  </a:lnTo>
                  <a:lnTo>
                    <a:pt x="656018" y="131914"/>
                  </a:lnTo>
                  <a:lnTo>
                    <a:pt x="654761" y="134594"/>
                  </a:lnTo>
                  <a:lnTo>
                    <a:pt x="653973" y="137680"/>
                  </a:lnTo>
                  <a:lnTo>
                    <a:pt x="655307" y="134607"/>
                  </a:lnTo>
                  <a:lnTo>
                    <a:pt x="654939" y="135966"/>
                  </a:lnTo>
                  <a:lnTo>
                    <a:pt x="656501" y="132295"/>
                  </a:lnTo>
                  <a:lnTo>
                    <a:pt x="656856" y="131991"/>
                  </a:lnTo>
                  <a:lnTo>
                    <a:pt x="656590" y="133489"/>
                  </a:lnTo>
                  <a:lnTo>
                    <a:pt x="656145" y="134696"/>
                  </a:lnTo>
                  <a:lnTo>
                    <a:pt x="656513" y="133883"/>
                  </a:lnTo>
                  <a:lnTo>
                    <a:pt x="656297" y="135547"/>
                  </a:lnTo>
                  <a:lnTo>
                    <a:pt x="657098" y="133527"/>
                  </a:lnTo>
                  <a:lnTo>
                    <a:pt x="657618" y="13087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085755" y="8101907"/>
              <a:ext cx="433070" cy="88900"/>
            </a:xfrm>
            <a:custGeom>
              <a:avLst/>
              <a:gdLst/>
              <a:ahLst/>
              <a:cxnLst/>
              <a:rect l="l" t="t" r="r" b="b"/>
              <a:pathLst>
                <a:path w="433069" h="88900">
                  <a:moveTo>
                    <a:pt x="1282" y="9131"/>
                  </a:moveTo>
                  <a:lnTo>
                    <a:pt x="1028" y="10909"/>
                  </a:lnTo>
                  <a:lnTo>
                    <a:pt x="1130" y="10756"/>
                  </a:lnTo>
                  <a:lnTo>
                    <a:pt x="1282" y="9131"/>
                  </a:lnTo>
                  <a:close/>
                </a:path>
                <a:path w="433069" h="88900">
                  <a:moveTo>
                    <a:pt x="3441" y="23495"/>
                  </a:moveTo>
                  <a:lnTo>
                    <a:pt x="3340" y="22733"/>
                  </a:lnTo>
                  <a:lnTo>
                    <a:pt x="3162" y="21945"/>
                  </a:lnTo>
                  <a:lnTo>
                    <a:pt x="3136" y="22352"/>
                  </a:lnTo>
                  <a:lnTo>
                    <a:pt x="3022" y="22987"/>
                  </a:lnTo>
                  <a:lnTo>
                    <a:pt x="2781" y="23774"/>
                  </a:lnTo>
                  <a:lnTo>
                    <a:pt x="2654" y="24765"/>
                  </a:lnTo>
                  <a:lnTo>
                    <a:pt x="2959" y="25527"/>
                  </a:lnTo>
                  <a:lnTo>
                    <a:pt x="3441" y="23495"/>
                  </a:lnTo>
                  <a:close/>
                </a:path>
                <a:path w="433069" h="88900">
                  <a:moveTo>
                    <a:pt x="15354" y="28282"/>
                  </a:moveTo>
                  <a:lnTo>
                    <a:pt x="14655" y="29845"/>
                  </a:lnTo>
                  <a:lnTo>
                    <a:pt x="15341" y="29972"/>
                  </a:lnTo>
                  <a:lnTo>
                    <a:pt x="15354" y="28282"/>
                  </a:lnTo>
                  <a:close/>
                </a:path>
                <a:path w="433069" h="88900">
                  <a:moveTo>
                    <a:pt x="20205" y="23368"/>
                  </a:moveTo>
                  <a:lnTo>
                    <a:pt x="20040" y="25450"/>
                  </a:lnTo>
                  <a:lnTo>
                    <a:pt x="19291" y="26111"/>
                  </a:lnTo>
                  <a:lnTo>
                    <a:pt x="20129" y="25996"/>
                  </a:lnTo>
                  <a:lnTo>
                    <a:pt x="20154" y="25171"/>
                  </a:lnTo>
                  <a:lnTo>
                    <a:pt x="20205" y="23368"/>
                  </a:lnTo>
                  <a:close/>
                </a:path>
                <a:path w="433069" h="88900">
                  <a:moveTo>
                    <a:pt x="21056" y="21945"/>
                  </a:moveTo>
                  <a:lnTo>
                    <a:pt x="20929" y="20955"/>
                  </a:lnTo>
                  <a:lnTo>
                    <a:pt x="20764" y="20066"/>
                  </a:lnTo>
                  <a:lnTo>
                    <a:pt x="20459" y="22733"/>
                  </a:lnTo>
                  <a:lnTo>
                    <a:pt x="20650" y="22479"/>
                  </a:lnTo>
                  <a:lnTo>
                    <a:pt x="20688" y="22225"/>
                  </a:lnTo>
                  <a:lnTo>
                    <a:pt x="20701" y="22415"/>
                  </a:lnTo>
                  <a:lnTo>
                    <a:pt x="20853" y="22225"/>
                  </a:lnTo>
                  <a:lnTo>
                    <a:pt x="21056" y="21945"/>
                  </a:lnTo>
                  <a:close/>
                </a:path>
                <a:path w="433069" h="88900">
                  <a:moveTo>
                    <a:pt x="21272" y="21628"/>
                  </a:moveTo>
                  <a:lnTo>
                    <a:pt x="21120" y="21945"/>
                  </a:lnTo>
                  <a:lnTo>
                    <a:pt x="21247" y="22606"/>
                  </a:lnTo>
                  <a:lnTo>
                    <a:pt x="21272" y="21628"/>
                  </a:lnTo>
                  <a:close/>
                </a:path>
                <a:path w="433069" h="88900">
                  <a:moveTo>
                    <a:pt x="27635" y="26250"/>
                  </a:moveTo>
                  <a:lnTo>
                    <a:pt x="27571" y="25654"/>
                  </a:lnTo>
                  <a:lnTo>
                    <a:pt x="27051" y="25298"/>
                  </a:lnTo>
                  <a:lnTo>
                    <a:pt x="27139" y="26035"/>
                  </a:lnTo>
                  <a:lnTo>
                    <a:pt x="27393" y="29083"/>
                  </a:lnTo>
                  <a:lnTo>
                    <a:pt x="27635" y="26250"/>
                  </a:lnTo>
                  <a:close/>
                </a:path>
                <a:path w="433069" h="88900">
                  <a:moveTo>
                    <a:pt x="27749" y="24892"/>
                  </a:moveTo>
                  <a:lnTo>
                    <a:pt x="27571" y="25654"/>
                  </a:lnTo>
                  <a:lnTo>
                    <a:pt x="27749" y="24892"/>
                  </a:lnTo>
                  <a:close/>
                </a:path>
                <a:path w="433069" h="88900">
                  <a:moveTo>
                    <a:pt x="27876" y="24384"/>
                  </a:moveTo>
                  <a:lnTo>
                    <a:pt x="27851" y="23774"/>
                  </a:lnTo>
                  <a:lnTo>
                    <a:pt x="27749" y="24892"/>
                  </a:lnTo>
                  <a:lnTo>
                    <a:pt x="27876" y="24384"/>
                  </a:lnTo>
                  <a:close/>
                </a:path>
                <a:path w="433069" h="88900">
                  <a:moveTo>
                    <a:pt x="36626" y="30480"/>
                  </a:moveTo>
                  <a:lnTo>
                    <a:pt x="36537" y="27305"/>
                  </a:lnTo>
                  <a:lnTo>
                    <a:pt x="36398" y="28778"/>
                  </a:lnTo>
                  <a:lnTo>
                    <a:pt x="36283" y="29337"/>
                  </a:lnTo>
                  <a:lnTo>
                    <a:pt x="36626" y="30480"/>
                  </a:lnTo>
                  <a:close/>
                </a:path>
                <a:path w="433069" h="88900">
                  <a:moveTo>
                    <a:pt x="40614" y="8255"/>
                  </a:moveTo>
                  <a:lnTo>
                    <a:pt x="40487" y="7493"/>
                  </a:lnTo>
                  <a:lnTo>
                    <a:pt x="40525" y="7874"/>
                  </a:lnTo>
                  <a:lnTo>
                    <a:pt x="40614" y="8255"/>
                  </a:lnTo>
                  <a:close/>
                </a:path>
                <a:path w="433069" h="88900">
                  <a:moveTo>
                    <a:pt x="51435" y="30416"/>
                  </a:moveTo>
                  <a:lnTo>
                    <a:pt x="51231" y="31051"/>
                  </a:lnTo>
                  <a:lnTo>
                    <a:pt x="51435" y="30416"/>
                  </a:lnTo>
                  <a:close/>
                </a:path>
                <a:path w="433069" h="88900">
                  <a:moveTo>
                    <a:pt x="53073" y="29946"/>
                  </a:moveTo>
                  <a:lnTo>
                    <a:pt x="52857" y="30276"/>
                  </a:lnTo>
                  <a:lnTo>
                    <a:pt x="53073" y="29946"/>
                  </a:lnTo>
                  <a:close/>
                </a:path>
                <a:path w="433069" h="88900">
                  <a:moveTo>
                    <a:pt x="55753" y="30213"/>
                  </a:moveTo>
                  <a:lnTo>
                    <a:pt x="54965" y="32004"/>
                  </a:lnTo>
                  <a:lnTo>
                    <a:pt x="55308" y="31242"/>
                  </a:lnTo>
                  <a:lnTo>
                    <a:pt x="55638" y="30861"/>
                  </a:lnTo>
                  <a:lnTo>
                    <a:pt x="55753" y="30213"/>
                  </a:lnTo>
                  <a:close/>
                </a:path>
                <a:path w="433069" h="88900">
                  <a:moveTo>
                    <a:pt x="59499" y="4508"/>
                  </a:moveTo>
                  <a:lnTo>
                    <a:pt x="58826" y="5346"/>
                  </a:lnTo>
                  <a:lnTo>
                    <a:pt x="59042" y="5575"/>
                  </a:lnTo>
                  <a:lnTo>
                    <a:pt x="59499" y="4508"/>
                  </a:lnTo>
                  <a:close/>
                </a:path>
                <a:path w="433069" h="88900">
                  <a:moveTo>
                    <a:pt x="62153" y="28778"/>
                  </a:moveTo>
                  <a:lnTo>
                    <a:pt x="61645" y="30099"/>
                  </a:lnTo>
                  <a:lnTo>
                    <a:pt x="62026" y="29718"/>
                  </a:lnTo>
                  <a:lnTo>
                    <a:pt x="62153" y="28778"/>
                  </a:lnTo>
                  <a:close/>
                </a:path>
                <a:path w="433069" h="88900">
                  <a:moveTo>
                    <a:pt x="62420" y="29337"/>
                  </a:moveTo>
                  <a:lnTo>
                    <a:pt x="62039" y="29705"/>
                  </a:lnTo>
                  <a:lnTo>
                    <a:pt x="61836" y="31496"/>
                  </a:lnTo>
                  <a:lnTo>
                    <a:pt x="62420" y="29337"/>
                  </a:lnTo>
                  <a:close/>
                </a:path>
                <a:path w="433069" h="88900">
                  <a:moveTo>
                    <a:pt x="70789" y="31991"/>
                  </a:moveTo>
                  <a:close/>
                </a:path>
                <a:path w="433069" h="88900">
                  <a:moveTo>
                    <a:pt x="78803" y="35001"/>
                  </a:moveTo>
                  <a:close/>
                </a:path>
                <a:path w="433069" h="88900">
                  <a:moveTo>
                    <a:pt x="87122" y="17894"/>
                  </a:moveTo>
                  <a:close/>
                </a:path>
                <a:path w="433069" h="88900">
                  <a:moveTo>
                    <a:pt x="88125" y="38227"/>
                  </a:moveTo>
                  <a:lnTo>
                    <a:pt x="88023" y="37973"/>
                  </a:lnTo>
                  <a:lnTo>
                    <a:pt x="87795" y="39116"/>
                  </a:lnTo>
                  <a:lnTo>
                    <a:pt x="87909" y="39497"/>
                  </a:lnTo>
                  <a:lnTo>
                    <a:pt x="88125" y="38227"/>
                  </a:lnTo>
                  <a:close/>
                </a:path>
                <a:path w="433069" h="88900">
                  <a:moveTo>
                    <a:pt x="88303" y="14338"/>
                  </a:moveTo>
                  <a:lnTo>
                    <a:pt x="86880" y="14770"/>
                  </a:lnTo>
                  <a:lnTo>
                    <a:pt x="87109" y="17780"/>
                  </a:lnTo>
                  <a:lnTo>
                    <a:pt x="87261" y="16637"/>
                  </a:lnTo>
                  <a:lnTo>
                    <a:pt x="88303" y="14338"/>
                  </a:lnTo>
                  <a:close/>
                </a:path>
                <a:path w="433069" h="88900">
                  <a:moveTo>
                    <a:pt x="98615" y="16383"/>
                  </a:moveTo>
                  <a:lnTo>
                    <a:pt x="98221" y="16256"/>
                  </a:lnTo>
                  <a:lnTo>
                    <a:pt x="97231" y="16383"/>
                  </a:lnTo>
                  <a:lnTo>
                    <a:pt x="96621" y="18288"/>
                  </a:lnTo>
                  <a:lnTo>
                    <a:pt x="96837" y="17907"/>
                  </a:lnTo>
                  <a:lnTo>
                    <a:pt x="97243" y="17018"/>
                  </a:lnTo>
                  <a:lnTo>
                    <a:pt x="97167" y="17907"/>
                  </a:lnTo>
                  <a:lnTo>
                    <a:pt x="96621" y="19392"/>
                  </a:lnTo>
                  <a:lnTo>
                    <a:pt x="97726" y="18034"/>
                  </a:lnTo>
                  <a:lnTo>
                    <a:pt x="98272" y="17018"/>
                  </a:lnTo>
                  <a:lnTo>
                    <a:pt x="98615" y="16383"/>
                  </a:lnTo>
                  <a:close/>
                </a:path>
                <a:path w="433069" h="88900">
                  <a:moveTo>
                    <a:pt x="100037" y="16929"/>
                  </a:moveTo>
                  <a:lnTo>
                    <a:pt x="99872" y="15811"/>
                  </a:lnTo>
                  <a:lnTo>
                    <a:pt x="99288" y="17348"/>
                  </a:lnTo>
                  <a:lnTo>
                    <a:pt x="99568" y="17640"/>
                  </a:lnTo>
                  <a:lnTo>
                    <a:pt x="99606" y="18948"/>
                  </a:lnTo>
                  <a:lnTo>
                    <a:pt x="99847" y="18580"/>
                  </a:lnTo>
                  <a:lnTo>
                    <a:pt x="100037" y="16929"/>
                  </a:lnTo>
                  <a:close/>
                </a:path>
                <a:path w="433069" h="88900">
                  <a:moveTo>
                    <a:pt x="103670" y="19812"/>
                  </a:moveTo>
                  <a:lnTo>
                    <a:pt x="103238" y="20066"/>
                  </a:lnTo>
                  <a:lnTo>
                    <a:pt x="103009" y="22390"/>
                  </a:lnTo>
                  <a:lnTo>
                    <a:pt x="103352" y="21336"/>
                  </a:lnTo>
                  <a:lnTo>
                    <a:pt x="103238" y="22479"/>
                  </a:lnTo>
                  <a:lnTo>
                    <a:pt x="103454" y="21209"/>
                  </a:lnTo>
                  <a:lnTo>
                    <a:pt x="103670" y="19812"/>
                  </a:lnTo>
                  <a:close/>
                </a:path>
                <a:path w="433069" h="88900">
                  <a:moveTo>
                    <a:pt x="106273" y="42189"/>
                  </a:moveTo>
                  <a:lnTo>
                    <a:pt x="105867" y="43053"/>
                  </a:lnTo>
                  <a:lnTo>
                    <a:pt x="106133" y="42672"/>
                  </a:lnTo>
                  <a:lnTo>
                    <a:pt x="106260" y="42291"/>
                  </a:lnTo>
                  <a:close/>
                </a:path>
                <a:path w="433069" h="88900">
                  <a:moveTo>
                    <a:pt x="110769" y="21590"/>
                  </a:moveTo>
                  <a:lnTo>
                    <a:pt x="110718" y="21336"/>
                  </a:lnTo>
                  <a:lnTo>
                    <a:pt x="110769" y="21590"/>
                  </a:lnTo>
                  <a:close/>
                </a:path>
                <a:path w="433069" h="88900">
                  <a:moveTo>
                    <a:pt x="112090" y="44297"/>
                  </a:moveTo>
                  <a:lnTo>
                    <a:pt x="111467" y="43713"/>
                  </a:lnTo>
                  <a:lnTo>
                    <a:pt x="111607" y="44043"/>
                  </a:lnTo>
                  <a:lnTo>
                    <a:pt x="111836" y="44246"/>
                  </a:lnTo>
                  <a:lnTo>
                    <a:pt x="112090" y="44297"/>
                  </a:lnTo>
                  <a:close/>
                </a:path>
                <a:path w="433069" h="88900">
                  <a:moveTo>
                    <a:pt x="112153" y="44323"/>
                  </a:moveTo>
                  <a:close/>
                </a:path>
                <a:path w="433069" h="88900">
                  <a:moveTo>
                    <a:pt x="113106" y="21170"/>
                  </a:moveTo>
                  <a:lnTo>
                    <a:pt x="112979" y="20701"/>
                  </a:lnTo>
                  <a:lnTo>
                    <a:pt x="112953" y="20929"/>
                  </a:lnTo>
                  <a:lnTo>
                    <a:pt x="112928" y="21094"/>
                  </a:lnTo>
                  <a:lnTo>
                    <a:pt x="112928" y="21297"/>
                  </a:lnTo>
                  <a:lnTo>
                    <a:pt x="113106" y="21170"/>
                  </a:lnTo>
                  <a:close/>
                </a:path>
                <a:path w="433069" h="88900">
                  <a:moveTo>
                    <a:pt x="114998" y="17475"/>
                  </a:moveTo>
                  <a:lnTo>
                    <a:pt x="114388" y="18351"/>
                  </a:lnTo>
                  <a:lnTo>
                    <a:pt x="113753" y="21602"/>
                  </a:lnTo>
                  <a:lnTo>
                    <a:pt x="114122" y="21069"/>
                  </a:lnTo>
                  <a:lnTo>
                    <a:pt x="114998" y="17475"/>
                  </a:lnTo>
                  <a:close/>
                </a:path>
                <a:path w="433069" h="88900">
                  <a:moveTo>
                    <a:pt x="116357" y="23622"/>
                  </a:moveTo>
                  <a:lnTo>
                    <a:pt x="116230" y="24003"/>
                  </a:lnTo>
                  <a:lnTo>
                    <a:pt x="116128" y="24511"/>
                  </a:lnTo>
                  <a:lnTo>
                    <a:pt x="116357" y="23622"/>
                  </a:lnTo>
                  <a:close/>
                </a:path>
                <a:path w="433069" h="88900">
                  <a:moveTo>
                    <a:pt x="117602" y="21094"/>
                  </a:moveTo>
                  <a:lnTo>
                    <a:pt x="117373" y="21424"/>
                  </a:lnTo>
                  <a:lnTo>
                    <a:pt x="117309" y="21805"/>
                  </a:lnTo>
                  <a:lnTo>
                    <a:pt x="117449" y="21424"/>
                  </a:lnTo>
                  <a:lnTo>
                    <a:pt x="117576" y="21259"/>
                  </a:lnTo>
                  <a:lnTo>
                    <a:pt x="117602" y="21094"/>
                  </a:lnTo>
                  <a:close/>
                </a:path>
                <a:path w="433069" h="88900">
                  <a:moveTo>
                    <a:pt x="119964" y="44069"/>
                  </a:moveTo>
                  <a:lnTo>
                    <a:pt x="119849" y="41656"/>
                  </a:lnTo>
                  <a:lnTo>
                    <a:pt x="119786" y="41109"/>
                  </a:lnTo>
                  <a:lnTo>
                    <a:pt x="119557" y="41249"/>
                  </a:lnTo>
                  <a:lnTo>
                    <a:pt x="118605" y="45339"/>
                  </a:lnTo>
                  <a:lnTo>
                    <a:pt x="119964" y="44069"/>
                  </a:lnTo>
                  <a:close/>
                </a:path>
                <a:path w="433069" h="88900">
                  <a:moveTo>
                    <a:pt x="120700" y="42989"/>
                  </a:moveTo>
                  <a:lnTo>
                    <a:pt x="120370" y="43688"/>
                  </a:lnTo>
                  <a:lnTo>
                    <a:pt x="120243" y="43815"/>
                  </a:lnTo>
                  <a:lnTo>
                    <a:pt x="120192" y="44958"/>
                  </a:lnTo>
                  <a:lnTo>
                    <a:pt x="120700" y="42989"/>
                  </a:lnTo>
                  <a:close/>
                </a:path>
                <a:path w="433069" h="88900">
                  <a:moveTo>
                    <a:pt x="123012" y="18783"/>
                  </a:moveTo>
                  <a:lnTo>
                    <a:pt x="122936" y="19304"/>
                  </a:lnTo>
                  <a:lnTo>
                    <a:pt x="122834" y="20066"/>
                  </a:lnTo>
                  <a:lnTo>
                    <a:pt x="122885" y="19773"/>
                  </a:lnTo>
                  <a:lnTo>
                    <a:pt x="122948" y="19418"/>
                  </a:lnTo>
                  <a:lnTo>
                    <a:pt x="123012" y="18783"/>
                  </a:lnTo>
                  <a:close/>
                </a:path>
                <a:path w="433069" h="88900">
                  <a:moveTo>
                    <a:pt x="125882" y="44094"/>
                  </a:moveTo>
                  <a:lnTo>
                    <a:pt x="125387" y="44691"/>
                  </a:lnTo>
                  <a:lnTo>
                    <a:pt x="125603" y="44513"/>
                  </a:lnTo>
                  <a:lnTo>
                    <a:pt x="125882" y="44094"/>
                  </a:lnTo>
                  <a:close/>
                </a:path>
                <a:path w="433069" h="88900">
                  <a:moveTo>
                    <a:pt x="126428" y="43027"/>
                  </a:moveTo>
                  <a:lnTo>
                    <a:pt x="126326" y="43434"/>
                  </a:lnTo>
                  <a:lnTo>
                    <a:pt x="126428" y="43027"/>
                  </a:lnTo>
                  <a:close/>
                </a:path>
                <a:path w="433069" h="88900">
                  <a:moveTo>
                    <a:pt x="126746" y="42926"/>
                  </a:moveTo>
                  <a:lnTo>
                    <a:pt x="126377" y="43434"/>
                  </a:lnTo>
                  <a:lnTo>
                    <a:pt x="125882" y="44196"/>
                  </a:lnTo>
                  <a:lnTo>
                    <a:pt x="126149" y="44069"/>
                  </a:lnTo>
                  <a:lnTo>
                    <a:pt x="126250" y="44958"/>
                  </a:lnTo>
                  <a:lnTo>
                    <a:pt x="126466" y="44069"/>
                  </a:lnTo>
                  <a:lnTo>
                    <a:pt x="126746" y="42926"/>
                  </a:lnTo>
                  <a:close/>
                </a:path>
                <a:path w="433069" h="88900">
                  <a:moveTo>
                    <a:pt x="127000" y="26327"/>
                  </a:moveTo>
                  <a:close/>
                </a:path>
                <a:path w="433069" h="88900">
                  <a:moveTo>
                    <a:pt x="127165" y="25781"/>
                  </a:moveTo>
                  <a:lnTo>
                    <a:pt x="127000" y="26327"/>
                  </a:lnTo>
                  <a:lnTo>
                    <a:pt x="127127" y="26035"/>
                  </a:lnTo>
                  <a:lnTo>
                    <a:pt x="127165" y="25781"/>
                  </a:lnTo>
                  <a:close/>
                </a:path>
                <a:path w="433069" h="88900">
                  <a:moveTo>
                    <a:pt x="128219" y="22110"/>
                  </a:moveTo>
                  <a:lnTo>
                    <a:pt x="128066" y="22225"/>
                  </a:lnTo>
                  <a:lnTo>
                    <a:pt x="127990" y="22479"/>
                  </a:lnTo>
                  <a:lnTo>
                    <a:pt x="128219" y="22110"/>
                  </a:lnTo>
                  <a:close/>
                </a:path>
                <a:path w="433069" h="88900">
                  <a:moveTo>
                    <a:pt x="129108" y="17653"/>
                  </a:moveTo>
                  <a:lnTo>
                    <a:pt x="127838" y="19304"/>
                  </a:lnTo>
                  <a:lnTo>
                    <a:pt x="127520" y="21475"/>
                  </a:lnTo>
                  <a:lnTo>
                    <a:pt x="127596" y="21336"/>
                  </a:lnTo>
                  <a:lnTo>
                    <a:pt x="127469" y="21844"/>
                  </a:lnTo>
                  <a:lnTo>
                    <a:pt x="127520" y="21475"/>
                  </a:lnTo>
                  <a:lnTo>
                    <a:pt x="126504" y="23495"/>
                  </a:lnTo>
                  <a:lnTo>
                    <a:pt x="128041" y="22250"/>
                  </a:lnTo>
                  <a:lnTo>
                    <a:pt x="128130" y="21844"/>
                  </a:lnTo>
                  <a:lnTo>
                    <a:pt x="128282" y="21209"/>
                  </a:lnTo>
                  <a:lnTo>
                    <a:pt x="129108" y="17653"/>
                  </a:lnTo>
                  <a:close/>
                </a:path>
                <a:path w="433069" h="88900">
                  <a:moveTo>
                    <a:pt x="129781" y="26670"/>
                  </a:moveTo>
                  <a:lnTo>
                    <a:pt x="129667" y="26289"/>
                  </a:lnTo>
                  <a:lnTo>
                    <a:pt x="129362" y="27660"/>
                  </a:lnTo>
                  <a:lnTo>
                    <a:pt x="129781" y="26670"/>
                  </a:lnTo>
                  <a:close/>
                </a:path>
                <a:path w="433069" h="88900">
                  <a:moveTo>
                    <a:pt x="129984" y="26162"/>
                  </a:moveTo>
                  <a:lnTo>
                    <a:pt x="129908" y="26670"/>
                  </a:lnTo>
                  <a:lnTo>
                    <a:pt x="129984" y="26797"/>
                  </a:lnTo>
                  <a:lnTo>
                    <a:pt x="129984" y="26162"/>
                  </a:lnTo>
                  <a:close/>
                </a:path>
                <a:path w="433069" h="88900">
                  <a:moveTo>
                    <a:pt x="130556" y="24968"/>
                  </a:moveTo>
                  <a:lnTo>
                    <a:pt x="130441" y="24523"/>
                  </a:lnTo>
                  <a:lnTo>
                    <a:pt x="130454" y="24815"/>
                  </a:lnTo>
                  <a:lnTo>
                    <a:pt x="130556" y="24968"/>
                  </a:lnTo>
                  <a:close/>
                </a:path>
                <a:path w="433069" h="88900">
                  <a:moveTo>
                    <a:pt x="131102" y="43180"/>
                  </a:moveTo>
                  <a:lnTo>
                    <a:pt x="130886" y="43180"/>
                  </a:lnTo>
                  <a:lnTo>
                    <a:pt x="131076" y="43307"/>
                  </a:lnTo>
                  <a:lnTo>
                    <a:pt x="131102" y="43180"/>
                  </a:lnTo>
                  <a:close/>
                </a:path>
                <a:path w="433069" h="88900">
                  <a:moveTo>
                    <a:pt x="133299" y="19685"/>
                  </a:moveTo>
                  <a:lnTo>
                    <a:pt x="133057" y="20066"/>
                  </a:lnTo>
                  <a:lnTo>
                    <a:pt x="133286" y="20142"/>
                  </a:lnTo>
                  <a:lnTo>
                    <a:pt x="133299" y="19685"/>
                  </a:lnTo>
                  <a:close/>
                </a:path>
                <a:path w="433069" h="88900">
                  <a:moveTo>
                    <a:pt x="133426" y="20193"/>
                  </a:moveTo>
                  <a:lnTo>
                    <a:pt x="133286" y="20142"/>
                  </a:lnTo>
                  <a:lnTo>
                    <a:pt x="133273" y="20688"/>
                  </a:lnTo>
                  <a:lnTo>
                    <a:pt x="133426" y="20193"/>
                  </a:lnTo>
                  <a:close/>
                </a:path>
                <a:path w="433069" h="88900">
                  <a:moveTo>
                    <a:pt x="135178" y="19723"/>
                  </a:moveTo>
                  <a:lnTo>
                    <a:pt x="134962" y="19951"/>
                  </a:lnTo>
                  <a:lnTo>
                    <a:pt x="135178" y="19723"/>
                  </a:lnTo>
                  <a:close/>
                </a:path>
                <a:path w="433069" h="88900">
                  <a:moveTo>
                    <a:pt x="135204" y="21082"/>
                  </a:moveTo>
                  <a:lnTo>
                    <a:pt x="134734" y="21209"/>
                  </a:lnTo>
                  <a:lnTo>
                    <a:pt x="134759" y="21336"/>
                  </a:lnTo>
                  <a:lnTo>
                    <a:pt x="134950" y="21336"/>
                  </a:lnTo>
                  <a:lnTo>
                    <a:pt x="135204" y="21082"/>
                  </a:lnTo>
                  <a:close/>
                </a:path>
                <a:path w="433069" h="88900">
                  <a:moveTo>
                    <a:pt x="138455" y="41732"/>
                  </a:moveTo>
                  <a:lnTo>
                    <a:pt x="138328" y="41478"/>
                  </a:lnTo>
                  <a:lnTo>
                    <a:pt x="138214" y="41135"/>
                  </a:lnTo>
                  <a:lnTo>
                    <a:pt x="137922" y="41529"/>
                  </a:lnTo>
                  <a:lnTo>
                    <a:pt x="137985" y="42151"/>
                  </a:lnTo>
                  <a:lnTo>
                    <a:pt x="138188" y="42075"/>
                  </a:lnTo>
                  <a:lnTo>
                    <a:pt x="138455" y="41732"/>
                  </a:lnTo>
                  <a:close/>
                </a:path>
                <a:path w="433069" h="88900">
                  <a:moveTo>
                    <a:pt x="139179" y="40474"/>
                  </a:moveTo>
                  <a:lnTo>
                    <a:pt x="138925" y="40970"/>
                  </a:lnTo>
                  <a:lnTo>
                    <a:pt x="138658" y="41440"/>
                  </a:lnTo>
                  <a:lnTo>
                    <a:pt x="138455" y="41732"/>
                  </a:lnTo>
                  <a:lnTo>
                    <a:pt x="138595" y="41998"/>
                  </a:lnTo>
                  <a:lnTo>
                    <a:pt x="138747" y="42087"/>
                  </a:lnTo>
                  <a:lnTo>
                    <a:pt x="139179" y="40474"/>
                  </a:lnTo>
                  <a:close/>
                </a:path>
                <a:path w="433069" h="88900">
                  <a:moveTo>
                    <a:pt x="141351" y="24384"/>
                  </a:moveTo>
                  <a:lnTo>
                    <a:pt x="140779" y="25146"/>
                  </a:lnTo>
                  <a:lnTo>
                    <a:pt x="140677" y="26149"/>
                  </a:lnTo>
                  <a:lnTo>
                    <a:pt x="141351" y="24384"/>
                  </a:lnTo>
                  <a:close/>
                </a:path>
                <a:path w="433069" h="88900">
                  <a:moveTo>
                    <a:pt x="144195" y="43827"/>
                  </a:moveTo>
                  <a:lnTo>
                    <a:pt x="143484" y="44450"/>
                  </a:lnTo>
                  <a:lnTo>
                    <a:pt x="143383" y="46139"/>
                  </a:lnTo>
                  <a:lnTo>
                    <a:pt x="144195" y="43827"/>
                  </a:lnTo>
                  <a:close/>
                </a:path>
                <a:path w="433069" h="88900">
                  <a:moveTo>
                    <a:pt x="144487" y="46520"/>
                  </a:moveTo>
                  <a:lnTo>
                    <a:pt x="144284" y="43434"/>
                  </a:lnTo>
                  <a:lnTo>
                    <a:pt x="143675" y="46736"/>
                  </a:lnTo>
                  <a:lnTo>
                    <a:pt x="144487" y="46520"/>
                  </a:lnTo>
                  <a:close/>
                </a:path>
                <a:path w="433069" h="88900">
                  <a:moveTo>
                    <a:pt x="145173" y="26670"/>
                  </a:moveTo>
                  <a:lnTo>
                    <a:pt x="144183" y="28829"/>
                  </a:lnTo>
                  <a:lnTo>
                    <a:pt x="144945" y="28600"/>
                  </a:lnTo>
                  <a:lnTo>
                    <a:pt x="145173" y="26670"/>
                  </a:lnTo>
                  <a:close/>
                </a:path>
                <a:path w="433069" h="88900">
                  <a:moveTo>
                    <a:pt x="145453" y="28448"/>
                  </a:moveTo>
                  <a:lnTo>
                    <a:pt x="144945" y="28600"/>
                  </a:lnTo>
                  <a:lnTo>
                    <a:pt x="144754" y="30187"/>
                  </a:lnTo>
                  <a:lnTo>
                    <a:pt x="145453" y="28448"/>
                  </a:lnTo>
                  <a:close/>
                </a:path>
                <a:path w="433069" h="88900">
                  <a:moveTo>
                    <a:pt x="146710" y="25171"/>
                  </a:moveTo>
                  <a:lnTo>
                    <a:pt x="145872" y="25946"/>
                  </a:lnTo>
                  <a:lnTo>
                    <a:pt x="146469" y="25488"/>
                  </a:lnTo>
                  <a:lnTo>
                    <a:pt x="146710" y="25171"/>
                  </a:lnTo>
                  <a:close/>
                </a:path>
                <a:path w="433069" h="88900">
                  <a:moveTo>
                    <a:pt x="150342" y="31496"/>
                  </a:moveTo>
                  <a:lnTo>
                    <a:pt x="150037" y="31496"/>
                  </a:lnTo>
                  <a:lnTo>
                    <a:pt x="150152" y="31813"/>
                  </a:lnTo>
                  <a:lnTo>
                    <a:pt x="150342" y="31496"/>
                  </a:lnTo>
                  <a:close/>
                </a:path>
                <a:path w="433069" h="88900">
                  <a:moveTo>
                    <a:pt x="151269" y="30518"/>
                  </a:moveTo>
                  <a:lnTo>
                    <a:pt x="150787" y="32118"/>
                  </a:lnTo>
                  <a:lnTo>
                    <a:pt x="151269" y="30543"/>
                  </a:lnTo>
                  <a:close/>
                </a:path>
                <a:path w="433069" h="88900">
                  <a:moveTo>
                    <a:pt x="151549" y="29540"/>
                  </a:moveTo>
                  <a:lnTo>
                    <a:pt x="151104" y="29806"/>
                  </a:lnTo>
                  <a:lnTo>
                    <a:pt x="151269" y="30518"/>
                  </a:lnTo>
                  <a:lnTo>
                    <a:pt x="151549" y="29540"/>
                  </a:lnTo>
                  <a:close/>
                </a:path>
                <a:path w="433069" h="88900">
                  <a:moveTo>
                    <a:pt x="155905" y="35534"/>
                  </a:moveTo>
                  <a:lnTo>
                    <a:pt x="155790" y="34366"/>
                  </a:lnTo>
                  <a:lnTo>
                    <a:pt x="155435" y="35445"/>
                  </a:lnTo>
                  <a:lnTo>
                    <a:pt x="155765" y="35242"/>
                  </a:lnTo>
                  <a:lnTo>
                    <a:pt x="155905" y="35534"/>
                  </a:lnTo>
                  <a:close/>
                </a:path>
                <a:path w="433069" h="88900">
                  <a:moveTo>
                    <a:pt x="159004" y="40386"/>
                  </a:moveTo>
                  <a:lnTo>
                    <a:pt x="158864" y="40640"/>
                  </a:lnTo>
                  <a:lnTo>
                    <a:pt x="159004" y="40386"/>
                  </a:lnTo>
                  <a:close/>
                </a:path>
                <a:path w="433069" h="88900">
                  <a:moveTo>
                    <a:pt x="159258" y="39903"/>
                  </a:moveTo>
                  <a:lnTo>
                    <a:pt x="159080" y="40132"/>
                  </a:lnTo>
                  <a:lnTo>
                    <a:pt x="159004" y="40386"/>
                  </a:lnTo>
                  <a:lnTo>
                    <a:pt x="159258" y="39903"/>
                  </a:lnTo>
                  <a:close/>
                </a:path>
                <a:path w="433069" h="88900">
                  <a:moveTo>
                    <a:pt x="159473" y="39624"/>
                  </a:moveTo>
                  <a:lnTo>
                    <a:pt x="159334" y="39751"/>
                  </a:lnTo>
                  <a:lnTo>
                    <a:pt x="159258" y="39903"/>
                  </a:lnTo>
                  <a:lnTo>
                    <a:pt x="159473" y="39624"/>
                  </a:lnTo>
                  <a:close/>
                </a:path>
                <a:path w="433069" h="88900">
                  <a:moveTo>
                    <a:pt x="160235" y="46101"/>
                  </a:moveTo>
                  <a:lnTo>
                    <a:pt x="159905" y="46990"/>
                  </a:lnTo>
                  <a:lnTo>
                    <a:pt x="160235" y="46101"/>
                  </a:lnTo>
                  <a:close/>
                </a:path>
                <a:path w="433069" h="88900">
                  <a:moveTo>
                    <a:pt x="160451" y="47929"/>
                  </a:moveTo>
                  <a:lnTo>
                    <a:pt x="160388" y="48158"/>
                  </a:lnTo>
                  <a:lnTo>
                    <a:pt x="160337" y="48437"/>
                  </a:lnTo>
                  <a:lnTo>
                    <a:pt x="160324" y="48666"/>
                  </a:lnTo>
                  <a:lnTo>
                    <a:pt x="160362" y="48475"/>
                  </a:lnTo>
                  <a:lnTo>
                    <a:pt x="160401" y="48209"/>
                  </a:lnTo>
                  <a:lnTo>
                    <a:pt x="160451" y="47929"/>
                  </a:lnTo>
                  <a:close/>
                </a:path>
                <a:path w="433069" h="88900">
                  <a:moveTo>
                    <a:pt x="163156" y="46609"/>
                  </a:moveTo>
                  <a:lnTo>
                    <a:pt x="163106" y="44958"/>
                  </a:lnTo>
                  <a:lnTo>
                    <a:pt x="162407" y="47117"/>
                  </a:lnTo>
                  <a:lnTo>
                    <a:pt x="162941" y="47117"/>
                  </a:lnTo>
                  <a:lnTo>
                    <a:pt x="163156" y="46609"/>
                  </a:lnTo>
                  <a:close/>
                </a:path>
                <a:path w="433069" h="88900">
                  <a:moveTo>
                    <a:pt x="164249" y="33604"/>
                  </a:moveTo>
                  <a:lnTo>
                    <a:pt x="163614" y="34874"/>
                  </a:lnTo>
                  <a:lnTo>
                    <a:pt x="163741" y="34912"/>
                  </a:lnTo>
                  <a:lnTo>
                    <a:pt x="163868" y="34556"/>
                  </a:lnTo>
                  <a:lnTo>
                    <a:pt x="164249" y="33604"/>
                  </a:lnTo>
                  <a:close/>
                </a:path>
                <a:path w="433069" h="88900">
                  <a:moveTo>
                    <a:pt x="165620" y="51003"/>
                  </a:moveTo>
                  <a:lnTo>
                    <a:pt x="165404" y="51650"/>
                  </a:lnTo>
                  <a:lnTo>
                    <a:pt x="165582" y="51155"/>
                  </a:lnTo>
                  <a:lnTo>
                    <a:pt x="165620" y="51003"/>
                  </a:lnTo>
                  <a:close/>
                </a:path>
                <a:path w="433069" h="88900">
                  <a:moveTo>
                    <a:pt x="165633" y="45847"/>
                  </a:moveTo>
                  <a:lnTo>
                    <a:pt x="164122" y="45847"/>
                  </a:lnTo>
                  <a:lnTo>
                    <a:pt x="163741" y="45847"/>
                  </a:lnTo>
                  <a:lnTo>
                    <a:pt x="163372" y="46482"/>
                  </a:lnTo>
                  <a:lnTo>
                    <a:pt x="162902" y="49784"/>
                  </a:lnTo>
                  <a:lnTo>
                    <a:pt x="163195" y="49022"/>
                  </a:lnTo>
                  <a:lnTo>
                    <a:pt x="163410" y="49530"/>
                  </a:lnTo>
                  <a:lnTo>
                    <a:pt x="163550" y="50634"/>
                  </a:lnTo>
                  <a:lnTo>
                    <a:pt x="163537" y="50088"/>
                  </a:lnTo>
                  <a:lnTo>
                    <a:pt x="163791" y="51181"/>
                  </a:lnTo>
                  <a:lnTo>
                    <a:pt x="163893" y="50165"/>
                  </a:lnTo>
                  <a:lnTo>
                    <a:pt x="164350" y="49022"/>
                  </a:lnTo>
                  <a:lnTo>
                    <a:pt x="165633" y="45847"/>
                  </a:lnTo>
                  <a:close/>
                </a:path>
                <a:path w="433069" h="88900">
                  <a:moveTo>
                    <a:pt x="165823" y="50444"/>
                  </a:moveTo>
                  <a:lnTo>
                    <a:pt x="165773" y="50584"/>
                  </a:lnTo>
                  <a:lnTo>
                    <a:pt x="165823" y="50457"/>
                  </a:lnTo>
                  <a:close/>
                </a:path>
                <a:path w="433069" h="88900">
                  <a:moveTo>
                    <a:pt x="167360" y="54152"/>
                  </a:moveTo>
                  <a:lnTo>
                    <a:pt x="167259" y="53467"/>
                  </a:lnTo>
                  <a:lnTo>
                    <a:pt x="167182" y="53225"/>
                  </a:lnTo>
                  <a:lnTo>
                    <a:pt x="166687" y="54610"/>
                  </a:lnTo>
                  <a:lnTo>
                    <a:pt x="167360" y="54152"/>
                  </a:lnTo>
                  <a:close/>
                </a:path>
                <a:path w="433069" h="88900">
                  <a:moveTo>
                    <a:pt x="167551" y="52197"/>
                  </a:moveTo>
                  <a:lnTo>
                    <a:pt x="167246" y="52552"/>
                  </a:lnTo>
                  <a:lnTo>
                    <a:pt x="167182" y="53225"/>
                  </a:lnTo>
                  <a:lnTo>
                    <a:pt x="167551" y="52197"/>
                  </a:lnTo>
                  <a:close/>
                </a:path>
                <a:path w="433069" h="88900">
                  <a:moveTo>
                    <a:pt x="169049" y="35991"/>
                  </a:moveTo>
                  <a:lnTo>
                    <a:pt x="168973" y="35839"/>
                  </a:lnTo>
                  <a:lnTo>
                    <a:pt x="168071" y="38646"/>
                  </a:lnTo>
                  <a:lnTo>
                    <a:pt x="167640" y="39839"/>
                  </a:lnTo>
                  <a:lnTo>
                    <a:pt x="168071" y="38709"/>
                  </a:lnTo>
                  <a:lnTo>
                    <a:pt x="168325" y="38188"/>
                  </a:lnTo>
                  <a:lnTo>
                    <a:pt x="168490" y="37998"/>
                  </a:lnTo>
                  <a:lnTo>
                    <a:pt x="168643" y="37452"/>
                  </a:lnTo>
                  <a:lnTo>
                    <a:pt x="168833" y="36817"/>
                  </a:lnTo>
                  <a:lnTo>
                    <a:pt x="169049" y="35991"/>
                  </a:lnTo>
                  <a:close/>
                </a:path>
                <a:path w="433069" h="88900">
                  <a:moveTo>
                    <a:pt x="170116" y="35471"/>
                  </a:moveTo>
                  <a:lnTo>
                    <a:pt x="169532" y="36372"/>
                  </a:lnTo>
                  <a:lnTo>
                    <a:pt x="169392" y="36601"/>
                  </a:lnTo>
                  <a:lnTo>
                    <a:pt x="169418" y="37655"/>
                  </a:lnTo>
                  <a:lnTo>
                    <a:pt x="170040" y="37287"/>
                  </a:lnTo>
                  <a:lnTo>
                    <a:pt x="169913" y="36093"/>
                  </a:lnTo>
                  <a:lnTo>
                    <a:pt x="170116" y="35471"/>
                  </a:lnTo>
                  <a:close/>
                </a:path>
                <a:path w="433069" h="88900">
                  <a:moveTo>
                    <a:pt x="170510" y="42672"/>
                  </a:moveTo>
                  <a:lnTo>
                    <a:pt x="169926" y="42913"/>
                  </a:lnTo>
                  <a:lnTo>
                    <a:pt x="169672" y="43827"/>
                  </a:lnTo>
                  <a:lnTo>
                    <a:pt x="170510" y="42672"/>
                  </a:lnTo>
                  <a:close/>
                </a:path>
                <a:path w="433069" h="88900">
                  <a:moveTo>
                    <a:pt x="171919" y="55803"/>
                  </a:moveTo>
                  <a:lnTo>
                    <a:pt x="171742" y="55994"/>
                  </a:lnTo>
                  <a:lnTo>
                    <a:pt x="171665" y="56388"/>
                  </a:lnTo>
                  <a:lnTo>
                    <a:pt x="171919" y="55803"/>
                  </a:lnTo>
                  <a:close/>
                </a:path>
                <a:path w="433069" h="88900">
                  <a:moveTo>
                    <a:pt x="172173" y="40551"/>
                  </a:moveTo>
                  <a:lnTo>
                    <a:pt x="171500" y="40005"/>
                  </a:lnTo>
                  <a:lnTo>
                    <a:pt x="172085" y="41097"/>
                  </a:lnTo>
                  <a:lnTo>
                    <a:pt x="172173" y="40551"/>
                  </a:lnTo>
                  <a:close/>
                </a:path>
                <a:path w="433069" h="88900">
                  <a:moveTo>
                    <a:pt x="172300" y="54927"/>
                  </a:moveTo>
                  <a:lnTo>
                    <a:pt x="171919" y="55803"/>
                  </a:lnTo>
                  <a:lnTo>
                    <a:pt x="172300" y="54927"/>
                  </a:lnTo>
                  <a:close/>
                </a:path>
                <a:path w="433069" h="88900">
                  <a:moveTo>
                    <a:pt x="172313" y="41656"/>
                  </a:moveTo>
                  <a:lnTo>
                    <a:pt x="171234" y="43548"/>
                  </a:lnTo>
                  <a:lnTo>
                    <a:pt x="171945" y="42951"/>
                  </a:lnTo>
                  <a:lnTo>
                    <a:pt x="172034" y="42418"/>
                  </a:lnTo>
                  <a:lnTo>
                    <a:pt x="172313" y="41656"/>
                  </a:lnTo>
                  <a:close/>
                </a:path>
                <a:path w="433069" h="88900">
                  <a:moveTo>
                    <a:pt x="172364" y="52260"/>
                  </a:moveTo>
                  <a:lnTo>
                    <a:pt x="171602" y="53898"/>
                  </a:lnTo>
                  <a:lnTo>
                    <a:pt x="171653" y="54927"/>
                  </a:lnTo>
                  <a:lnTo>
                    <a:pt x="171488" y="56261"/>
                  </a:lnTo>
                  <a:lnTo>
                    <a:pt x="171742" y="55994"/>
                  </a:lnTo>
                  <a:lnTo>
                    <a:pt x="172364" y="52260"/>
                  </a:lnTo>
                  <a:close/>
                </a:path>
                <a:path w="433069" h="88900">
                  <a:moveTo>
                    <a:pt x="172656" y="38404"/>
                  </a:moveTo>
                  <a:lnTo>
                    <a:pt x="172173" y="40551"/>
                  </a:lnTo>
                  <a:lnTo>
                    <a:pt x="172453" y="40779"/>
                  </a:lnTo>
                  <a:lnTo>
                    <a:pt x="172656" y="38404"/>
                  </a:lnTo>
                  <a:close/>
                </a:path>
                <a:path w="433069" h="88900">
                  <a:moveTo>
                    <a:pt x="172999" y="38303"/>
                  </a:moveTo>
                  <a:lnTo>
                    <a:pt x="172986" y="34734"/>
                  </a:lnTo>
                  <a:lnTo>
                    <a:pt x="172656" y="38404"/>
                  </a:lnTo>
                  <a:lnTo>
                    <a:pt x="172999" y="38303"/>
                  </a:lnTo>
                  <a:close/>
                </a:path>
                <a:path w="433069" h="88900">
                  <a:moveTo>
                    <a:pt x="173342" y="54876"/>
                  </a:moveTo>
                  <a:lnTo>
                    <a:pt x="173189" y="54889"/>
                  </a:lnTo>
                  <a:lnTo>
                    <a:pt x="173342" y="54876"/>
                  </a:lnTo>
                  <a:close/>
                </a:path>
                <a:path w="433069" h="88900">
                  <a:moveTo>
                    <a:pt x="173875" y="54495"/>
                  </a:moveTo>
                  <a:lnTo>
                    <a:pt x="173748" y="54622"/>
                  </a:lnTo>
                  <a:lnTo>
                    <a:pt x="173558" y="54775"/>
                  </a:lnTo>
                  <a:lnTo>
                    <a:pt x="173367" y="55283"/>
                  </a:lnTo>
                  <a:lnTo>
                    <a:pt x="173507" y="55156"/>
                  </a:lnTo>
                  <a:lnTo>
                    <a:pt x="173672" y="54876"/>
                  </a:lnTo>
                  <a:lnTo>
                    <a:pt x="173875" y="54495"/>
                  </a:lnTo>
                  <a:close/>
                </a:path>
                <a:path w="433069" h="88900">
                  <a:moveTo>
                    <a:pt x="173875" y="53708"/>
                  </a:moveTo>
                  <a:lnTo>
                    <a:pt x="173621" y="54406"/>
                  </a:lnTo>
                  <a:lnTo>
                    <a:pt x="173469" y="54762"/>
                  </a:lnTo>
                  <a:lnTo>
                    <a:pt x="173342" y="54876"/>
                  </a:lnTo>
                  <a:lnTo>
                    <a:pt x="173482" y="54813"/>
                  </a:lnTo>
                  <a:lnTo>
                    <a:pt x="173812" y="53975"/>
                  </a:lnTo>
                  <a:lnTo>
                    <a:pt x="173875" y="53708"/>
                  </a:lnTo>
                  <a:close/>
                </a:path>
                <a:path w="433069" h="88900">
                  <a:moveTo>
                    <a:pt x="175488" y="50800"/>
                  </a:moveTo>
                  <a:lnTo>
                    <a:pt x="175475" y="49149"/>
                  </a:lnTo>
                  <a:lnTo>
                    <a:pt x="175285" y="49784"/>
                  </a:lnTo>
                  <a:lnTo>
                    <a:pt x="175221" y="50546"/>
                  </a:lnTo>
                  <a:lnTo>
                    <a:pt x="175488" y="50800"/>
                  </a:lnTo>
                  <a:close/>
                </a:path>
                <a:path w="433069" h="88900">
                  <a:moveTo>
                    <a:pt x="175653" y="55943"/>
                  </a:moveTo>
                  <a:lnTo>
                    <a:pt x="175437" y="56235"/>
                  </a:lnTo>
                  <a:lnTo>
                    <a:pt x="175501" y="56400"/>
                  </a:lnTo>
                  <a:lnTo>
                    <a:pt x="175577" y="56210"/>
                  </a:lnTo>
                  <a:lnTo>
                    <a:pt x="175615" y="56057"/>
                  </a:lnTo>
                  <a:close/>
                </a:path>
                <a:path w="433069" h="88900">
                  <a:moveTo>
                    <a:pt x="175895" y="55664"/>
                  </a:moveTo>
                  <a:lnTo>
                    <a:pt x="175653" y="55943"/>
                  </a:lnTo>
                  <a:lnTo>
                    <a:pt x="175895" y="55664"/>
                  </a:lnTo>
                  <a:close/>
                </a:path>
                <a:path w="433069" h="88900">
                  <a:moveTo>
                    <a:pt x="175895" y="54152"/>
                  </a:moveTo>
                  <a:lnTo>
                    <a:pt x="175628" y="54279"/>
                  </a:lnTo>
                  <a:lnTo>
                    <a:pt x="175475" y="54864"/>
                  </a:lnTo>
                  <a:lnTo>
                    <a:pt x="175895" y="54152"/>
                  </a:lnTo>
                  <a:close/>
                </a:path>
                <a:path w="433069" h="88900">
                  <a:moveTo>
                    <a:pt x="176390" y="55041"/>
                  </a:moveTo>
                  <a:lnTo>
                    <a:pt x="175895" y="55664"/>
                  </a:lnTo>
                  <a:lnTo>
                    <a:pt x="176072" y="55816"/>
                  </a:lnTo>
                  <a:lnTo>
                    <a:pt x="176390" y="55041"/>
                  </a:lnTo>
                  <a:close/>
                </a:path>
                <a:path w="433069" h="88900">
                  <a:moveTo>
                    <a:pt x="176568" y="46228"/>
                  </a:moveTo>
                  <a:lnTo>
                    <a:pt x="174790" y="49403"/>
                  </a:lnTo>
                  <a:lnTo>
                    <a:pt x="174993" y="48260"/>
                  </a:lnTo>
                  <a:lnTo>
                    <a:pt x="175425" y="46736"/>
                  </a:lnTo>
                  <a:lnTo>
                    <a:pt x="175641" y="45974"/>
                  </a:lnTo>
                  <a:lnTo>
                    <a:pt x="176174" y="45466"/>
                  </a:lnTo>
                  <a:lnTo>
                    <a:pt x="176352" y="43180"/>
                  </a:lnTo>
                  <a:lnTo>
                    <a:pt x="175272" y="46736"/>
                  </a:lnTo>
                  <a:lnTo>
                    <a:pt x="175374" y="45974"/>
                  </a:lnTo>
                  <a:lnTo>
                    <a:pt x="175501" y="45085"/>
                  </a:lnTo>
                  <a:lnTo>
                    <a:pt x="175552" y="44704"/>
                  </a:lnTo>
                  <a:lnTo>
                    <a:pt x="175679" y="43942"/>
                  </a:lnTo>
                  <a:lnTo>
                    <a:pt x="175844" y="43688"/>
                  </a:lnTo>
                  <a:lnTo>
                    <a:pt x="175006" y="44704"/>
                  </a:lnTo>
                  <a:lnTo>
                    <a:pt x="175310" y="43942"/>
                  </a:lnTo>
                  <a:lnTo>
                    <a:pt x="175856" y="41783"/>
                  </a:lnTo>
                  <a:lnTo>
                    <a:pt x="175945" y="42418"/>
                  </a:lnTo>
                  <a:lnTo>
                    <a:pt x="175933" y="41783"/>
                  </a:lnTo>
                  <a:lnTo>
                    <a:pt x="175882" y="39751"/>
                  </a:lnTo>
                  <a:lnTo>
                    <a:pt x="173634" y="45085"/>
                  </a:lnTo>
                  <a:lnTo>
                    <a:pt x="174332" y="41910"/>
                  </a:lnTo>
                  <a:lnTo>
                    <a:pt x="174472" y="41656"/>
                  </a:lnTo>
                  <a:lnTo>
                    <a:pt x="172872" y="42672"/>
                  </a:lnTo>
                  <a:lnTo>
                    <a:pt x="173228" y="44069"/>
                  </a:lnTo>
                  <a:lnTo>
                    <a:pt x="173355" y="44767"/>
                  </a:lnTo>
                  <a:lnTo>
                    <a:pt x="171411" y="48006"/>
                  </a:lnTo>
                  <a:lnTo>
                    <a:pt x="171526" y="47498"/>
                  </a:lnTo>
                  <a:lnTo>
                    <a:pt x="171932" y="45720"/>
                  </a:lnTo>
                  <a:lnTo>
                    <a:pt x="172148" y="44831"/>
                  </a:lnTo>
                  <a:lnTo>
                    <a:pt x="172491" y="43307"/>
                  </a:lnTo>
                  <a:lnTo>
                    <a:pt x="173202" y="40259"/>
                  </a:lnTo>
                  <a:lnTo>
                    <a:pt x="172135" y="43307"/>
                  </a:lnTo>
                  <a:lnTo>
                    <a:pt x="171958" y="42951"/>
                  </a:lnTo>
                  <a:lnTo>
                    <a:pt x="171094" y="44831"/>
                  </a:lnTo>
                  <a:lnTo>
                    <a:pt x="171234" y="43548"/>
                  </a:lnTo>
                  <a:lnTo>
                    <a:pt x="171411" y="41910"/>
                  </a:lnTo>
                  <a:lnTo>
                    <a:pt x="169138" y="45720"/>
                  </a:lnTo>
                  <a:lnTo>
                    <a:pt x="169316" y="45085"/>
                  </a:lnTo>
                  <a:lnTo>
                    <a:pt x="169392" y="44831"/>
                  </a:lnTo>
                  <a:lnTo>
                    <a:pt x="169570" y="44196"/>
                  </a:lnTo>
                  <a:lnTo>
                    <a:pt x="169672" y="43827"/>
                  </a:lnTo>
                  <a:lnTo>
                    <a:pt x="169392" y="44196"/>
                  </a:lnTo>
                  <a:lnTo>
                    <a:pt x="169608" y="43434"/>
                  </a:lnTo>
                  <a:lnTo>
                    <a:pt x="169583" y="43053"/>
                  </a:lnTo>
                  <a:lnTo>
                    <a:pt x="169710" y="43053"/>
                  </a:lnTo>
                  <a:lnTo>
                    <a:pt x="169773" y="42799"/>
                  </a:lnTo>
                  <a:lnTo>
                    <a:pt x="169722" y="43002"/>
                  </a:lnTo>
                  <a:lnTo>
                    <a:pt x="169964" y="42799"/>
                  </a:lnTo>
                  <a:lnTo>
                    <a:pt x="170535" y="40767"/>
                  </a:lnTo>
                  <a:lnTo>
                    <a:pt x="169951" y="42164"/>
                  </a:lnTo>
                  <a:lnTo>
                    <a:pt x="170853" y="38862"/>
                  </a:lnTo>
                  <a:lnTo>
                    <a:pt x="168414" y="44831"/>
                  </a:lnTo>
                  <a:lnTo>
                    <a:pt x="168541" y="43434"/>
                  </a:lnTo>
                  <a:lnTo>
                    <a:pt x="168579" y="43053"/>
                  </a:lnTo>
                  <a:lnTo>
                    <a:pt x="168694" y="42164"/>
                  </a:lnTo>
                  <a:lnTo>
                    <a:pt x="169646" y="39624"/>
                  </a:lnTo>
                  <a:lnTo>
                    <a:pt x="169684" y="41148"/>
                  </a:lnTo>
                  <a:lnTo>
                    <a:pt x="169824" y="39624"/>
                  </a:lnTo>
                  <a:lnTo>
                    <a:pt x="169913" y="38608"/>
                  </a:lnTo>
                  <a:lnTo>
                    <a:pt x="168186" y="43053"/>
                  </a:lnTo>
                  <a:lnTo>
                    <a:pt x="168300" y="42418"/>
                  </a:lnTo>
                  <a:lnTo>
                    <a:pt x="168440" y="41656"/>
                  </a:lnTo>
                  <a:lnTo>
                    <a:pt x="169214" y="37338"/>
                  </a:lnTo>
                  <a:lnTo>
                    <a:pt x="168503" y="38100"/>
                  </a:lnTo>
                  <a:lnTo>
                    <a:pt x="167360" y="41656"/>
                  </a:lnTo>
                  <a:lnTo>
                    <a:pt x="167297" y="41148"/>
                  </a:lnTo>
                  <a:lnTo>
                    <a:pt x="167182" y="40259"/>
                  </a:lnTo>
                  <a:lnTo>
                    <a:pt x="167068" y="39243"/>
                  </a:lnTo>
                  <a:lnTo>
                    <a:pt x="165963" y="40259"/>
                  </a:lnTo>
                  <a:lnTo>
                    <a:pt x="166293" y="39370"/>
                  </a:lnTo>
                  <a:lnTo>
                    <a:pt x="166268" y="38989"/>
                  </a:lnTo>
                  <a:lnTo>
                    <a:pt x="165188" y="37846"/>
                  </a:lnTo>
                  <a:lnTo>
                    <a:pt x="164973" y="36703"/>
                  </a:lnTo>
                  <a:lnTo>
                    <a:pt x="165061" y="35814"/>
                  </a:lnTo>
                  <a:lnTo>
                    <a:pt x="165100" y="35687"/>
                  </a:lnTo>
                  <a:lnTo>
                    <a:pt x="163855" y="39370"/>
                  </a:lnTo>
                  <a:lnTo>
                    <a:pt x="163639" y="38989"/>
                  </a:lnTo>
                  <a:lnTo>
                    <a:pt x="163360" y="38481"/>
                  </a:lnTo>
                  <a:lnTo>
                    <a:pt x="162610" y="38989"/>
                  </a:lnTo>
                  <a:lnTo>
                    <a:pt x="163220" y="37084"/>
                  </a:lnTo>
                  <a:lnTo>
                    <a:pt x="163347" y="36703"/>
                  </a:lnTo>
                  <a:lnTo>
                    <a:pt x="164223" y="35052"/>
                  </a:lnTo>
                  <a:lnTo>
                    <a:pt x="163728" y="34925"/>
                  </a:lnTo>
                  <a:lnTo>
                    <a:pt x="163068" y="36449"/>
                  </a:lnTo>
                  <a:lnTo>
                    <a:pt x="162928" y="36703"/>
                  </a:lnTo>
                  <a:lnTo>
                    <a:pt x="162483" y="37084"/>
                  </a:lnTo>
                  <a:lnTo>
                    <a:pt x="163436" y="34290"/>
                  </a:lnTo>
                  <a:lnTo>
                    <a:pt x="162725" y="34290"/>
                  </a:lnTo>
                  <a:lnTo>
                    <a:pt x="161163" y="37084"/>
                  </a:lnTo>
                  <a:lnTo>
                    <a:pt x="160870" y="35052"/>
                  </a:lnTo>
                  <a:lnTo>
                    <a:pt x="160096" y="37528"/>
                  </a:lnTo>
                  <a:lnTo>
                    <a:pt x="159397" y="42418"/>
                  </a:lnTo>
                  <a:lnTo>
                    <a:pt x="158013" y="43815"/>
                  </a:lnTo>
                  <a:lnTo>
                    <a:pt x="158889" y="40767"/>
                  </a:lnTo>
                  <a:lnTo>
                    <a:pt x="158864" y="40640"/>
                  </a:lnTo>
                  <a:lnTo>
                    <a:pt x="158940" y="39878"/>
                  </a:lnTo>
                  <a:lnTo>
                    <a:pt x="159054" y="39624"/>
                  </a:lnTo>
                  <a:lnTo>
                    <a:pt x="158978" y="39116"/>
                  </a:lnTo>
                  <a:lnTo>
                    <a:pt x="159359" y="37846"/>
                  </a:lnTo>
                  <a:lnTo>
                    <a:pt x="159499" y="37338"/>
                  </a:lnTo>
                  <a:lnTo>
                    <a:pt x="159118" y="37846"/>
                  </a:lnTo>
                  <a:lnTo>
                    <a:pt x="159626" y="36322"/>
                  </a:lnTo>
                  <a:lnTo>
                    <a:pt x="159740" y="36195"/>
                  </a:lnTo>
                  <a:lnTo>
                    <a:pt x="159639" y="37211"/>
                  </a:lnTo>
                  <a:lnTo>
                    <a:pt x="159804" y="36855"/>
                  </a:lnTo>
                  <a:lnTo>
                    <a:pt x="159258" y="39179"/>
                  </a:lnTo>
                  <a:lnTo>
                    <a:pt x="159880" y="37846"/>
                  </a:lnTo>
                  <a:lnTo>
                    <a:pt x="159854" y="36766"/>
                  </a:lnTo>
                  <a:lnTo>
                    <a:pt x="159829" y="36195"/>
                  </a:lnTo>
                  <a:lnTo>
                    <a:pt x="159740" y="36068"/>
                  </a:lnTo>
                  <a:lnTo>
                    <a:pt x="159867" y="33782"/>
                  </a:lnTo>
                  <a:lnTo>
                    <a:pt x="159994" y="33147"/>
                  </a:lnTo>
                  <a:lnTo>
                    <a:pt x="159194" y="35814"/>
                  </a:lnTo>
                  <a:lnTo>
                    <a:pt x="158864" y="36068"/>
                  </a:lnTo>
                  <a:lnTo>
                    <a:pt x="158178" y="35941"/>
                  </a:lnTo>
                  <a:lnTo>
                    <a:pt x="158572" y="35179"/>
                  </a:lnTo>
                  <a:lnTo>
                    <a:pt x="159296" y="33782"/>
                  </a:lnTo>
                  <a:lnTo>
                    <a:pt x="159270" y="32512"/>
                  </a:lnTo>
                  <a:lnTo>
                    <a:pt x="158724" y="33782"/>
                  </a:lnTo>
                  <a:lnTo>
                    <a:pt x="158724" y="32258"/>
                  </a:lnTo>
                  <a:lnTo>
                    <a:pt x="157835" y="35179"/>
                  </a:lnTo>
                  <a:lnTo>
                    <a:pt x="157645" y="35179"/>
                  </a:lnTo>
                  <a:lnTo>
                    <a:pt x="157911" y="34163"/>
                  </a:lnTo>
                  <a:lnTo>
                    <a:pt x="158038" y="33655"/>
                  </a:lnTo>
                  <a:lnTo>
                    <a:pt x="158178" y="32893"/>
                  </a:lnTo>
                  <a:lnTo>
                    <a:pt x="157454" y="34163"/>
                  </a:lnTo>
                  <a:lnTo>
                    <a:pt x="156502" y="32893"/>
                  </a:lnTo>
                  <a:lnTo>
                    <a:pt x="155956" y="36042"/>
                  </a:lnTo>
                  <a:lnTo>
                    <a:pt x="155917" y="36220"/>
                  </a:lnTo>
                  <a:lnTo>
                    <a:pt x="155892" y="36398"/>
                  </a:lnTo>
                  <a:lnTo>
                    <a:pt x="153949" y="39116"/>
                  </a:lnTo>
                  <a:lnTo>
                    <a:pt x="153962" y="38354"/>
                  </a:lnTo>
                  <a:lnTo>
                    <a:pt x="153974" y="38227"/>
                  </a:lnTo>
                  <a:lnTo>
                    <a:pt x="154025" y="36703"/>
                  </a:lnTo>
                  <a:lnTo>
                    <a:pt x="154038" y="36322"/>
                  </a:lnTo>
                  <a:lnTo>
                    <a:pt x="154076" y="35052"/>
                  </a:lnTo>
                  <a:lnTo>
                    <a:pt x="154101" y="34163"/>
                  </a:lnTo>
                  <a:lnTo>
                    <a:pt x="152641" y="35052"/>
                  </a:lnTo>
                  <a:lnTo>
                    <a:pt x="152933" y="34036"/>
                  </a:lnTo>
                  <a:lnTo>
                    <a:pt x="151942" y="35052"/>
                  </a:lnTo>
                  <a:lnTo>
                    <a:pt x="151282" y="34290"/>
                  </a:lnTo>
                  <a:lnTo>
                    <a:pt x="150215" y="36322"/>
                  </a:lnTo>
                  <a:lnTo>
                    <a:pt x="150012" y="36322"/>
                  </a:lnTo>
                  <a:lnTo>
                    <a:pt x="150101" y="35687"/>
                  </a:lnTo>
                  <a:lnTo>
                    <a:pt x="150202" y="34925"/>
                  </a:lnTo>
                  <a:lnTo>
                    <a:pt x="150329" y="34290"/>
                  </a:lnTo>
                  <a:lnTo>
                    <a:pt x="150685" y="33274"/>
                  </a:lnTo>
                  <a:lnTo>
                    <a:pt x="149974" y="33782"/>
                  </a:lnTo>
                  <a:lnTo>
                    <a:pt x="149593" y="34925"/>
                  </a:lnTo>
                  <a:lnTo>
                    <a:pt x="149466" y="34036"/>
                  </a:lnTo>
                  <a:lnTo>
                    <a:pt x="149440" y="33782"/>
                  </a:lnTo>
                  <a:lnTo>
                    <a:pt x="149504" y="32893"/>
                  </a:lnTo>
                  <a:lnTo>
                    <a:pt x="150037" y="31991"/>
                  </a:lnTo>
                  <a:lnTo>
                    <a:pt x="149987" y="31813"/>
                  </a:lnTo>
                  <a:lnTo>
                    <a:pt x="150037" y="31496"/>
                  </a:lnTo>
                  <a:lnTo>
                    <a:pt x="149860" y="30988"/>
                  </a:lnTo>
                  <a:lnTo>
                    <a:pt x="149987" y="29972"/>
                  </a:lnTo>
                  <a:lnTo>
                    <a:pt x="150114" y="29337"/>
                  </a:lnTo>
                  <a:lnTo>
                    <a:pt x="148653" y="31750"/>
                  </a:lnTo>
                  <a:lnTo>
                    <a:pt x="148805" y="31369"/>
                  </a:lnTo>
                  <a:lnTo>
                    <a:pt x="149504" y="29591"/>
                  </a:lnTo>
                  <a:lnTo>
                    <a:pt x="149440" y="29083"/>
                  </a:lnTo>
                  <a:lnTo>
                    <a:pt x="149059" y="28448"/>
                  </a:lnTo>
                  <a:lnTo>
                    <a:pt x="148539" y="29083"/>
                  </a:lnTo>
                  <a:lnTo>
                    <a:pt x="148475" y="31115"/>
                  </a:lnTo>
                  <a:lnTo>
                    <a:pt x="148031" y="31369"/>
                  </a:lnTo>
                  <a:lnTo>
                    <a:pt x="147637" y="30861"/>
                  </a:lnTo>
                  <a:lnTo>
                    <a:pt x="147751" y="30099"/>
                  </a:lnTo>
                  <a:lnTo>
                    <a:pt x="148564" y="27660"/>
                  </a:lnTo>
                  <a:lnTo>
                    <a:pt x="148424" y="22987"/>
                  </a:lnTo>
                  <a:lnTo>
                    <a:pt x="144310" y="33782"/>
                  </a:lnTo>
                  <a:lnTo>
                    <a:pt x="144640" y="31115"/>
                  </a:lnTo>
                  <a:lnTo>
                    <a:pt x="144754" y="30187"/>
                  </a:lnTo>
                  <a:lnTo>
                    <a:pt x="144373" y="31115"/>
                  </a:lnTo>
                  <a:lnTo>
                    <a:pt x="143992" y="30607"/>
                  </a:lnTo>
                  <a:lnTo>
                    <a:pt x="143954" y="30099"/>
                  </a:lnTo>
                  <a:lnTo>
                    <a:pt x="144551" y="25654"/>
                  </a:lnTo>
                  <a:lnTo>
                    <a:pt x="144487" y="25476"/>
                  </a:lnTo>
                  <a:lnTo>
                    <a:pt x="144360" y="25387"/>
                  </a:lnTo>
                  <a:lnTo>
                    <a:pt x="144043" y="23368"/>
                  </a:lnTo>
                  <a:lnTo>
                    <a:pt x="142252" y="30099"/>
                  </a:lnTo>
                  <a:lnTo>
                    <a:pt x="141719" y="28702"/>
                  </a:lnTo>
                  <a:lnTo>
                    <a:pt x="140754" y="33147"/>
                  </a:lnTo>
                  <a:lnTo>
                    <a:pt x="139788" y="34036"/>
                  </a:lnTo>
                  <a:lnTo>
                    <a:pt x="139395" y="33528"/>
                  </a:lnTo>
                  <a:lnTo>
                    <a:pt x="139509" y="32512"/>
                  </a:lnTo>
                  <a:lnTo>
                    <a:pt x="139636" y="32004"/>
                  </a:lnTo>
                  <a:lnTo>
                    <a:pt x="140182" y="29718"/>
                  </a:lnTo>
                  <a:lnTo>
                    <a:pt x="140398" y="28829"/>
                  </a:lnTo>
                  <a:lnTo>
                    <a:pt x="141033" y="27940"/>
                  </a:lnTo>
                  <a:lnTo>
                    <a:pt x="141224" y="27940"/>
                  </a:lnTo>
                  <a:lnTo>
                    <a:pt x="141185" y="28282"/>
                  </a:lnTo>
                  <a:lnTo>
                    <a:pt x="141058" y="28702"/>
                  </a:lnTo>
                  <a:lnTo>
                    <a:pt x="141668" y="27940"/>
                  </a:lnTo>
                  <a:lnTo>
                    <a:pt x="141782" y="27686"/>
                  </a:lnTo>
                  <a:lnTo>
                    <a:pt x="141897" y="26543"/>
                  </a:lnTo>
                  <a:lnTo>
                    <a:pt x="141478" y="27686"/>
                  </a:lnTo>
                  <a:lnTo>
                    <a:pt x="141490" y="27305"/>
                  </a:lnTo>
                  <a:lnTo>
                    <a:pt x="141490" y="26924"/>
                  </a:lnTo>
                  <a:lnTo>
                    <a:pt x="141503" y="26416"/>
                  </a:lnTo>
                  <a:lnTo>
                    <a:pt x="140703" y="26301"/>
                  </a:lnTo>
                  <a:lnTo>
                    <a:pt x="140589" y="25654"/>
                  </a:lnTo>
                  <a:lnTo>
                    <a:pt x="140474" y="25019"/>
                  </a:lnTo>
                  <a:lnTo>
                    <a:pt x="139573" y="26543"/>
                  </a:lnTo>
                  <a:lnTo>
                    <a:pt x="139090" y="25273"/>
                  </a:lnTo>
                  <a:lnTo>
                    <a:pt x="139014" y="26035"/>
                  </a:lnTo>
                  <a:lnTo>
                    <a:pt x="138785" y="27305"/>
                  </a:lnTo>
                  <a:lnTo>
                    <a:pt x="138658" y="27305"/>
                  </a:lnTo>
                  <a:lnTo>
                    <a:pt x="137845" y="25527"/>
                  </a:lnTo>
                  <a:lnTo>
                    <a:pt x="137528" y="29464"/>
                  </a:lnTo>
                  <a:lnTo>
                    <a:pt x="136575" y="29718"/>
                  </a:lnTo>
                  <a:lnTo>
                    <a:pt x="136575" y="29210"/>
                  </a:lnTo>
                  <a:lnTo>
                    <a:pt x="136588" y="27813"/>
                  </a:lnTo>
                  <a:lnTo>
                    <a:pt x="137134" y="26797"/>
                  </a:lnTo>
                  <a:lnTo>
                    <a:pt x="137896" y="25400"/>
                  </a:lnTo>
                  <a:lnTo>
                    <a:pt x="136677" y="26797"/>
                  </a:lnTo>
                  <a:lnTo>
                    <a:pt x="136664" y="26670"/>
                  </a:lnTo>
                  <a:lnTo>
                    <a:pt x="136537" y="25654"/>
                  </a:lnTo>
                  <a:lnTo>
                    <a:pt x="136626" y="25146"/>
                  </a:lnTo>
                  <a:lnTo>
                    <a:pt x="136817" y="24765"/>
                  </a:lnTo>
                  <a:lnTo>
                    <a:pt x="137858" y="22606"/>
                  </a:lnTo>
                  <a:lnTo>
                    <a:pt x="136512" y="24765"/>
                  </a:lnTo>
                  <a:lnTo>
                    <a:pt x="136728" y="22225"/>
                  </a:lnTo>
                  <a:lnTo>
                    <a:pt x="136855" y="20815"/>
                  </a:lnTo>
                  <a:lnTo>
                    <a:pt x="136740" y="20497"/>
                  </a:lnTo>
                  <a:lnTo>
                    <a:pt x="136626" y="20320"/>
                  </a:lnTo>
                  <a:lnTo>
                    <a:pt x="136728" y="19939"/>
                  </a:lnTo>
                  <a:lnTo>
                    <a:pt x="136817" y="19812"/>
                  </a:lnTo>
                  <a:lnTo>
                    <a:pt x="136436" y="19685"/>
                  </a:lnTo>
                  <a:lnTo>
                    <a:pt x="136029" y="22225"/>
                  </a:lnTo>
                  <a:lnTo>
                    <a:pt x="135902" y="21717"/>
                  </a:lnTo>
                  <a:lnTo>
                    <a:pt x="135763" y="21628"/>
                  </a:lnTo>
                  <a:lnTo>
                    <a:pt x="135877" y="21031"/>
                  </a:lnTo>
                  <a:lnTo>
                    <a:pt x="135978" y="20701"/>
                  </a:lnTo>
                  <a:lnTo>
                    <a:pt x="135420" y="21882"/>
                  </a:lnTo>
                  <a:lnTo>
                    <a:pt x="135305" y="22352"/>
                  </a:lnTo>
                  <a:lnTo>
                    <a:pt x="135191" y="23876"/>
                  </a:lnTo>
                  <a:lnTo>
                    <a:pt x="135064" y="24765"/>
                  </a:lnTo>
                  <a:lnTo>
                    <a:pt x="134086" y="26670"/>
                  </a:lnTo>
                  <a:lnTo>
                    <a:pt x="134023" y="25539"/>
                  </a:lnTo>
                  <a:lnTo>
                    <a:pt x="132816" y="27813"/>
                  </a:lnTo>
                  <a:lnTo>
                    <a:pt x="132867" y="27559"/>
                  </a:lnTo>
                  <a:lnTo>
                    <a:pt x="133388" y="25273"/>
                  </a:lnTo>
                  <a:lnTo>
                    <a:pt x="133527" y="24638"/>
                  </a:lnTo>
                  <a:lnTo>
                    <a:pt x="134023" y="25539"/>
                  </a:lnTo>
                  <a:lnTo>
                    <a:pt x="134099" y="25400"/>
                  </a:lnTo>
                  <a:lnTo>
                    <a:pt x="134112" y="25692"/>
                  </a:lnTo>
                  <a:lnTo>
                    <a:pt x="134226" y="25908"/>
                  </a:lnTo>
                  <a:lnTo>
                    <a:pt x="134226" y="25400"/>
                  </a:lnTo>
                  <a:lnTo>
                    <a:pt x="134239" y="24638"/>
                  </a:lnTo>
                  <a:lnTo>
                    <a:pt x="134239" y="24384"/>
                  </a:lnTo>
                  <a:lnTo>
                    <a:pt x="134239" y="23495"/>
                  </a:lnTo>
                  <a:lnTo>
                    <a:pt x="134264" y="21336"/>
                  </a:lnTo>
                  <a:lnTo>
                    <a:pt x="134734" y="21209"/>
                  </a:lnTo>
                  <a:lnTo>
                    <a:pt x="134835" y="20193"/>
                  </a:lnTo>
                  <a:lnTo>
                    <a:pt x="134759" y="16891"/>
                  </a:lnTo>
                  <a:lnTo>
                    <a:pt x="133591" y="23495"/>
                  </a:lnTo>
                  <a:lnTo>
                    <a:pt x="132651" y="23241"/>
                  </a:lnTo>
                  <a:lnTo>
                    <a:pt x="133159" y="21717"/>
                  </a:lnTo>
                  <a:lnTo>
                    <a:pt x="133273" y="20688"/>
                  </a:lnTo>
                  <a:lnTo>
                    <a:pt x="132511" y="22987"/>
                  </a:lnTo>
                  <a:lnTo>
                    <a:pt x="131762" y="24384"/>
                  </a:lnTo>
                  <a:lnTo>
                    <a:pt x="131508" y="22860"/>
                  </a:lnTo>
                  <a:lnTo>
                    <a:pt x="130835" y="25273"/>
                  </a:lnTo>
                  <a:lnTo>
                    <a:pt x="130556" y="25019"/>
                  </a:lnTo>
                  <a:lnTo>
                    <a:pt x="130670" y="26035"/>
                  </a:lnTo>
                  <a:lnTo>
                    <a:pt x="130175" y="27559"/>
                  </a:lnTo>
                  <a:lnTo>
                    <a:pt x="129933" y="27178"/>
                  </a:lnTo>
                  <a:lnTo>
                    <a:pt x="129362" y="27686"/>
                  </a:lnTo>
                  <a:lnTo>
                    <a:pt x="128714" y="29210"/>
                  </a:lnTo>
                  <a:lnTo>
                    <a:pt x="128917" y="27940"/>
                  </a:lnTo>
                  <a:lnTo>
                    <a:pt x="129425" y="24638"/>
                  </a:lnTo>
                  <a:lnTo>
                    <a:pt x="129743" y="22606"/>
                  </a:lnTo>
                  <a:lnTo>
                    <a:pt x="128549" y="24638"/>
                  </a:lnTo>
                  <a:lnTo>
                    <a:pt x="128549" y="24130"/>
                  </a:lnTo>
                  <a:lnTo>
                    <a:pt x="128651" y="22987"/>
                  </a:lnTo>
                  <a:lnTo>
                    <a:pt x="129019" y="22098"/>
                  </a:lnTo>
                  <a:lnTo>
                    <a:pt x="129324" y="21336"/>
                  </a:lnTo>
                  <a:lnTo>
                    <a:pt x="129311" y="20320"/>
                  </a:lnTo>
                  <a:lnTo>
                    <a:pt x="128231" y="22098"/>
                  </a:lnTo>
                  <a:lnTo>
                    <a:pt x="127787" y="22961"/>
                  </a:lnTo>
                  <a:lnTo>
                    <a:pt x="127787" y="24638"/>
                  </a:lnTo>
                  <a:lnTo>
                    <a:pt x="127203" y="25908"/>
                  </a:lnTo>
                  <a:lnTo>
                    <a:pt x="127076" y="26327"/>
                  </a:lnTo>
                  <a:lnTo>
                    <a:pt x="126847" y="27940"/>
                  </a:lnTo>
                  <a:lnTo>
                    <a:pt x="126974" y="26670"/>
                  </a:lnTo>
                  <a:lnTo>
                    <a:pt x="126961" y="26416"/>
                  </a:lnTo>
                  <a:lnTo>
                    <a:pt x="127088" y="25527"/>
                  </a:lnTo>
                  <a:lnTo>
                    <a:pt x="127114" y="25171"/>
                  </a:lnTo>
                  <a:lnTo>
                    <a:pt x="127152" y="24752"/>
                  </a:lnTo>
                  <a:lnTo>
                    <a:pt x="127114" y="25171"/>
                  </a:lnTo>
                  <a:lnTo>
                    <a:pt x="127723" y="24130"/>
                  </a:lnTo>
                  <a:lnTo>
                    <a:pt x="127787" y="24638"/>
                  </a:lnTo>
                  <a:lnTo>
                    <a:pt x="127787" y="22961"/>
                  </a:lnTo>
                  <a:lnTo>
                    <a:pt x="126530" y="25400"/>
                  </a:lnTo>
                  <a:lnTo>
                    <a:pt x="126746" y="25476"/>
                  </a:lnTo>
                  <a:lnTo>
                    <a:pt x="125260" y="29718"/>
                  </a:lnTo>
                  <a:lnTo>
                    <a:pt x="125260" y="28067"/>
                  </a:lnTo>
                  <a:lnTo>
                    <a:pt x="125260" y="27686"/>
                  </a:lnTo>
                  <a:lnTo>
                    <a:pt x="125260" y="27305"/>
                  </a:lnTo>
                  <a:lnTo>
                    <a:pt x="125298" y="27051"/>
                  </a:lnTo>
                  <a:lnTo>
                    <a:pt x="125463" y="26416"/>
                  </a:lnTo>
                  <a:lnTo>
                    <a:pt x="125679" y="25527"/>
                  </a:lnTo>
                  <a:lnTo>
                    <a:pt x="126098" y="23876"/>
                  </a:lnTo>
                  <a:lnTo>
                    <a:pt x="126733" y="21412"/>
                  </a:lnTo>
                  <a:lnTo>
                    <a:pt x="126606" y="19392"/>
                  </a:lnTo>
                  <a:lnTo>
                    <a:pt x="126504" y="18288"/>
                  </a:lnTo>
                  <a:lnTo>
                    <a:pt x="124358" y="23876"/>
                  </a:lnTo>
                  <a:lnTo>
                    <a:pt x="123545" y="22098"/>
                  </a:lnTo>
                  <a:lnTo>
                    <a:pt x="123634" y="23241"/>
                  </a:lnTo>
                  <a:lnTo>
                    <a:pt x="122936" y="25527"/>
                  </a:lnTo>
                  <a:lnTo>
                    <a:pt x="122885" y="24257"/>
                  </a:lnTo>
                  <a:lnTo>
                    <a:pt x="122859" y="23368"/>
                  </a:lnTo>
                  <a:lnTo>
                    <a:pt x="122224" y="24257"/>
                  </a:lnTo>
                  <a:lnTo>
                    <a:pt x="122364" y="23749"/>
                  </a:lnTo>
                  <a:lnTo>
                    <a:pt x="122656" y="22606"/>
                  </a:lnTo>
                  <a:lnTo>
                    <a:pt x="122694" y="21590"/>
                  </a:lnTo>
                  <a:lnTo>
                    <a:pt x="122834" y="20066"/>
                  </a:lnTo>
                  <a:lnTo>
                    <a:pt x="122491" y="21590"/>
                  </a:lnTo>
                  <a:lnTo>
                    <a:pt x="121970" y="19812"/>
                  </a:lnTo>
                  <a:lnTo>
                    <a:pt x="120904" y="23749"/>
                  </a:lnTo>
                  <a:lnTo>
                    <a:pt x="120802" y="20574"/>
                  </a:lnTo>
                  <a:lnTo>
                    <a:pt x="120294" y="19685"/>
                  </a:lnTo>
                  <a:lnTo>
                    <a:pt x="118541" y="26416"/>
                  </a:lnTo>
                  <a:lnTo>
                    <a:pt x="117881" y="25654"/>
                  </a:lnTo>
                  <a:lnTo>
                    <a:pt x="118008" y="24892"/>
                  </a:lnTo>
                  <a:lnTo>
                    <a:pt x="118046" y="24765"/>
                  </a:lnTo>
                  <a:lnTo>
                    <a:pt x="118389" y="23876"/>
                  </a:lnTo>
                  <a:lnTo>
                    <a:pt x="118478" y="23622"/>
                  </a:lnTo>
                  <a:lnTo>
                    <a:pt x="118579" y="21717"/>
                  </a:lnTo>
                  <a:lnTo>
                    <a:pt x="118846" y="21336"/>
                  </a:lnTo>
                  <a:lnTo>
                    <a:pt x="119481" y="20447"/>
                  </a:lnTo>
                  <a:lnTo>
                    <a:pt x="119164" y="20447"/>
                  </a:lnTo>
                  <a:lnTo>
                    <a:pt x="118986" y="19939"/>
                  </a:lnTo>
                  <a:lnTo>
                    <a:pt x="118630" y="21336"/>
                  </a:lnTo>
                  <a:lnTo>
                    <a:pt x="118757" y="20066"/>
                  </a:lnTo>
                  <a:lnTo>
                    <a:pt x="117144" y="23876"/>
                  </a:lnTo>
                  <a:lnTo>
                    <a:pt x="117322" y="21844"/>
                  </a:lnTo>
                  <a:lnTo>
                    <a:pt x="116941" y="22860"/>
                  </a:lnTo>
                  <a:lnTo>
                    <a:pt x="116433" y="24765"/>
                  </a:lnTo>
                  <a:lnTo>
                    <a:pt x="116128" y="24511"/>
                  </a:lnTo>
                  <a:lnTo>
                    <a:pt x="115506" y="24765"/>
                  </a:lnTo>
                  <a:lnTo>
                    <a:pt x="115290" y="26924"/>
                  </a:lnTo>
                  <a:lnTo>
                    <a:pt x="115798" y="20574"/>
                  </a:lnTo>
                  <a:lnTo>
                    <a:pt x="112509" y="26924"/>
                  </a:lnTo>
                  <a:lnTo>
                    <a:pt x="112852" y="22352"/>
                  </a:lnTo>
                  <a:lnTo>
                    <a:pt x="112928" y="21336"/>
                  </a:lnTo>
                  <a:lnTo>
                    <a:pt x="111125" y="22352"/>
                  </a:lnTo>
                  <a:lnTo>
                    <a:pt x="110477" y="22352"/>
                  </a:lnTo>
                  <a:lnTo>
                    <a:pt x="110591" y="21945"/>
                  </a:lnTo>
                  <a:lnTo>
                    <a:pt x="110705" y="21336"/>
                  </a:lnTo>
                  <a:lnTo>
                    <a:pt x="110350" y="19558"/>
                  </a:lnTo>
                  <a:lnTo>
                    <a:pt x="108953" y="27305"/>
                  </a:lnTo>
                  <a:lnTo>
                    <a:pt x="108800" y="26543"/>
                  </a:lnTo>
                  <a:lnTo>
                    <a:pt x="108585" y="25527"/>
                  </a:lnTo>
                  <a:lnTo>
                    <a:pt x="108483" y="25019"/>
                  </a:lnTo>
                  <a:lnTo>
                    <a:pt x="108470" y="24638"/>
                  </a:lnTo>
                  <a:lnTo>
                    <a:pt x="108623" y="22606"/>
                  </a:lnTo>
                  <a:lnTo>
                    <a:pt x="108699" y="21590"/>
                  </a:lnTo>
                  <a:lnTo>
                    <a:pt x="109372" y="23241"/>
                  </a:lnTo>
                  <a:lnTo>
                    <a:pt x="109410" y="21590"/>
                  </a:lnTo>
                  <a:lnTo>
                    <a:pt x="110693" y="15367"/>
                  </a:lnTo>
                  <a:lnTo>
                    <a:pt x="107962" y="22606"/>
                  </a:lnTo>
                  <a:lnTo>
                    <a:pt x="108089" y="20447"/>
                  </a:lnTo>
                  <a:lnTo>
                    <a:pt x="108191" y="18669"/>
                  </a:lnTo>
                  <a:lnTo>
                    <a:pt x="108343" y="18415"/>
                  </a:lnTo>
                  <a:lnTo>
                    <a:pt x="108432" y="15875"/>
                  </a:lnTo>
                  <a:lnTo>
                    <a:pt x="106654" y="20447"/>
                  </a:lnTo>
                  <a:lnTo>
                    <a:pt x="105943" y="19812"/>
                  </a:lnTo>
                  <a:lnTo>
                    <a:pt x="106070" y="19431"/>
                  </a:lnTo>
                  <a:lnTo>
                    <a:pt x="106159" y="18796"/>
                  </a:lnTo>
                  <a:lnTo>
                    <a:pt x="104851" y="22110"/>
                  </a:lnTo>
                  <a:lnTo>
                    <a:pt x="103568" y="22987"/>
                  </a:lnTo>
                  <a:lnTo>
                    <a:pt x="102908" y="23495"/>
                  </a:lnTo>
                  <a:lnTo>
                    <a:pt x="103009" y="22390"/>
                  </a:lnTo>
                  <a:lnTo>
                    <a:pt x="102577" y="23749"/>
                  </a:lnTo>
                  <a:lnTo>
                    <a:pt x="102895" y="23520"/>
                  </a:lnTo>
                  <a:lnTo>
                    <a:pt x="102844" y="24015"/>
                  </a:lnTo>
                  <a:lnTo>
                    <a:pt x="101993" y="24638"/>
                  </a:lnTo>
                  <a:lnTo>
                    <a:pt x="101879" y="22098"/>
                  </a:lnTo>
                  <a:lnTo>
                    <a:pt x="101993" y="20955"/>
                  </a:lnTo>
                  <a:lnTo>
                    <a:pt x="102387" y="18923"/>
                  </a:lnTo>
                  <a:lnTo>
                    <a:pt x="103073" y="18923"/>
                  </a:lnTo>
                  <a:lnTo>
                    <a:pt x="103530" y="15240"/>
                  </a:lnTo>
                  <a:lnTo>
                    <a:pt x="102184" y="18923"/>
                  </a:lnTo>
                  <a:lnTo>
                    <a:pt x="102006" y="18288"/>
                  </a:lnTo>
                  <a:lnTo>
                    <a:pt x="102108" y="17653"/>
                  </a:lnTo>
                  <a:lnTo>
                    <a:pt x="102362" y="16637"/>
                  </a:lnTo>
                  <a:lnTo>
                    <a:pt x="101231" y="16891"/>
                  </a:lnTo>
                  <a:lnTo>
                    <a:pt x="100355" y="20955"/>
                  </a:lnTo>
                  <a:lnTo>
                    <a:pt x="99339" y="20447"/>
                  </a:lnTo>
                  <a:lnTo>
                    <a:pt x="99263" y="21082"/>
                  </a:lnTo>
                  <a:lnTo>
                    <a:pt x="99148" y="21844"/>
                  </a:lnTo>
                  <a:lnTo>
                    <a:pt x="97751" y="25527"/>
                  </a:lnTo>
                  <a:lnTo>
                    <a:pt x="97828" y="25146"/>
                  </a:lnTo>
                  <a:lnTo>
                    <a:pt x="97955" y="24638"/>
                  </a:lnTo>
                  <a:lnTo>
                    <a:pt x="98031" y="24257"/>
                  </a:lnTo>
                  <a:lnTo>
                    <a:pt x="98475" y="22352"/>
                  </a:lnTo>
                  <a:lnTo>
                    <a:pt x="98526" y="22098"/>
                  </a:lnTo>
                  <a:lnTo>
                    <a:pt x="99174" y="19304"/>
                  </a:lnTo>
                  <a:lnTo>
                    <a:pt x="97942" y="22098"/>
                  </a:lnTo>
                  <a:lnTo>
                    <a:pt x="98615" y="18034"/>
                  </a:lnTo>
                  <a:lnTo>
                    <a:pt x="98031" y="18923"/>
                  </a:lnTo>
                  <a:lnTo>
                    <a:pt x="96418" y="21717"/>
                  </a:lnTo>
                  <a:lnTo>
                    <a:pt x="95554" y="22352"/>
                  </a:lnTo>
                  <a:lnTo>
                    <a:pt x="95605" y="22225"/>
                  </a:lnTo>
                  <a:lnTo>
                    <a:pt x="96215" y="20497"/>
                  </a:lnTo>
                  <a:lnTo>
                    <a:pt x="96050" y="20828"/>
                  </a:lnTo>
                  <a:lnTo>
                    <a:pt x="95186" y="22225"/>
                  </a:lnTo>
                  <a:lnTo>
                    <a:pt x="94424" y="21971"/>
                  </a:lnTo>
                  <a:lnTo>
                    <a:pt x="94488" y="21717"/>
                  </a:lnTo>
                  <a:lnTo>
                    <a:pt x="94678" y="20828"/>
                  </a:lnTo>
                  <a:lnTo>
                    <a:pt x="94742" y="20574"/>
                  </a:lnTo>
                  <a:lnTo>
                    <a:pt x="96189" y="14097"/>
                  </a:lnTo>
                  <a:lnTo>
                    <a:pt x="92811" y="19558"/>
                  </a:lnTo>
                  <a:lnTo>
                    <a:pt x="92900" y="18796"/>
                  </a:lnTo>
                  <a:lnTo>
                    <a:pt x="92938" y="18415"/>
                  </a:lnTo>
                  <a:lnTo>
                    <a:pt x="92989" y="17907"/>
                  </a:lnTo>
                  <a:lnTo>
                    <a:pt x="93192" y="16002"/>
                  </a:lnTo>
                  <a:lnTo>
                    <a:pt x="93484" y="13335"/>
                  </a:lnTo>
                  <a:lnTo>
                    <a:pt x="91528" y="16002"/>
                  </a:lnTo>
                  <a:lnTo>
                    <a:pt x="90995" y="11557"/>
                  </a:lnTo>
                  <a:lnTo>
                    <a:pt x="89281" y="11684"/>
                  </a:lnTo>
                  <a:lnTo>
                    <a:pt x="88633" y="17907"/>
                  </a:lnTo>
                  <a:lnTo>
                    <a:pt x="88773" y="11811"/>
                  </a:lnTo>
                  <a:lnTo>
                    <a:pt x="88582" y="12801"/>
                  </a:lnTo>
                  <a:lnTo>
                    <a:pt x="88379" y="11620"/>
                  </a:lnTo>
                  <a:lnTo>
                    <a:pt x="88392" y="13855"/>
                  </a:lnTo>
                  <a:lnTo>
                    <a:pt x="88303" y="14338"/>
                  </a:lnTo>
                  <a:lnTo>
                    <a:pt x="87642" y="18034"/>
                  </a:lnTo>
                  <a:lnTo>
                    <a:pt x="87185" y="18415"/>
                  </a:lnTo>
                  <a:lnTo>
                    <a:pt x="87071" y="18288"/>
                  </a:lnTo>
                  <a:lnTo>
                    <a:pt x="86944" y="16256"/>
                  </a:lnTo>
                  <a:lnTo>
                    <a:pt x="86893" y="15748"/>
                  </a:lnTo>
                  <a:lnTo>
                    <a:pt x="86817" y="14986"/>
                  </a:lnTo>
                  <a:lnTo>
                    <a:pt x="86791" y="12065"/>
                  </a:lnTo>
                  <a:lnTo>
                    <a:pt x="87325" y="12573"/>
                  </a:lnTo>
                  <a:lnTo>
                    <a:pt x="87414" y="12065"/>
                  </a:lnTo>
                  <a:lnTo>
                    <a:pt x="87579" y="11176"/>
                  </a:lnTo>
                  <a:lnTo>
                    <a:pt x="86829" y="10541"/>
                  </a:lnTo>
                  <a:lnTo>
                    <a:pt x="87147" y="9779"/>
                  </a:lnTo>
                  <a:lnTo>
                    <a:pt x="87680" y="8509"/>
                  </a:lnTo>
                  <a:lnTo>
                    <a:pt x="87566" y="6985"/>
                  </a:lnTo>
                  <a:lnTo>
                    <a:pt x="87515" y="6604"/>
                  </a:lnTo>
                  <a:lnTo>
                    <a:pt x="87236" y="8636"/>
                  </a:lnTo>
                  <a:lnTo>
                    <a:pt x="87122" y="9017"/>
                  </a:lnTo>
                  <a:lnTo>
                    <a:pt x="86614" y="9779"/>
                  </a:lnTo>
                  <a:lnTo>
                    <a:pt x="86309" y="8890"/>
                  </a:lnTo>
                  <a:lnTo>
                    <a:pt x="86334" y="12065"/>
                  </a:lnTo>
                  <a:lnTo>
                    <a:pt x="84607" y="14986"/>
                  </a:lnTo>
                  <a:lnTo>
                    <a:pt x="84823" y="13970"/>
                  </a:lnTo>
                  <a:lnTo>
                    <a:pt x="85229" y="12065"/>
                  </a:lnTo>
                  <a:lnTo>
                    <a:pt x="85775" y="9525"/>
                  </a:lnTo>
                  <a:lnTo>
                    <a:pt x="86423" y="6477"/>
                  </a:lnTo>
                  <a:lnTo>
                    <a:pt x="84620" y="9525"/>
                  </a:lnTo>
                  <a:lnTo>
                    <a:pt x="84975" y="8636"/>
                  </a:lnTo>
                  <a:lnTo>
                    <a:pt x="85369" y="7620"/>
                  </a:lnTo>
                  <a:lnTo>
                    <a:pt x="84556" y="8636"/>
                  </a:lnTo>
                  <a:lnTo>
                    <a:pt x="83185" y="7112"/>
                  </a:lnTo>
                  <a:lnTo>
                    <a:pt x="81648" y="12065"/>
                  </a:lnTo>
                  <a:lnTo>
                    <a:pt x="81762" y="10414"/>
                  </a:lnTo>
                  <a:lnTo>
                    <a:pt x="81851" y="9652"/>
                  </a:lnTo>
                  <a:lnTo>
                    <a:pt x="82194" y="9144"/>
                  </a:lnTo>
                  <a:lnTo>
                    <a:pt x="80911" y="8128"/>
                  </a:lnTo>
                  <a:lnTo>
                    <a:pt x="78028" y="13970"/>
                  </a:lnTo>
                  <a:lnTo>
                    <a:pt x="77927" y="13335"/>
                  </a:lnTo>
                  <a:lnTo>
                    <a:pt x="77698" y="11938"/>
                  </a:lnTo>
                  <a:lnTo>
                    <a:pt x="77571" y="11176"/>
                  </a:lnTo>
                  <a:lnTo>
                    <a:pt x="77685" y="9906"/>
                  </a:lnTo>
                  <a:lnTo>
                    <a:pt x="77889" y="9144"/>
                  </a:lnTo>
                  <a:lnTo>
                    <a:pt x="77533" y="9525"/>
                  </a:lnTo>
                  <a:lnTo>
                    <a:pt x="76898" y="11938"/>
                  </a:lnTo>
                  <a:lnTo>
                    <a:pt x="76873" y="11303"/>
                  </a:lnTo>
                  <a:lnTo>
                    <a:pt x="76987" y="9779"/>
                  </a:lnTo>
                  <a:lnTo>
                    <a:pt x="77190" y="9017"/>
                  </a:lnTo>
                  <a:lnTo>
                    <a:pt x="77127" y="8763"/>
                  </a:lnTo>
                  <a:lnTo>
                    <a:pt x="75920" y="11303"/>
                  </a:lnTo>
                  <a:lnTo>
                    <a:pt x="75806" y="10668"/>
                  </a:lnTo>
                  <a:lnTo>
                    <a:pt x="75920" y="9779"/>
                  </a:lnTo>
                  <a:lnTo>
                    <a:pt x="76301" y="8763"/>
                  </a:lnTo>
                  <a:lnTo>
                    <a:pt x="76174" y="8255"/>
                  </a:lnTo>
                  <a:lnTo>
                    <a:pt x="75323" y="6350"/>
                  </a:lnTo>
                  <a:lnTo>
                    <a:pt x="73469" y="12446"/>
                  </a:lnTo>
                  <a:lnTo>
                    <a:pt x="72110" y="13335"/>
                  </a:lnTo>
                  <a:lnTo>
                    <a:pt x="72377" y="11811"/>
                  </a:lnTo>
                  <a:lnTo>
                    <a:pt x="72605" y="10541"/>
                  </a:lnTo>
                  <a:lnTo>
                    <a:pt x="72821" y="9271"/>
                  </a:lnTo>
                  <a:lnTo>
                    <a:pt x="72707" y="8382"/>
                  </a:lnTo>
                  <a:lnTo>
                    <a:pt x="71767" y="6553"/>
                  </a:lnTo>
                  <a:lnTo>
                    <a:pt x="71793" y="5715"/>
                  </a:lnTo>
                  <a:lnTo>
                    <a:pt x="70243" y="4826"/>
                  </a:lnTo>
                  <a:lnTo>
                    <a:pt x="68376" y="9017"/>
                  </a:lnTo>
                  <a:lnTo>
                    <a:pt x="66573" y="10541"/>
                  </a:lnTo>
                  <a:lnTo>
                    <a:pt x="66535" y="8890"/>
                  </a:lnTo>
                  <a:lnTo>
                    <a:pt x="66522" y="7874"/>
                  </a:lnTo>
                  <a:lnTo>
                    <a:pt x="66471" y="5461"/>
                  </a:lnTo>
                  <a:lnTo>
                    <a:pt x="63754" y="7874"/>
                  </a:lnTo>
                  <a:lnTo>
                    <a:pt x="62712" y="4953"/>
                  </a:lnTo>
                  <a:lnTo>
                    <a:pt x="62738" y="5969"/>
                  </a:lnTo>
                  <a:lnTo>
                    <a:pt x="62128" y="8255"/>
                  </a:lnTo>
                  <a:lnTo>
                    <a:pt x="62014" y="8509"/>
                  </a:lnTo>
                  <a:lnTo>
                    <a:pt x="61772" y="8890"/>
                  </a:lnTo>
                  <a:lnTo>
                    <a:pt x="61556" y="7874"/>
                  </a:lnTo>
                  <a:lnTo>
                    <a:pt x="60286" y="11811"/>
                  </a:lnTo>
                  <a:lnTo>
                    <a:pt x="60299" y="11684"/>
                  </a:lnTo>
                  <a:lnTo>
                    <a:pt x="60350" y="11430"/>
                  </a:lnTo>
                  <a:lnTo>
                    <a:pt x="60439" y="10922"/>
                  </a:lnTo>
                  <a:lnTo>
                    <a:pt x="60591" y="10033"/>
                  </a:lnTo>
                  <a:lnTo>
                    <a:pt x="60617" y="9906"/>
                  </a:lnTo>
                  <a:lnTo>
                    <a:pt x="61010" y="7620"/>
                  </a:lnTo>
                  <a:lnTo>
                    <a:pt x="61112" y="7747"/>
                  </a:lnTo>
                  <a:lnTo>
                    <a:pt x="61125" y="7620"/>
                  </a:lnTo>
                  <a:lnTo>
                    <a:pt x="61417" y="4572"/>
                  </a:lnTo>
                  <a:lnTo>
                    <a:pt x="61506" y="3683"/>
                  </a:lnTo>
                  <a:lnTo>
                    <a:pt x="60604" y="4572"/>
                  </a:lnTo>
                  <a:lnTo>
                    <a:pt x="60058" y="4445"/>
                  </a:lnTo>
                  <a:lnTo>
                    <a:pt x="59105" y="9906"/>
                  </a:lnTo>
                  <a:lnTo>
                    <a:pt x="58572" y="7620"/>
                  </a:lnTo>
                  <a:lnTo>
                    <a:pt x="58331" y="6604"/>
                  </a:lnTo>
                  <a:lnTo>
                    <a:pt x="56883" y="7112"/>
                  </a:lnTo>
                  <a:lnTo>
                    <a:pt x="55549" y="7620"/>
                  </a:lnTo>
                  <a:lnTo>
                    <a:pt x="55524" y="7493"/>
                  </a:lnTo>
                  <a:lnTo>
                    <a:pt x="55067" y="4953"/>
                  </a:lnTo>
                  <a:lnTo>
                    <a:pt x="54495" y="6223"/>
                  </a:lnTo>
                  <a:lnTo>
                    <a:pt x="54051" y="6223"/>
                  </a:lnTo>
                  <a:lnTo>
                    <a:pt x="53505" y="7493"/>
                  </a:lnTo>
                  <a:lnTo>
                    <a:pt x="53873" y="5207"/>
                  </a:lnTo>
                  <a:lnTo>
                    <a:pt x="53848" y="4445"/>
                  </a:lnTo>
                  <a:lnTo>
                    <a:pt x="53124" y="3683"/>
                  </a:lnTo>
                  <a:lnTo>
                    <a:pt x="52654" y="3175"/>
                  </a:lnTo>
                  <a:lnTo>
                    <a:pt x="51320" y="3683"/>
                  </a:lnTo>
                  <a:lnTo>
                    <a:pt x="51866" y="1651"/>
                  </a:lnTo>
                  <a:lnTo>
                    <a:pt x="51193" y="1397"/>
                  </a:lnTo>
                  <a:lnTo>
                    <a:pt x="49745" y="10033"/>
                  </a:lnTo>
                  <a:lnTo>
                    <a:pt x="49098" y="10033"/>
                  </a:lnTo>
                  <a:lnTo>
                    <a:pt x="49123" y="9779"/>
                  </a:lnTo>
                  <a:lnTo>
                    <a:pt x="49390" y="7112"/>
                  </a:lnTo>
                  <a:lnTo>
                    <a:pt x="49504" y="6096"/>
                  </a:lnTo>
                  <a:lnTo>
                    <a:pt x="49542" y="5715"/>
                  </a:lnTo>
                  <a:lnTo>
                    <a:pt x="48336" y="5588"/>
                  </a:lnTo>
                  <a:lnTo>
                    <a:pt x="48285" y="5334"/>
                  </a:lnTo>
                  <a:lnTo>
                    <a:pt x="47650" y="1524"/>
                  </a:lnTo>
                  <a:lnTo>
                    <a:pt x="45897" y="5334"/>
                  </a:lnTo>
                  <a:lnTo>
                    <a:pt x="46215" y="3429"/>
                  </a:lnTo>
                  <a:lnTo>
                    <a:pt x="46443" y="3302"/>
                  </a:lnTo>
                  <a:lnTo>
                    <a:pt x="45885" y="3048"/>
                  </a:lnTo>
                  <a:lnTo>
                    <a:pt x="45529" y="2159"/>
                  </a:lnTo>
                  <a:lnTo>
                    <a:pt x="44653" y="0"/>
                  </a:lnTo>
                  <a:lnTo>
                    <a:pt x="44386" y="2451"/>
                  </a:lnTo>
                  <a:lnTo>
                    <a:pt x="44005" y="6096"/>
                  </a:lnTo>
                  <a:lnTo>
                    <a:pt x="44386" y="2451"/>
                  </a:lnTo>
                  <a:lnTo>
                    <a:pt x="41948" y="7112"/>
                  </a:lnTo>
                  <a:lnTo>
                    <a:pt x="42443" y="4318"/>
                  </a:lnTo>
                  <a:lnTo>
                    <a:pt x="41465" y="7620"/>
                  </a:lnTo>
                  <a:lnTo>
                    <a:pt x="41351" y="8128"/>
                  </a:lnTo>
                  <a:lnTo>
                    <a:pt x="41236" y="8890"/>
                  </a:lnTo>
                  <a:lnTo>
                    <a:pt x="40335" y="9779"/>
                  </a:lnTo>
                  <a:lnTo>
                    <a:pt x="40449" y="7747"/>
                  </a:lnTo>
                  <a:lnTo>
                    <a:pt x="40360" y="7239"/>
                  </a:lnTo>
                  <a:lnTo>
                    <a:pt x="40233" y="6731"/>
                  </a:lnTo>
                  <a:lnTo>
                    <a:pt x="39789" y="10922"/>
                  </a:lnTo>
                  <a:lnTo>
                    <a:pt x="39344" y="9525"/>
                  </a:lnTo>
                  <a:lnTo>
                    <a:pt x="39446" y="8636"/>
                  </a:lnTo>
                  <a:lnTo>
                    <a:pt x="39776" y="7493"/>
                  </a:lnTo>
                  <a:lnTo>
                    <a:pt x="39192" y="7239"/>
                  </a:lnTo>
                  <a:lnTo>
                    <a:pt x="39154" y="7620"/>
                  </a:lnTo>
                  <a:lnTo>
                    <a:pt x="39039" y="8382"/>
                  </a:lnTo>
                  <a:lnTo>
                    <a:pt x="38481" y="10287"/>
                  </a:lnTo>
                  <a:lnTo>
                    <a:pt x="37934" y="11430"/>
                  </a:lnTo>
                  <a:lnTo>
                    <a:pt x="37807" y="10922"/>
                  </a:lnTo>
                  <a:lnTo>
                    <a:pt x="37680" y="10414"/>
                  </a:lnTo>
                  <a:lnTo>
                    <a:pt x="37477" y="9652"/>
                  </a:lnTo>
                  <a:lnTo>
                    <a:pt x="37592" y="7366"/>
                  </a:lnTo>
                  <a:lnTo>
                    <a:pt x="37655" y="6731"/>
                  </a:lnTo>
                  <a:lnTo>
                    <a:pt x="37338" y="8509"/>
                  </a:lnTo>
                  <a:lnTo>
                    <a:pt x="36741" y="10414"/>
                  </a:lnTo>
                  <a:lnTo>
                    <a:pt x="36525" y="9779"/>
                  </a:lnTo>
                  <a:lnTo>
                    <a:pt x="36652" y="8382"/>
                  </a:lnTo>
                  <a:lnTo>
                    <a:pt x="36830" y="7874"/>
                  </a:lnTo>
                  <a:lnTo>
                    <a:pt x="36741" y="7366"/>
                  </a:lnTo>
                  <a:lnTo>
                    <a:pt x="36550" y="6858"/>
                  </a:lnTo>
                  <a:lnTo>
                    <a:pt x="36156" y="5791"/>
                  </a:lnTo>
                  <a:lnTo>
                    <a:pt x="36055" y="6565"/>
                  </a:lnTo>
                  <a:lnTo>
                    <a:pt x="36080" y="5588"/>
                  </a:lnTo>
                  <a:lnTo>
                    <a:pt x="36156" y="5791"/>
                  </a:lnTo>
                  <a:lnTo>
                    <a:pt x="36182" y="5588"/>
                  </a:lnTo>
                  <a:lnTo>
                    <a:pt x="36360" y="4191"/>
                  </a:lnTo>
                  <a:lnTo>
                    <a:pt x="35864" y="3784"/>
                  </a:lnTo>
                  <a:lnTo>
                    <a:pt x="35864" y="6553"/>
                  </a:lnTo>
                  <a:lnTo>
                    <a:pt x="34886" y="10922"/>
                  </a:lnTo>
                  <a:lnTo>
                    <a:pt x="34632" y="8763"/>
                  </a:lnTo>
                  <a:lnTo>
                    <a:pt x="34645" y="6223"/>
                  </a:lnTo>
                  <a:lnTo>
                    <a:pt x="35471" y="6477"/>
                  </a:lnTo>
                  <a:lnTo>
                    <a:pt x="35864" y="6553"/>
                  </a:lnTo>
                  <a:lnTo>
                    <a:pt x="35864" y="3784"/>
                  </a:lnTo>
                  <a:lnTo>
                    <a:pt x="36753" y="0"/>
                  </a:lnTo>
                  <a:lnTo>
                    <a:pt x="34480" y="6223"/>
                  </a:lnTo>
                  <a:lnTo>
                    <a:pt x="34328" y="5842"/>
                  </a:lnTo>
                  <a:lnTo>
                    <a:pt x="34086" y="5207"/>
                  </a:lnTo>
                  <a:lnTo>
                    <a:pt x="33997" y="4699"/>
                  </a:lnTo>
                  <a:lnTo>
                    <a:pt x="34010" y="4064"/>
                  </a:lnTo>
                  <a:lnTo>
                    <a:pt x="33997" y="3429"/>
                  </a:lnTo>
                  <a:lnTo>
                    <a:pt x="33655" y="4064"/>
                  </a:lnTo>
                  <a:lnTo>
                    <a:pt x="33578" y="3810"/>
                  </a:lnTo>
                  <a:lnTo>
                    <a:pt x="33413" y="3302"/>
                  </a:lnTo>
                  <a:lnTo>
                    <a:pt x="33286" y="3225"/>
                  </a:lnTo>
                  <a:lnTo>
                    <a:pt x="33286" y="22987"/>
                  </a:lnTo>
                  <a:lnTo>
                    <a:pt x="33134" y="22860"/>
                  </a:lnTo>
                  <a:lnTo>
                    <a:pt x="32702" y="22860"/>
                  </a:lnTo>
                  <a:lnTo>
                    <a:pt x="32829" y="21628"/>
                  </a:lnTo>
                  <a:lnTo>
                    <a:pt x="32880" y="21336"/>
                  </a:lnTo>
                  <a:lnTo>
                    <a:pt x="32969" y="20828"/>
                  </a:lnTo>
                  <a:lnTo>
                    <a:pt x="33108" y="20828"/>
                  </a:lnTo>
                  <a:lnTo>
                    <a:pt x="32994" y="21590"/>
                  </a:lnTo>
                  <a:lnTo>
                    <a:pt x="33197" y="22098"/>
                  </a:lnTo>
                  <a:lnTo>
                    <a:pt x="33286" y="22987"/>
                  </a:lnTo>
                  <a:lnTo>
                    <a:pt x="33286" y="3225"/>
                  </a:lnTo>
                  <a:lnTo>
                    <a:pt x="33324" y="2032"/>
                  </a:lnTo>
                  <a:lnTo>
                    <a:pt x="33337" y="1905"/>
                  </a:lnTo>
                  <a:lnTo>
                    <a:pt x="33413" y="1016"/>
                  </a:lnTo>
                  <a:lnTo>
                    <a:pt x="33147" y="1308"/>
                  </a:lnTo>
                  <a:lnTo>
                    <a:pt x="33147" y="2032"/>
                  </a:lnTo>
                  <a:lnTo>
                    <a:pt x="33108" y="3175"/>
                  </a:lnTo>
                  <a:lnTo>
                    <a:pt x="32867" y="3302"/>
                  </a:lnTo>
                  <a:lnTo>
                    <a:pt x="32677" y="3556"/>
                  </a:lnTo>
                  <a:lnTo>
                    <a:pt x="32893" y="2413"/>
                  </a:lnTo>
                  <a:lnTo>
                    <a:pt x="33147" y="2032"/>
                  </a:lnTo>
                  <a:lnTo>
                    <a:pt x="33147" y="1308"/>
                  </a:lnTo>
                  <a:lnTo>
                    <a:pt x="32600" y="1905"/>
                  </a:lnTo>
                  <a:lnTo>
                    <a:pt x="32270" y="1778"/>
                  </a:lnTo>
                  <a:lnTo>
                    <a:pt x="31940" y="4699"/>
                  </a:lnTo>
                  <a:lnTo>
                    <a:pt x="31559" y="4191"/>
                  </a:lnTo>
                  <a:lnTo>
                    <a:pt x="31661" y="6337"/>
                  </a:lnTo>
                  <a:lnTo>
                    <a:pt x="31788" y="6223"/>
                  </a:lnTo>
                  <a:lnTo>
                    <a:pt x="31940" y="6223"/>
                  </a:lnTo>
                  <a:lnTo>
                    <a:pt x="31953" y="6997"/>
                  </a:lnTo>
                  <a:lnTo>
                    <a:pt x="32131" y="6096"/>
                  </a:lnTo>
                  <a:lnTo>
                    <a:pt x="32994" y="6096"/>
                  </a:lnTo>
                  <a:lnTo>
                    <a:pt x="32118" y="8763"/>
                  </a:lnTo>
                  <a:lnTo>
                    <a:pt x="31953" y="7112"/>
                  </a:lnTo>
                  <a:lnTo>
                    <a:pt x="31902" y="7340"/>
                  </a:lnTo>
                  <a:lnTo>
                    <a:pt x="31902" y="22860"/>
                  </a:lnTo>
                  <a:lnTo>
                    <a:pt x="31902" y="22987"/>
                  </a:lnTo>
                  <a:lnTo>
                    <a:pt x="31534" y="23114"/>
                  </a:lnTo>
                  <a:lnTo>
                    <a:pt x="31902" y="22860"/>
                  </a:lnTo>
                  <a:lnTo>
                    <a:pt x="31902" y="7340"/>
                  </a:lnTo>
                  <a:lnTo>
                    <a:pt x="30911" y="11684"/>
                  </a:lnTo>
                  <a:lnTo>
                    <a:pt x="30911" y="11049"/>
                  </a:lnTo>
                  <a:lnTo>
                    <a:pt x="30924" y="10668"/>
                  </a:lnTo>
                  <a:lnTo>
                    <a:pt x="30924" y="9652"/>
                  </a:lnTo>
                  <a:lnTo>
                    <a:pt x="30810" y="7112"/>
                  </a:lnTo>
                  <a:lnTo>
                    <a:pt x="30403" y="5461"/>
                  </a:lnTo>
                  <a:lnTo>
                    <a:pt x="30403" y="4318"/>
                  </a:lnTo>
                  <a:lnTo>
                    <a:pt x="30518" y="2794"/>
                  </a:lnTo>
                  <a:lnTo>
                    <a:pt x="29298" y="4318"/>
                  </a:lnTo>
                  <a:lnTo>
                    <a:pt x="27978" y="3556"/>
                  </a:lnTo>
                  <a:lnTo>
                    <a:pt x="26695" y="8890"/>
                  </a:lnTo>
                  <a:lnTo>
                    <a:pt x="26327" y="9652"/>
                  </a:lnTo>
                  <a:lnTo>
                    <a:pt x="26352" y="9398"/>
                  </a:lnTo>
                  <a:lnTo>
                    <a:pt x="26466" y="8255"/>
                  </a:lnTo>
                  <a:lnTo>
                    <a:pt x="26555" y="6604"/>
                  </a:lnTo>
                  <a:lnTo>
                    <a:pt x="26670" y="6223"/>
                  </a:lnTo>
                  <a:lnTo>
                    <a:pt x="26771" y="5969"/>
                  </a:lnTo>
                  <a:lnTo>
                    <a:pt x="26962" y="6096"/>
                  </a:lnTo>
                  <a:lnTo>
                    <a:pt x="26987" y="5969"/>
                  </a:lnTo>
                  <a:lnTo>
                    <a:pt x="27139" y="5207"/>
                  </a:lnTo>
                  <a:lnTo>
                    <a:pt x="26403" y="6604"/>
                  </a:lnTo>
                  <a:lnTo>
                    <a:pt x="25755" y="5969"/>
                  </a:lnTo>
                  <a:lnTo>
                    <a:pt x="25361" y="5588"/>
                  </a:lnTo>
                  <a:lnTo>
                    <a:pt x="25285" y="6121"/>
                  </a:lnTo>
                  <a:lnTo>
                    <a:pt x="25234" y="6426"/>
                  </a:lnTo>
                  <a:lnTo>
                    <a:pt x="24790" y="9398"/>
                  </a:lnTo>
                  <a:lnTo>
                    <a:pt x="24676" y="9017"/>
                  </a:lnTo>
                  <a:lnTo>
                    <a:pt x="24333" y="7874"/>
                  </a:lnTo>
                  <a:lnTo>
                    <a:pt x="24371" y="7493"/>
                  </a:lnTo>
                  <a:lnTo>
                    <a:pt x="25196" y="6477"/>
                  </a:lnTo>
                  <a:lnTo>
                    <a:pt x="25285" y="6121"/>
                  </a:lnTo>
                  <a:lnTo>
                    <a:pt x="24523" y="6477"/>
                  </a:lnTo>
                  <a:lnTo>
                    <a:pt x="24777" y="5461"/>
                  </a:lnTo>
                  <a:lnTo>
                    <a:pt x="24688" y="5207"/>
                  </a:lnTo>
                  <a:lnTo>
                    <a:pt x="23571" y="3937"/>
                  </a:lnTo>
                  <a:lnTo>
                    <a:pt x="20434" y="9017"/>
                  </a:lnTo>
                  <a:lnTo>
                    <a:pt x="19913" y="8001"/>
                  </a:lnTo>
                  <a:lnTo>
                    <a:pt x="19177" y="6604"/>
                  </a:lnTo>
                  <a:lnTo>
                    <a:pt x="19304" y="8001"/>
                  </a:lnTo>
                  <a:lnTo>
                    <a:pt x="17183" y="4318"/>
                  </a:lnTo>
                  <a:lnTo>
                    <a:pt x="13868" y="10668"/>
                  </a:lnTo>
                  <a:lnTo>
                    <a:pt x="13017" y="8128"/>
                  </a:lnTo>
                  <a:lnTo>
                    <a:pt x="11950" y="4953"/>
                  </a:lnTo>
                  <a:lnTo>
                    <a:pt x="11353" y="3810"/>
                  </a:lnTo>
                  <a:lnTo>
                    <a:pt x="11049" y="6223"/>
                  </a:lnTo>
                  <a:lnTo>
                    <a:pt x="10426" y="8128"/>
                  </a:lnTo>
                  <a:lnTo>
                    <a:pt x="10591" y="4953"/>
                  </a:lnTo>
                  <a:lnTo>
                    <a:pt x="9563" y="8382"/>
                  </a:lnTo>
                  <a:lnTo>
                    <a:pt x="8242" y="11049"/>
                  </a:lnTo>
                  <a:lnTo>
                    <a:pt x="8280" y="8763"/>
                  </a:lnTo>
                  <a:lnTo>
                    <a:pt x="8305" y="7620"/>
                  </a:lnTo>
                  <a:lnTo>
                    <a:pt x="8445" y="635"/>
                  </a:lnTo>
                  <a:lnTo>
                    <a:pt x="6769" y="5207"/>
                  </a:lnTo>
                  <a:lnTo>
                    <a:pt x="6642" y="7620"/>
                  </a:lnTo>
                  <a:lnTo>
                    <a:pt x="6197" y="7239"/>
                  </a:lnTo>
                  <a:lnTo>
                    <a:pt x="5041" y="8763"/>
                  </a:lnTo>
                  <a:lnTo>
                    <a:pt x="5067" y="8509"/>
                  </a:lnTo>
                  <a:lnTo>
                    <a:pt x="5346" y="6350"/>
                  </a:lnTo>
                  <a:lnTo>
                    <a:pt x="5232" y="6858"/>
                  </a:lnTo>
                  <a:lnTo>
                    <a:pt x="4991" y="8509"/>
                  </a:lnTo>
                  <a:lnTo>
                    <a:pt x="5041" y="5715"/>
                  </a:lnTo>
                  <a:lnTo>
                    <a:pt x="3632" y="8509"/>
                  </a:lnTo>
                  <a:lnTo>
                    <a:pt x="2921" y="7366"/>
                  </a:lnTo>
                  <a:lnTo>
                    <a:pt x="3035" y="6553"/>
                  </a:lnTo>
                  <a:lnTo>
                    <a:pt x="4330" y="1905"/>
                  </a:lnTo>
                  <a:lnTo>
                    <a:pt x="3048" y="1524"/>
                  </a:lnTo>
                  <a:lnTo>
                    <a:pt x="2527" y="2032"/>
                  </a:lnTo>
                  <a:lnTo>
                    <a:pt x="1460" y="5461"/>
                  </a:lnTo>
                  <a:lnTo>
                    <a:pt x="1346" y="7239"/>
                  </a:lnTo>
                  <a:lnTo>
                    <a:pt x="1536" y="7366"/>
                  </a:lnTo>
                  <a:lnTo>
                    <a:pt x="1638" y="10033"/>
                  </a:lnTo>
                  <a:lnTo>
                    <a:pt x="1130" y="10795"/>
                  </a:lnTo>
                  <a:lnTo>
                    <a:pt x="660" y="15367"/>
                  </a:lnTo>
                  <a:lnTo>
                    <a:pt x="101" y="19177"/>
                  </a:lnTo>
                  <a:lnTo>
                    <a:pt x="0" y="21031"/>
                  </a:lnTo>
                  <a:lnTo>
                    <a:pt x="673" y="24130"/>
                  </a:lnTo>
                  <a:lnTo>
                    <a:pt x="1663" y="21209"/>
                  </a:lnTo>
                  <a:lnTo>
                    <a:pt x="1701" y="23622"/>
                  </a:lnTo>
                  <a:lnTo>
                    <a:pt x="1066" y="23622"/>
                  </a:lnTo>
                  <a:lnTo>
                    <a:pt x="1231" y="25908"/>
                  </a:lnTo>
                  <a:lnTo>
                    <a:pt x="1574" y="24257"/>
                  </a:lnTo>
                  <a:lnTo>
                    <a:pt x="1739" y="23622"/>
                  </a:lnTo>
                  <a:lnTo>
                    <a:pt x="1993" y="22733"/>
                  </a:lnTo>
                  <a:lnTo>
                    <a:pt x="2070" y="25273"/>
                  </a:lnTo>
                  <a:lnTo>
                    <a:pt x="2705" y="22733"/>
                  </a:lnTo>
                  <a:lnTo>
                    <a:pt x="2959" y="21717"/>
                  </a:lnTo>
                  <a:lnTo>
                    <a:pt x="2997" y="21209"/>
                  </a:lnTo>
                  <a:lnTo>
                    <a:pt x="3098" y="21031"/>
                  </a:lnTo>
                  <a:lnTo>
                    <a:pt x="3213" y="20701"/>
                  </a:lnTo>
                  <a:lnTo>
                    <a:pt x="3683" y="19939"/>
                  </a:lnTo>
                  <a:lnTo>
                    <a:pt x="3810" y="22352"/>
                  </a:lnTo>
                  <a:lnTo>
                    <a:pt x="3581" y="23876"/>
                  </a:lnTo>
                  <a:lnTo>
                    <a:pt x="4178" y="22098"/>
                  </a:lnTo>
                  <a:lnTo>
                    <a:pt x="4089" y="23495"/>
                  </a:lnTo>
                  <a:lnTo>
                    <a:pt x="3975" y="24015"/>
                  </a:lnTo>
                  <a:lnTo>
                    <a:pt x="4254" y="23241"/>
                  </a:lnTo>
                  <a:lnTo>
                    <a:pt x="4787" y="24130"/>
                  </a:lnTo>
                  <a:lnTo>
                    <a:pt x="4927" y="23241"/>
                  </a:lnTo>
                  <a:lnTo>
                    <a:pt x="5118" y="22098"/>
                  </a:lnTo>
                  <a:lnTo>
                    <a:pt x="5207" y="21590"/>
                  </a:lnTo>
                  <a:lnTo>
                    <a:pt x="5334" y="24257"/>
                  </a:lnTo>
                  <a:lnTo>
                    <a:pt x="6299" y="21590"/>
                  </a:lnTo>
                  <a:lnTo>
                    <a:pt x="6527" y="20955"/>
                  </a:lnTo>
                  <a:lnTo>
                    <a:pt x="6057" y="25527"/>
                  </a:lnTo>
                  <a:lnTo>
                    <a:pt x="6299" y="24460"/>
                  </a:lnTo>
                  <a:lnTo>
                    <a:pt x="7061" y="21971"/>
                  </a:lnTo>
                  <a:lnTo>
                    <a:pt x="7416" y="21844"/>
                  </a:lnTo>
                  <a:lnTo>
                    <a:pt x="6286" y="27305"/>
                  </a:lnTo>
                  <a:lnTo>
                    <a:pt x="8674" y="22225"/>
                  </a:lnTo>
                  <a:lnTo>
                    <a:pt x="7937" y="28194"/>
                  </a:lnTo>
                  <a:lnTo>
                    <a:pt x="8877" y="23241"/>
                  </a:lnTo>
                  <a:lnTo>
                    <a:pt x="9817" y="26162"/>
                  </a:lnTo>
                  <a:lnTo>
                    <a:pt x="10896" y="23495"/>
                  </a:lnTo>
                  <a:lnTo>
                    <a:pt x="10731" y="24511"/>
                  </a:lnTo>
                  <a:lnTo>
                    <a:pt x="11010" y="24765"/>
                  </a:lnTo>
                  <a:lnTo>
                    <a:pt x="11112" y="26797"/>
                  </a:lnTo>
                  <a:lnTo>
                    <a:pt x="11214" y="27305"/>
                  </a:lnTo>
                  <a:lnTo>
                    <a:pt x="11633" y="23495"/>
                  </a:lnTo>
                  <a:lnTo>
                    <a:pt x="11671" y="23241"/>
                  </a:lnTo>
                  <a:lnTo>
                    <a:pt x="12484" y="22352"/>
                  </a:lnTo>
                  <a:lnTo>
                    <a:pt x="12509" y="22225"/>
                  </a:lnTo>
                  <a:lnTo>
                    <a:pt x="12611" y="21844"/>
                  </a:lnTo>
                  <a:lnTo>
                    <a:pt x="12827" y="20955"/>
                  </a:lnTo>
                  <a:lnTo>
                    <a:pt x="13081" y="19939"/>
                  </a:lnTo>
                  <a:lnTo>
                    <a:pt x="13106" y="19812"/>
                  </a:lnTo>
                  <a:lnTo>
                    <a:pt x="13284" y="23876"/>
                  </a:lnTo>
                  <a:lnTo>
                    <a:pt x="12293" y="24638"/>
                  </a:lnTo>
                  <a:lnTo>
                    <a:pt x="12090" y="28448"/>
                  </a:lnTo>
                  <a:lnTo>
                    <a:pt x="12395" y="25146"/>
                  </a:lnTo>
                  <a:lnTo>
                    <a:pt x="13398" y="25273"/>
                  </a:lnTo>
                  <a:lnTo>
                    <a:pt x="13411" y="25146"/>
                  </a:lnTo>
                  <a:lnTo>
                    <a:pt x="13474" y="22479"/>
                  </a:lnTo>
                  <a:lnTo>
                    <a:pt x="13665" y="24892"/>
                  </a:lnTo>
                  <a:lnTo>
                    <a:pt x="13741" y="23622"/>
                  </a:lnTo>
                  <a:lnTo>
                    <a:pt x="13614" y="27051"/>
                  </a:lnTo>
                  <a:lnTo>
                    <a:pt x="14020" y="23622"/>
                  </a:lnTo>
                  <a:lnTo>
                    <a:pt x="14160" y="22479"/>
                  </a:lnTo>
                  <a:lnTo>
                    <a:pt x="14224" y="21971"/>
                  </a:lnTo>
                  <a:lnTo>
                    <a:pt x="14097" y="26289"/>
                  </a:lnTo>
                  <a:lnTo>
                    <a:pt x="14782" y="23114"/>
                  </a:lnTo>
                  <a:lnTo>
                    <a:pt x="14947" y="24257"/>
                  </a:lnTo>
                  <a:lnTo>
                    <a:pt x="15062" y="26035"/>
                  </a:lnTo>
                  <a:lnTo>
                    <a:pt x="14439" y="27940"/>
                  </a:lnTo>
                  <a:lnTo>
                    <a:pt x="15290" y="26543"/>
                  </a:lnTo>
                  <a:lnTo>
                    <a:pt x="15367" y="27292"/>
                  </a:lnTo>
                  <a:lnTo>
                    <a:pt x="15379" y="26543"/>
                  </a:lnTo>
                  <a:lnTo>
                    <a:pt x="15506" y="25400"/>
                  </a:lnTo>
                  <a:lnTo>
                    <a:pt x="15748" y="23876"/>
                  </a:lnTo>
                  <a:lnTo>
                    <a:pt x="16459" y="23114"/>
                  </a:lnTo>
                  <a:lnTo>
                    <a:pt x="16700" y="22860"/>
                  </a:lnTo>
                  <a:lnTo>
                    <a:pt x="16040" y="25908"/>
                  </a:lnTo>
                  <a:lnTo>
                    <a:pt x="15913" y="28829"/>
                  </a:lnTo>
                  <a:lnTo>
                    <a:pt x="16459" y="27940"/>
                  </a:lnTo>
                  <a:lnTo>
                    <a:pt x="16573" y="27660"/>
                  </a:lnTo>
                  <a:lnTo>
                    <a:pt x="17322" y="24384"/>
                  </a:lnTo>
                  <a:lnTo>
                    <a:pt x="17538" y="24460"/>
                  </a:lnTo>
                  <a:lnTo>
                    <a:pt x="17640" y="25654"/>
                  </a:lnTo>
                  <a:lnTo>
                    <a:pt x="17526" y="26162"/>
                  </a:lnTo>
                  <a:lnTo>
                    <a:pt x="18046" y="24384"/>
                  </a:lnTo>
                  <a:lnTo>
                    <a:pt x="18402" y="23114"/>
                  </a:lnTo>
                  <a:lnTo>
                    <a:pt x="19164" y="26162"/>
                  </a:lnTo>
                  <a:lnTo>
                    <a:pt x="20040" y="23114"/>
                  </a:lnTo>
                  <a:lnTo>
                    <a:pt x="20116" y="22860"/>
                  </a:lnTo>
                  <a:lnTo>
                    <a:pt x="20231" y="22479"/>
                  </a:lnTo>
                  <a:lnTo>
                    <a:pt x="20205" y="23368"/>
                  </a:lnTo>
                  <a:lnTo>
                    <a:pt x="20256" y="22479"/>
                  </a:lnTo>
                  <a:lnTo>
                    <a:pt x="20281" y="21971"/>
                  </a:lnTo>
                  <a:lnTo>
                    <a:pt x="20485" y="19812"/>
                  </a:lnTo>
                  <a:lnTo>
                    <a:pt x="20688" y="18161"/>
                  </a:lnTo>
                  <a:lnTo>
                    <a:pt x="21005" y="18034"/>
                  </a:lnTo>
                  <a:lnTo>
                    <a:pt x="21551" y="15748"/>
                  </a:lnTo>
                  <a:lnTo>
                    <a:pt x="21386" y="18288"/>
                  </a:lnTo>
                  <a:lnTo>
                    <a:pt x="21209" y="18161"/>
                  </a:lnTo>
                  <a:lnTo>
                    <a:pt x="21005" y="19431"/>
                  </a:lnTo>
                  <a:lnTo>
                    <a:pt x="20891" y="19939"/>
                  </a:lnTo>
                  <a:lnTo>
                    <a:pt x="21336" y="18923"/>
                  </a:lnTo>
                  <a:lnTo>
                    <a:pt x="21272" y="21628"/>
                  </a:lnTo>
                  <a:lnTo>
                    <a:pt x="21374" y="21336"/>
                  </a:lnTo>
                  <a:lnTo>
                    <a:pt x="21412" y="20828"/>
                  </a:lnTo>
                  <a:lnTo>
                    <a:pt x="21488" y="21031"/>
                  </a:lnTo>
                  <a:lnTo>
                    <a:pt x="21564" y="20828"/>
                  </a:lnTo>
                  <a:lnTo>
                    <a:pt x="22263" y="18923"/>
                  </a:lnTo>
                  <a:lnTo>
                    <a:pt x="22313" y="18796"/>
                  </a:lnTo>
                  <a:lnTo>
                    <a:pt x="22529" y="19392"/>
                  </a:lnTo>
                  <a:lnTo>
                    <a:pt x="22644" y="20320"/>
                  </a:lnTo>
                  <a:lnTo>
                    <a:pt x="22402" y="23368"/>
                  </a:lnTo>
                  <a:lnTo>
                    <a:pt x="21488" y="21031"/>
                  </a:lnTo>
                  <a:lnTo>
                    <a:pt x="21488" y="21590"/>
                  </a:lnTo>
                  <a:lnTo>
                    <a:pt x="21717" y="24130"/>
                  </a:lnTo>
                  <a:lnTo>
                    <a:pt x="21107" y="22733"/>
                  </a:lnTo>
                  <a:lnTo>
                    <a:pt x="21069" y="28321"/>
                  </a:lnTo>
                  <a:lnTo>
                    <a:pt x="20701" y="22415"/>
                  </a:lnTo>
                  <a:lnTo>
                    <a:pt x="20662" y="28448"/>
                  </a:lnTo>
                  <a:lnTo>
                    <a:pt x="21437" y="29337"/>
                  </a:lnTo>
                  <a:lnTo>
                    <a:pt x="21590" y="28321"/>
                  </a:lnTo>
                  <a:lnTo>
                    <a:pt x="21869" y="26543"/>
                  </a:lnTo>
                  <a:lnTo>
                    <a:pt x="22745" y="27686"/>
                  </a:lnTo>
                  <a:lnTo>
                    <a:pt x="23012" y="26543"/>
                  </a:lnTo>
                  <a:lnTo>
                    <a:pt x="23139" y="26035"/>
                  </a:lnTo>
                  <a:lnTo>
                    <a:pt x="23025" y="24892"/>
                  </a:lnTo>
                  <a:lnTo>
                    <a:pt x="23152" y="24130"/>
                  </a:lnTo>
                  <a:lnTo>
                    <a:pt x="23329" y="23368"/>
                  </a:lnTo>
                  <a:lnTo>
                    <a:pt x="23444" y="22860"/>
                  </a:lnTo>
                  <a:lnTo>
                    <a:pt x="25273" y="19558"/>
                  </a:lnTo>
                  <a:lnTo>
                    <a:pt x="23520" y="31877"/>
                  </a:lnTo>
                  <a:lnTo>
                    <a:pt x="25120" y="27305"/>
                  </a:lnTo>
                  <a:lnTo>
                    <a:pt x="25590" y="25273"/>
                  </a:lnTo>
                  <a:lnTo>
                    <a:pt x="25704" y="24638"/>
                  </a:lnTo>
                  <a:lnTo>
                    <a:pt x="26276" y="20574"/>
                  </a:lnTo>
                  <a:lnTo>
                    <a:pt x="26606" y="22225"/>
                  </a:lnTo>
                  <a:lnTo>
                    <a:pt x="26733" y="23114"/>
                  </a:lnTo>
                  <a:lnTo>
                    <a:pt x="26022" y="26924"/>
                  </a:lnTo>
                  <a:lnTo>
                    <a:pt x="26936" y="27432"/>
                  </a:lnTo>
                  <a:lnTo>
                    <a:pt x="27038" y="25298"/>
                  </a:lnTo>
                  <a:lnTo>
                    <a:pt x="27254" y="21336"/>
                  </a:lnTo>
                  <a:lnTo>
                    <a:pt x="27851" y="23774"/>
                  </a:lnTo>
                  <a:lnTo>
                    <a:pt x="27863" y="23622"/>
                  </a:lnTo>
                  <a:lnTo>
                    <a:pt x="28346" y="23622"/>
                  </a:lnTo>
                  <a:lnTo>
                    <a:pt x="28028" y="27178"/>
                  </a:lnTo>
                  <a:lnTo>
                    <a:pt x="29133" y="26797"/>
                  </a:lnTo>
                  <a:lnTo>
                    <a:pt x="30568" y="24384"/>
                  </a:lnTo>
                  <a:lnTo>
                    <a:pt x="31788" y="23876"/>
                  </a:lnTo>
                  <a:lnTo>
                    <a:pt x="31597" y="24892"/>
                  </a:lnTo>
                  <a:lnTo>
                    <a:pt x="31483" y="25273"/>
                  </a:lnTo>
                  <a:lnTo>
                    <a:pt x="31381" y="27051"/>
                  </a:lnTo>
                  <a:lnTo>
                    <a:pt x="33045" y="25527"/>
                  </a:lnTo>
                  <a:lnTo>
                    <a:pt x="34391" y="27940"/>
                  </a:lnTo>
                  <a:lnTo>
                    <a:pt x="35483" y="30226"/>
                  </a:lnTo>
                  <a:lnTo>
                    <a:pt x="36410" y="27178"/>
                  </a:lnTo>
                  <a:lnTo>
                    <a:pt x="36537" y="27305"/>
                  </a:lnTo>
                  <a:lnTo>
                    <a:pt x="36576" y="27178"/>
                  </a:lnTo>
                  <a:lnTo>
                    <a:pt x="36957" y="26035"/>
                  </a:lnTo>
                  <a:lnTo>
                    <a:pt x="37287" y="25908"/>
                  </a:lnTo>
                  <a:lnTo>
                    <a:pt x="37122" y="27940"/>
                  </a:lnTo>
                  <a:lnTo>
                    <a:pt x="36791" y="28829"/>
                  </a:lnTo>
                  <a:lnTo>
                    <a:pt x="38074" y="26301"/>
                  </a:lnTo>
                  <a:lnTo>
                    <a:pt x="38392" y="25908"/>
                  </a:lnTo>
                  <a:lnTo>
                    <a:pt x="38696" y="25527"/>
                  </a:lnTo>
                  <a:lnTo>
                    <a:pt x="40043" y="23876"/>
                  </a:lnTo>
                  <a:lnTo>
                    <a:pt x="40246" y="23622"/>
                  </a:lnTo>
                  <a:lnTo>
                    <a:pt x="40563" y="25476"/>
                  </a:lnTo>
                  <a:lnTo>
                    <a:pt x="40678" y="27292"/>
                  </a:lnTo>
                  <a:lnTo>
                    <a:pt x="40551" y="27940"/>
                  </a:lnTo>
                  <a:lnTo>
                    <a:pt x="41084" y="29210"/>
                  </a:lnTo>
                  <a:lnTo>
                    <a:pt x="41948" y="23622"/>
                  </a:lnTo>
                  <a:lnTo>
                    <a:pt x="42024" y="23114"/>
                  </a:lnTo>
                  <a:lnTo>
                    <a:pt x="42049" y="22987"/>
                  </a:lnTo>
                  <a:lnTo>
                    <a:pt x="42240" y="21717"/>
                  </a:lnTo>
                  <a:lnTo>
                    <a:pt x="42341" y="22606"/>
                  </a:lnTo>
                  <a:lnTo>
                    <a:pt x="42456" y="25273"/>
                  </a:lnTo>
                  <a:lnTo>
                    <a:pt x="43853" y="26797"/>
                  </a:lnTo>
                  <a:lnTo>
                    <a:pt x="46139" y="24257"/>
                  </a:lnTo>
                  <a:lnTo>
                    <a:pt x="46748" y="28956"/>
                  </a:lnTo>
                  <a:lnTo>
                    <a:pt x="47637" y="24638"/>
                  </a:lnTo>
                  <a:lnTo>
                    <a:pt x="48120" y="31242"/>
                  </a:lnTo>
                  <a:lnTo>
                    <a:pt x="49136" y="25146"/>
                  </a:lnTo>
                  <a:lnTo>
                    <a:pt x="49428" y="26924"/>
                  </a:lnTo>
                  <a:lnTo>
                    <a:pt x="49555" y="28575"/>
                  </a:lnTo>
                  <a:lnTo>
                    <a:pt x="49441" y="28829"/>
                  </a:lnTo>
                  <a:lnTo>
                    <a:pt x="49326" y="29591"/>
                  </a:lnTo>
                  <a:lnTo>
                    <a:pt x="50253" y="31623"/>
                  </a:lnTo>
                  <a:lnTo>
                    <a:pt x="50571" y="31877"/>
                  </a:lnTo>
                  <a:lnTo>
                    <a:pt x="51384" y="27813"/>
                  </a:lnTo>
                  <a:lnTo>
                    <a:pt x="51917" y="27305"/>
                  </a:lnTo>
                  <a:lnTo>
                    <a:pt x="51435" y="30416"/>
                  </a:lnTo>
                  <a:lnTo>
                    <a:pt x="52527" y="27305"/>
                  </a:lnTo>
                  <a:lnTo>
                    <a:pt x="52565" y="27178"/>
                  </a:lnTo>
                  <a:lnTo>
                    <a:pt x="52298" y="31115"/>
                  </a:lnTo>
                  <a:lnTo>
                    <a:pt x="52755" y="30480"/>
                  </a:lnTo>
                  <a:lnTo>
                    <a:pt x="52882" y="27940"/>
                  </a:lnTo>
                  <a:lnTo>
                    <a:pt x="53352" y="27178"/>
                  </a:lnTo>
                  <a:lnTo>
                    <a:pt x="53759" y="26543"/>
                  </a:lnTo>
                  <a:lnTo>
                    <a:pt x="54000" y="28956"/>
                  </a:lnTo>
                  <a:lnTo>
                    <a:pt x="54114" y="30480"/>
                  </a:lnTo>
                  <a:lnTo>
                    <a:pt x="53898" y="32004"/>
                  </a:lnTo>
                  <a:lnTo>
                    <a:pt x="55867" y="29591"/>
                  </a:lnTo>
                  <a:lnTo>
                    <a:pt x="55753" y="30213"/>
                  </a:lnTo>
                  <a:lnTo>
                    <a:pt x="56019" y="29591"/>
                  </a:lnTo>
                  <a:lnTo>
                    <a:pt x="56299" y="28956"/>
                  </a:lnTo>
                  <a:lnTo>
                    <a:pt x="54584" y="35433"/>
                  </a:lnTo>
                  <a:lnTo>
                    <a:pt x="55816" y="32512"/>
                  </a:lnTo>
                  <a:lnTo>
                    <a:pt x="55930" y="31369"/>
                  </a:lnTo>
                  <a:lnTo>
                    <a:pt x="56172" y="30607"/>
                  </a:lnTo>
                  <a:lnTo>
                    <a:pt x="56286" y="29972"/>
                  </a:lnTo>
                  <a:lnTo>
                    <a:pt x="56349" y="32004"/>
                  </a:lnTo>
                  <a:lnTo>
                    <a:pt x="57200" y="32131"/>
                  </a:lnTo>
                  <a:lnTo>
                    <a:pt x="57975" y="31496"/>
                  </a:lnTo>
                  <a:lnTo>
                    <a:pt x="57505" y="33655"/>
                  </a:lnTo>
                  <a:lnTo>
                    <a:pt x="58559" y="34417"/>
                  </a:lnTo>
                  <a:lnTo>
                    <a:pt x="60083" y="33020"/>
                  </a:lnTo>
                  <a:lnTo>
                    <a:pt x="61366" y="33274"/>
                  </a:lnTo>
                  <a:lnTo>
                    <a:pt x="61290" y="33020"/>
                  </a:lnTo>
                  <a:lnTo>
                    <a:pt x="61163" y="32512"/>
                  </a:lnTo>
                  <a:lnTo>
                    <a:pt x="61188" y="31496"/>
                  </a:lnTo>
                  <a:lnTo>
                    <a:pt x="61493" y="29972"/>
                  </a:lnTo>
                  <a:lnTo>
                    <a:pt x="61683" y="28956"/>
                  </a:lnTo>
                  <a:lnTo>
                    <a:pt x="61810" y="28321"/>
                  </a:lnTo>
                  <a:lnTo>
                    <a:pt x="62242" y="28067"/>
                  </a:lnTo>
                  <a:lnTo>
                    <a:pt x="62153" y="28778"/>
                  </a:lnTo>
                  <a:lnTo>
                    <a:pt x="62433" y="28067"/>
                  </a:lnTo>
                  <a:lnTo>
                    <a:pt x="62572" y="27686"/>
                  </a:lnTo>
                  <a:lnTo>
                    <a:pt x="62852" y="27940"/>
                  </a:lnTo>
                  <a:lnTo>
                    <a:pt x="62915" y="28448"/>
                  </a:lnTo>
                  <a:lnTo>
                    <a:pt x="62255" y="31496"/>
                  </a:lnTo>
                  <a:lnTo>
                    <a:pt x="61810" y="32512"/>
                  </a:lnTo>
                  <a:lnTo>
                    <a:pt x="62585" y="31496"/>
                  </a:lnTo>
                  <a:lnTo>
                    <a:pt x="62433" y="32512"/>
                  </a:lnTo>
                  <a:lnTo>
                    <a:pt x="62217" y="33020"/>
                  </a:lnTo>
                  <a:lnTo>
                    <a:pt x="61963" y="34290"/>
                  </a:lnTo>
                  <a:lnTo>
                    <a:pt x="62560" y="32258"/>
                  </a:lnTo>
                  <a:lnTo>
                    <a:pt x="62407" y="37846"/>
                  </a:lnTo>
                  <a:lnTo>
                    <a:pt x="63360" y="34290"/>
                  </a:lnTo>
                  <a:lnTo>
                    <a:pt x="63220" y="35306"/>
                  </a:lnTo>
                  <a:lnTo>
                    <a:pt x="64516" y="35560"/>
                  </a:lnTo>
                  <a:lnTo>
                    <a:pt x="65290" y="34417"/>
                  </a:lnTo>
                  <a:lnTo>
                    <a:pt x="66357" y="34417"/>
                  </a:lnTo>
                  <a:lnTo>
                    <a:pt x="66382" y="34290"/>
                  </a:lnTo>
                  <a:lnTo>
                    <a:pt x="66738" y="32258"/>
                  </a:lnTo>
                  <a:lnTo>
                    <a:pt x="66878" y="31496"/>
                  </a:lnTo>
                  <a:lnTo>
                    <a:pt x="67170" y="32258"/>
                  </a:lnTo>
                  <a:lnTo>
                    <a:pt x="67411" y="31496"/>
                  </a:lnTo>
                  <a:lnTo>
                    <a:pt x="67906" y="29972"/>
                  </a:lnTo>
                  <a:lnTo>
                    <a:pt x="68503" y="30988"/>
                  </a:lnTo>
                  <a:lnTo>
                    <a:pt x="68961" y="33528"/>
                  </a:lnTo>
                  <a:lnTo>
                    <a:pt x="69926" y="33401"/>
                  </a:lnTo>
                  <a:lnTo>
                    <a:pt x="70739" y="32258"/>
                  </a:lnTo>
                  <a:lnTo>
                    <a:pt x="70726" y="32004"/>
                  </a:lnTo>
                  <a:lnTo>
                    <a:pt x="70612" y="31242"/>
                  </a:lnTo>
                  <a:lnTo>
                    <a:pt x="70739" y="30480"/>
                  </a:lnTo>
                  <a:lnTo>
                    <a:pt x="70916" y="29972"/>
                  </a:lnTo>
                  <a:lnTo>
                    <a:pt x="71145" y="29337"/>
                  </a:lnTo>
                  <a:lnTo>
                    <a:pt x="70904" y="30861"/>
                  </a:lnTo>
                  <a:lnTo>
                    <a:pt x="70789" y="31991"/>
                  </a:lnTo>
                  <a:lnTo>
                    <a:pt x="71691" y="31877"/>
                  </a:lnTo>
                  <a:lnTo>
                    <a:pt x="70878" y="33655"/>
                  </a:lnTo>
                  <a:lnTo>
                    <a:pt x="72059" y="33401"/>
                  </a:lnTo>
                  <a:lnTo>
                    <a:pt x="72390" y="33401"/>
                  </a:lnTo>
                  <a:lnTo>
                    <a:pt x="73812" y="31877"/>
                  </a:lnTo>
                  <a:lnTo>
                    <a:pt x="74053" y="31623"/>
                  </a:lnTo>
                  <a:lnTo>
                    <a:pt x="74180" y="31369"/>
                  </a:lnTo>
                  <a:lnTo>
                    <a:pt x="74282" y="29464"/>
                  </a:lnTo>
                  <a:lnTo>
                    <a:pt x="74320" y="29337"/>
                  </a:lnTo>
                  <a:lnTo>
                    <a:pt x="74396" y="29083"/>
                  </a:lnTo>
                  <a:lnTo>
                    <a:pt x="74726" y="28702"/>
                  </a:lnTo>
                  <a:lnTo>
                    <a:pt x="74726" y="30480"/>
                  </a:lnTo>
                  <a:lnTo>
                    <a:pt x="74510" y="31496"/>
                  </a:lnTo>
                  <a:lnTo>
                    <a:pt x="74383" y="31750"/>
                  </a:lnTo>
                  <a:lnTo>
                    <a:pt x="76314" y="28702"/>
                  </a:lnTo>
                  <a:lnTo>
                    <a:pt x="76720" y="28067"/>
                  </a:lnTo>
                  <a:lnTo>
                    <a:pt x="76606" y="40132"/>
                  </a:lnTo>
                  <a:lnTo>
                    <a:pt x="78727" y="35179"/>
                  </a:lnTo>
                  <a:lnTo>
                    <a:pt x="78765" y="35052"/>
                  </a:lnTo>
                  <a:lnTo>
                    <a:pt x="78892" y="34798"/>
                  </a:lnTo>
                  <a:lnTo>
                    <a:pt x="78803" y="35001"/>
                  </a:lnTo>
                  <a:lnTo>
                    <a:pt x="78943" y="34798"/>
                  </a:lnTo>
                  <a:lnTo>
                    <a:pt x="80606" y="32512"/>
                  </a:lnTo>
                  <a:lnTo>
                    <a:pt x="80987" y="32893"/>
                  </a:lnTo>
                  <a:lnTo>
                    <a:pt x="81000" y="33147"/>
                  </a:lnTo>
                  <a:lnTo>
                    <a:pt x="79971" y="34290"/>
                  </a:lnTo>
                  <a:lnTo>
                    <a:pt x="79870" y="34544"/>
                  </a:lnTo>
                  <a:lnTo>
                    <a:pt x="79997" y="36068"/>
                  </a:lnTo>
                  <a:lnTo>
                    <a:pt x="81953" y="32512"/>
                  </a:lnTo>
                  <a:lnTo>
                    <a:pt x="82245" y="32004"/>
                  </a:lnTo>
                  <a:lnTo>
                    <a:pt x="82080" y="37211"/>
                  </a:lnTo>
                  <a:lnTo>
                    <a:pt x="83794" y="34544"/>
                  </a:lnTo>
                  <a:lnTo>
                    <a:pt x="83172" y="42418"/>
                  </a:lnTo>
                  <a:lnTo>
                    <a:pt x="87083" y="34544"/>
                  </a:lnTo>
                  <a:lnTo>
                    <a:pt x="87287" y="39751"/>
                  </a:lnTo>
                  <a:lnTo>
                    <a:pt x="87630" y="37909"/>
                  </a:lnTo>
                  <a:lnTo>
                    <a:pt x="88265" y="36195"/>
                  </a:lnTo>
                  <a:lnTo>
                    <a:pt x="88023" y="37528"/>
                  </a:lnTo>
                  <a:lnTo>
                    <a:pt x="88303" y="36830"/>
                  </a:lnTo>
                  <a:lnTo>
                    <a:pt x="89484" y="36195"/>
                  </a:lnTo>
                  <a:lnTo>
                    <a:pt x="91376" y="35179"/>
                  </a:lnTo>
                  <a:lnTo>
                    <a:pt x="93179" y="40640"/>
                  </a:lnTo>
                  <a:lnTo>
                    <a:pt x="95783" y="43053"/>
                  </a:lnTo>
                  <a:lnTo>
                    <a:pt x="96367" y="43561"/>
                  </a:lnTo>
                  <a:lnTo>
                    <a:pt x="97790" y="35179"/>
                  </a:lnTo>
                  <a:lnTo>
                    <a:pt x="97904" y="34544"/>
                  </a:lnTo>
                  <a:lnTo>
                    <a:pt x="98069" y="33528"/>
                  </a:lnTo>
                  <a:lnTo>
                    <a:pt x="98132" y="34417"/>
                  </a:lnTo>
                  <a:lnTo>
                    <a:pt x="98247" y="38481"/>
                  </a:lnTo>
                  <a:lnTo>
                    <a:pt x="97294" y="41402"/>
                  </a:lnTo>
                  <a:lnTo>
                    <a:pt x="100177" y="37846"/>
                  </a:lnTo>
                  <a:lnTo>
                    <a:pt x="101320" y="42418"/>
                  </a:lnTo>
                  <a:lnTo>
                    <a:pt x="104013" y="39497"/>
                  </a:lnTo>
                  <a:lnTo>
                    <a:pt x="103733" y="40259"/>
                  </a:lnTo>
                  <a:lnTo>
                    <a:pt x="103505" y="41275"/>
                  </a:lnTo>
                  <a:lnTo>
                    <a:pt x="103314" y="41148"/>
                  </a:lnTo>
                  <a:lnTo>
                    <a:pt x="103174" y="43688"/>
                  </a:lnTo>
                  <a:lnTo>
                    <a:pt x="104787" y="41656"/>
                  </a:lnTo>
                  <a:lnTo>
                    <a:pt x="104876" y="41275"/>
                  </a:lnTo>
                  <a:lnTo>
                    <a:pt x="105257" y="39624"/>
                  </a:lnTo>
                  <a:lnTo>
                    <a:pt x="105346" y="39751"/>
                  </a:lnTo>
                  <a:lnTo>
                    <a:pt x="105460" y="40132"/>
                  </a:lnTo>
                  <a:lnTo>
                    <a:pt x="105079" y="41109"/>
                  </a:lnTo>
                  <a:lnTo>
                    <a:pt x="104965" y="44069"/>
                  </a:lnTo>
                  <a:lnTo>
                    <a:pt x="106616" y="39624"/>
                  </a:lnTo>
                  <a:lnTo>
                    <a:pt x="106273" y="42189"/>
                  </a:lnTo>
                  <a:lnTo>
                    <a:pt x="106400" y="41910"/>
                  </a:lnTo>
                  <a:lnTo>
                    <a:pt x="107048" y="43688"/>
                  </a:lnTo>
                  <a:lnTo>
                    <a:pt x="107276" y="41910"/>
                  </a:lnTo>
                  <a:lnTo>
                    <a:pt x="107429" y="40767"/>
                  </a:lnTo>
                  <a:lnTo>
                    <a:pt x="107848" y="42291"/>
                  </a:lnTo>
                  <a:lnTo>
                    <a:pt x="108648" y="40767"/>
                  </a:lnTo>
                  <a:lnTo>
                    <a:pt x="109105" y="39878"/>
                  </a:lnTo>
                  <a:lnTo>
                    <a:pt x="109308" y="41605"/>
                  </a:lnTo>
                  <a:lnTo>
                    <a:pt x="109232" y="41783"/>
                  </a:lnTo>
                  <a:lnTo>
                    <a:pt x="109169" y="41973"/>
                  </a:lnTo>
                  <a:lnTo>
                    <a:pt x="109042" y="42303"/>
                  </a:lnTo>
                  <a:lnTo>
                    <a:pt x="109258" y="43649"/>
                  </a:lnTo>
                  <a:lnTo>
                    <a:pt x="109359" y="42608"/>
                  </a:lnTo>
                  <a:lnTo>
                    <a:pt x="109359" y="41998"/>
                  </a:lnTo>
                  <a:lnTo>
                    <a:pt x="109321" y="41656"/>
                  </a:lnTo>
                  <a:lnTo>
                    <a:pt x="109956" y="39878"/>
                  </a:lnTo>
                  <a:lnTo>
                    <a:pt x="110045" y="39624"/>
                  </a:lnTo>
                  <a:lnTo>
                    <a:pt x="110096" y="39497"/>
                  </a:lnTo>
                  <a:lnTo>
                    <a:pt x="110413" y="38608"/>
                  </a:lnTo>
                  <a:lnTo>
                    <a:pt x="110210" y="43434"/>
                  </a:lnTo>
                  <a:lnTo>
                    <a:pt x="111353" y="38989"/>
                  </a:lnTo>
                  <a:lnTo>
                    <a:pt x="110236" y="43561"/>
                  </a:lnTo>
                  <a:lnTo>
                    <a:pt x="111772" y="43053"/>
                  </a:lnTo>
                  <a:lnTo>
                    <a:pt x="112737" y="40894"/>
                  </a:lnTo>
                  <a:lnTo>
                    <a:pt x="112255" y="42291"/>
                  </a:lnTo>
                  <a:lnTo>
                    <a:pt x="112788" y="42545"/>
                  </a:lnTo>
                  <a:lnTo>
                    <a:pt x="112153" y="44450"/>
                  </a:lnTo>
                  <a:lnTo>
                    <a:pt x="112699" y="44450"/>
                  </a:lnTo>
                  <a:lnTo>
                    <a:pt x="113385" y="43688"/>
                  </a:lnTo>
                  <a:lnTo>
                    <a:pt x="113855" y="41275"/>
                  </a:lnTo>
                  <a:lnTo>
                    <a:pt x="113499" y="47117"/>
                  </a:lnTo>
                  <a:lnTo>
                    <a:pt x="115519" y="41275"/>
                  </a:lnTo>
                  <a:lnTo>
                    <a:pt x="115646" y="40894"/>
                  </a:lnTo>
                  <a:lnTo>
                    <a:pt x="116293" y="38989"/>
                  </a:lnTo>
                  <a:lnTo>
                    <a:pt x="116433" y="38608"/>
                  </a:lnTo>
                  <a:lnTo>
                    <a:pt x="116687" y="37846"/>
                  </a:lnTo>
                  <a:lnTo>
                    <a:pt x="116865" y="37338"/>
                  </a:lnTo>
                  <a:lnTo>
                    <a:pt x="115709" y="44577"/>
                  </a:lnTo>
                  <a:lnTo>
                    <a:pt x="117856" y="42418"/>
                  </a:lnTo>
                  <a:lnTo>
                    <a:pt x="119519" y="41275"/>
                  </a:lnTo>
                  <a:lnTo>
                    <a:pt x="119634" y="40894"/>
                  </a:lnTo>
                  <a:lnTo>
                    <a:pt x="119557" y="41249"/>
                  </a:lnTo>
                  <a:lnTo>
                    <a:pt x="119697" y="41148"/>
                  </a:lnTo>
                  <a:lnTo>
                    <a:pt x="119722" y="40513"/>
                  </a:lnTo>
                  <a:lnTo>
                    <a:pt x="119786" y="41109"/>
                  </a:lnTo>
                  <a:lnTo>
                    <a:pt x="121094" y="40513"/>
                  </a:lnTo>
                  <a:lnTo>
                    <a:pt x="121373" y="40386"/>
                  </a:lnTo>
                  <a:lnTo>
                    <a:pt x="120700" y="42989"/>
                  </a:lnTo>
                  <a:lnTo>
                    <a:pt x="121945" y="40386"/>
                  </a:lnTo>
                  <a:lnTo>
                    <a:pt x="122123" y="40005"/>
                  </a:lnTo>
                  <a:lnTo>
                    <a:pt x="123177" y="41402"/>
                  </a:lnTo>
                  <a:lnTo>
                    <a:pt x="123266" y="42291"/>
                  </a:lnTo>
                  <a:lnTo>
                    <a:pt x="122491" y="43307"/>
                  </a:lnTo>
                  <a:lnTo>
                    <a:pt x="122174" y="44069"/>
                  </a:lnTo>
                  <a:lnTo>
                    <a:pt x="123977" y="42545"/>
                  </a:lnTo>
                  <a:lnTo>
                    <a:pt x="124637" y="45212"/>
                  </a:lnTo>
                  <a:lnTo>
                    <a:pt x="126377" y="43027"/>
                  </a:lnTo>
                  <a:lnTo>
                    <a:pt x="126479" y="42545"/>
                  </a:lnTo>
                  <a:lnTo>
                    <a:pt x="126771" y="40259"/>
                  </a:lnTo>
                  <a:lnTo>
                    <a:pt x="126961" y="40005"/>
                  </a:lnTo>
                  <a:lnTo>
                    <a:pt x="128625" y="37719"/>
                  </a:lnTo>
                  <a:lnTo>
                    <a:pt x="128752" y="37528"/>
                  </a:lnTo>
                  <a:lnTo>
                    <a:pt x="127431" y="41529"/>
                  </a:lnTo>
                  <a:lnTo>
                    <a:pt x="130149" y="37592"/>
                  </a:lnTo>
                  <a:lnTo>
                    <a:pt x="127584" y="44958"/>
                  </a:lnTo>
                  <a:lnTo>
                    <a:pt x="127838" y="44577"/>
                  </a:lnTo>
                  <a:lnTo>
                    <a:pt x="128295" y="43535"/>
                  </a:lnTo>
                  <a:lnTo>
                    <a:pt x="128612" y="42164"/>
                  </a:lnTo>
                  <a:lnTo>
                    <a:pt x="128625" y="43434"/>
                  </a:lnTo>
                  <a:lnTo>
                    <a:pt x="128498" y="43815"/>
                  </a:lnTo>
                  <a:lnTo>
                    <a:pt x="127965" y="45085"/>
                  </a:lnTo>
                  <a:lnTo>
                    <a:pt x="129082" y="44069"/>
                  </a:lnTo>
                  <a:lnTo>
                    <a:pt x="129311" y="42164"/>
                  </a:lnTo>
                  <a:lnTo>
                    <a:pt x="129362" y="41783"/>
                  </a:lnTo>
                  <a:lnTo>
                    <a:pt x="130098" y="42037"/>
                  </a:lnTo>
                  <a:lnTo>
                    <a:pt x="129870" y="42913"/>
                  </a:lnTo>
                  <a:lnTo>
                    <a:pt x="129755" y="43180"/>
                  </a:lnTo>
                  <a:lnTo>
                    <a:pt x="129578" y="43434"/>
                  </a:lnTo>
                  <a:lnTo>
                    <a:pt x="129184" y="44577"/>
                  </a:lnTo>
                  <a:lnTo>
                    <a:pt x="130556" y="41783"/>
                  </a:lnTo>
                  <a:lnTo>
                    <a:pt x="130987" y="40894"/>
                  </a:lnTo>
                  <a:lnTo>
                    <a:pt x="131216" y="41465"/>
                  </a:lnTo>
                  <a:lnTo>
                    <a:pt x="131330" y="42164"/>
                  </a:lnTo>
                  <a:lnTo>
                    <a:pt x="131216" y="42545"/>
                  </a:lnTo>
                  <a:lnTo>
                    <a:pt x="131102" y="43180"/>
                  </a:lnTo>
                  <a:lnTo>
                    <a:pt x="132054" y="43180"/>
                  </a:lnTo>
                  <a:lnTo>
                    <a:pt x="133070" y="40894"/>
                  </a:lnTo>
                  <a:lnTo>
                    <a:pt x="134137" y="38481"/>
                  </a:lnTo>
                  <a:lnTo>
                    <a:pt x="134670" y="40132"/>
                  </a:lnTo>
                  <a:lnTo>
                    <a:pt x="134785" y="40767"/>
                  </a:lnTo>
                  <a:lnTo>
                    <a:pt x="133324" y="44958"/>
                  </a:lnTo>
                  <a:lnTo>
                    <a:pt x="134861" y="42291"/>
                  </a:lnTo>
                  <a:lnTo>
                    <a:pt x="133934" y="45974"/>
                  </a:lnTo>
                  <a:lnTo>
                    <a:pt x="134874" y="45085"/>
                  </a:lnTo>
                  <a:lnTo>
                    <a:pt x="135102" y="43180"/>
                  </a:lnTo>
                  <a:lnTo>
                    <a:pt x="135648" y="43434"/>
                  </a:lnTo>
                  <a:lnTo>
                    <a:pt x="135763" y="43180"/>
                  </a:lnTo>
                  <a:lnTo>
                    <a:pt x="136182" y="42291"/>
                  </a:lnTo>
                  <a:lnTo>
                    <a:pt x="136880" y="40767"/>
                  </a:lnTo>
                  <a:lnTo>
                    <a:pt x="136969" y="42291"/>
                  </a:lnTo>
                  <a:lnTo>
                    <a:pt x="136207" y="43561"/>
                  </a:lnTo>
                  <a:lnTo>
                    <a:pt x="137452" y="43180"/>
                  </a:lnTo>
                  <a:lnTo>
                    <a:pt x="137325" y="42189"/>
                  </a:lnTo>
                  <a:lnTo>
                    <a:pt x="137414" y="41249"/>
                  </a:lnTo>
                  <a:lnTo>
                    <a:pt x="137706" y="40767"/>
                  </a:lnTo>
                  <a:lnTo>
                    <a:pt x="138252" y="39878"/>
                  </a:lnTo>
                  <a:lnTo>
                    <a:pt x="138379" y="38481"/>
                  </a:lnTo>
                  <a:lnTo>
                    <a:pt x="138417" y="37592"/>
                  </a:lnTo>
                  <a:lnTo>
                    <a:pt x="138455" y="36703"/>
                  </a:lnTo>
                  <a:lnTo>
                    <a:pt x="138772" y="37528"/>
                  </a:lnTo>
                  <a:lnTo>
                    <a:pt x="138849" y="38100"/>
                  </a:lnTo>
                  <a:lnTo>
                    <a:pt x="138684" y="38354"/>
                  </a:lnTo>
                  <a:lnTo>
                    <a:pt x="139509" y="38227"/>
                  </a:lnTo>
                  <a:lnTo>
                    <a:pt x="139192" y="40487"/>
                  </a:lnTo>
                  <a:lnTo>
                    <a:pt x="140423" y="38227"/>
                  </a:lnTo>
                  <a:lnTo>
                    <a:pt x="140525" y="39624"/>
                  </a:lnTo>
                  <a:lnTo>
                    <a:pt x="140398" y="40386"/>
                  </a:lnTo>
                  <a:lnTo>
                    <a:pt x="139407" y="43307"/>
                  </a:lnTo>
                  <a:lnTo>
                    <a:pt x="139319" y="43688"/>
                  </a:lnTo>
                  <a:lnTo>
                    <a:pt x="139217" y="44323"/>
                  </a:lnTo>
                  <a:lnTo>
                    <a:pt x="140360" y="41148"/>
                  </a:lnTo>
                  <a:lnTo>
                    <a:pt x="140792" y="43688"/>
                  </a:lnTo>
                  <a:lnTo>
                    <a:pt x="141782" y="41148"/>
                  </a:lnTo>
                  <a:lnTo>
                    <a:pt x="142062" y="40513"/>
                  </a:lnTo>
                  <a:lnTo>
                    <a:pt x="141808" y="41109"/>
                  </a:lnTo>
                  <a:lnTo>
                    <a:pt x="141681" y="41465"/>
                  </a:lnTo>
                  <a:lnTo>
                    <a:pt x="141211" y="43053"/>
                  </a:lnTo>
                  <a:lnTo>
                    <a:pt x="141097" y="43688"/>
                  </a:lnTo>
                  <a:lnTo>
                    <a:pt x="142036" y="41148"/>
                  </a:lnTo>
                  <a:lnTo>
                    <a:pt x="141998" y="42418"/>
                  </a:lnTo>
                  <a:lnTo>
                    <a:pt x="141757" y="43180"/>
                  </a:lnTo>
                  <a:lnTo>
                    <a:pt x="141630" y="44069"/>
                  </a:lnTo>
                  <a:lnTo>
                    <a:pt x="142189" y="44704"/>
                  </a:lnTo>
                  <a:lnTo>
                    <a:pt x="142443" y="41148"/>
                  </a:lnTo>
                  <a:lnTo>
                    <a:pt x="142494" y="40513"/>
                  </a:lnTo>
                  <a:lnTo>
                    <a:pt x="142595" y="39116"/>
                  </a:lnTo>
                  <a:lnTo>
                    <a:pt x="142709" y="39878"/>
                  </a:lnTo>
                  <a:lnTo>
                    <a:pt x="142836" y="41656"/>
                  </a:lnTo>
                  <a:lnTo>
                    <a:pt x="142633" y="42672"/>
                  </a:lnTo>
                  <a:lnTo>
                    <a:pt x="143141" y="43688"/>
                  </a:lnTo>
                  <a:lnTo>
                    <a:pt x="144780" y="41275"/>
                  </a:lnTo>
                  <a:lnTo>
                    <a:pt x="145161" y="42418"/>
                  </a:lnTo>
                  <a:lnTo>
                    <a:pt x="145262" y="42913"/>
                  </a:lnTo>
                  <a:lnTo>
                    <a:pt x="144513" y="46520"/>
                  </a:lnTo>
                  <a:lnTo>
                    <a:pt x="145110" y="46355"/>
                  </a:lnTo>
                  <a:lnTo>
                    <a:pt x="147523" y="42926"/>
                  </a:lnTo>
                  <a:lnTo>
                    <a:pt x="148475" y="44196"/>
                  </a:lnTo>
                  <a:lnTo>
                    <a:pt x="148615" y="42926"/>
                  </a:lnTo>
                  <a:lnTo>
                    <a:pt x="149136" y="41275"/>
                  </a:lnTo>
                  <a:lnTo>
                    <a:pt x="149809" y="39116"/>
                  </a:lnTo>
                  <a:lnTo>
                    <a:pt x="150050" y="38354"/>
                  </a:lnTo>
                  <a:lnTo>
                    <a:pt x="148513" y="46609"/>
                  </a:lnTo>
                  <a:lnTo>
                    <a:pt x="149567" y="44627"/>
                  </a:lnTo>
                  <a:lnTo>
                    <a:pt x="149529" y="44767"/>
                  </a:lnTo>
                  <a:lnTo>
                    <a:pt x="148793" y="47117"/>
                  </a:lnTo>
                  <a:lnTo>
                    <a:pt x="149009" y="46609"/>
                  </a:lnTo>
                  <a:lnTo>
                    <a:pt x="149593" y="47625"/>
                  </a:lnTo>
                  <a:lnTo>
                    <a:pt x="150368" y="46609"/>
                  </a:lnTo>
                  <a:lnTo>
                    <a:pt x="151053" y="45720"/>
                  </a:lnTo>
                  <a:lnTo>
                    <a:pt x="152793" y="44450"/>
                  </a:lnTo>
                  <a:lnTo>
                    <a:pt x="152349" y="45466"/>
                  </a:lnTo>
                  <a:lnTo>
                    <a:pt x="152247" y="45847"/>
                  </a:lnTo>
                  <a:lnTo>
                    <a:pt x="152374" y="47117"/>
                  </a:lnTo>
                  <a:lnTo>
                    <a:pt x="153314" y="46863"/>
                  </a:lnTo>
                  <a:lnTo>
                    <a:pt x="153644" y="47625"/>
                  </a:lnTo>
                  <a:lnTo>
                    <a:pt x="153962" y="46863"/>
                  </a:lnTo>
                  <a:lnTo>
                    <a:pt x="154216" y="46228"/>
                  </a:lnTo>
                  <a:lnTo>
                    <a:pt x="154444" y="46609"/>
                  </a:lnTo>
                  <a:lnTo>
                    <a:pt x="154520" y="46228"/>
                  </a:lnTo>
                  <a:lnTo>
                    <a:pt x="154838" y="44577"/>
                  </a:lnTo>
                  <a:lnTo>
                    <a:pt x="155232" y="47625"/>
                  </a:lnTo>
                  <a:lnTo>
                    <a:pt x="156692" y="46863"/>
                  </a:lnTo>
                  <a:lnTo>
                    <a:pt x="158203" y="45847"/>
                  </a:lnTo>
                  <a:lnTo>
                    <a:pt x="158686" y="48133"/>
                  </a:lnTo>
                  <a:lnTo>
                    <a:pt x="158496" y="48133"/>
                  </a:lnTo>
                  <a:lnTo>
                    <a:pt x="157899" y="49276"/>
                  </a:lnTo>
                  <a:lnTo>
                    <a:pt x="158051" y="49276"/>
                  </a:lnTo>
                  <a:lnTo>
                    <a:pt x="159639" y="48387"/>
                  </a:lnTo>
                  <a:lnTo>
                    <a:pt x="159905" y="47371"/>
                  </a:lnTo>
                  <a:lnTo>
                    <a:pt x="159905" y="46990"/>
                  </a:lnTo>
                  <a:lnTo>
                    <a:pt x="160070" y="45847"/>
                  </a:lnTo>
                  <a:lnTo>
                    <a:pt x="160185" y="45085"/>
                  </a:lnTo>
                  <a:lnTo>
                    <a:pt x="160413" y="44577"/>
                  </a:lnTo>
                  <a:lnTo>
                    <a:pt x="160464" y="44450"/>
                  </a:lnTo>
                  <a:lnTo>
                    <a:pt x="160578" y="44196"/>
                  </a:lnTo>
                  <a:lnTo>
                    <a:pt x="160743" y="43815"/>
                  </a:lnTo>
                  <a:lnTo>
                    <a:pt x="161417" y="42799"/>
                  </a:lnTo>
                  <a:lnTo>
                    <a:pt x="161696" y="42913"/>
                  </a:lnTo>
                  <a:lnTo>
                    <a:pt x="160794" y="44196"/>
                  </a:lnTo>
                  <a:lnTo>
                    <a:pt x="160705" y="44450"/>
                  </a:lnTo>
                  <a:lnTo>
                    <a:pt x="160578" y="46863"/>
                  </a:lnTo>
                  <a:lnTo>
                    <a:pt x="160451" y="47929"/>
                  </a:lnTo>
                  <a:lnTo>
                    <a:pt x="161137" y="45720"/>
                  </a:lnTo>
                  <a:lnTo>
                    <a:pt x="160528" y="50038"/>
                  </a:lnTo>
                  <a:lnTo>
                    <a:pt x="161556" y="45720"/>
                  </a:lnTo>
                  <a:lnTo>
                    <a:pt x="162255" y="42799"/>
                  </a:lnTo>
                  <a:lnTo>
                    <a:pt x="162661" y="41148"/>
                  </a:lnTo>
                  <a:lnTo>
                    <a:pt x="162598" y="44450"/>
                  </a:lnTo>
                  <a:lnTo>
                    <a:pt x="162267" y="45339"/>
                  </a:lnTo>
                  <a:lnTo>
                    <a:pt x="162788" y="44831"/>
                  </a:lnTo>
                  <a:lnTo>
                    <a:pt x="163563" y="43307"/>
                  </a:lnTo>
                  <a:lnTo>
                    <a:pt x="163626" y="43434"/>
                  </a:lnTo>
                  <a:lnTo>
                    <a:pt x="163728" y="44196"/>
                  </a:lnTo>
                  <a:lnTo>
                    <a:pt x="163156" y="46482"/>
                  </a:lnTo>
                  <a:lnTo>
                    <a:pt x="164541" y="43307"/>
                  </a:lnTo>
                  <a:lnTo>
                    <a:pt x="164922" y="42418"/>
                  </a:lnTo>
                  <a:lnTo>
                    <a:pt x="164579" y="44958"/>
                  </a:lnTo>
                  <a:lnTo>
                    <a:pt x="164465" y="45339"/>
                  </a:lnTo>
                  <a:lnTo>
                    <a:pt x="164198" y="45720"/>
                  </a:lnTo>
                  <a:lnTo>
                    <a:pt x="165684" y="45720"/>
                  </a:lnTo>
                  <a:lnTo>
                    <a:pt x="166598" y="43434"/>
                  </a:lnTo>
                  <a:lnTo>
                    <a:pt x="165531" y="49149"/>
                  </a:lnTo>
                  <a:lnTo>
                    <a:pt x="165481" y="49403"/>
                  </a:lnTo>
                  <a:lnTo>
                    <a:pt x="165620" y="49149"/>
                  </a:lnTo>
                  <a:lnTo>
                    <a:pt x="165696" y="48983"/>
                  </a:lnTo>
                  <a:lnTo>
                    <a:pt x="166827" y="47498"/>
                  </a:lnTo>
                  <a:lnTo>
                    <a:pt x="165849" y="50431"/>
                  </a:lnTo>
                  <a:lnTo>
                    <a:pt x="165747" y="52578"/>
                  </a:lnTo>
                  <a:lnTo>
                    <a:pt x="165442" y="53340"/>
                  </a:lnTo>
                  <a:lnTo>
                    <a:pt x="166598" y="50927"/>
                  </a:lnTo>
                  <a:lnTo>
                    <a:pt x="165493" y="55372"/>
                  </a:lnTo>
                  <a:lnTo>
                    <a:pt x="167157" y="52070"/>
                  </a:lnTo>
                  <a:lnTo>
                    <a:pt x="166890" y="52959"/>
                  </a:lnTo>
                  <a:lnTo>
                    <a:pt x="167220" y="52578"/>
                  </a:lnTo>
                  <a:lnTo>
                    <a:pt x="167398" y="52070"/>
                  </a:lnTo>
                  <a:lnTo>
                    <a:pt x="167525" y="51689"/>
                  </a:lnTo>
                  <a:lnTo>
                    <a:pt x="167982" y="50927"/>
                  </a:lnTo>
                  <a:lnTo>
                    <a:pt x="169354" y="48641"/>
                  </a:lnTo>
                  <a:lnTo>
                    <a:pt x="168084" y="56261"/>
                  </a:lnTo>
                  <a:lnTo>
                    <a:pt x="170649" y="52070"/>
                  </a:lnTo>
                  <a:lnTo>
                    <a:pt x="172224" y="50546"/>
                  </a:lnTo>
                  <a:lnTo>
                    <a:pt x="172961" y="48641"/>
                  </a:lnTo>
                  <a:lnTo>
                    <a:pt x="173202" y="48006"/>
                  </a:lnTo>
                  <a:lnTo>
                    <a:pt x="173456" y="47371"/>
                  </a:lnTo>
                  <a:lnTo>
                    <a:pt x="174891" y="45974"/>
                  </a:lnTo>
                  <a:lnTo>
                    <a:pt x="174675" y="47625"/>
                  </a:lnTo>
                  <a:lnTo>
                    <a:pt x="173583" y="49276"/>
                  </a:lnTo>
                  <a:lnTo>
                    <a:pt x="173520" y="51054"/>
                  </a:lnTo>
                  <a:lnTo>
                    <a:pt x="173990" y="50927"/>
                  </a:lnTo>
                  <a:lnTo>
                    <a:pt x="174802" y="49911"/>
                  </a:lnTo>
                  <a:lnTo>
                    <a:pt x="174434" y="50800"/>
                  </a:lnTo>
                  <a:lnTo>
                    <a:pt x="174078" y="52578"/>
                  </a:lnTo>
                  <a:lnTo>
                    <a:pt x="174523" y="52451"/>
                  </a:lnTo>
                  <a:lnTo>
                    <a:pt x="175107" y="50431"/>
                  </a:lnTo>
                  <a:lnTo>
                    <a:pt x="175107" y="49911"/>
                  </a:lnTo>
                  <a:lnTo>
                    <a:pt x="175310" y="49403"/>
                  </a:lnTo>
                  <a:lnTo>
                    <a:pt x="176568" y="46228"/>
                  </a:lnTo>
                  <a:close/>
                </a:path>
                <a:path w="433069" h="88900">
                  <a:moveTo>
                    <a:pt x="177546" y="50685"/>
                  </a:moveTo>
                  <a:lnTo>
                    <a:pt x="176898" y="52451"/>
                  </a:lnTo>
                  <a:lnTo>
                    <a:pt x="175895" y="54152"/>
                  </a:lnTo>
                  <a:lnTo>
                    <a:pt x="176542" y="53848"/>
                  </a:lnTo>
                  <a:lnTo>
                    <a:pt x="177457" y="51435"/>
                  </a:lnTo>
                  <a:lnTo>
                    <a:pt x="177546" y="50685"/>
                  </a:lnTo>
                  <a:close/>
                </a:path>
                <a:path w="433069" h="88900">
                  <a:moveTo>
                    <a:pt x="177787" y="50038"/>
                  </a:moveTo>
                  <a:lnTo>
                    <a:pt x="177546" y="50165"/>
                  </a:lnTo>
                  <a:lnTo>
                    <a:pt x="177546" y="50685"/>
                  </a:lnTo>
                  <a:lnTo>
                    <a:pt x="177787" y="50038"/>
                  </a:lnTo>
                  <a:close/>
                </a:path>
                <a:path w="433069" h="88900">
                  <a:moveTo>
                    <a:pt x="178600" y="44450"/>
                  </a:moveTo>
                  <a:lnTo>
                    <a:pt x="175488" y="50800"/>
                  </a:lnTo>
                  <a:lnTo>
                    <a:pt x="175437" y="50927"/>
                  </a:lnTo>
                  <a:lnTo>
                    <a:pt x="174396" y="53467"/>
                  </a:lnTo>
                  <a:lnTo>
                    <a:pt x="173875" y="54483"/>
                  </a:lnTo>
                  <a:lnTo>
                    <a:pt x="174586" y="53848"/>
                  </a:lnTo>
                  <a:lnTo>
                    <a:pt x="175615" y="52070"/>
                  </a:lnTo>
                  <a:lnTo>
                    <a:pt x="176352" y="51435"/>
                  </a:lnTo>
                  <a:lnTo>
                    <a:pt x="175920" y="53086"/>
                  </a:lnTo>
                  <a:lnTo>
                    <a:pt x="175247" y="53848"/>
                  </a:lnTo>
                  <a:lnTo>
                    <a:pt x="174713" y="54991"/>
                  </a:lnTo>
                  <a:lnTo>
                    <a:pt x="175475" y="54356"/>
                  </a:lnTo>
                  <a:lnTo>
                    <a:pt x="175628" y="54279"/>
                  </a:lnTo>
                  <a:lnTo>
                    <a:pt x="176377" y="51435"/>
                  </a:lnTo>
                  <a:lnTo>
                    <a:pt x="176568" y="50800"/>
                  </a:lnTo>
                  <a:lnTo>
                    <a:pt x="177088" y="50292"/>
                  </a:lnTo>
                  <a:lnTo>
                    <a:pt x="178600" y="44450"/>
                  </a:lnTo>
                  <a:close/>
                </a:path>
                <a:path w="433069" h="88900">
                  <a:moveTo>
                    <a:pt x="265836" y="49352"/>
                  </a:moveTo>
                  <a:lnTo>
                    <a:pt x="265658" y="51155"/>
                  </a:lnTo>
                  <a:lnTo>
                    <a:pt x="265747" y="50990"/>
                  </a:lnTo>
                  <a:lnTo>
                    <a:pt x="265836" y="49352"/>
                  </a:lnTo>
                  <a:close/>
                </a:path>
                <a:path w="433069" h="88900">
                  <a:moveTo>
                    <a:pt x="267995" y="60998"/>
                  </a:moveTo>
                  <a:lnTo>
                    <a:pt x="267868" y="61683"/>
                  </a:lnTo>
                  <a:lnTo>
                    <a:pt x="267982" y="62166"/>
                  </a:lnTo>
                  <a:lnTo>
                    <a:pt x="267995" y="60998"/>
                  </a:lnTo>
                  <a:close/>
                </a:path>
                <a:path w="433069" h="88900">
                  <a:moveTo>
                    <a:pt x="268274" y="63842"/>
                  </a:moveTo>
                  <a:lnTo>
                    <a:pt x="268173" y="62953"/>
                  </a:lnTo>
                  <a:lnTo>
                    <a:pt x="267982" y="62166"/>
                  </a:lnTo>
                  <a:lnTo>
                    <a:pt x="267906" y="63080"/>
                  </a:lnTo>
                  <a:lnTo>
                    <a:pt x="267703" y="63842"/>
                  </a:lnTo>
                  <a:lnTo>
                    <a:pt x="267576" y="64858"/>
                  </a:lnTo>
                  <a:lnTo>
                    <a:pt x="267893" y="65747"/>
                  </a:lnTo>
                  <a:lnTo>
                    <a:pt x="268274" y="63842"/>
                  </a:lnTo>
                  <a:close/>
                </a:path>
                <a:path w="433069" h="88900">
                  <a:moveTo>
                    <a:pt x="268833" y="63957"/>
                  </a:moveTo>
                  <a:lnTo>
                    <a:pt x="268605" y="64731"/>
                  </a:lnTo>
                  <a:lnTo>
                    <a:pt x="268808" y="64084"/>
                  </a:lnTo>
                  <a:lnTo>
                    <a:pt x="268833" y="63957"/>
                  </a:lnTo>
                  <a:close/>
                </a:path>
                <a:path w="433069" h="88900">
                  <a:moveTo>
                    <a:pt x="279501" y="69557"/>
                  </a:moveTo>
                  <a:lnTo>
                    <a:pt x="279463" y="67856"/>
                  </a:lnTo>
                  <a:lnTo>
                    <a:pt x="278879" y="69430"/>
                  </a:lnTo>
                  <a:lnTo>
                    <a:pt x="279501" y="69557"/>
                  </a:lnTo>
                  <a:close/>
                </a:path>
                <a:path w="433069" h="88900">
                  <a:moveTo>
                    <a:pt x="283819" y="62776"/>
                  </a:moveTo>
                  <a:lnTo>
                    <a:pt x="283743" y="64858"/>
                  </a:lnTo>
                  <a:lnTo>
                    <a:pt x="283057" y="65582"/>
                  </a:lnTo>
                  <a:lnTo>
                    <a:pt x="283819" y="65430"/>
                  </a:lnTo>
                  <a:lnTo>
                    <a:pt x="283819" y="62776"/>
                  </a:lnTo>
                  <a:close/>
                </a:path>
                <a:path w="433069" h="88900">
                  <a:moveTo>
                    <a:pt x="284492" y="61429"/>
                  </a:moveTo>
                  <a:lnTo>
                    <a:pt x="284365" y="60159"/>
                  </a:lnTo>
                  <a:lnTo>
                    <a:pt x="284238" y="59524"/>
                  </a:lnTo>
                  <a:lnTo>
                    <a:pt x="284035" y="62191"/>
                  </a:lnTo>
                  <a:lnTo>
                    <a:pt x="284111" y="62064"/>
                  </a:lnTo>
                  <a:lnTo>
                    <a:pt x="284238" y="61683"/>
                  </a:lnTo>
                  <a:lnTo>
                    <a:pt x="284251" y="61836"/>
                  </a:lnTo>
                  <a:lnTo>
                    <a:pt x="284340" y="61683"/>
                  </a:lnTo>
                  <a:lnTo>
                    <a:pt x="284492" y="61429"/>
                  </a:lnTo>
                  <a:close/>
                </a:path>
                <a:path w="433069" h="88900">
                  <a:moveTo>
                    <a:pt x="284746" y="60985"/>
                  </a:moveTo>
                  <a:lnTo>
                    <a:pt x="284645" y="61429"/>
                  </a:lnTo>
                  <a:lnTo>
                    <a:pt x="284746" y="61937"/>
                  </a:lnTo>
                  <a:lnTo>
                    <a:pt x="284746" y="60985"/>
                  </a:lnTo>
                  <a:close/>
                </a:path>
                <a:path w="433069" h="88900">
                  <a:moveTo>
                    <a:pt x="289737" y="44411"/>
                  </a:moveTo>
                  <a:lnTo>
                    <a:pt x="289433" y="45059"/>
                  </a:lnTo>
                  <a:lnTo>
                    <a:pt x="289572" y="45173"/>
                  </a:lnTo>
                  <a:lnTo>
                    <a:pt x="289737" y="44411"/>
                  </a:lnTo>
                  <a:close/>
                </a:path>
                <a:path w="433069" h="88900">
                  <a:moveTo>
                    <a:pt x="290766" y="65620"/>
                  </a:moveTo>
                  <a:lnTo>
                    <a:pt x="290715" y="64731"/>
                  </a:lnTo>
                  <a:lnTo>
                    <a:pt x="290220" y="64503"/>
                  </a:lnTo>
                  <a:lnTo>
                    <a:pt x="290283" y="64782"/>
                  </a:lnTo>
                  <a:lnTo>
                    <a:pt x="290639" y="68160"/>
                  </a:lnTo>
                  <a:lnTo>
                    <a:pt x="290766" y="65620"/>
                  </a:lnTo>
                  <a:close/>
                </a:path>
                <a:path w="433069" h="88900">
                  <a:moveTo>
                    <a:pt x="290842" y="64084"/>
                  </a:moveTo>
                  <a:lnTo>
                    <a:pt x="290715" y="64731"/>
                  </a:lnTo>
                  <a:lnTo>
                    <a:pt x="290842" y="64084"/>
                  </a:lnTo>
                  <a:close/>
                </a:path>
                <a:path w="433069" h="88900">
                  <a:moveTo>
                    <a:pt x="290969" y="63461"/>
                  </a:moveTo>
                  <a:lnTo>
                    <a:pt x="290906" y="62788"/>
                  </a:lnTo>
                  <a:lnTo>
                    <a:pt x="290842" y="64084"/>
                  </a:lnTo>
                  <a:lnTo>
                    <a:pt x="290969" y="63461"/>
                  </a:lnTo>
                  <a:close/>
                </a:path>
                <a:path w="433069" h="88900">
                  <a:moveTo>
                    <a:pt x="299237" y="69049"/>
                  </a:moveTo>
                  <a:lnTo>
                    <a:pt x="299059" y="66001"/>
                  </a:lnTo>
                  <a:lnTo>
                    <a:pt x="299008" y="67398"/>
                  </a:lnTo>
                  <a:lnTo>
                    <a:pt x="298894" y="68033"/>
                  </a:lnTo>
                  <a:lnTo>
                    <a:pt x="299237" y="69049"/>
                  </a:lnTo>
                  <a:close/>
                </a:path>
                <a:path w="433069" h="88900">
                  <a:moveTo>
                    <a:pt x="302336" y="46824"/>
                  </a:moveTo>
                  <a:lnTo>
                    <a:pt x="302183" y="46062"/>
                  </a:lnTo>
                  <a:lnTo>
                    <a:pt x="302234" y="46443"/>
                  </a:lnTo>
                  <a:lnTo>
                    <a:pt x="302336" y="46824"/>
                  </a:lnTo>
                  <a:close/>
                </a:path>
                <a:path w="433069" h="88900">
                  <a:moveTo>
                    <a:pt x="314464" y="67906"/>
                  </a:moveTo>
                  <a:lnTo>
                    <a:pt x="314274" y="68237"/>
                  </a:lnTo>
                  <a:lnTo>
                    <a:pt x="314401" y="68224"/>
                  </a:lnTo>
                  <a:lnTo>
                    <a:pt x="314464" y="67906"/>
                  </a:lnTo>
                  <a:close/>
                </a:path>
                <a:path w="433069" h="88900">
                  <a:moveTo>
                    <a:pt x="316636" y="68973"/>
                  </a:moveTo>
                  <a:lnTo>
                    <a:pt x="316522" y="69176"/>
                  </a:lnTo>
                  <a:lnTo>
                    <a:pt x="316280" y="69938"/>
                  </a:lnTo>
                  <a:lnTo>
                    <a:pt x="316636" y="68973"/>
                  </a:lnTo>
                  <a:close/>
                </a:path>
                <a:path w="433069" h="88900">
                  <a:moveTo>
                    <a:pt x="316953" y="68110"/>
                  </a:moveTo>
                  <a:lnTo>
                    <a:pt x="316636" y="68973"/>
                  </a:lnTo>
                  <a:lnTo>
                    <a:pt x="316776" y="68795"/>
                  </a:lnTo>
                  <a:lnTo>
                    <a:pt x="316890" y="68541"/>
                  </a:lnTo>
                  <a:lnTo>
                    <a:pt x="316953" y="68110"/>
                  </a:lnTo>
                  <a:close/>
                </a:path>
                <a:path w="433069" h="88900">
                  <a:moveTo>
                    <a:pt x="322872" y="66243"/>
                  </a:moveTo>
                  <a:lnTo>
                    <a:pt x="322427" y="67652"/>
                  </a:lnTo>
                  <a:lnTo>
                    <a:pt x="322795" y="67259"/>
                  </a:lnTo>
                  <a:lnTo>
                    <a:pt x="322872" y="66243"/>
                  </a:lnTo>
                  <a:close/>
                </a:path>
                <a:path w="433069" h="88900">
                  <a:moveTo>
                    <a:pt x="323126" y="66890"/>
                  </a:moveTo>
                  <a:lnTo>
                    <a:pt x="322897" y="67144"/>
                  </a:lnTo>
                  <a:lnTo>
                    <a:pt x="322770" y="67525"/>
                  </a:lnTo>
                  <a:lnTo>
                    <a:pt x="322643" y="69049"/>
                  </a:lnTo>
                  <a:lnTo>
                    <a:pt x="323126" y="66890"/>
                  </a:lnTo>
                  <a:close/>
                </a:path>
                <a:path w="433069" h="88900">
                  <a:moveTo>
                    <a:pt x="330962" y="69037"/>
                  </a:moveTo>
                  <a:close/>
                </a:path>
                <a:path w="433069" h="88900">
                  <a:moveTo>
                    <a:pt x="338467" y="71767"/>
                  </a:moveTo>
                  <a:close/>
                </a:path>
                <a:path w="433069" h="88900">
                  <a:moveTo>
                    <a:pt x="347141" y="74891"/>
                  </a:moveTo>
                  <a:lnTo>
                    <a:pt x="347040" y="74193"/>
                  </a:lnTo>
                  <a:lnTo>
                    <a:pt x="346925" y="75526"/>
                  </a:lnTo>
                  <a:lnTo>
                    <a:pt x="347014" y="75780"/>
                  </a:lnTo>
                  <a:lnTo>
                    <a:pt x="347141" y="74891"/>
                  </a:lnTo>
                  <a:close/>
                </a:path>
                <a:path w="433069" h="88900">
                  <a:moveTo>
                    <a:pt x="354736" y="55206"/>
                  </a:moveTo>
                  <a:lnTo>
                    <a:pt x="354647" y="55333"/>
                  </a:lnTo>
                  <a:lnTo>
                    <a:pt x="354177" y="56857"/>
                  </a:lnTo>
                  <a:lnTo>
                    <a:pt x="354291" y="56603"/>
                  </a:lnTo>
                  <a:lnTo>
                    <a:pt x="354736" y="55206"/>
                  </a:lnTo>
                  <a:close/>
                </a:path>
                <a:path w="433069" h="88900">
                  <a:moveTo>
                    <a:pt x="356476" y="52285"/>
                  </a:moveTo>
                  <a:lnTo>
                    <a:pt x="356120" y="52158"/>
                  </a:lnTo>
                  <a:lnTo>
                    <a:pt x="355180" y="52285"/>
                  </a:lnTo>
                  <a:lnTo>
                    <a:pt x="354647" y="54317"/>
                  </a:lnTo>
                  <a:lnTo>
                    <a:pt x="354799" y="54063"/>
                  </a:lnTo>
                  <a:lnTo>
                    <a:pt x="354914" y="53809"/>
                  </a:lnTo>
                  <a:lnTo>
                    <a:pt x="355219" y="52920"/>
                  </a:lnTo>
                  <a:lnTo>
                    <a:pt x="355219" y="53682"/>
                  </a:lnTo>
                  <a:lnTo>
                    <a:pt x="354736" y="55206"/>
                  </a:lnTo>
                  <a:lnTo>
                    <a:pt x="355688" y="53936"/>
                  </a:lnTo>
                  <a:lnTo>
                    <a:pt x="356171" y="52920"/>
                  </a:lnTo>
                  <a:lnTo>
                    <a:pt x="356476" y="52285"/>
                  </a:lnTo>
                  <a:close/>
                </a:path>
                <a:path w="433069" h="88900">
                  <a:moveTo>
                    <a:pt x="360692" y="58077"/>
                  </a:moveTo>
                  <a:lnTo>
                    <a:pt x="360324" y="59397"/>
                  </a:lnTo>
                  <a:lnTo>
                    <a:pt x="360616" y="59156"/>
                  </a:lnTo>
                  <a:lnTo>
                    <a:pt x="360692" y="58077"/>
                  </a:lnTo>
                  <a:close/>
                </a:path>
                <a:path w="433069" h="88900">
                  <a:moveTo>
                    <a:pt x="361251" y="55460"/>
                  </a:moveTo>
                  <a:lnTo>
                    <a:pt x="360857" y="55714"/>
                  </a:lnTo>
                  <a:lnTo>
                    <a:pt x="360692" y="58077"/>
                  </a:lnTo>
                  <a:lnTo>
                    <a:pt x="360997" y="56984"/>
                  </a:lnTo>
                  <a:lnTo>
                    <a:pt x="360908" y="58127"/>
                  </a:lnTo>
                  <a:lnTo>
                    <a:pt x="361073" y="56857"/>
                  </a:lnTo>
                  <a:lnTo>
                    <a:pt x="361251" y="55460"/>
                  </a:lnTo>
                  <a:close/>
                </a:path>
                <a:path w="433069" h="88900">
                  <a:moveTo>
                    <a:pt x="364134" y="77571"/>
                  </a:moveTo>
                  <a:lnTo>
                    <a:pt x="363766" y="78574"/>
                  </a:lnTo>
                  <a:lnTo>
                    <a:pt x="364058" y="78028"/>
                  </a:lnTo>
                  <a:lnTo>
                    <a:pt x="364134" y="77571"/>
                  </a:lnTo>
                  <a:close/>
                </a:path>
                <a:path w="433069" h="88900">
                  <a:moveTo>
                    <a:pt x="369570" y="79425"/>
                  </a:moveTo>
                  <a:lnTo>
                    <a:pt x="368973" y="78867"/>
                  </a:lnTo>
                  <a:lnTo>
                    <a:pt x="369125" y="79184"/>
                  </a:lnTo>
                  <a:lnTo>
                    <a:pt x="369328" y="79375"/>
                  </a:lnTo>
                  <a:lnTo>
                    <a:pt x="369570" y="79425"/>
                  </a:lnTo>
                  <a:close/>
                </a:path>
                <a:path w="433069" h="88900">
                  <a:moveTo>
                    <a:pt x="370078" y="56337"/>
                  </a:moveTo>
                  <a:lnTo>
                    <a:pt x="369938" y="55880"/>
                  </a:lnTo>
                  <a:lnTo>
                    <a:pt x="369925" y="56095"/>
                  </a:lnTo>
                  <a:lnTo>
                    <a:pt x="369925" y="56261"/>
                  </a:lnTo>
                  <a:lnTo>
                    <a:pt x="369900" y="56476"/>
                  </a:lnTo>
                  <a:lnTo>
                    <a:pt x="370078" y="56337"/>
                  </a:lnTo>
                  <a:close/>
                </a:path>
                <a:path w="433069" h="88900">
                  <a:moveTo>
                    <a:pt x="373151" y="58508"/>
                  </a:moveTo>
                  <a:lnTo>
                    <a:pt x="373049" y="58889"/>
                  </a:lnTo>
                  <a:lnTo>
                    <a:pt x="372948" y="59524"/>
                  </a:lnTo>
                  <a:lnTo>
                    <a:pt x="373151" y="58508"/>
                  </a:lnTo>
                  <a:close/>
                </a:path>
                <a:path w="433069" h="88900">
                  <a:moveTo>
                    <a:pt x="374256" y="56045"/>
                  </a:moveTo>
                  <a:lnTo>
                    <a:pt x="374040" y="56400"/>
                  </a:lnTo>
                  <a:lnTo>
                    <a:pt x="374015" y="56553"/>
                  </a:lnTo>
                  <a:lnTo>
                    <a:pt x="374002" y="56756"/>
                  </a:lnTo>
                  <a:lnTo>
                    <a:pt x="374129" y="56388"/>
                  </a:lnTo>
                  <a:lnTo>
                    <a:pt x="374230" y="56210"/>
                  </a:lnTo>
                  <a:lnTo>
                    <a:pt x="374256" y="56045"/>
                  </a:lnTo>
                  <a:close/>
                </a:path>
                <a:path w="433069" h="88900">
                  <a:moveTo>
                    <a:pt x="376593" y="75272"/>
                  </a:moveTo>
                  <a:lnTo>
                    <a:pt x="376440" y="76034"/>
                  </a:lnTo>
                  <a:lnTo>
                    <a:pt x="376593" y="75907"/>
                  </a:lnTo>
                  <a:lnTo>
                    <a:pt x="376593" y="75272"/>
                  </a:lnTo>
                  <a:close/>
                </a:path>
                <a:path w="433069" h="88900">
                  <a:moveTo>
                    <a:pt x="376885" y="78828"/>
                  </a:moveTo>
                  <a:lnTo>
                    <a:pt x="376770" y="76796"/>
                  </a:lnTo>
                  <a:lnTo>
                    <a:pt x="376656" y="75869"/>
                  </a:lnTo>
                  <a:lnTo>
                    <a:pt x="376440" y="76034"/>
                  </a:lnTo>
                  <a:lnTo>
                    <a:pt x="375640" y="80098"/>
                  </a:lnTo>
                  <a:lnTo>
                    <a:pt x="376885" y="78828"/>
                  </a:lnTo>
                  <a:close/>
                </a:path>
                <a:path w="433069" h="88900">
                  <a:moveTo>
                    <a:pt x="377545" y="77736"/>
                  </a:moveTo>
                  <a:lnTo>
                    <a:pt x="377253" y="78447"/>
                  </a:lnTo>
                  <a:lnTo>
                    <a:pt x="377139" y="78574"/>
                  </a:lnTo>
                  <a:lnTo>
                    <a:pt x="377126" y="79717"/>
                  </a:lnTo>
                  <a:lnTo>
                    <a:pt x="377545" y="77736"/>
                  </a:lnTo>
                  <a:close/>
                </a:path>
                <a:path w="433069" h="88900">
                  <a:moveTo>
                    <a:pt x="379158" y="54381"/>
                  </a:moveTo>
                  <a:lnTo>
                    <a:pt x="379095" y="54762"/>
                  </a:lnTo>
                  <a:lnTo>
                    <a:pt x="379158" y="54470"/>
                  </a:lnTo>
                  <a:close/>
                </a:path>
                <a:path w="433069" h="88900">
                  <a:moveTo>
                    <a:pt x="379260" y="53479"/>
                  </a:moveTo>
                  <a:lnTo>
                    <a:pt x="379196" y="54000"/>
                  </a:lnTo>
                  <a:lnTo>
                    <a:pt x="379158" y="54381"/>
                  </a:lnTo>
                  <a:lnTo>
                    <a:pt x="379209" y="54102"/>
                  </a:lnTo>
                  <a:lnTo>
                    <a:pt x="379260" y="53479"/>
                  </a:lnTo>
                  <a:close/>
                </a:path>
                <a:path w="433069" h="88900">
                  <a:moveTo>
                    <a:pt x="383171" y="77304"/>
                  </a:moveTo>
                  <a:lnTo>
                    <a:pt x="382841" y="77812"/>
                  </a:lnTo>
                  <a:lnTo>
                    <a:pt x="382866" y="77533"/>
                  </a:lnTo>
                  <a:lnTo>
                    <a:pt x="382803" y="77812"/>
                  </a:lnTo>
                  <a:lnTo>
                    <a:pt x="382384" y="78574"/>
                  </a:lnTo>
                  <a:lnTo>
                    <a:pt x="382625" y="78447"/>
                  </a:lnTo>
                  <a:lnTo>
                    <a:pt x="382739" y="79336"/>
                  </a:lnTo>
                  <a:lnTo>
                    <a:pt x="382930" y="78447"/>
                  </a:lnTo>
                  <a:lnTo>
                    <a:pt x="383171" y="77304"/>
                  </a:lnTo>
                  <a:close/>
                </a:path>
                <a:path w="433069" h="88900">
                  <a:moveTo>
                    <a:pt x="383260" y="60286"/>
                  </a:moveTo>
                  <a:lnTo>
                    <a:pt x="383095" y="60896"/>
                  </a:lnTo>
                  <a:lnTo>
                    <a:pt x="383222" y="60540"/>
                  </a:lnTo>
                  <a:lnTo>
                    <a:pt x="383260" y="60286"/>
                  </a:lnTo>
                  <a:close/>
                </a:path>
                <a:path w="433069" h="88900">
                  <a:moveTo>
                    <a:pt x="384124" y="56540"/>
                  </a:moveTo>
                  <a:lnTo>
                    <a:pt x="383946" y="56857"/>
                  </a:lnTo>
                  <a:lnTo>
                    <a:pt x="384124" y="56540"/>
                  </a:lnTo>
                  <a:close/>
                </a:path>
                <a:path w="433069" h="88900">
                  <a:moveTo>
                    <a:pt x="384937" y="52031"/>
                  </a:moveTo>
                  <a:lnTo>
                    <a:pt x="383857" y="53682"/>
                  </a:lnTo>
                  <a:lnTo>
                    <a:pt x="383755" y="53936"/>
                  </a:lnTo>
                  <a:lnTo>
                    <a:pt x="383514" y="55994"/>
                  </a:lnTo>
                  <a:lnTo>
                    <a:pt x="383578" y="55841"/>
                  </a:lnTo>
                  <a:lnTo>
                    <a:pt x="383463" y="56349"/>
                  </a:lnTo>
                  <a:lnTo>
                    <a:pt x="383514" y="55994"/>
                  </a:lnTo>
                  <a:lnTo>
                    <a:pt x="383349" y="56349"/>
                  </a:lnTo>
                  <a:lnTo>
                    <a:pt x="382612" y="58000"/>
                  </a:lnTo>
                  <a:lnTo>
                    <a:pt x="383921" y="56730"/>
                  </a:lnTo>
                  <a:lnTo>
                    <a:pt x="384048" y="56349"/>
                  </a:lnTo>
                  <a:lnTo>
                    <a:pt x="384187" y="55714"/>
                  </a:lnTo>
                  <a:lnTo>
                    <a:pt x="384937" y="52031"/>
                  </a:lnTo>
                  <a:close/>
                </a:path>
                <a:path w="433069" h="88900">
                  <a:moveTo>
                    <a:pt x="385635" y="61252"/>
                  </a:moveTo>
                  <a:lnTo>
                    <a:pt x="385597" y="60667"/>
                  </a:lnTo>
                  <a:lnTo>
                    <a:pt x="385330" y="62064"/>
                  </a:lnTo>
                  <a:lnTo>
                    <a:pt x="385635" y="61252"/>
                  </a:lnTo>
                  <a:close/>
                </a:path>
                <a:path w="433069" h="88900">
                  <a:moveTo>
                    <a:pt x="385914" y="61175"/>
                  </a:moveTo>
                  <a:lnTo>
                    <a:pt x="385902" y="60540"/>
                  </a:lnTo>
                  <a:lnTo>
                    <a:pt x="385800" y="60985"/>
                  </a:lnTo>
                  <a:lnTo>
                    <a:pt x="385914" y="61175"/>
                  </a:lnTo>
                  <a:close/>
                </a:path>
                <a:path w="433069" h="88900">
                  <a:moveTo>
                    <a:pt x="386410" y="59258"/>
                  </a:moveTo>
                  <a:lnTo>
                    <a:pt x="386283" y="58826"/>
                  </a:lnTo>
                  <a:lnTo>
                    <a:pt x="386308" y="59105"/>
                  </a:lnTo>
                  <a:lnTo>
                    <a:pt x="386410" y="59258"/>
                  </a:lnTo>
                  <a:close/>
                </a:path>
                <a:path w="433069" h="88900">
                  <a:moveTo>
                    <a:pt x="387210" y="77406"/>
                  </a:moveTo>
                  <a:lnTo>
                    <a:pt x="387032" y="77431"/>
                  </a:lnTo>
                  <a:lnTo>
                    <a:pt x="387210" y="77431"/>
                  </a:lnTo>
                  <a:close/>
                </a:path>
                <a:path w="433069" h="88900">
                  <a:moveTo>
                    <a:pt x="388886" y="53936"/>
                  </a:moveTo>
                  <a:lnTo>
                    <a:pt x="388645" y="54190"/>
                  </a:lnTo>
                  <a:lnTo>
                    <a:pt x="388874" y="54279"/>
                  </a:lnTo>
                  <a:lnTo>
                    <a:pt x="388886" y="53936"/>
                  </a:lnTo>
                  <a:close/>
                </a:path>
                <a:path w="433069" h="88900">
                  <a:moveTo>
                    <a:pt x="388962" y="54444"/>
                  </a:moveTo>
                  <a:lnTo>
                    <a:pt x="388874" y="54279"/>
                  </a:lnTo>
                  <a:lnTo>
                    <a:pt x="388861" y="54813"/>
                  </a:lnTo>
                  <a:lnTo>
                    <a:pt x="388962" y="54444"/>
                  </a:lnTo>
                  <a:close/>
                </a:path>
                <a:path w="433069" h="88900">
                  <a:moveTo>
                    <a:pt x="390626" y="53822"/>
                  </a:moveTo>
                  <a:lnTo>
                    <a:pt x="390410" y="54051"/>
                  </a:lnTo>
                  <a:lnTo>
                    <a:pt x="390626" y="53822"/>
                  </a:lnTo>
                  <a:close/>
                </a:path>
                <a:path w="433069" h="88900">
                  <a:moveTo>
                    <a:pt x="390677" y="55079"/>
                  </a:moveTo>
                  <a:lnTo>
                    <a:pt x="390385" y="55206"/>
                  </a:lnTo>
                  <a:lnTo>
                    <a:pt x="390258" y="55460"/>
                  </a:lnTo>
                  <a:lnTo>
                    <a:pt x="390436" y="55460"/>
                  </a:lnTo>
                  <a:lnTo>
                    <a:pt x="390677" y="55079"/>
                  </a:lnTo>
                  <a:close/>
                </a:path>
                <a:path w="433069" h="88900">
                  <a:moveTo>
                    <a:pt x="394373" y="58699"/>
                  </a:moveTo>
                  <a:lnTo>
                    <a:pt x="394347" y="58521"/>
                  </a:lnTo>
                  <a:lnTo>
                    <a:pt x="394258" y="58762"/>
                  </a:lnTo>
                  <a:lnTo>
                    <a:pt x="394322" y="58940"/>
                  </a:lnTo>
                  <a:lnTo>
                    <a:pt x="394373" y="58699"/>
                  </a:lnTo>
                  <a:close/>
                </a:path>
                <a:path w="433069" h="88900">
                  <a:moveTo>
                    <a:pt x="396252" y="62382"/>
                  </a:moveTo>
                  <a:lnTo>
                    <a:pt x="396125" y="62585"/>
                  </a:lnTo>
                  <a:lnTo>
                    <a:pt x="395973" y="62776"/>
                  </a:lnTo>
                  <a:lnTo>
                    <a:pt x="395935" y="63068"/>
                  </a:lnTo>
                  <a:lnTo>
                    <a:pt x="396074" y="63017"/>
                  </a:lnTo>
                  <a:lnTo>
                    <a:pt x="396189" y="62687"/>
                  </a:lnTo>
                  <a:lnTo>
                    <a:pt x="396252" y="62382"/>
                  </a:lnTo>
                  <a:close/>
                </a:path>
                <a:path w="433069" h="88900">
                  <a:moveTo>
                    <a:pt x="396455" y="58127"/>
                  </a:moveTo>
                  <a:lnTo>
                    <a:pt x="395935" y="58889"/>
                  </a:lnTo>
                  <a:lnTo>
                    <a:pt x="395846" y="59944"/>
                  </a:lnTo>
                  <a:lnTo>
                    <a:pt x="396455" y="58127"/>
                  </a:lnTo>
                  <a:close/>
                </a:path>
                <a:path w="433069" h="88900">
                  <a:moveTo>
                    <a:pt x="399656" y="80098"/>
                  </a:moveTo>
                  <a:lnTo>
                    <a:pt x="399529" y="77558"/>
                  </a:lnTo>
                  <a:lnTo>
                    <a:pt x="399491" y="77050"/>
                  </a:lnTo>
                  <a:lnTo>
                    <a:pt x="398995" y="80352"/>
                  </a:lnTo>
                  <a:lnTo>
                    <a:pt x="399656" y="80098"/>
                  </a:lnTo>
                  <a:close/>
                </a:path>
                <a:path w="433069" h="88900">
                  <a:moveTo>
                    <a:pt x="400062" y="60159"/>
                  </a:moveTo>
                  <a:lnTo>
                    <a:pt x="399161" y="62445"/>
                  </a:lnTo>
                  <a:lnTo>
                    <a:pt x="399859" y="62217"/>
                  </a:lnTo>
                  <a:lnTo>
                    <a:pt x="400062" y="60159"/>
                  </a:lnTo>
                  <a:close/>
                </a:path>
                <a:path w="433069" h="88900">
                  <a:moveTo>
                    <a:pt x="400342" y="62064"/>
                  </a:moveTo>
                  <a:lnTo>
                    <a:pt x="399948" y="62191"/>
                  </a:lnTo>
                  <a:lnTo>
                    <a:pt x="399834" y="62572"/>
                  </a:lnTo>
                  <a:lnTo>
                    <a:pt x="399707" y="63868"/>
                  </a:lnTo>
                  <a:lnTo>
                    <a:pt x="400342" y="62064"/>
                  </a:lnTo>
                  <a:close/>
                </a:path>
                <a:path w="433069" h="88900">
                  <a:moveTo>
                    <a:pt x="404863" y="65239"/>
                  </a:moveTo>
                  <a:lnTo>
                    <a:pt x="404787" y="65062"/>
                  </a:lnTo>
                  <a:lnTo>
                    <a:pt x="404863" y="65239"/>
                  </a:lnTo>
                  <a:close/>
                </a:path>
                <a:path w="433069" h="88900">
                  <a:moveTo>
                    <a:pt x="404964" y="64731"/>
                  </a:moveTo>
                  <a:lnTo>
                    <a:pt x="404685" y="64782"/>
                  </a:lnTo>
                  <a:lnTo>
                    <a:pt x="404787" y="65062"/>
                  </a:lnTo>
                  <a:lnTo>
                    <a:pt x="404964" y="64731"/>
                  </a:lnTo>
                  <a:close/>
                </a:path>
                <a:path w="433069" h="88900">
                  <a:moveTo>
                    <a:pt x="410222" y="68503"/>
                  </a:moveTo>
                  <a:lnTo>
                    <a:pt x="410083" y="67360"/>
                  </a:lnTo>
                  <a:lnTo>
                    <a:pt x="409790" y="68440"/>
                  </a:lnTo>
                  <a:lnTo>
                    <a:pt x="410083" y="68211"/>
                  </a:lnTo>
                  <a:lnTo>
                    <a:pt x="410222" y="68503"/>
                  </a:lnTo>
                  <a:close/>
                </a:path>
                <a:path w="433069" h="88900">
                  <a:moveTo>
                    <a:pt x="410298" y="68707"/>
                  </a:moveTo>
                  <a:lnTo>
                    <a:pt x="410260" y="68580"/>
                  </a:lnTo>
                  <a:lnTo>
                    <a:pt x="410273" y="68948"/>
                  </a:lnTo>
                  <a:lnTo>
                    <a:pt x="410298" y="68707"/>
                  </a:lnTo>
                  <a:close/>
                </a:path>
                <a:path w="433069" h="88900">
                  <a:moveTo>
                    <a:pt x="413118" y="73329"/>
                  </a:moveTo>
                  <a:lnTo>
                    <a:pt x="413042" y="73494"/>
                  </a:lnTo>
                  <a:lnTo>
                    <a:pt x="413118" y="73329"/>
                  </a:lnTo>
                  <a:close/>
                </a:path>
                <a:path w="433069" h="88900">
                  <a:moveTo>
                    <a:pt x="413448" y="72555"/>
                  </a:moveTo>
                  <a:lnTo>
                    <a:pt x="413232" y="72859"/>
                  </a:lnTo>
                  <a:lnTo>
                    <a:pt x="413118" y="73329"/>
                  </a:lnTo>
                  <a:lnTo>
                    <a:pt x="413448" y="72555"/>
                  </a:lnTo>
                  <a:close/>
                </a:path>
                <a:path w="433069" h="88900">
                  <a:moveTo>
                    <a:pt x="413918" y="80987"/>
                  </a:moveTo>
                  <a:lnTo>
                    <a:pt x="412991" y="80987"/>
                  </a:lnTo>
                  <a:lnTo>
                    <a:pt x="412762" y="80987"/>
                  </a:lnTo>
                  <a:lnTo>
                    <a:pt x="412534" y="81495"/>
                  </a:lnTo>
                  <a:lnTo>
                    <a:pt x="412419" y="82130"/>
                  </a:lnTo>
                  <a:lnTo>
                    <a:pt x="413880" y="81114"/>
                  </a:lnTo>
                  <a:lnTo>
                    <a:pt x="413918" y="80987"/>
                  </a:lnTo>
                  <a:close/>
                </a:path>
                <a:path w="433069" h="88900">
                  <a:moveTo>
                    <a:pt x="414134" y="65239"/>
                  </a:moveTo>
                  <a:lnTo>
                    <a:pt x="414070" y="65570"/>
                  </a:lnTo>
                  <a:lnTo>
                    <a:pt x="414134" y="65239"/>
                  </a:lnTo>
                  <a:close/>
                </a:path>
                <a:path w="433069" h="88900">
                  <a:moveTo>
                    <a:pt x="414210" y="64871"/>
                  </a:moveTo>
                  <a:lnTo>
                    <a:pt x="414134" y="65239"/>
                  </a:lnTo>
                  <a:lnTo>
                    <a:pt x="414172" y="65100"/>
                  </a:lnTo>
                  <a:lnTo>
                    <a:pt x="414210" y="64871"/>
                  </a:lnTo>
                  <a:close/>
                </a:path>
                <a:path w="433069" h="88900">
                  <a:moveTo>
                    <a:pt x="414413" y="78701"/>
                  </a:moveTo>
                  <a:lnTo>
                    <a:pt x="414121" y="79717"/>
                  </a:lnTo>
                  <a:lnTo>
                    <a:pt x="414413" y="78701"/>
                  </a:lnTo>
                  <a:close/>
                </a:path>
                <a:path w="433069" h="88900">
                  <a:moveTo>
                    <a:pt x="417144" y="79209"/>
                  </a:moveTo>
                  <a:lnTo>
                    <a:pt x="417055" y="77558"/>
                  </a:lnTo>
                  <a:lnTo>
                    <a:pt x="416445" y="79717"/>
                  </a:lnTo>
                  <a:lnTo>
                    <a:pt x="416953" y="79717"/>
                  </a:lnTo>
                  <a:lnTo>
                    <a:pt x="417144" y="79209"/>
                  </a:lnTo>
                  <a:close/>
                </a:path>
                <a:path w="433069" h="88900">
                  <a:moveTo>
                    <a:pt x="417982" y="66141"/>
                  </a:moveTo>
                  <a:lnTo>
                    <a:pt x="417398" y="67449"/>
                  </a:lnTo>
                  <a:lnTo>
                    <a:pt x="417525" y="67475"/>
                  </a:lnTo>
                  <a:lnTo>
                    <a:pt x="417652" y="67106"/>
                  </a:lnTo>
                  <a:lnTo>
                    <a:pt x="417791" y="66662"/>
                  </a:lnTo>
                  <a:lnTo>
                    <a:pt x="417982" y="66141"/>
                  </a:lnTo>
                  <a:close/>
                </a:path>
                <a:path w="433069" h="88900">
                  <a:moveTo>
                    <a:pt x="421233" y="86321"/>
                  </a:moveTo>
                  <a:lnTo>
                    <a:pt x="421005" y="85521"/>
                  </a:lnTo>
                  <a:lnTo>
                    <a:pt x="420547" y="86956"/>
                  </a:lnTo>
                  <a:lnTo>
                    <a:pt x="421233" y="86321"/>
                  </a:lnTo>
                  <a:close/>
                </a:path>
                <a:path w="433069" h="88900">
                  <a:moveTo>
                    <a:pt x="421309" y="84543"/>
                  </a:moveTo>
                  <a:lnTo>
                    <a:pt x="421106" y="84797"/>
                  </a:lnTo>
                  <a:lnTo>
                    <a:pt x="421005" y="85521"/>
                  </a:lnTo>
                  <a:lnTo>
                    <a:pt x="421309" y="84543"/>
                  </a:lnTo>
                  <a:close/>
                </a:path>
                <a:path w="433069" h="88900">
                  <a:moveTo>
                    <a:pt x="422503" y="68275"/>
                  </a:moveTo>
                  <a:lnTo>
                    <a:pt x="422414" y="68110"/>
                  </a:lnTo>
                  <a:lnTo>
                    <a:pt x="421614" y="70954"/>
                  </a:lnTo>
                  <a:lnTo>
                    <a:pt x="421233" y="72174"/>
                  </a:lnTo>
                  <a:lnTo>
                    <a:pt x="421614" y="71031"/>
                  </a:lnTo>
                  <a:lnTo>
                    <a:pt x="421855" y="70497"/>
                  </a:lnTo>
                  <a:lnTo>
                    <a:pt x="422008" y="70294"/>
                  </a:lnTo>
                  <a:lnTo>
                    <a:pt x="422148" y="69761"/>
                  </a:lnTo>
                  <a:lnTo>
                    <a:pt x="422287" y="69113"/>
                  </a:lnTo>
                  <a:lnTo>
                    <a:pt x="422503" y="68275"/>
                  </a:lnTo>
                  <a:close/>
                </a:path>
                <a:path w="433069" h="88900">
                  <a:moveTo>
                    <a:pt x="423951" y="74891"/>
                  </a:moveTo>
                  <a:lnTo>
                    <a:pt x="423392" y="75133"/>
                  </a:lnTo>
                  <a:lnTo>
                    <a:pt x="423164" y="76073"/>
                  </a:lnTo>
                  <a:lnTo>
                    <a:pt x="423951" y="74891"/>
                  </a:lnTo>
                  <a:close/>
                </a:path>
                <a:path w="433069" h="88900">
                  <a:moveTo>
                    <a:pt x="425627" y="73748"/>
                  </a:moveTo>
                  <a:lnTo>
                    <a:pt x="424637" y="75653"/>
                  </a:lnTo>
                  <a:lnTo>
                    <a:pt x="425196" y="75133"/>
                  </a:lnTo>
                  <a:lnTo>
                    <a:pt x="425284" y="74764"/>
                  </a:lnTo>
                  <a:lnTo>
                    <a:pt x="425627" y="73748"/>
                  </a:lnTo>
                  <a:close/>
                </a:path>
                <a:path w="433069" h="88900">
                  <a:moveTo>
                    <a:pt x="426770" y="86817"/>
                  </a:moveTo>
                  <a:lnTo>
                    <a:pt x="426605" y="86842"/>
                  </a:lnTo>
                  <a:lnTo>
                    <a:pt x="426770" y="86817"/>
                  </a:lnTo>
                  <a:close/>
                </a:path>
                <a:path w="433069" h="88900">
                  <a:moveTo>
                    <a:pt x="427240" y="85636"/>
                  </a:moveTo>
                  <a:lnTo>
                    <a:pt x="426999" y="86334"/>
                  </a:lnTo>
                  <a:lnTo>
                    <a:pt x="426885" y="86677"/>
                  </a:lnTo>
                  <a:lnTo>
                    <a:pt x="426758" y="86817"/>
                  </a:lnTo>
                  <a:lnTo>
                    <a:pt x="426885" y="86753"/>
                  </a:lnTo>
                  <a:lnTo>
                    <a:pt x="426770" y="87236"/>
                  </a:lnTo>
                  <a:lnTo>
                    <a:pt x="426910" y="87083"/>
                  </a:lnTo>
                  <a:lnTo>
                    <a:pt x="427062" y="86804"/>
                  </a:lnTo>
                  <a:lnTo>
                    <a:pt x="427240" y="86410"/>
                  </a:lnTo>
                  <a:lnTo>
                    <a:pt x="427113" y="86525"/>
                  </a:lnTo>
                  <a:lnTo>
                    <a:pt x="426935" y="86690"/>
                  </a:lnTo>
                  <a:lnTo>
                    <a:pt x="427075" y="86283"/>
                  </a:lnTo>
                  <a:lnTo>
                    <a:pt x="427189" y="85890"/>
                  </a:lnTo>
                  <a:lnTo>
                    <a:pt x="427240" y="85636"/>
                  </a:lnTo>
                  <a:close/>
                </a:path>
                <a:path w="433069" h="88900">
                  <a:moveTo>
                    <a:pt x="428713" y="82638"/>
                  </a:moveTo>
                  <a:lnTo>
                    <a:pt x="428675" y="80987"/>
                  </a:lnTo>
                  <a:lnTo>
                    <a:pt x="428586" y="81368"/>
                  </a:lnTo>
                  <a:lnTo>
                    <a:pt x="428472" y="82397"/>
                  </a:lnTo>
                  <a:lnTo>
                    <a:pt x="428713" y="82638"/>
                  </a:lnTo>
                  <a:close/>
                </a:path>
                <a:path w="433069" h="88900">
                  <a:moveTo>
                    <a:pt x="429120" y="85940"/>
                  </a:moveTo>
                  <a:lnTo>
                    <a:pt x="428879" y="86106"/>
                  </a:lnTo>
                  <a:lnTo>
                    <a:pt x="428739" y="86702"/>
                  </a:lnTo>
                  <a:lnTo>
                    <a:pt x="429120" y="85940"/>
                  </a:lnTo>
                  <a:close/>
                </a:path>
                <a:path w="433069" h="88900">
                  <a:moveTo>
                    <a:pt x="429412" y="75018"/>
                  </a:moveTo>
                  <a:lnTo>
                    <a:pt x="428447" y="78701"/>
                  </a:lnTo>
                  <a:lnTo>
                    <a:pt x="428777" y="77812"/>
                  </a:lnTo>
                  <a:lnTo>
                    <a:pt x="429272" y="77304"/>
                  </a:lnTo>
                  <a:lnTo>
                    <a:pt x="429412" y="75018"/>
                  </a:lnTo>
                  <a:close/>
                </a:path>
                <a:path w="433069" h="88900">
                  <a:moveTo>
                    <a:pt x="429653" y="77939"/>
                  </a:moveTo>
                  <a:lnTo>
                    <a:pt x="428028" y="81241"/>
                  </a:lnTo>
                  <a:lnTo>
                    <a:pt x="428244" y="80060"/>
                  </a:lnTo>
                  <a:lnTo>
                    <a:pt x="428472" y="79082"/>
                  </a:lnTo>
                  <a:lnTo>
                    <a:pt x="428447" y="78701"/>
                  </a:lnTo>
                  <a:lnTo>
                    <a:pt x="428536" y="77939"/>
                  </a:lnTo>
                  <a:lnTo>
                    <a:pt x="428625" y="77177"/>
                  </a:lnTo>
                  <a:lnTo>
                    <a:pt x="428688" y="76669"/>
                  </a:lnTo>
                  <a:lnTo>
                    <a:pt x="428802" y="75869"/>
                  </a:lnTo>
                  <a:lnTo>
                    <a:pt x="428879" y="75641"/>
                  </a:lnTo>
                  <a:lnTo>
                    <a:pt x="428167" y="76669"/>
                  </a:lnTo>
                  <a:lnTo>
                    <a:pt x="428472" y="75869"/>
                  </a:lnTo>
                  <a:lnTo>
                    <a:pt x="428917" y="73748"/>
                  </a:lnTo>
                  <a:lnTo>
                    <a:pt x="429031" y="74383"/>
                  </a:lnTo>
                  <a:lnTo>
                    <a:pt x="429006" y="73621"/>
                  </a:lnTo>
                  <a:lnTo>
                    <a:pt x="428942" y="71716"/>
                  </a:lnTo>
                  <a:lnTo>
                    <a:pt x="426897" y="77177"/>
                  </a:lnTo>
                  <a:lnTo>
                    <a:pt x="427469" y="74002"/>
                  </a:lnTo>
                  <a:lnTo>
                    <a:pt x="427570" y="73748"/>
                  </a:lnTo>
                  <a:lnTo>
                    <a:pt x="427634" y="73621"/>
                  </a:lnTo>
                  <a:lnTo>
                    <a:pt x="426326" y="74637"/>
                  </a:lnTo>
                  <a:lnTo>
                    <a:pt x="426275" y="75209"/>
                  </a:lnTo>
                  <a:lnTo>
                    <a:pt x="426504" y="76034"/>
                  </a:lnTo>
                  <a:lnTo>
                    <a:pt x="426605" y="76796"/>
                  </a:lnTo>
                  <a:lnTo>
                    <a:pt x="424853" y="80098"/>
                  </a:lnTo>
                  <a:lnTo>
                    <a:pt x="424903" y="79844"/>
                  </a:lnTo>
                  <a:lnTo>
                    <a:pt x="425297" y="77939"/>
                  </a:lnTo>
                  <a:lnTo>
                    <a:pt x="425500" y="76923"/>
                  </a:lnTo>
                  <a:lnTo>
                    <a:pt x="425818" y="75399"/>
                  </a:lnTo>
                  <a:lnTo>
                    <a:pt x="426440" y="72351"/>
                  </a:lnTo>
                  <a:lnTo>
                    <a:pt x="425475" y="75399"/>
                  </a:lnTo>
                  <a:lnTo>
                    <a:pt x="425310" y="75044"/>
                  </a:lnTo>
                  <a:lnTo>
                    <a:pt x="424522" y="76923"/>
                  </a:lnTo>
                  <a:lnTo>
                    <a:pt x="424776" y="74002"/>
                  </a:lnTo>
                  <a:lnTo>
                    <a:pt x="422706" y="77939"/>
                  </a:lnTo>
                  <a:lnTo>
                    <a:pt x="422859" y="77304"/>
                  </a:lnTo>
                  <a:lnTo>
                    <a:pt x="422922" y="77050"/>
                  </a:lnTo>
                  <a:lnTo>
                    <a:pt x="423075" y="76415"/>
                  </a:lnTo>
                  <a:lnTo>
                    <a:pt x="423164" y="76073"/>
                  </a:lnTo>
                  <a:lnTo>
                    <a:pt x="422935" y="76415"/>
                  </a:lnTo>
                  <a:lnTo>
                    <a:pt x="423176" y="75399"/>
                  </a:lnTo>
                  <a:lnTo>
                    <a:pt x="423087" y="75272"/>
                  </a:lnTo>
                  <a:lnTo>
                    <a:pt x="423227" y="75209"/>
                  </a:lnTo>
                  <a:lnTo>
                    <a:pt x="423379" y="75145"/>
                  </a:lnTo>
                  <a:lnTo>
                    <a:pt x="423926" y="72986"/>
                  </a:lnTo>
                  <a:lnTo>
                    <a:pt x="423443" y="74320"/>
                  </a:lnTo>
                  <a:lnTo>
                    <a:pt x="423367" y="74510"/>
                  </a:lnTo>
                  <a:lnTo>
                    <a:pt x="423481" y="74129"/>
                  </a:lnTo>
                  <a:lnTo>
                    <a:pt x="424218" y="71081"/>
                  </a:lnTo>
                  <a:lnTo>
                    <a:pt x="422033" y="77050"/>
                  </a:lnTo>
                  <a:lnTo>
                    <a:pt x="422109" y="75780"/>
                  </a:lnTo>
                  <a:lnTo>
                    <a:pt x="422135" y="75399"/>
                  </a:lnTo>
                  <a:lnTo>
                    <a:pt x="422262" y="74320"/>
                  </a:lnTo>
                  <a:lnTo>
                    <a:pt x="423087" y="71843"/>
                  </a:lnTo>
                  <a:lnTo>
                    <a:pt x="423164" y="73367"/>
                  </a:lnTo>
                  <a:lnTo>
                    <a:pt x="423265" y="71843"/>
                  </a:lnTo>
                  <a:lnTo>
                    <a:pt x="423341" y="70827"/>
                  </a:lnTo>
                  <a:lnTo>
                    <a:pt x="421779" y="75399"/>
                  </a:lnTo>
                  <a:lnTo>
                    <a:pt x="421855" y="74891"/>
                  </a:lnTo>
                  <a:lnTo>
                    <a:pt x="421995" y="74002"/>
                  </a:lnTo>
                  <a:lnTo>
                    <a:pt x="422656" y="69557"/>
                  </a:lnTo>
                  <a:lnTo>
                    <a:pt x="422008" y="70319"/>
                  </a:lnTo>
                  <a:lnTo>
                    <a:pt x="420979" y="74002"/>
                  </a:lnTo>
                  <a:lnTo>
                    <a:pt x="420954" y="73748"/>
                  </a:lnTo>
                  <a:lnTo>
                    <a:pt x="420839" y="72732"/>
                  </a:lnTo>
                  <a:lnTo>
                    <a:pt x="420700" y="71589"/>
                  </a:lnTo>
                  <a:lnTo>
                    <a:pt x="419671" y="72732"/>
                  </a:lnTo>
                  <a:lnTo>
                    <a:pt x="419938" y="71843"/>
                  </a:lnTo>
                  <a:lnTo>
                    <a:pt x="419912" y="71335"/>
                  </a:lnTo>
                  <a:lnTo>
                    <a:pt x="418922" y="70319"/>
                  </a:lnTo>
                  <a:lnTo>
                    <a:pt x="418680" y="69037"/>
                  </a:lnTo>
                  <a:lnTo>
                    <a:pt x="418795" y="68160"/>
                  </a:lnTo>
                  <a:lnTo>
                    <a:pt x="417703" y="71843"/>
                  </a:lnTo>
                  <a:lnTo>
                    <a:pt x="417563" y="71589"/>
                  </a:lnTo>
                  <a:lnTo>
                    <a:pt x="417220" y="70954"/>
                  </a:lnTo>
                  <a:lnTo>
                    <a:pt x="416521" y="71589"/>
                  </a:lnTo>
                  <a:lnTo>
                    <a:pt x="417029" y="69811"/>
                  </a:lnTo>
                  <a:lnTo>
                    <a:pt x="417068" y="69684"/>
                  </a:lnTo>
                  <a:lnTo>
                    <a:pt x="417398" y="68668"/>
                  </a:lnTo>
                  <a:lnTo>
                    <a:pt x="417982" y="67652"/>
                  </a:lnTo>
                  <a:lnTo>
                    <a:pt x="417525" y="67525"/>
                  </a:lnTo>
                  <a:lnTo>
                    <a:pt x="417042" y="68795"/>
                  </a:lnTo>
                  <a:lnTo>
                    <a:pt x="416801" y="69303"/>
                  </a:lnTo>
                  <a:lnTo>
                    <a:pt x="416382" y="69684"/>
                  </a:lnTo>
                  <a:lnTo>
                    <a:pt x="417220" y="66890"/>
                  </a:lnTo>
                  <a:lnTo>
                    <a:pt x="416572" y="66890"/>
                  </a:lnTo>
                  <a:lnTo>
                    <a:pt x="415150" y="69811"/>
                  </a:lnTo>
                  <a:lnTo>
                    <a:pt x="414845" y="67779"/>
                  </a:lnTo>
                  <a:lnTo>
                    <a:pt x="414172" y="70192"/>
                  </a:lnTo>
                  <a:lnTo>
                    <a:pt x="413600" y="75018"/>
                  </a:lnTo>
                  <a:lnTo>
                    <a:pt x="413473" y="75272"/>
                  </a:lnTo>
                  <a:lnTo>
                    <a:pt x="412318" y="76669"/>
                  </a:lnTo>
                  <a:lnTo>
                    <a:pt x="413042" y="73621"/>
                  </a:lnTo>
                  <a:lnTo>
                    <a:pt x="413042" y="73494"/>
                  </a:lnTo>
                  <a:lnTo>
                    <a:pt x="413169" y="72605"/>
                  </a:lnTo>
                  <a:lnTo>
                    <a:pt x="413105" y="72097"/>
                  </a:lnTo>
                  <a:lnTo>
                    <a:pt x="413473" y="70700"/>
                  </a:lnTo>
                  <a:lnTo>
                    <a:pt x="413600" y="70192"/>
                  </a:lnTo>
                  <a:lnTo>
                    <a:pt x="413245" y="70700"/>
                  </a:lnTo>
                  <a:lnTo>
                    <a:pt x="413702" y="69037"/>
                  </a:lnTo>
                  <a:lnTo>
                    <a:pt x="413727" y="69938"/>
                  </a:lnTo>
                  <a:lnTo>
                    <a:pt x="413905" y="69519"/>
                  </a:lnTo>
                  <a:lnTo>
                    <a:pt x="413410" y="72047"/>
                  </a:lnTo>
                  <a:lnTo>
                    <a:pt x="413956" y="70700"/>
                  </a:lnTo>
                  <a:lnTo>
                    <a:pt x="413918" y="69494"/>
                  </a:lnTo>
                  <a:lnTo>
                    <a:pt x="413816" y="68795"/>
                  </a:lnTo>
                  <a:lnTo>
                    <a:pt x="413931" y="66382"/>
                  </a:lnTo>
                  <a:lnTo>
                    <a:pt x="413994" y="66001"/>
                  </a:lnTo>
                  <a:lnTo>
                    <a:pt x="413727" y="67144"/>
                  </a:lnTo>
                  <a:lnTo>
                    <a:pt x="413296" y="68668"/>
                  </a:lnTo>
                  <a:lnTo>
                    <a:pt x="412991" y="68922"/>
                  </a:lnTo>
                  <a:lnTo>
                    <a:pt x="412356" y="68795"/>
                  </a:lnTo>
                  <a:lnTo>
                    <a:pt x="412686" y="68033"/>
                  </a:lnTo>
                  <a:lnTo>
                    <a:pt x="413308" y="66636"/>
                  </a:lnTo>
                  <a:lnTo>
                    <a:pt x="413321" y="65239"/>
                  </a:lnTo>
                  <a:lnTo>
                    <a:pt x="412800" y="66636"/>
                  </a:lnTo>
                  <a:lnTo>
                    <a:pt x="412800" y="65112"/>
                  </a:lnTo>
                  <a:lnTo>
                    <a:pt x="412013" y="68033"/>
                  </a:lnTo>
                  <a:lnTo>
                    <a:pt x="411848" y="68033"/>
                  </a:lnTo>
                  <a:lnTo>
                    <a:pt x="412076" y="67017"/>
                  </a:lnTo>
                  <a:lnTo>
                    <a:pt x="412191" y="66509"/>
                  </a:lnTo>
                  <a:lnTo>
                    <a:pt x="412305" y="65747"/>
                  </a:lnTo>
                  <a:lnTo>
                    <a:pt x="411657" y="67017"/>
                  </a:lnTo>
                  <a:lnTo>
                    <a:pt x="410743" y="65747"/>
                  </a:lnTo>
                  <a:lnTo>
                    <a:pt x="410273" y="68948"/>
                  </a:lnTo>
                  <a:lnTo>
                    <a:pt x="410248" y="69176"/>
                  </a:lnTo>
                  <a:lnTo>
                    <a:pt x="410222" y="69354"/>
                  </a:lnTo>
                  <a:lnTo>
                    <a:pt x="408444" y="72097"/>
                  </a:lnTo>
                  <a:lnTo>
                    <a:pt x="408444" y="71589"/>
                  </a:lnTo>
                  <a:lnTo>
                    <a:pt x="408457" y="70573"/>
                  </a:lnTo>
                  <a:lnTo>
                    <a:pt x="408470" y="70065"/>
                  </a:lnTo>
                  <a:lnTo>
                    <a:pt x="408482" y="69557"/>
                  </a:lnTo>
                  <a:lnTo>
                    <a:pt x="408495" y="68160"/>
                  </a:lnTo>
                  <a:lnTo>
                    <a:pt x="408508" y="67144"/>
                  </a:lnTo>
                  <a:lnTo>
                    <a:pt x="407162" y="68160"/>
                  </a:lnTo>
                  <a:lnTo>
                    <a:pt x="407416" y="67271"/>
                  </a:lnTo>
                  <a:lnTo>
                    <a:pt x="406514" y="68160"/>
                  </a:lnTo>
                  <a:lnTo>
                    <a:pt x="405892" y="67525"/>
                  </a:lnTo>
                  <a:lnTo>
                    <a:pt x="404914" y="69557"/>
                  </a:lnTo>
                  <a:lnTo>
                    <a:pt x="404736" y="69557"/>
                  </a:lnTo>
                  <a:lnTo>
                    <a:pt x="404749" y="69430"/>
                  </a:lnTo>
                  <a:lnTo>
                    <a:pt x="404837" y="68668"/>
                  </a:lnTo>
                  <a:lnTo>
                    <a:pt x="404888" y="68160"/>
                  </a:lnTo>
                  <a:lnTo>
                    <a:pt x="404990" y="67525"/>
                  </a:lnTo>
                  <a:lnTo>
                    <a:pt x="405320" y="66509"/>
                  </a:lnTo>
                  <a:lnTo>
                    <a:pt x="404672" y="67144"/>
                  </a:lnTo>
                  <a:lnTo>
                    <a:pt x="404329" y="68160"/>
                  </a:lnTo>
                  <a:lnTo>
                    <a:pt x="404291" y="67906"/>
                  </a:lnTo>
                  <a:lnTo>
                    <a:pt x="404202" y="67271"/>
                  </a:lnTo>
                  <a:lnTo>
                    <a:pt x="404088" y="66509"/>
                  </a:lnTo>
                  <a:lnTo>
                    <a:pt x="404202" y="66128"/>
                  </a:lnTo>
                  <a:lnTo>
                    <a:pt x="404622" y="65366"/>
                  </a:lnTo>
                  <a:lnTo>
                    <a:pt x="404660" y="65112"/>
                  </a:lnTo>
                  <a:lnTo>
                    <a:pt x="404685" y="64782"/>
                  </a:lnTo>
                  <a:lnTo>
                    <a:pt x="404558" y="64477"/>
                  </a:lnTo>
                  <a:lnTo>
                    <a:pt x="404685" y="62788"/>
                  </a:lnTo>
                  <a:lnTo>
                    <a:pt x="404710" y="62572"/>
                  </a:lnTo>
                  <a:lnTo>
                    <a:pt x="403390" y="65112"/>
                  </a:lnTo>
                  <a:lnTo>
                    <a:pt x="403529" y="64731"/>
                  </a:lnTo>
                  <a:lnTo>
                    <a:pt x="404215" y="62788"/>
                  </a:lnTo>
                  <a:lnTo>
                    <a:pt x="404101" y="62445"/>
                  </a:lnTo>
                  <a:lnTo>
                    <a:pt x="403733" y="61810"/>
                  </a:lnTo>
                  <a:lnTo>
                    <a:pt x="403313" y="62445"/>
                  </a:lnTo>
                  <a:lnTo>
                    <a:pt x="403237" y="62953"/>
                  </a:lnTo>
                  <a:lnTo>
                    <a:pt x="403110" y="64554"/>
                  </a:lnTo>
                  <a:lnTo>
                    <a:pt x="402805" y="64731"/>
                  </a:lnTo>
                  <a:lnTo>
                    <a:pt x="402450" y="64350"/>
                  </a:lnTo>
                  <a:lnTo>
                    <a:pt x="402551" y="63461"/>
                  </a:lnTo>
                  <a:lnTo>
                    <a:pt x="403212" y="61150"/>
                  </a:lnTo>
                  <a:lnTo>
                    <a:pt x="403098" y="57365"/>
                  </a:lnTo>
                  <a:lnTo>
                    <a:pt x="403034" y="56349"/>
                  </a:lnTo>
                  <a:lnTo>
                    <a:pt x="399376" y="67271"/>
                  </a:lnTo>
                  <a:lnTo>
                    <a:pt x="399618" y="64731"/>
                  </a:lnTo>
                  <a:lnTo>
                    <a:pt x="399707" y="63868"/>
                  </a:lnTo>
                  <a:lnTo>
                    <a:pt x="399389" y="64731"/>
                  </a:lnTo>
                  <a:lnTo>
                    <a:pt x="399034" y="64223"/>
                  </a:lnTo>
                  <a:lnTo>
                    <a:pt x="398970" y="63842"/>
                  </a:lnTo>
                  <a:lnTo>
                    <a:pt x="399465" y="59143"/>
                  </a:lnTo>
                  <a:lnTo>
                    <a:pt x="399300" y="59016"/>
                  </a:lnTo>
                  <a:lnTo>
                    <a:pt x="398945" y="56984"/>
                  </a:lnTo>
                  <a:lnTo>
                    <a:pt x="397408" y="63842"/>
                  </a:lnTo>
                  <a:lnTo>
                    <a:pt x="397383" y="74129"/>
                  </a:lnTo>
                  <a:lnTo>
                    <a:pt x="397014" y="75209"/>
                  </a:lnTo>
                  <a:lnTo>
                    <a:pt x="397383" y="74129"/>
                  </a:lnTo>
                  <a:lnTo>
                    <a:pt x="397383" y="63779"/>
                  </a:lnTo>
                  <a:lnTo>
                    <a:pt x="396875" y="62318"/>
                  </a:lnTo>
                  <a:lnTo>
                    <a:pt x="396671" y="63715"/>
                  </a:lnTo>
                  <a:lnTo>
                    <a:pt x="396049" y="66852"/>
                  </a:lnTo>
                  <a:lnTo>
                    <a:pt x="395160" y="67906"/>
                  </a:lnTo>
                  <a:lnTo>
                    <a:pt x="394792" y="67398"/>
                  </a:lnTo>
                  <a:lnTo>
                    <a:pt x="394906" y="66243"/>
                  </a:lnTo>
                  <a:lnTo>
                    <a:pt x="395160" y="64985"/>
                  </a:lnTo>
                  <a:lnTo>
                    <a:pt x="395262" y="64477"/>
                  </a:lnTo>
                  <a:lnTo>
                    <a:pt x="395287" y="64350"/>
                  </a:lnTo>
                  <a:lnTo>
                    <a:pt x="395401" y="63715"/>
                  </a:lnTo>
                  <a:lnTo>
                    <a:pt x="395630" y="62572"/>
                  </a:lnTo>
                  <a:lnTo>
                    <a:pt x="396227" y="61683"/>
                  </a:lnTo>
                  <a:lnTo>
                    <a:pt x="396392" y="61683"/>
                  </a:lnTo>
                  <a:lnTo>
                    <a:pt x="396265" y="62445"/>
                  </a:lnTo>
                  <a:lnTo>
                    <a:pt x="396824" y="61683"/>
                  </a:lnTo>
                  <a:lnTo>
                    <a:pt x="396925" y="61429"/>
                  </a:lnTo>
                  <a:lnTo>
                    <a:pt x="397002" y="60286"/>
                  </a:lnTo>
                  <a:lnTo>
                    <a:pt x="396633" y="61429"/>
                  </a:lnTo>
                  <a:lnTo>
                    <a:pt x="396633" y="61175"/>
                  </a:lnTo>
                  <a:lnTo>
                    <a:pt x="396633" y="60794"/>
                  </a:lnTo>
                  <a:lnTo>
                    <a:pt x="396633" y="60159"/>
                  </a:lnTo>
                  <a:lnTo>
                    <a:pt x="395859" y="60045"/>
                  </a:lnTo>
                  <a:lnTo>
                    <a:pt x="395655" y="58889"/>
                  </a:lnTo>
                  <a:lnTo>
                    <a:pt x="394855" y="60413"/>
                  </a:lnTo>
                  <a:lnTo>
                    <a:pt x="394360" y="59143"/>
                  </a:lnTo>
                  <a:lnTo>
                    <a:pt x="394246" y="60286"/>
                  </a:lnTo>
                  <a:lnTo>
                    <a:pt x="394119" y="61175"/>
                  </a:lnTo>
                  <a:lnTo>
                    <a:pt x="393992" y="61175"/>
                  </a:lnTo>
                  <a:lnTo>
                    <a:pt x="393230" y="59448"/>
                  </a:lnTo>
                  <a:lnTo>
                    <a:pt x="392976" y="63334"/>
                  </a:lnTo>
                  <a:lnTo>
                    <a:pt x="392099" y="63715"/>
                  </a:lnTo>
                  <a:lnTo>
                    <a:pt x="392099" y="63588"/>
                  </a:lnTo>
                  <a:lnTo>
                    <a:pt x="392087" y="61937"/>
                  </a:lnTo>
                  <a:lnTo>
                    <a:pt x="392214" y="61556"/>
                  </a:lnTo>
                  <a:lnTo>
                    <a:pt x="392582" y="60794"/>
                  </a:lnTo>
                  <a:lnTo>
                    <a:pt x="393192" y="59524"/>
                  </a:lnTo>
                  <a:lnTo>
                    <a:pt x="392137" y="60794"/>
                  </a:lnTo>
                  <a:lnTo>
                    <a:pt x="392010" y="59804"/>
                  </a:lnTo>
                  <a:lnTo>
                    <a:pt x="392125" y="59016"/>
                  </a:lnTo>
                  <a:lnTo>
                    <a:pt x="392239" y="58762"/>
                  </a:lnTo>
                  <a:lnTo>
                    <a:pt x="393179" y="56603"/>
                  </a:lnTo>
                  <a:lnTo>
                    <a:pt x="391947" y="58762"/>
                  </a:lnTo>
                  <a:lnTo>
                    <a:pt x="392112" y="56222"/>
                  </a:lnTo>
                  <a:lnTo>
                    <a:pt x="392061" y="54444"/>
                  </a:lnTo>
                  <a:lnTo>
                    <a:pt x="391960" y="54279"/>
                  </a:lnTo>
                  <a:lnTo>
                    <a:pt x="392074" y="53936"/>
                  </a:lnTo>
                  <a:lnTo>
                    <a:pt x="392150" y="53809"/>
                  </a:lnTo>
                  <a:lnTo>
                    <a:pt x="391782" y="53682"/>
                  </a:lnTo>
                  <a:lnTo>
                    <a:pt x="391452" y="56222"/>
                  </a:lnTo>
                  <a:lnTo>
                    <a:pt x="391325" y="55714"/>
                  </a:lnTo>
                  <a:lnTo>
                    <a:pt x="391147" y="55714"/>
                  </a:lnTo>
                  <a:lnTo>
                    <a:pt x="391375" y="54698"/>
                  </a:lnTo>
                  <a:lnTo>
                    <a:pt x="390893" y="55968"/>
                  </a:lnTo>
                  <a:lnTo>
                    <a:pt x="390791" y="56349"/>
                  </a:lnTo>
                  <a:lnTo>
                    <a:pt x="390664" y="58635"/>
                  </a:lnTo>
                  <a:lnTo>
                    <a:pt x="390550" y="59016"/>
                  </a:lnTo>
                  <a:lnTo>
                    <a:pt x="389724" y="60794"/>
                  </a:lnTo>
                  <a:lnTo>
                    <a:pt x="389648" y="59664"/>
                  </a:lnTo>
                  <a:lnTo>
                    <a:pt x="388569" y="61937"/>
                  </a:lnTo>
                  <a:lnTo>
                    <a:pt x="388594" y="61810"/>
                  </a:lnTo>
                  <a:lnTo>
                    <a:pt x="389026" y="59524"/>
                  </a:lnTo>
                  <a:lnTo>
                    <a:pt x="389178" y="58762"/>
                  </a:lnTo>
                  <a:lnTo>
                    <a:pt x="389648" y="59664"/>
                  </a:lnTo>
                  <a:lnTo>
                    <a:pt x="389724" y="59524"/>
                  </a:lnTo>
                  <a:lnTo>
                    <a:pt x="389839" y="60032"/>
                  </a:lnTo>
                  <a:lnTo>
                    <a:pt x="389839" y="59524"/>
                  </a:lnTo>
                  <a:lnTo>
                    <a:pt x="389826" y="58762"/>
                  </a:lnTo>
                  <a:lnTo>
                    <a:pt x="389826" y="58635"/>
                  </a:lnTo>
                  <a:lnTo>
                    <a:pt x="389813" y="57619"/>
                  </a:lnTo>
                  <a:lnTo>
                    <a:pt x="389788" y="55460"/>
                  </a:lnTo>
                  <a:lnTo>
                    <a:pt x="390220" y="55283"/>
                  </a:lnTo>
                  <a:lnTo>
                    <a:pt x="390321" y="54279"/>
                  </a:lnTo>
                  <a:lnTo>
                    <a:pt x="390182" y="51015"/>
                  </a:lnTo>
                  <a:lnTo>
                    <a:pt x="389204" y="57619"/>
                  </a:lnTo>
                  <a:lnTo>
                    <a:pt x="388327" y="57365"/>
                  </a:lnTo>
                  <a:lnTo>
                    <a:pt x="388759" y="55841"/>
                  </a:lnTo>
                  <a:lnTo>
                    <a:pt x="388861" y="54813"/>
                  </a:lnTo>
                  <a:lnTo>
                    <a:pt x="388150" y="57365"/>
                  </a:lnTo>
                  <a:lnTo>
                    <a:pt x="387515" y="58635"/>
                  </a:lnTo>
                  <a:lnTo>
                    <a:pt x="387261" y="57111"/>
                  </a:lnTo>
                  <a:lnTo>
                    <a:pt x="386676" y="59524"/>
                  </a:lnTo>
                  <a:lnTo>
                    <a:pt x="386397" y="59270"/>
                  </a:lnTo>
                  <a:lnTo>
                    <a:pt x="386524" y="60286"/>
                  </a:lnTo>
                  <a:lnTo>
                    <a:pt x="386080" y="61810"/>
                  </a:lnTo>
                  <a:lnTo>
                    <a:pt x="385851" y="61556"/>
                  </a:lnTo>
                  <a:lnTo>
                    <a:pt x="385330" y="62064"/>
                  </a:lnTo>
                  <a:lnTo>
                    <a:pt x="384771" y="63588"/>
                  </a:lnTo>
                  <a:lnTo>
                    <a:pt x="384924" y="62318"/>
                  </a:lnTo>
                  <a:lnTo>
                    <a:pt x="385343" y="59016"/>
                  </a:lnTo>
                  <a:lnTo>
                    <a:pt x="385597" y="56984"/>
                  </a:lnTo>
                  <a:lnTo>
                    <a:pt x="384530" y="59016"/>
                  </a:lnTo>
                  <a:lnTo>
                    <a:pt x="384517" y="58508"/>
                  </a:lnTo>
                  <a:lnTo>
                    <a:pt x="384594" y="57365"/>
                  </a:lnTo>
                  <a:lnTo>
                    <a:pt x="384911" y="56476"/>
                  </a:lnTo>
                  <a:lnTo>
                    <a:pt x="385178" y="55714"/>
                  </a:lnTo>
                  <a:lnTo>
                    <a:pt x="385152" y="54698"/>
                  </a:lnTo>
                  <a:lnTo>
                    <a:pt x="384124" y="56540"/>
                  </a:lnTo>
                  <a:lnTo>
                    <a:pt x="383819" y="57315"/>
                  </a:lnTo>
                  <a:lnTo>
                    <a:pt x="383819" y="59143"/>
                  </a:lnTo>
                  <a:lnTo>
                    <a:pt x="383209" y="60629"/>
                  </a:lnTo>
                  <a:lnTo>
                    <a:pt x="382981" y="62318"/>
                  </a:lnTo>
                  <a:lnTo>
                    <a:pt x="383095" y="60909"/>
                  </a:lnTo>
                  <a:lnTo>
                    <a:pt x="383171" y="60032"/>
                  </a:lnTo>
                  <a:lnTo>
                    <a:pt x="383197" y="59639"/>
                  </a:lnTo>
                  <a:lnTo>
                    <a:pt x="383133" y="59778"/>
                  </a:lnTo>
                  <a:lnTo>
                    <a:pt x="383235" y="59067"/>
                  </a:lnTo>
                  <a:lnTo>
                    <a:pt x="383197" y="59639"/>
                  </a:lnTo>
                  <a:lnTo>
                    <a:pt x="383692" y="58635"/>
                  </a:lnTo>
                  <a:lnTo>
                    <a:pt x="383755" y="58508"/>
                  </a:lnTo>
                  <a:lnTo>
                    <a:pt x="383819" y="59143"/>
                  </a:lnTo>
                  <a:lnTo>
                    <a:pt x="383819" y="57315"/>
                  </a:lnTo>
                  <a:lnTo>
                    <a:pt x="382892" y="59397"/>
                  </a:lnTo>
                  <a:lnTo>
                    <a:pt x="382778" y="59944"/>
                  </a:lnTo>
                  <a:lnTo>
                    <a:pt x="381558" y="64350"/>
                  </a:lnTo>
                  <a:lnTo>
                    <a:pt x="381546" y="63334"/>
                  </a:lnTo>
                  <a:lnTo>
                    <a:pt x="381546" y="62953"/>
                  </a:lnTo>
                  <a:lnTo>
                    <a:pt x="381533" y="62572"/>
                  </a:lnTo>
                  <a:lnTo>
                    <a:pt x="381533" y="62191"/>
                  </a:lnTo>
                  <a:lnTo>
                    <a:pt x="381596" y="61302"/>
                  </a:lnTo>
                  <a:lnTo>
                    <a:pt x="381850" y="60159"/>
                  </a:lnTo>
                  <a:lnTo>
                    <a:pt x="382206" y="58508"/>
                  </a:lnTo>
                  <a:lnTo>
                    <a:pt x="382752" y="55968"/>
                  </a:lnTo>
                  <a:lnTo>
                    <a:pt x="382625" y="54063"/>
                  </a:lnTo>
                  <a:lnTo>
                    <a:pt x="382498" y="52793"/>
                  </a:lnTo>
                  <a:lnTo>
                    <a:pt x="380619" y="58508"/>
                  </a:lnTo>
                  <a:lnTo>
                    <a:pt x="379818" y="56730"/>
                  </a:lnTo>
                  <a:lnTo>
                    <a:pt x="379857" y="58254"/>
                  </a:lnTo>
                  <a:lnTo>
                    <a:pt x="379310" y="60159"/>
                  </a:lnTo>
                  <a:lnTo>
                    <a:pt x="379247" y="58889"/>
                  </a:lnTo>
                  <a:lnTo>
                    <a:pt x="379196" y="58000"/>
                  </a:lnTo>
                  <a:lnTo>
                    <a:pt x="378625" y="58889"/>
                  </a:lnTo>
                  <a:lnTo>
                    <a:pt x="378714" y="58508"/>
                  </a:lnTo>
                  <a:lnTo>
                    <a:pt x="379056" y="56984"/>
                  </a:lnTo>
                  <a:lnTo>
                    <a:pt x="379018" y="56349"/>
                  </a:lnTo>
                  <a:lnTo>
                    <a:pt x="379095" y="54825"/>
                  </a:lnTo>
                  <a:lnTo>
                    <a:pt x="378815" y="56349"/>
                  </a:lnTo>
                  <a:lnTo>
                    <a:pt x="378307" y="54571"/>
                  </a:lnTo>
                  <a:lnTo>
                    <a:pt x="377380" y="58508"/>
                  </a:lnTo>
                  <a:lnTo>
                    <a:pt x="377304" y="55587"/>
                  </a:lnTo>
                  <a:lnTo>
                    <a:pt x="376745" y="54444"/>
                  </a:lnTo>
                  <a:lnTo>
                    <a:pt x="375221" y="61302"/>
                  </a:lnTo>
                  <a:lnTo>
                    <a:pt x="374599" y="60528"/>
                  </a:lnTo>
                  <a:lnTo>
                    <a:pt x="374713" y="59778"/>
                  </a:lnTo>
                  <a:lnTo>
                    <a:pt x="375031" y="58762"/>
                  </a:lnTo>
                  <a:lnTo>
                    <a:pt x="375119" y="58508"/>
                  </a:lnTo>
                  <a:lnTo>
                    <a:pt x="375246" y="56603"/>
                  </a:lnTo>
                  <a:lnTo>
                    <a:pt x="375462" y="56222"/>
                  </a:lnTo>
                  <a:lnTo>
                    <a:pt x="375920" y="55460"/>
                  </a:lnTo>
                  <a:lnTo>
                    <a:pt x="375869" y="55283"/>
                  </a:lnTo>
                  <a:lnTo>
                    <a:pt x="375704" y="55206"/>
                  </a:lnTo>
                  <a:lnTo>
                    <a:pt x="375526" y="54825"/>
                  </a:lnTo>
                  <a:lnTo>
                    <a:pt x="375234" y="56222"/>
                  </a:lnTo>
                  <a:lnTo>
                    <a:pt x="375323" y="54952"/>
                  </a:lnTo>
                  <a:lnTo>
                    <a:pt x="373888" y="58762"/>
                  </a:lnTo>
                  <a:lnTo>
                    <a:pt x="374002" y="56857"/>
                  </a:lnTo>
                  <a:lnTo>
                    <a:pt x="373710" y="57746"/>
                  </a:lnTo>
                  <a:lnTo>
                    <a:pt x="373240" y="59778"/>
                  </a:lnTo>
                  <a:lnTo>
                    <a:pt x="372948" y="59524"/>
                  </a:lnTo>
                  <a:lnTo>
                    <a:pt x="372376" y="59778"/>
                  </a:lnTo>
                  <a:lnTo>
                    <a:pt x="372224" y="61836"/>
                  </a:lnTo>
                  <a:lnTo>
                    <a:pt x="372554" y="55587"/>
                  </a:lnTo>
                  <a:lnTo>
                    <a:pt x="369633" y="62064"/>
                  </a:lnTo>
                  <a:lnTo>
                    <a:pt x="369849" y="57619"/>
                  </a:lnTo>
                  <a:lnTo>
                    <a:pt x="369900" y="56476"/>
                  </a:lnTo>
                  <a:lnTo>
                    <a:pt x="369138" y="57111"/>
                  </a:lnTo>
                  <a:lnTo>
                    <a:pt x="368249" y="57619"/>
                  </a:lnTo>
                  <a:lnTo>
                    <a:pt x="367652" y="57619"/>
                  </a:lnTo>
                  <a:lnTo>
                    <a:pt x="367766" y="57111"/>
                  </a:lnTo>
                  <a:lnTo>
                    <a:pt x="367842" y="56667"/>
                  </a:lnTo>
                  <a:lnTo>
                    <a:pt x="367906" y="56857"/>
                  </a:lnTo>
                  <a:lnTo>
                    <a:pt x="367855" y="56603"/>
                  </a:lnTo>
                  <a:lnTo>
                    <a:pt x="367461" y="54825"/>
                  </a:lnTo>
                  <a:lnTo>
                    <a:pt x="366318" y="62572"/>
                  </a:lnTo>
                  <a:lnTo>
                    <a:pt x="366293" y="62445"/>
                  </a:lnTo>
                  <a:lnTo>
                    <a:pt x="366064" y="61429"/>
                  </a:lnTo>
                  <a:lnTo>
                    <a:pt x="365810" y="60286"/>
                  </a:lnTo>
                  <a:lnTo>
                    <a:pt x="365925" y="58000"/>
                  </a:lnTo>
                  <a:lnTo>
                    <a:pt x="365975" y="56984"/>
                  </a:lnTo>
                  <a:lnTo>
                    <a:pt x="366636" y="58635"/>
                  </a:lnTo>
                  <a:lnTo>
                    <a:pt x="366636" y="56984"/>
                  </a:lnTo>
                  <a:lnTo>
                    <a:pt x="367703" y="50634"/>
                  </a:lnTo>
                  <a:lnTo>
                    <a:pt x="365315" y="58000"/>
                  </a:lnTo>
                  <a:lnTo>
                    <a:pt x="365379" y="55968"/>
                  </a:lnTo>
                  <a:lnTo>
                    <a:pt x="365506" y="53936"/>
                  </a:lnTo>
                  <a:lnTo>
                    <a:pt x="365582" y="53809"/>
                  </a:lnTo>
                  <a:lnTo>
                    <a:pt x="365607" y="51269"/>
                  </a:lnTo>
                  <a:lnTo>
                    <a:pt x="364045" y="55968"/>
                  </a:lnTo>
                  <a:lnTo>
                    <a:pt x="363372" y="55333"/>
                  </a:lnTo>
                  <a:lnTo>
                    <a:pt x="363562" y="54317"/>
                  </a:lnTo>
                  <a:lnTo>
                    <a:pt x="362407" y="57619"/>
                  </a:lnTo>
                  <a:lnTo>
                    <a:pt x="360629" y="59143"/>
                  </a:lnTo>
                  <a:lnTo>
                    <a:pt x="360565" y="59664"/>
                  </a:lnTo>
                  <a:lnTo>
                    <a:pt x="359778" y="60286"/>
                  </a:lnTo>
                  <a:lnTo>
                    <a:pt x="359664" y="57873"/>
                  </a:lnTo>
                  <a:lnTo>
                    <a:pt x="359714" y="56730"/>
                  </a:lnTo>
                  <a:lnTo>
                    <a:pt x="360032" y="54698"/>
                  </a:lnTo>
                  <a:lnTo>
                    <a:pt x="360667" y="54571"/>
                  </a:lnTo>
                  <a:lnTo>
                    <a:pt x="361022" y="50888"/>
                  </a:lnTo>
                  <a:lnTo>
                    <a:pt x="359854" y="54571"/>
                  </a:lnTo>
                  <a:lnTo>
                    <a:pt x="359727" y="54190"/>
                  </a:lnTo>
                  <a:lnTo>
                    <a:pt x="359841" y="52920"/>
                  </a:lnTo>
                  <a:lnTo>
                    <a:pt x="359968" y="52285"/>
                  </a:lnTo>
                  <a:lnTo>
                    <a:pt x="358914" y="52666"/>
                  </a:lnTo>
                  <a:lnTo>
                    <a:pt x="358203" y="56730"/>
                  </a:lnTo>
                  <a:lnTo>
                    <a:pt x="357225" y="56222"/>
                  </a:lnTo>
                  <a:lnTo>
                    <a:pt x="357162" y="56984"/>
                  </a:lnTo>
                  <a:lnTo>
                    <a:pt x="357047" y="57746"/>
                  </a:lnTo>
                  <a:lnTo>
                    <a:pt x="355866" y="61429"/>
                  </a:lnTo>
                  <a:lnTo>
                    <a:pt x="356108" y="60159"/>
                  </a:lnTo>
                  <a:lnTo>
                    <a:pt x="356209" y="59651"/>
                  </a:lnTo>
                  <a:lnTo>
                    <a:pt x="356374" y="58762"/>
                  </a:lnTo>
                  <a:lnTo>
                    <a:pt x="356476" y="58254"/>
                  </a:lnTo>
                  <a:lnTo>
                    <a:pt x="356527" y="58000"/>
                  </a:lnTo>
                  <a:lnTo>
                    <a:pt x="357060" y="55206"/>
                  </a:lnTo>
                  <a:lnTo>
                    <a:pt x="355968" y="58000"/>
                  </a:lnTo>
                  <a:lnTo>
                    <a:pt x="356514" y="53936"/>
                  </a:lnTo>
                  <a:lnTo>
                    <a:pt x="354533" y="57619"/>
                  </a:lnTo>
                  <a:lnTo>
                    <a:pt x="353758" y="58254"/>
                  </a:lnTo>
                  <a:lnTo>
                    <a:pt x="354177" y="56857"/>
                  </a:lnTo>
                  <a:lnTo>
                    <a:pt x="353402" y="58254"/>
                  </a:lnTo>
                  <a:lnTo>
                    <a:pt x="353060" y="58127"/>
                  </a:lnTo>
                  <a:lnTo>
                    <a:pt x="352704" y="58000"/>
                  </a:lnTo>
                  <a:lnTo>
                    <a:pt x="352767" y="57619"/>
                  </a:lnTo>
                  <a:lnTo>
                    <a:pt x="353123" y="55714"/>
                  </a:lnTo>
                  <a:lnTo>
                    <a:pt x="354152" y="50126"/>
                  </a:lnTo>
                  <a:lnTo>
                    <a:pt x="351142" y="55714"/>
                  </a:lnTo>
                  <a:lnTo>
                    <a:pt x="351193" y="55079"/>
                  </a:lnTo>
                  <a:lnTo>
                    <a:pt x="351218" y="54825"/>
                  </a:lnTo>
                  <a:lnTo>
                    <a:pt x="351256" y="54317"/>
                  </a:lnTo>
                  <a:lnTo>
                    <a:pt x="351421" y="52158"/>
                  </a:lnTo>
                  <a:lnTo>
                    <a:pt x="351637" y="49491"/>
                  </a:lnTo>
                  <a:lnTo>
                    <a:pt x="349859" y="52158"/>
                  </a:lnTo>
                  <a:lnTo>
                    <a:pt x="349275" y="47840"/>
                  </a:lnTo>
                  <a:lnTo>
                    <a:pt x="347662" y="48094"/>
                  </a:lnTo>
                  <a:lnTo>
                    <a:pt x="347230" y="54317"/>
                  </a:lnTo>
                  <a:lnTo>
                    <a:pt x="347205" y="48094"/>
                  </a:lnTo>
                  <a:lnTo>
                    <a:pt x="347052" y="49098"/>
                  </a:lnTo>
                  <a:lnTo>
                    <a:pt x="346849" y="47980"/>
                  </a:lnTo>
                  <a:lnTo>
                    <a:pt x="346913" y="50114"/>
                  </a:lnTo>
                  <a:lnTo>
                    <a:pt x="346824" y="50698"/>
                  </a:lnTo>
                  <a:lnTo>
                    <a:pt x="346290" y="54444"/>
                  </a:lnTo>
                  <a:lnTo>
                    <a:pt x="345871" y="54825"/>
                  </a:lnTo>
                  <a:lnTo>
                    <a:pt x="345833" y="54508"/>
                  </a:lnTo>
                  <a:lnTo>
                    <a:pt x="345808" y="54368"/>
                  </a:lnTo>
                  <a:lnTo>
                    <a:pt x="345795" y="54229"/>
                  </a:lnTo>
                  <a:lnTo>
                    <a:pt x="345909" y="53047"/>
                  </a:lnTo>
                  <a:lnTo>
                    <a:pt x="346824" y="50698"/>
                  </a:lnTo>
                  <a:lnTo>
                    <a:pt x="345516" y="51193"/>
                  </a:lnTo>
                  <a:lnTo>
                    <a:pt x="345782" y="54140"/>
                  </a:lnTo>
                  <a:lnTo>
                    <a:pt x="345478" y="51523"/>
                  </a:lnTo>
                  <a:lnTo>
                    <a:pt x="345363" y="50507"/>
                  </a:lnTo>
                  <a:lnTo>
                    <a:pt x="345363" y="48475"/>
                  </a:lnTo>
                  <a:lnTo>
                    <a:pt x="345884" y="48983"/>
                  </a:lnTo>
                  <a:lnTo>
                    <a:pt x="345960" y="48475"/>
                  </a:lnTo>
                  <a:lnTo>
                    <a:pt x="346075" y="47586"/>
                  </a:lnTo>
                  <a:lnTo>
                    <a:pt x="345376" y="46951"/>
                  </a:lnTo>
                  <a:lnTo>
                    <a:pt x="345617" y="46316"/>
                  </a:lnTo>
                  <a:lnTo>
                    <a:pt x="346087" y="45046"/>
                  </a:lnTo>
                  <a:lnTo>
                    <a:pt x="345973" y="43395"/>
                  </a:lnTo>
                  <a:lnTo>
                    <a:pt x="345935" y="43141"/>
                  </a:lnTo>
                  <a:lnTo>
                    <a:pt x="345694" y="45300"/>
                  </a:lnTo>
                  <a:lnTo>
                    <a:pt x="345567" y="45618"/>
                  </a:lnTo>
                  <a:lnTo>
                    <a:pt x="345160" y="46316"/>
                  </a:lnTo>
                  <a:lnTo>
                    <a:pt x="344855" y="45300"/>
                  </a:lnTo>
                  <a:lnTo>
                    <a:pt x="344944" y="48475"/>
                  </a:lnTo>
                  <a:lnTo>
                    <a:pt x="343420" y="51523"/>
                  </a:lnTo>
                  <a:lnTo>
                    <a:pt x="343509" y="51015"/>
                  </a:lnTo>
                  <a:lnTo>
                    <a:pt x="343522" y="50888"/>
                  </a:lnTo>
                  <a:lnTo>
                    <a:pt x="343903" y="48729"/>
                  </a:lnTo>
                  <a:lnTo>
                    <a:pt x="344360" y="46062"/>
                  </a:lnTo>
                  <a:lnTo>
                    <a:pt x="344919" y="42887"/>
                  </a:lnTo>
                  <a:lnTo>
                    <a:pt x="343293" y="46062"/>
                  </a:lnTo>
                  <a:lnTo>
                    <a:pt x="343598" y="45173"/>
                  </a:lnTo>
                  <a:lnTo>
                    <a:pt x="343954" y="44157"/>
                  </a:lnTo>
                  <a:lnTo>
                    <a:pt x="343204" y="45173"/>
                  </a:lnTo>
                  <a:lnTo>
                    <a:pt x="341871" y="43776"/>
                  </a:lnTo>
                  <a:lnTo>
                    <a:pt x="340563" y="48729"/>
                  </a:lnTo>
                  <a:lnTo>
                    <a:pt x="340677" y="46824"/>
                  </a:lnTo>
                  <a:lnTo>
                    <a:pt x="340791" y="46189"/>
                  </a:lnTo>
                  <a:lnTo>
                    <a:pt x="341020" y="45808"/>
                  </a:lnTo>
                  <a:lnTo>
                    <a:pt x="339788" y="44919"/>
                  </a:lnTo>
                  <a:lnTo>
                    <a:pt x="337261" y="50888"/>
                  </a:lnTo>
                  <a:lnTo>
                    <a:pt x="337210" y="50634"/>
                  </a:lnTo>
                  <a:lnTo>
                    <a:pt x="337197" y="50507"/>
                  </a:lnTo>
                  <a:lnTo>
                    <a:pt x="336905" y="48856"/>
                  </a:lnTo>
                  <a:lnTo>
                    <a:pt x="336791" y="48221"/>
                  </a:lnTo>
                  <a:lnTo>
                    <a:pt x="336905" y="46570"/>
                  </a:lnTo>
                  <a:lnTo>
                    <a:pt x="337019" y="46062"/>
                  </a:lnTo>
                  <a:lnTo>
                    <a:pt x="336689" y="46443"/>
                  </a:lnTo>
                  <a:lnTo>
                    <a:pt x="336156" y="48856"/>
                  </a:lnTo>
                  <a:lnTo>
                    <a:pt x="336130" y="48221"/>
                  </a:lnTo>
                  <a:lnTo>
                    <a:pt x="336232" y="46443"/>
                  </a:lnTo>
                  <a:lnTo>
                    <a:pt x="336397" y="45681"/>
                  </a:lnTo>
                  <a:lnTo>
                    <a:pt x="335241" y="48221"/>
                  </a:lnTo>
                  <a:lnTo>
                    <a:pt x="335153" y="47840"/>
                  </a:lnTo>
                  <a:lnTo>
                    <a:pt x="335267" y="46570"/>
                  </a:lnTo>
                  <a:lnTo>
                    <a:pt x="335495" y="45808"/>
                  </a:lnTo>
                  <a:lnTo>
                    <a:pt x="335394" y="45173"/>
                  </a:lnTo>
                  <a:lnTo>
                    <a:pt x="334556" y="43395"/>
                  </a:lnTo>
                  <a:lnTo>
                    <a:pt x="332981" y="49618"/>
                  </a:lnTo>
                  <a:lnTo>
                    <a:pt x="331749" y="50507"/>
                  </a:lnTo>
                  <a:lnTo>
                    <a:pt x="331800" y="50126"/>
                  </a:lnTo>
                  <a:lnTo>
                    <a:pt x="331889" y="49491"/>
                  </a:lnTo>
                  <a:lnTo>
                    <a:pt x="332117" y="47840"/>
                  </a:lnTo>
                  <a:lnTo>
                    <a:pt x="332359" y="46062"/>
                  </a:lnTo>
                  <a:lnTo>
                    <a:pt x="332244" y="45681"/>
                  </a:lnTo>
                  <a:lnTo>
                    <a:pt x="331203" y="43649"/>
                  </a:lnTo>
                  <a:lnTo>
                    <a:pt x="331254" y="42760"/>
                  </a:lnTo>
                  <a:lnTo>
                    <a:pt x="329793" y="41998"/>
                  </a:lnTo>
                  <a:lnTo>
                    <a:pt x="328155" y="46316"/>
                  </a:lnTo>
                  <a:lnTo>
                    <a:pt x="326529" y="47840"/>
                  </a:lnTo>
                  <a:lnTo>
                    <a:pt x="326466" y="46443"/>
                  </a:lnTo>
                  <a:lnTo>
                    <a:pt x="326415" y="45427"/>
                  </a:lnTo>
                  <a:lnTo>
                    <a:pt x="326301" y="42760"/>
                  </a:lnTo>
                  <a:lnTo>
                    <a:pt x="323850" y="45427"/>
                  </a:lnTo>
                  <a:lnTo>
                    <a:pt x="322783" y="42506"/>
                  </a:lnTo>
                  <a:lnTo>
                    <a:pt x="322834" y="43522"/>
                  </a:lnTo>
                  <a:lnTo>
                    <a:pt x="322313" y="46062"/>
                  </a:lnTo>
                  <a:lnTo>
                    <a:pt x="322008" y="46443"/>
                  </a:lnTo>
                  <a:lnTo>
                    <a:pt x="321779" y="45427"/>
                  </a:lnTo>
                  <a:lnTo>
                    <a:pt x="320700" y="49491"/>
                  </a:lnTo>
                  <a:lnTo>
                    <a:pt x="320865" y="48348"/>
                  </a:lnTo>
                  <a:lnTo>
                    <a:pt x="320878" y="48221"/>
                  </a:lnTo>
                  <a:lnTo>
                    <a:pt x="320967" y="47586"/>
                  </a:lnTo>
                  <a:lnTo>
                    <a:pt x="321271" y="45300"/>
                  </a:lnTo>
                  <a:lnTo>
                    <a:pt x="321373" y="45427"/>
                  </a:lnTo>
                  <a:lnTo>
                    <a:pt x="321386" y="45300"/>
                  </a:lnTo>
                  <a:lnTo>
                    <a:pt x="321576" y="42252"/>
                  </a:lnTo>
                  <a:lnTo>
                    <a:pt x="321640" y="41236"/>
                  </a:lnTo>
                  <a:lnTo>
                    <a:pt x="320814" y="42252"/>
                  </a:lnTo>
                  <a:lnTo>
                    <a:pt x="320306" y="42125"/>
                  </a:lnTo>
                  <a:lnTo>
                    <a:pt x="319557" y="47586"/>
                  </a:lnTo>
                  <a:lnTo>
                    <a:pt x="319049" y="45554"/>
                  </a:lnTo>
                  <a:lnTo>
                    <a:pt x="318757" y="44411"/>
                  </a:lnTo>
                  <a:lnTo>
                    <a:pt x="317423" y="44919"/>
                  </a:lnTo>
                  <a:lnTo>
                    <a:pt x="316191" y="45554"/>
                  </a:lnTo>
                  <a:lnTo>
                    <a:pt x="316166" y="45427"/>
                  </a:lnTo>
                  <a:lnTo>
                    <a:pt x="315683" y="42887"/>
                  </a:lnTo>
                  <a:lnTo>
                    <a:pt x="315188" y="44157"/>
                  </a:lnTo>
                  <a:lnTo>
                    <a:pt x="314769" y="44157"/>
                  </a:lnTo>
                  <a:lnTo>
                    <a:pt x="314286" y="45427"/>
                  </a:lnTo>
                  <a:lnTo>
                    <a:pt x="314528" y="43395"/>
                  </a:lnTo>
                  <a:lnTo>
                    <a:pt x="314515" y="42379"/>
                  </a:lnTo>
                  <a:lnTo>
                    <a:pt x="314007" y="41871"/>
                  </a:lnTo>
                  <a:lnTo>
                    <a:pt x="313372" y="41236"/>
                  </a:lnTo>
                  <a:lnTo>
                    <a:pt x="312153" y="41871"/>
                  </a:lnTo>
                  <a:lnTo>
                    <a:pt x="312623" y="39712"/>
                  </a:lnTo>
                  <a:lnTo>
                    <a:pt x="311988" y="39458"/>
                  </a:lnTo>
                  <a:lnTo>
                    <a:pt x="310870" y="48094"/>
                  </a:lnTo>
                  <a:lnTo>
                    <a:pt x="310261" y="48221"/>
                  </a:lnTo>
                  <a:lnTo>
                    <a:pt x="310426" y="45681"/>
                  </a:lnTo>
                  <a:lnTo>
                    <a:pt x="310502" y="44538"/>
                  </a:lnTo>
                  <a:lnTo>
                    <a:pt x="310553" y="43776"/>
                  </a:lnTo>
                  <a:lnTo>
                    <a:pt x="309422" y="43776"/>
                  </a:lnTo>
                  <a:lnTo>
                    <a:pt x="309410" y="43649"/>
                  </a:lnTo>
                  <a:lnTo>
                    <a:pt x="308698" y="39839"/>
                  </a:lnTo>
                  <a:lnTo>
                    <a:pt x="307149" y="43649"/>
                  </a:lnTo>
                  <a:lnTo>
                    <a:pt x="307403" y="41744"/>
                  </a:lnTo>
                  <a:lnTo>
                    <a:pt x="307606" y="41617"/>
                  </a:lnTo>
                  <a:lnTo>
                    <a:pt x="307098" y="41490"/>
                  </a:lnTo>
                  <a:lnTo>
                    <a:pt x="306730" y="40601"/>
                  </a:lnTo>
                  <a:lnTo>
                    <a:pt x="305841" y="38442"/>
                  </a:lnTo>
                  <a:lnTo>
                    <a:pt x="305676" y="40906"/>
                  </a:lnTo>
                  <a:lnTo>
                    <a:pt x="303530" y="45681"/>
                  </a:lnTo>
                  <a:lnTo>
                    <a:pt x="303923" y="42760"/>
                  </a:lnTo>
                  <a:lnTo>
                    <a:pt x="303034" y="46443"/>
                  </a:lnTo>
                  <a:lnTo>
                    <a:pt x="302920" y="47459"/>
                  </a:lnTo>
                  <a:lnTo>
                    <a:pt x="302107" y="48348"/>
                  </a:lnTo>
                  <a:lnTo>
                    <a:pt x="301993" y="45554"/>
                  </a:lnTo>
                  <a:lnTo>
                    <a:pt x="301917" y="45300"/>
                  </a:lnTo>
                  <a:lnTo>
                    <a:pt x="301637" y="49491"/>
                  </a:lnTo>
                  <a:lnTo>
                    <a:pt x="301142" y="48094"/>
                  </a:lnTo>
                  <a:lnTo>
                    <a:pt x="301244" y="47332"/>
                  </a:lnTo>
                  <a:lnTo>
                    <a:pt x="301536" y="46062"/>
                  </a:lnTo>
                  <a:lnTo>
                    <a:pt x="300977" y="45808"/>
                  </a:lnTo>
                  <a:lnTo>
                    <a:pt x="300913" y="46824"/>
                  </a:lnTo>
                  <a:lnTo>
                    <a:pt x="300469" y="48729"/>
                  </a:lnTo>
                  <a:lnTo>
                    <a:pt x="300355" y="49110"/>
                  </a:lnTo>
                  <a:lnTo>
                    <a:pt x="299935" y="50126"/>
                  </a:lnTo>
                  <a:lnTo>
                    <a:pt x="299834" y="49745"/>
                  </a:lnTo>
                  <a:lnTo>
                    <a:pt x="299656" y="49110"/>
                  </a:lnTo>
                  <a:lnTo>
                    <a:pt x="299440" y="48348"/>
                  </a:lnTo>
                  <a:lnTo>
                    <a:pt x="299529" y="45427"/>
                  </a:lnTo>
                  <a:lnTo>
                    <a:pt x="299275" y="47205"/>
                  </a:lnTo>
                  <a:lnTo>
                    <a:pt x="298792" y="49110"/>
                  </a:lnTo>
                  <a:lnTo>
                    <a:pt x="298615" y="48602"/>
                  </a:lnTo>
                  <a:lnTo>
                    <a:pt x="298716" y="46824"/>
                  </a:lnTo>
                  <a:lnTo>
                    <a:pt x="298640" y="45935"/>
                  </a:lnTo>
                  <a:lnTo>
                    <a:pt x="298538" y="45681"/>
                  </a:lnTo>
                  <a:lnTo>
                    <a:pt x="298107" y="44577"/>
                  </a:lnTo>
                  <a:lnTo>
                    <a:pt x="298043" y="45377"/>
                  </a:lnTo>
                  <a:lnTo>
                    <a:pt x="298043" y="44411"/>
                  </a:lnTo>
                  <a:lnTo>
                    <a:pt x="298107" y="44577"/>
                  </a:lnTo>
                  <a:lnTo>
                    <a:pt x="298119" y="44411"/>
                  </a:lnTo>
                  <a:lnTo>
                    <a:pt x="298259" y="42887"/>
                  </a:lnTo>
                  <a:lnTo>
                    <a:pt x="297878" y="42557"/>
                  </a:lnTo>
                  <a:lnTo>
                    <a:pt x="297878" y="45339"/>
                  </a:lnTo>
                  <a:lnTo>
                    <a:pt x="297091" y="49745"/>
                  </a:lnTo>
                  <a:lnTo>
                    <a:pt x="296786" y="47586"/>
                  </a:lnTo>
                  <a:lnTo>
                    <a:pt x="296722" y="45059"/>
                  </a:lnTo>
                  <a:lnTo>
                    <a:pt x="297484" y="45173"/>
                  </a:lnTo>
                  <a:lnTo>
                    <a:pt x="297878" y="45339"/>
                  </a:lnTo>
                  <a:lnTo>
                    <a:pt x="297878" y="42557"/>
                  </a:lnTo>
                  <a:lnTo>
                    <a:pt x="297675" y="42379"/>
                  </a:lnTo>
                  <a:lnTo>
                    <a:pt x="298500" y="38823"/>
                  </a:lnTo>
                  <a:lnTo>
                    <a:pt x="297776" y="40855"/>
                  </a:lnTo>
                  <a:lnTo>
                    <a:pt x="296570" y="45046"/>
                  </a:lnTo>
                  <a:lnTo>
                    <a:pt x="296519" y="44919"/>
                  </a:lnTo>
                  <a:lnTo>
                    <a:pt x="296468" y="44792"/>
                  </a:lnTo>
                  <a:lnTo>
                    <a:pt x="296164" y="44030"/>
                  </a:lnTo>
                  <a:lnTo>
                    <a:pt x="296062" y="43649"/>
                  </a:lnTo>
                  <a:lnTo>
                    <a:pt x="296062" y="42887"/>
                  </a:lnTo>
                  <a:lnTo>
                    <a:pt x="296062" y="42252"/>
                  </a:lnTo>
                  <a:lnTo>
                    <a:pt x="295935" y="42456"/>
                  </a:lnTo>
                  <a:lnTo>
                    <a:pt x="295935" y="61810"/>
                  </a:lnTo>
                  <a:lnTo>
                    <a:pt x="295783" y="61683"/>
                  </a:lnTo>
                  <a:lnTo>
                    <a:pt x="295402" y="61683"/>
                  </a:lnTo>
                  <a:lnTo>
                    <a:pt x="295478" y="60413"/>
                  </a:lnTo>
                  <a:lnTo>
                    <a:pt x="295579" y="59651"/>
                  </a:lnTo>
                  <a:lnTo>
                    <a:pt x="295706" y="59651"/>
                  </a:lnTo>
                  <a:lnTo>
                    <a:pt x="295706" y="60667"/>
                  </a:lnTo>
                  <a:lnTo>
                    <a:pt x="295821" y="60909"/>
                  </a:lnTo>
                  <a:lnTo>
                    <a:pt x="295935" y="61810"/>
                  </a:lnTo>
                  <a:lnTo>
                    <a:pt x="295935" y="42456"/>
                  </a:lnTo>
                  <a:lnTo>
                    <a:pt x="295744" y="42887"/>
                  </a:lnTo>
                  <a:lnTo>
                    <a:pt x="295706" y="42760"/>
                  </a:lnTo>
                  <a:lnTo>
                    <a:pt x="295490" y="42125"/>
                  </a:lnTo>
                  <a:lnTo>
                    <a:pt x="295300" y="42125"/>
                  </a:lnTo>
                  <a:lnTo>
                    <a:pt x="295414" y="39839"/>
                  </a:lnTo>
                  <a:lnTo>
                    <a:pt x="295224" y="40119"/>
                  </a:lnTo>
                  <a:lnTo>
                    <a:pt x="295224" y="40855"/>
                  </a:lnTo>
                  <a:lnTo>
                    <a:pt x="295211" y="42125"/>
                  </a:lnTo>
                  <a:lnTo>
                    <a:pt x="294982" y="42252"/>
                  </a:lnTo>
                  <a:lnTo>
                    <a:pt x="294817" y="42379"/>
                  </a:lnTo>
                  <a:lnTo>
                    <a:pt x="294982" y="41236"/>
                  </a:lnTo>
                  <a:lnTo>
                    <a:pt x="295224" y="40855"/>
                  </a:lnTo>
                  <a:lnTo>
                    <a:pt x="295224" y="40119"/>
                  </a:lnTo>
                  <a:lnTo>
                    <a:pt x="294690" y="40855"/>
                  </a:lnTo>
                  <a:lnTo>
                    <a:pt x="294386" y="40728"/>
                  </a:lnTo>
                  <a:lnTo>
                    <a:pt x="294170" y="43649"/>
                  </a:lnTo>
                  <a:lnTo>
                    <a:pt x="293801" y="43141"/>
                  </a:lnTo>
                  <a:lnTo>
                    <a:pt x="293941" y="45300"/>
                  </a:lnTo>
                  <a:lnTo>
                    <a:pt x="294068" y="45173"/>
                  </a:lnTo>
                  <a:lnTo>
                    <a:pt x="294208" y="45173"/>
                  </a:lnTo>
                  <a:lnTo>
                    <a:pt x="294246" y="45935"/>
                  </a:lnTo>
                  <a:lnTo>
                    <a:pt x="294386" y="45046"/>
                  </a:lnTo>
                  <a:lnTo>
                    <a:pt x="294601" y="45046"/>
                  </a:lnTo>
                  <a:lnTo>
                    <a:pt x="295186" y="44919"/>
                  </a:lnTo>
                  <a:lnTo>
                    <a:pt x="294805" y="46443"/>
                  </a:lnTo>
                  <a:lnTo>
                    <a:pt x="294449" y="47586"/>
                  </a:lnTo>
                  <a:lnTo>
                    <a:pt x="294246" y="45935"/>
                  </a:lnTo>
                  <a:lnTo>
                    <a:pt x="293420" y="50634"/>
                  </a:lnTo>
                  <a:lnTo>
                    <a:pt x="293408" y="50380"/>
                  </a:lnTo>
                  <a:lnTo>
                    <a:pt x="293382" y="48856"/>
                  </a:lnTo>
                  <a:lnTo>
                    <a:pt x="293268" y="46316"/>
                  </a:lnTo>
                  <a:lnTo>
                    <a:pt x="292735" y="44411"/>
                  </a:lnTo>
                  <a:lnTo>
                    <a:pt x="292735" y="43268"/>
                  </a:lnTo>
                  <a:lnTo>
                    <a:pt x="292785" y="41744"/>
                  </a:lnTo>
                  <a:lnTo>
                    <a:pt x="291706" y="43268"/>
                  </a:lnTo>
                  <a:lnTo>
                    <a:pt x="290449" y="42633"/>
                  </a:lnTo>
                  <a:lnTo>
                    <a:pt x="289433" y="48094"/>
                  </a:lnTo>
                  <a:lnTo>
                    <a:pt x="289090" y="48856"/>
                  </a:lnTo>
                  <a:lnTo>
                    <a:pt x="289102" y="48602"/>
                  </a:lnTo>
                  <a:lnTo>
                    <a:pt x="289229" y="46570"/>
                  </a:lnTo>
                  <a:lnTo>
                    <a:pt x="289204" y="45808"/>
                  </a:lnTo>
                  <a:lnTo>
                    <a:pt x="289331" y="45262"/>
                  </a:lnTo>
                  <a:lnTo>
                    <a:pt x="289077" y="45808"/>
                  </a:lnTo>
                  <a:lnTo>
                    <a:pt x="288455" y="45173"/>
                  </a:lnTo>
                  <a:lnTo>
                    <a:pt x="288086" y="44792"/>
                  </a:lnTo>
                  <a:lnTo>
                    <a:pt x="288036" y="45326"/>
                  </a:lnTo>
                  <a:lnTo>
                    <a:pt x="287997" y="45618"/>
                  </a:lnTo>
                  <a:lnTo>
                    <a:pt x="287921" y="46316"/>
                  </a:lnTo>
                  <a:lnTo>
                    <a:pt x="287667" y="48602"/>
                  </a:lnTo>
                  <a:lnTo>
                    <a:pt x="287591" y="48348"/>
                  </a:lnTo>
                  <a:lnTo>
                    <a:pt x="287108" y="46824"/>
                  </a:lnTo>
                  <a:lnTo>
                    <a:pt x="287947" y="45681"/>
                  </a:lnTo>
                  <a:lnTo>
                    <a:pt x="288036" y="45326"/>
                  </a:lnTo>
                  <a:lnTo>
                    <a:pt x="287350" y="45681"/>
                  </a:lnTo>
                  <a:lnTo>
                    <a:pt x="287451" y="45046"/>
                  </a:lnTo>
                  <a:lnTo>
                    <a:pt x="287426" y="44411"/>
                  </a:lnTo>
                  <a:lnTo>
                    <a:pt x="286359" y="43268"/>
                  </a:lnTo>
                  <a:lnTo>
                    <a:pt x="283616" y="48348"/>
                  </a:lnTo>
                  <a:lnTo>
                    <a:pt x="283108" y="47459"/>
                  </a:lnTo>
                  <a:lnTo>
                    <a:pt x="282384" y="46189"/>
                  </a:lnTo>
                  <a:lnTo>
                    <a:pt x="282409" y="46316"/>
                  </a:lnTo>
                  <a:lnTo>
                    <a:pt x="282536" y="47459"/>
                  </a:lnTo>
                  <a:lnTo>
                    <a:pt x="280428" y="43903"/>
                  </a:lnTo>
                  <a:lnTo>
                    <a:pt x="277545" y="50380"/>
                  </a:lnTo>
                  <a:lnTo>
                    <a:pt x="276707" y="47967"/>
                  </a:lnTo>
                  <a:lnTo>
                    <a:pt x="275602" y="44792"/>
                  </a:lnTo>
                  <a:lnTo>
                    <a:pt x="275005" y="43649"/>
                  </a:lnTo>
                  <a:lnTo>
                    <a:pt x="274828" y="45808"/>
                  </a:lnTo>
                  <a:lnTo>
                    <a:pt x="274701" y="46443"/>
                  </a:lnTo>
                  <a:lnTo>
                    <a:pt x="274281" y="47967"/>
                  </a:lnTo>
                  <a:lnTo>
                    <a:pt x="274332" y="44792"/>
                  </a:lnTo>
                  <a:lnTo>
                    <a:pt x="273443" y="48348"/>
                  </a:lnTo>
                  <a:lnTo>
                    <a:pt x="272351" y="51015"/>
                  </a:lnTo>
                  <a:lnTo>
                    <a:pt x="272326" y="48856"/>
                  </a:lnTo>
                  <a:lnTo>
                    <a:pt x="272300" y="47586"/>
                  </a:lnTo>
                  <a:lnTo>
                    <a:pt x="272199" y="40474"/>
                  </a:lnTo>
                  <a:lnTo>
                    <a:pt x="270865" y="45046"/>
                  </a:lnTo>
                  <a:lnTo>
                    <a:pt x="270764" y="47586"/>
                  </a:lnTo>
                  <a:lnTo>
                    <a:pt x="270344" y="47205"/>
                  </a:lnTo>
                  <a:lnTo>
                    <a:pt x="269303" y="48856"/>
                  </a:lnTo>
                  <a:lnTo>
                    <a:pt x="269328" y="48602"/>
                  </a:lnTo>
                  <a:lnTo>
                    <a:pt x="269506" y="46443"/>
                  </a:lnTo>
                  <a:lnTo>
                    <a:pt x="269240" y="48602"/>
                  </a:lnTo>
                  <a:lnTo>
                    <a:pt x="269201" y="45808"/>
                  </a:lnTo>
                  <a:lnTo>
                    <a:pt x="267995" y="48602"/>
                  </a:lnTo>
                  <a:lnTo>
                    <a:pt x="267296" y="47459"/>
                  </a:lnTo>
                  <a:lnTo>
                    <a:pt x="267423" y="46443"/>
                  </a:lnTo>
                  <a:lnTo>
                    <a:pt x="268439" y="41998"/>
                  </a:lnTo>
                  <a:lnTo>
                    <a:pt x="267246" y="41617"/>
                  </a:lnTo>
                  <a:lnTo>
                    <a:pt x="266750" y="42252"/>
                  </a:lnTo>
                  <a:lnTo>
                    <a:pt x="265963" y="45427"/>
                  </a:lnTo>
                  <a:lnTo>
                    <a:pt x="265836" y="47459"/>
                  </a:lnTo>
                  <a:lnTo>
                    <a:pt x="266001" y="47586"/>
                  </a:lnTo>
                  <a:lnTo>
                    <a:pt x="266128" y="48094"/>
                  </a:lnTo>
                  <a:lnTo>
                    <a:pt x="266242" y="48983"/>
                  </a:lnTo>
                  <a:lnTo>
                    <a:pt x="266115" y="50380"/>
                  </a:lnTo>
                  <a:lnTo>
                    <a:pt x="265823" y="50888"/>
                  </a:lnTo>
                  <a:lnTo>
                    <a:pt x="265722" y="51269"/>
                  </a:lnTo>
                  <a:lnTo>
                    <a:pt x="265493" y="55079"/>
                  </a:lnTo>
                  <a:lnTo>
                    <a:pt x="265366" y="56603"/>
                  </a:lnTo>
                  <a:lnTo>
                    <a:pt x="265125" y="58889"/>
                  </a:lnTo>
                  <a:lnTo>
                    <a:pt x="264998" y="61302"/>
                  </a:lnTo>
                  <a:lnTo>
                    <a:pt x="265747" y="64350"/>
                  </a:lnTo>
                  <a:lnTo>
                    <a:pt x="266560" y="61429"/>
                  </a:lnTo>
                  <a:lnTo>
                    <a:pt x="266687" y="63842"/>
                  </a:lnTo>
                  <a:lnTo>
                    <a:pt x="266090" y="63842"/>
                  </a:lnTo>
                  <a:lnTo>
                    <a:pt x="266319" y="66128"/>
                  </a:lnTo>
                  <a:lnTo>
                    <a:pt x="266700" y="63842"/>
                  </a:lnTo>
                  <a:lnTo>
                    <a:pt x="266903" y="62826"/>
                  </a:lnTo>
                  <a:lnTo>
                    <a:pt x="266954" y="64731"/>
                  </a:lnTo>
                  <a:lnTo>
                    <a:pt x="267068" y="65493"/>
                  </a:lnTo>
                  <a:lnTo>
                    <a:pt x="267601" y="62826"/>
                  </a:lnTo>
                  <a:lnTo>
                    <a:pt x="267716" y="62191"/>
                  </a:lnTo>
                  <a:lnTo>
                    <a:pt x="267804" y="61429"/>
                  </a:lnTo>
                  <a:lnTo>
                    <a:pt x="267919" y="61150"/>
                  </a:lnTo>
                  <a:lnTo>
                    <a:pt x="267995" y="60794"/>
                  </a:lnTo>
                  <a:lnTo>
                    <a:pt x="267995" y="60998"/>
                  </a:lnTo>
                  <a:lnTo>
                    <a:pt x="268071" y="60794"/>
                  </a:lnTo>
                  <a:lnTo>
                    <a:pt x="268401" y="60032"/>
                  </a:lnTo>
                  <a:lnTo>
                    <a:pt x="268439" y="60413"/>
                  </a:lnTo>
                  <a:lnTo>
                    <a:pt x="268554" y="62826"/>
                  </a:lnTo>
                  <a:lnTo>
                    <a:pt x="268439" y="64096"/>
                  </a:lnTo>
                  <a:lnTo>
                    <a:pt x="268909" y="62191"/>
                  </a:lnTo>
                  <a:lnTo>
                    <a:pt x="268833" y="63957"/>
                  </a:lnTo>
                  <a:lnTo>
                    <a:pt x="269024" y="63334"/>
                  </a:lnTo>
                  <a:lnTo>
                    <a:pt x="269544" y="64223"/>
                  </a:lnTo>
                  <a:lnTo>
                    <a:pt x="269646" y="63334"/>
                  </a:lnTo>
                  <a:lnTo>
                    <a:pt x="269786" y="62191"/>
                  </a:lnTo>
                  <a:lnTo>
                    <a:pt x="269875" y="61556"/>
                  </a:lnTo>
                  <a:lnTo>
                    <a:pt x="270052" y="64350"/>
                  </a:lnTo>
                  <a:lnTo>
                    <a:pt x="270891" y="61556"/>
                  </a:lnTo>
                  <a:lnTo>
                    <a:pt x="271068" y="60921"/>
                  </a:lnTo>
                  <a:lnTo>
                    <a:pt x="270776" y="65493"/>
                  </a:lnTo>
                  <a:lnTo>
                    <a:pt x="271018" y="64223"/>
                  </a:lnTo>
                  <a:lnTo>
                    <a:pt x="271602" y="61937"/>
                  </a:lnTo>
                  <a:lnTo>
                    <a:pt x="271919" y="61810"/>
                  </a:lnTo>
                  <a:lnTo>
                    <a:pt x="271043" y="67271"/>
                  </a:lnTo>
                  <a:lnTo>
                    <a:pt x="273088" y="62191"/>
                  </a:lnTo>
                  <a:lnTo>
                    <a:pt x="272592" y="68033"/>
                  </a:lnTo>
                  <a:lnTo>
                    <a:pt x="273316" y="63207"/>
                  </a:lnTo>
                  <a:lnTo>
                    <a:pt x="274269" y="66001"/>
                  </a:lnTo>
                  <a:lnTo>
                    <a:pt x="275183" y="63207"/>
                  </a:lnTo>
                  <a:lnTo>
                    <a:pt x="275082" y="64350"/>
                  </a:lnTo>
                  <a:lnTo>
                    <a:pt x="275285" y="64554"/>
                  </a:lnTo>
                  <a:lnTo>
                    <a:pt x="275488" y="66636"/>
                  </a:lnTo>
                  <a:lnTo>
                    <a:pt x="275602" y="67144"/>
                  </a:lnTo>
                  <a:lnTo>
                    <a:pt x="275894" y="63207"/>
                  </a:lnTo>
                  <a:lnTo>
                    <a:pt x="276009" y="62826"/>
                  </a:lnTo>
                  <a:lnTo>
                    <a:pt x="276517" y="62191"/>
                  </a:lnTo>
                  <a:lnTo>
                    <a:pt x="276618" y="62064"/>
                  </a:lnTo>
                  <a:lnTo>
                    <a:pt x="276682" y="61810"/>
                  </a:lnTo>
                  <a:lnTo>
                    <a:pt x="276872" y="60921"/>
                  </a:lnTo>
                  <a:lnTo>
                    <a:pt x="277063" y="60032"/>
                  </a:lnTo>
                  <a:lnTo>
                    <a:pt x="277152" y="59651"/>
                  </a:lnTo>
                  <a:lnTo>
                    <a:pt x="277418" y="63588"/>
                  </a:lnTo>
                  <a:lnTo>
                    <a:pt x="276517" y="64350"/>
                  </a:lnTo>
                  <a:lnTo>
                    <a:pt x="276440" y="68160"/>
                  </a:lnTo>
                  <a:lnTo>
                    <a:pt x="276631" y="64858"/>
                  </a:lnTo>
                  <a:lnTo>
                    <a:pt x="277571" y="64985"/>
                  </a:lnTo>
                  <a:lnTo>
                    <a:pt x="277571" y="64858"/>
                  </a:lnTo>
                  <a:lnTo>
                    <a:pt x="277571" y="62191"/>
                  </a:lnTo>
                  <a:lnTo>
                    <a:pt x="277799" y="64604"/>
                  </a:lnTo>
                  <a:lnTo>
                    <a:pt x="277825" y="63334"/>
                  </a:lnTo>
                  <a:lnTo>
                    <a:pt x="277825" y="66763"/>
                  </a:lnTo>
                  <a:lnTo>
                    <a:pt x="278091" y="63334"/>
                  </a:lnTo>
                  <a:lnTo>
                    <a:pt x="278180" y="62191"/>
                  </a:lnTo>
                  <a:lnTo>
                    <a:pt x="278218" y="61683"/>
                  </a:lnTo>
                  <a:lnTo>
                    <a:pt x="278244" y="66001"/>
                  </a:lnTo>
                  <a:lnTo>
                    <a:pt x="278790" y="62826"/>
                  </a:lnTo>
                  <a:lnTo>
                    <a:pt x="279019" y="64223"/>
                  </a:lnTo>
                  <a:lnTo>
                    <a:pt x="279133" y="65620"/>
                  </a:lnTo>
                  <a:lnTo>
                    <a:pt x="278625" y="67652"/>
                  </a:lnTo>
                  <a:lnTo>
                    <a:pt x="279361" y="66128"/>
                  </a:lnTo>
                  <a:lnTo>
                    <a:pt x="279450" y="66852"/>
                  </a:lnTo>
                  <a:lnTo>
                    <a:pt x="279438" y="66128"/>
                  </a:lnTo>
                  <a:lnTo>
                    <a:pt x="279552" y="64731"/>
                  </a:lnTo>
                  <a:lnTo>
                    <a:pt x="279717" y="63461"/>
                  </a:lnTo>
                  <a:lnTo>
                    <a:pt x="280238" y="62826"/>
                  </a:lnTo>
                  <a:lnTo>
                    <a:pt x="280555" y="62445"/>
                  </a:lnTo>
                  <a:lnTo>
                    <a:pt x="280123" y="64985"/>
                  </a:lnTo>
                  <a:lnTo>
                    <a:pt x="280009" y="68414"/>
                  </a:lnTo>
                  <a:lnTo>
                    <a:pt x="280479" y="67525"/>
                  </a:lnTo>
                  <a:lnTo>
                    <a:pt x="280593" y="67144"/>
                  </a:lnTo>
                  <a:lnTo>
                    <a:pt x="281165" y="63842"/>
                  </a:lnTo>
                  <a:lnTo>
                    <a:pt x="281482" y="64084"/>
                  </a:lnTo>
                  <a:lnTo>
                    <a:pt x="281533" y="64985"/>
                  </a:lnTo>
                  <a:lnTo>
                    <a:pt x="281419" y="65747"/>
                  </a:lnTo>
                  <a:lnTo>
                    <a:pt x="281863" y="63842"/>
                  </a:lnTo>
                  <a:lnTo>
                    <a:pt x="282143" y="62699"/>
                  </a:lnTo>
                  <a:lnTo>
                    <a:pt x="282943" y="65620"/>
                  </a:lnTo>
                  <a:lnTo>
                    <a:pt x="283616" y="62699"/>
                  </a:lnTo>
                  <a:lnTo>
                    <a:pt x="283667" y="62445"/>
                  </a:lnTo>
                  <a:lnTo>
                    <a:pt x="283781" y="61937"/>
                  </a:lnTo>
                  <a:lnTo>
                    <a:pt x="283819" y="62776"/>
                  </a:lnTo>
                  <a:lnTo>
                    <a:pt x="283845" y="61810"/>
                  </a:lnTo>
                  <a:lnTo>
                    <a:pt x="283845" y="61683"/>
                  </a:lnTo>
                  <a:lnTo>
                    <a:pt x="283933" y="59651"/>
                  </a:lnTo>
                  <a:lnTo>
                    <a:pt x="284111" y="57492"/>
                  </a:lnTo>
                  <a:lnTo>
                    <a:pt x="284416" y="57492"/>
                  </a:lnTo>
                  <a:lnTo>
                    <a:pt x="284835" y="55079"/>
                  </a:lnTo>
                  <a:lnTo>
                    <a:pt x="284759" y="57619"/>
                  </a:lnTo>
                  <a:lnTo>
                    <a:pt x="284594" y="57492"/>
                  </a:lnTo>
                  <a:lnTo>
                    <a:pt x="284480" y="58635"/>
                  </a:lnTo>
                  <a:lnTo>
                    <a:pt x="284353" y="59397"/>
                  </a:lnTo>
                  <a:lnTo>
                    <a:pt x="284734" y="58254"/>
                  </a:lnTo>
                  <a:lnTo>
                    <a:pt x="284746" y="60985"/>
                  </a:lnTo>
                  <a:lnTo>
                    <a:pt x="284911" y="60426"/>
                  </a:lnTo>
                  <a:lnTo>
                    <a:pt x="284962" y="60286"/>
                  </a:lnTo>
                  <a:lnTo>
                    <a:pt x="285597" y="58254"/>
                  </a:lnTo>
                  <a:lnTo>
                    <a:pt x="285635" y="58127"/>
                  </a:lnTo>
                  <a:lnTo>
                    <a:pt x="285877" y="58762"/>
                  </a:lnTo>
                  <a:lnTo>
                    <a:pt x="285965" y="60286"/>
                  </a:lnTo>
                  <a:lnTo>
                    <a:pt x="285851" y="62699"/>
                  </a:lnTo>
                  <a:lnTo>
                    <a:pt x="284924" y="60426"/>
                  </a:lnTo>
                  <a:lnTo>
                    <a:pt x="285000" y="61429"/>
                  </a:lnTo>
                  <a:lnTo>
                    <a:pt x="285229" y="63461"/>
                  </a:lnTo>
                  <a:lnTo>
                    <a:pt x="284632" y="62064"/>
                  </a:lnTo>
                  <a:lnTo>
                    <a:pt x="284759" y="67652"/>
                  </a:lnTo>
                  <a:lnTo>
                    <a:pt x="284251" y="61836"/>
                  </a:lnTo>
                  <a:lnTo>
                    <a:pt x="284251" y="63957"/>
                  </a:lnTo>
                  <a:lnTo>
                    <a:pt x="284378" y="67779"/>
                  </a:lnTo>
                  <a:lnTo>
                    <a:pt x="285140" y="68795"/>
                  </a:lnTo>
                  <a:lnTo>
                    <a:pt x="285267" y="67652"/>
                  </a:lnTo>
                  <a:lnTo>
                    <a:pt x="285457" y="65874"/>
                  </a:lnTo>
                  <a:lnTo>
                    <a:pt x="286296" y="67017"/>
                  </a:lnTo>
                  <a:lnTo>
                    <a:pt x="286512" y="65874"/>
                  </a:lnTo>
                  <a:lnTo>
                    <a:pt x="286626" y="65239"/>
                  </a:lnTo>
                  <a:lnTo>
                    <a:pt x="286499" y="64350"/>
                  </a:lnTo>
                  <a:lnTo>
                    <a:pt x="286575" y="63461"/>
                  </a:lnTo>
                  <a:lnTo>
                    <a:pt x="286715" y="62699"/>
                  </a:lnTo>
                  <a:lnTo>
                    <a:pt x="286829" y="62166"/>
                  </a:lnTo>
                  <a:lnTo>
                    <a:pt x="288404" y="58762"/>
                  </a:lnTo>
                  <a:lnTo>
                    <a:pt x="287159" y="71208"/>
                  </a:lnTo>
                  <a:lnTo>
                    <a:pt x="288455" y="66636"/>
                  </a:lnTo>
                  <a:lnTo>
                    <a:pt x="288912" y="64223"/>
                  </a:lnTo>
                  <a:lnTo>
                    <a:pt x="289382" y="59651"/>
                  </a:lnTo>
                  <a:lnTo>
                    <a:pt x="289687" y="61150"/>
                  </a:lnTo>
                  <a:lnTo>
                    <a:pt x="289814" y="62572"/>
                  </a:lnTo>
                  <a:lnTo>
                    <a:pt x="289318" y="66128"/>
                  </a:lnTo>
                  <a:lnTo>
                    <a:pt x="290182" y="66636"/>
                  </a:lnTo>
                  <a:lnTo>
                    <a:pt x="290220" y="64503"/>
                  </a:lnTo>
                  <a:lnTo>
                    <a:pt x="290296" y="60413"/>
                  </a:lnTo>
                  <a:lnTo>
                    <a:pt x="290906" y="62788"/>
                  </a:lnTo>
                  <a:lnTo>
                    <a:pt x="291388" y="62699"/>
                  </a:lnTo>
                  <a:lnTo>
                    <a:pt x="291185" y="66255"/>
                  </a:lnTo>
                  <a:lnTo>
                    <a:pt x="292176" y="65747"/>
                  </a:lnTo>
                  <a:lnTo>
                    <a:pt x="293446" y="63334"/>
                  </a:lnTo>
                  <a:lnTo>
                    <a:pt x="294563" y="62826"/>
                  </a:lnTo>
                  <a:lnTo>
                    <a:pt x="294411" y="63842"/>
                  </a:lnTo>
                  <a:lnTo>
                    <a:pt x="294284" y="64300"/>
                  </a:lnTo>
                  <a:lnTo>
                    <a:pt x="294170" y="65112"/>
                  </a:lnTo>
                  <a:lnTo>
                    <a:pt x="294297" y="66001"/>
                  </a:lnTo>
                  <a:lnTo>
                    <a:pt x="295783" y="64350"/>
                  </a:lnTo>
                  <a:lnTo>
                    <a:pt x="297091" y="66636"/>
                  </a:lnTo>
                  <a:lnTo>
                    <a:pt x="298183" y="68922"/>
                  </a:lnTo>
                  <a:lnTo>
                    <a:pt x="298958" y="65874"/>
                  </a:lnTo>
                  <a:lnTo>
                    <a:pt x="299059" y="66001"/>
                  </a:lnTo>
                  <a:lnTo>
                    <a:pt x="299097" y="65874"/>
                  </a:lnTo>
                  <a:lnTo>
                    <a:pt x="299415" y="64731"/>
                  </a:lnTo>
                  <a:lnTo>
                    <a:pt x="299720" y="64604"/>
                  </a:lnTo>
                  <a:lnTo>
                    <a:pt x="299593" y="66763"/>
                  </a:lnTo>
                  <a:lnTo>
                    <a:pt x="299364" y="67525"/>
                  </a:lnTo>
                  <a:lnTo>
                    <a:pt x="300482" y="64985"/>
                  </a:lnTo>
                  <a:lnTo>
                    <a:pt x="300748" y="64604"/>
                  </a:lnTo>
                  <a:lnTo>
                    <a:pt x="300926" y="64350"/>
                  </a:lnTo>
                  <a:lnTo>
                    <a:pt x="301980" y="62826"/>
                  </a:lnTo>
                  <a:lnTo>
                    <a:pt x="302056" y="62699"/>
                  </a:lnTo>
                  <a:lnTo>
                    <a:pt x="302412" y="62191"/>
                  </a:lnTo>
                  <a:lnTo>
                    <a:pt x="302882" y="64731"/>
                  </a:lnTo>
                  <a:lnTo>
                    <a:pt x="302996" y="65620"/>
                  </a:lnTo>
                  <a:lnTo>
                    <a:pt x="302882" y="66636"/>
                  </a:lnTo>
                  <a:lnTo>
                    <a:pt x="303352" y="67652"/>
                  </a:lnTo>
                  <a:lnTo>
                    <a:pt x="303974" y="62191"/>
                  </a:lnTo>
                  <a:lnTo>
                    <a:pt x="303999" y="61937"/>
                  </a:lnTo>
                  <a:lnTo>
                    <a:pt x="304203" y="60159"/>
                  </a:lnTo>
                  <a:lnTo>
                    <a:pt x="304393" y="61556"/>
                  </a:lnTo>
                  <a:lnTo>
                    <a:pt x="304520" y="63334"/>
                  </a:lnTo>
                  <a:lnTo>
                    <a:pt x="304406" y="63715"/>
                  </a:lnTo>
                  <a:lnTo>
                    <a:pt x="305841" y="65112"/>
                  </a:lnTo>
                  <a:lnTo>
                    <a:pt x="307873" y="62445"/>
                  </a:lnTo>
                  <a:lnTo>
                    <a:pt x="308584" y="67271"/>
                  </a:lnTo>
                  <a:lnTo>
                    <a:pt x="309295" y="62953"/>
                  </a:lnTo>
                  <a:lnTo>
                    <a:pt x="309918" y="69430"/>
                  </a:lnTo>
                  <a:lnTo>
                    <a:pt x="310692" y="63334"/>
                  </a:lnTo>
                  <a:lnTo>
                    <a:pt x="311073" y="65366"/>
                  </a:lnTo>
                  <a:lnTo>
                    <a:pt x="311175" y="66636"/>
                  </a:lnTo>
                  <a:lnTo>
                    <a:pt x="311048" y="67017"/>
                  </a:lnTo>
                  <a:lnTo>
                    <a:pt x="310946" y="67652"/>
                  </a:lnTo>
                  <a:lnTo>
                    <a:pt x="311899" y="69684"/>
                  </a:lnTo>
                  <a:lnTo>
                    <a:pt x="312216" y="69938"/>
                  </a:lnTo>
                  <a:lnTo>
                    <a:pt x="312839" y="65874"/>
                  </a:lnTo>
                  <a:lnTo>
                    <a:pt x="313334" y="65366"/>
                  </a:lnTo>
                  <a:lnTo>
                    <a:pt x="312991" y="68541"/>
                  </a:lnTo>
                  <a:lnTo>
                    <a:pt x="313893" y="65366"/>
                  </a:lnTo>
                  <a:lnTo>
                    <a:pt x="313931" y="65239"/>
                  </a:lnTo>
                  <a:lnTo>
                    <a:pt x="313778" y="69049"/>
                  </a:lnTo>
                  <a:lnTo>
                    <a:pt x="314274" y="68287"/>
                  </a:lnTo>
                  <a:lnTo>
                    <a:pt x="314134" y="68160"/>
                  </a:lnTo>
                  <a:lnTo>
                    <a:pt x="314248" y="65874"/>
                  </a:lnTo>
                  <a:lnTo>
                    <a:pt x="314604" y="65239"/>
                  </a:lnTo>
                  <a:lnTo>
                    <a:pt x="315023" y="64477"/>
                  </a:lnTo>
                  <a:lnTo>
                    <a:pt x="315290" y="66763"/>
                  </a:lnTo>
                  <a:lnTo>
                    <a:pt x="315417" y="68795"/>
                  </a:lnTo>
                  <a:lnTo>
                    <a:pt x="315290" y="69938"/>
                  </a:lnTo>
                  <a:lnTo>
                    <a:pt x="317055" y="67398"/>
                  </a:lnTo>
                  <a:lnTo>
                    <a:pt x="316953" y="68110"/>
                  </a:lnTo>
                  <a:lnTo>
                    <a:pt x="317207" y="67398"/>
                  </a:lnTo>
                  <a:lnTo>
                    <a:pt x="317449" y="66763"/>
                  </a:lnTo>
                  <a:lnTo>
                    <a:pt x="316014" y="73367"/>
                  </a:lnTo>
                  <a:lnTo>
                    <a:pt x="316979" y="70573"/>
                  </a:lnTo>
                  <a:lnTo>
                    <a:pt x="317106" y="69557"/>
                  </a:lnTo>
                  <a:lnTo>
                    <a:pt x="317296" y="68795"/>
                  </a:lnTo>
                  <a:lnTo>
                    <a:pt x="317461" y="67779"/>
                  </a:lnTo>
                  <a:lnTo>
                    <a:pt x="317576" y="69811"/>
                  </a:lnTo>
                  <a:lnTo>
                    <a:pt x="318363" y="69938"/>
                  </a:lnTo>
                  <a:lnTo>
                    <a:pt x="319062" y="69176"/>
                  </a:lnTo>
                  <a:lnTo>
                    <a:pt x="318668" y="71335"/>
                  </a:lnTo>
                  <a:lnTo>
                    <a:pt x="319671" y="72097"/>
                  </a:lnTo>
                  <a:lnTo>
                    <a:pt x="321043" y="70573"/>
                  </a:lnTo>
                  <a:lnTo>
                    <a:pt x="322249" y="70827"/>
                  </a:lnTo>
                  <a:lnTo>
                    <a:pt x="322173" y="70573"/>
                  </a:lnTo>
                  <a:lnTo>
                    <a:pt x="321970" y="69811"/>
                  </a:lnTo>
                  <a:lnTo>
                    <a:pt x="322021" y="69176"/>
                  </a:lnTo>
                  <a:lnTo>
                    <a:pt x="322237" y="67779"/>
                  </a:lnTo>
                  <a:lnTo>
                    <a:pt x="322402" y="66763"/>
                  </a:lnTo>
                  <a:lnTo>
                    <a:pt x="322541" y="65874"/>
                  </a:lnTo>
                  <a:lnTo>
                    <a:pt x="322922" y="65620"/>
                  </a:lnTo>
                  <a:lnTo>
                    <a:pt x="322872" y="66243"/>
                  </a:lnTo>
                  <a:lnTo>
                    <a:pt x="323075" y="65620"/>
                  </a:lnTo>
                  <a:lnTo>
                    <a:pt x="323227" y="65112"/>
                  </a:lnTo>
                  <a:lnTo>
                    <a:pt x="323430" y="65366"/>
                  </a:lnTo>
                  <a:lnTo>
                    <a:pt x="323545" y="66128"/>
                  </a:lnTo>
                  <a:lnTo>
                    <a:pt x="323062" y="68897"/>
                  </a:lnTo>
                  <a:lnTo>
                    <a:pt x="322643" y="70065"/>
                  </a:lnTo>
                  <a:lnTo>
                    <a:pt x="323329" y="69049"/>
                  </a:lnTo>
                  <a:lnTo>
                    <a:pt x="323176" y="70192"/>
                  </a:lnTo>
                  <a:lnTo>
                    <a:pt x="323088" y="70446"/>
                  </a:lnTo>
                  <a:lnTo>
                    <a:pt x="322961" y="71081"/>
                  </a:lnTo>
                  <a:lnTo>
                    <a:pt x="322846" y="71843"/>
                  </a:lnTo>
                  <a:lnTo>
                    <a:pt x="323329" y="69811"/>
                  </a:lnTo>
                  <a:lnTo>
                    <a:pt x="323329" y="75399"/>
                  </a:lnTo>
                  <a:lnTo>
                    <a:pt x="324129" y="71716"/>
                  </a:lnTo>
                  <a:lnTo>
                    <a:pt x="324027" y="72732"/>
                  </a:lnTo>
                  <a:lnTo>
                    <a:pt x="325221" y="72986"/>
                  </a:lnTo>
                  <a:lnTo>
                    <a:pt x="325907" y="71843"/>
                  </a:lnTo>
                  <a:lnTo>
                    <a:pt x="326910" y="71843"/>
                  </a:lnTo>
                  <a:lnTo>
                    <a:pt x="326936" y="71716"/>
                  </a:lnTo>
                  <a:lnTo>
                    <a:pt x="327202" y="69811"/>
                  </a:lnTo>
                  <a:lnTo>
                    <a:pt x="327304" y="69049"/>
                  </a:lnTo>
                  <a:lnTo>
                    <a:pt x="327317" y="68922"/>
                  </a:lnTo>
                  <a:lnTo>
                    <a:pt x="327609" y="69557"/>
                  </a:lnTo>
                  <a:lnTo>
                    <a:pt x="327774" y="68922"/>
                  </a:lnTo>
                  <a:lnTo>
                    <a:pt x="328218" y="67271"/>
                  </a:lnTo>
                  <a:lnTo>
                    <a:pt x="328815" y="68287"/>
                  </a:lnTo>
                  <a:lnTo>
                    <a:pt x="329285" y="70700"/>
                  </a:lnTo>
                  <a:lnTo>
                    <a:pt x="330187" y="70573"/>
                  </a:lnTo>
                  <a:lnTo>
                    <a:pt x="330923" y="69303"/>
                  </a:lnTo>
                  <a:lnTo>
                    <a:pt x="330898" y="69049"/>
                  </a:lnTo>
                  <a:lnTo>
                    <a:pt x="330784" y="68414"/>
                  </a:lnTo>
                  <a:lnTo>
                    <a:pt x="330898" y="67525"/>
                  </a:lnTo>
                  <a:lnTo>
                    <a:pt x="330974" y="67271"/>
                  </a:lnTo>
                  <a:lnTo>
                    <a:pt x="331228" y="66382"/>
                  </a:lnTo>
                  <a:lnTo>
                    <a:pt x="331076" y="67652"/>
                  </a:lnTo>
                  <a:lnTo>
                    <a:pt x="330962" y="69037"/>
                  </a:lnTo>
                  <a:lnTo>
                    <a:pt x="331800" y="68922"/>
                  </a:lnTo>
                  <a:lnTo>
                    <a:pt x="331076" y="70827"/>
                  </a:lnTo>
                  <a:lnTo>
                    <a:pt x="332473" y="70446"/>
                  </a:lnTo>
                  <a:lnTo>
                    <a:pt x="333768" y="68922"/>
                  </a:lnTo>
                  <a:lnTo>
                    <a:pt x="333984" y="68668"/>
                  </a:lnTo>
                  <a:lnTo>
                    <a:pt x="334111" y="66509"/>
                  </a:lnTo>
                  <a:lnTo>
                    <a:pt x="334149" y="66382"/>
                  </a:lnTo>
                  <a:lnTo>
                    <a:pt x="334238" y="66001"/>
                  </a:lnTo>
                  <a:lnTo>
                    <a:pt x="334543" y="65620"/>
                  </a:lnTo>
                  <a:lnTo>
                    <a:pt x="334530" y="67779"/>
                  </a:lnTo>
                  <a:lnTo>
                    <a:pt x="334429" y="68414"/>
                  </a:lnTo>
                  <a:lnTo>
                    <a:pt x="334302" y="68795"/>
                  </a:lnTo>
                  <a:lnTo>
                    <a:pt x="336016" y="65620"/>
                  </a:lnTo>
                  <a:lnTo>
                    <a:pt x="336296" y="65112"/>
                  </a:lnTo>
                  <a:lnTo>
                    <a:pt x="336359" y="64985"/>
                  </a:lnTo>
                  <a:lnTo>
                    <a:pt x="336550" y="76923"/>
                  </a:lnTo>
                  <a:lnTo>
                    <a:pt x="338353" y="72097"/>
                  </a:lnTo>
                  <a:lnTo>
                    <a:pt x="338416" y="71843"/>
                  </a:lnTo>
                  <a:lnTo>
                    <a:pt x="338531" y="71589"/>
                  </a:lnTo>
                  <a:lnTo>
                    <a:pt x="338467" y="71767"/>
                  </a:lnTo>
                  <a:lnTo>
                    <a:pt x="338582" y="71589"/>
                  </a:lnTo>
                  <a:lnTo>
                    <a:pt x="340080" y="69176"/>
                  </a:lnTo>
                  <a:lnTo>
                    <a:pt x="340372" y="69469"/>
                  </a:lnTo>
                  <a:lnTo>
                    <a:pt x="340461" y="69811"/>
                  </a:lnTo>
                  <a:lnTo>
                    <a:pt x="339547" y="70954"/>
                  </a:lnTo>
                  <a:lnTo>
                    <a:pt x="339483" y="71462"/>
                  </a:lnTo>
                  <a:lnTo>
                    <a:pt x="339610" y="72859"/>
                  </a:lnTo>
                  <a:lnTo>
                    <a:pt x="341350" y="69176"/>
                  </a:lnTo>
                  <a:lnTo>
                    <a:pt x="341591" y="68668"/>
                  </a:lnTo>
                  <a:lnTo>
                    <a:pt x="341553" y="73748"/>
                  </a:lnTo>
                  <a:lnTo>
                    <a:pt x="343103" y="71081"/>
                  </a:lnTo>
                  <a:lnTo>
                    <a:pt x="342684" y="78955"/>
                  </a:lnTo>
                  <a:lnTo>
                    <a:pt x="346087" y="71081"/>
                  </a:lnTo>
                  <a:lnTo>
                    <a:pt x="346138" y="70954"/>
                  </a:lnTo>
                  <a:lnTo>
                    <a:pt x="346456" y="76161"/>
                  </a:lnTo>
                  <a:lnTo>
                    <a:pt x="346697" y="74193"/>
                  </a:lnTo>
                  <a:lnTo>
                    <a:pt x="347281" y="72478"/>
                  </a:lnTo>
                  <a:lnTo>
                    <a:pt x="347103" y="73748"/>
                  </a:lnTo>
                  <a:lnTo>
                    <a:pt x="347306" y="73113"/>
                  </a:lnTo>
                  <a:lnTo>
                    <a:pt x="348322" y="72478"/>
                  </a:lnTo>
                  <a:lnTo>
                    <a:pt x="350151" y="71335"/>
                  </a:lnTo>
                  <a:lnTo>
                    <a:pt x="351917" y="76669"/>
                  </a:lnTo>
                  <a:lnTo>
                    <a:pt x="354126" y="78828"/>
                  </a:lnTo>
                  <a:lnTo>
                    <a:pt x="354952" y="79463"/>
                  </a:lnTo>
                  <a:lnTo>
                    <a:pt x="356069" y="71335"/>
                  </a:lnTo>
                  <a:lnTo>
                    <a:pt x="356120" y="70954"/>
                  </a:lnTo>
                  <a:lnTo>
                    <a:pt x="356323" y="69430"/>
                  </a:lnTo>
                  <a:lnTo>
                    <a:pt x="356539" y="71970"/>
                  </a:lnTo>
                  <a:lnTo>
                    <a:pt x="356654" y="74193"/>
                  </a:lnTo>
                  <a:lnTo>
                    <a:pt x="355777" y="77304"/>
                  </a:lnTo>
                  <a:lnTo>
                    <a:pt x="358368" y="73494"/>
                  </a:lnTo>
                  <a:lnTo>
                    <a:pt x="359537" y="78193"/>
                  </a:lnTo>
                  <a:lnTo>
                    <a:pt x="361975" y="75018"/>
                  </a:lnTo>
                  <a:lnTo>
                    <a:pt x="361772" y="75641"/>
                  </a:lnTo>
                  <a:lnTo>
                    <a:pt x="361530" y="76796"/>
                  </a:lnTo>
                  <a:lnTo>
                    <a:pt x="361353" y="76796"/>
                  </a:lnTo>
                  <a:lnTo>
                    <a:pt x="361276" y="79336"/>
                  </a:lnTo>
                  <a:lnTo>
                    <a:pt x="362661" y="77304"/>
                  </a:lnTo>
                  <a:lnTo>
                    <a:pt x="362775" y="77050"/>
                  </a:lnTo>
                  <a:lnTo>
                    <a:pt x="363131" y="75145"/>
                  </a:lnTo>
                  <a:lnTo>
                    <a:pt x="363258" y="75272"/>
                  </a:lnTo>
                  <a:lnTo>
                    <a:pt x="363334" y="75526"/>
                  </a:lnTo>
                  <a:lnTo>
                    <a:pt x="363067" y="76288"/>
                  </a:lnTo>
                  <a:lnTo>
                    <a:pt x="362940" y="79590"/>
                  </a:lnTo>
                  <a:lnTo>
                    <a:pt x="364363" y="75145"/>
                  </a:lnTo>
                  <a:lnTo>
                    <a:pt x="364401" y="75018"/>
                  </a:lnTo>
                  <a:lnTo>
                    <a:pt x="364134" y="77571"/>
                  </a:lnTo>
                  <a:lnTo>
                    <a:pt x="364236" y="77304"/>
                  </a:lnTo>
                  <a:lnTo>
                    <a:pt x="364871" y="79082"/>
                  </a:lnTo>
                  <a:lnTo>
                    <a:pt x="365061" y="77304"/>
                  </a:lnTo>
                  <a:lnTo>
                    <a:pt x="365175" y="76161"/>
                  </a:lnTo>
                  <a:lnTo>
                    <a:pt x="365594" y="77685"/>
                  </a:lnTo>
                  <a:lnTo>
                    <a:pt x="366268" y="76161"/>
                  </a:lnTo>
                  <a:lnTo>
                    <a:pt x="366725" y="75145"/>
                  </a:lnTo>
                  <a:lnTo>
                    <a:pt x="366915" y="76911"/>
                  </a:lnTo>
                  <a:lnTo>
                    <a:pt x="366877" y="77063"/>
                  </a:lnTo>
                  <a:lnTo>
                    <a:pt x="366699" y="77571"/>
                  </a:lnTo>
                  <a:lnTo>
                    <a:pt x="366928" y="78917"/>
                  </a:lnTo>
                  <a:lnTo>
                    <a:pt x="367004" y="77876"/>
                  </a:lnTo>
                  <a:lnTo>
                    <a:pt x="366991" y="77266"/>
                  </a:lnTo>
                  <a:lnTo>
                    <a:pt x="366941" y="76885"/>
                  </a:lnTo>
                  <a:lnTo>
                    <a:pt x="367487" y="75145"/>
                  </a:lnTo>
                  <a:lnTo>
                    <a:pt x="367525" y="75018"/>
                  </a:lnTo>
                  <a:lnTo>
                    <a:pt x="367919" y="73748"/>
                  </a:lnTo>
                  <a:lnTo>
                    <a:pt x="367792" y="78701"/>
                  </a:lnTo>
                  <a:lnTo>
                    <a:pt x="368795" y="74129"/>
                  </a:lnTo>
                  <a:lnTo>
                    <a:pt x="367830" y="78828"/>
                  </a:lnTo>
                  <a:lnTo>
                    <a:pt x="369252" y="78193"/>
                  </a:lnTo>
                  <a:lnTo>
                    <a:pt x="370103" y="76034"/>
                  </a:lnTo>
                  <a:lnTo>
                    <a:pt x="369887" y="76796"/>
                  </a:lnTo>
                  <a:lnTo>
                    <a:pt x="369785" y="77457"/>
                  </a:lnTo>
                  <a:lnTo>
                    <a:pt x="370090" y="77533"/>
                  </a:lnTo>
                  <a:lnTo>
                    <a:pt x="370090" y="77939"/>
                  </a:lnTo>
                  <a:lnTo>
                    <a:pt x="369633" y="79463"/>
                  </a:lnTo>
                  <a:lnTo>
                    <a:pt x="370154" y="79590"/>
                  </a:lnTo>
                  <a:lnTo>
                    <a:pt x="370649" y="78955"/>
                  </a:lnTo>
                  <a:lnTo>
                    <a:pt x="370776" y="78701"/>
                  </a:lnTo>
                  <a:lnTo>
                    <a:pt x="371144" y="76415"/>
                  </a:lnTo>
                  <a:lnTo>
                    <a:pt x="370928" y="82130"/>
                  </a:lnTo>
                  <a:lnTo>
                    <a:pt x="372630" y="76415"/>
                  </a:lnTo>
                  <a:lnTo>
                    <a:pt x="372732" y="76034"/>
                  </a:lnTo>
                  <a:lnTo>
                    <a:pt x="373303" y="74129"/>
                  </a:lnTo>
                  <a:lnTo>
                    <a:pt x="373418" y="73748"/>
                  </a:lnTo>
                  <a:lnTo>
                    <a:pt x="373494" y="73494"/>
                  </a:lnTo>
                  <a:lnTo>
                    <a:pt x="373862" y="72224"/>
                  </a:lnTo>
                  <a:lnTo>
                    <a:pt x="372935" y="79463"/>
                  </a:lnTo>
                  <a:lnTo>
                    <a:pt x="374891" y="77304"/>
                  </a:lnTo>
                  <a:lnTo>
                    <a:pt x="376402" y="76073"/>
                  </a:lnTo>
                  <a:lnTo>
                    <a:pt x="376593" y="75272"/>
                  </a:lnTo>
                  <a:lnTo>
                    <a:pt x="376656" y="75869"/>
                  </a:lnTo>
                  <a:lnTo>
                    <a:pt x="377698" y="75272"/>
                  </a:lnTo>
                  <a:lnTo>
                    <a:pt x="378142" y="75018"/>
                  </a:lnTo>
                  <a:lnTo>
                    <a:pt x="377545" y="77736"/>
                  </a:lnTo>
                  <a:lnTo>
                    <a:pt x="378675" y="75018"/>
                  </a:lnTo>
                  <a:lnTo>
                    <a:pt x="378828" y="74637"/>
                  </a:lnTo>
                  <a:lnTo>
                    <a:pt x="379818" y="76034"/>
                  </a:lnTo>
                  <a:lnTo>
                    <a:pt x="379933" y="76796"/>
                  </a:lnTo>
                  <a:lnTo>
                    <a:pt x="379222" y="77939"/>
                  </a:lnTo>
                  <a:lnTo>
                    <a:pt x="378942" y="78701"/>
                  </a:lnTo>
                  <a:lnTo>
                    <a:pt x="380593" y="77050"/>
                  </a:lnTo>
                  <a:lnTo>
                    <a:pt x="381241" y="79717"/>
                  </a:lnTo>
                  <a:lnTo>
                    <a:pt x="382816" y="77533"/>
                  </a:lnTo>
                  <a:lnTo>
                    <a:pt x="382917" y="77050"/>
                  </a:lnTo>
                  <a:lnTo>
                    <a:pt x="383159" y="74637"/>
                  </a:lnTo>
                  <a:lnTo>
                    <a:pt x="384683" y="72224"/>
                  </a:lnTo>
                  <a:lnTo>
                    <a:pt x="384924" y="71843"/>
                  </a:lnTo>
                  <a:lnTo>
                    <a:pt x="385051" y="71589"/>
                  </a:lnTo>
                  <a:lnTo>
                    <a:pt x="384987" y="71843"/>
                  </a:lnTo>
                  <a:lnTo>
                    <a:pt x="383794" y="76034"/>
                  </a:lnTo>
                  <a:lnTo>
                    <a:pt x="386245" y="71843"/>
                  </a:lnTo>
                  <a:lnTo>
                    <a:pt x="383997" y="79209"/>
                  </a:lnTo>
                  <a:lnTo>
                    <a:pt x="384213" y="78955"/>
                  </a:lnTo>
                  <a:lnTo>
                    <a:pt x="384632" y="77939"/>
                  </a:lnTo>
                  <a:lnTo>
                    <a:pt x="384886" y="76542"/>
                  </a:lnTo>
                  <a:lnTo>
                    <a:pt x="384949" y="77457"/>
                  </a:lnTo>
                  <a:lnTo>
                    <a:pt x="384822" y="78028"/>
                  </a:lnTo>
                  <a:lnTo>
                    <a:pt x="384340" y="79336"/>
                  </a:lnTo>
                  <a:lnTo>
                    <a:pt x="385368" y="78447"/>
                  </a:lnTo>
                  <a:lnTo>
                    <a:pt x="385546" y="76542"/>
                  </a:lnTo>
                  <a:lnTo>
                    <a:pt x="385584" y="76161"/>
                  </a:lnTo>
                  <a:lnTo>
                    <a:pt x="386283" y="76288"/>
                  </a:lnTo>
                  <a:lnTo>
                    <a:pt x="386105" y="77050"/>
                  </a:lnTo>
                  <a:lnTo>
                    <a:pt x="385991" y="77406"/>
                  </a:lnTo>
                  <a:lnTo>
                    <a:pt x="385826" y="77685"/>
                  </a:lnTo>
                  <a:lnTo>
                    <a:pt x="385483" y="78828"/>
                  </a:lnTo>
                  <a:lnTo>
                    <a:pt x="386600" y="76161"/>
                  </a:lnTo>
                  <a:lnTo>
                    <a:pt x="387083" y="75018"/>
                  </a:lnTo>
                  <a:lnTo>
                    <a:pt x="387337" y="75641"/>
                  </a:lnTo>
                  <a:lnTo>
                    <a:pt x="387413" y="76288"/>
                  </a:lnTo>
                  <a:lnTo>
                    <a:pt x="387311" y="76669"/>
                  </a:lnTo>
                  <a:lnTo>
                    <a:pt x="387210" y="77406"/>
                  </a:lnTo>
                  <a:lnTo>
                    <a:pt x="388124" y="77304"/>
                  </a:lnTo>
                  <a:lnTo>
                    <a:pt x="389013" y="75018"/>
                  </a:lnTo>
                  <a:lnTo>
                    <a:pt x="389953" y="72605"/>
                  </a:lnTo>
                  <a:lnTo>
                    <a:pt x="390499" y="74129"/>
                  </a:lnTo>
                  <a:lnTo>
                    <a:pt x="390601" y="74891"/>
                  </a:lnTo>
                  <a:lnTo>
                    <a:pt x="389331" y="79082"/>
                  </a:lnTo>
                  <a:lnTo>
                    <a:pt x="390728" y="76288"/>
                  </a:lnTo>
                  <a:lnTo>
                    <a:pt x="389902" y="80098"/>
                  </a:lnTo>
                  <a:lnTo>
                    <a:pt x="390664" y="79209"/>
                  </a:lnTo>
                  <a:lnTo>
                    <a:pt x="390779" y="78955"/>
                  </a:lnTo>
                  <a:lnTo>
                    <a:pt x="390956" y="77177"/>
                  </a:lnTo>
                  <a:lnTo>
                    <a:pt x="391464" y="77304"/>
                  </a:lnTo>
                  <a:lnTo>
                    <a:pt x="391515" y="77177"/>
                  </a:lnTo>
                  <a:lnTo>
                    <a:pt x="391883" y="76288"/>
                  </a:lnTo>
                  <a:lnTo>
                    <a:pt x="392582" y="74637"/>
                  </a:lnTo>
                  <a:lnTo>
                    <a:pt x="392620" y="76288"/>
                  </a:lnTo>
                  <a:lnTo>
                    <a:pt x="391985" y="77558"/>
                  </a:lnTo>
                  <a:lnTo>
                    <a:pt x="393141" y="77050"/>
                  </a:lnTo>
                  <a:lnTo>
                    <a:pt x="393026" y="76161"/>
                  </a:lnTo>
                  <a:lnTo>
                    <a:pt x="393128" y="75018"/>
                  </a:lnTo>
                  <a:lnTo>
                    <a:pt x="393344" y="74637"/>
                  </a:lnTo>
                  <a:lnTo>
                    <a:pt x="393839" y="73748"/>
                  </a:lnTo>
                  <a:lnTo>
                    <a:pt x="393928" y="72605"/>
                  </a:lnTo>
                  <a:lnTo>
                    <a:pt x="393941" y="71843"/>
                  </a:lnTo>
                  <a:lnTo>
                    <a:pt x="393966" y="70573"/>
                  </a:lnTo>
                  <a:lnTo>
                    <a:pt x="394208" y="71208"/>
                  </a:lnTo>
                  <a:lnTo>
                    <a:pt x="394322" y="72047"/>
                  </a:lnTo>
                  <a:lnTo>
                    <a:pt x="394208" y="72224"/>
                  </a:lnTo>
                  <a:lnTo>
                    <a:pt x="394970" y="71970"/>
                  </a:lnTo>
                  <a:lnTo>
                    <a:pt x="394703" y="74383"/>
                  </a:lnTo>
                  <a:lnTo>
                    <a:pt x="395833" y="71970"/>
                  </a:lnTo>
                  <a:lnTo>
                    <a:pt x="395973" y="73113"/>
                  </a:lnTo>
                  <a:lnTo>
                    <a:pt x="395846" y="74002"/>
                  </a:lnTo>
                  <a:lnTo>
                    <a:pt x="395732" y="74510"/>
                  </a:lnTo>
                  <a:lnTo>
                    <a:pt x="394931" y="77177"/>
                  </a:lnTo>
                  <a:lnTo>
                    <a:pt x="394804" y="78066"/>
                  </a:lnTo>
                  <a:lnTo>
                    <a:pt x="395808" y="74891"/>
                  </a:lnTo>
                  <a:lnTo>
                    <a:pt x="396252" y="77431"/>
                  </a:lnTo>
                  <a:lnTo>
                    <a:pt x="397002" y="75196"/>
                  </a:lnTo>
                  <a:lnTo>
                    <a:pt x="396671" y="76669"/>
                  </a:lnTo>
                  <a:lnTo>
                    <a:pt x="396544" y="77304"/>
                  </a:lnTo>
                  <a:lnTo>
                    <a:pt x="397370" y="74764"/>
                  </a:lnTo>
                  <a:lnTo>
                    <a:pt x="397383" y="75869"/>
                  </a:lnTo>
                  <a:lnTo>
                    <a:pt x="397167" y="76796"/>
                  </a:lnTo>
                  <a:lnTo>
                    <a:pt x="397065" y="77812"/>
                  </a:lnTo>
                  <a:lnTo>
                    <a:pt x="397573" y="78320"/>
                  </a:lnTo>
                  <a:lnTo>
                    <a:pt x="397751" y="74764"/>
                  </a:lnTo>
                  <a:lnTo>
                    <a:pt x="397789" y="74129"/>
                  </a:lnTo>
                  <a:lnTo>
                    <a:pt x="397852" y="72732"/>
                  </a:lnTo>
                  <a:lnTo>
                    <a:pt x="398068" y="74002"/>
                  </a:lnTo>
                  <a:lnTo>
                    <a:pt x="398183" y="75133"/>
                  </a:lnTo>
                  <a:lnTo>
                    <a:pt x="398068" y="75641"/>
                  </a:lnTo>
                  <a:lnTo>
                    <a:pt x="397954" y="76288"/>
                  </a:lnTo>
                  <a:lnTo>
                    <a:pt x="398449" y="77304"/>
                  </a:lnTo>
                  <a:lnTo>
                    <a:pt x="399923" y="74764"/>
                  </a:lnTo>
                  <a:lnTo>
                    <a:pt x="400215" y="75641"/>
                  </a:lnTo>
                  <a:lnTo>
                    <a:pt x="400316" y="76923"/>
                  </a:lnTo>
                  <a:lnTo>
                    <a:pt x="399745" y="80060"/>
                  </a:lnTo>
                  <a:lnTo>
                    <a:pt x="400316" y="79844"/>
                  </a:lnTo>
                  <a:lnTo>
                    <a:pt x="402526" y="76288"/>
                  </a:lnTo>
                  <a:lnTo>
                    <a:pt x="403415" y="77431"/>
                  </a:lnTo>
                  <a:lnTo>
                    <a:pt x="403529" y="76288"/>
                  </a:lnTo>
                  <a:lnTo>
                    <a:pt x="403948" y="74764"/>
                  </a:lnTo>
                  <a:lnTo>
                    <a:pt x="404495" y="72732"/>
                  </a:lnTo>
                  <a:lnTo>
                    <a:pt x="404698" y="71970"/>
                  </a:lnTo>
                  <a:lnTo>
                    <a:pt x="404812" y="71589"/>
                  </a:lnTo>
                  <a:lnTo>
                    <a:pt x="403504" y="79844"/>
                  </a:lnTo>
                  <a:lnTo>
                    <a:pt x="404380" y="78066"/>
                  </a:lnTo>
                  <a:lnTo>
                    <a:pt x="404507" y="77736"/>
                  </a:lnTo>
                  <a:lnTo>
                    <a:pt x="404406" y="78028"/>
                  </a:lnTo>
                  <a:lnTo>
                    <a:pt x="403771" y="80479"/>
                  </a:lnTo>
                  <a:lnTo>
                    <a:pt x="403948" y="79844"/>
                  </a:lnTo>
                  <a:lnTo>
                    <a:pt x="404507" y="80860"/>
                  </a:lnTo>
                  <a:lnTo>
                    <a:pt x="405218" y="79844"/>
                  </a:lnTo>
                  <a:lnTo>
                    <a:pt x="405853" y="78955"/>
                  </a:lnTo>
                  <a:lnTo>
                    <a:pt x="407441" y="77558"/>
                  </a:lnTo>
                  <a:lnTo>
                    <a:pt x="407098" y="78447"/>
                  </a:lnTo>
                  <a:lnTo>
                    <a:pt x="406984" y="79082"/>
                  </a:lnTo>
                  <a:lnTo>
                    <a:pt x="407098" y="80225"/>
                  </a:lnTo>
                  <a:lnTo>
                    <a:pt x="407974" y="79844"/>
                  </a:lnTo>
                  <a:lnTo>
                    <a:pt x="408305" y="80606"/>
                  </a:lnTo>
                  <a:lnTo>
                    <a:pt x="408597" y="79844"/>
                  </a:lnTo>
                  <a:lnTo>
                    <a:pt x="408800" y="79336"/>
                  </a:lnTo>
                  <a:lnTo>
                    <a:pt x="409028" y="79590"/>
                  </a:lnTo>
                  <a:lnTo>
                    <a:pt x="409067" y="79336"/>
                  </a:lnTo>
                  <a:lnTo>
                    <a:pt x="409371" y="77558"/>
                  </a:lnTo>
                  <a:lnTo>
                    <a:pt x="409765" y="80606"/>
                  </a:lnTo>
                  <a:lnTo>
                    <a:pt x="411124" y="79717"/>
                  </a:lnTo>
                  <a:lnTo>
                    <a:pt x="412508" y="78701"/>
                  </a:lnTo>
                  <a:lnTo>
                    <a:pt x="412953" y="80860"/>
                  </a:lnTo>
                  <a:lnTo>
                    <a:pt x="413943" y="80860"/>
                  </a:lnTo>
                  <a:lnTo>
                    <a:pt x="414172" y="79844"/>
                  </a:lnTo>
                  <a:lnTo>
                    <a:pt x="414121" y="79717"/>
                  </a:lnTo>
                  <a:lnTo>
                    <a:pt x="414235" y="78701"/>
                  </a:lnTo>
                  <a:lnTo>
                    <a:pt x="414350" y="77812"/>
                  </a:lnTo>
                  <a:lnTo>
                    <a:pt x="414439" y="77558"/>
                  </a:lnTo>
                  <a:lnTo>
                    <a:pt x="414489" y="77431"/>
                  </a:lnTo>
                  <a:lnTo>
                    <a:pt x="414769" y="76669"/>
                  </a:lnTo>
                  <a:lnTo>
                    <a:pt x="414858" y="76415"/>
                  </a:lnTo>
                  <a:lnTo>
                    <a:pt x="415467" y="75399"/>
                  </a:lnTo>
                  <a:lnTo>
                    <a:pt x="415747" y="75526"/>
                  </a:lnTo>
                  <a:lnTo>
                    <a:pt x="414832" y="76923"/>
                  </a:lnTo>
                  <a:lnTo>
                    <a:pt x="414769" y="78955"/>
                  </a:lnTo>
                  <a:lnTo>
                    <a:pt x="414655" y="80606"/>
                  </a:lnTo>
                  <a:lnTo>
                    <a:pt x="415251" y="78447"/>
                  </a:lnTo>
                  <a:lnTo>
                    <a:pt x="414743" y="82765"/>
                  </a:lnTo>
                  <a:lnTo>
                    <a:pt x="415632" y="78447"/>
                  </a:lnTo>
                  <a:lnTo>
                    <a:pt x="416255" y="75399"/>
                  </a:lnTo>
                  <a:lnTo>
                    <a:pt x="416598" y="73748"/>
                  </a:lnTo>
                  <a:lnTo>
                    <a:pt x="416547" y="77177"/>
                  </a:lnTo>
                  <a:lnTo>
                    <a:pt x="416306" y="77939"/>
                  </a:lnTo>
                  <a:lnTo>
                    <a:pt x="416775" y="77431"/>
                  </a:lnTo>
                  <a:lnTo>
                    <a:pt x="417487" y="75907"/>
                  </a:lnTo>
                  <a:lnTo>
                    <a:pt x="417588" y="76073"/>
                  </a:lnTo>
                  <a:lnTo>
                    <a:pt x="417715" y="76415"/>
                  </a:lnTo>
                  <a:lnTo>
                    <a:pt x="417144" y="79082"/>
                  </a:lnTo>
                  <a:lnTo>
                    <a:pt x="418363" y="75907"/>
                  </a:lnTo>
                  <a:lnTo>
                    <a:pt x="418731" y="74891"/>
                  </a:lnTo>
                  <a:lnTo>
                    <a:pt x="418515" y="76923"/>
                  </a:lnTo>
                  <a:lnTo>
                    <a:pt x="418388" y="77736"/>
                  </a:lnTo>
                  <a:lnTo>
                    <a:pt x="418033" y="78320"/>
                  </a:lnTo>
                  <a:lnTo>
                    <a:pt x="417753" y="78320"/>
                  </a:lnTo>
                  <a:lnTo>
                    <a:pt x="417436" y="78828"/>
                  </a:lnTo>
                  <a:lnTo>
                    <a:pt x="417322" y="79209"/>
                  </a:lnTo>
                  <a:lnTo>
                    <a:pt x="416953" y="82257"/>
                  </a:lnTo>
                  <a:lnTo>
                    <a:pt x="417220" y="81495"/>
                  </a:lnTo>
                  <a:lnTo>
                    <a:pt x="417423" y="82130"/>
                  </a:lnTo>
                  <a:lnTo>
                    <a:pt x="417791" y="83654"/>
                  </a:lnTo>
                  <a:lnTo>
                    <a:pt x="417880" y="82638"/>
                  </a:lnTo>
                  <a:lnTo>
                    <a:pt x="418109" y="82003"/>
                  </a:lnTo>
                  <a:lnTo>
                    <a:pt x="418287" y="81495"/>
                  </a:lnTo>
                  <a:lnTo>
                    <a:pt x="420319" y="75780"/>
                  </a:lnTo>
                  <a:lnTo>
                    <a:pt x="419392" y="81495"/>
                  </a:lnTo>
                  <a:lnTo>
                    <a:pt x="419354" y="81749"/>
                  </a:lnTo>
                  <a:lnTo>
                    <a:pt x="419468" y="81495"/>
                  </a:lnTo>
                  <a:lnTo>
                    <a:pt x="419531" y="81368"/>
                  </a:lnTo>
                  <a:lnTo>
                    <a:pt x="420573" y="79844"/>
                  </a:lnTo>
                  <a:lnTo>
                    <a:pt x="419747" y="82638"/>
                  </a:lnTo>
                  <a:lnTo>
                    <a:pt x="419646" y="84924"/>
                  </a:lnTo>
                  <a:lnTo>
                    <a:pt x="419366" y="85686"/>
                  </a:lnTo>
                  <a:lnTo>
                    <a:pt x="420408" y="83273"/>
                  </a:lnTo>
                  <a:lnTo>
                    <a:pt x="419442" y="87718"/>
                  </a:lnTo>
                  <a:lnTo>
                    <a:pt x="420941" y="84289"/>
                  </a:lnTo>
                  <a:lnTo>
                    <a:pt x="420700" y="85305"/>
                  </a:lnTo>
                  <a:lnTo>
                    <a:pt x="420979" y="84963"/>
                  </a:lnTo>
                  <a:lnTo>
                    <a:pt x="421208" y="84289"/>
                  </a:lnTo>
                  <a:lnTo>
                    <a:pt x="421284" y="84035"/>
                  </a:lnTo>
                  <a:lnTo>
                    <a:pt x="421690" y="83273"/>
                  </a:lnTo>
                  <a:lnTo>
                    <a:pt x="422960" y="80860"/>
                  </a:lnTo>
                  <a:lnTo>
                    <a:pt x="421868" y="88480"/>
                  </a:lnTo>
                  <a:lnTo>
                    <a:pt x="424218" y="84289"/>
                  </a:lnTo>
                  <a:lnTo>
                    <a:pt x="425640" y="82638"/>
                  </a:lnTo>
                  <a:lnTo>
                    <a:pt x="426237" y="80860"/>
                  </a:lnTo>
                  <a:lnTo>
                    <a:pt x="426504" y="80098"/>
                  </a:lnTo>
                  <a:lnTo>
                    <a:pt x="426758" y="79336"/>
                  </a:lnTo>
                  <a:lnTo>
                    <a:pt x="428066" y="77939"/>
                  </a:lnTo>
                  <a:lnTo>
                    <a:pt x="427951" y="79082"/>
                  </a:lnTo>
                  <a:lnTo>
                    <a:pt x="427824" y="79717"/>
                  </a:lnTo>
                  <a:lnTo>
                    <a:pt x="426974" y="81114"/>
                  </a:lnTo>
                  <a:lnTo>
                    <a:pt x="426885" y="83019"/>
                  </a:lnTo>
                  <a:lnTo>
                    <a:pt x="427291" y="82892"/>
                  </a:lnTo>
                  <a:lnTo>
                    <a:pt x="428040" y="81876"/>
                  </a:lnTo>
                  <a:lnTo>
                    <a:pt x="427723" y="82638"/>
                  </a:lnTo>
                  <a:lnTo>
                    <a:pt x="427418" y="84543"/>
                  </a:lnTo>
                  <a:lnTo>
                    <a:pt x="427837" y="84416"/>
                  </a:lnTo>
                  <a:lnTo>
                    <a:pt x="428269" y="82638"/>
                  </a:lnTo>
                  <a:lnTo>
                    <a:pt x="428294" y="81876"/>
                  </a:lnTo>
                  <a:lnTo>
                    <a:pt x="428510" y="81241"/>
                  </a:lnTo>
                  <a:lnTo>
                    <a:pt x="429653" y="77939"/>
                  </a:lnTo>
                  <a:close/>
                </a:path>
                <a:path w="433069" h="88900">
                  <a:moveTo>
                    <a:pt x="430631" y="82397"/>
                  </a:moveTo>
                  <a:lnTo>
                    <a:pt x="430034" y="84289"/>
                  </a:lnTo>
                  <a:lnTo>
                    <a:pt x="429755" y="84670"/>
                  </a:lnTo>
                  <a:lnTo>
                    <a:pt x="429120" y="85940"/>
                  </a:lnTo>
                  <a:lnTo>
                    <a:pt x="429717" y="85559"/>
                  </a:lnTo>
                  <a:lnTo>
                    <a:pt x="430606" y="83019"/>
                  </a:lnTo>
                  <a:lnTo>
                    <a:pt x="430631" y="82397"/>
                  </a:lnTo>
                  <a:close/>
                </a:path>
                <a:path w="433069" h="88900">
                  <a:moveTo>
                    <a:pt x="430834" y="81749"/>
                  </a:moveTo>
                  <a:lnTo>
                    <a:pt x="430618" y="81876"/>
                  </a:lnTo>
                  <a:lnTo>
                    <a:pt x="430631" y="82397"/>
                  </a:lnTo>
                  <a:lnTo>
                    <a:pt x="430834" y="81749"/>
                  </a:lnTo>
                  <a:close/>
                </a:path>
                <a:path w="433069" h="88900">
                  <a:moveTo>
                    <a:pt x="431533" y="76161"/>
                  </a:moveTo>
                  <a:lnTo>
                    <a:pt x="428713" y="82638"/>
                  </a:lnTo>
                  <a:lnTo>
                    <a:pt x="428663" y="82765"/>
                  </a:lnTo>
                  <a:lnTo>
                    <a:pt x="427723" y="85432"/>
                  </a:lnTo>
                  <a:lnTo>
                    <a:pt x="427240" y="86448"/>
                  </a:lnTo>
                  <a:lnTo>
                    <a:pt x="427901" y="85686"/>
                  </a:lnTo>
                  <a:lnTo>
                    <a:pt x="428840" y="83908"/>
                  </a:lnTo>
                  <a:lnTo>
                    <a:pt x="429514" y="83146"/>
                  </a:lnTo>
                  <a:lnTo>
                    <a:pt x="429209" y="84543"/>
                  </a:lnTo>
                  <a:lnTo>
                    <a:pt x="429094" y="84963"/>
                  </a:lnTo>
                  <a:lnTo>
                    <a:pt x="428510" y="85686"/>
                  </a:lnTo>
                  <a:lnTo>
                    <a:pt x="428040" y="86829"/>
                  </a:lnTo>
                  <a:lnTo>
                    <a:pt x="428739" y="86194"/>
                  </a:lnTo>
                  <a:lnTo>
                    <a:pt x="428879" y="86106"/>
                  </a:lnTo>
                  <a:lnTo>
                    <a:pt x="429450" y="83527"/>
                  </a:lnTo>
                  <a:lnTo>
                    <a:pt x="429564" y="83146"/>
                  </a:lnTo>
                  <a:lnTo>
                    <a:pt x="429704" y="82638"/>
                  </a:lnTo>
                  <a:lnTo>
                    <a:pt x="430098" y="82130"/>
                  </a:lnTo>
                  <a:lnTo>
                    <a:pt x="430212" y="81876"/>
                  </a:lnTo>
                  <a:lnTo>
                    <a:pt x="431533" y="76161"/>
                  </a:lnTo>
                  <a:close/>
                </a:path>
                <a:path w="433069" h="88900">
                  <a:moveTo>
                    <a:pt x="432955" y="83896"/>
                  </a:moveTo>
                  <a:lnTo>
                    <a:pt x="432600" y="84226"/>
                  </a:lnTo>
                  <a:lnTo>
                    <a:pt x="431469" y="87490"/>
                  </a:lnTo>
                  <a:lnTo>
                    <a:pt x="432092" y="86715"/>
                  </a:lnTo>
                  <a:lnTo>
                    <a:pt x="432435" y="85877"/>
                  </a:lnTo>
                  <a:lnTo>
                    <a:pt x="432955" y="83896"/>
                  </a:lnTo>
                  <a:close/>
                </a:path>
                <a:path w="433069" h="88900">
                  <a:moveTo>
                    <a:pt x="433031" y="80518"/>
                  </a:moveTo>
                  <a:lnTo>
                    <a:pt x="432663" y="80302"/>
                  </a:lnTo>
                  <a:lnTo>
                    <a:pt x="431634" y="82308"/>
                  </a:lnTo>
                  <a:lnTo>
                    <a:pt x="431761" y="81559"/>
                  </a:lnTo>
                  <a:lnTo>
                    <a:pt x="432092" y="80708"/>
                  </a:lnTo>
                  <a:lnTo>
                    <a:pt x="432295" y="80098"/>
                  </a:lnTo>
                  <a:lnTo>
                    <a:pt x="431546" y="81635"/>
                  </a:lnTo>
                  <a:lnTo>
                    <a:pt x="430390" y="84378"/>
                  </a:lnTo>
                  <a:lnTo>
                    <a:pt x="429704" y="87490"/>
                  </a:lnTo>
                  <a:lnTo>
                    <a:pt x="430898" y="84366"/>
                  </a:lnTo>
                  <a:lnTo>
                    <a:pt x="430580" y="85712"/>
                  </a:lnTo>
                  <a:lnTo>
                    <a:pt x="431977" y="82003"/>
                  </a:lnTo>
                  <a:lnTo>
                    <a:pt x="432333" y="81673"/>
                  </a:lnTo>
                  <a:lnTo>
                    <a:pt x="432092" y="83185"/>
                  </a:lnTo>
                  <a:lnTo>
                    <a:pt x="431673" y="84391"/>
                  </a:lnTo>
                  <a:lnTo>
                    <a:pt x="432028" y="83566"/>
                  </a:lnTo>
                  <a:lnTo>
                    <a:pt x="431850" y="85229"/>
                  </a:lnTo>
                  <a:lnTo>
                    <a:pt x="432574" y="83185"/>
                  </a:lnTo>
                  <a:lnTo>
                    <a:pt x="433031" y="805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398543" y="8144135"/>
              <a:ext cx="698500" cy="138430"/>
            </a:xfrm>
            <a:custGeom>
              <a:avLst/>
              <a:gdLst/>
              <a:ahLst/>
              <a:cxnLst/>
              <a:rect l="l" t="t" r="r" b="b"/>
              <a:pathLst>
                <a:path w="698500" h="138429">
                  <a:moveTo>
                    <a:pt x="203" y="26238"/>
                  </a:moveTo>
                  <a:lnTo>
                    <a:pt x="0" y="26860"/>
                  </a:lnTo>
                  <a:lnTo>
                    <a:pt x="203" y="26238"/>
                  </a:lnTo>
                  <a:close/>
                </a:path>
                <a:path w="698500" h="138429">
                  <a:moveTo>
                    <a:pt x="7010" y="0"/>
                  </a:moveTo>
                  <a:lnTo>
                    <a:pt x="6388" y="863"/>
                  </a:lnTo>
                  <a:lnTo>
                    <a:pt x="6604" y="1079"/>
                  </a:lnTo>
                  <a:lnTo>
                    <a:pt x="7010" y="0"/>
                  </a:lnTo>
                  <a:close/>
                </a:path>
                <a:path w="698500" h="138429">
                  <a:moveTo>
                    <a:pt x="45034" y="10515"/>
                  </a:moveTo>
                  <a:lnTo>
                    <a:pt x="44843" y="9398"/>
                  </a:lnTo>
                  <a:lnTo>
                    <a:pt x="44323" y="10960"/>
                  </a:lnTo>
                  <a:lnTo>
                    <a:pt x="44589" y="11239"/>
                  </a:lnTo>
                  <a:lnTo>
                    <a:pt x="44665" y="12547"/>
                  </a:lnTo>
                  <a:lnTo>
                    <a:pt x="44881" y="12153"/>
                  </a:lnTo>
                  <a:lnTo>
                    <a:pt x="45034" y="10515"/>
                  </a:lnTo>
                  <a:close/>
                </a:path>
                <a:path w="698500" h="138429">
                  <a:moveTo>
                    <a:pt x="56845" y="37211"/>
                  </a:moveTo>
                  <a:close/>
                </a:path>
                <a:path w="698500" h="138429">
                  <a:moveTo>
                    <a:pt x="58978" y="10325"/>
                  </a:moveTo>
                  <a:lnTo>
                    <a:pt x="58420" y="11239"/>
                  </a:lnTo>
                  <a:lnTo>
                    <a:pt x="57886" y="14490"/>
                  </a:lnTo>
                  <a:lnTo>
                    <a:pt x="58216" y="13957"/>
                  </a:lnTo>
                  <a:lnTo>
                    <a:pt x="58978" y="10325"/>
                  </a:lnTo>
                  <a:close/>
                </a:path>
                <a:path w="698500" h="138429">
                  <a:moveTo>
                    <a:pt x="69583" y="36309"/>
                  </a:moveTo>
                  <a:lnTo>
                    <a:pt x="69151" y="36944"/>
                  </a:lnTo>
                  <a:lnTo>
                    <a:pt x="69342" y="36741"/>
                  </a:lnTo>
                  <a:lnTo>
                    <a:pt x="69583" y="36309"/>
                  </a:lnTo>
                  <a:close/>
                </a:path>
                <a:path w="698500" h="138429">
                  <a:moveTo>
                    <a:pt x="81267" y="33324"/>
                  </a:moveTo>
                  <a:lnTo>
                    <a:pt x="81140" y="33083"/>
                  </a:lnTo>
                  <a:lnTo>
                    <a:pt x="81026" y="32753"/>
                  </a:lnTo>
                  <a:lnTo>
                    <a:pt x="80772" y="33147"/>
                  </a:lnTo>
                  <a:lnTo>
                    <a:pt x="80835" y="33769"/>
                  </a:lnTo>
                  <a:lnTo>
                    <a:pt x="81013" y="33680"/>
                  </a:lnTo>
                  <a:lnTo>
                    <a:pt x="81267" y="33324"/>
                  </a:lnTo>
                  <a:close/>
                </a:path>
                <a:path w="698500" h="138429">
                  <a:moveTo>
                    <a:pt x="81915" y="32042"/>
                  </a:moveTo>
                  <a:lnTo>
                    <a:pt x="81699" y="32537"/>
                  </a:lnTo>
                  <a:lnTo>
                    <a:pt x="81445" y="33020"/>
                  </a:lnTo>
                  <a:lnTo>
                    <a:pt x="81267" y="33312"/>
                  </a:lnTo>
                  <a:lnTo>
                    <a:pt x="81407" y="33578"/>
                  </a:lnTo>
                  <a:lnTo>
                    <a:pt x="81534" y="33667"/>
                  </a:lnTo>
                  <a:lnTo>
                    <a:pt x="81915" y="32042"/>
                  </a:lnTo>
                  <a:close/>
                </a:path>
                <a:path w="698500" h="138429">
                  <a:moveTo>
                    <a:pt x="86652" y="35128"/>
                  </a:moveTo>
                  <a:lnTo>
                    <a:pt x="86004" y="35775"/>
                  </a:lnTo>
                  <a:lnTo>
                    <a:pt x="85928" y="37465"/>
                  </a:lnTo>
                  <a:lnTo>
                    <a:pt x="86652" y="35128"/>
                  </a:lnTo>
                  <a:close/>
                </a:path>
                <a:path w="698500" h="138429">
                  <a:moveTo>
                    <a:pt x="88696" y="16421"/>
                  </a:moveTo>
                  <a:lnTo>
                    <a:pt x="87934" y="17233"/>
                  </a:lnTo>
                  <a:lnTo>
                    <a:pt x="88468" y="16764"/>
                  </a:lnTo>
                  <a:lnTo>
                    <a:pt x="88696" y="16421"/>
                  </a:lnTo>
                  <a:close/>
                </a:path>
                <a:path w="698500" h="138429">
                  <a:moveTo>
                    <a:pt x="93040" y="21551"/>
                  </a:moveTo>
                  <a:lnTo>
                    <a:pt x="92595" y="23126"/>
                  </a:lnTo>
                  <a:lnTo>
                    <a:pt x="93040" y="21551"/>
                  </a:lnTo>
                  <a:close/>
                </a:path>
                <a:path w="698500" h="138429">
                  <a:moveTo>
                    <a:pt x="93281" y="20548"/>
                  </a:moveTo>
                  <a:lnTo>
                    <a:pt x="92862" y="20828"/>
                  </a:lnTo>
                  <a:lnTo>
                    <a:pt x="93027" y="21513"/>
                  </a:lnTo>
                  <a:lnTo>
                    <a:pt x="93281" y="20548"/>
                  </a:lnTo>
                  <a:close/>
                </a:path>
                <a:path w="698500" h="138429">
                  <a:moveTo>
                    <a:pt x="97459" y="26949"/>
                  </a:moveTo>
                  <a:lnTo>
                    <a:pt x="97434" y="27127"/>
                  </a:lnTo>
                  <a:lnTo>
                    <a:pt x="97459" y="26987"/>
                  </a:lnTo>
                  <a:close/>
                </a:path>
                <a:path w="698500" h="138429">
                  <a:moveTo>
                    <a:pt x="97497" y="26784"/>
                  </a:moveTo>
                  <a:lnTo>
                    <a:pt x="97459" y="26949"/>
                  </a:lnTo>
                  <a:lnTo>
                    <a:pt x="97497" y="26784"/>
                  </a:lnTo>
                  <a:close/>
                </a:path>
                <a:path w="698500" h="138429">
                  <a:moveTo>
                    <a:pt x="101854" y="38354"/>
                  </a:moveTo>
                  <a:lnTo>
                    <a:pt x="101790" y="38595"/>
                  </a:lnTo>
                  <a:lnTo>
                    <a:pt x="101752" y="38874"/>
                  </a:lnTo>
                  <a:lnTo>
                    <a:pt x="101752" y="39103"/>
                  </a:lnTo>
                  <a:lnTo>
                    <a:pt x="101777" y="38912"/>
                  </a:lnTo>
                  <a:lnTo>
                    <a:pt x="101815" y="38633"/>
                  </a:lnTo>
                  <a:lnTo>
                    <a:pt x="101854" y="38354"/>
                  </a:lnTo>
                  <a:close/>
                </a:path>
                <a:path w="698500" h="138429">
                  <a:moveTo>
                    <a:pt x="104787" y="40894"/>
                  </a:moveTo>
                  <a:lnTo>
                    <a:pt x="104749" y="40284"/>
                  </a:lnTo>
                  <a:lnTo>
                    <a:pt x="104698" y="39979"/>
                  </a:lnTo>
                  <a:lnTo>
                    <a:pt x="104635" y="39776"/>
                  </a:lnTo>
                  <a:lnTo>
                    <a:pt x="104787" y="40894"/>
                  </a:lnTo>
                  <a:close/>
                </a:path>
                <a:path w="698500" h="138429">
                  <a:moveTo>
                    <a:pt x="106883" y="40563"/>
                  </a:moveTo>
                  <a:lnTo>
                    <a:pt x="106705" y="41148"/>
                  </a:lnTo>
                  <a:lnTo>
                    <a:pt x="106883" y="40601"/>
                  </a:lnTo>
                  <a:close/>
                </a:path>
                <a:path w="698500" h="138429">
                  <a:moveTo>
                    <a:pt x="110705" y="25476"/>
                  </a:moveTo>
                  <a:lnTo>
                    <a:pt x="110159" y="26403"/>
                  </a:lnTo>
                  <a:lnTo>
                    <a:pt x="110032" y="26631"/>
                  </a:lnTo>
                  <a:lnTo>
                    <a:pt x="110083" y="27686"/>
                  </a:lnTo>
                  <a:lnTo>
                    <a:pt x="110642" y="27279"/>
                  </a:lnTo>
                  <a:lnTo>
                    <a:pt x="110515" y="26085"/>
                  </a:lnTo>
                  <a:lnTo>
                    <a:pt x="110705" y="25476"/>
                  </a:lnTo>
                  <a:close/>
                </a:path>
                <a:path w="698500" h="138429">
                  <a:moveTo>
                    <a:pt x="112636" y="45618"/>
                  </a:moveTo>
                  <a:lnTo>
                    <a:pt x="112471" y="45808"/>
                  </a:lnTo>
                  <a:lnTo>
                    <a:pt x="112407" y="46177"/>
                  </a:lnTo>
                  <a:lnTo>
                    <a:pt x="112636" y="45618"/>
                  </a:lnTo>
                  <a:close/>
                </a:path>
                <a:path w="698500" h="138429">
                  <a:moveTo>
                    <a:pt x="112687" y="30429"/>
                  </a:moveTo>
                  <a:lnTo>
                    <a:pt x="112064" y="29921"/>
                  </a:lnTo>
                  <a:lnTo>
                    <a:pt x="112610" y="30962"/>
                  </a:lnTo>
                  <a:lnTo>
                    <a:pt x="112687" y="30429"/>
                  </a:lnTo>
                  <a:close/>
                </a:path>
                <a:path w="698500" h="138429">
                  <a:moveTo>
                    <a:pt x="112991" y="44704"/>
                  </a:moveTo>
                  <a:lnTo>
                    <a:pt x="112636" y="45618"/>
                  </a:lnTo>
                  <a:lnTo>
                    <a:pt x="112737" y="45491"/>
                  </a:lnTo>
                  <a:lnTo>
                    <a:pt x="112991" y="44704"/>
                  </a:lnTo>
                  <a:close/>
                </a:path>
                <a:path w="698500" h="138429">
                  <a:moveTo>
                    <a:pt x="113017" y="42037"/>
                  </a:moveTo>
                  <a:lnTo>
                    <a:pt x="112331" y="43713"/>
                  </a:lnTo>
                  <a:lnTo>
                    <a:pt x="112395" y="44704"/>
                  </a:lnTo>
                  <a:lnTo>
                    <a:pt x="112242" y="46062"/>
                  </a:lnTo>
                  <a:lnTo>
                    <a:pt x="112471" y="45808"/>
                  </a:lnTo>
                  <a:lnTo>
                    <a:pt x="113017" y="42037"/>
                  </a:lnTo>
                  <a:close/>
                </a:path>
                <a:path w="698500" h="138429">
                  <a:moveTo>
                    <a:pt x="113106" y="28257"/>
                  </a:moveTo>
                  <a:lnTo>
                    <a:pt x="112687" y="30429"/>
                  </a:lnTo>
                  <a:lnTo>
                    <a:pt x="112953" y="30645"/>
                  </a:lnTo>
                  <a:lnTo>
                    <a:pt x="113106" y="28257"/>
                  </a:lnTo>
                  <a:close/>
                </a:path>
                <a:path w="698500" h="138429">
                  <a:moveTo>
                    <a:pt x="113436" y="28130"/>
                  </a:moveTo>
                  <a:lnTo>
                    <a:pt x="113347" y="24587"/>
                  </a:lnTo>
                  <a:lnTo>
                    <a:pt x="113106" y="28257"/>
                  </a:lnTo>
                  <a:lnTo>
                    <a:pt x="113436" y="28130"/>
                  </a:lnTo>
                  <a:close/>
                </a:path>
                <a:path w="698500" h="138429">
                  <a:moveTo>
                    <a:pt x="116154" y="45529"/>
                  </a:moveTo>
                  <a:lnTo>
                    <a:pt x="115925" y="45821"/>
                  </a:lnTo>
                  <a:lnTo>
                    <a:pt x="116001" y="45986"/>
                  </a:lnTo>
                  <a:lnTo>
                    <a:pt x="116052" y="45796"/>
                  </a:lnTo>
                  <a:lnTo>
                    <a:pt x="116116" y="45631"/>
                  </a:lnTo>
                  <a:close/>
                </a:path>
                <a:path w="698500" h="138429">
                  <a:moveTo>
                    <a:pt x="116357" y="45237"/>
                  </a:moveTo>
                  <a:lnTo>
                    <a:pt x="116141" y="45529"/>
                  </a:lnTo>
                  <a:lnTo>
                    <a:pt x="116357" y="45237"/>
                  </a:lnTo>
                  <a:close/>
                </a:path>
                <a:path w="698500" h="138429">
                  <a:moveTo>
                    <a:pt x="116814" y="44589"/>
                  </a:moveTo>
                  <a:lnTo>
                    <a:pt x="116357" y="45237"/>
                  </a:lnTo>
                  <a:lnTo>
                    <a:pt x="116522" y="45364"/>
                  </a:lnTo>
                  <a:lnTo>
                    <a:pt x="116814" y="44589"/>
                  </a:lnTo>
                  <a:close/>
                </a:path>
                <a:path w="698500" h="138429">
                  <a:moveTo>
                    <a:pt x="226377" y="39370"/>
                  </a:moveTo>
                  <a:lnTo>
                    <a:pt x="226060" y="41148"/>
                  </a:lnTo>
                  <a:lnTo>
                    <a:pt x="226174" y="40995"/>
                  </a:lnTo>
                  <a:lnTo>
                    <a:pt x="226377" y="39370"/>
                  </a:lnTo>
                  <a:close/>
                </a:path>
                <a:path w="698500" h="138429">
                  <a:moveTo>
                    <a:pt x="228219" y="53924"/>
                  </a:moveTo>
                  <a:lnTo>
                    <a:pt x="228104" y="53009"/>
                  </a:lnTo>
                  <a:lnTo>
                    <a:pt x="227965" y="52260"/>
                  </a:lnTo>
                  <a:lnTo>
                    <a:pt x="227926" y="52781"/>
                  </a:lnTo>
                  <a:lnTo>
                    <a:pt x="227799" y="53225"/>
                  </a:lnTo>
                  <a:lnTo>
                    <a:pt x="227507" y="54051"/>
                  </a:lnTo>
                  <a:lnTo>
                    <a:pt x="227406" y="55067"/>
                  </a:lnTo>
                  <a:lnTo>
                    <a:pt x="227647" y="55829"/>
                  </a:lnTo>
                  <a:lnTo>
                    <a:pt x="228219" y="53924"/>
                  </a:lnTo>
                  <a:close/>
                </a:path>
                <a:path w="698500" h="138429">
                  <a:moveTo>
                    <a:pt x="228790" y="54254"/>
                  </a:moveTo>
                  <a:lnTo>
                    <a:pt x="228511" y="54940"/>
                  </a:lnTo>
                  <a:lnTo>
                    <a:pt x="228739" y="54432"/>
                  </a:lnTo>
                  <a:lnTo>
                    <a:pt x="228790" y="54254"/>
                  </a:lnTo>
                  <a:close/>
                </a:path>
                <a:path w="698500" h="138429">
                  <a:moveTo>
                    <a:pt x="230632" y="36652"/>
                  </a:moveTo>
                  <a:lnTo>
                    <a:pt x="230568" y="36906"/>
                  </a:lnTo>
                  <a:lnTo>
                    <a:pt x="230212" y="38938"/>
                  </a:lnTo>
                  <a:lnTo>
                    <a:pt x="230632" y="36652"/>
                  </a:lnTo>
                  <a:close/>
                </a:path>
                <a:path w="698500" h="138429">
                  <a:moveTo>
                    <a:pt x="240550" y="58953"/>
                  </a:moveTo>
                  <a:lnTo>
                    <a:pt x="239801" y="60528"/>
                  </a:lnTo>
                  <a:lnTo>
                    <a:pt x="240512" y="60655"/>
                  </a:lnTo>
                  <a:lnTo>
                    <a:pt x="240550" y="58953"/>
                  </a:lnTo>
                  <a:close/>
                </a:path>
                <a:path w="698500" h="138429">
                  <a:moveTo>
                    <a:pt x="245694" y="54152"/>
                  </a:moveTo>
                  <a:lnTo>
                    <a:pt x="245478" y="56235"/>
                  </a:lnTo>
                  <a:lnTo>
                    <a:pt x="244690" y="56883"/>
                  </a:lnTo>
                  <a:lnTo>
                    <a:pt x="245567" y="56807"/>
                  </a:lnTo>
                  <a:lnTo>
                    <a:pt x="245694" y="54152"/>
                  </a:lnTo>
                  <a:close/>
                </a:path>
                <a:path w="698500" h="138429">
                  <a:moveTo>
                    <a:pt x="246570" y="52781"/>
                  </a:moveTo>
                  <a:lnTo>
                    <a:pt x="246443" y="51638"/>
                  </a:lnTo>
                  <a:lnTo>
                    <a:pt x="246303" y="50876"/>
                  </a:lnTo>
                  <a:lnTo>
                    <a:pt x="245960" y="53543"/>
                  </a:lnTo>
                  <a:lnTo>
                    <a:pt x="246164" y="53289"/>
                  </a:lnTo>
                  <a:lnTo>
                    <a:pt x="246202" y="53035"/>
                  </a:lnTo>
                  <a:lnTo>
                    <a:pt x="246202" y="53225"/>
                  </a:lnTo>
                  <a:lnTo>
                    <a:pt x="246367" y="53035"/>
                  </a:lnTo>
                  <a:lnTo>
                    <a:pt x="246570" y="52781"/>
                  </a:lnTo>
                  <a:close/>
                </a:path>
                <a:path w="698500" h="138429">
                  <a:moveTo>
                    <a:pt x="246824" y="52412"/>
                  </a:moveTo>
                  <a:lnTo>
                    <a:pt x="246659" y="52781"/>
                  </a:lnTo>
                  <a:lnTo>
                    <a:pt x="246773" y="53416"/>
                  </a:lnTo>
                  <a:lnTo>
                    <a:pt x="246824" y="52412"/>
                  </a:lnTo>
                  <a:close/>
                </a:path>
                <a:path w="698500" h="138429">
                  <a:moveTo>
                    <a:pt x="253365" y="57480"/>
                  </a:moveTo>
                  <a:lnTo>
                    <a:pt x="253339" y="56591"/>
                  </a:lnTo>
                  <a:lnTo>
                    <a:pt x="252793" y="56222"/>
                  </a:lnTo>
                  <a:lnTo>
                    <a:pt x="252882" y="56972"/>
                  </a:lnTo>
                  <a:lnTo>
                    <a:pt x="253123" y="60020"/>
                  </a:lnTo>
                  <a:lnTo>
                    <a:pt x="253365" y="57480"/>
                  </a:lnTo>
                  <a:close/>
                </a:path>
                <a:path w="698500" h="138429">
                  <a:moveTo>
                    <a:pt x="253517" y="55905"/>
                  </a:moveTo>
                  <a:lnTo>
                    <a:pt x="253339" y="56591"/>
                  </a:lnTo>
                  <a:lnTo>
                    <a:pt x="253517" y="55905"/>
                  </a:lnTo>
                  <a:close/>
                </a:path>
                <a:path w="698500" h="138429">
                  <a:moveTo>
                    <a:pt x="253631" y="54673"/>
                  </a:moveTo>
                  <a:lnTo>
                    <a:pt x="253517" y="55905"/>
                  </a:lnTo>
                  <a:lnTo>
                    <a:pt x="253631" y="55448"/>
                  </a:lnTo>
                  <a:lnTo>
                    <a:pt x="253631" y="54673"/>
                  </a:lnTo>
                  <a:close/>
                </a:path>
                <a:path w="698500" h="138429">
                  <a:moveTo>
                    <a:pt x="262750" y="61544"/>
                  </a:moveTo>
                  <a:lnTo>
                    <a:pt x="262661" y="58369"/>
                  </a:lnTo>
                  <a:lnTo>
                    <a:pt x="262610" y="59258"/>
                  </a:lnTo>
                  <a:lnTo>
                    <a:pt x="262394" y="60401"/>
                  </a:lnTo>
                  <a:lnTo>
                    <a:pt x="262750" y="61544"/>
                  </a:lnTo>
                  <a:close/>
                </a:path>
                <a:path w="698500" h="138429">
                  <a:moveTo>
                    <a:pt x="266941" y="39446"/>
                  </a:moveTo>
                  <a:lnTo>
                    <a:pt x="266788" y="38684"/>
                  </a:lnTo>
                  <a:lnTo>
                    <a:pt x="266814" y="38938"/>
                  </a:lnTo>
                  <a:lnTo>
                    <a:pt x="266941" y="39446"/>
                  </a:lnTo>
                  <a:close/>
                </a:path>
                <a:path w="698500" h="138429">
                  <a:moveTo>
                    <a:pt x="278218" y="61645"/>
                  </a:moveTo>
                  <a:lnTo>
                    <a:pt x="278003" y="62255"/>
                  </a:lnTo>
                  <a:lnTo>
                    <a:pt x="278218" y="61645"/>
                  </a:lnTo>
                  <a:close/>
                </a:path>
                <a:path w="698500" h="138429">
                  <a:moveTo>
                    <a:pt x="279908" y="61175"/>
                  </a:moveTo>
                  <a:lnTo>
                    <a:pt x="279679" y="61493"/>
                  </a:lnTo>
                  <a:lnTo>
                    <a:pt x="279806" y="61493"/>
                  </a:lnTo>
                  <a:lnTo>
                    <a:pt x="279908" y="61175"/>
                  </a:lnTo>
                  <a:close/>
                </a:path>
                <a:path w="698500" h="138429">
                  <a:moveTo>
                    <a:pt x="282333" y="62331"/>
                  </a:moveTo>
                  <a:lnTo>
                    <a:pt x="281914" y="63322"/>
                  </a:lnTo>
                  <a:lnTo>
                    <a:pt x="282333" y="62331"/>
                  </a:lnTo>
                  <a:close/>
                </a:path>
                <a:path w="698500" h="138429">
                  <a:moveTo>
                    <a:pt x="282676" y="61506"/>
                  </a:moveTo>
                  <a:lnTo>
                    <a:pt x="282333" y="62331"/>
                  </a:lnTo>
                  <a:lnTo>
                    <a:pt x="282587" y="62052"/>
                  </a:lnTo>
                  <a:lnTo>
                    <a:pt x="282676" y="61506"/>
                  </a:lnTo>
                  <a:close/>
                </a:path>
                <a:path w="698500" h="138429">
                  <a:moveTo>
                    <a:pt x="286283" y="35725"/>
                  </a:moveTo>
                  <a:lnTo>
                    <a:pt x="285610" y="36563"/>
                  </a:lnTo>
                  <a:lnTo>
                    <a:pt x="285838" y="36779"/>
                  </a:lnTo>
                  <a:lnTo>
                    <a:pt x="286283" y="35725"/>
                  </a:lnTo>
                  <a:close/>
                </a:path>
                <a:path w="698500" h="138429">
                  <a:moveTo>
                    <a:pt x="289344" y="59982"/>
                  </a:moveTo>
                  <a:lnTo>
                    <a:pt x="288848" y="61290"/>
                  </a:lnTo>
                  <a:lnTo>
                    <a:pt x="289166" y="61036"/>
                  </a:lnTo>
                  <a:lnTo>
                    <a:pt x="289280" y="60528"/>
                  </a:lnTo>
                  <a:lnTo>
                    <a:pt x="289344" y="59982"/>
                  </a:lnTo>
                  <a:close/>
                </a:path>
                <a:path w="698500" h="138429">
                  <a:moveTo>
                    <a:pt x="289636" y="60655"/>
                  </a:moveTo>
                  <a:lnTo>
                    <a:pt x="289242" y="60972"/>
                  </a:lnTo>
                  <a:lnTo>
                    <a:pt x="289052" y="62687"/>
                  </a:lnTo>
                  <a:lnTo>
                    <a:pt x="289636" y="60655"/>
                  </a:lnTo>
                  <a:close/>
                </a:path>
                <a:path w="698500" h="138429">
                  <a:moveTo>
                    <a:pt x="298411" y="63068"/>
                  </a:moveTo>
                  <a:lnTo>
                    <a:pt x="298361" y="62903"/>
                  </a:lnTo>
                  <a:lnTo>
                    <a:pt x="298335" y="63068"/>
                  </a:lnTo>
                  <a:close/>
                </a:path>
                <a:path w="698500" h="138429">
                  <a:moveTo>
                    <a:pt x="316014" y="45212"/>
                  </a:moveTo>
                  <a:lnTo>
                    <a:pt x="314591" y="45681"/>
                  </a:lnTo>
                  <a:lnTo>
                    <a:pt x="314896" y="48691"/>
                  </a:lnTo>
                  <a:lnTo>
                    <a:pt x="314934" y="48996"/>
                  </a:lnTo>
                  <a:lnTo>
                    <a:pt x="314921" y="48869"/>
                  </a:lnTo>
                  <a:lnTo>
                    <a:pt x="314909" y="48691"/>
                  </a:lnTo>
                  <a:lnTo>
                    <a:pt x="315010" y="47536"/>
                  </a:lnTo>
                  <a:lnTo>
                    <a:pt x="316014" y="45212"/>
                  </a:lnTo>
                  <a:close/>
                </a:path>
                <a:path w="698500" h="138429">
                  <a:moveTo>
                    <a:pt x="316572" y="69672"/>
                  </a:moveTo>
                  <a:lnTo>
                    <a:pt x="316471" y="68757"/>
                  </a:lnTo>
                  <a:lnTo>
                    <a:pt x="316331" y="70053"/>
                  </a:lnTo>
                  <a:lnTo>
                    <a:pt x="316458" y="70434"/>
                  </a:lnTo>
                  <a:lnTo>
                    <a:pt x="316572" y="69672"/>
                  </a:lnTo>
                  <a:close/>
                </a:path>
                <a:path w="698500" h="138429">
                  <a:moveTo>
                    <a:pt x="324789" y="50012"/>
                  </a:moveTo>
                  <a:lnTo>
                    <a:pt x="324231" y="51600"/>
                  </a:lnTo>
                  <a:lnTo>
                    <a:pt x="324332" y="51384"/>
                  </a:lnTo>
                  <a:lnTo>
                    <a:pt x="324789" y="50012"/>
                  </a:lnTo>
                  <a:close/>
                </a:path>
                <a:path w="698500" h="138429">
                  <a:moveTo>
                    <a:pt x="326682" y="46939"/>
                  </a:moveTo>
                  <a:lnTo>
                    <a:pt x="326288" y="46939"/>
                  </a:lnTo>
                  <a:lnTo>
                    <a:pt x="325247" y="47066"/>
                  </a:lnTo>
                  <a:lnTo>
                    <a:pt x="324688" y="48971"/>
                  </a:lnTo>
                  <a:lnTo>
                    <a:pt x="324916" y="48590"/>
                  </a:lnTo>
                  <a:lnTo>
                    <a:pt x="325310" y="47701"/>
                  </a:lnTo>
                  <a:lnTo>
                    <a:pt x="325259" y="48590"/>
                  </a:lnTo>
                  <a:lnTo>
                    <a:pt x="324789" y="50012"/>
                  </a:lnTo>
                  <a:lnTo>
                    <a:pt x="325843" y="48717"/>
                  </a:lnTo>
                  <a:lnTo>
                    <a:pt x="326313" y="47701"/>
                  </a:lnTo>
                  <a:lnTo>
                    <a:pt x="326682" y="46939"/>
                  </a:lnTo>
                  <a:close/>
                </a:path>
                <a:path w="698500" h="138429">
                  <a:moveTo>
                    <a:pt x="328168" y="47523"/>
                  </a:moveTo>
                  <a:lnTo>
                    <a:pt x="327939" y="46405"/>
                  </a:lnTo>
                  <a:lnTo>
                    <a:pt x="327406" y="47955"/>
                  </a:lnTo>
                  <a:lnTo>
                    <a:pt x="327698" y="48234"/>
                  </a:lnTo>
                  <a:lnTo>
                    <a:pt x="327787" y="49568"/>
                  </a:lnTo>
                  <a:lnTo>
                    <a:pt x="328028" y="49174"/>
                  </a:lnTo>
                  <a:lnTo>
                    <a:pt x="328168" y="47523"/>
                  </a:lnTo>
                  <a:close/>
                </a:path>
                <a:path w="698500" h="138429">
                  <a:moveTo>
                    <a:pt x="331431" y="53009"/>
                  </a:moveTo>
                  <a:lnTo>
                    <a:pt x="331050" y="54305"/>
                  </a:lnTo>
                  <a:lnTo>
                    <a:pt x="331368" y="54063"/>
                  </a:lnTo>
                  <a:lnTo>
                    <a:pt x="331431" y="53009"/>
                  </a:lnTo>
                  <a:close/>
                </a:path>
                <a:path w="698500" h="138429">
                  <a:moveTo>
                    <a:pt x="332003" y="50241"/>
                  </a:moveTo>
                  <a:lnTo>
                    <a:pt x="331571" y="50622"/>
                  </a:lnTo>
                  <a:lnTo>
                    <a:pt x="331431" y="53009"/>
                  </a:lnTo>
                  <a:lnTo>
                    <a:pt x="331774" y="51828"/>
                  </a:lnTo>
                  <a:lnTo>
                    <a:pt x="331673" y="52908"/>
                  </a:lnTo>
                  <a:lnTo>
                    <a:pt x="331812" y="51765"/>
                  </a:lnTo>
                  <a:lnTo>
                    <a:pt x="332003" y="50241"/>
                  </a:lnTo>
                  <a:close/>
                </a:path>
                <a:path w="698500" h="138429">
                  <a:moveTo>
                    <a:pt x="335737" y="72618"/>
                  </a:moveTo>
                  <a:lnTo>
                    <a:pt x="335356" y="73482"/>
                  </a:lnTo>
                  <a:lnTo>
                    <a:pt x="335610" y="73101"/>
                  </a:lnTo>
                  <a:lnTo>
                    <a:pt x="335737" y="72618"/>
                  </a:lnTo>
                  <a:close/>
                </a:path>
                <a:path w="698500" h="138429">
                  <a:moveTo>
                    <a:pt x="341769" y="51346"/>
                  </a:moveTo>
                  <a:lnTo>
                    <a:pt x="341604" y="50876"/>
                  </a:lnTo>
                  <a:lnTo>
                    <a:pt x="341604" y="51092"/>
                  </a:lnTo>
                  <a:lnTo>
                    <a:pt x="341579" y="51269"/>
                  </a:lnTo>
                  <a:lnTo>
                    <a:pt x="341579" y="51473"/>
                  </a:lnTo>
                  <a:lnTo>
                    <a:pt x="341769" y="51346"/>
                  </a:lnTo>
                  <a:close/>
                </a:path>
                <a:path w="698500" h="138429">
                  <a:moveTo>
                    <a:pt x="341896" y="74523"/>
                  </a:moveTo>
                  <a:lnTo>
                    <a:pt x="341236" y="73964"/>
                  </a:lnTo>
                  <a:lnTo>
                    <a:pt x="341388" y="74269"/>
                  </a:lnTo>
                  <a:lnTo>
                    <a:pt x="341642" y="74472"/>
                  </a:lnTo>
                  <a:lnTo>
                    <a:pt x="341896" y="74523"/>
                  </a:lnTo>
                  <a:close/>
                </a:path>
                <a:path w="698500" h="138429">
                  <a:moveTo>
                    <a:pt x="341998" y="74549"/>
                  </a:moveTo>
                  <a:close/>
                </a:path>
                <a:path w="698500" h="138429">
                  <a:moveTo>
                    <a:pt x="343535" y="47561"/>
                  </a:moveTo>
                  <a:lnTo>
                    <a:pt x="342938" y="48475"/>
                  </a:lnTo>
                  <a:lnTo>
                    <a:pt x="342442" y="51739"/>
                  </a:lnTo>
                  <a:lnTo>
                    <a:pt x="342785" y="51206"/>
                  </a:lnTo>
                  <a:lnTo>
                    <a:pt x="343535" y="47561"/>
                  </a:lnTo>
                  <a:close/>
                </a:path>
                <a:path w="698500" h="138429">
                  <a:moveTo>
                    <a:pt x="345224" y="53670"/>
                  </a:moveTo>
                  <a:lnTo>
                    <a:pt x="345147" y="53924"/>
                  </a:lnTo>
                  <a:lnTo>
                    <a:pt x="345033" y="54686"/>
                  </a:lnTo>
                  <a:lnTo>
                    <a:pt x="345224" y="53670"/>
                  </a:lnTo>
                  <a:close/>
                </a:path>
                <a:path w="698500" h="138429">
                  <a:moveTo>
                    <a:pt x="346367" y="51104"/>
                  </a:moveTo>
                  <a:lnTo>
                    <a:pt x="346138" y="51422"/>
                  </a:lnTo>
                  <a:lnTo>
                    <a:pt x="346113" y="51816"/>
                  </a:lnTo>
                  <a:lnTo>
                    <a:pt x="346367" y="51104"/>
                  </a:lnTo>
                  <a:close/>
                </a:path>
                <a:path w="698500" h="138429">
                  <a:moveTo>
                    <a:pt x="350812" y="72885"/>
                  </a:moveTo>
                  <a:lnTo>
                    <a:pt x="350507" y="73609"/>
                  </a:lnTo>
                  <a:lnTo>
                    <a:pt x="350367" y="73736"/>
                  </a:lnTo>
                  <a:lnTo>
                    <a:pt x="350291" y="74244"/>
                  </a:lnTo>
                  <a:lnTo>
                    <a:pt x="350405" y="74879"/>
                  </a:lnTo>
                  <a:lnTo>
                    <a:pt x="350812" y="72885"/>
                  </a:lnTo>
                  <a:close/>
                </a:path>
                <a:path w="698500" h="138429">
                  <a:moveTo>
                    <a:pt x="351802" y="48552"/>
                  </a:moveTo>
                  <a:lnTo>
                    <a:pt x="351751" y="49072"/>
                  </a:lnTo>
                  <a:lnTo>
                    <a:pt x="351701" y="49466"/>
                  </a:lnTo>
                  <a:lnTo>
                    <a:pt x="351675" y="49834"/>
                  </a:lnTo>
                  <a:lnTo>
                    <a:pt x="351726" y="49542"/>
                  </a:lnTo>
                  <a:lnTo>
                    <a:pt x="351764" y="49174"/>
                  </a:lnTo>
                  <a:lnTo>
                    <a:pt x="351802" y="48552"/>
                  </a:lnTo>
                  <a:close/>
                </a:path>
                <a:path w="698500" h="138429">
                  <a:moveTo>
                    <a:pt x="356247" y="73748"/>
                  </a:moveTo>
                  <a:lnTo>
                    <a:pt x="355777" y="74371"/>
                  </a:lnTo>
                  <a:lnTo>
                    <a:pt x="355981" y="74193"/>
                  </a:lnTo>
                  <a:lnTo>
                    <a:pt x="356247" y="73748"/>
                  </a:lnTo>
                  <a:close/>
                </a:path>
                <a:path w="698500" h="138429">
                  <a:moveTo>
                    <a:pt x="356450" y="55448"/>
                  </a:moveTo>
                  <a:lnTo>
                    <a:pt x="356298" y="56045"/>
                  </a:lnTo>
                  <a:lnTo>
                    <a:pt x="356425" y="55702"/>
                  </a:lnTo>
                  <a:lnTo>
                    <a:pt x="356450" y="55448"/>
                  </a:lnTo>
                  <a:close/>
                </a:path>
                <a:path w="698500" h="138429">
                  <a:moveTo>
                    <a:pt x="356730" y="72720"/>
                  </a:moveTo>
                  <a:lnTo>
                    <a:pt x="356692" y="72974"/>
                  </a:lnTo>
                  <a:lnTo>
                    <a:pt x="356730" y="72720"/>
                  </a:lnTo>
                  <a:close/>
                </a:path>
                <a:path w="698500" h="138429">
                  <a:moveTo>
                    <a:pt x="357060" y="72466"/>
                  </a:moveTo>
                  <a:lnTo>
                    <a:pt x="356717" y="72974"/>
                  </a:lnTo>
                  <a:lnTo>
                    <a:pt x="356247" y="73863"/>
                  </a:lnTo>
                  <a:lnTo>
                    <a:pt x="356514" y="73736"/>
                  </a:lnTo>
                  <a:lnTo>
                    <a:pt x="356679" y="74625"/>
                  </a:lnTo>
                  <a:lnTo>
                    <a:pt x="356831" y="73736"/>
                  </a:lnTo>
                  <a:lnTo>
                    <a:pt x="357060" y="72466"/>
                  </a:lnTo>
                  <a:close/>
                </a:path>
                <a:path w="698500" h="138429">
                  <a:moveTo>
                    <a:pt x="357251" y="51701"/>
                  </a:moveTo>
                  <a:lnTo>
                    <a:pt x="357085" y="52019"/>
                  </a:lnTo>
                  <a:lnTo>
                    <a:pt x="357251" y="51701"/>
                  </a:lnTo>
                  <a:close/>
                </a:path>
                <a:path w="698500" h="138429">
                  <a:moveTo>
                    <a:pt x="357962" y="47066"/>
                  </a:moveTo>
                  <a:lnTo>
                    <a:pt x="356781" y="48971"/>
                  </a:lnTo>
                  <a:lnTo>
                    <a:pt x="356552" y="51168"/>
                  </a:lnTo>
                  <a:lnTo>
                    <a:pt x="356616" y="51028"/>
                  </a:lnTo>
                  <a:lnTo>
                    <a:pt x="356527" y="51384"/>
                  </a:lnTo>
                  <a:lnTo>
                    <a:pt x="356552" y="51168"/>
                  </a:lnTo>
                  <a:lnTo>
                    <a:pt x="356450" y="51384"/>
                  </a:lnTo>
                  <a:lnTo>
                    <a:pt x="355650" y="53162"/>
                  </a:lnTo>
                  <a:lnTo>
                    <a:pt x="357047" y="51892"/>
                  </a:lnTo>
                  <a:lnTo>
                    <a:pt x="357162" y="51600"/>
                  </a:lnTo>
                  <a:lnTo>
                    <a:pt x="357289" y="50876"/>
                  </a:lnTo>
                  <a:lnTo>
                    <a:pt x="357962" y="47066"/>
                  </a:lnTo>
                  <a:close/>
                </a:path>
                <a:path w="698500" h="138429">
                  <a:moveTo>
                    <a:pt x="359117" y="56324"/>
                  </a:moveTo>
                  <a:lnTo>
                    <a:pt x="359054" y="55702"/>
                  </a:lnTo>
                  <a:lnTo>
                    <a:pt x="358813" y="57188"/>
                  </a:lnTo>
                  <a:lnTo>
                    <a:pt x="359117" y="56324"/>
                  </a:lnTo>
                  <a:close/>
                </a:path>
                <a:path w="698500" h="138429">
                  <a:moveTo>
                    <a:pt x="359410" y="56337"/>
                  </a:moveTo>
                  <a:lnTo>
                    <a:pt x="359371" y="55575"/>
                  </a:lnTo>
                  <a:lnTo>
                    <a:pt x="359333" y="56210"/>
                  </a:lnTo>
                  <a:lnTo>
                    <a:pt x="359410" y="56337"/>
                  </a:lnTo>
                  <a:close/>
                </a:path>
                <a:path w="698500" h="138429">
                  <a:moveTo>
                    <a:pt x="359879" y="54394"/>
                  </a:moveTo>
                  <a:lnTo>
                    <a:pt x="359740" y="53962"/>
                  </a:lnTo>
                  <a:lnTo>
                    <a:pt x="359765" y="54241"/>
                  </a:lnTo>
                  <a:lnTo>
                    <a:pt x="359879" y="54394"/>
                  </a:lnTo>
                  <a:close/>
                </a:path>
                <a:path w="698500" h="138429">
                  <a:moveTo>
                    <a:pt x="361594" y="72593"/>
                  </a:moveTo>
                  <a:lnTo>
                    <a:pt x="361378" y="72593"/>
                  </a:lnTo>
                  <a:lnTo>
                    <a:pt x="361581" y="72720"/>
                  </a:lnTo>
                  <a:lnTo>
                    <a:pt x="361594" y="72593"/>
                  </a:lnTo>
                  <a:close/>
                </a:path>
                <a:path w="698500" h="138429">
                  <a:moveTo>
                    <a:pt x="362394" y="49428"/>
                  </a:moveTo>
                  <a:lnTo>
                    <a:pt x="362381" y="48971"/>
                  </a:lnTo>
                  <a:lnTo>
                    <a:pt x="362140" y="49352"/>
                  </a:lnTo>
                  <a:lnTo>
                    <a:pt x="362394" y="49428"/>
                  </a:lnTo>
                  <a:close/>
                </a:path>
                <a:path w="698500" h="138429">
                  <a:moveTo>
                    <a:pt x="362534" y="49479"/>
                  </a:moveTo>
                  <a:lnTo>
                    <a:pt x="362394" y="49428"/>
                  </a:lnTo>
                  <a:lnTo>
                    <a:pt x="362394" y="49987"/>
                  </a:lnTo>
                  <a:lnTo>
                    <a:pt x="362534" y="49479"/>
                  </a:lnTo>
                  <a:close/>
                </a:path>
                <a:path w="698500" h="138429">
                  <a:moveTo>
                    <a:pt x="364286" y="48907"/>
                  </a:moveTo>
                  <a:lnTo>
                    <a:pt x="364083" y="49149"/>
                  </a:lnTo>
                  <a:lnTo>
                    <a:pt x="364286" y="48907"/>
                  </a:lnTo>
                  <a:close/>
                </a:path>
                <a:path w="698500" h="138429">
                  <a:moveTo>
                    <a:pt x="364401" y="50241"/>
                  </a:moveTo>
                  <a:lnTo>
                    <a:pt x="363931" y="50431"/>
                  </a:lnTo>
                  <a:lnTo>
                    <a:pt x="364159" y="50622"/>
                  </a:lnTo>
                  <a:lnTo>
                    <a:pt x="364401" y="50241"/>
                  </a:lnTo>
                  <a:close/>
                </a:path>
                <a:path w="698500" h="138429">
                  <a:moveTo>
                    <a:pt x="368630" y="53809"/>
                  </a:moveTo>
                  <a:lnTo>
                    <a:pt x="368604" y="53632"/>
                  </a:lnTo>
                  <a:lnTo>
                    <a:pt x="368503" y="53873"/>
                  </a:lnTo>
                  <a:lnTo>
                    <a:pt x="368566" y="54000"/>
                  </a:lnTo>
                  <a:lnTo>
                    <a:pt x="368630" y="54140"/>
                  </a:lnTo>
                  <a:lnTo>
                    <a:pt x="368630" y="53809"/>
                  </a:lnTo>
                  <a:close/>
                </a:path>
                <a:path w="698500" h="138429">
                  <a:moveTo>
                    <a:pt x="369125" y="70739"/>
                  </a:moveTo>
                  <a:lnTo>
                    <a:pt x="368985" y="70510"/>
                  </a:lnTo>
                  <a:lnTo>
                    <a:pt x="368833" y="70180"/>
                  </a:lnTo>
                  <a:lnTo>
                    <a:pt x="368554" y="70573"/>
                  </a:lnTo>
                  <a:lnTo>
                    <a:pt x="368668" y="71208"/>
                  </a:lnTo>
                  <a:lnTo>
                    <a:pt x="368858" y="71107"/>
                  </a:lnTo>
                  <a:lnTo>
                    <a:pt x="369125" y="70739"/>
                  </a:lnTo>
                  <a:close/>
                </a:path>
                <a:path w="698500" h="138429">
                  <a:moveTo>
                    <a:pt x="369785" y="69469"/>
                  </a:moveTo>
                  <a:lnTo>
                    <a:pt x="369570" y="69951"/>
                  </a:lnTo>
                  <a:lnTo>
                    <a:pt x="369328" y="70446"/>
                  </a:lnTo>
                  <a:lnTo>
                    <a:pt x="369125" y="70739"/>
                  </a:lnTo>
                  <a:lnTo>
                    <a:pt x="369290" y="71005"/>
                  </a:lnTo>
                  <a:lnTo>
                    <a:pt x="369455" y="71094"/>
                  </a:lnTo>
                  <a:lnTo>
                    <a:pt x="369785" y="69469"/>
                  </a:lnTo>
                  <a:close/>
                </a:path>
                <a:path w="698500" h="138429">
                  <a:moveTo>
                    <a:pt x="370903" y="57518"/>
                  </a:moveTo>
                  <a:lnTo>
                    <a:pt x="370738" y="57708"/>
                  </a:lnTo>
                  <a:lnTo>
                    <a:pt x="370611" y="57899"/>
                  </a:lnTo>
                  <a:lnTo>
                    <a:pt x="370560" y="58191"/>
                  </a:lnTo>
                  <a:lnTo>
                    <a:pt x="370713" y="58140"/>
                  </a:lnTo>
                  <a:lnTo>
                    <a:pt x="370827" y="57823"/>
                  </a:lnTo>
                  <a:lnTo>
                    <a:pt x="370903" y="57518"/>
                  </a:lnTo>
                  <a:close/>
                </a:path>
                <a:path w="698500" h="138429">
                  <a:moveTo>
                    <a:pt x="370903" y="53289"/>
                  </a:moveTo>
                  <a:lnTo>
                    <a:pt x="370268" y="54178"/>
                  </a:lnTo>
                  <a:lnTo>
                    <a:pt x="370205" y="54559"/>
                  </a:lnTo>
                  <a:lnTo>
                    <a:pt x="370319" y="55041"/>
                  </a:lnTo>
                  <a:lnTo>
                    <a:pt x="370903" y="53289"/>
                  </a:lnTo>
                  <a:close/>
                </a:path>
                <a:path w="698500" h="138429">
                  <a:moveTo>
                    <a:pt x="374954" y="55321"/>
                  </a:moveTo>
                  <a:lnTo>
                    <a:pt x="374103" y="57607"/>
                  </a:lnTo>
                  <a:lnTo>
                    <a:pt x="374853" y="57302"/>
                  </a:lnTo>
                  <a:lnTo>
                    <a:pt x="374954" y="55321"/>
                  </a:lnTo>
                  <a:close/>
                </a:path>
                <a:path w="698500" h="138429">
                  <a:moveTo>
                    <a:pt x="375221" y="72529"/>
                  </a:moveTo>
                  <a:lnTo>
                    <a:pt x="374535" y="73190"/>
                  </a:lnTo>
                  <a:lnTo>
                    <a:pt x="374548" y="74891"/>
                  </a:lnTo>
                  <a:lnTo>
                    <a:pt x="375221" y="72529"/>
                  </a:lnTo>
                  <a:close/>
                </a:path>
                <a:path w="698500" h="138429">
                  <a:moveTo>
                    <a:pt x="375373" y="57099"/>
                  </a:moveTo>
                  <a:lnTo>
                    <a:pt x="374853" y="57302"/>
                  </a:lnTo>
                  <a:lnTo>
                    <a:pt x="374777" y="58851"/>
                  </a:lnTo>
                  <a:lnTo>
                    <a:pt x="375373" y="57099"/>
                  </a:lnTo>
                  <a:close/>
                </a:path>
                <a:path w="698500" h="138429">
                  <a:moveTo>
                    <a:pt x="376453" y="53721"/>
                  </a:moveTo>
                  <a:lnTo>
                    <a:pt x="375653" y="54533"/>
                  </a:lnTo>
                  <a:lnTo>
                    <a:pt x="376224" y="54063"/>
                  </a:lnTo>
                  <a:lnTo>
                    <a:pt x="376453" y="53721"/>
                  </a:lnTo>
                  <a:close/>
                </a:path>
                <a:path w="698500" h="138429">
                  <a:moveTo>
                    <a:pt x="380606" y="59766"/>
                  </a:moveTo>
                  <a:lnTo>
                    <a:pt x="380301" y="59817"/>
                  </a:lnTo>
                  <a:lnTo>
                    <a:pt x="380441" y="60109"/>
                  </a:lnTo>
                  <a:lnTo>
                    <a:pt x="380606" y="59766"/>
                  </a:lnTo>
                  <a:close/>
                </a:path>
                <a:path w="698500" h="138429">
                  <a:moveTo>
                    <a:pt x="381723" y="57810"/>
                  </a:moveTo>
                  <a:lnTo>
                    <a:pt x="381279" y="58115"/>
                  </a:lnTo>
                  <a:lnTo>
                    <a:pt x="381495" y="58801"/>
                  </a:lnTo>
                  <a:lnTo>
                    <a:pt x="381723" y="57810"/>
                  </a:lnTo>
                  <a:close/>
                </a:path>
                <a:path w="698500" h="138429">
                  <a:moveTo>
                    <a:pt x="386638" y="63512"/>
                  </a:moveTo>
                  <a:lnTo>
                    <a:pt x="386422" y="62357"/>
                  </a:lnTo>
                  <a:lnTo>
                    <a:pt x="386168" y="63449"/>
                  </a:lnTo>
                  <a:lnTo>
                    <a:pt x="386473" y="63233"/>
                  </a:lnTo>
                  <a:lnTo>
                    <a:pt x="386638" y="63512"/>
                  </a:lnTo>
                  <a:close/>
                </a:path>
                <a:path w="698500" h="138429">
                  <a:moveTo>
                    <a:pt x="386727" y="63715"/>
                  </a:moveTo>
                  <a:lnTo>
                    <a:pt x="386702" y="63588"/>
                  </a:lnTo>
                  <a:lnTo>
                    <a:pt x="386715" y="63957"/>
                  </a:lnTo>
                  <a:lnTo>
                    <a:pt x="386727" y="63715"/>
                  </a:lnTo>
                  <a:close/>
                </a:path>
                <a:path w="698500" h="138429">
                  <a:moveTo>
                    <a:pt x="390486" y="67564"/>
                  </a:moveTo>
                  <a:lnTo>
                    <a:pt x="390258" y="67894"/>
                  </a:lnTo>
                  <a:lnTo>
                    <a:pt x="390194" y="68199"/>
                  </a:lnTo>
                  <a:lnTo>
                    <a:pt x="390486" y="67564"/>
                  </a:lnTo>
                  <a:close/>
                </a:path>
                <a:path w="698500" h="138429">
                  <a:moveTo>
                    <a:pt x="390855" y="65735"/>
                  </a:moveTo>
                  <a:lnTo>
                    <a:pt x="390804" y="64465"/>
                  </a:lnTo>
                  <a:lnTo>
                    <a:pt x="390728" y="64719"/>
                  </a:lnTo>
                  <a:lnTo>
                    <a:pt x="390410" y="66903"/>
                  </a:lnTo>
                  <a:lnTo>
                    <a:pt x="390855" y="65735"/>
                  </a:lnTo>
                  <a:close/>
                </a:path>
                <a:path w="698500" h="138429">
                  <a:moveTo>
                    <a:pt x="391972" y="73736"/>
                  </a:moveTo>
                  <a:lnTo>
                    <a:pt x="391706" y="74625"/>
                  </a:lnTo>
                  <a:lnTo>
                    <a:pt x="391972" y="73736"/>
                  </a:lnTo>
                  <a:close/>
                </a:path>
                <a:path w="698500" h="138429">
                  <a:moveTo>
                    <a:pt x="392366" y="75577"/>
                  </a:moveTo>
                  <a:lnTo>
                    <a:pt x="392328" y="75844"/>
                  </a:lnTo>
                  <a:lnTo>
                    <a:pt x="392290" y="76111"/>
                  </a:lnTo>
                  <a:lnTo>
                    <a:pt x="392303" y="76339"/>
                  </a:lnTo>
                  <a:lnTo>
                    <a:pt x="392328" y="76149"/>
                  </a:lnTo>
                  <a:lnTo>
                    <a:pt x="392341" y="75882"/>
                  </a:lnTo>
                  <a:lnTo>
                    <a:pt x="392366" y="75577"/>
                  </a:lnTo>
                  <a:close/>
                </a:path>
                <a:path w="698500" h="138429">
                  <a:moveTo>
                    <a:pt x="395020" y="73990"/>
                  </a:moveTo>
                  <a:lnTo>
                    <a:pt x="394830" y="72466"/>
                  </a:lnTo>
                  <a:lnTo>
                    <a:pt x="394309" y="74625"/>
                  </a:lnTo>
                  <a:lnTo>
                    <a:pt x="394868" y="74625"/>
                  </a:lnTo>
                  <a:lnTo>
                    <a:pt x="394982" y="74244"/>
                  </a:lnTo>
                  <a:lnTo>
                    <a:pt x="395020" y="73990"/>
                  </a:lnTo>
                  <a:close/>
                </a:path>
                <a:path w="698500" h="138429">
                  <a:moveTo>
                    <a:pt x="395033" y="61010"/>
                  </a:moveTo>
                  <a:lnTo>
                    <a:pt x="394487" y="62344"/>
                  </a:lnTo>
                  <a:lnTo>
                    <a:pt x="394614" y="62369"/>
                  </a:lnTo>
                  <a:lnTo>
                    <a:pt x="394728" y="61988"/>
                  </a:lnTo>
                  <a:lnTo>
                    <a:pt x="394881" y="61531"/>
                  </a:lnTo>
                  <a:lnTo>
                    <a:pt x="395033" y="61010"/>
                  </a:lnTo>
                  <a:close/>
                </a:path>
                <a:path w="698500" h="138429">
                  <a:moveTo>
                    <a:pt x="398132" y="77724"/>
                  </a:moveTo>
                  <a:lnTo>
                    <a:pt x="397814" y="78955"/>
                  </a:lnTo>
                  <a:lnTo>
                    <a:pt x="397954" y="78460"/>
                  </a:lnTo>
                  <a:lnTo>
                    <a:pt x="398043" y="78092"/>
                  </a:lnTo>
                  <a:lnTo>
                    <a:pt x="398132" y="77749"/>
                  </a:lnTo>
                  <a:close/>
                </a:path>
                <a:path w="698500" h="138429">
                  <a:moveTo>
                    <a:pt x="400075" y="79451"/>
                  </a:moveTo>
                  <a:lnTo>
                    <a:pt x="399872" y="79705"/>
                  </a:lnTo>
                  <a:lnTo>
                    <a:pt x="399821" y="80403"/>
                  </a:lnTo>
                  <a:lnTo>
                    <a:pt x="400075" y="79451"/>
                  </a:lnTo>
                  <a:close/>
                </a:path>
                <a:path w="698500" h="138429">
                  <a:moveTo>
                    <a:pt x="400138" y="81229"/>
                  </a:moveTo>
                  <a:lnTo>
                    <a:pt x="399821" y="80403"/>
                  </a:lnTo>
                  <a:lnTo>
                    <a:pt x="399415" y="81864"/>
                  </a:lnTo>
                  <a:lnTo>
                    <a:pt x="400138" y="81229"/>
                  </a:lnTo>
                  <a:close/>
                </a:path>
                <a:path w="698500" h="138429">
                  <a:moveTo>
                    <a:pt x="400164" y="63055"/>
                  </a:moveTo>
                  <a:lnTo>
                    <a:pt x="400062" y="62890"/>
                  </a:lnTo>
                  <a:lnTo>
                    <a:pt x="399376" y="65760"/>
                  </a:lnTo>
                  <a:lnTo>
                    <a:pt x="399059" y="67005"/>
                  </a:lnTo>
                  <a:lnTo>
                    <a:pt x="399389" y="65849"/>
                  </a:lnTo>
                  <a:lnTo>
                    <a:pt x="399605" y="65290"/>
                  </a:lnTo>
                  <a:lnTo>
                    <a:pt x="399770" y="65100"/>
                  </a:lnTo>
                  <a:lnTo>
                    <a:pt x="400164" y="63055"/>
                  </a:lnTo>
                  <a:close/>
                </a:path>
                <a:path w="698500" h="138429">
                  <a:moveTo>
                    <a:pt x="401281" y="64274"/>
                  </a:moveTo>
                  <a:lnTo>
                    <a:pt x="401040" y="63080"/>
                  </a:lnTo>
                  <a:lnTo>
                    <a:pt x="401205" y="62445"/>
                  </a:lnTo>
                  <a:lnTo>
                    <a:pt x="400685" y="63398"/>
                  </a:lnTo>
                  <a:lnTo>
                    <a:pt x="400558" y="63627"/>
                  </a:lnTo>
                  <a:lnTo>
                    <a:pt x="400685" y="64681"/>
                  </a:lnTo>
                  <a:lnTo>
                    <a:pt x="401281" y="64274"/>
                  </a:lnTo>
                  <a:close/>
                </a:path>
                <a:path w="698500" h="138429">
                  <a:moveTo>
                    <a:pt x="402082" y="67767"/>
                  </a:moveTo>
                  <a:lnTo>
                    <a:pt x="401675" y="69037"/>
                  </a:lnTo>
                  <a:lnTo>
                    <a:pt x="401472" y="70002"/>
                  </a:lnTo>
                  <a:lnTo>
                    <a:pt x="401650" y="69926"/>
                  </a:lnTo>
                  <a:lnTo>
                    <a:pt x="402082" y="67767"/>
                  </a:lnTo>
                  <a:close/>
                </a:path>
                <a:path w="698500" h="138429">
                  <a:moveTo>
                    <a:pt x="402247" y="69672"/>
                  </a:moveTo>
                  <a:lnTo>
                    <a:pt x="401650" y="69926"/>
                  </a:lnTo>
                  <a:lnTo>
                    <a:pt x="401459" y="70853"/>
                  </a:lnTo>
                  <a:lnTo>
                    <a:pt x="402247" y="69672"/>
                  </a:lnTo>
                  <a:close/>
                </a:path>
                <a:path w="698500" h="138429">
                  <a:moveTo>
                    <a:pt x="403758" y="67386"/>
                  </a:moveTo>
                  <a:lnTo>
                    <a:pt x="403034" y="66890"/>
                  </a:lnTo>
                  <a:lnTo>
                    <a:pt x="403707" y="67932"/>
                  </a:lnTo>
                  <a:lnTo>
                    <a:pt x="403758" y="67386"/>
                  </a:lnTo>
                  <a:close/>
                </a:path>
                <a:path w="698500" h="138429">
                  <a:moveTo>
                    <a:pt x="403999" y="68402"/>
                  </a:moveTo>
                  <a:lnTo>
                    <a:pt x="403085" y="70421"/>
                  </a:lnTo>
                  <a:lnTo>
                    <a:pt x="403771" y="69799"/>
                  </a:lnTo>
                  <a:lnTo>
                    <a:pt x="403872" y="68910"/>
                  </a:lnTo>
                  <a:lnTo>
                    <a:pt x="403999" y="68402"/>
                  </a:lnTo>
                  <a:close/>
                </a:path>
                <a:path w="698500" h="138429">
                  <a:moveTo>
                    <a:pt x="404075" y="67602"/>
                  </a:moveTo>
                  <a:lnTo>
                    <a:pt x="404063" y="65201"/>
                  </a:lnTo>
                  <a:lnTo>
                    <a:pt x="403758" y="67386"/>
                  </a:lnTo>
                  <a:lnTo>
                    <a:pt x="404075" y="67602"/>
                  </a:lnTo>
                  <a:close/>
                </a:path>
                <a:path w="698500" h="138429">
                  <a:moveTo>
                    <a:pt x="404406" y="65062"/>
                  </a:moveTo>
                  <a:lnTo>
                    <a:pt x="404050" y="61506"/>
                  </a:lnTo>
                  <a:lnTo>
                    <a:pt x="404063" y="65201"/>
                  </a:lnTo>
                  <a:lnTo>
                    <a:pt x="404406" y="65062"/>
                  </a:lnTo>
                  <a:close/>
                </a:path>
                <a:path w="698500" h="138429">
                  <a:moveTo>
                    <a:pt x="404926" y="82677"/>
                  </a:moveTo>
                  <a:lnTo>
                    <a:pt x="404774" y="82867"/>
                  </a:lnTo>
                  <a:lnTo>
                    <a:pt x="404749" y="83223"/>
                  </a:lnTo>
                  <a:lnTo>
                    <a:pt x="404926" y="82677"/>
                  </a:lnTo>
                  <a:close/>
                </a:path>
                <a:path w="698500" h="138429">
                  <a:moveTo>
                    <a:pt x="405079" y="79057"/>
                  </a:moveTo>
                  <a:lnTo>
                    <a:pt x="404444" y="80746"/>
                  </a:lnTo>
                  <a:lnTo>
                    <a:pt x="404558" y="83121"/>
                  </a:lnTo>
                  <a:lnTo>
                    <a:pt x="404774" y="82867"/>
                  </a:lnTo>
                  <a:lnTo>
                    <a:pt x="405079" y="79057"/>
                  </a:lnTo>
                  <a:close/>
                </a:path>
                <a:path w="698500" h="138429">
                  <a:moveTo>
                    <a:pt x="405257" y="81711"/>
                  </a:moveTo>
                  <a:lnTo>
                    <a:pt x="404926" y="82677"/>
                  </a:lnTo>
                  <a:lnTo>
                    <a:pt x="405053" y="82537"/>
                  </a:lnTo>
                  <a:lnTo>
                    <a:pt x="405257" y="81711"/>
                  </a:lnTo>
                  <a:close/>
                </a:path>
                <a:path w="698500" h="138429">
                  <a:moveTo>
                    <a:pt x="406349" y="81584"/>
                  </a:moveTo>
                  <a:lnTo>
                    <a:pt x="406184" y="81610"/>
                  </a:lnTo>
                  <a:lnTo>
                    <a:pt x="406349" y="81584"/>
                  </a:lnTo>
                  <a:close/>
                </a:path>
                <a:path w="698500" h="138429">
                  <a:moveTo>
                    <a:pt x="406768" y="80378"/>
                  </a:moveTo>
                  <a:lnTo>
                    <a:pt x="406577" y="81089"/>
                  </a:lnTo>
                  <a:lnTo>
                    <a:pt x="406463" y="81457"/>
                  </a:lnTo>
                  <a:lnTo>
                    <a:pt x="406349" y="81584"/>
                  </a:lnTo>
                  <a:lnTo>
                    <a:pt x="406476" y="81521"/>
                  </a:lnTo>
                  <a:lnTo>
                    <a:pt x="406641" y="81038"/>
                  </a:lnTo>
                  <a:lnTo>
                    <a:pt x="406742" y="80645"/>
                  </a:lnTo>
                  <a:lnTo>
                    <a:pt x="406768" y="80378"/>
                  </a:lnTo>
                  <a:close/>
                </a:path>
                <a:path w="698500" h="138429">
                  <a:moveTo>
                    <a:pt x="406844" y="81165"/>
                  </a:moveTo>
                  <a:lnTo>
                    <a:pt x="406730" y="81292"/>
                  </a:lnTo>
                  <a:lnTo>
                    <a:pt x="406539" y="81470"/>
                  </a:lnTo>
                  <a:lnTo>
                    <a:pt x="406400" y="82003"/>
                  </a:lnTo>
                  <a:lnTo>
                    <a:pt x="406539" y="81851"/>
                  </a:lnTo>
                  <a:lnTo>
                    <a:pt x="406679" y="81559"/>
                  </a:lnTo>
                  <a:lnTo>
                    <a:pt x="406844" y="81165"/>
                  </a:lnTo>
                  <a:close/>
                </a:path>
                <a:path w="698500" h="138429">
                  <a:moveTo>
                    <a:pt x="408063" y="69735"/>
                  </a:moveTo>
                  <a:lnTo>
                    <a:pt x="407924" y="69951"/>
                  </a:lnTo>
                  <a:lnTo>
                    <a:pt x="408063" y="69735"/>
                  </a:lnTo>
                  <a:close/>
                </a:path>
                <a:path w="698500" h="138429">
                  <a:moveTo>
                    <a:pt x="408152" y="77292"/>
                  </a:moveTo>
                  <a:lnTo>
                    <a:pt x="407974" y="75768"/>
                  </a:lnTo>
                  <a:lnTo>
                    <a:pt x="407847" y="77038"/>
                  </a:lnTo>
                  <a:lnTo>
                    <a:pt x="408152" y="77292"/>
                  </a:lnTo>
                  <a:close/>
                </a:path>
                <a:path w="698500" h="138429">
                  <a:moveTo>
                    <a:pt x="408813" y="72593"/>
                  </a:moveTo>
                  <a:lnTo>
                    <a:pt x="407289" y="76022"/>
                  </a:lnTo>
                  <a:lnTo>
                    <a:pt x="407390" y="74879"/>
                  </a:lnTo>
                  <a:lnTo>
                    <a:pt x="407670" y="73355"/>
                  </a:lnTo>
                  <a:lnTo>
                    <a:pt x="407822" y="72466"/>
                  </a:lnTo>
                  <a:lnTo>
                    <a:pt x="408190" y="72085"/>
                  </a:lnTo>
                  <a:lnTo>
                    <a:pt x="408292" y="69672"/>
                  </a:lnTo>
                  <a:lnTo>
                    <a:pt x="407530" y="73355"/>
                  </a:lnTo>
                  <a:lnTo>
                    <a:pt x="407568" y="72593"/>
                  </a:lnTo>
                  <a:lnTo>
                    <a:pt x="407593" y="71831"/>
                  </a:lnTo>
                  <a:lnTo>
                    <a:pt x="407619" y="71323"/>
                  </a:lnTo>
                  <a:lnTo>
                    <a:pt x="407746" y="70307"/>
                  </a:lnTo>
                  <a:lnTo>
                    <a:pt x="407822" y="70180"/>
                  </a:lnTo>
                  <a:lnTo>
                    <a:pt x="407047" y="71323"/>
                  </a:lnTo>
                  <a:lnTo>
                    <a:pt x="407263" y="70688"/>
                  </a:lnTo>
                  <a:lnTo>
                    <a:pt x="407390" y="70180"/>
                  </a:lnTo>
                  <a:lnTo>
                    <a:pt x="407644" y="68402"/>
                  </a:lnTo>
                  <a:lnTo>
                    <a:pt x="407809" y="69037"/>
                  </a:lnTo>
                  <a:lnTo>
                    <a:pt x="407720" y="68275"/>
                  </a:lnTo>
                  <a:lnTo>
                    <a:pt x="407504" y="66370"/>
                  </a:lnTo>
                  <a:lnTo>
                    <a:pt x="405676" y="71831"/>
                  </a:lnTo>
                  <a:lnTo>
                    <a:pt x="406057" y="68783"/>
                  </a:lnTo>
                  <a:lnTo>
                    <a:pt x="406158" y="68402"/>
                  </a:lnTo>
                  <a:lnTo>
                    <a:pt x="406222" y="68275"/>
                  </a:lnTo>
                  <a:lnTo>
                    <a:pt x="404850" y="69291"/>
                  </a:lnTo>
                  <a:lnTo>
                    <a:pt x="404774" y="69672"/>
                  </a:lnTo>
                  <a:lnTo>
                    <a:pt x="405206" y="70942"/>
                  </a:lnTo>
                  <a:lnTo>
                    <a:pt x="405320" y="71577"/>
                  </a:lnTo>
                  <a:lnTo>
                    <a:pt x="403656" y="74879"/>
                  </a:lnTo>
                  <a:lnTo>
                    <a:pt x="403682" y="74752"/>
                  </a:lnTo>
                  <a:lnTo>
                    <a:pt x="403974" y="72720"/>
                  </a:lnTo>
                  <a:lnTo>
                    <a:pt x="404114" y="71704"/>
                  </a:lnTo>
                  <a:lnTo>
                    <a:pt x="404355" y="70053"/>
                  </a:lnTo>
                  <a:lnTo>
                    <a:pt x="404799" y="67005"/>
                  </a:lnTo>
                  <a:lnTo>
                    <a:pt x="403974" y="70053"/>
                  </a:lnTo>
                  <a:lnTo>
                    <a:pt x="403771" y="69799"/>
                  </a:lnTo>
                  <a:lnTo>
                    <a:pt x="403059" y="71704"/>
                  </a:lnTo>
                  <a:lnTo>
                    <a:pt x="403059" y="70434"/>
                  </a:lnTo>
                  <a:lnTo>
                    <a:pt x="403098" y="68783"/>
                  </a:lnTo>
                  <a:lnTo>
                    <a:pt x="401091" y="72720"/>
                  </a:lnTo>
                  <a:lnTo>
                    <a:pt x="401193" y="72212"/>
                  </a:lnTo>
                  <a:lnTo>
                    <a:pt x="401243" y="71958"/>
                  </a:lnTo>
                  <a:lnTo>
                    <a:pt x="401396" y="71196"/>
                  </a:lnTo>
                  <a:lnTo>
                    <a:pt x="401459" y="70853"/>
                  </a:lnTo>
                  <a:lnTo>
                    <a:pt x="401243" y="71196"/>
                  </a:lnTo>
                  <a:lnTo>
                    <a:pt x="401358" y="70561"/>
                  </a:lnTo>
                  <a:lnTo>
                    <a:pt x="401345" y="70053"/>
                  </a:lnTo>
                  <a:lnTo>
                    <a:pt x="401472" y="70002"/>
                  </a:lnTo>
                  <a:lnTo>
                    <a:pt x="401624" y="69189"/>
                  </a:lnTo>
                  <a:lnTo>
                    <a:pt x="402259" y="65862"/>
                  </a:lnTo>
                  <a:lnTo>
                    <a:pt x="400291" y="71958"/>
                  </a:lnTo>
                  <a:lnTo>
                    <a:pt x="400291" y="70688"/>
                  </a:lnTo>
                  <a:lnTo>
                    <a:pt x="400291" y="70180"/>
                  </a:lnTo>
                  <a:lnTo>
                    <a:pt x="400392" y="69037"/>
                  </a:lnTo>
                  <a:lnTo>
                    <a:pt x="401066" y="66624"/>
                  </a:lnTo>
                  <a:lnTo>
                    <a:pt x="401269" y="68275"/>
                  </a:lnTo>
                  <a:lnTo>
                    <a:pt x="401269" y="66624"/>
                  </a:lnTo>
                  <a:lnTo>
                    <a:pt x="401269" y="65608"/>
                  </a:lnTo>
                  <a:lnTo>
                    <a:pt x="399884" y="70180"/>
                  </a:lnTo>
                  <a:lnTo>
                    <a:pt x="399935" y="69672"/>
                  </a:lnTo>
                  <a:lnTo>
                    <a:pt x="400011" y="68910"/>
                  </a:lnTo>
                  <a:lnTo>
                    <a:pt x="400431" y="64338"/>
                  </a:lnTo>
                  <a:lnTo>
                    <a:pt x="399859" y="65100"/>
                  </a:lnTo>
                  <a:lnTo>
                    <a:pt x="399732" y="65354"/>
                  </a:lnTo>
                  <a:lnTo>
                    <a:pt x="398919" y="68910"/>
                  </a:lnTo>
                  <a:lnTo>
                    <a:pt x="398856" y="68656"/>
                  </a:lnTo>
                  <a:lnTo>
                    <a:pt x="398627" y="67513"/>
                  </a:lnTo>
                  <a:lnTo>
                    <a:pt x="398411" y="66497"/>
                  </a:lnTo>
                  <a:lnTo>
                    <a:pt x="397370" y="67513"/>
                  </a:lnTo>
                  <a:lnTo>
                    <a:pt x="397573" y="66751"/>
                  </a:lnTo>
                  <a:lnTo>
                    <a:pt x="397675" y="66370"/>
                  </a:lnTo>
                  <a:lnTo>
                    <a:pt x="396354" y="65227"/>
                  </a:lnTo>
                  <a:lnTo>
                    <a:pt x="396024" y="64084"/>
                  </a:lnTo>
                  <a:lnTo>
                    <a:pt x="396087" y="63068"/>
                  </a:lnTo>
                  <a:lnTo>
                    <a:pt x="395109" y="66751"/>
                  </a:lnTo>
                  <a:lnTo>
                    <a:pt x="395033" y="66624"/>
                  </a:lnTo>
                  <a:lnTo>
                    <a:pt x="394525" y="65862"/>
                  </a:lnTo>
                  <a:lnTo>
                    <a:pt x="393814" y="66624"/>
                  </a:lnTo>
                  <a:lnTo>
                    <a:pt x="394246" y="64719"/>
                  </a:lnTo>
                  <a:lnTo>
                    <a:pt x="394271" y="64592"/>
                  </a:lnTo>
                  <a:lnTo>
                    <a:pt x="394614" y="63449"/>
                  </a:lnTo>
                  <a:lnTo>
                    <a:pt x="395135" y="62560"/>
                  </a:lnTo>
                  <a:lnTo>
                    <a:pt x="394614" y="62433"/>
                  </a:lnTo>
                  <a:lnTo>
                    <a:pt x="394169" y="63703"/>
                  </a:lnTo>
                  <a:lnTo>
                    <a:pt x="393941" y="64211"/>
                  </a:lnTo>
                  <a:lnTo>
                    <a:pt x="393509" y="64592"/>
                  </a:lnTo>
                  <a:lnTo>
                    <a:pt x="394258" y="61798"/>
                  </a:lnTo>
                  <a:lnTo>
                    <a:pt x="393547" y="61798"/>
                  </a:lnTo>
                  <a:lnTo>
                    <a:pt x="392163" y="64719"/>
                  </a:lnTo>
                  <a:lnTo>
                    <a:pt x="391693" y="62687"/>
                  </a:lnTo>
                  <a:lnTo>
                    <a:pt x="391160" y="64973"/>
                  </a:lnTo>
                  <a:lnTo>
                    <a:pt x="391058" y="65608"/>
                  </a:lnTo>
                  <a:lnTo>
                    <a:pt x="390817" y="69926"/>
                  </a:lnTo>
                  <a:lnTo>
                    <a:pt x="390690" y="70307"/>
                  </a:lnTo>
                  <a:lnTo>
                    <a:pt x="389496" y="71704"/>
                  </a:lnTo>
                  <a:lnTo>
                    <a:pt x="390105" y="68656"/>
                  </a:lnTo>
                  <a:lnTo>
                    <a:pt x="390105" y="68402"/>
                  </a:lnTo>
                  <a:lnTo>
                    <a:pt x="390194" y="68199"/>
                  </a:lnTo>
                  <a:lnTo>
                    <a:pt x="390105" y="68376"/>
                  </a:lnTo>
                  <a:lnTo>
                    <a:pt x="390131" y="67259"/>
                  </a:lnTo>
                  <a:lnTo>
                    <a:pt x="390245" y="66217"/>
                  </a:lnTo>
                  <a:lnTo>
                    <a:pt x="390347" y="65735"/>
                  </a:lnTo>
                  <a:lnTo>
                    <a:pt x="390486" y="65100"/>
                  </a:lnTo>
                  <a:lnTo>
                    <a:pt x="390118" y="65735"/>
                  </a:lnTo>
                  <a:lnTo>
                    <a:pt x="390512" y="64084"/>
                  </a:lnTo>
                  <a:lnTo>
                    <a:pt x="390626" y="63957"/>
                  </a:lnTo>
                  <a:lnTo>
                    <a:pt x="390601" y="64973"/>
                  </a:lnTo>
                  <a:lnTo>
                    <a:pt x="390702" y="64719"/>
                  </a:lnTo>
                  <a:lnTo>
                    <a:pt x="390791" y="64338"/>
                  </a:lnTo>
                  <a:lnTo>
                    <a:pt x="390804" y="64465"/>
                  </a:lnTo>
                  <a:lnTo>
                    <a:pt x="390867" y="64338"/>
                  </a:lnTo>
                  <a:lnTo>
                    <a:pt x="390766" y="63957"/>
                  </a:lnTo>
                  <a:lnTo>
                    <a:pt x="390690" y="63830"/>
                  </a:lnTo>
                  <a:lnTo>
                    <a:pt x="390563" y="63322"/>
                  </a:lnTo>
                  <a:lnTo>
                    <a:pt x="390626" y="60909"/>
                  </a:lnTo>
                  <a:lnTo>
                    <a:pt x="390055" y="63703"/>
                  </a:lnTo>
                  <a:lnTo>
                    <a:pt x="389724" y="63830"/>
                  </a:lnTo>
                  <a:lnTo>
                    <a:pt x="389013" y="63830"/>
                  </a:lnTo>
                  <a:lnTo>
                    <a:pt x="389331" y="63068"/>
                  </a:lnTo>
                  <a:lnTo>
                    <a:pt x="389966" y="61544"/>
                  </a:lnTo>
                  <a:lnTo>
                    <a:pt x="389851" y="60274"/>
                  </a:lnTo>
                  <a:lnTo>
                    <a:pt x="389382" y="61544"/>
                  </a:lnTo>
                  <a:lnTo>
                    <a:pt x="389255" y="60020"/>
                  </a:lnTo>
                  <a:lnTo>
                    <a:pt x="388607" y="63068"/>
                  </a:lnTo>
                  <a:lnTo>
                    <a:pt x="388391" y="63068"/>
                  </a:lnTo>
                  <a:lnTo>
                    <a:pt x="388569" y="62052"/>
                  </a:lnTo>
                  <a:lnTo>
                    <a:pt x="388772" y="60782"/>
                  </a:lnTo>
                  <a:lnTo>
                    <a:pt x="388124" y="62052"/>
                  </a:lnTo>
                  <a:lnTo>
                    <a:pt x="387032" y="60782"/>
                  </a:lnTo>
                  <a:lnTo>
                    <a:pt x="386740" y="64020"/>
                  </a:lnTo>
                  <a:lnTo>
                    <a:pt x="386715" y="64147"/>
                  </a:lnTo>
                  <a:lnTo>
                    <a:pt x="386702" y="64376"/>
                  </a:lnTo>
                  <a:lnTo>
                    <a:pt x="384898" y="67259"/>
                  </a:lnTo>
                  <a:lnTo>
                    <a:pt x="384873" y="66751"/>
                  </a:lnTo>
                  <a:lnTo>
                    <a:pt x="384822" y="65735"/>
                  </a:lnTo>
                  <a:lnTo>
                    <a:pt x="384810" y="65227"/>
                  </a:lnTo>
                  <a:lnTo>
                    <a:pt x="384784" y="64719"/>
                  </a:lnTo>
                  <a:lnTo>
                    <a:pt x="384721" y="63322"/>
                  </a:lnTo>
                  <a:lnTo>
                    <a:pt x="384670" y="62179"/>
                  </a:lnTo>
                  <a:lnTo>
                    <a:pt x="383235" y="63322"/>
                  </a:lnTo>
                  <a:lnTo>
                    <a:pt x="383476" y="62306"/>
                  </a:lnTo>
                  <a:lnTo>
                    <a:pt x="382524" y="63322"/>
                  </a:lnTo>
                  <a:lnTo>
                    <a:pt x="381800" y="62560"/>
                  </a:lnTo>
                  <a:lnTo>
                    <a:pt x="380847" y="64719"/>
                  </a:lnTo>
                  <a:lnTo>
                    <a:pt x="380682" y="64617"/>
                  </a:lnTo>
                  <a:lnTo>
                    <a:pt x="380669" y="64211"/>
                  </a:lnTo>
                  <a:lnTo>
                    <a:pt x="380720" y="63322"/>
                  </a:lnTo>
                  <a:lnTo>
                    <a:pt x="380834" y="62433"/>
                  </a:lnTo>
                  <a:lnTo>
                    <a:pt x="381088" y="61544"/>
                  </a:lnTo>
                  <a:lnTo>
                    <a:pt x="380428" y="62179"/>
                  </a:lnTo>
                  <a:lnTo>
                    <a:pt x="380111" y="63322"/>
                  </a:lnTo>
                  <a:lnTo>
                    <a:pt x="380047" y="63068"/>
                  </a:lnTo>
                  <a:lnTo>
                    <a:pt x="380022" y="62941"/>
                  </a:lnTo>
                  <a:lnTo>
                    <a:pt x="379907" y="62433"/>
                  </a:lnTo>
                  <a:lnTo>
                    <a:pt x="379793" y="61925"/>
                  </a:lnTo>
                  <a:lnTo>
                    <a:pt x="379907" y="61163"/>
                  </a:lnTo>
                  <a:lnTo>
                    <a:pt x="380352" y="60274"/>
                  </a:lnTo>
                  <a:lnTo>
                    <a:pt x="380238" y="60109"/>
                  </a:lnTo>
                  <a:lnTo>
                    <a:pt x="380390" y="60198"/>
                  </a:lnTo>
                  <a:lnTo>
                    <a:pt x="380301" y="59817"/>
                  </a:lnTo>
                  <a:lnTo>
                    <a:pt x="380161" y="59512"/>
                  </a:lnTo>
                  <a:lnTo>
                    <a:pt x="380212" y="57607"/>
                  </a:lnTo>
                  <a:lnTo>
                    <a:pt x="378904" y="60274"/>
                  </a:lnTo>
                  <a:lnTo>
                    <a:pt x="379018" y="59893"/>
                  </a:lnTo>
                  <a:lnTo>
                    <a:pt x="379615" y="57962"/>
                  </a:lnTo>
                  <a:lnTo>
                    <a:pt x="379514" y="57480"/>
                  </a:lnTo>
                  <a:lnTo>
                    <a:pt x="379069" y="56845"/>
                  </a:lnTo>
                  <a:lnTo>
                    <a:pt x="378777" y="57302"/>
                  </a:lnTo>
                  <a:lnTo>
                    <a:pt x="378688" y="59512"/>
                  </a:lnTo>
                  <a:lnTo>
                    <a:pt x="378231" y="59893"/>
                  </a:lnTo>
                  <a:lnTo>
                    <a:pt x="377786" y="59385"/>
                  </a:lnTo>
                  <a:lnTo>
                    <a:pt x="377913" y="58369"/>
                  </a:lnTo>
                  <a:lnTo>
                    <a:pt x="378561" y="55905"/>
                  </a:lnTo>
                  <a:lnTo>
                    <a:pt x="378040" y="51511"/>
                  </a:lnTo>
                  <a:lnTo>
                    <a:pt x="374586" y="62433"/>
                  </a:lnTo>
                  <a:lnTo>
                    <a:pt x="374726" y="59766"/>
                  </a:lnTo>
                  <a:lnTo>
                    <a:pt x="374777" y="58851"/>
                  </a:lnTo>
                  <a:lnTo>
                    <a:pt x="374459" y="59766"/>
                  </a:lnTo>
                  <a:lnTo>
                    <a:pt x="373926" y="59258"/>
                  </a:lnTo>
                  <a:lnTo>
                    <a:pt x="373951" y="59004"/>
                  </a:lnTo>
                  <a:lnTo>
                    <a:pt x="374269" y="54178"/>
                  </a:lnTo>
                  <a:lnTo>
                    <a:pt x="374053" y="54178"/>
                  </a:lnTo>
                  <a:lnTo>
                    <a:pt x="373570" y="52019"/>
                  </a:lnTo>
                  <a:lnTo>
                    <a:pt x="372516" y="57492"/>
                  </a:lnTo>
                  <a:lnTo>
                    <a:pt x="372516" y="69926"/>
                  </a:lnTo>
                  <a:lnTo>
                    <a:pt x="372414" y="70307"/>
                  </a:lnTo>
                  <a:lnTo>
                    <a:pt x="372465" y="70053"/>
                  </a:lnTo>
                  <a:lnTo>
                    <a:pt x="372516" y="69926"/>
                  </a:lnTo>
                  <a:lnTo>
                    <a:pt x="372516" y="57492"/>
                  </a:lnTo>
                  <a:lnTo>
                    <a:pt x="372224" y="59004"/>
                  </a:lnTo>
                  <a:lnTo>
                    <a:pt x="371563" y="57480"/>
                  </a:lnTo>
                  <a:lnTo>
                    <a:pt x="371449" y="58623"/>
                  </a:lnTo>
                  <a:lnTo>
                    <a:pt x="370890" y="62052"/>
                  </a:lnTo>
                  <a:lnTo>
                    <a:pt x="369963" y="62941"/>
                  </a:lnTo>
                  <a:lnTo>
                    <a:pt x="369417" y="62433"/>
                  </a:lnTo>
                  <a:lnTo>
                    <a:pt x="369938" y="59385"/>
                  </a:lnTo>
                  <a:lnTo>
                    <a:pt x="370027" y="58877"/>
                  </a:lnTo>
                  <a:lnTo>
                    <a:pt x="370217" y="57734"/>
                  </a:lnTo>
                  <a:lnTo>
                    <a:pt x="370827" y="56845"/>
                  </a:lnTo>
                  <a:lnTo>
                    <a:pt x="370992" y="56718"/>
                  </a:lnTo>
                  <a:lnTo>
                    <a:pt x="370903" y="57518"/>
                  </a:lnTo>
                  <a:lnTo>
                    <a:pt x="371576" y="56718"/>
                  </a:lnTo>
                  <a:lnTo>
                    <a:pt x="371576" y="56591"/>
                  </a:lnTo>
                  <a:lnTo>
                    <a:pt x="371589" y="55321"/>
                  </a:lnTo>
                  <a:lnTo>
                    <a:pt x="371259" y="56591"/>
                  </a:lnTo>
                  <a:lnTo>
                    <a:pt x="371246" y="56337"/>
                  </a:lnTo>
                  <a:lnTo>
                    <a:pt x="371233" y="55829"/>
                  </a:lnTo>
                  <a:lnTo>
                    <a:pt x="371195" y="55194"/>
                  </a:lnTo>
                  <a:lnTo>
                    <a:pt x="370357" y="55194"/>
                  </a:lnTo>
                  <a:lnTo>
                    <a:pt x="370319" y="55041"/>
                  </a:lnTo>
                  <a:lnTo>
                    <a:pt x="370332" y="55321"/>
                  </a:lnTo>
                  <a:lnTo>
                    <a:pt x="370420" y="55575"/>
                  </a:lnTo>
                  <a:lnTo>
                    <a:pt x="370281" y="55194"/>
                  </a:lnTo>
                  <a:lnTo>
                    <a:pt x="370166" y="54432"/>
                  </a:lnTo>
                  <a:lnTo>
                    <a:pt x="370052" y="53924"/>
                  </a:lnTo>
                  <a:lnTo>
                    <a:pt x="369227" y="55575"/>
                  </a:lnTo>
                  <a:lnTo>
                    <a:pt x="368630" y="54178"/>
                  </a:lnTo>
                  <a:lnTo>
                    <a:pt x="368566" y="55448"/>
                  </a:lnTo>
                  <a:lnTo>
                    <a:pt x="368452" y="56337"/>
                  </a:lnTo>
                  <a:lnTo>
                    <a:pt x="368325" y="56337"/>
                  </a:lnTo>
                  <a:lnTo>
                    <a:pt x="367411" y="54584"/>
                  </a:lnTo>
                  <a:lnTo>
                    <a:pt x="367309" y="58496"/>
                  </a:lnTo>
                  <a:lnTo>
                    <a:pt x="366369" y="58877"/>
                  </a:lnTo>
                  <a:lnTo>
                    <a:pt x="366369" y="58750"/>
                  </a:lnTo>
                  <a:lnTo>
                    <a:pt x="366268" y="57099"/>
                  </a:lnTo>
                  <a:lnTo>
                    <a:pt x="366395" y="56718"/>
                  </a:lnTo>
                  <a:lnTo>
                    <a:pt x="366750" y="55956"/>
                  </a:lnTo>
                  <a:lnTo>
                    <a:pt x="366814" y="55829"/>
                  </a:lnTo>
                  <a:lnTo>
                    <a:pt x="367398" y="54597"/>
                  </a:lnTo>
                  <a:lnTo>
                    <a:pt x="366268" y="55829"/>
                  </a:lnTo>
                  <a:lnTo>
                    <a:pt x="366052" y="54800"/>
                  </a:lnTo>
                  <a:lnTo>
                    <a:pt x="366166" y="54178"/>
                  </a:lnTo>
                  <a:lnTo>
                    <a:pt x="366268" y="53924"/>
                  </a:lnTo>
                  <a:lnTo>
                    <a:pt x="367207" y="51638"/>
                  </a:lnTo>
                  <a:lnTo>
                    <a:pt x="365963" y="53924"/>
                  </a:lnTo>
                  <a:lnTo>
                    <a:pt x="366039" y="51384"/>
                  </a:lnTo>
                  <a:lnTo>
                    <a:pt x="365988" y="49733"/>
                  </a:lnTo>
                  <a:lnTo>
                    <a:pt x="365810" y="49479"/>
                  </a:lnTo>
                  <a:lnTo>
                    <a:pt x="365887" y="49098"/>
                  </a:lnTo>
                  <a:lnTo>
                    <a:pt x="365963" y="48971"/>
                  </a:lnTo>
                  <a:lnTo>
                    <a:pt x="365569" y="48844"/>
                  </a:lnTo>
                  <a:lnTo>
                    <a:pt x="365302" y="51384"/>
                  </a:lnTo>
                  <a:lnTo>
                    <a:pt x="365163" y="50876"/>
                  </a:lnTo>
                  <a:lnTo>
                    <a:pt x="364959" y="50876"/>
                  </a:lnTo>
                  <a:lnTo>
                    <a:pt x="365163" y="49733"/>
                  </a:lnTo>
                  <a:lnTo>
                    <a:pt x="364667" y="51168"/>
                  </a:lnTo>
                  <a:lnTo>
                    <a:pt x="364553" y="53416"/>
                  </a:lnTo>
                  <a:lnTo>
                    <a:pt x="364426" y="54178"/>
                  </a:lnTo>
                  <a:lnTo>
                    <a:pt x="363613" y="55956"/>
                  </a:lnTo>
                  <a:lnTo>
                    <a:pt x="363537" y="54940"/>
                  </a:lnTo>
                  <a:lnTo>
                    <a:pt x="362381" y="57099"/>
                  </a:lnTo>
                  <a:lnTo>
                    <a:pt x="362407" y="56972"/>
                  </a:lnTo>
                  <a:lnTo>
                    <a:pt x="362788" y="54686"/>
                  </a:lnTo>
                  <a:lnTo>
                    <a:pt x="362915" y="53924"/>
                  </a:lnTo>
                  <a:lnTo>
                    <a:pt x="363461" y="54825"/>
                  </a:lnTo>
                  <a:lnTo>
                    <a:pt x="363537" y="54686"/>
                  </a:lnTo>
                  <a:lnTo>
                    <a:pt x="363601" y="55029"/>
                  </a:lnTo>
                  <a:lnTo>
                    <a:pt x="363689" y="55194"/>
                  </a:lnTo>
                  <a:lnTo>
                    <a:pt x="363664" y="54686"/>
                  </a:lnTo>
                  <a:lnTo>
                    <a:pt x="363626" y="53924"/>
                  </a:lnTo>
                  <a:lnTo>
                    <a:pt x="363613" y="53797"/>
                  </a:lnTo>
                  <a:lnTo>
                    <a:pt x="363562" y="52781"/>
                  </a:lnTo>
                  <a:lnTo>
                    <a:pt x="363448" y="50622"/>
                  </a:lnTo>
                  <a:lnTo>
                    <a:pt x="363931" y="50431"/>
                  </a:lnTo>
                  <a:lnTo>
                    <a:pt x="363969" y="49352"/>
                  </a:lnTo>
                  <a:lnTo>
                    <a:pt x="363855" y="47447"/>
                  </a:lnTo>
                  <a:lnTo>
                    <a:pt x="363689" y="46177"/>
                  </a:lnTo>
                  <a:lnTo>
                    <a:pt x="362902" y="52781"/>
                  </a:lnTo>
                  <a:lnTo>
                    <a:pt x="361937" y="52527"/>
                  </a:lnTo>
                  <a:lnTo>
                    <a:pt x="362343" y="51003"/>
                  </a:lnTo>
                  <a:lnTo>
                    <a:pt x="362394" y="49987"/>
                  </a:lnTo>
                  <a:lnTo>
                    <a:pt x="361772" y="52260"/>
                  </a:lnTo>
                  <a:lnTo>
                    <a:pt x="361086" y="53797"/>
                  </a:lnTo>
                  <a:lnTo>
                    <a:pt x="360730" y="52273"/>
                  </a:lnTo>
                  <a:lnTo>
                    <a:pt x="360172" y="54686"/>
                  </a:lnTo>
                  <a:lnTo>
                    <a:pt x="359879" y="54432"/>
                  </a:lnTo>
                  <a:lnTo>
                    <a:pt x="359943" y="54622"/>
                  </a:lnTo>
                  <a:lnTo>
                    <a:pt x="360057" y="55448"/>
                  </a:lnTo>
                  <a:lnTo>
                    <a:pt x="359638" y="56972"/>
                  </a:lnTo>
                  <a:lnTo>
                    <a:pt x="359371" y="56718"/>
                  </a:lnTo>
                  <a:lnTo>
                    <a:pt x="358800" y="57226"/>
                  </a:lnTo>
                  <a:lnTo>
                    <a:pt x="358254" y="58750"/>
                  </a:lnTo>
                  <a:lnTo>
                    <a:pt x="358381" y="57480"/>
                  </a:lnTo>
                  <a:lnTo>
                    <a:pt x="358711" y="54051"/>
                  </a:lnTo>
                  <a:lnTo>
                    <a:pt x="358902" y="52019"/>
                  </a:lnTo>
                  <a:lnTo>
                    <a:pt x="357809" y="54051"/>
                  </a:lnTo>
                  <a:lnTo>
                    <a:pt x="357784" y="53670"/>
                  </a:lnTo>
                  <a:lnTo>
                    <a:pt x="357898" y="52260"/>
                  </a:lnTo>
                  <a:lnTo>
                    <a:pt x="358101" y="51638"/>
                  </a:lnTo>
                  <a:lnTo>
                    <a:pt x="358355" y="50876"/>
                  </a:lnTo>
                  <a:lnTo>
                    <a:pt x="358305" y="49733"/>
                  </a:lnTo>
                  <a:lnTo>
                    <a:pt x="357251" y="51701"/>
                  </a:lnTo>
                  <a:lnTo>
                    <a:pt x="356984" y="52400"/>
                  </a:lnTo>
                  <a:lnTo>
                    <a:pt x="356984" y="54432"/>
                  </a:lnTo>
                  <a:lnTo>
                    <a:pt x="356450" y="55702"/>
                  </a:lnTo>
                  <a:lnTo>
                    <a:pt x="356349" y="56324"/>
                  </a:lnTo>
                  <a:lnTo>
                    <a:pt x="356235" y="57480"/>
                  </a:lnTo>
                  <a:lnTo>
                    <a:pt x="356285" y="56083"/>
                  </a:lnTo>
                  <a:lnTo>
                    <a:pt x="356336" y="55194"/>
                  </a:lnTo>
                  <a:lnTo>
                    <a:pt x="356362" y="54800"/>
                  </a:lnTo>
                  <a:lnTo>
                    <a:pt x="356273" y="54965"/>
                  </a:lnTo>
                  <a:lnTo>
                    <a:pt x="356400" y="53924"/>
                  </a:lnTo>
                  <a:lnTo>
                    <a:pt x="356362" y="54800"/>
                  </a:lnTo>
                  <a:lnTo>
                    <a:pt x="356920" y="53670"/>
                  </a:lnTo>
                  <a:lnTo>
                    <a:pt x="356984" y="54432"/>
                  </a:lnTo>
                  <a:lnTo>
                    <a:pt x="356984" y="52400"/>
                  </a:lnTo>
                  <a:lnTo>
                    <a:pt x="355765" y="55067"/>
                  </a:lnTo>
                  <a:lnTo>
                    <a:pt x="355981" y="55130"/>
                  </a:lnTo>
                  <a:lnTo>
                    <a:pt x="356412" y="53670"/>
                  </a:lnTo>
                  <a:lnTo>
                    <a:pt x="356196" y="54432"/>
                  </a:lnTo>
                  <a:lnTo>
                    <a:pt x="356095" y="55168"/>
                  </a:lnTo>
                  <a:lnTo>
                    <a:pt x="354736" y="59385"/>
                  </a:lnTo>
                  <a:lnTo>
                    <a:pt x="354736" y="59258"/>
                  </a:lnTo>
                  <a:lnTo>
                    <a:pt x="354711" y="58877"/>
                  </a:lnTo>
                  <a:lnTo>
                    <a:pt x="354634" y="57861"/>
                  </a:lnTo>
                  <a:lnTo>
                    <a:pt x="354622" y="57607"/>
                  </a:lnTo>
                  <a:lnTo>
                    <a:pt x="354596" y="57226"/>
                  </a:lnTo>
                  <a:lnTo>
                    <a:pt x="354647" y="56464"/>
                  </a:lnTo>
                  <a:lnTo>
                    <a:pt x="354876" y="55321"/>
                  </a:lnTo>
                  <a:lnTo>
                    <a:pt x="355219" y="53543"/>
                  </a:lnTo>
                  <a:lnTo>
                    <a:pt x="355727" y="51003"/>
                  </a:lnTo>
                  <a:lnTo>
                    <a:pt x="355612" y="49606"/>
                  </a:lnTo>
                  <a:lnTo>
                    <a:pt x="355346" y="47828"/>
                  </a:lnTo>
                  <a:lnTo>
                    <a:pt x="353466" y="53543"/>
                  </a:lnTo>
                  <a:lnTo>
                    <a:pt x="352526" y="51765"/>
                  </a:lnTo>
                  <a:lnTo>
                    <a:pt x="352679" y="53009"/>
                  </a:lnTo>
                  <a:lnTo>
                    <a:pt x="352082" y="55321"/>
                  </a:lnTo>
                  <a:lnTo>
                    <a:pt x="351967" y="54051"/>
                  </a:lnTo>
                  <a:lnTo>
                    <a:pt x="351878" y="53162"/>
                  </a:lnTo>
                  <a:lnTo>
                    <a:pt x="351294" y="54051"/>
                  </a:lnTo>
                  <a:lnTo>
                    <a:pt x="351370" y="53670"/>
                  </a:lnTo>
                  <a:lnTo>
                    <a:pt x="351675" y="52260"/>
                  </a:lnTo>
                  <a:lnTo>
                    <a:pt x="351624" y="51384"/>
                  </a:lnTo>
                  <a:lnTo>
                    <a:pt x="351675" y="49860"/>
                  </a:lnTo>
                  <a:lnTo>
                    <a:pt x="351409" y="51384"/>
                  </a:lnTo>
                  <a:lnTo>
                    <a:pt x="350786" y="49606"/>
                  </a:lnTo>
                  <a:lnTo>
                    <a:pt x="349910" y="53670"/>
                  </a:lnTo>
                  <a:lnTo>
                    <a:pt x="349859" y="50876"/>
                  </a:lnTo>
                  <a:lnTo>
                    <a:pt x="349059" y="49606"/>
                  </a:lnTo>
                  <a:lnTo>
                    <a:pt x="347611" y="56464"/>
                  </a:lnTo>
                  <a:lnTo>
                    <a:pt x="346900" y="55702"/>
                  </a:lnTo>
                  <a:lnTo>
                    <a:pt x="347027" y="54813"/>
                  </a:lnTo>
                  <a:lnTo>
                    <a:pt x="347319" y="53924"/>
                  </a:lnTo>
                  <a:lnTo>
                    <a:pt x="347446" y="53543"/>
                  </a:lnTo>
                  <a:lnTo>
                    <a:pt x="347560" y="51511"/>
                  </a:lnTo>
                  <a:lnTo>
                    <a:pt x="347713" y="51257"/>
                  </a:lnTo>
                  <a:lnTo>
                    <a:pt x="348272" y="50368"/>
                  </a:lnTo>
                  <a:lnTo>
                    <a:pt x="347941" y="50368"/>
                  </a:lnTo>
                  <a:lnTo>
                    <a:pt x="347738" y="49860"/>
                  </a:lnTo>
                  <a:lnTo>
                    <a:pt x="347446" y="51257"/>
                  </a:lnTo>
                  <a:lnTo>
                    <a:pt x="347510" y="49987"/>
                  </a:lnTo>
                  <a:lnTo>
                    <a:pt x="346049" y="53924"/>
                  </a:lnTo>
                  <a:lnTo>
                    <a:pt x="346113" y="51892"/>
                  </a:lnTo>
                  <a:lnTo>
                    <a:pt x="345808" y="52781"/>
                  </a:lnTo>
                  <a:lnTo>
                    <a:pt x="345363" y="54813"/>
                  </a:lnTo>
                  <a:lnTo>
                    <a:pt x="345033" y="54686"/>
                  </a:lnTo>
                  <a:lnTo>
                    <a:pt x="344398" y="54940"/>
                  </a:lnTo>
                  <a:lnTo>
                    <a:pt x="344297" y="57099"/>
                  </a:lnTo>
                  <a:lnTo>
                    <a:pt x="344487" y="50622"/>
                  </a:lnTo>
                  <a:lnTo>
                    <a:pt x="341439" y="57099"/>
                  </a:lnTo>
                  <a:lnTo>
                    <a:pt x="341553" y="52654"/>
                  </a:lnTo>
                  <a:lnTo>
                    <a:pt x="341591" y="51511"/>
                  </a:lnTo>
                  <a:lnTo>
                    <a:pt x="340753" y="52019"/>
                  </a:lnTo>
                  <a:lnTo>
                    <a:pt x="339788" y="52527"/>
                  </a:lnTo>
                  <a:lnTo>
                    <a:pt x="339115" y="52654"/>
                  </a:lnTo>
                  <a:lnTo>
                    <a:pt x="339318" y="51663"/>
                  </a:lnTo>
                  <a:lnTo>
                    <a:pt x="339394" y="51892"/>
                  </a:lnTo>
                  <a:lnTo>
                    <a:pt x="339331" y="51638"/>
                  </a:lnTo>
                  <a:lnTo>
                    <a:pt x="338848" y="49733"/>
                  </a:lnTo>
                  <a:lnTo>
                    <a:pt x="337769" y="57607"/>
                  </a:lnTo>
                  <a:lnTo>
                    <a:pt x="337426" y="56337"/>
                  </a:lnTo>
                  <a:lnTo>
                    <a:pt x="337388" y="56210"/>
                  </a:lnTo>
                  <a:lnTo>
                    <a:pt x="337286" y="55791"/>
                  </a:lnTo>
                  <a:lnTo>
                    <a:pt x="337159" y="55194"/>
                  </a:lnTo>
                  <a:lnTo>
                    <a:pt x="337223" y="53035"/>
                  </a:lnTo>
                  <a:lnTo>
                    <a:pt x="337248" y="51892"/>
                  </a:lnTo>
                  <a:lnTo>
                    <a:pt x="338010" y="53543"/>
                  </a:lnTo>
                  <a:lnTo>
                    <a:pt x="337985" y="51892"/>
                  </a:lnTo>
                  <a:lnTo>
                    <a:pt x="339026" y="45542"/>
                  </a:lnTo>
                  <a:lnTo>
                    <a:pt x="336550" y="53035"/>
                  </a:lnTo>
                  <a:lnTo>
                    <a:pt x="336575" y="50876"/>
                  </a:lnTo>
                  <a:lnTo>
                    <a:pt x="336664" y="48844"/>
                  </a:lnTo>
                  <a:lnTo>
                    <a:pt x="336740" y="48717"/>
                  </a:lnTo>
                  <a:lnTo>
                    <a:pt x="336715" y="46177"/>
                  </a:lnTo>
                  <a:lnTo>
                    <a:pt x="335102" y="50876"/>
                  </a:lnTo>
                  <a:lnTo>
                    <a:pt x="334492" y="50368"/>
                  </a:lnTo>
                  <a:lnTo>
                    <a:pt x="334530" y="49225"/>
                  </a:lnTo>
                  <a:lnTo>
                    <a:pt x="333349" y="52527"/>
                  </a:lnTo>
                  <a:lnTo>
                    <a:pt x="331381" y="54051"/>
                  </a:lnTo>
                  <a:lnTo>
                    <a:pt x="331292" y="54597"/>
                  </a:lnTo>
                  <a:lnTo>
                    <a:pt x="330479" y="55194"/>
                  </a:lnTo>
                  <a:lnTo>
                    <a:pt x="330352" y="53035"/>
                  </a:lnTo>
                  <a:lnTo>
                    <a:pt x="330238" y="52527"/>
                  </a:lnTo>
                  <a:lnTo>
                    <a:pt x="330339" y="51511"/>
                  </a:lnTo>
                  <a:lnTo>
                    <a:pt x="330644" y="49479"/>
                  </a:lnTo>
                  <a:lnTo>
                    <a:pt x="331355" y="49479"/>
                  </a:lnTo>
                  <a:lnTo>
                    <a:pt x="331660" y="45796"/>
                  </a:lnTo>
                  <a:lnTo>
                    <a:pt x="330441" y="49479"/>
                  </a:lnTo>
                  <a:lnTo>
                    <a:pt x="330314" y="49098"/>
                  </a:lnTo>
                  <a:lnTo>
                    <a:pt x="330415" y="47701"/>
                  </a:lnTo>
                  <a:lnTo>
                    <a:pt x="330530" y="47193"/>
                  </a:lnTo>
                  <a:lnTo>
                    <a:pt x="329387" y="47447"/>
                  </a:lnTo>
                  <a:lnTo>
                    <a:pt x="328650" y="51511"/>
                  </a:lnTo>
                  <a:lnTo>
                    <a:pt x="327571" y="51003"/>
                  </a:lnTo>
                  <a:lnTo>
                    <a:pt x="327431" y="52400"/>
                  </a:lnTo>
                  <a:lnTo>
                    <a:pt x="326148" y="56210"/>
                  </a:lnTo>
                  <a:lnTo>
                    <a:pt x="326212" y="55829"/>
                  </a:lnTo>
                  <a:lnTo>
                    <a:pt x="326288" y="55448"/>
                  </a:lnTo>
                  <a:lnTo>
                    <a:pt x="326758" y="53035"/>
                  </a:lnTo>
                  <a:lnTo>
                    <a:pt x="326809" y="52781"/>
                  </a:lnTo>
                  <a:lnTo>
                    <a:pt x="327342" y="49987"/>
                  </a:lnTo>
                  <a:lnTo>
                    <a:pt x="326199" y="52781"/>
                  </a:lnTo>
                  <a:lnTo>
                    <a:pt x="326745" y="48717"/>
                  </a:lnTo>
                  <a:lnTo>
                    <a:pt x="324612" y="52412"/>
                  </a:lnTo>
                  <a:lnTo>
                    <a:pt x="323761" y="53035"/>
                  </a:lnTo>
                  <a:lnTo>
                    <a:pt x="324231" y="51600"/>
                  </a:lnTo>
                  <a:lnTo>
                    <a:pt x="323367" y="52908"/>
                  </a:lnTo>
                  <a:lnTo>
                    <a:pt x="322694" y="52692"/>
                  </a:lnTo>
                  <a:lnTo>
                    <a:pt x="322745" y="51765"/>
                  </a:lnTo>
                  <a:lnTo>
                    <a:pt x="322795" y="51511"/>
                  </a:lnTo>
                  <a:lnTo>
                    <a:pt x="324104" y="44780"/>
                  </a:lnTo>
                  <a:lnTo>
                    <a:pt x="320827" y="50368"/>
                  </a:lnTo>
                  <a:lnTo>
                    <a:pt x="320878" y="49606"/>
                  </a:lnTo>
                  <a:lnTo>
                    <a:pt x="320903" y="49352"/>
                  </a:lnTo>
                  <a:lnTo>
                    <a:pt x="320941" y="48844"/>
                  </a:lnTo>
                  <a:lnTo>
                    <a:pt x="321094" y="46812"/>
                  </a:lnTo>
                  <a:lnTo>
                    <a:pt x="321310" y="44145"/>
                  </a:lnTo>
                  <a:lnTo>
                    <a:pt x="319379" y="46812"/>
                  </a:lnTo>
                  <a:lnTo>
                    <a:pt x="318681" y="42367"/>
                  </a:lnTo>
                  <a:lnTo>
                    <a:pt x="316941" y="42621"/>
                  </a:lnTo>
                  <a:lnTo>
                    <a:pt x="316484" y="48844"/>
                  </a:lnTo>
                  <a:lnTo>
                    <a:pt x="316420" y="42621"/>
                  </a:lnTo>
                  <a:lnTo>
                    <a:pt x="316268" y="43624"/>
                  </a:lnTo>
                  <a:lnTo>
                    <a:pt x="316026" y="42481"/>
                  </a:lnTo>
                  <a:lnTo>
                    <a:pt x="316103" y="44704"/>
                  </a:lnTo>
                  <a:lnTo>
                    <a:pt x="316014" y="45212"/>
                  </a:lnTo>
                  <a:lnTo>
                    <a:pt x="315455" y="48971"/>
                  </a:lnTo>
                  <a:lnTo>
                    <a:pt x="314998" y="49352"/>
                  </a:lnTo>
                  <a:lnTo>
                    <a:pt x="314883" y="49098"/>
                  </a:lnTo>
                  <a:lnTo>
                    <a:pt x="314769" y="47828"/>
                  </a:lnTo>
                  <a:lnTo>
                    <a:pt x="314591" y="46558"/>
                  </a:lnTo>
                  <a:lnTo>
                    <a:pt x="314515" y="45923"/>
                  </a:lnTo>
                  <a:lnTo>
                    <a:pt x="314401" y="45034"/>
                  </a:lnTo>
                  <a:lnTo>
                    <a:pt x="314401" y="42875"/>
                  </a:lnTo>
                  <a:lnTo>
                    <a:pt x="314985" y="43510"/>
                  </a:lnTo>
                  <a:lnTo>
                    <a:pt x="315074" y="42875"/>
                  </a:lnTo>
                  <a:lnTo>
                    <a:pt x="315175" y="42113"/>
                  </a:lnTo>
                  <a:lnTo>
                    <a:pt x="314401" y="41478"/>
                  </a:lnTo>
                  <a:lnTo>
                    <a:pt x="314706" y="40716"/>
                  </a:lnTo>
                  <a:lnTo>
                    <a:pt x="315226" y="39446"/>
                  </a:lnTo>
                  <a:lnTo>
                    <a:pt x="315099" y="38176"/>
                  </a:lnTo>
                  <a:lnTo>
                    <a:pt x="314998" y="37541"/>
                  </a:lnTo>
                  <a:lnTo>
                    <a:pt x="314769" y="39446"/>
                  </a:lnTo>
                  <a:lnTo>
                    <a:pt x="314642" y="39954"/>
                  </a:lnTo>
                  <a:lnTo>
                    <a:pt x="314159" y="40716"/>
                  </a:lnTo>
                  <a:lnTo>
                    <a:pt x="313804" y="39827"/>
                  </a:lnTo>
                  <a:lnTo>
                    <a:pt x="313931" y="43002"/>
                  </a:lnTo>
                  <a:lnTo>
                    <a:pt x="312254" y="45923"/>
                  </a:lnTo>
                  <a:lnTo>
                    <a:pt x="312420" y="45034"/>
                  </a:lnTo>
                  <a:lnTo>
                    <a:pt x="312775" y="43129"/>
                  </a:lnTo>
                  <a:lnTo>
                    <a:pt x="313283" y="40462"/>
                  </a:lnTo>
                  <a:lnTo>
                    <a:pt x="313867" y="37287"/>
                  </a:lnTo>
                  <a:lnTo>
                    <a:pt x="312115" y="40462"/>
                  </a:lnTo>
                  <a:lnTo>
                    <a:pt x="312445" y="39573"/>
                  </a:lnTo>
                  <a:lnTo>
                    <a:pt x="312839" y="38557"/>
                  </a:lnTo>
                  <a:lnTo>
                    <a:pt x="312013" y="39573"/>
                  </a:lnTo>
                  <a:lnTo>
                    <a:pt x="310565" y="38176"/>
                  </a:lnTo>
                  <a:lnTo>
                    <a:pt x="309118" y="43129"/>
                  </a:lnTo>
                  <a:lnTo>
                    <a:pt x="309270" y="40589"/>
                  </a:lnTo>
                  <a:lnTo>
                    <a:pt x="309613" y="40208"/>
                  </a:lnTo>
                  <a:lnTo>
                    <a:pt x="308267" y="39192"/>
                  </a:lnTo>
                  <a:lnTo>
                    <a:pt x="305473" y="45034"/>
                  </a:lnTo>
                  <a:lnTo>
                    <a:pt x="305371" y="44526"/>
                  </a:lnTo>
                  <a:lnTo>
                    <a:pt x="305079" y="43002"/>
                  </a:lnTo>
                  <a:lnTo>
                    <a:pt x="304952" y="42367"/>
                  </a:lnTo>
                  <a:lnTo>
                    <a:pt x="305079" y="40716"/>
                  </a:lnTo>
                  <a:lnTo>
                    <a:pt x="305206" y="40208"/>
                  </a:lnTo>
                  <a:lnTo>
                    <a:pt x="304850" y="40589"/>
                  </a:lnTo>
                  <a:lnTo>
                    <a:pt x="304241" y="43002"/>
                  </a:lnTo>
                  <a:lnTo>
                    <a:pt x="304203" y="42367"/>
                  </a:lnTo>
                  <a:lnTo>
                    <a:pt x="304317" y="40716"/>
                  </a:lnTo>
                  <a:lnTo>
                    <a:pt x="304419" y="40335"/>
                  </a:lnTo>
                  <a:lnTo>
                    <a:pt x="304406" y="39827"/>
                  </a:lnTo>
                  <a:lnTo>
                    <a:pt x="303237" y="42367"/>
                  </a:lnTo>
                  <a:lnTo>
                    <a:pt x="303149" y="41986"/>
                  </a:lnTo>
                  <a:lnTo>
                    <a:pt x="303276" y="40716"/>
                  </a:lnTo>
                  <a:lnTo>
                    <a:pt x="303530" y="39954"/>
                  </a:lnTo>
                  <a:lnTo>
                    <a:pt x="303415" y="39319"/>
                  </a:lnTo>
                  <a:lnTo>
                    <a:pt x="302501" y="37541"/>
                  </a:lnTo>
                  <a:lnTo>
                    <a:pt x="300736" y="43637"/>
                  </a:lnTo>
                  <a:lnTo>
                    <a:pt x="299364" y="44526"/>
                  </a:lnTo>
                  <a:lnTo>
                    <a:pt x="299618" y="43002"/>
                  </a:lnTo>
                  <a:lnTo>
                    <a:pt x="299821" y="41732"/>
                  </a:lnTo>
                  <a:lnTo>
                    <a:pt x="300062" y="40208"/>
                  </a:lnTo>
                  <a:lnTo>
                    <a:pt x="299961" y="39700"/>
                  </a:lnTo>
                  <a:lnTo>
                    <a:pt x="298831" y="37541"/>
                  </a:lnTo>
                  <a:lnTo>
                    <a:pt x="298881" y="36779"/>
                  </a:lnTo>
                  <a:lnTo>
                    <a:pt x="297294" y="36017"/>
                  </a:lnTo>
                  <a:lnTo>
                    <a:pt x="295440" y="40081"/>
                  </a:lnTo>
                  <a:lnTo>
                    <a:pt x="293636" y="41732"/>
                  </a:lnTo>
                  <a:lnTo>
                    <a:pt x="293573" y="40081"/>
                  </a:lnTo>
                  <a:lnTo>
                    <a:pt x="293522" y="39065"/>
                  </a:lnTo>
                  <a:lnTo>
                    <a:pt x="293433" y="36525"/>
                  </a:lnTo>
                  <a:lnTo>
                    <a:pt x="290690" y="39065"/>
                  </a:lnTo>
                  <a:lnTo>
                    <a:pt x="289572" y="36144"/>
                  </a:lnTo>
                  <a:lnTo>
                    <a:pt x="289623" y="37160"/>
                  </a:lnTo>
                  <a:lnTo>
                    <a:pt x="289026" y="39446"/>
                  </a:lnTo>
                  <a:lnTo>
                    <a:pt x="288912" y="39700"/>
                  </a:lnTo>
                  <a:lnTo>
                    <a:pt x="288658" y="40081"/>
                  </a:lnTo>
                  <a:lnTo>
                    <a:pt x="288442" y="39065"/>
                  </a:lnTo>
                  <a:lnTo>
                    <a:pt x="287159" y="43002"/>
                  </a:lnTo>
                  <a:lnTo>
                    <a:pt x="287197" y="42748"/>
                  </a:lnTo>
                  <a:lnTo>
                    <a:pt x="287248" y="42494"/>
                  </a:lnTo>
                  <a:lnTo>
                    <a:pt x="287312" y="42113"/>
                  </a:lnTo>
                  <a:lnTo>
                    <a:pt x="287464" y="41224"/>
                  </a:lnTo>
                  <a:lnTo>
                    <a:pt x="287489" y="41097"/>
                  </a:lnTo>
                  <a:lnTo>
                    <a:pt x="287858" y="38938"/>
                  </a:lnTo>
                  <a:lnTo>
                    <a:pt x="287985" y="38938"/>
                  </a:lnTo>
                  <a:lnTo>
                    <a:pt x="288251" y="35763"/>
                  </a:lnTo>
                  <a:lnTo>
                    <a:pt x="288328" y="34874"/>
                  </a:lnTo>
                  <a:lnTo>
                    <a:pt x="287426" y="35763"/>
                  </a:lnTo>
                  <a:lnTo>
                    <a:pt x="286854" y="35636"/>
                  </a:lnTo>
                  <a:lnTo>
                    <a:pt x="285940" y="41097"/>
                  </a:lnTo>
                  <a:lnTo>
                    <a:pt x="285343" y="38811"/>
                  </a:lnTo>
                  <a:lnTo>
                    <a:pt x="285115" y="37922"/>
                  </a:lnTo>
                  <a:lnTo>
                    <a:pt x="283629" y="38303"/>
                  </a:lnTo>
                  <a:lnTo>
                    <a:pt x="282257" y="38811"/>
                  </a:lnTo>
                  <a:lnTo>
                    <a:pt x="282232" y="38684"/>
                  </a:lnTo>
                  <a:lnTo>
                    <a:pt x="281749" y="36144"/>
                  </a:lnTo>
                  <a:lnTo>
                    <a:pt x="281165" y="37414"/>
                  </a:lnTo>
                  <a:lnTo>
                    <a:pt x="280720" y="37414"/>
                  </a:lnTo>
                  <a:lnTo>
                    <a:pt x="280162" y="38684"/>
                  </a:lnTo>
                  <a:lnTo>
                    <a:pt x="280517" y="36398"/>
                  </a:lnTo>
                  <a:lnTo>
                    <a:pt x="280492" y="35636"/>
                  </a:lnTo>
                  <a:lnTo>
                    <a:pt x="279742" y="34874"/>
                  </a:lnTo>
                  <a:lnTo>
                    <a:pt x="279260" y="34366"/>
                  </a:lnTo>
                  <a:lnTo>
                    <a:pt x="277888" y="34874"/>
                  </a:lnTo>
                  <a:lnTo>
                    <a:pt x="278447" y="32842"/>
                  </a:lnTo>
                  <a:lnTo>
                    <a:pt x="277774" y="32588"/>
                  </a:lnTo>
                  <a:lnTo>
                    <a:pt x="276326" y="41224"/>
                  </a:lnTo>
                  <a:lnTo>
                    <a:pt x="275653" y="41224"/>
                  </a:lnTo>
                  <a:lnTo>
                    <a:pt x="275678" y="40970"/>
                  </a:lnTo>
                  <a:lnTo>
                    <a:pt x="275945" y="38303"/>
                  </a:lnTo>
                  <a:lnTo>
                    <a:pt x="276047" y="37287"/>
                  </a:lnTo>
                  <a:lnTo>
                    <a:pt x="276085" y="36906"/>
                  </a:lnTo>
                  <a:lnTo>
                    <a:pt x="274840" y="36779"/>
                  </a:lnTo>
                  <a:lnTo>
                    <a:pt x="274802" y="36525"/>
                  </a:lnTo>
                  <a:lnTo>
                    <a:pt x="274129" y="32715"/>
                  </a:lnTo>
                  <a:lnTo>
                    <a:pt x="272338" y="36525"/>
                  </a:lnTo>
                  <a:lnTo>
                    <a:pt x="272681" y="34620"/>
                  </a:lnTo>
                  <a:lnTo>
                    <a:pt x="272897" y="34493"/>
                  </a:lnTo>
                  <a:lnTo>
                    <a:pt x="272338" y="34239"/>
                  </a:lnTo>
                  <a:lnTo>
                    <a:pt x="271957" y="33350"/>
                  </a:lnTo>
                  <a:lnTo>
                    <a:pt x="271068" y="31191"/>
                  </a:lnTo>
                  <a:lnTo>
                    <a:pt x="270802" y="33667"/>
                  </a:lnTo>
                  <a:lnTo>
                    <a:pt x="270738" y="34188"/>
                  </a:lnTo>
                  <a:lnTo>
                    <a:pt x="270802" y="33667"/>
                  </a:lnTo>
                  <a:lnTo>
                    <a:pt x="268287" y="38303"/>
                  </a:lnTo>
                  <a:lnTo>
                    <a:pt x="268808" y="35382"/>
                  </a:lnTo>
                  <a:lnTo>
                    <a:pt x="267792" y="38811"/>
                  </a:lnTo>
                  <a:lnTo>
                    <a:pt x="267677" y="39319"/>
                  </a:lnTo>
                  <a:lnTo>
                    <a:pt x="267550" y="40081"/>
                  </a:lnTo>
                  <a:lnTo>
                    <a:pt x="266636" y="40970"/>
                  </a:lnTo>
                  <a:lnTo>
                    <a:pt x="266534" y="40716"/>
                  </a:lnTo>
                  <a:lnTo>
                    <a:pt x="266649" y="39573"/>
                  </a:lnTo>
                  <a:lnTo>
                    <a:pt x="266534" y="37795"/>
                  </a:lnTo>
                  <a:lnTo>
                    <a:pt x="266065" y="42113"/>
                  </a:lnTo>
                  <a:lnTo>
                    <a:pt x="265569" y="40589"/>
                  </a:lnTo>
                  <a:lnTo>
                    <a:pt x="265671" y="39954"/>
                  </a:lnTo>
                  <a:lnTo>
                    <a:pt x="266065" y="38557"/>
                  </a:lnTo>
                  <a:lnTo>
                    <a:pt x="265455" y="38303"/>
                  </a:lnTo>
                  <a:lnTo>
                    <a:pt x="265353" y="39319"/>
                  </a:lnTo>
                  <a:lnTo>
                    <a:pt x="264756" y="41224"/>
                  </a:lnTo>
                  <a:lnTo>
                    <a:pt x="264160" y="42494"/>
                  </a:lnTo>
                  <a:lnTo>
                    <a:pt x="264020" y="41986"/>
                  </a:lnTo>
                  <a:lnTo>
                    <a:pt x="263880" y="41478"/>
                  </a:lnTo>
                  <a:lnTo>
                    <a:pt x="263664" y="40716"/>
                  </a:lnTo>
                  <a:lnTo>
                    <a:pt x="263791" y="38684"/>
                  </a:lnTo>
                  <a:lnTo>
                    <a:pt x="263867" y="37922"/>
                  </a:lnTo>
                  <a:lnTo>
                    <a:pt x="263525" y="39573"/>
                  </a:lnTo>
                  <a:lnTo>
                    <a:pt x="262928" y="41478"/>
                  </a:lnTo>
                  <a:lnTo>
                    <a:pt x="262750" y="40970"/>
                  </a:lnTo>
                  <a:lnTo>
                    <a:pt x="262839" y="39446"/>
                  </a:lnTo>
                  <a:lnTo>
                    <a:pt x="263029" y="38938"/>
                  </a:lnTo>
                  <a:lnTo>
                    <a:pt x="262978" y="38557"/>
                  </a:lnTo>
                  <a:lnTo>
                    <a:pt x="262724" y="37922"/>
                  </a:lnTo>
                  <a:lnTo>
                    <a:pt x="262331" y="36918"/>
                  </a:lnTo>
                  <a:lnTo>
                    <a:pt x="262216" y="37719"/>
                  </a:lnTo>
                  <a:lnTo>
                    <a:pt x="262280" y="36779"/>
                  </a:lnTo>
                  <a:lnTo>
                    <a:pt x="262331" y="36918"/>
                  </a:lnTo>
                  <a:lnTo>
                    <a:pt x="262356" y="36779"/>
                  </a:lnTo>
                  <a:lnTo>
                    <a:pt x="262559" y="35255"/>
                  </a:lnTo>
                  <a:lnTo>
                    <a:pt x="262051" y="34848"/>
                  </a:lnTo>
                  <a:lnTo>
                    <a:pt x="262051" y="37706"/>
                  </a:lnTo>
                  <a:lnTo>
                    <a:pt x="261023" y="41986"/>
                  </a:lnTo>
                  <a:lnTo>
                    <a:pt x="260756" y="39700"/>
                  </a:lnTo>
                  <a:lnTo>
                    <a:pt x="260781" y="37287"/>
                  </a:lnTo>
                  <a:lnTo>
                    <a:pt x="261620" y="37541"/>
                  </a:lnTo>
                  <a:lnTo>
                    <a:pt x="262051" y="37706"/>
                  </a:lnTo>
                  <a:lnTo>
                    <a:pt x="262051" y="34848"/>
                  </a:lnTo>
                  <a:lnTo>
                    <a:pt x="262991" y="31064"/>
                  </a:lnTo>
                  <a:lnTo>
                    <a:pt x="260616" y="37287"/>
                  </a:lnTo>
                  <a:lnTo>
                    <a:pt x="260477" y="36906"/>
                  </a:lnTo>
                  <a:lnTo>
                    <a:pt x="260210" y="36144"/>
                  </a:lnTo>
                  <a:lnTo>
                    <a:pt x="260134" y="35763"/>
                  </a:lnTo>
                  <a:lnTo>
                    <a:pt x="260146" y="35128"/>
                  </a:lnTo>
                  <a:lnTo>
                    <a:pt x="260146" y="34493"/>
                  </a:lnTo>
                  <a:lnTo>
                    <a:pt x="259981" y="34620"/>
                  </a:lnTo>
                  <a:lnTo>
                    <a:pt x="259791" y="35128"/>
                  </a:lnTo>
                  <a:lnTo>
                    <a:pt x="259715" y="34874"/>
                  </a:lnTo>
                  <a:lnTo>
                    <a:pt x="259537" y="34239"/>
                  </a:lnTo>
                  <a:lnTo>
                    <a:pt x="259334" y="34239"/>
                  </a:lnTo>
                  <a:lnTo>
                    <a:pt x="259448" y="33096"/>
                  </a:lnTo>
                  <a:lnTo>
                    <a:pt x="259461" y="32969"/>
                  </a:lnTo>
                  <a:lnTo>
                    <a:pt x="259562" y="31953"/>
                  </a:lnTo>
                  <a:lnTo>
                    <a:pt x="259283" y="32296"/>
                  </a:lnTo>
                  <a:lnTo>
                    <a:pt x="259283" y="33096"/>
                  </a:lnTo>
                  <a:lnTo>
                    <a:pt x="259283" y="54051"/>
                  </a:lnTo>
                  <a:lnTo>
                    <a:pt x="259143" y="53924"/>
                  </a:lnTo>
                  <a:lnTo>
                    <a:pt x="258914" y="53924"/>
                  </a:lnTo>
                  <a:lnTo>
                    <a:pt x="258699" y="53797"/>
                  </a:lnTo>
                  <a:lnTo>
                    <a:pt x="258826" y="52654"/>
                  </a:lnTo>
                  <a:lnTo>
                    <a:pt x="258889" y="52273"/>
                  </a:lnTo>
                  <a:lnTo>
                    <a:pt x="258965" y="51765"/>
                  </a:lnTo>
                  <a:lnTo>
                    <a:pt x="258991" y="52654"/>
                  </a:lnTo>
                  <a:lnTo>
                    <a:pt x="259207" y="53162"/>
                  </a:lnTo>
                  <a:lnTo>
                    <a:pt x="259283" y="54051"/>
                  </a:lnTo>
                  <a:lnTo>
                    <a:pt x="259283" y="33096"/>
                  </a:lnTo>
                  <a:lnTo>
                    <a:pt x="259245" y="34239"/>
                  </a:lnTo>
                  <a:lnTo>
                    <a:pt x="258991" y="34366"/>
                  </a:lnTo>
                  <a:lnTo>
                    <a:pt x="258813" y="34480"/>
                  </a:lnTo>
                  <a:lnTo>
                    <a:pt x="259016" y="33477"/>
                  </a:lnTo>
                  <a:lnTo>
                    <a:pt x="259283" y="33096"/>
                  </a:lnTo>
                  <a:lnTo>
                    <a:pt x="259283" y="32296"/>
                  </a:lnTo>
                  <a:lnTo>
                    <a:pt x="258724" y="32969"/>
                  </a:lnTo>
                  <a:lnTo>
                    <a:pt x="258381" y="32842"/>
                  </a:lnTo>
                  <a:lnTo>
                    <a:pt x="258013" y="35763"/>
                  </a:lnTo>
                  <a:lnTo>
                    <a:pt x="257632" y="35128"/>
                  </a:lnTo>
                  <a:lnTo>
                    <a:pt x="257721" y="37388"/>
                  </a:lnTo>
                  <a:lnTo>
                    <a:pt x="258064" y="37172"/>
                  </a:lnTo>
                  <a:lnTo>
                    <a:pt x="257962" y="37338"/>
                  </a:lnTo>
                  <a:lnTo>
                    <a:pt x="258013" y="38011"/>
                  </a:lnTo>
                  <a:lnTo>
                    <a:pt x="258203" y="37160"/>
                  </a:lnTo>
                  <a:lnTo>
                    <a:pt x="259092" y="37160"/>
                  </a:lnTo>
                  <a:lnTo>
                    <a:pt x="258165" y="39700"/>
                  </a:lnTo>
                  <a:lnTo>
                    <a:pt x="258013" y="38049"/>
                  </a:lnTo>
                  <a:lnTo>
                    <a:pt x="256895" y="42748"/>
                  </a:lnTo>
                  <a:lnTo>
                    <a:pt x="256921" y="41478"/>
                  </a:lnTo>
                  <a:lnTo>
                    <a:pt x="256921" y="41351"/>
                  </a:lnTo>
                  <a:lnTo>
                    <a:pt x="256946" y="40589"/>
                  </a:lnTo>
                  <a:lnTo>
                    <a:pt x="256844" y="38049"/>
                  </a:lnTo>
                  <a:lnTo>
                    <a:pt x="256438" y="36525"/>
                  </a:lnTo>
                  <a:lnTo>
                    <a:pt x="256451" y="35255"/>
                  </a:lnTo>
                  <a:lnTo>
                    <a:pt x="256590" y="33731"/>
                  </a:lnTo>
                  <a:lnTo>
                    <a:pt x="255320" y="35255"/>
                  </a:lnTo>
                  <a:lnTo>
                    <a:pt x="253974" y="34493"/>
                  </a:lnTo>
                  <a:lnTo>
                    <a:pt x="252628" y="39827"/>
                  </a:lnTo>
                  <a:lnTo>
                    <a:pt x="252514" y="40081"/>
                  </a:lnTo>
                  <a:lnTo>
                    <a:pt x="252209" y="40589"/>
                  </a:lnTo>
                  <a:lnTo>
                    <a:pt x="252234" y="40335"/>
                  </a:lnTo>
                  <a:lnTo>
                    <a:pt x="252361" y="39192"/>
                  </a:lnTo>
                  <a:lnTo>
                    <a:pt x="252463" y="37541"/>
                  </a:lnTo>
                  <a:lnTo>
                    <a:pt x="252577" y="37160"/>
                  </a:lnTo>
                  <a:lnTo>
                    <a:pt x="252704" y="36906"/>
                  </a:lnTo>
                  <a:lnTo>
                    <a:pt x="252882" y="37033"/>
                  </a:lnTo>
                  <a:lnTo>
                    <a:pt x="252920" y="36906"/>
                  </a:lnTo>
                  <a:lnTo>
                    <a:pt x="253098" y="36144"/>
                  </a:lnTo>
                  <a:lnTo>
                    <a:pt x="252310" y="37541"/>
                  </a:lnTo>
                  <a:lnTo>
                    <a:pt x="251650" y="36906"/>
                  </a:lnTo>
                  <a:lnTo>
                    <a:pt x="251256" y="36525"/>
                  </a:lnTo>
                  <a:lnTo>
                    <a:pt x="251167" y="37020"/>
                  </a:lnTo>
                  <a:lnTo>
                    <a:pt x="251117" y="37299"/>
                  </a:lnTo>
                  <a:lnTo>
                    <a:pt x="250621" y="40335"/>
                  </a:lnTo>
                  <a:lnTo>
                    <a:pt x="250431" y="39700"/>
                  </a:lnTo>
                  <a:lnTo>
                    <a:pt x="250088" y="38557"/>
                  </a:lnTo>
                  <a:lnTo>
                    <a:pt x="251079" y="37388"/>
                  </a:lnTo>
                  <a:lnTo>
                    <a:pt x="251117" y="37045"/>
                  </a:lnTo>
                  <a:lnTo>
                    <a:pt x="250393" y="37287"/>
                  </a:lnTo>
                  <a:lnTo>
                    <a:pt x="250647" y="36271"/>
                  </a:lnTo>
                  <a:lnTo>
                    <a:pt x="250558" y="36017"/>
                  </a:lnTo>
                  <a:lnTo>
                    <a:pt x="249428" y="34874"/>
                  </a:lnTo>
                  <a:lnTo>
                    <a:pt x="246151" y="39700"/>
                  </a:lnTo>
                  <a:lnTo>
                    <a:pt x="245656" y="38811"/>
                  </a:lnTo>
                  <a:lnTo>
                    <a:pt x="244894" y="37414"/>
                  </a:lnTo>
                  <a:lnTo>
                    <a:pt x="244995" y="38811"/>
                  </a:lnTo>
                  <a:lnTo>
                    <a:pt x="242862" y="35001"/>
                  </a:lnTo>
                  <a:lnTo>
                    <a:pt x="239318" y="41351"/>
                  </a:lnTo>
                  <a:lnTo>
                    <a:pt x="238429" y="38557"/>
                  </a:lnTo>
                  <a:lnTo>
                    <a:pt x="237464" y="35509"/>
                  </a:lnTo>
                  <a:lnTo>
                    <a:pt x="236893" y="34366"/>
                  </a:lnTo>
                  <a:lnTo>
                    <a:pt x="236537" y="36652"/>
                  </a:lnTo>
                  <a:lnTo>
                    <a:pt x="235851" y="38557"/>
                  </a:lnTo>
                  <a:lnTo>
                    <a:pt x="236080" y="35509"/>
                  </a:lnTo>
                  <a:lnTo>
                    <a:pt x="234924" y="38811"/>
                  </a:lnTo>
                  <a:lnTo>
                    <a:pt x="233502" y="41478"/>
                  </a:lnTo>
                  <a:lnTo>
                    <a:pt x="233603" y="39065"/>
                  </a:lnTo>
                  <a:lnTo>
                    <a:pt x="233654" y="38049"/>
                  </a:lnTo>
                  <a:lnTo>
                    <a:pt x="233972" y="31064"/>
                  </a:lnTo>
                  <a:lnTo>
                    <a:pt x="232029" y="35890"/>
                  </a:lnTo>
                  <a:lnTo>
                    <a:pt x="231952" y="38049"/>
                  </a:lnTo>
                  <a:lnTo>
                    <a:pt x="231521" y="37541"/>
                  </a:lnTo>
                  <a:lnTo>
                    <a:pt x="230276" y="39065"/>
                  </a:lnTo>
                  <a:lnTo>
                    <a:pt x="230212" y="38938"/>
                  </a:lnTo>
                  <a:lnTo>
                    <a:pt x="230212" y="38811"/>
                  </a:lnTo>
                  <a:lnTo>
                    <a:pt x="230339" y="36144"/>
                  </a:lnTo>
                  <a:lnTo>
                    <a:pt x="228815" y="38811"/>
                  </a:lnTo>
                  <a:lnTo>
                    <a:pt x="228117" y="37668"/>
                  </a:lnTo>
                  <a:lnTo>
                    <a:pt x="228244" y="36918"/>
                  </a:lnTo>
                  <a:lnTo>
                    <a:pt x="229743" y="32334"/>
                  </a:lnTo>
                  <a:lnTo>
                    <a:pt x="228422" y="31826"/>
                  </a:lnTo>
                  <a:lnTo>
                    <a:pt x="227850" y="32334"/>
                  </a:lnTo>
                  <a:lnTo>
                    <a:pt x="226618" y="35890"/>
                  </a:lnTo>
                  <a:lnTo>
                    <a:pt x="226517" y="37541"/>
                  </a:lnTo>
                  <a:lnTo>
                    <a:pt x="226695" y="37668"/>
                  </a:lnTo>
                  <a:lnTo>
                    <a:pt x="226783" y="38049"/>
                  </a:lnTo>
                  <a:lnTo>
                    <a:pt x="226885" y="38684"/>
                  </a:lnTo>
                  <a:lnTo>
                    <a:pt x="226758" y="39827"/>
                  </a:lnTo>
                  <a:lnTo>
                    <a:pt x="226644" y="40335"/>
                  </a:lnTo>
                  <a:lnTo>
                    <a:pt x="226161" y="41097"/>
                  </a:lnTo>
                  <a:lnTo>
                    <a:pt x="225526" y="45923"/>
                  </a:lnTo>
                  <a:lnTo>
                    <a:pt x="224777" y="49987"/>
                  </a:lnTo>
                  <a:lnTo>
                    <a:pt x="224663" y="51117"/>
                  </a:lnTo>
                  <a:lnTo>
                    <a:pt x="225323" y="54305"/>
                  </a:lnTo>
                  <a:lnTo>
                    <a:pt x="226441" y="51511"/>
                  </a:lnTo>
                  <a:lnTo>
                    <a:pt x="226402" y="53797"/>
                  </a:lnTo>
                  <a:lnTo>
                    <a:pt x="225742" y="53924"/>
                  </a:lnTo>
                  <a:lnTo>
                    <a:pt x="225856" y="56210"/>
                  </a:lnTo>
                  <a:lnTo>
                    <a:pt x="226314" y="54178"/>
                  </a:lnTo>
                  <a:lnTo>
                    <a:pt x="226733" y="52908"/>
                  </a:lnTo>
                  <a:lnTo>
                    <a:pt x="226758" y="55575"/>
                  </a:lnTo>
                  <a:lnTo>
                    <a:pt x="227520" y="52908"/>
                  </a:lnTo>
                  <a:lnTo>
                    <a:pt x="227825" y="51828"/>
                  </a:lnTo>
                  <a:lnTo>
                    <a:pt x="227825" y="51511"/>
                  </a:lnTo>
                  <a:lnTo>
                    <a:pt x="228053" y="51117"/>
                  </a:lnTo>
                  <a:lnTo>
                    <a:pt x="228574" y="50241"/>
                  </a:lnTo>
                  <a:lnTo>
                    <a:pt x="228600" y="52908"/>
                  </a:lnTo>
                  <a:lnTo>
                    <a:pt x="228371" y="54178"/>
                  </a:lnTo>
                  <a:lnTo>
                    <a:pt x="229019" y="52400"/>
                  </a:lnTo>
                  <a:lnTo>
                    <a:pt x="228904" y="53797"/>
                  </a:lnTo>
                  <a:lnTo>
                    <a:pt x="228790" y="54254"/>
                  </a:lnTo>
                  <a:lnTo>
                    <a:pt x="229082" y="53543"/>
                  </a:lnTo>
                  <a:lnTo>
                    <a:pt x="229603" y="54432"/>
                  </a:lnTo>
                  <a:lnTo>
                    <a:pt x="229781" y="53543"/>
                  </a:lnTo>
                  <a:lnTo>
                    <a:pt x="229997" y="52400"/>
                  </a:lnTo>
                  <a:lnTo>
                    <a:pt x="230098" y="51892"/>
                  </a:lnTo>
                  <a:lnTo>
                    <a:pt x="230162" y="54686"/>
                  </a:lnTo>
                  <a:lnTo>
                    <a:pt x="231292" y="51892"/>
                  </a:lnTo>
                  <a:lnTo>
                    <a:pt x="231495" y="51384"/>
                  </a:lnTo>
                  <a:lnTo>
                    <a:pt x="230911" y="55956"/>
                  </a:lnTo>
                  <a:lnTo>
                    <a:pt x="231140" y="54940"/>
                  </a:lnTo>
                  <a:lnTo>
                    <a:pt x="232029" y="52400"/>
                  </a:lnTo>
                  <a:lnTo>
                    <a:pt x="232410" y="52273"/>
                  </a:lnTo>
                  <a:lnTo>
                    <a:pt x="231089" y="57734"/>
                  </a:lnTo>
                  <a:lnTo>
                    <a:pt x="233692" y="52781"/>
                  </a:lnTo>
                  <a:lnTo>
                    <a:pt x="232803" y="58623"/>
                  </a:lnTo>
                  <a:lnTo>
                    <a:pt x="233895" y="53797"/>
                  </a:lnTo>
                  <a:lnTo>
                    <a:pt x="234810" y="56591"/>
                  </a:lnTo>
                  <a:lnTo>
                    <a:pt x="236004" y="54051"/>
                  </a:lnTo>
                  <a:lnTo>
                    <a:pt x="235966" y="54178"/>
                  </a:lnTo>
                  <a:lnTo>
                    <a:pt x="235864" y="55168"/>
                  </a:lnTo>
                  <a:lnTo>
                    <a:pt x="236093" y="55448"/>
                  </a:lnTo>
                  <a:lnTo>
                    <a:pt x="236118" y="57226"/>
                  </a:lnTo>
                  <a:lnTo>
                    <a:pt x="236245" y="57861"/>
                  </a:lnTo>
                  <a:lnTo>
                    <a:pt x="236766" y="54051"/>
                  </a:lnTo>
                  <a:lnTo>
                    <a:pt x="236791" y="53797"/>
                  </a:lnTo>
                  <a:lnTo>
                    <a:pt x="237655" y="52908"/>
                  </a:lnTo>
                  <a:lnTo>
                    <a:pt x="237693" y="52781"/>
                  </a:lnTo>
                  <a:lnTo>
                    <a:pt x="237845" y="52273"/>
                  </a:lnTo>
                  <a:lnTo>
                    <a:pt x="238099" y="51384"/>
                  </a:lnTo>
                  <a:lnTo>
                    <a:pt x="238366" y="50495"/>
                  </a:lnTo>
                  <a:lnTo>
                    <a:pt x="238353" y="54622"/>
                  </a:lnTo>
                  <a:lnTo>
                    <a:pt x="237464" y="55168"/>
                  </a:lnTo>
                  <a:lnTo>
                    <a:pt x="237388" y="55702"/>
                  </a:lnTo>
                  <a:lnTo>
                    <a:pt x="237134" y="59004"/>
                  </a:lnTo>
                  <a:lnTo>
                    <a:pt x="237515" y="55702"/>
                  </a:lnTo>
                  <a:lnTo>
                    <a:pt x="238569" y="55829"/>
                  </a:lnTo>
                  <a:lnTo>
                    <a:pt x="238569" y="55702"/>
                  </a:lnTo>
                  <a:lnTo>
                    <a:pt x="238709" y="53035"/>
                  </a:lnTo>
                  <a:lnTo>
                    <a:pt x="238861" y="55575"/>
                  </a:lnTo>
                  <a:lnTo>
                    <a:pt x="238747" y="57734"/>
                  </a:lnTo>
                  <a:lnTo>
                    <a:pt x="239242" y="54305"/>
                  </a:lnTo>
                  <a:lnTo>
                    <a:pt x="239420" y="53035"/>
                  </a:lnTo>
                  <a:lnTo>
                    <a:pt x="239471" y="52654"/>
                  </a:lnTo>
                  <a:lnTo>
                    <a:pt x="239280" y="56845"/>
                  </a:lnTo>
                  <a:lnTo>
                    <a:pt x="240042" y="53797"/>
                  </a:lnTo>
                  <a:lnTo>
                    <a:pt x="240169" y="54800"/>
                  </a:lnTo>
                  <a:lnTo>
                    <a:pt x="240284" y="56718"/>
                  </a:lnTo>
                  <a:lnTo>
                    <a:pt x="239610" y="58623"/>
                  </a:lnTo>
                  <a:lnTo>
                    <a:pt x="240512" y="57226"/>
                  </a:lnTo>
                  <a:lnTo>
                    <a:pt x="240588" y="57962"/>
                  </a:lnTo>
                  <a:lnTo>
                    <a:pt x="240601" y="57226"/>
                  </a:lnTo>
                  <a:lnTo>
                    <a:pt x="240715" y="56210"/>
                  </a:lnTo>
                  <a:lnTo>
                    <a:pt x="241046" y="54559"/>
                  </a:lnTo>
                  <a:lnTo>
                    <a:pt x="241909" y="53797"/>
                  </a:lnTo>
                  <a:lnTo>
                    <a:pt x="242049" y="53670"/>
                  </a:lnTo>
                  <a:lnTo>
                    <a:pt x="241249" y="56845"/>
                  </a:lnTo>
                  <a:lnTo>
                    <a:pt x="241134" y="59512"/>
                  </a:lnTo>
                  <a:lnTo>
                    <a:pt x="241719" y="58623"/>
                  </a:lnTo>
                  <a:lnTo>
                    <a:pt x="241833" y="58369"/>
                  </a:lnTo>
                  <a:lnTo>
                    <a:pt x="242658" y="55067"/>
                  </a:lnTo>
                  <a:lnTo>
                    <a:pt x="242874" y="55130"/>
                  </a:lnTo>
                  <a:lnTo>
                    <a:pt x="242951" y="56464"/>
                  </a:lnTo>
                  <a:lnTo>
                    <a:pt x="242849" y="56845"/>
                  </a:lnTo>
                  <a:lnTo>
                    <a:pt x="243433" y="55067"/>
                  </a:lnTo>
                  <a:lnTo>
                    <a:pt x="243814" y="53924"/>
                  </a:lnTo>
                  <a:lnTo>
                    <a:pt x="244563" y="56972"/>
                  </a:lnTo>
                  <a:lnTo>
                    <a:pt x="245516" y="53924"/>
                  </a:lnTo>
                  <a:lnTo>
                    <a:pt x="245592" y="53670"/>
                  </a:lnTo>
                  <a:lnTo>
                    <a:pt x="245719" y="53289"/>
                  </a:lnTo>
                  <a:lnTo>
                    <a:pt x="245694" y="54152"/>
                  </a:lnTo>
                  <a:lnTo>
                    <a:pt x="245757" y="53289"/>
                  </a:lnTo>
                  <a:lnTo>
                    <a:pt x="245808" y="52654"/>
                  </a:lnTo>
                  <a:lnTo>
                    <a:pt x="246037" y="50495"/>
                  </a:lnTo>
                  <a:lnTo>
                    <a:pt x="246062" y="50241"/>
                  </a:lnTo>
                  <a:lnTo>
                    <a:pt x="246265" y="48971"/>
                  </a:lnTo>
                  <a:lnTo>
                    <a:pt x="246595" y="48844"/>
                  </a:lnTo>
                  <a:lnTo>
                    <a:pt x="247180" y="46558"/>
                  </a:lnTo>
                  <a:lnTo>
                    <a:pt x="246976" y="49098"/>
                  </a:lnTo>
                  <a:lnTo>
                    <a:pt x="246799" y="48971"/>
                  </a:lnTo>
                  <a:lnTo>
                    <a:pt x="246570" y="50241"/>
                  </a:lnTo>
                  <a:lnTo>
                    <a:pt x="246443" y="50749"/>
                  </a:lnTo>
                  <a:lnTo>
                    <a:pt x="246938" y="49733"/>
                  </a:lnTo>
                  <a:lnTo>
                    <a:pt x="246824" y="52412"/>
                  </a:lnTo>
                  <a:lnTo>
                    <a:pt x="246875" y="52260"/>
                  </a:lnTo>
                  <a:lnTo>
                    <a:pt x="246976" y="51765"/>
                  </a:lnTo>
                  <a:lnTo>
                    <a:pt x="247027" y="51892"/>
                  </a:lnTo>
                  <a:lnTo>
                    <a:pt x="247078" y="51765"/>
                  </a:lnTo>
                  <a:lnTo>
                    <a:pt x="247891" y="49733"/>
                  </a:lnTo>
                  <a:lnTo>
                    <a:pt x="247929" y="49606"/>
                  </a:lnTo>
                  <a:lnTo>
                    <a:pt x="248107" y="50114"/>
                  </a:lnTo>
                  <a:lnTo>
                    <a:pt x="248208" y="51828"/>
                  </a:lnTo>
                  <a:lnTo>
                    <a:pt x="247954" y="54178"/>
                  </a:lnTo>
                  <a:lnTo>
                    <a:pt x="247027" y="51892"/>
                  </a:lnTo>
                  <a:lnTo>
                    <a:pt x="247015" y="52260"/>
                  </a:lnTo>
                  <a:lnTo>
                    <a:pt x="247243" y="54940"/>
                  </a:lnTo>
                  <a:lnTo>
                    <a:pt x="246621" y="53543"/>
                  </a:lnTo>
                  <a:lnTo>
                    <a:pt x="246507" y="59131"/>
                  </a:lnTo>
                  <a:lnTo>
                    <a:pt x="246202" y="53225"/>
                  </a:lnTo>
                  <a:lnTo>
                    <a:pt x="246087" y="59258"/>
                  </a:lnTo>
                  <a:lnTo>
                    <a:pt x="246888" y="60274"/>
                  </a:lnTo>
                  <a:lnTo>
                    <a:pt x="247091" y="59131"/>
                  </a:lnTo>
                  <a:lnTo>
                    <a:pt x="247383" y="57480"/>
                  </a:lnTo>
                  <a:lnTo>
                    <a:pt x="248272" y="58623"/>
                  </a:lnTo>
                  <a:lnTo>
                    <a:pt x="248564" y="57480"/>
                  </a:lnTo>
                  <a:lnTo>
                    <a:pt x="248666" y="57099"/>
                  </a:lnTo>
                  <a:lnTo>
                    <a:pt x="248767" y="54940"/>
                  </a:lnTo>
                  <a:lnTo>
                    <a:pt x="248970" y="54178"/>
                  </a:lnTo>
                  <a:lnTo>
                    <a:pt x="249072" y="53797"/>
                  </a:lnTo>
                  <a:lnTo>
                    <a:pt x="250990" y="50368"/>
                  </a:lnTo>
                  <a:lnTo>
                    <a:pt x="249059" y="62814"/>
                  </a:lnTo>
                  <a:lnTo>
                    <a:pt x="250710" y="58369"/>
                  </a:lnTo>
                  <a:lnTo>
                    <a:pt x="251269" y="56222"/>
                  </a:lnTo>
                  <a:lnTo>
                    <a:pt x="251383" y="55702"/>
                  </a:lnTo>
                  <a:lnTo>
                    <a:pt x="252044" y="51511"/>
                  </a:lnTo>
                  <a:lnTo>
                    <a:pt x="252361" y="53162"/>
                  </a:lnTo>
                  <a:lnTo>
                    <a:pt x="252476" y="54051"/>
                  </a:lnTo>
                  <a:lnTo>
                    <a:pt x="251701" y="57861"/>
                  </a:lnTo>
                  <a:lnTo>
                    <a:pt x="252653" y="58369"/>
                  </a:lnTo>
                  <a:lnTo>
                    <a:pt x="252768" y="56210"/>
                  </a:lnTo>
                  <a:lnTo>
                    <a:pt x="253034" y="52273"/>
                  </a:lnTo>
                  <a:lnTo>
                    <a:pt x="253631" y="54673"/>
                  </a:lnTo>
                  <a:lnTo>
                    <a:pt x="254152" y="54559"/>
                  </a:lnTo>
                  <a:lnTo>
                    <a:pt x="253796" y="58115"/>
                  </a:lnTo>
                  <a:lnTo>
                    <a:pt x="254927" y="57734"/>
                  </a:lnTo>
                  <a:lnTo>
                    <a:pt x="256463" y="55321"/>
                  </a:lnTo>
                  <a:lnTo>
                    <a:pt x="257733" y="54940"/>
                  </a:lnTo>
                  <a:lnTo>
                    <a:pt x="257492" y="56007"/>
                  </a:lnTo>
                  <a:lnTo>
                    <a:pt x="257289" y="56591"/>
                  </a:lnTo>
                  <a:lnTo>
                    <a:pt x="257175" y="57099"/>
                  </a:lnTo>
                  <a:lnTo>
                    <a:pt x="257302" y="58115"/>
                  </a:lnTo>
                  <a:lnTo>
                    <a:pt x="259029" y="56591"/>
                  </a:lnTo>
                  <a:lnTo>
                    <a:pt x="260413" y="59004"/>
                  </a:lnTo>
                  <a:lnTo>
                    <a:pt x="261556" y="61290"/>
                  </a:lnTo>
                  <a:lnTo>
                    <a:pt x="262534" y="58242"/>
                  </a:lnTo>
                  <a:lnTo>
                    <a:pt x="262661" y="58369"/>
                  </a:lnTo>
                  <a:lnTo>
                    <a:pt x="262712" y="58242"/>
                  </a:lnTo>
                  <a:lnTo>
                    <a:pt x="263093" y="57226"/>
                  </a:lnTo>
                  <a:lnTo>
                    <a:pt x="263448" y="56972"/>
                  </a:lnTo>
                  <a:lnTo>
                    <a:pt x="263296" y="58623"/>
                  </a:lnTo>
                  <a:lnTo>
                    <a:pt x="263169" y="59258"/>
                  </a:lnTo>
                  <a:lnTo>
                    <a:pt x="262940" y="59893"/>
                  </a:lnTo>
                  <a:lnTo>
                    <a:pt x="264287" y="57480"/>
                  </a:lnTo>
                  <a:lnTo>
                    <a:pt x="264693" y="56972"/>
                  </a:lnTo>
                  <a:lnTo>
                    <a:pt x="264998" y="56591"/>
                  </a:lnTo>
                  <a:lnTo>
                    <a:pt x="266331" y="54940"/>
                  </a:lnTo>
                  <a:lnTo>
                    <a:pt x="266534" y="54686"/>
                  </a:lnTo>
                  <a:lnTo>
                    <a:pt x="266903" y="56845"/>
                  </a:lnTo>
                  <a:lnTo>
                    <a:pt x="267017" y="58369"/>
                  </a:lnTo>
                  <a:lnTo>
                    <a:pt x="266903" y="59258"/>
                  </a:lnTo>
                  <a:lnTo>
                    <a:pt x="267423" y="60401"/>
                  </a:lnTo>
                  <a:lnTo>
                    <a:pt x="268312" y="54686"/>
                  </a:lnTo>
                  <a:lnTo>
                    <a:pt x="268325" y="54559"/>
                  </a:lnTo>
                  <a:lnTo>
                    <a:pt x="268401" y="54051"/>
                  </a:lnTo>
                  <a:lnTo>
                    <a:pt x="268579" y="52908"/>
                  </a:lnTo>
                  <a:lnTo>
                    <a:pt x="268719" y="54051"/>
                  </a:lnTo>
                  <a:lnTo>
                    <a:pt x="268846" y="56464"/>
                  </a:lnTo>
                  <a:lnTo>
                    <a:pt x="270281" y="57988"/>
                  </a:lnTo>
                  <a:lnTo>
                    <a:pt x="272630" y="55448"/>
                  </a:lnTo>
                  <a:lnTo>
                    <a:pt x="273304" y="60274"/>
                  </a:lnTo>
                  <a:lnTo>
                    <a:pt x="274193" y="55829"/>
                  </a:lnTo>
                  <a:lnTo>
                    <a:pt x="274764" y="62433"/>
                  </a:lnTo>
                  <a:lnTo>
                    <a:pt x="275780" y="56337"/>
                  </a:lnTo>
                  <a:lnTo>
                    <a:pt x="276110" y="58242"/>
                  </a:lnTo>
                  <a:lnTo>
                    <a:pt x="276212" y="59766"/>
                  </a:lnTo>
                  <a:lnTo>
                    <a:pt x="276110" y="59982"/>
                  </a:lnTo>
                  <a:lnTo>
                    <a:pt x="275996" y="60782"/>
                  </a:lnTo>
                  <a:lnTo>
                    <a:pt x="276987" y="62814"/>
                  </a:lnTo>
                  <a:lnTo>
                    <a:pt x="277329" y="63195"/>
                  </a:lnTo>
                  <a:lnTo>
                    <a:pt x="278117" y="59131"/>
                  </a:lnTo>
                  <a:lnTo>
                    <a:pt x="278676" y="58496"/>
                  </a:lnTo>
                  <a:lnTo>
                    <a:pt x="278218" y="61645"/>
                  </a:lnTo>
                  <a:lnTo>
                    <a:pt x="279349" y="58496"/>
                  </a:lnTo>
                  <a:lnTo>
                    <a:pt x="279120" y="62306"/>
                  </a:lnTo>
                  <a:lnTo>
                    <a:pt x="279590" y="61671"/>
                  </a:lnTo>
                  <a:lnTo>
                    <a:pt x="279679" y="59131"/>
                  </a:lnTo>
                  <a:lnTo>
                    <a:pt x="280136" y="58496"/>
                  </a:lnTo>
                  <a:lnTo>
                    <a:pt x="280581" y="57861"/>
                  </a:lnTo>
                  <a:lnTo>
                    <a:pt x="280885" y="60528"/>
                  </a:lnTo>
                  <a:lnTo>
                    <a:pt x="281000" y="61798"/>
                  </a:lnTo>
                  <a:lnTo>
                    <a:pt x="280784" y="63322"/>
                  </a:lnTo>
                  <a:lnTo>
                    <a:pt x="282803" y="60782"/>
                  </a:lnTo>
                  <a:lnTo>
                    <a:pt x="282676" y="61506"/>
                  </a:lnTo>
                  <a:lnTo>
                    <a:pt x="282981" y="60782"/>
                  </a:lnTo>
                  <a:lnTo>
                    <a:pt x="283248" y="60147"/>
                  </a:lnTo>
                  <a:lnTo>
                    <a:pt x="281546" y="66624"/>
                  </a:lnTo>
                  <a:lnTo>
                    <a:pt x="282740" y="63957"/>
                  </a:lnTo>
                  <a:lnTo>
                    <a:pt x="282841" y="62903"/>
                  </a:lnTo>
                  <a:lnTo>
                    <a:pt x="283057" y="62179"/>
                  </a:lnTo>
                  <a:lnTo>
                    <a:pt x="283184" y="61671"/>
                  </a:lnTo>
                  <a:lnTo>
                    <a:pt x="283248" y="61290"/>
                  </a:lnTo>
                  <a:lnTo>
                    <a:pt x="283362" y="63195"/>
                  </a:lnTo>
                  <a:lnTo>
                    <a:pt x="284251" y="63449"/>
                  </a:lnTo>
                  <a:lnTo>
                    <a:pt x="285038" y="62687"/>
                  </a:lnTo>
                  <a:lnTo>
                    <a:pt x="284568" y="64846"/>
                  </a:lnTo>
                  <a:lnTo>
                    <a:pt x="285686" y="65608"/>
                  </a:lnTo>
                  <a:lnTo>
                    <a:pt x="287248" y="64211"/>
                  </a:lnTo>
                  <a:lnTo>
                    <a:pt x="288594" y="64465"/>
                  </a:lnTo>
                  <a:lnTo>
                    <a:pt x="288518" y="64211"/>
                  </a:lnTo>
                  <a:lnTo>
                    <a:pt x="288302" y="63449"/>
                  </a:lnTo>
                  <a:lnTo>
                    <a:pt x="288378" y="62687"/>
                  </a:lnTo>
                  <a:lnTo>
                    <a:pt x="288632" y="61290"/>
                  </a:lnTo>
                  <a:lnTo>
                    <a:pt x="288848" y="60147"/>
                  </a:lnTo>
                  <a:lnTo>
                    <a:pt x="288963" y="59512"/>
                  </a:lnTo>
                  <a:lnTo>
                    <a:pt x="289420" y="59258"/>
                  </a:lnTo>
                  <a:lnTo>
                    <a:pt x="289344" y="59982"/>
                  </a:lnTo>
                  <a:lnTo>
                    <a:pt x="289623" y="59258"/>
                  </a:lnTo>
                  <a:lnTo>
                    <a:pt x="289763" y="58877"/>
                  </a:lnTo>
                  <a:lnTo>
                    <a:pt x="289991" y="59131"/>
                  </a:lnTo>
                  <a:lnTo>
                    <a:pt x="290118" y="59817"/>
                  </a:lnTo>
                  <a:lnTo>
                    <a:pt x="289547" y="62433"/>
                  </a:lnTo>
                  <a:lnTo>
                    <a:pt x="289445" y="62814"/>
                  </a:lnTo>
                  <a:lnTo>
                    <a:pt x="289039" y="63830"/>
                  </a:lnTo>
                  <a:lnTo>
                    <a:pt x="289839" y="62687"/>
                  </a:lnTo>
                  <a:lnTo>
                    <a:pt x="289725" y="63703"/>
                  </a:lnTo>
                  <a:lnTo>
                    <a:pt x="289496" y="64211"/>
                  </a:lnTo>
                  <a:lnTo>
                    <a:pt x="289255" y="65481"/>
                  </a:lnTo>
                  <a:lnTo>
                    <a:pt x="289814" y="63449"/>
                  </a:lnTo>
                  <a:lnTo>
                    <a:pt x="289775" y="69037"/>
                  </a:lnTo>
                  <a:lnTo>
                    <a:pt x="290703" y="65481"/>
                  </a:lnTo>
                  <a:lnTo>
                    <a:pt x="290588" y="66497"/>
                  </a:lnTo>
                  <a:lnTo>
                    <a:pt x="291922" y="66751"/>
                  </a:lnTo>
                  <a:lnTo>
                    <a:pt x="292709" y="65608"/>
                  </a:lnTo>
                  <a:lnTo>
                    <a:pt x="293827" y="65608"/>
                  </a:lnTo>
                  <a:lnTo>
                    <a:pt x="293852" y="65481"/>
                  </a:lnTo>
                  <a:lnTo>
                    <a:pt x="294195" y="63449"/>
                  </a:lnTo>
                  <a:lnTo>
                    <a:pt x="294309" y="62814"/>
                  </a:lnTo>
                  <a:lnTo>
                    <a:pt x="294640" y="63449"/>
                  </a:lnTo>
                  <a:lnTo>
                    <a:pt x="294830" y="62814"/>
                  </a:lnTo>
                  <a:lnTo>
                    <a:pt x="294868" y="62687"/>
                  </a:lnTo>
                  <a:lnTo>
                    <a:pt x="295351" y="61163"/>
                  </a:lnTo>
                  <a:lnTo>
                    <a:pt x="295998" y="62179"/>
                  </a:lnTo>
                  <a:lnTo>
                    <a:pt x="296519" y="64719"/>
                  </a:lnTo>
                  <a:lnTo>
                    <a:pt x="297535" y="64592"/>
                  </a:lnTo>
                  <a:lnTo>
                    <a:pt x="298361" y="63322"/>
                  </a:lnTo>
                  <a:lnTo>
                    <a:pt x="298246" y="62560"/>
                  </a:lnTo>
                  <a:lnTo>
                    <a:pt x="298361" y="61506"/>
                  </a:lnTo>
                  <a:lnTo>
                    <a:pt x="298488" y="61163"/>
                  </a:lnTo>
                  <a:lnTo>
                    <a:pt x="298704" y="60528"/>
                  </a:lnTo>
                  <a:lnTo>
                    <a:pt x="298526" y="61798"/>
                  </a:lnTo>
                  <a:lnTo>
                    <a:pt x="298411" y="63068"/>
                  </a:lnTo>
                  <a:lnTo>
                    <a:pt x="299339" y="63068"/>
                  </a:lnTo>
                  <a:lnTo>
                    <a:pt x="298526" y="64846"/>
                  </a:lnTo>
                  <a:lnTo>
                    <a:pt x="299770" y="64592"/>
                  </a:lnTo>
                  <a:lnTo>
                    <a:pt x="300088" y="64592"/>
                  </a:lnTo>
                  <a:lnTo>
                    <a:pt x="301802" y="62814"/>
                  </a:lnTo>
                  <a:lnTo>
                    <a:pt x="301929" y="62179"/>
                  </a:lnTo>
                  <a:lnTo>
                    <a:pt x="301967" y="60528"/>
                  </a:lnTo>
                  <a:lnTo>
                    <a:pt x="302069" y="60147"/>
                  </a:lnTo>
                  <a:lnTo>
                    <a:pt x="302412" y="59766"/>
                  </a:lnTo>
                  <a:lnTo>
                    <a:pt x="302374" y="62052"/>
                  </a:lnTo>
                  <a:lnTo>
                    <a:pt x="302260" y="62687"/>
                  </a:lnTo>
                  <a:lnTo>
                    <a:pt x="302133" y="62941"/>
                  </a:lnTo>
                  <a:lnTo>
                    <a:pt x="304126" y="59766"/>
                  </a:lnTo>
                  <a:lnTo>
                    <a:pt x="304444" y="59258"/>
                  </a:lnTo>
                  <a:lnTo>
                    <a:pt x="304673" y="71196"/>
                  </a:lnTo>
                  <a:lnTo>
                    <a:pt x="306793" y="66217"/>
                  </a:lnTo>
                  <a:lnTo>
                    <a:pt x="306959" y="65989"/>
                  </a:lnTo>
                  <a:lnTo>
                    <a:pt x="308610" y="63576"/>
                  </a:lnTo>
                  <a:lnTo>
                    <a:pt x="309029" y="63957"/>
                  </a:lnTo>
                  <a:lnTo>
                    <a:pt x="309054" y="64211"/>
                  </a:lnTo>
                  <a:lnTo>
                    <a:pt x="308025" y="65354"/>
                  </a:lnTo>
                  <a:lnTo>
                    <a:pt x="308000" y="66217"/>
                  </a:lnTo>
                  <a:lnTo>
                    <a:pt x="308102" y="67132"/>
                  </a:lnTo>
                  <a:lnTo>
                    <a:pt x="310032" y="63576"/>
                  </a:lnTo>
                  <a:lnTo>
                    <a:pt x="310311" y="63068"/>
                  </a:lnTo>
                  <a:lnTo>
                    <a:pt x="310311" y="68275"/>
                  </a:lnTo>
                  <a:lnTo>
                    <a:pt x="312013" y="65481"/>
                  </a:lnTo>
                  <a:lnTo>
                    <a:pt x="311619" y="73482"/>
                  </a:lnTo>
                  <a:lnTo>
                    <a:pt x="315429" y="65481"/>
                  </a:lnTo>
                  <a:lnTo>
                    <a:pt x="315836" y="70688"/>
                  </a:lnTo>
                  <a:lnTo>
                    <a:pt x="316064" y="68910"/>
                  </a:lnTo>
                  <a:lnTo>
                    <a:pt x="316179" y="68529"/>
                  </a:lnTo>
                  <a:lnTo>
                    <a:pt x="316712" y="67132"/>
                  </a:lnTo>
                  <a:lnTo>
                    <a:pt x="316534" y="68300"/>
                  </a:lnTo>
                  <a:lnTo>
                    <a:pt x="316776" y="67767"/>
                  </a:lnTo>
                  <a:lnTo>
                    <a:pt x="317893" y="67132"/>
                  </a:lnTo>
                  <a:lnTo>
                    <a:pt x="319913" y="65989"/>
                  </a:lnTo>
                  <a:lnTo>
                    <a:pt x="321995" y="71450"/>
                  </a:lnTo>
                  <a:lnTo>
                    <a:pt x="324535" y="73609"/>
                  </a:lnTo>
                  <a:lnTo>
                    <a:pt x="325475" y="74244"/>
                  </a:lnTo>
                  <a:lnTo>
                    <a:pt x="326567" y="65989"/>
                  </a:lnTo>
                  <a:lnTo>
                    <a:pt x="326631" y="65481"/>
                  </a:lnTo>
                  <a:lnTo>
                    <a:pt x="326796" y="64211"/>
                  </a:lnTo>
                  <a:lnTo>
                    <a:pt x="327126" y="67081"/>
                  </a:lnTo>
                  <a:lnTo>
                    <a:pt x="327253" y="69037"/>
                  </a:lnTo>
                  <a:lnTo>
                    <a:pt x="326351" y="72085"/>
                  </a:lnTo>
                  <a:lnTo>
                    <a:pt x="329171" y="68402"/>
                  </a:lnTo>
                  <a:lnTo>
                    <a:pt x="330581" y="73101"/>
                  </a:lnTo>
                  <a:lnTo>
                    <a:pt x="333260" y="69926"/>
                  </a:lnTo>
                  <a:lnTo>
                    <a:pt x="333032" y="70561"/>
                  </a:lnTo>
                  <a:lnTo>
                    <a:pt x="332790" y="71704"/>
                  </a:lnTo>
                  <a:lnTo>
                    <a:pt x="332600" y="71704"/>
                  </a:lnTo>
                  <a:lnTo>
                    <a:pt x="332587" y="74244"/>
                  </a:lnTo>
                  <a:lnTo>
                    <a:pt x="334086" y="72212"/>
                  </a:lnTo>
                  <a:lnTo>
                    <a:pt x="334200" y="71958"/>
                  </a:lnTo>
                  <a:lnTo>
                    <a:pt x="334556" y="70053"/>
                  </a:lnTo>
                  <a:lnTo>
                    <a:pt x="334645" y="70180"/>
                  </a:lnTo>
                  <a:lnTo>
                    <a:pt x="334733" y="70688"/>
                  </a:lnTo>
                  <a:lnTo>
                    <a:pt x="334416" y="71577"/>
                  </a:lnTo>
                  <a:lnTo>
                    <a:pt x="334327" y="73355"/>
                  </a:lnTo>
                  <a:lnTo>
                    <a:pt x="334454" y="74498"/>
                  </a:lnTo>
                  <a:lnTo>
                    <a:pt x="335965" y="70053"/>
                  </a:lnTo>
                  <a:lnTo>
                    <a:pt x="335737" y="72618"/>
                  </a:lnTo>
                  <a:lnTo>
                    <a:pt x="335864" y="72339"/>
                  </a:lnTo>
                  <a:lnTo>
                    <a:pt x="336613" y="73990"/>
                  </a:lnTo>
                  <a:lnTo>
                    <a:pt x="336765" y="72339"/>
                  </a:lnTo>
                  <a:lnTo>
                    <a:pt x="336880" y="71196"/>
                  </a:lnTo>
                  <a:lnTo>
                    <a:pt x="337375" y="72593"/>
                  </a:lnTo>
                  <a:lnTo>
                    <a:pt x="338074" y="71196"/>
                  </a:lnTo>
                  <a:lnTo>
                    <a:pt x="338582" y="70180"/>
                  </a:lnTo>
                  <a:lnTo>
                    <a:pt x="338848" y="71920"/>
                  </a:lnTo>
                  <a:lnTo>
                    <a:pt x="338797" y="72110"/>
                  </a:lnTo>
                  <a:lnTo>
                    <a:pt x="338734" y="72301"/>
                  </a:lnTo>
                  <a:lnTo>
                    <a:pt x="338645" y="72618"/>
                  </a:lnTo>
                  <a:lnTo>
                    <a:pt x="338924" y="73964"/>
                  </a:lnTo>
                  <a:lnTo>
                    <a:pt x="338975" y="72910"/>
                  </a:lnTo>
                  <a:lnTo>
                    <a:pt x="338950" y="72313"/>
                  </a:lnTo>
                  <a:lnTo>
                    <a:pt x="338861" y="71958"/>
                  </a:lnTo>
                  <a:lnTo>
                    <a:pt x="339432" y="70180"/>
                  </a:lnTo>
                  <a:lnTo>
                    <a:pt x="339471" y="70053"/>
                  </a:lnTo>
                  <a:lnTo>
                    <a:pt x="339509" y="69926"/>
                  </a:lnTo>
                  <a:lnTo>
                    <a:pt x="339864" y="68783"/>
                  </a:lnTo>
                  <a:lnTo>
                    <a:pt x="339890" y="73736"/>
                  </a:lnTo>
                  <a:lnTo>
                    <a:pt x="340868" y="69291"/>
                  </a:lnTo>
                  <a:lnTo>
                    <a:pt x="339940" y="73863"/>
                  </a:lnTo>
                  <a:lnTo>
                    <a:pt x="341503" y="73228"/>
                  </a:lnTo>
                  <a:lnTo>
                    <a:pt x="342404" y="71196"/>
                  </a:lnTo>
                  <a:lnTo>
                    <a:pt x="342176" y="71958"/>
                  </a:lnTo>
                  <a:lnTo>
                    <a:pt x="342074" y="72618"/>
                  </a:lnTo>
                  <a:lnTo>
                    <a:pt x="342544" y="72720"/>
                  </a:lnTo>
                  <a:lnTo>
                    <a:pt x="341998" y="74625"/>
                  </a:lnTo>
                  <a:lnTo>
                    <a:pt x="342544" y="74625"/>
                  </a:lnTo>
                  <a:lnTo>
                    <a:pt x="343217" y="73863"/>
                  </a:lnTo>
                  <a:lnTo>
                    <a:pt x="343573" y="71450"/>
                  </a:lnTo>
                  <a:lnTo>
                    <a:pt x="343535" y="77292"/>
                  </a:lnTo>
                  <a:lnTo>
                    <a:pt x="345274" y="71450"/>
                  </a:lnTo>
                  <a:lnTo>
                    <a:pt x="345351" y="71196"/>
                  </a:lnTo>
                  <a:lnTo>
                    <a:pt x="345909" y="69291"/>
                  </a:lnTo>
                  <a:lnTo>
                    <a:pt x="346062" y="68783"/>
                  </a:lnTo>
                  <a:lnTo>
                    <a:pt x="346176" y="68402"/>
                  </a:lnTo>
                  <a:lnTo>
                    <a:pt x="346481" y="67386"/>
                  </a:lnTo>
                  <a:lnTo>
                    <a:pt x="345694" y="74625"/>
                  </a:lnTo>
                  <a:lnTo>
                    <a:pt x="347802" y="72466"/>
                  </a:lnTo>
                  <a:lnTo>
                    <a:pt x="349478" y="71196"/>
                  </a:lnTo>
                  <a:lnTo>
                    <a:pt x="348742" y="75260"/>
                  </a:lnTo>
                  <a:lnTo>
                    <a:pt x="350100" y="73990"/>
                  </a:lnTo>
                  <a:lnTo>
                    <a:pt x="349973" y="72466"/>
                  </a:lnTo>
                  <a:lnTo>
                    <a:pt x="349719" y="71031"/>
                  </a:lnTo>
                  <a:lnTo>
                    <a:pt x="349618" y="70434"/>
                  </a:lnTo>
                  <a:lnTo>
                    <a:pt x="349719" y="71031"/>
                  </a:lnTo>
                  <a:lnTo>
                    <a:pt x="351053" y="70434"/>
                  </a:lnTo>
                  <a:lnTo>
                    <a:pt x="351332" y="70307"/>
                  </a:lnTo>
                  <a:lnTo>
                    <a:pt x="350812" y="72885"/>
                  </a:lnTo>
                  <a:lnTo>
                    <a:pt x="351891" y="70307"/>
                  </a:lnTo>
                  <a:lnTo>
                    <a:pt x="352094" y="69799"/>
                  </a:lnTo>
                  <a:lnTo>
                    <a:pt x="353263" y="71196"/>
                  </a:lnTo>
                  <a:lnTo>
                    <a:pt x="353314" y="71323"/>
                  </a:lnTo>
                  <a:lnTo>
                    <a:pt x="353415" y="71958"/>
                  </a:lnTo>
                  <a:lnTo>
                    <a:pt x="352666" y="73101"/>
                  </a:lnTo>
                  <a:lnTo>
                    <a:pt x="352386" y="73863"/>
                  </a:lnTo>
                  <a:lnTo>
                    <a:pt x="354164" y="72339"/>
                  </a:lnTo>
                  <a:lnTo>
                    <a:pt x="355015" y="74879"/>
                  </a:lnTo>
                  <a:lnTo>
                    <a:pt x="356666" y="72720"/>
                  </a:lnTo>
                  <a:lnTo>
                    <a:pt x="356755" y="72339"/>
                  </a:lnTo>
                  <a:lnTo>
                    <a:pt x="356882" y="70561"/>
                  </a:lnTo>
                  <a:lnTo>
                    <a:pt x="357009" y="69799"/>
                  </a:lnTo>
                  <a:lnTo>
                    <a:pt x="358609" y="67386"/>
                  </a:lnTo>
                  <a:lnTo>
                    <a:pt x="358813" y="67081"/>
                  </a:lnTo>
                  <a:lnTo>
                    <a:pt x="357708" y="71196"/>
                  </a:lnTo>
                  <a:lnTo>
                    <a:pt x="360260" y="67005"/>
                  </a:lnTo>
                  <a:lnTo>
                    <a:pt x="358063" y="74498"/>
                  </a:lnTo>
                  <a:lnTo>
                    <a:pt x="358305" y="74117"/>
                  </a:lnTo>
                  <a:lnTo>
                    <a:pt x="358609" y="73355"/>
                  </a:lnTo>
                  <a:lnTo>
                    <a:pt x="358724" y="72974"/>
                  </a:lnTo>
                  <a:lnTo>
                    <a:pt x="358952" y="71704"/>
                  </a:lnTo>
                  <a:lnTo>
                    <a:pt x="359105" y="72339"/>
                  </a:lnTo>
                  <a:lnTo>
                    <a:pt x="358990" y="73101"/>
                  </a:lnTo>
                  <a:lnTo>
                    <a:pt x="358470" y="74625"/>
                  </a:lnTo>
                  <a:lnTo>
                    <a:pt x="359575" y="73609"/>
                  </a:lnTo>
                  <a:lnTo>
                    <a:pt x="359676" y="71704"/>
                  </a:lnTo>
                  <a:lnTo>
                    <a:pt x="359702" y="71323"/>
                  </a:lnTo>
                  <a:lnTo>
                    <a:pt x="360502" y="71577"/>
                  </a:lnTo>
                  <a:lnTo>
                    <a:pt x="360260" y="72618"/>
                  </a:lnTo>
                  <a:lnTo>
                    <a:pt x="360032" y="72885"/>
                  </a:lnTo>
                  <a:lnTo>
                    <a:pt x="359727" y="74117"/>
                  </a:lnTo>
                  <a:lnTo>
                    <a:pt x="360895" y="71323"/>
                  </a:lnTo>
                  <a:lnTo>
                    <a:pt x="361327" y="70307"/>
                  </a:lnTo>
                  <a:lnTo>
                    <a:pt x="361594" y="70853"/>
                  </a:lnTo>
                  <a:lnTo>
                    <a:pt x="361708" y="71704"/>
                  </a:lnTo>
                  <a:lnTo>
                    <a:pt x="361594" y="72593"/>
                  </a:lnTo>
                  <a:lnTo>
                    <a:pt x="362610" y="72593"/>
                  </a:lnTo>
                  <a:lnTo>
                    <a:pt x="363474" y="70307"/>
                  </a:lnTo>
                  <a:lnTo>
                    <a:pt x="364426" y="67767"/>
                  </a:lnTo>
                  <a:lnTo>
                    <a:pt x="365201" y="69672"/>
                  </a:lnTo>
                  <a:lnTo>
                    <a:pt x="365277" y="70002"/>
                  </a:lnTo>
                  <a:lnTo>
                    <a:pt x="364032" y="74244"/>
                  </a:lnTo>
                  <a:lnTo>
                    <a:pt x="365455" y="71450"/>
                  </a:lnTo>
                  <a:lnTo>
                    <a:pt x="364744" y="75260"/>
                  </a:lnTo>
                  <a:lnTo>
                    <a:pt x="365544" y="74371"/>
                  </a:lnTo>
                  <a:lnTo>
                    <a:pt x="365671" y="74117"/>
                  </a:lnTo>
                  <a:lnTo>
                    <a:pt x="365760" y="72339"/>
                  </a:lnTo>
                  <a:lnTo>
                    <a:pt x="366331" y="72593"/>
                  </a:lnTo>
                  <a:lnTo>
                    <a:pt x="366433" y="72339"/>
                  </a:lnTo>
                  <a:lnTo>
                    <a:pt x="366801" y="71450"/>
                  </a:lnTo>
                  <a:lnTo>
                    <a:pt x="367423" y="69926"/>
                  </a:lnTo>
                  <a:lnTo>
                    <a:pt x="367690" y="71196"/>
                  </a:lnTo>
                  <a:lnTo>
                    <a:pt x="366928" y="72720"/>
                  </a:lnTo>
                  <a:lnTo>
                    <a:pt x="368198" y="72212"/>
                  </a:lnTo>
                  <a:lnTo>
                    <a:pt x="367969" y="71196"/>
                  </a:lnTo>
                  <a:lnTo>
                    <a:pt x="368058" y="70307"/>
                  </a:lnTo>
                  <a:lnTo>
                    <a:pt x="368261" y="69926"/>
                  </a:lnTo>
                  <a:lnTo>
                    <a:pt x="368795" y="68910"/>
                  </a:lnTo>
                  <a:lnTo>
                    <a:pt x="368833" y="67767"/>
                  </a:lnTo>
                  <a:lnTo>
                    <a:pt x="368820" y="67005"/>
                  </a:lnTo>
                  <a:lnTo>
                    <a:pt x="368782" y="65735"/>
                  </a:lnTo>
                  <a:lnTo>
                    <a:pt x="369189" y="66624"/>
                  </a:lnTo>
                  <a:lnTo>
                    <a:pt x="369303" y="67081"/>
                  </a:lnTo>
                  <a:lnTo>
                    <a:pt x="369112" y="67386"/>
                  </a:lnTo>
                  <a:lnTo>
                    <a:pt x="369951" y="67259"/>
                  </a:lnTo>
                  <a:lnTo>
                    <a:pt x="369785" y="69469"/>
                  </a:lnTo>
                  <a:lnTo>
                    <a:pt x="370852" y="67259"/>
                  </a:lnTo>
                  <a:lnTo>
                    <a:pt x="370916" y="67132"/>
                  </a:lnTo>
                  <a:lnTo>
                    <a:pt x="370979" y="67386"/>
                  </a:lnTo>
                  <a:lnTo>
                    <a:pt x="371094" y="68656"/>
                  </a:lnTo>
                  <a:lnTo>
                    <a:pt x="370979" y="69545"/>
                  </a:lnTo>
                  <a:lnTo>
                    <a:pt x="370192" y="72466"/>
                  </a:lnTo>
                  <a:lnTo>
                    <a:pt x="370090" y="73228"/>
                  </a:lnTo>
                  <a:lnTo>
                    <a:pt x="371055" y="70053"/>
                  </a:lnTo>
                  <a:lnTo>
                    <a:pt x="371678" y="72593"/>
                  </a:lnTo>
                  <a:lnTo>
                    <a:pt x="372402" y="70358"/>
                  </a:lnTo>
                  <a:lnTo>
                    <a:pt x="372097" y="71831"/>
                  </a:lnTo>
                  <a:lnTo>
                    <a:pt x="371995" y="72466"/>
                  </a:lnTo>
                  <a:lnTo>
                    <a:pt x="372783" y="69926"/>
                  </a:lnTo>
                  <a:lnTo>
                    <a:pt x="372872" y="70942"/>
                  </a:lnTo>
                  <a:lnTo>
                    <a:pt x="372643" y="72085"/>
                  </a:lnTo>
                  <a:lnTo>
                    <a:pt x="372516" y="72885"/>
                  </a:lnTo>
                  <a:lnTo>
                    <a:pt x="373202" y="73482"/>
                  </a:lnTo>
                  <a:lnTo>
                    <a:pt x="373202" y="69926"/>
                  </a:lnTo>
                  <a:lnTo>
                    <a:pt x="373202" y="69291"/>
                  </a:lnTo>
                  <a:lnTo>
                    <a:pt x="373214" y="67894"/>
                  </a:lnTo>
                  <a:lnTo>
                    <a:pt x="373532" y="69291"/>
                  </a:lnTo>
                  <a:lnTo>
                    <a:pt x="373634" y="70434"/>
                  </a:lnTo>
                  <a:lnTo>
                    <a:pt x="373430" y="71323"/>
                  </a:lnTo>
                  <a:lnTo>
                    <a:pt x="374116" y="72466"/>
                  </a:lnTo>
                  <a:lnTo>
                    <a:pt x="375615" y="69926"/>
                  </a:lnTo>
                  <a:lnTo>
                    <a:pt x="376047" y="70942"/>
                  </a:lnTo>
                  <a:lnTo>
                    <a:pt x="376174" y="72085"/>
                  </a:lnTo>
                  <a:lnTo>
                    <a:pt x="375716" y="75260"/>
                  </a:lnTo>
                  <a:lnTo>
                    <a:pt x="375272" y="72212"/>
                  </a:lnTo>
                  <a:lnTo>
                    <a:pt x="374891" y="75514"/>
                  </a:lnTo>
                  <a:lnTo>
                    <a:pt x="375869" y="75260"/>
                  </a:lnTo>
                  <a:lnTo>
                    <a:pt x="376351" y="75133"/>
                  </a:lnTo>
                  <a:lnTo>
                    <a:pt x="378587" y="71450"/>
                  </a:lnTo>
                  <a:lnTo>
                    <a:pt x="379653" y="72593"/>
                  </a:lnTo>
                  <a:lnTo>
                    <a:pt x="379552" y="72212"/>
                  </a:lnTo>
                  <a:lnTo>
                    <a:pt x="379679" y="71450"/>
                  </a:lnTo>
                  <a:lnTo>
                    <a:pt x="380060" y="69926"/>
                  </a:lnTo>
                  <a:lnTo>
                    <a:pt x="380568" y="67894"/>
                  </a:lnTo>
                  <a:lnTo>
                    <a:pt x="380758" y="67132"/>
                  </a:lnTo>
                  <a:lnTo>
                    <a:pt x="380847" y="66751"/>
                  </a:lnTo>
                  <a:lnTo>
                    <a:pt x="379895" y="75006"/>
                  </a:lnTo>
                  <a:lnTo>
                    <a:pt x="380771" y="73228"/>
                  </a:lnTo>
                  <a:lnTo>
                    <a:pt x="380898" y="72885"/>
                  </a:lnTo>
                  <a:lnTo>
                    <a:pt x="380796" y="73190"/>
                  </a:lnTo>
                  <a:lnTo>
                    <a:pt x="380238" y="75514"/>
                  </a:lnTo>
                  <a:lnTo>
                    <a:pt x="380415" y="75006"/>
                  </a:lnTo>
                  <a:lnTo>
                    <a:pt x="381088" y="76022"/>
                  </a:lnTo>
                  <a:lnTo>
                    <a:pt x="381774" y="75006"/>
                  </a:lnTo>
                  <a:lnTo>
                    <a:pt x="382460" y="73990"/>
                  </a:lnTo>
                  <a:lnTo>
                    <a:pt x="384162" y="72593"/>
                  </a:lnTo>
                  <a:lnTo>
                    <a:pt x="383908" y="73355"/>
                  </a:lnTo>
                  <a:lnTo>
                    <a:pt x="383819" y="74625"/>
                  </a:lnTo>
                  <a:lnTo>
                    <a:pt x="383946" y="75260"/>
                  </a:lnTo>
                  <a:lnTo>
                    <a:pt x="384886" y="75006"/>
                  </a:lnTo>
                  <a:lnTo>
                    <a:pt x="385318" y="75768"/>
                  </a:lnTo>
                  <a:lnTo>
                    <a:pt x="385559" y="75006"/>
                  </a:lnTo>
                  <a:lnTo>
                    <a:pt x="385775" y="74371"/>
                  </a:lnTo>
                  <a:lnTo>
                    <a:pt x="386041" y="74625"/>
                  </a:lnTo>
                  <a:lnTo>
                    <a:pt x="386080" y="74371"/>
                  </a:lnTo>
                  <a:lnTo>
                    <a:pt x="386283" y="72593"/>
                  </a:lnTo>
                  <a:lnTo>
                    <a:pt x="386930" y="75641"/>
                  </a:lnTo>
                  <a:lnTo>
                    <a:pt x="388378" y="74752"/>
                  </a:lnTo>
                  <a:lnTo>
                    <a:pt x="389851" y="73736"/>
                  </a:lnTo>
                  <a:lnTo>
                    <a:pt x="390550" y="76022"/>
                  </a:lnTo>
                  <a:lnTo>
                    <a:pt x="390359" y="76022"/>
                  </a:lnTo>
                  <a:lnTo>
                    <a:pt x="389851" y="77165"/>
                  </a:lnTo>
                  <a:lnTo>
                    <a:pt x="389991" y="77165"/>
                  </a:lnTo>
                  <a:lnTo>
                    <a:pt x="391566" y="76149"/>
                  </a:lnTo>
                  <a:lnTo>
                    <a:pt x="391782" y="74879"/>
                  </a:lnTo>
                  <a:lnTo>
                    <a:pt x="391706" y="74625"/>
                  </a:lnTo>
                  <a:lnTo>
                    <a:pt x="391769" y="73736"/>
                  </a:lnTo>
                  <a:lnTo>
                    <a:pt x="391883" y="72593"/>
                  </a:lnTo>
                  <a:lnTo>
                    <a:pt x="392201" y="71704"/>
                  </a:lnTo>
                  <a:lnTo>
                    <a:pt x="392303" y="71450"/>
                  </a:lnTo>
                  <a:lnTo>
                    <a:pt x="392912" y="70434"/>
                  </a:lnTo>
                  <a:lnTo>
                    <a:pt x="393230" y="70434"/>
                  </a:lnTo>
                  <a:lnTo>
                    <a:pt x="392455" y="71704"/>
                  </a:lnTo>
                  <a:lnTo>
                    <a:pt x="392366" y="75577"/>
                  </a:lnTo>
                  <a:lnTo>
                    <a:pt x="392874" y="73355"/>
                  </a:lnTo>
                  <a:lnTo>
                    <a:pt x="392633" y="77800"/>
                  </a:lnTo>
                  <a:lnTo>
                    <a:pt x="393319" y="73355"/>
                  </a:lnTo>
                  <a:lnTo>
                    <a:pt x="393776" y="70434"/>
                  </a:lnTo>
                  <a:lnTo>
                    <a:pt x="394042" y="68656"/>
                  </a:lnTo>
                  <a:lnTo>
                    <a:pt x="394195" y="70180"/>
                  </a:lnTo>
                  <a:lnTo>
                    <a:pt x="394322" y="71831"/>
                  </a:lnTo>
                  <a:lnTo>
                    <a:pt x="394030" y="72974"/>
                  </a:lnTo>
                  <a:lnTo>
                    <a:pt x="394500" y="72339"/>
                  </a:lnTo>
                  <a:lnTo>
                    <a:pt x="395185" y="70815"/>
                  </a:lnTo>
                  <a:lnTo>
                    <a:pt x="395287" y="70942"/>
                  </a:lnTo>
                  <a:lnTo>
                    <a:pt x="395389" y="71704"/>
                  </a:lnTo>
                  <a:lnTo>
                    <a:pt x="395020" y="73990"/>
                  </a:lnTo>
                  <a:lnTo>
                    <a:pt x="396113" y="70815"/>
                  </a:lnTo>
                  <a:lnTo>
                    <a:pt x="396481" y="69672"/>
                  </a:lnTo>
                  <a:lnTo>
                    <a:pt x="396392" y="71577"/>
                  </a:lnTo>
                  <a:lnTo>
                    <a:pt x="396278" y="72720"/>
                  </a:lnTo>
                  <a:lnTo>
                    <a:pt x="395960" y="73228"/>
                  </a:lnTo>
                  <a:lnTo>
                    <a:pt x="395643" y="73228"/>
                  </a:lnTo>
                  <a:lnTo>
                    <a:pt x="395249" y="73863"/>
                  </a:lnTo>
                  <a:lnTo>
                    <a:pt x="395046" y="77292"/>
                  </a:lnTo>
                  <a:lnTo>
                    <a:pt x="395287" y="76403"/>
                  </a:lnTo>
                  <a:lnTo>
                    <a:pt x="395566" y="77038"/>
                  </a:lnTo>
                  <a:lnTo>
                    <a:pt x="395541" y="76911"/>
                  </a:lnTo>
                  <a:lnTo>
                    <a:pt x="395566" y="77038"/>
                  </a:lnTo>
                  <a:lnTo>
                    <a:pt x="395808" y="78092"/>
                  </a:lnTo>
                  <a:lnTo>
                    <a:pt x="395744" y="77520"/>
                  </a:lnTo>
                  <a:lnTo>
                    <a:pt x="396113" y="78562"/>
                  </a:lnTo>
                  <a:lnTo>
                    <a:pt x="396227" y="77165"/>
                  </a:lnTo>
                  <a:lnTo>
                    <a:pt x="396316" y="76911"/>
                  </a:lnTo>
                  <a:lnTo>
                    <a:pt x="396468" y="76403"/>
                  </a:lnTo>
                  <a:lnTo>
                    <a:pt x="398310" y="70688"/>
                  </a:lnTo>
                  <a:lnTo>
                    <a:pt x="397700" y="76403"/>
                  </a:lnTo>
                  <a:lnTo>
                    <a:pt x="397675" y="76657"/>
                  </a:lnTo>
                  <a:lnTo>
                    <a:pt x="397789" y="76403"/>
                  </a:lnTo>
                  <a:lnTo>
                    <a:pt x="398894" y="74752"/>
                  </a:lnTo>
                  <a:lnTo>
                    <a:pt x="398348" y="76911"/>
                  </a:lnTo>
                  <a:lnTo>
                    <a:pt x="398246" y="79857"/>
                  </a:lnTo>
                  <a:lnTo>
                    <a:pt x="398005" y="80594"/>
                  </a:lnTo>
                  <a:lnTo>
                    <a:pt x="398983" y="78181"/>
                  </a:lnTo>
                  <a:lnTo>
                    <a:pt x="398259" y="82753"/>
                  </a:lnTo>
                  <a:lnTo>
                    <a:pt x="399669" y="79197"/>
                  </a:lnTo>
                  <a:lnTo>
                    <a:pt x="399465" y="80213"/>
                  </a:lnTo>
                  <a:lnTo>
                    <a:pt x="399745" y="79857"/>
                  </a:lnTo>
                  <a:lnTo>
                    <a:pt x="399923" y="79197"/>
                  </a:lnTo>
                  <a:lnTo>
                    <a:pt x="400011" y="78816"/>
                  </a:lnTo>
                  <a:lnTo>
                    <a:pt x="400329" y="78181"/>
                  </a:lnTo>
                  <a:lnTo>
                    <a:pt x="401612" y="75641"/>
                  </a:lnTo>
                  <a:lnTo>
                    <a:pt x="401027" y="83388"/>
                  </a:lnTo>
                  <a:lnTo>
                    <a:pt x="403275" y="79070"/>
                  </a:lnTo>
                  <a:lnTo>
                    <a:pt x="404749" y="77419"/>
                  </a:lnTo>
                  <a:lnTo>
                    <a:pt x="405244" y="75641"/>
                  </a:lnTo>
                  <a:lnTo>
                    <a:pt x="405447" y="74879"/>
                  </a:lnTo>
                  <a:lnTo>
                    <a:pt x="405701" y="73990"/>
                  </a:lnTo>
                  <a:lnTo>
                    <a:pt x="407047" y="72593"/>
                  </a:lnTo>
                  <a:lnTo>
                    <a:pt x="406933" y="74371"/>
                  </a:lnTo>
                  <a:lnTo>
                    <a:pt x="406019" y="76022"/>
                  </a:lnTo>
                  <a:lnTo>
                    <a:pt x="406019" y="76784"/>
                  </a:lnTo>
                  <a:lnTo>
                    <a:pt x="406146" y="77800"/>
                  </a:lnTo>
                  <a:lnTo>
                    <a:pt x="406603" y="77546"/>
                  </a:lnTo>
                  <a:lnTo>
                    <a:pt x="407339" y="76530"/>
                  </a:lnTo>
                  <a:lnTo>
                    <a:pt x="407098" y="77292"/>
                  </a:lnTo>
                  <a:lnTo>
                    <a:pt x="406984" y="78181"/>
                  </a:lnTo>
                  <a:lnTo>
                    <a:pt x="406869" y="79324"/>
                  </a:lnTo>
                  <a:lnTo>
                    <a:pt x="407339" y="79070"/>
                  </a:lnTo>
                  <a:lnTo>
                    <a:pt x="407682" y="77292"/>
                  </a:lnTo>
                  <a:lnTo>
                    <a:pt x="407695" y="76911"/>
                  </a:lnTo>
                  <a:lnTo>
                    <a:pt x="407619" y="76530"/>
                  </a:lnTo>
                  <a:lnTo>
                    <a:pt x="407771" y="76022"/>
                  </a:lnTo>
                  <a:lnTo>
                    <a:pt x="408813" y="72593"/>
                  </a:lnTo>
                  <a:close/>
                </a:path>
                <a:path w="698500" h="138429">
                  <a:moveTo>
                    <a:pt x="408825" y="79705"/>
                  </a:moveTo>
                  <a:lnTo>
                    <a:pt x="408241" y="80403"/>
                  </a:lnTo>
                  <a:lnTo>
                    <a:pt x="407758" y="81483"/>
                  </a:lnTo>
                  <a:lnTo>
                    <a:pt x="408470" y="80848"/>
                  </a:lnTo>
                  <a:lnTo>
                    <a:pt x="408660" y="80759"/>
                  </a:lnTo>
                  <a:lnTo>
                    <a:pt x="408825" y="79705"/>
                  </a:lnTo>
                  <a:close/>
                </a:path>
                <a:path w="698500" h="138429">
                  <a:moveTo>
                    <a:pt x="408838" y="82486"/>
                  </a:moveTo>
                  <a:lnTo>
                    <a:pt x="408622" y="82791"/>
                  </a:lnTo>
                  <a:lnTo>
                    <a:pt x="408724" y="82943"/>
                  </a:lnTo>
                  <a:lnTo>
                    <a:pt x="408774" y="82740"/>
                  </a:lnTo>
                  <a:lnTo>
                    <a:pt x="408813" y="82588"/>
                  </a:lnTo>
                  <a:close/>
                </a:path>
                <a:path w="698500" h="138429">
                  <a:moveTo>
                    <a:pt x="408914" y="80632"/>
                  </a:moveTo>
                  <a:lnTo>
                    <a:pt x="408660" y="80759"/>
                  </a:lnTo>
                  <a:lnTo>
                    <a:pt x="408533" y="81483"/>
                  </a:lnTo>
                  <a:lnTo>
                    <a:pt x="408914" y="80632"/>
                  </a:lnTo>
                  <a:close/>
                </a:path>
                <a:path w="698500" h="138429">
                  <a:moveTo>
                    <a:pt x="409054" y="82181"/>
                  </a:moveTo>
                  <a:lnTo>
                    <a:pt x="408927" y="82169"/>
                  </a:lnTo>
                  <a:lnTo>
                    <a:pt x="408851" y="82473"/>
                  </a:lnTo>
                  <a:lnTo>
                    <a:pt x="409054" y="82181"/>
                  </a:lnTo>
                  <a:close/>
                </a:path>
                <a:path w="698500" h="138429">
                  <a:moveTo>
                    <a:pt x="409511" y="81508"/>
                  </a:moveTo>
                  <a:lnTo>
                    <a:pt x="409054" y="82169"/>
                  </a:lnTo>
                  <a:lnTo>
                    <a:pt x="409257" y="82321"/>
                  </a:lnTo>
                  <a:lnTo>
                    <a:pt x="409511" y="81508"/>
                  </a:lnTo>
                  <a:close/>
                </a:path>
                <a:path w="698500" h="138429">
                  <a:moveTo>
                    <a:pt x="410260" y="77050"/>
                  </a:moveTo>
                  <a:lnTo>
                    <a:pt x="409790" y="78816"/>
                  </a:lnTo>
                  <a:lnTo>
                    <a:pt x="409663" y="79070"/>
                  </a:lnTo>
                  <a:lnTo>
                    <a:pt x="409498" y="79324"/>
                  </a:lnTo>
                  <a:lnTo>
                    <a:pt x="408914" y="80632"/>
                  </a:lnTo>
                  <a:lnTo>
                    <a:pt x="409524" y="80340"/>
                  </a:lnTo>
                  <a:lnTo>
                    <a:pt x="410248" y="77800"/>
                  </a:lnTo>
                  <a:lnTo>
                    <a:pt x="410260" y="77050"/>
                  </a:lnTo>
                  <a:close/>
                </a:path>
                <a:path w="698500" h="138429">
                  <a:moveTo>
                    <a:pt x="410438" y="76403"/>
                  </a:moveTo>
                  <a:lnTo>
                    <a:pt x="410197" y="76530"/>
                  </a:lnTo>
                  <a:lnTo>
                    <a:pt x="410260" y="77050"/>
                  </a:lnTo>
                  <a:lnTo>
                    <a:pt x="410438" y="76403"/>
                  </a:lnTo>
                  <a:close/>
                </a:path>
                <a:path w="698500" h="138429">
                  <a:moveTo>
                    <a:pt x="410730" y="70815"/>
                  </a:moveTo>
                  <a:lnTo>
                    <a:pt x="408152" y="77292"/>
                  </a:lnTo>
                  <a:lnTo>
                    <a:pt x="408114" y="77419"/>
                  </a:lnTo>
                  <a:lnTo>
                    <a:pt x="407327" y="80086"/>
                  </a:lnTo>
                  <a:lnTo>
                    <a:pt x="406844" y="81229"/>
                  </a:lnTo>
                  <a:lnTo>
                    <a:pt x="407517" y="80467"/>
                  </a:lnTo>
                  <a:lnTo>
                    <a:pt x="408406" y="78689"/>
                  </a:lnTo>
                  <a:lnTo>
                    <a:pt x="409092" y="77927"/>
                  </a:lnTo>
                  <a:lnTo>
                    <a:pt x="408825" y="79705"/>
                  </a:lnTo>
                  <a:lnTo>
                    <a:pt x="409016" y="78562"/>
                  </a:lnTo>
                  <a:lnTo>
                    <a:pt x="409130" y="77927"/>
                  </a:lnTo>
                  <a:lnTo>
                    <a:pt x="409232" y="77419"/>
                  </a:lnTo>
                  <a:lnTo>
                    <a:pt x="409359" y="77165"/>
                  </a:lnTo>
                  <a:lnTo>
                    <a:pt x="409651" y="76784"/>
                  </a:lnTo>
                  <a:lnTo>
                    <a:pt x="409778" y="76530"/>
                  </a:lnTo>
                  <a:lnTo>
                    <a:pt x="410730" y="70815"/>
                  </a:lnTo>
                  <a:close/>
                </a:path>
                <a:path w="698500" h="138429">
                  <a:moveTo>
                    <a:pt x="412750" y="75082"/>
                  </a:moveTo>
                  <a:lnTo>
                    <a:pt x="412318" y="74891"/>
                  </a:lnTo>
                  <a:lnTo>
                    <a:pt x="411365" y="76923"/>
                  </a:lnTo>
                  <a:lnTo>
                    <a:pt x="411441" y="76161"/>
                  </a:lnTo>
                  <a:lnTo>
                    <a:pt x="411721" y="75311"/>
                  </a:lnTo>
                  <a:lnTo>
                    <a:pt x="411911" y="74688"/>
                  </a:lnTo>
                  <a:lnTo>
                    <a:pt x="411213" y="76250"/>
                  </a:lnTo>
                  <a:lnTo>
                    <a:pt x="410171" y="79044"/>
                  </a:lnTo>
                  <a:lnTo>
                    <a:pt x="409663" y="82181"/>
                  </a:lnTo>
                  <a:lnTo>
                    <a:pt x="410730" y="79006"/>
                  </a:lnTo>
                  <a:lnTo>
                    <a:pt x="410489" y="80378"/>
                  </a:lnTo>
                  <a:lnTo>
                    <a:pt x="411721" y="76606"/>
                  </a:lnTo>
                  <a:lnTo>
                    <a:pt x="412089" y="76263"/>
                  </a:lnTo>
                  <a:lnTo>
                    <a:pt x="411949" y="77800"/>
                  </a:lnTo>
                  <a:lnTo>
                    <a:pt x="411607" y="79032"/>
                  </a:lnTo>
                  <a:lnTo>
                    <a:pt x="411911" y="78168"/>
                  </a:lnTo>
                  <a:lnTo>
                    <a:pt x="411848" y="79870"/>
                  </a:lnTo>
                  <a:lnTo>
                    <a:pt x="412496" y="77774"/>
                  </a:lnTo>
                  <a:lnTo>
                    <a:pt x="412750" y="75082"/>
                  </a:lnTo>
                  <a:close/>
                </a:path>
                <a:path w="698500" h="138429">
                  <a:moveTo>
                    <a:pt x="412978" y="78498"/>
                  </a:moveTo>
                  <a:lnTo>
                    <a:pt x="412610" y="78828"/>
                  </a:lnTo>
                  <a:lnTo>
                    <a:pt x="411632" y="82156"/>
                  </a:lnTo>
                  <a:lnTo>
                    <a:pt x="412267" y="81356"/>
                  </a:lnTo>
                  <a:lnTo>
                    <a:pt x="412572" y="80505"/>
                  </a:lnTo>
                  <a:lnTo>
                    <a:pt x="412978" y="78498"/>
                  </a:lnTo>
                  <a:close/>
                </a:path>
                <a:path w="698500" h="138429">
                  <a:moveTo>
                    <a:pt x="697560" y="130911"/>
                  </a:moveTo>
                  <a:lnTo>
                    <a:pt x="697128" y="130721"/>
                  </a:lnTo>
                  <a:lnTo>
                    <a:pt x="696239" y="132816"/>
                  </a:lnTo>
                  <a:lnTo>
                    <a:pt x="696277" y="132041"/>
                  </a:lnTo>
                  <a:lnTo>
                    <a:pt x="696544" y="131165"/>
                  </a:lnTo>
                  <a:lnTo>
                    <a:pt x="696671" y="130556"/>
                  </a:lnTo>
                  <a:lnTo>
                    <a:pt x="696036" y="132130"/>
                  </a:lnTo>
                  <a:lnTo>
                    <a:pt x="695134" y="134962"/>
                  </a:lnTo>
                  <a:lnTo>
                    <a:pt x="694766" y="138137"/>
                  </a:lnTo>
                  <a:lnTo>
                    <a:pt x="695693" y="134924"/>
                  </a:lnTo>
                  <a:lnTo>
                    <a:pt x="695528" y="136309"/>
                  </a:lnTo>
                  <a:lnTo>
                    <a:pt x="696595" y="132473"/>
                  </a:lnTo>
                  <a:lnTo>
                    <a:pt x="696937" y="132118"/>
                  </a:lnTo>
                  <a:lnTo>
                    <a:pt x="696887" y="133654"/>
                  </a:lnTo>
                  <a:lnTo>
                    <a:pt x="696595" y="134912"/>
                  </a:lnTo>
                  <a:lnTo>
                    <a:pt x="696861" y="134048"/>
                  </a:lnTo>
                  <a:lnTo>
                    <a:pt x="696899" y="135724"/>
                  </a:lnTo>
                  <a:lnTo>
                    <a:pt x="697433" y="133616"/>
                  </a:lnTo>
                  <a:lnTo>
                    <a:pt x="697560" y="130911"/>
                  </a:lnTo>
                  <a:close/>
                </a:path>
                <a:path w="698500" h="138429">
                  <a:moveTo>
                    <a:pt x="697979" y="134315"/>
                  </a:moveTo>
                  <a:lnTo>
                    <a:pt x="697611" y="134658"/>
                  </a:lnTo>
                  <a:lnTo>
                    <a:pt x="696798" y="138036"/>
                  </a:lnTo>
                  <a:lnTo>
                    <a:pt x="697395" y="137210"/>
                  </a:lnTo>
                  <a:lnTo>
                    <a:pt x="697649" y="136334"/>
                  </a:lnTo>
                  <a:lnTo>
                    <a:pt x="697979" y="13431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7902708" y="8228666"/>
              <a:ext cx="438784" cy="73025"/>
            </a:xfrm>
            <a:custGeom>
              <a:avLst/>
              <a:gdLst/>
              <a:ahLst/>
              <a:cxnLst/>
              <a:rect l="l" t="t" r="r" b="b"/>
              <a:pathLst>
                <a:path w="438784" h="73025">
                  <a:moveTo>
                    <a:pt x="2489" y="7759"/>
                  </a:moveTo>
                  <a:lnTo>
                    <a:pt x="2044" y="9512"/>
                  </a:lnTo>
                  <a:lnTo>
                    <a:pt x="2171" y="9372"/>
                  </a:lnTo>
                  <a:lnTo>
                    <a:pt x="2273" y="8826"/>
                  </a:lnTo>
                  <a:lnTo>
                    <a:pt x="2387" y="8293"/>
                  </a:lnTo>
                  <a:lnTo>
                    <a:pt x="2489" y="7759"/>
                  </a:lnTo>
                  <a:close/>
                </a:path>
                <a:path w="438784" h="73025">
                  <a:moveTo>
                    <a:pt x="3467" y="19672"/>
                  </a:moveTo>
                  <a:lnTo>
                    <a:pt x="3314" y="20815"/>
                  </a:lnTo>
                  <a:lnTo>
                    <a:pt x="3467" y="19672"/>
                  </a:lnTo>
                  <a:close/>
                </a:path>
                <a:path w="438784" h="73025">
                  <a:moveTo>
                    <a:pt x="3492" y="22352"/>
                  </a:moveTo>
                  <a:lnTo>
                    <a:pt x="3378" y="21209"/>
                  </a:lnTo>
                  <a:lnTo>
                    <a:pt x="3314" y="20815"/>
                  </a:lnTo>
                  <a:lnTo>
                    <a:pt x="3238" y="21463"/>
                  </a:lnTo>
                  <a:lnTo>
                    <a:pt x="2628" y="22733"/>
                  </a:lnTo>
                  <a:lnTo>
                    <a:pt x="2552" y="23495"/>
                  </a:lnTo>
                  <a:lnTo>
                    <a:pt x="2768" y="24257"/>
                  </a:lnTo>
                  <a:lnTo>
                    <a:pt x="3492" y="22352"/>
                  </a:lnTo>
                  <a:close/>
                </a:path>
                <a:path w="438784" h="73025">
                  <a:moveTo>
                    <a:pt x="4038" y="22796"/>
                  </a:moveTo>
                  <a:lnTo>
                    <a:pt x="3708" y="23495"/>
                  </a:lnTo>
                  <a:lnTo>
                    <a:pt x="3911" y="23114"/>
                  </a:lnTo>
                  <a:lnTo>
                    <a:pt x="4038" y="22796"/>
                  </a:lnTo>
                  <a:close/>
                </a:path>
                <a:path w="438784" h="73025">
                  <a:moveTo>
                    <a:pt x="6134" y="24561"/>
                  </a:moveTo>
                  <a:lnTo>
                    <a:pt x="6032" y="24853"/>
                  </a:lnTo>
                  <a:lnTo>
                    <a:pt x="5994" y="25044"/>
                  </a:lnTo>
                  <a:lnTo>
                    <a:pt x="6083" y="24866"/>
                  </a:lnTo>
                  <a:lnTo>
                    <a:pt x="6096" y="24739"/>
                  </a:lnTo>
                  <a:lnTo>
                    <a:pt x="6134" y="24561"/>
                  </a:lnTo>
                  <a:close/>
                </a:path>
                <a:path w="438784" h="73025">
                  <a:moveTo>
                    <a:pt x="7010" y="5334"/>
                  </a:moveTo>
                  <a:lnTo>
                    <a:pt x="6451" y="7493"/>
                  </a:lnTo>
                  <a:lnTo>
                    <a:pt x="7010" y="5334"/>
                  </a:lnTo>
                  <a:close/>
                </a:path>
                <a:path w="438784" h="73025">
                  <a:moveTo>
                    <a:pt x="15913" y="28270"/>
                  </a:moveTo>
                  <a:lnTo>
                    <a:pt x="15049" y="29718"/>
                  </a:lnTo>
                  <a:lnTo>
                    <a:pt x="15786" y="29972"/>
                  </a:lnTo>
                  <a:lnTo>
                    <a:pt x="15913" y="28270"/>
                  </a:lnTo>
                  <a:close/>
                </a:path>
                <a:path w="438784" h="73025">
                  <a:moveTo>
                    <a:pt x="21450" y="23787"/>
                  </a:moveTo>
                  <a:lnTo>
                    <a:pt x="21145" y="25857"/>
                  </a:lnTo>
                  <a:lnTo>
                    <a:pt x="20294" y="26466"/>
                  </a:lnTo>
                  <a:lnTo>
                    <a:pt x="21196" y="26428"/>
                  </a:lnTo>
                  <a:lnTo>
                    <a:pt x="21247" y="25603"/>
                  </a:lnTo>
                  <a:lnTo>
                    <a:pt x="21336" y="24688"/>
                  </a:lnTo>
                  <a:lnTo>
                    <a:pt x="21450" y="23787"/>
                  </a:lnTo>
                  <a:close/>
                </a:path>
                <a:path w="438784" h="73025">
                  <a:moveTo>
                    <a:pt x="22440" y="22479"/>
                  </a:moveTo>
                  <a:lnTo>
                    <a:pt x="22326" y="21082"/>
                  </a:lnTo>
                  <a:lnTo>
                    <a:pt x="22263" y="20574"/>
                  </a:lnTo>
                  <a:lnTo>
                    <a:pt x="21767" y="23241"/>
                  </a:lnTo>
                  <a:lnTo>
                    <a:pt x="21996" y="22987"/>
                  </a:lnTo>
                  <a:lnTo>
                    <a:pt x="22034" y="22733"/>
                  </a:lnTo>
                  <a:lnTo>
                    <a:pt x="22034" y="22936"/>
                  </a:lnTo>
                  <a:lnTo>
                    <a:pt x="22212" y="22733"/>
                  </a:lnTo>
                  <a:lnTo>
                    <a:pt x="22440" y="22479"/>
                  </a:lnTo>
                  <a:close/>
                </a:path>
                <a:path w="438784" h="73025">
                  <a:moveTo>
                    <a:pt x="29311" y="26924"/>
                  </a:moveTo>
                  <a:lnTo>
                    <a:pt x="29235" y="26670"/>
                  </a:lnTo>
                  <a:lnTo>
                    <a:pt x="28676" y="26301"/>
                  </a:lnTo>
                  <a:lnTo>
                    <a:pt x="28714" y="26797"/>
                  </a:lnTo>
                  <a:lnTo>
                    <a:pt x="28841" y="30099"/>
                  </a:lnTo>
                  <a:lnTo>
                    <a:pt x="29311" y="26924"/>
                  </a:lnTo>
                  <a:close/>
                </a:path>
                <a:path w="438784" h="73025">
                  <a:moveTo>
                    <a:pt x="29438" y="25984"/>
                  </a:moveTo>
                  <a:lnTo>
                    <a:pt x="29235" y="26670"/>
                  </a:lnTo>
                  <a:lnTo>
                    <a:pt x="29438" y="25984"/>
                  </a:lnTo>
                  <a:close/>
                </a:path>
                <a:path w="438784" h="73025">
                  <a:moveTo>
                    <a:pt x="29667" y="25273"/>
                  </a:moveTo>
                  <a:lnTo>
                    <a:pt x="29629" y="24739"/>
                  </a:lnTo>
                  <a:lnTo>
                    <a:pt x="29438" y="25984"/>
                  </a:lnTo>
                  <a:lnTo>
                    <a:pt x="29667" y="25273"/>
                  </a:lnTo>
                  <a:close/>
                </a:path>
                <a:path w="438784" h="73025">
                  <a:moveTo>
                    <a:pt x="29933" y="6223"/>
                  </a:moveTo>
                  <a:lnTo>
                    <a:pt x="29527" y="6870"/>
                  </a:lnTo>
                  <a:lnTo>
                    <a:pt x="29705" y="6985"/>
                  </a:lnTo>
                  <a:lnTo>
                    <a:pt x="29933" y="6223"/>
                  </a:lnTo>
                  <a:close/>
                </a:path>
                <a:path w="438784" h="73025">
                  <a:moveTo>
                    <a:pt x="38760" y="28956"/>
                  </a:moveTo>
                  <a:lnTo>
                    <a:pt x="38658" y="29972"/>
                  </a:lnTo>
                  <a:lnTo>
                    <a:pt x="38417" y="30988"/>
                  </a:lnTo>
                  <a:lnTo>
                    <a:pt x="38735" y="32131"/>
                  </a:lnTo>
                  <a:lnTo>
                    <a:pt x="38760" y="28956"/>
                  </a:lnTo>
                  <a:close/>
                </a:path>
                <a:path w="438784" h="73025">
                  <a:moveTo>
                    <a:pt x="43916" y="10160"/>
                  </a:moveTo>
                  <a:lnTo>
                    <a:pt x="43789" y="9398"/>
                  </a:lnTo>
                  <a:lnTo>
                    <a:pt x="43802" y="9652"/>
                  </a:lnTo>
                  <a:lnTo>
                    <a:pt x="43916" y="10160"/>
                  </a:lnTo>
                  <a:close/>
                </a:path>
                <a:path w="438784" h="73025">
                  <a:moveTo>
                    <a:pt x="54711" y="32918"/>
                  </a:moveTo>
                  <a:lnTo>
                    <a:pt x="54457" y="33515"/>
                  </a:lnTo>
                  <a:lnTo>
                    <a:pt x="54584" y="33642"/>
                  </a:lnTo>
                  <a:lnTo>
                    <a:pt x="54711" y="32918"/>
                  </a:lnTo>
                  <a:close/>
                </a:path>
                <a:path w="438784" h="73025">
                  <a:moveTo>
                    <a:pt x="56464" y="32524"/>
                  </a:moveTo>
                  <a:lnTo>
                    <a:pt x="56235" y="32829"/>
                  </a:lnTo>
                  <a:lnTo>
                    <a:pt x="56464" y="32524"/>
                  </a:lnTo>
                  <a:close/>
                </a:path>
                <a:path w="438784" h="73025">
                  <a:moveTo>
                    <a:pt x="59309" y="8763"/>
                  </a:moveTo>
                  <a:lnTo>
                    <a:pt x="59118" y="7620"/>
                  </a:lnTo>
                  <a:lnTo>
                    <a:pt x="58547" y="8763"/>
                  </a:lnTo>
                  <a:lnTo>
                    <a:pt x="59309" y="8763"/>
                  </a:lnTo>
                  <a:close/>
                </a:path>
                <a:path w="438784" h="73025">
                  <a:moveTo>
                    <a:pt x="59347" y="32880"/>
                  </a:moveTo>
                  <a:lnTo>
                    <a:pt x="58851" y="33896"/>
                  </a:lnTo>
                  <a:lnTo>
                    <a:pt x="59207" y="33528"/>
                  </a:lnTo>
                  <a:lnTo>
                    <a:pt x="59347" y="32880"/>
                  </a:lnTo>
                  <a:close/>
                </a:path>
                <a:path w="438784" h="73025">
                  <a:moveTo>
                    <a:pt x="63754" y="7315"/>
                  </a:moveTo>
                  <a:lnTo>
                    <a:pt x="63030" y="8128"/>
                  </a:lnTo>
                  <a:lnTo>
                    <a:pt x="63258" y="8343"/>
                  </a:lnTo>
                  <a:lnTo>
                    <a:pt x="63754" y="7315"/>
                  </a:lnTo>
                  <a:close/>
                </a:path>
                <a:path w="438784" h="73025">
                  <a:moveTo>
                    <a:pt x="66243" y="31699"/>
                  </a:moveTo>
                  <a:lnTo>
                    <a:pt x="65697" y="33020"/>
                  </a:lnTo>
                  <a:lnTo>
                    <a:pt x="66103" y="32639"/>
                  </a:lnTo>
                  <a:lnTo>
                    <a:pt x="66243" y="31699"/>
                  </a:lnTo>
                  <a:close/>
                </a:path>
                <a:path w="438784" h="73025">
                  <a:moveTo>
                    <a:pt x="66522" y="32258"/>
                  </a:moveTo>
                  <a:lnTo>
                    <a:pt x="66116" y="32626"/>
                  </a:lnTo>
                  <a:lnTo>
                    <a:pt x="65874" y="34290"/>
                  </a:lnTo>
                  <a:lnTo>
                    <a:pt x="66522" y="32258"/>
                  </a:lnTo>
                  <a:close/>
                </a:path>
                <a:path w="438784" h="73025">
                  <a:moveTo>
                    <a:pt x="75514" y="35052"/>
                  </a:moveTo>
                  <a:lnTo>
                    <a:pt x="75476" y="34912"/>
                  </a:lnTo>
                  <a:lnTo>
                    <a:pt x="75450" y="35052"/>
                  </a:lnTo>
                  <a:close/>
                </a:path>
                <a:path w="438784" h="73025">
                  <a:moveTo>
                    <a:pt x="92684" y="21158"/>
                  </a:moveTo>
                  <a:close/>
                </a:path>
                <a:path w="438784" h="73025">
                  <a:moveTo>
                    <a:pt x="93840" y="17589"/>
                  </a:moveTo>
                  <a:lnTo>
                    <a:pt x="92354" y="18021"/>
                  </a:lnTo>
                  <a:lnTo>
                    <a:pt x="92671" y="21043"/>
                  </a:lnTo>
                  <a:lnTo>
                    <a:pt x="92786" y="19900"/>
                  </a:lnTo>
                  <a:lnTo>
                    <a:pt x="93840" y="17589"/>
                  </a:lnTo>
                  <a:close/>
                </a:path>
                <a:path w="438784" h="73025">
                  <a:moveTo>
                    <a:pt x="94335" y="41402"/>
                  </a:moveTo>
                  <a:lnTo>
                    <a:pt x="94107" y="41211"/>
                  </a:lnTo>
                  <a:lnTo>
                    <a:pt x="93967" y="42545"/>
                  </a:lnTo>
                  <a:lnTo>
                    <a:pt x="94094" y="42799"/>
                  </a:lnTo>
                  <a:lnTo>
                    <a:pt x="94335" y="41402"/>
                  </a:lnTo>
                  <a:close/>
                </a:path>
                <a:path w="438784" h="73025">
                  <a:moveTo>
                    <a:pt x="102768" y="22479"/>
                  </a:moveTo>
                  <a:lnTo>
                    <a:pt x="102666" y="22606"/>
                  </a:lnTo>
                  <a:lnTo>
                    <a:pt x="102158" y="24104"/>
                  </a:lnTo>
                  <a:lnTo>
                    <a:pt x="102285" y="23876"/>
                  </a:lnTo>
                  <a:lnTo>
                    <a:pt x="102768" y="22479"/>
                  </a:lnTo>
                  <a:close/>
                </a:path>
                <a:path w="438784" h="73025">
                  <a:moveTo>
                    <a:pt x="104698" y="19558"/>
                  </a:moveTo>
                  <a:lnTo>
                    <a:pt x="104292" y="19431"/>
                  </a:lnTo>
                  <a:lnTo>
                    <a:pt x="103238" y="19558"/>
                  </a:lnTo>
                  <a:lnTo>
                    <a:pt x="102654" y="21463"/>
                  </a:lnTo>
                  <a:lnTo>
                    <a:pt x="102895" y="21209"/>
                  </a:lnTo>
                  <a:lnTo>
                    <a:pt x="103289" y="20193"/>
                  </a:lnTo>
                  <a:lnTo>
                    <a:pt x="103251" y="21082"/>
                  </a:lnTo>
                  <a:lnTo>
                    <a:pt x="102768" y="22479"/>
                  </a:lnTo>
                  <a:lnTo>
                    <a:pt x="103835" y="21209"/>
                  </a:lnTo>
                  <a:lnTo>
                    <a:pt x="104368" y="20193"/>
                  </a:lnTo>
                  <a:lnTo>
                    <a:pt x="104698" y="19558"/>
                  </a:lnTo>
                  <a:close/>
                </a:path>
                <a:path w="438784" h="73025">
                  <a:moveTo>
                    <a:pt x="106210" y="20066"/>
                  </a:moveTo>
                  <a:lnTo>
                    <a:pt x="105981" y="18935"/>
                  </a:lnTo>
                  <a:lnTo>
                    <a:pt x="105435" y="20497"/>
                  </a:lnTo>
                  <a:lnTo>
                    <a:pt x="105727" y="20777"/>
                  </a:lnTo>
                  <a:lnTo>
                    <a:pt x="105829" y="22098"/>
                  </a:lnTo>
                  <a:lnTo>
                    <a:pt x="106057" y="21717"/>
                  </a:lnTo>
                  <a:lnTo>
                    <a:pt x="106210" y="20066"/>
                  </a:lnTo>
                  <a:close/>
                </a:path>
                <a:path w="438784" h="73025">
                  <a:moveTo>
                    <a:pt x="109537" y="25552"/>
                  </a:moveTo>
                  <a:lnTo>
                    <a:pt x="109156" y="26924"/>
                  </a:lnTo>
                  <a:lnTo>
                    <a:pt x="109448" y="26670"/>
                  </a:lnTo>
                  <a:lnTo>
                    <a:pt x="109537" y="25552"/>
                  </a:lnTo>
                  <a:close/>
                </a:path>
                <a:path w="438784" h="73025">
                  <a:moveTo>
                    <a:pt x="110121" y="22860"/>
                  </a:moveTo>
                  <a:lnTo>
                    <a:pt x="109677" y="23241"/>
                  </a:lnTo>
                  <a:lnTo>
                    <a:pt x="109537" y="25552"/>
                  </a:lnTo>
                  <a:lnTo>
                    <a:pt x="109867" y="24384"/>
                  </a:lnTo>
                  <a:lnTo>
                    <a:pt x="109778" y="25527"/>
                  </a:lnTo>
                  <a:lnTo>
                    <a:pt x="109943" y="24257"/>
                  </a:lnTo>
                  <a:lnTo>
                    <a:pt x="110121" y="22860"/>
                  </a:lnTo>
                  <a:close/>
                </a:path>
                <a:path w="438784" h="73025">
                  <a:moveTo>
                    <a:pt x="114020" y="45262"/>
                  </a:moveTo>
                  <a:lnTo>
                    <a:pt x="113639" y="46101"/>
                  </a:lnTo>
                  <a:lnTo>
                    <a:pt x="113906" y="45720"/>
                  </a:lnTo>
                  <a:lnTo>
                    <a:pt x="114020" y="45262"/>
                  </a:lnTo>
                  <a:close/>
                </a:path>
                <a:path w="438784" h="73025">
                  <a:moveTo>
                    <a:pt x="120091" y="23977"/>
                  </a:moveTo>
                  <a:lnTo>
                    <a:pt x="119926" y="23507"/>
                  </a:lnTo>
                  <a:lnTo>
                    <a:pt x="119913" y="23723"/>
                  </a:lnTo>
                  <a:lnTo>
                    <a:pt x="119913" y="23914"/>
                  </a:lnTo>
                  <a:lnTo>
                    <a:pt x="119913" y="24104"/>
                  </a:lnTo>
                  <a:lnTo>
                    <a:pt x="120091" y="23977"/>
                  </a:lnTo>
                  <a:close/>
                </a:path>
                <a:path w="438784" h="73025">
                  <a:moveTo>
                    <a:pt x="120421" y="47180"/>
                  </a:moveTo>
                  <a:lnTo>
                    <a:pt x="119722" y="46609"/>
                  </a:lnTo>
                  <a:lnTo>
                    <a:pt x="119888" y="46939"/>
                  </a:lnTo>
                  <a:lnTo>
                    <a:pt x="120142" y="47142"/>
                  </a:lnTo>
                  <a:lnTo>
                    <a:pt x="120421" y="47180"/>
                  </a:lnTo>
                  <a:close/>
                </a:path>
                <a:path w="438784" h="73025">
                  <a:moveTo>
                    <a:pt x="120510" y="47205"/>
                  </a:moveTo>
                  <a:close/>
                </a:path>
                <a:path w="438784" h="73025">
                  <a:moveTo>
                    <a:pt x="121881" y="20193"/>
                  </a:moveTo>
                  <a:lnTo>
                    <a:pt x="121285" y="21107"/>
                  </a:lnTo>
                  <a:lnTo>
                    <a:pt x="120789" y="24371"/>
                  </a:lnTo>
                  <a:lnTo>
                    <a:pt x="121158" y="23837"/>
                  </a:lnTo>
                  <a:lnTo>
                    <a:pt x="121881" y="20193"/>
                  </a:lnTo>
                  <a:close/>
                </a:path>
                <a:path w="438784" h="73025">
                  <a:moveTo>
                    <a:pt x="123634" y="26289"/>
                  </a:moveTo>
                  <a:lnTo>
                    <a:pt x="123571" y="26543"/>
                  </a:lnTo>
                  <a:lnTo>
                    <a:pt x="123456" y="27305"/>
                  </a:lnTo>
                  <a:lnTo>
                    <a:pt x="123634" y="26289"/>
                  </a:lnTo>
                  <a:close/>
                </a:path>
                <a:path w="438784" h="73025">
                  <a:moveTo>
                    <a:pt x="124790" y="23736"/>
                  </a:moveTo>
                  <a:lnTo>
                    <a:pt x="124574" y="24079"/>
                  </a:lnTo>
                  <a:lnTo>
                    <a:pt x="124536" y="24460"/>
                  </a:lnTo>
                  <a:lnTo>
                    <a:pt x="124790" y="23736"/>
                  </a:lnTo>
                  <a:close/>
                </a:path>
                <a:path w="438784" h="73025">
                  <a:moveTo>
                    <a:pt x="129006" y="46609"/>
                  </a:moveTo>
                  <a:lnTo>
                    <a:pt x="128460" y="43649"/>
                  </a:lnTo>
                  <a:lnTo>
                    <a:pt x="128346" y="43053"/>
                  </a:lnTo>
                  <a:lnTo>
                    <a:pt x="128219" y="43802"/>
                  </a:lnTo>
                  <a:lnTo>
                    <a:pt x="127508" y="47879"/>
                  </a:lnTo>
                  <a:lnTo>
                    <a:pt x="129006" y="46609"/>
                  </a:lnTo>
                  <a:close/>
                </a:path>
                <a:path w="438784" h="73025">
                  <a:moveTo>
                    <a:pt x="129552" y="45732"/>
                  </a:moveTo>
                  <a:lnTo>
                    <a:pt x="129311" y="46355"/>
                  </a:lnTo>
                  <a:lnTo>
                    <a:pt x="129159" y="46482"/>
                  </a:lnTo>
                  <a:lnTo>
                    <a:pt x="129082" y="46863"/>
                  </a:lnTo>
                  <a:lnTo>
                    <a:pt x="129209" y="47498"/>
                  </a:lnTo>
                  <a:lnTo>
                    <a:pt x="129552" y="45732"/>
                  </a:lnTo>
                  <a:close/>
                </a:path>
                <a:path w="438784" h="73025">
                  <a:moveTo>
                    <a:pt x="130314" y="21183"/>
                  </a:moveTo>
                  <a:lnTo>
                    <a:pt x="130238" y="21691"/>
                  </a:lnTo>
                  <a:lnTo>
                    <a:pt x="130187" y="22466"/>
                  </a:lnTo>
                  <a:lnTo>
                    <a:pt x="130251" y="22174"/>
                  </a:lnTo>
                  <a:lnTo>
                    <a:pt x="130289" y="21805"/>
                  </a:lnTo>
                  <a:lnTo>
                    <a:pt x="130314" y="21183"/>
                  </a:lnTo>
                  <a:close/>
                </a:path>
                <a:path w="438784" h="73025">
                  <a:moveTo>
                    <a:pt x="134988" y="28663"/>
                  </a:moveTo>
                  <a:close/>
                </a:path>
                <a:path w="438784" h="73025">
                  <a:moveTo>
                    <a:pt x="135128" y="28067"/>
                  </a:moveTo>
                  <a:lnTo>
                    <a:pt x="134988" y="28663"/>
                  </a:lnTo>
                  <a:lnTo>
                    <a:pt x="135102" y="28270"/>
                  </a:lnTo>
                  <a:lnTo>
                    <a:pt x="135128" y="28067"/>
                  </a:lnTo>
                  <a:close/>
                </a:path>
                <a:path w="438784" h="73025">
                  <a:moveTo>
                    <a:pt x="135229" y="46367"/>
                  </a:moveTo>
                  <a:lnTo>
                    <a:pt x="135102" y="46494"/>
                  </a:lnTo>
                  <a:lnTo>
                    <a:pt x="134759" y="47002"/>
                  </a:lnTo>
                  <a:lnTo>
                    <a:pt x="134962" y="46812"/>
                  </a:lnTo>
                  <a:lnTo>
                    <a:pt x="135229" y="46367"/>
                  </a:lnTo>
                  <a:close/>
                </a:path>
                <a:path w="438784" h="73025">
                  <a:moveTo>
                    <a:pt x="135928" y="24282"/>
                  </a:moveTo>
                  <a:lnTo>
                    <a:pt x="135737" y="24638"/>
                  </a:lnTo>
                  <a:lnTo>
                    <a:pt x="135928" y="24282"/>
                  </a:lnTo>
                  <a:close/>
                </a:path>
                <a:path w="438784" h="73025">
                  <a:moveTo>
                    <a:pt x="136055" y="45085"/>
                  </a:moveTo>
                  <a:lnTo>
                    <a:pt x="135699" y="45580"/>
                  </a:lnTo>
                  <a:lnTo>
                    <a:pt x="135712" y="45339"/>
                  </a:lnTo>
                  <a:lnTo>
                    <a:pt x="135661" y="45593"/>
                  </a:lnTo>
                  <a:lnTo>
                    <a:pt x="135597" y="45720"/>
                  </a:lnTo>
                  <a:lnTo>
                    <a:pt x="135229" y="46482"/>
                  </a:lnTo>
                  <a:lnTo>
                    <a:pt x="135509" y="46355"/>
                  </a:lnTo>
                  <a:lnTo>
                    <a:pt x="135699" y="47244"/>
                  </a:lnTo>
                  <a:lnTo>
                    <a:pt x="135851" y="46355"/>
                  </a:lnTo>
                  <a:lnTo>
                    <a:pt x="136055" y="45085"/>
                  </a:lnTo>
                  <a:close/>
                </a:path>
                <a:path w="438784" h="73025">
                  <a:moveTo>
                    <a:pt x="136575" y="19685"/>
                  </a:moveTo>
                  <a:lnTo>
                    <a:pt x="135369" y="21463"/>
                  </a:lnTo>
                  <a:lnTo>
                    <a:pt x="135191" y="23622"/>
                  </a:lnTo>
                  <a:lnTo>
                    <a:pt x="135255" y="23495"/>
                  </a:lnTo>
                  <a:lnTo>
                    <a:pt x="135166" y="24003"/>
                  </a:lnTo>
                  <a:lnTo>
                    <a:pt x="135191" y="23622"/>
                  </a:lnTo>
                  <a:lnTo>
                    <a:pt x="134289" y="25654"/>
                  </a:lnTo>
                  <a:lnTo>
                    <a:pt x="135775" y="24409"/>
                  </a:lnTo>
                  <a:lnTo>
                    <a:pt x="135851" y="24003"/>
                  </a:lnTo>
                  <a:lnTo>
                    <a:pt x="135953" y="23368"/>
                  </a:lnTo>
                  <a:lnTo>
                    <a:pt x="136575" y="19685"/>
                  </a:lnTo>
                  <a:close/>
                </a:path>
                <a:path w="438784" h="73025">
                  <a:moveTo>
                    <a:pt x="137972" y="28625"/>
                  </a:moveTo>
                  <a:lnTo>
                    <a:pt x="137858" y="28397"/>
                  </a:lnTo>
                  <a:lnTo>
                    <a:pt x="137579" y="29718"/>
                  </a:lnTo>
                  <a:lnTo>
                    <a:pt x="137972" y="28625"/>
                  </a:lnTo>
                  <a:close/>
                </a:path>
                <a:path w="438784" h="73025">
                  <a:moveTo>
                    <a:pt x="138176" y="28829"/>
                  </a:moveTo>
                  <a:lnTo>
                    <a:pt x="138125" y="28194"/>
                  </a:lnTo>
                  <a:lnTo>
                    <a:pt x="138049" y="28663"/>
                  </a:lnTo>
                  <a:lnTo>
                    <a:pt x="138176" y="28829"/>
                  </a:lnTo>
                  <a:close/>
                </a:path>
                <a:path w="438784" h="73025">
                  <a:moveTo>
                    <a:pt x="138620" y="26974"/>
                  </a:moveTo>
                  <a:lnTo>
                    <a:pt x="138468" y="26543"/>
                  </a:lnTo>
                  <a:lnTo>
                    <a:pt x="138506" y="26822"/>
                  </a:lnTo>
                  <a:lnTo>
                    <a:pt x="138620" y="26974"/>
                  </a:lnTo>
                  <a:close/>
                </a:path>
                <a:path w="438784" h="73025">
                  <a:moveTo>
                    <a:pt x="140716" y="45186"/>
                  </a:moveTo>
                  <a:lnTo>
                    <a:pt x="140512" y="45212"/>
                  </a:lnTo>
                  <a:lnTo>
                    <a:pt x="140716" y="45212"/>
                  </a:lnTo>
                  <a:close/>
                </a:path>
                <a:path w="438784" h="73025">
                  <a:moveTo>
                    <a:pt x="141084" y="21971"/>
                  </a:moveTo>
                  <a:lnTo>
                    <a:pt x="141071" y="21590"/>
                  </a:lnTo>
                  <a:lnTo>
                    <a:pt x="140843" y="21971"/>
                  </a:lnTo>
                  <a:lnTo>
                    <a:pt x="141084" y="21971"/>
                  </a:lnTo>
                  <a:close/>
                </a:path>
                <a:path w="438784" h="73025">
                  <a:moveTo>
                    <a:pt x="141236" y="21971"/>
                  </a:moveTo>
                  <a:lnTo>
                    <a:pt x="141084" y="21971"/>
                  </a:lnTo>
                  <a:lnTo>
                    <a:pt x="141109" y="22504"/>
                  </a:lnTo>
                  <a:lnTo>
                    <a:pt x="141236" y="21971"/>
                  </a:lnTo>
                  <a:close/>
                </a:path>
                <a:path w="438784" h="73025">
                  <a:moveTo>
                    <a:pt x="143027" y="21450"/>
                  </a:moveTo>
                  <a:lnTo>
                    <a:pt x="142811" y="21678"/>
                  </a:lnTo>
                  <a:lnTo>
                    <a:pt x="143027" y="21450"/>
                  </a:lnTo>
                  <a:close/>
                </a:path>
                <a:path w="438784" h="73025">
                  <a:moveTo>
                    <a:pt x="143167" y="22733"/>
                  </a:moveTo>
                  <a:lnTo>
                    <a:pt x="142836" y="22860"/>
                  </a:lnTo>
                  <a:lnTo>
                    <a:pt x="142709" y="23114"/>
                  </a:lnTo>
                  <a:lnTo>
                    <a:pt x="142913" y="23114"/>
                  </a:lnTo>
                  <a:lnTo>
                    <a:pt x="143167" y="22733"/>
                  </a:lnTo>
                  <a:close/>
                </a:path>
                <a:path w="438784" h="73025">
                  <a:moveTo>
                    <a:pt x="145084" y="20955"/>
                  </a:moveTo>
                  <a:lnTo>
                    <a:pt x="144716" y="21463"/>
                  </a:lnTo>
                  <a:lnTo>
                    <a:pt x="145084" y="20955"/>
                  </a:lnTo>
                  <a:close/>
                </a:path>
                <a:path w="438784" h="73025">
                  <a:moveTo>
                    <a:pt x="147535" y="26301"/>
                  </a:moveTo>
                  <a:lnTo>
                    <a:pt x="147497" y="26123"/>
                  </a:lnTo>
                  <a:lnTo>
                    <a:pt x="147421" y="26365"/>
                  </a:lnTo>
                  <a:lnTo>
                    <a:pt x="147459" y="26492"/>
                  </a:lnTo>
                  <a:lnTo>
                    <a:pt x="147535" y="26631"/>
                  </a:lnTo>
                  <a:lnTo>
                    <a:pt x="147535" y="26301"/>
                  </a:lnTo>
                  <a:close/>
                </a:path>
                <a:path w="438784" h="73025">
                  <a:moveTo>
                    <a:pt x="148437" y="43243"/>
                  </a:moveTo>
                  <a:lnTo>
                    <a:pt x="148285" y="43014"/>
                  </a:lnTo>
                  <a:lnTo>
                    <a:pt x="148132" y="42659"/>
                  </a:lnTo>
                  <a:lnTo>
                    <a:pt x="147853" y="43078"/>
                  </a:lnTo>
                  <a:lnTo>
                    <a:pt x="147980" y="43688"/>
                  </a:lnTo>
                  <a:lnTo>
                    <a:pt x="148196" y="43611"/>
                  </a:lnTo>
                  <a:lnTo>
                    <a:pt x="148437" y="43243"/>
                  </a:lnTo>
                  <a:close/>
                </a:path>
                <a:path w="438784" h="73025">
                  <a:moveTo>
                    <a:pt x="149098" y="41935"/>
                  </a:moveTo>
                  <a:lnTo>
                    <a:pt x="148869" y="42443"/>
                  </a:lnTo>
                  <a:lnTo>
                    <a:pt x="148628" y="42938"/>
                  </a:lnTo>
                  <a:lnTo>
                    <a:pt x="148437" y="43230"/>
                  </a:lnTo>
                  <a:lnTo>
                    <a:pt x="148615" y="43497"/>
                  </a:lnTo>
                  <a:lnTo>
                    <a:pt x="148793" y="43586"/>
                  </a:lnTo>
                  <a:lnTo>
                    <a:pt x="149098" y="41935"/>
                  </a:lnTo>
                  <a:close/>
                </a:path>
                <a:path w="438784" h="73025">
                  <a:moveTo>
                    <a:pt x="149821" y="25654"/>
                  </a:moveTo>
                  <a:lnTo>
                    <a:pt x="149275" y="26543"/>
                  </a:lnTo>
                  <a:lnTo>
                    <a:pt x="149174" y="27089"/>
                  </a:lnTo>
                  <a:lnTo>
                    <a:pt x="149301" y="27559"/>
                  </a:lnTo>
                  <a:lnTo>
                    <a:pt x="149821" y="25654"/>
                  </a:lnTo>
                  <a:close/>
                </a:path>
                <a:path w="438784" h="73025">
                  <a:moveTo>
                    <a:pt x="149923" y="29972"/>
                  </a:moveTo>
                  <a:lnTo>
                    <a:pt x="149771" y="30162"/>
                  </a:lnTo>
                  <a:lnTo>
                    <a:pt x="149631" y="30353"/>
                  </a:lnTo>
                  <a:lnTo>
                    <a:pt x="149606" y="30657"/>
                  </a:lnTo>
                  <a:lnTo>
                    <a:pt x="149745" y="30594"/>
                  </a:lnTo>
                  <a:lnTo>
                    <a:pt x="149860" y="30276"/>
                  </a:lnTo>
                  <a:lnTo>
                    <a:pt x="149923" y="29972"/>
                  </a:lnTo>
                  <a:close/>
                </a:path>
                <a:path w="438784" h="73025">
                  <a:moveTo>
                    <a:pt x="154025" y="27686"/>
                  </a:moveTo>
                  <a:lnTo>
                    <a:pt x="153212" y="29972"/>
                  </a:lnTo>
                  <a:lnTo>
                    <a:pt x="153847" y="29718"/>
                  </a:lnTo>
                  <a:lnTo>
                    <a:pt x="153974" y="29337"/>
                  </a:lnTo>
                  <a:lnTo>
                    <a:pt x="154025" y="27686"/>
                  </a:lnTo>
                  <a:close/>
                </a:path>
                <a:path w="438784" h="73025">
                  <a:moveTo>
                    <a:pt x="154495" y="29464"/>
                  </a:moveTo>
                  <a:lnTo>
                    <a:pt x="153974" y="29667"/>
                  </a:lnTo>
                  <a:lnTo>
                    <a:pt x="153924" y="31330"/>
                  </a:lnTo>
                  <a:lnTo>
                    <a:pt x="154495" y="29464"/>
                  </a:lnTo>
                  <a:close/>
                </a:path>
                <a:path w="438784" h="73025">
                  <a:moveTo>
                    <a:pt x="154749" y="44919"/>
                  </a:moveTo>
                  <a:lnTo>
                    <a:pt x="154089" y="45593"/>
                  </a:lnTo>
                  <a:lnTo>
                    <a:pt x="154139" y="47307"/>
                  </a:lnTo>
                  <a:lnTo>
                    <a:pt x="154749" y="44919"/>
                  </a:lnTo>
                  <a:close/>
                </a:path>
                <a:path w="438784" h="73025">
                  <a:moveTo>
                    <a:pt x="155346" y="47663"/>
                  </a:moveTo>
                  <a:lnTo>
                    <a:pt x="154800" y="44577"/>
                  </a:lnTo>
                  <a:lnTo>
                    <a:pt x="154520" y="47879"/>
                  </a:lnTo>
                  <a:lnTo>
                    <a:pt x="155346" y="47663"/>
                  </a:lnTo>
                  <a:close/>
                </a:path>
                <a:path w="438784" h="73025">
                  <a:moveTo>
                    <a:pt x="155498" y="26073"/>
                  </a:moveTo>
                  <a:lnTo>
                    <a:pt x="154698" y="26924"/>
                  </a:lnTo>
                  <a:lnTo>
                    <a:pt x="155270" y="26416"/>
                  </a:lnTo>
                  <a:lnTo>
                    <a:pt x="155498" y="26073"/>
                  </a:lnTo>
                  <a:close/>
                </a:path>
                <a:path w="438784" h="73025">
                  <a:moveTo>
                    <a:pt x="160972" y="30060"/>
                  </a:moveTo>
                  <a:lnTo>
                    <a:pt x="160540" y="30365"/>
                  </a:lnTo>
                  <a:lnTo>
                    <a:pt x="160769" y="31038"/>
                  </a:lnTo>
                  <a:lnTo>
                    <a:pt x="160972" y="30060"/>
                  </a:lnTo>
                  <a:close/>
                </a:path>
                <a:path w="438784" h="73025">
                  <a:moveTo>
                    <a:pt x="166192" y="35648"/>
                  </a:moveTo>
                  <a:lnTo>
                    <a:pt x="165925" y="34505"/>
                  </a:lnTo>
                  <a:lnTo>
                    <a:pt x="165696" y="35610"/>
                  </a:lnTo>
                  <a:lnTo>
                    <a:pt x="166001" y="35369"/>
                  </a:lnTo>
                  <a:lnTo>
                    <a:pt x="166192" y="35648"/>
                  </a:lnTo>
                  <a:close/>
                </a:path>
                <a:path w="438784" h="73025">
                  <a:moveTo>
                    <a:pt x="166293" y="36093"/>
                  </a:moveTo>
                  <a:lnTo>
                    <a:pt x="166281" y="35864"/>
                  </a:lnTo>
                  <a:lnTo>
                    <a:pt x="166243" y="35737"/>
                  </a:lnTo>
                  <a:lnTo>
                    <a:pt x="166293" y="36093"/>
                  </a:lnTo>
                  <a:close/>
                </a:path>
                <a:path w="438784" h="73025">
                  <a:moveTo>
                    <a:pt x="169976" y="40271"/>
                  </a:moveTo>
                  <a:lnTo>
                    <a:pt x="169887" y="40513"/>
                  </a:lnTo>
                  <a:lnTo>
                    <a:pt x="169976" y="40271"/>
                  </a:lnTo>
                  <a:close/>
                </a:path>
                <a:path w="438784" h="73025">
                  <a:moveTo>
                    <a:pt x="170230" y="39611"/>
                  </a:moveTo>
                  <a:lnTo>
                    <a:pt x="170040" y="39878"/>
                  </a:lnTo>
                  <a:lnTo>
                    <a:pt x="169976" y="40271"/>
                  </a:lnTo>
                  <a:lnTo>
                    <a:pt x="170230" y="39611"/>
                  </a:lnTo>
                  <a:close/>
                </a:path>
                <a:path w="438784" h="73025">
                  <a:moveTo>
                    <a:pt x="170319" y="31838"/>
                  </a:moveTo>
                  <a:lnTo>
                    <a:pt x="170243" y="32219"/>
                  </a:lnTo>
                  <a:lnTo>
                    <a:pt x="170192" y="32562"/>
                  </a:lnTo>
                  <a:lnTo>
                    <a:pt x="170180" y="32893"/>
                  </a:lnTo>
                  <a:lnTo>
                    <a:pt x="170243" y="32461"/>
                  </a:lnTo>
                  <a:lnTo>
                    <a:pt x="170294" y="32067"/>
                  </a:lnTo>
                  <a:lnTo>
                    <a:pt x="170319" y="31838"/>
                  </a:lnTo>
                  <a:close/>
                </a:path>
                <a:path w="438784" h="73025">
                  <a:moveTo>
                    <a:pt x="170395" y="39370"/>
                  </a:moveTo>
                  <a:lnTo>
                    <a:pt x="170230" y="39611"/>
                  </a:lnTo>
                  <a:lnTo>
                    <a:pt x="170395" y="39370"/>
                  </a:lnTo>
                  <a:close/>
                </a:path>
                <a:path w="438784" h="73025">
                  <a:moveTo>
                    <a:pt x="170586" y="37846"/>
                  </a:moveTo>
                  <a:lnTo>
                    <a:pt x="170459" y="36537"/>
                  </a:lnTo>
                  <a:lnTo>
                    <a:pt x="170370" y="37084"/>
                  </a:lnTo>
                  <a:lnTo>
                    <a:pt x="170129" y="39077"/>
                  </a:lnTo>
                  <a:lnTo>
                    <a:pt x="170586" y="37846"/>
                  </a:lnTo>
                  <a:close/>
                </a:path>
                <a:path w="438784" h="73025">
                  <a:moveTo>
                    <a:pt x="172008" y="45720"/>
                  </a:moveTo>
                  <a:lnTo>
                    <a:pt x="171780" y="46736"/>
                  </a:lnTo>
                  <a:lnTo>
                    <a:pt x="172008" y="45720"/>
                  </a:lnTo>
                  <a:close/>
                </a:path>
                <a:path w="438784" h="73025">
                  <a:moveTo>
                    <a:pt x="172504" y="47586"/>
                  </a:moveTo>
                  <a:lnTo>
                    <a:pt x="172466" y="47828"/>
                  </a:lnTo>
                  <a:lnTo>
                    <a:pt x="172453" y="48107"/>
                  </a:lnTo>
                  <a:lnTo>
                    <a:pt x="172466" y="48348"/>
                  </a:lnTo>
                  <a:lnTo>
                    <a:pt x="172504" y="48145"/>
                  </a:lnTo>
                  <a:lnTo>
                    <a:pt x="172504" y="47586"/>
                  </a:lnTo>
                  <a:close/>
                </a:path>
                <a:path w="438784" h="73025">
                  <a:moveTo>
                    <a:pt x="174663" y="32931"/>
                  </a:moveTo>
                  <a:lnTo>
                    <a:pt x="174155" y="34264"/>
                  </a:lnTo>
                  <a:lnTo>
                    <a:pt x="174294" y="34290"/>
                  </a:lnTo>
                  <a:lnTo>
                    <a:pt x="174409" y="33909"/>
                  </a:lnTo>
                  <a:lnTo>
                    <a:pt x="174536" y="33451"/>
                  </a:lnTo>
                  <a:lnTo>
                    <a:pt x="174663" y="32931"/>
                  </a:lnTo>
                  <a:close/>
                </a:path>
                <a:path w="438784" h="73025">
                  <a:moveTo>
                    <a:pt x="175171" y="45974"/>
                  </a:moveTo>
                  <a:lnTo>
                    <a:pt x="174904" y="44323"/>
                  </a:lnTo>
                  <a:lnTo>
                    <a:pt x="174447" y="46609"/>
                  </a:lnTo>
                  <a:lnTo>
                    <a:pt x="175031" y="46609"/>
                  </a:lnTo>
                  <a:lnTo>
                    <a:pt x="175145" y="46228"/>
                  </a:lnTo>
                  <a:lnTo>
                    <a:pt x="175171" y="45974"/>
                  </a:lnTo>
                  <a:close/>
                </a:path>
                <a:path w="438784" h="73025">
                  <a:moveTo>
                    <a:pt x="178523" y="49542"/>
                  </a:moveTo>
                  <a:lnTo>
                    <a:pt x="178244" y="50800"/>
                  </a:lnTo>
                  <a:lnTo>
                    <a:pt x="178384" y="50292"/>
                  </a:lnTo>
                  <a:lnTo>
                    <a:pt x="178460" y="49911"/>
                  </a:lnTo>
                  <a:lnTo>
                    <a:pt x="178523" y="49568"/>
                  </a:lnTo>
                  <a:close/>
                </a:path>
                <a:path w="438784" h="73025">
                  <a:moveTo>
                    <a:pt x="179971" y="34810"/>
                  </a:moveTo>
                  <a:lnTo>
                    <a:pt x="179870" y="34658"/>
                  </a:lnTo>
                  <a:lnTo>
                    <a:pt x="179298" y="37541"/>
                  </a:lnTo>
                  <a:lnTo>
                    <a:pt x="179006" y="38798"/>
                  </a:lnTo>
                  <a:lnTo>
                    <a:pt x="179298" y="37617"/>
                  </a:lnTo>
                  <a:lnTo>
                    <a:pt x="179501" y="37058"/>
                  </a:lnTo>
                  <a:lnTo>
                    <a:pt x="179654" y="36868"/>
                  </a:lnTo>
                  <a:lnTo>
                    <a:pt x="179870" y="35648"/>
                  </a:lnTo>
                  <a:lnTo>
                    <a:pt x="179971" y="34810"/>
                  </a:lnTo>
                  <a:close/>
                </a:path>
                <a:path w="438784" h="73025">
                  <a:moveTo>
                    <a:pt x="180594" y="51181"/>
                  </a:moveTo>
                  <a:lnTo>
                    <a:pt x="180314" y="51536"/>
                  </a:lnTo>
                  <a:lnTo>
                    <a:pt x="180276" y="52057"/>
                  </a:lnTo>
                  <a:lnTo>
                    <a:pt x="180365" y="52222"/>
                  </a:lnTo>
                  <a:lnTo>
                    <a:pt x="180594" y="51181"/>
                  </a:lnTo>
                  <a:close/>
                </a:path>
                <a:path w="438784" h="73025">
                  <a:moveTo>
                    <a:pt x="180619" y="53086"/>
                  </a:moveTo>
                  <a:lnTo>
                    <a:pt x="180606" y="52705"/>
                  </a:lnTo>
                  <a:lnTo>
                    <a:pt x="180365" y="52222"/>
                  </a:lnTo>
                  <a:lnTo>
                    <a:pt x="180035" y="53721"/>
                  </a:lnTo>
                  <a:lnTo>
                    <a:pt x="180619" y="53086"/>
                  </a:lnTo>
                  <a:close/>
                </a:path>
                <a:path w="438784" h="73025">
                  <a:moveTo>
                    <a:pt x="181165" y="35991"/>
                  </a:moveTo>
                  <a:lnTo>
                    <a:pt x="180873" y="34798"/>
                  </a:lnTo>
                  <a:lnTo>
                    <a:pt x="181013" y="34175"/>
                  </a:lnTo>
                  <a:lnTo>
                    <a:pt x="180403" y="35382"/>
                  </a:lnTo>
                  <a:lnTo>
                    <a:pt x="180581" y="36423"/>
                  </a:lnTo>
                  <a:lnTo>
                    <a:pt x="181165" y="35991"/>
                  </a:lnTo>
                  <a:close/>
                </a:path>
                <a:path w="438784" h="73025">
                  <a:moveTo>
                    <a:pt x="182384" y="41402"/>
                  </a:moveTo>
                  <a:lnTo>
                    <a:pt x="181775" y="41656"/>
                  </a:lnTo>
                  <a:lnTo>
                    <a:pt x="181635" y="42583"/>
                  </a:lnTo>
                  <a:lnTo>
                    <a:pt x="182384" y="41402"/>
                  </a:lnTo>
                  <a:close/>
                </a:path>
                <a:path w="438784" h="73025">
                  <a:moveTo>
                    <a:pt x="183273" y="42164"/>
                  </a:moveTo>
                  <a:close/>
                </a:path>
                <a:path w="438784" h="73025">
                  <a:moveTo>
                    <a:pt x="183832" y="39027"/>
                  </a:moveTo>
                  <a:lnTo>
                    <a:pt x="183057" y="38557"/>
                  </a:lnTo>
                  <a:lnTo>
                    <a:pt x="183807" y="39573"/>
                  </a:lnTo>
                  <a:lnTo>
                    <a:pt x="183832" y="39027"/>
                  </a:lnTo>
                  <a:close/>
                </a:path>
                <a:path w="438784" h="73025">
                  <a:moveTo>
                    <a:pt x="184124" y="40132"/>
                  </a:moveTo>
                  <a:lnTo>
                    <a:pt x="183261" y="42138"/>
                  </a:lnTo>
                  <a:lnTo>
                    <a:pt x="183845" y="41529"/>
                  </a:lnTo>
                  <a:lnTo>
                    <a:pt x="183959" y="40767"/>
                  </a:lnTo>
                  <a:lnTo>
                    <a:pt x="184124" y="40132"/>
                  </a:lnTo>
                  <a:close/>
                </a:path>
                <a:path w="438784" h="73025">
                  <a:moveTo>
                    <a:pt x="184162" y="39230"/>
                  </a:moveTo>
                  <a:lnTo>
                    <a:pt x="184048" y="36830"/>
                  </a:lnTo>
                  <a:lnTo>
                    <a:pt x="183832" y="39027"/>
                  </a:lnTo>
                  <a:lnTo>
                    <a:pt x="184162" y="39230"/>
                  </a:lnTo>
                  <a:close/>
                </a:path>
                <a:path w="438784" h="73025">
                  <a:moveTo>
                    <a:pt x="184391" y="36677"/>
                  </a:moveTo>
                  <a:lnTo>
                    <a:pt x="183883" y="33134"/>
                  </a:lnTo>
                  <a:lnTo>
                    <a:pt x="184048" y="36830"/>
                  </a:lnTo>
                  <a:lnTo>
                    <a:pt x="184391" y="36677"/>
                  </a:lnTo>
                  <a:close/>
                </a:path>
                <a:path w="438784" h="73025">
                  <a:moveTo>
                    <a:pt x="185724" y="50634"/>
                  </a:moveTo>
                  <a:lnTo>
                    <a:pt x="185153" y="52362"/>
                  </a:lnTo>
                  <a:lnTo>
                    <a:pt x="185356" y="52641"/>
                  </a:lnTo>
                  <a:lnTo>
                    <a:pt x="185369" y="54724"/>
                  </a:lnTo>
                  <a:lnTo>
                    <a:pt x="185597" y="54432"/>
                  </a:lnTo>
                  <a:lnTo>
                    <a:pt x="185724" y="50634"/>
                  </a:lnTo>
                  <a:close/>
                </a:path>
                <a:path w="438784" h="73025">
                  <a:moveTo>
                    <a:pt x="185775" y="54229"/>
                  </a:moveTo>
                  <a:lnTo>
                    <a:pt x="185597" y="54432"/>
                  </a:lnTo>
                  <a:lnTo>
                    <a:pt x="185585" y="54825"/>
                  </a:lnTo>
                  <a:lnTo>
                    <a:pt x="185775" y="54229"/>
                  </a:lnTo>
                  <a:close/>
                </a:path>
                <a:path w="438784" h="73025">
                  <a:moveTo>
                    <a:pt x="186055" y="53301"/>
                  </a:moveTo>
                  <a:lnTo>
                    <a:pt x="185775" y="54229"/>
                  </a:lnTo>
                  <a:lnTo>
                    <a:pt x="186055" y="53301"/>
                  </a:lnTo>
                  <a:close/>
                </a:path>
                <a:path w="438784" h="73025">
                  <a:moveTo>
                    <a:pt x="186270" y="52260"/>
                  </a:moveTo>
                  <a:lnTo>
                    <a:pt x="186055" y="53301"/>
                  </a:lnTo>
                  <a:lnTo>
                    <a:pt x="186105" y="53086"/>
                  </a:lnTo>
                  <a:lnTo>
                    <a:pt x="186182" y="52743"/>
                  </a:lnTo>
                  <a:lnTo>
                    <a:pt x="186270" y="52260"/>
                  </a:lnTo>
                  <a:close/>
                </a:path>
                <a:path w="438784" h="73025">
                  <a:moveTo>
                    <a:pt x="187147" y="53136"/>
                  </a:moveTo>
                  <a:lnTo>
                    <a:pt x="186982" y="53149"/>
                  </a:lnTo>
                  <a:lnTo>
                    <a:pt x="187147" y="53136"/>
                  </a:lnTo>
                  <a:close/>
                </a:path>
                <a:path w="438784" h="73025">
                  <a:moveTo>
                    <a:pt x="187528" y="51904"/>
                  </a:moveTo>
                  <a:lnTo>
                    <a:pt x="187363" y="52641"/>
                  </a:lnTo>
                  <a:lnTo>
                    <a:pt x="187261" y="52997"/>
                  </a:lnTo>
                  <a:lnTo>
                    <a:pt x="187147" y="53136"/>
                  </a:lnTo>
                  <a:lnTo>
                    <a:pt x="187337" y="53009"/>
                  </a:lnTo>
                  <a:lnTo>
                    <a:pt x="187439" y="52578"/>
                  </a:lnTo>
                  <a:lnTo>
                    <a:pt x="187515" y="52171"/>
                  </a:lnTo>
                  <a:lnTo>
                    <a:pt x="187528" y="51904"/>
                  </a:lnTo>
                  <a:close/>
                </a:path>
                <a:path w="438784" h="73025">
                  <a:moveTo>
                    <a:pt x="187642" y="52679"/>
                  </a:moveTo>
                  <a:lnTo>
                    <a:pt x="187540" y="52819"/>
                  </a:lnTo>
                  <a:lnTo>
                    <a:pt x="187350" y="53009"/>
                  </a:lnTo>
                  <a:lnTo>
                    <a:pt x="187274" y="53340"/>
                  </a:lnTo>
                  <a:lnTo>
                    <a:pt x="187236" y="53543"/>
                  </a:lnTo>
                  <a:lnTo>
                    <a:pt x="187363" y="53390"/>
                  </a:lnTo>
                  <a:lnTo>
                    <a:pt x="187490" y="53098"/>
                  </a:lnTo>
                  <a:lnTo>
                    <a:pt x="187642" y="52679"/>
                  </a:lnTo>
                  <a:close/>
                </a:path>
                <a:path w="438784" h="73025">
                  <a:moveTo>
                    <a:pt x="188785" y="48768"/>
                  </a:moveTo>
                  <a:lnTo>
                    <a:pt x="188531" y="47244"/>
                  </a:lnTo>
                  <a:lnTo>
                    <a:pt x="188468" y="48514"/>
                  </a:lnTo>
                  <a:lnTo>
                    <a:pt x="188785" y="48768"/>
                  </a:lnTo>
                  <a:close/>
                </a:path>
                <a:path w="438784" h="73025">
                  <a:moveTo>
                    <a:pt x="189242" y="44069"/>
                  </a:moveTo>
                  <a:lnTo>
                    <a:pt x="187845" y="47498"/>
                  </a:lnTo>
                  <a:lnTo>
                    <a:pt x="187960" y="45847"/>
                  </a:lnTo>
                  <a:lnTo>
                    <a:pt x="188099" y="44831"/>
                  </a:lnTo>
                  <a:lnTo>
                    <a:pt x="188226" y="43942"/>
                  </a:lnTo>
                  <a:lnTo>
                    <a:pt x="188569" y="43561"/>
                  </a:lnTo>
                  <a:lnTo>
                    <a:pt x="188582" y="41148"/>
                  </a:lnTo>
                  <a:lnTo>
                    <a:pt x="187972" y="44831"/>
                  </a:lnTo>
                  <a:lnTo>
                    <a:pt x="187972" y="44069"/>
                  </a:lnTo>
                  <a:lnTo>
                    <a:pt x="187972" y="43434"/>
                  </a:lnTo>
                  <a:lnTo>
                    <a:pt x="187972" y="42799"/>
                  </a:lnTo>
                  <a:lnTo>
                    <a:pt x="188036" y="41783"/>
                  </a:lnTo>
                  <a:lnTo>
                    <a:pt x="187375" y="42799"/>
                  </a:lnTo>
                  <a:lnTo>
                    <a:pt x="187604" y="42037"/>
                  </a:lnTo>
                  <a:lnTo>
                    <a:pt x="187731" y="41021"/>
                  </a:lnTo>
                  <a:lnTo>
                    <a:pt x="187845" y="39751"/>
                  </a:lnTo>
                  <a:lnTo>
                    <a:pt x="188048" y="40513"/>
                  </a:lnTo>
                  <a:lnTo>
                    <a:pt x="187921" y="39751"/>
                  </a:lnTo>
                  <a:lnTo>
                    <a:pt x="187604" y="37846"/>
                  </a:lnTo>
                  <a:lnTo>
                    <a:pt x="186004" y="43434"/>
                  </a:lnTo>
                  <a:lnTo>
                    <a:pt x="186245" y="40386"/>
                  </a:lnTo>
                  <a:lnTo>
                    <a:pt x="186321" y="40005"/>
                  </a:lnTo>
                  <a:lnTo>
                    <a:pt x="186385" y="39878"/>
                  </a:lnTo>
                  <a:lnTo>
                    <a:pt x="184873" y="41021"/>
                  </a:lnTo>
                  <a:lnTo>
                    <a:pt x="185458" y="42418"/>
                  </a:lnTo>
                  <a:lnTo>
                    <a:pt x="185559" y="43180"/>
                  </a:lnTo>
                  <a:lnTo>
                    <a:pt x="184061" y="46482"/>
                  </a:lnTo>
                  <a:lnTo>
                    <a:pt x="184277" y="44450"/>
                  </a:lnTo>
                  <a:lnTo>
                    <a:pt x="184378" y="43434"/>
                  </a:lnTo>
                  <a:lnTo>
                    <a:pt x="184543" y="41783"/>
                  </a:lnTo>
                  <a:lnTo>
                    <a:pt x="184861" y="38608"/>
                  </a:lnTo>
                  <a:lnTo>
                    <a:pt x="184175" y="41783"/>
                  </a:lnTo>
                  <a:lnTo>
                    <a:pt x="183946" y="41440"/>
                  </a:lnTo>
                  <a:lnTo>
                    <a:pt x="183311" y="43434"/>
                  </a:lnTo>
                  <a:lnTo>
                    <a:pt x="183248" y="42164"/>
                  </a:lnTo>
                  <a:lnTo>
                    <a:pt x="183210" y="40386"/>
                  </a:lnTo>
                  <a:lnTo>
                    <a:pt x="181343" y="44450"/>
                  </a:lnTo>
                  <a:lnTo>
                    <a:pt x="181419" y="43942"/>
                  </a:lnTo>
                  <a:lnTo>
                    <a:pt x="181457" y="43688"/>
                  </a:lnTo>
                  <a:lnTo>
                    <a:pt x="181584" y="42926"/>
                  </a:lnTo>
                  <a:lnTo>
                    <a:pt x="181635" y="42583"/>
                  </a:lnTo>
                  <a:lnTo>
                    <a:pt x="181419" y="42926"/>
                  </a:lnTo>
                  <a:lnTo>
                    <a:pt x="181533" y="42125"/>
                  </a:lnTo>
                  <a:lnTo>
                    <a:pt x="181470" y="41783"/>
                  </a:lnTo>
                  <a:lnTo>
                    <a:pt x="181597" y="41732"/>
                  </a:lnTo>
                  <a:lnTo>
                    <a:pt x="181775" y="41656"/>
                  </a:lnTo>
                  <a:lnTo>
                    <a:pt x="182130" y="39370"/>
                  </a:lnTo>
                  <a:lnTo>
                    <a:pt x="181813" y="40513"/>
                  </a:lnTo>
                  <a:lnTo>
                    <a:pt x="181724" y="40855"/>
                  </a:lnTo>
                  <a:lnTo>
                    <a:pt x="181673" y="41021"/>
                  </a:lnTo>
                  <a:lnTo>
                    <a:pt x="182219" y="37465"/>
                  </a:lnTo>
                  <a:lnTo>
                    <a:pt x="180479" y="43688"/>
                  </a:lnTo>
                  <a:lnTo>
                    <a:pt x="180428" y="42545"/>
                  </a:lnTo>
                  <a:lnTo>
                    <a:pt x="180403" y="42037"/>
                  </a:lnTo>
                  <a:lnTo>
                    <a:pt x="180517" y="40513"/>
                  </a:lnTo>
                  <a:lnTo>
                    <a:pt x="181063" y="38354"/>
                  </a:lnTo>
                  <a:lnTo>
                    <a:pt x="181317" y="39878"/>
                  </a:lnTo>
                  <a:lnTo>
                    <a:pt x="181254" y="38354"/>
                  </a:lnTo>
                  <a:lnTo>
                    <a:pt x="181203" y="37338"/>
                  </a:lnTo>
                  <a:lnTo>
                    <a:pt x="179997" y="42037"/>
                  </a:lnTo>
                  <a:lnTo>
                    <a:pt x="180022" y="41656"/>
                  </a:lnTo>
                  <a:lnTo>
                    <a:pt x="180301" y="36068"/>
                  </a:lnTo>
                  <a:lnTo>
                    <a:pt x="179654" y="36957"/>
                  </a:lnTo>
                  <a:lnTo>
                    <a:pt x="178943" y="40640"/>
                  </a:lnTo>
                  <a:lnTo>
                    <a:pt x="178600" y="39370"/>
                  </a:lnTo>
                  <a:lnTo>
                    <a:pt x="178333" y="38354"/>
                  </a:lnTo>
                  <a:lnTo>
                    <a:pt x="177292" y="39370"/>
                  </a:lnTo>
                  <a:lnTo>
                    <a:pt x="177431" y="38735"/>
                  </a:lnTo>
                  <a:lnTo>
                    <a:pt x="177584" y="38100"/>
                  </a:lnTo>
                  <a:lnTo>
                    <a:pt x="176174" y="37084"/>
                  </a:lnTo>
                  <a:lnTo>
                    <a:pt x="175806" y="35941"/>
                  </a:lnTo>
                  <a:lnTo>
                    <a:pt x="175818" y="34925"/>
                  </a:lnTo>
                  <a:lnTo>
                    <a:pt x="174967" y="38735"/>
                  </a:lnTo>
                  <a:lnTo>
                    <a:pt x="174790" y="38481"/>
                  </a:lnTo>
                  <a:lnTo>
                    <a:pt x="174332" y="37846"/>
                  </a:lnTo>
                  <a:lnTo>
                    <a:pt x="173634" y="38481"/>
                  </a:lnTo>
                  <a:lnTo>
                    <a:pt x="173964" y="36830"/>
                  </a:lnTo>
                  <a:lnTo>
                    <a:pt x="174015" y="36576"/>
                  </a:lnTo>
                  <a:lnTo>
                    <a:pt x="174332" y="35433"/>
                  </a:lnTo>
                  <a:lnTo>
                    <a:pt x="174815" y="34417"/>
                  </a:lnTo>
                  <a:lnTo>
                    <a:pt x="174282" y="34417"/>
                  </a:lnTo>
                  <a:lnTo>
                    <a:pt x="173888" y="35687"/>
                  </a:lnTo>
                  <a:lnTo>
                    <a:pt x="173672" y="36195"/>
                  </a:lnTo>
                  <a:lnTo>
                    <a:pt x="173253" y="36576"/>
                  </a:lnTo>
                  <a:lnTo>
                    <a:pt x="173901" y="33655"/>
                  </a:lnTo>
                  <a:lnTo>
                    <a:pt x="173164" y="33782"/>
                  </a:lnTo>
                  <a:lnTo>
                    <a:pt x="171881" y="36830"/>
                  </a:lnTo>
                  <a:lnTo>
                    <a:pt x="171323" y="34671"/>
                  </a:lnTo>
                  <a:lnTo>
                    <a:pt x="170827" y="37084"/>
                  </a:lnTo>
                  <a:lnTo>
                    <a:pt x="170713" y="40767"/>
                  </a:lnTo>
                  <a:lnTo>
                    <a:pt x="170586" y="42291"/>
                  </a:lnTo>
                  <a:lnTo>
                    <a:pt x="169392" y="43815"/>
                  </a:lnTo>
                  <a:lnTo>
                    <a:pt x="169900" y="40767"/>
                  </a:lnTo>
                  <a:lnTo>
                    <a:pt x="169887" y="40513"/>
                  </a:lnTo>
                  <a:lnTo>
                    <a:pt x="169938" y="39370"/>
                  </a:lnTo>
                  <a:lnTo>
                    <a:pt x="170078" y="37719"/>
                  </a:lnTo>
                  <a:lnTo>
                    <a:pt x="170180" y="37211"/>
                  </a:lnTo>
                  <a:lnTo>
                    <a:pt x="169811" y="37719"/>
                  </a:lnTo>
                  <a:lnTo>
                    <a:pt x="170154" y="36068"/>
                  </a:lnTo>
                  <a:lnTo>
                    <a:pt x="170281" y="35941"/>
                  </a:lnTo>
                  <a:lnTo>
                    <a:pt x="170281" y="37084"/>
                  </a:lnTo>
                  <a:lnTo>
                    <a:pt x="170446" y="36537"/>
                  </a:lnTo>
                  <a:lnTo>
                    <a:pt x="170370" y="35941"/>
                  </a:lnTo>
                  <a:lnTo>
                    <a:pt x="170243" y="35687"/>
                  </a:lnTo>
                  <a:lnTo>
                    <a:pt x="170129" y="35052"/>
                  </a:lnTo>
                  <a:lnTo>
                    <a:pt x="170180" y="32893"/>
                  </a:lnTo>
                  <a:lnTo>
                    <a:pt x="169989" y="34163"/>
                  </a:lnTo>
                  <a:lnTo>
                    <a:pt x="169672" y="35687"/>
                  </a:lnTo>
                  <a:lnTo>
                    <a:pt x="169354" y="35941"/>
                  </a:lnTo>
                  <a:lnTo>
                    <a:pt x="168617" y="35941"/>
                  </a:lnTo>
                  <a:lnTo>
                    <a:pt x="168897" y="35179"/>
                  </a:lnTo>
                  <a:lnTo>
                    <a:pt x="169468" y="33655"/>
                  </a:lnTo>
                  <a:lnTo>
                    <a:pt x="169341" y="32258"/>
                  </a:lnTo>
                  <a:lnTo>
                    <a:pt x="168910" y="33655"/>
                  </a:lnTo>
                  <a:lnTo>
                    <a:pt x="168732" y="32131"/>
                  </a:lnTo>
                  <a:lnTo>
                    <a:pt x="168160" y="35179"/>
                  </a:lnTo>
                  <a:lnTo>
                    <a:pt x="167957" y="35052"/>
                  </a:lnTo>
                  <a:lnTo>
                    <a:pt x="168097" y="34163"/>
                  </a:lnTo>
                  <a:lnTo>
                    <a:pt x="168249" y="32893"/>
                  </a:lnTo>
                  <a:lnTo>
                    <a:pt x="167652" y="34163"/>
                  </a:lnTo>
                  <a:lnTo>
                    <a:pt x="166497" y="32893"/>
                  </a:lnTo>
                  <a:lnTo>
                    <a:pt x="166344" y="36576"/>
                  </a:lnTo>
                  <a:lnTo>
                    <a:pt x="166319" y="36449"/>
                  </a:lnTo>
                  <a:lnTo>
                    <a:pt x="166243" y="36576"/>
                  </a:lnTo>
                  <a:lnTo>
                    <a:pt x="164541" y="39370"/>
                  </a:lnTo>
                  <a:lnTo>
                    <a:pt x="164503" y="38989"/>
                  </a:lnTo>
                  <a:lnTo>
                    <a:pt x="164452" y="38354"/>
                  </a:lnTo>
                  <a:lnTo>
                    <a:pt x="164414" y="37846"/>
                  </a:lnTo>
                  <a:lnTo>
                    <a:pt x="164338" y="36957"/>
                  </a:lnTo>
                  <a:lnTo>
                    <a:pt x="164223" y="35560"/>
                  </a:lnTo>
                  <a:lnTo>
                    <a:pt x="164211" y="35433"/>
                  </a:lnTo>
                  <a:lnTo>
                    <a:pt x="164134" y="34417"/>
                  </a:lnTo>
                  <a:lnTo>
                    <a:pt x="162699" y="35433"/>
                  </a:lnTo>
                  <a:lnTo>
                    <a:pt x="162890" y="34417"/>
                  </a:lnTo>
                  <a:lnTo>
                    <a:pt x="161975" y="35560"/>
                  </a:lnTo>
                  <a:lnTo>
                    <a:pt x="161201" y="34925"/>
                  </a:lnTo>
                  <a:lnTo>
                    <a:pt x="160299" y="36957"/>
                  </a:lnTo>
                  <a:lnTo>
                    <a:pt x="160083" y="36957"/>
                  </a:lnTo>
                  <a:lnTo>
                    <a:pt x="160096" y="36703"/>
                  </a:lnTo>
                  <a:lnTo>
                    <a:pt x="160134" y="35560"/>
                  </a:lnTo>
                  <a:lnTo>
                    <a:pt x="160248" y="34671"/>
                  </a:lnTo>
                  <a:lnTo>
                    <a:pt x="160464" y="33782"/>
                  </a:lnTo>
                  <a:lnTo>
                    <a:pt x="159778" y="34544"/>
                  </a:lnTo>
                  <a:lnTo>
                    <a:pt x="159499" y="35560"/>
                  </a:lnTo>
                  <a:lnTo>
                    <a:pt x="159461" y="35433"/>
                  </a:lnTo>
                  <a:lnTo>
                    <a:pt x="159296" y="34798"/>
                  </a:lnTo>
                  <a:lnTo>
                    <a:pt x="159092" y="34036"/>
                  </a:lnTo>
                  <a:lnTo>
                    <a:pt x="159169" y="33528"/>
                  </a:lnTo>
                  <a:lnTo>
                    <a:pt x="159575" y="32766"/>
                  </a:lnTo>
                  <a:lnTo>
                    <a:pt x="159651" y="32512"/>
                  </a:lnTo>
                  <a:lnTo>
                    <a:pt x="159626" y="32258"/>
                  </a:lnTo>
                  <a:lnTo>
                    <a:pt x="159727" y="32461"/>
                  </a:lnTo>
                  <a:lnTo>
                    <a:pt x="159905" y="32131"/>
                  </a:lnTo>
                  <a:lnTo>
                    <a:pt x="159562" y="32131"/>
                  </a:lnTo>
                  <a:lnTo>
                    <a:pt x="159346" y="31699"/>
                  </a:lnTo>
                  <a:lnTo>
                    <a:pt x="159435" y="29972"/>
                  </a:lnTo>
                  <a:lnTo>
                    <a:pt x="158165" y="32512"/>
                  </a:lnTo>
                  <a:lnTo>
                    <a:pt x="158280" y="32131"/>
                  </a:lnTo>
                  <a:lnTo>
                    <a:pt x="158838" y="30226"/>
                  </a:lnTo>
                  <a:lnTo>
                    <a:pt x="158800" y="29845"/>
                  </a:lnTo>
                  <a:lnTo>
                    <a:pt x="158254" y="29210"/>
                  </a:lnTo>
                  <a:lnTo>
                    <a:pt x="157911" y="29667"/>
                  </a:lnTo>
                  <a:lnTo>
                    <a:pt x="157810" y="30226"/>
                  </a:lnTo>
                  <a:lnTo>
                    <a:pt x="157924" y="31877"/>
                  </a:lnTo>
                  <a:lnTo>
                    <a:pt x="157480" y="32131"/>
                  </a:lnTo>
                  <a:lnTo>
                    <a:pt x="156997" y="31699"/>
                  </a:lnTo>
                  <a:lnTo>
                    <a:pt x="157111" y="30734"/>
                  </a:lnTo>
                  <a:lnTo>
                    <a:pt x="157594" y="28702"/>
                  </a:lnTo>
                  <a:lnTo>
                    <a:pt x="157492" y="26644"/>
                  </a:lnTo>
                  <a:lnTo>
                    <a:pt x="157048" y="23749"/>
                  </a:lnTo>
                  <a:lnTo>
                    <a:pt x="153822" y="34798"/>
                  </a:lnTo>
                  <a:lnTo>
                    <a:pt x="153898" y="32258"/>
                  </a:lnTo>
                  <a:lnTo>
                    <a:pt x="153924" y="31330"/>
                  </a:lnTo>
                  <a:lnTo>
                    <a:pt x="153631" y="32258"/>
                  </a:lnTo>
                  <a:lnTo>
                    <a:pt x="153174" y="31750"/>
                  </a:lnTo>
                  <a:lnTo>
                    <a:pt x="153073" y="31369"/>
                  </a:lnTo>
                  <a:lnTo>
                    <a:pt x="153276" y="26543"/>
                  </a:lnTo>
                  <a:lnTo>
                    <a:pt x="153085" y="26543"/>
                  </a:lnTo>
                  <a:lnTo>
                    <a:pt x="152527" y="24511"/>
                  </a:lnTo>
                  <a:lnTo>
                    <a:pt x="151904" y="28054"/>
                  </a:lnTo>
                  <a:lnTo>
                    <a:pt x="151904" y="42418"/>
                  </a:lnTo>
                  <a:lnTo>
                    <a:pt x="151815" y="42799"/>
                  </a:lnTo>
                  <a:lnTo>
                    <a:pt x="151853" y="42545"/>
                  </a:lnTo>
                  <a:lnTo>
                    <a:pt x="151904" y="42418"/>
                  </a:lnTo>
                  <a:lnTo>
                    <a:pt x="151904" y="28054"/>
                  </a:lnTo>
                  <a:lnTo>
                    <a:pt x="151320" y="31369"/>
                  </a:lnTo>
                  <a:lnTo>
                    <a:pt x="150609" y="29972"/>
                  </a:lnTo>
                  <a:lnTo>
                    <a:pt x="150469" y="31330"/>
                  </a:lnTo>
                  <a:lnTo>
                    <a:pt x="150012" y="34417"/>
                  </a:lnTo>
                  <a:lnTo>
                    <a:pt x="149098" y="35433"/>
                  </a:lnTo>
                  <a:lnTo>
                    <a:pt x="148958" y="35306"/>
                  </a:lnTo>
                  <a:lnTo>
                    <a:pt x="148513" y="34925"/>
                  </a:lnTo>
                  <a:lnTo>
                    <a:pt x="148945" y="32131"/>
                  </a:lnTo>
                  <a:lnTo>
                    <a:pt x="149059" y="31369"/>
                  </a:lnTo>
                  <a:lnTo>
                    <a:pt x="149237" y="30226"/>
                  </a:lnTo>
                  <a:lnTo>
                    <a:pt x="149821" y="29337"/>
                  </a:lnTo>
                  <a:lnTo>
                    <a:pt x="150012" y="29210"/>
                  </a:lnTo>
                  <a:lnTo>
                    <a:pt x="149936" y="29972"/>
                  </a:lnTo>
                  <a:lnTo>
                    <a:pt x="150228" y="29591"/>
                  </a:lnTo>
                  <a:lnTo>
                    <a:pt x="150609" y="29210"/>
                  </a:lnTo>
                  <a:lnTo>
                    <a:pt x="150609" y="28956"/>
                  </a:lnTo>
                  <a:lnTo>
                    <a:pt x="150583" y="27813"/>
                  </a:lnTo>
                  <a:lnTo>
                    <a:pt x="150279" y="28956"/>
                  </a:lnTo>
                  <a:lnTo>
                    <a:pt x="150266" y="28829"/>
                  </a:lnTo>
                  <a:lnTo>
                    <a:pt x="150228" y="28321"/>
                  </a:lnTo>
                  <a:lnTo>
                    <a:pt x="150177" y="27686"/>
                  </a:lnTo>
                  <a:lnTo>
                    <a:pt x="149326" y="27686"/>
                  </a:lnTo>
                  <a:lnTo>
                    <a:pt x="149301" y="27559"/>
                  </a:lnTo>
                  <a:lnTo>
                    <a:pt x="149288" y="27749"/>
                  </a:lnTo>
                  <a:lnTo>
                    <a:pt x="149161" y="27076"/>
                  </a:lnTo>
                  <a:lnTo>
                    <a:pt x="148983" y="26416"/>
                  </a:lnTo>
                  <a:lnTo>
                    <a:pt x="148196" y="28067"/>
                  </a:lnTo>
                  <a:lnTo>
                    <a:pt x="147548" y="26670"/>
                  </a:lnTo>
                  <a:lnTo>
                    <a:pt x="147535" y="27686"/>
                  </a:lnTo>
                  <a:lnTo>
                    <a:pt x="147421" y="28829"/>
                  </a:lnTo>
                  <a:lnTo>
                    <a:pt x="147281" y="28829"/>
                  </a:lnTo>
                  <a:lnTo>
                    <a:pt x="146304" y="27089"/>
                  </a:lnTo>
                  <a:lnTo>
                    <a:pt x="146291" y="30988"/>
                  </a:lnTo>
                  <a:lnTo>
                    <a:pt x="145338" y="31369"/>
                  </a:lnTo>
                  <a:lnTo>
                    <a:pt x="145211" y="29718"/>
                  </a:lnTo>
                  <a:lnTo>
                    <a:pt x="145313" y="29210"/>
                  </a:lnTo>
                  <a:lnTo>
                    <a:pt x="145605" y="28575"/>
                  </a:lnTo>
                  <a:lnTo>
                    <a:pt x="145669" y="28448"/>
                  </a:lnTo>
                  <a:lnTo>
                    <a:pt x="146265" y="27178"/>
                  </a:lnTo>
                  <a:lnTo>
                    <a:pt x="145161" y="28448"/>
                  </a:lnTo>
                  <a:lnTo>
                    <a:pt x="144957" y="27432"/>
                  </a:lnTo>
                  <a:lnTo>
                    <a:pt x="145072" y="26543"/>
                  </a:lnTo>
                  <a:lnTo>
                    <a:pt x="145122" y="26416"/>
                  </a:lnTo>
                  <a:lnTo>
                    <a:pt x="146050" y="24130"/>
                  </a:lnTo>
                  <a:lnTo>
                    <a:pt x="144818" y="26416"/>
                  </a:lnTo>
                  <a:lnTo>
                    <a:pt x="144843" y="23876"/>
                  </a:lnTo>
                  <a:lnTo>
                    <a:pt x="144767" y="22225"/>
                  </a:lnTo>
                  <a:lnTo>
                    <a:pt x="144576" y="21971"/>
                  </a:lnTo>
                  <a:lnTo>
                    <a:pt x="144653" y="21590"/>
                  </a:lnTo>
                  <a:lnTo>
                    <a:pt x="144716" y="21463"/>
                  </a:lnTo>
                  <a:lnTo>
                    <a:pt x="144310" y="21336"/>
                  </a:lnTo>
                  <a:lnTo>
                    <a:pt x="144094" y="23876"/>
                  </a:lnTo>
                  <a:lnTo>
                    <a:pt x="143941" y="23368"/>
                  </a:lnTo>
                  <a:lnTo>
                    <a:pt x="143725" y="23368"/>
                  </a:lnTo>
                  <a:lnTo>
                    <a:pt x="143916" y="22352"/>
                  </a:lnTo>
                  <a:lnTo>
                    <a:pt x="143408" y="23749"/>
                  </a:lnTo>
                  <a:lnTo>
                    <a:pt x="143306" y="26543"/>
                  </a:lnTo>
                  <a:lnTo>
                    <a:pt x="142468" y="28575"/>
                  </a:lnTo>
                  <a:lnTo>
                    <a:pt x="142367" y="27432"/>
                  </a:lnTo>
                  <a:lnTo>
                    <a:pt x="141224" y="29718"/>
                  </a:lnTo>
                  <a:lnTo>
                    <a:pt x="141236" y="29591"/>
                  </a:lnTo>
                  <a:lnTo>
                    <a:pt x="141579" y="27305"/>
                  </a:lnTo>
                  <a:lnTo>
                    <a:pt x="141706" y="26416"/>
                  </a:lnTo>
                  <a:lnTo>
                    <a:pt x="142290" y="27317"/>
                  </a:lnTo>
                  <a:lnTo>
                    <a:pt x="142354" y="27178"/>
                  </a:lnTo>
                  <a:lnTo>
                    <a:pt x="142443" y="27559"/>
                  </a:lnTo>
                  <a:lnTo>
                    <a:pt x="142532" y="27686"/>
                  </a:lnTo>
                  <a:lnTo>
                    <a:pt x="142494" y="27178"/>
                  </a:lnTo>
                  <a:lnTo>
                    <a:pt x="142430" y="26416"/>
                  </a:lnTo>
                  <a:lnTo>
                    <a:pt x="142430" y="26289"/>
                  </a:lnTo>
                  <a:lnTo>
                    <a:pt x="142354" y="25400"/>
                  </a:lnTo>
                  <a:lnTo>
                    <a:pt x="142189" y="23114"/>
                  </a:lnTo>
                  <a:lnTo>
                    <a:pt x="142595" y="22948"/>
                  </a:lnTo>
                  <a:lnTo>
                    <a:pt x="142697" y="21971"/>
                  </a:lnTo>
                  <a:lnTo>
                    <a:pt x="142582" y="20193"/>
                  </a:lnTo>
                  <a:lnTo>
                    <a:pt x="142354" y="18669"/>
                  </a:lnTo>
                  <a:lnTo>
                    <a:pt x="141681" y="25400"/>
                  </a:lnTo>
                  <a:lnTo>
                    <a:pt x="140677" y="25019"/>
                  </a:lnTo>
                  <a:lnTo>
                    <a:pt x="141071" y="23495"/>
                  </a:lnTo>
                  <a:lnTo>
                    <a:pt x="141109" y="22504"/>
                  </a:lnTo>
                  <a:lnTo>
                    <a:pt x="140512" y="24892"/>
                  </a:lnTo>
                  <a:lnTo>
                    <a:pt x="139839" y="26289"/>
                  </a:lnTo>
                  <a:lnTo>
                    <a:pt x="139446" y="24765"/>
                  </a:lnTo>
                  <a:lnTo>
                    <a:pt x="138925" y="27305"/>
                  </a:lnTo>
                  <a:lnTo>
                    <a:pt x="138620" y="27051"/>
                  </a:lnTo>
                  <a:lnTo>
                    <a:pt x="138747" y="27432"/>
                  </a:lnTo>
                  <a:lnTo>
                    <a:pt x="138849" y="27940"/>
                  </a:lnTo>
                  <a:lnTo>
                    <a:pt x="138417" y="29591"/>
                  </a:lnTo>
                  <a:lnTo>
                    <a:pt x="138125" y="29337"/>
                  </a:lnTo>
                  <a:lnTo>
                    <a:pt x="137642" y="29667"/>
                  </a:lnTo>
                  <a:lnTo>
                    <a:pt x="137553" y="29845"/>
                  </a:lnTo>
                  <a:lnTo>
                    <a:pt x="137033" y="31369"/>
                  </a:lnTo>
                  <a:lnTo>
                    <a:pt x="137134" y="30099"/>
                  </a:lnTo>
                  <a:lnTo>
                    <a:pt x="137426" y="26670"/>
                  </a:lnTo>
                  <a:lnTo>
                    <a:pt x="137591" y="24638"/>
                  </a:lnTo>
                  <a:lnTo>
                    <a:pt x="136499" y="26670"/>
                  </a:lnTo>
                  <a:lnTo>
                    <a:pt x="136461" y="26289"/>
                  </a:lnTo>
                  <a:lnTo>
                    <a:pt x="136550" y="24892"/>
                  </a:lnTo>
                  <a:lnTo>
                    <a:pt x="136766" y="24257"/>
                  </a:lnTo>
                  <a:lnTo>
                    <a:pt x="137007" y="23495"/>
                  </a:lnTo>
                  <a:lnTo>
                    <a:pt x="136969" y="22352"/>
                  </a:lnTo>
                  <a:lnTo>
                    <a:pt x="135928" y="24282"/>
                  </a:lnTo>
                  <a:lnTo>
                    <a:pt x="135712" y="24828"/>
                  </a:lnTo>
                  <a:lnTo>
                    <a:pt x="135712" y="26924"/>
                  </a:lnTo>
                  <a:lnTo>
                    <a:pt x="135178" y="28194"/>
                  </a:lnTo>
                  <a:lnTo>
                    <a:pt x="135051" y="28829"/>
                  </a:lnTo>
                  <a:lnTo>
                    <a:pt x="134937" y="30099"/>
                  </a:lnTo>
                  <a:lnTo>
                    <a:pt x="134962" y="28702"/>
                  </a:lnTo>
                  <a:lnTo>
                    <a:pt x="135013" y="27813"/>
                  </a:lnTo>
                  <a:lnTo>
                    <a:pt x="135026" y="27444"/>
                  </a:lnTo>
                  <a:lnTo>
                    <a:pt x="135064" y="26289"/>
                  </a:lnTo>
                  <a:lnTo>
                    <a:pt x="135026" y="27444"/>
                  </a:lnTo>
                  <a:lnTo>
                    <a:pt x="135597" y="26289"/>
                  </a:lnTo>
                  <a:lnTo>
                    <a:pt x="135712" y="26924"/>
                  </a:lnTo>
                  <a:lnTo>
                    <a:pt x="135712" y="24828"/>
                  </a:lnTo>
                  <a:lnTo>
                    <a:pt x="134429" y="27686"/>
                  </a:lnTo>
                  <a:lnTo>
                    <a:pt x="134658" y="27749"/>
                  </a:lnTo>
                  <a:lnTo>
                    <a:pt x="133426" y="32131"/>
                  </a:lnTo>
                  <a:lnTo>
                    <a:pt x="133375" y="31369"/>
                  </a:lnTo>
                  <a:lnTo>
                    <a:pt x="133324" y="30607"/>
                  </a:lnTo>
                  <a:lnTo>
                    <a:pt x="133299" y="30226"/>
                  </a:lnTo>
                  <a:lnTo>
                    <a:pt x="133261" y="29845"/>
                  </a:lnTo>
                  <a:lnTo>
                    <a:pt x="133311" y="29083"/>
                  </a:lnTo>
                  <a:lnTo>
                    <a:pt x="133527" y="27940"/>
                  </a:lnTo>
                  <a:lnTo>
                    <a:pt x="133858" y="26162"/>
                  </a:lnTo>
                  <a:lnTo>
                    <a:pt x="134340" y="23622"/>
                  </a:lnTo>
                  <a:lnTo>
                    <a:pt x="134226" y="22352"/>
                  </a:lnTo>
                  <a:lnTo>
                    <a:pt x="133896" y="20447"/>
                  </a:lnTo>
                  <a:lnTo>
                    <a:pt x="132054" y="26162"/>
                  </a:lnTo>
                  <a:lnTo>
                    <a:pt x="131076" y="24384"/>
                  </a:lnTo>
                  <a:lnTo>
                    <a:pt x="131127" y="24638"/>
                  </a:lnTo>
                  <a:lnTo>
                    <a:pt x="131229" y="25781"/>
                  </a:lnTo>
                  <a:lnTo>
                    <a:pt x="130670" y="27940"/>
                  </a:lnTo>
                  <a:lnTo>
                    <a:pt x="130530" y="26670"/>
                  </a:lnTo>
                  <a:lnTo>
                    <a:pt x="130441" y="25781"/>
                  </a:lnTo>
                  <a:lnTo>
                    <a:pt x="129844" y="26670"/>
                  </a:lnTo>
                  <a:lnTo>
                    <a:pt x="129921" y="26289"/>
                  </a:lnTo>
                  <a:lnTo>
                    <a:pt x="130238" y="24739"/>
                  </a:lnTo>
                  <a:lnTo>
                    <a:pt x="130149" y="24003"/>
                  </a:lnTo>
                  <a:lnTo>
                    <a:pt x="130187" y="22479"/>
                  </a:lnTo>
                  <a:lnTo>
                    <a:pt x="129946" y="24003"/>
                  </a:lnTo>
                  <a:lnTo>
                    <a:pt x="129286" y="22225"/>
                  </a:lnTo>
                  <a:lnTo>
                    <a:pt x="128422" y="26289"/>
                  </a:lnTo>
                  <a:lnTo>
                    <a:pt x="128358" y="23495"/>
                  </a:lnTo>
                  <a:lnTo>
                    <a:pt x="127520" y="22225"/>
                  </a:lnTo>
                  <a:lnTo>
                    <a:pt x="126111" y="29083"/>
                  </a:lnTo>
                  <a:lnTo>
                    <a:pt x="125374" y="28321"/>
                  </a:lnTo>
                  <a:lnTo>
                    <a:pt x="125450" y="27559"/>
                  </a:lnTo>
                  <a:lnTo>
                    <a:pt x="125780" y="26543"/>
                  </a:lnTo>
                  <a:lnTo>
                    <a:pt x="125907" y="26162"/>
                  </a:lnTo>
                  <a:lnTo>
                    <a:pt x="125793" y="24638"/>
                  </a:lnTo>
                  <a:lnTo>
                    <a:pt x="125857" y="24384"/>
                  </a:lnTo>
                  <a:lnTo>
                    <a:pt x="126085" y="24003"/>
                  </a:lnTo>
                  <a:lnTo>
                    <a:pt x="126720" y="22987"/>
                  </a:lnTo>
                  <a:lnTo>
                    <a:pt x="126390" y="22987"/>
                  </a:lnTo>
                  <a:lnTo>
                    <a:pt x="126174" y="22479"/>
                  </a:lnTo>
                  <a:lnTo>
                    <a:pt x="125895" y="24003"/>
                  </a:lnTo>
                  <a:lnTo>
                    <a:pt x="125945" y="22606"/>
                  </a:lnTo>
                  <a:lnTo>
                    <a:pt x="124485" y="26543"/>
                  </a:lnTo>
                  <a:lnTo>
                    <a:pt x="124523" y="24511"/>
                  </a:lnTo>
                  <a:lnTo>
                    <a:pt x="124231" y="25400"/>
                  </a:lnTo>
                  <a:lnTo>
                    <a:pt x="123799" y="27559"/>
                  </a:lnTo>
                  <a:lnTo>
                    <a:pt x="123456" y="27305"/>
                  </a:lnTo>
                  <a:lnTo>
                    <a:pt x="122809" y="27559"/>
                  </a:lnTo>
                  <a:lnTo>
                    <a:pt x="122720" y="29845"/>
                  </a:lnTo>
                  <a:lnTo>
                    <a:pt x="122872" y="23368"/>
                  </a:lnTo>
                  <a:lnTo>
                    <a:pt x="119799" y="29845"/>
                  </a:lnTo>
                  <a:lnTo>
                    <a:pt x="119888" y="25273"/>
                  </a:lnTo>
                  <a:lnTo>
                    <a:pt x="119913" y="24130"/>
                  </a:lnTo>
                  <a:lnTo>
                    <a:pt x="119075" y="24765"/>
                  </a:lnTo>
                  <a:lnTo>
                    <a:pt x="118071" y="25273"/>
                  </a:lnTo>
                  <a:lnTo>
                    <a:pt x="117398" y="25273"/>
                  </a:lnTo>
                  <a:lnTo>
                    <a:pt x="117525" y="24765"/>
                  </a:lnTo>
                  <a:lnTo>
                    <a:pt x="117602" y="24307"/>
                  </a:lnTo>
                  <a:lnTo>
                    <a:pt x="117678" y="24511"/>
                  </a:lnTo>
                  <a:lnTo>
                    <a:pt x="117614" y="24257"/>
                  </a:lnTo>
                  <a:lnTo>
                    <a:pt x="117119" y="22352"/>
                  </a:lnTo>
                  <a:lnTo>
                    <a:pt x="116052" y="30226"/>
                  </a:lnTo>
                  <a:lnTo>
                    <a:pt x="115760" y="29210"/>
                  </a:lnTo>
                  <a:lnTo>
                    <a:pt x="115620" y="28702"/>
                  </a:lnTo>
                  <a:lnTo>
                    <a:pt x="115493" y="28270"/>
                  </a:lnTo>
                  <a:lnTo>
                    <a:pt x="115404" y="27813"/>
                  </a:lnTo>
                  <a:lnTo>
                    <a:pt x="115468" y="25654"/>
                  </a:lnTo>
                  <a:lnTo>
                    <a:pt x="115493" y="24511"/>
                  </a:lnTo>
                  <a:lnTo>
                    <a:pt x="116281" y="26289"/>
                  </a:lnTo>
                  <a:lnTo>
                    <a:pt x="116243" y="24511"/>
                  </a:lnTo>
                  <a:lnTo>
                    <a:pt x="117271" y="18161"/>
                  </a:lnTo>
                  <a:lnTo>
                    <a:pt x="114782" y="25654"/>
                  </a:lnTo>
                  <a:lnTo>
                    <a:pt x="114795" y="23495"/>
                  </a:lnTo>
                  <a:lnTo>
                    <a:pt x="114884" y="21463"/>
                  </a:lnTo>
                  <a:lnTo>
                    <a:pt x="114960" y="21336"/>
                  </a:lnTo>
                  <a:lnTo>
                    <a:pt x="114935" y="18796"/>
                  </a:lnTo>
                  <a:lnTo>
                    <a:pt x="113284" y="23495"/>
                  </a:lnTo>
                  <a:lnTo>
                    <a:pt x="112610" y="22936"/>
                  </a:lnTo>
                  <a:lnTo>
                    <a:pt x="112712" y="21844"/>
                  </a:lnTo>
                  <a:lnTo>
                    <a:pt x="111480" y="25146"/>
                  </a:lnTo>
                  <a:lnTo>
                    <a:pt x="110159" y="26035"/>
                  </a:lnTo>
                  <a:lnTo>
                    <a:pt x="109474" y="26644"/>
                  </a:lnTo>
                  <a:lnTo>
                    <a:pt x="109435" y="27178"/>
                  </a:lnTo>
                  <a:lnTo>
                    <a:pt x="108559" y="27813"/>
                  </a:lnTo>
                  <a:lnTo>
                    <a:pt x="108458" y="25654"/>
                  </a:lnTo>
                  <a:lnTo>
                    <a:pt x="108343" y="25146"/>
                  </a:lnTo>
                  <a:lnTo>
                    <a:pt x="108407" y="24130"/>
                  </a:lnTo>
                  <a:lnTo>
                    <a:pt x="108737" y="22098"/>
                  </a:lnTo>
                  <a:lnTo>
                    <a:pt x="109461" y="22098"/>
                  </a:lnTo>
                  <a:lnTo>
                    <a:pt x="109474" y="21971"/>
                  </a:lnTo>
                  <a:lnTo>
                    <a:pt x="109778" y="18288"/>
                  </a:lnTo>
                  <a:lnTo>
                    <a:pt x="108534" y="21971"/>
                  </a:lnTo>
                  <a:lnTo>
                    <a:pt x="108343" y="21463"/>
                  </a:lnTo>
                  <a:lnTo>
                    <a:pt x="108458" y="20574"/>
                  </a:lnTo>
                  <a:lnTo>
                    <a:pt x="108635" y="19685"/>
                  </a:lnTo>
                  <a:lnTo>
                    <a:pt x="107454" y="20066"/>
                  </a:lnTo>
                  <a:lnTo>
                    <a:pt x="106692" y="24130"/>
                  </a:lnTo>
                  <a:lnTo>
                    <a:pt x="105600" y="23622"/>
                  </a:lnTo>
                  <a:lnTo>
                    <a:pt x="105448" y="24892"/>
                  </a:lnTo>
                  <a:lnTo>
                    <a:pt x="104114" y="28702"/>
                  </a:lnTo>
                  <a:lnTo>
                    <a:pt x="104355" y="27559"/>
                  </a:lnTo>
                  <a:lnTo>
                    <a:pt x="104482" y="26924"/>
                  </a:lnTo>
                  <a:lnTo>
                    <a:pt x="104584" y="26416"/>
                  </a:lnTo>
                  <a:lnTo>
                    <a:pt x="104762" y="25527"/>
                  </a:lnTo>
                  <a:lnTo>
                    <a:pt x="104813" y="25273"/>
                  </a:lnTo>
                  <a:lnTo>
                    <a:pt x="105371" y="22479"/>
                  </a:lnTo>
                  <a:lnTo>
                    <a:pt x="104203" y="25273"/>
                  </a:lnTo>
                  <a:lnTo>
                    <a:pt x="104762" y="21209"/>
                  </a:lnTo>
                  <a:lnTo>
                    <a:pt x="102590" y="24892"/>
                  </a:lnTo>
                  <a:lnTo>
                    <a:pt x="101688" y="25527"/>
                  </a:lnTo>
                  <a:lnTo>
                    <a:pt x="101739" y="25400"/>
                  </a:lnTo>
                  <a:lnTo>
                    <a:pt x="102158" y="24104"/>
                  </a:lnTo>
                  <a:lnTo>
                    <a:pt x="101295" y="25400"/>
                  </a:lnTo>
                  <a:lnTo>
                    <a:pt x="100482" y="25146"/>
                  </a:lnTo>
                  <a:lnTo>
                    <a:pt x="100761" y="23749"/>
                  </a:lnTo>
                  <a:lnTo>
                    <a:pt x="100939" y="22860"/>
                  </a:lnTo>
                  <a:lnTo>
                    <a:pt x="102082" y="17272"/>
                  </a:lnTo>
                  <a:lnTo>
                    <a:pt x="98704" y="22860"/>
                  </a:lnTo>
                  <a:lnTo>
                    <a:pt x="98755" y="22225"/>
                  </a:lnTo>
                  <a:lnTo>
                    <a:pt x="98806" y="21717"/>
                  </a:lnTo>
                  <a:lnTo>
                    <a:pt x="98844" y="21209"/>
                  </a:lnTo>
                  <a:lnTo>
                    <a:pt x="99021" y="19177"/>
                  </a:lnTo>
                  <a:lnTo>
                    <a:pt x="99225" y="16637"/>
                  </a:lnTo>
                  <a:lnTo>
                    <a:pt x="97256" y="19177"/>
                  </a:lnTo>
                  <a:lnTo>
                    <a:pt x="96583" y="14732"/>
                  </a:lnTo>
                  <a:lnTo>
                    <a:pt x="94805" y="14986"/>
                  </a:lnTo>
                  <a:lnTo>
                    <a:pt x="94284" y="21209"/>
                  </a:lnTo>
                  <a:lnTo>
                    <a:pt x="94284" y="14986"/>
                  </a:lnTo>
                  <a:lnTo>
                    <a:pt x="94107" y="16014"/>
                  </a:lnTo>
                  <a:lnTo>
                    <a:pt x="93878" y="14859"/>
                  </a:lnTo>
                  <a:lnTo>
                    <a:pt x="93941" y="17018"/>
                  </a:lnTo>
                  <a:lnTo>
                    <a:pt x="93840" y="17589"/>
                  </a:lnTo>
                  <a:lnTo>
                    <a:pt x="93218" y="21336"/>
                  </a:lnTo>
                  <a:lnTo>
                    <a:pt x="92748" y="21717"/>
                  </a:lnTo>
                  <a:lnTo>
                    <a:pt x="92633" y="21463"/>
                  </a:lnTo>
                  <a:lnTo>
                    <a:pt x="92570" y="20320"/>
                  </a:lnTo>
                  <a:lnTo>
                    <a:pt x="92456" y="19431"/>
                  </a:lnTo>
                  <a:lnTo>
                    <a:pt x="92367" y="18796"/>
                  </a:lnTo>
                  <a:lnTo>
                    <a:pt x="92303" y="18288"/>
                  </a:lnTo>
                  <a:lnTo>
                    <a:pt x="92176" y="17272"/>
                  </a:lnTo>
                  <a:lnTo>
                    <a:pt x="92214" y="15240"/>
                  </a:lnTo>
                  <a:lnTo>
                    <a:pt x="92786" y="15875"/>
                  </a:lnTo>
                  <a:lnTo>
                    <a:pt x="92900" y="15240"/>
                  </a:lnTo>
                  <a:lnTo>
                    <a:pt x="93014" y="14478"/>
                  </a:lnTo>
                  <a:lnTo>
                    <a:pt x="92240" y="13716"/>
                  </a:lnTo>
                  <a:lnTo>
                    <a:pt x="92519" y="13081"/>
                  </a:lnTo>
                  <a:lnTo>
                    <a:pt x="93027" y="11938"/>
                  </a:lnTo>
                  <a:lnTo>
                    <a:pt x="92900" y="9906"/>
                  </a:lnTo>
                  <a:lnTo>
                    <a:pt x="92621" y="11938"/>
                  </a:lnTo>
                  <a:lnTo>
                    <a:pt x="92506" y="12319"/>
                  </a:lnTo>
                  <a:lnTo>
                    <a:pt x="91998" y="13081"/>
                  </a:lnTo>
                  <a:lnTo>
                    <a:pt x="91655" y="12065"/>
                  </a:lnTo>
                  <a:lnTo>
                    <a:pt x="91732" y="15240"/>
                  </a:lnTo>
                  <a:lnTo>
                    <a:pt x="89979" y="18288"/>
                  </a:lnTo>
                  <a:lnTo>
                    <a:pt x="90220" y="17145"/>
                  </a:lnTo>
                  <a:lnTo>
                    <a:pt x="90576" y="15367"/>
                  </a:lnTo>
                  <a:lnTo>
                    <a:pt x="91097" y="12827"/>
                  </a:lnTo>
                  <a:lnTo>
                    <a:pt x="91744" y="9652"/>
                  </a:lnTo>
                  <a:lnTo>
                    <a:pt x="89916" y="12827"/>
                  </a:lnTo>
                  <a:lnTo>
                    <a:pt x="90246" y="11938"/>
                  </a:lnTo>
                  <a:lnTo>
                    <a:pt x="90665" y="10795"/>
                  </a:lnTo>
                  <a:lnTo>
                    <a:pt x="89827" y="11938"/>
                  </a:lnTo>
                  <a:lnTo>
                    <a:pt x="88366" y="10414"/>
                  </a:lnTo>
                  <a:lnTo>
                    <a:pt x="86829" y="15367"/>
                  </a:lnTo>
                  <a:lnTo>
                    <a:pt x="87020" y="12827"/>
                  </a:lnTo>
                  <a:lnTo>
                    <a:pt x="87376" y="12446"/>
                  </a:lnTo>
                  <a:lnTo>
                    <a:pt x="86042" y="11430"/>
                  </a:lnTo>
                  <a:lnTo>
                    <a:pt x="83070" y="17145"/>
                  </a:lnTo>
                  <a:lnTo>
                    <a:pt x="82956" y="16510"/>
                  </a:lnTo>
                  <a:lnTo>
                    <a:pt x="82715" y="15113"/>
                  </a:lnTo>
                  <a:lnTo>
                    <a:pt x="82600" y="14478"/>
                  </a:lnTo>
                  <a:lnTo>
                    <a:pt x="82715" y="12954"/>
                  </a:lnTo>
                  <a:lnTo>
                    <a:pt x="82880" y="12319"/>
                  </a:lnTo>
                  <a:lnTo>
                    <a:pt x="82524" y="12700"/>
                  </a:lnTo>
                  <a:lnTo>
                    <a:pt x="81864" y="15113"/>
                  </a:lnTo>
                  <a:lnTo>
                    <a:pt x="81838" y="14478"/>
                  </a:lnTo>
                  <a:lnTo>
                    <a:pt x="81965" y="12827"/>
                  </a:lnTo>
                  <a:lnTo>
                    <a:pt x="82080" y="12446"/>
                  </a:lnTo>
                  <a:lnTo>
                    <a:pt x="82092" y="11938"/>
                  </a:lnTo>
                  <a:lnTo>
                    <a:pt x="80848" y="14478"/>
                  </a:lnTo>
                  <a:lnTo>
                    <a:pt x="80721" y="13843"/>
                  </a:lnTo>
                  <a:lnTo>
                    <a:pt x="80835" y="12954"/>
                  </a:lnTo>
                  <a:lnTo>
                    <a:pt x="81229" y="11938"/>
                  </a:lnTo>
                  <a:lnTo>
                    <a:pt x="81216" y="11684"/>
                  </a:lnTo>
                  <a:lnTo>
                    <a:pt x="80200" y="9525"/>
                  </a:lnTo>
                  <a:lnTo>
                    <a:pt x="78270" y="15621"/>
                  </a:lnTo>
                  <a:lnTo>
                    <a:pt x="76860" y="16510"/>
                  </a:lnTo>
                  <a:lnTo>
                    <a:pt x="76911" y="16256"/>
                  </a:lnTo>
                  <a:lnTo>
                    <a:pt x="77190" y="14732"/>
                  </a:lnTo>
                  <a:lnTo>
                    <a:pt x="77419" y="13462"/>
                  </a:lnTo>
                  <a:lnTo>
                    <a:pt x="77660" y="12192"/>
                  </a:lnTo>
                  <a:lnTo>
                    <a:pt x="77571" y="11684"/>
                  </a:lnTo>
                  <a:lnTo>
                    <a:pt x="76441" y="9486"/>
                  </a:lnTo>
                  <a:lnTo>
                    <a:pt x="76530" y="8763"/>
                  </a:lnTo>
                  <a:lnTo>
                    <a:pt x="74942" y="7874"/>
                  </a:lnTo>
                  <a:lnTo>
                    <a:pt x="72961" y="12065"/>
                  </a:lnTo>
                  <a:lnTo>
                    <a:pt x="71056" y="13462"/>
                  </a:lnTo>
                  <a:lnTo>
                    <a:pt x="71031" y="11684"/>
                  </a:lnTo>
                  <a:lnTo>
                    <a:pt x="71018" y="10795"/>
                  </a:lnTo>
                  <a:lnTo>
                    <a:pt x="70993" y="8382"/>
                  </a:lnTo>
                  <a:lnTo>
                    <a:pt x="68148" y="10795"/>
                  </a:lnTo>
                  <a:lnTo>
                    <a:pt x="67081" y="7747"/>
                  </a:lnTo>
                  <a:lnTo>
                    <a:pt x="67056" y="9017"/>
                  </a:lnTo>
                  <a:lnTo>
                    <a:pt x="66395" y="11303"/>
                  </a:lnTo>
                  <a:lnTo>
                    <a:pt x="66027" y="11684"/>
                  </a:lnTo>
                  <a:lnTo>
                    <a:pt x="65836" y="10668"/>
                  </a:lnTo>
                  <a:lnTo>
                    <a:pt x="64439" y="14732"/>
                  </a:lnTo>
                  <a:lnTo>
                    <a:pt x="64731" y="13208"/>
                  </a:lnTo>
                  <a:lnTo>
                    <a:pt x="64808" y="12827"/>
                  </a:lnTo>
                  <a:lnTo>
                    <a:pt x="64833" y="12700"/>
                  </a:lnTo>
                  <a:lnTo>
                    <a:pt x="65265" y="10541"/>
                  </a:lnTo>
                  <a:lnTo>
                    <a:pt x="65379" y="10668"/>
                  </a:lnTo>
                  <a:lnTo>
                    <a:pt x="65392" y="10541"/>
                  </a:lnTo>
                  <a:lnTo>
                    <a:pt x="65747" y="7493"/>
                  </a:lnTo>
                  <a:lnTo>
                    <a:pt x="65862" y="6477"/>
                  </a:lnTo>
                  <a:lnTo>
                    <a:pt x="64897" y="7493"/>
                  </a:lnTo>
                  <a:lnTo>
                    <a:pt x="64325" y="7239"/>
                  </a:lnTo>
                  <a:lnTo>
                    <a:pt x="63233" y="12700"/>
                  </a:lnTo>
                  <a:lnTo>
                    <a:pt x="63169" y="12446"/>
                  </a:lnTo>
                  <a:lnTo>
                    <a:pt x="62687" y="10287"/>
                  </a:lnTo>
                  <a:lnTo>
                    <a:pt x="62484" y="9398"/>
                  </a:lnTo>
                  <a:lnTo>
                    <a:pt x="60972" y="9779"/>
                  </a:lnTo>
                  <a:lnTo>
                    <a:pt x="59550" y="10287"/>
                  </a:lnTo>
                  <a:lnTo>
                    <a:pt x="59512" y="10033"/>
                  </a:lnTo>
                  <a:lnTo>
                    <a:pt x="59321" y="8890"/>
                  </a:lnTo>
                  <a:lnTo>
                    <a:pt x="58496" y="8890"/>
                  </a:lnTo>
                  <a:lnTo>
                    <a:pt x="57988" y="8890"/>
                  </a:lnTo>
                  <a:lnTo>
                    <a:pt x="57416" y="10033"/>
                  </a:lnTo>
                  <a:lnTo>
                    <a:pt x="57912" y="7493"/>
                  </a:lnTo>
                  <a:lnTo>
                    <a:pt x="57848" y="6972"/>
                  </a:lnTo>
                  <a:lnTo>
                    <a:pt x="57124" y="6223"/>
                  </a:lnTo>
                  <a:lnTo>
                    <a:pt x="56629" y="5715"/>
                  </a:lnTo>
                  <a:lnTo>
                    <a:pt x="55245" y="6223"/>
                  </a:lnTo>
                  <a:lnTo>
                    <a:pt x="55880" y="4191"/>
                  </a:lnTo>
                  <a:lnTo>
                    <a:pt x="55194" y="3810"/>
                  </a:lnTo>
                  <a:lnTo>
                    <a:pt x="53416" y="12446"/>
                  </a:lnTo>
                  <a:lnTo>
                    <a:pt x="52730" y="12446"/>
                  </a:lnTo>
                  <a:lnTo>
                    <a:pt x="52832" y="11684"/>
                  </a:lnTo>
                  <a:lnTo>
                    <a:pt x="53174" y="9144"/>
                  </a:lnTo>
                  <a:lnTo>
                    <a:pt x="53314" y="8128"/>
                  </a:lnTo>
                  <a:lnTo>
                    <a:pt x="53340" y="8001"/>
                  </a:lnTo>
                  <a:lnTo>
                    <a:pt x="52057" y="7874"/>
                  </a:lnTo>
                  <a:lnTo>
                    <a:pt x="52006" y="7493"/>
                  </a:lnTo>
                  <a:lnTo>
                    <a:pt x="51498" y="3810"/>
                  </a:lnTo>
                  <a:lnTo>
                    <a:pt x="49530" y="7493"/>
                  </a:lnTo>
                  <a:lnTo>
                    <a:pt x="49949" y="5715"/>
                  </a:lnTo>
                  <a:lnTo>
                    <a:pt x="50177" y="5588"/>
                  </a:lnTo>
                  <a:lnTo>
                    <a:pt x="49606" y="5334"/>
                  </a:lnTo>
                  <a:lnTo>
                    <a:pt x="49237" y="4318"/>
                  </a:lnTo>
                  <a:lnTo>
                    <a:pt x="48437" y="2159"/>
                  </a:lnTo>
                  <a:lnTo>
                    <a:pt x="48082" y="4584"/>
                  </a:lnTo>
                  <a:lnTo>
                    <a:pt x="45339" y="9144"/>
                  </a:lnTo>
                  <a:lnTo>
                    <a:pt x="45961" y="6350"/>
                  </a:lnTo>
                  <a:lnTo>
                    <a:pt x="44767" y="9779"/>
                  </a:lnTo>
                  <a:lnTo>
                    <a:pt x="44526" y="10922"/>
                  </a:lnTo>
                  <a:lnTo>
                    <a:pt x="43522" y="11684"/>
                  </a:lnTo>
                  <a:lnTo>
                    <a:pt x="43637" y="10160"/>
                  </a:lnTo>
                  <a:lnTo>
                    <a:pt x="43764" y="9525"/>
                  </a:lnTo>
                  <a:lnTo>
                    <a:pt x="43561" y="8509"/>
                  </a:lnTo>
                  <a:lnTo>
                    <a:pt x="42913" y="12827"/>
                  </a:lnTo>
                  <a:lnTo>
                    <a:pt x="42468" y="11303"/>
                  </a:lnTo>
                  <a:lnTo>
                    <a:pt x="42557" y="10795"/>
                  </a:lnTo>
                  <a:lnTo>
                    <a:pt x="43053" y="9398"/>
                  </a:lnTo>
                  <a:lnTo>
                    <a:pt x="42430" y="9017"/>
                  </a:lnTo>
                  <a:lnTo>
                    <a:pt x="42278" y="10160"/>
                  </a:lnTo>
                  <a:lnTo>
                    <a:pt x="41605" y="11938"/>
                  </a:lnTo>
                  <a:lnTo>
                    <a:pt x="40944" y="13208"/>
                  </a:lnTo>
                  <a:lnTo>
                    <a:pt x="40894" y="12954"/>
                  </a:lnTo>
                  <a:lnTo>
                    <a:pt x="40767" y="12446"/>
                  </a:lnTo>
                  <a:lnTo>
                    <a:pt x="40703" y="12192"/>
                  </a:lnTo>
                  <a:lnTo>
                    <a:pt x="40589" y="11684"/>
                  </a:lnTo>
                  <a:lnTo>
                    <a:pt x="40703" y="9486"/>
                  </a:lnTo>
                  <a:lnTo>
                    <a:pt x="40843" y="8509"/>
                  </a:lnTo>
                  <a:lnTo>
                    <a:pt x="40436" y="10160"/>
                  </a:lnTo>
                  <a:lnTo>
                    <a:pt x="39725" y="12192"/>
                  </a:lnTo>
                  <a:lnTo>
                    <a:pt x="39522" y="11430"/>
                  </a:lnTo>
                  <a:lnTo>
                    <a:pt x="39624" y="10287"/>
                  </a:lnTo>
                  <a:lnTo>
                    <a:pt x="39941" y="9486"/>
                  </a:lnTo>
                  <a:lnTo>
                    <a:pt x="39852" y="9017"/>
                  </a:lnTo>
                  <a:lnTo>
                    <a:pt x="39674" y="8509"/>
                  </a:lnTo>
                  <a:lnTo>
                    <a:pt x="39319" y="7493"/>
                  </a:lnTo>
                  <a:lnTo>
                    <a:pt x="39293" y="7620"/>
                  </a:lnTo>
                  <a:lnTo>
                    <a:pt x="39268" y="7442"/>
                  </a:lnTo>
                  <a:lnTo>
                    <a:pt x="39624" y="5842"/>
                  </a:lnTo>
                  <a:lnTo>
                    <a:pt x="39027" y="5346"/>
                  </a:lnTo>
                  <a:lnTo>
                    <a:pt x="39027" y="8178"/>
                  </a:lnTo>
                  <a:lnTo>
                    <a:pt x="37757" y="12446"/>
                  </a:lnTo>
                  <a:lnTo>
                    <a:pt x="37579" y="10033"/>
                  </a:lnTo>
                  <a:lnTo>
                    <a:pt x="37693" y="8636"/>
                  </a:lnTo>
                  <a:lnTo>
                    <a:pt x="37719" y="7747"/>
                  </a:lnTo>
                  <a:lnTo>
                    <a:pt x="38569" y="8001"/>
                  </a:lnTo>
                  <a:lnTo>
                    <a:pt x="39027" y="8178"/>
                  </a:lnTo>
                  <a:lnTo>
                    <a:pt x="39027" y="5346"/>
                  </a:lnTo>
                  <a:lnTo>
                    <a:pt x="40246" y="1778"/>
                  </a:lnTo>
                  <a:lnTo>
                    <a:pt x="39319" y="3556"/>
                  </a:lnTo>
                  <a:lnTo>
                    <a:pt x="37566" y="7747"/>
                  </a:lnTo>
                  <a:lnTo>
                    <a:pt x="37401" y="7239"/>
                  </a:lnTo>
                  <a:lnTo>
                    <a:pt x="37160" y="6477"/>
                  </a:lnTo>
                  <a:lnTo>
                    <a:pt x="37134" y="6096"/>
                  </a:lnTo>
                  <a:lnTo>
                    <a:pt x="37185" y="5588"/>
                  </a:lnTo>
                  <a:lnTo>
                    <a:pt x="37249" y="5334"/>
                  </a:lnTo>
                  <a:lnTo>
                    <a:pt x="37198" y="4953"/>
                  </a:lnTo>
                  <a:lnTo>
                    <a:pt x="37020" y="5080"/>
                  </a:lnTo>
                  <a:lnTo>
                    <a:pt x="36817" y="5588"/>
                  </a:lnTo>
                  <a:lnTo>
                    <a:pt x="36715" y="5207"/>
                  </a:lnTo>
                  <a:lnTo>
                    <a:pt x="36588" y="4699"/>
                  </a:lnTo>
                  <a:lnTo>
                    <a:pt x="36385" y="4699"/>
                  </a:lnTo>
                  <a:lnTo>
                    <a:pt x="36576" y="3429"/>
                  </a:lnTo>
                  <a:lnTo>
                    <a:pt x="36588" y="3302"/>
                  </a:lnTo>
                  <a:lnTo>
                    <a:pt x="36715" y="2413"/>
                  </a:lnTo>
                  <a:lnTo>
                    <a:pt x="36410" y="2717"/>
                  </a:lnTo>
                  <a:lnTo>
                    <a:pt x="36410" y="3429"/>
                  </a:lnTo>
                  <a:lnTo>
                    <a:pt x="36296" y="4699"/>
                  </a:lnTo>
                  <a:lnTo>
                    <a:pt x="36042" y="4699"/>
                  </a:lnTo>
                  <a:lnTo>
                    <a:pt x="35839" y="4953"/>
                  </a:lnTo>
                  <a:lnTo>
                    <a:pt x="35737" y="5207"/>
                  </a:lnTo>
                  <a:lnTo>
                    <a:pt x="35979" y="4191"/>
                  </a:lnTo>
                  <a:lnTo>
                    <a:pt x="36106" y="3810"/>
                  </a:lnTo>
                  <a:lnTo>
                    <a:pt x="36410" y="3429"/>
                  </a:lnTo>
                  <a:lnTo>
                    <a:pt x="36410" y="2717"/>
                  </a:lnTo>
                  <a:lnTo>
                    <a:pt x="35814" y="3302"/>
                  </a:lnTo>
                  <a:lnTo>
                    <a:pt x="35483" y="3175"/>
                  </a:lnTo>
                  <a:lnTo>
                    <a:pt x="34975" y="6096"/>
                  </a:lnTo>
                  <a:lnTo>
                    <a:pt x="34607" y="5461"/>
                  </a:lnTo>
                  <a:lnTo>
                    <a:pt x="34594" y="7734"/>
                  </a:lnTo>
                  <a:lnTo>
                    <a:pt x="34734" y="7620"/>
                  </a:lnTo>
                  <a:lnTo>
                    <a:pt x="34975" y="7493"/>
                  </a:lnTo>
                  <a:lnTo>
                    <a:pt x="34886" y="7658"/>
                  </a:lnTo>
                  <a:lnTo>
                    <a:pt x="34848" y="8153"/>
                  </a:lnTo>
                  <a:lnTo>
                    <a:pt x="34861" y="8343"/>
                  </a:lnTo>
                  <a:lnTo>
                    <a:pt x="34950" y="8051"/>
                  </a:lnTo>
                  <a:lnTo>
                    <a:pt x="35039" y="7747"/>
                  </a:lnTo>
                  <a:lnTo>
                    <a:pt x="35115" y="7493"/>
                  </a:lnTo>
                  <a:lnTo>
                    <a:pt x="36004" y="7493"/>
                  </a:lnTo>
                  <a:lnTo>
                    <a:pt x="35471" y="8801"/>
                  </a:lnTo>
                  <a:lnTo>
                    <a:pt x="35471" y="24511"/>
                  </a:lnTo>
                  <a:lnTo>
                    <a:pt x="35394" y="24384"/>
                  </a:lnTo>
                  <a:lnTo>
                    <a:pt x="35331" y="24257"/>
                  </a:lnTo>
                  <a:lnTo>
                    <a:pt x="34861" y="24257"/>
                  </a:lnTo>
                  <a:lnTo>
                    <a:pt x="34988" y="23368"/>
                  </a:lnTo>
                  <a:lnTo>
                    <a:pt x="35242" y="22225"/>
                  </a:lnTo>
                  <a:lnTo>
                    <a:pt x="35394" y="22225"/>
                  </a:lnTo>
                  <a:lnTo>
                    <a:pt x="35280" y="23241"/>
                  </a:lnTo>
                  <a:lnTo>
                    <a:pt x="35369" y="23495"/>
                  </a:lnTo>
                  <a:lnTo>
                    <a:pt x="35471" y="24511"/>
                  </a:lnTo>
                  <a:lnTo>
                    <a:pt x="35471" y="8801"/>
                  </a:lnTo>
                  <a:lnTo>
                    <a:pt x="34963" y="10033"/>
                  </a:lnTo>
                  <a:lnTo>
                    <a:pt x="34861" y="8382"/>
                  </a:lnTo>
                  <a:lnTo>
                    <a:pt x="33528" y="12954"/>
                  </a:lnTo>
                  <a:lnTo>
                    <a:pt x="33667" y="10668"/>
                  </a:lnTo>
                  <a:lnTo>
                    <a:pt x="33680" y="10541"/>
                  </a:lnTo>
                  <a:lnTo>
                    <a:pt x="33566" y="7874"/>
                  </a:lnTo>
                  <a:lnTo>
                    <a:pt x="33350" y="6858"/>
                  </a:lnTo>
                  <a:lnTo>
                    <a:pt x="33413" y="5461"/>
                  </a:lnTo>
                  <a:lnTo>
                    <a:pt x="33604" y="4064"/>
                  </a:lnTo>
                  <a:lnTo>
                    <a:pt x="32258" y="5461"/>
                  </a:lnTo>
                  <a:lnTo>
                    <a:pt x="30924" y="4572"/>
                  </a:lnTo>
                  <a:lnTo>
                    <a:pt x="29298" y="9779"/>
                  </a:lnTo>
                  <a:lnTo>
                    <a:pt x="29171" y="10033"/>
                  </a:lnTo>
                  <a:lnTo>
                    <a:pt x="28829" y="10541"/>
                  </a:lnTo>
                  <a:lnTo>
                    <a:pt x="28867" y="10287"/>
                  </a:lnTo>
                  <a:lnTo>
                    <a:pt x="29108" y="8763"/>
                  </a:lnTo>
                  <a:lnTo>
                    <a:pt x="29222" y="7620"/>
                  </a:lnTo>
                  <a:lnTo>
                    <a:pt x="29337" y="7239"/>
                  </a:lnTo>
                  <a:lnTo>
                    <a:pt x="29413" y="7061"/>
                  </a:lnTo>
                  <a:lnTo>
                    <a:pt x="29070" y="7620"/>
                  </a:lnTo>
                  <a:lnTo>
                    <a:pt x="28397" y="6858"/>
                  </a:lnTo>
                  <a:lnTo>
                    <a:pt x="28054" y="6477"/>
                  </a:lnTo>
                  <a:lnTo>
                    <a:pt x="27940" y="6972"/>
                  </a:lnTo>
                  <a:lnTo>
                    <a:pt x="27901" y="7239"/>
                  </a:lnTo>
                  <a:lnTo>
                    <a:pt x="27851" y="7366"/>
                  </a:lnTo>
                  <a:lnTo>
                    <a:pt x="27203" y="10287"/>
                  </a:lnTo>
                  <a:lnTo>
                    <a:pt x="27000" y="9398"/>
                  </a:lnTo>
                  <a:lnTo>
                    <a:pt x="26873" y="8890"/>
                  </a:lnTo>
                  <a:lnTo>
                    <a:pt x="26962" y="8178"/>
                  </a:lnTo>
                  <a:lnTo>
                    <a:pt x="27876" y="7239"/>
                  </a:lnTo>
                  <a:lnTo>
                    <a:pt x="27901" y="6985"/>
                  </a:lnTo>
                  <a:lnTo>
                    <a:pt x="27127" y="7239"/>
                  </a:lnTo>
                  <a:lnTo>
                    <a:pt x="27355" y="6477"/>
                  </a:lnTo>
                  <a:lnTo>
                    <a:pt x="27254" y="5842"/>
                  </a:lnTo>
                  <a:lnTo>
                    <a:pt x="26276" y="4699"/>
                  </a:lnTo>
                  <a:lnTo>
                    <a:pt x="22885" y="9144"/>
                  </a:lnTo>
                  <a:lnTo>
                    <a:pt x="22669" y="9398"/>
                  </a:lnTo>
                  <a:lnTo>
                    <a:pt x="22186" y="8382"/>
                  </a:lnTo>
                  <a:lnTo>
                    <a:pt x="21513" y="6985"/>
                  </a:lnTo>
                  <a:lnTo>
                    <a:pt x="21539" y="8382"/>
                  </a:lnTo>
                  <a:lnTo>
                    <a:pt x="19583" y="4445"/>
                  </a:lnTo>
                  <a:lnTo>
                    <a:pt x="15595" y="10668"/>
                  </a:lnTo>
                  <a:lnTo>
                    <a:pt x="15532" y="10414"/>
                  </a:lnTo>
                  <a:lnTo>
                    <a:pt x="14808" y="7620"/>
                  </a:lnTo>
                  <a:lnTo>
                    <a:pt x="14122" y="4953"/>
                  </a:lnTo>
                  <a:lnTo>
                    <a:pt x="14008" y="4572"/>
                  </a:lnTo>
                  <a:lnTo>
                    <a:pt x="13525" y="3429"/>
                  </a:lnTo>
                  <a:lnTo>
                    <a:pt x="13042" y="5588"/>
                  </a:lnTo>
                  <a:lnTo>
                    <a:pt x="12941" y="5969"/>
                  </a:lnTo>
                  <a:lnTo>
                    <a:pt x="12217" y="7620"/>
                  </a:lnTo>
                  <a:lnTo>
                    <a:pt x="12623" y="4445"/>
                  </a:lnTo>
                  <a:lnTo>
                    <a:pt x="11214" y="8001"/>
                  </a:lnTo>
                  <a:lnTo>
                    <a:pt x="9652" y="10414"/>
                  </a:lnTo>
                  <a:lnTo>
                    <a:pt x="9931" y="7747"/>
                  </a:lnTo>
                  <a:lnTo>
                    <a:pt x="10033" y="6858"/>
                  </a:lnTo>
                  <a:lnTo>
                    <a:pt x="10756" y="0"/>
                  </a:lnTo>
                  <a:lnTo>
                    <a:pt x="8470" y="4699"/>
                  </a:lnTo>
                  <a:lnTo>
                    <a:pt x="8267" y="6858"/>
                  </a:lnTo>
                  <a:lnTo>
                    <a:pt x="7848" y="6350"/>
                  </a:lnTo>
                  <a:lnTo>
                    <a:pt x="6489" y="7747"/>
                  </a:lnTo>
                  <a:lnTo>
                    <a:pt x="6451" y="7493"/>
                  </a:lnTo>
                  <a:lnTo>
                    <a:pt x="6451" y="7366"/>
                  </a:lnTo>
                  <a:lnTo>
                    <a:pt x="6553" y="5842"/>
                  </a:lnTo>
                  <a:lnTo>
                    <a:pt x="6743" y="4826"/>
                  </a:lnTo>
                  <a:lnTo>
                    <a:pt x="5029" y="7366"/>
                  </a:lnTo>
                  <a:lnTo>
                    <a:pt x="4381" y="6096"/>
                  </a:lnTo>
                  <a:lnTo>
                    <a:pt x="4470" y="5588"/>
                  </a:lnTo>
                  <a:lnTo>
                    <a:pt x="6362" y="889"/>
                  </a:lnTo>
                  <a:lnTo>
                    <a:pt x="5054" y="381"/>
                  </a:lnTo>
                  <a:lnTo>
                    <a:pt x="4445" y="889"/>
                  </a:lnTo>
                  <a:lnTo>
                    <a:pt x="2857" y="4572"/>
                  </a:lnTo>
                  <a:lnTo>
                    <a:pt x="2743" y="5969"/>
                  </a:lnTo>
                  <a:lnTo>
                    <a:pt x="2933" y="6096"/>
                  </a:lnTo>
                  <a:lnTo>
                    <a:pt x="3035" y="7239"/>
                  </a:lnTo>
                  <a:lnTo>
                    <a:pt x="2806" y="8509"/>
                  </a:lnTo>
                  <a:lnTo>
                    <a:pt x="2679" y="8763"/>
                  </a:lnTo>
                  <a:lnTo>
                    <a:pt x="2171" y="9398"/>
                  </a:lnTo>
                  <a:lnTo>
                    <a:pt x="1206" y="14224"/>
                  </a:lnTo>
                  <a:lnTo>
                    <a:pt x="76" y="18542"/>
                  </a:lnTo>
                  <a:lnTo>
                    <a:pt x="0" y="19431"/>
                  </a:lnTo>
                  <a:lnTo>
                    <a:pt x="457" y="22606"/>
                  </a:lnTo>
                  <a:lnTo>
                    <a:pt x="1790" y="19812"/>
                  </a:lnTo>
                  <a:lnTo>
                    <a:pt x="1612" y="22225"/>
                  </a:lnTo>
                  <a:lnTo>
                    <a:pt x="927" y="22225"/>
                  </a:lnTo>
                  <a:lnTo>
                    <a:pt x="889" y="24511"/>
                  </a:lnTo>
                  <a:lnTo>
                    <a:pt x="1485" y="22606"/>
                  </a:lnTo>
                  <a:lnTo>
                    <a:pt x="1638" y="22225"/>
                  </a:lnTo>
                  <a:lnTo>
                    <a:pt x="2006" y="21336"/>
                  </a:lnTo>
                  <a:lnTo>
                    <a:pt x="1968" y="21590"/>
                  </a:lnTo>
                  <a:lnTo>
                    <a:pt x="1866" y="23876"/>
                  </a:lnTo>
                  <a:lnTo>
                    <a:pt x="2819" y="21336"/>
                  </a:lnTo>
                  <a:lnTo>
                    <a:pt x="3098" y="20574"/>
                  </a:lnTo>
                  <a:lnTo>
                    <a:pt x="3200" y="20066"/>
                  </a:lnTo>
                  <a:lnTo>
                    <a:pt x="3378" y="19812"/>
                  </a:lnTo>
                  <a:lnTo>
                    <a:pt x="3479" y="19558"/>
                  </a:lnTo>
                  <a:lnTo>
                    <a:pt x="4064" y="18796"/>
                  </a:lnTo>
                  <a:lnTo>
                    <a:pt x="3962" y="21209"/>
                  </a:lnTo>
                  <a:lnTo>
                    <a:pt x="3594" y="22733"/>
                  </a:lnTo>
                  <a:lnTo>
                    <a:pt x="4394" y="20955"/>
                  </a:lnTo>
                  <a:lnTo>
                    <a:pt x="4292" y="21717"/>
                  </a:lnTo>
                  <a:lnTo>
                    <a:pt x="4165" y="22390"/>
                  </a:lnTo>
                  <a:lnTo>
                    <a:pt x="4038" y="22796"/>
                  </a:lnTo>
                  <a:lnTo>
                    <a:pt x="4381" y="22098"/>
                  </a:lnTo>
                  <a:lnTo>
                    <a:pt x="4876" y="23114"/>
                  </a:lnTo>
                  <a:lnTo>
                    <a:pt x="5143" y="22098"/>
                  </a:lnTo>
                  <a:lnTo>
                    <a:pt x="5448" y="20955"/>
                  </a:lnTo>
                  <a:lnTo>
                    <a:pt x="5549" y="20574"/>
                  </a:lnTo>
                  <a:lnTo>
                    <a:pt x="5448" y="23241"/>
                  </a:lnTo>
                  <a:lnTo>
                    <a:pt x="6756" y="20574"/>
                  </a:lnTo>
                  <a:lnTo>
                    <a:pt x="7010" y="20066"/>
                  </a:lnTo>
                  <a:lnTo>
                    <a:pt x="6134" y="24638"/>
                  </a:lnTo>
                  <a:lnTo>
                    <a:pt x="6464" y="23622"/>
                  </a:lnTo>
                  <a:lnTo>
                    <a:pt x="7493" y="21209"/>
                  </a:lnTo>
                  <a:lnTo>
                    <a:pt x="7886" y="21082"/>
                  </a:lnTo>
                  <a:lnTo>
                    <a:pt x="6223" y="26416"/>
                  </a:lnTo>
                  <a:lnTo>
                    <a:pt x="9194" y="21590"/>
                  </a:lnTo>
                  <a:lnTo>
                    <a:pt x="7937" y="27432"/>
                  </a:lnTo>
                  <a:lnTo>
                    <a:pt x="9321" y="22606"/>
                  </a:lnTo>
                  <a:lnTo>
                    <a:pt x="10109" y="25654"/>
                  </a:lnTo>
                  <a:lnTo>
                    <a:pt x="11468" y="22987"/>
                  </a:lnTo>
                  <a:lnTo>
                    <a:pt x="11391" y="23241"/>
                  </a:lnTo>
                  <a:lnTo>
                    <a:pt x="11277" y="24104"/>
                  </a:lnTo>
                  <a:lnTo>
                    <a:pt x="11391" y="25984"/>
                  </a:lnTo>
                  <a:lnTo>
                    <a:pt x="11518" y="26924"/>
                  </a:lnTo>
                  <a:lnTo>
                    <a:pt x="12293" y="22987"/>
                  </a:lnTo>
                  <a:lnTo>
                    <a:pt x="12395" y="22796"/>
                  </a:lnTo>
                  <a:lnTo>
                    <a:pt x="13614" y="21082"/>
                  </a:lnTo>
                  <a:lnTo>
                    <a:pt x="13982" y="20066"/>
                  </a:lnTo>
                  <a:lnTo>
                    <a:pt x="14109" y="19685"/>
                  </a:lnTo>
                  <a:lnTo>
                    <a:pt x="13995" y="23622"/>
                  </a:lnTo>
                  <a:lnTo>
                    <a:pt x="12890" y="24384"/>
                  </a:lnTo>
                  <a:lnTo>
                    <a:pt x="12369" y="28067"/>
                  </a:lnTo>
                  <a:lnTo>
                    <a:pt x="12954" y="24892"/>
                  </a:lnTo>
                  <a:lnTo>
                    <a:pt x="14033" y="25019"/>
                  </a:lnTo>
                  <a:lnTo>
                    <a:pt x="14058" y="24892"/>
                  </a:lnTo>
                  <a:lnTo>
                    <a:pt x="14325" y="22352"/>
                  </a:lnTo>
                  <a:lnTo>
                    <a:pt x="14338" y="24765"/>
                  </a:lnTo>
                  <a:lnTo>
                    <a:pt x="14503" y="23495"/>
                  </a:lnTo>
                  <a:lnTo>
                    <a:pt x="14122" y="26924"/>
                  </a:lnTo>
                  <a:lnTo>
                    <a:pt x="14808" y="23495"/>
                  </a:lnTo>
                  <a:lnTo>
                    <a:pt x="15036" y="22352"/>
                  </a:lnTo>
                  <a:lnTo>
                    <a:pt x="15138" y="21844"/>
                  </a:lnTo>
                  <a:lnTo>
                    <a:pt x="14706" y="26162"/>
                  </a:lnTo>
                  <a:lnTo>
                    <a:pt x="15659" y="23114"/>
                  </a:lnTo>
                  <a:lnTo>
                    <a:pt x="15811" y="25908"/>
                  </a:lnTo>
                  <a:lnTo>
                    <a:pt x="14947" y="27940"/>
                  </a:lnTo>
                  <a:lnTo>
                    <a:pt x="15976" y="26416"/>
                  </a:lnTo>
                  <a:lnTo>
                    <a:pt x="16002" y="27152"/>
                  </a:lnTo>
                  <a:lnTo>
                    <a:pt x="16065" y="26416"/>
                  </a:lnTo>
                  <a:lnTo>
                    <a:pt x="16154" y="25781"/>
                  </a:lnTo>
                  <a:lnTo>
                    <a:pt x="16662" y="23876"/>
                  </a:lnTo>
                  <a:lnTo>
                    <a:pt x="17576" y="23114"/>
                  </a:lnTo>
                  <a:lnTo>
                    <a:pt x="17729" y="22987"/>
                  </a:lnTo>
                  <a:lnTo>
                    <a:pt x="16598" y="26644"/>
                  </a:lnTo>
                  <a:lnTo>
                    <a:pt x="16484" y="28829"/>
                  </a:lnTo>
                  <a:lnTo>
                    <a:pt x="17221" y="27940"/>
                  </a:lnTo>
                  <a:lnTo>
                    <a:pt x="18300" y="24511"/>
                  </a:lnTo>
                  <a:lnTo>
                    <a:pt x="18656" y="24739"/>
                  </a:lnTo>
                  <a:lnTo>
                    <a:pt x="18630" y="25146"/>
                  </a:lnTo>
                  <a:lnTo>
                    <a:pt x="18516" y="26035"/>
                  </a:lnTo>
                  <a:lnTo>
                    <a:pt x="18389" y="26416"/>
                  </a:lnTo>
                  <a:lnTo>
                    <a:pt x="19138" y="24511"/>
                  </a:lnTo>
                  <a:lnTo>
                    <a:pt x="19532" y="23495"/>
                  </a:lnTo>
                  <a:lnTo>
                    <a:pt x="20167" y="26543"/>
                  </a:lnTo>
                  <a:lnTo>
                    <a:pt x="21297" y="23495"/>
                  </a:lnTo>
                  <a:lnTo>
                    <a:pt x="21488" y="22987"/>
                  </a:lnTo>
                  <a:lnTo>
                    <a:pt x="21463" y="23876"/>
                  </a:lnTo>
                  <a:lnTo>
                    <a:pt x="21577" y="22860"/>
                  </a:lnTo>
                  <a:lnTo>
                    <a:pt x="21704" y="21844"/>
                  </a:lnTo>
                  <a:lnTo>
                    <a:pt x="22085" y="19685"/>
                  </a:lnTo>
                  <a:lnTo>
                    <a:pt x="22275" y="18796"/>
                  </a:lnTo>
                  <a:lnTo>
                    <a:pt x="22326" y="18542"/>
                  </a:lnTo>
                  <a:lnTo>
                    <a:pt x="22669" y="18542"/>
                  </a:lnTo>
                  <a:lnTo>
                    <a:pt x="23380" y="16256"/>
                  </a:lnTo>
                  <a:lnTo>
                    <a:pt x="23050" y="18796"/>
                  </a:lnTo>
                  <a:lnTo>
                    <a:pt x="22847" y="18669"/>
                  </a:lnTo>
                  <a:lnTo>
                    <a:pt x="22644" y="19672"/>
                  </a:lnTo>
                  <a:lnTo>
                    <a:pt x="22415" y="20447"/>
                  </a:lnTo>
                  <a:lnTo>
                    <a:pt x="22961" y="19431"/>
                  </a:lnTo>
                  <a:lnTo>
                    <a:pt x="22707" y="22136"/>
                  </a:lnTo>
                  <a:lnTo>
                    <a:pt x="22783" y="21971"/>
                  </a:lnTo>
                  <a:lnTo>
                    <a:pt x="22898" y="21463"/>
                  </a:lnTo>
                  <a:lnTo>
                    <a:pt x="22948" y="21628"/>
                  </a:lnTo>
                  <a:lnTo>
                    <a:pt x="23037" y="21463"/>
                  </a:lnTo>
                  <a:lnTo>
                    <a:pt x="24003" y="19431"/>
                  </a:lnTo>
                  <a:lnTo>
                    <a:pt x="24180" y="19939"/>
                  </a:lnTo>
                  <a:lnTo>
                    <a:pt x="24269" y="20955"/>
                  </a:lnTo>
                  <a:lnTo>
                    <a:pt x="23799" y="24003"/>
                  </a:lnTo>
                  <a:lnTo>
                    <a:pt x="22948" y="21628"/>
                  </a:lnTo>
                  <a:lnTo>
                    <a:pt x="23025" y="24638"/>
                  </a:lnTo>
                  <a:lnTo>
                    <a:pt x="22453" y="23241"/>
                  </a:lnTo>
                  <a:lnTo>
                    <a:pt x="22059" y="28829"/>
                  </a:lnTo>
                  <a:lnTo>
                    <a:pt x="22034" y="22936"/>
                  </a:lnTo>
                  <a:lnTo>
                    <a:pt x="21971" y="23495"/>
                  </a:lnTo>
                  <a:lnTo>
                    <a:pt x="21729" y="26289"/>
                  </a:lnTo>
                  <a:lnTo>
                    <a:pt x="21602" y="28829"/>
                  </a:lnTo>
                  <a:lnTo>
                    <a:pt x="22390" y="29972"/>
                  </a:lnTo>
                  <a:lnTo>
                    <a:pt x="22656" y="28829"/>
                  </a:lnTo>
                  <a:lnTo>
                    <a:pt x="23037" y="27178"/>
                  </a:lnTo>
                  <a:lnTo>
                    <a:pt x="23914" y="28321"/>
                  </a:lnTo>
                  <a:lnTo>
                    <a:pt x="24295" y="27178"/>
                  </a:lnTo>
                  <a:lnTo>
                    <a:pt x="24472" y="26644"/>
                  </a:lnTo>
                  <a:lnTo>
                    <a:pt x="24599" y="24765"/>
                  </a:lnTo>
                  <a:lnTo>
                    <a:pt x="24638" y="24638"/>
                  </a:lnTo>
                  <a:lnTo>
                    <a:pt x="24841" y="24003"/>
                  </a:lnTo>
                  <a:lnTo>
                    <a:pt x="24955" y="23622"/>
                  </a:lnTo>
                  <a:lnTo>
                    <a:pt x="27101" y="20320"/>
                  </a:lnTo>
                  <a:lnTo>
                    <a:pt x="24523" y="32639"/>
                  </a:lnTo>
                  <a:lnTo>
                    <a:pt x="26428" y="28321"/>
                  </a:lnTo>
                  <a:lnTo>
                    <a:pt x="27127" y="26162"/>
                  </a:lnTo>
                  <a:lnTo>
                    <a:pt x="27228" y="25781"/>
                  </a:lnTo>
                  <a:lnTo>
                    <a:pt x="28117" y="21463"/>
                  </a:lnTo>
                  <a:lnTo>
                    <a:pt x="28295" y="22733"/>
                  </a:lnTo>
                  <a:lnTo>
                    <a:pt x="28409" y="24257"/>
                  </a:lnTo>
                  <a:lnTo>
                    <a:pt x="27495" y="27813"/>
                  </a:lnTo>
                  <a:lnTo>
                    <a:pt x="28435" y="28448"/>
                  </a:lnTo>
                  <a:lnTo>
                    <a:pt x="28676" y="26301"/>
                  </a:lnTo>
                  <a:lnTo>
                    <a:pt x="29133" y="22225"/>
                  </a:lnTo>
                  <a:lnTo>
                    <a:pt x="29629" y="24739"/>
                  </a:lnTo>
                  <a:lnTo>
                    <a:pt x="30099" y="24739"/>
                  </a:lnTo>
                  <a:lnTo>
                    <a:pt x="30111" y="25146"/>
                  </a:lnTo>
                  <a:lnTo>
                    <a:pt x="29641" y="28321"/>
                  </a:lnTo>
                  <a:lnTo>
                    <a:pt x="30822" y="27940"/>
                  </a:lnTo>
                  <a:lnTo>
                    <a:pt x="32499" y="25654"/>
                  </a:lnTo>
                  <a:lnTo>
                    <a:pt x="33832" y="25146"/>
                  </a:lnTo>
                  <a:lnTo>
                    <a:pt x="33566" y="26289"/>
                  </a:lnTo>
                  <a:lnTo>
                    <a:pt x="33362" y="26797"/>
                  </a:lnTo>
                  <a:lnTo>
                    <a:pt x="33248" y="28448"/>
                  </a:lnTo>
                  <a:lnTo>
                    <a:pt x="35090" y="26924"/>
                  </a:lnTo>
                  <a:lnTo>
                    <a:pt x="37515" y="31750"/>
                  </a:lnTo>
                  <a:lnTo>
                    <a:pt x="38633" y="28829"/>
                  </a:lnTo>
                  <a:lnTo>
                    <a:pt x="38760" y="28956"/>
                  </a:lnTo>
                  <a:lnTo>
                    <a:pt x="38811" y="28829"/>
                  </a:lnTo>
                  <a:lnTo>
                    <a:pt x="39268" y="27813"/>
                  </a:lnTo>
                  <a:lnTo>
                    <a:pt x="39624" y="27686"/>
                  </a:lnTo>
                  <a:lnTo>
                    <a:pt x="39433" y="29083"/>
                  </a:lnTo>
                  <a:lnTo>
                    <a:pt x="39319" y="29692"/>
                  </a:lnTo>
                  <a:lnTo>
                    <a:pt x="38989" y="30480"/>
                  </a:lnTo>
                  <a:lnTo>
                    <a:pt x="40474" y="28067"/>
                  </a:lnTo>
                  <a:lnTo>
                    <a:pt x="40843" y="27686"/>
                  </a:lnTo>
                  <a:lnTo>
                    <a:pt x="41567" y="26924"/>
                  </a:lnTo>
                  <a:lnTo>
                    <a:pt x="42900" y="25527"/>
                  </a:lnTo>
                  <a:lnTo>
                    <a:pt x="43192" y="27686"/>
                  </a:lnTo>
                  <a:lnTo>
                    <a:pt x="43319" y="29083"/>
                  </a:lnTo>
                  <a:lnTo>
                    <a:pt x="43205" y="29337"/>
                  </a:lnTo>
                  <a:lnTo>
                    <a:pt x="43116" y="30099"/>
                  </a:lnTo>
                  <a:lnTo>
                    <a:pt x="43611" y="31115"/>
                  </a:lnTo>
                  <a:lnTo>
                    <a:pt x="44716" y="25527"/>
                  </a:lnTo>
                  <a:lnTo>
                    <a:pt x="44792" y="25146"/>
                  </a:lnTo>
                  <a:lnTo>
                    <a:pt x="44894" y="24638"/>
                  </a:lnTo>
                  <a:lnTo>
                    <a:pt x="44919" y="24511"/>
                  </a:lnTo>
                  <a:lnTo>
                    <a:pt x="45072" y="23749"/>
                  </a:lnTo>
                  <a:lnTo>
                    <a:pt x="45135" y="24511"/>
                  </a:lnTo>
                  <a:lnTo>
                    <a:pt x="45262" y="26797"/>
                  </a:lnTo>
                  <a:lnTo>
                    <a:pt x="45199" y="27305"/>
                  </a:lnTo>
                  <a:lnTo>
                    <a:pt x="46659" y="28829"/>
                  </a:lnTo>
                  <a:lnTo>
                    <a:pt x="49149" y="26416"/>
                  </a:lnTo>
                  <a:lnTo>
                    <a:pt x="49682" y="31242"/>
                  </a:lnTo>
                  <a:lnTo>
                    <a:pt x="50749" y="26924"/>
                  </a:lnTo>
                  <a:lnTo>
                    <a:pt x="51117" y="33528"/>
                  </a:lnTo>
                  <a:lnTo>
                    <a:pt x="52362" y="27559"/>
                  </a:lnTo>
                  <a:lnTo>
                    <a:pt x="52641" y="29464"/>
                  </a:lnTo>
                  <a:lnTo>
                    <a:pt x="52768" y="30861"/>
                  </a:lnTo>
                  <a:lnTo>
                    <a:pt x="52527" y="31369"/>
                  </a:lnTo>
                  <a:lnTo>
                    <a:pt x="52400" y="31877"/>
                  </a:lnTo>
                  <a:lnTo>
                    <a:pt x="53403" y="34036"/>
                  </a:lnTo>
                  <a:lnTo>
                    <a:pt x="53759" y="34417"/>
                  </a:lnTo>
                  <a:lnTo>
                    <a:pt x="54686" y="30353"/>
                  </a:lnTo>
                  <a:lnTo>
                    <a:pt x="55283" y="29845"/>
                  </a:lnTo>
                  <a:lnTo>
                    <a:pt x="54711" y="33020"/>
                  </a:lnTo>
                  <a:lnTo>
                    <a:pt x="55930" y="29845"/>
                  </a:lnTo>
                  <a:lnTo>
                    <a:pt x="55968" y="29718"/>
                  </a:lnTo>
                  <a:lnTo>
                    <a:pt x="55613" y="33655"/>
                  </a:lnTo>
                  <a:lnTo>
                    <a:pt x="56121" y="33020"/>
                  </a:lnTo>
                  <a:lnTo>
                    <a:pt x="56248" y="30734"/>
                  </a:lnTo>
                  <a:lnTo>
                    <a:pt x="56311" y="30480"/>
                  </a:lnTo>
                  <a:lnTo>
                    <a:pt x="56883" y="29718"/>
                  </a:lnTo>
                  <a:lnTo>
                    <a:pt x="57264" y="29210"/>
                  </a:lnTo>
                  <a:lnTo>
                    <a:pt x="57429" y="30988"/>
                  </a:lnTo>
                  <a:lnTo>
                    <a:pt x="57543" y="33401"/>
                  </a:lnTo>
                  <a:lnTo>
                    <a:pt x="57315" y="34671"/>
                  </a:lnTo>
                  <a:lnTo>
                    <a:pt x="59474" y="32258"/>
                  </a:lnTo>
                  <a:lnTo>
                    <a:pt x="59347" y="32880"/>
                  </a:lnTo>
                  <a:lnTo>
                    <a:pt x="59651" y="32258"/>
                  </a:lnTo>
                  <a:lnTo>
                    <a:pt x="59956" y="31623"/>
                  </a:lnTo>
                  <a:lnTo>
                    <a:pt x="58026" y="38100"/>
                  </a:lnTo>
                  <a:lnTo>
                    <a:pt x="59372" y="35306"/>
                  </a:lnTo>
                  <a:lnTo>
                    <a:pt x="59499" y="34290"/>
                  </a:lnTo>
                  <a:lnTo>
                    <a:pt x="59740" y="33528"/>
                  </a:lnTo>
                  <a:lnTo>
                    <a:pt x="59918" y="32766"/>
                  </a:lnTo>
                  <a:lnTo>
                    <a:pt x="59969" y="34671"/>
                  </a:lnTo>
                  <a:lnTo>
                    <a:pt x="60883" y="34925"/>
                  </a:lnTo>
                  <a:lnTo>
                    <a:pt x="61722" y="34290"/>
                  </a:lnTo>
                  <a:lnTo>
                    <a:pt x="61188" y="36449"/>
                  </a:lnTo>
                  <a:lnTo>
                    <a:pt x="62318" y="37211"/>
                  </a:lnTo>
                  <a:lnTo>
                    <a:pt x="63969" y="35814"/>
                  </a:lnTo>
                  <a:lnTo>
                    <a:pt x="65354" y="36068"/>
                  </a:lnTo>
                  <a:lnTo>
                    <a:pt x="65278" y="35814"/>
                  </a:lnTo>
                  <a:lnTo>
                    <a:pt x="65163" y="35433"/>
                  </a:lnTo>
                  <a:lnTo>
                    <a:pt x="65214" y="34290"/>
                  </a:lnTo>
                  <a:lnTo>
                    <a:pt x="65532" y="32766"/>
                  </a:lnTo>
                  <a:lnTo>
                    <a:pt x="65773" y="31623"/>
                  </a:lnTo>
                  <a:lnTo>
                    <a:pt x="65862" y="31242"/>
                  </a:lnTo>
                  <a:lnTo>
                    <a:pt x="66344" y="30988"/>
                  </a:lnTo>
                  <a:lnTo>
                    <a:pt x="66243" y="31699"/>
                  </a:lnTo>
                  <a:lnTo>
                    <a:pt x="66535" y="30988"/>
                  </a:lnTo>
                  <a:lnTo>
                    <a:pt x="66700" y="30607"/>
                  </a:lnTo>
                  <a:lnTo>
                    <a:pt x="66992" y="30861"/>
                  </a:lnTo>
                  <a:lnTo>
                    <a:pt x="67056" y="31369"/>
                  </a:lnTo>
                  <a:lnTo>
                    <a:pt x="66344" y="34417"/>
                  </a:lnTo>
                  <a:lnTo>
                    <a:pt x="65836" y="35433"/>
                  </a:lnTo>
                  <a:lnTo>
                    <a:pt x="66687" y="34417"/>
                  </a:lnTo>
                  <a:lnTo>
                    <a:pt x="66586" y="35052"/>
                  </a:lnTo>
                  <a:lnTo>
                    <a:pt x="66471" y="35560"/>
                  </a:lnTo>
                  <a:lnTo>
                    <a:pt x="66344" y="35814"/>
                  </a:lnTo>
                  <a:lnTo>
                    <a:pt x="66230" y="36195"/>
                  </a:lnTo>
                  <a:lnTo>
                    <a:pt x="66014" y="37211"/>
                  </a:lnTo>
                  <a:lnTo>
                    <a:pt x="66649" y="35179"/>
                  </a:lnTo>
                  <a:lnTo>
                    <a:pt x="66471" y="40767"/>
                  </a:lnTo>
                  <a:lnTo>
                    <a:pt x="67513" y="37211"/>
                  </a:lnTo>
                  <a:lnTo>
                    <a:pt x="67373" y="38227"/>
                  </a:lnTo>
                  <a:lnTo>
                    <a:pt x="68745" y="38481"/>
                  </a:lnTo>
                  <a:lnTo>
                    <a:pt x="69583" y="37465"/>
                  </a:lnTo>
                  <a:lnTo>
                    <a:pt x="70751" y="37465"/>
                  </a:lnTo>
                  <a:lnTo>
                    <a:pt x="70802" y="37211"/>
                  </a:lnTo>
                  <a:lnTo>
                    <a:pt x="71170" y="35179"/>
                  </a:lnTo>
                  <a:lnTo>
                    <a:pt x="71297" y="34544"/>
                  </a:lnTo>
                  <a:lnTo>
                    <a:pt x="71628" y="35306"/>
                  </a:lnTo>
                  <a:lnTo>
                    <a:pt x="71882" y="34544"/>
                  </a:lnTo>
                  <a:lnTo>
                    <a:pt x="71920" y="34417"/>
                  </a:lnTo>
                  <a:lnTo>
                    <a:pt x="72390" y="33020"/>
                  </a:lnTo>
                  <a:lnTo>
                    <a:pt x="73037" y="34163"/>
                  </a:lnTo>
                  <a:lnTo>
                    <a:pt x="73545" y="36576"/>
                  </a:lnTo>
                  <a:lnTo>
                    <a:pt x="74587" y="36576"/>
                  </a:lnTo>
                  <a:lnTo>
                    <a:pt x="75463" y="35306"/>
                  </a:lnTo>
                  <a:lnTo>
                    <a:pt x="75450" y="35052"/>
                  </a:lnTo>
                  <a:lnTo>
                    <a:pt x="75361" y="34544"/>
                  </a:lnTo>
                  <a:lnTo>
                    <a:pt x="75463" y="33528"/>
                  </a:lnTo>
                  <a:lnTo>
                    <a:pt x="75653" y="33020"/>
                  </a:lnTo>
                  <a:lnTo>
                    <a:pt x="75882" y="32385"/>
                  </a:lnTo>
                  <a:lnTo>
                    <a:pt x="75641" y="33896"/>
                  </a:lnTo>
                  <a:lnTo>
                    <a:pt x="75514" y="35052"/>
                  </a:lnTo>
                  <a:lnTo>
                    <a:pt x="76479" y="35052"/>
                  </a:lnTo>
                  <a:lnTo>
                    <a:pt x="75603" y="36830"/>
                  </a:lnTo>
                  <a:lnTo>
                    <a:pt x="76898" y="36576"/>
                  </a:lnTo>
                  <a:lnTo>
                    <a:pt x="77254" y="36576"/>
                  </a:lnTo>
                  <a:lnTo>
                    <a:pt x="79146" y="34671"/>
                  </a:lnTo>
                  <a:lnTo>
                    <a:pt x="79273" y="32537"/>
                  </a:lnTo>
                  <a:lnTo>
                    <a:pt x="79311" y="32385"/>
                  </a:lnTo>
                  <a:lnTo>
                    <a:pt x="79362" y="32258"/>
                  </a:lnTo>
                  <a:lnTo>
                    <a:pt x="79705" y="31877"/>
                  </a:lnTo>
                  <a:lnTo>
                    <a:pt x="79717" y="33655"/>
                  </a:lnTo>
                  <a:lnTo>
                    <a:pt x="79502" y="34671"/>
                  </a:lnTo>
                  <a:lnTo>
                    <a:pt x="79375" y="34925"/>
                  </a:lnTo>
                  <a:lnTo>
                    <a:pt x="81457" y="31877"/>
                  </a:lnTo>
                  <a:lnTo>
                    <a:pt x="81800" y="31369"/>
                  </a:lnTo>
                  <a:lnTo>
                    <a:pt x="81864" y="43434"/>
                  </a:lnTo>
                  <a:lnTo>
                    <a:pt x="84150" y="38315"/>
                  </a:lnTo>
                  <a:lnTo>
                    <a:pt x="84315" y="38100"/>
                  </a:lnTo>
                  <a:lnTo>
                    <a:pt x="86055" y="35814"/>
                  </a:lnTo>
                  <a:lnTo>
                    <a:pt x="86474" y="36195"/>
                  </a:lnTo>
                  <a:lnTo>
                    <a:pt x="86487" y="36449"/>
                  </a:lnTo>
                  <a:lnTo>
                    <a:pt x="85407" y="37592"/>
                  </a:lnTo>
                  <a:lnTo>
                    <a:pt x="85344" y="38227"/>
                  </a:lnTo>
                  <a:lnTo>
                    <a:pt x="85471" y="39370"/>
                  </a:lnTo>
                  <a:lnTo>
                    <a:pt x="87503" y="35814"/>
                  </a:lnTo>
                  <a:lnTo>
                    <a:pt x="87795" y="35306"/>
                  </a:lnTo>
                  <a:lnTo>
                    <a:pt x="87744" y="40513"/>
                  </a:lnTo>
                  <a:lnTo>
                    <a:pt x="89547" y="37846"/>
                  </a:lnTo>
                  <a:lnTo>
                    <a:pt x="89077" y="45720"/>
                  </a:lnTo>
                  <a:lnTo>
                    <a:pt x="93052" y="37846"/>
                  </a:lnTo>
                  <a:lnTo>
                    <a:pt x="93446" y="43053"/>
                  </a:lnTo>
                  <a:lnTo>
                    <a:pt x="93687" y="41440"/>
                  </a:lnTo>
                  <a:lnTo>
                    <a:pt x="93802" y="41021"/>
                  </a:lnTo>
                  <a:lnTo>
                    <a:pt x="94373" y="39497"/>
                  </a:lnTo>
                  <a:lnTo>
                    <a:pt x="94170" y="40779"/>
                  </a:lnTo>
                  <a:lnTo>
                    <a:pt x="94424" y="40132"/>
                  </a:lnTo>
                  <a:lnTo>
                    <a:pt x="95681" y="39497"/>
                  </a:lnTo>
                  <a:lnTo>
                    <a:pt x="97675" y="38481"/>
                  </a:lnTo>
                  <a:lnTo>
                    <a:pt x="99809" y="43942"/>
                  </a:lnTo>
                  <a:lnTo>
                    <a:pt x="102425" y="46101"/>
                  </a:lnTo>
                  <a:lnTo>
                    <a:pt x="103403" y="46863"/>
                  </a:lnTo>
                  <a:lnTo>
                    <a:pt x="104546" y="38481"/>
                  </a:lnTo>
                  <a:lnTo>
                    <a:pt x="104635" y="37846"/>
                  </a:lnTo>
                  <a:lnTo>
                    <a:pt x="104787" y="36703"/>
                  </a:lnTo>
                  <a:lnTo>
                    <a:pt x="105117" y="39611"/>
                  </a:lnTo>
                  <a:lnTo>
                    <a:pt x="105244" y="41656"/>
                  </a:lnTo>
                  <a:lnTo>
                    <a:pt x="104317" y="44704"/>
                  </a:lnTo>
                  <a:lnTo>
                    <a:pt x="107226" y="41021"/>
                  </a:lnTo>
                  <a:lnTo>
                    <a:pt x="108712" y="45593"/>
                  </a:lnTo>
                  <a:lnTo>
                    <a:pt x="111455" y="42545"/>
                  </a:lnTo>
                  <a:lnTo>
                    <a:pt x="111226" y="43180"/>
                  </a:lnTo>
                  <a:lnTo>
                    <a:pt x="110985" y="44323"/>
                  </a:lnTo>
                  <a:lnTo>
                    <a:pt x="110794" y="44323"/>
                  </a:lnTo>
                  <a:lnTo>
                    <a:pt x="110769" y="46863"/>
                  </a:lnTo>
                  <a:lnTo>
                    <a:pt x="112318" y="44831"/>
                  </a:lnTo>
                  <a:lnTo>
                    <a:pt x="112433" y="44577"/>
                  </a:lnTo>
                  <a:lnTo>
                    <a:pt x="112788" y="42672"/>
                  </a:lnTo>
                  <a:lnTo>
                    <a:pt x="112890" y="42799"/>
                  </a:lnTo>
                  <a:lnTo>
                    <a:pt x="112991" y="43307"/>
                  </a:lnTo>
                  <a:lnTo>
                    <a:pt x="112712" y="44069"/>
                  </a:lnTo>
                  <a:lnTo>
                    <a:pt x="112585" y="45974"/>
                  </a:lnTo>
                  <a:lnTo>
                    <a:pt x="112712" y="47117"/>
                  </a:lnTo>
                  <a:lnTo>
                    <a:pt x="114249" y="42672"/>
                  </a:lnTo>
                  <a:lnTo>
                    <a:pt x="114020" y="45262"/>
                  </a:lnTo>
                  <a:lnTo>
                    <a:pt x="114160" y="44958"/>
                  </a:lnTo>
                  <a:lnTo>
                    <a:pt x="114935" y="46736"/>
                  </a:lnTo>
                  <a:lnTo>
                    <a:pt x="115087" y="44958"/>
                  </a:lnTo>
                  <a:lnTo>
                    <a:pt x="115189" y="43815"/>
                  </a:lnTo>
                  <a:lnTo>
                    <a:pt x="115735" y="45339"/>
                  </a:lnTo>
                  <a:lnTo>
                    <a:pt x="116459" y="43815"/>
                  </a:lnTo>
                  <a:lnTo>
                    <a:pt x="116941" y="42799"/>
                  </a:lnTo>
                  <a:lnTo>
                    <a:pt x="117246" y="44551"/>
                  </a:lnTo>
                  <a:lnTo>
                    <a:pt x="117182" y="44742"/>
                  </a:lnTo>
                  <a:lnTo>
                    <a:pt x="117106" y="44932"/>
                  </a:lnTo>
                  <a:lnTo>
                    <a:pt x="117043" y="45262"/>
                  </a:lnTo>
                  <a:lnTo>
                    <a:pt x="117335" y="46621"/>
                  </a:lnTo>
                  <a:lnTo>
                    <a:pt x="117386" y="45567"/>
                  </a:lnTo>
                  <a:lnTo>
                    <a:pt x="117348" y="44958"/>
                  </a:lnTo>
                  <a:lnTo>
                    <a:pt x="117259" y="44577"/>
                  </a:lnTo>
                  <a:lnTo>
                    <a:pt x="117843" y="42799"/>
                  </a:lnTo>
                  <a:lnTo>
                    <a:pt x="117894" y="42672"/>
                  </a:lnTo>
                  <a:lnTo>
                    <a:pt x="117932" y="42545"/>
                  </a:lnTo>
                  <a:lnTo>
                    <a:pt x="118262" y="41529"/>
                  </a:lnTo>
                  <a:lnTo>
                    <a:pt x="118338" y="46355"/>
                  </a:lnTo>
                  <a:lnTo>
                    <a:pt x="119291" y="41910"/>
                  </a:lnTo>
                  <a:lnTo>
                    <a:pt x="118376" y="46609"/>
                  </a:lnTo>
                  <a:lnTo>
                    <a:pt x="119989" y="45974"/>
                  </a:lnTo>
                  <a:lnTo>
                    <a:pt x="120904" y="43815"/>
                  </a:lnTo>
                  <a:lnTo>
                    <a:pt x="120472" y="45212"/>
                  </a:lnTo>
                  <a:lnTo>
                    <a:pt x="121069" y="45339"/>
                  </a:lnTo>
                  <a:lnTo>
                    <a:pt x="120523" y="47244"/>
                  </a:lnTo>
                  <a:lnTo>
                    <a:pt x="121094" y="47244"/>
                  </a:lnTo>
                  <a:lnTo>
                    <a:pt x="121780" y="46482"/>
                  </a:lnTo>
                  <a:lnTo>
                    <a:pt x="122123" y="44196"/>
                  </a:lnTo>
                  <a:lnTo>
                    <a:pt x="122135" y="49911"/>
                  </a:lnTo>
                  <a:lnTo>
                    <a:pt x="123825" y="44196"/>
                  </a:lnTo>
                  <a:lnTo>
                    <a:pt x="123939" y="43815"/>
                  </a:lnTo>
                  <a:lnTo>
                    <a:pt x="124498" y="41910"/>
                  </a:lnTo>
                  <a:lnTo>
                    <a:pt x="124612" y="41529"/>
                  </a:lnTo>
                  <a:lnTo>
                    <a:pt x="124764" y="41021"/>
                  </a:lnTo>
                  <a:lnTo>
                    <a:pt x="125056" y="40005"/>
                  </a:lnTo>
                  <a:lnTo>
                    <a:pt x="124345" y="47244"/>
                  </a:lnTo>
                  <a:lnTo>
                    <a:pt x="126504" y="45085"/>
                  </a:lnTo>
                  <a:lnTo>
                    <a:pt x="128206" y="43815"/>
                  </a:lnTo>
                  <a:lnTo>
                    <a:pt x="128346" y="43053"/>
                  </a:lnTo>
                  <a:lnTo>
                    <a:pt x="128460" y="43649"/>
                  </a:lnTo>
                  <a:lnTo>
                    <a:pt x="129832" y="43053"/>
                  </a:lnTo>
                  <a:lnTo>
                    <a:pt x="130124" y="42926"/>
                  </a:lnTo>
                  <a:lnTo>
                    <a:pt x="129552" y="45732"/>
                  </a:lnTo>
                  <a:lnTo>
                    <a:pt x="130683" y="42926"/>
                  </a:lnTo>
                  <a:lnTo>
                    <a:pt x="130886" y="42418"/>
                  </a:lnTo>
                  <a:lnTo>
                    <a:pt x="132118" y="43802"/>
                  </a:lnTo>
                  <a:lnTo>
                    <a:pt x="132156" y="43942"/>
                  </a:lnTo>
                  <a:lnTo>
                    <a:pt x="132270" y="44704"/>
                  </a:lnTo>
                  <a:lnTo>
                    <a:pt x="131521" y="45847"/>
                  </a:lnTo>
                  <a:lnTo>
                    <a:pt x="131254" y="46609"/>
                  </a:lnTo>
                  <a:lnTo>
                    <a:pt x="133057" y="44958"/>
                  </a:lnTo>
                  <a:lnTo>
                    <a:pt x="133985" y="47498"/>
                  </a:lnTo>
                  <a:lnTo>
                    <a:pt x="135648" y="45339"/>
                  </a:lnTo>
                  <a:lnTo>
                    <a:pt x="135737" y="44958"/>
                  </a:lnTo>
                  <a:lnTo>
                    <a:pt x="135851" y="42545"/>
                  </a:lnTo>
                  <a:lnTo>
                    <a:pt x="135940" y="42418"/>
                  </a:lnTo>
                  <a:lnTo>
                    <a:pt x="137477" y="40005"/>
                  </a:lnTo>
                  <a:lnTo>
                    <a:pt x="137731" y="39611"/>
                  </a:lnTo>
                  <a:lnTo>
                    <a:pt x="137833" y="39370"/>
                  </a:lnTo>
                  <a:lnTo>
                    <a:pt x="137807" y="39497"/>
                  </a:lnTo>
                  <a:lnTo>
                    <a:pt x="137896" y="39293"/>
                  </a:lnTo>
                  <a:lnTo>
                    <a:pt x="137782" y="39611"/>
                  </a:lnTo>
                  <a:lnTo>
                    <a:pt x="136690" y="43815"/>
                  </a:lnTo>
                  <a:lnTo>
                    <a:pt x="139242" y="39624"/>
                  </a:lnTo>
                  <a:lnTo>
                    <a:pt x="137121" y="47117"/>
                  </a:lnTo>
                  <a:lnTo>
                    <a:pt x="137375" y="46736"/>
                  </a:lnTo>
                  <a:lnTo>
                    <a:pt x="137668" y="45974"/>
                  </a:lnTo>
                  <a:lnTo>
                    <a:pt x="137782" y="45593"/>
                  </a:lnTo>
                  <a:lnTo>
                    <a:pt x="137985" y="44323"/>
                  </a:lnTo>
                  <a:lnTo>
                    <a:pt x="138049" y="45720"/>
                  </a:lnTo>
                  <a:lnTo>
                    <a:pt x="137541" y="47244"/>
                  </a:lnTo>
                  <a:lnTo>
                    <a:pt x="138658" y="46228"/>
                  </a:lnTo>
                  <a:lnTo>
                    <a:pt x="138747" y="44323"/>
                  </a:lnTo>
                  <a:lnTo>
                    <a:pt x="138760" y="43942"/>
                  </a:lnTo>
                  <a:lnTo>
                    <a:pt x="139560" y="44069"/>
                  </a:lnTo>
                  <a:lnTo>
                    <a:pt x="139369" y="45085"/>
                  </a:lnTo>
                  <a:lnTo>
                    <a:pt x="139141" y="45453"/>
                  </a:lnTo>
                  <a:lnTo>
                    <a:pt x="138836" y="46736"/>
                  </a:lnTo>
                  <a:lnTo>
                    <a:pt x="139941" y="43942"/>
                  </a:lnTo>
                  <a:lnTo>
                    <a:pt x="140398" y="42799"/>
                  </a:lnTo>
                  <a:lnTo>
                    <a:pt x="140741" y="43434"/>
                  </a:lnTo>
                  <a:lnTo>
                    <a:pt x="140817" y="44323"/>
                  </a:lnTo>
                  <a:lnTo>
                    <a:pt x="140716" y="45186"/>
                  </a:lnTo>
                  <a:lnTo>
                    <a:pt x="141770" y="45085"/>
                  </a:lnTo>
                  <a:lnTo>
                    <a:pt x="142608" y="42799"/>
                  </a:lnTo>
                  <a:lnTo>
                    <a:pt x="143535" y="40259"/>
                  </a:lnTo>
                  <a:lnTo>
                    <a:pt x="144272" y="41910"/>
                  </a:lnTo>
                  <a:lnTo>
                    <a:pt x="144373" y="42849"/>
                  </a:lnTo>
                  <a:lnTo>
                    <a:pt x="143281" y="46863"/>
                  </a:lnTo>
                  <a:lnTo>
                    <a:pt x="144665" y="43942"/>
                  </a:lnTo>
                  <a:lnTo>
                    <a:pt x="144030" y="47879"/>
                  </a:lnTo>
                  <a:lnTo>
                    <a:pt x="144945" y="46863"/>
                  </a:lnTo>
                  <a:lnTo>
                    <a:pt x="144995" y="44958"/>
                  </a:lnTo>
                  <a:lnTo>
                    <a:pt x="145618" y="45085"/>
                  </a:lnTo>
                  <a:lnTo>
                    <a:pt x="145669" y="44958"/>
                  </a:lnTo>
                  <a:lnTo>
                    <a:pt x="146075" y="43942"/>
                  </a:lnTo>
                  <a:lnTo>
                    <a:pt x="146685" y="42418"/>
                  </a:lnTo>
                  <a:lnTo>
                    <a:pt x="146773" y="42849"/>
                  </a:lnTo>
                  <a:lnTo>
                    <a:pt x="146900" y="43942"/>
                  </a:lnTo>
                  <a:lnTo>
                    <a:pt x="146227" y="45212"/>
                  </a:lnTo>
                  <a:lnTo>
                    <a:pt x="147523" y="44704"/>
                  </a:lnTo>
                  <a:lnTo>
                    <a:pt x="147231" y="43561"/>
                  </a:lnTo>
                  <a:lnTo>
                    <a:pt x="147332" y="42799"/>
                  </a:lnTo>
                  <a:lnTo>
                    <a:pt x="147523" y="42418"/>
                  </a:lnTo>
                  <a:lnTo>
                    <a:pt x="148043" y="41402"/>
                  </a:lnTo>
                  <a:lnTo>
                    <a:pt x="148056" y="40259"/>
                  </a:lnTo>
                  <a:lnTo>
                    <a:pt x="148031" y="39624"/>
                  </a:lnTo>
                  <a:lnTo>
                    <a:pt x="147967" y="38354"/>
                  </a:lnTo>
                  <a:lnTo>
                    <a:pt x="148437" y="39243"/>
                  </a:lnTo>
                  <a:lnTo>
                    <a:pt x="148513" y="39611"/>
                  </a:lnTo>
                  <a:lnTo>
                    <a:pt x="148348" y="39878"/>
                  </a:lnTo>
                  <a:lnTo>
                    <a:pt x="149199" y="39624"/>
                  </a:lnTo>
                  <a:lnTo>
                    <a:pt x="149098" y="41935"/>
                  </a:lnTo>
                  <a:lnTo>
                    <a:pt x="150177" y="39624"/>
                  </a:lnTo>
                  <a:lnTo>
                    <a:pt x="150317" y="40132"/>
                  </a:lnTo>
                  <a:lnTo>
                    <a:pt x="150431" y="41021"/>
                  </a:lnTo>
                  <a:lnTo>
                    <a:pt x="150317" y="42037"/>
                  </a:lnTo>
                  <a:lnTo>
                    <a:pt x="149618" y="44704"/>
                  </a:lnTo>
                  <a:lnTo>
                    <a:pt x="149504" y="45720"/>
                  </a:lnTo>
                  <a:lnTo>
                    <a:pt x="150406" y="42545"/>
                  </a:lnTo>
                  <a:lnTo>
                    <a:pt x="151117" y="45085"/>
                  </a:lnTo>
                  <a:lnTo>
                    <a:pt x="151803" y="42849"/>
                  </a:lnTo>
                  <a:lnTo>
                    <a:pt x="151574" y="44069"/>
                  </a:lnTo>
                  <a:lnTo>
                    <a:pt x="151447" y="44958"/>
                  </a:lnTo>
                  <a:lnTo>
                    <a:pt x="152184" y="42418"/>
                  </a:lnTo>
                  <a:lnTo>
                    <a:pt x="152298" y="43434"/>
                  </a:lnTo>
                  <a:lnTo>
                    <a:pt x="152184" y="44196"/>
                  </a:lnTo>
                  <a:lnTo>
                    <a:pt x="151942" y="45339"/>
                  </a:lnTo>
                  <a:lnTo>
                    <a:pt x="152717" y="45974"/>
                  </a:lnTo>
                  <a:lnTo>
                    <a:pt x="152615" y="42418"/>
                  </a:lnTo>
                  <a:lnTo>
                    <a:pt x="152603" y="41783"/>
                  </a:lnTo>
                  <a:lnTo>
                    <a:pt x="152552" y="40386"/>
                  </a:lnTo>
                  <a:lnTo>
                    <a:pt x="152984" y="41910"/>
                  </a:lnTo>
                  <a:lnTo>
                    <a:pt x="153085" y="42799"/>
                  </a:lnTo>
                  <a:lnTo>
                    <a:pt x="153035" y="43307"/>
                  </a:lnTo>
                  <a:lnTo>
                    <a:pt x="152920" y="43434"/>
                  </a:lnTo>
                  <a:lnTo>
                    <a:pt x="152857" y="43649"/>
                  </a:lnTo>
                  <a:lnTo>
                    <a:pt x="153631" y="44958"/>
                  </a:lnTo>
                  <a:lnTo>
                    <a:pt x="155079" y="42291"/>
                  </a:lnTo>
                  <a:lnTo>
                    <a:pt x="155625" y="43434"/>
                  </a:lnTo>
                  <a:lnTo>
                    <a:pt x="155727" y="44450"/>
                  </a:lnTo>
                  <a:lnTo>
                    <a:pt x="155371" y="47663"/>
                  </a:lnTo>
                  <a:lnTo>
                    <a:pt x="156006" y="47498"/>
                  </a:lnTo>
                  <a:lnTo>
                    <a:pt x="158191" y="43815"/>
                  </a:lnTo>
                  <a:lnTo>
                    <a:pt x="159346" y="44958"/>
                  </a:lnTo>
                  <a:lnTo>
                    <a:pt x="159219" y="44577"/>
                  </a:lnTo>
                  <a:lnTo>
                    <a:pt x="159308" y="43815"/>
                  </a:lnTo>
                  <a:lnTo>
                    <a:pt x="159639" y="42291"/>
                  </a:lnTo>
                  <a:lnTo>
                    <a:pt x="160058" y="40386"/>
                  </a:lnTo>
                  <a:lnTo>
                    <a:pt x="160223" y="39624"/>
                  </a:lnTo>
                  <a:lnTo>
                    <a:pt x="160362" y="38989"/>
                  </a:lnTo>
                  <a:lnTo>
                    <a:pt x="159651" y="47371"/>
                  </a:lnTo>
                  <a:lnTo>
                    <a:pt x="160451" y="45593"/>
                  </a:lnTo>
                  <a:lnTo>
                    <a:pt x="160566" y="45186"/>
                  </a:lnTo>
                  <a:lnTo>
                    <a:pt x="160515" y="45453"/>
                  </a:lnTo>
                  <a:lnTo>
                    <a:pt x="160451" y="45732"/>
                  </a:lnTo>
                  <a:lnTo>
                    <a:pt x="160020" y="47879"/>
                  </a:lnTo>
                  <a:lnTo>
                    <a:pt x="160185" y="47244"/>
                  </a:lnTo>
                  <a:lnTo>
                    <a:pt x="160909" y="48260"/>
                  </a:lnTo>
                  <a:lnTo>
                    <a:pt x="161594" y="47244"/>
                  </a:lnTo>
                  <a:lnTo>
                    <a:pt x="162267" y="46228"/>
                  </a:lnTo>
                  <a:lnTo>
                    <a:pt x="163957" y="44831"/>
                  </a:lnTo>
                  <a:lnTo>
                    <a:pt x="163715" y="45593"/>
                  </a:lnTo>
                  <a:lnTo>
                    <a:pt x="163601" y="46583"/>
                  </a:lnTo>
                  <a:lnTo>
                    <a:pt x="163817" y="47498"/>
                  </a:lnTo>
                  <a:lnTo>
                    <a:pt x="164782" y="47117"/>
                  </a:lnTo>
                  <a:lnTo>
                    <a:pt x="165252" y="47879"/>
                  </a:lnTo>
                  <a:lnTo>
                    <a:pt x="165481" y="47117"/>
                  </a:lnTo>
                  <a:lnTo>
                    <a:pt x="165671" y="46482"/>
                  </a:lnTo>
                  <a:lnTo>
                    <a:pt x="165950" y="46863"/>
                  </a:lnTo>
                  <a:lnTo>
                    <a:pt x="165976" y="46482"/>
                  </a:lnTo>
                  <a:lnTo>
                    <a:pt x="166116" y="44831"/>
                  </a:lnTo>
                  <a:lnTo>
                    <a:pt x="166128" y="44704"/>
                  </a:lnTo>
                  <a:lnTo>
                    <a:pt x="166916" y="47752"/>
                  </a:lnTo>
                  <a:lnTo>
                    <a:pt x="168376" y="46863"/>
                  </a:lnTo>
                  <a:lnTo>
                    <a:pt x="169837" y="45720"/>
                  </a:lnTo>
                  <a:lnTo>
                    <a:pt x="170649" y="48006"/>
                  </a:lnTo>
                  <a:lnTo>
                    <a:pt x="170446" y="48006"/>
                  </a:lnTo>
                  <a:lnTo>
                    <a:pt x="169976" y="49149"/>
                  </a:lnTo>
                  <a:lnTo>
                    <a:pt x="170116" y="49276"/>
                  </a:lnTo>
                  <a:lnTo>
                    <a:pt x="171615" y="48183"/>
                  </a:lnTo>
                  <a:lnTo>
                    <a:pt x="171729" y="47879"/>
                  </a:lnTo>
                  <a:lnTo>
                    <a:pt x="171831" y="47117"/>
                  </a:lnTo>
                  <a:lnTo>
                    <a:pt x="171780" y="46736"/>
                  </a:lnTo>
                  <a:lnTo>
                    <a:pt x="171818" y="45720"/>
                  </a:lnTo>
                  <a:lnTo>
                    <a:pt x="171881" y="44704"/>
                  </a:lnTo>
                  <a:lnTo>
                    <a:pt x="172161" y="43815"/>
                  </a:lnTo>
                  <a:lnTo>
                    <a:pt x="172275" y="43434"/>
                  </a:lnTo>
                  <a:lnTo>
                    <a:pt x="172859" y="42418"/>
                  </a:lnTo>
                  <a:lnTo>
                    <a:pt x="173189" y="42418"/>
                  </a:lnTo>
                  <a:lnTo>
                    <a:pt x="172453" y="43649"/>
                  </a:lnTo>
                  <a:lnTo>
                    <a:pt x="172377" y="44958"/>
                  </a:lnTo>
                  <a:lnTo>
                    <a:pt x="172491" y="47625"/>
                  </a:lnTo>
                  <a:lnTo>
                    <a:pt x="172593" y="46863"/>
                  </a:lnTo>
                  <a:lnTo>
                    <a:pt x="172834" y="46101"/>
                  </a:lnTo>
                  <a:lnTo>
                    <a:pt x="172935" y="45339"/>
                  </a:lnTo>
                  <a:lnTo>
                    <a:pt x="172859" y="49784"/>
                  </a:lnTo>
                  <a:lnTo>
                    <a:pt x="173380" y="45339"/>
                  </a:lnTo>
                  <a:lnTo>
                    <a:pt x="173736" y="42418"/>
                  </a:lnTo>
                  <a:lnTo>
                    <a:pt x="173939" y="40640"/>
                  </a:lnTo>
                  <a:lnTo>
                    <a:pt x="174218" y="42583"/>
                  </a:lnTo>
                  <a:lnTo>
                    <a:pt x="174332" y="43802"/>
                  </a:lnTo>
                  <a:lnTo>
                    <a:pt x="174091" y="44831"/>
                  </a:lnTo>
                  <a:lnTo>
                    <a:pt x="174574" y="44323"/>
                  </a:lnTo>
                  <a:lnTo>
                    <a:pt x="175196" y="42672"/>
                  </a:lnTo>
                  <a:lnTo>
                    <a:pt x="175310" y="42849"/>
                  </a:lnTo>
                  <a:lnTo>
                    <a:pt x="175412" y="43942"/>
                  </a:lnTo>
                  <a:lnTo>
                    <a:pt x="175171" y="45974"/>
                  </a:lnTo>
                  <a:lnTo>
                    <a:pt x="176187" y="42672"/>
                  </a:lnTo>
                  <a:lnTo>
                    <a:pt x="176479" y="41656"/>
                  </a:lnTo>
                  <a:lnTo>
                    <a:pt x="176466" y="43802"/>
                  </a:lnTo>
                  <a:lnTo>
                    <a:pt x="176339" y="44704"/>
                  </a:lnTo>
                  <a:lnTo>
                    <a:pt x="176098" y="45212"/>
                  </a:lnTo>
                  <a:lnTo>
                    <a:pt x="175768" y="45085"/>
                  </a:lnTo>
                  <a:lnTo>
                    <a:pt x="175450" y="45720"/>
                  </a:lnTo>
                  <a:lnTo>
                    <a:pt x="175336" y="49149"/>
                  </a:lnTo>
                  <a:lnTo>
                    <a:pt x="175539" y="48387"/>
                  </a:lnTo>
                  <a:lnTo>
                    <a:pt x="175844" y="48895"/>
                  </a:lnTo>
                  <a:lnTo>
                    <a:pt x="175882" y="49022"/>
                  </a:lnTo>
                  <a:lnTo>
                    <a:pt x="176149" y="49987"/>
                  </a:lnTo>
                  <a:lnTo>
                    <a:pt x="176047" y="49453"/>
                  </a:lnTo>
                  <a:lnTo>
                    <a:pt x="176466" y="50419"/>
                  </a:lnTo>
                  <a:lnTo>
                    <a:pt x="176568" y="48895"/>
                  </a:lnTo>
                  <a:lnTo>
                    <a:pt x="176720" y="48387"/>
                  </a:lnTo>
                  <a:lnTo>
                    <a:pt x="177634" y="45212"/>
                  </a:lnTo>
                  <a:lnTo>
                    <a:pt x="178396" y="42545"/>
                  </a:lnTo>
                  <a:lnTo>
                    <a:pt x="178028" y="48260"/>
                  </a:lnTo>
                  <a:lnTo>
                    <a:pt x="178015" y="48514"/>
                  </a:lnTo>
                  <a:lnTo>
                    <a:pt x="178117" y="48260"/>
                  </a:lnTo>
                  <a:lnTo>
                    <a:pt x="179793" y="43942"/>
                  </a:lnTo>
                  <a:lnTo>
                    <a:pt x="178142" y="48183"/>
                  </a:lnTo>
                  <a:lnTo>
                    <a:pt x="179171" y="46482"/>
                  </a:lnTo>
                  <a:lnTo>
                    <a:pt x="178739" y="48641"/>
                  </a:lnTo>
                  <a:lnTo>
                    <a:pt x="178625" y="50673"/>
                  </a:lnTo>
                  <a:lnTo>
                    <a:pt x="178739" y="51689"/>
                  </a:lnTo>
                  <a:lnTo>
                    <a:pt x="178511" y="52451"/>
                  </a:lnTo>
                  <a:lnTo>
                    <a:pt x="179400" y="50038"/>
                  </a:lnTo>
                  <a:lnTo>
                    <a:pt x="178866" y="54610"/>
                  </a:lnTo>
                  <a:lnTo>
                    <a:pt x="180162" y="51054"/>
                  </a:lnTo>
                  <a:lnTo>
                    <a:pt x="179997" y="51943"/>
                  </a:lnTo>
                  <a:lnTo>
                    <a:pt x="180314" y="51536"/>
                  </a:lnTo>
                  <a:lnTo>
                    <a:pt x="180416" y="51054"/>
                  </a:lnTo>
                  <a:lnTo>
                    <a:pt x="180505" y="50673"/>
                  </a:lnTo>
                  <a:lnTo>
                    <a:pt x="180797" y="50038"/>
                  </a:lnTo>
                  <a:lnTo>
                    <a:pt x="182003" y="47371"/>
                  </a:lnTo>
                  <a:lnTo>
                    <a:pt x="181762" y="55118"/>
                  </a:lnTo>
                  <a:lnTo>
                    <a:pt x="183883" y="50673"/>
                  </a:lnTo>
                  <a:lnTo>
                    <a:pt x="185305" y="49022"/>
                  </a:lnTo>
                  <a:lnTo>
                    <a:pt x="185699" y="47371"/>
                  </a:lnTo>
                  <a:lnTo>
                    <a:pt x="186131" y="45593"/>
                  </a:lnTo>
                  <a:lnTo>
                    <a:pt x="187439" y="44069"/>
                  </a:lnTo>
                  <a:lnTo>
                    <a:pt x="187401" y="45847"/>
                  </a:lnTo>
                  <a:lnTo>
                    <a:pt x="186601" y="47498"/>
                  </a:lnTo>
                  <a:lnTo>
                    <a:pt x="186524" y="48006"/>
                  </a:lnTo>
                  <a:lnTo>
                    <a:pt x="186740" y="49276"/>
                  </a:lnTo>
                  <a:lnTo>
                    <a:pt x="187223" y="49149"/>
                  </a:lnTo>
                  <a:lnTo>
                    <a:pt x="187934" y="48006"/>
                  </a:lnTo>
                  <a:lnTo>
                    <a:pt x="187706" y="48768"/>
                  </a:lnTo>
                  <a:lnTo>
                    <a:pt x="187579" y="50800"/>
                  </a:lnTo>
                  <a:lnTo>
                    <a:pt x="188036" y="50673"/>
                  </a:lnTo>
                  <a:lnTo>
                    <a:pt x="188252" y="49149"/>
                  </a:lnTo>
                  <a:lnTo>
                    <a:pt x="188302" y="48387"/>
                  </a:lnTo>
                  <a:lnTo>
                    <a:pt x="188150" y="48260"/>
                  </a:lnTo>
                  <a:lnTo>
                    <a:pt x="188214" y="48006"/>
                  </a:lnTo>
                  <a:lnTo>
                    <a:pt x="188341" y="47498"/>
                  </a:lnTo>
                  <a:lnTo>
                    <a:pt x="189242" y="44069"/>
                  </a:lnTo>
                  <a:close/>
                </a:path>
                <a:path w="438784" h="73025">
                  <a:moveTo>
                    <a:pt x="189738" y="52057"/>
                  </a:moveTo>
                  <a:lnTo>
                    <a:pt x="189471" y="52222"/>
                  </a:lnTo>
                  <a:lnTo>
                    <a:pt x="189407" y="52832"/>
                  </a:lnTo>
                  <a:lnTo>
                    <a:pt x="189738" y="52057"/>
                  </a:lnTo>
                  <a:close/>
                </a:path>
                <a:path w="438784" h="73025">
                  <a:moveTo>
                    <a:pt x="189776" y="53936"/>
                  </a:moveTo>
                  <a:lnTo>
                    <a:pt x="189560" y="54241"/>
                  </a:lnTo>
                  <a:lnTo>
                    <a:pt x="189674" y="54381"/>
                  </a:lnTo>
                  <a:lnTo>
                    <a:pt x="189699" y="54203"/>
                  </a:lnTo>
                  <a:lnTo>
                    <a:pt x="189738" y="54038"/>
                  </a:lnTo>
                  <a:close/>
                </a:path>
                <a:path w="438784" h="73025">
                  <a:moveTo>
                    <a:pt x="189979" y="53606"/>
                  </a:moveTo>
                  <a:lnTo>
                    <a:pt x="189852" y="53606"/>
                  </a:lnTo>
                  <a:lnTo>
                    <a:pt x="189776" y="53936"/>
                  </a:lnTo>
                  <a:lnTo>
                    <a:pt x="189979" y="53606"/>
                  </a:lnTo>
                  <a:close/>
                </a:path>
                <a:path w="438784" h="73025">
                  <a:moveTo>
                    <a:pt x="190398" y="52933"/>
                  </a:moveTo>
                  <a:lnTo>
                    <a:pt x="189979" y="53606"/>
                  </a:lnTo>
                  <a:lnTo>
                    <a:pt x="190182" y="53746"/>
                  </a:lnTo>
                  <a:lnTo>
                    <a:pt x="190398" y="52933"/>
                  </a:lnTo>
                  <a:close/>
                </a:path>
                <a:path w="438784" h="73025">
                  <a:moveTo>
                    <a:pt x="191008" y="49149"/>
                  </a:moveTo>
                  <a:lnTo>
                    <a:pt x="190944" y="48475"/>
                  </a:lnTo>
                  <a:lnTo>
                    <a:pt x="190525" y="50292"/>
                  </a:lnTo>
                  <a:lnTo>
                    <a:pt x="189738" y="52057"/>
                  </a:lnTo>
                  <a:lnTo>
                    <a:pt x="190347" y="51689"/>
                  </a:lnTo>
                  <a:lnTo>
                    <a:pt x="191008" y="49149"/>
                  </a:lnTo>
                  <a:close/>
                </a:path>
                <a:path w="438784" h="73025">
                  <a:moveTo>
                    <a:pt x="191096" y="47879"/>
                  </a:moveTo>
                  <a:lnTo>
                    <a:pt x="190855" y="47879"/>
                  </a:lnTo>
                  <a:lnTo>
                    <a:pt x="190944" y="48475"/>
                  </a:lnTo>
                  <a:lnTo>
                    <a:pt x="191096" y="47879"/>
                  </a:lnTo>
                  <a:close/>
                </a:path>
                <a:path w="438784" h="73025">
                  <a:moveTo>
                    <a:pt x="191122" y="42164"/>
                  </a:moveTo>
                  <a:lnTo>
                    <a:pt x="188785" y="48768"/>
                  </a:lnTo>
                  <a:lnTo>
                    <a:pt x="188048" y="51689"/>
                  </a:lnTo>
                  <a:lnTo>
                    <a:pt x="187642" y="52679"/>
                  </a:lnTo>
                  <a:lnTo>
                    <a:pt x="188290" y="51943"/>
                  </a:lnTo>
                  <a:lnTo>
                    <a:pt x="189115" y="50165"/>
                  </a:lnTo>
                  <a:lnTo>
                    <a:pt x="189788" y="49276"/>
                  </a:lnTo>
                  <a:lnTo>
                    <a:pt x="189611" y="50800"/>
                  </a:lnTo>
                  <a:lnTo>
                    <a:pt x="189496" y="51181"/>
                  </a:lnTo>
                  <a:lnTo>
                    <a:pt x="189001" y="51943"/>
                  </a:lnTo>
                  <a:lnTo>
                    <a:pt x="188595" y="53086"/>
                  </a:lnTo>
                  <a:lnTo>
                    <a:pt x="189306" y="52324"/>
                  </a:lnTo>
                  <a:lnTo>
                    <a:pt x="189471" y="52222"/>
                  </a:lnTo>
                  <a:lnTo>
                    <a:pt x="189826" y="49276"/>
                  </a:lnTo>
                  <a:lnTo>
                    <a:pt x="189915" y="48641"/>
                  </a:lnTo>
                  <a:lnTo>
                    <a:pt x="190398" y="48133"/>
                  </a:lnTo>
                  <a:lnTo>
                    <a:pt x="191122" y="42164"/>
                  </a:lnTo>
                  <a:close/>
                </a:path>
                <a:path w="438784" h="73025">
                  <a:moveTo>
                    <a:pt x="193395" y="46380"/>
                  </a:moveTo>
                  <a:lnTo>
                    <a:pt x="192963" y="46189"/>
                  </a:lnTo>
                  <a:lnTo>
                    <a:pt x="192074" y="48285"/>
                  </a:lnTo>
                  <a:lnTo>
                    <a:pt x="192112" y="47510"/>
                  </a:lnTo>
                  <a:lnTo>
                    <a:pt x="192379" y="46634"/>
                  </a:lnTo>
                  <a:lnTo>
                    <a:pt x="192506" y="46024"/>
                  </a:lnTo>
                  <a:lnTo>
                    <a:pt x="191871" y="47599"/>
                  </a:lnTo>
                  <a:lnTo>
                    <a:pt x="190969" y="50431"/>
                  </a:lnTo>
                  <a:lnTo>
                    <a:pt x="190601" y="53606"/>
                  </a:lnTo>
                  <a:lnTo>
                    <a:pt x="191528" y="50393"/>
                  </a:lnTo>
                  <a:lnTo>
                    <a:pt x="191363" y="51777"/>
                  </a:lnTo>
                  <a:lnTo>
                    <a:pt x="192430" y="47942"/>
                  </a:lnTo>
                  <a:lnTo>
                    <a:pt x="192773" y="47586"/>
                  </a:lnTo>
                  <a:lnTo>
                    <a:pt x="192722" y="49123"/>
                  </a:lnTo>
                  <a:lnTo>
                    <a:pt x="192430" y="50380"/>
                  </a:lnTo>
                  <a:lnTo>
                    <a:pt x="192697" y="49517"/>
                  </a:lnTo>
                  <a:lnTo>
                    <a:pt x="192735" y="51193"/>
                  </a:lnTo>
                  <a:lnTo>
                    <a:pt x="193268" y="49085"/>
                  </a:lnTo>
                  <a:lnTo>
                    <a:pt x="193395" y="46380"/>
                  </a:lnTo>
                  <a:close/>
                </a:path>
                <a:path w="438784" h="73025">
                  <a:moveTo>
                    <a:pt x="297294" y="57061"/>
                  </a:moveTo>
                  <a:lnTo>
                    <a:pt x="297192" y="56908"/>
                  </a:lnTo>
                  <a:lnTo>
                    <a:pt x="295821" y="55956"/>
                  </a:lnTo>
                  <a:lnTo>
                    <a:pt x="297294" y="57061"/>
                  </a:lnTo>
                  <a:close/>
                </a:path>
                <a:path w="438784" h="73025">
                  <a:moveTo>
                    <a:pt x="313105" y="61760"/>
                  </a:moveTo>
                  <a:lnTo>
                    <a:pt x="312940" y="60947"/>
                  </a:lnTo>
                  <a:lnTo>
                    <a:pt x="312775" y="60045"/>
                  </a:lnTo>
                  <a:lnTo>
                    <a:pt x="312597" y="59169"/>
                  </a:lnTo>
                  <a:lnTo>
                    <a:pt x="312940" y="61226"/>
                  </a:lnTo>
                  <a:lnTo>
                    <a:pt x="312699" y="62014"/>
                  </a:lnTo>
                  <a:lnTo>
                    <a:pt x="313105" y="61760"/>
                  </a:lnTo>
                  <a:close/>
                </a:path>
                <a:path w="438784" h="73025">
                  <a:moveTo>
                    <a:pt x="337591" y="60985"/>
                  </a:moveTo>
                  <a:lnTo>
                    <a:pt x="337439" y="61328"/>
                  </a:lnTo>
                  <a:lnTo>
                    <a:pt x="337591" y="60985"/>
                  </a:lnTo>
                  <a:close/>
                </a:path>
                <a:path w="438784" h="73025">
                  <a:moveTo>
                    <a:pt x="364058" y="41059"/>
                  </a:moveTo>
                  <a:lnTo>
                    <a:pt x="362966" y="41656"/>
                  </a:lnTo>
                  <a:lnTo>
                    <a:pt x="363334" y="44615"/>
                  </a:lnTo>
                  <a:lnTo>
                    <a:pt x="363372" y="43459"/>
                  </a:lnTo>
                  <a:lnTo>
                    <a:pt x="364058" y="41059"/>
                  </a:lnTo>
                  <a:close/>
                </a:path>
                <a:path w="438784" h="73025">
                  <a:moveTo>
                    <a:pt x="364337" y="40081"/>
                  </a:moveTo>
                  <a:lnTo>
                    <a:pt x="363956" y="38354"/>
                  </a:lnTo>
                  <a:lnTo>
                    <a:pt x="364134" y="40792"/>
                  </a:lnTo>
                  <a:lnTo>
                    <a:pt x="364337" y="40081"/>
                  </a:lnTo>
                  <a:close/>
                </a:path>
                <a:path w="438784" h="73025">
                  <a:moveTo>
                    <a:pt x="382066" y="66611"/>
                  </a:moveTo>
                  <a:lnTo>
                    <a:pt x="382054" y="66001"/>
                  </a:lnTo>
                  <a:lnTo>
                    <a:pt x="382003" y="65595"/>
                  </a:lnTo>
                  <a:lnTo>
                    <a:pt x="381901" y="66001"/>
                  </a:lnTo>
                  <a:lnTo>
                    <a:pt x="381825" y="66332"/>
                  </a:lnTo>
                  <a:lnTo>
                    <a:pt x="382016" y="67652"/>
                  </a:lnTo>
                  <a:lnTo>
                    <a:pt x="382066" y="66611"/>
                  </a:lnTo>
                  <a:close/>
                </a:path>
                <a:path w="438784" h="73025">
                  <a:moveTo>
                    <a:pt x="384251" y="67957"/>
                  </a:moveTo>
                  <a:lnTo>
                    <a:pt x="383743" y="67449"/>
                  </a:lnTo>
                  <a:lnTo>
                    <a:pt x="383870" y="67754"/>
                  </a:lnTo>
                  <a:lnTo>
                    <a:pt x="384048" y="67945"/>
                  </a:lnTo>
                  <a:lnTo>
                    <a:pt x="384251" y="67957"/>
                  </a:lnTo>
                  <a:close/>
                </a:path>
                <a:path w="438784" h="73025">
                  <a:moveTo>
                    <a:pt x="384276" y="44970"/>
                  </a:moveTo>
                  <a:lnTo>
                    <a:pt x="384149" y="44513"/>
                  </a:lnTo>
                  <a:lnTo>
                    <a:pt x="384136" y="44729"/>
                  </a:lnTo>
                  <a:lnTo>
                    <a:pt x="384136" y="45123"/>
                  </a:lnTo>
                  <a:lnTo>
                    <a:pt x="384276" y="44970"/>
                  </a:lnTo>
                  <a:close/>
                </a:path>
                <a:path w="438784" h="73025">
                  <a:moveTo>
                    <a:pt x="387883" y="44386"/>
                  </a:moveTo>
                  <a:lnTo>
                    <a:pt x="387794" y="44551"/>
                  </a:lnTo>
                  <a:lnTo>
                    <a:pt x="387680" y="45123"/>
                  </a:lnTo>
                  <a:lnTo>
                    <a:pt x="387883" y="44386"/>
                  </a:lnTo>
                  <a:close/>
                </a:path>
                <a:path w="438784" h="73025">
                  <a:moveTo>
                    <a:pt x="398411" y="46837"/>
                  </a:moveTo>
                  <a:lnTo>
                    <a:pt x="398310" y="46418"/>
                  </a:lnTo>
                  <a:lnTo>
                    <a:pt x="398322" y="46685"/>
                  </a:lnTo>
                  <a:lnTo>
                    <a:pt x="398411" y="46837"/>
                  </a:lnTo>
                  <a:close/>
                </a:path>
                <a:path w="438784" h="73025">
                  <a:moveTo>
                    <a:pt x="402043" y="41160"/>
                  </a:moveTo>
                  <a:lnTo>
                    <a:pt x="401866" y="41414"/>
                  </a:lnTo>
                  <a:lnTo>
                    <a:pt x="402043" y="41160"/>
                  </a:lnTo>
                  <a:close/>
                </a:path>
                <a:path w="438784" h="73025">
                  <a:moveTo>
                    <a:pt x="405307" y="45821"/>
                  </a:moveTo>
                  <a:lnTo>
                    <a:pt x="405295" y="45643"/>
                  </a:lnTo>
                  <a:lnTo>
                    <a:pt x="405206" y="45885"/>
                  </a:lnTo>
                  <a:lnTo>
                    <a:pt x="405257" y="46062"/>
                  </a:lnTo>
                  <a:lnTo>
                    <a:pt x="405307" y="45821"/>
                  </a:lnTo>
                  <a:close/>
                </a:path>
                <a:path w="438784" h="73025">
                  <a:moveTo>
                    <a:pt x="406933" y="49390"/>
                  </a:moveTo>
                  <a:lnTo>
                    <a:pt x="406806" y="49580"/>
                  </a:lnTo>
                  <a:lnTo>
                    <a:pt x="406692" y="49784"/>
                  </a:lnTo>
                  <a:lnTo>
                    <a:pt x="406654" y="50076"/>
                  </a:lnTo>
                  <a:lnTo>
                    <a:pt x="406869" y="49695"/>
                  </a:lnTo>
                  <a:lnTo>
                    <a:pt x="406933" y="49390"/>
                  </a:lnTo>
                  <a:close/>
                </a:path>
                <a:path w="438784" h="73025">
                  <a:moveTo>
                    <a:pt x="418947" y="54711"/>
                  </a:moveTo>
                  <a:lnTo>
                    <a:pt x="418846" y="53581"/>
                  </a:lnTo>
                  <a:lnTo>
                    <a:pt x="418579" y="54673"/>
                  </a:lnTo>
                  <a:lnTo>
                    <a:pt x="418833" y="54432"/>
                  </a:lnTo>
                  <a:lnTo>
                    <a:pt x="418947" y="54711"/>
                  </a:lnTo>
                  <a:close/>
                </a:path>
                <a:path w="438784" h="73025">
                  <a:moveTo>
                    <a:pt x="418985" y="54914"/>
                  </a:moveTo>
                  <a:lnTo>
                    <a:pt x="418973" y="54787"/>
                  </a:lnTo>
                  <a:lnTo>
                    <a:pt x="418973" y="55143"/>
                  </a:lnTo>
                  <a:lnTo>
                    <a:pt x="418985" y="54914"/>
                  </a:lnTo>
                  <a:close/>
                </a:path>
                <a:path w="438784" h="73025">
                  <a:moveTo>
                    <a:pt x="422427" y="51168"/>
                  </a:moveTo>
                  <a:lnTo>
                    <a:pt x="422338" y="51562"/>
                  </a:lnTo>
                  <a:lnTo>
                    <a:pt x="422402" y="51320"/>
                  </a:lnTo>
                  <a:lnTo>
                    <a:pt x="422427" y="51168"/>
                  </a:lnTo>
                  <a:close/>
                </a:path>
                <a:path w="438784" h="73025">
                  <a:moveTo>
                    <a:pt x="425716" y="52031"/>
                  </a:moveTo>
                  <a:lnTo>
                    <a:pt x="425183" y="53365"/>
                  </a:lnTo>
                  <a:lnTo>
                    <a:pt x="425399" y="52997"/>
                  </a:lnTo>
                  <a:lnTo>
                    <a:pt x="425716" y="52031"/>
                  </a:lnTo>
                  <a:close/>
                </a:path>
                <a:path w="438784" h="73025">
                  <a:moveTo>
                    <a:pt x="429590" y="53949"/>
                  </a:moveTo>
                  <a:lnTo>
                    <a:pt x="429526" y="53809"/>
                  </a:lnTo>
                  <a:lnTo>
                    <a:pt x="428739" y="56642"/>
                  </a:lnTo>
                  <a:lnTo>
                    <a:pt x="428371" y="57873"/>
                  </a:lnTo>
                  <a:lnTo>
                    <a:pt x="428739" y="56718"/>
                  </a:lnTo>
                  <a:lnTo>
                    <a:pt x="428955" y="56184"/>
                  </a:lnTo>
                  <a:lnTo>
                    <a:pt x="429107" y="55968"/>
                  </a:lnTo>
                  <a:lnTo>
                    <a:pt x="429590" y="53949"/>
                  </a:lnTo>
                  <a:close/>
                </a:path>
                <a:path w="438784" h="73025">
                  <a:moveTo>
                    <a:pt x="432600" y="72123"/>
                  </a:moveTo>
                  <a:lnTo>
                    <a:pt x="432473" y="72148"/>
                  </a:lnTo>
                  <a:lnTo>
                    <a:pt x="432600" y="72123"/>
                  </a:lnTo>
                  <a:close/>
                </a:path>
                <a:path w="438784" h="73025">
                  <a:moveTo>
                    <a:pt x="433031" y="71704"/>
                  </a:moveTo>
                  <a:lnTo>
                    <a:pt x="432828" y="71920"/>
                  </a:lnTo>
                  <a:lnTo>
                    <a:pt x="432600" y="72517"/>
                  </a:lnTo>
                  <a:lnTo>
                    <a:pt x="432714" y="72377"/>
                  </a:lnTo>
                  <a:lnTo>
                    <a:pt x="432866" y="72097"/>
                  </a:lnTo>
                  <a:lnTo>
                    <a:pt x="433031" y="71704"/>
                  </a:lnTo>
                  <a:close/>
                </a:path>
                <a:path w="438784" h="73025">
                  <a:moveTo>
                    <a:pt x="433057" y="70929"/>
                  </a:moveTo>
                  <a:lnTo>
                    <a:pt x="432828" y="71640"/>
                  </a:lnTo>
                  <a:lnTo>
                    <a:pt x="432714" y="71996"/>
                  </a:lnTo>
                  <a:lnTo>
                    <a:pt x="432600" y="72123"/>
                  </a:lnTo>
                  <a:lnTo>
                    <a:pt x="432765" y="72009"/>
                  </a:lnTo>
                  <a:lnTo>
                    <a:pt x="432879" y="71577"/>
                  </a:lnTo>
                  <a:lnTo>
                    <a:pt x="432993" y="71183"/>
                  </a:lnTo>
                  <a:lnTo>
                    <a:pt x="433057" y="70929"/>
                  </a:lnTo>
                  <a:close/>
                </a:path>
                <a:path w="438784" h="73025">
                  <a:moveTo>
                    <a:pt x="438048" y="68999"/>
                  </a:moveTo>
                  <a:lnTo>
                    <a:pt x="437730" y="69329"/>
                  </a:lnTo>
                  <a:lnTo>
                    <a:pt x="436587" y="72618"/>
                  </a:lnTo>
                  <a:lnTo>
                    <a:pt x="437159" y="71818"/>
                  </a:lnTo>
                  <a:lnTo>
                    <a:pt x="437502" y="70967"/>
                  </a:lnTo>
                  <a:lnTo>
                    <a:pt x="438048" y="68999"/>
                  </a:lnTo>
                  <a:close/>
                </a:path>
                <a:path w="438784" h="73025">
                  <a:moveTo>
                    <a:pt x="438251" y="65646"/>
                  </a:moveTo>
                  <a:lnTo>
                    <a:pt x="437934" y="65455"/>
                  </a:lnTo>
                  <a:lnTo>
                    <a:pt x="436981" y="67487"/>
                  </a:lnTo>
                  <a:lnTo>
                    <a:pt x="437108" y="66738"/>
                  </a:lnTo>
                  <a:lnTo>
                    <a:pt x="437438" y="65874"/>
                  </a:lnTo>
                  <a:lnTo>
                    <a:pt x="437629" y="65278"/>
                  </a:lnTo>
                  <a:lnTo>
                    <a:pt x="436918" y="66814"/>
                  </a:lnTo>
                  <a:lnTo>
                    <a:pt x="435825" y="69570"/>
                  </a:lnTo>
                  <a:lnTo>
                    <a:pt x="435076" y="72669"/>
                  </a:lnTo>
                  <a:lnTo>
                    <a:pt x="435813" y="70840"/>
                  </a:lnTo>
                  <a:lnTo>
                    <a:pt x="436321" y="69570"/>
                  </a:lnTo>
                  <a:lnTo>
                    <a:pt x="437286" y="67170"/>
                  </a:lnTo>
                  <a:lnTo>
                    <a:pt x="437603" y="66827"/>
                  </a:lnTo>
                  <a:lnTo>
                    <a:pt x="437337" y="68326"/>
                  </a:lnTo>
                  <a:lnTo>
                    <a:pt x="436930" y="69532"/>
                  </a:lnTo>
                  <a:lnTo>
                    <a:pt x="437261" y="68707"/>
                  </a:lnTo>
                  <a:lnTo>
                    <a:pt x="437019" y="70345"/>
                  </a:lnTo>
                  <a:lnTo>
                    <a:pt x="437756" y="68313"/>
                  </a:lnTo>
                  <a:lnTo>
                    <a:pt x="438251" y="6564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8192814" y="8261089"/>
              <a:ext cx="409575" cy="104775"/>
            </a:xfrm>
            <a:custGeom>
              <a:avLst/>
              <a:gdLst/>
              <a:ahLst/>
              <a:cxnLst/>
              <a:rect l="l" t="t" r="r" b="b"/>
              <a:pathLst>
                <a:path w="409575" h="104775">
                  <a:moveTo>
                    <a:pt x="17399" y="31216"/>
                  </a:moveTo>
                  <a:lnTo>
                    <a:pt x="17094" y="30911"/>
                  </a:lnTo>
                  <a:lnTo>
                    <a:pt x="17399" y="31216"/>
                  </a:lnTo>
                  <a:close/>
                </a:path>
                <a:path w="409575" h="104775">
                  <a:moveTo>
                    <a:pt x="18923" y="32131"/>
                  </a:moveTo>
                  <a:lnTo>
                    <a:pt x="17399" y="30607"/>
                  </a:lnTo>
                  <a:lnTo>
                    <a:pt x="16040" y="29565"/>
                  </a:lnTo>
                  <a:lnTo>
                    <a:pt x="16179" y="29718"/>
                  </a:lnTo>
                  <a:lnTo>
                    <a:pt x="18084" y="31496"/>
                  </a:lnTo>
                  <a:lnTo>
                    <a:pt x="18923" y="32131"/>
                  </a:lnTo>
                  <a:close/>
                </a:path>
                <a:path w="409575" h="104775">
                  <a:moveTo>
                    <a:pt x="19075" y="31496"/>
                  </a:moveTo>
                  <a:lnTo>
                    <a:pt x="18072" y="30264"/>
                  </a:lnTo>
                  <a:lnTo>
                    <a:pt x="18389" y="30734"/>
                  </a:lnTo>
                  <a:lnTo>
                    <a:pt x="19075" y="31496"/>
                  </a:lnTo>
                  <a:close/>
                </a:path>
                <a:path w="409575" h="104775">
                  <a:moveTo>
                    <a:pt x="19177" y="32639"/>
                  </a:moveTo>
                  <a:lnTo>
                    <a:pt x="17665" y="31496"/>
                  </a:lnTo>
                  <a:lnTo>
                    <a:pt x="17399" y="31216"/>
                  </a:lnTo>
                  <a:lnTo>
                    <a:pt x="17424" y="31369"/>
                  </a:lnTo>
                  <a:lnTo>
                    <a:pt x="19177" y="32639"/>
                  </a:lnTo>
                  <a:close/>
                </a:path>
                <a:path w="409575" h="104775">
                  <a:moveTo>
                    <a:pt x="20840" y="33147"/>
                  </a:moveTo>
                  <a:lnTo>
                    <a:pt x="19608" y="30099"/>
                  </a:lnTo>
                  <a:lnTo>
                    <a:pt x="19926" y="29972"/>
                  </a:lnTo>
                  <a:lnTo>
                    <a:pt x="19367" y="28575"/>
                  </a:lnTo>
                  <a:lnTo>
                    <a:pt x="19431" y="29845"/>
                  </a:lnTo>
                  <a:lnTo>
                    <a:pt x="20840" y="33147"/>
                  </a:lnTo>
                  <a:close/>
                </a:path>
                <a:path w="409575" h="104775">
                  <a:moveTo>
                    <a:pt x="21526" y="32499"/>
                  </a:moveTo>
                  <a:lnTo>
                    <a:pt x="21399" y="32004"/>
                  </a:lnTo>
                  <a:lnTo>
                    <a:pt x="21259" y="31584"/>
                  </a:lnTo>
                  <a:lnTo>
                    <a:pt x="21526" y="32499"/>
                  </a:lnTo>
                  <a:close/>
                </a:path>
                <a:path w="409575" h="104775">
                  <a:moveTo>
                    <a:pt x="21996" y="34036"/>
                  </a:moveTo>
                  <a:lnTo>
                    <a:pt x="21526" y="32499"/>
                  </a:lnTo>
                  <a:lnTo>
                    <a:pt x="21780" y="34036"/>
                  </a:lnTo>
                  <a:lnTo>
                    <a:pt x="21996" y="34036"/>
                  </a:lnTo>
                  <a:close/>
                </a:path>
                <a:path w="409575" h="104775">
                  <a:moveTo>
                    <a:pt x="22593" y="25527"/>
                  </a:moveTo>
                  <a:lnTo>
                    <a:pt x="22504" y="24638"/>
                  </a:lnTo>
                  <a:lnTo>
                    <a:pt x="22098" y="23495"/>
                  </a:lnTo>
                  <a:lnTo>
                    <a:pt x="22504" y="26162"/>
                  </a:lnTo>
                  <a:lnTo>
                    <a:pt x="22567" y="25704"/>
                  </a:lnTo>
                  <a:lnTo>
                    <a:pt x="22593" y="25527"/>
                  </a:lnTo>
                  <a:close/>
                </a:path>
                <a:path w="409575" h="104775">
                  <a:moveTo>
                    <a:pt x="22923" y="25781"/>
                  </a:moveTo>
                  <a:lnTo>
                    <a:pt x="22707" y="24638"/>
                  </a:lnTo>
                  <a:lnTo>
                    <a:pt x="22733" y="25273"/>
                  </a:lnTo>
                  <a:lnTo>
                    <a:pt x="22923" y="25781"/>
                  </a:lnTo>
                  <a:close/>
                </a:path>
                <a:path w="409575" h="104775">
                  <a:moveTo>
                    <a:pt x="24231" y="7747"/>
                  </a:moveTo>
                  <a:lnTo>
                    <a:pt x="24028" y="8394"/>
                  </a:lnTo>
                  <a:lnTo>
                    <a:pt x="24180" y="8509"/>
                  </a:lnTo>
                  <a:lnTo>
                    <a:pt x="24231" y="7747"/>
                  </a:lnTo>
                  <a:close/>
                </a:path>
                <a:path w="409575" h="104775">
                  <a:moveTo>
                    <a:pt x="34861" y="31242"/>
                  </a:moveTo>
                  <a:lnTo>
                    <a:pt x="34429" y="28067"/>
                  </a:lnTo>
                  <a:lnTo>
                    <a:pt x="34480" y="30226"/>
                  </a:lnTo>
                  <a:lnTo>
                    <a:pt x="34861" y="31242"/>
                  </a:lnTo>
                  <a:close/>
                </a:path>
                <a:path w="409575" h="104775">
                  <a:moveTo>
                    <a:pt x="35534" y="8763"/>
                  </a:moveTo>
                  <a:lnTo>
                    <a:pt x="35356" y="8001"/>
                  </a:lnTo>
                  <a:lnTo>
                    <a:pt x="35420" y="8382"/>
                  </a:lnTo>
                  <a:lnTo>
                    <a:pt x="35534" y="8763"/>
                  </a:lnTo>
                  <a:close/>
                </a:path>
                <a:path w="409575" h="104775">
                  <a:moveTo>
                    <a:pt x="46278" y="29248"/>
                  </a:moveTo>
                  <a:lnTo>
                    <a:pt x="46164" y="29895"/>
                  </a:lnTo>
                  <a:lnTo>
                    <a:pt x="46278" y="29248"/>
                  </a:lnTo>
                  <a:close/>
                </a:path>
                <a:path w="409575" h="104775">
                  <a:moveTo>
                    <a:pt x="49568" y="28422"/>
                  </a:moveTo>
                  <a:lnTo>
                    <a:pt x="49123" y="30353"/>
                  </a:lnTo>
                  <a:lnTo>
                    <a:pt x="49364" y="29464"/>
                  </a:lnTo>
                  <a:lnTo>
                    <a:pt x="49491" y="29184"/>
                  </a:lnTo>
                  <a:lnTo>
                    <a:pt x="49568" y="28422"/>
                  </a:lnTo>
                  <a:close/>
                </a:path>
                <a:path w="409575" h="104775">
                  <a:moveTo>
                    <a:pt x="50165" y="2527"/>
                  </a:moveTo>
                  <a:lnTo>
                    <a:pt x="49707" y="3429"/>
                  </a:lnTo>
                  <a:lnTo>
                    <a:pt x="49911" y="3619"/>
                  </a:lnTo>
                  <a:lnTo>
                    <a:pt x="50165" y="2527"/>
                  </a:lnTo>
                  <a:close/>
                </a:path>
                <a:path w="409575" h="104775">
                  <a:moveTo>
                    <a:pt x="54406" y="26200"/>
                  </a:moveTo>
                  <a:lnTo>
                    <a:pt x="54127" y="27559"/>
                  </a:lnTo>
                  <a:lnTo>
                    <a:pt x="54317" y="27305"/>
                  </a:lnTo>
                  <a:lnTo>
                    <a:pt x="54406" y="26200"/>
                  </a:lnTo>
                  <a:close/>
                </a:path>
                <a:path w="409575" h="104775">
                  <a:moveTo>
                    <a:pt x="54673" y="26797"/>
                  </a:moveTo>
                  <a:lnTo>
                    <a:pt x="54495" y="27051"/>
                  </a:lnTo>
                  <a:lnTo>
                    <a:pt x="54381" y="28829"/>
                  </a:lnTo>
                  <a:lnTo>
                    <a:pt x="54673" y="26797"/>
                  </a:lnTo>
                  <a:close/>
                </a:path>
                <a:path w="409575" h="104775">
                  <a:moveTo>
                    <a:pt x="61404" y="28295"/>
                  </a:moveTo>
                  <a:close/>
                </a:path>
                <a:path w="409575" h="104775">
                  <a:moveTo>
                    <a:pt x="75133" y="33655"/>
                  </a:moveTo>
                  <a:lnTo>
                    <a:pt x="75082" y="32067"/>
                  </a:lnTo>
                  <a:lnTo>
                    <a:pt x="75018" y="33261"/>
                  </a:lnTo>
                  <a:lnTo>
                    <a:pt x="75133" y="33655"/>
                  </a:lnTo>
                  <a:close/>
                </a:path>
                <a:path w="409575" h="104775">
                  <a:moveTo>
                    <a:pt x="80937" y="12585"/>
                  </a:moveTo>
                  <a:lnTo>
                    <a:pt x="80530" y="14185"/>
                  </a:lnTo>
                  <a:lnTo>
                    <a:pt x="80937" y="12585"/>
                  </a:lnTo>
                  <a:close/>
                </a:path>
                <a:path w="409575" h="104775">
                  <a:moveTo>
                    <a:pt x="82334" y="9398"/>
                  </a:moveTo>
                  <a:lnTo>
                    <a:pt x="82016" y="9398"/>
                  </a:lnTo>
                  <a:lnTo>
                    <a:pt x="81203" y="9525"/>
                  </a:lnTo>
                  <a:lnTo>
                    <a:pt x="80835" y="11557"/>
                  </a:lnTo>
                  <a:lnTo>
                    <a:pt x="80949" y="11290"/>
                  </a:lnTo>
                  <a:lnTo>
                    <a:pt x="81267" y="10160"/>
                  </a:lnTo>
                  <a:lnTo>
                    <a:pt x="81292" y="11049"/>
                  </a:lnTo>
                  <a:lnTo>
                    <a:pt x="80937" y="12585"/>
                  </a:lnTo>
                  <a:lnTo>
                    <a:pt x="81648" y="11290"/>
                  </a:lnTo>
                  <a:lnTo>
                    <a:pt x="82067" y="10160"/>
                  </a:lnTo>
                  <a:lnTo>
                    <a:pt x="82334" y="9398"/>
                  </a:lnTo>
                  <a:close/>
                </a:path>
                <a:path w="409575" h="104775">
                  <a:moveTo>
                    <a:pt x="83502" y="9817"/>
                  </a:moveTo>
                  <a:lnTo>
                    <a:pt x="83299" y="8724"/>
                  </a:lnTo>
                  <a:lnTo>
                    <a:pt x="82918" y="10312"/>
                  </a:lnTo>
                  <a:lnTo>
                    <a:pt x="83146" y="10566"/>
                  </a:lnTo>
                  <a:lnTo>
                    <a:pt x="83248" y="11874"/>
                  </a:lnTo>
                  <a:lnTo>
                    <a:pt x="83439" y="11468"/>
                  </a:lnTo>
                  <a:lnTo>
                    <a:pt x="83502" y="9817"/>
                  </a:lnTo>
                  <a:close/>
                </a:path>
                <a:path w="409575" h="104775">
                  <a:moveTo>
                    <a:pt x="86144" y="14909"/>
                  </a:moveTo>
                  <a:lnTo>
                    <a:pt x="85864" y="16256"/>
                  </a:lnTo>
                  <a:lnTo>
                    <a:pt x="85991" y="16129"/>
                  </a:lnTo>
                  <a:lnTo>
                    <a:pt x="86118" y="15875"/>
                  </a:lnTo>
                  <a:lnTo>
                    <a:pt x="86144" y="14909"/>
                  </a:lnTo>
                  <a:close/>
                </a:path>
                <a:path w="409575" h="104775">
                  <a:moveTo>
                    <a:pt x="86537" y="12192"/>
                  </a:moveTo>
                  <a:lnTo>
                    <a:pt x="86220" y="12573"/>
                  </a:lnTo>
                  <a:lnTo>
                    <a:pt x="86144" y="14909"/>
                  </a:lnTo>
                  <a:lnTo>
                    <a:pt x="86360" y="13843"/>
                  </a:lnTo>
                  <a:lnTo>
                    <a:pt x="86334" y="14986"/>
                  </a:lnTo>
                  <a:lnTo>
                    <a:pt x="86423" y="13716"/>
                  </a:lnTo>
                  <a:lnTo>
                    <a:pt x="86537" y="12192"/>
                  </a:lnTo>
                  <a:close/>
                </a:path>
                <a:path w="409575" h="104775">
                  <a:moveTo>
                    <a:pt x="89522" y="34226"/>
                  </a:moveTo>
                  <a:lnTo>
                    <a:pt x="89255" y="35052"/>
                  </a:lnTo>
                  <a:lnTo>
                    <a:pt x="89458" y="34544"/>
                  </a:lnTo>
                  <a:lnTo>
                    <a:pt x="89522" y="34226"/>
                  </a:lnTo>
                  <a:close/>
                </a:path>
                <a:path w="409575" h="104775">
                  <a:moveTo>
                    <a:pt x="94208" y="35560"/>
                  </a:moveTo>
                  <a:close/>
                </a:path>
                <a:path w="409575" h="104775">
                  <a:moveTo>
                    <a:pt x="95542" y="8661"/>
                  </a:moveTo>
                  <a:lnTo>
                    <a:pt x="95084" y="9601"/>
                  </a:lnTo>
                  <a:lnTo>
                    <a:pt x="94691" y="12890"/>
                  </a:lnTo>
                  <a:lnTo>
                    <a:pt x="94970" y="12331"/>
                  </a:lnTo>
                  <a:lnTo>
                    <a:pt x="95542" y="8661"/>
                  </a:lnTo>
                  <a:close/>
                </a:path>
                <a:path w="409575" h="104775">
                  <a:moveTo>
                    <a:pt x="100317" y="34417"/>
                  </a:moveTo>
                  <a:lnTo>
                    <a:pt x="100203" y="32499"/>
                  </a:lnTo>
                  <a:lnTo>
                    <a:pt x="100088" y="31457"/>
                  </a:lnTo>
                  <a:lnTo>
                    <a:pt x="99961" y="31584"/>
                  </a:lnTo>
                  <a:lnTo>
                    <a:pt x="99847" y="32004"/>
                  </a:lnTo>
                  <a:lnTo>
                    <a:pt x="99250" y="35814"/>
                  </a:lnTo>
                  <a:lnTo>
                    <a:pt x="100317" y="34417"/>
                  </a:lnTo>
                  <a:close/>
                </a:path>
                <a:path w="409575" h="104775">
                  <a:moveTo>
                    <a:pt x="100863" y="33261"/>
                  </a:moveTo>
                  <a:lnTo>
                    <a:pt x="100609" y="34036"/>
                  </a:lnTo>
                  <a:lnTo>
                    <a:pt x="100507" y="35306"/>
                  </a:lnTo>
                  <a:lnTo>
                    <a:pt x="100863" y="33261"/>
                  </a:lnTo>
                  <a:close/>
                </a:path>
                <a:path w="409575" h="104775">
                  <a:moveTo>
                    <a:pt x="104940" y="33820"/>
                  </a:moveTo>
                  <a:lnTo>
                    <a:pt x="104559" y="34467"/>
                  </a:lnTo>
                  <a:lnTo>
                    <a:pt x="104724" y="34277"/>
                  </a:lnTo>
                  <a:lnTo>
                    <a:pt x="104940" y="33820"/>
                  </a:lnTo>
                  <a:close/>
                </a:path>
                <a:path w="409575" h="104775">
                  <a:moveTo>
                    <a:pt x="105333" y="32816"/>
                  </a:moveTo>
                  <a:lnTo>
                    <a:pt x="105295" y="33020"/>
                  </a:lnTo>
                  <a:lnTo>
                    <a:pt x="105333" y="32816"/>
                  </a:lnTo>
                  <a:close/>
                </a:path>
                <a:path w="409575" h="104775">
                  <a:moveTo>
                    <a:pt x="105460" y="16205"/>
                  </a:moveTo>
                  <a:close/>
                </a:path>
                <a:path w="409575" h="104775">
                  <a:moveTo>
                    <a:pt x="105600" y="32512"/>
                  </a:moveTo>
                  <a:lnTo>
                    <a:pt x="105308" y="33020"/>
                  </a:lnTo>
                  <a:lnTo>
                    <a:pt x="105244" y="33147"/>
                  </a:lnTo>
                  <a:lnTo>
                    <a:pt x="104940" y="33909"/>
                  </a:lnTo>
                  <a:lnTo>
                    <a:pt x="105156" y="33782"/>
                  </a:lnTo>
                  <a:lnTo>
                    <a:pt x="105244" y="34671"/>
                  </a:lnTo>
                  <a:lnTo>
                    <a:pt x="105397" y="33782"/>
                  </a:lnTo>
                  <a:lnTo>
                    <a:pt x="105600" y="32512"/>
                  </a:lnTo>
                  <a:close/>
                </a:path>
                <a:path w="409575" h="104775">
                  <a:moveTo>
                    <a:pt x="106324" y="11861"/>
                  </a:moveTo>
                  <a:lnTo>
                    <a:pt x="106172" y="12192"/>
                  </a:lnTo>
                  <a:lnTo>
                    <a:pt x="106324" y="11861"/>
                  </a:lnTo>
                  <a:close/>
                </a:path>
                <a:path w="409575" h="104775">
                  <a:moveTo>
                    <a:pt x="106972" y="7239"/>
                  </a:moveTo>
                  <a:lnTo>
                    <a:pt x="105981" y="9144"/>
                  </a:lnTo>
                  <a:lnTo>
                    <a:pt x="105778" y="11290"/>
                  </a:lnTo>
                  <a:lnTo>
                    <a:pt x="105867" y="11049"/>
                  </a:lnTo>
                  <a:lnTo>
                    <a:pt x="105740" y="11684"/>
                  </a:lnTo>
                  <a:lnTo>
                    <a:pt x="105778" y="11290"/>
                  </a:lnTo>
                  <a:lnTo>
                    <a:pt x="105625" y="11684"/>
                  </a:lnTo>
                  <a:lnTo>
                    <a:pt x="105003" y="13335"/>
                  </a:lnTo>
                  <a:lnTo>
                    <a:pt x="106133" y="12065"/>
                  </a:lnTo>
                  <a:lnTo>
                    <a:pt x="106248" y="11684"/>
                  </a:lnTo>
                  <a:lnTo>
                    <a:pt x="106349" y="11049"/>
                  </a:lnTo>
                  <a:lnTo>
                    <a:pt x="106972" y="7239"/>
                  </a:lnTo>
                  <a:close/>
                </a:path>
                <a:path w="409575" h="104775">
                  <a:moveTo>
                    <a:pt x="107645" y="16383"/>
                  </a:moveTo>
                  <a:lnTo>
                    <a:pt x="107632" y="15748"/>
                  </a:lnTo>
                  <a:lnTo>
                    <a:pt x="107416" y="17145"/>
                  </a:lnTo>
                  <a:lnTo>
                    <a:pt x="107645" y="16383"/>
                  </a:lnTo>
                  <a:close/>
                </a:path>
                <a:path w="409575" h="104775">
                  <a:moveTo>
                    <a:pt x="107886" y="16256"/>
                  </a:moveTo>
                  <a:lnTo>
                    <a:pt x="107873" y="15621"/>
                  </a:lnTo>
                  <a:lnTo>
                    <a:pt x="107823" y="16129"/>
                  </a:lnTo>
                  <a:lnTo>
                    <a:pt x="107886" y="16256"/>
                  </a:lnTo>
                  <a:close/>
                </a:path>
                <a:path w="409575" h="104775">
                  <a:moveTo>
                    <a:pt x="109042" y="32359"/>
                  </a:moveTo>
                  <a:lnTo>
                    <a:pt x="108877" y="32385"/>
                  </a:lnTo>
                  <a:lnTo>
                    <a:pt x="109029" y="32512"/>
                  </a:lnTo>
                  <a:lnTo>
                    <a:pt x="109042" y="32359"/>
                  </a:lnTo>
                  <a:close/>
                </a:path>
                <a:path w="409575" h="104775">
                  <a:moveTo>
                    <a:pt x="110413" y="8890"/>
                  </a:moveTo>
                  <a:lnTo>
                    <a:pt x="110210" y="9271"/>
                  </a:lnTo>
                  <a:lnTo>
                    <a:pt x="110401" y="9347"/>
                  </a:lnTo>
                  <a:lnTo>
                    <a:pt x="110413" y="8890"/>
                  </a:lnTo>
                  <a:close/>
                </a:path>
                <a:path w="409575" h="104775">
                  <a:moveTo>
                    <a:pt x="110490" y="9525"/>
                  </a:moveTo>
                  <a:lnTo>
                    <a:pt x="110401" y="9347"/>
                  </a:lnTo>
                  <a:lnTo>
                    <a:pt x="110401" y="9918"/>
                  </a:lnTo>
                  <a:lnTo>
                    <a:pt x="110490" y="9525"/>
                  </a:lnTo>
                  <a:close/>
                </a:path>
                <a:path w="409575" h="104775">
                  <a:moveTo>
                    <a:pt x="111988" y="10033"/>
                  </a:moveTo>
                  <a:lnTo>
                    <a:pt x="111734" y="10160"/>
                  </a:lnTo>
                  <a:lnTo>
                    <a:pt x="111633" y="10414"/>
                  </a:lnTo>
                  <a:lnTo>
                    <a:pt x="111785" y="10414"/>
                  </a:lnTo>
                  <a:lnTo>
                    <a:pt x="111988" y="10033"/>
                  </a:lnTo>
                  <a:close/>
                </a:path>
                <a:path w="409575" h="104775">
                  <a:moveTo>
                    <a:pt x="114846" y="30137"/>
                  </a:moveTo>
                  <a:lnTo>
                    <a:pt x="114769" y="29921"/>
                  </a:lnTo>
                  <a:lnTo>
                    <a:pt x="114655" y="29603"/>
                  </a:lnTo>
                  <a:lnTo>
                    <a:pt x="114439" y="30010"/>
                  </a:lnTo>
                  <a:lnTo>
                    <a:pt x="114477" y="30619"/>
                  </a:lnTo>
                  <a:lnTo>
                    <a:pt x="114642" y="30518"/>
                  </a:lnTo>
                  <a:lnTo>
                    <a:pt x="114846" y="30137"/>
                  </a:lnTo>
                  <a:close/>
                </a:path>
                <a:path w="409575" h="104775">
                  <a:moveTo>
                    <a:pt x="115430" y="28841"/>
                  </a:moveTo>
                  <a:lnTo>
                    <a:pt x="115214" y="29349"/>
                  </a:lnTo>
                  <a:lnTo>
                    <a:pt x="114985" y="29832"/>
                  </a:lnTo>
                  <a:lnTo>
                    <a:pt x="114846" y="30137"/>
                  </a:lnTo>
                  <a:lnTo>
                    <a:pt x="114973" y="30391"/>
                  </a:lnTo>
                  <a:lnTo>
                    <a:pt x="115100" y="30480"/>
                  </a:lnTo>
                  <a:lnTo>
                    <a:pt x="115430" y="28841"/>
                  </a:lnTo>
                  <a:close/>
                </a:path>
                <a:path w="409575" h="104775">
                  <a:moveTo>
                    <a:pt x="117017" y="12700"/>
                  </a:moveTo>
                  <a:lnTo>
                    <a:pt x="116611" y="13462"/>
                  </a:lnTo>
                  <a:lnTo>
                    <a:pt x="116497" y="14605"/>
                  </a:lnTo>
                  <a:lnTo>
                    <a:pt x="117017" y="12700"/>
                  </a:lnTo>
                  <a:close/>
                </a:path>
                <a:path w="409575" h="104775">
                  <a:moveTo>
                    <a:pt x="119430" y="31635"/>
                  </a:moveTo>
                  <a:lnTo>
                    <a:pt x="118872" y="32308"/>
                  </a:lnTo>
                  <a:lnTo>
                    <a:pt x="118770" y="34010"/>
                  </a:lnTo>
                  <a:lnTo>
                    <a:pt x="119430" y="31635"/>
                  </a:lnTo>
                  <a:close/>
                </a:path>
                <a:path w="409575" h="104775">
                  <a:moveTo>
                    <a:pt x="119532" y="34315"/>
                  </a:moveTo>
                  <a:lnTo>
                    <a:pt x="119494" y="31242"/>
                  </a:lnTo>
                  <a:lnTo>
                    <a:pt x="119430" y="31635"/>
                  </a:lnTo>
                  <a:lnTo>
                    <a:pt x="119024" y="34544"/>
                  </a:lnTo>
                  <a:lnTo>
                    <a:pt x="119532" y="34315"/>
                  </a:lnTo>
                  <a:close/>
                </a:path>
                <a:path w="409575" h="104775">
                  <a:moveTo>
                    <a:pt x="120142" y="14478"/>
                  </a:moveTo>
                  <a:lnTo>
                    <a:pt x="119341" y="16891"/>
                  </a:lnTo>
                  <a:lnTo>
                    <a:pt x="119862" y="16637"/>
                  </a:lnTo>
                  <a:lnTo>
                    <a:pt x="119976" y="16256"/>
                  </a:lnTo>
                  <a:lnTo>
                    <a:pt x="120142" y="14478"/>
                  </a:lnTo>
                  <a:close/>
                </a:path>
                <a:path w="409575" h="104775">
                  <a:moveTo>
                    <a:pt x="120370" y="16383"/>
                  </a:moveTo>
                  <a:lnTo>
                    <a:pt x="119951" y="16598"/>
                  </a:lnTo>
                  <a:lnTo>
                    <a:pt x="119811" y="18173"/>
                  </a:lnTo>
                  <a:lnTo>
                    <a:pt x="120370" y="16383"/>
                  </a:lnTo>
                  <a:close/>
                </a:path>
                <a:path w="409575" h="104775">
                  <a:moveTo>
                    <a:pt x="121399" y="12941"/>
                  </a:moveTo>
                  <a:lnTo>
                    <a:pt x="120713" y="13804"/>
                  </a:lnTo>
                  <a:lnTo>
                    <a:pt x="121183" y="13284"/>
                  </a:lnTo>
                  <a:lnTo>
                    <a:pt x="121399" y="12941"/>
                  </a:lnTo>
                  <a:close/>
                </a:path>
                <a:path w="409575" h="104775">
                  <a:moveTo>
                    <a:pt x="124333" y="18923"/>
                  </a:moveTo>
                  <a:lnTo>
                    <a:pt x="124104" y="18923"/>
                  </a:lnTo>
                  <a:lnTo>
                    <a:pt x="124206" y="19202"/>
                  </a:lnTo>
                  <a:lnTo>
                    <a:pt x="124333" y="18923"/>
                  </a:lnTo>
                  <a:close/>
                </a:path>
                <a:path w="409575" h="104775">
                  <a:moveTo>
                    <a:pt x="125323" y="16827"/>
                  </a:moveTo>
                  <a:lnTo>
                    <a:pt x="124942" y="17132"/>
                  </a:lnTo>
                  <a:lnTo>
                    <a:pt x="125082" y="17818"/>
                  </a:lnTo>
                  <a:lnTo>
                    <a:pt x="125323" y="16827"/>
                  </a:lnTo>
                  <a:close/>
                </a:path>
                <a:path w="409575" h="104775">
                  <a:moveTo>
                    <a:pt x="131305" y="26733"/>
                  </a:moveTo>
                  <a:lnTo>
                    <a:pt x="131165" y="27051"/>
                  </a:lnTo>
                  <a:lnTo>
                    <a:pt x="131305" y="26733"/>
                  </a:lnTo>
                  <a:close/>
                </a:path>
                <a:path w="409575" h="104775">
                  <a:moveTo>
                    <a:pt x="131673" y="25908"/>
                  </a:moveTo>
                  <a:lnTo>
                    <a:pt x="131419" y="26416"/>
                  </a:lnTo>
                  <a:lnTo>
                    <a:pt x="131305" y="26733"/>
                  </a:lnTo>
                  <a:lnTo>
                    <a:pt x="131673" y="25908"/>
                  </a:lnTo>
                  <a:close/>
                </a:path>
                <a:path w="409575" h="104775">
                  <a:moveTo>
                    <a:pt x="132016" y="23152"/>
                  </a:moveTo>
                  <a:lnTo>
                    <a:pt x="131851" y="23749"/>
                  </a:lnTo>
                  <a:lnTo>
                    <a:pt x="131495" y="25641"/>
                  </a:lnTo>
                  <a:lnTo>
                    <a:pt x="131965" y="24384"/>
                  </a:lnTo>
                  <a:lnTo>
                    <a:pt x="132016" y="23152"/>
                  </a:lnTo>
                  <a:close/>
                </a:path>
                <a:path w="409575" h="104775">
                  <a:moveTo>
                    <a:pt x="132207" y="32258"/>
                  </a:moveTo>
                  <a:lnTo>
                    <a:pt x="131914" y="33147"/>
                  </a:lnTo>
                  <a:lnTo>
                    <a:pt x="132207" y="32258"/>
                  </a:lnTo>
                  <a:close/>
                </a:path>
                <a:path w="409575" h="104775">
                  <a:moveTo>
                    <a:pt x="132270" y="34582"/>
                  </a:moveTo>
                  <a:lnTo>
                    <a:pt x="132245" y="34798"/>
                  </a:lnTo>
                  <a:lnTo>
                    <a:pt x="132270" y="34607"/>
                  </a:lnTo>
                  <a:close/>
                </a:path>
                <a:path w="409575" h="104775">
                  <a:moveTo>
                    <a:pt x="132308" y="34302"/>
                  </a:moveTo>
                  <a:lnTo>
                    <a:pt x="132270" y="34582"/>
                  </a:lnTo>
                  <a:lnTo>
                    <a:pt x="132308" y="34340"/>
                  </a:lnTo>
                  <a:close/>
                </a:path>
                <a:path w="409575" h="104775">
                  <a:moveTo>
                    <a:pt x="134531" y="30861"/>
                  </a:moveTo>
                  <a:lnTo>
                    <a:pt x="133934" y="33147"/>
                  </a:lnTo>
                  <a:lnTo>
                    <a:pt x="134353" y="33020"/>
                  </a:lnTo>
                  <a:lnTo>
                    <a:pt x="134480" y="32677"/>
                  </a:lnTo>
                  <a:lnTo>
                    <a:pt x="134531" y="32385"/>
                  </a:lnTo>
                  <a:lnTo>
                    <a:pt x="134531" y="30861"/>
                  </a:lnTo>
                  <a:close/>
                </a:path>
                <a:path w="409575" h="104775">
                  <a:moveTo>
                    <a:pt x="137668" y="39624"/>
                  </a:moveTo>
                  <a:lnTo>
                    <a:pt x="137629" y="38658"/>
                  </a:lnTo>
                  <a:lnTo>
                    <a:pt x="137185" y="40132"/>
                  </a:lnTo>
                  <a:lnTo>
                    <a:pt x="137668" y="39624"/>
                  </a:lnTo>
                  <a:close/>
                </a:path>
                <a:path w="409575" h="104775">
                  <a:moveTo>
                    <a:pt x="137934" y="37592"/>
                  </a:moveTo>
                  <a:lnTo>
                    <a:pt x="137706" y="37973"/>
                  </a:lnTo>
                  <a:lnTo>
                    <a:pt x="137629" y="38658"/>
                  </a:lnTo>
                  <a:lnTo>
                    <a:pt x="137934" y="37592"/>
                  </a:lnTo>
                  <a:close/>
                </a:path>
                <a:path w="409575" h="104775">
                  <a:moveTo>
                    <a:pt x="139763" y="29324"/>
                  </a:moveTo>
                  <a:lnTo>
                    <a:pt x="139598" y="29591"/>
                  </a:lnTo>
                  <a:lnTo>
                    <a:pt x="139763" y="29324"/>
                  </a:lnTo>
                  <a:close/>
                </a:path>
                <a:path w="409575" h="104775">
                  <a:moveTo>
                    <a:pt x="139890" y="28397"/>
                  </a:moveTo>
                  <a:close/>
                </a:path>
                <a:path w="409575" h="104775">
                  <a:moveTo>
                    <a:pt x="140360" y="20916"/>
                  </a:moveTo>
                  <a:lnTo>
                    <a:pt x="139738" y="22098"/>
                  </a:lnTo>
                  <a:lnTo>
                    <a:pt x="139763" y="23139"/>
                  </a:lnTo>
                  <a:lnTo>
                    <a:pt x="140246" y="22720"/>
                  </a:lnTo>
                  <a:lnTo>
                    <a:pt x="140182" y="21539"/>
                  </a:lnTo>
                  <a:lnTo>
                    <a:pt x="140360" y="20916"/>
                  </a:lnTo>
                  <a:close/>
                </a:path>
                <a:path w="409575" h="104775">
                  <a:moveTo>
                    <a:pt x="140525" y="28067"/>
                  </a:moveTo>
                  <a:lnTo>
                    <a:pt x="140004" y="28333"/>
                  </a:lnTo>
                  <a:lnTo>
                    <a:pt x="139763" y="29324"/>
                  </a:lnTo>
                  <a:lnTo>
                    <a:pt x="140525" y="28067"/>
                  </a:lnTo>
                  <a:close/>
                </a:path>
                <a:path w="409575" h="104775">
                  <a:moveTo>
                    <a:pt x="141312" y="40767"/>
                  </a:moveTo>
                  <a:lnTo>
                    <a:pt x="141173" y="40957"/>
                  </a:lnTo>
                  <a:lnTo>
                    <a:pt x="141109" y="41325"/>
                  </a:lnTo>
                  <a:lnTo>
                    <a:pt x="141312" y="40767"/>
                  </a:lnTo>
                  <a:close/>
                </a:path>
                <a:path w="409575" h="104775">
                  <a:moveTo>
                    <a:pt x="141655" y="39839"/>
                  </a:moveTo>
                  <a:lnTo>
                    <a:pt x="141312" y="40767"/>
                  </a:lnTo>
                  <a:lnTo>
                    <a:pt x="141655" y="39839"/>
                  </a:lnTo>
                  <a:close/>
                </a:path>
                <a:path w="409575" h="104775">
                  <a:moveTo>
                    <a:pt x="141782" y="37223"/>
                  </a:moveTo>
                  <a:lnTo>
                    <a:pt x="141122" y="38887"/>
                  </a:lnTo>
                  <a:lnTo>
                    <a:pt x="141160" y="39839"/>
                  </a:lnTo>
                  <a:lnTo>
                    <a:pt x="140957" y="41224"/>
                  </a:lnTo>
                  <a:lnTo>
                    <a:pt x="141173" y="40957"/>
                  </a:lnTo>
                  <a:lnTo>
                    <a:pt x="141782" y="37223"/>
                  </a:lnTo>
                  <a:close/>
                </a:path>
                <a:path w="409575" h="104775">
                  <a:moveTo>
                    <a:pt x="141922" y="25742"/>
                  </a:moveTo>
                  <a:lnTo>
                    <a:pt x="141389" y="25273"/>
                  </a:lnTo>
                  <a:lnTo>
                    <a:pt x="141833" y="26276"/>
                  </a:lnTo>
                  <a:lnTo>
                    <a:pt x="141922" y="25742"/>
                  </a:lnTo>
                  <a:close/>
                </a:path>
                <a:path w="409575" h="104775">
                  <a:moveTo>
                    <a:pt x="142367" y="23596"/>
                  </a:moveTo>
                  <a:lnTo>
                    <a:pt x="141922" y="25742"/>
                  </a:lnTo>
                  <a:lnTo>
                    <a:pt x="142151" y="25946"/>
                  </a:lnTo>
                  <a:lnTo>
                    <a:pt x="142367" y="23596"/>
                  </a:lnTo>
                  <a:close/>
                </a:path>
                <a:path w="409575" h="104775">
                  <a:moveTo>
                    <a:pt x="142697" y="19951"/>
                  </a:moveTo>
                  <a:lnTo>
                    <a:pt x="142367" y="23596"/>
                  </a:lnTo>
                  <a:lnTo>
                    <a:pt x="142633" y="23456"/>
                  </a:lnTo>
                  <a:lnTo>
                    <a:pt x="142697" y="19951"/>
                  </a:lnTo>
                  <a:close/>
                </a:path>
                <a:path w="409575" h="104775">
                  <a:moveTo>
                    <a:pt x="144322" y="40538"/>
                  </a:moveTo>
                  <a:lnTo>
                    <a:pt x="144119" y="40843"/>
                  </a:lnTo>
                  <a:lnTo>
                    <a:pt x="144183" y="40995"/>
                  </a:lnTo>
                  <a:lnTo>
                    <a:pt x="144233" y="40805"/>
                  </a:lnTo>
                  <a:lnTo>
                    <a:pt x="144284" y="40652"/>
                  </a:lnTo>
                  <a:close/>
                </a:path>
                <a:path w="409575" h="104775">
                  <a:moveTo>
                    <a:pt x="144386" y="33909"/>
                  </a:moveTo>
                  <a:lnTo>
                    <a:pt x="144068" y="35179"/>
                  </a:lnTo>
                  <a:lnTo>
                    <a:pt x="144335" y="35433"/>
                  </a:lnTo>
                  <a:lnTo>
                    <a:pt x="144386" y="33909"/>
                  </a:lnTo>
                  <a:close/>
                </a:path>
                <a:path w="409575" h="104775">
                  <a:moveTo>
                    <a:pt x="144513" y="40233"/>
                  </a:moveTo>
                  <a:lnTo>
                    <a:pt x="144322" y="40538"/>
                  </a:lnTo>
                  <a:lnTo>
                    <a:pt x="144513" y="40233"/>
                  </a:lnTo>
                  <a:close/>
                </a:path>
                <a:path w="409575" h="104775">
                  <a:moveTo>
                    <a:pt x="144564" y="38735"/>
                  </a:moveTo>
                  <a:lnTo>
                    <a:pt x="144386" y="38862"/>
                  </a:lnTo>
                  <a:lnTo>
                    <a:pt x="144322" y="38989"/>
                  </a:lnTo>
                  <a:lnTo>
                    <a:pt x="144195" y="39497"/>
                  </a:lnTo>
                  <a:lnTo>
                    <a:pt x="144564" y="38735"/>
                  </a:lnTo>
                  <a:close/>
                </a:path>
                <a:path w="409575" h="104775">
                  <a:moveTo>
                    <a:pt x="144932" y="39585"/>
                  </a:moveTo>
                  <a:lnTo>
                    <a:pt x="144513" y="40233"/>
                  </a:lnTo>
                  <a:lnTo>
                    <a:pt x="144653" y="40373"/>
                  </a:lnTo>
                  <a:lnTo>
                    <a:pt x="144932" y="39585"/>
                  </a:lnTo>
                  <a:close/>
                </a:path>
                <a:path w="409575" h="104775">
                  <a:moveTo>
                    <a:pt x="145262" y="27940"/>
                  </a:moveTo>
                  <a:lnTo>
                    <a:pt x="144284" y="31496"/>
                  </a:lnTo>
                  <a:lnTo>
                    <a:pt x="144602" y="30734"/>
                  </a:lnTo>
                  <a:lnTo>
                    <a:pt x="144945" y="30226"/>
                  </a:lnTo>
                  <a:lnTo>
                    <a:pt x="145072" y="29718"/>
                  </a:lnTo>
                  <a:lnTo>
                    <a:pt x="145262" y="27940"/>
                  </a:lnTo>
                  <a:close/>
                </a:path>
                <a:path w="409575" h="104775">
                  <a:moveTo>
                    <a:pt x="145338" y="30861"/>
                  </a:moveTo>
                  <a:lnTo>
                    <a:pt x="143814" y="34163"/>
                  </a:lnTo>
                  <a:lnTo>
                    <a:pt x="144043" y="32893"/>
                  </a:lnTo>
                  <a:lnTo>
                    <a:pt x="144386" y="31584"/>
                  </a:lnTo>
                  <a:lnTo>
                    <a:pt x="144386" y="30861"/>
                  </a:lnTo>
                  <a:lnTo>
                    <a:pt x="144487" y="30099"/>
                  </a:lnTo>
                  <a:lnTo>
                    <a:pt x="144564" y="29591"/>
                  </a:lnTo>
                  <a:lnTo>
                    <a:pt x="144691" y="28816"/>
                  </a:lnTo>
                  <a:lnTo>
                    <a:pt x="144843" y="28448"/>
                  </a:lnTo>
                  <a:lnTo>
                    <a:pt x="144119" y="29591"/>
                  </a:lnTo>
                  <a:lnTo>
                    <a:pt x="144411" y="28790"/>
                  </a:lnTo>
                  <a:lnTo>
                    <a:pt x="144856" y="26733"/>
                  </a:lnTo>
                  <a:lnTo>
                    <a:pt x="144957" y="27305"/>
                  </a:lnTo>
                  <a:lnTo>
                    <a:pt x="144957" y="26543"/>
                  </a:lnTo>
                  <a:lnTo>
                    <a:pt x="144983" y="24638"/>
                  </a:lnTo>
                  <a:lnTo>
                    <a:pt x="143002" y="30099"/>
                  </a:lnTo>
                  <a:lnTo>
                    <a:pt x="143624" y="26924"/>
                  </a:lnTo>
                  <a:lnTo>
                    <a:pt x="143764" y="26543"/>
                  </a:lnTo>
                  <a:lnTo>
                    <a:pt x="142646" y="27635"/>
                  </a:lnTo>
                  <a:lnTo>
                    <a:pt x="142570" y="28448"/>
                  </a:lnTo>
                  <a:lnTo>
                    <a:pt x="142811" y="29743"/>
                  </a:lnTo>
                  <a:lnTo>
                    <a:pt x="141135" y="33020"/>
                  </a:lnTo>
                  <a:lnTo>
                    <a:pt x="141566" y="30988"/>
                  </a:lnTo>
                  <a:lnTo>
                    <a:pt x="141770" y="30099"/>
                  </a:lnTo>
                  <a:lnTo>
                    <a:pt x="142125" y="28448"/>
                  </a:lnTo>
                  <a:lnTo>
                    <a:pt x="142773" y="25400"/>
                  </a:lnTo>
                  <a:lnTo>
                    <a:pt x="141833" y="28448"/>
                  </a:lnTo>
                  <a:lnTo>
                    <a:pt x="141732" y="28194"/>
                  </a:lnTo>
                  <a:lnTo>
                    <a:pt x="141846" y="27305"/>
                  </a:lnTo>
                  <a:lnTo>
                    <a:pt x="142011" y="26797"/>
                  </a:lnTo>
                  <a:lnTo>
                    <a:pt x="141097" y="28816"/>
                  </a:lnTo>
                  <a:lnTo>
                    <a:pt x="141706" y="28194"/>
                  </a:lnTo>
                  <a:lnTo>
                    <a:pt x="140970" y="30099"/>
                  </a:lnTo>
                  <a:lnTo>
                    <a:pt x="141084" y="28956"/>
                  </a:lnTo>
                  <a:lnTo>
                    <a:pt x="141084" y="28829"/>
                  </a:lnTo>
                  <a:lnTo>
                    <a:pt x="141274" y="27178"/>
                  </a:lnTo>
                  <a:lnTo>
                    <a:pt x="139344" y="30988"/>
                  </a:lnTo>
                  <a:lnTo>
                    <a:pt x="139433" y="30607"/>
                  </a:lnTo>
                  <a:lnTo>
                    <a:pt x="139534" y="30226"/>
                  </a:lnTo>
                  <a:lnTo>
                    <a:pt x="139661" y="29718"/>
                  </a:lnTo>
                  <a:lnTo>
                    <a:pt x="139598" y="29591"/>
                  </a:lnTo>
                  <a:lnTo>
                    <a:pt x="139839" y="28575"/>
                  </a:lnTo>
                  <a:lnTo>
                    <a:pt x="139776" y="28448"/>
                  </a:lnTo>
                  <a:lnTo>
                    <a:pt x="139903" y="28333"/>
                  </a:lnTo>
                  <a:lnTo>
                    <a:pt x="140576" y="26035"/>
                  </a:lnTo>
                  <a:lnTo>
                    <a:pt x="140131" y="27393"/>
                  </a:lnTo>
                  <a:lnTo>
                    <a:pt x="140068" y="27559"/>
                  </a:lnTo>
                  <a:lnTo>
                    <a:pt x="140881" y="24257"/>
                  </a:lnTo>
                  <a:lnTo>
                    <a:pt x="138798" y="30226"/>
                  </a:lnTo>
                  <a:lnTo>
                    <a:pt x="138912" y="29083"/>
                  </a:lnTo>
                  <a:lnTo>
                    <a:pt x="138950" y="28575"/>
                  </a:lnTo>
                  <a:lnTo>
                    <a:pt x="139065" y="27686"/>
                  </a:lnTo>
                  <a:lnTo>
                    <a:pt x="139890" y="25019"/>
                  </a:lnTo>
                  <a:lnTo>
                    <a:pt x="139903" y="26543"/>
                  </a:lnTo>
                  <a:lnTo>
                    <a:pt x="140042" y="25019"/>
                  </a:lnTo>
                  <a:lnTo>
                    <a:pt x="140144" y="24003"/>
                  </a:lnTo>
                  <a:lnTo>
                    <a:pt x="138658" y="28575"/>
                  </a:lnTo>
                  <a:lnTo>
                    <a:pt x="138709" y="28194"/>
                  </a:lnTo>
                  <a:lnTo>
                    <a:pt x="138861" y="27305"/>
                  </a:lnTo>
                  <a:lnTo>
                    <a:pt x="139598" y="22860"/>
                  </a:lnTo>
                  <a:lnTo>
                    <a:pt x="139001" y="23622"/>
                  </a:lnTo>
                  <a:lnTo>
                    <a:pt x="137998" y="27305"/>
                  </a:lnTo>
                  <a:lnTo>
                    <a:pt x="137998" y="27178"/>
                  </a:lnTo>
                  <a:lnTo>
                    <a:pt x="137909" y="26035"/>
                  </a:lnTo>
                  <a:lnTo>
                    <a:pt x="137820" y="24892"/>
                  </a:lnTo>
                  <a:lnTo>
                    <a:pt x="136918" y="26035"/>
                  </a:lnTo>
                  <a:lnTo>
                    <a:pt x="137121" y="25273"/>
                  </a:lnTo>
                  <a:lnTo>
                    <a:pt x="137223" y="24892"/>
                  </a:lnTo>
                  <a:lnTo>
                    <a:pt x="137134" y="24638"/>
                  </a:lnTo>
                  <a:lnTo>
                    <a:pt x="136321" y="23749"/>
                  </a:lnTo>
                  <a:lnTo>
                    <a:pt x="136207" y="22987"/>
                  </a:lnTo>
                  <a:lnTo>
                    <a:pt x="136271" y="21590"/>
                  </a:lnTo>
                  <a:lnTo>
                    <a:pt x="135216" y="25273"/>
                  </a:lnTo>
                  <a:lnTo>
                    <a:pt x="135153" y="25146"/>
                  </a:lnTo>
                  <a:lnTo>
                    <a:pt x="134835" y="24511"/>
                  </a:lnTo>
                  <a:lnTo>
                    <a:pt x="134213" y="25146"/>
                  </a:lnTo>
                  <a:lnTo>
                    <a:pt x="134670" y="23368"/>
                  </a:lnTo>
                  <a:lnTo>
                    <a:pt x="134734" y="23114"/>
                  </a:lnTo>
                  <a:lnTo>
                    <a:pt x="135089" y="22098"/>
                  </a:lnTo>
                  <a:lnTo>
                    <a:pt x="135572" y="21082"/>
                  </a:lnTo>
                  <a:lnTo>
                    <a:pt x="135178" y="20955"/>
                  </a:lnTo>
                  <a:lnTo>
                    <a:pt x="134823" y="22098"/>
                  </a:lnTo>
                  <a:lnTo>
                    <a:pt x="134505" y="22733"/>
                  </a:lnTo>
                  <a:lnTo>
                    <a:pt x="134124" y="23114"/>
                  </a:lnTo>
                  <a:lnTo>
                    <a:pt x="134937" y="20320"/>
                  </a:lnTo>
                  <a:lnTo>
                    <a:pt x="134378" y="20447"/>
                  </a:lnTo>
                  <a:lnTo>
                    <a:pt x="133057" y="23368"/>
                  </a:lnTo>
                  <a:lnTo>
                    <a:pt x="132842" y="21336"/>
                  </a:lnTo>
                  <a:lnTo>
                    <a:pt x="132270" y="23622"/>
                  </a:lnTo>
                  <a:lnTo>
                    <a:pt x="132156" y="24130"/>
                  </a:lnTo>
                  <a:lnTo>
                    <a:pt x="131648" y="28194"/>
                  </a:lnTo>
                  <a:lnTo>
                    <a:pt x="131533" y="28790"/>
                  </a:lnTo>
                  <a:lnTo>
                    <a:pt x="130454" y="30353"/>
                  </a:lnTo>
                  <a:lnTo>
                    <a:pt x="131178" y="27305"/>
                  </a:lnTo>
                  <a:lnTo>
                    <a:pt x="131165" y="27051"/>
                  </a:lnTo>
                  <a:lnTo>
                    <a:pt x="131318" y="25908"/>
                  </a:lnTo>
                  <a:lnTo>
                    <a:pt x="131445" y="24892"/>
                  </a:lnTo>
                  <a:lnTo>
                    <a:pt x="131572" y="24384"/>
                  </a:lnTo>
                  <a:lnTo>
                    <a:pt x="131724" y="23749"/>
                  </a:lnTo>
                  <a:lnTo>
                    <a:pt x="131394" y="24384"/>
                  </a:lnTo>
                  <a:lnTo>
                    <a:pt x="131826" y="22733"/>
                  </a:lnTo>
                  <a:lnTo>
                    <a:pt x="131927" y="22606"/>
                  </a:lnTo>
                  <a:lnTo>
                    <a:pt x="131838" y="23622"/>
                  </a:lnTo>
                  <a:lnTo>
                    <a:pt x="131953" y="23241"/>
                  </a:lnTo>
                  <a:lnTo>
                    <a:pt x="132003" y="23114"/>
                  </a:lnTo>
                  <a:lnTo>
                    <a:pt x="132067" y="22987"/>
                  </a:lnTo>
                  <a:lnTo>
                    <a:pt x="131991" y="22606"/>
                  </a:lnTo>
                  <a:lnTo>
                    <a:pt x="132067" y="20066"/>
                  </a:lnTo>
                  <a:lnTo>
                    <a:pt x="132156" y="19558"/>
                  </a:lnTo>
                  <a:lnTo>
                    <a:pt x="131876" y="20955"/>
                  </a:lnTo>
                  <a:lnTo>
                    <a:pt x="131495" y="22352"/>
                  </a:lnTo>
                  <a:lnTo>
                    <a:pt x="131229" y="22479"/>
                  </a:lnTo>
                  <a:lnTo>
                    <a:pt x="130657" y="22606"/>
                  </a:lnTo>
                  <a:lnTo>
                    <a:pt x="130949" y="21844"/>
                  </a:lnTo>
                  <a:lnTo>
                    <a:pt x="131533" y="20320"/>
                  </a:lnTo>
                  <a:lnTo>
                    <a:pt x="131572" y="18923"/>
                  </a:lnTo>
                  <a:lnTo>
                    <a:pt x="131102" y="20320"/>
                  </a:lnTo>
                  <a:lnTo>
                    <a:pt x="131127" y="18796"/>
                  </a:lnTo>
                  <a:lnTo>
                    <a:pt x="130390" y="21844"/>
                  </a:lnTo>
                  <a:lnTo>
                    <a:pt x="130441" y="20828"/>
                  </a:lnTo>
                  <a:lnTo>
                    <a:pt x="130556" y="20320"/>
                  </a:lnTo>
                  <a:lnTo>
                    <a:pt x="130695" y="19558"/>
                  </a:lnTo>
                  <a:lnTo>
                    <a:pt x="130111" y="20828"/>
                  </a:lnTo>
                  <a:lnTo>
                    <a:pt x="129324" y="19558"/>
                  </a:lnTo>
                  <a:lnTo>
                    <a:pt x="128866" y="22720"/>
                  </a:lnTo>
                  <a:lnTo>
                    <a:pt x="128841" y="22961"/>
                  </a:lnTo>
                  <a:lnTo>
                    <a:pt x="128816" y="23139"/>
                  </a:lnTo>
                  <a:lnTo>
                    <a:pt x="127241" y="25908"/>
                  </a:lnTo>
                  <a:lnTo>
                    <a:pt x="127241" y="25654"/>
                  </a:lnTo>
                  <a:lnTo>
                    <a:pt x="127254" y="25273"/>
                  </a:lnTo>
                  <a:lnTo>
                    <a:pt x="127266" y="25146"/>
                  </a:lnTo>
                  <a:lnTo>
                    <a:pt x="127355" y="22225"/>
                  </a:lnTo>
                  <a:lnTo>
                    <a:pt x="127355" y="22098"/>
                  </a:lnTo>
                  <a:lnTo>
                    <a:pt x="127381" y="21082"/>
                  </a:lnTo>
                  <a:lnTo>
                    <a:pt x="126199" y="22098"/>
                  </a:lnTo>
                  <a:lnTo>
                    <a:pt x="126428" y="21209"/>
                  </a:lnTo>
                  <a:lnTo>
                    <a:pt x="125653" y="22225"/>
                  </a:lnTo>
                  <a:lnTo>
                    <a:pt x="125107" y="21590"/>
                  </a:lnTo>
                  <a:lnTo>
                    <a:pt x="124231" y="23622"/>
                  </a:lnTo>
                  <a:lnTo>
                    <a:pt x="124079" y="23622"/>
                  </a:lnTo>
                  <a:lnTo>
                    <a:pt x="124206" y="22479"/>
                  </a:lnTo>
                  <a:lnTo>
                    <a:pt x="124218" y="22352"/>
                  </a:lnTo>
                  <a:lnTo>
                    <a:pt x="124320" y="21590"/>
                  </a:lnTo>
                  <a:lnTo>
                    <a:pt x="124625" y="20574"/>
                  </a:lnTo>
                  <a:lnTo>
                    <a:pt x="124053" y="21209"/>
                  </a:lnTo>
                  <a:lnTo>
                    <a:pt x="123748" y="22352"/>
                  </a:lnTo>
                  <a:lnTo>
                    <a:pt x="123672" y="21717"/>
                  </a:lnTo>
                  <a:lnTo>
                    <a:pt x="123571" y="20828"/>
                  </a:lnTo>
                  <a:lnTo>
                    <a:pt x="123659" y="20320"/>
                  </a:lnTo>
                  <a:lnTo>
                    <a:pt x="124155" y="19304"/>
                  </a:lnTo>
                  <a:lnTo>
                    <a:pt x="124104" y="18923"/>
                  </a:lnTo>
                  <a:lnTo>
                    <a:pt x="124002" y="18669"/>
                  </a:lnTo>
                  <a:lnTo>
                    <a:pt x="124155" y="16764"/>
                  </a:lnTo>
                  <a:lnTo>
                    <a:pt x="122974" y="19304"/>
                  </a:lnTo>
                  <a:lnTo>
                    <a:pt x="123088" y="18923"/>
                  </a:lnTo>
                  <a:lnTo>
                    <a:pt x="123698" y="16891"/>
                  </a:lnTo>
                  <a:lnTo>
                    <a:pt x="123596" y="16510"/>
                  </a:lnTo>
                  <a:lnTo>
                    <a:pt x="123291" y="16002"/>
                  </a:lnTo>
                  <a:lnTo>
                    <a:pt x="122974" y="16598"/>
                  </a:lnTo>
                  <a:lnTo>
                    <a:pt x="122847" y="18669"/>
                  </a:lnTo>
                  <a:lnTo>
                    <a:pt x="122478" y="18923"/>
                  </a:lnTo>
                  <a:lnTo>
                    <a:pt x="122174" y="18542"/>
                  </a:lnTo>
                  <a:lnTo>
                    <a:pt x="122275" y="17653"/>
                  </a:lnTo>
                  <a:lnTo>
                    <a:pt x="122872" y="15328"/>
                  </a:lnTo>
                  <a:lnTo>
                    <a:pt x="122745" y="10668"/>
                  </a:lnTo>
                  <a:lnTo>
                    <a:pt x="119494" y="21717"/>
                  </a:lnTo>
                  <a:lnTo>
                    <a:pt x="119735" y="19050"/>
                  </a:lnTo>
                  <a:lnTo>
                    <a:pt x="119811" y="18173"/>
                  </a:lnTo>
                  <a:lnTo>
                    <a:pt x="119532" y="19050"/>
                  </a:lnTo>
                  <a:lnTo>
                    <a:pt x="119240" y="18669"/>
                  </a:lnTo>
                  <a:lnTo>
                    <a:pt x="119164" y="18288"/>
                  </a:lnTo>
                  <a:lnTo>
                    <a:pt x="119634" y="13462"/>
                  </a:lnTo>
                  <a:lnTo>
                    <a:pt x="119481" y="13462"/>
                  </a:lnTo>
                  <a:lnTo>
                    <a:pt x="119189" y="11430"/>
                  </a:lnTo>
                  <a:lnTo>
                    <a:pt x="117817" y="18288"/>
                  </a:lnTo>
                  <a:lnTo>
                    <a:pt x="117360" y="16891"/>
                  </a:lnTo>
                  <a:lnTo>
                    <a:pt x="117170" y="18288"/>
                  </a:lnTo>
                  <a:lnTo>
                    <a:pt x="116649" y="21209"/>
                  </a:lnTo>
                  <a:lnTo>
                    <a:pt x="116547" y="21463"/>
                  </a:lnTo>
                  <a:lnTo>
                    <a:pt x="115862" y="22479"/>
                  </a:lnTo>
                  <a:lnTo>
                    <a:pt x="115455" y="21844"/>
                  </a:lnTo>
                  <a:lnTo>
                    <a:pt x="115506" y="21590"/>
                  </a:lnTo>
                  <a:lnTo>
                    <a:pt x="115836" y="19685"/>
                  </a:lnTo>
                  <a:lnTo>
                    <a:pt x="116001" y="18796"/>
                  </a:lnTo>
                  <a:lnTo>
                    <a:pt x="116039" y="18542"/>
                  </a:lnTo>
                  <a:lnTo>
                    <a:pt x="116268" y="17272"/>
                  </a:lnTo>
                  <a:lnTo>
                    <a:pt x="116357" y="17018"/>
                  </a:lnTo>
                  <a:lnTo>
                    <a:pt x="116814" y="16256"/>
                  </a:lnTo>
                  <a:lnTo>
                    <a:pt x="116941" y="16256"/>
                  </a:lnTo>
                  <a:lnTo>
                    <a:pt x="116827" y="17018"/>
                  </a:lnTo>
                  <a:lnTo>
                    <a:pt x="117322" y="16256"/>
                  </a:lnTo>
                  <a:lnTo>
                    <a:pt x="117411" y="16002"/>
                  </a:lnTo>
                  <a:lnTo>
                    <a:pt x="117475" y="14732"/>
                  </a:lnTo>
                  <a:lnTo>
                    <a:pt x="117157" y="16002"/>
                  </a:lnTo>
                  <a:lnTo>
                    <a:pt x="117157" y="15875"/>
                  </a:lnTo>
                  <a:lnTo>
                    <a:pt x="117157" y="15367"/>
                  </a:lnTo>
                  <a:lnTo>
                    <a:pt x="117170" y="14732"/>
                  </a:lnTo>
                  <a:lnTo>
                    <a:pt x="116509" y="14732"/>
                  </a:lnTo>
                  <a:lnTo>
                    <a:pt x="116497" y="14605"/>
                  </a:lnTo>
                  <a:lnTo>
                    <a:pt x="116497" y="14757"/>
                  </a:lnTo>
                  <a:lnTo>
                    <a:pt x="116319" y="13462"/>
                  </a:lnTo>
                  <a:lnTo>
                    <a:pt x="115620" y="15113"/>
                  </a:lnTo>
                  <a:lnTo>
                    <a:pt x="115189" y="13843"/>
                  </a:lnTo>
                  <a:lnTo>
                    <a:pt x="115087" y="14960"/>
                  </a:lnTo>
                  <a:lnTo>
                    <a:pt x="114973" y="15875"/>
                  </a:lnTo>
                  <a:lnTo>
                    <a:pt x="114198" y="14224"/>
                  </a:lnTo>
                  <a:lnTo>
                    <a:pt x="113969" y="18173"/>
                  </a:lnTo>
                  <a:lnTo>
                    <a:pt x="113233" y="18542"/>
                  </a:lnTo>
                  <a:lnTo>
                    <a:pt x="113233" y="17018"/>
                  </a:lnTo>
                  <a:lnTo>
                    <a:pt x="113334" y="16383"/>
                  </a:lnTo>
                  <a:lnTo>
                    <a:pt x="113576" y="15748"/>
                  </a:lnTo>
                  <a:lnTo>
                    <a:pt x="113677" y="15494"/>
                  </a:lnTo>
                  <a:lnTo>
                    <a:pt x="114236" y="14097"/>
                  </a:lnTo>
                  <a:lnTo>
                    <a:pt x="113271" y="15494"/>
                  </a:lnTo>
                  <a:lnTo>
                    <a:pt x="113144" y="14478"/>
                  </a:lnTo>
                  <a:lnTo>
                    <a:pt x="113245" y="13843"/>
                  </a:lnTo>
                  <a:lnTo>
                    <a:pt x="113347" y="13589"/>
                  </a:lnTo>
                  <a:lnTo>
                    <a:pt x="114173" y="11303"/>
                  </a:lnTo>
                  <a:lnTo>
                    <a:pt x="113118" y="13589"/>
                  </a:lnTo>
                  <a:lnTo>
                    <a:pt x="113245" y="11049"/>
                  </a:lnTo>
                  <a:lnTo>
                    <a:pt x="113131" y="9144"/>
                  </a:lnTo>
                  <a:lnTo>
                    <a:pt x="113207" y="8763"/>
                  </a:lnTo>
                  <a:lnTo>
                    <a:pt x="113271" y="8636"/>
                  </a:lnTo>
                  <a:lnTo>
                    <a:pt x="113563" y="8128"/>
                  </a:lnTo>
                  <a:lnTo>
                    <a:pt x="113258" y="8636"/>
                  </a:lnTo>
                  <a:lnTo>
                    <a:pt x="112941" y="8636"/>
                  </a:lnTo>
                  <a:lnTo>
                    <a:pt x="112674" y="11049"/>
                  </a:lnTo>
                  <a:lnTo>
                    <a:pt x="112560" y="10668"/>
                  </a:lnTo>
                  <a:lnTo>
                    <a:pt x="112407" y="10541"/>
                  </a:lnTo>
                  <a:lnTo>
                    <a:pt x="112598" y="9525"/>
                  </a:lnTo>
                  <a:lnTo>
                    <a:pt x="112102" y="11176"/>
                  </a:lnTo>
                  <a:lnTo>
                    <a:pt x="112014" y="13208"/>
                  </a:lnTo>
                  <a:lnTo>
                    <a:pt x="111887" y="13970"/>
                  </a:lnTo>
                  <a:lnTo>
                    <a:pt x="111188" y="15748"/>
                  </a:lnTo>
                  <a:lnTo>
                    <a:pt x="111112" y="14617"/>
                  </a:lnTo>
                  <a:lnTo>
                    <a:pt x="110185" y="17018"/>
                  </a:lnTo>
                  <a:lnTo>
                    <a:pt x="110540" y="14732"/>
                  </a:lnTo>
                  <a:lnTo>
                    <a:pt x="110693" y="13716"/>
                  </a:lnTo>
                  <a:lnTo>
                    <a:pt x="111112" y="14617"/>
                  </a:lnTo>
                  <a:lnTo>
                    <a:pt x="111163" y="14478"/>
                  </a:lnTo>
                  <a:lnTo>
                    <a:pt x="111277" y="14986"/>
                  </a:lnTo>
                  <a:lnTo>
                    <a:pt x="111277" y="14478"/>
                  </a:lnTo>
                  <a:lnTo>
                    <a:pt x="111252" y="12700"/>
                  </a:lnTo>
                  <a:lnTo>
                    <a:pt x="111213" y="10414"/>
                  </a:lnTo>
                  <a:lnTo>
                    <a:pt x="111467" y="10287"/>
                  </a:lnTo>
                  <a:lnTo>
                    <a:pt x="111556" y="9525"/>
                  </a:lnTo>
                  <a:lnTo>
                    <a:pt x="111658" y="9271"/>
                  </a:lnTo>
                  <a:lnTo>
                    <a:pt x="111531" y="5969"/>
                  </a:lnTo>
                  <a:lnTo>
                    <a:pt x="110731" y="12700"/>
                  </a:lnTo>
                  <a:lnTo>
                    <a:pt x="109956" y="12446"/>
                  </a:lnTo>
                  <a:lnTo>
                    <a:pt x="110324" y="10922"/>
                  </a:lnTo>
                  <a:lnTo>
                    <a:pt x="110401" y="9918"/>
                  </a:lnTo>
                  <a:lnTo>
                    <a:pt x="109867" y="12065"/>
                  </a:lnTo>
                  <a:lnTo>
                    <a:pt x="109753" y="12446"/>
                  </a:lnTo>
                  <a:lnTo>
                    <a:pt x="109258" y="13716"/>
                  </a:lnTo>
                  <a:lnTo>
                    <a:pt x="109016" y="12192"/>
                  </a:lnTo>
                  <a:lnTo>
                    <a:pt x="108521" y="14732"/>
                  </a:lnTo>
                  <a:lnTo>
                    <a:pt x="108305" y="14478"/>
                  </a:lnTo>
                  <a:lnTo>
                    <a:pt x="108419" y="15494"/>
                  </a:lnTo>
                  <a:lnTo>
                    <a:pt x="108051" y="17018"/>
                  </a:lnTo>
                  <a:lnTo>
                    <a:pt x="107848" y="16764"/>
                  </a:lnTo>
                  <a:lnTo>
                    <a:pt x="107391" y="17272"/>
                  </a:lnTo>
                  <a:lnTo>
                    <a:pt x="107416" y="17145"/>
                  </a:lnTo>
                  <a:lnTo>
                    <a:pt x="107378" y="17272"/>
                  </a:lnTo>
                  <a:lnTo>
                    <a:pt x="106921" y="18796"/>
                  </a:lnTo>
                  <a:lnTo>
                    <a:pt x="107035" y="17653"/>
                  </a:lnTo>
                  <a:lnTo>
                    <a:pt x="107391" y="14224"/>
                  </a:lnTo>
                  <a:lnTo>
                    <a:pt x="107594" y="12192"/>
                  </a:lnTo>
                  <a:lnTo>
                    <a:pt x="106680" y="14224"/>
                  </a:lnTo>
                  <a:lnTo>
                    <a:pt x="106667" y="13843"/>
                  </a:lnTo>
                  <a:lnTo>
                    <a:pt x="106794" y="12446"/>
                  </a:lnTo>
                  <a:lnTo>
                    <a:pt x="106972" y="11811"/>
                  </a:lnTo>
                  <a:lnTo>
                    <a:pt x="107188" y="11049"/>
                  </a:lnTo>
                  <a:lnTo>
                    <a:pt x="107175" y="9906"/>
                  </a:lnTo>
                  <a:lnTo>
                    <a:pt x="106324" y="11861"/>
                  </a:lnTo>
                  <a:lnTo>
                    <a:pt x="106006" y="12763"/>
                  </a:lnTo>
                  <a:lnTo>
                    <a:pt x="106006" y="13843"/>
                  </a:lnTo>
                  <a:lnTo>
                    <a:pt x="105994" y="14605"/>
                  </a:lnTo>
                  <a:lnTo>
                    <a:pt x="105613" y="15748"/>
                  </a:lnTo>
                  <a:lnTo>
                    <a:pt x="105498" y="16510"/>
                  </a:lnTo>
                  <a:lnTo>
                    <a:pt x="105371" y="17653"/>
                  </a:lnTo>
                  <a:lnTo>
                    <a:pt x="105448" y="16256"/>
                  </a:lnTo>
                  <a:lnTo>
                    <a:pt x="105549" y="14960"/>
                  </a:lnTo>
                  <a:lnTo>
                    <a:pt x="105486" y="15113"/>
                  </a:lnTo>
                  <a:lnTo>
                    <a:pt x="105600" y="13970"/>
                  </a:lnTo>
                  <a:lnTo>
                    <a:pt x="105549" y="14960"/>
                  </a:lnTo>
                  <a:lnTo>
                    <a:pt x="105956" y="13970"/>
                  </a:lnTo>
                  <a:lnTo>
                    <a:pt x="106006" y="13843"/>
                  </a:lnTo>
                  <a:lnTo>
                    <a:pt x="106006" y="12763"/>
                  </a:lnTo>
                  <a:lnTo>
                    <a:pt x="105067" y="15240"/>
                  </a:lnTo>
                  <a:lnTo>
                    <a:pt x="105270" y="15328"/>
                  </a:lnTo>
                  <a:lnTo>
                    <a:pt x="105460" y="14516"/>
                  </a:lnTo>
                  <a:lnTo>
                    <a:pt x="105371" y="15367"/>
                  </a:lnTo>
                  <a:lnTo>
                    <a:pt x="104178" y="19685"/>
                  </a:lnTo>
                  <a:lnTo>
                    <a:pt x="104140" y="18288"/>
                  </a:lnTo>
                  <a:lnTo>
                    <a:pt x="104140" y="18161"/>
                  </a:lnTo>
                  <a:lnTo>
                    <a:pt x="104114" y="17145"/>
                  </a:lnTo>
                  <a:lnTo>
                    <a:pt x="104343" y="15748"/>
                  </a:lnTo>
                  <a:lnTo>
                    <a:pt x="104648" y="13970"/>
                  </a:lnTo>
                  <a:lnTo>
                    <a:pt x="105117" y="11290"/>
                  </a:lnTo>
                  <a:lnTo>
                    <a:pt x="104990" y="9398"/>
                  </a:lnTo>
                  <a:lnTo>
                    <a:pt x="104863" y="8128"/>
                  </a:lnTo>
                  <a:lnTo>
                    <a:pt x="103289" y="13970"/>
                  </a:lnTo>
                  <a:lnTo>
                    <a:pt x="102577" y="12319"/>
                  </a:lnTo>
                  <a:lnTo>
                    <a:pt x="102628" y="13716"/>
                  </a:lnTo>
                  <a:lnTo>
                    <a:pt x="102196" y="15748"/>
                  </a:lnTo>
                  <a:lnTo>
                    <a:pt x="102120" y="14605"/>
                  </a:lnTo>
                  <a:lnTo>
                    <a:pt x="102069" y="13589"/>
                  </a:lnTo>
                  <a:lnTo>
                    <a:pt x="101600" y="14605"/>
                  </a:lnTo>
                  <a:lnTo>
                    <a:pt x="101650" y="14224"/>
                  </a:lnTo>
                  <a:lnTo>
                    <a:pt x="101904" y="12700"/>
                  </a:lnTo>
                  <a:lnTo>
                    <a:pt x="101904" y="11938"/>
                  </a:lnTo>
                  <a:lnTo>
                    <a:pt x="101942" y="10414"/>
                  </a:lnTo>
                  <a:lnTo>
                    <a:pt x="101727" y="11938"/>
                  </a:lnTo>
                  <a:lnTo>
                    <a:pt x="101244" y="10160"/>
                  </a:lnTo>
                  <a:lnTo>
                    <a:pt x="100507" y="14224"/>
                  </a:lnTo>
                  <a:lnTo>
                    <a:pt x="100431" y="11290"/>
                  </a:lnTo>
                  <a:lnTo>
                    <a:pt x="99885" y="10287"/>
                  </a:lnTo>
                  <a:lnTo>
                    <a:pt x="98691" y="17145"/>
                  </a:lnTo>
                  <a:lnTo>
                    <a:pt x="98158" y="16510"/>
                  </a:lnTo>
                  <a:lnTo>
                    <a:pt x="98221" y="15748"/>
                  </a:lnTo>
                  <a:lnTo>
                    <a:pt x="98501" y="14732"/>
                  </a:lnTo>
                  <a:lnTo>
                    <a:pt x="98602" y="14351"/>
                  </a:lnTo>
                  <a:lnTo>
                    <a:pt x="98691" y="12319"/>
                  </a:lnTo>
                  <a:lnTo>
                    <a:pt x="98818" y="12065"/>
                  </a:lnTo>
                  <a:lnTo>
                    <a:pt x="99263" y="11176"/>
                  </a:lnTo>
                  <a:lnTo>
                    <a:pt x="99021" y="11049"/>
                  </a:lnTo>
                  <a:lnTo>
                    <a:pt x="98831" y="10668"/>
                  </a:lnTo>
                  <a:lnTo>
                    <a:pt x="98628" y="12065"/>
                  </a:lnTo>
                  <a:lnTo>
                    <a:pt x="98679" y="10795"/>
                  </a:lnTo>
                  <a:lnTo>
                    <a:pt x="97497" y="14732"/>
                  </a:lnTo>
                  <a:lnTo>
                    <a:pt x="97561" y="12700"/>
                  </a:lnTo>
                  <a:lnTo>
                    <a:pt x="97396" y="13335"/>
                  </a:lnTo>
                  <a:lnTo>
                    <a:pt x="97282" y="13843"/>
                  </a:lnTo>
                  <a:lnTo>
                    <a:pt x="96951" y="15748"/>
                  </a:lnTo>
                  <a:lnTo>
                    <a:pt x="96710" y="15621"/>
                  </a:lnTo>
                  <a:lnTo>
                    <a:pt x="96215" y="15875"/>
                  </a:lnTo>
                  <a:lnTo>
                    <a:pt x="96113" y="18161"/>
                  </a:lnTo>
                  <a:lnTo>
                    <a:pt x="96291" y="11684"/>
                  </a:lnTo>
                  <a:lnTo>
                    <a:pt x="93916" y="18288"/>
                  </a:lnTo>
                  <a:lnTo>
                    <a:pt x="94005" y="13970"/>
                  </a:lnTo>
                  <a:lnTo>
                    <a:pt x="94030" y="12700"/>
                  </a:lnTo>
                  <a:lnTo>
                    <a:pt x="93370" y="13335"/>
                  </a:lnTo>
                  <a:lnTo>
                    <a:pt x="92621" y="13970"/>
                  </a:lnTo>
                  <a:lnTo>
                    <a:pt x="92113" y="13970"/>
                  </a:lnTo>
                  <a:lnTo>
                    <a:pt x="92240" y="12992"/>
                  </a:lnTo>
                  <a:lnTo>
                    <a:pt x="92303" y="13208"/>
                  </a:lnTo>
                  <a:lnTo>
                    <a:pt x="92252" y="12954"/>
                  </a:lnTo>
                  <a:lnTo>
                    <a:pt x="91884" y="11176"/>
                  </a:lnTo>
                  <a:lnTo>
                    <a:pt x="91084" y="19050"/>
                  </a:lnTo>
                  <a:lnTo>
                    <a:pt x="90970" y="18542"/>
                  </a:lnTo>
                  <a:lnTo>
                    <a:pt x="90703" y="17272"/>
                  </a:lnTo>
                  <a:lnTo>
                    <a:pt x="90627" y="14605"/>
                  </a:lnTo>
                  <a:lnTo>
                    <a:pt x="90652" y="13462"/>
                  </a:lnTo>
                  <a:lnTo>
                    <a:pt x="91249" y="15113"/>
                  </a:lnTo>
                  <a:lnTo>
                    <a:pt x="91211" y="13462"/>
                  </a:lnTo>
                  <a:lnTo>
                    <a:pt x="91986" y="6985"/>
                  </a:lnTo>
                  <a:lnTo>
                    <a:pt x="90093" y="14605"/>
                  </a:lnTo>
                  <a:lnTo>
                    <a:pt x="90093" y="12573"/>
                  </a:lnTo>
                  <a:lnTo>
                    <a:pt x="90220" y="10287"/>
                  </a:lnTo>
                  <a:lnTo>
                    <a:pt x="90182" y="7874"/>
                  </a:lnTo>
                  <a:lnTo>
                    <a:pt x="88963" y="12573"/>
                  </a:lnTo>
                  <a:lnTo>
                    <a:pt x="88366" y="12065"/>
                  </a:lnTo>
                  <a:lnTo>
                    <a:pt x="88506" y="11049"/>
                  </a:lnTo>
                  <a:lnTo>
                    <a:pt x="87604" y="14351"/>
                  </a:lnTo>
                  <a:lnTo>
                    <a:pt x="86118" y="16014"/>
                  </a:lnTo>
                  <a:lnTo>
                    <a:pt x="85991" y="16637"/>
                  </a:lnTo>
                  <a:lnTo>
                    <a:pt x="85445" y="17272"/>
                  </a:lnTo>
                  <a:lnTo>
                    <a:pt x="85331" y="15240"/>
                  </a:lnTo>
                  <a:lnTo>
                    <a:pt x="85204" y="14605"/>
                  </a:lnTo>
                  <a:lnTo>
                    <a:pt x="85255" y="13716"/>
                  </a:lnTo>
                  <a:lnTo>
                    <a:pt x="85471" y="11557"/>
                  </a:lnTo>
                  <a:lnTo>
                    <a:pt x="86042" y="11557"/>
                  </a:lnTo>
                  <a:lnTo>
                    <a:pt x="86207" y="7747"/>
                  </a:lnTo>
                  <a:lnTo>
                    <a:pt x="85318" y="11557"/>
                  </a:lnTo>
                  <a:lnTo>
                    <a:pt x="85191" y="11176"/>
                  </a:lnTo>
                  <a:lnTo>
                    <a:pt x="85331" y="9271"/>
                  </a:lnTo>
                  <a:lnTo>
                    <a:pt x="84455" y="9652"/>
                  </a:lnTo>
                  <a:lnTo>
                    <a:pt x="83947" y="13716"/>
                  </a:lnTo>
                  <a:lnTo>
                    <a:pt x="83108" y="13335"/>
                  </a:lnTo>
                  <a:lnTo>
                    <a:pt x="83070" y="14478"/>
                  </a:lnTo>
                  <a:lnTo>
                    <a:pt x="82118" y="18542"/>
                  </a:lnTo>
                  <a:lnTo>
                    <a:pt x="82397" y="16383"/>
                  </a:lnTo>
                  <a:lnTo>
                    <a:pt x="82499" y="15621"/>
                  </a:lnTo>
                  <a:lnTo>
                    <a:pt x="82550" y="15240"/>
                  </a:lnTo>
                  <a:lnTo>
                    <a:pt x="82931" y="12319"/>
                  </a:lnTo>
                  <a:lnTo>
                    <a:pt x="82105" y="15240"/>
                  </a:lnTo>
                  <a:lnTo>
                    <a:pt x="82423" y="11049"/>
                  </a:lnTo>
                  <a:lnTo>
                    <a:pt x="80860" y="14986"/>
                  </a:lnTo>
                  <a:lnTo>
                    <a:pt x="80213" y="15621"/>
                  </a:lnTo>
                  <a:lnTo>
                    <a:pt x="80530" y="14185"/>
                  </a:lnTo>
                  <a:lnTo>
                    <a:pt x="79895" y="15621"/>
                  </a:lnTo>
                  <a:lnTo>
                    <a:pt x="79286" y="15494"/>
                  </a:lnTo>
                  <a:lnTo>
                    <a:pt x="79527" y="13462"/>
                  </a:lnTo>
                  <a:lnTo>
                    <a:pt x="79540" y="13335"/>
                  </a:lnTo>
                  <a:lnTo>
                    <a:pt x="80251" y="7493"/>
                  </a:lnTo>
                  <a:lnTo>
                    <a:pt x="77863" y="13335"/>
                  </a:lnTo>
                  <a:lnTo>
                    <a:pt x="77876" y="12827"/>
                  </a:lnTo>
                  <a:lnTo>
                    <a:pt x="77901" y="12192"/>
                  </a:lnTo>
                  <a:lnTo>
                    <a:pt x="77965" y="9906"/>
                  </a:lnTo>
                  <a:lnTo>
                    <a:pt x="78041" y="7112"/>
                  </a:lnTo>
                  <a:lnTo>
                    <a:pt x="76619" y="9906"/>
                  </a:lnTo>
                  <a:lnTo>
                    <a:pt x="75933" y="5588"/>
                  </a:lnTo>
                  <a:lnTo>
                    <a:pt x="74574" y="5969"/>
                  </a:lnTo>
                  <a:lnTo>
                    <a:pt x="74460" y="12192"/>
                  </a:lnTo>
                  <a:lnTo>
                    <a:pt x="74168" y="6096"/>
                  </a:lnTo>
                  <a:lnTo>
                    <a:pt x="73672" y="12319"/>
                  </a:lnTo>
                  <a:lnTo>
                    <a:pt x="73545" y="12573"/>
                  </a:lnTo>
                  <a:lnTo>
                    <a:pt x="73329" y="12827"/>
                  </a:lnTo>
                  <a:lnTo>
                    <a:pt x="73215" y="12192"/>
                  </a:lnTo>
                  <a:lnTo>
                    <a:pt x="73113" y="11557"/>
                  </a:lnTo>
                  <a:lnTo>
                    <a:pt x="72936" y="10287"/>
                  </a:lnTo>
                  <a:lnTo>
                    <a:pt x="72859" y="9779"/>
                  </a:lnTo>
                  <a:lnTo>
                    <a:pt x="72745" y="9017"/>
                  </a:lnTo>
                  <a:lnTo>
                    <a:pt x="72631" y="7493"/>
                  </a:lnTo>
                  <a:lnTo>
                    <a:pt x="72593" y="6477"/>
                  </a:lnTo>
                  <a:lnTo>
                    <a:pt x="73063" y="6985"/>
                  </a:lnTo>
                  <a:lnTo>
                    <a:pt x="73101" y="6477"/>
                  </a:lnTo>
                  <a:lnTo>
                    <a:pt x="73164" y="5588"/>
                  </a:lnTo>
                  <a:lnTo>
                    <a:pt x="72542" y="5080"/>
                  </a:lnTo>
                  <a:lnTo>
                    <a:pt x="72745" y="4318"/>
                  </a:lnTo>
                  <a:lnTo>
                    <a:pt x="73050" y="3175"/>
                  </a:lnTo>
                  <a:lnTo>
                    <a:pt x="72974" y="2032"/>
                  </a:lnTo>
                  <a:lnTo>
                    <a:pt x="72821" y="1143"/>
                  </a:lnTo>
                  <a:lnTo>
                    <a:pt x="72783" y="2032"/>
                  </a:lnTo>
                  <a:lnTo>
                    <a:pt x="72656" y="3556"/>
                  </a:lnTo>
                  <a:lnTo>
                    <a:pt x="72313" y="4318"/>
                  </a:lnTo>
                  <a:lnTo>
                    <a:pt x="71996" y="3429"/>
                  </a:lnTo>
                  <a:lnTo>
                    <a:pt x="72275" y="6477"/>
                  </a:lnTo>
                  <a:lnTo>
                    <a:pt x="71069" y="9779"/>
                  </a:lnTo>
                  <a:lnTo>
                    <a:pt x="71069" y="9652"/>
                  </a:lnTo>
                  <a:lnTo>
                    <a:pt x="71081" y="9525"/>
                  </a:lnTo>
                  <a:lnTo>
                    <a:pt x="71310" y="7239"/>
                  </a:lnTo>
                  <a:lnTo>
                    <a:pt x="71602" y="4318"/>
                  </a:lnTo>
                  <a:lnTo>
                    <a:pt x="71920" y="1016"/>
                  </a:lnTo>
                  <a:lnTo>
                    <a:pt x="70700" y="4318"/>
                  </a:lnTo>
                  <a:lnTo>
                    <a:pt x="70904" y="3429"/>
                  </a:lnTo>
                  <a:lnTo>
                    <a:pt x="71170" y="2286"/>
                  </a:lnTo>
                  <a:lnTo>
                    <a:pt x="70573" y="3429"/>
                  </a:lnTo>
                  <a:lnTo>
                    <a:pt x="69342" y="2159"/>
                  </a:lnTo>
                  <a:lnTo>
                    <a:pt x="68491" y="7239"/>
                  </a:lnTo>
                  <a:lnTo>
                    <a:pt x="68554" y="4572"/>
                  </a:lnTo>
                  <a:lnTo>
                    <a:pt x="68719" y="4318"/>
                  </a:lnTo>
                  <a:lnTo>
                    <a:pt x="67602" y="3429"/>
                  </a:lnTo>
                  <a:lnTo>
                    <a:pt x="65747" y="9525"/>
                  </a:lnTo>
                  <a:lnTo>
                    <a:pt x="65366" y="7747"/>
                  </a:lnTo>
                  <a:lnTo>
                    <a:pt x="65176" y="6858"/>
                  </a:lnTo>
                  <a:lnTo>
                    <a:pt x="65265" y="4826"/>
                  </a:lnTo>
                  <a:lnTo>
                    <a:pt x="65011" y="5207"/>
                  </a:lnTo>
                  <a:lnTo>
                    <a:pt x="64681" y="7747"/>
                  </a:lnTo>
                  <a:lnTo>
                    <a:pt x="64617" y="7112"/>
                  </a:lnTo>
                  <a:lnTo>
                    <a:pt x="64617" y="4445"/>
                  </a:lnTo>
                  <a:lnTo>
                    <a:pt x="63855" y="7112"/>
                  </a:lnTo>
                  <a:lnTo>
                    <a:pt x="63665" y="6350"/>
                  </a:lnTo>
                  <a:lnTo>
                    <a:pt x="63792" y="5461"/>
                  </a:lnTo>
                  <a:lnTo>
                    <a:pt x="63893" y="4953"/>
                  </a:lnTo>
                  <a:lnTo>
                    <a:pt x="63804" y="4064"/>
                  </a:lnTo>
                  <a:lnTo>
                    <a:pt x="62979" y="2413"/>
                  </a:lnTo>
                  <a:lnTo>
                    <a:pt x="61988" y="8636"/>
                  </a:lnTo>
                  <a:lnTo>
                    <a:pt x="60985" y="9652"/>
                  </a:lnTo>
                  <a:lnTo>
                    <a:pt x="61112" y="7493"/>
                  </a:lnTo>
                  <a:lnTo>
                    <a:pt x="61239" y="5461"/>
                  </a:lnTo>
                  <a:lnTo>
                    <a:pt x="61125" y="4826"/>
                  </a:lnTo>
                  <a:lnTo>
                    <a:pt x="60109" y="2921"/>
                  </a:lnTo>
                  <a:lnTo>
                    <a:pt x="60096" y="2032"/>
                  </a:lnTo>
                  <a:lnTo>
                    <a:pt x="58801" y="1397"/>
                  </a:lnTo>
                  <a:lnTo>
                    <a:pt x="57645" y="5842"/>
                  </a:lnTo>
                  <a:lnTo>
                    <a:pt x="56337" y="7493"/>
                  </a:lnTo>
                  <a:lnTo>
                    <a:pt x="56235" y="6477"/>
                  </a:lnTo>
                  <a:lnTo>
                    <a:pt x="56121" y="5334"/>
                  </a:lnTo>
                  <a:lnTo>
                    <a:pt x="55829" y="2540"/>
                  </a:lnTo>
                  <a:lnTo>
                    <a:pt x="53886" y="5334"/>
                  </a:lnTo>
                  <a:lnTo>
                    <a:pt x="52755" y="2413"/>
                  </a:lnTo>
                  <a:lnTo>
                    <a:pt x="52832" y="4064"/>
                  </a:lnTo>
                  <a:lnTo>
                    <a:pt x="52641" y="5715"/>
                  </a:lnTo>
                  <a:lnTo>
                    <a:pt x="52514" y="6223"/>
                  </a:lnTo>
                  <a:lnTo>
                    <a:pt x="52374" y="6477"/>
                  </a:lnTo>
                  <a:lnTo>
                    <a:pt x="52108" y="5588"/>
                  </a:lnTo>
                  <a:lnTo>
                    <a:pt x="51460" y="9652"/>
                  </a:lnTo>
                  <a:lnTo>
                    <a:pt x="51473" y="9398"/>
                  </a:lnTo>
                  <a:lnTo>
                    <a:pt x="51536" y="7874"/>
                  </a:lnTo>
                  <a:lnTo>
                    <a:pt x="51650" y="5461"/>
                  </a:lnTo>
                  <a:lnTo>
                    <a:pt x="51752" y="5588"/>
                  </a:lnTo>
                  <a:lnTo>
                    <a:pt x="51752" y="5461"/>
                  </a:lnTo>
                  <a:lnTo>
                    <a:pt x="51701" y="2413"/>
                  </a:lnTo>
                  <a:lnTo>
                    <a:pt x="51689" y="1397"/>
                  </a:lnTo>
                  <a:lnTo>
                    <a:pt x="51066" y="2413"/>
                  </a:lnTo>
                  <a:lnTo>
                    <a:pt x="50596" y="2286"/>
                  </a:lnTo>
                  <a:lnTo>
                    <a:pt x="50342" y="7874"/>
                  </a:lnTo>
                  <a:lnTo>
                    <a:pt x="49847" y="6223"/>
                  </a:lnTo>
                  <a:lnTo>
                    <a:pt x="49809" y="6096"/>
                  </a:lnTo>
                  <a:lnTo>
                    <a:pt x="49428" y="4826"/>
                  </a:lnTo>
                  <a:lnTo>
                    <a:pt x="48323" y="5334"/>
                  </a:lnTo>
                  <a:lnTo>
                    <a:pt x="47307" y="6096"/>
                  </a:lnTo>
                  <a:lnTo>
                    <a:pt x="47015" y="4953"/>
                  </a:lnTo>
                  <a:lnTo>
                    <a:pt x="46659" y="3556"/>
                  </a:lnTo>
                  <a:lnTo>
                    <a:pt x="46342" y="4953"/>
                  </a:lnTo>
                  <a:lnTo>
                    <a:pt x="45986" y="4826"/>
                  </a:lnTo>
                  <a:lnTo>
                    <a:pt x="45656" y="6223"/>
                  </a:lnTo>
                  <a:lnTo>
                    <a:pt x="45745" y="3302"/>
                  </a:lnTo>
                  <a:lnTo>
                    <a:pt x="45224" y="2794"/>
                  </a:lnTo>
                  <a:lnTo>
                    <a:pt x="44564" y="2159"/>
                  </a:lnTo>
                  <a:lnTo>
                    <a:pt x="43548" y="2794"/>
                  </a:lnTo>
                  <a:lnTo>
                    <a:pt x="43776" y="635"/>
                  </a:lnTo>
                  <a:lnTo>
                    <a:pt x="43218" y="508"/>
                  </a:lnTo>
                  <a:lnTo>
                    <a:pt x="42938" y="9271"/>
                  </a:lnTo>
                  <a:lnTo>
                    <a:pt x="42430" y="9398"/>
                  </a:lnTo>
                  <a:lnTo>
                    <a:pt x="42392" y="7493"/>
                  </a:lnTo>
                  <a:lnTo>
                    <a:pt x="42367" y="6096"/>
                  </a:lnTo>
                  <a:lnTo>
                    <a:pt x="42341" y="5080"/>
                  </a:lnTo>
                  <a:lnTo>
                    <a:pt x="42341" y="4953"/>
                  </a:lnTo>
                  <a:lnTo>
                    <a:pt x="41363" y="5080"/>
                  </a:lnTo>
                  <a:lnTo>
                    <a:pt x="40398" y="1143"/>
                  </a:lnTo>
                  <a:lnTo>
                    <a:pt x="39408" y="5080"/>
                  </a:lnTo>
                  <a:lnTo>
                    <a:pt x="39458" y="3175"/>
                  </a:lnTo>
                  <a:lnTo>
                    <a:pt x="39624" y="3048"/>
                  </a:lnTo>
                  <a:lnTo>
                    <a:pt x="39154" y="2921"/>
                  </a:lnTo>
                  <a:lnTo>
                    <a:pt x="38811" y="2159"/>
                  </a:lnTo>
                  <a:lnTo>
                    <a:pt x="37833" y="0"/>
                  </a:lnTo>
                  <a:lnTo>
                    <a:pt x="37896" y="2514"/>
                  </a:lnTo>
                  <a:lnTo>
                    <a:pt x="37998" y="2159"/>
                  </a:lnTo>
                  <a:lnTo>
                    <a:pt x="37998" y="6096"/>
                  </a:lnTo>
                  <a:lnTo>
                    <a:pt x="37896" y="2514"/>
                  </a:lnTo>
                  <a:lnTo>
                    <a:pt x="36461" y="7493"/>
                  </a:lnTo>
                  <a:lnTo>
                    <a:pt x="36537" y="4572"/>
                  </a:lnTo>
                  <a:lnTo>
                    <a:pt x="36169" y="7747"/>
                  </a:lnTo>
                  <a:lnTo>
                    <a:pt x="36042" y="9347"/>
                  </a:lnTo>
                  <a:lnTo>
                    <a:pt x="35496" y="10287"/>
                  </a:lnTo>
                  <a:lnTo>
                    <a:pt x="35394" y="10033"/>
                  </a:lnTo>
                  <a:lnTo>
                    <a:pt x="35293" y="8001"/>
                  </a:lnTo>
                  <a:lnTo>
                    <a:pt x="35052" y="7239"/>
                  </a:lnTo>
                  <a:lnTo>
                    <a:pt x="35179" y="11557"/>
                  </a:lnTo>
                  <a:lnTo>
                    <a:pt x="34696" y="10236"/>
                  </a:lnTo>
                  <a:lnTo>
                    <a:pt x="34785" y="8128"/>
                  </a:lnTo>
                  <a:lnTo>
                    <a:pt x="34290" y="7874"/>
                  </a:lnTo>
                  <a:lnTo>
                    <a:pt x="34213" y="9906"/>
                  </a:lnTo>
                  <a:lnTo>
                    <a:pt x="34099" y="10922"/>
                  </a:lnTo>
                  <a:lnTo>
                    <a:pt x="33782" y="12192"/>
                  </a:lnTo>
                  <a:lnTo>
                    <a:pt x="33515" y="11430"/>
                  </a:lnTo>
                  <a:lnTo>
                    <a:pt x="33172" y="10414"/>
                  </a:lnTo>
                  <a:lnTo>
                    <a:pt x="33020" y="7747"/>
                  </a:lnTo>
                  <a:lnTo>
                    <a:pt x="32956" y="9347"/>
                  </a:lnTo>
                  <a:lnTo>
                    <a:pt x="32727" y="11430"/>
                  </a:lnTo>
                  <a:lnTo>
                    <a:pt x="32537" y="10922"/>
                  </a:lnTo>
                  <a:lnTo>
                    <a:pt x="32410" y="10236"/>
                  </a:lnTo>
                  <a:lnTo>
                    <a:pt x="32283" y="8255"/>
                  </a:lnTo>
                  <a:lnTo>
                    <a:pt x="32169" y="8001"/>
                  </a:lnTo>
                  <a:lnTo>
                    <a:pt x="31737" y="7048"/>
                  </a:lnTo>
                  <a:lnTo>
                    <a:pt x="31737" y="7734"/>
                  </a:lnTo>
                  <a:lnTo>
                    <a:pt x="31648" y="6858"/>
                  </a:lnTo>
                  <a:lnTo>
                    <a:pt x="31737" y="7048"/>
                  </a:lnTo>
                  <a:lnTo>
                    <a:pt x="31737" y="6858"/>
                  </a:lnTo>
                  <a:lnTo>
                    <a:pt x="31711" y="5334"/>
                  </a:lnTo>
                  <a:lnTo>
                    <a:pt x="31597" y="7708"/>
                  </a:lnTo>
                  <a:lnTo>
                    <a:pt x="31457" y="10058"/>
                  </a:lnTo>
                  <a:lnTo>
                    <a:pt x="31457" y="24384"/>
                  </a:lnTo>
                  <a:lnTo>
                    <a:pt x="31330" y="24257"/>
                  </a:lnTo>
                  <a:lnTo>
                    <a:pt x="30988" y="24257"/>
                  </a:lnTo>
                  <a:lnTo>
                    <a:pt x="30949" y="23495"/>
                  </a:lnTo>
                  <a:lnTo>
                    <a:pt x="30949" y="22860"/>
                  </a:lnTo>
                  <a:lnTo>
                    <a:pt x="30962" y="22225"/>
                  </a:lnTo>
                  <a:lnTo>
                    <a:pt x="31076" y="22987"/>
                  </a:lnTo>
                  <a:lnTo>
                    <a:pt x="31280" y="23495"/>
                  </a:lnTo>
                  <a:lnTo>
                    <a:pt x="31457" y="24384"/>
                  </a:lnTo>
                  <a:lnTo>
                    <a:pt x="31457" y="10058"/>
                  </a:lnTo>
                  <a:lnTo>
                    <a:pt x="31330" y="12192"/>
                  </a:lnTo>
                  <a:lnTo>
                    <a:pt x="30949" y="10414"/>
                  </a:lnTo>
                  <a:lnTo>
                    <a:pt x="30721" y="9347"/>
                  </a:lnTo>
                  <a:lnTo>
                    <a:pt x="30594" y="7620"/>
                  </a:lnTo>
                  <a:lnTo>
                    <a:pt x="31254" y="7620"/>
                  </a:lnTo>
                  <a:lnTo>
                    <a:pt x="31597" y="7708"/>
                  </a:lnTo>
                  <a:lnTo>
                    <a:pt x="31597" y="5232"/>
                  </a:lnTo>
                  <a:lnTo>
                    <a:pt x="31153" y="4826"/>
                  </a:lnTo>
                  <a:lnTo>
                    <a:pt x="31534" y="1143"/>
                  </a:lnTo>
                  <a:lnTo>
                    <a:pt x="31102" y="3302"/>
                  </a:lnTo>
                  <a:lnTo>
                    <a:pt x="30454" y="7620"/>
                  </a:lnTo>
                  <a:lnTo>
                    <a:pt x="30378" y="7454"/>
                  </a:lnTo>
                  <a:lnTo>
                    <a:pt x="30378" y="24384"/>
                  </a:lnTo>
                  <a:lnTo>
                    <a:pt x="30378" y="24511"/>
                  </a:lnTo>
                  <a:lnTo>
                    <a:pt x="30124" y="24638"/>
                  </a:lnTo>
                  <a:lnTo>
                    <a:pt x="30378" y="24384"/>
                  </a:lnTo>
                  <a:lnTo>
                    <a:pt x="30378" y="7454"/>
                  </a:lnTo>
                  <a:lnTo>
                    <a:pt x="29908" y="6350"/>
                  </a:lnTo>
                  <a:lnTo>
                    <a:pt x="29832" y="5588"/>
                  </a:lnTo>
                  <a:lnTo>
                    <a:pt x="29743" y="4826"/>
                  </a:lnTo>
                  <a:lnTo>
                    <a:pt x="29641" y="5080"/>
                  </a:lnTo>
                  <a:lnTo>
                    <a:pt x="29540" y="5588"/>
                  </a:lnTo>
                  <a:lnTo>
                    <a:pt x="29502" y="5461"/>
                  </a:lnTo>
                  <a:lnTo>
                    <a:pt x="29248" y="4826"/>
                  </a:lnTo>
                  <a:lnTo>
                    <a:pt x="29095" y="4699"/>
                  </a:lnTo>
                  <a:lnTo>
                    <a:pt x="28968" y="2540"/>
                  </a:lnTo>
                  <a:lnTo>
                    <a:pt x="28917" y="3556"/>
                  </a:lnTo>
                  <a:lnTo>
                    <a:pt x="28917" y="4826"/>
                  </a:lnTo>
                  <a:lnTo>
                    <a:pt x="28829" y="4953"/>
                  </a:lnTo>
                  <a:lnTo>
                    <a:pt x="28714" y="5080"/>
                  </a:lnTo>
                  <a:lnTo>
                    <a:pt x="28702" y="5461"/>
                  </a:lnTo>
                  <a:lnTo>
                    <a:pt x="28727" y="4064"/>
                  </a:lnTo>
                  <a:lnTo>
                    <a:pt x="28917" y="3556"/>
                  </a:lnTo>
                  <a:lnTo>
                    <a:pt x="28917" y="2641"/>
                  </a:lnTo>
                  <a:lnTo>
                    <a:pt x="28448" y="3556"/>
                  </a:lnTo>
                  <a:lnTo>
                    <a:pt x="28168" y="3429"/>
                  </a:lnTo>
                  <a:lnTo>
                    <a:pt x="28257" y="6350"/>
                  </a:lnTo>
                  <a:lnTo>
                    <a:pt x="27889" y="5969"/>
                  </a:lnTo>
                  <a:lnTo>
                    <a:pt x="28232" y="8128"/>
                  </a:lnTo>
                  <a:lnTo>
                    <a:pt x="28321" y="8001"/>
                  </a:lnTo>
                  <a:lnTo>
                    <a:pt x="28511" y="7874"/>
                  </a:lnTo>
                  <a:lnTo>
                    <a:pt x="28587" y="7747"/>
                  </a:lnTo>
                  <a:lnTo>
                    <a:pt x="28587" y="7874"/>
                  </a:lnTo>
                  <a:lnTo>
                    <a:pt x="28765" y="7747"/>
                  </a:lnTo>
                  <a:lnTo>
                    <a:pt x="29260" y="7620"/>
                  </a:lnTo>
                  <a:lnTo>
                    <a:pt x="28879" y="10414"/>
                  </a:lnTo>
                  <a:lnTo>
                    <a:pt x="28536" y="8763"/>
                  </a:lnTo>
                  <a:lnTo>
                    <a:pt x="28282" y="13462"/>
                  </a:lnTo>
                  <a:lnTo>
                    <a:pt x="28194" y="12700"/>
                  </a:lnTo>
                  <a:lnTo>
                    <a:pt x="28143" y="12192"/>
                  </a:lnTo>
                  <a:lnTo>
                    <a:pt x="28117" y="12065"/>
                  </a:lnTo>
                  <a:lnTo>
                    <a:pt x="27876" y="9779"/>
                  </a:lnTo>
                  <a:lnTo>
                    <a:pt x="27787" y="9271"/>
                  </a:lnTo>
                  <a:lnTo>
                    <a:pt x="27178" y="7493"/>
                  </a:lnTo>
                  <a:lnTo>
                    <a:pt x="27051" y="6858"/>
                  </a:lnTo>
                  <a:lnTo>
                    <a:pt x="27012" y="6350"/>
                  </a:lnTo>
                  <a:lnTo>
                    <a:pt x="26860" y="4699"/>
                  </a:lnTo>
                  <a:lnTo>
                    <a:pt x="25984" y="6350"/>
                  </a:lnTo>
                  <a:lnTo>
                    <a:pt x="24650" y="5842"/>
                  </a:lnTo>
                  <a:lnTo>
                    <a:pt x="24511" y="10033"/>
                  </a:lnTo>
                  <a:lnTo>
                    <a:pt x="24384" y="11684"/>
                  </a:lnTo>
                  <a:lnTo>
                    <a:pt x="24269" y="12065"/>
                  </a:lnTo>
                  <a:lnTo>
                    <a:pt x="24041" y="9779"/>
                  </a:lnTo>
                  <a:lnTo>
                    <a:pt x="23926" y="9144"/>
                  </a:lnTo>
                  <a:lnTo>
                    <a:pt x="23990" y="8496"/>
                  </a:lnTo>
                  <a:lnTo>
                    <a:pt x="23799" y="9144"/>
                  </a:lnTo>
                  <a:lnTo>
                    <a:pt x="23063" y="8636"/>
                  </a:lnTo>
                  <a:lnTo>
                    <a:pt x="22682" y="8382"/>
                  </a:lnTo>
                  <a:lnTo>
                    <a:pt x="22720" y="8864"/>
                  </a:lnTo>
                  <a:lnTo>
                    <a:pt x="22733" y="9144"/>
                  </a:lnTo>
                  <a:lnTo>
                    <a:pt x="22885" y="8788"/>
                  </a:lnTo>
                  <a:lnTo>
                    <a:pt x="22809" y="10287"/>
                  </a:lnTo>
                  <a:lnTo>
                    <a:pt x="22936" y="12192"/>
                  </a:lnTo>
                  <a:lnTo>
                    <a:pt x="22186" y="10668"/>
                  </a:lnTo>
                  <a:lnTo>
                    <a:pt x="22288" y="10160"/>
                  </a:lnTo>
                  <a:lnTo>
                    <a:pt x="22618" y="9398"/>
                  </a:lnTo>
                  <a:lnTo>
                    <a:pt x="22720" y="8864"/>
                  </a:lnTo>
                  <a:lnTo>
                    <a:pt x="22123" y="9398"/>
                  </a:lnTo>
                  <a:lnTo>
                    <a:pt x="22123" y="8128"/>
                  </a:lnTo>
                  <a:lnTo>
                    <a:pt x="20662" y="7112"/>
                  </a:lnTo>
                  <a:lnTo>
                    <a:pt x="19964" y="10033"/>
                  </a:lnTo>
                  <a:lnTo>
                    <a:pt x="19113" y="12700"/>
                  </a:lnTo>
                  <a:lnTo>
                    <a:pt x="18605" y="12192"/>
                  </a:lnTo>
                  <a:lnTo>
                    <a:pt x="17360" y="10922"/>
                  </a:lnTo>
                  <a:lnTo>
                    <a:pt x="17729" y="11557"/>
                  </a:lnTo>
                  <a:lnTo>
                    <a:pt x="17894" y="12192"/>
                  </a:lnTo>
                  <a:lnTo>
                    <a:pt x="14516" y="9398"/>
                  </a:lnTo>
                  <a:lnTo>
                    <a:pt x="14439" y="16383"/>
                  </a:lnTo>
                  <a:lnTo>
                    <a:pt x="13970" y="16002"/>
                  </a:lnTo>
                  <a:lnTo>
                    <a:pt x="9804" y="12573"/>
                  </a:lnTo>
                  <a:lnTo>
                    <a:pt x="8559" y="12065"/>
                  </a:lnTo>
                  <a:lnTo>
                    <a:pt x="9652" y="14224"/>
                  </a:lnTo>
                  <a:lnTo>
                    <a:pt x="10236" y="16002"/>
                  </a:lnTo>
                  <a:lnTo>
                    <a:pt x="8458" y="13462"/>
                  </a:lnTo>
                  <a:lnTo>
                    <a:pt x="9321" y="15875"/>
                  </a:lnTo>
                  <a:lnTo>
                    <a:pt x="9753" y="16891"/>
                  </a:lnTo>
                  <a:lnTo>
                    <a:pt x="10629" y="19558"/>
                  </a:lnTo>
                  <a:lnTo>
                    <a:pt x="3530" y="11811"/>
                  </a:lnTo>
                  <a:lnTo>
                    <a:pt x="5600" y="16764"/>
                  </a:lnTo>
                  <a:lnTo>
                    <a:pt x="7137" y="18288"/>
                  </a:lnTo>
                  <a:lnTo>
                    <a:pt x="6515" y="18288"/>
                  </a:lnTo>
                  <a:lnTo>
                    <a:pt x="7010" y="20320"/>
                  </a:lnTo>
                  <a:lnTo>
                    <a:pt x="6896" y="20193"/>
                  </a:lnTo>
                  <a:lnTo>
                    <a:pt x="5334" y="18415"/>
                  </a:lnTo>
                  <a:lnTo>
                    <a:pt x="5562" y="18796"/>
                  </a:lnTo>
                  <a:lnTo>
                    <a:pt x="6807" y="20193"/>
                  </a:lnTo>
                  <a:lnTo>
                    <a:pt x="4673" y="18415"/>
                  </a:lnTo>
                  <a:lnTo>
                    <a:pt x="5715" y="20574"/>
                  </a:lnTo>
                  <a:lnTo>
                    <a:pt x="6070" y="21209"/>
                  </a:lnTo>
                  <a:lnTo>
                    <a:pt x="4635" y="21209"/>
                  </a:lnTo>
                  <a:lnTo>
                    <a:pt x="1117" y="16764"/>
                  </a:lnTo>
                  <a:lnTo>
                    <a:pt x="0" y="17907"/>
                  </a:lnTo>
                  <a:lnTo>
                    <a:pt x="139" y="18923"/>
                  </a:lnTo>
                  <a:lnTo>
                    <a:pt x="3060" y="22098"/>
                  </a:lnTo>
                  <a:lnTo>
                    <a:pt x="4102" y="22606"/>
                  </a:lnTo>
                  <a:lnTo>
                    <a:pt x="4267" y="22479"/>
                  </a:lnTo>
                  <a:lnTo>
                    <a:pt x="5207" y="22733"/>
                  </a:lnTo>
                  <a:lnTo>
                    <a:pt x="6565" y="23749"/>
                  </a:lnTo>
                  <a:lnTo>
                    <a:pt x="7099" y="24511"/>
                  </a:lnTo>
                  <a:lnTo>
                    <a:pt x="10960" y="27432"/>
                  </a:lnTo>
                  <a:lnTo>
                    <a:pt x="17741" y="31750"/>
                  </a:lnTo>
                  <a:lnTo>
                    <a:pt x="15532" y="29718"/>
                  </a:lnTo>
                  <a:lnTo>
                    <a:pt x="17094" y="30911"/>
                  </a:lnTo>
                  <a:lnTo>
                    <a:pt x="16700" y="30480"/>
                  </a:lnTo>
                  <a:lnTo>
                    <a:pt x="18681" y="32131"/>
                  </a:lnTo>
                  <a:lnTo>
                    <a:pt x="16941" y="30480"/>
                  </a:lnTo>
                  <a:lnTo>
                    <a:pt x="16179" y="29718"/>
                  </a:lnTo>
                  <a:lnTo>
                    <a:pt x="15913" y="29464"/>
                  </a:lnTo>
                  <a:lnTo>
                    <a:pt x="15748" y="29337"/>
                  </a:lnTo>
                  <a:lnTo>
                    <a:pt x="15506" y="29083"/>
                  </a:lnTo>
                  <a:lnTo>
                    <a:pt x="15443" y="28956"/>
                  </a:lnTo>
                  <a:lnTo>
                    <a:pt x="14846" y="28194"/>
                  </a:lnTo>
                  <a:lnTo>
                    <a:pt x="16535" y="29591"/>
                  </a:lnTo>
                  <a:lnTo>
                    <a:pt x="17741" y="30861"/>
                  </a:lnTo>
                  <a:lnTo>
                    <a:pt x="16522" y="29464"/>
                  </a:lnTo>
                  <a:lnTo>
                    <a:pt x="18300" y="31369"/>
                  </a:lnTo>
                  <a:lnTo>
                    <a:pt x="17310" y="30226"/>
                  </a:lnTo>
                  <a:lnTo>
                    <a:pt x="18008" y="30734"/>
                  </a:lnTo>
                  <a:lnTo>
                    <a:pt x="17551" y="30226"/>
                  </a:lnTo>
                  <a:lnTo>
                    <a:pt x="16878" y="29464"/>
                  </a:lnTo>
                  <a:lnTo>
                    <a:pt x="16306" y="28829"/>
                  </a:lnTo>
                  <a:lnTo>
                    <a:pt x="18199" y="30734"/>
                  </a:lnTo>
                  <a:lnTo>
                    <a:pt x="16827" y="28829"/>
                  </a:lnTo>
                  <a:lnTo>
                    <a:pt x="16383" y="28194"/>
                  </a:lnTo>
                  <a:lnTo>
                    <a:pt x="18072" y="30264"/>
                  </a:lnTo>
                  <a:lnTo>
                    <a:pt x="17056" y="28702"/>
                  </a:lnTo>
                  <a:lnTo>
                    <a:pt x="16979" y="28321"/>
                  </a:lnTo>
                  <a:lnTo>
                    <a:pt x="20066" y="32893"/>
                  </a:lnTo>
                  <a:lnTo>
                    <a:pt x="17487" y="28321"/>
                  </a:lnTo>
                  <a:lnTo>
                    <a:pt x="20675" y="33401"/>
                  </a:lnTo>
                  <a:lnTo>
                    <a:pt x="18084" y="29210"/>
                  </a:lnTo>
                  <a:lnTo>
                    <a:pt x="19570" y="31496"/>
                  </a:lnTo>
                  <a:lnTo>
                    <a:pt x="18656" y="29210"/>
                  </a:lnTo>
                  <a:lnTo>
                    <a:pt x="18567" y="28956"/>
                  </a:lnTo>
                  <a:lnTo>
                    <a:pt x="18897" y="29667"/>
                  </a:lnTo>
                  <a:lnTo>
                    <a:pt x="19215" y="30099"/>
                  </a:lnTo>
                  <a:lnTo>
                    <a:pt x="20269" y="32258"/>
                  </a:lnTo>
                  <a:lnTo>
                    <a:pt x="18770" y="28956"/>
                  </a:lnTo>
                  <a:lnTo>
                    <a:pt x="18656" y="28702"/>
                  </a:lnTo>
                  <a:lnTo>
                    <a:pt x="18567" y="28321"/>
                  </a:lnTo>
                  <a:lnTo>
                    <a:pt x="18529" y="27940"/>
                  </a:lnTo>
                  <a:lnTo>
                    <a:pt x="18427" y="27305"/>
                  </a:lnTo>
                  <a:lnTo>
                    <a:pt x="17792" y="25146"/>
                  </a:lnTo>
                  <a:lnTo>
                    <a:pt x="19367" y="28575"/>
                  </a:lnTo>
                  <a:lnTo>
                    <a:pt x="18935" y="27432"/>
                  </a:lnTo>
                  <a:lnTo>
                    <a:pt x="19913" y="29591"/>
                  </a:lnTo>
                  <a:lnTo>
                    <a:pt x="20650" y="31623"/>
                  </a:lnTo>
                  <a:lnTo>
                    <a:pt x="19989" y="29591"/>
                  </a:lnTo>
                  <a:lnTo>
                    <a:pt x="19621" y="28448"/>
                  </a:lnTo>
                  <a:lnTo>
                    <a:pt x="19278" y="27432"/>
                  </a:lnTo>
                  <a:lnTo>
                    <a:pt x="19075" y="26797"/>
                  </a:lnTo>
                  <a:lnTo>
                    <a:pt x="20510" y="30734"/>
                  </a:lnTo>
                  <a:lnTo>
                    <a:pt x="19723" y="27686"/>
                  </a:lnTo>
                  <a:lnTo>
                    <a:pt x="20662" y="29972"/>
                  </a:lnTo>
                  <a:lnTo>
                    <a:pt x="20777" y="30480"/>
                  </a:lnTo>
                  <a:lnTo>
                    <a:pt x="21120" y="32385"/>
                  </a:lnTo>
                  <a:lnTo>
                    <a:pt x="20993" y="31115"/>
                  </a:lnTo>
                  <a:lnTo>
                    <a:pt x="20993" y="30873"/>
                  </a:lnTo>
                  <a:lnTo>
                    <a:pt x="21259" y="31584"/>
                  </a:lnTo>
                  <a:lnTo>
                    <a:pt x="21005" y="30734"/>
                  </a:lnTo>
                  <a:lnTo>
                    <a:pt x="20383" y="28295"/>
                  </a:lnTo>
                  <a:lnTo>
                    <a:pt x="20421" y="27686"/>
                  </a:lnTo>
                  <a:lnTo>
                    <a:pt x="20485" y="27051"/>
                  </a:lnTo>
                  <a:lnTo>
                    <a:pt x="21247" y="30861"/>
                  </a:lnTo>
                  <a:lnTo>
                    <a:pt x="21844" y="32766"/>
                  </a:lnTo>
                  <a:lnTo>
                    <a:pt x="21717" y="31496"/>
                  </a:lnTo>
                  <a:lnTo>
                    <a:pt x="21158" y="28194"/>
                  </a:lnTo>
                  <a:lnTo>
                    <a:pt x="21424" y="28321"/>
                  </a:lnTo>
                  <a:lnTo>
                    <a:pt x="21653" y="29210"/>
                  </a:lnTo>
                  <a:lnTo>
                    <a:pt x="21780" y="29972"/>
                  </a:lnTo>
                  <a:lnTo>
                    <a:pt x="21577" y="28194"/>
                  </a:lnTo>
                  <a:lnTo>
                    <a:pt x="21450" y="27051"/>
                  </a:lnTo>
                  <a:lnTo>
                    <a:pt x="21437" y="26924"/>
                  </a:lnTo>
                  <a:lnTo>
                    <a:pt x="22504" y="29718"/>
                  </a:lnTo>
                  <a:lnTo>
                    <a:pt x="22352" y="26924"/>
                  </a:lnTo>
                  <a:lnTo>
                    <a:pt x="22352" y="26797"/>
                  </a:lnTo>
                  <a:lnTo>
                    <a:pt x="22313" y="25946"/>
                  </a:lnTo>
                  <a:lnTo>
                    <a:pt x="22491" y="26797"/>
                  </a:lnTo>
                  <a:lnTo>
                    <a:pt x="22313" y="25781"/>
                  </a:lnTo>
                  <a:lnTo>
                    <a:pt x="22212" y="25146"/>
                  </a:lnTo>
                  <a:lnTo>
                    <a:pt x="21755" y="22479"/>
                  </a:lnTo>
                  <a:lnTo>
                    <a:pt x="21602" y="21590"/>
                  </a:lnTo>
                  <a:lnTo>
                    <a:pt x="21818" y="21463"/>
                  </a:lnTo>
                  <a:lnTo>
                    <a:pt x="21805" y="21209"/>
                  </a:lnTo>
                  <a:lnTo>
                    <a:pt x="21755" y="20320"/>
                  </a:lnTo>
                  <a:lnTo>
                    <a:pt x="21717" y="19558"/>
                  </a:lnTo>
                  <a:lnTo>
                    <a:pt x="21678" y="19050"/>
                  </a:lnTo>
                  <a:lnTo>
                    <a:pt x="22123" y="21590"/>
                  </a:lnTo>
                  <a:lnTo>
                    <a:pt x="21971" y="21463"/>
                  </a:lnTo>
                  <a:lnTo>
                    <a:pt x="22161" y="23241"/>
                  </a:lnTo>
                  <a:lnTo>
                    <a:pt x="22225" y="22098"/>
                  </a:lnTo>
                  <a:lnTo>
                    <a:pt x="22606" y="24130"/>
                  </a:lnTo>
                  <a:lnTo>
                    <a:pt x="22707" y="24638"/>
                  </a:lnTo>
                  <a:lnTo>
                    <a:pt x="22707" y="24130"/>
                  </a:lnTo>
                  <a:lnTo>
                    <a:pt x="22847" y="22098"/>
                  </a:lnTo>
                  <a:lnTo>
                    <a:pt x="22860" y="21844"/>
                  </a:lnTo>
                  <a:lnTo>
                    <a:pt x="23317" y="22860"/>
                  </a:lnTo>
                  <a:lnTo>
                    <a:pt x="23774" y="26416"/>
                  </a:lnTo>
                  <a:lnTo>
                    <a:pt x="22733" y="24168"/>
                  </a:lnTo>
                  <a:lnTo>
                    <a:pt x="23507" y="27178"/>
                  </a:lnTo>
                  <a:lnTo>
                    <a:pt x="22860" y="25908"/>
                  </a:lnTo>
                  <a:lnTo>
                    <a:pt x="23939" y="31369"/>
                  </a:lnTo>
                  <a:lnTo>
                    <a:pt x="22567" y="25704"/>
                  </a:lnTo>
                  <a:lnTo>
                    <a:pt x="23596" y="31216"/>
                  </a:lnTo>
                  <a:lnTo>
                    <a:pt x="23710" y="31584"/>
                  </a:lnTo>
                  <a:lnTo>
                    <a:pt x="24295" y="32385"/>
                  </a:lnTo>
                  <a:lnTo>
                    <a:pt x="24206" y="31369"/>
                  </a:lnTo>
                  <a:lnTo>
                    <a:pt x="24028" y="29591"/>
                  </a:lnTo>
                  <a:lnTo>
                    <a:pt x="24714" y="30607"/>
                  </a:lnTo>
                  <a:lnTo>
                    <a:pt x="24676" y="29591"/>
                  </a:lnTo>
                  <a:lnTo>
                    <a:pt x="24574" y="28295"/>
                  </a:lnTo>
                  <a:lnTo>
                    <a:pt x="24472" y="27940"/>
                  </a:lnTo>
                  <a:lnTo>
                    <a:pt x="24384" y="27178"/>
                  </a:lnTo>
                  <a:lnTo>
                    <a:pt x="24371" y="26416"/>
                  </a:lnTo>
                  <a:lnTo>
                    <a:pt x="24472" y="25019"/>
                  </a:lnTo>
                  <a:lnTo>
                    <a:pt x="25019" y="22098"/>
                  </a:lnTo>
                  <a:lnTo>
                    <a:pt x="25730" y="34544"/>
                  </a:lnTo>
                  <a:lnTo>
                    <a:pt x="25971" y="30734"/>
                  </a:lnTo>
                  <a:lnTo>
                    <a:pt x="25908" y="22860"/>
                  </a:lnTo>
                  <a:lnTo>
                    <a:pt x="26441" y="24892"/>
                  </a:lnTo>
                  <a:lnTo>
                    <a:pt x="26555" y="29210"/>
                  </a:lnTo>
                  <a:lnTo>
                    <a:pt x="27203" y="29591"/>
                  </a:lnTo>
                  <a:lnTo>
                    <a:pt x="27025" y="27609"/>
                  </a:lnTo>
                  <a:lnTo>
                    <a:pt x="27152" y="28067"/>
                  </a:lnTo>
                  <a:lnTo>
                    <a:pt x="27660" y="31115"/>
                  </a:lnTo>
                  <a:lnTo>
                    <a:pt x="27470" y="27686"/>
                  </a:lnTo>
                  <a:lnTo>
                    <a:pt x="27432" y="27101"/>
                  </a:lnTo>
                  <a:lnTo>
                    <a:pt x="27406" y="27686"/>
                  </a:lnTo>
                  <a:lnTo>
                    <a:pt x="27025" y="27584"/>
                  </a:lnTo>
                  <a:lnTo>
                    <a:pt x="26682" y="23495"/>
                  </a:lnTo>
                  <a:lnTo>
                    <a:pt x="27368" y="25768"/>
                  </a:lnTo>
                  <a:lnTo>
                    <a:pt x="27724" y="25654"/>
                  </a:lnTo>
                  <a:lnTo>
                    <a:pt x="27889" y="29210"/>
                  </a:lnTo>
                  <a:lnTo>
                    <a:pt x="28689" y="28702"/>
                  </a:lnTo>
                  <a:lnTo>
                    <a:pt x="29502" y="26035"/>
                  </a:lnTo>
                  <a:lnTo>
                    <a:pt x="30035" y="25654"/>
                  </a:lnTo>
                  <a:lnTo>
                    <a:pt x="30391" y="25400"/>
                  </a:lnTo>
                  <a:lnTo>
                    <a:pt x="30340" y="28067"/>
                  </a:lnTo>
                  <a:lnTo>
                    <a:pt x="30467" y="28702"/>
                  </a:lnTo>
                  <a:lnTo>
                    <a:pt x="31559" y="26924"/>
                  </a:lnTo>
                  <a:lnTo>
                    <a:pt x="33959" y="31115"/>
                  </a:lnTo>
                  <a:lnTo>
                    <a:pt x="34340" y="28067"/>
                  </a:lnTo>
                  <a:lnTo>
                    <a:pt x="34632" y="26924"/>
                  </a:lnTo>
                  <a:lnTo>
                    <a:pt x="34874" y="26670"/>
                  </a:lnTo>
                  <a:lnTo>
                    <a:pt x="34950" y="28829"/>
                  </a:lnTo>
                  <a:lnTo>
                    <a:pt x="34823" y="29591"/>
                  </a:lnTo>
                  <a:lnTo>
                    <a:pt x="35483" y="27101"/>
                  </a:lnTo>
                  <a:lnTo>
                    <a:pt x="35661" y="26670"/>
                  </a:lnTo>
                  <a:lnTo>
                    <a:pt x="36258" y="25400"/>
                  </a:lnTo>
                  <a:lnTo>
                    <a:pt x="36626" y="24638"/>
                  </a:lnTo>
                  <a:lnTo>
                    <a:pt x="36931" y="24003"/>
                  </a:lnTo>
                  <a:lnTo>
                    <a:pt x="37566" y="26733"/>
                  </a:lnTo>
                  <a:lnTo>
                    <a:pt x="37680" y="28448"/>
                  </a:lnTo>
                  <a:lnTo>
                    <a:pt x="38163" y="29464"/>
                  </a:lnTo>
                  <a:lnTo>
                    <a:pt x="38227" y="24003"/>
                  </a:lnTo>
                  <a:lnTo>
                    <a:pt x="38252" y="22225"/>
                  </a:lnTo>
                  <a:lnTo>
                    <a:pt x="38252" y="22098"/>
                  </a:lnTo>
                  <a:lnTo>
                    <a:pt x="38252" y="21844"/>
                  </a:lnTo>
                  <a:lnTo>
                    <a:pt x="38722" y="24168"/>
                  </a:lnTo>
                  <a:lnTo>
                    <a:pt x="38836" y="25400"/>
                  </a:lnTo>
                  <a:lnTo>
                    <a:pt x="40043" y="26670"/>
                  </a:lnTo>
                  <a:lnTo>
                    <a:pt x="41554" y="23876"/>
                  </a:lnTo>
                  <a:lnTo>
                    <a:pt x="42494" y="28448"/>
                  </a:lnTo>
                  <a:lnTo>
                    <a:pt x="42760" y="24003"/>
                  </a:lnTo>
                  <a:lnTo>
                    <a:pt x="43776" y="30480"/>
                  </a:lnTo>
                  <a:lnTo>
                    <a:pt x="43967" y="24257"/>
                  </a:lnTo>
                  <a:lnTo>
                    <a:pt x="44500" y="26670"/>
                  </a:lnTo>
                  <a:lnTo>
                    <a:pt x="44615" y="27686"/>
                  </a:lnTo>
                  <a:lnTo>
                    <a:pt x="44500" y="28575"/>
                  </a:lnTo>
                  <a:lnTo>
                    <a:pt x="45466" y="30607"/>
                  </a:lnTo>
                  <a:lnTo>
                    <a:pt x="45732" y="30861"/>
                  </a:lnTo>
                  <a:lnTo>
                    <a:pt x="45961" y="26670"/>
                  </a:lnTo>
                  <a:lnTo>
                    <a:pt x="46342" y="26035"/>
                  </a:lnTo>
                  <a:lnTo>
                    <a:pt x="46278" y="29248"/>
                  </a:lnTo>
                  <a:lnTo>
                    <a:pt x="46812" y="26035"/>
                  </a:lnTo>
                  <a:lnTo>
                    <a:pt x="46837" y="25908"/>
                  </a:lnTo>
                  <a:lnTo>
                    <a:pt x="46990" y="29845"/>
                  </a:lnTo>
                  <a:lnTo>
                    <a:pt x="47282" y="29083"/>
                  </a:lnTo>
                  <a:lnTo>
                    <a:pt x="47167" y="28295"/>
                  </a:lnTo>
                  <a:lnTo>
                    <a:pt x="47294" y="26162"/>
                  </a:lnTo>
                  <a:lnTo>
                    <a:pt x="47396" y="25908"/>
                  </a:lnTo>
                  <a:lnTo>
                    <a:pt x="47701" y="25146"/>
                  </a:lnTo>
                  <a:lnTo>
                    <a:pt x="48183" y="27940"/>
                  </a:lnTo>
                  <a:lnTo>
                    <a:pt x="48298" y="30480"/>
                  </a:lnTo>
                  <a:lnTo>
                    <a:pt x="49606" y="27813"/>
                  </a:lnTo>
                  <a:lnTo>
                    <a:pt x="49568" y="28422"/>
                  </a:lnTo>
                  <a:lnTo>
                    <a:pt x="49707" y="27813"/>
                  </a:lnTo>
                  <a:lnTo>
                    <a:pt x="49885" y="27051"/>
                  </a:lnTo>
                  <a:lnTo>
                    <a:pt x="49136" y="33782"/>
                  </a:lnTo>
                  <a:lnTo>
                    <a:pt x="49733" y="31216"/>
                  </a:lnTo>
                  <a:lnTo>
                    <a:pt x="49961" y="28194"/>
                  </a:lnTo>
                  <a:lnTo>
                    <a:pt x="50203" y="30226"/>
                  </a:lnTo>
                  <a:lnTo>
                    <a:pt x="50876" y="30226"/>
                  </a:lnTo>
                  <a:lnTo>
                    <a:pt x="51396" y="29464"/>
                  </a:lnTo>
                  <a:lnTo>
                    <a:pt x="51257" y="31661"/>
                  </a:lnTo>
                  <a:lnTo>
                    <a:pt x="52095" y="32258"/>
                  </a:lnTo>
                  <a:lnTo>
                    <a:pt x="53162" y="30607"/>
                  </a:lnTo>
                  <a:lnTo>
                    <a:pt x="54178" y="30734"/>
                  </a:lnTo>
                  <a:lnTo>
                    <a:pt x="54127" y="30607"/>
                  </a:lnTo>
                  <a:lnTo>
                    <a:pt x="53886" y="29845"/>
                  </a:lnTo>
                  <a:lnTo>
                    <a:pt x="53860" y="29464"/>
                  </a:lnTo>
                  <a:lnTo>
                    <a:pt x="53936" y="28194"/>
                  </a:lnTo>
                  <a:lnTo>
                    <a:pt x="54013" y="27051"/>
                  </a:lnTo>
                  <a:lnTo>
                    <a:pt x="54127" y="25768"/>
                  </a:lnTo>
                  <a:lnTo>
                    <a:pt x="54419" y="25527"/>
                  </a:lnTo>
                  <a:lnTo>
                    <a:pt x="54406" y="26200"/>
                  </a:lnTo>
                  <a:lnTo>
                    <a:pt x="54546" y="25527"/>
                  </a:lnTo>
                  <a:lnTo>
                    <a:pt x="54622" y="25146"/>
                  </a:lnTo>
                  <a:lnTo>
                    <a:pt x="54648" y="25019"/>
                  </a:lnTo>
                  <a:lnTo>
                    <a:pt x="54889" y="25273"/>
                  </a:lnTo>
                  <a:lnTo>
                    <a:pt x="54940" y="26289"/>
                  </a:lnTo>
                  <a:lnTo>
                    <a:pt x="54686" y="29083"/>
                  </a:lnTo>
                  <a:lnTo>
                    <a:pt x="54457" y="29972"/>
                  </a:lnTo>
                  <a:lnTo>
                    <a:pt x="54965" y="28829"/>
                  </a:lnTo>
                  <a:lnTo>
                    <a:pt x="54965" y="29083"/>
                  </a:lnTo>
                  <a:lnTo>
                    <a:pt x="54838" y="30264"/>
                  </a:lnTo>
                  <a:lnTo>
                    <a:pt x="54711" y="31750"/>
                  </a:lnTo>
                  <a:lnTo>
                    <a:pt x="55016" y="29591"/>
                  </a:lnTo>
                  <a:lnTo>
                    <a:pt x="55359" y="35179"/>
                  </a:lnTo>
                  <a:lnTo>
                    <a:pt x="55791" y="31496"/>
                  </a:lnTo>
                  <a:lnTo>
                    <a:pt x="55778" y="32512"/>
                  </a:lnTo>
                  <a:lnTo>
                    <a:pt x="56769" y="32639"/>
                  </a:lnTo>
                  <a:lnTo>
                    <a:pt x="57251" y="31496"/>
                  </a:lnTo>
                  <a:lnTo>
                    <a:pt x="57302" y="31369"/>
                  </a:lnTo>
                  <a:lnTo>
                    <a:pt x="58115" y="31242"/>
                  </a:lnTo>
                  <a:lnTo>
                    <a:pt x="58216" y="29591"/>
                  </a:lnTo>
                  <a:lnTo>
                    <a:pt x="58267" y="28829"/>
                  </a:lnTo>
                  <a:lnTo>
                    <a:pt x="58293" y="28321"/>
                  </a:lnTo>
                  <a:lnTo>
                    <a:pt x="58597" y="29083"/>
                  </a:lnTo>
                  <a:lnTo>
                    <a:pt x="58712" y="28321"/>
                  </a:lnTo>
                  <a:lnTo>
                    <a:pt x="58966" y="26670"/>
                  </a:lnTo>
                  <a:lnTo>
                    <a:pt x="59461" y="27571"/>
                  </a:lnTo>
                  <a:lnTo>
                    <a:pt x="59588" y="27940"/>
                  </a:lnTo>
                  <a:lnTo>
                    <a:pt x="60058" y="29972"/>
                  </a:lnTo>
                  <a:lnTo>
                    <a:pt x="60807" y="29845"/>
                  </a:lnTo>
                  <a:lnTo>
                    <a:pt x="61302" y="28575"/>
                  </a:lnTo>
                  <a:lnTo>
                    <a:pt x="61328" y="28321"/>
                  </a:lnTo>
                  <a:lnTo>
                    <a:pt x="61201" y="27635"/>
                  </a:lnTo>
                  <a:lnTo>
                    <a:pt x="61239" y="26670"/>
                  </a:lnTo>
                  <a:lnTo>
                    <a:pt x="61455" y="25654"/>
                  </a:lnTo>
                  <a:lnTo>
                    <a:pt x="61404" y="28295"/>
                  </a:lnTo>
                  <a:lnTo>
                    <a:pt x="62064" y="28067"/>
                  </a:lnTo>
                  <a:lnTo>
                    <a:pt x="61569" y="29972"/>
                  </a:lnTo>
                  <a:lnTo>
                    <a:pt x="62534" y="29565"/>
                  </a:lnTo>
                  <a:lnTo>
                    <a:pt x="62699" y="29476"/>
                  </a:lnTo>
                  <a:lnTo>
                    <a:pt x="63576" y="28067"/>
                  </a:lnTo>
                  <a:lnTo>
                    <a:pt x="63855" y="27635"/>
                  </a:lnTo>
                  <a:lnTo>
                    <a:pt x="63842" y="25654"/>
                  </a:lnTo>
                  <a:lnTo>
                    <a:pt x="63944" y="25019"/>
                  </a:lnTo>
                  <a:lnTo>
                    <a:pt x="64046" y="24765"/>
                  </a:lnTo>
                  <a:lnTo>
                    <a:pt x="64198" y="24511"/>
                  </a:lnTo>
                  <a:lnTo>
                    <a:pt x="64274" y="26924"/>
                  </a:lnTo>
                  <a:lnTo>
                    <a:pt x="64147" y="27559"/>
                  </a:lnTo>
                  <a:lnTo>
                    <a:pt x="65354" y="24511"/>
                  </a:lnTo>
                  <a:lnTo>
                    <a:pt x="65455" y="24257"/>
                  </a:lnTo>
                  <a:lnTo>
                    <a:pt x="65557" y="24003"/>
                  </a:lnTo>
                  <a:lnTo>
                    <a:pt x="65608" y="23876"/>
                  </a:lnTo>
                  <a:lnTo>
                    <a:pt x="65709" y="23622"/>
                  </a:lnTo>
                  <a:lnTo>
                    <a:pt x="66446" y="35687"/>
                  </a:lnTo>
                  <a:lnTo>
                    <a:pt x="67779" y="30353"/>
                  </a:lnTo>
                  <a:lnTo>
                    <a:pt x="67894" y="30099"/>
                  </a:lnTo>
                  <a:lnTo>
                    <a:pt x="69037" y="27559"/>
                  </a:lnTo>
                  <a:lnTo>
                    <a:pt x="69367" y="27940"/>
                  </a:lnTo>
                  <a:lnTo>
                    <a:pt x="69392" y="28194"/>
                  </a:lnTo>
                  <a:lnTo>
                    <a:pt x="68745" y="29324"/>
                  </a:lnTo>
                  <a:lnTo>
                    <a:pt x="68668" y="30226"/>
                  </a:lnTo>
                  <a:lnTo>
                    <a:pt x="68795" y="31242"/>
                  </a:lnTo>
                  <a:lnTo>
                    <a:pt x="70065" y="27559"/>
                  </a:lnTo>
                  <a:lnTo>
                    <a:pt x="70281" y="26924"/>
                  </a:lnTo>
                  <a:lnTo>
                    <a:pt x="70485" y="32004"/>
                  </a:lnTo>
                  <a:lnTo>
                    <a:pt x="71653" y="29210"/>
                  </a:lnTo>
                  <a:lnTo>
                    <a:pt x="71640" y="37084"/>
                  </a:lnTo>
                  <a:lnTo>
                    <a:pt x="74091" y="29210"/>
                  </a:lnTo>
                  <a:lnTo>
                    <a:pt x="74218" y="28829"/>
                  </a:lnTo>
                  <a:lnTo>
                    <a:pt x="74676" y="33909"/>
                  </a:lnTo>
                  <a:lnTo>
                    <a:pt x="74803" y="32131"/>
                  </a:lnTo>
                  <a:lnTo>
                    <a:pt x="75234" y="30353"/>
                  </a:lnTo>
                  <a:lnTo>
                    <a:pt x="75120" y="31661"/>
                  </a:lnTo>
                  <a:lnTo>
                    <a:pt x="75285" y="30988"/>
                  </a:lnTo>
                  <a:lnTo>
                    <a:pt x="76009" y="30353"/>
                  </a:lnTo>
                  <a:lnTo>
                    <a:pt x="77597" y="28956"/>
                  </a:lnTo>
                  <a:lnTo>
                    <a:pt x="79298" y="34036"/>
                  </a:lnTo>
                  <a:lnTo>
                    <a:pt x="81191" y="36068"/>
                  </a:lnTo>
                  <a:lnTo>
                    <a:pt x="81889" y="36576"/>
                  </a:lnTo>
                  <a:lnTo>
                    <a:pt x="82550" y="28956"/>
                  </a:lnTo>
                  <a:lnTo>
                    <a:pt x="82562" y="28829"/>
                  </a:lnTo>
                  <a:lnTo>
                    <a:pt x="82727" y="26924"/>
                  </a:lnTo>
                  <a:lnTo>
                    <a:pt x="82753" y="26543"/>
                  </a:lnTo>
                  <a:lnTo>
                    <a:pt x="83070" y="29565"/>
                  </a:lnTo>
                  <a:lnTo>
                    <a:pt x="83185" y="31115"/>
                  </a:lnTo>
                  <a:lnTo>
                    <a:pt x="82511" y="34417"/>
                  </a:lnTo>
                  <a:lnTo>
                    <a:pt x="84594" y="30480"/>
                  </a:lnTo>
                  <a:lnTo>
                    <a:pt x="85674" y="34925"/>
                  </a:lnTo>
                  <a:lnTo>
                    <a:pt x="87680" y="31750"/>
                  </a:lnTo>
                  <a:lnTo>
                    <a:pt x="87464" y="32639"/>
                  </a:lnTo>
                  <a:lnTo>
                    <a:pt x="87350" y="33528"/>
                  </a:lnTo>
                  <a:lnTo>
                    <a:pt x="87198" y="33401"/>
                  </a:lnTo>
                  <a:lnTo>
                    <a:pt x="87172" y="35941"/>
                  </a:lnTo>
                  <a:lnTo>
                    <a:pt x="88290" y="33909"/>
                  </a:lnTo>
                  <a:lnTo>
                    <a:pt x="88392" y="33528"/>
                  </a:lnTo>
                  <a:lnTo>
                    <a:pt x="88658" y="31750"/>
                  </a:lnTo>
                  <a:lnTo>
                    <a:pt x="88747" y="31877"/>
                  </a:lnTo>
                  <a:lnTo>
                    <a:pt x="88811" y="32181"/>
                  </a:lnTo>
                  <a:lnTo>
                    <a:pt x="88684" y="32639"/>
                  </a:lnTo>
                  <a:lnTo>
                    <a:pt x="88582" y="36068"/>
                  </a:lnTo>
                  <a:lnTo>
                    <a:pt x="89649" y="31750"/>
                  </a:lnTo>
                  <a:lnTo>
                    <a:pt x="89712" y="31496"/>
                  </a:lnTo>
                  <a:lnTo>
                    <a:pt x="89522" y="34226"/>
                  </a:lnTo>
                  <a:lnTo>
                    <a:pt x="89623" y="33909"/>
                  </a:lnTo>
                  <a:lnTo>
                    <a:pt x="90182" y="35433"/>
                  </a:lnTo>
                  <a:lnTo>
                    <a:pt x="90297" y="33909"/>
                  </a:lnTo>
                  <a:lnTo>
                    <a:pt x="90385" y="32639"/>
                  </a:lnTo>
                  <a:lnTo>
                    <a:pt x="90779" y="34036"/>
                  </a:lnTo>
                  <a:lnTo>
                    <a:pt x="91274" y="32639"/>
                  </a:lnTo>
                  <a:lnTo>
                    <a:pt x="91681" y="31496"/>
                  </a:lnTo>
                  <a:lnTo>
                    <a:pt x="91871" y="33248"/>
                  </a:lnTo>
                  <a:lnTo>
                    <a:pt x="91795" y="33578"/>
                  </a:lnTo>
                  <a:lnTo>
                    <a:pt x="91719" y="33909"/>
                  </a:lnTo>
                  <a:lnTo>
                    <a:pt x="91909" y="35229"/>
                  </a:lnTo>
                  <a:lnTo>
                    <a:pt x="91960" y="34188"/>
                  </a:lnTo>
                  <a:lnTo>
                    <a:pt x="91948" y="33578"/>
                  </a:lnTo>
                  <a:lnTo>
                    <a:pt x="91897" y="33210"/>
                  </a:lnTo>
                  <a:lnTo>
                    <a:pt x="92316" y="31496"/>
                  </a:lnTo>
                  <a:lnTo>
                    <a:pt x="92557" y="30480"/>
                  </a:lnTo>
                  <a:lnTo>
                    <a:pt x="92659" y="30099"/>
                  </a:lnTo>
                  <a:lnTo>
                    <a:pt x="92646" y="34925"/>
                  </a:lnTo>
                  <a:lnTo>
                    <a:pt x="93421" y="30353"/>
                  </a:lnTo>
                  <a:lnTo>
                    <a:pt x="92671" y="35052"/>
                  </a:lnTo>
                  <a:lnTo>
                    <a:pt x="93827" y="34315"/>
                  </a:lnTo>
                  <a:lnTo>
                    <a:pt x="93941" y="34036"/>
                  </a:lnTo>
                  <a:lnTo>
                    <a:pt x="94564" y="32131"/>
                  </a:lnTo>
                  <a:lnTo>
                    <a:pt x="94208" y="33528"/>
                  </a:lnTo>
                  <a:lnTo>
                    <a:pt x="94640" y="33655"/>
                  </a:lnTo>
                  <a:lnTo>
                    <a:pt x="94208" y="35687"/>
                  </a:lnTo>
                  <a:lnTo>
                    <a:pt x="94627" y="35560"/>
                  </a:lnTo>
                  <a:lnTo>
                    <a:pt x="95046" y="34925"/>
                  </a:lnTo>
                  <a:lnTo>
                    <a:pt x="95161" y="34544"/>
                  </a:lnTo>
                  <a:lnTo>
                    <a:pt x="95440" y="32385"/>
                  </a:lnTo>
                  <a:lnTo>
                    <a:pt x="95313" y="38100"/>
                  </a:lnTo>
                  <a:lnTo>
                    <a:pt x="96685" y="32385"/>
                  </a:lnTo>
                  <a:lnTo>
                    <a:pt x="96748" y="32131"/>
                  </a:lnTo>
                  <a:lnTo>
                    <a:pt x="97167" y="30353"/>
                  </a:lnTo>
                  <a:lnTo>
                    <a:pt x="97231" y="30099"/>
                  </a:lnTo>
                  <a:lnTo>
                    <a:pt x="97688" y="28194"/>
                  </a:lnTo>
                  <a:lnTo>
                    <a:pt x="96977" y="35433"/>
                  </a:lnTo>
                  <a:lnTo>
                    <a:pt x="98615" y="33020"/>
                  </a:lnTo>
                  <a:lnTo>
                    <a:pt x="99796" y="31750"/>
                  </a:lnTo>
                  <a:lnTo>
                    <a:pt x="99898" y="31597"/>
                  </a:lnTo>
                  <a:lnTo>
                    <a:pt x="100037" y="31496"/>
                  </a:lnTo>
                  <a:lnTo>
                    <a:pt x="100025" y="30861"/>
                  </a:lnTo>
                  <a:lnTo>
                    <a:pt x="100088" y="31457"/>
                  </a:lnTo>
                  <a:lnTo>
                    <a:pt x="100965" y="30861"/>
                  </a:lnTo>
                  <a:lnTo>
                    <a:pt x="101333" y="30607"/>
                  </a:lnTo>
                  <a:lnTo>
                    <a:pt x="100863" y="33261"/>
                  </a:lnTo>
                  <a:lnTo>
                    <a:pt x="101739" y="30607"/>
                  </a:lnTo>
                  <a:lnTo>
                    <a:pt x="101904" y="30099"/>
                  </a:lnTo>
                  <a:lnTo>
                    <a:pt x="102730" y="31457"/>
                  </a:lnTo>
                  <a:lnTo>
                    <a:pt x="102857" y="32258"/>
                  </a:lnTo>
                  <a:lnTo>
                    <a:pt x="102336" y="33261"/>
                  </a:lnTo>
                  <a:lnTo>
                    <a:pt x="102235" y="33528"/>
                  </a:lnTo>
                  <a:lnTo>
                    <a:pt x="102031" y="34290"/>
                  </a:lnTo>
                  <a:lnTo>
                    <a:pt x="103416" y="32512"/>
                  </a:lnTo>
                  <a:lnTo>
                    <a:pt x="103987" y="35052"/>
                  </a:lnTo>
                  <a:lnTo>
                    <a:pt x="105257" y="32816"/>
                  </a:lnTo>
                  <a:lnTo>
                    <a:pt x="105359" y="32512"/>
                  </a:lnTo>
                  <a:lnTo>
                    <a:pt x="105575" y="30099"/>
                  </a:lnTo>
                  <a:lnTo>
                    <a:pt x="105651" y="29845"/>
                  </a:lnTo>
                  <a:lnTo>
                    <a:pt x="106502" y="28194"/>
                  </a:lnTo>
                  <a:lnTo>
                    <a:pt x="107137" y="26924"/>
                  </a:lnTo>
                  <a:lnTo>
                    <a:pt x="107086" y="27178"/>
                  </a:lnTo>
                  <a:lnTo>
                    <a:pt x="106146" y="31242"/>
                  </a:lnTo>
                  <a:lnTo>
                    <a:pt x="108216" y="26924"/>
                  </a:lnTo>
                  <a:lnTo>
                    <a:pt x="106299" y="34417"/>
                  </a:lnTo>
                  <a:lnTo>
                    <a:pt x="106502" y="34036"/>
                  </a:lnTo>
                  <a:lnTo>
                    <a:pt x="106756" y="33261"/>
                  </a:lnTo>
                  <a:lnTo>
                    <a:pt x="106870" y="32766"/>
                  </a:lnTo>
                  <a:lnTo>
                    <a:pt x="107061" y="31623"/>
                  </a:lnTo>
                  <a:lnTo>
                    <a:pt x="107162" y="32258"/>
                  </a:lnTo>
                  <a:lnTo>
                    <a:pt x="107035" y="33020"/>
                  </a:lnTo>
                  <a:lnTo>
                    <a:pt x="106603" y="34544"/>
                  </a:lnTo>
                  <a:lnTo>
                    <a:pt x="107365" y="33655"/>
                  </a:lnTo>
                  <a:lnTo>
                    <a:pt x="107480" y="33401"/>
                  </a:lnTo>
                  <a:lnTo>
                    <a:pt x="107619" y="31623"/>
                  </a:lnTo>
                  <a:lnTo>
                    <a:pt x="107645" y="31242"/>
                  </a:lnTo>
                  <a:lnTo>
                    <a:pt x="108242" y="31369"/>
                  </a:lnTo>
                  <a:lnTo>
                    <a:pt x="108115" y="32067"/>
                  </a:lnTo>
                  <a:lnTo>
                    <a:pt x="107988" y="32512"/>
                  </a:lnTo>
                  <a:lnTo>
                    <a:pt x="107861" y="32766"/>
                  </a:lnTo>
                  <a:lnTo>
                    <a:pt x="107569" y="33909"/>
                  </a:lnTo>
                  <a:lnTo>
                    <a:pt x="108521" y="31242"/>
                  </a:lnTo>
                  <a:lnTo>
                    <a:pt x="108927" y="30099"/>
                  </a:lnTo>
                  <a:lnTo>
                    <a:pt x="109067" y="30480"/>
                  </a:lnTo>
                  <a:lnTo>
                    <a:pt x="109156" y="31457"/>
                  </a:lnTo>
                  <a:lnTo>
                    <a:pt x="109042" y="32359"/>
                  </a:lnTo>
                  <a:lnTo>
                    <a:pt x="109804" y="32258"/>
                  </a:lnTo>
                  <a:lnTo>
                    <a:pt x="110515" y="30099"/>
                  </a:lnTo>
                  <a:lnTo>
                    <a:pt x="111391" y="27432"/>
                  </a:lnTo>
                  <a:lnTo>
                    <a:pt x="111760" y="28702"/>
                  </a:lnTo>
                  <a:lnTo>
                    <a:pt x="111887" y="29845"/>
                  </a:lnTo>
                  <a:lnTo>
                    <a:pt x="110820" y="33909"/>
                  </a:lnTo>
                  <a:lnTo>
                    <a:pt x="112014" y="30988"/>
                  </a:lnTo>
                  <a:lnTo>
                    <a:pt x="111315" y="34925"/>
                  </a:lnTo>
                  <a:lnTo>
                    <a:pt x="111963" y="33909"/>
                  </a:lnTo>
                  <a:lnTo>
                    <a:pt x="112090" y="33274"/>
                  </a:lnTo>
                  <a:lnTo>
                    <a:pt x="112217" y="31877"/>
                  </a:lnTo>
                  <a:lnTo>
                    <a:pt x="112649" y="32131"/>
                  </a:lnTo>
                  <a:lnTo>
                    <a:pt x="112725" y="31877"/>
                  </a:lnTo>
                  <a:lnTo>
                    <a:pt x="113030" y="30988"/>
                  </a:lnTo>
                  <a:lnTo>
                    <a:pt x="113601" y="29337"/>
                  </a:lnTo>
                  <a:lnTo>
                    <a:pt x="113639" y="30988"/>
                  </a:lnTo>
                  <a:lnTo>
                    <a:pt x="113093" y="32258"/>
                  </a:lnTo>
                  <a:lnTo>
                    <a:pt x="114020" y="31661"/>
                  </a:lnTo>
                  <a:lnTo>
                    <a:pt x="113906" y="30226"/>
                  </a:lnTo>
                  <a:lnTo>
                    <a:pt x="114007" y="29845"/>
                  </a:lnTo>
                  <a:lnTo>
                    <a:pt x="114236" y="29337"/>
                  </a:lnTo>
                  <a:lnTo>
                    <a:pt x="114706" y="28295"/>
                  </a:lnTo>
                  <a:lnTo>
                    <a:pt x="114769" y="27432"/>
                  </a:lnTo>
                  <a:lnTo>
                    <a:pt x="114782" y="26924"/>
                  </a:lnTo>
                  <a:lnTo>
                    <a:pt x="114833" y="25273"/>
                  </a:lnTo>
                  <a:lnTo>
                    <a:pt x="115049" y="25908"/>
                  </a:lnTo>
                  <a:lnTo>
                    <a:pt x="115150" y="26543"/>
                  </a:lnTo>
                  <a:lnTo>
                    <a:pt x="115011" y="26797"/>
                  </a:lnTo>
                  <a:lnTo>
                    <a:pt x="115671" y="26543"/>
                  </a:lnTo>
                  <a:lnTo>
                    <a:pt x="115430" y="28841"/>
                  </a:lnTo>
                  <a:lnTo>
                    <a:pt x="116395" y="26543"/>
                  </a:lnTo>
                  <a:lnTo>
                    <a:pt x="116433" y="28067"/>
                  </a:lnTo>
                  <a:lnTo>
                    <a:pt x="115481" y="32512"/>
                  </a:lnTo>
                  <a:lnTo>
                    <a:pt x="116357" y="29464"/>
                  </a:lnTo>
                  <a:lnTo>
                    <a:pt x="116713" y="31877"/>
                  </a:lnTo>
                  <a:lnTo>
                    <a:pt x="117436" y="29464"/>
                  </a:lnTo>
                  <a:lnTo>
                    <a:pt x="117716" y="28575"/>
                  </a:lnTo>
                  <a:lnTo>
                    <a:pt x="117424" y="29565"/>
                  </a:lnTo>
                  <a:lnTo>
                    <a:pt x="117081" y="31115"/>
                  </a:lnTo>
                  <a:lnTo>
                    <a:pt x="116979" y="31750"/>
                  </a:lnTo>
                  <a:lnTo>
                    <a:pt x="117716" y="29210"/>
                  </a:lnTo>
                  <a:lnTo>
                    <a:pt x="117652" y="30607"/>
                  </a:lnTo>
                  <a:lnTo>
                    <a:pt x="117538" y="31115"/>
                  </a:lnTo>
                  <a:lnTo>
                    <a:pt x="117411" y="32131"/>
                  </a:lnTo>
                  <a:lnTo>
                    <a:pt x="117830" y="32639"/>
                  </a:lnTo>
                  <a:lnTo>
                    <a:pt x="118021" y="29210"/>
                  </a:lnTo>
                  <a:lnTo>
                    <a:pt x="118059" y="28575"/>
                  </a:lnTo>
                  <a:lnTo>
                    <a:pt x="118135" y="27178"/>
                  </a:lnTo>
                  <a:lnTo>
                    <a:pt x="118262" y="28067"/>
                  </a:lnTo>
                  <a:lnTo>
                    <a:pt x="118376" y="29565"/>
                  </a:lnTo>
                  <a:lnTo>
                    <a:pt x="118173" y="30607"/>
                  </a:lnTo>
                  <a:lnTo>
                    <a:pt x="118592" y="31623"/>
                  </a:lnTo>
                  <a:lnTo>
                    <a:pt x="119875" y="29083"/>
                  </a:lnTo>
                  <a:lnTo>
                    <a:pt x="120040" y="29667"/>
                  </a:lnTo>
                  <a:lnTo>
                    <a:pt x="120167" y="31216"/>
                  </a:lnTo>
                  <a:lnTo>
                    <a:pt x="119684" y="34251"/>
                  </a:lnTo>
                  <a:lnTo>
                    <a:pt x="120142" y="34036"/>
                  </a:lnTo>
                  <a:lnTo>
                    <a:pt x="122072" y="30480"/>
                  </a:lnTo>
                  <a:lnTo>
                    <a:pt x="122834" y="31496"/>
                  </a:lnTo>
                  <a:lnTo>
                    <a:pt x="122910" y="30480"/>
                  </a:lnTo>
                  <a:lnTo>
                    <a:pt x="123253" y="29083"/>
                  </a:lnTo>
                  <a:lnTo>
                    <a:pt x="123723" y="27178"/>
                  </a:lnTo>
                  <a:lnTo>
                    <a:pt x="123888" y="26543"/>
                  </a:lnTo>
                  <a:lnTo>
                    <a:pt x="124104" y="25654"/>
                  </a:lnTo>
                  <a:lnTo>
                    <a:pt x="122847" y="33909"/>
                  </a:lnTo>
                  <a:lnTo>
                    <a:pt x="123545" y="32359"/>
                  </a:lnTo>
                  <a:lnTo>
                    <a:pt x="123634" y="32105"/>
                  </a:lnTo>
                  <a:lnTo>
                    <a:pt x="123571" y="32385"/>
                  </a:lnTo>
                  <a:lnTo>
                    <a:pt x="123075" y="34417"/>
                  </a:lnTo>
                  <a:lnTo>
                    <a:pt x="123253" y="33782"/>
                  </a:lnTo>
                  <a:lnTo>
                    <a:pt x="123698" y="34798"/>
                  </a:lnTo>
                  <a:lnTo>
                    <a:pt x="124294" y="33782"/>
                  </a:lnTo>
                  <a:lnTo>
                    <a:pt x="124866" y="32816"/>
                  </a:lnTo>
                  <a:lnTo>
                    <a:pt x="126149" y="31496"/>
                  </a:lnTo>
                  <a:lnTo>
                    <a:pt x="126276" y="31369"/>
                  </a:lnTo>
                  <a:lnTo>
                    <a:pt x="126034" y="32131"/>
                  </a:lnTo>
                  <a:lnTo>
                    <a:pt x="125920" y="34036"/>
                  </a:lnTo>
                  <a:lnTo>
                    <a:pt x="126669" y="33655"/>
                  </a:lnTo>
                  <a:lnTo>
                    <a:pt x="126936" y="34417"/>
                  </a:lnTo>
                  <a:lnTo>
                    <a:pt x="127190" y="33655"/>
                  </a:lnTo>
                  <a:lnTo>
                    <a:pt x="127393" y="33020"/>
                  </a:lnTo>
                  <a:lnTo>
                    <a:pt x="127571" y="33274"/>
                  </a:lnTo>
                  <a:lnTo>
                    <a:pt x="127622" y="33020"/>
                  </a:lnTo>
                  <a:lnTo>
                    <a:pt x="127901" y="31369"/>
                  </a:lnTo>
                  <a:lnTo>
                    <a:pt x="127914" y="31242"/>
                  </a:lnTo>
                  <a:lnTo>
                    <a:pt x="128193" y="34290"/>
                  </a:lnTo>
                  <a:lnTo>
                    <a:pt x="129362" y="33401"/>
                  </a:lnTo>
                  <a:lnTo>
                    <a:pt x="130568" y="32258"/>
                  </a:lnTo>
                  <a:lnTo>
                    <a:pt x="130924" y="34544"/>
                  </a:lnTo>
                  <a:lnTo>
                    <a:pt x="130784" y="34544"/>
                  </a:lnTo>
                  <a:lnTo>
                    <a:pt x="130302" y="35687"/>
                  </a:lnTo>
                  <a:lnTo>
                    <a:pt x="131699" y="34671"/>
                  </a:lnTo>
                  <a:lnTo>
                    <a:pt x="131914" y="33655"/>
                  </a:lnTo>
                  <a:lnTo>
                    <a:pt x="131914" y="33147"/>
                  </a:lnTo>
                  <a:lnTo>
                    <a:pt x="132041" y="32258"/>
                  </a:lnTo>
                  <a:lnTo>
                    <a:pt x="132194" y="31242"/>
                  </a:lnTo>
                  <a:lnTo>
                    <a:pt x="132524" y="30353"/>
                  </a:lnTo>
                  <a:lnTo>
                    <a:pt x="132727" y="29845"/>
                  </a:lnTo>
                  <a:lnTo>
                    <a:pt x="133223" y="28956"/>
                  </a:lnTo>
                  <a:lnTo>
                    <a:pt x="133451" y="28956"/>
                  </a:lnTo>
                  <a:lnTo>
                    <a:pt x="132715" y="30314"/>
                  </a:lnTo>
                  <a:lnTo>
                    <a:pt x="132588" y="30988"/>
                  </a:lnTo>
                  <a:lnTo>
                    <a:pt x="132473" y="33020"/>
                  </a:lnTo>
                  <a:lnTo>
                    <a:pt x="132359" y="34048"/>
                  </a:lnTo>
                  <a:lnTo>
                    <a:pt x="132943" y="31877"/>
                  </a:lnTo>
                  <a:lnTo>
                    <a:pt x="132384" y="36195"/>
                  </a:lnTo>
                  <a:lnTo>
                    <a:pt x="133273" y="31877"/>
                  </a:lnTo>
                  <a:lnTo>
                    <a:pt x="133870" y="28956"/>
                  </a:lnTo>
                  <a:lnTo>
                    <a:pt x="134239" y="27178"/>
                  </a:lnTo>
                  <a:lnTo>
                    <a:pt x="134175" y="30226"/>
                  </a:lnTo>
                  <a:lnTo>
                    <a:pt x="133858" y="31369"/>
                  </a:lnTo>
                  <a:lnTo>
                    <a:pt x="134277" y="30861"/>
                  </a:lnTo>
                  <a:lnTo>
                    <a:pt x="134937" y="29210"/>
                  </a:lnTo>
                  <a:lnTo>
                    <a:pt x="135115" y="29743"/>
                  </a:lnTo>
                  <a:lnTo>
                    <a:pt x="134531" y="32385"/>
                  </a:lnTo>
                  <a:lnTo>
                    <a:pt x="135686" y="29210"/>
                  </a:lnTo>
                  <a:lnTo>
                    <a:pt x="136029" y="28194"/>
                  </a:lnTo>
                  <a:lnTo>
                    <a:pt x="135686" y="30988"/>
                  </a:lnTo>
                  <a:lnTo>
                    <a:pt x="135318" y="31750"/>
                  </a:lnTo>
                  <a:lnTo>
                    <a:pt x="135077" y="31623"/>
                  </a:lnTo>
                  <a:lnTo>
                    <a:pt x="134734" y="32359"/>
                  </a:lnTo>
                  <a:lnTo>
                    <a:pt x="134277" y="35687"/>
                  </a:lnTo>
                  <a:lnTo>
                    <a:pt x="134531" y="34798"/>
                  </a:lnTo>
                  <a:lnTo>
                    <a:pt x="134683" y="35433"/>
                  </a:lnTo>
                  <a:lnTo>
                    <a:pt x="134785" y="36449"/>
                  </a:lnTo>
                  <a:lnTo>
                    <a:pt x="134772" y="35839"/>
                  </a:lnTo>
                  <a:lnTo>
                    <a:pt x="134962" y="36957"/>
                  </a:lnTo>
                  <a:lnTo>
                    <a:pt x="135051" y="35941"/>
                  </a:lnTo>
                  <a:lnTo>
                    <a:pt x="135267" y="35306"/>
                  </a:lnTo>
                  <a:lnTo>
                    <a:pt x="135432" y="34798"/>
                  </a:lnTo>
                  <a:lnTo>
                    <a:pt x="136461" y="31750"/>
                  </a:lnTo>
                  <a:lnTo>
                    <a:pt x="137363" y="29083"/>
                  </a:lnTo>
                  <a:lnTo>
                    <a:pt x="136398" y="34798"/>
                  </a:lnTo>
                  <a:lnTo>
                    <a:pt x="136347" y="35052"/>
                  </a:lnTo>
                  <a:lnTo>
                    <a:pt x="136461" y="34798"/>
                  </a:lnTo>
                  <a:lnTo>
                    <a:pt x="136550" y="34582"/>
                  </a:lnTo>
                  <a:lnTo>
                    <a:pt x="137464" y="33020"/>
                  </a:lnTo>
                  <a:lnTo>
                    <a:pt x="136601" y="36029"/>
                  </a:lnTo>
                  <a:lnTo>
                    <a:pt x="136486" y="38100"/>
                  </a:lnTo>
                  <a:lnTo>
                    <a:pt x="136232" y="38862"/>
                  </a:lnTo>
                  <a:lnTo>
                    <a:pt x="137198" y="36449"/>
                  </a:lnTo>
                  <a:lnTo>
                    <a:pt x="136220" y="40894"/>
                  </a:lnTo>
                  <a:lnTo>
                    <a:pt x="137629" y="37465"/>
                  </a:lnTo>
                  <a:lnTo>
                    <a:pt x="137388" y="38481"/>
                  </a:lnTo>
                  <a:lnTo>
                    <a:pt x="137655" y="38061"/>
                  </a:lnTo>
                  <a:lnTo>
                    <a:pt x="137833" y="37465"/>
                  </a:lnTo>
                  <a:lnTo>
                    <a:pt x="137934" y="37084"/>
                  </a:lnTo>
                  <a:lnTo>
                    <a:pt x="138252" y="36449"/>
                  </a:lnTo>
                  <a:lnTo>
                    <a:pt x="139471" y="33909"/>
                  </a:lnTo>
                  <a:lnTo>
                    <a:pt x="138264" y="41529"/>
                  </a:lnTo>
                  <a:lnTo>
                    <a:pt x="140423" y="37211"/>
                  </a:lnTo>
                  <a:lnTo>
                    <a:pt x="141719" y="35560"/>
                  </a:lnTo>
                  <a:lnTo>
                    <a:pt x="142265" y="33909"/>
                  </a:lnTo>
                  <a:lnTo>
                    <a:pt x="142760" y="32385"/>
                  </a:lnTo>
                  <a:lnTo>
                    <a:pt x="142862" y="32181"/>
                  </a:lnTo>
                  <a:lnTo>
                    <a:pt x="143979" y="30861"/>
                  </a:lnTo>
                  <a:lnTo>
                    <a:pt x="143840" y="32067"/>
                  </a:lnTo>
                  <a:lnTo>
                    <a:pt x="143713" y="32639"/>
                  </a:lnTo>
                  <a:lnTo>
                    <a:pt x="142887" y="34226"/>
                  </a:lnTo>
                  <a:lnTo>
                    <a:pt x="142760" y="35941"/>
                  </a:lnTo>
                  <a:lnTo>
                    <a:pt x="143116" y="35687"/>
                  </a:lnTo>
                  <a:lnTo>
                    <a:pt x="143802" y="34671"/>
                  </a:lnTo>
                  <a:lnTo>
                    <a:pt x="143484" y="35560"/>
                  </a:lnTo>
                  <a:lnTo>
                    <a:pt x="143154" y="37465"/>
                  </a:lnTo>
                  <a:lnTo>
                    <a:pt x="143522" y="37211"/>
                  </a:lnTo>
                  <a:lnTo>
                    <a:pt x="144018" y="35306"/>
                  </a:lnTo>
                  <a:lnTo>
                    <a:pt x="144056" y="34671"/>
                  </a:lnTo>
                  <a:lnTo>
                    <a:pt x="144233" y="34163"/>
                  </a:lnTo>
                  <a:lnTo>
                    <a:pt x="145338" y="30861"/>
                  </a:lnTo>
                  <a:close/>
                </a:path>
                <a:path w="409575" h="104775">
                  <a:moveTo>
                    <a:pt x="145999" y="35166"/>
                  </a:moveTo>
                  <a:lnTo>
                    <a:pt x="145465" y="36830"/>
                  </a:lnTo>
                  <a:lnTo>
                    <a:pt x="144564" y="38735"/>
                  </a:lnTo>
                  <a:lnTo>
                    <a:pt x="145072" y="38354"/>
                  </a:lnTo>
                  <a:lnTo>
                    <a:pt x="145910" y="35941"/>
                  </a:lnTo>
                  <a:lnTo>
                    <a:pt x="145999" y="35166"/>
                  </a:lnTo>
                  <a:close/>
                </a:path>
                <a:path w="409575" h="104775">
                  <a:moveTo>
                    <a:pt x="146202" y="34544"/>
                  </a:moveTo>
                  <a:lnTo>
                    <a:pt x="146011" y="34671"/>
                  </a:lnTo>
                  <a:lnTo>
                    <a:pt x="145999" y="35166"/>
                  </a:lnTo>
                  <a:lnTo>
                    <a:pt x="146202" y="34544"/>
                  </a:lnTo>
                  <a:close/>
                </a:path>
                <a:path w="409575" h="104775">
                  <a:moveTo>
                    <a:pt x="147053" y="28956"/>
                  </a:moveTo>
                  <a:lnTo>
                    <a:pt x="144348" y="35407"/>
                  </a:lnTo>
                  <a:lnTo>
                    <a:pt x="142925" y="39370"/>
                  </a:lnTo>
                  <a:lnTo>
                    <a:pt x="143522" y="38481"/>
                  </a:lnTo>
                  <a:lnTo>
                    <a:pt x="144399" y="36830"/>
                  </a:lnTo>
                  <a:lnTo>
                    <a:pt x="145008" y="36068"/>
                  </a:lnTo>
                  <a:lnTo>
                    <a:pt x="144602" y="37719"/>
                  </a:lnTo>
                  <a:lnTo>
                    <a:pt x="144043" y="38608"/>
                  </a:lnTo>
                  <a:lnTo>
                    <a:pt x="143598" y="39624"/>
                  </a:lnTo>
                  <a:lnTo>
                    <a:pt x="144208" y="38989"/>
                  </a:lnTo>
                  <a:lnTo>
                    <a:pt x="144348" y="38887"/>
                  </a:lnTo>
                  <a:lnTo>
                    <a:pt x="145046" y="36068"/>
                  </a:lnTo>
                  <a:lnTo>
                    <a:pt x="145173" y="35560"/>
                  </a:lnTo>
                  <a:lnTo>
                    <a:pt x="145300" y="35306"/>
                  </a:lnTo>
                  <a:lnTo>
                    <a:pt x="145554" y="34925"/>
                  </a:lnTo>
                  <a:lnTo>
                    <a:pt x="145681" y="34671"/>
                  </a:lnTo>
                  <a:lnTo>
                    <a:pt x="147053" y="28956"/>
                  </a:lnTo>
                  <a:close/>
                </a:path>
                <a:path w="409575" h="104775">
                  <a:moveTo>
                    <a:pt x="229920" y="57569"/>
                  </a:moveTo>
                  <a:lnTo>
                    <a:pt x="229539" y="59347"/>
                  </a:lnTo>
                  <a:lnTo>
                    <a:pt x="229666" y="59194"/>
                  </a:lnTo>
                  <a:lnTo>
                    <a:pt x="229920" y="57569"/>
                  </a:lnTo>
                  <a:close/>
                </a:path>
                <a:path w="409575" h="104775">
                  <a:moveTo>
                    <a:pt x="231127" y="72199"/>
                  </a:moveTo>
                  <a:lnTo>
                    <a:pt x="231000" y="70713"/>
                  </a:lnTo>
                  <a:lnTo>
                    <a:pt x="230974" y="70523"/>
                  </a:lnTo>
                  <a:lnTo>
                    <a:pt x="230936" y="70802"/>
                  </a:lnTo>
                  <a:lnTo>
                    <a:pt x="230822" y="71386"/>
                  </a:lnTo>
                  <a:lnTo>
                    <a:pt x="230428" y="72402"/>
                  </a:lnTo>
                  <a:lnTo>
                    <a:pt x="230314" y="73342"/>
                  </a:lnTo>
                  <a:lnTo>
                    <a:pt x="230530" y="74104"/>
                  </a:lnTo>
                  <a:lnTo>
                    <a:pt x="231127" y="72199"/>
                  </a:lnTo>
                  <a:close/>
                </a:path>
                <a:path w="409575" h="104775">
                  <a:moveTo>
                    <a:pt x="231711" y="72478"/>
                  </a:moveTo>
                  <a:lnTo>
                    <a:pt x="231381" y="73215"/>
                  </a:lnTo>
                  <a:lnTo>
                    <a:pt x="231584" y="72834"/>
                  </a:lnTo>
                  <a:lnTo>
                    <a:pt x="231711" y="72478"/>
                  </a:lnTo>
                  <a:close/>
                </a:path>
                <a:path w="409575" h="104775">
                  <a:moveTo>
                    <a:pt x="242900" y="77508"/>
                  </a:moveTo>
                  <a:lnTo>
                    <a:pt x="242112" y="79057"/>
                  </a:lnTo>
                  <a:lnTo>
                    <a:pt x="242785" y="79184"/>
                  </a:lnTo>
                  <a:lnTo>
                    <a:pt x="242900" y="77508"/>
                  </a:lnTo>
                  <a:close/>
                </a:path>
                <a:path w="409575" h="104775">
                  <a:moveTo>
                    <a:pt x="248031" y="72885"/>
                  </a:moveTo>
                  <a:lnTo>
                    <a:pt x="247764" y="74955"/>
                  </a:lnTo>
                  <a:lnTo>
                    <a:pt x="246976" y="75577"/>
                  </a:lnTo>
                  <a:lnTo>
                    <a:pt x="247815" y="75514"/>
                  </a:lnTo>
                  <a:lnTo>
                    <a:pt x="247878" y="74688"/>
                  </a:lnTo>
                  <a:lnTo>
                    <a:pt x="247967" y="73787"/>
                  </a:lnTo>
                  <a:lnTo>
                    <a:pt x="248031" y="72885"/>
                  </a:lnTo>
                  <a:close/>
                </a:path>
                <a:path w="409575" h="104775">
                  <a:moveTo>
                    <a:pt x="248970" y="71437"/>
                  </a:moveTo>
                  <a:lnTo>
                    <a:pt x="248843" y="70294"/>
                  </a:lnTo>
                  <a:lnTo>
                    <a:pt x="248742" y="69659"/>
                  </a:lnTo>
                  <a:lnTo>
                    <a:pt x="248310" y="72326"/>
                  </a:lnTo>
                  <a:lnTo>
                    <a:pt x="248500" y="72072"/>
                  </a:lnTo>
                  <a:lnTo>
                    <a:pt x="248564" y="71818"/>
                  </a:lnTo>
                  <a:lnTo>
                    <a:pt x="248564" y="71983"/>
                  </a:lnTo>
                  <a:lnTo>
                    <a:pt x="248691" y="71818"/>
                  </a:lnTo>
                  <a:lnTo>
                    <a:pt x="248970" y="71437"/>
                  </a:lnTo>
                  <a:close/>
                </a:path>
                <a:path w="409575" h="104775">
                  <a:moveTo>
                    <a:pt x="255358" y="76263"/>
                  </a:moveTo>
                  <a:lnTo>
                    <a:pt x="255333" y="75501"/>
                  </a:lnTo>
                  <a:lnTo>
                    <a:pt x="254825" y="75133"/>
                  </a:lnTo>
                  <a:lnTo>
                    <a:pt x="254889" y="76136"/>
                  </a:lnTo>
                  <a:lnTo>
                    <a:pt x="255016" y="78930"/>
                  </a:lnTo>
                  <a:lnTo>
                    <a:pt x="255358" y="76263"/>
                  </a:lnTo>
                  <a:close/>
                </a:path>
                <a:path w="409575" h="104775">
                  <a:moveTo>
                    <a:pt x="255536" y="74803"/>
                  </a:moveTo>
                  <a:lnTo>
                    <a:pt x="255346" y="75501"/>
                  </a:lnTo>
                  <a:lnTo>
                    <a:pt x="255536" y="74803"/>
                  </a:lnTo>
                  <a:close/>
                </a:path>
                <a:path w="409575" h="104775">
                  <a:moveTo>
                    <a:pt x="255689" y="73583"/>
                  </a:moveTo>
                  <a:lnTo>
                    <a:pt x="255536" y="74803"/>
                  </a:lnTo>
                  <a:lnTo>
                    <a:pt x="255663" y="74358"/>
                  </a:lnTo>
                  <a:lnTo>
                    <a:pt x="255689" y="73583"/>
                  </a:lnTo>
                  <a:close/>
                </a:path>
                <a:path w="409575" h="104775">
                  <a:moveTo>
                    <a:pt x="255816" y="55181"/>
                  </a:moveTo>
                  <a:lnTo>
                    <a:pt x="255498" y="55689"/>
                  </a:lnTo>
                  <a:lnTo>
                    <a:pt x="255435" y="55841"/>
                  </a:lnTo>
                  <a:lnTo>
                    <a:pt x="255600" y="55943"/>
                  </a:lnTo>
                  <a:lnTo>
                    <a:pt x="255816" y="55181"/>
                  </a:lnTo>
                  <a:close/>
                </a:path>
                <a:path w="409575" h="104775">
                  <a:moveTo>
                    <a:pt x="264299" y="77533"/>
                  </a:moveTo>
                  <a:lnTo>
                    <a:pt x="264210" y="78549"/>
                  </a:lnTo>
                  <a:lnTo>
                    <a:pt x="263982" y="79565"/>
                  </a:lnTo>
                  <a:lnTo>
                    <a:pt x="264287" y="80708"/>
                  </a:lnTo>
                  <a:lnTo>
                    <a:pt x="264299" y="77533"/>
                  </a:lnTo>
                  <a:close/>
                </a:path>
                <a:path w="409575" h="104775">
                  <a:moveTo>
                    <a:pt x="269074" y="58610"/>
                  </a:moveTo>
                  <a:lnTo>
                    <a:pt x="268947" y="57848"/>
                  </a:lnTo>
                  <a:lnTo>
                    <a:pt x="268986" y="58229"/>
                  </a:lnTo>
                  <a:lnTo>
                    <a:pt x="269074" y="58610"/>
                  </a:lnTo>
                  <a:close/>
                </a:path>
                <a:path w="409575" h="104775">
                  <a:moveTo>
                    <a:pt x="279247" y="81127"/>
                  </a:moveTo>
                  <a:lnTo>
                    <a:pt x="279006" y="81737"/>
                  </a:lnTo>
                  <a:lnTo>
                    <a:pt x="279247" y="81127"/>
                  </a:lnTo>
                  <a:close/>
                </a:path>
                <a:path w="409575" h="104775">
                  <a:moveTo>
                    <a:pt x="280885" y="80695"/>
                  </a:moveTo>
                  <a:lnTo>
                    <a:pt x="280670" y="81000"/>
                  </a:lnTo>
                  <a:lnTo>
                    <a:pt x="280885" y="80695"/>
                  </a:lnTo>
                  <a:close/>
                </a:path>
                <a:path w="409575" h="104775">
                  <a:moveTo>
                    <a:pt x="283210" y="81889"/>
                  </a:moveTo>
                  <a:lnTo>
                    <a:pt x="282778" y="82867"/>
                  </a:lnTo>
                  <a:lnTo>
                    <a:pt x="283210" y="81889"/>
                  </a:lnTo>
                  <a:close/>
                </a:path>
                <a:path w="409575" h="104775">
                  <a:moveTo>
                    <a:pt x="283552" y="81089"/>
                  </a:moveTo>
                  <a:lnTo>
                    <a:pt x="283210" y="81889"/>
                  </a:lnTo>
                  <a:lnTo>
                    <a:pt x="283451" y="81597"/>
                  </a:lnTo>
                  <a:lnTo>
                    <a:pt x="283552" y="81089"/>
                  </a:lnTo>
                  <a:close/>
                </a:path>
                <a:path w="409575" h="104775">
                  <a:moveTo>
                    <a:pt x="290068" y="79654"/>
                  </a:moveTo>
                  <a:lnTo>
                    <a:pt x="289534" y="80962"/>
                  </a:lnTo>
                  <a:lnTo>
                    <a:pt x="289852" y="80708"/>
                  </a:lnTo>
                  <a:lnTo>
                    <a:pt x="289979" y="80327"/>
                  </a:lnTo>
                  <a:lnTo>
                    <a:pt x="290068" y="79654"/>
                  </a:lnTo>
                  <a:close/>
                </a:path>
                <a:path w="409575" h="104775">
                  <a:moveTo>
                    <a:pt x="290322" y="80327"/>
                  </a:moveTo>
                  <a:lnTo>
                    <a:pt x="289941" y="80645"/>
                  </a:lnTo>
                  <a:lnTo>
                    <a:pt x="289712" y="82359"/>
                  </a:lnTo>
                  <a:lnTo>
                    <a:pt x="290322" y="80327"/>
                  </a:lnTo>
                  <a:close/>
                </a:path>
                <a:path w="409575" h="104775">
                  <a:moveTo>
                    <a:pt x="315099" y="68859"/>
                  </a:moveTo>
                  <a:lnTo>
                    <a:pt x="315099" y="69011"/>
                  </a:lnTo>
                  <a:lnTo>
                    <a:pt x="315099" y="68859"/>
                  </a:lnTo>
                  <a:close/>
                </a:path>
                <a:path w="409575" h="104775">
                  <a:moveTo>
                    <a:pt x="316128" y="89852"/>
                  </a:moveTo>
                  <a:lnTo>
                    <a:pt x="316077" y="88925"/>
                  </a:lnTo>
                  <a:lnTo>
                    <a:pt x="315899" y="90233"/>
                  </a:lnTo>
                  <a:lnTo>
                    <a:pt x="316001" y="90614"/>
                  </a:lnTo>
                  <a:lnTo>
                    <a:pt x="316128" y="89852"/>
                  </a:lnTo>
                  <a:close/>
                </a:path>
                <a:path w="409575" h="104775">
                  <a:moveTo>
                    <a:pt x="316268" y="65392"/>
                  </a:moveTo>
                  <a:lnTo>
                    <a:pt x="314858" y="65824"/>
                  </a:lnTo>
                  <a:lnTo>
                    <a:pt x="315099" y="68859"/>
                  </a:lnTo>
                  <a:lnTo>
                    <a:pt x="315239" y="67703"/>
                  </a:lnTo>
                  <a:lnTo>
                    <a:pt x="316268" y="65392"/>
                  </a:lnTo>
                  <a:close/>
                </a:path>
                <a:path w="409575" h="104775">
                  <a:moveTo>
                    <a:pt x="324561" y="70383"/>
                  </a:moveTo>
                  <a:lnTo>
                    <a:pt x="324218" y="71335"/>
                  </a:lnTo>
                  <a:lnTo>
                    <a:pt x="324561" y="70383"/>
                  </a:lnTo>
                  <a:close/>
                </a:path>
                <a:path w="409575" h="104775">
                  <a:moveTo>
                    <a:pt x="326504" y="67246"/>
                  </a:moveTo>
                  <a:lnTo>
                    <a:pt x="326123" y="67246"/>
                  </a:lnTo>
                  <a:lnTo>
                    <a:pt x="325120" y="67373"/>
                  </a:lnTo>
                  <a:lnTo>
                    <a:pt x="324535" y="69278"/>
                  </a:lnTo>
                  <a:lnTo>
                    <a:pt x="324764" y="68897"/>
                  </a:lnTo>
                  <a:lnTo>
                    <a:pt x="325158" y="68008"/>
                  </a:lnTo>
                  <a:lnTo>
                    <a:pt x="325094" y="68897"/>
                  </a:lnTo>
                  <a:lnTo>
                    <a:pt x="324561" y="70383"/>
                  </a:lnTo>
                  <a:lnTo>
                    <a:pt x="325640" y="69024"/>
                  </a:lnTo>
                  <a:lnTo>
                    <a:pt x="326136" y="68008"/>
                  </a:lnTo>
                  <a:lnTo>
                    <a:pt x="326504" y="67246"/>
                  </a:lnTo>
                  <a:close/>
                </a:path>
                <a:path w="409575" h="104775">
                  <a:moveTo>
                    <a:pt x="330949" y="73279"/>
                  </a:moveTo>
                  <a:lnTo>
                    <a:pt x="330542" y="74612"/>
                  </a:lnTo>
                  <a:lnTo>
                    <a:pt x="330860" y="74371"/>
                  </a:lnTo>
                  <a:lnTo>
                    <a:pt x="330949" y="73279"/>
                  </a:lnTo>
                  <a:close/>
                </a:path>
                <a:path w="409575" h="104775">
                  <a:moveTo>
                    <a:pt x="331571" y="70675"/>
                  </a:moveTo>
                  <a:lnTo>
                    <a:pt x="331139" y="70929"/>
                  </a:lnTo>
                  <a:lnTo>
                    <a:pt x="330949" y="73279"/>
                  </a:lnTo>
                  <a:lnTo>
                    <a:pt x="331266" y="72199"/>
                  </a:lnTo>
                  <a:lnTo>
                    <a:pt x="331177" y="73342"/>
                  </a:lnTo>
                  <a:lnTo>
                    <a:pt x="331368" y="72072"/>
                  </a:lnTo>
                  <a:lnTo>
                    <a:pt x="331571" y="70675"/>
                  </a:lnTo>
                  <a:close/>
                </a:path>
                <a:path w="409575" h="104775">
                  <a:moveTo>
                    <a:pt x="334619" y="93040"/>
                  </a:moveTo>
                  <a:lnTo>
                    <a:pt x="334225" y="93916"/>
                  </a:lnTo>
                  <a:lnTo>
                    <a:pt x="334492" y="93535"/>
                  </a:lnTo>
                  <a:lnTo>
                    <a:pt x="334619" y="93040"/>
                  </a:lnTo>
                  <a:close/>
                </a:path>
                <a:path w="409575" h="104775">
                  <a:moveTo>
                    <a:pt x="337743" y="93370"/>
                  </a:moveTo>
                  <a:lnTo>
                    <a:pt x="337731" y="92748"/>
                  </a:lnTo>
                  <a:lnTo>
                    <a:pt x="337654" y="92329"/>
                  </a:lnTo>
                  <a:lnTo>
                    <a:pt x="337604" y="92557"/>
                  </a:lnTo>
                  <a:lnTo>
                    <a:pt x="337540" y="92748"/>
                  </a:lnTo>
                  <a:lnTo>
                    <a:pt x="337439" y="93065"/>
                  </a:lnTo>
                  <a:lnTo>
                    <a:pt x="337654" y="94411"/>
                  </a:lnTo>
                  <a:lnTo>
                    <a:pt x="337743" y="93370"/>
                  </a:lnTo>
                  <a:close/>
                </a:path>
                <a:path w="409575" h="104775">
                  <a:moveTo>
                    <a:pt x="340537" y="94996"/>
                  </a:moveTo>
                  <a:lnTo>
                    <a:pt x="339902" y="94411"/>
                  </a:lnTo>
                  <a:lnTo>
                    <a:pt x="340055" y="94754"/>
                  </a:lnTo>
                  <a:lnTo>
                    <a:pt x="340283" y="94945"/>
                  </a:lnTo>
                  <a:lnTo>
                    <a:pt x="340537" y="94996"/>
                  </a:lnTo>
                  <a:close/>
                </a:path>
                <a:path w="409575" h="104775">
                  <a:moveTo>
                    <a:pt x="340626" y="95021"/>
                  </a:moveTo>
                  <a:close/>
                </a:path>
                <a:path w="409575" h="104775">
                  <a:moveTo>
                    <a:pt x="340969" y="71856"/>
                  </a:moveTo>
                  <a:lnTo>
                    <a:pt x="340817" y="71374"/>
                  </a:lnTo>
                  <a:lnTo>
                    <a:pt x="340804" y="71602"/>
                  </a:lnTo>
                  <a:lnTo>
                    <a:pt x="340791" y="71780"/>
                  </a:lnTo>
                  <a:lnTo>
                    <a:pt x="340791" y="71970"/>
                  </a:lnTo>
                  <a:lnTo>
                    <a:pt x="340969" y="71856"/>
                  </a:lnTo>
                  <a:close/>
                </a:path>
                <a:path w="409575" h="104775">
                  <a:moveTo>
                    <a:pt x="342760" y="68097"/>
                  </a:moveTo>
                  <a:lnTo>
                    <a:pt x="342163" y="68999"/>
                  </a:lnTo>
                  <a:lnTo>
                    <a:pt x="341604" y="72250"/>
                  </a:lnTo>
                  <a:lnTo>
                    <a:pt x="341947" y="71716"/>
                  </a:lnTo>
                  <a:lnTo>
                    <a:pt x="342760" y="68097"/>
                  </a:lnTo>
                  <a:close/>
                </a:path>
                <a:path w="409575" h="104775">
                  <a:moveTo>
                    <a:pt x="344246" y="74104"/>
                  </a:moveTo>
                  <a:lnTo>
                    <a:pt x="344144" y="74485"/>
                  </a:lnTo>
                  <a:lnTo>
                    <a:pt x="344043" y="75120"/>
                  </a:lnTo>
                  <a:lnTo>
                    <a:pt x="344246" y="74104"/>
                  </a:lnTo>
                  <a:close/>
                </a:path>
                <a:path w="409575" h="104775">
                  <a:moveTo>
                    <a:pt x="345414" y="71666"/>
                  </a:moveTo>
                  <a:lnTo>
                    <a:pt x="345198" y="71983"/>
                  </a:lnTo>
                  <a:lnTo>
                    <a:pt x="345147" y="72377"/>
                  </a:lnTo>
                  <a:lnTo>
                    <a:pt x="345414" y="71666"/>
                  </a:lnTo>
                  <a:close/>
                </a:path>
                <a:path w="409575" h="104775">
                  <a:moveTo>
                    <a:pt x="349173" y="93535"/>
                  </a:moveTo>
                  <a:lnTo>
                    <a:pt x="348907" y="94170"/>
                  </a:lnTo>
                  <a:lnTo>
                    <a:pt x="348780" y="94297"/>
                  </a:lnTo>
                  <a:lnTo>
                    <a:pt x="348653" y="94678"/>
                  </a:lnTo>
                  <a:lnTo>
                    <a:pt x="348767" y="95440"/>
                  </a:lnTo>
                  <a:lnTo>
                    <a:pt x="349173" y="93535"/>
                  </a:lnTo>
                  <a:close/>
                </a:path>
                <a:path w="409575" h="104775">
                  <a:moveTo>
                    <a:pt x="350723" y="69164"/>
                  </a:moveTo>
                  <a:lnTo>
                    <a:pt x="350659" y="69684"/>
                  </a:lnTo>
                  <a:lnTo>
                    <a:pt x="350608" y="70078"/>
                  </a:lnTo>
                  <a:lnTo>
                    <a:pt x="350558" y="70446"/>
                  </a:lnTo>
                  <a:lnTo>
                    <a:pt x="350621" y="70154"/>
                  </a:lnTo>
                  <a:lnTo>
                    <a:pt x="350672" y="69799"/>
                  </a:lnTo>
                  <a:lnTo>
                    <a:pt x="350723" y="69164"/>
                  </a:lnTo>
                  <a:close/>
                </a:path>
                <a:path w="409575" h="104775">
                  <a:moveTo>
                    <a:pt x="354457" y="94361"/>
                  </a:moveTo>
                  <a:lnTo>
                    <a:pt x="353987" y="94983"/>
                  </a:lnTo>
                  <a:lnTo>
                    <a:pt x="354190" y="94780"/>
                  </a:lnTo>
                  <a:lnTo>
                    <a:pt x="354457" y="94361"/>
                  </a:lnTo>
                  <a:close/>
                </a:path>
                <a:path w="409575" h="104775">
                  <a:moveTo>
                    <a:pt x="354901" y="76606"/>
                  </a:moveTo>
                  <a:close/>
                </a:path>
                <a:path w="409575" h="104775">
                  <a:moveTo>
                    <a:pt x="354952" y="93357"/>
                  </a:moveTo>
                  <a:lnTo>
                    <a:pt x="354876" y="93662"/>
                  </a:lnTo>
                  <a:lnTo>
                    <a:pt x="354952" y="93357"/>
                  </a:lnTo>
                  <a:close/>
                </a:path>
                <a:path w="409575" h="104775">
                  <a:moveTo>
                    <a:pt x="355041" y="76009"/>
                  </a:moveTo>
                  <a:lnTo>
                    <a:pt x="354901" y="76606"/>
                  </a:lnTo>
                  <a:lnTo>
                    <a:pt x="355015" y="76263"/>
                  </a:lnTo>
                  <a:lnTo>
                    <a:pt x="355041" y="76009"/>
                  </a:lnTo>
                  <a:close/>
                </a:path>
                <a:path w="409575" h="104775">
                  <a:moveTo>
                    <a:pt x="355269" y="93154"/>
                  </a:moveTo>
                  <a:lnTo>
                    <a:pt x="354914" y="93662"/>
                  </a:lnTo>
                  <a:lnTo>
                    <a:pt x="354812" y="93789"/>
                  </a:lnTo>
                  <a:lnTo>
                    <a:pt x="354444" y="94424"/>
                  </a:lnTo>
                  <a:lnTo>
                    <a:pt x="354723" y="94297"/>
                  </a:lnTo>
                  <a:lnTo>
                    <a:pt x="354863" y="95186"/>
                  </a:lnTo>
                  <a:lnTo>
                    <a:pt x="355041" y="94297"/>
                  </a:lnTo>
                  <a:lnTo>
                    <a:pt x="355269" y="93154"/>
                  </a:lnTo>
                  <a:close/>
                </a:path>
                <a:path w="409575" h="104775">
                  <a:moveTo>
                    <a:pt x="355904" y="72402"/>
                  </a:moveTo>
                  <a:lnTo>
                    <a:pt x="355739" y="72707"/>
                  </a:lnTo>
                  <a:lnTo>
                    <a:pt x="355904" y="72402"/>
                  </a:lnTo>
                  <a:close/>
                </a:path>
                <a:path w="409575" h="104775">
                  <a:moveTo>
                    <a:pt x="356704" y="67754"/>
                  </a:moveTo>
                  <a:lnTo>
                    <a:pt x="355600" y="69405"/>
                  </a:lnTo>
                  <a:lnTo>
                    <a:pt x="355498" y="69659"/>
                  </a:lnTo>
                  <a:lnTo>
                    <a:pt x="355257" y="71742"/>
                  </a:lnTo>
                  <a:lnTo>
                    <a:pt x="355320" y="71589"/>
                  </a:lnTo>
                  <a:lnTo>
                    <a:pt x="355219" y="72072"/>
                  </a:lnTo>
                  <a:lnTo>
                    <a:pt x="355257" y="71742"/>
                  </a:lnTo>
                  <a:lnTo>
                    <a:pt x="355092" y="72072"/>
                  </a:lnTo>
                  <a:lnTo>
                    <a:pt x="354330" y="73723"/>
                  </a:lnTo>
                  <a:lnTo>
                    <a:pt x="355688" y="72580"/>
                  </a:lnTo>
                  <a:lnTo>
                    <a:pt x="355815" y="72326"/>
                  </a:lnTo>
                  <a:lnTo>
                    <a:pt x="355981" y="71437"/>
                  </a:lnTo>
                  <a:lnTo>
                    <a:pt x="356704" y="67754"/>
                  </a:lnTo>
                  <a:close/>
                </a:path>
                <a:path w="409575" h="104775">
                  <a:moveTo>
                    <a:pt x="357632" y="76898"/>
                  </a:moveTo>
                  <a:lnTo>
                    <a:pt x="357555" y="76390"/>
                  </a:lnTo>
                  <a:lnTo>
                    <a:pt x="357301" y="77787"/>
                  </a:lnTo>
                  <a:lnTo>
                    <a:pt x="357632" y="76898"/>
                  </a:lnTo>
                  <a:close/>
                </a:path>
                <a:path w="409575" h="104775">
                  <a:moveTo>
                    <a:pt x="357886" y="76898"/>
                  </a:moveTo>
                  <a:lnTo>
                    <a:pt x="357860" y="76263"/>
                  </a:lnTo>
                  <a:lnTo>
                    <a:pt x="357797" y="76771"/>
                  </a:lnTo>
                  <a:lnTo>
                    <a:pt x="357886" y="76898"/>
                  </a:lnTo>
                  <a:close/>
                </a:path>
                <a:path w="409575" h="104775">
                  <a:moveTo>
                    <a:pt x="358394" y="75069"/>
                  </a:moveTo>
                  <a:lnTo>
                    <a:pt x="358254" y="74625"/>
                  </a:lnTo>
                  <a:lnTo>
                    <a:pt x="358279" y="74904"/>
                  </a:lnTo>
                  <a:lnTo>
                    <a:pt x="358394" y="75069"/>
                  </a:lnTo>
                  <a:close/>
                </a:path>
                <a:path w="409575" h="104775">
                  <a:moveTo>
                    <a:pt x="360921" y="69659"/>
                  </a:moveTo>
                  <a:lnTo>
                    <a:pt x="360692" y="70040"/>
                  </a:lnTo>
                  <a:lnTo>
                    <a:pt x="360921" y="70129"/>
                  </a:lnTo>
                  <a:lnTo>
                    <a:pt x="360921" y="69659"/>
                  </a:lnTo>
                  <a:close/>
                </a:path>
                <a:path w="409575" h="104775">
                  <a:moveTo>
                    <a:pt x="361061" y="70167"/>
                  </a:moveTo>
                  <a:lnTo>
                    <a:pt x="360921" y="70129"/>
                  </a:lnTo>
                  <a:lnTo>
                    <a:pt x="360908" y="70662"/>
                  </a:lnTo>
                  <a:lnTo>
                    <a:pt x="361061" y="70167"/>
                  </a:lnTo>
                  <a:close/>
                </a:path>
                <a:path w="409575" h="104775">
                  <a:moveTo>
                    <a:pt x="362775" y="69634"/>
                  </a:moveTo>
                  <a:lnTo>
                    <a:pt x="362546" y="69862"/>
                  </a:lnTo>
                  <a:lnTo>
                    <a:pt x="362775" y="69634"/>
                  </a:lnTo>
                  <a:close/>
                </a:path>
                <a:path w="409575" h="104775">
                  <a:moveTo>
                    <a:pt x="362851" y="70929"/>
                  </a:moveTo>
                  <a:lnTo>
                    <a:pt x="362534" y="71056"/>
                  </a:lnTo>
                  <a:lnTo>
                    <a:pt x="362419" y="71183"/>
                  </a:lnTo>
                  <a:lnTo>
                    <a:pt x="362610" y="71310"/>
                  </a:lnTo>
                  <a:lnTo>
                    <a:pt x="362851" y="70929"/>
                  </a:lnTo>
                  <a:close/>
                </a:path>
                <a:path w="409575" h="104775">
                  <a:moveTo>
                    <a:pt x="364744" y="69151"/>
                  </a:moveTo>
                  <a:lnTo>
                    <a:pt x="364375" y="69659"/>
                  </a:lnTo>
                  <a:lnTo>
                    <a:pt x="364744" y="69151"/>
                  </a:lnTo>
                  <a:close/>
                </a:path>
                <a:path w="409575" h="104775">
                  <a:moveTo>
                    <a:pt x="366852" y="74561"/>
                  </a:moveTo>
                  <a:lnTo>
                    <a:pt x="366826" y="74383"/>
                  </a:lnTo>
                  <a:lnTo>
                    <a:pt x="366737" y="74625"/>
                  </a:lnTo>
                  <a:lnTo>
                    <a:pt x="366788" y="74752"/>
                  </a:lnTo>
                  <a:lnTo>
                    <a:pt x="366852" y="74879"/>
                  </a:lnTo>
                  <a:lnTo>
                    <a:pt x="366852" y="74561"/>
                  </a:lnTo>
                  <a:close/>
                </a:path>
                <a:path w="409575" h="104775">
                  <a:moveTo>
                    <a:pt x="366979" y="91452"/>
                  </a:moveTo>
                  <a:lnTo>
                    <a:pt x="366839" y="91224"/>
                  </a:lnTo>
                  <a:lnTo>
                    <a:pt x="366712" y="90893"/>
                  </a:lnTo>
                  <a:lnTo>
                    <a:pt x="366433" y="91287"/>
                  </a:lnTo>
                  <a:lnTo>
                    <a:pt x="366534" y="91909"/>
                  </a:lnTo>
                  <a:lnTo>
                    <a:pt x="366712" y="91821"/>
                  </a:lnTo>
                  <a:lnTo>
                    <a:pt x="366979" y="91452"/>
                  </a:lnTo>
                  <a:close/>
                </a:path>
                <a:path w="409575" h="104775">
                  <a:moveTo>
                    <a:pt x="367652" y="90182"/>
                  </a:moveTo>
                  <a:lnTo>
                    <a:pt x="367423" y="90678"/>
                  </a:lnTo>
                  <a:lnTo>
                    <a:pt x="367169" y="91173"/>
                  </a:lnTo>
                  <a:lnTo>
                    <a:pt x="366979" y="91452"/>
                  </a:lnTo>
                  <a:lnTo>
                    <a:pt x="367131" y="91706"/>
                  </a:lnTo>
                  <a:lnTo>
                    <a:pt x="367296" y="91821"/>
                  </a:lnTo>
                  <a:lnTo>
                    <a:pt x="367652" y="90182"/>
                  </a:lnTo>
                  <a:close/>
                </a:path>
                <a:path w="409575" h="104775">
                  <a:moveTo>
                    <a:pt x="368973" y="78270"/>
                  </a:moveTo>
                  <a:lnTo>
                    <a:pt x="368808" y="78460"/>
                  </a:lnTo>
                  <a:lnTo>
                    <a:pt x="368668" y="78651"/>
                  </a:lnTo>
                  <a:lnTo>
                    <a:pt x="368630" y="78943"/>
                  </a:lnTo>
                  <a:lnTo>
                    <a:pt x="368769" y="78892"/>
                  </a:lnTo>
                  <a:lnTo>
                    <a:pt x="368884" y="78574"/>
                  </a:lnTo>
                  <a:lnTo>
                    <a:pt x="368973" y="78270"/>
                  </a:lnTo>
                  <a:close/>
                </a:path>
                <a:path w="409575" h="104775">
                  <a:moveTo>
                    <a:pt x="369062" y="73977"/>
                  </a:moveTo>
                  <a:lnTo>
                    <a:pt x="368515" y="74739"/>
                  </a:lnTo>
                  <a:lnTo>
                    <a:pt x="368439" y="75806"/>
                  </a:lnTo>
                  <a:lnTo>
                    <a:pt x="369062" y="73977"/>
                  </a:lnTo>
                  <a:close/>
                </a:path>
                <a:path w="409575" h="104775">
                  <a:moveTo>
                    <a:pt x="372833" y="93281"/>
                  </a:moveTo>
                  <a:lnTo>
                    <a:pt x="372173" y="93941"/>
                  </a:lnTo>
                  <a:lnTo>
                    <a:pt x="372148" y="95631"/>
                  </a:lnTo>
                  <a:lnTo>
                    <a:pt x="372833" y="93281"/>
                  </a:lnTo>
                  <a:close/>
                </a:path>
                <a:path w="409575" h="104775">
                  <a:moveTo>
                    <a:pt x="372935" y="76009"/>
                  </a:moveTo>
                  <a:lnTo>
                    <a:pt x="372059" y="78295"/>
                  </a:lnTo>
                  <a:lnTo>
                    <a:pt x="372795" y="78079"/>
                  </a:lnTo>
                  <a:lnTo>
                    <a:pt x="372935" y="76009"/>
                  </a:lnTo>
                  <a:close/>
                </a:path>
                <a:path w="409575" h="104775">
                  <a:moveTo>
                    <a:pt x="373278" y="95999"/>
                  </a:moveTo>
                  <a:lnTo>
                    <a:pt x="372897" y="92900"/>
                  </a:lnTo>
                  <a:lnTo>
                    <a:pt x="372465" y="96202"/>
                  </a:lnTo>
                  <a:lnTo>
                    <a:pt x="373278" y="95999"/>
                  </a:lnTo>
                  <a:close/>
                </a:path>
                <a:path w="409575" h="104775">
                  <a:moveTo>
                    <a:pt x="373303" y="77914"/>
                  </a:moveTo>
                  <a:lnTo>
                    <a:pt x="372795" y="78079"/>
                  </a:lnTo>
                  <a:lnTo>
                    <a:pt x="372681" y="79692"/>
                  </a:lnTo>
                  <a:lnTo>
                    <a:pt x="373303" y="77914"/>
                  </a:lnTo>
                  <a:close/>
                </a:path>
                <a:path w="409575" h="104775">
                  <a:moveTo>
                    <a:pt x="374408" y="74498"/>
                  </a:moveTo>
                  <a:lnTo>
                    <a:pt x="373608" y="75323"/>
                  </a:lnTo>
                  <a:lnTo>
                    <a:pt x="374167" y="74841"/>
                  </a:lnTo>
                  <a:lnTo>
                    <a:pt x="374408" y="74498"/>
                  </a:lnTo>
                  <a:close/>
                </a:path>
                <a:path w="409575" h="104775">
                  <a:moveTo>
                    <a:pt x="378218" y="81089"/>
                  </a:moveTo>
                  <a:lnTo>
                    <a:pt x="378129" y="80899"/>
                  </a:lnTo>
                  <a:lnTo>
                    <a:pt x="378218" y="81089"/>
                  </a:lnTo>
                  <a:close/>
                </a:path>
                <a:path w="409575" h="104775">
                  <a:moveTo>
                    <a:pt x="378307" y="80581"/>
                  </a:moveTo>
                  <a:lnTo>
                    <a:pt x="378002" y="80645"/>
                  </a:lnTo>
                  <a:lnTo>
                    <a:pt x="378129" y="80899"/>
                  </a:lnTo>
                  <a:lnTo>
                    <a:pt x="378307" y="80581"/>
                  </a:lnTo>
                  <a:close/>
                </a:path>
                <a:path w="409575" h="104775">
                  <a:moveTo>
                    <a:pt x="379412" y="78613"/>
                  </a:moveTo>
                  <a:lnTo>
                    <a:pt x="378980" y="78917"/>
                  </a:lnTo>
                  <a:lnTo>
                    <a:pt x="379171" y="79629"/>
                  </a:lnTo>
                  <a:lnTo>
                    <a:pt x="379412" y="78613"/>
                  </a:lnTo>
                  <a:close/>
                </a:path>
                <a:path w="409575" h="104775">
                  <a:moveTo>
                    <a:pt x="384060" y="84340"/>
                  </a:moveTo>
                  <a:lnTo>
                    <a:pt x="383870" y="83172"/>
                  </a:lnTo>
                  <a:lnTo>
                    <a:pt x="383590" y="84277"/>
                  </a:lnTo>
                  <a:lnTo>
                    <a:pt x="383895" y="84048"/>
                  </a:lnTo>
                  <a:lnTo>
                    <a:pt x="384060" y="84340"/>
                  </a:lnTo>
                  <a:close/>
                </a:path>
                <a:path w="409575" h="104775">
                  <a:moveTo>
                    <a:pt x="384136" y="84543"/>
                  </a:moveTo>
                  <a:lnTo>
                    <a:pt x="384111" y="84404"/>
                  </a:lnTo>
                  <a:lnTo>
                    <a:pt x="384124" y="84759"/>
                  </a:lnTo>
                  <a:lnTo>
                    <a:pt x="384136" y="84543"/>
                  </a:lnTo>
                  <a:close/>
                </a:path>
                <a:path w="409575" h="104775">
                  <a:moveTo>
                    <a:pt x="387426" y="88988"/>
                  </a:moveTo>
                  <a:lnTo>
                    <a:pt x="387311" y="89217"/>
                  </a:lnTo>
                  <a:lnTo>
                    <a:pt x="387426" y="88988"/>
                  </a:lnTo>
                  <a:close/>
                </a:path>
                <a:path w="409575" h="104775">
                  <a:moveTo>
                    <a:pt x="387667" y="88468"/>
                  </a:moveTo>
                  <a:lnTo>
                    <a:pt x="387489" y="88709"/>
                  </a:lnTo>
                  <a:lnTo>
                    <a:pt x="387426" y="88988"/>
                  </a:lnTo>
                  <a:lnTo>
                    <a:pt x="387667" y="88468"/>
                  </a:lnTo>
                  <a:close/>
                </a:path>
                <a:path w="409575" h="104775">
                  <a:moveTo>
                    <a:pt x="387845" y="88201"/>
                  </a:moveTo>
                  <a:lnTo>
                    <a:pt x="387731" y="88328"/>
                  </a:lnTo>
                  <a:lnTo>
                    <a:pt x="387667" y="88468"/>
                  </a:lnTo>
                  <a:lnTo>
                    <a:pt x="387845" y="88201"/>
                  </a:lnTo>
                  <a:close/>
                </a:path>
                <a:path w="409575" h="104775">
                  <a:moveTo>
                    <a:pt x="388099" y="86550"/>
                  </a:moveTo>
                  <a:lnTo>
                    <a:pt x="388073" y="85305"/>
                  </a:lnTo>
                  <a:lnTo>
                    <a:pt x="387972" y="85661"/>
                  </a:lnTo>
                  <a:lnTo>
                    <a:pt x="387629" y="87731"/>
                  </a:lnTo>
                  <a:lnTo>
                    <a:pt x="388099" y="86550"/>
                  </a:lnTo>
                  <a:close/>
                </a:path>
                <a:path w="409575" h="104775">
                  <a:moveTo>
                    <a:pt x="388607" y="96837"/>
                  </a:moveTo>
                  <a:lnTo>
                    <a:pt x="387604" y="96837"/>
                  </a:lnTo>
                  <a:lnTo>
                    <a:pt x="387388" y="96837"/>
                  </a:lnTo>
                  <a:lnTo>
                    <a:pt x="386930" y="97866"/>
                  </a:lnTo>
                  <a:lnTo>
                    <a:pt x="387057" y="97980"/>
                  </a:lnTo>
                  <a:lnTo>
                    <a:pt x="388581" y="96964"/>
                  </a:lnTo>
                  <a:lnTo>
                    <a:pt x="388607" y="96837"/>
                  </a:lnTo>
                  <a:close/>
                </a:path>
                <a:path w="409575" h="104775">
                  <a:moveTo>
                    <a:pt x="389039" y="94551"/>
                  </a:moveTo>
                  <a:lnTo>
                    <a:pt x="388759" y="95440"/>
                  </a:lnTo>
                  <a:lnTo>
                    <a:pt x="389039" y="94551"/>
                  </a:lnTo>
                  <a:close/>
                </a:path>
                <a:path w="409575" h="104775">
                  <a:moveTo>
                    <a:pt x="389382" y="96405"/>
                  </a:moveTo>
                  <a:lnTo>
                    <a:pt x="389343" y="96647"/>
                  </a:lnTo>
                  <a:lnTo>
                    <a:pt x="389293" y="96926"/>
                  </a:lnTo>
                  <a:lnTo>
                    <a:pt x="389293" y="97155"/>
                  </a:lnTo>
                  <a:lnTo>
                    <a:pt x="389356" y="96697"/>
                  </a:lnTo>
                  <a:lnTo>
                    <a:pt x="389382" y="96405"/>
                  </a:lnTo>
                  <a:close/>
                </a:path>
                <a:path w="409575" h="104775">
                  <a:moveTo>
                    <a:pt x="392214" y="81864"/>
                  </a:moveTo>
                  <a:lnTo>
                    <a:pt x="391668" y="83185"/>
                  </a:lnTo>
                  <a:lnTo>
                    <a:pt x="391795" y="83210"/>
                  </a:lnTo>
                  <a:lnTo>
                    <a:pt x="391909" y="82829"/>
                  </a:lnTo>
                  <a:lnTo>
                    <a:pt x="392049" y="82372"/>
                  </a:lnTo>
                  <a:lnTo>
                    <a:pt x="392214" y="81864"/>
                  </a:lnTo>
                  <a:close/>
                </a:path>
                <a:path w="409575" h="104775">
                  <a:moveTo>
                    <a:pt x="394881" y="98717"/>
                  </a:moveTo>
                  <a:lnTo>
                    <a:pt x="394601" y="99783"/>
                  </a:lnTo>
                  <a:lnTo>
                    <a:pt x="394741" y="99288"/>
                  </a:lnTo>
                  <a:lnTo>
                    <a:pt x="394843" y="98920"/>
                  </a:lnTo>
                  <a:lnTo>
                    <a:pt x="394881" y="98717"/>
                  </a:lnTo>
                  <a:close/>
                </a:path>
                <a:path w="409575" h="104775">
                  <a:moveTo>
                    <a:pt x="396786" y="100266"/>
                  </a:moveTo>
                  <a:lnTo>
                    <a:pt x="396582" y="100520"/>
                  </a:lnTo>
                  <a:lnTo>
                    <a:pt x="396519" y="101244"/>
                  </a:lnTo>
                  <a:lnTo>
                    <a:pt x="396786" y="100266"/>
                  </a:lnTo>
                  <a:close/>
                </a:path>
                <a:path w="409575" h="104775">
                  <a:moveTo>
                    <a:pt x="396798" y="102044"/>
                  </a:moveTo>
                  <a:lnTo>
                    <a:pt x="396519" y="101244"/>
                  </a:lnTo>
                  <a:lnTo>
                    <a:pt x="396113" y="102679"/>
                  </a:lnTo>
                  <a:lnTo>
                    <a:pt x="396798" y="102044"/>
                  </a:lnTo>
                  <a:close/>
                </a:path>
                <a:path w="409575" h="104775">
                  <a:moveTo>
                    <a:pt x="397129" y="83908"/>
                  </a:moveTo>
                  <a:lnTo>
                    <a:pt x="397052" y="83756"/>
                  </a:lnTo>
                  <a:lnTo>
                    <a:pt x="396341" y="86601"/>
                  </a:lnTo>
                  <a:lnTo>
                    <a:pt x="395998" y="87858"/>
                  </a:lnTo>
                  <a:lnTo>
                    <a:pt x="396341" y="86690"/>
                  </a:lnTo>
                  <a:lnTo>
                    <a:pt x="396557" y="86156"/>
                  </a:lnTo>
                  <a:lnTo>
                    <a:pt x="396722" y="85953"/>
                  </a:lnTo>
                  <a:lnTo>
                    <a:pt x="396824" y="85407"/>
                  </a:lnTo>
                  <a:lnTo>
                    <a:pt x="397129" y="83908"/>
                  </a:lnTo>
                  <a:close/>
                </a:path>
                <a:path w="409575" h="104775">
                  <a:moveTo>
                    <a:pt x="398183" y="85128"/>
                  </a:moveTo>
                  <a:lnTo>
                    <a:pt x="397992" y="83934"/>
                  </a:lnTo>
                  <a:lnTo>
                    <a:pt x="398157" y="83312"/>
                  </a:lnTo>
                  <a:lnTo>
                    <a:pt x="397497" y="84493"/>
                  </a:lnTo>
                  <a:lnTo>
                    <a:pt x="397611" y="85547"/>
                  </a:lnTo>
                  <a:lnTo>
                    <a:pt x="398183" y="85128"/>
                  </a:lnTo>
                  <a:close/>
                </a:path>
                <a:path w="409575" h="104775">
                  <a:moveTo>
                    <a:pt x="398907" y="88582"/>
                  </a:moveTo>
                  <a:lnTo>
                    <a:pt x="398487" y="89852"/>
                  </a:lnTo>
                  <a:lnTo>
                    <a:pt x="398272" y="90817"/>
                  </a:lnTo>
                  <a:lnTo>
                    <a:pt x="398449" y="90741"/>
                  </a:lnTo>
                  <a:lnTo>
                    <a:pt x="398907" y="88582"/>
                  </a:lnTo>
                  <a:close/>
                </a:path>
                <a:path w="409575" h="104775">
                  <a:moveTo>
                    <a:pt x="399034" y="90487"/>
                  </a:moveTo>
                  <a:lnTo>
                    <a:pt x="398462" y="90741"/>
                  </a:lnTo>
                  <a:lnTo>
                    <a:pt x="398284" y="91630"/>
                  </a:lnTo>
                  <a:lnTo>
                    <a:pt x="399034" y="90487"/>
                  </a:lnTo>
                  <a:close/>
                </a:path>
                <a:path w="409575" h="104775">
                  <a:moveTo>
                    <a:pt x="400545" y="88239"/>
                  </a:moveTo>
                  <a:lnTo>
                    <a:pt x="399846" y="87744"/>
                  </a:lnTo>
                  <a:lnTo>
                    <a:pt x="400494" y="88773"/>
                  </a:lnTo>
                  <a:lnTo>
                    <a:pt x="400545" y="88239"/>
                  </a:lnTo>
                  <a:close/>
                </a:path>
                <a:path w="409575" h="104775">
                  <a:moveTo>
                    <a:pt x="400748" y="89344"/>
                  </a:moveTo>
                  <a:lnTo>
                    <a:pt x="399821" y="91236"/>
                  </a:lnTo>
                  <a:lnTo>
                    <a:pt x="400392" y="90741"/>
                  </a:lnTo>
                  <a:lnTo>
                    <a:pt x="400494" y="90233"/>
                  </a:lnTo>
                  <a:lnTo>
                    <a:pt x="400748" y="89344"/>
                  </a:lnTo>
                  <a:close/>
                </a:path>
                <a:path w="409575" h="104775">
                  <a:moveTo>
                    <a:pt x="400875" y="86055"/>
                  </a:moveTo>
                  <a:lnTo>
                    <a:pt x="400748" y="86106"/>
                  </a:lnTo>
                  <a:lnTo>
                    <a:pt x="400545" y="88239"/>
                  </a:lnTo>
                  <a:lnTo>
                    <a:pt x="400837" y="88455"/>
                  </a:lnTo>
                  <a:lnTo>
                    <a:pt x="400875" y="86055"/>
                  </a:lnTo>
                  <a:close/>
                </a:path>
                <a:path w="409575" h="104775">
                  <a:moveTo>
                    <a:pt x="401205" y="85928"/>
                  </a:moveTo>
                  <a:lnTo>
                    <a:pt x="400926" y="82372"/>
                  </a:lnTo>
                  <a:lnTo>
                    <a:pt x="400875" y="86055"/>
                  </a:lnTo>
                  <a:lnTo>
                    <a:pt x="401205" y="85928"/>
                  </a:lnTo>
                  <a:close/>
                </a:path>
                <a:path w="409575" h="104775">
                  <a:moveTo>
                    <a:pt x="401434" y="103479"/>
                  </a:moveTo>
                  <a:lnTo>
                    <a:pt x="401269" y="103682"/>
                  </a:lnTo>
                  <a:lnTo>
                    <a:pt x="401243" y="104051"/>
                  </a:lnTo>
                  <a:lnTo>
                    <a:pt x="401434" y="103479"/>
                  </a:lnTo>
                  <a:close/>
                </a:path>
                <a:path w="409575" h="104775">
                  <a:moveTo>
                    <a:pt x="401624" y="99872"/>
                  </a:moveTo>
                  <a:lnTo>
                    <a:pt x="400977" y="101574"/>
                  </a:lnTo>
                  <a:lnTo>
                    <a:pt x="401066" y="103936"/>
                  </a:lnTo>
                  <a:lnTo>
                    <a:pt x="401269" y="103682"/>
                  </a:lnTo>
                  <a:lnTo>
                    <a:pt x="401624" y="99872"/>
                  </a:lnTo>
                  <a:close/>
                </a:path>
                <a:path w="409575" h="104775">
                  <a:moveTo>
                    <a:pt x="401764" y="102552"/>
                  </a:moveTo>
                  <a:lnTo>
                    <a:pt x="401434" y="103479"/>
                  </a:lnTo>
                  <a:lnTo>
                    <a:pt x="401764" y="102552"/>
                  </a:lnTo>
                  <a:close/>
                </a:path>
                <a:path w="409575" h="104775">
                  <a:moveTo>
                    <a:pt x="402818" y="102412"/>
                  </a:moveTo>
                  <a:lnTo>
                    <a:pt x="402653" y="102450"/>
                  </a:lnTo>
                  <a:lnTo>
                    <a:pt x="402818" y="102412"/>
                  </a:lnTo>
                  <a:close/>
                </a:path>
                <a:path w="409575" h="104775">
                  <a:moveTo>
                    <a:pt x="404622" y="98107"/>
                  </a:moveTo>
                  <a:lnTo>
                    <a:pt x="404482" y="96583"/>
                  </a:lnTo>
                  <a:lnTo>
                    <a:pt x="404342" y="97866"/>
                  </a:lnTo>
                  <a:lnTo>
                    <a:pt x="404622" y="98107"/>
                  </a:lnTo>
                  <a:close/>
                </a:path>
                <a:path w="409575" h="104775">
                  <a:moveTo>
                    <a:pt x="405231" y="103314"/>
                  </a:moveTo>
                  <a:lnTo>
                    <a:pt x="405003" y="103619"/>
                  </a:lnTo>
                  <a:lnTo>
                    <a:pt x="405091" y="103771"/>
                  </a:lnTo>
                  <a:lnTo>
                    <a:pt x="405155" y="103581"/>
                  </a:lnTo>
                  <a:lnTo>
                    <a:pt x="405193" y="103416"/>
                  </a:lnTo>
                  <a:close/>
                </a:path>
                <a:path w="409575" h="104775">
                  <a:moveTo>
                    <a:pt x="405333" y="93535"/>
                  </a:moveTo>
                  <a:lnTo>
                    <a:pt x="403821" y="96837"/>
                  </a:lnTo>
                  <a:lnTo>
                    <a:pt x="403923" y="95694"/>
                  </a:lnTo>
                  <a:lnTo>
                    <a:pt x="404215" y="94170"/>
                  </a:lnTo>
                  <a:lnTo>
                    <a:pt x="404393" y="93281"/>
                  </a:lnTo>
                  <a:lnTo>
                    <a:pt x="404761" y="92900"/>
                  </a:lnTo>
                  <a:lnTo>
                    <a:pt x="404888" y="91376"/>
                  </a:lnTo>
                  <a:lnTo>
                    <a:pt x="404888" y="90487"/>
                  </a:lnTo>
                  <a:lnTo>
                    <a:pt x="404075" y="94170"/>
                  </a:lnTo>
                  <a:lnTo>
                    <a:pt x="404126" y="93408"/>
                  </a:lnTo>
                  <a:lnTo>
                    <a:pt x="404177" y="92646"/>
                  </a:lnTo>
                  <a:lnTo>
                    <a:pt x="404202" y="92138"/>
                  </a:lnTo>
                  <a:lnTo>
                    <a:pt x="404329" y="91249"/>
                  </a:lnTo>
                  <a:lnTo>
                    <a:pt x="404431" y="90995"/>
                  </a:lnTo>
                  <a:lnTo>
                    <a:pt x="403656" y="92138"/>
                  </a:lnTo>
                  <a:lnTo>
                    <a:pt x="403974" y="91236"/>
                  </a:lnTo>
                  <a:lnTo>
                    <a:pt x="404291" y="89090"/>
                  </a:lnTo>
                  <a:lnTo>
                    <a:pt x="404431" y="89852"/>
                  </a:lnTo>
                  <a:lnTo>
                    <a:pt x="404355" y="89090"/>
                  </a:lnTo>
                  <a:lnTo>
                    <a:pt x="404164" y="87185"/>
                  </a:lnTo>
                  <a:lnTo>
                    <a:pt x="402336" y="92646"/>
                  </a:lnTo>
                  <a:lnTo>
                    <a:pt x="402767" y="89344"/>
                  </a:lnTo>
                  <a:lnTo>
                    <a:pt x="402894" y="89090"/>
                  </a:lnTo>
                  <a:lnTo>
                    <a:pt x="401561" y="90233"/>
                  </a:lnTo>
                  <a:lnTo>
                    <a:pt x="401497" y="90614"/>
                  </a:lnTo>
                  <a:lnTo>
                    <a:pt x="401891" y="91757"/>
                  </a:lnTo>
                  <a:lnTo>
                    <a:pt x="401993" y="92392"/>
                  </a:lnTo>
                  <a:lnTo>
                    <a:pt x="400316" y="95694"/>
                  </a:lnTo>
                  <a:lnTo>
                    <a:pt x="400342" y="95567"/>
                  </a:lnTo>
                  <a:lnTo>
                    <a:pt x="400659" y="93535"/>
                  </a:lnTo>
                  <a:lnTo>
                    <a:pt x="400799" y="92646"/>
                  </a:lnTo>
                  <a:lnTo>
                    <a:pt x="401053" y="90995"/>
                  </a:lnTo>
                  <a:lnTo>
                    <a:pt x="401548" y="87820"/>
                  </a:lnTo>
                  <a:lnTo>
                    <a:pt x="400685" y="90995"/>
                  </a:lnTo>
                  <a:lnTo>
                    <a:pt x="400507" y="90652"/>
                  </a:lnTo>
                  <a:lnTo>
                    <a:pt x="399783" y="92646"/>
                  </a:lnTo>
                  <a:lnTo>
                    <a:pt x="399808" y="91249"/>
                  </a:lnTo>
                  <a:lnTo>
                    <a:pt x="399872" y="89598"/>
                  </a:lnTo>
                  <a:lnTo>
                    <a:pt x="397891" y="93535"/>
                  </a:lnTo>
                  <a:lnTo>
                    <a:pt x="397992" y="93027"/>
                  </a:lnTo>
                  <a:lnTo>
                    <a:pt x="398043" y="92773"/>
                  </a:lnTo>
                  <a:lnTo>
                    <a:pt x="398208" y="92011"/>
                  </a:lnTo>
                  <a:lnTo>
                    <a:pt x="398284" y="91630"/>
                  </a:lnTo>
                  <a:lnTo>
                    <a:pt x="398030" y="92011"/>
                  </a:lnTo>
                  <a:lnTo>
                    <a:pt x="398246" y="90970"/>
                  </a:lnTo>
                  <a:lnTo>
                    <a:pt x="398272" y="90817"/>
                  </a:lnTo>
                  <a:lnTo>
                    <a:pt x="398411" y="90106"/>
                  </a:lnTo>
                  <a:lnTo>
                    <a:pt x="399122" y="86677"/>
                  </a:lnTo>
                  <a:lnTo>
                    <a:pt x="397103" y="92773"/>
                  </a:lnTo>
                  <a:lnTo>
                    <a:pt x="397129" y="91503"/>
                  </a:lnTo>
                  <a:lnTo>
                    <a:pt x="397129" y="91122"/>
                  </a:lnTo>
                  <a:lnTo>
                    <a:pt x="397256" y="89852"/>
                  </a:lnTo>
                  <a:lnTo>
                    <a:pt x="397967" y="87439"/>
                  </a:lnTo>
                  <a:lnTo>
                    <a:pt x="398106" y="89090"/>
                  </a:lnTo>
                  <a:lnTo>
                    <a:pt x="398145" y="87439"/>
                  </a:lnTo>
                  <a:lnTo>
                    <a:pt x="398170" y="86423"/>
                  </a:lnTo>
                  <a:lnTo>
                    <a:pt x="396760" y="91122"/>
                  </a:lnTo>
                  <a:lnTo>
                    <a:pt x="396811" y="90614"/>
                  </a:lnTo>
                  <a:lnTo>
                    <a:pt x="396913" y="89725"/>
                  </a:lnTo>
                  <a:lnTo>
                    <a:pt x="397383" y="85280"/>
                  </a:lnTo>
                  <a:lnTo>
                    <a:pt x="396722" y="86042"/>
                  </a:lnTo>
                  <a:lnTo>
                    <a:pt x="395833" y="89725"/>
                  </a:lnTo>
                  <a:lnTo>
                    <a:pt x="395782" y="89471"/>
                  </a:lnTo>
                  <a:lnTo>
                    <a:pt x="395579" y="88328"/>
                  </a:lnTo>
                  <a:lnTo>
                    <a:pt x="395389" y="87312"/>
                  </a:lnTo>
                  <a:lnTo>
                    <a:pt x="394347" y="88328"/>
                  </a:lnTo>
                  <a:lnTo>
                    <a:pt x="394576" y="87566"/>
                  </a:lnTo>
                  <a:lnTo>
                    <a:pt x="394690" y="87185"/>
                  </a:lnTo>
                  <a:lnTo>
                    <a:pt x="393407" y="86042"/>
                  </a:lnTo>
                  <a:lnTo>
                    <a:pt x="393115" y="84899"/>
                  </a:lnTo>
                  <a:lnTo>
                    <a:pt x="393192" y="83883"/>
                  </a:lnTo>
                  <a:lnTo>
                    <a:pt x="392201" y="87566"/>
                  </a:lnTo>
                  <a:lnTo>
                    <a:pt x="392099" y="87439"/>
                  </a:lnTo>
                  <a:lnTo>
                    <a:pt x="391642" y="86804"/>
                  </a:lnTo>
                  <a:lnTo>
                    <a:pt x="390944" y="87439"/>
                  </a:lnTo>
                  <a:lnTo>
                    <a:pt x="391350" y="85661"/>
                  </a:lnTo>
                  <a:lnTo>
                    <a:pt x="391401" y="85407"/>
                  </a:lnTo>
                  <a:lnTo>
                    <a:pt x="391782" y="84264"/>
                  </a:lnTo>
                  <a:lnTo>
                    <a:pt x="392290" y="83375"/>
                  </a:lnTo>
                  <a:lnTo>
                    <a:pt x="391795" y="83248"/>
                  </a:lnTo>
                  <a:lnTo>
                    <a:pt x="391337" y="84518"/>
                  </a:lnTo>
                  <a:lnTo>
                    <a:pt x="391096" y="85026"/>
                  </a:lnTo>
                  <a:lnTo>
                    <a:pt x="390677" y="85407"/>
                  </a:lnTo>
                  <a:lnTo>
                    <a:pt x="391439" y="82613"/>
                  </a:lnTo>
                  <a:lnTo>
                    <a:pt x="390753" y="82613"/>
                  </a:lnTo>
                  <a:lnTo>
                    <a:pt x="389369" y="85661"/>
                  </a:lnTo>
                  <a:lnTo>
                    <a:pt x="388950" y="83502"/>
                  </a:lnTo>
                  <a:lnTo>
                    <a:pt x="388353" y="86042"/>
                  </a:lnTo>
                  <a:lnTo>
                    <a:pt x="387972" y="90741"/>
                  </a:lnTo>
                  <a:lnTo>
                    <a:pt x="387845" y="91122"/>
                  </a:lnTo>
                  <a:lnTo>
                    <a:pt x="386664" y="92519"/>
                  </a:lnTo>
                  <a:lnTo>
                    <a:pt x="387324" y="89471"/>
                  </a:lnTo>
                  <a:lnTo>
                    <a:pt x="387311" y="89217"/>
                  </a:lnTo>
                  <a:lnTo>
                    <a:pt x="387400" y="88328"/>
                  </a:lnTo>
                  <a:lnTo>
                    <a:pt x="387273" y="87947"/>
                  </a:lnTo>
                  <a:lnTo>
                    <a:pt x="387604" y="86550"/>
                  </a:lnTo>
                  <a:lnTo>
                    <a:pt x="387743" y="85915"/>
                  </a:lnTo>
                  <a:lnTo>
                    <a:pt x="387375" y="86550"/>
                  </a:lnTo>
                  <a:lnTo>
                    <a:pt x="387794" y="84899"/>
                  </a:lnTo>
                  <a:lnTo>
                    <a:pt x="387908" y="84772"/>
                  </a:lnTo>
                  <a:lnTo>
                    <a:pt x="387870" y="85788"/>
                  </a:lnTo>
                  <a:lnTo>
                    <a:pt x="388061" y="85293"/>
                  </a:lnTo>
                  <a:lnTo>
                    <a:pt x="388124" y="85153"/>
                  </a:lnTo>
                  <a:lnTo>
                    <a:pt x="387997" y="84772"/>
                  </a:lnTo>
                  <a:lnTo>
                    <a:pt x="387908" y="84645"/>
                  </a:lnTo>
                  <a:lnTo>
                    <a:pt x="387794" y="83502"/>
                  </a:lnTo>
                  <a:lnTo>
                    <a:pt x="387896" y="82232"/>
                  </a:lnTo>
                  <a:lnTo>
                    <a:pt x="387972" y="81724"/>
                  </a:lnTo>
                  <a:lnTo>
                    <a:pt x="387362" y="84518"/>
                  </a:lnTo>
                  <a:lnTo>
                    <a:pt x="387032" y="84645"/>
                  </a:lnTo>
                  <a:lnTo>
                    <a:pt x="386359" y="84645"/>
                  </a:lnTo>
                  <a:lnTo>
                    <a:pt x="386676" y="83883"/>
                  </a:lnTo>
                  <a:lnTo>
                    <a:pt x="387261" y="82486"/>
                  </a:lnTo>
                  <a:lnTo>
                    <a:pt x="387210" y="81089"/>
                  </a:lnTo>
                  <a:lnTo>
                    <a:pt x="386740" y="82486"/>
                  </a:lnTo>
                  <a:lnTo>
                    <a:pt x="386651" y="80835"/>
                  </a:lnTo>
                  <a:lnTo>
                    <a:pt x="385953" y="83883"/>
                  </a:lnTo>
                  <a:lnTo>
                    <a:pt x="385762" y="83883"/>
                  </a:lnTo>
                  <a:lnTo>
                    <a:pt x="385953" y="82867"/>
                  </a:lnTo>
                  <a:lnTo>
                    <a:pt x="386168" y="81597"/>
                  </a:lnTo>
                  <a:lnTo>
                    <a:pt x="385521" y="82867"/>
                  </a:lnTo>
                  <a:lnTo>
                    <a:pt x="384492" y="81597"/>
                  </a:lnTo>
                  <a:lnTo>
                    <a:pt x="384136" y="84848"/>
                  </a:lnTo>
                  <a:lnTo>
                    <a:pt x="384111" y="85013"/>
                  </a:lnTo>
                  <a:lnTo>
                    <a:pt x="384098" y="85191"/>
                  </a:lnTo>
                  <a:lnTo>
                    <a:pt x="382295" y="87947"/>
                  </a:lnTo>
                  <a:lnTo>
                    <a:pt x="382295" y="87566"/>
                  </a:lnTo>
                  <a:lnTo>
                    <a:pt x="382270" y="86550"/>
                  </a:lnTo>
                  <a:lnTo>
                    <a:pt x="382257" y="85915"/>
                  </a:lnTo>
                  <a:lnTo>
                    <a:pt x="382244" y="85407"/>
                  </a:lnTo>
                  <a:lnTo>
                    <a:pt x="382206" y="84010"/>
                  </a:lnTo>
                  <a:lnTo>
                    <a:pt x="382181" y="82994"/>
                  </a:lnTo>
                  <a:lnTo>
                    <a:pt x="380784" y="84010"/>
                  </a:lnTo>
                  <a:lnTo>
                    <a:pt x="381012" y="82994"/>
                  </a:lnTo>
                  <a:lnTo>
                    <a:pt x="380098" y="84010"/>
                  </a:lnTo>
                  <a:lnTo>
                    <a:pt x="379387" y="83375"/>
                  </a:lnTo>
                  <a:lnTo>
                    <a:pt x="378434" y="85407"/>
                  </a:lnTo>
                  <a:lnTo>
                    <a:pt x="378244" y="85407"/>
                  </a:lnTo>
                  <a:lnTo>
                    <a:pt x="378307" y="84518"/>
                  </a:lnTo>
                  <a:lnTo>
                    <a:pt x="378333" y="84137"/>
                  </a:lnTo>
                  <a:lnTo>
                    <a:pt x="378421" y="83375"/>
                  </a:lnTo>
                  <a:lnTo>
                    <a:pt x="378752" y="82359"/>
                  </a:lnTo>
                  <a:lnTo>
                    <a:pt x="378079" y="82994"/>
                  </a:lnTo>
                  <a:lnTo>
                    <a:pt x="377761" y="84137"/>
                  </a:lnTo>
                  <a:lnTo>
                    <a:pt x="377698" y="83756"/>
                  </a:lnTo>
                  <a:lnTo>
                    <a:pt x="377596" y="83248"/>
                  </a:lnTo>
                  <a:lnTo>
                    <a:pt x="377405" y="82232"/>
                  </a:lnTo>
                  <a:lnTo>
                    <a:pt x="378028" y="81089"/>
                  </a:lnTo>
                  <a:lnTo>
                    <a:pt x="378002" y="80645"/>
                  </a:lnTo>
                  <a:lnTo>
                    <a:pt x="377583" y="80708"/>
                  </a:lnTo>
                  <a:lnTo>
                    <a:pt x="377939" y="80645"/>
                  </a:lnTo>
                  <a:lnTo>
                    <a:pt x="377863" y="80327"/>
                  </a:lnTo>
                  <a:lnTo>
                    <a:pt x="377964" y="78422"/>
                  </a:lnTo>
                  <a:lnTo>
                    <a:pt x="376631" y="81089"/>
                  </a:lnTo>
                  <a:lnTo>
                    <a:pt x="376796" y="80581"/>
                  </a:lnTo>
                  <a:lnTo>
                    <a:pt x="377380" y="78803"/>
                  </a:lnTo>
                  <a:lnTo>
                    <a:pt x="377291" y="78295"/>
                  </a:lnTo>
                  <a:lnTo>
                    <a:pt x="376872" y="77660"/>
                  </a:lnTo>
                  <a:lnTo>
                    <a:pt x="376555" y="78168"/>
                  </a:lnTo>
                  <a:lnTo>
                    <a:pt x="376440" y="80327"/>
                  </a:lnTo>
                  <a:lnTo>
                    <a:pt x="376008" y="80581"/>
                  </a:lnTo>
                  <a:lnTo>
                    <a:pt x="375500" y="80073"/>
                  </a:lnTo>
                  <a:lnTo>
                    <a:pt x="376351" y="76898"/>
                  </a:lnTo>
                  <a:lnTo>
                    <a:pt x="376237" y="74739"/>
                  </a:lnTo>
                  <a:lnTo>
                    <a:pt x="375983" y="72199"/>
                  </a:lnTo>
                  <a:lnTo>
                    <a:pt x="372427" y="83248"/>
                  </a:lnTo>
                  <a:lnTo>
                    <a:pt x="372618" y="80581"/>
                  </a:lnTo>
                  <a:lnTo>
                    <a:pt x="372681" y="79692"/>
                  </a:lnTo>
                  <a:lnTo>
                    <a:pt x="372364" y="80581"/>
                  </a:lnTo>
                  <a:lnTo>
                    <a:pt x="371957" y="80073"/>
                  </a:lnTo>
                  <a:lnTo>
                    <a:pt x="371868" y="79692"/>
                  </a:lnTo>
                  <a:lnTo>
                    <a:pt x="372275" y="74993"/>
                  </a:lnTo>
                  <a:lnTo>
                    <a:pt x="372097" y="74866"/>
                  </a:lnTo>
                  <a:lnTo>
                    <a:pt x="371665" y="72834"/>
                  </a:lnTo>
                  <a:lnTo>
                    <a:pt x="370217" y="79692"/>
                  </a:lnTo>
                  <a:lnTo>
                    <a:pt x="369608" y="78168"/>
                  </a:lnTo>
                  <a:lnTo>
                    <a:pt x="369430" y="79654"/>
                  </a:lnTo>
                  <a:lnTo>
                    <a:pt x="368846" y="82740"/>
                  </a:lnTo>
                  <a:lnTo>
                    <a:pt x="367944" y="83756"/>
                  </a:lnTo>
                  <a:lnTo>
                    <a:pt x="367423" y="83121"/>
                  </a:lnTo>
                  <a:lnTo>
                    <a:pt x="367995" y="80073"/>
                  </a:lnTo>
                  <a:lnTo>
                    <a:pt x="368084" y="79565"/>
                  </a:lnTo>
                  <a:lnTo>
                    <a:pt x="368300" y="78422"/>
                  </a:lnTo>
                  <a:lnTo>
                    <a:pt x="368909" y="77533"/>
                  </a:lnTo>
                  <a:lnTo>
                    <a:pt x="369074" y="77533"/>
                  </a:lnTo>
                  <a:lnTo>
                    <a:pt x="368973" y="78270"/>
                  </a:lnTo>
                  <a:lnTo>
                    <a:pt x="369531" y="77533"/>
                  </a:lnTo>
                  <a:lnTo>
                    <a:pt x="369633" y="77279"/>
                  </a:lnTo>
                  <a:lnTo>
                    <a:pt x="369684" y="76136"/>
                  </a:lnTo>
                  <a:lnTo>
                    <a:pt x="369341" y="77279"/>
                  </a:lnTo>
                  <a:lnTo>
                    <a:pt x="369328" y="77152"/>
                  </a:lnTo>
                  <a:lnTo>
                    <a:pt x="369316" y="76644"/>
                  </a:lnTo>
                  <a:lnTo>
                    <a:pt x="369290" y="76009"/>
                  </a:lnTo>
                  <a:lnTo>
                    <a:pt x="368465" y="75895"/>
                  </a:lnTo>
                  <a:lnTo>
                    <a:pt x="368515" y="76136"/>
                  </a:lnTo>
                  <a:lnTo>
                    <a:pt x="368223" y="74739"/>
                  </a:lnTo>
                  <a:lnTo>
                    <a:pt x="367398" y="76263"/>
                  </a:lnTo>
                  <a:lnTo>
                    <a:pt x="366852" y="74993"/>
                  </a:lnTo>
                  <a:lnTo>
                    <a:pt x="366763" y="76136"/>
                  </a:lnTo>
                  <a:lnTo>
                    <a:pt x="366636" y="77152"/>
                  </a:lnTo>
                  <a:lnTo>
                    <a:pt x="366522" y="77025"/>
                  </a:lnTo>
                  <a:lnTo>
                    <a:pt x="365658" y="75298"/>
                  </a:lnTo>
                  <a:lnTo>
                    <a:pt x="365607" y="76009"/>
                  </a:lnTo>
                  <a:lnTo>
                    <a:pt x="365480" y="79184"/>
                  </a:lnTo>
                  <a:lnTo>
                    <a:pt x="364553" y="79565"/>
                  </a:lnTo>
                  <a:lnTo>
                    <a:pt x="364553" y="79438"/>
                  </a:lnTo>
                  <a:lnTo>
                    <a:pt x="364490" y="77787"/>
                  </a:lnTo>
                  <a:lnTo>
                    <a:pt x="364617" y="77406"/>
                  </a:lnTo>
                  <a:lnTo>
                    <a:pt x="364998" y="76644"/>
                  </a:lnTo>
                  <a:lnTo>
                    <a:pt x="365620" y="75374"/>
                  </a:lnTo>
                  <a:lnTo>
                    <a:pt x="364528" y="76644"/>
                  </a:lnTo>
                  <a:lnTo>
                    <a:pt x="364401" y="75882"/>
                  </a:lnTo>
                  <a:lnTo>
                    <a:pt x="364528" y="74739"/>
                  </a:lnTo>
                  <a:lnTo>
                    <a:pt x="364578" y="74612"/>
                  </a:lnTo>
                  <a:lnTo>
                    <a:pt x="365531" y="72453"/>
                  </a:lnTo>
                  <a:lnTo>
                    <a:pt x="364286" y="74612"/>
                  </a:lnTo>
                  <a:lnTo>
                    <a:pt x="364401" y="72072"/>
                  </a:lnTo>
                  <a:lnTo>
                    <a:pt x="364312" y="70294"/>
                  </a:lnTo>
                  <a:lnTo>
                    <a:pt x="364197" y="70129"/>
                  </a:lnTo>
                  <a:lnTo>
                    <a:pt x="364375" y="69659"/>
                  </a:lnTo>
                  <a:lnTo>
                    <a:pt x="363994" y="69532"/>
                  </a:lnTo>
                  <a:lnTo>
                    <a:pt x="363689" y="72072"/>
                  </a:lnTo>
                  <a:lnTo>
                    <a:pt x="363550" y="71564"/>
                  </a:lnTo>
                  <a:lnTo>
                    <a:pt x="363372" y="71564"/>
                  </a:lnTo>
                  <a:lnTo>
                    <a:pt x="363588" y="70548"/>
                  </a:lnTo>
                  <a:lnTo>
                    <a:pt x="363016" y="72072"/>
                  </a:lnTo>
                  <a:lnTo>
                    <a:pt x="362902" y="74485"/>
                  </a:lnTo>
                  <a:lnTo>
                    <a:pt x="362775" y="74866"/>
                  </a:lnTo>
                  <a:lnTo>
                    <a:pt x="361962" y="76644"/>
                  </a:lnTo>
                  <a:lnTo>
                    <a:pt x="361861" y="75501"/>
                  </a:lnTo>
                  <a:lnTo>
                    <a:pt x="360743" y="77787"/>
                  </a:lnTo>
                  <a:lnTo>
                    <a:pt x="360768" y="77660"/>
                  </a:lnTo>
                  <a:lnTo>
                    <a:pt x="361162" y="75374"/>
                  </a:lnTo>
                  <a:lnTo>
                    <a:pt x="361315" y="74485"/>
                  </a:lnTo>
                  <a:lnTo>
                    <a:pt x="361861" y="75501"/>
                  </a:lnTo>
                  <a:lnTo>
                    <a:pt x="361911" y="75374"/>
                  </a:lnTo>
                  <a:lnTo>
                    <a:pt x="361962" y="75717"/>
                  </a:lnTo>
                  <a:lnTo>
                    <a:pt x="362064" y="75882"/>
                  </a:lnTo>
                  <a:lnTo>
                    <a:pt x="362038" y="75374"/>
                  </a:lnTo>
                  <a:lnTo>
                    <a:pt x="361988" y="73469"/>
                  </a:lnTo>
                  <a:lnTo>
                    <a:pt x="361911" y="71310"/>
                  </a:lnTo>
                  <a:lnTo>
                    <a:pt x="362394" y="71120"/>
                  </a:lnTo>
                  <a:lnTo>
                    <a:pt x="362508" y="69977"/>
                  </a:lnTo>
                  <a:lnTo>
                    <a:pt x="362394" y="68389"/>
                  </a:lnTo>
                  <a:lnTo>
                    <a:pt x="362242" y="66865"/>
                  </a:lnTo>
                  <a:lnTo>
                    <a:pt x="361340" y="73469"/>
                  </a:lnTo>
                  <a:lnTo>
                    <a:pt x="360400" y="73215"/>
                  </a:lnTo>
                  <a:lnTo>
                    <a:pt x="360870" y="71564"/>
                  </a:lnTo>
                  <a:lnTo>
                    <a:pt x="360908" y="70662"/>
                  </a:lnTo>
                  <a:lnTo>
                    <a:pt x="360260" y="72961"/>
                  </a:lnTo>
                  <a:lnTo>
                    <a:pt x="359575" y="74485"/>
                  </a:lnTo>
                  <a:lnTo>
                    <a:pt x="359257" y="72834"/>
                  </a:lnTo>
                  <a:lnTo>
                    <a:pt x="358673" y="75374"/>
                  </a:lnTo>
                  <a:lnTo>
                    <a:pt x="358381" y="75120"/>
                  </a:lnTo>
                  <a:lnTo>
                    <a:pt x="358419" y="75247"/>
                  </a:lnTo>
                  <a:lnTo>
                    <a:pt x="358546" y="76136"/>
                  </a:lnTo>
                  <a:lnTo>
                    <a:pt x="358101" y="77660"/>
                  </a:lnTo>
                  <a:lnTo>
                    <a:pt x="357847" y="77406"/>
                  </a:lnTo>
                  <a:lnTo>
                    <a:pt x="357314" y="77774"/>
                  </a:lnTo>
                  <a:lnTo>
                    <a:pt x="356717" y="79438"/>
                  </a:lnTo>
                  <a:lnTo>
                    <a:pt x="356870" y="78168"/>
                  </a:lnTo>
                  <a:lnTo>
                    <a:pt x="357263" y="74739"/>
                  </a:lnTo>
                  <a:lnTo>
                    <a:pt x="357492" y="72707"/>
                  </a:lnTo>
                  <a:lnTo>
                    <a:pt x="356387" y="74739"/>
                  </a:lnTo>
                  <a:lnTo>
                    <a:pt x="356362" y="74231"/>
                  </a:lnTo>
                  <a:lnTo>
                    <a:pt x="356463" y="73088"/>
                  </a:lnTo>
                  <a:lnTo>
                    <a:pt x="356730" y="72326"/>
                  </a:lnTo>
                  <a:lnTo>
                    <a:pt x="357073" y="71335"/>
                  </a:lnTo>
                  <a:lnTo>
                    <a:pt x="356984" y="70421"/>
                  </a:lnTo>
                  <a:lnTo>
                    <a:pt x="355904" y="72402"/>
                  </a:lnTo>
                  <a:lnTo>
                    <a:pt x="355574" y="73202"/>
                  </a:lnTo>
                  <a:lnTo>
                    <a:pt x="355574" y="74993"/>
                  </a:lnTo>
                  <a:lnTo>
                    <a:pt x="355041" y="76263"/>
                  </a:lnTo>
                  <a:lnTo>
                    <a:pt x="354799" y="78168"/>
                  </a:lnTo>
                  <a:lnTo>
                    <a:pt x="354876" y="76644"/>
                  </a:lnTo>
                  <a:lnTo>
                    <a:pt x="354952" y="75755"/>
                  </a:lnTo>
                  <a:lnTo>
                    <a:pt x="354965" y="75374"/>
                  </a:lnTo>
                  <a:lnTo>
                    <a:pt x="355041" y="74358"/>
                  </a:lnTo>
                  <a:lnTo>
                    <a:pt x="354977" y="75349"/>
                  </a:lnTo>
                  <a:lnTo>
                    <a:pt x="355485" y="74358"/>
                  </a:lnTo>
                  <a:lnTo>
                    <a:pt x="355549" y="74231"/>
                  </a:lnTo>
                  <a:lnTo>
                    <a:pt x="355574" y="74993"/>
                  </a:lnTo>
                  <a:lnTo>
                    <a:pt x="355574" y="73202"/>
                  </a:lnTo>
                  <a:lnTo>
                    <a:pt x="354406" y="75628"/>
                  </a:lnTo>
                  <a:lnTo>
                    <a:pt x="354634" y="75717"/>
                  </a:lnTo>
                  <a:lnTo>
                    <a:pt x="353314" y="80073"/>
                  </a:lnTo>
                  <a:lnTo>
                    <a:pt x="353275" y="79184"/>
                  </a:lnTo>
                  <a:lnTo>
                    <a:pt x="353250" y="78549"/>
                  </a:lnTo>
                  <a:lnTo>
                    <a:pt x="353225" y="78041"/>
                  </a:lnTo>
                  <a:lnTo>
                    <a:pt x="353212" y="77660"/>
                  </a:lnTo>
                  <a:lnTo>
                    <a:pt x="353288" y="77025"/>
                  </a:lnTo>
                  <a:lnTo>
                    <a:pt x="353542" y="75882"/>
                  </a:lnTo>
                  <a:lnTo>
                    <a:pt x="353923" y="74104"/>
                  </a:lnTo>
                  <a:lnTo>
                    <a:pt x="354482" y="71564"/>
                  </a:lnTo>
                  <a:lnTo>
                    <a:pt x="354355" y="70167"/>
                  </a:lnTo>
                  <a:lnTo>
                    <a:pt x="354152" y="68516"/>
                  </a:lnTo>
                  <a:lnTo>
                    <a:pt x="352209" y="74104"/>
                  </a:lnTo>
                  <a:lnTo>
                    <a:pt x="351345" y="72326"/>
                  </a:lnTo>
                  <a:lnTo>
                    <a:pt x="351396" y="73977"/>
                  </a:lnTo>
                  <a:lnTo>
                    <a:pt x="350837" y="75882"/>
                  </a:lnTo>
                  <a:lnTo>
                    <a:pt x="350748" y="74612"/>
                  </a:lnTo>
                  <a:lnTo>
                    <a:pt x="350685" y="73723"/>
                  </a:lnTo>
                  <a:lnTo>
                    <a:pt x="350088" y="74612"/>
                  </a:lnTo>
                  <a:lnTo>
                    <a:pt x="350177" y="74231"/>
                  </a:lnTo>
                  <a:lnTo>
                    <a:pt x="350532" y="72707"/>
                  </a:lnTo>
                  <a:lnTo>
                    <a:pt x="350507" y="72072"/>
                  </a:lnTo>
                  <a:lnTo>
                    <a:pt x="350558" y="70548"/>
                  </a:lnTo>
                  <a:lnTo>
                    <a:pt x="350278" y="72072"/>
                  </a:lnTo>
                  <a:lnTo>
                    <a:pt x="349732" y="70167"/>
                  </a:lnTo>
                  <a:lnTo>
                    <a:pt x="348767" y="74231"/>
                  </a:lnTo>
                  <a:lnTo>
                    <a:pt x="348640" y="71183"/>
                  </a:lnTo>
                  <a:lnTo>
                    <a:pt x="348056" y="70167"/>
                  </a:lnTo>
                  <a:lnTo>
                    <a:pt x="346481" y="77025"/>
                  </a:lnTo>
                  <a:lnTo>
                    <a:pt x="345808" y="76263"/>
                  </a:lnTo>
                  <a:lnTo>
                    <a:pt x="345909" y="75501"/>
                  </a:lnTo>
                  <a:lnTo>
                    <a:pt x="345960" y="75374"/>
                  </a:lnTo>
                  <a:lnTo>
                    <a:pt x="346303" y="74358"/>
                  </a:lnTo>
                  <a:lnTo>
                    <a:pt x="346392" y="74104"/>
                  </a:lnTo>
                  <a:lnTo>
                    <a:pt x="346468" y="72199"/>
                  </a:lnTo>
                  <a:lnTo>
                    <a:pt x="346710" y="71818"/>
                  </a:lnTo>
                  <a:lnTo>
                    <a:pt x="347281" y="70929"/>
                  </a:lnTo>
                  <a:lnTo>
                    <a:pt x="346964" y="70929"/>
                  </a:lnTo>
                  <a:lnTo>
                    <a:pt x="346760" y="70421"/>
                  </a:lnTo>
                  <a:lnTo>
                    <a:pt x="346456" y="71818"/>
                  </a:lnTo>
                  <a:lnTo>
                    <a:pt x="346532" y="70548"/>
                  </a:lnTo>
                  <a:lnTo>
                    <a:pt x="345046" y="74358"/>
                  </a:lnTo>
                  <a:lnTo>
                    <a:pt x="345147" y="72453"/>
                  </a:lnTo>
                  <a:lnTo>
                    <a:pt x="344830" y="73342"/>
                  </a:lnTo>
                  <a:lnTo>
                    <a:pt x="344347" y="75374"/>
                  </a:lnTo>
                  <a:lnTo>
                    <a:pt x="344043" y="75120"/>
                  </a:lnTo>
                  <a:lnTo>
                    <a:pt x="343509" y="75349"/>
                  </a:lnTo>
                  <a:lnTo>
                    <a:pt x="343382" y="75882"/>
                  </a:lnTo>
                  <a:lnTo>
                    <a:pt x="343268" y="77660"/>
                  </a:lnTo>
                  <a:lnTo>
                    <a:pt x="343611" y="71183"/>
                  </a:lnTo>
                  <a:lnTo>
                    <a:pt x="340499" y="77660"/>
                  </a:lnTo>
                  <a:lnTo>
                    <a:pt x="340741" y="73088"/>
                  </a:lnTo>
                  <a:lnTo>
                    <a:pt x="340791" y="72072"/>
                  </a:lnTo>
                  <a:lnTo>
                    <a:pt x="339966" y="72580"/>
                  </a:lnTo>
                  <a:lnTo>
                    <a:pt x="339026" y="73088"/>
                  </a:lnTo>
                  <a:lnTo>
                    <a:pt x="338378" y="73088"/>
                  </a:lnTo>
                  <a:lnTo>
                    <a:pt x="338480" y="72707"/>
                  </a:lnTo>
                  <a:lnTo>
                    <a:pt x="338582" y="72110"/>
                  </a:lnTo>
                  <a:lnTo>
                    <a:pt x="338658" y="72326"/>
                  </a:lnTo>
                  <a:lnTo>
                    <a:pt x="338594" y="72072"/>
                  </a:lnTo>
                  <a:lnTo>
                    <a:pt x="338188" y="70294"/>
                  </a:lnTo>
                  <a:lnTo>
                    <a:pt x="336943" y="78041"/>
                  </a:lnTo>
                  <a:lnTo>
                    <a:pt x="336765" y="77279"/>
                  </a:lnTo>
                  <a:lnTo>
                    <a:pt x="336588" y="76517"/>
                  </a:lnTo>
                  <a:lnTo>
                    <a:pt x="336473" y="76009"/>
                  </a:lnTo>
                  <a:lnTo>
                    <a:pt x="336435" y="75501"/>
                  </a:lnTo>
                  <a:lnTo>
                    <a:pt x="336524" y="73469"/>
                  </a:lnTo>
                  <a:lnTo>
                    <a:pt x="336588" y="72326"/>
                  </a:lnTo>
                  <a:lnTo>
                    <a:pt x="337299" y="74104"/>
                  </a:lnTo>
                  <a:lnTo>
                    <a:pt x="337299" y="72326"/>
                  </a:lnTo>
                  <a:lnTo>
                    <a:pt x="338455" y="66103"/>
                  </a:lnTo>
                  <a:lnTo>
                    <a:pt x="335889" y="73469"/>
                  </a:lnTo>
                  <a:lnTo>
                    <a:pt x="335953" y="71310"/>
                  </a:lnTo>
                  <a:lnTo>
                    <a:pt x="336029" y="69405"/>
                  </a:lnTo>
                  <a:lnTo>
                    <a:pt x="336181" y="69151"/>
                  </a:lnTo>
                  <a:lnTo>
                    <a:pt x="336219" y="66611"/>
                  </a:lnTo>
                  <a:lnTo>
                    <a:pt x="334530" y="71310"/>
                  </a:lnTo>
                  <a:lnTo>
                    <a:pt x="333857" y="70713"/>
                  </a:lnTo>
                  <a:lnTo>
                    <a:pt x="334035" y="69659"/>
                  </a:lnTo>
                  <a:lnTo>
                    <a:pt x="332790" y="72961"/>
                  </a:lnTo>
                  <a:lnTo>
                    <a:pt x="331520" y="73850"/>
                  </a:lnTo>
                  <a:lnTo>
                    <a:pt x="330873" y="74358"/>
                  </a:lnTo>
                  <a:lnTo>
                    <a:pt x="330809" y="74993"/>
                  </a:lnTo>
                  <a:lnTo>
                    <a:pt x="329971" y="75501"/>
                  </a:lnTo>
                  <a:lnTo>
                    <a:pt x="329857" y="73215"/>
                  </a:lnTo>
                  <a:lnTo>
                    <a:pt x="329933" y="71818"/>
                  </a:lnTo>
                  <a:lnTo>
                    <a:pt x="330276" y="69913"/>
                  </a:lnTo>
                  <a:lnTo>
                    <a:pt x="330949" y="69913"/>
                  </a:lnTo>
                  <a:lnTo>
                    <a:pt x="330962" y="69786"/>
                  </a:lnTo>
                  <a:lnTo>
                    <a:pt x="331355" y="66103"/>
                  </a:lnTo>
                  <a:lnTo>
                    <a:pt x="330073" y="69786"/>
                  </a:lnTo>
                  <a:lnTo>
                    <a:pt x="329946" y="69405"/>
                  </a:lnTo>
                  <a:lnTo>
                    <a:pt x="330022" y="68389"/>
                  </a:lnTo>
                  <a:lnTo>
                    <a:pt x="330225" y="67500"/>
                  </a:lnTo>
                  <a:lnTo>
                    <a:pt x="329107" y="67881"/>
                  </a:lnTo>
                  <a:lnTo>
                    <a:pt x="328295" y="71818"/>
                  </a:lnTo>
                  <a:lnTo>
                    <a:pt x="327266" y="71310"/>
                  </a:lnTo>
                  <a:lnTo>
                    <a:pt x="327152" y="72326"/>
                  </a:lnTo>
                  <a:lnTo>
                    <a:pt x="327037" y="72834"/>
                  </a:lnTo>
                  <a:lnTo>
                    <a:pt x="325755" y="76517"/>
                  </a:lnTo>
                  <a:lnTo>
                    <a:pt x="325920" y="75755"/>
                  </a:lnTo>
                  <a:lnTo>
                    <a:pt x="326034" y="75247"/>
                  </a:lnTo>
                  <a:lnTo>
                    <a:pt x="326136" y="74739"/>
                  </a:lnTo>
                  <a:lnTo>
                    <a:pt x="326440" y="73342"/>
                  </a:lnTo>
                  <a:lnTo>
                    <a:pt x="326491" y="73088"/>
                  </a:lnTo>
                  <a:lnTo>
                    <a:pt x="327088" y="70294"/>
                  </a:lnTo>
                  <a:lnTo>
                    <a:pt x="325907" y="73088"/>
                  </a:lnTo>
                  <a:lnTo>
                    <a:pt x="326517" y="69024"/>
                  </a:lnTo>
                  <a:lnTo>
                    <a:pt x="324383" y="72707"/>
                  </a:lnTo>
                  <a:lnTo>
                    <a:pt x="323532" y="73342"/>
                  </a:lnTo>
                  <a:lnTo>
                    <a:pt x="323570" y="73215"/>
                  </a:lnTo>
                  <a:lnTo>
                    <a:pt x="324129" y="71564"/>
                  </a:lnTo>
                  <a:lnTo>
                    <a:pt x="323151" y="73215"/>
                  </a:lnTo>
                  <a:lnTo>
                    <a:pt x="322402" y="72961"/>
                  </a:lnTo>
                  <a:lnTo>
                    <a:pt x="322554" y="72199"/>
                  </a:lnTo>
                  <a:lnTo>
                    <a:pt x="322859" y="70802"/>
                  </a:lnTo>
                  <a:lnTo>
                    <a:pt x="322910" y="70548"/>
                  </a:lnTo>
                  <a:lnTo>
                    <a:pt x="324078" y="65087"/>
                  </a:lnTo>
                  <a:lnTo>
                    <a:pt x="320763" y="70548"/>
                  </a:lnTo>
                  <a:lnTo>
                    <a:pt x="320789" y="70294"/>
                  </a:lnTo>
                  <a:lnTo>
                    <a:pt x="320865" y="69532"/>
                  </a:lnTo>
                  <a:lnTo>
                    <a:pt x="320916" y="69024"/>
                  </a:lnTo>
                  <a:lnTo>
                    <a:pt x="321132" y="66992"/>
                  </a:lnTo>
                  <a:lnTo>
                    <a:pt x="321398" y="64325"/>
                  </a:lnTo>
                  <a:lnTo>
                    <a:pt x="319455" y="66992"/>
                  </a:lnTo>
                  <a:lnTo>
                    <a:pt x="318922" y="62547"/>
                  </a:lnTo>
                  <a:lnTo>
                    <a:pt x="317233" y="62801"/>
                  </a:lnTo>
                  <a:lnTo>
                    <a:pt x="316623" y="69024"/>
                  </a:lnTo>
                  <a:lnTo>
                    <a:pt x="316725" y="62801"/>
                  </a:lnTo>
                  <a:lnTo>
                    <a:pt x="316547" y="63817"/>
                  </a:lnTo>
                  <a:lnTo>
                    <a:pt x="316357" y="62674"/>
                  </a:lnTo>
                  <a:lnTo>
                    <a:pt x="316357" y="64833"/>
                  </a:lnTo>
                  <a:lnTo>
                    <a:pt x="316268" y="65392"/>
                  </a:lnTo>
                  <a:lnTo>
                    <a:pt x="315607" y="69151"/>
                  </a:lnTo>
                  <a:lnTo>
                    <a:pt x="315163" y="69532"/>
                  </a:lnTo>
                  <a:lnTo>
                    <a:pt x="315048" y="69278"/>
                  </a:lnTo>
                  <a:lnTo>
                    <a:pt x="315023" y="68389"/>
                  </a:lnTo>
                  <a:lnTo>
                    <a:pt x="314972" y="67881"/>
                  </a:lnTo>
                  <a:lnTo>
                    <a:pt x="314794" y="66103"/>
                  </a:lnTo>
                  <a:lnTo>
                    <a:pt x="314769" y="63055"/>
                  </a:lnTo>
                  <a:lnTo>
                    <a:pt x="315302" y="63690"/>
                  </a:lnTo>
                  <a:lnTo>
                    <a:pt x="315404" y="63055"/>
                  </a:lnTo>
                  <a:lnTo>
                    <a:pt x="315531" y="62166"/>
                  </a:lnTo>
                  <a:lnTo>
                    <a:pt x="314820" y="61531"/>
                  </a:lnTo>
                  <a:lnTo>
                    <a:pt x="315099" y="60896"/>
                  </a:lnTo>
                  <a:lnTo>
                    <a:pt x="315595" y="59753"/>
                  </a:lnTo>
                  <a:lnTo>
                    <a:pt x="315493" y="57721"/>
                  </a:lnTo>
                  <a:lnTo>
                    <a:pt x="315201" y="59753"/>
                  </a:lnTo>
                  <a:lnTo>
                    <a:pt x="315087" y="60134"/>
                  </a:lnTo>
                  <a:lnTo>
                    <a:pt x="314591" y="60896"/>
                  </a:lnTo>
                  <a:lnTo>
                    <a:pt x="314286" y="59880"/>
                  </a:lnTo>
                  <a:lnTo>
                    <a:pt x="314312" y="63055"/>
                  </a:lnTo>
                  <a:lnTo>
                    <a:pt x="312610" y="66103"/>
                  </a:lnTo>
                  <a:lnTo>
                    <a:pt x="312762" y="65341"/>
                  </a:lnTo>
                  <a:lnTo>
                    <a:pt x="312813" y="65087"/>
                  </a:lnTo>
                  <a:lnTo>
                    <a:pt x="313220" y="63182"/>
                  </a:lnTo>
                  <a:lnTo>
                    <a:pt x="313740" y="60642"/>
                  </a:lnTo>
                  <a:lnTo>
                    <a:pt x="314413" y="57467"/>
                  </a:lnTo>
                  <a:lnTo>
                    <a:pt x="312623" y="60642"/>
                  </a:lnTo>
                  <a:lnTo>
                    <a:pt x="312966" y="59753"/>
                  </a:lnTo>
                  <a:lnTo>
                    <a:pt x="313359" y="58737"/>
                  </a:lnTo>
                  <a:lnTo>
                    <a:pt x="312559" y="59753"/>
                  </a:lnTo>
                  <a:lnTo>
                    <a:pt x="311188" y="58229"/>
                  </a:lnTo>
                  <a:lnTo>
                    <a:pt x="309664" y="63182"/>
                  </a:lnTo>
                  <a:lnTo>
                    <a:pt x="309791" y="61531"/>
                  </a:lnTo>
                  <a:lnTo>
                    <a:pt x="309880" y="60642"/>
                  </a:lnTo>
                  <a:lnTo>
                    <a:pt x="310235" y="60261"/>
                  </a:lnTo>
                  <a:lnTo>
                    <a:pt x="308965" y="59245"/>
                  </a:lnTo>
                  <a:lnTo>
                    <a:pt x="306070" y="65087"/>
                  </a:lnTo>
                  <a:lnTo>
                    <a:pt x="305955" y="64325"/>
                  </a:lnTo>
                  <a:lnTo>
                    <a:pt x="305765" y="63055"/>
                  </a:lnTo>
                  <a:lnTo>
                    <a:pt x="305650" y="62293"/>
                  </a:lnTo>
                  <a:lnTo>
                    <a:pt x="305727" y="61150"/>
                  </a:lnTo>
                  <a:lnTo>
                    <a:pt x="305955" y="60261"/>
                  </a:lnTo>
                  <a:lnTo>
                    <a:pt x="305612" y="60642"/>
                  </a:lnTo>
                  <a:lnTo>
                    <a:pt x="304965" y="63055"/>
                  </a:lnTo>
                  <a:lnTo>
                    <a:pt x="304939" y="62293"/>
                  </a:lnTo>
                  <a:lnTo>
                    <a:pt x="305054" y="60769"/>
                  </a:lnTo>
                  <a:lnTo>
                    <a:pt x="305206" y="60261"/>
                  </a:lnTo>
                  <a:lnTo>
                    <a:pt x="305206" y="59753"/>
                  </a:lnTo>
                  <a:lnTo>
                    <a:pt x="304012" y="62293"/>
                  </a:lnTo>
                  <a:lnTo>
                    <a:pt x="303911" y="61785"/>
                  </a:lnTo>
                  <a:lnTo>
                    <a:pt x="304025" y="60896"/>
                  </a:lnTo>
                  <a:lnTo>
                    <a:pt x="304355" y="60007"/>
                  </a:lnTo>
                  <a:lnTo>
                    <a:pt x="304279" y="59372"/>
                  </a:lnTo>
                  <a:lnTo>
                    <a:pt x="303441" y="57467"/>
                  </a:lnTo>
                  <a:lnTo>
                    <a:pt x="301548" y="63563"/>
                  </a:lnTo>
                  <a:lnTo>
                    <a:pt x="300215" y="64325"/>
                  </a:lnTo>
                  <a:lnTo>
                    <a:pt x="300507" y="62801"/>
                  </a:lnTo>
                  <a:lnTo>
                    <a:pt x="300748" y="61531"/>
                  </a:lnTo>
                  <a:lnTo>
                    <a:pt x="300990" y="60261"/>
                  </a:lnTo>
                  <a:lnTo>
                    <a:pt x="300875" y="59499"/>
                  </a:lnTo>
                  <a:lnTo>
                    <a:pt x="299885" y="57467"/>
                  </a:lnTo>
                  <a:lnTo>
                    <a:pt x="299974" y="56705"/>
                  </a:lnTo>
                  <a:lnTo>
                    <a:pt x="298475" y="55816"/>
                  </a:lnTo>
                  <a:lnTo>
                    <a:pt x="296557" y="60007"/>
                  </a:lnTo>
                  <a:lnTo>
                    <a:pt x="294741" y="61531"/>
                  </a:lnTo>
                  <a:lnTo>
                    <a:pt x="294728" y="59753"/>
                  </a:lnTo>
                  <a:lnTo>
                    <a:pt x="294728" y="58864"/>
                  </a:lnTo>
                  <a:lnTo>
                    <a:pt x="294716" y="56324"/>
                  </a:lnTo>
                  <a:lnTo>
                    <a:pt x="291985" y="58864"/>
                  </a:lnTo>
                  <a:lnTo>
                    <a:pt x="291020" y="55816"/>
                  </a:lnTo>
                  <a:lnTo>
                    <a:pt x="290982" y="57086"/>
                  </a:lnTo>
                  <a:lnTo>
                    <a:pt x="290334" y="59372"/>
                  </a:lnTo>
                  <a:lnTo>
                    <a:pt x="290004" y="59753"/>
                  </a:lnTo>
                  <a:lnTo>
                    <a:pt x="289814" y="58737"/>
                  </a:lnTo>
                  <a:lnTo>
                    <a:pt x="288467" y="62801"/>
                  </a:lnTo>
                  <a:lnTo>
                    <a:pt x="288671" y="61785"/>
                  </a:lnTo>
                  <a:lnTo>
                    <a:pt x="288696" y="61658"/>
                  </a:lnTo>
                  <a:lnTo>
                    <a:pt x="288759" y="61277"/>
                  </a:lnTo>
                  <a:lnTo>
                    <a:pt x="288861" y="60769"/>
                  </a:lnTo>
                  <a:lnTo>
                    <a:pt x="289280" y="58610"/>
                  </a:lnTo>
                  <a:lnTo>
                    <a:pt x="289382" y="58737"/>
                  </a:lnTo>
                  <a:lnTo>
                    <a:pt x="289394" y="58610"/>
                  </a:lnTo>
                  <a:lnTo>
                    <a:pt x="289750" y="55435"/>
                  </a:lnTo>
                  <a:lnTo>
                    <a:pt x="289852" y="54546"/>
                  </a:lnTo>
                  <a:lnTo>
                    <a:pt x="288937" y="55435"/>
                  </a:lnTo>
                  <a:lnTo>
                    <a:pt x="288404" y="55308"/>
                  </a:lnTo>
                  <a:lnTo>
                    <a:pt x="287337" y="60769"/>
                  </a:lnTo>
                  <a:lnTo>
                    <a:pt x="286829" y="58356"/>
                  </a:lnTo>
                  <a:lnTo>
                    <a:pt x="286651" y="57467"/>
                  </a:lnTo>
                  <a:lnTo>
                    <a:pt x="285216" y="57848"/>
                  </a:lnTo>
                  <a:lnTo>
                    <a:pt x="283870" y="58356"/>
                  </a:lnTo>
                  <a:lnTo>
                    <a:pt x="283845" y="58229"/>
                  </a:lnTo>
                  <a:lnTo>
                    <a:pt x="283679" y="57086"/>
                  </a:lnTo>
                  <a:lnTo>
                    <a:pt x="283464" y="55689"/>
                  </a:lnTo>
                  <a:lnTo>
                    <a:pt x="282867" y="57086"/>
                  </a:lnTo>
                  <a:lnTo>
                    <a:pt x="282435" y="56959"/>
                  </a:lnTo>
                  <a:lnTo>
                    <a:pt x="281851" y="58229"/>
                  </a:lnTo>
                  <a:lnTo>
                    <a:pt x="282308" y="55689"/>
                  </a:lnTo>
                  <a:lnTo>
                    <a:pt x="282257" y="55181"/>
                  </a:lnTo>
                  <a:lnTo>
                    <a:pt x="281571" y="54419"/>
                  </a:lnTo>
                  <a:lnTo>
                    <a:pt x="281114" y="53911"/>
                  </a:lnTo>
                  <a:lnTo>
                    <a:pt x="279781" y="54419"/>
                  </a:lnTo>
                  <a:lnTo>
                    <a:pt x="280403" y="52387"/>
                  </a:lnTo>
                  <a:lnTo>
                    <a:pt x="279742" y="52133"/>
                  </a:lnTo>
                  <a:lnTo>
                    <a:pt x="278066" y="60642"/>
                  </a:lnTo>
                  <a:lnTo>
                    <a:pt x="277418" y="60769"/>
                  </a:lnTo>
                  <a:lnTo>
                    <a:pt x="277495" y="60134"/>
                  </a:lnTo>
                  <a:lnTo>
                    <a:pt x="277812" y="57594"/>
                  </a:lnTo>
                  <a:lnTo>
                    <a:pt x="277952" y="56578"/>
                  </a:lnTo>
                  <a:lnTo>
                    <a:pt x="277977" y="56324"/>
                  </a:lnTo>
                  <a:lnTo>
                    <a:pt x="276771" y="56197"/>
                  </a:lnTo>
                  <a:lnTo>
                    <a:pt x="276745" y="55943"/>
                  </a:lnTo>
                  <a:lnTo>
                    <a:pt x="276237" y="52133"/>
                  </a:lnTo>
                  <a:lnTo>
                    <a:pt x="274383" y="55943"/>
                  </a:lnTo>
                  <a:lnTo>
                    <a:pt x="274764" y="54038"/>
                  </a:lnTo>
                  <a:lnTo>
                    <a:pt x="274980" y="53911"/>
                  </a:lnTo>
                  <a:lnTo>
                    <a:pt x="274447" y="53657"/>
                  </a:lnTo>
                  <a:lnTo>
                    <a:pt x="274078" y="52641"/>
                  </a:lnTo>
                  <a:lnTo>
                    <a:pt x="273316" y="50609"/>
                  </a:lnTo>
                  <a:lnTo>
                    <a:pt x="272999" y="52933"/>
                  </a:lnTo>
                  <a:lnTo>
                    <a:pt x="272503" y="56578"/>
                  </a:lnTo>
                  <a:lnTo>
                    <a:pt x="272999" y="52933"/>
                  </a:lnTo>
                  <a:lnTo>
                    <a:pt x="270408" y="57594"/>
                  </a:lnTo>
                  <a:lnTo>
                    <a:pt x="270992" y="54673"/>
                  </a:lnTo>
                  <a:lnTo>
                    <a:pt x="269862" y="58229"/>
                  </a:lnTo>
                  <a:lnTo>
                    <a:pt x="269646" y="59372"/>
                  </a:lnTo>
                  <a:lnTo>
                    <a:pt x="268719" y="60134"/>
                  </a:lnTo>
                  <a:lnTo>
                    <a:pt x="268833" y="58483"/>
                  </a:lnTo>
                  <a:lnTo>
                    <a:pt x="268719" y="57086"/>
                  </a:lnTo>
                  <a:lnTo>
                    <a:pt x="268135" y="61277"/>
                  </a:lnTo>
                  <a:lnTo>
                    <a:pt x="267741" y="59880"/>
                  </a:lnTo>
                  <a:lnTo>
                    <a:pt x="267804" y="59245"/>
                  </a:lnTo>
                  <a:lnTo>
                    <a:pt x="268249" y="57848"/>
                  </a:lnTo>
                  <a:lnTo>
                    <a:pt x="267677" y="57467"/>
                  </a:lnTo>
                  <a:lnTo>
                    <a:pt x="267550" y="58483"/>
                  </a:lnTo>
                  <a:lnTo>
                    <a:pt x="266865" y="60642"/>
                  </a:lnTo>
                  <a:lnTo>
                    <a:pt x="266268" y="61658"/>
                  </a:lnTo>
                  <a:lnTo>
                    <a:pt x="266153" y="61150"/>
                  </a:lnTo>
                  <a:lnTo>
                    <a:pt x="266039" y="60642"/>
                  </a:lnTo>
                  <a:lnTo>
                    <a:pt x="265925" y="60134"/>
                  </a:lnTo>
                  <a:lnTo>
                    <a:pt x="266052" y="57975"/>
                  </a:lnTo>
                  <a:lnTo>
                    <a:pt x="266166" y="57086"/>
                  </a:lnTo>
                  <a:lnTo>
                    <a:pt x="265836" y="58483"/>
                  </a:lnTo>
                  <a:lnTo>
                    <a:pt x="265125" y="60642"/>
                  </a:lnTo>
                  <a:lnTo>
                    <a:pt x="265010" y="60261"/>
                  </a:lnTo>
                  <a:lnTo>
                    <a:pt x="265125" y="58610"/>
                  </a:lnTo>
                  <a:lnTo>
                    <a:pt x="265252" y="58356"/>
                  </a:lnTo>
                  <a:lnTo>
                    <a:pt x="265137" y="57340"/>
                  </a:lnTo>
                  <a:lnTo>
                    <a:pt x="265049" y="57086"/>
                  </a:lnTo>
                  <a:lnTo>
                    <a:pt x="264706" y="56108"/>
                  </a:lnTo>
                  <a:lnTo>
                    <a:pt x="264731" y="55943"/>
                  </a:lnTo>
                  <a:lnTo>
                    <a:pt x="264985" y="54419"/>
                  </a:lnTo>
                  <a:lnTo>
                    <a:pt x="264414" y="53911"/>
                  </a:lnTo>
                  <a:lnTo>
                    <a:pt x="265544" y="50355"/>
                  </a:lnTo>
                  <a:lnTo>
                    <a:pt x="264617" y="52387"/>
                  </a:lnTo>
                  <a:lnTo>
                    <a:pt x="264401" y="52946"/>
                  </a:lnTo>
                  <a:lnTo>
                    <a:pt x="264401" y="56870"/>
                  </a:lnTo>
                  <a:lnTo>
                    <a:pt x="263271" y="61150"/>
                  </a:lnTo>
                  <a:lnTo>
                    <a:pt x="263080" y="58737"/>
                  </a:lnTo>
                  <a:lnTo>
                    <a:pt x="263207" y="56870"/>
                  </a:lnTo>
                  <a:lnTo>
                    <a:pt x="263194" y="56451"/>
                  </a:lnTo>
                  <a:lnTo>
                    <a:pt x="264007" y="56705"/>
                  </a:lnTo>
                  <a:lnTo>
                    <a:pt x="264401" y="56870"/>
                  </a:lnTo>
                  <a:lnTo>
                    <a:pt x="264401" y="52946"/>
                  </a:lnTo>
                  <a:lnTo>
                    <a:pt x="263042" y="56451"/>
                  </a:lnTo>
                  <a:lnTo>
                    <a:pt x="262890" y="55943"/>
                  </a:lnTo>
                  <a:lnTo>
                    <a:pt x="262686" y="55308"/>
                  </a:lnTo>
                  <a:lnTo>
                    <a:pt x="262636" y="54800"/>
                  </a:lnTo>
                  <a:lnTo>
                    <a:pt x="262686" y="54165"/>
                  </a:lnTo>
                  <a:lnTo>
                    <a:pt x="262686" y="53530"/>
                  </a:lnTo>
                  <a:lnTo>
                    <a:pt x="262509" y="53784"/>
                  </a:lnTo>
                  <a:lnTo>
                    <a:pt x="262318" y="54165"/>
                  </a:lnTo>
                  <a:lnTo>
                    <a:pt x="262229" y="53911"/>
                  </a:lnTo>
                  <a:lnTo>
                    <a:pt x="262102" y="53403"/>
                  </a:lnTo>
                  <a:lnTo>
                    <a:pt x="261912" y="53276"/>
                  </a:lnTo>
                  <a:lnTo>
                    <a:pt x="262064" y="52133"/>
                  </a:lnTo>
                  <a:lnTo>
                    <a:pt x="262077" y="52006"/>
                  </a:lnTo>
                  <a:lnTo>
                    <a:pt x="262204" y="51117"/>
                  </a:lnTo>
                  <a:lnTo>
                    <a:pt x="261912" y="51435"/>
                  </a:lnTo>
                  <a:lnTo>
                    <a:pt x="261912" y="52133"/>
                  </a:lnTo>
                  <a:lnTo>
                    <a:pt x="261835" y="53276"/>
                  </a:lnTo>
                  <a:lnTo>
                    <a:pt x="261708" y="53403"/>
                  </a:lnTo>
                  <a:lnTo>
                    <a:pt x="261569" y="53403"/>
                  </a:lnTo>
                  <a:lnTo>
                    <a:pt x="261378" y="53657"/>
                  </a:lnTo>
                  <a:lnTo>
                    <a:pt x="261302" y="53911"/>
                  </a:lnTo>
                  <a:lnTo>
                    <a:pt x="261620" y="52514"/>
                  </a:lnTo>
                  <a:lnTo>
                    <a:pt x="261912" y="52133"/>
                  </a:lnTo>
                  <a:lnTo>
                    <a:pt x="261912" y="51435"/>
                  </a:lnTo>
                  <a:lnTo>
                    <a:pt x="261366" y="52006"/>
                  </a:lnTo>
                  <a:lnTo>
                    <a:pt x="261035" y="51879"/>
                  </a:lnTo>
                  <a:lnTo>
                    <a:pt x="260591" y="54800"/>
                  </a:lnTo>
                  <a:lnTo>
                    <a:pt x="260235" y="54165"/>
                  </a:lnTo>
                  <a:lnTo>
                    <a:pt x="260235" y="56451"/>
                  </a:lnTo>
                  <a:lnTo>
                    <a:pt x="260362" y="56324"/>
                  </a:lnTo>
                  <a:lnTo>
                    <a:pt x="260604" y="56197"/>
                  </a:lnTo>
                  <a:lnTo>
                    <a:pt x="260502" y="57061"/>
                  </a:lnTo>
                  <a:lnTo>
                    <a:pt x="260718" y="56197"/>
                  </a:lnTo>
                  <a:lnTo>
                    <a:pt x="261581" y="56197"/>
                  </a:lnTo>
                  <a:lnTo>
                    <a:pt x="261200" y="57188"/>
                  </a:lnTo>
                  <a:lnTo>
                    <a:pt x="261200" y="73088"/>
                  </a:lnTo>
                  <a:lnTo>
                    <a:pt x="261035" y="72961"/>
                  </a:lnTo>
                  <a:lnTo>
                    <a:pt x="260616" y="72834"/>
                  </a:lnTo>
                  <a:lnTo>
                    <a:pt x="260731" y="71945"/>
                  </a:lnTo>
                  <a:lnTo>
                    <a:pt x="260908" y="71056"/>
                  </a:lnTo>
                  <a:lnTo>
                    <a:pt x="260959" y="70802"/>
                  </a:lnTo>
                  <a:lnTo>
                    <a:pt x="260972" y="71742"/>
                  </a:lnTo>
                  <a:lnTo>
                    <a:pt x="261086" y="72072"/>
                  </a:lnTo>
                  <a:lnTo>
                    <a:pt x="261200" y="73088"/>
                  </a:lnTo>
                  <a:lnTo>
                    <a:pt x="261200" y="57188"/>
                  </a:lnTo>
                  <a:lnTo>
                    <a:pt x="260604" y="58737"/>
                  </a:lnTo>
                  <a:lnTo>
                    <a:pt x="260502" y="57086"/>
                  </a:lnTo>
                  <a:lnTo>
                    <a:pt x="259270" y="61785"/>
                  </a:lnTo>
                  <a:lnTo>
                    <a:pt x="259372" y="59880"/>
                  </a:lnTo>
                  <a:lnTo>
                    <a:pt x="259384" y="59499"/>
                  </a:lnTo>
                  <a:lnTo>
                    <a:pt x="259270" y="56578"/>
                  </a:lnTo>
                  <a:lnTo>
                    <a:pt x="259067" y="55689"/>
                  </a:lnTo>
                  <a:lnTo>
                    <a:pt x="259118" y="54165"/>
                  </a:lnTo>
                  <a:lnTo>
                    <a:pt x="259270" y="52768"/>
                  </a:lnTo>
                  <a:lnTo>
                    <a:pt x="258000" y="54165"/>
                  </a:lnTo>
                  <a:lnTo>
                    <a:pt x="256730" y="53403"/>
                  </a:lnTo>
                  <a:lnTo>
                    <a:pt x="255206" y="58864"/>
                  </a:lnTo>
                  <a:lnTo>
                    <a:pt x="254812" y="59499"/>
                  </a:lnTo>
                  <a:lnTo>
                    <a:pt x="254838" y="59245"/>
                  </a:lnTo>
                  <a:lnTo>
                    <a:pt x="255092" y="57467"/>
                  </a:lnTo>
                  <a:lnTo>
                    <a:pt x="255155" y="56451"/>
                  </a:lnTo>
                  <a:lnTo>
                    <a:pt x="255270" y="56108"/>
                  </a:lnTo>
                  <a:lnTo>
                    <a:pt x="255409" y="55816"/>
                  </a:lnTo>
                  <a:lnTo>
                    <a:pt x="255016" y="56451"/>
                  </a:lnTo>
                  <a:lnTo>
                    <a:pt x="254279" y="55689"/>
                  </a:lnTo>
                  <a:lnTo>
                    <a:pt x="253911" y="56108"/>
                  </a:lnTo>
                  <a:lnTo>
                    <a:pt x="254266" y="55689"/>
                  </a:lnTo>
                  <a:lnTo>
                    <a:pt x="254038" y="55435"/>
                  </a:lnTo>
                  <a:lnTo>
                    <a:pt x="253949" y="55841"/>
                  </a:lnTo>
                  <a:lnTo>
                    <a:pt x="253898" y="56121"/>
                  </a:lnTo>
                  <a:lnTo>
                    <a:pt x="253276" y="59245"/>
                  </a:lnTo>
                  <a:lnTo>
                    <a:pt x="253111" y="58483"/>
                  </a:lnTo>
                  <a:lnTo>
                    <a:pt x="252882" y="57467"/>
                  </a:lnTo>
                  <a:lnTo>
                    <a:pt x="252958" y="57213"/>
                  </a:lnTo>
                  <a:lnTo>
                    <a:pt x="253834" y="56197"/>
                  </a:lnTo>
                  <a:lnTo>
                    <a:pt x="253949" y="55841"/>
                  </a:lnTo>
                  <a:lnTo>
                    <a:pt x="253161" y="56197"/>
                  </a:lnTo>
                  <a:lnTo>
                    <a:pt x="253492" y="55054"/>
                  </a:lnTo>
                  <a:lnTo>
                    <a:pt x="252323" y="53657"/>
                  </a:lnTo>
                  <a:lnTo>
                    <a:pt x="248983" y="58483"/>
                  </a:lnTo>
                  <a:lnTo>
                    <a:pt x="248513" y="57467"/>
                  </a:lnTo>
                  <a:lnTo>
                    <a:pt x="247865" y="56070"/>
                  </a:lnTo>
                  <a:lnTo>
                    <a:pt x="247891" y="57467"/>
                  </a:lnTo>
                  <a:lnTo>
                    <a:pt x="245999" y="53657"/>
                  </a:lnTo>
                  <a:lnTo>
                    <a:pt x="242341" y="59880"/>
                  </a:lnTo>
                  <a:lnTo>
                    <a:pt x="241592" y="57086"/>
                  </a:lnTo>
                  <a:lnTo>
                    <a:pt x="240830" y="54292"/>
                  </a:lnTo>
                  <a:lnTo>
                    <a:pt x="240715" y="53911"/>
                  </a:lnTo>
                  <a:lnTo>
                    <a:pt x="240258" y="52895"/>
                  </a:lnTo>
                  <a:lnTo>
                    <a:pt x="239852" y="55054"/>
                  </a:lnTo>
                  <a:lnTo>
                    <a:pt x="239750" y="55435"/>
                  </a:lnTo>
                  <a:lnTo>
                    <a:pt x="239090" y="57086"/>
                  </a:lnTo>
                  <a:lnTo>
                    <a:pt x="239420" y="53911"/>
                  </a:lnTo>
                  <a:lnTo>
                    <a:pt x="238188" y="57340"/>
                  </a:lnTo>
                  <a:lnTo>
                    <a:pt x="236715" y="59880"/>
                  </a:lnTo>
                  <a:lnTo>
                    <a:pt x="236905" y="57467"/>
                  </a:lnTo>
                  <a:lnTo>
                    <a:pt x="236994" y="56451"/>
                  </a:lnTo>
                  <a:lnTo>
                    <a:pt x="237566" y="49466"/>
                  </a:lnTo>
                  <a:lnTo>
                    <a:pt x="235559" y="54165"/>
                  </a:lnTo>
                  <a:lnTo>
                    <a:pt x="235445" y="55054"/>
                  </a:lnTo>
                  <a:lnTo>
                    <a:pt x="235343" y="56451"/>
                  </a:lnTo>
                  <a:lnTo>
                    <a:pt x="234937" y="55943"/>
                  </a:lnTo>
                  <a:lnTo>
                    <a:pt x="233692" y="57467"/>
                  </a:lnTo>
                  <a:lnTo>
                    <a:pt x="233654" y="57213"/>
                  </a:lnTo>
                  <a:lnTo>
                    <a:pt x="234137" y="55054"/>
                  </a:lnTo>
                  <a:lnTo>
                    <a:pt x="233972" y="55689"/>
                  </a:lnTo>
                  <a:lnTo>
                    <a:pt x="233641" y="57175"/>
                  </a:lnTo>
                  <a:lnTo>
                    <a:pt x="233756" y="55181"/>
                  </a:lnTo>
                  <a:lnTo>
                    <a:pt x="233870" y="54419"/>
                  </a:lnTo>
                  <a:lnTo>
                    <a:pt x="232295" y="57086"/>
                  </a:lnTo>
                  <a:lnTo>
                    <a:pt x="231673" y="55816"/>
                  </a:lnTo>
                  <a:lnTo>
                    <a:pt x="231787" y="55181"/>
                  </a:lnTo>
                  <a:lnTo>
                    <a:pt x="233426" y="50609"/>
                  </a:lnTo>
                  <a:lnTo>
                    <a:pt x="232181" y="50101"/>
                  </a:lnTo>
                  <a:lnTo>
                    <a:pt x="231609" y="50609"/>
                  </a:lnTo>
                  <a:lnTo>
                    <a:pt x="230187" y="54419"/>
                  </a:lnTo>
                  <a:lnTo>
                    <a:pt x="230111" y="55689"/>
                  </a:lnTo>
                  <a:lnTo>
                    <a:pt x="230301" y="55816"/>
                  </a:lnTo>
                  <a:lnTo>
                    <a:pt x="230365" y="57467"/>
                  </a:lnTo>
                  <a:lnTo>
                    <a:pt x="230238" y="58356"/>
                  </a:lnTo>
                  <a:lnTo>
                    <a:pt x="230124" y="58610"/>
                  </a:lnTo>
                  <a:lnTo>
                    <a:pt x="229654" y="59245"/>
                  </a:lnTo>
                  <a:lnTo>
                    <a:pt x="228777" y="64325"/>
                  </a:lnTo>
                  <a:lnTo>
                    <a:pt x="227965" y="68008"/>
                  </a:lnTo>
                  <a:lnTo>
                    <a:pt x="227850" y="69405"/>
                  </a:lnTo>
                  <a:lnTo>
                    <a:pt x="228333" y="72453"/>
                  </a:lnTo>
                  <a:lnTo>
                    <a:pt x="229527" y="69659"/>
                  </a:lnTo>
                  <a:lnTo>
                    <a:pt x="229400" y="72072"/>
                  </a:lnTo>
                  <a:lnTo>
                    <a:pt x="228752" y="72072"/>
                  </a:lnTo>
                  <a:lnTo>
                    <a:pt x="228777" y="74358"/>
                  </a:lnTo>
                  <a:lnTo>
                    <a:pt x="229311" y="72402"/>
                  </a:lnTo>
                  <a:lnTo>
                    <a:pt x="229412" y="72072"/>
                  </a:lnTo>
                  <a:lnTo>
                    <a:pt x="229743" y="71056"/>
                  </a:lnTo>
                  <a:lnTo>
                    <a:pt x="229666" y="73723"/>
                  </a:lnTo>
                  <a:lnTo>
                    <a:pt x="230530" y="71056"/>
                  </a:lnTo>
                  <a:lnTo>
                    <a:pt x="230771" y="70294"/>
                  </a:lnTo>
                  <a:lnTo>
                    <a:pt x="230847" y="69786"/>
                  </a:lnTo>
                  <a:lnTo>
                    <a:pt x="230924" y="69659"/>
                  </a:lnTo>
                  <a:lnTo>
                    <a:pt x="231038" y="69494"/>
                  </a:lnTo>
                  <a:lnTo>
                    <a:pt x="231101" y="69278"/>
                  </a:lnTo>
                  <a:lnTo>
                    <a:pt x="231089" y="69405"/>
                  </a:lnTo>
                  <a:lnTo>
                    <a:pt x="231165" y="69278"/>
                  </a:lnTo>
                  <a:lnTo>
                    <a:pt x="231635" y="68516"/>
                  </a:lnTo>
                  <a:lnTo>
                    <a:pt x="231635" y="70802"/>
                  </a:lnTo>
                  <a:lnTo>
                    <a:pt x="231279" y="72453"/>
                  </a:lnTo>
                  <a:lnTo>
                    <a:pt x="231978" y="70675"/>
                  </a:lnTo>
                  <a:lnTo>
                    <a:pt x="231825" y="72009"/>
                  </a:lnTo>
                  <a:lnTo>
                    <a:pt x="231711" y="72478"/>
                  </a:lnTo>
                  <a:lnTo>
                    <a:pt x="231990" y="71818"/>
                  </a:lnTo>
                  <a:lnTo>
                    <a:pt x="232473" y="72707"/>
                  </a:lnTo>
                  <a:lnTo>
                    <a:pt x="232676" y="71818"/>
                  </a:lnTo>
                  <a:lnTo>
                    <a:pt x="232930" y="70675"/>
                  </a:lnTo>
                  <a:lnTo>
                    <a:pt x="233045" y="70167"/>
                  </a:lnTo>
                  <a:lnTo>
                    <a:pt x="233019" y="72961"/>
                  </a:lnTo>
                  <a:lnTo>
                    <a:pt x="234200" y="70167"/>
                  </a:lnTo>
                  <a:lnTo>
                    <a:pt x="234416" y="69659"/>
                  </a:lnTo>
                  <a:lnTo>
                    <a:pt x="233680" y="74231"/>
                  </a:lnTo>
                  <a:lnTo>
                    <a:pt x="234010" y="73088"/>
                  </a:lnTo>
                  <a:lnTo>
                    <a:pt x="234886" y="70802"/>
                  </a:lnTo>
                  <a:lnTo>
                    <a:pt x="235254" y="70675"/>
                  </a:lnTo>
                  <a:lnTo>
                    <a:pt x="233794" y="76009"/>
                  </a:lnTo>
                  <a:lnTo>
                    <a:pt x="236499" y="71183"/>
                  </a:lnTo>
                  <a:lnTo>
                    <a:pt x="235407" y="77025"/>
                  </a:lnTo>
                  <a:lnTo>
                    <a:pt x="236626" y="72199"/>
                  </a:lnTo>
                  <a:lnTo>
                    <a:pt x="237401" y="75120"/>
                  </a:lnTo>
                  <a:lnTo>
                    <a:pt x="238658" y="72453"/>
                  </a:lnTo>
                  <a:lnTo>
                    <a:pt x="238620" y="72580"/>
                  </a:lnTo>
                  <a:lnTo>
                    <a:pt x="238506" y="73596"/>
                  </a:lnTo>
                  <a:lnTo>
                    <a:pt x="238633" y="75501"/>
                  </a:lnTo>
                  <a:lnTo>
                    <a:pt x="238760" y="76263"/>
                  </a:lnTo>
                  <a:lnTo>
                    <a:pt x="239433" y="72453"/>
                  </a:lnTo>
                  <a:lnTo>
                    <a:pt x="239458" y="72326"/>
                  </a:lnTo>
                  <a:lnTo>
                    <a:pt x="239585" y="72199"/>
                  </a:lnTo>
                  <a:lnTo>
                    <a:pt x="240322" y="71437"/>
                  </a:lnTo>
                  <a:lnTo>
                    <a:pt x="240398" y="71183"/>
                  </a:lnTo>
                  <a:lnTo>
                    <a:pt x="240563" y="70675"/>
                  </a:lnTo>
                  <a:lnTo>
                    <a:pt x="240893" y="69659"/>
                  </a:lnTo>
                  <a:lnTo>
                    <a:pt x="241096" y="69024"/>
                  </a:lnTo>
                  <a:lnTo>
                    <a:pt x="241033" y="72961"/>
                  </a:lnTo>
                  <a:lnTo>
                    <a:pt x="240017" y="73723"/>
                  </a:lnTo>
                  <a:lnTo>
                    <a:pt x="239598" y="77533"/>
                  </a:lnTo>
                  <a:lnTo>
                    <a:pt x="240068" y="74231"/>
                  </a:lnTo>
                  <a:lnTo>
                    <a:pt x="241084" y="74358"/>
                  </a:lnTo>
                  <a:lnTo>
                    <a:pt x="241096" y="74231"/>
                  </a:lnTo>
                  <a:lnTo>
                    <a:pt x="241325" y="71564"/>
                  </a:lnTo>
                  <a:lnTo>
                    <a:pt x="241376" y="74104"/>
                  </a:lnTo>
                  <a:lnTo>
                    <a:pt x="241503" y="72834"/>
                  </a:lnTo>
                  <a:lnTo>
                    <a:pt x="241198" y="76263"/>
                  </a:lnTo>
                  <a:lnTo>
                    <a:pt x="241795" y="72834"/>
                  </a:lnTo>
                  <a:lnTo>
                    <a:pt x="242011" y="71564"/>
                  </a:lnTo>
                  <a:lnTo>
                    <a:pt x="242074" y="71183"/>
                  </a:lnTo>
                  <a:lnTo>
                    <a:pt x="241744" y="75501"/>
                  </a:lnTo>
                  <a:lnTo>
                    <a:pt x="242582" y="72453"/>
                  </a:lnTo>
                  <a:lnTo>
                    <a:pt x="242646" y="73088"/>
                  </a:lnTo>
                  <a:lnTo>
                    <a:pt x="242760" y="75120"/>
                  </a:lnTo>
                  <a:lnTo>
                    <a:pt x="241985" y="77152"/>
                  </a:lnTo>
                  <a:lnTo>
                    <a:pt x="242925" y="75755"/>
                  </a:lnTo>
                  <a:lnTo>
                    <a:pt x="242963" y="76504"/>
                  </a:lnTo>
                  <a:lnTo>
                    <a:pt x="243014" y="75755"/>
                  </a:lnTo>
                  <a:lnTo>
                    <a:pt x="243128" y="74993"/>
                  </a:lnTo>
                  <a:lnTo>
                    <a:pt x="243522" y="73215"/>
                  </a:lnTo>
                  <a:lnTo>
                    <a:pt x="244271" y="72453"/>
                  </a:lnTo>
                  <a:lnTo>
                    <a:pt x="244525" y="72199"/>
                  </a:lnTo>
                  <a:lnTo>
                    <a:pt x="243573" y="75628"/>
                  </a:lnTo>
                  <a:lnTo>
                    <a:pt x="243446" y="78041"/>
                  </a:lnTo>
                  <a:lnTo>
                    <a:pt x="244119" y="77152"/>
                  </a:lnTo>
                  <a:lnTo>
                    <a:pt x="245084" y="73723"/>
                  </a:lnTo>
                  <a:lnTo>
                    <a:pt x="245440" y="73850"/>
                  </a:lnTo>
                  <a:lnTo>
                    <a:pt x="245300" y="75120"/>
                  </a:lnTo>
                  <a:lnTo>
                    <a:pt x="245198" y="75501"/>
                  </a:lnTo>
                  <a:lnTo>
                    <a:pt x="245821" y="73723"/>
                  </a:lnTo>
                  <a:lnTo>
                    <a:pt x="246227" y="72580"/>
                  </a:lnTo>
                  <a:lnTo>
                    <a:pt x="246837" y="75628"/>
                  </a:lnTo>
                  <a:lnTo>
                    <a:pt x="247891" y="72580"/>
                  </a:lnTo>
                  <a:lnTo>
                    <a:pt x="248018" y="72199"/>
                  </a:lnTo>
                  <a:lnTo>
                    <a:pt x="248094" y="71996"/>
                  </a:lnTo>
                  <a:lnTo>
                    <a:pt x="248018" y="72834"/>
                  </a:lnTo>
                  <a:lnTo>
                    <a:pt x="248119" y="71945"/>
                  </a:lnTo>
                  <a:lnTo>
                    <a:pt x="248208" y="71183"/>
                  </a:lnTo>
                  <a:lnTo>
                    <a:pt x="248551" y="69024"/>
                  </a:lnTo>
                  <a:lnTo>
                    <a:pt x="248627" y="68516"/>
                  </a:lnTo>
                  <a:lnTo>
                    <a:pt x="248780" y="67627"/>
                  </a:lnTo>
                  <a:lnTo>
                    <a:pt x="249097" y="67627"/>
                  </a:lnTo>
                  <a:lnTo>
                    <a:pt x="249745" y="65341"/>
                  </a:lnTo>
                  <a:lnTo>
                    <a:pt x="249453" y="67881"/>
                  </a:lnTo>
                  <a:lnTo>
                    <a:pt x="249275" y="67754"/>
                  </a:lnTo>
                  <a:lnTo>
                    <a:pt x="249110" y="68770"/>
                  </a:lnTo>
                  <a:lnTo>
                    <a:pt x="248881" y="69532"/>
                  </a:lnTo>
                  <a:lnTo>
                    <a:pt x="249389" y="68516"/>
                  </a:lnTo>
                  <a:lnTo>
                    <a:pt x="249186" y="71107"/>
                  </a:lnTo>
                  <a:lnTo>
                    <a:pt x="249262" y="70929"/>
                  </a:lnTo>
                  <a:lnTo>
                    <a:pt x="249351" y="70548"/>
                  </a:lnTo>
                  <a:lnTo>
                    <a:pt x="250317" y="68516"/>
                  </a:lnTo>
                  <a:lnTo>
                    <a:pt x="250367" y="68389"/>
                  </a:lnTo>
                  <a:lnTo>
                    <a:pt x="250482" y="68770"/>
                  </a:lnTo>
                  <a:lnTo>
                    <a:pt x="250596" y="70294"/>
                  </a:lnTo>
                  <a:lnTo>
                    <a:pt x="250228" y="72961"/>
                  </a:lnTo>
                  <a:lnTo>
                    <a:pt x="249389" y="70650"/>
                  </a:lnTo>
                  <a:lnTo>
                    <a:pt x="249389" y="71183"/>
                  </a:lnTo>
                  <a:lnTo>
                    <a:pt x="249504" y="73723"/>
                  </a:lnTo>
                  <a:lnTo>
                    <a:pt x="248970" y="72199"/>
                  </a:lnTo>
                  <a:lnTo>
                    <a:pt x="248666" y="77914"/>
                  </a:lnTo>
                  <a:lnTo>
                    <a:pt x="248564" y="71983"/>
                  </a:lnTo>
                  <a:lnTo>
                    <a:pt x="248361" y="74739"/>
                  </a:lnTo>
                  <a:lnTo>
                    <a:pt x="248234" y="77914"/>
                  </a:lnTo>
                  <a:lnTo>
                    <a:pt x="248970" y="78930"/>
                  </a:lnTo>
                  <a:lnTo>
                    <a:pt x="249186" y="77914"/>
                  </a:lnTo>
                  <a:lnTo>
                    <a:pt x="249555" y="76136"/>
                  </a:lnTo>
                  <a:lnTo>
                    <a:pt x="250380" y="77406"/>
                  </a:lnTo>
                  <a:lnTo>
                    <a:pt x="250736" y="76136"/>
                  </a:lnTo>
                  <a:lnTo>
                    <a:pt x="250850" y="75717"/>
                  </a:lnTo>
                  <a:lnTo>
                    <a:pt x="250952" y="73850"/>
                  </a:lnTo>
                  <a:lnTo>
                    <a:pt x="250990" y="73723"/>
                  </a:lnTo>
                  <a:lnTo>
                    <a:pt x="251206" y="72961"/>
                  </a:lnTo>
                  <a:lnTo>
                    <a:pt x="251320" y="72580"/>
                  </a:lnTo>
                  <a:lnTo>
                    <a:pt x="253301" y="69278"/>
                  </a:lnTo>
                  <a:lnTo>
                    <a:pt x="250990" y="81597"/>
                  </a:lnTo>
                  <a:lnTo>
                    <a:pt x="252742" y="77152"/>
                  </a:lnTo>
                  <a:lnTo>
                    <a:pt x="253415" y="74803"/>
                  </a:lnTo>
                  <a:lnTo>
                    <a:pt x="254266" y="70294"/>
                  </a:lnTo>
                  <a:lnTo>
                    <a:pt x="254406" y="71310"/>
                  </a:lnTo>
                  <a:lnTo>
                    <a:pt x="254533" y="73215"/>
                  </a:lnTo>
                  <a:lnTo>
                    <a:pt x="253720" y="76771"/>
                  </a:lnTo>
                  <a:lnTo>
                    <a:pt x="254622" y="77279"/>
                  </a:lnTo>
                  <a:lnTo>
                    <a:pt x="255206" y="71056"/>
                  </a:lnTo>
                  <a:lnTo>
                    <a:pt x="255689" y="73583"/>
                  </a:lnTo>
                  <a:lnTo>
                    <a:pt x="256133" y="73583"/>
                  </a:lnTo>
                  <a:lnTo>
                    <a:pt x="256108" y="74358"/>
                  </a:lnTo>
                  <a:lnTo>
                    <a:pt x="255739" y="77152"/>
                  </a:lnTo>
                  <a:lnTo>
                    <a:pt x="256844" y="76657"/>
                  </a:lnTo>
                  <a:lnTo>
                    <a:pt x="258394" y="74358"/>
                  </a:lnTo>
                  <a:lnTo>
                    <a:pt x="259651" y="73850"/>
                  </a:lnTo>
                  <a:lnTo>
                    <a:pt x="259473" y="74739"/>
                  </a:lnTo>
                  <a:lnTo>
                    <a:pt x="259346" y="75196"/>
                  </a:lnTo>
                  <a:lnTo>
                    <a:pt x="259232" y="75501"/>
                  </a:lnTo>
                  <a:lnTo>
                    <a:pt x="259130" y="77152"/>
                  </a:lnTo>
                  <a:lnTo>
                    <a:pt x="260845" y="75628"/>
                  </a:lnTo>
                  <a:lnTo>
                    <a:pt x="262178" y="78168"/>
                  </a:lnTo>
                  <a:lnTo>
                    <a:pt x="263144" y="80327"/>
                  </a:lnTo>
                  <a:lnTo>
                    <a:pt x="264185" y="77406"/>
                  </a:lnTo>
                  <a:lnTo>
                    <a:pt x="264299" y="77533"/>
                  </a:lnTo>
                  <a:lnTo>
                    <a:pt x="264350" y="77406"/>
                  </a:lnTo>
                  <a:lnTo>
                    <a:pt x="264756" y="76390"/>
                  </a:lnTo>
                  <a:lnTo>
                    <a:pt x="265099" y="76136"/>
                  </a:lnTo>
                  <a:lnTo>
                    <a:pt x="264947" y="77533"/>
                  </a:lnTo>
                  <a:lnTo>
                    <a:pt x="264820" y="78295"/>
                  </a:lnTo>
                  <a:lnTo>
                    <a:pt x="264515" y="79057"/>
                  </a:lnTo>
                  <a:lnTo>
                    <a:pt x="265938" y="76606"/>
                  </a:lnTo>
                  <a:lnTo>
                    <a:pt x="266331" y="76136"/>
                  </a:lnTo>
                  <a:lnTo>
                    <a:pt x="266763" y="75628"/>
                  </a:lnTo>
                  <a:lnTo>
                    <a:pt x="268173" y="73977"/>
                  </a:lnTo>
                  <a:lnTo>
                    <a:pt x="268465" y="76263"/>
                  </a:lnTo>
                  <a:lnTo>
                    <a:pt x="268579" y="77508"/>
                  </a:lnTo>
                  <a:lnTo>
                    <a:pt x="268478" y="77774"/>
                  </a:lnTo>
                  <a:lnTo>
                    <a:pt x="268389" y="78549"/>
                  </a:lnTo>
                  <a:lnTo>
                    <a:pt x="268833" y="79565"/>
                  </a:lnTo>
                  <a:lnTo>
                    <a:pt x="269875" y="73977"/>
                  </a:lnTo>
                  <a:lnTo>
                    <a:pt x="269900" y="73850"/>
                  </a:lnTo>
                  <a:lnTo>
                    <a:pt x="269976" y="73469"/>
                  </a:lnTo>
                  <a:lnTo>
                    <a:pt x="270040" y="73088"/>
                  </a:lnTo>
                  <a:lnTo>
                    <a:pt x="270205" y="72199"/>
                  </a:lnTo>
                  <a:lnTo>
                    <a:pt x="270459" y="75133"/>
                  </a:lnTo>
                  <a:lnTo>
                    <a:pt x="270332" y="75755"/>
                  </a:lnTo>
                  <a:lnTo>
                    <a:pt x="271691" y="77279"/>
                  </a:lnTo>
                  <a:lnTo>
                    <a:pt x="274040" y="74739"/>
                  </a:lnTo>
                  <a:lnTo>
                    <a:pt x="274535" y="79565"/>
                  </a:lnTo>
                  <a:lnTo>
                    <a:pt x="275551" y="75247"/>
                  </a:lnTo>
                  <a:lnTo>
                    <a:pt x="275869" y="81851"/>
                  </a:lnTo>
                  <a:lnTo>
                    <a:pt x="277050" y="75755"/>
                  </a:lnTo>
                  <a:lnTo>
                    <a:pt x="277317" y="77660"/>
                  </a:lnTo>
                  <a:lnTo>
                    <a:pt x="277431" y="79057"/>
                  </a:lnTo>
                  <a:lnTo>
                    <a:pt x="277202" y="79565"/>
                  </a:lnTo>
                  <a:lnTo>
                    <a:pt x="277088" y="80073"/>
                  </a:lnTo>
                  <a:lnTo>
                    <a:pt x="278015" y="82232"/>
                  </a:lnTo>
                  <a:lnTo>
                    <a:pt x="278333" y="82613"/>
                  </a:lnTo>
                  <a:lnTo>
                    <a:pt x="279234" y="78549"/>
                  </a:lnTo>
                  <a:lnTo>
                    <a:pt x="279793" y="78041"/>
                  </a:lnTo>
                  <a:lnTo>
                    <a:pt x="279247" y="81216"/>
                  </a:lnTo>
                  <a:lnTo>
                    <a:pt x="280390" y="78041"/>
                  </a:lnTo>
                  <a:lnTo>
                    <a:pt x="280441" y="77914"/>
                  </a:lnTo>
                  <a:lnTo>
                    <a:pt x="280098" y="81851"/>
                  </a:lnTo>
                  <a:lnTo>
                    <a:pt x="280568" y="81216"/>
                  </a:lnTo>
                  <a:lnTo>
                    <a:pt x="280670" y="79057"/>
                  </a:lnTo>
                  <a:lnTo>
                    <a:pt x="280746" y="78676"/>
                  </a:lnTo>
                  <a:lnTo>
                    <a:pt x="281241" y="77914"/>
                  </a:lnTo>
                  <a:lnTo>
                    <a:pt x="281660" y="77279"/>
                  </a:lnTo>
                  <a:lnTo>
                    <a:pt x="281762" y="78676"/>
                  </a:lnTo>
                  <a:lnTo>
                    <a:pt x="281889" y="81597"/>
                  </a:lnTo>
                  <a:lnTo>
                    <a:pt x="281686" y="82740"/>
                  </a:lnTo>
                  <a:lnTo>
                    <a:pt x="283705" y="80327"/>
                  </a:lnTo>
                  <a:lnTo>
                    <a:pt x="283552" y="81089"/>
                  </a:lnTo>
                  <a:lnTo>
                    <a:pt x="283895" y="80327"/>
                  </a:lnTo>
                  <a:lnTo>
                    <a:pt x="284162" y="79692"/>
                  </a:lnTo>
                  <a:lnTo>
                    <a:pt x="282321" y="86169"/>
                  </a:lnTo>
                  <a:lnTo>
                    <a:pt x="283502" y="83629"/>
                  </a:lnTo>
                  <a:lnTo>
                    <a:pt x="283616" y="83121"/>
                  </a:lnTo>
                  <a:lnTo>
                    <a:pt x="283718" y="82359"/>
                  </a:lnTo>
                  <a:lnTo>
                    <a:pt x="283959" y="81597"/>
                  </a:lnTo>
                  <a:lnTo>
                    <a:pt x="284137" y="80835"/>
                  </a:lnTo>
                  <a:lnTo>
                    <a:pt x="284162" y="82867"/>
                  </a:lnTo>
                  <a:lnTo>
                    <a:pt x="285038" y="82994"/>
                  </a:lnTo>
                  <a:lnTo>
                    <a:pt x="285826" y="82359"/>
                  </a:lnTo>
                  <a:lnTo>
                    <a:pt x="285305" y="84518"/>
                  </a:lnTo>
                  <a:lnTo>
                    <a:pt x="286346" y="85280"/>
                  </a:lnTo>
                  <a:lnTo>
                    <a:pt x="287921" y="83883"/>
                  </a:lnTo>
                  <a:lnTo>
                    <a:pt x="289191" y="84137"/>
                  </a:lnTo>
                  <a:lnTo>
                    <a:pt x="289128" y="83883"/>
                  </a:lnTo>
                  <a:lnTo>
                    <a:pt x="289013" y="83375"/>
                  </a:lnTo>
                  <a:lnTo>
                    <a:pt x="289064" y="82359"/>
                  </a:lnTo>
                  <a:lnTo>
                    <a:pt x="289394" y="80835"/>
                  </a:lnTo>
                  <a:lnTo>
                    <a:pt x="289636" y="79692"/>
                  </a:lnTo>
                  <a:lnTo>
                    <a:pt x="289712" y="79311"/>
                  </a:lnTo>
                  <a:lnTo>
                    <a:pt x="290156" y="78930"/>
                  </a:lnTo>
                  <a:lnTo>
                    <a:pt x="290068" y="79654"/>
                  </a:lnTo>
                  <a:lnTo>
                    <a:pt x="290347" y="78930"/>
                  </a:lnTo>
                  <a:lnTo>
                    <a:pt x="290499" y="78549"/>
                  </a:lnTo>
                  <a:lnTo>
                    <a:pt x="290703" y="78803"/>
                  </a:lnTo>
                  <a:lnTo>
                    <a:pt x="290791" y="79565"/>
                  </a:lnTo>
                  <a:lnTo>
                    <a:pt x="290131" y="82486"/>
                  </a:lnTo>
                  <a:lnTo>
                    <a:pt x="289661" y="83502"/>
                  </a:lnTo>
                  <a:lnTo>
                    <a:pt x="290461" y="82359"/>
                  </a:lnTo>
                  <a:lnTo>
                    <a:pt x="290372" y="82994"/>
                  </a:lnTo>
                  <a:lnTo>
                    <a:pt x="290258" y="83502"/>
                  </a:lnTo>
                  <a:lnTo>
                    <a:pt x="290131" y="83756"/>
                  </a:lnTo>
                  <a:lnTo>
                    <a:pt x="290017" y="84137"/>
                  </a:lnTo>
                  <a:lnTo>
                    <a:pt x="289801" y="85153"/>
                  </a:lnTo>
                  <a:lnTo>
                    <a:pt x="290436" y="83121"/>
                  </a:lnTo>
                  <a:lnTo>
                    <a:pt x="290207" y="88709"/>
                  </a:lnTo>
                  <a:lnTo>
                    <a:pt x="291211" y="85153"/>
                  </a:lnTo>
                  <a:lnTo>
                    <a:pt x="291071" y="86169"/>
                  </a:lnTo>
                  <a:lnTo>
                    <a:pt x="292354" y="86423"/>
                  </a:lnTo>
                  <a:lnTo>
                    <a:pt x="293154" y="85407"/>
                  </a:lnTo>
                  <a:lnTo>
                    <a:pt x="294233" y="85407"/>
                  </a:lnTo>
                  <a:lnTo>
                    <a:pt x="294284" y="85153"/>
                  </a:lnTo>
                  <a:lnTo>
                    <a:pt x="294665" y="83121"/>
                  </a:lnTo>
                  <a:lnTo>
                    <a:pt x="294779" y="82486"/>
                  </a:lnTo>
                  <a:lnTo>
                    <a:pt x="295084" y="83248"/>
                  </a:lnTo>
                  <a:lnTo>
                    <a:pt x="295325" y="82486"/>
                  </a:lnTo>
                  <a:lnTo>
                    <a:pt x="295363" y="82359"/>
                  </a:lnTo>
                  <a:lnTo>
                    <a:pt x="295821" y="80962"/>
                  </a:lnTo>
                  <a:lnTo>
                    <a:pt x="296430" y="81978"/>
                  </a:lnTo>
                  <a:lnTo>
                    <a:pt x="296862" y="84518"/>
                  </a:lnTo>
                  <a:lnTo>
                    <a:pt x="297840" y="84391"/>
                  </a:lnTo>
                  <a:lnTo>
                    <a:pt x="298678" y="83248"/>
                  </a:lnTo>
                  <a:lnTo>
                    <a:pt x="298665" y="82994"/>
                  </a:lnTo>
                  <a:lnTo>
                    <a:pt x="298551" y="82232"/>
                  </a:lnTo>
                  <a:lnTo>
                    <a:pt x="298640" y="81597"/>
                  </a:lnTo>
                  <a:lnTo>
                    <a:pt x="298869" y="80962"/>
                  </a:lnTo>
                  <a:lnTo>
                    <a:pt x="299110" y="80327"/>
                  </a:lnTo>
                  <a:lnTo>
                    <a:pt x="298856" y="81851"/>
                  </a:lnTo>
                  <a:lnTo>
                    <a:pt x="298729" y="82994"/>
                  </a:lnTo>
                  <a:lnTo>
                    <a:pt x="299643" y="82867"/>
                  </a:lnTo>
                  <a:lnTo>
                    <a:pt x="298805" y="84645"/>
                  </a:lnTo>
                  <a:lnTo>
                    <a:pt x="300329" y="84518"/>
                  </a:lnTo>
                  <a:lnTo>
                    <a:pt x="301904" y="82867"/>
                  </a:lnTo>
                  <a:lnTo>
                    <a:pt x="302031" y="82740"/>
                  </a:lnTo>
                  <a:lnTo>
                    <a:pt x="302158" y="82486"/>
                  </a:lnTo>
                  <a:lnTo>
                    <a:pt x="302221" y="80581"/>
                  </a:lnTo>
                  <a:lnTo>
                    <a:pt x="302298" y="80327"/>
                  </a:lnTo>
                  <a:lnTo>
                    <a:pt x="302374" y="80073"/>
                  </a:lnTo>
                  <a:lnTo>
                    <a:pt x="302717" y="79692"/>
                  </a:lnTo>
                  <a:lnTo>
                    <a:pt x="302666" y="81724"/>
                  </a:lnTo>
                  <a:lnTo>
                    <a:pt x="302475" y="82613"/>
                  </a:lnTo>
                  <a:lnTo>
                    <a:pt x="302361" y="82867"/>
                  </a:lnTo>
                  <a:lnTo>
                    <a:pt x="304368" y="79692"/>
                  </a:lnTo>
                  <a:lnTo>
                    <a:pt x="304685" y="79184"/>
                  </a:lnTo>
                  <a:lnTo>
                    <a:pt x="304571" y="91122"/>
                  </a:lnTo>
                  <a:lnTo>
                    <a:pt x="306768" y="86169"/>
                  </a:lnTo>
                  <a:lnTo>
                    <a:pt x="306946" y="85915"/>
                  </a:lnTo>
                  <a:lnTo>
                    <a:pt x="308610" y="83629"/>
                  </a:lnTo>
                  <a:lnTo>
                    <a:pt x="308991" y="84010"/>
                  </a:lnTo>
                  <a:lnTo>
                    <a:pt x="309003" y="84264"/>
                  </a:lnTo>
                  <a:lnTo>
                    <a:pt x="307975" y="85407"/>
                  </a:lnTo>
                  <a:lnTo>
                    <a:pt x="307886" y="85788"/>
                  </a:lnTo>
                  <a:lnTo>
                    <a:pt x="308013" y="87185"/>
                  </a:lnTo>
                  <a:lnTo>
                    <a:pt x="309981" y="83629"/>
                  </a:lnTo>
                  <a:lnTo>
                    <a:pt x="310261" y="83121"/>
                  </a:lnTo>
                  <a:lnTo>
                    <a:pt x="310121" y="88328"/>
                  </a:lnTo>
                  <a:lnTo>
                    <a:pt x="311848" y="85534"/>
                  </a:lnTo>
                  <a:lnTo>
                    <a:pt x="311238" y="93535"/>
                  </a:lnTo>
                  <a:lnTo>
                    <a:pt x="315137" y="85661"/>
                  </a:lnTo>
                  <a:lnTo>
                    <a:pt x="315391" y="90868"/>
                  </a:lnTo>
                  <a:lnTo>
                    <a:pt x="315620" y="89344"/>
                  </a:lnTo>
                  <a:lnTo>
                    <a:pt x="315722" y="88836"/>
                  </a:lnTo>
                  <a:lnTo>
                    <a:pt x="316357" y="87312"/>
                  </a:lnTo>
                  <a:lnTo>
                    <a:pt x="316153" y="88442"/>
                  </a:lnTo>
                  <a:lnTo>
                    <a:pt x="316382" y="87947"/>
                  </a:lnTo>
                  <a:lnTo>
                    <a:pt x="317474" y="87312"/>
                  </a:lnTo>
                  <a:lnTo>
                    <a:pt x="319468" y="86169"/>
                  </a:lnTo>
                  <a:lnTo>
                    <a:pt x="321335" y="91630"/>
                  </a:lnTo>
                  <a:lnTo>
                    <a:pt x="324040" y="94043"/>
                  </a:lnTo>
                  <a:lnTo>
                    <a:pt x="324637" y="94551"/>
                  </a:lnTo>
                  <a:lnTo>
                    <a:pt x="325932" y="86169"/>
                  </a:lnTo>
                  <a:lnTo>
                    <a:pt x="326009" y="85661"/>
                  </a:lnTo>
                  <a:lnTo>
                    <a:pt x="326034" y="85534"/>
                  </a:lnTo>
                  <a:lnTo>
                    <a:pt x="326186" y="84518"/>
                  </a:lnTo>
                  <a:lnTo>
                    <a:pt x="326377" y="86677"/>
                  </a:lnTo>
                  <a:lnTo>
                    <a:pt x="326491" y="89344"/>
                  </a:lnTo>
                  <a:lnTo>
                    <a:pt x="325539" y="92392"/>
                  </a:lnTo>
                  <a:lnTo>
                    <a:pt x="328358" y="88709"/>
                  </a:lnTo>
                  <a:lnTo>
                    <a:pt x="329628" y="93408"/>
                  </a:lnTo>
                  <a:lnTo>
                    <a:pt x="332282" y="90360"/>
                  </a:lnTo>
                  <a:lnTo>
                    <a:pt x="332016" y="91122"/>
                  </a:lnTo>
                  <a:lnTo>
                    <a:pt x="331787" y="92138"/>
                  </a:lnTo>
                  <a:lnTo>
                    <a:pt x="331609" y="92011"/>
                  </a:lnTo>
                  <a:lnTo>
                    <a:pt x="331533" y="94551"/>
                  </a:lnTo>
                  <a:lnTo>
                    <a:pt x="333019" y="92646"/>
                  </a:lnTo>
                  <a:lnTo>
                    <a:pt x="333146" y="92392"/>
                  </a:lnTo>
                  <a:lnTo>
                    <a:pt x="333197" y="92138"/>
                  </a:lnTo>
                  <a:lnTo>
                    <a:pt x="333527" y="90487"/>
                  </a:lnTo>
                  <a:lnTo>
                    <a:pt x="333667" y="90614"/>
                  </a:lnTo>
                  <a:lnTo>
                    <a:pt x="333756" y="90868"/>
                  </a:lnTo>
                  <a:lnTo>
                    <a:pt x="333451" y="91757"/>
                  </a:lnTo>
                  <a:lnTo>
                    <a:pt x="333336" y="94932"/>
                  </a:lnTo>
                  <a:lnTo>
                    <a:pt x="334899" y="90487"/>
                  </a:lnTo>
                  <a:lnTo>
                    <a:pt x="334619" y="93040"/>
                  </a:lnTo>
                  <a:lnTo>
                    <a:pt x="334733" y="92773"/>
                  </a:lnTo>
                  <a:lnTo>
                    <a:pt x="335432" y="94424"/>
                  </a:lnTo>
                  <a:lnTo>
                    <a:pt x="335622" y="92773"/>
                  </a:lnTo>
                  <a:lnTo>
                    <a:pt x="335762" y="91503"/>
                  </a:lnTo>
                  <a:lnTo>
                    <a:pt x="336207" y="93027"/>
                  </a:lnTo>
                  <a:lnTo>
                    <a:pt x="336981" y="91503"/>
                  </a:lnTo>
                  <a:lnTo>
                    <a:pt x="337426" y="90614"/>
                  </a:lnTo>
                  <a:lnTo>
                    <a:pt x="337654" y="92329"/>
                  </a:lnTo>
                  <a:lnTo>
                    <a:pt x="338264" y="90614"/>
                  </a:lnTo>
                  <a:lnTo>
                    <a:pt x="338315" y="90487"/>
                  </a:lnTo>
                  <a:lnTo>
                    <a:pt x="338353" y="90360"/>
                  </a:lnTo>
                  <a:lnTo>
                    <a:pt x="338696" y="89344"/>
                  </a:lnTo>
                  <a:lnTo>
                    <a:pt x="338632" y="94170"/>
                  </a:lnTo>
                  <a:lnTo>
                    <a:pt x="339661" y="89725"/>
                  </a:lnTo>
                  <a:lnTo>
                    <a:pt x="338658" y="94297"/>
                  </a:lnTo>
                  <a:lnTo>
                    <a:pt x="340182" y="93662"/>
                  </a:lnTo>
                  <a:lnTo>
                    <a:pt x="341109" y="91630"/>
                  </a:lnTo>
                  <a:lnTo>
                    <a:pt x="340817" y="92519"/>
                  </a:lnTo>
                  <a:lnTo>
                    <a:pt x="340702" y="93040"/>
                  </a:lnTo>
                  <a:lnTo>
                    <a:pt x="341210" y="93154"/>
                  </a:lnTo>
                  <a:lnTo>
                    <a:pt x="340626" y="95021"/>
                  </a:lnTo>
                  <a:lnTo>
                    <a:pt x="341172" y="95186"/>
                  </a:lnTo>
                  <a:lnTo>
                    <a:pt x="341833" y="94424"/>
                  </a:lnTo>
                  <a:lnTo>
                    <a:pt x="342239" y="92011"/>
                  </a:lnTo>
                  <a:lnTo>
                    <a:pt x="342061" y="97726"/>
                  </a:lnTo>
                  <a:lnTo>
                    <a:pt x="343865" y="92011"/>
                  </a:lnTo>
                  <a:lnTo>
                    <a:pt x="343992" y="91630"/>
                  </a:lnTo>
                  <a:lnTo>
                    <a:pt x="344589" y="89725"/>
                  </a:lnTo>
                  <a:lnTo>
                    <a:pt x="344703" y="89344"/>
                  </a:lnTo>
                  <a:lnTo>
                    <a:pt x="344906" y="88709"/>
                  </a:lnTo>
                  <a:lnTo>
                    <a:pt x="345147" y="87947"/>
                  </a:lnTo>
                  <a:lnTo>
                    <a:pt x="344208" y="95186"/>
                  </a:lnTo>
                  <a:lnTo>
                    <a:pt x="346316" y="93027"/>
                  </a:lnTo>
                  <a:lnTo>
                    <a:pt x="347954" y="91770"/>
                  </a:lnTo>
                  <a:lnTo>
                    <a:pt x="347154" y="95821"/>
                  </a:lnTo>
                  <a:lnTo>
                    <a:pt x="348500" y="94551"/>
                  </a:lnTo>
                  <a:lnTo>
                    <a:pt x="348386" y="92900"/>
                  </a:lnTo>
                  <a:lnTo>
                    <a:pt x="348195" y="91605"/>
                  </a:lnTo>
                  <a:lnTo>
                    <a:pt x="347980" y="91744"/>
                  </a:lnTo>
                  <a:lnTo>
                    <a:pt x="348132" y="91630"/>
                  </a:lnTo>
                  <a:lnTo>
                    <a:pt x="348119" y="90995"/>
                  </a:lnTo>
                  <a:lnTo>
                    <a:pt x="348195" y="91605"/>
                  </a:lnTo>
                  <a:lnTo>
                    <a:pt x="349313" y="90995"/>
                  </a:lnTo>
                  <a:lnTo>
                    <a:pt x="349783" y="90741"/>
                  </a:lnTo>
                  <a:lnTo>
                    <a:pt x="349173" y="93535"/>
                  </a:lnTo>
                  <a:lnTo>
                    <a:pt x="350354" y="90741"/>
                  </a:lnTo>
                  <a:lnTo>
                    <a:pt x="350520" y="90360"/>
                  </a:lnTo>
                  <a:lnTo>
                    <a:pt x="351637" y="91757"/>
                  </a:lnTo>
                  <a:lnTo>
                    <a:pt x="351751" y="92646"/>
                  </a:lnTo>
                  <a:lnTo>
                    <a:pt x="351002" y="93789"/>
                  </a:lnTo>
                  <a:lnTo>
                    <a:pt x="350723" y="94551"/>
                  </a:lnTo>
                  <a:lnTo>
                    <a:pt x="352475" y="92900"/>
                  </a:lnTo>
                  <a:lnTo>
                    <a:pt x="353237" y="95440"/>
                  </a:lnTo>
                  <a:lnTo>
                    <a:pt x="354863" y="93408"/>
                  </a:lnTo>
                  <a:lnTo>
                    <a:pt x="354990" y="92900"/>
                  </a:lnTo>
                  <a:lnTo>
                    <a:pt x="355193" y="90487"/>
                  </a:lnTo>
                  <a:lnTo>
                    <a:pt x="355282" y="90360"/>
                  </a:lnTo>
                  <a:lnTo>
                    <a:pt x="356882" y="87947"/>
                  </a:lnTo>
                  <a:lnTo>
                    <a:pt x="357060" y="87693"/>
                  </a:lnTo>
                  <a:lnTo>
                    <a:pt x="357174" y="87439"/>
                  </a:lnTo>
                  <a:lnTo>
                    <a:pt x="357136" y="87566"/>
                  </a:lnTo>
                  <a:lnTo>
                    <a:pt x="355930" y="91757"/>
                  </a:lnTo>
                  <a:lnTo>
                    <a:pt x="358482" y="87566"/>
                  </a:lnTo>
                  <a:lnTo>
                    <a:pt x="356209" y="95059"/>
                  </a:lnTo>
                  <a:lnTo>
                    <a:pt x="356450" y="94678"/>
                  </a:lnTo>
                  <a:lnTo>
                    <a:pt x="356793" y="93916"/>
                  </a:lnTo>
                  <a:lnTo>
                    <a:pt x="356908" y="93535"/>
                  </a:lnTo>
                  <a:lnTo>
                    <a:pt x="357124" y="92392"/>
                  </a:lnTo>
                  <a:lnTo>
                    <a:pt x="357174" y="93535"/>
                  </a:lnTo>
                  <a:lnTo>
                    <a:pt x="357060" y="93916"/>
                  </a:lnTo>
                  <a:lnTo>
                    <a:pt x="356577" y="95186"/>
                  </a:lnTo>
                  <a:lnTo>
                    <a:pt x="357682" y="94297"/>
                  </a:lnTo>
                  <a:lnTo>
                    <a:pt x="357822" y="92392"/>
                  </a:lnTo>
                  <a:lnTo>
                    <a:pt x="357847" y="92011"/>
                  </a:lnTo>
                  <a:lnTo>
                    <a:pt x="358622" y="92138"/>
                  </a:lnTo>
                  <a:lnTo>
                    <a:pt x="358381" y="93154"/>
                  </a:lnTo>
                  <a:lnTo>
                    <a:pt x="358152" y="93535"/>
                  </a:lnTo>
                  <a:lnTo>
                    <a:pt x="357822" y="94678"/>
                  </a:lnTo>
                  <a:lnTo>
                    <a:pt x="358952" y="92011"/>
                  </a:lnTo>
                  <a:lnTo>
                    <a:pt x="359448" y="90868"/>
                  </a:lnTo>
                  <a:lnTo>
                    <a:pt x="359740" y="91503"/>
                  </a:lnTo>
                  <a:lnTo>
                    <a:pt x="359841" y="92138"/>
                  </a:lnTo>
                  <a:lnTo>
                    <a:pt x="359740" y="92519"/>
                  </a:lnTo>
                  <a:lnTo>
                    <a:pt x="359638" y="93281"/>
                  </a:lnTo>
                  <a:lnTo>
                    <a:pt x="360629" y="93281"/>
                  </a:lnTo>
                  <a:lnTo>
                    <a:pt x="361556" y="90868"/>
                  </a:lnTo>
                  <a:lnTo>
                    <a:pt x="362496" y="88455"/>
                  </a:lnTo>
                  <a:lnTo>
                    <a:pt x="363169" y="90233"/>
                  </a:lnTo>
                  <a:lnTo>
                    <a:pt x="363270" y="90741"/>
                  </a:lnTo>
                  <a:lnTo>
                    <a:pt x="361975" y="94932"/>
                  </a:lnTo>
                  <a:lnTo>
                    <a:pt x="363410" y="92138"/>
                  </a:lnTo>
                  <a:lnTo>
                    <a:pt x="362623" y="95948"/>
                  </a:lnTo>
                  <a:lnTo>
                    <a:pt x="363423" y="95059"/>
                  </a:lnTo>
                  <a:lnTo>
                    <a:pt x="363550" y="94805"/>
                  </a:lnTo>
                  <a:lnTo>
                    <a:pt x="363689" y="93027"/>
                  </a:lnTo>
                  <a:lnTo>
                    <a:pt x="364248" y="93281"/>
                  </a:lnTo>
                  <a:lnTo>
                    <a:pt x="364350" y="93027"/>
                  </a:lnTo>
                  <a:lnTo>
                    <a:pt x="364731" y="92138"/>
                  </a:lnTo>
                  <a:lnTo>
                    <a:pt x="365353" y="90614"/>
                  </a:lnTo>
                  <a:lnTo>
                    <a:pt x="365518" y="92011"/>
                  </a:lnTo>
                  <a:lnTo>
                    <a:pt x="364807" y="93408"/>
                  </a:lnTo>
                  <a:lnTo>
                    <a:pt x="366052" y="92900"/>
                  </a:lnTo>
                  <a:lnTo>
                    <a:pt x="365810" y="91630"/>
                  </a:lnTo>
                  <a:lnTo>
                    <a:pt x="365887" y="91122"/>
                  </a:lnTo>
                  <a:lnTo>
                    <a:pt x="366153" y="90614"/>
                  </a:lnTo>
                  <a:lnTo>
                    <a:pt x="366699" y="89598"/>
                  </a:lnTo>
                  <a:lnTo>
                    <a:pt x="366750" y="88455"/>
                  </a:lnTo>
                  <a:lnTo>
                    <a:pt x="366750" y="87566"/>
                  </a:lnTo>
                  <a:lnTo>
                    <a:pt x="366737" y="86550"/>
                  </a:lnTo>
                  <a:lnTo>
                    <a:pt x="367106" y="87312"/>
                  </a:lnTo>
                  <a:lnTo>
                    <a:pt x="367207" y="87820"/>
                  </a:lnTo>
                  <a:lnTo>
                    <a:pt x="367042" y="88074"/>
                  </a:lnTo>
                  <a:lnTo>
                    <a:pt x="367855" y="87947"/>
                  </a:lnTo>
                  <a:lnTo>
                    <a:pt x="367652" y="90182"/>
                  </a:lnTo>
                  <a:lnTo>
                    <a:pt x="368719" y="87947"/>
                  </a:lnTo>
                  <a:lnTo>
                    <a:pt x="368769" y="87820"/>
                  </a:lnTo>
                  <a:lnTo>
                    <a:pt x="368871" y="88328"/>
                  </a:lnTo>
                  <a:lnTo>
                    <a:pt x="368973" y="89090"/>
                  </a:lnTo>
                  <a:lnTo>
                    <a:pt x="368858" y="89979"/>
                  </a:lnTo>
                  <a:lnTo>
                    <a:pt x="367982" y="93154"/>
                  </a:lnTo>
                  <a:lnTo>
                    <a:pt x="367868" y="93916"/>
                  </a:lnTo>
                  <a:lnTo>
                    <a:pt x="368846" y="90868"/>
                  </a:lnTo>
                  <a:lnTo>
                    <a:pt x="369417" y="93408"/>
                  </a:lnTo>
                  <a:lnTo>
                    <a:pt x="370192" y="90995"/>
                  </a:lnTo>
                  <a:lnTo>
                    <a:pt x="369836" y="92519"/>
                  </a:lnTo>
                  <a:lnTo>
                    <a:pt x="369722" y="93281"/>
                  </a:lnTo>
                  <a:lnTo>
                    <a:pt x="370535" y="90741"/>
                  </a:lnTo>
                  <a:lnTo>
                    <a:pt x="370497" y="92265"/>
                  </a:lnTo>
                  <a:lnTo>
                    <a:pt x="370179" y="93535"/>
                  </a:lnTo>
                  <a:lnTo>
                    <a:pt x="370878" y="94170"/>
                  </a:lnTo>
                  <a:lnTo>
                    <a:pt x="370954" y="90741"/>
                  </a:lnTo>
                  <a:lnTo>
                    <a:pt x="370967" y="89979"/>
                  </a:lnTo>
                  <a:lnTo>
                    <a:pt x="370992" y="88709"/>
                  </a:lnTo>
                  <a:lnTo>
                    <a:pt x="371233" y="89852"/>
                  </a:lnTo>
                  <a:lnTo>
                    <a:pt x="371360" y="91122"/>
                  </a:lnTo>
                  <a:lnTo>
                    <a:pt x="371132" y="92011"/>
                  </a:lnTo>
                  <a:lnTo>
                    <a:pt x="371792" y="93281"/>
                  </a:lnTo>
                  <a:lnTo>
                    <a:pt x="373291" y="90741"/>
                  </a:lnTo>
                  <a:lnTo>
                    <a:pt x="373646" y="91605"/>
                  </a:lnTo>
                  <a:lnTo>
                    <a:pt x="373773" y="92900"/>
                  </a:lnTo>
                  <a:lnTo>
                    <a:pt x="373303" y="95986"/>
                  </a:lnTo>
                  <a:lnTo>
                    <a:pt x="373900" y="95821"/>
                  </a:lnTo>
                  <a:lnTo>
                    <a:pt x="376135" y="92265"/>
                  </a:lnTo>
                  <a:lnTo>
                    <a:pt x="377151" y="93408"/>
                  </a:lnTo>
                  <a:lnTo>
                    <a:pt x="377050" y="93027"/>
                  </a:lnTo>
                  <a:lnTo>
                    <a:pt x="377177" y="92265"/>
                  </a:lnTo>
                  <a:lnTo>
                    <a:pt x="377571" y="90741"/>
                  </a:lnTo>
                  <a:lnTo>
                    <a:pt x="378104" y="88709"/>
                  </a:lnTo>
                  <a:lnTo>
                    <a:pt x="378333" y="87820"/>
                  </a:lnTo>
                  <a:lnTo>
                    <a:pt x="378396" y="87566"/>
                  </a:lnTo>
                  <a:lnTo>
                    <a:pt x="377329" y="95821"/>
                  </a:lnTo>
                  <a:lnTo>
                    <a:pt x="378142" y="94170"/>
                  </a:lnTo>
                  <a:lnTo>
                    <a:pt x="378244" y="93916"/>
                  </a:lnTo>
                  <a:lnTo>
                    <a:pt x="377647" y="96329"/>
                  </a:lnTo>
                  <a:lnTo>
                    <a:pt x="377825" y="95694"/>
                  </a:lnTo>
                  <a:lnTo>
                    <a:pt x="378460" y="96837"/>
                  </a:lnTo>
                  <a:lnTo>
                    <a:pt x="379234" y="95694"/>
                  </a:lnTo>
                  <a:lnTo>
                    <a:pt x="379831" y="94805"/>
                  </a:lnTo>
                  <a:lnTo>
                    <a:pt x="381482" y="93408"/>
                  </a:lnTo>
                  <a:lnTo>
                    <a:pt x="381254" y="94043"/>
                  </a:lnTo>
                  <a:lnTo>
                    <a:pt x="381139" y="95440"/>
                  </a:lnTo>
                  <a:lnTo>
                    <a:pt x="381228" y="96075"/>
                  </a:lnTo>
                  <a:lnTo>
                    <a:pt x="382168" y="95821"/>
                  </a:lnTo>
                  <a:lnTo>
                    <a:pt x="382549" y="96456"/>
                  </a:lnTo>
                  <a:lnTo>
                    <a:pt x="382790" y="95821"/>
                  </a:lnTo>
                  <a:lnTo>
                    <a:pt x="383019" y="95186"/>
                  </a:lnTo>
                  <a:lnTo>
                    <a:pt x="383273" y="95440"/>
                  </a:lnTo>
                  <a:lnTo>
                    <a:pt x="383311" y="95186"/>
                  </a:lnTo>
                  <a:lnTo>
                    <a:pt x="383552" y="93408"/>
                  </a:lnTo>
                  <a:lnTo>
                    <a:pt x="384124" y="96456"/>
                  </a:lnTo>
                  <a:lnTo>
                    <a:pt x="385546" y="95567"/>
                  </a:lnTo>
                  <a:lnTo>
                    <a:pt x="386981" y="94551"/>
                  </a:lnTo>
                  <a:lnTo>
                    <a:pt x="387565" y="96710"/>
                  </a:lnTo>
                  <a:lnTo>
                    <a:pt x="388632" y="96710"/>
                  </a:lnTo>
                  <a:lnTo>
                    <a:pt x="388747" y="96075"/>
                  </a:lnTo>
                  <a:lnTo>
                    <a:pt x="388759" y="95440"/>
                  </a:lnTo>
                  <a:lnTo>
                    <a:pt x="388835" y="94551"/>
                  </a:lnTo>
                  <a:lnTo>
                    <a:pt x="388912" y="93535"/>
                  </a:lnTo>
                  <a:lnTo>
                    <a:pt x="388962" y="93408"/>
                  </a:lnTo>
                  <a:lnTo>
                    <a:pt x="389305" y="92519"/>
                  </a:lnTo>
                  <a:lnTo>
                    <a:pt x="389394" y="92265"/>
                  </a:lnTo>
                  <a:lnTo>
                    <a:pt x="389991" y="91249"/>
                  </a:lnTo>
                  <a:lnTo>
                    <a:pt x="390296" y="91249"/>
                  </a:lnTo>
                  <a:lnTo>
                    <a:pt x="389458" y="92646"/>
                  </a:lnTo>
                  <a:lnTo>
                    <a:pt x="389382" y="96405"/>
                  </a:lnTo>
                  <a:lnTo>
                    <a:pt x="389915" y="94170"/>
                  </a:lnTo>
                  <a:lnTo>
                    <a:pt x="389610" y="98488"/>
                  </a:lnTo>
                  <a:lnTo>
                    <a:pt x="390334" y="94170"/>
                  </a:lnTo>
                  <a:lnTo>
                    <a:pt x="390817" y="91249"/>
                  </a:lnTo>
                  <a:lnTo>
                    <a:pt x="391121" y="89471"/>
                  </a:lnTo>
                  <a:lnTo>
                    <a:pt x="391261" y="92900"/>
                  </a:lnTo>
                  <a:lnTo>
                    <a:pt x="391020" y="93789"/>
                  </a:lnTo>
                  <a:lnTo>
                    <a:pt x="391502" y="93154"/>
                  </a:lnTo>
                  <a:lnTo>
                    <a:pt x="392188" y="91630"/>
                  </a:lnTo>
                  <a:lnTo>
                    <a:pt x="392379" y="91884"/>
                  </a:lnTo>
                  <a:lnTo>
                    <a:pt x="392430" y="92265"/>
                  </a:lnTo>
                  <a:lnTo>
                    <a:pt x="391972" y="94767"/>
                  </a:lnTo>
                  <a:lnTo>
                    <a:pt x="391820" y="93281"/>
                  </a:lnTo>
                  <a:lnTo>
                    <a:pt x="391274" y="95440"/>
                  </a:lnTo>
                  <a:lnTo>
                    <a:pt x="391820" y="95440"/>
                  </a:lnTo>
                  <a:lnTo>
                    <a:pt x="391998" y="94932"/>
                  </a:lnTo>
                  <a:lnTo>
                    <a:pt x="391972" y="94805"/>
                  </a:lnTo>
                  <a:lnTo>
                    <a:pt x="393128" y="91630"/>
                  </a:lnTo>
                  <a:lnTo>
                    <a:pt x="393471" y="90614"/>
                  </a:lnTo>
                  <a:lnTo>
                    <a:pt x="393331" y="92646"/>
                  </a:lnTo>
                  <a:lnTo>
                    <a:pt x="393204" y="93535"/>
                  </a:lnTo>
                  <a:lnTo>
                    <a:pt x="392899" y="94043"/>
                  </a:lnTo>
                  <a:lnTo>
                    <a:pt x="392595" y="94043"/>
                  </a:lnTo>
                  <a:lnTo>
                    <a:pt x="392290" y="94551"/>
                  </a:lnTo>
                  <a:lnTo>
                    <a:pt x="392201" y="94805"/>
                  </a:lnTo>
                  <a:lnTo>
                    <a:pt x="391960" y="98107"/>
                  </a:lnTo>
                  <a:lnTo>
                    <a:pt x="392201" y="97218"/>
                  </a:lnTo>
                  <a:lnTo>
                    <a:pt x="392442" y="97853"/>
                  </a:lnTo>
                  <a:lnTo>
                    <a:pt x="392671" y="98907"/>
                  </a:lnTo>
                  <a:lnTo>
                    <a:pt x="392620" y="98374"/>
                  </a:lnTo>
                  <a:lnTo>
                    <a:pt x="392938" y="99377"/>
                  </a:lnTo>
                  <a:lnTo>
                    <a:pt x="393065" y="98094"/>
                  </a:lnTo>
                  <a:lnTo>
                    <a:pt x="393179" y="97726"/>
                  </a:lnTo>
                  <a:lnTo>
                    <a:pt x="393344" y="97218"/>
                  </a:lnTo>
                  <a:lnTo>
                    <a:pt x="395211" y="91503"/>
                  </a:lnTo>
                  <a:lnTo>
                    <a:pt x="394538" y="97218"/>
                  </a:lnTo>
                  <a:lnTo>
                    <a:pt x="394512" y="97472"/>
                  </a:lnTo>
                  <a:lnTo>
                    <a:pt x="394627" y="97218"/>
                  </a:lnTo>
                  <a:lnTo>
                    <a:pt x="395719" y="95567"/>
                  </a:lnTo>
                  <a:lnTo>
                    <a:pt x="395122" y="97853"/>
                  </a:lnTo>
                  <a:lnTo>
                    <a:pt x="394995" y="100672"/>
                  </a:lnTo>
                  <a:lnTo>
                    <a:pt x="394766" y="101409"/>
                  </a:lnTo>
                  <a:lnTo>
                    <a:pt x="395744" y="98996"/>
                  </a:lnTo>
                  <a:lnTo>
                    <a:pt x="394957" y="103568"/>
                  </a:lnTo>
                  <a:lnTo>
                    <a:pt x="396379" y="100012"/>
                  </a:lnTo>
                  <a:lnTo>
                    <a:pt x="396176" y="101028"/>
                  </a:lnTo>
                  <a:lnTo>
                    <a:pt x="396455" y="100672"/>
                  </a:lnTo>
                  <a:lnTo>
                    <a:pt x="396646" y="100012"/>
                  </a:lnTo>
                  <a:lnTo>
                    <a:pt x="396722" y="99758"/>
                  </a:lnTo>
                  <a:lnTo>
                    <a:pt x="397090" y="98996"/>
                  </a:lnTo>
                  <a:lnTo>
                    <a:pt x="398335" y="96456"/>
                  </a:lnTo>
                  <a:lnTo>
                    <a:pt x="397637" y="104203"/>
                  </a:lnTo>
                  <a:lnTo>
                    <a:pt x="399897" y="99885"/>
                  </a:lnTo>
                  <a:lnTo>
                    <a:pt x="401332" y="98234"/>
                  </a:lnTo>
                  <a:lnTo>
                    <a:pt x="401866" y="96456"/>
                  </a:lnTo>
                  <a:lnTo>
                    <a:pt x="402082" y="95694"/>
                  </a:lnTo>
                  <a:lnTo>
                    <a:pt x="402310" y="94932"/>
                  </a:lnTo>
                  <a:lnTo>
                    <a:pt x="403644" y="93408"/>
                  </a:lnTo>
                  <a:lnTo>
                    <a:pt x="403504" y="95186"/>
                  </a:lnTo>
                  <a:lnTo>
                    <a:pt x="402666" y="96710"/>
                  </a:lnTo>
                  <a:lnTo>
                    <a:pt x="402551" y="97345"/>
                  </a:lnTo>
                  <a:lnTo>
                    <a:pt x="402678" y="98615"/>
                  </a:lnTo>
                  <a:lnTo>
                    <a:pt x="403123" y="98361"/>
                  </a:lnTo>
                  <a:lnTo>
                    <a:pt x="403860" y="97345"/>
                  </a:lnTo>
                  <a:lnTo>
                    <a:pt x="403606" y="98094"/>
                  </a:lnTo>
                  <a:lnTo>
                    <a:pt x="403479" y="98996"/>
                  </a:lnTo>
                  <a:lnTo>
                    <a:pt x="403364" y="100139"/>
                  </a:lnTo>
                  <a:lnTo>
                    <a:pt x="403796" y="100012"/>
                  </a:lnTo>
                  <a:lnTo>
                    <a:pt x="404177" y="98107"/>
                  </a:lnTo>
                  <a:lnTo>
                    <a:pt x="404190" y="97726"/>
                  </a:lnTo>
                  <a:lnTo>
                    <a:pt x="404126" y="97345"/>
                  </a:lnTo>
                  <a:lnTo>
                    <a:pt x="404291" y="96837"/>
                  </a:lnTo>
                  <a:lnTo>
                    <a:pt x="405333" y="93535"/>
                  </a:lnTo>
                  <a:close/>
                </a:path>
                <a:path w="409575" h="104775">
                  <a:moveTo>
                    <a:pt x="405358" y="101434"/>
                  </a:moveTo>
                  <a:lnTo>
                    <a:pt x="405066" y="101587"/>
                  </a:lnTo>
                  <a:lnTo>
                    <a:pt x="404952" y="102298"/>
                  </a:lnTo>
                  <a:lnTo>
                    <a:pt x="405358" y="101434"/>
                  </a:lnTo>
                  <a:close/>
                </a:path>
                <a:path w="409575" h="104775">
                  <a:moveTo>
                    <a:pt x="405447" y="103009"/>
                  </a:moveTo>
                  <a:lnTo>
                    <a:pt x="405320" y="102997"/>
                  </a:lnTo>
                  <a:lnTo>
                    <a:pt x="405218" y="103314"/>
                  </a:lnTo>
                  <a:lnTo>
                    <a:pt x="405447" y="103009"/>
                  </a:lnTo>
                  <a:close/>
                </a:path>
                <a:path w="409575" h="104775">
                  <a:moveTo>
                    <a:pt x="405892" y="102349"/>
                  </a:moveTo>
                  <a:lnTo>
                    <a:pt x="405434" y="102997"/>
                  </a:lnTo>
                  <a:lnTo>
                    <a:pt x="405625" y="103149"/>
                  </a:lnTo>
                  <a:lnTo>
                    <a:pt x="405892" y="102349"/>
                  </a:lnTo>
                  <a:close/>
                </a:path>
                <a:path w="409575" h="104775">
                  <a:moveTo>
                    <a:pt x="406679" y="97866"/>
                  </a:moveTo>
                  <a:lnTo>
                    <a:pt x="406158" y="99758"/>
                  </a:lnTo>
                  <a:lnTo>
                    <a:pt x="405358" y="101434"/>
                  </a:lnTo>
                  <a:lnTo>
                    <a:pt x="405904" y="101155"/>
                  </a:lnTo>
                  <a:lnTo>
                    <a:pt x="406641" y="98615"/>
                  </a:lnTo>
                  <a:lnTo>
                    <a:pt x="406679" y="97866"/>
                  </a:lnTo>
                  <a:close/>
                </a:path>
                <a:path w="409575" h="104775">
                  <a:moveTo>
                    <a:pt x="406844" y="97218"/>
                  </a:moveTo>
                  <a:lnTo>
                    <a:pt x="406628" y="97345"/>
                  </a:lnTo>
                  <a:lnTo>
                    <a:pt x="406679" y="97866"/>
                  </a:lnTo>
                  <a:lnTo>
                    <a:pt x="406844" y="97218"/>
                  </a:lnTo>
                  <a:close/>
                </a:path>
                <a:path w="409575" h="104775">
                  <a:moveTo>
                    <a:pt x="407238" y="91630"/>
                  </a:moveTo>
                  <a:lnTo>
                    <a:pt x="404672" y="97980"/>
                  </a:lnTo>
                  <a:lnTo>
                    <a:pt x="404622" y="98107"/>
                  </a:lnTo>
                  <a:lnTo>
                    <a:pt x="403783" y="100901"/>
                  </a:lnTo>
                  <a:lnTo>
                    <a:pt x="403313" y="102006"/>
                  </a:lnTo>
                  <a:lnTo>
                    <a:pt x="403199" y="102133"/>
                  </a:lnTo>
                  <a:lnTo>
                    <a:pt x="403009" y="102298"/>
                  </a:lnTo>
                  <a:lnTo>
                    <a:pt x="403123" y="101879"/>
                  </a:lnTo>
                  <a:lnTo>
                    <a:pt x="403212" y="101473"/>
                  </a:lnTo>
                  <a:lnTo>
                    <a:pt x="403250" y="101219"/>
                  </a:lnTo>
                  <a:lnTo>
                    <a:pt x="403034" y="101942"/>
                  </a:lnTo>
                  <a:lnTo>
                    <a:pt x="402920" y="102298"/>
                  </a:lnTo>
                  <a:lnTo>
                    <a:pt x="402856" y="102819"/>
                  </a:lnTo>
                  <a:lnTo>
                    <a:pt x="402996" y="102679"/>
                  </a:lnTo>
                  <a:lnTo>
                    <a:pt x="403136" y="102387"/>
                  </a:lnTo>
                  <a:lnTo>
                    <a:pt x="403301" y="102044"/>
                  </a:lnTo>
                  <a:lnTo>
                    <a:pt x="403961" y="101282"/>
                  </a:lnTo>
                  <a:lnTo>
                    <a:pt x="404850" y="99504"/>
                  </a:lnTo>
                  <a:lnTo>
                    <a:pt x="405523" y="98742"/>
                  </a:lnTo>
                  <a:lnTo>
                    <a:pt x="405231" y="100520"/>
                  </a:lnTo>
                  <a:lnTo>
                    <a:pt x="404660" y="101244"/>
                  </a:lnTo>
                  <a:lnTo>
                    <a:pt x="404190" y="102298"/>
                  </a:lnTo>
                  <a:lnTo>
                    <a:pt x="404901" y="101663"/>
                  </a:lnTo>
                  <a:lnTo>
                    <a:pt x="405066" y="101587"/>
                  </a:lnTo>
                  <a:lnTo>
                    <a:pt x="405485" y="99123"/>
                  </a:lnTo>
                  <a:lnTo>
                    <a:pt x="405561" y="98742"/>
                  </a:lnTo>
                  <a:lnTo>
                    <a:pt x="405676" y="98234"/>
                  </a:lnTo>
                  <a:lnTo>
                    <a:pt x="405803" y="97980"/>
                  </a:lnTo>
                  <a:lnTo>
                    <a:pt x="406095" y="97599"/>
                  </a:lnTo>
                  <a:lnTo>
                    <a:pt x="406209" y="97345"/>
                  </a:lnTo>
                  <a:lnTo>
                    <a:pt x="407238" y="91630"/>
                  </a:lnTo>
                  <a:close/>
                </a:path>
                <a:path w="409575" h="104775">
                  <a:moveTo>
                    <a:pt x="409117" y="95935"/>
                  </a:moveTo>
                  <a:lnTo>
                    <a:pt x="408711" y="95732"/>
                  </a:lnTo>
                  <a:lnTo>
                    <a:pt x="407746" y="97777"/>
                  </a:lnTo>
                  <a:lnTo>
                    <a:pt x="407822" y="97002"/>
                  </a:lnTo>
                  <a:lnTo>
                    <a:pt x="408127" y="96151"/>
                  </a:lnTo>
                  <a:lnTo>
                    <a:pt x="408305" y="95516"/>
                  </a:lnTo>
                  <a:lnTo>
                    <a:pt x="407606" y="97091"/>
                  </a:lnTo>
                  <a:lnTo>
                    <a:pt x="406565" y="99872"/>
                  </a:lnTo>
                  <a:lnTo>
                    <a:pt x="406031" y="103035"/>
                  </a:lnTo>
                  <a:lnTo>
                    <a:pt x="407098" y="99860"/>
                  </a:lnTo>
                  <a:lnTo>
                    <a:pt x="406844" y="101231"/>
                  </a:lnTo>
                  <a:lnTo>
                    <a:pt x="408089" y="97447"/>
                  </a:lnTo>
                  <a:lnTo>
                    <a:pt x="408457" y="97116"/>
                  </a:lnTo>
                  <a:lnTo>
                    <a:pt x="408305" y="98628"/>
                  </a:lnTo>
                  <a:lnTo>
                    <a:pt x="407949" y="99860"/>
                  </a:lnTo>
                  <a:lnTo>
                    <a:pt x="408241" y="99021"/>
                  </a:lnTo>
                  <a:lnTo>
                    <a:pt x="408178" y="100698"/>
                  </a:lnTo>
                  <a:lnTo>
                    <a:pt x="408838" y="98615"/>
                  </a:lnTo>
                  <a:lnTo>
                    <a:pt x="409117" y="95935"/>
                  </a:lnTo>
                  <a:close/>
                </a:path>
                <a:path w="409575" h="104775">
                  <a:moveTo>
                    <a:pt x="409282" y="99326"/>
                  </a:moveTo>
                  <a:lnTo>
                    <a:pt x="408927" y="99669"/>
                  </a:lnTo>
                  <a:lnTo>
                    <a:pt x="407924" y="102984"/>
                  </a:lnTo>
                  <a:lnTo>
                    <a:pt x="408546" y="102184"/>
                  </a:lnTo>
                  <a:lnTo>
                    <a:pt x="408851" y="101333"/>
                  </a:lnTo>
                  <a:lnTo>
                    <a:pt x="409282" y="9932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8479974" y="8316499"/>
              <a:ext cx="723900" cy="146685"/>
            </a:xfrm>
            <a:custGeom>
              <a:avLst/>
              <a:gdLst/>
              <a:ahLst/>
              <a:cxnLst/>
              <a:rect l="l" t="t" r="r" b="b"/>
              <a:pathLst>
                <a:path w="723900" h="146684">
                  <a:moveTo>
                    <a:pt x="698" y="0"/>
                  </a:moveTo>
                  <a:lnTo>
                    <a:pt x="0" y="812"/>
                  </a:lnTo>
                  <a:lnTo>
                    <a:pt x="228" y="1028"/>
                  </a:lnTo>
                  <a:lnTo>
                    <a:pt x="698" y="0"/>
                  </a:lnTo>
                  <a:close/>
                </a:path>
                <a:path w="723900" h="146684">
                  <a:moveTo>
                    <a:pt x="40767" y="12458"/>
                  </a:moveTo>
                  <a:lnTo>
                    <a:pt x="40589" y="11328"/>
                  </a:lnTo>
                  <a:lnTo>
                    <a:pt x="40030" y="12877"/>
                  </a:lnTo>
                  <a:lnTo>
                    <a:pt x="40297" y="13169"/>
                  </a:lnTo>
                  <a:lnTo>
                    <a:pt x="40347" y="14490"/>
                  </a:lnTo>
                  <a:lnTo>
                    <a:pt x="40589" y="14097"/>
                  </a:lnTo>
                  <a:lnTo>
                    <a:pt x="40767" y="12458"/>
                  </a:lnTo>
                  <a:close/>
                </a:path>
                <a:path w="723900" h="146684">
                  <a:moveTo>
                    <a:pt x="55600" y="12687"/>
                  </a:moveTo>
                  <a:lnTo>
                    <a:pt x="55003" y="13589"/>
                  </a:lnTo>
                  <a:lnTo>
                    <a:pt x="54444" y="16840"/>
                  </a:lnTo>
                  <a:lnTo>
                    <a:pt x="54787" y="16306"/>
                  </a:lnTo>
                  <a:lnTo>
                    <a:pt x="55600" y="12687"/>
                  </a:lnTo>
                  <a:close/>
                </a:path>
                <a:path w="723900" h="146684">
                  <a:moveTo>
                    <a:pt x="199428" y="52628"/>
                  </a:moveTo>
                  <a:lnTo>
                    <a:pt x="199123" y="54419"/>
                  </a:lnTo>
                  <a:lnTo>
                    <a:pt x="199224" y="54254"/>
                  </a:lnTo>
                  <a:lnTo>
                    <a:pt x="199301" y="53721"/>
                  </a:lnTo>
                  <a:lnTo>
                    <a:pt x="199364" y="53174"/>
                  </a:lnTo>
                  <a:lnTo>
                    <a:pt x="199428" y="52628"/>
                  </a:lnTo>
                  <a:close/>
                </a:path>
                <a:path w="723900" h="146684">
                  <a:moveTo>
                    <a:pt x="201193" y="64427"/>
                  </a:moveTo>
                  <a:lnTo>
                    <a:pt x="201041" y="65074"/>
                  </a:lnTo>
                  <a:lnTo>
                    <a:pt x="201142" y="65544"/>
                  </a:lnTo>
                  <a:lnTo>
                    <a:pt x="201193" y="64427"/>
                  </a:lnTo>
                  <a:close/>
                </a:path>
                <a:path w="723900" h="146684">
                  <a:moveTo>
                    <a:pt x="201422" y="67106"/>
                  </a:moveTo>
                  <a:lnTo>
                    <a:pt x="201307" y="66344"/>
                  </a:lnTo>
                  <a:lnTo>
                    <a:pt x="201142" y="65544"/>
                  </a:lnTo>
                  <a:lnTo>
                    <a:pt x="201066" y="66344"/>
                  </a:lnTo>
                  <a:lnTo>
                    <a:pt x="200672" y="67411"/>
                  </a:lnTo>
                  <a:lnTo>
                    <a:pt x="200558" y="68249"/>
                  </a:lnTo>
                  <a:lnTo>
                    <a:pt x="200863" y="69138"/>
                  </a:lnTo>
                  <a:lnTo>
                    <a:pt x="201422" y="67106"/>
                  </a:lnTo>
                  <a:close/>
                </a:path>
                <a:path w="723900" h="146684">
                  <a:moveTo>
                    <a:pt x="202006" y="67411"/>
                  </a:moveTo>
                  <a:lnTo>
                    <a:pt x="201701" y="68249"/>
                  </a:lnTo>
                  <a:lnTo>
                    <a:pt x="201942" y="67741"/>
                  </a:lnTo>
                  <a:lnTo>
                    <a:pt x="202006" y="67411"/>
                  </a:lnTo>
                  <a:close/>
                </a:path>
                <a:path w="723900" h="146684">
                  <a:moveTo>
                    <a:pt x="203606" y="49961"/>
                  </a:moveTo>
                  <a:lnTo>
                    <a:pt x="203454" y="50596"/>
                  </a:lnTo>
                  <a:lnTo>
                    <a:pt x="203212" y="52120"/>
                  </a:lnTo>
                  <a:lnTo>
                    <a:pt x="203606" y="49961"/>
                  </a:lnTo>
                  <a:close/>
                </a:path>
                <a:path w="723900" h="146684">
                  <a:moveTo>
                    <a:pt x="204114" y="69062"/>
                  </a:moveTo>
                  <a:lnTo>
                    <a:pt x="204063" y="69367"/>
                  </a:lnTo>
                  <a:lnTo>
                    <a:pt x="204025" y="69583"/>
                  </a:lnTo>
                  <a:lnTo>
                    <a:pt x="204089" y="69392"/>
                  </a:lnTo>
                  <a:lnTo>
                    <a:pt x="204101" y="69253"/>
                  </a:lnTo>
                  <a:lnTo>
                    <a:pt x="204114" y="69062"/>
                  </a:lnTo>
                  <a:close/>
                </a:path>
                <a:path w="723900" h="146684">
                  <a:moveTo>
                    <a:pt x="213817" y="71996"/>
                  </a:moveTo>
                  <a:lnTo>
                    <a:pt x="213080" y="73583"/>
                  </a:lnTo>
                  <a:lnTo>
                    <a:pt x="213804" y="73710"/>
                  </a:lnTo>
                  <a:lnTo>
                    <a:pt x="213817" y="71996"/>
                  </a:lnTo>
                  <a:close/>
                </a:path>
                <a:path w="723900" h="146684">
                  <a:moveTo>
                    <a:pt x="218833" y="67081"/>
                  </a:moveTo>
                  <a:lnTo>
                    <a:pt x="218681" y="69164"/>
                  </a:lnTo>
                  <a:lnTo>
                    <a:pt x="217893" y="69837"/>
                  </a:lnTo>
                  <a:lnTo>
                    <a:pt x="218770" y="69735"/>
                  </a:lnTo>
                  <a:lnTo>
                    <a:pt x="218757" y="68897"/>
                  </a:lnTo>
                  <a:lnTo>
                    <a:pt x="218782" y="67983"/>
                  </a:lnTo>
                  <a:lnTo>
                    <a:pt x="218833" y="67081"/>
                  </a:lnTo>
                  <a:close/>
                </a:path>
                <a:path w="723900" h="146684">
                  <a:moveTo>
                    <a:pt x="219684" y="65709"/>
                  </a:moveTo>
                  <a:lnTo>
                    <a:pt x="219570" y="64693"/>
                  </a:lnTo>
                  <a:lnTo>
                    <a:pt x="219367" y="63804"/>
                  </a:lnTo>
                  <a:lnTo>
                    <a:pt x="219087" y="66471"/>
                  </a:lnTo>
                  <a:lnTo>
                    <a:pt x="219278" y="66217"/>
                  </a:lnTo>
                  <a:lnTo>
                    <a:pt x="219316" y="65963"/>
                  </a:lnTo>
                  <a:lnTo>
                    <a:pt x="219329" y="66154"/>
                  </a:lnTo>
                  <a:lnTo>
                    <a:pt x="219481" y="65963"/>
                  </a:lnTo>
                  <a:lnTo>
                    <a:pt x="219684" y="65709"/>
                  </a:lnTo>
                  <a:close/>
                </a:path>
                <a:path w="723900" h="146684">
                  <a:moveTo>
                    <a:pt x="219913" y="65354"/>
                  </a:moveTo>
                  <a:lnTo>
                    <a:pt x="219786" y="65709"/>
                  </a:lnTo>
                  <a:lnTo>
                    <a:pt x="219900" y="66217"/>
                  </a:lnTo>
                  <a:lnTo>
                    <a:pt x="219913" y="65354"/>
                  </a:lnTo>
                  <a:close/>
                </a:path>
                <a:path w="723900" h="146684">
                  <a:moveTo>
                    <a:pt x="225386" y="49580"/>
                  </a:moveTo>
                  <a:lnTo>
                    <a:pt x="225234" y="49949"/>
                  </a:lnTo>
                  <a:lnTo>
                    <a:pt x="225348" y="49707"/>
                  </a:lnTo>
                  <a:lnTo>
                    <a:pt x="225386" y="49580"/>
                  </a:lnTo>
                  <a:close/>
                </a:path>
                <a:path w="723900" h="146684">
                  <a:moveTo>
                    <a:pt x="225755" y="48945"/>
                  </a:moveTo>
                  <a:lnTo>
                    <a:pt x="225412" y="49593"/>
                  </a:lnTo>
                  <a:lnTo>
                    <a:pt x="225590" y="49707"/>
                  </a:lnTo>
                  <a:lnTo>
                    <a:pt x="225755" y="48945"/>
                  </a:lnTo>
                  <a:close/>
                </a:path>
                <a:path w="723900" h="146684">
                  <a:moveTo>
                    <a:pt x="226682" y="68592"/>
                  </a:moveTo>
                  <a:lnTo>
                    <a:pt x="226517" y="69265"/>
                  </a:lnTo>
                  <a:lnTo>
                    <a:pt x="226682" y="68592"/>
                  </a:lnTo>
                  <a:close/>
                </a:path>
                <a:path w="723900" h="146684">
                  <a:moveTo>
                    <a:pt x="226796" y="68097"/>
                  </a:moveTo>
                  <a:lnTo>
                    <a:pt x="226758" y="67335"/>
                  </a:lnTo>
                  <a:lnTo>
                    <a:pt x="226682" y="68592"/>
                  </a:lnTo>
                  <a:lnTo>
                    <a:pt x="226796" y="68097"/>
                  </a:lnTo>
                  <a:close/>
                </a:path>
                <a:path w="723900" h="146684">
                  <a:moveTo>
                    <a:pt x="234823" y="49199"/>
                  </a:moveTo>
                  <a:lnTo>
                    <a:pt x="234708" y="50152"/>
                  </a:lnTo>
                  <a:lnTo>
                    <a:pt x="234823" y="49199"/>
                  </a:lnTo>
                  <a:close/>
                </a:path>
                <a:path w="723900" h="146684">
                  <a:moveTo>
                    <a:pt x="236080" y="73964"/>
                  </a:moveTo>
                  <a:lnTo>
                    <a:pt x="235864" y="70789"/>
                  </a:lnTo>
                  <a:lnTo>
                    <a:pt x="235800" y="72263"/>
                  </a:lnTo>
                  <a:lnTo>
                    <a:pt x="235673" y="72821"/>
                  </a:lnTo>
                  <a:lnTo>
                    <a:pt x="236080" y="73964"/>
                  </a:lnTo>
                  <a:close/>
                </a:path>
                <a:path w="723900" h="146684">
                  <a:moveTo>
                    <a:pt x="239496" y="51739"/>
                  </a:moveTo>
                  <a:lnTo>
                    <a:pt x="239318" y="50977"/>
                  </a:lnTo>
                  <a:lnTo>
                    <a:pt x="239382" y="51358"/>
                  </a:lnTo>
                  <a:lnTo>
                    <a:pt x="239496" y="51739"/>
                  </a:lnTo>
                  <a:close/>
                </a:path>
                <a:path w="723900" h="146684">
                  <a:moveTo>
                    <a:pt x="251510" y="73494"/>
                  </a:moveTo>
                  <a:lnTo>
                    <a:pt x="251320" y="74117"/>
                  </a:lnTo>
                  <a:lnTo>
                    <a:pt x="251510" y="73494"/>
                  </a:lnTo>
                  <a:close/>
                </a:path>
                <a:path w="723900" h="146684">
                  <a:moveTo>
                    <a:pt x="253174" y="72961"/>
                  </a:moveTo>
                  <a:lnTo>
                    <a:pt x="252958" y="73279"/>
                  </a:lnTo>
                  <a:lnTo>
                    <a:pt x="253085" y="73279"/>
                  </a:lnTo>
                  <a:lnTo>
                    <a:pt x="253174" y="72961"/>
                  </a:lnTo>
                  <a:close/>
                </a:path>
                <a:path w="723900" h="146684">
                  <a:moveTo>
                    <a:pt x="255955" y="73164"/>
                  </a:moveTo>
                  <a:lnTo>
                    <a:pt x="255257" y="74980"/>
                  </a:lnTo>
                  <a:lnTo>
                    <a:pt x="255562" y="74218"/>
                  </a:lnTo>
                  <a:lnTo>
                    <a:pt x="255841" y="73787"/>
                  </a:lnTo>
                  <a:lnTo>
                    <a:pt x="255955" y="73164"/>
                  </a:lnTo>
                  <a:close/>
                </a:path>
                <a:path w="723900" h="146684">
                  <a:moveTo>
                    <a:pt x="258406" y="47256"/>
                  </a:moveTo>
                  <a:lnTo>
                    <a:pt x="257771" y="48107"/>
                  </a:lnTo>
                  <a:lnTo>
                    <a:pt x="258013" y="48336"/>
                  </a:lnTo>
                  <a:lnTo>
                    <a:pt x="258406" y="47256"/>
                  </a:lnTo>
                  <a:close/>
                </a:path>
                <a:path w="723900" h="146684">
                  <a:moveTo>
                    <a:pt x="262547" y="71234"/>
                  </a:moveTo>
                  <a:lnTo>
                    <a:pt x="262089" y="72694"/>
                  </a:lnTo>
                  <a:lnTo>
                    <a:pt x="262470" y="72313"/>
                  </a:lnTo>
                  <a:lnTo>
                    <a:pt x="262547" y="71234"/>
                  </a:lnTo>
                  <a:close/>
                </a:path>
                <a:path w="723900" h="146684">
                  <a:moveTo>
                    <a:pt x="262839" y="71932"/>
                  </a:moveTo>
                  <a:lnTo>
                    <a:pt x="262483" y="72288"/>
                  </a:lnTo>
                  <a:lnTo>
                    <a:pt x="262369" y="73964"/>
                  </a:lnTo>
                  <a:lnTo>
                    <a:pt x="262839" y="71932"/>
                  </a:lnTo>
                  <a:close/>
                </a:path>
                <a:path w="723900" h="146684">
                  <a:moveTo>
                    <a:pt x="271716" y="73952"/>
                  </a:moveTo>
                  <a:close/>
                </a:path>
                <a:path w="723900" h="146684">
                  <a:moveTo>
                    <a:pt x="287299" y="58915"/>
                  </a:moveTo>
                  <a:lnTo>
                    <a:pt x="287261" y="58712"/>
                  </a:lnTo>
                  <a:lnTo>
                    <a:pt x="287299" y="58915"/>
                  </a:lnTo>
                  <a:close/>
                </a:path>
                <a:path w="723900" h="146684">
                  <a:moveTo>
                    <a:pt x="288124" y="55067"/>
                  </a:moveTo>
                  <a:lnTo>
                    <a:pt x="286753" y="55613"/>
                  </a:lnTo>
                  <a:lnTo>
                    <a:pt x="287235" y="58610"/>
                  </a:lnTo>
                  <a:lnTo>
                    <a:pt x="287299" y="57454"/>
                  </a:lnTo>
                  <a:lnTo>
                    <a:pt x="288124" y="55067"/>
                  </a:lnTo>
                  <a:close/>
                </a:path>
                <a:path w="723900" h="146684">
                  <a:moveTo>
                    <a:pt x="290156" y="80187"/>
                  </a:moveTo>
                  <a:lnTo>
                    <a:pt x="290055" y="78613"/>
                  </a:lnTo>
                  <a:lnTo>
                    <a:pt x="290029" y="79933"/>
                  </a:lnTo>
                  <a:lnTo>
                    <a:pt x="290156" y="80187"/>
                  </a:lnTo>
                  <a:close/>
                </a:path>
                <a:path w="723900" h="146684">
                  <a:moveTo>
                    <a:pt x="297065" y="59245"/>
                  </a:moveTo>
                  <a:lnTo>
                    <a:pt x="296659" y="60794"/>
                  </a:lnTo>
                  <a:lnTo>
                    <a:pt x="297065" y="59245"/>
                  </a:lnTo>
                  <a:close/>
                </a:path>
                <a:path w="723900" h="146684">
                  <a:moveTo>
                    <a:pt x="298729" y="56057"/>
                  </a:moveTo>
                  <a:lnTo>
                    <a:pt x="298323" y="56057"/>
                  </a:lnTo>
                  <a:lnTo>
                    <a:pt x="297319" y="56311"/>
                  </a:lnTo>
                  <a:lnTo>
                    <a:pt x="296887" y="58216"/>
                  </a:lnTo>
                  <a:lnTo>
                    <a:pt x="297091" y="57861"/>
                  </a:lnTo>
                  <a:lnTo>
                    <a:pt x="297421" y="56946"/>
                  </a:lnTo>
                  <a:lnTo>
                    <a:pt x="297408" y="57962"/>
                  </a:lnTo>
                  <a:lnTo>
                    <a:pt x="297065" y="59245"/>
                  </a:lnTo>
                  <a:lnTo>
                    <a:pt x="298018" y="57835"/>
                  </a:lnTo>
                  <a:lnTo>
                    <a:pt x="298373" y="56946"/>
                  </a:lnTo>
                  <a:lnTo>
                    <a:pt x="298729" y="56057"/>
                  </a:lnTo>
                  <a:close/>
                </a:path>
                <a:path w="723900" h="146684">
                  <a:moveTo>
                    <a:pt x="300228" y="56540"/>
                  </a:moveTo>
                  <a:lnTo>
                    <a:pt x="299935" y="55448"/>
                  </a:lnTo>
                  <a:lnTo>
                    <a:pt x="299516" y="57035"/>
                  </a:lnTo>
                  <a:lnTo>
                    <a:pt x="299808" y="57289"/>
                  </a:lnTo>
                  <a:lnTo>
                    <a:pt x="299986" y="58597"/>
                  </a:lnTo>
                  <a:lnTo>
                    <a:pt x="300202" y="58204"/>
                  </a:lnTo>
                  <a:lnTo>
                    <a:pt x="300228" y="56540"/>
                  </a:lnTo>
                  <a:close/>
                </a:path>
                <a:path w="723900" h="146684">
                  <a:moveTo>
                    <a:pt x="303834" y="62801"/>
                  </a:moveTo>
                  <a:lnTo>
                    <a:pt x="303809" y="61747"/>
                  </a:lnTo>
                  <a:lnTo>
                    <a:pt x="303542" y="63042"/>
                  </a:lnTo>
                  <a:lnTo>
                    <a:pt x="303834" y="62801"/>
                  </a:lnTo>
                  <a:close/>
                </a:path>
                <a:path w="723900" h="146684">
                  <a:moveTo>
                    <a:pt x="304190" y="58978"/>
                  </a:moveTo>
                  <a:lnTo>
                    <a:pt x="303923" y="59232"/>
                  </a:lnTo>
                  <a:lnTo>
                    <a:pt x="303809" y="61747"/>
                  </a:lnTo>
                  <a:lnTo>
                    <a:pt x="304025" y="60756"/>
                  </a:lnTo>
                  <a:lnTo>
                    <a:pt x="304063" y="60629"/>
                  </a:lnTo>
                  <a:lnTo>
                    <a:pt x="304050" y="61772"/>
                  </a:lnTo>
                  <a:lnTo>
                    <a:pt x="304114" y="60502"/>
                  </a:lnTo>
                  <a:lnTo>
                    <a:pt x="304190" y="58978"/>
                  </a:lnTo>
                  <a:close/>
                </a:path>
                <a:path w="723900" h="146684">
                  <a:moveTo>
                    <a:pt x="309537" y="81026"/>
                  </a:moveTo>
                  <a:lnTo>
                    <a:pt x="309232" y="81965"/>
                  </a:lnTo>
                  <a:lnTo>
                    <a:pt x="309473" y="81457"/>
                  </a:lnTo>
                  <a:lnTo>
                    <a:pt x="309537" y="81026"/>
                  </a:lnTo>
                  <a:close/>
                </a:path>
                <a:path w="723900" h="146684">
                  <a:moveTo>
                    <a:pt x="312826" y="82105"/>
                  </a:moveTo>
                  <a:lnTo>
                    <a:pt x="312788" y="81064"/>
                  </a:lnTo>
                  <a:lnTo>
                    <a:pt x="312712" y="80441"/>
                  </a:lnTo>
                  <a:lnTo>
                    <a:pt x="312610" y="80048"/>
                  </a:lnTo>
                  <a:lnTo>
                    <a:pt x="312559" y="80264"/>
                  </a:lnTo>
                  <a:lnTo>
                    <a:pt x="312496" y="80454"/>
                  </a:lnTo>
                  <a:lnTo>
                    <a:pt x="312432" y="80784"/>
                  </a:lnTo>
                  <a:lnTo>
                    <a:pt x="312826" y="82105"/>
                  </a:lnTo>
                  <a:close/>
                </a:path>
                <a:path w="723900" h="146684">
                  <a:moveTo>
                    <a:pt x="313893" y="59321"/>
                  </a:moveTo>
                  <a:lnTo>
                    <a:pt x="313690" y="58864"/>
                  </a:lnTo>
                  <a:lnTo>
                    <a:pt x="313690" y="59080"/>
                  </a:lnTo>
                  <a:lnTo>
                    <a:pt x="313702" y="59270"/>
                  </a:lnTo>
                  <a:lnTo>
                    <a:pt x="313715" y="59474"/>
                  </a:lnTo>
                  <a:lnTo>
                    <a:pt x="313893" y="59321"/>
                  </a:lnTo>
                  <a:close/>
                </a:path>
                <a:path w="723900" h="146684">
                  <a:moveTo>
                    <a:pt x="315328" y="55422"/>
                  </a:moveTo>
                  <a:lnTo>
                    <a:pt x="314807" y="56375"/>
                  </a:lnTo>
                  <a:lnTo>
                    <a:pt x="314591" y="59651"/>
                  </a:lnTo>
                  <a:lnTo>
                    <a:pt x="314896" y="59105"/>
                  </a:lnTo>
                  <a:lnTo>
                    <a:pt x="315328" y="55422"/>
                  </a:lnTo>
                  <a:close/>
                </a:path>
                <a:path w="723900" h="146684">
                  <a:moveTo>
                    <a:pt x="315836" y="82423"/>
                  </a:moveTo>
                  <a:lnTo>
                    <a:pt x="315125" y="81915"/>
                  </a:lnTo>
                  <a:lnTo>
                    <a:pt x="315302" y="82219"/>
                  </a:lnTo>
                  <a:lnTo>
                    <a:pt x="315569" y="82397"/>
                  </a:lnTo>
                  <a:lnTo>
                    <a:pt x="315836" y="82423"/>
                  </a:lnTo>
                  <a:close/>
                </a:path>
                <a:path w="723900" h="146684">
                  <a:moveTo>
                    <a:pt x="315925" y="82448"/>
                  </a:moveTo>
                  <a:close/>
                </a:path>
                <a:path w="723900" h="146684">
                  <a:moveTo>
                    <a:pt x="318389" y="58712"/>
                  </a:moveTo>
                  <a:lnTo>
                    <a:pt x="318300" y="58889"/>
                  </a:lnTo>
                  <a:lnTo>
                    <a:pt x="318198" y="59461"/>
                  </a:lnTo>
                  <a:lnTo>
                    <a:pt x="318389" y="58712"/>
                  </a:lnTo>
                  <a:close/>
                </a:path>
                <a:path w="723900" h="146684">
                  <a:moveTo>
                    <a:pt x="323545" y="56349"/>
                  </a:moveTo>
                  <a:lnTo>
                    <a:pt x="323519" y="55714"/>
                  </a:lnTo>
                  <a:lnTo>
                    <a:pt x="323494" y="56235"/>
                  </a:lnTo>
                  <a:lnTo>
                    <a:pt x="323507" y="56642"/>
                  </a:lnTo>
                  <a:lnTo>
                    <a:pt x="323507" y="56997"/>
                  </a:lnTo>
                  <a:lnTo>
                    <a:pt x="323532" y="56705"/>
                  </a:lnTo>
                  <a:lnTo>
                    <a:pt x="323545" y="56349"/>
                  </a:lnTo>
                  <a:close/>
                </a:path>
                <a:path w="723900" h="146684">
                  <a:moveTo>
                    <a:pt x="324548" y="80124"/>
                  </a:moveTo>
                  <a:lnTo>
                    <a:pt x="324332" y="80822"/>
                  </a:lnTo>
                  <a:lnTo>
                    <a:pt x="324205" y="80949"/>
                  </a:lnTo>
                  <a:lnTo>
                    <a:pt x="324091" y="81203"/>
                  </a:lnTo>
                  <a:lnTo>
                    <a:pt x="324319" y="82092"/>
                  </a:lnTo>
                  <a:lnTo>
                    <a:pt x="324548" y="80124"/>
                  </a:lnTo>
                  <a:close/>
                </a:path>
                <a:path w="723900" h="146684">
                  <a:moveTo>
                    <a:pt x="328561" y="62788"/>
                  </a:moveTo>
                  <a:close/>
                </a:path>
                <a:path w="723900" h="146684">
                  <a:moveTo>
                    <a:pt x="329120" y="58407"/>
                  </a:moveTo>
                  <a:lnTo>
                    <a:pt x="328980" y="58724"/>
                  </a:lnTo>
                  <a:lnTo>
                    <a:pt x="329120" y="58407"/>
                  </a:lnTo>
                  <a:close/>
                </a:path>
                <a:path w="723900" h="146684">
                  <a:moveTo>
                    <a:pt x="329450" y="53771"/>
                  </a:moveTo>
                  <a:lnTo>
                    <a:pt x="328485" y="55549"/>
                  </a:lnTo>
                  <a:lnTo>
                    <a:pt x="328396" y="57861"/>
                  </a:lnTo>
                  <a:lnTo>
                    <a:pt x="328498" y="57581"/>
                  </a:lnTo>
                  <a:lnTo>
                    <a:pt x="328396" y="58089"/>
                  </a:lnTo>
                  <a:lnTo>
                    <a:pt x="328396" y="57861"/>
                  </a:lnTo>
                  <a:lnTo>
                    <a:pt x="328307" y="58089"/>
                  </a:lnTo>
                  <a:lnTo>
                    <a:pt x="327672" y="59867"/>
                  </a:lnTo>
                  <a:lnTo>
                    <a:pt x="328930" y="58597"/>
                  </a:lnTo>
                  <a:lnTo>
                    <a:pt x="329057" y="57962"/>
                  </a:lnTo>
                  <a:lnTo>
                    <a:pt x="329095" y="57581"/>
                  </a:lnTo>
                  <a:lnTo>
                    <a:pt x="329450" y="53771"/>
                  </a:lnTo>
                  <a:close/>
                </a:path>
                <a:path w="723900" h="146684">
                  <a:moveTo>
                    <a:pt x="330047" y="80416"/>
                  </a:moveTo>
                  <a:lnTo>
                    <a:pt x="329933" y="80543"/>
                  </a:lnTo>
                  <a:lnTo>
                    <a:pt x="329641" y="81076"/>
                  </a:lnTo>
                  <a:lnTo>
                    <a:pt x="329831" y="80886"/>
                  </a:lnTo>
                  <a:lnTo>
                    <a:pt x="330047" y="80416"/>
                  </a:lnTo>
                  <a:close/>
                </a:path>
                <a:path w="723900" h="146684">
                  <a:moveTo>
                    <a:pt x="330441" y="79400"/>
                  </a:moveTo>
                  <a:lnTo>
                    <a:pt x="330390" y="79679"/>
                  </a:lnTo>
                  <a:lnTo>
                    <a:pt x="330441" y="79400"/>
                  </a:lnTo>
                  <a:close/>
                </a:path>
                <a:path w="723900" h="146684">
                  <a:moveTo>
                    <a:pt x="330746" y="79044"/>
                  </a:moveTo>
                  <a:lnTo>
                    <a:pt x="330441" y="79679"/>
                  </a:lnTo>
                  <a:lnTo>
                    <a:pt x="330339" y="79806"/>
                  </a:lnTo>
                  <a:lnTo>
                    <a:pt x="330238" y="80124"/>
                  </a:lnTo>
                  <a:lnTo>
                    <a:pt x="330047" y="80441"/>
                  </a:lnTo>
                  <a:lnTo>
                    <a:pt x="330314" y="80314"/>
                  </a:lnTo>
                  <a:lnTo>
                    <a:pt x="330542" y="81203"/>
                  </a:lnTo>
                  <a:lnTo>
                    <a:pt x="330631" y="80314"/>
                  </a:lnTo>
                  <a:lnTo>
                    <a:pt x="330746" y="79044"/>
                  </a:lnTo>
                  <a:close/>
                </a:path>
                <a:path w="723900" h="146684">
                  <a:moveTo>
                    <a:pt x="331343" y="62915"/>
                  </a:moveTo>
                  <a:lnTo>
                    <a:pt x="331241" y="62280"/>
                  </a:lnTo>
                  <a:lnTo>
                    <a:pt x="331139" y="63665"/>
                  </a:lnTo>
                  <a:lnTo>
                    <a:pt x="331343" y="62915"/>
                  </a:lnTo>
                  <a:close/>
                </a:path>
                <a:path w="723900" h="146684">
                  <a:moveTo>
                    <a:pt x="331647" y="62788"/>
                  </a:moveTo>
                  <a:lnTo>
                    <a:pt x="331546" y="62153"/>
                  </a:lnTo>
                  <a:lnTo>
                    <a:pt x="331546" y="62661"/>
                  </a:lnTo>
                  <a:lnTo>
                    <a:pt x="331647" y="62788"/>
                  </a:lnTo>
                  <a:close/>
                </a:path>
                <a:path w="723900" h="146684">
                  <a:moveTo>
                    <a:pt x="331952" y="60820"/>
                  </a:moveTo>
                  <a:lnTo>
                    <a:pt x="331762" y="60401"/>
                  </a:lnTo>
                  <a:lnTo>
                    <a:pt x="331825" y="60680"/>
                  </a:lnTo>
                  <a:lnTo>
                    <a:pt x="331952" y="60820"/>
                  </a:lnTo>
                  <a:close/>
                </a:path>
                <a:path w="723900" h="146684">
                  <a:moveTo>
                    <a:pt x="333971" y="55676"/>
                  </a:moveTo>
                  <a:lnTo>
                    <a:pt x="333921" y="55168"/>
                  </a:lnTo>
                  <a:lnTo>
                    <a:pt x="333717" y="55676"/>
                  </a:lnTo>
                  <a:lnTo>
                    <a:pt x="333971" y="55676"/>
                  </a:lnTo>
                  <a:close/>
                </a:path>
                <a:path w="723900" h="146684">
                  <a:moveTo>
                    <a:pt x="334111" y="55676"/>
                  </a:moveTo>
                  <a:lnTo>
                    <a:pt x="333971" y="55676"/>
                  </a:lnTo>
                  <a:lnTo>
                    <a:pt x="334022" y="56197"/>
                  </a:lnTo>
                  <a:lnTo>
                    <a:pt x="334111" y="55676"/>
                  </a:lnTo>
                  <a:close/>
                </a:path>
                <a:path w="723900" h="146684">
                  <a:moveTo>
                    <a:pt x="335254" y="78765"/>
                  </a:moveTo>
                  <a:lnTo>
                    <a:pt x="335064" y="78790"/>
                  </a:lnTo>
                  <a:lnTo>
                    <a:pt x="335254" y="78917"/>
                  </a:lnTo>
                  <a:lnTo>
                    <a:pt x="335254" y="78765"/>
                  </a:lnTo>
                  <a:close/>
                </a:path>
                <a:path w="723900" h="146684">
                  <a:moveTo>
                    <a:pt x="335800" y="54965"/>
                  </a:moveTo>
                  <a:lnTo>
                    <a:pt x="335610" y="55219"/>
                  </a:lnTo>
                  <a:lnTo>
                    <a:pt x="335800" y="54965"/>
                  </a:lnTo>
                  <a:close/>
                </a:path>
                <a:path w="723900" h="146684">
                  <a:moveTo>
                    <a:pt x="336003" y="56311"/>
                  </a:moveTo>
                  <a:lnTo>
                    <a:pt x="335699" y="56438"/>
                  </a:lnTo>
                  <a:lnTo>
                    <a:pt x="335610" y="56565"/>
                  </a:lnTo>
                  <a:lnTo>
                    <a:pt x="335800" y="56692"/>
                  </a:lnTo>
                  <a:lnTo>
                    <a:pt x="336003" y="56311"/>
                  </a:lnTo>
                  <a:close/>
                </a:path>
                <a:path w="723900" h="146684">
                  <a:moveTo>
                    <a:pt x="340525" y="59766"/>
                  </a:moveTo>
                  <a:lnTo>
                    <a:pt x="340474" y="59436"/>
                  </a:lnTo>
                  <a:lnTo>
                    <a:pt x="340436" y="59258"/>
                  </a:lnTo>
                  <a:lnTo>
                    <a:pt x="340372" y="59524"/>
                  </a:lnTo>
                  <a:lnTo>
                    <a:pt x="340461" y="59690"/>
                  </a:lnTo>
                  <a:close/>
                </a:path>
                <a:path w="723900" h="146684">
                  <a:moveTo>
                    <a:pt x="342544" y="76225"/>
                  </a:moveTo>
                  <a:lnTo>
                    <a:pt x="342392" y="76022"/>
                  </a:lnTo>
                  <a:lnTo>
                    <a:pt x="342214" y="75692"/>
                  </a:lnTo>
                  <a:lnTo>
                    <a:pt x="341985" y="76123"/>
                  </a:lnTo>
                  <a:lnTo>
                    <a:pt x="342138" y="76720"/>
                  </a:lnTo>
                  <a:lnTo>
                    <a:pt x="342341" y="76619"/>
                  </a:lnTo>
                  <a:lnTo>
                    <a:pt x="342544" y="76225"/>
                  </a:lnTo>
                  <a:close/>
                </a:path>
                <a:path w="723900" h="146684">
                  <a:moveTo>
                    <a:pt x="342646" y="58597"/>
                  </a:moveTo>
                  <a:lnTo>
                    <a:pt x="342163" y="59486"/>
                  </a:lnTo>
                  <a:lnTo>
                    <a:pt x="342061" y="59867"/>
                  </a:lnTo>
                  <a:lnTo>
                    <a:pt x="342163" y="60248"/>
                  </a:lnTo>
                  <a:lnTo>
                    <a:pt x="342252" y="60490"/>
                  </a:lnTo>
                  <a:lnTo>
                    <a:pt x="342646" y="58597"/>
                  </a:lnTo>
                  <a:close/>
                </a:path>
                <a:path w="723900" h="146684">
                  <a:moveTo>
                    <a:pt x="343052" y="62903"/>
                  </a:moveTo>
                  <a:lnTo>
                    <a:pt x="342912" y="63106"/>
                  </a:lnTo>
                  <a:lnTo>
                    <a:pt x="342785" y="63309"/>
                  </a:lnTo>
                  <a:lnTo>
                    <a:pt x="342785" y="63614"/>
                  </a:lnTo>
                  <a:lnTo>
                    <a:pt x="342938" y="63550"/>
                  </a:lnTo>
                  <a:lnTo>
                    <a:pt x="343001" y="63195"/>
                  </a:lnTo>
                  <a:lnTo>
                    <a:pt x="343052" y="62903"/>
                  </a:lnTo>
                  <a:close/>
                </a:path>
                <a:path w="723900" h="146684">
                  <a:moveTo>
                    <a:pt x="343077" y="74917"/>
                  </a:moveTo>
                  <a:lnTo>
                    <a:pt x="342900" y="75412"/>
                  </a:lnTo>
                  <a:lnTo>
                    <a:pt x="342722" y="75920"/>
                  </a:lnTo>
                  <a:lnTo>
                    <a:pt x="342544" y="76225"/>
                  </a:lnTo>
                  <a:lnTo>
                    <a:pt x="342747" y="76466"/>
                  </a:lnTo>
                  <a:lnTo>
                    <a:pt x="342900" y="76555"/>
                  </a:lnTo>
                  <a:lnTo>
                    <a:pt x="343077" y="74917"/>
                  </a:lnTo>
                  <a:close/>
                </a:path>
                <a:path w="723900" h="146684">
                  <a:moveTo>
                    <a:pt x="346913" y="62280"/>
                  </a:moveTo>
                  <a:lnTo>
                    <a:pt x="346824" y="60248"/>
                  </a:lnTo>
                  <a:lnTo>
                    <a:pt x="346202" y="62661"/>
                  </a:lnTo>
                  <a:lnTo>
                    <a:pt x="346913" y="62280"/>
                  </a:lnTo>
                  <a:close/>
                </a:path>
                <a:path w="723900" h="146684">
                  <a:moveTo>
                    <a:pt x="347408" y="62026"/>
                  </a:moveTo>
                  <a:lnTo>
                    <a:pt x="346925" y="62280"/>
                  </a:lnTo>
                  <a:lnTo>
                    <a:pt x="346989" y="63881"/>
                  </a:lnTo>
                  <a:lnTo>
                    <a:pt x="347408" y="62026"/>
                  </a:lnTo>
                  <a:close/>
                </a:path>
                <a:path w="723900" h="146684">
                  <a:moveTo>
                    <a:pt x="348145" y="58559"/>
                  </a:moveTo>
                  <a:lnTo>
                    <a:pt x="347421" y="59461"/>
                  </a:lnTo>
                  <a:lnTo>
                    <a:pt x="347941" y="58928"/>
                  </a:lnTo>
                  <a:lnTo>
                    <a:pt x="348145" y="58559"/>
                  </a:lnTo>
                  <a:close/>
                </a:path>
                <a:path w="723900" h="146684">
                  <a:moveTo>
                    <a:pt x="352767" y="64693"/>
                  </a:moveTo>
                  <a:lnTo>
                    <a:pt x="352666" y="64541"/>
                  </a:lnTo>
                  <a:lnTo>
                    <a:pt x="352767" y="64693"/>
                  </a:lnTo>
                  <a:close/>
                </a:path>
                <a:path w="723900" h="146684">
                  <a:moveTo>
                    <a:pt x="353707" y="62103"/>
                  </a:moveTo>
                  <a:lnTo>
                    <a:pt x="353301" y="62445"/>
                  </a:lnTo>
                  <a:lnTo>
                    <a:pt x="353568" y="63119"/>
                  </a:lnTo>
                  <a:lnTo>
                    <a:pt x="353707" y="62103"/>
                  </a:lnTo>
                  <a:close/>
                </a:path>
                <a:path w="723900" h="146684">
                  <a:moveTo>
                    <a:pt x="359105" y="67246"/>
                  </a:moveTo>
                  <a:lnTo>
                    <a:pt x="358787" y="66128"/>
                  </a:lnTo>
                  <a:lnTo>
                    <a:pt x="358635" y="67246"/>
                  </a:lnTo>
                  <a:lnTo>
                    <a:pt x="358914" y="66992"/>
                  </a:lnTo>
                  <a:lnTo>
                    <a:pt x="359105" y="67246"/>
                  </a:lnTo>
                  <a:close/>
                </a:path>
                <a:path w="723900" h="146684">
                  <a:moveTo>
                    <a:pt x="359244" y="67678"/>
                  </a:moveTo>
                  <a:lnTo>
                    <a:pt x="359219" y="67462"/>
                  </a:lnTo>
                  <a:lnTo>
                    <a:pt x="359168" y="67322"/>
                  </a:lnTo>
                  <a:lnTo>
                    <a:pt x="359244" y="67678"/>
                  </a:lnTo>
                  <a:close/>
                </a:path>
                <a:path w="723900" h="146684">
                  <a:moveTo>
                    <a:pt x="362813" y="63119"/>
                  </a:moveTo>
                  <a:lnTo>
                    <a:pt x="362775" y="63487"/>
                  </a:lnTo>
                  <a:lnTo>
                    <a:pt x="362762" y="64185"/>
                  </a:lnTo>
                  <a:lnTo>
                    <a:pt x="362788" y="63741"/>
                  </a:lnTo>
                  <a:lnTo>
                    <a:pt x="362813" y="63360"/>
                  </a:lnTo>
                  <a:lnTo>
                    <a:pt x="362813" y="63119"/>
                  </a:lnTo>
                  <a:close/>
                </a:path>
                <a:path w="723900" h="146684">
                  <a:moveTo>
                    <a:pt x="363093" y="71577"/>
                  </a:moveTo>
                  <a:lnTo>
                    <a:pt x="363016" y="71805"/>
                  </a:lnTo>
                  <a:lnTo>
                    <a:pt x="363093" y="71577"/>
                  </a:lnTo>
                  <a:close/>
                </a:path>
                <a:path w="723900" h="146684">
                  <a:moveTo>
                    <a:pt x="363308" y="70878"/>
                  </a:moveTo>
                  <a:lnTo>
                    <a:pt x="363194" y="71043"/>
                  </a:lnTo>
                  <a:lnTo>
                    <a:pt x="363093" y="71577"/>
                  </a:lnTo>
                  <a:lnTo>
                    <a:pt x="363308" y="70878"/>
                  </a:lnTo>
                  <a:close/>
                </a:path>
                <a:path w="723900" h="146684">
                  <a:moveTo>
                    <a:pt x="363461" y="69100"/>
                  </a:moveTo>
                  <a:lnTo>
                    <a:pt x="363359" y="67995"/>
                  </a:lnTo>
                  <a:lnTo>
                    <a:pt x="363296" y="67741"/>
                  </a:lnTo>
                  <a:lnTo>
                    <a:pt x="363258" y="67868"/>
                  </a:lnTo>
                  <a:lnTo>
                    <a:pt x="363156" y="70319"/>
                  </a:lnTo>
                  <a:lnTo>
                    <a:pt x="363461" y="69100"/>
                  </a:lnTo>
                  <a:close/>
                </a:path>
                <a:path w="723900" h="146684">
                  <a:moveTo>
                    <a:pt x="365302" y="79298"/>
                  </a:moveTo>
                  <a:lnTo>
                    <a:pt x="364286" y="79298"/>
                  </a:lnTo>
                  <a:lnTo>
                    <a:pt x="364058" y="79298"/>
                  </a:lnTo>
                  <a:lnTo>
                    <a:pt x="363702" y="80441"/>
                  </a:lnTo>
                  <a:lnTo>
                    <a:pt x="363855" y="80441"/>
                  </a:lnTo>
                  <a:lnTo>
                    <a:pt x="365302" y="79298"/>
                  </a:lnTo>
                  <a:close/>
                </a:path>
                <a:path w="723900" h="146684">
                  <a:moveTo>
                    <a:pt x="365442" y="76885"/>
                  </a:moveTo>
                  <a:lnTo>
                    <a:pt x="365277" y="77774"/>
                  </a:lnTo>
                  <a:lnTo>
                    <a:pt x="365442" y="76885"/>
                  </a:lnTo>
                  <a:close/>
                </a:path>
                <a:path w="723900" h="146684">
                  <a:moveTo>
                    <a:pt x="367080" y="63855"/>
                  </a:moveTo>
                  <a:lnTo>
                    <a:pt x="366699" y="65239"/>
                  </a:lnTo>
                  <a:lnTo>
                    <a:pt x="366826" y="65239"/>
                  </a:lnTo>
                  <a:lnTo>
                    <a:pt x="366915" y="64858"/>
                  </a:lnTo>
                  <a:lnTo>
                    <a:pt x="366991" y="64389"/>
                  </a:lnTo>
                  <a:lnTo>
                    <a:pt x="367080" y="63855"/>
                  </a:lnTo>
                  <a:close/>
                </a:path>
                <a:path w="723900" h="146684">
                  <a:moveTo>
                    <a:pt x="368490" y="76758"/>
                  </a:moveTo>
                  <a:lnTo>
                    <a:pt x="368122" y="75234"/>
                  </a:lnTo>
                  <a:lnTo>
                    <a:pt x="367855" y="77520"/>
                  </a:lnTo>
                  <a:lnTo>
                    <a:pt x="368388" y="77393"/>
                  </a:lnTo>
                  <a:lnTo>
                    <a:pt x="368490" y="76885"/>
                  </a:lnTo>
                  <a:lnTo>
                    <a:pt x="368490" y="76758"/>
                  </a:lnTo>
                  <a:close/>
                </a:path>
                <a:path w="723900" h="146684">
                  <a:moveTo>
                    <a:pt x="371995" y="80098"/>
                  </a:moveTo>
                  <a:lnTo>
                    <a:pt x="371805" y="81368"/>
                  </a:lnTo>
                  <a:lnTo>
                    <a:pt x="371894" y="80860"/>
                  </a:lnTo>
                  <a:lnTo>
                    <a:pt x="371944" y="80479"/>
                  </a:lnTo>
                  <a:lnTo>
                    <a:pt x="371995" y="80124"/>
                  </a:lnTo>
                  <a:close/>
                </a:path>
                <a:path w="723900" h="146684">
                  <a:moveTo>
                    <a:pt x="372338" y="65303"/>
                  </a:moveTo>
                  <a:lnTo>
                    <a:pt x="372224" y="65151"/>
                  </a:lnTo>
                  <a:lnTo>
                    <a:pt x="371868" y="68084"/>
                  </a:lnTo>
                  <a:lnTo>
                    <a:pt x="371690" y="69354"/>
                  </a:lnTo>
                  <a:lnTo>
                    <a:pt x="371894" y="68148"/>
                  </a:lnTo>
                  <a:lnTo>
                    <a:pt x="372046" y="67589"/>
                  </a:lnTo>
                  <a:lnTo>
                    <a:pt x="372173" y="67373"/>
                  </a:lnTo>
                  <a:lnTo>
                    <a:pt x="372237" y="66827"/>
                  </a:lnTo>
                  <a:lnTo>
                    <a:pt x="372300" y="66141"/>
                  </a:lnTo>
                  <a:lnTo>
                    <a:pt x="372338" y="65303"/>
                  </a:lnTo>
                  <a:close/>
                </a:path>
                <a:path w="723900" h="146684">
                  <a:moveTo>
                    <a:pt x="373570" y="66395"/>
                  </a:moveTo>
                  <a:lnTo>
                    <a:pt x="373202" y="65227"/>
                  </a:lnTo>
                  <a:lnTo>
                    <a:pt x="373291" y="64579"/>
                  </a:lnTo>
                  <a:lnTo>
                    <a:pt x="372884" y="65582"/>
                  </a:lnTo>
                  <a:lnTo>
                    <a:pt x="372795" y="65836"/>
                  </a:lnTo>
                  <a:lnTo>
                    <a:pt x="373037" y="66865"/>
                  </a:lnTo>
                  <a:lnTo>
                    <a:pt x="373570" y="66395"/>
                  </a:lnTo>
                  <a:close/>
                </a:path>
                <a:path w="723900" h="146684">
                  <a:moveTo>
                    <a:pt x="374091" y="81584"/>
                  </a:moveTo>
                  <a:lnTo>
                    <a:pt x="373938" y="81838"/>
                  </a:lnTo>
                  <a:lnTo>
                    <a:pt x="373849" y="82473"/>
                  </a:lnTo>
                  <a:lnTo>
                    <a:pt x="373938" y="82626"/>
                  </a:lnTo>
                  <a:lnTo>
                    <a:pt x="374091" y="81584"/>
                  </a:lnTo>
                  <a:close/>
                </a:path>
                <a:path w="723900" h="146684">
                  <a:moveTo>
                    <a:pt x="374357" y="83362"/>
                  </a:moveTo>
                  <a:lnTo>
                    <a:pt x="373938" y="82626"/>
                  </a:lnTo>
                  <a:lnTo>
                    <a:pt x="373722" y="84124"/>
                  </a:lnTo>
                  <a:lnTo>
                    <a:pt x="374357" y="83362"/>
                  </a:lnTo>
                  <a:close/>
                </a:path>
                <a:path w="723900" h="146684">
                  <a:moveTo>
                    <a:pt x="374383" y="72009"/>
                  </a:moveTo>
                  <a:close/>
                </a:path>
                <a:path w="723900" h="146684">
                  <a:moveTo>
                    <a:pt x="374738" y="69773"/>
                  </a:moveTo>
                  <a:lnTo>
                    <a:pt x="374510" y="70878"/>
                  </a:lnTo>
                  <a:lnTo>
                    <a:pt x="374383" y="71920"/>
                  </a:lnTo>
                  <a:lnTo>
                    <a:pt x="374548" y="71932"/>
                  </a:lnTo>
                  <a:lnTo>
                    <a:pt x="374738" y="69773"/>
                  </a:lnTo>
                  <a:close/>
                </a:path>
                <a:path w="723900" h="146684">
                  <a:moveTo>
                    <a:pt x="375119" y="71678"/>
                  </a:moveTo>
                  <a:lnTo>
                    <a:pt x="374573" y="71920"/>
                  </a:lnTo>
                  <a:lnTo>
                    <a:pt x="374497" y="72821"/>
                  </a:lnTo>
                  <a:lnTo>
                    <a:pt x="375119" y="71678"/>
                  </a:lnTo>
                  <a:close/>
                </a:path>
                <a:path w="723900" h="146684">
                  <a:moveTo>
                    <a:pt x="376021" y="72288"/>
                  </a:moveTo>
                  <a:close/>
                </a:path>
                <a:path w="723900" h="146684">
                  <a:moveTo>
                    <a:pt x="376364" y="69723"/>
                  </a:moveTo>
                  <a:lnTo>
                    <a:pt x="376351" y="69189"/>
                  </a:lnTo>
                  <a:lnTo>
                    <a:pt x="375577" y="68783"/>
                  </a:lnTo>
                  <a:lnTo>
                    <a:pt x="376364" y="69723"/>
                  </a:lnTo>
                  <a:close/>
                </a:path>
                <a:path w="723900" h="146684">
                  <a:moveTo>
                    <a:pt x="376682" y="69367"/>
                  </a:moveTo>
                  <a:lnTo>
                    <a:pt x="376402" y="66992"/>
                  </a:lnTo>
                  <a:lnTo>
                    <a:pt x="376351" y="69189"/>
                  </a:lnTo>
                  <a:lnTo>
                    <a:pt x="376682" y="69367"/>
                  </a:lnTo>
                  <a:close/>
                </a:path>
                <a:path w="723900" h="146684">
                  <a:moveTo>
                    <a:pt x="376720" y="66827"/>
                  </a:moveTo>
                  <a:lnTo>
                    <a:pt x="375983" y="63334"/>
                  </a:lnTo>
                  <a:lnTo>
                    <a:pt x="376402" y="66992"/>
                  </a:lnTo>
                  <a:lnTo>
                    <a:pt x="376720" y="66827"/>
                  </a:lnTo>
                  <a:close/>
                </a:path>
                <a:path w="723900" h="146684">
                  <a:moveTo>
                    <a:pt x="379145" y="84404"/>
                  </a:moveTo>
                  <a:lnTo>
                    <a:pt x="378980" y="80606"/>
                  </a:lnTo>
                  <a:lnTo>
                    <a:pt x="378548" y="82372"/>
                  </a:lnTo>
                  <a:lnTo>
                    <a:pt x="378777" y="82638"/>
                  </a:lnTo>
                  <a:lnTo>
                    <a:pt x="378942" y="84709"/>
                  </a:lnTo>
                  <a:lnTo>
                    <a:pt x="379145" y="84404"/>
                  </a:lnTo>
                  <a:close/>
                </a:path>
                <a:path w="723900" h="146684">
                  <a:moveTo>
                    <a:pt x="379285" y="84201"/>
                  </a:moveTo>
                  <a:lnTo>
                    <a:pt x="379145" y="84404"/>
                  </a:lnTo>
                  <a:lnTo>
                    <a:pt x="379158" y="84797"/>
                  </a:lnTo>
                  <a:lnTo>
                    <a:pt x="379285" y="84201"/>
                  </a:lnTo>
                  <a:close/>
                </a:path>
                <a:path w="723900" h="146684">
                  <a:moveTo>
                    <a:pt x="379501" y="83235"/>
                  </a:moveTo>
                  <a:lnTo>
                    <a:pt x="379285" y="84201"/>
                  </a:lnTo>
                  <a:lnTo>
                    <a:pt x="379374" y="84074"/>
                  </a:lnTo>
                  <a:lnTo>
                    <a:pt x="379501" y="83235"/>
                  </a:lnTo>
                  <a:close/>
                </a:path>
                <a:path w="723900" h="146684">
                  <a:moveTo>
                    <a:pt x="379641" y="82181"/>
                  </a:moveTo>
                  <a:lnTo>
                    <a:pt x="379488" y="83235"/>
                  </a:lnTo>
                  <a:lnTo>
                    <a:pt x="379539" y="83019"/>
                  </a:lnTo>
                  <a:lnTo>
                    <a:pt x="379590" y="82677"/>
                  </a:lnTo>
                  <a:lnTo>
                    <a:pt x="379641" y="82181"/>
                  </a:lnTo>
                  <a:close/>
                </a:path>
                <a:path w="723900" h="146684">
                  <a:moveTo>
                    <a:pt x="380555" y="82981"/>
                  </a:moveTo>
                  <a:lnTo>
                    <a:pt x="380390" y="83019"/>
                  </a:lnTo>
                  <a:lnTo>
                    <a:pt x="380555" y="82981"/>
                  </a:lnTo>
                  <a:close/>
                </a:path>
                <a:path w="723900" h="146684">
                  <a:moveTo>
                    <a:pt x="380771" y="71170"/>
                  </a:moveTo>
                  <a:lnTo>
                    <a:pt x="380657" y="71386"/>
                  </a:lnTo>
                  <a:lnTo>
                    <a:pt x="380771" y="71170"/>
                  </a:lnTo>
                  <a:close/>
                </a:path>
                <a:path w="723900" h="146684">
                  <a:moveTo>
                    <a:pt x="380822" y="81724"/>
                  </a:moveTo>
                  <a:lnTo>
                    <a:pt x="380720" y="82461"/>
                  </a:lnTo>
                  <a:lnTo>
                    <a:pt x="380631" y="82829"/>
                  </a:lnTo>
                  <a:lnTo>
                    <a:pt x="380555" y="82981"/>
                  </a:lnTo>
                  <a:lnTo>
                    <a:pt x="380720" y="82829"/>
                  </a:lnTo>
                  <a:lnTo>
                    <a:pt x="380784" y="82397"/>
                  </a:lnTo>
                  <a:lnTo>
                    <a:pt x="380822" y="81991"/>
                  </a:lnTo>
                  <a:lnTo>
                    <a:pt x="380822" y="81724"/>
                  </a:lnTo>
                  <a:close/>
                </a:path>
                <a:path w="723900" h="146684">
                  <a:moveTo>
                    <a:pt x="380987" y="82499"/>
                  </a:moveTo>
                  <a:lnTo>
                    <a:pt x="380898" y="82638"/>
                  </a:lnTo>
                  <a:lnTo>
                    <a:pt x="380720" y="82829"/>
                  </a:lnTo>
                  <a:lnTo>
                    <a:pt x="380707" y="83032"/>
                  </a:lnTo>
                  <a:lnTo>
                    <a:pt x="380657" y="83388"/>
                  </a:lnTo>
                  <a:lnTo>
                    <a:pt x="380771" y="83223"/>
                  </a:lnTo>
                  <a:lnTo>
                    <a:pt x="380873" y="82918"/>
                  </a:lnTo>
                  <a:lnTo>
                    <a:pt x="380987" y="82499"/>
                  </a:lnTo>
                  <a:close/>
                </a:path>
                <a:path w="723900" h="146684">
                  <a:moveTo>
                    <a:pt x="381825" y="78536"/>
                  </a:moveTo>
                  <a:lnTo>
                    <a:pt x="381457" y="77012"/>
                  </a:lnTo>
                  <a:lnTo>
                    <a:pt x="381381" y="78282"/>
                  </a:lnTo>
                  <a:lnTo>
                    <a:pt x="381825" y="78536"/>
                  </a:lnTo>
                  <a:close/>
                </a:path>
                <a:path w="723900" h="146684">
                  <a:moveTo>
                    <a:pt x="381901" y="73837"/>
                  </a:moveTo>
                  <a:lnTo>
                    <a:pt x="380809" y="77266"/>
                  </a:lnTo>
                  <a:lnTo>
                    <a:pt x="380873" y="74599"/>
                  </a:lnTo>
                  <a:lnTo>
                    <a:pt x="380936" y="73710"/>
                  </a:lnTo>
                  <a:lnTo>
                    <a:pt x="381241" y="73329"/>
                  </a:lnTo>
                  <a:lnTo>
                    <a:pt x="381114" y="71297"/>
                  </a:lnTo>
                  <a:lnTo>
                    <a:pt x="381063" y="70916"/>
                  </a:lnTo>
                  <a:lnTo>
                    <a:pt x="380746" y="74599"/>
                  </a:lnTo>
                  <a:lnTo>
                    <a:pt x="380695" y="73964"/>
                  </a:lnTo>
                  <a:lnTo>
                    <a:pt x="380644" y="73329"/>
                  </a:lnTo>
                  <a:lnTo>
                    <a:pt x="380593" y="72694"/>
                  </a:lnTo>
                  <a:lnTo>
                    <a:pt x="380593" y="71551"/>
                  </a:lnTo>
                  <a:lnTo>
                    <a:pt x="380034" y="72694"/>
                  </a:lnTo>
                  <a:lnTo>
                    <a:pt x="380136" y="72186"/>
                  </a:lnTo>
                  <a:lnTo>
                    <a:pt x="380263" y="69900"/>
                  </a:lnTo>
                  <a:lnTo>
                    <a:pt x="380314" y="69761"/>
                  </a:lnTo>
                  <a:lnTo>
                    <a:pt x="380504" y="70281"/>
                  </a:lnTo>
                  <a:lnTo>
                    <a:pt x="380352" y="69646"/>
                  </a:lnTo>
                  <a:lnTo>
                    <a:pt x="379895" y="67741"/>
                  </a:lnTo>
                  <a:lnTo>
                    <a:pt x="378739" y="73329"/>
                  </a:lnTo>
                  <a:lnTo>
                    <a:pt x="378853" y="69773"/>
                  </a:lnTo>
                  <a:lnTo>
                    <a:pt x="377609" y="71043"/>
                  </a:lnTo>
                  <a:lnTo>
                    <a:pt x="377507" y="71196"/>
                  </a:lnTo>
                  <a:lnTo>
                    <a:pt x="378206" y="72567"/>
                  </a:lnTo>
                  <a:lnTo>
                    <a:pt x="378333" y="73164"/>
                  </a:lnTo>
                  <a:lnTo>
                    <a:pt x="377101" y="76631"/>
                  </a:lnTo>
                  <a:lnTo>
                    <a:pt x="377151" y="74853"/>
                  </a:lnTo>
                  <a:lnTo>
                    <a:pt x="377190" y="73583"/>
                  </a:lnTo>
                  <a:lnTo>
                    <a:pt x="377240" y="71805"/>
                  </a:lnTo>
                  <a:lnTo>
                    <a:pt x="377317" y="68757"/>
                  </a:lnTo>
                  <a:lnTo>
                    <a:pt x="376859" y="71805"/>
                  </a:lnTo>
                  <a:lnTo>
                    <a:pt x="376643" y="71551"/>
                  </a:lnTo>
                  <a:lnTo>
                    <a:pt x="376707" y="70154"/>
                  </a:lnTo>
                  <a:lnTo>
                    <a:pt x="376021" y="72288"/>
                  </a:lnTo>
                  <a:lnTo>
                    <a:pt x="376618" y="71577"/>
                  </a:lnTo>
                  <a:lnTo>
                    <a:pt x="376148" y="73583"/>
                  </a:lnTo>
                  <a:lnTo>
                    <a:pt x="376034" y="72440"/>
                  </a:lnTo>
                  <a:lnTo>
                    <a:pt x="375996" y="72313"/>
                  </a:lnTo>
                  <a:lnTo>
                    <a:pt x="375856" y="70662"/>
                  </a:lnTo>
                  <a:lnTo>
                    <a:pt x="374345" y="74853"/>
                  </a:lnTo>
                  <a:lnTo>
                    <a:pt x="374370" y="74472"/>
                  </a:lnTo>
                  <a:lnTo>
                    <a:pt x="374408" y="74091"/>
                  </a:lnTo>
                  <a:lnTo>
                    <a:pt x="374472" y="73202"/>
                  </a:lnTo>
                  <a:lnTo>
                    <a:pt x="374497" y="72821"/>
                  </a:lnTo>
                  <a:lnTo>
                    <a:pt x="374294" y="73202"/>
                  </a:lnTo>
                  <a:lnTo>
                    <a:pt x="374269" y="72059"/>
                  </a:lnTo>
                  <a:lnTo>
                    <a:pt x="374383" y="71920"/>
                  </a:lnTo>
                  <a:lnTo>
                    <a:pt x="374446" y="71196"/>
                  </a:lnTo>
                  <a:lnTo>
                    <a:pt x="374370" y="71551"/>
                  </a:lnTo>
                  <a:lnTo>
                    <a:pt x="374484" y="70535"/>
                  </a:lnTo>
                  <a:lnTo>
                    <a:pt x="374688" y="67741"/>
                  </a:lnTo>
                  <a:lnTo>
                    <a:pt x="373443" y="74091"/>
                  </a:lnTo>
                  <a:lnTo>
                    <a:pt x="373329" y="73075"/>
                  </a:lnTo>
                  <a:lnTo>
                    <a:pt x="373253" y="72440"/>
                  </a:lnTo>
                  <a:lnTo>
                    <a:pt x="373367" y="70281"/>
                  </a:lnTo>
                  <a:lnTo>
                    <a:pt x="373621" y="68757"/>
                  </a:lnTo>
                  <a:lnTo>
                    <a:pt x="373989" y="70281"/>
                  </a:lnTo>
                  <a:lnTo>
                    <a:pt x="373824" y="68757"/>
                  </a:lnTo>
                  <a:lnTo>
                    <a:pt x="373710" y="67741"/>
                  </a:lnTo>
                  <a:lnTo>
                    <a:pt x="372872" y="72440"/>
                  </a:lnTo>
                  <a:lnTo>
                    <a:pt x="372872" y="72313"/>
                  </a:lnTo>
                  <a:lnTo>
                    <a:pt x="372846" y="71551"/>
                  </a:lnTo>
                  <a:lnTo>
                    <a:pt x="372846" y="71170"/>
                  </a:lnTo>
                  <a:lnTo>
                    <a:pt x="372732" y="66598"/>
                  </a:lnTo>
                  <a:lnTo>
                    <a:pt x="372224" y="67411"/>
                  </a:lnTo>
                  <a:lnTo>
                    <a:pt x="372122" y="67995"/>
                  </a:lnTo>
                  <a:lnTo>
                    <a:pt x="371754" y="71170"/>
                  </a:lnTo>
                  <a:lnTo>
                    <a:pt x="371373" y="70027"/>
                  </a:lnTo>
                  <a:lnTo>
                    <a:pt x="370979" y="68884"/>
                  </a:lnTo>
                  <a:lnTo>
                    <a:pt x="370078" y="70027"/>
                  </a:lnTo>
                  <a:lnTo>
                    <a:pt x="370141" y="69646"/>
                  </a:lnTo>
                  <a:lnTo>
                    <a:pt x="370268" y="68884"/>
                  </a:lnTo>
                  <a:lnTo>
                    <a:pt x="368884" y="67906"/>
                  </a:lnTo>
                  <a:lnTo>
                    <a:pt x="368769" y="67741"/>
                  </a:lnTo>
                  <a:lnTo>
                    <a:pt x="368350" y="66725"/>
                  </a:lnTo>
                  <a:lnTo>
                    <a:pt x="368325" y="65836"/>
                  </a:lnTo>
                  <a:lnTo>
                    <a:pt x="367779" y="69646"/>
                  </a:lnTo>
                  <a:lnTo>
                    <a:pt x="367690" y="69519"/>
                  </a:lnTo>
                  <a:lnTo>
                    <a:pt x="367106" y="68757"/>
                  </a:lnTo>
                  <a:lnTo>
                    <a:pt x="366483" y="69519"/>
                  </a:lnTo>
                  <a:lnTo>
                    <a:pt x="366674" y="67868"/>
                  </a:lnTo>
                  <a:lnTo>
                    <a:pt x="366699" y="67614"/>
                  </a:lnTo>
                  <a:lnTo>
                    <a:pt x="366801" y="66979"/>
                  </a:lnTo>
                  <a:lnTo>
                    <a:pt x="366915" y="66471"/>
                  </a:lnTo>
                  <a:lnTo>
                    <a:pt x="367347" y="65328"/>
                  </a:lnTo>
                  <a:lnTo>
                    <a:pt x="366826" y="65328"/>
                  </a:lnTo>
                  <a:lnTo>
                    <a:pt x="366522" y="66598"/>
                  </a:lnTo>
                  <a:lnTo>
                    <a:pt x="366344" y="67106"/>
                  </a:lnTo>
                  <a:lnTo>
                    <a:pt x="365975" y="67614"/>
                  </a:lnTo>
                  <a:lnTo>
                    <a:pt x="366395" y="64693"/>
                  </a:lnTo>
                  <a:lnTo>
                    <a:pt x="365683" y="64820"/>
                  </a:lnTo>
                  <a:lnTo>
                    <a:pt x="364667" y="67868"/>
                  </a:lnTo>
                  <a:lnTo>
                    <a:pt x="363982" y="65963"/>
                  </a:lnTo>
                  <a:lnTo>
                    <a:pt x="363816" y="67335"/>
                  </a:lnTo>
                  <a:lnTo>
                    <a:pt x="363689" y="69392"/>
                  </a:lnTo>
                  <a:lnTo>
                    <a:pt x="363816" y="73583"/>
                  </a:lnTo>
                  <a:lnTo>
                    <a:pt x="362788" y="75107"/>
                  </a:lnTo>
                  <a:lnTo>
                    <a:pt x="363029" y="72263"/>
                  </a:lnTo>
                  <a:lnTo>
                    <a:pt x="362978" y="70662"/>
                  </a:lnTo>
                  <a:lnTo>
                    <a:pt x="362826" y="70535"/>
                  </a:lnTo>
                  <a:lnTo>
                    <a:pt x="363004" y="69011"/>
                  </a:lnTo>
                  <a:lnTo>
                    <a:pt x="363054" y="68503"/>
                  </a:lnTo>
                  <a:lnTo>
                    <a:pt x="362750" y="69011"/>
                  </a:lnTo>
                  <a:lnTo>
                    <a:pt x="362978" y="67360"/>
                  </a:lnTo>
                  <a:lnTo>
                    <a:pt x="363067" y="67233"/>
                  </a:lnTo>
                  <a:lnTo>
                    <a:pt x="363156" y="68249"/>
                  </a:lnTo>
                  <a:lnTo>
                    <a:pt x="363258" y="67614"/>
                  </a:lnTo>
                  <a:lnTo>
                    <a:pt x="363296" y="67741"/>
                  </a:lnTo>
                  <a:lnTo>
                    <a:pt x="363334" y="67614"/>
                  </a:lnTo>
                  <a:lnTo>
                    <a:pt x="363245" y="67335"/>
                  </a:lnTo>
                  <a:lnTo>
                    <a:pt x="363054" y="67106"/>
                  </a:lnTo>
                  <a:lnTo>
                    <a:pt x="362800" y="66090"/>
                  </a:lnTo>
                  <a:lnTo>
                    <a:pt x="362750" y="64185"/>
                  </a:lnTo>
                  <a:lnTo>
                    <a:pt x="362699" y="64909"/>
                  </a:lnTo>
                  <a:lnTo>
                    <a:pt x="362572" y="66090"/>
                  </a:lnTo>
                  <a:lnTo>
                    <a:pt x="362458" y="66979"/>
                  </a:lnTo>
                  <a:lnTo>
                    <a:pt x="362178" y="67233"/>
                  </a:lnTo>
                  <a:lnTo>
                    <a:pt x="361480" y="67360"/>
                  </a:lnTo>
                  <a:lnTo>
                    <a:pt x="361683" y="66598"/>
                  </a:lnTo>
                  <a:lnTo>
                    <a:pt x="362089" y="65074"/>
                  </a:lnTo>
                  <a:lnTo>
                    <a:pt x="361962" y="63881"/>
                  </a:lnTo>
                  <a:lnTo>
                    <a:pt x="361911" y="63677"/>
                  </a:lnTo>
                  <a:lnTo>
                    <a:pt x="361607" y="65074"/>
                  </a:lnTo>
                  <a:lnTo>
                    <a:pt x="361315" y="63550"/>
                  </a:lnTo>
                  <a:lnTo>
                    <a:pt x="360972" y="66598"/>
                  </a:lnTo>
                  <a:lnTo>
                    <a:pt x="360781" y="66598"/>
                  </a:lnTo>
                  <a:lnTo>
                    <a:pt x="360857" y="65582"/>
                  </a:lnTo>
                  <a:lnTo>
                    <a:pt x="360908" y="64312"/>
                  </a:lnTo>
                  <a:lnTo>
                    <a:pt x="360426" y="65582"/>
                  </a:lnTo>
                  <a:lnTo>
                    <a:pt x="359206" y="64566"/>
                  </a:lnTo>
                  <a:lnTo>
                    <a:pt x="359308" y="68122"/>
                  </a:lnTo>
                  <a:lnTo>
                    <a:pt x="357784" y="71043"/>
                  </a:lnTo>
                  <a:lnTo>
                    <a:pt x="357581" y="69773"/>
                  </a:lnTo>
                  <a:lnTo>
                    <a:pt x="357543" y="69519"/>
                  </a:lnTo>
                  <a:lnTo>
                    <a:pt x="357466" y="69011"/>
                  </a:lnTo>
                  <a:lnTo>
                    <a:pt x="357225" y="67487"/>
                  </a:lnTo>
                  <a:lnTo>
                    <a:pt x="357212" y="67360"/>
                  </a:lnTo>
                  <a:lnTo>
                    <a:pt x="357022" y="66217"/>
                  </a:lnTo>
                  <a:lnTo>
                    <a:pt x="355739" y="67360"/>
                  </a:lnTo>
                  <a:lnTo>
                    <a:pt x="355854" y="66344"/>
                  </a:lnTo>
                  <a:lnTo>
                    <a:pt x="355041" y="67487"/>
                  </a:lnTo>
                  <a:lnTo>
                    <a:pt x="354253" y="66852"/>
                  </a:lnTo>
                  <a:lnTo>
                    <a:pt x="353517" y="69011"/>
                  </a:lnTo>
                  <a:lnTo>
                    <a:pt x="353326" y="69011"/>
                  </a:lnTo>
                  <a:lnTo>
                    <a:pt x="353301" y="68503"/>
                  </a:lnTo>
                  <a:lnTo>
                    <a:pt x="353263" y="67741"/>
                  </a:lnTo>
                  <a:lnTo>
                    <a:pt x="353390" y="66217"/>
                  </a:lnTo>
                  <a:lnTo>
                    <a:pt x="353453" y="65836"/>
                  </a:lnTo>
                  <a:lnTo>
                    <a:pt x="352844" y="66598"/>
                  </a:lnTo>
                  <a:lnTo>
                    <a:pt x="352666" y="67741"/>
                  </a:lnTo>
                  <a:lnTo>
                    <a:pt x="352539" y="67360"/>
                  </a:lnTo>
                  <a:lnTo>
                    <a:pt x="352171" y="66217"/>
                  </a:lnTo>
                  <a:lnTo>
                    <a:pt x="352298" y="65455"/>
                  </a:lnTo>
                  <a:lnTo>
                    <a:pt x="352552" y="64820"/>
                  </a:lnTo>
                  <a:lnTo>
                    <a:pt x="352488" y="64541"/>
                  </a:lnTo>
                  <a:lnTo>
                    <a:pt x="352628" y="64617"/>
                  </a:lnTo>
                  <a:lnTo>
                    <a:pt x="352513" y="64312"/>
                  </a:lnTo>
                  <a:lnTo>
                    <a:pt x="352666" y="64541"/>
                  </a:lnTo>
                  <a:lnTo>
                    <a:pt x="352806" y="64185"/>
                  </a:lnTo>
                  <a:lnTo>
                    <a:pt x="352475" y="64249"/>
                  </a:lnTo>
                  <a:lnTo>
                    <a:pt x="352221" y="63881"/>
                  </a:lnTo>
                  <a:lnTo>
                    <a:pt x="352196" y="62153"/>
                  </a:lnTo>
                  <a:lnTo>
                    <a:pt x="351180" y="64820"/>
                  </a:lnTo>
                  <a:lnTo>
                    <a:pt x="351256" y="64439"/>
                  </a:lnTo>
                  <a:lnTo>
                    <a:pt x="351624" y="62699"/>
                  </a:lnTo>
                  <a:lnTo>
                    <a:pt x="351586" y="62153"/>
                  </a:lnTo>
                  <a:lnTo>
                    <a:pt x="351002" y="61518"/>
                  </a:lnTo>
                  <a:lnTo>
                    <a:pt x="350786" y="61849"/>
                  </a:lnTo>
                  <a:lnTo>
                    <a:pt x="350672" y="62661"/>
                  </a:lnTo>
                  <a:lnTo>
                    <a:pt x="350786" y="64249"/>
                  </a:lnTo>
                  <a:lnTo>
                    <a:pt x="350469" y="64439"/>
                  </a:lnTo>
                  <a:lnTo>
                    <a:pt x="349885" y="63931"/>
                  </a:lnTo>
                  <a:lnTo>
                    <a:pt x="350354" y="60883"/>
                  </a:lnTo>
                  <a:lnTo>
                    <a:pt x="350240" y="59740"/>
                  </a:lnTo>
                  <a:lnTo>
                    <a:pt x="349478" y="56184"/>
                  </a:lnTo>
                  <a:lnTo>
                    <a:pt x="347141" y="67360"/>
                  </a:lnTo>
                  <a:lnTo>
                    <a:pt x="347027" y="64820"/>
                  </a:lnTo>
                  <a:lnTo>
                    <a:pt x="346989" y="63881"/>
                  </a:lnTo>
                  <a:lnTo>
                    <a:pt x="346773" y="64820"/>
                  </a:lnTo>
                  <a:lnTo>
                    <a:pt x="346176" y="64312"/>
                  </a:lnTo>
                  <a:lnTo>
                    <a:pt x="346176" y="64185"/>
                  </a:lnTo>
                  <a:lnTo>
                    <a:pt x="346049" y="59232"/>
                  </a:lnTo>
                  <a:lnTo>
                    <a:pt x="345833" y="59232"/>
                  </a:lnTo>
                  <a:lnTo>
                    <a:pt x="345160" y="57200"/>
                  </a:lnTo>
                  <a:lnTo>
                    <a:pt x="344487" y="64185"/>
                  </a:lnTo>
                  <a:lnTo>
                    <a:pt x="343700" y="62788"/>
                  </a:lnTo>
                  <a:lnTo>
                    <a:pt x="343585" y="65328"/>
                  </a:lnTo>
                  <a:lnTo>
                    <a:pt x="343471" y="66979"/>
                  </a:lnTo>
                  <a:lnTo>
                    <a:pt x="343344" y="67487"/>
                  </a:lnTo>
                  <a:lnTo>
                    <a:pt x="342633" y="68503"/>
                  </a:lnTo>
                  <a:lnTo>
                    <a:pt x="342392" y="68249"/>
                  </a:lnTo>
                  <a:lnTo>
                    <a:pt x="342049" y="67868"/>
                  </a:lnTo>
                  <a:lnTo>
                    <a:pt x="342074" y="67487"/>
                  </a:lnTo>
                  <a:lnTo>
                    <a:pt x="342163" y="66344"/>
                  </a:lnTo>
                  <a:lnTo>
                    <a:pt x="342239" y="65328"/>
                  </a:lnTo>
                  <a:lnTo>
                    <a:pt x="342290" y="64693"/>
                  </a:lnTo>
                  <a:lnTo>
                    <a:pt x="342404" y="63169"/>
                  </a:lnTo>
                  <a:lnTo>
                    <a:pt x="342912" y="62280"/>
                  </a:lnTo>
                  <a:lnTo>
                    <a:pt x="343065" y="62153"/>
                  </a:lnTo>
                  <a:lnTo>
                    <a:pt x="343052" y="62903"/>
                  </a:lnTo>
                  <a:lnTo>
                    <a:pt x="343547" y="62153"/>
                  </a:lnTo>
                  <a:lnTo>
                    <a:pt x="343636" y="62026"/>
                  </a:lnTo>
                  <a:lnTo>
                    <a:pt x="343623" y="61899"/>
                  </a:lnTo>
                  <a:lnTo>
                    <a:pt x="343522" y="60629"/>
                  </a:lnTo>
                  <a:lnTo>
                    <a:pt x="343306" y="61899"/>
                  </a:lnTo>
                  <a:lnTo>
                    <a:pt x="343217" y="61264"/>
                  </a:lnTo>
                  <a:lnTo>
                    <a:pt x="343128" y="60629"/>
                  </a:lnTo>
                  <a:lnTo>
                    <a:pt x="342303" y="60629"/>
                  </a:lnTo>
                  <a:lnTo>
                    <a:pt x="342531" y="61264"/>
                  </a:lnTo>
                  <a:lnTo>
                    <a:pt x="342252" y="60490"/>
                  </a:lnTo>
                  <a:lnTo>
                    <a:pt x="342290" y="60794"/>
                  </a:lnTo>
                  <a:lnTo>
                    <a:pt x="342226" y="60629"/>
                  </a:lnTo>
                  <a:lnTo>
                    <a:pt x="342112" y="60121"/>
                  </a:lnTo>
                  <a:lnTo>
                    <a:pt x="341884" y="59486"/>
                  </a:lnTo>
                  <a:lnTo>
                    <a:pt x="341236" y="61137"/>
                  </a:lnTo>
                  <a:lnTo>
                    <a:pt x="340512" y="59867"/>
                  </a:lnTo>
                  <a:lnTo>
                    <a:pt x="340537" y="62026"/>
                  </a:lnTo>
                  <a:lnTo>
                    <a:pt x="340410" y="61899"/>
                  </a:lnTo>
                  <a:lnTo>
                    <a:pt x="339356" y="60274"/>
                  </a:lnTo>
                  <a:lnTo>
                    <a:pt x="339509" y="64249"/>
                  </a:lnTo>
                  <a:lnTo>
                    <a:pt x="338709" y="64693"/>
                  </a:lnTo>
                  <a:lnTo>
                    <a:pt x="338531" y="63423"/>
                  </a:lnTo>
                  <a:lnTo>
                    <a:pt x="338505" y="63296"/>
                  </a:lnTo>
                  <a:lnTo>
                    <a:pt x="338620" y="62280"/>
                  </a:lnTo>
                  <a:lnTo>
                    <a:pt x="338709" y="62026"/>
                  </a:lnTo>
                  <a:lnTo>
                    <a:pt x="338810" y="61772"/>
                  </a:lnTo>
                  <a:lnTo>
                    <a:pt x="339331" y="60286"/>
                  </a:lnTo>
                  <a:lnTo>
                    <a:pt x="338353" y="61772"/>
                  </a:lnTo>
                  <a:lnTo>
                    <a:pt x="338035" y="60629"/>
                  </a:lnTo>
                  <a:lnTo>
                    <a:pt x="338124" y="59867"/>
                  </a:lnTo>
                  <a:lnTo>
                    <a:pt x="338162" y="59740"/>
                  </a:lnTo>
                  <a:lnTo>
                    <a:pt x="338899" y="57454"/>
                  </a:lnTo>
                  <a:lnTo>
                    <a:pt x="337870" y="59740"/>
                  </a:lnTo>
                  <a:lnTo>
                    <a:pt x="337718" y="57327"/>
                  </a:lnTo>
                  <a:lnTo>
                    <a:pt x="337616" y="55676"/>
                  </a:lnTo>
                  <a:lnTo>
                    <a:pt x="337223" y="55168"/>
                  </a:lnTo>
                  <a:lnTo>
                    <a:pt x="337451" y="54787"/>
                  </a:lnTo>
                  <a:lnTo>
                    <a:pt x="337743" y="54279"/>
                  </a:lnTo>
                  <a:lnTo>
                    <a:pt x="337426" y="54787"/>
                  </a:lnTo>
                  <a:lnTo>
                    <a:pt x="337019" y="54787"/>
                  </a:lnTo>
                  <a:lnTo>
                    <a:pt x="336994" y="57327"/>
                  </a:lnTo>
                  <a:lnTo>
                    <a:pt x="336804" y="56819"/>
                  </a:lnTo>
                  <a:lnTo>
                    <a:pt x="336600" y="56819"/>
                  </a:lnTo>
                  <a:lnTo>
                    <a:pt x="336715" y="55803"/>
                  </a:lnTo>
                  <a:lnTo>
                    <a:pt x="336499" y="56565"/>
                  </a:lnTo>
                  <a:lnTo>
                    <a:pt x="336384" y="60121"/>
                  </a:lnTo>
                  <a:lnTo>
                    <a:pt x="335737" y="62026"/>
                  </a:lnTo>
                  <a:lnTo>
                    <a:pt x="335610" y="61137"/>
                  </a:lnTo>
                  <a:lnTo>
                    <a:pt x="335508" y="60909"/>
                  </a:lnTo>
                  <a:lnTo>
                    <a:pt x="334632" y="63296"/>
                  </a:lnTo>
                  <a:lnTo>
                    <a:pt x="334784" y="61137"/>
                  </a:lnTo>
                  <a:lnTo>
                    <a:pt x="334860" y="60121"/>
                  </a:lnTo>
                  <a:lnTo>
                    <a:pt x="334873" y="59994"/>
                  </a:lnTo>
                  <a:lnTo>
                    <a:pt x="335508" y="60909"/>
                  </a:lnTo>
                  <a:lnTo>
                    <a:pt x="335559" y="60756"/>
                  </a:lnTo>
                  <a:lnTo>
                    <a:pt x="335661" y="61137"/>
                  </a:lnTo>
                  <a:lnTo>
                    <a:pt x="335749" y="61264"/>
                  </a:lnTo>
                  <a:lnTo>
                    <a:pt x="335673" y="60756"/>
                  </a:lnTo>
                  <a:lnTo>
                    <a:pt x="335572" y="59994"/>
                  </a:lnTo>
                  <a:lnTo>
                    <a:pt x="335432" y="58978"/>
                  </a:lnTo>
                  <a:lnTo>
                    <a:pt x="335102" y="56692"/>
                  </a:lnTo>
                  <a:lnTo>
                    <a:pt x="335572" y="56489"/>
                  </a:lnTo>
                  <a:lnTo>
                    <a:pt x="335483" y="56311"/>
                  </a:lnTo>
                  <a:lnTo>
                    <a:pt x="335356" y="54152"/>
                  </a:lnTo>
                  <a:lnTo>
                    <a:pt x="334949" y="52247"/>
                  </a:lnTo>
                  <a:lnTo>
                    <a:pt x="334772" y="58978"/>
                  </a:lnTo>
                  <a:lnTo>
                    <a:pt x="333794" y="58724"/>
                  </a:lnTo>
                  <a:lnTo>
                    <a:pt x="334022" y="57454"/>
                  </a:lnTo>
                  <a:lnTo>
                    <a:pt x="334022" y="56197"/>
                  </a:lnTo>
                  <a:lnTo>
                    <a:pt x="333603" y="58597"/>
                  </a:lnTo>
                  <a:lnTo>
                    <a:pt x="333070" y="60121"/>
                  </a:lnTo>
                  <a:lnTo>
                    <a:pt x="332574" y="58597"/>
                  </a:lnTo>
                  <a:lnTo>
                    <a:pt x="332257" y="61137"/>
                  </a:lnTo>
                  <a:lnTo>
                    <a:pt x="331952" y="60883"/>
                  </a:lnTo>
                  <a:lnTo>
                    <a:pt x="332054" y="61137"/>
                  </a:lnTo>
                  <a:lnTo>
                    <a:pt x="332155" y="62153"/>
                  </a:lnTo>
                  <a:lnTo>
                    <a:pt x="331927" y="63423"/>
                  </a:lnTo>
                  <a:lnTo>
                    <a:pt x="331635" y="63169"/>
                  </a:lnTo>
                  <a:lnTo>
                    <a:pt x="331139" y="63665"/>
                  </a:lnTo>
                  <a:lnTo>
                    <a:pt x="330708" y="65328"/>
                  </a:lnTo>
                  <a:lnTo>
                    <a:pt x="330720" y="64312"/>
                  </a:lnTo>
                  <a:lnTo>
                    <a:pt x="330758" y="60756"/>
                  </a:lnTo>
                  <a:lnTo>
                    <a:pt x="330771" y="58597"/>
                  </a:lnTo>
                  <a:lnTo>
                    <a:pt x="329869" y="60756"/>
                  </a:lnTo>
                  <a:lnTo>
                    <a:pt x="329806" y="60375"/>
                  </a:lnTo>
                  <a:lnTo>
                    <a:pt x="329717" y="59740"/>
                  </a:lnTo>
                  <a:lnTo>
                    <a:pt x="329819" y="58851"/>
                  </a:lnTo>
                  <a:lnTo>
                    <a:pt x="329946" y="58343"/>
                  </a:lnTo>
                  <a:lnTo>
                    <a:pt x="330174" y="57327"/>
                  </a:lnTo>
                  <a:lnTo>
                    <a:pt x="330060" y="56565"/>
                  </a:lnTo>
                  <a:lnTo>
                    <a:pt x="329996" y="56311"/>
                  </a:lnTo>
                  <a:lnTo>
                    <a:pt x="329120" y="58407"/>
                  </a:lnTo>
                  <a:lnTo>
                    <a:pt x="329069" y="58674"/>
                  </a:lnTo>
                  <a:lnTo>
                    <a:pt x="329069" y="61048"/>
                  </a:lnTo>
                  <a:lnTo>
                    <a:pt x="328739" y="62153"/>
                  </a:lnTo>
                  <a:lnTo>
                    <a:pt x="328612" y="64312"/>
                  </a:lnTo>
                  <a:lnTo>
                    <a:pt x="328536" y="62788"/>
                  </a:lnTo>
                  <a:lnTo>
                    <a:pt x="328523" y="61899"/>
                  </a:lnTo>
                  <a:lnTo>
                    <a:pt x="328510" y="61506"/>
                  </a:lnTo>
                  <a:lnTo>
                    <a:pt x="328447" y="61645"/>
                  </a:lnTo>
                  <a:lnTo>
                    <a:pt x="328472" y="60502"/>
                  </a:lnTo>
                  <a:lnTo>
                    <a:pt x="328510" y="61506"/>
                  </a:lnTo>
                  <a:lnTo>
                    <a:pt x="328917" y="60502"/>
                  </a:lnTo>
                  <a:lnTo>
                    <a:pt x="328968" y="60375"/>
                  </a:lnTo>
                  <a:lnTo>
                    <a:pt x="329069" y="61048"/>
                  </a:lnTo>
                  <a:lnTo>
                    <a:pt x="329069" y="58674"/>
                  </a:lnTo>
                  <a:lnTo>
                    <a:pt x="327952" y="61772"/>
                  </a:lnTo>
                  <a:lnTo>
                    <a:pt x="328206" y="61849"/>
                  </a:lnTo>
                  <a:lnTo>
                    <a:pt x="327291" y="66344"/>
                  </a:lnTo>
                  <a:lnTo>
                    <a:pt x="327215" y="65836"/>
                  </a:lnTo>
                  <a:lnTo>
                    <a:pt x="327113" y="65074"/>
                  </a:lnTo>
                  <a:lnTo>
                    <a:pt x="327101" y="64947"/>
                  </a:lnTo>
                  <a:lnTo>
                    <a:pt x="326961" y="63931"/>
                  </a:lnTo>
                  <a:lnTo>
                    <a:pt x="327063" y="62407"/>
                  </a:lnTo>
                  <a:lnTo>
                    <a:pt x="327253" y="60629"/>
                  </a:lnTo>
                  <a:lnTo>
                    <a:pt x="327507" y="58343"/>
                  </a:lnTo>
                  <a:lnTo>
                    <a:pt x="327380" y="56692"/>
                  </a:lnTo>
                  <a:lnTo>
                    <a:pt x="326936" y="54787"/>
                  </a:lnTo>
                  <a:lnTo>
                    <a:pt x="325564" y="60629"/>
                  </a:lnTo>
                  <a:lnTo>
                    <a:pt x="324485" y="58851"/>
                  </a:lnTo>
                  <a:lnTo>
                    <a:pt x="324573" y="59232"/>
                  </a:lnTo>
                  <a:lnTo>
                    <a:pt x="324700" y="60375"/>
                  </a:lnTo>
                  <a:lnTo>
                    <a:pt x="324332" y="62407"/>
                  </a:lnTo>
                  <a:lnTo>
                    <a:pt x="324116" y="61137"/>
                  </a:lnTo>
                  <a:lnTo>
                    <a:pt x="323977" y="60248"/>
                  </a:lnTo>
                  <a:lnTo>
                    <a:pt x="323456" y="61137"/>
                  </a:lnTo>
                  <a:lnTo>
                    <a:pt x="323494" y="60883"/>
                  </a:lnTo>
                  <a:lnTo>
                    <a:pt x="323608" y="59994"/>
                  </a:lnTo>
                  <a:lnTo>
                    <a:pt x="323596" y="58597"/>
                  </a:lnTo>
                  <a:lnTo>
                    <a:pt x="323494" y="57073"/>
                  </a:lnTo>
                  <a:lnTo>
                    <a:pt x="323354" y="58597"/>
                  </a:lnTo>
                  <a:lnTo>
                    <a:pt x="322605" y="56819"/>
                  </a:lnTo>
                  <a:lnTo>
                    <a:pt x="322072" y="60883"/>
                  </a:lnTo>
                  <a:lnTo>
                    <a:pt x="321830" y="58521"/>
                  </a:lnTo>
                  <a:lnTo>
                    <a:pt x="321703" y="58089"/>
                  </a:lnTo>
                  <a:lnTo>
                    <a:pt x="320903" y="56946"/>
                  </a:lnTo>
                  <a:lnTo>
                    <a:pt x="320027" y="63931"/>
                  </a:lnTo>
                  <a:lnTo>
                    <a:pt x="319138" y="63042"/>
                  </a:lnTo>
                  <a:lnTo>
                    <a:pt x="319265" y="62534"/>
                  </a:lnTo>
                  <a:lnTo>
                    <a:pt x="319506" y="61518"/>
                  </a:lnTo>
                  <a:lnTo>
                    <a:pt x="319620" y="61048"/>
                  </a:lnTo>
                  <a:lnTo>
                    <a:pt x="319506" y="59994"/>
                  </a:lnTo>
                  <a:lnTo>
                    <a:pt x="319595" y="58978"/>
                  </a:lnTo>
                  <a:lnTo>
                    <a:pt x="319659" y="58851"/>
                  </a:lnTo>
                  <a:lnTo>
                    <a:pt x="320205" y="57835"/>
                  </a:lnTo>
                  <a:lnTo>
                    <a:pt x="319874" y="57835"/>
                  </a:lnTo>
                  <a:lnTo>
                    <a:pt x="319620" y="57454"/>
                  </a:lnTo>
                  <a:lnTo>
                    <a:pt x="319468" y="58851"/>
                  </a:lnTo>
                  <a:lnTo>
                    <a:pt x="319417" y="57581"/>
                  </a:lnTo>
                  <a:lnTo>
                    <a:pt x="318287" y="61518"/>
                  </a:lnTo>
                  <a:lnTo>
                    <a:pt x="318185" y="59486"/>
                  </a:lnTo>
                  <a:lnTo>
                    <a:pt x="318033" y="60121"/>
                  </a:lnTo>
                  <a:lnTo>
                    <a:pt x="317919" y="60756"/>
                  </a:lnTo>
                  <a:lnTo>
                    <a:pt x="317690" y="62534"/>
                  </a:lnTo>
                  <a:lnTo>
                    <a:pt x="317347" y="62407"/>
                  </a:lnTo>
                  <a:lnTo>
                    <a:pt x="316750" y="62661"/>
                  </a:lnTo>
                  <a:lnTo>
                    <a:pt x="316814" y="64947"/>
                  </a:lnTo>
                  <a:lnTo>
                    <a:pt x="316509" y="58470"/>
                  </a:lnTo>
                  <a:lnTo>
                    <a:pt x="313994" y="65074"/>
                  </a:lnTo>
                  <a:lnTo>
                    <a:pt x="313778" y="60756"/>
                  </a:lnTo>
                  <a:lnTo>
                    <a:pt x="313715" y="59486"/>
                  </a:lnTo>
                  <a:lnTo>
                    <a:pt x="312940" y="60121"/>
                  </a:lnTo>
                  <a:lnTo>
                    <a:pt x="312026" y="60756"/>
                  </a:lnTo>
                  <a:lnTo>
                    <a:pt x="311378" y="60756"/>
                  </a:lnTo>
                  <a:lnTo>
                    <a:pt x="311480" y="59778"/>
                  </a:lnTo>
                  <a:lnTo>
                    <a:pt x="311569" y="59994"/>
                  </a:lnTo>
                  <a:lnTo>
                    <a:pt x="311492" y="59740"/>
                  </a:lnTo>
                  <a:lnTo>
                    <a:pt x="310908" y="57962"/>
                  </a:lnTo>
                  <a:lnTo>
                    <a:pt x="310413" y="65836"/>
                  </a:lnTo>
                  <a:lnTo>
                    <a:pt x="310235" y="65328"/>
                  </a:lnTo>
                  <a:lnTo>
                    <a:pt x="309778" y="64058"/>
                  </a:lnTo>
                  <a:lnTo>
                    <a:pt x="309676" y="63804"/>
                  </a:lnTo>
                  <a:lnTo>
                    <a:pt x="309524" y="61391"/>
                  </a:lnTo>
                  <a:lnTo>
                    <a:pt x="309473" y="60248"/>
                  </a:lnTo>
                  <a:lnTo>
                    <a:pt x="310349" y="61899"/>
                  </a:lnTo>
                  <a:lnTo>
                    <a:pt x="310235" y="61048"/>
                  </a:lnTo>
                  <a:lnTo>
                    <a:pt x="310197" y="60248"/>
                  </a:lnTo>
                  <a:lnTo>
                    <a:pt x="310743" y="53771"/>
                  </a:lnTo>
                  <a:lnTo>
                    <a:pt x="308864" y="61391"/>
                  </a:lnTo>
                  <a:lnTo>
                    <a:pt x="308737" y="59359"/>
                  </a:lnTo>
                  <a:lnTo>
                    <a:pt x="308610" y="55295"/>
                  </a:lnTo>
                  <a:lnTo>
                    <a:pt x="308533" y="54660"/>
                  </a:lnTo>
                  <a:lnTo>
                    <a:pt x="307276" y="59359"/>
                  </a:lnTo>
                  <a:lnTo>
                    <a:pt x="306489" y="58851"/>
                  </a:lnTo>
                  <a:lnTo>
                    <a:pt x="306616" y="57835"/>
                  </a:lnTo>
                  <a:lnTo>
                    <a:pt x="305663" y="61137"/>
                  </a:lnTo>
                  <a:lnTo>
                    <a:pt x="303911" y="62738"/>
                  </a:lnTo>
                  <a:lnTo>
                    <a:pt x="303834" y="63296"/>
                  </a:lnTo>
                  <a:lnTo>
                    <a:pt x="303034" y="64058"/>
                  </a:lnTo>
                  <a:lnTo>
                    <a:pt x="302907" y="62407"/>
                  </a:lnTo>
                  <a:lnTo>
                    <a:pt x="302679" y="61645"/>
                  </a:lnTo>
                  <a:lnTo>
                    <a:pt x="302628" y="60502"/>
                  </a:lnTo>
                  <a:lnTo>
                    <a:pt x="302806" y="58343"/>
                  </a:lnTo>
                  <a:lnTo>
                    <a:pt x="303504" y="58216"/>
                  </a:lnTo>
                  <a:lnTo>
                    <a:pt x="303542" y="54533"/>
                  </a:lnTo>
                  <a:lnTo>
                    <a:pt x="302602" y="58343"/>
                  </a:lnTo>
                  <a:lnTo>
                    <a:pt x="302412" y="57835"/>
                  </a:lnTo>
                  <a:lnTo>
                    <a:pt x="302514" y="56057"/>
                  </a:lnTo>
                  <a:lnTo>
                    <a:pt x="301421" y="56438"/>
                  </a:lnTo>
                  <a:lnTo>
                    <a:pt x="300977" y="60502"/>
                  </a:lnTo>
                  <a:lnTo>
                    <a:pt x="299872" y="60121"/>
                  </a:lnTo>
                  <a:lnTo>
                    <a:pt x="299796" y="61645"/>
                  </a:lnTo>
                  <a:lnTo>
                    <a:pt x="298818" y="65328"/>
                  </a:lnTo>
                  <a:lnTo>
                    <a:pt x="298831" y="65201"/>
                  </a:lnTo>
                  <a:lnTo>
                    <a:pt x="298932" y="64439"/>
                  </a:lnTo>
                  <a:lnTo>
                    <a:pt x="298958" y="64185"/>
                  </a:lnTo>
                  <a:lnTo>
                    <a:pt x="299085" y="63169"/>
                  </a:lnTo>
                  <a:lnTo>
                    <a:pt x="299161" y="62534"/>
                  </a:lnTo>
                  <a:lnTo>
                    <a:pt x="299173" y="62407"/>
                  </a:lnTo>
                  <a:lnTo>
                    <a:pt x="299237" y="61899"/>
                  </a:lnTo>
                  <a:lnTo>
                    <a:pt x="299593" y="58978"/>
                  </a:lnTo>
                  <a:lnTo>
                    <a:pt x="298653" y="61899"/>
                  </a:lnTo>
                  <a:lnTo>
                    <a:pt x="298919" y="57835"/>
                  </a:lnTo>
                  <a:lnTo>
                    <a:pt x="298399" y="58724"/>
                  </a:lnTo>
                  <a:lnTo>
                    <a:pt x="297065" y="61645"/>
                  </a:lnTo>
                  <a:lnTo>
                    <a:pt x="296265" y="62407"/>
                  </a:lnTo>
                  <a:lnTo>
                    <a:pt x="296291" y="62280"/>
                  </a:lnTo>
                  <a:lnTo>
                    <a:pt x="296659" y="60794"/>
                  </a:lnTo>
                  <a:lnTo>
                    <a:pt x="295859" y="62280"/>
                  </a:lnTo>
                  <a:lnTo>
                    <a:pt x="295046" y="62153"/>
                  </a:lnTo>
                  <a:lnTo>
                    <a:pt x="295071" y="62026"/>
                  </a:lnTo>
                  <a:lnTo>
                    <a:pt x="295338" y="59867"/>
                  </a:lnTo>
                  <a:lnTo>
                    <a:pt x="296049" y="54152"/>
                  </a:lnTo>
                  <a:lnTo>
                    <a:pt x="293192" y="59867"/>
                  </a:lnTo>
                  <a:lnTo>
                    <a:pt x="293192" y="59486"/>
                  </a:lnTo>
                  <a:lnTo>
                    <a:pt x="293192" y="59232"/>
                  </a:lnTo>
                  <a:lnTo>
                    <a:pt x="293204" y="58597"/>
                  </a:lnTo>
                  <a:lnTo>
                    <a:pt x="293217" y="56438"/>
                  </a:lnTo>
                  <a:lnTo>
                    <a:pt x="293255" y="53644"/>
                  </a:lnTo>
                  <a:lnTo>
                    <a:pt x="291528" y="56438"/>
                  </a:lnTo>
                  <a:lnTo>
                    <a:pt x="290576" y="52120"/>
                  </a:lnTo>
                  <a:lnTo>
                    <a:pt x="288886" y="52374"/>
                  </a:lnTo>
                  <a:lnTo>
                    <a:pt x="288798" y="58597"/>
                  </a:lnTo>
                  <a:lnTo>
                    <a:pt x="288467" y="54114"/>
                  </a:lnTo>
                  <a:lnTo>
                    <a:pt x="288366" y="52501"/>
                  </a:lnTo>
                  <a:lnTo>
                    <a:pt x="288277" y="53454"/>
                  </a:lnTo>
                  <a:lnTo>
                    <a:pt x="287972" y="52349"/>
                  </a:lnTo>
                  <a:lnTo>
                    <a:pt x="288175" y="54546"/>
                  </a:lnTo>
                  <a:lnTo>
                    <a:pt x="288124" y="55067"/>
                  </a:lnTo>
                  <a:lnTo>
                    <a:pt x="287794" y="58851"/>
                  </a:lnTo>
                  <a:lnTo>
                    <a:pt x="286397" y="52882"/>
                  </a:lnTo>
                  <a:lnTo>
                    <a:pt x="286994" y="53390"/>
                  </a:lnTo>
                  <a:lnTo>
                    <a:pt x="287045" y="52882"/>
                  </a:lnTo>
                  <a:lnTo>
                    <a:pt x="287121" y="51993"/>
                  </a:lnTo>
                  <a:lnTo>
                    <a:pt x="286321" y="51358"/>
                  </a:lnTo>
                  <a:lnTo>
                    <a:pt x="286524" y="50723"/>
                  </a:lnTo>
                  <a:lnTo>
                    <a:pt x="286994" y="49326"/>
                  </a:lnTo>
                  <a:lnTo>
                    <a:pt x="286867" y="48437"/>
                  </a:lnTo>
                  <a:lnTo>
                    <a:pt x="286677" y="47548"/>
                  </a:lnTo>
                  <a:lnTo>
                    <a:pt x="286600" y="48818"/>
                  </a:lnTo>
                  <a:lnTo>
                    <a:pt x="286473" y="49949"/>
                  </a:lnTo>
                  <a:lnTo>
                    <a:pt x="286029" y="50723"/>
                  </a:lnTo>
                  <a:lnTo>
                    <a:pt x="285635" y="49834"/>
                  </a:lnTo>
                  <a:lnTo>
                    <a:pt x="285762" y="50850"/>
                  </a:lnTo>
                  <a:lnTo>
                    <a:pt x="285889" y="53009"/>
                  </a:lnTo>
                  <a:lnTo>
                    <a:pt x="284467" y="56057"/>
                  </a:lnTo>
                  <a:lnTo>
                    <a:pt x="284530" y="55549"/>
                  </a:lnTo>
                  <a:lnTo>
                    <a:pt x="284797" y="53390"/>
                  </a:lnTo>
                  <a:lnTo>
                    <a:pt x="285140" y="50596"/>
                  </a:lnTo>
                  <a:lnTo>
                    <a:pt x="285546" y="47294"/>
                  </a:lnTo>
                  <a:lnTo>
                    <a:pt x="284010" y="50596"/>
                  </a:lnTo>
                  <a:lnTo>
                    <a:pt x="284276" y="49707"/>
                  </a:lnTo>
                  <a:lnTo>
                    <a:pt x="284607" y="48564"/>
                  </a:lnTo>
                  <a:lnTo>
                    <a:pt x="283870" y="49707"/>
                  </a:lnTo>
                  <a:lnTo>
                    <a:pt x="282346" y="48310"/>
                  </a:lnTo>
                  <a:lnTo>
                    <a:pt x="281203" y="53390"/>
                  </a:lnTo>
                  <a:lnTo>
                    <a:pt x="281330" y="50723"/>
                  </a:lnTo>
                  <a:lnTo>
                    <a:pt x="281533" y="50469"/>
                  </a:lnTo>
                  <a:lnTo>
                    <a:pt x="280162" y="49580"/>
                  </a:lnTo>
                  <a:lnTo>
                    <a:pt x="277723" y="55549"/>
                  </a:lnTo>
                  <a:lnTo>
                    <a:pt x="277660" y="55295"/>
                  </a:lnTo>
                  <a:lnTo>
                    <a:pt x="277266" y="53644"/>
                  </a:lnTo>
                  <a:lnTo>
                    <a:pt x="277012" y="52628"/>
                  </a:lnTo>
                  <a:lnTo>
                    <a:pt x="277139" y="51079"/>
                  </a:lnTo>
                  <a:lnTo>
                    <a:pt x="277202" y="50723"/>
                  </a:lnTo>
                  <a:lnTo>
                    <a:pt x="276885" y="51104"/>
                  </a:lnTo>
                  <a:lnTo>
                    <a:pt x="276428" y="53644"/>
                  </a:lnTo>
                  <a:lnTo>
                    <a:pt x="276352" y="53009"/>
                  </a:lnTo>
                  <a:lnTo>
                    <a:pt x="276466" y="50723"/>
                  </a:lnTo>
                  <a:lnTo>
                    <a:pt x="276402" y="50342"/>
                  </a:lnTo>
                  <a:lnTo>
                    <a:pt x="275386" y="53009"/>
                  </a:lnTo>
                  <a:lnTo>
                    <a:pt x="275170" y="52247"/>
                  </a:lnTo>
                  <a:lnTo>
                    <a:pt x="275272" y="51612"/>
                  </a:lnTo>
                  <a:lnTo>
                    <a:pt x="275590" y="50469"/>
                  </a:lnTo>
                  <a:lnTo>
                    <a:pt x="275475" y="50063"/>
                  </a:lnTo>
                  <a:lnTo>
                    <a:pt x="274421" y="48183"/>
                  </a:lnTo>
                  <a:lnTo>
                    <a:pt x="272986" y="54406"/>
                  </a:lnTo>
                  <a:lnTo>
                    <a:pt x="271678" y="55295"/>
                  </a:lnTo>
                  <a:lnTo>
                    <a:pt x="271716" y="54914"/>
                  </a:lnTo>
                  <a:lnTo>
                    <a:pt x="271767" y="54533"/>
                  </a:lnTo>
                  <a:lnTo>
                    <a:pt x="271945" y="52882"/>
                  </a:lnTo>
                  <a:lnTo>
                    <a:pt x="272059" y="51739"/>
                  </a:lnTo>
                  <a:lnTo>
                    <a:pt x="271945" y="50342"/>
                  </a:lnTo>
                  <a:lnTo>
                    <a:pt x="270814" y="48437"/>
                  </a:lnTo>
                  <a:lnTo>
                    <a:pt x="270827" y="47675"/>
                  </a:lnTo>
                  <a:lnTo>
                    <a:pt x="269227" y="46913"/>
                  </a:lnTo>
                  <a:lnTo>
                    <a:pt x="267601" y="51231"/>
                  </a:lnTo>
                  <a:lnTo>
                    <a:pt x="265887" y="52882"/>
                  </a:lnTo>
                  <a:lnTo>
                    <a:pt x="265772" y="51485"/>
                  </a:lnTo>
                  <a:lnTo>
                    <a:pt x="265671" y="50342"/>
                  </a:lnTo>
                  <a:lnTo>
                    <a:pt x="265455" y="47802"/>
                  </a:lnTo>
                  <a:lnTo>
                    <a:pt x="262890" y="50342"/>
                  </a:lnTo>
                  <a:lnTo>
                    <a:pt x="261658" y="47421"/>
                  </a:lnTo>
                  <a:lnTo>
                    <a:pt x="261747" y="48564"/>
                  </a:lnTo>
                  <a:lnTo>
                    <a:pt x="261289" y="50723"/>
                  </a:lnTo>
                  <a:lnTo>
                    <a:pt x="261175" y="51079"/>
                  </a:lnTo>
                  <a:lnTo>
                    <a:pt x="260921" y="51485"/>
                  </a:lnTo>
                  <a:lnTo>
                    <a:pt x="260654" y="50469"/>
                  </a:lnTo>
                  <a:lnTo>
                    <a:pt x="259600" y="54533"/>
                  </a:lnTo>
                  <a:lnTo>
                    <a:pt x="259613" y="54406"/>
                  </a:lnTo>
                  <a:lnTo>
                    <a:pt x="259740" y="53263"/>
                  </a:lnTo>
                  <a:lnTo>
                    <a:pt x="259816" y="52628"/>
                  </a:lnTo>
                  <a:lnTo>
                    <a:pt x="260083" y="50342"/>
                  </a:lnTo>
                  <a:lnTo>
                    <a:pt x="260197" y="50469"/>
                  </a:lnTo>
                  <a:lnTo>
                    <a:pt x="260210" y="50342"/>
                  </a:lnTo>
                  <a:lnTo>
                    <a:pt x="260337" y="47294"/>
                  </a:lnTo>
                  <a:lnTo>
                    <a:pt x="260388" y="46278"/>
                  </a:lnTo>
                  <a:lnTo>
                    <a:pt x="259537" y="47294"/>
                  </a:lnTo>
                  <a:lnTo>
                    <a:pt x="258953" y="47167"/>
                  </a:lnTo>
                  <a:lnTo>
                    <a:pt x="258292" y="52628"/>
                  </a:lnTo>
                  <a:lnTo>
                    <a:pt x="257644" y="50469"/>
                  </a:lnTo>
                  <a:lnTo>
                    <a:pt x="257340" y="49453"/>
                  </a:lnTo>
                  <a:lnTo>
                    <a:pt x="254571" y="50469"/>
                  </a:lnTo>
                  <a:lnTo>
                    <a:pt x="253974" y="47929"/>
                  </a:lnTo>
                  <a:lnTo>
                    <a:pt x="253466" y="49199"/>
                  </a:lnTo>
                  <a:lnTo>
                    <a:pt x="253009" y="49199"/>
                  </a:lnTo>
                  <a:lnTo>
                    <a:pt x="252514" y="50469"/>
                  </a:lnTo>
                  <a:lnTo>
                    <a:pt x="252844" y="47548"/>
                  </a:lnTo>
                  <a:lnTo>
                    <a:pt x="252006" y="46786"/>
                  </a:lnTo>
                  <a:lnTo>
                    <a:pt x="251447" y="46278"/>
                  </a:lnTo>
                  <a:lnTo>
                    <a:pt x="250126" y="46786"/>
                  </a:lnTo>
                  <a:lnTo>
                    <a:pt x="250596" y="44754"/>
                  </a:lnTo>
                  <a:lnTo>
                    <a:pt x="249923" y="44500"/>
                  </a:lnTo>
                  <a:lnTo>
                    <a:pt x="248805" y="53136"/>
                  </a:lnTo>
                  <a:lnTo>
                    <a:pt x="248158" y="53263"/>
                  </a:lnTo>
                  <a:lnTo>
                    <a:pt x="248323" y="50596"/>
                  </a:lnTo>
                  <a:lnTo>
                    <a:pt x="248386" y="49453"/>
                  </a:lnTo>
                  <a:lnTo>
                    <a:pt x="248424" y="48818"/>
                  </a:lnTo>
                  <a:lnTo>
                    <a:pt x="247192" y="48818"/>
                  </a:lnTo>
                  <a:lnTo>
                    <a:pt x="247167" y="48691"/>
                  </a:lnTo>
                  <a:lnTo>
                    <a:pt x="246367" y="44754"/>
                  </a:lnTo>
                  <a:lnTo>
                    <a:pt x="244729" y="48691"/>
                  </a:lnTo>
                  <a:lnTo>
                    <a:pt x="244995" y="46786"/>
                  </a:lnTo>
                  <a:lnTo>
                    <a:pt x="245211" y="46532"/>
                  </a:lnTo>
                  <a:lnTo>
                    <a:pt x="244640" y="46405"/>
                  </a:lnTo>
                  <a:lnTo>
                    <a:pt x="244246" y="45516"/>
                  </a:lnTo>
                  <a:lnTo>
                    <a:pt x="243293" y="43357"/>
                  </a:lnTo>
                  <a:lnTo>
                    <a:pt x="243116" y="45834"/>
                  </a:lnTo>
                  <a:lnTo>
                    <a:pt x="243268" y="45516"/>
                  </a:lnTo>
                  <a:lnTo>
                    <a:pt x="243217" y="45643"/>
                  </a:lnTo>
                  <a:lnTo>
                    <a:pt x="243103" y="46024"/>
                  </a:lnTo>
                  <a:lnTo>
                    <a:pt x="243116" y="45834"/>
                  </a:lnTo>
                  <a:lnTo>
                    <a:pt x="240804" y="50596"/>
                  </a:lnTo>
                  <a:lnTo>
                    <a:pt x="241211" y="47675"/>
                  </a:lnTo>
                  <a:lnTo>
                    <a:pt x="240360" y="50977"/>
                  </a:lnTo>
                  <a:lnTo>
                    <a:pt x="240245" y="51485"/>
                  </a:lnTo>
                  <a:lnTo>
                    <a:pt x="240118" y="52374"/>
                  </a:lnTo>
                  <a:lnTo>
                    <a:pt x="239242" y="53263"/>
                  </a:lnTo>
                  <a:lnTo>
                    <a:pt x="239153" y="53009"/>
                  </a:lnTo>
                  <a:lnTo>
                    <a:pt x="239268" y="51485"/>
                  </a:lnTo>
                  <a:lnTo>
                    <a:pt x="239141" y="50469"/>
                  </a:lnTo>
                  <a:lnTo>
                    <a:pt x="239039" y="50088"/>
                  </a:lnTo>
                  <a:lnTo>
                    <a:pt x="238721" y="54406"/>
                  </a:lnTo>
                  <a:lnTo>
                    <a:pt x="238226" y="53009"/>
                  </a:lnTo>
                  <a:lnTo>
                    <a:pt x="238340" y="51993"/>
                  </a:lnTo>
                  <a:lnTo>
                    <a:pt x="238607" y="50977"/>
                  </a:lnTo>
                  <a:lnTo>
                    <a:pt x="238010" y="50723"/>
                  </a:lnTo>
                  <a:lnTo>
                    <a:pt x="237883" y="51866"/>
                  </a:lnTo>
                  <a:lnTo>
                    <a:pt x="237375" y="53771"/>
                  </a:lnTo>
                  <a:lnTo>
                    <a:pt x="236855" y="54914"/>
                  </a:lnTo>
                  <a:lnTo>
                    <a:pt x="236740" y="54533"/>
                  </a:lnTo>
                  <a:lnTo>
                    <a:pt x="236588" y="54025"/>
                  </a:lnTo>
                  <a:lnTo>
                    <a:pt x="236359" y="53263"/>
                  </a:lnTo>
                  <a:lnTo>
                    <a:pt x="236448" y="50342"/>
                  </a:lnTo>
                  <a:lnTo>
                    <a:pt x="236220" y="51612"/>
                  </a:lnTo>
                  <a:lnTo>
                    <a:pt x="235610" y="54025"/>
                  </a:lnTo>
                  <a:lnTo>
                    <a:pt x="235356" y="53263"/>
                  </a:lnTo>
                  <a:lnTo>
                    <a:pt x="235445" y="51993"/>
                  </a:lnTo>
                  <a:lnTo>
                    <a:pt x="235572" y="51612"/>
                  </a:lnTo>
                  <a:lnTo>
                    <a:pt x="235458" y="50850"/>
                  </a:lnTo>
                  <a:lnTo>
                    <a:pt x="235318" y="50469"/>
                  </a:lnTo>
                  <a:lnTo>
                    <a:pt x="234899" y="49390"/>
                  </a:lnTo>
                  <a:lnTo>
                    <a:pt x="234810" y="50190"/>
                  </a:lnTo>
                  <a:lnTo>
                    <a:pt x="234784" y="50469"/>
                  </a:lnTo>
                  <a:lnTo>
                    <a:pt x="234708" y="50152"/>
                  </a:lnTo>
                  <a:lnTo>
                    <a:pt x="233743" y="54533"/>
                  </a:lnTo>
                  <a:lnTo>
                    <a:pt x="233426" y="52374"/>
                  </a:lnTo>
                  <a:lnTo>
                    <a:pt x="233375" y="49834"/>
                  </a:lnTo>
                  <a:lnTo>
                    <a:pt x="234213" y="49961"/>
                  </a:lnTo>
                  <a:lnTo>
                    <a:pt x="234632" y="50126"/>
                  </a:lnTo>
                  <a:lnTo>
                    <a:pt x="234823" y="49199"/>
                  </a:lnTo>
                  <a:lnTo>
                    <a:pt x="234899" y="49390"/>
                  </a:lnTo>
                  <a:lnTo>
                    <a:pt x="234911" y="49199"/>
                  </a:lnTo>
                  <a:lnTo>
                    <a:pt x="235026" y="48183"/>
                  </a:lnTo>
                  <a:lnTo>
                    <a:pt x="234937" y="47675"/>
                  </a:lnTo>
                  <a:lnTo>
                    <a:pt x="234556" y="47294"/>
                  </a:lnTo>
                  <a:lnTo>
                    <a:pt x="234670" y="46278"/>
                  </a:lnTo>
                  <a:lnTo>
                    <a:pt x="235369" y="43611"/>
                  </a:lnTo>
                  <a:lnTo>
                    <a:pt x="234556" y="45643"/>
                  </a:lnTo>
                  <a:lnTo>
                    <a:pt x="233210" y="49834"/>
                  </a:lnTo>
                  <a:lnTo>
                    <a:pt x="233108" y="49580"/>
                  </a:lnTo>
                  <a:lnTo>
                    <a:pt x="232727" y="48564"/>
                  </a:lnTo>
                  <a:lnTo>
                    <a:pt x="232676" y="48310"/>
                  </a:lnTo>
                  <a:lnTo>
                    <a:pt x="232689" y="47675"/>
                  </a:lnTo>
                  <a:lnTo>
                    <a:pt x="232664" y="47040"/>
                  </a:lnTo>
                  <a:lnTo>
                    <a:pt x="232511" y="47167"/>
                  </a:lnTo>
                  <a:lnTo>
                    <a:pt x="232384" y="47536"/>
                  </a:lnTo>
                  <a:lnTo>
                    <a:pt x="232384" y="66598"/>
                  </a:lnTo>
                  <a:lnTo>
                    <a:pt x="232219" y="66471"/>
                  </a:lnTo>
                  <a:lnTo>
                    <a:pt x="231775" y="66471"/>
                  </a:lnTo>
                  <a:lnTo>
                    <a:pt x="231914" y="64947"/>
                  </a:lnTo>
                  <a:lnTo>
                    <a:pt x="232003" y="64439"/>
                  </a:lnTo>
                  <a:lnTo>
                    <a:pt x="232130" y="64439"/>
                  </a:lnTo>
                  <a:lnTo>
                    <a:pt x="232041" y="65201"/>
                  </a:lnTo>
                  <a:lnTo>
                    <a:pt x="232257" y="65709"/>
                  </a:lnTo>
                  <a:lnTo>
                    <a:pt x="232384" y="66598"/>
                  </a:lnTo>
                  <a:lnTo>
                    <a:pt x="232384" y="47536"/>
                  </a:lnTo>
                  <a:lnTo>
                    <a:pt x="232333" y="47675"/>
                  </a:lnTo>
                  <a:lnTo>
                    <a:pt x="232244" y="47421"/>
                  </a:lnTo>
                  <a:lnTo>
                    <a:pt x="232067" y="46913"/>
                  </a:lnTo>
                  <a:lnTo>
                    <a:pt x="231863" y="46786"/>
                  </a:lnTo>
                  <a:lnTo>
                    <a:pt x="231952" y="45643"/>
                  </a:lnTo>
                  <a:lnTo>
                    <a:pt x="231952" y="45516"/>
                  </a:lnTo>
                  <a:lnTo>
                    <a:pt x="232029" y="44627"/>
                  </a:lnTo>
                  <a:lnTo>
                    <a:pt x="231787" y="44894"/>
                  </a:lnTo>
                  <a:lnTo>
                    <a:pt x="231787" y="45643"/>
                  </a:lnTo>
                  <a:lnTo>
                    <a:pt x="231762" y="46786"/>
                  </a:lnTo>
                  <a:lnTo>
                    <a:pt x="231521" y="46913"/>
                  </a:lnTo>
                  <a:lnTo>
                    <a:pt x="231330" y="47040"/>
                  </a:lnTo>
                  <a:lnTo>
                    <a:pt x="231508" y="46024"/>
                  </a:lnTo>
                  <a:lnTo>
                    <a:pt x="231787" y="45643"/>
                  </a:lnTo>
                  <a:lnTo>
                    <a:pt x="231787" y="44894"/>
                  </a:lnTo>
                  <a:lnTo>
                    <a:pt x="231216" y="45516"/>
                  </a:lnTo>
                  <a:lnTo>
                    <a:pt x="230873" y="45389"/>
                  </a:lnTo>
                  <a:lnTo>
                    <a:pt x="230606" y="48310"/>
                  </a:lnTo>
                  <a:lnTo>
                    <a:pt x="230200" y="47802"/>
                  </a:lnTo>
                  <a:lnTo>
                    <a:pt x="230365" y="50063"/>
                  </a:lnTo>
                  <a:lnTo>
                    <a:pt x="230505" y="49949"/>
                  </a:lnTo>
                  <a:lnTo>
                    <a:pt x="230644" y="49872"/>
                  </a:lnTo>
                  <a:lnTo>
                    <a:pt x="230632" y="50431"/>
                  </a:lnTo>
                  <a:lnTo>
                    <a:pt x="230657" y="50622"/>
                  </a:lnTo>
                  <a:lnTo>
                    <a:pt x="230835" y="49707"/>
                  </a:lnTo>
                  <a:lnTo>
                    <a:pt x="231698" y="49707"/>
                  </a:lnTo>
                  <a:lnTo>
                    <a:pt x="230949" y="52095"/>
                  </a:lnTo>
                  <a:lnTo>
                    <a:pt x="230949" y="66471"/>
                  </a:lnTo>
                  <a:lnTo>
                    <a:pt x="230936" y="66598"/>
                  </a:lnTo>
                  <a:lnTo>
                    <a:pt x="230568" y="66725"/>
                  </a:lnTo>
                  <a:lnTo>
                    <a:pt x="230949" y="66471"/>
                  </a:lnTo>
                  <a:lnTo>
                    <a:pt x="230949" y="52095"/>
                  </a:lnTo>
                  <a:lnTo>
                    <a:pt x="230860" y="52374"/>
                  </a:lnTo>
                  <a:lnTo>
                    <a:pt x="230657" y="50723"/>
                  </a:lnTo>
                  <a:lnTo>
                    <a:pt x="229679" y="55295"/>
                  </a:lnTo>
                  <a:lnTo>
                    <a:pt x="229679" y="54660"/>
                  </a:lnTo>
                  <a:lnTo>
                    <a:pt x="229679" y="54406"/>
                  </a:lnTo>
                  <a:lnTo>
                    <a:pt x="229666" y="53263"/>
                  </a:lnTo>
                  <a:lnTo>
                    <a:pt x="229539" y="50850"/>
                  </a:lnTo>
                  <a:lnTo>
                    <a:pt x="229108" y="49326"/>
                  </a:lnTo>
                  <a:lnTo>
                    <a:pt x="229057" y="47929"/>
                  </a:lnTo>
                  <a:lnTo>
                    <a:pt x="229133" y="46405"/>
                  </a:lnTo>
                  <a:lnTo>
                    <a:pt x="227926" y="47929"/>
                  </a:lnTo>
                  <a:lnTo>
                    <a:pt x="226580" y="47167"/>
                  </a:lnTo>
                  <a:lnTo>
                    <a:pt x="225386" y="52501"/>
                  </a:lnTo>
                  <a:lnTo>
                    <a:pt x="225285" y="52755"/>
                  </a:lnTo>
                  <a:lnTo>
                    <a:pt x="224993" y="53263"/>
                  </a:lnTo>
                  <a:lnTo>
                    <a:pt x="225005" y="53136"/>
                  </a:lnTo>
                  <a:lnTo>
                    <a:pt x="225120" y="51612"/>
                  </a:lnTo>
                  <a:lnTo>
                    <a:pt x="225171" y="50342"/>
                  </a:lnTo>
                  <a:lnTo>
                    <a:pt x="225234" y="49949"/>
                  </a:lnTo>
                  <a:lnTo>
                    <a:pt x="225018" y="50342"/>
                  </a:lnTo>
                  <a:lnTo>
                    <a:pt x="224358" y="49707"/>
                  </a:lnTo>
                  <a:lnTo>
                    <a:pt x="223951" y="49326"/>
                  </a:lnTo>
                  <a:lnTo>
                    <a:pt x="223875" y="49860"/>
                  </a:lnTo>
                  <a:lnTo>
                    <a:pt x="223837" y="50152"/>
                  </a:lnTo>
                  <a:lnTo>
                    <a:pt x="223799" y="50469"/>
                  </a:lnTo>
                  <a:lnTo>
                    <a:pt x="223418" y="53136"/>
                  </a:lnTo>
                  <a:lnTo>
                    <a:pt x="223253" y="52628"/>
                  </a:lnTo>
                  <a:lnTo>
                    <a:pt x="222897" y="51485"/>
                  </a:lnTo>
                  <a:lnTo>
                    <a:pt x="222961" y="51231"/>
                  </a:lnTo>
                  <a:lnTo>
                    <a:pt x="223786" y="50215"/>
                  </a:lnTo>
                  <a:lnTo>
                    <a:pt x="223875" y="49860"/>
                  </a:lnTo>
                  <a:lnTo>
                    <a:pt x="223113" y="50215"/>
                  </a:lnTo>
                  <a:lnTo>
                    <a:pt x="223329" y="49199"/>
                  </a:lnTo>
                  <a:lnTo>
                    <a:pt x="223253" y="48818"/>
                  </a:lnTo>
                  <a:lnTo>
                    <a:pt x="222110" y="47675"/>
                  </a:lnTo>
                  <a:lnTo>
                    <a:pt x="218986" y="52628"/>
                  </a:lnTo>
                  <a:lnTo>
                    <a:pt x="218490" y="51739"/>
                  </a:lnTo>
                  <a:lnTo>
                    <a:pt x="217703" y="50342"/>
                  </a:lnTo>
                  <a:lnTo>
                    <a:pt x="217805" y="51739"/>
                  </a:lnTo>
                  <a:lnTo>
                    <a:pt x="215646" y="47929"/>
                  </a:lnTo>
                  <a:lnTo>
                    <a:pt x="212242" y="54406"/>
                  </a:lnTo>
                  <a:lnTo>
                    <a:pt x="211366" y="51739"/>
                  </a:lnTo>
                  <a:lnTo>
                    <a:pt x="210350" y="48691"/>
                  </a:lnTo>
                  <a:lnTo>
                    <a:pt x="209753" y="47421"/>
                  </a:lnTo>
                  <a:lnTo>
                    <a:pt x="209461" y="49580"/>
                  </a:lnTo>
                  <a:lnTo>
                    <a:pt x="209346" y="50126"/>
                  </a:lnTo>
                  <a:lnTo>
                    <a:pt x="208775" y="51739"/>
                  </a:lnTo>
                  <a:lnTo>
                    <a:pt x="208953" y="48564"/>
                  </a:lnTo>
                  <a:lnTo>
                    <a:pt x="207873" y="51993"/>
                  </a:lnTo>
                  <a:lnTo>
                    <a:pt x="206502" y="54660"/>
                  </a:lnTo>
                  <a:lnTo>
                    <a:pt x="206578" y="52374"/>
                  </a:lnTo>
                  <a:lnTo>
                    <a:pt x="206603" y="51231"/>
                  </a:lnTo>
                  <a:lnTo>
                    <a:pt x="206832" y="44246"/>
                  </a:lnTo>
                  <a:lnTo>
                    <a:pt x="205016" y="48945"/>
                  </a:lnTo>
                  <a:lnTo>
                    <a:pt x="204914" y="51231"/>
                  </a:lnTo>
                  <a:lnTo>
                    <a:pt x="204482" y="50850"/>
                  </a:lnTo>
                  <a:lnTo>
                    <a:pt x="203276" y="52374"/>
                  </a:lnTo>
                  <a:lnTo>
                    <a:pt x="203212" y="52120"/>
                  </a:lnTo>
                  <a:lnTo>
                    <a:pt x="203200" y="51993"/>
                  </a:lnTo>
                  <a:lnTo>
                    <a:pt x="203314" y="49326"/>
                  </a:lnTo>
                  <a:lnTo>
                    <a:pt x="201841" y="51993"/>
                  </a:lnTo>
                  <a:lnTo>
                    <a:pt x="201129" y="50850"/>
                  </a:lnTo>
                  <a:lnTo>
                    <a:pt x="201256" y="50063"/>
                  </a:lnTo>
                  <a:lnTo>
                    <a:pt x="202666" y="45516"/>
                  </a:lnTo>
                  <a:lnTo>
                    <a:pt x="201371" y="45008"/>
                  </a:lnTo>
                  <a:lnTo>
                    <a:pt x="200812" y="45643"/>
                  </a:lnTo>
                  <a:lnTo>
                    <a:pt x="199631" y="49199"/>
                  </a:lnTo>
                  <a:lnTo>
                    <a:pt x="199529" y="50850"/>
                  </a:lnTo>
                  <a:lnTo>
                    <a:pt x="199720" y="50850"/>
                  </a:lnTo>
                  <a:lnTo>
                    <a:pt x="199923" y="51993"/>
                  </a:lnTo>
                  <a:lnTo>
                    <a:pt x="199796" y="53263"/>
                  </a:lnTo>
                  <a:lnTo>
                    <a:pt x="199682" y="53644"/>
                  </a:lnTo>
                  <a:lnTo>
                    <a:pt x="199224" y="54279"/>
                  </a:lnTo>
                  <a:lnTo>
                    <a:pt x="198653" y="58978"/>
                  </a:lnTo>
                  <a:lnTo>
                    <a:pt x="197942" y="63042"/>
                  </a:lnTo>
                  <a:lnTo>
                    <a:pt x="197827" y="64427"/>
                  </a:lnTo>
                  <a:lnTo>
                    <a:pt x="198513" y="67614"/>
                  </a:lnTo>
                  <a:lnTo>
                    <a:pt x="199593" y="64693"/>
                  </a:lnTo>
                  <a:lnTo>
                    <a:pt x="199593" y="67106"/>
                  </a:lnTo>
                  <a:lnTo>
                    <a:pt x="198932" y="67106"/>
                  </a:lnTo>
                  <a:lnTo>
                    <a:pt x="199059" y="69392"/>
                  </a:lnTo>
                  <a:lnTo>
                    <a:pt x="199529" y="67411"/>
                  </a:lnTo>
                  <a:lnTo>
                    <a:pt x="199618" y="67106"/>
                  </a:lnTo>
                  <a:lnTo>
                    <a:pt x="199898" y="66217"/>
                  </a:lnTo>
                  <a:lnTo>
                    <a:pt x="199948" y="68757"/>
                  </a:lnTo>
                  <a:lnTo>
                    <a:pt x="200647" y="66217"/>
                  </a:lnTo>
                  <a:lnTo>
                    <a:pt x="201041" y="64693"/>
                  </a:lnTo>
                  <a:lnTo>
                    <a:pt x="201206" y="64185"/>
                  </a:lnTo>
                  <a:lnTo>
                    <a:pt x="201193" y="64427"/>
                  </a:lnTo>
                  <a:lnTo>
                    <a:pt x="201307" y="64185"/>
                  </a:lnTo>
                  <a:lnTo>
                    <a:pt x="201714" y="63423"/>
                  </a:lnTo>
                  <a:lnTo>
                    <a:pt x="201803" y="65963"/>
                  </a:lnTo>
                  <a:lnTo>
                    <a:pt x="201561" y="67487"/>
                  </a:lnTo>
                  <a:lnTo>
                    <a:pt x="202184" y="65582"/>
                  </a:lnTo>
                  <a:lnTo>
                    <a:pt x="202120" y="66471"/>
                  </a:lnTo>
                  <a:lnTo>
                    <a:pt x="202006" y="67411"/>
                  </a:lnTo>
                  <a:lnTo>
                    <a:pt x="202247" y="66725"/>
                  </a:lnTo>
                  <a:lnTo>
                    <a:pt x="202806" y="67741"/>
                  </a:lnTo>
                  <a:lnTo>
                    <a:pt x="202984" y="66725"/>
                  </a:lnTo>
                  <a:lnTo>
                    <a:pt x="203187" y="65582"/>
                  </a:lnTo>
                  <a:lnTo>
                    <a:pt x="203276" y="65074"/>
                  </a:lnTo>
                  <a:lnTo>
                    <a:pt x="203365" y="67868"/>
                  </a:lnTo>
                  <a:lnTo>
                    <a:pt x="204444" y="65074"/>
                  </a:lnTo>
                  <a:lnTo>
                    <a:pt x="204647" y="64566"/>
                  </a:lnTo>
                  <a:lnTo>
                    <a:pt x="204127" y="69138"/>
                  </a:lnTo>
                  <a:lnTo>
                    <a:pt x="204355" y="67995"/>
                  </a:lnTo>
                  <a:lnTo>
                    <a:pt x="205181" y="65582"/>
                  </a:lnTo>
                  <a:lnTo>
                    <a:pt x="205562" y="65455"/>
                  </a:lnTo>
                  <a:lnTo>
                    <a:pt x="204330" y="70916"/>
                  </a:lnTo>
                  <a:lnTo>
                    <a:pt x="206857" y="65963"/>
                  </a:lnTo>
                  <a:lnTo>
                    <a:pt x="206044" y="71805"/>
                  </a:lnTo>
                  <a:lnTo>
                    <a:pt x="207048" y="66852"/>
                  </a:lnTo>
                  <a:lnTo>
                    <a:pt x="208013" y="69773"/>
                  </a:lnTo>
                  <a:lnTo>
                    <a:pt x="209156" y="67106"/>
                  </a:lnTo>
                  <a:lnTo>
                    <a:pt x="208953" y="68122"/>
                  </a:lnTo>
                  <a:lnTo>
                    <a:pt x="209283" y="68503"/>
                  </a:lnTo>
                  <a:lnTo>
                    <a:pt x="209346" y="70408"/>
                  </a:lnTo>
                  <a:lnTo>
                    <a:pt x="209473" y="70916"/>
                  </a:lnTo>
                  <a:lnTo>
                    <a:pt x="209918" y="67106"/>
                  </a:lnTo>
                  <a:lnTo>
                    <a:pt x="209956" y="66852"/>
                  </a:lnTo>
                  <a:lnTo>
                    <a:pt x="211467" y="63550"/>
                  </a:lnTo>
                  <a:lnTo>
                    <a:pt x="211645" y="67614"/>
                  </a:lnTo>
                  <a:lnTo>
                    <a:pt x="210616" y="68376"/>
                  </a:lnTo>
                  <a:lnTo>
                    <a:pt x="210388" y="72059"/>
                  </a:lnTo>
                  <a:lnTo>
                    <a:pt x="210718" y="68757"/>
                  </a:lnTo>
                  <a:lnTo>
                    <a:pt x="211759" y="68884"/>
                  </a:lnTo>
                  <a:lnTo>
                    <a:pt x="211759" y="68757"/>
                  </a:lnTo>
                  <a:lnTo>
                    <a:pt x="211848" y="66217"/>
                  </a:lnTo>
                  <a:lnTo>
                    <a:pt x="212051" y="68630"/>
                  </a:lnTo>
                  <a:lnTo>
                    <a:pt x="211988" y="70789"/>
                  </a:lnTo>
                  <a:lnTo>
                    <a:pt x="212394" y="67360"/>
                  </a:lnTo>
                  <a:lnTo>
                    <a:pt x="212534" y="66217"/>
                  </a:lnTo>
                  <a:lnTo>
                    <a:pt x="212598" y="65709"/>
                  </a:lnTo>
                  <a:lnTo>
                    <a:pt x="212496" y="70027"/>
                  </a:lnTo>
                  <a:lnTo>
                    <a:pt x="213194" y="66852"/>
                  </a:lnTo>
                  <a:lnTo>
                    <a:pt x="213372" y="68097"/>
                  </a:lnTo>
                  <a:lnTo>
                    <a:pt x="213487" y="69773"/>
                  </a:lnTo>
                  <a:lnTo>
                    <a:pt x="212864" y="71678"/>
                  </a:lnTo>
                  <a:lnTo>
                    <a:pt x="213728" y="70154"/>
                  </a:lnTo>
                  <a:lnTo>
                    <a:pt x="213817" y="71018"/>
                  </a:lnTo>
                  <a:lnTo>
                    <a:pt x="213829" y="70154"/>
                  </a:lnTo>
                  <a:lnTo>
                    <a:pt x="213944" y="69100"/>
                  </a:lnTo>
                  <a:lnTo>
                    <a:pt x="214210" y="67614"/>
                  </a:lnTo>
                  <a:lnTo>
                    <a:pt x="214947" y="66852"/>
                  </a:lnTo>
                  <a:lnTo>
                    <a:pt x="215188" y="66598"/>
                  </a:lnTo>
                  <a:lnTo>
                    <a:pt x="214503" y="69646"/>
                  </a:lnTo>
                  <a:lnTo>
                    <a:pt x="214388" y="72440"/>
                  </a:lnTo>
                  <a:lnTo>
                    <a:pt x="214960" y="71678"/>
                  </a:lnTo>
                  <a:lnTo>
                    <a:pt x="215087" y="71424"/>
                  </a:lnTo>
                  <a:lnTo>
                    <a:pt x="215823" y="67995"/>
                  </a:lnTo>
                  <a:lnTo>
                    <a:pt x="216217" y="68249"/>
                  </a:lnTo>
                  <a:lnTo>
                    <a:pt x="216179" y="69392"/>
                  </a:lnTo>
                  <a:lnTo>
                    <a:pt x="216052" y="69900"/>
                  </a:lnTo>
                  <a:lnTo>
                    <a:pt x="216611" y="67995"/>
                  </a:lnTo>
                  <a:lnTo>
                    <a:pt x="216954" y="66852"/>
                  </a:lnTo>
                  <a:lnTo>
                    <a:pt x="217779" y="69900"/>
                  </a:lnTo>
                  <a:lnTo>
                    <a:pt x="218630" y="66852"/>
                  </a:lnTo>
                  <a:lnTo>
                    <a:pt x="218706" y="66598"/>
                  </a:lnTo>
                  <a:lnTo>
                    <a:pt x="218821" y="66154"/>
                  </a:lnTo>
                  <a:lnTo>
                    <a:pt x="218833" y="67081"/>
                  </a:lnTo>
                  <a:lnTo>
                    <a:pt x="218884" y="66090"/>
                  </a:lnTo>
                  <a:lnTo>
                    <a:pt x="218897" y="65709"/>
                  </a:lnTo>
                  <a:lnTo>
                    <a:pt x="219075" y="63550"/>
                  </a:lnTo>
                  <a:lnTo>
                    <a:pt x="219087" y="63423"/>
                  </a:lnTo>
                  <a:lnTo>
                    <a:pt x="219278" y="61772"/>
                  </a:lnTo>
                  <a:lnTo>
                    <a:pt x="219621" y="61772"/>
                  </a:lnTo>
                  <a:lnTo>
                    <a:pt x="220141" y="59486"/>
                  </a:lnTo>
                  <a:lnTo>
                    <a:pt x="219989" y="62026"/>
                  </a:lnTo>
                  <a:lnTo>
                    <a:pt x="219811" y="61899"/>
                  </a:lnTo>
                  <a:lnTo>
                    <a:pt x="219633" y="63169"/>
                  </a:lnTo>
                  <a:lnTo>
                    <a:pt x="219519" y="63677"/>
                  </a:lnTo>
                  <a:lnTo>
                    <a:pt x="219964" y="62661"/>
                  </a:lnTo>
                  <a:lnTo>
                    <a:pt x="219913" y="65354"/>
                  </a:lnTo>
                  <a:lnTo>
                    <a:pt x="220027" y="65074"/>
                  </a:lnTo>
                  <a:lnTo>
                    <a:pt x="220052" y="64566"/>
                  </a:lnTo>
                  <a:lnTo>
                    <a:pt x="220129" y="64770"/>
                  </a:lnTo>
                  <a:lnTo>
                    <a:pt x="220205" y="64566"/>
                  </a:lnTo>
                  <a:lnTo>
                    <a:pt x="220916" y="62661"/>
                  </a:lnTo>
                  <a:lnTo>
                    <a:pt x="220954" y="62534"/>
                  </a:lnTo>
                  <a:lnTo>
                    <a:pt x="221259" y="63296"/>
                  </a:lnTo>
                  <a:lnTo>
                    <a:pt x="221348" y="63804"/>
                  </a:lnTo>
                  <a:lnTo>
                    <a:pt x="221107" y="67106"/>
                  </a:lnTo>
                  <a:lnTo>
                    <a:pt x="220129" y="64770"/>
                  </a:lnTo>
                  <a:lnTo>
                    <a:pt x="220154" y="65544"/>
                  </a:lnTo>
                  <a:lnTo>
                    <a:pt x="220395" y="67868"/>
                  </a:lnTo>
                  <a:lnTo>
                    <a:pt x="219760" y="66344"/>
                  </a:lnTo>
                  <a:lnTo>
                    <a:pt x="219760" y="72059"/>
                  </a:lnTo>
                  <a:lnTo>
                    <a:pt x="219329" y="66154"/>
                  </a:lnTo>
                  <a:lnTo>
                    <a:pt x="219341" y="72059"/>
                  </a:lnTo>
                  <a:lnTo>
                    <a:pt x="220167" y="73075"/>
                  </a:lnTo>
                  <a:lnTo>
                    <a:pt x="220319" y="72059"/>
                  </a:lnTo>
                  <a:lnTo>
                    <a:pt x="220586" y="70281"/>
                  </a:lnTo>
                  <a:lnTo>
                    <a:pt x="221513" y="71424"/>
                  </a:lnTo>
                  <a:lnTo>
                    <a:pt x="221780" y="70281"/>
                  </a:lnTo>
                  <a:lnTo>
                    <a:pt x="221894" y="69773"/>
                  </a:lnTo>
                  <a:lnTo>
                    <a:pt x="221792" y="68757"/>
                  </a:lnTo>
                  <a:lnTo>
                    <a:pt x="221881" y="67868"/>
                  </a:lnTo>
                  <a:lnTo>
                    <a:pt x="222059" y="67106"/>
                  </a:lnTo>
                  <a:lnTo>
                    <a:pt x="222186" y="66598"/>
                  </a:lnTo>
                  <a:lnTo>
                    <a:pt x="224028" y="63169"/>
                  </a:lnTo>
                  <a:lnTo>
                    <a:pt x="222389" y="75615"/>
                  </a:lnTo>
                  <a:lnTo>
                    <a:pt x="223901" y="71234"/>
                  </a:lnTo>
                  <a:lnTo>
                    <a:pt x="224485" y="68757"/>
                  </a:lnTo>
                  <a:lnTo>
                    <a:pt x="225094" y="64185"/>
                  </a:lnTo>
                  <a:lnTo>
                    <a:pt x="225374" y="65544"/>
                  </a:lnTo>
                  <a:lnTo>
                    <a:pt x="225488" y="67411"/>
                  </a:lnTo>
                  <a:lnTo>
                    <a:pt x="225145" y="69392"/>
                  </a:lnTo>
                  <a:lnTo>
                    <a:pt x="225031" y="70713"/>
                  </a:lnTo>
                  <a:lnTo>
                    <a:pt x="225894" y="71170"/>
                  </a:lnTo>
                  <a:lnTo>
                    <a:pt x="225958" y="69075"/>
                  </a:lnTo>
                  <a:lnTo>
                    <a:pt x="226148" y="70408"/>
                  </a:lnTo>
                  <a:lnTo>
                    <a:pt x="226390" y="72694"/>
                  </a:lnTo>
                  <a:lnTo>
                    <a:pt x="226517" y="70878"/>
                  </a:lnTo>
                  <a:lnTo>
                    <a:pt x="226517" y="69265"/>
                  </a:lnTo>
                  <a:lnTo>
                    <a:pt x="225958" y="69037"/>
                  </a:lnTo>
                  <a:lnTo>
                    <a:pt x="226098" y="64947"/>
                  </a:lnTo>
                  <a:lnTo>
                    <a:pt x="226758" y="67335"/>
                  </a:lnTo>
                  <a:lnTo>
                    <a:pt x="227190" y="67335"/>
                  </a:lnTo>
                  <a:lnTo>
                    <a:pt x="227266" y="67614"/>
                  </a:lnTo>
                  <a:lnTo>
                    <a:pt x="227012" y="70916"/>
                  </a:lnTo>
                  <a:lnTo>
                    <a:pt x="228155" y="70408"/>
                  </a:lnTo>
                  <a:lnTo>
                    <a:pt x="229590" y="67995"/>
                  </a:lnTo>
                  <a:lnTo>
                    <a:pt x="230847" y="67487"/>
                  </a:lnTo>
                  <a:lnTo>
                    <a:pt x="230720" y="68249"/>
                  </a:lnTo>
                  <a:lnTo>
                    <a:pt x="230505" y="69100"/>
                  </a:lnTo>
                  <a:lnTo>
                    <a:pt x="230390" y="69900"/>
                  </a:lnTo>
                  <a:lnTo>
                    <a:pt x="230505" y="70662"/>
                  </a:lnTo>
                  <a:lnTo>
                    <a:pt x="232181" y="69138"/>
                  </a:lnTo>
                  <a:lnTo>
                    <a:pt x="234861" y="73710"/>
                  </a:lnTo>
                  <a:lnTo>
                    <a:pt x="235750" y="70789"/>
                  </a:lnTo>
                  <a:lnTo>
                    <a:pt x="236258" y="69646"/>
                  </a:lnTo>
                  <a:lnTo>
                    <a:pt x="236601" y="69392"/>
                  </a:lnTo>
                  <a:lnTo>
                    <a:pt x="236537" y="70662"/>
                  </a:lnTo>
                  <a:lnTo>
                    <a:pt x="236423" y="71678"/>
                  </a:lnTo>
                  <a:lnTo>
                    <a:pt x="236194" y="72313"/>
                  </a:lnTo>
                  <a:lnTo>
                    <a:pt x="237464" y="69773"/>
                  </a:lnTo>
                  <a:lnTo>
                    <a:pt x="237769" y="69392"/>
                  </a:lnTo>
                  <a:lnTo>
                    <a:pt x="237972" y="69138"/>
                  </a:lnTo>
                  <a:lnTo>
                    <a:pt x="239306" y="67487"/>
                  </a:lnTo>
                  <a:lnTo>
                    <a:pt x="239509" y="67233"/>
                  </a:lnTo>
                  <a:lnTo>
                    <a:pt x="239610" y="67106"/>
                  </a:lnTo>
                  <a:lnTo>
                    <a:pt x="240144" y="69646"/>
                  </a:lnTo>
                  <a:lnTo>
                    <a:pt x="240271" y="70535"/>
                  </a:lnTo>
                  <a:lnTo>
                    <a:pt x="240182" y="70789"/>
                  </a:lnTo>
                  <a:lnTo>
                    <a:pt x="240068" y="71424"/>
                  </a:lnTo>
                  <a:lnTo>
                    <a:pt x="240690" y="72694"/>
                  </a:lnTo>
                  <a:lnTo>
                    <a:pt x="241363" y="67106"/>
                  </a:lnTo>
                  <a:lnTo>
                    <a:pt x="241401" y="66725"/>
                  </a:lnTo>
                  <a:lnTo>
                    <a:pt x="241414" y="66598"/>
                  </a:lnTo>
                  <a:lnTo>
                    <a:pt x="241592" y="65201"/>
                  </a:lnTo>
                  <a:lnTo>
                    <a:pt x="241820" y="66725"/>
                  </a:lnTo>
                  <a:lnTo>
                    <a:pt x="241935" y="68376"/>
                  </a:lnTo>
                  <a:lnTo>
                    <a:pt x="241833" y="68630"/>
                  </a:lnTo>
                  <a:lnTo>
                    <a:pt x="243459" y="70154"/>
                  </a:lnTo>
                  <a:lnTo>
                    <a:pt x="245706" y="67487"/>
                  </a:lnTo>
                  <a:lnTo>
                    <a:pt x="246557" y="72313"/>
                  </a:lnTo>
                  <a:lnTo>
                    <a:pt x="247281" y="67868"/>
                  </a:lnTo>
                  <a:lnTo>
                    <a:pt x="248094" y="74472"/>
                  </a:lnTo>
                  <a:lnTo>
                    <a:pt x="248856" y="68249"/>
                  </a:lnTo>
                  <a:lnTo>
                    <a:pt x="249351" y="70535"/>
                  </a:lnTo>
                  <a:lnTo>
                    <a:pt x="249453" y="71678"/>
                  </a:lnTo>
                  <a:lnTo>
                    <a:pt x="249339" y="72009"/>
                  </a:lnTo>
                  <a:lnTo>
                    <a:pt x="249212" y="72694"/>
                  </a:lnTo>
                  <a:lnTo>
                    <a:pt x="250342" y="74726"/>
                  </a:lnTo>
                  <a:lnTo>
                    <a:pt x="250685" y="74980"/>
                  </a:lnTo>
                  <a:lnTo>
                    <a:pt x="251269" y="71170"/>
                  </a:lnTo>
                  <a:lnTo>
                    <a:pt x="251345" y="70878"/>
                  </a:lnTo>
                  <a:lnTo>
                    <a:pt x="251841" y="70281"/>
                  </a:lnTo>
                  <a:lnTo>
                    <a:pt x="251510" y="73494"/>
                  </a:lnTo>
                  <a:lnTo>
                    <a:pt x="252514" y="70281"/>
                  </a:lnTo>
                  <a:lnTo>
                    <a:pt x="252437" y="74091"/>
                  </a:lnTo>
                  <a:lnTo>
                    <a:pt x="252971" y="73329"/>
                  </a:lnTo>
                  <a:lnTo>
                    <a:pt x="252806" y="73202"/>
                  </a:lnTo>
                  <a:lnTo>
                    <a:pt x="252895" y="70878"/>
                  </a:lnTo>
                  <a:lnTo>
                    <a:pt x="253250" y="70281"/>
                  </a:lnTo>
                  <a:lnTo>
                    <a:pt x="253707" y="69519"/>
                  </a:lnTo>
                  <a:lnTo>
                    <a:pt x="254152" y="72288"/>
                  </a:lnTo>
                  <a:lnTo>
                    <a:pt x="254266" y="73710"/>
                  </a:lnTo>
                  <a:lnTo>
                    <a:pt x="254152" y="74980"/>
                  </a:lnTo>
                  <a:lnTo>
                    <a:pt x="256057" y="72440"/>
                  </a:lnTo>
                  <a:lnTo>
                    <a:pt x="255955" y="73164"/>
                  </a:lnTo>
                  <a:lnTo>
                    <a:pt x="256247" y="72440"/>
                  </a:lnTo>
                  <a:lnTo>
                    <a:pt x="256489" y="71805"/>
                  </a:lnTo>
                  <a:lnTo>
                    <a:pt x="255066" y="78409"/>
                  </a:lnTo>
                  <a:lnTo>
                    <a:pt x="256082" y="75717"/>
                  </a:lnTo>
                  <a:lnTo>
                    <a:pt x="256184" y="74599"/>
                  </a:lnTo>
                  <a:lnTo>
                    <a:pt x="256438" y="73583"/>
                  </a:lnTo>
                  <a:lnTo>
                    <a:pt x="256527" y="72948"/>
                  </a:lnTo>
                  <a:lnTo>
                    <a:pt x="256705" y="74853"/>
                  </a:lnTo>
                  <a:lnTo>
                    <a:pt x="257606" y="74980"/>
                  </a:lnTo>
                  <a:lnTo>
                    <a:pt x="258356" y="74218"/>
                  </a:lnTo>
                  <a:lnTo>
                    <a:pt x="258241" y="74980"/>
                  </a:lnTo>
                  <a:lnTo>
                    <a:pt x="258114" y="76568"/>
                  </a:lnTo>
                  <a:lnTo>
                    <a:pt x="259143" y="77139"/>
                  </a:lnTo>
                  <a:lnTo>
                    <a:pt x="260654" y="75615"/>
                  </a:lnTo>
                  <a:lnTo>
                    <a:pt x="261988" y="75869"/>
                  </a:lnTo>
                  <a:lnTo>
                    <a:pt x="261912" y="75615"/>
                  </a:lnTo>
                  <a:lnTo>
                    <a:pt x="261658" y="74853"/>
                  </a:lnTo>
                  <a:lnTo>
                    <a:pt x="261683" y="74218"/>
                  </a:lnTo>
                  <a:lnTo>
                    <a:pt x="261861" y="72948"/>
                  </a:lnTo>
                  <a:lnTo>
                    <a:pt x="262013" y="71805"/>
                  </a:lnTo>
                  <a:lnTo>
                    <a:pt x="262140" y="70916"/>
                  </a:lnTo>
                  <a:lnTo>
                    <a:pt x="262585" y="70662"/>
                  </a:lnTo>
                  <a:lnTo>
                    <a:pt x="262547" y="71234"/>
                  </a:lnTo>
                  <a:lnTo>
                    <a:pt x="262724" y="70662"/>
                  </a:lnTo>
                  <a:lnTo>
                    <a:pt x="262890" y="70154"/>
                  </a:lnTo>
                  <a:lnTo>
                    <a:pt x="263232" y="70535"/>
                  </a:lnTo>
                  <a:lnTo>
                    <a:pt x="263321" y="70878"/>
                  </a:lnTo>
                  <a:lnTo>
                    <a:pt x="262839" y="73952"/>
                  </a:lnTo>
                  <a:lnTo>
                    <a:pt x="262407" y="75107"/>
                  </a:lnTo>
                  <a:lnTo>
                    <a:pt x="263144" y="74091"/>
                  </a:lnTo>
                  <a:lnTo>
                    <a:pt x="263055" y="75107"/>
                  </a:lnTo>
                  <a:lnTo>
                    <a:pt x="262928" y="75488"/>
                  </a:lnTo>
                  <a:lnTo>
                    <a:pt x="262826" y="75996"/>
                  </a:lnTo>
                  <a:lnTo>
                    <a:pt x="262712" y="76885"/>
                  </a:lnTo>
                  <a:lnTo>
                    <a:pt x="263182" y="74726"/>
                  </a:lnTo>
                  <a:lnTo>
                    <a:pt x="263410" y="80314"/>
                  </a:lnTo>
                  <a:lnTo>
                    <a:pt x="264147" y="76758"/>
                  </a:lnTo>
                  <a:lnTo>
                    <a:pt x="264083" y="77774"/>
                  </a:lnTo>
                  <a:lnTo>
                    <a:pt x="265430" y="77901"/>
                  </a:lnTo>
                  <a:lnTo>
                    <a:pt x="266166" y="76885"/>
                  </a:lnTo>
                  <a:lnTo>
                    <a:pt x="267284" y="76758"/>
                  </a:lnTo>
                  <a:lnTo>
                    <a:pt x="267512" y="74726"/>
                  </a:lnTo>
                  <a:lnTo>
                    <a:pt x="267576" y="74091"/>
                  </a:lnTo>
                  <a:lnTo>
                    <a:pt x="267601" y="73837"/>
                  </a:lnTo>
                  <a:lnTo>
                    <a:pt x="267970" y="74599"/>
                  </a:lnTo>
                  <a:lnTo>
                    <a:pt x="268160" y="73837"/>
                  </a:lnTo>
                  <a:lnTo>
                    <a:pt x="268554" y="72186"/>
                  </a:lnTo>
                  <a:lnTo>
                    <a:pt x="269176" y="73075"/>
                  </a:lnTo>
                  <a:lnTo>
                    <a:pt x="269290" y="73329"/>
                  </a:lnTo>
                  <a:lnTo>
                    <a:pt x="269925" y="75615"/>
                  </a:lnTo>
                  <a:lnTo>
                    <a:pt x="270929" y="75488"/>
                  </a:lnTo>
                  <a:lnTo>
                    <a:pt x="271691" y="74218"/>
                  </a:lnTo>
                  <a:lnTo>
                    <a:pt x="271526" y="73456"/>
                  </a:lnTo>
                  <a:lnTo>
                    <a:pt x="271424" y="73164"/>
                  </a:lnTo>
                  <a:lnTo>
                    <a:pt x="271526" y="72567"/>
                  </a:lnTo>
                  <a:lnTo>
                    <a:pt x="271627" y="72186"/>
                  </a:lnTo>
                  <a:lnTo>
                    <a:pt x="271868" y="71297"/>
                  </a:lnTo>
                  <a:lnTo>
                    <a:pt x="271716" y="73952"/>
                  </a:lnTo>
                  <a:lnTo>
                    <a:pt x="272643" y="73837"/>
                  </a:lnTo>
                  <a:lnTo>
                    <a:pt x="271919" y="75742"/>
                  </a:lnTo>
                  <a:lnTo>
                    <a:pt x="273481" y="75361"/>
                  </a:lnTo>
                  <a:lnTo>
                    <a:pt x="274764" y="73837"/>
                  </a:lnTo>
                  <a:lnTo>
                    <a:pt x="275082" y="73456"/>
                  </a:lnTo>
                  <a:lnTo>
                    <a:pt x="275094" y="71297"/>
                  </a:lnTo>
                  <a:lnTo>
                    <a:pt x="275196" y="70789"/>
                  </a:lnTo>
                  <a:lnTo>
                    <a:pt x="275526" y="70408"/>
                  </a:lnTo>
                  <a:lnTo>
                    <a:pt x="275666" y="72263"/>
                  </a:lnTo>
                  <a:lnTo>
                    <a:pt x="275539" y="73164"/>
                  </a:lnTo>
                  <a:lnTo>
                    <a:pt x="275412" y="73583"/>
                  </a:lnTo>
                  <a:lnTo>
                    <a:pt x="277164" y="70408"/>
                  </a:lnTo>
                  <a:lnTo>
                    <a:pt x="277304" y="70154"/>
                  </a:lnTo>
                  <a:lnTo>
                    <a:pt x="277507" y="69773"/>
                  </a:lnTo>
                  <a:lnTo>
                    <a:pt x="278422" y="81711"/>
                  </a:lnTo>
                  <a:lnTo>
                    <a:pt x="280187" y="76758"/>
                  </a:lnTo>
                  <a:lnTo>
                    <a:pt x="280225" y="76631"/>
                  </a:lnTo>
                  <a:lnTo>
                    <a:pt x="280327" y="76377"/>
                  </a:lnTo>
                  <a:lnTo>
                    <a:pt x="280263" y="76568"/>
                  </a:lnTo>
                  <a:lnTo>
                    <a:pt x="280377" y="76377"/>
                  </a:lnTo>
                  <a:lnTo>
                    <a:pt x="281901" y="73837"/>
                  </a:lnTo>
                  <a:lnTo>
                    <a:pt x="282346" y="74218"/>
                  </a:lnTo>
                  <a:lnTo>
                    <a:pt x="282384" y="74472"/>
                  </a:lnTo>
                  <a:lnTo>
                    <a:pt x="281419" y="75615"/>
                  </a:lnTo>
                  <a:lnTo>
                    <a:pt x="281393" y="76250"/>
                  </a:lnTo>
                  <a:lnTo>
                    <a:pt x="281622" y="77520"/>
                  </a:lnTo>
                  <a:lnTo>
                    <a:pt x="283273" y="73837"/>
                  </a:lnTo>
                  <a:lnTo>
                    <a:pt x="283565" y="73202"/>
                  </a:lnTo>
                  <a:lnTo>
                    <a:pt x="283883" y="78409"/>
                  </a:lnTo>
                  <a:lnTo>
                    <a:pt x="285394" y="75615"/>
                  </a:lnTo>
                  <a:lnTo>
                    <a:pt x="285508" y="83489"/>
                  </a:lnTo>
                  <a:lnTo>
                    <a:pt x="288721" y="75615"/>
                  </a:lnTo>
                  <a:lnTo>
                    <a:pt x="288823" y="75361"/>
                  </a:lnTo>
                  <a:lnTo>
                    <a:pt x="289560" y="80568"/>
                  </a:lnTo>
                  <a:lnTo>
                    <a:pt x="289674" y="78663"/>
                  </a:lnTo>
                  <a:lnTo>
                    <a:pt x="290195" y="76885"/>
                  </a:lnTo>
                  <a:lnTo>
                    <a:pt x="290093" y="78143"/>
                  </a:lnTo>
                  <a:lnTo>
                    <a:pt x="290283" y="77520"/>
                  </a:lnTo>
                  <a:lnTo>
                    <a:pt x="291287" y="76885"/>
                  </a:lnTo>
                  <a:lnTo>
                    <a:pt x="293306" y="75615"/>
                  </a:lnTo>
                  <a:lnTo>
                    <a:pt x="295757" y="80822"/>
                  </a:lnTo>
                  <a:lnTo>
                    <a:pt x="298424" y="82854"/>
                  </a:lnTo>
                  <a:lnTo>
                    <a:pt x="299402" y="83362"/>
                  </a:lnTo>
                  <a:lnTo>
                    <a:pt x="299885" y="75615"/>
                  </a:lnTo>
                  <a:lnTo>
                    <a:pt x="299897" y="75361"/>
                  </a:lnTo>
                  <a:lnTo>
                    <a:pt x="300024" y="73329"/>
                  </a:lnTo>
                  <a:lnTo>
                    <a:pt x="300710" y="77012"/>
                  </a:lnTo>
                  <a:lnTo>
                    <a:pt x="300824" y="78143"/>
                  </a:lnTo>
                  <a:lnTo>
                    <a:pt x="300139" y="81203"/>
                  </a:lnTo>
                  <a:lnTo>
                    <a:pt x="302679" y="77393"/>
                  </a:lnTo>
                  <a:lnTo>
                    <a:pt x="304431" y="81838"/>
                  </a:lnTo>
                  <a:lnTo>
                    <a:pt x="306857" y="78536"/>
                  </a:lnTo>
                  <a:lnTo>
                    <a:pt x="306654" y="79298"/>
                  </a:lnTo>
                  <a:lnTo>
                    <a:pt x="306552" y="80314"/>
                  </a:lnTo>
                  <a:lnTo>
                    <a:pt x="306336" y="80314"/>
                  </a:lnTo>
                  <a:lnTo>
                    <a:pt x="306501" y="82854"/>
                  </a:lnTo>
                  <a:lnTo>
                    <a:pt x="307860" y="80695"/>
                  </a:lnTo>
                  <a:lnTo>
                    <a:pt x="307987" y="80187"/>
                  </a:lnTo>
                  <a:lnTo>
                    <a:pt x="308165" y="78536"/>
                  </a:lnTo>
                  <a:lnTo>
                    <a:pt x="308330" y="78740"/>
                  </a:lnTo>
                  <a:lnTo>
                    <a:pt x="308394" y="79171"/>
                  </a:lnTo>
                  <a:lnTo>
                    <a:pt x="308292" y="79552"/>
                  </a:lnTo>
                  <a:lnTo>
                    <a:pt x="308165" y="81686"/>
                  </a:lnTo>
                  <a:lnTo>
                    <a:pt x="308406" y="82981"/>
                  </a:lnTo>
                  <a:lnTo>
                    <a:pt x="309537" y="78536"/>
                  </a:lnTo>
                  <a:lnTo>
                    <a:pt x="309562" y="78409"/>
                  </a:lnTo>
                  <a:lnTo>
                    <a:pt x="309537" y="81026"/>
                  </a:lnTo>
                  <a:lnTo>
                    <a:pt x="309638" y="80695"/>
                  </a:lnTo>
                  <a:lnTo>
                    <a:pt x="310515" y="82346"/>
                  </a:lnTo>
                  <a:lnTo>
                    <a:pt x="310540" y="80695"/>
                  </a:lnTo>
                  <a:lnTo>
                    <a:pt x="310553" y="79425"/>
                  </a:lnTo>
                  <a:lnTo>
                    <a:pt x="311175" y="80949"/>
                  </a:lnTo>
                  <a:lnTo>
                    <a:pt x="311746" y="79425"/>
                  </a:lnTo>
                  <a:lnTo>
                    <a:pt x="312127" y="78409"/>
                  </a:lnTo>
                  <a:lnTo>
                    <a:pt x="312166" y="78282"/>
                  </a:lnTo>
                  <a:lnTo>
                    <a:pt x="312597" y="80060"/>
                  </a:lnTo>
                  <a:lnTo>
                    <a:pt x="313016" y="78282"/>
                  </a:lnTo>
                  <a:lnTo>
                    <a:pt x="313220" y="77393"/>
                  </a:lnTo>
                  <a:lnTo>
                    <a:pt x="313347" y="76885"/>
                  </a:lnTo>
                  <a:lnTo>
                    <a:pt x="313766" y="81838"/>
                  </a:lnTo>
                  <a:lnTo>
                    <a:pt x="314375" y="77266"/>
                  </a:lnTo>
                  <a:lnTo>
                    <a:pt x="313829" y="81965"/>
                  </a:lnTo>
                  <a:lnTo>
                    <a:pt x="315328" y="81203"/>
                  </a:lnTo>
                  <a:lnTo>
                    <a:pt x="316052" y="79044"/>
                  </a:lnTo>
                  <a:lnTo>
                    <a:pt x="315747" y="80441"/>
                  </a:lnTo>
                  <a:lnTo>
                    <a:pt x="316331" y="80568"/>
                  </a:lnTo>
                  <a:lnTo>
                    <a:pt x="315925" y="82448"/>
                  </a:lnTo>
                  <a:lnTo>
                    <a:pt x="316484" y="82473"/>
                  </a:lnTo>
                  <a:lnTo>
                    <a:pt x="317004" y="81838"/>
                  </a:lnTo>
                  <a:lnTo>
                    <a:pt x="317131" y="81330"/>
                  </a:lnTo>
                  <a:lnTo>
                    <a:pt x="317246" y="79298"/>
                  </a:lnTo>
                  <a:lnTo>
                    <a:pt x="317677" y="85013"/>
                  </a:lnTo>
                  <a:lnTo>
                    <a:pt x="318884" y="79298"/>
                  </a:lnTo>
                  <a:lnTo>
                    <a:pt x="318947" y="79044"/>
                  </a:lnTo>
                  <a:lnTo>
                    <a:pt x="319316" y="77266"/>
                  </a:lnTo>
                  <a:lnTo>
                    <a:pt x="319405" y="76885"/>
                  </a:lnTo>
                  <a:lnTo>
                    <a:pt x="319798" y="74980"/>
                  </a:lnTo>
                  <a:lnTo>
                    <a:pt x="319620" y="82219"/>
                  </a:lnTo>
                  <a:lnTo>
                    <a:pt x="321538" y="79806"/>
                  </a:lnTo>
                  <a:lnTo>
                    <a:pt x="323100" y="78422"/>
                  </a:lnTo>
                  <a:lnTo>
                    <a:pt x="322707" y="82600"/>
                  </a:lnTo>
                  <a:lnTo>
                    <a:pt x="323977" y="81203"/>
                  </a:lnTo>
                  <a:lnTo>
                    <a:pt x="323862" y="80314"/>
                  </a:lnTo>
                  <a:lnTo>
                    <a:pt x="323329" y="78244"/>
                  </a:lnTo>
                  <a:lnTo>
                    <a:pt x="323126" y="78397"/>
                  </a:lnTo>
                  <a:lnTo>
                    <a:pt x="323265" y="78282"/>
                  </a:lnTo>
                  <a:lnTo>
                    <a:pt x="323176" y="77647"/>
                  </a:lnTo>
                  <a:lnTo>
                    <a:pt x="323329" y="78244"/>
                  </a:lnTo>
                  <a:lnTo>
                    <a:pt x="324408" y="77647"/>
                  </a:lnTo>
                  <a:lnTo>
                    <a:pt x="324866" y="77393"/>
                  </a:lnTo>
                  <a:lnTo>
                    <a:pt x="324548" y="80124"/>
                  </a:lnTo>
                  <a:lnTo>
                    <a:pt x="325412" y="77393"/>
                  </a:lnTo>
                  <a:lnTo>
                    <a:pt x="325577" y="76885"/>
                  </a:lnTo>
                  <a:lnTo>
                    <a:pt x="326847" y="78155"/>
                  </a:lnTo>
                  <a:lnTo>
                    <a:pt x="326974" y="78409"/>
                  </a:lnTo>
                  <a:lnTo>
                    <a:pt x="327088" y="78917"/>
                  </a:lnTo>
                  <a:lnTo>
                    <a:pt x="326428" y="80187"/>
                  </a:lnTo>
                  <a:lnTo>
                    <a:pt x="326224" y="80949"/>
                  </a:lnTo>
                  <a:lnTo>
                    <a:pt x="327850" y="79171"/>
                  </a:lnTo>
                  <a:lnTo>
                    <a:pt x="328930" y="81711"/>
                  </a:lnTo>
                  <a:lnTo>
                    <a:pt x="330390" y="79400"/>
                  </a:lnTo>
                  <a:lnTo>
                    <a:pt x="330428" y="79171"/>
                  </a:lnTo>
                  <a:lnTo>
                    <a:pt x="330377" y="76885"/>
                  </a:lnTo>
                  <a:lnTo>
                    <a:pt x="330441" y="76377"/>
                  </a:lnTo>
                  <a:lnTo>
                    <a:pt x="331203" y="74980"/>
                  </a:lnTo>
                  <a:lnTo>
                    <a:pt x="331965" y="73583"/>
                  </a:lnTo>
                  <a:lnTo>
                    <a:pt x="332041" y="73329"/>
                  </a:lnTo>
                  <a:lnTo>
                    <a:pt x="332016" y="73494"/>
                  </a:lnTo>
                  <a:lnTo>
                    <a:pt x="332092" y="73253"/>
                  </a:lnTo>
                  <a:lnTo>
                    <a:pt x="331939" y="73952"/>
                  </a:lnTo>
                  <a:lnTo>
                    <a:pt x="331254" y="77774"/>
                  </a:lnTo>
                  <a:lnTo>
                    <a:pt x="333413" y="73329"/>
                  </a:lnTo>
                  <a:lnTo>
                    <a:pt x="331927" y="80949"/>
                  </a:lnTo>
                  <a:lnTo>
                    <a:pt x="332168" y="80441"/>
                  </a:lnTo>
                  <a:lnTo>
                    <a:pt x="332397" y="79679"/>
                  </a:lnTo>
                  <a:lnTo>
                    <a:pt x="332562" y="78155"/>
                  </a:lnTo>
                  <a:lnTo>
                    <a:pt x="332714" y="79552"/>
                  </a:lnTo>
                  <a:lnTo>
                    <a:pt x="332333" y="81076"/>
                  </a:lnTo>
                  <a:lnTo>
                    <a:pt x="333235" y="80060"/>
                  </a:lnTo>
                  <a:lnTo>
                    <a:pt x="333273" y="78155"/>
                  </a:lnTo>
                  <a:lnTo>
                    <a:pt x="333260" y="77647"/>
                  </a:lnTo>
                  <a:lnTo>
                    <a:pt x="334060" y="77774"/>
                  </a:lnTo>
                  <a:lnTo>
                    <a:pt x="333971" y="78536"/>
                  </a:lnTo>
                  <a:lnTo>
                    <a:pt x="333844" y="79044"/>
                  </a:lnTo>
                  <a:lnTo>
                    <a:pt x="333756" y="79298"/>
                  </a:lnTo>
                  <a:lnTo>
                    <a:pt x="333527" y="80441"/>
                  </a:lnTo>
                  <a:lnTo>
                    <a:pt x="334403" y="77647"/>
                  </a:lnTo>
                  <a:lnTo>
                    <a:pt x="334772" y="76504"/>
                  </a:lnTo>
                  <a:lnTo>
                    <a:pt x="335191" y="77139"/>
                  </a:lnTo>
                  <a:lnTo>
                    <a:pt x="335254" y="78765"/>
                  </a:lnTo>
                  <a:lnTo>
                    <a:pt x="336257" y="78663"/>
                  </a:lnTo>
                  <a:lnTo>
                    <a:pt x="336842" y="76504"/>
                  </a:lnTo>
                  <a:lnTo>
                    <a:pt x="337616" y="73710"/>
                  </a:lnTo>
                  <a:lnTo>
                    <a:pt x="338480" y="75361"/>
                  </a:lnTo>
                  <a:lnTo>
                    <a:pt x="338556" y="76377"/>
                  </a:lnTo>
                  <a:lnTo>
                    <a:pt x="337832" y="80187"/>
                  </a:lnTo>
                  <a:lnTo>
                    <a:pt x="338963" y="77266"/>
                  </a:lnTo>
                  <a:lnTo>
                    <a:pt x="338620" y="81203"/>
                  </a:lnTo>
                  <a:lnTo>
                    <a:pt x="339344" y="80187"/>
                  </a:lnTo>
                  <a:lnTo>
                    <a:pt x="339356" y="78155"/>
                  </a:lnTo>
                  <a:lnTo>
                    <a:pt x="339940" y="78282"/>
                  </a:lnTo>
                  <a:lnTo>
                    <a:pt x="339979" y="78155"/>
                  </a:lnTo>
                  <a:lnTo>
                    <a:pt x="340245" y="77266"/>
                  </a:lnTo>
                  <a:lnTo>
                    <a:pt x="340791" y="75488"/>
                  </a:lnTo>
                  <a:lnTo>
                    <a:pt x="340969" y="76123"/>
                  </a:lnTo>
                  <a:lnTo>
                    <a:pt x="341071" y="77139"/>
                  </a:lnTo>
                  <a:lnTo>
                    <a:pt x="340563" y="78409"/>
                  </a:lnTo>
                  <a:lnTo>
                    <a:pt x="341757" y="77774"/>
                  </a:lnTo>
                  <a:lnTo>
                    <a:pt x="341388" y="76631"/>
                  </a:lnTo>
                  <a:lnTo>
                    <a:pt x="341503" y="75717"/>
                  </a:lnTo>
                  <a:lnTo>
                    <a:pt x="341604" y="75488"/>
                  </a:lnTo>
                  <a:lnTo>
                    <a:pt x="342049" y="74472"/>
                  </a:lnTo>
                  <a:lnTo>
                    <a:pt x="342023" y="73710"/>
                  </a:lnTo>
                  <a:lnTo>
                    <a:pt x="341985" y="73329"/>
                  </a:lnTo>
                  <a:lnTo>
                    <a:pt x="341782" y="71678"/>
                  </a:lnTo>
                  <a:lnTo>
                    <a:pt x="341731" y="71297"/>
                  </a:lnTo>
                  <a:lnTo>
                    <a:pt x="342214" y="72186"/>
                  </a:lnTo>
                  <a:lnTo>
                    <a:pt x="342315" y="72694"/>
                  </a:lnTo>
                  <a:lnTo>
                    <a:pt x="342214" y="72821"/>
                  </a:lnTo>
                  <a:lnTo>
                    <a:pt x="343014" y="72567"/>
                  </a:lnTo>
                  <a:lnTo>
                    <a:pt x="343077" y="74904"/>
                  </a:lnTo>
                  <a:lnTo>
                    <a:pt x="343916" y="72567"/>
                  </a:lnTo>
                  <a:lnTo>
                    <a:pt x="343966" y="72440"/>
                  </a:lnTo>
                  <a:lnTo>
                    <a:pt x="344081" y="72821"/>
                  </a:lnTo>
                  <a:lnTo>
                    <a:pt x="344208" y="75234"/>
                  </a:lnTo>
                  <a:lnTo>
                    <a:pt x="343877" y="77139"/>
                  </a:lnTo>
                  <a:lnTo>
                    <a:pt x="343750" y="78663"/>
                  </a:lnTo>
                  <a:lnTo>
                    <a:pt x="344373" y="75361"/>
                  </a:lnTo>
                  <a:lnTo>
                    <a:pt x="345262" y="77901"/>
                  </a:lnTo>
                  <a:lnTo>
                    <a:pt x="345694" y="75869"/>
                  </a:lnTo>
                  <a:lnTo>
                    <a:pt x="345770" y="75361"/>
                  </a:lnTo>
                  <a:lnTo>
                    <a:pt x="345833" y="75095"/>
                  </a:lnTo>
                  <a:lnTo>
                    <a:pt x="345732" y="75717"/>
                  </a:lnTo>
                  <a:lnTo>
                    <a:pt x="345782" y="75488"/>
                  </a:lnTo>
                  <a:lnTo>
                    <a:pt x="345681" y="76250"/>
                  </a:lnTo>
                  <a:lnTo>
                    <a:pt x="345567" y="77647"/>
                  </a:lnTo>
                  <a:lnTo>
                    <a:pt x="346075" y="75107"/>
                  </a:lnTo>
                  <a:lnTo>
                    <a:pt x="346176" y="77139"/>
                  </a:lnTo>
                  <a:lnTo>
                    <a:pt x="346049" y="78028"/>
                  </a:lnTo>
                  <a:lnTo>
                    <a:pt x="346849" y="78536"/>
                  </a:lnTo>
                  <a:lnTo>
                    <a:pt x="346506" y="75107"/>
                  </a:lnTo>
                  <a:lnTo>
                    <a:pt x="346443" y="74472"/>
                  </a:lnTo>
                  <a:lnTo>
                    <a:pt x="346303" y="73075"/>
                  </a:lnTo>
                  <a:lnTo>
                    <a:pt x="346849" y="74599"/>
                  </a:lnTo>
                  <a:lnTo>
                    <a:pt x="346976" y="75488"/>
                  </a:lnTo>
                  <a:lnTo>
                    <a:pt x="346862" y="76377"/>
                  </a:lnTo>
                  <a:lnTo>
                    <a:pt x="347662" y="77520"/>
                  </a:lnTo>
                  <a:lnTo>
                    <a:pt x="348881" y="74726"/>
                  </a:lnTo>
                  <a:lnTo>
                    <a:pt x="349542" y="75996"/>
                  </a:lnTo>
                  <a:lnTo>
                    <a:pt x="349656" y="76885"/>
                  </a:lnTo>
                  <a:lnTo>
                    <a:pt x="349529" y="80060"/>
                  </a:lnTo>
                  <a:lnTo>
                    <a:pt x="348754" y="77012"/>
                  </a:lnTo>
                  <a:lnTo>
                    <a:pt x="348742" y="77431"/>
                  </a:lnTo>
                  <a:lnTo>
                    <a:pt x="348157" y="78130"/>
                  </a:lnTo>
                  <a:lnTo>
                    <a:pt x="348335" y="79832"/>
                  </a:lnTo>
                  <a:lnTo>
                    <a:pt x="348742" y="77508"/>
                  </a:lnTo>
                  <a:lnTo>
                    <a:pt x="348729" y="80441"/>
                  </a:lnTo>
                  <a:lnTo>
                    <a:pt x="349567" y="80060"/>
                  </a:lnTo>
                  <a:lnTo>
                    <a:pt x="350126" y="79806"/>
                  </a:lnTo>
                  <a:lnTo>
                    <a:pt x="351967" y="75996"/>
                  </a:lnTo>
                  <a:lnTo>
                    <a:pt x="353148" y="77012"/>
                  </a:lnTo>
                  <a:lnTo>
                    <a:pt x="353034" y="76758"/>
                  </a:lnTo>
                  <a:lnTo>
                    <a:pt x="353060" y="75996"/>
                  </a:lnTo>
                  <a:lnTo>
                    <a:pt x="353237" y="74726"/>
                  </a:lnTo>
                  <a:lnTo>
                    <a:pt x="353453" y="73075"/>
                  </a:lnTo>
                  <a:lnTo>
                    <a:pt x="353542" y="72440"/>
                  </a:lnTo>
                  <a:lnTo>
                    <a:pt x="353695" y="71297"/>
                  </a:lnTo>
                  <a:lnTo>
                    <a:pt x="353733" y="71043"/>
                  </a:lnTo>
                  <a:lnTo>
                    <a:pt x="353631" y="79425"/>
                  </a:lnTo>
                  <a:lnTo>
                    <a:pt x="354241" y="77774"/>
                  </a:lnTo>
                  <a:lnTo>
                    <a:pt x="354355" y="77266"/>
                  </a:lnTo>
                  <a:lnTo>
                    <a:pt x="354431" y="77139"/>
                  </a:lnTo>
                  <a:lnTo>
                    <a:pt x="354317" y="77546"/>
                  </a:lnTo>
                  <a:lnTo>
                    <a:pt x="354571" y="76885"/>
                  </a:lnTo>
                  <a:lnTo>
                    <a:pt x="354380" y="77393"/>
                  </a:lnTo>
                  <a:lnTo>
                    <a:pt x="354279" y="77901"/>
                  </a:lnTo>
                  <a:lnTo>
                    <a:pt x="354037" y="79933"/>
                  </a:lnTo>
                  <a:lnTo>
                    <a:pt x="354139" y="79298"/>
                  </a:lnTo>
                  <a:lnTo>
                    <a:pt x="354926" y="80314"/>
                  </a:lnTo>
                  <a:lnTo>
                    <a:pt x="355460" y="79298"/>
                  </a:lnTo>
                  <a:lnTo>
                    <a:pt x="356082" y="78143"/>
                  </a:lnTo>
                  <a:lnTo>
                    <a:pt x="357238" y="76885"/>
                  </a:lnTo>
                  <a:lnTo>
                    <a:pt x="357593" y="76504"/>
                  </a:lnTo>
                  <a:lnTo>
                    <a:pt x="357479" y="77012"/>
                  </a:lnTo>
                  <a:lnTo>
                    <a:pt x="357352" y="78143"/>
                  </a:lnTo>
                  <a:lnTo>
                    <a:pt x="357682" y="79298"/>
                  </a:lnTo>
                  <a:lnTo>
                    <a:pt x="358571" y="78790"/>
                  </a:lnTo>
                  <a:lnTo>
                    <a:pt x="359067" y="79552"/>
                  </a:lnTo>
                  <a:lnTo>
                    <a:pt x="359244" y="78790"/>
                  </a:lnTo>
                  <a:lnTo>
                    <a:pt x="359384" y="78155"/>
                  </a:lnTo>
                  <a:lnTo>
                    <a:pt x="359676" y="78409"/>
                  </a:lnTo>
                  <a:lnTo>
                    <a:pt x="359676" y="78155"/>
                  </a:lnTo>
                  <a:lnTo>
                    <a:pt x="359702" y="76504"/>
                  </a:lnTo>
                  <a:lnTo>
                    <a:pt x="359702" y="76377"/>
                  </a:lnTo>
                  <a:lnTo>
                    <a:pt x="360667" y="79298"/>
                  </a:lnTo>
                  <a:lnTo>
                    <a:pt x="362051" y="78244"/>
                  </a:lnTo>
                  <a:lnTo>
                    <a:pt x="363347" y="77012"/>
                  </a:lnTo>
                  <a:lnTo>
                    <a:pt x="364223" y="79171"/>
                  </a:lnTo>
                  <a:lnTo>
                    <a:pt x="365302" y="79171"/>
                  </a:lnTo>
                  <a:lnTo>
                    <a:pt x="365252" y="77012"/>
                  </a:lnTo>
                  <a:lnTo>
                    <a:pt x="365226" y="76377"/>
                  </a:lnTo>
                  <a:lnTo>
                    <a:pt x="365328" y="75361"/>
                  </a:lnTo>
                  <a:lnTo>
                    <a:pt x="365379" y="75107"/>
                  </a:lnTo>
                  <a:lnTo>
                    <a:pt x="365506" y="74599"/>
                  </a:lnTo>
                  <a:lnTo>
                    <a:pt x="365594" y="74345"/>
                  </a:lnTo>
                  <a:lnTo>
                    <a:pt x="366014" y="73456"/>
                  </a:lnTo>
                  <a:lnTo>
                    <a:pt x="366331" y="73456"/>
                  </a:lnTo>
                  <a:lnTo>
                    <a:pt x="365760" y="74599"/>
                  </a:lnTo>
                  <a:lnTo>
                    <a:pt x="365683" y="75717"/>
                  </a:lnTo>
                  <a:lnTo>
                    <a:pt x="365925" y="77266"/>
                  </a:lnTo>
                  <a:lnTo>
                    <a:pt x="366026" y="78651"/>
                  </a:lnTo>
                  <a:lnTo>
                    <a:pt x="366014" y="78879"/>
                  </a:lnTo>
                  <a:lnTo>
                    <a:pt x="366014" y="79159"/>
                  </a:lnTo>
                  <a:lnTo>
                    <a:pt x="366064" y="79387"/>
                  </a:lnTo>
                  <a:lnTo>
                    <a:pt x="366077" y="79197"/>
                  </a:lnTo>
                  <a:lnTo>
                    <a:pt x="366064" y="78930"/>
                  </a:lnTo>
                  <a:lnTo>
                    <a:pt x="366039" y="78663"/>
                  </a:lnTo>
                  <a:lnTo>
                    <a:pt x="366153" y="77520"/>
                  </a:lnTo>
                  <a:lnTo>
                    <a:pt x="366306" y="76377"/>
                  </a:lnTo>
                  <a:lnTo>
                    <a:pt x="366534" y="80695"/>
                  </a:lnTo>
                  <a:lnTo>
                    <a:pt x="366725" y="76377"/>
                  </a:lnTo>
                  <a:lnTo>
                    <a:pt x="366852" y="73456"/>
                  </a:lnTo>
                  <a:lnTo>
                    <a:pt x="366928" y="71551"/>
                  </a:lnTo>
                  <a:lnTo>
                    <a:pt x="367372" y="73710"/>
                  </a:lnTo>
                  <a:lnTo>
                    <a:pt x="367487" y="74980"/>
                  </a:lnTo>
                  <a:lnTo>
                    <a:pt x="367372" y="75742"/>
                  </a:lnTo>
                  <a:lnTo>
                    <a:pt x="367804" y="75234"/>
                  </a:lnTo>
                  <a:lnTo>
                    <a:pt x="368300" y="73583"/>
                  </a:lnTo>
                  <a:lnTo>
                    <a:pt x="368515" y="73837"/>
                  </a:lnTo>
                  <a:lnTo>
                    <a:pt x="368617" y="74218"/>
                  </a:lnTo>
                  <a:lnTo>
                    <a:pt x="368490" y="76758"/>
                  </a:lnTo>
                  <a:lnTo>
                    <a:pt x="369189" y="73583"/>
                  </a:lnTo>
                  <a:lnTo>
                    <a:pt x="369455" y="72313"/>
                  </a:lnTo>
                  <a:lnTo>
                    <a:pt x="369531" y="75361"/>
                  </a:lnTo>
                  <a:lnTo>
                    <a:pt x="369328" y="75869"/>
                  </a:lnTo>
                  <a:lnTo>
                    <a:pt x="369011" y="75869"/>
                  </a:lnTo>
                  <a:lnTo>
                    <a:pt x="368858" y="76250"/>
                  </a:lnTo>
                  <a:lnTo>
                    <a:pt x="368744" y="77520"/>
                  </a:lnTo>
                  <a:lnTo>
                    <a:pt x="368871" y="79933"/>
                  </a:lnTo>
                  <a:lnTo>
                    <a:pt x="369023" y="79171"/>
                  </a:lnTo>
                  <a:lnTo>
                    <a:pt x="369354" y="79679"/>
                  </a:lnTo>
                  <a:lnTo>
                    <a:pt x="369443" y="79933"/>
                  </a:lnTo>
                  <a:lnTo>
                    <a:pt x="369722" y="80733"/>
                  </a:lnTo>
                  <a:lnTo>
                    <a:pt x="369608" y="80289"/>
                  </a:lnTo>
                  <a:lnTo>
                    <a:pt x="370052" y="81203"/>
                  </a:lnTo>
                  <a:lnTo>
                    <a:pt x="370154" y="79171"/>
                  </a:lnTo>
                  <a:lnTo>
                    <a:pt x="371348" y="73075"/>
                  </a:lnTo>
                  <a:lnTo>
                    <a:pt x="371411" y="78917"/>
                  </a:lnTo>
                  <a:lnTo>
                    <a:pt x="371411" y="79171"/>
                  </a:lnTo>
                  <a:lnTo>
                    <a:pt x="371487" y="78917"/>
                  </a:lnTo>
                  <a:lnTo>
                    <a:pt x="371538" y="78740"/>
                  </a:lnTo>
                  <a:lnTo>
                    <a:pt x="371462" y="78917"/>
                  </a:lnTo>
                  <a:lnTo>
                    <a:pt x="371563" y="78625"/>
                  </a:lnTo>
                  <a:lnTo>
                    <a:pt x="372389" y="77012"/>
                  </a:lnTo>
                  <a:lnTo>
                    <a:pt x="372148" y="78917"/>
                  </a:lnTo>
                  <a:lnTo>
                    <a:pt x="372033" y="80441"/>
                  </a:lnTo>
                  <a:lnTo>
                    <a:pt x="372160" y="81203"/>
                  </a:lnTo>
                  <a:lnTo>
                    <a:pt x="372275" y="82473"/>
                  </a:lnTo>
                  <a:lnTo>
                    <a:pt x="372173" y="82981"/>
                  </a:lnTo>
                  <a:lnTo>
                    <a:pt x="372859" y="80441"/>
                  </a:lnTo>
                  <a:lnTo>
                    <a:pt x="372656" y="85013"/>
                  </a:lnTo>
                  <a:lnTo>
                    <a:pt x="373646" y="81457"/>
                  </a:lnTo>
                  <a:lnTo>
                    <a:pt x="373557" y="82473"/>
                  </a:lnTo>
                  <a:lnTo>
                    <a:pt x="373837" y="81965"/>
                  </a:lnTo>
                  <a:lnTo>
                    <a:pt x="373900" y="81457"/>
                  </a:lnTo>
                  <a:lnTo>
                    <a:pt x="374002" y="80949"/>
                  </a:lnTo>
                  <a:lnTo>
                    <a:pt x="374180" y="80441"/>
                  </a:lnTo>
                  <a:lnTo>
                    <a:pt x="375170" y="77647"/>
                  </a:lnTo>
                  <a:lnTo>
                    <a:pt x="375500" y="85394"/>
                  </a:lnTo>
                  <a:lnTo>
                    <a:pt x="377215" y="80822"/>
                  </a:lnTo>
                  <a:lnTo>
                    <a:pt x="378383" y="79044"/>
                  </a:lnTo>
                  <a:lnTo>
                    <a:pt x="378510" y="78663"/>
                  </a:lnTo>
                  <a:lnTo>
                    <a:pt x="378688" y="77647"/>
                  </a:lnTo>
                  <a:lnTo>
                    <a:pt x="378790" y="77012"/>
                  </a:lnTo>
                  <a:lnTo>
                    <a:pt x="378853" y="76631"/>
                  </a:lnTo>
                  <a:lnTo>
                    <a:pt x="379031" y="75615"/>
                  </a:lnTo>
                  <a:lnTo>
                    <a:pt x="380174" y="73964"/>
                  </a:lnTo>
                  <a:lnTo>
                    <a:pt x="380238" y="75869"/>
                  </a:lnTo>
                  <a:lnTo>
                    <a:pt x="379730" y="77139"/>
                  </a:lnTo>
                  <a:lnTo>
                    <a:pt x="379641" y="78143"/>
                  </a:lnTo>
                  <a:lnTo>
                    <a:pt x="379882" y="79171"/>
                  </a:lnTo>
                  <a:lnTo>
                    <a:pt x="380314" y="78917"/>
                  </a:lnTo>
                  <a:lnTo>
                    <a:pt x="380936" y="77901"/>
                  </a:lnTo>
                  <a:lnTo>
                    <a:pt x="380796" y="80695"/>
                  </a:lnTo>
                  <a:lnTo>
                    <a:pt x="381215" y="80441"/>
                  </a:lnTo>
                  <a:lnTo>
                    <a:pt x="381342" y="78663"/>
                  </a:lnTo>
                  <a:lnTo>
                    <a:pt x="381304" y="78244"/>
                  </a:lnTo>
                  <a:lnTo>
                    <a:pt x="381152" y="78155"/>
                  </a:lnTo>
                  <a:lnTo>
                    <a:pt x="381203" y="77901"/>
                  </a:lnTo>
                  <a:lnTo>
                    <a:pt x="381304" y="77266"/>
                  </a:lnTo>
                  <a:lnTo>
                    <a:pt x="381901" y="73837"/>
                  </a:lnTo>
                  <a:close/>
                </a:path>
                <a:path w="723900" h="146684">
                  <a:moveTo>
                    <a:pt x="382993" y="81686"/>
                  </a:moveTo>
                  <a:lnTo>
                    <a:pt x="382765" y="81838"/>
                  </a:lnTo>
                  <a:lnTo>
                    <a:pt x="382689" y="82600"/>
                  </a:lnTo>
                  <a:lnTo>
                    <a:pt x="382993" y="81686"/>
                  </a:lnTo>
                  <a:close/>
                </a:path>
                <a:path w="723900" h="146684">
                  <a:moveTo>
                    <a:pt x="383120" y="83566"/>
                  </a:moveTo>
                  <a:lnTo>
                    <a:pt x="382955" y="83896"/>
                  </a:lnTo>
                  <a:lnTo>
                    <a:pt x="383057" y="84035"/>
                  </a:lnTo>
                  <a:lnTo>
                    <a:pt x="383082" y="83832"/>
                  </a:lnTo>
                  <a:lnTo>
                    <a:pt x="383095" y="83680"/>
                  </a:lnTo>
                  <a:close/>
                </a:path>
                <a:path w="723900" h="146684">
                  <a:moveTo>
                    <a:pt x="383298" y="83223"/>
                  </a:moveTo>
                  <a:lnTo>
                    <a:pt x="383120" y="83566"/>
                  </a:lnTo>
                  <a:lnTo>
                    <a:pt x="383298" y="83223"/>
                  </a:lnTo>
                  <a:close/>
                </a:path>
                <a:path w="723900" h="146684">
                  <a:moveTo>
                    <a:pt x="383578" y="71678"/>
                  </a:moveTo>
                  <a:lnTo>
                    <a:pt x="381787" y="78740"/>
                  </a:lnTo>
                  <a:lnTo>
                    <a:pt x="381317" y="81330"/>
                  </a:lnTo>
                  <a:lnTo>
                    <a:pt x="380987" y="82600"/>
                  </a:lnTo>
                  <a:lnTo>
                    <a:pt x="381482" y="81838"/>
                  </a:lnTo>
                  <a:lnTo>
                    <a:pt x="381609" y="81584"/>
                  </a:lnTo>
                  <a:lnTo>
                    <a:pt x="382231" y="79806"/>
                  </a:lnTo>
                  <a:lnTo>
                    <a:pt x="382803" y="78917"/>
                  </a:lnTo>
                  <a:lnTo>
                    <a:pt x="382676" y="80822"/>
                  </a:lnTo>
                  <a:lnTo>
                    <a:pt x="382244" y="81584"/>
                  </a:lnTo>
                  <a:lnTo>
                    <a:pt x="381927" y="82727"/>
                  </a:lnTo>
                  <a:lnTo>
                    <a:pt x="382562" y="81965"/>
                  </a:lnTo>
                  <a:lnTo>
                    <a:pt x="382727" y="81864"/>
                  </a:lnTo>
                  <a:lnTo>
                    <a:pt x="382854" y="78917"/>
                  </a:lnTo>
                  <a:lnTo>
                    <a:pt x="382930" y="78244"/>
                  </a:lnTo>
                  <a:lnTo>
                    <a:pt x="383209" y="77901"/>
                  </a:lnTo>
                  <a:lnTo>
                    <a:pt x="383336" y="77266"/>
                  </a:lnTo>
                  <a:lnTo>
                    <a:pt x="383578" y="71678"/>
                  </a:lnTo>
                  <a:close/>
                </a:path>
                <a:path w="723900" h="146684">
                  <a:moveTo>
                    <a:pt x="383667" y="82524"/>
                  </a:moveTo>
                  <a:lnTo>
                    <a:pt x="383298" y="83223"/>
                  </a:lnTo>
                  <a:lnTo>
                    <a:pt x="383514" y="83350"/>
                  </a:lnTo>
                  <a:lnTo>
                    <a:pt x="383667" y="82524"/>
                  </a:lnTo>
                  <a:close/>
                </a:path>
                <a:path w="723900" h="146684">
                  <a:moveTo>
                    <a:pt x="383984" y="78613"/>
                  </a:moveTo>
                  <a:lnTo>
                    <a:pt x="383870" y="78003"/>
                  </a:lnTo>
                  <a:lnTo>
                    <a:pt x="383667" y="79400"/>
                  </a:lnTo>
                  <a:lnTo>
                    <a:pt x="383540" y="80060"/>
                  </a:lnTo>
                  <a:lnTo>
                    <a:pt x="382993" y="81686"/>
                  </a:lnTo>
                  <a:lnTo>
                    <a:pt x="383527" y="81330"/>
                  </a:lnTo>
                  <a:lnTo>
                    <a:pt x="383984" y="78613"/>
                  </a:lnTo>
                  <a:close/>
                </a:path>
                <a:path w="723900" h="146684">
                  <a:moveTo>
                    <a:pt x="386168" y="78460"/>
                  </a:moveTo>
                  <a:lnTo>
                    <a:pt x="386092" y="75742"/>
                  </a:lnTo>
                  <a:lnTo>
                    <a:pt x="385648" y="75603"/>
                  </a:lnTo>
                  <a:lnTo>
                    <a:pt x="384962" y="77749"/>
                  </a:lnTo>
                  <a:lnTo>
                    <a:pt x="384924" y="76974"/>
                  </a:lnTo>
                  <a:lnTo>
                    <a:pt x="385114" y="76085"/>
                  </a:lnTo>
                  <a:lnTo>
                    <a:pt x="385216" y="75450"/>
                  </a:lnTo>
                  <a:lnTo>
                    <a:pt x="384708" y="77089"/>
                  </a:lnTo>
                  <a:lnTo>
                    <a:pt x="384035" y="79997"/>
                  </a:lnTo>
                  <a:lnTo>
                    <a:pt x="383908" y="83172"/>
                  </a:lnTo>
                  <a:lnTo>
                    <a:pt x="384568" y="79895"/>
                  </a:lnTo>
                  <a:lnTo>
                    <a:pt x="384505" y="81292"/>
                  </a:lnTo>
                  <a:lnTo>
                    <a:pt x="385267" y="77393"/>
                  </a:lnTo>
                  <a:lnTo>
                    <a:pt x="385584" y="77000"/>
                  </a:lnTo>
                  <a:lnTo>
                    <a:pt x="385622" y="78536"/>
                  </a:lnTo>
                  <a:lnTo>
                    <a:pt x="385445" y="79806"/>
                  </a:lnTo>
                  <a:lnTo>
                    <a:pt x="385635" y="78930"/>
                  </a:lnTo>
                  <a:lnTo>
                    <a:pt x="385787" y="80606"/>
                  </a:lnTo>
                  <a:lnTo>
                    <a:pt x="386168" y="78460"/>
                  </a:lnTo>
                  <a:close/>
                </a:path>
                <a:path w="723900" h="146684">
                  <a:moveTo>
                    <a:pt x="386727" y="79121"/>
                  </a:moveTo>
                  <a:lnTo>
                    <a:pt x="386410" y="79476"/>
                  </a:lnTo>
                  <a:lnTo>
                    <a:pt x="385851" y="82918"/>
                  </a:lnTo>
                  <a:lnTo>
                    <a:pt x="386372" y="82042"/>
                  </a:lnTo>
                  <a:lnTo>
                    <a:pt x="386562" y="81140"/>
                  </a:lnTo>
                  <a:lnTo>
                    <a:pt x="386727" y="79121"/>
                  </a:lnTo>
                  <a:close/>
                </a:path>
                <a:path w="723900" h="146684">
                  <a:moveTo>
                    <a:pt x="508050" y="94348"/>
                  </a:moveTo>
                  <a:lnTo>
                    <a:pt x="507720" y="96139"/>
                  </a:lnTo>
                  <a:lnTo>
                    <a:pt x="507847" y="95986"/>
                  </a:lnTo>
                  <a:lnTo>
                    <a:pt x="508050" y="94348"/>
                  </a:lnTo>
                  <a:close/>
                </a:path>
                <a:path w="723900" h="146684">
                  <a:moveTo>
                    <a:pt x="513778" y="110947"/>
                  </a:moveTo>
                  <a:lnTo>
                    <a:pt x="513689" y="111239"/>
                  </a:lnTo>
                  <a:lnTo>
                    <a:pt x="513664" y="111442"/>
                  </a:lnTo>
                  <a:lnTo>
                    <a:pt x="513740" y="111252"/>
                  </a:lnTo>
                  <a:lnTo>
                    <a:pt x="513753" y="111125"/>
                  </a:lnTo>
                  <a:lnTo>
                    <a:pt x="513778" y="110947"/>
                  </a:lnTo>
                  <a:close/>
                </a:path>
                <a:path w="723900" h="146684">
                  <a:moveTo>
                    <a:pt x="610882" y="106387"/>
                  </a:moveTo>
                  <a:lnTo>
                    <a:pt x="610857" y="106197"/>
                  </a:lnTo>
                  <a:lnTo>
                    <a:pt x="610882" y="106387"/>
                  </a:lnTo>
                  <a:close/>
                </a:path>
                <a:path w="723900" h="146684">
                  <a:moveTo>
                    <a:pt x="612101" y="102641"/>
                  </a:moveTo>
                  <a:lnTo>
                    <a:pt x="610438" y="103035"/>
                  </a:lnTo>
                  <a:lnTo>
                    <a:pt x="610831" y="106083"/>
                  </a:lnTo>
                  <a:lnTo>
                    <a:pt x="610958" y="104940"/>
                  </a:lnTo>
                  <a:lnTo>
                    <a:pt x="612101" y="102641"/>
                  </a:lnTo>
                  <a:close/>
                </a:path>
                <a:path w="723900" h="146684">
                  <a:moveTo>
                    <a:pt x="612546" y="101727"/>
                  </a:moveTo>
                  <a:lnTo>
                    <a:pt x="612089" y="99910"/>
                  </a:lnTo>
                  <a:lnTo>
                    <a:pt x="612216" y="102387"/>
                  </a:lnTo>
                  <a:lnTo>
                    <a:pt x="612546" y="101727"/>
                  </a:lnTo>
                  <a:close/>
                </a:path>
                <a:path w="723900" h="146684">
                  <a:moveTo>
                    <a:pt x="653554" y="108000"/>
                  </a:moveTo>
                  <a:lnTo>
                    <a:pt x="653491" y="108521"/>
                  </a:lnTo>
                  <a:lnTo>
                    <a:pt x="653440" y="108915"/>
                  </a:lnTo>
                  <a:lnTo>
                    <a:pt x="653402" y="109283"/>
                  </a:lnTo>
                  <a:lnTo>
                    <a:pt x="653465" y="108991"/>
                  </a:lnTo>
                  <a:lnTo>
                    <a:pt x="653516" y="108623"/>
                  </a:lnTo>
                  <a:lnTo>
                    <a:pt x="653554" y="108000"/>
                  </a:lnTo>
                  <a:close/>
                </a:path>
                <a:path w="723900" h="146684">
                  <a:moveTo>
                    <a:pt x="662889" y="114414"/>
                  </a:moveTo>
                  <a:lnTo>
                    <a:pt x="662724" y="113957"/>
                  </a:lnTo>
                  <a:lnTo>
                    <a:pt x="662762" y="114236"/>
                  </a:lnTo>
                  <a:lnTo>
                    <a:pt x="662825" y="114363"/>
                  </a:lnTo>
                  <a:close/>
                </a:path>
                <a:path w="723900" h="146684">
                  <a:moveTo>
                    <a:pt x="667994" y="109194"/>
                  </a:moveTo>
                  <a:lnTo>
                    <a:pt x="667753" y="109423"/>
                  </a:lnTo>
                  <a:lnTo>
                    <a:pt x="667994" y="109194"/>
                  </a:lnTo>
                  <a:close/>
                </a:path>
                <a:path w="723900" h="146684">
                  <a:moveTo>
                    <a:pt x="673011" y="114439"/>
                  </a:moveTo>
                  <a:lnTo>
                    <a:pt x="672985" y="114249"/>
                  </a:lnTo>
                  <a:lnTo>
                    <a:pt x="672858" y="114490"/>
                  </a:lnTo>
                  <a:lnTo>
                    <a:pt x="672922" y="114617"/>
                  </a:lnTo>
                  <a:lnTo>
                    <a:pt x="673011" y="114769"/>
                  </a:lnTo>
                  <a:lnTo>
                    <a:pt x="673011" y="114439"/>
                  </a:lnTo>
                  <a:close/>
                </a:path>
                <a:path w="723900" h="146684">
                  <a:moveTo>
                    <a:pt x="675627" y="118325"/>
                  </a:moveTo>
                  <a:lnTo>
                    <a:pt x="675436" y="118516"/>
                  </a:lnTo>
                  <a:lnTo>
                    <a:pt x="675284" y="118694"/>
                  </a:lnTo>
                  <a:lnTo>
                    <a:pt x="675233" y="118986"/>
                  </a:lnTo>
                  <a:lnTo>
                    <a:pt x="675398" y="118948"/>
                  </a:lnTo>
                  <a:lnTo>
                    <a:pt x="675538" y="118630"/>
                  </a:lnTo>
                  <a:lnTo>
                    <a:pt x="675627" y="118325"/>
                  </a:lnTo>
                  <a:close/>
                </a:path>
                <a:path w="723900" h="146684">
                  <a:moveTo>
                    <a:pt x="693750" y="125590"/>
                  </a:moveTo>
                  <a:lnTo>
                    <a:pt x="693521" y="124409"/>
                  </a:lnTo>
                  <a:lnTo>
                    <a:pt x="693191" y="125488"/>
                  </a:lnTo>
                  <a:lnTo>
                    <a:pt x="693559" y="125298"/>
                  </a:lnTo>
                  <a:lnTo>
                    <a:pt x="693750" y="125590"/>
                  </a:lnTo>
                  <a:close/>
                </a:path>
                <a:path w="723900" h="146684">
                  <a:moveTo>
                    <a:pt x="693851" y="125806"/>
                  </a:moveTo>
                  <a:lnTo>
                    <a:pt x="693813" y="125666"/>
                  </a:lnTo>
                  <a:lnTo>
                    <a:pt x="693851" y="126034"/>
                  </a:lnTo>
                  <a:lnTo>
                    <a:pt x="693851" y="125806"/>
                  </a:lnTo>
                  <a:close/>
                </a:path>
                <a:path w="723900" h="146684">
                  <a:moveTo>
                    <a:pt x="698512" y="122555"/>
                  </a:moveTo>
                  <a:lnTo>
                    <a:pt x="698449" y="122897"/>
                  </a:lnTo>
                  <a:lnTo>
                    <a:pt x="698512" y="122555"/>
                  </a:lnTo>
                  <a:close/>
                </a:path>
                <a:path w="723900" h="146684">
                  <a:moveTo>
                    <a:pt x="698601" y="122174"/>
                  </a:moveTo>
                  <a:lnTo>
                    <a:pt x="698512" y="122555"/>
                  </a:lnTo>
                  <a:lnTo>
                    <a:pt x="698550" y="122415"/>
                  </a:lnTo>
                  <a:lnTo>
                    <a:pt x="698601" y="122174"/>
                  </a:lnTo>
                  <a:close/>
                </a:path>
                <a:path w="723900" h="146684">
                  <a:moveTo>
                    <a:pt x="703453" y="123761"/>
                  </a:moveTo>
                  <a:lnTo>
                    <a:pt x="702805" y="125044"/>
                  </a:lnTo>
                  <a:lnTo>
                    <a:pt x="702970" y="125082"/>
                  </a:lnTo>
                  <a:lnTo>
                    <a:pt x="703097" y="124714"/>
                  </a:lnTo>
                  <a:lnTo>
                    <a:pt x="703453" y="123761"/>
                  </a:lnTo>
                  <a:close/>
                </a:path>
                <a:path w="723900" h="146684">
                  <a:moveTo>
                    <a:pt x="709345" y="126250"/>
                  </a:moveTo>
                  <a:lnTo>
                    <a:pt x="709231" y="126085"/>
                  </a:lnTo>
                  <a:lnTo>
                    <a:pt x="708418" y="128917"/>
                  </a:lnTo>
                  <a:lnTo>
                    <a:pt x="708025" y="130149"/>
                  </a:lnTo>
                  <a:lnTo>
                    <a:pt x="708431" y="128993"/>
                  </a:lnTo>
                  <a:lnTo>
                    <a:pt x="708685" y="128473"/>
                  </a:lnTo>
                  <a:lnTo>
                    <a:pt x="708863" y="128270"/>
                  </a:lnTo>
                  <a:lnTo>
                    <a:pt x="709002" y="127749"/>
                  </a:lnTo>
                  <a:lnTo>
                    <a:pt x="709155" y="127088"/>
                  </a:lnTo>
                  <a:lnTo>
                    <a:pt x="709345" y="126250"/>
                  </a:lnTo>
                  <a:close/>
                </a:path>
                <a:path w="723900" h="146684">
                  <a:moveTo>
                    <a:pt x="716241" y="145491"/>
                  </a:moveTo>
                  <a:lnTo>
                    <a:pt x="716038" y="145503"/>
                  </a:lnTo>
                  <a:lnTo>
                    <a:pt x="716241" y="145491"/>
                  </a:lnTo>
                  <a:close/>
                </a:path>
                <a:path w="723900" h="146684">
                  <a:moveTo>
                    <a:pt x="716813" y="145110"/>
                  </a:moveTo>
                  <a:lnTo>
                    <a:pt x="716686" y="145237"/>
                  </a:lnTo>
                  <a:lnTo>
                    <a:pt x="716559" y="145326"/>
                  </a:lnTo>
                  <a:lnTo>
                    <a:pt x="716305" y="145910"/>
                  </a:lnTo>
                  <a:lnTo>
                    <a:pt x="716445" y="145783"/>
                  </a:lnTo>
                  <a:lnTo>
                    <a:pt x="716622" y="145491"/>
                  </a:lnTo>
                  <a:lnTo>
                    <a:pt x="716813" y="145110"/>
                  </a:lnTo>
                  <a:close/>
                </a:path>
                <a:path w="723900" h="146684">
                  <a:moveTo>
                    <a:pt x="723696" y="139509"/>
                  </a:moveTo>
                  <a:lnTo>
                    <a:pt x="723214" y="139268"/>
                  </a:lnTo>
                  <a:lnTo>
                    <a:pt x="722071" y="141236"/>
                  </a:lnTo>
                  <a:lnTo>
                    <a:pt x="722172" y="140487"/>
                  </a:lnTo>
                  <a:lnTo>
                    <a:pt x="722515" y="139649"/>
                  </a:lnTo>
                  <a:lnTo>
                    <a:pt x="722718" y="139026"/>
                  </a:lnTo>
                  <a:lnTo>
                    <a:pt x="721906" y="140550"/>
                  </a:lnTo>
                  <a:lnTo>
                    <a:pt x="720686" y="143268"/>
                  </a:lnTo>
                  <a:lnTo>
                    <a:pt x="720039" y="146392"/>
                  </a:lnTo>
                  <a:lnTo>
                    <a:pt x="721309" y="143294"/>
                  </a:lnTo>
                  <a:lnTo>
                    <a:pt x="721017" y="144653"/>
                  </a:lnTo>
                  <a:lnTo>
                    <a:pt x="722490" y="140957"/>
                  </a:lnTo>
                  <a:lnTo>
                    <a:pt x="722909" y="140639"/>
                  </a:lnTo>
                  <a:lnTo>
                    <a:pt x="722718" y="142176"/>
                  </a:lnTo>
                  <a:lnTo>
                    <a:pt x="722325" y="143383"/>
                  </a:lnTo>
                  <a:lnTo>
                    <a:pt x="722680" y="142557"/>
                  </a:lnTo>
                  <a:lnTo>
                    <a:pt x="722604" y="144246"/>
                  </a:lnTo>
                  <a:lnTo>
                    <a:pt x="723366" y="142201"/>
                  </a:lnTo>
                  <a:lnTo>
                    <a:pt x="723696" y="139509"/>
                  </a:lnTo>
                  <a:close/>
                </a:path>
                <a:path w="723900" h="146684">
                  <a:moveTo>
                    <a:pt x="723900" y="142976"/>
                  </a:moveTo>
                  <a:lnTo>
                    <a:pt x="723480" y="143281"/>
                  </a:lnTo>
                  <a:lnTo>
                    <a:pt x="722312" y="146532"/>
                  </a:lnTo>
                  <a:lnTo>
                    <a:pt x="723036" y="145796"/>
                  </a:lnTo>
                  <a:lnTo>
                    <a:pt x="723392" y="144970"/>
                  </a:lnTo>
                  <a:lnTo>
                    <a:pt x="723900" y="14297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8986411" y="8402618"/>
              <a:ext cx="215265" cy="60960"/>
            </a:xfrm>
            <a:custGeom>
              <a:avLst/>
              <a:gdLst/>
              <a:ahLst/>
              <a:cxnLst/>
              <a:rect l="l" t="t" r="r" b="b"/>
              <a:pathLst>
                <a:path w="215265" h="60959">
                  <a:moveTo>
                    <a:pt x="3873" y="20066"/>
                  </a:moveTo>
                  <a:lnTo>
                    <a:pt x="3695" y="20701"/>
                  </a:lnTo>
                  <a:lnTo>
                    <a:pt x="3822" y="21145"/>
                  </a:lnTo>
                  <a:lnTo>
                    <a:pt x="3873" y="20066"/>
                  </a:lnTo>
                  <a:close/>
                </a:path>
                <a:path w="215265" h="60959">
                  <a:moveTo>
                    <a:pt x="4140" y="22860"/>
                  </a:moveTo>
                  <a:lnTo>
                    <a:pt x="4038" y="21971"/>
                  </a:lnTo>
                  <a:lnTo>
                    <a:pt x="3822" y="21145"/>
                  </a:lnTo>
                  <a:lnTo>
                    <a:pt x="3733" y="21971"/>
                  </a:lnTo>
                  <a:lnTo>
                    <a:pt x="3238" y="23241"/>
                  </a:lnTo>
                  <a:lnTo>
                    <a:pt x="3136" y="23749"/>
                  </a:lnTo>
                  <a:lnTo>
                    <a:pt x="3556" y="24765"/>
                  </a:lnTo>
                  <a:lnTo>
                    <a:pt x="4140" y="22860"/>
                  </a:lnTo>
                  <a:close/>
                </a:path>
                <a:path w="215265" h="60959">
                  <a:moveTo>
                    <a:pt x="4838" y="23126"/>
                  </a:moveTo>
                  <a:lnTo>
                    <a:pt x="4521" y="23876"/>
                  </a:lnTo>
                  <a:lnTo>
                    <a:pt x="4737" y="23444"/>
                  </a:lnTo>
                  <a:lnTo>
                    <a:pt x="4838" y="23126"/>
                  </a:lnTo>
                  <a:close/>
                </a:path>
                <a:path w="215265" h="60959">
                  <a:moveTo>
                    <a:pt x="6464" y="5588"/>
                  </a:moveTo>
                  <a:lnTo>
                    <a:pt x="6045" y="7747"/>
                  </a:lnTo>
                  <a:lnTo>
                    <a:pt x="6464" y="5588"/>
                  </a:lnTo>
                  <a:close/>
                </a:path>
                <a:path w="215265" h="60959">
                  <a:moveTo>
                    <a:pt x="18554" y="28016"/>
                  </a:moveTo>
                  <a:lnTo>
                    <a:pt x="17932" y="29210"/>
                  </a:lnTo>
                  <a:lnTo>
                    <a:pt x="17830" y="29603"/>
                  </a:lnTo>
                  <a:lnTo>
                    <a:pt x="18554" y="29718"/>
                  </a:lnTo>
                  <a:lnTo>
                    <a:pt x="18554" y="28016"/>
                  </a:lnTo>
                  <a:close/>
                </a:path>
                <a:path w="215265" h="60959">
                  <a:moveTo>
                    <a:pt x="24371" y="23266"/>
                  </a:moveTo>
                  <a:lnTo>
                    <a:pt x="24193" y="25349"/>
                  </a:lnTo>
                  <a:lnTo>
                    <a:pt x="23291" y="25996"/>
                  </a:lnTo>
                  <a:lnTo>
                    <a:pt x="24307" y="25920"/>
                  </a:lnTo>
                  <a:lnTo>
                    <a:pt x="24320" y="25082"/>
                  </a:lnTo>
                  <a:lnTo>
                    <a:pt x="24358" y="24180"/>
                  </a:lnTo>
                  <a:lnTo>
                    <a:pt x="24371" y="23266"/>
                  </a:lnTo>
                  <a:close/>
                </a:path>
                <a:path w="215265" h="60959">
                  <a:moveTo>
                    <a:pt x="25400" y="21844"/>
                  </a:moveTo>
                  <a:lnTo>
                    <a:pt x="25273" y="21145"/>
                  </a:lnTo>
                  <a:lnTo>
                    <a:pt x="25006" y="20066"/>
                  </a:lnTo>
                  <a:lnTo>
                    <a:pt x="24688" y="22733"/>
                  </a:lnTo>
                  <a:lnTo>
                    <a:pt x="24892" y="22479"/>
                  </a:lnTo>
                  <a:lnTo>
                    <a:pt x="24942" y="22225"/>
                  </a:lnTo>
                  <a:lnTo>
                    <a:pt x="24955" y="22390"/>
                  </a:lnTo>
                  <a:lnTo>
                    <a:pt x="25095" y="22225"/>
                  </a:lnTo>
                  <a:lnTo>
                    <a:pt x="25400" y="21844"/>
                  </a:lnTo>
                  <a:close/>
                </a:path>
                <a:path w="215265" h="60959">
                  <a:moveTo>
                    <a:pt x="25628" y="21513"/>
                  </a:moveTo>
                  <a:lnTo>
                    <a:pt x="25476" y="21971"/>
                  </a:lnTo>
                  <a:lnTo>
                    <a:pt x="25603" y="22479"/>
                  </a:lnTo>
                  <a:lnTo>
                    <a:pt x="25628" y="21513"/>
                  </a:lnTo>
                  <a:close/>
                </a:path>
                <a:path w="215265" h="60959">
                  <a:moveTo>
                    <a:pt x="33464" y="25095"/>
                  </a:moveTo>
                  <a:lnTo>
                    <a:pt x="33274" y="25781"/>
                  </a:lnTo>
                  <a:lnTo>
                    <a:pt x="32639" y="25565"/>
                  </a:lnTo>
                  <a:lnTo>
                    <a:pt x="32740" y="26162"/>
                  </a:lnTo>
                  <a:lnTo>
                    <a:pt x="33096" y="29210"/>
                  </a:lnTo>
                  <a:lnTo>
                    <a:pt x="33401" y="25781"/>
                  </a:lnTo>
                  <a:lnTo>
                    <a:pt x="33464" y="25095"/>
                  </a:lnTo>
                  <a:close/>
                </a:path>
                <a:path w="215265" h="60959">
                  <a:moveTo>
                    <a:pt x="33667" y="24384"/>
                  </a:moveTo>
                  <a:lnTo>
                    <a:pt x="33578" y="23876"/>
                  </a:lnTo>
                  <a:lnTo>
                    <a:pt x="33464" y="25095"/>
                  </a:lnTo>
                  <a:lnTo>
                    <a:pt x="33667" y="24384"/>
                  </a:lnTo>
                  <a:close/>
                </a:path>
                <a:path w="215265" h="60959">
                  <a:moveTo>
                    <a:pt x="44272" y="30988"/>
                  </a:moveTo>
                  <a:lnTo>
                    <a:pt x="44081" y="27813"/>
                  </a:lnTo>
                  <a:lnTo>
                    <a:pt x="43992" y="29273"/>
                  </a:lnTo>
                  <a:lnTo>
                    <a:pt x="43878" y="29972"/>
                  </a:lnTo>
                  <a:lnTo>
                    <a:pt x="44272" y="30988"/>
                  </a:lnTo>
                  <a:close/>
                </a:path>
                <a:path w="215265" h="60959">
                  <a:moveTo>
                    <a:pt x="48666" y="8890"/>
                  </a:moveTo>
                  <a:lnTo>
                    <a:pt x="48475" y="8128"/>
                  </a:lnTo>
                  <a:lnTo>
                    <a:pt x="48539" y="8509"/>
                  </a:lnTo>
                  <a:lnTo>
                    <a:pt x="48666" y="8890"/>
                  </a:lnTo>
                  <a:close/>
                </a:path>
                <a:path w="215265" h="60959">
                  <a:moveTo>
                    <a:pt x="62141" y="31534"/>
                  </a:moveTo>
                  <a:lnTo>
                    <a:pt x="61887" y="32156"/>
                  </a:lnTo>
                  <a:lnTo>
                    <a:pt x="62026" y="32258"/>
                  </a:lnTo>
                  <a:lnTo>
                    <a:pt x="62141" y="31534"/>
                  </a:lnTo>
                  <a:close/>
                </a:path>
                <a:path w="215265" h="60959">
                  <a:moveTo>
                    <a:pt x="64071" y="31115"/>
                  </a:moveTo>
                  <a:lnTo>
                    <a:pt x="63830" y="31432"/>
                  </a:lnTo>
                  <a:lnTo>
                    <a:pt x="63969" y="31432"/>
                  </a:lnTo>
                  <a:lnTo>
                    <a:pt x="64071" y="31115"/>
                  </a:lnTo>
                  <a:close/>
                </a:path>
                <a:path w="215265" h="60959">
                  <a:moveTo>
                    <a:pt x="67297" y="31496"/>
                  </a:moveTo>
                  <a:lnTo>
                    <a:pt x="66802" y="32512"/>
                  </a:lnTo>
                  <a:lnTo>
                    <a:pt x="67170" y="32131"/>
                  </a:lnTo>
                  <a:lnTo>
                    <a:pt x="67297" y="31496"/>
                  </a:lnTo>
                  <a:close/>
                </a:path>
                <a:path w="215265" h="60959">
                  <a:moveTo>
                    <a:pt x="71069" y="5765"/>
                  </a:moveTo>
                  <a:lnTo>
                    <a:pt x="70281" y="6604"/>
                  </a:lnTo>
                  <a:lnTo>
                    <a:pt x="70548" y="6819"/>
                  </a:lnTo>
                  <a:lnTo>
                    <a:pt x="71069" y="5765"/>
                  </a:lnTo>
                  <a:close/>
                </a:path>
                <a:path w="215265" h="60959">
                  <a:moveTo>
                    <a:pt x="74968" y="30264"/>
                  </a:moveTo>
                  <a:lnTo>
                    <a:pt x="74409" y="31623"/>
                  </a:lnTo>
                  <a:lnTo>
                    <a:pt x="74853" y="31254"/>
                  </a:lnTo>
                  <a:lnTo>
                    <a:pt x="74968" y="30264"/>
                  </a:lnTo>
                  <a:close/>
                </a:path>
                <a:path w="215265" h="60959">
                  <a:moveTo>
                    <a:pt x="75323" y="30861"/>
                  </a:moveTo>
                  <a:lnTo>
                    <a:pt x="74866" y="31242"/>
                  </a:lnTo>
                  <a:lnTo>
                    <a:pt x="74676" y="32893"/>
                  </a:lnTo>
                  <a:lnTo>
                    <a:pt x="75323" y="30861"/>
                  </a:lnTo>
                  <a:close/>
                </a:path>
                <a:path w="215265" h="60959">
                  <a:moveTo>
                    <a:pt x="85483" y="33782"/>
                  </a:moveTo>
                  <a:close/>
                </a:path>
                <a:path w="215265" h="60959">
                  <a:moveTo>
                    <a:pt x="106603" y="40386"/>
                  </a:moveTo>
                  <a:lnTo>
                    <a:pt x="106375" y="40195"/>
                  </a:lnTo>
                  <a:lnTo>
                    <a:pt x="106273" y="41656"/>
                  </a:lnTo>
                  <a:lnTo>
                    <a:pt x="106375" y="41910"/>
                  </a:lnTo>
                  <a:lnTo>
                    <a:pt x="106603" y="40386"/>
                  </a:lnTo>
                  <a:close/>
                </a:path>
                <a:path w="215265" h="60959">
                  <a:moveTo>
                    <a:pt x="115887" y="21704"/>
                  </a:moveTo>
                  <a:lnTo>
                    <a:pt x="115760" y="21844"/>
                  </a:lnTo>
                  <a:lnTo>
                    <a:pt x="115201" y="23355"/>
                  </a:lnTo>
                  <a:lnTo>
                    <a:pt x="115887" y="21704"/>
                  </a:lnTo>
                  <a:close/>
                </a:path>
                <a:path w="215265" h="60959">
                  <a:moveTo>
                    <a:pt x="118021" y="18796"/>
                  </a:moveTo>
                  <a:lnTo>
                    <a:pt x="117563" y="18669"/>
                  </a:lnTo>
                  <a:lnTo>
                    <a:pt x="116357" y="18796"/>
                  </a:lnTo>
                  <a:lnTo>
                    <a:pt x="115735" y="20828"/>
                  </a:lnTo>
                  <a:lnTo>
                    <a:pt x="115989" y="20447"/>
                  </a:lnTo>
                  <a:lnTo>
                    <a:pt x="116420" y="19431"/>
                  </a:lnTo>
                  <a:lnTo>
                    <a:pt x="116433" y="20320"/>
                  </a:lnTo>
                  <a:lnTo>
                    <a:pt x="115887" y="21704"/>
                  </a:lnTo>
                  <a:lnTo>
                    <a:pt x="117055" y="20447"/>
                  </a:lnTo>
                  <a:lnTo>
                    <a:pt x="117652" y="19431"/>
                  </a:lnTo>
                  <a:lnTo>
                    <a:pt x="118021" y="18796"/>
                  </a:lnTo>
                  <a:close/>
                </a:path>
                <a:path w="215265" h="60959">
                  <a:moveTo>
                    <a:pt x="119735" y="19456"/>
                  </a:moveTo>
                  <a:lnTo>
                    <a:pt x="119468" y="18313"/>
                  </a:lnTo>
                  <a:lnTo>
                    <a:pt x="118884" y="19850"/>
                  </a:lnTo>
                  <a:lnTo>
                    <a:pt x="119202" y="20154"/>
                  </a:lnTo>
                  <a:lnTo>
                    <a:pt x="119329" y="21475"/>
                  </a:lnTo>
                  <a:lnTo>
                    <a:pt x="119595" y="21107"/>
                  </a:lnTo>
                  <a:lnTo>
                    <a:pt x="119735" y="19456"/>
                  </a:lnTo>
                  <a:close/>
                </a:path>
                <a:path w="215265" h="60959">
                  <a:moveTo>
                    <a:pt x="123558" y="25095"/>
                  </a:moveTo>
                  <a:lnTo>
                    <a:pt x="123126" y="26416"/>
                  </a:lnTo>
                  <a:lnTo>
                    <a:pt x="123494" y="26174"/>
                  </a:lnTo>
                  <a:lnTo>
                    <a:pt x="123558" y="25095"/>
                  </a:lnTo>
                  <a:close/>
                </a:path>
                <a:path w="215265" h="60959">
                  <a:moveTo>
                    <a:pt x="124206" y="22479"/>
                  </a:moveTo>
                  <a:lnTo>
                    <a:pt x="123710" y="22733"/>
                  </a:lnTo>
                  <a:lnTo>
                    <a:pt x="123558" y="25095"/>
                  </a:lnTo>
                  <a:lnTo>
                    <a:pt x="123913" y="24003"/>
                  </a:lnTo>
                  <a:lnTo>
                    <a:pt x="123850" y="25146"/>
                  </a:lnTo>
                  <a:lnTo>
                    <a:pt x="124015" y="23876"/>
                  </a:lnTo>
                  <a:lnTo>
                    <a:pt x="124206" y="22479"/>
                  </a:lnTo>
                  <a:close/>
                </a:path>
                <a:path w="215265" h="60959">
                  <a:moveTo>
                    <a:pt x="128600" y="45110"/>
                  </a:moveTo>
                  <a:lnTo>
                    <a:pt x="128155" y="45974"/>
                  </a:lnTo>
                  <a:lnTo>
                    <a:pt x="128460" y="45593"/>
                  </a:lnTo>
                  <a:lnTo>
                    <a:pt x="128574" y="45339"/>
                  </a:lnTo>
                  <a:lnTo>
                    <a:pt x="128600" y="45110"/>
                  </a:lnTo>
                  <a:close/>
                </a:path>
                <a:path w="215265" h="60959">
                  <a:moveTo>
                    <a:pt x="135509" y="24066"/>
                  </a:moveTo>
                  <a:lnTo>
                    <a:pt x="135318" y="23583"/>
                  </a:lnTo>
                  <a:lnTo>
                    <a:pt x="135305" y="23812"/>
                  </a:lnTo>
                  <a:lnTo>
                    <a:pt x="135305" y="23977"/>
                  </a:lnTo>
                  <a:lnTo>
                    <a:pt x="135305" y="24180"/>
                  </a:lnTo>
                  <a:lnTo>
                    <a:pt x="135509" y="24066"/>
                  </a:lnTo>
                  <a:close/>
                </a:path>
                <a:path w="215265" h="60959">
                  <a:moveTo>
                    <a:pt x="135712" y="47396"/>
                  </a:moveTo>
                  <a:lnTo>
                    <a:pt x="134950" y="46774"/>
                  </a:lnTo>
                  <a:lnTo>
                    <a:pt x="135128" y="47104"/>
                  </a:lnTo>
                  <a:lnTo>
                    <a:pt x="135407" y="47320"/>
                  </a:lnTo>
                  <a:lnTo>
                    <a:pt x="135712" y="47396"/>
                  </a:lnTo>
                  <a:close/>
                </a:path>
                <a:path w="215265" h="60959">
                  <a:moveTo>
                    <a:pt x="135813" y="47409"/>
                  </a:moveTo>
                  <a:close/>
                </a:path>
                <a:path w="215265" h="60959">
                  <a:moveTo>
                    <a:pt x="137528" y="20370"/>
                  </a:moveTo>
                  <a:lnTo>
                    <a:pt x="136855" y="21247"/>
                  </a:lnTo>
                  <a:lnTo>
                    <a:pt x="136283" y="24498"/>
                  </a:lnTo>
                  <a:lnTo>
                    <a:pt x="136690" y="23977"/>
                  </a:lnTo>
                  <a:lnTo>
                    <a:pt x="137528" y="20370"/>
                  </a:lnTo>
                  <a:close/>
                </a:path>
                <a:path w="215265" h="60959">
                  <a:moveTo>
                    <a:pt x="139509" y="26543"/>
                  </a:moveTo>
                  <a:lnTo>
                    <a:pt x="139407" y="26924"/>
                  </a:lnTo>
                  <a:lnTo>
                    <a:pt x="139293" y="27559"/>
                  </a:lnTo>
                  <a:lnTo>
                    <a:pt x="139509" y="26543"/>
                  </a:lnTo>
                  <a:close/>
                </a:path>
                <a:path w="215265" h="60959">
                  <a:moveTo>
                    <a:pt x="140817" y="24104"/>
                  </a:moveTo>
                  <a:lnTo>
                    <a:pt x="140563" y="24434"/>
                  </a:lnTo>
                  <a:lnTo>
                    <a:pt x="140538" y="24790"/>
                  </a:lnTo>
                  <a:lnTo>
                    <a:pt x="140690" y="24434"/>
                  </a:lnTo>
                  <a:lnTo>
                    <a:pt x="140804" y="24257"/>
                  </a:lnTo>
                  <a:lnTo>
                    <a:pt x="140817" y="24104"/>
                  </a:lnTo>
                  <a:close/>
                </a:path>
                <a:path w="215265" h="60959">
                  <a:moveTo>
                    <a:pt x="145249" y="47269"/>
                  </a:moveTo>
                  <a:lnTo>
                    <a:pt x="145122" y="46329"/>
                  </a:lnTo>
                  <a:lnTo>
                    <a:pt x="144729" y="44297"/>
                  </a:lnTo>
                  <a:lnTo>
                    <a:pt x="144602" y="43688"/>
                  </a:lnTo>
                  <a:lnTo>
                    <a:pt x="144449" y="44462"/>
                  </a:lnTo>
                  <a:lnTo>
                    <a:pt x="143598" y="48514"/>
                  </a:lnTo>
                  <a:lnTo>
                    <a:pt x="145249" y="47269"/>
                  </a:lnTo>
                  <a:close/>
                </a:path>
                <a:path w="215265" h="60959">
                  <a:moveTo>
                    <a:pt x="145948" y="46329"/>
                  </a:moveTo>
                  <a:lnTo>
                    <a:pt x="145618" y="46990"/>
                  </a:lnTo>
                  <a:lnTo>
                    <a:pt x="145453" y="47117"/>
                  </a:lnTo>
                  <a:lnTo>
                    <a:pt x="145364" y="47625"/>
                  </a:lnTo>
                  <a:lnTo>
                    <a:pt x="145491" y="48260"/>
                  </a:lnTo>
                  <a:lnTo>
                    <a:pt x="145948" y="46329"/>
                  </a:lnTo>
                  <a:close/>
                </a:path>
                <a:path w="215265" h="60959">
                  <a:moveTo>
                    <a:pt x="152234" y="47523"/>
                  </a:moveTo>
                  <a:lnTo>
                    <a:pt x="152082" y="47625"/>
                  </a:lnTo>
                  <a:lnTo>
                    <a:pt x="151676" y="48120"/>
                  </a:lnTo>
                  <a:lnTo>
                    <a:pt x="151930" y="47942"/>
                  </a:lnTo>
                  <a:lnTo>
                    <a:pt x="152234" y="47523"/>
                  </a:lnTo>
                  <a:close/>
                </a:path>
                <a:path w="215265" h="60959">
                  <a:moveTo>
                    <a:pt x="152323" y="29654"/>
                  </a:moveTo>
                  <a:close/>
                </a:path>
                <a:path w="215265" h="60959">
                  <a:moveTo>
                    <a:pt x="152488" y="29083"/>
                  </a:moveTo>
                  <a:lnTo>
                    <a:pt x="152323" y="29654"/>
                  </a:lnTo>
                  <a:lnTo>
                    <a:pt x="152450" y="29400"/>
                  </a:lnTo>
                  <a:lnTo>
                    <a:pt x="152488" y="29083"/>
                  </a:lnTo>
                  <a:close/>
                </a:path>
                <a:path w="215265" h="60959">
                  <a:moveTo>
                    <a:pt x="153174" y="46355"/>
                  </a:moveTo>
                  <a:lnTo>
                    <a:pt x="152781" y="46863"/>
                  </a:lnTo>
                  <a:lnTo>
                    <a:pt x="152806" y="46456"/>
                  </a:lnTo>
                  <a:lnTo>
                    <a:pt x="152717" y="46863"/>
                  </a:lnTo>
                  <a:lnTo>
                    <a:pt x="152234" y="47625"/>
                  </a:lnTo>
                  <a:lnTo>
                    <a:pt x="152539" y="47498"/>
                  </a:lnTo>
                  <a:lnTo>
                    <a:pt x="152717" y="48387"/>
                  </a:lnTo>
                  <a:lnTo>
                    <a:pt x="152920" y="47498"/>
                  </a:lnTo>
                  <a:lnTo>
                    <a:pt x="153174" y="46355"/>
                  </a:lnTo>
                  <a:close/>
                </a:path>
                <a:path w="215265" h="60959">
                  <a:moveTo>
                    <a:pt x="153466" y="25298"/>
                  </a:moveTo>
                  <a:lnTo>
                    <a:pt x="153327" y="25400"/>
                  </a:lnTo>
                  <a:lnTo>
                    <a:pt x="153225" y="25654"/>
                  </a:lnTo>
                  <a:lnTo>
                    <a:pt x="153466" y="25298"/>
                  </a:lnTo>
                  <a:close/>
                </a:path>
                <a:path w="215265" h="60959">
                  <a:moveTo>
                    <a:pt x="154266" y="20828"/>
                  </a:moveTo>
                  <a:lnTo>
                    <a:pt x="152869" y="22606"/>
                  </a:lnTo>
                  <a:lnTo>
                    <a:pt x="152603" y="24803"/>
                  </a:lnTo>
                  <a:lnTo>
                    <a:pt x="152679" y="24663"/>
                  </a:lnTo>
                  <a:lnTo>
                    <a:pt x="152577" y="25019"/>
                  </a:lnTo>
                  <a:lnTo>
                    <a:pt x="152603" y="24803"/>
                  </a:lnTo>
                  <a:lnTo>
                    <a:pt x="152476" y="25019"/>
                  </a:lnTo>
                  <a:lnTo>
                    <a:pt x="151561" y="26670"/>
                  </a:lnTo>
                  <a:lnTo>
                    <a:pt x="153276" y="25438"/>
                  </a:lnTo>
                  <a:lnTo>
                    <a:pt x="153466" y="24511"/>
                  </a:lnTo>
                  <a:lnTo>
                    <a:pt x="154266" y="20828"/>
                  </a:lnTo>
                  <a:close/>
                </a:path>
                <a:path w="215265" h="60959">
                  <a:moveTo>
                    <a:pt x="155651" y="29972"/>
                  </a:moveTo>
                  <a:lnTo>
                    <a:pt x="155562" y="29654"/>
                  </a:lnTo>
                  <a:lnTo>
                    <a:pt x="155219" y="30988"/>
                  </a:lnTo>
                  <a:lnTo>
                    <a:pt x="155651" y="29972"/>
                  </a:lnTo>
                  <a:close/>
                </a:path>
                <a:path w="215265" h="60959">
                  <a:moveTo>
                    <a:pt x="155905" y="30099"/>
                  </a:moveTo>
                  <a:lnTo>
                    <a:pt x="155879" y="29464"/>
                  </a:lnTo>
                  <a:lnTo>
                    <a:pt x="155803" y="29972"/>
                  </a:lnTo>
                  <a:lnTo>
                    <a:pt x="155905" y="30099"/>
                  </a:lnTo>
                  <a:close/>
                </a:path>
                <a:path w="215265" h="60959">
                  <a:moveTo>
                    <a:pt x="156451" y="28295"/>
                  </a:moveTo>
                  <a:lnTo>
                    <a:pt x="156286" y="27838"/>
                  </a:lnTo>
                  <a:lnTo>
                    <a:pt x="156324" y="28117"/>
                  </a:lnTo>
                  <a:lnTo>
                    <a:pt x="156387" y="28244"/>
                  </a:lnTo>
                  <a:close/>
                </a:path>
                <a:path w="215265" h="60959">
                  <a:moveTo>
                    <a:pt x="158407" y="46736"/>
                  </a:moveTo>
                  <a:lnTo>
                    <a:pt x="158165" y="46736"/>
                  </a:lnTo>
                  <a:lnTo>
                    <a:pt x="158394" y="46863"/>
                  </a:lnTo>
                  <a:lnTo>
                    <a:pt x="158407" y="46736"/>
                  </a:lnTo>
                  <a:close/>
                </a:path>
                <a:path w="215265" h="60959">
                  <a:moveTo>
                    <a:pt x="159359" y="23444"/>
                  </a:moveTo>
                  <a:lnTo>
                    <a:pt x="159346" y="22987"/>
                  </a:lnTo>
                  <a:lnTo>
                    <a:pt x="159080" y="23368"/>
                  </a:lnTo>
                  <a:lnTo>
                    <a:pt x="159359" y="23444"/>
                  </a:lnTo>
                  <a:close/>
                </a:path>
                <a:path w="215265" h="60959">
                  <a:moveTo>
                    <a:pt x="159537" y="23495"/>
                  </a:moveTo>
                  <a:lnTo>
                    <a:pt x="159359" y="23444"/>
                  </a:lnTo>
                  <a:lnTo>
                    <a:pt x="159372" y="24003"/>
                  </a:lnTo>
                  <a:lnTo>
                    <a:pt x="159537" y="23495"/>
                  </a:lnTo>
                  <a:close/>
                </a:path>
                <a:path w="215265" h="60959">
                  <a:moveTo>
                    <a:pt x="161696" y="24384"/>
                  </a:moveTo>
                  <a:lnTo>
                    <a:pt x="161137" y="24511"/>
                  </a:lnTo>
                  <a:lnTo>
                    <a:pt x="161188" y="24638"/>
                  </a:lnTo>
                  <a:lnTo>
                    <a:pt x="161417" y="24765"/>
                  </a:lnTo>
                  <a:lnTo>
                    <a:pt x="161696" y="24384"/>
                  </a:lnTo>
                  <a:close/>
                </a:path>
                <a:path w="215265" h="60959">
                  <a:moveTo>
                    <a:pt x="167081" y="45415"/>
                  </a:moveTo>
                  <a:lnTo>
                    <a:pt x="166916" y="45161"/>
                  </a:lnTo>
                  <a:lnTo>
                    <a:pt x="166738" y="44818"/>
                  </a:lnTo>
                  <a:lnTo>
                    <a:pt x="166420" y="45199"/>
                  </a:lnTo>
                  <a:lnTo>
                    <a:pt x="166547" y="45821"/>
                  </a:lnTo>
                  <a:lnTo>
                    <a:pt x="166776" y="45758"/>
                  </a:lnTo>
                  <a:lnTo>
                    <a:pt x="167081" y="45415"/>
                  </a:lnTo>
                  <a:close/>
                </a:path>
                <a:path w="215265" h="60959">
                  <a:moveTo>
                    <a:pt x="167855" y="44157"/>
                  </a:moveTo>
                  <a:lnTo>
                    <a:pt x="167309" y="45123"/>
                  </a:lnTo>
                  <a:lnTo>
                    <a:pt x="167081" y="45402"/>
                  </a:lnTo>
                  <a:lnTo>
                    <a:pt x="167259" y="45694"/>
                  </a:lnTo>
                  <a:lnTo>
                    <a:pt x="167449" y="45783"/>
                  </a:lnTo>
                  <a:lnTo>
                    <a:pt x="167855" y="44157"/>
                  </a:lnTo>
                  <a:close/>
                </a:path>
                <a:path w="215265" h="60959">
                  <a:moveTo>
                    <a:pt x="169189" y="27940"/>
                  </a:moveTo>
                  <a:lnTo>
                    <a:pt x="168503" y="28778"/>
                  </a:lnTo>
                  <a:lnTo>
                    <a:pt x="168402" y="29273"/>
                  </a:lnTo>
                  <a:lnTo>
                    <a:pt x="168516" y="29718"/>
                  </a:lnTo>
                  <a:lnTo>
                    <a:pt x="169189" y="27940"/>
                  </a:lnTo>
                  <a:close/>
                </a:path>
                <a:path w="215265" h="60959">
                  <a:moveTo>
                    <a:pt x="173901" y="30226"/>
                  </a:moveTo>
                  <a:lnTo>
                    <a:pt x="172885" y="32512"/>
                  </a:lnTo>
                  <a:lnTo>
                    <a:pt x="173761" y="32283"/>
                  </a:lnTo>
                  <a:lnTo>
                    <a:pt x="173901" y="30226"/>
                  </a:lnTo>
                  <a:close/>
                </a:path>
                <a:path w="215265" h="60959">
                  <a:moveTo>
                    <a:pt x="174091" y="47650"/>
                  </a:moveTo>
                  <a:lnTo>
                    <a:pt x="173304" y="48272"/>
                  </a:lnTo>
                  <a:lnTo>
                    <a:pt x="173304" y="49987"/>
                  </a:lnTo>
                  <a:lnTo>
                    <a:pt x="174091" y="47650"/>
                  </a:lnTo>
                  <a:close/>
                </a:path>
                <a:path w="215265" h="60959">
                  <a:moveTo>
                    <a:pt x="174371" y="32131"/>
                  </a:moveTo>
                  <a:lnTo>
                    <a:pt x="173761" y="32283"/>
                  </a:lnTo>
                  <a:lnTo>
                    <a:pt x="173659" y="33909"/>
                  </a:lnTo>
                  <a:lnTo>
                    <a:pt x="174371" y="32131"/>
                  </a:lnTo>
                  <a:close/>
                </a:path>
                <a:path w="215265" h="60959">
                  <a:moveTo>
                    <a:pt x="174650" y="50457"/>
                  </a:moveTo>
                  <a:lnTo>
                    <a:pt x="174155" y="47371"/>
                  </a:lnTo>
                  <a:lnTo>
                    <a:pt x="173710" y="50673"/>
                  </a:lnTo>
                  <a:lnTo>
                    <a:pt x="174650" y="50457"/>
                  </a:lnTo>
                  <a:close/>
                </a:path>
                <a:path w="215265" h="60959">
                  <a:moveTo>
                    <a:pt x="175602" y="28803"/>
                  </a:moveTo>
                  <a:lnTo>
                    <a:pt x="174688" y="29565"/>
                  </a:lnTo>
                  <a:lnTo>
                    <a:pt x="175348" y="29133"/>
                  </a:lnTo>
                  <a:lnTo>
                    <a:pt x="175602" y="28803"/>
                  </a:lnTo>
                  <a:close/>
                </a:path>
                <a:path w="215265" h="60959">
                  <a:moveTo>
                    <a:pt x="180390" y="35306"/>
                  </a:moveTo>
                  <a:lnTo>
                    <a:pt x="180073" y="35306"/>
                  </a:lnTo>
                  <a:lnTo>
                    <a:pt x="180213" y="35560"/>
                  </a:lnTo>
                  <a:lnTo>
                    <a:pt x="180390" y="35306"/>
                  </a:lnTo>
                  <a:close/>
                </a:path>
                <a:path w="215265" h="60959">
                  <a:moveTo>
                    <a:pt x="181419" y="34340"/>
                  </a:moveTo>
                  <a:lnTo>
                    <a:pt x="180962" y="35902"/>
                  </a:lnTo>
                  <a:lnTo>
                    <a:pt x="181419" y="34340"/>
                  </a:lnTo>
                  <a:close/>
                </a:path>
                <a:path w="215265" h="60959">
                  <a:moveTo>
                    <a:pt x="181673" y="33324"/>
                  </a:moveTo>
                  <a:lnTo>
                    <a:pt x="181165" y="33578"/>
                  </a:lnTo>
                  <a:lnTo>
                    <a:pt x="181406" y="34302"/>
                  </a:lnTo>
                  <a:lnTo>
                    <a:pt x="181673" y="33324"/>
                  </a:lnTo>
                  <a:close/>
                </a:path>
                <a:path w="215265" h="60959">
                  <a:moveTo>
                    <a:pt x="191389" y="44462"/>
                  </a:moveTo>
                  <a:lnTo>
                    <a:pt x="191262" y="44704"/>
                  </a:lnTo>
                  <a:lnTo>
                    <a:pt x="191389" y="44462"/>
                  </a:lnTo>
                  <a:close/>
                </a:path>
                <a:path w="215265" h="60959">
                  <a:moveTo>
                    <a:pt x="191693" y="43916"/>
                  </a:moveTo>
                  <a:lnTo>
                    <a:pt x="191452" y="44196"/>
                  </a:lnTo>
                  <a:lnTo>
                    <a:pt x="191389" y="44462"/>
                  </a:lnTo>
                  <a:lnTo>
                    <a:pt x="191693" y="43916"/>
                  </a:lnTo>
                  <a:close/>
                </a:path>
                <a:path w="215265" h="60959">
                  <a:moveTo>
                    <a:pt x="191884" y="43688"/>
                  </a:moveTo>
                  <a:lnTo>
                    <a:pt x="191744" y="43815"/>
                  </a:lnTo>
                  <a:lnTo>
                    <a:pt x="191884" y="43688"/>
                  </a:lnTo>
                  <a:close/>
                </a:path>
                <a:path w="215265" h="60959">
                  <a:moveTo>
                    <a:pt x="192151" y="42037"/>
                  </a:moveTo>
                  <a:lnTo>
                    <a:pt x="192100" y="40779"/>
                  </a:lnTo>
                  <a:lnTo>
                    <a:pt x="192024" y="40944"/>
                  </a:lnTo>
                  <a:lnTo>
                    <a:pt x="191592" y="43281"/>
                  </a:lnTo>
                  <a:lnTo>
                    <a:pt x="192151" y="42037"/>
                  </a:lnTo>
                  <a:close/>
                </a:path>
                <a:path w="215265" h="60959">
                  <a:moveTo>
                    <a:pt x="193370" y="50292"/>
                  </a:moveTo>
                  <a:lnTo>
                    <a:pt x="193052" y="51181"/>
                  </a:lnTo>
                  <a:lnTo>
                    <a:pt x="193179" y="51181"/>
                  </a:lnTo>
                  <a:lnTo>
                    <a:pt x="193370" y="50292"/>
                  </a:lnTo>
                  <a:close/>
                </a:path>
                <a:path w="215265" h="60959">
                  <a:moveTo>
                    <a:pt x="196875" y="50800"/>
                  </a:moveTo>
                  <a:lnTo>
                    <a:pt x="196659" y="49149"/>
                  </a:lnTo>
                  <a:lnTo>
                    <a:pt x="196037" y="51308"/>
                  </a:lnTo>
                  <a:lnTo>
                    <a:pt x="196684" y="51308"/>
                  </a:lnTo>
                  <a:lnTo>
                    <a:pt x="196875" y="50800"/>
                  </a:lnTo>
                  <a:close/>
                </a:path>
                <a:path w="215265" h="60959">
                  <a:moveTo>
                    <a:pt x="200304" y="55105"/>
                  </a:moveTo>
                  <a:lnTo>
                    <a:pt x="200025" y="55968"/>
                  </a:lnTo>
                  <a:lnTo>
                    <a:pt x="200190" y="55473"/>
                  </a:lnTo>
                  <a:lnTo>
                    <a:pt x="200304" y="55105"/>
                  </a:lnTo>
                  <a:close/>
                </a:path>
                <a:path w="215265" h="60959">
                  <a:moveTo>
                    <a:pt x="200418" y="54749"/>
                  </a:moveTo>
                  <a:lnTo>
                    <a:pt x="200304" y="55105"/>
                  </a:lnTo>
                  <a:lnTo>
                    <a:pt x="200418" y="54775"/>
                  </a:lnTo>
                  <a:close/>
                </a:path>
                <a:path w="215265" h="60959">
                  <a:moveTo>
                    <a:pt x="202628" y="56642"/>
                  </a:moveTo>
                  <a:lnTo>
                    <a:pt x="202260" y="57023"/>
                  </a:lnTo>
                  <a:lnTo>
                    <a:pt x="202234" y="57404"/>
                  </a:lnTo>
                  <a:lnTo>
                    <a:pt x="202323" y="57607"/>
                  </a:lnTo>
                  <a:lnTo>
                    <a:pt x="202628" y="56642"/>
                  </a:lnTo>
                  <a:close/>
                </a:path>
                <a:path w="215265" h="60959">
                  <a:moveTo>
                    <a:pt x="202679" y="58420"/>
                  </a:moveTo>
                  <a:lnTo>
                    <a:pt x="202323" y="57607"/>
                  </a:lnTo>
                  <a:lnTo>
                    <a:pt x="201853" y="59055"/>
                  </a:lnTo>
                  <a:lnTo>
                    <a:pt x="202679" y="58420"/>
                  </a:lnTo>
                  <a:close/>
                </a:path>
                <a:path w="215265" h="60959">
                  <a:moveTo>
                    <a:pt x="204177" y="41465"/>
                  </a:moveTo>
                  <a:lnTo>
                    <a:pt x="203936" y="40233"/>
                  </a:lnTo>
                  <a:lnTo>
                    <a:pt x="204127" y="39624"/>
                  </a:lnTo>
                  <a:lnTo>
                    <a:pt x="203504" y="40525"/>
                  </a:lnTo>
                  <a:lnTo>
                    <a:pt x="203352" y="40767"/>
                  </a:lnTo>
                  <a:lnTo>
                    <a:pt x="203504" y="41833"/>
                  </a:lnTo>
                  <a:lnTo>
                    <a:pt x="204177" y="41465"/>
                  </a:lnTo>
                  <a:close/>
                </a:path>
                <a:path w="215265" h="60959">
                  <a:moveTo>
                    <a:pt x="205244" y="46990"/>
                  </a:moveTo>
                  <a:lnTo>
                    <a:pt x="204558" y="47155"/>
                  </a:lnTo>
                  <a:lnTo>
                    <a:pt x="204343" y="48056"/>
                  </a:lnTo>
                  <a:lnTo>
                    <a:pt x="205244" y="46990"/>
                  </a:lnTo>
                  <a:close/>
                </a:path>
                <a:path w="215265" h="60959">
                  <a:moveTo>
                    <a:pt x="207010" y="44818"/>
                  </a:moveTo>
                  <a:lnTo>
                    <a:pt x="206184" y="44259"/>
                  </a:lnTo>
                  <a:lnTo>
                    <a:pt x="206946" y="45351"/>
                  </a:lnTo>
                  <a:lnTo>
                    <a:pt x="207010" y="44818"/>
                  </a:lnTo>
                  <a:close/>
                </a:path>
                <a:path w="215265" h="60959">
                  <a:moveTo>
                    <a:pt x="207276" y="45847"/>
                  </a:moveTo>
                  <a:lnTo>
                    <a:pt x="206184" y="47866"/>
                  </a:lnTo>
                  <a:lnTo>
                    <a:pt x="206959" y="47269"/>
                  </a:lnTo>
                  <a:lnTo>
                    <a:pt x="207086" y="46482"/>
                  </a:lnTo>
                  <a:lnTo>
                    <a:pt x="207276" y="45847"/>
                  </a:lnTo>
                  <a:close/>
                </a:path>
                <a:path w="215265" h="60959">
                  <a:moveTo>
                    <a:pt x="207378" y="42633"/>
                  </a:moveTo>
                  <a:lnTo>
                    <a:pt x="207251" y="42672"/>
                  </a:lnTo>
                  <a:lnTo>
                    <a:pt x="207010" y="44818"/>
                  </a:lnTo>
                  <a:lnTo>
                    <a:pt x="207365" y="45059"/>
                  </a:lnTo>
                  <a:lnTo>
                    <a:pt x="207378" y="42633"/>
                  </a:lnTo>
                  <a:close/>
                </a:path>
                <a:path w="215265" h="60959">
                  <a:moveTo>
                    <a:pt x="207772" y="42532"/>
                  </a:moveTo>
                  <a:lnTo>
                    <a:pt x="207403" y="38900"/>
                  </a:lnTo>
                  <a:lnTo>
                    <a:pt x="207378" y="42633"/>
                  </a:lnTo>
                  <a:lnTo>
                    <a:pt x="207772" y="42532"/>
                  </a:lnTo>
                  <a:close/>
                </a:path>
                <a:path w="215265" h="60959">
                  <a:moveTo>
                    <a:pt x="208178" y="60325"/>
                  </a:moveTo>
                  <a:lnTo>
                    <a:pt x="207975" y="60502"/>
                  </a:lnTo>
                  <a:lnTo>
                    <a:pt x="207937" y="60883"/>
                  </a:lnTo>
                  <a:lnTo>
                    <a:pt x="208178" y="60325"/>
                  </a:lnTo>
                  <a:close/>
                </a:path>
                <a:path w="215265" h="60959">
                  <a:moveTo>
                    <a:pt x="208368" y="56705"/>
                  </a:moveTo>
                  <a:lnTo>
                    <a:pt x="207619" y="58356"/>
                  </a:lnTo>
                  <a:lnTo>
                    <a:pt x="207721" y="60756"/>
                  </a:lnTo>
                  <a:lnTo>
                    <a:pt x="207975" y="60502"/>
                  </a:lnTo>
                  <a:lnTo>
                    <a:pt x="208368" y="56705"/>
                  </a:lnTo>
                  <a:close/>
                </a:path>
                <a:path w="215265" h="60959">
                  <a:moveTo>
                    <a:pt x="208559" y="59410"/>
                  </a:moveTo>
                  <a:lnTo>
                    <a:pt x="208178" y="60325"/>
                  </a:lnTo>
                  <a:lnTo>
                    <a:pt x="208559" y="59410"/>
                  </a:lnTo>
                  <a:close/>
                </a:path>
                <a:path w="215265" h="60959">
                  <a:moveTo>
                    <a:pt x="208876" y="58394"/>
                  </a:moveTo>
                  <a:lnTo>
                    <a:pt x="208711" y="58864"/>
                  </a:lnTo>
                  <a:lnTo>
                    <a:pt x="208559" y="59410"/>
                  </a:lnTo>
                  <a:lnTo>
                    <a:pt x="208876" y="58394"/>
                  </a:lnTo>
                  <a:close/>
                </a:path>
                <a:path w="215265" h="60959">
                  <a:moveTo>
                    <a:pt x="210299" y="58204"/>
                  </a:moveTo>
                  <a:lnTo>
                    <a:pt x="210070" y="58902"/>
                  </a:lnTo>
                  <a:lnTo>
                    <a:pt x="209931" y="59258"/>
                  </a:lnTo>
                  <a:lnTo>
                    <a:pt x="209804" y="59372"/>
                  </a:lnTo>
                  <a:lnTo>
                    <a:pt x="209943" y="59321"/>
                  </a:lnTo>
                  <a:lnTo>
                    <a:pt x="210146" y="58864"/>
                  </a:lnTo>
                  <a:lnTo>
                    <a:pt x="210273" y="58458"/>
                  </a:lnTo>
                  <a:lnTo>
                    <a:pt x="210299" y="58204"/>
                  </a:lnTo>
                  <a:close/>
                </a:path>
                <a:path w="215265" h="60959">
                  <a:moveTo>
                    <a:pt x="211924" y="55245"/>
                  </a:moveTo>
                  <a:lnTo>
                    <a:pt x="211747" y="53594"/>
                  </a:lnTo>
                  <a:lnTo>
                    <a:pt x="211455" y="54902"/>
                  </a:lnTo>
                  <a:lnTo>
                    <a:pt x="211924" y="55245"/>
                  </a:lnTo>
                  <a:close/>
                </a:path>
                <a:path w="215265" h="60959">
                  <a:moveTo>
                    <a:pt x="212636" y="60502"/>
                  </a:moveTo>
                  <a:lnTo>
                    <a:pt x="212407" y="60782"/>
                  </a:lnTo>
                  <a:lnTo>
                    <a:pt x="212509" y="60960"/>
                  </a:lnTo>
                  <a:lnTo>
                    <a:pt x="212623" y="60604"/>
                  </a:lnTo>
                  <a:close/>
                </a:path>
                <a:path w="215265" h="60959">
                  <a:moveTo>
                    <a:pt x="212674" y="57658"/>
                  </a:moveTo>
                  <a:lnTo>
                    <a:pt x="211924" y="58420"/>
                  </a:lnTo>
                  <a:lnTo>
                    <a:pt x="211429" y="59436"/>
                  </a:lnTo>
                  <a:lnTo>
                    <a:pt x="212255" y="58801"/>
                  </a:lnTo>
                  <a:lnTo>
                    <a:pt x="212471" y="58712"/>
                  </a:lnTo>
                  <a:lnTo>
                    <a:pt x="212674" y="57658"/>
                  </a:lnTo>
                  <a:close/>
                </a:path>
                <a:path w="215265" h="60959">
                  <a:moveTo>
                    <a:pt x="212750" y="50546"/>
                  </a:moveTo>
                  <a:lnTo>
                    <a:pt x="210959" y="53848"/>
                  </a:lnTo>
                  <a:lnTo>
                    <a:pt x="211086" y="52705"/>
                  </a:lnTo>
                  <a:lnTo>
                    <a:pt x="211429" y="51181"/>
                  </a:lnTo>
                  <a:lnTo>
                    <a:pt x="211620" y="50292"/>
                  </a:lnTo>
                  <a:lnTo>
                    <a:pt x="212204" y="49784"/>
                  </a:lnTo>
                  <a:lnTo>
                    <a:pt x="212204" y="47625"/>
                  </a:lnTo>
                  <a:lnTo>
                    <a:pt x="211277" y="51181"/>
                  </a:lnTo>
                  <a:lnTo>
                    <a:pt x="211328" y="50419"/>
                  </a:lnTo>
                  <a:lnTo>
                    <a:pt x="211391" y="49530"/>
                  </a:lnTo>
                  <a:lnTo>
                    <a:pt x="211429" y="49022"/>
                  </a:lnTo>
                  <a:lnTo>
                    <a:pt x="211480" y="48260"/>
                  </a:lnTo>
                  <a:lnTo>
                    <a:pt x="211658" y="48006"/>
                  </a:lnTo>
                  <a:lnTo>
                    <a:pt x="210743" y="49022"/>
                  </a:lnTo>
                  <a:lnTo>
                    <a:pt x="211112" y="48260"/>
                  </a:lnTo>
                  <a:lnTo>
                    <a:pt x="211480" y="46101"/>
                  </a:lnTo>
                  <a:lnTo>
                    <a:pt x="211658" y="46736"/>
                  </a:lnTo>
                  <a:lnTo>
                    <a:pt x="211582" y="46101"/>
                  </a:lnTo>
                  <a:lnTo>
                    <a:pt x="211340" y="44069"/>
                  </a:lnTo>
                  <a:lnTo>
                    <a:pt x="209169" y="49530"/>
                  </a:lnTo>
                  <a:lnTo>
                    <a:pt x="209651" y="46456"/>
                  </a:lnTo>
                  <a:lnTo>
                    <a:pt x="209753" y="46101"/>
                  </a:lnTo>
                  <a:lnTo>
                    <a:pt x="209829" y="45974"/>
                  </a:lnTo>
                  <a:lnTo>
                    <a:pt x="208038" y="46990"/>
                  </a:lnTo>
                  <a:lnTo>
                    <a:pt x="208635" y="48514"/>
                  </a:lnTo>
                  <a:lnTo>
                    <a:pt x="208762" y="49149"/>
                  </a:lnTo>
                  <a:lnTo>
                    <a:pt x="206794" y="52324"/>
                  </a:lnTo>
                  <a:lnTo>
                    <a:pt x="206883" y="51816"/>
                  </a:lnTo>
                  <a:lnTo>
                    <a:pt x="207238" y="49911"/>
                  </a:lnTo>
                  <a:lnTo>
                    <a:pt x="207378" y="49149"/>
                  </a:lnTo>
                  <a:lnTo>
                    <a:pt x="207657" y="47625"/>
                  </a:lnTo>
                  <a:lnTo>
                    <a:pt x="208203" y="44577"/>
                  </a:lnTo>
                  <a:lnTo>
                    <a:pt x="207213" y="47625"/>
                  </a:lnTo>
                  <a:lnTo>
                    <a:pt x="206984" y="47269"/>
                  </a:lnTo>
                  <a:lnTo>
                    <a:pt x="206146" y="49149"/>
                  </a:lnTo>
                  <a:lnTo>
                    <a:pt x="206171" y="47879"/>
                  </a:lnTo>
                  <a:lnTo>
                    <a:pt x="206235" y="46101"/>
                  </a:lnTo>
                  <a:lnTo>
                    <a:pt x="203898" y="49911"/>
                  </a:lnTo>
                  <a:lnTo>
                    <a:pt x="204050" y="49276"/>
                  </a:lnTo>
                  <a:lnTo>
                    <a:pt x="204076" y="49149"/>
                  </a:lnTo>
                  <a:lnTo>
                    <a:pt x="204254" y="48387"/>
                  </a:lnTo>
                  <a:lnTo>
                    <a:pt x="204343" y="48056"/>
                  </a:lnTo>
                  <a:lnTo>
                    <a:pt x="204050" y="48387"/>
                  </a:lnTo>
                  <a:lnTo>
                    <a:pt x="204317" y="47244"/>
                  </a:lnTo>
                  <a:lnTo>
                    <a:pt x="204558" y="47155"/>
                  </a:lnTo>
                  <a:lnTo>
                    <a:pt x="205079" y="44958"/>
                  </a:lnTo>
                  <a:lnTo>
                    <a:pt x="204533" y="46329"/>
                  </a:lnTo>
                  <a:lnTo>
                    <a:pt x="205282" y="43053"/>
                  </a:lnTo>
                  <a:lnTo>
                    <a:pt x="202946" y="49149"/>
                  </a:lnTo>
                  <a:lnTo>
                    <a:pt x="202971" y="47625"/>
                  </a:lnTo>
                  <a:lnTo>
                    <a:pt x="202984" y="47371"/>
                  </a:lnTo>
                  <a:lnTo>
                    <a:pt x="203085" y="46228"/>
                  </a:lnTo>
                  <a:lnTo>
                    <a:pt x="203936" y="43815"/>
                  </a:lnTo>
                  <a:lnTo>
                    <a:pt x="204139" y="45466"/>
                  </a:lnTo>
                  <a:lnTo>
                    <a:pt x="204152" y="43815"/>
                  </a:lnTo>
                  <a:lnTo>
                    <a:pt x="204152" y="42799"/>
                  </a:lnTo>
                  <a:lnTo>
                    <a:pt x="202526" y="47371"/>
                  </a:lnTo>
                  <a:lnTo>
                    <a:pt x="202615" y="46609"/>
                  </a:lnTo>
                  <a:lnTo>
                    <a:pt x="202704" y="45847"/>
                  </a:lnTo>
                  <a:lnTo>
                    <a:pt x="203200" y="41529"/>
                  </a:lnTo>
                  <a:lnTo>
                    <a:pt x="202425" y="42164"/>
                  </a:lnTo>
                  <a:lnTo>
                    <a:pt x="201422" y="45847"/>
                  </a:lnTo>
                  <a:lnTo>
                    <a:pt x="201282" y="45212"/>
                  </a:lnTo>
                  <a:lnTo>
                    <a:pt x="201104" y="44450"/>
                  </a:lnTo>
                  <a:lnTo>
                    <a:pt x="200863" y="43434"/>
                  </a:lnTo>
                  <a:lnTo>
                    <a:pt x="199644" y="44450"/>
                  </a:lnTo>
                  <a:lnTo>
                    <a:pt x="199948" y="43434"/>
                  </a:lnTo>
                  <a:lnTo>
                    <a:pt x="200025" y="43180"/>
                  </a:lnTo>
                  <a:lnTo>
                    <a:pt x="198488" y="41910"/>
                  </a:lnTo>
                  <a:lnTo>
                    <a:pt x="198132" y="40767"/>
                  </a:lnTo>
                  <a:lnTo>
                    <a:pt x="198208" y="39751"/>
                  </a:lnTo>
                  <a:lnTo>
                    <a:pt x="197065" y="43434"/>
                  </a:lnTo>
                  <a:lnTo>
                    <a:pt x="196875" y="43180"/>
                  </a:lnTo>
                  <a:lnTo>
                    <a:pt x="196392" y="42545"/>
                  </a:lnTo>
                  <a:lnTo>
                    <a:pt x="195554" y="43180"/>
                  </a:lnTo>
                  <a:lnTo>
                    <a:pt x="196113" y="41148"/>
                  </a:lnTo>
                  <a:lnTo>
                    <a:pt x="196138" y="41021"/>
                  </a:lnTo>
                  <a:lnTo>
                    <a:pt x="196507" y="40132"/>
                  </a:lnTo>
                  <a:lnTo>
                    <a:pt x="197116" y="39116"/>
                  </a:lnTo>
                  <a:lnTo>
                    <a:pt x="196532" y="38989"/>
                  </a:lnTo>
                  <a:lnTo>
                    <a:pt x="196037" y="40195"/>
                  </a:lnTo>
                  <a:lnTo>
                    <a:pt x="195707" y="40779"/>
                  </a:lnTo>
                  <a:lnTo>
                    <a:pt x="195224" y="41021"/>
                  </a:lnTo>
                  <a:lnTo>
                    <a:pt x="196113" y="38354"/>
                  </a:lnTo>
                  <a:lnTo>
                    <a:pt x="195287" y="38227"/>
                  </a:lnTo>
                  <a:lnTo>
                    <a:pt x="193662" y="41148"/>
                  </a:lnTo>
                  <a:lnTo>
                    <a:pt x="193154" y="39116"/>
                  </a:lnTo>
                  <a:lnTo>
                    <a:pt x="192417" y="41656"/>
                  </a:lnTo>
                  <a:lnTo>
                    <a:pt x="192049" y="46482"/>
                  </a:lnTo>
                  <a:lnTo>
                    <a:pt x="190538" y="48006"/>
                  </a:lnTo>
                  <a:lnTo>
                    <a:pt x="191274" y="44958"/>
                  </a:lnTo>
                  <a:lnTo>
                    <a:pt x="191262" y="44704"/>
                  </a:lnTo>
                  <a:lnTo>
                    <a:pt x="191350" y="43815"/>
                  </a:lnTo>
                  <a:lnTo>
                    <a:pt x="191439" y="43624"/>
                  </a:lnTo>
                  <a:lnTo>
                    <a:pt x="191211" y="43434"/>
                  </a:lnTo>
                  <a:lnTo>
                    <a:pt x="191312" y="43053"/>
                  </a:lnTo>
                  <a:lnTo>
                    <a:pt x="191604" y="41910"/>
                  </a:lnTo>
                  <a:lnTo>
                    <a:pt x="191731" y="41402"/>
                  </a:lnTo>
                  <a:lnTo>
                    <a:pt x="191312" y="41910"/>
                  </a:lnTo>
                  <a:lnTo>
                    <a:pt x="191782" y="40386"/>
                  </a:lnTo>
                  <a:lnTo>
                    <a:pt x="191884" y="40195"/>
                  </a:lnTo>
                  <a:lnTo>
                    <a:pt x="191871" y="41275"/>
                  </a:lnTo>
                  <a:lnTo>
                    <a:pt x="191998" y="41021"/>
                  </a:lnTo>
                  <a:lnTo>
                    <a:pt x="192087" y="40640"/>
                  </a:lnTo>
                  <a:lnTo>
                    <a:pt x="192100" y="40779"/>
                  </a:lnTo>
                  <a:lnTo>
                    <a:pt x="192176" y="40640"/>
                  </a:lnTo>
                  <a:lnTo>
                    <a:pt x="192062" y="40259"/>
                  </a:lnTo>
                  <a:lnTo>
                    <a:pt x="191985" y="40132"/>
                  </a:lnTo>
                  <a:lnTo>
                    <a:pt x="191909" y="40005"/>
                  </a:lnTo>
                  <a:lnTo>
                    <a:pt x="191795" y="39243"/>
                  </a:lnTo>
                  <a:lnTo>
                    <a:pt x="191909" y="37465"/>
                  </a:lnTo>
                  <a:lnTo>
                    <a:pt x="191947" y="37211"/>
                  </a:lnTo>
                  <a:lnTo>
                    <a:pt x="191681" y="38354"/>
                  </a:lnTo>
                  <a:lnTo>
                    <a:pt x="191236" y="39878"/>
                  </a:lnTo>
                  <a:lnTo>
                    <a:pt x="190868" y="40005"/>
                  </a:lnTo>
                  <a:lnTo>
                    <a:pt x="190055" y="40005"/>
                  </a:lnTo>
                  <a:lnTo>
                    <a:pt x="190487" y="39116"/>
                  </a:lnTo>
                  <a:lnTo>
                    <a:pt x="191173" y="37719"/>
                  </a:lnTo>
                  <a:lnTo>
                    <a:pt x="191084" y="36703"/>
                  </a:lnTo>
                  <a:lnTo>
                    <a:pt x="191033" y="36449"/>
                  </a:lnTo>
                  <a:lnTo>
                    <a:pt x="190487" y="37719"/>
                  </a:lnTo>
                  <a:lnTo>
                    <a:pt x="190360" y="36195"/>
                  </a:lnTo>
                  <a:lnTo>
                    <a:pt x="189572" y="39116"/>
                  </a:lnTo>
                  <a:lnTo>
                    <a:pt x="189344" y="39116"/>
                  </a:lnTo>
                  <a:lnTo>
                    <a:pt x="189572" y="38100"/>
                  </a:lnTo>
                  <a:lnTo>
                    <a:pt x="189687" y="37465"/>
                  </a:lnTo>
                  <a:lnTo>
                    <a:pt x="189776" y="36830"/>
                  </a:lnTo>
                  <a:lnTo>
                    <a:pt x="189039" y="38100"/>
                  </a:lnTo>
                  <a:lnTo>
                    <a:pt x="187794" y="36703"/>
                  </a:lnTo>
                  <a:lnTo>
                    <a:pt x="187464" y="39751"/>
                  </a:lnTo>
                  <a:lnTo>
                    <a:pt x="187426" y="39992"/>
                  </a:lnTo>
                  <a:lnTo>
                    <a:pt x="187388" y="40157"/>
                  </a:lnTo>
                  <a:lnTo>
                    <a:pt x="187363" y="40335"/>
                  </a:lnTo>
                  <a:lnTo>
                    <a:pt x="187388" y="40195"/>
                  </a:lnTo>
                  <a:lnTo>
                    <a:pt x="187375" y="40386"/>
                  </a:lnTo>
                  <a:lnTo>
                    <a:pt x="185293" y="43053"/>
                  </a:lnTo>
                  <a:lnTo>
                    <a:pt x="185254" y="42291"/>
                  </a:lnTo>
                  <a:lnTo>
                    <a:pt x="185229" y="41910"/>
                  </a:lnTo>
                  <a:lnTo>
                    <a:pt x="185166" y="40386"/>
                  </a:lnTo>
                  <a:lnTo>
                    <a:pt x="185153" y="40132"/>
                  </a:lnTo>
                  <a:lnTo>
                    <a:pt x="185089" y="38989"/>
                  </a:lnTo>
                  <a:lnTo>
                    <a:pt x="185051" y="37973"/>
                  </a:lnTo>
                  <a:lnTo>
                    <a:pt x="183400" y="38989"/>
                  </a:lnTo>
                  <a:lnTo>
                    <a:pt x="183438" y="38862"/>
                  </a:lnTo>
                  <a:lnTo>
                    <a:pt x="183654" y="37973"/>
                  </a:lnTo>
                  <a:lnTo>
                    <a:pt x="182587" y="38862"/>
                  </a:lnTo>
                  <a:lnTo>
                    <a:pt x="181724" y="38227"/>
                  </a:lnTo>
                  <a:lnTo>
                    <a:pt x="180619" y="40132"/>
                  </a:lnTo>
                  <a:lnTo>
                    <a:pt x="180403" y="40132"/>
                  </a:lnTo>
                  <a:lnTo>
                    <a:pt x="180467" y="39116"/>
                  </a:lnTo>
                  <a:lnTo>
                    <a:pt x="180492" y="38735"/>
                  </a:lnTo>
                  <a:lnTo>
                    <a:pt x="180619" y="37973"/>
                  </a:lnTo>
                  <a:lnTo>
                    <a:pt x="180936" y="37084"/>
                  </a:lnTo>
                  <a:lnTo>
                    <a:pt x="180149" y="37592"/>
                  </a:lnTo>
                  <a:lnTo>
                    <a:pt x="179806" y="38735"/>
                  </a:lnTo>
                  <a:lnTo>
                    <a:pt x="179552" y="37719"/>
                  </a:lnTo>
                  <a:lnTo>
                    <a:pt x="179489" y="37465"/>
                  </a:lnTo>
                  <a:lnTo>
                    <a:pt x="179374" y="36957"/>
                  </a:lnTo>
                  <a:lnTo>
                    <a:pt x="179425" y="36703"/>
                  </a:lnTo>
                  <a:lnTo>
                    <a:pt x="180162" y="35623"/>
                  </a:lnTo>
                  <a:lnTo>
                    <a:pt x="180073" y="35306"/>
                  </a:lnTo>
                  <a:lnTo>
                    <a:pt x="179793" y="34798"/>
                  </a:lnTo>
                  <a:lnTo>
                    <a:pt x="179946" y="33020"/>
                  </a:lnTo>
                  <a:lnTo>
                    <a:pt x="178409" y="35560"/>
                  </a:lnTo>
                  <a:lnTo>
                    <a:pt x="178549" y="35179"/>
                  </a:lnTo>
                  <a:lnTo>
                    <a:pt x="179247" y="33274"/>
                  </a:lnTo>
                  <a:lnTo>
                    <a:pt x="179133" y="32766"/>
                  </a:lnTo>
                  <a:lnTo>
                    <a:pt x="178625" y="32131"/>
                  </a:lnTo>
                  <a:lnTo>
                    <a:pt x="178257" y="32639"/>
                  </a:lnTo>
                  <a:lnTo>
                    <a:pt x="178142" y="34798"/>
                  </a:lnTo>
                  <a:lnTo>
                    <a:pt x="177634" y="35179"/>
                  </a:lnTo>
                  <a:lnTo>
                    <a:pt x="177126" y="34671"/>
                  </a:lnTo>
                  <a:lnTo>
                    <a:pt x="177241" y="33769"/>
                  </a:lnTo>
                  <a:lnTo>
                    <a:pt x="177939" y="31496"/>
                  </a:lnTo>
                  <a:lnTo>
                    <a:pt x="177812" y="29337"/>
                  </a:lnTo>
                  <a:lnTo>
                    <a:pt x="177444" y="26670"/>
                  </a:lnTo>
                  <a:lnTo>
                    <a:pt x="173418" y="37465"/>
                  </a:lnTo>
                  <a:lnTo>
                    <a:pt x="173596" y="34798"/>
                  </a:lnTo>
                  <a:lnTo>
                    <a:pt x="173659" y="33909"/>
                  </a:lnTo>
                  <a:lnTo>
                    <a:pt x="173304" y="34798"/>
                  </a:lnTo>
                  <a:lnTo>
                    <a:pt x="172656" y="34163"/>
                  </a:lnTo>
                  <a:lnTo>
                    <a:pt x="172694" y="33782"/>
                  </a:lnTo>
                  <a:lnTo>
                    <a:pt x="173075" y="29083"/>
                  </a:lnTo>
                  <a:lnTo>
                    <a:pt x="172847" y="29083"/>
                  </a:lnTo>
                  <a:lnTo>
                    <a:pt x="172288" y="26924"/>
                  </a:lnTo>
                  <a:lnTo>
                    <a:pt x="170700" y="33782"/>
                  </a:lnTo>
                  <a:lnTo>
                    <a:pt x="169951" y="32258"/>
                  </a:lnTo>
                  <a:lnTo>
                    <a:pt x="169786" y="33591"/>
                  </a:lnTo>
                  <a:lnTo>
                    <a:pt x="169138" y="36703"/>
                  </a:lnTo>
                  <a:lnTo>
                    <a:pt x="168071" y="37719"/>
                  </a:lnTo>
                  <a:lnTo>
                    <a:pt x="167576" y="37211"/>
                  </a:lnTo>
                  <a:lnTo>
                    <a:pt x="167627" y="36195"/>
                  </a:lnTo>
                  <a:lnTo>
                    <a:pt x="168033" y="34163"/>
                  </a:lnTo>
                  <a:lnTo>
                    <a:pt x="168211" y="33274"/>
                  </a:lnTo>
                  <a:lnTo>
                    <a:pt x="168389" y="32385"/>
                  </a:lnTo>
                  <a:lnTo>
                    <a:pt x="169087" y="31496"/>
                  </a:lnTo>
                  <a:lnTo>
                    <a:pt x="169291" y="31496"/>
                  </a:lnTo>
                  <a:lnTo>
                    <a:pt x="169189" y="32258"/>
                  </a:lnTo>
                  <a:lnTo>
                    <a:pt x="169964" y="31496"/>
                  </a:lnTo>
                  <a:lnTo>
                    <a:pt x="169976" y="31242"/>
                  </a:lnTo>
                  <a:lnTo>
                    <a:pt x="169989" y="30099"/>
                  </a:lnTo>
                  <a:lnTo>
                    <a:pt x="169595" y="31242"/>
                  </a:lnTo>
                  <a:lnTo>
                    <a:pt x="169570" y="30861"/>
                  </a:lnTo>
                  <a:lnTo>
                    <a:pt x="169557" y="30480"/>
                  </a:lnTo>
                  <a:lnTo>
                    <a:pt x="169545" y="29972"/>
                  </a:lnTo>
                  <a:lnTo>
                    <a:pt x="168567" y="29857"/>
                  </a:lnTo>
                  <a:lnTo>
                    <a:pt x="168465" y="29718"/>
                  </a:lnTo>
                  <a:lnTo>
                    <a:pt x="168351" y="29083"/>
                  </a:lnTo>
                  <a:lnTo>
                    <a:pt x="168211" y="28575"/>
                  </a:lnTo>
                  <a:lnTo>
                    <a:pt x="167271" y="30099"/>
                  </a:lnTo>
                  <a:lnTo>
                    <a:pt x="166560" y="28702"/>
                  </a:lnTo>
                  <a:lnTo>
                    <a:pt x="166497" y="29972"/>
                  </a:lnTo>
                  <a:lnTo>
                    <a:pt x="166370" y="30861"/>
                  </a:lnTo>
                  <a:lnTo>
                    <a:pt x="166217" y="30861"/>
                  </a:lnTo>
                  <a:lnTo>
                    <a:pt x="165163" y="28994"/>
                  </a:lnTo>
                  <a:lnTo>
                    <a:pt x="165036" y="33020"/>
                  </a:lnTo>
                  <a:lnTo>
                    <a:pt x="163931" y="33274"/>
                  </a:lnTo>
                  <a:lnTo>
                    <a:pt x="163918" y="33020"/>
                  </a:lnTo>
                  <a:lnTo>
                    <a:pt x="163893" y="32512"/>
                  </a:lnTo>
                  <a:lnTo>
                    <a:pt x="163830" y="31242"/>
                  </a:lnTo>
                  <a:lnTo>
                    <a:pt x="164439" y="30226"/>
                  </a:lnTo>
                  <a:lnTo>
                    <a:pt x="165112" y="29083"/>
                  </a:lnTo>
                  <a:lnTo>
                    <a:pt x="163830" y="30226"/>
                  </a:lnTo>
                  <a:lnTo>
                    <a:pt x="163804" y="30099"/>
                  </a:lnTo>
                  <a:lnTo>
                    <a:pt x="163576" y="29032"/>
                  </a:lnTo>
                  <a:lnTo>
                    <a:pt x="163652" y="28575"/>
                  </a:lnTo>
                  <a:lnTo>
                    <a:pt x="163842" y="28194"/>
                  </a:lnTo>
                  <a:lnTo>
                    <a:pt x="164947" y="26035"/>
                  </a:lnTo>
                  <a:lnTo>
                    <a:pt x="163487" y="28194"/>
                  </a:lnTo>
                  <a:lnTo>
                    <a:pt x="163576" y="25654"/>
                  </a:lnTo>
                  <a:lnTo>
                    <a:pt x="163499" y="23964"/>
                  </a:lnTo>
                  <a:lnTo>
                    <a:pt x="163322" y="23749"/>
                  </a:lnTo>
                  <a:lnTo>
                    <a:pt x="163423" y="23355"/>
                  </a:lnTo>
                  <a:lnTo>
                    <a:pt x="163283" y="23114"/>
                  </a:lnTo>
                  <a:lnTo>
                    <a:pt x="163042" y="23114"/>
                  </a:lnTo>
                  <a:lnTo>
                    <a:pt x="162737" y="25654"/>
                  </a:lnTo>
                  <a:lnTo>
                    <a:pt x="162560" y="25146"/>
                  </a:lnTo>
                  <a:lnTo>
                    <a:pt x="162560" y="24003"/>
                  </a:lnTo>
                  <a:lnTo>
                    <a:pt x="162013" y="25273"/>
                  </a:lnTo>
                  <a:lnTo>
                    <a:pt x="161899" y="25781"/>
                  </a:lnTo>
                  <a:lnTo>
                    <a:pt x="161772" y="28194"/>
                  </a:lnTo>
                  <a:lnTo>
                    <a:pt x="160769" y="30099"/>
                  </a:lnTo>
                  <a:lnTo>
                    <a:pt x="160642" y="28994"/>
                  </a:lnTo>
                  <a:lnTo>
                    <a:pt x="159334" y="31242"/>
                  </a:lnTo>
                  <a:lnTo>
                    <a:pt x="159410" y="30861"/>
                  </a:lnTo>
                  <a:lnTo>
                    <a:pt x="159842" y="28575"/>
                  </a:lnTo>
                  <a:lnTo>
                    <a:pt x="159969" y="27940"/>
                  </a:lnTo>
                  <a:lnTo>
                    <a:pt x="160616" y="28956"/>
                  </a:lnTo>
                  <a:lnTo>
                    <a:pt x="160680" y="28829"/>
                  </a:lnTo>
                  <a:lnTo>
                    <a:pt x="160782" y="29210"/>
                  </a:lnTo>
                  <a:lnTo>
                    <a:pt x="160858" y="29337"/>
                  </a:lnTo>
                  <a:lnTo>
                    <a:pt x="160832" y="28829"/>
                  </a:lnTo>
                  <a:lnTo>
                    <a:pt x="160769" y="27940"/>
                  </a:lnTo>
                  <a:lnTo>
                    <a:pt x="160756" y="27686"/>
                  </a:lnTo>
                  <a:lnTo>
                    <a:pt x="160718" y="26924"/>
                  </a:lnTo>
                  <a:lnTo>
                    <a:pt x="160578" y="24638"/>
                  </a:lnTo>
                  <a:lnTo>
                    <a:pt x="161124" y="24511"/>
                  </a:lnTo>
                  <a:lnTo>
                    <a:pt x="161239" y="23444"/>
                  </a:lnTo>
                  <a:lnTo>
                    <a:pt x="161112" y="21971"/>
                  </a:lnTo>
                  <a:lnTo>
                    <a:pt x="160870" y="20193"/>
                  </a:lnTo>
                  <a:lnTo>
                    <a:pt x="159956" y="26924"/>
                  </a:lnTo>
                  <a:lnTo>
                    <a:pt x="158813" y="26543"/>
                  </a:lnTo>
                  <a:lnTo>
                    <a:pt x="159308" y="25019"/>
                  </a:lnTo>
                  <a:lnTo>
                    <a:pt x="159372" y="24003"/>
                  </a:lnTo>
                  <a:lnTo>
                    <a:pt x="158635" y="26289"/>
                  </a:lnTo>
                  <a:lnTo>
                    <a:pt x="157848" y="27686"/>
                  </a:lnTo>
                  <a:lnTo>
                    <a:pt x="157429" y="26162"/>
                  </a:lnTo>
                  <a:lnTo>
                    <a:pt x="156806" y="28575"/>
                  </a:lnTo>
                  <a:lnTo>
                    <a:pt x="156464" y="28321"/>
                  </a:lnTo>
                  <a:lnTo>
                    <a:pt x="156552" y="28575"/>
                  </a:lnTo>
                  <a:lnTo>
                    <a:pt x="156667" y="29337"/>
                  </a:lnTo>
                  <a:lnTo>
                    <a:pt x="156184" y="30861"/>
                  </a:lnTo>
                  <a:lnTo>
                    <a:pt x="155867" y="30607"/>
                  </a:lnTo>
                  <a:lnTo>
                    <a:pt x="155219" y="30988"/>
                  </a:lnTo>
                  <a:lnTo>
                    <a:pt x="154571" y="32512"/>
                  </a:lnTo>
                  <a:lnTo>
                    <a:pt x="154711" y="31242"/>
                  </a:lnTo>
                  <a:lnTo>
                    <a:pt x="155117" y="27813"/>
                  </a:lnTo>
                  <a:lnTo>
                    <a:pt x="155346" y="25908"/>
                  </a:lnTo>
                  <a:lnTo>
                    <a:pt x="154051" y="27813"/>
                  </a:lnTo>
                  <a:lnTo>
                    <a:pt x="154012" y="27305"/>
                  </a:lnTo>
                  <a:lnTo>
                    <a:pt x="154101" y="26162"/>
                  </a:lnTo>
                  <a:lnTo>
                    <a:pt x="154444" y="25273"/>
                  </a:lnTo>
                  <a:lnTo>
                    <a:pt x="154736" y="24511"/>
                  </a:lnTo>
                  <a:lnTo>
                    <a:pt x="154660" y="23495"/>
                  </a:lnTo>
                  <a:lnTo>
                    <a:pt x="153466" y="25298"/>
                  </a:lnTo>
                  <a:lnTo>
                    <a:pt x="153098" y="26009"/>
                  </a:lnTo>
                  <a:lnTo>
                    <a:pt x="153098" y="28067"/>
                  </a:lnTo>
                  <a:lnTo>
                    <a:pt x="152476" y="29337"/>
                  </a:lnTo>
                  <a:lnTo>
                    <a:pt x="152349" y="30226"/>
                  </a:lnTo>
                  <a:lnTo>
                    <a:pt x="152247" y="31242"/>
                  </a:lnTo>
                  <a:lnTo>
                    <a:pt x="152298" y="29718"/>
                  </a:lnTo>
                  <a:lnTo>
                    <a:pt x="152361" y="28829"/>
                  </a:lnTo>
                  <a:lnTo>
                    <a:pt x="152387" y="28422"/>
                  </a:lnTo>
                  <a:lnTo>
                    <a:pt x="152298" y="28575"/>
                  </a:lnTo>
                  <a:lnTo>
                    <a:pt x="152412" y="27698"/>
                  </a:lnTo>
                  <a:lnTo>
                    <a:pt x="152387" y="28422"/>
                  </a:lnTo>
                  <a:lnTo>
                    <a:pt x="152958" y="27432"/>
                  </a:lnTo>
                  <a:lnTo>
                    <a:pt x="153022" y="27305"/>
                  </a:lnTo>
                  <a:lnTo>
                    <a:pt x="153098" y="28067"/>
                  </a:lnTo>
                  <a:lnTo>
                    <a:pt x="153098" y="26009"/>
                  </a:lnTo>
                  <a:lnTo>
                    <a:pt x="151701" y="28702"/>
                  </a:lnTo>
                  <a:lnTo>
                    <a:pt x="151968" y="28778"/>
                  </a:lnTo>
                  <a:lnTo>
                    <a:pt x="150495" y="33020"/>
                  </a:lnTo>
                  <a:lnTo>
                    <a:pt x="150368" y="30988"/>
                  </a:lnTo>
                  <a:lnTo>
                    <a:pt x="150495" y="29654"/>
                  </a:lnTo>
                  <a:lnTo>
                    <a:pt x="150545" y="29464"/>
                  </a:lnTo>
                  <a:lnTo>
                    <a:pt x="150710" y="28702"/>
                  </a:lnTo>
                  <a:lnTo>
                    <a:pt x="151091" y="27051"/>
                  </a:lnTo>
                  <a:lnTo>
                    <a:pt x="151676" y="24511"/>
                  </a:lnTo>
                  <a:lnTo>
                    <a:pt x="151561" y="23495"/>
                  </a:lnTo>
                  <a:lnTo>
                    <a:pt x="151218" y="21463"/>
                  </a:lnTo>
                  <a:lnTo>
                    <a:pt x="149047" y="27051"/>
                  </a:lnTo>
                  <a:lnTo>
                    <a:pt x="147942" y="25146"/>
                  </a:lnTo>
                  <a:lnTo>
                    <a:pt x="148018" y="25527"/>
                  </a:lnTo>
                  <a:lnTo>
                    <a:pt x="148145" y="26416"/>
                  </a:lnTo>
                  <a:lnTo>
                    <a:pt x="147447" y="28702"/>
                  </a:lnTo>
                  <a:lnTo>
                    <a:pt x="147294" y="27305"/>
                  </a:lnTo>
                  <a:lnTo>
                    <a:pt x="147205" y="26416"/>
                  </a:lnTo>
                  <a:lnTo>
                    <a:pt x="146519" y="27305"/>
                  </a:lnTo>
                  <a:lnTo>
                    <a:pt x="146621" y="26924"/>
                  </a:lnTo>
                  <a:lnTo>
                    <a:pt x="146989" y="25400"/>
                  </a:lnTo>
                  <a:lnTo>
                    <a:pt x="146939" y="24765"/>
                  </a:lnTo>
                  <a:lnTo>
                    <a:pt x="146964" y="23241"/>
                  </a:lnTo>
                  <a:lnTo>
                    <a:pt x="146659" y="24765"/>
                  </a:lnTo>
                  <a:lnTo>
                    <a:pt x="145948" y="22860"/>
                  </a:lnTo>
                  <a:lnTo>
                    <a:pt x="144919" y="26924"/>
                  </a:lnTo>
                  <a:lnTo>
                    <a:pt x="144843" y="23964"/>
                  </a:lnTo>
                  <a:lnTo>
                    <a:pt x="143941" y="22733"/>
                  </a:lnTo>
                  <a:lnTo>
                    <a:pt x="142278" y="29464"/>
                  </a:lnTo>
                  <a:lnTo>
                    <a:pt x="141452" y="28702"/>
                  </a:lnTo>
                  <a:lnTo>
                    <a:pt x="141554" y="27940"/>
                  </a:lnTo>
                  <a:lnTo>
                    <a:pt x="141592" y="27813"/>
                  </a:lnTo>
                  <a:lnTo>
                    <a:pt x="141935" y="26924"/>
                  </a:lnTo>
                  <a:lnTo>
                    <a:pt x="142036" y="26670"/>
                  </a:lnTo>
                  <a:lnTo>
                    <a:pt x="142125" y="24638"/>
                  </a:lnTo>
                  <a:lnTo>
                    <a:pt x="142328" y="24384"/>
                  </a:lnTo>
                  <a:lnTo>
                    <a:pt x="143027" y="23495"/>
                  </a:lnTo>
                  <a:lnTo>
                    <a:pt x="142659" y="23368"/>
                  </a:lnTo>
                  <a:lnTo>
                    <a:pt x="142405" y="22987"/>
                  </a:lnTo>
                  <a:lnTo>
                    <a:pt x="142100" y="24384"/>
                  </a:lnTo>
                  <a:lnTo>
                    <a:pt x="142151" y="23114"/>
                  </a:lnTo>
                  <a:lnTo>
                    <a:pt x="140449" y="26924"/>
                  </a:lnTo>
                  <a:lnTo>
                    <a:pt x="140538" y="24892"/>
                  </a:lnTo>
                  <a:lnTo>
                    <a:pt x="140246" y="25527"/>
                  </a:lnTo>
                  <a:lnTo>
                    <a:pt x="140157" y="25781"/>
                  </a:lnTo>
                  <a:lnTo>
                    <a:pt x="139674" y="27813"/>
                  </a:lnTo>
                  <a:lnTo>
                    <a:pt x="139293" y="27559"/>
                  </a:lnTo>
                  <a:lnTo>
                    <a:pt x="138569" y="27813"/>
                  </a:lnTo>
                  <a:lnTo>
                    <a:pt x="138455" y="30099"/>
                  </a:lnTo>
                  <a:lnTo>
                    <a:pt x="138455" y="29845"/>
                  </a:lnTo>
                  <a:lnTo>
                    <a:pt x="138645" y="23495"/>
                  </a:lnTo>
                  <a:lnTo>
                    <a:pt x="135128" y="29845"/>
                  </a:lnTo>
                  <a:lnTo>
                    <a:pt x="135267" y="25146"/>
                  </a:lnTo>
                  <a:lnTo>
                    <a:pt x="135305" y="24257"/>
                  </a:lnTo>
                  <a:lnTo>
                    <a:pt x="134340" y="24765"/>
                  </a:lnTo>
                  <a:lnTo>
                    <a:pt x="133210" y="25146"/>
                  </a:lnTo>
                  <a:lnTo>
                    <a:pt x="132448" y="25146"/>
                  </a:lnTo>
                  <a:lnTo>
                    <a:pt x="132575" y="24765"/>
                  </a:lnTo>
                  <a:lnTo>
                    <a:pt x="132676" y="24180"/>
                  </a:lnTo>
                  <a:lnTo>
                    <a:pt x="132765" y="24384"/>
                  </a:lnTo>
                  <a:lnTo>
                    <a:pt x="132689" y="24130"/>
                  </a:lnTo>
                  <a:lnTo>
                    <a:pt x="132130" y="22352"/>
                  </a:lnTo>
                  <a:lnTo>
                    <a:pt x="130898" y="30099"/>
                  </a:lnTo>
                  <a:lnTo>
                    <a:pt x="130606" y="29083"/>
                  </a:lnTo>
                  <a:lnTo>
                    <a:pt x="130302" y="28067"/>
                  </a:lnTo>
                  <a:lnTo>
                    <a:pt x="130200" y="27305"/>
                  </a:lnTo>
                  <a:lnTo>
                    <a:pt x="130263" y="25400"/>
                  </a:lnTo>
                  <a:lnTo>
                    <a:pt x="130289" y="24384"/>
                  </a:lnTo>
                  <a:lnTo>
                    <a:pt x="131178" y="26162"/>
                  </a:lnTo>
                  <a:lnTo>
                    <a:pt x="131140" y="24384"/>
                  </a:lnTo>
                  <a:lnTo>
                    <a:pt x="132308" y="18161"/>
                  </a:lnTo>
                  <a:lnTo>
                    <a:pt x="129463" y="25400"/>
                  </a:lnTo>
                  <a:lnTo>
                    <a:pt x="129489" y="23241"/>
                  </a:lnTo>
                  <a:lnTo>
                    <a:pt x="129590" y="21209"/>
                  </a:lnTo>
                  <a:lnTo>
                    <a:pt x="129692" y="21069"/>
                  </a:lnTo>
                  <a:lnTo>
                    <a:pt x="129641" y="18669"/>
                  </a:lnTo>
                  <a:lnTo>
                    <a:pt x="127787" y="23241"/>
                  </a:lnTo>
                  <a:lnTo>
                    <a:pt x="126911" y="22479"/>
                  </a:lnTo>
                  <a:lnTo>
                    <a:pt x="127038" y="22098"/>
                  </a:lnTo>
                  <a:lnTo>
                    <a:pt x="127127" y="21463"/>
                  </a:lnTo>
                  <a:lnTo>
                    <a:pt x="125818" y="24638"/>
                  </a:lnTo>
                  <a:lnTo>
                    <a:pt x="125704" y="24803"/>
                  </a:lnTo>
                  <a:lnTo>
                    <a:pt x="124269" y="25654"/>
                  </a:lnTo>
                  <a:lnTo>
                    <a:pt x="123507" y="26162"/>
                  </a:lnTo>
                  <a:lnTo>
                    <a:pt x="123456" y="26670"/>
                  </a:lnTo>
                  <a:lnTo>
                    <a:pt x="122466" y="27305"/>
                  </a:lnTo>
                  <a:lnTo>
                    <a:pt x="122351" y="25273"/>
                  </a:lnTo>
                  <a:lnTo>
                    <a:pt x="122237" y="24803"/>
                  </a:lnTo>
                  <a:lnTo>
                    <a:pt x="122288" y="23495"/>
                  </a:lnTo>
                  <a:lnTo>
                    <a:pt x="122618" y="21590"/>
                  </a:lnTo>
                  <a:lnTo>
                    <a:pt x="123444" y="21590"/>
                  </a:lnTo>
                  <a:lnTo>
                    <a:pt x="123456" y="21463"/>
                  </a:lnTo>
                  <a:lnTo>
                    <a:pt x="123786" y="17907"/>
                  </a:lnTo>
                  <a:lnTo>
                    <a:pt x="122402" y="21463"/>
                  </a:lnTo>
                  <a:lnTo>
                    <a:pt x="122161" y="20955"/>
                  </a:lnTo>
                  <a:lnTo>
                    <a:pt x="122275" y="20066"/>
                  </a:lnTo>
                  <a:lnTo>
                    <a:pt x="122478" y="19177"/>
                  </a:lnTo>
                  <a:lnTo>
                    <a:pt x="121158" y="19431"/>
                  </a:lnTo>
                  <a:lnTo>
                    <a:pt x="120332" y="23495"/>
                  </a:lnTo>
                  <a:lnTo>
                    <a:pt x="119075" y="22987"/>
                  </a:lnTo>
                  <a:lnTo>
                    <a:pt x="118999" y="23964"/>
                  </a:lnTo>
                  <a:lnTo>
                    <a:pt x="118872" y="24511"/>
                  </a:lnTo>
                  <a:lnTo>
                    <a:pt x="117462" y="28067"/>
                  </a:lnTo>
                  <a:lnTo>
                    <a:pt x="117525" y="27813"/>
                  </a:lnTo>
                  <a:lnTo>
                    <a:pt x="117881" y="26162"/>
                  </a:lnTo>
                  <a:lnTo>
                    <a:pt x="117995" y="25654"/>
                  </a:lnTo>
                  <a:lnTo>
                    <a:pt x="118097" y="25146"/>
                  </a:lnTo>
                  <a:lnTo>
                    <a:pt x="118186" y="24765"/>
                  </a:lnTo>
                  <a:lnTo>
                    <a:pt x="118211" y="24638"/>
                  </a:lnTo>
                  <a:lnTo>
                    <a:pt x="118821" y="21844"/>
                  </a:lnTo>
                  <a:lnTo>
                    <a:pt x="117525" y="24638"/>
                  </a:lnTo>
                  <a:lnTo>
                    <a:pt x="118110" y="20574"/>
                  </a:lnTo>
                  <a:lnTo>
                    <a:pt x="115684" y="24130"/>
                  </a:lnTo>
                  <a:lnTo>
                    <a:pt x="114681" y="24765"/>
                  </a:lnTo>
                  <a:lnTo>
                    <a:pt x="114731" y="24638"/>
                  </a:lnTo>
                  <a:lnTo>
                    <a:pt x="115201" y="23355"/>
                  </a:lnTo>
                  <a:lnTo>
                    <a:pt x="114223" y="24638"/>
                  </a:lnTo>
                  <a:lnTo>
                    <a:pt x="113309" y="24384"/>
                  </a:lnTo>
                  <a:lnTo>
                    <a:pt x="113728" y="22479"/>
                  </a:lnTo>
                  <a:lnTo>
                    <a:pt x="113855" y="21844"/>
                  </a:lnTo>
                  <a:lnTo>
                    <a:pt x="115023" y="16510"/>
                  </a:lnTo>
                  <a:lnTo>
                    <a:pt x="111264" y="21844"/>
                  </a:lnTo>
                  <a:lnTo>
                    <a:pt x="111315" y="21209"/>
                  </a:lnTo>
                  <a:lnTo>
                    <a:pt x="111366" y="20701"/>
                  </a:lnTo>
                  <a:lnTo>
                    <a:pt x="111379" y="20574"/>
                  </a:lnTo>
                  <a:lnTo>
                    <a:pt x="111404" y="20193"/>
                  </a:lnTo>
                  <a:lnTo>
                    <a:pt x="111556" y="18288"/>
                  </a:lnTo>
                  <a:lnTo>
                    <a:pt x="111785" y="15621"/>
                  </a:lnTo>
                  <a:lnTo>
                    <a:pt x="109562" y="18288"/>
                  </a:lnTo>
                  <a:lnTo>
                    <a:pt x="108737" y="13843"/>
                  </a:lnTo>
                  <a:lnTo>
                    <a:pt x="106718" y="13843"/>
                  </a:lnTo>
                  <a:lnTo>
                    <a:pt x="106235" y="20193"/>
                  </a:lnTo>
                  <a:lnTo>
                    <a:pt x="106108" y="13970"/>
                  </a:lnTo>
                  <a:lnTo>
                    <a:pt x="105029" y="20320"/>
                  </a:lnTo>
                  <a:lnTo>
                    <a:pt x="104521" y="20574"/>
                  </a:lnTo>
                  <a:lnTo>
                    <a:pt x="104355" y="20447"/>
                  </a:lnTo>
                  <a:lnTo>
                    <a:pt x="104317" y="19558"/>
                  </a:lnTo>
                  <a:lnTo>
                    <a:pt x="104190" y="18796"/>
                  </a:lnTo>
                  <a:lnTo>
                    <a:pt x="103924" y="17145"/>
                  </a:lnTo>
                  <a:lnTo>
                    <a:pt x="103822" y="16510"/>
                  </a:lnTo>
                  <a:lnTo>
                    <a:pt x="103759" y="14097"/>
                  </a:lnTo>
                  <a:lnTo>
                    <a:pt x="104432" y="14732"/>
                  </a:lnTo>
                  <a:lnTo>
                    <a:pt x="104533" y="14097"/>
                  </a:lnTo>
                  <a:lnTo>
                    <a:pt x="104648" y="13335"/>
                  </a:lnTo>
                  <a:lnTo>
                    <a:pt x="103759" y="12700"/>
                  </a:lnTo>
                  <a:lnTo>
                    <a:pt x="104114" y="11938"/>
                  </a:lnTo>
                  <a:lnTo>
                    <a:pt x="104635" y="10795"/>
                  </a:lnTo>
                  <a:lnTo>
                    <a:pt x="104546" y="9525"/>
                  </a:lnTo>
                  <a:lnTo>
                    <a:pt x="104394" y="8763"/>
                  </a:lnTo>
                  <a:lnTo>
                    <a:pt x="104152" y="10795"/>
                  </a:lnTo>
                  <a:lnTo>
                    <a:pt x="104025" y="11176"/>
                  </a:lnTo>
                  <a:lnTo>
                    <a:pt x="103454" y="11938"/>
                  </a:lnTo>
                  <a:lnTo>
                    <a:pt x="103047" y="10922"/>
                  </a:lnTo>
                  <a:lnTo>
                    <a:pt x="103098" y="11557"/>
                  </a:lnTo>
                  <a:lnTo>
                    <a:pt x="103225" y="14097"/>
                  </a:lnTo>
                  <a:lnTo>
                    <a:pt x="101307" y="17145"/>
                  </a:lnTo>
                  <a:lnTo>
                    <a:pt x="101574" y="15875"/>
                  </a:lnTo>
                  <a:lnTo>
                    <a:pt x="101942" y="14097"/>
                  </a:lnTo>
                  <a:lnTo>
                    <a:pt x="102463" y="11557"/>
                  </a:lnTo>
                  <a:lnTo>
                    <a:pt x="103085" y="8509"/>
                  </a:lnTo>
                  <a:lnTo>
                    <a:pt x="101079" y="11557"/>
                  </a:lnTo>
                  <a:lnTo>
                    <a:pt x="101460" y="10668"/>
                  </a:lnTo>
                  <a:lnTo>
                    <a:pt x="101892" y="9652"/>
                  </a:lnTo>
                  <a:lnTo>
                    <a:pt x="100965" y="10668"/>
                  </a:lnTo>
                  <a:lnTo>
                    <a:pt x="99275" y="9144"/>
                  </a:lnTo>
                  <a:lnTo>
                    <a:pt x="97637" y="14097"/>
                  </a:lnTo>
                  <a:lnTo>
                    <a:pt x="97790" y="11557"/>
                  </a:lnTo>
                  <a:lnTo>
                    <a:pt x="98196" y="11176"/>
                  </a:lnTo>
                  <a:lnTo>
                    <a:pt x="96621" y="10160"/>
                  </a:lnTo>
                  <a:lnTo>
                    <a:pt x="93421" y="15875"/>
                  </a:lnTo>
                  <a:lnTo>
                    <a:pt x="93370" y="15621"/>
                  </a:lnTo>
                  <a:lnTo>
                    <a:pt x="93218" y="14986"/>
                  </a:lnTo>
                  <a:lnTo>
                    <a:pt x="92951" y="13843"/>
                  </a:lnTo>
                  <a:lnTo>
                    <a:pt x="92786" y="13081"/>
                  </a:lnTo>
                  <a:lnTo>
                    <a:pt x="92824" y="11938"/>
                  </a:lnTo>
                  <a:lnTo>
                    <a:pt x="93065" y="11049"/>
                  </a:lnTo>
                  <a:lnTo>
                    <a:pt x="92659" y="11430"/>
                  </a:lnTo>
                  <a:lnTo>
                    <a:pt x="91986" y="13843"/>
                  </a:lnTo>
                  <a:lnTo>
                    <a:pt x="91935" y="13081"/>
                  </a:lnTo>
                  <a:lnTo>
                    <a:pt x="92036" y="11430"/>
                  </a:lnTo>
                  <a:lnTo>
                    <a:pt x="92278" y="10668"/>
                  </a:lnTo>
                  <a:lnTo>
                    <a:pt x="92138" y="10541"/>
                  </a:lnTo>
                  <a:lnTo>
                    <a:pt x="90817" y="13081"/>
                  </a:lnTo>
                  <a:lnTo>
                    <a:pt x="90665" y="12573"/>
                  </a:lnTo>
                  <a:lnTo>
                    <a:pt x="90652" y="11938"/>
                  </a:lnTo>
                  <a:lnTo>
                    <a:pt x="91211" y="10414"/>
                  </a:lnTo>
                  <a:lnTo>
                    <a:pt x="89903" y="8128"/>
                  </a:lnTo>
                  <a:lnTo>
                    <a:pt x="87934" y="14224"/>
                  </a:lnTo>
                  <a:lnTo>
                    <a:pt x="86360" y="14986"/>
                  </a:lnTo>
                  <a:lnTo>
                    <a:pt x="86664" y="13208"/>
                  </a:lnTo>
                  <a:lnTo>
                    <a:pt x="86868" y="12065"/>
                  </a:lnTo>
                  <a:lnTo>
                    <a:pt x="87083" y="10795"/>
                  </a:lnTo>
                  <a:lnTo>
                    <a:pt x="87058" y="10414"/>
                  </a:lnTo>
                  <a:lnTo>
                    <a:pt x="85636" y="8128"/>
                  </a:lnTo>
                  <a:lnTo>
                    <a:pt x="85686" y="7366"/>
                  </a:lnTo>
                  <a:lnTo>
                    <a:pt x="83845" y="6477"/>
                  </a:lnTo>
                  <a:lnTo>
                    <a:pt x="81737" y="10541"/>
                  </a:lnTo>
                  <a:lnTo>
                    <a:pt x="79654" y="12065"/>
                  </a:lnTo>
                  <a:lnTo>
                    <a:pt x="79552" y="10160"/>
                  </a:lnTo>
                  <a:lnTo>
                    <a:pt x="79502" y="9271"/>
                  </a:lnTo>
                  <a:lnTo>
                    <a:pt x="79362" y="6858"/>
                  </a:lnTo>
                  <a:lnTo>
                    <a:pt x="76212" y="9271"/>
                  </a:lnTo>
                  <a:lnTo>
                    <a:pt x="74891" y="6223"/>
                  </a:lnTo>
                  <a:lnTo>
                    <a:pt x="74980" y="7239"/>
                  </a:lnTo>
                  <a:lnTo>
                    <a:pt x="74256" y="9779"/>
                  </a:lnTo>
                  <a:lnTo>
                    <a:pt x="73863" y="10160"/>
                  </a:lnTo>
                  <a:lnTo>
                    <a:pt x="73596" y="9144"/>
                  </a:lnTo>
                  <a:lnTo>
                    <a:pt x="72186" y="13208"/>
                  </a:lnTo>
                  <a:lnTo>
                    <a:pt x="72390" y="12065"/>
                  </a:lnTo>
                  <a:lnTo>
                    <a:pt x="72415" y="11938"/>
                  </a:lnTo>
                  <a:lnTo>
                    <a:pt x="72478" y="11557"/>
                  </a:lnTo>
                  <a:lnTo>
                    <a:pt x="72555" y="11176"/>
                  </a:lnTo>
                  <a:lnTo>
                    <a:pt x="72936" y="9017"/>
                  </a:lnTo>
                  <a:lnTo>
                    <a:pt x="73075" y="9144"/>
                  </a:lnTo>
                  <a:lnTo>
                    <a:pt x="73075" y="9017"/>
                  </a:lnTo>
                  <a:lnTo>
                    <a:pt x="73342" y="5842"/>
                  </a:lnTo>
                  <a:lnTo>
                    <a:pt x="73418" y="4953"/>
                  </a:lnTo>
                  <a:lnTo>
                    <a:pt x="72364" y="5842"/>
                  </a:lnTo>
                  <a:lnTo>
                    <a:pt x="71716" y="5715"/>
                  </a:lnTo>
                  <a:lnTo>
                    <a:pt x="70739" y="11176"/>
                  </a:lnTo>
                  <a:lnTo>
                    <a:pt x="70700" y="11049"/>
                  </a:lnTo>
                  <a:lnTo>
                    <a:pt x="70002" y="8763"/>
                  </a:lnTo>
                  <a:lnTo>
                    <a:pt x="69723" y="7874"/>
                  </a:lnTo>
                  <a:lnTo>
                    <a:pt x="68021" y="8255"/>
                  </a:lnTo>
                  <a:lnTo>
                    <a:pt x="66433" y="8763"/>
                  </a:lnTo>
                  <a:lnTo>
                    <a:pt x="66370" y="8509"/>
                  </a:lnTo>
                  <a:lnTo>
                    <a:pt x="66090" y="7366"/>
                  </a:lnTo>
                  <a:lnTo>
                    <a:pt x="65786" y="6096"/>
                  </a:lnTo>
                  <a:lnTo>
                    <a:pt x="65151" y="7366"/>
                  </a:lnTo>
                  <a:lnTo>
                    <a:pt x="64617" y="7239"/>
                  </a:lnTo>
                  <a:lnTo>
                    <a:pt x="63995" y="8509"/>
                  </a:lnTo>
                  <a:lnTo>
                    <a:pt x="64465" y="5588"/>
                  </a:lnTo>
                  <a:lnTo>
                    <a:pt x="63449" y="4699"/>
                  </a:lnTo>
                  <a:lnTo>
                    <a:pt x="62865" y="4191"/>
                  </a:lnTo>
                  <a:lnTo>
                    <a:pt x="61290" y="4699"/>
                  </a:lnTo>
                  <a:lnTo>
                    <a:pt x="61912" y="2667"/>
                  </a:lnTo>
                  <a:lnTo>
                    <a:pt x="61099" y="2286"/>
                  </a:lnTo>
                  <a:lnTo>
                    <a:pt x="59601" y="10922"/>
                  </a:lnTo>
                  <a:lnTo>
                    <a:pt x="58801" y="11049"/>
                  </a:lnTo>
                  <a:lnTo>
                    <a:pt x="58864" y="10414"/>
                  </a:lnTo>
                  <a:lnTo>
                    <a:pt x="59105" y="7874"/>
                  </a:lnTo>
                  <a:lnTo>
                    <a:pt x="59207" y="6858"/>
                  </a:lnTo>
                  <a:lnTo>
                    <a:pt x="59232" y="6604"/>
                  </a:lnTo>
                  <a:lnTo>
                    <a:pt x="57797" y="6477"/>
                  </a:lnTo>
                  <a:lnTo>
                    <a:pt x="57734" y="6223"/>
                  </a:lnTo>
                  <a:lnTo>
                    <a:pt x="56896" y="2413"/>
                  </a:lnTo>
                  <a:lnTo>
                    <a:pt x="54889" y="6223"/>
                  </a:lnTo>
                  <a:lnTo>
                    <a:pt x="55245" y="4318"/>
                  </a:lnTo>
                  <a:lnTo>
                    <a:pt x="55486" y="4064"/>
                  </a:lnTo>
                  <a:lnTo>
                    <a:pt x="54825" y="3937"/>
                  </a:lnTo>
                  <a:lnTo>
                    <a:pt x="54343" y="2921"/>
                  </a:lnTo>
                  <a:lnTo>
                    <a:pt x="53289" y="762"/>
                  </a:lnTo>
                  <a:lnTo>
                    <a:pt x="53035" y="3225"/>
                  </a:lnTo>
                  <a:lnTo>
                    <a:pt x="50203" y="7874"/>
                  </a:lnTo>
                  <a:lnTo>
                    <a:pt x="50749" y="4953"/>
                  </a:lnTo>
                  <a:lnTo>
                    <a:pt x="49644" y="8255"/>
                  </a:lnTo>
                  <a:lnTo>
                    <a:pt x="49517" y="8763"/>
                  </a:lnTo>
                  <a:lnTo>
                    <a:pt x="49403" y="9525"/>
                  </a:lnTo>
                  <a:lnTo>
                    <a:pt x="48336" y="10414"/>
                  </a:lnTo>
                  <a:lnTo>
                    <a:pt x="48234" y="10160"/>
                  </a:lnTo>
                  <a:lnTo>
                    <a:pt x="48361" y="8890"/>
                  </a:lnTo>
                  <a:lnTo>
                    <a:pt x="48272" y="7620"/>
                  </a:lnTo>
                  <a:lnTo>
                    <a:pt x="48145" y="7239"/>
                  </a:lnTo>
                  <a:lnTo>
                    <a:pt x="47713" y="11557"/>
                  </a:lnTo>
                  <a:lnTo>
                    <a:pt x="47155" y="10160"/>
                  </a:lnTo>
                  <a:lnTo>
                    <a:pt x="47256" y="9271"/>
                  </a:lnTo>
                  <a:lnTo>
                    <a:pt x="47637" y="8128"/>
                  </a:lnTo>
                  <a:lnTo>
                    <a:pt x="46939" y="7747"/>
                  </a:lnTo>
                  <a:lnTo>
                    <a:pt x="46888" y="8382"/>
                  </a:lnTo>
                  <a:lnTo>
                    <a:pt x="46761" y="9017"/>
                  </a:lnTo>
                  <a:lnTo>
                    <a:pt x="46177" y="10668"/>
                  </a:lnTo>
                  <a:lnTo>
                    <a:pt x="45504" y="11938"/>
                  </a:lnTo>
                  <a:lnTo>
                    <a:pt x="45288" y="11303"/>
                  </a:lnTo>
                  <a:lnTo>
                    <a:pt x="45161" y="10922"/>
                  </a:lnTo>
                  <a:lnTo>
                    <a:pt x="44907" y="10160"/>
                  </a:lnTo>
                  <a:lnTo>
                    <a:pt x="45034" y="7747"/>
                  </a:lnTo>
                  <a:lnTo>
                    <a:pt x="45085" y="7239"/>
                  </a:lnTo>
                  <a:lnTo>
                    <a:pt x="44843" y="8509"/>
                  </a:lnTo>
                  <a:lnTo>
                    <a:pt x="44729" y="9017"/>
                  </a:lnTo>
                  <a:lnTo>
                    <a:pt x="44056" y="10922"/>
                  </a:lnTo>
                  <a:lnTo>
                    <a:pt x="43827" y="10414"/>
                  </a:lnTo>
                  <a:lnTo>
                    <a:pt x="43903" y="8890"/>
                  </a:lnTo>
                  <a:lnTo>
                    <a:pt x="44069" y="8509"/>
                  </a:lnTo>
                  <a:lnTo>
                    <a:pt x="43942" y="7747"/>
                  </a:lnTo>
                  <a:lnTo>
                    <a:pt x="43776" y="7366"/>
                  </a:lnTo>
                  <a:lnTo>
                    <a:pt x="43281" y="6273"/>
                  </a:lnTo>
                  <a:lnTo>
                    <a:pt x="43167" y="7086"/>
                  </a:lnTo>
                  <a:lnTo>
                    <a:pt x="43180" y="6121"/>
                  </a:lnTo>
                  <a:lnTo>
                    <a:pt x="43281" y="6273"/>
                  </a:lnTo>
                  <a:lnTo>
                    <a:pt x="43294" y="6096"/>
                  </a:lnTo>
                  <a:lnTo>
                    <a:pt x="43497" y="4699"/>
                  </a:lnTo>
                  <a:lnTo>
                    <a:pt x="42964" y="4241"/>
                  </a:lnTo>
                  <a:lnTo>
                    <a:pt x="42964" y="7023"/>
                  </a:lnTo>
                  <a:lnTo>
                    <a:pt x="41859" y="11303"/>
                  </a:lnTo>
                  <a:lnTo>
                    <a:pt x="41490" y="9017"/>
                  </a:lnTo>
                  <a:lnTo>
                    <a:pt x="41478" y="6604"/>
                  </a:lnTo>
                  <a:lnTo>
                    <a:pt x="42468" y="6858"/>
                  </a:lnTo>
                  <a:lnTo>
                    <a:pt x="42964" y="7023"/>
                  </a:lnTo>
                  <a:lnTo>
                    <a:pt x="42964" y="4241"/>
                  </a:lnTo>
                  <a:lnTo>
                    <a:pt x="42760" y="4064"/>
                  </a:lnTo>
                  <a:lnTo>
                    <a:pt x="43903" y="508"/>
                  </a:lnTo>
                  <a:lnTo>
                    <a:pt x="42989" y="2413"/>
                  </a:lnTo>
                  <a:lnTo>
                    <a:pt x="41287" y="6604"/>
                  </a:lnTo>
                  <a:lnTo>
                    <a:pt x="41173" y="6350"/>
                  </a:lnTo>
                  <a:lnTo>
                    <a:pt x="41109" y="6223"/>
                  </a:lnTo>
                  <a:lnTo>
                    <a:pt x="40805" y="5588"/>
                  </a:lnTo>
                  <a:lnTo>
                    <a:pt x="40690" y="4953"/>
                  </a:lnTo>
                  <a:lnTo>
                    <a:pt x="40703" y="4445"/>
                  </a:lnTo>
                  <a:lnTo>
                    <a:pt x="40767" y="4191"/>
                  </a:lnTo>
                  <a:lnTo>
                    <a:pt x="40690" y="3810"/>
                  </a:lnTo>
                  <a:lnTo>
                    <a:pt x="40487" y="3937"/>
                  </a:lnTo>
                  <a:lnTo>
                    <a:pt x="40271" y="4445"/>
                  </a:lnTo>
                  <a:lnTo>
                    <a:pt x="40182" y="4191"/>
                  </a:lnTo>
                  <a:lnTo>
                    <a:pt x="40119" y="4038"/>
                  </a:lnTo>
                  <a:lnTo>
                    <a:pt x="40119" y="23368"/>
                  </a:lnTo>
                  <a:lnTo>
                    <a:pt x="39941" y="23241"/>
                  </a:lnTo>
                  <a:lnTo>
                    <a:pt x="39420" y="23241"/>
                  </a:lnTo>
                  <a:lnTo>
                    <a:pt x="39535" y="21971"/>
                  </a:lnTo>
                  <a:lnTo>
                    <a:pt x="39636" y="21463"/>
                  </a:lnTo>
                  <a:lnTo>
                    <a:pt x="39687" y="21209"/>
                  </a:lnTo>
                  <a:lnTo>
                    <a:pt x="39852" y="21209"/>
                  </a:lnTo>
                  <a:lnTo>
                    <a:pt x="39789" y="22098"/>
                  </a:lnTo>
                  <a:lnTo>
                    <a:pt x="39916" y="22352"/>
                  </a:lnTo>
                  <a:lnTo>
                    <a:pt x="40005" y="22606"/>
                  </a:lnTo>
                  <a:lnTo>
                    <a:pt x="40119" y="23368"/>
                  </a:lnTo>
                  <a:lnTo>
                    <a:pt x="40119" y="4038"/>
                  </a:lnTo>
                  <a:lnTo>
                    <a:pt x="39979" y="3556"/>
                  </a:lnTo>
                  <a:lnTo>
                    <a:pt x="39738" y="3556"/>
                  </a:lnTo>
                  <a:lnTo>
                    <a:pt x="39839" y="2413"/>
                  </a:lnTo>
                  <a:lnTo>
                    <a:pt x="39865" y="2159"/>
                  </a:lnTo>
                  <a:lnTo>
                    <a:pt x="39941" y="1270"/>
                  </a:lnTo>
                  <a:lnTo>
                    <a:pt x="39662" y="1536"/>
                  </a:lnTo>
                  <a:lnTo>
                    <a:pt x="39662" y="2413"/>
                  </a:lnTo>
                  <a:lnTo>
                    <a:pt x="39624" y="3556"/>
                  </a:lnTo>
                  <a:lnTo>
                    <a:pt x="39497" y="3556"/>
                  </a:lnTo>
                  <a:lnTo>
                    <a:pt x="39331" y="3683"/>
                  </a:lnTo>
                  <a:lnTo>
                    <a:pt x="39128" y="3810"/>
                  </a:lnTo>
                  <a:lnTo>
                    <a:pt x="39039" y="4191"/>
                  </a:lnTo>
                  <a:lnTo>
                    <a:pt x="39344" y="2667"/>
                  </a:lnTo>
                  <a:lnTo>
                    <a:pt x="39662" y="2413"/>
                  </a:lnTo>
                  <a:lnTo>
                    <a:pt x="39662" y="1536"/>
                  </a:lnTo>
                  <a:lnTo>
                    <a:pt x="38976" y="2159"/>
                  </a:lnTo>
                  <a:lnTo>
                    <a:pt x="38595" y="2032"/>
                  </a:lnTo>
                  <a:lnTo>
                    <a:pt x="38239" y="4953"/>
                  </a:lnTo>
                  <a:lnTo>
                    <a:pt x="37769" y="4445"/>
                  </a:lnTo>
                  <a:lnTo>
                    <a:pt x="37934" y="6718"/>
                  </a:lnTo>
                  <a:lnTo>
                    <a:pt x="38061" y="6604"/>
                  </a:lnTo>
                  <a:lnTo>
                    <a:pt x="38290" y="6502"/>
                  </a:lnTo>
                  <a:lnTo>
                    <a:pt x="38201" y="6642"/>
                  </a:lnTo>
                  <a:lnTo>
                    <a:pt x="38239" y="6896"/>
                  </a:lnTo>
                  <a:lnTo>
                    <a:pt x="38265" y="7124"/>
                  </a:lnTo>
                  <a:lnTo>
                    <a:pt x="38277" y="7302"/>
                  </a:lnTo>
                  <a:lnTo>
                    <a:pt x="38493" y="6413"/>
                  </a:lnTo>
                  <a:lnTo>
                    <a:pt x="38557" y="6223"/>
                  </a:lnTo>
                  <a:lnTo>
                    <a:pt x="38493" y="6477"/>
                  </a:lnTo>
                  <a:lnTo>
                    <a:pt x="38773" y="6477"/>
                  </a:lnTo>
                  <a:lnTo>
                    <a:pt x="39128" y="6350"/>
                  </a:lnTo>
                  <a:lnTo>
                    <a:pt x="39509" y="6477"/>
                  </a:lnTo>
                  <a:lnTo>
                    <a:pt x="38506" y="9017"/>
                  </a:lnTo>
                  <a:lnTo>
                    <a:pt x="38455" y="8661"/>
                  </a:lnTo>
                  <a:lnTo>
                    <a:pt x="38455" y="23241"/>
                  </a:lnTo>
                  <a:lnTo>
                    <a:pt x="38442" y="23368"/>
                  </a:lnTo>
                  <a:lnTo>
                    <a:pt x="38011" y="23368"/>
                  </a:lnTo>
                  <a:lnTo>
                    <a:pt x="38455" y="23241"/>
                  </a:lnTo>
                  <a:lnTo>
                    <a:pt x="38455" y="8661"/>
                  </a:lnTo>
                  <a:lnTo>
                    <a:pt x="38277" y="7366"/>
                  </a:lnTo>
                  <a:lnTo>
                    <a:pt x="37096" y="12065"/>
                  </a:lnTo>
                  <a:lnTo>
                    <a:pt x="37096" y="10414"/>
                  </a:lnTo>
                  <a:lnTo>
                    <a:pt x="37096" y="9779"/>
                  </a:lnTo>
                  <a:lnTo>
                    <a:pt x="36969" y="7493"/>
                  </a:lnTo>
                  <a:lnTo>
                    <a:pt x="36461" y="5969"/>
                  </a:lnTo>
                  <a:lnTo>
                    <a:pt x="36423" y="4445"/>
                  </a:lnTo>
                  <a:lnTo>
                    <a:pt x="36512" y="3048"/>
                  </a:lnTo>
                  <a:lnTo>
                    <a:pt x="35090" y="4445"/>
                  </a:lnTo>
                  <a:lnTo>
                    <a:pt x="33502" y="3683"/>
                  </a:lnTo>
                  <a:lnTo>
                    <a:pt x="32067" y="8890"/>
                  </a:lnTo>
                  <a:lnTo>
                    <a:pt x="31889" y="9271"/>
                  </a:lnTo>
                  <a:lnTo>
                    <a:pt x="31597" y="9779"/>
                  </a:lnTo>
                  <a:lnTo>
                    <a:pt x="31623" y="9525"/>
                  </a:lnTo>
                  <a:lnTo>
                    <a:pt x="31737" y="8382"/>
                  </a:lnTo>
                  <a:lnTo>
                    <a:pt x="31813" y="6731"/>
                  </a:lnTo>
                  <a:lnTo>
                    <a:pt x="31927" y="6388"/>
                  </a:lnTo>
                  <a:lnTo>
                    <a:pt x="32092" y="6096"/>
                  </a:lnTo>
                  <a:lnTo>
                    <a:pt x="32308" y="6223"/>
                  </a:lnTo>
                  <a:lnTo>
                    <a:pt x="32334" y="6096"/>
                  </a:lnTo>
                  <a:lnTo>
                    <a:pt x="32524" y="5334"/>
                  </a:lnTo>
                  <a:lnTo>
                    <a:pt x="31661" y="6731"/>
                  </a:lnTo>
                  <a:lnTo>
                    <a:pt x="30721" y="5969"/>
                  </a:lnTo>
                  <a:lnTo>
                    <a:pt x="30403" y="5715"/>
                  </a:lnTo>
                  <a:lnTo>
                    <a:pt x="30340" y="6108"/>
                  </a:lnTo>
                  <a:lnTo>
                    <a:pt x="30289" y="6388"/>
                  </a:lnTo>
                  <a:lnTo>
                    <a:pt x="30213" y="6858"/>
                  </a:lnTo>
                  <a:lnTo>
                    <a:pt x="29756" y="9525"/>
                  </a:lnTo>
                  <a:lnTo>
                    <a:pt x="29527" y="8890"/>
                  </a:lnTo>
                  <a:lnTo>
                    <a:pt x="29184" y="7874"/>
                  </a:lnTo>
                  <a:lnTo>
                    <a:pt x="29222" y="7493"/>
                  </a:lnTo>
                  <a:lnTo>
                    <a:pt x="30200" y="6477"/>
                  </a:lnTo>
                  <a:lnTo>
                    <a:pt x="30314" y="6223"/>
                  </a:lnTo>
                  <a:lnTo>
                    <a:pt x="29413" y="6477"/>
                  </a:lnTo>
                  <a:lnTo>
                    <a:pt x="29730" y="5334"/>
                  </a:lnTo>
                  <a:lnTo>
                    <a:pt x="28244" y="3937"/>
                  </a:lnTo>
                  <a:lnTo>
                    <a:pt x="26314" y="6718"/>
                  </a:lnTo>
                  <a:lnTo>
                    <a:pt x="24549" y="8890"/>
                  </a:lnTo>
                  <a:lnTo>
                    <a:pt x="23914" y="7874"/>
                  </a:lnTo>
                  <a:lnTo>
                    <a:pt x="23037" y="6477"/>
                  </a:lnTo>
                  <a:lnTo>
                    <a:pt x="23075" y="6604"/>
                  </a:lnTo>
                  <a:lnTo>
                    <a:pt x="23190" y="7874"/>
                  </a:lnTo>
                  <a:lnTo>
                    <a:pt x="20624" y="4064"/>
                  </a:lnTo>
                  <a:lnTo>
                    <a:pt x="16675" y="10414"/>
                  </a:lnTo>
                  <a:lnTo>
                    <a:pt x="15570" y="7620"/>
                  </a:lnTo>
                  <a:lnTo>
                    <a:pt x="14427" y="4699"/>
                  </a:lnTo>
                  <a:lnTo>
                    <a:pt x="13665" y="3302"/>
                  </a:lnTo>
                  <a:lnTo>
                    <a:pt x="13373" y="5207"/>
                  </a:lnTo>
                  <a:lnTo>
                    <a:pt x="13246" y="5842"/>
                  </a:lnTo>
                  <a:lnTo>
                    <a:pt x="12573" y="7620"/>
                  </a:lnTo>
                  <a:lnTo>
                    <a:pt x="12750" y="4445"/>
                  </a:lnTo>
                  <a:lnTo>
                    <a:pt x="11518" y="7747"/>
                  </a:lnTo>
                  <a:lnTo>
                    <a:pt x="9931" y="10414"/>
                  </a:lnTo>
                  <a:lnTo>
                    <a:pt x="9994" y="8001"/>
                  </a:lnTo>
                  <a:lnTo>
                    <a:pt x="10020" y="6985"/>
                  </a:lnTo>
                  <a:lnTo>
                    <a:pt x="10185" y="0"/>
                  </a:lnTo>
                  <a:lnTo>
                    <a:pt x="8115" y="4699"/>
                  </a:lnTo>
                  <a:lnTo>
                    <a:pt x="8026" y="6985"/>
                  </a:lnTo>
                  <a:lnTo>
                    <a:pt x="7505" y="6477"/>
                  </a:lnTo>
                  <a:lnTo>
                    <a:pt x="6108" y="8001"/>
                  </a:lnTo>
                  <a:lnTo>
                    <a:pt x="6045" y="7747"/>
                  </a:lnTo>
                  <a:lnTo>
                    <a:pt x="6032" y="7620"/>
                  </a:lnTo>
                  <a:lnTo>
                    <a:pt x="6108" y="4953"/>
                  </a:lnTo>
                  <a:lnTo>
                    <a:pt x="4419" y="7620"/>
                  </a:lnTo>
                  <a:lnTo>
                    <a:pt x="3568" y="6477"/>
                  </a:lnTo>
                  <a:lnTo>
                    <a:pt x="3695" y="5715"/>
                  </a:lnTo>
                  <a:lnTo>
                    <a:pt x="5295" y="1143"/>
                  </a:lnTo>
                  <a:lnTo>
                    <a:pt x="3759" y="635"/>
                  </a:lnTo>
                  <a:lnTo>
                    <a:pt x="3098" y="1270"/>
                  </a:lnTo>
                  <a:lnTo>
                    <a:pt x="1739" y="4826"/>
                  </a:lnTo>
                  <a:lnTo>
                    <a:pt x="1638" y="5715"/>
                  </a:lnTo>
                  <a:lnTo>
                    <a:pt x="1765" y="6388"/>
                  </a:lnTo>
                  <a:lnTo>
                    <a:pt x="1917" y="6477"/>
                  </a:lnTo>
                  <a:lnTo>
                    <a:pt x="2057" y="6985"/>
                  </a:lnTo>
                  <a:lnTo>
                    <a:pt x="2171" y="7620"/>
                  </a:lnTo>
                  <a:lnTo>
                    <a:pt x="2044" y="9017"/>
                  </a:lnTo>
                  <a:lnTo>
                    <a:pt x="1930" y="9271"/>
                  </a:lnTo>
                  <a:lnTo>
                    <a:pt x="1409" y="9906"/>
                  </a:lnTo>
                  <a:lnTo>
                    <a:pt x="863" y="14224"/>
                  </a:lnTo>
                  <a:lnTo>
                    <a:pt x="749" y="14986"/>
                  </a:lnTo>
                  <a:lnTo>
                    <a:pt x="63" y="18669"/>
                  </a:lnTo>
                  <a:lnTo>
                    <a:pt x="0" y="20167"/>
                  </a:lnTo>
                  <a:lnTo>
                    <a:pt x="812" y="23241"/>
                  </a:lnTo>
                  <a:lnTo>
                    <a:pt x="2032" y="20320"/>
                  </a:lnTo>
                  <a:lnTo>
                    <a:pt x="2057" y="22733"/>
                  </a:lnTo>
                  <a:lnTo>
                    <a:pt x="1282" y="22860"/>
                  </a:lnTo>
                  <a:lnTo>
                    <a:pt x="1498" y="25019"/>
                  </a:lnTo>
                  <a:lnTo>
                    <a:pt x="1968" y="23114"/>
                  </a:lnTo>
                  <a:lnTo>
                    <a:pt x="2413" y="21844"/>
                  </a:lnTo>
                  <a:lnTo>
                    <a:pt x="2387" y="23964"/>
                  </a:lnTo>
                  <a:lnTo>
                    <a:pt x="2501" y="24511"/>
                  </a:lnTo>
                  <a:lnTo>
                    <a:pt x="3302" y="21844"/>
                  </a:lnTo>
                  <a:lnTo>
                    <a:pt x="3644" y="20701"/>
                  </a:lnTo>
                  <a:lnTo>
                    <a:pt x="3708" y="20320"/>
                  </a:lnTo>
                  <a:lnTo>
                    <a:pt x="3810" y="20167"/>
                  </a:lnTo>
                  <a:lnTo>
                    <a:pt x="3873" y="19939"/>
                  </a:lnTo>
                  <a:lnTo>
                    <a:pt x="3873" y="20066"/>
                  </a:lnTo>
                  <a:lnTo>
                    <a:pt x="3962" y="19939"/>
                  </a:lnTo>
                  <a:lnTo>
                    <a:pt x="4457" y="19177"/>
                  </a:lnTo>
                  <a:lnTo>
                    <a:pt x="4572" y="21793"/>
                  </a:lnTo>
                  <a:lnTo>
                    <a:pt x="4330" y="23114"/>
                  </a:lnTo>
                  <a:lnTo>
                    <a:pt x="5054" y="21336"/>
                  </a:lnTo>
                  <a:lnTo>
                    <a:pt x="4940" y="22733"/>
                  </a:lnTo>
                  <a:lnTo>
                    <a:pt x="4838" y="23126"/>
                  </a:lnTo>
                  <a:lnTo>
                    <a:pt x="5130" y="22479"/>
                  </a:lnTo>
                  <a:lnTo>
                    <a:pt x="5791" y="23368"/>
                  </a:lnTo>
                  <a:lnTo>
                    <a:pt x="5969" y="22479"/>
                  </a:lnTo>
                  <a:lnTo>
                    <a:pt x="6197" y="21336"/>
                  </a:lnTo>
                  <a:lnTo>
                    <a:pt x="6299" y="20828"/>
                  </a:lnTo>
                  <a:lnTo>
                    <a:pt x="6438" y="23622"/>
                  </a:lnTo>
                  <a:lnTo>
                    <a:pt x="7670" y="20828"/>
                  </a:lnTo>
                  <a:lnTo>
                    <a:pt x="7886" y="20320"/>
                  </a:lnTo>
                  <a:lnTo>
                    <a:pt x="7340" y="24892"/>
                  </a:lnTo>
                  <a:lnTo>
                    <a:pt x="7569" y="23876"/>
                  </a:lnTo>
                  <a:lnTo>
                    <a:pt x="8534" y="21336"/>
                  </a:lnTo>
                  <a:lnTo>
                    <a:pt x="8953" y="21209"/>
                  </a:lnTo>
                  <a:lnTo>
                    <a:pt x="7581" y="26670"/>
                  </a:lnTo>
                  <a:lnTo>
                    <a:pt x="10464" y="21717"/>
                  </a:lnTo>
                  <a:lnTo>
                    <a:pt x="9588" y="27559"/>
                  </a:lnTo>
                  <a:lnTo>
                    <a:pt x="10718" y="22733"/>
                  </a:lnTo>
                  <a:lnTo>
                    <a:pt x="11849" y="25654"/>
                  </a:lnTo>
                  <a:lnTo>
                    <a:pt x="13144" y="22987"/>
                  </a:lnTo>
                  <a:lnTo>
                    <a:pt x="13055" y="23355"/>
                  </a:lnTo>
                  <a:lnTo>
                    <a:pt x="12928" y="24003"/>
                  </a:lnTo>
                  <a:lnTo>
                    <a:pt x="13309" y="24384"/>
                  </a:lnTo>
                  <a:lnTo>
                    <a:pt x="13322" y="26035"/>
                  </a:lnTo>
                  <a:lnTo>
                    <a:pt x="13538" y="26797"/>
                  </a:lnTo>
                  <a:lnTo>
                    <a:pt x="14058" y="22987"/>
                  </a:lnTo>
                  <a:lnTo>
                    <a:pt x="14084" y="22733"/>
                  </a:lnTo>
                  <a:lnTo>
                    <a:pt x="15049" y="21971"/>
                  </a:lnTo>
                  <a:lnTo>
                    <a:pt x="15138" y="21717"/>
                  </a:lnTo>
                  <a:lnTo>
                    <a:pt x="15290" y="21209"/>
                  </a:lnTo>
                  <a:lnTo>
                    <a:pt x="15570" y="20320"/>
                  </a:lnTo>
                  <a:lnTo>
                    <a:pt x="15811" y="19558"/>
                  </a:lnTo>
                  <a:lnTo>
                    <a:pt x="16027" y="23495"/>
                  </a:lnTo>
                  <a:lnTo>
                    <a:pt x="14846" y="24257"/>
                  </a:lnTo>
                  <a:lnTo>
                    <a:pt x="14617" y="28067"/>
                  </a:lnTo>
                  <a:lnTo>
                    <a:pt x="14973" y="24765"/>
                  </a:lnTo>
                  <a:lnTo>
                    <a:pt x="16167" y="24892"/>
                  </a:lnTo>
                  <a:lnTo>
                    <a:pt x="16179" y="24765"/>
                  </a:lnTo>
                  <a:lnTo>
                    <a:pt x="16281" y="22098"/>
                  </a:lnTo>
                  <a:lnTo>
                    <a:pt x="16497" y="24638"/>
                  </a:lnTo>
                  <a:lnTo>
                    <a:pt x="16586" y="23368"/>
                  </a:lnTo>
                  <a:lnTo>
                    <a:pt x="16433" y="26797"/>
                  </a:lnTo>
                  <a:lnTo>
                    <a:pt x="16903" y="23368"/>
                  </a:lnTo>
                  <a:lnTo>
                    <a:pt x="17081" y="22098"/>
                  </a:lnTo>
                  <a:lnTo>
                    <a:pt x="17132" y="21717"/>
                  </a:lnTo>
                  <a:lnTo>
                    <a:pt x="17030" y="25908"/>
                  </a:lnTo>
                  <a:lnTo>
                    <a:pt x="17830" y="22860"/>
                  </a:lnTo>
                  <a:lnTo>
                    <a:pt x="18122" y="24638"/>
                  </a:lnTo>
                  <a:lnTo>
                    <a:pt x="18237" y="25641"/>
                  </a:lnTo>
                  <a:lnTo>
                    <a:pt x="17462" y="27686"/>
                  </a:lnTo>
                  <a:lnTo>
                    <a:pt x="18465" y="26162"/>
                  </a:lnTo>
                  <a:lnTo>
                    <a:pt x="18567" y="26974"/>
                  </a:lnTo>
                  <a:lnTo>
                    <a:pt x="18567" y="26162"/>
                  </a:lnTo>
                  <a:lnTo>
                    <a:pt x="18681" y="25273"/>
                  </a:lnTo>
                  <a:lnTo>
                    <a:pt x="19024" y="23622"/>
                  </a:lnTo>
                  <a:lnTo>
                    <a:pt x="19862" y="22860"/>
                  </a:lnTo>
                  <a:lnTo>
                    <a:pt x="20142" y="22606"/>
                  </a:lnTo>
                  <a:lnTo>
                    <a:pt x="19367" y="25641"/>
                  </a:lnTo>
                  <a:lnTo>
                    <a:pt x="19240" y="28575"/>
                  </a:lnTo>
                  <a:lnTo>
                    <a:pt x="19888" y="27686"/>
                  </a:lnTo>
                  <a:lnTo>
                    <a:pt x="20002" y="27432"/>
                  </a:lnTo>
                  <a:lnTo>
                    <a:pt x="20891" y="24130"/>
                  </a:lnTo>
                  <a:lnTo>
                    <a:pt x="21348" y="24384"/>
                  </a:lnTo>
                  <a:lnTo>
                    <a:pt x="21285" y="25527"/>
                  </a:lnTo>
                  <a:lnTo>
                    <a:pt x="21170" y="26035"/>
                  </a:lnTo>
                  <a:lnTo>
                    <a:pt x="21805" y="24130"/>
                  </a:lnTo>
                  <a:lnTo>
                    <a:pt x="22199" y="22987"/>
                  </a:lnTo>
                  <a:lnTo>
                    <a:pt x="23152" y="26035"/>
                  </a:lnTo>
                  <a:lnTo>
                    <a:pt x="24180" y="22987"/>
                  </a:lnTo>
                  <a:lnTo>
                    <a:pt x="24307" y="22606"/>
                  </a:lnTo>
                  <a:lnTo>
                    <a:pt x="24396" y="22352"/>
                  </a:lnTo>
                  <a:lnTo>
                    <a:pt x="24371" y="23266"/>
                  </a:lnTo>
                  <a:lnTo>
                    <a:pt x="24434" y="22352"/>
                  </a:lnTo>
                  <a:lnTo>
                    <a:pt x="24472" y="21717"/>
                  </a:lnTo>
                  <a:lnTo>
                    <a:pt x="24701" y="19558"/>
                  </a:lnTo>
                  <a:lnTo>
                    <a:pt x="24752" y="19177"/>
                  </a:lnTo>
                  <a:lnTo>
                    <a:pt x="24904" y="18034"/>
                  </a:lnTo>
                  <a:lnTo>
                    <a:pt x="25298" y="18034"/>
                  </a:lnTo>
                  <a:lnTo>
                    <a:pt x="25920" y="15621"/>
                  </a:lnTo>
                  <a:lnTo>
                    <a:pt x="25742" y="18161"/>
                  </a:lnTo>
                  <a:lnTo>
                    <a:pt x="25527" y="18161"/>
                  </a:lnTo>
                  <a:lnTo>
                    <a:pt x="25374" y="19050"/>
                  </a:lnTo>
                  <a:lnTo>
                    <a:pt x="25171" y="19939"/>
                  </a:lnTo>
                  <a:lnTo>
                    <a:pt x="25704" y="18796"/>
                  </a:lnTo>
                  <a:lnTo>
                    <a:pt x="25628" y="21513"/>
                  </a:lnTo>
                  <a:lnTo>
                    <a:pt x="25717" y="21336"/>
                  </a:lnTo>
                  <a:lnTo>
                    <a:pt x="25806" y="20828"/>
                  </a:lnTo>
                  <a:lnTo>
                    <a:pt x="25882" y="20980"/>
                  </a:lnTo>
                  <a:lnTo>
                    <a:pt x="25946" y="20828"/>
                  </a:lnTo>
                  <a:lnTo>
                    <a:pt x="26873" y="18796"/>
                  </a:lnTo>
                  <a:lnTo>
                    <a:pt x="27165" y="19431"/>
                  </a:lnTo>
                  <a:lnTo>
                    <a:pt x="27254" y="20828"/>
                  </a:lnTo>
                  <a:lnTo>
                    <a:pt x="27012" y="23368"/>
                  </a:lnTo>
                  <a:lnTo>
                    <a:pt x="25882" y="20980"/>
                  </a:lnTo>
                  <a:lnTo>
                    <a:pt x="25958" y="22098"/>
                  </a:lnTo>
                  <a:lnTo>
                    <a:pt x="26187" y="24130"/>
                  </a:lnTo>
                  <a:lnTo>
                    <a:pt x="25450" y="22606"/>
                  </a:lnTo>
                  <a:lnTo>
                    <a:pt x="25450" y="28321"/>
                  </a:lnTo>
                  <a:lnTo>
                    <a:pt x="24955" y="22390"/>
                  </a:lnTo>
                  <a:lnTo>
                    <a:pt x="24955" y="28321"/>
                  </a:lnTo>
                  <a:lnTo>
                    <a:pt x="25908" y="29337"/>
                  </a:lnTo>
                  <a:lnTo>
                    <a:pt x="26085" y="28321"/>
                  </a:lnTo>
                  <a:lnTo>
                    <a:pt x="26403" y="26543"/>
                  </a:lnTo>
                  <a:lnTo>
                    <a:pt x="27457" y="27686"/>
                  </a:lnTo>
                  <a:lnTo>
                    <a:pt x="27774" y="26543"/>
                  </a:lnTo>
                  <a:lnTo>
                    <a:pt x="27889" y="26162"/>
                  </a:lnTo>
                  <a:lnTo>
                    <a:pt x="27787" y="25019"/>
                  </a:lnTo>
                  <a:lnTo>
                    <a:pt x="27940" y="24130"/>
                  </a:lnTo>
                  <a:lnTo>
                    <a:pt x="28143" y="23368"/>
                  </a:lnTo>
                  <a:lnTo>
                    <a:pt x="28232" y="22987"/>
                  </a:lnTo>
                  <a:lnTo>
                    <a:pt x="28346" y="22733"/>
                  </a:lnTo>
                  <a:lnTo>
                    <a:pt x="30429" y="19558"/>
                  </a:lnTo>
                  <a:lnTo>
                    <a:pt x="28460" y="32004"/>
                  </a:lnTo>
                  <a:lnTo>
                    <a:pt x="30327" y="27432"/>
                  </a:lnTo>
                  <a:lnTo>
                    <a:pt x="30886" y="25400"/>
                  </a:lnTo>
                  <a:lnTo>
                    <a:pt x="31013" y="24803"/>
                  </a:lnTo>
                  <a:lnTo>
                    <a:pt x="31661" y="20701"/>
                  </a:lnTo>
                  <a:lnTo>
                    <a:pt x="32067" y="22390"/>
                  </a:lnTo>
                  <a:lnTo>
                    <a:pt x="32194" y="23355"/>
                  </a:lnTo>
                  <a:lnTo>
                    <a:pt x="31419" y="27051"/>
                  </a:lnTo>
                  <a:lnTo>
                    <a:pt x="32537" y="27686"/>
                  </a:lnTo>
                  <a:lnTo>
                    <a:pt x="32639" y="25565"/>
                  </a:lnTo>
                  <a:lnTo>
                    <a:pt x="32842" y="21463"/>
                  </a:lnTo>
                  <a:lnTo>
                    <a:pt x="33578" y="23876"/>
                  </a:lnTo>
                  <a:lnTo>
                    <a:pt x="34188" y="23876"/>
                  </a:lnTo>
                  <a:lnTo>
                    <a:pt x="33845" y="27432"/>
                  </a:lnTo>
                  <a:lnTo>
                    <a:pt x="35153" y="27051"/>
                  </a:lnTo>
                  <a:lnTo>
                    <a:pt x="36868" y="24638"/>
                  </a:lnTo>
                  <a:lnTo>
                    <a:pt x="38315" y="24257"/>
                  </a:lnTo>
                  <a:lnTo>
                    <a:pt x="38150" y="25019"/>
                  </a:lnTo>
                  <a:lnTo>
                    <a:pt x="38049" y="25400"/>
                  </a:lnTo>
                  <a:lnTo>
                    <a:pt x="37858" y="25908"/>
                  </a:lnTo>
                  <a:lnTo>
                    <a:pt x="37782" y="26670"/>
                  </a:lnTo>
                  <a:lnTo>
                    <a:pt x="37884" y="27432"/>
                  </a:lnTo>
                  <a:lnTo>
                    <a:pt x="39852" y="25908"/>
                  </a:lnTo>
                  <a:lnTo>
                    <a:pt x="41579" y="28422"/>
                  </a:lnTo>
                  <a:lnTo>
                    <a:pt x="42887" y="30734"/>
                  </a:lnTo>
                  <a:lnTo>
                    <a:pt x="43942" y="27813"/>
                  </a:lnTo>
                  <a:lnTo>
                    <a:pt x="44081" y="27813"/>
                  </a:lnTo>
                  <a:lnTo>
                    <a:pt x="44577" y="26670"/>
                  </a:lnTo>
                  <a:lnTo>
                    <a:pt x="44970" y="26543"/>
                  </a:lnTo>
                  <a:lnTo>
                    <a:pt x="44869" y="27686"/>
                  </a:lnTo>
                  <a:lnTo>
                    <a:pt x="44754" y="28575"/>
                  </a:lnTo>
                  <a:lnTo>
                    <a:pt x="44450" y="29337"/>
                  </a:lnTo>
                  <a:lnTo>
                    <a:pt x="45948" y="26924"/>
                  </a:lnTo>
                  <a:lnTo>
                    <a:pt x="46316" y="26543"/>
                  </a:lnTo>
                  <a:lnTo>
                    <a:pt x="46926" y="25908"/>
                  </a:lnTo>
                  <a:lnTo>
                    <a:pt x="48501" y="24257"/>
                  </a:lnTo>
                  <a:lnTo>
                    <a:pt x="49072" y="26924"/>
                  </a:lnTo>
                  <a:lnTo>
                    <a:pt x="49187" y="27813"/>
                  </a:lnTo>
                  <a:lnTo>
                    <a:pt x="49098" y="28016"/>
                  </a:lnTo>
                  <a:lnTo>
                    <a:pt x="48983" y="28778"/>
                  </a:lnTo>
                  <a:lnTo>
                    <a:pt x="49631" y="29972"/>
                  </a:lnTo>
                  <a:lnTo>
                    <a:pt x="50558" y="24257"/>
                  </a:lnTo>
                  <a:lnTo>
                    <a:pt x="50698" y="23368"/>
                  </a:lnTo>
                  <a:lnTo>
                    <a:pt x="50838" y="22479"/>
                  </a:lnTo>
                  <a:lnTo>
                    <a:pt x="51066" y="23876"/>
                  </a:lnTo>
                  <a:lnTo>
                    <a:pt x="51181" y="25654"/>
                  </a:lnTo>
                  <a:lnTo>
                    <a:pt x="51066" y="25908"/>
                  </a:lnTo>
                  <a:lnTo>
                    <a:pt x="52908" y="27559"/>
                  </a:lnTo>
                  <a:lnTo>
                    <a:pt x="55587" y="25146"/>
                  </a:lnTo>
                  <a:lnTo>
                    <a:pt x="56438" y="29972"/>
                  </a:lnTo>
                  <a:lnTo>
                    <a:pt x="57404" y="25654"/>
                  </a:lnTo>
                  <a:lnTo>
                    <a:pt x="58166" y="32258"/>
                  </a:lnTo>
                  <a:lnTo>
                    <a:pt x="59220" y="26162"/>
                  </a:lnTo>
                  <a:lnTo>
                    <a:pt x="59753" y="28575"/>
                  </a:lnTo>
                  <a:lnTo>
                    <a:pt x="59855" y="29464"/>
                  </a:lnTo>
                  <a:lnTo>
                    <a:pt x="59601" y="29972"/>
                  </a:lnTo>
                  <a:lnTo>
                    <a:pt x="59486" y="30480"/>
                  </a:lnTo>
                  <a:lnTo>
                    <a:pt x="60731" y="32639"/>
                  </a:lnTo>
                  <a:lnTo>
                    <a:pt x="61125" y="33020"/>
                  </a:lnTo>
                  <a:lnTo>
                    <a:pt x="61988" y="28956"/>
                  </a:lnTo>
                  <a:lnTo>
                    <a:pt x="62623" y="28448"/>
                  </a:lnTo>
                  <a:lnTo>
                    <a:pt x="62141" y="31623"/>
                  </a:lnTo>
                  <a:lnTo>
                    <a:pt x="63347" y="28448"/>
                  </a:lnTo>
                  <a:lnTo>
                    <a:pt x="63398" y="28321"/>
                  </a:lnTo>
                  <a:lnTo>
                    <a:pt x="63182" y="32258"/>
                  </a:lnTo>
                  <a:lnTo>
                    <a:pt x="63830" y="31496"/>
                  </a:lnTo>
                  <a:lnTo>
                    <a:pt x="63639" y="31254"/>
                  </a:lnTo>
                  <a:lnTo>
                    <a:pt x="63754" y="29210"/>
                  </a:lnTo>
                  <a:lnTo>
                    <a:pt x="63881" y="28956"/>
                  </a:lnTo>
                  <a:lnTo>
                    <a:pt x="64401" y="28321"/>
                  </a:lnTo>
                  <a:lnTo>
                    <a:pt x="64808" y="27813"/>
                  </a:lnTo>
                  <a:lnTo>
                    <a:pt x="65138" y="30099"/>
                  </a:lnTo>
                  <a:lnTo>
                    <a:pt x="65252" y="32385"/>
                  </a:lnTo>
                  <a:lnTo>
                    <a:pt x="65138" y="33274"/>
                  </a:lnTo>
                  <a:lnTo>
                    <a:pt x="67424" y="30861"/>
                  </a:lnTo>
                  <a:lnTo>
                    <a:pt x="67297" y="31496"/>
                  </a:lnTo>
                  <a:lnTo>
                    <a:pt x="67614" y="30861"/>
                  </a:lnTo>
                  <a:lnTo>
                    <a:pt x="67932" y="30226"/>
                  </a:lnTo>
                  <a:lnTo>
                    <a:pt x="66065" y="36703"/>
                  </a:lnTo>
                  <a:lnTo>
                    <a:pt x="67398" y="33909"/>
                  </a:lnTo>
                  <a:lnTo>
                    <a:pt x="67525" y="32893"/>
                  </a:lnTo>
                  <a:lnTo>
                    <a:pt x="67754" y="32131"/>
                  </a:lnTo>
                  <a:lnTo>
                    <a:pt x="67881" y="31623"/>
                  </a:lnTo>
                  <a:lnTo>
                    <a:pt x="67945" y="31242"/>
                  </a:lnTo>
                  <a:lnTo>
                    <a:pt x="68097" y="33274"/>
                  </a:lnTo>
                  <a:lnTo>
                    <a:pt x="69138" y="33528"/>
                  </a:lnTo>
                  <a:lnTo>
                    <a:pt x="70040" y="32766"/>
                  </a:lnTo>
                  <a:lnTo>
                    <a:pt x="69532" y="34925"/>
                  </a:lnTo>
                  <a:lnTo>
                    <a:pt x="70815" y="35814"/>
                  </a:lnTo>
                  <a:lnTo>
                    <a:pt x="72618" y="34417"/>
                  </a:lnTo>
                  <a:lnTo>
                    <a:pt x="74155" y="34671"/>
                  </a:lnTo>
                  <a:lnTo>
                    <a:pt x="74079" y="34417"/>
                  </a:lnTo>
                  <a:lnTo>
                    <a:pt x="73799" y="33591"/>
                  </a:lnTo>
                  <a:lnTo>
                    <a:pt x="73926" y="32766"/>
                  </a:lnTo>
                  <a:lnTo>
                    <a:pt x="74244" y="31242"/>
                  </a:lnTo>
                  <a:lnTo>
                    <a:pt x="74447" y="30226"/>
                  </a:lnTo>
                  <a:lnTo>
                    <a:pt x="74549" y="29819"/>
                  </a:lnTo>
                  <a:lnTo>
                    <a:pt x="75044" y="29464"/>
                  </a:lnTo>
                  <a:lnTo>
                    <a:pt x="74968" y="30264"/>
                  </a:lnTo>
                  <a:lnTo>
                    <a:pt x="75285" y="29464"/>
                  </a:lnTo>
                  <a:lnTo>
                    <a:pt x="75438" y="29083"/>
                  </a:lnTo>
                  <a:lnTo>
                    <a:pt x="75819" y="29464"/>
                  </a:lnTo>
                  <a:lnTo>
                    <a:pt x="75933" y="29654"/>
                  </a:lnTo>
                  <a:lnTo>
                    <a:pt x="75247" y="32766"/>
                  </a:lnTo>
                  <a:lnTo>
                    <a:pt x="75133" y="33147"/>
                  </a:lnTo>
                  <a:lnTo>
                    <a:pt x="74676" y="34036"/>
                  </a:lnTo>
                  <a:lnTo>
                    <a:pt x="75577" y="33020"/>
                  </a:lnTo>
                  <a:lnTo>
                    <a:pt x="75501" y="33591"/>
                  </a:lnTo>
                  <a:lnTo>
                    <a:pt x="75374" y="34163"/>
                  </a:lnTo>
                  <a:lnTo>
                    <a:pt x="75260" y="34417"/>
                  </a:lnTo>
                  <a:lnTo>
                    <a:pt x="75145" y="34798"/>
                  </a:lnTo>
                  <a:lnTo>
                    <a:pt x="74930" y="35814"/>
                  </a:lnTo>
                  <a:lnTo>
                    <a:pt x="75590" y="33782"/>
                  </a:lnTo>
                  <a:lnTo>
                    <a:pt x="75590" y="39370"/>
                  </a:lnTo>
                  <a:lnTo>
                    <a:pt x="76606" y="35814"/>
                  </a:lnTo>
                  <a:lnTo>
                    <a:pt x="76479" y="36830"/>
                  </a:lnTo>
                  <a:lnTo>
                    <a:pt x="78028" y="37084"/>
                  </a:lnTo>
                  <a:lnTo>
                    <a:pt x="78930" y="36068"/>
                  </a:lnTo>
                  <a:lnTo>
                    <a:pt x="80225" y="36068"/>
                  </a:lnTo>
                  <a:lnTo>
                    <a:pt x="80264" y="35814"/>
                  </a:lnTo>
                  <a:lnTo>
                    <a:pt x="80619" y="33782"/>
                  </a:lnTo>
                  <a:lnTo>
                    <a:pt x="80733" y="33147"/>
                  </a:lnTo>
                  <a:lnTo>
                    <a:pt x="81127" y="33909"/>
                  </a:lnTo>
                  <a:lnTo>
                    <a:pt x="81381" y="33147"/>
                  </a:lnTo>
                  <a:lnTo>
                    <a:pt x="81419" y="33020"/>
                  </a:lnTo>
                  <a:lnTo>
                    <a:pt x="81902" y="31623"/>
                  </a:lnTo>
                  <a:lnTo>
                    <a:pt x="82689" y="32766"/>
                  </a:lnTo>
                  <a:lnTo>
                    <a:pt x="83312" y="35179"/>
                  </a:lnTo>
                  <a:lnTo>
                    <a:pt x="84480" y="35179"/>
                  </a:lnTo>
                  <a:lnTo>
                    <a:pt x="85420" y="34036"/>
                  </a:lnTo>
                  <a:lnTo>
                    <a:pt x="85267" y="33147"/>
                  </a:lnTo>
                  <a:lnTo>
                    <a:pt x="85178" y="32893"/>
                  </a:lnTo>
                  <a:lnTo>
                    <a:pt x="85280" y="32385"/>
                  </a:lnTo>
                  <a:lnTo>
                    <a:pt x="85585" y="31623"/>
                  </a:lnTo>
                  <a:lnTo>
                    <a:pt x="85788" y="31115"/>
                  </a:lnTo>
                  <a:lnTo>
                    <a:pt x="85598" y="32385"/>
                  </a:lnTo>
                  <a:lnTo>
                    <a:pt x="85471" y="33769"/>
                  </a:lnTo>
                  <a:lnTo>
                    <a:pt x="86550" y="33655"/>
                  </a:lnTo>
                  <a:lnTo>
                    <a:pt x="85648" y="35433"/>
                  </a:lnTo>
                  <a:lnTo>
                    <a:pt x="87452" y="35179"/>
                  </a:lnTo>
                  <a:lnTo>
                    <a:pt x="89230" y="33655"/>
                  </a:lnTo>
                  <a:lnTo>
                    <a:pt x="89535" y="33401"/>
                  </a:lnTo>
                  <a:lnTo>
                    <a:pt x="89598" y="31115"/>
                  </a:lnTo>
                  <a:lnTo>
                    <a:pt x="89674" y="30861"/>
                  </a:lnTo>
                  <a:lnTo>
                    <a:pt x="90068" y="30480"/>
                  </a:lnTo>
                  <a:lnTo>
                    <a:pt x="90081" y="32639"/>
                  </a:lnTo>
                  <a:lnTo>
                    <a:pt x="89966" y="33147"/>
                  </a:lnTo>
                  <a:lnTo>
                    <a:pt x="89839" y="33528"/>
                  </a:lnTo>
                  <a:lnTo>
                    <a:pt x="89776" y="33655"/>
                  </a:lnTo>
                  <a:lnTo>
                    <a:pt x="92125" y="30480"/>
                  </a:lnTo>
                  <a:lnTo>
                    <a:pt x="92405" y="30099"/>
                  </a:lnTo>
                  <a:lnTo>
                    <a:pt x="92798" y="42164"/>
                  </a:lnTo>
                  <a:lnTo>
                    <a:pt x="95211" y="37172"/>
                  </a:lnTo>
                  <a:lnTo>
                    <a:pt x="95377" y="36957"/>
                  </a:lnTo>
                  <a:lnTo>
                    <a:pt x="97282" y="34544"/>
                  </a:lnTo>
                  <a:lnTo>
                    <a:pt x="97917" y="35179"/>
                  </a:lnTo>
                  <a:lnTo>
                    <a:pt x="96469" y="36449"/>
                  </a:lnTo>
                  <a:lnTo>
                    <a:pt x="96710" y="38227"/>
                  </a:lnTo>
                  <a:lnTo>
                    <a:pt x="98996" y="34544"/>
                  </a:lnTo>
                  <a:lnTo>
                    <a:pt x="99225" y="34163"/>
                  </a:lnTo>
                  <a:lnTo>
                    <a:pt x="99275" y="39370"/>
                  </a:lnTo>
                  <a:lnTo>
                    <a:pt x="101206" y="36703"/>
                  </a:lnTo>
                  <a:lnTo>
                    <a:pt x="100825" y="44704"/>
                  </a:lnTo>
                  <a:lnTo>
                    <a:pt x="105156" y="36830"/>
                  </a:lnTo>
                  <a:lnTo>
                    <a:pt x="105651" y="42164"/>
                  </a:lnTo>
                  <a:lnTo>
                    <a:pt x="105879" y="40640"/>
                  </a:lnTo>
                  <a:lnTo>
                    <a:pt x="105981" y="40132"/>
                  </a:lnTo>
                  <a:lnTo>
                    <a:pt x="106654" y="38481"/>
                  </a:lnTo>
                  <a:lnTo>
                    <a:pt x="106438" y="39814"/>
                  </a:lnTo>
                  <a:lnTo>
                    <a:pt x="106718" y="39243"/>
                  </a:lnTo>
                  <a:lnTo>
                    <a:pt x="108381" y="38481"/>
                  </a:lnTo>
                  <a:lnTo>
                    <a:pt x="110324" y="37592"/>
                  </a:lnTo>
                  <a:lnTo>
                    <a:pt x="112763" y="43180"/>
                  </a:lnTo>
                  <a:lnTo>
                    <a:pt x="115684" y="45466"/>
                  </a:lnTo>
                  <a:lnTo>
                    <a:pt x="116776" y="46228"/>
                  </a:lnTo>
                  <a:lnTo>
                    <a:pt x="118059" y="37592"/>
                  </a:lnTo>
                  <a:lnTo>
                    <a:pt x="118173" y="36830"/>
                  </a:lnTo>
                  <a:lnTo>
                    <a:pt x="118186" y="36703"/>
                  </a:lnTo>
                  <a:lnTo>
                    <a:pt x="118262" y="36195"/>
                  </a:lnTo>
                  <a:lnTo>
                    <a:pt x="118757" y="39751"/>
                  </a:lnTo>
                  <a:lnTo>
                    <a:pt x="118846" y="40944"/>
                  </a:lnTo>
                  <a:lnTo>
                    <a:pt x="117779" y="44069"/>
                  </a:lnTo>
                  <a:lnTo>
                    <a:pt x="121031" y="40513"/>
                  </a:lnTo>
                  <a:lnTo>
                    <a:pt x="122669" y="45212"/>
                  </a:lnTo>
                  <a:lnTo>
                    <a:pt x="125730" y="42291"/>
                  </a:lnTo>
                  <a:lnTo>
                    <a:pt x="125437" y="43053"/>
                  </a:lnTo>
                  <a:lnTo>
                    <a:pt x="125222" y="44069"/>
                  </a:lnTo>
                  <a:lnTo>
                    <a:pt x="124993" y="44069"/>
                  </a:lnTo>
                  <a:lnTo>
                    <a:pt x="124980" y="46609"/>
                  </a:lnTo>
                  <a:lnTo>
                    <a:pt x="126809" y="44450"/>
                  </a:lnTo>
                  <a:lnTo>
                    <a:pt x="127241" y="42545"/>
                  </a:lnTo>
                  <a:lnTo>
                    <a:pt x="127546" y="42799"/>
                  </a:lnTo>
                  <a:lnTo>
                    <a:pt x="127139" y="43815"/>
                  </a:lnTo>
                  <a:lnTo>
                    <a:pt x="127025" y="46101"/>
                  </a:lnTo>
                  <a:lnTo>
                    <a:pt x="127139" y="46990"/>
                  </a:lnTo>
                  <a:lnTo>
                    <a:pt x="128854" y="42545"/>
                  </a:lnTo>
                  <a:lnTo>
                    <a:pt x="128600" y="45110"/>
                  </a:lnTo>
                  <a:lnTo>
                    <a:pt x="128739" y="44831"/>
                  </a:lnTo>
                  <a:lnTo>
                    <a:pt x="129616" y="46609"/>
                  </a:lnTo>
                  <a:lnTo>
                    <a:pt x="129781" y="44831"/>
                  </a:lnTo>
                  <a:lnTo>
                    <a:pt x="129895" y="43688"/>
                  </a:lnTo>
                  <a:lnTo>
                    <a:pt x="130505" y="45212"/>
                  </a:lnTo>
                  <a:lnTo>
                    <a:pt x="131368" y="43688"/>
                  </a:lnTo>
                  <a:lnTo>
                    <a:pt x="131864" y="42799"/>
                  </a:lnTo>
                  <a:lnTo>
                    <a:pt x="132194" y="44577"/>
                  </a:lnTo>
                  <a:lnTo>
                    <a:pt x="132130" y="44767"/>
                  </a:lnTo>
                  <a:lnTo>
                    <a:pt x="131965" y="45288"/>
                  </a:lnTo>
                  <a:lnTo>
                    <a:pt x="132270" y="46659"/>
                  </a:lnTo>
                  <a:lnTo>
                    <a:pt x="132334" y="45593"/>
                  </a:lnTo>
                  <a:lnTo>
                    <a:pt x="132295" y="44983"/>
                  </a:lnTo>
                  <a:lnTo>
                    <a:pt x="132207" y="44577"/>
                  </a:lnTo>
                  <a:lnTo>
                    <a:pt x="132880" y="42799"/>
                  </a:lnTo>
                  <a:lnTo>
                    <a:pt x="132981" y="42545"/>
                  </a:lnTo>
                  <a:lnTo>
                    <a:pt x="133070" y="42291"/>
                  </a:lnTo>
                  <a:lnTo>
                    <a:pt x="133362" y="41529"/>
                  </a:lnTo>
                  <a:lnTo>
                    <a:pt x="133388" y="46482"/>
                  </a:lnTo>
                  <a:lnTo>
                    <a:pt x="134505" y="42037"/>
                  </a:lnTo>
                  <a:lnTo>
                    <a:pt x="133451" y="46609"/>
                  </a:lnTo>
                  <a:lnTo>
                    <a:pt x="135255" y="46101"/>
                  </a:lnTo>
                  <a:lnTo>
                    <a:pt x="136283" y="44069"/>
                  </a:lnTo>
                  <a:lnTo>
                    <a:pt x="135788" y="45339"/>
                  </a:lnTo>
                  <a:lnTo>
                    <a:pt x="136436" y="45593"/>
                  </a:lnTo>
                  <a:lnTo>
                    <a:pt x="135813" y="47498"/>
                  </a:lnTo>
                  <a:lnTo>
                    <a:pt x="136461" y="47498"/>
                  </a:lnTo>
                  <a:lnTo>
                    <a:pt x="137236" y="46863"/>
                  </a:lnTo>
                  <a:lnTo>
                    <a:pt x="137642" y="44450"/>
                  </a:lnTo>
                  <a:lnTo>
                    <a:pt x="137591" y="50165"/>
                  </a:lnTo>
                  <a:lnTo>
                    <a:pt x="139598" y="44450"/>
                  </a:lnTo>
                  <a:lnTo>
                    <a:pt x="139738" y="44069"/>
                  </a:lnTo>
                  <a:lnTo>
                    <a:pt x="140449" y="42037"/>
                  </a:lnTo>
                  <a:lnTo>
                    <a:pt x="140627" y="41529"/>
                  </a:lnTo>
                  <a:lnTo>
                    <a:pt x="140982" y="40513"/>
                  </a:lnTo>
                  <a:lnTo>
                    <a:pt x="140068" y="47752"/>
                  </a:lnTo>
                  <a:lnTo>
                    <a:pt x="142519" y="45720"/>
                  </a:lnTo>
                  <a:lnTo>
                    <a:pt x="144437" y="44462"/>
                  </a:lnTo>
                  <a:lnTo>
                    <a:pt x="144602" y="43688"/>
                  </a:lnTo>
                  <a:lnTo>
                    <a:pt x="144729" y="44297"/>
                  </a:lnTo>
                  <a:lnTo>
                    <a:pt x="146583" y="43688"/>
                  </a:lnTo>
                  <a:lnTo>
                    <a:pt x="145948" y="46329"/>
                  </a:lnTo>
                  <a:lnTo>
                    <a:pt x="147269" y="43688"/>
                  </a:lnTo>
                  <a:lnTo>
                    <a:pt x="147459" y="43307"/>
                  </a:lnTo>
                  <a:lnTo>
                    <a:pt x="148805" y="44704"/>
                  </a:lnTo>
                  <a:lnTo>
                    <a:pt x="148894" y="44958"/>
                  </a:lnTo>
                  <a:lnTo>
                    <a:pt x="148983" y="45593"/>
                  </a:lnTo>
                  <a:lnTo>
                    <a:pt x="148132" y="46736"/>
                  </a:lnTo>
                  <a:lnTo>
                    <a:pt x="147789" y="47498"/>
                  </a:lnTo>
                  <a:lnTo>
                    <a:pt x="149847" y="45847"/>
                  </a:lnTo>
                  <a:lnTo>
                    <a:pt x="150812" y="48641"/>
                  </a:lnTo>
                  <a:lnTo>
                    <a:pt x="152717" y="46482"/>
                  </a:lnTo>
                  <a:lnTo>
                    <a:pt x="152831" y="46101"/>
                  </a:lnTo>
                  <a:lnTo>
                    <a:pt x="152857" y="45847"/>
                  </a:lnTo>
                  <a:lnTo>
                    <a:pt x="152984" y="44297"/>
                  </a:lnTo>
                  <a:lnTo>
                    <a:pt x="153085" y="43624"/>
                  </a:lnTo>
                  <a:lnTo>
                    <a:pt x="153327" y="43307"/>
                  </a:lnTo>
                  <a:lnTo>
                    <a:pt x="155155" y="41021"/>
                  </a:lnTo>
                  <a:lnTo>
                    <a:pt x="155270" y="40767"/>
                  </a:lnTo>
                  <a:lnTo>
                    <a:pt x="155219" y="40944"/>
                  </a:lnTo>
                  <a:lnTo>
                    <a:pt x="153911" y="45085"/>
                  </a:lnTo>
                  <a:lnTo>
                    <a:pt x="156857" y="41021"/>
                  </a:lnTo>
                  <a:lnTo>
                    <a:pt x="154330" y="48387"/>
                  </a:lnTo>
                  <a:lnTo>
                    <a:pt x="154609" y="48006"/>
                  </a:lnTo>
                  <a:lnTo>
                    <a:pt x="155003" y="47256"/>
                  </a:lnTo>
                  <a:lnTo>
                    <a:pt x="155105" y="46990"/>
                  </a:lnTo>
                  <a:lnTo>
                    <a:pt x="155359" y="45720"/>
                  </a:lnTo>
                  <a:lnTo>
                    <a:pt x="155473" y="46736"/>
                  </a:lnTo>
                  <a:lnTo>
                    <a:pt x="155346" y="47205"/>
                  </a:lnTo>
                  <a:lnTo>
                    <a:pt x="154787" y="48514"/>
                  </a:lnTo>
                  <a:lnTo>
                    <a:pt x="156057" y="47625"/>
                  </a:lnTo>
                  <a:lnTo>
                    <a:pt x="156197" y="45720"/>
                  </a:lnTo>
                  <a:lnTo>
                    <a:pt x="156222" y="45339"/>
                  </a:lnTo>
                  <a:lnTo>
                    <a:pt x="157137" y="45593"/>
                  </a:lnTo>
                  <a:lnTo>
                    <a:pt x="156933" y="46482"/>
                  </a:lnTo>
                  <a:lnTo>
                    <a:pt x="156806" y="46736"/>
                  </a:lnTo>
                  <a:lnTo>
                    <a:pt x="156603" y="46990"/>
                  </a:lnTo>
                  <a:lnTo>
                    <a:pt x="156235" y="48133"/>
                  </a:lnTo>
                  <a:lnTo>
                    <a:pt x="157607" y="45339"/>
                  </a:lnTo>
                  <a:lnTo>
                    <a:pt x="158102" y="44323"/>
                  </a:lnTo>
                  <a:lnTo>
                    <a:pt x="158483" y="45085"/>
                  </a:lnTo>
                  <a:lnTo>
                    <a:pt x="158572" y="45720"/>
                  </a:lnTo>
                  <a:lnTo>
                    <a:pt x="158483" y="45974"/>
                  </a:lnTo>
                  <a:lnTo>
                    <a:pt x="158407" y="46736"/>
                  </a:lnTo>
                  <a:lnTo>
                    <a:pt x="159550" y="46736"/>
                  </a:lnTo>
                  <a:lnTo>
                    <a:pt x="160642" y="44323"/>
                  </a:lnTo>
                  <a:lnTo>
                    <a:pt x="161671" y="42037"/>
                  </a:lnTo>
                  <a:lnTo>
                    <a:pt x="162572" y="44069"/>
                  </a:lnTo>
                  <a:lnTo>
                    <a:pt x="162636" y="44462"/>
                  </a:lnTo>
                  <a:lnTo>
                    <a:pt x="161213" y="48641"/>
                  </a:lnTo>
                  <a:lnTo>
                    <a:pt x="162839" y="45847"/>
                  </a:lnTo>
                  <a:lnTo>
                    <a:pt x="162013" y="49657"/>
                  </a:lnTo>
                  <a:lnTo>
                    <a:pt x="163042" y="48768"/>
                  </a:lnTo>
                  <a:lnTo>
                    <a:pt x="163195" y="46863"/>
                  </a:lnTo>
                  <a:lnTo>
                    <a:pt x="163868" y="46990"/>
                  </a:lnTo>
                  <a:lnTo>
                    <a:pt x="163931" y="46863"/>
                  </a:lnTo>
                  <a:lnTo>
                    <a:pt x="164439" y="45847"/>
                  </a:lnTo>
                  <a:lnTo>
                    <a:pt x="165138" y="44450"/>
                  </a:lnTo>
                  <a:lnTo>
                    <a:pt x="165214" y="44831"/>
                  </a:lnTo>
                  <a:lnTo>
                    <a:pt x="165341" y="45974"/>
                  </a:lnTo>
                  <a:lnTo>
                    <a:pt x="164528" y="47244"/>
                  </a:lnTo>
                  <a:lnTo>
                    <a:pt x="166001" y="46863"/>
                  </a:lnTo>
                  <a:lnTo>
                    <a:pt x="165646" y="45339"/>
                  </a:lnTo>
                  <a:lnTo>
                    <a:pt x="165696" y="45085"/>
                  </a:lnTo>
                  <a:lnTo>
                    <a:pt x="166116" y="44450"/>
                  </a:lnTo>
                  <a:lnTo>
                    <a:pt x="166662" y="43624"/>
                  </a:lnTo>
                  <a:lnTo>
                    <a:pt x="166751" y="42037"/>
                  </a:lnTo>
                  <a:lnTo>
                    <a:pt x="166725" y="41021"/>
                  </a:lnTo>
                  <a:lnTo>
                    <a:pt x="166700" y="40386"/>
                  </a:lnTo>
                  <a:lnTo>
                    <a:pt x="167170" y="41275"/>
                  </a:lnTo>
                  <a:lnTo>
                    <a:pt x="167271" y="41783"/>
                  </a:lnTo>
                  <a:lnTo>
                    <a:pt x="167081" y="42037"/>
                  </a:lnTo>
                  <a:lnTo>
                    <a:pt x="168046" y="41910"/>
                  </a:lnTo>
                  <a:lnTo>
                    <a:pt x="167855" y="44157"/>
                  </a:lnTo>
                  <a:lnTo>
                    <a:pt x="169138" y="41910"/>
                  </a:lnTo>
                  <a:lnTo>
                    <a:pt x="169329" y="42545"/>
                  </a:lnTo>
                  <a:lnTo>
                    <a:pt x="169418" y="43053"/>
                  </a:lnTo>
                  <a:lnTo>
                    <a:pt x="169303" y="43916"/>
                  </a:lnTo>
                  <a:lnTo>
                    <a:pt x="169176" y="44462"/>
                  </a:lnTo>
                  <a:lnTo>
                    <a:pt x="168287" y="47117"/>
                  </a:lnTo>
                  <a:lnTo>
                    <a:pt x="168186" y="48006"/>
                  </a:lnTo>
                  <a:lnTo>
                    <a:pt x="169303" y="44958"/>
                  </a:lnTo>
                  <a:lnTo>
                    <a:pt x="170014" y="47498"/>
                  </a:lnTo>
                  <a:lnTo>
                    <a:pt x="170815" y="45389"/>
                  </a:lnTo>
                  <a:lnTo>
                    <a:pt x="171272" y="44196"/>
                  </a:lnTo>
                  <a:lnTo>
                    <a:pt x="170840" y="45339"/>
                  </a:lnTo>
                  <a:lnTo>
                    <a:pt x="170497" y="46736"/>
                  </a:lnTo>
                  <a:lnTo>
                    <a:pt x="170383" y="47371"/>
                  </a:lnTo>
                  <a:lnTo>
                    <a:pt x="171297" y="44831"/>
                  </a:lnTo>
                  <a:lnTo>
                    <a:pt x="171361" y="46101"/>
                  </a:lnTo>
                  <a:lnTo>
                    <a:pt x="171132" y="46990"/>
                  </a:lnTo>
                  <a:lnTo>
                    <a:pt x="171018" y="47853"/>
                  </a:lnTo>
                  <a:lnTo>
                    <a:pt x="171754" y="48514"/>
                  </a:lnTo>
                  <a:lnTo>
                    <a:pt x="171792" y="44831"/>
                  </a:lnTo>
                  <a:lnTo>
                    <a:pt x="171792" y="44196"/>
                  </a:lnTo>
                  <a:lnTo>
                    <a:pt x="171805" y="42926"/>
                  </a:lnTo>
                  <a:lnTo>
                    <a:pt x="172250" y="44577"/>
                  </a:lnTo>
                  <a:lnTo>
                    <a:pt x="172351" y="45339"/>
                  </a:lnTo>
                  <a:lnTo>
                    <a:pt x="172224" y="45847"/>
                  </a:lnTo>
                  <a:lnTo>
                    <a:pt x="172085" y="45974"/>
                  </a:lnTo>
                  <a:lnTo>
                    <a:pt x="172034" y="46228"/>
                  </a:lnTo>
                  <a:lnTo>
                    <a:pt x="172821" y="47498"/>
                  </a:lnTo>
                  <a:lnTo>
                    <a:pt x="174561" y="45085"/>
                  </a:lnTo>
                  <a:lnTo>
                    <a:pt x="175171" y="46329"/>
                  </a:lnTo>
                  <a:lnTo>
                    <a:pt x="175272" y="46736"/>
                  </a:lnTo>
                  <a:lnTo>
                    <a:pt x="174675" y="50457"/>
                  </a:lnTo>
                  <a:lnTo>
                    <a:pt x="175387" y="50292"/>
                  </a:lnTo>
                  <a:lnTo>
                    <a:pt x="177977" y="46863"/>
                  </a:lnTo>
                  <a:lnTo>
                    <a:pt x="179209" y="48133"/>
                  </a:lnTo>
                  <a:lnTo>
                    <a:pt x="179082" y="47752"/>
                  </a:lnTo>
                  <a:lnTo>
                    <a:pt x="179197" y="47117"/>
                  </a:lnTo>
                  <a:lnTo>
                    <a:pt x="179273" y="46863"/>
                  </a:lnTo>
                  <a:lnTo>
                    <a:pt x="179793" y="45085"/>
                  </a:lnTo>
                  <a:lnTo>
                    <a:pt x="180416" y="42926"/>
                  </a:lnTo>
                  <a:lnTo>
                    <a:pt x="180606" y="42291"/>
                  </a:lnTo>
                  <a:lnTo>
                    <a:pt x="179451" y="50546"/>
                  </a:lnTo>
                  <a:lnTo>
                    <a:pt x="180403" y="48895"/>
                  </a:lnTo>
                  <a:lnTo>
                    <a:pt x="180555" y="48514"/>
                  </a:lnTo>
                  <a:lnTo>
                    <a:pt x="180479" y="48755"/>
                  </a:lnTo>
                  <a:lnTo>
                    <a:pt x="179844" y="51054"/>
                  </a:lnTo>
                  <a:lnTo>
                    <a:pt x="180047" y="50546"/>
                  </a:lnTo>
                  <a:lnTo>
                    <a:pt x="180822" y="51689"/>
                  </a:lnTo>
                  <a:lnTo>
                    <a:pt x="181787" y="50546"/>
                  </a:lnTo>
                  <a:lnTo>
                    <a:pt x="182422" y="49784"/>
                  </a:lnTo>
                  <a:lnTo>
                    <a:pt x="184391" y="48387"/>
                  </a:lnTo>
                  <a:lnTo>
                    <a:pt x="183984" y="49403"/>
                  </a:lnTo>
                  <a:lnTo>
                    <a:pt x="183857" y="49911"/>
                  </a:lnTo>
                  <a:lnTo>
                    <a:pt x="184099" y="51181"/>
                  </a:lnTo>
                  <a:lnTo>
                    <a:pt x="185204" y="50927"/>
                  </a:lnTo>
                  <a:lnTo>
                    <a:pt x="185674" y="51689"/>
                  </a:lnTo>
                  <a:lnTo>
                    <a:pt x="185966" y="50927"/>
                  </a:lnTo>
                  <a:lnTo>
                    <a:pt x="186220" y="50292"/>
                  </a:lnTo>
                  <a:lnTo>
                    <a:pt x="186537" y="50673"/>
                  </a:lnTo>
                  <a:lnTo>
                    <a:pt x="186588" y="50292"/>
                  </a:lnTo>
                  <a:lnTo>
                    <a:pt x="186829" y="48641"/>
                  </a:lnTo>
                  <a:lnTo>
                    <a:pt x="187540" y="51689"/>
                  </a:lnTo>
                  <a:lnTo>
                    <a:pt x="189217" y="50927"/>
                  </a:lnTo>
                  <a:lnTo>
                    <a:pt x="190919" y="49911"/>
                  </a:lnTo>
                  <a:lnTo>
                    <a:pt x="191706" y="52324"/>
                  </a:lnTo>
                  <a:lnTo>
                    <a:pt x="191490" y="52324"/>
                  </a:lnTo>
                  <a:lnTo>
                    <a:pt x="190893" y="53467"/>
                  </a:lnTo>
                  <a:lnTo>
                    <a:pt x="191046" y="53467"/>
                  </a:lnTo>
                  <a:lnTo>
                    <a:pt x="192874" y="52578"/>
                  </a:lnTo>
                  <a:lnTo>
                    <a:pt x="193065" y="51689"/>
                  </a:lnTo>
                  <a:lnTo>
                    <a:pt x="193052" y="51181"/>
                  </a:lnTo>
                  <a:lnTo>
                    <a:pt x="193167" y="49911"/>
                  </a:lnTo>
                  <a:lnTo>
                    <a:pt x="193268" y="49149"/>
                  </a:lnTo>
                  <a:lnTo>
                    <a:pt x="193471" y="48641"/>
                  </a:lnTo>
                  <a:lnTo>
                    <a:pt x="193573" y="48387"/>
                  </a:lnTo>
                  <a:lnTo>
                    <a:pt x="193662" y="48133"/>
                  </a:lnTo>
                  <a:lnTo>
                    <a:pt x="193713" y="48006"/>
                  </a:lnTo>
                  <a:lnTo>
                    <a:pt x="193789" y="47853"/>
                  </a:lnTo>
                  <a:lnTo>
                    <a:pt x="194475" y="46990"/>
                  </a:lnTo>
                  <a:lnTo>
                    <a:pt x="194856" y="46990"/>
                  </a:lnTo>
                  <a:lnTo>
                    <a:pt x="193865" y="48260"/>
                  </a:lnTo>
                  <a:lnTo>
                    <a:pt x="193789" y="52095"/>
                  </a:lnTo>
                  <a:lnTo>
                    <a:pt x="193751" y="52362"/>
                  </a:lnTo>
                  <a:lnTo>
                    <a:pt x="193700" y="52628"/>
                  </a:lnTo>
                  <a:lnTo>
                    <a:pt x="193713" y="52857"/>
                  </a:lnTo>
                  <a:lnTo>
                    <a:pt x="193763" y="52666"/>
                  </a:lnTo>
                  <a:lnTo>
                    <a:pt x="193789" y="52400"/>
                  </a:lnTo>
                  <a:lnTo>
                    <a:pt x="193789" y="52197"/>
                  </a:lnTo>
                  <a:lnTo>
                    <a:pt x="194424" y="49911"/>
                  </a:lnTo>
                  <a:lnTo>
                    <a:pt x="194081" y="54356"/>
                  </a:lnTo>
                  <a:lnTo>
                    <a:pt x="194906" y="49911"/>
                  </a:lnTo>
                  <a:lnTo>
                    <a:pt x="195453" y="46990"/>
                  </a:lnTo>
                  <a:lnTo>
                    <a:pt x="195795" y="45212"/>
                  </a:lnTo>
                  <a:lnTo>
                    <a:pt x="195872" y="45974"/>
                  </a:lnTo>
                  <a:lnTo>
                    <a:pt x="195986" y="48768"/>
                  </a:lnTo>
                  <a:lnTo>
                    <a:pt x="195732" y="49530"/>
                  </a:lnTo>
                  <a:lnTo>
                    <a:pt x="196278" y="49022"/>
                  </a:lnTo>
                  <a:lnTo>
                    <a:pt x="197091" y="47498"/>
                  </a:lnTo>
                  <a:lnTo>
                    <a:pt x="197256" y="47752"/>
                  </a:lnTo>
                  <a:lnTo>
                    <a:pt x="197383" y="48260"/>
                  </a:lnTo>
                  <a:lnTo>
                    <a:pt x="196875" y="50800"/>
                  </a:lnTo>
                  <a:lnTo>
                    <a:pt x="198234" y="47498"/>
                  </a:lnTo>
                  <a:lnTo>
                    <a:pt x="198602" y="46609"/>
                  </a:lnTo>
                  <a:lnTo>
                    <a:pt x="198437" y="48895"/>
                  </a:lnTo>
                  <a:lnTo>
                    <a:pt x="198323" y="49530"/>
                  </a:lnTo>
                  <a:lnTo>
                    <a:pt x="197954" y="50038"/>
                  </a:lnTo>
                  <a:lnTo>
                    <a:pt x="197586" y="50038"/>
                  </a:lnTo>
                  <a:lnTo>
                    <a:pt x="197231" y="50546"/>
                  </a:lnTo>
                  <a:lnTo>
                    <a:pt x="197116" y="51054"/>
                  </a:lnTo>
                  <a:lnTo>
                    <a:pt x="196875" y="53975"/>
                  </a:lnTo>
                  <a:lnTo>
                    <a:pt x="197167" y="53213"/>
                  </a:lnTo>
                  <a:lnTo>
                    <a:pt x="197459" y="53848"/>
                  </a:lnTo>
                  <a:lnTo>
                    <a:pt x="197446" y="53721"/>
                  </a:lnTo>
                  <a:lnTo>
                    <a:pt x="197739" y="54927"/>
                  </a:lnTo>
                  <a:lnTo>
                    <a:pt x="197662" y="54394"/>
                  </a:lnTo>
                  <a:lnTo>
                    <a:pt x="198056" y="55499"/>
                  </a:lnTo>
                  <a:lnTo>
                    <a:pt x="198094" y="54356"/>
                  </a:lnTo>
                  <a:lnTo>
                    <a:pt x="198335" y="53721"/>
                  </a:lnTo>
                  <a:lnTo>
                    <a:pt x="198526" y="53213"/>
                  </a:lnTo>
                  <a:lnTo>
                    <a:pt x="200685" y="47625"/>
                  </a:lnTo>
                  <a:lnTo>
                    <a:pt x="199910" y="53594"/>
                  </a:lnTo>
                  <a:lnTo>
                    <a:pt x="202171" y="49276"/>
                  </a:lnTo>
                  <a:lnTo>
                    <a:pt x="200012" y="53467"/>
                  </a:lnTo>
                  <a:lnTo>
                    <a:pt x="201333" y="51816"/>
                  </a:lnTo>
                  <a:lnTo>
                    <a:pt x="200571" y="54356"/>
                  </a:lnTo>
                  <a:lnTo>
                    <a:pt x="200482" y="57023"/>
                  </a:lnTo>
                  <a:lnTo>
                    <a:pt x="200228" y="57658"/>
                  </a:lnTo>
                  <a:lnTo>
                    <a:pt x="201383" y="55245"/>
                  </a:lnTo>
                  <a:lnTo>
                    <a:pt x="200507" y="59817"/>
                  </a:lnTo>
                  <a:lnTo>
                    <a:pt x="202158" y="56388"/>
                  </a:lnTo>
                  <a:lnTo>
                    <a:pt x="201904" y="57404"/>
                  </a:lnTo>
                  <a:lnTo>
                    <a:pt x="202260" y="57023"/>
                  </a:lnTo>
                  <a:lnTo>
                    <a:pt x="202450" y="56388"/>
                  </a:lnTo>
                  <a:lnTo>
                    <a:pt x="202565" y="56007"/>
                  </a:lnTo>
                  <a:lnTo>
                    <a:pt x="203034" y="55245"/>
                  </a:lnTo>
                  <a:lnTo>
                    <a:pt x="204444" y="52959"/>
                  </a:lnTo>
                  <a:lnTo>
                    <a:pt x="203669" y="60706"/>
                  </a:lnTo>
                  <a:lnTo>
                    <a:pt x="206311" y="56515"/>
                  </a:lnTo>
                  <a:lnTo>
                    <a:pt x="208026" y="54991"/>
                  </a:lnTo>
                  <a:lnTo>
                    <a:pt x="208724" y="52959"/>
                  </a:lnTo>
                  <a:lnTo>
                    <a:pt x="208953" y="52324"/>
                  </a:lnTo>
                  <a:lnTo>
                    <a:pt x="209169" y="51689"/>
                  </a:lnTo>
                  <a:lnTo>
                    <a:pt x="210718" y="50419"/>
                  </a:lnTo>
                  <a:lnTo>
                    <a:pt x="210693" y="51181"/>
                  </a:lnTo>
                  <a:lnTo>
                    <a:pt x="210566" y="52197"/>
                  </a:lnTo>
                  <a:lnTo>
                    <a:pt x="209588" y="53594"/>
                  </a:lnTo>
                  <a:lnTo>
                    <a:pt x="209511" y="54610"/>
                  </a:lnTo>
                  <a:lnTo>
                    <a:pt x="209626" y="55499"/>
                  </a:lnTo>
                  <a:lnTo>
                    <a:pt x="210146" y="55372"/>
                  </a:lnTo>
                  <a:lnTo>
                    <a:pt x="211010" y="54356"/>
                  </a:lnTo>
                  <a:lnTo>
                    <a:pt x="210654" y="55245"/>
                  </a:lnTo>
                  <a:lnTo>
                    <a:pt x="210439" y="57150"/>
                  </a:lnTo>
                  <a:lnTo>
                    <a:pt x="210972" y="57023"/>
                  </a:lnTo>
                  <a:lnTo>
                    <a:pt x="211429" y="54991"/>
                  </a:lnTo>
                  <a:lnTo>
                    <a:pt x="211378" y="54356"/>
                  </a:lnTo>
                  <a:lnTo>
                    <a:pt x="211556" y="53848"/>
                  </a:lnTo>
                  <a:lnTo>
                    <a:pt x="212750" y="50546"/>
                  </a:lnTo>
                  <a:close/>
                </a:path>
                <a:path w="215265" h="60959">
                  <a:moveTo>
                    <a:pt x="212801" y="58572"/>
                  </a:moveTo>
                  <a:lnTo>
                    <a:pt x="212471" y="58712"/>
                  </a:lnTo>
                  <a:lnTo>
                    <a:pt x="212318" y="59436"/>
                  </a:lnTo>
                  <a:lnTo>
                    <a:pt x="212801" y="58572"/>
                  </a:lnTo>
                  <a:close/>
                </a:path>
                <a:path w="215265" h="60959">
                  <a:moveTo>
                    <a:pt x="212902" y="60210"/>
                  </a:moveTo>
                  <a:lnTo>
                    <a:pt x="212775" y="60198"/>
                  </a:lnTo>
                  <a:lnTo>
                    <a:pt x="212648" y="60502"/>
                  </a:lnTo>
                  <a:lnTo>
                    <a:pt x="212902" y="60210"/>
                  </a:lnTo>
                  <a:close/>
                </a:path>
                <a:path w="215265" h="60959">
                  <a:moveTo>
                    <a:pt x="213448" y="59575"/>
                  </a:moveTo>
                  <a:lnTo>
                    <a:pt x="212915" y="60210"/>
                  </a:lnTo>
                  <a:lnTo>
                    <a:pt x="213144" y="60375"/>
                  </a:lnTo>
                  <a:lnTo>
                    <a:pt x="213448" y="59575"/>
                  </a:lnTo>
                  <a:close/>
                </a:path>
                <a:path w="215265" h="60959">
                  <a:moveTo>
                    <a:pt x="214363" y="55130"/>
                  </a:moveTo>
                  <a:lnTo>
                    <a:pt x="213753" y="57023"/>
                  </a:lnTo>
                  <a:lnTo>
                    <a:pt x="213448" y="57404"/>
                  </a:lnTo>
                  <a:lnTo>
                    <a:pt x="212801" y="58572"/>
                  </a:lnTo>
                  <a:lnTo>
                    <a:pt x="213461" y="58293"/>
                  </a:lnTo>
                  <a:lnTo>
                    <a:pt x="214337" y="56007"/>
                  </a:lnTo>
                  <a:lnTo>
                    <a:pt x="214363" y="55130"/>
                  </a:lnTo>
                  <a:close/>
                </a:path>
                <a:path w="215265" h="60959">
                  <a:moveTo>
                    <a:pt x="214566" y="54483"/>
                  </a:moveTo>
                  <a:lnTo>
                    <a:pt x="214299" y="54610"/>
                  </a:lnTo>
                  <a:lnTo>
                    <a:pt x="214363" y="55130"/>
                  </a:lnTo>
                  <a:lnTo>
                    <a:pt x="214566" y="54483"/>
                  </a:lnTo>
                  <a:close/>
                </a:path>
                <a:path w="215265" h="60959">
                  <a:moveTo>
                    <a:pt x="214998" y="48895"/>
                  </a:moveTo>
                  <a:lnTo>
                    <a:pt x="211924" y="55245"/>
                  </a:lnTo>
                  <a:lnTo>
                    <a:pt x="210908" y="58039"/>
                  </a:lnTo>
                  <a:lnTo>
                    <a:pt x="210375" y="59055"/>
                  </a:lnTo>
                  <a:lnTo>
                    <a:pt x="211150" y="58293"/>
                  </a:lnTo>
                  <a:lnTo>
                    <a:pt x="212204" y="56642"/>
                  </a:lnTo>
                  <a:lnTo>
                    <a:pt x="213004" y="55880"/>
                  </a:lnTo>
                  <a:lnTo>
                    <a:pt x="212674" y="57658"/>
                  </a:lnTo>
                  <a:lnTo>
                    <a:pt x="212928" y="56388"/>
                  </a:lnTo>
                  <a:lnTo>
                    <a:pt x="213042" y="55880"/>
                  </a:lnTo>
                  <a:lnTo>
                    <a:pt x="213207" y="55245"/>
                  </a:lnTo>
                  <a:lnTo>
                    <a:pt x="213766" y="54737"/>
                  </a:lnTo>
                  <a:lnTo>
                    <a:pt x="214998" y="4889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264934" y="8434722"/>
              <a:ext cx="191201" cy="6438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9502844" y="8530939"/>
              <a:ext cx="62230" cy="481330"/>
            </a:xfrm>
            <a:custGeom>
              <a:avLst/>
              <a:gdLst/>
              <a:ahLst/>
              <a:cxnLst/>
              <a:rect l="l" t="t" r="r" b="b"/>
              <a:pathLst>
                <a:path w="62230" h="481329">
                  <a:moveTo>
                    <a:pt x="406" y="474700"/>
                  </a:moveTo>
                  <a:lnTo>
                    <a:pt x="292" y="474840"/>
                  </a:lnTo>
                  <a:lnTo>
                    <a:pt x="406" y="474700"/>
                  </a:lnTo>
                  <a:close/>
                </a:path>
                <a:path w="62230" h="481329">
                  <a:moveTo>
                    <a:pt x="876" y="475361"/>
                  </a:moveTo>
                  <a:lnTo>
                    <a:pt x="723" y="475246"/>
                  </a:lnTo>
                  <a:lnTo>
                    <a:pt x="546" y="475094"/>
                  </a:lnTo>
                  <a:lnTo>
                    <a:pt x="342" y="475056"/>
                  </a:lnTo>
                  <a:lnTo>
                    <a:pt x="203" y="475030"/>
                  </a:lnTo>
                  <a:lnTo>
                    <a:pt x="0" y="474992"/>
                  </a:lnTo>
                  <a:lnTo>
                    <a:pt x="165" y="475119"/>
                  </a:lnTo>
                  <a:lnTo>
                    <a:pt x="457" y="475221"/>
                  </a:lnTo>
                  <a:lnTo>
                    <a:pt x="876" y="475361"/>
                  </a:lnTo>
                  <a:close/>
                </a:path>
                <a:path w="62230" h="481329">
                  <a:moveTo>
                    <a:pt x="4076" y="480923"/>
                  </a:moveTo>
                  <a:lnTo>
                    <a:pt x="3708" y="480618"/>
                  </a:lnTo>
                  <a:lnTo>
                    <a:pt x="304" y="479933"/>
                  </a:lnTo>
                  <a:lnTo>
                    <a:pt x="1168" y="480466"/>
                  </a:lnTo>
                  <a:lnTo>
                    <a:pt x="2032" y="480682"/>
                  </a:lnTo>
                  <a:lnTo>
                    <a:pt x="4076" y="480923"/>
                  </a:lnTo>
                  <a:close/>
                </a:path>
                <a:path w="62230" h="481329">
                  <a:moveTo>
                    <a:pt x="7759" y="479653"/>
                  </a:moveTo>
                  <a:lnTo>
                    <a:pt x="6146" y="479120"/>
                  </a:lnTo>
                  <a:lnTo>
                    <a:pt x="3276" y="478345"/>
                  </a:lnTo>
                  <a:lnTo>
                    <a:pt x="114" y="478078"/>
                  </a:lnTo>
                  <a:lnTo>
                    <a:pt x="3352" y="478853"/>
                  </a:lnTo>
                  <a:lnTo>
                    <a:pt x="1968" y="478726"/>
                  </a:lnTo>
                  <a:lnTo>
                    <a:pt x="5842" y="479615"/>
                  </a:lnTo>
                  <a:lnTo>
                    <a:pt x="6210" y="479933"/>
                  </a:lnTo>
                  <a:lnTo>
                    <a:pt x="4673" y="479907"/>
                  </a:lnTo>
                  <a:lnTo>
                    <a:pt x="3429" y="479679"/>
                  </a:lnTo>
                  <a:lnTo>
                    <a:pt x="4292" y="479894"/>
                  </a:lnTo>
                  <a:lnTo>
                    <a:pt x="2616" y="479971"/>
                  </a:lnTo>
                  <a:lnTo>
                    <a:pt x="4749" y="480428"/>
                  </a:lnTo>
                  <a:lnTo>
                    <a:pt x="7454" y="480466"/>
                  </a:lnTo>
                  <a:lnTo>
                    <a:pt x="7620" y="480060"/>
                  </a:lnTo>
                  <a:lnTo>
                    <a:pt x="5486" y="479310"/>
                  </a:lnTo>
                  <a:lnTo>
                    <a:pt x="6261" y="479323"/>
                  </a:lnTo>
                  <a:lnTo>
                    <a:pt x="7137" y="479552"/>
                  </a:lnTo>
                  <a:lnTo>
                    <a:pt x="7759" y="479653"/>
                  </a:lnTo>
                  <a:close/>
                </a:path>
                <a:path w="62230" h="481329">
                  <a:moveTo>
                    <a:pt x="12357" y="475754"/>
                  </a:moveTo>
                  <a:lnTo>
                    <a:pt x="12128" y="475602"/>
                  </a:lnTo>
                  <a:lnTo>
                    <a:pt x="11976" y="475538"/>
                  </a:lnTo>
                  <a:lnTo>
                    <a:pt x="12357" y="475754"/>
                  </a:lnTo>
                  <a:close/>
                </a:path>
                <a:path w="62230" h="481329">
                  <a:moveTo>
                    <a:pt x="16764" y="455371"/>
                  </a:moveTo>
                  <a:lnTo>
                    <a:pt x="16332" y="455472"/>
                  </a:lnTo>
                  <a:lnTo>
                    <a:pt x="16560" y="455460"/>
                  </a:lnTo>
                  <a:lnTo>
                    <a:pt x="16700" y="455422"/>
                  </a:lnTo>
                  <a:close/>
                </a:path>
                <a:path w="62230" h="481329">
                  <a:moveTo>
                    <a:pt x="17907" y="455117"/>
                  </a:moveTo>
                  <a:lnTo>
                    <a:pt x="16789" y="454914"/>
                  </a:lnTo>
                  <a:lnTo>
                    <a:pt x="17043" y="455193"/>
                  </a:lnTo>
                  <a:lnTo>
                    <a:pt x="16764" y="455371"/>
                  </a:lnTo>
                  <a:lnTo>
                    <a:pt x="17907" y="455117"/>
                  </a:lnTo>
                  <a:close/>
                </a:path>
                <a:path w="62230" h="481329">
                  <a:moveTo>
                    <a:pt x="18465" y="467855"/>
                  </a:moveTo>
                  <a:lnTo>
                    <a:pt x="15557" y="467372"/>
                  </a:lnTo>
                  <a:lnTo>
                    <a:pt x="14287" y="467156"/>
                  </a:lnTo>
                  <a:lnTo>
                    <a:pt x="15481" y="467385"/>
                  </a:lnTo>
                  <a:lnTo>
                    <a:pt x="16027" y="467563"/>
                  </a:lnTo>
                  <a:lnTo>
                    <a:pt x="16243" y="467715"/>
                  </a:lnTo>
                  <a:lnTo>
                    <a:pt x="17462" y="467868"/>
                  </a:lnTo>
                  <a:lnTo>
                    <a:pt x="18313" y="467956"/>
                  </a:lnTo>
                  <a:lnTo>
                    <a:pt x="18465" y="467855"/>
                  </a:lnTo>
                  <a:close/>
                </a:path>
                <a:path w="62230" h="481329">
                  <a:moveTo>
                    <a:pt x="19431" y="308800"/>
                  </a:moveTo>
                  <a:lnTo>
                    <a:pt x="19253" y="308749"/>
                  </a:lnTo>
                  <a:lnTo>
                    <a:pt x="19431" y="308800"/>
                  </a:lnTo>
                  <a:close/>
                </a:path>
                <a:path w="62230" h="481329">
                  <a:moveTo>
                    <a:pt x="19913" y="463042"/>
                  </a:moveTo>
                  <a:lnTo>
                    <a:pt x="18554" y="462622"/>
                  </a:lnTo>
                  <a:lnTo>
                    <a:pt x="18923" y="462838"/>
                  </a:lnTo>
                  <a:lnTo>
                    <a:pt x="19392" y="462940"/>
                  </a:lnTo>
                  <a:lnTo>
                    <a:pt x="19913" y="463042"/>
                  </a:lnTo>
                  <a:close/>
                </a:path>
                <a:path w="62230" h="481329">
                  <a:moveTo>
                    <a:pt x="20548" y="459041"/>
                  </a:moveTo>
                  <a:lnTo>
                    <a:pt x="20408" y="459003"/>
                  </a:lnTo>
                  <a:lnTo>
                    <a:pt x="20053" y="458965"/>
                  </a:lnTo>
                  <a:lnTo>
                    <a:pt x="19723" y="458952"/>
                  </a:lnTo>
                  <a:lnTo>
                    <a:pt x="20154" y="459003"/>
                  </a:lnTo>
                  <a:lnTo>
                    <a:pt x="20548" y="459041"/>
                  </a:lnTo>
                  <a:close/>
                </a:path>
                <a:path w="62230" h="481329">
                  <a:moveTo>
                    <a:pt x="21615" y="440385"/>
                  </a:moveTo>
                  <a:lnTo>
                    <a:pt x="21399" y="440245"/>
                  </a:lnTo>
                  <a:lnTo>
                    <a:pt x="21209" y="440118"/>
                  </a:lnTo>
                  <a:lnTo>
                    <a:pt x="20916" y="440105"/>
                  </a:lnTo>
                  <a:lnTo>
                    <a:pt x="20980" y="440245"/>
                  </a:lnTo>
                  <a:lnTo>
                    <a:pt x="21297" y="440334"/>
                  </a:lnTo>
                  <a:lnTo>
                    <a:pt x="21615" y="440385"/>
                  </a:lnTo>
                  <a:close/>
                </a:path>
                <a:path w="62230" h="481329">
                  <a:moveTo>
                    <a:pt x="23774" y="171907"/>
                  </a:moveTo>
                  <a:lnTo>
                    <a:pt x="23583" y="171754"/>
                  </a:lnTo>
                  <a:lnTo>
                    <a:pt x="23202" y="171742"/>
                  </a:lnTo>
                  <a:lnTo>
                    <a:pt x="23774" y="171907"/>
                  </a:lnTo>
                  <a:close/>
                </a:path>
                <a:path w="62230" h="481329">
                  <a:moveTo>
                    <a:pt x="24168" y="175577"/>
                  </a:moveTo>
                  <a:lnTo>
                    <a:pt x="23863" y="175387"/>
                  </a:lnTo>
                  <a:lnTo>
                    <a:pt x="23710" y="175463"/>
                  </a:lnTo>
                  <a:lnTo>
                    <a:pt x="23901" y="175514"/>
                  </a:lnTo>
                  <a:lnTo>
                    <a:pt x="24066" y="175552"/>
                  </a:lnTo>
                  <a:close/>
                </a:path>
                <a:path w="62230" h="481329">
                  <a:moveTo>
                    <a:pt x="24447" y="429831"/>
                  </a:moveTo>
                  <a:lnTo>
                    <a:pt x="24180" y="429869"/>
                  </a:lnTo>
                  <a:lnTo>
                    <a:pt x="24028" y="429971"/>
                  </a:lnTo>
                  <a:lnTo>
                    <a:pt x="24447" y="429831"/>
                  </a:lnTo>
                  <a:close/>
                </a:path>
                <a:path w="62230" h="481329">
                  <a:moveTo>
                    <a:pt x="24511" y="175717"/>
                  </a:moveTo>
                  <a:lnTo>
                    <a:pt x="24180" y="175564"/>
                  </a:lnTo>
                  <a:lnTo>
                    <a:pt x="24485" y="175780"/>
                  </a:lnTo>
                  <a:close/>
                </a:path>
                <a:path w="62230" h="481329">
                  <a:moveTo>
                    <a:pt x="24739" y="172173"/>
                  </a:moveTo>
                  <a:lnTo>
                    <a:pt x="23774" y="171907"/>
                  </a:lnTo>
                  <a:lnTo>
                    <a:pt x="23901" y="171996"/>
                  </a:lnTo>
                  <a:lnTo>
                    <a:pt x="24739" y="172173"/>
                  </a:lnTo>
                  <a:close/>
                </a:path>
                <a:path w="62230" h="481329">
                  <a:moveTo>
                    <a:pt x="24930" y="172974"/>
                  </a:moveTo>
                  <a:lnTo>
                    <a:pt x="24815" y="173113"/>
                  </a:lnTo>
                  <a:lnTo>
                    <a:pt x="24930" y="172974"/>
                  </a:lnTo>
                  <a:close/>
                </a:path>
                <a:path w="62230" h="481329">
                  <a:moveTo>
                    <a:pt x="25171" y="176187"/>
                  </a:moveTo>
                  <a:lnTo>
                    <a:pt x="24498" y="175768"/>
                  </a:lnTo>
                  <a:lnTo>
                    <a:pt x="24358" y="175958"/>
                  </a:lnTo>
                  <a:lnTo>
                    <a:pt x="25171" y="176187"/>
                  </a:lnTo>
                  <a:close/>
                </a:path>
                <a:path w="62230" h="481329">
                  <a:moveTo>
                    <a:pt x="25323" y="438073"/>
                  </a:moveTo>
                  <a:lnTo>
                    <a:pt x="25069" y="438010"/>
                  </a:lnTo>
                  <a:lnTo>
                    <a:pt x="24892" y="438086"/>
                  </a:lnTo>
                  <a:lnTo>
                    <a:pt x="25146" y="438124"/>
                  </a:lnTo>
                  <a:lnTo>
                    <a:pt x="25323" y="438073"/>
                  </a:lnTo>
                  <a:close/>
                </a:path>
                <a:path w="62230" h="481329">
                  <a:moveTo>
                    <a:pt x="25374" y="173647"/>
                  </a:moveTo>
                  <a:lnTo>
                    <a:pt x="25234" y="173545"/>
                  </a:lnTo>
                  <a:lnTo>
                    <a:pt x="25044" y="173367"/>
                  </a:lnTo>
                  <a:lnTo>
                    <a:pt x="24511" y="173253"/>
                  </a:lnTo>
                  <a:lnTo>
                    <a:pt x="24676" y="173380"/>
                  </a:lnTo>
                  <a:lnTo>
                    <a:pt x="24968" y="173494"/>
                  </a:lnTo>
                  <a:lnTo>
                    <a:pt x="25374" y="173647"/>
                  </a:lnTo>
                  <a:close/>
                </a:path>
                <a:path w="62230" h="481329">
                  <a:moveTo>
                    <a:pt x="25781" y="172402"/>
                  </a:moveTo>
                  <a:lnTo>
                    <a:pt x="25285" y="172288"/>
                  </a:lnTo>
                  <a:lnTo>
                    <a:pt x="24955" y="172212"/>
                  </a:lnTo>
                  <a:lnTo>
                    <a:pt x="24739" y="172173"/>
                  </a:lnTo>
                  <a:lnTo>
                    <a:pt x="25781" y="172402"/>
                  </a:lnTo>
                  <a:close/>
                </a:path>
                <a:path w="62230" h="481329">
                  <a:moveTo>
                    <a:pt x="26047" y="176187"/>
                  </a:moveTo>
                  <a:lnTo>
                    <a:pt x="25819" y="175729"/>
                  </a:lnTo>
                  <a:lnTo>
                    <a:pt x="25285" y="175729"/>
                  </a:lnTo>
                  <a:lnTo>
                    <a:pt x="26047" y="176187"/>
                  </a:lnTo>
                  <a:close/>
                </a:path>
                <a:path w="62230" h="481329">
                  <a:moveTo>
                    <a:pt x="26149" y="173558"/>
                  </a:moveTo>
                  <a:lnTo>
                    <a:pt x="25412" y="173380"/>
                  </a:lnTo>
                  <a:lnTo>
                    <a:pt x="25057" y="173291"/>
                  </a:lnTo>
                  <a:lnTo>
                    <a:pt x="24930" y="173202"/>
                  </a:lnTo>
                  <a:lnTo>
                    <a:pt x="25044" y="173367"/>
                  </a:lnTo>
                  <a:lnTo>
                    <a:pt x="25476" y="173456"/>
                  </a:lnTo>
                  <a:lnTo>
                    <a:pt x="25882" y="173545"/>
                  </a:lnTo>
                  <a:lnTo>
                    <a:pt x="26149" y="173558"/>
                  </a:lnTo>
                  <a:close/>
                </a:path>
                <a:path w="62230" h="481329">
                  <a:moveTo>
                    <a:pt x="26225" y="171538"/>
                  </a:moveTo>
                  <a:lnTo>
                    <a:pt x="25654" y="171361"/>
                  </a:lnTo>
                  <a:lnTo>
                    <a:pt x="25400" y="171538"/>
                  </a:lnTo>
                  <a:lnTo>
                    <a:pt x="26225" y="171538"/>
                  </a:lnTo>
                  <a:close/>
                </a:path>
                <a:path w="62230" h="481329">
                  <a:moveTo>
                    <a:pt x="26543" y="412813"/>
                  </a:moveTo>
                  <a:lnTo>
                    <a:pt x="25946" y="412813"/>
                  </a:lnTo>
                  <a:lnTo>
                    <a:pt x="26035" y="412940"/>
                  </a:lnTo>
                  <a:lnTo>
                    <a:pt x="26543" y="412813"/>
                  </a:lnTo>
                  <a:close/>
                </a:path>
                <a:path w="62230" h="481329">
                  <a:moveTo>
                    <a:pt x="26555" y="417271"/>
                  </a:moveTo>
                  <a:lnTo>
                    <a:pt x="26187" y="417068"/>
                  </a:lnTo>
                  <a:lnTo>
                    <a:pt x="26035" y="417055"/>
                  </a:lnTo>
                  <a:lnTo>
                    <a:pt x="25819" y="417055"/>
                  </a:lnTo>
                  <a:lnTo>
                    <a:pt x="26212" y="417169"/>
                  </a:lnTo>
                  <a:lnTo>
                    <a:pt x="26365" y="417271"/>
                  </a:lnTo>
                  <a:lnTo>
                    <a:pt x="26149" y="417258"/>
                  </a:lnTo>
                  <a:lnTo>
                    <a:pt x="25908" y="417334"/>
                  </a:lnTo>
                  <a:lnTo>
                    <a:pt x="26390" y="417271"/>
                  </a:lnTo>
                  <a:lnTo>
                    <a:pt x="26555" y="417271"/>
                  </a:lnTo>
                  <a:close/>
                </a:path>
                <a:path w="62230" h="481329">
                  <a:moveTo>
                    <a:pt x="26822" y="168109"/>
                  </a:moveTo>
                  <a:lnTo>
                    <a:pt x="24307" y="166839"/>
                  </a:lnTo>
                  <a:lnTo>
                    <a:pt x="25031" y="168109"/>
                  </a:lnTo>
                  <a:lnTo>
                    <a:pt x="26822" y="168109"/>
                  </a:lnTo>
                  <a:close/>
                </a:path>
                <a:path w="62230" h="481329">
                  <a:moveTo>
                    <a:pt x="27139" y="112293"/>
                  </a:moveTo>
                  <a:close/>
                </a:path>
                <a:path w="62230" h="481329">
                  <a:moveTo>
                    <a:pt x="27381" y="171907"/>
                  </a:moveTo>
                  <a:lnTo>
                    <a:pt x="26289" y="171564"/>
                  </a:lnTo>
                  <a:lnTo>
                    <a:pt x="25374" y="171564"/>
                  </a:lnTo>
                  <a:lnTo>
                    <a:pt x="23329" y="171564"/>
                  </a:lnTo>
                  <a:lnTo>
                    <a:pt x="23583" y="171754"/>
                  </a:lnTo>
                  <a:lnTo>
                    <a:pt x="27381" y="171907"/>
                  </a:lnTo>
                  <a:close/>
                </a:path>
                <a:path w="62230" h="481329">
                  <a:moveTo>
                    <a:pt x="27647" y="111620"/>
                  </a:moveTo>
                  <a:lnTo>
                    <a:pt x="27355" y="111772"/>
                  </a:lnTo>
                  <a:lnTo>
                    <a:pt x="27178" y="112026"/>
                  </a:lnTo>
                  <a:lnTo>
                    <a:pt x="27139" y="112293"/>
                  </a:lnTo>
                  <a:lnTo>
                    <a:pt x="27647" y="111620"/>
                  </a:lnTo>
                  <a:close/>
                </a:path>
                <a:path w="62230" h="481329">
                  <a:moveTo>
                    <a:pt x="28371" y="179362"/>
                  </a:moveTo>
                  <a:lnTo>
                    <a:pt x="28016" y="179031"/>
                  </a:lnTo>
                  <a:lnTo>
                    <a:pt x="24650" y="178206"/>
                  </a:lnTo>
                  <a:lnTo>
                    <a:pt x="25488" y="178777"/>
                  </a:lnTo>
                  <a:lnTo>
                    <a:pt x="26352" y="179031"/>
                  </a:lnTo>
                  <a:lnTo>
                    <a:pt x="28371" y="179362"/>
                  </a:lnTo>
                  <a:close/>
                </a:path>
                <a:path w="62230" h="481329">
                  <a:moveTo>
                    <a:pt x="28892" y="121119"/>
                  </a:moveTo>
                  <a:lnTo>
                    <a:pt x="28524" y="120865"/>
                  </a:lnTo>
                  <a:lnTo>
                    <a:pt x="27647" y="121119"/>
                  </a:lnTo>
                  <a:lnTo>
                    <a:pt x="28892" y="121119"/>
                  </a:lnTo>
                  <a:close/>
                </a:path>
                <a:path w="62230" h="481329">
                  <a:moveTo>
                    <a:pt x="28905" y="162852"/>
                  </a:moveTo>
                  <a:lnTo>
                    <a:pt x="27787" y="163118"/>
                  </a:lnTo>
                  <a:lnTo>
                    <a:pt x="28422" y="163029"/>
                  </a:lnTo>
                  <a:lnTo>
                    <a:pt x="28714" y="162928"/>
                  </a:lnTo>
                  <a:lnTo>
                    <a:pt x="28905" y="162852"/>
                  </a:lnTo>
                  <a:close/>
                </a:path>
                <a:path w="62230" h="481329">
                  <a:moveTo>
                    <a:pt x="29210" y="125666"/>
                  </a:moveTo>
                  <a:lnTo>
                    <a:pt x="28549" y="125260"/>
                  </a:lnTo>
                  <a:lnTo>
                    <a:pt x="28740" y="125450"/>
                  </a:lnTo>
                  <a:lnTo>
                    <a:pt x="29210" y="125666"/>
                  </a:lnTo>
                  <a:close/>
                </a:path>
                <a:path w="62230" h="481329">
                  <a:moveTo>
                    <a:pt x="29375" y="422262"/>
                  </a:moveTo>
                  <a:lnTo>
                    <a:pt x="28867" y="422198"/>
                  </a:lnTo>
                  <a:lnTo>
                    <a:pt x="28486" y="422186"/>
                  </a:lnTo>
                  <a:lnTo>
                    <a:pt x="28092" y="422186"/>
                  </a:lnTo>
                  <a:lnTo>
                    <a:pt x="28397" y="422224"/>
                  </a:lnTo>
                  <a:lnTo>
                    <a:pt x="28765" y="422249"/>
                  </a:lnTo>
                  <a:lnTo>
                    <a:pt x="29375" y="422262"/>
                  </a:lnTo>
                  <a:close/>
                </a:path>
                <a:path w="62230" h="481329">
                  <a:moveTo>
                    <a:pt x="29464" y="109245"/>
                  </a:moveTo>
                  <a:lnTo>
                    <a:pt x="29235" y="109194"/>
                  </a:lnTo>
                  <a:lnTo>
                    <a:pt x="28727" y="109080"/>
                  </a:lnTo>
                  <a:lnTo>
                    <a:pt x="27406" y="109448"/>
                  </a:lnTo>
                  <a:lnTo>
                    <a:pt x="28460" y="109423"/>
                  </a:lnTo>
                  <a:lnTo>
                    <a:pt x="29057" y="109347"/>
                  </a:lnTo>
                  <a:lnTo>
                    <a:pt x="29464" y="109245"/>
                  </a:lnTo>
                  <a:close/>
                </a:path>
                <a:path w="62230" h="481329">
                  <a:moveTo>
                    <a:pt x="29578" y="145249"/>
                  </a:moveTo>
                  <a:lnTo>
                    <a:pt x="29273" y="145249"/>
                  </a:lnTo>
                  <a:lnTo>
                    <a:pt x="29578" y="145249"/>
                  </a:lnTo>
                  <a:close/>
                </a:path>
                <a:path w="62230" h="481329">
                  <a:moveTo>
                    <a:pt x="29768" y="433882"/>
                  </a:moveTo>
                  <a:lnTo>
                    <a:pt x="29514" y="433705"/>
                  </a:lnTo>
                  <a:lnTo>
                    <a:pt x="29768" y="433882"/>
                  </a:lnTo>
                  <a:close/>
                </a:path>
                <a:path w="62230" h="481329">
                  <a:moveTo>
                    <a:pt x="30073" y="159766"/>
                  </a:moveTo>
                  <a:lnTo>
                    <a:pt x="29832" y="159740"/>
                  </a:lnTo>
                  <a:lnTo>
                    <a:pt x="29552" y="159715"/>
                  </a:lnTo>
                  <a:lnTo>
                    <a:pt x="29324" y="159740"/>
                  </a:lnTo>
                  <a:lnTo>
                    <a:pt x="29514" y="159753"/>
                  </a:lnTo>
                  <a:lnTo>
                    <a:pt x="30073" y="159766"/>
                  </a:lnTo>
                  <a:close/>
                </a:path>
                <a:path w="62230" h="481329">
                  <a:moveTo>
                    <a:pt x="30594" y="127469"/>
                  </a:moveTo>
                  <a:lnTo>
                    <a:pt x="30035" y="126199"/>
                  </a:lnTo>
                  <a:lnTo>
                    <a:pt x="28460" y="126199"/>
                  </a:lnTo>
                  <a:lnTo>
                    <a:pt x="30594" y="127469"/>
                  </a:lnTo>
                  <a:close/>
                </a:path>
                <a:path w="62230" h="481329">
                  <a:moveTo>
                    <a:pt x="30911" y="175729"/>
                  </a:moveTo>
                  <a:lnTo>
                    <a:pt x="29527" y="175221"/>
                  </a:lnTo>
                  <a:lnTo>
                    <a:pt x="29337" y="175729"/>
                  </a:lnTo>
                  <a:lnTo>
                    <a:pt x="30911" y="175729"/>
                  </a:lnTo>
                  <a:close/>
                </a:path>
                <a:path w="62230" h="481329">
                  <a:moveTo>
                    <a:pt x="31127" y="388848"/>
                  </a:moveTo>
                  <a:lnTo>
                    <a:pt x="30619" y="387515"/>
                  </a:lnTo>
                  <a:lnTo>
                    <a:pt x="27622" y="387845"/>
                  </a:lnTo>
                  <a:lnTo>
                    <a:pt x="28765" y="387946"/>
                  </a:lnTo>
                  <a:lnTo>
                    <a:pt x="31127" y="388848"/>
                  </a:lnTo>
                  <a:close/>
                </a:path>
                <a:path w="62230" h="481329">
                  <a:moveTo>
                    <a:pt x="31381" y="6870"/>
                  </a:moveTo>
                  <a:lnTo>
                    <a:pt x="31089" y="6845"/>
                  </a:lnTo>
                  <a:lnTo>
                    <a:pt x="30873" y="6883"/>
                  </a:lnTo>
                  <a:lnTo>
                    <a:pt x="31381" y="6870"/>
                  </a:lnTo>
                  <a:close/>
                </a:path>
                <a:path w="62230" h="481329">
                  <a:moveTo>
                    <a:pt x="31394" y="388950"/>
                  </a:moveTo>
                  <a:lnTo>
                    <a:pt x="31127" y="388848"/>
                  </a:lnTo>
                  <a:lnTo>
                    <a:pt x="31394" y="388950"/>
                  </a:lnTo>
                  <a:close/>
                </a:path>
                <a:path w="62230" h="481329">
                  <a:moveTo>
                    <a:pt x="31940" y="143446"/>
                  </a:moveTo>
                  <a:lnTo>
                    <a:pt x="31229" y="142836"/>
                  </a:lnTo>
                  <a:lnTo>
                    <a:pt x="29540" y="142938"/>
                  </a:lnTo>
                  <a:lnTo>
                    <a:pt x="31940" y="143446"/>
                  </a:lnTo>
                  <a:close/>
                </a:path>
                <a:path w="62230" h="481329">
                  <a:moveTo>
                    <a:pt x="32105" y="178231"/>
                  </a:moveTo>
                  <a:lnTo>
                    <a:pt x="30518" y="177622"/>
                  </a:lnTo>
                  <a:lnTo>
                    <a:pt x="27673" y="176733"/>
                  </a:lnTo>
                  <a:lnTo>
                    <a:pt x="26746" y="176618"/>
                  </a:lnTo>
                  <a:lnTo>
                    <a:pt x="26047" y="176187"/>
                  </a:lnTo>
                  <a:lnTo>
                    <a:pt x="26225" y="176555"/>
                  </a:lnTo>
                  <a:lnTo>
                    <a:pt x="24511" y="176339"/>
                  </a:lnTo>
                  <a:lnTo>
                    <a:pt x="26390" y="176885"/>
                  </a:lnTo>
                  <a:lnTo>
                    <a:pt x="26822" y="176999"/>
                  </a:lnTo>
                  <a:lnTo>
                    <a:pt x="27724" y="177253"/>
                  </a:lnTo>
                  <a:lnTo>
                    <a:pt x="26352" y="177076"/>
                  </a:lnTo>
                  <a:lnTo>
                    <a:pt x="30187" y="178117"/>
                  </a:lnTo>
                  <a:lnTo>
                    <a:pt x="30543" y="178460"/>
                  </a:lnTo>
                  <a:lnTo>
                    <a:pt x="29006" y="178371"/>
                  </a:lnTo>
                  <a:lnTo>
                    <a:pt x="27762" y="178079"/>
                  </a:lnTo>
                  <a:lnTo>
                    <a:pt x="28625" y="178346"/>
                  </a:lnTo>
                  <a:lnTo>
                    <a:pt x="26949" y="178346"/>
                  </a:lnTo>
                  <a:lnTo>
                    <a:pt x="29057" y="178879"/>
                  </a:lnTo>
                  <a:lnTo>
                    <a:pt x="31750" y="179044"/>
                  </a:lnTo>
                  <a:lnTo>
                    <a:pt x="31927" y="178650"/>
                  </a:lnTo>
                  <a:lnTo>
                    <a:pt x="29845" y="177800"/>
                  </a:lnTo>
                  <a:lnTo>
                    <a:pt x="30607" y="177838"/>
                  </a:lnTo>
                  <a:lnTo>
                    <a:pt x="31483" y="178104"/>
                  </a:lnTo>
                  <a:lnTo>
                    <a:pt x="32105" y="178231"/>
                  </a:lnTo>
                  <a:close/>
                </a:path>
                <a:path w="62230" h="481329">
                  <a:moveTo>
                    <a:pt x="32372" y="143979"/>
                  </a:moveTo>
                  <a:lnTo>
                    <a:pt x="29032" y="143979"/>
                  </a:lnTo>
                  <a:lnTo>
                    <a:pt x="29527" y="145148"/>
                  </a:lnTo>
                  <a:lnTo>
                    <a:pt x="32372" y="143979"/>
                  </a:lnTo>
                  <a:close/>
                </a:path>
                <a:path w="62230" h="481329">
                  <a:moveTo>
                    <a:pt x="32664" y="51574"/>
                  </a:moveTo>
                  <a:lnTo>
                    <a:pt x="32029" y="51447"/>
                  </a:lnTo>
                  <a:lnTo>
                    <a:pt x="31940" y="51574"/>
                  </a:lnTo>
                  <a:lnTo>
                    <a:pt x="32664" y="51574"/>
                  </a:lnTo>
                  <a:close/>
                </a:path>
                <a:path w="62230" h="481329">
                  <a:moveTo>
                    <a:pt x="33515" y="81229"/>
                  </a:moveTo>
                  <a:lnTo>
                    <a:pt x="32639" y="80479"/>
                  </a:lnTo>
                  <a:lnTo>
                    <a:pt x="30949" y="80479"/>
                  </a:lnTo>
                  <a:lnTo>
                    <a:pt x="33515" y="81229"/>
                  </a:lnTo>
                  <a:close/>
                </a:path>
                <a:path w="62230" h="481329">
                  <a:moveTo>
                    <a:pt x="33845" y="388835"/>
                  </a:moveTo>
                  <a:lnTo>
                    <a:pt x="31394" y="388950"/>
                  </a:lnTo>
                  <a:lnTo>
                    <a:pt x="32054" y="389191"/>
                  </a:lnTo>
                  <a:lnTo>
                    <a:pt x="33845" y="388835"/>
                  </a:lnTo>
                  <a:close/>
                </a:path>
                <a:path w="62230" h="481329">
                  <a:moveTo>
                    <a:pt x="34023" y="38100"/>
                  </a:moveTo>
                  <a:lnTo>
                    <a:pt x="32372" y="37299"/>
                  </a:lnTo>
                  <a:lnTo>
                    <a:pt x="33286" y="38569"/>
                  </a:lnTo>
                  <a:lnTo>
                    <a:pt x="34023" y="38100"/>
                  </a:lnTo>
                  <a:close/>
                </a:path>
                <a:path w="62230" h="481329">
                  <a:moveTo>
                    <a:pt x="34264" y="81445"/>
                  </a:moveTo>
                  <a:lnTo>
                    <a:pt x="33515" y="81229"/>
                  </a:lnTo>
                  <a:lnTo>
                    <a:pt x="34137" y="81749"/>
                  </a:lnTo>
                  <a:lnTo>
                    <a:pt x="34264" y="81445"/>
                  </a:lnTo>
                  <a:close/>
                </a:path>
                <a:path w="62230" h="481329">
                  <a:moveTo>
                    <a:pt x="35991" y="176999"/>
                  </a:moveTo>
                  <a:lnTo>
                    <a:pt x="29337" y="175729"/>
                  </a:lnTo>
                  <a:lnTo>
                    <a:pt x="28587" y="174866"/>
                  </a:lnTo>
                  <a:lnTo>
                    <a:pt x="29527" y="175221"/>
                  </a:lnTo>
                  <a:lnTo>
                    <a:pt x="29819" y="174459"/>
                  </a:lnTo>
                  <a:lnTo>
                    <a:pt x="34048" y="175729"/>
                  </a:lnTo>
                  <a:lnTo>
                    <a:pt x="30607" y="174459"/>
                  </a:lnTo>
                  <a:lnTo>
                    <a:pt x="32321" y="174459"/>
                  </a:lnTo>
                  <a:lnTo>
                    <a:pt x="30365" y="173189"/>
                  </a:lnTo>
                  <a:lnTo>
                    <a:pt x="28803" y="173189"/>
                  </a:lnTo>
                  <a:lnTo>
                    <a:pt x="29006" y="174459"/>
                  </a:lnTo>
                  <a:lnTo>
                    <a:pt x="28232" y="174459"/>
                  </a:lnTo>
                  <a:lnTo>
                    <a:pt x="27495" y="174459"/>
                  </a:lnTo>
                  <a:lnTo>
                    <a:pt x="26225" y="174459"/>
                  </a:lnTo>
                  <a:lnTo>
                    <a:pt x="28016" y="175729"/>
                  </a:lnTo>
                  <a:lnTo>
                    <a:pt x="28448" y="175729"/>
                  </a:lnTo>
                  <a:lnTo>
                    <a:pt x="29464" y="176999"/>
                  </a:lnTo>
                  <a:lnTo>
                    <a:pt x="35991" y="176999"/>
                  </a:lnTo>
                  <a:close/>
                </a:path>
                <a:path w="62230" h="481329">
                  <a:moveTo>
                    <a:pt x="36258" y="75260"/>
                  </a:moveTo>
                  <a:lnTo>
                    <a:pt x="35318" y="74650"/>
                  </a:lnTo>
                  <a:lnTo>
                    <a:pt x="36080" y="75399"/>
                  </a:lnTo>
                  <a:lnTo>
                    <a:pt x="36258" y="75260"/>
                  </a:lnTo>
                  <a:close/>
                </a:path>
                <a:path w="62230" h="481329">
                  <a:moveTo>
                    <a:pt x="36309" y="305142"/>
                  </a:moveTo>
                  <a:lnTo>
                    <a:pt x="34531" y="304787"/>
                  </a:lnTo>
                  <a:lnTo>
                    <a:pt x="34683" y="304901"/>
                  </a:lnTo>
                  <a:lnTo>
                    <a:pt x="35229" y="304990"/>
                  </a:lnTo>
                  <a:lnTo>
                    <a:pt x="35775" y="305054"/>
                  </a:lnTo>
                  <a:lnTo>
                    <a:pt x="36309" y="305142"/>
                  </a:lnTo>
                  <a:close/>
                </a:path>
                <a:path w="62230" h="481329">
                  <a:moveTo>
                    <a:pt x="36360" y="168541"/>
                  </a:moveTo>
                  <a:lnTo>
                    <a:pt x="36322" y="168402"/>
                  </a:lnTo>
                  <a:lnTo>
                    <a:pt x="35077" y="168109"/>
                  </a:lnTo>
                  <a:lnTo>
                    <a:pt x="35356" y="168338"/>
                  </a:lnTo>
                  <a:lnTo>
                    <a:pt x="36360" y="168541"/>
                  </a:lnTo>
                  <a:close/>
                </a:path>
                <a:path w="62230" h="481329">
                  <a:moveTo>
                    <a:pt x="36639" y="169379"/>
                  </a:moveTo>
                  <a:lnTo>
                    <a:pt x="36461" y="168846"/>
                  </a:lnTo>
                  <a:lnTo>
                    <a:pt x="35775" y="168681"/>
                  </a:lnTo>
                  <a:lnTo>
                    <a:pt x="36639" y="169379"/>
                  </a:lnTo>
                  <a:close/>
                </a:path>
                <a:path w="62230" h="481329">
                  <a:moveTo>
                    <a:pt x="36944" y="175729"/>
                  </a:moveTo>
                  <a:lnTo>
                    <a:pt x="34315" y="174815"/>
                  </a:lnTo>
                  <a:lnTo>
                    <a:pt x="34734" y="175729"/>
                  </a:lnTo>
                  <a:lnTo>
                    <a:pt x="36944" y="175729"/>
                  </a:lnTo>
                  <a:close/>
                </a:path>
                <a:path w="62230" h="481329">
                  <a:moveTo>
                    <a:pt x="37096" y="168579"/>
                  </a:moveTo>
                  <a:lnTo>
                    <a:pt x="36220" y="168109"/>
                  </a:lnTo>
                  <a:lnTo>
                    <a:pt x="36322" y="168402"/>
                  </a:lnTo>
                  <a:lnTo>
                    <a:pt x="37096" y="168579"/>
                  </a:lnTo>
                  <a:close/>
                </a:path>
                <a:path w="62230" h="481329">
                  <a:moveTo>
                    <a:pt x="38227" y="173189"/>
                  </a:moveTo>
                  <a:lnTo>
                    <a:pt x="36982" y="171919"/>
                  </a:lnTo>
                  <a:lnTo>
                    <a:pt x="35102" y="173189"/>
                  </a:lnTo>
                  <a:lnTo>
                    <a:pt x="38227" y="173189"/>
                  </a:lnTo>
                  <a:close/>
                </a:path>
                <a:path w="62230" h="481329">
                  <a:moveTo>
                    <a:pt x="38582" y="169379"/>
                  </a:moveTo>
                  <a:lnTo>
                    <a:pt x="37414" y="168757"/>
                  </a:lnTo>
                  <a:lnTo>
                    <a:pt x="36360" y="168541"/>
                  </a:lnTo>
                  <a:lnTo>
                    <a:pt x="36461" y="168846"/>
                  </a:lnTo>
                  <a:lnTo>
                    <a:pt x="38582" y="169379"/>
                  </a:lnTo>
                  <a:close/>
                </a:path>
                <a:path w="62230" h="481329">
                  <a:moveTo>
                    <a:pt x="39395" y="169532"/>
                  </a:moveTo>
                  <a:lnTo>
                    <a:pt x="38392" y="170218"/>
                  </a:lnTo>
                  <a:lnTo>
                    <a:pt x="38950" y="170243"/>
                  </a:lnTo>
                  <a:lnTo>
                    <a:pt x="39395" y="169532"/>
                  </a:lnTo>
                  <a:close/>
                </a:path>
                <a:path w="62230" h="481329">
                  <a:moveTo>
                    <a:pt x="40500" y="169379"/>
                  </a:moveTo>
                  <a:lnTo>
                    <a:pt x="37096" y="168579"/>
                  </a:lnTo>
                  <a:lnTo>
                    <a:pt x="37414" y="168757"/>
                  </a:lnTo>
                  <a:lnTo>
                    <a:pt x="40500" y="169379"/>
                  </a:lnTo>
                  <a:close/>
                </a:path>
                <a:path w="62230" h="481329">
                  <a:moveTo>
                    <a:pt x="41148" y="170446"/>
                  </a:moveTo>
                  <a:lnTo>
                    <a:pt x="38950" y="170243"/>
                  </a:lnTo>
                  <a:lnTo>
                    <a:pt x="38747" y="170561"/>
                  </a:lnTo>
                  <a:lnTo>
                    <a:pt x="41148" y="170446"/>
                  </a:lnTo>
                  <a:close/>
                </a:path>
                <a:path w="62230" h="481329">
                  <a:moveTo>
                    <a:pt x="41300" y="153873"/>
                  </a:moveTo>
                  <a:lnTo>
                    <a:pt x="40881" y="153873"/>
                  </a:lnTo>
                  <a:lnTo>
                    <a:pt x="41008" y="153885"/>
                  </a:lnTo>
                  <a:lnTo>
                    <a:pt x="41236" y="153898"/>
                  </a:lnTo>
                  <a:close/>
                </a:path>
                <a:path w="62230" h="481329">
                  <a:moveTo>
                    <a:pt x="41732" y="153771"/>
                  </a:moveTo>
                  <a:lnTo>
                    <a:pt x="41300" y="153885"/>
                  </a:lnTo>
                  <a:lnTo>
                    <a:pt x="41529" y="153873"/>
                  </a:lnTo>
                  <a:lnTo>
                    <a:pt x="41668" y="153835"/>
                  </a:lnTo>
                  <a:close/>
                </a:path>
                <a:path w="62230" h="481329">
                  <a:moveTo>
                    <a:pt x="42875" y="153530"/>
                  </a:moveTo>
                  <a:lnTo>
                    <a:pt x="41757" y="153314"/>
                  </a:lnTo>
                  <a:lnTo>
                    <a:pt x="41998" y="153593"/>
                  </a:lnTo>
                  <a:lnTo>
                    <a:pt x="41732" y="153771"/>
                  </a:lnTo>
                  <a:lnTo>
                    <a:pt x="42875" y="153530"/>
                  </a:lnTo>
                  <a:close/>
                </a:path>
                <a:path w="62230" h="481329">
                  <a:moveTo>
                    <a:pt x="43205" y="166535"/>
                  </a:moveTo>
                  <a:lnTo>
                    <a:pt x="40297" y="166001"/>
                  </a:lnTo>
                  <a:lnTo>
                    <a:pt x="39192" y="165785"/>
                  </a:lnTo>
                  <a:lnTo>
                    <a:pt x="40208" y="166014"/>
                  </a:lnTo>
                  <a:lnTo>
                    <a:pt x="40779" y="166204"/>
                  </a:lnTo>
                  <a:lnTo>
                    <a:pt x="40982" y="166344"/>
                  </a:lnTo>
                  <a:lnTo>
                    <a:pt x="41541" y="166420"/>
                  </a:lnTo>
                  <a:lnTo>
                    <a:pt x="42202" y="166522"/>
                  </a:lnTo>
                  <a:lnTo>
                    <a:pt x="43053" y="166636"/>
                  </a:lnTo>
                  <a:lnTo>
                    <a:pt x="43205" y="166535"/>
                  </a:lnTo>
                  <a:close/>
                </a:path>
                <a:path w="62230" h="481329">
                  <a:moveTo>
                    <a:pt x="43408" y="161759"/>
                  </a:moveTo>
                  <a:lnTo>
                    <a:pt x="42367" y="161759"/>
                  </a:lnTo>
                  <a:lnTo>
                    <a:pt x="43345" y="163029"/>
                  </a:lnTo>
                  <a:lnTo>
                    <a:pt x="43408" y="161759"/>
                  </a:lnTo>
                  <a:close/>
                </a:path>
                <a:path w="62230" h="481329">
                  <a:moveTo>
                    <a:pt x="43713" y="167614"/>
                  </a:moveTo>
                  <a:lnTo>
                    <a:pt x="42494" y="167030"/>
                  </a:lnTo>
                  <a:lnTo>
                    <a:pt x="41440" y="167208"/>
                  </a:lnTo>
                  <a:lnTo>
                    <a:pt x="41897" y="167754"/>
                  </a:lnTo>
                  <a:lnTo>
                    <a:pt x="43078" y="167487"/>
                  </a:lnTo>
                  <a:lnTo>
                    <a:pt x="43713" y="167614"/>
                  </a:lnTo>
                  <a:close/>
                </a:path>
                <a:path w="62230" h="481329">
                  <a:moveTo>
                    <a:pt x="44831" y="170294"/>
                  </a:moveTo>
                  <a:lnTo>
                    <a:pt x="41148" y="170446"/>
                  </a:lnTo>
                  <a:lnTo>
                    <a:pt x="41300" y="170764"/>
                  </a:lnTo>
                  <a:lnTo>
                    <a:pt x="44831" y="170294"/>
                  </a:lnTo>
                  <a:close/>
                </a:path>
                <a:path w="62230" h="481329">
                  <a:moveTo>
                    <a:pt x="46951" y="0"/>
                  </a:moveTo>
                  <a:lnTo>
                    <a:pt x="45135" y="0"/>
                  </a:lnTo>
                  <a:lnTo>
                    <a:pt x="45300" y="76"/>
                  </a:lnTo>
                  <a:lnTo>
                    <a:pt x="46951" y="0"/>
                  </a:lnTo>
                  <a:close/>
                </a:path>
                <a:path w="62230" h="481329">
                  <a:moveTo>
                    <a:pt x="47091" y="148780"/>
                  </a:moveTo>
                  <a:lnTo>
                    <a:pt x="46761" y="148386"/>
                  </a:lnTo>
                  <a:lnTo>
                    <a:pt x="46062" y="148628"/>
                  </a:lnTo>
                  <a:lnTo>
                    <a:pt x="47091" y="148780"/>
                  </a:lnTo>
                  <a:close/>
                </a:path>
                <a:path w="62230" h="481329">
                  <a:moveTo>
                    <a:pt x="49212" y="127584"/>
                  </a:moveTo>
                  <a:lnTo>
                    <a:pt x="48933" y="127647"/>
                  </a:lnTo>
                  <a:lnTo>
                    <a:pt x="48793" y="127762"/>
                  </a:lnTo>
                  <a:lnTo>
                    <a:pt x="49212" y="127584"/>
                  </a:lnTo>
                  <a:close/>
                </a:path>
                <a:path w="62230" h="481329">
                  <a:moveTo>
                    <a:pt x="50253" y="136017"/>
                  </a:moveTo>
                  <a:lnTo>
                    <a:pt x="50012" y="135953"/>
                  </a:lnTo>
                  <a:lnTo>
                    <a:pt x="49885" y="136017"/>
                  </a:lnTo>
                  <a:lnTo>
                    <a:pt x="49758" y="136080"/>
                  </a:lnTo>
                  <a:lnTo>
                    <a:pt x="50076" y="136055"/>
                  </a:lnTo>
                  <a:lnTo>
                    <a:pt x="50253" y="136017"/>
                  </a:lnTo>
                  <a:close/>
                </a:path>
                <a:path w="62230" h="481329">
                  <a:moveTo>
                    <a:pt x="50647" y="110109"/>
                  </a:moveTo>
                  <a:lnTo>
                    <a:pt x="50431" y="110121"/>
                  </a:lnTo>
                  <a:lnTo>
                    <a:pt x="50241" y="110121"/>
                  </a:lnTo>
                  <a:lnTo>
                    <a:pt x="50038" y="110134"/>
                  </a:lnTo>
                  <a:lnTo>
                    <a:pt x="50190" y="110299"/>
                  </a:lnTo>
                  <a:lnTo>
                    <a:pt x="50647" y="110109"/>
                  </a:lnTo>
                  <a:close/>
                </a:path>
                <a:path w="62230" h="481329">
                  <a:moveTo>
                    <a:pt x="50711" y="114668"/>
                  </a:moveTo>
                  <a:lnTo>
                    <a:pt x="50431" y="114668"/>
                  </a:lnTo>
                  <a:lnTo>
                    <a:pt x="50228" y="114744"/>
                  </a:lnTo>
                  <a:lnTo>
                    <a:pt x="50711" y="114668"/>
                  </a:lnTo>
                  <a:close/>
                </a:path>
                <a:path w="62230" h="481329">
                  <a:moveTo>
                    <a:pt x="50774" y="143522"/>
                  </a:moveTo>
                  <a:lnTo>
                    <a:pt x="49885" y="142798"/>
                  </a:lnTo>
                  <a:lnTo>
                    <a:pt x="50419" y="143319"/>
                  </a:lnTo>
                  <a:lnTo>
                    <a:pt x="50774" y="143522"/>
                  </a:lnTo>
                  <a:close/>
                </a:path>
                <a:path w="62230" h="481329">
                  <a:moveTo>
                    <a:pt x="50876" y="114655"/>
                  </a:moveTo>
                  <a:lnTo>
                    <a:pt x="50507" y="114465"/>
                  </a:lnTo>
                  <a:lnTo>
                    <a:pt x="50139" y="114477"/>
                  </a:lnTo>
                  <a:lnTo>
                    <a:pt x="50520" y="114554"/>
                  </a:lnTo>
                  <a:lnTo>
                    <a:pt x="50698" y="114655"/>
                  </a:lnTo>
                  <a:lnTo>
                    <a:pt x="50876" y="114655"/>
                  </a:lnTo>
                  <a:close/>
                </a:path>
                <a:path w="62230" h="481329">
                  <a:moveTo>
                    <a:pt x="53136" y="95719"/>
                  </a:moveTo>
                  <a:lnTo>
                    <a:pt x="52870" y="94449"/>
                  </a:lnTo>
                  <a:lnTo>
                    <a:pt x="49796" y="94449"/>
                  </a:lnTo>
                  <a:lnTo>
                    <a:pt x="51295" y="95719"/>
                  </a:lnTo>
                  <a:lnTo>
                    <a:pt x="53136" y="95719"/>
                  </a:lnTo>
                  <a:close/>
                </a:path>
                <a:path w="62230" h="481329">
                  <a:moveTo>
                    <a:pt x="53378" y="132549"/>
                  </a:moveTo>
                  <a:lnTo>
                    <a:pt x="53213" y="132067"/>
                  </a:lnTo>
                  <a:lnTo>
                    <a:pt x="53035" y="132549"/>
                  </a:lnTo>
                  <a:lnTo>
                    <a:pt x="53378" y="132549"/>
                  </a:lnTo>
                  <a:close/>
                </a:path>
                <a:path w="62230" h="481329">
                  <a:moveTo>
                    <a:pt x="53492" y="131279"/>
                  </a:moveTo>
                  <a:lnTo>
                    <a:pt x="52946" y="131279"/>
                  </a:lnTo>
                  <a:lnTo>
                    <a:pt x="53213" y="132067"/>
                  </a:lnTo>
                  <a:lnTo>
                    <a:pt x="53492" y="131279"/>
                  </a:lnTo>
                  <a:close/>
                </a:path>
                <a:path w="62230" h="481329">
                  <a:moveTo>
                    <a:pt x="53848" y="85356"/>
                  </a:moveTo>
                  <a:lnTo>
                    <a:pt x="53606" y="85280"/>
                  </a:lnTo>
                  <a:lnTo>
                    <a:pt x="53848" y="85356"/>
                  </a:lnTo>
                  <a:close/>
                </a:path>
                <a:path w="62230" h="481329">
                  <a:moveTo>
                    <a:pt x="53898" y="119634"/>
                  </a:moveTo>
                  <a:lnTo>
                    <a:pt x="53365" y="119621"/>
                  </a:lnTo>
                  <a:lnTo>
                    <a:pt x="52984" y="119608"/>
                  </a:lnTo>
                  <a:lnTo>
                    <a:pt x="52603" y="119608"/>
                  </a:lnTo>
                  <a:lnTo>
                    <a:pt x="52895" y="119634"/>
                  </a:lnTo>
                  <a:lnTo>
                    <a:pt x="53263" y="119659"/>
                  </a:lnTo>
                  <a:lnTo>
                    <a:pt x="53898" y="119634"/>
                  </a:lnTo>
                  <a:close/>
                </a:path>
                <a:path w="62230" h="481329">
                  <a:moveTo>
                    <a:pt x="54127" y="111658"/>
                  </a:moveTo>
                  <a:lnTo>
                    <a:pt x="53162" y="111163"/>
                  </a:lnTo>
                  <a:lnTo>
                    <a:pt x="49872" y="110972"/>
                  </a:lnTo>
                  <a:lnTo>
                    <a:pt x="50431" y="111277"/>
                  </a:lnTo>
                  <a:lnTo>
                    <a:pt x="54127" y="111658"/>
                  </a:lnTo>
                  <a:close/>
                </a:path>
                <a:path w="62230" h="481329">
                  <a:moveTo>
                    <a:pt x="54152" y="29578"/>
                  </a:moveTo>
                  <a:lnTo>
                    <a:pt x="53898" y="29375"/>
                  </a:lnTo>
                  <a:lnTo>
                    <a:pt x="53238" y="29502"/>
                  </a:lnTo>
                  <a:lnTo>
                    <a:pt x="54152" y="29578"/>
                  </a:lnTo>
                  <a:close/>
                </a:path>
                <a:path w="62230" h="481329">
                  <a:moveTo>
                    <a:pt x="55943" y="126199"/>
                  </a:moveTo>
                  <a:lnTo>
                    <a:pt x="54038" y="124929"/>
                  </a:lnTo>
                  <a:lnTo>
                    <a:pt x="52133" y="124929"/>
                  </a:lnTo>
                  <a:lnTo>
                    <a:pt x="49784" y="123659"/>
                  </a:lnTo>
                  <a:lnTo>
                    <a:pt x="51384" y="126199"/>
                  </a:lnTo>
                  <a:lnTo>
                    <a:pt x="53314" y="126199"/>
                  </a:lnTo>
                  <a:lnTo>
                    <a:pt x="51015" y="124929"/>
                  </a:lnTo>
                  <a:lnTo>
                    <a:pt x="55943" y="126199"/>
                  </a:lnTo>
                  <a:close/>
                </a:path>
                <a:path w="62230" h="481329">
                  <a:moveTo>
                    <a:pt x="56311" y="85013"/>
                  </a:moveTo>
                  <a:lnTo>
                    <a:pt x="53848" y="85356"/>
                  </a:lnTo>
                  <a:lnTo>
                    <a:pt x="54571" y="85559"/>
                  </a:lnTo>
                  <a:lnTo>
                    <a:pt x="56311" y="85013"/>
                  </a:lnTo>
                  <a:close/>
                </a:path>
                <a:path w="62230" h="481329">
                  <a:moveTo>
                    <a:pt x="57391" y="131279"/>
                  </a:moveTo>
                  <a:lnTo>
                    <a:pt x="53860" y="131279"/>
                  </a:lnTo>
                  <a:lnTo>
                    <a:pt x="54165" y="132549"/>
                  </a:lnTo>
                  <a:lnTo>
                    <a:pt x="54343" y="132549"/>
                  </a:lnTo>
                  <a:lnTo>
                    <a:pt x="57391" y="131279"/>
                  </a:lnTo>
                  <a:close/>
                </a:path>
                <a:path w="62230" h="481329">
                  <a:moveTo>
                    <a:pt x="57721" y="74129"/>
                  </a:moveTo>
                  <a:close/>
                </a:path>
                <a:path w="62230" h="481329">
                  <a:moveTo>
                    <a:pt x="58813" y="83019"/>
                  </a:moveTo>
                  <a:lnTo>
                    <a:pt x="55829" y="84289"/>
                  </a:lnTo>
                  <a:lnTo>
                    <a:pt x="57912" y="84289"/>
                  </a:lnTo>
                  <a:lnTo>
                    <a:pt x="58813" y="83019"/>
                  </a:lnTo>
                  <a:close/>
                </a:path>
                <a:path w="62230" h="481329">
                  <a:moveTo>
                    <a:pt x="58813" y="33489"/>
                  </a:moveTo>
                  <a:lnTo>
                    <a:pt x="54394" y="32219"/>
                  </a:lnTo>
                  <a:lnTo>
                    <a:pt x="54267" y="34086"/>
                  </a:lnTo>
                  <a:lnTo>
                    <a:pt x="55194" y="33489"/>
                  </a:lnTo>
                  <a:lnTo>
                    <a:pt x="58813" y="33489"/>
                  </a:lnTo>
                  <a:close/>
                </a:path>
                <a:path w="62230" h="481329">
                  <a:moveTo>
                    <a:pt x="59423" y="55968"/>
                  </a:moveTo>
                  <a:lnTo>
                    <a:pt x="58521" y="55422"/>
                  </a:lnTo>
                  <a:lnTo>
                    <a:pt x="58343" y="55664"/>
                  </a:lnTo>
                  <a:lnTo>
                    <a:pt x="59423" y="55968"/>
                  </a:lnTo>
                  <a:close/>
                </a:path>
                <a:path w="62230" h="481329">
                  <a:moveTo>
                    <a:pt x="61912" y="41109"/>
                  </a:moveTo>
                  <a:lnTo>
                    <a:pt x="55841" y="42379"/>
                  </a:lnTo>
                  <a:lnTo>
                    <a:pt x="59817" y="41109"/>
                  </a:lnTo>
                  <a:lnTo>
                    <a:pt x="56235" y="41109"/>
                  </a:lnTo>
                  <a:lnTo>
                    <a:pt x="54495" y="39839"/>
                  </a:lnTo>
                  <a:lnTo>
                    <a:pt x="52654" y="39839"/>
                  </a:lnTo>
                  <a:lnTo>
                    <a:pt x="51638" y="38569"/>
                  </a:lnTo>
                  <a:lnTo>
                    <a:pt x="50457" y="38569"/>
                  </a:lnTo>
                  <a:lnTo>
                    <a:pt x="52006" y="37299"/>
                  </a:lnTo>
                  <a:lnTo>
                    <a:pt x="50914" y="37299"/>
                  </a:lnTo>
                  <a:lnTo>
                    <a:pt x="49745" y="36029"/>
                  </a:lnTo>
                  <a:lnTo>
                    <a:pt x="52679" y="36029"/>
                  </a:lnTo>
                  <a:lnTo>
                    <a:pt x="50533" y="34759"/>
                  </a:lnTo>
                  <a:lnTo>
                    <a:pt x="53200" y="34759"/>
                  </a:lnTo>
                  <a:lnTo>
                    <a:pt x="54102" y="34188"/>
                  </a:lnTo>
                  <a:lnTo>
                    <a:pt x="53975" y="33489"/>
                  </a:lnTo>
                  <a:lnTo>
                    <a:pt x="49796" y="33489"/>
                  </a:lnTo>
                  <a:lnTo>
                    <a:pt x="52654" y="32219"/>
                  </a:lnTo>
                  <a:lnTo>
                    <a:pt x="54394" y="32219"/>
                  </a:lnTo>
                  <a:lnTo>
                    <a:pt x="57150" y="32219"/>
                  </a:lnTo>
                  <a:lnTo>
                    <a:pt x="56883" y="30949"/>
                  </a:lnTo>
                  <a:lnTo>
                    <a:pt x="59461" y="30949"/>
                  </a:lnTo>
                  <a:lnTo>
                    <a:pt x="58420" y="29679"/>
                  </a:lnTo>
                  <a:lnTo>
                    <a:pt x="54152" y="29679"/>
                  </a:lnTo>
                  <a:lnTo>
                    <a:pt x="54254" y="30949"/>
                  </a:lnTo>
                  <a:lnTo>
                    <a:pt x="51612" y="30949"/>
                  </a:lnTo>
                  <a:lnTo>
                    <a:pt x="53238" y="29679"/>
                  </a:lnTo>
                  <a:lnTo>
                    <a:pt x="52565" y="29679"/>
                  </a:lnTo>
                  <a:lnTo>
                    <a:pt x="54775" y="28409"/>
                  </a:lnTo>
                  <a:lnTo>
                    <a:pt x="57315" y="28409"/>
                  </a:lnTo>
                  <a:lnTo>
                    <a:pt x="55638" y="27139"/>
                  </a:lnTo>
                  <a:lnTo>
                    <a:pt x="56184" y="25869"/>
                  </a:lnTo>
                  <a:lnTo>
                    <a:pt x="50647" y="25869"/>
                  </a:lnTo>
                  <a:lnTo>
                    <a:pt x="49923" y="24599"/>
                  </a:lnTo>
                  <a:lnTo>
                    <a:pt x="52946" y="24599"/>
                  </a:lnTo>
                  <a:lnTo>
                    <a:pt x="53784" y="23329"/>
                  </a:lnTo>
                  <a:lnTo>
                    <a:pt x="54013" y="23329"/>
                  </a:lnTo>
                  <a:lnTo>
                    <a:pt x="55156" y="22059"/>
                  </a:lnTo>
                  <a:lnTo>
                    <a:pt x="52311" y="20789"/>
                  </a:lnTo>
                  <a:lnTo>
                    <a:pt x="49796" y="19519"/>
                  </a:lnTo>
                  <a:lnTo>
                    <a:pt x="51917" y="18249"/>
                  </a:lnTo>
                  <a:lnTo>
                    <a:pt x="50571" y="18249"/>
                  </a:lnTo>
                  <a:lnTo>
                    <a:pt x="53975" y="15709"/>
                  </a:lnTo>
                  <a:lnTo>
                    <a:pt x="47155" y="13169"/>
                  </a:lnTo>
                  <a:lnTo>
                    <a:pt x="52565" y="10629"/>
                  </a:lnTo>
                  <a:lnTo>
                    <a:pt x="53657" y="9359"/>
                  </a:lnTo>
                  <a:lnTo>
                    <a:pt x="52451" y="9359"/>
                  </a:lnTo>
                  <a:lnTo>
                    <a:pt x="48768" y="8089"/>
                  </a:lnTo>
                  <a:lnTo>
                    <a:pt x="46037" y="8089"/>
                  </a:lnTo>
                  <a:lnTo>
                    <a:pt x="56438" y="6819"/>
                  </a:lnTo>
                  <a:lnTo>
                    <a:pt x="51320" y="5549"/>
                  </a:lnTo>
                  <a:lnTo>
                    <a:pt x="49580" y="5549"/>
                  </a:lnTo>
                  <a:lnTo>
                    <a:pt x="47891" y="4279"/>
                  </a:lnTo>
                  <a:lnTo>
                    <a:pt x="50876" y="4279"/>
                  </a:lnTo>
                  <a:lnTo>
                    <a:pt x="47993" y="3009"/>
                  </a:lnTo>
                  <a:lnTo>
                    <a:pt x="49136" y="1739"/>
                  </a:lnTo>
                  <a:lnTo>
                    <a:pt x="54559" y="3009"/>
                  </a:lnTo>
                  <a:lnTo>
                    <a:pt x="54813" y="1739"/>
                  </a:lnTo>
                  <a:lnTo>
                    <a:pt x="54152" y="469"/>
                  </a:lnTo>
                  <a:lnTo>
                    <a:pt x="35433" y="469"/>
                  </a:lnTo>
                  <a:lnTo>
                    <a:pt x="32080" y="1739"/>
                  </a:lnTo>
                  <a:lnTo>
                    <a:pt x="35077" y="3009"/>
                  </a:lnTo>
                  <a:lnTo>
                    <a:pt x="31102" y="3009"/>
                  </a:lnTo>
                  <a:lnTo>
                    <a:pt x="35788" y="4279"/>
                  </a:lnTo>
                  <a:lnTo>
                    <a:pt x="32664" y="4279"/>
                  </a:lnTo>
                  <a:lnTo>
                    <a:pt x="34582" y="5549"/>
                  </a:lnTo>
                  <a:lnTo>
                    <a:pt x="35229" y="5549"/>
                  </a:lnTo>
                  <a:lnTo>
                    <a:pt x="32512" y="6819"/>
                  </a:lnTo>
                  <a:lnTo>
                    <a:pt x="36004" y="6819"/>
                  </a:lnTo>
                  <a:lnTo>
                    <a:pt x="31381" y="8089"/>
                  </a:lnTo>
                  <a:lnTo>
                    <a:pt x="29692" y="8089"/>
                  </a:lnTo>
                  <a:lnTo>
                    <a:pt x="34988" y="9359"/>
                  </a:lnTo>
                  <a:lnTo>
                    <a:pt x="34048" y="9359"/>
                  </a:lnTo>
                  <a:lnTo>
                    <a:pt x="31343" y="10629"/>
                  </a:lnTo>
                  <a:lnTo>
                    <a:pt x="34124" y="11899"/>
                  </a:lnTo>
                  <a:lnTo>
                    <a:pt x="31305" y="11899"/>
                  </a:lnTo>
                  <a:lnTo>
                    <a:pt x="30365" y="13169"/>
                  </a:lnTo>
                  <a:lnTo>
                    <a:pt x="32677" y="13169"/>
                  </a:lnTo>
                  <a:lnTo>
                    <a:pt x="32702" y="14439"/>
                  </a:lnTo>
                  <a:lnTo>
                    <a:pt x="34036" y="14439"/>
                  </a:lnTo>
                  <a:lnTo>
                    <a:pt x="33147" y="13169"/>
                  </a:lnTo>
                  <a:lnTo>
                    <a:pt x="37973" y="13169"/>
                  </a:lnTo>
                  <a:lnTo>
                    <a:pt x="34036" y="14439"/>
                  </a:lnTo>
                  <a:lnTo>
                    <a:pt x="36017" y="14439"/>
                  </a:lnTo>
                  <a:lnTo>
                    <a:pt x="31775" y="15709"/>
                  </a:lnTo>
                  <a:lnTo>
                    <a:pt x="30137" y="15709"/>
                  </a:lnTo>
                  <a:lnTo>
                    <a:pt x="31711" y="16979"/>
                  </a:lnTo>
                  <a:lnTo>
                    <a:pt x="29540" y="16979"/>
                  </a:lnTo>
                  <a:lnTo>
                    <a:pt x="30581" y="18249"/>
                  </a:lnTo>
                  <a:lnTo>
                    <a:pt x="32321" y="18249"/>
                  </a:lnTo>
                  <a:lnTo>
                    <a:pt x="35420" y="19519"/>
                  </a:lnTo>
                  <a:lnTo>
                    <a:pt x="33362" y="20421"/>
                  </a:lnTo>
                  <a:lnTo>
                    <a:pt x="32575" y="19799"/>
                  </a:lnTo>
                  <a:lnTo>
                    <a:pt x="32791" y="20586"/>
                  </a:lnTo>
                  <a:lnTo>
                    <a:pt x="33045" y="20561"/>
                  </a:lnTo>
                  <a:lnTo>
                    <a:pt x="32524" y="20789"/>
                  </a:lnTo>
                  <a:lnTo>
                    <a:pt x="36106" y="20789"/>
                  </a:lnTo>
                  <a:lnTo>
                    <a:pt x="37007" y="21755"/>
                  </a:lnTo>
                  <a:lnTo>
                    <a:pt x="38785" y="20789"/>
                  </a:lnTo>
                  <a:lnTo>
                    <a:pt x="38950" y="20789"/>
                  </a:lnTo>
                  <a:lnTo>
                    <a:pt x="40055" y="22059"/>
                  </a:lnTo>
                  <a:lnTo>
                    <a:pt x="40322" y="22059"/>
                  </a:lnTo>
                  <a:lnTo>
                    <a:pt x="39319" y="23329"/>
                  </a:lnTo>
                  <a:lnTo>
                    <a:pt x="35775" y="23329"/>
                  </a:lnTo>
                  <a:lnTo>
                    <a:pt x="38100" y="22059"/>
                  </a:lnTo>
                  <a:lnTo>
                    <a:pt x="37299" y="22059"/>
                  </a:lnTo>
                  <a:lnTo>
                    <a:pt x="37007" y="21755"/>
                  </a:lnTo>
                  <a:lnTo>
                    <a:pt x="36436" y="22059"/>
                  </a:lnTo>
                  <a:lnTo>
                    <a:pt x="30683" y="22059"/>
                  </a:lnTo>
                  <a:lnTo>
                    <a:pt x="29679" y="23329"/>
                  </a:lnTo>
                  <a:lnTo>
                    <a:pt x="32524" y="23329"/>
                  </a:lnTo>
                  <a:lnTo>
                    <a:pt x="31508" y="24599"/>
                  </a:lnTo>
                  <a:lnTo>
                    <a:pt x="33489" y="24599"/>
                  </a:lnTo>
                  <a:lnTo>
                    <a:pt x="34429" y="23329"/>
                  </a:lnTo>
                  <a:lnTo>
                    <a:pt x="36410" y="24599"/>
                  </a:lnTo>
                  <a:lnTo>
                    <a:pt x="39979" y="25869"/>
                  </a:lnTo>
                  <a:lnTo>
                    <a:pt x="39116" y="25869"/>
                  </a:lnTo>
                  <a:lnTo>
                    <a:pt x="36741" y="27139"/>
                  </a:lnTo>
                  <a:lnTo>
                    <a:pt x="32727" y="27139"/>
                  </a:lnTo>
                  <a:lnTo>
                    <a:pt x="32346" y="28409"/>
                  </a:lnTo>
                  <a:lnTo>
                    <a:pt x="38519" y="27139"/>
                  </a:lnTo>
                  <a:lnTo>
                    <a:pt x="35826" y="28409"/>
                  </a:lnTo>
                  <a:lnTo>
                    <a:pt x="32740" y="28409"/>
                  </a:lnTo>
                  <a:lnTo>
                    <a:pt x="33324" y="29679"/>
                  </a:lnTo>
                  <a:lnTo>
                    <a:pt x="35902" y="30949"/>
                  </a:lnTo>
                  <a:lnTo>
                    <a:pt x="36576" y="32219"/>
                  </a:lnTo>
                  <a:lnTo>
                    <a:pt x="33312" y="32219"/>
                  </a:lnTo>
                  <a:lnTo>
                    <a:pt x="35128" y="33489"/>
                  </a:lnTo>
                  <a:lnTo>
                    <a:pt x="32918" y="34759"/>
                  </a:lnTo>
                  <a:lnTo>
                    <a:pt x="30810" y="37299"/>
                  </a:lnTo>
                  <a:lnTo>
                    <a:pt x="32372" y="37299"/>
                  </a:lnTo>
                  <a:lnTo>
                    <a:pt x="35267" y="37299"/>
                  </a:lnTo>
                  <a:lnTo>
                    <a:pt x="34023" y="38100"/>
                  </a:lnTo>
                  <a:lnTo>
                    <a:pt x="34975" y="38569"/>
                  </a:lnTo>
                  <a:lnTo>
                    <a:pt x="37985" y="39839"/>
                  </a:lnTo>
                  <a:lnTo>
                    <a:pt x="34696" y="41109"/>
                  </a:lnTo>
                  <a:lnTo>
                    <a:pt x="33769" y="41109"/>
                  </a:lnTo>
                  <a:lnTo>
                    <a:pt x="32524" y="42379"/>
                  </a:lnTo>
                  <a:lnTo>
                    <a:pt x="36677" y="42379"/>
                  </a:lnTo>
                  <a:lnTo>
                    <a:pt x="35344" y="44919"/>
                  </a:lnTo>
                  <a:lnTo>
                    <a:pt x="38150" y="46189"/>
                  </a:lnTo>
                  <a:lnTo>
                    <a:pt x="33489" y="47459"/>
                  </a:lnTo>
                  <a:lnTo>
                    <a:pt x="37909" y="47459"/>
                  </a:lnTo>
                  <a:lnTo>
                    <a:pt x="31496" y="48729"/>
                  </a:lnTo>
                  <a:lnTo>
                    <a:pt x="37668" y="48729"/>
                  </a:lnTo>
                  <a:lnTo>
                    <a:pt x="34594" y="49999"/>
                  </a:lnTo>
                  <a:lnTo>
                    <a:pt x="33489" y="49999"/>
                  </a:lnTo>
                  <a:lnTo>
                    <a:pt x="31432" y="51269"/>
                  </a:lnTo>
                  <a:lnTo>
                    <a:pt x="35267" y="51269"/>
                  </a:lnTo>
                  <a:lnTo>
                    <a:pt x="35902" y="52539"/>
                  </a:lnTo>
                  <a:lnTo>
                    <a:pt x="32194" y="52539"/>
                  </a:lnTo>
                  <a:lnTo>
                    <a:pt x="33007" y="53809"/>
                  </a:lnTo>
                  <a:lnTo>
                    <a:pt x="36842" y="53809"/>
                  </a:lnTo>
                  <a:lnTo>
                    <a:pt x="33121" y="55079"/>
                  </a:lnTo>
                  <a:lnTo>
                    <a:pt x="31470" y="55079"/>
                  </a:lnTo>
                  <a:lnTo>
                    <a:pt x="34188" y="56349"/>
                  </a:lnTo>
                  <a:lnTo>
                    <a:pt x="33794" y="56349"/>
                  </a:lnTo>
                  <a:lnTo>
                    <a:pt x="31838" y="57619"/>
                  </a:lnTo>
                  <a:lnTo>
                    <a:pt x="32588" y="58889"/>
                  </a:lnTo>
                  <a:lnTo>
                    <a:pt x="30365" y="58889"/>
                  </a:lnTo>
                  <a:lnTo>
                    <a:pt x="29768" y="60159"/>
                  </a:lnTo>
                  <a:lnTo>
                    <a:pt x="31369" y="61429"/>
                  </a:lnTo>
                  <a:lnTo>
                    <a:pt x="31292" y="62699"/>
                  </a:lnTo>
                  <a:lnTo>
                    <a:pt x="32346" y="61429"/>
                  </a:lnTo>
                  <a:lnTo>
                    <a:pt x="34442" y="61429"/>
                  </a:lnTo>
                  <a:lnTo>
                    <a:pt x="36195" y="61429"/>
                  </a:lnTo>
                  <a:lnTo>
                    <a:pt x="36487" y="62445"/>
                  </a:lnTo>
                  <a:lnTo>
                    <a:pt x="37007" y="62699"/>
                  </a:lnTo>
                  <a:lnTo>
                    <a:pt x="36563" y="62699"/>
                  </a:lnTo>
                  <a:lnTo>
                    <a:pt x="36487" y="62445"/>
                  </a:lnTo>
                  <a:lnTo>
                    <a:pt x="34442" y="61429"/>
                  </a:lnTo>
                  <a:lnTo>
                    <a:pt x="35242" y="62699"/>
                  </a:lnTo>
                  <a:lnTo>
                    <a:pt x="32435" y="62699"/>
                  </a:lnTo>
                  <a:lnTo>
                    <a:pt x="26885" y="63969"/>
                  </a:lnTo>
                  <a:lnTo>
                    <a:pt x="29527" y="63969"/>
                  </a:lnTo>
                  <a:lnTo>
                    <a:pt x="29464" y="65239"/>
                  </a:lnTo>
                  <a:lnTo>
                    <a:pt x="30632" y="66509"/>
                  </a:lnTo>
                  <a:lnTo>
                    <a:pt x="30772" y="67779"/>
                  </a:lnTo>
                  <a:lnTo>
                    <a:pt x="35420" y="67779"/>
                  </a:lnTo>
                  <a:lnTo>
                    <a:pt x="34442" y="69049"/>
                  </a:lnTo>
                  <a:lnTo>
                    <a:pt x="32080" y="69049"/>
                  </a:lnTo>
                  <a:lnTo>
                    <a:pt x="32308" y="70319"/>
                  </a:lnTo>
                  <a:lnTo>
                    <a:pt x="33743" y="71589"/>
                  </a:lnTo>
                  <a:lnTo>
                    <a:pt x="34772" y="70319"/>
                  </a:lnTo>
                  <a:lnTo>
                    <a:pt x="36512" y="71589"/>
                  </a:lnTo>
                  <a:lnTo>
                    <a:pt x="33743" y="71589"/>
                  </a:lnTo>
                  <a:lnTo>
                    <a:pt x="32143" y="71589"/>
                  </a:lnTo>
                  <a:lnTo>
                    <a:pt x="32524" y="72859"/>
                  </a:lnTo>
                  <a:lnTo>
                    <a:pt x="34721" y="74129"/>
                  </a:lnTo>
                  <a:lnTo>
                    <a:pt x="34518" y="74129"/>
                  </a:lnTo>
                  <a:lnTo>
                    <a:pt x="35318" y="74650"/>
                  </a:lnTo>
                  <a:lnTo>
                    <a:pt x="34798" y="74129"/>
                  </a:lnTo>
                  <a:lnTo>
                    <a:pt x="37668" y="74129"/>
                  </a:lnTo>
                  <a:lnTo>
                    <a:pt x="36258" y="75260"/>
                  </a:lnTo>
                  <a:lnTo>
                    <a:pt x="38468" y="76669"/>
                  </a:lnTo>
                  <a:lnTo>
                    <a:pt x="26555" y="77939"/>
                  </a:lnTo>
                  <a:lnTo>
                    <a:pt x="32080" y="79209"/>
                  </a:lnTo>
                  <a:lnTo>
                    <a:pt x="31800" y="79209"/>
                  </a:lnTo>
                  <a:lnTo>
                    <a:pt x="34632" y="80479"/>
                  </a:lnTo>
                  <a:lnTo>
                    <a:pt x="34264" y="81445"/>
                  </a:lnTo>
                  <a:lnTo>
                    <a:pt x="35344" y="81749"/>
                  </a:lnTo>
                  <a:lnTo>
                    <a:pt x="30175" y="83019"/>
                  </a:lnTo>
                  <a:lnTo>
                    <a:pt x="33083" y="84289"/>
                  </a:lnTo>
                  <a:lnTo>
                    <a:pt x="25133" y="84289"/>
                  </a:lnTo>
                  <a:lnTo>
                    <a:pt x="33451" y="86829"/>
                  </a:lnTo>
                  <a:lnTo>
                    <a:pt x="28333" y="88099"/>
                  </a:lnTo>
                  <a:lnTo>
                    <a:pt x="29121" y="88099"/>
                  </a:lnTo>
                  <a:lnTo>
                    <a:pt x="28676" y="89369"/>
                  </a:lnTo>
                  <a:lnTo>
                    <a:pt x="30124" y="89369"/>
                  </a:lnTo>
                  <a:lnTo>
                    <a:pt x="30365" y="88099"/>
                  </a:lnTo>
                  <a:lnTo>
                    <a:pt x="31369" y="89369"/>
                  </a:lnTo>
                  <a:lnTo>
                    <a:pt x="33451" y="91909"/>
                  </a:lnTo>
                  <a:lnTo>
                    <a:pt x="28270" y="94449"/>
                  </a:lnTo>
                  <a:lnTo>
                    <a:pt x="26390" y="96989"/>
                  </a:lnTo>
                  <a:lnTo>
                    <a:pt x="25819" y="96989"/>
                  </a:lnTo>
                  <a:lnTo>
                    <a:pt x="35966" y="98259"/>
                  </a:lnTo>
                  <a:lnTo>
                    <a:pt x="28028" y="98259"/>
                  </a:lnTo>
                  <a:lnTo>
                    <a:pt x="32016" y="100799"/>
                  </a:lnTo>
                  <a:lnTo>
                    <a:pt x="27559" y="102069"/>
                  </a:lnTo>
                  <a:lnTo>
                    <a:pt x="30886" y="104609"/>
                  </a:lnTo>
                  <a:lnTo>
                    <a:pt x="26555" y="104609"/>
                  </a:lnTo>
                  <a:lnTo>
                    <a:pt x="28854" y="105879"/>
                  </a:lnTo>
                  <a:lnTo>
                    <a:pt x="26466" y="105879"/>
                  </a:lnTo>
                  <a:lnTo>
                    <a:pt x="31076" y="107149"/>
                  </a:lnTo>
                  <a:lnTo>
                    <a:pt x="28765" y="107149"/>
                  </a:lnTo>
                  <a:lnTo>
                    <a:pt x="27165" y="108419"/>
                  </a:lnTo>
                  <a:lnTo>
                    <a:pt x="28625" y="108419"/>
                  </a:lnTo>
                  <a:lnTo>
                    <a:pt x="31229" y="109689"/>
                  </a:lnTo>
                  <a:lnTo>
                    <a:pt x="29464" y="109689"/>
                  </a:lnTo>
                  <a:lnTo>
                    <a:pt x="32664" y="110959"/>
                  </a:lnTo>
                  <a:lnTo>
                    <a:pt x="27647" y="110959"/>
                  </a:lnTo>
                  <a:lnTo>
                    <a:pt x="28448" y="112229"/>
                  </a:lnTo>
                  <a:lnTo>
                    <a:pt x="29159" y="112649"/>
                  </a:lnTo>
                  <a:lnTo>
                    <a:pt x="29095" y="113499"/>
                  </a:lnTo>
                  <a:lnTo>
                    <a:pt x="27965" y="113499"/>
                  </a:lnTo>
                  <a:lnTo>
                    <a:pt x="30403" y="114769"/>
                  </a:lnTo>
                  <a:lnTo>
                    <a:pt x="24650" y="114769"/>
                  </a:lnTo>
                  <a:lnTo>
                    <a:pt x="34734" y="116039"/>
                  </a:lnTo>
                  <a:lnTo>
                    <a:pt x="27457" y="116039"/>
                  </a:lnTo>
                  <a:lnTo>
                    <a:pt x="29819" y="118579"/>
                  </a:lnTo>
                  <a:lnTo>
                    <a:pt x="31381" y="119849"/>
                  </a:lnTo>
                  <a:lnTo>
                    <a:pt x="27089" y="119849"/>
                  </a:lnTo>
                  <a:lnTo>
                    <a:pt x="28524" y="120865"/>
                  </a:lnTo>
                  <a:lnTo>
                    <a:pt x="31496" y="120002"/>
                  </a:lnTo>
                  <a:lnTo>
                    <a:pt x="32334" y="121119"/>
                  </a:lnTo>
                  <a:lnTo>
                    <a:pt x="28892" y="121119"/>
                  </a:lnTo>
                  <a:lnTo>
                    <a:pt x="32842" y="122389"/>
                  </a:lnTo>
                  <a:lnTo>
                    <a:pt x="31572" y="123659"/>
                  </a:lnTo>
                  <a:lnTo>
                    <a:pt x="30886" y="123659"/>
                  </a:lnTo>
                  <a:lnTo>
                    <a:pt x="29552" y="122389"/>
                  </a:lnTo>
                  <a:lnTo>
                    <a:pt x="28765" y="122389"/>
                  </a:lnTo>
                  <a:lnTo>
                    <a:pt x="30556" y="123659"/>
                  </a:lnTo>
                  <a:lnTo>
                    <a:pt x="28028" y="124929"/>
                  </a:lnTo>
                  <a:lnTo>
                    <a:pt x="30441" y="126199"/>
                  </a:lnTo>
                  <a:lnTo>
                    <a:pt x="33185" y="126199"/>
                  </a:lnTo>
                  <a:lnTo>
                    <a:pt x="35801" y="128282"/>
                  </a:lnTo>
                  <a:lnTo>
                    <a:pt x="31965" y="127469"/>
                  </a:lnTo>
                  <a:lnTo>
                    <a:pt x="36347" y="130009"/>
                  </a:lnTo>
                  <a:lnTo>
                    <a:pt x="28702" y="127469"/>
                  </a:lnTo>
                  <a:lnTo>
                    <a:pt x="29083" y="128739"/>
                  </a:lnTo>
                  <a:lnTo>
                    <a:pt x="28625" y="128739"/>
                  </a:lnTo>
                  <a:lnTo>
                    <a:pt x="29692" y="130009"/>
                  </a:lnTo>
                  <a:lnTo>
                    <a:pt x="29222" y="130009"/>
                  </a:lnTo>
                  <a:lnTo>
                    <a:pt x="33159" y="131279"/>
                  </a:lnTo>
                  <a:lnTo>
                    <a:pt x="30810" y="131279"/>
                  </a:lnTo>
                  <a:lnTo>
                    <a:pt x="31000" y="132549"/>
                  </a:lnTo>
                  <a:lnTo>
                    <a:pt x="35941" y="133819"/>
                  </a:lnTo>
                  <a:lnTo>
                    <a:pt x="33858" y="135089"/>
                  </a:lnTo>
                  <a:lnTo>
                    <a:pt x="29413" y="133819"/>
                  </a:lnTo>
                  <a:lnTo>
                    <a:pt x="32321" y="135089"/>
                  </a:lnTo>
                  <a:lnTo>
                    <a:pt x="28448" y="133819"/>
                  </a:lnTo>
                  <a:lnTo>
                    <a:pt x="29514" y="135089"/>
                  </a:lnTo>
                  <a:lnTo>
                    <a:pt x="31292" y="135089"/>
                  </a:lnTo>
                  <a:lnTo>
                    <a:pt x="34048" y="136359"/>
                  </a:lnTo>
                  <a:lnTo>
                    <a:pt x="31165" y="136359"/>
                  </a:lnTo>
                  <a:lnTo>
                    <a:pt x="31762" y="137629"/>
                  </a:lnTo>
                  <a:lnTo>
                    <a:pt x="33185" y="137629"/>
                  </a:lnTo>
                  <a:lnTo>
                    <a:pt x="33007" y="137769"/>
                  </a:lnTo>
                  <a:lnTo>
                    <a:pt x="32918" y="137922"/>
                  </a:lnTo>
                  <a:lnTo>
                    <a:pt x="34582" y="138137"/>
                  </a:lnTo>
                  <a:lnTo>
                    <a:pt x="33566" y="137756"/>
                  </a:lnTo>
                  <a:lnTo>
                    <a:pt x="33312" y="137629"/>
                  </a:lnTo>
                  <a:lnTo>
                    <a:pt x="36677" y="137629"/>
                  </a:lnTo>
                  <a:lnTo>
                    <a:pt x="36918" y="138899"/>
                  </a:lnTo>
                  <a:lnTo>
                    <a:pt x="34594" y="138899"/>
                  </a:lnTo>
                  <a:lnTo>
                    <a:pt x="37033" y="140169"/>
                  </a:lnTo>
                  <a:lnTo>
                    <a:pt x="34759" y="140169"/>
                  </a:lnTo>
                  <a:lnTo>
                    <a:pt x="31750" y="138899"/>
                  </a:lnTo>
                  <a:lnTo>
                    <a:pt x="30911" y="138899"/>
                  </a:lnTo>
                  <a:lnTo>
                    <a:pt x="34112" y="140169"/>
                  </a:lnTo>
                  <a:lnTo>
                    <a:pt x="31623" y="140169"/>
                  </a:lnTo>
                  <a:lnTo>
                    <a:pt x="35026" y="141439"/>
                  </a:lnTo>
                  <a:lnTo>
                    <a:pt x="31483" y="141439"/>
                  </a:lnTo>
                  <a:lnTo>
                    <a:pt x="30886" y="142709"/>
                  </a:lnTo>
                  <a:lnTo>
                    <a:pt x="36423" y="141439"/>
                  </a:lnTo>
                  <a:lnTo>
                    <a:pt x="34188" y="142709"/>
                  </a:lnTo>
                  <a:lnTo>
                    <a:pt x="31965" y="142709"/>
                  </a:lnTo>
                  <a:lnTo>
                    <a:pt x="34620" y="143979"/>
                  </a:lnTo>
                  <a:lnTo>
                    <a:pt x="33210" y="145249"/>
                  </a:lnTo>
                  <a:lnTo>
                    <a:pt x="29578" y="145249"/>
                  </a:lnTo>
                  <a:lnTo>
                    <a:pt x="33337" y="147789"/>
                  </a:lnTo>
                  <a:lnTo>
                    <a:pt x="32702" y="147789"/>
                  </a:lnTo>
                  <a:lnTo>
                    <a:pt x="38163" y="149059"/>
                  </a:lnTo>
                  <a:lnTo>
                    <a:pt x="29933" y="149059"/>
                  </a:lnTo>
                  <a:lnTo>
                    <a:pt x="28930" y="150329"/>
                  </a:lnTo>
                  <a:lnTo>
                    <a:pt x="31038" y="151599"/>
                  </a:lnTo>
                  <a:lnTo>
                    <a:pt x="29845" y="152869"/>
                  </a:lnTo>
                  <a:lnTo>
                    <a:pt x="30264" y="152869"/>
                  </a:lnTo>
                  <a:lnTo>
                    <a:pt x="29540" y="154139"/>
                  </a:lnTo>
                  <a:lnTo>
                    <a:pt x="32727" y="154139"/>
                  </a:lnTo>
                  <a:lnTo>
                    <a:pt x="29730" y="155409"/>
                  </a:lnTo>
                  <a:lnTo>
                    <a:pt x="30683" y="156679"/>
                  </a:lnTo>
                  <a:lnTo>
                    <a:pt x="31889" y="157949"/>
                  </a:lnTo>
                  <a:lnTo>
                    <a:pt x="29641" y="159219"/>
                  </a:lnTo>
                  <a:lnTo>
                    <a:pt x="29641" y="157949"/>
                  </a:lnTo>
                  <a:lnTo>
                    <a:pt x="28448" y="157949"/>
                  </a:lnTo>
                  <a:lnTo>
                    <a:pt x="29527" y="159219"/>
                  </a:lnTo>
                  <a:lnTo>
                    <a:pt x="31940" y="160489"/>
                  </a:lnTo>
                  <a:lnTo>
                    <a:pt x="31013" y="159219"/>
                  </a:lnTo>
                  <a:lnTo>
                    <a:pt x="32918" y="159219"/>
                  </a:lnTo>
                  <a:lnTo>
                    <a:pt x="34302" y="160489"/>
                  </a:lnTo>
                  <a:lnTo>
                    <a:pt x="31940" y="160489"/>
                  </a:lnTo>
                  <a:lnTo>
                    <a:pt x="28016" y="160489"/>
                  </a:lnTo>
                  <a:lnTo>
                    <a:pt x="37147" y="161759"/>
                  </a:lnTo>
                  <a:lnTo>
                    <a:pt x="36233" y="161759"/>
                  </a:lnTo>
                  <a:lnTo>
                    <a:pt x="36233" y="164299"/>
                  </a:lnTo>
                  <a:lnTo>
                    <a:pt x="32677" y="164299"/>
                  </a:lnTo>
                  <a:lnTo>
                    <a:pt x="32702" y="163410"/>
                  </a:lnTo>
                  <a:lnTo>
                    <a:pt x="36233" y="164299"/>
                  </a:lnTo>
                  <a:lnTo>
                    <a:pt x="36233" y="161759"/>
                  </a:lnTo>
                  <a:lnTo>
                    <a:pt x="33477" y="161759"/>
                  </a:lnTo>
                  <a:lnTo>
                    <a:pt x="35077" y="163029"/>
                  </a:lnTo>
                  <a:lnTo>
                    <a:pt x="33439" y="163029"/>
                  </a:lnTo>
                  <a:lnTo>
                    <a:pt x="31165" y="161759"/>
                  </a:lnTo>
                  <a:lnTo>
                    <a:pt x="31242" y="163029"/>
                  </a:lnTo>
                  <a:lnTo>
                    <a:pt x="28981" y="163029"/>
                  </a:lnTo>
                  <a:lnTo>
                    <a:pt x="27368" y="164299"/>
                  </a:lnTo>
                  <a:lnTo>
                    <a:pt x="28282" y="164299"/>
                  </a:lnTo>
                  <a:lnTo>
                    <a:pt x="35369" y="165569"/>
                  </a:lnTo>
                  <a:lnTo>
                    <a:pt x="29641" y="165569"/>
                  </a:lnTo>
                  <a:lnTo>
                    <a:pt x="29400" y="165569"/>
                  </a:lnTo>
                  <a:lnTo>
                    <a:pt x="29806" y="165684"/>
                  </a:lnTo>
                  <a:lnTo>
                    <a:pt x="31407" y="166839"/>
                  </a:lnTo>
                  <a:lnTo>
                    <a:pt x="28295" y="165569"/>
                  </a:lnTo>
                  <a:lnTo>
                    <a:pt x="25488" y="165569"/>
                  </a:lnTo>
                  <a:lnTo>
                    <a:pt x="27952" y="166839"/>
                  </a:lnTo>
                  <a:lnTo>
                    <a:pt x="25984" y="166839"/>
                  </a:lnTo>
                  <a:lnTo>
                    <a:pt x="26822" y="168109"/>
                  </a:lnTo>
                  <a:lnTo>
                    <a:pt x="27330" y="168109"/>
                  </a:lnTo>
                  <a:lnTo>
                    <a:pt x="30645" y="169379"/>
                  </a:lnTo>
                  <a:lnTo>
                    <a:pt x="22834" y="169379"/>
                  </a:lnTo>
                  <a:lnTo>
                    <a:pt x="27355" y="170649"/>
                  </a:lnTo>
                  <a:lnTo>
                    <a:pt x="29108" y="171919"/>
                  </a:lnTo>
                  <a:lnTo>
                    <a:pt x="32461" y="173189"/>
                  </a:lnTo>
                  <a:lnTo>
                    <a:pt x="33985" y="174459"/>
                  </a:lnTo>
                  <a:lnTo>
                    <a:pt x="33286" y="174459"/>
                  </a:lnTo>
                  <a:lnTo>
                    <a:pt x="34315" y="174815"/>
                  </a:lnTo>
                  <a:lnTo>
                    <a:pt x="34163" y="174459"/>
                  </a:lnTo>
                  <a:lnTo>
                    <a:pt x="40271" y="174459"/>
                  </a:lnTo>
                  <a:lnTo>
                    <a:pt x="34671" y="173189"/>
                  </a:lnTo>
                  <a:lnTo>
                    <a:pt x="35102" y="173189"/>
                  </a:lnTo>
                  <a:lnTo>
                    <a:pt x="31572" y="170649"/>
                  </a:lnTo>
                  <a:lnTo>
                    <a:pt x="39433" y="171919"/>
                  </a:lnTo>
                  <a:lnTo>
                    <a:pt x="36322" y="170649"/>
                  </a:lnTo>
                  <a:lnTo>
                    <a:pt x="37579" y="170649"/>
                  </a:lnTo>
                  <a:lnTo>
                    <a:pt x="33540" y="168109"/>
                  </a:lnTo>
                  <a:lnTo>
                    <a:pt x="35775" y="168681"/>
                  </a:lnTo>
                  <a:lnTo>
                    <a:pt x="35356" y="168338"/>
                  </a:lnTo>
                  <a:lnTo>
                    <a:pt x="34264" y="168109"/>
                  </a:lnTo>
                  <a:lnTo>
                    <a:pt x="35077" y="168109"/>
                  </a:lnTo>
                  <a:lnTo>
                    <a:pt x="36220" y="168109"/>
                  </a:lnTo>
                  <a:lnTo>
                    <a:pt x="40614" y="168109"/>
                  </a:lnTo>
                  <a:lnTo>
                    <a:pt x="35953" y="166839"/>
                  </a:lnTo>
                  <a:lnTo>
                    <a:pt x="41808" y="168109"/>
                  </a:lnTo>
                  <a:lnTo>
                    <a:pt x="40982" y="166839"/>
                  </a:lnTo>
                  <a:lnTo>
                    <a:pt x="37236" y="166839"/>
                  </a:lnTo>
                  <a:lnTo>
                    <a:pt x="39192" y="165785"/>
                  </a:lnTo>
                  <a:lnTo>
                    <a:pt x="39585" y="165569"/>
                  </a:lnTo>
                  <a:lnTo>
                    <a:pt x="38468" y="164299"/>
                  </a:lnTo>
                  <a:lnTo>
                    <a:pt x="39712" y="165569"/>
                  </a:lnTo>
                  <a:lnTo>
                    <a:pt x="40741" y="164299"/>
                  </a:lnTo>
                  <a:lnTo>
                    <a:pt x="42227" y="163029"/>
                  </a:lnTo>
                  <a:lnTo>
                    <a:pt x="39077" y="163029"/>
                  </a:lnTo>
                  <a:lnTo>
                    <a:pt x="39903" y="161759"/>
                  </a:lnTo>
                  <a:lnTo>
                    <a:pt x="41592" y="161759"/>
                  </a:lnTo>
                  <a:lnTo>
                    <a:pt x="41211" y="160489"/>
                  </a:lnTo>
                  <a:lnTo>
                    <a:pt x="44018" y="161759"/>
                  </a:lnTo>
                  <a:lnTo>
                    <a:pt x="44005" y="161467"/>
                  </a:lnTo>
                  <a:lnTo>
                    <a:pt x="44780" y="161658"/>
                  </a:lnTo>
                  <a:lnTo>
                    <a:pt x="44005" y="161391"/>
                  </a:lnTo>
                  <a:lnTo>
                    <a:pt x="43980" y="160489"/>
                  </a:lnTo>
                  <a:lnTo>
                    <a:pt x="40906" y="159219"/>
                  </a:lnTo>
                  <a:lnTo>
                    <a:pt x="40106" y="159219"/>
                  </a:lnTo>
                  <a:lnTo>
                    <a:pt x="35458" y="159219"/>
                  </a:lnTo>
                  <a:lnTo>
                    <a:pt x="33807" y="157949"/>
                  </a:lnTo>
                  <a:lnTo>
                    <a:pt x="37744" y="157949"/>
                  </a:lnTo>
                  <a:lnTo>
                    <a:pt x="40106" y="159219"/>
                  </a:lnTo>
                  <a:lnTo>
                    <a:pt x="41211" y="157949"/>
                  </a:lnTo>
                  <a:lnTo>
                    <a:pt x="41681" y="157949"/>
                  </a:lnTo>
                  <a:lnTo>
                    <a:pt x="41630" y="156679"/>
                  </a:lnTo>
                  <a:lnTo>
                    <a:pt x="44183" y="157949"/>
                  </a:lnTo>
                  <a:lnTo>
                    <a:pt x="45275" y="156679"/>
                  </a:lnTo>
                  <a:lnTo>
                    <a:pt x="44665" y="156679"/>
                  </a:lnTo>
                  <a:lnTo>
                    <a:pt x="43383" y="155409"/>
                  </a:lnTo>
                  <a:lnTo>
                    <a:pt x="44538" y="154139"/>
                  </a:lnTo>
                  <a:lnTo>
                    <a:pt x="40995" y="154139"/>
                  </a:lnTo>
                  <a:lnTo>
                    <a:pt x="38011" y="152869"/>
                  </a:lnTo>
                  <a:lnTo>
                    <a:pt x="42951" y="152869"/>
                  </a:lnTo>
                  <a:lnTo>
                    <a:pt x="41808" y="151599"/>
                  </a:lnTo>
                  <a:lnTo>
                    <a:pt x="42837" y="151599"/>
                  </a:lnTo>
                  <a:lnTo>
                    <a:pt x="41770" y="150329"/>
                  </a:lnTo>
                  <a:lnTo>
                    <a:pt x="42367" y="150329"/>
                  </a:lnTo>
                  <a:lnTo>
                    <a:pt x="40246" y="149059"/>
                  </a:lnTo>
                  <a:lnTo>
                    <a:pt x="43370" y="149059"/>
                  </a:lnTo>
                  <a:lnTo>
                    <a:pt x="42684" y="147789"/>
                  </a:lnTo>
                  <a:lnTo>
                    <a:pt x="43345" y="147789"/>
                  </a:lnTo>
                  <a:lnTo>
                    <a:pt x="44665" y="148767"/>
                  </a:lnTo>
                  <a:lnTo>
                    <a:pt x="44742" y="148501"/>
                  </a:lnTo>
                  <a:lnTo>
                    <a:pt x="44754" y="148831"/>
                  </a:lnTo>
                  <a:lnTo>
                    <a:pt x="45059" y="149059"/>
                  </a:lnTo>
                  <a:lnTo>
                    <a:pt x="45008" y="148501"/>
                  </a:lnTo>
                  <a:lnTo>
                    <a:pt x="45554" y="147789"/>
                  </a:lnTo>
                  <a:lnTo>
                    <a:pt x="47104" y="147789"/>
                  </a:lnTo>
                  <a:lnTo>
                    <a:pt x="47879" y="146519"/>
                  </a:lnTo>
                  <a:lnTo>
                    <a:pt x="44856" y="146519"/>
                  </a:lnTo>
                  <a:lnTo>
                    <a:pt x="45402" y="145249"/>
                  </a:lnTo>
                  <a:lnTo>
                    <a:pt x="48831" y="146519"/>
                  </a:lnTo>
                  <a:lnTo>
                    <a:pt x="53200" y="145249"/>
                  </a:lnTo>
                  <a:lnTo>
                    <a:pt x="42024" y="142709"/>
                  </a:lnTo>
                  <a:lnTo>
                    <a:pt x="44602" y="142709"/>
                  </a:lnTo>
                  <a:lnTo>
                    <a:pt x="45148" y="141439"/>
                  </a:lnTo>
                  <a:lnTo>
                    <a:pt x="50203" y="142709"/>
                  </a:lnTo>
                  <a:lnTo>
                    <a:pt x="50228" y="141439"/>
                  </a:lnTo>
                  <a:lnTo>
                    <a:pt x="52260" y="141439"/>
                  </a:lnTo>
                  <a:lnTo>
                    <a:pt x="45288" y="140169"/>
                  </a:lnTo>
                  <a:lnTo>
                    <a:pt x="45478" y="140169"/>
                  </a:lnTo>
                  <a:lnTo>
                    <a:pt x="42164" y="138899"/>
                  </a:lnTo>
                  <a:lnTo>
                    <a:pt x="41097" y="138899"/>
                  </a:lnTo>
                  <a:lnTo>
                    <a:pt x="41630" y="137629"/>
                  </a:lnTo>
                  <a:lnTo>
                    <a:pt x="46380" y="138899"/>
                  </a:lnTo>
                  <a:lnTo>
                    <a:pt x="47002" y="138899"/>
                  </a:lnTo>
                  <a:lnTo>
                    <a:pt x="47485" y="140169"/>
                  </a:lnTo>
                  <a:lnTo>
                    <a:pt x="48844" y="140169"/>
                  </a:lnTo>
                  <a:lnTo>
                    <a:pt x="47650" y="138899"/>
                  </a:lnTo>
                  <a:lnTo>
                    <a:pt x="48234" y="138899"/>
                  </a:lnTo>
                  <a:lnTo>
                    <a:pt x="49517" y="138036"/>
                  </a:lnTo>
                  <a:lnTo>
                    <a:pt x="48907" y="138899"/>
                  </a:lnTo>
                  <a:lnTo>
                    <a:pt x="50914" y="138899"/>
                  </a:lnTo>
                  <a:lnTo>
                    <a:pt x="49923" y="137769"/>
                  </a:lnTo>
                  <a:lnTo>
                    <a:pt x="50114" y="137629"/>
                  </a:lnTo>
                  <a:lnTo>
                    <a:pt x="49796" y="137629"/>
                  </a:lnTo>
                  <a:lnTo>
                    <a:pt x="48463" y="137629"/>
                  </a:lnTo>
                  <a:lnTo>
                    <a:pt x="49745" y="136359"/>
                  </a:lnTo>
                  <a:lnTo>
                    <a:pt x="47599" y="136359"/>
                  </a:lnTo>
                  <a:lnTo>
                    <a:pt x="49301" y="135089"/>
                  </a:lnTo>
                  <a:lnTo>
                    <a:pt x="45351" y="136359"/>
                  </a:lnTo>
                  <a:lnTo>
                    <a:pt x="44907" y="135089"/>
                  </a:lnTo>
                  <a:lnTo>
                    <a:pt x="47891" y="135089"/>
                  </a:lnTo>
                  <a:lnTo>
                    <a:pt x="49237" y="133819"/>
                  </a:lnTo>
                  <a:lnTo>
                    <a:pt x="52158" y="135089"/>
                  </a:lnTo>
                  <a:lnTo>
                    <a:pt x="49872" y="133819"/>
                  </a:lnTo>
                  <a:lnTo>
                    <a:pt x="52349" y="133819"/>
                  </a:lnTo>
                  <a:lnTo>
                    <a:pt x="52793" y="132549"/>
                  </a:lnTo>
                  <a:lnTo>
                    <a:pt x="48412" y="132549"/>
                  </a:lnTo>
                  <a:lnTo>
                    <a:pt x="47586" y="132549"/>
                  </a:lnTo>
                  <a:lnTo>
                    <a:pt x="48869" y="131279"/>
                  </a:lnTo>
                  <a:lnTo>
                    <a:pt x="49631" y="131279"/>
                  </a:lnTo>
                  <a:lnTo>
                    <a:pt x="48412" y="132549"/>
                  </a:lnTo>
                  <a:lnTo>
                    <a:pt x="52946" y="131279"/>
                  </a:lnTo>
                  <a:lnTo>
                    <a:pt x="50698" y="131279"/>
                  </a:lnTo>
                  <a:lnTo>
                    <a:pt x="50888" y="130009"/>
                  </a:lnTo>
                  <a:lnTo>
                    <a:pt x="49568" y="130009"/>
                  </a:lnTo>
                  <a:lnTo>
                    <a:pt x="51079" y="128739"/>
                  </a:lnTo>
                  <a:lnTo>
                    <a:pt x="46240" y="128739"/>
                  </a:lnTo>
                  <a:lnTo>
                    <a:pt x="46520" y="127469"/>
                  </a:lnTo>
                  <a:lnTo>
                    <a:pt x="51079" y="127469"/>
                  </a:lnTo>
                  <a:lnTo>
                    <a:pt x="48971" y="126199"/>
                  </a:lnTo>
                  <a:lnTo>
                    <a:pt x="51384" y="126199"/>
                  </a:lnTo>
                  <a:lnTo>
                    <a:pt x="49174" y="125399"/>
                  </a:lnTo>
                  <a:lnTo>
                    <a:pt x="48895" y="126199"/>
                  </a:lnTo>
                  <a:lnTo>
                    <a:pt x="46901" y="124929"/>
                  </a:lnTo>
                  <a:lnTo>
                    <a:pt x="47866" y="124929"/>
                  </a:lnTo>
                  <a:lnTo>
                    <a:pt x="49174" y="125399"/>
                  </a:lnTo>
                  <a:lnTo>
                    <a:pt x="49339" y="124929"/>
                  </a:lnTo>
                  <a:lnTo>
                    <a:pt x="49212" y="124929"/>
                  </a:lnTo>
                  <a:lnTo>
                    <a:pt x="43383" y="123659"/>
                  </a:lnTo>
                  <a:lnTo>
                    <a:pt x="49784" y="123659"/>
                  </a:lnTo>
                  <a:lnTo>
                    <a:pt x="54940" y="123659"/>
                  </a:lnTo>
                  <a:lnTo>
                    <a:pt x="49136" y="122389"/>
                  </a:lnTo>
                  <a:lnTo>
                    <a:pt x="50800" y="121119"/>
                  </a:lnTo>
                  <a:lnTo>
                    <a:pt x="49428" y="121119"/>
                  </a:lnTo>
                  <a:lnTo>
                    <a:pt x="48488" y="119849"/>
                  </a:lnTo>
                  <a:lnTo>
                    <a:pt x="52844" y="119849"/>
                  </a:lnTo>
                  <a:lnTo>
                    <a:pt x="48729" y="118579"/>
                  </a:lnTo>
                  <a:lnTo>
                    <a:pt x="51511" y="118579"/>
                  </a:lnTo>
                  <a:lnTo>
                    <a:pt x="52717" y="117309"/>
                  </a:lnTo>
                  <a:lnTo>
                    <a:pt x="51854" y="117309"/>
                  </a:lnTo>
                  <a:lnTo>
                    <a:pt x="52260" y="116039"/>
                  </a:lnTo>
                  <a:lnTo>
                    <a:pt x="52133" y="116039"/>
                  </a:lnTo>
                  <a:lnTo>
                    <a:pt x="51790" y="115938"/>
                  </a:lnTo>
                  <a:lnTo>
                    <a:pt x="51790" y="117309"/>
                  </a:lnTo>
                  <a:lnTo>
                    <a:pt x="45758" y="117309"/>
                  </a:lnTo>
                  <a:lnTo>
                    <a:pt x="46558" y="116039"/>
                  </a:lnTo>
                  <a:lnTo>
                    <a:pt x="50266" y="116039"/>
                  </a:lnTo>
                  <a:lnTo>
                    <a:pt x="51790" y="117309"/>
                  </a:lnTo>
                  <a:lnTo>
                    <a:pt x="51790" y="115938"/>
                  </a:lnTo>
                  <a:lnTo>
                    <a:pt x="48158" y="114769"/>
                  </a:lnTo>
                  <a:lnTo>
                    <a:pt x="47294" y="114769"/>
                  </a:lnTo>
                  <a:lnTo>
                    <a:pt x="46990" y="113499"/>
                  </a:lnTo>
                  <a:lnTo>
                    <a:pt x="51193" y="113499"/>
                  </a:lnTo>
                  <a:lnTo>
                    <a:pt x="47828" y="112229"/>
                  </a:lnTo>
                  <a:lnTo>
                    <a:pt x="44450" y="110959"/>
                  </a:lnTo>
                  <a:lnTo>
                    <a:pt x="50038" y="110959"/>
                  </a:lnTo>
                  <a:lnTo>
                    <a:pt x="49428" y="109689"/>
                  </a:lnTo>
                  <a:lnTo>
                    <a:pt x="48831" y="109689"/>
                  </a:lnTo>
                  <a:lnTo>
                    <a:pt x="48729" y="108419"/>
                  </a:lnTo>
                  <a:lnTo>
                    <a:pt x="51536" y="108419"/>
                  </a:lnTo>
                  <a:lnTo>
                    <a:pt x="43675" y="107149"/>
                  </a:lnTo>
                  <a:lnTo>
                    <a:pt x="48933" y="107149"/>
                  </a:lnTo>
                  <a:lnTo>
                    <a:pt x="55714" y="108419"/>
                  </a:lnTo>
                  <a:lnTo>
                    <a:pt x="48120" y="105879"/>
                  </a:lnTo>
                  <a:lnTo>
                    <a:pt x="54864" y="105879"/>
                  </a:lnTo>
                  <a:lnTo>
                    <a:pt x="50050" y="104609"/>
                  </a:lnTo>
                  <a:lnTo>
                    <a:pt x="50609" y="103339"/>
                  </a:lnTo>
                  <a:lnTo>
                    <a:pt x="48234" y="103339"/>
                  </a:lnTo>
                  <a:lnTo>
                    <a:pt x="47180" y="102069"/>
                  </a:lnTo>
                  <a:lnTo>
                    <a:pt x="46278" y="100799"/>
                  </a:lnTo>
                  <a:lnTo>
                    <a:pt x="48907" y="102069"/>
                  </a:lnTo>
                  <a:lnTo>
                    <a:pt x="50342" y="102069"/>
                  </a:lnTo>
                  <a:lnTo>
                    <a:pt x="49987" y="100799"/>
                  </a:lnTo>
                  <a:lnTo>
                    <a:pt x="46786" y="100799"/>
                  </a:lnTo>
                  <a:lnTo>
                    <a:pt x="48094" y="99529"/>
                  </a:lnTo>
                  <a:lnTo>
                    <a:pt x="50977" y="100799"/>
                  </a:lnTo>
                  <a:lnTo>
                    <a:pt x="54813" y="100799"/>
                  </a:lnTo>
                  <a:lnTo>
                    <a:pt x="51015" y="99529"/>
                  </a:lnTo>
                  <a:lnTo>
                    <a:pt x="53314" y="99529"/>
                  </a:lnTo>
                  <a:lnTo>
                    <a:pt x="52857" y="98259"/>
                  </a:lnTo>
                  <a:lnTo>
                    <a:pt x="48755" y="98259"/>
                  </a:lnTo>
                  <a:lnTo>
                    <a:pt x="49136" y="96989"/>
                  </a:lnTo>
                  <a:lnTo>
                    <a:pt x="50215" y="96989"/>
                  </a:lnTo>
                  <a:lnTo>
                    <a:pt x="47231" y="95719"/>
                  </a:lnTo>
                  <a:lnTo>
                    <a:pt x="50812" y="96824"/>
                  </a:lnTo>
                  <a:lnTo>
                    <a:pt x="50571" y="96862"/>
                  </a:lnTo>
                  <a:lnTo>
                    <a:pt x="50977" y="97053"/>
                  </a:lnTo>
                  <a:lnTo>
                    <a:pt x="52628" y="97040"/>
                  </a:lnTo>
                  <a:lnTo>
                    <a:pt x="53721" y="96723"/>
                  </a:lnTo>
                  <a:lnTo>
                    <a:pt x="52120" y="96367"/>
                  </a:lnTo>
                  <a:lnTo>
                    <a:pt x="51866" y="96647"/>
                  </a:lnTo>
                  <a:lnTo>
                    <a:pt x="51193" y="96761"/>
                  </a:lnTo>
                  <a:lnTo>
                    <a:pt x="50393" y="95719"/>
                  </a:lnTo>
                  <a:lnTo>
                    <a:pt x="47485" y="94449"/>
                  </a:lnTo>
                  <a:lnTo>
                    <a:pt x="48374" y="94449"/>
                  </a:lnTo>
                  <a:lnTo>
                    <a:pt x="46824" y="93179"/>
                  </a:lnTo>
                  <a:lnTo>
                    <a:pt x="54940" y="93179"/>
                  </a:lnTo>
                  <a:lnTo>
                    <a:pt x="49136" y="90639"/>
                  </a:lnTo>
                  <a:lnTo>
                    <a:pt x="55359" y="90639"/>
                  </a:lnTo>
                  <a:lnTo>
                    <a:pt x="52489" y="89369"/>
                  </a:lnTo>
                  <a:lnTo>
                    <a:pt x="56781" y="88099"/>
                  </a:lnTo>
                  <a:lnTo>
                    <a:pt x="56426" y="86829"/>
                  </a:lnTo>
                  <a:lnTo>
                    <a:pt x="50165" y="86829"/>
                  </a:lnTo>
                  <a:lnTo>
                    <a:pt x="56261" y="85559"/>
                  </a:lnTo>
                  <a:lnTo>
                    <a:pt x="54571" y="85559"/>
                  </a:lnTo>
                  <a:lnTo>
                    <a:pt x="49999" y="85559"/>
                  </a:lnTo>
                  <a:lnTo>
                    <a:pt x="52158" y="84861"/>
                  </a:lnTo>
                  <a:lnTo>
                    <a:pt x="53606" y="85280"/>
                  </a:lnTo>
                  <a:lnTo>
                    <a:pt x="53276" y="84556"/>
                  </a:lnTo>
                  <a:lnTo>
                    <a:pt x="53886" y="84289"/>
                  </a:lnTo>
                  <a:lnTo>
                    <a:pt x="55829" y="84289"/>
                  </a:lnTo>
                  <a:lnTo>
                    <a:pt x="52501" y="83019"/>
                  </a:lnTo>
                  <a:lnTo>
                    <a:pt x="58813" y="83019"/>
                  </a:lnTo>
                  <a:lnTo>
                    <a:pt x="61252" y="83019"/>
                  </a:lnTo>
                  <a:lnTo>
                    <a:pt x="57950" y="81749"/>
                  </a:lnTo>
                  <a:lnTo>
                    <a:pt x="58801" y="81749"/>
                  </a:lnTo>
                  <a:lnTo>
                    <a:pt x="60121" y="80479"/>
                  </a:lnTo>
                  <a:lnTo>
                    <a:pt x="55003" y="79209"/>
                  </a:lnTo>
                  <a:lnTo>
                    <a:pt x="57950" y="79209"/>
                  </a:lnTo>
                  <a:lnTo>
                    <a:pt x="58775" y="77939"/>
                  </a:lnTo>
                  <a:lnTo>
                    <a:pt x="52603" y="75399"/>
                  </a:lnTo>
                  <a:lnTo>
                    <a:pt x="56946" y="75399"/>
                  </a:lnTo>
                  <a:lnTo>
                    <a:pt x="54470" y="74129"/>
                  </a:lnTo>
                  <a:lnTo>
                    <a:pt x="57683" y="74129"/>
                  </a:lnTo>
                  <a:lnTo>
                    <a:pt x="55003" y="72859"/>
                  </a:lnTo>
                  <a:lnTo>
                    <a:pt x="55930" y="72859"/>
                  </a:lnTo>
                  <a:lnTo>
                    <a:pt x="57632" y="74091"/>
                  </a:lnTo>
                  <a:lnTo>
                    <a:pt x="59791" y="71589"/>
                  </a:lnTo>
                  <a:lnTo>
                    <a:pt x="53492" y="71589"/>
                  </a:lnTo>
                  <a:lnTo>
                    <a:pt x="52476" y="70319"/>
                  </a:lnTo>
                  <a:lnTo>
                    <a:pt x="57073" y="70319"/>
                  </a:lnTo>
                  <a:lnTo>
                    <a:pt x="59385" y="69049"/>
                  </a:lnTo>
                  <a:lnTo>
                    <a:pt x="60032" y="69049"/>
                  </a:lnTo>
                  <a:lnTo>
                    <a:pt x="60655" y="66509"/>
                  </a:lnTo>
                  <a:lnTo>
                    <a:pt x="56299" y="65239"/>
                  </a:lnTo>
                  <a:lnTo>
                    <a:pt x="54533" y="63969"/>
                  </a:lnTo>
                  <a:lnTo>
                    <a:pt x="59550" y="63969"/>
                  </a:lnTo>
                  <a:lnTo>
                    <a:pt x="56718" y="61429"/>
                  </a:lnTo>
                  <a:lnTo>
                    <a:pt x="59563" y="60159"/>
                  </a:lnTo>
                  <a:lnTo>
                    <a:pt x="55981" y="60159"/>
                  </a:lnTo>
                  <a:lnTo>
                    <a:pt x="55524" y="58889"/>
                  </a:lnTo>
                  <a:lnTo>
                    <a:pt x="60642" y="58889"/>
                  </a:lnTo>
                  <a:lnTo>
                    <a:pt x="59563" y="57619"/>
                  </a:lnTo>
                  <a:lnTo>
                    <a:pt x="59690" y="57619"/>
                  </a:lnTo>
                  <a:lnTo>
                    <a:pt x="54165" y="56349"/>
                  </a:lnTo>
                  <a:lnTo>
                    <a:pt x="57226" y="56349"/>
                  </a:lnTo>
                  <a:lnTo>
                    <a:pt x="56629" y="53809"/>
                  </a:lnTo>
                  <a:lnTo>
                    <a:pt x="55892" y="52539"/>
                  </a:lnTo>
                  <a:lnTo>
                    <a:pt x="57086" y="52539"/>
                  </a:lnTo>
                  <a:lnTo>
                    <a:pt x="57111" y="51269"/>
                  </a:lnTo>
                  <a:lnTo>
                    <a:pt x="58699" y="51269"/>
                  </a:lnTo>
                  <a:lnTo>
                    <a:pt x="59486" y="49999"/>
                  </a:lnTo>
                  <a:lnTo>
                    <a:pt x="59855" y="49999"/>
                  </a:lnTo>
                  <a:lnTo>
                    <a:pt x="59169" y="48729"/>
                  </a:lnTo>
                  <a:lnTo>
                    <a:pt x="61493" y="48729"/>
                  </a:lnTo>
                  <a:lnTo>
                    <a:pt x="52743" y="47459"/>
                  </a:lnTo>
                  <a:lnTo>
                    <a:pt x="57010" y="47459"/>
                  </a:lnTo>
                  <a:lnTo>
                    <a:pt x="56959" y="46189"/>
                  </a:lnTo>
                  <a:lnTo>
                    <a:pt x="60833" y="44919"/>
                  </a:lnTo>
                  <a:lnTo>
                    <a:pt x="56832" y="43649"/>
                  </a:lnTo>
                  <a:lnTo>
                    <a:pt x="59042" y="43649"/>
                  </a:lnTo>
                  <a:lnTo>
                    <a:pt x="61912" y="4110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9442494" y="8834075"/>
              <a:ext cx="105410" cy="494030"/>
            </a:xfrm>
            <a:custGeom>
              <a:avLst/>
              <a:gdLst/>
              <a:ahLst/>
              <a:cxnLst/>
              <a:rect l="l" t="t" r="r" b="b"/>
              <a:pathLst>
                <a:path w="105409" h="494029">
                  <a:moveTo>
                    <a:pt x="1028" y="489572"/>
                  </a:moveTo>
                  <a:lnTo>
                    <a:pt x="723" y="489356"/>
                  </a:lnTo>
                  <a:lnTo>
                    <a:pt x="584" y="489483"/>
                  </a:lnTo>
                  <a:lnTo>
                    <a:pt x="774" y="489521"/>
                  </a:lnTo>
                  <a:lnTo>
                    <a:pt x="1028" y="489572"/>
                  </a:lnTo>
                  <a:close/>
                </a:path>
                <a:path w="105409" h="494029">
                  <a:moveTo>
                    <a:pt x="1358" y="489661"/>
                  </a:moveTo>
                  <a:lnTo>
                    <a:pt x="1028" y="489585"/>
                  </a:lnTo>
                  <a:lnTo>
                    <a:pt x="1346" y="489800"/>
                  </a:lnTo>
                  <a:lnTo>
                    <a:pt x="1358" y="489661"/>
                  </a:lnTo>
                  <a:close/>
                </a:path>
                <a:path w="105409" h="494029">
                  <a:moveTo>
                    <a:pt x="1917" y="486537"/>
                  </a:moveTo>
                  <a:lnTo>
                    <a:pt x="1790" y="486625"/>
                  </a:lnTo>
                  <a:lnTo>
                    <a:pt x="1892" y="486791"/>
                  </a:lnTo>
                  <a:lnTo>
                    <a:pt x="1866" y="486613"/>
                  </a:lnTo>
                  <a:close/>
                </a:path>
                <a:path w="105409" h="494029">
                  <a:moveTo>
                    <a:pt x="2019" y="490258"/>
                  </a:moveTo>
                  <a:lnTo>
                    <a:pt x="1358" y="489788"/>
                  </a:lnTo>
                  <a:lnTo>
                    <a:pt x="1206" y="490029"/>
                  </a:lnTo>
                  <a:lnTo>
                    <a:pt x="2019" y="490258"/>
                  </a:lnTo>
                  <a:close/>
                </a:path>
                <a:path w="105409" h="494029">
                  <a:moveTo>
                    <a:pt x="2324" y="487311"/>
                  </a:moveTo>
                  <a:lnTo>
                    <a:pt x="2095" y="487095"/>
                  </a:lnTo>
                  <a:lnTo>
                    <a:pt x="1485" y="486879"/>
                  </a:lnTo>
                  <a:lnTo>
                    <a:pt x="1625" y="487006"/>
                  </a:lnTo>
                  <a:lnTo>
                    <a:pt x="1917" y="487146"/>
                  </a:lnTo>
                  <a:lnTo>
                    <a:pt x="2324" y="487311"/>
                  </a:lnTo>
                  <a:close/>
                </a:path>
                <a:path w="105409" h="494029">
                  <a:moveTo>
                    <a:pt x="2781" y="480174"/>
                  </a:moveTo>
                  <a:lnTo>
                    <a:pt x="1549" y="479539"/>
                  </a:lnTo>
                  <a:lnTo>
                    <a:pt x="2235" y="480809"/>
                  </a:lnTo>
                  <a:lnTo>
                    <a:pt x="2781" y="480174"/>
                  </a:lnTo>
                  <a:close/>
                </a:path>
                <a:path w="105409" h="494029">
                  <a:moveTo>
                    <a:pt x="2921" y="490169"/>
                  </a:moveTo>
                  <a:lnTo>
                    <a:pt x="2692" y="489699"/>
                  </a:lnTo>
                  <a:lnTo>
                    <a:pt x="2159" y="489699"/>
                  </a:lnTo>
                  <a:lnTo>
                    <a:pt x="2921" y="490169"/>
                  </a:lnTo>
                  <a:close/>
                </a:path>
                <a:path w="105409" h="494029">
                  <a:moveTo>
                    <a:pt x="3098" y="487184"/>
                  </a:moveTo>
                  <a:lnTo>
                    <a:pt x="2387" y="487006"/>
                  </a:lnTo>
                  <a:lnTo>
                    <a:pt x="2032" y="486905"/>
                  </a:lnTo>
                  <a:lnTo>
                    <a:pt x="1892" y="486791"/>
                  </a:lnTo>
                  <a:lnTo>
                    <a:pt x="1955" y="486930"/>
                  </a:lnTo>
                  <a:lnTo>
                    <a:pt x="2844" y="487159"/>
                  </a:lnTo>
                  <a:lnTo>
                    <a:pt x="3098" y="487184"/>
                  </a:lnTo>
                  <a:close/>
                </a:path>
                <a:path w="105409" h="494029">
                  <a:moveTo>
                    <a:pt x="3136" y="489699"/>
                  </a:moveTo>
                  <a:lnTo>
                    <a:pt x="2032" y="488429"/>
                  </a:lnTo>
                  <a:lnTo>
                    <a:pt x="2692" y="489699"/>
                  </a:lnTo>
                  <a:lnTo>
                    <a:pt x="3136" y="489699"/>
                  </a:lnTo>
                  <a:close/>
                </a:path>
                <a:path w="105409" h="494029">
                  <a:moveTo>
                    <a:pt x="3327" y="479539"/>
                  </a:moveTo>
                  <a:close/>
                </a:path>
                <a:path w="105409" h="494029">
                  <a:moveTo>
                    <a:pt x="4051" y="480809"/>
                  </a:moveTo>
                  <a:lnTo>
                    <a:pt x="3276" y="479602"/>
                  </a:lnTo>
                  <a:lnTo>
                    <a:pt x="2781" y="480174"/>
                  </a:lnTo>
                  <a:lnTo>
                    <a:pt x="4051" y="480809"/>
                  </a:lnTo>
                  <a:close/>
                </a:path>
                <a:path w="105409" h="494029">
                  <a:moveTo>
                    <a:pt x="5105" y="493877"/>
                  </a:moveTo>
                  <a:lnTo>
                    <a:pt x="4775" y="493496"/>
                  </a:lnTo>
                  <a:lnTo>
                    <a:pt x="1409" y="492620"/>
                  </a:lnTo>
                  <a:lnTo>
                    <a:pt x="2222" y="493255"/>
                  </a:lnTo>
                  <a:lnTo>
                    <a:pt x="3086" y="493547"/>
                  </a:lnTo>
                  <a:lnTo>
                    <a:pt x="5105" y="493877"/>
                  </a:lnTo>
                  <a:close/>
                </a:path>
                <a:path w="105409" h="494029">
                  <a:moveTo>
                    <a:pt x="6350" y="474687"/>
                  </a:moveTo>
                  <a:lnTo>
                    <a:pt x="5232" y="475030"/>
                  </a:lnTo>
                  <a:lnTo>
                    <a:pt x="5842" y="474916"/>
                  </a:lnTo>
                  <a:lnTo>
                    <a:pt x="6146" y="474802"/>
                  </a:lnTo>
                  <a:lnTo>
                    <a:pt x="6350" y="474687"/>
                  </a:lnTo>
                  <a:close/>
                </a:path>
                <a:path w="105409" h="494029">
                  <a:moveTo>
                    <a:pt x="7569" y="488670"/>
                  </a:moveTo>
                  <a:lnTo>
                    <a:pt x="6756" y="488429"/>
                  </a:lnTo>
                  <a:lnTo>
                    <a:pt x="6261" y="489699"/>
                  </a:lnTo>
                  <a:lnTo>
                    <a:pt x="7569" y="488670"/>
                  </a:lnTo>
                  <a:close/>
                </a:path>
                <a:path w="105409" h="494029">
                  <a:moveTo>
                    <a:pt x="7683" y="471106"/>
                  </a:moveTo>
                  <a:lnTo>
                    <a:pt x="7429" y="471068"/>
                  </a:lnTo>
                  <a:lnTo>
                    <a:pt x="7150" y="471055"/>
                  </a:lnTo>
                  <a:lnTo>
                    <a:pt x="6921" y="471081"/>
                  </a:lnTo>
                  <a:lnTo>
                    <a:pt x="7099" y="471106"/>
                  </a:lnTo>
                  <a:lnTo>
                    <a:pt x="7683" y="471106"/>
                  </a:lnTo>
                  <a:close/>
                </a:path>
                <a:path w="105409" h="494029">
                  <a:moveTo>
                    <a:pt x="7848" y="415645"/>
                  </a:moveTo>
                  <a:close/>
                </a:path>
                <a:path w="105409" h="494029">
                  <a:moveTo>
                    <a:pt x="8394" y="414870"/>
                  </a:moveTo>
                  <a:lnTo>
                    <a:pt x="8089" y="415061"/>
                  </a:lnTo>
                  <a:lnTo>
                    <a:pt x="7886" y="415340"/>
                  </a:lnTo>
                  <a:lnTo>
                    <a:pt x="7848" y="415645"/>
                  </a:lnTo>
                  <a:lnTo>
                    <a:pt x="8394" y="414870"/>
                  </a:lnTo>
                  <a:close/>
                </a:path>
                <a:path w="105409" h="494029">
                  <a:moveTo>
                    <a:pt x="8750" y="433984"/>
                  </a:moveTo>
                  <a:lnTo>
                    <a:pt x="8623" y="433819"/>
                  </a:lnTo>
                  <a:lnTo>
                    <a:pt x="8255" y="433819"/>
                  </a:lnTo>
                  <a:lnTo>
                    <a:pt x="8750" y="433984"/>
                  </a:lnTo>
                  <a:close/>
                </a:path>
                <a:path w="105409" h="494029">
                  <a:moveTo>
                    <a:pt x="8902" y="492480"/>
                  </a:moveTo>
                  <a:lnTo>
                    <a:pt x="7340" y="491807"/>
                  </a:lnTo>
                  <a:lnTo>
                    <a:pt x="4508" y="490855"/>
                  </a:lnTo>
                  <a:lnTo>
                    <a:pt x="3924" y="490791"/>
                  </a:lnTo>
                  <a:lnTo>
                    <a:pt x="2921" y="490169"/>
                  </a:lnTo>
                  <a:lnTo>
                    <a:pt x="3175" y="490702"/>
                  </a:lnTo>
                  <a:lnTo>
                    <a:pt x="1333" y="490461"/>
                  </a:lnTo>
                  <a:lnTo>
                    <a:pt x="4546" y="491451"/>
                  </a:lnTo>
                  <a:lnTo>
                    <a:pt x="3162" y="491274"/>
                  </a:lnTo>
                  <a:lnTo>
                    <a:pt x="6985" y="492404"/>
                  </a:lnTo>
                  <a:lnTo>
                    <a:pt x="7327" y="492760"/>
                  </a:lnTo>
                  <a:lnTo>
                    <a:pt x="5803" y="492709"/>
                  </a:lnTo>
                  <a:lnTo>
                    <a:pt x="4546" y="492404"/>
                  </a:lnTo>
                  <a:lnTo>
                    <a:pt x="5410" y="492696"/>
                  </a:lnTo>
                  <a:lnTo>
                    <a:pt x="3708" y="492721"/>
                  </a:lnTo>
                  <a:lnTo>
                    <a:pt x="5816" y="493306"/>
                  </a:lnTo>
                  <a:lnTo>
                    <a:pt x="8534" y="493433"/>
                  </a:lnTo>
                  <a:lnTo>
                    <a:pt x="8724" y="492950"/>
                  </a:lnTo>
                  <a:lnTo>
                    <a:pt x="6654" y="492023"/>
                  </a:lnTo>
                  <a:lnTo>
                    <a:pt x="7416" y="492048"/>
                  </a:lnTo>
                  <a:lnTo>
                    <a:pt x="8293" y="492340"/>
                  </a:lnTo>
                  <a:lnTo>
                    <a:pt x="8902" y="492480"/>
                  </a:lnTo>
                  <a:close/>
                </a:path>
                <a:path w="105409" h="494029">
                  <a:moveTo>
                    <a:pt x="8953" y="408749"/>
                  </a:moveTo>
                  <a:lnTo>
                    <a:pt x="8801" y="408419"/>
                  </a:lnTo>
                  <a:lnTo>
                    <a:pt x="7759" y="408419"/>
                  </a:lnTo>
                  <a:lnTo>
                    <a:pt x="8953" y="408749"/>
                  </a:lnTo>
                  <a:close/>
                </a:path>
                <a:path w="105409" h="494029">
                  <a:moveTo>
                    <a:pt x="8966" y="426199"/>
                  </a:moveTo>
                  <a:lnTo>
                    <a:pt x="8775" y="425907"/>
                  </a:lnTo>
                  <a:lnTo>
                    <a:pt x="7721" y="426199"/>
                  </a:lnTo>
                  <a:lnTo>
                    <a:pt x="8966" y="426199"/>
                  </a:lnTo>
                  <a:close/>
                </a:path>
                <a:path w="105409" h="494029">
                  <a:moveTo>
                    <a:pt x="9969" y="409689"/>
                  </a:moveTo>
                  <a:lnTo>
                    <a:pt x="9169" y="408813"/>
                  </a:lnTo>
                  <a:lnTo>
                    <a:pt x="8953" y="408749"/>
                  </a:lnTo>
                  <a:lnTo>
                    <a:pt x="9359" y="409689"/>
                  </a:lnTo>
                  <a:lnTo>
                    <a:pt x="9969" y="409689"/>
                  </a:lnTo>
                  <a:close/>
                </a:path>
                <a:path w="105409" h="494029">
                  <a:moveTo>
                    <a:pt x="10414" y="412165"/>
                  </a:moveTo>
                  <a:lnTo>
                    <a:pt x="10210" y="412115"/>
                  </a:lnTo>
                  <a:lnTo>
                    <a:pt x="10020" y="412051"/>
                  </a:lnTo>
                  <a:lnTo>
                    <a:pt x="9690" y="411962"/>
                  </a:lnTo>
                  <a:lnTo>
                    <a:pt x="8343" y="412330"/>
                  </a:lnTo>
                  <a:lnTo>
                    <a:pt x="9398" y="412330"/>
                  </a:lnTo>
                  <a:lnTo>
                    <a:pt x="10007" y="412267"/>
                  </a:lnTo>
                  <a:lnTo>
                    <a:pt x="10414" y="412165"/>
                  </a:lnTo>
                  <a:close/>
                </a:path>
                <a:path w="105409" h="494029">
                  <a:moveTo>
                    <a:pt x="10972" y="489699"/>
                  </a:moveTo>
                  <a:lnTo>
                    <a:pt x="7772" y="488505"/>
                  </a:lnTo>
                  <a:lnTo>
                    <a:pt x="7569" y="488670"/>
                  </a:lnTo>
                  <a:lnTo>
                    <a:pt x="10972" y="489699"/>
                  </a:lnTo>
                  <a:close/>
                </a:path>
                <a:path w="105409" h="494029">
                  <a:moveTo>
                    <a:pt x="12268" y="443979"/>
                  </a:moveTo>
                  <a:lnTo>
                    <a:pt x="10160" y="443979"/>
                  </a:lnTo>
                  <a:lnTo>
                    <a:pt x="10680" y="445249"/>
                  </a:lnTo>
                  <a:lnTo>
                    <a:pt x="12268" y="443979"/>
                  </a:lnTo>
                  <a:close/>
                </a:path>
                <a:path w="105409" h="494029">
                  <a:moveTo>
                    <a:pt x="12687" y="444982"/>
                  </a:moveTo>
                  <a:lnTo>
                    <a:pt x="12293" y="444715"/>
                  </a:lnTo>
                  <a:lnTo>
                    <a:pt x="11671" y="444855"/>
                  </a:lnTo>
                  <a:lnTo>
                    <a:pt x="11760" y="445071"/>
                  </a:lnTo>
                  <a:lnTo>
                    <a:pt x="12141" y="445338"/>
                  </a:lnTo>
                  <a:lnTo>
                    <a:pt x="12369" y="445173"/>
                  </a:lnTo>
                  <a:lnTo>
                    <a:pt x="12687" y="444982"/>
                  </a:lnTo>
                  <a:close/>
                </a:path>
                <a:path w="105409" h="494029">
                  <a:moveTo>
                    <a:pt x="12877" y="490969"/>
                  </a:moveTo>
                  <a:lnTo>
                    <a:pt x="6261" y="489699"/>
                  </a:lnTo>
                  <a:lnTo>
                    <a:pt x="3403" y="488429"/>
                  </a:lnTo>
                  <a:lnTo>
                    <a:pt x="3136" y="488429"/>
                  </a:lnTo>
                  <a:lnTo>
                    <a:pt x="4914" y="489699"/>
                  </a:lnTo>
                  <a:lnTo>
                    <a:pt x="5321" y="489699"/>
                  </a:lnTo>
                  <a:lnTo>
                    <a:pt x="6350" y="490969"/>
                  </a:lnTo>
                  <a:lnTo>
                    <a:pt x="12877" y="490969"/>
                  </a:lnTo>
                  <a:close/>
                </a:path>
                <a:path w="105409" h="494029">
                  <a:moveTo>
                    <a:pt x="13423" y="445998"/>
                  </a:moveTo>
                  <a:lnTo>
                    <a:pt x="12928" y="445782"/>
                  </a:lnTo>
                  <a:lnTo>
                    <a:pt x="12433" y="445541"/>
                  </a:lnTo>
                  <a:lnTo>
                    <a:pt x="12141" y="445338"/>
                  </a:lnTo>
                  <a:lnTo>
                    <a:pt x="11874" y="445541"/>
                  </a:lnTo>
                  <a:lnTo>
                    <a:pt x="11785" y="445719"/>
                  </a:lnTo>
                  <a:lnTo>
                    <a:pt x="13423" y="445998"/>
                  </a:lnTo>
                  <a:close/>
                </a:path>
                <a:path w="105409" h="494029">
                  <a:moveTo>
                    <a:pt x="13589" y="481228"/>
                  </a:moveTo>
                  <a:lnTo>
                    <a:pt x="13550" y="481101"/>
                  </a:lnTo>
                  <a:lnTo>
                    <a:pt x="12306" y="480809"/>
                  </a:lnTo>
                  <a:lnTo>
                    <a:pt x="12560" y="481012"/>
                  </a:lnTo>
                  <a:lnTo>
                    <a:pt x="13589" y="481228"/>
                  </a:lnTo>
                  <a:close/>
                </a:path>
                <a:path w="105409" h="494029">
                  <a:moveTo>
                    <a:pt x="13843" y="482079"/>
                  </a:moveTo>
                  <a:lnTo>
                    <a:pt x="13677" y="481545"/>
                  </a:lnTo>
                  <a:lnTo>
                    <a:pt x="12979" y="481368"/>
                  </a:lnTo>
                  <a:lnTo>
                    <a:pt x="13843" y="482079"/>
                  </a:lnTo>
                  <a:close/>
                </a:path>
                <a:path w="105409" h="494029">
                  <a:moveTo>
                    <a:pt x="14325" y="481279"/>
                  </a:moveTo>
                  <a:lnTo>
                    <a:pt x="13462" y="480809"/>
                  </a:lnTo>
                  <a:lnTo>
                    <a:pt x="13550" y="481101"/>
                  </a:lnTo>
                  <a:lnTo>
                    <a:pt x="14325" y="481279"/>
                  </a:lnTo>
                  <a:close/>
                </a:path>
                <a:path w="105409" h="494029">
                  <a:moveTo>
                    <a:pt x="15125" y="484619"/>
                  </a:moveTo>
                  <a:lnTo>
                    <a:pt x="13881" y="483349"/>
                  </a:lnTo>
                  <a:lnTo>
                    <a:pt x="13741" y="483768"/>
                  </a:lnTo>
                  <a:lnTo>
                    <a:pt x="15125" y="484619"/>
                  </a:lnTo>
                  <a:close/>
                </a:path>
                <a:path w="105409" h="494029">
                  <a:moveTo>
                    <a:pt x="15290" y="485889"/>
                  </a:moveTo>
                  <a:lnTo>
                    <a:pt x="14097" y="484619"/>
                  </a:lnTo>
                  <a:lnTo>
                    <a:pt x="12179" y="485889"/>
                  </a:lnTo>
                  <a:lnTo>
                    <a:pt x="15290" y="485889"/>
                  </a:lnTo>
                  <a:close/>
                </a:path>
                <a:path w="105409" h="494029">
                  <a:moveTo>
                    <a:pt x="15379" y="480123"/>
                  </a:moveTo>
                  <a:lnTo>
                    <a:pt x="14122" y="479539"/>
                  </a:lnTo>
                  <a:lnTo>
                    <a:pt x="13804" y="479691"/>
                  </a:lnTo>
                  <a:lnTo>
                    <a:pt x="15379" y="480123"/>
                  </a:lnTo>
                  <a:close/>
                </a:path>
                <a:path w="105409" h="494029">
                  <a:moveTo>
                    <a:pt x="15798" y="482079"/>
                  </a:moveTo>
                  <a:lnTo>
                    <a:pt x="14617" y="481444"/>
                  </a:lnTo>
                  <a:lnTo>
                    <a:pt x="13589" y="481228"/>
                  </a:lnTo>
                  <a:lnTo>
                    <a:pt x="13677" y="481545"/>
                  </a:lnTo>
                  <a:lnTo>
                    <a:pt x="15798" y="482079"/>
                  </a:lnTo>
                  <a:close/>
                </a:path>
                <a:path w="105409" h="494029">
                  <a:moveTo>
                    <a:pt x="17614" y="358673"/>
                  </a:moveTo>
                  <a:lnTo>
                    <a:pt x="17183" y="357619"/>
                  </a:lnTo>
                  <a:lnTo>
                    <a:pt x="16954" y="357619"/>
                  </a:lnTo>
                  <a:lnTo>
                    <a:pt x="15913" y="357619"/>
                  </a:lnTo>
                  <a:lnTo>
                    <a:pt x="17614" y="358673"/>
                  </a:lnTo>
                  <a:close/>
                </a:path>
                <a:path w="105409" h="494029">
                  <a:moveTo>
                    <a:pt x="17729" y="482079"/>
                  </a:moveTo>
                  <a:lnTo>
                    <a:pt x="14325" y="481279"/>
                  </a:lnTo>
                  <a:lnTo>
                    <a:pt x="14617" y="481444"/>
                  </a:lnTo>
                  <a:lnTo>
                    <a:pt x="17729" y="482079"/>
                  </a:lnTo>
                  <a:close/>
                </a:path>
                <a:path w="105409" h="494029">
                  <a:moveTo>
                    <a:pt x="17894" y="480809"/>
                  </a:moveTo>
                  <a:lnTo>
                    <a:pt x="15379" y="480123"/>
                  </a:lnTo>
                  <a:lnTo>
                    <a:pt x="16865" y="480809"/>
                  </a:lnTo>
                  <a:lnTo>
                    <a:pt x="17894" y="480809"/>
                  </a:lnTo>
                  <a:close/>
                </a:path>
                <a:path w="105409" h="494029">
                  <a:moveTo>
                    <a:pt x="19253" y="464273"/>
                  </a:moveTo>
                  <a:lnTo>
                    <a:pt x="18834" y="464261"/>
                  </a:lnTo>
                  <a:lnTo>
                    <a:pt x="18961" y="464286"/>
                  </a:lnTo>
                  <a:lnTo>
                    <a:pt x="19177" y="464286"/>
                  </a:lnTo>
                  <a:close/>
                </a:path>
                <a:path w="105409" h="494029">
                  <a:moveTo>
                    <a:pt x="19685" y="464159"/>
                  </a:moveTo>
                  <a:lnTo>
                    <a:pt x="19253" y="464273"/>
                  </a:lnTo>
                  <a:lnTo>
                    <a:pt x="19481" y="464261"/>
                  </a:lnTo>
                  <a:lnTo>
                    <a:pt x="19621" y="464223"/>
                  </a:lnTo>
                  <a:close/>
                </a:path>
                <a:path w="105409" h="494029">
                  <a:moveTo>
                    <a:pt x="20370" y="475729"/>
                  </a:moveTo>
                  <a:lnTo>
                    <a:pt x="19748" y="474459"/>
                  </a:lnTo>
                  <a:lnTo>
                    <a:pt x="18846" y="475221"/>
                  </a:lnTo>
                  <a:lnTo>
                    <a:pt x="20370" y="475729"/>
                  </a:lnTo>
                  <a:close/>
                </a:path>
                <a:path w="105409" h="494029">
                  <a:moveTo>
                    <a:pt x="20497" y="372732"/>
                  </a:moveTo>
                  <a:lnTo>
                    <a:pt x="19621" y="372148"/>
                  </a:lnTo>
                  <a:lnTo>
                    <a:pt x="20345" y="372859"/>
                  </a:lnTo>
                  <a:lnTo>
                    <a:pt x="20497" y="372732"/>
                  </a:lnTo>
                  <a:close/>
                </a:path>
                <a:path w="105409" h="494029">
                  <a:moveTo>
                    <a:pt x="20548" y="478828"/>
                  </a:moveTo>
                  <a:lnTo>
                    <a:pt x="17653" y="478256"/>
                  </a:lnTo>
                  <a:lnTo>
                    <a:pt x="16802" y="478078"/>
                  </a:lnTo>
                  <a:lnTo>
                    <a:pt x="17576" y="478269"/>
                  </a:lnTo>
                  <a:lnTo>
                    <a:pt x="18135" y="478472"/>
                  </a:lnTo>
                  <a:lnTo>
                    <a:pt x="18338" y="478637"/>
                  </a:lnTo>
                  <a:lnTo>
                    <a:pt x="20396" y="478942"/>
                  </a:lnTo>
                  <a:lnTo>
                    <a:pt x="20548" y="478828"/>
                  </a:lnTo>
                  <a:close/>
                </a:path>
                <a:path w="105409" h="494029">
                  <a:moveTo>
                    <a:pt x="20853" y="463854"/>
                  </a:moveTo>
                  <a:lnTo>
                    <a:pt x="19748" y="463626"/>
                  </a:lnTo>
                  <a:lnTo>
                    <a:pt x="19964" y="463943"/>
                  </a:lnTo>
                  <a:lnTo>
                    <a:pt x="19685" y="464159"/>
                  </a:lnTo>
                  <a:lnTo>
                    <a:pt x="20853" y="463854"/>
                  </a:lnTo>
                  <a:close/>
                </a:path>
                <a:path w="105409" h="494029">
                  <a:moveTo>
                    <a:pt x="20993" y="473189"/>
                  </a:moveTo>
                  <a:lnTo>
                    <a:pt x="19951" y="473189"/>
                  </a:lnTo>
                  <a:lnTo>
                    <a:pt x="20891" y="474459"/>
                  </a:lnTo>
                  <a:lnTo>
                    <a:pt x="20993" y="473189"/>
                  </a:lnTo>
                  <a:close/>
                </a:path>
                <a:path w="105409" h="494029">
                  <a:moveTo>
                    <a:pt x="21628" y="459219"/>
                  </a:moveTo>
                  <a:lnTo>
                    <a:pt x="20980" y="457949"/>
                  </a:lnTo>
                  <a:lnTo>
                    <a:pt x="20447" y="457949"/>
                  </a:lnTo>
                  <a:lnTo>
                    <a:pt x="21628" y="459219"/>
                  </a:lnTo>
                  <a:close/>
                </a:path>
                <a:path w="105409" h="494029">
                  <a:moveTo>
                    <a:pt x="21971" y="468109"/>
                  </a:moveTo>
                  <a:lnTo>
                    <a:pt x="21818" y="468033"/>
                  </a:lnTo>
                  <a:lnTo>
                    <a:pt x="21971" y="468109"/>
                  </a:lnTo>
                  <a:close/>
                </a:path>
                <a:path w="105409" h="494029">
                  <a:moveTo>
                    <a:pt x="23342" y="457949"/>
                  </a:moveTo>
                  <a:lnTo>
                    <a:pt x="23317" y="457377"/>
                  </a:lnTo>
                  <a:lnTo>
                    <a:pt x="23215" y="456831"/>
                  </a:lnTo>
                  <a:lnTo>
                    <a:pt x="23164" y="457022"/>
                  </a:lnTo>
                  <a:lnTo>
                    <a:pt x="23037" y="457720"/>
                  </a:lnTo>
                  <a:lnTo>
                    <a:pt x="23342" y="457949"/>
                  </a:lnTo>
                  <a:close/>
                </a:path>
                <a:path w="105409" h="494029">
                  <a:moveTo>
                    <a:pt x="23609" y="457022"/>
                  </a:moveTo>
                  <a:lnTo>
                    <a:pt x="23279" y="456869"/>
                  </a:lnTo>
                  <a:lnTo>
                    <a:pt x="23317" y="457377"/>
                  </a:lnTo>
                  <a:lnTo>
                    <a:pt x="23609" y="457022"/>
                  </a:lnTo>
                  <a:close/>
                </a:path>
                <a:path w="105409" h="494029">
                  <a:moveTo>
                    <a:pt x="23977" y="304279"/>
                  </a:moveTo>
                  <a:lnTo>
                    <a:pt x="21755" y="303009"/>
                  </a:lnTo>
                  <a:lnTo>
                    <a:pt x="23228" y="304279"/>
                  </a:lnTo>
                  <a:lnTo>
                    <a:pt x="23977" y="304279"/>
                  </a:lnTo>
                  <a:close/>
                </a:path>
                <a:path w="105409" h="494029">
                  <a:moveTo>
                    <a:pt x="24231" y="292658"/>
                  </a:moveTo>
                  <a:lnTo>
                    <a:pt x="23939" y="292595"/>
                  </a:lnTo>
                  <a:lnTo>
                    <a:pt x="23710" y="292620"/>
                  </a:lnTo>
                  <a:lnTo>
                    <a:pt x="24231" y="292658"/>
                  </a:lnTo>
                  <a:close/>
                </a:path>
                <a:path w="105409" h="494029">
                  <a:moveTo>
                    <a:pt x="25539" y="457949"/>
                  </a:moveTo>
                  <a:lnTo>
                    <a:pt x="23876" y="456679"/>
                  </a:lnTo>
                  <a:lnTo>
                    <a:pt x="23609" y="457022"/>
                  </a:lnTo>
                  <a:lnTo>
                    <a:pt x="25539" y="457949"/>
                  </a:lnTo>
                  <a:close/>
                </a:path>
                <a:path w="105409" h="494029">
                  <a:moveTo>
                    <a:pt x="27825" y="451599"/>
                  </a:moveTo>
                  <a:lnTo>
                    <a:pt x="25488" y="450329"/>
                  </a:lnTo>
                  <a:lnTo>
                    <a:pt x="25984" y="451599"/>
                  </a:lnTo>
                  <a:lnTo>
                    <a:pt x="27825" y="451599"/>
                  </a:lnTo>
                  <a:close/>
                </a:path>
                <a:path w="105409" h="494029">
                  <a:moveTo>
                    <a:pt x="27927" y="295389"/>
                  </a:moveTo>
                  <a:lnTo>
                    <a:pt x="22491" y="294119"/>
                  </a:lnTo>
                  <a:lnTo>
                    <a:pt x="24980" y="295389"/>
                  </a:lnTo>
                  <a:lnTo>
                    <a:pt x="27927" y="295389"/>
                  </a:lnTo>
                  <a:close/>
                </a:path>
                <a:path w="105409" h="494029">
                  <a:moveTo>
                    <a:pt x="28790" y="434136"/>
                  </a:moveTo>
                  <a:lnTo>
                    <a:pt x="28511" y="434174"/>
                  </a:lnTo>
                  <a:lnTo>
                    <a:pt x="28359" y="434314"/>
                  </a:lnTo>
                  <a:lnTo>
                    <a:pt x="28790" y="434136"/>
                  </a:lnTo>
                  <a:close/>
                </a:path>
                <a:path w="105409" h="494029">
                  <a:moveTo>
                    <a:pt x="29273" y="443826"/>
                  </a:moveTo>
                  <a:lnTo>
                    <a:pt x="29032" y="443750"/>
                  </a:lnTo>
                  <a:lnTo>
                    <a:pt x="28905" y="443814"/>
                  </a:lnTo>
                  <a:lnTo>
                    <a:pt x="28765" y="443890"/>
                  </a:lnTo>
                  <a:lnTo>
                    <a:pt x="29095" y="443877"/>
                  </a:lnTo>
                  <a:lnTo>
                    <a:pt x="29273" y="443826"/>
                  </a:lnTo>
                  <a:close/>
                </a:path>
                <a:path w="105409" h="494029">
                  <a:moveTo>
                    <a:pt x="30899" y="426199"/>
                  </a:moveTo>
                  <a:lnTo>
                    <a:pt x="29400" y="427278"/>
                  </a:lnTo>
                  <a:lnTo>
                    <a:pt x="29768" y="427469"/>
                  </a:lnTo>
                  <a:lnTo>
                    <a:pt x="30899" y="426199"/>
                  </a:lnTo>
                  <a:close/>
                </a:path>
                <a:path w="105409" h="494029">
                  <a:moveTo>
                    <a:pt x="31407" y="419303"/>
                  </a:moveTo>
                  <a:lnTo>
                    <a:pt x="31051" y="419061"/>
                  </a:lnTo>
                  <a:lnTo>
                    <a:pt x="30683" y="419061"/>
                  </a:lnTo>
                  <a:lnTo>
                    <a:pt x="31076" y="419188"/>
                  </a:lnTo>
                  <a:lnTo>
                    <a:pt x="31216" y="419303"/>
                  </a:lnTo>
                  <a:lnTo>
                    <a:pt x="30988" y="419290"/>
                  </a:lnTo>
                  <a:lnTo>
                    <a:pt x="30759" y="419392"/>
                  </a:lnTo>
                  <a:lnTo>
                    <a:pt x="31242" y="419303"/>
                  </a:lnTo>
                  <a:lnTo>
                    <a:pt x="31407" y="419303"/>
                  </a:lnTo>
                  <a:close/>
                </a:path>
                <a:path w="105409" h="494029">
                  <a:moveTo>
                    <a:pt x="31546" y="414070"/>
                  </a:moveTo>
                  <a:lnTo>
                    <a:pt x="31330" y="414070"/>
                  </a:lnTo>
                  <a:lnTo>
                    <a:pt x="31153" y="414083"/>
                  </a:lnTo>
                  <a:lnTo>
                    <a:pt x="30937" y="414083"/>
                  </a:lnTo>
                  <a:lnTo>
                    <a:pt x="31076" y="414286"/>
                  </a:lnTo>
                  <a:lnTo>
                    <a:pt x="31546" y="414070"/>
                  </a:lnTo>
                  <a:close/>
                </a:path>
                <a:path w="105409" h="494029">
                  <a:moveTo>
                    <a:pt x="32016" y="404609"/>
                  </a:moveTo>
                  <a:lnTo>
                    <a:pt x="31699" y="403339"/>
                  </a:lnTo>
                  <a:lnTo>
                    <a:pt x="29311" y="403339"/>
                  </a:lnTo>
                  <a:lnTo>
                    <a:pt x="32016" y="404609"/>
                  </a:lnTo>
                  <a:close/>
                </a:path>
                <a:path w="105409" h="494029">
                  <a:moveTo>
                    <a:pt x="33223" y="396748"/>
                  </a:moveTo>
                  <a:lnTo>
                    <a:pt x="32080" y="395719"/>
                  </a:lnTo>
                  <a:lnTo>
                    <a:pt x="30683" y="395719"/>
                  </a:lnTo>
                  <a:lnTo>
                    <a:pt x="33223" y="396748"/>
                  </a:lnTo>
                  <a:close/>
                </a:path>
                <a:path w="105409" h="494029">
                  <a:moveTo>
                    <a:pt x="33883" y="396189"/>
                  </a:moveTo>
                  <a:lnTo>
                    <a:pt x="33528" y="395719"/>
                  </a:lnTo>
                  <a:lnTo>
                    <a:pt x="33147" y="395719"/>
                  </a:lnTo>
                  <a:lnTo>
                    <a:pt x="33883" y="396189"/>
                  </a:lnTo>
                  <a:close/>
                </a:path>
                <a:path w="105409" h="494029">
                  <a:moveTo>
                    <a:pt x="34061" y="425145"/>
                  </a:moveTo>
                  <a:lnTo>
                    <a:pt x="33540" y="425119"/>
                  </a:lnTo>
                  <a:lnTo>
                    <a:pt x="32778" y="425081"/>
                  </a:lnTo>
                  <a:lnTo>
                    <a:pt x="33058" y="425119"/>
                  </a:lnTo>
                  <a:lnTo>
                    <a:pt x="33426" y="425145"/>
                  </a:lnTo>
                  <a:lnTo>
                    <a:pt x="34061" y="425145"/>
                  </a:lnTo>
                  <a:close/>
                </a:path>
                <a:path w="105409" h="494029">
                  <a:moveTo>
                    <a:pt x="34747" y="396748"/>
                  </a:moveTo>
                  <a:lnTo>
                    <a:pt x="33883" y="396189"/>
                  </a:lnTo>
                  <a:lnTo>
                    <a:pt x="34302" y="396748"/>
                  </a:lnTo>
                  <a:lnTo>
                    <a:pt x="34747" y="396748"/>
                  </a:lnTo>
                  <a:close/>
                </a:path>
                <a:path w="105409" h="494029">
                  <a:moveTo>
                    <a:pt x="35318" y="398259"/>
                  </a:moveTo>
                  <a:lnTo>
                    <a:pt x="35140" y="396989"/>
                  </a:lnTo>
                  <a:lnTo>
                    <a:pt x="34493" y="396989"/>
                  </a:lnTo>
                  <a:lnTo>
                    <a:pt x="33832" y="396989"/>
                  </a:lnTo>
                  <a:lnTo>
                    <a:pt x="33502" y="396989"/>
                  </a:lnTo>
                  <a:lnTo>
                    <a:pt x="35217" y="398259"/>
                  </a:lnTo>
                  <a:close/>
                </a:path>
                <a:path w="105409" h="494029">
                  <a:moveTo>
                    <a:pt x="35674" y="432549"/>
                  </a:moveTo>
                  <a:lnTo>
                    <a:pt x="33858" y="431279"/>
                  </a:lnTo>
                  <a:lnTo>
                    <a:pt x="31940" y="431279"/>
                  </a:lnTo>
                  <a:lnTo>
                    <a:pt x="29654" y="430009"/>
                  </a:lnTo>
                  <a:lnTo>
                    <a:pt x="31140" y="432549"/>
                  </a:lnTo>
                  <a:lnTo>
                    <a:pt x="33020" y="432549"/>
                  </a:lnTo>
                  <a:lnTo>
                    <a:pt x="30784" y="431279"/>
                  </a:lnTo>
                  <a:lnTo>
                    <a:pt x="35674" y="432549"/>
                  </a:lnTo>
                  <a:close/>
                </a:path>
                <a:path w="105409" h="494029">
                  <a:moveTo>
                    <a:pt x="36868" y="412229"/>
                  </a:moveTo>
                  <a:lnTo>
                    <a:pt x="30162" y="409956"/>
                  </a:lnTo>
                  <a:lnTo>
                    <a:pt x="28816" y="410959"/>
                  </a:lnTo>
                  <a:lnTo>
                    <a:pt x="30124" y="410959"/>
                  </a:lnTo>
                  <a:lnTo>
                    <a:pt x="36868" y="412229"/>
                  </a:lnTo>
                  <a:close/>
                </a:path>
                <a:path w="105409" h="494029">
                  <a:moveTo>
                    <a:pt x="36957" y="385813"/>
                  </a:moveTo>
                  <a:lnTo>
                    <a:pt x="36728" y="385711"/>
                  </a:lnTo>
                  <a:lnTo>
                    <a:pt x="36957" y="385813"/>
                  </a:lnTo>
                  <a:close/>
                </a:path>
                <a:path w="105409" h="494029">
                  <a:moveTo>
                    <a:pt x="39446" y="385584"/>
                  </a:moveTo>
                  <a:lnTo>
                    <a:pt x="36957" y="385813"/>
                  </a:lnTo>
                  <a:lnTo>
                    <a:pt x="37642" y="386105"/>
                  </a:lnTo>
                  <a:lnTo>
                    <a:pt x="39446" y="385584"/>
                  </a:lnTo>
                  <a:close/>
                </a:path>
                <a:path w="105409" h="494029">
                  <a:moveTo>
                    <a:pt x="40652" y="286956"/>
                  </a:moveTo>
                  <a:lnTo>
                    <a:pt x="38862" y="286689"/>
                  </a:lnTo>
                  <a:lnTo>
                    <a:pt x="39014" y="286804"/>
                  </a:lnTo>
                  <a:lnTo>
                    <a:pt x="40652" y="286956"/>
                  </a:lnTo>
                  <a:close/>
                </a:path>
                <a:path w="105409" h="494029">
                  <a:moveTo>
                    <a:pt x="43370" y="315925"/>
                  </a:moveTo>
                  <a:lnTo>
                    <a:pt x="43281" y="315709"/>
                  </a:lnTo>
                  <a:lnTo>
                    <a:pt x="43141" y="315709"/>
                  </a:lnTo>
                  <a:lnTo>
                    <a:pt x="43370" y="315925"/>
                  </a:lnTo>
                  <a:close/>
                </a:path>
                <a:path w="105409" h="494029">
                  <a:moveTo>
                    <a:pt x="43624" y="321856"/>
                  </a:moveTo>
                  <a:lnTo>
                    <a:pt x="43599" y="321703"/>
                  </a:lnTo>
                  <a:lnTo>
                    <a:pt x="43408" y="321640"/>
                  </a:lnTo>
                  <a:lnTo>
                    <a:pt x="43116" y="321614"/>
                  </a:lnTo>
                  <a:lnTo>
                    <a:pt x="42900" y="321640"/>
                  </a:lnTo>
                  <a:lnTo>
                    <a:pt x="42710" y="321665"/>
                  </a:lnTo>
                  <a:lnTo>
                    <a:pt x="43624" y="321856"/>
                  </a:lnTo>
                  <a:close/>
                </a:path>
                <a:path w="105409" h="494029">
                  <a:moveTo>
                    <a:pt x="44500" y="316979"/>
                  </a:moveTo>
                  <a:lnTo>
                    <a:pt x="43370" y="315925"/>
                  </a:lnTo>
                  <a:lnTo>
                    <a:pt x="43815" y="316979"/>
                  </a:lnTo>
                  <a:lnTo>
                    <a:pt x="44500" y="316979"/>
                  </a:lnTo>
                  <a:close/>
                </a:path>
                <a:path w="105409" h="494029">
                  <a:moveTo>
                    <a:pt x="44627" y="383019"/>
                  </a:moveTo>
                  <a:lnTo>
                    <a:pt x="42760" y="382270"/>
                  </a:lnTo>
                  <a:lnTo>
                    <a:pt x="42316" y="381749"/>
                  </a:lnTo>
                  <a:lnTo>
                    <a:pt x="43776" y="380479"/>
                  </a:lnTo>
                  <a:lnTo>
                    <a:pt x="38773" y="379209"/>
                  </a:lnTo>
                  <a:lnTo>
                    <a:pt x="41694" y="379209"/>
                  </a:lnTo>
                  <a:lnTo>
                    <a:pt x="42659" y="377939"/>
                  </a:lnTo>
                  <a:lnTo>
                    <a:pt x="40690" y="376669"/>
                  </a:lnTo>
                  <a:lnTo>
                    <a:pt x="36728" y="374129"/>
                  </a:lnTo>
                  <a:lnTo>
                    <a:pt x="41160" y="374129"/>
                  </a:lnTo>
                  <a:lnTo>
                    <a:pt x="38722" y="372859"/>
                  </a:lnTo>
                  <a:lnTo>
                    <a:pt x="41973" y="372859"/>
                  </a:lnTo>
                  <a:lnTo>
                    <a:pt x="39357" y="371589"/>
                  </a:lnTo>
                  <a:lnTo>
                    <a:pt x="40322" y="371589"/>
                  </a:lnTo>
                  <a:lnTo>
                    <a:pt x="42011" y="372859"/>
                  </a:lnTo>
                  <a:lnTo>
                    <a:pt x="44259" y="371589"/>
                  </a:lnTo>
                  <a:lnTo>
                    <a:pt x="38061" y="369049"/>
                  </a:lnTo>
                  <a:lnTo>
                    <a:pt x="18605" y="369049"/>
                  </a:lnTo>
                  <a:lnTo>
                    <a:pt x="17030" y="369049"/>
                  </a:lnTo>
                  <a:lnTo>
                    <a:pt x="17081" y="370319"/>
                  </a:lnTo>
                  <a:lnTo>
                    <a:pt x="19037" y="371589"/>
                  </a:lnTo>
                  <a:lnTo>
                    <a:pt x="18808" y="371589"/>
                  </a:lnTo>
                  <a:lnTo>
                    <a:pt x="19621" y="372148"/>
                  </a:lnTo>
                  <a:lnTo>
                    <a:pt x="19075" y="371589"/>
                  </a:lnTo>
                  <a:lnTo>
                    <a:pt x="21932" y="371589"/>
                  </a:lnTo>
                  <a:lnTo>
                    <a:pt x="20497" y="372732"/>
                  </a:lnTo>
                  <a:lnTo>
                    <a:pt x="22555" y="374129"/>
                  </a:lnTo>
                  <a:lnTo>
                    <a:pt x="10502" y="375399"/>
                  </a:lnTo>
                  <a:lnTo>
                    <a:pt x="15862" y="377939"/>
                  </a:lnTo>
                  <a:lnTo>
                    <a:pt x="15595" y="376669"/>
                  </a:lnTo>
                  <a:lnTo>
                    <a:pt x="18275" y="379209"/>
                  </a:lnTo>
                  <a:lnTo>
                    <a:pt x="17716" y="379209"/>
                  </a:lnTo>
                  <a:lnTo>
                    <a:pt x="16332" y="377939"/>
                  </a:lnTo>
                  <a:lnTo>
                    <a:pt x="14617" y="379209"/>
                  </a:lnTo>
                  <a:lnTo>
                    <a:pt x="18821" y="380479"/>
                  </a:lnTo>
                  <a:lnTo>
                    <a:pt x="13627" y="381749"/>
                  </a:lnTo>
                  <a:lnTo>
                    <a:pt x="16395" y="383019"/>
                  </a:lnTo>
                  <a:lnTo>
                    <a:pt x="8420" y="383019"/>
                  </a:lnTo>
                  <a:lnTo>
                    <a:pt x="16459" y="386829"/>
                  </a:lnTo>
                  <a:lnTo>
                    <a:pt x="11264" y="386829"/>
                  </a:lnTo>
                  <a:lnTo>
                    <a:pt x="13119" y="388099"/>
                  </a:lnTo>
                  <a:lnTo>
                    <a:pt x="14224" y="388099"/>
                  </a:lnTo>
                  <a:lnTo>
                    <a:pt x="16027" y="391909"/>
                  </a:lnTo>
                  <a:lnTo>
                    <a:pt x="10617" y="394449"/>
                  </a:lnTo>
                  <a:lnTo>
                    <a:pt x="8521" y="396989"/>
                  </a:lnTo>
                  <a:lnTo>
                    <a:pt x="7874" y="398259"/>
                  </a:lnTo>
                  <a:lnTo>
                    <a:pt x="17957" y="399529"/>
                  </a:lnTo>
                  <a:lnTo>
                    <a:pt x="9994" y="399529"/>
                  </a:lnTo>
                  <a:lnTo>
                    <a:pt x="13779" y="402069"/>
                  </a:lnTo>
                  <a:lnTo>
                    <a:pt x="12204" y="402513"/>
                  </a:lnTo>
                  <a:lnTo>
                    <a:pt x="12204" y="408419"/>
                  </a:lnTo>
                  <a:lnTo>
                    <a:pt x="11912" y="408419"/>
                  </a:lnTo>
                  <a:lnTo>
                    <a:pt x="10972" y="407644"/>
                  </a:lnTo>
                  <a:lnTo>
                    <a:pt x="12204" y="408419"/>
                  </a:lnTo>
                  <a:lnTo>
                    <a:pt x="12204" y="402513"/>
                  </a:lnTo>
                  <a:lnTo>
                    <a:pt x="9182" y="403339"/>
                  </a:lnTo>
                  <a:lnTo>
                    <a:pt x="11264" y="405879"/>
                  </a:lnTo>
                  <a:lnTo>
                    <a:pt x="8001" y="405879"/>
                  </a:lnTo>
                  <a:lnTo>
                    <a:pt x="10299" y="407225"/>
                  </a:lnTo>
                  <a:lnTo>
                    <a:pt x="9296" y="408419"/>
                  </a:lnTo>
                  <a:lnTo>
                    <a:pt x="8801" y="408419"/>
                  </a:lnTo>
                  <a:lnTo>
                    <a:pt x="9169" y="408813"/>
                  </a:lnTo>
                  <a:lnTo>
                    <a:pt x="12280" y="409689"/>
                  </a:lnTo>
                  <a:lnTo>
                    <a:pt x="9969" y="409689"/>
                  </a:lnTo>
                  <a:lnTo>
                    <a:pt x="8293" y="410959"/>
                  </a:lnTo>
                  <a:lnTo>
                    <a:pt x="9702" y="410959"/>
                  </a:lnTo>
                  <a:lnTo>
                    <a:pt x="12230" y="412229"/>
                  </a:lnTo>
                  <a:lnTo>
                    <a:pt x="10426" y="412229"/>
                  </a:lnTo>
                  <a:lnTo>
                    <a:pt x="13576" y="413499"/>
                  </a:lnTo>
                  <a:lnTo>
                    <a:pt x="8661" y="413499"/>
                  </a:lnTo>
                  <a:lnTo>
                    <a:pt x="13182" y="414769"/>
                  </a:lnTo>
                  <a:lnTo>
                    <a:pt x="8496" y="413499"/>
                  </a:lnTo>
                  <a:lnTo>
                    <a:pt x="9182" y="416039"/>
                  </a:lnTo>
                  <a:lnTo>
                    <a:pt x="9906" y="416039"/>
                  </a:lnTo>
                  <a:lnTo>
                    <a:pt x="9753" y="417309"/>
                  </a:lnTo>
                  <a:lnTo>
                    <a:pt x="7823" y="416039"/>
                  </a:lnTo>
                  <a:lnTo>
                    <a:pt x="7810" y="417309"/>
                  </a:lnTo>
                  <a:lnTo>
                    <a:pt x="8585" y="417309"/>
                  </a:lnTo>
                  <a:lnTo>
                    <a:pt x="10985" y="418579"/>
                  </a:lnTo>
                  <a:lnTo>
                    <a:pt x="5232" y="418579"/>
                  </a:lnTo>
                  <a:lnTo>
                    <a:pt x="15151" y="421119"/>
                  </a:lnTo>
                  <a:lnTo>
                    <a:pt x="7874" y="419849"/>
                  </a:lnTo>
                  <a:lnTo>
                    <a:pt x="10096" y="422389"/>
                  </a:lnTo>
                  <a:lnTo>
                    <a:pt x="11430" y="424726"/>
                  </a:lnTo>
                  <a:lnTo>
                    <a:pt x="7289" y="423659"/>
                  </a:lnTo>
                  <a:lnTo>
                    <a:pt x="8775" y="425907"/>
                  </a:lnTo>
                  <a:lnTo>
                    <a:pt x="11645" y="425081"/>
                  </a:lnTo>
                  <a:lnTo>
                    <a:pt x="12382" y="426199"/>
                  </a:lnTo>
                  <a:lnTo>
                    <a:pt x="8966" y="426199"/>
                  </a:lnTo>
                  <a:lnTo>
                    <a:pt x="12827" y="427469"/>
                  </a:lnTo>
                  <a:lnTo>
                    <a:pt x="11455" y="428739"/>
                  </a:lnTo>
                  <a:lnTo>
                    <a:pt x="10769" y="428739"/>
                  </a:lnTo>
                  <a:lnTo>
                    <a:pt x="9486" y="427469"/>
                  </a:lnTo>
                  <a:lnTo>
                    <a:pt x="8712" y="427469"/>
                  </a:lnTo>
                  <a:lnTo>
                    <a:pt x="10388" y="430009"/>
                  </a:lnTo>
                  <a:lnTo>
                    <a:pt x="8407" y="430987"/>
                  </a:lnTo>
                  <a:lnTo>
                    <a:pt x="8255" y="430872"/>
                  </a:lnTo>
                  <a:lnTo>
                    <a:pt x="8356" y="430999"/>
                  </a:lnTo>
                  <a:lnTo>
                    <a:pt x="7785" y="431279"/>
                  </a:lnTo>
                  <a:lnTo>
                    <a:pt x="10096" y="432549"/>
                  </a:lnTo>
                  <a:lnTo>
                    <a:pt x="12827" y="432549"/>
                  </a:lnTo>
                  <a:lnTo>
                    <a:pt x="15379" y="434632"/>
                  </a:lnTo>
                  <a:lnTo>
                    <a:pt x="11569" y="433819"/>
                  </a:lnTo>
                  <a:lnTo>
                    <a:pt x="15798" y="436359"/>
                  </a:lnTo>
                  <a:lnTo>
                    <a:pt x="8750" y="433984"/>
                  </a:lnTo>
                  <a:lnTo>
                    <a:pt x="9601" y="435089"/>
                  </a:lnTo>
                  <a:lnTo>
                    <a:pt x="11455" y="435089"/>
                  </a:lnTo>
                  <a:lnTo>
                    <a:pt x="11264" y="436359"/>
                  </a:lnTo>
                  <a:lnTo>
                    <a:pt x="8686" y="436359"/>
                  </a:lnTo>
                  <a:lnTo>
                    <a:pt x="12534" y="437629"/>
                  </a:lnTo>
                  <a:lnTo>
                    <a:pt x="10147" y="437629"/>
                  </a:lnTo>
                  <a:lnTo>
                    <a:pt x="10261" y="438899"/>
                  </a:lnTo>
                  <a:lnTo>
                    <a:pt x="15125" y="440169"/>
                  </a:lnTo>
                  <a:lnTo>
                    <a:pt x="12966" y="441439"/>
                  </a:lnTo>
                  <a:lnTo>
                    <a:pt x="8585" y="440169"/>
                  </a:lnTo>
                  <a:lnTo>
                    <a:pt x="11417" y="441439"/>
                  </a:lnTo>
                  <a:lnTo>
                    <a:pt x="7556" y="441439"/>
                  </a:lnTo>
                  <a:lnTo>
                    <a:pt x="8585" y="442709"/>
                  </a:lnTo>
                  <a:lnTo>
                    <a:pt x="10325" y="442709"/>
                  </a:lnTo>
                  <a:lnTo>
                    <a:pt x="13030" y="443979"/>
                  </a:lnTo>
                  <a:lnTo>
                    <a:pt x="12268" y="443979"/>
                  </a:lnTo>
                  <a:lnTo>
                    <a:pt x="14135" y="445249"/>
                  </a:lnTo>
                  <a:lnTo>
                    <a:pt x="15570" y="445249"/>
                  </a:lnTo>
                  <a:lnTo>
                    <a:pt x="17145" y="445249"/>
                  </a:lnTo>
                  <a:lnTo>
                    <a:pt x="15925" y="446519"/>
                  </a:lnTo>
                  <a:lnTo>
                    <a:pt x="15570" y="445249"/>
                  </a:lnTo>
                  <a:lnTo>
                    <a:pt x="15760" y="446519"/>
                  </a:lnTo>
                  <a:lnTo>
                    <a:pt x="13423" y="446519"/>
                  </a:lnTo>
                  <a:lnTo>
                    <a:pt x="15836" y="447789"/>
                  </a:lnTo>
                  <a:lnTo>
                    <a:pt x="12877" y="447789"/>
                  </a:lnTo>
                  <a:lnTo>
                    <a:pt x="10337" y="449059"/>
                  </a:lnTo>
                  <a:lnTo>
                    <a:pt x="10960" y="449300"/>
                  </a:lnTo>
                  <a:lnTo>
                    <a:pt x="13055" y="450329"/>
                  </a:lnTo>
                  <a:lnTo>
                    <a:pt x="13703" y="450329"/>
                  </a:lnTo>
                  <a:lnTo>
                    <a:pt x="15087" y="450329"/>
                  </a:lnTo>
                  <a:lnTo>
                    <a:pt x="12788" y="451599"/>
                  </a:lnTo>
                  <a:lnTo>
                    <a:pt x="12585" y="450329"/>
                  </a:lnTo>
                  <a:lnTo>
                    <a:pt x="11823" y="450329"/>
                  </a:lnTo>
                  <a:lnTo>
                    <a:pt x="10541" y="451599"/>
                  </a:lnTo>
                  <a:lnTo>
                    <a:pt x="13131" y="452869"/>
                  </a:lnTo>
                  <a:lnTo>
                    <a:pt x="11671" y="454139"/>
                  </a:lnTo>
                  <a:lnTo>
                    <a:pt x="7747" y="452869"/>
                  </a:lnTo>
                  <a:lnTo>
                    <a:pt x="7531" y="452869"/>
                  </a:lnTo>
                  <a:lnTo>
                    <a:pt x="7988" y="454139"/>
                  </a:lnTo>
                  <a:lnTo>
                    <a:pt x="11671" y="456679"/>
                  </a:lnTo>
                  <a:lnTo>
                    <a:pt x="10502" y="457949"/>
                  </a:lnTo>
                  <a:lnTo>
                    <a:pt x="10972" y="457949"/>
                  </a:lnTo>
                  <a:lnTo>
                    <a:pt x="16408" y="459219"/>
                  </a:lnTo>
                  <a:lnTo>
                    <a:pt x="15455" y="459079"/>
                  </a:lnTo>
                  <a:lnTo>
                    <a:pt x="15455" y="469379"/>
                  </a:lnTo>
                  <a:lnTo>
                    <a:pt x="13157" y="469379"/>
                  </a:lnTo>
                  <a:lnTo>
                    <a:pt x="11582" y="468109"/>
                  </a:lnTo>
                  <a:lnTo>
                    <a:pt x="15455" y="469379"/>
                  </a:lnTo>
                  <a:lnTo>
                    <a:pt x="15455" y="459079"/>
                  </a:lnTo>
                  <a:lnTo>
                    <a:pt x="8089" y="457949"/>
                  </a:lnTo>
                  <a:lnTo>
                    <a:pt x="10528" y="459219"/>
                  </a:lnTo>
                  <a:lnTo>
                    <a:pt x="10147" y="459219"/>
                  </a:lnTo>
                  <a:lnTo>
                    <a:pt x="7531" y="457949"/>
                  </a:lnTo>
                  <a:lnTo>
                    <a:pt x="8140" y="459219"/>
                  </a:lnTo>
                  <a:lnTo>
                    <a:pt x="7086" y="459219"/>
                  </a:lnTo>
                  <a:lnTo>
                    <a:pt x="9131" y="460489"/>
                  </a:lnTo>
                  <a:lnTo>
                    <a:pt x="10591" y="463029"/>
                  </a:lnTo>
                  <a:lnTo>
                    <a:pt x="9207" y="461759"/>
                  </a:lnTo>
                  <a:lnTo>
                    <a:pt x="7874" y="463029"/>
                  </a:lnTo>
                  <a:lnTo>
                    <a:pt x="8229" y="463029"/>
                  </a:lnTo>
                  <a:lnTo>
                    <a:pt x="7467" y="464299"/>
                  </a:lnTo>
                  <a:lnTo>
                    <a:pt x="10642" y="464299"/>
                  </a:lnTo>
                  <a:lnTo>
                    <a:pt x="7581" y="465569"/>
                  </a:lnTo>
                  <a:lnTo>
                    <a:pt x="8470" y="466839"/>
                  </a:lnTo>
                  <a:lnTo>
                    <a:pt x="9601" y="469379"/>
                  </a:lnTo>
                  <a:lnTo>
                    <a:pt x="6146" y="469379"/>
                  </a:lnTo>
                  <a:lnTo>
                    <a:pt x="7162" y="470649"/>
                  </a:lnTo>
                  <a:lnTo>
                    <a:pt x="10553" y="470649"/>
                  </a:lnTo>
                  <a:lnTo>
                    <a:pt x="11938" y="471919"/>
                  </a:lnTo>
                  <a:lnTo>
                    <a:pt x="5575" y="471919"/>
                  </a:lnTo>
                  <a:lnTo>
                    <a:pt x="14719" y="473189"/>
                  </a:lnTo>
                  <a:lnTo>
                    <a:pt x="13690" y="473189"/>
                  </a:lnTo>
                  <a:lnTo>
                    <a:pt x="13690" y="475729"/>
                  </a:lnTo>
                  <a:lnTo>
                    <a:pt x="10172" y="475729"/>
                  </a:lnTo>
                  <a:lnTo>
                    <a:pt x="9575" y="474675"/>
                  </a:lnTo>
                  <a:lnTo>
                    <a:pt x="13690" y="475729"/>
                  </a:lnTo>
                  <a:lnTo>
                    <a:pt x="13690" y="473189"/>
                  </a:lnTo>
                  <a:lnTo>
                    <a:pt x="10439" y="473189"/>
                  </a:lnTo>
                  <a:lnTo>
                    <a:pt x="10998" y="474459"/>
                  </a:lnTo>
                  <a:lnTo>
                    <a:pt x="8686" y="473189"/>
                  </a:lnTo>
                  <a:lnTo>
                    <a:pt x="8750" y="474459"/>
                  </a:lnTo>
                  <a:lnTo>
                    <a:pt x="6946" y="474459"/>
                  </a:lnTo>
                  <a:lnTo>
                    <a:pt x="6350" y="475729"/>
                  </a:lnTo>
                  <a:lnTo>
                    <a:pt x="5715" y="475729"/>
                  </a:lnTo>
                  <a:lnTo>
                    <a:pt x="12750" y="478269"/>
                  </a:lnTo>
                  <a:lnTo>
                    <a:pt x="6985" y="478269"/>
                  </a:lnTo>
                  <a:lnTo>
                    <a:pt x="6743" y="478269"/>
                  </a:lnTo>
                  <a:lnTo>
                    <a:pt x="2806" y="478269"/>
                  </a:lnTo>
                  <a:lnTo>
                    <a:pt x="5245" y="479539"/>
                  </a:lnTo>
                  <a:lnTo>
                    <a:pt x="685" y="478269"/>
                  </a:lnTo>
                  <a:lnTo>
                    <a:pt x="4241" y="479539"/>
                  </a:lnTo>
                  <a:lnTo>
                    <a:pt x="3327" y="479539"/>
                  </a:lnTo>
                  <a:lnTo>
                    <a:pt x="4572" y="480809"/>
                  </a:lnTo>
                  <a:lnTo>
                    <a:pt x="7835" y="482079"/>
                  </a:lnTo>
                  <a:lnTo>
                    <a:pt x="0" y="482079"/>
                  </a:lnTo>
                  <a:lnTo>
                    <a:pt x="4445" y="483349"/>
                  </a:lnTo>
                  <a:lnTo>
                    <a:pt x="6159" y="485889"/>
                  </a:lnTo>
                  <a:lnTo>
                    <a:pt x="9512" y="485889"/>
                  </a:lnTo>
                  <a:lnTo>
                    <a:pt x="10985" y="487159"/>
                  </a:lnTo>
                  <a:lnTo>
                    <a:pt x="5994" y="487159"/>
                  </a:lnTo>
                  <a:lnTo>
                    <a:pt x="7035" y="488429"/>
                  </a:lnTo>
                  <a:lnTo>
                    <a:pt x="7581" y="488429"/>
                  </a:lnTo>
                  <a:lnTo>
                    <a:pt x="7772" y="488505"/>
                  </a:lnTo>
                  <a:lnTo>
                    <a:pt x="13157" y="488429"/>
                  </a:lnTo>
                  <a:lnTo>
                    <a:pt x="13449" y="488429"/>
                  </a:lnTo>
                  <a:lnTo>
                    <a:pt x="17297" y="488429"/>
                  </a:lnTo>
                  <a:lnTo>
                    <a:pt x="11734" y="485889"/>
                  </a:lnTo>
                  <a:lnTo>
                    <a:pt x="12179" y="485889"/>
                  </a:lnTo>
                  <a:lnTo>
                    <a:pt x="8686" y="484619"/>
                  </a:lnTo>
                  <a:lnTo>
                    <a:pt x="13449" y="484619"/>
                  </a:lnTo>
                  <a:lnTo>
                    <a:pt x="13741" y="483768"/>
                  </a:lnTo>
                  <a:lnTo>
                    <a:pt x="13068" y="483349"/>
                  </a:lnTo>
                  <a:lnTo>
                    <a:pt x="13881" y="483349"/>
                  </a:lnTo>
                  <a:lnTo>
                    <a:pt x="14757" y="483349"/>
                  </a:lnTo>
                  <a:lnTo>
                    <a:pt x="10769" y="480809"/>
                  </a:lnTo>
                  <a:lnTo>
                    <a:pt x="12979" y="481368"/>
                  </a:lnTo>
                  <a:lnTo>
                    <a:pt x="12560" y="481012"/>
                  </a:lnTo>
                  <a:lnTo>
                    <a:pt x="11544" y="480809"/>
                  </a:lnTo>
                  <a:lnTo>
                    <a:pt x="13804" y="479691"/>
                  </a:lnTo>
                  <a:lnTo>
                    <a:pt x="13246" y="479539"/>
                  </a:lnTo>
                  <a:lnTo>
                    <a:pt x="14122" y="479539"/>
                  </a:lnTo>
                  <a:lnTo>
                    <a:pt x="18338" y="479539"/>
                  </a:lnTo>
                  <a:lnTo>
                    <a:pt x="14592" y="478269"/>
                  </a:lnTo>
                  <a:lnTo>
                    <a:pt x="16979" y="478269"/>
                  </a:lnTo>
                  <a:lnTo>
                    <a:pt x="16802" y="478078"/>
                  </a:lnTo>
                  <a:lnTo>
                    <a:pt x="15887" y="476999"/>
                  </a:lnTo>
                  <a:lnTo>
                    <a:pt x="17119" y="476999"/>
                  </a:lnTo>
                  <a:lnTo>
                    <a:pt x="18249" y="475729"/>
                  </a:lnTo>
                  <a:lnTo>
                    <a:pt x="18846" y="475221"/>
                  </a:lnTo>
                  <a:lnTo>
                    <a:pt x="16624" y="474459"/>
                  </a:lnTo>
                  <a:lnTo>
                    <a:pt x="17475" y="473189"/>
                  </a:lnTo>
                  <a:lnTo>
                    <a:pt x="19202" y="473189"/>
                  </a:lnTo>
                  <a:lnTo>
                    <a:pt x="18821" y="471919"/>
                  </a:lnTo>
                  <a:lnTo>
                    <a:pt x="21628" y="473189"/>
                  </a:lnTo>
                  <a:lnTo>
                    <a:pt x="21615" y="473024"/>
                  </a:lnTo>
                  <a:lnTo>
                    <a:pt x="22339" y="473227"/>
                  </a:lnTo>
                  <a:lnTo>
                    <a:pt x="21615" y="472935"/>
                  </a:lnTo>
                  <a:lnTo>
                    <a:pt x="21602" y="471919"/>
                  </a:lnTo>
                  <a:lnTo>
                    <a:pt x="18580" y="470649"/>
                  </a:lnTo>
                  <a:lnTo>
                    <a:pt x="20637" y="470649"/>
                  </a:lnTo>
                  <a:lnTo>
                    <a:pt x="18008" y="469379"/>
                  </a:lnTo>
                  <a:lnTo>
                    <a:pt x="15875" y="469379"/>
                  </a:lnTo>
                  <a:lnTo>
                    <a:pt x="16167" y="468109"/>
                  </a:lnTo>
                  <a:lnTo>
                    <a:pt x="18199" y="469379"/>
                  </a:lnTo>
                  <a:lnTo>
                    <a:pt x="17665" y="468109"/>
                  </a:lnTo>
                  <a:lnTo>
                    <a:pt x="19253" y="469379"/>
                  </a:lnTo>
                  <a:lnTo>
                    <a:pt x="21285" y="469379"/>
                  </a:lnTo>
                  <a:lnTo>
                    <a:pt x="19685" y="468109"/>
                  </a:lnTo>
                  <a:lnTo>
                    <a:pt x="19481" y="468109"/>
                  </a:lnTo>
                  <a:lnTo>
                    <a:pt x="19469" y="466839"/>
                  </a:lnTo>
                  <a:lnTo>
                    <a:pt x="21818" y="468033"/>
                  </a:lnTo>
                  <a:lnTo>
                    <a:pt x="23266" y="466839"/>
                  </a:lnTo>
                  <a:lnTo>
                    <a:pt x="21285" y="466839"/>
                  </a:lnTo>
                  <a:lnTo>
                    <a:pt x="22491" y="465569"/>
                  </a:lnTo>
                  <a:lnTo>
                    <a:pt x="19177" y="464299"/>
                  </a:lnTo>
                  <a:lnTo>
                    <a:pt x="18948" y="465569"/>
                  </a:lnTo>
                  <a:lnTo>
                    <a:pt x="16027" y="463029"/>
                  </a:lnTo>
                  <a:lnTo>
                    <a:pt x="21018" y="463029"/>
                  </a:lnTo>
                  <a:lnTo>
                    <a:pt x="19977" y="460540"/>
                  </a:lnTo>
                  <a:lnTo>
                    <a:pt x="20574" y="459219"/>
                  </a:lnTo>
                  <a:lnTo>
                    <a:pt x="18478" y="457949"/>
                  </a:lnTo>
                  <a:lnTo>
                    <a:pt x="19837" y="457949"/>
                  </a:lnTo>
                  <a:lnTo>
                    <a:pt x="21666" y="456679"/>
                  </a:lnTo>
                  <a:lnTo>
                    <a:pt x="22948" y="457657"/>
                  </a:lnTo>
                  <a:lnTo>
                    <a:pt x="23215" y="456831"/>
                  </a:lnTo>
                  <a:lnTo>
                    <a:pt x="22898" y="456679"/>
                  </a:lnTo>
                  <a:lnTo>
                    <a:pt x="23876" y="456679"/>
                  </a:lnTo>
                  <a:lnTo>
                    <a:pt x="26263" y="456679"/>
                  </a:lnTo>
                  <a:lnTo>
                    <a:pt x="25552" y="455409"/>
                  </a:lnTo>
                  <a:lnTo>
                    <a:pt x="23279" y="455409"/>
                  </a:lnTo>
                  <a:lnTo>
                    <a:pt x="23863" y="454139"/>
                  </a:lnTo>
                  <a:lnTo>
                    <a:pt x="27254" y="455409"/>
                  </a:lnTo>
                  <a:lnTo>
                    <a:pt x="31699" y="454139"/>
                  </a:lnTo>
                  <a:lnTo>
                    <a:pt x="20624" y="451599"/>
                  </a:lnTo>
                  <a:lnTo>
                    <a:pt x="23241" y="451599"/>
                  </a:lnTo>
                  <a:lnTo>
                    <a:pt x="23825" y="450329"/>
                  </a:lnTo>
                  <a:lnTo>
                    <a:pt x="25488" y="450329"/>
                  </a:lnTo>
                  <a:lnTo>
                    <a:pt x="31000" y="450329"/>
                  </a:lnTo>
                  <a:lnTo>
                    <a:pt x="24053" y="449059"/>
                  </a:lnTo>
                  <a:lnTo>
                    <a:pt x="25539" y="447789"/>
                  </a:lnTo>
                  <a:lnTo>
                    <a:pt x="21005" y="447789"/>
                  </a:lnTo>
                  <a:lnTo>
                    <a:pt x="19977" y="446519"/>
                  </a:lnTo>
                  <a:lnTo>
                    <a:pt x="20548" y="445249"/>
                  </a:lnTo>
                  <a:lnTo>
                    <a:pt x="24803" y="446405"/>
                  </a:lnTo>
                  <a:lnTo>
                    <a:pt x="25120" y="446506"/>
                  </a:lnTo>
                  <a:lnTo>
                    <a:pt x="25425" y="446557"/>
                  </a:lnTo>
                  <a:lnTo>
                    <a:pt x="26174" y="446519"/>
                  </a:lnTo>
                  <a:lnTo>
                    <a:pt x="26250" y="447789"/>
                  </a:lnTo>
                  <a:lnTo>
                    <a:pt x="27787" y="447789"/>
                  </a:lnTo>
                  <a:lnTo>
                    <a:pt x="27825" y="446519"/>
                  </a:lnTo>
                  <a:lnTo>
                    <a:pt x="29057" y="446519"/>
                  </a:lnTo>
                  <a:lnTo>
                    <a:pt x="27419" y="445249"/>
                  </a:lnTo>
                  <a:lnTo>
                    <a:pt x="28765" y="443979"/>
                  </a:lnTo>
                  <a:lnTo>
                    <a:pt x="26644" y="443979"/>
                  </a:lnTo>
                  <a:lnTo>
                    <a:pt x="28397" y="442709"/>
                  </a:lnTo>
                  <a:lnTo>
                    <a:pt x="27051" y="441439"/>
                  </a:lnTo>
                  <a:lnTo>
                    <a:pt x="28409" y="441439"/>
                  </a:lnTo>
                  <a:lnTo>
                    <a:pt x="31280" y="442709"/>
                  </a:lnTo>
                  <a:lnTo>
                    <a:pt x="29057" y="441439"/>
                  </a:lnTo>
                  <a:lnTo>
                    <a:pt x="34074" y="441439"/>
                  </a:lnTo>
                  <a:lnTo>
                    <a:pt x="31584" y="440169"/>
                  </a:lnTo>
                  <a:lnTo>
                    <a:pt x="29006" y="440169"/>
                  </a:lnTo>
                  <a:lnTo>
                    <a:pt x="26911" y="438899"/>
                  </a:lnTo>
                  <a:lnTo>
                    <a:pt x="27736" y="438899"/>
                  </a:lnTo>
                  <a:lnTo>
                    <a:pt x="28219" y="438899"/>
                  </a:lnTo>
                  <a:lnTo>
                    <a:pt x="32308" y="438899"/>
                  </a:lnTo>
                  <a:lnTo>
                    <a:pt x="32677" y="440169"/>
                  </a:lnTo>
                  <a:lnTo>
                    <a:pt x="32334" y="438899"/>
                  </a:lnTo>
                  <a:lnTo>
                    <a:pt x="36766" y="438899"/>
                  </a:lnTo>
                  <a:lnTo>
                    <a:pt x="30099" y="437629"/>
                  </a:lnTo>
                  <a:lnTo>
                    <a:pt x="33388" y="437629"/>
                  </a:lnTo>
                  <a:lnTo>
                    <a:pt x="30403" y="436359"/>
                  </a:lnTo>
                  <a:lnTo>
                    <a:pt x="30607" y="436359"/>
                  </a:lnTo>
                  <a:lnTo>
                    <a:pt x="29006" y="435546"/>
                  </a:lnTo>
                  <a:lnTo>
                    <a:pt x="29006" y="437629"/>
                  </a:lnTo>
                  <a:lnTo>
                    <a:pt x="27901" y="438734"/>
                  </a:lnTo>
                  <a:lnTo>
                    <a:pt x="25742" y="437629"/>
                  </a:lnTo>
                  <a:lnTo>
                    <a:pt x="29006" y="437629"/>
                  </a:lnTo>
                  <a:lnTo>
                    <a:pt x="29006" y="435546"/>
                  </a:lnTo>
                  <a:lnTo>
                    <a:pt x="28130" y="435089"/>
                  </a:lnTo>
                  <a:lnTo>
                    <a:pt x="26517" y="435089"/>
                  </a:lnTo>
                  <a:lnTo>
                    <a:pt x="26111" y="435089"/>
                  </a:lnTo>
                  <a:lnTo>
                    <a:pt x="25615" y="433819"/>
                  </a:lnTo>
                  <a:lnTo>
                    <a:pt x="27051" y="433819"/>
                  </a:lnTo>
                  <a:lnTo>
                    <a:pt x="26517" y="435089"/>
                  </a:lnTo>
                  <a:lnTo>
                    <a:pt x="27178" y="433819"/>
                  </a:lnTo>
                  <a:lnTo>
                    <a:pt x="30721" y="433819"/>
                  </a:lnTo>
                  <a:lnTo>
                    <a:pt x="28676" y="432549"/>
                  </a:lnTo>
                  <a:lnTo>
                    <a:pt x="31140" y="432549"/>
                  </a:lnTo>
                  <a:lnTo>
                    <a:pt x="29413" y="431279"/>
                  </a:lnTo>
                  <a:lnTo>
                    <a:pt x="27698" y="430009"/>
                  </a:lnTo>
                  <a:lnTo>
                    <a:pt x="27622" y="430974"/>
                  </a:lnTo>
                  <a:lnTo>
                    <a:pt x="23266" y="430009"/>
                  </a:lnTo>
                  <a:lnTo>
                    <a:pt x="25882" y="428739"/>
                  </a:lnTo>
                  <a:lnTo>
                    <a:pt x="31978" y="430009"/>
                  </a:lnTo>
                  <a:lnTo>
                    <a:pt x="34874" y="430009"/>
                  </a:lnTo>
                  <a:lnTo>
                    <a:pt x="29146" y="427469"/>
                  </a:lnTo>
                  <a:lnTo>
                    <a:pt x="29400" y="427278"/>
                  </a:lnTo>
                  <a:lnTo>
                    <a:pt x="27368" y="426199"/>
                  </a:lnTo>
                  <a:lnTo>
                    <a:pt x="29565" y="426199"/>
                  </a:lnTo>
                  <a:lnTo>
                    <a:pt x="28638" y="424929"/>
                  </a:lnTo>
                  <a:lnTo>
                    <a:pt x="30683" y="426199"/>
                  </a:lnTo>
                  <a:lnTo>
                    <a:pt x="30899" y="426199"/>
                  </a:lnTo>
                  <a:lnTo>
                    <a:pt x="32766" y="426199"/>
                  </a:lnTo>
                  <a:lnTo>
                    <a:pt x="31254" y="424929"/>
                  </a:lnTo>
                  <a:lnTo>
                    <a:pt x="33058" y="424929"/>
                  </a:lnTo>
                  <a:lnTo>
                    <a:pt x="29006" y="423659"/>
                  </a:lnTo>
                  <a:lnTo>
                    <a:pt x="31800" y="423659"/>
                  </a:lnTo>
                  <a:lnTo>
                    <a:pt x="33070" y="422389"/>
                  </a:lnTo>
                  <a:lnTo>
                    <a:pt x="32219" y="422236"/>
                  </a:lnTo>
                  <a:lnTo>
                    <a:pt x="32283" y="421119"/>
                  </a:lnTo>
                  <a:lnTo>
                    <a:pt x="32600" y="421119"/>
                  </a:lnTo>
                  <a:lnTo>
                    <a:pt x="31965" y="420916"/>
                  </a:lnTo>
                  <a:lnTo>
                    <a:pt x="31965" y="422186"/>
                  </a:lnTo>
                  <a:lnTo>
                    <a:pt x="26174" y="421119"/>
                  </a:lnTo>
                  <a:lnTo>
                    <a:pt x="30721" y="421119"/>
                  </a:lnTo>
                  <a:lnTo>
                    <a:pt x="31965" y="422186"/>
                  </a:lnTo>
                  <a:lnTo>
                    <a:pt x="31965" y="420916"/>
                  </a:lnTo>
                  <a:lnTo>
                    <a:pt x="28702" y="419849"/>
                  </a:lnTo>
                  <a:lnTo>
                    <a:pt x="29806" y="419849"/>
                  </a:lnTo>
                  <a:lnTo>
                    <a:pt x="27686" y="418579"/>
                  </a:lnTo>
                  <a:lnTo>
                    <a:pt x="25336" y="418579"/>
                  </a:lnTo>
                  <a:lnTo>
                    <a:pt x="31877" y="417309"/>
                  </a:lnTo>
                  <a:lnTo>
                    <a:pt x="25336" y="414769"/>
                  </a:lnTo>
                  <a:lnTo>
                    <a:pt x="30949" y="414769"/>
                  </a:lnTo>
                  <a:lnTo>
                    <a:pt x="30378" y="413499"/>
                  </a:lnTo>
                  <a:lnTo>
                    <a:pt x="29857" y="412229"/>
                  </a:lnTo>
                  <a:lnTo>
                    <a:pt x="32651" y="412229"/>
                  </a:lnTo>
                  <a:lnTo>
                    <a:pt x="24815" y="410959"/>
                  </a:lnTo>
                  <a:lnTo>
                    <a:pt x="27101" y="409689"/>
                  </a:lnTo>
                  <a:lnTo>
                    <a:pt x="29400" y="409689"/>
                  </a:lnTo>
                  <a:lnTo>
                    <a:pt x="30162" y="409956"/>
                  </a:lnTo>
                  <a:lnTo>
                    <a:pt x="30505" y="409689"/>
                  </a:lnTo>
                  <a:lnTo>
                    <a:pt x="36182" y="409689"/>
                  </a:lnTo>
                  <a:lnTo>
                    <a:pt x="31457" y="407149"/>
                  </a:lnTo>
                  <a:lnTo>
                    <a:pt x="33108" y="407149"/>
                  </a:lnTo>
                  <a:lnTo>
                    <a:pt x="29768" y="405879"/>
                  </a:lnTo>
                  <a:lnTo>
                    <a:pt x="28816" y="404609"/>
                  </a:lnTo>
                  <a:lnTo>
                    <a:pt x="27978" y="403339"/>
                  </a:lnTo>
                  <a:lnTo>
                    <a:pt x="27076" y="403339"/>
                  </a:lnTo>
                  <a:lnTo>
                    <a:pt x="28549" y="402069"/>
                  </a:lnTo>
                  <a:lnTo>
                    <a:pt x="32753" y="402069"/>
                  </a:lnTo>
                  <a:lnTo>
                    <a:pt x="32804" y="403339"/>
                  </a:lnTo>
                  <a:lnTo>
                    <a:pt x="36563" y="403339"/>
                  </a:lnTo>
                  <a:lnTo>
                    <a:pt x="32816" y="402069"/>
                  </a:lnTo>
                  <a:lnTo>
                    <a:pt x="35128" y="402069"/>
                  </a:lnTo>
                  <a:lnTo>
                    <a:pt x="34772" y="400799"/>
                  </a:lnTo>
                  <a:lnTo>
                    <a:pt x="30708" y="400799"/>
                  </a:lnTo>
                  <a:lnTo>
                    <a:pt x="31178" y="399529"/>
                  </a:lnTo>
                  <a:lnTo>
                    <a:pt x="29933" y="399529"/>
                  </a:lnTo>
                  <a:lnTo>
                    <a:pt x="25996" y="398259"/>
                  </a:lnTo>
                  <a:lnTo>
                    <a:pt x="32283" y="399529"/>
                  </a:lnTo>
                  <a:lnTo>
                    <a:pt x="29375" y="398259"/>
                  </a:lnTo>
                  <a:lnTo>
                    <a:pt x="32575" y="398259"/>
                  </a:lnTo>
                  <a:lnTo>
                    <a:pt x="29768" y="395719"/>
                  </a:lnTo>
                  <a:lnTo>
                    <a:pt x="30683" y="395719"/>
                  </a:lnTo>
                  <a:lnTo>
                    <a:pt x="29222" y="394449"/>
                  </a:lnTo>
                  <a:lnTo>
                    <a:pt x="29413" y="394449"/>
                  </a:lnTo>
                  <a:lnTo>
                    <a:pt x="37325" y="395719"/>
                  </a:lnTo>
                  <a:lnTo>
                    <a:pt x="35471" y="394449"/>
                  </a:lnTo>
                  <a:lnTo>
                    <a:pt x="31750" y="391909"/>
                  </a:lnTo>
                  <a:lnTo>
                    <a:pt x="37998" y="391909"/>
                  </a:lnTo>
                  <a:lnTo>
                    <a:pt x="35267" y="390639"/>
                  </a:lnTo>
                  <a:lnTo>
                    <a:pt x="39674" y="389369"/>
                  </a:lnTo>
                  <a:lnTo>
                    <a:pt x="39446" y="386829"/>
                  </a:lnTo>
                  <a:lnTo>
                    <a:pt x="32994" y="385559"/>
                  </a:lnTo>
                  <a:lnTo>
                    <a:pt x="33185" y="385559"/>
                  </a:lnTo>
                  <a:lnTo>
                    <a:pt x="34975" y="384987"/>
                  </a:lnTo>
                  <a:lnTo>
                    <a:pt x="36728" y="385711"/>
                  </a:lnTo>
                  <a:lnTo>
                    <a:pt x="36347" y="384556"/>
                  </a:lnTo>
                  <a:lnTo>
                    <a:pt x="37147" y="384289"/>
                  </a:lnTo>
                  <a:lnTo>
                    <a:pt x="39039" y="384289"/>
                  </a:lnTo>
                  <a:lnTo>
                    <a:pt x="38493" y="385559"/>
                  </a:lnTo>
                  <a:lnTo>
                    <a:pt x="39928" y="385559"/>
                  </a:lnTo>
                  <a:lnTo>
                    <a:pt x="40551" y="384289"/>
                  </a:lnTo>
                  <a:lnTo>
                    <a:pt x="42672" y="385559"/>
                  </a:lnTo>
                  <a:lnTo>
                    <a:pt x="44450" y="384289"/>
                  </a:lnTo>
                  <a:lnTo>
                    <a:pt x="41236" y="384289"/>
                  </a:lnTo>
                  <a:lnTo>
                    <a:pt x="42176" y="383019"/>
                  </a:lnTo>
                  <a:lnTo>
                    <a:pt x="39141" y="384289"/>
                  </a:lnTo>
                  <a:lnTo>
                    <a:pt x="35941" y="381749"/>
                  </a:lnTo>
                  <a:lnTo>
                    <a:pt x="43053" y="382790"/>
                  </a:lnTo>
                  <a:lnTo>
                    <a:pt x="43395" y="383019"/>
                  </a:lnTo>
                  <a:lnTo>
                    <a:pt x="43218" y="382816"/>
                  </a:lnTo>
                  <a:lnTo>
                    <a:pt x="44627" y="383019"/>
                  </a:lnTo>
                  <a:close/>
                </a:path>
                <a:path w="105409" h="494029">
                  <a:moveTo>
                    <a:pt x="45389" y="356349"/>
                  </a:moveTo>
                  <a:lnTo>
                    <a:pt x="43510" y="357136"/>
                  </a:lnTo>
                  <a:lnTo>
                    <a:pt x="44526" y="357619"/>
                  </a:lnTo>
                  <a:lnTo>
                    <a:pt x="45389" y="356349"/>
                  </a:lnTo>
                  <a:close/>
                </a:path>
                <a:path w="105409" h="494029">
                  <a:moveTo>
                    <a:pt x="45656" y="365239"/>
                  </a:moveTo>
                  <a:lnTo>
                    <a:pt x="41465" y="363969"/>
                  </a:lnTo>
                  <a:lnTo>
                    <a:pt x="39865" y="361429"/>
                  </a:lnTo>
                  <a:lnTo>
                    <a:pt x="44970" y="361429"/>
                  </a:lnTo>
                  <a:lnTo>
                    <a:pt x="44107" y="360159"/>
                  </a:lnTo>
                  <a:lnTo>
                    <a:pt x="15976" y="360159"/>
                  </a:lnTo>
                  <a:lnTo>
                    <a:pt x="14859" y="360159"/>
                  </a:lnTo>
                  <a:lnTo>
                    <a:pt x="14757" y="361429"/>
                  </a:lnTo>
                  <a:lnTo>
                    <a:pt x="15836" y="361429"/>
                  </a:lnTo>
                  <a:lnTo>
                    <a:pt x="15862" y="362699"/>
                  </a:lnTo>
                  <a:lnTo>
                    <a:pt x="18783" y="363969"/>
                  </a:lnTo>
                  <a:lnTo>
                    <a:pt x="20383" y="363969"/>
                  </a:lnTo>
                  <a:lnTo>
                    <a:pt x="19329" y="365239"/>
                  </a:lnTo>
                  <a:lnTo>
                    <a:pt x="16929" y="366509"/>
                  </a:lnTo>
                  <a:lnTo>
                    <a:pt x="18376" y="367779"/>
                  </a:lnTo>
                  <a:lnTo>
                    <a:pt x="37172" y="367779"/>
                  </a:lnTo>
                  <a:lnTo>
                    <a:pt x="41757" y="369049"/>
                  </a:lnTo>
                  <a:lnTo>
                    <a:pt x="44221" y="366509"/>
                  </a:lnTo>
                  <a:lnTo>
                    <a:pt x="44869" y="366509"/>
                  </a:lnTo>
                  <a:lnTo>
                    <a:pt x="45656" y="365239"/>
                  </a:lnTo>
                  <a:close/>
                </a:path>
                <a:path w="105409" h="494029">
                  <a:moveTo>
                    <a:pt x="49199" y="295389"/>
                  </a:moveTo>
                  <a:lnTo>
                    <a:pt x="44297" y="294119"/>
                  </a:lnTo>
                  <a:lnTo>
                    <a:pt x="42164" y="294119"/>
                  </a:lnTo>
                  <a:lnTo>
                    <a:pt x="42608" y="292849"/>
                  </a:lnTo>
                  <a:lnTo>
                    <a:pt x="41059" y="291579"/>
                  </a:lnTo>
                  <a:lnTo>
                    <a:pt x="44081" y="291579"/>
                  </a:lnTo>
                  <a:lnTo>
                    <a:pt x="41363" y="290309"/>
                  </a:lnTo>
                  <a:lnTo>
                    <a:pt x="42646" y="289039"/>
                  </a:lnTo>
                  <a:lnTo>
                    <a:pt x="47891" y="291579"/>
                  </a:lnTo>
                  <a:lnTo>
                    <a:pt x="48336" y="289039"/>
                  </a:lnTo>
                  <a:lnTo>
                    <a:pt x="47752" y="289039"/>
                  </a:lnTo>
                  <a:lnTo>
                    <a:pt x="43675" y="287769"/>
                  </a:lnTo>
                  <a:lnTo>
                    <a:pt x="39014" y="287769"/>
                  </a:lnTo>
                  <a:lnTo>
                    <a:pt x="34163" y="286499"/>
                  </a:lnTo>
                  <a:lnTo>
                    <a:pt x="29095" y="286499"/>
                  </a:lnTo>
                  <a:lnTo>
                    <a:pt x="29095" y="290309"/>
                  </a:lnTo>
                  <a:lnTo>
                    <a:pt x="27190" y="290309"/>
                  </a:lnTo>
                  <a:lnTo>
                    <a:pt x="25908" y="289420"/>
                  </a:lnTo>
                  <a:lnTo>
                    <a:pt x="29095" y="290309"/>
                  </a:lnTo>
                  <a:lnTo>
                    <a:pt x="29095" y="286499"/>
                  </a:lnTo>
                  <a:lnTo>
                    <a:pt x="25717" y="286499"/>
                  </a:lnTo>
                  <a:lnTo>
                    <a:pt x="28625" y="287769"/>
                  </a:lnTo>
                  <a:lnTo>
                    <a:pt x="25831" y="287769"/>
                  </a:lnTo>
                  <a:lnTo>
                    <a:pt x="27152" y="289039"/>
                  </a:lnTo>
                  <a:lnTo>
                    <a:pt x="25361" y="289039"/>
                  </a:lnTo>
                  <a:lnTo>
                    <a:pt x="24523" y="289039"/>
                  </a:lnTo>
                  <a:lnTo>
                    <a:pt x="25196" y="289229"/>
                  </a:lnTo>
                  <a:lnTo>
                    <a:pt x="24269" y="290309"/>
                  </a:lnTo>
                  <a:lnTo>
                    <a:pt x="25146" y="290309"/>
                  </a:lnTo>
                  <a:lnTo>
                    <a:pt x="26314" y="291325"/>
                  </a:lnTo>
                  <a:lnTo>
                    <a:pt x="25679" y="290309"/>
                  </a:lnTo>
                  <a:lnTo>
                    <a:pt x="25882" y="290309"/>
                  </a:lnTo>
                  <a:lnTo>
                    <a:pt x="27724" y="291579"/>
                  </a:lnTo>
                  <a:lnTo>
                    <a:pt x="26606" y="291579"/>
                  </a:lnTo>
                  <a:lnTo>
                    <a:pt x="26314" y="291325"/>
                  </a:lnTo>
                  <a:lnTo>
                    <a:pt x="26479" y="291579"/>
                  </a:lnTo>
                  <a:lnTo>
                    <a:pt x="25679" y="291579"/>
                  </a:lnTo>
                  <a:lnTo>
                    <a:pt x="28244" y="292849"/>
                  </a:lnTo>
                  <a:lnTo>
                    <a:pt x="25476" y="292849"/>
                  </a:lnTo>
                  <a:lnTo>
                    <a:pt x="28829" y="294119"/>
                  </a:lnTo>
                  <a:lnTo>
                    <a:pt x="24218" y="292849"/>
                  </a:lnTo>
                  <a:lnTo>
                    <a:pt x="25323" y="294119"/>
                  </a:lnTo>
                  <a:lnTo>
                    <a:pt x="27774" y="294119"/>
                  </a:lnTo>
                  <a:lnTo>
                    <a:pt x="27927" y="295389"/>
                  </a:lnTo>
                  <a:lnTo>
                    <a:pt x="49199" y="295389"/>
                  </a:lnTo>
                  <a:close/>
                </a:path>
                <a:path w="105409" h="494029">
                  <a:moveTo>
                    <a:pt x="49784" y="327139"/>
                  </a:moveTo>
                  <a:lnTo>
                    <a:pt x="46151" y="325869"/>
                  </a:lnTo>
                  <a:lnTo>
                    <a:pt x="46062" y="326085"/>
                  </a:lnTo>
                  <a:lnTo>
                    <a:pt x="47840" y="327139"/>
                  </a:lnTo>
                  <a:lnTo>
                    <a:pt x="49784" y="327139"/>
                  </a:lnTo>
                  <a:close/>
                </a:path>
                <a:path w="105409" h="494029">
                  <a:moveTo>
                    <a:pt x="49885" y="336029"/>
                  </a:moveTo>
                  <a:lnTo>
                    <a:pt x="47764" y="336029"/>
                  </a:lnTo>
                  <a:lnTo>
                    <a:pt x="44373" y="334759"/>
                  </a:lnTo>
                  <a:lnTo>
                    <a:pt x="42710" y="333489"/>
                  </a:lnTo>
                  <a:lnTo>
                    <a:pt x="40957" y="333489"/>
                  </a:lnTo>
                  <a:lnTo>
                    <a:pt x="40017" y="332219"/>
                  </a:lnTo>
                  <a:lnTo>
                    <a:pt x="43192" y="332219"/>
                  </a:lnTo>
                  <a:lnTo>
                    <a:pt x="38900" y="330949"/>
                  </a:lnTo>
                  <a:lnTo>
                    <a:pt x="41643" y="330949"/>
                  </a:lnTo>
                  <a:lnTo>
                    <a:pt x="39535" y="329679"/>
                  </a:lnTo>
                  <a:lnTo>
                    <a:pt x="38417" y="329679"/>
                  </a:lnTo>
                  <a:lnTo>
                    <a:pt x="40411" y="328409"/>
                  </a:lnTo>
                  <a:lnTo>
                    <a:pt x="39357" y="328409"/>
                  </a:lnTo>
                  <a:lnTo>
                    <a:pt x="40157" y="327139"/>
                  </a:lnTo>
                  <a:lnTo>
                    <a:pt x="41160" y="327139"/>
                  </a:lnTo>
                  <a:lnTo>
                    <a:pt x="42049" y="328409"/>
                  </a:lnTo>
                  <a:lnTo>
                    <a:pt x="44145" y="327139"/>
                  </a:lnTo>
                  <a:lnTo>
                    <a:pt x="45605" y="327139"/>
                  </a:lnTo>
                  <a:lnTo>
                    <a:pt x="46062" y="326085"/>
                  </a:lnTo>
                  <a:lnTo>
                    <a:pt x="45694" y="325869"/>
                  </a:lnTo>
                  <a:lnTo>
                    <a:pt x="43548" y="324599"/>
                  </a:lnTo>
                  <a:lnTo>
                    <a:pt x="45745" y="324599"/>
                  </a:lnTo>
                  <a:lnTo>
                    <a:pt x="46189" y="323329"/>
                  </a:lnTo>
                  <a:lnTo>
                    <a:pt x="47891" y="323329"/>
                  </a:lnTo>
                  <a:lnTo>
                    <a:pt x="48031" y="322059"/>
                  </a:lnTo>
                  <a:lnTo>
                    <a:pt x="43624" y="322059"/>
                  </a:lnTo>
                  <a:lnTo>
                    <a:pt x="43675" y="323329"/>
                  </a:lnTo>
                  <a:lnTo>
                    <a:pt x="43370" y="323329"/>
                  </a:lnTo>
                  <a:lnTo>
                    <a:pt x="43370" y="325869"/>
                  </a:lnTo>
                  <a:lnTo>
                    <a:pt x="43180" y="326910"/>
                  </a:lnTo>
                  <a:lnTo>
                    <a:pt x="38862" y="325869"/>
                  </a:lnTo>
                  <a:lnTo>
                    <a:pt x="43370" y="325869"/>
                  </a:lnTo>
                  <a:lnTo>
                    <a:pt x="43370" y="323329"/>
                  </a:lnTo>
                  <a:lnTo>
                    <a:pt x="42265" y="323329"/>
                  </a:lnTo>
                  <a:lnTo>
                    <a:pt x="41046" y="322059"/>
                  </a:lnTo>
                  <a:lnTo>
                    <a:pt x="42710" y="322059"/>
                  </a:lnTo>
                  <a:lnTo>
                    <a:pt x="38049" y="320789"/>
                  </a:lnTo>
                  <a:lnTo>
                    <a:pt x="47028" y="320789"/>
                  </a:lnTo>
                  <a:lnTo>
                    <a:pt x="45491" y="319519"/>
                  </a:lnTo>
                  <a:lnTo>
                    <a:pt x="46215" y="318249"/>
                  </a:lnTo>
                  <a:lnTo>
                    <a:pt x="40792" y="316979"/>
                  </a:lnTo>
                  <a:lnTo>
                    <a:pt x="40119" y="315709"/>
                  </a:lnTo>
                  <a:lnTo>
                    <a:pt x="43141" y="315709"/>
                  </a:lnTo>
                  <a:lnTo>
                    <a:pt x="43497" y="315252"/>
                  </a:lnTo>
                  <a:lnTo>
                    <a:pt x="43789" y="315709"/>
                  </a:lnTo>
                  <a:lnTo>
                    <a:pt x="43573" y="315163"/>
                  </a:lnTo>
                  <a:lnTo>
                    <a:pt x="44132" y="314439"/>
                  </a:lnTo>
                  <a:lnTo>
                    <a:pt x="44450" y="314439"/>
                  </a:lnTo>
                  <a:lnTo>
                    <a:pt x="45783" y="313169"/>
                  </a:lnTo>
                  <a:lnTo>
                    <a:pt x="43116" y="310629"/>
                  </a:lnTo>
                  <a:lnTo>
                    <a:pt x="42951" y="310540"/>
                  </a:lnTo>
                  <a:lnTo>
                    <a:pt x="42951" y="314439"/>
                  </a:lnTo>
                  <a:lnTo>
                    <a:pt x="40297" y="314439"/>
                  </a:lnTo>
                  <a:lnTo>
                    <a:pt x="42113" y="313169"/>
                  </a:lnTo>
                  <a:lnTo>
                    <a:pt x="42951" y="314439"/>
                  </a:lnTo>
                  <a:lnTo>
                    <a:pt x="42951" y="310540"/>
                  </a:lnTo>
                  <a:lnTo>
                    <a:pt x="40779" y="309359"/>
                  </a:lnTo>
                  <a:lnTo>
                    <a:pt x="43103" y="308089"/>
                  </a:lnTo>
                  <a:lnTo>
                    <a:pt x="41719" y="308089"/>
                  </a:lnTo>
                  <a:lnTo>
                    <a:pt x="45466" y="305549"/>
                  </a:lnTo>
                  <a:lnTo>
                    <a:pt x="39014" y="301739"/>
                  </a:lnTo>
                  <a:lnTo>
                    <a:pt x="44780" y="299199"/>
                  </a:lnTo>
                  <a:lnTo>
                    <a:pt x="43510" y="299199"/>
                  </a:lnTo>
                  <a:lnTo>
                    <a:pt x="41694" y="297929"/>
                  </a:lnTo>
                  <a:lnTo>
                    <a:pt x="44856" y="297929"/>
                  </a:lnTo>
                  <a:lnTo>
                    <a:pt x="41287" y="296659"/>
                  </a:lnTo>
                  <a:lnTo>
                    <a:pt x="27482" y="296659"/>
                  </a:lnTo>
                  <a:lnTo>
                    <a:pt x="26492" y="296659"/>
                  </a:lnTo>
                  <a:lnTo>
                    <a:pt x="25361" y="297167"/>
                  </a:lnTo>
                  <a:lnTo>
                    <a:pt x="25361" y="297929"/>
                  </a:lnTo>
                  <a:lnTo>
                    <a:pt x="25298" y="298132"/>
                  </a:lnTo>
                  <a:lnTo>
                    <a:pt x="25107" y="297929"/>
                  </a:lnTo>
                  <a:lnTo>
                    <a:pt x="25361" y="297929"/>
                  </a:lnTo>
                  <a:lnTo>
                    <a:pt x="25361" y="297167"/>
                  </a:lnTo>
                  <a:lnTo>
                    <a:pt x="23622" y="297929"/>
                  </a:lnTo>
                  <a:lnTo>
                    <a:pt x="25120" y="298640"/>
                  </a:lnTo>
                  <a:lnTo>
                    <a:pt x="24917" y="299199"/>
                  </a:lnTo>
                  <a:lnTo>
                    <a:pt x="26289" y="299199"/>
                  </a:lnTo>
                  <a:lnTo>
                    <a:pt x="26517" y="299199"/>
                  </a:lnTo>
                  <a:lnTo>
                    <a:pt x="27381" y="300469"/>
                  </a:lnTo>
                  <a:lnTo>
                    <a:pt x="29857" y="301739"/>
                  </a:lnTo>
                  <a:lnTo>
                    <a:pt x="25857" y="301739"/>
                  </a:lnTo>
                  <a:lnTo>
                    <a:pt x="25107" y="300469"/>
                  </a:lnTo>
                  <a:lnTo>
                    <a:pt x="24612" y="300469"/>
                  </a:lnTo>
                  <a:lnTo>
                    <a:pt x="24485" y="301739"/>
                  </a:lnTo>
                  <a:lnTo>
                    <a:pt x="22631" y="301739"/>
                  </a:lnTo>
                  <a:lnTo>
                    <a:pt x="27736" y="303009"/>
                  </a:lnTo>
                  <a:lnTo>
                    <a:pt x="26555" y="303009"/>
                  </a:lnTo>
                  <a:lnTo>
                    <a:pt x="23977" y="304279"/>
                  </a:lnTo>
                  <a:lnTo>
                    <a:pt x="25819" y="304279"/>
                  </a:lnTo>
                  <a:lnTo>
                    <a:pt x="26822" y="305549"/>
                  </a:lnTo>
                  <a:lnTo>
                    <a:pt x="22936" y="304279"/>
                  </a:lnTo>
                  <a:lnTo>
                    <a:pt x="21628" y="304279"/>
                  </a:lnTo>
                  <a:lnTo>
                    <a:pt x="19888" y="303009"/>
                  </a:lnTo>
                  <a:lnTo>
                    <a:pt x="19723" y="304279"/>
                  </a:lnTo>
                  <a:lnTo>
                    <a:pt x="20942" y="304279"/>
                  </a:lnTo>
                  <a:lnTo>
                    <a:pt x="21894" y="305549"/>
                  </a:lnTo>
                  <a:lnTo>
                    <a:pt x="25387" y="306819"/>
                  </a:lnTo>
                  <a:lnTo>
                    <a:pt x="26543" y="306819"/>
                  </a:lnTo>
                  <a:lnTo>
                    <a:pt x="25628" y="307213"/>
                  </a:lnTo>
                  <a:lnTo>
                    <a:pt x="25628" y="308813"/>
                  </a:lnTo>
                  <a:lnTo>
                    <a:pt x="24206" y="308724"/>
                  </a:lnTo>
                  <a:lnTo>
                    <a:pt x="23774" y="308190"/>
                  </a:lnTo>
                  <a:lnTo>
                    <a:pt x="25628" y="308813"/>
                  </a:lnTo>
                  <a:lnTo>
                    <a:pt x="25628" y="307213"/>
                  </a:lnTo>
                  <a:lnTo>
                    <a:pt x="23647" y="308038"/>
                  </a:lnTo>
                  <a:lnTo>
                    <a:pt x="23533" y="307873"/>
                  </a:lnTo>
                  <a:lnTo>
                    <a:pt x="23545" y="308076"/>
                  </a:lnTo>
                  <a:lnTo>
                    <a:pt x="23634" y="308838"/>
                  </a:lnTo>
                  <a:lnTo>
                    <a:pt x="25387" y="308838"/>
                  </a:lnTo>
                  <a:lnTo>
                    <a:pt x="25730" y="308838"/>
                  </a:lnTo>
                  <a:lnTo>
                    <a:pt x="27292" y="309359"/>
                  </a:lnTo>
                  <a:lnTo>
                    <a:pt x="31623" y="309359"/>
                  </a:lnTo>
                  <a:lnTo>
                    <a:pt x="31648" y="310629"/>
                  </a:lnTo>
                  <a:lnTo>
                    <a:pt x="30962" y="310629"/>
                  </a:lnTo>
                  <a:lnTo>
                    <a:pt x="30962" y="311899"/>
                  </a:lnTo>
                  <a:lnTo>
                    <a:pt x="26327" y="311899"/>
                  </a:lnTo>
                  <a:lnTo>
                    <a:pt x="28460" y="310807"/>
                  </a:lnTo>
                  <a:lnTo>
                    <a:pt x="30962" y="311899"/>
                  </a:lnTo>
                  <a:lnTo>
                    <a:pt x="30962" y="310629"/>
                  </a:lnTo>
                  <a:lnTo>
                    <a:pt x="29616" y="310629"/>
                  </a:lnTo>
                  <a:lnTo>
                    <a:pt x="26949" y="309359"/>
                  </a:lnTo>
                  <a:lnTo>
                    <a:pt x="28041" y="310629"/>
                  </a:lnTo>
                  <a:lnTo>
                    <a:pt x="20307" y="310629"/>
                  </a:lnTo>
                  <a:lnTo>
                    <a:pt x="23126" y="311899"/>
                  </a:lnTo>
                  <a:lnTo>
                    <a:pt x="21971" y="311899"/>
                  </a:lnTo>
                  <a:lnTo>
                    <a:pt x="23926" y="313169"/>
                  </a:lnTo>
                  <a:lnTo>
                    <a:pt x="26847" y="313169"/>
                  </a:lnTo>
                  <a:lnTo>
                    <a:pt x="30200" y="315709"/>
                  </a:lnTo>
                  <a:lnTo>
                    <a:pt x="17805" y="313169"/>
                  </a:lnTo>
                  <a:lnTo>
                    <a:pt x="22402" y="315709"/>
                  </a:lnTo>
                  <a:lnTo>
                    <a:pt x="22771" y="315709"/>
                  </a:lnTo>
                  <a:lnTo>
                    <a:pt x="29197" y="315709"/>
                  </a:lnTo>
                  <a:lnTo>
                    <a:pt x="28994" y="315823"/>
                  </a:lnTo>
                  <a:lnTo>
                    <a:pt x="28994" y="324599"/>
                  </a:lnTo>
                  <a:lnTo>
                    <a:pt x="26936" y="324599"/>
                  </a:lnTo>
                  <a:lnTo>
                    <a:pt x="26949" y="323329"/>
                  </a:lnTo>
                  <a:lnTo>
                    <a:pt x="27965" y="323329"/>
                  </a:lnTo>
                  <a:lnTo>
                    <a:pt x="28994" y="324599"/>
                  </a:lnTo>
                  <a:lnTo>
                    <a:pt x="28994" y="315823"/>
                  </a:lnTo>
                  <a:lnTo>
                    <a:pt x="26733" y="316979"/>
                  </a:lnTo>
                  <a:lnTo>
                    <a:pt x="28460" y="316979"/>
                  </a:lnTo>
                  <a:lnTo>
                    <a:pt x="26873" y="317703"/>
                  </a:lnTo>
                  <a:lnTo>
                    <a:pt x="26873" y="323329"/>
                  </a:lnTo>
                  <a:lnTo>
                    <a:pt x="26682" y="322059"/>
                  </a:lnTo>
                  <a:lnTo>
                    <a:pt x="26873" y="323329"/>
                  </a:lnTo>
                  <a:lnTo>
                    <a:pt x="26873" y="317703"/>
                  </a:lnTo>
                  <a:lnTo>
                    <a:pt x="25654" y="318249"/>
                  </a:lnTo>
                  <a:lnTo>
                    <a:pt x="24104" y="318249"/>
                  </a:lnTo>
                  <a:lnTo>
                    <a:pt x="24409" y="316979"/>
                  </a:lnTo>
                  <a:lnTo>
                    <a:pt x="26733" y="316979"/>
                  </a:lnTo>
                  <a:lnTo>
                    <a:pt x="22771" y="315709"/>
                  </a:lnTo>
                  <a:lnTo>
                    <a:pt x="22263" y="316979"/>
                  </a:lnTo>
                  <a:lnTo>
                    <a:pt x="23926" y="316979"/>
                  </a:lnTo>
                  <a:lnTo>
                    <a:pt x="20688" y="318249"/>
                  </a:lnTo>
                  <a:lnTo>
                    <a:pt x="22517" y="318249"/>
                  </a:lnTo>
                  <a:lnTo>
                    <a:pt x="22961" y="319519"/>
                  </a:lnTo>
                  <a:lnTo>
                    <a:pt x="25374" y="320789"/>
                  </a:lnTo>
                  <a:lnTo>
                    <a:pt x="25895" y="323329"/>
                  </a:lnTo>
                  <a:lnTo>
                    <a:pt x="24853" y="322059"/>
                  </a:lnTo>
                  <a:lnTo>
                    <a:pt x="22656" y="322059"/>
                  </a:lnTo>
                  <a:lnTo>
                    <a:pt x="24244" y="324599"/>
                  </a:lnTo>
                  <a:lnTo>
                    <a:pt x="21856" y="325869"/>
                  </a:lnTo>
                  <a:lnTo>
                    <a:pt x="19583" y="327139"/>
                  </a:lnTo>
                  <a:lnTo>
                    <a:pt x="22567" y="328409"/>
                  </a:lnTo>
                  <a:lnTo>
                    <a:pt x="23685" y="328409"/>
                  </a:lnTo>
                  <a:lnTo>
                    <a:pt x="23863" y="329679"/>
                  </a:lnTo>
                  <a:lnTo>
                    <a:pt x="21882" y="328409"/>
                  </a:lnTo>
                  <a:lnTo>
                    <a:pt x="20993" y="328409"/>
                  </a:lnTo>
                  <a:lnTo>
                    <a:pt x="23469" y="329679"/>
                  </a:lnTo>
                  <a:lnTo>
                    <a:pt x="26225" y="332219"/>
                  </a:lnTo>
                  <a:lnTo>
                    <a:pt x="22834" y="333489"/>
                  </a:lnTo>
                  <a:lnTo>
                    <a:pt x="20612" y="333489"/>
                  </a:lnTo>
                  <a:lnTo>
                    <a:pt x="28105" y="334759"/>
                  </a:lnTo>
                  <a:lnTo>
                    <a:pt x="24638" y="334759"/>
                  </a:lnTo>
                  <a:lnTo>
                    <a:pt x="23101" y="337299"/>
                  </a:lnTo>
                  <a:lnTo>
                    <a:pt x="25679" y="338569"/>
                  </a:lnTo>
                  <a:lnTo>
                    <a:pt x="20878" y="339839"/>
                  </a:lnTo>
                  <a:lnTo>
                    <a:pt x="25247" y="341109"/>
                  </a:lnTo>
                  <a:lnTo>
                    <a:pt x="18707" y="342379"/>
                  </a:lnTo>
                  <a:lnTo>
                    <a:pt x="20586" y="342379"/>
                  </a:lnTo>
                  <a:lnTo>
                    <a:pt x="24815" y="342379"/>
                  </a:lnTo>
                  <a:lnTo>
                    <a:pt x="21653" y="343649"/>
                  </a:lnTo>
                  <a:lnTo>
                    <a:pt x="20586" y="342379"/>
                  </a:lnTo>
                  <a:lnTo>
                    <a:pt x="18376" y="344919"/>
                  </a:lnTo>
                  <a:lnTo>
                    <a:pt x="19011" y="344919"/>
                  </a:lnTo>
                  <a:lnTo>
                    <a:pt x="19494" y="344970"/>
                  </a:lnTo>
                  <a:lnTo>
                    <a:pt x="19329" y="344919"/>
                  </a:lnTo>
                  <a:lnTo>
                    <a:pt x="22123" y="344919"/>
                  </a:lnTo>
                  <a:lnTo>
                    <a:pt x="22720" y="346189"/>
                  </a:lnTo>
                  <a:lnTo>
                    <a:pt x="18910" y="346189"/>
                  </a:lnTo>
                  <a:lnTo>
                    <a:pt x="19672" y="347459"/>
                  </a:lnTo>
                  <a:lnTo>
                    <a:pt x="23444" y="347459"/>
                  </a:lnTo>
                  <a:lnTo>
                    <a:pt x="19634" y="348729"/>
                  </a:lnTo>
                  <a:lnTo>
                    <a:pt x="17983" y="348729"/>
                  </a:lnTo>
                  <a:lnTo>
                    <a:pt x="20497" y="349999"/>
                  </a:lnTo>
                  <a:lnTo>
                    <a:pt x="18008" y="349999"/>
                  </a:lnTo>
                  <a:lnTo>
                    <a:pt x="21158" y="351269"/>
                  </a:lnTo>
                  <a:lnTo>
                    <a:pt x="14617" y="349999"/>
                  </a:lnTo>
                  <a:lnTo>
                    <a:pt x="17500" y="351269"/>
                  </a:lnTo>
                  <a:lnTo>
                    <a:pt x="18072" y="351269"/>
                  </a:lnTo>
                  <a:lnTo>
                    <a:pt x="17932" y="352539"/>
                  </a:lnTo>
                  <a:lnTo>
                    <a:pt x="16459" y="352539"/>
                  </a:lnTo>
                  <a:lnTo>
                    <a:pt x="15748" y="353809"/>
                  </a:lnTo>
                  <a:lnTo>
                    <a:pt x="17170" y="355079"/>
                  </a:lnTo>
                  <a:lnTo>
                    <a:pt x="16954" y="357619"/>
                  </a:lnTo>
                  <a:lnTo>
                    <a:pt x="18046" y="356349"/>
                  </a:lnTo>
                  <a:lnTo>
                    <a:pt x="21856" y="357619"/>
                  </a:lnTo>
                  <a:lnTo>
                    <a:pt x="22593" y="357619"/>
                  </a:lnTo>
                  <a:lnTo>
                    <a:pt x="22136" y="358889"/>
                  </a:lnTo>
                  <a:lnTo>
                    <a:pt x="18707" y="357619"/>
                  </a:lnTo>
                  <a:lnTo>
                    <a:pt x="17640" y="357619"/>
                  </a:lnTo>
                  <a:lnTo>
                    <a:pt x="18732" y="358889"/>
                  </a:lnTo>
                  <a:lnTo>
                    <a:pt x="17983" y="358889"/>
                  </a:lnTo>
                  <a:lnTo>
                    <a:pt x="17614" y="358673"/>
                  </a:lnTo>
                  <a:lnTo>
                    <a:pt x="17716" y="358889"/>
                  </a:lnTo>
                  <a:lnTo>
                    <a:pt x="14960" y="358889"/>
                  </a:lnTo>
                  <a:lnTo>
                    <a:pt x="12369" y="358889"/>
                  </a:lnTo>
                  <a:lnTo>
                    <a:pt x="14884" y="359778"/>
                  </a:lnTo>
                  <a:lnTo>
                    <a:pt x="15671" y="359778"/>
                  </a:lnTo>
                  <a:lnTo>
                    <a:pt x="43840" y="359778"/>
                  </a:lnTo>
                  <a:lnTo>
                    <a:pt x="42379" y="357619"/>
                  </a:lnTo>
                  <a:lnTo>
                    <a:pt x="43510" y="357136"/>
                  </a:lnTo>
                  <a:lnTo>
                    <a:pt x="41821" y="356349"/>
                  </a:lnTo>
                  <a:lnTo>
                    <a:pt x="42379" y="356349"/>
                  </a:lnTo>
                  <a:lnTo>
                    <a:pt x="38366" y="355079"/>
                  </a:lnTo>
                  <a:lnTo>
                    <a:pt x="45618" y="355079"/>
                  </a:lnTo>
                  <a:lnTo>
                    <a:pt x="45808" y="353809"/>
                  </a:lnTo>
                  <a:lnTo>
                    <a:pt x="40322" y="352539"/>
                  </a:lnTo>
                  <a:lnTo>
                    <a:pt x="43510" y="352539"/>
                  </a:lnTo>
                  <a:lnTo>
                    <a:pt x="43078" y="349999"/>
                  </a:lnTo>
                  <a:lnTo>
                    <a:pt x="42494" y="348729"/>
                  </a:lnTo>
                  <a:lnTo>
                    <a:pt x="45161" y="348729"/>
                  </a:lnTo>
                  <a:lnTo>
                    <a:pt x="43827" y="347459"/>
                  </a:lnTo>
                  <a:lnTo>
                    <a:pt x="42570" y="346189"/>
                  </a:lnTo>
                  <a:lnTo>
                    <a:pt x="45516" y="347459"/>
                  </a:lnTo>
                  <a:lnTo>
                    <a:pt x="46837" y="344919"/>
                  </a:lnTo>
                  <a:lnTo>
                    <a:pt x="46291" y="343649"/>
                  </a:lnTo>
                  <a:lnTo>
                    <a:pt x="48374" y="344919"/>
                  </a:lnTo>
                  <a:lnTo>
                    <a:pt x="48653" y="343649"/>
                  </a:lnTo>
                  <a:lnTo>
                    <a:pt x="39992" y="342379"/>
                  </a:lnTo>
                  <a:lnTo>
                    <a:pt x="44323" y="342379"/>
                  </a:lnTo>
                  <a:lnTo>
                    <a:pt x="44411" y="341109"/>
                  </a:lnTo>
                  <a:lnTo>
                    <a:pt x="48425" y="339839"/>
                  </a:lnTo>
                  <a:lnTo>
                    <a:pt x="44564" y="338569"/>
                  </a:lnTo>
                  <a:lnTo>
                    <a:pt x="46647" y="338569"/>
                  </a:lnTo>
                  <a:lnTo>
                    <a:pt x="46824" y="337299"/>
                  </a:lnTo>
                  <a:lnTo>
                    <a:pt x="49885" y="336029"/>
                  </a:lnTo>
                  <a:close/>
                </a:path>
                <a:path w="105409" h="494029">
                  <a:moveTo>
                    <a:pt x="59563" y="170522"/>
                  </a:moveTo>
                  <a:lnTo>
                    <a:pt x="59347" y="170383"/>
                  </a:lnTo>
                  <a:lnTo>
                    <a:pt x="58991" y="170383"/>
                  </a:lnTo>
                  <a:lnTo>
                    <a:pt x="59563" y="170522"/>
                  </a:lnTo>
                  <a:close/>
                </a:path>
                <a:path w="105409" h="494029">
                  <a:moveTo>
                    <a:pt x="60096" y="174193"/>
                  </a:moveTo>
                  <a:lnTo>
                    <a:pt x="59766" y="174002"/>
                  </a:lnTo>
                  <a:lnTo>
                    <a:pt x="59626" y="174104"/>
                  </a:lnTo>
                  <a:lnTo>
                    <a:pt x="59817" y="174129"/>
                  </a:lnTo>
                  <a:lnTo>
                    <a:pt x="59982" y="174167"/>
                  </a:lnTo>
                  <a:close/>
                </a:path>
                <a:path w="105409" h="494029">
                  <a:moveTo>
                    <a:pt x="60426" y="174307"/>
                  </a:moveTo>
                  <a:lnTo>
                    <a:pt x="60096" y="174193"/>
                  </a:lnTo>
                  <a:lnTo>
                    <a:pt x="60426" y="174371"/>
                  </a:lnTo>
                  <a:close/>
                </a:path>
                <a:path w="105409" h="494029">
                  <a:moveTo>
                    <a:pt x="60528" y="170764"/>
                  </a:moveTo>
                  <a:lnTo>
                    <a:pt x="59563" y="170522"/>
                  </a:lnTo>
                  <a:lnTo>
                    <a:pt x="59690" y="170611"/>
                  </a:lnTo>
                  <a:lnTo>
                    <a:pt x="60528" y="170764"/>
                  </a:lnTo>
                  <a:close/>
                </a:path>
                <a:path w="105409" h="494029">
                  <a:moveTo>
                    <a:pt x="61125" y="174752"/>
                  </a:moveTo>
                  <a:lnTo>
                    <a:pt x="60426" y="174371"/>
                  </a:lnTo>
                  <a:lnTo>
                    <a:pt x="60286" y="174574"/>
                  </a:lnTo>
                  <a:lnTo>
                    <a:pt x="61125" y="174752"/>
                  </a:lnTo>
                  <a:close/>
                </a:path>
                <a:path w="105409" h="494029">
                  <a:moveTo>
                    <a:pt x="61963" y="174459"/>
                  </a:moveTo>
                  <a:lnTo>
                    <a:pt x="61861" y="174256"/>
                  </a:lnTo>
                  <a:lnTo>
                    <a:pt x="61175" y="173990"/>
                  </a:lnTo>
                  <a:lnTo>
                    <a:pt x="61963" y="174459"/>
                  </a:lnTo>
                  <a:close/>
                </a:path>
                <a:path w="105409" h="494029">
                  <a:moveTo>
                    <a:pt x="61988" y="172097"/>
                  </a:moveTo>
                  <a:lnTo>
                    <a:pt x="61264" y="171958"/>
                  </a:lnTo>
                  <a:lnTo>
                    <a:pt x="60896" y="171881"/>
                  </a:lnTo>
                  <a:lnTo>
                    <a:pt x="60756" y="171780"/>
                  </a:lnTo>
                  <a:lnTo>
                    <a:pt x="60896" y="171958"/>
                  </a:lnTo>
                  <a:lnTo>
                    <a:pt x="61328" y="172021"/>
                  </a:lnTo>
                  <a:lnTo>
                    <a:pt x="61734" y="172097"/>
                  </a:lnTo>
                  <a:lnTo>
                    <a:pt x="61988" y="172097"/>
                  </a:lnTo>
                  <a:close/>
                </a:path>
                <a:path w="105409" h="494029">
                  <a:moveTo>
                    <a:pt x="63169" y="170408"/>
                  </a:moveTo>
                  <a:lnTo>
                    <a:pt x="61429" y="169926"/>
                  </a:lnTo>
                  <a:lnTo>
                    <a:pt x="61137" y="170141"/>
                  </a:lnTo>
                  <a:lnTo>
                    <a:pt x="59067" y="170192"/>
                  </a:lnTo>
                  <a:lnTo>
                    <a:pt x="59347" y="170383"/>
                  </a:lnTo>
                  <a:lnTo>
                    <a:pt x="63169" y="170408"/>
                  </a:lnTo>
                  <a:close/>
                </a:path>
                <a:path w="105409" h="494029">
                  <a:moveTo>
                    <a:pt x="63296" y="175260"/>
                  </a:moveTo>
                  <a:lnTo>
                    <a:pt x="61963" y="174459"/>
                  </a:lnTo>
                  <a:lnTo>
                    <a:pt x="62407" y="175260"/>
                  </a:lnTo>
                  <a:lnTo>
                    <a:pt x="63296" y="175260"/>
                  </a:lnTo>
                  <a:close/>
                </a:path>
                <a:path w="105409" h="494029">
                  <a:moveTo>
                    <a:pt x="63309" y="110667"/>
                  </a:moveTo>
                  <a:close/>
                </a:path>
                <a:path w="105409" h="494029">
                  <a:moveTo>
                    <a:pt x="63842" y="110020"/>
                  </a:moveTo>
                  <a:lnTo>
                    <a:pt x="63525" y="110172"/>
                  </a:lnTo>
                  <a:lnTo>
                    <a:pt x="63347" y="110426"/>
                  </a:lnTo>
                  <a:lnTo>
                    <a:pt x="63309" y="110667"/>
                  </a:lnTo>
                  <a:lnTo>
                    <a:pt x="63842" y="110020"/>
                  </a:lnTo>
                  <a:close/>
                </a:path>
                <a:path w="105409" h="494029">
                  <a:moveTo>
                    <a:pt x="64427" y="161353"/>
                  </a:moveTo>
                  <a:lnTo>
                    <a:pt x="63334" y="161645"/>
                  </a:lnTo>
                  <a:lnTo>
                    <a:pt x="63944" y="161556"/>
                  </a:lnTo>
                  <a:lnTo>
                    <a:pt x="64249" y="161442"/>
                  </a:lnTo>
                  <a:lnTo>
                    <a:pt x="64427" y="161353"/>
                  </a:lnTo>
                  <a:close/>
                </a:path>
                <a:path w="105409" h="494029">
                  <a:moveTo>
                    <a:pt x="64909" y="143510"/>
                  </a:moveTo>
                  <a:lnTo>
                    <a:pt x="64630" y="143510"/>
                  </a:lnTo>
                  <a:lnTo>
                    <a:pt x="64909" y="143510"/>
                  </a:lnTo>
                  <a:close/>
                </a:path>
                <a:path w="105409" h="494029">
                  <a:moveTo>
                    <a:pt x="64922" y="124548"/>
                  </a:moveTo>
                  <a:close/>
                </a:path>
                <a:path w="105409" h="494029">
                  <a:moveTo>
                    <a:pt x="65392" y="121920"/>
                  </a:moveTo>
                  <a:lnTo>
                    <a:pt x="64528" y="120650"/>
                  </a:lnTo>
                  <a:lnTo>
                    <a:pt x="65316" y="121920"/>
                  </a:lnTo>
                  <a:close/>
                </a:path>
                <a:path w="105409" h="494029">
                  <a:moveTo>
                    <a:pt x="65659" y="125730"/>
                  </a:moveTo>
                  <a:lnTo>
                    <a:pt x="64922" y="124548"/>
                  </a:lnTo>
                  <a:lnTo>
                    <a:pt x="64109" y="125730"/>
                  </a:lnTo>
                  <a:lnTo>
                    <a:pt x="65659" y="125730"/>
                  </a:lnTo>
                  <a:close/>
                </a:path>
                <a:path w="105409" h="494029">
                  <a:moveTo>
                    <a:pt x="65786" y="107721"/>
                  </a:moveTo>
                  <a:lnTo>
                    <a:pt x="65379" y="107607"/>
                  </a:lnTo>
                  <a:lnTo>
                    <a:pt x="65049" y="107543"/>
                  </a:lnTo>
                  <a:lnTo>
                    <a:pt x="63715" y="107835"/>
                  </a:lnTo>
                  <a:lnTo>
                    <a:pt x="64770" y="107848"/>
                  </a:lnTo>
                  <a:lnTo>
                    <a:pt x="65379" y="107797"/>
                  </a:lnTo>
                  <a:lnTo>
                    <a:pt x="65786" y="107721"/>
                  </a:lnTo>
                  <a:close/>
                </a:path>
                <a:path w="105409" h="494029">
                  <a:moveTo>
                    <a:pt x="66789" y="173990"/>
                  </a:moveTo>
                  <a:lnTo>
                    <a:pt x="65405" y="173482"/>
                  </a:lnTo>
                  <a:lnTo>
                    <a:pt x="65227" y="173990"/>
                  </a:lnTo>
                  <a:lnTo>
                    <a:pt x="66789" y="173990"/>
                  </a:lnTo>
                  <a:close/>
                </a:path>
                <a:path w="105409" h="494029">
                  <a:moveTo>
                    <a:pt x="67297" y="141998"/>
                  </a:moveTo>
                  <a:lnTo>
                    <a:pt x="66598" y="141389"/>
                  </a:lnTo>
                  <a:lnTo>
                    <a:pt x="64909" y="141490"/>
                  </a:lnTo>
                  <a:lnTo>
                    <a:pt x="67297" y="141998"/>
                  </a:lnTo>
                  <a:close/>
                </a:path>
                <a:path w="105409" h="494029">
                  <a:moveTo>
                    <a:pt x="67716" y="142240"/>
                  </a:moveTo>
                  <a:lnTo>
                    <a:pt x="64389" y="142240"/>
                  </a:lnTo>
                  <a:lnTo>
                    <a:pt x="64871" y="143408"/>
                  </a:lnTo>
                  <a:lnTo>
                    <a:pt x="67716" y="142240"/>
                  </a:lnTo>
                  <a:close/>
                </a:path>
                <a:path w="105409" h="494029">
                  <a:moveTo>
                    <a:pt x="68135" y="135890"/>
                  </a:moveTo>
                  <a:lnTo>
                    <a:pt x="66598" y="134620"/>
                  </a:lnTo>
                  <a:lnTo>
                    <a:pt x="67183" y="135890"/>
                  </a:lnTo>
                  <a:lnTo>
                    <a:pt x="68135" y="135890"/>
                  </a:lnTo>
                  <a:close/>
                </a:path>
                <a:path w="105409" h="494029">
                  <a:moveTo>
                    <a:pt x="68148" y="120650"/>
                  </a:moveTo>
                  <a:lnTo>
                    <a:pt x="68084" y="120472"/>
                  </a:lnTo>
                  <a:lnTo>
                    <a:pt x="64719" y="119380"/>
                  </a:lnTo>
                  <a:lnTo>
                    <a:pt x="64376" y="119126"/>
                  </a:lnTo>
                  <a:lnTo>
                    <a:pt x="63474" y="119380"/>
                  </a:lnTo>
                  <a:lnTo>
                    <a:pt x="68148" y="120650"/>
                  </a:lnTo>
                  <a:close/>
                </a:path>
                <a:path w="105409" h="494029">
                  <a:moveTo>
                    <a:pt x="68580" y="146164"/>
                  </a:moveTo>
                  <a:lnTo>
                    <a:pt x="68059" y="146050"/>
                  </a:lnTo>
                  <a:lnTo>
                    <a:pt x="67589" y="147320"/>
                  </a:lnTo>
                  <a:lnTo>
                    <a:pt x="68580" y="146164"/>
                  </a:lnTo>
                  <a:close/>
                </a:path>
                <a:path w="105409" h="494029">
                  <a:moveTo>
                    <a:pt x="69926" y="173990"/>
                  </a:moveTo>
                  <a:lnTo>
                    <a:pt x="66459" y="172720"/>
                  </a:lnTo>
                  <a:lnTo>
                    <a:pt x="68160" y="172720"/>
                  </a:lnTo>
                  <a:lnTo>
                    <a:pt x="66179" y="171450"/>
                  </a:lnTo>
                  <a:lnTo>
                    <a:pt x="64604" y="171450"/>
                  </a:lnTo>
                  <a:lnTo>
                    <a:pt x="64846" y="172720"/>
                  </a:lnTo>
                  <a:lnTo>
                    <a:pt x="63347" y="172720"/>
                  </a:lnTo>
                  <a:lnTo>
                    <a:pt x="65405" y="173482"/>
                  </a:lnTo>
                  <a:lnTo>
                    <a:pt x="65659" y="172720"/>
                  </a:lnTo>
                  <a:lnTo>
                    <a:pt x="69926" y="173990"/>
                  </a:lnTo>
                  <a:close/>
                </a:path>
                <a:path w="105409" h="494029">
                  <a:moveTo>
                    <a:pt x="70764" y="159753"/>
                  </a:moveTo>
                  <a:lnTo>
                    <a:pt x="70396" y="159702"/>
                  </a:lnTo>
                  <a:lnTo>
                    <a:pt x="70751" y="160020"/>
                  </a:lnTo>
                  <a:lnTo>
                    <a:pt x="70764" y="159753"/>
                  </a:lnTo>
                  <a:close/>
                </a:path>
                <a:path w="105409" h="494029">
                  <a:moveTo>
                    <a:pt x="71958" y="175260"/>
                  </a:moveTo>
                  <a:lnTo>
                    <a:pt x="65227" y="173990"/>
                  </a:lnTo>
                  <a:lnTo>
                    <a:pt x="62331" y="172720"/>
                  </a:lnTo>
                  <a:lnTo>
                    <a:pt x="61214" y="172720"/>
                  </a:lnTo>
                  <a:lnTo>
                    <a:pt x="62077" y="173990"/>
                  </a:lnTo>
                  <a:lnTo>
                    <a:pt x="61709" y="173990"/>
                  </a:lnTo>
                  <a:lnTo>
                    <a:pt x="61861" y="174256"/>
                  </a:lnTo>
                  <a:lnTo>
                    <a:pt x="64376" y="175260"/>
                  </a:lnTo>
                  <a:lnTo>
                    <a:pt x="64757" y="175260"/>
                  </a:lnTo>
                  <a:lnTo>
                    <a:pt x="62979" y="173990"/>
                  </a:lnTo>
                  <a:lnTo>
                    <a:pt x="63906" y="173990"/>
                  </a:lnTo>
                  <a:lnTo>
                    <a:pt x="64757" y="175260"/>
                  </a:lnTo>
                  <a:lnTo>
                    <a:pt x="71958" y="175260"/>
                  </a:lnTo>
                  <a:close/>
                </a:path>
                <a:path w="105409" h="494029">
                  <a:moveTo>
                    <a:pt x="72021" y="166801"/>
                  </a:moveTo>
                  <a:lnTo>
                    <a:pt x="71970" y="166662"/>
                  </a:lnTo>
                  <a:lnTo>
                    <a:pt x="70713" y="166370"/>
                  </a:lnTo>
                  <a:lnTo>
                    <a:pt x="70993" y="166585"/>
                  </a:lnTo>
                  <a:lnTo>
                    <a:pt x="72021" y="166801"/>
                  </a:lnTo>
                  <a:close/>
                </a:path>
                <a:path w="105409" h="494029">
                  <a:moveTo>
                    <a:pt x="72301" y="167640"/>
                  </a:moveTo>
                  <a:lnTo>
                    <a:pt x="72123" y="167106"/>
                  </a:lnTo>
                  <a:lnTo>
                    <a:pt x="71424" y="166928"/>
                  </a:lnTo>
                  <a:lnTo>
                    <a:pt x="72301" y="167640"/>
                  </a:lnTo>
                  <a:close/>
                </a:path>
                <a:path w="105409" h="494029">
                  <a:moveTo>
                    <a:pt x="72745" y="166839"/>
                  </a:moveTo>
                  <a:lnTo>
                    <a:pt x="71869" y="166370"/>
                  </a:lnTo>
                  <a:lnTo>
                    <a:pt x="71970" y="166662"/>
                  </a:lnTo>
                  <a:lnTo>
                    <a:pt x="72745" y="166839"/>
                  </a:lnTo>
                  <a:close/>
                </a:path>
                <a:path w="105409" h="494029">
                  <a:moveTo>
                    <a:pt x="72821" y="173990"/>
                  </a:moveTo>
                  <a:lnTo>
                    <a:pt x="70180" y="173075"/>
                  </a:lnTo>
                  <a:lnTo>
                    <a:pt x="70624" y="173990"/>
                  </a:lnTo>
                  <a:lnTo>
                    <a:pt x="72821" y="173990"/>
                  </a:lnTo>
                  <a:close/>
                </a:path>
                <a:path w="105409" h="494029">
                  <a:moveTo>
                    <a:pt x="74028" y="171450"/>
                  </a:moveTo>
                  <a:lnTo>
                    <a:pt x="72732" y="170180"/>
                  </a:lnTo>
                  <a:lnTo>
                    <a:pt x="70878" y="171450"/>
                  </a:lnTo>
                  <a:lnTo>
                    <a:pt x="74028" y="171450"/>
                  </a:lnTo>
                  <a:close/>
                </a:path>
                <a:path w="105409" h="494029">
                  <a:moveTo>
                    <a:pt x="74218" y="50292"/>
                  </a:moveTo>
                  <a:lnTo>
                    <a:pt x="73596" y="50088"/>
                  </a:lnTo>
                  <a:lnTo>
                    <a:pt x="74218" y="50292"/>
                  </a:lnTo>
                  <a:close/>
                </a:path>
                <a:path w="105409" h="494029">
                  <a:moveTo>
                    <a:pt x="74231" y="167640"/>
                  </a:moveTo>
                  <a:lnTo>
                    <a:pt x="73063" y="167005"/>
                  </a:lnTo>
                  <a:lnTo>
                    <a:pt x="72021" y="166801"/>
                  </a:lnTo>
                  <a:lnTo>
                    <a:pt x="72123" y="167106"/>
                  </a:lnTo>
                  <a:lnTo>
                    <a:pt x="74231" y="167640"/>
                  </a:lnTo>
                  <a:close/>
                </a:path>
                <a:path w="105409" h="494029">
                  <a:moveTo>
                    <a:pt x="74701" y="55422"/>
                  </a:moveTo>
                  <a:lnTo>
                    <a:pt x="73875" y="54610"/>
                  </a:lnTo>
                  <a:lnTo>
                    <a:pt x="72694" y="54610"/>
                  </a:lnTo>
                  <a:lnTo>
                    <a:pt x="74701" y="55422"/>
                  </a:lnTo>
                  <a:close/>
                </a:path>
                <a:path w="105409" h="494029">
                  <a:moveTo>
                    <a:pt x="74701" y="51892"/>
                  </a:moveTo>
                  <a:lnTo>
                    <a:pt x="74371" y="51663"/>
                  </a:lnTo>
                  <a:lnTo>
                    <a:pt x="74371" y="51803"/>
                  </a:lnTo>
                  <a:lnTo>
                    <a:pt x="74701" y="51892"/>
                  </a:lnTo>
                  <a:close/>
                </a:path>
                <a:path w="105409" h="494029">
                  <a:moveTo>
                    <a:pt x="75069" y="167728"/>
                  </a:moveTo>
                  <a:lnTo>
                    <a:pt x="74104" y="168414"/>
                  </a:lnTo>
                  <a:lnTo>
                    <a:pt x="74650" y="168427"/>
                  </a:lnTo>
                  <a:lnTo>
                    <a:pt x="75069" y="167728"/>
                  </a:lnTo>
                  <a:close/>
                </a:path>
                <a:path w="105409" h="494029">
                  <a:moveTo>
                    <a:pt x="76174" y="167640"/>
                  </a:moveTo>
                  <a:lnTo>
                    <a:pt x="72745" y="166839"/>
                  </a:lnTo>
                  <a:lnTo>
                    <a:pt x="73063" y="167005"/>
                  </a:lnTo>
                  <a:lnTo>
                    <a:pt x="76174" y="167640"/>
                  </a:lnTo>
                  <a:close/>
                </a:path>
                <a:path w="105409" h="494029">
                  <a:moveTo>
                    <a:pt x="76847" y="168579"/>
                  </a:moveTo>
                  <a:lnTo>
                    <a:pt x="74650" y="168427"/>
                  </a:lnTo>
                  <a:lnTo>
                    <a:pt x="74460" y="168732"/>
                  </a:lnTo>
                  <a:lnTo>
                    <a:pt x="76847" y="168579"/>
                  </a:lnTo>
                  <a:close/>
                </a:path>
                <a:path w="105409" h="494029">
                  <a:moveTo>
                    <a:pt x="78892" y="160020"/>
                  </a:moveTo>
                  <a:lnTo>
                    <a:pt x="77851" y="160020"/>
                  </a:lnTo>
                  <a:lnTo>
                    <a:pt x="78828" y="161290"/>
                  </a:lnTo>
                  <a:lnTo>
                    <a:pt x="78892" y="160020"/>
                  </a:lnTo>
                  <a:close/>
                </a:path>
                <a:path w="105409" h="494029">
                  <a:moveTo>
                    <a:pt x="79349" y="165747"/>
                  </a:moveTo>
                  <a:lnTo>
                    <a:pt x="78359" y="165315"/>
                  </a:lnTo>
                  <a:lnTo>
                    <a:pt x="78117" y="165201"/>
                  </a:lnTo>
                  <a:lnTo>
                    <a:pt x="77076" y="165404"/>
                  </a:lnTo>
                  <a:lnTo>
                    <a:pt x="77546" y="165925"/>
                  </a:lnTo>
                  <a:lnTo>
                    <a:pt x="78701" y="165633"/>
                  </a:lnTo>
                  <a:lnTo>
                    <a:pt x="79349" y="165747"/>
                  </a:lnTo>
                  <a:close/>
                </a:path>
                <a:path w="105409" h="494029">
                  <a:moveTo>
                    <a:pt x="80518" y="168338"/>
                  </a:moveTo>
                  <a:lnTo>
                    <a:pt x="76847" y="168579"/>
                  </a:lnTo>
                  <a:lnTo>
                    <a:pt x="77012" y="168884"/>
                  </a:lnTo>
                  <a:lnTo>
                    <a:pt x="80518" y="168338"/>
                  </a:lnTo>
                  <a:close/>
                </a:path>
                <a:path w="105409" h="494029">
                  <a:moveTo>
                    <a:pt x="82384" y="6985"/>
                  </a:moveTo>
                  <a:lnTo>
                    <a:pt x="81178" y="6350"/>
                  </a:lnTo>
                  <a:lnTo>
                    <a:pt x="80098" y="6350"/>
                  </a:lnTo>
                  <a:lnTo>
                    <a:pt x="82384" y="6985"/>
                  </a:lnTo>
                  <a:close/>
                </a:path>
                <a:path w="105409" h="494029">
                  <a:moveTo>
                    <a:pt x="82435" y="147358"/>
                  </a:moveTo>
                  <a:lnTo>
                    <a:pt x="82092" y="146939"/>
                  </a:lnTo>
                  <a:lnTo>
                    <a:pt x="81394" y="147180"/>
                  </a:lnTo>
                  <a:lnTo>
                    <a:pt x="80352" y="147027"/>
                  </a:lnTo>
                  <a:lnTo>
                    <a:pt x="82435" y="147358"/>
                  </a:lnTo>
                  <a:close/>
                </a:path>
                <a:path w="105409" h="494029">
                  <a:moveTo>
                    <a:pt x="86131" y="142265"/>
                  </a:moveTo>
                  <a:lnTo>
                    <a:pt x="85255" y="141541"/>
                  </a:lnTo>
                  <a:lnTo>
                    <a:pt x="85788" y="142062"/>
                  </a:lnTo>
                  <a:lnTo>
                    <a:pt x="86131" y="142265"/>
                  </a:lnTo>
                  <a:close/>
                </a:path>
                <a:path w="105409" h="494029">
                  <a:moveTo>
                    <a:pt x="86893" y="109677"/>
                  </a:moveTo>
                  <a:lnTo>
                    <a:pt x="86296" y="109677"/>
                  </a:lnTo>
                  <a:lnTo>
                    <a:pt x="86385" y="109804"/>
                  </a:lnTo>
                  <a:lnTo>
                    <a:pt x="86893" y="109677"/>
                  </a:lnTo>
                  <a:close/>
                </a:path>
                <a:path w="105409" h="494029">
                  <a:moveTo>
                    <a:pt x="88176" y="95008"/>
                  </a:moveTo>
                  <a:lnTo>
                    <a:pt x="87007" y="93980"/>
                  </a:lnTo>
                  <a:lnTo>
                    <a:pt x="85610" y="93980"/>
                  </a:lnTo>
                  <a:lnTo>
                    <a:pt x="88176" y="95008"/>
                  </a:lnTo>
                  <a:close/>
                </a:path>
                <a:path w="105409" h="494029">
                  <a:moveTo>
                    <a:pt x="88442" y="95250"/>
                  </a:moveTo>
                  <a:lnTo>
                    <a:pt x="88404" y="95097"/>
                  </a:lnTo>
                  <a:lnTo>
                    <a:pt x="88176" y="95008"/>
                  </a:lnTo>
                  <a:lnTo>
                    <a:pt x="88442" y="95250"/>
                  </a:lnTo>
                  <a:close/>
                </a:path>
                <a:path w="105409" h="494029">
                  <a:moveTo>
                    <a:pt x="88874" y="132080"/>
                  </a:moveTo>
                  <a:lnTo>
                    <a:pt x="88506" y="130810"/>
                  </a:lnTo>
                  <a:lnTo>
                    <a:pt x="88874" y="132080"/>
                  </a:lnTo>
                  <a:close/>
                </a:path>
                <a:path w="105409" h="494029">
                  <a:moveTo>
                    <a:pt x="89827" y="95097"/>
                  </a:moveTo>
                  <a:lnTo>
                    <a:pt x="88074" y="93980"/>
                  </a:lnTo>
                  <a:lnTo>
                    <a:pt x="88404" y="95097"/>
                  </a:lnTo>
                  <a:lnTo>
                    <a:pt x="89827" y="95097"/>
                  </a:lnTo>
                  <a:close/>
                </a:path>
                <a:path w="105409" h="494029">
                  <a:moveTo>
                    <a:pt x="90258" y="96520"/>
                  </a:moveTo>
                  <a:lnTo>
                    <a:pt x="90055" y="95250"/>
                  </a:lnTo>
                  <a:lnTo>
                    <a:pt x="88773" y="95250"/>
                  </a:lnTo>
                  <a:lnTo>
                    <a:pt x="88442" y="95250"/>
                  </a:lnTo>
                  <a:lnTo>
                    <a:pt x="90182" y="96520"/>
                  </a:lnTo>
                  <a:close/>
                </a:path>
                <a:path w="105409" h="494029">
                  <a:moveTo>
                    <a:pt x="90284" y="111391"/>
                  </a:moveTo>
                  <a:lnTo>
                    <a:pt x="89357" y="110871"/>
                  </a:lnTo>
                  <a:lnTo>
                    <a:pt x="86067" y="110502"/>
                  </a:lnTo>
                  <a:lnTo>
                    <a:pt x="86614" y="110807"/>
                  </a:lnTo>
                  <a:lnTo>
                    <a:pt x="90284" y="111391"/>
                  </a:lnTo>
                  <a:close/>
                </a:path>
                <a:path w="105409" h="494029">
                  <a:moveTo>
                    <a:pt x="90741" y="96837"/>
                  </a:moveTo>
                  <a:lnTo>
                    <a:pt x="89166" y="96380"/>
                  </a:lnTo>
                  <a:lnTo>
                    <a:pt x="88887" y="96659"/>
                  </a:lnTo>
                  <a:lnTo>
                    <a:pt x="87579" y="96761"/>
                  </a:lnTo>
                  <a:lnTo>
                    <a:pt x="87972" y="96977"/>
                  </a:lnTo>
                  <a:lnTo>
                    <a:pt x="89623" y="97066"/>
                  </a:lnTo>
                  <a:lnTo>
                    <a:pt x="90741" y="96837"/>
                  </a:lnTo>
                  <a:close/>
                </a:path>
                <a:path w="105409" h="494029">
                  <a:moveTo>
                    <a:pt x="96596" y="74930"/>
                  </a:moveTo>
                  <a:lnTo>
                    <a:pt x="95592" y="74930"/>
                  </a:lnTo>
                  <a:lnTo>
                    <a:pt x="96481" y="76200"/>
                  </a:lnTo>
                  <a:lnTo>
                    <a:pt x="96596" y="74930"/>
                  </a:lnTo>
                  <a:close/>
                </a:path>
                <a:path w="105409" h="494029">
                  <a:moveTo>
                    <a:pt x="98234" y="35750"/>
                  </a:moveTo>
                  <a:lnTo>
                    <a:pt x="97828" y="35560"/>
                  </a:lnTo>
                  <a:lnTo>
                    <a:pt x="97980" y="36576"/>
                  </a:lnTo>
                  <a:lnTo>
                    <a:pt x="98234" y="35750"/>
                  </a:lnTo>
                  <a:close/>
                </a:path>
                <a:path w="105409" h="494029">
                  <a:moveTo>
                    <a:pt x="98501" y="26898"/>
                  </a:moveTo>
                  <a:lnTo>
                    <a:pt x="98399" y="26670"/>
                  </a:lnTo>
                  <a:lnTo>
                    <a:pt x="98259" y="26670"/>
                  </a:lnTo>
                  <a:lnTo>
                    <a:pt x="98501" y="26898"/>
                  </a:lnTo>
                  <a:close/>
                </a:path>
                <a:path w="105409" h="494029">
                  <a:moveTo>
                    <a:pt x="99034" y="36830"/>
                  </a:moveTo>
                  <a:lnTo>
                    <a:pt x="98069" y="36588"/>
                  </a:lnTo>
                  <a:lnTo>
                    <a:pt x="98018" y="36830"/>
                  </a:lnTo>
                  <a:lnTo>
                    <a:pt x="99034" y="36830"/>
                  </a:lnTo>
                  <a:close/>
                </a:path>
                <a:path w="105409" h="494029">
                  <a:moveTo>
                    <a:pt x="100203" y="57988"/>
                  </a:moveTo>
                  <a:lnTo>
                    <a:pt x="99352" y="57340"/>
                  </a:lnTo>
                  <a:lnTo>
                    <a:pt x="99136" y="57556"/>
                  </a:lnTo>
                  <a:lnTo>
                    <a:pt x="100203" y="57988"/>
                  </a:lnTo>
                  <a:close/>
                </a:path>
                <a:path w="105409" h="494029">
                  <a:moveTo>
                    <a:pt x="104648" y="36830"/>
                  </a:moveTo>
                  <a:lnTo>
                    <a:pt x="101041" y="35560"/>
                  </a:lnTo>
                  <a:lnTo>
                    <a:pt x="100952" y="35763"/>
                  </a:lnTo>
                  <a:lnTo>
                    <a:pt x="102717" y="36830"/>
                  </a:lnTo>
                  <a:lnTo>
                    <a:pt x="104648" y="36830"/>
                  </a:lnTo>
                  <a:close/>
                </a:path>
                <a:path w="105409" h="494029">
                  <a:moveTo>
                    <a:pt x="104889" y="10160"/>
                  </a:moveTo>
                  <a:lnTo>
                    <a:pt x="100076" y="7620"/>
                  </a:lnTo>
                  <a:lnTo>
                    <a:pt x="98412" y="7620"/>
                  </a:lnTo>
                  <a:lnTo>
                    <a:pt x="96901" y="6350"/>
                  </a:lnTo>
                  <a:lnTo>
                    <a:pt x="99923" y="6350"/>
                  </a:lnTo>
                  <a:lnTo>
                    <a:pt x="97282" y="5080"/>
                  </a:lnTo>
                  <a:lnTo>
                    <a:pt x="98590" y="3810"/>
                  </a:lnTo>
                  <a:lnTo>
                    <a:pt x="103746" y="6350"/>
                  </a:lnTo>
                  <a:lnTo>
                    <a:pt x="104254" y="5080"/>
                  </a:lnTo>
                  <a:lnTo>
                    <a:pt x="103682" y="3810"/>
                  </a:lnTo>
                  <a:lnTo>
                    <a:pt x="99669" y="2540"/>
                  </a:lnTo>
                  <a:lnTo>
                    <a:pt x="95034" y="2540"/>
                  </a:lnTo>
                  <a:lnTo>
                    <a:pt x="90170" y="1270"/>
                  </a:lnTo>
                  <a:lnTo>
                    <a:pt x="86918" y="419"/>
                  </a:lnTo>
                  <a:lnTo>
                    <a:pt x="86918" y="21590"/>
                  </a:lnTo>
                  <a:lnTo>
                    <a:pt x="86220" y="21590"/>
                  </a:lnTo>
                  <a:lnTo>
                    <a:pt x="86220" y="22860"/>
                  </a:lnTo>
                  <a:lnTo>
                    <a:pt x="81610" y="22860"/>
                  </a:lnTo>
                  <a:lnTo>
                    <a:pt x="83756" y="21767"/>
                  </a:lnTo>
                  <a:lnTo>
                    <a:pt x="86220" y="22860"/>
                  </a:lnTo>
                  <a:lnTo>
                    <a:pt x="86220" y="21590"/>
                  </a:lnTo>
                  <a:lnTo>
                    <a:pt x="84937" y="21590"/>
                  </a:lnTo>
                  <a:lnTo>
                    <a:pt x="82423" y="20396"/>
                  </a:lnTo>
                  <a:lnTo>
                    <a:pt x="82804" y="20320"/>
                  </a:lnTo>
                  <a:lnTo>
                    <a:pt x="85547" y="20320"/>
                  </a:lnTo>
                  <a:lnTo>
                    <a:pt x="86918" y="21590"/>
                  </a:lnTo>
                  <a:lnTo>
                    <a:pt x="86918" y="419"/>
                  </a:lnTo>
                  <a:lnTo>
                    <a:pt x="85318" y="0"/>
                  </a:lnTo>
                  <a:lnTo>
                    <a:pt x="85077" y="88"/>
                  </a:lnTo>
                  <a:lnTo>
                    <a:pt x="85077" y="3810"/>
                  </a:lnTo>
                  <a:lnTo>
                    <a:pt x="83159" y="3810"/>
                  </a:lnTo>
                  <a:lnTo>
                    <a:pt x="81902" y="2921"/>
                  </a:lnTo>
                  <a:lnTo>
                    <a:pt x="85077" y="3810"/>
                  </a:lnTo>
                  <a:lnTo>
                    <a:pt x="85077" y="88"/>
                  </a:lnTo>
                  <a:lnTo>
                    <a:pt x="84658" y="241"/>
                  </a:lnTo>
                  <a:lnTo>
                    <a:pt x="84658" y="2540"/>
                  </a:lnTo>
                  <a:lnTo>
                    <a:pt x="82270" y="2540"/>
                  </a:lnTo>
                  <a:lnTo>
                    <a:pt x="82219" y="1447"/>
                  </a:lnTo>
                  <a:lnTo>
                    <a:pt x="84658" y="2540"/>
                  </a:lnTo>
                  <a:lnTo>
                    <a:pt x="84658" y="241"/>
                  </a:lnTo>
                  <a:lnTo>
                    <a:pt x="81800" y="1270"/>
                  </a:lnTo>
                  <a:lnTo>
                    <a:pt x="79959" y="1270"/>
                  </a:lnTo>
                  <a:lnTo>
                    <a:pt x="81876" y="2540"/>
                  </a:lnTo>
                  <a:lnTo>
                    <a:pt x="81368" y="2540"/>
                  </a:lnTo>
                  <a:lnTo>
                    <a:pt x="80556" y="2540"/>
                  </a:lnTo>
                  <a:lnTo>
                    <a:pt x="81203" y="2717"/>
                  </a:lnTo>
                  <a:lnTo>
                    <a:pt x="80251" y="3810"/>
                  </a:lnTo>
                  <a:lnTo>
                    <a:pt x="81102" y="3810"/>
                  </a:lnTo>
                  <a:lnTo>
                    <a:pt x="82257" y="4826"/>
                  </a:lnTo>
                  <a:lnTo>
                    <a:pt x="81622" y="3810"/>
                  </a:lnTo>
                  <a:lnTo>
                    <a:pt x="81838" y="3810"/>
                  </a:lnTo>
                  <a:lnTo>
                    <a:pt x="83654" y="5080"/>
                  </a:lnTo>
                  <a:lnTo>
                    <a:pt x="82537" y="5080"/>
                  </a:lnTo>
                  <a:lnTo>
                    <a:pt x="82257" y="4826"/>
                  </a:lnTo>
                  <a:lnTo>
                    <a:pt x="82410" y="5080"/>
                  </a:lnTo>
                  <a:lnTo>
                    <a:pt x="81597" y="5080"/>
                  </a:lnTo>
                  <a:lnTo>
                    <a:pt x="84124" y="6350"/>
                  </a:lnTo>
                  <a:lnTo>
                    <a:pt x="81368" y="5080"/>
                  </a:lnTo>
                  <a:lnTo>
                    <a:pt x="84658" y="7620"/>
                  </a:lnTo>
                  <a:lnTo>
                    <a:pt x="82384" y="6985"/>
                  </a:lnTo>
                  <a:lnTo>
                    <a:pt x="83464" y="7556"/>
                  </a:lnTo>
                  <a:lnTo>
                    <a:pt x="78346" y="6350"/>
                  </a:lnTo>
                  <a:lnTo>
                    <a:pt x="83223" y="8890"/>
                  </a:lnTo>
                  <a:lnTo>
                    <a:pt x="77381" y="7620"/>
                  </a:lnTo>
                  <a:lnTo>
                    <a:pt x="82232" y="8890"/>
                  </a:lnTo>
                  <a:lnTo>
                    <a:pt x="79349" y="10160"/>
                  </a:lnTo>
                  <a:lnTo>
                    <a:pt x="81940" y="11430"/>
                  </a:lnTo>
                  <a:lnTo>
                    <a:pt x="82143" y="11430"/>
                  </a:lnTo>
                  <a:lnTo>
                    <a:pt x="82981" y="12700"/>
                  </a:lnTo>
                  <a:lnTo>
                    <a:pt x="85432" y="13970"/>
                  </a:lnTo>
                  <a:lnTo>
                    <a:pt x="81432" y="13970"/>
                  </a:lnTo>
                  <a:lnTo>
                    <a:pt x="80721" y="12700"/>
                  </a:lnTo>
                  <a:lnTo>
                    <a:pt x="80225" y="12700"/>
                  </a:lnTo>
                  <a:lnTo>
                    <a:pt x="80060" y="13970"/>
                  </a:lnTo>
                  <a:lnTo>
                    <a:pt x="79006" y="13970"/>
                  </a:lnTo>
                  <a:lnTo>
                    <a:pt x="82080" y="15240"/>
                  </a:lnTo>
                  <a:lnTo>
                    <a:pt x="79476" y="15240"/>
                  </a:lnTo>
                  <a:lnTo>
                    <a:pt x="77292" y="13970"/>
                  </a:lnTo>
                  <a:lnTo>
                    <a:pt x="78752" y="15240"/>
                  </a:lnTo>
                  <a:lnTo>
                    <a:pt x="79133" y="15240"/>
                  </a:lnTo>
                  <a:lnTo>
                    <a:pt x="81305" y="16510"/>
                  </a:lnTo>
                  <a:lnTo>
                    <a:pt x="77381" y="16510"/>
                  </a:lnTo>
                  <a:lnTo>
                    <a:pt x="80835" y="17780"/>
                  </a:lnTo>
                  <a:lnTo>
                    <a:pt x="78981" y="17780"/>
                  </a:lnTo>
                  <a:lnTo>
                    <a:pt x="81940" y="19050"/>
                  </a:lnTo>
                  <a:lnTo>
                    <a:pt x="80391" y="19050"/>
                  </a:lnTo>
                  <a:lnTo>
                    <a:pt x="80391" y="19570"/>
                  </a:lnTo>
                  <a:lnTo>
                    <a:pt x="79565" y="19469"/>
                  </a:lnTo>
                  <a:lnTo>
                    <a:pt x="79336" y="19202"/>
                  </a:lnTo>
                  <a:lnTo>
                    <a:pt x="80391" y="19570"/>
                  </a:lnTo>
                  <a:lnTo>
                    <a:pt x="80391" y="19050"/>
                  </a:lnTo>
                  <a:lnTo>
                    <a:pt x="79197" y="19050"/>
                  </a:lnTo>
                  <a:lnTo>
                    <a:pt x="78905" y="18694"/>
                  </a:lnTo>
                  <a:lnTo>
                    <a:pt x="78930" y="19050"/>
                  </a:lnTo>
                  <a:lnTo>
                    <a:pt x="78994" y="19532"/>
                  </a:lnTo>
                  <a:lnTo>
                    <a:pt x="79819" y="19558"/>
                  </a:lnTo>
                  <a:lnTo>
                    <a:pt x="80530" y="19608"/>
                  </a:lnTo>
                  <a:lnTo>
                    <a:pt x="82626" y="20320"/>
                  </a:lnTo>
                  <a:lnTo>
                    <a:pt x="82270" y="20320"/>
                  </a:lnTo>
                  <a:lnTo>
                    <a:pt x="76784" y="20320"/>
                  </a:lnTo>
                  <a:lnTo>
                    <a:pt x="75615" y="21590"/>
                  </a:lnTo>
                  <a:lnTo>
                    <a:pt x="76708" y="21590"/>
                  </a:lnTo>
                  <a:lnTo>
                    <a:pt x="82346" y="20408"/>
                  </a:lnTo>
                  <a:lnTo>
                    <a:pt x="83350" y="21590"/>
                  </a:lnTo>
                  <a:lnTo>
                    <a:pt x="78422" y="21590"/>
                  </a:lnTo>
                  <a:lnTo>
                    <a:pt x="77254" y="22860"/>
                  </a:lnTo>
                  <a:lnTo>
                    <a:pt x="80162" y="22860"/>
                  </a:lnTo>
                  <a:lnTo>
                    <a:pt x="82080" y="24130"/>
                  </a:lnTo>
                  <a:lnTo>
                    <a:pt x="85394" y="25400"/>
                  </a:lnTo>
                  <a:lnTo>
                    <a:pt x="73063" y="22860"/>
                  </a:lnTo>
                  <a:lnTo>
                    <a:pt x="77609" y="25400"/>
                  </a:lnTo>
                  <a:lnTo>
                    <a:pt x="77952" y="25400"/>
                  </a:lnTo>
                  <a:lnTo>
                    <a:pt x="79908" y="25400"/>
                  </a:lnTo>
                  <a:lnTo>
                    <a:pt x="84353" y="26670"/>
                  </a:lnTo>
                  <a:lnTo>
                    <a:pt x="81902" y="26670"/>
                  </a:lnTo>
                  <a:lnTo>
                    <a:pt x="77952" y="25400"/>
                  </a:lnTo>
                  <a:lnTo>
                    <a:pt x="77419" y="26670"/>
                  </a:lnTo>
                  <a:lnTo>
                    <a:pt x="75831" y="26670"/>
                  </a:lnTo>
                  <a:lnTo>
                    <a:pt x="79349" y="27495"/>
                  </a:lnTo>
                  <a:lnTo>
                    <a:pt x="79451" y="27089"/>
                  </a:lnTo>
                  <a:lnTo>
                    <a:pt x="83591" y="27940"/>
                  </a:lnTo>
                  <a:lnTo>
                    <a:pt x="81254" y="27940"/>
                  </a:lnTo>
                  <a:lnTo>
                    <a:pt x="79349" y="27495"/>
                  </a:lnTo>
                  <a:lnTo>
                    <a:pt x="79235" y="27940"/>
                  </a:lnTo>
                  <a:lnTo>
                    <a:pt x="77647" y="27940"/>
                  </a:lnTo>
                  <a:lnTo>
                    <a:pt x="78054" y="29210"/>
                  </a:lnTo>
                  <a:lnTo>
                    <a:pt x="80441" y="30480"/>
                  </a:lnTo>
                  <a:lnTo>
                    <a:pt x="80911" y="31750"/>
                  </a:lnTo>
                  <a:lnTo>
                    <a:pt x="79883" y="31750"/>
                  </a:lnTo>
                  <a:lnTo>
                    <a:pt x="78803" y="30480"/>
                  </a:lnTo>
                  <a:lnTo>
                    <a:pt x="77685" y="31750"/>
                  </a:lnTo>
                  <a:lnTo>
                    <a:pt x="79248" y="33020"/>
                  </a:lnTo>
                  <a:lnTo>
                    <a:pt x="77495" y="33947"/>
                  </a:lnTo>
                  <a:lnTo>
                    <a:pt x="77495" y="35560"/>
                  </a:lnTo>
                  <a:lnTo>
                    <a:pt x="77457" y="36830"/>
                  </a:lnTo>
                  <a:lnTo>
                    <a:pt x="76098" y="35560"/>
                  </a:lnTo>
                  <a:lnTo>
                    <a:pt x="77495" y="35560"/>
                  </a:lnTo>
                  <a:lnTo>
                    <a:pt x="77495" y="33947"/>
                  </a:lnTo>
                  <a:lnTo>
                    <a:pt x="76822" y="34290"/>
                  </a:lnTo>
                  <a:lnTo>
                    <a:pt x="74536" y="35560"/>
                  </a:lnTo>
                  <a:lnTo>
                    <a:pt x="75526" y="35560"/>
                  </a:lnTo>
                  <a:lnTo>
                    <a:pt x="74295" y="36830"/>
                  </a:lnTo>
                  <a:lnTo>
                    <a:pt x="75933" y="36830"/>
                  </a:lnTo>
                  <a:lnTo>
                    <a:pt x="78359" y="38100"/>
                  </a:lnTo>
                  <a:lnTo>
                    <a:pt x="81089" y="39370"/>
                  </a:lnTo>
                  <a:lnTo>
                    <a:pt x="77685" y="40640"/>
                  </a:lnTo>
                  <a:lnTo>
                    <a:pt x="75476" y="40640"/>
                  </a:lnTo>
                  <a:lnTo>
                    <a:pt x="82918" y="41910"/>
                  </a:lnTo>
                  <a:lnTo>
                    <a:pt x="79463" y="41910"/>
                  </a:lnTo>
                  <a:lnTo>
                    <a:pt x="77914" y="43180"/>
                  </a:lnTo>
                  <a:lnTo>
                    <a:pt x="80416" y="45720"/>
                  </a:lnTo>
                  <a:lnTo>
                    <a:pt x="75641" y="45720"/>
                  </a:lnTo>
                  <a:lnTo>
                    <a:pt x="79997" y="46990"/>
                  </a:lnTo>
                  <a:lnTo>
                    <a:pt x="73444" y="48260"/>
                  </a:lnTo>
                  <a:lnTo>
                    <a:pt x="75336" y="48260"/>
                  </a:lnTo>
                  <a:lnTo>
                    <a:pt x="79540" y="48260"/>
                  </a:lnTo>
                  <a:lnTo>
                    <a:pt x="76390" y="49530"/>
                  </a:lnTo>
                  <a:lnTo>
                    <a:pt x="75336" y="48260"/>
                  </a:lnTo>
                  <a:lnTo>
                    <a:pt x="73101" y="49530"/>
                  </a:lnTo>
                  <a:lnTo>
                    <a:pt x="72783" y="49530"/>
                  </a:lnTo>
                  <a:lnTo>
                    <a:pt x="76835" y="50800"/>
                  </a:lnTo>
                  <a:lnTo>
                    <a:pt x="74218" y="50800"/>
                  </a:lnTo>
                  <a:lnTo>
                    <a:pt x="77482" y="52070"/>
                  </a:lnTo>
                  <a:lnTo>
                    <a:pt x="76784" y="52070"/>
                  </a:lnTo>
                  <a:lnTo>
                    <a:pt x="78130" y="53340"/>
                  </a:lnTo>
                  <a:lnTo>
                    <a:pt x="77241" y="53340"/>
                  </a:lnTo>
                  <a:lnTo>
                    <a:pt x="77241" y="62230"/>
                  </a:lnTo>
                  <a:lnTo>
                    <a:pt x="76784" y="62230"/>
                  </a:lnTo>
                  <a:lnTo>
                    <a:pt x="75133" y="61620"/>
                  </a:lnTo>
                  <a:lnTo>
                    <a:pt x="74752" y="60960"/>
                  </a:lnTo>
                  <a:lnTo>
                    <a:pt x="77241" y="62230"/>
                  </a:lnTo>
                  <a:lnTo>
                    <a:pt x="77241" y="53340"/>
                  </a:lnTo>
                  <a:lnTo>
                    <a:pt x="72682" y="53340"/>
                  </a:lnTo>
                  <a:lnTo>
                    <a:pt x="74701" y="55422"/>
                  </a:lnTo>
                  <a:lnTo>
                    <a:pt x="75831" y="55880"/>
                  </a:lnTo>
                  <a:lnTo>
                    <a:pt x="75006" y="55714"/>
                  </a:lnTo>
                  <a:lnTo>
                    <a:pt x="73533" y="55435"/>
                  </a:lnTo>
                  <a:lnTo>
                    <a:pt x="73533" y="61023"/>
                  </a:lnTo>
                  <a:lnTo>
                    <a:pt x="73355" y="60960"/>
                  </a:lnTo>
                  <a:lnTo>
                    <a:pt x="73533" y="61023"/>
                  </a:lnTo>
                  <a:lnTo>
                    <a:pt x="73533" y="55435"/>
                  </a:lnTo>
                  <a:lnTo>
                    <a:pt x="69303" y="54610"/>
                  </a:lnTo>
                  <a:lnTo>
                    <a:pt x="72186" y="55880"/>
                  </a:lnTo>
                  <a:lnTo>
                    <a:pt x="72732" y="55880"/>
                  </a:lnTo>
                  <a:lnTo>
                    <a:pt x="72593" y="57150"/>
                  </a:lnTo>
                  <a:lnTo>
                    <a:pt x="71145" y="57150"/>
                  </a:lnTo>
                  <a:lnTo>
                    <a:pt x="70396" y="58420"/>
                  </a:lnTo>
                  <a:lnTo>
                    <a:pt x="71843" y="59690"/>
                  </a:lnTo>
                  <a:lnTo>
                    <a:pt x="71615" y="60960"/>
                  </a:lnTo>
                  <a:lnTo>
                    <a:pt x="70573" y="60960"/>
                  </a:lnTo>
                  <a:lnTo>
                    <a:pt x="72275" y="62001"/>
                  </a:lnTo>
                  <a:lnTo>
                    <a:pt x="71856" y="60960"/>
                  </a:lnTo>
                  <a:lnTo>
                    <a:pt x="72301" y="60960"/>
                  </a:lnTo>
                  <a:lnTo>
                    <a:pt x="73380" y="62230"/>
                  </a:lnTo>
                  <a:lnTo>
                    <a:pt x="72644" y="62230"/>
                  </a:lnTo>
                  <a:lnTo>
                    <a:pt x="72275" y="62001"/>
                  </a:lnTo>
                  <a:lnTo>
                    <a:pt x="72364" y="62230"/>
                  </a:lnTo>
                  <a:lnTo>
                    <a:pt x="69621" y="62230"/>
                  </a:lnTo>
                  <a:lnTo>
                    <a:pt x="69418" y="63500"/>
                  </a:lnTo>
                  <a:lnTo>
                    <a:pt x="70497" y="64770"/>
                  </a:lnTo>
                  <a:lnTo>
                    <a:pt x="70510" y="66040"/>
                  </a:lnTo>
                  <a:lnTo>
                    <a:pt x="72720" y="66040"/>
                  </a:lnTo>
                  <a:lnTo>
                    <a:pt x="75031" y="67310"/>
                  </a:lnTo>
                  <a:lnTo>
                    <a:pt x="73977" y="67310"/>
                  </a:lnTo>
                  <a:lnTo>
                    <a:pt x="71589" y="68580"/>
                  </a:lnTo>
                  <a:lnTo>
                    <a:pt x="73037" y="69850"/>
                  </a:lnTo>
                  <a:lnTo>
                    <a:pt x="73164" y="69850"/>
                  </a:lnTo>
                  <a:lnTo>
                    <a:pt x="73266" y="71120"/>
                  </a:lnTo>
                  <a:lnTo>
                    <a:pt x="71437" y="69850"/>
                  </a:lnTo>
                  <a:lnTo>
                    <a:pt x="71704" y="71120"/>
                  </a:lnTo>
                  <a:lnTo>
                    <a:pt x="73723" y="73660"/>
                  </a:lnTo>
                  <a:lnTo>
                    <a:pt x="73494" y="73660"/>
                  </a:lnTo>
                  <a:lnTo>
                    <a:pt x="77241" y="76200"/>
                  </a:lnTo>
                  <a:lnTo>
                    <a:pt x="65214" y="76200"/>
                  </a:lnTo>
                  <a:lnTo>
                    <a:pt x="70573" y="77470"/>
                  </a:lnTo>
                  <a:lnTo>
                    <a:pt x="70307" y="77470"/>
                  </a:lnTo>
                  <a:lnTo>
                    <a:pt x="72999" y="80010"/>
                  </a:lnTo>
                  <a:lnTo>
                    <a:pt x="72466" y="80010"/>
                  </a:lnTo>
                  <a:lnTo>
                    <a:pt x="71056" y="78740"/>
                  </a:lnTo>
                  <a:lnTo>
                    <a:pt x="69367" y="78740"/>
                  </a:lnTo>
                  <a:lnTo>
                    <a:pt x="73583" y="81280"/>
                  </a:lnTo>
                  <a:lnTo>
                    <a:pt x="68402" y="81280"/>
                  </a:lnTo>
                  <a:lnTo>
                    <a:pt x="71170" y="82550"/>
                  </a:lnTo>
                  <a:lnTo>
                    <a:pt x="63233" y="82550"/>
                  </a:lnTo>
                  <a:lnTo>
                    <a:pt x="71272" y="86360"/>
                  </a:lnTo>
                  <a:lnTo>
                    <a:pt x="67945" y="86360"/>
                  </a:lnTo>
                  <a:lnTo>
                    <a:pt x="69723" y="87630"/>
                  </a:lnTo>
                  <a:lnTo>
                    <a:pt x="66840" y="86360"/>
                  </a:lnTo>
                  <a:lnTo>
                    <a:pt x="66395" y="87630"/>
                  </a:lnTo>
                  <a:lnTo>
                    <a:pt x="69075" y="87630"/>
                  </a:lnTo>
                  <a:lnTo>
                    <a:pt x="70916" y="90170"/>
                  </a:lnTo>
                  <a:lnTo>
                    <a:pt x="65582" y="92710"/>
                  </a:lnTo>
                  <a:lnTo>
                    <a:pt x="63538" y="95250"/>
                  </a:lnTo>
                  <a:lnTo>
                    <a:pt x="62890" y="95250"/>
                  </a:lnTo>
                  <a:lnTo>
                    <a:pt x="72986" y="96520"/>
                  </a:lnTo>
                  <a:lnTo>
                    <a:pt x="68414" y="97790"/>
                  </a:lnTo>
                  <a:lnTo>
                    <a:pt x="65036" y="96520"/>
                  </a:lnTo>
                  <a:lnTo>
                    <a:pt x="68859" y="99060"/>
                  </a:lnTo>
                  <a:lnTo>
                    <a:pt x="64312" y="100330"/>
                  </a:lnTo>
                  <a:lnTo>
                    <a:pt x="67513" y="102870"/>
                  </a:lnTo>
                  <a:lnTo>
                    <a:pt x="63207" y="102870"/>
                  </a:lnTo>
                  <a:lnTo>
                    <a:pt x="65417" y="104140"/>
                  </a:lnTo>
                  <a:lnTo>
                    <a:pt x="63004" y="104140"/>
                  </a:lnTo>
                  <a:lnTo>
                    <a:pt x="67564" y="105410"/>
                  </a:lnTo>
                  <a:lnTo>
                    <a:pt x="65252" y="105410"/>
                  </a:lnTo>
                  <a:lnTo>
                    <a:pt x="63601" y="106680"/>
                  </a:lnTo>
                  <a:lnTo>
                    <a:pt x="65024" y="106680"/>
                  </a:lnTo>
                  <a:lnTo>
                    <a:pt x="67589" y="107950"/>
                  </a:lnTo>
                  <a:lnTo>
                    <a:pt x="65798" y="107950"/>
                  </a:lnTo>
                  <a:lnTo>
                    <a:pt x="68948" y="109220"/>
                  </a:lnTo>
                  <a:lnTo>
                    <a:pt x="64071" y="109220"/>
                  </a:lnTo>
                  <a:lnTo>
                    <a:pt x="68580" y="110490"/>
                  </a:lnTo>
                  <a:lnTo>
                    <a:pt x="63893" y="109220"/>
                  </a:lnTo>
                  <a:lnTo>
                    <a:pt x="64604" y="110490"/>
                  </a:lnTo>
                  <a:lnTo>
                    <a:pt x="66763" y="111760"/>
                  </a:lnTo>
                  <a:lnTo>
                    <a:pt x="63296" y="111760"/>
                  </a:lnTo>
                  <a:lnTo>
                    <a:pt x="64084" y="113030"/>
                  </a:lnTo>
                  <a:lnTo>
                    <a:pt x="60744" y="113030"/>
                  </a:lnTo>
                  <a:lnTo>
                    <a:pt x="70726" y="115570"/>
                  </a:lnTo>
                  <a:lnTo>
                    <a:pt x="63474" y="114300"/>
                  </a:lnTo>
                  <a:lnTo>
                    <a:pt x="65760" y="116840"/>
                  </a:lnTo>
                  <a:lnTo>
                    <a:pt x="67246" y="118110"/>
                  </a:lnTo>
                  <a:lnTo>
                    <a:pt x="63004" y="118110"/>
                  </a:lnTo>
                  <a:lnTo>
                    <a:pt x="64376" y="119126"/>
                  </a:lnTo>
                  <a:lnTo>
                    <a:pt x="67310" y="118275"/>
                  </a:lnTo>
                  <a:lnTo>
                    <a:pt x="68084" y="120472"/>
                  </a:lnTo>
                  <a:lnTo>
                    <a:pt x="68618" y="120650"/>
                  </a:lnTo>
                  <a:lnTo>
                    <a:pt x="67297" y="121920"/>
                  </a:lnTo>
                  <a:lnTo>
                    <a:pt x="65392" y="121920"/>
                  </a:lnTo>
                  <a:lnTo>
                    <a:pt x="66255" y="123190"/>
                  </a:lnTo>
                  <a:lnTo>
                    <a:pt x="63728" y="123190"/>
                  </a:lnTo>
                  <a:lnTo>
                    <a:pt x="64300" y="123825"/>
                  </a:lnTo>
                  <a:lnTo>
                    <a:pt x="64414" y="123952"/>
                  </a:lnTo>
                  <a:lnTo>
                    <a:pt x="64909" y="124460"/>
                  </a:lnTo>
                  <a:lnTo>
                    <a:pt x="66103" y="125730"/>
                  </a:lnTo>
                  <a:lnTo>
                    <a:pt x="67589" y="125730"/>
                  </a:lnTo>
                  <a:lnTo>
                    <a:pt x="68834" y="125730"/>
                  </a:lnTo>
                  <a:lnTo>
                    <a:pt x="70218" y="126276"/>
                  </a:lnTo>
                  <a:lnTo>
                    <a:pt x="67589" y="125730"/>
                  </a:lnTo>
                  <a:lnTo>
                    <a:pt x="71920" y="128270"/>
                  </a:lnTo>
                  <a:lnTo>
                    <a:pt x="64312" y="127000"/>
                  </a:lnTo>
                  <a:lnTo>
                    <a:pt x="65265" y="128270"/>
                  </a:lnTo>
                  <a:lnTo>
                    <a:pt x="64795" y="128270"/>
                  </a:lnTo>
                  <a:lnTo>
                    <a:pt x="68707" y="129540"/>
                  </a:lnTo>
                  <a:lnTo>
                    <a:pt x="66344" y="129540"/>
                  </a:lnTo>
                  <a:lnTo>
                    <a:pt x="66497" y="130810"/>
                  </a:lnTo>
                  <a:lnTo>
                    <a:pt x="71424" y="132080"/>
                  </a:lnTo>
                  <a:lnTo>
                    <a:pt x="69316" y="133350"/>
                  </a:lnTo>
                  <a:lnTo>
                    <a:pt x="64897" y="132080"/>
                  </a:lnTo>
                  <a:lnTo>
                    <a:pt x="67767" y="133350"/>
                  </a:lnTo>
                  <a:lnTo>
                    <a:pt x="66878" y="133350"/>
                  </a:lnTo>
                  <a:lnTo>
                    <a:pt x="66725" y="134620"/>
                  </a:lnTo>
                  <a:lnTo>
                    <a:pt x="69469" y="134620"/>
                  </a:lnTo>
                  <a:lnTo>
                    <a:pt x="68275" y="135763"/>
                  </a:lnTo>
                  <a:lnTo>
                    <a:pt x="68135" y="135890"/>
                  </a:lnTo>
                  <a:lnTo>
                    <a:pt x="68287" y="135953"/>
                  </a:lnTo>
                  <a:lnTo>
                    <a:pt x="68656" y="136182"/>
                  </a:lnTo>
                  <a:lnTo>
                    <a:pt x="68427" y="136347"/>
                  </a:lnTo>
                  <a:lnTo>
                    <a:pt x="68338" y="136512"/>
                  </a:lnTo>
                  <a:lnTo>
                    <a:pt x="69989" y="136753"/>
                  </a:lnTo>
                  <a:lnTo>
                    <a:pt x="68973" y="136347"/>
                  </a:lnTo>
                  <a:lnTo>
                    <a:pt x="68668" y="136182"/>
                  </a:lnTo>
                  <a:lnTo>
                    <a:pt x="68897" y="136042"/>
                  </a:lnTo>
                  <a:lnTo>
                    <a:pt x="69189" y="135890"/>
                  </a:lnTo>
                  <a:lnTo>
                    <a:pt x="73634" y="135890"/>
                  </a:lnTo>
                  <a:lnTo>
                    <a:pt x="72453" y="137160"/>
                  </a:lnTo>
                  <a:lnTo>
                    <a:pt x="69989" y="137160"/>
                  </a:lnTo>
                  <a:lnTo>
                    <a:pt x="72428" y="138430"/>
                  </a:lnTo>
                  <a:lnTo>
                    <a:pt x="69507" y="138430"/>
                  </a:lnTo>
                  <a:lnTo>
                    <a:pt x="67017" y="139700"/>
                  </a:lnTo>
                  <a:lnTo>
                    <a:pt x="69773" y="139700"/>
                  </a:lnTo>
                  <a:lnTo>
                    <a:pt x="68897" y="140970"/>
                  </a:lnTo>
                  <a:lnTo>
                    <a:pt x="68478" y="140970"/>
                  </a:lnTo>
                  <a:lnTo>
                    <a:pt x="66865" y="139700"/>
                  </a:lnTo>
                  <a:lnTo>
                    <a:pt x="66268" y="140970"/>
                  </a:lnTo>
                  <a:lnTo>
                    <a:pt x="67335" y="140970"/>
                  </a:lnTo>
                  <a:lnTo>
                    <a:pt x="69977" y="143510"/>
                  </a:lnTo>
                  <a:lnTo>
                    <a:pt x="64909" y="143510"/>
                  </a:lnTo>
                  <a:lnTo>
                    <a:pt x="68681" y="146050"/>
                  </a:lnTo>
                  <a:lnTo>
                    <a:pt x="73507" y="147320"/>
                  </a:lnTo>
                  <a:lnTo>
                    <a:pt x="67589" y="147320"/>
                  </a:lnTo>
                  <a:lnTo>
                    <a:pt x="67310" y="147320"/>
                  </a:lnTo>
                  <a:lnTo>
                    <a:pt x="65290" y="147320"/>
                  </a:lnTo>
                  <a:lnTo>
                    <a:pt x="64287" y="148590"/>
                  </a:lnTo>
                  <a:lnTo>
                    <a:pt x="66395" y="149860"/>
                  </a:lnTo>
                  <a:lnTo>
                    <a:pt x="67945" y="151130"/>
                  </a:lnTo>
                  <a:lnTo>
                    <a:pt x="65214" y="151130"/>
                  </a:lnTo>
                  <a:lnTo>
                    <a:pt x="65633" y="152400"/>
                  </a:lnTo>
                  <a:lnTo>
                    <a:pt x="68110" y="152400"/>
                  </a:lnTo>
                  <a:lnTo>
                    <a:pt x="65112" y="153670"/>
                  </a:lnTo>
                  <a:lnTo>
                    <a:pt x="66078" y="154940"/>
                  </a:lnTo>
                  <a:lnTo>
                    <a:pt x="67297" y="156210"/>
                  </a:lnTo>
                  <a:lnTo>
                    <a:pt x="65062" y="157480"/>
                  </a:lnTo>
                  <a:lnTo>
                    <a:pt x="63893" y="156210"/>
                  </a:lnTo>
                  <a:lnTo>
                    <a:pt x="64985" y="158750"/>
                  </a:lnTo>
                  <a:lnTo>
                    <a:pt x="63474" y="158750"/>
                  </a:lnTo>
                  <a:lnTo>
                    <a:pt x="70396" y="159702"/>
                  </a:lnTo>
                  <a:lnTo>
                    <a:pt x="69265" y="158750"/>
                  </a:lnTo>
                  <a:lnTo>
                    <a:pt x="70815" y="158750"/>
                  </a:lnTo>
                  <a:lnTo>
                    <a:pt x="70764" y="159753"/>
                  </a:lnTo>
                  <a:lnTo>
                    <a:pt x="72631" y="160020"/>
                  </a:lnTo>
                  <a:lnTo>
                    <a:pt x="71767" y="160020"/>
                  </a:lnTo>
                  <a:lnTo>
                    <a:pt x="71767" y="162560"/>
                  </a:lnTo>
                  <a:lnTo>
                    <a:pt x="68211" y="162560"/>
                  </a:lnTo>
                  <a:lnTo>
                    <a:pt x="68224" y="161658"/>
                  </a:lnTo>
                  <a:lnTo>
                    <a:pt x="71767" y="162560"/>
                  </a:lnTo>
                  <a:lnTo>
                    <a:pt x="71767" y="160020"/>
                  </a:lnTo>
                  <a:lnTo>
                    <a:pt x="70751" y="160020"/>
                  </a:lnTo>
                  <a:lnTo>
                    <a:pt x="68376" y="160020"/>
                  </a:lnTo>
                  <a:lnTo>
                    <a:pt x="68973" y="161290"/>
                  </a:lnTo>
                  <a:lnTo>
                    <a:pt x="68237" y="161290"/>
                  </a:lnTo>
                  <a:lnTo>
                    <a:pt x="66763" y="161290"/>
                  </a:lnTo>
                  <a:lnTo>
                    <a:pt x="65011" y="161290"/>
                  </a:lnTo>
                  <a:lnTo>
                    <a:pt x="64427" y="162560"/>
                  </a:lnTo>
                  <a:lnTo>
                    <a:pt x="63817" y="162560"/>
                  </a:lnTo>
                  <a:lnTo>
                    <a:pt x="70954" y="163830"/>
                  </a:lnTo>
                  <a:lnTo>
                    <a:pt x="65201" y="163830"/>
                  </a:lnTo>
                  <a:lnTo>
                    <a:pt x="64973" y="163830"/>
                  </a:lnTo>
                  <a:lnTo>
                    <a:pt x="65366" y="163931"/>
                  </a:lnTo>
                  <a:lnTo>
                    <a:pt x="66992" y="165100"/>
                  </a:lnTo>
                  <a:lnTo>
                    <a:pt x="63868" y="163830"/>
                  </a:lnTo>
                  <a:lnTo>
                    <a:pt x="62966" y="165100"/>
                  </a:lnTo>
                  <a:lnTo>
                    <a:pt x="58991" y="165100"/>
                  </a:lnTo>
                  <a:lnTo>
                    <a:pt x="62611" y="166370"/>
                  </a:lnTo>
                  <a:lnTo>
                    <a:pt x="62953" y="166370"/>
                  </a:lnTo>
                  <a:lnTo>
                    <a:pt x="66294" y="167640"/>
                  </a:lnTo>
                  <a:lnTo>
                    <a:pt x="58508" y="167640"/>
                  </a:lnTo>
                  <a:lnTo>
                    <a:pt x="63068" y="168910"/>
                  </a:lnTo>
                  <a:lnTo>
                    <a:pt x="64884" y="170180"/>
                  </a:lnTo>
                  <a:lnTo>
                    <a:pt x="68249" y="171450"/>
                  </a:lnTo>
                  <a:lnTo>
                    <a:pt x="69824" y="172720"/>
                  </a:lnTo>
                  <a:lnTo>
                    <a:pt x="69138" y="172720"/>
                  </a:lnTo>
                  <a:lnTo>
                    <a:pt x="70180" y="173075"/>
                  </a:lnTo>
                  <a:lnTo>
                    <a:pt x="70015" y="172720"/>
                  </a:lnTo>
                  <a:lnTo>
                    <a:pt x="76111" y="172720"/>
                  </a:lnTo>
                  <a:lnTo>
                    <a:pt x="70459" y="171450"/>
                  </a:lnTo>
                  <a:lnTo>
                    <a:pt x="70878" y="171450"/>
                  </a:lnTo>
                  <a:lnTo>
                    <a:pt x="67297" y="168910"/>
                  </a:lnTo>
                  <a:lnTo>
                    <a:pt x="75171" y="170180"/>
                  </a:lnTo>
                  <a:lnTo>
                    <a:pt x="72021" y="168910"/>
                  </a:lnTo>
                  <a:lnTo>
                    <a:pt x="73266" y="168910"/>
                  </a:lnTo>
                  <a:lnTo>
                    <a:pt x="69176" y="166370"/>
                  </a:lnTo>
                  <a:lnTo>
                    <a:pt x="71424" y="166928"/>
                  </a:lnTo>
                  <a:lnTo>
                    <a:pt x="70993" y="166585"/>
                  </a:lnTo>
                  <a:lnTo>
                    <a:pt x="69888" y="166370"/>
                  </a:lnTo>
                  <a:lnTo>
                    <a:pt x="70713" y="166370"/>
                  </a:lnTo>
                  <a:lnTo>
                    <a:pt x="71869" y="166370"/>
                  </a:lnTo>
                  <a:lnTo>
                    <a:pt x="76250" y="166370"/>
                  </a:lnTo>
                  <a:lnTo>
                    <a:pt x="71577" y="165100"/>
                  </a:lnTo>
                  <a:lnTo>
                    <a:pt x="77431" y="166370"/>
                  </a:lnTo>
                  <a:lnTo>
                    <a:pt x="76593" y="165100"/>
                  </a:lnTo>
                  <a:lnTo>
                    <a:pt x="72847" y="165100"/>
                  </a:lnTo>
                  <a:lnTo>
                    <a:pt x="75171" y="163830"/>
                  </a:lnTo>
                  <a:lnTo>
                    <a:pt x="74015" y="162560"/>
                  </a:lnTo>
                  <a:lnTo>
                    <a:pt x="75272" y="163830"/>
                  </a:lnTo>
                  <a:lnTo>
                    <a:pt x="76288" y="162560"/>
                  </a:lnTo>
                  <a:lnTo>
                    <a:pt x="77736" y="161290"/>
                  </a:lnTo>
                  <a:lnTo>
                    <a:pt x="74587" y="161290"/>
                  </a:lnTo>
                  <a:lnTo>
                    <a:pt x="75412" y="160020"/>
                  </a:lnTo>
                  <a:lnTo>
                    <a:pt x="77076" y="160020"/>
                  </a:lnTo>
                  <a:lnTo>
                    <a:pt x="76669" y="158750"/>
                  </a:lnTo>
                  <a:lnTo>
                    <a:pt x="79502" y="160020"/>
                  </a:lnTo>
                  <a:lnTo>
                    <a:pt x="79438" y="158750"/>
                  </a:lnTo>
                  <a:lnTo>
                    <a:pt x="76339" y="157480"/>
                  </a:lnTo>
                  <a:lnTo>
                    <a:pt x="75526" y="157480"/>
                  </a:lnTo>
                  <a:lnTo>
                    <a:pt x="70878" y="157480"/>
                  </a:lnTo>
                  <a:lnTo>
                    <a:pt x="69227" y="156210"/>
                  </a:lnTo>
                  <a:lnTo>
                    <a:pt x="73164" y="156210"/>
                  </a:lnTo>
                  <a:lnTo>
                    <a:pt x="75526" y="157480"/>
                  </a:lnTo>
                  <a:lnTo>
                    <a:pt x="76276" y="156616"/>
                  </a:lnTo>
                  <a:lnTo>
                    <a:pt x="76822" y="157480"/>
                  </a:lnTo>
                  <a:lnTo>
                    <a:pt x="77241" y="156210"/>
                  </a:lnTo>
                  <a:lnTo>
                    <a:pt x="77089" y="156210"/>
                  </a:lnTo>
                  <a:lnTo>
                    <a:pt x="77025" y="154940"/>
                  </a:lnTo>
                  <a:lnTo>
                    <a:pt x="79578" y="156210"/>
                  </a:lnTo>
                  <a:lnTo>
                    <a:pt x="80695" y="156210"/>
                  </a:lnTo>
                  <a:lnTo>
                    <a:pt x="79298" y="154940"/>
                  </a:lnTo>
                  <a:lnTo>
                    <a:pt x="80073" y="154940"/>
                  </a:lnTo>
                  <a:lnTo>
                    <a:pt x="78790" y="153670"/>
                  </a:lnTo>
                  <a:lnTo>
                    <a:pt x="79921" y="153670"/>
                  </a:lnTo>
                  <a:lnTo>
                    <a:pt x="76619" y="152400"/>
                  </a:lnTo>
                  <a:lnTo>
                    <a:pt x="76390" y="153670"/>
                  </a:lnTo>
                  <a:lnTo>
                    <a:pt x="76339" y="152400"/>
                  </a:lnTo>
                  <a:lnTo>
                    <a:pt x="73380" y="151130"/>
                  </a:lnTo>
                  <a:lnTo>
                    <a:pt x="78320" y="151130"/>
                  </a:lnTo>
                  <a:lnTo>
                    <a:pt x="77177" y="149860"/>
                  </a:lnTo>
                  <a:lnTo>
                    <a:pt x="78193" y="149860"/>
                  </a:lnTo>
                  <a:lnTo>
                    <a:pt x="77127" y="148590"/>
                  </a:lnTo>
                  <a:lnTo>
                    <a:pt x="77711" y="148590"/>
                  </a:lnTo>
                  <a:lnTo>
                    <a:pt x="75577" y="147320"/>
                  </a:lnTo>
                  <a:lnTo>
                    <a:pt x="76885" y="147320"/>
                  </a:lnTo>
                  <a:lnTo>
                    <a:pt x="78676" y="146050"/>
                  </a:lnTo>
                  <a:lnTo>
                    <a:pt x="79870" y="146951"/>
                  </a:lnTo>
                  <a:lnTo>
                    <a:pt x="79997" y="147027"/>
                  </a:lnTo>
                  <a:lnTo>
                    <a:pt x="80073" y="146773"/>
                  </a:lnTo>
                  <a:lnTo>
                    <a:pt x="80073" y="146977"/>
                  </a:lnTo>
                  <a:lnTo>
                    <a:pt x="80378" y="147320"/>
                  </a:lnTo>
                  <a:lnTo>
                    <a:pt x="80352" y="147027"/>
                  </a:lnTo>
                  <a:lnTo>
                    <a:pt x="80340" y="146761"/>
                  </a:lnTo>
                  <a:lnTo>
                    <a:pt x="80886" y="146050"/>
                  </a:lnTo>
                  <a:lnTo>
                    <a:pt x="83223" y="146050"/>
                  </a:lnTo>
                  <a:lnTo>
                    <a:pt x="82486" y="144780"/>
                  </a:lnTo>
                  <a:lnTo>
                    <a:pt x="88569" y="144780"/>
                  </a:lnTo>
                  <a:lnTo>
                    <a:pt x="77381" y="140970"/>
                  </a:lnTo>
                  <a:lnTo>
                    <a:pt x="79971" y="140970"/>
                  </a:lnTo>
                  <a:lnTo>
                    <a:pt x="82740" y="142240"/>
                  </a:lnTo>
                  <a:lnTo>
                    <a:pt x="82181" y="140970"/>
                  </a:lnTo>
                  <a:lnTo>
                    <a:pt x="85598" y="140970"/>
                  </a:lnTo>
                  <a:lnTo>
                    <a:pt x="87642" y="139700"/>
                  </a:lnTo>
                  <a:lnTo>
                    <a:pt x="80670" y="139700"/>
                  </a:lnTo>
                  <a:lnTo>
                    <a:pt x="82092" y="138430"/>
                  </a:lnTo>
                  <a:lnTo>
                    <a:pt x="77558" y="138430"/>
                  </a:lnTo>
                  <a:lnTo>
                    <a:pt x="76492" y="137160"/>
                  </a:lnTo>
                  <a:lnTo>
                    <a:pt x="82689" y="137160"/>
                  </a:lnTo>
                  <a:lnTo>
                    <a:pt x="82778" y="138430"/>
                  </a:lnTo>
                  <a:lnTo>
                    <a:pt x="84315" y="138430"/>
                  </a:lnTo>
                  <a:lnTo>
                    <a:pt x="84302" y="137160"/>
                  </a:lnTo>
                  <a:lnTo>
                    <a:pt x="85521" y="137160"/>
                  </a:lnTo>
                  <a:lnTo>
                    <a:pt x="83858" y="135890"/>
                  </a:lnTo>
                  <a:lnTo>
                    <a:pt x="83045" y="135890"/>
                  </a:lnTo>
                  <a:lnTo>
                    <a:pt x="84734" y="134620"/>
                  </a:lnTo>
                  <a:lnTo>
                    <a:pt x="80772" y="134620"/>
                  </a:lnTo>
                  <a:lnTo>
                    <a:pt x="80352" y="133350"/>
                  </a:lnTo>
                  <a:lnTo>
                    <a:pt x="82308" y="133350"/>
                  </a:lnTo>
                  <a:lnTo>
                    <a:pt x="84810" y="134620"/>
                  </a:lnTo>
                  <a:lnTo>
                    <a:pt x="83362" y="133350"/>
                  </a:lnTo>
                  <a:lnTo>
                    <a:pt x="84696" y="133350"/>
                  </a:lnTo>
                  <a:lnTo>
                    <a:pt x="87604" y="134620"/>
                  </a:lnTo>
                  <a:lnTo>
                    <a:pt x="85344" y="133350"/>
                  </a:lnTo>
                  <a:lnTo>
                    <a:pt x="90246" y="133350"/>
                  </a:lnTo>
                  <a:lnTo>
                    <a:pt x="90322" y="132080"/>
                  </a:lnTo>
                  <a:lnTo>
                    <a:pt x="88874" y="132080"/>
                  </a:lnTo>
                  <a:lnTo>
                    <a:pt x="85229" y="132080"/>
                  </a:lnTo>
                  <a:lnTo>
                    <a:pt x="83108" y="130810"/>
                  </a:lnTo>
                  <a:lnTo>
                    <a:pt x="84391" y="130810"/>
                  </a:lnTo>
                  <a:lnTo>
                    <a:pt x="81889" y="129540"/>
                  </a:lnTo>
                  <a:lnTo>
                    <a:pt x="85166" y="130810"/>
                  </a:lnTo>
                  <a:lnTo>
                    <a:pt x="86233" y="130810"/>
                  </a:lnTo>
                  <a:lnTo>
                    <a:pt x="86436" y="129540"/>
                  </a:lnTo>
                  <a:lnTo>
                    <a:pt x="85128" y="128270"/>
                  </a:lnTo>
                  <a:lnTo>
                    <a:pt x="84175" y="128270"/>
                  </a:lnTo>
                  <a:lnTo>
                    <a:pt x="84378" y="127000"/>
                  </a:lnTo>
                  <a:lnTo>
                    <a:pt x="83654" y="128270"/>
                  </a:lnTo>
                  <a:lnTo>
                    <a:pt x="81838" y="127000"/>
                  </a:lnTo>
                  <a:lnTo>
                    <a:pt x="83185" y="127000"/>
                  </a:lnTo>
                  <a:lnTo>
                    <a:pt x="80010" y="125730"/>
                  </a:lnTo>
                  <a:lnTo>
                    <a:pt x="86677" y="127000"/>
                  </a:lnTo>
                  <a:lnTo>
                    <a:pt x="84594" y="125730"/>
                  </a:lnTo>
                  <a:lnTo>
                    <a:pt x="88950" y="125730"/>
                  </a:lnTo>
                  <a:lnTo>
                    <a:pt x="86664" y="124460"/>
                  </a:lnTo>
                  <a:lnTo>
                    <a:pt x="91579" y="125730"/>
                  </a:lnTo>
                  <a:lnTo>
                    <a:pt x="89712" y="124460"/>
                  </a:lnTo>
                  <a:lnTo>
                    <a:pt x="87807" y="124460"/>
                  </a:lnTo>
                  <a:lnTo>
                    <a:pt x="85483" y="123190"/>
                  </a:lnTo>
                  <a:lnTo>
                    <a:pt x="87033" y="124460"/>
                  </a:lnTo>
                  <a:lnTo>
                    <a:pt x="83553" y="123190"/>
                  </a:lnTo>
                  <a:lnTo>
                    <a:pt x="83489" y="124142"/>
                  </a:lnTo>
                  <a:lnTo>
                    <a:pt x="79108" y="123190"/>
                  </a:lnTo>
                  <a:lnTo>
                    <a:pt x="83553" y="123190"/>
                  </a:lnTo>
                  <a:lnTo>
                    <a:pt x="85483" y="123190"/>
                  </a:lnTo>
                  <a:lnTo>
                    <a:pt x="90678" y="123190"/>
                  </a:lnTo>
                  <a:lnTo>
                    <a:pt x="84899" y="121920"/>
                  </a:lnTo>
                  <a:lnTo>
                    <a:pt x="86626" y="120650"/>
                  </a:lnTo>
                  <a:lnTo>
                    <a:pt x="83083" y="120650"/>
                  </a:lnTo>
                  <a:lnTo>
                    <a:pt x="85255" y="119380"/>
                  </a:lnTo>
                  <a:lnTo>
                    <a:pt x="88709" y="119380"/>
                  </a:lnTo>
                  <a:lnTo>
                    <a:pt x="84645" y="118110"/>
                  </a:lnTo>
                  <a:lnTo>
                    <a:pt x="87401" y="118110"/>
                  </a:lnTo>
                  <a:lnTo>
                    <a:pt x="88646" y="116840"/>
                  </a:lnTo>
                  <a:lnTo>
                    <a:pt x="87871" y="116700"/>
                  </a:lnTo>
                  <a:lnTo>
                    <a:pt x="88239" y="115570"/>
                  </a:lnTo>
                  <a:lnTo>
                    <a:pt x="87515" y="115379"/>
                  </a:lnTo>
                  <a:lnTo>
                    <a:pt x="87515" y="116636"/>
                  </a:lnTo>
                  <a:lnTo>
                    <a:pt x="81737" y="115570"/>
                  </a:lnTo>
                  <a:lnTo>
                    <a:pt x="86258" y="115570"/>
                  </a:lnTo>
                  <a:lnTo>
                    <a:pt x="87515" y="116636"/>
                  </a:lnTo>
                  <a:lnTo>
                    <a:pt x="87515" y="115379"/>
                  </a:lnTo>
                  <a:lnTo>
                    <a:pt x="84188" y="114300"/>
                  </a:lnTo>
                  <a:lnTo>
                    <a:pt x="83159" y="114300"/>
                  </a:lnTo>
                  <a:lnTo>
                    <a:pt x="83375" y="113030"/>
                  </a:lnTo>
                  <a:lnTo>
                    <a:pt x="84391" y="114300"/>
                  </a:lnTo>
                  <a:lnTo>
                    <a:pt x="83807" y="113030"/>
                  </a:lnTo>
                  <a:lnTo>
                    <a:pt x="87299" y="113030"/>
                  </a:lnTo>
                  <a:lnTo>
                    <a:pt x="80695" y="110490"/>
                  </a:lnTo>
                  <a:lnTo>
                    <a:pt x="86296" y="110490"/>
                  </a:lnTo>
                  <a:lnTo>
                    <a:pt x="85699" y="109220"/>
                  </a:lnTo>
                  <a:lnTo>
                    <a:pt x="85166" y="109220"/>
                  </a:lnTo>
                  <a:lnTo>
                    <a:pt x="85115" y="107950"/>
                  </a:lnTo>
                  <a:lnTo>
                    <a:pt x="87909" y="107950"/>
                  </a:lnTo>
                  <a:lnTo>
                    <a:pt x="80098" y="106680"/>
                  </a:lnTo>
                  <a:lnTo>
                    <a:pt x="85369" y="106680"/>
                  </a:lnTo>
                  <a:lnTo>
                    <a:pt x="92113" y="107950"/>
                  </a:lnTo>
                  <a:lnTo>
                    <a:pt x="84620" y="105410"/>
                  </a:lnTo>
                  <a:lnTo>
                    <a:pt x="91363" y="105410"/>
                  </a:lnTo>
                  <a:lnTo>
                    <a:pt x="86626" y="104140"/>
                  </a:lnTo>
                  <a:lnTo>
                    <a:pt x="88239" y="104140"/>
                  </a:lnTo>
                  <a:lnTo>
                    <a:pt x="84886" y="102870"/>
                  </a:lnTo>
                  <a:lnTo>
                    <a:pt x="83896" y="101600"/>
                  </a:lnTo>
                  <a:lnTo>
                    <a:pt x="83058" y="100330"/>
                  </a:lnTo>
                  <a:lnTo>
                    <a:pt x="85661" y="101600"/>
                  </a:lnTo>
                  <a:lnTo>
                    <a:pt x="87096" y="101600"/>
                  </a:lnTo>
                  <a:lnTo>
                    <a:pt x="86766" y="100330"/>
                  </a:lnTo>
                  <a:lnTo>
                    <a:pt x="87871" y="100330"/>
                  </a:lnTo>
                  <a:lnTo>
                    <a:pt x="88557" y="99060"/>
                  </a:lnTo>
                  <a:lnTo>
                    <a:pt x="90157" y="100330"/>
                  </a:lnTo>
                  <a:lnTo>
                    <a:pt x="89789" y="99060"/>
                  </a:lnTo>
                  <a:lnTo>
                    <a:pt x="85725" y="97790"/>
                  </a:lnTo>
                  <a:lnTo>
                    <a:pt x="84924" y="97790"/>
                  </a:lnTo>
                  <a:lnTo>
                    <a:pt x="80975" y="96520"/>
                  </a:lnTo>
                  <a:lnTo>
                    <a:pt x="88468" y="96520"/>
                  </a:lnTo>
                  <a:lnTo>
                    <a:pt x="87528" y="95250"/>
                  </a:lnTo>
                  <a:lnTo>
                    <a:pt x="84696" y="93980"/>
                  </a:lnTo>
                  <a:lnTo>
                    <a:pt x="85610" y="93980"/>
                  </a:lnTo>
                  <a:lnTo>
                    <a:pt x="84124" y="92710"/>
                  </a:lnTo>
                  <a:lnTo>
                    <a:pt x="84302" y="92710"/>
                  </a:lnTo>
                  <a:lnTo>
                    <a:pt x="92214" y="93980"/>
                  </a:lnTo>
                  <a:lnTo>
                    <a:pt x="89395" y="92710"/>
                  </a:lnTo>
                  <a:lnTo>
                    <a:pt x="86575" y="91440"/>
                  </a:lnTo>
                  <a:lnTo>
                    <a:pt x="92824" y="91440"/>
                  </a:lnTo>
                  <a:lnTo>
                    <a:pt x="90081" y="88900"/>
                  </a:lnTo>
                  <a:lnTo>
                    <a:pt x="94462" y="88900"/>
                  </a:lnTo>
                  <a:lnTo>
                    <a:pt x="94221" y="87630"/>
                  </a:lnTo>
                  <a:lnTo>
                    <a:pt x="87972" y="86360"/>
                  </a:lnTo>
                  <a:lnTo>
                    <a:pt x="87757" y="86360"/>
                  </a:lnTo>
                  <a:lnTo>
                    <a:pt x="87401" y="85090"/>
                  </a:lnTo>
                  <a:lnTo>
                    <a:pt x="95948" y="85090"/>
                  </a:lnTo>
                  <a:lnTo>
                    <a:pt x="96888" y="83820"/>
                  </a:lnTo>
                  <a:lnTo>
                    <a:pt x="93853" y="83820"/>
                  </a:lnTo>
                  <a:lnTo>
                    <a:pt x="90652" y="82550"/>
                  </a:lnTo>
                  <a:lnTo>
                    <a:pt x="97739" y="83591"/>
                  </a:lnTo>
                  <a:lnTo>
                    <a:pt x="98094" y="83820"/>
                  </a:lnTo>
                  <a:lnTo>
                    <a:pt x="97917" y="83616"/>
                  </a:lnTo>
                  <a:lnTo>
                    <a:pt x="99326" y="83820"/>
                  </a:lnTo>
                  <a:lnTo>
                    <a:pt x="97434" y="83058"/>
                  </a:lnTo>
                  <a:lnTo>
                    <a:pt x="96989" y="82550"/>
                  </a:lnTo>
                  <a:lnTo>
                    <a:pt x="98437" y="81280"/>
                  </a:lnTo>
                  <a:lnTo>
                    <a:pt x="93421" y="80010"/>
                  </a:lnTo>
                  <a:lnTo>
                    <a:pt x="96354" y="80010"/>
                  </a:lnTo>
                  <a:lnTo>
                    <a:pt x="97320" y="78740"/>
                  </a:lnTo>
                  <a:lnTo>
                    <a:pt x="91376" y="76200"/>
                  </a:lnTo>
                  <a:lnTo>
                    <a:pt x="95783" y="76200"/>
                  </a:lnTo>
                  <a:lnTo>
                    <a:pt x="93357" y="74930"/>
                  </a:lnTo>
                  <a:lnTo>
                    <a:pt x="93980" y="74930"/>
                  </a:lnTo>
                  <a:lnTo>
                    <a:pt x="94932" y="73660"/>
                  </a:lnTo>
                  <a:lnTo>
                    <a:pt x="96647" y="74930"/>
                  </a:lnTo>
                  <a:lnTo>
                    <a:pt x="98856" y="73660"/>
                  </a:lnTo>
                  <a:lnTo>
                    <a:pt x="92697" y="72390"/>
                  </a:lnTo>
                  <a:lnTo>
                    <a:pt x="91795" y="71120"/>
                  </a:lnTo>
                  <a:lnTo>
                    <a:pt x="96354" y="71120"/>
                  </a:lnTo>
                  <a:lnTo>
                    <a:pt x="98793" y="69850"/>
                  </a:lnTo>
                  <a:lnTo>
                    <a:pt x="99453" y="69850"/>
                  </a:lnTo>
                  <a:lnTo>
                    <a:pt x="100228" y="68580"/>
                  </a:lnTo>
                  <a:lnTo>
                    <a:pt x="96050" y="67310"/>
                  </a:lnTo>
                  <a:lnTo>
                    <a:pt x="94462" y="66040"/>
                  </a:lnTo>
                  <a:lnTo>
                    <a:pt x="99542" y="64770"/>
                  </a:lnTo>
                  <a:lnTo>
                    <a:pt x="96977" y="62230"/>
                  </a:lnTo>
                  <a:lnTo>
                    <a:pt x="99098" y="62230"/>
                  </a:lnTo>
                  <a:lnTo>
                    <a:pt x="96418" y="60960"/>
                  </a:lnTo>
                  <a:lnTo>
                    <a:pt x="96964" y="60960"/>
                  </a:lnTo>
                  <a:lnTo>
                    <a:pt x="92964" y="59690"/>
                  </a:lnTo>
                  <a:lnTo>
                    <a:pt x="97053" y="59690"/>
                  </a:lnTo>
                  <a:lnTo>
                    <a:pt x="101180" y="60960"/>
                  </a:lnTo>
                  <a:lnTo>
                    <a:pt x="100203" y="59690"/>
                  </a:lnTo>
                  <a:lnTo>
                    <a:pt x="100393" y="59690"/>
                  </a:lnTo>
                  <a:lnTo>
                    <a:pt x="94919" y="58420"/>
                  </a:lnTo>
                  <a:lnTo>
                    <a:pt x="98107" y="57150"/>
                  </a:lnTo>
                  <a:lnTo>
                    <a:pt x="97701" y="55880"/>
                  </a:lnTo>
                  <a:lnTo>
                    <a:pt x="97116" y="54610"/>
                  </a:lnTo>
                  <a:lnTo>
                    <a:pt x="99783" y="54610"/>
                  </a:lnTo>
                  <a:lnTo>
                    <a:pt x="98463" y="53340"/>
                  </a:lnTo>
                  <a:lnTo>
                    <a:pt x="100164" y="53340"/>
                  </a:lnTo>
                  <a:lnTo>
                    <a:pt x="101473" y="52070"/>
                  </a:lnTo>
                  <a:lnTo>
                    <a:pt x="100939" y="50800"/>
                  </a:lnTo>
                  <a:lnTo>
                    <a:pt x="103301" y="50800"/>
                  </a:lnTo>
                  <a:lnTo>
                    <a:pt x="94678" y="49530"/>
                  </a:lnTo>
                  <a:lnTo>
                    <a:pt x="94602" y="48260"/>
                  </a:lnTo>
                  <a:lnTo>
                    <a:pt x="98996" y="49530"/>
                  </a:lnTo>
                  <a:lnTo>
                    <a:pt x="99085" y="48260"/>
                  </a:lnTo>
                  <a:lnTo>
                    <a:pt x="103098" y="46990"/>
                  </a:lnTo>
                  <a:lnTo>
                    <a:pt x="99301" y="45720"/>
                  </a:lnTo>
                  <a:lnTo>
                    <a:pt x="101549" y="45720"/>
                  </a:lnTo>
                  <a:lnTo>
                    <a:pt x="104622" y="44450"/>
                  </a:lnTo>
                  <a:lnTo>
                    <a:pt x="102489" y="44450"/>
                  </a:lnTo>
                  <a:lnTo>
                    <a:pt x="99136" y="43180"/>
                  </a:lnTo>
                  <a:lnTo>
                    <a:pt x="97497" y="41910"/>
                  </a:lnTo>
                  <a:lnTo>
                    <a:pt x="96761" y="41910"/>
                  </a:lnTo>
                  <a:lnTo>
                    <a:pt x="95758" y="40640"/>
                  </a:lnTo>
                  <a:lnTo>
                    <a:pt x="97993" y="40640"/>
                  </a:lnTo>
                  <a:lnTo>
                    <a:pt x="93738" y="39370"/>
                  </a:lnTo>
                  <a:lnTo>
                    <a:pt x="96494" y="39370"/>
                  </a:lnTo>
                  <a:lnTo>
                    <a:pt x="94386" y="38100"/>
                  </a:lnTo>
                  <a:lnTo>
                    <a:pt x="93294" y="38100"/>
                  </a:lnTo>
                  <a:lnTo>
                    <a:pt x="95275" y="36830"/>
                  </a:lnTo>
                  <a:lnTo>
                    <a:pt x="97904" y="38100"/>
                  </a:lnTo>
                  <a:lnTo>
                    <a:pt x="96329" y="36830"/>
                  </a:lnTo>
                  <a:lnTo>
                    <a:pt x="98018" y="36830"/>
                  </a:lnTo>
                  <a:lnTo>
                    <a:pt x="97980" y="36576"/>
                  </a:lnTo>
                  <a:lnTo>
                    <a:pt x="93776" y="35560"/>
                  </a:lnTo>
                  <a:lnTo>
                    <a:pt x="96723" y="34290"/>
                  </a:lnTo>
                  <a:lnTo>
                    <a:pt x="98463" y="34290"/>
                  </a:lnTo>
                  <a:lnTo>
                    <a:pt x="98272" y="35560"/>
                  </a:lnTo>
                  <a:lnTo>
                    <a:pt x="98259" y="35763"/>
                  </a:lnTo>
                  <a:lnTo>
                    <a:pt x="100482" y="36830"/>
                  </a:lnTo>
                  <a:lnTo>
                    <a:pt x="100952" y="35763"/>
                  </a:lnTo>
                  <a:lnTo>
                    <a:pt x="98488" y="34290"/>
                  </a:lnTo>
                  <a:lnTo>
                    <a:pt x="101485" y="34290"/>
                  </a:lnTo>
                  <a:lnTo>
                    <a:pt x="101549" y="33020"/>
                  </a:lnTo>
                  <a:lnTo>
                    <a:pt x="103759" y="34290"/>
                  </a:lnTo>
                  <a:lnTo>
                    <a:pt x="102844" y="33020"/>
                  </a:lnTo>
                  <a:lnTo>
                    <a:pt x="102997" y="33020"/>
                  </a:lnTo>
                  <a:lnTo>
                    <a:pt x="100076" y="31750"/>
                  </a:lnTo>
                  <a:lnTo>
                    <a:pt x="98577" y="31750"/>
                  </a:lnTo>
                  <a:lnTo>
                    <a:pt x="98399" y="31623"/>
                  </a:lnTo>
                  <a:lnTo>
                    <a:pt x="98120" y="31572"/>
                  </a:lnTo>
                  <a:lnTo>
                    <a:pt x="97891" y="31597"/>
                  </a:lnTo>
                  <a:lnTo>
                    <a:pt x="97701" y="31610"/>
                  </a:lnTo>
                  <a:lnTo>
                    <a:pt x="98310" y="31750"/>
                  </a:lnTo>
                  <a:lnTo>
                    <a:pt x="98577" y="31826"/>
                  </a:lnTo>
                  <a:lnTo>
                    <a:pt x="98653" y="33020"/>
                  </a:lnTo>
                  <a:lnTo>
                    <a:pt x="97243" y="33020"/>
                  </a:lnTo>
                  <a:lnTo>
                    <a:pt x="96024" y="31750"/>
                  </a:lnTo>
                  <a:lnTo>
                    <a:pt x="93954" y="31750"/>
                  </a:lnTo>
                  <a:lnTo>
                    <a:pt x="93065" y="30480"/>
                  </a:lnTo>
                  <a:lnTo>
                    <a:pt x="97193" y="31750"/>
                  </a:lnTo>
                  <a:lnTo>
                    <a:pt x="99504" y="30480"/>
                  </a:lnTo>
                  <a:lnTo>
                    <a:pt x="102044" y="30480"/>
                  </a:lnTo>
                  <a:lnTo>
                    <a:pt x="100545" y="29210"/>
                  </a:lnTo>
                  <a:lnTo>
                    <a:pt x="101282" y="27940"/>
                  </a:lnTo>
                  <a:lnTo>
                    <a:pt x="99021" y="27406"/>
                  </a:lnTo>
                  <a:lnTo>
                    <a:pt x="98501" y="26898"/>
                  </a:lnTo>
                  <a:lnTo>
                    <a:pt x="98666" y="27317"/>
                  </a:lnTo>
                  <a:lnTo>
                    <a:pt x="95910" y="26670"/>
                  </a:lnTo>
                  <a:lnTo>
                    <a:pt x="98259" y="26670"/>
                  </a:lnTo>
                  <a:lnTo>
                    <a:pt x="98513" y="26339"/>
                  </a:lnTo>
                  <a:lnTo>
                    <a:pt x="98933" y="26670"/>
                  </a:lnTo>
                  <a:lnTo>
                    <a:pt x="98717" y="26098"/>
                  </a:lnTo>
                  <a:lnTo>
                    <a:pt x="99275" y="25400"/>
                  </a:lnTo>
                  <a:lnTo>
                    <a:pt x="99606" y="25400"/>
                  </a:lnTo>
                  <a:lnTo>
                    <a:pt x="100965" y="24130"/>
                  </a:lnTo>
                  <a:lnTo>
                    <a:pt x="98361" y="22860"/>
                  </a:lnTo>
                  <a:lnTo>
                    <a:pt x="96075" y="21590"/>
                  </a:lnTo>
                  <a:lnTo>
                    <a:pt x="98437" y="20320"/>
                  </a:lnTo>
                  <a:lnTo>
                    <a:pt x="97053" y="20320"/>
                  </a:lnTo>
                  <a:lnTo>
                    <a:pt x="100850" y="17780"/>
                  </a:lnTo>
                  <a:lnTo>
                    <a:pt x="94526" y="15240"/>
                  </a:lnTo>
                  <a:lnTo>
                    <a:pt x="100342" y="12700"/>
                  </a:lnTo>
                  <a:lnTo>
                    <a:pt x="99110" y="12700"/>
                  </a:lnTo>
                  <a:lnTo>
                    <a:pt x="97320" y="11430"/>
                  </a:lnTo>
                  <a:lnTo>
                    <a:pt x="100457" y="11430"/>
                  </a:lnTo>
                  <a:lnTo>
                    <a:pt x="96964" y="10160"/>
                  </a:lnTo>
                  <a:lnTo>
                    <a:pt x="94462" y="8890"/>
                  </a:lnTo>
                  <a:lnTo>
                    <a:pt x="104889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9332957" y="9185979"/>
              <a:ext cx="155575" cy="852805"/>
            </a:xfrm>
            <a:custGeom>
              <a:avLst/>
              <a:gdLst/>
              <a:ahLst/>
              <a:cxnLst/>
              <a:rect l="l" t="t" r="r" b="b"/>
              <a:pathLst>
                <a:path w="155575" h="852804">
                  <a:moveTo>
                    <a:pt x="977" y="844194"/>
                  </a:moveTo>
                  <a:lnTo>
                    <a:pt x="749" y="843940"/>
                  </a:lnTo>
                  <a:lnTo>
                    <a:pt x="673" y="843813"/>
                  </a:lnTo>
                  <a:lnTo>
                    <a:pt x="139" y="843724"/>
                  </a:lnTo>
                  <a:lnTo>
                    <a:pt x="279" y="843864"/>
                  </a:lnTo>
                  <a:lnTo>
                    <a:pt x="584" y="844029"/>
                  </a:lnTo>
                  <a:lnTo>
                    <a:pt x="977" y="844194"/>
                  </a:lnTo>
                  <a:close/>
                </a:path>
                <a:path w="155575" h="852804">
                  <a:moveTo>
                    <a:pt x="3797" y="852233"/>
                  </a:moveTo>
                  <a:lnTo>
                    <a:pt x="3454" y="851789"/>
                  </a:lnTo>
                  <a:lnTo>
                    <a:pt x="76" y="851001"/>
                  </a:lnTo>
                  <a:lnTo>
                    <a:pt x="889" y="851725"/>
                  </a:lnTo>
                  <a:lnTo>
                    <a:pt x="1778" y="851992"/>
                  </a:lnTo>
                  <a:lnTo>
                    <a:pt x="3797" y="852233"/>
                  </a:lnTo>
                  <a:close/>
                </a:path>
                <a:path w="155575" h="852804">
                  <a:moveTo>
                    <a:pt x="7632" y="850099"/>
                  </a:moveTo>
                  <a:lnTo>
                    <a:pt x="6045" y="849414"/>
                  </a:lnTo>
                  <a:lnTo>
                    <a:pt x="3187" y="848448"/>
                  </a:lnTo>
                  <a:lnTo>
                    <a:pt x="0" y="848258"/>
                  </a:lnTo>
                  <a:lnTo>
                    <a:pt x="3225" y="849198"/>
                  </a:lnTo>
                  <a:lnTo>
                    <a:pt x="1828" y="849109"/>
                  </a:lnTo>
                  <a:lnTo>
                    <a:pt x="5689" y="850188"/>
                  </a:lnTo>
                  <a:lnTo>
                    <a:pt x="6032" y="850620"/>
                  </a:lnTo>
                  <a:lnTo>
                    <a:pt x="4495" y="850684"/>
                  </a:lnTo>
                  <a:lnTo>
                    <a:pt x="3238" y="850430"/>
                  </a:lnTo>
                  <a:lnTo>
                    <a:pt x="4089" y="850696"/>
                  </a:lnTo>
                  <a:lnTo>
                    <a:pt x="2400" y="850900"/>
                  </a:lnTo>
                  <a:lnTo>
                    <a:pt x="4508" y="851433"/>
                  </a:lnTo>
                  <a:lnTo>
                    <a:pt x="7239" y="851344"/>
                  </a:lnTo>
                  <a:lnTo>
                    <a:pt x="7429" y="850722"/>
                  </a:lnTo>
                  <a:lnTo>
                    <a:pt x="5346" y="849731"/>
                  </a:lnTo>
                  <a:lnTo>
                    <a:pt x="6121" y="849718"/>
                  </a:lnTo>
                  <a:lnTo>
                    <a:pt x="6997" y="849972"/>
                  </a:lnTo>
                  <a:lnTo>
                    <a:pt x="7632" y="850099"/>
                  </a:lnTo>
                  <a:close/>
                </a:path>
                <a:path w="155575" h="852804">
                  <a:moveTo>
                    <a:pt x="18465" y="813460"/>
                  </a:moveTo>
                  <a:lnTo>
                    <a:pt x="18008" y="813650"/>
                  </a:lnTo>
                  <a:lnTo>
                    <a:pt x="18249" y="813600"/>
                  </a:lnTo>
                  <a:lnTo>
                    <a:pt x="18376" y="813536"/>
                  </a:lnTo>
                  <a:close/>
                </a:path>
                <a:path w="155575" h="852804">
                  <a:moveTo>
                    <a:pt x="19304" y="831862"/>
                  </a:moveTo>
                  <a:lnTo>
                    <a:pt x="16395" y="831380"/>
                  </a:lnTo>
                  <a:lnTo>
                    <a:pt x="15138" y="831126"/>
                  </a:lnTo>
                  <a:lnTo>
                    <a:pt x="16306" y="831392"/>
                  </a:lnTo>
                  <a:lnTo>
                    <a:pt x="16865" y="831621"/>
                  </a:lnTo>
                  <a:lnTo>
                    <a:pt x="17068" y="831799"/>
                  </a:lnTo>
                  <a:lnTo>
                    <a:pt x="17627" y="831862"/>
                  </a:lnTo>
                  <a:lnTo>
                    <a:pt x="19151" y="832027"/>
                  </a:lnTo>
                  <a:lnTo>
                    <a:pt x="19304" y="831862"/>
                  </a:lnTo>
                  <a:close/>
                </a:path>
                <a:path w="155575" h="852804">
                  <a:moveTo>
                    <a:pt x="19621" y="812990"/>
                  </a:moveTo>
                  <a:lnTo>
                    <a:pt x="18516" y="812787"/>
                  </a:lnTo>
                  <a:lnTo>
                    <a:pt x="18745" y="813193"/>
                  </a:lnTo>
                  <a:lnTo>
                    <a:pt x="18465" y="813460"/>
                  </a:lnTo>
                  <a:lnTo>
                    <a:pt x="19621" y="812990"/>
                  </a:lnTo>
                  <a:close/>
                </a:path>
                <a:path w="155575" h="852804">
                  <a:moveTo>
                    <a:pt x="21120" y="824649"/>
                  </a:moveTo>
                  <a:lnTo>
                    <a:pt x="19773" y="824090"/>
                  </a:lnTo>
                  <a:lnTo>
                    <a:pt x="19748" y="824280"/>
                  </a:lnTo>
                  <a:lnTo>
                    <a:pt x="20129" y="824369"/>
                  </a:lnTo>
                  <a:lnTo>
                    <a:pt x="21120" y="824649"/>
                  </a:lnTo>
                  <a:close/>
                </a:path>
                <a:path w="155575" h="852804">
                  <a:moveTo>
                    <a:pt x="22263" y="818642"/>
                  </a:moveTo>
                  <a:lnTo>
                    <a:pt x="21894" y="818591"/>
                  </a:lnTo>
                  <a:lnTo>
                    <a:pt x="21551" y="818565"/>
                  </a:lnTo>
                  <a:lnTo>
                    <a:pt x="21209" y="818553"/>
                  </a:lnTo>
                  <a:lnTo>
                    <a:pt x="21653" y="818591"/>
                  </a:lnTo>
                  <a:lnTo>
                    <a:pt x="22263" y="818642"/>
                  </a:lnTo>
                  <a:close/>
                </a:path>
                <a:path w="155575" h="852804">
                  <a:moveTo>
                    <a:pt x="24307" y="790854"/>
                  </a:moveTo>
                  <a:lnTo>
                    <a:pt x="24104" y="790651"/>
                  </a:lnTo>
                  <a:lnTo>
                    <a:pt x="23914" y="790486"/>
                  </a:lnTo>
                  <a:lnTo>
                    <a:pt x="23609" y="790486"/>
                  </a:lnTo>
                  <a:lnTo>
                    <a:pt x="23672" y="790676"/>
                  </a:lnTo>
                  <a:lnTo>
                    <a:pt x="24003" y="790790"/>
                  </a:lnTo>
                  <a:lnTo>
                    <a:pt x="24307" y="790854"/>
                  </a:lnTo>
                  <a:close/>
                </a:path>
                <a:path w="155575" h="852804">
                  <a:moveTo>
                    <a:pt x="26720" y="595985"/>
                  </a:moveTo>
                  <a:lnTo>
                    <a:pt x="26416" y="595896"/>
                  </a:lnTo>
                  <a:lnTo>
                    <a:pt x="26212" y="595871"/>
                  </a:lnTo>
                  <a:lnTo>
                    <a:pt x="26403" y="595934"/>
                  </a:lnTo>
                  <a:lnTo>
                    <a:pt x="26543" y="595960"/>
                  </a:lnTo>
                  <a:lnTo>
                    <a:pt x="26720" y="595985"/>
                  </a:lnTo>
                  <a:close/>
                </a:path>
                <a:path w="155575" h="852804">
                  <a:moveTo>
                    <a:pt x="28194" y="787133"/>
                  </a:moveTo>
                  <a:lnTo>
                    <a:pt x="27940" y="787044"/>
                  </a:lnTo>
                  <a:lnTo>
                    <a:pt x="27762" y="787184"/>
                  </a:lnTo>
                  <a:lnTo>
                    <a:pt x="28016" y="787196"/>
                  </a:lnTo>
                  <a:lnTo>
                    <a:pt x="28194" y="787133"/>
                  </a:lnTo>
                  <a:close/>
                </a:path>
                <a:path w="155575" h="852804">
                  <a:moveTo>
                    <a:pt x="37172" y="462508"/>
                  </a:moveTo>
                  <a:lnTo>
                    <a:pt x="36982" y="462330"/>
                  </a:lnTo>
                  <a:lnTo>
                    <a:pt x="36601" y="462305"/>
                  </a:lnTo>
                  <a:lnTo>
                    <a:pt x="37172" y="462508"/>
                  </a:lnTo>
                  <a:close/>
                </a:path>
                <a:path w="155575" h="852804">
                  <a:moveTo>
                    <a:pt x="37236" y="466763"/>
                  </a:moveTo>
                  <a:lnTo>
                    <a:pt x="36944" y="466547"/>
                  </a:lnTo>
                  <a:lnTo>
                    <a:pt x="36779" y="466648"/>
                  </a:lnTo>
                  <a:lnTo>
                    <a:pt x="36969" y="466699"/>
                  </a:lnTo>
                  <a:lnTo>
                    <a:pt x="37122" y="466750"/>
                  </a:lnTo>
                  <a:close/>
                </a:path>
                <a:path w="155575" h="852804">
                  <a:moveTo>
                    <a:pt x="37553" y="466877"/>
                  </a:moveTo>
                  <a:lnTo>
                    <a:pt x="37236" y="466775"/>
                  </a:lnTo>
                  <a:lnTo>
                    <a:pt x="37541" y="466991"/>
                  </a:lnTo>
                  <a:close/>
                </a:path>
                <a:path w="155575" h="852804">
                  <a:moveTo>
                    <a:pt x="38112" y="462851"/>
                  </a:moveTo>
                  <a:lnTo>
                    <a:pt x="37172" y="462508"/>
                  </a:lnTo>
                  <a:lnTo>
                    <a:pt x="37299" y="462610"/>
                  </a:lnTo>
                  <a:lnTo>
                    <a:pt x="38112" y="462851"/>
                  </a:lnTo>
                  <a:close/>
                </a:path>
                <a:path w="155575" h="852804">
                  <a:moveTo>
                    <a:pt x="38201" y="467487"/>
                  </a:moveTo>
                  <a:lnTo>
                    <a:pt x="37541" y="466991"/>
                  </a:lnTo>
                  <a:lnTo>
                    <a:pt x="37388" y="467220"/>
                  </a:lnTo>
                  <a:lnTo>
                    <a:pt x="38201" y="467487"/>
                  </a:lnTo>
                  <a:close/>
                </a:path>
                <a:path w="155575" h="852804">
                  <a:moveTo>
                    <a:pt x="38239" y="463778"/>
                  </a:moveTo>
                  <a:lnTo>
                    <a:pt x="38112" y="463867"/>
                  </a:lnTo>
                  <a:lnTo>
                    <a:pt x="38201" y="464032"/>
                  </a:lnTo>
                  <a:lnTo>
                    <a:pt x="38188" y="463842"/>
                  </a:lnTo>
                  <a:close/>
                </a:path>
                <a:path w="155575" h="852804">
                  <a:moveTo>
                    <a:pt x="38620" y="464566"/>
                  </a:moveTo>
                  <a:lnTo>
                    <a:pt x="38493" y="464451"/>
                  </a:lnTo>
                  <a:lnTo>
                    <a:pt x="38315" y="464235"/>
                  </a:lnTo>
                  <a:lnTo>
                    <a:pt x="37782" y="464096"/>
                  </a:lnTo>
                  <a:lnTo>
                    <a:pt x="37934" y="464235"/>
                  </a:lnTo>
                  <a:lnTo>
                    <a:pt x="38227" y="464400"/>
                  </a:lnTo>
                  <a:lnTo>
                    <a:pt x="38620" y="464566"/>
                  </a:lnTo>
                  <a:close/>
                </a:path>
                <a:path w="155575" h="852804">
                  <a:moveTo>
                    <a:pt x="39128" y="467868"/>
                  </a:moveTo>
                  <a:lnTo>
                    <a:pt x="38925" y="467398"/>
                  </a:lnTo>
                  <a:lnTo>
                    <a:pt x="38379" y="467398"/>
                  </a:lnTo>
                  <a:lnTo>
                    <a:pt x="39128" y="467868"/>
                  </a:lnTo>
                  <a:close/>
                </a:path>
                <a:path w="155575" h="852804">
                  <a:moveTo>
                    <a:pt x="39408" y="464477"/>
                  </a:moveTo>
                  <a:lnTo>
                    <a:pt x="38696" y="464273"/>
                  </a:lnTo>
                  <a:lnTo>
                    <a:pt x="38328" y="464146"/>
                  </a:lnTo>
                  <a:lnTo>
                    <a:pt x="38201" y="464032"/>
                  </a:lnTo>
                  <a:lnTo>
                    <a:pt x="38277" y="464172"/>
                  </a:lnTo>
                  <a:lnTo>
                    <a:pt x="38747" y="464350"/>
                  </a:lnTo>
                  <a:lnTo>
                    <a:pt x="39141" y="464451"/>
                  </a:lnTo>
                  <a:lnTo>
                    <a:pt x="39408" y="464477"/>
                  </a:lnTo>
                  <a:close/>
                </a:path>
                <a:path w="155575" h="852804">
                  <a:moveTo>
                    <a:pt x="39522" y="462089"/>
                  </a:moveTo>
                  <a:lnTo>
                    <a:pt x="39090" y="461924"/>
                  </a:lnTo>
                  <a:lnTo>
                    <a:pt x="38874" y="462089"/>
                  </a:lnTo>
                  <a:lnTo>
                    <a:pt x="39522" y="462089"/>
                  </a:lnTo>
                  <a:close/>
                </a:path>
                <a:path w="155575" h="852804">
                  <a:moveTo>
                    <a:pt x="40157" y="467398"/>
                  </a:moveTo>
                  <a:lnTo>
                    <a:pt x="39357" y="466128"/>
                  </a:lnTo>
                  <a:lnTo>
                    <a:pt x="38277" y="466128"/>
                  </a:lnTo>
                  <a:lnTo>
                    <a:pt x="38925" y="467398"/>
                  </a:lnTo>
                  <a:lnTo>
                    <a:pt x="40157" y="467398"/>
                  </a:lnTo>
                  <a:close/>
                </a:path>
                <a:path w="155575" h="852804">
                  <a:moveTo>
                    <a:pt x="40792" y="462597"/>
                  </a:moveTo>
                  <a:lnTo>
                    <a:pt x="39649" y="462140"/>
                  </a:lnTo>
                  <a:lnTo>
                    <a:pt x="38811" y="462140"/>
                  </a:lnTo>
                  <a:lnTo>
                    <a:pt x="36779" y="462140"/>
                  </a:lnTo>
                  <a:lnTo>
                    <a:pt x="36982" y="462330"/>
                  </a:lnTo>
                  <a:lnTo>
                    <a:pt x="40792" y="462597"/>
                  </a:lnTo>
                  <a:close/>
                </a:path>
                <a:path w="155575" h="852804">
                  <a:moveTo>
                    <a:pt x="41122" y="471220"/>
                  </a:moveTo>
                  <a:lnTo>
                    <a:pt x="40805" y="470839"/>
                  </a:lnTo>
                  <a:lnTo>
                    <a:pt x="37477" y="469823"/>
                  </a:lnTo>
                  <a:lnTo>
                    <a:pt x="38277" y="470496"/>
                  </a:lnTo>
                  <a:lnTo>
                    <a:pt x="39128" y="470801"/>
                  </a:lnTo>
                  <a:lnTo>
                    <a:pt x="41122" y="471220"/>
                  </a:lnTo>
                  <a:close/>
                </a:path>
                <a:path w="155575" h="852804">
                  <a:moveTo>
                    <a:pt x="43167" y="452170"/>
                  </a:moveTo>
                  <a:lnTo>
                    <a:pt x="42024" y="452450"/>
                  </a:lnTo>
                  <a:lnTo>
                    <a:pt x="42659" y="452374"/>
                  </a:lnTo>
                  <a:lnTo>
                    <a:pt x="42964" y="452272"/>
                  </a:lnTo>
                  <a:lnTo>
                    <a:pt x="43167" y="452170"/>
                  </a:lnTo>
                  <a:close/>
                </a:path>
                <a:path w="155575" h="852804">
                  <a:moveTo>
                    <a:pt x="44653" y="448652"/>
                  </a:moveTo>
                  <a:lnTo>
                    <a:pt x="44399" y="448614"/>
                  </a:lnTo>
                  <a:lnTo>
                    <a:pt x="44119" y="448589"/>
                  </a:lnTo>
                  <a:lnTo>
                    <a:pt x="43903" y="448602"/>
                  </a:lnTo>
                  <a:lnTo>
                    <a:pt x="44081" y="448640"/>
                  </a:lnTo>
                  <a:lnTo>
                    <a:pt x="44348" y="448652"/>
                  </a:lnTo>
                  <a:lnTo>
                    <a:pt x="44653" y="448652"/>
                  </a:lnTo>
                  <a:close/>
                </a:path>
                <a:path w="155575" h="852804">
                  <a:moveTo>
                    <a:pt x="44983" y="470001"/>
                  </a:moveTo>
                  <a:lnTo>
                    <a:pt x="43434" y="469265"/>
                  </a:lnTo>
                  <a:lnTo>
                    <a:pt x="40678" y="468198"/>
                  </a:lnTo>
                  <a:lnTo>
                    <a:pt x="40678" y="468782"/>
                  </a:lnTo>
                  <a:lnTo>
                    <a:pt x="40017" y="468668"/>
                  </a:lnTo>
                  <a:lnTo>
                    <a:pt x="40347" y="468668"/>
                  </a:lnTo>
                  <a:lnTo>
                    <a:pt x="40678" y="468782"/>
                  </a:lnTo>
                  <a:lnTo>
                    <a:pt x="40678" y="468198"/>
                  </a:lnTo>
                  <a:lnTo>
                    <a:pt x="39268" y="467969"/>
                  </a:lnTo>
                  <a:lnTo>
                    <a:pt x="39128" y="467868"/>
                  </a:lnTo>
                  <a:lnTo>
                    <a:pt x="37503" y="467664"/>
                  </a:lnTo>
                  <a:lnTo>
                    <a:pt x="39319" y="468312"/>
                  </a:lnTo>
                  <a:lnTo>
                    <a:pt x="39433" y="468566"/>
                  </a:lnTo>
                  <a:lnTo>
                    <a:pt x="39306" y="468541"/>
                  </a:lnTo>
                  <a:lnTo>
                    <a:pt x="39446" y="468591"/>
                  </a:lnTo>
                  <a:lnTo>
                    <a:pt x="39674" y="468668"/>
                  </a:lnTo>
                  <a:lnTo>
                    <a:pt x="43053" y="469823"/>
                  </a:lnTo>
                  <a:lnTo>
                    <a:pt x="43395" y="470217"/>
                  </a:lnTo>
                  <a:lnTo>
                    <a:pt x="41859" y="470090"/>
                  </a:lnTo>
                  <a:lnTo>
                    <a:pt x="40627" y="469734"/>
                  </a:lnTo>
                  <a:lnTo>
                    <a:pt x="41465" y="470052"/>
                  </a:lnTo>
                  <a:lnTo>
                    <a:pt x="39776" y="470027"/>
                  </a:lnTo>
                  <a:lnTo>
                    <a:pt x="41859" y="470687"/>
                  </a:lnTo>
                  <a:lnTo>
                    <a:pt x="44551" y="470928"/>
                  </a:lnTo>
                  <a:lnTo>
                    <a:pt x="44780" y="470458"/>
                  </a:lnTo>
                  <a:lnTo>
                    <a:pt x="42760" y="469442"/>
                  </a:lnTo>
                  <a:lnTo>
                    <a:pt x="43510" y="469506"/>
                  </a:lnTo>
                  <a:lnTo>
                    <a:pt x="44373" y="469811"/>
                  </a:lnTo>
                  <a:lnTo>
                    <a:pt x="44983" y="470001"/>
                  </a:lnTo>
                  <a:close/>
                </a:path>
                <a:path w="155575" h="852804">
                  <a:moveTo>
                    <a:pt x="45694" y="435660"/>
                  </a:moveTo>
                  <a:lnTo>
                    <a:pt x="45110" y="435648"/>
                  </a:lnTo>
                  <a:lnTo>
                    <a:pt x="45529" y="435851"/>
                  </a:lnTo>
                  <a:lnTo>
                    <a:pt x="45694" y="435660"/>
                  </a:lnTo>
                  <a:close/>
                </a:path>
                <a:path w="155575" h="852804">
                  <a:moveTo>
                    <a:pt x="47485" y="411670"/>
                  </a:moveTo>
                  <a:lnTo>
                    <a:pt x="47358" y="411518"/>
                  </a:lnTo>
                  <a:lnTo>
                    <a:pt x="47002" y="411518"/>
                  </a:lnTo>
                  <a:lnTo>
                    <a:pt x="47485" y="411670"/>
                  </a:lnTo>
                  <a:close/>
                </a:path>
                <a:path w="155575" h="852804">
                  <a:moveTo>
                    <a:pt x="47498" y="393395"/>
                  </a:moveTo>
                  <a:close/>
                </a:path>
                <a:path w="155575" h="852804">
                  <a:moveTo>
                    <a:pt x="48107" y="392658"/>
                  </a:moveTo>
                  <a:lnTo>
                    <a:pt x="47777" y="392836"/>
                  </a:lnTo>
                  <a:lnTo>
                    <a:pt x="47561" y="393115"/>
                  </a:lnTo>
                  <a:lnTo>
                    <a:pt x="47498" y="393395"/>
                  </a:lnTo>
                  <a:lnTo>
                    <a:pt x="48107" y="392658"/>
                  </a:lnTo>
                  <a:close/>
                </a:path>
                <a:path w="155575" h="852804">
                  <a:moveTo>
                    <a:pt x="48133" y="403898"/>
                  </a:moveTo>
                  <a:lnTo>
                    <a:pt x="47955" y="403593"/>
                  </a:lnTo>
                  <a:lnTo>
                    <a:pt x="46901" y="403898"/>
                  </a:lnTo>
                  <a:lnTo>
                    <a:pt x="48133" y="403898"/>
                  </a:lnTo>
                  <a:close/>
                </a:path>
                <a:path w="155575" h="852804">
                  <a:moveTo>
                    <a:pt x="48285" y="429869"/>
                  </a:moveTo>
                  <a:lnTo>
                    <a:pt x="47650" y="429145"/>
                  </a:lnTo>
                  <a:lnTo>
                    <a:pt x="45923" y="429158"/>
                  </a:lnTo>
                  <a:lnTo>
                    <a:pt x="48285" y="429869"/>
                  </a:lnTo>
                  <a:close/>
                </a:path>
                <a:path w="155575" h="852804">
                  <a:moveTo>
                    <a:pt x="48552" y="406438"/>
                  </a:moveTo>
                  <a:lnTo>
                    <a:pt x="47764" y="405168"/>
                  </a:lnTo>
                  <a:lnTo>
                    <a:pt x="48526" y="406438"/>
                  </a:lnTo>
                  <a:close/>
                </a:path>
                <a:path w="155575" h="852804">
                  <a:moveTo>
                    <a:pt x="49936" y="461822"/>
                  </a:moveTo>
                  <a:lnTo>
                    <a:pt x="49263" y="461708"/>
                  </a:lnTo>
                  <a:lnTo>
                    <a:pt x="49936" y="462153"/>
                  </a:lnTo>
                  <a:lnTo>
                    <a:pt x="49936" y="461822"/>
                  </a:lnTo>
                  <a:close/>
                </a:path>
                <a:path w="155575" h="852804">
                  <a:moveTo>
                    <a:pt x="50126" y="458914"/>
                  </a:moveTo>
                  <a:lnTo>
                    <a:pt x="50101" y="458787"/>
                  </a:lnTo>
                  <a:lnTo>
                    <a:pt x="48869" y="458508"/>
                  </a:lnTo>
                  <a:lnTo>
                    <a:pt x="49098" y="458698"/>
                  </a:lnTo>
                  <a:lnTo>
                    <a:pt x="50126" y="458914"/>
                  </a:lnTo>
                  <a:close/>
                </a:path>
                <a:path w="155575" h="852804">
                  <a:moveTo>
                    <a:pt x="50177" y="462318"/>
                  </a:moveTo>
                  <a:lnTo>
                    <a:pt x="49999" y="461949"/>
                  </a:lnTo>
                  <a:lnTo>
                    <a:pt x="49936" y="462153"/>
                  </a:lnTo>
                  <a:lnTo>
                    <a:pt x="49872" y="462318"/>
                  </a:lnTo>
                  <a:lnTo>
                    <a:pt x="50177" y="462318"/>
                  </a:lnTo>
                  <a:close/>
                </a:path>
                <a:path w="155575" h="852804">
                  <a:moveTo>
                    <a:pt x="50177" y="461441"/>
                  </a:moveTo>
                  <a:lnTo>
                    <a:pt x="49555" y="461048"/>
                  </a:lnTo>
                  <a:lnTo>
                    <a:pt x="49936" y="461822"/>
                  </a:lnTo>
                  <a:lnTo>
                    <a:pt x="50177" y="461441"/>
                  </a:lnTo>
                  <a:close/>
                </a:path>
                <a:path w="155575" h="852804">
                  <a:moveTo>
                    <a:pt x="50266" y="390080"/>
                  </a:moveTo>
                  <a:lnTo>
                    <a:pt x="50063" y="389991"/>
                  </a:lnTo>
                  <a:lnTo>
                    <a:pt x="49542" y="389826"/>
                  </a:lnTo>
                  <a:lnTo>
                    <a:pt x="48183" y="390118"/>
                  </a:lnTo>
                  <a:lnTo>
                    <a:pt x="49237" y="390194"/>
                  </a:lnTo>
                  <a:lnTo>
                    <a:pt x="49847" y="390169"/>
                  </a:lnTo>
                  <a:lnTo>
                    <a:pt x="50266" y="390080"/>
                  </a:lnTo>
                  <a:close/>
                </a:path>
                <a:path w="155575" h="852804">
                  <a:moveTo>
                    <a:pt x="50355" y="459778"/>
                  </a:moveTo>
                  <a:lnTo>
                    <a:pt x="50215" y="459232"/>
                  </a:lnTo>
                  <a:lnTo>
                    <a:pt x="49517" y="459054"/>
                  </a:lnTo>
                  <a:lnTo>
                    <a:pt x="50355" y="459778"/>
                  </a:lnTo>
                  <a:close/>
                </a:path>
                <a:path w="155575" h="852804">
                  <a:moveTo>
                    <a:pt x="50876" y="458978"/>
                  </a:moveTo>
                  <a:lnTo>
                    <a:pt x="50025" y="458508"/>
                  </a:lnTo>
                  <a:lnTo>
                    <a:pt x="50101" y="458787"/>
                  </a:lnTo>
                  <a:lnTo>
                    <a:pt x="50876" y="458978"/>
                  </a:lnTo>
                  <a:close/>
                </a:path>
                <a:path w="155575" h="852804">
                  <a:moveTo>
                    <a:pt x="51015" y="428028"/>
                  </a:moveTo>
                  <a:lnTo>
                    <a:pt x="50457" y="427748"/>
                  </a:lnTo>
                  <a:lnTo>
                    <a:pt x="50901" y="428028"/>
                  </a:lnTo>
                  <a:close/>
                </a:path>
                <a:path w="155575" h="852804">
                  <a:moveTo>
                    <a:pt x="51066" y="463588"/>
                  </a:moveTo>
                  <a:lnTo>
                    <a:pt x="50507" y="462318"/>
                  </a:lnTo>
                  <a:lnTo>
                    <a:pt x="48539" y="463588"/>
                  </a:lnTo>
                  <a:lnTo>
                    <a:pt x="51066" y="463588"/>
                  </a:lnTo>
                  <a:close/>
                </a:path>
                <a:path w="155575" h="852804">
                  <a:moveTo>
                    <a:pt x="51549" y="423926"/>
                  </a:moveTo>
                  <a:lnTo>
                    <a:pt x="51054" y="423672"/>
                  </a:lnTo>
                  <a:lnTo>
                    <a:pt x="50571" y="423418"/>
                  </a:lnTo>
                  <a:lnTo>
                    <a:pt x="50279" y="423202"/>
                  </a:lnTo>
                  <a:lnTo>
                    <a:pt x="50025" y="423392"/>
                  </a:lnTo>
                  <a:lnTo>
                    <a:pt x="49911" y="423557"/>
                  </a:lnTo>
                  <a:lnTo>
                    <a:pt x="51549" y="423926"/>
                  </a:lnTo>
                  <a:close/>
                </a:path>
                <a:path w="155575" h="852804">
                  <a:moveTo>
                    <a:pt x="51638" y="464858"/>
                  </a:moveTo>
                  <a:lnTo>
                    <a:pt x="51396" y="463588"/>
                  </a:lnTo>
                  <a:lnTo>
                    <a:pt x="51066" y="463588"/>
                  </a:lnTo>
                  <a:lnTo>
                    <a:pt x="51638" y="464858"/>
                  </a:lnTo>
                  <a:close/>
                </a:path>
                <a:path w="155575" h="852804">
                  <a:moveTo>
                    <a:pt x="52324" y="459778"/>
                  </a:moveTo>
                  <a:lnTo>
                    <a:pt x="51155" y="459130"/>
                  </a:lnTo>
                  <a:lnTo>
                    <a:pt x="50126" y="458914"/>
                  </a:lnTo>
                  <a:lnTo>
                    <a:pt x="50215" y="459232"/>
                  </a:lnTo>
                  <a:lnTo>
                    <a:pt x="52324" y="459778"/>
                  </a:lnTo>
                  <a:close/>
                </a:path>
                <a:path w="155575" h="852804">
                  <a:moveTo>
                    <a:pt x="52959" y="462318"/>
                  </a:moveTo>
                  <a:lnTo>
                    <a:pt x="51282" y="462038"/>
                  </a:lnTo>
                  <a:lnTo>
                    <a:pt x="50330" y="461048"/>
                  </a:lnTo>
                  <a:lnTo>
                    <a:pt x="50177" y="461441"/>
                  </a:lnTo>
                  <a:lnTo>
                    <a:pt x="51066" y="462000"/>
                  </a:lnTo>
                  <a:lnTo>
                    <a:pt x="50038" y="461835"/>
                  </a:lnTo>
                  <a:lnTo>
                    <a:pt x="50101" y="462153"/>
                  </a:lnTo>
                  <a:lnTo>
                    <a:pt x="50177" y="462318"/>
                  </a:lnTo>
                  <a:lnTo>
                    <a:pt x="50507" y="462318"/>
                  </a:lnTo>
                  <a:lnTo>
                    <a:pt x="51549" y="462318"/>
                  </a:lnTo>
                  <a:lnTo>
                    <a:pt x="52959" y="462318"/>
                  </a:lnTo>
                  <a:close/>
                </a:path>
                <a:path w="155575" h="852804">
                  <a:moveTo>
                    <a:pt x="53060" y="460209"/>
                  </a:moveTo>
                  <a:lnTo>
                    <a:pt x="52006" y="460959"/>
                  </a:lnTo>
                  <a:lnTo>
                    <a:pt x="52552" y="461010"/>
                  </a:lnTo>
                  <a:lnTo>
                    <a:pt x="53060" y="460209"/>
                  </a:lnTo>
                  <a:close/>
                </a:path>
                <a:path w="155575" h="852804">
                  <a:moveTo>
                    <a:pt x="54254" y="459778"/>
                  </a:moveTo>
                  <a:lnTo>
                    <a:pt x="50876" y="458978"/>
                  </a:lnTo>
                  <a:lnTo>
                    <a:pt x="51155" y="459130"/>
                  </a:lnTo>
                  <a:lnTo>
                    <a:pt x="54254" y="459778"/>
                  </a:lnTo>
                  <a:close/>
                </a:path>
                <a:path w="155575" h="852804">
                  <a:moveTo>
                    <a:pt x="54737" y="461314"/>
                  </a:moveTo>
                  <a:lnTo>
                    <a:pt x="54698" y="461187"/>
                  </a:lnTo>
                  <a:lnTo>
                    <a:pt x="52552" y="461010"/>
                  </a:lnTo>
                  <a:lnTo>
                    <a:pt x="52336" y="461352"/>
                  </a:lnTo>
                  <a:lnTo>
                    <a:pt x="54737" y="461314"/>
                  </a:lnTo>
                  <a:close/>
                </a:path>
                <a:path w="155575" h="852804">
                  <a:moveTo>
                    <a:pt x="56527" y="442391"/>
                  </a:moveTo>
                  <a:lnTo>
                    <a:pt x="56400" y="442379"/>
                  </a:lnTo>
                  <a:lnTo>
                    <a:pt x="56273" y="442379"/>
                  </a:lnTo>
                  <a:lnTo>
                    <a:pt x="56438" y="442404"/>
                  </a:lnTo>
                  <a:close/>
                </a:path>
                <a:path w="155575" h="852804">
                  <a:moveTo>
                    <a:pt x="56959" y="442290"/>
                  </a:moveTo>
                  <a:lnTo>
                    <a:pt x="56527" y="442391"/>
                  </a:lnTo>
                  <a:lnTo>
                    <a:pt x="56743" y="442391"/>
                  </a:lnTo>
                  <a:lnTo>
                    <a:pt x="56883" y="442353"/>
                  </a:lnTo>
                  <a:close/>
                </a:path>
                <a:path w="155575" h="852804">
                  <a:moveTo>
                    <a:pt x="57581" y="458165"/>
                  </a:moveTo>
                  <a:lnTo>
                    <a:pt x="56642" y="457606"/>
                  </a:lnTo>
                  <a:lnTo>
                    <a:pt x="56413" y="457466"/>
                  </a:lnTo>
                  <a:lnTo>
                    <a:pt x="55359" y="457631"/>
                  </a:lnTo>
                  <a:lnTo>
                    <a:pt x="55740" y="458254"/>
                  </a:lnTo>
                  <a:lnTo>
                    <a:pt x="56959" y="458000"/>
                  </a:lnTo>
                  <a:lnTo>
                    <a:pt x="57581" y="458165"/>
                  </a:lnTo>
                  <a:close/>
                </a:path>
                <a:path w="155575" h="852804">
                  <a:moveTo>
                    <a:pt x="58127" y="442048"/>
                  </a:moveTo>
                  <a:lnTo>
                    <a:pt x="57035" y="441769"/>
                  </a:lnTo>
                  <a:lnTo>
                    <a:pt x="57251" y="442099"/>
                  </a:lnTo>
                  <a:lnTo>
                    <a:pt x="56959" y="442290"/>
                  </a:lnTo>
                  <a:lnTo>
                    <a:pt x="58127" y="442048"/>
                  </a:lnTo>
                  <a:close/>
                </a:path>
                <a:path w="155575" h="852804">
                  <a:moveTo>
                    <a:pt x="58445" y="461251"/>
                  </a:moveTo>
                  <a:lnTo>
                    <a:pt x="54737" y="461314"/>
                  </a:lnTo>
                  <a:lnTo>
                    <a:pt x="54864" y="461683"/>
                  </a:lnTo>
                  <a:lnTo>
                    <a:pt x="58445" y="461251"/>
                  </a:lnTo>
                  <a:close/>
                </a:path>
                <a:path w="155575" h="852804">
                  <a:moveTo>
                    <a:pt x="59448" y="445389"/>
                  </a:moveTo>
                  <a:lnTo>
                    <a:pt x="58877" y="444538"/>
                  </a:lnTo>
                  <a:lnTo>
                    <a:pt x="58483" y="444538"/>
                  </a:lnTo>
                  <a:lnTo>
                    <a:pt x="59232" y="445300"/>
                  </a:lnTo>
                  <a:lnTo>
                    <a:pt x="59448" y="445389"/>
                  </a:lnTo>
                  <a:close/>
                </a:path>
                <a:path w="155575" h="852804">
                  <a:moveTo>
                    <a:pt x="61404" y="328968"/>
                  </a:moveTo>
                  <a:lnTo>
                    <a:pt x="58191" y="327698"/>
                  </a:lnTo>
                  <a:lnTo>
                    <a:pt x="60998" y="328968"/>
                  </a:lnTo>
                  <a:lnTo>
                    <a:pt x="61404" y="328968"/>
                  </a:lnTo>
                  <a:close/>
                </a:path>
                <a:path w="155575" h="852804">
                  <a:moveTo>
                    <a:pt x="61912" y="329171"/>
                  </a:moveTo>
                  <a:lnTo>
                    <a:pt x="61556" y="328968"/>
                  </a:lnTo>
                  <a:lnTo>
                    <a:pt x="61404" y="328968"/>
                  </a:lnTo>
                  <a:lnTo>
                    <a:pt x="61912" y="329171"/>
                  </a:lnTo>
                  <a:close/>
                </a:path>
                <a:path w="155575" h="852804">
                  <a:moveTo>
                    <a:pt x="62839" y="436892"/>
                  </a:moveTo>
                  <a:lnTo>
                    <a:pt x="62560" y="436410"/>
                  </a:lnTo>
                  <a:lnTo>
                    <a:pt x="61849" y="436638"/>
                  </a:lnTo>
                  <a:lnTo>
                    <a:pt x="62839" y="436892"/>
                  </a:lnTo>
                  <a:close/>
                </a:path>
                <a:path w="155575" h="852804">
                  <a:moveTo>
                    <a:pt x="63703" y="325539"/>
                  </a:moveTo>
                  <a:lnTo>
                    <a:pt x="63563" y="325437"/>
                  </a:lnTo>
                  <a:lnTo>
                    <a:pt x="63627" y="325158"/>
                  </a:lnTo>
                  <a:lnTo>
                    <a:pt x="62661" y="325158"/>
                  </a:lnTo>
                  <a:lnTo>
                    <a:pt x="63385" y="326428"/>
                  </a:lnTo>
                  <a:lnTo>
                    <a:pt x="63563" y="325501"/>
                  </a:lnTo>
                  <a:lnTo>
                    <a:pt x="63703" y="325539"/>
                  </a:lnTo>
                  <a:close/>
                </a:path>
                <a:path w="155575" h="852804">
                  <a:moveTo>
                    <a:pt x="63830" y="430568"/>
                  </a:moveTo>
                  <a:lnTo>
                    <a:pt x="63715" y="430212"/>
                  </a:lnTo>
                  <a:lnTo>
                    <a:pt x="62712" y="430034"/>
                  </a:lnTo>
                  <a:lnTo>
                    <a:pt x="63830" y="430568"/>
                  </a:lnTo>
                  <a:close/>
                </a:path>
                <a:path w="155575" h="852804">
                  <a:moveTo>
                    <a:pt x="65684" y="430568"/>
                  </a:moveTo>
                  <a:lnTo>
                    <a:pt x="63385" y="429298"/>
                  </a:lnTo>
                  <a:lnTo>
                    <a:pt x="63715" y="430212"/>
                  </a:lnTo>
                  <a:lnTo>
                    <a:pt x="65684" y="430568"/>
                  </a:lnTo>
                  <a:close/>
                </a:path>
                <a:path w="155575" h="852804">
                  <a:moveTo>
                    <a:pt x="67132" y="431126"/>
                  </a:moveTo>
                  <a:lnTo>
                    <a:pt x="66332" y="430237"/>
                  </a:lnTo>
                  <a:lnTo>
                    <a:pt x="66802" y="430860"/>
                  </a:lnTo>
                  <a:lnTo>
                    <a:pt x="67132" y="431126"/>
                  </a:lnTo>
                  <a:close/>
                </a:path>
                <a:path w="155575" h="852804">
                  <a:moveTo>
                    <a:pt x="67462" y="412902"/>
                  </a:moveTo>
                  <a:lnTo>
                    <a:pt x="67195" y="412940"/>
                  </a:lnTo>
                  <a:lnTo>
                    <a:pt x="67068" y="413004"/>
                  </a:lnTo>
                  <a:lnTo>
                    <a:pt x="67462" y="412902"/>
                  </a:lnTo>
                  <a:close/>
                </a:path>
                <a:path w="155575" h="852804">
                  <a:moveTo>
                    <a:pt x="67475" y="422567"/>
                  </a:moveTo>
                  <a:lnTo>
                    <a:pt x="67233" y="422465"/>
                  </a:lnTo>
                  <a:lnTo>
                    <a:pt x="67106" y="422516"/>
                  </a:lnTo>
                  <a:lnTo>
                    <a:pt x="66979" y="422605"/>
                  </a:lnTo>
                  <a:lnTo>
                    <a:pt x="67297" y="422605"/>
                  </a:lnTo>
                  <a:lnTo>
                    <a:pt x="67475" y="422567"/>
                  </a:lnTo>
                  <a:close/>
                </a:path>
                <a:path w="155575" h="852804">
                  <a:moveTo>
                    <a:pt x="69977" y="405168"/>
                  </a:moveTo>
                  <a:lnTo>
                    <a:pt x="68453" y="406234"/>
                  </a:lnTo>
                  <a:lnTo>
                    <a:pt x="68834" y="406438"/>
                  </a:lnTo>
                  <a:lnTo>
                    <a:pt x="69977" y="405168"/>
                  </a:lnTo>
                  <a:close/>
                </a:path>
                <a:path w="155575" h="852804">
                  <a:moveTo>
                    <a:pt x="70002" y="296354"/>
                  </a:moveTo>
                  <a:lnTo>
                    <a:pt x="69634" y="297218"/>
                  </a:lnTo>
                  <a:lnTo>
                    <a:pt x="69773" y="297218"/>
                  </a:lnTo>
                  <a:lnTo>
                    <a:pt x="70002" y="296354"/>
                  </a:lnTo>
                  <a:close/>
                </a:path>
                <a:path w="155575" h="852804">
                  <a:moveTo>
                    <a:pt x="70129" y="295948"/>
                  </a:moveTo>
                  <a:lnTo>
                    <a:pt x="67983" y="295948"/>
                  </a:lnTo>
                  <a:lnTo>
                    <a:pt x="69964" y="296354"/>
                  </a:lnTo>
                  <a:lnTo>
                    <a:pt x="70129" y="295948"/>
                  </a:lnTo>
                  <a:close/>
                </a:path>
                <a:path w="155575" h="852804">
                  <a:moveTo>
                    <a:pt x="70650" y="283248"/>
                  </a:moveTo>
                  <a:lnTo>
                    <a:pt x="68491" y="281978"/>
                  </a:lnTo>
                  <a:lnTo>
                    <a:pt x="69900" y="283248"/>
                  </a:lnTo>
                  <a:lnTo>
                    <a:pt x="70650" y="283248"/>
                  </a:lnTo>
                  <a:close/>
                </a:path>
                <a:path w="155575" h="852804">
                  <a:moveTo>
                    <a:pt x="70675" y="398322"/>
                  </a:moveTo>
                  <a:lnTo>
                    <a:pt x="70421" y="398284"/>
                  </a:lnTo>
                  <a:lnTo>
                    <a:pt x="70180" y="398360"/>
                  </a:lnTo>
                  <a:lnTo>
                    <a:pt x="70675" y="398322"/>
                  </a:lnTo>
                  <a:close/>
                </a:path>
                <a:path w="155575" h="852804">
                  <a:moveTo>
                    <a:pt x="70827" y="398322"/>
                  </a:moveTo>
                  <a:lnTo>
                    <a:pt x="70485" y="398068"/>
                  </a:lnTo>
                  <a:lnTo>
                    <a:pt x="70129" y="398043"/>
                  </a:lnTo>
                  <a:lnTo>
                    <a:pt x="70510" y="398195"/>
                  </a:lnTo>
                  <a:lnTo>
                    <a:pt x="70650" y="398297"/>
                  </a:lnTo>
                  <a:lnTo>
                    <a:pt x="70827" y="398322"/>
                  </a:lnTo>
                  <a:close/>
                </a:path>
                <a:path w="155575" h="852804">
                  <a:moveTo>
                    <a:pt x="70878" y="383578"/>
                  </a:moveTo>
                  <a:lnTo>
                    <a:pt x="69608" y="382308"/>
                  </a:lnTo>
                  <a:lnTo>
                    <a:pt x="68326" y="382308"/>
                  </a:lnTo>
                  <a:lnTo>
                    <a:pt x="70878" y="383578"/>
                  </a:lnTo>
                  <a:close/>
                </a:path>
                <a:path w="155575" h="852804">
                  <a:moveTo>
                    <a:pt x="71259" y="393128"/>
                  </a:moveTo>
                  <a:lnTo>
                    <a:pt x="71031" y="393128"/>
                  </a:lnTo>
                  <a:lnTo>
                    <a:pt x="70853" y="393115"/>
                  </a:lnTo>
                  <a:lnTo>
                    <a:pt x="70650" y="393103"/>
                  </a:lnTo>
                  <a:lnTo>
                    <a:pt x="70777" y="393319"/>
                  </a:lnTo>
                  <a:lnTo>
                    <a:pt x="71259" y="393128"/>
                  </a:lnTo>
                  <a:close/>
                </a:path>
                <a:path w="155575" h="852804">
                  <a:moveTo>
                    <a:pt x="71678" y="271932"/>
                  </a:moveTo>
                  <a:lnTo>
                    <a:pt x="71386" y="271843"/>
                  </a:lnTo>
                  <a:lnTo>
                    <a:pt x="71158" y="271843"/>
                  </a:lnTo>
                  <a:lnTo>
                    <a:pt x="71678" y="271932"/>
                  </a:lnTo>
                  <a:close/>
                </a:path>
                <a:path w="155575" h="852804">
                  <a:moveTo>
                    <a:pt x="71920" y="416598"/>
                  </a:moveTo>
                  <a:lnTo>
                    <a:pt x="68973" y="415328"/>
                  </a:lnTo>
                  <a:lnTo>
                    <a:pt x="70688" y="416598"/>
                  </a:lnTo>
                  <a:lnTo>
                    <a:pt x="71920" y="416598"/>
                  </a:lnTo>
                  <a:close/>
                </a:path>
                <a:path w="155575" h="852804">
                  <a:moveTo>
                    <a:pt x="72301" y="383578"/>
                  </a:moveTo>
                  <a:lnTo>
                    <a:pt x="71996" y="382308"/>
                  </a:lnTo>
                  <a:lnTo>
                    <a:pt x="69608" y="382308"/>
                  </a:lnTo>
                  <a:lnTo>
                    <a:pt x="72301" y="383578"/>
                  </a:lnTo>
                  <a:close/>
                </a:path>
                <a:path w="155575" h="852804">
                  <a:moveTo>
                    <a:pt x="72834" y="281978"/>
                  </a:moveTo>
                  <a:lnTo>
                    <a:pt x="72288" y="281419"/>
                  </a:lnTo>
                  <a:lnTo>
                    <a:pt x="69443" y="280708"/>
                  </a:lnTo>
                  <a:lnTo>
                    <a:pt x="72834" y="281978"/>
                  </a:lnTo>
                  <a:close/>
                </a:path>
                <a:path w="155575" h="852804">
                  <a:moveTo>
                    <a:pt x="73190" y="404253"/>
                  </a:moveTo>
                  <a:lnTo>
                    <a:pt x="72669" y="404190"/>
                  </a:lnTo>
                  <a:lnTo>
                    <a:pt x="72275" y="404152"/>
                  </a:lnTo>
                  <a:lnTo>
                    <a:pt x="71894" y="404114"/>
                  </a:lnTo>
                  <a:lnTo>
                    <a:pt x="72199" y="404164"/>
                  </a:lnTo>
                  <a:lnTo>
                    <a:pt x="72555" y="404215"/>
                  </a:lnTo>
                  <a:lnTo>
                    <a:pt x="73190" y="404253"/>
                  </a:lnTo>
                  <a:close/>
                </a:path>
                <a:path w="155575" h="852804">
                  <a:moveTo>
                    <a:pt x="74460" y="411518"/>
                  </a:moveTo>
                  <a:lnTo>
                    <a:pt x="72694" y="410248"/>
                  </a:lnTo>
                  <a:lnTo>
                    <a:pt x="70789" y="410248"/>
                  </a:lnTo>
                  <a:lnTo>
                    <a:pt x="68541" y="408978"/>
                  </a:lnTo>
                  <a:lnTo>
                    <a:pt x="69951" y="411518"/>
                  </a:lnTo>
                  <a:lnTo>
                    <a:pt x="71780" y="411518"/>
                  </a:lnTo>
                  <a:lnTo>
                    <a:pt x="69608" y="410248"/>
                  </a:lnTo>
                  <a:lnTo>
                    <a:pt x="74460" y="411518"/>
                  </a:lnTo>
                  <a:close/>
                </a:path>
                <a:path w="155575" h="852804">
                  <a:moveTo>
                    <a:pt x="74498" y="395236"/>
                  </a:moveTo>
                  <a:lnTo>
                    <a:pt x="73621" y="394601"/>
                  </a:lnTo>
                  <a:lnTo>
                    <a:pt x="70345" y="394042"/>
                  </a:lnTo>
                  <a:lnTo>
                    <a:pt x="70878" y="394436"/>
                  </a:lnTo>
                  <a:lnTo>
                    <a:pt x="74498" y="395236"/>
                  </a:lnTo>
                  <a:close/>
                </a:path>
                <a:path w="155575" h="852804">
                  <a:moveTo>
                    <a:pt x="76301" y="378256"/>
                  </a:moveTo>
                  <a:lnTo>
                    <a:pt x="74764" y="377672"/>
                  </a:lnTo>
                  <a:lnTo>
                    <a:pt x="74472" y="377977"/>
                  </a:lnTo>
                  <a:lnTo>
                    <a:pt x="73126" y="378066"/>
                  </a:lnTo>
                  <a:lnTo>
                    <a:pt x="73520" y="378320"/>
                  </a:lnTo>
                  <a:lnTo>
                    <a:pt x="75171" y="378485"/>
                  </a:lnTo>
                  <a:lnTo>
                    <a:pt x="76301" y="378256"/>
                  </a:lnTo>
                  <a:close/>
                </a:path>
                <a:path w="155575" h="852804">
                  <a:moveTo>
                    <a:pt x="76733" y="391198"/>
                  </a:moveTo>
                  <a:lnTo>
                    <a:pt x="70129" y="388899"/>
                  </a:lnTo>
                  <a:lnTo>
                    <a:pt x="68732" y="389928"/>
                  </a:lnTo>
                  <a:lnTo>
                    <a:pt x="70040" y="389928"/>
                  </a:lnTo>
                  <a:lnTo>
                    <a:pt x="76733" y="391198"/>
                  </a:lnTo>
                  <a:close/>
                </a:path>
                <a:path w="155575" h="852804">
                  <a:moveTo>
                    <a:pt x="76987" y="290868"/>
                  </a:moveTo>
                  <a:lnTo>
                    <a:pt x="74231" y="289598"/>
                  </a:lnTo>
                  <a:lnTo>
                    <a:pt x="73355" y="289598"/>
                  </a:lnTo>
                  <a:lnTo>
                    <a:pt x="76987" y="290868"/>
                  </a:lnTo>
                  <a:close/>
                </a:path>
                <a:path w="155575" h="852804">
                  <a:moveTo>
                    <a:pt x="78219" y="365366"/>
                  </a:moveTo>
                  <a:lnTo>
                    <a:pt x="78003" y="365264"/>
                  </a:lnTo>
                  <a:lnTo>
                    <a:pt x="78219" y="365366"/>
                  </a:lnTo>
                  <a:close/>
                </a:path>
                <a:path w="155575" h="852804">
                  <a:moveTo>
                    <a:pt x="80733" y="365290"/>
                  </a:moveTo>
                  <a:lnTo>
                    <a:pt x="78219" y="365366"/>
                  </a:lnTo>
                  <a:lnTo>
                    <a:pt x="78905" y="365696"/>
                  </a:lnTo>
                  <a:lnTo>
                    <a:pt x="80733" y="365290"/>
                  </a:lnTo>
                  <a:close/>
                </a:path>
                <a:path w="155575" h="852804">
                  <a:moveTo>
                    <a:pt x="80784" y="368338"/>
                  </a:moveTo>
                  <a:lnTo>
                    <a:pt x="80670" y="367068"/>
                  </a:lnTo>
                  <a:lnTo>
                    <a:pt x="56095" y="367068"/>
                  </a:lnTo>
                  <a:lnTo>
                    <a:pt x="55422" y="367068"/>
                  </a:lnTo>
                  <a:lnTo>
                    <a:pt x="57035" y="369608"/>
                  </a:lnTo>
                  <a:lnTo>
                    <a:pt x="51511" y="372148"/>
                  </a:lnTo>
                  <a:lnTo>
                    <a:pt x="49237" y="374688"/>
                  </a:lnTo>
                  <a:lnTo>
                    <a:pt x="48526" y="375958"/>
                  </a:lnTo>
                  <a:lnTo>
                    <a:pt x="58547" y="377228"/>
                  </a:lnTo>
                  <a:lnTo>
                    <a:pt x="53898" y="378498"/>
                  </a:lnTo>
                  <a:lnTo>
                    <a:pt x="50596" y="377228"/>
                  </a:lnTo>
                  <a:lnTo>
                    <a:pt x="54203" y="379768"/>
                  </a:lnTo>
                  <a:lnTo>
                    <a:pt x="49504" y="381038"/>
                  </a:lnTo>
                  <a:lnTo>
                    <a:pt x="52489" y="384848"/>
                  </a:lnTo>
                  <a:lnTo>
                    <a:pt x="51739" y="384848"/>
                  </a:lnTo>
                  <a:lnTo>
                    <a:pt x="50723" y="383578"/>
                  </a:lnTo>
                  <a:lnTo>
                    <a:pt x="48221" y="383578"/>
                  </a:lnTo>
                  <a:lnTo>
                    <a:pt x="50304" y="386118"/>
                  </a:lnTo>
                  <a:lnTo>
                    <a:pt x="47866" y="386118"/>
                  </a:lnTo>
                  <a:lnTo>
                    <a:pt x="52298" y="387388"/>
                  </a:lnTo>
                  <a:lnTo>
                    <a:pt x="49999" y="387388"/>
                  </a:lnTo>
                  <a:lnTo>
                    <a:pt x="48260" y="388658"/>
                  </a:lnTo>
                  <a:lnTo>
                    <a:pt x="49631" y="388658"/>
                  </a:lnTo>
                  <a:lnTo>
                    <a:pt x="52095" y="389928"/>
                  </a:lnTo>
                  <a:lnTo>
                    <a:pt x="50266" y="391198"/>
                  </a:lnTo>
                  <a:lnTo>
                    <a:pt x="53352" y="391198"/>
                  </a:lnTo>
                  <a:lnTo>
                    <a:pt x="48437" y="392468"/>
                  </a:lnTo>
                  <a:lnTo>
                    <a:pt x="48285" y="392468"/>
                  </a:lnTo>
                  <a:lnTo>
                    <a:pt x="48869" y="393738"/>
                  </a:lnTo>
                  <a:lnTo>
                    <a:pt x="49517" y="394131"/>
                  </a:lnTo>
                  <a:lnTo>
                    <a:pt x="49377" y="395008"/>
                  </a:lnTo>
                  <a:lnTo>
                    <a:pt x="47485" y="393738"/>
                  </a:lnTo>
                  <a:lnTo>
                    <a:pt x="47421" y="395008"/>
                  </a:lnTo>
                  <a:lnTo>
                    <a:pt x="48171" y="395008"/>
                  </a:lnTo>
                  <a:lnTo>
                    <a:pt x="50558" y="396278"/>
                  </a:lnTo>
                  <a:lnTo>
                    <a:pt x="44780" y="396278"/>
                  </a:lnTo>
                  <a:lnTo>
                    <a:pt x="54559" y="398818"/>
                  </a:lnTo>
                  <a:lnTo>
                    <a:pt x="47320" y="398818"/>
                  </a:lnTo>
                  <a:lnTo>
                    <a:pt x="49428" y="400088"/>
                  </a:lnTo>
                  <a:lnTo>
                    <a:pt x="50660" y="402424"/>
                  </a:lnTo>
                  <a:lnTo>
                    <a:pt x="46570" y="401358"/>
                  </a:lnTo>
                  <a:lnTo>
                    <a:pt x="47955" y="403593"/>
                  </a:lnTo>
                  <a:lnTo>
                    <a:pt x="50850" y="402780"/>
                  </a:lnTo>
                  <a:lnTo>
                    <a:pt x="51511" y="403898"/>
                  </a:lnTo>
                  <a:lnTo>
                    <a:pt x="48133" y="403898"/>
                  </a:lnTo>
                  <a:lnTo>
                    <a:pt x="51917" y="405168"/>
                  </a:lnTo>
                  <a:lnTo>
                    <a:pt x="50482" y="406438"/>
                  </a:lnTo>
                  <a:lnTo>
                    <a:pt x="48552" y="406438"/>
                  </a:lnTo>
                  <a:lnTo>
                    <a:pt x="49339" y="407708"/>
                  </a:lnTo>
                  <a:lnTo>
                    <a:pt x="47256" y="408711"/>
                  </a:lnTo>
                  <a:lnTo>
                    <a:pt x="47129" y="408609"/>
                  </a:lnTo>
                  <a:lnTo>
                    <a:pt x="47218" y="408736"/>
                  </a:lnTo>
                  <a:lnTo>
                    <a:pt x="46697" y="408978"/>
                  </a:lnTo>
                  <a:lnTo>
                    <a:pt x="48920" y="410248"/>
                  </a:lnTo>
                  <a:lnTo>
                    <a:pt x="51650" y="410248"/>
                  </a:lnTo>
                  <a:lnTo>
                    <a:pt x="54114" y="412330"/>
                  </a:lnTo>
                  <a:lnTo>
                    <a:pt x="50330" y="411518"/>
                  </a:lnTo>
                  <a:lnTo>
                    <a:pt x="54444" y="414058"/>
                  </a:lnTo>
                  <a:lnTo>
                    <a:pt x="47485" y="411670"/>
                  </a:lnTo>
                  <a:lnTo>
                    <a:pt x="48298" y="412788"/>
                  </a:lnTo>
                  <a:lnTo>
                    <a:pt x="47815" y="412788"/>
                  </a:lnTo>
                  <a:lnTo>
                    <a:pt x="50114" y="414058"/>
                  </a:lnTo>
                  <a:lnTo>
                    <a:pt x="47345" y="414058"/>
                  </a:lnTo>
                  <a:lnTo>
                    <a:pt x="51104" y="415328"/>
                  </a:lnTo>
                  <a:lnTo>
                    <a:pt x="48729" y="415328"/>
                  </a:lnTo>
                  <a:lnTo>
                    <a:pt x="48768" y="416598"/>
                  </a:lnTo>
                  <a:lnTo>
                    <a:pt x="53543" y="419138"/>
                  </a:lnTo>
                  <a:lnTo>
                    <a:pt x="51333" y="419138"/>
                  </a:lnTo>
                  <a:lnTo>
                    <a:pt x="46990" y="417868"/>
                  </a:lnTo>
                  <a:lnTo>
                    <a:pt x="49771" y="420408"/>
                  </a:lnTo>
                  <a:lnTo>
                    <a:pt x="45923" y="419138"/>
                  </a:lnTo>
                  <a:lnTo>
                    <a:pt x="46913" y="420408"/>
                  </a:lnTo>
                  <a:lnTo>
                    <a:pt x="48615" y="420408"/>
                  </a:lnTo>
                  <a:lnTo>
                    <a:pt x="51269" y="421678"/>
                  </a:lnTo>
                  <a:lnTo>
                    <a:pt x="48425" y="421678"/>
                  </a:lnTo>
                  <a:lnTo>
                    <a:pt x="48882" y="422948"/>
                  </a:lnTo>
                  <a:lnTo>
                    <a:pt x="49949" y="422948"/>
                  </a:lnTo>
                  <a:lnTo>
                    <a:pt x="50279" y="423202"/>
                  </a:lnTo>
                  <a:lnTo>
                    <a:pt x="50520" y="423049"/>
                  </a:lnTo>
                  <a:lnTo>
                    <a:pt x="50723" y="422948"/>
                  </a:lnTo>
                  <a:lnTo>
                    <a:pt x="55333" y="422948"/>
                  </a:lnTo>
                  <a:lnTo>
                    <a:pt x="54076" y="424218"/>
                  </a:lnTo>
                  <a:lnTo>
                    <a:pt x="51549" y="424218"/>
                  </a:lnTo>
                  <a:lnTo>
                    <a:pt x="53898" y="425488"/>
                  </a:lnTo>
                  <a:lnTo>
                    <a:pt x="50939" y="425488"/>
                  </a:lnTo>
                  <a:lnTo>
                    <a:pt x="48361" y="426758"/>
                  </a:lnTo>
                  <a:lnTo>
                    <a:pt x="48882" y="426961"/>
                  </a:lnTo>
                  <a:lnTo>
                    <a:pt x="50457" y="427748"/>
                  </a:lnTo>
                  <a:lnTo>
                    <a:pt x="49707" y="427266"/>
                  </a:lnTo>
                  <a:lnTo>
                    <a:pt x="51676" y="428028"/>
                  </a:lnTo>
                  <a:lnTo>
                    <a:pt x="53022" y="428028"/>
                  </a:lnTo>
                  <a:lnTo>
                    <a:pt x="50685" y="429298"/>
                  </a:lnTo>
                  <a:lnTo>
                    <a:pt x="50114" y="429298"/>
                  </a:lnTo>
                  <a:lnTo>
                    <a:pt x="49745" y="428028"/>
                  </a:lnTo>
                  <a:lnTo>
                    <a:pt x="48425" y="429298"/>
                  </a:lnTo>
                  <a:lnTo>
                    <a:pt x="50939" y="430568"/>
                  </a:lnTo>
                  <a:lnTo>
                    <a:pt x="49441" y="431838"/>
                  </a:lnTo>
                  <a:lnTo>
                    <a:pt x="45542" y="430568"/>
                  </a:lnTo>
                  <a:lnTo>
                    <a:pt x="45377" y="430568"/>
                  </a:lnTo>
                  <a:lnTo>
                    <a:pt x="45758" y="431838"/>
                  </a:lnTo>
                  <a:lnTo>
                    <a:pt x="49314" y="434378"/>
                  </a:lnTo>
                  <a:lnTo>
                    <a:pt x="48094" y="435648"/>
                  </a:lnTo>
                  <a:lnTo>
                    <a:pt x="48590" y="435648"/>
                  </a:lnTo>
                  <a:lnTo>
                    <a:pt x="53962" y="436918"/>
                  </a:lnTo>
                  <a:lnTo>
                    <a:pt x="45707" y="435648"/>
                  </a:lnTo>
                  <a:lnTo>
                    <a:pt x="48069" y="436918"/>
                  </a:lnTo>
                  <a:lnTo>
                    <a:pt x="47701" y="436918"/>
                  </a:lnTo>
                  <a:lnTo>
                    <a:pt x="45529" y="435851"/>
                  </a:lnTo>
                  <a:lnTo>
                    <a:pt x="44615" y="436918"/>
                  </a:lnTo>
                  <a:lnTo>
                    <a:pt x="46609" y="438188"/>
                  </a:lnTo>
                  <a:lnTo>
                    <a:pt x="47967" y="440728"/>
                  </a:lnTo>
                  <a:lnTo>
                    <a:pt x="46621" y="439458"/>
                  </a:lnTo>
                  <a:lnTo>
                    <a:pt x="45250" y="439458"/>
                  </a:lnTo>
                  <a:lnTo>
                    <a:pt x="45567" y="440728"/>
                  </a:lnTo>
                  <a:lnTo>
                    <a:pt x="44805" y="441998"/>
                  </a:lnTo>
                  <a:lnTo>
                    <a:pt x="47917" y="441998"/>
                  </a:lnTo>
                  <a:lnTo>
                    <a:pt x="44831" y="443268"/>
                  </a:lnTo>
                  <a:lnTo>
                    <a:pt x="45643" y="444538"/>
                  </a:lnTo>
                  <a:lnTo>
                    <a:pt x="46710" y="447078"/>
                  </a:lnTo>
                  <a:lnTo>
                    <a:pt x="43230" y="447078"/>
                  </a:lnTo>
                  <a:lnTo>
                    <a:pt x="44183" y="448348"/>
                  </a:lnTo>
                  <a:lnTo>
                    <a:pt x="47548" y="448348"/>
                  </a:lnTo>
                  <a:lnTo>
                    <a:pt x="48907" y="449618"/>
                  </a:lnTo>
                  <a:lnTo>
                    <a:pt x="42532" y="449618"/>
                  </a:lnTo>
                  <a:lnTo>
                    <a:pt x="51612" y="450888"/>
                  </a:lnTo>
                  <a:lnTo>
                    <a:pt x="50482" y="450888"/>
                  </a:lnTo>
                  <a:lnTo>
                    <a:pt x="50482" y="453428"/>
                  </a:lnTo>
                  <a:lnTo>
                    <a:pt x="47015" y="453428"/>
                  </a:lnTo>
                  <a:lnTo>
                    <a:pt x="46418" y="452361"/>
                  </a:lnTo>
                  <a:lnTo>
                    <a:pt x="50482" y="453428"/>
                  </a:lnTo>
                  <a:lnTo>
                    <a:pt x="50482" y="450888"/>
                  </a:lnTo>
                  <a:lnTo>
                    <a:pt x="47345" y="450888"/>
                  </a:lnTo>
                  <a:lnTo>
                    <a:pt x="47879" y="452158"/>
                  </a:lnTo>
                  <a:lnTo>
                    <a:pt x="45567" y="450888"/>
                  </a:lnTo>
                  <a:lnTo>
                    <a:pt x="45605" y="452158"/>
                  </a:lnTo>
                  <a:lnTo>
                    <a:pt x="43764" y="452158"/>
                  </a:lnTo>
                  <a:lnTo>
                    <a:pt x="43167" y="453428"/>
                  </a:lnTo>
                  <a:lnTo>
                    <a:pt x="43243" y="452158"/>
                  </a:lnTo>
                  <a:lnTo>
                    <a:pt x="41567" y="453428"/>
                  </a:lnTo>
                  <a:lnTo>
                    <a:pt x="42506" y="453428"/>
                  </a:lnTo>
                  <a:lnTo>
                    <a:pt x="49441" y="455968"/>
                  </a:lnTo>
                  <a:lnTo>
                    <a:pt x="43840" y="454774"/>
                  </a:lnTo>
                  <a:lnTo>
                    <a:pt x="47891" y="457238"/>
                  </a:lnTo>
                  <a:lnTo>
                    <a:pt x="43802" y="454761"/>
                  </a:lnTo>
                  <a:lnTo>
                    <a:pt x="43459" y="454698"/>
                  </a:lnTo>
                  <a:lnTo>
                    <a:pt x="44450" y="455256"/>
                  </a:lnTo>
                  <a:lnTo>
                    <a:pt x="45377" y="455968"/>
                  </a:lnTo>
                  <a:lnTo>
                    <a:pt x="37376" y="455968"/>
                  </a:lnTo>
                  <a:lnTo>
                    <a:pt x="40855" y="457238"/>
                  </a:lnTo>
                  <a:lnTo>
                    <a:pt x="41186" y="457238"/>
                  </a:lnTo>
                  <a:lnTo>
                    <a:pt x="44373" y="459778"/>
                  </a:lnTo>
                  <a:lnTo>
                    <a:pt x="36563" y="458508"/>
                  </a:lnTo>
                  <a:lnTo>
                    <a:pt x="40919" y="461048"/>
                  </a:lnTo>
                  <a:lnTo>
                    <a:pt x="42557" y="462318"/>
                  </a:lnTo>
                  <a:lnTo>
                    <a:pt x="45859" y="463588"/>
                  </a:lnTo>
                  <a:lnTo>
                    <a:pt x="47282" y="464858"/>
                  </a:lnTo>
                  <a:lnTo>
                    <a:pt x="45618" y="464858"/>
                  </a:lnTo>
                  <a:lnTo>
                    <a:pt x="43738" y="463588"/>
                  </a:lnTo>
                  <a:lnTo>
                    <a:pt x="42138" y="464858"/>
                  </a:lnTo>
                  <a:lnTo>
                    <a:pt x="40551" y="464858"/>
                  </a:lnTo>
                  <a:lnTo>
                    <a:pt x="40716" y="466128"/>
                  </a:lnTo>
                  <a:lnTo>
                    <a:pt x="39674" y="466128"/>
                  </a:lnTo>
                  <a:lnTo>
                    <a:pt x="38620" y="464858"/>
                  </a:lnTo>
                  <a:lnTo>
                    <a:pt x="39408" y="466128"/>
                  </a:lnTo>
                  <a:lnTo>
                    <a:pt x="41135" y="467398"/>
                  </a:lnTo>
                  <a:lnTo>
                    <a:pt x="42532" y="467398"/>
                  </a:lnTo>
                  <a:lnTo>
                    <a:pt x="43091" y="468668"/>
                  </a:lnTo>
                  <a:lnTo>
                    <a:pt x="49009" y="468668"/>
                  </a:lnTo>
                  <a:lnTo>
                    <a:pt x="42506" y="466128"/>
                  </a:lnTo>
                  <a:lnTo>
                    <a:pt x="43027" y="466128"/>
                  </a:lnTo>
                  <a:lnTo>
                    <a:pt x="47193" y="467398"/>
                  </a:lnTo>
                  <a:lnTo>
                    <a:pt x="43865" y="466128"/>
                  </a:lnTo>
                  <a:lnTo>
                    <a:pt x="49441" y="466128"/>
                  </a:lnTo>
                  <a:lnTo>
                    <a:pt x="49720" y="466128"/>
                  </a:lnTo>
                  <a:lnTo>
                    <a:pt x="53581" y="466128"/>
                  </a:lnTo>
                  <a:lnTo>
                    <a:pt x="48094" y="463588"/>
                  </a:lnTo>
                  <a:lnTo>
                    <a:pt x="48539" y="463588"/>
                  </a:lnTo>
                  <a:lnTo>
                    <a:pt x="45135" y="461048"/>
                  </a:lnTo>
                  <a:lnTo>
                    <a:pt x="49263" y="461708"/>
                  </a:lnTo>
                  <a:lnTo>
                    <a:pt x="48234" y="461048"/>
                  </a:lnTo>
                  <a:lnTo>
                    <a:pt x="49555" y="461048"/>
                  </a:lnTo>
                  <a:lnTo>
                    <a:pt x="50330" y="461048"/>
                  </a:lnTo>
                  <a:lnTo>
                    <a:pt x="51219" y="461048"/>
                  </a:lnTo>
                  <a:lnTo>
                    <a:pt x="49276" y="459778"/>
                  </a:lnTo>
                  <a:lnTo>
                    <a:pt x="47345" y="458508"/>
                  </a:lnTo>
                  <a:lnTo>
                    <a:pt x="49517" y="459054"/>
                  </a:lnTo>
                  <a:lnTo>
                    <a:pt x="49098" y="458698"/>
                  </a:lnTo>
                  <a:lnTo>
                    <a:pt x="48145" y="458508"/>
                  </a:lnTo>
                  <a:lnTo>
                    <a:pt x="48869" y="458508"/>
                  </a:lnTo>
                  <a:lnTo>
                    <a:pt x="50025" y="458508"/>
                  </a:lnTo>
                  <a:lnTo>
                    <a:pt x="54457" y="458508"/>
                  </a:lnTo>
                  <a:lnTo>
                    <a:pt x="49872" y="457238"/>
                  </a:lnTo>
                  <a:lnTo>
                    <a:pt x="55753" y="458508"/>
                  </a:lnTo>
                  <a:lnTo>
                    <a:pt x="54965" y="457238"/>
                  </a:lnTo>
                  <a:lnTo>
                    <a:pt x="51269" y="455968"/>
                  </a:lnTo>
                  <a:lnTo>
                    <a:pt x="53352" y="455968"/>
                  </a:lnTo>
                  <a:lnTo>
                    <a:pt x="54229" y="456222"/>
                  </a:lnTo>
                  <a:lnTo>
                    <a:pt x="54775" y="456438"/>
                  </a:lnTo>
                  <a:lnTo>
                    <a:pt x="54965" y="456628"/>
                  </a:lnTo>
                  <a:lnTo>
                    <a:pt x="56172" y="456857"/>
                  </a:lnTo>
                  <a:lnTo>
                    <a:pt x="57010" y="457034"/>
                  </a:lnTo>
                  <a:lnTo>
                    <a:pt x="57162" y="456920"/>
                  </a:lnTo>
                  <a:lnTo>
                    <a:pt x="54305" y="456222"/>
                  </a:lnTo>
                  <a:lnTo>
                    <a:pt x="53378" y="455968"/>
                  </a:lnTo>
                  <a:lnTo>
                    <a:pt x="53670" y="455968"/>
                  </a:lnTo>
                  <a:lnTo>
                    <a:pt x="52641" y="454698"/>
                  </a:lnTo>
                  <a:lnTo>
                    <a:pt x="53860" y="454698"/>
                  </a:lnTo>
                  <a:lnTo>
                    <a:pt x="55041" y="453428"/>
                  </a:lnTo>
                  <a:lnTo>
                    <a:pt x="57175" y="453428"/>
                  </a:lnTo>
                  <a:lnTo>
                    <a:pt x="53479" y="452158"/>
                  </a:lnTo>
                  <a:lnTo>
                    <a:pt x="54381" y="452158"/>
                  </a:lnTo>
                  <a:lnTo>
                    <a:pt x="53721" y="450888"/>
                  </a:lnTo>
                  <a:lnTo>
                    <a:pt x="55968" y="450888"/>
                  </a:lnTo>
                  <a:lnTo>
                    <a:pt x="56832" y="452158"/>
                  </a:lnTo>
                  <a:lnTo>
                    <a:pt x="57873" y="452158"/>
                  </a:lnTo>
                  <a:lnTo>
                    <a:pt x="56692" y="450888"/>
                  </a:lnTo>
                  <a:lnTo>
                    <a:pt x="57873" y="450888"/>
                  </a:lnTo>
                  <a:lnTo>
                    <a:pt x="58699" y="451243"/>
                  </a:lnTo>
                  <a:lnTo>
                    <a:pt x="59207" y="451421"/>
                  </a:lnTo>
                  <a:lnTo>
                    <a:pt x="58000" y="450888"/>
                  </a:lnTo>
                  <a:lnTo>
                    <a:pt x="58547" y="450888"/>
                  </a:lnTo>
                  <a:lnTo>
                    <a:pt x="55575" y="448348"/>
                  </a:lnTo>
                  <a:lnTo>
                    <a:pt x="55067" y="448348"/>
                  </a:lnTo>
                  <a:lnTo>
                    <a:pt x="50215" y="447078"/>
                  </a:lnTo>
                  <a:lnTo>
                    <a:pt x="48704" y="445808"/>
                  </a:lnTo>
                  <a:lnTo>
                    <a:pt x="52539" y="447078"/>
                  </a:lnTo>
                  <a:lnTo>
                    <a:pt x="56794" y="447078"/>
                  </a:lnTo>
                  <a:lnTo>
                    <a:pt x="56603" y="445808"/>
                  </a:lnTo>
                  <a:lnTo>
                    <a:pt x="59080" y="447078"/>
                  </a:lnTo>
                  <a:lnTo>
                    <a:pt x="60223" y="445808"/>
                  </a:lnTo>
                  <a:lnTo>
                    <a:pt x="60413" y="445808"/>
                  </a:lnTo>
                  <a:lnTo>
                    <a:pt x="59448" y="445389"/>
                  </a:lnTo>
                  <a:lnTo>
                    <a:pt x="59715" y="445808"/>
                  </a:lnTo>
                  <a:lnTo>
                    <a:pt x="59232" y="445300"/>
                  </a:lnTo>
                  <a:lnTo>
                    <a:pt x="57404" y="444538"/>
                  </a:lnTo>
                  <a:lnTo>
                    <a:pt x="58483" y="444538"/>
                  </a:lnTo>
                  <a:lnTo>
                    <a:pt x="59753" y="443268"/>
                  </a:lnTo>
                  <a:lnTo>
                    <a:pt x="56210" y="443268"/>
                  </a:lnTo>
                  <a:lnTo>
                    <a:pt x="53365" y="440728"/>
                  </a:lnTo>
                  <a:lnTo>
                    <a:pt x="58381" y="440728"/>
                  </a:lnTo>
                  <a:lnTo>
                    <a:pt x="57378" y="439458"/>
                  </a:lnTo>
                  <a:lnTo>
                    <a:pt x="58381" y="439458"/>
                  </a:lnTo>
                  <a:lnTo>
                    <a:pt x="57416" y="438188"/>
                  </a:lnTo>
                  <a:lnTo>
                    <a:pt x="58077" y="438188"/>
                  </a:lnTo>
                  <a:lnTo>
                    <a:pt x="56032" y="436918"/>
                  </a:lnTo>
                  <a:lnTo>
                    <a:pt x="59182" y="436918"/>
                  </a:lnTo>
                  <a:lnTo>
                    <a:pt x="58547" y="435648"/>
                  </a:lnTo>
                  <a:lnTo>
                    <a:pt x="59270" y="435648"/>
                  </a:lnTo>
                  <a:lnTo>
                    <a:pt x="60921" y="436918"/>
                  </a:lnTo>
                  <a:lnTo>
                    <a:pt x="60883" y="435648"/>
                  </a:lnTo>
                  <a:lnTo>
                    <a:pt x="63068" y="435648"/>
                  </a:lnTo>
                  <a:lnTo>
                    <a:pt x="63931" y="434378"/>
                  </a:lnTo>
                  <a:lnTo>
                    <a:pt x="61264" y="434378"/>
                  </a:lnTo>
                  <a:lnTo>
                    <a:pt x="60985" y="433108"/>
                  </a:lnTo>
                  <a:lnTo>
                    <a:pt x="61582" y="433108"/>
                  </a:lnTo>
                  <a:lnTo>
                    <a:pt x="64935" y="434378"/>
                  </a:lnTo>
                  <a:lnTo>
                    <a:pt x="69418" y="433108"/>
                  </a:lnTo>
                  <a:lnTo>
                    <a:pt x="65773" y="431838"/>
                  </a:lnTo>
                  <a:lnTo>
                    <a:pt x="58496" y="429298"/>
                  </a:lnTo>
                  <a:lnTo>
                    <a:pt x="62712" y="430034"/>
                  </a:lnTo>
                  <a:lnTo>
                    <a:pt x="61125" y="429298"/>
                  </a:lnTo>
                  <a:lnTo>
                    <a:pt x="63385" y="429298"/>
                  </a:lnTo>
                  <a:lnTo>
                    <a:pt x="66852" y="429298"/>
                  </a:lnTo>
                  <a:lnTo>
                    <a:pt x="68935" y="428028"/>
                  </a:lnTo>
                  <a:lnTo>
                    <a:pt x="62077" y="426758"/>
                  </a:lnTo>
                  <a:lnTo>
                    <a:pt x="62344" y="426758"/>
                  </a:lnTo>
                  <a:lnTo>
                    <a:pt x="59080" y="425488"/>
                  </a:lnTo>
                  <a:lnTo>
                    <a:pt x="58089" y="424218"/>
                  </a:lnTo>
                  <a:lnTo>
                    <a:pt x="58699" y="424218"/>
                  </a:lnTo>
                  <a:lnTo>
                    <a:pt x="63373" y="425488"/>
                  </a:lnTo>
                  <a:lnTo>
                    <a:pt x="63906" y="425488"/>
                  </a:lnTo>
                  <a:lnTo>
                    <a:pt x="64350" y="426758"/>
                  </a:lnTo>
                  <a:lnTo>
                    <a:pt x="65722" y="426758"/>
                  </a:lnTo>
                  <a:lnTo>
                    <a:pt x="64528" y="425488"/>
                  </a:lnTo>
                  <a:lnTo>
                    <a:pt x="65214" y="425488"/>
                  </a:lnTo>
                  <a:lnTo>
                    <a:pt x="67170" y="424218"/>
                  </a:lnTo>
                  <a:lnTo>
                    <a:pt x="65582" y="424218"/>
                  </a:lnTo>
                  <a:lnTo>
                    <a:pt x="66967" y="422948"/>
                  </a:lnTo>
                  <a:lnTo>
                    <a:pt x="64858" y="422948"/>
                  </a:lnTo>
                  <a:lnTo>
                    <a:pt x="66649" y="421678"/>
                  </a:lnTo>
                  <a:lnTo>
                    <a:pt x="62674" y="421678"/>
                  </a:lnTo>
                  <a:lnTo>
                    <a:pt x="62344" y="420408"/>
                  </a:lnTo>
                  <a:lnTo>
                    <a:pt x="64312" y="420408"/>
                  </a:lnTo>
                  <a:lnTo>
                    <a:pt x="66725" y="421678"/>
                  </a:lnTo>
                  <a:lnTo>
                    <a:pt x="65366" y="420408"/>
                  </a:lnTo>
                  <a:lnTo>
                    <a:pt x="66738" y="420408"/>
                  </a:lnTo>
                  <a:lnTo>
                    <a:pt x="69570" y="421678"/>
                  </a:lnTo>
                  <a:lnTo>
                    <a:pt x="67398" y="420408"/>
                  </a:lnTo>
                  <a:lnTo>
                    <a:pt x="72453" y="420408"/>
                  </a:lnTo>
                  <a:lnTo>
                    <a:pt x="69964" y="419138"/>
                  </a:lnTo>
                  <a:lnTo>
                    <a:pt x="67437" y="419138"/>
                  </a:lnTo>
                  <a:lnTo>
                    <a:pt x="65366" y="417868"/>
                  </a:lnTo>
                  <a:lnTo>
                    <a:pt x="66192" y="417868"/>
                  </a:lnTo>
                  <a:lnTo>
                    <a:pt x="66675" y="417868"/>
                  </a:lnTo>
                  <a:lnTo>
                    <a:pt x="70764" y="417868"/>
                  </a:lnTo>
                  <a:lnTo>
                    <a:pt x="71094" y="419138"/>
                  </a:lnTo>
                  <a:lnTo>
                    <a:pt x="70789" y="417868"/>
                  </a:lnTo>
                  <a:lnTo>
                    <a:pt x="75260" y="417868"/>
                  </a:lnTo>
                  <a:lnTo>
                    <a:pt x="68592" y="416598"/>
                  </a:lnTo>
                  <a:lnTo>
                    <a:pt x="68910" y="415328"/>
                  </a:lnTo>
                  <a:lnTo>
                    <a:pt x="67678" y="415328"/>
                  </a:lnTo>
                  <a:lnTo>
                    <a:pt x="69240" y="414058"/>
                  </a:lnTo>
                  <a:lnTo>
                    <a:pt x="67525" y="414058"/>
                  </a:lnTo>
                  <a:lnTo>
                    <a:pt x="67525" y="416598"/>
                  </a:lnTo>
                  <a:lnTo>
                    <a:pt x="66370" y="417703"/>
                  </a:lnTo>
                  <a:lnTo>
                    <a:pt x="64274" y="416598"/>
                  </a:lnTo>
                  <a:lnTo>
                    <a:pt x="67525" y="416598"/>
                  </a:lnTo>
                  <a:lnTo>
                    <a:pt x="67525" y="414058"/>
                  </a:lnTo>
                  <a:lnTo>
                    <a:pt x="64490" y="414058"/>
                  </a:lnTo>
                  <a:lnTo>
                    <a:pt x="64808" y="412788"/>
                  </a:lnTo>
                  <a:lnTo>
                    <a:pt x="65874" y="412788"/>
                  </a:lnTo>
                  <a:lnTo>
                    <a:pt x="62788" y="411518"/>
                  </a:lnTo>
                  <a:lnTo>
                    <a:pt x="69443" y="412788"/>
                  </a:lnTo>
                  <a:lnTo>
                    <a:pt x="67462" y="411518"/>
                  </a:lnTo>
                  <a:lnTo>
                    <a:pt x="69951" y="411518"/>
                  </a:lnTo>
                  <a:lnTo>
                    <a:pt x="66611" y="408978"/>
                  </a:lnTo>
                  <a:lnTo>
                    <a:pt x="66535" y="409638"/>
                  </a:lnTo>
                  <a:lnTo>
                    <a:pt x="62217" y="407708"/>
                  </a:lnTo>
                  <a:lnTo>
                    <a:pt x="64833" y="407708"/>
                  </a:lnTo>
                  <a:lnTo>
                    <a:pt x="70878" y="408978"/>
                  </a:lnTo>
                  <a:lnTo>
                    <a:pt x="73799" y="408978"/>
                  </a:lnTo>
                  <a:lnTo>
                    <a:pt x="70980" y="407708"/>
                  </a:lnTo>
                  <a:lnTo>
                    <a:pt x="68160" y="406438"/>
                  </a:lnTo>
                  <a:lnTo>
                    <a:pt x="68453" y="406234"/>
                  </a:lnTo>
                  <a:lnTo>
                    <a:pt x="66471" y="405168"/>
                  </a:lnTo>
                  <a:lnTo>
                    <a:pt x="68681" y="405168"/>
                  </a:lnTo>
                  <a:lnTo>
                    <a:pt x="67792" y="403898"/>
                  </a:lnTo>
                  <a:lnTo>
                    <a:pt x="69811" y="405168"/>
                  </a:lnTo>
                  <a:lnTo>
                    <a:pt x="69977" y="405168"/>
                  </a:lnTo>
                  <a:lnTo>
                    <a:pt x="71907" y="405168"/>
                  </a:lnTo>
                  <a:lnTo>
                    <a:pt x="70396" y="403898"/>
                  </a:lnTo>
                  <a:lnTo>
                    <a:pt x="72250" y="403898"/>
                  </a:lnTo>
                  <a:lnTo>
                    <a:pt x="68237" y="402628"/>
                  </a:lnTo>
                  <a:lnTo>
                    <a:pt x="71031" y="402628"/>
                  </a:lnTo>
                  <a:lnTo>
                    <a:pt x="72351" y="401358"/>
                  </a:lnTo>
                  <a:lnTo>
                    <a:pt x="71539" y="401205"/>
                  </a:lnTo>
                  <a:lnTo>
                    <a:pt x="71628" y="400088"/>
                  </a:lnTo>
                  <a:lnTo>
                    <a:pt x="71970" y="400088"/>
                  </a:lnTo>
                  <a:lnTo>
                    <a:pt x="71310" y="399872"/>
                  </a:lnTo>
                  <a:lnTo>
                    <a:pt x="71310" y="401154"/>
                  </a:lnTo>
                  <a:lnTo>
                    <a:pt x="65532" y="400088"/>
                  </a:lnTo>
                  <a:lnTo>
                    <a:pt x="66433" y="398818"/>
                  </a:lnTo>
                  <a:lnTo>
                    <a:pt x="68567" y="400088"/>
                  </a:lnTo>
                  <a:lnTo>
                    <a:pt x="70104" y="400088"/>
                  </a:lnTo>
                  <a:lnTo>
                    <a:pt x="71310" y="401154"/>
                  </a:lnTo>
                  <a:lnTo>
                    <a:pt x="71310" y="399872"/>
                  </a:lnTo>
                  <a:lnTo>
                    <a:pt x="68135" y="398818"/>
                  </a:lnTo>
                  <a:lnTo>
                    <a:pt x="69278" y="398818"/>
                  </a:lnTo>
                  <a:lnTo>
                    <a:pt x="67157" y="397548"/>
                  </a:lnTo>
                  <a:lnTo>
                    <a:pt x="67424" y="397548"/>
                  </a:lnTo>
                  <a:lnTo>
                    <a:pt x="67259" y="396735"/>
                  </a:lnTo>
                  <a:lnTo>
                    <a:pt x="71412" y="397548"/>
                  </a:lnTo>
                  <a:lnTo>
                    <a:pt x="65036" y="393738"/>
                  </a:lnTo>
                  <a:lnTo>
                    <a:pt x="70650" y="393738"/>
                  </a:lnTo>
                  <a:lnTo>
                    <a:pt x="70142" y="392468"/>
                  </a:lnTo>
                  <a:lnTo>
                    <a:pt x="69672" y="391198"/>
                  </a:lnTo>
                  <a:lnTo>
                    <a:pt x="72517" y="391198"/>
                  </a:lnTo>
                  <a:lnTo>
                    <a:pt x="64757" y="389928"/>
                  </a:lnTo>
                  <a:lnTo>
                    <a:pt x="67094" y="388658"/>
                  </a:lnTo>
                  <a:lnTo>
                    <a:pt x="69405" y="388658"/>
                  </a:lnTo>
                  <a:lnTo>
                    <a:pt x="70129" y="388899"/>
                  </a:lnTo>
                  <a:lnTo>
                    <a:pt x="70472" y="388658"/>
                  </a:lnTo>
                  <a:lnTo>
                    <a:pt x="76187" y="388658"/>
                  </a:lnTo>
                  <a:lnTo>
                    <a:pt x="71564" y="386118"/>
                  </a:lnTo>
                  <a:lnTo>
                    <a:pt x="73228" y="386118"/>
                  </a:lnTo>
                  <a:lnTo>
                    <a:pt x="69964" y="384848"/>
                  </a:lnTo>
                  <a:lnTo>
                    <a:pt x="69075" y="383578"/>
                  </a:lnTo>
                  <a:lnTo>
                    <a:pt x="68326" y="382308"/>
                  </a:lnTo>
                  <a:lnTo>
                    <a:pt x="68008" y="382308"/>
                  </a:lnTo>
                  <a:lnTo>
                    <a:pt x="67449" y="381038"/>
                  </a:lnTo>
                  <a:lnTo>
                    <a:pt x="70281" y="381038"/>
                  </a:lnTo>
                  <a:lnTo>
                    <a:pt x="73126" y="382308"/>
                  </a:lnTo>
                  <a:lnTo>
                    <a:pt x="76873" y="383578"/>
                  </a:lnTo>
                  <a:lnTo>
                    <a:pt x="73202" y="381038"/>
                  </a:lnTo>
                  <a:lnTo>
                    <a:pt x="73914" y="381038"/>
                  </a:lnTo>
                  <a:lnTo>
                    <a:pt x="75501" y="382308"/>
                  </a:lnTo>
                  <a:lnTo>
                    <a:pt x="75209" y="381038"/>
                  </a:lnTo>
                  <a:lnTo>
                    <a:pt x="71183" y="379768"/>
                  </a:lnTo>
                  <a:lnTo>
                    <a:pt x="71729" y="378498"/>
                  </a:lnTo>
                  <a:lnTo>
                    <a:pt x="70485" y="378498"/>
                  </a:lnTo>
                  <a:lnTo>
                    <a:pt x="66624" y="377228"/>
                  </a:lnTo>
                  <a:lnTo>
                    <a:pt x="72834" y="378498"/>
                  </a:lnTo>
                  <a:lnTo>
                    <a:pt x="70015" y="377228"/>
                  </a:lnTo>
                  <a:lnTo>
                    <a:pt x="73228" y="377228"/>
                  </a:lnTo>
                  <a:lnTo>
                    <a:pt x="71043" y="375183"/>
                  </a:lnTo>
                  <a:lnTo>
                    <a:pt x="72821" y="375958"/>
                  </a:lnTo>
                  <a:lnTo>
                    <a:pt x="74168" y="375958"/>
                  </a:lnTo>
                  <a:lnTo>
                    <a:pt x="75831" y="377228"/>
                  </a:lnTo>
                  <a:lnTo>
                    <a:pt x="75844" y="375958"/>
                  </a:lnTo>
                  <a:lnTo>
                    <a:pt x="73888" y="374688"/>
                  </a:lnTo>
                  <a:lnTo>
                    <a:pt x="74193" y="375818"/>
                  </a:lnTo>
                  <a:lnTo>
                    <a:pt x="71450" y="374688"/>
                  </a:lnTo>
                  <a:lnTo>
                    <a:pt x="70015" y="373418"/>
                  </a:lnTo>
                  <a:lnTo>
                    <a:pt x="70256" y="373418"/>
                  </a:lnTo>
                  <a:lnTo>
                    <a:pt x="78092" y="374688"/>
                  </a:lnTo>
                  <a:lnTo>
                    <a:pt x="76301" y="373418"/>
                  </a:lnTo>
                  <a:lnTo>
                    <a:pt x="72720" y="370878"/>
                  </a:lnTo>
                  <a:lnTo>
                    <a:pt x="78930" y="372148"/>
                  </a:lnTo>
                  <a:lnTo>
                    <a:pt x="77635" y="370878"/>
                  </a:lnTo>
                  <a:lnTo>
                    <a:pt x="76339" y="369608"/>
                  </a:lnTo>
                  <a:lnTo>
                    <a:pt x="80784" y="368338"/>
                  </a:lnTo>
                  <a:close/>
                </a:path>
                <a:path w="155575" h="852804">
                  <a:moveTo>
                    <a:pt x="88430" y="336588"/>
                  </a:moveTo>
                  <a:lnTo>
                    <a:pt x="86537" y="337362"/>
                  </a:lnTo>
                  <a:lnTo>
                    <a:pt x="87566" y="337858"/>
                  </a:lnTo>
                  <a:lnTo>
                    <a:pt x="88430" y="336588"/>
                  </a:lnTo>
                  <a:close/>
                </a:path>
                <a:path w="155575" h="852804">
                  <a:moveTo>
                    <a:pt x="88480" y="267487"/>
                  </a:moveTo>
                  <a:lnTo>
                    <a:pt x="86702" y="267093"/>
                  </a:lnTo>
                  <a:lnTo>
                    <a:pt x="86855" y="267208"/>
                  </a:lnTo>
                  <a:lnTo>
                    <a:pt x="88480" y="267487"/>
                  </a:lnTo>
                  <a:close/>
                </a:path>
                <a:path w="155575" h="852804">
                  <a:moveTo>
                    <a:pt x="88887" y="332981"/>
                  </a:moveTo>
                  <a:lnTo>
                    <a:pt x="88087" y="332232"/>
                  </a:lnTo>
                  <a:lnTo>
                    <a:pt x="87845" y="332473"/>
                  </a:lnTo>
                  <a:lnTo>
                    <a:pt x="88887" y="332981"/>
                  </a:lnTo>
                  <a:close/>
                </a:path>
                <a:path w="155575" h="852804">
                  <a:moveTo>
                    <a:pt x="88938" y="302323"/>
                  </a:moveTo>
                  <a:lnTo>
                    <a:pt x="88912" y="302196"/>
                  </a:lnTo>
                  <a:lnTo>
                    <a:pt x="88734" y="302094"/>
                  </a:lnTo>
                  <a:lnTo>
                    <a:pt x="88468" y="302056"/>
                  </a:lnTo>
                  <a:lnTo>
                    <a:pt x="88239" y="302082"/>
                  </a:lnTo>
                  <a:lnTo>
                    <a:pt x="88049" y="302082"/>
                  </a:lnTo>
                  <a:lnTo>
                    <a:pt x="88938" y="302323"/>
                  </a:lnTo>
                  <a:close/>
                </a:path>
                <a:path w="155575" h="852804">
                  <a:moveTo>
                    <a:pt x="90119" y="314998"/>
                  </a:moveTo>
                  <a:lnTo>
                    <a:pt x="87274" y="313728"/>
                  </a:lnTo>
                  <a:lnTo>
                    <a:pt x="87845" y="314185"/>
                  </a:lnTo>
                  <a:lnTo>
                    <a:pt x="90119" y="314998"/>
                  </a:lnTo>
                  <a:close/>
                </a:path>
                <a:path w="155575" h="852804">
                  <a:moveTo>
                    <a:pt x="90957" y="273088"/>
                  </a:moveTo>
                  <a:lnTo>
                    <a:pt x="89560" y="272338"/>
                  </a:lnTo>
                  <a:lnTo>
                    <a:pt x="90589" y="273088"/>
                  </a:lnTo>
                  <a:lnTo>
                    <a:pt x="90957" y="273088"/>
                  </a:lnTo>
                  <a:close/>
                </a:path>
                <a:path w="155575" h="852804">
                  <a:moveTo>
                    <a:pt x="92532" y="323888"/>
                  </a:moveTo>
                  <a:lnTo>
                    <a:pt x="83972" y="322618"/>
                  </a:lnTo>
                  <a:lnTo>
                    <a:pt x="65608" y="322618"/>
                  </a:lnTo>
                  <a:lnTo>
                    <a:pt x="62280" y="322618"/>
                  </a:lnTo>
                  <a:lnTo>
                    <a:pt x="61912" y="323888"/>
                  </a:lnTo>
                  <a:lnTo>
                    <a:pt x="65951" y="323888"/>
                  </a:lnTo>
                  <a:lnTo>
                    <a:pt x="66497" y="325145"/>
                  </a:lnTo>
                  <a:lnTo>
                    <a:pt x="64884" y="325158"/>
                  </a:lnTo>
                  <a:lnTo>
                    <a:pt x="65798" y="326428"/>
                  </a:lnTo>
                  <a:lnTo>
                    <a:pt x="67094" y="326428"/>
                  </a:lnTo>
                  <a:lnTo>
                    <a:pt x="63246" y="327698"/>
                  </a:lnTo>
                  <a:lnTo>
                    <a:pt x="61620" y="327698"/>
                  </a:lnTo>
                  <a:lnTo>
                    <a:pt x="63982" y="328968"/>
                  </a:lnTo>
                  <a:lnTo>
                    <a:pt x="61734" y="328968"/>
                  </a:lnTo>
                  <a:lnTo>
                    <a:pt x="64630" y="330238"/>
                  </a:lnTo>
                  <a:lnTo>
                    <a:pt x="61912" y="329171"/>
                  </a:lnTo>
                  <a:lnTo>
                    <a:pt x="62877" y="330238"/>
                  </a:lnTo>
                  <a:lnTo>
                    <a:pt x="61506" y="330238"/>
                  </a:lnTo>
                  <a:lnTo>
                    <a:pt x="61315" y="331508"/>
                  </a:lnTo>
                  <a:lnTo>
                    <a:pt x="59817" y="331508"/>
                  </a:lnTo>
                  <a:lnTo>
                    <a:pt x="59029" y="332778"/>
                  </a:lnTo>
                  <a:lnTo>
                    <a:pt x="60363" y="334048"/>
                  </a:lnTo>
                  <a:lnTo>
                    <a:pt x="60045" y="335318"/>
                  </a:lnTo>
                  <a:lnTo>
                    <a:pt x="61163" y="335318"/>
                  </a:lnTo>
                  <a:lnTo>
                    <a:pt x="64935" y="336588"/>
                  </a:lnTo>
                  <a:lnTo>
                    <a:pt x="65595" y="336588"/>
                  </a:lnTo>
                  <a:lnTo>
                    <a:pt x="65112" y="337858"/>
                  </a:lnTo>
                  <a:lnTo>
                    <a:pt x="61722" y="336588"/>
                  </a:lnTo>
                  <a:lnTo>
                    <a:pt x="55372" y="336588"/>
                  </a:lnTo>
                  <a:lnTo>
                    <a:pt x="58915" y="337858"/>
                  </a:lnTo>
                  <a:lnTo>
                    <a:pt x="57912" y="337858"/>
                  </a:lnTo>
                  <a:lnTo>
                    <a:pt x="57607" y="339128"/>
                  </a:lnTo>
                  <a:lnTo>
                    <a:pt x="58635" y="340398"/>
                  </a:lnTo>
                  <a:lnTo>
                    <a:pt x="58585" y="341668"/>
                  </a:lnTo>
                  <a:lnTo>
                    <a:pt x="60731" y="341668"/>
                  </a:lnTo>
                  <a:lnTo>
                    <a:pt x="63017" y="342938"/>
                  </a:lnTo>
                  <a:lnTo>
                    <a:pt x="61912" y="344208"/>
                  </a:lnTo>
                  <a:lnTo>
                    <a:pt x="59461" y="344208"/>
                  </a:lnTo>
                  <a:lnTo>
                    <a:pt x="59512" y="345478"/>
                  </a:lnTo>
                  <a:lnTo>
                    <a:pt x="60794" y="346748"/>
                  </a:lnTo>
                  <a:lnTo>
                    <a:pt x="60921" y="346748"/>
                  </a:lnTo>
                  <a:lnTo>
                    <a:pt x="60960" y="348018"/>
                  </a:lnTo>
                  <a:lnTo>
                    <a:pt x="59182" y="346748"/>
                  </a:lnTo>
                  <a:lnTo>
                    <a:pt x="59359" y="348018"/>
                  </a:lnTo>
                  <a:lnTo>
                    <a:pt x="61214" y="350558"/>
                  </a:lnTo>
                  <a:lnTo>
                    <a:pt x="60972" y="350558"/>
                  </a:lnTo>
                  <a:lnTo>
                    <a:pt x="64566" y="353098"/>
                  </a:lnTo>
                  <a:lnTo>
                    <a:pt x="52489" y="353098"/>
                  </a:lnTo>
                  <a:lnTo>
                    <a:pt x="57708" y="355638"/>
                  </a:lnTo>
                  <a:lnTo>
                    <a:pt x="57442" y="355638"/>
                  </a:lnTo>
                  <a:lnTo>
                    <a:pt x="60020" y="358178"/>
                  </a:lnTo>
                  <a:lnTo>
                    <a:pt x="59423" y="358178"/>
                  </a:lnTo>
                  <a:lnTo>
                    <a:pt x="58115" y="356908"/>
                  </a:lnTo>
                  <a:lnTo>
                    <a:pt x="56388" y="356908"/>
                  </a:lnTo>
                  <a:lnTo>
                    <a:pt x="60464" y="359448"/>
                  </a:lnTo>
                  <a:lnTo>
                    <a:pt x="55257" y="359448"/>
                  </a:lnTo>
                  <a:lnTo>
                    <a:pt x="57912" y="360718"/>
                  </a:lnTo>
                  <a:lnTo>
                    <a:pt x="49961" y="360718"/>
                  </a:lnTo>
                  <a:lnTo>
                    <a:pt x="57746" y="364528"/>
                  </a:lnTo>
                  <a:lnTo>
                    <a:pt x="52514" y="365798"/>
                  </a:lnTo>
                  <a:lnTo>
                    <a:pt x="53225" y="365798"/>
                  </a:lnTo>
                  <a:lnTo>
                    <a:pt x="55092" y="366623"/>
                  </a:lnTo>
                  <a:lnTo>
                    <a:pt x="54597" y="365963"/>
                  </a:lnTo>
                  <a:lnTo>
                    <a:pt x="54368" y="365798"/>
                  </a:lnTo>
                  <a:lnTo>
                    <a:pt x="54597" y="365963"/>
                  </a:lnTo>
                  <a:lnTo>
                    <a:pt x="55486" y="366623"/>
                  </a:lnTo>
                  <a:lnTo>
                    <a:pt x="78486" y="366623"/>
                  </a:lnTo>
                  <a:lnTo>
                    <a:pt x="74434" y="365798"/>
                  </a:lnTo>
                  <a:lnTo>
                    <a:pt x="74307" y="365798"/>
                  </a:lnTo>
                  <a:lnTo>
                    <a:pt x="73990" y="364528"/>
                  </a:lnTo>
                  <a:lnTo>
                    <a:pt x="76479" y="364528"/>
                  </a:lnTo>
                  <a:lnTo>
                    <a:pt x="78003" y="365264"/>
                  </a:lnTo>
                  <a:lnTo>
                    <a:pt x="77812" y="364528"/>
                  </a:lnTo>
                  <a:lnTo>
                    <a:pt x="82638" y="364528"/>
                  </a:lnTo>
                  <a:lnTo>
                    <a:pt x="83604" y="363258"/>
                  </a:lnTo>
                  <a:lnTo>
                    <a:pt x="80556" y="363258"/>
                  </a:lnTo>
                  <a:lnTo>
                    <a:pt x="77470" y="361988"/>
                  </a:lnTo>
                  <a:lnTo>
                    <a:pt x="86055" y="363258"/>
                  </a:lnTo>
                  <a:lnTo>
                    <a:pt x="82994" y="361988"/>
                  </a:lnTo>
                  <a:lnTo>
                    <a:pt x="83858" y="361988"/>
                  </a:lnTo>
                  <a:lnTo>
                    <a:pt x="85420" y="359448"/>
                  </a:lnTo>
                  <a:lnTo>
                    <a:pt x="83578" y="358965"/>
                  </a:lnTo>
                  <a:lnTo>
                    <a:pt x="84455" y="356908"/>
                  </a:lnTo>
                  <a:lnTo>
                    <a:pt x="83197" y="356362"/>
                  </a:lnTo>
                  <a:lnTo>
                    <a:pt x="83197" y="358876"/>
                  </a:lnTo>
                  <a:lnTo>
                    <a:pt x="80492" y="358178"/>
                  </a:lnTo>
                  <a:lnTo>
                    <a:pt x="82981" y="358178"/>
                  </a:lnTo>
                  <a:lnTo>
                    <a:pt x="83197" y="358876"/>
                  </a:lnTo>
                  <a:lnTo>
                    <a:pt x="83197" y="356362"/>
                  </a:lnTo>
                  <a:lnTo>
                    <a:pt x="78689" y="354368"/>
                  </a:lnTo>
                  <a:lnTo>
                    <a:pt x="83172" y="354368"/>
                  </a:lnTo>
                  <a:lnTo>
                    <a:pt x="80772" y="353098"/>
                  </a:lnTo>
                  <a:lnTo>
                    <a:pt x="84023" y="353098"/>
                  </a:lnTo>
                  <a:lnTo>
                    <a:pt x="81470" y="351828"/>
                  </a:lnTo>
                  <a:lnTo>
                    <a:pt x="86410" y="351828"/>
                  </a:lnTo>
                  <a:lnTo>
                    <a:pt x="80352" y="349288"/>
                  </a:lnTo>
                  <a:lnTo>
                    <a:pt x="79552" y="348018"/>
                  </a:lnTo>
                  <a:lnTo>
                    <a:pt x="84086" y="348018"/>
                  </a:lnTo>
                  <a:lnTo>
                    <a:pt x="86639" y="346748"/>
                  </a:lnTo>
                  <a:lnTo>
                    <a:pt x="87274" y="346748"/>
                  </a:lnTo>
                  <a:lnTo>
                    <a:pt x="88176" y="345478"/>
                  </a:lnTo>
                  <a:lnTo>
                    <a:pt x="84099" y="342938"/>
                  </a:lnTo>
                  <a:lnTo>
                    <a:pt x="82638" y="341668"/>
                  </a:lnTo>
                  <a:lnTo>
                    <a:pt x="87744" y="341668"/>
                  </a:lnTo>
                  <a:lnTo>
                    <a:pt x="85356" y="337858"/>
                  </a:lnTo>
                  <a:lnTo>
                    <a:pt x="86537" y="337362"/>
                  </a:lnTo>
                  <a:lnTo>
                    <a:pt x="84912" y="336588"/>
                  </a:lnTo>
                  <a:lnTo>
                    <a:pt x="84505" y="336588"/>
                  </a:lnTo>
                  <a:lnTo>
                    <a:pt x="85496" y="335318"/>
                  </a:lnTo>
                  <a:lnTo>
                    <a:pt x="81572" y="334048"/>
                  </a:lnTo>
                  <a:lnTo>
                    <a:pt x="85699" y="335318"/>
                  </a:lnTo>
                  <a:lnTo>
                    <a:pt x="88811" y="335318"/>
                  </a:lnTo>
                  <a:lnTo>
                    <a:pt x="89039" y="334048"/>
                  </a:lnTo>
                  <a:lnTo>
                    <a:pt x="83616" y="332778"/>
                  </a:lnTo>
                  <a:lnTo>
                    <a:pt x="86868" y="332778"/>
                  </a:lnTo>
                  <a:lnTo>
                    <a:pt x="86537" y="330238"/>
                  </a:lnTo>
                  <a:lnTo>
                    <a:pt x="86042" y="328968"/>
                  </a:lnTo>
                  <a:lnTo>
                    <a:pt x="88747" y="328968"/>
                  </a:lnTo>
                  <a:lnTo>
                    <a:pt x="87464" y="327698"/>
                  </a:lnTo>
                  <a:lnTo>
                    <a:pt x="86283" y="326428"/>
                  </a:lnTo>
                  <a:lnTo>
                    <a:pt x="89204" y="327698"/>
                  </a:lnTo>
                  <a:lnTo>
                    <a:pt x="90614" y="326428"/>
                  </a:lnTo>
                  <a:lnTo>
                    <a:pt x="90170" y="323888"/>
                  </a:lnTo>
                  <a:lnTo>
                    <a:pt x="92202" y="325158"/>
                  </a:lnTo>
                  <a:lnTo>
                    <a:pt x="92532" y="323888"/>
                  </a:lnTo>
                  <a:close/>
                </a:path>
                <a:path w="155575" h="852804">
                  <a:moveTo>
                    <a:pt x="94742" y="308648"/>
                  </a:moveTo>
                  <a:lnTo>
                    <a:pt x="92862" y="307378"/>
                  </a:lnTo>
                  <a:lnTo>
                    <a:pt x="88684" y="306108"/>
                  </a:lnTo>
                  <a:lnTo>
                    <a:pt x="90055" y="304838"/>
                  </a:lnTo>
                  <a:lnTo>
                    <a:pt x="92430" y="304838"/>
                  </a:lnTo>
                  <a:lnTo>
                    <a:pt x="91821" y="303568"/>
                  </a:lnTo>
                  <a:lnTo>
                    <a:pt x="92633" y="303568"/>
                  </a:lnTo>
                  <a:lnTo>
                    <a:pt x="93002" y="304838"/>
                  </a:lnTo>
                  <a:lnTo>
                    <a:pt x="94043" y="304838"/>
                  </a:lnTo>
                  <a:lnTo>
                    <a:pt x="93167" y="303568"/>
                  </a:lnTo>
                  <a:lnTo>
                    <a:pt x="93332" y="303568"/>
                  </a:lnTo>
                  <a:lnTo>
                    <a:pt x="90424" y="302298"/>
                  </a:lnTo>
                  <a:lnTo>
                    <a:pt x="88988" y="302298"/>
                  </a:lnTo>
                  <a:lnTo>
                    <a:pt x="89014" y="303568"/>
                  </a:lnTo>
                  <a:lnTo>
                    <a:pt x="88430" y="303568"/>
                  </a:lnTo>
                  <a:lnTo>
                    <a:pt x="88430" y="306108"/>
                  </a:lnTo>
                  <a:lnTo>
                    <a:pt x="88188" y="307136"/>
                  </a:lnTo>
                  <a:lnTo>
                    <a:pt x="83959" y="306108"/>
                  </a:lnTo>
                  <a:lnTo>
                    <a:pt x="88430" y="306108"/>
                  </a:lnTo>
                  <a:lnTo>
                    <a:pt x="88430" y="303568"/>
                  </a:lnTo>
                  <a:lnTo>
                    <a:pt x="87553" y="303568"/>
                  </a:lnTo>
                  <a:lnTo>
                    <a:pt x="86360" y="302298"/>
                  </a:lnTo>
                  <a:lnTo>
                    <a:pt x="88049" y="302298"/>
                  </a:lnTo>
                  <a:lnTo>
                    <a:pt x="83451" y="301028"/>
                  </a:lnTo>
                  <a:lnTo>
                    <a:pt x="92456" y="301028"/>
                  </a:lnTo>
                  <a:lnTo>
                    <a:pt x="91033" y="299758"/>
                  </a:lnTo>
                  <a:lnTo>
                    <a:pt x="91859" y="298488"/>
                  </a:lnTo>
                  <a:lnTo>
                    <a:pt x="71678" y="298488"/>
                  </a:lnTo>
                  <a:lnTo>
                    <a:pt x="68503" y="298488"/>
                  </a:lnTo>
                  <a:lnTo>
                    <a:pt x="70815" y="301028"/>
                  </a:lnTo>
                  <a:lnTo>
                    <a:pt x="71221" y="302298"/>
                  </a:lnTo>
                  <a:lnTo>
                    <a:pt x="70192" y="302298"/>
                  </a:lnTo>
                  <a:lnTo>
                    <a:pt x="69138" y="301028"/>
                  </a:lnTo>
                  <a:lnTo>
                    <a:pt x="68008" y="301028"/>
                  </a:lnTo>
                  <a:lnTo>
                    <a:pt x="69481" y="303568"/>
                  </a:lnTo>
                  <a:lnTo>
                    <a:pt x="66992" y="304838"/>
                  </a:lnTo>
                  <a:lnTo>
                    <a:pt x="64617" y="306108"/>
                  </a:lnTo>
                  <a:lnTo>
                    <a:pt x="67551" y="307378"/>
                  </a:lnTo>
                  <a:lnTo>
                    <a:pt x="68630" y="307378"/>
                  </a:lnTo>
                  <a:lnTo>
                    <a:pt x="68770" y="308648"/>
                  </a:lnTo>
                  <a:lnTo>
                    <a:pt x="66802" y="307378"/>
                  </a:lnTo>
                  <a:lnTo>
                    <a:pt x="65925" y="307378"/>
                  </a:lnTo>
                  <a:lnTo>
                    <a:pt x="68300" y="308648"/>
                  </a:lnTo>
                  <a:lnTo>
                    <a:pt x="70916" y="311188"/>
                  </a:lnTo>
                  <a:lnTo>
                    <a:pt x="67462" y="312458"/>
                  </a:lnTo>
                  <a:lnTo>
                    <a:pt x="65227" y="312458"/>
                  </a:lnTo>
                  <a:lnTo>
                    <a:pt x="72631" y="313728"/>
                  </a:lnTo>
                  <a:lnTo>
                    <a:pt x="69164" y="313728"/>
                  </a:lnTo>
                  <a:lnTo>
                    <a:pt x="67500" y="316268"/>
                  </a:lnTo>
                  <a:lnTo>
                    <a:pt x="69888" y="318808"/>
                  </a:lnTo>
                  <a:lnTo>
                    <a:pt x="65062" y="318808"/>
                  </a:lnTo>
                  <a:lnTo>
                    <a:pt x="69354" y="320078"/>
                  </a:lnTo>
                  <a:lnTo>
                    <a:pt x="62776" y="320078"/>
                  </a:lnTo>
                  <a:lnTo>
                    <a:pt x="68821" y="321348"/>
                  </a:lnTo>
                  <a:lnTo>
                    <a:pt x="83921" y="321348"/>
                  </a:lnTo>
                  <a:lnTo>
                    <a:pt x="88328" y="322618"/>
                  </a:lnTo>
                  <a:lnTo>
                    <a:pt x="88493" y="321348"/>
                  </a:lnTo>
                  <a:lnTo>
                    <a:pt x="92557" y="320078"/>
                  </a:lnTo>
                  <a:lnTo>
                    <a:pt x="88849" y="318808"/>
                  </a:lnTo>
                  <a:lnTo>
                    <a:pt x="91109" y="318808"/>
                  </a:lnTo>
                  <a:lnTo>
                    <a:pt x="94246" y="317538"/>
                  </a:lnTo>
                  <a:lnTo>
                    <a:pt x="91338" y="316915"/>
                  </a:lnTo>
                  <a:lnTo>
                    <a:pt x="90500" y="316268"/>
                  </a:lnTo>
                  <a:lnTo>
                    <a:pt x="87845" y="314185"/>
                  </a:lnTo>
                  <a:lnTo>
                    <a:pt x="86563" y="313728"/>
                  </a:lnTo>
                  <a:lnTo>
                    <a:pt x="85559" y="313728"/>
                  </a:lnTo>
                  <a:lnTo>
                    <a:pt x="84696" y="312458"/>
                  </a:lnTo>
                  <a:lnTo>
                    <a:pt x="87871" y="312458"/>
                  </a:lnTo>
                  <a:lnTo>
                    <a:pt x="83616" y="311188"/>
                  </a:lnTo>
                  <a:lnTo>
                    <a:pt x="86423" y="311188"/>
                  </a:lnTo>
                  <a:lnTo>
                    <a:pt x="84353" y="309918"/>
                  </a:lnTo>
                  <a:lnTo>
                    <a:pt x="83273" y="309918"/>
                  </a:lnTo>
                  <a:lnTo>
                    <a:pt x="85318" y="308648"/>
                  </a:lnTo>
                  <a:lnTo>
                    <a:pt x="86360" y="308648"/>
                  </a:lnTo>
                  <a:lnTo>
                    <a:pt x="84315" y="307378"/>
                  </a:lnTo>
                  <a:lnTo>
                    <a:pt x="86131" y="307378"/>
                  </a:lnTo>
                  <a:lnTo>
                    <a:pt x="86995" y="308648"/>
                  </a:lnTo>
                  <a:lnTo>
                    <a:pt x="89166" y="307378"/>
                  </a:lnTo>
                  <a:lnTo>
                    <a:pt x="91186" y="307378"/>
                  </a:lnTo>
                  <a:lnTo>
                    <a:pt x="94742" y="308648"/>
                  </a:lnTo>
                  <a:close/>
                </a:path>
                <a:path w="155575" h="852804">
                  <a:moveTo>
                    <a:pt x="96393" y="276898"/>
                  </a:moveTo>
                  <a:lnTo>
                    <a:pt x="91655" y="274358"/>
                  </a:lnTo>
                  <a:lnTo>
                    <a:pt x="90004" y="274358"/>
                  </a:lnTo>
                  <a:lnTo>
                    <a:pt x="88557" y="271818"/>
                  </a:lnTo>
                  <a:lnTo>
                    <a:pt x="89560" y="272338"/>
                  </a:lnTo>
                  <a:lnTo>
                    <a:pt x="88811" y="271818"/>
                  </a:lnTo>
                  <a:lnTo>
                    <a:pt x="89941" y="271818"/>
                  </a:lnTo>
                  <a:lnTo>
                    <a:pt x="91567" y="273088"/>
                  </a:lnTo>
                  <a:lnTo>
                    <a:pt x="88976" y="270548"/>
                  </a:lnTo>
                  <a:lnTo>
                    <a:pt x="90322" y="270548"/>
                  </a:lnTo>
                  <a:lnTo>
                    <a:pt x="95440" y="271818"/>
                  </a:lnTo>
                  <a:lnTo>
                    <a:pt x="95986" y="270548"/>
                  </a:lnTo>
                  <a:lnTo>
                    <a:pt x="95465" y="270548"/>
                  </a:lnTo>
                  <a:lnTo>
                    <a:pt x="91490" y="268008"/>
                  </a:lnTo>
                  <a:lnTo>
                    <a:pt x="90233" y="268008"/>
                  </a:lnTo>
                  <a:lnTo>
                    <a:pt x="89268" y="269278"/>
                  </a:lnTo>
                  <a:lnTo>
                    <a:pt x="87617" y="268008"/>
                  </a:lnTo>
                  <a:lnTo>
                    <a:pt x="86842" y="268008"/>
                  </a:lnTo>
                  <a:lnTo>
                    <a:pt x="82016" y="266738"/>
                  </a:lnTo>
                  <a:lnTo>
                    <a:pt x="80149" y="266255"/>
                  </a:lnTo>
                  <a:lnTo>
                    <a:pt x="80149" y="290868"/>
                  </a:lnTo>
                  <a:lnTo>
                    <a:pt x="77622" y="290868"/>
                  </a:lnTo>
                  <a:lnTo>
                    <a:pt x="77724" y="289598"/>
                  </a:lnTo>
                  <a:lnTo>
                    <a:pt x="77851" y="289598"/>
                  </a:lnTo>
                  <a:lnTo>
                    <a:pt x="80149" y="290868"/>
                  </a:lnTo>
                  <a:lnTo>
                    <a:pt x="80149" y="266255"/>
                  </a:lnTo>
                  <a:lnTo>
                    <a:pt x="77177" y="265468"/>
                  </a:lnTo>
                  <a:lnTo>
                    <a:pt x="76428" y="265747"/>
                  </a:lnTo>
                  <a:lnTo>
                    <a:pt x="76428" y="268008"/>
                  </a:lnTo>
                  <a:lnTo>
                    <a:pt x="74053" y="268008"/>
                  </a:lnTo>
                  <a:lnTo>
                    <a:pt x="74028" y="266915"/>
                  </a:lnTo>
                  <a:lnTo>
                    <a:pt x="76428" y="268008"/>
                  </a:lnTo>
                  <a:lnTo>
                    <a:pt x="76428" y="265747"/>
                  </a:lnTo>
                  <a:lnTo>
                    <a:pt x="73621" y="266738"/>
                  </a:lnTo>
                  <a:lnTo>
                    <a:pt x="71755" y="266738"/>
                  </a:lnTo>
                  <a:lnTo>
                    <a:pt x="73660" y="268008"/>
                  </a:lnTo>
                  <a:lnTo>
                    <a:pt x="73113" y="268008"/>
                  </a:lnTo>
                  <a:lnTo>
                    <a:pt x="72313" y="268008"/>
                  </a:lnTo>
                  <a:lnTo>
                    <a:pt x="72948" y="268185"/>
                  </a:lnTo>
                  <a:lnTo>
                    <a:pt x="71970" y="269278"/>
                  </a:lnTo>
                  <a:lnTo>
                    <a:pt x="73533" y="269278"/>
                  </a:lnTo>
                  <a:lnTo>
                    <a:pt x="74879" y="269278"/>
                  </a:lnTo>
                  <a:lnTo>
                    <a:pt x="73634" y="268376"/>
                  </a:lnTo>
                  <a:lnTo>
                    <a:pt x="76771" y="269278"/>
                  </a:lnTo>
                  <a:lnTo>
                    <a:pt x="76263" y="269278"/>
                  </a:lnTo>
                  <a:lnTo>
                    <a:pt x="77558" y="270548"/>
                  </a:lnTo>
                  <a:lnTo>
                    <a:pt x="75323" y="270548"/>
                  </a:lnTo>
                  <a:lnTo>
                    <a:pt x="74206" y="270548"/>
                  </a:lnTo>
                  <a:lnTo>
                    <a:pt x="73228" y="271818"/>
                  </a:lnTo>
                  <a:lnTo>
                    <a:pt x="72986" y="271818"/>
                  </a:lnTo>
                  <a:lnTo>
                    <a:pt x="76225" y="273088"/>
                  </a:lnTo>
                  <a:lnTo>
                    <a:pt x="72758" y="273088"/>
                  </a:lnTo>
                  <a:lnTo>
                    <a:pt x="75031" y="274294"/>
                  </a:lnTo>
                  <a:lnTo>
                    <a:pt x="69913" y="273088"/>
                  </a:lnTo>
                  <a:lnTo>
                    <a:pt x="74701" y="275628"/>
                  </a:lnTo>
                  <a:lnTo>
                    <a:pt x="68872" y="274358"/>
                  </a:lnTo>
                  <a:lnTo>
                    <a:pt x="73698" y="275628"/>
                  </a:lnTo>
                  <a:lnTo>
                    <a:pt x="70751" y="276898"/>
                  </a:lnTo>
                  <a:lnTo>
                    <a:pt x="73317" y="278168"/>
                  </a:lnTo>
                  <a:lnTo>
                    <a:pt x="69456" y="278168"/>
                  </a:lnTo>
                  <a:lnTo>
                    <a:pt x="73494" y="279438"/>
                  </a:lnTo>
                  <a:lnTo>
                    <a:pt x="74282" y="279438"/>
                  </a:lnTo>
                  <a:lnTo>
                    <a:pt x="76708" y="280708"/>
                  </a:lnTo>
                  <a:lnTo>
                    <a:pt x="72694" y="280708"/>
                  </a:lnTo>
                  <a:lnTo>
                    <a:pt x="72021" y="279438"/>
                  </a:lnTo>
                  <a:lnTo>
                    <a:pt x="71501" y="279438"/>
                  </a:lnTo>
                  <a:lnTo>
                    <a:pt x="71323" y="280708"/>
                  </a:lnTo>
                  <a:lnTo>
                    <a:pt x="71589" y="280708"/>
                  </a:lnTo>
                  <a:lnTo>
                    <a:pt x="72288" y="281419"/>
                  </a:lnTo>
                  <a:lnTo>
                    <a:pt x="74498" y="281978"/>
                  </a:lnTo>
                  <a:lnTo>
                    <a:pt x="72834" y="281978"/>
                  </a:lnTo>
                  <a:lnTo>
                    <a:pt x="70218" y="281978"/>
                  </a:lnTo>
                  <a:lnTo>
                    <a:pt x="73266" y="283248"/>
                  </a:lnTo>
                  <a:lnTo>
                    <a:pt x="72453" y="283248"/>
                  </a:lnTo>
                  <a:lnTo>
                    <a:pt x="73367" y="284518"/>
                  </a:lnTo>
                  <a:lnTo>
                    <a:pt x="69570" y="283248"/>
                  </a:lnTo>
                  <a:lnTo>
                    <a:pt x="68287" y="283248"/>
                  </a:lnTo>
                  <a:lnTo>
                    <a:pt x="66624" y="281978"/>
                  </a:lnTo>
                  <a:lnTo>
                    <a:pt x="66395" y="283248"/>
                  </a:lnTo>
                  <a:lnTo>
                    <a:pt x="67564" y="283248"/>
                  </a:lnTo>
                  <a:lnTo>
                    <a:pt x="68465" y="284518"/>
                  </a:lnTo>
                  <a:lnTo>
                    <a:pt x="71907" y="285788"/>
                  </a:lnTo>
                  <a:lnTo>
                    <a:pt x="70027" y="285788"/>
                  </a:lnTo>
                  <a:lnTo>
                    <a:pt x="72948" y="287058"/>
                  </a:lnTo>
                  <a:lnTo>
                    <a:pt x="69900" y="287058"/>
                  </a:lnTo>
                  <a:lnTo>
                    <a:pt x="69913" y="287985"/>
                  </a:lnTo>
                  <a:lnTo>
                    <a:pt x="71653" y="288112"/>
                  </a:lnTo>
                  <a:lnTo>
                    <a:pt x="72555" y="288175"/>
                  </a:lnTo>
                  <a:lnTo>
                    <a:pt x="70497" y="287909"/>
                  </a:lnTo>
                  <a:lnTo>
                    <a:pt x="69913" y="287083"/>
                  </a:lnTo>
                  <a:lnTo>
                    <a:pt x="73558" y="288328"/>
                  </a:lnTo>
                  <a:lnTo>
                    <a:pt x="72593" y="288328"/>
                  </a:lnTo>
                  <a:lnTo>
                    <a:pt x="74523" y="289598"/>
                  </a:lnTo>
                  <a:lnTo>
                    <a:pt x="75971" y="289598"/>
                  </a:lnTo>
                  <a:lnTo>
                    <a:pt x="76962" y="290817"/>
                  </a:lnTo>
                  <a:lnTo>
                    <a:pt x="75946" y="292138"/>
                  </a:lnTo>
                  <a:lnTo>
                    <a:pt x="72415" y="290868"/>
                  </a:lnTo>
                  <a:lnTo>
                    <a:pt x="71742" y="290868"/>
                  </a:lnTo>
                  <a:lnTo>
                    <a:pt x="73228" y="289598"/>
                  </a:lnTo>
                  <a:lnTo>
                    <a:pt x="66484" y="289598"/>
                  </a:lnTo>
                  <a:lnTo>
                    <a:pt x="69265" y="290868"/>
                  </a:lnTo>
                  <a:lnTo>
                    <a:pt x="68033" y="292138"/>
                  </a:lnTo>
                  <a:lnTo>
                    <a:pt x="72834" y="292138"/>
                  </a:lnTo>
                  <a:lnTo>
                    <a:pt x="76060" y="294678"/>
                  </a:lnTo>
                  <a:lnTo>
                    <a:pt x="63804" y="292138"/>
                  </a:lnTo>
                  <a:lnTo>
                    <a:pt x="68287" y="294678"/>
                  </a:lnTo>
                  <a:lnTo>
                    <a:pt x="70548" y="294678"/>
                  </a:lnTo>
                  <a:lnTo>
                    <a:pt x="74968" y="295948"/>
                  </a:lnTo>
                  <a:lnTo>
                    <a:pt x="70129" y="295948"/>
                  </a:lnTo>
                  <a:lnTo>
                    <a:pt x="70002" y="296354"/>
                  </a:lnTo>
                  <a:lnTo>
                    <a:pt x="74142" y="297218"/>
                  </a:lnTo>
                  <a:lnTo>
                    <a:pt x="86525" y="297218"/>
                  </a:lnTo>
                  <a:lnTo>
                    <a:pt x="85877" y="295948"/>
                  </a:lnTo>
                  <a:lnTo>
                    <a:pt x="88150" y="297218"/>
                  </a:lnTo>
                  <a:lnTo>
                    <a:pt x="90182" y="297218"/>
                  </a:lnTo>
                  <a:lnTo>
                    <a:pt x="88912" y="295948"/>
                  </a:lnTo>
                  <a:lnTo>
                    <a:pt x="89636" y="295948"/>
                  </a:lnTo>
                  <a:lnTo>
                    <a:pt x="89979" y="295948"/>
                  </a:lnTo>
                  <a:lnTo>
                    <a:pt x="89585" y="295808"/>
                  </a:lnTo>
                  <a:lnTo>
                    <a:pt x="89382" y="295236"/>
                  </a:lnTo>
                  <a:lnTo>
                    <a:pt x="89382" y="295744"/>
                  </a:lnTo>
                  <a:lnTo>
                    <a:pt x="86194" y="294678"/>
                  </a:lnTo>
                  <a:lnTo>
                    <a:pt x="88061" y="294678"/>
                  </a:lnTo>
                  <a:lnTo>
                    <a:pt x="89382" y="295744"/>
                  </a:lnTo>
                  <a:lnTo>
                    <a:pt x="89382" y="295236"/>
                  </a:lnTo>
                  <a:lnTo>
                    <a:pt x="89192" y="294678"/>
                  </a:lnTo>
                  <a:lnTo>
                    <a:pt x="90322" y="294678"/>
                  </a:lnTo>
                  <a:lnTo>
                    <a:pt x="91757" y="293408"/>
                  </a:lnTo>
                  <a:lnTo>
                    <a:pt x="89217" y="292138"/>
                  </a:lnTo>
                  <a:lnTo>
                    <a:pt x="88112" y="290868"/>
                  </a:lnTo>
                  <a:lnTo>
                    <a:pt x="87007" y="289598"/>
                  </a:lnTo>
                  <a:lnTo>
                    <a:pt x="89433" y="288328"/>
                  </a:lnTo>
                  <a:lnTo>
                    <a:pt x="88061" y="288328"/>
                  </a:lnTo>
                  <a:lnTo>
                    <a:pt x="91960" y="285788"/>
                  </a:lnTo>
                  <a:lnTo>
                    <a:pt x="89903" y="284518"/>
                  </a:lnTo>
                  <a:lnTo>
                    <a:pt x="85788" y="281978"/>
                  </a:lnTo>
                  <a:lnTo>
                    <a:pt x="91694" y="280708"/>
                  </a:lnTo>
                  <a:lnTo>
                    <a:pt x="92925" y="279438"/>
                  </a:lnTo>
                  <a:lnTo>
                    <a:pt x="91884" y="279438"/>
                  </a:lnTo>
                  <a:lnTo>
                    <a:pt x="90512" y="279438"/>
                  </a:lnTo>
                  <a:lnTo>
                    <a:pt x="88747" y="278168"/>
                  </a:lnTo>
                  <a:lnTo>
                    <a:pt x="91884" y="279438"/>
                  </a:lnTo>
                  <a:lnTo>
                    <a:pt x="88430" y="276898"/>
                  </a:lnTo>
                  <a:lnTo>
                    <a:pt x="85966" y="275628"/>
                  </a:lnTo>
                  <a:lnTo>
                    <a:pt x="96393" y="276898"/>
                  </a:lnTo>
                  <a:close/>
                </a:path>
                <a:path w="155575" h="852804">
                  <a:moveTo>
                    <a:pt x="110337" y="133400"/>
                  </a:moveTo>
                  <a:lnTo>
                    <a:pt x="110134" y="133223"/>
                  </a:lnTo>
                  <a:lnTo>
                    <a:pt x="109753" y="133223"/>
                  </a:lnTo>
                  <a:lnTo>
                    <a:pt x="110337" y="133400"/>
                  </a:lnTo>
                  <a:close/>
                </a:path>
                <a:path w="155575" h="852804">
                  <a:moveTo>
                    <a:pt x="111290" y="133705"/>
                  </a:moveTo>
                  <a:lnTo>
                    <a:pt x="110337" y="133400"/>
                  </a:lnTo>
                  <a:lnTo>
                    <a:pt x="111290" y="133705"/>
                  </a:lnTo>
                  <a:close/>
                </a:path>
                <a:path w="155575" h="852804">
                  <a:moveTo>
                    <a:pt x="111556" y="138353"/>
                  </a:moveTo>
                  <a:lnTo>
                    <a:pt x="110896" y="137883"/>
                  </a:lnTo>
                  <a:lnTo>
                    <a:pt x="110744" y="138125"/>
                  </a:lnTo>
                  <a:lnTo>
                    <a:pt x="111556" y="138353"/>
                  </a:lnTo>
                  <a:close/>
                </a:path>
                <a:path w="155575" h="852804">
                  <a:moveTo>
                    <a:pt x="112318" y="133946"/>
                  </a:moveTo>
                  <a:lnTo>
                    <a:pt x="111493" y="133743"/>
                  </a:lnTo>
                  <a:lnTo>
                    <a:pt x="111290" y="133718"/>
                  </a:lnTo>
                  <a:lnTo>
                    <a:pt x="112318" y="133946"/>
                  </a:lnTo>
                  <a:close/>
                </a:path>
                <a:path w="155575" h="852804">
                  <a:moveTo>
                    <a:pt x="113957" y="133337"/>
                  </a:moveTo>
                  <a:lnTo>
                    <a:pt x="112242" y="132740"/>
                  </a:lnTo>
                  <a:lnTo>
                    <a:pt x="111950" y="132969"/>
                  </a:lnTo>
                  <a:lnTo>
                    <a:pt x="109867" y="132994"/>
                  </a:lnTo>
                  <a:lnTo>
                    <a:pt x="110134" y="133223"/>
                  </a:lnTo>
                  <a:lnTo>
                    <a:pt x="113957" y="133337"/>
                  </a:lnTo>
                  <a:close/>
                </a:path>
                <a:path w="155575" h="852804">
                  <a:moveTo>
                    <a:pt x="119989" y="100215"/>
                  </a:moveTo>
                  <a:lnTo>
                    <a:pt x="119303" y="99517"/>
                  </a:lnTo>
                  <a:lnTo>
                    <a:pt x="117602" y="99618"/>
                  </a:lnTo>
                  <a:lnTo>
                    <a:pt x="119989" y="100215"/>
                  </a:lnTo>
                  <a:close/>
                </a:path>
                <a:path w="155575" h="852804">
                  <a:moveTo>
                    <a:pt x="126111" y="130416"/>
                  </a:moveTo>
                  <a:lnTo>
                    <a:pt x="125082" y="131216"/>
                  </a:lnTo>
                  <a:lnTo>
                    <a:pt x="125641" y="131229"/>
                  </a:lnTo>
                  <a:lnTo>
                    <a:pt x="126111" y="130416"/>
                  </a:lnTo>
                  <a:close/>
                </a:path>
                <a:path w="155575" h="852804">
                  <a:moveTo>
                    <a:pt x="127838" y="131445"/>
                  </a:moveTo>
                  <a:lnTo>
                    <a:pt x="127787" y="131318"/>
                  </a:lnTo>
                  <a:lnTo>
                    <a:pt x="125641" y="131229"/>
                  </a:lnTo>
                  <a:lnTo>
                    <a:pt x="125437" y="131584"/>
                  </a:lnTo>
                  <a:lnTo>
                    <a:pt x="127838" y="131445"/>
                  </a:lnTo>
                  <a:close/>
                </a:path>
                <a:path w="155575" h="852804">
                  <a:moveTo>
                    <a:pt x="130556" y="128155"/>
                  </a:moveTo>
                  <a:lnTo>
                    <a:pt x="129590" y="127635"/>
                  </a:lnTo>
                  <a:lnTo>
                    <a:pt x="129349" y="127508"/>
                  </a:lnTo>
                  <a:lnTo>
                    <a:pt x="128295" y="127711"/>
                  </a:lnTo>
                  <a:lnTo>
                    <a:pt x="128714" y="128333"/>
                  </a:lnTo>
                  <a:lnTo>
                    <a:pt x="129921" y="128003"/>
                  </a:lnTo>
                  <a:lnTo>
                    <a:pt x="130556" y="128155"/>
                  </a:lnTo>
                  <a:close/>
                </a:path>
                <a:path w="155575" h="852804">
                  <a:moveTo>
                    <a:pt x="131546" y="131216"/>
                  </a:moveTo>
                  <a:lnTo>
                    <a:pt x="127838" y="131445"/>
                  </a:lnTo>
                  <a:lnTo>
                    <a:pt x="127977" y="131813"/>
                  </a:lnTo>
                  <a:lnTo>
                    <a:pt x="131546" y="131216"/>
                  </a:lnTo>
                  <a:close/>
                </a:path>
                <a:path w="155575" h="852804">
                  <a:moveTo>
                    <a:pt x="134874" y="106540"/>
                  </a:moveTo>
                  <a:lnTo>
                    <a:pt x="134569" y="106070"/>
                  </a:lnTo>
                  <a:lnTo>
                    <a:pt x="133858" y="106349"/>
                  </a:lnTo>
                  <a:lnTo>
                    <a:pt x="134874" y="106540"/>
                  </a:lnTo>
                  <a:close/>
                </a:path>
                <a:path w="155575" h="852804">
                  <a:moveTo>
                    <a:pt x="138874" y="100533"/>
                  </a:moveTo>
                  <a:lnTo>
                    <a:pt x="138036" y="99707"/>
                  </a:lnTo>
                  <a:lnTo>
                    <a:pt x="138531" y="100304"/>
                  </a:lnTo>
                  <a:lnTo>
                    <a:pt x="138874" y="100533"/>
                  </a:lnTo>
                  <a:close/>
                </a:path>
                <a:path w="155575" h="852804">
                  <a:moveTo>
                    <a:pt x="144437" y="64122"/>
                  </a:moveTo>
                  <a:lnTo>
                    <a:pt x="143522" y="63512"/>
                  </a:lnTo>
                  <a:lnTo>
                    <a:pt x="140246" y="63131"/>
                  </a:lnTo>
                  <a:lnTo>
                    <a:pt x="140779" y="63500"/>
                  </a:lnTo>
                  <a:lnTo>
                    <a:pt x="144437" y="64122"/>
                  </a:lnTo>
                  <a:close/>
                </a:path>
                <a:path w="155575" h="852804">
                  <a:moveTo>
                    <a:pt x="145300" y="46964"/>
                  </a:moveTo>
                  <a:lnTo>
                    <a:pt x="143725" y="46443"/>
                  </a:lnTo>
                  <a:lnTo>
                    <a:pt x="143459" y="46774"/>
                  </a:lnTo>
                  <a:lnTo>
                    <a:pt x="142125" y="46939"/>
                  </a:lnTo>
                  <a:lnTo>
                    <a:pt x="142532" y="47180"/>
                  </a:lnTo>
                  <a:lnTo>
                    <a:pt x="144183" y="47244"/>
                  </a:lnTo>
                  <a:lnTo>
                    <a:pt x="145300" y="46964"/>
                  </a:lnTo>
                  <a:close/>
                </a:path>
                <a:path w="155575" h="852804">
                  <a:moveTo>
                    <a:pt x="155155" y="711"/>
                  </a:moveTo>
                  <a:lnTo>
                    <a:pt x="154305" y="0"/>
                  </a:lnTo>
                  <a:lnTo>
                    <a:pt x="154089" y="266"/>
                  </a:lnTo>
                  <a:lnTo>
                    <a:pt x="155155" y="71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9331585" y="9774027"/>
              <a:ext cx="53340" cy="260350"/>
            </a:xfrm>
            <a:custGeom>
              <a:avLst/>
              <a:gdLst/>
              <a:ahLst/>
              <a:cxnLst/>
              <a:rect l="l" t="t" r="r" b="b"/>
              <a:pathLst>
                <a:path w="53340" h="260350">
                  <a:moveTo>
                    <a:pt x="812" y="253758"/>
                  </a:moveTo>
                  <a:lnTo>
                    <a:pt x="609" y="253555"/>
                  </a:lnTo>
                  <a:lnTo>
                    <a:pt x="228" y="253580"/>
                  </a:lnTo>
                  <a:lnTo>
                    <a:pt x="812" y="253758"/>
                  </a:lnTo>
                  <a:close/>
                </a:path>
                <a:path w="53340" h="260350">
                  <a:moveTo>
                    <a:pt x="1066" y="259130"/>
                  </a:moveTo>
                  <a:lnTo>
                    <a:pt x="749" y="258889"/>
                  </a:lnTo>
                  <a:lnTo>
                    <a:pt x="609" y="259029"/>
                  </a:lnTo>
                  <a:lnTo>
                    <a:pt x="787" y="259080"/>
                  </a:lnTo>
                  <a:lnTo>
                    <a:pt x="952" y="259105"/>
                  </a:lnTo>
                  <a:close/>
                </a:path>
                <a:path w="53340" h="260350">
                  <a:moveTo>
                    <a:pt x="1397" y="259283"/>
                  </a:moveTo>
                  <a:lnTo>
                    <a:pt x="1066" y="259130"/>
                  </a:lnTo>
                  <a:lnTo>
                    <a:pt x="1384" y="259372"/>
                  </a:lnTo>
                  <a:close/>
                </a:path>
                <a:path w="53340" h="260350">
                  <a:moveTo>
                    <a:pt x="1765" y="254038"/>
                  </a:moveTo>
                  <a:lnTo>
                    <a:pt x="812" y="253758"/>
                  </a:lnTo>
                  <a:lnTo>
                    <a:pt x="939" y="253873"/>
                  </a:lnTo>
                  <a:lnTo>
                    <a:pt x="1765" y="254038"/>
                  </a:lnTo>
                  <a:close/>
                </a:path>
                <a:path w="53340" h="260350">
                  <a:moveTo>
                    <a:pt x="1943" y="255206"/>
                  </a:moveTo>
                  <a:lnTo>
                    <a:pt x="1816" y="255320"/>
                  </a:lnTo>
                  <a:lnTo>
                    <a:pt x="1917" y="255524"/>
                  </a:lnTo>
                  <a:lnTo>
                    <a:pt x="1892" y="255308"/>
                  </a:lnTo>
                  <a:close/>
                </a:path>
                <a:path w="53340" h="260350">
                  <a:moveTo>
                    <a:pt x="2057" y="259892"/>
                  </a:moveTo>
                  <a:lnTo>
                    <a:pt x="1384" y="259372"/>
                  </a:lnTo>
                  <a:lnTo>
                    <a:pt x="1358" y="259524"/>
                  </a:lnTo>
                  <a:lnTo>
                    <a:pt x="1244" y="259676"/>
                  </a:lnTo>
                  <a:lnTo>
                    <a:pt x="2057" y="259892"/>
                  </a:lnTo>
                  <a:close/>
                </a:path>
                <a:path w="53340" h="260350">
                  <a:moveTo>
                    <a:pt x="2794" y="247002"/>
                  </a:moveTo>
                  <a:lnTo>
                    <a:pt x="1549" y="246380"/>
                  </a:lnTo>
                  <a:lnTo>
                    <a:pt x="2247" y="247650"/>
                  </a:lnTo>
                  <a:lnTo>
                    <a:pt x="2794" y="247002"/>
                  </a:lnTo>
                  <a:close/>
                </a:path>
                <a:path w="53340" h="260350">
                  <a:moveTo>
                    <a:pt x="2819" y="254254"/>
                  </a:moveTo>
                  <a:lnTo>
                    <a:pt x="1981" y="254076"/>
                  </a:lnTo>
                  <a:lnTo>
                    <a:pt x="1765" y="254038"/>
                  </a:lnTo>
                  <a:lnTo>
                    <a:pt x="2819" y="254254"/>
                  </a:lnTo>
                  <a:close/>
                </a:path>
                <a:path w="53340" h="260350">
                  <a:moveTo>
                    <a:pt x="2959" y="259537"/>
                  </a:moveTo>
                  <a:lnTo>
                    <a:pt x="2743" y="259080"/>
                  </a:lnTo>
                  <a:lnTo>
                    <a:pt x="2209" y="259080"/>
                  </a:lnTo>
                  <a:lnTo>
                    <a:pt x="2959" y="259537"/>
                  </a:lnTo>
                  <a:close/>
                </a:path>
                <a:path w="53340" h="260350">
                  <a:moveTo>
                    <a:pt x="3149" y="255905"/>
                  </a:moveTo>
                  <a:lnTo>
                    <a:pt x="2413" y="255752"/>
                  </a:lnTo>
                  <a:lnTo>
                    <a:pt x="2057" y="255663"/>
                  </a:lnTo>
                  <a:lnTo>
                    <a:pt x="1917" y="255524"/>
                  </a:lnTo>
                  <a:lnTo>
                    <a:pt x="1981" y="255689"/>
                  </a:lnTo>
                  <a:lnTo>
                    <a:pt x="2476" y="255854"/>
                  </a:lnTo>
                  <a:lnTo>
                    <a:pt x="2882" y="255917"/>
                  </a:lnTo>
                  <a:lnTo>
                    <a:pt x="3149" y="255905"/>
                  </a:lnTo>
                  <a:close/>
                </a:path>
                <a:path w="53340" h="260350">
                  <a:moveTo>
                    <a:pt x="3175" y="259080"/>
                  </a:moveTo>
                  <a:lnTo>
                    <a:pt x="2057" y="257810"/>
                  </a:lnTo>
                  <a:lnTo>
                    <a:pt x="2743" y="259080"/>
                  </a:lnTo>
                  <a:lnTo>
                    <a:pt x="3175" y="259080"/>
                  </a:lnTo>
                  <a:close/>
                </a:path>
                <a:path w="53340" h="260350">
                  <a:moveTo>
                    <a:pt x="3340" y="246380"/>
                  </a:moveTo>
                  <a:close/>
                </a:path>
                <a:path w="53340" h="260350">
                  <a:moveTo>
                    <a:pt x="4076" y="247650"/>
                  </a:moveTo>
                  <a:lnTo>
                    <a:pt x="3289" y="246430"/>
                  </a:lnTo>
                  <a:lnTo>
                    <a:pt x="2794" y="247002"/>
                  </a:lnTo>
                  <a:lnTo>
                    <a:pt x="4076" y="247650"/>
                  </a:lnTo>
                  <a:close/>
                </a:path>
                <a:path w="53340" h="260350">
                  <a:moveTo>
                    <a:pt x="4165" y="244525"/>
                  </a:moveTo>
                  <a:lnTo>
                    <a:pt x="2819" y="243840"/>
                  </a:lnTo>
                  <a:lnTo>
                    <a:pt x="3695" y="245110"/>
                  </a:lnTo>
                  <a:lnTo>
                    <a:pt x="4165" y="244525"/>
                  </a:lnTo>
                  <a:close/>
                </a:path>
                <a:path w="53340" h="260350">
                  <a:moveTo>
                    <a:pt x="4292" y="260350"/>
                  </a:moveTo>
                  <a:lnTo>
                    <a:pt x="2959" y="259537"/>
                  </a:lnTo>
                  <a:lnTo>
                    <a:pt x="3352" y="260350"/>
                  </a:lnTo>
                  <a:lnTo>
                    <a:pt x="4292" y="260350"/>
                  </a:lnTo>
                  <a:close/>
                </a:path>
                <a:path w="53340" h="260350">
                  <a:moveTo>
                    <a:pt x="4457" y="253352"/>
                  </a:moveTo>
                  <a:lnTo>
                    <a:pt x="2730" y="252742"/>
                  </a:lnTo>
                  <a:lnTo>
                    <a:pt x="2438" y="253060"/>
                  </a:lnTo>
                  <a:lnTo>
                    <a:pt x="342" y="253288"/>
                  </a:lnTo>
                  <a:lnTo>
                    <a:pt x="609" y="253555"/>
                  </a:lnTo>
                  <a:lnTo>
                    <a:pt x="4457" y="253352"/>
                  </a:lnTo>
                  <a:close/>
                </a:path>
                <a:path w="53340" h="260350">
                  <a:moveTo>
                    <a:pt x="6388" y="239839"/>
                  </a:moveTo>
                  <a:lnTo>
                    <a:pt x="5257" y="240360"/>
                  </a:lnTo>
                  <a:lnTo>
                    <a:pt x="5880" y="240144"/>
                  </a:lnTo>
                  <a:lnTo>
                    <a:pt x="6184" y="239979"/>
                  </a:lnTo>
                  <a:lnTo>
                    <a:pt x="6388" y="239839"/>
                  </a:lnTo>
                  <a:close/>
                </a:path>
                <a:path w="53340" h="260350">
                  <a:moveTo>
                    <a:pt x="6807" y="256540"/>
                  </a:moveTo>
                  <a:lnTo>
                    <a:pt x="4483" y="256540"/>
                  </a:lnTo>
                  <a:lnTo>
                    <a:pt x="6527" y="257289"/>
                  </a:lnTo>
                  <a:lnTo>
                    <a:pt x="6807" y="256540"/>
                  </a:lnTo>
                  <a:close/>
                </a:path>
                <a:path w="53340" h="260350">
                  <a:moveTo>
                    <a:pt x="7721" y="235178"/>
                  </a:moveTo>
                  <a:lnTo>
                    <a:pt x="7480" y="235165"/>
                  </a:lnTo>
                  <a:lnTo>
                    <a:pt x="7200" y="235178"/>
                  </a:lnTo>
                  <a:lnTo>
                    <a:pt x="6972" y="235229"/>
                  </a:lnTo>
                  <a:lnTo>
                    <a:pt x="7150" y="235242"/>
                  </a:lnTo>
                  <a:lnTo>
                    <a:pt x="7442" y="235229"/>
                  </a:lnTo>
                  <a:lnTo>
                    <a:pt x="7721" y="235178"/>
                  </a:lnTo>
                  <a:close/>
                </a:path>
                <a:path w="53340" h="260350">
                  <a:moveTo>
                    <a:pt x="7937" y="257810"/>
                  </a:moveTo>
                  <a:lnTo>
                    <a:pt x="6527" y="257289"/>
                  </a:lnTo>
                  <a:lnTo>
                    <a:pt x="6324" y="257810"/>
                  </a:lnTo>
                  <a:lnTo>
                    <a:pt x="7937" y="257810"/>
                  </a:lnTo>
                  <a:close/>
                </a:path>
                <a:path w="53340" h="260350">
                  <a:moveTo>
                    <a:pt x="8305" y="164909"/>
                  </a:moveTo>
                  <a:close/>
                </a:path>
                <a:path w="53340" h="260350">
                  <a:moveTo>
                    <a:pt x="8877" y="163893"/>
                  </a:moveTo>
                  <a:lnTo>
                    <a:pt x="8547" y="164160"/>
                  </a:lnTo>
                  <a:lnTo>
                    <a:pt x="8356" y="164528"/>
                  </a:lnTo>
                  <a:lnTo>
                    <a:pt x="8293" y="164909"/>
                  </a:lnTo>
                  <a:lnTo>
                    <a:pt x="8877" y="163893"/>
                  </a:lnTo>
                  <a:close/>
                </a:path>
                <a:path w="53340" h="260350">
                  <a:moveTo>
                    <a:pt x="9017" y="188125"/>
                  </a:moveTo>
                  <a:lnTo>
                    <a:pt x="8890" y="187960"/>
                  </a:lnTo>
                  <a:lnTo>
                    <a:pt x="8509" y="187960"/>
                  </a:lnTo>
                  <a:lnTo>
                    <a:pt x="9017" y="188125"/>
                  </a:lnTo>
                  <a:close/>
                </a:path>
                <a:path w="53340" h="260350">
                  <a:moveTo>
                    <a:pt x="9321" y="177800"/>
                  </a:moveTo>
                  <a:lnTo>
                    <a:pt x="8991" y="177279"/>
                  </a:lnTo>
                  <a:lnTo>
                    <a:pt x="8077" y="177800"/>
                  </a:lnTo>
                  <a:lnTo>
                    <a:pt x="9321" y="177800"/>
                  </a:lnTo>
                  <a:close/>
                </a:path>
                <a:path w="53340" h="260350">
                  <a:moveTo>
                    <a:pt x="10287" y="239141"/>
                  </a:moveTo>
                  <a:lnTo>
                    <a:pt x="9423" y="238760"/>
                  </a:lnTo>
                  <a:lnTo>
                    <a:pt x="8750" y="238760"/>
                  </a:lnTo>
                  <a:lnTo>
                    <a:pt x="10287" y="239141"/>
                  </a:lnTo>
                  <a:close/>
                </a:path>
                <a:path w="53340" h="260350">
                  <a:moveTo>
                    <a:pt x="10502" y="186690"/>
                  </a:moveTo>
                  <a:lnTo>
                    <a:pt x="9969" y="185420"/>
                  </a:lnTo>
                  <a:lnTo>
                    <a:pt x="9283" y="185420"/>
                  </a:lnTo>
                  <a:lnTo>
                    <a:pt x="8382" y="186690"/>
                  </a:lnTo>
                  <a:lnTo>
                    <a:pt x="10502" y="186690"/>
                  </a:lnTo>
                  <a:close/>
                </a:path>
                <a:path w="53340" h="260350">
                  <a:moveTo>
                    <a:pt x="10579" y="210959"/>
                  </a:moveTo>
                  <a:lnTo>
                    <a:pt x="9893" y="210121"/>
                  </a:lnTo>
                  <a:lnTo>
                    <a:pt x="8178" y="210375"/>
                  </a:lnTo>
                  <a:lnTo>
                    <a:pt x="10579" y="210959"/>
                  </a:lnTo>
                  <a:close/>
                </a:path>
                <a:path w="53340" h="260350">
                  <a:moveTo>
                    <a:pt x="10947" y="160337"/>
                  </a:moveTo>
                  <a:lnTo>
                    <a:pt x="10541" y="160210"/>
                  </a:lnTo>
                  <a:lnTo>
                    <a:pt x="10210" y="160121"/>
                  </a:lnTo>
                  <a:lnTo>
                    <a:pt x="8851" y="160680"/>
                  </a:lnTo>
                  <a:lnTo>
                    <a:pt x="9918" y="160616"/>
                  </a:lnTo>
                  <a:lnTo>
                    <a:pt x="10528" y="160489"/>
                  </a:lnTo>
                  <a:lnTo>
                    <a:pt x="10947" y="160337"/>
                  </a:lnTo>
                  <a:close/>
                </a:path>
                <a:path w="53340" h="260350">
                  <a:moveTo>
                    <a:pt x="12357" y="239661"/>
                  </a:moveTo>
                  <a:lnTo>
                    <a:pt x="10287" y="239141"/>
                  </a:lnTo>
                  <a:lnTo>
                    <a:pt x="12230" y="240030"/>
                  </a:lnTo>
                  <a:lnTo>
                    <a:pt x="12357" y="239661"/>
                  </a:lnTo>
                  <a:close/>
                </a:path>
                <a:path w="53340" h="260350">
                  <a:moveTo>
                    <a:pt x="12458" y="200660"/>
                  </a:moveTo>
                  <a:lnTo>
                    <a:pt x="10337" y="200660"/>
                  </a:lnTo>
                  <a:lnTo>
                    <a:pt x="10858" y="201930"/>
                  </a:lnTo>
                  <a:lnTo>
                    <a:pt x="12458" y="200660"/>
                  </a:lnTo>
                  <a:close/>
                </a:path>
                <a:path w="53340" h="260350">
                  <a:moveTo>
                    <a:pt x="12877" y="201764"/>
                  </a:moveTo>
                  <a:lnTo>
                    <a:pt x="12471" y="201434"/>
                  </a:lnTo>
                  <a:lnTo>
                    <a:pt x="11849" y="201663"/>
                  </a:lnTo>
                  <a:lnTo>
                    <a:pt x="11938" y="201955"/>
                  </a:lnTo>
                  <a:lnTo>
                    <a:pt x="12306" y="202234"/>
                  </a:lnTo>
                  <a:lnTo>
                    <a:pt x="12547" y="202018"/>
                  </a:lnTo>
                  <a:lnTo>
                    <a:pt x="12877" y="201764"/>
                  </a:lnTo>
                  <a:close/>
                </a:path>
                <a:path w="53340" h="260350">
                  <a:moveTo>
                    <a:pt x="12979" y="260350"/>
                  </a:moveTo>
                  <a:lnTo>
                    <a:pt x="6324" y="257810"/>
                  </a:lnTo>
                  <a:lnTo>
                    <a:pt x="3441" y="257810"/>
                  </a:lnTo>
                  <a:lnTo>
                    <a:pt x="2349" y="256540"/>
                  </a:lnTo>
                  <a:lnTo>
                    <a:pt x="3187" y="257810"/>
                  </a:lnTo>
                  <a:lnTo>
                    <a:pt x="4978" y="259080"/>
                  </a:lnTo>
                  <a:lnTo>
                    <a:pt x="6413" y="259080"/>
                  </a:lnTo>
                  <a:lnTo>
                    <a:pt x="6985" y="260350"/>
                  </a:lnTo>
                  <a:lnTo>
                    <a:pt x="12979" y="260350"/>
                  </a:lnTo>
                  <a:close/>
                </a:path>
                <a:path w="53340" h="260350">
                  <a:moveTo>
                    <a:pt x="13614" y="202996"/>
                  </a:moveTo>
                  <a:lnTo>
                    <a:pt x="12611" y="202476"/>
                  </a:lnTo>
                  <a:lnTo>
                    <a:pt x="12306" y="202234"/>
                  </a:lnTo>
                  <a:lnTo>
                    <a:pt x="12039" y="202526"/>
                  </a:lnTo>
                  <a:lnTo>
                    <a:pt x="11963" y="202755"/>
                  </a:lnTo>
                  <a:lnTo>
                    <a:pt x="13614" y="202996"/>
                  </a:lnTo>
                  <a:close/>
                </a:path>
                <a:path w="53340" h="260350">
                  <a:moveTo>
                    <a:pt x="16687" y="248539"/>
                  </a:moveTo>
                  <a:lnTo>
                    <a:pt x="15659" y="249643"/>
                  </a:lnTo>
                  <a:lnTo>
                    <a:pt x="16205" y="249631"/>
                  </a:lnTo>
                  <a:lnTo>
                    <a:pt x="16687" y="248539"/>
                  </a:lnTo>
                  <a:close/>
                </a:path>
                <a:path w="53340" h="260350">
                  <a:moveTo>
                    <a:pt x="18427" y="249694"/>
                  </a:moveTo>
                  <a:lnTo>
                    <a:pt x="18376" y="249542"/>
                  </a:lnTo>
                  <a:lnTo>
                    <a:pt x="16205" y="249631"/>
                  </a:lnTo>
                  <a:lnTo>
                    <a:pt x="16002" y="250088"/>
                  </a:lnTo>
                  <a:lnTo>
                    <a:pt x="18427" y="249694"/>
                  </a:lnTo>
                  <a:close/>
                </a:path>
                <a:path w="53340" h="260350">
                  <a:moveTo>
                    <a:pt x="19380" y="225590"/>
                  </a:moveTo>
                  <a:lnTo>
                    <a:pt x="19253" y="225602"/>
                  </a:lnTo>
                  <a:lnTo>
                    <a:pt x="18961" y="225628"/>
                  </a:lnTo>
                  <a:lnTo>
                    <a:pt x="19316" y="225628"/>
                  </a:lnTo>
                  <a:close/>
                </a:path>
                <a:path w="53340" h="260350">
                  <a:moveTo>
                    <a:pt x="19761" y="81280"/>
                  </a:moveTo>
                  <a:lnTo>
                    <a:pt x="16497" y="80010"/>
                  </a:lnTo>
                  <a:lnTo>
                    <a:pt x="19367" y="81280"/>
                  </a:lnTo>
                  <a:lnTo>
                    <a:pt x="19761" y="81280"/>
                  </a:lnTo>
                  <a:close/>
                </a:path>
                <a:path w="53340" h="260350">
                  <a:moveTo>
                    <a:pt x="20294" y="81483"/>
                  </a:moveTo>
                  <a:lnTo>
                    <a:pt x="20104" y="81280"/>
                  </a:lnTo>
                  <a:lnTo>
                    <a:pt x="19761" y="81280"/>
                  </a:lnTo>
                  <a:lnTo>
                    <a:pt x="20294" y="81483"/>
                  </a:lnTo>
                  <a:close/>
                </a:path>
                <a:path w="53340" h="260350">
                  <a:moveTo>
                    <a:pt x="21450" y="81280"/>
                  </a:moveTo>
                  <a:lnTo>
                    <a:pt x="19888" y="80010"/>
                  </a:lnTo>
                  <a:lnTo>
                    <a:pt x="20701" y="81280"/>
                  </a:lnTo>
                  <a:lnTo>
                    <a:pt x="21450" y="81280"/>
                  </a:lnTo>
                  <a:close/>
                </a:path>
                <a:path w="53340" h="260350">
                  <a:moveTo>
                    <a:pt x="21513" y="74561"/>
                  </a:moveTo>
                  <a:lnTo>
                    <a:pt x="20904" y="74307"/>
                  </a:lnTo>
                  <a:lnTo>
                    <a:pt x="20777" y="74485"/>
                  </a:lnTo>
                  <a:lnTo>
                    <a:pt x="21513" y="74561"/>
                  </a:lnTo>
                  <a:close/>
                </a:path>
                <a:path w="53340" h="260350">
                  <a:moveTo>
                    <a:pt x="21755" y="236220"/>
                  </a:moveTo>
                  <a:lnTo>
                    <a:pt x="21742" y="234950"/>
                  </a:lnTo>
                  <a:lnTo>
                    <a:pt x="18694" y="233680"/>
                  </a:lnTo>
                  <a:lnTo>
                    <a:pt x="7391" y="233680"/>
                  </a:lnTo>
                  <a:lnTo>
                    <a:pt x="6210" y="232410"/>
                  </a:lnTo>
                  <a:lnTo>
                    <a:pt x="7213" y="234950"/>
                  </a:lnTo>
                  <a:lnTo>
                    <a:pt x="11506" y="234950"/>
                  </a:lnTo>
                  <a:lnTo>
                    <a:pt x="12014" y="234950"/>
                  </a:lnTo>
                  <a:lnTo>
                    <a:pt x="13030" y="236220"/>
                  </a:lnTo>
                  <a:lnTo>
                    <a:pt x="11506" y="234950"/>
                  </a:lnTo>
                  <a:lnTo>
                    <a:pt x="9118" y="236220"/>
                  </a:lnTo>
                  <a:lnTo>
                    <a:pt x="5613" y="236220"/>
                  </a:lnTo>
                  <a:lnTo>
                    <a:pt x="14808" y="237490"/>
                  </a:lnTo>
                  <a:lnTo>
                    <a:pt x="10502" y="237490"/>
                  </a:lnTo>
                  <a:lnTo>
                    <a:pt x="11087" y="238760"/>
                  </a:lnTo>
                  <a:lnTo>
                    <a:pt x="12674" y="238760"/>
                  </a:lnTo>
                  <a:lnTo>
                    <a:pt x="12357" y="239661"/>
                  </a:lnTo>
                  <a:lnTo>
                    <a:pt x="13779" y="240030"/>
                  </a:lnTo>
                  <a:lnTo>
                    <a:pt x="10922" y="241300"/>
                  </a:lnTo>
                  <a:lnTo>
                    <a:pt x="10198" y="240030"/>
                  </a:lnTo>
                  <a:lnTo>
                    <a:pt x="6464" y="240030"/>
                  </a:lnTo>
                  <a:lnTo>
                    <a:pt x="4826" y="241300"/>
                  </a:lnTo>
                  <a:lnTo>
                    <a:pt x="5740" y="241300"/>
                  </a:lnTo>
                  <a:lnTo>
                    <a:pt x="12827" y="243840"/>
                  </a:lnTo>
                  <a:lnTo>
                    <a:pt x="7035" y="243840"/>
                  </a:lnTo>
                  <a:lnTo>
                    <a:pt x="6794" y="243840"/>
                  </a:lnTo>
                  <a:lnTo>
                    <a:pt x="7175" y="243941"/>
                  </a:lnTo>
                  <a:lnTo>
                    <a:pt x="8763" y="245110"/>
                  </a:lnTo>
                  <a:lnTo>
                    <a:pt x="5651" y="243840"/>
                  </a:lnTo>
                  <a:lnTo>
                    <a:pt x="4737" y="243840"/>
                  </a:lnTo>
                  <a:lnTo>
                    <a:pt x="4165" y="244525"/>
                  </a:lnTo>
                  <a:lnTo>
                    <a:pt x="5270" y="245110"/>
                  </a:lnTo>
                  <a:lnTo>
                    <a:pt x="3695" y="245110"/>
                  </a:lnTo>
                  <a:lnTo>
                    <a:pt x="685" y="245110"/>
                  </a:lnTo>
                  <a:lnTo>
                    <a:pt x="4267" y="246380"/>
                  </a:lnTo>
                  <a:lnTo>
                    <a:pt x="4597" y="246380"/>
                  </a:lnTo>
                  <a:lnTo>
                    <a:pt x="7874" y="248920"/>
                  </a:lnTo>
                  <a:lnTo>
                    <a:pt x="0" y="248920"/>
                  </a:lnTo>
                  <a:lnTo>
                    <a:pt x="4495" y="251460"/>
                  </a:lnTo>
                  <a:lnTo>
                    <a:pt x="6210" y="252730"/>
                  </a:lnTo>
                  <a:lnTo>
                    <a:pt x="9588" y="254000"/>
                  </a:lnTo>
                  <a:lnTo>
                    <a:pt x="11087" y="255270"/>
                  </a:lnTo>
                  <a:lnTo>
                    <a:pt x="6045" y="255270"/>
                  </a:lnTo>
                  <a:lnTo>
                    <a:pt x="7099" y="256540"/>
                  </a:lnTo>
                  <a:lnTo>
                    <a:pt x="6807" y="256540"/>
                  </a:lnTo>
                  <a:lnTo>
                    <a:pt x="11061" y="257810"/>
                  </a:lnTo>
                  <a:lnTo>
                    <a:pt x="7645" y="256540"/>
                  </a:lnTo>
                  <a:lnTo>
                    <a:pt x="11214" y="256540"/>
                  </a:lnTo>
                  <a:lnTo>
                    <a:pt x="11798" y="257810"/>
                  </a:lnTo>
                  <a:lnTo>
                    <a:pt x="14020" y="256540"/>
                  </a:lnTo>
                  <a:lnTo>
                    <a:pt x="13550" y="256540"/>
                  </a:lnTo>
                  <a:lnTo>
                    <a:pt x="12382" y="255270"/>
                  </a:lnTo>
                  <a:lnTo>
                    <a:pt x="15443" y="255270"/>
                  </a:lnTo>
                  <a:lnTo>
                    <a:pt x="14757" y="256540"/>
                  </a:lnTo>
                  <a:lnTo>
                    <a:pt x="17424" y="255270"/>
                  </a:lnTo>
                  <a:lnTo>
                    <a:pt x="11811" y="254000"/>
                  </a:lnTo>
                  <a:lnTo>
                    <a:pt x="15392" y="254000"/>
                  </a:lnTo>
                  <a:lnTo>
                    <a:pt x="14795" y="252730"/>
                  </a:lnTo>
                  <a:lnTo>
                    <a:pt x="14198" y="251460"/>
                  </a:lnTo>
                  <a:lnTo>
                    <a:pt x="12268" y="252730"/>
                  </a:lnTo>
                  <a:lnTo>
                    <a:pt x="8750" y="251460"/>
                  </a:lnTo>
                  <a:lnTo>
                    <a:pt x="13538" y="251460"/>
                  </a:lnTo>
                  <a:lnTo>
                    <a:pt x="13957" y="250190"/>
                  </a:lnTo>
                  <a:lnTo>
                    <a:pt x="14846" y="250190"/>
                  </a:lnTo>
                  <a:lnTo>
                    <a:pt x="10833" y="247650"/>
                  </a:lnTo>
                  <a:lnTo>
                    <a:pt x="12395" y="247650"/>
                  </a:lnTo>
                  <a:lnTo>
                    <a:pt x="13931" y="248920"/>
                  </a:lnTo>
                  <a:lnTo>
                    <a:pt x="13538" y="247650"/>
                  </a:lnTo>
                  <a:lnTo>
                    <a:pt x="17843" y="247650"/>
                  </a:lnTo>
                  <a:lnTo>
                    <a:pt x="11607" y="246380"/>
                  </a:lnTo>
                  <a:lnTo>
                    <a:pt x="18008" y="246380"/>
                  </a:lnTo>
                  <a:lnTo>
                    <a:pt x="13335" y="245110"/>
                  </a:lnTo>
                  <a:lnTo>
                    <a:pt x="18961" y="245110"/>
                  </a:lnTo>
                  <a:lnTo>
                    <a:pt x="19304" y="245694"/>
                  </a:lnTo>
                  <a:lnTo>
                    <a:pt x="20510" y="245186"/>
                  </a:lnTo>
                  <a:lnTo>
                    <a:pt x="21145" y="245325"/>
                  </a:lnTo>
                  <a:lnTo>
                    <a:pt x="20180" y="244754"/>
                  </a:lnTo>
                  <a:lnTo>
                    <a:pt x="19939" y="244614"/>
                  </a:lnTo>
                  <a:lnTo>
                    <a:pt x="19113" y="244881"/>
                  </a:lnTo>
                  <a:lnTo>
                    <a:pt x="18440" y="243840"/>
                  </a:lnTo>
                  <a:lnTo>
                    <a:pt x="14681" y="243840"/>
                  </a:lnTo>
                  <a:lnTo>
                    <a:pt x="17094" y="242570"/>
                  </a:lnTo>
                  <a:lnTo>
                    <a:pt x="15989" y="241300"/>
                  </a:lnTo>
                  <a:lnTo>
                    <a:pt x="17246" y="241300"/>
                  </a:lnTo>
                  <a:lnTo>
                    <a:pt x="18364" y="240030"/>
                  </a:lnTo>
                  <a:lnTo>
                    <a:pt x="19875" y="238760"/>
                  </a:lnTo>
                  <a:lnTo>
                    <a:pt x="16725" y="238760"/>
                  </a:lnTo>
                  <a:lnTo>
                    <a:pt x="17602" y="237490"/>
                  </a:lnTo>
                  <a:lnTo>
                    <a:pt x="16916" y="236220"/>
                  </a:lnTo>
                  <a:lnTo>
                    <a:pt x="19202" y="236220"/>
                  </a:lnTo>
                  <a:lnTo>
                    <a:pt x="20066" y="237490"/>
                  </a:lnTo>
                  <a:lnTo>
                    <a:pt x="21120" y="237490"/>
                  </a:lnTo>
                  <a:lnTo>
                    <a:pt x="19913" y="236220"/>
                  </a:lnTo>
                  <a:lnTo>
                    <a:pt x="21755" y="236220"/>
                  </a:lnTo>
                  <a:close/>
                </a:path>
                <a:path w="53340" h="260350">
                  <a:moveTo>
                    <a:pt x="21793" y="218440"/>
                  </a:moveTo>
                  <a:lnTo>
                    <a:pt x="21145" y="217170"/>
                  </a:lnTo>
                  <a:lnTo>
                    <a:pt x="20599" y="217170"/>
                  </a:lnTo>
                  <a:lnTo>
                    <a:pt x="21793" y="218440"/>
                  </a:lnTo>
                  <a:close/>
                </a:path>
                <a:path w="53340" h="260350">
                  <a:moveTo>
                    <a:pt x="22136" y="249097"/>
                  </a:moveTo>
                  <a:lnTo>
                    <a:pt x="18427" y="249694"/>
                  </a:lnTo>
                  <a:lnTo>
                    <a:pt x="18567" y="250139"/>
                  </a:lnTo>
                  <a:lnTo>
                    <a:pt x="22136" y="249097"/>
                  </a:lnTo>
                  <a:close/>
                </a:path>
                <a:path w="53340" h="260350">
                  <a:moveTo>
                    <a:pt x="22504" y="91440"/>
                  </a:moveTo>
                  <a:lnTo>
                    <a:pt x="21793" y="90170"/>
                  </a:lnTo>
                  <a:lnTo>
                    <a:pt x="20459" y="90170"/>
                  </a:lnTo>
                  <a:lnTo>
                    <a:pt x="22504" y="91440"/>
                  </a:lnTo>
                  <a:close/>
                </a:path>
                <a:path w="53340" h="260350">
                  <a:moveTo>
                    <a:pt x="24472" y="22428"/>
                  </a:moveTo>
                  <a:lnTo>
                    <a:pt x="23342" y="21590"/>
                  </a:lnTo>
                  <a:lnTo>
                    <a:pt x="23139" y="22860"/>
                  </a:lnTo>
                  <a:lnTo>
                    <a:pt x="24472" y="22428"/>
                  </a:lnTo>
                  <a:close/>
                </a:path>
                <a:path w="53340" h="260350">
                  <a:moveTo>
                    <a:pt x="24752" y="54610"/>
                  </a:moveTo>
                  <a:lnTo>
                    <a:pt x="23533" y="53340"/>
                  </a:lnTo>
                  <a:lnTo>
                    <a:pt x="24409" y="54610"/>
                  </a:lnTo>
                  <a:lnTo>
                    <a:pt x="24752" y="54610"/>
                  </a:lnTo>
                  <a:close/>
                </a:path>
                <a:path w="53340" h="260350">
                  <a:moveTo>
                    <a:pt x="25514" y="217766"/>
                  </a:moveTo>
                  <a:lnTo>
                    <a:pt x="25209" y="217208"/>
                  </a:lnTo>
                  <a:lnTo>
                    <a:pt x="24498" y="217614"/>
                  </a:lnTo>
                  <a:lnTo>
                    <a:pt x="25514" y="217766"/>
                  </a:lnTo>
                  <a:close/>
                </a:path>
                <a:path w="53340" h="260350">
                  <a:moveTo>
                    <a:pt x="26212" y="209550"/>
                  </a:moveTo>
                  <a:lnTo>
                    <a:pt x="25869" y="208661"/>
                  </a:lnTo>
                  <a:lnTo>
                    <a:pt x="24726" y="208864"/>
                  </a:lnTo>
                  <a:lnTo>
                    <a:pt x="26212" y="209550"/>
                  </a:lnTo>
                  <a:close/>
                </a:path>
                <a:path w="53340" h="260350">
                  <a:moveTo>
                    <a:pt x="26390" y="21805"/>
                  </a:moveTo>
                  <a:lnTo>
                    <a:pt x="24472" y="22428"/>
                  </a:lnTo>
                  <a:lnTo>
                    <a:pt x="25057" y="22860"/>
                  </a:lnTo>
                  <a:lnTo>
                    <a:pt x="26390" y="21805"/>
                  </a:lnTo>
                  <a:close/>
                </a:path>
                <a:path w="53340" h="260350">
                  <a:moveTo>
                    <a:pt x="28054" y="208280"/>
                  </a:moveTo>
                  <a:lnTo>
                    <a:pt x="25717" y="208280"/>
                  </a:lnTo>
                  <a:lnTo>
                    <a:pt x="25869" y="208661"/>
                  </a:lnTo>
                  <a:lnTo>
                    <a:pt x="28054" y="208280"/>
                  </a:lnTo>
                  <a:close/>
                </a:path>
                <a:path w="53340" h="260350">
                  <a:moveTo>
                    <a:pt x="28092" y="7937"/>
                  </a:moveTo>
                  <a:lnTo>
                    <a:pt x="27787" y="7848"/>
                  </a:lnTo>
                  <a:lnTo>
                    <a:pt x="27584" y="7823"/>
                  </a:lnTo>
                  <a:lnTo>
                    <a:pt x="27774" y="7886"/>
                  </a:lnTo>
                  <a:lnTo>
                    <a:pt x="27914" y="7912"/>
                  </a:lnTo>
                  <a:lnTo>
                    <a:pt x="28092" y="7937"/>
                  </a:lnTo>
                  <a:close/>
                </a:path>
                <a:path w="53340" h="260350">
                  <a:moveTo>
                    <a:pt x="28740" y="40563"/>
                  </a:moveTo>
                  <a:lnTo>
                    <a:pt x="28371" y="40474"/>
                  </a:lnTo>
                  <a:lnTo>
                    <a:pt x="28575" y="40640"/>
                  </a:lnTo>
                  <a:lnTo>
                    <a:pt x="28740" y="40563"/>
                  </a:lnTo>
                  <a:close/>
                </a:path>
                <a:path w="53340" h="260350">
                  <a:moveTo>
                    <a:pt x="29146" y="186918"/>
                  </a:moveTo>
                  <a:lnTo>
                    <a:pt x="28879" y="186994"/>
                  </a:lnTo>
                  <a:lnTo>
                    <a:pt x="28714" y="187159"/>
                  </a:lnTo>
                  <a:lnTo>
                    <a:pt x="29146" y="186918"/>
                  </a:lnTo>
                  <a:close/>
                </a:path>
                <a:path w="53340" h="260350">
                  <a:moveTo>
                    <a:pt x="29400" y="182562"/>
                  </a:moveTo>
                  <a:lnTo>
                    <a:pt x="28092" y="181610"/>
                  </a:lnTo>
                  <a:lnTo>
                    <a:pt x="28016" y="182562"/>
                  </a:lnTo>
                  <a:lnTo>
                    <a:pt x="29400" y="182562"/>
                  </a:lnTo>
                  <a:close/>
                </a:path>
                <a:path w="53340" h="260350">
                  <a:moveTo>
                    <a:pt x="29552" y="20320"/>
                  </a:moveTo>
                  <a:lnTo>
                    <a:pt x="29006" y="19761"/>
                  </a:lnTo>
                  <a:lnTo>
                    <a:pt x="26136" y="19050"/>
                  </a:lnTo>
                  <a:lnTo>
                    <a:pt x="29552" y="20320"/>
                  </a:lnTo>
                  <a:close/>
                </a:path>
                <a:path w="53340" h="260350">
                  <a:moveTo>
                    <a:pt x="29578" y="209918"/>
                  </a:moveTo>
                  <a:lnTo>
                    <a:pt x="28727" y="208927"/>
                  </a:lnTo>
                  <a:lnTo>
                    <a:pt x="29235" y="209638"/>
                  </a:lnTo>
                  <a:lnTo>
                    <a:pt x="29578" y="209918"/>
                  </a:lnTo>
                  <a:close/>
                </a:path>
                <a:path w="53340" h="260350">
                  <a:moveTo>
                    <a:pt x="30238" y="29298"/>
                  </a:moveTo>
                  <a:lnTo>
                    <a:pt x="24561" y="30480"/>
                  </a:lnTo>
                  <a:lnTo>
                    <a:pt x="30238" y="29298"/>
                  </a:lnTo>
                  <a:close/>
                </a:path>
                <a:path w="53340" h="260350">
                  <a:moveTo>
                    <a:pt x="31242" y="30480"/>
                  </a:moveTo>
                  <a:lnTo>
                    <a:pt x="30975" y="30162"/>
                  </a:lnTo>
                  <a:lnTo>
                    <a:pt x="30365" y="30480"/>
                  </a:lnTo>
                  <a:lnTo>
                    <a:pt x="31242" y="30480"/>
                  </a:lnTo>
                  <a:close/>
                </a:path>
                <a:path w="53340" h="260350">
                  <a:moveTo>
                    <a:pt x="31318" y="148590"/>
                  </a:moveTo>
                  <a:lnTo>
                    <a:pt x="28727" y="147320"/>
                  </a:lnTo>
                  <a:lnTo>
                    <a:pt x="29540" y="148590"/>
                  </a:lnTo>
                  <a:lnTo>
                    <a:pt x="31318" y="148590"/>
                  </a:lnTo>
                  <a:close/>
                </a:path>
                <a:path w="53340" h="260350">
                  <a:moveTo>
                    <a:pt x="31775" y="168084"/>
                  </a:moveTo>
                  <a:lnTo>
                    <a:pt x="31508" y="168084"/>
                  </a:lnTo>
                  <a:lnTo>
                    <a:pt x="31280" y="168211"/>
                  </a:lnTo>
                  <a:lnTo>
                    <a:pt x="31775" y="168084"/>
                  </a:lnTo>
                  <a:close/>
                </a:path>
                <a:path w="53340" h="260350">
                  <a:moveTo>
                    <a:pt x="31927" y="168071"/>
                  </a:moveTo>
                  <a:lnTo>
                    <a:pt x="31572" y="167792"/>
                  </a:lnTo>
                  <a:lnTo>
                    <a:pt x="31216" y="167817"/>
                  </a:lnTo>
                  <a:lnTo>
                    <a:pt x="31597" y="167957"/>
                  </a:lnTo>
                  <a:lnTo>
                    <a:pt x="31762" y="168071"/>
                  </a:lnTo>
                  <a:lnTo>
                    <a:pt x="31927" y="168071"/>
                  </a:lnTo>
                  <a:close/>
                </a:path>
                <a:path w="53340" h="260350">
                  <a:moveTo>
                    <a:pt x="32143" y="161467"/>
                  </a:moveTo>
                  <a:lnTo>
                    <a:pt x="31927" y="161480"/>
                  </a:lnTo>
                  <a:lnTo>
                    <a:pt x="31750" y="161505"/>
                  </a:lnTo>
                  <a:lnTo>
                    <a:pt x="31534" y="161518"/>
                  </a:lnTo>
                  <a:lnTo>
                    <a:pt x="31673" y="161734"/>
                  </a:lnTo>
                  <a:lnTo>
                    <a:pt x="32143" y="161467"/>
                  </a:lnTo>
                  <a:close/>
                </a:path>
                <a:path w="53340" h="260350">
                  <a:moveTo>
                    <a:pt x="32562" y="3810"/>
                  </a:moveTo>
                  <a:lnTo>
                    <a:pt x="28257" y="3810"/>
                  </a:lnTo>
                  <a:lnTo>
                    <a:pt x="30365" y="5080"/>
                  </a:lnTo>
                  <a:lnTo>
                    <a:pt x="32562" y="3810"/>
                  </a:lnTo>
                  <a:close/>
                </a:path>
                <a:path w="53340" h="260350">
                  <a:moveTo>
                    <a:pt x="34086" y="139446"/>
                  </a:moveTo>
                  <a:lnTo>
                    <a:pt x="32981" y="138430"/>
                  </a:lnTo>
                  <a:lnTo>
                    <a:pt x="30226" y="137248"/>
                  </a:lnTo>
                  <a:lnTo>
                    <a:pt x="31597" y="138430"/>
                  </a:lnTo>
                  <a:lnTo>
                    <a:pt x="34086" y="139446"/>
                  </a:lnTo>
                  <a:close/>
                </a:path>
                <a:path w="53340" h="260350">
                  <a:moveTo>
                    <a:pt x="34531" y="175247"/>
                  </a:moveTo>
                  <a:lnTo>
                    <a:pt x="34023" y="175196"/>
                  </a:lnTo>
                  <a:lnTo>
                    <a:pt x="33248" y="175247"/>
                  </a:lnTo>
                  <a:lnTo>
                    <a:pt x="33528" y="175272"/>
                  </a:lnTo>
                  <a:lnTo>
                    <a:pt x="33909" y="175285"/>
                  </a:lnTo>
                  <a:lnTo>
                    <a:pt x="34531" y="175247"/>
                  </a:lnTo>
                  <a:close/>
                </a:path>
                <a:path w="53340" h="260350">
                  <a:moveTo>
                    <a:pt x="35483" y="163703"/>
                  </a:moveTo>
                  <a:lnTo>
                    <a:pt x="34582" y="163004"/>
                  </a:lnTo>
                  <a:lnTo>
                    <a:pt x="31292" y="162725"/>
                  </a:lnTo>
                  <a:lnTo>
                    <a:pt x="31813" y="163156"/>
                  </a:lnTo>
                  <a:lnTo>
                    <a:pt x="35483" y="163703"/>
                  </a:lnTo>
                  <a:close/>
                </a:path>
                <a:path w="53340" h="260350">
                  <a:moveTo>
                    <a:pt x="36093" y="184150"/>
                  </a:moveTo>
                  <a:lnTo>
                    <a:pt x="34277" y="182880"/>
                  </a:lnTo>
                  <a:lnTo>
                    <a:pt x="32346" y="182880"/>
                  </a:lnTo>
                  <a:lnTo>
                    <a:pt x="30048" y="181610"/>
                  </a:lnTo>
                  <a:lnTo>
                    <a:pt x="31546" y="184150"/>
                  </a:lnTo>
                  <a:lnTo>
                    <a:pt x="36093" y="184150"/>
                  </a:lnTo>
                  <a:close/>
                </a:path>
                <a:path w="53340" h="260350">
                  <a:moveTo>
                    <a:pt x="36093" y="139446"/>
                  </a:moveTo>
                  <a:lnTo>
                    <a:pt x="36029" y="138430"/>
                  </a:lnTo>
                  <a:lnTo>
                    <a:pt x="34417" y="138430"/>
                  </a:lnTo>
                  <a:lnTo>
                    <a:pt x="35179" y="139446"/>
                  </a:lnTo>
                  <a:lnTo>
                    <a:pt x="36093" y="139446"/>
                  </a:lnTo>
                  <a:close/>
                </a:path>
                <a:path w="53340" h="260350">
                  <a:moveTo>
                    <a:pt x="36195" y="140970"/>
                  </a:moveTo>
                  <a:lnTo>
                    <a:pt x="36106" y="139700"/>
                  </a:lnTo>
                  <a:lnTo>
                    <a:pt x="35369" y="139700"/>
                  </a:lnTo>
                  <a:lnTo>
                    <a:pt x="34721" y="139700"/>
                  </a:lnTo>
                  <a:lnTo>
                    <a:pt x="34366" y="139700"/>
                  </a:lnTo>
                  <a:lnTo>
                    <a:pt x="36093" y="140970"/>
                  </a:lnTo>
                  <a:close/>
                </a:path>
                <a:path w="53340" h="260350">
                  <a:moveTo>
                    <a:pt x="36601" y="142049"/>
                  </a:moveTo>
                  <a:lnTo>
                    <a:pt x="35052" y="141490"/>
                  </a:lnTo>
                  <a:lnTo>
                    <a:pt x="34759" y="141909"/>
                  </a:lnTo>
                  <a:lnTo>
                    <a:pt x="33439" y="142201"/>
                  </a:lnTo>
                  <a:lnTo>
                    <a:pt x="33820" y="142481"/>
                  </a:lnTo>
                  <a:lnTo>
                    <a:pt x="35483" y="142481"/>
                  </a:lnTo>
                  <a:lnTo>
                    <a:pt x="36601" y="142049"/>
                  </a:lnTo>
                  <a:close/>
                </a:path>
                <a:path w="53340" h="260350">
                  <a:moveTo>
                    <a:pt x="37147" y="191770"/>
                  </a:moveTo>
                  <a:lnTo>
                    <a:pt x="32651" y="191770"/>
                  </a:lnTo>
                  <a:lnTo>
                    <a:pt x="33020" y="193040"/>
                  </a:lnTo>
                  <a:lnTo>
                    <a:pt x="34048" y="193040"/>
                  </a:lnTo>
                  <a:lnTo>
                    <a:pt x="37147" y="191770"/>
                  </a:lnTo>
                  <a:close/>
                </a:path>
                <a:path w="53340" h="260350">
                  <a:moveTo>
                    <a:pt x="38036" y="125539"/>
                  </a:moveTo>
                  <a:lnTo>
                    <a:pt x="37820" y="125425"/>
                  </a:lnTo>
                  <a:lnTo>
                    <a:pt x="37846" y="125564"/>
                  </a:lnTo>
                  <a:lnTo>
                    <a:pt x="38036" y="125539"/>
                  </a:lnTo>
                  <a:close/>
                </a:path>
                <a:path w="53340" h="260350">
                  <a:moveTo>
                    <a:pt x="44780" y="520"/>
                  </a:moveTo>
                  <a:lnTo>
                    <a:pt x="42989" y="203"/>
                  </a:lnTo>
                  <a:lnTo>
                    <a:pt x="43141" y="342"/>
                  </a:lnTo>
                  <a:lnTo>
                    <a:pt x="44780" y="520"/>
                  </a:lnTo>
                  <a:close/>
                </a:path>
                <a:path w="53340" h="260350">
                  <a:moveTo>
                    <a:pt x="45694" y="106680"/>
                  </a:moveTo>
                  <a:lnTo>
                    <a:pt x="42621" y="105410"/>
                  </a:lnTo>
                  <a:lnTo>
                    <a:pt x="20002" y="105410"/>
                  </a:lnTo>
                  <a:lnTo>
                    <a:pt x="18415" y="105410"/>
                  </a:lnTo>
                  <a:lnTo>
                    <a:pt x="18453" y="106680"/>
                  </a:lnTo>
                  <a:lnTo>
                    <a:pt x="20358" y="107950"/>
                  </a:lnTo>
                  <a:lnTo>
                    <a:pt x="22885" y="107950"/>
                  </a:lnTo>
                  <a:lnTo>
                    <a:pt x="23279" y="109220"/>
                  </a:lnTo>
                  <a:lnTo>
                    <a:pt x="20129" y="109220"/>
                  </a:lnTo>
                  <a:lnTo>
                    <a:pt x="23837" y="111760"/>
                  </a:lnTo>
                  <a:lnTo>
                    <a:pt x="11709" y="113030"/>
                  </a:lnTo>
                  <a:lnTo>
                    <a:pt x="17056" y="115570"/>
                  </a:lnTo>
                  <a:lnTo>
                    <a:pt x="16789" y="115570"/>
                  </a:lnTo>
                  <a:lnTo>
                    <a:pt x="18110" y="116840"/>
                  </a:lnTo>
                  <a:lnTo>
                    <a:pt x="42951" y="116840"/>
                  </a:lnTo>
                  <a:lnTo>
                    <a:pt x="43967" y="114300"/>
                  </a:lnTo>
                  <a:lnTo>
                    <a:pt x="38061" y="111760"/>
                  </a:lnTo>
                  <a:lnTo>
                    <a:pt x="41402" y="110490"/>
                  </a:lnTo>
                  <a:lnTo>
                    <a:pt x="42532" y="110490"/>
                  </a:lnTo>
                  <a:lnTo>
                    <a:pt x="40093" y="109220"/>
                  </a:lnTo>
                  <a:lnTo>
                    <a:pt x="43370" y="109220"/>
                  </a:lnTo>
                  <a:lnTo>
                    <a:pt x="40767" y="107950"/>
                  </a:lnTo>
                  <a:lnTo>
                    <a:pt x="43434" y="107950"/>
                  </a:lnTo>
                  <a:lnTo>
                    <a:pt x="45694" y="106680"/>
                  </a:lnTo>
                  <a:close/>
                </a:path>
                <a:path w="53340" h="260350">
                  <a:moveTo>
                    <a:pt x="45808" y="121920"/>
                  </a:moveTo>
                  <a:lnTo>
                    <a:pt x="42646" y="120650"/>
                  </a:lnTo>
                  <a:lnTo>
                    <a:pt x="44602" y="120650"/>
                  </a:lnTo>
                  <a:lnTo>
                    <a:pt x="43522" y="119380"/>
                  </a:lnTo>
                  <a:lnTo>
                    <a:pt x="45034" y="118110"/>
                  </a:lnTo>
                  <a:lnTo>
                    <a:pt x="19443" y="118110"/>
                  </a:lnTo>
                  <a:lnTo>
                    <a:pt x="18872" y="118110"/>
                  </a:lnTo>
                  <a:lnTo>
                    <a:pt x="15773" y="118110"/>
                  </a:lnTo>
                  <a:lnTo>
                    <a:pt x="19951" y="120650"/>
                  </a:lnTo>
                  <a:lnTo>
                    <a:pt x="14719" y="120650"/>
                  </a:lnTo>
                  <a:lnTo>
                    <a:pt x="17475" y="123190"/>
                  </a:lnTo>
                  <a:lnTo>
                    <a:pt x="9461" y="123190"/>
                  </a:lnTo>
                  <a:lnTo>
                    <a:pt x="17437" y="127000"/>
                  </a:lnTo>
                  <a:lnTo>
                    <a:pt x="12217" y="128270"/>
                  </a:lnTo>
                  <a:lnTo>
                    <a:pt x="14071" y="128270"/>
                  </a:lnTo>
                  <a:lnTo>
                    <a:pt x="15836" y="129540"/>
                  </a:lnTo>
                  <a:lnTo>
                    <a:pt x="15163" y="129540"/>
                  </a:lnTo>
                  <a:lnTo>
                    <a:pt x="16929" y="133350"/>
                  </a:lnTo>
                  <a:lnTo>
                    <a:pt x="11455" y="137160"/>
                  </a:lnTo>
                  <a:lnTo>
                    <a:pt x="9283" y="140970"/>
                  </a:lnTo>
                  <a:lnTo>
                    <a:pt x="8597" y="142240"/>
                  </a:lnTo>
                  <a:lnTo>
                    <a:pt x="18745" y="143510"/>
                  </a:lnTo>
                  <a:lnTo>
                    <a:pt x="14097" y="144780"/>
                  </a:lnTo>
                  <a:lnTo>
                    <a:pt x="10731" y="143510"/>
                  </a:lnTo>
                  <a:lnTo>
                    <a:pt x="14478" y="147320"/>
                  </a:lnTo>
                  <a:lnTo>
                    <a:pt x="9829" y="149860"/>
                  </a:lnTo>
                  <a:lnTo>
                    <a:pt x="12941" y="152400"/>
                  </a:lnTo>
                  <a:lnTo>
                    <a:pt x="8610" y="152400"/>
                  </a:lnTo>
                  <a:lnTo>
                    <a:pt x="10769" y="154940"/>
                  </a:lnTo>
                  <a:lnTo>
                    <a:pt x="8343" y="154940"/>
                  </a:lnTo>
                  <a:lnTo>
                    <a:pt x="12865" y="156210"/>
                  </a:lnTo>
                  <a:lnTo>
                    <a:pt x="10528" y="156210"/>
                  </a:lnTo>
                  <a:lnTo>
                    <a:pt x="8826" y="157480"/>
                  </a:lnTo>
                  <a:lnTo>
                    <a:pt x="11747" y="157480"/>
                  </a:lnTo>
                  <a:lnTo>
                    <a:pt x="10248" y="158750"/>
                  </a:lnTo>
                  <a:lnTo>
                    <a:pt x="12763" y="160020"/>
                  </a:lnTo>
                  <a:lnTo>
                    <a:pt x="10947" y="161290"/>
                  </a:lnTo>
                  <a:lnTo>
                    <a:pt x="14084" y="162560"/>
                  </a:lnTo>
                  <a:lnTo>
                    <a:pt x="9156" y="162560"/>
                  </a:lnTo>
                  <a:lnTo>
                    <a:pt x="13677" y="163830"/>
                  </a:lnTo>
                  <a:lnTo>
                    <a:pt x="8991" y="162560"/>
                  </a:lnTo>
                  <a:lnTo>
                    <a:pt x="9652" y="165100"/>
                  </a:lnTo>
                  <a:lnTo>
                    <a:pt x="10325" y="165506"/>
                  </a:lnTo>
                  <a:lnTo>
                    <a:pt x="10223" y="166370"/>
                  </a:lnTo>
                  <a:lnTo>
                    <a:pt x="8280" y="165100"/>
                  </a:lnTo>
                  <a:lnTo>
                    <a:pt x="8242" y="166370"/>
                  </a:lnTo>
                  <a:lnTo>
                    <a:pt x="9017" y="167640"/>
                  </a:lnTo>
                  <a:lnTo>
                    <a:pt x="5638" y="167640"/>
                  </a:lnTo>
                  <a:lnTo>
                    <a:pt x="15582" y="171450"/>
                  </a:lnTo>
                  <a:lnTo>
                    <a:pt x="8280" y="171450"/>
                  </a:lnTo>
                  <a:lnTo>
                    <a:pt x="10502" y="173990"/>
                  </a:lnTo>
                  <a:lnTo>
                    <a:pt x="11925" y="175260"/>
                  </a:lnTo>
                  <a:lnTo>
                    <a:pt x="7658" y="175260"/>
                  </a:lnTo>
                  <a:lnTo>
                    <a:pt x="8991" y="177279"/>
                  </a:lnTo>
                  <a:lnTo>
                    <a:pt x="12026" y="175564"/>
                  </a:lnTo>
                  <a:lnTo>
                    <a:pt x="12738" y="177800"/>
                  </a:lnTo>
                  <a:lnTo>
                    <a:pt x="9321" y="177800"/>
                  </a:lnTo>
                  <a:lnTo>
                    <a:pt x="13182" y="179070"/>
                  </a:lnTo>
                  <a:lnTo>
                    <a:pt x="11798" y="180340"/>
                  </a:lnTo>
                  <a:lnTo>
                    <a:pt x="11087" y="181610"/>
                  </a:lnTo>
                  <a:lnTo>
                    <a:pt x="9804" y="180340"/>
                  </a:lnTo>
                  <a:lnTo>
                    <a:pt x="9004" y="180340"/>
                  </a:lnTo>
                  <a:lnTo>
                    <a:pt x="10693" y="182880"/>
                  </a:lnTo>
                  <a:lnTo>
                    <a:pt x="8077" y="184150"/>
                  </a:lnTo>
                  <a:lnTo>
                    <a:pt x="9017" y="184683"/>
                  </a:lnTo>
                  <a:lnTo>
                    <a:pt x="9169" y="184772"/>
                  </a:lnTo>
                  <a:lnTo>
                    <a:pt x="10375" y="185420"/>
                  </a:lnTo>
                  <a:lnTo>
                    <a:pt x="13131" y="185420"/>
                  </a:lnTo>
                  <a:lnTo>
                    <a:pt x="15671" y="187490"/>
                  </a:lnTo>
                  <a:lnTo>
                    <a:pt x="11836" y="186690"/>
                  </a:lnTo>
                  <a:lnTo>
                    <a:pt x="16090" y="190500"/>
                  </a:lnTo>
                  <a:lnTo>
                    <a:pt x="9017" y="188125"/>
                  </a:lnTo>
                  <a:lnTo>
                    <a:pt x="9842" y="189230"/>
                  </a:lnTo>
                  <a:lnTo>
                    <a:pt x="8407" y="189230"/>
                  </a:lnTo>
                  <a:lnTo>
                    <a:pt x="9385" y="190500"/>
                  </a:lnTo>
                  <a:lnTo>
                    <a:pt x="10858" y="190500"/>
                  </a:lnTo>
                  <a:lnTo>
                    <a:pt x="12776" y="191770"/>
                  </a:lnTo>
                  <a:lnTo>
                    <a:pt x="11772" y="193040"/>
                  </a:lnTo>
                  <a:lnTo>
                    <a:pt x="10388" y="193040"/>
                  </a:lnTo>
                  <a:lnTo>
                    <a:pt x="10490" y="194310"/>
                  </a:lnTo>
                  <a:lnTo>
                    <a:pt x="15367" y="195580"/>
                  </a:lnTo>
                  <a:lnTo>
                    <a:pt x="13182" y="196850"/>
                  </a:lnTo>
                  <a:lnTo>
                    <a:pt x="8775" y="196850"/>
                  </a:lnTo>
                  <a:lnTo>
                    <a:pt x="11620" y="198120"/>
                  </a:lnTo>
                  <a:lnTo>
                    <a:pt x="7734" y="196850"/>
                  </a:lnTo>
                  <a:lnTo>
                    <a:pt x="8763" y="198120"/>
                  </a:lnTo>
                  <a:lnTo>
                    <a:pt x="10693" y="198120"/>
                  </a:lnTo>
                  <a:lnTo>
                    <a:pt x="10502" y="199390"/>
                  </a:lnTo>
                  <a:lnTo>
                    <a:pt x="13233" y="200660"/>
                  </a:lnTo>
                  <a:lnTo>
                    <a:pt x="12458" y="200660"/>
                  </a:lnTo>
                  <a:lnTo>
                    <a:pt x="14325" y="201930"/>
                  </a:lnTo>
                  <a:lnTo>
                    <a:pt x="15773" y="201930"/>
                  </a:lnTo>
                  <a:lnTo>
                    <a:pt x="17360" y="201930"/>
                  </a:lnTo>
                  <a:lnTo>
                    <a:pt x="16129" y="203200"/>
                  </a:lnTo>
                  <a:lnTo>
                    <a:pt x="15773" y="201930"/>
                  </a:lnTo>
                  <a:lnTo>
                    <a:pt x="15963" y="203200"/>
                  </a:lnTo>
                  <a:lnTo>
                    <a:pt x="13614" y="203200"/>
                  </a:lnTo>
                  <a:lnTo>
                    <a:pt x="16027" y="204470"/>
                  </a:lnTo>
                  <a:lnTo>
                    <a:pt x="15252" y="205409"/>
                  </a:lnTo>
                  <a:lnTo>
                    <a:pt x="15252" y="208280"/>
                  </a:lnTo>
                  <a:lnTo>
                    <a:pt x="12941" y="209550"/>
                  </a:lnTo>
                  <a:lnTo>
                    <a:pt x="12344" y="209550"/>
                  </a:lnTo>
                  <a:lnTo>
                    <a:pt x="12179" y="208965"/>
                  </a:lnTo>
                  <a:lnTo>
                    <a:pt x="15252" y="208280"/>
                  </a:lnTo>
                  <a:lnTo>
                    <a:pt x="15252" y="205409"/>
                  </a:lnTo>
                  <a:lnTo>
                    <a:pt x="14973" y="205740"/>
                  </a:lnTo>
                  <a:lnTo>
                    <a:pt x="13716" y="205740"/>
                  </a:lnTo>
                  <a:lnTo>
                    <a:pt x="10718" y="204470"/>
                  </a:lnTo>
                  <a:lnTo>
                    <a:pt x="9867" y="204470"/>
                  </a:lnTo>
                  <a:lnTo>
                    <a:pt x="13055" y="205740"/>
                  </a:lnTo>
                  <a:lnTo>
                    <a:pt x="10502" y="207010"/>
                  </a:lnTo>
                  <a:lnTo>
                    <a:pt x="11074" y="207225"/>
                  </a:lnTo>
                  <a:lnTo>
                    <a:pt x="13208" y="208280"/>
                  </a:lnTo>
                  <a:lnTo>
                    <a:pt x="11988" y="208280"/>
                  </a:lnTo>
                  <a:lnTo>
                    <a:pt x="10274" y="208280"/>
                  </a:lnTo>
                  <a:lnTo>
                    <a:pt x="9652" y="209550"/>
                  </a:lnTo>
                  <a:lnTo>
                    <a:pt x="10985" y="209245"/>
                  </a:lnTo>
                  <a:lnTo>
                    <a:pt x="10680" y="209550"/>
                  </a:lnTo>
                  <a:lnTo>
                    <a:pt x="13271" y="212090"/>
                  </a:lnTo>
                  <a:lnTo>
                    <a:pt x="11798" y="213360"/>
                  </a:lnTo>
                  <a:lnTo>
                    <a:pt x="7848" y="212090"/>
                  </a:lnTo>
                  <a:lnTo>
                    <a:pt x="7645" y="212090"/>
                  </a:lnTo>
                  <a:lnTo>
                    <a:pt x="8102" y="213360"/>
                  </a:lnTo>
                  <a:lnTo>
                    <a:pt x="11772" y="215900"/>
                  </a:lnTo>
                  <a:lnTo>
                    <a:pt x="10617" y="217170"/>
                  </a:lnTo>
                  <a:lnTo>
                    <a:pt x="11087" y="217170"/>
                  </a:lnTo>
                  <a:lnTo>
                    <a:pt x="16535" y="218440"/>
                  </a:lnTo>
                  <a:lnTo>
                    <a:pt x="8166" y="218440"/>
                  </a:lnTo>
                  <a:lnTo>
                    <a:pt x="10629" y="219710"/>
                  </a:lnTo>
                  <a:lnTo>
                    <a:pt x="10261" y="219710"/>
                  </a:lnTo>
                  <a:lnTo>
                    <a:pt x="7632" y="218440"/>
                  </a:lnTo>
                  <a:lnTo>
                    <a:pt x="8229" y="219710"/>
                  </a:lnTo>
                  <a:lnTo>
                    <a:pt x="7175" y="219710"/>
                  </a:lnTo>
                  <a:lnTo>
                    <a:pt x="9220" y="222250"/>
                  </a:lnTo>
                  <a:lnTo>
                    <a:pt x="10693" y="223520"/>
                  </a:lnTo>
                  <a:lnTo>
                    <a:pt x="7937" y="223520"/>
                  </a:lnTo>
                  <a:lnTo>
                    <a:pt x="8293" y="224790"/>
                  </a:lnTo>
                  <a:lnTo>
                    <a:pt x="7543" y="226060"/>
                  </a:lnTo>
                  <a:lnTo>
                    <a:pt x="8940" y="226060"/>
                  </a:lnTo>
                  <a:lnTo>
                    <a:pt x="8623" y="227330"/>
                  </a:lnTo>
                  <a:lnTo>
                    <a:pt x="10718" y="227330"/>
                  </a:lnTo>
                  <a:lnTo>
                    <a:pt x="7645" y="228600"/>
                  </a:lnTo>
                  <a:lnTo>
                    <a:pt x="8534" y="229870"/>
                  </a:lnTo>
                  <a:lnTo>
                    <a:pt x="9664" y="232410"/>
                  </a:lnTo>
                  <a:lnTo>
                    <a:pt x="7378" y="233667"/>
                  </a:lnTo>
                  <a:lnTo>
                    <a:pt x="18719" y="233667"/>
                  </a:lnTo>
                  <a:lnTo>
                    <a:pt x="20764" y="232410"/>
                  </a:lnTo>
                  <a:lnTo>
                    <a:pt x="19265" y="232410"/>
                  </a:lnTo>
                  <a:lnTo>
                    <a:pt x="19088" y="232410"/>
                  </a:lnTo>
                  <a:lnTo>
                    <a:pt x="17957" y="231952"/>
                  </a:lnTo>
                  <a:lnTo>
                    <a:pt x="17957" y="232410"/>
                  </a:lnTo>
                  <a:lnTo>
                    <a:pt x="16103" y="232410"/>
                  </a:lnTo>
                  <a:lnTo>
                    <a:pt x="15925" y="232003"/>
                  </a:lnTo>
                  <a:lnTo>
                    <a:pt x="15925" y="232410"/>
                  </a:lnTo>
                  <a:lnTo>
                    <a:pt x="13246" y="232410"/>
                  </a:lnTo>
                  <a:lnTo>
                    <a:pt x="11645" y="231140"/>
                  </a:lnTo>
                  <a:lnTo>
                    <a:pt x="14973" y="231140"/>
                  </a:lnTo>
                  <a:lnTo>
                    <a:pt x="15925" y="232410"/>
                  </a:lnTo>
                  <a:lnTo>
                    <a:pt x="15925" y="232003"/>
                  </a:lnTo>
                  <a:lnTo>
                    <a:pt x="15557" y="231140"/>
                  </a:lnTo>
                  <a:lnTo>
                    <a:pt x="17957" y="232410"/>
                  </a:lnTo>
                  <a:lnTo>
                    <a:pt x="17957" y="231952"/>
                  </a:lnTo>
                  <a:lnTo>
                    <a:pt x="15963" y="231140"/>
                  </a:lnTo>
                  <a:lnTo>
                    <a:pt x="18491" y="231140"/>
                  </a:lnTo>
                  <a:lnTo>
                    <a:pt x="19265" y="232410"/>
                  </a:lnTo>
                  <a:lnTo>
                    <a:pt x="19697" y="231140"/>
                  </a:lnTo>
                  <a:lnTo>
                    <a:pt x="19837" y="231140"/>
                  </a:lnTo>
                  <a:lnTo>
                    <a:pt x="19608" y="229870"/>
                  </a:lnTo>
                  <a:lnTo>
                    <a:pt x="21869" y="229870"/>
                  </a:lnTo>
                  <a:lnTo>
                    <a:pt x="23431" y="228600"/>
                  </a:lnTo>
                  <a:lnTo>
                    <a:pt x="22707" y="228600"/>
                  </a:lnTo>
                  <a:lnTo>
                    <a:pt x="21424" y="227330"/>
                  </a:lnTo>
                  <a:lnTo>
                    <a:pt x="22656" y="226060"/>
                  </a:lnTo>
                  <a:lnTo>
                    <a:pt x="19075" y="226060"/>
                  </a:lnTo>
                  <a:lnTo>
                    <a:pt x="16154" y="224790"/>
                  </a:lnTo>
                  <a:lnTo>
                    <a:pt x="21183" y="223520"/>
                  </a:lnTo>
                  <a:lnTo>
                    <a:pt x="20104" y="220980"/>
                  </a:lnTo>
                  <a:lnTo>
                    <a:pt x="21120" y="220980"/>
                  </a:lnTo>
                  <a:lnTo>
                    <a:pt x="20091" y="219710"/>
                  </a:lnTo>
                  <a:lnTo>
                    <a:pt x="20739" y="219710"/>
                  </a:lnTo>
                  <a:lnTo>
                    <a:pt x="18618" y="218440"/>
                  </a:lnTo>
                  <a:lnTo>
                    <a:pt x="20599" y="217170"/>
                  </a:lnTo>
                  <a:lnTo>
                    <a:pt x="19989" y="217170"/>
                  </a:lnTo>
                  <a:lnTo>
                    <a:pt x="21831" y="215900"/>
                  </a:lnTo>
                  <a:lnTo>
                    <a:pt x="23139" y="216877"/>
                  </a:lnTo>
                  <a:lnTo>
                    <a:pt x="23215" y="216636"/>
                  </a:lnTo>
                  <a:lnTo>
                    <a:pt x="23215" y="216941"/>
                  </a:lnTo>
                  <a:lnTo>
                    <a:pt x="23507" y="217170"/>
                  </a:lnTo>
                  <a:lnTo>
                    <a:pt x="23482" y="216611"/>
                  </a:lnTo>
                  <a:lnTo>
                    <a:pt x="24053" y="215900"/>
                  </a:lnTo>
                  <a:lnTo>
                    <a:pt x="25641" y="215900"/>
                  </a:lnTo>
                  <a:lnTo>
                    <a:pt x="26479" y="214630"/>
                  </a:lnTo>
                  <a:lnTo>
                    <a:pt x="23787" y="214630"/>
                  </a:lnTo>
                  <a:lnTo>
                    <a:pt x="23469" y="213360"/>
                  </a:lnTo>
                  <a:lnTo>
                    <a:pt x="27470" y="213360"/>
                  </a:lnTo>
                  <a:lnTo>
                    <a:pt x="31940" y="212090"/>
                  </a:lnTo>
                  <a:lnTo>
                    <a:pt x="20815" y="209550"/>
                  </a:lnTo>
                  <a:lnTo>
                    <a:pt x="24726" y="208864"/>
                  </a:lnTo>
                  <a:lnTo>
                    <a:pt x="23444" y="208280"/>
                  </a:lnTo>
                  <a:lnTo>
                    <a:pt x="24041" y="208280"/>
                  </a:lnTo>
                  <a:lnTo>
                    <a:pt x="29121" y="207010"/>
                  </a:lnTo>
                  <a:lnTo>
                    <a:pt x="31254" y="205740"/>
                  </a:lnTo>
                  <a:lnTo>
                    <a:pt x="24282" y="205740"/>
                  </a:lnTo>
                  <a:lnTo>
                    <a:pt x="25781" y="204470"/>
                  </a:lnTo>
                  <a:lnTo>
                    <a:pt x="21221" y="204470"/>
                  </a:lnTo>
                  <a:lnTo>
                    <a:pt x="20205" y="203200"/>
                  </a:lnTo>
                  <a:lnTo>
                    <a:pt x="20764" y="201930"/>
                  </a:lnTo>
                  <a:lnTo>
                    <a:pt x="25527" y="201930"/>
                  </a:lnTo>
                  <a:lnTo>
                    <a:pt x="26428" y="203200"/>
                  </a:lnTo>
                  <a:lnTo>
                    <a:pt x="26085" y="203200"/>
                  </a:lnTo>
                  <a:lnTo>
                    <a:pt x="26555" y="204470"/>
                  </a:lnTo>
                  <a:lnTo>
                    <a:pt x="27940" y="204470"/>
                  </a:lnTo>
                  <a:lnTo>
                    <a:pt x="26720" y="203200"/>
                  </a:lnTo>
                  <a:lnTo>
                    <a:pt x="27381" y="203200"/>
                  </a:lnTo>
                  <a:lnTo>
                    <a:pt x="28054" y="203200"/>
                  </a:lnTo>
                  <a:lnTo>
                    <a:pt x="28067" y="202742"/>
                  </a:lnTo>
                  <a:lnTo>
                    <a:pt x="28714" y="202323"/>
                  </a:lnTo>
                  <a:lnTo>
                    <a:pt x="30060" y="203200"/>
                  </a:lnTo>
                  <a:lnTo>
                    <a:pt x="29108" y="202057"/>
                  </a:lnTo>
                  <a:lnTo>
                    <a:pt x="29324" y="201930"/>
                  </a:lnTo>
                  <a:lnTo>
                    <a:pt x="27686" y="200660"/>
                  </a:lnTo>
                  <a:lnTo>
                    <a:pt x="29044" y="199390"/>
                  </a:lnTo>
                  <a:lnTo>
                    <a:pt x="26898" y="199390"/>
                  </a:lnTo>
                  <a:lnTo>
                    <a:pt x="28676" y="198120"/>
                  </a:lnTo>
                  <a:lnTo>
                    <a:pt x="24676" y="198120"/>
                  </a:lnTo>
                  <a:lnTo>
                    <a:pt x="24307" y="196850"/>
                  </a:lnTo>
                  <a:lnTo>
                    <a:pt x="26276" y="196850"/>
                  </a:lnTo>
                  <a:lnTo>
                    <a:pt x="28752" y="198120"/>
                  </a:lnTo>
                  <a:lnTo>
                    <a:pt x="27330" y="196850"/>
                  </a:lnTo>
                  <a:lnTo>
                    <a:pt x="28702" y="196850"/>
                  </a:lnTo>
                  <a:lnTo>
                    <a:pt x="31597" y="198120"/>
                  </a:lnTo>
                  <a:lnTo>
                    <a:pt x="29362" y="195580"/>
                  </a:lnTo>
                  <a:lnTo>
                    <a:pt x="34315" y="195580"/>
                  </a:lnTo>
                  <a:lnTo>
                    <a:pt x="34417" y="194310"/>
                  </a:lnTo>
                  <a:lnTo>
                    <a:pt x="29337" y="194310"/>
                  </a:lnTo>
                  <a:lnTo>
                    <a:pt x="27216" y="193040"/>
                  </a:lnTo>
                  <a:lnTo>
                    <a:pt x="28054" y="193040"/>
                  </a:lnTo>
                  <a:lnTo>
                    <a:pt x="28536" y="193040"/>
                  </a:lnTo>
                  <a:lnTo>
                    <a:pt x="28371" y="192951"/>
                  </a:lnTo>
                  <a:lnTo>
                    <a:pt x="32651" y="191770"/>
                  </a:lnTo>
                  <a:lnTo>
                    <a:pt x="30429" y="191770"/>
                  </a:lnTo>
                  <a:lnTo>
                    <a:pt x="30695" y="190500"/>
                  </a:lnTo>
                  <a:lnTo>
                    <a:pt x="29425" y="189230"/>
                  </a:lnTo>
                  <a:lnTo>
                    <a:pt x="30975" y="189230"/>
                  </a:lnTo>
                  <a:lnTo>
                    <a:pt x="29349" y="188404"/>
                  </a:lnTo>
                  <a:lnTo>
                    <a:pt x="29349" y="191770"/>
                  </a:lnTo>
                  <a:lnTo>
                    <a:pt x="28219" y="192874"/>
                  </a:lnTo>
                  <a:lnTo>
                    <a:pt x="26073" y="191770"/>
                  </a:lnTo>
                  <a:lnTo>
                    <a:pt x="29349" y="191770"/>
                  </a:lnTo>
                  <a:lnTo>
                    <a:pt x="29349" y="188404"/>
                  </a:lnTo>
                  <a:lnTo>
                    <a:pt x="28486" y="187960"/>
                  </a:lnTo>
                  <a:lnTo>
                    <a:pt x="26860" y="187960"/>
                  </a:lnTo>
                  <a:lnTo>
                    <a:pt x="26454" y="187960"/>
                  </a:lnTo>
                  <a:lnTo>
                    <a:pt x="25971" y="186690"/>
                  </a:lnTo>
                  <a:lnTo>
                    <a:pt x="27393" y="186690"/>
                  </a:lnTo>
                  <a:lnTo>
                    <a:pt x="26860" y="187960"/>
                  </a:lnTo>
                  <a:lnTo>
                    <a:pt x="27533" y="186690"/>
                  </a:lnTo>
                  <a:lnTo>
                    <a:pt x="31102" y="186690"/>
                  </a:lnTo>
                  <a:lnTo>
                    <a:pt x="29057" y="185420"/>
                  </a:lnTo>
                  <a:lnTo>
                    <a:pt x="30365" y="184150"/>
                  </a:lnTo>
                  <a:lnTo>
                    <a:pt x="32512" y="185420"/>
                  </a:lnTo>
                  <a:lnTo>
                    <a:pt x="33401" y="185420"/>
                  </a:lnTo>
                  <a:lnTo>
                    <a:pt x="31178" y="184150"/>
                  </a:lnTo>
                  <a:lnTo>
                    <a:pt x="31546" y="184150"/>
                  </a:lnTo>
                  <a:lnTo>
                    <a:pt x="29819" y="182880"/>
                  </a:lnTo>
                  <a:lnTo>
                    <a:pt x="29425" y="182880"/>
                  </a:lnTo>
                  <a:lnTo>
                    <a:pt x="27990" y="182880"/>
                  </a:lnTo>
                  <a:lnTo>
                    <a:pt x="29502" y="184150"/>
                  </a:lnTo>
                  <a:lnTo>
                    <a:pt x="29044" y="184150"/>
                  </a:lnTo>
                  <a:lnTo>
                    <a:pt x="27089" y="182880"/>
                  </a:lnTo>
                  <a:lnTo>
                    <a:pt x="27990" y="182880"/>
                  </a:lnTo>
                  <a:lnTo>
                    <a:pt x="28016" y="182562"/>
                  </a:lnTo>
                  <a:lnTo>
                    <a:pt x="23647" y="181610"/>
                  </a:lnTo>
                  <a:lnTo>
                    <a:pt x="26276" y="180340"/>
                  </a:lnTo>
                  <a:lnTo>
                    <a:pt x="32397" y="181610"/>
                  </a:lnTo>
                  <a:lnTo>
                    <a:pt x="35318" y="180340"/>
                  </a:lnTo>
                  <a:lnTo>
                    <a:pt x="29565" y="179070"/>
                  </a:lnTo>
                  <a:lnTo>
                    <a:pt x="31343" y="177800"/>
                  </a:lnTo>
                  <a:lnTo>
                    <a:pt x="30200" y="177800"/>
                  </a:lnTo>
                  <a:lnTo>
                    <a:pt x="27800" y="176530"/>
                  </a:lnTo>
                  <a:lnTo>
                    <a:pt x="30010" y="176530"/>
                  </a:lnTo>
                  <a:lnTo>
                    <a:pt x="29095" y="175260"/>
                  </a:lnTo>
                  <a:lnTo>
                    <a:pt x="31140" y="176530"/>
                  </a:lnTo>
                  <a:lnTo>
                    <a:pt x="31940" y="176530"/>
                  </a:lnTo>
                  <a:lnTo>
                    <a:pt x="33248" y="175260"/>
                  </a:lnTo>
                  <a:lnTo>
                    <a:pt x="31711" y="175260"/>
                  </a:lnTo>
                  <a:lnTo>
                    <a:pt x="33553" y="173990"/>
                  </a:lnTo>
                  <a:lnTo>
                    <a:pt x="32283" y="173990"/>
                  </a:lnTo>
                  <a:lnTo>
                    <a:pt x="33578" y="172720"/>
                  </a:lnTo>
                  <a:lnTo>
                    <a:pt x="26670" y="171450"/>
                  </a:lnTo>
                  <a:lnTo>
                    <a:pt x="27546" y="170180"/>
                  </a:lnTo>
                  <a:lnTo>
                    <a:pt x="31242" y="170180"/>
                  </a:lnTo>
                  <a:lnTo>
                    <a:pt x="32715" y="171450"/>
                  </a:lnTo>
                  <a:lnTo>
                    <a:pt x="32804" y="170180"/>
                  </a:lnTo>
                  <a:lnTo>
                    <a:pt x="33121" y="170180"/>
                  </a:lnTo>
                  <a:lnTo>
                    <a:pt x="29222" y="168910"/>
                  </a:lnTo>
                  <a:lnTo>
                    <a:pt x="31216" y="168910"/>
                  </a:lnTo>
                  <a:lnTo>
                    <a:pt x="30353" y="167640"/>
                  </a:lnTo>
                  <a:lnTo>
                    <a:pt x="28448" y="167640"/>
                  </a:lnTo>
                  <a:lnTo>
                    <a:pt x="28168" y="166370"/>
                  </a:lnTo>
                  <a:lnTo>
                    <a:pt x="32435" y="166370"/>
                  </a:lnTo>
                  <a:lnTo>
                    <a:pt x="30251" y="165100"/>
                  </a:lnTo>
                  <a:lnTo>
                    <a:pt x="28079" y="163830"/>
                  </a:lnTo>
                  <a:lnTo>
                    <a:pt x="25895" y="162560"/>
                  </a:lnTo>
                  <a:lnTo>
                    <a:pt x="31546" y="162560"/>
                  </a:lnTo>
                  <a:lnTo>
                    <a:pt x="30975" y="161290"/>
                  </a:lnTo>
                  <a:lnTo>
                    <a:pt x="30480" y="160020"/>
                  </a:lnTo>
                  <a:lnTo>
                    <a:pt x="30441" y="158750"/>
                  </a:lnTo>
                  <a:lnTo>
                    <a:pt x="33299" y="158750"/>
                  </a:lnTo>
                  <a:lnTo>
                    <a:pt x="25450" y="157480"/>
                  </a:lnTo>
                  <a:lnTo>
                    <a:pt x="27749" y="156210"/>
                  </a:lnTo>
                  <a:lnTo>
                    <a:pt x="31165" y="156210"/>
                  </a:lnTo>
                  <a:lnTo>
                    <a:pt x="29464" y="157480"/>
                  </a:lnTo>
                  <a:lnTo>
                    <a:pt x="37541" y="157480"/>
                  </a:lnTo>
                  <a:lnTo>
                    <a:pt x="30060" y="154940"/>
                  </a:lnTo>
                  <a:lnTo>
                    <a:pt x="36893" y="154940"/>
                  </a:lnTo>
                  <a:lnTo>
                    <a:pt x="32156" y="153670"/>
                  </a:lnTo>
                  <a:lnTo>
                    <a:pt x="32804" y="152400"/>
                  </a:lnTo>
                  <a:lnTo>
                    <a:pt x="33820" y="152400"/>
                  </a:lnTo>
                  <a:lnTo>
                    <a:pt x="30480" y="151130"/>
                  </a:lnTo>
                  <a:lnTo>
                    <a:pt x="29540" y="148590"/>
                  </a:lnTo>
                  <a:lnTo>
                    <a:pt x="28448" y="148590"/>
                  </a:lnTo>
                  <a:lnTo>
                    <a:pt x="27825" y="147320"/>
                  </a:lnTo>
                  <a:lnTo>
                    <a:pt x="28727" y="147320"/>
                  </a:lnTo>
                  <a:lnTo>
                    <a:pt x="29324" y="147320"/>
                  </a:lnTo>
                  <a:lnTo>
                    <a:pt x="30670" y="146050"/>
                  </a:lnTo>
                  <a:lnTo>
                    <a:pt x="33540" y="147320"/>
                  </a:lnTo>
                  <a:lnTo>
                    <a:pt x="37338" y="147320"/>
                  </a:lnTo>
                  <a:lnTo>
                    <a:pt x="33616" y="146050"/>
                  </a:lnTo>
                  <a:lnTo>
                    <a:pt x="35928" y="146050"/>
                  </a:lnTo>
                  <a:lnTo>
                    <a:pt x="35585" y="144780"/>
                  </a:lnTo>
                  <a:lnTo>
                    <a:pt x="31508" y="144780"/>
                  </a:lnTo>
                  <a:lnTo>
                    <a:pt x="32004" y="142240"/>
                  </a:lnTo>
                  <a:lnTo>
                    <a:pt x="30759" y="142240"/>
                  </a:lnTo>
                  <a:lnTo>
                    <a:pt x="26835" y="140970"/>
                  </a:lnTo>
                  <a:lnTo>
                    <a:pt x="33121" y="142240"/>
                  </a:lnTo>
                  <a:lnTo>
                    <a:pt x="30226" y="140970"/>
                  </a:lnTo>
                  <a:lnTo>
                    <a:pt x="33439" y="140970"/>
                  </a:lnTo>
                  <a:lnTo>
                    <a:pt x="30657" y="138430"/>
                  </a:lnTo>
                  <a:lnTo>
                    <a:pt x="30060" y="137248"/>
                  </a:lnTo>
                  <a:lnTo>
                    <a:pt x="30226" y="137248"/>
                  </a:lnTo>
                  <a:lnTo>
                    <a:pt x="30327" y="135890"/>
                  </a:lnTo>
                  <a:lnTo>
                    <a:pt x="38252" y="137160"/>
                  </a:lnTo>
                  <a:lnTo>
                    <a:pt x="36410" y="135890"/>
                  </a:lnTo>
                  <a:lnTo>
                    <a:pt x="32702" y="133350"/>
                  </a:lnTo>
                  <a:lnTo>
                    <a:pt x="38989" y="133350"/>
                  </a:lnTo>
                  <a:lnTo>
                    <a:pt x="36283" y="130810"/>
                  </a:lnTo>
                  <a:lnTo>
                    <a:pt x="40741" y="129540"/>
                  </a:lnTo>
                  <a:lnTo>
                    <a:pt x="40551" y="127000"/>
                  </a:lnTo>
                  <a:lnTo>
                    <a:pt x="34251" y="127000"/>
                  </a:lnTo>
                  <a:lnTo>
                    <a:pt x="40449" y="125730"/>
                  </a:lnTo>
                  <a:lnTo>
                    <a:pt x="39077" y="125730"/>
                  </a:lnTo>
                  <a:lnTo>
                    <a:pt x="40551" y="125133"/>
                  </a:lnTo>
                  <a:lnTo>
                    <a:pt x="38036" y="125539"/>
                  </a:lnTo>
                  <a:lnTo>
                    <a:pt x="38430" y="125730"/>
                  </a:lnTo>
                  <a:lnTo>
                    <a:pt x="33743" y="125730"/>
                  </a:lnTo>
                  <a:lnTo>
                    <a:pt x="33870" y="124460"/>
                  </a:lnTo>
                  <a:lnTo>
                    <a:pt x="34290" y="124460"/>
                  </a:lnTo>
                  <a:lnTo>
                    <a:pt x="34785" y="124307"/>
                  </a:lnTo>
                  <a:lnTo>
                    <a:pt x="35471" y="124307"/>
                  </a:lnTo>
                  <a:lnTo>
                    <a:pt x="37820" y="125425"/>
                  </a:lnTo>
                  <a:lnTo>
                    <a:pt x="37350" y="123494"/>
                  </a:lnTo>
                  <a:lnTo>
                    <a:pt x="38277" y="123190"/>
                  </a:lnTo>
                  <a:lnTo>
                    <a:pt x="40182" y="123190"/>
                  </a:lnTo>
                  <a:lnTo>
                    <a:pt x="39624" y="124460"/>
                  </a:lnTo>
                  <a:lnTo>
                    <a:pt x="41059" y="124460"/>
                  </a:lnTo>
                  <a:lnTo>
                    <a:pt x="41694" y="123190"/>
                  </a:lnTo>
                  <a:lnTo>
                    <a:pt x="43815" y="124460"/>
                  </a:lnTo>
                  <a:lnTo>
                    <a:pt x="45605" y="123190"/>
                  </a:lnTo>
                  <a:lnTo>
                    <a:pt x="42392" y="123190"/>
                  </a:lnTo>
                  <a:lnTo>
                    <a:pt x="43345" y="121920"/>
                  </a:lnTo>
                  <a:lnTo>
                    <a:pt x="40297" y="123190"/>
                  </a:lnTo>
                  <a:lnTo>
                    <a:pt x="37109" y="120650"/>
                  </a:lnTo>
                  <a:lnTo>
                    <a:pt x="45808" y="121920"/>
                  </a:lnTo>
                  <a:close/>
                </a:path>
                <a:path w="53340" h="260350">
                  <a:moveTo>
                    <a:pt x="46405" y="37045"/>
                  </a:moveTo>
                  <a:lnTo>
                    <a:pt x="46316" y="36830"/>
                  </a:lnTo>
                  <a:lnTo>
                    <a:pt x="46177" y="36830"/>
                  </a:lnTo>
                  <a:lnTo>
                    <a:pt x="46405" y="37045"/>
                  </a:lnTo>
                  <a:close/>
                </a:path>
                <a:path w="53340" h="260350">
                  <a:moveTo>
                    <a:pt x="47498" y="38100"/>
                  </a:moveTo>
                  <a:lnTo>
                    <a:pt x="46405" y="37045"/>
                  </a:lnTo>
                  <a:lnTo>
                    <a:pt x="46850" y="38100"/>
                  </a:lnTo>
                  <a:lnTo>
                    <a:pt x="47498" y="38100"/>
                  </a:lnTo>
                  <a:close/>
                </a:path>
                <a:path w="53340" h="260350">
                  <a:moveTo>
                    <a:pt x="47510" y="83362"/>
                  </a:moveTo>
                  <a:lnTo>
                    <a:pt x="46685" y="82473"/>
                  </a:lnTo>
                  <a:lnTo>
                    <a:pt x="46456" y="82829"/>
                  </a:lnTo>
                  <a:lnTo>
                    <a:pt x="47510" y="83362"/>
                  </a:lnTo>
                  <a:close/>
                </a:path>
                <a:path w="53340" h="260350">
                  <a:moveTo>
                    <a:pt x="52285" y="62230"/>
                  </a:moveTo>
                  <a:lnTo>
                    <a:pt x="50152" y="62230"/>
                  </a:lnTo>
                  <a:lnTo>
                    <a:pt x="46812" y="60960"/>
                  </a:lnTo>
                  <a:lnTo>
                    <a:pt x="45173" y="59690"/>
                  </a:lnTo>
                  <a:lnTo>
                    <a:pt x="48056" y="59690"/>
                  </a:lnTo>
                  <a:lnTo>
                    <a:pt x="44437" y="58420"/>
                  </a:lnTo>
                  <a:lnTo>
                    <a:pt x="43434" y="58420"/>
                  </a:lnTo>
                  <a:lnTo>
                    <a:pt x="42532" y="57150"/>
                  </a:lnTo>
                  <a:lnTo>
                    <a:pt x="41414" y="57150"/>
                  </a:lnTo>
                  <a:lnTo>
                    <a:pt x="43078" y="55880"/>
                  </a:lnTo>
                  <a:lnTo>
                    <a:pt x="44208" y="55880"/>
                  </a:lnTo>
                  <a:lnTo>
                    <a:pt x="42113" y="54610"/>
                  </a:lnTo>
                  <a:lnTo>
                    <a:pt x="40995" y="53340"/>
                  </a:lnTo>
                  <a:lnTo>
                    <a:pt x="44069" y="53340"/>
                  </a:lnTo>
                  <a:lnTo>
                    <a:pt x="41998" y="52070"/>
                  </a:lnTo>
                  <a:lnTo>
                    <a:pt x="44678" y="52070"/>
                  </a:lnTo>
                  <a:lnTo>
                    <a:pt x="46824" y="50800"/>
                  </a:lnTo>
                  <a:lnTo>
                    <a:pt x="50533" y="50800"/>
                  </a:lnTo>
                  <a:lnTo>
                    <a:pt x="46291" y="48260"/>
                  </a:lnTo>
                  <a:lnTo>
                    <a:pt x="49161" y="48260"/>
                  </a:lnTo>
                  <a:lnTo>
                    <a:pt x="48933" y="46990"/>
                  </a:lnTo>
                  <a:lnTo>
                    <a:pt x="49390" y="46990"/>
                  </a:lnTo>
                  <a:lnTo>
                    <a:pt x="49352" y="45720"/>
                  </a:lnTo>
                  <a:lnTo>
                    <a:pt x="50203" y="45720"/>
                  </a:lnTo>
                  <a:lnTo>
                    <a:pt x="50571" y="46990"/>
                  </a:lnTo>
                  <a:lnTo>
                    <a:pt x="51612" y="46990"/>
                  </a:lnTo>
                  <a:lnTo>
                    <a:pt x="50711" y="45720"/>
                  </a:lnTo>
                  <a:lnTo>
                    <a:pt x="50863" y="45720"/>
                  </a:lnTo>
                  <a:lnTo>
                    <a:pt x="47929" y="44450"/>
                  </a:lnTo>
                  <a:lnTo>
                    <a:pt x="46418" y="44450"/>
                  </a:lnTo>
                  <a:lnTo>
                    <a:pt x="46228" y="44335"/>
                  </a:lnTo>
                  <a:lnTo>
                    <a:pt x="45961" y="44310"/>
                  </a:lnTo>
                  <a:lnTo>
                    <a:pt x="45732" y="44348"/>
                  </a:lnTo>
                  <a:lnTo>
                    <a:pt x="45542" y="44399"/>
                  </a:lnTo>
                  <a:lnTo>
                    <a:pt x="46418" y="44602"/>
                  </a:lnTo>
                  <a:lnTo>
                    <a:pt x="46494" y="45720"/>
                  </a:lnTo>
                  <a:lnTo>
                    <a:pt x="46520" y="46990"/>
                  </a:lnTo>
                  <a:lnTo>
                    <a:pt x="46266" y="46774"/>
                  </a:lnTo>
                  <a:lnTo>
                    <a:pt x="46266" y="48260"/>
                  </a:lnTo>
                  <a:lnTo>
                    <a:pt x="46062" y="49530"/>
                  </a:lnTo>
                  <a:lnTo>
                    <a:pt x="45847" y="50558"/>
                  </a:lnTo>
                  <a:lnTo>
                    <a:pt x="41554" y="49530"/>
                  </a:lnTo>
                  <a:lnTo>
                    <a:pt x="44513" y="48260"/>
                  </a:lnTo>
                  <a:lnTo>
                    <a:pt x="46266" y="48260"/>
                  </a:lnTo>
                  <a:lnTo>
                    <a:pt x="46266" y="46774"/>
                  </a:lnTo>
                  <a:lnTo>
                    <a:pt x="45072" y="45720"/>
                  </a:lnTo>
                  <a:lnTo>
                    <a:pt x="43865" y="45720"/>
                  </a:lnTo>
                  <a:lnTo>
                    <a:pt x="45542" y="44450"/>
                  </a:lnTo>
                  <a:lnTo>
                    <a:pt x="40894" y="44450"/>
                  </a:lnTo>
                  <a:lnTo>
                    <a:pt x="45046" y="43180"/>
                  </a:lnTo>
                  <a:lnTo>
                    <a:pt x="49923" y="43180"/>
                  </a:lnTo>
                  <a:lnTo>
                    <a:pt x="48437" y="40640"/>
                  </a:lnTo>
                  <a:lnTo>
                    <a:pt x="49212" y="39370"/>
                  </a:lnTo>
                  <a:lnTo>
                    <a:pt x="43815" y="38100"/>
                  </a:lnTo>
                  <a:lnTo>
                    <a:pt x="43141" y="36830"/>
                  </a:lnTo>
                  <a:lnTo>
                    <a:pt x="46177" y="36830"/>
                  </a:lnTo>
                  <a:lnTo>
                    <a:pt x="47218" y="35560"/>
                  </a:lnTo>
                  <a:lnTo>
                    <a:pt x="46875" y="35560"/>
                  </a:lnTo>
                  <a:lnTo>
                    <a:pt x="43408" y="35560"/>
                  </a:lnTo>
                  <a:lnTo>
                    <a:pt x="45250" y="34290"/>
                  </a:lnTo>
                  <a:lnTo>
                    <a:pt x="46875" y="35560"/>
                  </a:lnTo>
                  <a:lnTo>
                    <a:pt x="46405" y="34290"/>
                  </a:lnTo>
                  <a:lnTo>
                    <a:pt x="47548" y="34290"/>
                  </a:lnTo>
                  <a:lnTo>
                    <a:pt x="48933" y="33020"/>
                  </a:lnTo>
                  <a:lnTo>
                    <a:pt x="46329" y="30480"/>
                  </a:lnTo>
                  <a:lnTo>
                    <a:pt x="44056" y="29210"/>
                  </a:lnTo>
                  <a:lnTo>
                    <a:pt x="46443" y="26670"/>
                  </a:lnTo>
                  <a:lnTo>
                    <a:pt x="45046" y="26670"/>
                  </a:lnTo>
                  <a:lnTo>
                    <a:pt x="48895" y="24130"/>
                  </a:lnTo>
                  <a:lnTo>
                    <a:pt x="42557" y="19050"/>
                  </a:lnTo>
                  <a:lnTo>
                    <a:pt x="48425" y="16510"/>
                  </a:lnTo>
                  <a:lnTo>
                    <a:pt x="49631" y="15240"/>
                  </a:lnTo>
                  <a:lnTo>
                    <a:pt x="47193" y="15240"/>
                  </a:lnTo>
                  <a:lnTo>
                    <a:pt x="45402" y="13970"/>
                  </a:lnTo>
                  <a:lnTo>
                    <a:pt x="48564" y="13970"/>
                  </a:lnTo>
                  <a:lnTo>
                    <a:pt x="45034" y="12700"/>
                  </a:lnTo>
                  <a:lnTo>
                    <a:pt x="31229" y="12700"/>
                  </a:lnTo>
                  <a:lnTo>
                    <a:pt x="30226" y="12700"/>
                  </a:lnTo>
                  <a:lnTo>
                    <a:pt x="27292" y="13970"/>
                  </a:lnTo>
                  <a:lnTo>
                    <a:pt x="29921" y="15240"/>
                  </a:lnTo>
                  <a:lnTo>
                    <a:pt x="27025" y="15240"/>
                  </a:lnTo>
                  <a:lnTo>
                    <a:pt x="26047" y="16510"/>
                  </a:lnTo>
                  <a:lnTo>
                    <a:pt x="30124" y="16510"/>
                  </a:lnTo>
                  <a:lnTo>
                    <a:pt x="30949" y="17780"/>
                  </a:lnTo>
                  <a:lnTo>
                    <a:pt x="33401" y="19050"/>
                  </a:lnTo>
                  <a:lnTo>
                    <a:pt x="29387" y="19050"/>
                  </a:lnTo>
                  <a:lnTo>
                    <a:pt x="28663" y="17780"/>
                  </a:lnTo>
                  <a:lnTo>
                    <a:pt x="28168" y="17780"/>
                  </a:lnTo>
                  <a:lnTo>
                    <a:pt x="28016" y="19050"/>
                  </a:lnTo>
                  <a:lnTo>
                    <a:pt x="28295" y="19050"/>
                  </a:lnTo>
                  <a:lnTo>
                    <a:pt x="29006" y="19761"/>
                  </a:lnTo>
                  <a:lnTo>
                    <a:pt x="31229" y="20320"/>
                  </a:lnTo>
                  <a:lnTo>
                    <a:pt x="29552" y="20320"/>
                  </a:lnTo>
                  <a:lnTo>
                    <a:pt x="26936" y="20320"/>
                  </a:lnTo>
                  <a:lnTo>
                    <a:pt x="30010" y="21590"/>
                  </a:lnTo>
                  <a:lnTo>
                    <a:pt x="27406" y="21590"/>
                  </a:lnTo>
                  <a:lnTo>
                    <a:pt x="25209" y="20320"/>
                  </a:lnTo>
                  <a:lnTo>
                    <a:pt x="26670" y="21590"/>
                  </a:lnTo>
                  <a:lnTo>
                    <a:pt x="26390" y="21805"/>
                  </a:lnTo>
                  <a:lnTo>
                    <a:pt x="27051" y="21590"/>
                  </a:lnTo>
                  <a:lnTo>
                    <a:pt x="29235" y="22860"/>
                  </a:lnTo>
                  <a:lnTo>
                    <a:pt x="30200" y="24130"/>
                  </a:lnTo>
                  <a:lnTo>
                    <a:pt x="26352" y="22860"/>
                  </a:lnTo>
                  <a:lnTo>
                    <a:pt x="25057" y="22860"/>
                  </a:lnTo>
                  <a:lnTo>
                    <a:pt x="24333" y="22860"/>
                  </a:lnTo>
                  <a:lnTo>
                    <a:pt x="25273" y="24130"/>
                  </a:lnTo>
                  <a:lnTo>
                    <a:pt x="28752" y="25400"/>
                  </a:lnTo>
                  <a:lnTo>
                    <a:pt x="26873" y="25400"/>
                  </a:lnTo>
                  <a:lnTo>
                    <a:pt x="29857" y="26670"/>
                  </a:lnTo>
                  <a:lnTo>
                    <a:pt x="28079" y="27419"/>
                  </a:lnTo>
                  <a:lnTo>
                    <a:pt x="28079" y="28384"/>
                  </a:lnTo>
                  <a:lnTo>
                    <a:pt x="27432" y="28346"/>
                  </a:lnTo>
                  <a:lnTo>
                    <a:pt x="27279" y="28117"/>
                  </a:lnTo>
                  <a:lnTo>
                    <a:pt x="28079" y="28384"/>
                  </a:lnTo>
                  <a:lnTo>
                    <a:pt x="28079" y="27419"/>
                  </a:lnTo>
                  <a:lnTo>
                    <a:pt x="27101" y="27813"/>
                  </a:lnTo>
                  <a:lnTo>
                    <a:pt x="26784" y="27279"/>
                  </a:lnTo>
                  <a:lnTo>
                    <a:pt x="26822" y="27927"/>
                  </a:lnTo>
                  <a:lnTo>
                    <a:pt x="26873" y="28511"/>
                  </a:lnTo>
                  <a:lnTo>
                    <a:pt x="27711" y="28448"/>
                  </a:lnTo>
                  <a:lnTo>
                    <a:pt x="28282" y="28448"/>
                  </a:lnTo>
                  <a:lnTo>
                    <a:pt x="30530" y="29210"/>
                  </a:lnTo>
                  <a:lnTo>
                    <a:pt x="30162" y="29210"/>
                  </a:lnTo>
                  <a:lnTo>
                    <a:pt x="30975" y="30162"/>
                  </a:lnTo>
                  <a:lnTo>
                    <a:pt x="32842" y="29210"/>
                  </a:lnTo>
                  <a:lnTo>
                    <a:pt x="34836" y="29210"/>
                  </a:lnTo>
                  <a:lnTo>
                    <a:pt x="34861" y="30480"/>
                  </a:lnTo>
                  <a:lnTo>
                    <a:pt x="34124" y="30480"/>
                  </a:lnTo>
                  <a:lnTo>
                    <a:pt x="34124" y="31750"/>
                  </a:lnTo>
                  <a:lnTo>
                    <a:pt x="33020" y="33020"/>
                  </a:lnTo>
                  <a:lnTo>
                    <a:pt x="29464" y="31750"/>
                  </a:lnTo>
                  <a:lnTo>
                    <a:pt x="31648" y="30657"/>
                  </a:lnTo>
                  <a:lnTo>
                    <a:pt x="34124" y="31750"/>
                  </a:lnTo>
                  <a:lnTo>
                    <a:pt x="34124" y="30480"/>
                  </a:lnTo>
                  <a:lnTo>
                    <a:pt x="32004" y="30480"/>
                  </a:lnTo>
                  <a:lnTo>
                    <a:pt x="31242" y="30480"/>
                  </a:lnTo>
                  <a:lnTo>
                    <a:pt x="31597" y="30632"/>
                  </a:lnTo>
                  <a:lnTo>
                    <a:pt x="28765" y="31750"/>
                  </a:lnTo>
                  <a:lnTo>
                    <a:pt x="30238" y="30480"/>
                  </a:lnTo>
                  <a:lnTo>
                    <a:pt x="24638" y="30480"/>
                  </a:lnTo>
                  <a:lnTo>
                    <a:pt x="23456" y="31750"/>
                  </a:lnTo>
                  <a:lnTo>
                    <a:pt x="26276" y="31750"/>
                  </a:lnTo>
                  <a:lnTo>
                    <a:pt x="25095" y="33020"/>
                  </a:lnTo>
                  <a:lnTo>
                    <a:pt x="28016" y="33020"/>
                  </a:lnTo>
                  <a:lnTo>
                    <a:pt x="29933" y="34290"/>
                  </a:lnTo>
                  <a:lnTo>
                    <a:pt x="33248" y="36830"/>
                  </a:lnTo>
                  <a:lnTo>
                    <a:pt x="20878" y="34290"/>
                  </a:lnTo>
                  <a:lnTo>
                    <a:pt x="25412" y="36830"/>
                  </a:lnTo>
                  <a:lnTo>
                    <a:pt x="27736" y="36830"/>
                  </a:lnTo>
                  <a:lnTo>
                    <a:pt x="32181" y="38100"/>
                  </a:lnTo>
                  <a:lnTo>
                    <a:pt x="31711" y="38100"/>
                  </a:lnTo>
                  <a:lnTo>
                    <a:pt x="31711" y="46990"/>
                  </a:lnTo>
                  <a:lnTo>
                    <a:pt x="31648" y="48260"/>
                  </a:lnTo>
                  <a:lnTo>
                    <a:pt x="30975" y="46990"/>
                  </a:lnTo>
                  <a:lnTo>
                    <a:pt x="30353" y="48260"/>
                  </a:lnTo>
                  <a:lnTo>
                    <a:pt x="29603" y="48260"/>
                  </a:lnTo>
                  <a:lnTo>
                    <a:pt x="29667" y="46990"/>
                  </a:lnTo>
                  <a:lnTo>
                    <a:pt x="30975" y="46990"/>
                  </a:lnTo>
                  <a:lnTo>
                    <a:pt x="31711" y="46990"/>
                  </a:lnTo>
                  <a:lnTo>
                    <a:pt x="31711" y="38100"/>
                  </a:lnTo>
                  <a:lnTo>
                    <a:pt x="25742" y="38100"/>
                  </a:lnTo>
                  <a:lnTo>
                    <a:pt x="25196" y="39370"/>
                  </a:lnTo>
                  <a:lnTo>
                    <a:pt x="23596" y="39370"/>
                  </a:lnTo>
                  <a:lnTo>
                    <a:pt x="28371" y="40474"/>
                  </a:lnTo>
                  <a:lnTo>
                    <a:pt x="27012" y="39370"/>
                  </a:lnTo>
                  <a:lnTo>
                    <a:pt x="31407" y="39370"/>
                  </a:lnTo>
                  <a:lnTo>
                    <a:pt x="28740" y="40563"/>
                  </a:lnTo>
                  <a:lnTo>
                    <a:pt x="29057" y="40640"/>
                  </a:lnTo>
                  <a:lnTo>
                    <a:pt x="28575" y="40640"/>
                  </a:lnTo>
                  <a:lnTo>
                    <a:pt x="25412" y="40640"/>
                  </a:lnTo>
                  <a:lnTo>
                    <a:pt x="25806" y="41910"/>
                  </a:lnTo>
                  <a:lnTo>
                    <a:pt x="28181" y="44450"/>
                  </a:lnTo>
                  <a:lnTo>
                    <a:pt x="28638" y="45720"/>
                  </a:lnTo>
                  <a:lnTo>
                    <a:pt x="25412" y="45720"/>
                  </a:lnTo>
                  <a:lnTo>
                    <a:pt x="26949" y="48260"/>
                  </a:lnTo>
                  <a:lnTo>
                    <a:pt x="24498" y="49530"/>
                  </a:lnTo>
                  <a:lnTo>
                    <a:pt x="22161" y="52070"/>
                  </a:lnTo>
                  <a:lnTo>
                    <a:pt x="25133" y="53340"/>
                  </a:lnTo>
                  <a:lnTo>
                    <a:pt x="26250" y="53340"/>
                  </a:lnTo>
                  <a:lnTo>
                    <a:pt x="26416" y="54610"/>
                  </a:lnTo>
                  <a:lnTo>
                    <a:pt x="24752" y="54610"/>
                  </a:lnTo>
                  <a:lnTo>
                    <a:pt x="25971" y="55880"/>
                  </a:lnTo>
                  <a:lnTo>
                    <a:pt x="28676" y="58420"/>
                  </a:lnTo>
                  <a:lnTo>
                    <a:pt x="25234" y="59690"/>
                  </a:lnTo>
                  <a:lnTo>
                    <a:pt x="24371" y="58420"/>
                  </a:lnTo>
                  <a:lnTo>
                    <a:pt x="22999" y="59690"/>
                  </a:lnTo>
                  <a:lnTo>
                    <a:pt x="30480" y="60960"/>
                  </a:lnTo>
                  <a:lnTo>
                    <a:pt x="27520" y="62230"/>
                  </a:lnTo>
                  <a:lnTo>
                    <a:pt x="27000" y="60960"/>
                  </a:lnTo>
                  <a:lnTo>
                    <a:pt x="25400" y="63500"/>
                  </a:lnTo>
                  <a:lnTo>
                    <a:pt x="27889" y="67310"/>
                  </a:lnTo>
                  <a:lnTo>
                    <a:pt x="23063" y="68580"/>
                  </a:lnTo>
                  <a:lnTo>
                    <a:pt x="27419" y="68580"/>
                  </a:lnTo>
                  <a:lnTo>
                    <a:pt x="20828" y="69850"/>
                  </a:lnTo>
                  <a:lnTo>
                    <a:pt x="26949" y="71120"/>
                  </a:lnTo>
                  <a:lnTo>
                    <a:pt x="23736" y="72390"/>
                  </a:lnTo>
                  <a:lnTo>
                    <a:pt x="22694" y="72390"/>
                  </a:lnTo>
                  <a:lnTo>
                    <a:pt x="20421" y="73660"/>
                  </a:lnTo>
                  <a:lnTo>
                    <a:pt x="20078" y="73660"/>
                  </a:lnTo>
                  <a:lnTo>
                    <a:pt x="24168" y="74930"/>
                  </a:lnTo>
                  <a:lnTo>
                    <a:pt x="21526" y="74930"/>
                  </a:lnTo>
                  <a:lnTo>
                    <a:pt x="24777" y="76200"/>
                  </a:lnTo>
                  <a:lnTo>
                    <a:pt x="20891" y="76200"/>
                  </a:lnTo>
                  <a:lnTo>
                    <a:pt x="21640" y="77470"/>
                  </a:lnTo>
                  <a:lnTo>
                    <a:pt x="24066" y="77470"/>
                  </a:lnTo>
                  <a:lnTo>
                    <a:pt x="25412" y="78740"/>
                  </a:lnTo>
                  <a:lnTo>
                    <a:pt x="19913" y="78740"/>
                  </a:lnTo>
                  <a:lnTo>
                    <a:pt x="22364" y="81280"/>
                  </a:lnTo>
                  <a:lnTo>
                    <a:pt x="21450" y="81280"/>
                  </a:lnTo>
                  <a:lnTo>
                    <a:pt x="23025" y="82550"/>
                  </a:lnTo>
                  <a:lnTo>
                    <a:pt x="20294" y="81483"/>
                  </a:lnTo>
                  <a:lnTo>
                    <a:pt x="21259" y="82550"/>
                  </a:lnTo>
                  <a:lnTo>
                    <a:pt x="19913" y="82550"/>
                  </a:lnTo>
                  <a:lnTo>
                    <a:pt x="19748" y="83820"/>
                  </a:lnTo>
                  <a:lnTo>
                    <a:pt x="20447" y="85090"/>
                  </a:lnTo>
                  <a:lnTo>
                    <a:pt x="18249" y="83820"/>
                  </a:lnTo>
                  <a:lnTo>
                    <a:pt x="17500" y="86360"/>
                  </a:lnTo>
                  <a:lnTo>
                    <a:pt x="18910" y="87630"/>
                  </a:lnTo>
                  <a:lnTo>
                    <a:pt x="18643" y="90170"/>
                  </a:lnTo>
                  <a:lnTo>
                    <a:pt x="19748" y="88900"/>
                  </a:lnTo>
                  <a:lnTo>
                    <a:pt x="23558" y="90170"/>
                  </a:lnTo>
                  <a:lnTo>
                    <a:pt x="21793" y="90170"/>
                  </a:lnTo>
                  <a:lnTo>
                    <a:pt x="24269" y="91440"/>
                  </a:lnTo>
                  <a:lnTo>
                    <a:pt x="22504" y="91440"/>
                  </a:lnTo>
                  <a:lnTo>
                    <a:pt x="20383" y="91440"/>
                  </a:lnTo>
                  <a:lnTo>
                    <a:pt x="19329" y="90170"/>
                  </a:lnTo>
                  <a:lnTo>
                    <a:pt x="20358" y="91440"/>
                  </a:lnTo>
                  <a:lnTo>
                    <a:pt x="19646" y="91440"/>
                  </a:lnTo>
                  <a:lnTo>
                    <a:pt x="14008" y="92710"/>
                  </a:lnTo>
                  <a:lnTo>
                    <a:pt x="16586" y="92710"/>
                  </a:lnTo>
                  <a:lnTo>
                    <a:pt x="16344" y="95250"/>
                  </a:lnTo>
                  <a:lnTo>
                    <a:pt x="17399" y="95250"/>
                  </a:lnTo>
                  <a:lnTo>
                    <a:pt x="17386" y="97790"/>
                  </a:lnTo>
                  <a:lnTo>
                    <a:pt x="19583" y="97790"/>
                  </a:lnTo>
                  <a:lnTo>
                    <a:pt x="21894" y="99060"/>
                  </a:lnTo>
                  <a:lnTo>
                    <a:pt x="20828" y="100330"/>
                  </a:lnTo>
                  <a:lnTo>
                    <a:pt x="18376" y="101600"/>
                  </a:lnTo>
                  <a:lnTo>
                    <a:pt x="18465" y="102870"/>
                  </a:lnTo>
                  <a:lnTo>
                    <a:pt x="19799" y="104140"/>
                  </a:lnTo>
                  <a:lnTo>
                    <a:pt x="19913" y="102870"/>
                  </a:lnTo>
                  <a:lnTo>
                    <a:pt x="19951" y="103962"/>
                  </a:lnTo>
                  <a:lnTo>
                    <a:pt x="19951" y="104140"/>
                  </a:lnTo>
                  <a:lnTo>
                    <a:pt x="22593" y="104140"/>
                  </a:lnTo>
                  <a:lnTo>
                    <a:pt x="20612" y="103200"/>
                  </a:lnTo>
                  <a:lnTo>
                    <a:pt x="20904" y="102870"/>
                  </a:lnTo>
                  <a:lnTo>
                    <a:pt x="22593" y="104140"/>
                  </a:lnTo>
                  <a:lnTo>
                    <a:pt x="39535" y="104140"/>
                  </a:lnTo>
                  <a:lnTo>
                    <a:pt x="38658" y="102870"/>
                  </a:lnTo>
                  <a:lnTo>
                    <a:pt x="43243" y="102870"/>
                  </a:lnTo>
                  <a:lnTo>
                    <a:pt x="45758" y="101600"/>
                  </a:lnTo>
                  <a:lnTo>
                    <a:pt x="46405" y="101600"/>
                  </a:lnTo>
                  <a:lnTo>
                    <a:pt x="47244" y="99060"/>
                  </a:lnTo>
                  <a:lnTo>
                    <a:pt x="43065" y="96520"/>
                  </a:lnTo>
                  <a:lnTo>
                    <a:pt x="41529" y="95250"/>
                  </a:lnTo>
                  <a:lnTo>
                    <a:pt x="46659" y="93980"/>
                  </a:lnTo>
                  <a:lnTo>
                    <a:pt x="44145" y="90170"/>
                  </a:lnTo>
                  <a:lnTo>
                    <a:pt x="47180" y="88900"/>
                  </a:lnTo>
                  <a:lnTo>
                    <a:pt x="46316" y="88900"/>
                  </a:lnTo>
                  <a:lnTo>
                    <a:pt x="43611" y="87630"/>
                  </a:lnTo>
                  <a:lnTo>
                    <a:pt x="44208" y="87630"/>
                  </a:lnTo>
                  <a:lnTo>
                    <a:pt x="40208" y="86360"/>
                  </a:lnTo>
                  <a:lnTo>
                    <a:pt x="48437" y="86360"/>
                  </a:lnTo>
                  <a:lnTo>
                    <a:pt x="47485" y="85090"/>
                  </a:lnTo>
                  <a:lnTo>
                    <a:pt x="47688" y="85090"/>
                  </a:lnTo>
                  <a:lnTo>
                    <a:pt x="42202" y="83820"/>
                  </a:lnTo>
                  <a:lnTo>
                    <a:pt x="45427" y="82550"/>
                  </a:lnTo>
                  <a:lnTo>
                    <a:pt x="45046" y="80010"/>
                  </a:lnTo>
                  <a:lnTo>
                    <a:pt x="44488" y="78740"/>
                  </a:lnTo>
                  <a:lnTo>
                    <a:pt x="47193" y="77470"/>
                  </a:lnTo>
                  <a:lnTo>
                    <a:pt x="45872" y="77470"/>
                  </a:lnTo>
                  <a:lnTo>
                    <a:pt x="45974" y="76200"/>
                  </a:lnTo>
                  <a:lnTo>
                    <a:pt x="47586" y="76200"/>
                  </a:lnTo>
                  <a:lnTo>
                    <a:pt x="48958" y="73660"/>
                  </a:lnTo>
                  <a:lnTo>
                    <a:pt x="48450" y="72390"/>
                  </a:lnTo>
                  <a:lnTo>
                    <a:pt x="50825" y="72390"/>
                  </a:lnTo>
                  <a:lnTo>
                    <a:pt x="42164" y="71120"/>
                  </a:lnTo>
                  <a:lnTo>
                    <a:pt x="42113" y="69850"/>
                  </a:lnTo>
                  <a:lnTo>
                    <a:pt x="46520" y="69850"/>
                  </a:lnTo>
                  <a:lnTo>
                    <a:pt x="46647" y="68580"/>
                  </a:lnTo>
                  <a:lnTo>
                    <a:pt x="50711" y="67310"/>
                  </a:lnTo>
                  <a:lnTo>
                    <a:pt x="46913" y="64770"/>
                  </a:lnTo>
                  <a:lnTo>
                    <a:pt x="49161" y="64770"/>
                  </a:lnTo>
                  <a:lnTo>
                    <a:pt x="52285" y="62230"/>
                  </a:lnTo>
                  <a:close/>
                </a:path>
                <a:path w="53340" h="260350">
                  <a:moveTo>
                    <a:pt x="53035" y="11430"/>
                  </a:moveTo>
                  <a:lnTo>
                    <a:pt x="50609" y="10160"/>
                  </a:lnTo>
                  <a:lnTo>
                    <a:pt x="48183" y="8890"/>
                  </a:lnTo>
                  <a:lnTo>
                    <a:pt x="46050" y="8890"/>
                  </a:lnTo>
                  <a:lnTo>
                    <a:pt x="46507" y="7620"/>
                  </a:lnTo>
                  <a:lnTo>
                    <a:pt x="45008" y="6350"/>
                  </a:lnTo>
                  <a:lnTo>
                    <a:pt x="48031" y="6350"/>
                  </a:lnTo>
                  <a:lnTo>
                    <a:pt x="45377" y="5080"/>
                  </a:lnTo>
                  <a:lnTo>
                    <a:pt x="46697" y="3810"/>
                  </a:lnTo>
                  <a:lnTo>
                    <a:pt x="51892" y="5080"/>
                  </a:lnTo>
                  <a:lnTo>
                    <a:pt x="52400" y="3810"/>
                  </a:lnTo>
                  <a:lnTo>
                    <a:pt x="51841" y="2540"/>
                  </a:lnTo>
                  <a:lnTo>
                    <a:pt x="47802" y="1270"/>
                  </a:lnTo>
                  <a:lnTo>
                    <a:pt x="43129" y="1270"/>
                  </a:lnTo>
                  <a:lnTo>
                    <a:pt x="38303" y="0"/>
                  </a:lnTo>
                  <a:lnTo>
                    <a:pt x="29832" y="0"/>
                  </a:lnTo>
                  <a:lnTo>
                    <a:pt x="32689" y="2540"/>
                  </a:lnTo>
                  <a:lnTo>
                    <a:pt x="30302" y="2540"/>
                  </a:lnTo>
                  <a:lnTo>
                    <a:pt x="30238" y="1270"/>
                  </a:lnTo>
                  <a:lnTo>
                    <a:pt x="27978" y="1270"/>
                  </a:lnTo>
                  <a:lnTo>
                    <a:pt x="29908" y="2540"/>
                  </a:lnTo>
                  <a:lnTo>
                    <a:pt x="28575" y="2540"/>
                  </a:lnTo>
                  <a:lnTo>
                    <a:pt x="33108" y="3810"/>
                  </a:lnTo>
                  <a:lnTo>
                    <a:pt x="32562" y="3810"/>
                  </a:lnTo>
                  <a:lnTo>
                    <a:pt x="33896" y="5080"/>
                  </a:lnTo>
                  <a:lnTo>
                    <a:pt x="30365" y="5080"/>
                  </a:lnTo>
                  <a:lnTo>
                    <a:pt x="29108" y="5080"/>
                  </a:lnTo>
                  <a:lnTo>
                    <a:pt x="30543" y="6350"/>
                  </a:lnTo>
                  <a:lnTo>
                    <a:pt x="29603" y="6350"/>
                  </a:lnTo>
                  <a:lnTo>
                    <a:pt x="32143" y="7620"/>
                  </a:lnTo>
                  <a:lnTo>
                    <a:pt x="29375" y="7620"/>
                  </a:lnTo>
                  <a:lnTo>
                    <a:pt x="32677" y="8890"/>
                  </a:lnTo>
                  <a:lnTo>
                    <a:pt x="29171" y="8890"/>
                  </a:lnTo>
                  <a:lnTo>
                    <a:pt x="31483" y="10096"/>
                  </a:lnTo>
                  <a:lnTo>
                    <a:pt x="26339" y="8890"/>
                  </a:lnTo>
                  <a:lnTo>
                    <a:pt x="29591" y="11430"/>
                  </a:lnTo>
                  <a:lnTo>
                    <a:pt x="53035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261546" y="10168864"/>
              <a:ext cx="65872" cy="190142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19177813" y="10482967"/>
              <a:ext cx="83185" cy="501650"/>
            </a:xfrm>
            <a:custGeom>
              <a:avLst/>
              <a:gdLst/>
              <a:ahLst/>
              <a:cxnLst/>
              <a:rect l="l" t="t" r="r" b="b"/>
              <a:pathLst>
                <a:path w="83184" h="501650">
                  <a:moveTo>
                    <a:pt x="609" y="494639"/>
                  </a:moveTo>
                  <a:lnTo>
                    <a:pt x="482" y="494728"/>
                  </a:lnTo>
                  <a:lnTo>
                    <a:pt x="584" y="494880"/>
                  </a:lnTo>
                  <a:lnTo>
                    <a:pt x="571" y="494715"/>
                  </a:lnTo>
                  <a:close/>
                </a:path>
                <a:path w="83184" h="501650">
                  <a:moveTo>
                    <a:pt x="1016" y="495376"/>
                  </a:moveTo>
                  <a:lnTo>
                    <a:pt x="876" y="495274"/>
                  </a:lnTo>
                  <a:lnTo>
                    <a:pt x="711" y="495084"/>
                  </a:lnTo>
                  <a:lnTo>
                    <a:pt x="177" y="494944"/>
                  </a:lnTo>
                  <a:lnTo>
                    <a:pt x="330" y="495071"/>
                  </a:lnTo>
                  <a:lnTo>
                    <a:pt x="622" y="495211"/>
                  </a:lnTo>
                  <a:lnTo>
                    <a:pt x="1016" y="495376"/>
                  </a:lnTo>
                  <a:close/>
                </a:path>
                <a:path w="83184" h="501650">
                  <a:moveTo>
                    <a:pt x="3708" y="501611"/>
                  </a:moveTo>
                  <a:lnTo>
                    <a:pt x="3390" y="501243"/>
                  </a:lnTo>
                  <a:lnTo>
                    <a:pt x="50" y="500291"/>
                  </a:lnTo>
                  <a:lnTo>
                    <a:pt x="850" y="500938"/>
                  </a:lnTo>
                  <a:lnTo>
                    <a:pt x="1714" y="501218"/>
                  </a:lnTo>
                  <a:lnTo>
                    <a:pt x="3708" y="501611"/>
                  </a:lnTo>
                  <a:close/>
                </a:path>
                <a:path w="83184" h="501650">
                  <a:moveTo>
                    <a:pt x="7531" y="500468"/>
                  </a:moveTo>
                  <a:lnTo>
                    <a:pt x="5969" y="499770"/>
                  </a:lnTo>
                  <a:lnTo>
                    <a:pt x="3162" y="498767"/>
                  </a:lnTo>
                  <a:lnTo>
                    <a:pt x="0" y="498284"/>
                  </a:lnTo>
                  <a:lnTo>
                    <a:pt x="3187" y="499325"/>
                  </a:lnTo>
                  <a:lnTo>
                    <a:pt x="1816" y="499097"/>
                  </a:lnTo>
                  <a:lnTo>
                    <a:pt x="5600" y="500303"/>
                  </a:lnTo>
                  <a:lnTo>
                    <a:pt x="5956" y="500672"/>
                  </a:lnTo>
                  <a:lnTo>
                    <a:pt x="4406" y="500545"/>
                  </a:lnTo>
                  <a:lnTo>
                    <a:pt x="3187" y="500227"/>
                  </a:lnTo>
                  <a:lnTo>
                    <a:pt x="4025" y="500519"/>
                  </a:lnTo>
                  <a:lnTo>
                    <a:pt x="2349" y="500481"/>
                  </a:lnTo>
                  <a:lnTo>
                    <a:pt x="4432" y="501116"/>
                  </a:lnTo>
                  <a:lnTo>
                    <a:pt x="7137" y="501319"/>
                  </a:lnTo>
                  <a:lnTo>
                    <a:pt x="7327" y="500900"/>
                  </a:lnTo>
                  <a:lnTo>
                    <a:pt x="5283" y="499948"/>
                  </a:lnTo>
                  <a:lnTo>
                    <a:pt x="6045" y="499999"/>
                  </a:lnTo>
                  <a:lnTo>
                    <a:pt x="6908" y="500303"/>
                  </a:lnTo>
                  <a:lnTo>
                    <a:pt x="7531" y="500468"/>
                  </a:lnTo>
                  <a:close/>
                </a:path>
                <a:path w="83184" h="501650">
                  <a:moveTo>
                    <a:pt x="18567" y="474446"/>
                  </a:moveTo>
                  <a:lnTo>
                    <a:pt x="18135" y="474535"/>
                  </a:lnTo>
                  <a:lnTo>
                    <a:pt x="18351" y="474535"/>
                  </a:lnTo>
                  <a:lnTo>
                    <a:pt x="18503" y="474497"/>
                  </a:lnTo>
                  <a:close/>
                </a:path>
                <a:path w="83184" h="501650">
                  <a:moveTo>
                    <a:pt x="19265" y="488162"/>
                  </a:moveTo>
                  <a:lnTo>
                    <a:pt x="16395" y="487514"/>
                  </a:lnTo>
                  <a:lnTo>
                    <a:pt x="15151" y="487184"/>
                  </a:lnTo>
                  <a:lnTo>
                    <a:pt x="16306" y="487527"/>
                  </a:lnTo>
                  <a:lnTo>
                    <a:pt x="16865" y="487730"/>
                  </a:lnTo>
                  <a:lnTo>
                    <a:pt x="17068" y="487895"/>
                  </a:lnTo>
                  <a:lnTo>
                    <a:pt x="17614" y="487997"/>
                  </a:lnTo>
                  <a:lnTo>
                    <a:pt x="19113" y="488264"/>
                  </a:lnTo>
                  <a:lnTo>
                    <a:pt x="19265" y="488162"/>
                  </a:lnTo>
                  <a:close/>
                </a:path>
                <a:path w="83184" h="501650">
                  <a:moveTo>
                    <a:pt x="19723" y="474218"/>
                  </a:moveTo>
                  <a:lnTo>
                    <a:pt x="18630" y="473951"/>
                  </a:lnTo>
                  <a:lnTo>
                    <a:pt x="18846" y="474268"/>
                  </a:lnTo>
                  <a:lnTo>
                    <a:pt x="18567" y="474446"/>
                  </a:lnTo>
                  <a:lnTo>
                    <a:pt x="19723" y="474218"/>
                  </a:lnTo>
                  <a:close/>
                </a:path>
                <a:path w="83184" h="501650">
                  <a:moveTo>
                    <a:pt x="21120" y="482993"/>
                  </a:moveTo>
                  <a:lnTo>
                    <a:pt x="19786" y="482447"/>
                  </a:lnTo>
                  <a:lnTo>
                    <a:pt x="19773" y="482600"/>
                  </a:lnTo>
                  <a:lnTo>
                    <a:pt x="20142" y="482688"/>
                  </a:lnTo>
                  <a:lnTo>
                    <a:pt x="20612" y="482841"/>
                  </a:lnTo>
                  <a:lnTo>
                    <a:pt x="21120" y="482993"/>
                  </a:lnTo>
                  <a:close/>
                </a:path>
                <a:path w="83184" h="501650">
                  <a:moveTo>
                    <a:pt x="24472" y="458241"/>
                  </a:moveTo>
                  <a:lnTo>
                    <a:pt x="24269" y="458089"/>
                  </a:lnTo>
                  <a:lnTo>
                    <a:pt x="24079" y="457949"/>
                  </a:lnTo>
                  <a:lnTo>
                    <a:pt x="23774" y="457911"/>
                  </a:lnTo>
                  <a:lnTo>
                    <a:pt x="23837" y="458063"/>
                  </a:lnTo>
                  <a:lnTo>
                    <a:pt x="24168" y="458165"/>
                  </a:lnTo>
                  <a:lnTo>
                    <a:pt x="24472" y="458241"/>
                  </a:lnTo>
                  <a:close/>
                </a:path>
                <a:path w="83184" h="501650">
                  <a:moveTo>
                    <a:pt x="24739" y="314972"/>
                  </a:moveTo>
                  <a:lnTo>
                    <a:pt x="24447" y="314909"/>
                  </a:lnTo>
                  <a:lnTo>
                    <a:pt x="24231" y="314909"/>
                  </a:lnTo>
                  <a:lnTo>
                    <a:pt x="24739" y="314972"/>
                  </a:lnTo>
                  <a:close/>
                </a:path>
                <a:path w="83184" h="501650">
                  <a:moveTo>
                    <a:pt x="26670" y="330060"/>
                  </a:moveTo>
                  <a:lnTo>
                    <a:pt x="24587" y="329907"/>
                  </a:lnTo>
                  <a:lnTo>
                    <a:pt x="23901" y="329082"/>
                  </a:lnTo>
                  <a:lnTo>
                    <a:pt x="24003" y="329984"/>
                  </a:lnTo>
                  <a:lnTo>
                    <a:pt x="25755" y="330034"/>
                  </a:lnTo>
                  <a:lnTo>
                    <a:pt x="26670" y="330060"/>
                  </a:lnTo>
                  <a:close/>
                </a:path>
                <a:path w="83184" h="501650">
                  <a:moveTo>
                    <a:pt x="27952" y="446760"/>
                  </a:moveTo>
                  <a:lnTo>
                    <a:pt x="27673" y="446798"/>
                  </a:lnTo>
                  <a:lnTo>
                    <a:pt x="27520" y="446925"/>
                  </a:lnTo>
                  <a:lnTo>
                    <a:pt x="27952" y="446760"/>
                  </a:lnTo>
                  <a:close/>
                </a:path>
                <a:path w="83184" h="501650">
                  <a:moveTo>
                    <a:pt x="28333" y="455828"/>
                  </a:moveTo>
                  <a:lnTo>
                    <a:pt x="28092" y="455739"/>
                  </a:lnTo>
                  <a:lnTo>
                    <a:pt x="27965" y="455803"/>
                  </a:lnTo>
                  <a:lnTo>
                    <a:pt x="27838" y="455866"/>
                  </a:lnTo>
                  <a:lnTo>
                    <a:pt x="28155" y="455866"/>
                  </a:lnTo>
                  <a:lnTo>
                    <a:pt x="28333" y="455828"/>
                  </a:lnTo>
                  <a:close/>
                </a:path>
                <a:path w="83184" h="501650">
                  <a:moveTo>
                    <a:pt x="30556" y="433031"/>
                  </a:moveTo>
                  <a:lnTo>
                    <a:pt x="30302" y="433006"/>
                  </a:lnTo>
                  <a:lnTo>
                    <a:pt x="30060" y="433095"/>
                  </a:lnTo>
                  <a:lnTo>
                    <a:pt x="30556" y="433031"/>
                  </a:lnTo>
                  <a:close/>
                </a:path>
                <a:path w="83184" h="501650">
                  <a:moveTo>
                    <a:pt x="30708" y="433031"/>
                  </a:moveTo>
                  <a:lnTo>
                    <a:pt x="30353" y="432803"/>
                  </a:lnTo>
                  <a:lnTo>
                    <a:pt x="30200" y="432790"/>
                  </a:lnTo>
                  <a:lnTo>
                    <a:pt x="29997" y="432790"/>
                  </a:lnTo>
                  <a:lnTo>
                    <a:pt x="30378" y="432917"/>
                  </a:lnTo>
                  <a:lnTo>
                    <a:pt x="30530" y="433019"/>
                  </a:lnTo>
                  <a:lnTo>
                    <a:pt x="30708" y="433031"/>
                  </a:lnTo>
                  <a:close/>
                </a:path>
                <a:path w="83184" h="501650">
                  <a:moveTo>
                    <a:pt x="30899" y="428155"/>
                  </a:moveTo>
                  <a:lnTo>
                    <a:pt x="30683" y="428155"/>
                  </a:lnTo>
                  <a:lnTo>
                    <a:pt x="30302" y="428155"/>
                  </a:lnTo>
                  <a:lnTo>
                    <a:pt x="30429" y="428345"/>
                  </a:lnTo>
                  <a:lnTo>
                    <a:pt x="30899" y="428155"/>
                  </a:lnTo>
                  <a:close/>
                </a:path>
                <a:path w="83184" h="501650">
                  <a:moveTo>
                    <a:pt x="32854" y="400812"/>
                  </a:moveTo>
                  <a:close/>
                </a:path>
                <a:path w="83184" h="501650">
                  <a:moveTo>
                    <a:pt x="33032" y="451345"/>
                  </a:moveTo>
                  <a:lnTo>
                    <a:pt x="32804" y="451129"/>
                  </a:lnTo>
                  <a:lnTo>
                    <a:pt x="33032" y="451345"/>
                  </a:lnTo>
                  <a:close/>
                </a:path>
                <a:path w="83184" h="501650">
                  <a:moveTo>
                    <a:pt x="33299" y="438556"/>
                  </a:moveTo>
                  <a:lnTo>
                    <a:pt x="32778" y="438518"/>
                  </a:lnTo>
                  <a:lnTo>
                    <a:pt x="32385" y="438480"/>
                  </a:lnTo>
                  <a:lnTo>
                    <a:pt x="32016" y="438454"/>
                  </a:lnTo>
                  <a:lnTo>
                    <a:pt x="32308" y="438492"/>
                  </a:lnTo>
                  <a:lnTo>
                    <a:pt x="32677" y="438543"/>
                  </a:lnTo>
                  <a:lnTo>
                    <a:pt x="33299" y="438556"/>
                  </a:lnTo>
                  <a:close/>
                </a:path>
                <a:path w="83184" h="501650">
                  <a:moveTo>
                    <a:pt x="34505" y="196227"/>
                  </a:moveTo>
                  <a:lnTo>
                    <a:pt x="34302" y="196049"/>
                  </a:lnTo>
                  <a:lnTo>
                    <a:pt x="33921" y="196037"/>
                  </a:lnTo>
                  <a:lnTo>
                    <a:pt x="34505" y="196227"/>
                  </a:lnTo>
                  <a:close/>
                </a:path>
                <a:path w="83184" h="501650">
                  <a:moveTo>
                    <a:pt x="34721" y="200418"/>
                  </a:moveTo>
                  <a:lnTo>
                    <a:pt x="34417" y="200202"/>
                  </a:lnTo>
                  <a:lnTo>
                    <a:pt x="34264" y="200304"/>
                  </a:lnTo>
                  <a:lnTo>
                    <a:pt x="34455" y="200355"/>
                  </a:lnTo>
                  <a:lnTo>
                    <a:pt x="34607" y="200393"/>
                  </a:lnTo>
                  <a:close/>
                </a:path>
                <a:path w="83184" h="501650">
                  <a:moveTo>
                    <a:pt x="35052" y="200571"/>
                  </a:moveTo>
                  <a:lnTo>
                    <a:pt x="34721" y="200418"/>
                  </a:lnTo>
                  <a:lnTo>
                    <a:pt x="35026" y="200634"/>
                  </a:lnTo>
                  <a:close/>
                </a:path>
                <a:path w="83184" h="501650">
                  <a:moveTo>
                    <a:pt x="35433" y="196519"/>
                  </a:moveTo>
                  <a:lnTo>
                    <a:pt x="34505" y="196227"/>
                  </a:lnTo>
                  <a:lnTo>
                    <a:pt x="35433" y="196519"/>
                  </a:lnTo>
                  <a:close/>
                </a:path>
                <a:path w="83184" h="501650">
                  <a:moveTo>
                    <a:pt x="35598" y="197434"/>
                  </a:moveTo>
                  <a:lnTo>
                    <a:pt x="35471" y="197612"/>
                  </a:lnTo>
                  <a:lnTo>
                    <a:pt x="35598" y="197434"/>
                  </a:lnTo>
                  <a:close/>
                </a:path>
                <a:path w="83184" h="501650">
                  <a:moveTo>
                    <a:pt x="35699" y="201104"/>
                  </a:moveTo>
                  <a:lnTo>
                    <a:pt x="35039" y="200634"/>
                  </a:lnTo>
                  <a:lnTo>
                    <a:pt x="34886" y="200863"/>
                  </a:lnTo>
                  <a:lnTo>
                    <a:pt x="35699" y="201104"/>
                  </a:lnTo>
                  <a:close/>
                </a:path>
                <a:path w="83184" h="501650">
                  <a:moveTo>
                    <a:pt x="36004" y="198196"/>
                  </a:moveTo>
                  <a:lnTo>
                    <a:pt x="35699" y="197891"/>
                  </a:lnTo>
                  <a:lnTo>
                    <a:pt x="35166" y="197777"/>
                  </a:lnTo>
                  <a:lnTo>
                    <a:pt x="35318" y="197891"/>
                  </a:lnTo>
                  <a:lnTo>
                    <a:pt x="35623" y="198031"/>
                  </a:lnTo>
                  <a:lnTo>
                    <a:pt x="36004" y="198196"/>
                  </a:lnTo>
                  <a:close/>
                </a:path>
                <a:path w="83184" h="501650">
                  <a:moveTo>
                    <a:pt x="36347" y="401891"/>
                  </a:moveTo>
                  <a:lnTo>
                    <a:pt x="35864" y="400418"/>
                  </a:lnTo>
                  <a:lnTo>
                    <a:pt x="32854" y="400799"/>
                  </a:lnTo>
                  <a:lnTo>
                    <a:pt x="34010" y="400913"/>
                  </a:lnTo>
                  <a:lnTo>
                    <a:pt x="36347" y="401891"/>
                  </a:lnTo>
                  <a:close/>
                </a:path>
                <a:path w="83184" h="501650">
                  <a:moveTo>
                    <a:pt x="36474" y="196773"/>
                  </a:moveTo>
                  <a:lnTo>
                    <a:pt x="35991" y="196659"/>
                  </a:lnTo>
                  <a:lnTo>
                    <a:pt x="35661" y="196570"/>
                  </a:lnTo>
                  <a:lnTo>
                    <a:pt x="35433" y="196532"/>
                  </a:lnTo>
                  <a:lnTo>
                    <a:pt x="36474" y="196773"/>
                  </a:lnTo>
                  <a:close/>
                </a:path>
                <a:path w="83184" h="501650">
                  <a:moveTo>
                    <a:pt x="36512" y="191122"/>
                  </a:moveTo>
                  <a:lnTo>
                    <a:pt x="35280" y="190500"/>
                  </a:lnTo>
                  <a:lnTo>
                    <a:pt x="35941" y="191770"/>
                  </a:lnTo>
                  <a:lnTo>
                    <a:pt x="36512" y="191122"/>
                  </a:lnTo>
                  <a:close/>
                </a:path>
                <a:path w="83184" h="501650">
                  <a:moveTo>
                    <a:pt x="36576" y="401993"/>
                  </a:moveTo>
                  <a:lnTo>
                    <a:pt x="36347" y="401891"/>
                  </a:lnTo>
                  <a:lnTo>
                    <a:pt x="36576" y="401993"/>
                  </a:lnTo>
                  <a:close/>
                </a:path>
                <a:path w="83184" h="501650">
                  <a:moveTo>
                    <a:pt x="36614" y="201117"/>
                  </a:moveTo>
                  <a:lnTo>
                    <a:pt x="36385" y="200660"/>
                  </a:lnTo>
                  <a:lnTo>
                    <a:pt x="35852" y="200660"/>
                  </a:lnTo>
                  <a:lnTo>
                    <a:pt x="36614" y="201117"/>
                  </a:lnTo>
                  <a:close/>
                </a:path>
                <a:path w="83184" h="501650">
                  <a:moveTo>
                    <a:pt x="36791" y="198094"/>
                  </a:moveTo>
                  <a:lnTo>
                    <a:pt x="36080" y="197916"/>
                  </a:lnTo>
                  <a:lnTo>
                    <a:pt x="35725" y="197789"/>
                  </a:lnTo>
                  <a:lnTo>
                    <a:pt x="35585" y="197688"/>
                  </a:lnTo>
                  <a:lnTo>
                    <a:pt x="35661" y="197827"/>
                  </a:lnTo>
                  <a:lnTo>
                    <a:pt x="36144" y="197993"/>
                  </a:lnTo>
                  <a:lnTo>
                    <a:pt x="36550" y="198081"/>
                  </a:lnTo>
                  <a:lnTo>
                    <a:pt x="36791" y="198094"/>
                  </a:lnTo>
                  <a:close/>
                </a:path>
                <a:path w="83184" h="501650">
                  <a:moveTo>
                    <a:pt x="36830" y="200660"/>
                  </a:moveTo>
                  <a:lnTo>
                    <a:pt x="35725" y="199390"/>
                  </a:lnTo>
                  <a:lnTo>
                    <a:pt x="36385" y="200660"/>
                  </a:lnTo>
                  <a:lnTo>
                    <a:pt x="36830" y="200660"/>
                  </a:lnTo>
                  <a:close/>
                </a:path>
                <a:path w="83184" h="501650">
                  <a:moveTo>
                    <a:pt x="37058" y="190500"/>
                  </a:moveTo>
                  <a:close/>
                </a:path>
                <a:path w="83184" h="501650">
                  <a:moveTo>
                    <a:pt x="37769" y="191770"/>
                  </a:moveTo>
                  <a:lnTo>
                    <a:pt x="36995" y="190563"/>
                  </a:lnTo>
                  <a:lnTo>
                    <a:pt x="36512" y="191122"/>
                  </a:lnTo>
                  <a:lnTo>
                    <a:pt x="37769" y="191770"/>
                  </a:lnTo>
                  <a:close/>
                </a:path>
                <a:path w="83184" h="501650">
                  <a:moveTo>
                    <a:pt x="38112" y="196202"/>
                  </a:moveTo>
                  <a:lnTo>
                    <a:pt x="36398" y="195592"/>
                  </a:lnTo>
                  <a:lnTo>
                    <a:pt x="36118" y="195808"/>
                  </a:lnTo>
                  <a:lnTo>
                    <a:pt x="34036" y="195808"/>
                  </a:lnTo>
                  <a:lnTo>
                    <a:pt x="34302" y="196049"/>
                  </a:lnTo>
                  <a:lnTo>
                    <a:pt x="38112" y="196202"/>
                  </a:lnTo>
                  <a:close/>
                </a:path>
                <a:path w="83184" h="501650">
                  <a:moveTo>
                    <a:pt x="38760" y="204698"/>
                  </a:moveTo>
                  <a:lnTo>
                    <a:pt x="38430" y="204317"/>
                  </a:lnTo>
                  <a:lnTo>
                    <a:pt x="35077" y="203415"/>
                  </a:lnTo>
                  <a:lnTo>
                    <a:pt x="35890" y="204063"/>
                  </a:lnTo>
                  <a:lnTo>
                    <a:pt x="36753" y="204343"/>
                  </a:lnTo>
                  <a:lnTo>
                    <a:pt x="38760" y="204698"/>
                  </a:lnTo>
                  <a:close/>
                </a:path>
                <a:path w="83184" h="501650">
                  <a:moveTo>
                    <a:pt x="39065" y="401853"/>
                  </a:moveTo>
                  <a:lnTo>
                    <a:pt x="36576" y="401993"/>
                  </a:lnTo>
                  <a:lnTo>
                    <a:pt x="37261" y="402285"/>
                  </a:lnTo>
                  <a:lnTo>
                    <a:pt x="39065" y="401853"/>
                  </a:lnTo>
                  <a:close/>
                </a:path>
                <a:path w="83184" h="501650">
                  <a:moveTo>
                    <a:pt x="39357" y="188645"/>
                  </a:moveTo>
                  <a:lnTo>
                    <a:pt x="39001" y="188569"/>
                  </a:lnTo>
                  <a:lnTo>
                    <a:pt x="39344" y="188658"/>
                  </a:lnTo>
                  <a:close/>
                </a:path>
                <a:path w="83184" h="501650">
                  <a:moveTo>
                    <a:pt x="39954" y="200660"/>
                  </a:moveTo>
                  <a:lnTo>
                    <a:pt x="37096" y="199390"/>
                  </a:lnTo>
                  <a:lnTo>
                    <a:pt x="36830" y="199390"/>
                  </a:lnTo>
                  <a:lnTo>
                    <a:pt x="38608" y="200660"/>
                  </a:lnTo>
                  <a:lnTo>
                    <a:pt x="39954" y="200660"/>
                  </a:lnTo>
                  <a:close/>
                </a:path>
                <a:path w="83184" h="501650">
                  <a:moveTo>
                    <a:pt x="40030" y="200660"/>
                  </a:moveTo>
                  <a:close/>
                </a:path>
                <a:path w="83184" h="501650">
                  <a:moveTo>
                    <a:pt x="40081" y="185851"/>
                  </a:moveTo>
                  <a:lnTo>
                    <a:pt x="38963" y="186156"/>
                  </a:lnTo>
                  <a:lnTo>
                    <a:pt x="39573" y="186055"/>
                  </a:lnTo>
                  <a:lnTo>
                    <a:pt x="39890" y="185940"/>
                  </a:lnTo>
                  <a:lnTo>
                    <a:pt x="40081" y="185851"/>
                  </a:lnTo>
                  <a:close/>
                </a:path>
                <a:path w="83184" h="501650">
                  <a:moveTo>
                    <a:pt x="41211" y="310032"/>
                  </a:moveTo>
                  <a:lnTo>
                    <a:pt x="39420" y="309740"/>
                  </a:lnTo>
                  <a:lnTo>
                    <a:pt x="39573" y="309854"/>
                  </a:lnTo>
                  <a:lnTo>
                    <a:pt x="41211" y="310032"/>
                  </a:lnTo>
                  <a:close/>
                </a:path>
                <a:path w="83184" h="501650">
                  <a:moveTo>
                    <a:pt x="41236" y="199618"/>
                  </a:moveTo>
                  <a:lnTo>
                    <a:pt x="40449" y="199390"/>
                  </a:lnTo>
                  <a:lnTo>
                    <a:pt x="39954" y="200660"/>
                  </a:lnTo>
                  <a:lnTo>
                    <a:pt x="41236" y="199618"/>
                  </a:lnTo>
                  <a:close/>
                </a:path>
                <a:path w="83184" h="501650">
                  <a:moveTo>
                    <a:pt x="41427" y="182333"/>
                  </a:moveTo>
                  <a:lnTo>
                    <a:pt x="41173" y="182283"/>
                  </a:lnTo>
                  <a:lnTo>
                    <a:pt x="40894" y="182283"/>
                  </a:lnTo>
                  <a:lnTo>
                    <a:pt x="40665" y="182295"/>
                  </a:lnTo>
                  <a:lnTo>
                    <a:pt x="40855" y="182333"/>
                  </a:lnTo>
                  <a:lnTo>
                    <a:pt x="41427" y="182333"/>
                  </a:lnTo>
                  <a:close/>
                </a:path>
                <a:path w="83184" h="501650">
                  <a:moveTo>
                    <a:pt x="41529" y="127838"/>
                  </a:moveTo>
                  <a:close/>
                </a:path>
                <a:path w="83184" h="501650">
                  <a:moveTo>
                    <a:pt x="41757" y="165100"/>
                  </a:moveTo>
                  <a:lnTo>
                    <a:pt x="41503" y="165100"/>
                  </a:lnTo>
                  <a:lnTo>
                    <a:pt x="41757" y="165100"/>
                  </a:lnTo>
                  <a:close/>
                </a:path>
                <a:path w="83184" h="501650">
                  <a:moveTo>
                    <a:pt x="42087" y="127088"/>
                  </a:moveTo>
                  <a:lnTo>
                    <a:pt x="41770" y="127279"/>
                  </a:lnTo>
                  <a:lnTo>
                    <a:pt x="41579" y="127546"/>
                  </a:lnTo>
                  <a:lnTo>
                    <a:pt x="41529" y="127838"/>
                  </a:lnTo>
                  <a:lnTo>
                    <a:pt x="42087" y="127088"/>
                  </a:lnTo>
                  <a:close/>
                </a:path>
                <a:path w="83184" h="501650">
                  <a:moveTo>
                    <a:pt x="42570" y="203377"/>
                  </a:moveTo>
                  <a:lnTo>
                    <a:pt x="41008" y="202692"/>
                  </a:lnTo>
                  <a:lnTo>
                    <a:pt x="38188" y="201701"/>
                  </a:lnTo>
                  <a:lnTo>
                    <a:pt x="37376" y="201599"/>
                  </a:lnTo>
                  <a:lnTo>
                    <a:pt x="36614" y="201117"/>
                  </a:lnTo>
                  <a:lnTo>
                    <a:pt x="36791" y="201523"/>
                  </a:lnTo>
                  <a:lnTo>
                    <a:pt x="35026" y="201295"/>
                  </a:lnTo>
                  <a:lnTo>
                    <a:pt x="36969" y="201904"/>
                  </a:lnTo>
                  <a:lnTo>
                    <a:pt x="38214" y="202285"/>
                  </a:lnTo>
                  <a:lnTo>
                    <a:pt x="36842" y="202107"/>
                  </a:lnTo>
                  <a:lnTo>
                    <a:pt x="40652" y="203263"/>
                  </a:lnTo>
                  <a:lnTo>
                    <a:pt x="40995" y="203631"/>
                  </a:lnTo>
                  <a:lnTo>
                    <a:pt x="39458" y="203568"/>
                  </a:lnTo>
                  <a:lnTo>
                    <a:pt x="38214" y="203250"/>
                  </a:lnTo>
                  <a:lnTo>
                    <a:pt x="39077" y="203530"/>
                  </a:lnTo>
                  <a:lnTo>
                    <a:pt x="37376" y="203555"/>
                  </a:lnTo>
                  <a:lnTo>
                    <a:pt x="39484" y="204139"/>
                  </a:lnTo>
                  <a:lnTo>
                    <a:pt x="42189" y="204292"/>
                  </a:lnTo>
                  <a:lnTo>
                    <a:pt x="42392" y="203835"/>
                  </a:lnTo>
                  <a:lnTo>
                    <a:pt x="40322" y="202882"/>
                  </a:lnTo>
                  <a:lnTo>
                    <a:pt x="41084" y="202920"/>
                  </a:lnTo>
                  <a:lnTo>
                    <a:pt x="41960" y="203212"/>
                  </a:lnTo>
                  <a:lnTo>
                    <a:pt x="42570" y="203377"/>
                  </a:lnTo>
                  <a:close/>
                </a:path>
                <a:path w="83184" h="501650">
                  <a:moveTo>
                    <a:pt x="43446" y="129540"/>
                  </a:moveTo>
                  <a:lnTo>
                    <a:pt x="41516" y="128270"/>
                  </a:lnTo>
                  <a:lnTo>
                    <a:pt x="41490" y="129540"/>
                  </a:lnTo>
                  <a:lnTo>
                    <a:pt x="43446" y="129540"/>
                  </a:lnTo>
                  <a:close/>
                </a:path>
                <a:path w="83184" h="501650">
                  <a:moveTo>
                    <a:pt x="43459" y="147320"/>
                  </a:moveTo>
                  <a:lnTo>
                    <a:pt x="41897" y="146050"/>
                  </a:lnTo>
                  <a:lnTo>
                    <a:pt x="42887" y="147320"/>
                  </a:lnTo>
                  <a:lnTo>
                    <a:pt x="43459" y="147320"/>
                  </a:lnTo>
                  <a:close/>
                </a:path>
                <a:path w="83184" h="501650">
                  <a:moveTo>
                    <a:pt x="43586" y="137731"/>
                  </a:moveTo>
                  <a:lnTo>
                    <a:pt x="42697" y="137160"/>
                  </a:lnTo>
                  <a:lnTo>
                    <a:pt x="41452" y="137160"/>
                  </a:lnTo>
                  <a:lnTo>
                    <a:pt x="43586" y="137731"/>
                  </a:lnTo>
                  <a:close/>
                </a:path>
                <a:path w="83184" h="501650">
                  <a:moveTo>
                    <a:pt x="43637" y="146316"/>
                  </a:moveTo>
                  <a:lnTo>
                    <a:pt x="43332" y="146050"/>
                  </a:lnTo>
                  <a:lnTo>
                    <a:pt x="41998" y="146050"/>
                  </a:lnTo>
                  <a:lnTo>
                    <a:pt x="43637" y="146316"/>
                  </a:lnTo>
                  <a:close/>
                </a:path>
                <a:path w="83184" h="501650">
                  <a:moveTo>
                    <a:pt x="44094" y="124434"/>
                  </a:moveTo>
                  <a:lnTo>
                    <a:pt x="43357" y="124218"/>
                  </a:lnTo>
                  <a:lnTo>
                    <a:pt x="42024" y="124587"/>
                  </a:lnTo>
                  <a:lnTo>
                    <a:pt x="43065" y="124599"/>
                  </a:lnTo>
                  <a:lnTo>
                    <a:pt x="43675" y="124536"/>
                  </a:lnTo>
                  <a:lnTo>
                    <a:pt x="44094" y="124434"/>
                  </a:lnTo>
                  <a:close/>
                </a:path>
                <a:path w="83184" h="501650">
                  <a:moveTo>
                    <a:pt x="44208" y="163690"/>
                  </a:moveTo>
                  <a:lnTo>
                    <a:pt x="43535" y="162979"/>
                  </a:lnTo>
                  <a:lnTo>
                    <a:pt x="41833" y="163093"/>
                  </a:lnTo>
                  <a:lnTo>
                    <a:pt x="44208" y="163690"/>
                  </a:lnTo>
                  <a:close/>
                </a:path>
                <a:path w="83184" h="501650">
                  <a:moveTo>
                    <a:pt x="44348" y="148590"/>
                  </a:moveTo>
                  <a:lnTo>
                    <a:pt x="42418" y="147320"/>
                  </a:lnTo>
                  <a:lnTo>
                    <a:pt x="43624" y="148590"/>
                  </a:lnTo>
                  <a:lnTo>
                    <a:pt x="44348" y="148590"/>
                  </a:lnTo>
                  <a:close/>
                </a:path>
                <a:path w="83184" h="501650">
                  <a:moveTo>
                    <a:pt x="44627" y="163830"/>
                  </a:moveTo>
                  <a:lnTo>
                    <a:pt x="41300" y="163830"/>
                  </a:lnTo>
                  <a:lnTo>
                    <a:pt x="41719" y="165011"/>
                  </a:lnTo>
                  <a:lnTo>
                    <a:pt x="44627" y="163830"/>
                  </a:lnTo>
                  <a:close/>
                </a:path>
                <a:path w="83184" h="501650">
                  <a:moveTo>
                    <a:pt x="44653" y="200660"/>
                  </a:moveTo>
                  <a:lnTo>
                    <a:pt x="41452" y="199453"/>
                  </a:lnTo>
                  <a:lnTo>
                    <a:pt x="41236" y="199618"/>
                  </a:lnTo>
                  <a:lnTo>
                    <a:pt x="44653" y="200660"/>
                  </a:lnTo>
                  <a:close/>
                </a:path>
                <a:path w="83184" h="501650">
                  <a:moveTo>
                    <a:pt x="45427" y="185420"/>
                  </a:moveTo>
                  <a:lnTo>
                    <a:pt x="44170" y="184150"/>
                  </a:lnTo>
                  <a:lnTo>
                    <a:pt x="44742" y="185420"/>
                  </a:lnTo>
                  <a:lnTo>
                    <a:pt x="45427" y="185420"/>
                  </a:lnTo>
                  <a:close/>
                </a:path>
                <a:path w="83184" h="501650">
                  <a:moveTo>
                    <a:pt x="45427" y="156210"/>
                  </a:moveTo>
                  <a:lnTo>
                    <a:pt x="43929" y="154940"/>
                  </a:lnTo>
                  <a:lnTo>
                    <a:pt x="44450" y="156210"/>
                  </a:lnTo>
                  <a:lnTo>
                    <a:pt x="45427" y="156210"/>
                  </a:lnTo>
                  <a:close/>
                </a:path>
                <a:path w="83184" h="501650">
                  <a:moveTo>
                    <a:pt x="46012" y="186321"/>
                  </a:moveTo>
                  <a:lnTo>
                    <a:pt x="43967" y="185801"/>
                  </a:lnTo>
                  <a:lnTo>
                    <a:pt x="45897" y="186690"/>
                  </a:lnTo>
                  <a:lnTo>
                    <a:pt x="46012" y="186321"/>
                  </a:lnTo>
                  <a:close/>
                </a:path>
                <a:path w="83184" h="501650">
                  <a:moveTo>
                    <a:pt x="46456" y="156679"/>
                  </a:moveTo>
                  <a:lnTo>
                    <a:pt x="46050" y="156413"/>
                  </a:lnTo>
                  <a:lnTo>
                    <a:pt x="45427" y="156540"/>
                  </a:lnTo>
                  <a:lnTo>
                    <a:pt x="45516" y="156768"/>
                  </a:lnTo>
                  <a:lnTo>
                    <a:pt x="45885" y="157022"/>
                  </a:lnTo>
                  <a:lnTo>
                    <a:pt x="46113" y="156857"/>
                  </a:lnTo>
                  <a:lnTo>
                    <a:pt x="46456" y="156679"/>
                  </a:lnTo>
                  <a:close/>
                </a:path>
                <a:path w="83184" h="501650">
                  <a:moveTo>
                    <a:pt x="46545" y="201930"/>
                  </a:moveTo>
                  <a:lnTo>
                    <a:pt x="40030" y="200672"/>
                  </a:lnTo>
                  <a:lnTo>
                    <a:pt x="40589" y="201930"/>
                  </a:lnTo>
                  <a:lnTo>
                    <a:pt x="46545" y="201930"/>
                  </a:lnTo>
                  <a:close/>
                </a:path>
                <a:path w="83184" h="501650">
                  <a:moveTo>
                    <a:pt x="46634" y="183896"/>
                  </a:moveTo>
                  <a:lnTo>
                    <a:pt x="46278" y="183845"/>
                  </a:lnTo>
                  <a:lnTo>
                    <a:pt x="46621" y="184150"/>
                  </a:lnTo>
                  <a:lnTo>
                    <a:pt x="46634" y="183896"/>
                  </a:lnTo>
                  <a:close/>
                </a:path>
                <a:path w="83184" h="501650">
                  <a:moveTo>
                    <a:pt x="47193" y="157683"/>
                  </a:moveTo>
                  <a:lnTo>
                    <a:pt x="46685" y="157454"/>
                  </a:lnTo>
                  <a:lnTo>
                    <a:pt x="46189" y="157213"/>
                  </a:lnTo>
                  <a:lnTo>
                    <a:pt x="45885" y="157022"/>
                  </a:lnTo>
                  <a:lnTo>
                    <a:pt x="45631" y="157213"/>
                  </a:lnTo>
                  <a:lnTo>
                    <a:pt x="45542" y="157391"/>
                  </a:lnTo>
                  <a:lnTo>
                    <a:pt x="47193" y="157683"/>
                  </a:lnTo>
                  <a:close/>
                </a:path>
                <a:path w="83184" h="501650">
                  <a:moveTo>
                    <a:pt x="47307" y="192189"/>
                  </a:moveTo>
                  <a:lnTo>
                    <a:pt x="47269" y="192049"/>
                  </a:lnTo>
                  <a:lnTo>
                    <a:pt x="46024" y="191770"/>
                  </a:lnTo>
                  <a:lnTo>
                    <a:pt x="46278" y="191973"/>
                  </a:lnTo>
                  <a:lnTo>
                    <a:pt x="47307" y="192189"/>
                  </a:lnTo>
                  <a:close/>
                </a:path>
                <a:path w="83184" h="501650">
                  <a:moveTo>
                    <a:pt x="47434" y="194716"/>
                  </a:moveTo>
                  <a:lnTo>
                    <a:pt x="46761" y="194310"/>
                  </a:lnTo>
                  <a:lnTo>
                    <a:pt x="47256" y="195237"/>
                  </a:lnTo>
                  <a:lnTo>
                    <a:pt x="47434" y="194716"/>
                  </a:lnTo>
                  <a:close/>
                </a:path>
                <a:path w="83184" h="501650">
                  <a:moveTo>
                    <a:pt x="47447" y="195580"/>
                  </a:moveTo>
                  <a:lnTo>
                    <a:pt x="47256" y="195237"/>
                  </a:lnTo>
                  <a:lnTo>
                    <a:pt x="47205" y="195414"/>
                  </a:lnTo>
                  <a:lnTo>
                    <a:pt x="47447" y="195580"/>
                  </a:lnTo>
                  <a:close/>
                </a:path>
                <a:path w="83184" h="501650">
                  <a:moveTo>
                    <a:pt x="47561" y="193040"/>
                  </a:moveTo>
                  <a:lnTo>
                    <a:pt x="47396" y="192506"/>
                  </a:lnTo>
                  <a:lnTo>
                    <a:pt x="46710" y="192328"/>
                  </a:lnTo>
                  <a:lnTo>
                    <a:pt x="47561" y="193040"/>
                  </a:lnTo>
                  <a:close/>
                </a:path>
                <a:path w="83184" h="501650">
                  <a:moveTo>
                    <a:pt x="48044" y="192239"/>
                  </a:moveTo>
                  <a:lnTo>
                    <a:pt x="47180" y="191770"/>
                  </a:lnTo>
                  <a:lnTo>
                    <a:pt x="47269" y="192049"/>
                  </a:lnTo>
                  <a:lnTo>
                    <a:pt x="48044" y="192239"/>
                  </a:lnTo>
                  <a:close/>
                </a:path>
                <a:path w="83184" h="501650">
                  <a:moveTo>
                    <a:pt x="48387" y="196850"/>
                  </a:moveTo>
                  <a:lnTo>
                    <a:pt x="47802" y="195580"/>
                  </a:lnTo>
                  <a:lnTo>
                    <a:pt x="45872" y="196850"/>
                  </a:lnTo>
                  <a:lnTo>
                    <a:pt x="48387" y="196850"/>
                  </a:lnTo>
                  <a:close/>
                </a:path>
                <a:path w="83184" h="501650">
                  <a:moveTo>
                    <a:pt x="48818" y="195580"/>
                  </a:moveTo>
                  <a:lnTo>
                    <a:pt x="47574" y="194310"/>
                  </a:lnTo>
                  <a:lnTo>
                    <a:pt x="47434" y="194716"/>
                  </a:lnTo>
                  <a:lnTo>
                    <a:pt x="48818" y="195580"/>
                  </a:lnTo>
                  <a:close/>
                </a:path>
                <a:path w="83184" h="501650">
                  <a:moveTo>
                    <a:pt x="48971" y="198120"/>
                  </a:moveTo>
                  <a:lnTo>
                    <a:pt x="48729" y="196850"/>
                  </a:lnTo>
                  <a:lnTo>
                    <a:pt x="48387" y="196850"/>
                  </a:lnTo>
                  <a:lnTo>
                    <a:pt x="48971" y="198120"/>
                  </a:lnTo>
                  <a:close/>
                </a:path>
                <a:path w="83184" h="501650">
                  <a:moveTo>
                    <a:pt x="49504" y="193040"/>
                  </a:moveTo>
                  <a:lnTo>
                    <a:pt x="48336" y="192392"/>
                  </a:lnTo>
                  <a:lnTo>
                    <a:pt x="47307" y="192189"/>
                  </a:lnTo>
                  <a:lnTo>
                    <a:pt x="47396" y="192506"/>
                  </a:lnTo>
                  <a:lnTo>
                    <a:pt x="49504" y="193040"/>
                  </a:lnTo>
                  <a:close/>
                </a:path>
                <a:path w="83184" h="501650">
                  <a:moveTo>
                    <a:pt x="50279" y="193433"/>
                  </a:moveTo>
                  <a:lnTo>
                    <a:pt x="49263" y="194221"/>
                  </a:lnTo>
                  <a:lnTo>
                    <a:pt x="49796" y="194246"/>
                  </a:lnTo>
                  <a:lnTo>
                    <a:pt x="50279" y="193433"/>
                  </a:lnTo>
                  <a:close/>
                </a:path>
                <a:path w="83184" h="501650">
                  <a:moveTo>
                    <a:pt x="51447" y="193040"/>
                  </a:moveTo>
                  <a:lnTo>
                    <a:pt x="48044" y="192239"/>
                  </a:lnTo>
                  <a:lnTo>
                    <a:pt x="48336" y="192392"/>
                  </a:lnTo>
                  <a:lnTo>
                    <a:pt x="51447" y="193040"/>
                  </a:lnTo>
                  <a:close/>
                </a:path>
                <a:path w="83184" h="501650">
                  <a:moveTo>
                    <a:pt x="52006" y="194475"/>
                  </a:moveTo>
                  <a:lnTo>
                    <a:pt x="49796" y="194246"/>
                  </a:lnTo>
                  <a:lnTo>
                    <a:pt x="49593" y="194589"/>
                  </a:lnTo>
                  <a:lnTo>
                    <a:pt x="52006" y="194475"/>
                  </a:lnTo>
                  <a:close/>
                </a:path>
                <a:path w="83184" h="501650">
                  <a:moveTo>
                    <a:pt x="52171" y="64350"/>
                  </a:moveTo>
                  <a:lnTo>
                    <a:pt x="51536" y="63665"/>
                  </a:lnTo>
                  <a:lnTo>
                    <a:pt x="51130" y="63500"/>
                  </a:lnTo>
                  <a:lnTo>
                    <a:pt x="47739" y="63500"/>
                  </a:lnTo>
                  <a:lnTo>
                    <a:pt x="52171" y="64350"/>
                  </a:lnTo>
                  <a:close/>
                </a:path>
                <a:path w="83184" h="501650">
                  <a:moveTo>
                    <a:pt x="53009" y="175691"/>
                  </a:moveTo>
                  <a:lnTo>
                    <a:pt x="52882" y="175679"/>
                  </a:lnTo>
                  <a:lnTo>
                    <a:pt x="52578" y="175679"/>
                  </a:lnTo>
                  <a:lnTo>
                    <a:pt x="52717" y="175691"/>
                  </a:lnTo>
                  <a:lnTo>
                    <a:pt x="52920" y="175717"/>
                  </a:lnTo>
                  <a:close/>
                </a:path>
                <a:path w="83184" h="501650">
                  <a:moveTo>
                    <a:pt x="53428" y="175577"/>
                  </a:moveTo>
                  <a:lnTo>
                    <a:pt x="53009" y="175691"/>
                  </a:lnTo>
                  <a:lnTo>
                    <a:pt x="53225" y="175691"/>
                  </a:lnTo>
                  <a:lnTo>
                    <a:pt x="53365" y="175641"/>
                  </a:lnTo>
                  <a:close/>
                </a:path>
                <a:path w="83184" h="501650">
                  <a:moveTo>
                    <a:pt x="54597" y="175298"/>
                  </a:moveTo>
                  <a:lnTo>
                    <a:pt x="53492" y="175056"/>
                  </a:lnTo>
                  <a:lnTo>
                    <a:pt x="53721" y="175399"/>
                  </a:lnTo>
                  <a:lnTo>
                    <a:pt x="53428" y="175577"/>
                  </a:lnTo>
                  <a:lnTo>
                    <a:pt x="54597" y="175298"/>
                  </a:lnTo>
                  <a:close/>
                </a:path>
                <a:path w="83184" h="501650">
                  <a:moveTo>
                    <a:pt x="54724" y="191262"/>
                  </a:moveTo>
                  <a:lnTo>
                    <a:pt x="53759" y="190741"/>
                  </a:lnTo>
                  <a:lnTo>
                    <a:pt x="53517" y="190614"/>
                  </a:lnTo>
                  <a:lnTo>
                    <a:pt x="52476" y="190792"/>
                  </a:lnTo>
                  <a:lnTo>
                    <a:pt x="52895" y="191414"/>
                  </a:lnTo>
                  <a:lnTo>
                    <a:pt x="54089" y="191096"/>
                  </a:lnTo>
                  <a:lnTo>
                    <a:pt x="54724" y="191262"/>
                  </a:lnTo>
                  <a:close/>
                </a:path>
                <a:path w="83184" h="501650">
                  <a:moveTo>
                    <a:pt x="55702" y="194297"/>
                  </a:moveTo>
                  <a:lnTo>
                    <a:pt x="52006" y="194475"/>
                  </a:lnTo>
                  <a:lnTo>
                    <a:pt x="52133" y="194830"/>
                  </a:lnTo>
                  <a:lnTo>
                    <a:pt x="55702" y="194297"/>
                  </a:lnTo>
                  <a:close/>
                </a:path>
                <a:path w="83184" h="501650">
                  <a:moveTo>
                    <a:pt x="56337" y="43180"/>
                  </a:moveTo>
                  <a:lnTo>
                    <a:pt x="53835" y="41910"/>
                  </a:lnTo>
                  <a:lnTo>
                    <a:pt x="54724" y="43180"/>
                  </a:lnTo>
                  <a:lnTo>
                    <a:pt x="56337" y="43180"/>
                  </a:lnTo>
                  <a:close/>
                </a:path>
                <a:path w="83184" h="501650">
                  <a:moveTo>
                    <a:pt x="56476" y="7010"/>
                  </a:moveTo>
                  <a:lnTo>
                    <a:pt x="56184" y="6946"/>
                  </a:lnTo>
                  <a:lnTo>
                    <a:pt x="55956" y="6959"/>
                  </a:lnTo>
                  <a:lnTo>
                    <a:pt x="56476" y="7010"/>
                  </a:lnTo>
                  <a:close/>
                </a:path>
                <a:path w="83184" h="501650">
                  <a:moveTo>
                    <a:pt x="59080" y="170002"/>
                  </a:moveTo>
                  <a:lnTo>
                    <a:pt x="58775" y="169532"/>
                  </a:lnTo>
                  <a:lnTo>
                    <a:pt x="58051" y="169799"/>
                  </a:lnTo>
                  <a:lnTo>
                    <a:pt x="59080" y="170002"/>
                  </a:lnTo>
                  <a:close/>
                </a:path>
                <a:path w="83184" h="501650">
                  <a:moveTo>
                    <a:pt x="59740" y="163830"/>
                  </a:moveTo>
                  <a:lnTo>
                    <a:pt x="59613" y="163474"/>
                  </a:lnTo>
                  <a:lnTo>
                    <a:pt x="58610" y="163296"/>
                  </a:lnTo>
                  <a:lnTo>
                    <a:pt x="59740" y="163830"/>
                  </a:lnTo>
                  <a:close/>
                </a:path>
                <a:path w="83184" h="501650">
                  <a:moveTo>
                    <a:pt x="60731" y="3810"/>
                  </a:moveTo>
                  <a:lnTo>
                    <a:pt x="56438" y="3810"/>
                  </a:lnTo>
                  <a:lnTo>
                    <a:pt x="58559" y="5080"/>
                  </a:lnTo>
                  <a:lnTo>
                    <a:pt x="60731" y="3810"/>
                  </a:lnTo>
                  <a:close/>
                </a:path>
                <a:path w="83184" h="501650">
                  <a:moveTo>
                    <a:pt x="61582" y="163830"/>
                  </a:moveTo>
                  <a:lnTo>
                    <a:pt x="59245" y="162560"/>
                  </a:lnTo>
                  <a:lnTo>
                    <a:pt x="59613" y="163474"/>
                  </a:lnTo>
                  <a:lnTo>
                    <a:pt x="61582" y="163830"/>
                  </a:lnTo>
                  <a:close/>
                </a:path>
                <a:path w="83184" h="501650">
                  <a:moveTo>
                    <a:pt x="62522" y="146062"/>
                  </a:moveTo>
                  <a:lnTo>
                    <a:pt x="62255" y="146113"/>
                  </a:lnTo>
                  <a:lnTo>
                    <a:pt x="62103" y="146240"/>
                  </a:lnTo>
                  <a:lnTo>
                    <a:pt x="62522" y="146062"/>
                  </a:lnTo>
                  <a:close/>
                </a:path>
                <a:path w="83184" h="501650">
                  <a:moveTo>
                    <a:pt x="63017" y="155625"/>
                  </a:moveTo>
                  <a:lnTo>
                    <a:pt x="62776" y="155536"/>
                  </a:lnTo>
                  <a:lnTo>
                    <a:pt x="62598" y="155638"/>
                  </a:lnTo>
                  <a:lnTo>
                    <a:pt x="62839" y="155663"/>
                  </a:lnTo>
                  <a:lnTo>
                    <a:pt x="63017" y="155625"/>
                  </a:lnTo>
                  <a:close/>
                </a:path>
                <a:path w="83184" h="501650">
                  <a:moveTo>
                    <a:pt x="63080" y="164109"/>
                  </a:moveTo>
                  <a:lnTo>
                    <a:pt x="62242" y="163271"/>
                  </a:lnTo>
                  <a:lnTo>
                    <a:pt x="62750" y="163868"/>
                  </a:lnTo>
                  <a:lnTo>
                    <a:pt x="63080" y="164109"/>
                  </a:lnTo>
                  <a:close/>
                </a:path>
                <a:path w="83184" h="501650">
                  <a:moveTo>
                    <a:pt x="64935" y="131470"/>
                  </a:moveTo>
                  <a:lnTo>
                    <a:pt x="64693" y="131445"/>
                  </a:lnTo>
                  <a:lnTo>
                    <a:pt x="64452" y="131546"/>
                  </a:lnTo>
                  <a:lnTo>
                    <a:pt x="64935" y="131470"/>
                  </a:lnTo>
                  <a:close/>
                </a:path>
                <a:path w="83184" h="501650">
                  <a:moveTo>
                    <a:pt x="65112" y="131470"/>
                  </a:moveTo>
                  <a:lnTo>
                    <a:pt x="64744" y="131241"/>
                  </a:lnTo>
                  <a:lnTo>
                    <a:pt x="64376" y="131241"/>
                  </a:lnTo>
                  <a:lnTo>
                    <a:pt x="64757" y="131356"/>
                  </a:lnTo>
                  <a:lnTo>
                    <a:pt x="64922" y="131457"/>
                  </a:lnTo>
                  <a:lnTo>
                    <a:pt x="65112" y="131470"/>
                  </a:lnTo>
                  <a:close/>
                </a:path>
                <a:path w="83184" h="501650">
                  <a:moveTo>
                    <a:pt x="65214" y="126314"/>
                  </a:moveTo>
                  <a:lnTo>
                    <a:pt x="64617" y="126314"/>
                  </a:lnTo>
                  <a:lnTo>
                    <a:pt x="64744" y="126517"/>
                  </a:lnTo>
                  <a:lnTo>
                    <a:pt x="65214" y="126314"/>
                  </a:lnTo>
                  <a:close/>
                </a:path>
                <a:path w="83184" h="501650">
                  <a:moveTo>
                    <a:pt x="67132" y="149860"/>
                  </a:moveTo>
                  <a:lnTo>
                    <a:pt x="64160" y="148590"/>
                  </a:lnTo>
                  <a:lnTo>
                    <a:pt x="65900" y="149860"/>
                  </a:lnTo>
                  <a:lnTo>
                    <a:pt x="67132" y="149860"/>
                  </a:lnTo>
                  <a:close/>
                </a:path>
                <a:path w="83184" h="501650">
                  <a:moveTo>
                    <a:pt x="67614" y="149860"/>
                  </a:moveTo>
                  <a:lnTo>
                    <a:pt x="67246" y="148590"/>
                  </a:lnTo>
                  <a:lnTo>
                    <a:pt x="67132" y="149860"/>
                  </a:lnTo>
                  <a:lnTo>
                    <a:pt x="67614" y="149860"/>
                  </a:lnTo>
                  <a:close/>
                </a:path>
                <a:path w="83184" h="501650">
                  <a:moveTo>
                    <a:pt x="67830" y="152400"/>
                  </a:moveTo>
                  <a:lnTo>
                    <a:pt x="67360" y="152400"/>
                  </a:lnTo>
                  <a:lnTo>
                    <a:pt x="67779" y="152984"/>
                  </a:lnTo>
                  <a:lnTo>
                    <a:pt x="67830" y="152400"/>
                  </a:lnTo>
                  <a:close/>
                </a:path>
                <a:path w="83184" h="501650">
                  <a:moveTo>
                    <a:pt x="68275" y="153670"/>
                  </a:moveTo>
                  <a:lnTo>
                    <a:pt x="67779" y="152984"/>
                  </a:lnTo>
                  <a:lnTo>
                    <a:pt x="67729" y="153670"/>
                  </a:lnTo>
                  <a:lnTo>
                    <a:pt x="68275" y="153670"/>
                  </a:lnTo>
                  <a:close/>
                </a:path>
                <a:path w="83184" h="501650">
                  <a:moveTo>
                    <a:pt x="68567" y="128219"/>
                  </a:moveTo>
                  <a:lnTo>
                    <a:pt x="67652" y="127622"/>
                  </a:lnTo>
                  <a:lnTo>
                    <a:pt x="64376" y="127254"/>
                  </a:lnTo>
                  <a:lnTo>
                    <a:pt x="64909" y="127609"/>
                  </a:lnTo>
                  <a:lnTo>
                    <a:pt x="68567" y="128219"/>
                  </a:lnTo>
                  <a:close/>
                </a:path>
                <a:path w="83184" h="501650">
                  <a:moveTo>
                    <a:pt x="69354" y="111315"/>
                  </a:moveTo>
                  <a:lnTo>
                    <a:pt x="67767" y="110820"/>
                  </a:lnTo>
                  <a:lnTo>
                    <a:pt x="67500" y="111137"/>
                  </a:lnTo>
                  <a:lnTo>
                    <a:pt x="66179" y="111315"/>
                  </a:lnTo>
                  <a:lnTo>
                    <a:pt x="66573" y="111544"/>
                  </a:lnTo>
                  <a:lnTo>
                    <a:pt x="68237" y="111607"/>
                  </a:lnTo>
                  <a:lnTo>
                    <a:pt x="69354" y="111315"/>
                  </a:lnTo>
                  <a:close/>
                </a:path>
                <a:path w="83184" h="501650">
                  <a:moveTo>
                    <a:pt x="70434" y="98463"/>
                  </a:moveTo>
                  <a:lnTo>
                    <a:pt x="70205" y="98374"/>
                  </a:lnTo>
                  <a:lnTo>
                    <a:pt x="70434" y="98463"/>
                  </a:lnTo>
                  <a:close/>
                </a:path>
                <a:path w="83184" h="501650">
                  <a:moveTo>
                    <a:pt x="70523" y="124460"/>
                  </a:moveTo>
                  <a:lnTo>
                    <a:pt x="63804" y="122174"/>
                  </a:lnTo>
                  <a:lnTo>
                    <a:pt x="62471" y="123190"/>
                  </a:lnTo>
                  <a:lnTo>
                    <a:pt x="63766" y="123190"/>
                  </a:lnTo>
                  <a:lnTo>
                    <a:pt x="70523" y="124460"/>
                  </a:lnTo>
                  <a:close/>
                </a:path>
                <a:path w="83184" h="501650">
                  <a:moveTo>
                    <a:pt x="72796" y="1117"/>
                  </a:moveTo>
                  <a:lnTo>
                    <a:pt x="71005" y="889"/>
                  </a:lnTo>
                  <a:lnTo>
                    <a:pt x="71145" y="990"/>
                  </a:lnTo>
                  <a:lnTo>
                    <a:pt x="72796" y="1117"/>
                  </a:lnTo>
                  <a:close/>
                </a:path>
                <a:path w="83184" h="501650">
                  <a:moveTo>
                    <a:pt x="72936" y="98221"/>
                  </a:moveTo>
                  <a:lnTo>
                    <a:pt x="70434" y="98463"/>
                  </a:lnTo>
                  <a:lnTo>
                    <a:pt x="71145" y="98755"/>
                  </a:lnTo>
                  <a:lnTo>
                    <a:pt x="72936" y="98221"/>
                  </a:lnTo>
                  <a:close/>
                </a:path>
                <a:path w="83184" h="501650">
                  <a:moveTo>
                    <a:pt x="75209" y="97231"/>
                  </a:moveTo>
                  <a:lnTo>
                    <a:pt x="74701" y="96520"/>
                  </a:lnTo>
                  <a:lnTo>
                    <a:pt x="74015" y="96520"/>
                  </a:lnTo>
                  <a:lnTo>
                    <a:pt x="75209" y="97231"/>
                  </a:lnTo>
                  <a:close/>
                </a:path>
                <a:path w="83184" h="501650">
                  <a:moveTo>
                    <a:pt x="76149" y="97790"/>
                  </a:moveTo>
                  <a:lnTo>
                    <a:pt x="75209" y="97231"/>
                  </a:lnTo>
                  <a:lnTo>
                    <a:pt x="75615" y="97790"/>
                  </a:lnTo>
                  <a:lnTo>
                    <a:pt x="76149" y="97790"/>
                  </a:lnTo>
                  <a:close/>
                </a:path>
                <a:path w="83184" h="501650">
                  <a:moveTo>
                    <a:pt x="76365" y="35420"/>
                  </a:moveTo>
                  <a:lnTo>
                    <a:pt x="76339" y="35293"/>
                  </a:lnTo>
                  <a:lnTo>
                    <a:pt x="76149" y="35204"/>
                  </a:lnTo>
                  <a:lnTo>
                    <a:pt x="75869" y="35191"/>
                  </a:lnTo>
                  <a:lnTo>
                    <a:pt x="75653" y="35229"/>
                  </a:lnTo>
                  <a:lnTo>
                    <a:pt x="75463" y="35242"/>
                  </a:lnTo>
                  <a:lnTo>
                    <a:pt x="76365" y="35420"/>
                  </a:lnTo>
                  <a:close/>
                </a:path>
                <a:path w="83184" h="501650">
                  <a:moveTo>
                    <a:pt x="78778" y="65697"/>
                  </a:moveTo>
                  <a:lnTo>
                    <a:pt x="77927" y="65011"/>
                  </a:lnTo>
                  <a:lnTo>
                    <a:pt x="77711" y="65265"/>
                  </a:lnTo>
                  <a:lnTo>
                    <a:pt x="78778" y="65697"/>
                  </a:lnTo>
                  <a:close/>
                </a:path>
                <a:path w="83184" h="501650">
                  <a:moveTo>
                    <a:pt x="81483" y="8890"/>
                  </a:moveTo>
                  <a:lnTo>
                    <a:pt x="76542" y="7620"/>
                  </a:lnTo>
                  <a:lnTo>
                    <a:pt x="74841" y="7620"/>
                  </a:lnTo>
                  <a:lnTo>
                    <a:pt x="73279" y="6350"/>
                  </a:lnTo>
                  <a:lnTo>
                    <a:pt x="76276" y="6350"/>
                  </a:lnTo>
                  <a:lnTo>
                    <a:pt x="73545" y="3810"/>
                  </a:lnTo>
                  <a:lnTo>
                    <a:pt x="74803" y="3810"/>
                  </a:lnTo>
                  <a:lnTo>
                    <a:pt x="80086" y="5080"/>
                  </a:lnTo>
                  <a:lnTo>
                    <a:pt x="80505" y="3810"/>
                  </a:lnTo>
                  <a:lnTo>
                    <a:pt x="79921" y="2540"/>
                  </a:lnTo>
                  <a:lnTo>
                    <a:pt x="75806" y="1270"/>
                  </a:lnTo>
                  <a:lnTo>
                    <a:pt x="74688" y="1270"/>
                  </a:lnTo>
                  <a:lnTo>
                    <a:pt x="74599" y="2540"/>
                  </a:lnTo>
                  <a:lnTo>
                    <a:pt x="71970" y="2540"/>
                  </a:lnTo>
                  <a:lnTo>
                    <a:pt x="71145" y="1270"/>
                  </a:lnTo>
                  <a:lnTo>
                    <a:pt x="66294" y="1270"/>
                  </a:lnTo>
                  <a:lnTo>
                    <a:pt x="61328" y="0"/>
                  </a:lnTo>
                  <a:lnTo>
                    <a:pt x="57848" y="1270"/>
                  </a:lnTo>
                  <a:lnTo>
                    <a:pt x="60756" y="2540"/>
                  </a:lnTo>
                  <a:lnTo>
                    <a:pt x="56692" y="2540"/>
                  </a:lnTo>
                  <a:lnTo>
                    <a:pt x="61290" y="3810"/>
                  </a:lnTo>
                  <a:lnTo>
                    <a:pt x="60731" y="3810"/>
                  </a:lnTo>
                  <a:lnTo>
                    <a:pt x="62103" y="5080"/>
                  </a:lnTo>
                  <a:lnTo>
                    <a:pt x="58813" y="5080"/>
                  </a:lnTo>
                  <a:lnTo>
                    <a:pt x="57899" y="6350"/>
                  </a:lnTo>
                  <a:lnTo>
                    <a:pt x="57708" y="6350"/>
                  </a:lnTo>
                  <a:lnTo>
                    <a:pt x="61087" y="7620"/>
                  </a:lnTo>
                  <a:lnTo>
                    <a:pt x="57569" y="7620"/>
                  </a:lnTo>
                  <a:lnTo>
                    <a:pt x="59905" y="8813"/>
                  </a:lnTo>
                  <a:lnTo>
                    <a:pt x="54737" y="7620"/>
                  </a:lnTo>
                  <a:lnTo>
                    <a:pt x="59778" y="10160"/>
                  </a:lnTo>
                  <a:lnTo>
                    <a:pt x="58801" y="10160"/>
                  </a:lnTo>
                  <a:lnTo>
                    <a:pt x="55943" y="11430"/>
                  </a:lnTo>
                  <a:lnTo>
                    <a:pt x="58635" y="12700"/>
                  </a:lnTo>
                  <a:lnTo>
                    <a:pt x="55765" y="12700"/>
                  </a:lnTo>
                  <a:lnTo>
                    <a:pt x="54800" y="13970"/>
                  </a:lnTo>
                  <a:lnTo>
                    <a:pt x="58902" y="13970"/>
                  </a:lnTo>
                  <a:lnTo>
                    <a:pt x="77139" y="13970"/>
                  </a:lnTo>
                  <a:lnTo>
                    <a:pt x="78295" y="12700"/>
                  </a:lnTo>
                  <a:lnTo>
                    <a:pt x="75844" y="12700"/>
                  </a:lnTo>
                  <a:lnTo>
                    <a:pt x="74015" y="11430"/>
                  </a:lnTo>
                  <a:lnTo>
                    <a:pt x="73596" y="11430"/>
                  </a:lnTo>
                  <a:lnTo>
                    <a:pt x="71018" y="10160"/>
                  </a:lnTo>
                  <a:lnTo>
                    <a:pt x="81483" y="8890"/>
                  </a:lnTo>
                  <a:close/>
                </a:path>
                <a:path w="83184" h="501650">
                  <a:moveTo>
                    <a:pt x="82600" y="40640"/>
                  </a:moveTo>
                  <a:lnTo>
                    <a:pt x="78955" y="39370"/>
                  </a:lnTo>
                  <a:lnTo>
                    <a:pt x="78867" y="39585"/>
                  </a:lnTo>
                  <a:lnTo>
                    <a:pt x="80645" y="40640"/>
                  </a:lnTo>
                  <a:lnTo>
                    <a:pt x="82600" y="40640"/>
                  </a:lnTo>
                  <a:close/>
                </a:path>
                <a:path w="83184" h="501650">
                  <a:moveTo>
                    <a:pt x="82842" y="49530"/>
                  </a:moveTo>
                  <a:lnTo>
                    <a:pt x="80708" y="49530"/>
                  </a:lnTo>
                  <a:lnTo>
                    <a:pt x="77292" y="48260"/>
                  </a:lnTo>
                  <a:lnTo>
                    <a:pt x="75615" y="46990"/>
                  </a:lnTo>
                  <a:lnTo>
                    <a:pt x="74866" y="46990"/>
                  </a:lnTo>
                  <a:lnTo>
                    <a:pt x="73837" y="45720"/>
                  </a:lnTo>
                  <a:lnTo>
                    <a:pt x="74472" y="45720"/>
                  </a:lnTo>
                  <a:lnTo>
                    <a:pt x="76060" y="44450"/>
                  </a:lnTo>
                  <a:lnTo>
                    <a:pt x="74523" y="44450"/>
                  </a:lnTo>
                  <a:lnTo>
                    <a:pt x="72390" y="43180"/>
                  </a:lnTo>
                  <a:lnTo>
                    <a:pt x="71259" y="43180"/>
                  </a:lnTo>
                  <a:lnTo>
                    <a:pt x="73253" y="41910"/>
                  </a:lnTo>
                  <a:lnTo>
                    <a:pt x="72186" y="41910"/>
                  </a:lnTo>
                  <a:lnTo>
                    <a:pt x="72986" y="40640"/>
                  </a:lnTo>
                  <a:lnTo>
                    <a:pt x="73990" y="40640"/>
                  </a:lnTo>
                  <a:lnTo>
                    <a:pt x="74891" y="41910"/>
                  </a:lnTo>
                  <a:lnTo>
                    <a:pt x="76974" y="40640"/>
                  </a:lnTo>
                  <a:lnTo>
                    <a:pt x="78422" y="40640"/>
                  </a:lnTo>
                  <a:lnTo>
                    <a:pt x="78867" y="39585"/>
                  </a:lnTo>
                  <a:lnTo>
                    <a:pt x="78498" y="39370"/>
                  </a:lnTo>
                  <a:lnTo>
                    <a:pt x="76339" y="38100"/>
                  </a:lnTo>
                  <a:lnTo>
                    <a:pt x="78511" y="38100"/>
                  </a:lnTo>
                  <a:lnTo>
                    <a:pt x="78955" y="36830"/>
                  </a:lnTo>
                  <a:lnTo>
                    <a:pt x="80632" y="36830"/>
                  </a:lnTo>
                  <a:lnTo>
                    <a:pt x="80784" y="35560"/>
                  </a:lnTo>
                  <a:lnTo>
                    <a:pt x="76377" y="35560"/>
                  </a:lnTo>
                  <a:lnTo>
                    <a:pt x="76441" y="36830"/>
                  </a:lnTo>
                  <a:lnTo>
                    <a:pt x="76174" y="36830"/>
                  </a:lnTo>
                  <a:lnTo>
                    <a:pt x="76174" y="39370"/>
                  </a:lnTo>
                  <a:lnTo>
                    <a:pt x="75996" y="40398"/>
                  </a:lnTo>
                  <a:lnTo>
                    <a:pt x="71653" y="39370"/>
                  </a:lnTo>
                  <a:lnTo>
                    <a:pt x="76174" y="39370"/>
                  </a:lnTo>
                  <a:lnTo>
                    <a:pt x="76174" y="36830"/>
                  </a:lnTo>
                  <a:lnTo>
                    <a:pt x="75018" y="36830"/>
                  </a:lnTo>
                  <a:lnTo>
                    <a:pt x="73799" y="35560"/>
                  </a:lnTo>
                  <a:lnTo>
                    <a:pt x="70777" y="35560"/>
                  </a:lnTo>
                  <a:lnTo>
                    <a:pt x="74904" y="34290"/>
                  </a:lnTo>
                  <a:lnTo>
                    <a:pt x="79730" y="34290"/>
                  </a:lnTo>
                  <a:lnTo>
                    <a:pt x="78181" y="33020"/>
                  </a:lnTo>
                  <a:lnTo>
                    <a:pt x="78892" y="31750"/>
                  </a:lnTo>
                  <a:lnTo>
                    <a:pt x="73431" y="30480"/>
                  </a:lnTo>
                  <a:lnTo>
                    <a:pt x="72758" y="29210"/>
                  </a:lnTo>
                  <a:lnTo>
                    <a:pt x="75057" y="30480"/>
                  </a:lnTo>
                  <a:lnTo>
                    <a:pt x="77139" y="30480"/>
                  </a:lnTo>
                  <a:lnTo>
                    <a:pt x="75793" y="29210"/>
                  </a:lnTo>
                  <a:lnTo>
                    <a:pt x="76022" y="28892"/>
                  </a:lnTo>
                  <a:lnTo>
                    <a:pt x="76441" y="29210"/>
                  </a:lnTo>
                  <a:lnTo>
                    <a:pt x="76200" y="28663"/>
                  </a:lnTo>
                  <a:lnTo>
                    <a:pt x="76758" y="27940"/>
                  </a:lnTo>
                  <a:lnTo>
                    <a:pt x="77050" y="27940"/>
                  </a:lnTo>
                  <a:lnTo>
                    <a:pt x="78359" y="26670"/>
                  </a:lnTo>
                  <a:lnTo>
                    <a:pt x="75666" y="25400"/>
                  </a:lnTo>
                  <a:lnTo>
                    <a:pt x="73304" y="22860"/>
                  </a:lnTo>
                  <a:lnTo>
                    <a:pt x="75603" y="21590"/>
                  </a:lnTo>
                  <a:lnTo>
                    <a:pt x="74231" y="21590"/>
                  </a:lnTo>
                  <a:lnTo>
                    <a:pt x="77939" y="19050"/>
                  </a:lnTo>
                  <a:lnTo>
                    <a:pt x="71424" y="15240"/>
                  </a:lnTo>
                  <a:lnTo>
                    <a:pt x="63538" y="15240"/>
                  </a:lnTo>
                  <a:lnTo>
                    <a:pt x="63538" y="25400"/>
                  </a:lnTo>
                  <a:lnTo>
                    <a:pt x="62484" y="26670"/>
                  </a:lnTo>
                  <a:lnTo>
                    <a:pt x="58915" y="25400"/>
                  </a:lnTo>
                  <a:lnTo>
                    <a:pt x="61023" y="24307"/>
                  </a:lnTo>
                  <a:lnTo>
                    <a:pt x="63538" y="25400"/>
                  </a:lnTo>
                  <a:lnTo>
                    <a:pt x="63538" y="15240"/>
                  </a:lnTo>
                  <a:lnTo>
                    <a:pt x="59766" y="15240"/>
                  </a:lnTo>
                  <a:lnTo>
                    <a:pt x="57480" y="15240"/>
                  </a:lnTo>
                  <a:lnTo>
                    <a:pt x="56997" y="15240"/>
                  </a:lnTo>
                  <a:lnTo>
                    <a:pt x="56883" y="16510"/>
                  </a:lnTo>
                  <a:lnTo>
                    <a:pt x="55867" y="16510"/>
                  </a:lnTo>
                  <a:lnTo>
                    <a:pt x="58978" y="17780"/>
                  </a:lnTo>
                  <a:lnTo>
                    <a:pt x="56070" y="17780"/>
                  </a:lnTo>
                  <a:lnTo>
                    <a:pt x="58254" y="19050"/>
                  </a:lnTo>
                  <a:lnTo>
                    <a:pt x="54368" y="19050"/>
                  </a:lnTo>
                  <a:lnTo>
                    <a:pt x="57873" y="20320"/>
                  </a:lnTo>
                  <a:lnTo>
                    <a:pt x="56032" y="20320"/>
                  </a:lnTo>
                  <a:lnTo>
                    <a:pt x="59029" y="21590"/>
                  </a:lnTo>
                  <a:lnTo>
                    <a:pt x="56603" y="22618"/>
                  </a:lnTo>
                  <a:lnTo>
                    <a:pt x="56045" y="21945"/>
                  </a:lnTo>
                  <a:lnTo>
                    <a:pt x="56159" y="22809"/>
                  </a:lnTo>
                  <a:lnTo>
                    <a:pt x="56032" y="22860"/>
                  </a:lnTo>
                  <a:lnTo>
                    <a:pt x="56159" y="22860"/>
                  </a:lnTo>
                  <a:lnTo>
                    <a:pt x="57010" y="22872"/>
                  </a:lnTo>
                  <a:lnTo>
                    <a:pt x="57924" y="22872"/>
                  </a:lnTo>
                  <a:lnTo>
                    <a:pt x="58839" y="22860"/>
                  </a:lnTo>
                  <a:lnTo>
                    <a:pt x="60794" y="24130"/>
                  </a:lnTo>
                  <a:lnTo>
                    <a:pt x="60604" y="24130"/>
                  </a:lnTo>
                  <a:lnTo>
                    <a:pt x="60972" y="24282"/>
                  </a:lnTo>
                  <a:lnTo>
                    <a:pt x="58166" y="25400"/>
                  </a:lnTo>
                  <a:lnTo>
                    <a:pt x="59588" y="24130"/>
                  </a:lnTo>
                  <a:lnTo>
                    <a:pt x="53987" y="24130"/>
                  </a:lnTo>
                  <a:lnTo>
                    <a:pt x="52882" y="25400"/>
                  </a:lnTo>
                  <a:lnTo>
                    <a:pt x="55702" y="25400"/>
                  </a:lnTo>
                  <a:lnTo>
                    <a:pt x="54584" y="26670"/>
                  </a:lnTo>
                  <a:lnTo>
                    <a:pt x="59436" y="26670"/>
                  </a:lnTo>
                  <a:lnTo>
                    <a:pt x="62839" y="29210"/>
                  </a:lnTo>
                  <a:lnTo>
                    <a:pt x="50431" y="27940"/>
                  </a:lnTo>
                  <a:lnTo>
                    <a:pt x="55041" y="29210"/>
                  </a:lnTo>
                  <a:lnTo>
                    <a:pt x="57378" y="29210"/>
                  </a:lnTo>
                  <a:lnTo>
                    <a:pt x="61836" y="30480"/>
                  </a:lnTo>
                  <a:lnTo>
                    <a:pt x="55422" y="30480"/>
                  </a:lnTo>
                  <a:lnTo>
                    <a:pt x="54927" y="31750"/>
                  </a:lnTo>
                  <a:lnTo>
                    <a:pt x="58813" y="31750"/>
                  </a:lnTo>
                  <a:lnTo>
                    <a:pt x="58762" y="33020"/>
                  </a:lnTo>
                  <a:lnTo>
                    <a:pt x="55206" y="33020"/>
                  </a:lnTo>
                  <a:lnTo>
                    <a:pt x="55664" y="34290"/>
                  </a:lnTo>
                  <a:lnTo>
                    <a:pt x="58115" y="35560"/>
                  </a:lnTo>
                  <a:lnTo>
                    <a:pt x="58648" y="36830"/>
                  </a:lnTo>
                  <a:lnTo>
                    <a:pt x="57607" y="36830"/>
                  </a:lnTo>
                  <a:lnTo>
                    <a:pt x="56502" y="35560"/>
                  </a:lnTo>
                  <a:lnTo>
                    <a:pt x="55397" y="36830"/>
                  </a:lnTo>
                  <a:lnTo>
                    <a:pt x="57035" y="38100"/>
                  </a:lnTo>
                  <a:lnTo>
                    <a:pt x="54660" y="39370"/>
                  </a:lnTo>
                  <a:lnTo>
                    <a:pt x="52412" y="40640"/>
                  </a:lnTo>
                  <a:lnTo>
                    <a:pt x="55410" y="41910"/>
                  </a:lnTo>
                  <a:lnTo>
                    <a:pt x="56527" y="41910"/>
                  </a:lnTo>
                  <a:lnTo>
                    <a:pt x="56718" y="43180"/>
                  </a:lnTo>
                  <a:lnTo>
                    <a:pt x="56337" y="43180"/>
                  </a:lnTo>
                  <a:lnTo>
                    <a:pt x="59131" y="45720"/>
                  </a:lnTo>
                  <a:lnTo>
                    <a:pt x="55740" y="46990"/>
                  </a:lnTo>
                  <a:lnTo>
                    <a:pt x="53530" y="46990"/>
                  </a:lnTo>
                  <a:lnTo>
                    <a:pt x="61036" y="48260"/>
                  </a:lnTo>
                  <a:lnTo>
                    <a:pt x="57581" y="48260"/>
                  </a:lnTo>
                  <a:lnTo>
                    <a:pt x="56070" y="50800"/>
                  </a:lnTo>
                  <a:lnTo>
                    <a:pt x="58661" y="52070"/>
                  </a:lnTo>
                  <a:lnTo>
                    <a:pt x="53886" y="53340"/>
                  </a:lnTo>
                  <a:lnTo>
                    <a:pt x="58254" y="54610"/>
                  </a:lnTo>
                  <a:lnTo>
                    <a:pt x="51727" y="55880"/>
                  </a:lnTo>
                  <a:lnTo>
                    <a:pt x="53644" y="55880"/>
                  </a:lnTo>
                  <a:lnTo>
                    <a:pt x="57848" y="55880"/>
                  </a:lnTo>
                  <a:lnTo>
                    <a:pt x="54698" y="57150"/>
                  </a:lnTo>
                  <a:lnTo>
                    <a:pt x="53644" y="55880"/>
                  </a:lnTo>
                  <a:lnTo>
                    <a:pt x="51435" y="58420"/>
                  </a:lnTo>
                  <a:lnTo>
                    <a:pt x="52578" y="58420"/>
                  </a:lnTo>
                  <a:lnTo>
                    <a:pt x="55194" y="58420"/>
                  </a:lnTo>
                  <a:lnTo>
                    <a:pt x="55791" y="59690"/>
                  </a:lnTo>
                  <a:lnTo>
                    <a:pt x="51993" y="59690"/>
                  </a:lnTo>
                  <a:lnTo>
                    <a:pt x="52768" y="60960"/>
                  </a:lnTo>
                  <a:lnTo>
                    <a:pt x="56540" y="60960"/>
                  </a:lnTo>
                  <a:lnTo>
                    <a:pt x="52755" y="62230"/>
                  </a:lnTo>
                  <a:lnTo>
                    <a:pt x="51104" y="62230"/>
                  </a:lnTo>
                  <a:lnTo>
                    <a:pt x="53644" y="63500"/>
                  </a:lnTo>
                  <a:lnTo>
                    <a:pt x="51384" y="63500"/>
                  </a:lnTo>
                  <a:lnTo>
                    <a:pt x="51536" y="63665"/>
                  </a:lnTo>
                  <a:lnTo>
                    <a:pt x="54317" y="64770"/>
                  </a:lnTo>
                  <a:lnTo>
                    <a:pt x="52171" y="64350"/>
                  </a:lnTo>
                  <a:lnTo>
                    <a:pt x="52552" y="64770"/>
                  </a:lnTo>
                  <a:lnTo>
                    <a:pt x="51206" y="64770"/>
                  </a:lnTo>
                  <a:lnTo>
                    <a:pt x="51092" y="66040"/>
                  </a:lnTo>
                  <a:lnTo>
                    <a:pt x="49631" y="66040"/>
                  </a:lnTo>
                  <a:lnTo>
                    <a:pt x="48920" y="67310"/>
                  </a:lnTo>
                  <a:lnTo>
                    <a:pt x="50368" y="68580"/>
                  </a:lnTo>
                  <a:lnTo>
                    <a:pt x="50177" y="69850"/>
                  </a:lnTo>
                  <a:lnTo>
                    <a:pt x="51269" y="69850"/>
                  </a:lnTo>
                  <a:lnTo>
                    <a:pt x="55079" y="71120"/>
                  </a:lnTo>
                  <a:lnTo>
                    <a:pt x="55829" y="71120"/>
                  </a:lnTo>
                  <a:lnTo>
                    <a:pt x="55372" y="72390"/>
                  </a:lnTo>
                  <a:lnTo>
                    <a:pt x="51930" y="71120"/>
                  </a:lnTo>
                  <a:lnTo>
                    <a:pt x="51206" y="71120"/>
                  </a:lnTo>
                  <a:lnTo>
                    <a:pt x="45605" y="72390"/>
                  </a:lnTo>
                  <a:lnTo>
                    <a:pt x="48209" y="72390"/>
                  </a:lnTo>
                  <a:lnTo>
                    <a:pt x="48018" y="73660"/>
                  </a:lnTo>
                  <a:lnTo>
                    <a:pt x="49098" y="74930"/>
                  </a:lnTo>
                  <a:lnTo>
                    <a:pt x="49136" y="76200"/>
                  </a:lnTo>
                  <a:lnTo>
                    <a:pt x="52057" y="76200"/>
                  </a:lnTo>
                  <a:lnTo>
                    <a:pt x="51371" y="77470"/>
                  </a:lnTo>
                  <a:lnTo>
                    <a:pt x="53682" y="77470"/>
                  </a:lnTo>
                  <a:lnTo>
                    <a:pt x="52641" y="78740"/>
                  </a:lnTo>
                  <a:lnTo>
                    <a:pt x="50241" y="78740"/>
                  </a:lnTo>
                  <a:lnTo>
                    <a:pt x="50342" y="80010"/>
                  </a:lnTo>
                  <a:lnTo>
                    <a:pt x="51714" y="81280"/>
                  </a:lnTo>
                  <a:lnTo>
                    <a:pt x="52806" y="80010"/>
                  </a:lnTo>
                  <a:lnTo>
                    <a:pt x="54495" y="81280"/>
                  </a:lnTo>
                  <a:lnTo>
                    <a:pt x="51828" y="81280"/>
                  </a:lnTo>
                  <a:lnTo>
                    <a:pt x="51943" y="82550"/>
                  </a:lnTo>
                  <a:lnTo>
                    <a:pt x="50101" y="81280"/>
                  </a:lnTo>
                  <a:lnTo>
                    <a:pt x="50380" y="82550"/>
                  </a:lnTo>
                  <a:lnTo>
                    <a:pt x="52400" y="85090"/>
                  </a:lnTo>
                  <a:lnTo>
                    <a:pt x="52171" y="85090"/>
                  </a:lnTo>
                  <a:lnTo>
                    <a:pt x="55943" y="87630"/>
                  </a:lnTo>
                  <a:lnTo>
                    <a:pt x="43916" y="87630"/>
                  </a:lnTo>
                  <a:lnTo>
                    <a:pt x="49288" y="90170"/>
                  </a:lnTo>
                  <a:lnTo>
                    <a:pt x="49009" y="90170"/>
                  </a:lnTo>
                  <a:lnTo>
                    <a:pt x="51714" y="91440"/>
                  </a:lnTo>
                  <a:lnTo>
                    <a:pt x="51155" y="92710"/>
                  </a:lnTo>
                  <a:lnTo>
                    <a:pt x="49784" y="91440"/>
                  </a:lnTo>
                  <a:lnTo>
                    <a:pt x="48056" y="91440"/>
                  </a:lnTo>
                  <a:lnTo>
                    <a:pt x="52285" y="93980"/>
                  </a:lnTo>
                  <a:lnTo>
                    <a:pt x="47091" y="93980"/>
                  </a:lnTo>
                  <a:lnTo>
                    <a:pt x="49872" y="95250"/>
                  </a:lnTo>
                  <a:lnTo>
                    <a:pt x="41897" y="95250"/>
                  </a:lnTo>
                  <a:lnTo>
                    <a:pt x="49961" y="99060"/>
                  </a:lnTo>
                  <a:lnTo>
                    <a:pt x="44767" y="100330"/>
                  </a:lnTo>
                  <a:lnTo>
                    <a:pt x="45046" y="100330"/>
                  </a:lnTo>
                  <a:lnTo>
                    <a:pt x="46494" y="101600"/>
                  </a:lnTo>
                  <a:lnTo>
                    <a:pt x="46761" y="100330"/>
                  </a:lnTo>
                  <a:lnTo>
                    <a:pt x="47739" y="101600"/>
                  </a:lnTo>
                  <a:lnTo>
                    <a:pt x="49568" y="104140"/>
                  </a:lnTo>
                  <a:lnTo>
                    <a:pt x="44183" y="106680"/>
                  </a:lnTo>
                  <a:lnTo>
                    <a:pt x="42100" y="109220"/>
                  </a:lnTo>
                  <a:lnTo>
                    <a:pt x="41452" y="110490"/>
                  </a:lnTo>
                  <a:lnTo>
                    <a:pt x="51562" y="111760"/>
                  </a:lnTo>
                  <a:lnTo>
                    <a:pt x="46951" y="113030"/>
                  </a:lnTo>
                  <a:lnTo>
                    <a:pt x="43586" y="111760"/>
                  </a:lnTo>
                  <a:lnTo>
                    <a:pt x="47396" y="114300"/>
                  </a:lnTo>
                  <a:lnTo>
                    <a:pt x="42799" y="115570"/>
                  </a:lnTo>
                  <a:lnTo>
                    <a:pt x="44894" y="118110"/>
                  </a:lnTo>
                  <a:lnTo>
                    <a:pt x="41630" y="118110"/>
                  </a:lnTo>
                  <a:lnTo>
                    <a:pt x="43815" y="119380"/>
                  </a:lnTo>
                  <a:lnTo>
                    <a:pt x="45847" y="120650"/>
                  </a:lnTo>
                  <a:lnTo>
                    <a:pt x="41402" y="120650"/>
                  </a:lnTo>
                  <a:lnTo>
                    <a:pt x="45935" y="121920"/>
                  </a:lnTo>
                  <a:lnTo>
                    <a:pt x="43624" y="121920"/>
                  </a:lnTo>
                  <a:lnTo>
                    <a:pt x="41948" y="123190"/>
                  </a:lnTo>
                  <a:lnTo>
                    <a:pt x="43357" y="123190"/>
                  </a:lnTo>
                  <a:lnTo>
                    <a:pt x="45897" y="124460"/>
                  </a:lnTo>
                  <a:lnTo>
                    <a:pt x="44107" y="124460"/>
                  </a:lnTo>
                  <a:lnTo>
                    <a:pt x="47231" y="125730"/>
                  </a:lnTo>
                  <a:lnTo>
                    <a:pt x="42354" y="125730"/>
                  </a:lnTo>
                  <a:lnTo>
                    <a:pt x="46850" y="127000"/>
                  </a:lnTo>
                  <a:lnTo>
                    <a:pt x="42189" y="125730"/>
                  </a:lnTo>
                  <a:lnTo>
                    <a:pt x="42862" y="128270"/>
                  </a:lnTo>
                  <a:lnTo>
                    <a:pt x="43599" y="128270"/>
                  </a:lnTo>
                  <a:lnTo>
                    <a:pt x="43446" y="129540"/>
                  </a:lnTo>
                  <a:lnTo>
                    <a:pt x="44691" y="129540"/>
                  </a:lnTo>
                  <a:lnTo>
                    <a:pt x="38912" y="130810"/>
                  </a:lnTo>
                  <a:lnTo>
                    <a:pt x="48856" y="133350"/>
                  </a:lnTo>
                  <a:lnTo>
                    <a:pt x="41567" y="132080"/>
                  </a:lnTo>
                  <a:lnTo>
                    <a:pt x="43815" y="134620"/>
                  </a:lnTo>
                  <a:lnTo>
                    <a:pt x="45135" y="136956"/>
                  </a:lnTo>
                  <a:lnTo>
                    <a:pt x="41008" y="135890"/>
                  </a:lnTo>
                  <a:lnTo>
                    <a:pt x="42697" y="137160"/>
                  </a:lnTo>
                  <a:lnTo>
                    <a:pt x="45250" y="137160"/>
                  </a:lnTo>
                  <a:lnTo>
                    <a:pt x="46101" y="138430"/>
                  </a:lnTo>
                  <a:lnTo>
                    <a:pt x="43586" y="137731"/>
                  </a:lnTo>
                  <a:lnTo>
                    <a:pt x="46558" y="139700"/>
                  </a:lnTo>
                  <a:lnTo>
                    <a:pt x="45186" y="140970"/>
                  </a:lnTo>
                  <a:lnTo>
                    <a:pt x="44500" y="140970"/>
                  </a:lnTo>
                  <a:lnTo>
                    <a:pt x="43218" y="139700"/>
                  </a:lnTo>
                  <a:lnTo>
                    <a:pt x="42430" y="139700"/>
                  </a:lnTo>
                  <a:lnTo>
                    <a:pt x="44107" y="140970"/>
                  </a:lnTo>
                  <a:lnTo>
                    <a:pt x="41529" y="142240"/>
                  </a:lnTo>
                  <a:lnTo>
                    <a:pt x="42100" y="142875"/>
                  </a:lnTo>
                  <a:lnTo>
                    <a:pt x="42189" y="143002"/>
                  </a:lnTo>
                  <a:lnTo>
                    <a:pt x="42684" y="143510"/>
                  </a:lnTo>
                  <a:lnTo>
                    <a:pt x="42735" y="144780"/>
                  </a:lnTo>
                  <a:lnTo>
                    <a:pt x="43408" y="144780"/>
                  </a:lnTo>
                  <a:lnTo>
                    <a:pt x="43141" y="144005"/>
                  </a:lnTo>
                  <a:lnTo>
                    <a:pt x="43840" y="144780"/>
                  </a:lnTo>
                  <a:lnTo>
                    <a:pt x="45300" y="144780"/>
                  </a:lnTo>
                  <a:lnTo>
                    <a:pt x="46583" y="144780"/>
                  </a:lnTo>
                  <a:lnTo>
                    <a:pt x="49682" y="146050"/>
                  </a:lnTo>
                  <a:lnTo>
                    <a:pt x="51295" y="147320"/>
                  </a:lnTo>
                  <a:lnTo>
                    <a:pt x="45300" y="144780"/>
                  </a:lnTo>
                  <a:lnTo>
                    <a:pt x="49542" y="147320"/>
                  </a:lnTo>
                  <a:lnTo>
                    <a:pt x="43637" y="146316"/>
                  </a:lnTo>
                  <a:lnTo>
                    <a:pt x="44767" y="147320"/>
                  </a:lnTo>
                  <a:lnTo>
                    <a:pt x="45186" y="147320"/>
                  </a:lnTo>
                  <a:lnTo>
                    <a:pt x="45008" y="148590"/>
                  </a:lnTo>
                  <a:lnTo>
                    <a:pt x="44348" y="148590"/>
                  </a:lnTo>
                  <a:lnTo>
                    <a:pt x="46278" y="149860"/>
                  </a:lnTo>
                  <a:lnTo>
                    <a:pt x="43916" y="149860"/>
                  </a:lnTo>
                  <a:lnTo>
                    <a:pt x="44018" y="151130"/>
                  </a:lnTo>
                  <a:lnTo>
                    <a:pt x="48882" y="152400"/>
                  </a:lnTo>
                  <a:lnTo>
                    <a:pt x="46736" y="153670"/>
                  </a:lnTo>
                  <a:lnTo>
                    <a:pt x="42329" y="152400"/>
                  </a:lnTo>
                  <a:lnTo>
                    <a:pt x="45173" y="153670"/>
                  </a:lnTo>
                  <a:lnTo>
                    <a:pt x="44246" y="153670"/>
                  </a:lnTo>
                  <a:lnTo>
                    <a:pt x="44081" y="154940"/>
                  </a:lnTo>
                  <a:lnTo>
                    <a:pt x="46786" y="156210"/>
                  </a:lnTo>
                  <a:lnTo>
                    <a:pt x="46024" y="156210"/>
                  </a:lnTo>
                  <a:lnTo>
                    <a:pt x="47891" y="157480"/>
                  </a:lnTo>
                  <a:lnTo>
                    <a:pt x="49326" y="157480"/>
                  </a:lnTo>
                  <a:lnTo>
                    <a:pt x="49530" y="158750"/>
                  </a:lnTo>
                  <a:lnTo>
                    <a:pt x="47205" y="158750"/>
                  </a:lnTo>
                  <a:lnTo>
                    <a:pt x="49593" y="160020"/>
                  </a:lnTo>
                  <a:lnTo>
                    <a:pt x="47294" y="160020"/>
                  </a:lnTo>
                  <a:lnTo>
                    <a:pt x="44310" y="158750"/>
                  </a:lnTo>
                  <a:lnTo>
                    <a:pt x="43472" y="158750"/>
                  </a:lnTo>
                  <a:lnTo>
                    <a:pt x="46647" y="160020"/>
                  </a:lnTo>
                  <a:lnTo>
                    <a:pt x="44107" y="160020"/>
                  </a:lnTo>
                  <a:lnTo>
                    <a:pt x="47459" y="161290"/>
                  </a:lnTo>
                  <a:lnTo>
                    <a:pt x="43903" y="161290"/>
                  </a:lnTo>
                  <a:lnTo>
                    <a:pt x="43281" y="162560"/>
                  </a:lnTo>
                  <a:lnTo>
                    <a:pt x="44297" y="162560"/>
                  </a:lnTo>
                  <a:lnTo>
                    <a:pt x="46888" y="165100"/>
                  </a:lnTo>
                  <a:lnTo>
                    <a:pt x="41757" y="165100"/>
                  </a:lnTo>
                  <a:lnTo>
                    <a:pt x="45440" y="167640"/>
                  </a:lnTo>
                  <a:lnTo>
                    <a:pt x="44259" y="168910"/>
                  </a:lnTo>
                  <a:lnTo>
                    <a:pt x="44742" y="168910"/>
                  </a:lnTo>
                  <a:lnTo>
                    <a:pt x="50165" y="170180"/>
                  </a:lnTo>
                  <a:lnTo>
                    <a:pt x="41846" y="168910"/>
                  </a:lnTo>
                  <a:lnTo>
                    <a:pt x="44284" y="170180"/>
                  </a:lnTo>
                  <a:lnTo>
                    <a:pt x="41897" y="170180"/>
                  </a:lnTo>
                  <a:lnTo>
                    <a:pt x="40855" y="171450"/>
                  </a:lnTo>
                  <a:lnTo>
                    <a:pt x="42887" y="172720"/>
                  </a:lnTo>
                  <a:lnTo>
                    <a:pt x="44348" y="173990"/>
                  </a:lnTo>
                  <a:lnTo>
                    <a:pt x="41617" y="173990"/>
                  </a:lnTo>
                  <a:lnTo>
                    <a:pt x="41973" y="175260"/>
                  </a:lnTo>
                  <a:lnTo>
                    <a:pt x="42621" y="175260"/>
                  </a:lnTo>
                  <a:lnTo>
                    <a:pt x="42316" y="176530"/>
                  </a:lnTo>
                  <a:lnTo>
                    <a:pt x="41338" y="176530"/>
                  </a:lnTo>
                  <a:lnTo>
                    <a:pt x="42240" y="179082"/>
                  </a:lnTo>
                  <a:lnTo>
                    <a:pt x="43357" y="180340"/>
                  </a:lnTo>
                  <a:lnTo>
                    <a:pt x="41071" y="181610"/>
                  </a:lnTo>
                  <a:lnTo>
                    <a:pt x="41084" y="180340"/>
                  </a:lnTo>
                  <a:lnTo>
                    <a:pt x="39890" y="180340"/>
                  </a:lnTo>
                  <a:lnTo>
                    <a:pt x="40919" y="181610"/>
                  </a:lnTo>
                  <a:lnTo>
                    <a:pt x="43307" y="182880"/>
                  </a:lnTo>
                  <a:lnTo>
                    <a:pt x="42392" y="181610"/>
                  </a:lnTo>
                  <a:lnTo>
                    <a:pt x="44284" y="182880"/>
                  </a:lnTo>
                  <a:lnTo>
                    <a:pt x="43307" y="182880"/>
                  </a:lnTo>
                  <a:lnTo>
                    <a:pt x="39331" y="182880"/>
                  </a:lnTo>
                  <a:lnTo>
                    <a:pt x="46278" y="183845"/>
                  </a:lnTo>
                  <a:lnTo>
                    <a:pt x="45173" y="182880"/>
                  </a:lnTo>
                  <a:lnTo>
                    <a:pt x="46685" y="182880"/>
                  </a:lnTo>
                  <a:lnTo>
                    <a:pt x="46634" y="183896"/>
                  </a:lnTo>
                  <a:lnTo>
                    <a:pt x="48463" y="184150"/>
                  </a:lnTo>
                  <a:lnTo>
                    <a:pt x="45427" y="185420"/>
                  </a:lnTo>
                  <a:lnTo>
                    <a:pt x="46316" y="185420"/>
                  </a:lnTo>
                  <a:lnTo>
                    <a:pt x="46012" y="186321"/>
                  </a:lnTo>
                  <a:lnTo>
                    <a:pt x="47421" y="186690"/>
                  </a:lnTo>
                  <a:lnTo>
                    <a:pt x="45897" y="186690"/>
                  </a:lnTo>
                  <a:lnTo>
                    <a:pt x="43916" y="186690"/>
                  </a:lnTo>
                  <a:lnTo>
                    <a:pt x="43332" y="185648"/>
                  </a:lnTo>
                  <a:lnTo>
                    <a:pt x="43967" y="185801"/>
                  </a:lnTo>
                  <a:lnTo>
                    <a:pt x="43230" y="185470"/>
                  </a:lnTo>
                  <a:lnTo>
                    <a:pt x="43103" y="185420"/>
                  </a:lnTo>
                  <a:lnTo>
                    <a:pt x="42430" y="185420"/>
                  </a:lnTo>
                  <a:lnTo>
                    <a:pt x="39865" y="185420"/>
                  </a:lnTo>
                  <a:lnTo>
                    <a:pt x="40665" y="186690"/>
                  </a:lnTo>
                  <a:lnTo>
                    <a:pt x="39433" y="186690"/>
                  </a:lnTo>
                  <a:lnTo>
                    <a:pt x="46469" y="189230"/>
                  </a:lnTo>
                  <a:lnTo>
                    <a:pt x="40716" y="189230"/>
                  </a:lnTo>
                  <a:lnTo>
                    <a:pt x="40474" y="189230"/>
                  </a:lnTo>
                  <a:lnTo>
                    <a:pt x="40855" y="189331"/>
                  </a:lnTo>
                  <a:lnTo>
                    <a:pt x="42443" y="190500"/>
                  </a:lnTo>
                  <a:lnTo>
                    <a:pt x="39344" y="189230"/>
                  </a:lnTo>
                  <a:lnTo>
                    <a:pt x="36537" y="189230"/>
                  </a:lnTo>
                  <a:lnTo>
                    <a:pt x="38950" y="190500"/>
                  </a:lnTo>
                  <a:lnTo>
                    <a:pt x="34417" y="189230"/>
                  </a:lnTo>
                  <a:lnTo>
                    <a:pt x="37960" y="190500"/>
                  </a:lnTo>
                  <a:lnTo>
                    <a:pt x="37058" y="190500"/>
                  </a:lnTo>
                  <a:lnTo>
                    <a:pt x="38303" y="191770"/>
                  </a:lnTo>
                  <a:lnTo>
                    <a:pt x="41541" y="193040"/>
                  </a:lnTo>
                  <a:lnTo>
                    <a:pt x="33718" y="193040"/>
                  </a:lnTo>
                  <a:lnTo>
                    <a:pt x="38150" y="194310"/>
                  </a:lnTo>
                  <a:lnTo>
                    <a:pt x="39865" y="196850"/>
                  </a:lnTo>
                  <a:lnTo>
                    <a:pt x="43218" y="196850"/>
                  </a:lnTo>
                  <a:lnTo>
                    <a:pt x="44678" y="198120"/>
                  </a:lnTo>
                  <a:lnTo>
                    <a:pt x="39700" y="198120"/>
                  </a:lnTo>
                  <a:lnTo>
                    <a:pt x="40716" y="199390"/>
                  </a:lnTo>
                  <a:lnTo>
                    <a:pt x="41262" y="199390"/>
                  </a:lnTo>
                  <a:lnTo>
                    <a:pt x="41452" y="199453"/>
                  </a:lnTo>
                  <a:lnTo>
                    <a:pt x="46850" y="199390"/>
                  </a:lnTo>
                  <a:lnTo>
                    <a:pt x="47142" y="199390"/>
                  </a:lnTo>
                  <a:lnTo>
                    <a:pt x="50977" y="199390"/>
                  </a:lnTo>
                  <a:lnTo>
                    <a:pt x="45427" y="196850"/>
                  </a:lnTo>
                  <a:lnTo>
                    <a:pt x="45872" y="196850"/>
                  </a:lnTo>
                  <a:lnTo>
                    <a:pt x="42392" y="195580"/>
                  </a:lnTo>
                  <a:lnTo>
                    <a:pt x="47155" y="195580"/>
                  </a:lnTo>
                  <a:lnTo>
                    <a:pt x="47205" y="195414"/>
                  </a:lnTo>
                  <a:lnTo>
                    <a:pt x="45466" y="194310"/>
                  </a:lnTo>
                  <a:lnTo>
                    <a:pt x="46761" y="194310"/>
                  </a:lnTo>
                  <a:lnTo>
                    <a:pt x="47574" y="194310"/>
                  </a:lnTo>
                  <a:lnTo>
                    <a:pt x="48463" y="194310"/>
                  </a:lnTo>
                  <a:lnTo>
                    <a:pt x="44475" y="191770"/>
                  </a:lnTo>
                  <a:lnTo>
                    <a:pt x="46710" y="192328"/>
                  </a:lnTo>
                  <a:lnTo>
                    <a:pt x="46278" y="191973"/>
                  </a:lnTo>
                  <a:lnTo>
                    <a:pt x="45250" y="191770"/>
                  </a:lnTo>
                  <a:lnTo>
                    <a:pt x="46024" y="191770"/>
                  </a:lnTo>
                  <a:lnTo>
                    <a:pt x="47180" y="191770"/>
                  </a:lnTo>
                  <a:lnTo>
                    <a:pt x="51587" y="191770"/>
                  </a:lnTo>
                  <a:lnTo>
                    <a:pt x="46977" y="190500"/>
                  </a:lnTo>
                  <a:lnTo>
                    <a:pt x="52844" y="191770"/>
                  </a:lnTo>
                  <a:lnTo>
                    <a:pt x="52044" y="190500"/>
                  </a:lnTo>
                  <a:lnTo>
                    <a:pt x="48310" y="189230"/>
                  </a:lnTo>
                  <a:lnTo>
                    <a:pt x="50444" y="189230"/>
                  </a:lnTo>
                  <a:lnTo>
                    <a:pt x="51295" y="189458"/>
                  </a:lnTo>
                  <a:lnTo>
                    <a:pt x="51841" y="189661"/>
                  </a:lnTo>
                  <a:lnTo>
                    <a:pt x="52044" y="189826"/>
                  </a:lnTo>
                  <a:lnTo>
                    <a:pt x="52590" y="189928"/>
                  </a:lnTo>
                  <a:lnTo>
                    <a:pt x="53251" y="190017"/>
                  </a:lnTo>
                  <a:lnTo>
                    <a:pt x="54114" y="190169"/>
                  </a:lnTo>
                  <a:lnTo>
                    <a:pt x="54254" y="190042"/>
                  </a:lnTo>
                  <a:lnTo>
                    <a:pt x="51371" y="189458"/>
                  </a:lnTo>
                  <a:lnTo>
                    <a:pt x="50457" y="189230"/>
                  </a:lnTo>
                  <a:lnTo>
                    <a:pt x="50685" y="189230"/>
                  </a:lnTo>
                  <a:lnTo>
                    <a:pt x="49606" y="187960"/>
                  </a:lnTo>
                  <a:lnTo>
                    <a:pt x="50850" y="187960"/>
                  </a:lnTo>
                  <a:lnTo>
                    <a:pt x="51981" y="186690"/>
                  </a:lnTo>
                  <a:lnTo>
                    <a:pt x="54089" y="186690"/>
                  </a:lnTo>
                  <a:lnTo>
                    <a:pt x="50342" y="185420"/>
                  </a:lnTo>
                  <a:lnTo>
                    <a:pt x="51206" y="185420"/>
                  </a:lnTo>
                  <a:lnTo>
                    <a:pt x="50558" y="184150"/>
                  </a:lnTo>
                  <a:lnTo>
                    <a:pt x="52806" y="184150"/>
                  </a:lnTo>
                  <a:lnTo>
                    <a:pt x="53682" y="185420"/>
                  </a:lnTo>
                  <a:lnTo>
                    <a:pt x="54724" y="185420"/>
                  </a:lnTo>
                  <a:lnTo>
                    <a:pt x="53530" y="184150"/>
                  </a:lnTo>
                  <a:lnTo>
                    <a:pt x="54724" y="184150"/>
                  </a:lnTo>
                  <a:lnTo>
                    <a:pt x="55092" y="184251"/>
                  </a:lnTo>
                  <a:lnTo>
                    <a:pt x="55562" y="184378"/>
                  </a:lnTo>
                  <a:lnTo>
                    <a:pt x="56070" y="184518"/>
                  </a:lnTo>
                  <a:lnTo>
                    <a:pt x="55118" y="184150"/>
                  </a:lnTo>
                  <a:lnTo>
                    <a:pt x="55359" y="184150"/>
                  </a:lnTo>
                  <a:lnTo>
                    <a:pt x="52324" y="181610"/>
                  </a:lnTo>
                  <a:lnTo>
                    <a:pt x="46913" y="181610"/>
                  </a:lnTo>
                  <a:lnTo>
                    <a:pt x="45339" y="179070"/>
                  </a:lnTo>
                  <a:lnTo>
                    <a:pt x="49199" y="180340"/>
                  </a:lnTo>
                  <a:lnTo>
                    <a:pt x="53428" y="180340"/>
                  </a:lnTo>
                  <a:lnTo>
                    <a:pt x="53238" y="179082"/>
                  </a:lnTo>
                  <a:lnTo>
                    <a:pt x="55727" y="180340"/>
                  </a:lnTo>
                  <a:lnTo>
                    <a:pt x="56845" y="179070"/>
                  </a:lnTo>
                  <a:lnTo>
                    <a:pt x="57010" y="179070"/>
                  </a:lnTo>
                  <a:lnTo>
                    <a:pt x="53975" y="177800"/>
                  </a:lnTo>
                  <a:lnTo>
                    <a:pt x="55029" y="177800"/>
                  </a:lnTo>
                  <a:lnTo>
                    <a:pt x="56235" y="176530"/>
                  </a:lnTo>
                  <a:lnTo>
                    <a:pt x="52705" y="176530"/>
                  </a:lnTo>
                  <a:lnTo>
                    <a:pt x="49784" y="173990"/>
                  </a:lnTo>
                  <a:lnTo>
                    <a:pt x="54775" y="173990"/>
                  </a:lnTo>
                  <a:lnTo>
                    <a:pt x="53708" y="172720"/>
                  </a:lnTo>
                  <a:lnTo>
                    <a:pt x="54724" y="172720"/>
                  </a:lnTo>
                  <a:lnTo>
                    <a:pt x="53695" y="171450"/>
                  </a:lnTo>
                  <a:lnTo>
                    <a:pt x="54330" y="171450"/>
                  </a:lnTo>
                  <a:lnTo>
                    <a:pt x="52247" y="170180"/>
                  </a:lnTo>
                  <a:lnTo>
                    <a:pt x="55384" y="170180"/>
                  </a:lnTo>
                  <a:lnTo>
                    <a:pt x="54724" y="168910"/>
                  </a:lnTo>
                  <a:lnTo>
                    <a:pt x="59207" y="168910"/>
                  </a:lnTo>
                  <a:lnTo>
                    <a:pt x="60020" y="167640"/>
                  </a:lnTo>
                  <a:lnTo>
                    <a:pt x="57353" y="167640"/>
                  </a:lnTo>
                  <a:lnTo>
                    <a:pt x="57035" y="166370"/>
                  </a:lnTo>
                  <a:lnTo>
                    <a:pt x="57619" y="166370"/>
                  </a:lnTo>
                  <a:lnTo>
                    <a:pt x="61010" y="167640"/>
                  </a:lnTo>
                  <a:lnTo>
                    <a:pt x="65468" y="166370"/>
                  </a:lnTo>
                  <a:lnTo>
                    <a:pt x="54381" y="162560"/>
                  </a:lnTo>
                  <a:lnTo>
                    <a:pt x="58610" y="163296"/>
                  </a:lnTo>
                  <a:lnTo>
                    <a:pt x="56997" y="162560"/>
                  </a:lnTo>
                  <a:lnTo>
                    <a:pt x="59245" y="162560"/>
                  </a:lnTo>
                  <a:lnTo>
                    <a:pt x="62674" y="162560"/>
                  </a:lnTo>
                  <a:lnTo>
                    <a:pt x="64744" y="161290"/>
                  </a:lnTo>
                  <a:lnTo>
                    <a:pt x="57823" y="160020"/>
                  </a:lnTo>
                  <a:lnTo>
                    <a:pt x="58064" y="160020"/>
                  </a:lnTo>
                  <a:lnTo>
                    <a:pt x="54762" y="158750"/>
                  </a:lnTo>
                  <a:lnTo>
                    <a:pt x="53746" y="158750"/>
                  </a:lnTo>
                  <a:lnTo>
                    <a:pt x="54317" y="157480"/>
                  </a:lnTo>
                  <a:lnTo>
                    <a:pt x="59016" y="158750"/>
                  </a:lnTo>
                  <a:lnTo>
                    <a:pt x="59182" y="158750"/>
                  </a:lnTo>
                  <a:lnTo>
                    <a:pt x="60058" y="160020"/>
                  </a:lnTo>
                  <a:lnTo>
                    <a:pt x="61442" y="160020"/>
                  </a:lnTo>
                  <a:lnTo>
                    <a:pt x="60236" y="158750"/>
                  </a:lnTo>
                  <a:lnTo>
                    <a:pt x="60871" y="158750"/>
                  </a:lnTo>
                  <a:lnTo>
                    <a:pt x="62191" y="157873"/>
                  </a:lnTo>
                  <a:lnTo>
                    <a:pt x="61582" y="158750"/>
                  </a:lnTo>
                  <a:lnTo>
                    <a:pt x="63563" y="158750"/>
                  </a:lnTo>
                  <a:lnTo>
                    <a:pt x="62598" y="157607"/>
                  </a:lnTo>
                  <a:lnTo>
                    <a:pt x="62801" y="157480"/>
                  </a:lnTo>
                  <a:lnTo>
                    <a:pt x="62484" y="157480"/>
                  </a:lnTo>
                  <a:lnTo>
                    <a:pt x="61175" y="157480"/>
                  </a:lnTo>
                  <a:lnTo>
                    <a:pt x="62509" y="156210"/>
                  </a:lnTo>
                  <a:lnTo>
                    <a:pt x="60388" y="156210"/>
                  </a:lnTo>
                  <a:lnTo>
                    <a:pt x="62128" y="154940"/>
                  </a:lnTo>
                  <a:lnTo>
                    <a:pt x="58166" y="154940"/>
                  </a:lnTo>
                  <a:lnTo>
                    <a:pt x="57785" y="153670"/>
                  </a:lnTo>
                  <a:lnTo>
                    <a:pt x="59740" y="153670"/>
                  </a:lnTo>
                  <a:lnTo>
                    <a:pt x="62204" y="154940"/>
                  </a:lnTo>
                  <a:lnTo>
                    <a:pt x="60794" y="153670"/>
                  </a:lnTo>
                  <a:lnTo>
                    <a:pt x="62153" y="153670"/>
                  </a:lnTo>
                  <a:lnTo>
                    <a:pt x="65036" y="154940"/>
                  </a:lnTo>
                  <a:lnTo>
                    <a:pt x="62814" y="153670"/>
                  </a:lnTo>
                  <a:lnTo>
                    <a:pt x="66840" y="153670"/>
                  </a:lnTo>
                  <a:lnTo>
                    <a:pt x="67360" y="152400"/>
                  </a:lnTo>
                  <a:lnTo>
                    <a:pt x="62763" y="152400"/>
                  </a:lnTo>
                  <a:lnTo>
                    <a:pt x="60655" y="151130"/>
                  </a:lnTo>
                  <a:lnTo>
                    <a:pt x="61468" y="151130"/>
                  </a:lnTo>
                  <a:lnTo>
                    <a:pt x="61950" y="151130"/>
                  </a:lnTo>
                  <a:lnTo>
                    <a:pt x="70510" y="151130"/>
                  </a:lnTo>
                  <a:lnTo>
                    <a:pt x="67513" y="150571"/>
                  </a:lnTo>
                  <a:lnTo>
                    <a:pt x="67373" y="150533"/>
                  </a:lnTo>
                  <a:lnTo>
                    <a:pt x="63830" y="149860"/>
                  </a:lnTo>
                  <a:lnTo>
                    <a:pt x="64096" y="148590"/>
                  </a:lnTo>
                  <a:lnTo>
                    <a:pt x="62814" y="148590"/>
                  </a:lnTo>
                  <a:lnTo>
                    <a:pt x="64350" y="147320"/>
                  </a:lnTo>
                  <a:lnTo>
                    <a:pt x="62763" y="147320"/>
                  </a:lnTo>
                  <a:lnTo>
                    <a:pt x="62763" y="149860"/>
                  </a:lnTo>
                  <a:lnTo>
                    <a:pt x="61633" y="150964"/>
                  </a:lnTo>
                  <a:lnTo>
                    <a:pt x="59486" y="149860"/>
                  </a:lnTo>
                  <a:lnTo>
                    <a:pt x="62763" y="149860"/>
                  </a:lnTo>
                  <a:lnTo>
                    <a:pt x="62763" y="147320"/>
                  </a:lnTo>
                  <a:lnTo>
                    <a:pt x="59550" y="147320"/>
                  </a:lnTo>
                  <a:lnTo>
                    <a:pt x="59855" y="146050"/>
                  </a:lnTo>
                  <a:lnTo>
                    <a:pt x="60921" y="146050"/>
                  </a:lnTo>
                  <a:lnTo>
                    <a:pt x="57772" y="144780"/>
                  </a:lnTo>
                  <a:lnTo>
                    <a:pt x="64452" y="146050"/>
                  </a:lnTo>
                  <a:lnTo>
                    <a:pt x="62420" y="144780"/>
                  </a:lnTo>
                  <a:lnTo>
                    <a:pt x="66751" y="144780"/>
                  </a:lnTo>
                  <a:lnTo>
                    <a:pt x="64516" y="143510"/>
                  </a:lnTo>
                  <a:lnTo>
                    <a:pt x="69405" y="144780"/>
                  </a:lnTo>
                  <a:lnTo>
                    <a:pt x="67589" y="143510"/>
                  </a:lnTo>
                  <a:lnTo>
                    <a:pt x="65671" y="143510"/>
                  </a:lnTo>
                  <a:lnTo>
                    <a:pt x="63373" y="142240"/>
                  </a:lnTo>
                  <a:lnTo>
                    <a:pt x="64871" y="143510"/>
                  </a:lnTo>
                  <a:lnTo>
                    <a:pt x="61429" y="142240"/>
                  </a:lnTo>
                  <a:lnTo>
                    <a:pt x="61379" y="142900"/>
                  </a:lnTo>
                  <a:lnTo>
                    <a:pt x="56997" y="140970"/>
                  </a:lnTo>
                  <a:lnTo>
                    <a:pt x="59601" y="140970"/>
                  </a:lnTo>
                  <a:lnTo>
                    <a:pt x="65709" y="142240"/>
                  </a:lnTo>
                  <a:lnTo>
                    <a:pt x="68580" y="142240"/>
                  </a:lnTo>
                  <a:lnTo>
                    <a:pt x="62865" y="139700"/>
                  </a:lnTo>
                  <a:lnTo>
                    <a:pt x="64617" y="138430"/>
                  </a:lnTo>
                  <a:lnTo>
                    <a:pt x="64389" y="138430"/>
                  </a:lnTo>
                  <a:lnTo>
                    <a:pt x="63271" y="138430"/>
                  </a:lnTo>
                  <a:lnTo>
                    <a:pt x="62357" y="137160"/>
                  </a:lnTo>
                  <a:lnTo>
                    <a:pt x="64389" y="138430"/>
                  </a:lnTo>
                  <a:lnTo>
                    <a:pt x="65163" y="137160"/>
                  </a:lnTo>
                  <a:lnTo>
                    <a:pt x="66573" y="137160"/>
                  </a:lnTo>
                  <a:lnTo>
                    <a:pt x="66776" y="137185"/>
                  </a:lnTo>
                  <a:lnTo>
                    <a:pt x="67144" y="137210"/>
                  </a:lnTo>
                  <a:lnTo>
                    <a:pt x="67767" y="137210"/>
                  </a:lnTo>
                  <a:lnTo>
                    <a:pt x="67259" y="137185"/>
                  </a:lnTo>
                  <a:lnTo>
                    <a:pt x="66738" y="137160"/>
                  </a:lnTo>
                  <a:lnTo>
                    <a:pt x="62725" y="135890"/>
                  </a:lnTo>
                  <a:lnTo>
                    <a:pt x="65506" y="135890"/>
                  </a:lnTo>
                  <a:lnTo>
                    <a:pt x="66776" y="134620"/>
                  </a:lnTo>
                  <a:lnTo>
                    <a:pt x="65925" y="134454"/>
                  </a:lnTo>
                  <a:lnTo>
                    <a:pt x="65976" y="133350"/>
                  </a:lnTo>
                  <a:lnTo>
                    <a:pt x="66306" y="133350"/>
                  </a:lnTo>
                  <a:lnTo>
                    <a:pt x="65671" y="133146"/>
                  </a:lnTo>
                  <a:lnTo>
                    <a:pt x="65671" y="134416"/>
                  </a:lnTo>
                  <a:lnTo>
                    <a:pt x="59867" y="133350"/>
                  </a:lnTo>
                  <a:lnTo>
                    <a:pt x="64427" y="133350"/>
                  </a:lnTo>
                  <a:lnTo>
                    <a:pt x="65671" y="134416"/>
                  </a:lnTo>
                  <a:lnTo>
                    <a:pt x="65671" y="133146"/>
                  </a:lnTo>
                  <a:lnTo>
                    <a:pt x="62395" y="132080"/>
                  </a:lnTo>
                  <a:lnTo>
                    <a:pt x="63500" y="132080"/>
                  </a:lnTo>
                  <a:lnTo>
                    <a:pt x="61366" y="130810"/>
                  </a:lnTo>
                  <a:lnTo>
                    <a:pt x="61595" y="130810"/>
                  </a:lnTo>
                  <a:lnTo>
                    <a:pt x="61493" y="130327"/>
                  </a:lnTo>
                  <a:lnTo>
                    <a:pt x="65544" y="129540"/>
                  </a:lnTo>
                  <a:lnTo>
                    <a:pt x="58991" y="127000"/>
                  </a:lnTo>
                  <a:lnTo>
                    <a:pt x="64630" y="127000"/>
                  </a:lnTo>
                  <a:lnTo>
                    <a:pt x="64046" y="125730"/>
                  </a:lnTo>
                  <a:lnTo>
                    <a:pt x="63512" y="124460"/>
                  </a:lnTo>
                  <a:lnTo>
                    <a:pt x="66306" y="124460"/>
                  </a:lnTo>
                  <a:lnTo>
                    <a:pt x="58483" y="123190"/>
                  </a:lnTo>
                  <a:lnTo>
                    <a:pt x="60756" y="121920"/>
                  </a:lnTo>
                  <a:lnTo>
                    <a:pt x="63042" y="121920"/>
                  </a:lnTo>
                  <a:lnTo>
                    <a:pt x="63804" y="122174"/>
                  </a:lnTo>
                  <a:lnTo>
                    <a:pt x="64160" y="121920"/>
                  </a:lnTo>
                  <a:lnTo>
                    <a:pt x="69824" y="121920"/>
                  </a:lnTo>
                  <a:lnTo>
                    <a:pt x="65112" y="119380"/>
                  </a:lnTo>
                  <a:lnTo>
                    <a:pt x="66738" y="119380"/>
                  </a:lnTo>
                  <a:lnTo>
                    <a:pt x="63385" y="118110"/>
                  </a:lnTo>
                  <a:lnTo>
                    <a:pt x="62433" y="116840"/>
                  </a:lnTo>
                  <a:lnTo>
                    <a:pt x="61595" y="115570"/>
                  </a:lnTo>
                  <a:lnTo>
                    <a:pt x="64198" y="116840"/>
                  </a:lnTo>
                  <a:lnTo>
                    <a:pt x="65646" y="116840"/>
                  </a:lnTo>
                  <a:lnTo>
                    <a:pt x="65316" y="115570"/>
                  </a:lnTo>
                  <a:lnTo>
                    <a:pt x="62166" y="115570"/>
                  </a:lnTo>
                  <a:lnTo>
                    <a:pt x="63500" y="114300"/>
                  </a:lnTo>
                  <a:lnTo>
                    <a:pt x="66370" y="115570"/>
                  </a:lnTo>
                  <a:lnTo>
                    <a:pt x="70167" y="115570"/>
                  </a:lnTo>
                  <a:lnTo>
                    <a:pt x="66421" y="114300"/>
                  </a:lnTo>
                  <a:lnTo>
                    <a:pt x="68732" y="114300"/>
                  </a:lnTo>
                  <a:lnTo>
                    <a:pt x="68364" y="113030"/>
                  </a:lnTo>
                  <a:lnTo>
                    <a:pt x="64287" y="113030"/>
                  </a:lnTo>
                  <a:lnTo>
                    <a:pt x="64757" y="111760"/>
                  </a:lnTo>
                  <a:lnTo>
                    <a:pt x="63512" y="111760"/>
                  </a:lnTo>
                  <a:lnTo>
                    <a:pt x="59563" y="110490"/>
                  </a:lnTo>
                  <a:lnTo>
                    <a:pt x="65874" y="111760"/>
                  </a:lnTo>
                  <a:lnTo>
                    <a:pt x="62953" y="110490"/>
                  </a:lnTo>
                  <a:lnTo>
                    <a:pt x="66154" y="110490"/>
                  </a:lnTo>
                  <a:lnTo>
                    <a:pt x="63334" y="109220"/>
                  </a:lnTo>
                  <a:lnTo>
                    <a:pt x="62674" y="107950"/>
                  </a:lnTo>
                  <a:lnTo>
                    <a:pt x="65646" y="109220"/>
                  </a:lnTo>
                  <a:lnTo>
                    <a:pt x="67081" y="109220"/>
                  </a:lnTo>
                  <a:lnTo>
                    <a:pt x="68795" y="110490"/>
                  </a:lnTo>
                  <a:lnTo>
                    <a:pt x="68707" y="109220"/>
                  </a:lnTo>
                  <a:lnTo>
                    <a:pt x="66725" y="107950"/>
                  </a:lnTo>
                  <a:lnTo>
                    <a:pt x="67043" y="109067"/>
                  </a:lnTo>
                  <a:lnTo>
                    <a:pt x="64249" y="107950"/>
                  </a:lnTo>
                  <a:lnTo>
                    <a:pt x="62788" y="107950"/>
                  </a:lnTo>
                  <a:lnTo>
                    <a:pt x="62966" y="106680"/>
                  </a:lnTo>
                  <a:lnTo>
                    <a:pt x="70878" y="107950"/>
                  </a:lnTo>
                  <a:lnTo>
                    <a:pt x="69011" y="106680"/>
                  </a:lnTo>
                  <a:lnTo>
                    <a:pt x="65290" y="104140"/>
                  </a:lnTo>
                  <a:lnTo>
                    <a:pt x="71539" y="104140"/>
                  </a:lnTo>
                  <a:lnTo>
                    <a:pt x="68795" y="102870"/>
                  </a:lnTo>
                  <a:lnTo>
                    <a:pt x="73190" y="101600"/>
                  </a:lnTo>
                  <a:lnTo>
                    <a:pt x="72948" y="100330"/>
                  </a:lnTo>
                  <a:lnTo>
                    <a:pt x="66687" y="100330"/>
                  </a:lnTo>
                  <a:lnTo>
                    <a:pt x="72847" y="99060"/>
                  </a:lnTo>
                  <a:lnTo>
                    <a:pt x="66484" y="99060"/>
                  </a:lnTo>
                  <a:lnTo>
                    <a:pt x="66128" y="97790"/>
                  </a:lnTo>
                  <a:lnTo>
                    <a:pt x="68783" y="97790"/>
                  </a:lnTo>
                  <a:lnTo>
                    <a:pt x="70205" y="98374"/>
                  </a:lnTo>
                  <a:lnTo>
                    <a:pt x="70015" y="97790"/>
                  </a:lnTo>
                  <a:lnTo>
                    <a:pt x="70637" y="97790"/>
                  </a:lnTo>
                  <a:lnTo>
                    <a:pt x="72504" y="96520"/>
                  </a:lnTo>
                  <a:lnTo>
                    <a:pt x="71983" y="97790"/>
                  </a:lnTo>
                  <a:lnTo>
                    <a:pt x="73406" y="97790"/>
                  </a:lnTo>
                  <a:lnTo>
                    <a:pt x="74015" y="96520"/>
                  </a:lnTo>
                  <a:lnTo>
                    <a:pt x="72618" y="96520"/>
                  </a:lnTo>
                  <a:lnTo>
                    <a:pt x="69405" y="95250"/>
                  </a:lnTo>
                  <a:lnTo>
                    <a:pt x="78105" y="96520"/>
                  </a:lnTo>
                  <a:lnTo>
                    <a:pt x="74917" y="93980"/>
                  </a:lnTo>
                  <a:lnTo>
                    <a:pt x="76860" y="95250"/>
                  </a:lnTo>
                  <a:lnTo>
                    <a:pt x="75768" y="93980"/>
                  </a:lnTo>
                  <a:lnTo>
                    <a:pt x="77216" y="92710"/>
                  </a:lnTo>
                  <a:lnTo>
                    <a:pt x="72186" y="91440"/>
                  </a:lnTo>
                  <a:lnTo>
                    <a:pt x="75133" y="91440"/>
                  </a:lnTo>
                  <a:lnTo>
                    <a:pt x="76085" y="90170"/>
                  </a:lnTo>
                  <a:lnTo>
                    <a:pt x="70116" y="87630"/>
                  </a:lnTo>
                  <a:lnTo>
                    <a:pt x="73406" y="86360"/>
                  </a:lnTo>
                  <a:lnTo>
                    <a:pt x="74955" y="87630"/>
                  </a:lnTo>
                  <a:lnTo>
                    <a:pt x="74536" y="86360"/>
                  </a:lnTo>
                  <a:lnTo>
                    <a:pt x="75361" y="86360"/>
                  </a:lnTo>
                  <a:lnTo>
                    <a:pt x="72720" y="85090"/>
                  </a:lnTo>
                  <a:lnTo>
                    <a:pt x="75387" y="85090"/>
                  </a:lnTo>
                  <a:lnTo>
                    <a:pt x="77609" y="83820"/>
                  </a:lnTo>
                  <a:lnTo>
                    <a:pt x="71424" y="82550"/>
                  </a:lnTo>
                  <a:lnTo>
                    <a:pt x="70510" y="81280"/>
                  </a:lnTo>
                  <a:lnTo>
                    <a:pt x="75095" y="81280"/>
                  </a:lnTo>
                  <a:lnTo>
                    <a:pt x="77546" y="80010"/>
                  </a:lnTo>
                  <a:lnTo>
                    <a:pt x="78181" y="80010"/>
                  </a:lnTo>
                  <a:lnTo>
                    <a:pt x="78955" y="78740"/>
                  </a:lnTo>
                  <a:lnTo>
                    <a:pt x="74739" y="76200"/>
                  </a:lnTo>
                  <a:lnTo>
                    <a:pt x="73126" y="74930"/>
                  </a:lnTo>
                  <a:lnTo>
                    <a:pt x="78219" y="73660"/>
                  </a:lnTo>
                  <a:lnTo>
                    <a:pt x="75603" y="71120"/>
                  </a:lnTo>
                  <a:lnTo>
                    <a:pt x="78587" y="69850"/>
                  </a:lnTo>
                  <a:lnTo>
                    <a:pt x="75031" y="69850"/>
                  </a:lnTo>
                  <a:lnTo>
                    <a:pt x="74599" y="68580"/>
                  </a:lnTo>
                  <a:lnTo>
                    <a:pt x="75577" y="68580"/>
                  </a:lnTo>
                  <a:lnTo>
                    <a:pt x="71551" y="67310"/>
                  </a:lnTo>
                  <a:lnTo>
                    <a:pt x="75730" y="68580"/>
                  </a:lnTo>
                  <a:lnTo>
                    <a:pt x="79794" y="68580"/>
                  </a:lnTo>
                  <a:lnTo>
                    <a:pt x="78790" y="67310"/>
                  </a:lnTo>
                  <a:lnTo>
                    <a:pt x="78981" y="67310"/>
                  </a:lnTo>
                  <a:lnTo>
                    <a:pt x="73482" y="66040"/>
                  </a:lnTo>
                  <a:lnTo>
                    <a:pt x="76657" y="64770"/>
                  </a:lnTo>
                  <a:lnTo>
                    <a:pt x="76212" y="63500"/>
                  </a:lnTo>
                  <a:lnTo>
                    <a:pt x="75603" y="62230"/>
                  </a:lnTo>
                  <a:lnTo>
                    <a:pt x="78257" y="60960"/>
                  </a:lnTo>
                  <a:lnTo>
                    <a:pt x="76987" y="60960"/>
                  </a:lnTo>
                  <a:lnTo>
                    <a:pt x="75666" y="59690"/>
                  </a:lnTo>
                  <a:lnTo>
                    <a:pt x="78613" y="59690"/>
                  </a:lnTo>
                  <a:lnTo>
                    <a:pt x="79908" y="58420"/>
                  </a:lnTo>
                  <a:lnTo>
                    <a:pt x="79349" y="57150"/>
                  </a:lnTo>
                  <a:lnTo>
                    <a:pt x="81699" y="57150"/>
                  </a:lnTo>
                  <a:lnTo>
                    <a:pt x="73025" y="55880"/>
                  </a:lnTo>
                  <a:lnTo>
                    <a:pt x="72923" y="54610"/>
                  </a:lnTo>
                  <a:lnTo>
                    <a:pt x="77343" y="55880"/>
                  </a:lnTo>
                  <a:lnTo>
                    <a:pt x="77419" y="54610"/>
                  </a:lnTo>
                  <a:lnTo>
                    <a:pt x="81407" y="53340"/>
                  </a:lnTo>
                  <a:lnTo>
                    <a:pt x="79476" y="52070"/>
                  </a:lnTo>
                  <a:lnTo>
                    <a:pt x="79616" y="52070"/>
                  </a:lnTo>
                  <a:lnTo>
                    <a:pt x="79794" y="50800"/>
                  </a:lnTo>
                  <a:lnTo>
                    <a:pt x="82842" y="495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9124841" y="10791666"/>
              <a:ext cx="103505" cy="510540"/>
            </a:xfrm>
            <a:custGeom>
              <a:avLst/>
              <a:gdLst/>
              <a:ahLst/>
              <a:cxnLst/>
              <a:rect l="l" t="t" r="r" b="b"/>
              <a:pathLst>
                <a:path w="103505" h="510540">
                  <a:moveTo>
                    <a:pt x="1447" y="506120"/>
                  </a:moveTo>
                  <a:lnTo>
                    <a:pt x="1130" y="505929"/>
                  </a:lnTo>
                  <a:lnTo>
                    <a:pt x="990" y="506044"/>
                  </a:lnTo>
                  <a:lnTo>
                    <a:pt x="1181" y="506069"/>
                  </a:lnTo>
                  <a:lnTo>
                    <a:pt x="1447" y="506120"/>
                  </a:lnTo>
                  <a:close/>
                </a:path>
                <a:path w="103505" h="510540">
                  <a:moveTo>
                    <a:pt x="1790" y="506260"/>
                  </a:moveTo>
                  <a:lnTo>
                    <a:pt x="1447" y="506120"/>
                  </a:lnTo>
                  <a:lnTo>
                    <a:pt x="1778" y="506323"/>
                  </a:lnTo>
                  <a:close/>
                </a:path>
                <a:path w="103505" h="510540">
                  <a:moveTo>
                    <a:pt x="2171" y="503199"/>
                  </a:moveTo>
                  <a:lnTo>
                    <a:pt x="2057" y="503364"/>
                  </a:lnTo>
                  <a:lnTo>
                    <a:pt x="2171" y="503199"/>
                  </a:lnTo>
                  <a:close/>
                </a:path>
                <a:path w="103505" h="510540">
                  <a:moveTo>
                    <a:pt x="2476" y="506730"/>
                  </a:moveTo>
                  <a:lnTo>
                    <a:pt x="1778" y="506323"/>
                  </a:lnTo>
                  <a:lnTo>
                    <a:pt x="1651" y="506539"/>
                  </a:lnTo>
                  <a:lnTo>
                    <a:pt x="2476" y="506730"/>
                  </a:lnTo>
                  <a:close/>
                </a:path>
                <a:path w="103505" h="510540">
                  <a:moveTo>
                    <a:pt x="2616" y="503923"/>
                  </a:moveTo>
                  <a:lnTo>
                    <a:pt x="2489" y="503809"/>
                  </a:lnTo>
                  <a:lnTo>
                    <a:pt x="2298" y="503631"/>
                  </a:lnTo>
                  <a:lnTo>
                    <a:pt x="2108" y="503605"/>
                  </a:lnTo>
                  <a:lnTo>
                    <a:pt x="1955" y="503567"/>
                  </a:lnTo>
                  <a:lnTo>
                    <a:pt x="1752" y="503542"/>
                  </a:lnTo>
                  <a:lnTo>
                    <a:pt x="1917" y="503669"/>
                  </a:lnTo>
                  <a:lnTo>
                    <a:pt x="2222" y="503783"/>
                  </a:lnTo>
                  <a:lnTo>
                    <a:pt x="2616" y="503923"/>
                  </a:lnTo>
                  <a:close/>
                </a:path>
                <a:path w="103505" h="510540">
                  <a:moveTo>
                    <a:pt x="3327" y="506412"/>
                  </a:moveTo>
                  <a:lnTo>
                    <a:pt x="3225" y="506209"/>
                  </a:lnTo>
                  <a:lnTo>
                    <a:pt x="2565" y="505955"/>
                  </a:lnTo>
                  <a:lnTo>
                    <a:pt x="3327" y="506412"/>
                  </a:lnTo>
                  <a:close/>
                </a:path>
                <a:path w="103505" h="510540">
                  <a:moveTo>
                    <a:pt x="3390" y="503783"/>
                  </a:moveTo>
                  <a:lnTo>
                    <a:pt x="2667" y="503643"/>
                  </a:lnTo>
                  <a:lnTo>
                    <a:pt x="2311" y="503542"/>
                  </a:lnTo>
                  <a:lnTo>
                    <a:pt x="2171" y="503440"/>
                  </a:lnTo>
                  <a:lnTo>
                    <a:pt x="2298" y="503618"/>
                  </a:lnTo>
                  <a:lnTo>
                    <a:pt x="2730" y="503707"/>
                  </a:lnTo>
                  <a:lnTo>
                    <a:pt x="3136" y="503770"/>
                  </a:lnTo>
                  <a:lnTo>
                    <a:pt x="3390" y="503783"/>
                  </a:lnTo>
                  <a:close/>
                </a:path>
                <a:path w="103505" h="510540">
                  <a:moveTo>
                    <a:pt x="5727" y="510070"/>
                  </a:moveTo>
                  <a:lnTo>
                    <a:pt x="5372" y="509714"/>
                  </a:lnTo>
                  <a:lnTo>
                    <a:pt x="1981" y="509003"/>
                  </a:lnTo>
                  <a:lnTo>
                    <a:pt x="2819" y="509600"/>
                  </a:lnTo>
                  <a:lnTo>
                    <a:pt x="3695" y="509828"/>
                  </a:lnTo>
                  <a:lnTo>
                    <a:pt x="5727" y="510070"/>
                  </a:lnTo>
                  <a:close/>
                </a:path>
                <a:path w="103505" h="510540">
                  <a:moveTo>
                    <a:pt x="5867" y="435444"/>
                  </a:moveTo>
                  <a:close/>
                </a:path>
                <a:path w="103505" h="510540">
                  <a:moveTo>
                    <a:pt x="6057" y="491794"/>
                  </a:moveTo>
                  <a:lnTo>
                    <a:pt x="4927" y="492137"/>
                  </a:lnTo>
                  <a:lnTo>
                    <a:pt x="5562" y="492010"/>
                  </a:lnTo>
                  <a:lnTo>
                    <a:pt x="5854" y="491896"/>
                  </a:lnTo>
                  <a:lnTo>
                    <a:pt x="6057" y="491794"/>
                  </a:lnTo>
                  <a:close/>
                </a:path>
                <a:path w="103505" h="510540">
                  <a:moveTo>
                    <a:pt x="6134" y="507225"/>
                  </a:moveTo>
                  <a:lnTo>
                    <a:pt x="4356" y="505955"/>
                  </a:lnTo>
                  <a:lnTo>
                    <a:pt x="3086" y="505955"/>
                  </a:lnTo>
                  <a:lnTo>
                    <a:pt x="3225" y="506209"/>
                  </a:lnTo>
                  <a:lnTo>
                    <a:pt x="5740" y="507225"/>
                  </a:lnTo>
                  <a:lnTo>
                    <a:pt x="6134" y="507225"/>
                  </a:lnTo>
                  <a:close/>
                </a:path>
                <a:path w="103505" h="510540">
                  <a:moveTo>
                    <a:pt x="6426" y="434733"/>
                  </a:moveTo>
                  <a:lnTo>
                    <a:pt x="6096" y="434898"/>
                  </a:lnTo>
                  <a:lnTo>
                    <a:pt x="5905" y="435178"/>
                  </a:lnTo>
                  <a:lnTo>
                    <a:pt x="5867" y="435444"/>
                  </a:lnTo>
                  <a:lnTo>
                    <a:pt x="6426" y="434733"/>
                  </a:lnTo>
                  <a:close/>
                </a:path>
                <a:path w="103505" h="510540">
                  <a:moveTo>
                    <a:pt x="6870" y="471665"/>
                  </a:moveTo>
                  <a:lnTo>
                    <a:pt x="6591" y="471665"/>
                  </a:lnTo>
                  <a:lnTo>
                    <a:pt x="6870" y="471665"/>
                  </a:lnTo>
                  <a:close/>
                </a:path>
                <a:path w="103505" h="510540">
                  <a:moveTo>
                    <a:pt x="7213" y="488340"/>
                  </a:moveTo>
                  <a:lnTo>
                    <a:pt x="6972" y="488327"/>
                  </a:lnTo>
                  <a:lnTo>
                    <a:pt x="6680" y="488315"/>
                  </a:lnTo>
                  <a:lnTo>
                    <a:pt x="6464" y="488340"/>
                  </a:lnTo>
                  <a:lnTo>
                    <a:pt x="6642" y="488365"/>
                  </a:lnTo>
                  <a:lnTo>
                    <a:pt x="7213" y="488340"/>
                  </a:lnTo>
                  <a:close/>
                </a:path>
                <a:path w="103505" h="510540">
                  <a:moveTo>
                    <a:pt x="7886" y="504926"/>
                  </a:moveTo>
                  <a:lnTo>
                    <a:pt x="7073" y="504685"/>
                  </a:lnTo>
                  <a:lnTo>
                    <a:pt x="6616" y="505955"/>
                  </a:lnTo>
                  <a:lnTo>
                    <a:pt x="7886" y="504926"/>
                  </a:lnTo>
                  <a:close/>
                </a:path>
                <a:path w="103505" h="510540">
                  <a:moveTo>
                    <a:pt x="8407" y="432130"/>
                  </a:moveTo>
                  <a:lnTo>
                    <a:pt x="8204" y="432066"/>
                  </a:lnTo>
                  <a:lnTo>
                    <a:pt x="8013" y="432003"/>
                  </a:lnTo>
                  <a:lnTo>
                    <a:pt x="7683" y="431939"/>
                  </a:lnTo>
                  <a:lnTo>
                    <a:pt x="6337" y="432295"/>
                  </a:lnTo>
                  <a:lnTo>
                    <a:pt x="7391" y="432295"/>
                  </a:lnTo>
                  <a:lnTo>
                    <a:pt x="8001" y="432244"/>
                  </a:lnTo>
                  <a:lnTo>
                    <a:pt x="8407" y="432130"/>
                  </a:lnTo>
                  <a:close/>
                </a:path>
                <a:path w="103505" h="510540">
                  <a:moveTo>
                    <a:pt x="9474" y="508609"/>
                  </a:moveTo>
                  <a:lnTo>
                    <a:pt x="7861" y="508025"/>
                  </a:lnTo>
                  <a:lnTo>
                    <a:pt x="4991" y="507199"/>
                  </a:lnTo>
                  <a:lnTo>
                    <a:pt x="4572" y="507174"/>
                  </a:lnTo>
                  <a:lnTo>
                    <a:pt x="3327" y="506412"/>
                  </a:lnTo>
                  <a:lnTo>
                    <a:pt x="3683" y="507111"/>
                  </a:lnTo>
                  <a:lnTo>
                    <a:pt x="1803" y="506958"/>
                  </a:lnTo>
                  <a:lnTo>
                    <a:pt x="5054" y="507771"/>
                  </a:lnTo>
                  <a:lnTo>
                    <a:pt x="3657" y="507644"/>
                  </a:lnTo>
                  <a:lnTo>
                    <a:pt x="7518" y="508596"/>
                  </a:lnTo>
                  <a:lnTo>
                    <a:pt x="7899" y="508939"/>
                  </a:lnTo>
                  <a:lnTo>
                    <a:pt x="6362" y="508927"/>
                  </a:lnTo>
                  <a:lnTo>
                    <a:pt x="5105" y="508698"/>
                  </a:lnTo>
                  <a:lnTo>
                    <a:pt x="5969" y="508927"/>
                  </a:lnTo>
                  <a:lnTo>
                    <a:pt x="4279" y="509028"/>
                  </a:lnTo>
                  <a:lnTo>
                    <a:pt x="6426" y="509498"/>
                  </a:lnTo>
                  <a:lnTo>
                    <a:pt x="9118" y="509524"/>
                  </a:lnTo>
                  <a:lnTo>
                    <a:pt x="9296" y="509066"/>
                  </a:lnTo>
                  <a:lnTo>
                    <a:pt x="7175" y="508241"/>
                  </a:lnTo>
                  <a:lnTo>
                    <a:pt x="7950" y="508254"/>
                  </a:lnTo>
                  <a:lnTo>
                    <a:pt x="8826" y="508482"/>
                  </a:lnTo>
                  <a:lnTo>
                    <a:pt x="9474" y="508609"/>
                  </a:lnTo>
                  <a:close/>
                </a:path>
                <a:path w="103505" h="510540">
                  <a:moveTo>
                    <a:pt x="9601" y="504685"/>
                  </a:moveTo>
                  <a:lnTo>
                    <a:pt x="7620" y="503415"/>
                  </a:lnTo>
                  <a:lnTo>
                    <a:pt x="6261" y="503415"/>
                  </a:lnTo>
                  <a:lnTo>
                    <a:pt x="7340" y="504685"/>
                  </a:lnTo>
                  <a:lnTo>
                    <a:pt x="7874" y="504685"/>
                  </a:lnTo>
                  <a:lnTo>
                    <a:pt x="8089" y="504761"/>
                  </a:lnTo>
                  <a:lnTo>
                    <a:pt x="9601" y="504685"/>
                  </a:lnTo>
                  <a:close/>
                </a:path>
                <a:path w="103505" h="510540">
                  <a:moveTo>
                    <a:pt x="9702" y="470395"/>
                  </a:moveTo>
                  <a:lnTo>
                    <a:pt x="6375" y="470395"/>
                  </a:lnTo>
                  <a:lnTo>
                    <a:pt x="6832" y="471563"/>
                  </a:lnTo>
                  <a:lnTo>
                    <a:pt x="9702" y="470395"/>
                  </a:lnTo>
                  <a:close/>
                </a:path>
                <a:path w="103505" h="510540">
                  <a:moveTo>
                    <a:pt x="10553" y="446265"/>
                  </a:moveTo>
                  <a:lnTo>
                    <a:pt x="10502" y="446087"/>
                  </a:lnTo>
                  <a:lnTo>
                    <a:pt x="7137" y="444995"/>
                  </a:lnTo>
                  <a:lnTo>
                    <a:pt x="6794" y="444728"/>
                  </a:lnTo>
                  <a:lnTo>
                    <a:pt x="5905" y="444995"/>
                  </a:lnTo>
                  <a:lnTo>
                    <a:pt x="10553" y="446265"/>
                  </a:lnTo>
                  <a:close/>
                </a:path>
                <a:path w="103505" h="510540">
                  <a:moveTo>
                    <a:pt x="10858" y="462775"/>
                  </a:moveTo>
                  <a:lnTo>
                    <a:pt x="8724" y="462775"/>
                  </a:lnTo>
                  <a:lnTo>
                    <a:pt x="9283" y="464045"/>
                  </a:lnTo>
                  <a:lnTo>
                    <a:pt x="10858" y="462775"/>
                  </a:lnTo>
                  <a:close/>
                </a:path>
                <a:path w="103505" h="510540">
                  <a:moveTo>
                    <a:pt x="11328" y="505955"/>
                  </a:moveTo>
                  <a:lnTo>
                    <a:pt x="8089" y="504761"/>
                  </a:lnTo>
                  <a:lnTo>
                    <a:pt x="7886" y="504926"/>
                  </a:lnTo>
                  <a:lnTo>
                    <a:pt x="11328" y="505955"/>
                  </a:lnTo>
                  <a:close/>
                </a:path>
                <a:path w="103505" h="510540">
                  <a:moveTo>
                    <a:pt x="12090" y="464362"/>
                  </a:moveTo>
                  <a:lnTo>
                    <a:pt x="11569" y="464134"/>
                  </a:lnTo>
                  <a:lnTo>
                    <a:pt x="11074" y="463931"/>
                  </a:lnTo>
                  <a:lnTo>
                    <a:pt x="10769" y="463753"/>
                  </a:lnTo>
                  <a:lnTo>
                    <a:pt x="10985" y="463575"/>
                  </a:lnTo>
                  <a:lnTo>
                    <a:pt x="11315" y="463397"/>
                  </a:lnTo>
                  <a:lnTo>
                    <a:pt x="10896" y="463156"/>
                  </a:lnTo>
                  <a:lnTo>
                    <a:pt x="10287" y="463296"/>
                  </a:lnTo>
                  <a:lnTo>
                    <a:pt x="10388" y="463499"/>
                  </a:lnTo>
                  <a:lnTo>
                    <a:pt x="10756" y="463753"/>
                  </a:lnTo>
                  <a:lnTo>
                    <a:pt x="10515" y="463943"/>
                  </a:lnTo>
                  <a:lnTo>
                    <a:pt x="10426" y="464121"/>
                  </a:lnTo>
                  <a:lnTo>
                    <a:pt x="12090" y="464362"/>
                  </a:lnTo>
                  <a:close/>
                </a:path>
                <a:path w="103505" h="510540">
                  <a:moveTo>
                    <a:pt x="13335" y="507225"/>
                  </a:moveTo>
                  <a:lnTo>
                    <a:pt x="6616" y="505955"/>
                  </a:lnTo>
                  <a:lnTo>
                    <a:pt x="5511" y="504685"/>
                  </a:lnTo>
                  <a:lnTo>
                    <a:pt x="3479" y="504685"/>
                  </a:lnTo>
                  <a:lnTo>
                    <a:pt x="5295" y="505955"/>
                  </a:lnTo>
                  <a:lnTo>
                    <a:pt x="6134" y="507225"/>
                  </a:lnTo>
                  <a:lnTo>
                    <a:pt x="13335" y="507225"/>
                  </a:lnTo>
                  <a:close/>
                </a:path>
                <a:path w="103505" h="510540">
                  <a:moveTo>
                    <a:pt x="14846" y="502145"/>
                  </a:moveTo>
                  <a:lnTo>
                    <a:pt x="14224" y="500875"/>
                  </a:lnTo>
                  <a:lnTo>
                    <a:pt x="12344" y="502145"/>
                  </a:lnTo>
                  <a:lnTo>
                    <a:pt x="14846" y="502145"/>
                  </a:lnTo>
                  <a:close/>
                </a:path>
                <a:path w="103505" h="510540">
                  <a:moveTo>
                    <a:pt x="15201" y="500875"/>
                  </a:moveTo>
                  <a:lnTo>
                    <a:pt x="13093" y="499605"/>
                  </a:lnTo>
                  <a:lnTo>
                    <a:pt x="13804" y="500875"/>
                  </a:lnTo>
                  <a:lnTo>
                    <a:pt x="14224" y="500875"/>
                  </a:lnTo>
                  <a:lnTo>
                    <a:pt x="15201" y="500875"/>
                  </a:lnTo>
                  <a:close/>
                </a:path>
                <a:path w="103505" h="510540">
                  <a:moveTo>
                    <a:pt x="15392" y="502920"/>
                  </a:moveTo>
                  <a:lnTo>
                    <a:pt x="15240" y="502145"/>
                  </a:lnTo>
                  <a:lnTo>
                    <a:pt x="14846" y="502145"/>
                  </a:lnTo>
                  <a:lnTo>
                    <a:pt x="15227" y="502881"/>
                  </a:lnTo>
                  <a:lnTo>
                    <a:pt x="15392" y="502920"/>
                  </a:lnTo>
                  <a:close/>
                </a:path>
                <a:path w="103505" h="510540">
                  <a:moveTo>
                    <a:pt x="15798" y="381279"/>
                  </a:moveTo>
                  <a:lnTo>
                    <a:pt x="15379" y="380225"/>
                  </a:lnTo>
                  <a:lnTo>
                    <a:pt x="15151" y="380225"/>
                  </a:lnTo>
                  <a:lnTo>
                    <a:pt x="14097" y="380225"/>
                  </a:lnTo>
                  <a:lnTo>
                    <a:pt x="15798" y="381279"/>
                  </a:lnTo>
                  <a:close/>
                </a:path>
                <a:path w="103505" h="510540">
                  <a:moveTo>
                    <a:pt x="17246" y="372973"/>
                  </a:moveTo>
                  <a:lnTo>
                    <a:pt x="17132" y="372605"/>
                  </a:lnTo>
                  <a:lnTo>
                    <a:pt x="16344" y="372605"/>
                  </a:lnTo>
                  <a:lnTo>
                    <a:pt x="17246" y="372973"/>
                  </a:lnTo>
                  <a:close/>
                </a:path>
                <a:path w="103505" h="510540">
                  <a:moveTo>
                    <a:pt x="17932" y="368185"/>
                  </a:moveTo>
                  <a:lnTo>
                    <a:pt x="17322" y="367944"/>
                  </a:lnTo>
                  <a:lnTo>
                    <a:pt x="17932" y="368185"/>
                  </a:lnTo>
                  <a:close/>
                </a:path>
                <a:path w="103505" h="510540">
                  <a:moveTo>
                    <a:pt x="18389" y="369938"/>
                  </a:moveTo>
                  <a:lnTo>
                    <a:pt x="18084" y="369709"/>
                  </a:lnTo>
                  <a:lnTo>
                    <a:pt x="18084" y="369836"/>
                  </a:lnTo>
                  <a:lnTo>
                    <a:pt x="18389" y="369938"/>
                  </a:lnTo>
                  <a:close/>
                </a:path>
                <a:path w="103505" h="510540">
                  <a:moveTo>
                    <a:pt x="18503" y="481596"/>
                  </a:moveTo>
                  <a:lnTo>
                    <a:pt x="18084" y="481596"/>
                  </a:lnTo>
                  <a:lnTo>
                    <a:pt x="18427" y="481622"/>
                  </a:lnTo>
                  <a:close/>
                </a:path>
                <a:path w="103505" h="510540">
                  <a:moveTo>
                    <a:pt x="18656" y="373710"/>
                  </a:moveTo>
                  <a:lnTo>
                    <a:pt x="18389" y="373430"/>
                  </a:lnTo>
                  <a:lnTo>
                    <a:pt x="17246" y="372973"/>
                  </a:lnTo>
                  <a:lnTo>
                    <a:pt x="17399" y="373468"/>
                  </a:lnTo>
                  <a:lnTo>
                    <a:pt x="18656" y="373710"/>
                  </a:lnTo>
                  <a:close/>
                </a:path>
                <a:path w="103505" h="510540">
                  <a:moveTo>
                    <a:pt x="18935" y="481469"/>
                  </a:moveTo>
                  <a:lnTo>
                    <a:pt x="18503" y="481596"/>
                  </a:lnTo>
                  <a:lnTo>
                    <a:pt x="18732" y="481584"/>
                  </a:lnTo>
                  <a:lnTo>
                    <a:pt x="18859" y="481533"/>
                  </a:lnTo>
                  <a:close/>
                </a:path>
                <a:path w="103505" h="510540">
                  <a:moveTo>
                    <a:pt x="20066" y="479285"/>
                  </a:moveTo>
                  <a:lnTo>
                    <a:pt x="19062" y="478015"/>
                  </a:lnTo>
                  <a:lnTo>
                    <a:pt x="19126" y="478142"/>
                  </a:lnTo>
                  <a:lnTo>
                    <a:pt x="20066" y="479285"/>
                  </a:lnTo>
                  <a:close/>
                </a:path>
                <a:path w="103505" h="510540">
                  <a:moveTo>
                    <a:pt x="20078" y="481177"/>
                  </a:moveTo>
                  <a:lnTo>
                    <a:pt x="18973" y="480961"/>
                  </a:lnTo>
                  <a:lnTo>
                    <a:pt x="19215" y="481279"/>
                  </a:lnTo>
                  <a:lnTo>
                    <a:pt x="18935" y="481469"/>
                  </a:lnTo>
                  <a:lnTo>
                    <a:pt x="20078" y="481177"/>
                  </a:lnTo>
                  <a:close/>
                </a:path>
                <a:path w="103505" h="510540">
                  <a:moveTo>
                    <a:pt x="20396" y="495325"/>
                  </a:moveTo>
                  <a:lnTo>
                    <a:pt x="17487" y="494842"/>
                  </a:lnTo>
                  <a:lnTo>
                    <a:pt x="16497" y="494677"/>
                  </a:lnTo>
                  <a:lnTo>
                    <a:pt x="17411" y="494868"/>
                  </a:lnTo>
                  <a:lnTo>
                    <a:pt x="17970" y="495058"/>
                  </a:lnTo>
                  <a:lnTo>
                    <a:pt x="18186" y="495198"/>
                  </a:lnTo>
                  <a:lnTo>
                    <a:pt x="19392" y="495363"/>
                  </a:lnTo>
                  <a:lnTo>
                    <a:pt x="20243" y="495439"/>
                  </a:lnTo>
                  <a:lnTo>
                    <a:pt x="20396" y="495325"/>
                  </a:lnTo>
                  <a:close/>
                </a:path>
                <a:path w="103505" h="510540">
                  <a:moveTo>
                    <a:pt x="20637" y="476745"/>
                  </a:moveTo>
                  <a:lnTo>
                    <a:pt x="19964" y="475475"/>
                  </a:lnTo>
                  <a:lnTo>
                    <a:pt x="19443" y="475475"/>
                  </a:lnTo>
                  <a:lnTo>
                    <a:pt x="20637" y="476745"/>
                  </a:lnTo>
                  <a:close/>
                </a:path>
                <a:path w="103505" h="510540">
                  <a:moveTo>
                    <a:pt x="21945" y="489978"/>
                  </a:moveTo>
                  <a:lnTo>
                    <a:pt x="20586" y="489508"/>
                  </a:lnTo>
                  <a:lnTo>
                    <a:pt x="20574" y="489661"/>
                  </a:lnTo>
                  <a:lnTo>
                    <a:pt x="20955" y="489750"/>
                  </a:lnTo>
                  <a:lnTo>
                    <a:pt x="21945" y="489978"/>
                  </a:lnTo>
                  <a:close/>
                </a:path>
                <a:path w="103505" h="510540">
                  <a:moveTo>
                    <a:pt x="22339" y="353555"/>
                  </a:moveTo>
                  <a:lnTo>
                    <a:pt x="19926" y="352285"/>
                  </a:lnTo>
                  <a:lnTo>
                    <a:pt x="20802" y="353555"/>
                  </a:lnTo>
                  <a:lnTo>
                    <a:pt x="22339" y="353555"/>
                  </a:lnTo>
                  <a:close/>
                </a:path>
                <a:path w="103505" h="510540">
                  <a:moveTo>
                    <a:pt x="23888" y="329425"/>
                  </a:moveTo>
                  <a:lnTo>
                    <a:pt x="21717" y="328155"/>
                  </a:lnTo>
                  <a:lnTo>
                    <a:pt x="23139" y="329425"/>
                  </a:lnTo>
                  <a:lnTo>
                    <a:pt x="23888" y="329425"/>
                  </a:lnTo>
                  <a:close/>
                </a:path>
                <a:path w="103505" h="510540">
                  <a:moveTo>
                    <a:pt x="24485" y="318490"/>
                  </a:moveTo>
                  <a:lnTo>
                    <a:pt x="24168" y="318401"/>
                  </a:lnTo>
                  <a:lnTo>
                    <a:pt x="24358" y="318477"/>
                  </a:lnTo>
                  <a:lnTo>
                    <a:pt x="24485" y="318490"/>
                  </a:lnTo>
                  <a:close/>
                </a:path>
                <a:path w="103505" h="510540">
                  <a:moveTo>
                    <a:pt x="25120" y="343319"/>
                  </a:moveTo>
                  <a:lnTo>
                    <a:pt x="24752" y="343230"/>
                  </a:lnTo>
                  <a:lnTo>
                    <a:pt x="24942" y="343395"/>
                  </a:lnTo>
                  <a:lnTo>
                    <a:pt x="25120" y="343319"/>
                  </a:lnTo>
                  <a:close/>
                </a:path>
                <a:path w="103505" h="510540">
                  <a:moveTo>
                    <a:pt x="26035" y="328155"/>
                  </a:moveTo>
                  <a:lnTo>
                    <a:pt x="25488" y="327596"/>
                  </a:lnTo>
                  <a:lnTo>
                    <a:pt x="22644" y="326885"/>
                  </a:lnTo>
                  <a:lnTo>
                    <a:pt x="26035" y="328155"/>
                  </a:lnTo>
                  <a:close/>
                </a:path>
                <a:path w="103505" h="510540">
                  <a:moveTo>
                    <a:pt x="26098" y="342125"/>
                  </a:moveTo>
                  <a:lnTo>
                    <a:pt x="22148" y="340855"/>
                  </a:lnTo>
                  <a:lnTo>
                    <a:pt x="21602" y="342125"/>
                  </a:lnTo>
                  <a:lnTo>
                    <a:pt x="20002" y="342125"/>
                  </a:lnTo>
                  <a:lnTo>
                    <a:pt x="24752" y="343230"/>
                  </a:lnTo>
                  <a:lnTo>
                    <a:pt x="23418" y="342125"/>
                  </a:lnTo>
                  <a:lnTo>
                    <a:pt x="26098" y="342125"/>
                  </a:lnTo>
                  <a:close/>
                </a:path>
                <a:path w="103505" h="510540">
                  <a:moveTo>
                    <a:pt x="27114" y="452958"/>
                  </a:moveTo>
                  <a:lnTo>
                    <a:pt x="26835" y="453021"/>
                  </a:lnTo>
                  <a:lnTo>
                    <a:pt x="26682" y="453148"/>
                  </a:lnTo>
                  <a:lnTo>
                    <a:pt x="27114" y="452958"/>
                  </a:lnTo>
                  <a:close/>
                </a:path>
                <a:path w="103505" h="510540">
                  <a:moveTo>
                    <a:pt x="27825" y="462127"/>
                  </a:moveTo>
                  <a:lnTo>
                    <a:pt x="27584" y="462051"/>
                  </a:lnTo>
                  <a:lnTo>
                    <a:pt x="27457" y="462102"/>
                  </a:lnTo>
                  <a:lnTo>
                    <a:pt x="27330" y="462191"/>
                  </a:lnTo>
                  <a:lnTo>
                    <a:pt x="27647" y="462178"/>
                  </a:lnTo>
                  <a:lnTo>
                    <a:pt x="27825" y="462127"/>
                  </a:lnTo>
                  <a:close/>
                </a:path>
                <a:path w="103505" h="510540">
                  <a:moveTo>
                    <a:pt x="28460" y="424675"/>
                  </a:moveTo>
                  <a:lnTo>
                    <a:pt x="25869" y="423405"/>
                  </a:lnTo>
                  <a:lnTo>
                    <a:pt x="26695" y="424675"/>
                  </a:lnTo>
                  <a:lnTo>
                    <a:pt x="28460" y="424675"/>
                  </a:lnTo>
                  <a:close/>
                </a:path>
                <a:path w="103505" h="510540">
                  <a:moveTo>
                    <a:pt x="29298" y="438975"/>
                  </a:moveTo>
                  <a:lnTo>
                    <a:pt x="29044" y="438950"/>
                  </a:lnTo>
                  <a:lnTo>
                    <a:pt x="28816" y="439051"/>
                  </a:lnTo>
                  <a:lnTo>
                    <a:pt x="29298" y="438975"/>
                  </a:lnTo>
                  <a:close/>
                </a:path>
                <a:path w="103505" h="510540">
                  <a:moveTo>
                    <a:pt x="29464" y="438975"/>
                  </a:moveTo>
                  <a:lnTo>
                    <a:pt x="29095" y="438759"/>
                  </a:lnTo>
                  <a:lnTo>
                    <a:pt x="28727" y="438759"/>
                  </a:lnTo>
                  <a:lnTo>
                    <a:pt x="29121" y="438861"/>
                  </a:lnTo>
                  <a:lnTo>
                    <a:pt x="29286" y="438962"/>
                  </a:lnTo>
                  <a:lnTo>
                    <a:pt x="29464" y="438975"/>
                  </a:lnTo>
                  <a:close/>
                </a:path>
                <a:path w="103505" h="510540">
                  <a:moveTo>
                    <a:pt x="29527" y="434022"/>
                  </a:moveTo>
                  <a:lnTo>
                    <a:pt x="29311" y="434022"/>
                  </a:lnTo>
                  <a:lnTo>
                    <a:pt x="29146" y="434035"/>
                  </a:lnTo>
                  <a:lnTo>
                    <a:pt x="28930" y="434035"/>
                  </a:lnTo>
                  <a:lnTo>
                    <a:pt x="29019" y="434162"/>
                  </a:lnTo>
                  <a:lnTo>
                    <a:pt x="29527" y="434022"/>
                  </a:lnTo>
                  <a:close/>
                </a:path>
                <a:path w="103505" h="510540">
                  <a:moveTo>
                    <a:pt x="31102" y="418084"/>
                  </a:moveTo>
                  <a:lnTo>
                    <a:pt x="29946" y="417055"/>
                  </a:lnTo>
                  <a:lnTo>
                    <a:pt x="27165" y="415861"/>
                  </a:lnTo>
                  <a:lnTo>
                    <a:pt x="28549" y="417055"/>
                  </a:lnTo>
                  <a:lnTo>
                    <a:pt x="31102" y="418084"/>
                  </a:lnTo>
                  <a:close/>
                </a:path>
                <a:path w="103505" h="510540">
                  <a:moveTo>
                    <a:pt x="32207" y="444474"/>
                  </a:moveTo>
                  <a:lnTo>
                    <a:pt x="31686" y="444423"/>
                  </a:lnTo>
                  <a:lnTo>
                    <a:pt x="31292" y="444411"/>
                  </a:lnTo>
                  <a:lnTo>
                    <a:pt x="30924" y="444411"/>
                  </a:lnTo>
                  <a:lnTo>
                    <a:pt x="31203" y="444461"/>
                  </a:lnTo>
                  <a:lnTo>
                    <a:pt x="31572" y="444474"/>
                  </a:lnTo>
                  <a:lnTo>
                    <a:pt x="32207" y="444474"/>
                  </a:lnTo>
                  <a:close/>
                </a:path>
                <a:path w="103505" h="510540">
                  <a:moveTo>
                    <a:pt x="32562" y="458965"/>
                  </a:moveTo>
                  <a:lnTo>
                    <a:pt x="32092" y="458965"/>
                  </a:lnTo>
                  <a:lnTo>
                    <a:pt x="32512" y="459536"/>
                  </a:lnTo>
                  <a:lnTo>
                    <a:pt x="32562" y="458965"/>
                  </a:lnTo>
                  <a:close/>
                </a:path>
                <a:path w="103505" h="510540">
                  <a:moveTo>
                    <a:pt x="33020" y="460235"/>
                  </a:moveTo>
                  <a:lnTo>
                    <a:pt x="32512" y="459536"/>
                  </a:lnTo>
                  <a:lnTo>
                    <a:pt x="32461" y="460235"/>
                  </a:lnTo>
                  <a:lnTo>
                    <a:pt x="33020" y="460235"/>
                  </a:lnTo>
                  <a:close/>
                </a:path>
                <a:path w="103505" h="510540">
                  <a:moveTo>
                    <a:pt x="33134" y="418084"/>
                  </a:moveTo>
                  <a:lnTo>
                    <a:pt x="32981" y="417055"/>
                  </a:lnTo>
                  <a:lnTo>
                    <a:pt x="32346" y="417055"/>
                  </a:lnTo>
                  <a:lnTo>
                    <a:pt x="31813" y="418084"/>
                  </a:lnTo>
                  <a:lnTo>
                    <a:pt x="33134" y="418084"/>
                  </a:lnTo>
                  <a:close/>
                </a:path>
                <a:path w="103505" h="510540">
                  <a:moveTo>
                    <a:pt x="33172" y="418325"/>
                  </a:moveTo>
                  <a:lnTo>
                    <a:pt x="31699" y="418325"/>
                  </a:lnTo>
                  <a:lnTo>
                    <a:pt x="31381" y="418325"/>
                  </a:lnTo>
                  <a:lnTo>
                    <a:pt x="33096" y="419595"/>
                  </a:lnTo>
                  <a:lnTo>
                    <a:pt x="33172" y="418325"/>
                  </a:lnTo>
                  <a:close/>
                </a:path>
                <a:path w="103505" h="510540">
                  <a:moveTo>
                    <a:pt x="34823" y="432295"/>
                  </a:moveTo>
                  <a:lnTo>
                    <a:pt x="28105" y="430009"/>
                  </a:lnTo>
                  <a:lnTo>
                    <a:pt x="26771" y="431025"/>
                  </a:lnTo>
                  <a:lnTo>
                    <a:pt x="28054" y="431025"/>
                  </a:lnTo>
                  <a:lnTo>
                    <a:pt x="34823" y="432295"/>
                  </a:lnTo>
                  <a:close/>
                </a:path>
                <a:path w="103505" h="510540">
                  <a:moveTo>
                    <a:pt x="34836" y="407416"/>
                  </a:moveTo>
                  <a:lnTo>
                    <a:pt x="34582" y="407314"/>
                  </a:lnTo>
                  <a:lnTo>
                    <a:pt x="34836" y="407416"/>
                  </a:lnTo>
                  <a:close/>
                </a:path>
                <a:path w="103505" h="510540">
                  <a:moveTo>
                    <a:pt x="37299" y="407238"/>
                  </a:moveTo>
                  <a:lnTo>
                    <a:pt x="34836" y="407416"/>
                  </a:lnTo>
                  <a:lnTo>
                    <a:pt x="35496" y="407682"/>
                  </a:lnTo>
                  <a:lnTo>
                    <a:pt x="37299" y="407238"/>
                  </a:lnTo>
                  <a:close/>
                </a:path>
                <a:path w="103505" h="510540">
                  <a:moveTo>
                    <a:pt x="39624" y="406349"/>
                  </a:moveTo>
                  <a:lnTo>
                    <a:pt x="39103" y="405625"/>
                  </a:lnTo>
                  <a:lnTo>
                    <a:pt x="38404" y="405625"/>
                  </a:lnTo>
                  <a:lnTo>
                    <a:pt x="39624" y="406349"/>
                  </a:lnTo>
                  <a:close/>
                </a:path>
                <a:path w="103505" h="510540">
                  <a:moveTo>
                    <a:pt x="40538" y="406895"/>
                  </a:moveTo>
                  <a:lnTo>
                    <a:pt x="39624" y="406349"/>
                  </a:lnTo>
                  <a:lnTo>
                    <a:pt x="40017" y="406895"/>
                  </a:lnTo>
                  <a:lnTo>
                    <a:pt x="40538" y="406895"/>
                  </a:lnTo>
                  <a:close/>
                </a:path>
                <a:path w="103505" h="510540">
                  <a:moveTo>
                    <a:pt x="41351" y="314159"/>
                  </a:moveTo>
                  <a:lnTo>
                    <a:pt x="39573" y="313791"/>
                  </a:lnTo>
                  <a:lnTo>
                    <a:pt x="39712" y="313905"/>
                  </a:lnTo>
                  <a:lnTo>
                    <a:pt x="40259" y="314007"/>
                  </a:lnTo>
                  <a:lnTo>
                    <a:pt x="40792" y="314083"/>
                  </a:lnTo>
                  <a:lnTo>
                    <a:pt x="41351" y="314159"/>
                  </a:lnTo>
                  <a:close/>
                </a:path>
                <a:path w="103505" h="510540">
                  <a:moveTo>
                    <a:pt x="49453" y="323075"/>
                  </a:moveTo>
                  <a:lnTo>
                    <a:pt x="44665" y="320535"/>
                  </a:lnTo>
                  <a:lnTo>
                    <a:pt x="43014" y="320535"/>
                  </a:lnTo>
                  <a:lnTo>
                    <a:pt x="41516" y="319265"/>
                  </a:lnTo>
                  <a:lnTo>
                    <a:pt x="44538" y="319265"/>
                  </a:lnTo>
                  <a:lnTo>
                    <a:pt x="41910" y="317995"/>
                  </a:lnTo>
                  <a:lnTo>
                    <a:pt x="43230" y="316725"/>
                  </a:lnTo>
                  <a:lnTo>
                    <a:pt x="48387" y="317995"/>
                  </a:lnTo>
                  <a:lnTo>
                    <a:pt x="48920" y="316725"/>
                  </a:lnTo>
                  <a:lnTo>
                    <a:pt x="48361" y="316725"/>
                  </a:lnTo>
                  <a:lnTo>
                    <a:pt x="44361" y="315455"/>
                  </a:lnTo>
                  <a:lnTo>
                    <a:pt x="40500" y="315455"/>
                  </a:lnTo>
                  <a:lnTo>
                    <a:pt x="39712" y="314185"/>
                  </a:lnTo>
                  <a:lnTo>
                    <a:pt x="34899" y="314185"/>
                  </a:lnTo>
                  <a:lnTo>
                    <a:pt x="30022" y="312915"/>
                  </a:lnTo>
                  <a:lnTo>
                    <a:pt x="26479" y="312915"/>
                  </a:lnTo>
                  <a:lnTo>
                    <a:pt x="29298" y="314185"/>
                  </a:lnTo>
                  <a:lnTo>
                    <a:pt x="26593" y="314185"/>
                  </a:lnTo>
                  <a:lnTo>
                    <a:pt x="25222" y="314185"/>
                  </a:lnTo>
                  <a:lnTo>
                    <a:pt x="27457" y="315455"/>
                  </a:lnTo>
                  <a:lnTo>
                    <a:pt x="24879" y="315455"/>
                  </a:lnTo>
                  <a:lnTo>
                    <a:pt x="26974" y="316725"/>
                  </a:lnTo>
                  <a:lnTo>
                    <a:pt x="28321" y="315937"/>
                  </a:lnTo>
                  <a:lnTo>
                    <a:pt x="29692" y="316725"/>
                  </a:lnTo>
                  <a:lnTo>
                    <a:pt x="28435" y="315874"/>
                  </a:lnTo>
                  <a:lnTo>
                    <a:pt x="29171" y="315455"/>
                  </a:lnTo>
                  <a:lnTo>
                    <a:pt x="30492" y="316725"/>
                  </a:lnTo>
                  <a:lnTo>
                    <a:pt x="29692" y="316725"/>
                  </a:lnTo>
                  <a:lnTo>
                    <a:pt x="27152" y="316725"/>
                  </a:lnTo>
                  <a:lnTo>
                    <a:pt x="26187" y="317995"/>
                  </a:lnTo>
                  <a:lnTo>
                    <a:pt x="25958" y="317995"/>
                  </a:lnTo>
                  <a:lnTo>
                    <a:pt x="29235" y="319265"/>
                  </a:lnTo>
                  <a:lnTo>
                    <a:pt x="25742" y="319265"/>
                  </a:lnTo>
                  <a:lnTo>
                    <a:pt x="28041" y="320471"/>
                  </a:lnTo>
                  <a:lnTo>
                    <a:pt x="22923" y="319265"/>
                  </a:lnTo>
                  <a:lnTo>
                    <a:pt x="27749" y="321805"/>
                  </a:lnTo>
                  <a:lnTo>
                    <a:pt x="21920" y="320535"/>
                  </a:lnTo>
                  <a:lnTo>
                    <a:pt x="26771" y="321805"/>
                  </a:lnTo>
                  <a:lnTo>
                    <a:pt x="23850" y="323075"/>
                  </a:lnTo>
                  <a:lnTo>
                    <a:pt x="26428" y="324345"/>
                  </a:lnTo>
                  <a:lnTo>
                    <a:pt x="22580" y="324345"/>
                  </a:lnTo>
                  <a:lnTo>
                    <a:pt x="26619" y="325615"/>
                  </a:lnTo>
                  <a:lnTo>
                    <a:pt x="27444" y="326885"/>
                  </a:lnTo>
                  <a:lnTo>
                    <a:pt x="25869" y="326885"/>
                  </a:lnTo>
                  <a:lnTo>
                    <a:pt x="25171" y="325615"/>
                  </a:lnTo>
                  <a:lnTo>
                    <a:pt x="24676" y="325615"/>
                  </a:lnTo>
                  <a:lnTo>
                    <a:pt x="24498" y="326885"/>
                  </a:lnTo>
                  <a:lnTo>
                    <a:pt x="24790" y="326885"/>
                  </a:lnTo>
                  <a:lnTo>
                    <a:pt x="25488" y="327596"/>
                  </a:lnTo>
                  <a:lnTo>
                    <a:pt x="27711" y="328155"/>
                  </a:lnTo>
                  <a:lnTo>
                    <a:pt x="26492" y="328155"/>
                  </a:lnTo>
                  <a:lnTo>
                    <a:pt x="23888" y="329425"/>
                  </a:lnTo>
                  <a:lnTo>
                    <a:pt x="25704" y="329425"/>
                  </a:lnTo>
                  <a:lnTo>
                    <a:pt x="26657" y="330695"/>
                  </a:lnTo>
                  <a:lnTo>
                    <a:pt x="22821" y="329425"/>
                  </a:lnTo>
                  <a:lnTo>
                    <a:pt x="21539" y="329425"/>
                  </a:lnTo>
                  <a:lnTo>
                    <a:pt x="19837" y="328155"/>
                  </a:lnTo>
                  <a:lnTo>
                    <a:pt x="19646" y="329425"/>
                  </a:lnTo>
                  <a:lnTo>
                    <a:pt x="20815" y="329425"/>
                  </a:lnTo>
                  <a:lnTo>
                    <a:pt x="21767" y="330695"/>
                  </a:lnTo>
                  <a:lnTo>
                    <a:pt x="25196" y="331965"/>
                  </a:lnTo>
                  <a:lnTo>
                    <a:pt x="23329" y="331965"/>
                  </a:lnTo>
                  <a:lnTo>
                    <a:pt x="26301" y="333235"/>
                  </a:lnTo>
                  <a:lnTo>
                    <a:pt x="23418" y="333235"/>
                  </a:lnTo>
                  <a:lnTo>
                    <a:pt x="23228" y="332968"/>
                  </a:lnTo>
                  <a:lnTo>
                    <a:pt x="23228" y="333235"/>
                  </a:lnTo>
                  <a:lnTo>
                    <a:pt x="23291" y="333895"/>
                  </a:lnTo>
                  <a:lnTo>
                    <a:pt x="24130" y="333895"/>
                  </a:lnTo>
                  <a:lnTo>
                    <a:pt x="25057" y="333959"/>
                  </a:lnTo>
                  <a:lnTo>
                    <a:pt x="23863" y="333819"/>
                  </a:lnTo>
                  <a:lnTo>
                    <a:pt x="23495" y="333336"/>
                  </a:lnTo>
                  <a:lnTo>
                    <a:pt x="26949" y="334505"/>
                  </a:lnTo>
                  <a:lnTo>
                    <a:pt x="29857" y="334505"/>
                  </a:lnTo>
                  <a:lnTo>
                    <a:pt x="31254" y="335775"/>
                  </a:lnTo>
                  <a:lnTo>
                    <a:pt x="30518" y="335775"/>
                  </a:lnTo>
                  <a:lnTo>
                    <a:pt x="30518" y="337045"/>
                  </a:lnTo>
                  <a:lnTo>
                    <a:pt x="25869" y="337045"/>
                  </a:lnTo>
                  <a:lnTo>
                    <a:pt x="28054" y="335940"/>
                  </a:lnTo>
                  <a:lnTo>
                    <a:pt x="30518" y="337045"/>
                  </a:lnTo>
                  <a:lnTo>
                    <a:pt x="30518" y="335775"/>
                  </a:lnTo>
                  <a:lnTo>
                    <a:pt x="29235" y="335775"/>
                  </a:lnTo>
                  <a:lnTo>
                    <a:pt x="26593" y="334505"/>
                  </a:lnTo>
                  <a:lnTo>
                    <a:pt x="27647" y="335775"/>
                  </a:lnTo>
                  <a:lnTo>
                    <a:pt x="27101" y="335775"/>
                  </a:lnTo>
                  <a:lnTo>
                    <a:pt x="21082" y="334505"/>
                  </a:lnTo>
                  <a:lnTo>
                    <a:pt x="19900" y="335775"/>
                  </a:lnTo>
                  <a:lnTo>
                    <a:pt x="22694" y="337045"/>
                  </a:lnTo>
                  <a:lnTo>
                    <a:pt x="21513" y="337045"/>
                  </a:lnTo>
                  <a:lnTo>
                    <a:pt x="23444" y="338315"/>
                  </a:lnTo>
                  <a:lnTo>
                    <a:pt x="26339" y="338315"/>
                  </a:lnTo>
                  <a:lnTo>
                    <a:pt x="29616" y="340855"/>
                  </a:lnTo>
                  <a:lnTo>
                    <a:pt x="17310" y="338315"/>
                  </a:lnTo>
                  <a:lnTo>
                    <a:pt x="21818" y="339585"/>
                  </a:lnTo>
                  <a:lnTo>
                    <a:pt x="24130" y="340855"/>
                  </a:lnTo>
                  <a:lnTo>
                    <a:pt x="28575" y="340855"/>
                  </a:lnTo>
                  <a:lnTo>
                    <a:pt x="26098" y="342125"/>
                  </a:lnTo>
                  <a:lnTo>
                    <a:pt x="27787" y="342125"/>
                  </a:lnTo>
                  <a:lnTo>
                    <a:pt x="25120" y="343319"/>
                  </a:lnTo>
                  <a:lnTo>
                    <a:pt x="25438" y="343395"/>
                  </a:lnTo>
                  <a:lnTo>
                    <a:pt x="24942" y="343395"/>
                  </a:lnTo>
                  <a:lnTo>
                    <a:pt x="21818" y="343395"/>
                  </a:lnTo>
                  <a:lnTo>
                    <a:pt x="22199" y="344665"/>
                  </a:lnTo>
                  <a:lnTo>
                    <a:pt x="24561" y="345935"/>
                  </a:lnTo>
                  <a:lnTo>
                    <a:pt x="25019" y="347205"/>
                  </a:lnTo>
                  <a:lnTo>
                    <a:pt x="21805" y="347205"/>
                  </a:lnTo>
                  <a:lnTo>
                    <a:pt x="23317" y="348475"/>
                  </a:lnTo>
                  <a:lnTo>
                    <a:pt x="20878" y="349745"/>
                  </a:lnTo>
                  <a:lnTo>
                    <a:pt x="18554" y="351015"/>
                  </a:lnTo>
                  <a:lnTo>
                    <a:pt x="21513" y="352285"/>
                  </a:lnTo>
                  <a:lnTo>
                    <a:pt x="22618" y="353555"/>
                  </a:lnTo>
                  <a:lnTo>
                    <a:pt x="22339" y="353555"/>
                  </a:lnTo>
                  <a:lnTo>
                    <a:pt x="25031" y="356095"/>
                  </a:lnTo>
                  <a:lnTo>
                    <a:pt x="21615" y="357365"/>
                  </a:lnTo>
                  <a:lnTo>
                    <a:pt x="19380" y="357365"/>
                  </a:lnTo>
                  <a:lnTo>
                    <a:pt x="26835" y="358635"/>
                  </a:lnTo>
                  <a:lnTo>
                    <a:pt x="23380" y="358635"/>
                  </a:lnTo>
                  <a:lnTo>
                    <a:pt x="21780" y="359905"/>
                  </a:lnTo>
                  <a:lnTo>
                    <a:pt x="24257" y="362445"/>
                  </a:lnTo>
                  <a:lnTo>
                    <a:pt x="19469" y="363715"/>
                  </a:lnTo>
                  <a:lnTo>
                    <a:pt x="23799" y="364985"/>
                  </a:lnTo>
                  <a:lnTo>
                    <a:pt x="17233" y="364985"/>
                  </a:lnTo>
                  <a:lnTo>
                    <a:pt x="23329" y="366255"/>
                  </a:lnTo>
                  <a:lnTo>
                    <a:pt x="19100" y="366255"/>
                  </a:lnTo>
                  <a:lnTo>
                    <a:pt x="16852" y="367525"/>
                  </a:lnTo>
                  <a:lnTo>
                    <a:pt x="16510" y="367525"/>
                  </a:lnTo>
                  <a:lnTo>
                    <a:pt x="20574" y="368795"/>
                  </a:lnTo>
                  <a:lnTo>
                    <a:pt x="17932" y="368795"/>
                  </a:lnTo>
                  <a:lnTo>
                    <a:pt x="21183" y="370065"/>
                  </a:lnTo>
                  <a:lnTo>
                    <a:pt x="20485" y="370065"/>
                  </a:lnTo>
                  <a:lnTo>
                    <a:pt x="21818" y="371335"/>
                  </a:lnTo>
                  <a:lnTo>
                    <a:pt x="16357" y="371335"/>
                  </a:lnTo>
                  <a:lnTo>
                    <a:pt x="18389" y="373430"/>
                  </a:lnTo>
                  <a:lnTo>
                    <a:pt x="19469" y="373875"/>
                  </a:lnTo>
                  <a:lnTo>
                    <a:pt x="18656" y="373710"/>
                  </a:lnTo>
                  <a:lnTo>
                    <a:pt x="18808" y="373875"/>
                  </a:lnTo>
                  <a:lnTo>
                    <a:pt x="17526" y="373875"/>
                  </a:lnTo>
                  <a:lnTo>
                    <a:pt x="17399" y="373468"/>
                  </a:lnTo>
                  <a:lnTo>
                    <a:pt x="12966" y="372605"/>
                  </a:lnTo>
                  <a:lnTo>
                    <a:pt x="15824" y="373875"/>
                  </a:lnTo>
                  <a:lnTo>
                    <a:pt x="16357" y="373875"/>
                  </a:lnTo>
                  <a:lnTo>
                    <a:pt x="16217" y="375145"/>
                  </a:lnTo>
                  <a:lnTo>
                    <a:pt x="16929" y="376415"/>
                  </a:lnTo>
                  <a:lnTo>
                    <a:pt x="14744" y="375145"/>
                  </a:lnTo>
                  <a:lnTo>
                    <a:pt x="13982" y="376415"/>
                  </a:lnTo>
                  <a:lnTo>
                    <a:pt x="15392" y="378955"/>
                  </a:lnTo>
                  <a:lnTo>
                    <a:pt x="15151" y="380225"/>
                  </a:lnTo>
                  <a:lnTo>
                    <a:pt x="16256" y="378955"/>
                  </a:lnTo>
                  <a:lnTo>
                    <a:pt x="20053" y="380225"/>
                  </a:lnTo>
                  <a:lnTo>
                    <a:pt x="18313" y="380225"/>
                  </a:lnTo>
                  <a:lnTo>
                    <a:pt x="20764" y="381495"/>
                  </a:lnTo>
                  <a:lnTo>
                    <a:pt x="20307" y="381495"/>
                  </a:lnTo>
                  <a:lnTo>
                    <a:pt x="16878" y="380225"/>
                  </a:lnTo>
                  <a:lnTo>
                    <a:pt x="15824" y="380225"/>
                  </a:lnTo>
                  <a:lnTo>
                    <a:pt x="16903" y="381495"/>
                  </a:lnTo>
                  <a:lnTo>
                    <a:pt x="16154" y="381495"/>
                  </a:lnTo>
                  <a:lnTo>
                    <a:pt x="15798" y="381279"/>
                  </a:lnTo>
                  <a:lnTo>
                    <a:pt x="15887" y="381495"/>
                  </a:lnTo>
                  <a:lnTo>
                    <a:pt x="13119" y="381495"/>
                  </a:lnTo>
                  <a:lnTo>
                    <a:pt x="12877" y="382765"/>
                  </a:lnTo>
                  <a:lnTo>
                    <a:pt x="13957" y="384035"/>
                  </a:lnTo>
                  <a:lnTo>
                    <a:pt x="13957" y="385305"/>
                  </a:lnTo>
                  <a:lnTo>
                    <a:pt x="16865" y="385305"/>
                  </a:lnTo>
                  <a:lnTo>
                    <a:pt x="16141" y="386575"/>
                  </a:lnTo>
                  <a:lnTo>
                    <a:pt x="18440" y="386575"/>
                  </a:lnTo>
                  <a:lnTo>
                    <a:pt x="17411" y="387845"/>
                  </a:lnTo>
                  <a:lnTo>
                    <a:pt x="14973" y="387845"/>
                  </a:lnTo>
                  <a:lnTo>
                    <a:pt x="15074" y="389115"/>
                  </a:lnTo>
                  <a:lnTo>
                    <a:pt x="16408" y="390385"/>
                  </a:lnTo>
                  <a:lnTo>
                    <a:pt x="17500" y="389115"/>
                  </a:lnTo>
                  <a:lnTo>
                    <a:pt x="19189" y="390385"/>
                  </a:lnTo>
                  <a:lnTo>
                    <a:pt x="16408" y="390385"/>
                  </a:lnTo>
                  <a:lnTo>
                    <a:pt x="14795" y="390385"/>
                  </a:lnTo>
                  <a:lnTo>
                    <a:pt x="15049" y="391655"/>
                  </a:lnTo>
                  <a:lnTo>
                    <a:pt x="17005" y="394195"/>
                  </a:lnTo>
                  <a:lnTo>
                    <a:pt x="16789" y="394195"/>
                  </a:lnTo>
                  <a:lnTo>
                    <a:pt x="20510" y="396735"/>
                  </a:lnTo>
                  <a:lnTo>
                    <a:pt x="8458" y="396735"/>
                  </a:lnTo>
                  <a:lnTo>
                    <a:pt x="13779" y="399275"/>
                  </a:lnTo>
                  <a:lnTo>
                    <a:pt x="13525" y="399275"/>
                  </a:lnTo>
                  <a:lnTo>
                    <a:pt x="16192" y="400545"/>
                  </a:lnTo>
                  <a:lnTo>
                    <a:pt x="15633" y="401815"/>
                  </a:lnTo>
                  <a:lnTo>
                    <a:pt x="14249" y="400545"/>
                  </a:lnTo>
                  <a:lnTo>
                    <a:pt x="12534" y="400545"/>
                  </a:lnTo>
                  <a:lnTo>
                    <a:pt x="16738" y="403085"/>
                  </a:lnTo>
                  <a:lnTo>
                    <a:pt x="11531" y="403085"/>
                  </a:lnTo>
                  <a:lnTo>
                    <a:pt x="14300" y="404355"/>
                  </a:lnTo>
                  <a:lnTo>
                    <a:pt x="6324" y="404355"/>
                  </a:lnTo>
                  <a:lnTo>
                    <a:pt x="14338" y="408165"/>
                  </a:lnTo>
                  <a:lnTo>
                    <a:pt x="10985" y="408165"/>
                  </a:lnTo>
                  <a:lnTo>
                    <a:pt x="12750" y="409435"/>
                  </a:lnTo>
                  <a:lnTo>
                    <a:pt x="12103" y="409435"/>
                  </a:lnTo>
                  <a:lnTo>
                    <a:pt x="13893" y="413245"/>
                  </a:lnTo>
                  <a:lnTo>
                    <a:pt x="8509" y="414515"/>
                  </a:lnTo>
                  <a:lnTo>
                    <a:pt x="6413" y="418325"/>
                  </a:lnTo>
                  <a:lnTo>
                    <a:pt x="5740" y="418325"/>
                  </a:lnTo>
                  <a:lnTo>
                    <a:pt x="15849" y="419595"/>
                  </a:lnTo>
                  <a:lnTo>
                    <a:pt x="11252" y="420865"/>
                  </a:lnTo>
                  <a:lnTo>
                    <a:pt x="7886" y="419595"/>
                  </a:lnTo>
                  <a:lnTo>
                    <a:pt x="11671" y="422135"/>
                  </a:lnTo>
                  <a:lnTo>
                    <a:pt x="7073" y="424675"/>
                  </a:lnTo>
                  <a:lnTo>
                    <a:pt x="8661" y="425945"/>
                  </a:lnTo>
                  <a:lnTo>
                    <a:pt x="5930" y="425945"/>
                  </a:lnTo>
                  <a:lnTo>
                    <a:pt x="8115" y="428485"/>
                  </a:lnTo>
                  <a:lnTo>
                    <a:pt x="5702" y="428485"/>
                  </a:lnTo>
                  <a:lnTo>
                    <a:pt x="10248" y="429755"/>
                  </a:lnTo>
                  <a:lnTo>
                    <a:pt x="7924" y="429755"/>
                  </a:lnTo>
                  <a:lnTo>
                    <a:pt x="6261" y="431025"/>
                  </a:lnTo>
                  <a:lnTo>
                    <a:pt x="7670" y="431025"/>
                  </a:lnTo>
                  <a:lnTo>
                    <a:pt x="10198" y="432295"/>
                  </a:lnTo>
                  <a:lnTo>
                    <a:pt x="8407" y="432295"/>
                  </a:lnTo>
                  <a:lnTo>
                    <a:pt x="11557" y="433565"/>
                  </a:lnTo>
                  <a:lnTo>
                    <a:pt x="6667" y="433565"/>
                  </a:lnTo>
                  <a:lnTo>
                    <a:pt x="11188" y="434835"/>
                  </a:lnTo>
                  <a:lnTo>
                    <a:pt x="6502" y="433565"/>
                  </a:lnTo>
                  <a:lnTo>
                    <a:pt x="7200" y="436105"/>
                  </a:lnTo>
                  <a:lnTo>
                    <a:pt x="5854" y="436105"/>
                  </a:lnTo>
                  <a:lnTo>
                    <a:pt x="5842" y="437375"/>
                  </a:lnTo>
                  <a:lnTo>
                    <a:pt x="3276" y="437375"/>
                  </a:lnTo>
                  <a:lnTo>
                    <a:pt x="13246" y="439915"/>
                  </a:lnTo>
                  <a:lnTo>
                    <a:pt x="5969" y="439915"/>
                  </a:lnTo>
                  <a:lnTo>
                    <a:pt x="8229" y="442455"/>
                  </a:lnTo>
                  <a:lnTo>
                    <a:pt x="9690" y="443725"/>
                  </a:lnTo>
                  <a:lnTo>
                    <a:pt x="5435" y="443725"/>
                  </a:lnTo>
                  <a:lnTo>
                    <a:pt x="6794" y="444728"/>
                  </a:lnTo>
                  <a:lnTo>
                    <a:pt x="9753" y="443890"/>
                  </a:lnTo>
                  <a:lnTo>
                    <a:pt x="10502" y="446087"/>
                  </a:lnTo>
                  <a:lnTo>
                    <a:pt x="11023" y="446265"/>
                  </a:lnTo>
                  <a:lnTo>
                    <a:pt x="9677" y="447535"/>
                  </a:lnTo>
                  <a:lnTo>
                    <a:pt x="6921" y="447535"/>
                  </a:lnTo>
                  <a:lnTo>
                    <a:pt x="8610" y="448805"/>
                  </a:lnTo>
                  <a:lnTo>
                    <a:pt x="6057" y="450075"/>
                  </a:lnTo>
                  <a:lnTo>
                    <a:pt x="8407" y="451345"/>
                  </a:lnTo>
                  <a:lnTo>
                    <a:pt x="11150" y="451345"/>
                  </a:lnTo>
                  <a:lnTo>
                    <a:pt x="13716" y="453415"/>
                  </a:lnTo>
                  <a:lnTo>
                    <a:pt x="9880" y="452615"/>
                  </a:lnTo>
                  <a:lnTo>
                    <a:pt x="14185" y="455155"/>
                  </a:lnTo>
                  <a:lnTo>
                    <a:pt x="6591" y="452615"/>
                  </a:lnTo>
                  <a:lnTo>
                    <a:pt x="6972" y="453885"/>
                  </a:lnTo>
                  <a:lnTo>
                    <a:pt x="6502" y="453885"/>
                  </a:lnTo>
                  <a:lnTo>
                    <a:pt x="7518" y="455155"/>
                  </a:lnTo>
                  <a:lnTo>
                    <a:pt x="7048" y="455155"/>
                  </a:lnTo>
                  <a:lnTo>
                    <a:pt x="10934" y="456425"/>
                  </a:lnTo>
                  <a:lnTo>
                    <a:pt x="8585" y="456425"/>
                  </a:lnTo>
                  <a:lnTo>
                    <a:pt x="8712" y="457695"/>
                  </a:lnTo>
                  <a:lnTo>
                    <a:pt x="13601" y="458965"/>
                  </a:lnTo>
                  <a:lnTo>
                    <a:pt x="11468" y="460235"/>
                  </a:lnTo>
                  <a:lnTo>
                    <a:pt x="7073" y="458965"/>
                  </a:lnTo>
                  <a:lnTo>
                    <a:pt x="9944" y="460235"/>
                  </a:lnTo>
                  <a:lnTo>
                    <a:pt x="6070" y="460235"/>
                  </a:lnTo>
                  <a:lnTo>
                    <a:pt x="7099" y="461505"/>
                  </a:lnTo>
                  <a:lnTo>
                    <a:pt x="8877" y="461505"/>
                  </a:lnTo>
                  <a:lnTo>
                    <a:pt x="11607" y="462775"/>
                  </a:lnTo>
                  <a:lnTo>
                    <a:pt x="10858" y="462775"/>
                  </a:lnTo>
                  <a:lnTo>
                    <a:pt x="12763" y="464045"/>
                  </a:lnTo>
                  <a:lnTo>
                    <a:pt x="14198" y="464045"/>
                  </a:lnTo>
                  <a:lnTo>
                    <a:pt x="14414" y="465315"/>
                  </a:lnTo>
                  <a:lnTo>
                    <a:pt x="12090" y="465315"/>
                  </a:lnTo>
                  <a:lnTo>
                    <a:pt x="14516" y="466585"/>
                  </a:lnTo>
                  <a:lnTo>
                    <a:pt x="12230" y="466585"/>
                  </a:lnTo>
                  <a:lnTo>
                    <a:pt x="9220" y="465315"/>
                  </a:lnTo>
                  <a:lnTo>
                    <a:pt x="8382" y="465315"/>
                  </a:lnTo>
                  <a:lnTo>
                    <a:pt x="11569" y="466585"/>
                  </a:lnTo>
                  <a:lnTo>
                    <a:pt x="9067" y="466585"/>
                  </a:lnTo>
                  <a:lnTo>
                    <a:pt x="12458" y="467855"/>
                  </a:lnTo>
                  <a:lnTo>
                    <a:pt x="8890" y="467855"/>
                  </a:lnTo>
                  <a:lnTo>
                    <a:pt x="8293" y="469125"/>
                  </a:lnTo>
                  <a:lnTo>
                    <a:pt x="13843" y="467855"/>
                  </a:lnTo>
                  <a:lnTo>
                    <a:pt x="11569" y="469125"/>
                  </a:lnTo>
                  <a:lnTo>
                    <a:pt x="9347" y="469125"/>
                  </a:lnTo>
                  <a:lnTo>
                    <a:pt x="11963" y="471665"/>
                  </a:lnTo>
                  <a:lnTo>
                    <a:pt x="6870" y="471665"/>
                  </a:lnTo>
                  <a:lnTo>
                    <a:pt x="10617" y="474205"/>
                  </a:lnTo>
                  <a:lnTo>
                    <a:pt x="9486" y="475475"/>
                  </a:lnTo>
                  <a:lnTo>
                    <a:pt x="9956" y="475475"/>
                  </a:lnTo>
                  <a:lnTo>
                    <a:pt x="15430" y="476745"/>
                  </a:lnTo>
                  <a:lnTo>
                    <a:pt x="7099" y="475475"/>
                  </a:lnTo>
                  <a:lnTo>
                    <a:pt x="9601" y="476745"/>
                  </a:lnTo>
                  <a:lnTo>
                    <a:pt x="6146" y="476745"/>
                  </a:lnTo>
                  <a:lnTo>
                    <a:pt x="8255" y="478015"/>
                  </a:lnTo>
                  <a:lnTo>
                    <a:pt x="9779" y="480555"/>
                  </a:lnTo>
                  <a:lnTo>
                    <a:pt x="8382" y="479285"/>
                  </a:lnTo>
                  <a:lnTo>
                    <a:pt x="7035" y="480555"/>
                  </a:lnTo>
                  <a:lnTo>
                    <a:pt x="7442" y="480555"/>
                  </a:lnTo>
                  <a:lnTo>
                    <a:pt x="6718" y="481825"/>
                  </a:lnTo>
                  <a:lnTo>
                    <a:pt x="9906" y="481825"/>
                  </a:lnTo>
                  <a:lnTo>
                    <a:pt x="6883" y="483095"/>
                  </a:lnTo>
                  <a:lnTo>
                    <a:pt x="7823" y="484365"/>
                  </a:lnTo>
                  <a:lnTo>
                    <a:pt x="9017" y="485635"/>
                  </a:lnTo>
                  <a:lnTo>
                    <a:pt x="6769" y="486905"/>
                  </a:lnTo>
                  <a:lnTo>
                    <a:pt x="5588" y="486905"/>
                  </a:lnTo>
                  <a:lnTo>
                    <a:pt x="6667" y="488175"/>
                  </a:lnTo>
                  <a:lnTo>
                    <a:pt x="10934" y="488175"/>
                  </a:lnTo>
                  <a:lnTo>
                    <a:pt x="11455" y="488175"/>
                  </a:lnTo>
                  <a:lnTo>
                    <a:pt x="12496" y="489445"/>
                  </a:lnTo>
                  <a:lnTo>
                    <a:pt x="10934" y="488175"/>
                  </a:lnTo>
                  <a:lnTo>
                    <a:pt x="8597" y="489445"/>
                  </a:lnTo>
                  <a:lnTo>
                    <a:pt x="5143" y="489445"/>
                  </a:lnTo>
                  <a:lnTo>
                    <a:pt x="14312" y="490715"/>
                  </a:lnTo>
                  <a:lnTo>
                    <a:pt x="13398" y="490715"/>
                  </a:lnTo>
                  <a:lnTo>
                    <a:pt x="13398" y="493255"/>
                  </a:lnTo>
                  <a:lnTo>
                    <a:pt x="10566" y="493255"/>
                  </a:lnTo>
                  <a:lnTo>
                    <a:pt x="10083" y="492404"/>
                  </a:lnTo>
                  <a:lnTo>
                    <a:pt x="13398" y="493255"/>
                  </a:lnTo>
                  <a:lnTo>
                    <a:pt x="13398" y="490715"/>
                  </a:lnTo>
                  <a:lnTo>
                    <a:pt x="10629" y="490715"/>
                  </a:lnTo>
                  <a:lnTo>
                    <a:pt x="12242" y="491985"/>
                  </a:lnTo>
                  <a:lnTo>
                    <a:pt x="9842" y="491985"/>
                  </a:lnTo>
                  <a:lnTo>
                    <a:pt x="9042" y="491985"/>
                  </a:lnTo>
                  <a:lnTo>
                    <a:pt x="10591" y="490715"/>
                  </a:lnTo>
                  <a:lnTo>
                    <a:pt x="8318" y="490715"/>
                  </a:lnTo>
                  <a:lnTo>
                    <a:pt x="8394" y="491985"/>
                  </a:lnTo>
                  <a:lnTo>
                    <a:pt x="6121" y="491985"/>
                  </a:lnTo>
                  <a:lnTo>
                    <a:pt x="4521" y="493255"/>
                  </a:lnTo>
                  <a:lnTo>
                    <a:pt x="5422" y="493255"/>
                  </a:lnTo>
                  <a:lnTo>
                    <a:pt x="12547" y="494525"/>
                  </a:lnTo>
                  <a:lnTo>
                    <a:pt x="6794" y="494525"/>
                  </a:lnTo>
                  <a:lnTo>
                    <a:pt x="6540" y="494525"/>
                  </a:lnTo>
                  <a:lnTo>
                    <a:pt x="6946" y="494626"/>
                  </a:lnTo>
                  <a:lnTo>
                    <a:pt x="8572" y="495795"/>
                  </a:lnTo>
                  <a:lnTo>
                    <a:pt x="533" y="495795"/>
                  </a:lnTo>
                  <a:lnTo>
                    <a:pt x="4140" y="497065"/>
                  </a:lnTo>
                  <a:lnTo>
                    <a:pt x="4483" y="497065"/>
                  </a:lnTo>
                  <a:lnTo>
                    <a:pt x="7810" y="498335"/>
                  </a:lnTo>
                  <a:lnTo>
                    <a:pt x="0" y="498335"/>
                  </a:lnTo>
                  <a:lnTo>
                    <a:pt x="4533" y="500875"/>
                  </a:lnTo>
                  <a:lnTo>
                    <a:pt x="6337" y="502145"/>
                  </a:lnTo>
                  <a:lnTo>
                    <a:pt x="9715" y="502145"/>
                  </a:lnTo>
                  <a:lnTo>
                    <a:pt x="11264" y="503415"/>
                  </a:lnTo>
                  <a:lnTo>
                    <a:pt x="9601" y="504685"/>
                  </a:lnTo>
                  <a:lnTo>
                    <a:pt x="13436" y="504685"/>
                  </a:lnTo>
                  <a:lnTo>
                    <a:pt x="13754" y="504685"/>
                  </a:lnTo>
                  <a:lnTo>
                    <a:pt x="14922" y="504685"/>
                  </a:lnTo>
                  <a:lnTo>
                    <a:pt x="17538" y="503415"/>
                  </a:lnTo>
                  <a:lnTo>
                    <a:pt x="15392" y="502920"/>
                  </a:lnTo>
                  <a:lnTo>
                    <a:pt x="15481" y="503415"/>
                  </a:lnTo>
                  <a:lnTo>
                    <a:pt x="15227" y="502881"/>
                  </a:lnTo>
                  <a:lnTo>
                    <a:pt x="11925" y="502145"/>
                  </a:lnTo>
                  <a:lnTo>
                    <a:pt x="12344" y="502145"/>
                  </a:lnTo>
                  <a:lnTo>
                    <a:pt x="8763" y="500875"/>
                  </a:lnTo>
                  <a:lnTo>
                    <a:pt x="13804" y="500875"/>
                  </a:lnTo>
                  <a:lnTo>
                    <a:pt x="11798" y="499605"/>
                  </a:lnTo>
                  <a:lnTo>
                    <a:pt x="13093" y="499605"/>
                  </a:lnTo>
                  <a:lnTo>
                    <a:pt x="14795" y="499605"/>
                  </a:lnTo>
                  <a:lnTo>
                    <a:pt x="10718" y="498335"/>
                  </a:lnTo>
                  <a:lnTo>
                    <a:pt x="17716" y="498335"/>
                  </a:lnTo>
                  <a:lnTo>
                    <a:pt x="11455" y="497065"/>
                  </a:lnTo>
                  <a:lnTo>
                    <a:pt x="17818" y="497065"/>
                  </a:lnTo>
                  <a:lnTo>
                    <a:pt x="13119" y="495795"/>
                  </a:lnTo>
                  <a:lnTo>
                    <a:pt x="19011" y="497065"/>
                  </a:lnTo>
                  <a:lnTo>
                    <a:pt x="18186" y="495795"/>
                  </a:lnTo>
                  <a:lnTo>
                    <a:pt x="14414" y="495795"/>
                  </a:lnTo>
                  <a:lnTo>
                    <a:pt x="16484" y="494677"/>
                  </a:lnTo>
                  <a:lnTo>
                    <a:pt x="16764" y="494525"/>
                  </a:lnTo>
                  <a:lnTo>
                    <a:pt x="15633" y="493255"/>
                  </a:lnTo>
                  <a:lnTo>
                    <a:pt x="16891" y="493255"/>
                  </a:lnTo>
                  <a:lnTo>
                    <a:pt x="17919" y="491985"/>
                  </a:lnTo>
                  <a:lnTo>
                    <a:pt x="20040" y="491985"/>
                  </a:lnTo>
                  <a:lnTo>
                    <a:pt x="16243" y="490715"/>
                  </a:lnTo>
                  <a:lnTo>
                    <a:pt x="17068" y="490715"/>
                  </a:lnTo>
                  <a:lnTo>
                    <a:pt x="16383" y="489445"/>
                  </a:lnTo>
                  <a:lnTo>
                    <a:pt x="18656" y="490715"/>
                  </a:lnTo>
                  <a:lnTo>
                    <a:pt x="20574" y="490715"/>
                  </a:lnTo>
                  <a:lnTo>
                    <a:pt x="19367" y="489445"/>
                  </a:lnTo>
                  <a:lnTo>
                    <a:pt x="21145" y="489445"/>
                  </a:lnTo>
                  <a:lnTo>
                    <a:pt x="18059" y="488175"/>
                  </a:lnTo>
                  <a:lnTo>
                    <a:pt x="20091" y="486905"/>
                  </a:lnTo>
                  <a:lnTo>
                    <a:pt x="18846" y="486905"/>
                  </a:lnTo>
                  <a:lnTo>
                    <a:pt x="18770" y="486270"/>
                  </a:lnTo>
                  <a:lnTo>
                    <a:pt x="18554" y="486905"/>
                  </a:lnTo>
                  <a:lnTo>
                    <a:pt x="18376" y="486905"/>
                  </a:lnTo>
                  <a:lnTo>
                    <a:pt x="17259" y="486460"/>
                  </a:lnTo>
                  <a:lnTo>
                    <a:pt x="17259" y="486905"/>
                  </a:lnTo>
                  <a:lnTo>
                    <a:pt x="15417" y="486905"/>
                  </a:lnTo>
                  <a:lnTo>
                    <a:pt x="15252" y="486537"/>
                  </a:lnTo>
                  <a:lnTo>
                    <a:pt x="15252" y="486905"/>
                  </a:lnTo>
                  <a:lnTo>
                    <a:pt x="12598" y="486905"/>
                  </a:lnTo>
                  <a:lnTo>
                    <a:pt x="10972" y="485635"/>
                  </a:lnTo>
                  <a:lnTo>
                    <a:pt x="14274" y="485635"/>
                  </a:lnTo>
                  <a:lnTo>
                    <a:pt x="15252" y="486905"/>
                  </a:lnTo>
                  <a:lnTo>
                    <a:pt x="15252" y="486537"/>
                  </a:lnTo>
                  <a:lnTo>
                    <a:pt x="14859" y="485635"/>
                  </a:lnTo>
                  <a:lnTo>
                    <a:pt x="17259" y="486905"/>
                  </a:lnTo>
                  <a:lnTo>
                    <a:pt x="17259" y="486460"/>
                  </a:lnTo>
                  <a:lnTo>
                    <a:pt x="15265" y="485635"/>
                  </a:lnTo>
                  <a:lnTo>
                    <a:pt x="18669" y="485635"/>
                  </a:lnTo>
                  <a:lnTo>
                    <a:pt x="18770" y="486270"/>
                  </a:lnTo>
                  <a:lnTo>
                    <a:pt x="18973" y="485635"/>
                  </a:lnTo>
                  <a:lnTo>
                    <a:pt x="18846" y="485635"/>
                  </a:lnTo>
                  <a:lnTo>
                    <a:pt x="18808" y="484365"/>
                  </a:lnTo>
                  <a:lnTo>
                    <a:pt x="21348" y="485635"/>
                  </a:lnTo>
                  <a:lnTo>
                    <a:pt x="22466" y="485635"/>
                  </a:lnTo>
                  <a:lnTo>
                    <a:pt x="22275" y="485482"/>
                  </a:lnTo>
                  <a:lnTo>
                    <a:pt x="22644" y="485508"/>
                  </a:lnTo>
                  <a:lnTo>
                    <a:pt x="22885" y="485521"/>
                  </a:lnTo>
                  <a:lnTo>
                    <a:pt x="22517" y="485470"/>
                  </a:lnTo>
                  <a:lnTo>
                    <a:pt x="22237" y="485432"/>
                  </a:lnTo>
                  <a:lnTo>
                    <a:pt x="21056" y="484365"/>
                  </a:lnTo>
                  <a:lnTo>
                    <a:pt x="21882" y="484365"/>
                  </a:lnTo>
                  <a:lnTo>
                    <a:pt x="20574" y="483095"/>
                  </a:lnTo>
                  <a:lnTo>
                    <a:pt x="21742" y="481825"/>
                  </a:lnTo>
                  <a:lnTo>
                    <a:pt x="18135" y="481825"/>
                  </a:lnTo>
                  <a:lnTo>
                    <a:pt x="15214" y="480555"/>
                  </a:lnTo>
                  <a:lnTo>
                    <a:pt x="20180" y="480555"/>
                  </a:lnTo>
                  <a:lnTo>
                    <a:pt x="19126" y="478142"/>
                  </a:lnTo>
                  <a:lnTo>
                    <a:pt x="19011" y="478015"/>
                  </a:lnTo>
                  <a:lnTo>
                    <a:pt x="19621" y="476745"/>
                  </a:lnTo>
                  <a:lnTo>
                    <a:pt x="17487" y="476745"/>
                  </a:lnTo>
                  <a:lnTo>
                    <a:pt x="17526" y="475475"/>
                  </a:lnTo>
                  <a:lnTo>
                    <a:pt x="18808" y="475475"/>
                  </a:lnTo>
                  <a:lnTo>
                    <a:pt x="20612" y="474205"/>
                  </a:lnTo>
                  <a:lnTo>
                    <a:pt x="21932" y="475183"/>
                  </a:lnTo>
                  <a:lnTo>
                    <a:pt x="21831" y="475475"/>
                  </a:lnTo>
                  <a:lnTo>
                    <a:pt x="22313" y="475475"/>
                  </a:lnTo>
                  <a:lnTo>
                    <a:pt x="24498" y="475475"/>
                  </a:lnTo>
                  <a:lnTo>
                    <a:pt x="22250" y="474408"/>
                  </a:lnTo>
                  <a:lnTo>
                    <a:pt x="21818" y="474205"/>
                  </a:lnTo>
                  <a:lnTo>
                    <a:pt x="25196" y="474205"/>
                  </a:lnTo>
                  <a:lnTo>
                    <a:pt x="24460" y="472935"/>
                  </a:lnTo>
                  <a:lnTo>
                    <a:pt x="30568" y="472935"/>
                  </a:lnTo>
                  <a:lnTo>
                    <a:pt x="19405" y="469125"/>
                  </a:lnTo>
                  <a:lnTo>
                    <a:pt x="22009" y="469125"/>
                  </a:lnTo>
                  <a:lnTo>
                    <a:pt x="24790" y="470395"/>
                  </a:lnTo>
                  <a:lnTo>
                    <a:pt x="24244" y="469125"/>
                  </a:lnTo>
                  <a:lnTo>
                    <a:pt x="27622" y="469125"/>
                  </a:lnTo>
                  <a:lnTo>
                    <a:pt x="27673" y="467855"/>
                  </a:lnTo>
                  <a:lnTo>
                    <a:pt x="29705" y="467855"/>
                  </a:lnTo>
                  <a:lnTo>
                    <a:pt x="22758" y="466585"/>
                  </a:lnTo>
                  <a:lnTo>
                    <a:pt x="22961" y="466585"/>
                  </a:lnTo>
                  <a:lnTo>
                    <a:pt x="19659" y="465315"/>
                  </a:lnTo>
                  <a:lnTo>
                    <a:pt x="18605" y="465315"/>
                  </a:lnTo>
                  <a:lnTo>
                    <a:pt x="19164" y="464045"/>
                  </a:lnTo>
                  <a:lnTo>
                    <a:pt x="23888" y="465315"/>
                  </a:lnTo>
                  <a:lnTo>
                    <a:pt x="24498" y="465315"/>
                  </a:lnTo>
                  <a:lnTo>
                    <a:pt x="24968" y="466585"/>
                  </a:lnTo>
                  <a:lnTo>
                    <a:pt x="26352" y="466585"/>
                  </a:lnTo>
                  <a:lnTo>
                    <a:pt x="25133" y="465315"/>
                  </a:lnTo>
                  <a:lnTo>
                    <a:pt x="25742" y="465315"/>
                  </a:lnTo>
                  <a:lnTo>
                    <a:pt x="26441" y="465315"/>
                  </a:lnTo>
                  <a:lnTo>
                    <a:pt x="26441" y="464845"/>
                  </a:lnTo>
                  <a:lnTo>
                    <a:pt x="27051" y="464439"/>
                  </a:lnTo>
                  <a:lnTo>
                    <a:pt x="28422" y="465315"/>
                  </a:lnTo>
                  <a:lnTo>
                    <a:pt x="27444" y="464172"/>
                  </a:lnTo>
                  <a:lnTo>
                    <a:pt x="27647" y="464045"/>
                  </a:lnTo>
                  <a:lnTo>
                    <a:pt x="27317" y="464045"/>
                  </a:lnTo>
                  <a:lnTo>
                    <a:pt x="26441" y="464045"/>
                  </a:lnTo>
                  <a:lnTo>
                    <a:pt x="26009" y="464045"/>
                  </a:lnTo>
                  <a:lnTo>
                    <a:pt x="27317" y="462775"/>
                  </a:lnTo>
                  <a:lnTo>
                    <a:pt x="25171" y="462775"/>
                  </a:lnTo>
                  <a:lnTo>
                    <a:pt x="26911" y="461505"/>
                  </a:lnTo>
                  <a:lnTo>
                    <a:pt x="22961" y="461505"/>
                  </a:lnTo>
                  <a:lnTo>
                    <a:pt x="22542" y="460235"/>
                  </a:lnTo>
                  <a:lnTo>
                    <a:pt x="24498" y="460235"/>
                  </a:lnTo>
                  <a:lnTo>
                    <a:pt x="27000" y="461505"/>
                  </a:lnTo>
                  <a:lnTo>
                    <a:pt x="25552" y="460235"/>
                  </a:lnTo>
                  <a:lnTo>
                    <a:pt x="26898" y="460235"/>
                  </a:lnTo>
                  <a:lnTo>
                    <a:pt x="29794" y="461505"/>
                  </a:lnTo>
                  <a:lnTo>
                    <a:pt x="27546" y="460235"/>
                  </a:lnTo>
                  <a:lnTo>
                    <a:pt x="31584" y="460235"/>
                  </a:lnTo>
                  <a:lnTo>
                    <a:pt x="32092" y="458965"/>
                  </a:lnTo>
                  <a:lnTo>
                    <a:pt x="27470" y="458965"/>
                  </a:lnTo>
                  <a:lnTo>
                    <a:pt x="25336" y="457695"/>
                  </a:lnTo>
                  <a:lnTo>
                    <a:pt x="26174" y="457695"/>
                  </a:lnTo>
                  <a:lnTo>
                    <a:pt x="26631" y="457695"/>
                  </a:lnTo>
                  <a:lnTo>
                    <a:pt x="35179" y="457695"/>
                  </a:lnTo>
                  <a:lnTo>
                    <a:pt x="28486" y="456425"/>
                  </a:lnTo>
                  <a:lnTo>
                    <a:pt x="31788" y="456425"/>
                  </a:lnTo>
                  <a:lnTo>
                    <a:pt x="28790" y="455155"/>
                  </a:lnTo>
                  <a:lnTo>
                    <a:pt x="28956" y="455155"/>
                  </a:lnTo>
                  <a:lnTo>
                    <a:pt x="27432" y="454380"/>
                  </a:lnTo>
                  <a:lnTo>
                    <a:pt x="27432" y="456425"/>
                  </a:lnTo>
                  <a:lnTo>
                    <a:pt x="26327" y="457530"/>
                  </a:lnTo>
                  <a:lnTo>
                    <a:pt x="24155" y="456425"/>
                  </a:lnTo>
                  <a:lnTo>
                    <a:pt x="27432" y="456425"/>
                  </a:lnTo>
                  <a:lnTo>
                    <a:pt x="27432" y="454380"/>
                  </a:lnTo>
                  <a:lnTo>
                    <a:pt x="26479" y="453885"/>
                  </a:lnTo>
                  <a:lnTo>
                    <a:pt x="25501" y="453885"/>
                  </a:lnTo>
                  <a:lnTo>
                    <a:pt x="24942" y="453656"/>
                  </a:lnTo>
                  <a:lnTo>
                    <a:pt x="24853" y="453885"/>
                  </a:lnTo>
                  <a:lnTo>
                    <a:pt x="24434" y="453885"/>
                  </a:lnTo>
                  <a:lnTo>
                    <a:pt x="24231" y="453364"/>
                  </a:lnTo>
                  <a:lnTo>
                    <a:pt x="22352" y="452615"/>
                  </a:lnTo>
                  <a:lnTo>
                    <a:pt x="23926" y="452615"/>
                  </a:lnTo>
                  <a:lnTo>
                    <a:pt x="24231" y="453364"/>
                  </a:lnTo>
                  <a:lnTo>
                    <a:pt x="24942" y="453656"/>
                  </a:lnTo>
                  <a:lnTo>
                    <a:pt x="25349" y="452615"/>
                  </a:lnTo>
                  <a:lnTo>
                    <a:pt x="29019" y="452615"/>
                  </a:lnTo>
                  <a:lnTo>
                    <a:pt x="26962" y="451345"/>
                  </a:lnTo>
                  <a:lnTo>
                    <a:pt x="28244" y="451345"/>
                  </a:lnTo>
                  <a:lnTo>
                    <a:pt x="30416" y="452615"/>
                  </a:lnTo>
                  <a:lnTo>
                    <a:pt x="31292" y="451345"/>
                  </a:lnTo>
                  <a:lnTo>
                    <a:pt x="33947" y="451345"/>
                  </a:lnTo>
                  <a:lnTo>
                    <a:pt x="32092" y="450075"/>
                  </a:lnTo>
                  <a:lnTo>
                    <a:pt x="30187" y="450075"/>
                  </a:lnTo>
                  <a:lnTo>
                    <a:pt x="27876" y="448805"/>
                  </a:lnTo>
                  <a:lnTo>
                    <a:pt x="29413" y="451345"/>
                  </a:lnTo>
                  <a:lnTo>
                    <a:pt x="27203" y="450532"/>
                  </a:lnTo>
                  <a:lnTo>
                    <a:pt x="26911" y="451345"/>
                  </a:lnTo>
                  <a:lnTo>
                    <a:pt x="24942" y="450075"/>
                  </a:lnTo>
                  <a:lnTo>
                    <a:pt x="25946" y="450075"/>
                  </a:lnTo>
                  <a:lnTo>
                    <a:pt x="27203" y="450532"/>
                  </a:lnTo>
                  <a:lnTo>
                    <a:pt x="27368" y="450075"/>
                  </a:lnTo>
                  <a:lnTo>
                    <a:pt x="21488" y="448805"/>
                  </a:lnTo>
                  <a:lnTo>
                    <a:pt x="27876" y="448805"/>
                  </a:lnTo>
                  <a:lnTo>
                    <a:pt x="33096" y="448805"/>
                  </a:lnTo>
                  <a:lnTo>
                    <a:pt x="27330" y="447535"/>
                  </a:lnTo>
                  <a:lnTo>
                    <a:pt x="29057" y="446265"/>
                  </a:lnTo>
                  <a:lnTo>
                    <a:pt x="25527" y="446265"/>
                  </a:lnTo>
                  <a:lnTo>
                    <a:pt x="27711" y="444995"/>
                  </a:lnTo>
                  <a:lnTo>
                    <a:pt x="29387" y="444995"/>
                  </a:lnTo>
                  <a:lnTo>
                    <a:pt x="31191" y="443725"/>
                  </a:lnTo>
                  <a:lnTo>
                    <a:pt x="29895" y="443725"/>
                  </a:lnTo>
                  <a:lnTo>
                    <a:pt x="31165" y="442455"/>
                  </a:lnTo>
                  <a:lnTo>
                    <a:pt x="24257" y="441185"/>
                  </a:lnTo>
                  <a:lnTo>
                    <a:pt x="25107" y="439915"/>
                  </a:lnTo>
                  <a:lnTo>
                    <a:pt x="27279" y="441185"/>
                  </a:lnTo>
                  <a:lnTo>
                    <a:pt x="30670" y="441185"/>
                  </a:lnTo>
                  <a:lnTo>
                    <a:pt x="26746" y="439915"/>
                  </a:lnTo>
                  <a:lnTo>
                    <a:pt x="28740" y="439915"/>
                  </a:lnTo>
                  <a:lnTo>
                    <a:pt x="27851" y="438645"/>
                  </a:lnTo>
                  <a:lnTo>
                    <a:pt x="25946" y="438645"/>
                  </a:lnTo>
                  <a:lnTo>
                    <a:pt x="25666" y="437375"/>
                  </a:lnTo>
                  <a:lnTo>
                    <a:pt x="29883" y="437375"/>
                  </a:lnTo>
                  <a:lnTo>
                    <a:pt x="23317" y="434835"/>
                  </a:lnTo>
                  <a:lnTo>
                    <a:pt x="28930" y="434835"/>
                  </a:lnTo>
                  <a:lnTo>
                    <a:pt x="28359" y="433565"/>
                  </a:lnTo>
                  <a:lnTo>
                    <a:pt x="27838" y="432295"/>
                  </a:lnTo>
                  <a:lnTo>
                    <a:pt x="30607" y="432295"/>
                  </a:lnTo>
                  <a:lnTo>
                    <a:pt x="22783" y="431025"/>
                  </a:lnTo>
                  <a:lnTo>
                    <a:pt x="25057" y="429755"/>
                  </a:lnTo>
                  <a:lnTo>
                    <a:pt x="27330" y="429755"/>
                  </a:lnTo>
                  <a:lnTo>
                    <a:pt x="28105" y="430009"/>
                  </a:lnTo>
                  <a:lnTo>
                    <a:pt x="28448" y="429755"/>
                  </a:lnTo>
                  <a:lnTo>
                    <a:pt x="34099" y="429755"/>
                  </a:lnTo>
                  <a:lnTo>
                    <a:pt x="29387" y="428485"/>
                  </a:lnTo>
                  <a:lnTo>
                    <a:pt x="30010" y="427215"/>
                  </a:lnTo>
                  <a:lnTo>
                    <a:pt x="31000" y="427215"/>
                  </a:lnTo>
                  <a:lnTo>
                    <a:pt x="27673" y="425945"/>
                  </a:lnTo>
                  <a:lnTo>
                    <a:pt x="26695" y="424675"/>
                  </a:lnTo>
                  <a:lnTo>
                    <a:pt x="25590" y="424675"/>
                  </a:lnTo>
                  <a:lnTo>
                    <a:pt x="24955" y="423405"/>
                  </a:lnTo>
                  <a:lnTo>
                    <a:pt x="25869" y="423405"/>
                  </a:lnTo>
                  <a:lnTo>
                    <a:pt x="30695" y="423405"/>
                  </a:lnTo>
                  <a:lnTo>
                    <a:pt x="31407" y="422135"/>
                  </a:lnTo>
                  <a:lnTo>
                    <a:pt x="33007" y="423405"/>
                  </a:lnTo>
                  <a:lnTo>
                    <a:pt x="32639" y="422135"/>
                  </a:lnTo>
                  <a:lnTo>
                    <a:pt x="28575" y="420865"/>
                  </a:lnTo>
                  <a:lnTo>
                    <a:pt x="29044" y="419595"/>
                  </a:lnTo>
                  <a:lnTo>
                    <a:pt x="27800" y="419595"/>
                  </a:lnTo>
                  <a:lnTo>
                    <a:pt x="23863" y="418325"/>
                  </a:lnTo>
                  <a:lnTo>
                    <a:pt x="30137" y="419595"/>
                  </a:lnTo>
                  <a:lnTo>
                    <a:pt x="27241" y="418325"/>
                  </a:lnTo>
                  <a:lnTo>
                    <a:pt x="31381" y="419595"/>
                  </a:lnTo>
                  <a:lnTo>
                    <a:pt x="30441" y="418325"/>
                  </a:lnTo>
                  <a:lnTo>
                    <a:pt x="27622" y="417055"/>
                  </a:lnTo>
                  <a:lnTo>
                    <a:pt x="27012" y="415861"/>
                  </a:lnTo>
                  <a:lnTo>
                    <a:pt x="27165" y="415861"/>
                  </a:lnTo>
                  <a:lnTo>
                    <a:pt x="27266" y="414515"/>
                  </a:lnTo>
                  <a:lnTo>
                    <a:pt x="35179" y="415785"/>
                  </a:lnTo>
                  <a:lnTo>
                    <a:pt x="32385" y="414515"/>
                  </a:lnTo>
                  <a:lnTo>
                    <a:pt x="29591" y="413245"/>
                  </a:lnTo>
                  <a:lnTo>
                    <a:pt x="35839" y="413245"/>
                  </a:lnTo>
                  <a:lnTo>
                    <a:pt x="33134" y="411975"/>
                  </a:lnTo>
                  <a:lnTo>
                    <a:pt x="37515" y="410705"/>
                  </a:lnTo>
                  <a:lnTo>
                    <a:pt x="37299" y="409435"/>
                  </a:lnTo>
                  <a:lnTo>
                    <a:pt x="31051" y="408165"/>
                  </a:lnTo>
                  <a:lnTo>
                    <a:pt x="37211" y="408165"/>
                  </a:lnTo>
                  <a:lnTo>
                    <a:pt x="30861" y="406895"/>
                  </a:lnTo>
                  <a:lnTo>
                    <a:pt x="31064" y="406895"/>
                  </a:lnTo>
                  <a:lnTo>
                    <a:pt x="32473" y="406450"/>
                  </a:lnTo>
                  <a:lnTo>
                    <a:pt x="34582" y="407314"/>
                  </a:lnTo>
                  <a:lnTo>
                    <a:pt x="34112" y="405917"/>
                  </a:lnTo>
                  <a:lnTo>
                    <a:pt x="35013" y="405625"/>
                  </a:lnTo>
                  <a:lnTo>
                    <a:pt x="36918" y="405625"/>
                  </a:lnTo>
                  <a:lnTo>
                    <a:pt x="36360" y="406895"/>
                  </a:lnTo>
                  <a:lnTo>
                    <a:pt x="37795" y="406895"/>
                  </a:lnTo>
                  <a:lnTo>
                    <a:pt x="38404" y="405625"/>
                  </a:lnTo>
                  <a:lnTo>
                    <a:pt x="37020" y="405625"/>
                  </a:lnTo>
                  <a:lnTo>
                    <a:pt x="33820" y="404355"/>
                  </a:lnTo>
                  <a:lnTo>
                    <a:pt x="42468" y="405625"/>
                  </a:lnTo>
                  <a:lnTo>
                    <a:pt x="39319" y="404355"/>
                  </a:lnTo>
                  <a:lnTo>
                    <a:pt x="41275" y="404355"/>
                  </a:lnTo>
                  <a:lnTo>
                    <a:pt x="40182" y="403085"/>
                  </a:lnTo>
                  <a:lnTo>
                    <a:pt x="41656" y="401815"/>
                  </a:lnTo>
                  <a:lnTo>
                    <a:pt x="39763" y="401332"/>
                  </a:lnTo>
                  <a:lnTo>
                    <a:pt x="40068" y="400545"/>
                  </a:lnTo>
                  <a:lnTo>
                    <a:pt x="40563" y="399275"/>
                  </a:lnTo>
                  <a:lnTo>
                    <a:pt x="39395" y="398780"/>
                  </a:lnTo>
                  <a:lnTo>
                    <a:pt x="39395" y="401231"/>
                  </a:lnTo>
                  <a:lnTo>
                    <a:pt x="36652" y="400545"/>
                  </a:lnTo>
                  <a:lnTo>
                    <a:pt x="39166" y="400545"/>
                  </a:lnTo>
                  <a:lnTo>
                    <a:pt x="39395" y="401231"/>
                  </a:lnTo>
                  <a:lnTo>
                    <a:pt x="39395" y="398780"/>
                  </a:lnTo>
                  <a:lnTo>
                    <a:pt x="34658" y="396735"/>
                  </a:lnTo>
                  <a:lnTo>
                    <a:pt x="39103" y="396735"/>
                  </a:lnTo>
                  <a:lnTo>
                    <a:pt x="36664" y="395465"/>
                  </a:lnTo>
                  <a:lnTo>
                    <a:pt x="39916" y="395465"/>
                  </a:lnTo>
                  <a:lnTo>
                    <a:pt x="37312" y="394195"/>
                  </a:lnTo>
                  <a:lnTo>
                    <a:pt x="38277" y="394195"/>
                  </a:lnTo>
                  <a:lnTo>
                    <a:pt x="39966" y="395465"/>
                  </a:lnTo>
                  <a:lnTo>
                    <a:pt x="42214" y="394195"/>
                  </a:lnTo>
                  <a:lnTo>
                    <a:pt x="36055" y="391655"/>
                  </a:lnTo>
                  <a:lnTo>
                    <a:pt x="35179" y="390385"/>
                  </a:lnTo>
                  <a:lnTo>
                    <a:pt x="39725" y="391655"/>
                  </a:lnTo>
                  <a:lnTo>
                    <a:pt x="42227" y="390385"/>
                  </a:lnTo>
                  <a:lnTo>
                    <a:pt x="42862" y="390385"/>
                  </a:lnTo>
                  <a:lnTo>
                    <a:pt x="43268" y="389115"/>
                  </a:lnTo>
                  <a:lnTo>
                    <a:pt x="43675" y="387845"/>
                  </a:lnTo>
                  <a:lnTo>
                    <a:pt x="39522" y="386575"/>
                  </a:lnTo>
                  <a:lnTo>
                    <a:pt x="37960" y="384035"/>
                  </a:lnTo>
                  <a:lnTo>
                    <a:pt x="43065" y="384035"/>
                  </a:lnTo>
                  <a:lnTo>
                    <a:pt x="40538" y="381495"/>
                  </a:lnTo>
                  <a:lnTo>
                    <a:pt x="43548" y="380225"/>
                  </a:lnTo>
                  <a:lnTo>
                    <a:pt x="40005" y="380225"/>
                  </a:lnTo>
                  <a:lnTo>
                    <a:pt x="39598" y="378955"/>
                  </a:lnTo>
                  <a:lnTo>
                    <a:pt x="40576" y="378955"/>
                  </a:lnTo>
                  <a:lnTo>
                    <a:pt x="36576" y="377685"/>
                  </a:lnTo>
                  <a:lnTo>
                    <a:pt x="40741" y="378955"/>
                  </a:lnTo>
                  <a:lnTo>
                    <a:pt x="44792" y="378955"/>
                  </a:lnTo>
                  <a:lnTo>
                    <a:pt x="43815" y="377685"/>
                  </a:lnTo>
                  <a:lnTo>
                    <a:pt x="44018" y="377685"/>
                  </a:lnTo>
                  <a:lnTo>
                    <a:pt x="38557" y="376415"/>
                  </a:lnTo>
                  <a:lnTo>
                    <a:pt x="41770" y="376415"/>
                  </a:lnTo>
                  <a:lnTo>
                    <a:pt x="41376" y="373875"/>
                  </a:lnTo>
                  <a:lnTo>
                    <a:pt x="40817" y="372605"/>
                  </a:lnTo>
                  <a:lnTo>
                    <a:pt x="43497" y="372605"/>
                  </a:lnTo>
                  <a:lnTo>
                    <a:pt x="42189" y="371335"/>
                  </a:lnTo>
                  <a:lnTo>
                    <a:pt x="40970" y="370065"/>
                  </a:lnTo>
                  <a:lnTo>
                    <a:pt x="43903" y="371335"/>
                  </a:lnTo>
                  <a:lnTo>
                    <a:pt x="45250" y="370065"/>
                  </a:lnTo>
                  <a:lnTo>
                    <a:pt x="44742" y="368795"/>
                  </a:lnTo>
                  <a:lnTo>
                    <a:pt x="47104" y="368795"/>
                  </a:lnTo>
                  <a:lnTo>
                    <a:pt x="38481" y="366255"/>
                  </a:lnTo>
                  <a:lnTo>
                    <a:pt x="42811" y="366255"/>
                  </a:lnTo>
                  <a:lnTo>
                    <a:pt x="42938" y="364985"/>
                  </a:lnTo>
                  <a:lnTo>
                    <a:pt x="46977" y="364985"/>
                  </a:lnTo>
                  <a:lnTo>
                    <a:pt x="43192" y="362445"/>
                  </a:lnTo>
                  <a:lnTo>
                    <a:pt x="45085" y="362445"/>
                  </a:lnTo>
                  <a:lnTo>
                    <a:pt x="45237" y="363715"/>
                  </a:lnTo>
                  <a:lnTo>
                    <a:pt x="45440" y="362445"/>
                  </a:lnTo>
                  <a:lnTo>
                    <a:pt x="48539" y="361175"/>
                  </a:lnTo>
                  <a:lnTo>
                    <a:pt x="46405" y="361175"/>
                  </a:lnTo>
                  <a:lnTo>
                    <a:pt x="43065" y="359905"/>
                  </a:lnTo>
                  <a:lnTo>
                    <a:pt x="41452" y="358635"/>
                  </a:lnTo>
                  <a:lnTo>
                    <a:pt x="44323" y="358635"/>
                  </a:lnTo>
                  <a:lnTo>
                    <a:pt x="40716" y="357365"/>
                  </a:lnTo>
                  <a:lnTo>
                    <a:pt x="41148" y="357365"/>
                  </a:lnTo>
                  <a:lnTo>
                    <a:pt x="40728" y="357085"/>
                  </a:lnTo>
                  <a:lnTo>
                    <a:pt x="40373" y="357365"/>
                  </a:lnTo>
                  <a:lnTo>
                    <a:pt x="39712" y="357365"/>
                  </a:lnTo>
                  <a:lnTo>
                    <a:pt x="38823" y="356095"/>
                  </a:lnTo>
                  <a:lnTo>
                    <a:pt x="39230" y="356095"/>
                  </a:lnTo>
                  <a:lnTo>
                    <a:pt x="40728" y="357085"/>
                  </a:lnTo>
                  <a:lnTo>
                    <a:pt x="41986" y="356095"/>
                  </a:lnTo>
                  <a:lnTo>
                    <a:pt x="41160" y="356095"/>
                  </a:lnTo>
                  <a:lnTo>
                    <a:pt x="41490" y="354825"/>
                  </a:lnTo>
                  <a:lnTo>
                    <a:pt x="38392" y="354825"/>
                  </a:lnTo>
                  <a:lnTo>
                    <a:pt x="37299" y="353555"/>
                  </a:lnTo>
                  <a:lnTo>
                    <a:pt x="40360" y="353555"/>
                  </a:lnTo>
                  <a:lnTo>
                    <a:pt x="38290" y="352285"/>
                  </a:lnTo>
                  <a:lnTo>
                    <a:pt x="40081" y="352285"/>
                  </a:lnTo>
                  <a:lnTo>
                    <a:pt x="40970" y="353555"/>
                  </a:lnTo>
                  <a:lnTo>
                    <a:pt x="43091" y="352285"/>
                  </a:lnTo>
                  <a:lnTo>
                    <a:pt x="46786" y="352285"/>
                  </a:lnTo>
                  <a:lnTo>
                    <a:pt x="42570" y="351015"/>
                  </a:lnTo>
                  <a:lnTo>
                    <a:pt x="43929" y="349745"/>
                  </a:lnTo>
                  <a:lnTo>
                    <a:pt x="47879" y="349745"/>
                  </a:lnTo>
                  <a:lnTo>
                    <a:pt x="46977" y="348475"/>
                  </a:lnTo>
                  <a:lnTo>
                    <a:pt x="47129" y="348475"/>
                  </a:lnTo>
                  <a:lnTo>
                    <a:pt x="44208" y="347205"/>
                  </a:lnTo>
                  <a:lnTo>
                    <a:pt x="42722" y="347205"/>
                  </a:lnTo>
                  <a:lnTo>
                    <a:pt x="42519" y="347065"/>
                  </a:lnTo>
                  <a:lnTo>
                    <a:pt x="42252" y="347027"/>
                  </a:lnTo>
                  <a:lnTo>
                    <a:pt x="42037" y="347040"/>
                  </a:lnTo>
                  <a:lnTo>
                    <a:pt x="41846" y="347065"/>
                  </a:lnTo>
                  <a:lnTo>
                    <a:pt x="42138" y="347129"/>
                  </a:lnTo>
                  <a:lnTo>
                    <a:pt x="42443" y="347218"/>
                  </a:lnTo>
                  <a:lnTo>
                    <a:pt x="42710" y="347281"/>
                  </a:lnTo>
                  <a:lnTo>
                    <a:pt x="42824" y="348475"/>
                  </a:lnTo>
                  <a:lnTo>
                    <a:pt x="42341" y="348475"/>
                  </a:lnTo>
                  <a:lnTo>
                    <a:pt x="42341" y="351015"/>
                  </a:lnTo>
                  <a:lnTo>
                    <a:pt x="42138" y="352044"/>
                  </a:lnTo>
                  <a:lnTo>
                    <a:pt x="37858" y="351015"/>
                  </a:lnTo>
                  <a:lnTo>
                    <a:pt x="42341" y="351015"/>
                  </a:lnTo>
                  <a:lnTo>
                    <a:pt x="42341" y="348475"/>
                  </a:lnTo>
                  <a:lnTo>
                    <a:pt x="40157" y="348475"/>
                  </a:lnTo>
                  <a:lnTo>
                    <a:pt x="41846" y="347205"/>
                  </a:lnTo>
                  <a:lnTo>
                    <a:pt x="41338" y="347205"/>
                  </a:lnTo>
                  <a:lnTo>
                    <a:pt x="38100" y="347205"/>
                  </a:lnTo>
                  <a:lnTo>
                    <a:pt x="37211" y="345935"/>
                  </a:lnTo>
                  <a:lnTo>
                    <a:pt x="41338" y="347205"/>
                  </a:lnTo>
                  <a:lnTo>
                    <a:pt x="43675" y="345935"/>
                  </a:lnTo>
                  <a:lnTo>
                    <a:pt x="46202" y="345935"/>
                  </a:lnTo>
                  <a:lnTo>
                    <a:pt x="44729" y="344665"/>
                  </a:lnTo>
                  <a:lnTo>
                    <a:pt x="45504" y="343395"/>
                  </a:lnTo>
                  <a:lnTo>
                    <a:pt x="40132" y="342125"/>
                  </a:lnTo>
                  <a:lnTo>
                    <a:pt x="42494" y="342125"/>
                  </a:lnTo>
                  <a:lnTo>
                    <a:pt x="43535" y="340855"/>
                  </a:lnTo>
                  <a:lnTo>
                    <a:pt x="43141" y="340715"/>
                  </a:lnTo>
                  <a:lnTo>
                    <a:pt x="42926" y="340144"/>
                  </a:lnTo>
                  <a:lnTo>
                    <a:pt x="42926" y="340652"/>
                  </a:lnTo>
                  <a:lnTo>
                    <a:pt x="39725" y="339585"/>
                  </a:lnTo>
                  <a:lnTo>
                    <a:pt x="41579" y="339585"/>
                  </a:lnTo>
                  <a:lnTo>
                    <a:pt x="42926" y="340652"/>
                  </a:lnTo>
                  <a:lnTo>
                    <a:pt x="42926" y="340144"/>
                  </a:lnTo>
                  <a:lnTo>
                    <a:pt x="42722" y="339585"/>
                  </a:lnTo>
                  <a:lnTo>
                    <a:pt x="43865" y="339585"/>
                  </a:lnTo>
                  <a:lnTo>
                    <a:pt x="45262" y="338315"/>
                  </a:lnTo>
                  <a:lnTo>
                    <a:pt x="42672" y="337045"/>
                  </a:lnTo>
                  <a:lnTo>
                    <a:pt x="40411" y="335775"/>
                  </a:lnTo>
                  <a:lnTo>
                    <a:pt x="42799" y="334505"/>
                  </a:lnTo>
                  <a:lnTo>
                    <a:pt x="41414" y="334505"/>
                  </a:lnTo>
                  <a:lnTo>
                    <a:pt x="45262" y="331965"/>
                  </a:lnTo>
                  <a:lnTo>
                    <a:pt x="43167" y="330695"/>
                  </a:lnTo>
                  <a:lnTo>
                    <a:pt x="38976" y="328155"/>
                  </a:lnTo>
                  <a:lnTo>
                    <a:pt x="44856" y="326885"/>
                  </a:lnTo>
                  <a:lnTo>
                    <a:pt x="46050" y="325615"/>
                  </a:lnTo>
                  <a:lnTo>
                    <a:pt x="43624" y="325615"/>
                  </a:lnTo>
                  <a:lnTo>
                    <a:pt x="41846" y="324345"/>
                  </a:lnTo>
                  <a:lnTo>
                    <a:pt x="44983" y="324345"/>
                  </a:lnTo>
                  <a:lnTo>
                    <a:pt x="41490" y="323075"/>
                  </a:lnTo>
                  <a:lnTo>
                    <a:pt x="39014" y="321805"/>
                  </a:lnTo>
                  <a:lnTo>
                    <a:pt x="49453" y="323075"/>
                  </a:lnTo>
                  <a:close/>
                </a:path>
                <a:path w="103505" h="510540">
                  <a:moveTo>
                    <a:pt x="52476" y="184759"/>
                  </a:moveTo>
                  <a:lnTo>
                    <a:pt x="52285" y="184594"/>
                  </a:lnTo>
                  <a:lnTo>
                    <a:pt x="51917" y="184569"/>
                  </a:lnTo>
                  <a:lnTo>
                    <a:pt x="52476" y="184759"/>
                  </a:lnTo>
                  <a:close/>
                </a:path>
                <a:path w="103505" h="510540">
                  <a:moveTo>
                    <a:pt x="52679" y="188747"/>
                  </a:moveTo>
                  <a:lnTo>
                    <a:pt x="52374" y="188531"/>
                  </a:lnTo>
                  <a:lnTo>
                    <a:pt x="52222" y="188645"/>
                  </a:lnTo>
                  <a:lnTo>
                    <a:pt x="52412" y="188683"/>
                  </a:lnTo>
                  <a:lnTo>
                    <a:pt x="52578" y="188722"/>
                  </a:lnTo>
                  <a:close/>
                </a:path>
                <a:path w="103505" h="510540">
                  <a:moveTo>
                    <a:pt x="53009" y="188912"/>
                  </a:moveTo>
                  <a:lnTo>
                    <a:pt x="52679" y="188747"/>
                  </a:lnTo>
                  <a:lnTo>
                    <a:pt x="52984" y="188963"/>
                  </a:lnTo>
                  <a:close/>
                </a:path>
                <a:path w="103505" h="510540">
                  <a:moveTo>
                    <a:pt x="53428" y="185077"/>
                  </a:moveTo>
                  <a:lnTo>
                    <a:pt x="52476" y="184759"/>
                  </a:lnTo>
                  <a:lnTo>
                    <a:pt x="52603" y="184861"/>
                  </a:lnTo>
                  <a:lnTo>
                    <a:pt x="53428" y="185077"/>
                  </a:lnTo>
                  <a:close/>
                </a:path>
                <a:path w="103505" h="510540">
                  <a:moveTo>
                    <a:pt x="53657" y="189420"/>
                  </a:moveTo>
                  <a:lnTo>
                    <a:pt x="52997" y="188963"/>
                  </a:lnTo>
                  <a:lnTo>
                    <a:pt x="52844" y="189179"/>
                  </a:lnTo>
                  <a:lnTo>
                    <a:pt x="53657" y="189420"/>
                  </a:lnTo>
                  <a:close/>
                </a:path>
                <a:path w="103505" h="510540">
                  <a:moveTo>
                    <a:pt x="54457" y="185343"/>
                  </a:moveTo>
                  <a:lnTo>
                    <a:pt x="53975" y="185216"/>
                  </a:lnTo>
                  <a:lnTo>
                    <a:pt x="53644" y="185127"/>
                  </a:lnTo>
                  <a:lnTo>
                    <a:pt x="53428" y="185077"/>
                  </a:lnTo>
                  <a:lnTo>
                    <a:pt x="54457" y="185343"/>
                  </a:lnTo>
                  <a:close/>
                </a:path>
                <a:path w="103505" h="510540">
                  <a:moveTo>
                    <a:pt x="54571" y="189712"/>
                  </a:moveTo>
                  <a:lnTo>
                    <a:pt x="54343" y="189230"/>
                  </a:lnTo>
                  <a:lnTo>
                    <a:pt x="53809" y="189230"/>
                  </a:lnTo>
                  <a:lnTo>
                    <a:pt x="54571" y="189712"/>
                  </a:lnTo>
                  <a:close/>
                </a:path>
                <a:path w="103505" h="510540">
                  <a:moveTo>
                    <a:pt x="54762" y="186588"/>
                  </a:moveTo>
                  <a:lnTo>
                    <a:pt x="54051" y="186410"/>
                  </a:lnTo>
                  <a:lnTo>
                    <a:pt x="53695" y="186283"/>
                  </a:lnTo>
                  <a:lnTo>
                    <a:pt x="53568" y="186182"/>
                  </a:lnTo>
                  <a:lnTo>
                    <a:pt x="53632" y="186309"/>
                  </a:lnTo>
                  <a:lnTo>
                    <a:pt x="54102" y="186486"/>
                  </a:lnTo>
                  <a:lnTo>
                    <a:pt x="54508" y="186575"/>
                  </a:lnTo>
                  <a:lnTo>
                    <a:pt x="54762" y="186588"/>
                  </a:lnTo>
                  <a:close/>
                </a:path>
                <a:path w="103505" h="510540">
                  <a:moveTo>
                    <a:pt x="54787" y="189230"/>
                  </a:moveTo>
                  <a:lnTo>
                    <a:pt x="53682" y="187960"/>
                  </a:lnTo>
                  <a:lnTo>
                    <a:pt x="54343" y="189230"/>
                  </a:lnTo>
                  <a:lnTo>
                    <a:pt x="54787" y="189230"/>
                  </a:lnTo>
                  <a:close/>
                </a:path>
                <a:path w="103505" h="510540">
                  <a:moveTo>
                    <a:pt x="54800" y="184365"/>
                  </a:moveTo>
                  <a:lnTo>
                    <a:pt x="54394" y="184226"/>
                  </a:lnTo>
                  <a:lnTo>
                    <a:pt x="54190" y="184365"/>
                  </a:lnTo>
                  <a:lnTo>
                    <a:pt x="54800" y="184365"/>
                  </a:lnTo>
                  <a:close/>
                </a:path>
                <a:path w="103505" h="510540">
                  <a:moveTo>
                    <a:pt x="55867" y="190500"/>
                  </a:moveTo>
                  <a:lnTo>
                    <a:pt x="54571" y="189712"/>
                  </a:lnTo>
                  <a:lnTo>
                    <a:pt x="54952" y="190500"/>
                  </a:lnTo>
                  <a:lnTo>
                    <a:pt x="55867" y="190500"/>
                  </a:lnTo>
                  <a:close/>
                </a:path>
                <a:path w="103505" h="510540">
                  <a:moveTo>
                    <a:pt x="55892" y="178498"/>
                  </a:moveTo>
                  <a:lnTo>
                    <a:pt x="54559" y="177800"/>
                  </a:lnTo>
                  <a:lnTo>
                    <a:pt x="55422" y="179070"/>
                  </a:lnTo>
                  <a:lnTo>
                    <a:pt x="55892" y="178498"/>
                  </a:lnTo>
                  <a:close/>
                </a:path>
                <a:path w="103505" h="510540">
                  <a:moveTo>
                    <a:pt x="56095" y="184835"/>
                  </a:moveTo>
                  <a:lnTo>
                    <a:pt x="54965" y="184429"/>
                  </a:lnTo>
                  <a:lnTo>
                    <a:pt x="54102" y="184429"/>
                  </a:lnTo>
                  <a:lnTo>
                    <a:pt x="52095" y="184429"/>
                  </a:lnTo>
                  <a:lnTo>
                    <a:pt x="52285" y="184594"/>
                  </a:lnTo>
                  <a:lnTo>
                    <a:pt x="56095" y="184835"/>
                  </a:lnTo>
                  <a:close/>
                </a:path>
                <a:path w="103505" h="510540">
                  <a:moveTo>
                    <a:pt x="57912" y="189230"/>
                  </a:moveTo>
                  <a:lnTo>
                    <a:pt x="56807" y="187960"/>
                  </a:lnTo>
                  <a:lnTo>
                    <a:pt x="57835" y="187960"/>
                  </a:lnTo>
                  <a:lnTo>
                    <a:pt x="55918" y="186690"/>
                  </a:lnTo>
                  <a:lnTo>
                    <a:pt x="56095" y="187960"/>
                  </a:lnTo>
                  <a:lnTo>
                    <a:pt x="55054" y="187960"/>
                  </a:lnTo>
                  <a:lnTo>
                    <a:pt x="53987" y="186690"/>
                  </a:lnTo>
                  <a:lnTo>
                    <a:pt x="54813" y="187960"/>
                  </a:lnTo>
                  <a:lnTo>
                    <a:pt x="56565" y="189230"/>
                  </a:lnTo>
                  <a:lnTo>
                    <a:pt x="57912" y="189230"/>
                  </a:lnTo>
                  <a:close/>
                </a:path>
                <a:path w="103505" h="510540">
                  <a:moveTo>
                    <a:pt x="57988" y="189230"/>
                  </a:moveTo>
                  <a:close/>
                </a:path>
                <a:path w="103505" h="510540">
                  <a:moveTo>
                    <a:pt x="58115" y="175082"/>
                  </a:moveTo>
                  <a:lnTo>
                    <a:pt x="56997" y="175336"/>
                  </a:lnTo>
                  <a:lnTo>
                    <a:pt x="57632" y="175272"/>
                  </a:lnTo>
                  <a:lnTo>
                    <a:pt x="57937" y="175171"/>
                  </a:lnTo>
                  <a:lnTo>
                    <a:pt x="58115" y="175082"/>
                  </a:lnTo>
                  <a:close/>
                </a:path>
                <a:path w="103505" h="510540">
                  <a:moveTo>
                    <a:pt x="59194" y="188201"/>
                  </a:moveTo>
                  <a:lnTo>
                    <a:pt x="58407" y="187960"/>
                  </a:lnTo>
                  <a:lnTo>
                    <a:pt x="57912" y="189230"/>
                  </a:lnTo>
                  <a:lnTo>
                    <a:pt x="59194" y="188201"/>
                  </a:lnTo>
                  <a:close/>
                </a:path>
                <a:path w="103505" h="510540">
                  <a:moveTo>
                    <a:pt x="59486" y="171780"/>
                  </a:moveTo>
                  <a:lnTo>
                    <a:pt x="59245" y="171742"/>
                  </a:lnTo>
                  <a:lnTo>
                    <a:pt x="58966" y="171729"/>
                  </a:lnTo>
                  <a:lnTo>
                    <a:pt x="58737" y="171742"/>
                  </a:lnTo>
                  <a:lnTo>
                    <a:pt x="58915" y="171767"/>
                  </a:lnTo>
                  <a:lnTo>
                    <a:pt x="59207" y="171780"/>
                  </a:lnTo>
                  <a:lnTo>
                    <a:pt x="59486" y="171780"/>
                  </a:lnTo>
                  <a:close/>
                </a:path>
                <a:path w="103505" h="510540">
                  <a:moveTo>
                    <a:pt x="60210" y="120154"/>
                  </a:moveTo>
                  <a:close/>
                </a:path>
                <a:path w="103505" h="510540">
                  <a:moveTo>
                    <a:pt x="60769" y="119468"/>
                  </a:moveTo>
                  <a:lnTo>
                    <a:pt x="60452" y="119621"/>
                  </a:lnTo>
                  <a:lnTo>
                    <a:pt x="60248" y="119888"/>
                  </a:lnTo>
                  <a:lnTo>
                    <a:pt x="60210" y="120154"/>
                  </a:lnTo>
                  <a:lnTo>
                    <a:pt x="60769" y="119468"/>
                  </a:lnTo>
                  <a:close/>
                </a:path>
                <a:path w="103505" h="510540">
                  <a:moveTo>
                    <a:pt x="60934" y="137325"/>
                  </a:moveTo>
                  <a:lnTo>
                    <a:pt x="60807" y="137160"/>
                  </a:lnTo>
                  <a:lnTo>
                    <a:pt x="60439" y="137160"/>
                  </a:lnTo>
                  <a:lnTo>
                    <a:pt x="60934" y="137325"/>
                  </a:lnTo>
                  <a:close/>
                </a:path>
                <a:path w="103505" h="510540">
                  <a:moveTo>
                    <a:pt x="60972" y="187960"/>
                  </a:moveTo>
                  <a:lnTo>
                    <a:pt x="59055" y="186690"/>
                  </a:lnTo>
                  <a:lnTo>
                    <a:pt x="57645" y="186690"/>
                  </a:lnTo>
                  <a:lnTo>
                    <a:pt x="58686" y="187960"/>
                  </a:lnTo>
                  <a:lnTo>
                    <a:pt x="59232" y="187960"/>
                  </a:lnTo>
                  <a:lnTo>
                    <a:pt x="59410" y="188023"/>
                  </a:lnTo>
                  <a:lnTo>
                    <a:pt x="60972" y="187960"/>
                  </a:lnTo>
                  <a:close/>
                </a:path>
                <a:path w="103505" h="510540">
                  <a:moveTo>
                    <a:pt x="62445" y="154190"/>
                  </a:moveTo>
                  <a:lnTo>
                    <a:pt x="61785" y="153530"/>
                  </a:lnTo>
                  <a:lnTo>
                    <a:pt x="60071" y="153568"/>
                  </a:lnTo>
                  <a:lnTo>
                    <a:pt x="62445" y="154190"/>
                  </a:lnTo>
                  <a:close/>
                </a:path>
                <a:path w="103505" h="510540">
                  <a:moveTo>
                    <a:pt x="62585" y="189230"/>
                  </a:moveTo>
                  <a:lnTo>
                    <a:pt x="59410" y="188023"/>
                  </a:lnTo>
                  <a:lnTo>
                    <a:pt x="59194" y="188201"/>
                  </a:lnTo>
                  <a:lnTo>
                    <a:pt x="62585" y="189230"/>
                  </a:lnTo>
                  <a:close/>
                </a:path>
                <a:path w="103505" h="510540">
                  <a:moveTo>
                    <a:pt x="62750" y="139700"/>
                  </a:moveTo>
                  <a:lnTo>
                    <a:pt x="60845" y="138430"/>
                  </a:lnTo>
                  <a:lnTo>
                    <a:pt x="62026" y="139700"/>
                  </a:lnTo>
                  <a:lnTo>
                    <a:pt x="62750" y="139700"/>
                  </a:lnTo>
                  <a:close/>
                </a:path>
                <a:path w="103505" h="510540">
                  <a:moveTo>
                    <a:pt x="62826" y="117005"/>
                  </a:moveTo>
                  <a:lnTo>
                    <a:pt x="62598" y="116928"/>
                  </a:lnTo>
                  <a:lnTo>
                    <a:pt x="62420" y="116878"/>
                  </a:lnTo>
                  <a:lnTo>
                    <a:pt x="62090" y="116801"/>
                  </a:lnTo>
                  <a:lnTo>
                    <a:pt x="60744" y="117106"/>
                  </a:lnTo>
                  <a:lnTo>
                    <a:pt x="61785" y="117144"/>
                  </a:lnTo>
                  <a:lnTo>
                    <a:pt x="62407" y="117094"/>
                  </a:lnTo>
                  <a:lnTo>
                    <a:pt x="62826" y="117005"/>
                  </a:lnTo>
                  <a:close/>
                </a:path>
                <a:path w="103505" h="510540">
                  <a:moveTo>
                    <a:pt x="63500" y="158889"/>
                  </a:moveTo>
                  <a:lnTo>
                    <a:pt x="62928" y="158750"/>
                  </a:lnTo>
                  <a:lnTo>
                    <a:pt x="62445" y="160020"/>
                  </a:lnTo>
                  <a:lnTo>
                    <a:pt x="63500" y="158889"/>
                  </a:lnTo>
                  <a:close/>
                </a:path>
                <a:path w="103505" h="510540">
                  <a:moveTo>
                    <a:pt x="63741" y="147320"/>
                  </a:moveTo>
                  <a:lnTo>
                    <a:pt x="62255" y="146050"/>
                  </a:lnTo>
                  <a:lnTo>
                    <a:pt x="62750" y="147320"/>
                  </a:lnTo>
                  <a:lnTo>
                    <a:pt x="63741" y="147320"/>
                  </a:lnTo>
                  <a:close/>
                </a:path>
                <a:path w="103505" h="510540">
                  <a:moveTo>
                    <a:pt x="64465" y="190500"/>
                  </a:moveTo>
                  <a:lnTo>
                    <a:pt x="57988" y="189242"/>
                  </a:lnTo>
                  <a:lnTo>
                    <a:pt x="58521" y="190500"/>
                  </a:lnTo>
                  <a:lnTo>
                    <a:pt x="64465" y="190500"/>
                  </a:lnTo>
                  <a:close/>
                </a:path>
                <a:path w="103505" h="510540">
                  <a:moveTo>
                    <a:pt x="64630" y="130810"/>
                  </a:moveTo>
                  <a:lnTo>
                    <a:pt x="64579" y="130644"/>
                  </a:lnTo>
                  <a:lnTo>
                    <a:pt x="61226" y="129540"/>
                  </a:lnTo>
                  <a:lnTo>
                    <a:pt x="60896" y="129286"/>
                  </a:lnTo>
                  <a:lnTo>
                    <a:pt x="60007" y="129540"/>
                  </a:lnTo>
                  <a:lnTo>
                    <a:pt x="64630" y="130810"/>
                  </a:lnTo>
                  <a:close/>
                </a:path>
                <a:path w="103505" h="510540">
                  <a:moveTo>
                    <a:pt x="64757" y="147624"/>
                  </a:moveTo>
                  <a:lnTo>
                    <a:pt x="64363" y="147370"/>
                  </a:lnTo>
                  <a:lnTo>
                    <a:pt x="63741" y="147472"/>
                  </a:lnTo>
                  <a:lnTo>
                    <a:pt x="63830" y="147688"/>
                  </a:lnTo>
                  <a:lnTo>
                    <a:pt x="64185" y="147942"/>
                  </a:lnTo>
                  <a:lnTo>
                    <a:pt x="64427" y="147802"/>
                  </a:lnTo>
                  <a:lnTo>
                    <a:pt x="64757" y="147624"/>
                  </a:lnTo>
                  <a:close/>
                </a:path>
                <a:path w="103505" h="510540">
                  <a:moveTo>
                    <a:pt x="65074" y="152400"/>
                  </a:moveTo>
                  <a:lnTo>
                    <a:pt x="64465" y="152107"/>
                  </a:lnTo>
                  <a:lnTo>
                    <a:pt x="64947" y="152400"/>
                  </a:lnTo>
                  <a:lnTo>
                    <a:pt x="65074" y="152400"/>
                  </a:lnTo>
                  <a:close/>
                </a:path>
                <a:path w="103505" h="510540">
                  <a:moveTo>
                    <a:pt x="65430" y="182562"/>
                  </a:moveTo>
                  <a:lnTo>
                    <a:pt x="65239" y="181902"/>
                  </a:lnTo>
                  <a:lnTo>
                    <a:pt x="64008" y="181610"/>
                  </a:lnTo>
                  <a:lnTo>
                    <a:pt x="64960" y="182410"/>
                  </a:lnTo>
                  <a:lnTo>
                    <a:pt x="65430" y="182562"/>
                  </a:lnTo>
                  <a:close/>
                </a:path>
                <a:path w="103505" h="510540">
                  <a:moveTo>
                    <a:pt x="65481" y="148602"/>
                  </a:moveTo>
                  <a:lnTo>
                    <a:pt x="64985" y="148374"/>
                  </a:lnTo>
                  <a:lnTo>
                    <a:pt x="64490" y="148145"/>
                  </a:lnTo>
                  <a:lnTo>
                    <a:pt x="64198" y="147942"/>
                  </a:lnTo>
                  <a:lnTo>
                    <a:pt x="63931" y="148120"/>
                  </a:lnTo>
                  <a:lnTo>
                    <a:pt x="63842" y="148285"/>
                  </a:lnTo>
                  <a:lnTo>
                    <a:pt x="65481" y="148602"/>
                  </a:lnTo>
                  <a:close/>
                </a:path>
                <a:path w="103505" h="510540">
                  <a:moveTo>
                    <a:pt x="65532" y="189230"/>
                  </a:moveTo>
                  <a:lnTo>
                    <a:pt x="62915" y="188315"/>
                  </a:lnTo>
                  <a:lnTo>
                    <a:pt x="63309" y="189230"/>
                  </a:lnTo>
                  <a:lnTo>
                    <a:pt x="65532" y="189230"/>
                  </a:lnTo>
                  <a:close/>
                </a:path>
                <a:path w="103505" h="510540">
                  <a:moveTo>
                    <a:pt x="65760" y="94488"/>
                  </a:moveTo>
                  <a:lnTo>
                    <a:pt x="64617" y="93980"/>
                  </a:lnTo>
                  <a:lnTo>
                    <a:pt x="64147" y="95250"/>
                  </a:lnTo>
                  <a:lnTo>
                    <a:pt x="65595" y="95250"/>
                  </a:lnTo>
                  <a:lnTo>
                    <a:pt x="65760" y="94488"/>
                  </a:lnTo>
                  <a:close/>
                </a:path>
                <a:path w="103505" h="510540">
                  <a:moveTo>
                    <a:pt x="65874" y="93980"/>
                  </a:moveTo>
                  <a:lnTo>
                    <a:pt x="65735" y="93980"/>
                  </a:lnTo>
                  <a:lnTo>
                    <a:pt x="65862" y="94068"/>
                  </a:lnTo>
                  <a:close/>
                </a:path>
                <a:path w="103505" h="510540">
                  <a:moveTo>
                    <a:pt x="66421" y="182880"/>
                  </a:moveTo>
                  <a:lnTo>
                    <a:pt x="65430" y="182562"/>
                  </a:lnTo>
                  <a:lnTo>
                    <a:pt x="65519" y="182880"/>
                  </a:lnTo>
                  <a:lnTo>
                    <a:pt x="66421" y="182880"/>
                  </a:lnTo>
                  <a:close/>
                </a:path>
                <a:path w="103505" h="510540">
                  <a:moveTo>
                    <a:pt x="66497" y="94818"/>
                  </a:moveTo>
                  <a:lnTo>
                    <a:pt x="66040" y="94195"/>
                  </a:lnTo>
                  <a:lnTo>
                    <a:pt x="65862" y="94068"/>
                  </a:lnTo>
                  <a:lnTo>
                    <a:pt x="65760" y="94488"/>
                  </a:lnTo>
                  <a:lnTo>
                    <a:pt x="66497" y="94818"/>
                  </a:lnTo>
                  <a:close/>
                </a:path>
                <a:path w="103505" h="510540">
                  <a:moveTo>
                    <a:pt x="66776" y="184150"/>
                  </a:moveTo>
                  <a:lnTo>
                    <a:pt x="64744" y="182880"/>
                  </a:lnTo>
                  <a:lnTo>
                    <a:pt x="65405" y="184150"/>
                  </a:lnTo>
                  <a:lnTo>
                    <a:pt x="66776" y="184150"/>
                  </a:lnTo>
                  <a:close/>
                </a:path>
                <a:path w="103505" h="510540">
                  <a:moveTo>
                    <a:pt x="69570" y="181610"/>
                  </a:moveTo>
                  <a:lnTo>
                    <a:pt x="67081" y="180924"/>
                  </a:lnTo>
                  <a:lnTo>
                    <a:pt x="68554" y="181610"/>
                  </a:lnTo>
                  <a:lnTo>
                    <a:pt x="69570" y="181610"/>
                  </a:lnTo>
                  <a:close/>
                </a:path>
                <a:path w="103505" h="510540">
                  <a:moveTo>
                    <a:pt x="69951" y="183603"/>
                  </a:moveTo>
                  <a:lnTo>
                    <a:pt x="67767" y="183324"/>
                  </a:lnTo>
                  <a:lnTo>
                    <a:pt x="67551" y="183654"/>
                  </a:lnTo>
                  <a:lnTo>
                    <a:pt x="69951" y="183603"/>
                  </a:lnTo>
                  <a:close/>
                </a:path>
                <a:path w="103505" h="510540">
                  <a:moveTo>
                    <a:pt x="70866" y="59690"/>
                  </a:moveTo>
                  <a:lnTo>
                    <a:pt x="67589" y="58420"/>
                  </a:lnTo>
                  <a:lnTo>
                    <a:pt x="70472" y="59690"/>
                  </a:lnTo>
                  <a:lnTo>
                    <a:pt x="70866" y="59690"/>
                  </a:lnTo>
                  <a:close/>
                </a:path>
                <a:path w="103505" h="510540">
                  <a:moveTo>
                    <a:pt x="70916" y="165836"/>
                  </a:moveTo>
                  <a:lnTo>
                    <a:pt x="70675" y="165811"/>
                  </a:lnTo>
                  <a:lnTo>
                    <a:pt x="70815" y="165836"/>
                  </a:lnTo>
                  <a:close/>
                </a:path>
                <a:path w="103505" h="510540">
                  <a:moveTo>
                    <a:pt x="71107" y="165836"/>
                  </a:moveTo>
                  <a:lnTo>
                    <a:pt x="70980" y="165836"/>
                  </a:lnTo>
                  <a:lnTo>
                    <a:pt x="71107" y="165836"/>
                  </a:lnTo>
                  <a:close/>
                </a:path>
                <a:path w="103505" h="510540">
                  <a:moveTo>
                    <a:pt x="71399" y="59905"/>
                  </a:moveTo>
                  <a:lnTo>
                    <a:pt x="70993" y="59690"/>
                  </a:lnTo>
                  <a:lnTo>
                    <a:pt x="70866" y="59690"/>
                  </a:lnTo>
                  <a:lnTo>
                    <a:pt x="71399" y="59905"/>
                  </a:lnTo>
                  <a:close/>
                </a:path>
                <a:path w="103505" h="510540">
                  <a:moveTo>
                    <a:pt x="72110" y="176530"/>
                  </a:moveTo>
                  <a:lnTo>
                    <a:pt x="71501" y="175260"/>
                  </a:lnTo>
                  <a:lnTo>
                    <a:pt x="70599" y="176022"/>
                  </a:lnTo>
                  <a:lnTo>
                    <a:pt x="72110" y="176530"/>
                  </a:lnTo>
                  <a:close/>
                </a:path>
                <a:path w="103505" h="510540">
                  <a:moveTo>
                    <a:pt x="72694" y="180619"/>
                  </a:moveTo>
                  <a:lnTo>
                    <a:pt x="71742" y="180111"/>
                  </a:lnTo>
                  <a:lnTo>
                    <a:pt x="71501" y="179971"/>
                  </a:lnTo>
                  <a:lnTo>
                    <a:pt x="70446" y="180136"/>
                  </a:lnTo>
                  <a:lnTo>
                    <a:pt x="70866" y="180733"/>
                  </a:lnTo>
                  <a:lnTo>
                    <a:pt x="72059" y="180467"/>
                  </a:lnTo>
                  <a:lnTo>
                    <a:pt x="72694" y="180619"/>
                  </a:lnTo>
                  <a:close/>
                </a:path>
                <a:path w="103505" h="510540">
                  <a:moveTo>
                    <a:pt x="73545" y="161290"/>
                  </a:moveTo>
                  <a:lnTo>
                    <a:pt x="72885" y="160020"/>
                  </a:lnTo>
                  <a:lnTo>
                    <a:pt x="72364" y="160020"/>
                  </a:lnTo>
                  <a:lnTo>
                    <a:pt x="73545" y="161290"/>
                  </a:lnTo>
                  <a:close/>
                </a:path>
                <a:path w="103505" h="510540">
                  <a:moveTo>
                    <a:pt x="73660" y="183527"/>
                  </a:moveTo>
                  <a:lnTo>
                    <a:pt x="69951" y="183603"/>
                  </a:lnTo>
                  <a:lnTo>
                    <a:pt x="70091" y="183934"/>
                  </a:lnTo>
                  <a:lnTo>
                    <a:pt x="73660" y="183527"/>
                  </a:lnTo>
                  <a:close/>
                </a:path>
                <a:path w="103505" h="510540">
                  <a:moveTo>
                    <a:pt x="73736" y="67310"/>
                  </a:moveTo>
                  <a:lnTo>
                    <a:pt x="73367" y="66675"/>
                  </a:lnTo>
                  <a:lnTo>
                    <a:pt x="71678" y="66040"/>
                  </a:lnTo>
                  <a:lnTo>
                    <a:pt x="73736" y="67310"/>
                  </a:lnTo>
                  <a:close/>
                </a:path>
                <a:path w="103505" h="510540">
                  <a:moveTo>
                    <a:pt x="74917" y="170180"/>
                  </a:moveTo>
                  <a:lnTo>
                    <a:pt x="73545" y="168910"/>
                  </a:lnTo>
                  <a:lnTo>
                    <a:pt x="72059" y="168910"/>
                  </a:lnTo>
                  <a:lnTo>
                    <a:pt x="72110" y="167640"/>
                  </a:lnTo>
                  <a:lnTo>
                    <a:pt x="73545" y="168910"/>
                  </a:lnTo>
                  <a:lnTo>
                    <a:pt x="74383" y="168910"/>
                  </a:lnTo>
                  <a:lnTo>
                    <a:pt x="73113" y="167640"/>
                  </a:lnTo>
                  <a:lnTo>
                    <a:pt x="74333" y="166370"/>
                  </a:lnTo>
                  <a:lnTo>
                    <a:pt x="70802" y="166370"/>
                  </a:lnTo>
                  <a:lnTo>
                    <a:pt x="69469" y="165785"/>
                  </a:lnTo>
                  <a:lnTo>
                    <a:pt x="69469" y="171361"/>
                  </a:lnTo>
                  <a:lnTo>
                    <a:pt x="64973" y="170180"/>
                  </a:lnTo>
                  <a:lnTo>
                    <a:pt x="67322" y="170180"/>
                  </a:lnTo>
                  <a:lnTo>
                    <a:pt x="69469" y="171361"/>
                  </a:lnTo>
                  <a:lnTo>
                    <a:pt x="69469" y="165785"/>
                  </a:lnTo>
                  <a:lnTo>
                    <a:pt x="67906" y="165100"/>
                  </a:lnTo>
                  <a:lnTo>
                    <a:pt x="72885" y="163830"/>
                  </a:lnTo>
                  <a:lnTo>
                    <a:pt x="71831" y="162560"/>
                  </a:lnTo>
                  <a:lnTo>
                    <a:pt x="72478" y="161290"/>
                  </a:lnTo>
                  <a:lnTo>
                    <a:pt x="62458" y="161290"/>
                  </a:lnTo>
                  <a:lnTo>
                    <a:pt x="59029" y="161290"/>
                  </a:lnTo>
                  <a:lnTo>
                    <a:pt x="61061" y="162560"/>
                  </a:lnTo>
                  <a:lnTo>
                    <a:pt x="62496" y="163830"/>
                  </a:lnTo>
                  <a:lnTo>
                    <a:pt x="59778" y="163830"/>
                  </a:lnTo>
                  <a:lnTo>
                    <a:pt x="60134" y="165100"/>
                  </a:lnTo>
                  <a:lnTo>
                    <a:pt x="60731" y="165100"/>
                  </a:lnTo>
                  <a:lnTo>
                    <a:pt x="60439" y="166370"/>
                  </a:lnTo>
                  <a:lnTo>
                    <a:pt x="59461" y="166370"/>
                  </a:lnTo>
                  <a:lnTo>
                    <a:pt x="60325" y="168922"/>
                  </a:lnTo>
                  <a:lnTo>
                    <a:pt x="61442" y="170180"/>
                  </a:lnTo>
                  <a:lnTo>
                    <a:pt x="57988" y="170180"/>
                  </a:lnTo>
                  <a:lnTo>
                    <a:pt x="58991" y="171450"/>
                  </a:lnTo>
                  <a:lnTo>
                    <a:pt x="62369" y="171450"/>
                  </a:lnTo>
                  <a:lnTo>
                    <a:pt x="63728" y="172720"/>
                  </a:lnTo>
                  <a:lnTo>
                    <a:pt x="57391" y="172720"/>
                  </a:lnTo>
                  <a:lnTo>
                    <a:pt x="66497" y="173990"/>
                  </a:lnTo>
                  <a:lnTo>
                    <a:pt x="65443" y="173990"/>
                  </a:lnTo>
                  <a:lnTo>
                    <a:pt x="65443" y="176530"/>
                  </a:lnTo>
                  <a:lnTo>
                    <a:pt x="61899" y="176530"/>
                  </a:lnTo>
                  <a:lnTo>
                    <a:pt x="61937" y="175628"/>
                  </a:lnTo>
                  <a:lnTo>
                    <a:pt x="65443" y="176530"/>
                  </a:lnTo>
                  <a:lnTo>
                    <a:pt x="65443" y="173990"/>
                  </a:lnTo>
                  <a:lnTo>
                    <a:pt x="62788" y="173990"/>
                  </a:lnTo>
                  <a:lnTo>
                    <a:pt x="64363" y="175260"/>
                  </a:lnTo>
                  <a:lnTo>
                    <a:pt x="62725" y="175260"/>
                  </a:lnTo>
                  <a:lnTo>
                    <a:pt x="60477" y="173990"/>
                  </a:lnTo>
                  <a:lnTo>
                    <a:pt x="60528" y="175260"/>
                  </a:lnTo>
                  <a:lnTo>
                    <a:pt x="58204" y="175260"/>
                  </a:lnTo>
                  <a:lnTo>
                    <a:pt x="56565" y="176530"/>
                  </a:lnTo>
                  <a:lnTo>
                    <a:pt x="57492" y="176530"/>
                  </a:lnTo>
                  <a:lnTo>
                    <a:pt x="64490" y="177800"/>
                  </a:lnTo>
                  <a:lnTo>
                    <a:pt x="58750" y="177800"/>
                  </a:lnTo>
                  <a:lnTo>
                    <a:pt x="58496" y="177800"/>
                  </a:lnTo>
                  <a:lnTo>
                    <a:pt x="59537" y="178396"/>
                  </a:lnTo>
                  <a:lnTo>
                    <a:pt x="60452" y="179070"/>
                  </a:lnTo>
                  <a:lnTo>
                    <a:pt x="57365" y="177800"/>
                  </a:lnTo>
                  <a:lnTo>
                    <a:pt x="56464" y="177800"/>
                  </a:lnTo>
                  <a:lnTo>
                    <a:pt x="55892" y="178498"/>
                  </a:lnTo>
                  <a:lnTo>
                    <a:pt x="56972" y="179070"/>
                  </a:lnTo>
                  <a:lnTo>
                    <a:pt x="55422" y="179070"/>
                  </a:lnTo>
                  <a:lnTo>
                    <a:pt x="52438" y="179070"/>
                  </a:lnTo>
                  <a:lnTo>
                    <a:pt x="55968" y="180340"/>
                  </a:lnTo>
                  <a:lnTo>
                    <a:pt x="56299" y="180340"/>
                  </a:lnTo>
                  <a:lnTo>
                    <a:pt x="59537" y="181610"/>
                  </a:lnTo>
                  <a:lnTo>
                    <a:pt x="51739" y="181610"/>
                  </a:lnTo>
                  <a:lnTo>
                    <a:pt x="56159" y="184150"/>
                  </a:lnTo>
                  <a:lnTo>
                    <a:pt x="57848" y="185420"/>
                  </a:lnTo>
                  <a:lnTo>
                    <a:pt x="61163" y="185420"/>
                  </a:lnTo>
                  <a:lnTo>
                    <a:pt x="62636" y="187960"/>
                  </a:lnTo>
                  <a:lnTo>
                    <a:pt x="61912" y="187960"/>
                  </a:lnTo>
                  <a:lnTo>
                    <a:pt x="62915" y="188315"/>
                  </a:lnTo>
                  <a:lnTo>
                    <a:pt x="62763" y="187960"/>
                  </a:lnTo>
                  <a:lnTo>
                    <a:pt x="68922" y="187960"/>
                  </a:lnTo>
                  <a:lnTo>
                    <a:pt x="63385" y="185420"/>
                  </a:lnTo>
                  <a:lnTo>
                    <a:pt x="66687" y="186690"/>
                  </a:lnTo>
                  <a:lnTo>
                    <a:pt x="66929" y="186690"/>
                  </a:lnTo>
                  <a:lnTo>
                    <a:pt x="65760" y="185420"/>
                  </a:lnTo>
                  <a:lnTo>
                    <a:pt x="63830" y="185420"/>
                  </a:lnTo>
                  <a:lnTo>
                    <a:pt x="60375" y="184150"/>
                  </a:lnTo>
                  <a:lnTo>
                    <a:pt x="68211" y="185420"/>
                  </a:lnTo>
                  <a:lnTo>
                    <a:pt x="65112" y="184150"/>
                  </a:lnTo>
                  <a:lnTo>
                    <a:pt x="65405" y="184150"/>
                  </a:lnTo>
                  <a:lnTo>
                    <a:pt x="63436" y="182880"/>
                  </a:lnTo>
                  <a:lnTo>
                    <a:pt x="64744" y="182880"/>
                  </a:lnTo>
                  <a:lnTo>
                    <a:pt x="65519" y="182880"/>
                  </a:lnTo>
                  <a:lnTo>
                    <a:pt x="64960" y="182410"/>
                  </a:lnTo>
                  <a:lnTo>
                    <a:pt x="62471" y="181610"/>
                  </a:lnTo>
                  <a:lnTo>
                    <a:pt x="64008" y="181610"/>
                  </a:lnTo>
                  <a:lnTo>
                    <a:pt x="65151" y="181610"/>
                  </a:lnTo>
                  <a:lnTo>
                    <a:pt x="65239" y="181902"/>
                  </a:lnTo>
                  <a:lnTo>
                    <a:pt x="68199" y="182600"/>
                  </a:lnTo>
                  <a:lnTo>
                    <a:pt x="67221" y="183273"/>
                  </a:lnTo>
                  <a:lnTo>
                    <a:pt x="67767" y="183324"/>
                  </a:lnTo>
                  <a:lnTo>
                    <a:pt x="68211" y="182613"/>
                  </a:lnTo>
                  <a:lnTo>
                    <a:pt x="69405" y="182880"/>
                  </a:lnTo>
                  <a:lnTo>
                    <a:pt x="63258" y="180340"/>
                  </a:lnTo>
                  <a:lnTo>
                    <a:pt x="64973" y="180340"/>
                  </a:lnTo>
                  <a:lnTo>
                    <a:pt x="67081" y="180924"/>
                  </a:lnTo>
                  <a:lnTo>
                    <a:pt x="65836" y="180340"/>
                  </a:lnTo>
                  <a:lnTo>
                    <a:pt x="70040" y="180340"/>
                  </a:lnTo>
                  <a:lnTo>
                    <a:pt x="66332" y="179070"/>
                  </a:lnTo>
                  <a:lnTo>
                    <a:pt x="68694" y="179070"/>
                  </a:lnTo>
                  <a:lnTo>
                    <a:pt x="67640" y="177800"/>
                  </a:lnTo>
                  <a:lnTo>
                    <a:pt x="68859" y="177800"/>
                  </a:lnTo>
                  <a:lnTo>
                    <a:pt x="69977" y="176530"/>
                  </a:lnTo>
                  <a:lnTo>
                    <a:pt x="70599" y="176022"/>
                  </a:lnTo>
                  <a:lnTo>
                    <a:pt x="68376" y="175260"/>
                  </a:lnTo>
                  <a:lnTo>
                    <a:pt x="69253" y="173990"/>
                  </a:lnTo>
                  <a:lnTo>
                    <a:pt x="71704" y="173990"/>
                  </a:lnTo>
                  <a:lnTo>
                    <a:pt x="72644" y="175260"/>
                  </a:lnTo>
                  <a:lnTo>
                    <a:pt x="72745" y="173990"/>
                  </a:lnTo>
                  <a:lnTo>
                    <a:pt x="73380" y="173990"/>
                  </a:lnTo>
                  <a:lnTo>
                    <a:pt x="70370" y="171450"/>
                  </a:lnTo>
                  <a:lnTo>
                    <a:pt x="69811" y="171450"/>
                  </a:lnTo>
                  <a:lnTo>
                    <a:pt x="69672" y="171411"/>
                  </a:lnTo>
                  <a:lnTo>
                    <a:pt x="70764" y="170180"/>
                  </a:lnTo>
                  <a:lnTo>
                    <a:pt x="71513" y="170180"/>
                  </a:lnTo>
                  <a:lnTo>
                    <a:pt x="71285" y="168910"/>
                  </a:lnTo>
                  <a:lnTo>
                    <a:pt x="73787" y="170180"/>
                  </a:lnTo>
                  <a:lnTo>
                    <a:pt x="74917" y="170180"/>
                  </a:lnTo>
                  <a:close/>
                </a:path>
                <a:path w="103505" h="510540">
                  <a:moveTo>
                    <a:pt x="75069" y="67310"/>
                  </a:moveTo>
                  <a:lnTo>
                    <a:pt x="75006" y="67068"/>
                  </a:lnTo>
                  <a:lnTo>
                    <a:pt x="73012" y="66040"/>
                  </a:lnTo>
                  <a:lnTo>
                    <a:pt x="73367" y="66675"/>
                  </a:lnTo>
                  <a:lnTo>
                    <a:pt x="75069" y="67310"/>
                  </a:lnTo>
                  <a:close/>
                </a:path>
                <a:path w="103505" h="510540">
                  <a:moveTo>
                    <a:pt x="75780" y="57150"/>
                  </a:moveTo>
                  <a:lnTo>
                    <a:pt x="71907" y="55880"/>
                  </a:lnTo>
                  <a:lnTo>
                    <a:pt x="72656" y="57150"/>
                  </a:lnTo>
                  <a:lnTo>
                    <a:pt x="75780" y="57150"/>
                  </a:lnTo>
                  <a:close/>
                </a:path>
                <a:path w="103505" h="510540">
                  <a:moveTo>
                    <a:pt x="76606" y="40640"/>
                  </a:moveTo>
                  <a:lnTo>
                    <a:pt x="74155" y="39370"/>
                  </a:lnTo>
                  <a:lnTo>
                    <a:pt x="75044" y="40640"/>
                  </a:lnTo>
                  <a:lnTo>
                    <a:pt x="76606" y="40640"/>
                  </a:lnTo>
                  <a:close/>
                </a:path>
                <a:path w="103505" h="510540">
                  <a:moveTo>
                    <a:pt x="77228" y="160629"/>
                  </a:moveTo>
                  <a:lnTo>
                    <a:pt x="76923" y="160172"/>
                  </a:lnTo>
                  <a:lnTo>
                    <a:pt x="76212" y="160413"/>
                  </a:lnTo>
                  <a:lnTo>
                    <a:pt x="77228" y="160629"/>
                  </a:lnTo>
                  <a:close/>
                </a:path>
                <a:path w="103505" h="510540">
                  <a:moveTo>
                    <a:pt x="78193" y="158750"/>
                  </a:moveTo>
                  <a:lnTo>
                    <a:pt x="77495" y="157480"/>
                  </a:lnTo>
                  <a:lnTo>
                    <a:pt x="75526" y="158750"/>
                  </a:lnTo>
                  <a:lnTo>
                    <a:pt x="78193" y="158750"/>
                  </a:lnTo>
                  <a:close/>
                </a:path>
                <a:path w="103505" h="510540">
                  <a:moveTo>
                    <a:pt x="79629" y="21361"/>
                  </a:moveTo>
                  <a:lnTo>
                    <a:pt x="77558" y="21209"/>
                  </a:lnTo>
                  <a:lnTo>
                    <a:pt x="76873" y="20383"/>
                  </a:lnTo>
                  <a:lnTo>
                    <a:pt x="76974" y="21285"/>
                  </a:lnTo>
                  <a:lnTo>
                    <a:pt x="78727" y="21336"/>
                  </a:lnTo>
                  <a:lnTo>
                    <a:pt x="79629" y="21361"/>
                  </a:lnTo>
                  <a:close/>
                </a:path>
                <a:path w="103505" h="510540">
                  <a:moveTo>
                    <a:pt x="79997" y="29210"/>
                  </a:moveTo>
                  <a:lnTo>
                    <a:pt x="76047" y="27940"/>
                  </a:lnTo>
                  <a:lnTo>
                    <a:pt x="75526" y="29210"/>
                  </a:lnTo>
                  <a:lnTo>
                    <a:pt x="73952" y="29210"/>
                  </a:lnTo>
                  <a:lnTo>
                    <a:pt x="77470" y="30035"/>
                  </a:lnTo>
                  <a:lnTo>
                    <a:pt x="77673" y="29210"/>
                  </a:lnTo>
                  <a:lnTo>
                    <a:pt x="79997" y="29210"/>
                  </a:lnTo>
                  <a:close/>
                </a:path>
                <a:path w="103505" h="510540">
                  <a:moveTo>
                    <a:pt x="81203" y="5067"/>
                  </a:moveTo>
                  <a:lnTo>
                    <a:pt x="79400" y="3810"/>
                  </a:lnTo>
                  <a:lnTo>
                    <a:pt x="81178" y="5080"/>
                  </a:lnTo>
                  <a:close/>
                </a:path>
                <a:path w="103505" h="510540">
                  <a:moveTo>
                    <a:pt x="81292" y="155155"/>
                  </a:moveTo>
                  <a:lnTo>
                    <a:pt x="80454" y="154355"/>
                  </a:lnTo>
                  <a:lnTo>
                    <a:pt x="80949" y="154940"/>
                  </a:lnTo>
                  <a:lnTo>
                    <a:pt x="81292" y="155155"/>
                  </a:lnTo>
                  <a:close/>
                </a:path>
                <a:path w="103505" h="510540">
                  <a:moveTo>
                    <a:pt x="81407" y="8890"/>
                  </a:moveTo>
                  <a:lnTo>
                    <a:pt x="75971" y="7620"/>
                  </a:lnTo>
                  <a:lnTo>
                    <a:pt x="78460" y="8890"/>
                  </a:lnTo>
                  <a:lnTo>
                    <a:pt x="81407" y="8890"/>
                  </a:lnTo>
                  <a:close/>
                </a:path>
                <a:path w="103505" h="510540">
                  <a:moveTo>
                    <a:pt x="82880" y="115570"/>
                  </a:moveTo>
                  <a:lnTo>
                    <a:pt x="81788" y="115570"/>
                  </a:lnTo>
                  <a:lnTo>
                    <a:pt x="82677" y="115722"/>
                  </a:lnTo>
                  <a:lnTo>
                    <a:pt x="82880" y="115570"/>
                  </a:lnTo>
                  <a:close/>
                </a:path>
                <a:path w="103505" h="510540">
                  <a:moveTo>
                    <a:pt x="83108" y="130810"/>
                  </a:moveTo>
                  <a:lnTo>
                    <a:pt x="81610" y="131889"/>
                  </a:lnTo>
                  <a:lnTo>
                    <a:pt x="81965" y="132080"/>
                  </a:lnTo>
                  <a:lnTo>
                    <a:pt x="83108" y="130810"/>
                  </a:lnTo>
                  <a:close/>
                </a:path>
                <a:path w="103505" h="510540">
                  <a:moveTo>
                    <a:pt x="84594" y="102870"/>
                  </a:moveTo>
                  <a:lnTo>
                    <a:pt x="81838" y="101688"/>
                  </a:lnTo>
                  <a:lnTo>
                    <a:pt x="83223" y="102870"/>
                  </a:lnTo>
                  <a:lnTo>
                    <a:pt x="84594" y="102870"/>
                  </a:lnTo>
                  <a:close/>
                </a:path>
                <a:path w="103505" h="510540">
                  <a:moveTo>
                    <a:pt x="84747" y="143510"/>
                  </a:moveTo>
                  <a:lnTo>
                    <a:pt x="84620" y="143065"/>
                  </a:lnTo>
                  <a:lnTo>
                    <a:pt x="84455" y="143510"/>
                  </a:lnTo>
                  <a:lnTo>
                    <a:pt x="84747" y="143510"/>
                  </a:lnTo>
                  <a:close/>
                </a:path>
                <a:path w="103505" h="510540">
                  <a:moveTo>
                    <a:pt x="84937" y="142240"/>
                  </a:moveTo>
                  <a:lnTo>
                    <a:pt x="84391" y="142240"/>
                  </a:lnTo>
                  <a:lnTo>
                    <a:pt x="84620" y="143065"/>
                  </a:lnTo>
                  <a:lnTo>
                    <a:pt x="84937" y="142240"/>
                  </a:lnTo>
                  <a:close/>
                </a:path>
                <a:path w="103505" h="510540">
                  <a:moveTo>
                    <a:pt x="85191" y="144780"/>
                  </a:moveTo>
                  <a:lnTo>
                    <a:pt x="84175" y="143510"/>
                  </a:lnTo>
                  <a:lnTo>
                    <a:pt x="84162" y="143941"/>
                  </a:lnTo>
                  <a:lnTo>
                    <a:pt x="85191" y="144780"/>
                  </a:lnTo>
                  <a:close/>
                </a:path>
                <a:path w="103505" h="510540">
                  <a:moveTo>
                    <a:pt x="87795" y="104140"/>
                  </a:moveTo>
                  <a:lnTo>
                    <a:pt x="87630" y="102870"/>
                  </a:lnTo>
                  <a:lnTo>
                    <a:pt x="84594" y="102870"/>
                  </a:lnTo>
                  <a:lnTo>
                    <a:pt x="85991" y="104140"/>
                  </a:lnTo>
                  <a:lnTo>
                    <a:pt x="87795" y="104140"/>
                  </a:lnTo>
                  <a:close/>
                </a:path>
                <a:path w="103505" h="510540">
                  <a:moveTo>
                    <a:pt x="88849" y="142240"/>
                  </a:moveTo>
                  <a:lnTo>
                    <a:pt x="85305" y="142240"/>
                  </a:lnTo>
                  <a:lnTo>
                    <a:pt x="85775" y="143510"/>
                  </a:lnTo>
                  <a:lnTo>
                    <a:pt x="88849" y="142240"/>
                  </a:lnTo>
                  <a:close/>
                </a:path>
                <a:path w="103505" h="510540">
                  <a:moveTo>
                    <a:pt x="92227" y="96520"/>
                  </a:moveTo>
                  <a:lnTo>
                    <a:pt x="92049" y="95250"/>
                  </a:lnTo>
                  <a:lnTo>
                    <a:pt x="67487" y="95250"/>
                  </a:lnTo>
                  <a:lnTo>
                    <a:pt x="66827" y="95250"/>
                  </a:lnTo>
                  <a:lnTo>
                    <a:pt x="68605" y="97790"/>
                  </a:lnTo>
                  <a:lnTo>
                    <a:pt x="63195" y="100330"/>
                  </a:lnTo>
                  <a:lnTo>
                    <a:pt x="61074" y="102870"/>
                  </a:lnTo>
                  <a:lnTo>
                    <a:pt x="60388" y="104140"/>
                  </a:lnTo>
                  <a:lnTo>
                    <a:pt x="70472" y="105410"/>
                  </a:lnTo>
                  <a:lnTo>
                    <a:pt x="62522" y="105410"/>
                  </a:lnTo>
                  <a:lnTo>
                    <a:pt x="66268" y="107950"/>
                  </a:lnTo>
                  <a:lnTo>
                    <a:pt x="61658" y="109220"/>
                  </a:lnTo>
                  <a:lnTo>
                    <a:pt x="64757" y="111760"/>
                  </a:lnTo>
                  <a:lnTo>
                    <a:pt x="60464" y="111760"/>
                  </a:lnTo>
                  <a:lnTo>
                    <a:pt x="62623" y="113030"/>
                  </a:lnTo>
                  <a:lnTo>
                    <a:pt x="60198" y="113030"/>
                  </a:lnTo>
                  <a:lnTo>
                    <a:pt x="64706" y="114300"/>
                  </a:lnTo>
                  <a:lnTo>
                    <a:pt x="62395" y="114300"/>
                  </a:lnTo>
                  <a:lnTo>
                    <a:pt x="60693" y="115570"/>
                  </a:lnTo>
                  <a:lnTo>
                    <a:pt x="62103" y="115570"/>
                  </a:lnTo>
                  <a:lnTo>
                    <a:pt x="64617" y="116840"/>
                  </a:lnTo>
                  <a:lnTo>
                    <a:pt x="62826" y="118110"/>
                  </a:lnTo>
                  <a:lnTo>
                    <a:pt x="61048" y="118110"/>
                  </a:lnTo>
                  <a:lnTo>
                    <a:pt x="65544" y="119380"/>
                  </a:lnTo>
                  <a:lnTo>
                    <a:pt x="60883" y="119380"/>
                  </a:lnTo>
                  <a:lnTo>
                    <a:pt x="61531" y="120650"/>
                  </a:lnTo>
                  <a:lnTo>
                    <a:pt x="62280" y="120650"/>
                  </a:lnTo>
                  <a:lnTo>
                    <a:pt x="62103" y="121920"/>
                  </a:lnTo>
                  <a:lnTo>
                    <a:pt x="60185" y="120650"/>
                  </a:lnTo>
                  <a:lnTo>
                    <a:pt x="60147" y="121920"/>
                  </a:lnTo>
                  <a:lnTo>
                    <a:pt x="57569" y="121920"/>
                  </a:lnTo>
                  <a:lnTo>
                    <a:pt x="67449" y="125730"/>
                  </a:lnTo>
                  <a:lnTo>
                    <a:pt x="60198" y="124460"/>
                  </a:lnTo>
                  <a:lnTo>
                    <a:pt x="62395" y="127000"/>
                  </a:lnTo>
                  <a:lnTo>
                    <a:pt x="63804" y="128270"/>
                  </a:lnTo>
                  <a:lnTo>
                    <a:pt x="59575" y="128270"/>
                  </a:lnTo>
                  <a:lnTo>
                    <a:pt x="60896" y="129286"/>
                  </a:lnTo>
                  <a:lnTo>
                    <a:pt x="63855" y="128447"/>
                  </a:lnTo>
                  <a:lnTo>
                    <a:pt x="64579" y="130644"/>
                  </a:lnTo>
                  <a:lnTo>
                    <a:pt x="65074" y="130810"/>
                  </a:lnTo>
                  <a:lnTo>
                    <a:pt x="63715" y="132080"/>
                  </a:lnTo>
                  <a:lnTo>
                    <a:pt x="60947" y="132080"/>
                  </a:lnTo>
                  <a:lnTo>
                    <a:pt x="62598" y="133350"/>
                  </a:lnTo>
                  <a:lnTo>
                    <a:pt x="60502" y="134378"/>
                  </a:lnTo>
                  <a:lnTo>
                    <a:pt x="60007" y="134620"/>
                  </a:lnTo>
                  <a:lnTo>
                    <a:pt x="62306" y="135890"/>
                  </a:lnTo>
                  <a:lnTo>
                    <a:pt x="65024" y="135890"/>
                  </a:lnTo>
                  <a:lnTo>
                    <a:pt x="67538" y="137972"/>
                  </a:lnTo>
                  <a:lnTo>
                    <a:pt x="63741" y="137160"/>
                  </a:lnTo>
                  <a:lnTo>
                    <a:pt x="67957" y="139700"/>
                  </a:lnTo>
                  <a:lnTo>
                    <a:pt x="60934" y="137325"/>
                  </a:lnTo>
                  <a:lnTo>
                    <a:pt x="61582" y="138188"/>
                  </a:lnTo>
                  <a:lnTo>
                    <a:pt x="60325" y="137160"/>
                  </a:lnTo>
                  <a:lnTo>
                    <a:pt x="61315" y="138430"/>
                  </a:lnTo>
                  <a:lnTo>
                    <a:pt x="61772" y="138430"/>
                  </a:lnTo>
                  <a:lnTo>
                    <a:pt x="63627" y="138430"/>
                  </a:lnTo>
                  <a:lnTo>
                    <a:pt x="63411" y="139700"/>
                  </a:lnTo>
                  <a:lnTo>
                    <a:pt x="62750" y="139700"/>
                  </a:lnTo>
                  <a:lnTo>
                    <a:pt x="64668" y="140970"/>
                  </a:lnTo>
                  <a:lnTo>
                    <a:pt x="62318" y="140970"/>
                  </a:lnTo>
                  <a:lnTo>
                    <a:pt x="62395" y="142240"/>
                  </a:lnTo>
                  <a:lnTo>
                    <a:pt x="67233" y="143510"/>
                  </a:lnTo>
                  <a:lnTo>
                    <a:pt x="65062" y="144780"/>
                  </a:lnTo>
                  <a:lnTo>
                    <a:pt x="60693" y="143510"/>
                  </a:lnTo>
                  <a:lnTo>
                    <a:pt x="63525" y="144780"/>
                  </a:lnTo>
                  <a:lnTo>
                    <a:pt x="62598" y="144780"/>
                  </a:lnTo>
                  <a:lnTo>
                    <a:pt x="62407" y="146050"/>
                  </a:lnTo>
                  <a:lnTo>
                    <a:pt x="65100" y="147320"/>
                  </a:lnTo>
                  <a:lnTo>
                    <a:pt x="64338" y="147320"/>
                  </a:lnTo>
                  <a:lnTo>
                    <a:pt x="64757" y="147624"/>
                  </a:lnTo>
                  <a:lnTo>
                    <a:pt x="66205" y="148590"/>
                  </a:lnTo>
                  <a:lnTo>
                    <a:pt x="67640" y="148590"/>
                  </a:lnTo>
                  <a:lnTo>
                    <a:pt x="67818" y="149860"/>
                  </a:lnTo>
                  <a:lnTo>
                    <a:pt x="66827" y="151130"/>
                  </a:lnTo>
                  <a:lnTo>
                    <a:pt x="65570" y="151130"/>
                  </a:lnTo>
                  <a:lnTo>
                    <a:pt x="62598" y="149860"/>
                  </a:lnTo>
                  <a:lnTo>
                    <a:pt x="61760" y="149860"/>
                  </a:lnTo>
                  <a:lnTo>
                    <a:pt x="64909" y="151130"/>
                  </a:lnTo>
                  <a:lnTo>
                    <a:pt x="62928" y="151130"/>
                  </a:lnTo>
                  <a:lnTo>
                    <a:pt x="62522" y="151130"/>
                  </a:lnTo>
                  <a:lnTo>
                    <a:pt x="62382" y="151130"/>
                  </a:lnTo>
                  <a:lnTo>
                    <a:pt x="62953" y="151345"/>
                  </a:lnTo>
                  <a:lnTo>
                    <a:pt x="64465" y="152107"/>
                  </a:lnTo>
                  <a:lnTo>
                    <a:pt x="63754" y="151650"/>
                  </a:lnTo>
                  <a:lnTo>
                    <a:pt x="65735" y="152400"/>
                  </a:lnTo>
                  <a:lnTo>
                    <a:pt x="67094" y="152400"/>
                  </a:lnTo>
                  <a:lnTo>
                    <a:pt x="64795" y="153670"/>
                  </a:lnTo>
                  <a:lnTo>
                    <a:pt x="64198" y="153670"/>
                  </a:lnTo>
                  <a:lnTo>
                    <a:pt x="63842" y="152400"/>
                  </a:lnTo>
                  <a:lnTo>
                    <a:pt x="62547" y="153670"/>
                  </a:lnTo>
                  <a:lnTo>
                    <a:pt x="65112" y="154940"/>
                  </a:lnTo>
                  <a:lnTo>
                    <a:pt x="63652" y="156210"/>
                  </a:lnTo>
                  <a:lnTo>
                    <a:pt x="59740" y="154940"/>
                  </a:lnTo>
                  <a:lnTo>
                    <a:pt x="59537" y="154940"/>
                  </a:lnTo>
                  <a:lnTo>
                    <a:pt x="59982" y="156210"/>
                  </a:lnTo>
                  <a:lnTo>
                    <a:pt x="63627" y="158750"/>
                  </a:lnTo>
                  <a:lnTo>
                    <a:pt x="63500" y="158889"/>
                  </a:lnTo>
                  <a:lnTo>
                    <a:pt x="68326" y="160020"/>
                  </a:lnTo>
                  <a:lnTo>
                    <a:pt x="62445" y="160020"/>
                  </a:lnTo>
                  <a:lnTo>
                    <a:pt x="62090" y="160020"/>
                  </a:lnTo>
                  <a:lnTo>
                    <a:pt x="60083" y="160020"/>
                  </a:lnTo>
                  <a:lnTo>
                    <a:pt x="62090" y="160045"/>
                  </a:lnTo>
                  <a:lnTo>
                    <a:pt x="70434" y="160045"/>
                  </a:lnTo>
                  <a:lnTo>
                    <a:pt x="71767" y="160020"/>
                  </a:lnTo>
                  <a:lnTo>
                    <a:pt x="73583" y="158750"/>
                  </a:lnTo>
                  <a:lnTo>
                    <a:pt x="75247" y="160020"/>
                  </a:lnTo>
                  <a:lnTo>
                    <a:pt x="77444" y="160020"/>
                  </a:lnTo>
                  <a:lnTo>
                    <a:pt x="74815" y="158750"/>
                  </a:lnTo>
                  <a:lnTo>
                    <a:pt x="75526" y="158750"/>
                  </a:lnTo>
                  <a:lnTo>
                    <a:pt x="75222" y="157480"/>
                  </a:lnTo>
                  <a:lnTo>
                    <a:pt x="77495" y="157480"/>
                  </a:lnTo>
                  <a:lnTo>
                    <a:pt x="83629" y="157480"/>
                  </a:lnTo>
                  <a:lnTo>
                    <a:pt x="79959" y="156210"/>
                  </a:lnTo>
                  <a:lnTo>
                    <a:pt x="72605" y="153670"/>
                  </a:lnTo>
                  <a:lnTo>
                    <a:pt x="75222" y="153670"/>
                  </a:lnTo>
                  <a:lnTo>
                    <a:pt x="77952" y="154940"/>
                  </a:lnTo>
                  <a:lnTo>
                    <a:pt x="77470" y="153670"/>
                  </a:lnTo>
                  <a:lnTo>
                    <a:pt x="80899" y="153670"/>
                  </a:lnTo>
                  <a:lnTo>
                    <a:pt x="82969" y="152400"/>
                  </a:lnTo>
                  <a:lnTo>
                    <a:pt x="76060" y="151130"/>
                  </a:lnTo>
                  <a:lnTo>
                    <a:pt x="76301" y="151130"/>
                  </a:lnTo>
                  <a:lnTo>
                    <a:pt x="73025" y="149860"/>
                  </a:lnTo>
                  <a:lnTo>
                    <a:pt x="72009" y="149860"/>
                  </a:lnTo>
                  <a:lnTo>
                    <a:pt x="72593" y="148590"/>
                  </a:lnTo>
                  <a:lnTo>
                    <a:pt x="77279" y="149860"/>
                  </a:lnTo>
                  <a:lnTo>
                    <a:pt x="77851" y="149860"/>
                  </a:lnTo>
                  <a:lnTo>
                    <a:pt x="78320" y="151130"/>
                  </a:lnTo>
                  <a:lnTo>
                    <a:pt x="78498" y="151130"/>
                  </a:lnTo>
                  <a:lnTo>
                    <a:pt x="79806" y="149860"/>
                  </a:lnTo>
                  <a:lnTo>
                    <a:pt x="81076" y="149860"/>
                  </a:lnTo>
                  <a:lnTo>
                    <a:pt x="79451" y="148590"/>
                  </a:lnTo>
                  <a:lnTo>
                    <a:pt x="80797" y="147320"/>
                  </a:lnTo>
                  <a:lnTo>
                    <a:pt x="78676" y="147320"/>
                  </a:lnTo>
                  <a:lnTo>
                    <a:pt x="80429" y="146050"/>
                  </a:lnTo>
                  <a:lnTo>
                    <a:pt x="79108" y="146050"/>
                  </a:lnTo>
                  <a:lnTo>
                    <a:pt x="80479" y="144780"/>
                  </a:lnTo>
                  <a:lnTo>
                    <a:pt x="83337" y="146050"/>
                  </a:lnTo>
                  <a:lnTo>
                    <a:pt x="81127" y="144780"/>
                  </a:lnTo>
                  <a:lnTo>
                    <a:pt x="84124" y="144780"/>
                  </a:lnTo>
                  <a:lnTo>
                    <a:pt x="84162" y="143941"/>
                  </a:lnTo>
                  <a:lnTo>
                    <a:pt x="83642" y="143510"/>
                  </a:lnTo>
                  <a:lnTo>
                    <a:pt x="81089" y="143510"/>
                  </a:lnTo>
                  <a:lnTo>
                    <a:pt x="78994" y="142240"/>
                  </a:lnTo>
                  <a:lnTo>
                    <a:pt x="80289" y="142240"/>
                  </a:lnTo>
                  <a:lnTo>
                    <a:pt x="77851" y="140970"/>
                  </a:lnTo>
                  <a:lnTo>
                    <a:pt x="81114" y="142240"/>
                  </a:lnTo>
                  <a:lnTo>
                    <a:pt x="82181" y="142240"/>
                  </a:lnTo>
                  <a:lnTo>
                    <a:pt x="82448" y="140970"/>
                  </a:lnTo>
                  <a:lnTo>
                    <a:pt x="81191" y="139700"/>
                  </a:lnTo>
                  <a:lnTo>
                    <a:pt x="80276" y="139700"/>
                  </a:lnTo>
                  <a:lnTo>
                    <a:pt x="80492" y="138430"/>
                  </a:lnTo>
                  <a:lnTo>
                    <a:pt x="79756" y="139700"/>
                  </a:lnTo>
                  <a:lnTo>
                    <a:pt x="77952" y="138430"/>
                  </a:lnTo>
                  <a:lnTo>
                    <a:pt x="79324" y="138430"/>
                  </a:lnTo>
                  <a:lnTo>
                    <a:pt x="76200" y="137160"/>
                  </a:lnTo>
                  <a:lnTo>
                    <a:pt x="82854" y="138430"/>
                  </a:lnTo>
                  <a:lnTo>
                    <a:pt x="80822" y="137160"/>
                  </a:lnTo>
                  <a:lnTo>
                    <a:pt x="85153" y="137160"/>
                  </a:lnTo>
                  <a:lnTo>
                    <a:pt x="82931" y="135890"/>
                  </a:lnTo>
                  <a:lnTo>
                    <a:pt x="87807" y="137160"/>
                  </a:lnTo>
                  <a:lnTo>
                    <a:pt x="86017" y="135890"/>
                  </a:lnTo>
                  <a:lnTo>
                    <a:pt x="84112" y="135890"/>
                  </a:lnTo>
                  <a:lnTo>
                    <a:pt x="81826" y="134620"/>
                  </a:lnTo>
                  <a:lnTo>
                    <a:pt x="83299" y="135890"/>
                  </a:lnTo>
                  <a:lnTo>
                    <a:pt x="79883" y="134620"/>
                  </a:lnTo>
                  <a:lnTo>
                    <a:pt x="81267" y="135890"/>
                  </a:lnTo>
                  <a:lnTo>
                    <a:pt x="80810" y="135890"/>
                  </a:lnTo>
                  <a:lnTo>
                    <a:pt x="80416" y="135636"/>
                  </a:lnTo>
                  <a:lnTo>
                    <a:pt x="81191" y="135890"/>
                  </a:lnTo>
                  <a:lnTo>
                    <a:pt x="80035" y="135382"/>
                  </a:lnTo>
                  <a:lnTo>
                    <a:pt x="79476" y="135013"/>
                  </a:lnTo>
                  <a:lnTo>
                    <a:pt x="79476" y="135890"/>
                  </a:lnTo>
                  <a:lnTo>
                    <a:pt x="77406" y="134620"/>
                  </a:lnTo>
                  <a:lnTo>
                    <a:pt x="79159" y="135216"/>
                  </a:lnTo>
                  <a:lnTo>
                    <a:pt x="79476" y="135890"/>
                  </a:lnTo>
                  <a:lnTo>
                    <a:pt x="79476" y="135013"/>
                  </a:lnTo>
                  <a:lnTo>
                    <a:pt x="78879" y="134620"/>
                  </a:lnTo>
                  <a:lnTo>
                    <a:pt x="79032" y="134937"/>
                  </a:lnTo>
                  <a:lnTo>
                    <a:pt x="78320" y="134620"/>
                  </a:lnTo>
                  <a:lnTo>
                    <a:pt x="75463" y="133350"/>
                  </a:lnTo>
                  <a:lnTo>
                    <a:pt x="78079" y="133350"/>
                  </a:lnTo>
                  <a:lnTo>
                    <a:pt x="84162" y="134620"/>
                  </a:lnTo>
                  <a:lnTo>
                    <a:pt x="87033" y="134620"/>
                  </a:lnTo>
                  <a:lnTo>
                    <a:pt x="84188" y="133350"/>
                  </a:lnTo>
                  <a:lnTo>
                    <a:pt x="81343" y="132080"/>
                  </a:lnTo>
                  <a:lnTo>
                    <a:pt x="81610" y="131889"/>
                  </a:lnTo>
                  <a:lnTo>
                    <a:pt x="79578" y="130810"/>
                  </a:lnTo>
                  <a:lnTo>
                    <a:pt x="81788" y="130810"/>
                  </a:lnTo>
                  <a:lnTo>
                    <a:pt x="80860" y="129540"/>
                  </a:lnTo>
                  <a:lnTo>
                    <a:pt x="82905" y="130810"/>
                  </a:lnTo>
                  <a:lnTo>
                    <a:pt x="83108" y="130810"/>
                  </a:lnTo>
                  <a:lnTo>
                    <a:pt x="84988" y="130810"/>
                  </a:lnTo>
                  <a:lnTo>
                    <a:pt x="83464" y="129540"/>
                  </a:lnTo>
                  <a:lnTo>
                    <a:pt x="85293" y="129540"/>
                  </a:lnTo>
                  <a:lnTo>
                    <a:pt x="81254" y="128270"/>
                  </a:lnTo>
                  <a:lnTo>
                    <a:pt x="85305" y="128270"/>
                  </a:lnTo>
                  <a:lnTo>
                    <a:pt x="78447" y="125730"/>
                  </a:lnTo>
                  <a:lnTo>
                    <a:pt x="82981" y="125730"/>
                  </a:lnTo>
                  <a:lnTo>
                    <a:pt x="84467" y="127000"/>
                  </a:lnTo>
                  <a:lnTo>
                    <a:pt x="84963" y="125730"/>
                  </a:lnTo>
                  <a:lnTo>
                    <a:pt x="80975" y="124460"/>
                  </a:lnTo>
                  <a:lnTo>
                    <a:pt x="79971" y="124460"/>
                  </a:lnTo>
                  <a:lnTo>
                    <a:pt x="80213" y="123190"/>
                  </a:lnTo>
                  <a:lnTo>
                    <a:pt x="81203" y="124460"/>
                  </a:lnTo>
                  <a:lnTo>
                    <a:pt x="80632" y="123190"/>
                  </a:lnTo>
                  <a:lnTo>
                    <a:pt x="84175" y="123190"/>
                  </a:lnTo>
                  <a:lnTo>
                    <a:pt x="77673" y="120650"/>
                  </a:lnTo>
                  <a:lnTo>
                    <a:pt x="83273" y="120650"/>
                  </a:lnTo>
                  <a:lnTo>
                    <a:pt x="83172" y="120434"/>
                  </a:lnTo>
                  <a:lnTo>
                    <a:pt x="83566" y="120675"/>
                  </a:lnTo>
                  <a:lnTo>
                    <a:pt x="87198" y="121373"/>
                  </a:lnTo>
                  <a:lnTo>
                    <a:pt x="86283" y="120777"/>
                  </a:lnTo>
                  <a:lnTo>
                    <a:pt x="83134" y="120357"/>
                  </a:lnTo>
                  <a:lnTo>
                    <a:pt x="82715" y="119380"/>
                  </a:lnTo>
                  <a:lnTo>
                    <a:pt x="82207" y="118110"/>
                  </a:lnTo>
                  <a:lnTo>
                    <a:pt x="82956" y="118110"/>
                  </a:lnTo>
                  <a:lnTo>
                    <a:pt x="85013" y="116840"/>
                  </a:lnTo>
                  <a:lnTo>
                    <a:pt x="89217" y="116840"/>
                  </a:lnTo>
                  <a:lnTo>
                    <a:pt x="82677" y="115722"/>
                  </a:lnTo>
                  <a:lnTo>
                    <a:pt x="81191" y="116840"/>
                  </a:lnTo>
                  <a:lnTo>
                    <a:pt x="77203" y="116840"/>
                  </a:lnTo>
                  <a:lnTo>
                    <a:pt x="79489" y="115570"/>
                  </a:lnTo>
                  <a:lnTo>
                    <a:pt x="81788" y="115570"/>
                  </a:lnTo>
                  <a:lnTo>
                    <a:pt x="85813" y="114300"/>
                  </a:lnTo>
                  <a:lnTo>
                    <a:pt x="86182" y="115570"/>
                  </a:lnTo>
                  <a:lnTo>
                    <a:pt x="88557" y="115570"/>
                  </a:lnTo>
                  <a:lnTo>
                    <a:pt x="83870" y="113030"/>
                  </a:lnTo>
                  <a:lnTo>
                    <a:pt x="85509" y="113030"/>
                  </a:lnTo>
                  <a:lnTo>
                    <a:pt x="82194" y="111760"/>
                  </a:lnTo>
                  <a:lnTo>
                    <a:pt x="81254" y="110490"/>
                  </a:lnTo>
                  <a:lnTo>
                    <a:pt x="80429" y="109220"/>
                  </a:lnTo>
                  <a:lnTo>
                    <a:pt x="83007" y="110490"/>
                  </a:lnTo>
                  <a:lnTo>
                    <a:pt x="84455" y="110490"/>
                  </a:lnTo>
                  <a:lnTo>
                    <a:pt x="84137" y="109220"/>
                  </a:lnTo>
                  <a:lnTo>
                    <a:pt x="81013" y="109220"/>
                  </a:lnTo>
                  <a:lnTo>
                    <a:pt x="82346" y="107950"/>
                  </a:lnTo>
                  <a:lnTo>
                    <a:pt x="85191" y="109220"/>
                  </a:lnTo>
                  <a:lnTo>
                    <a:pt x="85966" y="107950"/>
                  </a:lnTo>
                  <a:lnTo>
                    <a:pt x="87579" y="109220"/>
                  </a:lnTo>
                  <a:lnTo>
                    <a:pt x="87223" y="107950"/>
                  </a:lnTo>
                  <a:lnTo>
                    <a:pt x="83172" y="106680"/>
                  </a:lnTo>
                  <a:lnTo>
                    <a:pt x="83642" y="105410"/>
                  </a:lnTo>
                  <a:lnTo>
                    <a:pt x="82423" y="105410"/>
                  </a:lnTo>
                  <a:lnTo>
                    <a:pt x="78498" y="104140"/>
                  </a:lnTo>
                  <a:lnTo>
                    <a:pt x="84759" y="105410"/>
                  </a:lnTo>
                  <a:lnTo>
                    <a:pt x="81876" y="104140"/>
                  </a:lnTo>
                  <a:lnTo>
                    <a:pt x="85509" y="105270"/>
                  </a:lnTo>
                  <a:lnTo>
                    <a:pt x="85077" y="105308"/>
                  </a:lnTo>
                  <a:lnTo>
                    <a:pt x="85458" y="105549"/>
                  </a:lnTo>
                  <a:lnTo>
                    <a:pt x="87122" y="105651"/>
                  </a:lnTo>
                  <a:lnTo>
                    <a:pt x="88226" y="105397"/>
                  </a:lnTo>
                  <a:lnTo>
                    <a:pt x="86664" y="104902"/>
                  </a:lnTo>
                  <a:lnTo>
                    <a:pt x="86398" y="105181"/>
                  </a:lnTo>
                  <a:lnTo>
                    <a:pt x="85852" y="105244"/>
                  </a:lnTo>
                  <a:lnTo>
                    <a:pt x="85077" y="104140"/>
                  </a:lnTo>
                  <a:lnTo>
                    <a:pt x="82283" y="102870"/>
                  </a:lnTo>
                  <a:lnTo>
                    <a:pt x="81686" y="101688"/>
                  </a:lnTo>
                  <a:lnTo>
                    <a:pt x="81838" y="101688"/>
                  </a:lnTo>
                  <a:lnTo>
                    <a:pt x="81953" y="100330"/>
                  </a:lnTo>
                  <a:lnTo>
                    <a:pt x="89839" y="101600"/>
                  </a:lnTo>
                  <a:lnTo>
                    <a:pt x="87071" y="100330"/>
                  </a:lnTo>
                  <a:lnTo>
                    <a:pt x="84289" y="99060"/>
                  </a:lnTo>
                  <a:lnTo>
                    <a:pt x="90538" y="99060"/>
                  </a:lnTo>
                  <a:lnTo>
                    <a:pt x="87833" y="97790"/>
                  </a:lnTo>
                  <a:lnTo>
                    <a:pt x="92227" y="96520"/>
                  </a:lnTo>
                  <a:close/>
                </a:path>
                <a:path w="103505" h="510540">
                  <a:moveTo>
                    <a:pt x="94691" y="81280"/>
                  </a:moveTo>
                  <a:lnTo>
                    <a:pt x="93687" y="81280"/>
                  </a:lnTo>
                  <a:lnTo>
                    <a:pt x="94589" y="82550"/>
                  </a:lnTo>
                  <a:lnTo>
                    <a:pt x="94691" y="81280"/>
                  </a:lnTo>
                  <a:close/>
                </a:path>
                <a:path w="103505" h="510540">
                  <a:moveTo>
                    <a:pt x="96113" y="20878"/>
                  </a:moveTo>
                  <a:lnTo>
                    <a:pt x="95059" y="21590"/>
                  </a:lnTo>
                  <a:lnTo>
                    <a:pt x="95707" y="21590"/>
                  </a:lnTo>
                  <a:lnTo>
                    <a:pt x="96113" y="20878"/>
                  </a:lnTo>
                  <a:close/>
                </a:path>
                <a:path w="103505" h="510540">
                  <a:moveTo>
                    <a:pt x="96824" y="33883"/>
                  </a:moveTo>
                  <a:lnTo>
                    <a:pt x="96799" y="33756"/>
                  </a:lnTo>
                  <a:lnTo>
                    <a:pt x="96583" y="33642"/>
                  </a:lnTo>
                  <a:lnTo>
                    <a:pt x="95910" y="33693"/>
                  </a:lnTo>
                  <a:lnTo>
                    <a:pt x="96824" y="33883"/>
                  </a:lnTo>
                  <a:close/>
                </a:path>
                <a:path w="103505" h="510540">
                  <a:moveTo>
                    <a:pt x="97231" y="91440"/>
                  </a:moveTo>
                  <a:lnTo>
                    <a:pt x="94094" y="90170"/>
                  </a:lnTo>
                  <a:lnTo>
                    <a:pt x="94957" y="90170"/>
                  </a:lnTo>
                  <a:lnTo>
                    <a:pt x="96431" y="87630"/>
                  </a:lnTo>
                  <a:lnTo>
                    <a:pt x="94691" y="87185"/>
                  </a:lnTo>
                  <a:lnTo>
                    <a:pt x="95338" y="86360"/>
                  </a:lnTo>
                  <a:lnTo>
                    <a:pt x="94157" y="85598"/>
                  </a:lnTo>
                  <a:lnTo>
                    <a:pt x="94157" y="87058"/>
                  </a:lnTo>
                  <a:lnTo>
                    <a:pt x="91440" y="86360"/>
                  </a:lnTo>
                  <a:lnTo>
                    <a:pt x="93929" y="86360"/>
                  </a:lnTo>
                  <a:lnTo>
                    <a:pt x="94157" y="87058"/>
                  </a:lnTo>
                  <a:lnTo>
                    <a:pt x="94157" y="85598"/>
                  </a:lnTo>
                  <a:lnTo>
                    <a:pt x="89446" y="82550"/>
                  </a:lnTo>
                  <a:lnTo>
                    <a:pt x="93865" y="82550"/>
                  </a:lnTo>
                  <a:lnTo>
                    <a:pt x="91440" y="81280"/>
                  </a:lnTo>
                  <a:lnTo>
                    <a:pt x="92087" y="81280"/>
                  </a:lnTo>
                  <a:lnTo>
                    <a:pt x="93052" y="80010"/>
                  </a:lnTo>
                  <a:lnTo>
                    <a:pt x="94742" y="81280"/>
                  </a:lnTo>
                  <a:lnTo>
                    <a:pt x="96989" y="80010"/>
                  </a:lnTo>
                  <a:lnTo>
                    <a:pt x="90843" y="78740"/>
                  </a:lnTo>
                  <a:lnTo>
                    <a:pt x="90398" y="77470"/>
                  </a:lnTo>
                  <a:lnTo>
                    <a:pt x="71399" y="77470"/>
                  </a:lnTo>
                  <a:lnTo>
                    <a:pt x="69862" y="77470"/>
                  </a:lnTo>
                  <a:lnTo>
                    <a:pt x="71805" y="80010"/>
                  </a:lnTo>
                  <a:lnTo>
                    <a:pt x="71564" y="80010"/>
                  </a:lnTo>
                  <a:lnTo>
                    <a:pt x="75285" y="82550"/>
                  </a:lnTo>
                  <a:lnTo>
                    <a:pt x="63258" y="82550"/>
                  </a:lnTo>
                  <a:lnTo>
                    <a:pt x="68567" y="85090"/>
                  </a:lnTo>
                  <a:lnTo>
                    <a:pt x="68300" y="85090"/>
                  </a:lnTo>
                  <a:lnTo>
                    <a:pt x="70980" y="86360"/>
                  </a:lnTo>
                  <a:lnTo>
                    <a:pt x="70408" y="87630"/>
                  </a:lnTo>
                  <a:lnTo>
                    <a:pt x="69037" y="86360"/>
                  </a:lnTo>
                  <a:lnTo>
                    <a:pt x="67322" y="86360"/>
                  </a:lnTo>
                  <a:lnTo>
                    <a:pt x="71526" y="88900"/>
                  </a:lnTo>
                  <a:lnTo>
                    <a:pt x="66319" y="88900"/>
                  </a:lnTo>
                  <a:lnTo>
                    <a:pt x="69062" y="90170"/>
                  </a:lnTo>
                  <a:lnTo>
                    <a:pt x="61087" y="90170"/>
                  </a:lnTo>
                  <a:lnTo>
                    <a:pt x="69075" y="93980"/>
                  </a:lnTo>
                  <a:lnTo>
                    <a:pt x="65874" y="93980"/>
                  </a:lnTo>
                  <a:lnTo>
                    <a:pt x="66040" y="94195"/>
                  </a:lnTo>
                  <a:lnTo>
                    <a:pt x="66890" y="94818"/>
                  </a:lnTo>
                  <a:lnTo>
                    <a:pt x="89890" y="94818"/>
                  </a:lnTo>
                  <a:lnTo>
                    <a:pt x="85788" y="93980"/>
                  </a:lnTo>
                  <a:lnTo>
                    <a:pt x="91948" y="93980"/>
                  </a:lnTo>
                  <a:lnTo>
                    <a:pt x="85598" y="92710"/>
                  </a:lnTo>
                  <a:lnTo>
                    <a:pt x="94754" y="92710"/>
                  </a:lnTo>
                  <a:lnTo>
                    <a:pt x="93840" y="91440"/>
                  </a:lnTo>
                  <a:lnTo>
                    <a:pt x="91757" y="91440"/>
                  </a:lnTo>
                  <a:lnTo>
                    <a:pt x="88582" y="90170"/>
                  </a:lnTo>
                  <a:lnTo>
                    <a:pt x="97231" y="91440"/>
                  </a:lnTo>
                  <a:close/>
                </a:path>
                <a:path w="103505" h="510540">
                  <a:moveTo>
                    <a:pt x="98247" y="66040"/>
                  </a:moveTo>
                  <a:lnTo>
                    <a:pt x="96380" y="66840"/>
                  </a:lnTo>
                  <a:lnTo>
                    <a:pt x="97383" y="67310"/>
                  </a:lnTo>
                  <a:lnTo>
                    <a:pt x="98247" y="66040"/>
                  </a:lnTo>
                  <a:close/>
                </a:path>
                <a:path w="103505" h="510540">
                  <a:moveTo>
                    <a:pt x="98513" y="62598"/>
                  </a:moveTo>
                  <a:lnTo>
                    <a:pt x="97675" y="61912"/>
                  </a:lnTo>
                  <a:lnTo>
                    <a:pt x="97472" y="62153"/>
                  </a:lnTo>
                  <a:lnTo>
                    <a:pt x="98513" y="62598"/>
                  </a:lnTo>
                  <a:close/>
                </a:path>
                <a:path w="103505" h="510540">
                  <a:moveTo>
                    <a:pt x="98691" y="45720"/>
                  </a:moveTo>
                  <a:lnTo>
                    <a:pt x="95808" y="44450"/>
                  </a:lnTo>
                  <a:lnTo>
                    <a:pt x="96418" y="44932"/>
                  </a:lnTo>
                  <a:lnTo>
                    <a:pt x="98691" y="45720"/>
                  </a:lnTo>
                  <a:close/>
                </a:path>
                <a:path w="103505" h="510540">
                  <a:moveTo>
                    <a:pt x="102641" y="10160"/>
                  </a:moveTo>
                  <a:lnTo>
                    <a:pt x="97764" y="7620"/>
                  </a:lnTo>
                  <a:lnTo>
                    <a:pt x="96075" y="7620"/>
                  </a:lnTo>
                  <a:lnTo>
                    <a:pt x="94551" y="6350"/>
                  </a:lnTo>
                  <a:lnTo>
                    <a:pt x="97548" y="6350"/>
                  </a:lnTo>
                  <a:lnTo>
                    <a:pt x="94856" y="5080"/>
                  </a:lnTo>
                  <a:lnTo>
                    <a:pt x="96151" y="3810"/>
                  </a:lnTo>
                  <a:lnTo>
                    <a:pt x="101371" y="5080"/>
                  </a:lnTo>
                  <a:lnTo>
                    <a:pt x="101841" y="3810"/>
                  </a:lnTo>
                  <a:lnTo>
                    <a:pt x="101269" y="3810"/>
                  </a:lnTo>
                  <a:lnTo>
                    <a:pt x="97205" y="2540"/>
                  </a:lnTo>
                  <a:lnTo>
                    <a:pt x="93357" y="2540"/>
                  </a:lnTo>
                  <a:lnTo>
                    <a:pt x="92532" y="1270"/>
                  </a:lnTo>
                  <a:lnTo>
                    <a:pt x="87706" y="1270"/>
                  </a:lnTo>
                  <a:lnTo>
                    <a:pt x="82778" y="0"/>
                  </a:lnTo>
                  <a:lnTo>
                    <a:pt x="82143" y="241"/>
                  </a:lnTo>
                  <a:lnTo>
                    <a:pt x="82143" y="2540"/>
                  </a:lnTo>
                  <a:lnTo>
                    <a:pt x="79768" y="2540"/>
                  </a:lnTo>
                  <a:lnTo>
                    <a:pt x="79705" y="1460"/>
                  </a:lnTo>
                  <a:lnTo>
                    <a:pt x="82143" y="2540"/>
                  </a:lnTo>
                  <a:lnTo>
                    <a:pt x="82143" y="241"/>
                  </a:lnTo>
                  <a:lnTo>
                    <a:pt x="79273" y="1270"/>
                  </a:lnTo>
                  <a:lnTo>
                    <a:pt x="77431" y="1270"/>
                  </a:lnTo>
                  <a:lnTo>
                    <a:pt x="79375" y="2540"/>
                  </a:lnTo>
                  <a:lnTo>
                    <a:pt x="78879" y="2540"/>
                  </a:lnTo>
                  <a:lnTo>
                    <a:pt x="78066" y="2540"/>
                  </a:lnTo>
                  <a:lnTo>
                    <a:pt x="78727" y="2730"/>
                  </a:lnTo>
                  <a:lnTo>
                    <a:pt x="77774" y="3810"/>
                  </a:lnTo>
                  <a:lnTo>
                    <a:pt x="78651" y="3810"/>
                  </a:lnTo>
                  <a:lnTo>
                    <a:pt x="79400" y="3810"/>
                  </a:lnTo>
                  <a:lnTo>
                    <a:pt x="80708" y="3810"/>
                  </a:lnTo>
                  <a:lnTo>
                    <a:pt x="79425" y="2921"/>
                  </a:lnTo>
                  <a:lnTo>
                    <a:pt x="82626" y="3810"/>
                  </a:lnTo>
                  <a:lnTo>
                    <a:pt x="83413" y="3810"/>
                  </a:lnTo>
                  <a:lnTo>
                    <a:pt x="81203" y="5067"/>
                  </a:lnTo>
                  <a:lnTo>
                    <a:pt x="80111" y="5080"/>
                  </a:lnTo>
                  <a:lnTo>
                    <a:pt x="78651" y="3810"/>
                  </a:lnTo>
                  <a:lnTo>
                    <a:pt x="79184" y="5080"/>
                  </a:lnTo>
                  <a:lnTo>
                    <a:pt x="81737" y="6350"/>
                  </a:lnTo>
                  <a:lnTo>
                    <a:pt x="78981" y="6350"/>
                  </a:lnTo>
                  <a:lnTo>
                    <a:pt x="82308" y="7620"/>
                  </a:lnTo>
                  <a:lnTo>
                    <a:pt x="77711" y="6350"/>
                  </a:lnTo>
                  <a:lnTo>
                    <a:pt x="78803" y="7620"/>
                  </a:lnTo>
                  <a:lnTo>
                    <a:pt x="81254" y="7620"/>
                  </a:lnTo>
                  <a:lnTo>
                    <a:pt x="81407" y="8890"/>
                  </a:lnTo>
                  <a:lnTo>
                    <a:pt x="92189" y="8890"/>
                  </a:lnTo>
                  <a:lnTo>
                    <a:pt x="102641" y="10160"/>
                  </a:lnTo>
                  <a:close/>
                </a:path>
                <a:path w="103505" h="510540">
                  <a:moveTo>
                    <a:pt x="102958" y="46990"/>
                  </a:moveTo>
                  <a:lnTo>
                    <a:pt x="100812" y="46990"/>
                  </a:lnTo>
                  <a:lnTo>
                    <a:pt x="97447" y="45720"/>
                  </a:lnTo>
                  <a:lnTo>
                    <a:pt x="96418" y="44932"/>
                  </a:lnTo>
                  <a:lnTo>
                    <a:pt x="95072" y="44450"/>
                  </a:lnTo>
                  <a:lnTo>
                    <a:pt x="94056" y="44450"/>
                  </a:lnTo>
                  <a:lnTo>
                    <a:pt x="93129" y="43180"/>
                  </a:lnTo>
                  <a:lnTo>
                    <a:pt x="92024" y="43180"/>
                  </a:lnTo>
                  <a:lnTo>
                    <a:pt x="93662" y="41910"/>
                  </a:lnTo>
                  <a:lnTo>
                    <a:pt x="95478" y="43180"/>
                  </a:lnTo>
                  <a:lnTo>
                    <a:pt x="95783" y="41910"/>
                  </a:lnTo>
                  <a:lnTo>
                    <a:pt x="94780" y="41910"/>
                  </a:lnTo>
                  <a:lnTo>
                    <a:pt x="92671" y="40640"/>
                  </a:lnTo>
                  <a:lnTo>
                    <a:pt x="94615" y="40640"/>
                  </a:lnTo>
                  <a:lnTo>
                    <a:pt x="92519" y="39370"/>
                  </a:lnTo>
                  <a:lnTo>
                    <a:pt x="95199" y="39370"/>
                  </a:lnTo>
                  <a:lnTo>
                    <a:pt x="96774" y="38430"/>
                  </a:lnTo>
                  <a:lnTo>
                    <a:pt x="98755" y="39370"/>
                  </a:lnTo>
                  <a:lnTo>
                    <a:pt x="99314" y="38100"/>
                  </a:lnTo>
                  <a:lnTo>
                    <a:pt x="102933" y="39370"/>
                  </a:lnTo>
                  <a:lnTo>
                    <a:pt x="100990" y="38100"/>
                  </a:lnTo>
                  <a:lnTo>
                    <a:pt x="96735" y="36830"/>
                  </a:lnTo>
                  <a:lnTo>
                    <a:pt x="99352" y="36830"/>
                  </a:lnTo>
                  <a:lnTo>
                    <a:pt x="98920" y="35560"/>
                  </a:lnTo>
                  <a:lnTo>
                    <a:pt x="101079" y="35560"/>
                  </a:lnTo>
                  <a:lnTo>
                    <a:pt x="101231" y="34290"/>
                  </a:lnTo>
                  <a:lnTo>
                    <a:pt x="96824" y="34290"/>
                  </a:lnTo>
                  <a:lnTo>
                    <a:pt x="96913" y="35560"/>
                  </a:lnTo>
                  <a:lnTo>
                    <a:pt x="96710" y="35560"/>
                  </a:lnTo>
                  <a:lnTo>
                    <a:pt x="96710" y="36830"/>
                  </a:lnTo>
                  <a:lnTo>
                    <a:pt x="96532" y="38100"/>
                  </a:lnTo>
                  <a:lnTo>
                    <a:pt x="96100" y="38100"/>
                  </a:lnTo>
                  <a:lnTo>
                    <a:pt x="92036" y="38100"/>
                  </a:lnTo>
                  <a:lnTo>
                    <a:pt x="94970" y="36830"/>
                  </a:lnTo>
                  <a:lnTo>
                    <a:pt x="96710" y="36830"/>
                  </a:lnTo>
                  <a:lnTo>
                    <a:pt x="96710" y="35560"/>
                  </a:lnTo>
                  <a:lnTo>
                    <a:pt x="95465" y="35560"/>
                  </a:lnTo>
                  <a:lnTo>
                    <a:pt x="94259" y="34290"/>
                  </a:lnTo>
                  <a:lnTo>
                    <a:pt x="95923" y="34290"/>
                  </a:lnTo>
                  <a:lnTo>
                    <a:pt x="91262" y="33020"/>
                  </a:lnTo>
                  <a:lnTo>
                    <a:pt x="100241" y="33020"/>
                  </a:lnTo>
                  <a:lnTo>
                    <a:pt x="98729" y="31750"/>
                  </a:lnTo>
                  <a:lnTo>
                    <a:pt x="99453" y="30480"/>
                  </a:lnTo>
                  <a:lnTo>
                    <a:pt x="94056" y="29210"/>
                  </a:lnTo>
                  <a:lnTo>
                    <a:pt x="93383" y="27940"/>
                  </a:lnTo>
                  <a:lnTo>
                    <a:pt x="95669" y="29210"/>
                  </a:lnTo>
                  <a:lnTo>
                    <a:pt x="97739" y="29210"/>
                  </a:lnTo>
                  <a:lnTo>
                    <a:pt x="96405" y="27940"/>
                  </a:lnTo>
                  <a:lnTo>
                    <a:pt x="97066" y="27940"/>
                  </a:lnTo>
                  <a:lnTo>
                    <a:pt x="97409" y="27940"/>
                  </a:lnTo>
                  <a:lnTo>
                    <a:pt x="97015" y="27813"/>
                  </a:lnTo>
                  <a:lnTo>
                    <a:pt x="96812" y="27292"/>
                  </a:lnTo>
                  <a:lnTo>
                    <a:pt x="96812" y="27749"/>
                  </a:lnTo>
                  <a:lnTo>
                    <a:pt x="93586" y="26670"/>
                  </a:lnTo>
                  <a:lnTo>
                    <a:pt x="95415" y="26670"/>
                  </a:lnTo>
                  <a:lnTo>
                    <a:pt x="96812" y="27749"/>
                  </a:lnTo>
                  <a:lnTo>
                    <a:pt x="96812" y="27292"/>
                  </a:lnTo>
                  <a:lnTo>
                    <a:pt x="96570" y="26670"/>
                  </a:lnTo>
                  <a:lnTo>
                    <a:pt x="97726" y="26670"/>
                  </a:lnTo>
                  <a:lnTo>
                    <a:pt x="99072" y="25400"/>
                  </a:lnTo>
                  <a:lnTo>
                    <a:pt x="96418" y="24130"/>
                  </a:lnTo>
                  <a:lnTo>
                    <a:pt x="94107" y="21590"/>
                  </a:lnTo>
                  <a:lnTo>
                    <a:pt x="96431" y="20320"/>
                  </a:lnTo>
                  <a:lnTo>
                    <a:pt x="96113" y="20878"/>
                  </a:lnTo>
                  <a:lnTo>
                    <a:pt x="98818" y="19050"/>
                  </a:lnTo>
                  <a:lnTo>
                    <a:pt x="92417" y="15240"/>
                  </a:lnTo>
                  <a:lnTo>
                    <a:pt x="98196" y="12700"/>
                  </a:lnTo>
                  <a:lnTo>
                    <a:pt x="96939" y="12700"/>
                  </a:lnTo>
                  <a:lnTo>
                    <a:pt x="95123" y="11430"/>
                  </a:lnTo>
                  <a:lnTo>
                    <a:pt x="98272" y="11430"/>
                  </a:lnTo>
                  <a:lnTo>
                    <a:pt x="94729" y="10160"/>
                  </a:lnTo>
                  <a:lnTo>
                    <a:pt x="84277" y="10160"/>
                  </a:lnTo>
                  <a:lnTo>
                    <a:pt x="84277" y="24130"/>
                  </a:lnTo>
                  <a:lnTo>
                    <a:pt x="79641" y="24130"/>
                  </a:lnTo>
                  <a:lnTo>
                    <a:pt x="81788" y="23037"/>
                  </a:lnTo>
                  <a:lnTo>
                    <a:pt x="84277" y="24130"/>
                  </a:lnTo>
                  <a:lnTo>
                    <a:pt x="84277" y="10160"/>
                  </a:lnTo>
                  <a:lnTo>
                    <a:pt x="80949" y="10160"/>
                  </a:lnTo>
                  <a:lnTo>
                    <a:pt x="79946" y="10160"/>
                  </a:lnTo>
                  <a:lnTo>
                    <a:pt x="77076" y="11430"/>
                  </a:lnTo>
                  <a:lnTo>
                    <a:pt x="78816" y="11430"/>
                  </a:lnTo>
                  <a:lnTo>
                    <a:pt x="78346" y="12700"/>
                  </a:lnTo>
                  <a:lnTo>
                    <a:pt x="79946" y="12700"/>
                  </a:lnTo>
                  <a:lnTo>
                    <a:pt x="80797" y="13970"/>
                  </a:lnTo>
                  <a:lnTo>
                    <a:pt x="83273" y="13970"/>
                  </a:lnTo>
                  <a:lnTo>
                    <a:pt x="79273" y="15240"/>
                  </a:lnTo>
                  <a:lnTo>
                    <a:pt x="78524" y="13970"/>
                  </a:lnTo>
                  <a:lnTo>
                    <a:pt x="74714" y="12700"/>
                  </a:lnTo>
                  <a:lnTo>
                    <a:pt x="78028" y="13970"/>
                  </a:lnTo>
                  <a:lnTo>
                    <a:pt x="77901" y="15240"/>
                  </a:lnTo>
                  <a:lnTo>
                    <a:pt x="76847" y="15240"/>
                  </a:lnTo>
                  <a:lnTo>
                    <a:pt x="79946" y="16510"/>
                  </a:lnTo>
                  <a:lnTo>
                    <a:pt x="77368" y="16510"/>
                  </a:lnTo>
                  <a:lnTo>
                    <a:pt x="75158" y="15240"/>
                  </a:lnTo>
                  <a:lnTo>
                    <a:pt x="76631" y="16510"/>
                  </a:lnTo>
                  <a:lnTo>
                    <a:pt x="77012" y="16510"/>
                  </a:lnTo>
                  <a:lnTo>
                    <a:pt x="79209" y="17780"/>
                  </a:lnTo>
                  <a:lnTo>
                    <a:pt x="75285" y="17780"/>
                  </a:lnTo>
                  <a:lnTo>
                    <a:pt x="78752" y="19050"/>
                  </a:lnTo>
                  <a:lnTo>
                    <a:pt x="76898" y="19050"/>
                  </a:lnTo>
                  <a:lnTo>
                    <a:pt x="79895" y="20320"/>
                  </a:lnTo>
                  <a:lnTo>
                    <a:pt x="76860" y="20320"/>
                  </a:lnTo>
                  <a:lnTo>
                    <a:pt x="80619" y="21590"/>
                  </a:lnTo>
                  <a:lnTo>
                    <a:pt x="81610" y="21590"/>
                  </a:lnTo>
                  <a:lnTo>
                    <a:pt x="83566" y="22860"/>
                  </a:lnTo>
                  <a:lnTo>
                    <a:pt x="82143" y="22860"/>
                  </a:lnTo>
                  <a:lnTo>
                    <a:pt x="81368" y="22860"/>
                  </a:lnTo>
                  <a:lnTo>
                    <a:pt x="81737" y="23025"/>
                  </a:lnTo>
                  <a:lnTo>
                    <a:pt x="78917" y="24130"/>
                  </a:lnTo>
                  <a:lnTo>
                    <a:pt x="80352" y="22860"/>
                  </a:lnTo>
                  <a:lnTo>
                    <a:pt x="73647" y="22860"/>
                  </a:lnTo>
                  <a:lnTo>
                    <a:pt x="76441" y="24130"/>
                  </a:lnTo>
                  <a:lnTo>
                    <a:pt x="75298" y="24130"/>
                  </a:lnTo>
                  <a:lnTo>
                    <a:pt x="77228" y="25400"/>
                  </a:lnTo>
                  <a:lnTo>
                    <a:pt x="80149" y="25400"/>
                  </a:lnTo>
                  <a:lnTo>
                    <a:pt x="83489" y="27940"/>
                  </a:lnTo>
                  <a:lnTo>
                    <a:pt x="71120" y="25400"/>
                  </a:lnTo>
                  <a:lnTo>
                    <a:pt x="75692" y="26670"/>
                  </a:lnTo>
                  <a:lnTo>
                    <a:pt x="78016" y="27940"/>
                  </a:lnTo>
                  <a:lnTo>
                    <a:pt x="82473" y="27940"/>
                  </a:lnTo>
                  <a:lnTo>
                    <a:pt x="79997" y="29210"/>
                  </a:lnTo>
                  <a:lnTo>
                    <a:pt x="81724" y="29210"/>
                  </a:lnTo>
                  <a:lnTo>
                    <a:pt x="79070" y="30403"/>
                  </a:lnTo>
                  <a:lnTo>
                    <a:pt x="79400" y="30480"/>
                  </a:lnTo>
                  <a:lnTo>
                    <a:pt x="78905" y="30480"/>
                  </a:lnTo>
                  <a:lnTo>
                    <a:pt x="79070" y="30403"/>
                  </a:lnTo>
                  <a:lnTo>
                    <a:pt x="77470" y="30035"/>
                  </a:lnTo>
                  <a:lnTo>
                    <a:pt x="77355" y="30480"/>
                  </a:lnTo>
                  <a:lnTo>
                    <a:pt x="75768" y="30480"/>
                  </a:lnTo>
                  <a:lnTo>
                    <a:pt x="76200" y="31750"/>
                  </a:lnTo>
                  <a:lnTo>
                    <a:pt x="78613" y="33020"/>
                  </a:lnTo>
                  <a:lnTo>
                    <a:pt x="79095" y="34290"/>
                  </a:lnTo>
                  <a:lnTo>
                    <a:pt x="75882" y="34290"/>
                  </a:lnTo>
                  <a:lnTo>
                    <a:pt x="77457" y="35560"/>
                  </a:lnTo>
                  <a:lnTo>
                    <a:pt x="75044" y="36830"/>
                  </a:lnTo>
                  <a:lnTo>
                    <a:pt x="72771" y="38100"/>
                  </a:lnTo>
                  <a:lnTo>
                    <a:pt x="75742" y="39370"/>
                  </a:lnTo>
                  <a:lnTo>
                    <a:pt x="76847" y="39370"/>
                  </a:lnTo>
                  <a:lnTo>
                    <a:pt x="77012" y="40640"/>
                  </a:lnTo>
                  <a:lnTo>
                    <a:pt x="76606" y="40640"/>
                  </a:lnTo>
                  <a:lnTo>
                    <a:pt x="79362" y="43180"/>
                  </a:lnTo>
                  <a:lnTo>
                    <a:pt x="75946" y="44450"/>
                  </a:lnTo>
                  <a:lnTo>
                    <a:pt x="75069" y="43180"/>
                  </a:lnTo>
                  <a:lnTo>
                    <a:pt x="73736" y="44450"/>
                  </a:lnTo>
                  <a:lnTo>
                    <a:pt x="81203" y="45720"/>
                  </a:lnTo>
                  <a:lnTo>
                    <a:pt x="77736" y="45720"/>
                  </a:lnTo>
                  <a:lnTo>
                    <a:pt x="76200" y="46990"/>
                  </a:lnTo>
                  <a:lnTo>
                    <a:pt x="78740" y="49530"/>
                  </a:lnTo>
                  <a:lnTo>
                    <a:pt x="73952" y="50800"/>
                  </a:lnTo>
                  <a:lnTo>
                    <a:pt x="78295" y="50800"/>
                  </a:lnTo>
                  <a:lnTo>
                    <a:pt x="71742" y="52070"/>
                  </a:lnTo>
                  <a:lnTo>
                    <a:pt x="77851" y="53340"/>
                  </a:lnTo>
                  <a:lnTo>
                    <a:pt x="73621" y="53340"/>
                  </a:lnTo>
                  <a:lnTo>
                    <a:pt x="71399" y="54610"/>
                  </a:lnTo>
                  <a:lnTo>
                    <a:pt x="71069" y="54610"/>
                  </a:lnTo>
                  <a:lnTo>
                    <a:pt x="75133" y="55880"/>
                  </a:lnTo>
                  <a:lnTo>
                    <a:pt x="72504" y="55880"/>
                  </a:lnTo>
                  <a:lnTo>
                    <a:pt x="75780" y="57150"/>
                  </a:lnTo>
                  <a:lnTo>
                    <a:pt x="76415" y="57150"/>
                  </a:lnTo>
                  <a:lnTo>
                    <a:pt x="72618" y="58420"/>
                  </a:lnTo>
                  <a:lnTo>
                    <a:pt x="70980" y="58420"/>
                  </a:lnTo>
                  <a:lnTo>
                    <a:pt x="73456" y="59690"/>
                  </a:lnTo>
                  <a:lnTo>
                    <a:pt x="71208" y="59690"/>
                  </a:lnTo>
                  <a:lnTo>
                    <a:pt x="71335" y="59829"/>
                  </a:lnTo>
                  <a:lnTo>
                    <a:pt x="74129" y="60960"/>
                  </a:lnTo>
                  <a:lnTo>
                    <a:pt x="71399" y="59905"/>
                  </a:lnTo>
                  <a:lnTo>
                    <a:pt x="72364" y="60960"/>
                  </a:lnTo>
                  <a:lnTo>
                    <a:pt x="71031" y="60960"/>
                  </a:lnTo>
                  <a:lnTo>
                    <a:pt x="70866" y="62230"/>
                  </a:lnTo>
                  <a:lnTo>
                    <a:pt x="69405" y="62230"/>
                  </a:lnTo>
                  <a:lnTo>
                    <a:pt x="68668" y="63500"/>
                  </a:lnTo>
                  <a:lnTo>
                    <a:pt x="70091" y="64770"/>
                  </a:lnTo>
                  <a:lnTo>
                    <a:pt x="69850" y="66040"/>
                  </a:lnTo>
                  <a:lnTo>
                    <a:pt x="70535" y="66040"/>
                  </a:lnTo>
                  <a:lnTo>
                    <a:pt x="71678" y="66040"/>
                  </a:lnTo>
                  <a:lnTo>
                    <a:pt x="73012" y="66040"/>
                  </a:lnTo>
                  <a:lnTo>
                    <a:pt x="74752" y="66040"/>
                  </a:lnTo>
                  <a:lnTo>
                    <a:pt x="75006" y="67068"/>
                  </a:lnTo>
                  <a:lnTo>
                    <a:pt x="75488" y="67310"/>
                  </a:lnTo>
                  <a:lnTo>
                    <a:pt x="75069" y="67310"/>
                  </a:lnTo>
                  <a:lnTo>
                    <a:pt x="73736" y="67310"/>
                  </a:lnTo>
                  <a:lnTo>
                    <a:pt x="71615" y="67310"/>
                  </a:lnTo>
                  <a:lnTo>
                    <a:pt x="70535" y="66040"/>
                  </a:lnTo>
                  <a:lnTo>
                    <a:pt x="71589" y="67310"/>
                  </a:lnTo>
                  <a:lnTo>
                    <a:pt x="65278" y="67310"/>
                  </a:lnTo>
                  <a:lnTo>
                    <a:pt x="68859" y="68580"/>
                  </a:lnTo>
                  <a:lnTo>
                    <a:pt x="67856" y="68580"/>
                  </a:lnTo>
                  <a:lnTo>
                    <a:pt x="67640" y="69850"/>
                  </a:lnTo>
                  <a:lnTo>
                    <a:pt x="68707" y="69850"/>
                  </a:lnTo>
                  <a:lnTo>
                    <a:pt x="68719" y="71120"/>
                  </a:lnTo>
                  <a:lnTo>
                    <a:pt x="71615" y="72390"/>
                  </a:lnTo>
                  <a:lnTo>
                    <a:pt x="73215" y="72390"/>
                  </a:lnTo>
                  <a:lnTo>
                    <a:pt x="72174" y="73660"/>
                  </a:lnTo>
                  <a:lnTo>
                    <a:pt x="69735" y="73660"/>
                  </a:lnTo>
                  <a:lnTo>
                    <a:pt x="69837" y="74930"/>
                  </a:lnTo>
                  <a:lnTo>
                    <a:pt x="71183" y="76200"/>
                  </a:lnTo>
                  <a:lnTo>
                    <a:pt x="89954" y="76200"/>
                  </a:lnTo>
                  <a:lnTo>
                    <a:pt x="94526" y="77470"/>
                  </a:lnTo>
                  <a:lnTo>
                    <a:pt x="97002" y="76200"/>
                  </a:lnTo>
                  <a:lnTo>
                    <a:pt x="97637" y="76200"/>
                  </a:lnTo>
                  <a:lnTo>
                    <a:pt x="98450" y="74930"/>
                  </a:lnTo>
                  <a:lnTo>
                    <a:pt x="94272" y="72390"/>
                  </a:lnTo>
                  <a:lnTo>
                    <a:pt x="92697" y="71120"/>
                  </a:lnTo>
                  <a:lnTo>
                    <a:pt x="97790" y="71120"/>
                  </a:lnTo>
                  <a:lnTo>
                    <a:pt x="95262" y="67310"/>
                  </a:lnTo>
                  <a:lnTo>
                    <a:pt x="96380" y="66840"/>
                  </a:lnTo>
                  <a:lnTo>
                    <a:pt x="94703" y="66040"/>
                  </a:lnTo>
                  <a:lnTo>
                    <a:pt x="95262" y="66040"/>
                  </a:lnTo>
                  <a:lnTo>
                    <a:pt x="91262" y="64770"/>
                  </a:lnTo>
                  <a:lnTo>
                    <a:pt x="98513" y="64770"/>
                  </a:lnTo>
                  <a:lnTo>
                    <a:pt x="98691" y="63500"/>
                  </a:lnTo>
                  <a:lnTo>
                    <a:pt x="93243" y="63500"/>
                  </a:lnTo>
                  <a:lnTo>
                    <a:pt x="96431" y="62230"/>
                  </a:lnTo>
                  <a:lnTo>
                    <a:pt x="96024" y="60960"/>
                  </a:lnTo>
                  <a:lnTo>
                    <a:pt x="95440" y="59690"/>
                  </a:lnTo>
                  <a:lnTo>
                    <a:pt x="98120" y="58420"/>
                  </a:lnTo>
                  <a:lnTo>
                    <a:pt x="96799" y="58420"/>
                  </a:lnTo>
                  <a:lnTo>
                    <a:pt x="96875" y="57150"/>
                  </a:lnTo>
                  <a:lnTo>
                    <a:pt x="98488" y="57150"/>
                  </a:lnTo>
                  <a:lnTo>
                    <a:pt x="99822" y="55880"/>
                  </a:lnTo>
                  <a:lnTo>
                    <a:pt x="99288" y="54610"/>
                  </a:lnTo>
                  <a:lnTo>
                    <a:pt x="101650" y="54610"/>
                  </a:lnTo>
                  <a:lnTo>
                    <a:pt x="93002" y="53340"/>
                  </a:lnTo>
                  <a:lnTo>
                    <a:pt x="92938" y="52070"/>
                  </a:lnTo>
                  <a:lnTo>
                    <a:pt x="97332" y="53340"/>
                  </a:lnTo>
                  <a:lnTo>
                    <a:pt x="97447" y="52070"/>
                  </a:lnTo>
                  <a:lnTo>
                    <a:pt x="101460" y="50800"/>
                  </a:lnTo>
                  <a:lnTo>
                    <a:pt x="97637" y="49530"/>
                  </a:lnTo>
                  <a:lnTo>
                    <a:pt x="99885" y="49530"/>
                  </a:lnTo>
                  <a:lnTo>
                    <a:pt x="102958" y="4699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9669589" y="7171391"/>
              <a:ext cx="9499600" cy="4127500"/>
            </a:xfrm>
            <a:custGeom>
              <a:avLst/>
              <a:gdLst/>
              <a:ahLst/>
              <a:cxnLst/>
              <a:rect l="l" t="t" r="r" b="b"/>
              <a:pathLst>
                <a:path w="9499600" h="4127500">
                  <a:moveTo>
                    <a:pt x="8496" y="2220925"/>
                  </a:moveTo>
                  <a:lnTo>
                    <a:pt x="1536" y="2220925"/>
                  </a:lnTo>
                  <a:lnTo>
                    <a:pt x="1054" y="2224849"/>
                  </a:lnTo>
                  <a:lnTo>
                    <a:pt x="101" y="2225497"/>
                  </a:lnTo>
                  <a:lnTo>
                    <a:pt x="1003" y="2225243"/>
                  </a:lnTo>
                  <a:lnTo>
                    <a:pt x="0" y="2233625"/>
                  </a:lnTo>
                  <a:lnTo>
                    <a:pt x="8496" y="2220925"/>
                  </a:lnTo>
                  <a:close/>
                </a:path>
                <a:path w="9499600" h="4127500">
                  <a:moveTo>
                    <a:pt x="472846" y="2101024"/>
                  </a:moveTo>
                  <a:lnTo>
                    <a:pt x="467194" y="2106625"/>
                  </a:lnTo>
                  <a:lnTo>
                    <a:pt x="470408" y="2106625"/>
                  </a:lnTo>
                  <a:lnTo>
                    <a:pt x="472846" y="2101024"/>
                  </a:lnTo>
                  <a:close/>
                </a:path>
                <a:path w="9499600" h="4127500">
                  <a:moveTo>
                    <a:pt x="674649" y="2036800"/>
                  </a:moveTo>
                  <a:lnTo>
                    <a:pt x="667346" y="2043125"/>
                  </a:lnTo>
                  <a:lnTo>
                    <a:pt x="671093" y="2043125"/>
                  </a:lnTo>
                  <a:lnTo>
                    <a:pt x="674649" y="2036800"/>
                  </a:lnTo>
                  <a:close/>
                </a:path>
                <a:path w="9499600" h="4127500">
                  <a:moveTo>
                    <a:pt x="868654" y="1768221"/>
                  </a:moveTo>
                  <a:lnTo>
                    <a:pt x="867371" y="1763725"/>
                  </a:lnTo>
                  <a:lnTo>
                    <a:pt x="866635" y="1763725"/>
                  </a:lnTo>
                  <a:lnTo>
                    <a:pt x="868654" y="1768221"/>
                  </a:lnTo>
                  <a:close/>
                </a:path>
                <a:path w="9499600" h="4127500">
                  <a:moveTo>
                    <a:pt x="872350" y="1776425"/>
                  </a:moveTo>
                  <a:lnTo>
                    <a:pt x="868654" y="1768221"/>
                  </a:lnTo>
                  <a:lnTo>
                    <a:pt x="871004" y="1776425"/>
                  </a:lnTo>
                  <a:lnTo>
                    <a:pt x="872350" y="1776425"/>
                  </a:lnTo>
                  <a:close/>
                </a:path>
                <a:path w="9499600" h="4127500">
                  <a:moveTo>
                    <a:pt x="878954" y="1941372"/>
                  </a:moveTo>
                  <a:lnTo>
                    <a:pt x="874395" y="1942541"/>
                  </a:lnTo>
                  <a:lnTo>
                    <a:pt x="871410" y="1942896"/>
                  </a:lnTo>
                  <a:lnTo>
                    <a:pt x="869010" y="1943011"/>
                  </a:lnTo>
                  <a:lnTo>
                    <a:pt x="867384" y="1945208"/>
                  </a:lnTo>
                  <a:lnTo>
                    <a:pt x="862660" y="1948307"/>
                  </a:lnTo>
                  <a:lnTo>
                    <a:pt x="863587" y="1948357"/>
                  </a:lnTo>
                  <a:lnTo>
                    <a:pt x="878954" y="1941372"/>
                  </a:lnTo>
                  <a:close/>
                </a:path>
                <a:path w="9499600" h="4127500">
                  <a:moveTo>
                    <a:pt x="896200" y="1928888"/>
                  </a:moveTo>
                  <a:lnTo>
                    <a:pt x="888644" y="1933676"/>
                  </a:lnTo>
                  <a:lnTo>
                    <a:pt x="889342" y="1932571"/>
                  </a:lnTo>
                  <a:lnTo>
                    <a:pt x="887336" y="1934502"/>
                  </a:lnTo>
                  <a:lnTo>
                    <a:pt x="881583" y="1938147"/>
                  </a:lnTo>
                  <a:lnTo>
                    <a:pt x="879817" y="1941525"/>
                  </a:lnTo>
                  <a:lnTo>
                    <a:pt x="880059" y="1941525"/>
                  </a:lnTo>
                  <a:lnTo>
                    <a:pt x="883704" y="1941525"/>
                  </a:lnTo>
                  <a:lnTo>
                    <a:pt x="889495" y="1941525"/>
                  </a:lnTo>
                  <a:lnTo>
                    <a:pt x="896200" y="1928888"/>
                  </a:lnTo>
                  <a:close/>
                </a:path>
                <a:path w="9499600" h="4127500">
                  <a:moveTo>
                    <a:pt x="909294" y="1281125"/>
                  </a:moveTo>
                  <a:lnTo>
                    <a:pt x="909053" y="1281125"/>
                  </a:lnTo>
                  <a:lnTo>
                    <a:pt x="900468" y="1306525"/>
                  </a:lnTo>
                  <a:lnTo>
                    <a:pt x="909294" y="1281125"/>
                  </a:lnTo>
                  <a:close/>
                </a:path>
                <a:path w="9499600" h="4127500">
                  <a:moveTo>
                    <a:pt x="912266" y="1277493"/>
                  </a:moveTo>
                  <a:lnTo>
                    <a:pt x="909294" y="1281125"/>
                  </a:lnTo>
                  <a:lnTo>
                    <a:pt x="910386" y="1281125"/>
                  </a:lnTo>
                  <a:lnTo>
                    <a:pt x="912266" y="1277493"/>
                  </a:lnTo>
                  <a:close/>
                </a:path>
                <a:path w="9499600" h="4127500">
                  <a:moveTo>
                    <a:pt x="915631" y="1273378"/>
                  </a:moveTo>
                  <a:lnTo>
                    <a:pt x="912456" y="1277112"/>
                  </a:lnTo>
                  <a:lnTo>
                    <a:pt x="912266" y="1277493"/>
                  </a:lnTo>
                  <a:lnTo>
                    <a:pt x="915631" y="1273378"/>
                  </a:lnTo>
                  <a:close/>
                </a:path>
                <a:path w="9499600" h="4127500">
                  <a:moveTo>
                    <a:pt x="926973" y="1249845"/>
                  </a:moveTo>
                  <a:lnTo>
                    <a:pt x="926439" y="1250708"/>
                  </a:lnTo>
                  <a:lnTo>
                    <a:pt x="923747" y="1255725"/>
                  </a:lnTo>
                  <a:lnTo>
                    <a:pt x="924661" y="1255725"/>
                  </a:lnTo>
                  <a:lnTo>
                    <a:pt x="926973" y="1249845"/>
                  </a:lnTo>
                  <a:close/>
                </a:path>
                <a:path w="9499600" h="4127500">
                  <a:moveTo>
                    <a:pt x="935342" y="1243025"/>
                  </a:moveTo>
                  <a:lnTo>
                    <a:pt x="931786" y="1243025"/>
                  </a:lnTo>
                  <a:lnTo>
                    <a:pt x="927735" y="1255725"/>
                  </a:lnTo>
                  <a:lnTo>
                    <a:pt x="924661" y="1255725"/>
                  </a:lnTo>
                  <a:lnTo>
                    <a:pt x="919695" y="1268425"/>
                  </a:lnTo>
                  <a:lnTo>
                    <a:pt x="915631" y="1273378"/>
                  </a:lnTo>
                  <a:lnTo>
                    <a:pt x="919848" y="1268425"/>
                  </a:lnTo>
                  <a:lnTo>
                    <a:pt x="929678" y="1255725"/>
                  </a:lnTo>
                  <a:lnTo>
                    <a:pt x="935342" y="1243025"/>
                  </a:lnTo>
                  <a:close/>
                </a:path>
                <a:path w="9499600" h="4127500">
                  <a:moveTo>
                    <a:pt x="998105" y="1850034"/>
                  </a:moveTo>
                  <a:lnTo>
                    <a:pt x="988606" y="1846059"/>
                  </a:lnTo>
                  <a:lnTo>
                    <a:pt x="991946" y="1847951"/>
                  </a:lnTo>
                  <a:lnTo>
                    <a:pt x="993876" y="1848586"/>
                  </a:lnTo>
                  <a:lnTo>
                    <a:pt x="996099" y="1849437"/>
                  </a:lnTo>
                  <a:lnTo>
                    <a:pt x="998105" y="1850034"/>
                  </a:lnTo>
                  <a:close/>
                </a:path>
                <a:path w="9499600" h="4127500">
                  <a:moveTo>
                    <a:pt x="1046187" y="1065225"/>
                  </a:moveTo>
                  <a:lnTo>
                    <a:pt x="1039622" y="1065225"/>
                  </a:lnTo>
                  <a:lnTo>
                    <a:pt x="1034567" y="1077925"/>
                  </a:lnTo>
                  <a:lnTo>
                    <a:pt x="1036662" y="1077925"/>
                  </a:lnTo>
                  <a:lnTo>
                    <a:pt x="1046187" y="1065225"/>
                  </a:lnTo>
                  <a:close/>
                </a:path>
                <a:path w="9499600" h="4127500">
                  <a:moveTo>
                    <a:pt x="1046314" y="1839925"/>
                  </a:moveTo>
                  <a:lnTo>
                    <a:pt x="1044524" y="1839925"/>
                  </a:lnTo>
                  <a:lnTo>
                    <a:pt x="1043381" y="1842223"/>
                  </a:lnTo>
                  <a:lnTo>
                    <a:pt x="1043584" y="1843189"/>
                  </a:lnTo>
                  <a:lnTo>
                    <a:pt x="1046314" y="1839925"/>
                  </a:lnTo>
                  <a:close/>
                </a:path>
                <a:path w="9499600" h="4127500">
                  <a:moveTo>
                    <a:pt x="1169606" y="1796503"/>
                  </a:moveTo>
                  <a:lnTo>
                    <a:pt x="1160602" y="1801825"/>
                  </a:lnTo>
                  <a:lnTo>
                    <a:pt x="1165771" y="1801825"/>
                  </a:lnTo>
                  <a:lnTo>
                    <a:pt x="1169606" y="1796503"/>
                  </a:lnTo>
                  <a:close/>
                </a:path>
                <a:path w="9499600" h="4127500">
                  <a:moveTo>
                    <a:pt x="1186408" y="1872018"/>
                  </a:moveTo>
                  <a:lnTo>
                    <a:pt x="1185608" y="1871865"/>
                  </a:lnTo>
                  <a:lnTo>
                    <a:pt x="1178547" y="1872488"/>
                  </a:lnTo>
                  <a:lnTo>
                    <a:pt x="1179207" y="1872615"/>
                  </a:lnTo>
                  <a:lnTo>
                    <a:pt x="1180706" y="1872780"/>
                  </a:lnTo>
                  <a:lnTo>
                    <a:pt x="1183246" y="1872284"/>
                  </a:lnTo>
                  <a:lnTo>
                    <a:pt x="1186408" y="1872018"/>
                  </a:lnTo>
                  <a:close/>
                </a:path>
                <a:path w="9499600" h="4127500">
                  <a:moveTo>
                    <a:pt x="1192568" y="1872272"/>
                  </a:moveTo>
                  <a:lnTo>
                    <a:pt x="1186649" y="1871992"/>
                  </a:lnTo>
                  <a:lnTo>
                    <a:pt x="1186408" y="1872018"/>
                  </a:lnTo>
                  <a:lnTo>
                    <a:pt x="1187386" y="1872208"/>
                  </a:lnTo>
                  <a:lnTo>
                    <a:pt x="1192568" y="1872272"/>
                  </a:lnTo>
                  <a:close/>
                </a:path>
                <a:path w="9499600" h="4127500">
                  <a:moveTo>
                    <a:pt x="1254404" y="903236"/>
                  </a:moveTo>
                  <a:lnTo>
                    <a:pt x="1243304" y="912825"/>
                  </a:lnTo>
                  <a:lnTo>
                    <a:pt x="1251191" y="912825"/>
                  </a:lnTo>
                  <a:lnTo>
                    <a:pt x="1254404" y="903236"/>
                  </a:lnTo>
                  <a:close/>
                </a:path>
                <a:path w="9499600" h="4127500">
                  <a:moveTo>
                    <a:pt x="1284020" y="884186"/>
                  </a:moveTo>
                  <a:lnTo>
                    <a:pt x="1277569" y="887425"/>
                  </a:lnTo>
                  <a:lnTo>
                    <a:pt x="1281684" y="887425"/>
                  </a:lnTo>
                  <a:lnTo>
                    <a:pt x="1284020" y="884186"/>
                  </a:lnTo>
                  <a:close/>
                </a:path>
                <a:path w="9499600" h="4127500">
                  <a:moveTo>
                    <a:pt x="1357312" y="836625"/>
                  </a:moveTo>
                  <a:lnTo>
                    <a:pt x="1349971" y="843508"/>
                  </a:lnTo>
                  <a:lnTo>
                    <a:pt x="1344904" y="849325"/>
                  </a:lnTo>
                  <a:lnTo>
                    <a:pt x="1357312" y="836625"/>
                  </a:lnTo>
                  <a:close/>
                </a:path>
                <a:path w="9499600" h="4127500">
                  <a:moveTo>
                    <a:pt x="1386776" y="1626628"/>
                  </a:moveTo>
                  <a:lnTo>
                    <a:pt x="1379258" y="1633448"/>
                  </a:lnTo>
                  <a:lnTo>
                    <a:pt x="1377708" y="1636725"/>
                  </a:lnTo>
                  <a:lnTo>
                    <a:pt x="1381213" y="1636725"/>
                  </a:lnTo>
                  <a:lnTo>
                    <a:pt x="1386776" y="1626628"/>
                  </a:lnTo>
                  <a:close/>
                </a:path>
                <a:path w="9499600" h="4127500">
                  <a:moveTo>
                    <a:pt x="1389634" y="1624025"/>
                  </a:moveTo>
                  <a:lnTo>
                    <a:pt x="1388211" y="1624025"/>
                  </a:lnTo>
                  <a:lnTo>
                    <a:pt x="1386776" y="1626628"/>
                  </a:lnTo>
                  <a:lnTo>
                    <a:pt x="1389634" y="1624025"/>
                  </a:lnTo>
                  <a:close/>
                </a:path>
                <a:path w="9499600" h="4127500">
                  <a:moveTo>
                    <a:pt x="1396517" y="1845475"/>
                  </a:moveTo>
                  <a:lnTo>
                    <a:pt x="1396288" y="1845208"/>
                  </a:lnTo>
                  <a:lnTo>
                    <a:pt x="1395044" y="1845056"/>
                  </a:lnTo>
                  <a:lnTo>
                    <a:pt x="1391069" y="1845132"/>
                  </a:lnTo>
                  <a:lnTo>
                    <a:pt x="1392212" y="1845449"/>
                  </a:lnTo>
                  <a:lnTo>
                    <a:pt x="1394333" y="1845475"/>
                  </a:lnTo>
                  <a:lnTo>
                    <a:pt x="1396517" y="1845475"/>
                  </a:lnTo>
                  <a:close/>
                </a:path>
                <a:path w="9499600" h="4127500">
                  <a:moveTo>
                    <a:pt x="1616252" y="1471625"/>
                  </a:moveTo>
                  <a:lnTo>
                    <a:pt x="1598549" y="1471625"/>
                  </a:lnTo>
                  <a:lnTo>
                    <a:pt x="1590357" y="1471625"/>
                  </a:lnTo>
                  <a:lnTo>
                    <a:pt x="1582712" y="1484325"/>
                  </a:lnTo>
                  <a:lnTo>
                    <a:pt x="1573237" y="1484325"/>
                  </a:lnTo>
                  <a:lnTo>
                    <a:pt x="1565617" y="1497025"/>
                  </a:lnTo>
                  <a:lnTo>
                    <a:pt x="1598676" y="1497025"/>
                  </a:lnTo>
                  <a:lnTo>
                    <a:pt x="1616252" y="1471625"/>
                  </a:lnTo>
                  <a:close/>
                </a:path>
                <a:path w="9499600" h="4127500">
                  <a:moveTo>
                    <a:pt x="1761248" y="1736305"/>
                  </a:moveTo>
                  <a:lnTo>
                    <a:pt x="1752257" y="1739658"/>
                  </a:lnTo>
                  <a:lnTo>
                    <a:pt x="1755851" y="1738439"/>
                  </a:lnTo>
                  <a:lnTo>
                    <a:pt x="1758746" y="1737334"/>
                  </a:lnTo>
                  <a:lnTo>
                    <a:pt x="1761248" y="1736305"/>
                  </a:lnTo>
                  <a:close/>
                </a:path>
                <a:path w="9499600" h="4127500">
                  <a:moveTo>
                    <a:pt x="1884641" y="1671370"/>
                  </a:moveTo>
                  <a:lnTo>
                    <a:pt x="1881657" y="1672907"/>
                  </a:lnTo>
                  <a:lnTo>
                    <a:pt x="1878558" y="1674710"/>
                  </a:lnTo>
                  <a:lnTo>
                    <a:pt x="1878977" y="1674520"/>
                  </a:lnTo>
                  <a:lnTo>
                    <a:pt x="1879117" y="1674469"/>
                  </a:lnTo>
                  <a:lnTo>
                    <a:pt x="1879485" y="1674304"/>
                  </a:lnTo>
                  <a:lnTo>
                    <a:pt x="1884641" y="1671370"/>
                  </a:lnTo>
                  <a:close/>
                </a:path>
                <a:path w="9499600" h="4127500">
                  <a:moveTo>
                    <a:pt x="1909635" y="1204925"/>
                  </a:moveTo>
                  <a:lnTo>
                    <a:pt x="1879930" y="1204925"/>
                  </a:lnTo>
                  <a:lnTo>
                    <a:pt x="1873465" y="1204925"/>
                  </a:lnTo>
                  <a:lnTo>
                    <a:pt x="1865045" y="1217625"/>
                  </a:lnTo>
                  <a:lnTo>
                    <a:pt x="1856892" y="1230325"/>
                  </a:lnTo>
                  <a:lnTo>
                    <a:pt x="1845043" y="1243025"/>
                  </a:lnTo>
                  <a:lnTo>
                    <a:pt x="1835835" y="1243025"/>
                  </a:lnTo>
                  <a:lnTo>
                    <a:pt x="1821319" y="1268425"/>
                  </a:lnTo>
                  <a:lnTo>
                    <a:pt x="1761617" y="1319225"/>
                  </a:lnTo>
                  <a:lnTo>
                    <a:pt x="1747037" y="1331925"/>
                  </a:lnTo>
                  <a:lnTo>
                    <a:pt x="1732711" y="1344625"/>
                  </a:lnTo>
                  <a:lnTo>
                    <a:pt x="1719618" y="1356461"/>
                  </a:lnTo>
                  <a:lnTo>
                    <a:pt x="1725523" y="1344625"/>
                  </a:lnTo>
                  <a:lnTo>
                    <a:pt x="1706092" y="1370025"/>
                  </a:lnTo>
                  <a:lnTo>
                    <a:pt x="1682521" y="1382725"/>
                  </a:lnTo>
                  <a:lnTo>
                    <a:pt x="1664525" y="1408125"/>
                  </a:lnTo>
                  <a:lnTo>
                    <a:pt x="1661756" y="1408125"/>
                  </a:lnTo>
                  <a:lnTo>
                    <a:pt x="1653527" y="1420825"/>
                  </a:lnTo>
                  <a:lnTo>
                    <a:pt x="1636839" y="1433525"/>
                  </a:lnTo>
                  <a:lnTo>
                    <a:pt x="1616811" y="1446225"/>
                  </a:lnTo>
                  <a:lnTo>
                    <a:pt x="1607680" y="1458925"/>
                  </a:lnTo>
                  <a:lnTo>
                    <a:pt x="1633512" y="1458925"/>
                  </a:lnTo>
                  <a:lnTo>
                    <a:pt x="1649857" y="1446225"/>
                  </a:lnTo>
                  <a:lnTo>
                    <a:pt x="1664703" y="1433525"/>
                  </a:lnTo>
                  <a:lnTo>
                    <a:pt x="1658493" y="1446225"/>
                  </a:lnTo>
                  <a:lnTo>
                    <a:pt x="1674863" y="1433525"/>
                  </a:lnTo>
                  <a:lnTo>
                    <a:pt x="1685442" y="1420825"/>
                  </a:lnTo>
                  <a:lnTo>
                    <a:pt x="1695754" y="1408125"/>
                  </a:lnTo>
                  <a:lnTo>
                    <a:pt x="1711299" y="1395425"/>
                  </a:lnTo>
                  <a:lnTo>
                    <a:pt x="1706930" y="1395425"/>
                  </a:lnTo>
                  <a:lnTo>
                    <a:pt x="1717954" y="1382725"/>
                  </a:lnTo>
                  <a:lnTo>
                    <a:pt x="1729016" y="1382725"/>
                  </a:lnTo>
                  <a:lnTo>
                    <a:pt x="1751203" y="1357325"/>
                  </a:lnTo>
                  <a:lnTo>
                    <a:pt x="1794141" y="1319225"/>
                  </a:lnTo>
                  <a:lnTo>
                    <a:pt x="1814918" y="1293825"/>
                  </a:lnTo>
                  <a:lnTo>
                    <a:pt x="1834883" y="1281125"/>
                  </a:lnTo>
                  <a:lnTo>
                    <a:pt x="1853793" y="1268425"/>
                  </a:lnTo>
                  <a:lnTo>
                    <a:pt x="1871433" y="1243025"/>
                  </a:lnTo>
                  <a:lnTo>
                    <a:pt x="1882203" y="1230325"/>
                  </a:lnTo>
                  <a:lnTo>
                    <a:pt x="1900885" y="1217625"/>
                  </a:lnTo>
                  <a:lnTo>
                    <a:pt x="1909635" y="1204925"/>
                  </a:lnTo>
                  <a:close/>
                </a:path>
                <a:path w="9499600" h="4127500">
                  <a:moveTo>
                    <a:pt x="2010727" y="1611325"/>
                  </a:moveTo>
                  <a:lnTo>
                    <a:pt x="2006041" y="1611325"/>
                  </a:lnTo>
                  <a:lnTo>
                    <a:pt x="2004174" y="1616176"/>
                  </a:lnTo>
                  <a:lnTo>
                    <a:pt x="2009622" y="1612823"/>
                  </a:lnTo>
                  <a:lnTo>
                    <a:pt x="2010727" y="1611325"/>
                  </a:lnTo>
                  <a:close/>
                </a:path>
                <a:path w="9499600" h="4127500">
                  <a:moveTo>
                    <a:pt x="2057958" y="1031494"/>
                  </a:moveTo>
                  <a:lnTo>
                    <a:pt x="2057577" y="1031836"/>
                  </a:lnTo>
                  <a:lnTo>
                    <a:pt x="2054136" y="1039825"/>
                  </a:lnTo>
                  <a:lnTo>
                    <a:pt x="2054821" y="1039825"/>
                  </a:lnTo>
                  <a:lnTo>
                    <a:pt x="2057958" y="1031494"/>
                  </a:lnTo>
                  <a:close/>
                </a:path>
                <a:path w="9499600" h="4127500">
                  <a:moveTo>
                    <a:pt x="2081517" y="1561249"/>
                  </a:moveTo>
                  <a:lnTo>
                    <a:pt x="2079028" y="1562519"/>
                  </a:lnTo>
                  <a:lnTo>
                    <a:pt x="2076602" y="1563903"/>
                  </a:lnTo>
                  <a:lnTo>
                    <a:pt x="2075319" y="1565059"/>
                  </a:lnTo>
                  <a:lnTo>
                    <a:pt x="2081517" y="1561249"/>
                  </a:lnTo>
                  <a:close/>
                </a:path>
                <a:path w="9499600" h="4127500">
                  <a:moveTo>
                    <a:pt x="2087245" y="1560525"/>
                  </a:moveTo>
                  <a:lnTo>
                    <a:pt x="2086813" y="1560525"/>
                  </a:lnTo>
                  <a:lnTo>
                    <a:pt x="2086444" y="1561401"/>
                  </a:lnTo>
                  <a:lnTo>
                    <a:pt x="2087245" y="1560525"/>
                  </a:lnTo>
                  <a:close/>
                </a:path>
                <a:path w="9499600" h="4127500">
                  <a:moveTo>
                    <a:pt x="2101761" y="914895"/>
                  </a:moveTo>
                  <a:lnTo>
                    <a:pt x="2098014" y="921753"/>
                  </a:lnTo>
                  <a:lnTo>
                    <a:pt x="2094458" y="928725"/>
                  </a:lnTo>
                  <a:lnTo>
                    <a:pt x="2090470" y="935443"/>
                  </a:lnTo>
                  <a:lnTo>
                    <a:pt x="2092464" y="932370"/>
                  </a:lnTo>
                  <a:lnTo>
                    <a:pt x="2094496" y="929322"/>
                  </a:lnTo>
                  <a:lnTo>
                    <a:pt x="2096389" y="926172"/>
                  </a:lnTo>
                  <a:lnTo>
                    <a:pt x="2101761" y="914895"/>
                  </a:lnTo>
                  <a:close/>
                </a:path>
                <a:path w="9499600" h="4127500">
                  <a:moveTo>
                    <a:pt x="2154656" y="665899"/>
                  </a:moveTo>
                  <a:lnTo>
                    <a:pt x="2153653" y="658825"/>
                  </a:lnTo>
                  <a:lnTo>
                    <a:pt x="2148014" y="658825"/>
                  </a:lnTo>
                  <a:lnTo>
                    <a:pt x="2149094" y="661746"/>
                  </a:lnTo>
                  <a:lnTo>
                    <a:pt x="2154656" y="665899"/>
                  </a:lnTo>
                  <a:close/>
                </a:path>
                <a:path w="9499600" h="4127500">
                  <a:moveTo>
                    <a:pt x="2171471" y="1529321"/>
                  </a:moveTo>
                  <a:lnTo>
                    <a:pt x="2164943" y="1535125"/>
                  </a:lnTo>
                  <a:lnTo>
                    <a:pt x="2169096" y="1535125"/>
                  </a:lnTo>
                  <a:lnTo>
                    <a:pt x="2171471" y="1529321"/>
                  </a:lnTo>
                  <a:close/>
                </a:path>
                <a:path w="9499600" h="4127500">
                  <a:moveTo>
                    <a:pt x="2189924" y="760425"/>
                  </a:moveTo>
                  <a:lnTo>
                    <a:pt x="2188921" y="735025"/>
                  </a:lnTo>
                  <a:lnTo>
                    <a:pt x="2184362" y="722325"/>
                  </a:lnTo>
                  <a:lnTo>
                    <a:pt x="2175332" y="696925"/>
                  </a:lnTo>
                  <a:lnTo>
                    <a:pt x="2162162" y="671525"/>
                  </a:lnTo>
                  <a:lnTo>
                    <a:pt x="2154656" y="665899"/>
                  </a:lnTo>
                  <a:lnTo>
                    <a:pt x="2155456" y="671525"/>
                  </a:lnTo>
                  <a:lnTo>
                    <a:pt x="2152726" y="671525"/>
                  </a:lnTo>
                  <a:lnTo>
                    <a:pt x="2149094" y="661746"/>
                  </a:lnTo>
                  <a:lnTo>
                    <a:pt x="2145195" y="658825"/>
                  </a:lnTo>
                  <a:lnTo>
                    <a:pt x="2139137" y="658825"/>
                  </a:lnTo>
                  <a:lnTo>
                    <a:pt x="2138489" y="657860"/>
                  </a:lnTo>
                  <a:lnTo>
                    <a:pt x="2137283" y="646125"/>
                  </a:lnTo>
                  <a:lnTo>
                    <a:pt x="2134654" y="646125"/>
                  </a:lnTo>
                  <a:lnTo>
                    <a:pt x="2137067" y="655688"/>
                  </a:lnTo>
                  <a:lnTo>
                    <a:pt x="2130755" y="646125"/>
                  </a:lnTo>
                  <a:lnTo>
                    <a:pt x="2125484" y="646125"/>
                  </a:lnTo>
                  <a:lnTo>
                    <a:pt x="2119084" y="633425"/>
                  </a:lnTo>
                  <a:lnTo>
                    <a:pt x="2108212" y="633425"/>
                  </a:lnTo>
                  <a:lnTo>
                    <a:pt x="2093417" y="620725"/>
                  </a:lnTo>
                  <a:lnTo>
                    <a:pt x="2075446" y="620725"/>
                  </a:lnTo>
                  <a:lnTo>
                    <a:pt x="2066429" y="608025"/>
                  </a:lnTo>
                  <a:lnTo>
                    <a:pt x="1992515" y="608025"/>
                  </a:lnTo>
                  <a:lnTo>
                    <a:pt x="1976602" y="595325"/>
                  </a:lnTo>
                  <a:lnTo>
                    <a:pt x="1911934" y="595325"/>
                  </a:lnTo>
                  <a:lnTo>
                    <a:pt x="1908238" y="608025"/>
                  </a:lnTo>
                  <a:lnTo>
                    <a:pt x="1849983" y="608025"/>
                  </a:lnTo>
                  <a:lnTo>
                    <a:pt x="1821027" y="620725"/>
                  </a:lnTo>
                  <a:lnTo>
                    <a:pt x="1790941" y="620725"/>
                  </a:lnTo>
                  <a:lnTo>
                    <a:pt x="1759915" y="633425"/>
                  </a:lnTo>
                  <a:lnTo>
                    <a:pt x="1731429" y="633425"/>
                  </a:lnTo>
                  <a:lnTo>
                    <a:pt x="1718665" y="646125"/>
                  </a:lnTo>
                  <a:lnTo>
                    <a:pt x="1710372" y="646125"/>
                  </a:lnTo>
                  <a:lnTo>
                    <a:pt x="1715960" y="633425"/>
                  </a:lnTo>
                  <a:lnTo>
                    <a:pt x="1698917" y="646125"/>
                  </a:lnTo>
                  <a:lnTo>
                    <a:pt x="1684350" y="646125"/>
                  </a:lnTo>
                  <a:lnTo>
                    <a:pt x="1671231" y="658825"/>
                  </a:lnTo>
                  <a:lnTo>
                    <a:pt x="1658518" y="658825"/>
                  </a:lnTo>
                  <a:lnTo>
                    <a:pt x="1630413" y="671525"/>
                  </a:lnTo>
                  <a:lnTo>
                    <a:pt x="1613331" y="671525"/>
                  </a:lnTo>
                  <a:lnTo>
                    <a:pt x="1592884" y="684225"/>
                  </a:lnTo>
                  <a:lnTo>
                    <a:pt x="1587296" y="684225"/>
                  </a:lnTo>
                  <a:lnTo>
                    <a:pt x="1581404" y="696925"/>
                  </a:lnTo>
                  <a:lnTo>
                    <a:pt x="1579587" y="696925"/>
                  </a:lnTo>
                  <a:lnTo>
                    <a:pt x="1582381" y="684225"/>
                  </a:lnTo>
                  <a:lnTo>
                    <a:pt x="1556537" y="696925"/>
                  </a:lnTo>
                  <a:lnTo>
                    <a:pt x="1529181" y="709625"/>
                  </a:lnTo>
                  <a:lnTo>
                    <a:pt x="1501127" y="722325"/>
                  </a:lnTo>
                  <a:lnTo>
                    <a:pt x="1459433" y="747725"/>
                  </a:lnTo>
                  <a:lnTo>
                    <a:pt x="1446098" y="747725"/>
                  </a:lnTo>
                  <a:lnTo>
                    <a:pt x="1433220" y="760425"/>
                  </a:lnTo>
                  <a:lnTo>
                    <a:pt x="1420837" y="760425"/>
                  </a:lnTo>
                  <a:lnTo>
                    <a:pt x="1414830" y="773125"/>
                  </a:lnTo>
                  <a:lnTo>
                    <a:pt x="1397812" y="773125"/>
                  </a:lnTo>
                  <a:lnTo>
                    <a:pt x="1390777" y="785825"/>
                  </a:lnTo>
                  <a:lnTo>
                    <a:pt x="1381074" y="785825"/>
                  </a:lnTo>
                  <a:lnTo>
                    <a:pt x="1356017" y="811225"/>
                  </a:lnTo>
                  <a:lnTo>
                    <a:pt x="1343583" y="811225"/>
                  </a:lnTo>
                  <a:lnTo>
                    <a:pt x="1331442" y="823925"/>
                  </a:lnTo>
                  <a:lnTo>
                    <a:pt x="1316697" y="823925"/>
                  </a:lnTo>
                  <a:lnTo>
                    <a:pt x="1307592" y="836625"/>
                  </a:lnTo>
                  <a:lnTo>
                    <a:pt x="1298816" y="836625"/>
                  </a:lnTo>
                  <a:lnTo>
                    <a:pt x="1290358" y="849325"/>
                  </a:lnTo>
                  <a:lnTo>
                    <a:pt x="1282369" y="849325"/>
                  </a:lnTo>
                  <a:lnTo>
                    <a:pt x="1274597" y="862025"/>
                  </a:lnTo>
                  <a:lnTo>
                    <a:pt x="1267002" y="862025"/>
                  </a:lnTo>
                  <a:lnTo>
                    <a:pt x="1259535" y="874725"/>
                  </a:lnTo>
                  <a:lnTo>
                    <a:pt x="1244841" y="887425"/>
                  </a:lnTo>
                  <a:lnTo>
                    <a:pt x="1230566" y="887425"/>
                  </a:lnTo>
                  <a:lnTo>
                    <a:pt x="1216291" y="900125"/>
                  </a:lnTo>
                  <a:lnTo>
                    <a:pt x="1201648" y="912825"/>
                  </a:lnTo>
                  <a:lnTo>
                    <a:pt x="1194168" y="925525"/>
                  </a:lnTo>
                  <a:lnTo>
                    <a:pt x="1186014" y="925525"/>
                  </a:lnTo>
                  <a:lnTo>
                    <a:pt x="1177251" y="938225"/>
                  </a:lnTo>
                  <a:lnTo>
                    <a:pt x="1167955" y="938225"/>
                  </a:lnTo>
                  <a:lnTo>
                    <a:pt x="1158151" y="950925"/>
                  </a:lnTo>
                  <a:lnTo>
                    <a:pt x="1147914" y="963625"/>
                  </a:lnTo>
                  <a:lnTo>
                    <a:pt x="1137526" y="963625"/>
                  </a:lnTo>
                  <a:lnTo>
                    <a:pt x="1127239" y="976325"/>
                  </a:lnTo>
                  <a:lnTo>
                    <a:pt x="1106436" y="1001725"/>
                  </a:lnTo>
                  <a:lnTo>
                    <a:pt x="1096187" y="1014425"/>
                  </a:lnTo>
                  <a:lnTo>
                    <a:pt x="1076934" y="1027125"/>
                  </a:lnTo>
                  <a:lnTo>
                    <a:pt x="1067803" y="1039825"/>
                  </a:lnTo>
                  <a:lnTo>
                    <a:pt x="1059078" y="1052525"/>
                  </a:lnTo>
                  <a:lnTo>
                    <a:pt x="1054442" y="1052525"/>
                  </a:lnTo>
                  <a:lnTo>
                    <a:pt x="1048778" y="1065225"/>
                  </a:lnTo>
                  <a:lnTo>
                    <a:pt x="1046187" y="1065225"/>
                  </a:lnTo>
                  <a:lnTo>
                    <a:pt x="1041019" y="1077925"/>
                  </a:lnTo>
                  <a:lnTo>
                    <a:pt x="1010894" y="1103325"/>
                  </a:lnTo>
                  <a:lnTo>
                    <a:pt x="981532" y="1141425"/>
                  </a:lnTo>
                  <a:lnTo>
                    <a:pt x="974077" y="1154125"/>
                  </a:lnTo>
                  <a:lnTo>
                    <a:pt x="966838" y="1166825"/>
                  </a:lnTo>
                  <a:lnTo>
                    <a:pt x="959726" y="1166825"/>
                  </a:lnTo>
                  <a:lnTo>
                    <a:pt x="945502" y="1192225"/>
                  </a:lnTo>
                  <a:lnTo>
                    <a:pt x="938288" y="1204925"/>
                  </a:lnTo>
                  <a:lnTo>
                    <a:pt x="931189" y="1204925"/>
                  </a:lnTo>
                  <a:lnTo>
                    <a:pt x="897242" y="1255725"/>
                  </a:lnTo>
                  <a:lnTo>
                    <a:pt x="871486" y="1306525"/>
                  </a:lnTo>
                  <a:lnTo>
                    <a:pt x="870724" y="1307757"/>
                  </a:lnTo>
                  <a:lnTo>
                    <a:pt x="870724" y="1344625"/>
                  </a:lnTo>
                  <a:lnTo>
                    <a:pt x="866660" y="1351902"/>
                  </a:lnTo>
                  <a:lnTo>
                    <a:pt x="864019" y="1357325"/>
                  </a:lnTo>
                  <a:lnTo>
                    <a:pt x="861275" y="1357325"/>
                  </a:lnTo>
                  <a:lnTo>
                    <a:pt x="866863" y="1344625"/>
                  </a:lnTo>
                  <a:lnTo>
                    <a:pt x="870724" y="1344625"/>
                  </a:lnTo>
                  <a:lnTo>
                    <a:pt x="870724" y="1307757"/>
                  </a:lnTo>
                  <a:lnTo>
                    <a:pt x="847737" y="1344625"/>
                  </a:lnTo>
                  <a:lnTo>
                    <a:pt x="826592" y="1382725"/>
                  </a:lnTo>
                  <a:lnTo>
                    <a:pt x="817079" y="1420825"/>
                  </a:lnTo>
                  <a:lnTo>
                    <a:pt x="816317" y="1420825"/>
                  </a:lnTo>
                  <a:lnTo>
                    <a:pt x="815365" y="1433525"/>
                  </a:lnTo>
                  <a:lnTo>
                    <a:pt x="813244" y="1433525"/>
                  </a:lnTo>
                  <a:lnTo>
                    <a:pt x="809421" y="1446225"/>
                  </a:lnTo>
                  <a:lnTo>
                    <a:pt x="803338" y="1471625"/>
                  </a:lnTo>
                  <a:lnTo>
                    <a:pt x="803656" y="1458925"/>
                  </a:lnTo>
                  <a:lnTo>
                    <a:pt x="803948" y="1458925"/>
                  </a:lnTo>
                  <a:lnTo>
                    <a:pt x="804545" y="1446225"/>
                  </a:lnTo>
                  <a:lnTo>
                    <a:pt x="796645" y="1484325"/>
                  </a:lnTo>
                  <a:lnTo>
                    <a:pt x="790714" y="1522425"/>
                  </a:lnTo>
                  <a:lnTo>
                    <a:pt x="787361" y="1560525"/>
                  </a:lnTo>
                  <a:lnTo>
                    <a:pt x="787184" y="1598625"/>
                  </a:lnTo>
                  <a:lnTo>
                    <a:pt x="790422" y="1636725"/>
                  </a:lnTo>
                  <a:lnTo>
                    <a:pt x="797394" y="1662125"/>
                  </a:lnTo>
                  <a:lnTo>
                    <a:pt x="808304" y="1700225"/>
                  </a:lnTo>
                  <a:lnTo>
                    <a:pt x="818324" y="1725625"/>
                  </a:lnTo>
                  <a:lnTo>
                    <a:pt x="823048" y="1738325"/>
                  </a:lnTo>
                  <a:lnTo>
                    <a:pt x="829017" y="1751025"/>
                  </a:lnTo>
                  <a:lnTo>
                    <a:pt x="835621" y="1763725"/>
                  </a:lnTo>
                  <a:lnTo>
                    <a:pt x="842492" y="1776425"/>
                  </a:lnTo>
                  <a:lnTo>
                    <a:pt x="853198" y="1776425"/>
                  </a:lnTo>
                  <a:lnTo>
                    <a:pt x="855370" y="1789125"/>
                  </a:lnTo>
                  <a:lnTo>
                    <a:pt x="861288" y="1789125"/>
                  </a:lnTo>
                  <a:lnTo>
                    <a:pt x="866495" y="1801825"/>
                  </a:lnTo>
                  <a:lnTo>
                    <a:pt x="872705" y="1801825"/>
                  </a:lnTo>
                  <a:lnTo>
                    <a:pt x="879449" y="1814525"/>
                  </a:lnTo>
                  <a:lnTo>
                    <a:pt x="886256" y="1814525"/>
                  </a:lnTo>
                  <a:lnTo>
                    <a:pt x="893000" y="1827225"/>
                  </a:lnTo>
                  <a:lnTo>
                    <a:pt x="899528" y="1827225"/>
                  </a:lnTo>
                  <a:lnTo>
                    <a:pt x="904798" y="1839925"/>
                  </a:lnTo>
                  <a:lnTo>
                    <a:pt x="907592" y="1839925"/>
                  </a:lnTo>
                  <a:lnTo>
                    <a:pt x="908799" y="1839925"/>
                  </a:lnTo>
                  <a:lnTo>
                    <a:pt x="920026" y="1839925"/>
                  </a:lnTo>
                  <a:lnTo>
                    <a:pt x="928090" y="1852625"/>
                  </a:lnTo>
                  <a:lnTo>
                    <a:pt x="941832" y="1852625"/>
                  </a:lnTo>
                  <a:lnTo>
                    <a:pt x="987717" y="1877834"/>
                  </a:lnTo>
                  <a:lnTo>
                    <a:pt x="987615" y="1878025"/>
                  </a:lnTo>
                  <a:lnTo>
                    <a:pt x="975880" y="1878025"/>
                  </a:lnTo>
                  <a:lnTo>
                    <a:pt x="959459" y="1890725"/>
                  </a:lnTo>
                  <a:lnTo>
                    <a:pt x="964323" y="1878025"/>
                  </a:lnTo>
                  <a:lnTo>
                    <a:pt x="952169" y="1884908"/>
                  </a:lnTo>
                  <a:lnTo>
                    <a:pt x="952169" y="1903704"/>
                  </a:lnTo>
                  <a:lnTo>
                    <a:pt x="948169" y="1916125"/>
                  </a:lnTo>
                  <a:lnTo>
                    <a:pt x="935723" y="1916125"/>
                  </a:lnTo>
                  <a:lnTo>
                    <a:pt x="952169" y="1903704"/>
                  </a:lnTo>
                  <a:lnTo>
                    <a:pt x="952169" y="1884908"/>
                  </a:lnTo>
                  <a:lnTo>
                    <a:pt x="919429" y="1903425"/>
                  </a:lnTo>
                  <a:lnTo>
                    <a:pt x="879309" y="1928825"/>
                  </a:lnTo>
                  <a:lnTo>
                    <a:pt x="839851" y="1941525"/>
                  </a:lnTo>
                  <a:lnTo>
                    <a:pt x="796912" y="1966925"/>
                  </a:lnTo>
                  <a:lnTo>
                    <a:pt x="746328" y="1979625"/>
                  </a:lnTo>
                  <a:lnTo>
                    <a:pt x="757415" y="1979625"/>
                  </a:lnTo>
                  <a:lnTo>
                    <a:pt x="712584" y="1992325"/>
                  </a:lnTo>
                  <a:lnTo>
                    <a:pt x="667258" y="2017725"/>
                  </a:lnTo>
                  <a:lnTo>
                    <a:pt x="575741" y="2043125"/>
                  </a:lnTo>
                  <a:lnTo>
                    <a:pt x="529818" y="2068525"/>
                  </a:lnTo>
                  <a:lnTo>
                    <a:pt x="438289" y="2093925"/>
                  </a:lnTo>
                  <a:lnTo>
                    <a:pt x="420230" y="2093925"/>
                  </a:lnTo>
                  <a:lnTo>
                    <a:pt x="408533" y="2106625"/>
                  </a:lnTo>
                  <a:lnTo>
                    <a:pt x="380771" y="2106625"/>
                  </a:lnTo>
                  <a:lnTo>
                    <a:pt x="350939" y="2119325"/>
                  </a:lnTo>
                  <a:lnTo>
                    <a:pt x="288861" y="2144725"/>
                  </a:lnTo>
                  <a:lnTo>
                    <a:pt x="255968" y="2144725"/>
                  </a:lnTo>
                  <a:lnTo>
                    <a:pt x="218516" y="2170125"/>
                  </a:lnTo>
                  <a:lnTo>
                    <a:pt x="226339" y="2157425"/>
                  </a:lnTo>
                  <a:lnTo>
                    <a:pt x="208064" y="2170125"/>
                  </a:lnTo>
                  <a:lnTo>
                    <a:pt x="187629" y="2170125"/>
                  </a:lnTo>
                  <a:lnTo>
                    <a:pt x="171450" y="2182825"/>
                  </a:lnTo>
                  <a:lnTo>
                    <a:pt x="150761" y="2182825"/>
                  </a:lnTo>
                  <a:lnTo>
                    <a:pt x="102196" y="2208225"/>
                  </a:lnTo>
                  <a:lnTo>
                    <a:pt x="50342" y="2208225"/>
                  </a:lnTo>
                  <a:lnTo>
                    <a:pt x="32626" y="2220925"/>
                  </a:lnTo>
                  <a:lnTo>
                    <a:pt x="22948" y="2220925"/>
                  </a:lnTo>
                  <a:lnTo>
                    <a:pt x="3886" y="2233625"/>
                  </a:lnTo>
                  <a:lnTo>
                    <a:pt x="36080" y="2233625"/>
                  </a:lnTo>
                  <a:lnTo>
                    <a:pt x="68287" y="2220925"/>
                  </a:lnTo>
                  <a:lnTo>
                    <a:pt x="79489" y="2220925"/>
                  </a:lnTo>
                  <a:lnTo>
                    <a:pt x="51841" y="2233625"/>
                  </a:lnTo>
                  <a:lnTo>
                    <a:pt x="72174" y="2233625"/>
                  </a:lnTo>
                  <a:lnTo>
                    <a:pt x="80403" y="2220925"/>
                  </a:lnTo>
                  <a:lnTo>
                    <a:pt x="102793" y="2220925"/>
                  </a:lnTo>
                  <a:lnTo>
                    <a:pt x="133565" y="2208225"/>
                  </a:lnTo>
                  <a:lnTo>
                    <a:pt x="141211" y="2208225"/>
                  </a:lnTo>
                  <a:lnTo>
                    <a:pt x="150850" y="2195525"/>
                  </a:lnTo>
                  <a:lnTo>
                    <a:pt x="186436" y="2195525"/>
                  </a:lnTo>
                  <a:lnTo>
                    <a:pt x="201218" y="2182825"/>
                  </a:lnTo>
                  <a:lnTo>
                    <a:pt x="223278" y="2182825"/>
                  </a:lnTo>
                  <a:lnTo>
                    <a:pt x="238925" y="2170125"/>
                  </a:lnTo>
                  <a:lnTo>
                    <a:pt x="277418" y="2170125"/>
                  </a:lnTo>
                  <a:lnTo>
                    <a:pt x="283921" y="2157425"/>
                  </a:lnTo>
                  <a:lnTo>
                    <a:pt x="307352" y="2157425"/>
                  </a:lnTo>
                  <a:lnTo>
                    <a:pt x="319481" y="2144725"/>
                  </a:lnTo>
                  <a:lnTo>
                    <a:pt x="317385" y="2157425"/>
                  </a:lnTo>
                  <a:lnTo>
                    <a:pt x="360502" y="2144725"/>
                  </a:lnTo>
                  <a:lnTo>
                    <a:pt x="369658" y="2144725"/>
                  </a:lnTo>
                  <a:lnTo>
                    <a:pt x="389178" y="2132025"/>
                  </a:lnTo>
                  <a:lnTo>
                    <a:pt x="416712" y="2119325"/>
                  </a:lnTo>
                  <a:lnTo>
                    <a:pt x="447281" y="2106625"/>
                  </a:lnTo>
                  <a:lnTo>
                    <a:pt x="475932" y="2093925"/>
                  </a:lnTo>
                  <a:lnTo>
                    <a:pt x="472846" y="2101024"/>
                  </a:lnTo>
                  <a:lnTo>
                    <a:pt x="480009" y="2093925"/>
                  </a:lnTo>
                  <a:lnTo>
                    <a:pt x="512546" y="2093925"/>
                  </a:lnTo>
                  <a:lnTo>
                    <a:pt x="525272" y="2081225"/>
                  </a:lnTo>
                  <a:lnTo>
                    <a:pt x="540753" y="2081225"/>
                  </a:lnTo>
                  <a:lnTo>
                    <a:pt x="554812" y="2068525"/>
                  </a:lnTo>
                  <a:lnTo>
                    <a:pt x="558888" y="2068525"/>
                  </a:lnTo>
                  <a:lnTo>
                    <a:pt x="550964" y="2081225"/>
                  </a:lnTo>
                  <a:lnTo>
                    <a:pt x="555777" y="2081225"/>
                  </a:lnTo>
                  <a:lnTo>
                    <a:pt x="569036" y="2068525"/>
                  </a:lnTo>
                  <a:lnTo>
                    <a:pt x="582434" y="2068525"/>
                  </a:lnTo>
                  <a:lnTo>
                    <a:pt x="593331" y="2055825"/>
                  </a:lnTo>
                  <a:lnTo>
                    <a:pt x="620420" y="2055825"/>
                  </a:lnTo>
                  <a:lnTo>
                    <a:pt x="630161" y="2043125"/>
                  </a:lnTo>
                  <a:lnTo>
                    <a:pt x="664197" y="2043125"/>
                  </a:lnTo>
                  <a:lnTo>
                    <a:pt x="678205" y="2030476"/>
                  </a:lnTo>
                  <a:lnTo>
                    <a:pt x="674649" y="2036800"/>
                  </a:lnTo>
                  <a:lnTo>
                    <a:pt x="682002" y="2030425"/>
                  </a:lnTo>
                  <a:lnTo>
                    <a:pt x="685533" y="2030425"/>
                  </a:lnTo>
                  <a:lnTo>
                    <a:pt x="703287" y="2017725"/>
                  </a:lnTo>
                  <a:lnTo>
                    <a:pt x="731177" y="2017725"/>
                  </a:lnTo>
                  <a:lnTo>
                    <a:pt x="744867" y="2005025"/>
                  </a:lnTo>
                  <a:lnTo>
                    <a:pt x="757529" y="2005025"/>
                  </a:lnTo>
                  <a:lnTo>
                    <a:pt x="769772" y="1992325"/>
                  </a:lnTo>
                  <a:lnTo>
                    <a:pt x="780402" y="1992325"/>
                  </a:lnTo>
                  <a:lnTo>
                    <a:pt x="791514" y="1979625"/>
                  </a:lnTo>
                  <a:lnTo>
                    <a:pt x="803859" y="1979625"/>
                  </a:lnTo>
                  <a:lnTo>
                    <a:pt x="830135" y="1966925"/>
                  </a:lnTo>
                  <a:lnTo>
                    <a:pt x="842937" y="1966925"/>
                  </a:lnTo>
                  <a:lnTo>
                    <a:pt x="854760" y="1954225"/>
                  </a:lnTo>
                  <a:lnTo>
                    <a:pt x="862355" y="1954225"/>
                  </a:lnTo>
                  <a:lnTo>
                    <a:pt x="862660" y="1941525"/>
                  </a:lnTo>
                  <a:lnTo>
                    <a:pt x="876261" y="1941525"/>
                  </a:lnTo>
                  <a:lnTo>
                    <a:pt x="881583" y="1938147"/>
                  </a:lnTo>
                  <a:lnTo>
                    <a:pt x="886485" y="1928825"/>
                  </a:lnTo>
                  <a:lnTo>
                    <a:pt x="891692" y="1928825"/>
                  </a:lnTo>
                  <a:lnTo>
                    <a:pt x="889342" y="1932571"/>
                  </a:lnTo>
                  <a:lnTo>
                    <a:pt x="893229" y="1928825"/>
                  </a:lnTo>
                  <a:lnTo>
                    <a:pt x="896239" y="1928825"/>
                  </a:lnTo>
                  <a:lnTo>
                    <a:pt x="902144" y="1928825"/>
                  </a:lnTo>
                  <a:lnTo>
                    <a:pt x="905497" y="1928825"/>
                  </a:lnTo>
                  <a:lnTo>
                    <a:pt x="899972" y="1941525"/>
                  </a:lnTo>
                  <a:lnTo>
                    <a:pt x="907503" y="1941525"/>
                  </a:lnTo>
                  <a:lnTo>
                    <a:pt x="933005" y="1928825"/>
                  </a:lnTo>
                  <a:lnTo>
                    <a:pt x="969137" y="1903425"/>
                  </a:lnTo>
                  <a:lnTo>
                    <a:pt x="994219" y="1890725"/>
                  </a:lnTo>
                  <a:lnTo>
                    <a:pt x="998181" y="1890725"/>
                  </a:lnTo>
                  <a:lnTo>
                    <a:pt x="1013612" y="1880069"/>
                  </a:lnTo>
                  <a:lnTo>
                    <a:pt x="1031100" y="1890725"/>
                  </a:lnTo>
                  <a:lnTo>
                    <a:pt x="1097699" y="1890725"/>
                  </a:lnTo>
                  <a:lnTo>
                    <a:pt x="1104417" y="1903425"/>
                  </a:lnTo>
                  <a:lnTo>
                    <a:pt x="1230198" y="1903425"/>
                  </a:lnTo>
                  <a:lnTo>
                    <a:pt x="1231519" y="1890725"/>
                  </a:lnTo>
                  <a:lnTo>
                    <a:pt x="1348244" y="1890725"/>
                  </a:lnTo>
                  <a:lnTo>
                    <a:pt x="1452219" y="1865325"/>
                  </a:lnTo>
                  <a:lnTo>
                    <a:pt x="1489468" y="1855724"/>
                  </a:lnTo>
                  <a:lnTo>
                    <a:pt x="1482979" y="1865325"/>
                  </a:lnTo>
                  <a:lnTo>
                    <a:pt x="1524000" y="1852625"/>
                  </a:lnTo>
                  <a:lnTo>
                    <a:pt x="1595551" y="1827225"/>
                  </a:lnTo>
                  <a:lnTo>
                    <a:pt x="1635810" y="1814525"/>
                  </a:lnTo>
                  <a:lnTo>
                    <a:pt x="1644789" y="1814525"/>
                  </a:lnTo>
                  <a:lnTo>
                    <a:pt x="1655597" y="1801825"/>
                  </a:lnTo>
                  <a:lnTo>
                    <a:pt x="1666341" y="1801825"/>
                  </a:lnTo>
                  <a:lnTo>
                    <a:pt x="1708061" y="1789125"/>
                  </a:lnTo>
                  <a:lnTo>
                    <a:pt x="1718322" y="1776425"/>
                  </a:lnTo>
                  <a:lnTo>
                    <a:pt x="1738401" y="1776425"/>
                  </a:lnTo>
                  <a:lnTo>
                    <a:pt x="1748243" y="1763725"/>
                  </a:lnTo>
                  <a:lnTo>
                    <a:pt x="1767662" y="1763725"/>
                  </a:lnTo>
                  <a:lnTo>
                    <a:pt x="1777225" y="1751025"/>
                  </a:lnTo>
                  <a:lnTo>
                    <a:pt x="1781378" y="1751025"/>
                  </a:lnTo>
                  <a:lnTo>
                    <a:pt x="1776310" y="1763725"/>
                  </a:lnTo>
                  <a:lnTo>
                    <a:pt x="1784223" y="1751025"/>
                  </a:lnTo>
                  <a:lnTo>
                    <a:pt x="1786966" y="1751025"/>
                  </a:lnTo>
                  <a:lnTo>
                    <a:pt x="1800517" y="1738325"/>
                  </a:lnTo>
                  <a:lnTo>
                    <a:pt x="1817458" y="1725625"/>
                  </a:lnTo>
                  <a:lnTo>
                    <a:pt x="1843138" y="1725625"/>
                  </a:lnTo>
                  <a:lnTo>
                    <a:pt x="1851063" y="1712925"/>
                  </a:lnTo>
                  <a:lnTo>
                    <a:pt x="1857971" y="1712925"/>
                  </a:lnTo>
                  <a:lnTo>
                    <a:pt x="1853082" y="1725625"/>
                  </a:lnTo>
                  <a:lnTo>
                    <a:pt x="1859356" y="1712925"/>
                  </a:lnTo>
                  <a:lnTo>
                    <a:pt x="1869046" y="1712925"/>
                  </a:lnTo>
                  <a:lnTo>
                    <a:pt x="1887410" y="1700225"/>
                  </a:lnTo>
                  <a:lnTo>
                    <a:pt x="1896516" y="1700225"/>
                  </a:lnTo>
                  <a:lnTo>
                    <a:pt x="1905012" y="1687525"/>
                  </a:lnTo>
                  <a:lnTo>
                    <a:pt x="1924469" y="1687525"/>
                  </a:lnTo>
                  <a:lnTo>
                    <a:pt x="1936978" y="1674825"/>
                  </a:lnTo>
                  <a:lnTo>
                    <a:pt x="1951647" y="1662125"/>
                  </a:lnTo>
                  <a:lnTo>
                    <a:pt x="1963953" y="1662125"/>
                  </a:lnTo>
                  <a:lnTo>
                    <a:pt x="1994928" y="1636725"/>
                  </a:lnTo>
                  <a:lnTo>
                    <a:pt x="2023237" y="1624025"/>
                  </a:lnTo>
                  <a:lnTo>
                    <a:pt x="2001431" y="1624025"/>
                  </a:lnTo>
                  <a:lnTo>
                    <a:pt x="2001177" y="1624025"/>
                  </a:lnTo>
                  <a:lnTo>
                    <a:pt x="1991436" y="1624025"/>
                  </a:lnTo>
                  <a:lnTo>
                    <a:pt x="1971890" y="1636725"/>
                  </a:lnTo>
                  <a:lnTo>
                    <a:pt x="1954352" y="1636725"/>
                  </a:lnTo>
                  <a:lnTo>
                    <a:pt x="1947519" y="1642681"/>
                  </a:lnTo>
                  <a:lnTo>
                    <a:pt x="1949856" y="1636725"/>
                  </a:lnTo>
                  <a:lnTo>
                    <a:pt x="1948345" y="1636725"/>
                  </a:lnTo>
                  <a:lnTo>
                    <a:pt x="1943950" y="1645780"/>
                  </a:lnTo>
                  <a:lnTo>
                    <a:pt x="1939772" y="1649425"/>
                  </a:lnTo>
                  <a:lnTo>
                    <a:pt x="1931123" y="1649425"/>
                  </a:lnTo>
                  <a:lnTo>
                    <a:pt x="1923326" y="1662125"/>
                  </a:lnTo>
                  <a:lnTo>
                    <a:pt x="1922081" y="1662125"/>
                  </a:lnTo>
                  <a:lnTo>
                    <a:pt x="1914461" y="1674825"/>
                  </a:lnTo>
                  <a:lnTo>
                    <a:pt x="1903209" y="1674825"/>
                  </a:lnTo>
                  <a:lnTo>
                    <a:pt x="1890445" y="1687525"/>
                  </a:lnTo>
                  <a:lnTo>
                    <a:pt x="1887943" y="1687525"/>
                  </a:lnTo>
                  <a:lnTo>
                    <a:pt x="1887689" y="1674825"/>
                  </a:lnTo>
                  <a:lnTo>
                    <a:pt x="1881936" y="1674825"/>
                  </a:lnTo>
                  <a:lnTo>
                    <a:pt x="1876666" y="1684591"/>
                  </a:lnTo>
                  <a:lnTo>
                    <a:pt x="1878558" y="1674825"/>
                  </a:lnTo>
                  <a:lnTo>
                    <a:pt x="1859165" y="1687525"/>
                  </a:lnTo>
                  <a:lnTo>
                    <a:pt x="1851406" y="1700225"/>
                  </a:lnTo>
                  <a:lnTo>
                    <a:pt x="1843570" y="1700225"/>
                  </a:lnTo>
                  <a:lnTo>
                    <a:pt x="1823935" y="1712925"/>
                  </a:lnTo>
                  <a:lnTo>
                    <a:pt x="1810867" y="1712925"/>
                  </a:lnTo>
                  <a:lnTo>
                    <a:pt x="1801926" y="1725625"/>
                  </a:lnTo>
                  <a:lnTo>
                    <a:pt x="1786559" y="1725625"/>
                  </a:lnTo>
                  <a:lnTo>
                    <a:pt x="1776971" y="1738325"/>
                  </a:lnTo>
                  <a:lnTo>
                    <a:pt x="1764284" y="1738325"/>
                  </a:lnTo>
                  <a:lnTo>
                    <a:pt x="1741728" y="1751025"/>
                  </a:lnTo>
                  <a:lnTo>
                    <a:pt x="1735467" y="1751025"/>
                  </a:lnTo>
                  <a:lnTo>
                    <a:pt x="1726717" y="1763725"/>
                  </a:lnTo>
                  <a:lnTo>
                    <a:pt x="1697697" y="1763725"/>
                  </a:lnTo>
                  <a:lnTo>
                    <a:pt x="1687512" y="1776425"/>
                  </a:lnTo>
                  <a:lnTo>
                    <a:pt x="1663052" y="1776425"/>
                  </a:lnTo>
                  <a:lnTo>
                    <a:pt x="1643989" y="1789125"/>
                  </a:lnTo>
                  <a:lnTo>
                    <a:pt x="1643113" y="1789125"/>
                  </a:lnTo>
                  <a:lnTo>
                    <a:pt x="1625600" y="1801825"/>
                  </a:lnTo>
                  <a:lnTo>
                    <a:pt x="1616989" y="1801825"/>
                  </a:lnTo>
                  <a:lnTo>
                    <a:pt x="1640217" y="1789125"/>
                  </a:lnTo>
                  <a:lnTo>
                    <a:pt x="1638604" y="1789125"/>
                  </a:lnTo>
                  <a:lnTo>
                    <a:pt x="1615960" y="1797532"/>
                  </a:lnTo>
                  <a:lnTo>
                    <a:pt x="1624965" y="1789125"/>
                  </a:lnTo>
                  <a:lnTo>
                    <a:pt x="1615109" y="1789125"/>
                  </a:lnTo>
                  <a:lnTo>
                    <a:pt x="1594967" y="1801825"/>
                  </a:lnTo>
                  <a:lnTo>
                    <a:pt x="1604378" y="1801825"/>
                  </a:lnTo>
                  <a:lnTo>
                    <a:pt x="1608416" y="1801825"/>
                  </a:lnTo>
                  <a:lnTo>
                    <a:pt x="1590560" y="1814525"/>
                  </a:lnTo>
                  <a:lnTo>
                    <a:pt x="1541094" y="1814525"/>
                  </a:lnTo>
                  <a:lnTo>
                    <a:pt x="1527111" y="1827225"/>
                  </a:lnTo>
                  <a:lnTo>
                    <a:pt x="1498155" y="1827225"/>
                  </a:lnTo>
                  <a:lnTo>
                    <a:pt x="1482420" y="1839925"/>
                  </a:lnTo>
                  <a:lnTo>
                    <a:pt x="1455394" y="1839925"/>
                  </a:lnTo>
                  <a:lnTo>
                    <a:pt x="1442605" y="1852625"/>
                  </a:lnTo>
                  <a:lnTo>
                    <a:pt x="1376895" y="1852625"/>
                  </a:lnTo>
                  <a:lnTo>
                    <a:pt x="1361948" y="1865325"/>
                  </a:lnTo>
                  <a:lnTo>
                    <a:pt x="1292072" y="1865325"/>
                  </a:lnTo>
                  <a:lnTo>
                    <a:pt x="1282865" y="1878025"/>
                  </a:lnTo>
                  <a:lnTo>
                    <a:pt x="1142161" y="1878025"/>
                  </a:lnTo>
                  <a:lnTo>
                    <a:pt x="1146251" y="1890725"/>
                  </a:lnTo>
                  <a:lnTo>
                    <a:pt x="1128610" y="1878025"/>
                  </a:lnTo>
                  <a:lnTo>
                    <a:pt x="1065479" y="1878025"/>
                  </a:lnTo>
                  <a:lnTo>
                    <a:pt x="1044041" y="1865325"/>
                  </a:lnTo>
                  <a:lnTo>
                    <a:pt x="1056411" y="1865325"/>
                  </a:lnTo>
                  <a:lnTo>
                    <a:pt x="1064514" y="1852625"/>
                  </a:lnTo>
                  <a:lnTo>
                    <a:pt x="1074420" y="1852625"/>
                  </a:lnTo>
                  <a:lnTo>
                    <a:pt x="1087374" y="1839925"/>
                  </a:lnTo>
                  <a:lnTo>
                    <a:pt x="1093787" y="1839925"/>
                  </a:lnTo>
                  <a:lnTo>
                    <a:pt x="1100785" y="1827225"/>
                  </a:lnTo>
                  <a:lnTo>
                    <a:pt x="1111669" y="1827225"/>
                  </a:lnTo>
                  <a:lnTo>
                    <a:pt x="1129741" y="1814525"/>
                  </a:lnTo>
                  <a:lnTo>
                    <a:pt x="1121727" y="1827225"/>
                  </a:lnTo>
                  <a:lnTo>
                    <a:pt x="1141564" y="1814525"/>
                  </a:lnTo>
                  <a:lnTo>
                    <a:pt x="1150810" y="1801825"/>
                  </a:lnTo>
                  <a:lnTo>
                    <a:pt x="1158722" y="1801825"/>
                  </a:lnTo>
                  <a:lnTo>
                    <a:pt x="1173353" y="1789125"/>
                  </a:lnTo>
                  <a:lnTo>
                    <a:pt x="1174915" y="1789125"/>
                  </a:lnTo>
                  <a:lnTo>
                    <a:pt x="1169606" y="1796503"/>
                  </a:lnTo>
                  <a:lnTo>
                    <a:pt x="1182090" y="1789125"/>
                  </a:lnTo>
                  <a:lnTo>
                    <a:pt x="1185532" y="1789125"/>
                  </a:lnTo>
                  <a:lnTo>
                    <a:pt x="1195819" y="1776425"/>
                  </a:lnTo>
                  <a:lnTo>
                    <a:pt x="1201724" y="1776425"/>
                  </a:lnTo>
                  <a:lnTo>
                    <a:pt x="1216736" y="1763725"/>
                  </a:lnTo>
                  <a:lnTo>
                    <a:pt x="1232001" y="1763725"/>
                  </a:lnTo>
                  <a:lnTo>
                    <a:pt x="1247508" y="1751025"/>
                  </a:lnTo>
                  <a:lnTo>
                    <a:pt x="1310741" y="1700225"/>
                  </a:lnTo>
                  <a:lnTo>
                    <a:pt x="1313649" y="1700225"/>
                  </a:lnTo>
                  <a:lnTo>
                    <a:pt x="1326324" y="1687525"/>
                  </a:lnTo>
                  <a:lnTo>
                    <a:pt x="1313649" y="1700225"/>
                  </a:lnTo>
                  <a:lnTo>
                    <a:pt x="1328940" y="1700225"/>
                  </a:lnTo>
                  <a:lnTo>
                    <a:pt x="1413090" y="1636725"/>
                  </a:lnTo>
                  <a:lnTo>
                    <a:pt x="1434566" y="1624025"/>
                  </a:lnTo>
                  <a:lnTo>
                    <a:pt x="1455521" y="1611325"/>
                  </a:lnTo>
                  <a:lnTo>
                    <a:pt x="1475917" y="1598625"/>
                  </a:lnTo>
                  <a:lnTo>
                    <a:pt x="1495717" y="1585925"/>
                  </a:lnTo>
                  <a:lnTo>
                    <a:pt x="1513128" y="1560525"/>
                  </a:lnTo>
                  <a:lnTo>
                    <a:pt x="1526387" y="1560525"/>
                  </a:lnTo>
                  <a:lnTo>
                    <a:pt x="1526324" y="1547825"/>
                  </a:lnTo>
                  <a:lnTo>
                    <a:pt x="1535341" y="1547825"/>
                  </a:lnTo>
                  <a:lnTo>
                    <a:pt x="1548688" y="1535125"/>
                  </a:lnTo>
                  <a:lnTo>
                    <a:pt x="1564119" y="1522425"/>
                  </a:lnTo>
                  <a:lnTo>
                    <a:pt x="1580984" y="1509725"/>
                  </a:lnTo>
                  <a:lnTo>
                    <a:pt x="1557997" y="1509725"/>
                  </a:lnTo>
                  <a:lnTo>
                    <a:pt x="1551000" y="1509725"/>
                  </a:lnTo>
                  <a:lnTo>
                    <a:pt x="1547888" y="1509725"/>
                  </a:lnTo>
                  <a:lnTo>
                    <a:pt x="1541005" y="1522425"/>
                  </a:lnTo>
                  <a:lnTo>
                    <a:pt x="1533271" y="1522425"/>
                  </a:lnTo>
                  <a:lnTo>
                    <a:pt x="1518805" y="1535125"/>
                  </a:lnTo>
                  <a:lnTo>
                    <a:pt x="1527124" y="1522425"/>
                  </a:lnTo>
                  <a:lnTo>
                    <a:pt x="1514779" y="1535125"/>
                  </a:lnTo>
                  <a:lnTo>
                    <a:pt x="1507959" y="1547825"/>
                  </a:lnTo>
                  <a:lnTo>
                    <a:pt x="1496923" y="1547825"/>
                  </a:lnTo>
                  <a:lnTo>
                    <a:pt x="1484680" y="1560525"/>
                  </a:lnTo>
                  <a:lnTo>
                    <a:pt x="1470215" y="1573225"/>
                  </a:lnTo>
                  <a:lnTo>
                    <a:pt x="1457312" y="1585925"/>
                  </a:lnTo>
                  <a:lnTo>
                    <a:pt x="1446682" y="1585925"/>
                  </a:lnTo>
                  <a:lnTo>
                    <a:pt x="1440929" y="1598625"/>
                  </a:lnTo>
                  <a:lnTo>
                    <a:pt x="1432979" y="1598625"/>
                  </a:lnTo>
                  <a:lnTo>
                    <a:pt x="1426070" y="1607731"/>
                  </a:lnTo>
                  <a:lnTo>
                    <a:pt x="1427695" y="1598625"/>
                  </a:lnTo>
                  <a:lnTo>
                    <a:pt x="1402397" y="1624025"/>
                  </a:lnTo>
                  <a:lnTo>
                    <a:pt x="1382610" y="1636725"/>
                  </a:lnTo>
                  <a:lnTo>
                    <a:pt x="1377924" y="1640090"/>
                  </a:lnTo>
                  <a:lnTo>
                    <a:pt x="1377924" y="1662125"/>
                  </a:lnTo>
                  <a:lnTo>
                    <a:pt x="1355712" y="1674825"/>
                  </a:lnTo>
                  <a:lnTo>
                    <a:pt x="1354747" y="1674825"/>
                  </a:lnTo>
                  <a:lnTo>
                    <a:pt x="1359877" y="1662125"/>
                  </a:lnTo>
                  <a:lnTo>
                    <a:pt x="1377924" y="1662125"/>
                  </a:lnTo>
                  <a:lnTo>
                    <a:pt x="1377924" y="1640090"/>
                  </a:lnTo>
                  <a:lnTo>
                    <a:pt x="1364907" y="1649425"/>
                  </a:lnTo>
                  <a:lnTo>
                    <a:pt x="1345895" y="1662125"/>
                  </a:lnTo>
                  <a:lnTo>
                    <a:pt x="1340434" y="1662125"/>
                  </a:lnTo>
                  <a:lnTo>
                    <a:pt x="1361668" y="1649425"/>
                  </a:lnTo>
                  <a:lnTo>
                    <a:pt x="1379258" y="1633448"/>
                  </a:lnTo>
                  <a:lnTo>
                    <a:pt x="1383741" y="1624025"/>
                  </a:lnTo>
                  <a:lnTo>
                    <a:pt x="1368044" y="1636725"/>
                  </a:lnTo>
                  <a:lnTo>
                    <a:pt x="1358988" y="1649425"/>
                  </a:lnTo>
                  <a:lnTo>
                    <a:pt x="1349425" y="1649425"/>
                  </a:lnTo>
                  <a:lnTo>
                    <a:pt x="1339418" y="1662125"/>
                  </a:lnTo>
                  <a:lnTo>
                    <a:pt x="1329296" y="1674825"/>
                  </a:lnTo>
                  <a:lnTo>
                    <a:pt x="1319314" y="1674825"/>
                  </a:lnTo>
                  <a:lnTo>
                    <a:pt x="1309751" y="1687525"/>
                  </a:lnTo>
                  <a:lnTo>
                    <a:pt x="1293406" y="1687525"/>
                  </a:lnTo>
                  <a:lnTo>
                    <a:pt x="1285468" y="1700225"/>
                  </a:lnTo>
                  <a:lnTo>
                    <a:pt x="1279486" y="1700225"/>
                  </a:lnTo>
                  <a:lnTo>
                    <a:pt x="1272628" y="1712925"/>
                  </a:lnTo>
                  <a:lnTo>
                    <a:pt x="1270800" y="1712925"/>
                  </a:lnTo>
                  <a:lnTo>
                    <a:pt x="1279486" y="1700225"/>
                  </a:lnTo>
                  <a:lnTo>
                    <a:pt x="1273009" y="1700225"/>
                  </a:lnTo>
                  <a:lnTo>
                    <a:pt x="1266571" y="1712925"/>
                  </a:lnTo>
                  <a:lnTo>
                    <a:pt x="1265047" y="1712925"/>
                  </a:lnTo>
                  <a:lnTo>
                    <a:pt x="1256334" y="1725625"/>
                  </a:lnTo>
                  <a:lnTo>
                    <a:pt x="1248562" y="1725625"/>
                  </a:lnTo>
                  <a:lnTo>
                    <a:pt x="1262646" y="1712925"/>
                  </a:lnTo>
                  <a:lnTo>
                    <a:pt x="1255268" y="1712925"/>
                  </a:lnTo>
                  <a:lnTo>
                    <a:pt x="1246111" y="1717725"/>
                  </a:lnTo>
                  <a:lnTo>
                    <a:pt x="1246111" y="1725625"/>
                  </a:lnTo>
                  <a:lnTo>
                    <a:pt x="1240663" y="1738325"/>
                  </a:lnTo>
                  <a:lnTo>
                    <a:pt x="1235798" y="1738325"/>
                  </a:lnTo>
                  <a:lnTo>
                    <a:pt x="1244092" y="1725625"/>
                  </a:lnTo>
                  <a:lnTo>
                    <a:pt x="1246111" y="1725625"/>
                  </a:lnTo>
                  <a:lnTo>
                    <a:pt x="1246111" y="1717725"/>
                  </a:lnTo>
                  <a:lnTo>
                    <a:pt x="1231011" y="1725625"/>
                  </a:lnTo>
                  <a:lnTo>
                    <a:pt x="1230160" y="1738325"/>
                  </a:lnTo>
                  <a:lnTo>
                    <a:pt x="1231049" y="1738325"/>
                  </a:lnTo>
                  <a:lnTo>
                    <a:pt x="1214361" y="1751025"/>
                  </a:lnTo>
                  <a:lnTo>
                    <a:pt x="1196149" y="1763725"/>
                  </a:lnTo>
                  <a:lnTo>
                    <a:pt x="1171155" y="1763725"/>
                  </a:lnTo>
                  <a:lnTo>
                    <a:pt x="1108227" y="1801825"/>
                  </a:lnTo>
                  <a:lnTo>
                    <a:pt x="1092898" y="1814525"/>
                  </a:lnTo>
                  <a:lnTo>
                    <a:pt x="1078788" y="1827225"/>
                  </a:lnTo>
                  <a:lnTo>
                    <a:pt x="1066507" y="1827225"/>
                  </a:lnTo>
                  <a:lnTo>
                    <a:pt x="1056678" y="1839925"/>
                  </a:lnTo>
                  <a:lnTo>
                    <a:pt x="1045654" y="1852625"/>
                  </a:lnTo>
                  <a:lnTo>
                    <a:pt x="1043584" y="1843189"/>
                  </a:lnTo>
                  <a:lnTo>
                    <a:pt x="1041908" y="1845195"/>
                  </a:lnTo>
                  <a:lnTo>
                    <a:pt x="1043381" y="1842223"/>
                  </a:lnTo>
                  <a:lnTo>
                    <a:pt x="1042873" y="1839925"/>
                  </a:lnTo>
                  <a:lnTo>
                    <a:pt x="1040206" y="1847253"/>
                  </a:lnTo>
                  <a:lnTo>
                    <a:pt x="1035723" y="1852625"/>
                  </a:lnTo>
                  <a:lnTo>
                    <a:pt x="1024470" y="1852625"/>
                  </a:lnTo>
                  <a:lnTo>
                    <a:pt x="1013307" y="1865325"/>
                  </a:lnTo>
                  <a:lnTo>
                    <a:pt x="1006322" y="1865325"/>
                  </a:lnTo>
                  <a:lnTo>
                    <a:pt x="991946" y="1852625"/>
                  </a:lnTo>
                  <a:lnTo>
                    <a:pt x="969873" y="1839925"/>
                  </a:lnTo>
                  <a:lnTo>
                    <a:pt x="947775" y="1839925"/>
                  </a:lnTo>
                  <a:lnTo>
                    <a:pt x="927049" y="1827225"/>
                  </a:lnTo>
                  <a:lnTo>
                    <a:pt x="909129" y="1814525"/>
                  </a:lnTo>
                  <a:lnTo>
                    <a:pt x="913765" y="1814525"/>
                  </a:lnTo>
                  <a:lnTo>
                    <a:pt x="906018" y="1803781"/>
                  </a:lnTo>
                  <a:lnTo>
                    <a:pt x="906018" y="1834286"/>
                  </a:lnTo>
                  <a:lnTo>
                    <a:pt x="902550" y="1827225"/>
                  </a:lnTo>
                  <a:lnTo>
                    <a:pt x="904049" y="1827225"/>
                  </a:lnTo>
                  <a:lnTo>
                    <a:pt x="906018" y="1834286"/>
                  </a:lnTo>
                  <a:lnTo>
                    <a:pt x="906018" y="1803781"/>
                  </a:lnTo>
                  <a:lnTo>
                    <a:pt x="904608" y="1801825"/>
                  </a:lnTo>
                  <a:lnTo>
                    <a:pt x="893178" y="1801825"/>
                  </a:lnTo>
                  <a:lnTo>
                    <a:pt x="885977" y="1789125"/>
                  </a:lnTo>
                  <a:lnTo>
                    <a:pt x="875169" y="1789125"/>
                  </a:lnTo>
                  <a:lnTo>
                    <a:pt x="870038" y="1776425"/>
                  </a:lnTo>
                  <a:lnTo>
                    <a:pt x="863904" y="1776425"/>
                  </a:lnTo>
                  <a:lnTo>
                    <a:pt x="861580" y="1763725"/>
                  </a:lnTo>
                  <a:lnTo>
                    <a:pt x="861910" y="1763725"/>
                  </a:lnTo>
                  <a:lnTo>
                    <a:pt x="855383" y="1751025"/>
                  </a:lnTo>
                  <a:lnTo>
                    <a:pt x="848753" y="1738325"/>
                  </a:lnTo>
                  <a:lnTo>
                    <a:pt x="842467" y="1725625"/>
                  </a:lnTo>
                  <a:lnTo>
                    <a:pt x="837184" y="1712925"/>
                  </a:lnTo>
                  <a:lnTo>
                    <a:pt x="833526" y="1700225"/>
                  </a:lnTo>
                  <a:lnTo>
                    <a:pt x="836650" y="1712925"/>
                  </a:lnTo>
                  <a:lnTo>
                    <a:pt x="830414" y="1700225"/>
                  </a:lnTo>
                  <a:lnTo>
                    <a:pt x="822845" y="1674825"/>
                  </a:lnTo>
                  <a:lnTo>
                    <a:pt x="815746" y="1649425"/>
                  </a:lnTo>
                  <a:lnTo>
                    <a:pt x="810945" y="1624025"/>
                  </a:lnTo>
                  <a:lnTo>
                    <a:pt x="811987" y="1624025"/>
                  </a:lnTo>
                  <a:lnTo>
                    <a:pt x="807478" y="1598625"/>
                  </a:lnTo>
                  <a:lnTo>
                    <a:pt x="805205" y="1573225"/>
                  </a:lnTo>
                  <a:lnTo>
                    <a:pt x="805319" y="1547825"/>
                  </a:lnTo>
                  <a:lnTo>
                    <a:pt x="807999" y="1522425"/>
                  </a:lnTo>
                  <a:lnTo>
                    <a:pt x="809015" y="1535125"/>
                  </a:lnTo>
                  <a:lnTo>
                    <a:pt x="810691" y="1535125"/>
                  </a:lnTo>
                  <a:lnTo>
                    <a:pt x="810818" y="1522425"/>
                  </a:lnTo>
                  <a:lnTo>
                    <a:pt x="808431" y="1522425"/>
                  </a:lnTo>
                  <a:lnTo>
                    <a:pt x="810082" y="1497025"/>
                  </a:lnTo>
                  <a:lnTo>
                    <a:pt x="813054" y="1497025"/>
                  </a:lnTo>
                  <a:lnTo>
                    <a:pt x="816762" y="1484325"/>
                  </a:lnTo>
                  <a:lnTo>
                    <a:pt x="820585" y="1471625"/>
                  </a:lnTo>
                  <a:lnTo>
                    <a:pt x="821944" y="1471625"/>
                  </a:lnTo>
                  <a:lnTo>
                    <a:pt x="820178" y="1484325"/>
                  </a:lnTo>
                  <a:lnTo>
                    <a:pt x="818527" y="1484325"/>
                  </a:lnTo>
                  <a:lnTo>
                    <a:pt x="816940" y="1497025"/>
                  </a:lnTo>
                  <a:lnTo>
                    <a:pt x="821258" y="1484325"/>
                  </a:lnTo>
                  <a:lnTo>
                    <a:pt x="824649" y="1471625"/>
                  </a:lnTo>
                  <a:lnTo>
                    <a:pt x="827824" y="1458925"/>
                  </a:lnTo>
                  <a:lnTo>
                    <a:pt x="831494" y="1446225"/>
                  </a:lnTo>
                  <a:lnTo>
                    <a:pt x="832396" y="1446225"/>
                  </a:lnTo>
                  <a:lnTo>
                    <a:pt x="846074" y="1408125"/>
                  </a:lnTo>
                  <a:lnTo>
                    <a:pt x="848956" y="1395425"/>
                  </a:lnTo>
                  <a:lnTo>
                    <a:pt x="852589" y="1382725"/>
                  </a:lnTo>
                  <a:lnTo>
                    <a:pt x="857618" y="1370025"/>
                  </a:lnTo>
                  <a:lnTo>
                    <a:pt x="864641" y="1357325"/>
                  </a:lnTo>
                  <a:lnTo>
                    <a:pt x="864120" y="1357325"/>
                  </a:lnTo>
                  <a:lnTo>
                    <a:pt x="867816" y="1352143"/>
                  </a:lnTo>
                  <a:lnTo>
                    <a:pt x="872566" y="1344282"/>
                  </a:lnTo>
                  <a:lnTo>
                    <a:pt x="877176" y="1335519"/>
                  </a:lnTo>
                  <a:lnTo>
                    <a:pt x="880770" y="1327188"/>
                  </a:lnTo>
                  <a:lnTo>
                    <a:pt x="874255" y="1338478"/>
                  </a:lnTo>
                  <a:lnTo>
                    <a:pt x="876960" y="1331925"/>
                  </a:lnTo>
                  <a:lnTo>
                    <a:pt x="883564" y="1319225"/>
                  </a:lnTo>
                  <a:lnTo>
                    <a:pt x="891171" y="1319225"/>
                  </a:lnTo>
                  <a:lnTo>
                    <a:pt x="894676" y="1306525"/>
                  </a:lnTo>
                  <a:lnTo>
                    <a:pt x="899210" y="1293660"/>
                  </a:lnTo>
                  <a:lnTo>
                    <a:pt x="904430" y="1281125"/>
                  </a:lnTo>
                  <a:lnTo>
                    <a:pt x="909053" y="1281125"/>
                  </a:lnTo>
                  <a:lnTo>
                    <a:pt x="912456" y="1277112"/>
                  </a:lnTo>
                  <a:lnTo>
                    <a:pt x="916952" y="1268425"/>
                  </a:lnTo>
                  <a:lnTo>
                    <a:pt x="923747" y="1255725"/>
                  </a:lnTo>
                  <a:lnTo>
                    <a:pt x="923378" y="1255725"/>
                  </a:lnTo>
                  <a:lnTo>
                    <a:pt x="926439" y="1250708"/>
                  </a:lnTo>
                  <a:lnTo>
                    <a:pt x="927138" y="1249387"/>
                  </a:lnTo>
                  <a:lnTo>
                    <a:pt x="926973" y="1249845"/>
                  </a:lnTo>
                  <a:lnTo>
                    <a:pt x="931138" y="1243025"/>
                  </a:lnTo>
                  <a:lnTo>
                    <a:pt x="940943" y="1230325"/>
                  </a:lnTo>
                  <a:lnTo>
                    <a:pt x="952995" y="1204925"/>
                  </a:lnTo>
                  <a:lnTo>
                    <a:pt x="967524" y="1192225"/>
                  </a:lnTo>
                  <a:lnTo>
                    <a:pt x="977633" y="1179525"/>
                  </a:lnTo>
                  <a:lnTo>
                    <a:pt x="999375" y="1154125"/>
                  </a:lnTo>
                  <a:lnTo>
                    <a:pt x="1024953" y="1128725"/>
                  </a:lnTo>
                  <a:lnTo>
                    <a:pt x="1046543" y="1103325"/>
                  </a:lnTo>
                  <a:lnTo>
                    <a:pt x="1076477" y="1065225"/>
                  </a:lnTo>
                  <a:lnTo>
                    <a:pt x="1109332" y="1027125"/>
                  </a:lnTo>
                  <a:lnTo>
                    <a:pt x="1145082" y="1001725"/>
                  </a:lnTo>
                  <a:lnTo>
                    <a:pt x="1183741" y="963625"/>
                  </a:lnTo>
                  <a:lnTo>
                    <a:pt x="1181887" y="963625"/>
                  </a:lnTo>
                  <a:lnTo>
                    <a:pt x="1190472" y="950925"/>
                  </a:lnTo>
                  <a:lnTo>
                    <a:pt x="1191844" y="950925"/>
                  </a:lnTo>
                  <a:lnTo>
                    <a:pt x="1204061" y="938225"/>
                  </a:lnTo>
                  <a:lnTo>
                    <a:pt x="1210792" y="938225"/>
                  </a:lnTo>
                  <a:lnTo>
                    <a:pt x="1252728" y="900125"/>
                  </a:lnTo>
                  <a:lnTo>
                    <a:pt x="1255445" y="900125"/>
                  </a:lnTo>
                  <a:lnTo>
                    <a:pt x="1254404" y="903236"/>
                  </a:lnTo>
                  <a:lnTo>
                    <a:pt x="1257998" y="900125"/>
                  </a:lnTo>
                  <a:lnTo>
                    <a:pt x="1277404" y="900125"/>
                  </a:lnTo>
                  <a:lnTo>
                    <a:pt x="1276692" y="887425"/>
                  </a:lnTo>
                  <a:lnTo>
                    <a:pt x="1277569" y="887425"/>
                  </a:lnTo>
                  <a:lnTo>
                    <a:pt x="1290535" y="874725"/>
                  </a:lnTo>
                  <a:lnTo>
                    <a:pt x="1290904" y="874725"/>
                  </a:lnTo>
                  <a:lnTo>
                    <a:pt x="1284020" y="884186"/>
                  </a:lnTo>
                  <a:lnTo>
                    <a:pt x="1302931" y="874725"/>
                  </a:lnTo>
                  <a:lnTo>
                    <a:pt x="1300784" y="874725"/>
                  </a:lnTo>
                  <a:lnTo>
                    <a:pt x="1309268" y="862025"/>
                  </a:lnTo>
                  <a:lnTo>
                    <a:pt x="1324571" y="862025"/>
                  </a:lnTo>
                  <a:lnTo>
                    <a:pt x="1333195" y="849325"/>
                  </a:lnTo>
                  <a:lnTo>
                    <a:pt x="1343774" y="849325"/>
                  </a:lnTo>
                  <a:lnTo>
                    <a:pt x="1349971" y="843508"/>
                  </a:lnTo>
                  <a:lnTo>
                    <a:pt x="1367015" y="823925"/>
                  </a:lnTo>
                  <a:lnTo>
                    <a:pt x="1396707" y="811225"/>
                  </a:lnTo>
                  <a:lnTo>
                    <a:pt x="1426311" y="785825"/>
                  </a:lnTo>
                  <a:lnTo>
                    <a:pt x="1448168" y="773125"/>
                  </a:lnTo>
                  <a:lnTo>
                    <a:pt x="1448904" y="773125"/>
                  </a:lnTo>
                  <a:lnTo>
                    <a:pt x="1492516" y="760425"/>
                  </a:lnTo>
                  <a:lnTo>
                    <a:pt x="1537703" y="735025"/>
                  </a:lnTo>
                  <a:lnTo>
                    <a:pt x="1581353" y="709625"/>
                  </a:lnTo>
                  <a:lnTo>
                    <a:pt x="1620405" y="696925"/>
                  </a:lnTo>
                  <a:lnTo>
                    <a:pt x="1631403" y="696925"/>
                  </a:lnTo>
                  <a:lnTo>
                    <a:pt x="1639392" y="684225"/>
                  </a:lnTo>
                  <a:lnTo>
                    <a:pt x="1668792" y="684225"/>
                  </a:lnTo>
                  <a:lnTo>
                    <a:pt x="1681835" y="671525"/>
                  </a:lnTo>
                  <a:lnTo>
                    <a:pt x="1703057" y="671525"/>
                  </a:lnTo>
                  <a:lnTo>
                    <a:pt x="1721866" y="658825"/>
                  </a:lnTo>
                  <a:lnTo>
                    <a:pt x="1755406" y="658825"/>
                  </a:lnTo>
                  <a:lnTo>
                    <a:pt x="1771294" y="646125"/>
                  </a:lnTo>
                  <a:lnTo>
                    <a:pt x="1787347" y="646125"/>
                  </a:lnTo>
                  <a:lnTo>
                    <a:pt x="1804174" y="633425"/>
                  </a:lnTo>
                  <a:lnTo>
                    <a:pt x="2055355" y="633425"/>
                  </a:lnTo>
                  <a:lnTo>
                    <a:pt x="2078177" y="646125"/>
                  </a:lnTo>
                  <a:lnTo>
                    <a:pt x="2093620" y="646125"/>
                  </a:lnTo>
                  <a:lnTo>
                    <a:pt x="2130056" y="671525"/>
                  </a:lnTo>
                  <a:lnTo>
                    <a:pt x="2151964" y="709625"/>
                  </a:lnTo>
                  <a:lnTo>
                    <a:pt x="2161717" y="747725"/>
                  </a:lnTo>
                  <a:lnTo>
                    <a:pt x="2162022" y="760425"/>
                  </a:lnTo>
                  <a:lnTo>
                    <a:pt x="2161108" y="773125"/>
                  </a:lnTo>
                  <a:lnTo>
                    <a:pt x="2159190" y="785825"/>
                  </a:lnTo>
                  <a:lnTo>
                    <a:pt x="2156523" y="798525"/>
                  </a:lnTo>
                  <a:lnTo>
                    <a:pt x="2158695" y="798525"/>
                  </a:lnTo>
                  <a:lnTo>
                    <a:pt x="2157374" y="811225"/>
                  </a:lnTo>
                  <a:lnTo>
                    <a:pt x="2153767" y="823925"/>
                  </a:lnTo>
                  <a:lnTo>
                    <a:pt x="2149906" y="836625"/>
                  </a:lnTo>
                  <a:lnTo>
                    <a:pt x="2146287" y="849325"/>
                  </a:lnTo>
                  <a:lnTo>
                    <a:pt x="2143455" y="849325"/>
                  </a:lnTo>
                  <a:lnTo>
                    <a:pt x="2145538" y="836625"/>
                  </a:lnTo>
                  <a:lnTo>
                    <a:pt x="2138934" y="849325"/>
                  </a:lnTo>
                  <a:lnTo>
                    <a:pt x="2131072" y="862025"/>
                  </a:lnTo>
                  <a:lnTo>
                    <a:pt x="2122259" y="887425"/>
                  </a:lnTo>
                  <a:lnTo>
                    <a:pt x="2112835" y="900125"/>
                  </a:lnTo>
                  <a:lnTo>
                    <a:pt x="2115655" y="912825"/>
                  </a:lnTo>
                  <a:lnTo>
                    <a:pt x="2100554" y="925525"/>
                  </a:lnTo>
                  <a:lnTo>
                    <a:pt x="2084730" y="950925"/>
                  </a:lnTo>
                  <a:lnTo>
                    <a:pt x="2068436" y="976325"/>
                  </a:lnTo>
                  <a:lnTo>
                    <a:pt x="2051900" y="1001725"/>
                  </a:lnTo>
                  <a:lnTo>
                    <a:pt x="2035632" y="1027125"/>
                  </a:lnTo>
                  <a:lnTo>
                    <a:pt x="2020201" y="1052525"/>
                  </a:lnTo>
                  <a:lnTo>
                    <a:pt x="2006231" y="1065225"/>
                  </a:lnTo>
                  <a:lnTo>
                    <a:pt x="1994331" y="1077925"/>
                  </a:lnTo>
                  <a:lnTo>
                    <a:pt x="1987092" y="1090625"/>
                  </a:lnTo>
                  <a:lnTo>
                    <a:pt x="1979066" y="1090625"/>
                  </a:lnTo>
                  <a:lnTo>
                    <a:pt x="1970963" y="1103325"/>
                  </a:lnTo>
                  <a:lnTo>
                    <a:pt x="1963483" y="1116025"/>
                  </a:lnTo>
                  <a:lnTo>
                    <a:pt x="1961807" y="1116025"/>
                  </a:lnTo>
                  <a:lnTo>
                    <a:pt x="1941804" y="1141425"/>
                  </a:lnTo>
                  <a:lnTo>
                    <a:pt x="1923808" y="1154125"/>
                  </a:lnTo>
                  <a:lnTo>
                    <a:pt x="1904339" y="1179525"/>
                  </a:lnTo>
                  <a:lnTo>
                    <a:pt x="1892134" y="1192225"/>
                  </a:lnTo>
                  <a:lnTo>
                    <a:pt x="1918385" y="1192225"/>
                  </a:lnTo>
                  <a:lnTo>
                    <a:pt x="1925599" y="1179525"/>
                  </a:lnTo>
                  <a:lnTo>
                    <a:pt x="1955507" y="1154125"/>
                  </a:lnTo>
                  <a:lnTo>
                    <a:pt x="1961603" y="1154125"/>
                  </a:lnTo>
                  <a:lnTo>
                    <a:pt x="1969262" y="1141425"/>
                  </a:lnTo>
                  <a:lnTo>
                    <a:pt x="1979472" y="1128725"/>
                  </a:lnTo>
                  <a:lnTo>
                    <a:pt x="1993252" y="1116025"/>
                  </a:lnTo>
                  <a:lnTo>
                    <a:pt x="2000186" y="1116025"/>
                  </a:lnTo>
                  <a:lnTo>
                    <a:pt x="2005571" y="1103325"/>
                  </a:lnTo>
                  <a:lnTo>
                    <a:pt x="2011210" y="1090625"/>
                  </a:lnTo>
                  <a:lnTo>
                    <a:pt x="2018919" y="1077925"/>
                  </a:lnTo>
                  <a:lnTo>
                    <a:pt x="2020824" y="1077925"/>
                  </a:lnTo>
                  <a:lnTo>
                    <a:pt x="2018792" y="1081138"/>
                  </a:lnTo>
                  <a:lnTo>
                    <a:pt x="2021484" y="1077925"/>
                  </a:lnTo>
                  <a:lnTo>
                    <a:pt x="2025535" y="1077925"/>
                  </a:lnTo>
                  <a:lnTo>
                    <a:pt x="2029206" y="1065225"/>
                  </a:lnTo>
                  <a:lnTo>
                    <a:pt x="2032838" y="1065225"/>
                  </a:lnTo>
                  <a:lnTo>
                    <a:pt x="2036495" y="1052525"/>
                  </a:lnTo>
                  <a:lnTo>
                    <a:pt x="2048662" y="1052525"/>
                  </a:lnTo>
                  <a:lnTo>
                    <a:pt x="2054136" y="1039825"/>
                  </a:lnTo>
                  <a:lnTo>
                    <a:pt x="2048573" y="1039825"/>
                  </a:lnTo>
                  <a:lnTo>
                    <a:pt x="2057577" y="1031836"/>
                  </a:lnTo>
                  <a:lnTo>
                    <a:pt x="2059597" y="1027125"/>
                  </a:lnTo>
                  <a:lnTo>
                    <a:pt x="2057958" y="1031494"/>
                  </a:lnTo>
                  <a:lnTo>
                    <a:pt x="2062886" y="1027125"/>
                  </a:lnTo>
                  <a:lnTo>
                    <a:pt x="2077580" y="1001725"/>
                  </a:lnTo>
                  <a:lnTo>
                    <a:pt x="2089365" y="989025"/>
                  </a:lnTo>
                  <a:lnTo>
                    <a:pt x="2094915" y="989025"/>
                  </a:lnTo>
                  <a:lnTo>
                    <a:pt x="2104186" y="963625"/>
                  </a:lnTo>
                  <a:lnTo>
                    <a:pt x="2113165" y="950925"/>
                  </a:lnTo>
                  <a:lnTo>
                    <a:pt x="2121916" y="938225"/>
                  </a:lnTo>
                  <a:lnTo>
                    <a:pt x="2120874" y="938225"/>
                  </a:lnTo>
                  <a:lnTo>
                    <a:pt x="2129167" y="925525"/>
                  </a:lnTo>
                  <a:lnTo>
                    <a:pt x="2130450" y="925525"/>
                  </a:lnTo>
                  <a:lnTo>
                    <a:pt x="2121916" y="938225"/>
                  </a:lnTo>
                  <a:lnTo>
                    <a:pt x="2125027" y="938225"/>
                  </a:lnTo>
                  <a:lnTo>
                    <a:pt x="2130755" y="925525"/>
                  </a:lnTo>
                  <a:lnTo>
                    <a:pt x="2135111" y="925525"/>
                  </a:lnTo>
                  <a:lnTo>
                    <a:pt x="2142236" y="912825"/>
                  </a:lnTo>
                  <a:lnTo>
                    <a:pt x="2139315" y="912825"/>
                  </a:lnTo>
                  <a:lnTo>
                    <a:pt x="2141791" y="900125"/>
                  </a:lnTo>
                  <a:lnTo>
                    <a:pt x="2141601" y="900125"/>
                  </a:lnTo>
                  <a:lnTo>
                    <a:pt x="2150618" y="887425"/>
                  </a:lnTo>
                  <a:lnTo>
                    <a:pt x="2160816" y="862025"/>
                  </a:lnTo>
                  <a:lnTo>
                    <a:pt x="2170430" y="849325"/>
                  </a:lnTo>
                  <a:lnTo>
                    <a:pt x="2177707" y="823925"/>
                  </a:lnTo>
                  <a:lnTo>
                    <a:pt x="2178164" y="823925"/>
                  </a:lnTo>
                  <a:lnTo>
                    <a:pt x="2183917" y="811225"/>
                  </a:lnTo>
                  <a:lnTo>
                    <a:pt x="2188045" y="785825"/>
                  </a:lnTo>
                  <a:lnTo>
                    <a:pt x="2189924" y="760425"/>
                  </a:lnTo>
                  <a:close/>
                </a:path>
                <a:path w="9499600" h="4127500">
                  <a:moveTo>
                    <a:pt x="2203894" y="1509725"/>
                  </a:moveTo>
                  <a:lnTo>
                    <a:pt x="2180361" y="1522425"/>
                  </a:lnTo>
                  <a:lnTo>
                    <a:pt x="2184095" y="1522425"/>
                  </a:lnTo>
                  <a:lnTo>
                    <a:pt x="2203894" y="1509725"/>
                  </a:lnTo>
                  <a:close/>
                </a:path>
                <a:path w="9499600" h="4127500">
                  <a:moveTo>
                    <a:pt x="2316759" y="1395425"/>
                  </a:moveTo>
                  <a:lnTo>
                    <a:pt x="2310460" y="1395425"/>
                  </a:lnTo>
                  <a:lnTo>
                    <a:pt x="2301760" y="1408125"/>
                  </a:lnTo>
                  <a:lnTo>
                    <a:pt x="2302345" y="1408125"/>
                  </a:lnTo>
                  <a:lnTo>
                    <a:pt x="2316759" y="1395425"/>
                  </a:lnTo>
                  <a:close/>
                </a:path>
                <a:path w="9499600" h="4127500">
                  <a:moveTo>
                    <a:pt x="2339048" y="1364615"/>
                  </a:moveTo>
                  <a:lnTo>
                    <a:pt x="2319540" y="1382598"/>
                  </a:lnTo>
                  <a:lnTo>
                    <a:pt x="2334031" y="1369415"/>
                  </a:lnTo>
                  <a:lnTo>
                    <a:pt x="2339048" y="1364615"/>
                  </a:lnTo>
                  <a:close/>
                </a:path>
                <a:path w="9499600" h="4127500">
                  <a:moveTo>
                    <a:pt x="2371661" y="1365275"/>
                  </a:moveTo>
                  <a:lnTo>
                    <a:pt x="2367051" y="1370025"/>
                  </a:lnTo>
                  <a:lnTo>
                    <a:pt x="2370734" y="1370025"/>
                  </a:lnTo>
                  <a:lnTo>
                    <a:pt x="2371661" y="1365275"/>
                  </a:lnTo>
                  <a:close/>
                </a:path>
                <a:path w="9499600" h="4127500">
                  <a:moveTo>
                    <a:pt x="2529573" y="1195514"/>
                  </a:moveTo>
                  <a:lnTo>
                    <a:pt x="2529141" y="1192161"/>
                  </a:lnTo>
                  <a:lnTo>
                    <a:pt x="2524607" y="1197190"/>
                  </a:lnTo>
                  <a:lnTo>
                    <a:pt x="2525318" y="1197216"/>
                  </a:lnTo>
                  <a:lnTo>
                    <a:pt x="2528036" y="1195552"/>
                  </a:lnTo>
                  <a:lnTo>
                    <a:pt x="2529573" y="1195514"/>
                  </a:lnTo>
                  <a:close/>
                </a:path>
                <a:path w="9499600" h="4127500">
                  <a:moveTo>
                    <a:pt x="2708694" y="1006741"/>
                  </a:moveTo>
                  <a:lnTo>
                    <a:pt x="2695079" y="1020546"/>
                  </a:lnTo>
                  <a:lnTo>
                    <a:pt x="2695029" y="1022311"/>
                  </a:lnTo>
                  <a:lnTo>
                    <a:pt x="2702268" y="1013650"/>
                  </a:lnTo>
                  <a:lnTo>
                    <a:pt x="2708694" y="1006741"/>
                  </a:lnTo>
                  <a:close/>
                </a:path>
                <a:path w="9499600" h="4127500">
                  <a:moveTo>
                    <a:pt x="2799715" y="895210"/>
                  </a:moveTo>
                  <a:lnTo>
                    <a:pt x="2799105" y="895248"/>
                  </a:lnTo>
                  <a:lnTo>
                    <a:pt x="2798254" y="895680"/>
                  </a:lnTo>
                  <a:lnTo>
                    <a:pt x="2797467" y="896251"/>
                  </a:lnTo>
                  <a:lnTo>
                    <a:pt x="2797759" y="896480"/>
                  </a:lnTo>
                  <a:lnTo>
                    <a:pt x="2798597" y="896048"/>
                  </a:lnTo>
                  <a:lnTo>
                    <a:pt x="2799715" y="895210"/>
                  </a:lnTo>
                  <a:close/>
                </a:path>
                <a:path w="9499600" h="4127500">
                  <a:moveTo>
                    <a:pt x="2888462" y="820229"/>
                  </a:moveTo>
                  <a:lnTo>
                    <a:pt x="2888043" y="823925"/>
                  </a:lnTo>
                  <a:lnTo>
                    <a:pt x="2888462" y="820229"/>
                  </a:lnTo>
                  <a:close/>
                </a:path>
                <a:path w="9499600" h="4127500">
                  <a:moveTo>
                    <a:pt x="2896387" y="811225"/>
                  </a:moveTo>
                  <a:lnTo>
                    <a:pt x="2889478" y="811225"/>
                  </a:lnTo>
                  <a:lnTo>
                    <a:pt x="2888462" y="820229"/>
                  </a:lnTo>
                  <a:lnTo>
                    <a:pt x="2896387" y="811225"/>
                  </a:lnTo>
                  <a:close/>
                </a:path>
                <a:path w="9499600" h="4127500">
                  <a:moveTo>
                    <a:pt x="2916301" y="750062"/>
                  </a:moveTo>
                  <a:lnTo>
                    <a:pt x="2910725" y="759383"/>
                  </a:lnTo>
                  <a:lnTo>
                    <a:pt x="2914383" y="754773"/>
                  </a:lnTo>
                  <a:lnTo>
                    <a:pt x="2915145" y="753173"/>
                  </a:lnTo>
                  <a:lnTo>
                    <a:pt x="2915767" y="751598"/>
                  </a:lnTo>
                  <a:lnTo>
                    <a:pt x="2916301" y="750062"/>
                  </a:lnTo>
                  <a:close/>
                </a:path>
                <a:path w="9499600" h="4127500">
                  <a:moveTo>
                    <a:pt x="2929026" y="750874"/>
                  </a:moveTo>
                  <a:lnTo>
                    <a:pt x="2922359" y="758215"/>
                  </a:lnTo>
                  <a:lnTo>
                    <a:pt x="2928353" y="747725"/>
                  </a:lnTo>
                  <a:lnTo>
                    <a:pt x="2914383" y="760425"/>
                  </a:lnTo>
                  <a:lnTo>
                    <a:pt x="2912287" y="760425"/>
                  </a:lnTo>
                  <a:lnTo>
                    <a:pt x="2909316" y="773125"/>
                  </a:lnTo>
                  <a:lnTo>
                    <a:pt x="2905137" y="773125"/>
                  </a:lnTo>
                  <a:lnTo>
                    <a:pt x="2899460" y="785825"/>
                  </a:lnTo>
                  <a:lnTo>
                    <a:pt x="2900730" y="773125"/>
                  </a:lnTo>
                  <a:lnTo>
                    <a:pt x="2887014" y="798525"/>
                  </a:lnTo>
                  <a:lnTo>
                    <a:pt x="2873006" y="811225"/>
                  </a:lnTo>
                  <a:lnTo>
                    <a:pt x="2857601" y="836625"/>
                  </a:lnTo>
                  <a:lnTo>
                    <a:pt x="2839732" y="849325"/>
                  </a:lnTo>
                  <a:lnTo>
                    <a:pt x="2850807" y="849325"/>
                  </a:lnTo>
                  <a:lnTo>
                    <a:pt x="2840482" y="874725"/>
                  </a:lnTo>
                  <a:lnTo>
                    <a:pt x="2835529" y="874725"/>
                  </a:lnTo>
                  <a:lnTo>
                    <a:pt x="2841853" y="862025"/>
                  </a:lnTo>
                  <a:lnTo>
                    <a:pt x="2839758" y="862025"/>
                  </a:lnTo>
                  <a:lnTo>
                    <a:pt x="2834856" y="874725"/>
                  </a:lnTo>
                  <a:lnTo>
                    <a:pt x="2832506" y="874725"/>
                  </a:lnTo>
                  <a:lnTo>
                    <a:pt x="2838373" y="862025"/>
                  </a:lnTo>
                  <a:lnTo>
                    <a:pt x="2829903" y="874725"/>
                  </a:lnTo>
                  <a:lnTo>
                    <a:pt x="2825724" y="874725"/>
                  </a:lnTo>
                  <a:lnTo>
                    <a:pt x="2823578" y="874725"/>
                  </a:lnTo>
                  <a:lnTo>
                    <a:pt x="2820416" y="874725"/>
                  </a:lnTo>
                  <a:lnTo>
                    <a:pt x="2812237" y="887425"/>
                  </a:lnTo>
                  <a:lnTo>
                    <a:pt x="2805011" y="900125"/>
                  </a:lnTo>
                  <a:lnTo>
                    <a:pt x="2801848" y="900125"/>
                  </a:lnTo>
                  <a:lnTo>
                    <a:pt x="2794609" y="912825"/>
                  </a:lnTo>
                  <a:lnTo>
                    <a:pt x="2784995" y="925525"/>
                  </a:lnTo>
                  <a:lnTo>
                    <a:pt x="2774048" y="925525"/>
                  </a:lnTo>
                  <a:lnTo>
                    <a:pt x="2769908" y="938225"/>
                  </a:lnTo>
                  <a:lnTo>
                    <a:pt x="2764396" y="938225"/>
                  </a:lnTo>
                  <a:lnTo>
                    <a:pt x="2759926" y="950925"/>
                  </a:lnTo>
                  <a:lnTo>
                    <a:pt x="2758922" y="950925"/>
                  </a:lnTo>
                  <a:lnTo>
                    <a:pt x="2753182" y="963625"/>
                  </a:lnTo>
                  <a:lnTo>
                    <a:pt x="2748178" y="963625"/>
                  </a:lnTo>
                  <a:lnTo>
                    <a:pt x="2737256" y="976325"/>
                  </a:lnTo>
                  <a:lnTo>
                    <a:pt x="2722956" y="989025"/>
                  </a:lnTo>
                  <a:lnTo>
                    <a:pt x="2712948" y="1001725"/>
                  </a:lnTo>
                  <a:lnTo>
                    <a:pt x="2713571" y="1001725"/>
                  </a:lnTo>
                  <a:lnTo>
                    <a:pt x="2712453" y="1002753"/>
                  </a:lnTo>
                  <a:lnTo>
                    <a:pt x="2710650" y="1004620"/>
                  </a:lnTo>
                  <a:lnTo>
                    <a:pt x="2708694" y="1006741"/>
                  </a:lnTo>
                  <a:lnTo>
                    <a:pt x="2713609" y="1001725"/>
                  </a:lnTo>
                  <a:lnTo>
                    <a:pt x="2716199" y="1001725"/>
                  </a:lnTo>
                  <a:lnTo>
                    <a:pt x="2691231" y="1039825"/>
                  </a:lnTo>
                  <a:lnTo>
                    <a:pt x="2664371" y="1065225"/>
                  </a:lnTo>
                  <a:lnTo>
                    <a:pt x="2637053" y="1090625"/>
                  </a:lnTo>
                  <a:lnTo>
                    <a:pt x="2610815" y="1116025"/>
                  </a:lnTo>
                  <a:lnTo>
                    <a:pt x="2610129" y="1116025"/>
                  </a:lnTo>
                  <a:lnTo>
                    <a:pt x="2594419" y="1141425"/>
                  </a:lnTo>
                  <a:lnTo>
                    <a:pt x="2578125" y="1154125"/>
                  </a:lnTo>
                  <a:lnTo>
                    <a:pt x="2562999" y="1166825"/>
                  </a:lnTo>
                  <a:lnTo>
                    <a:pt x="2550807" y="1192225"/>
                  </a:lnTo>
                  <a:lnTo>
                    <a:pt x="2544508" y="1192225"/>
                  </a:lnTo>
                  <a:lnTo>
                    <a:pt x="2534615" y="1204925"/>
                  </a:lnTo>
                  <a:lnTo>
                    <a:pt x="2536431" y="1192225"/>
                  </a:lnTo>
                  <a:lnTo>
                    <a:pt x="2519108" y="1217625"/>
                  </a:lnTo>
                  <a:lnTo>
                    <a:pt x="2509659" y="1230325"/>
                  </a:lnTo>
                  <a:lnTo>
                    <a:pt x="2494750" y="1243025"/>
                  </a:lnTo>
                  <a:lnTo>
                    <a:pt x="2500515" y="1230325"/>
                  </a:lnTo>
                  <a:lnTo>
                    <a:pt x="2500820" y="1230325"/>
                  </a:lnTo>
                  <a:lnTo>
                    <a:pt x="2510840" y="1217625"/>
                  </a:lnTo>
                  <a:lnTo>
                    <a:pt x="2496807" y="1230325"/>
                  </a:lnTo>
                  <a:lnTo>
                    <a:pt x="2485872" y="1243025"/>
                  </a:lnTo>
                  <a:lnTo>
                    <a:pt x="2475115" y="1255725"/>
                  </a:lnTo>
                  <a:lnTo>
                    <a:pt x="2461590" y="1268425"/>
                  </a:lnTo>
                  <a:lnTo>
                    <a:pt x="2453284" y="1268425"/>
                  </a:lnTo>
                  <a:lnTo>
                    <a:pt x="2442464" y="1281125"/>
                  </a:lnTo>
                  <a:lnTo>
                    <a:pt x="2441194" y="1281125"/>
                  </a:lnTo>
                  <a:lnTo>
                    <a:pt x="2433701" y="1292847"/>
                  </a:lnTo>
                  <a:lnTo>
                    <a:pt x="2432977" y="1293825"/>
                  </a:lnTo>
                  <a:lnTo>
                    <a:pt x="2433180" y="1293660"/>
                  </a:lnTo>
                  <a:lnTo>
                    <a:pt x="2425115" y="1306525"/>
                  </a:lnTo>
                  <a:lnTo>
                    <a:pt x="2420480" y="1306525"/>
                  </a:lnTo>
                  <a:lnTo>
                    <a:pt x="2387511" y="1331925"/>
                  </a:lnTo>
                  <a:lnTo>
                    <a:pt x="2358644" y="1357325"/>
                  </a:lnTo>
                  <a:lnTo>
                    <a:pt x="2331174" y="1382725"/>
                  </a:lnTo>
                  <a:lnTo>
                    <a:pt x="2316759" y="1395425"/>
                  </a:lnTo>
                  <a:lnTo>
                    <a:pt x="2319794" y="1395425"/>
                  </a:lnTo>
                  <a:lnTo>
                    <a:pt x="2302853" y="1408125"/>
                  </a:lnTo>
                  <a:lnTo>
                    <a:pt x="2286673" y="1420825"/>
                  </a:lnTo>
                  <a:lnTo>
                    <a:pt x="2273338" y="1433525"/>
                  </a:lnTo>
                  <a:lnTo>
                    <a:pt x="2264981" y="1433525"/>
                  </a:lnTo>
                  <a:lnTo>
                    <a:pt x="2247214" y="1446225"/>
                  </a:lnTo>
                  <a:lnTo>
                    <a:pt x="2236495" y="1458925"/>
                  </a:lnTo>
                  <a:lnTo>
                    <a:pt x="2225497" y="1471625"/>
                  </a:lnTo>
                  <a:lnTo>
                    <a:pt x="2218829" y="1476197"/>
                  </a:lnTo>
                  <a:lnTo>
                    <a:pt x="2218829" y="1484325"/>
                  </a:lnTo>
                  <a:lnTo>
                    <a:pt x="2218347" y="1484668"/>
                  </a:lnTo>
                  <a:lnTo>
                    <a:pt x="2210676" y="1489964"/>
                  </a:lnTo>
                  <a:lnTo>
                    <a:pt x="2209927" y="1490586"/>
                  </a:lnTo>
                  <a:lnTo>
                    <a:pt x="2214359" y="1484325"/>
                  </a:lnTo>
                  <a:lnTo>
                    <a:pt x="2218829" y="1484325"/>
                  </a:lnTo>
                  <a:lnTo>
                    <a:pt x="2218829" y="1476197"/>
                  </a:lnTo>
                  <a:lnTo>
                    <a:pt x="2206929" y="1484325"/>
                  </a:lnTo>
                  <a:lnTo>
                    <a:pt x="2206777" y="1484325"/>
                  </a:lnTo>
                  <a:lnTo>
                    <a:pt x="2194801" y="1496352"/>
                  </a:lnTo>
                  <a:lnTo>
                    <a:pt x="2195817" y="1484325"/>
                  </a:lnTo>
                  <a:lnTo>
                    <a:pt x="2191728" y="1497025"/>
                  </a:lnTo>
                  <a:lnTo>
                    <a:pt x="2194141" y="1497025"/>
                  </a:lnTo>
                  <a:lnTo>
                    <a:pt x="2179840" y="1509725"/>
                  </a:lnTo>
                  <a:lnTo>
                    <a:pt x="2176932" y="1509725"/>
                  </a:lnTo>
                  <a:lnTo>
                    <a:pt x="2182291" y="1497025"/>
                  </a:lnTo>
                  <a:lnTo>
                    <a:pt x="2180729" y="1497025"/>
                  </a:lnTo>
                  <a:lnTo>
                    <a:pt x="2183485" y="1494929"/>
                  </a:lnTo>
                  <a:lnTo>
                    <a:pt x="2185136" y="1493291"/>
                  </a:lnTo>
                  <a:lnTo>
                    <a:pt x="2185162" y="1492859"/>
                  </a:lnTo>
                  <a:lnTo>
                    <a:pt x="2180056" y="1497025"/>
                  </a:lnTo>
                  <a:lnTo>
                    <a:pt x="2177859" y="1497025"/>
                  </a:lnTo>
                  <a:lnTo>
                    <a:pt x="2170976" y="1509725"/>
                  </a:lnTo>
                  <a:lnTo>
                    <a:pt x="2164270" y="1509725"/>
                  </a:lnTo>
                  <a:lnTo>
                    <a:pt x="2155621" y="1522425"/>
                  </a:lnTo>
                  <a:lnTo>
                    <a:pt x="2150376" y="1522425"/>
                  </a:lnTo>
                  <a:lnTo>
                    <a:pt x="2159419" y="1509725"/>
                  </a:lnTo>
                  <a:lnTo>
                    <a:pt x="2138819" y="1535125"/>
                  </a:lnTo>
                  <a:lnTo>
                    <a:pt x="2120938" y="1547825"/>
                  </a:lnTo>
                  <a:lnTo>
                    <a:pt x="2102815" y="1547825"/>
                  </a:lnTo>
                  <a:lnTo>
                    <a:pt x="2081517" y="1573225"/>
                  </a:lnTo>
                  <a:lnTo>
                    <a:pt x="2086444" y="1561401"/>
                  </a:lnTo>
                  <a:lnTo>
                    <a:pt x="2064270" y="1585925"/>
                  </a:lnTo>
                  <a:lnTo>
                    <a:pt x="2051812" y="1585925"/>
                  </a:lnTo>
                  <a:lnTo>
                    <a:pt x="2037461" y="1598625"/>
                  </a:lnTo>
                  <a:lnTo>
                    <a:pt x="2028558" y="1598625"/>
                  </a:lnTo>
                  <a:lnTo>
                    <a:pt x="2025230" y="1611325"/>
                  </a:lnTo>
                  <a:lnTo>
                    <a:pt x="2012061" y="1611325"/>
                  </a:lnTo>
                  <a:lnTo>
                    <a:pt x="2009622" y="1612823"/>
                  </a:lnTo>
                  <a:lnTo>
                    <a:pt x="2007158" y="1616176"/>
                  </a:lnTo>
                  <a:lnTo>
                    <a:pt x="2041169" y="1616176"/>
                  </a:lnTo>
                  <a:lnTo>
                    <a:pt x="2052256" y="1611325"/>
                  </a:lnTo>
                  <a:lnTo>
                    <a:pt x="2085340" y="1585925"/>
                  </a:lnTo>
                  <a:lnTo>
                    <a:pt x="2090051" y="1585925"/>
                  </a:lnTo>
                  <a:lnTo>
                    <a:pt x="2099894" y="1573225"/>
                  </a:lnTo>
                  <a:lnTo>
                    <a:pt x="2119211" y="1573225"/>
                  </a:lnTo>
                  <a:lnTo>
                    <a:pt x="2125370" y="1560525"/>
                  </a:lnTo>
                  <a:lnTo>
                    <a:pt x="2120315" y="1560525"/>
                  </a:lnTo>
                  <a:lnTo>
                    <a:pt x="2136063" y="1547825"/>
                  </a:lnTo>
                  <a:lnTo>
                    <a:pt x="2150745" y="1547825"/>
                  </a:lnTo>
                  <a:lnTo>
                    <a:pt x="2164943" y="1535125"/>
                  </a:lnTo>
                  <a:lnTo>
                    <a:pt x="2164042" y="1535125"/>
                  </a:lnTo>
                  <a:lnTo>
                    <a:pt x="2174138" y="1522425"/>
                  </a:lnTo>
                  <a:lnTo>
                    <a:pt x="2174290" y="1522425"/>
                  </a:lnTo>
                  <a:lnTo>
                    <a:pt x="2171471" y="1529321"/>
                  </a:lnTo>
                  <a:lnTo>
                    <a:pt x="2179218" y="1522425"/>
                  </a:lnTo>
                  <a:lnTo>
                    <a:pt x="2180361" y="1522425"/>
                  </a:lnTo>
                  <a:lnTo>
                    <a:pt x="2188616" y="1509725"/>
                  </a:lnTo>
                  <a:lnTo>
                    <a:pt x="2191080" y="1509725"/>
                  </a:lnTo>
                  <a:lnTo>
                    <a:pt x="2204186" y="1497025"/>
                  </a:lnTo>
                  <a:lnTo>
                    <a:pt x="2205367" y="1497025"/>
                  </a:lnTo>
                  <a:lnTo>
                    <a:pt x="2208657" y="1492389"/>
                  </a:lnTo>
                  <a:lnTo>
                    <a:pt x="2212632" y="1489798"/>
                  </a:lnTo>
                  <a:lnTo>
                    <a:pt x="2219058" y="1484896"/>
                  </a:lnTo>
                  <a:lnTo>
                    <a:pt x="2219744" y="1484325"/>
                  </a:lnTo>
                  <a:lnTo>
                    <a:pt x="2226665" y="1484325"/>
                  </a:lnTo>
                  <a:lnTo>
                    <a:pt x="2237841" y="1471625"/>
                  </a:lnTo>
                  <a:lnTo>
                    <a:pt x="2245106" y="1471625"/>
                  </a:lnTo>
                  <a:lnTo>
                    <a:pt x="2253107" y="1458925"/>
                  </a:lnTo>
                  <a:lnTo>
                    <a:pt x="2262314" y="1458925"/>
                  </a:lnTo>
                  <a:lnTo>
                    <a:pt x="2273300" y="1446225"/>
                  </a:lnTo>
                  <a:lnTo>
                    <a:pt x="2275890" y="1446225"/>
                  </a:lnTo>
                  <a:lnTo>
                    <a:pt x="2286914" y="1433525"/>
                  </a:lnTo>
                  <a:lnTo>
                    <a:pt x="2304084" y="1420825"/>
                  </a:lnTo>
                  <a:lnTo>
                    <a:pt x="2321649" y="1408125"/>
                  </a:lnTo>
                  <a:lnTo>
                    <a:pt x="2330564" y="1398866"/>
                  </a:lnTo>
                  <a:lnTo>
                    <a:pt x="2331377" y="1408125"/>
                  </a:lnTo>
                  <a:lnTo>
                    <a:pt x="2332875" y="1396479"/>
                  </a:lnTo>
                  <a:lnTo>
                    <a:pt x="2333879" y="1395425"/>
                  </a:lnTo>
                  <a:lnTo>
                    <a:pt x="2339556" y="1395425"/>
                  </a:lnTo>
                  <a:lnTo>
                    <a:pt x="2349449" y="1382725"/>
                  </a:lnTo>
                  <a:lnTo>
                    <a:pt x="2359545" y="1382725"/>
                  </a:lnTo>
                  <a:lnTo>
                    <a:pt x="2359025" y="1370025"/>
                  </a:lnTo>
                  <a:lnTo>
                    <a:pt x="2373211" y="1357325"/>
                  </a:lnTo>
                  <a:lnTo>
                    <a:pt x="2371661" y="1365275"/>
                  </a:lnTo>
                  <a:lnTo>
                    <a:pt x="2379357" y="1357325"/>
                  </a:lnTo>
                  <a:lnTo>
                    <a:pt x="2391664" y="1344625"/>
                  </a:lnTo>
                  <a:lnTo>
                    <a:pt x="2414905" y="1331925"/>
                  </a:lnTo>
                  <a:lnTo>
                    <a:pt x="2460028" y="1281125"/>
                  </a:lnTo>
                  <a:lnTo>
                    <a:pt x="2461095" y="1281125"/>
                  </a:lnTo>
                  <a:lnTo>
                    <a:pt x="2453221" y="1293825"/>
                  </a:lnTo>
                  <a:lnTo>
                    <a:pt x="2445499" y="1306525"/>
                  </a:lnTo>
                  <a:lnTo>
                    <a:pt x="2447036" y="1306525"/>
                  </a:lnTo>
                  <a:lnTo>
                    <a:pt x="2468207" y="1281125"/>
                  </a:lnTo>
                  <a:lnTo>
                    <a:pt x="2478798" y="1268425"/>
                  </a:lnTo>
                  <a:lnTo>
                    <a:pt x="2510117" y="1243025"/>
                  </a:lnTo>
                  <a:lnTo>
                    <a:pt x="2540990" y="1204925"/>
                  </a:lnTo>
                  <a:lnTo>
                    <a:pt x="2571369" y="1179525"/>
                  </a:lnTo>
                  <a:lnTo>
                    <a:pt x="2569502" y="1179525"/>
                  </a:lnTo>
                  <a:lnTo>
                    <a:pt x="2582126" y="1166825"/>
                  </a:lnTo>
                  <a:lnTo>
                    <a:pt x="2597810" y="1154125"/>
                  </a:lnTo>
                  <a:lnTo>
                    <a:pt x="2612771" y="1128725"/>
                  </a:lnTo>
                  <a:lnTo>
                    <a:pt x="2608300" y="1141425"/>
                  </a:lnTo>
                  <a:lnTo>
                    <a:pt x="2609583" y="1141425"/>
                  </a:lnTo>
                  <a:lnTo>
                    <a:pt x="2619705" y="1128725"/>
                  </a:lnTo>
                  <a:lnTo>
                    <a:pt x="2629890" y="1116025"/>
                  </a:lnTo>
                  <a:lnTo>
                    <a:pt x="2640292" y="1103325"/>
                  </a:lnTo>
                  <a:lnTo>
                    <a:pt x="2651074" y="1090625"/>
                  </a:lnTo>
                  <a:lnTo>
                    <a:pt x="2700363" y="1039825"/>
                  </a:lnTo>
                  <a:lnTo>
                    <a:pt x="2696641" y="1039825"/>
                  </a:lnTo>
                  <a:lnTo>
                    <a:pt x="2709938" y="1027125"/>
                  </a:lnTo>
                  <a:lnTo>
                    <a:pt x="2739898" y="1001725"/>
                  </a:lnTo>
                  <a:lnTo>
                    <a:pt x="2753436" y="976325"/>
                  </a:lnTo>
                  <a:lnTo>
                    <a:pt x="2756916" y="976325"/>
                  </a:lnTo>
                  <a:lnTo>
                    <a:pt x="2760446" y="963625"/>
                  </a:lnTo>
                  <a:lnTo>
                    <a:pt x="2759329" y="963625"/>
                  </a:lnTo>
                  <a:lnTo>
                    <a:pt x="2797556" y="925525"/>
                  </a:lnTo>
                  <a:lnTo>
                    <a:pt x="2830995" y="887425"/>
                  </a:lnTo>
                  <a:lnTo>
                    <a:pt x="2862859" y="849325"/>
                  </a:lnTo>
                  <a:lnTo>
                    <a:pt x="2888424" y="820280"/>
                  </a:lnTo>
                  <a:lnTo>
                    <a:pt x="2889351" y="811225"/>
                  </a:lnTo>
                  <a:lnTo>
                    <a:pt x="2912503" y="785825"/>
                  </a:lnTo>
                  <a:lnTo>
                    <a:pt x="2924073" y="773125"/>
                  </a:lnTo>
                  <a:lnTo>
                    <a:pt x="2918256" y="773125"/>
                  </a:lnTo>
                  <a:lnTo>
                    <a:pt x="2909316" y="785825"/>
                  </a:lnTo>
                  <a:lnTo>
                    <a:pt x="2912834" y="773125"/>
                  </a:lnTo>
                  <a:lnTo>
                    <a:pt x="2917939" y="773125"/>
                  </a:lnTo>
                  <a:lnTo>
                    <a:pt x="2924086" y="760425"/>
                  </a:lnTo>
                  <a:lnTo>
                    <a:pt x="2929026" y="750874"/>
                  </a:lnTo>
                  <a:close/>
                </a:path>
                <a:path w="9499600" h="4127500">
                  <a:moveTo>
                    <a:pt x="2930664" y="747725"/>
                  </a:moveTo>
                  <a:lnTo>
                    <a:pt x="2929026" y="750874"/>
                  </a:lnTo>
                  <a:lnTo>
                    <a:pt x="2929509" y="750354"/>
                  </a:lnTo>
                  <a:lnTo>
                    <a:pt x="2930664" y="747725"/>
                  </a:lnTo>
                  <a:close/>
                </a:path>
                <a:path w="9499600" h="4127500">
                  <a:moveTo>
                    <a:pt x="2994304" y="673100"/>
                  </a:moveTo>
                  <a:lnTo>
                    <a:pt x="2987319" y="682117"/>
                  </a:lnTo>
                  <a:lnTo>
                    <a:pt x="2986125" y="684225"/>
                  </a:lnTo>
                  <a:lnTo>
                    <a:pt x="2991485" y="684225"/>
                  </a:lnTo>
                  <a:lnTo>
                    <a:pt x="2994304" y="673100"/>
                  </a:lnTo>
                  <a:close/>
                </a:path>
                <a:path w="9499600" h="4127500">
                  <a:moveTo>
                    <a:pt x="3056636" y="595325"/>
                  </a:moveTo>
                  <a:lnTo>
                    <a:pt x="3052737" y="601332"/>
                  </a:lnTo>
                  <a:lnTo>
                    <a:pt x="3049981" y="608025"/>
                  </a:lnTo>
                  <a:lnTo>
                    <a:pt x="3056636" y="595325"/>
                  </a:lnTo>
                  <a:close/>
                </a:path>
                <a:path w="9499600" h="4127500">
                  <a:moveTo>
                    <a:pt x="3062452" y="563676"/>
                  </a:moveTo>
                  <a:lnTo>
                    <a:pt x="3062059" y="563270"/>
                  </a:lnTo>
                  <a:lnTo>
                    <a:pt x="3061093" y="563448"/>
                  </a:lnTo>
                  <a:lnTo>
                    <a:pt x="3059303" y="564426"/>
                  </a:lnTo>
                  <a:lnTo>
                    <a:pt x="3055886" y="568807"/>
                  </a:lnTo>
                  <a:lnTo>
                    <a:pt x="3057106" y="572109"/>
                  </a:lnTo>
                  <a:lnTo>
                    <a:pt x="3056864" y="574586"/>
                  </a:lnTo>
                  <a:lnTo>
                    <a:pt x="3057766" y="571347"/>
                  </a:lnTo>
                  <a:lnTo>
                    <a:pt x="3059734" y="567702"/>
                  </a:lnTo>
                  <a:lnTo>
                    <a:pt x="3062452" y="563676"/>
                  </a:lnTo>
                  <a:close/>
                </a:path>
                <a:path w="9499600" h="4127500">
                  <a:moveTo>
                    <a:pt x="3087408" y="527913"/>
                  </a:moveTo>
                  <a:lnTo>
                    <a:pt x="3086366" y="528294"/>
                  </a:lnTo>
                  <a:lnTo>
                    <a:pt x="3083141" y="531647"/>
                  </a:lnTo>
                  <a:lnTo>
                    <a:pt x="3081324" y="533184"/>
                  </a:lnTo>
                  <a:lnTo>
                    <a:pt x="3077235" y="539902"/>
                  </a:lnTo>
                  <a:lnTo>
                    <a:pt x="3075698" y="542861"/>
                  </a:lnTo>
                  <a:lnTo>
                    <a:pt x="3077324" y="541502"/>
                  </a:lnTo>
                  <a:lnTo>
                    <a:pt x="3082671" y="535228"/>
                  </a:lnTo>
                  <a:lnTo>
                    <a:pt x="3087408" y="527913"/>
                  </a:lnTo>
                  <a:close/>
                </a:path>
                <a:path w="9499600" h="4127500">
                  <a:moveTo>
                    <a:pt x="3096006" y="543179"/>
                  </a:moveTo>
                  <a:lnTo>
                    <a:pt x="3095155" y="544525"/>
                  </a:lnTo>
                  <a:lnTo>
                    <a:pt x="3095574" y="544525"/>
                  </a:lnTo>
                  <a:lnTo>
                    <a:pt x="3096006" y="543179"/>
                  </a:lnTo>
                  <a:close/>
                </a:path>
                <a:path w="9499600" h="4127500">
                  <a:moveTo>
                    <a:pt x="3109696" y="506425"/>
                  </a:moveTo>
                  <a:lnTo>
                    <a:pt x="3109252" y="506425"/>
                  </a:lnTo>
                  <a:lnTo>
                    <a:pt x="3108706" y="508203"/>
                  </a:lnTo>
                  <a:lnTo>
                    <a:pt x="3109696" y="506425"/>
                  </a:lnTo>
                  <a:close/>
                </a:path>
                <a:path w="9499600" h="4127500">
                  <a:moveTo>
                    <a:pt x="3160407" y="460959"/>
                  </a:moveTo>
                  <a:lnTo>
                    <a:pt x="3155581" y="468325"/>
                  </a:lnTo>
                  <a:lnTo>
                    <a:pt x="3158121" y="468325"/>
                  </a:lnTo>
                  <a:lnTo>
                    <a:pt x="3160369" y="462229"/>
                  </a:lnTo>
                  <a:lnTo>
                    <a:pt x="3160407" y="460959"/>
                  </a:lnTo>
                  <a:close/>
                </a:path>
                <a:path w="9499600" h="4127500">
                  <a:moveTo>
                    <a:pt x="3176727" y="408432"/>
                  </a:moveTo>
                  <a:lnTo>
                    <a:pt x="3173095" y="412000"/>
                  </a:lnTo>
                  <a:lnTo>
                    <a:pt x="3170567" y="414032"/>
                  </a:lnTo>
                  <a:lnTo>
                    <a:pt x="3170783" y="412457"/>
                  </a:lnTo>
                  <a:lnTo>
                    <a:pt x="3175419" y="405168"/>
                  </a:lnTo>
                  <a:lnTo>
                    <a:pt x="3163227" y="420649"/>
                  </a:lnTo>
                  <a:lnTo>
                    <a:pt x="3164141" y="421055"/>
                  </a:lnTo>
                  <a:lnTo>
                    <a:pt x="3165297" y="422071"/>
                  </a:lnTo>
                  <a:lnTo>
                    <a:pt x="3153829" y="439394"/>
                  </a:lnTo>
                  <a:lnTo>
                    <a:pt x="3176727" y="408432"/>
                  </a:lnTo>
                  <a:close/>
                </a:path>
                <a:path w="9499600" h="4127500">
                  <a:moveTo>
                    <a:pt x="3277679" y="265125"/>
                  </a:moveTo>
                  <a:lnTo>
                    <a:pt x="3271545" y="277825"/>
                  </a:lnTo>
                  <a:lnTo>
                    <a:pt x="3277235" y="268643"/>
                  </a:lnTo>
                  <a:lnTo>
                    <a:pt x="3277679" y="265125"/>
                  </a:lnTo>
                  <a:close/>
                </a:path>
                <a:path w="9499600" h="4127500">
                  <a:moveTo>
                    <a:pt x="3279419" y="265125"/>
                  </a:moveTo>
                  <a:lnTo>
                    <a:pt x="3277235" y="268643"/>
                  </a:lnTo>
                  <a:lnTo>
                    <a:pt x="3277209" y="268833"/>
                  </a:lnTo>
                  <a:lnTo>
                    <a:pt x="3279419" y="265125"/>
                  </a:lnTo>
                  <a:close/>
                </a:path>
                <a:path w="9499600" h="4127500">
                  <a:moveTo>
                    <a:pt x="3299002" y="252603"/>
                  </a:moveTo>
                  <a:lnTo>
                    <a:pt x="3294570" y="259854"/>
                  </a:lnTo>
                  <a:lnTo>
                    <a:pt x="3283026" y="275069"/>
                  </a:lnTo>
                  <a:lnTo>
                    <a:pt x="3283267" y="274167"/>
                  </a:lnTo>
                  <a:lnTo>
                    <a:pt x="3280435" y="277825"/>
                  </a:lnTo>
                  <a:lnTo>
                    <a:pt x="3280918" y="277825"/>
                  </a:lnTo>
                  <a:lnTo>
                    <a:pt x="3279127" y="280200"/>
                  </a:lnTo>
                  <a:lnTo>
                    <a:pt x="3273742" y="288988"/>
                  </a:lnTo>
                  <a:lnTo>
                    <a:pt x="3279229" y="281622"/>
                  </a:lnTo>
                  <a:lnTo>
                    <a:pt x="3282150" y="277825"/>
                  </a:lnTo>
                  <a:lnTo>
                    <a:pt x="3282289" y="277825"/>
                  </a:lnTo>
                  <a:lnTo>
                    <a:pt x="3282353" y="277571"/>
                  </a:lnTo>
                  <a:lnTo>
                    <a:pt x="3285731" y="273189"/>
                  </a:lnTo>
                  <a:lnTo>
                    <a:pt x="3292538" y="263982"/>
                  </a:lnTo>
                  <a:lnTo>
                    <a:pt x="3298926" y="254279"/>
                  </a:lnTo>
                  <a:lnTo>
                    <a:pt x="3299002" y="252603"/>
                  </a:lnTo>
                  <a:close/>
                </a:path>
                <a:path w="9499600" h="4127500">
                  <a:moveTo>
                    <a:pt x="3306953" y="239725"/>
                  </a:moveTo>
                  <a:lnTo>
                    <a:pt x="3305022" y="239725"/>
                  </a:lnTo>
                  <a:lnTo>
                    <a:pt x="3305137" y="233514"/>
                  </a:lnTo>
                  <a:lnTo>
                    <a:pt x="3301454" y="239725"/>
                  </a:lnTo>
                  <a:lnTo>
                    <a:pt x="3293834" y="252425"/>
                  </a:lnTo>
                  <a:lnTo>
                    <a:pt x="3286950" y="252425"/>
                  </a:lnTo>
                  <a:lnTo>
                    <a:pt x="3276079" y="277825"/>
                  </a:lnTo>
                  <a:lnTo>
                    <a:pt x="3277209" y="268833"/>
                  </a:lnTo>
                  <a:lnTo>
                    <a:pt x="3264331" y="290525"/>
                  </a:lnTo>
                  <a:lnTo>
                    <a:pt x="3244519" y="315925"/>
                  </a:lnTo>
                  <a:lnTo>
                    <a:pt x="3236480" y="328625"/>
                  </a:lnTo>
                  <a:lnTo>
                    <a:pt x="3238081" y="328625"/>
                  </a:lnTo>
                  <a:lnTo>
                    <a:pt x="3225520" y="341325"/>
                  </a:lnTo>
                  <a:lnTo>
                    <a:pt x="3224657" y="354025"/>
                  </a:lnTo>
                  <a:lnTo>
                    <a:pt x="3225546" y="354025"/>
                  </a:lnTo>
                  <a:lnTo>
                    <a:pt x="3218230" y="366725"/>
                  </a:lnTo>
                  <a:lnTo>
                    <a:pt x="3196348" y="379425"/>
                  </a:lnTo>
                  <a:lnTo>
                    <a:pt x="3195967" y="392125"/>
                  </a:lnTo>
                  <a:lnTo>
                    <a:pt x="3186315" y="404825"/>
                  </a:lnTo>
                  <a:lnTo>
                    <a:pt x="3184436" y="404825"/>
                  </a:lnTo>
                  <a:lnTo>
                    <a:pt x="3170428" y="430225"/>
                  </a:lnTo>
                  <a:lnTo>
                    <a:pt x="3156267" y="442925"/>
                  </a:lnTo>
                  <a:lnTo>
                    <a:pt x="3143974" y="468325"/>
                  </a:lnTo>
                  <a:lnTo>
                    <a:pt x="3142450" y="468325"/>
                  </a:lnTo>
                  <a:lnTo>
                    <a:pt x="3136747" y="481025"/>
                  </a:lnTo>
                  <a:lnTo>
                    <a:pt x="3129762" y="481025"/>
                  </a:lnTo>
                  <a:lnTo>
                    <a:pt x="3122117" y="493725"/>
                  </a:lnTo>
                  <a:lnTo>
                    <a:pt x="3113125" y="506425"/>
                  </a:lnTo>
                  <a:lnTo>
                    <a:pt x="3107131" y="513308"/>
                  </a:lnTo>
                  <a:lnTo>
                    <a:pt x="3108706" y="508203"/>
                  </a:lnTo>
                  <a:lnTo>
                    <a:pt x="3103524" y="517461"/>
                  </a:lnTo>
                  <a:lnTo>
                    <a:pt x="3102076" y="519125"/>
                  </a:lnTo>
                  <a:lnTo>
                    <a:pt x="3102597" y="519125"/>
                  </a:lnTo>
                  <a:lnTo>
                    <a:pt x="3095929" y="531825"/>
                  </a:lnTo>
                  <a:lnTo>
                    <a:pt x="3085046" y="544525"/>
                  </a:lnTo>
                  <a:lnTo>
                    <a:pt x="3072917" y="557225"/>
                  </a:lnTo>
                  <a:lnTo>
                    <a:pt x="3062452" y="569925"/>
                  </a:lnTo>
                  <a:lnTo>
                    <a:pt x="3059265" y="582625"/>
                  </a:lnTo>
                  <a:lnTo>
                    <a:pt x="3048330" y="595325"/>
                  </a:lnTo>
                  <a:lnTo>
                    <a:pt x="3033242" y="608025"/>
                  </a:lnTo>
                  <a:lnTo>
                    <a:pt x="3017545" y="633425"/>
                  </a:lnTo>
                  <a:lnTo>
                    <a:pt x="3011005" y="646125"/>
                  </a:lnTo>
                  <a:lnTo>
                    <a:pt x="2994723" y="658825"/>
                  </a:lnTo>
                  <a:lnTo>
                    <a:pt x="2974492" y="684225"/>
                  </a:lnTo>
                  <a:lnTo>
                    <a:pt x="2956090" y="709625"/>
                  </a:lnTo>
                  <a:lnTo>
                    <a:pt x="2952242" y="722325"/>
                  </a:lnTo>
                  <a:lnTo>
                    <a:pt x="2943339" y="735025"/>
                  </a:lnTo>
                  <a:lnTo>
                    <a:pt x="2929509" y="750354"/>
                  </a:lnTo>
                  <a:lnTo>
                    <a:pt x="2925064" y="760425"/>
                  </a:lnTo>
                  <a:lnTo>
                    <a:pt x="2934639" y="760425"/>
                  </a:lnTo>
                  <a:lnTo>
                    <a:pt x="2941802" y="747725"/>
                  </a:lnTo>
                  <a:lnTo>
                    <a:pt x="2940608" y="747725"/>
                  </a:lnTo>
                  <a:lnTo>
                    <a:pt x="2950108" y="735025"/>
                  </a:lnTo>
                  <a:lnTo>
                    <a:pt x="2951835" y="735025"/>
                  </a:lnTo>
                  <a:lnTo>
                    <a:pt x="2954604" y="722325"/>
                  </a:lnTo>
                  <a:lnTo>
                    <a:pt x="2967266" y="709625"/>
                  </a:lnTo>
                  <a:lnTo>
                    <a:pt x="2966948" y="709625"/>
                  </a:lnTo>
                  <a:lnTo>
                    <a:pt x="2973374" y="696925"/>
                  </a:lnTo>
                  <a:lnTo>
                    <a:pt x="2979623" y="696925"/>
                  </a:lnTo>
                  <a:lnTo>
                    <a:pt x="2986125" y="684225"/>
                  </a:lnTo>
                  <a:lnTo>
                    <a:pt x="2985693" y="684225"/>
                  </a:lnTo>
                  <a:lnTo>
                    <a:pt x="2987319" y="682117"/>
                  </a:lnTo>
                  <a:lnTo>
                    <a:pt x="2993364" y="671525"/>
                  </a:lnTo>
                  <a:lnTo>
                    <a:pt x="2994698" y="671525"/>
                  </a:lnTo>
                  <a:lnTo>
                    <a:pt x="2994304" y="673100"/>
                  </a:lnTo>
                  <a:lnTo>
                    <a:pt x="2995511" y="671525"/>
                  </a:lnTo>
                  <a:lnTo>
                    <a:pt x="3004604" y="658825"/>
                  </a:lnTo>
                  <a:lnTo>
                    <a:pt x="3013849" y="646125"/>
                  </a:lnTo>
                  <a:lnTo>
                    <a:pt x="3024124" y="633425"/>
                  </a:lnTo>
                  <a:lnTo>
                    <a:pt x="3019641" y="646125"/>
                  </a:lnTo>
                  <a:lnTo>
                    <a:pt x="3009468" y="658825"/>
                  </a:lnTo>
                  <a:lnTo>
                    <a:pt x="3014764" y="658825"/>
                  </a:lnTo>
                  <a:lnTo>
                    <a:pt x="3021126" y="646125"/>
                  </a:lnTo>
                  <a:lnTo>
                    <a:pt x="3026384" y="633425"/>
                  </a:lnTo>
                  <a:lnTo>
                    <a:pt x="3031871" y="633425"/>
                  </a:lnTo>
                  <a:lnTo>
                    <a:pt x="3052737" y="601332"/>
                  </a:lnTo>
                  <a:lnTo>
                    <a:pt x="3060433" y="582625"/>
                  </a:lnTo>
                  <a:lnTo>
                    <a:pt x="3073755" y="569925"/>
                  </a:lnTo>
                  <a:lnTo>
                    <a:pt x="3088513" y="544525"/>
                  </a:lnTo>
                  <a:lnTo>
                    <a:pt x="3098292" y="536117"/>
                  </a:lnTo>
                  <a:lnTo>
                    <a:pt x="3099676" y="531825"/>
                  </a:lnTo>
                  <a:lnTo>
                    <a:pt x="3102330" y="531825"/>
                  </a:lnTo>
                  <a:lnTo>
                    <a:pt x="3102279" y="532688"/>
                  </a:lnTo>
                  <a:lnTo>
                    <a:pt x="3098292" y="536117"/>
                  </a:lnTo>
                  <a:lnTo>
                    <a:pt x="3096006" y="543179"/>
                  </a:lnTo>
                  <a:lnTo>
                    <a:pt x="3103283" y="531825"/>
                  </a:lnTo>
                  <a:lnTo>
                    <a:pt x="3102406" y="532587"/>
                  </a:lnTo>
                  <a:lnTo>
                    <a:pt x="3102622" y="531825"/>
                  </a:lnTo>
                  <a:lnTo>
                    <a:pt x="3103283" y="531825"/>
                  </a:lnTo>
                  <a:lnTo>
                    <a:pt x="3107855" y="531825"/>
                  </a:lnTo>
                  <a:lnTo>
                    <a:pt x="3112973" y="519125"/>
                  </a:lnTo>
                  <a:lnTo>
                    <a:pt x="3117075" y="519125"/>
                  </a:lnTo>
                  <a:lnTo>
                    <a:pt x="3124060" y="506425"/>
                  </a:lnTo>
                  <a:lnTo>
                    <a:pt x="3131743" y="506425"/>
                  </a:lnTo>
                  <a:lnTo>
                    <a:pt x="3140049" y="493725"/>
                  </a:lnTo>
                  <a:lnTo>
                    <a:pt x="3148939" y="468325"/>
                  </a:lnTo>
                  <a:lnTo>
                    <a:pt x="3150451" y="468325"/>
                  </a:lnTo>
                  <a:lnTo>
                    <a:pt x="3160547" y="455625"/>
                  </a:lnTo>
                  <a:lnTo>
                    <a:pt x="3160407" y="460959"/>
                  </a:lnTo>
                  <a:lnTo>
                    <a:pt x="3161398" y="459447"/>
                  </a:lnTo>
                  <a:lnTo>
                    <a:pt x="3160369" y="462229"/>
                  </a:lnTo>
                  <a:lnTo>
                    <a:pt x="3160204" y="468325"/>
                  </a:lnTo>
                  <a:lnTo>
                    <a:pt x="3165030" y="455625"/>
                  </a:lnTo>
                  <a:lnTo>
                    <a:pt x="3163900" y="455625"/>
                  </a:lnTo>
                  <a:lnTo>
                    <a:pt x="3172218" y="442925"/>
                  </a:lnTo>
                  <a:lnTo>
                    <a:pt x="3192691" y="417525"/>
                  </a:lnTo>
                  <a:lnTo>
                    <a:pt x="3214560" y="379425"/>
                  </a:lnTo>
                  <a:lnTo>
                    <a:pt x="3235452" y="354025"/>
                  </a:lnTo>
                  <a:lnTo>
                    <a:pt x="3250146" y="328625"/>
                  </a:lnTo>
                  <a:lnTo>
                    <a:pt x="3260433" y="303225"/>
                  </a:lnTo>
                  <a:lnTo>
                    <a:pt x="3270326" y="290525"/>
                  </a:lnTo>
                  <a:lnTo>
                    <a:pt x="3277120" y="277825"/>
                  </a:lnTo>
                  <a:lnTo>
                    <a:pt x="3283902" y="265125"/>
                  </a:lnTo>
                  <a:lnTo>
                    <a:pt x="3285680" y="265125"/>
                  </a:lnTo>
                  <a:lnTo>
                    <a:pt x="3283267" y="274167"/>
                  </a:lnTo>
                  <a:lnTo>
                    <a:pt x="3290290" y="265125"/>
                  </a:lnTo>
                  <a:lnTo>
                    <a:pt x="3298914" y="252425"/>
                  </a:lnTo>
                  <a:lnTo>
                    <a:pt x="3299002" y="252272"/>
                  </a:lnTo>
                  <a:lnTo>
                    <a:pt x="3299002" y="252603"/>
                  </a:lnTo>
                  <a:lnTo>
                    <a:pt x="3299269" y="251866"/>
                  </a:lnTo>
                  <a:lnTo>
                    <a:pt x="3306953" y="239725"/>
                  </a:lnTo>
                  <a:close/>
                </a:path>
                <a:path w="9499600" h="4127500">
                  <a:moveTo>
                    <a:pt x="3307207" y="239306"/>
                  </a:moveTo>
                  <a:lnTo>
                    <a:pt x="3306953" y="239725"/>
                  </a:lnTo>
                  <a:lnTo>
                    <a:pt x="3307105" y="239725"/>
                  </a:lnTo>
                  <a:lnTo>
                    <a:pt x="3307207" y="239306"/>
                  </a:lnTo>
                  <a:close/>
                </a:path>
                <a:path w="9499600" h="4127500">
                  <a:moveTo>
                    <a:pt x="3308985" y="227025"/>
                  </a:moveTo>
                  <a:lnTo>
                    <a:pt x="3305264" y="227025"/>
                  </a:lnTo>
                  <a:lnTo>
                    <a:pt x="3305137" y="233514"/>
                  </a:lnTo>
                  <a:lnTo>
                    <a:pt x="3308985" y="227025"/>
                  </a:lnTo>
                  <a:close/>
                </a:path>
                <a:path w="9499600" h="4127500">
                  <a:moveTo>
                    <a:pt x="3316236" y="519874"/>
                  </a:moveTo>
                  <a:lnTo>
                    <a:pt x="3316084" y="518947"/>
                  </a:lnTo>
                  <a:lnTo>
                    <a:pt x="3312922" y="517410"/>
                  </a:lnTo>
                  <a:lnTo>
                    <a:pt x="3313442" y="518922"/>
                  </a:lnTo>
                  <a:lnTo>
                    <a:pt x="3314217" y="519468"/>
                  </a:lnTo>
                  <a:lnTo>
                    <a:pt x="3316236" y="519874"/>
                  </a:lnTo>
                  <a:close/>
                </a:path>
                <a:path w="9499600" h="4127500">
                  <a:moveTo>
                    <a:pt x="3316986" y="502996"/>
                  </a:moveTo>
                  <a:lnTo>
                    <a:pt x="3316922" y="502729"/>
                  </a:lnTo>
                  <a:lnTo>
                    <a:pt x="3316859" y="502475"/>
                  </a:lnTo>
                  <a:lnTo>
                    <a:pt x="3316846" y="502221"/>
                  </a:lnTo>
                  <a:lnTo>
                    <a:pt x="3316325" y="502031"/>
                  </a:lnTo>
                  <a:lnTo>
                    <a:pt x="3316414" y="502348"/>
                  </a:lnTo>
                  <a:lnTo>
                    <a:pt x="3316655" y="502678"/>
                  </a:lnTo>
                  <a:lnTo>
                    <a:pt x="3316986" y="502996"/>
                  </a:lnTo>
                  <a:close/>
                </a:path>
                <a:path w="9499600" h="4127500">
                  <a:moveTo>
                    <a:pt x="3321189" y="515264"/>
                  </a:moveTo>
                  <a:lnTo>
                    <a:pt x="3319843" y="513842"/>
                  </a:lnTo>
                  <a:lnTo>
                    <a:pt x="3317329" y="511937"/>
                  </a:lnTo>
                  <a:lnTo>
                    <a:pt x="3314090" y="511657"/>
                  </a:lnTo>
                  <a:lnTo>
                    <a:pt x="3317024" y="513524"/>
                  </a:lnTo>
                  <a:lnTo>
                    <a:pt x="3315627" y="513359"/>
                  </a:lnTo>
                  <a:lnTo>
                    <a:pt x="3319132" y="515493"/>
                  </a:lnTo>
                  <a:lnTo>
                    <a:pt x="3319284" y="516407"/>
                  </a:lnTo>
                  <a:lnTo>
                    <a:pt x="3317659" y="516597"/>
                  </a:lnTo>
                  <a:lnTo>
                    <a:pt x="3316465" y="516102"/>
                  </a:lnTo>
                  <a:lnTo>
                    <a:pt x="3317252" y="516636"/>
                  </a:lnTo>
                  <a:lnTo>
                    <a:pt x="3315373" y="517156"/>
                  </a:lnTo>
                  <a:lnTo>
                    <a:pt x="3317341" y="518185"/>
                  </a:lnTo>
                  <a:lnTo>
                    <a:pt x="3320224" y="517880"/>
                  </a:lnTo>
                  <a:lnTo>
                    <a:pt x="3320707" y="516572"/>
                  </a:lnTo>
                  <a:lnTo>
                    <a:pt x="3318980" y="514578"/>
                  </a:lnTo>
                  <a:lnTo>
                    <a:pt x="3319805" y="514477"/>
                  </a:lnTo>
                  <a:lnTo>
                    <a:pt x="3320592" y="515023"/>
                  </a:lnTo>
                  <a:lnTo>
                    <a:pt x="3321189" y="515264"/>
                  </a:lnTo>
                  <a:close/>
                </a:path>
                <a:path w="9499600" h="4127500">
                  <a:moveTo>
                    <a:pt x="3323386" y="215011"/>
                  </a:moveTo>
                  <a:lnTo>
                    <a:pt x="3317862" y="223431"/>
                  </a:lnTo>
                  <a:lnTo>
                    <a:pt x="3320478" y="219646"/>
                  </a:lnTo>
                  <a:lnTo>
                    <a:pt x="3322167" y="217055"/>
                  </a:lnTo>
                  <a:lnTo>
                    <a:pt x="3323386" y="215011"/>
                  </a:lnTo>
                  <a:close/>
                </a:path>
                <a:path w="9499600" h="4127500">
                  <a:moveTo>
                    <a:pt x="3324631" y="201625"/>
                  </a:moveTo>
                  <a:lnTo>
                    <a:pt x="3310382" y="227025"/>
                  </a:lnTo>
                  <a:lnTo>
                    <a:pt x="3307207" y="239306"/>
                  </a:lnTo>
                  <a:lnTo>
                    <a:pt x="3315043" y="227025"/>
                  </a:lnTo>
                  <a:lnTo>
                    <a:pt x="3313341" y="227025"/>
                  </a:lnTo>
                  <a:lnTo>
                    <a:pt x="3321113" y="214325"/>
                  </a:lnTo>
                  <a:lnTo>
                    <a:pt x="3321278" y="214325"/>
                  </a:lnTo>
                  <a:lnTo>
                    <a:pt x="3324631" y="201625"/>
                  </a:lnTo>
                  <a:close/>
                </a:path>
                <a:path w="9499600" h="4127500">
                  <a:moveTo>
                    <a:pt x="3329101" y="502221"/>
                  </a:moveTo>
                  <a:lnTo>
                    <a:pt x="3329051" y="502056"/>
                  </a:lnTo>
                  <a:lnTo>
                    <a:pt x="3328949" y="501840"/>
                  </a:lnTo>
                  <a:lnTo>
                    <a:pt x="3328860" y="501637"/>
                  </a:lnTo>
                  <a:lnTo>
                    <a:pt x="3329101" y="502221"/>
                  </a:lnTo>
                  <a:close/>
                </a:path>
                <a:path w="9499600" h="4127500">
                  <a:moveTo>
                    <a:pt x="3336556" y="194437"/>
                  </a:moveTo>
                  <a:lnTo>
                    <a:pt x="3332200" y="201625"/>
                  </a:lnTo>
                  <a:lnTo>
                    <a:pt x="3335858" y="201625"/>
                  </a:lnTo>
                  <a:lnTo>
                    <a:pt x="3336556" y="194437"/>
                  </a:lnTo>
                  <a:close/>
                </a:path>
                <a:path w="9499600" h="4127500">
                  <a:moveTo>
                    <a:pt x="3341687" y="476453"/>
                  </a:moveTo>
                  <a:lnTo>
                    <a:pt x="3338906" y="475500"/>
                  </a:lnTo>
                  <a:lnTo>
                    <a:pt x="3337712" y="474992"/>
                  </a:lnTo>
                  <a:lnTo>
                    <a:pt x="3338817" y="475551"/>
                  </a:lnTo>
                  <a:lnTo>
                    <a:pt x="3339300" y="475983"/>
                  </a:lnTo>
                  <a:lnTo>
                    <a:pt x="3339414" y="476364"/>
                  </a:lnTo>
                  <a:lnTo>
                    <a:pt x="3339947" y="476542"/>
                  </a:lnTo>
                  <a:lnTo>
                    <a:pt x="3340608" y="476669"/>
                  </a:lnTo>
                  <a:lnTo>
                    <a:pt x="3341459" y="476783"/>
                  </a:lnTo>
                  <a:lnTo>
                    <a:pt x="3341687" y="476453"/>
                  </a:lnTo>
                  <a:close/>
                </a:path>
                <a:path w="9499600" h="4127500">
                  <a:moveTo>
                    <a:pt x="3346894" y="461175"/>
                  </a:moveTo>
                  <a:lnTo>
                    <a:pt x="3345751" y="460057"/>
                  </a:lnTo>
                  <a:lnTo>
                    <a:pt x="3345650" y="460463"/>
                  </a:lnTo>
                  <a:lnTo>
                    <a:pt x="3345992" y="460667"/>
                  </a:lnTo>
                  <a:lnTo>
                    <a:pt x="3346424" y="460908"/>
                  </a:lnTo>
                  <a:lnTo>
                    <a:pt x="3346894" y="461175"/>
                  </a:lnTo>
                  <a:close/>
                </a:path>
                <a:path w="9499600" h="4127500">
                  <a:moveTo>
                    <a:pt x="3349333" y="437680"/>
                  </a:moveTo>
                  <a:lnTo>
                    <a:pt x="3348774" y="438061"/>
                  </a:lnTo>
                  <a:lnTo>
                    <a:pt x="3349053" y="437984"/>
                  </a:lnTo>
                  <a:lnTo>
                    <a:pt x="3349206" y="437857"/>
                  </a:lnTo>
                  <a:lnTo>
                    <a:pt x="3349333" y="437680"/>
                  </a:lnTo>
                  <a:close/>
                </a:path>
                <a:path w="9499600" h="4127500">
                  <a:moveTo>
                    <a:pt x="3350755" y="436664"/>
                  </a:moveTo>
                  <a:lnTo>
                    <a:pt x="3349701" y="436257"/>
                  </a:lnTo>
                  <a:lnTo>
                    <a:pt x="3349752" y="437095"/>
                  </a:lnTo>
                  <a:lnTo>
                    <a:pt x="3349333" y="437680"/>
                  </a:lnTo>
                  <a:lnTo>
                    <a:pt x="3350755" y="436664"/>
                  </a:lnTo>
                  <a:close/>
                </a:path>
                <a:path w="9499600" h="4127500">
                  <a:moveTo>
                    <a:pt x="3360318" y="163525"/>
                  </a:moveTo>
                  <a:lnTo>
                    <a:pt x="3358375" y="163525"/>
                  </a:lnTo>
                  <a:lnTo>
                    <a:pt x="3355175" y="176225"/>
                  </a:lnTo>
                  <a:lnTo>
                    <a:pt x="3360318" y="163525"/>
                  </a:lnTo>
                  <a:close/>
                </a:path>
                <a:path w="9499600" h="4127500">
                  <a:moveTo>
                    <a:pt x="3363176" y="156451"/>
                  </a:moveTo>
                  <a:lnTo>
                    <a:pt x="3360318" y="163525"/>
                  </a:lnTo>
                  <a:lnTo>
                    <a:pt x="3361982" y="163525"/>
                  </a:lnTo>
                  <a:lnTo>
                    <a:pt x="3363176" y="156451"/>
                  </a:lnTo>
                  <a:close/>
                </a:path>
                <a:path w="9499600" h="4127500">
                  <a:moveTo>
                    <a:pt x="3365462" y="150825"/>
                  </a:moveTo>
                  <a:lnTo>
                    <a:pt x="3364141" y="150825"/>
                  </a:lnTo>
                  <a:lnTo>
                    <a:pt x="3363176" y="156451"/>
                  </a:lnTo>
                  <a:lnTo>
                    <a:pt x="3365462" y="150825"/>
                  </a:lnTo>
                  <a:close/>
                </a:path>
                <a:path w="9499600" h="4127500">
                  <a:moveTo>
                    <a:pt x="3365931" y="389940"/>
                  </a:moveTo>
                  <a:lnTo>
                    <a:pt x="3365817" y="389534"/>
                  </a:lnTo>
                  <a:lnTo>
                    <a:pt x="3365690" y="389191"/>
                  </a:lnTo>
                  <a:lnTo>
                    <a:pt x="3365373" y="389191"/>
                  </a:lnTo>
                  <a:lnTo>
                    <a:pt x="3365347" y="389585"/>
                  </a:lnTo>
                  <a:lnTo>
                    <a:pt x="3365627" y="389839"/>
                  </a:lnTo>
                  <a:lnTo>
                    <a:pt x="3365931" y="389940"/>
                  </a:lnTo>
                  <a:close/>
                </a:path>
                <a:path w="9499600" h="4127500">
                  <a:moveTo>
                    <a:pt x="3370643" y="138125"/>
                  </a:moveTo>
                  <a:lnTo>
                    <a:pt x="3359696" y="150825"/>
                  </a:lnTo>
                  <a:lnTo>
                    <a:pt x="3347351" y="176225"/>
                  </a:lnTo>
                  <a:lnTo>
                    <a:pt x="3334321" y="188925"/>
                  </a:lnTo>
                  <a:lnTo>
                    <a:pt x="3321278" y="214325"/>
                  </a:lnTo>
                  <a:lnTo>
                    <a:pt x="3323767" y="214325"/>
                  </a:lnTo>
                  <a:lnTo>
                    <a:pt x="3323374" y="214998"/>
                  </a:lnTo>
                  <a:lnTo>
                    <a:pt x="3323793" y="214325"/>
                  </a:lnTo>
                  <a:lnTo>
                    <a:pt x="3325825" y="214325"/>
                  </a:lnTo>
                  <a:lnTo>
                    <a:pt x="3326587" y="209918"/>
                  </a:lnTo>
                  <a:lnTo>
                    <a:pt x="3327108" y="209105"/>
                  </a:lnTo>
                  <a:lnTo>
                    <a:pt x="3327222" y="209550"/>
                  </a:lnTo>
                  <a:lnTo>
                    <a:pt x="3327222" y="209918"/>
                  </a:lnTo>
                  <a:lnTo>
                    <a:pt x="3329305" y="206413"/>
                  </a:lnTo>
                  <a:lnTo>
                    <a:pt x="3330867" y="203403"/>
                  </a:lnTo>
                  <a:lnTo>
                    <a:pt x="3332200" y="200571"/>
                  </a:lnTo>
                  <a:lnTo>
                    <a:pt x="3327108" y="209067"/>
                  </a:lnTo>
                  <a:lnTo>
                    <a:pt x="3327082" y="208330"/>
                  </a:lnTo>
                  <a:lnTo>
                    <a:pt x="3326904" y="208127"/>
                  </a:lnTo>
                  <a:lnTo>
                    <a:pt x="3328047" y="201625"/>
                  </a:lnTo>
                  <a:lnTo>
                    <a:pt x="3331095" y="201625"/>
                  </a:lnTo>
                  <a:lnTo>
                    <a:pt x="3336836" y="191528"/>
                  </a:lnTo>
                  <a:lnTo>
                    <a:pt x="3336556" y="194437"/>
                  </a:lnTo>
                  <a:lnTo>
                    <a:pt x="3339896" y="188925"/>
                  </a:lnTo>
                  <a:lnTo>
                    <a:pt x="3370643" y="138125"/>
                  </a:lnTo>
                  <a:close/>
                </a:path>
                <a:path w="9499600" h="4127500">
                  <a:moveTo>
                    <a:pt x="3371697" y="382079"/>
                  </a:moveTo>
                  <a:lnTo>
                    <a:pt x="3371469" y="381889"/>
                  </a:lnTo>
                  <a:lnTo>
                    <a:pt x="3371329" y="382054"/>
                  </a:lnTo>
                  <a:lnTo>
                    <a:pt x="3371100" y="382320"/>
                  </a:lnTo>
                  <a:lnTo>
                    <a:pt x="3371456" y="382206"/>
                  </a:lnTo>
                  <a:lnTo>
                    <a:pt x="3371697" y="382079"/>
                  </a:lnTo>
                  <a:close/>
                </a:path>
                <a:path w="9499600" h="4127500">
                  <a:moveTo>
                    <a:pt x="3373285" y="141516"/>
                  </a:moveTo>
                  <a:lnTo>
                    <a:pt x="3365462" y="150825"/>
                  </a:lnTo>
                  <a:lnTo>
                    <a:pt x="3369246" y="150825"/>
                  </a:lnTo>
                  <a:lnTo>
                    <a:pt x="3373285" y="141516"/>
                  </a:lnTo>
                  <a:close/>
                </a:path>
                <a:path w="9499600" h="4127500">
                  <a:moveTo>
                    <a:pt x="3384486" y="112725"/>
                  </a:moveTo>
                  <a:lnTo>
                    <a:pt x="3379889" y="125425"/>
                  </a:lnTo>
                  <a:lnTo>
                    <a:pt x="3384410" y="119138"/>
                  </a:lnTo>
                  <a:lnTo>
                    <a:pt x="3384486" y="112725"/>
                  </a:lnTo>
                  <a:close/>
                </a:path>
                <a:path w="9499600" h="4127500">
                  <a:moveTo>
                    <a:pt x="3389020" y="112725"/>
                  </a:moveTo>
                  <a:lnTo>
                    <a:pt x="3384410" y="119138"/>
                  </a:lnTo>
                  <a:lnTo>
                    <a:pt x="3384385" y="121348"/>
                  </a:lnTo>
                  <a:lnTo>
                    <a:pt x="3382721" y="124333"/>
                  </a:lnTo>
                  <a:lnTo>
                    <a:pt x="3384372" y="121856"/>
                  </a:lnTo>
                  <a:lnTo>
                    <a:pt x="3384346" y="125425"/>
                  </a:lnTo>
                  <a:lnTo>
                    <a:pt x="3381298" y="125425"/>
                  </a:lnTo>
                  <a:lnTo>
                    <a:pt x="3374758" y="138125"/>
                  </a:lnTo>
                  <a:lnTo>
                    <a:pt x="3373285" y="141516"/>
                  </a:lnTo>
                  <a:lnTo>
                    <a:pt x="3376130" y="138125"/>
                  </a:lnTo>
                  <a:lnTo>
                    <a:pt x="3384791" y="125425"/>
                  </a:lnTo>
                  <a:lnTo>
                    <a:pt x="3388715" y="113626"/>
                  </a:lnTo>
                  <a:lnTo>
                    <a:pt x="3389020" y="112725"/>
                  </a:lnTo>
                  <a:close/>
                </a:path>
                <a:path w="9499600" h="4127500">
                  <a:moveTo>
                    <a:pt x="3395002" y="102311"/>
                  </a:moveTo>
                  <a:lnTo>
                    <a:pt x="3388741" y="113588"/>
                  </a:lnTo>
                  <a:lnTo>
                    <a:pt x="3391154" y="109842"/>
                  </a:lnTo>
                  <a:lnTo>
                    <a:pt x="3394189" y="105244"/>
                  </a:lnTo>
                  <a:lnTo>
                    <a:pt x="3395002" y="102311"/>
                  </a:lnTo>
                  <a:close/>
                </a:path>
                <a:path w="9499600" h="4127500">
                  <a:moveTo>
                    <a:pt x="3438690" y="24015"/>
                  </a:moveTo>
                  <a:lnTo>
                    <a:pt x="3430867" y="33794"/>
                  </a:lnTo>
                  <a:lnTo>
                    <a:pt x="3423183" y="45123"/>
                  </a:lnTo>
                  <a:lnTo>
                    <a:pt x="3415754" y="57721"/>
                  </a:lnTo>
                  <a:lnTo>
                    <a:pt x="3408692" y="71297"/>
                  </a:lnTo>
                  <a:lnTo>
                    <a:pt x="3405682" y="74637"/>
                  </a:lnTo>
                  <a:lnTo>
                    <a:pt x="3407206" y="70523"/>
                  </a:lnTo>
                  <a:lnTo>
                    <a:pt x="3407194" y="69329"/>
                  </a:lnTo>
                  <a:lnTo>
                    <a:pt x="3402850" y="79044"/>
                  </a:lnTo>
                  <a:lnTo>
                    <a:pt x="3399764" y="87464"/>
                  </a:lnTo>
                  <a:lnTo>
                    <a:pt x="3399244" y="92341"/>
                  </a:lnTo>
                  <a:lnTo>
                    <a:pt x="3402546" y="91452"/>
                  </a:lnTo>
                  <a:lnTo>
                    <a:pt x="3405746" y="83019"/>
                  </a:lnTo>
                  <a:lnTo>
                    <a:pt x="3411524" y="70015"/>
                  </a:lnTo>
                  <a:lnTo>
                    <a:pt x="3414738" y="60909"/>
                  </a:lnTo>
                  <a:lnTo>
                    <a:pt x="3420795" y="50546"/>
                  </a:lnTo>
                  <a:lnTo>
                    <a:pt x="3426701" y="43713"/>
                  </a:lnTo>
                  <a:lnTo>
                    <a:pt x="3426739" y="46113"/>
                  </a:lnTo>
                  <a:lnTo>
                    <a:pt x="3428200" y="42037"/>
                  </a:lnTo>
                  <a:lnTo>
                    <a:pt x="3437153" y="30657"/>
                  </a:lnTo>
                  <a:lnTo>
                    <a:pt x="3438690" y="24015"/>
                  </a:lnTo>
                  <a:close/>
                </a:path>
                <a:path w="9499600" h="4127500">
                  <a:moveTo>
                    <a:pt x="3456559" y="0"/>
                  </a:moveTo>
                  <a:lnTo>
                    <a:pt x="3453549" y="1028"/>
                  </a:lnTo>
                  <a:lnTo>
                    <a:pt x="3447605" y="11430"/>
                  </a:lnTo>
                  <a:lnTo>
                    <a:pt x="3446119" y="20485"/>
                  </a:lnTo>
                  <a:lnTo>
                    <a:pt x="3455060" y="4165"/>
                  </a:lnTo>
                  <a:lnTo>
                    <a:pt x="3456559" y="0"/>
                  </a:lnTo>
                  <a:close/>
                </a:path>
                <a:path w="9499600" h="4127500">
                  <a:moveTo>
                    <a:pt x="9456255" y="4122343"/>
                  </a:moveTo>
                  <a:lnTo>
                    <a:pt x="9456052" y="4122191"/>
                  </a:lnTo>
                  <a:lnTo>
                    <a:pt x="9455671" y="4122191"/>
                  </a:lnTo>
                  <a:lnTo>
                    <a:pt x="9456255" y="4122343"/>
                  </a:lnTo>
                  <a:close/>
                </a:path>
                <a:path w="9499600" h="4127500">
                  <a:moveTo>
                    <a:pt x="9457207" y="4122585"/>
                  </a:moveTo>
                  <a:lnTo>
                    <a:pt x="9456255" y="4122343"/>
                  </a:lnTo>
                  <a:lnTo>
                    <a:pt x="9456382" y="4122432"/>
                  </a:lnTo>
                  <a:lnTo>
                    <a:pt x="9457207" y="4122585"/>
                  </a:lnTo>
                  <a:close/>
                </a:path>
                <a:path w="9499600" h="4127500">
                  <a:moveTo>
                    <a:pt x="9457728" y="4127004"/>
                  </a:moveTo>
                  <a:lnTo>
                    <a:pt x="9457030" y="4126598"/>
                  </a:lnTo>
                  <a:lnTo>
                    <a:pt x="9456903" y="4126814"/>
                  </a:lnTo>
                  <a:lnTo>
                    <a:pt x="9457728" y="4127004"/>
                  </a:lnTo>
                  <a:close/>
                </a:path>
                <a:path w="9499600" h="4127500">
                  <a:moveTo>
                    <a:pt x="9458261" y="4122788"/>
                  </a:moveTo>
                  <a:lnTo>
                    <a:pt x="9457207" y="4122585"/>
                  </a:lnTo>
                  <a:lnTo>
                    <a:pt x="9457436" y="4122648"/>
                  </a:lnTo>
                  <a:lnTo>
                    <a:pt x="9457766" y="4122712"/>
                  </a:lnTo>
                  <a:lnTo>
                    <a:pt x="9458261" y="4122788"/>
                  </a:lnTo>
                  <a:close/>
                </a:path>
                <a:path w="9499600" h="4127500">
                  <a:moveTo>
                    <a:pt x="9459862" y="4122166"/>
                  </a:moveTo>
                  <a:lnTo>
                    <a:pt x="9458109" y="4121645"/>
                  </a:lnTo>
                  <a:lnTo>
                    <a:pt x="9457842" y="4121874"/>
                  </a:lnTo>
                  <a:lnTo>
                    <a:pt x="9455760" y="4121975"/>
                  </a:lnTo>
                  <a:lnTo>
                    <a:pt x="9456052" y="4122191"/>
                  </a:lnTo>
                  <a:lnTo>
                    <a:pt x="9459862" y="4122166"/>
                  </a:lnTo>
                  <a:close/>
                </a:path>
                <a:path w="9499600" h="4127500">
                  <a:moveTo>
                    <a:pt x="9464535" y="4090492"/>
                  </a:moveTo>
                  <a:lnTo>
                    <a:pt x="9463837" y="4089844"/>
                  </a:lnTo>
                  <a:lnTo>
                    <a:pt x="9462148" y="4089971"/>
                  </a:lnTo>
                  <a:lnTo>
                    <a:pt x="9464535" y="4090492"/>
                  </a:lnTo>
                  <a:close/>
                </a:path>
                <a:path w="9499600" h="4127500">
                  <a:moveTo>
                    <a:pt x="9471850" y="4119003"/>
                  </a:moveTo>
                  <a:lnTo>
                    <a:pt x="9470860" y="4119791"/>
                  </a:lnTo>
                  <a:lnTo>
                    <a:pt x="9471406" y="4119803"/>
                  </a:lnTo>
                  <a:lnTo>
                    <a:pt x="9471850" y="4119003"/>
                  </a:lnTo>
                  <a:close/>
                </a:path>
                <a:path w="9499600" h="4127500">
                  <a:moveTo>
                    <a:pt x="9473616" y="4119930"/>
                  </a:moveTo>
                  <a:lnTo>
                    <a:pt x="9473552" y="4119803"/>
                  </a:lnTo>
                  <a:lnTo>
                    <a:pt x="9471406" y="4119803"/>
                  </a:lnTo>
                  <a:lnTo>
                    <a:pt x="9471215" y="4120134"/>
                  </a:lnTo>
                  <a:lnTo>
                    <a:pt x="9473616" y="4119930"/>
                  </a:lnTo>
                  <a:close/>
                </a:path>
                <a:path w="9499600" h="4127500">
                  <a:moveTo>
                    <a:pt x="9476181" y="4116743"/>
                  </a:moveTo>
                  <a:lnTo>
                    <a:pt x="9474949" y="4116171"/>
                  </a:lnTo>
                  <a:lnTo>
                    <a:pt x="9473908" y="4116387"/>
                  </a:lnTo>
                  <a:lnTo>
                    <a:pt x="9474352" y="4116971"/>
                  </a:lnTo>
                  <a:lnTo>
                    <a:pt x="9475533" y="4116628"/>
                  </a:lnTo>
                  <a:lnTo>
                    <a:pt x="9476181" y="4116743"/>
                  </a:lnTo>
                  <a:close/>
                </a:path>
                <a:path w="9499600" h="4127500">
                  <a:moveTo>
                    <a:pt x="9477299" y="4119613"/>
                  </a:moveTo>
                  <a:lnTo>
                    <a:pt x="9473616" y="4119930"/>
                  </a:lnTo>
                  <a:lnTo>
                    <a:pt x="9473768" y="4120273"/>
                  </a:lnTo>
                  <a:lnTo>
                    <a:pt x="9477299" y="4119613"/>
                  </a:lnTo>
                  <a:close/>
                </a:path>
                <a:path w="9499600" h="4127500">
                  <a:moveTo>
                    <a:pt x="9479597" y="4096245"/>
                  </a:moveTo>
                  <a:lnTo>
                    <a:pt x="9479280" y="4095800"/>
                  </a:lnTo>
                  <a:lnTo>
                    <a:pt x="9478581" y="4096080"/>
                  </a:lnTo>
                  <a:lnTo>
                    <a:pt x="9479597" y="4096245"/>
                  </a:lnTo>
                  <a:close/>
                </a:path>
                <a:path w="9499600" h="4127500">
                  <a:moveTo>
                    <a:pt x="9483407" y="4090517"/>
                  </a:moveTo>
                  <a:lnTo>
                    <a:pt x="9482544" y="4089743"/>
                  </a:lnTo>
                  <a:lnTo>
                    <a:pt x="9483065" y="4090301"/>
                  </a:lnTo>
                  <a:lnTo>
                    <a:pt x="9483407" y="4090517"/>
                  </a:lnTo>
                  <a:close/>
                </a:path>
                <a:path w="9499600" h="4127500">
                  <a:moveTo>
                    <a:pt x="9488157" y="4056164"/>
                  </a:moveTo>
                  <a:lnTo>
                    <a:pt x="9487230" y="4055580"/>
                  </a:lnTo>
                  <a:lnTo>
                    <a:pt x="9483954" y="4055211"/>
                  </a:lnTo>
                  <a:lnTo>
                    <a:pt x="9484487" y="4055554"/>
                  </a:lnTo>
                  <a:lnTo>
                    <a:pt x="9488157" y="4056164"/>
                  </a:lnTo>
                  <a:close/>
                </a:path>
                <a:path w="9499600" h="4127500">
                  <a:moveTo>
                    <a:pt x="9488881" y="4039959"/>
                  </a:moveTo>
                  <a:lnTo>
                    <a:pt x="9487319" y="4039476"/>
                  </a:lnTo>
                  <a:lnTo>
                    <a:pt x="9487040" y="4039781"/>
                  </a:lnTo>
                  <a:lnTo>
                    <a:pt x="9485719" y="4039933"/>
                  </a:lnTo>
                  <a:lnTo>
                    <a:pt x="9486113" y="4040149"/>
                  </a:lnTo>
                  <a:lnTo>
                    <a:pt x="9487764" y="4040238"/>
                  </a:lnTo>
                  <a:lnTo>
                    <a:pt x="9488881" y="4039959"/>
                  </a:lnTo>
                  <a:close/>
                </a:path>
                <a:path w="9499600" h="4127500">
                  <a:moveTo>
                    <a:pt x="9499105" y="3996639"/>
                  </a:moveTo>
                  <a:lnTo>
                    <a:pt x="9498266" y="3995928"/>
                  </a:lnTo>
                  <a:lnTo>
                    <a:pt x="9498051" y="3996156"/>
                  </a:lnTo>
                  <a:lnTo>
                    <a:pt x="9499105" y="399663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2615215" y="7128528"/>
              <a:ext cx="542290" cy="554990"/>
            </a:xfrm>
            <a:custGeom>
              <a:avLst/>
              <a:gdLst/>
              <a:ahLst/>
              <a:cxnLst/>
              <a:rect l="l" t="t" r="r" b="b"/>
              <a:pathLst>
                <a:path w="542290" h="554990">
                  <a:moveTo>
                    <a:pt x="1701" y="429933"/>
                  </a:moveTo>
                  <a:lnTo>
                    <a:pt x="1079" y="426453"/>
                  </a:lnTo>
                  <a:lnTo>
                    <a:pt x="0" y="427913"/>
                  </a:lnTo>
                  <a:lnTo>
                    <a:pt x="0" y="428879"/>
                  </a:lnTo>
                  <a:lnTo>
                    <a:pt x="952" y="430720"/>
                  </a:lnTo>
                  <a:lnTo>
                    <a:pt x="1701" y="429933"/>
                  </a:lnTo>
                  <a:close/>
                </a:path>
                <a:path w="542290" h="554990">
                  <a:moveTo>
                    <a:pt x="9105" y="426021"/>
                  </a:moveTo>
                  <a:lnTo>
                    <a:pt x="7200" y="423367"/>
                  </a:lnTo>
                  <a:lnTo>
                    <a:pt x="7391" y="426897"/>
                  </a:lnTo>
                  <a:lnTo>
                    <a:pt x="6604" y="425716"/>
                  </a:lnTo>
                  <a:lnTo>
                    <a:pt x="6959" y="429882"/>
                  </a:lnTo>
                  <a:lnTo>
                    <a:pt x="6184" y="430644"/>
                  </a:lnTo>
                  <a:lnTo>
                    <a:pt x="4940" y="429514"/>
                  </a:lnTo>
                  <a:lnTo>
                    <a:pt x="4635" y="428269"/>
                  </a:lnTo>
                  <a:lnTo>
                    <a:pt x="4635" y="429234"/>
                  </a:lnTo>
                  <a:lnTo>
                    <a:pt x="2933" y="428155"/>
                  </a:lnTo>
                  <a:lnTo>
                    <a:pt x="3238" y="430377"/>
                  </a:lnTo>
                  <a:lnTo>
                    <a:pt x="5422" y="432384"/>
                  </a:lnTo>
                  <a:lnTo>
                    <a:pt x="6985" y="431838"/>
                  </a:lnTo>
                  <a:lnTo>
                    <a:pt x="7734" y="429120"/>
                  </a:lnTo>
                  <a:lnTo>
                    <a:pt x="8343" y="429691"/>
                  </a:lnTo>
                  <a:lnTo>
                    <a:pt x="8356" y="430657"/>
                  </a:lnTo>
                  <a:lnTo>
                    <a:pt x="8509" y="431292"/>
                  </a:lnTo>
                  <a:lnTo>
                    <a:pt x="8966" y="429285"/>
                  </a:lnTo>
                  <a:lnTo>
                    <a:pt x="9105" y="426021"/>
                  </a:lnTo>
                  <a:close/>
                </a:path>
                <a:path w="542290" h="554990">
                  <a:moveTo>
                    <a:pt x="11366" y="423964"/>
                  </a:moveTo>
                  <a:lnTo>
                    <a:pt x="9842" y="425450"/>
                  </a:lnTo>
                  <a:lnTo>
                    <a:pt x="10337" y="427990"/>
                  </a:lnTo>
                  <a:lnTo>
                    <a:pt x="10960" y="427990"/>
                  </a:lnTo>
                  <a:lnTo>
                    <a:pt x="10642" y="426720"/>
                  </a:lnTo>
                  <a:lnTo>
                    <a:pt x="10934" y="425450"/>
                  </a:lnTo>
                  <a:lnTo>
                    <a:pt x="11366" y="423964"/>
                  </a:lnTo>
                  <a:close/>
                </a:path>
                <a:path w="542290" h="554990">
                  <a:moveTo>
                    <a:pt x="11887" y="427990"/>
                  </a:moveTo>
                  <a:lnTo>
                    <a:pt x="10960" y="427990"/>
                  </a:lnTo>
                  <a:lnTo>
                    <a:pt x="11277" y="429260"/>
                  </a:lnTo>
                  <a:lnTo>
                    <a:pt x="11887" y="427990"/>
                  </a:lnTo>
                  <a:close/>
                </a:path>
                <a:path w="542290" h="554990">
                  <a:moveTo>
                    <a:pt x="11988" y="423354"/>
                  </a:moveTo>
                  <a:lnTo>
                    <a:pt x="11658" y="422910"/>
                  </a:lnTo>
                  <a:lnTo>
                    <a:pt x="11366" y="423964"/>
                  </a:lnTo>
                  <a:lnTo>
                    <a:pt x="11988" y="423354"/>
                  </a:lnTo>
                  <a:close/>
                </a:path>
                <a:path w="542290" h="554990">
                  <a:moveTo>
                    <a:pt x="17437" y="424192"/>
                  </a:moveTo>
                  <a:lnTo>
                    <a:pt x="17297" y="422910"/>
                  </a:lnTo>
                  <a:lnTo>
                    <a:pt x="16979" y="421640"/>
                  </a:lnTo>
                  <a:lnTo>
                    <a:pt x="17195" y="420370"/>
                  </a:lnTo>
                  <a:lnTo>
                    <a:pt x="15976" y="421640"/>
                  </a:lnTo>
                  <a:lnTo>
                    <a:pt x="15151" y="424192"/>
                  </a:lnTo>
                  <a:lnTo>
                    <a:pt x="13881" y="425450"/>
                  </a:lnTo>
                  <a:lnTo>
                    <a:pt x="12776" y="424180"/>
                  </a:lnTo>
                  <a:lnTo>
                    <a:pt x="13830" y="422910"/>
                  </a:lnTo>
                  <a:lnTo>
                    <a:pt x="13970" y="421640"/>
                  </a:lnTo>
                  <a:lnTo>
                    <a:pt x="12433" y="422910"/>
                  </a:lnTo>
                  <a:lnTo>
                    <a:pt x="11988" y="423354"/>
                  </a:lnTo>
                  <a:lnTo>
                    <a:pt x="13563" y="425450"/>
                  </a:lnTo>
                  <a:lnTo>
                    <a:pt x="14046" y="426720"/>
                  </a:lnTo>
                  <a:lnTo>
                    <a:pt x="13144" y="427990"/>
                  </a:lnTo>
                  <a:lnTo>
                    <a:pt x="16611" y="431800"/>
                  </a:lnTo>
                  <a:lnTo>
                    <a:pt x="17310" y="425450"/>
                  </a:lnTo>
                  <a:lnTo>
                    <a:pt x="17437" y="424192"/>
                  </a:lnTo>
                  <a:close/>
                </a:path>
                <a:path w="542290" h="554990">
                  <a:moveTo>
                    <a:pt x="18288" y="419925"/>
                  </a:moveTo>
                  <a:lnTo>
                    <a:pt x="18084" y="419201"/>
                  </a:lnTo>
                  <a:lnTo>
                    <a:pt x="18084" y="418795"/>
                  </a:lnTo>
                  <a:lnTo>
                    <a:pt x="18275" y="418553"/>
                  </a:lnTo>
                  <a:lnTo>
                    <a:pt x="17805" y="418922"/>
                  </a:lnTo>
                  <a:lnTo>
                    <a:pt x="17640" y="418401"/>
                  </a:lnTo>
                  <a:lnTo>
                    <a:pt x="17399" y="418680"/>
                  </a:lnTo>
                  <a:lnTo>
                    <a:pt x="17272" y="419074"/>
                  </a:lnTo>
                  <a:lnTo>
                    <a:pt x="17183" y="419569"/>
                  </a:lnTo>
                  <a:lnTo>
                    <a:pt x="17399" y="419328"/>
                  </a:lnTo>
                  <a:lnTo>
                    <a:pt x="17576" y="419112"/>
                  </a:lnTo>
                  <a:lnTo>
                    <a:pt x="17792" y="418934"/>
                  </a:lnTo>
                  <a:lnTo>
                    <a:pt x="17919" y="419341"/>
                  </a:lnTo>
                  <a:lnTo>
                    <a:pt x="18072" y="419722"/>
                  </a:lnTo>
                  <a:lnTo>
                    <a:pt x="18288" y="419925"/>
                  </a:lnTo>
                  <a:close/>
                </a:path>
                <a:path w="542290" h="554990">
                  <a:moveTo>
                    <a:pt x="19024" y="418211"/>
                  </a:moveTo>
                  <a:lnTo>
                    <a:pt x="18630" y="418274"/>
                  </a:lnTo>
                  <a:lnTo>
                    <a:pt x="18415" y="418363"/>
                  </a:lnTo>
                  <a:lnTo>
                    <a:pt x="18275" y="418553"/>
                  </a:lnTo>
                  <a:lnTo>
                    <a:pt x="18503" y="418414"/>
                  </a:lnTo>
                  <a:lnTo>
                    <a:pt x="18757" y="418287"/>
                  </a:lnTo>
                  <a:lnTo>
                    <a:pt x="19024" y="418211"/>
                  </a:lnTo>
                  <a:close/>
                </a:path>
                <a:path w="542290" h="554990">
                  <a:moveTo>
                    <a:pt x="19786" y="425450"/>
                  </a:moveTo>
                  <a:lnTo>
                    <a:pt x="19189" y="424180"/>
                  </a:lnTo>
                  <a:lnTo>
                    <a:pt x="17437" y="424192"/>
                  </a:lnTo>
                  <a:lnTo>
                    <a:pt x="19786" y="425450"/>
                  </a:lnTo>
                  <a:close/>
                </a:path>
                <a:path w="542290" h="554990">
                  <a:moveTo>
                    <a:pt x="33718" y="426720"/>
                  </a:moveTo>
                  <a:lnTo>
                    <a:pt x="33578" y="426720"/>
                  </a:lnTo>
                  <a:lnTo>
                    <a:pt x="33718" y="426720"/>
                  </a:lnTo>
                  <a:close/>
                </a:path>
                <a:path w="542290" h="554990">
                  <a:moveTo>
                    <a:pt x="40373" y="410210"/>
                  </a:moveTo>
                  <a:lnTo>
                    <a:pt x="39636" y="407670"/>
                  </a:lnTo>
                  <a:lnTo>
                    <a:pt x="38176" y="410210"/>
                  </a:lnTo>
                  <a:lnTo>
                    <a:pt x="40373" y="410210"/>
                  </a:lnTo>
                  <a:close/>
                </a:path>
                <a:path w="542290" h="554990">
                  <a:moveTo>
                    <a:pt x="46062" y="418719"/>
                  </a:moveTo>
                  <a:lnTo>
                    <a:pt x="45732" y="418211"/>
                  </a:lnTo>
                  <a:lnTo>
                    <a:pt x="44488" y="420370"/>
                  </a:lnTo>
                  <a:lnTo>
                    <a:pt x="46062" y="418719"/>
                  </a:lnTo>
                  <a:close/>
                </a:path>
                <a:path w="542290" h="554990">
                  <a:moveTo>
                    <a:pt x="58699" y="419214"/>
                  </a:moveTo>
                  <a:lnTo>
                    <a:pt x="57619" y="416471"/>
                  </a:lnTo>
                  <a:lnTo>
                    <a:pt x="57251" y="415239"/>
                  </a:lnTo>
                  <a:lnTo>
                    <a:pt x="57518" y="416445"/>
                  </a:lnTo>
                  <a:lnTo>
                    <a:pt x="57442" y="417118"/>
                  </a:lnTo>
                  <a:lnTo>
                    <a:pt x="57162" y="417487"/>
                  </a:lnTo>
                  <a:lnTo>
                    <a:pt x="57391" y="417995"/>
                  </a:lnTo>
                  <a:lnTo>
                    <a:pt x="57734" y="418592"/>
                  </a:lnTo>
                  <a:lnTo>
                    <a:pt x="58229" y="419303"/>
                  </a:lnTo>
                  <a:lnTo>
                    <a:pt x="58699" y="419214"/>
                  </a:lnTo>
                  <a:close/>
                </a:path>
                <a:path w="542290" h="554990">
                  <a:moveTo>
                    <a:pt x="68757" y="400494"/>
                  </a:moveTo>
                  <a:lnTo>
                    <a:pt x="68745" y="400050"/>
                  </a:lnTo>
                  <a:lnTo>
                    <a:pt x="68275" y="400050"/>
                  </a:lnTo>
                  <a:lnTo>
                    <a:pt x="68757" y="400494"/>
                  </a:lnTo>
                  <a:close/>
                </a:path>
                <a:path w="542290" h="554990">
                  <a:moveTo>
                    <a:pt x="76581" y="410133"/>
                  </a:moveTo>
                  <a:lnTo>
                    <a:pt x="76136" y="410362"/>
                  </a:lnTo>
                  <a:lnTo>
                    <a:pt x="76174" y="410768"/>
                  </a:lnTo>
                  <a:lnTo>
                    <a:pt x="76263" y="411251"/>
                  </a:lnTo>
                  <a:lnTo>
                    <a:pt x="76365" y="411797"/>
                  </a:lnTo>
                  <a:lnTo>
                    <a:pt x="76581" y="410133"/>
                  </a:lnTo>
                  <a:close/>
                </a:path>
                <a:path w="542290" h="554990">
                  <a:moveTo>
                    <a:pt x="83197" y="400646"/>
                  </a:moveTo>
                  <a:lnTo>
                    <a:pt x="82918" y="401320"/>
                  </a:lnTo>
                  <a:lnTo>
                    <a:pt x="83083" y="401320"/>
                  </a:lnTo>
                  <a:lnTo>
                    <a:pt x="83197" y="400646"/>
                  </a:lnTo>
                  <a:close/>
                </a:path>
                <a:path w="542290" h="554990">
                  <a:moveTo>
                    <a:pt x="83451" y="400050"/>
                  </a:moveTo>
                  <a:lnTo>
                    <a:pt x="83299" y="400050"/>
                  </a:lnTo>
                  <a:lnTo>
                    <a:pt x="83197" y="400646"/>
                  </a:lnTo>
                  <a:lnTo>
                    <a:pt x="83451" y="400050"/>
                  </a:lnTo>
                  <a:close/>
                </a:path>
                <a:path w="542290" h="554990">
                  <a:moveTo>
                    <a:pt x="84048" y="400989"/>
                  </a:moveTo>
                  <a:lnTo>
                    <a:pt x="83756" y="401320"/>
                  </a:lnTo>
                  <a:lnTo>
                    <a:pt x="84023" y="401662"/>
                  </a:lnTo>
                  <a:lnTo>
                    <a:pt x="84048" y="400989"/>
                  </a:lnTo>
                  <a:close/>
                </a:path>
                <a:path w="542290" h="554990">
                  <a:moveTo>
                    <a:pt x="86715" y="403860"/>
                  </a:moveTo>
                  <a:lnTo>
                    <a:pt x="85610" y="402590"/>
                  </a:lnTo>
                  <a:lnTo>
                    <a:pt x="85636" y="403745"/>
                  </a:lnTo>
                  <a:lnTo>
                    <a:pt x="84023" y="401662"/>
                  </a:lnTo>
                  <a:lnTo>
                    <a:pt x="83972" y="402590"/>
                  </a:lnTo>
                  <a:lnTo>
                    <a:pt x="85585" y="403745"/>
                  </a:lnTo>
                  <a:lnTo>
                    <a:pt x="85737" y="403860"/>
                  </a:lnTo>
                  <a:lnTo>
                    <a:pt x="86715" y="403860"/>
                  </a:lnTo>
                  <a:close/>
                </a:path>
                <a:path w="542290" h="554990">
                  <a:moveTo>
                    <a:pt x="90690" y="405130"/>
                  </a:moveTo>
                  <a:lnTo>
                    <a:pt x="90512" y="404787"/>
                  </a:lnTo>
                  <a:lnTo>
                    <a:pt x="90297" y="404507"/>
                  </a:lnTo>
                  <a:lnTo>
                    <a:pt x="90043" y="404266"/>
                  </a:lnTo>
                  <a:lnTo>
                    <a:pt x="90258" y="404647"/>
                  </a:lnTo>
                  <a:lnTo>
                    <a:pt x="90500" y="404952"/>
                  </a:lnTo>
                  <a:lnTo>
                    <a:pt x="90690" y="405130"/>
                  </a:lnTo>
                  <a:close/>
                </a:path>
                <a:path w="542290" h="554990">
                  <a:moveTo>
                    <a:pt x="99174" y="395681"/>
                  </a:moveTo>
                  <a:lnTo>
                    <a:pt x="98425" y="395592"/>
                  </a:lnTo>
                  <a:lnTo>
                    <a:pt x="98679" y="395719"/>
                  </a:lnTo>
                  <a:lnTo>
                    <a:pt x="98933" y="395732"/>
                  </a:lnTo>
                  <a:lnTo>
                    <a:pt x="99174" y="395681"/>
                  </a:lnTo>
                  <a:close/>
                </a:path>
                <a:path w="542290" h="554990">
                  <a:moveTo>
                    <a:pt x="101117" y="395897"/>
                  </a:moveTo>
                  <a:lnTo>
                    <a:pt x="100698" y="394855"/>
                  </a:lnTo>
                  <a:lnTo>
                    <a:pt x="99987" y="395528"/>
                  </a:lnTo>
                  <a:lnTo>
                    <a:pt x="99174" y="395681"/>
                  </a:lnTo>
                  <a:lnTo>
                    <a:pt x="101117" y="395897"/>
                  </a:lnTo>
                  <a:close/>
                </a:path>
                <a:path w="542290" h="554990">
                  <a:moveTo>
                    <a:pt x="141554" y="377405"/>
                  </a:moveTo>
                  <a:lnTo>
                    <a:pt x="139928" y="376504"/>
                  </a:lnTo>
                  <a:lnTo>
                    <a:pt x="140208" y="378460"/>
                  </a:lnTo>
                  <a:lnTo>
                    <a:pt x="141554" y="377405"/>
                  </a:lnTo>
                  <a:close/>
                </a:path>
                <a:path w="542290" h="554990">
                  <a:moveTo>
                    <a:pt x="143471" y="378460"/>
                  </a:moveTo>
                  <a:lnTo>
                    <a:pt x="143433" y="375920"/>
                  </a:lnTo>
                  <a:lnTo>
                    <a:pt x="141554" y="377405"/>
                  </a:lnTo>
                  <a:lnTo>
                    <a:pt x="143471" y="378460"/>
                  </a:lnTo>
                  <a:close/>
                </a:path>
                <a:path w="542290" h="554990">
                  <a:moveTo>
                    <a:pt x="153390" y="368566"/>
                  </a:moveTo>
                  <a:lnTo>
                    <a:pt x="153149" y="368350"/>
                  </a:lnTo>
                  <a:lnTo>
                    <a:pt x="152793" y="368642"/>
                  </a:lnTo>
                  <a:lnTo>
                    <a:pt x="152793" y="369036"/>
                  </a:lnTo>
                  <a:lnTo>
                    <a:pt x="152933" y="369328"/>
                  </a:lnTo>
                  <a:lnTo>
                    <a:pt x="153200" y="368922"/>
                  </a:lnTo>
                  <a:lnTo>
                    <a:pt x="153390" y="368566"/>
                  </a:lnTo>
                  <a:close/>
                </a:path>
                <a:path w="542290" h="554990">
                  <a:moveTo>
                    <a:pt x="163880" y="344170"/>
                  </a:moveTo>
                  <a:lnTo>
                    <a:pt x="163245" y="344170"/>
                  </a:lnTo>
                  <a:lnTo>
                    <a:pt x="163423" y="344512"/>
                  </a:lnTo>
                  <a:lnTo>
                    <a:pt x="163880" y="344170"/>
                  </a:lnTo>
                  <a:close/>
                </a:path>
                <a:path w="542290" h="554990">
                  <a:moveTo>
                    <a:pt x="164045" y="366420"/>
                  </a:moveTo>
                  <a:lnTo>
                    <a:pt x="163804" y="366471"/>
                  </a:lnTo>
                  <a:lnTo>
                    <a:pt x="163614" y="366509"/>
                  </a:lnTo>
                  <a:lnTo>
                    <a:pt x="163398" y="366547"/>
                  </a:lnTo>
                  <a:lnTo>
                    <a:pt x="163766" y="366699"/>
                  </a:lnTo>
                  <a:lnTo>
                    <a:pt x="164045" y="366725"/>
                  </a:lnTo>
                  <a:lnTo>
                    <a:pt x="164045" y="366420"/>
                  </a:lnTo>
                  <a:close/>
                </a:path>
                <a:path w="542290" h="554990">
                  <a:moveTo>
                    <a:pt x="181279" y="359410"/>
                  </a:moveTo>
                  <a:lnTo>
                    <a:pt x="180390" y="359410"/>
                  </a:lnTo>
                  <a:lnTo>
                    <a:pt x="180086" y="360680"/>
                  </a:lnTo>
                  <a:lnTo>
                    <a:pt x="181279" y="359410"/>
                  </a:lnTo>
                  <a:close/>
                </a:path>
                <a:path w="542290" h="554990">
                  <a:moveTo>
                    <a:pt x="182168" y="359638"/>
                  </a:moveTo>
                  <a:lnTo>
                    <a:pt x="181813" y="360172"/>
                  </a:lnTo>
                  <a:lnTo>
                    <a:pt x="182016" y="359981"/>
                  </a:lnTo>
                  <a:lnTo>
                    <a:pt x="182168" y="359638"/>
                  </a:lnTo>
                  <a:close/>
                </a:path>
                <a:path w="542290" h="554990">
                  <a:moveTo>
                    <a:pt x="186728" y="360680"/>
                  </a:moveTo>
                  <a:lnTo>
                    <a:pt x="181571" y="356870"/>
                  </a:lnTo>
                  <a:lnTo>
                    <a:pt x="177634" y="356870"/>
                  </a:lnTo>
                  <a:lnTo>
                    <a:pt x="176644" y="356870"/>
                  </a:lnTo>
                  <a:lnTo>
                    <a:pt x="182473" y="358140"/>
                  </a:lnTo>
                  <a:lnTo>
                    <a:pt x="181279" y="359410"/>
                  </a:lnTo>
                  <a:lnTo>
                    <a:pt x="182270" y="359410"/>
                  </a:lnTo>
                  <a:lnTo>
                    <a:pt x="182156" y="360680"/>
                  </a:lnTo>
                  <a:lnTo>
                    <a:pt x="186728" y="360680"/>
                  </a:lnTo>
                  <a:close/>
                </a:path>
                <a:path w="542290" h="554990">
                  <a:moveTo>
                    <a:pt x="187325" y="356870"/>
                  </a:moveTo>
                  <a:lnTo>
                    <a:pt x="186029" y="356057"/>
                  </a:lnTo>
                  <a:lnTo>
                    <a:pt x="186334" y="356870"/>
                  </a:lnTo>
                  <a:lnTo>
                    <a:pt x="187325" y="356870"/>
                  </a:lnTo>
                  <a:close/>
                </a:path>
                <a:path w="542290" h="554990">
                  <a:moveTo>
                    <a:pt x="188645" y="347980"/>
                  </a:moveTo>
                  <a:lnTo>
                    <a:pt x="188607" y="347357"/>
                  </a:lnTo>
                  <a:lnTo>
                    <a:pt x="187807" y="347980"/>
                  </a:lnTo>
                  <a:lnTo>
                    <a:pt x="188645" y="347980"/>
                  </a:lnTo>
                  <a:close/>
                </a:path>
                <a:path w="542290" h="554990">
                  <a:moveTo>
                    <a:pt x="189369" y="348602"/>
                  </a:moveTo>
                  <a:lnTo>
                    <a:pt x="188950" y="348538"/>
                  </a:lnTo>
                  <a:lnTo>
                    <a:pt x="188696" y="348602"/>
                  </a:lnTo>
                  <a:lnTo>
                    <a:pt x="188480" y="348703"/>
                  </a:lnTo>
                  <a:lnTo>
                    <a:pt x="189369" y="348602"/>
                  </a:lnTo>
                  <a:close/>
                </a:path>
                <a:path w="542290" h="554990">
                  <a:moveTo>
                    <a:pt x="189420" y="346710"/>
                  </a:moveTo>
                  <a:lnTo>
                    <a:pt x="188531" y="345440"/>
                  </a:lnTo>
                  <a:lnTo>
                    <a:pt x="188607" y="347357"/>
                  </a:lnTo>
                  <a:lnTo>
                    <a:pt x="189420" y="346710"/>
                  </a:lnTo>
                  <a:close/>
                </a:path>
                <a:path w="542290" h="554990">
                  <a:moveTo>
                    <a:pt x="194487" y="320344"/>
                  </a:moveTo>
                  <a:lnTo>
                    <a:pt x="192836" y="320040"/>
                  </a:lnTo>
                  <a:lnTo>
                    <a:pt x="193852" y="322160"/>
                  </a:lnTo>
                  <a:lnTo>
                    <a:pt x="193890" y="321310"/>
                  </a:lnTo>
                  <a:lnTo>
                    <a:pt x="194487" y="320344"/>
                  </a:lnTo>
                  <a:close/>
                </a:path>
                <a:path w="542290" h="554990">
                  <a:moveTo>
                    <a:pt x="199618" y="344703"/>
                  </a:moveTo>
                  <a:lnTo>
                    <a:pt x="199326" y="344170"/>
                  </a:lnTo>
                  <a:lnTo>
                    <a:pt x="199059" y="345084"/>
                  </a:lnTo>
                  <a:lnTo>
                    <a:pt x="199021" y="345440"/>
                  </a:lnTo>
                  <a:lnTo>
                    <a:pt x="199618" y="344703"/>
                  </a:lnTo>
                  <a:close/>
                </a:path>
                <a:path w="542290" h="554990">
                  <a:moveTo>
                    <a:pt x="203581" y="345440"/>
                  </a:moveTo>
                  <a:lnTo>
                    <a:pt x="201510" y="344170"/>
                  </a:lnTo>
                  <a:lnTo>
                    <a:pt x="201714" y="344170"/>
                  </a:lnTo>
                  <a:lnTo>
                    <a:pt x="202133" y="341630"/>
                  </a:lnTo>
                  <a:lnTo>
                    <a:pt x="199618" y="344703"/>
                  </a:lnTo>
                  <a:lnTo>
                    <a:pt x="202184" y="349250"/>
                  </a:lnTo>
                  <a:lnTo>
                    <a:pt x="203581" y="345440"/>
                  </a:lnTo>
                  <a:close/>
                </a:path>
                <a:path w="542290" h="554990">
                  <a:moveTo>
                    <a:pt x="217970" y="334302"/>
                  </a:moveTo>
                  <a:lnTo>
                    <a:pt x="217614" y="333933"/>
                  </a:lnTo>
                  <a:lnTo>
                    <a:pt x="217258" y="333692"/>
                  </a:lnTo>
                  <a:lnTo>
                    <a:pt x="216890" y="333502"/>
                  </a:lnTo>
                  <a:lnTo>
                    <a:pt x="217068" y="333730"/>
                  </a:lnTo>
                  <a:lnTo>
                    <a:pt x="217360" y="333984"/>
                  </a:lnTo>
                  <a:lnTo>
                    <a:pt x="217970" y="334302"/>
                  </a:lnTo>
                  <a:close/>
                </a:path>
                <a:path w="542290" h="554990">
                  <a:moveTo>
                    <a:pt x="219443" y="300824"/>
                  </a:moveTo>
                  <a:lnTo>
                    <a:pt x="218643" y="301015"/>
                  </a:lnTo>
                  <a:lnTo>
                    <a:pt x="217741" y="301447"/>
                  </a:lnTo>
                  <a:lnTo>
                    <a:pt x="216928" y="301993"/>
                  </a:lnTo>
                  <a:lnTo>
                    <a:pt x="219443" y="300824"/>
                  </a:lnTo>
                  <a:close/>
                </a:path>
                <a:path w="542290" h="554990">
                  <a:moveTo>
                    <a:pt x="228168" y="296418"/>
                  </a:moveTo>
                  <a:lnTo>
                    <a:pt x="228130" y="296164"/>
                  </a:lnTo>
                  <a:lnTo>
                    <a:pt x="228117" y="295935"/>
                  </a:lnTo>
                  <a:lnTo>
                    <a:pt x="227990" y="295605"/>
                  </a:lnTo>
                  <a:lnTo>
                    <a:pt x="225742" y="295668"/>
                  </a:lnTo>
                  <a:lnTo>
                    <a:pt x="226745" y="296240"/>
                  </a:lnTo>
                  <a:lnTo>
                    <a:pt x="227507" y="296418"/>
                  </a:lnTo>
                  <a:lnTo>
                    <a:pt x="228168" y="296418"/>
                  </a:lnTo>
                  <a:close/>
                </a:path>
                <a:path w="542290" h="554990">
                  <a:moveTo>
                    <a:pt x="230327" y="321525"/>
                  </a:moveTo>
                  <a:lnTo>
                    <a:pt x="230149" y="321360"/>
                  </a:lnTo>
                  <a:lnTo>
                    <a:pt x="229654" y="321424"/>
                  </a:lnTo>
                  <a:lnTo>
                    <a:pt x="230327" y="321525"/>
                  </a:lnTo>
                  <a:close/>
                </a:path>
                <a:path w="542290" h="554990">
                  <a:moveTo>
                    <a:pt x="236042" y="288290"/>
                  </a:moveTo>
                  <a:lnTo>
                    <a:pt x="235699" y="289560"/>
                  </a:lnTo>
                  <a:lnTo>
                    <a:pt x="235927" y="289560"/>
                  </a:lnTo>
                  <a:lnTo>
                    <a:pt x="236042" y="288290"/>
                  </a:lnTo>
                  <a:close/>
                </a:path>
                <a:path w="542290" h="554990">
                  <a:moveTo>
                    <a:pt x="266039" y="290830"/>
                  </a:moveTo>
                  <a:lnTo>
                    <a:pt x="238201" y="290830"/>
                  </a:lnTo>
                  <a:lnTo>
                    <a:pt x="232016" y="290830"/>
                  </a:lnTo>
                  <a:lnTo>
                    <a:pt x="234505" y="293370"/>
                  </a:lnTo>
                  <a:lnTo>
                    <a:pt x="231444" y="293370"/>
                  </a:lnTo>
                  <a:lnTo>
                    <a:pt x="230962" y="297180"/>
                  </a:lnTo>
                  <a:lnTo>
                    <a:pt x="228168" y="297180"/>
                  </a:lnTo>
                  <a:lnTo>
                    <a:pt x="228879" y="300990"/>
                  </a:lnTo>
                  <a:lnTo>
                    <a:pt x="223418" y="298450"/>
                  </a:lnTo>
                  <a:lnTo>
                    <a:pt x="225704" y="302260"/>
                  </a:lnTo>
                  <a:lnTo>
                    <a:pt x="223113" y="298450"/>
                  </a:lnTo>
                  <a:lnTo>
                    <a:pt x="219595" y="302260"/>
                  </a:lnTo>
                  <a:lnTo>
                    <a:pt x="219367" y="304800"/>
                  </a:lnTo>
                  <a:lnTo>
                    <a:pt x="219024" y="303530"/>
                  </a:lnTo>
                  <a:lnTo>
                    <a:pt x="217233" y="304800"/>
                  </a:lnTo>
                  <a:lnTo>
                    <a:pt x="216674" y="302260"/>
                  </a:lnTo>
                  <a:lnTo>
                    <a:pt x="215049" y="303530"/>
                  </a:lnTo>
                  <a:lnTo>
                    <a:pt x="214020" y="306070"/>
                  </a:lnTo>
                  <a:lnTo>
                    <a:pt x="215696" y="307340"/>
                  </a:lnTo>
                  <a:lnTo>
                    <a:pt x="209423" y="304800"/>
                  </a:lnTo>
                  <a:lnTo>
                    <a:pt x="212102" y="314960"/>
                  </a:lnTo>
                  <a:lnTo>
                    <a:pt x="206273" y="311150"/>
                  </a:lnTo>
                  <a:lnTo>
                    <a:pt x="202755" y="316242"/>
                  </a:lnTo>
                  <a:lnTo>
                    <a:pt x="199186" y="319989"/>
                  </a:lnTo>
                  <a:lnTo>
                    <a:pt x="197002" y="316230"/>
                  </a:lnTo>
                  <a:lnTo>
                    <a:pt x="194487" y="320344"/>
                  </a:lnTo>
                  <a:lnTo>
                    <a:pt x="198386" y="321030"/>
                  </a:lnTo>
                  <a:lnTo>
                    <a:pt x="195275" y="325120"/>
                  </a:lnTo>
                  <a:lnTo>
                    <a:pt x="193852" y="322160"/>
                  </a:lnTo>
                  <a:lnTo>
                    <a:pt x="193662" y="326390"/>
                  </a:lnTo>
                  <a:lnTo>
                    <a:pt x="188823" y="327660"/>
                  </a:lnTo>
                  <a:lnTo>
                    <a:pt x="187388" y="328930"/>
                  </a:lnTo>
                  <a:lnTo>
                    <a:pt x="188328" y="326390"/>
                  </a:lnTo>
                  <a:lnTo>
                    <a:pt x="188252" y="325120"/>
                  </a:lnTo>
                  <a:lnTo>
                    <a:pt x="185115" y="330200"/>
                  </a:lnTo>
                  <a:lnTo>
                    <a:pt x="180352" y="330200"/>
                  </a:lnTo>
                  <a:lnTo>
                    <a:pt x="180352" y="355600"/>
                  </a:lnTo>
                  <a:lnTo>
                    <a:pt x="177698" y="356514"/>
                  </a:lnTo>
                  <a:lnTo>
                    <a:pt x="177850" y="355600"/>
                  </a:lnTo>
                  <a:lnTo>
                    <a:pt x="178282" y="353060"/>
                  </a:lnTo>
                  <a:lnTo>
                    <a:pt x="180352" y="355600"/>
                  </a:lnTo>
                  <a:lnTo>
                    <a:pt x="180352" y="330200"/>
                  </a:lnTo>
                  <a:lnTo>
                    <a:pt x="179692" y="330200"/>
                  </a:lnTo>
                  <a:lnTo>
                    <a:pt x="177241" y="334010"/>
                  </a:lnTo>
                  <a:lnTo>
                    <a:pt x="177380" y="332740"/>
                  </a:lnTo>
                  <a:lnTo>
                    <a:pt x="176707" y="334010"/>
                  </a:lnTo>
                  <a:lnTo>
                    <a:pt x="175234" y="334010"/>
                  </a:lnTo>
                  <a:lnTo>
                    <a:pt x="176466" y="335280"/>
                  </a:lnTo>
                  <a:lnTo>
                    <a:pt x="176898" y="334010"/>
                  </a:lnTo>
                  <a:lnTo>
                    <a:pt x="179793" y="336550"/>
                  </a:lnTo>
                  <a:lnTo>
                    <a:pt x="177571" y="341160"/>
                  </a:lnTo>
                  <a:lnTo>
                    <a:pt x="177571" y="341630"/>
                  </a:lnTo>
                  <a:lnTo>
                    <a:pt x="177482" y="341363"/>
                  </a:lnTo>
                  <a:lnTo>
                    <a:pt x="177342" y="341630"/>
                  </a:lnTo>
                  <a:lnTo>
                    <a:pt x="177406" y="341160"/>
                  </a:lnTo>
                  <a:lnTo>
                    <a:pt x="176110" y="337820"/>
                  </a:lnTo>
                  <a:lnTo>
                    <a:pt x="173431" y="344170"/>
                  </a:lnTo>
                  <a:lnTo>
                    <a:pt x="173088" y="342900"/>
                  </a:lnTo>
                  <a:lnTo>
                    <a:pt x="172046" y="339090"/>
                  </a:lnTo>
                  <a:lnTo>
                    <a:pt x="171361" y="336550"/>
                  </a:lnTo>
                  <a:lnTo>
                    <a:pt x="171081" y="336550"/>
                  </a:lnTo>
                  <a:lnTo>
                    <a:pt x="170992" y="337820"/>
                  </a:lnTo>
                  <a:lnTo>
                    <a:pt x="171869" y="339090"/>
                  </a:lnTo>
                  <a:lnTo>
                    <a:pt x="170218" y="339090"/>
                  </a:lnTo>
                  <a:lnTo>
                    <a:pt x="170116" y="336550"/>
                  </a:lnTo>
                  <a:lnTo>
                    <a:pt x="168008" y="340360"/>
                  </a:lnTo>
                  <a:lnTo>
                    <a:pt x="170180" y="341630"/>
                  </a:lnTo>
                  <a:lnTo>
                    <a:pt x="167690" y="342900"/>
                  </a:lnTo>
                  <a:lnTo>
                    <a:pt x="167144" y="341630"/>
                  </a:lnTo>
                  <a:lnTo>
                    <a:pt x="167436" y="341630"/>
                  </a:lnTo>
                  <a:lnTo>
                    <a:pt x="167055" y="340360"/>
                  </a:lnTo>
                  <a:lnTo>
                    <a:pt x="166662" y="345440"/>
                  </a:lnTo>
                  <a:lnTo>
                    <a:pt x="163906" y="345440"/>
                  </a:lnTo>
                  <a:lnTo>
                    <a:pt x="163423" y="344512"/>
                  </a:lnTo>
                  <a:lnTo>
                    <a:pt x="160464" y="346710"/>
                  </a:lnTo>
                  <a:lnTo>
                    <a:pt x="160553" y="351790"/>
                  </a:lnTo>
                  <a:lnTo>
                    <a:pt x="155600" y="353060"/>
                  </a:lnTo>
                  <a:lnTo>
                    <a:pt x="154444" y="347980"/>
                  </a:lnTo>
                  <a:lnTo>
                    <a:pt x="153492" y="353060"/>
                  </a:lnTo>
                  <a:lnTo>
                    <a:pt x="151282" y="349250"/>
                  </a:lnTo>
                  <a:lnTo>
                    <a:pt x="149758" y="351790"/>
                  </a:lnTo>
                  <a:lnTo>
                    <a:pt x="151574" y="353060"/>
                  </a:lnTo>
                  <a:lnTo>
                    <a:pt x="149644" y="354330"/>
                  </a:lnTo>
                  <a:lnTo>
                    <a:pt x="149402" y="356870"/>
                  </a:lnTo>
                  <a:lnTo>
                    <a:pt x="147129" y="356870"/>
                  </a:lnTo>
                  <a:lnTo>
                    <a:pt x="147726" y="354330"/>
                  </a:lnTo>
                  <a:lnTo>
                    <a:pt x="144551" y="358140"/>
                  </a:lnTo>
                  <a:lnTo>
                    <a:pt x="147307" y="358140"/>
                  </a:lnTo>
                  <a:lnTo>
                    <a:pt x="146392" y="360680"/>
                  </a:lnTo>
                  <a:lnTo>
                    <a:pt x="150012" y="361950"/>
                  </a:lnTo>
                  <a:lnTo>
                    <a:pt x="147231" y="361950"/>
                  </a:lnTo>
                  <a:lnTo>
                    <a:pt x="144983" y="363220"/>
                  </a:lnTo>
                  <a:lnTo>
                    <a:pt x="142836" y="361950"/>
                  </a:lnTo>
                  <a:lnTo>
                    <a:pt x="142201" y="365760"/>
                  </a:lnTo>
                  <a:lnTo>
                    <a:pt x="140322" y="365760"/>
                  </a:lnTo>
                  <a:lnTo>
                    <a:pt x="139331" y="364477"/>
                  </a:lnTo>
                  <a:lnTo>
                    <a:pt x="138468" y="360680"/>
                  </a:lnTo>
                  <a:lnTo>
                    <a:pt x="137807" y="360680"/>
                  </a:lnTo>
                  <a:lnTo>
                    <a:pt x="138493" y="364490"/>
                  </a:lnTo>
                  <a:lnTo>
                    <a:pt x="133819" y="364490"/>
                  </a:lnTo>
                  <a:lnTo>
                    <a:pt x="134073" y="366369"/>
                  </a:lnTo>
                  <a:lnTo>
                    <a:pt x="133350" y="364490"/>
                  </a:lnTo>
                  <a:lnTo>
                    <a:pt x="133019" y="364490"/>
                  </a:lnTo>
                  <a:lnTo>
                    <a:pt x="133540" y="367030"/>
                  </a:lnTo>
                  <a:lnTo>
                    <a:pt x="131914" y="367030"/>
                  </a:lnTo>
                  <a:lnTo>
                    <a:pt x="131254" y="365760"/>
                  </a:lnTo>
                  <a:lnTo>
                    <a:pt x="128371" y="367030"/>
                  </a:lnTo>
                  <a:lnTo>
                    <a:pt x="134531" y="369570"/>
                  </a:lnTo>
                  <a:lnTo>
                    <a:pt x="130327" y="369570"/>
                  </a:lnTo>
                  <a:lnTo>
                    <a:pt x="130479" y="368300"/>
                  </a:lnTo>
                  <a:lnTo>
                    <a:pt x="126784" y="368300"/>
                  </a:lnTo>
                  <a:lnTo>
                    <a:pt x="125183" y="373380"/>
                  </a:lnTo>
                  <a:lnTo>
                    <a:pt x="121653" y="373380"/>
                  </a:lnTo>
                  <a:lnTo>
                    <a:pt x="118910" y="370840"/>
                  </a:lnTo>
                  <a:lnTo>
                    <a:pt x="123710" y="370840"/>
                  </a:lnTo>
                  <a:lnTo>
                    <a:pt x="121132" y="368300"/>
                  </a:lnTo>
                  <a:lnTo>
                    <a:pt x="117360" y="372110"/>
                  </a:lnTo>
                  <a:lnTo>
                    <a:pt x="114731" y="377190"/>
                  </a:lnTo>
                  <a:lnTo>
                    <a:pt x="110121" y="378460"/>
                  </a:lnTo>
                  <a:lnTo>
                    <a:pt x="111099" y="378460"/>
                  </a:lnTo>
                  <a:lnTo>
                    <a:pt x="113144" y="384810"/>
                  </a:lnTo>
                  <a:lnTo>
                    <a:pt x="109296" y="381000"/>
                  </a:lnTo>
                  <a:lnTo>
                    <a:pt x="106730" y="378460"/>
                  </a:lnTo>
                  <a:lnTo>
                    <a:pt x="106006" y="380568"/>
                  </a:lnTo>
                  <a:lnTo>
                    <a:pt x="105105" y="378460"/>
                  </a:lnTo>
                  <a:lnTo>
                    <a:pt x="105257" y="379730"/>
                  </a:lnTo>
                  <a:lnTo>
                    <a:pt x="102006" y="379730"/>
                  </a:lnTo>
                  <a:lnTo>
                    <a:pt x="100114" y="383540"/>
                  </a:lnTo>
                  <a:lnTo>
                    <a:pt x="96596" y="387350"/>
                  </a:lnTo>
                  <a:lnTo>
                    <a:pt x="96481" y="386080"/>
                  </a:lnTo>
                  <a:lnTo>
                    <a:pt x="94234" y="384810"/>
                  </a:lnTo>
                  <a:lnTo>
                    <a:pt x="91770" y="387350"/>
                  </a:lnTo>
                  <a:lnTo>
                    <a:pt x="89662" y="387350"/>
                  </a:lnTo>
                  <a:lnTo>
                    <a:pt x="89763" y="388620"/>
                  </a:lnTo>
                  <a:lnTo>
                    <a:pt x="88646" y="389890"/>
                  </a:lnTo>
                  <a:lnTo>
                    <a:pt x="90195" y="391160"/>
                  </a:lnTo>
                  <a:lnTo>
                    <a:pt x="84836" y="389890"/>
                  </a:lnTo>
                  <a:lnTo>
                    <a:pt x="81419" y="393700"/>
                  </a:lnTo>
                  <a:lnTo>
                    <a:pt x="78206" y="396240"/>
                  </a:lnTo>
                  <a:lnTo>
                    <a:pt x="74091" y="396240"/>
                  </a:lnTo>
                  <a:lnTo>
                    <a:pt x="74383" y="394970"/>
                  </a:lnTo>
                  <a:lnTo>
                    <a:pt x="73901" y="394970"/>
                  </a:lnTo>
                  <a:lnTo>
                    <a:pt x="70192" y="398780"/>
                  </a:lnTo>
                  <a:lnTo>
                    <a:pt x="71589" y="400050"/>
                  </a:lnTo>
                  <a:lnTo>
                    <a:pt x="71386" y="398780"/>
                  </a:lnTo>
                  <a:lnTo>
                    <a:pt x="73113" y="400050"/>
                  </a:lnTo>
                  <a:lnTo>
                    <a:pt x="73202" y="402590"/>
                  </a:lnTo>
                  <a:lnTo>
                    <a:pt x="72466" y="403860"/>
                  </a:lnTo>
                  <a:lnTo>
                    <a:pt x="71399" y="403860"/>
                  </a:lnTo>
                  <a:lnTo>
                    <a:pt x="72021" y="402590"/>
                  </a:lnTo>
                  <a:lnTo>
                    <a:pt x="72631" y="401320"/>
                  </a:lnTo>
                  <a:lnTo>
                    <a:pt x="69697" y="401320"/>
                  </a:lnTo>
                  <a:lnTo>
                    <a:pt x="68757" y="400494"/>
                  </a:lnTo>
                  <a:lnTo>
                    <a:pt x="68783" y="400989"/>
                  </a:lnTo>
                  <a:lnTo>
                    <a:pt x="68910" y="401662"/>
                  </a:lnTo>
                  <a:lnTo>
                    <a:pt x="69215" y="402590"/>
                  </a:lnTo>
                  <a:lnTo>
                    <a:pt x="65100" y="398780"/>
                  </a:lnTo>
                  <a:lnTo>
                    <a:pt x="70929" y="406400"/>
                  </a:lnTo>
                  <a:lnTo>
                    <a:pt x="66611" y="405130"/>
                  </a:lnTo>
                  <a:lnTo>
                    <a:pt x="66230" y="403860"/>
                  </a:lnTo>
                  <a:lnTo>
                    <a:pt x="65366" y="405130"/>
                  </a:lnTo>
                  <a:lnTo>
                    <a:pt x="65024" y="407670"/>
                  </a:lnTo>
                  <a:lnTo>
                    <a:pt x="63627" y="407670"/>
                  </a:lnTo>
                  <a:lnTo>
                    <a:pt x="61925" y="405130"/>
                  </a:lnTo>
                  <a:lnTo>
                    <a:pt x="64287" y="406400"/>
                  </a:lnTo>
                  <a:lnTo>
                    <a:pt x="63842" y="405130"/>
                  </a:lnTo>
                  <a:lnTo>
                    <a:pt x="63385" y="403860"/>
                  </a:lnTo>
                  <a:lnTo>
                    <a:pt x="61722" y="405130"/>
                  </a:lnTo>
                  <a:lnTo>
                    <a:pt x="62217" y="410210"/>
                  </a:lnTo>
                  <a:lnTo>
                    <a:pt x="59461" y="407670"/>
                  </a:lnTo>
                  <a:lnTo>
                    <a:pt x="59867" y="407670"/>
                  </a:lnTo>
                  <a:lnTo>
                    <a:pt x="60921" y="406400"/>
                  </a:lnTo>
                  <a:lnTo>
                    <a:pt x="61328" y="405130"/>
                  </a:lnTo>
                  <a:lnTo>
                    <a:pt x="58229" y="403860"/>
                  </a:lnTo>
                  <a:lnTo>
                    <a:pt x="53492" y="403860"/>
                  </a:lnTo>
                  <a:lnTo>
                    <a:pt x="54610" y="405130"/>
                  </a:lnTo>
                  <a:lnTo>
                    <a:pt x="55499" y="412750"/>
                  </a:lnTo>
                  <a:lnTo>
                    <a:pt x="51955" y="408940"/>
                  </a:lnTo>
                  <a:lnTo>
                    <a:pt x="50774" y="407670"/>
                  </a:lnTo>
                  <a:lnTo>
                    <a:pt x="50520" y="409371"/>
                  </a:lnTo>
                  <a:lnTo>
                    <a:pt x="49199" y="411480"/>
                  </a:lnTo>
                  <a:lnTo>
                    <a:pt x="48107" y="408940"/>
                  </a:lnTo>
                  <a:lnTo>
                    <a:pt x="47002" y="407670"/>
                  </a:lnTo>
                  <a:lnTo>
                    <a:pt x="45478" y="407670"/>
                  </a:lnTo>
                  <a:lnTo>
                    <a:pt x="45415" y="406400"/>
                  </a:lnTo>
                  <a:lnTo>
                    <a:pt x="45097" y="408940"/>
                  </a:lnTo>
                  <a:lnTo>
                    <a:pt x="42303" y="406400"/>
                  </a:lnTo>
                  <a:lnTo>
                    <a:pt x="41897" y="410210"/>
                  </a:lnTo>
                  <a:lnTo>
                    <a:pt x="41376" y="408940"/>
                  </a:lnTo>
                  <a:lnTo>
                    <a:pt x="40373" y="410210"/>
                  </a:lnTo>
                  <a:lnTo>
                    <a:pt x="40779" y="410210"/>
                  </a:lnTo>
                  <a:lnTo>
                    <a:pt x="41160" y="411480"/>
                  </a:lnTo>
                  <a:lnTo>
                    <a:pt x="40627" y="413004"/>
                  </a:lnTo>
                  <a:lnTo>
                    <a:pt x="40627" y="420763"/>
                  </a:lnTo>
                  <a:lnTo>
                    <a:pt x="39560" y="421640"/>
                  </a:lnTo>
                  <a:lnTo>
                    <a:pt x="39636" y="420370"/>
                  </a:lnTo>
                  <a:lnTo>
                    <a:pt x="40627" y="420763"/>
                  </a:lnTo>
                  <a:lnTo>
                    <a:pt x="40627" y="413004"/>
                  </a:lnTo>
                  <a:lnTo>
                    <a:pt x="39827" y="415290"/>
                  </a:lnTo>
                  <a:lnTo>
                    <a:pt x="32880" y="410210"/>
                  </a:lnTo>
                  <a:lnTo>
                    <a:pt x="30759" y="416560"/>
                  </a:lnTo>
                  <a:lnTo>
                    <a:pt x="28054" y="419100"/>
                  </a:lnTo>
                  <a:lnTo>
                    <a:pt x="28765" y="422910"/>
                  </a:lnTo>
                  <a:lnTo>
                    <a:pt x="26174" y="425450"/>
                  </a:lnTo>
                  <a:lnTo>
                    <a:pt x="24447" y="424192"/>
                  </a:lnTo>
                  <a:lnTo>
                    <a:pt x="25615" y="421640"/>
                  </a:lnTo>
                  <a:lnTo>
                    <a:pt x="22047" y="421640"/>
                  </a:lnTo>
                  <a:lnTo>
                    <a:pt x="20828" y="424180"/>
                  </a:lnTo>
                  <a:lnTo>
                    <a:pt x="20828" y="422910"/>
                  </a:lnTo>
                  <a:lnTo>
                    <a:pt x="19227" y="421640"/>
                  </a:lnTo>
                  <a:lnTo>
                    <a:pt x="18008" y="421640"/>
                  </a:lnTo>
                  <a:lnTo>
                    <a:pt x="19189" y="424180"/>
                  </a:lnTo>
                  <a:lnTo>
                    <a:pt x="19900" y="424180"/>
                  </a:lnTo>
                  <a:lnTo>
                    <a:pt x="20599" y="427990"/>
                  </a:lnTo>
                  <a:lnTo>
                    <a:pt x="21602" y="424192"/>
                  </a:lnTo>
                  <a:lnTo>
                    <a:pt x="22567" y="424192"/>
                  </a:lnTo>
                  <a:lnTo>
                    <a:pt x="23863" y="426720"/>
                  </a:lnTo>
                  <a:lnTo>
                    <a:pt x="22948" y="427990"/>
                  </a:lnTo>
                  <a:lnTo>
                    <a:pt x="25476" y="429260"/>
                  </a:lnTo>
                  <a:lnTo>
                    <a:pt x="23837" y="425450"/>
                  </a:lnTo>
                  <a:lnTo>
                    <a:pt x="26225" y="427990"/>
                  </a:lnTo>
                  <a:lnTo>
                    <a:pt x="26441" y="427990"/>
                  </a:lnTo>
                  <a:lnTo>
                    <a:pt x="27597" y="426720"/>
                  </a:lnTo>
                  <a:lnTo>
                    <a:pt x="29070" y="429260"/>
                  </a:lnTo>
                  <a:lnTo>
                    <a:pt x="27813" y="429260"/>
                  </a:lnTo>
                  <a:lnTo>
                    <a:pt x="31762" y="430530"/>
                  </a:lnTo>
                  <a:lnTo>
                    <a:pt x="31483" y="426720"/>
                  </a:lnTo>
                  <a:lnTo>
                    <a:pt x="31292" y="424180"/>
                  </a:lnTo>
                  <a:lnTo>
                    <a:pt x="33655" y="426669"/>
                  </a:lnTo>
                  <a:lnTo>
                    <a:pt x="37096" y="424180"/>
                  </a:lnTo>
                  <a:lnTo>
                    <a:pt x="32715" y="424180"/>
                  </a:lnTo>
                  <a:lnTo>
                    <a:pt x="34277" y="419100"/>
                  </a:lnTo>
                  <a:lnTo>
                    <a:pt x="39509" y="425450"/>
                  </a:lnTo>
                  <a:lnTo>
                    <a:pt x="38620" y="422910"/>
                  </a:lnTo>
                  <a:lnTo>
                    <a:pt x="40030" y="421640"/>
                  </a:lnTo>
                  <a:lnTo>
                    <a:pt x="40386" y="422910"/>
                  </a:lnTo>
                  <a:lnTo>
                    <a:pt x="40944" y="420890"/>
                  </a:lnTo>
                  <a:lnTo>
                    <a:pt x="42875" y="421640"/>
                  </a:lnTo>
                  <a:lnTo>
                    <a:pt x="43319" y="420370"/>
                  </a:lnTo>
                  <a:lnTo>
                    <a:pt x="43751" y="419100"/>
                  </a:lnTo>
                  <a:lnTo>
                    <a:pt x="44640" y="416560"/>
                  </a:lnTo>
                  <a:lnTo>
                    <a:pt x="45732" y="418211"/>
                  </a:lnTo>
                  <a:lnTo>
                    <a:pt x="45948" y="417830"/>
                  </a:lnTo>
                  <a:lnTo>
                    <a:pt x="46367" y="418401"/>
                  </a:lnTo>
                  <a:lnTo>
                    <a:pt x="46062" y="418719"/>
                  </a:lnTo>
                  <a:lnTo>
                    <a:pt x="47167" y="420370"/>
                  </a:lnTo>
                  <a:lnTo>
                    <a:pt x="47053" y="419328"/>
                  </a:lnTo>
                  <a:lnTo>
                    <a:pt x="48780" y="421640"/>
                  </a:lnTo>
                  <a:lnTo>
                    <a:pt x="48323" y="417830"/>
                  </a:lnTo>
                  <a:lnTo>
                    <a:pt x="48171" y="416560"/>
                  </a:lnTo>
                  <a:lnTo>
                    <a:pt x="48018" y="415290"/>
                  </a:lnTo>
                  <a:lnTo>
                    <a:pt x="50863" y="416560"/>
                  </a:lnTo>
                  <a:lnTo>
                    <a:pt x="51485" y="419100"/>
                  </a:lnTo>
                  <a:lnTo>
                    <a:pt x="49123" y="419100"/>
                  </a:lnTo>
                  <a:lnTo>
                    <a:pt x="51993" y="420370"/>
                  </a:lnTo>
                  <a:lnTo>
                    <a:pt x="51142" y="415290"/>
                  </a:lnTo>
                  <a:lnTo>
                    <a:pt x="56007" y="419100"/>
                  </a:lnTo>
                  <a:lnTo>
                    <a:pt x="57162" y="417830"/>
                  </a:lnTo>
                  <a:lnTo>
                    <a:pt x="55651" y="414020"/>
                  </a:lnTo>
                  <a:lnTo>
                    <a:pt x="59867" y="415290"/>
                  </a:lnTo>
                  <a:lnTo>
                    <a:pt x="61937" y="412750"/>
                  </a:lnTo>
                  <a:lnTo>
                    <a:pt x="62293" y="414020"/>
                  </a:lnTo>
                  <a:lnTo>
                    <a:pt x="67691" y="412750"/>
                  </a:lnTo>
                  <a:lnTo>
                    <a:pt x="70891" y="412750"/>
                  </a:lnTo>
                  <a:lnTo>
                    <a:pt x="70104" y="410210"/>
                  </a:lnTo>
                  <a:lnTo>
                    <a:pt x="69710" y="408940"/>
                  </a:lnTo>
                  <a:lnTo>
                    <a:pt x="72504" y="408940"/>
                  </a:lnTo>
                  <a:lnTo>
                    <a:pt x="73977" y="407670"/>
                  </a:lnTo>
                  <a:lnTo>
                    <a:pt x="74904" y="408940"/>
                  </a:lnTo>
                  <a:lnTo>
                    <a:pt x="74980" y="410210"/>
                  </a:lnTo>
                  <a:lnTo>
                    <a:pt x="74422" y="411480"/>
                  </a:lnTo>
                  <a:lnTo>
                    <a:pt x="76136" y="411480"/>
                  </a:lnTo>
                  <a:lnTo>
                    <a:pt x="76009" y="410210"/>
                  </a:lnTo>
                  <a:lnTo>
                    <a:pt x="76250" y="408940"/>
                  </a:lnTo>
                  <a:lnTo>
                    <a:pt x="77165" y="407670"/>
                  </a:lnTo>
                  <a:lnTo>
                    <a:pt x="77990" y="410210"/>
                  </a:lnTo>
                  <a:lnTo>
                    <a:pt x="80200" y="408940"/>
                  </a:lnTo>
                  <a:lnTo>
                    <a:pt x="80797" y="406400"/>
                  </a:lnTo>
                  <a:lnTo>
                    <a:pt x="81089" y="405130"/>
                  </a:lnTo>
                  <a:lnTo>
                    <a:pt x="84823" y="406400"/>
                  </a:lnTo>
                  <a:lnTo>
                    <a:pt x="84315" y="405130"/>
                  </a:lnTo>
                  <a:lnTo>
                    <a:pt x="83794" y="403860"/>
                  </a:lnTo>
                  <a:lnTo>
                    <a:pt x="79248" y="400050"/>
                  </a:lnTo>
                  <a:lnTo>
                    <a:pt x="80365" y="398780"/>
                  </a:lnTo>
                  <a:lnTo>
                    <a:pt x="81470" y="397510"/>
                  </a:lnTo>
                  <a:lnTo>
                    <a:pt x="82219" y="398780"/>
                  </a:lnTo>
                  <a:lnTo>
                    <a:pt x="83451" y="400050"/>
                  </a:lnTo>
                  <a:lnTo>
                    <a:pt x="84099" y="400050"/>
                  </a:lnTo>
                  <a:lnTo>
                    <a:pt x="84048" y="400989"/>
                  </a:lnTo>
                  <a:lnTo>
                    <a:pt x="84886" y="400050"/>
                  </a:lnTo>
                  <a:lnTo>
                    <a:pt x="85788" y="402590"/>
                  </a:lnTo>
                  <a:lnTo>
                    <a:pt x="86309" y="401320"/>
                  </a:lnTo>
                  <a:lnTo>
                    <a:pt x="86893" y="402590"/>
                  </a:lnTo>
                  <a:lnTo>
                    <a:pt x="86715" y="403860"/>
                  </a:lnTo>
                  <a:lnTo>
                    <a:pt x="88861" y="403860"/>
                  </a:lnTo>
                  <a:lnTo>
                    <a:pt x="90043" y="405130"/>
                  </a:lnTo>
                  <a:lnTo>
                    <a:pt x="88798" y="402590"/>
                  </a:lnTo>
                  <a:lnTo>
                    <a:pt x="89547" y="401320"/>
                  </a:lnTo>
                  <a:lnTo>
                    <a:pt x="91706" y="400050"/>
                  </a:lnTo>
                  <a:lnTo>
                    <a:pt x="91414" y="403860"/>
                  </a:lnTo>
                  <a:lnTo>
                    <a:pt x="93192" y="403860"/>
                  </a:lnTo>
                  <a:lnTo>
                    <a:pt x="93091" y="402590"/>
                  </a:lnTo>
                  <a:lnTo>
                    <a:pt x="95186" y="402590"/>
                  </a:lnTo>
                  <a:lnTo>
                    <a:pt x="93827" y="400050"/>
                  </a:lnTo>
                  <a:lnTo>
                    <a:pt x="94488" y="400050"/>
                  </a:lnTo>
                  <a:lnTo>
                    <a:pt x="95262" y="401320"/>
                  </a:lnTo>
                  <a:lnTo>
                    <a:pt x="95885" y="401320"/>
                  </a:lnTo>
                  <a:lnTo>
                    <a:pt x="96418" y="400050"/>
                  </a:lnTo>
                  <a:lnTo>
                    <a:pt x="101092" y="398780"/>
                  </a:lnTo>
                  <a:lnTo>
                    <a:pt x="99695" y="397510"/>
                  </a:lnTo>
                  <a:lnTo>
                    <a:pt x="98298" y="396240"/>
                  </a:lnTo>
                  <a:lnTo>
                    <a:pt x="98031" y="396240"/>
                  </a:lnTo>
                  <a:lnTo>
                    <a:pt x="100393" y="391160"/>
                  </a:lnTo>
                  <a:lnTo>
                    <a:pt x="106654" y="393700"/>
                  </a:lnTo>
                  <a:lnTo>
                    <a:pt x="109791" y="389890"/>
                  </a:lnTo>
                  <a:lnTo>
                    <a:pt x="110274" y="391160"/>
                  </a:lnTo>
                  <a:lnTo>
                    <a:pt x="111112" y="389890"/>
                  </a:lnTo>
                  <a:lnTo>
                    <a:pt x="111950" y="388620"/>
                  </a:lnTo>
                  <a:lnTo>
                    <a:pt x="114909" y="388620"/>
                  </a:lnTo>
                  <a:lnTo>
                    <a:pt x="115455" y="384810"/>
                  </a:lnTo>
                  <a:lnTo>
                    <a:pt x="116128" y="384810"/>
                  </a:lnTo>
                  <a:lnTo>
                    <a:pt x="117919" y="386080"/>
                  </a:lnTo>
                  <a:lnTo>
                    <a:pt x="118211" y="387350"/>
                  </a:lnTo>
                  <a:lnTo>
                    <a:pt x="119545" y="386080"/>
                  </a:lnTo>
                  <a:lnTo>
                    <a:pt x="119214" y="384810"/>
                  </a:lnTo>
                  <a:lnTo>
                    <a:pt x="122440" y="384810"/>
                  </a:lnTo>
                  <a:lnTo>
                    <a:pt x="121678" y="387184"/>
                  </a:lnTo>
                  <a:lnTo>
                    <a:pt x="123799" y="386080"/>
                  </a:lnTo>
                  <a:lnTo>
                    <a:pt x="121704" y="387184"/>
                  </a:lnTo>
                  <a:lnTo>
                    <a:pt x="121627" y="387350"/>
                  </a:lnTo>
                  <a:lnTo>
                    <a:pt x="122999" y="386562"/>
                  </a:lnTo>
                  <a:lnTo>
                    <a:pt x="123977" y="386080"/>
                  </a:lnTo>
                  <a:lnTo>
                    <a:pt x="125234" y="387350"/>
                  </a:lnTo>
                  <a:lnTo>
                    <a:pt x="125577" y="386080"/>
                  </a:lnTo>
                  <a:lnTo>
                    <a:pt x="126238" y="383540"/>
                  </a:lnTo>
                  <a:lnTo>
                    <a:pt x="126695" y="387350"/>
                  </a:lnTo>
                  <a:lnTo>
                    <a:pt x="129476" y="386080"/>
                  </a:lnTo>
                  <a:lnTo>
                    <a:pt x="130124" y="384810"/>
                  </a:lnTo>
                  <a:lnTo>
                    <a:pt x="127685" y="383540"/>
                  </a:lnTo>
                  <a:lnTo>
                    <a:pt x="128663" y="382270"/>
                  </a:lnTo>
                  <a:lnTo>
                    <a:pt x="130937" y="382270"/>
                  </a:lnTo>
                  <a:lnTo>
                    <a:pt x="132054" y="386080"/>
                  </a:lnTo>
                  <a:lnTo>
                    <a:pt x="138595" y="386080"/>
                  </a:lnTo>
                  <a:lnTo>
                    <a:pt x="137922" y="382270"/>
                  </a:lnTo>
                  <a:lnTo>
                    <a:pt x="136575" y="374650"/>
                  </a:lnTo>
                  <a:lnTo>
                    <a:pt x="139928" y="376504"/>
                  </a:lnTo>
                  <a:lnTo>
                    <a:pt x="139852" y="375920"/>
                  </a:lnTo>
                  <a:lnTo>
                    <a:pt x="142113" y="374650"/>
                  </a:lnTo>
                  <a:lnTo>
                    <a:pt x="146748" y="378460"/>
                  </a:lnTo>
                  <a:lnTo>
                    <a:pt x="147383" y="377190"/>
                  </a:lnTo>
                  <a:lnTo>
                    <a:pt x="151168" y="377190"/>
                  </a:lnTo>
                  <a:lnTo>
                    <a:pt x="149326" y="374650"/>
                  </a:lnTo>
                  <a:lnTo>
                    <a:pt x="148399" y="373380"/>
                  </a:lnTo>
                  <a:lnTo>
                    <a:pt x="147485" y="372110"/>
                  </a:lnTo>
                  <a:lnTo>
                    <a:pt x="151079" y="370840"/>
                  </a:lnTo>
                  <a:lnTo>
                    <a:pt x="150075" y="370840"/>
                  </a:lnTo>
                  <a:lnTo>
                    <a:pt x="149072" y="369570"/>
                  </a:lnTo>
                  <a:lnTo>
                    <a:pt x="148056" y="368300"/>
                  </a:lnTo>
                  <a:lnTo>
                    <a:pt x="149644" y="365760"/>
                  </a:lnTo>
                  <a:lnTo>
                    <a:pt x="151917" y="364490"/>
                  </a:lnTo>
                  <a:lnTo>
                    <a:pt x="154800" y="368300"/>
                  </a:lnTo>
                  <a:lnTo>
                    <a:pt x="154000" y="369570"/>
                  </a:lnTo>
                  <a:lnTo>
                    <a:pt x="153568" y="370840"/>
                  </a:lnTo>
                  <a:lnTo>
                    <a:pt x="153123" y="370840"/>
                  </a:lnTo>
                  <a:lnTo>
                    <a:pt x="152933" y="369570"/>
                  </a:lnTo>
                  <a:lnTo>
                    <a:pt x="152501" y="370840"/>
                  </a:lnTo>
                  <a:lnTo>
                    <a:pt x="151904" y="372110"/>
                  </a:lnTo>
                  <a:lnTo>
                    <a:pt x="153390" y="372110"/>
                  </a:lnTo>
                  <a:lnTo>
                    <a:pt x="153035" y="370840"/>
                  </a:lnTo>
                  <a:lnTo>
                    <a:pt x="154698" y="372110"/>
                  </a:lnTo>
                  <a:lnTo>
                    <a:pt x="157454" y="369570"/>
                  </a:lnTo>
                  <a:lnTo>
                    <a:pt x="157822" y="372110"/>
                  </a:lnTo>
                  <a:lnTo>
                    <a:pt x="158762" y="369570"/>
                  </a:lnTo>
                  <a:lnTo>
                    <a:pt x="159499" y="369570"/>
                  </a:lnTo>
                  <a:lnTo>
                    <a:pt x="160159" y="368300"/>
                  </a:lnTo>
                  <a:lnTo>
                    <a:pt x="163398" y="367030"/>
                  </a:lnTo>
                  <a:lnTo>
                    <a:pt x="162636" y="367030"/>
                  </a:lnTo>
                  <a:lnTo>
                    <a:pt x="161493" y="365760"/>
                  </a:lnTo>
                  <a:lnTo>
                    <a:pt x="161925" y="365760"/>
                  </a:lnTo>
                  <a:lnTo>
                    <a:pt x="166585" y="364490"/>
                  </a:lnTo>
                  <a:lnTo>
                    <a:pt x="164503" y="363220"/>
                  </a:lnTo>
                  <a:lnTo>
                    <a:pt x="162420" y="361950"/>
                  </a:lnTo>
                  <a:lnTo>
                    <a:pt x="164757" y="360680"/>
                  </a:lnTo>
                  <a:lnTo>
                    <a:pt x="167233" y="360680"/>
                  </a:lnTo>
                  <a:lnTo>
                    <a:pt x="166573" y="364477"/>
                  </a:lnTo>
                  <a:lnTo>
                    <a:pt x="168389" y="361950"/>
                  </a:lnTo>
                  <a:lnTo>
                    <a:pt x="170675" y="361950"/>
                  </a:lnTo>
                  <a:lnTo>
                    <a:pt x="170332" y="365760"/>
                  </a:lnTo>
                  <a:lnTo>
                    <a:pt x="171500" y="361950"/>
                  </a:lnTo>
                  <a:lnTo>
                    <a:pt x="175653" y="364490"/>
                  </a:lnTo>
                  <a:lnTo>
                    <a:pt x="177279" y="363220"/>
                  </a:lnTo>
                  <a:lnTo>
                    <a:pt x="176517" y="365760"/>
                  </a:lnTo>
                  <a:lnTo>
                    <a:pt x="176987" y="364477"/>
                  </a:lnTo>
                  <a:lnTo>
                    <a:pt x="177609" y="363220"/>
                  </a:lnTo>
                  <a:lnTo>
                    <a:pt x="178257" y="363220"/>
                  </a:lnTo>
                  <a:lnTo>
                    <a:pt x="176237" y="361950"/>
                  </a:lnTo>
                  <a:lnTo>
                    <a:pt x="177203" y="361950"/>
                  </a:lnTo>
                  <a:lnTo>
                    <a:pt x="177850" y="360680"/>
                  </a:lnTo>
                  <a:lnTo>
                    <a:pt x="178371" y="361950"/>
                  </a:lnTo>
                  <a:lnTo>
                    <a:pt x="178282" y="360680"/>
                  </a:lnTo>
                  <a:lnTo>
                    <a:pt x="175615" y="359410"/>
                  </a:lnTo>
                  <a:lnTo>
                    <a:pt x="175856" y="356870"/>
                  </a:lnTo>
                  <a:lnTo>
                    <a:pt x="175971" y="355600"/>
                  </a:lnTo>
                  <a:lnTo>
                    <a:pt x="177330" y="356641"/>
                  </a:lnTo>
                  <a:lnTo>
                    <a:pt x="177673" y="356641"/>
                  </a:lnTo>
                  <a:lnTo>
                    <a:pt x="181864" y="356641"/>
                  </a:lnTo>
                  <a:lnTo>
                    <a:pt x="184721" y="354330"/>
                  </a:lnTo>
                  <a:lnTo>
                    <a:pt x="185305" y="355600"/>
                  </a:lnTo>
                  <a:lnTo>
                    <a:pt x="186029" y="356057"/>
                  </a:lnTo>
                  <a:lnTo>
                    <a:pt x="185369" y="354330"/>
                  </a:lnTo>
                  <a:lnTo>
                    <a:pt x="185762" y="351790"/>
                  </a:lnTo>
                  <a:lnTo>
                    <a:pt x="188531" y="351790"/>
                  </a:lnTo>
                  <a:lnTo>
                    <a:pt x="187337" y="349250"/>
                  </a:lnTo>
                  <a:lnTo>
                    <a:pt x="186918" y="349250"/>
                  </a:lnTo>
                  <a:lnTo>
                    <a:pt x="186334" y="347980"/>
                  </a:lnTo>
                  <a:lnTo>
                    <a:pt x="187452" y="346710"/>
                  </a:lnTo>
                  <a:lnTo>
                    <a:pt x="188506" y="345478"/>
                  </a:lnTo>
                  <a:lnTo>
                    <a:pt x="188417" y="344170"/>
                  </a:lnTo>
                  <a:lnTo>
                    <a:pt x="193941" y="347980"/>
                  </a:lnTo>
                  <a:lnTo>
                    <a:pt x="194906" y="345440"/>
                  </a:lnTo>
                  <a:lnTo>
                    <a:pt x="196583" y="345440"/>
                  </a:lnTo>
                  <a:lnTo>
                    <a:pt x="196888" y="347980"/>
                  </a:lnTo>
                  <a:lnTo>
                    <a:pt x="198234" y="347980"/>
                  </a:lnTo>
                  <a:lnTo>
                    <a:pt x="198958" y="345440"/>
                  </a:lnTo>
                  <a:lnTo>
                    <a:pt x="199059" y="345084"/>
                  </a:lnTo>
                  <a:lnTo>
                    <a:pt x="199174" y="344170"/>
                  </a:lnTo>
                  <a:lnTo>
                    <a:pt x="199301" y="342900"/>
                  </a:lnTo>
                  <a:lnTo>
                    <a:pt x="199644" y="340360"/>
                  </a:lnTo>
                  <a:lnTo>
                    <a:pt x="198869" y="341160"/>
                  </a:lnTo>
                  <a:lnTo>
                    <a:pt x="198666" y="340360"/>
                  </a:lnTo>
                  <a:lnTo>
                    <a:pt x="198285" y="338836"/>
                  </a:lnTo>
                  <a:lnTo>
                    <a:pt x="198285" y="342214"/>
                  </a:lnTo>
                  <a:lnTo>
                    <a:pt x="197916" y="344170"/>
                  </a:lnTo>
                  <a:lnTo>
                    <a:pt x="196938" y="344170"/>
                  </a:lnTo>
                  <a:lnTo>
                    <a:pt x="197015" y="342900"/>
                  </a:lnTo>
                  <a:lnTo>
                    <a:pt x="197091" y="341630"/>
                  </a:lnTo>
                  <a:lnTo>
                    <a:pt x="197294" y="341630"/>
                  </a:lnTo>
                  <a:lnTo>
                    <a:pt x="195580" y="340360"/>
                  </a:lnTo>
                  <a:lnTo>
                    <a:pt x="198285" y="342214"/>
                  </a:lnTo>
                  <a:lnTo>
                    <a:pt x="198285" y="338836"/>
                  </a:lnTo>
                  <a:lnTo>
                    <a:pt x="197713" y="336550"/>
                  </a:lnTo>
                  <a:lnTo>
                    <a:pt x="201015" y="337820"/>
                  </a:lnTo>
                  <a:lnTo>
                    <a:pt x="204355" y="342900"/>
                  </a:lnTo>
                  <a:lnTo>
                    <a:pt x="208788" y="342900"/>
                  </a:lnTo>
                  <a:lnTo>
                    <a:pt x="207797" y="336550"/>
                  </a:lnTo>
                  <a:lnTo>
                    <a:pt x="212420" y="335280"/>
                  </a:lnTo>
                  <a:lnTo>
                    <a:pt x="210604" y="335280"/>
                  </a:lnTo>
                  <a:lnTo>
                    <a:pt x="209753" y="332740"/>
                  </a:lnTo>
                  <a:lnTo>
                    <a:pt x="212750" y="332740"/>
                  </a:lnTo>
                  <a:lnTo>
                    <a:pt x="213410" y="331470"/>
                  </a:lnTo>
                  <a:lnTo>
                    <a:pt x="214452" y="332740"/>
                  </a:lnTo>
                  <a:lnTo>
                    <a:pt x="215646" y="334010"/>
                  </a:lnTo>
                  <a:lnTo>
                    <a:pt x="216890" y="334010"/>
                  </a:lnTo>
                  <a:lnTo>
                    <a:pt x="215976" y="332740"/>
                  </a:lnTo>
                  <a:lnTo>
                    <a:pt x="219735" y="332740"/>
                  </a:lnTo>
                  <a:lnTo>
                    <a:pt x="219087" y="331470"/>
                  </a:lnTo>
                  <a:lnTo>
                    <a:pt x="217766" y="328930"/>
                  </a:lnTo>
                  <a:lnTo>
                    <a:pt x="220980" y="330200"/>
                  </a:lnTo>
                  <a:lnTo>
                    <a:pt x="224688" y="328930"/>
                  </a:lnTo>
                  <a:lnTo>
                    <a:pt x="222554" y="325120"/>
                  </a:lnTo>
                  <a:lnTo>
                    <a:pt x="221132" y="322580"/>
                  </a:lnTo>
                  <a:lnTo>
                    <a:pt x="224447" y="321310"/>
                  </a:lnTo>
                  <a:lnTo>
                    <a:pt x="224866" y="323850"/>
                  </a:lnTo>
                  <a:lnTo>
                    <a:pt x="227025" y="323850"/>
                  </a:lnTo>
                  <a:lnTo>
                    <a:pt x="225971" y="326390"/>
                  </a:lnTo>
                  <a:lnTo>
                    <a:pt x="226961" y="326390"/>
                  </a:lnTo>
                  <a:lnTo>
                    <a:pt x="228053" y="325120"/>
                  </a:lnTo>
                  <a:lnTo>
                    <a:pt x="228561" y="325120"/>
                  </a:lnTo>
                  <a:lnTo>
                    <a:pt x="228384" y="320040"/>
                  </a:lnTo>
                  <a:lnTo>
                    <a:pt x="230365" y="321297"/>
                  </a:lnTo>
                  <a:lnTo>
                    <a:pt x="230365" y="321525"/>
                  </a:lnTo>
                  <a:lnTo>
                    <a:pt x="230492" y="321614"/>
                  </a:lnTo>
                  <a:lnTo>
                    <a:pt x="230644" y="321208"/>
                  </a:lnTo>
                  <a:lnTo>
                    <a:pt x="230632" y="320852"/>
                  </a:lnTo>
                  <a:lnTo>
                    <a:pt x="230403" y="320763"/>
                  </a:lnTo>
                  <a:lnTo>
                    <a:pt x="230378" y="321030"/>
                  </a:lnTo>
                  <a:lnTo>
                    <a:pt x="230301" y="320040"/>
                  </a:lnTo>
                  <a:lnTo>
                    <a:pt x="229196" y="318770"/>
                  </a:lnTo>
                  <a:lnTo>
                    <a:pt x="230390" y="317500"/>
                  </a:lnTo>
                  <a:lnTo>
                    <a:pt x="230746" y="318770"/>
                  </a:lnTo>
                  <a:lnTo>
                    <a:pt x="230974" y="318770"/>
                  </a:lnTo>
                  <a:lnTo>
                    <a:pt x="230403" y="317500"/>
                  </a:lnTo>
                  <a:lnTo>
                    <a:pt x="231838" y="316242"/>
                  </a:lnTo>
                  <a:lnTo>
                    <a:pt x="236258" y="318770"/>
                  </a:lnTo>
                  <a:lnTo>
                    <a:pt x="237502" y="308610"/>
                  </a:lnTo>
                  <a:lnTo>
                    <a:pt x="243103" y="311086"/>
                  </a:lnTo>
                  <a:lnTo>
                    <a:pt x="242925" y="311315"/>
                  </a:lnTo>
                  <a:lnTo>
                    <a:pt x="243890" y="311150"/>
                  </a:lnTo>
                  <a:lnTo>
                    <a:pt x="243522" y="310972"/>
                  </a:lnTo>
                  <a:lnTo>
                    <a:pt x="244957" y="309880"/>
                  </a:lnTo>
                  <a:lnTo>
                    <a:pt x="246011" y="308610"/>
                  </a:lnTo>
                  <a:lnTo>
                    <a:pt x="247065" y="307340"/>
                  </a:lnTo>
                  <a:lnTo>
                    <a:pt x="248856" y="306070"/>
                  </a:lnTo>
                  <a:lnTo>
                    <a:pt x="252717" y="306070"/>
                  </a:lnTo>
                  <a:lnTo>
                    <a:pt x="251307" y="304800"/>
                  </a:lnTo>
                  <a:lnTo>
                    <a:pt x="248488" y="302260"/>
                  </a:lnTo>
                  <a:lnTo>
                    <a:pt x="247065" y="300990"/>
                  </a:lnTo>
                  <a:lnTo>
                    <a:pt x="251294" y="299720"/>
                  </a:lnTo>
                  <a:lnTo>
                    <a:pt x="254787" y="302260"/>
                  </a:lnTo>
                  <a:lnTo>
                    <a:pt x="250799" y="302260"/>
                  </a:lnTo>
                  <a:lnTo>
                    <a:pt x="252488" y="303530"/>
                  </a:lnTo>
                  <a:lnTo>
                    <a:pt x="256959" y="308610"/>
                  </a:lnTo>
                  <a:lnTo>
                    <a:pt x="255498" y="299720"/>
                  </a:lnTo>
                  <a:lnTo>
                    <a:pt x="259880" y="300990"/>
                  </a:lnTo>
                  <a:lnTo>
                    <a:pt x="259638" y="302260"/>
                  </a:lnTo>
                  <a:lnTo>
                    <a:pt x="262547" y="302260"/>
                  </a:lnTo>
                  <a:lnTo>
                    <a:pt x="262178" y="299720"/>
                  </a:lnTo>
                  <a:lnTo>
                    <a:pt x="261810" y="297180"/>
                  </a:lnTo>
                  <a:lnTo>
                    <a:pt x="264579" y="295910"/>
                  </a:lnTo>
                  <a:lnTo>
                    <a:pt x="264833" y="295910"/>
                  </a:lnTo>
                  <a:lnTo>
                    <a:pt x="265188" y="297180"/>
                  </a:lnTo>
                  <a:lnTo>
                    <a:pt x="265099" y="295910"/>
                  </a:lnTo>
                  <a:lnTo>
                    <a:pt x="264833" y="292100"/>
                  </a:lnTo>
                  <a:lnTo>
                    <a:pt x="266039" y="290830"/>
                  </a:lnTo>
                  <a:close/>
                </a:path>
                <a:path w="542290" h="554990">
                  <a:moveTo>
                    <a:pt x="269303" y="287959"/>
                  </a:moveTo>
                  <a:lnTo>
                    <a:pt x="268973" y="287020"/>
                  </a:lnTo>
                  <a:lnTo>
                    <a:pt x="268643" y="287515"/>
                  </a:lnTo>
                  <a:lnTo>
                    <a:pt x="269303" y="287959"/>
                  </a:lnTo>
                  <a:close/>
                </a:path>
                <a:path w="542290" h="554990">
                  <a:moveTo>
                    <a:pt x="269875" y="289560"/>
                  </a:moveTo>
                  <a:lnTo>
                    <a:pt x="268770" y="288290"/>
                  </a:lnTo>
                  <a:lnTo>
                    <a:pt x="269824" y="289560"/>
                  </a:lnTo>
                  <a:close/>
                </a:path>
                <a:path w="542290" h="554990">
                  <a:moveTo>
                    <a:pt x="271678" y="289560"/>
                  </a:moveTo>
                  <a:lnTo>
                    <a:pt x="269303" y="287959"/>
                  </a:lnTo>
                  <a:lnTo>
                    <a:pt x="269875" y="289560"/>
                  </a:lnTo>
                  <a:lnTo>
                    <a:pt x="270865" y="290830"/>
                  </a:lnTo>
                  <a:lnTo>
                    <a:pt x="271678" y="289560"/>
                  </a:lnTo>
                  <a:close/>
                </a:path>
                <a:path w="542290" h="554990">
                  <a:moveTo>
                    <a:pt x="290537" y="273050"/>
                  </a:moveTo>
                  <a:lnTo>
                    <a:pt x="290144" y="271716"/>
                  </a:lnTo>
                  <a:lnTo>
                    <a:pt x="290398" y="273443"/>
                  </a:lnTo>
                  <a:lnTo>
                    <a:pt x="290537" y="273050"/>
                  </a:lnTo>
                  <a:close/>
                </a:path>
                <a:path w="542290" h="554990">
                  <a:moveTo>
                    <a:pt x="291477" y="246837"/>
                  </a:moveTo>
                  <a:lnTo>
                    <a:pt x="290741" y="246380"/>
                  </a:lnTo>
                  <a:lnTo>
                    <a:pt x="289801" y="246380"/>
                  </a:lnTo>
                  <a:lnTo>
                    <a:pt x="290817" y="247650"/>
                  </a:lnTo>
                  <a:lnTo>
                    <a:pt x="291477" y="246837"/>
                  </a:lnTo>
                  <a:close/>
                </a:path>
                <a:path w="542290" h="554990">
                  <a:moveTo>
                    <a:pt x="291896" y="247103"/>
                  </a:moveTo>
                  <a:lnTo>
                    <a:pt x="291846" y="246380"/>
                  </a:lnTo>
                  <a:lnTo>
                    <a:pt x="291477" y="246837"/>
                  </a:lnTo>
                  <a:lnTo>
                    <a:pt x="291896" y="247103"/>
                  </a:lnTo>
                  <a:close/>
                </a:path>
                <a:path w="542290" h="554990">
                  <a:moveTo>
                    <a:pt x="292455" y="275590"/>
                  </a:moveTo>
                  <a:lnTo>
                    <a:pt x="291757" y="274320"/>
                  </a:lnTo>
                  <a:lnTo>
                    <a:pt x="291553" y="274320"/>
                  </a:lnTo>
                  <a:lnTo>
                    <a:pt x="291604" y="275590"/>
                  </a:lnTo>
                  <a:lnTo>
                    <a:pt x="290741" y="275590"/>
                  </a:lnTo>
                  <a:lnTo>
                    <a:pt x="290398" y="273443"/>
                  </a:lnTo>
                  <a:lnTo>
                    <a:pt x="289077" y="276860"/>
                  </a:lnTo>
                  <a:lnTo>
                    <a:pt x="288696" y="279400"/>
                  </a:lnTo>
                  <a:lnTo>
                    <a:pt x="289877" y="278130"/>
                  </a:lnTo>
                  <a:lnTo>
                    <a:pt x="292455" y="275590"/>
                  </a:lnTo>
                  <a:close/>
                </a:path>
                <a:path w="542290" h="554990">
                  <a:moveTo>
                    <a:pt x="318516" y="253669"/>
                  </a:moveTo>
                  <a:lnTo>
                    <a:pt x="318274" y="253949"/>
                  </a:lnTo>
                  <a:lnTo>
                    <a:pt x="318516" y="254000"/>
                  </a:lnTo>
                  <a:lnTo>
                    <a:pt x="318516" y="253669"/>
                  </a:lnTo>
                  <a:close/>
                </a:path>
                <a:path w="542290" h="554990">
                  <a:moveTo>
                    <a:pt x="330263" y="251460"/>
                  </a:moveTo>
                  <a:lnTo>
                    <a:pt x="326428" y="250190"/>
                  </a:lnTo>
                  <a:lnTo>
                    <a:pt x="326948" y="247650"/>
                  </a:lnTo>
                  <a:lnTo>
                    <a:pt x="292785" y="247650"/>
                  </a:lnTo>
                  <a:lnTo>
                    <a:pt x="291947" y="247650"/>
                  </a:lnTo>
                  <a:lnTo>
                    <a:pt x="286410" y="252730"/>
                  </a:lnTo>
                  <a:lnTo>
                    <a:pt x="279565" y="257810"/>
                  </a:lnTo>
                  <a:lnTo>
                    <a:pt x="272211" y="260350"/>
                  </a:lnTo>
                  <a:lnTo>
                    <a:pt x="265087" y="264160"/>
                  </a:lnTo>
                  <a:lnTo>
                    <a:pt x="261861" y="265430"/>
                  </a:lnTo>
                  <a:lnTo>
                    <a:pt x="269367" y="273050"/>
                  </a:lnTo>
                  <a:lnTo>
                    <a:pt x="262928" y="271780"/>
                  </a:lnTo>
                  <a:lnTo>
                    <a:pt x="261848" y="269240"/>
                  </a:lnTo>
                  <a:lnTo>
                    <a:pt x="258521" y="276860"/>
                  </a:lnTo>
                  <a:lnTo>
                    <a:pt x="249605" y="278130"/>
                  </a:lnTo>
                  <a:lnTo>
                    <a:pt x="245681" y="285750"/>
                  </a:lnTo>
                  <a:lnTo>
                    <a:pt x="245567" y="284480"/>
                  </a:lnTo>
                  <a:lnTo>
                    <a:pt x="244944" y="283210"/>
                  </a:lnTo>
                  <a:lnTo>
                    <a:pt x="245541" y="283210"/>
                  </a:lnTo>
                  <a:lnTo>
                    <a:pt x="242773" y="281940"/>
                  </a:lnTo>
                  <a:lnTo>
                    <a:pt x="240792" y="287020"/>
                  </a:lnTo>
                  <a:lnTo>
                    <a:pt x="241985" y="288290"/>
                  </a:lnTo>
                  <a:lnTo>
                    <a:pt x="240919" y="288290"/>
                  </a:lnTo>
                  <a:lnTo>
                    <a:pt x="240665" y="287020"/>
                  </a:lnTo>
                  <a:lnTo>
                    <a:pt x="239483" y="287020"/>
                  </a:lnTo>
                  <a:lnTo>
                    <a:pt x="237337" y="285750"/>
                  </a:lnTo>
                  <a:lnTo>
                    <a:pt x="237985" y="289610"/>
                  </a:lnTo>
                  <a:lnTo>
                    <a:pt x="267208" y="289610"/>
                  </a:lnTo>
                  <a:lnTo>
                    <a:pt x="268109" y="288290"/>
                  </a:lnTo>
                  <a:lnTo>
                    <a:pt x="268643" y="287515"/>
                  </a:lnTo>
                  <a:lnTo>
                    <a:pt x="267919" y="287020"/>
                  </a:lnTo>
                  <a:lnTo>
                    <a:pt x="268719" y="285750"/>
                  </a:lnTo>
                  <a:lnTo>
                    <a:pt x="269532" y="284480"/>
                  </a:lnTo>
                  <a:lnTo>
                    <a:pt x="271094" y="285750"/>
                  </a:lnTo>
                  <a:lnTo>
                    <a:pt x="273367" y="285750"/>
                  </a:lnTo>
                  <a:lnTo>
                    <a:pt x="275336" y="287020"/>
                  </a:lnTo>
                  <a:lnTo>
                    <a:pt x="273481" y="289560"/>
                  </a:lnTo>
                  <a:lnTo>
                    <a:pt x="276771" y="290830"/>
                  </a:lnTo>
                  <a:lnTo>
                    <a:pt x="275932" y="287020"/>
                  </a:lnTo>
                  <a:lnTo>
                    <a:pt x="277355" y="287020"/>
                  </a:lnTo>
                  <a:lnTo>
                    <a:pt x="278244" y="288290"/>
                  </a:lnTo>
                  <a:lnTo>
                    <a:pt x="279590" y="287020"/>
                  </a:lnTo>
                  <a:lnTo>
                    <a:pt x="280936" y="285750"/>
                  </a:lnTo>
                  <a:lnTo>
                    <a:pt x="280098" y="284480"/>
                  </a:lnTo>
                  <a:lnTo>
                    <a:pt x="278434" y="281940"/>
                  </a:lnTo>
                  <a:lnTo>
                    <a:pt x="281838" y="279400"/>
                  </a:lnTo>
                  <a:lnTo>
                    <a:pt x="280733" y="279400"/>
                  </a:lnTo>
                  <a:lnTo>
                    <a:pt x="279958" y="274320"/>
                  </a:lnTo>
                  <a:lnTo>
                    <a:pt x="283641" y="279400"/>
                  </a:lnTo>
                  <a:lnTo>
                    <a:pt x="283514" y="275590"/>
                  </a:lnTo>
                  <a:lnTo>
                    <a:pt x="286626" y="278130"/>
                  </a:lnTo>
                  <a:lnTo>
                    <a:pt x="287172" y="276860"/>
                  </a:lnTo>
                  <a:lnTo>
                    <a:pt x="287426" y="275590"/>
                  </a:lnTo>
                  <a:lnTo>
                    <a:pt x="287680" y="274320"/>
                  </a:lnTo>
                  <a:lnTo>
                    <a:pt x="287947" y="273050"/>
                  </a:lnTo>
                  <a:lnTo>
                    <a:pt x="288201" y="271780"/>
                  </a:lnTo>
                  <a:lnTo>
                    <a:pt x="289801" y="270510"/>
                  </a:lnTo>
                  <a:lnTo>
                    <a:pt x="290144" y="271716"/>
                  </a:lnTo>
                  <a:lnTo>
                    <a:pt x="290537" y="270510"/>
                  </a:lnTo>
                  <a:lnTo>
                    <a:pt x="290957" y="269240"/>
                  </a:lnTo>
                  <a:lnTo>
                    <a:pt x="293319" y="267970"/>
                  </a:lnTo>
                  <a:lnTo>
                    <a:pt x="297980" y="274320"/>
                  </a:lnTo>
                  <a:lnTo>
                    <a:pt x="299618" y="267970"/>
                  </a:lnTo>
                  <a:lnTo>
                    <a:pt x="300596" y="264160"/>
                  </a:lnTo>
                  <a:lnTo>
                    <a:pt x="306133" y="267970"/>
                  </a:lnTo>
                  <a:lnTo>
                    <a:pt x="307365" y="264160"/>
                  </a:lnTo>
                  <a:lnTo>
                    <a:pt x="308190" y="261620"/>
                  </a:lnTo>
                  <a:lnTo>
                    <a:pt x="314782" y="261620"/>
                  </a:lnTo>
                  <a:lnTo>
                    <a:pt x="319112" y="257810"/>
                  </a:lnTo>
                  <a:lnTo>
                    <a:pt x="313423" y="254000"/>
                  </a:lnTo>
                  <a:lnTo>
                    <a:pt x="320357" y="256540"/>
                  </a:lnTo>
                  <a:lnTo>
                    <a:pt x="318922" y="254914"/>
                  </a:lnTo>
                  <a:lnTo>
                    <a:pt x="321487" y="254647"/>
                  </a:lnTo>
                  <a:lnTo>
                    <a:pt x="318516" y="254000"/>
                  </a:lnTo>
                  <a:lnTo>
                    <a:pt x="318516" y="254457"/>
                  </a:lnTo>
                  <a:lnTo>
                    <a:pt x="318122" y="254000"/>
                  </a:lnTo>
                  <a:lnTo>
                    <a:pt x="315899" y="251460"/>
                  </a:lnTo>
                  <a:lnTo>
                    <a:pt x="316687" y="250190"/>
                  </a:lnTo>
                  <a:lnTo>
                    <a:pt x="318223" y="250190"/>
                  </a:lnTo>
                  <a:lnTo>
                    <a:pt x="318528" y="250405"/>
                  </a:lnTo>
                  <a:lnTo>
                    <a:pt x="318516" y="253669"/>
                  </a:lnTo>
                  <a:lnTo>
                    <a:pt x="321538" y="250190"/>
                  </a:lnTo>
                  <a:lnTo>
                    <a:pt x="323291" y="250190"/>
                  </a:lnTo>
                  <a:lnTo>
                    <a:pt x="325272" y="251460"/>
                  </a:lnTo>
                  <a:lnTo>
                    <a:pt x="323189" y="252730"/>
                  </a:lnTo>
                  <a:lnTo>
                    <a:pt x="324231" y="254000"/>
                  </a:lnTo>
                  <a:lnTo>
                    <a:pt x="326910" y="251460"/>
                  </a:lnTo>
                  <a:lnTo>
                    <a:pt x="326986" y="254000"/>
                  </a:lnTo>
                  <a:lnTo>
                    <a:pt x="329679" y="254000"/>
                  </a:lnTo>
                  <a:lnTo>
                    <a:pt x="327850" y="252730"/>
                  </a:lnTo>
                  <a:lnTo>
                    <a:pt x="328345" y="251460"/>
                  </a:lnTo>
                  <a:lnTo>
                    <a:pt x="330263" y="251460"/>
                  </a:lnTo>
                  <a:close/>
                </a:path>
                <a:path w="542290" h="554990">
                  <a:moveTo>
                    <a:pt x="361289" y="223520"/>
                  </a:moveTo>
                  <a:lnTo>
                    <a:pt x="360375" y="220980"/>
                  </a:lnTo>
                  <a:lnTo>
                    <a:pt x="332663" y="220980"/>
                  </a:lnTo>
                  <a:lnTo>
                    <a:pt x="319151" y="220980"/>
                  </a:lnTo>
                  <a:lnTo>
                    <a:pt x="319239" y="224790"/>
                  </a:lnTo>
                  <a:lnTo>
                    <a:pt x="317449" y="229870"/>
                  </a:lnTo>
                  <a:lnTo>
                    <a:pt x="315417" y="231140"/>
                  </a:lnTo>
                  <a:lnTo>
                    <a:pt x="317157" y="227330"/>
                  </a:lnTo>
                  <a:lnTo>
                    <a:pt x="314782" y="227330"/>
                  </a:lnTo>
                  <a:lnTo>
                    <a:pt x="313690" y="233680"/>
                  </a:lnTo>
                  <a:lnTo>
                    <a:pt x="307975" y="232410"/>
                  </a:lnTo>
                  <a:lnTo>
                    <a:pt x="306603" y="237490"/>
                  </a:lnTo>
                  <a:lnTo>
                    <a:pt x="298894" y="233680"/>
                  </a:lnTo>
                  <a:lnTo>
                    <a:pt x="297827" y="245110"/>
                  </a:lnTo>
                  <a:lnTo>
                    <a:pt x="291109" y="245110"/>
                  </a:lnTo>
                  <a:lnTo>
                    <a:pt x="292493" y="246380"/>
                  </a:lnTo>
                  <a:lnTo>
                    <a:pt x="292658" y="247103"/>
                  </a:lnTo>
                  <a:lnTo>
                    <a:pt x="327063" y="247103"/>
                  </a:lnTo>
                  <a:lnTo>
                    <a:pt x="327469" y="245110"/>
                  </a:lnTo>
                  <a:lnTo>
                    <a:pt x="332816" y="251460"/>
                  </a:lnTo>
                  <a:lnTo>
                    <a:pt x="333908" y="246380"/>
                  </a:lnTo>
                  <a:lnTo>
                    <a:pt x="334200" y="248920"/>
                  </a:lnTo>
                  <a:lnTo>
                    <a:pt x="335140" y="246380"/>
                  </a:lnTo>
                  <a:lnTo>
                    <a:pt x="340499" y="243840"/>
                  </a:lnTo>
                  <a:lnTo>
                    <a:pt x="338632" y="237490"/>
                  </a:lnTo>
                  <a:lnTo>
                    <a:pt x="339407" y="238760"/>
                  </a:lnTo>
                  <a:lnTo>
                    <a:pt x="340969" y="238760"/>
                  </a:lnTo>
                  <a:lnTo>
                    <a:pt x="340550" y="240030"/>
                  </a:lnTo>
                  <a:lnTo>
                    <a:pt x="345020" y="237490"/>
                  </a:lnTo>
                  <a:lnTo>
                    <a:pt x="345274" y="233680"/>
                  </a:lnTo>
                  <a:lnTo>
                    <a:pt x="345452" y="231140"/>
                  </a:lnTo>
                  <a:lnTo>
                    <a:pt x="345617" y="228600"/>
                  </a:lnTo>
                  <a:lnTo>
                    <a:pt x="350799" y="227330"/>
                  </a:lnTo>
                  <a:lnTo>
                    <a:pt x="351574" y="228600"/>
                  </a:lnTo>
                  <a:lnTo>
                    <a:pt x="351993" y="228600"/>
                  </a:lnTo>
                  <a:lnTo>
                    <a:pt x="351421" y="227330"/>
                  </a:lnTo>
                  <a:lnTo>
                    <a:pt x="350850" y="226060"/>
                  </a:lnTo>
                  <a:lnTo>
                    <a:pt x="353237" y="226060"/>
                  </a:lnTo>
                  <a:lnTo>
                    <a:pt x="353593" y="227330"/>
                  </a:lnTo>
                  <a:lnTo>
                    <a:pt x="354012" y="227330"/>
                  </a:lnTo>
                  <a:lnTo>
                    <a:pt x="354037" y="226060"/>
                  </a:lnTo>
                  <a:lnTo>
                    <a:pt x="354076" y="223520"/>
                  </a:lnTo>
                  <a:lnTo>
                    <a:pt x="355688" y="223520"/>
                  </a:lnTo>
                  <a:lnTo>
                    <a:pt x="356057" y="224790"/>
                  </a:lnTo>
                  <a:lnTo>
                    <a:pt x="361289" y="223520"/>
                  </a:lnTo>
                  <a:close/>
                </a:path>
                <a:path w="542290" h="554990">
                  <a:moveTo>
                    <a:pt x="363791" y="181610"/>
                  </a:moveTo>
                  <a:lnTo>
                    <a:pt x="362927" y="180340"/>
                  </a:lnTo>
                  <a:lnTo>
                    <a:pt x="363753" y="181610"/>
                  </a:lnTo>
                  <a:close/>
                </a:path>
                <a:path w="542290" h="554990">
                  <a:moveTo>
                    <a:pt x="367906" y="181610"/>
                  </a:moveTo>
                  <a:lnTo>
                    <a:pt x="366509" y="180340"/>
                  </a:lnTo>
                  <a:lnTo>
                    <a:pt x="367347" y="182880"/>
                  </a:lnTo>
                  <a:lnTo>
                    <a:pt x="367906" y="181610"/>
                  </a:lnTo>
                  <a:close/>
                </a:path>
                <a:path w="542290" h="554990">
                  <a:moveTo>
                    <a:pt x="368655" y="552221"/>
                  </a:moveTo>
                  <a:lnTo>
                    <a:pt x="368439" y="551713"/>
                  </a:lnTo>
                  <a:lnTo>
                    <a:pt x="368223" y="552030"/>
                  </a:lnTo>
                  <a:lnTo>
                    <a:pt x="368414" y="552081"/>
                  </a:lnTo>
                  <a:lnTo>
                    <a:pt x="368554" y="552157"/>
                  </a:lnTo>
                  <a:close/>
                </a:path>
                <a:path w="542290" h="554990">
                  <a:moveTo>
                    <a:pt x="368884" y="182486"/>
                  </a:moveTo>
                  <a:lnTo>
                    <a:pt x="368465" y="180340"/>
                  </a:lnTo>
                  <a:lnTo>
                    <a:pt x="367919" y="181610"/>
                  </a:lnTo>
                  <a:lnTo>
                    <a:pt x="368884" y="182486"/>
                  </a:lnTo>
                  <a:close/>
                </a:path>
                <a:path w="542290" h="554990">
                  <a:moveTo>
                    <a:pt x="368947" y="552361"/>
                  </a:moveTo>
                  <a:lnTo>
                    <a:pt x="368655" y="552221"/>
                  </a:lnTo>
                  <a:lnTo>
                    <a:pt x="368871" y="552729"/>
                  </a:lnTo>
                  <a:lnTo>
                    <a:pt x="368922" y="552538"/>
                  </a:lnTo>
                  <a:lnTo>
                    <a:pt x="368947" y="552361"/>
                  </a:lnTo>
                  <a:close/>
                </a:path>
                <a:path w="542290" h="554990">
                  <a:moveTo>
                    <a:pt x="369328" y="553796"/>
                  </a:moveTo>
                  <a:lnTo>
                    <a:pt x="368871" y="552729"/>
                  </a:lnTo>
                  <a:lnTo>
                    <a:pt x="368769" y="553021"/>
                  </a:lnTo>
                  <a:lnTo>
                    <a:pt x="368579" y="553364"/>
                  </a:lnTo>
                  <a:lnTo>
                    <a:pt x="369328" y="553796"/>
                  </a:lnTo>
                  <a:close/>
                </a:path>
                <a:path w="542290" h="554990">
                  <a:moveTo>
                    <a:pt x="370776" y="552564"/>
                  </a:moveTo>
                  <a:lnTo>
                    <a:pt x="370763" y="552069"/>
                  </a:lnTo>
                  <a:lnTo>
                    <a:pt x="370103" y="552069"/>
                  </a:lnTo>
                  <a:lnTo>
                    <a:pt x="370776" y="552564"/>
                  </a:lnTo>
                  <a:close/>
                </a:path>
                <a:path w="542290" h="554990">
                  <a:moveTo>
                    <a:pt x="370865" y="540880"/>
                  </a:moveTo>
                  <a:lnTo>
                    <a:pt x="370751" y="540461"/>
                  </a:lnTo>
                  <a:lnTo>
                    <a:pt x="370332" y="540524"/>
                  </a:lnTo>
                  <a:lnTo>
                    <a:pt x="370865" y="540880"/>
                  </a:lnTo>
                  <a:close/>
                </a:path>
                <a:path w="542290" h="554990">
                  <a:moveTo>
                    <a:pt x="371360" y="543877"/>
                  </a:moveTo>
                  <a:lnTo>
                    <a:pt x="371182" y="544156"/>
                  </a:lnTo>
                  <a:lnTo>
                    <a:pt x="371132" y="544372"/>
                  </a:lnTo>
                  <a:lnTo>
                    <a:pt x="371195" y="544576"/>
                  </a:lnTo>
                  <a:lnTo>
                    <a:pt x="371233" y="544334"/>
                  </a:lnTo>
                  <a:lnTo>
                    <a:pt x="371271" y="544093"/>
                  </a:lnTo>
                  <a:lnTo>
                    <a:pt x="371360" y="543877"/>
                  </a:lnTo>
                  <a:close/>
                </a:path>
                <a:path w="542290" h="554990">
                  <a:moveTo>
                    <a:pt x="371729" y="541451"/>
                  </a:moveTo>
                  <a:lnTo>
                    <a:pt x="370865" y="540880"/>
                  </a:lnTo>
                  <a:lnTo>
                    <a:pt x="370928" y="541108"/>
                  </a:lnTo>
                  <a:lnTo>
                    <a:pt x="371729" y="541451"/>
                  </a:lnTo>
                  <a:close/>
                </a:path>
                <a:path w="542290" h="554990">
                  <a:moveTo>
                    <a:pt x="371944" y="552069"/>
                  </a:moveTo>
                  <a:lnTo>
                    <a:pt x="371411" y="549529"/>
                  </a:lnTo>
                  <a:lnTo>
                    <a:pt x="370459" y="549529"/>
                  </a:lnTo>
                  <a:lnTo>
                    <a:pt x="370751" y="550799"/>
                  </a:lnTo>
                  <a:lnTo>
                    <a:pt x="370763" y="552069"/>
                  </a:lnTo>
                  <a:lnTo>
                    <a:pt x="371944" y="552069"/>
                  </a:lnTo>
                  <a:close/>
                </a:path>
                <a:path w="542290" h="554990">
                  <a:moveTo>
                    <a:pt x="371995" y="553948"/>
                  </a:moveTo>
                  <a:lnTo>
                    <a:pt x="371817" y="553339"/>
                  </a:lnTo>
                  <a:lnTo>
                    <a:pt x="370776" y="552564"/>
                  </a:lnTo>
                  <a:lnTo>
                    <a:pt x="370789" y="553339"/>
                  </a:lnTo>
                  <a:lnTo>
                    <a:pt x="371995" y="553948"/>
                  </a:lnTo>
                  <a:close/>
                </a:path>
                <a:path w="542290" h="554990">
                  <a:moveTo>
                    <a:pt x="372300" y="545350"/>
                  </a:moveTo>
                  <a:lnTo>
                    <a:pt x="371602" y="545071"/>
                  </a:lnTo>
                  <a:lnTo>
                    <a:pt x="371284" y="544830"/>
                  </a:lnTo>
                  <a:lnTo>
                    <a:pt x="371195" y="544576"/>
                  </a:lnTo>
                  <a:lnTo>
                    <a:pt x="371182" y="544741"/>
                  </a:lnTo>
                  <a:lnTo>
                    <a:pt x="371208" y="545084"/>
                  </a:lnTo>
                  <a:lnTo>
                    <a:pt x="371627" y="545249"/>
                  </a:lnTo>
                  <a:lnTo>
                    <a:pt x="372008" y="545363"/>
                  </a:lnTo>
                  <a:lnTo>
                    <a:pt x="372300" y="545350"/>
                  </a:lnTo>
                  <a:close/>
                </a:path>
                <a:path w="542290" h="554990">
                  <a:moveTo>
                    <a:pt x="372719" y="541858"/>
                  </a:moveTo>
                  <a:lnTo>
                    <a:pt x="371729" y="541451"/>
                  </a:lnTo>
                  <a:lnTo>
                    <a:pt x="371919" y="541566"/>
                  </a:lnTo>
                  <a:lnTo>
                    <a:pt x="372237" y="541705"/>
                  </a:lnTo>
                  <a:lnTo>
                    <a:pt x="372719" y="541858"/>
                  </a:lnTo>
                  <a:close/>
                </a:path>
                <a:path w="542290" h="554990">
                  <a:moveTo>
                    <a:pt x="373341" y="554609"/>
                  </a:moveTo>
                  <a:lnTo>
                    <a:pt x="371995" y="553948"/>
                  </a:lnTo>
                  <a:lnTo>
                    <a:pt x="372198" y="554609"/>
                  </a:lnTo>
                  <a:lnTo>
                    <a:pt x="373341" y="554609"/>
                  </a:lnTo>
                  <a:close/>
                </a:path>
                <a:path w="542290" h="554990">
                  <a:moveTo>
                    <a:pt x="374853" y="539864"/>
                  </a:moveTo>
                  <a:lnTo>
                    <a:pt x="373316" y="538657"/>
                  </a:lnTo>
                  <a:lnTo>
                    <a:pt x="372872" y="539330"/>
                  </a:lnTo>
                  <a:lnTo>
                    <a:pt x="370598" y="539889"/>
                  </a:lnTo>
                  <a:lnTo>
                    <a:pt x="370751" y="540461"/>
                  </a:lnTo>
                  <a:lnTo>
                    <a:pt x="374853" y="539864"/>
                  </a:lnTo>
                  <a:close/>
                </a:path>
                <a:path w="542290" h="554990">
                  <a:moveTo>
                    <a:pt x="376859" y="548259"/>
                  </a:moveTo>
                  <a:lnTo>
                    <a:pt x="375373" y="547700"/>
                  </a:lnTo>
                  <a:lnTo>
                    <a:pt x="374967" y="548259"/>
                  </a:lnTo>
                  <a:lnTo>
                    <a:pt x="376859" y="548259"/>
                  </a:lnTo>
                  <a:close/>
                </a:path>
                <a:path w="542290" h="554990">
                  <a:moveTo>
                    <a:pt x="377037" y="525399"/>
                  </a:moveTo>
                  <a:lnTo>
                    <a:pt x="375221" y="525399"/>
                  </a:lnTo>
                  <a:lnTo>
                    <a:pt x="375526" y="526669"/>
                  </a:lnTo>
                  <a:lnTo>
                    <a:pt x="377037" y="525399"/>
                  </a:lnTo>
                  <a:close/>
                </a:path>
                <a:path w="542290" h="554990">
                  <a:moveTo>
                    <a:pt x="380619" y="519099"/>
                  </a:moveTo>
                  <a:lnTo>
                    <a:pt x="379437" y="518604"/>
                  </a:lnTo>
                  <a:lnTo>
                    <a:pt x="379907" y="518833"/>
                  </a:lnTo>
                  <a:lnTo>
                    <a:pt x="380276" y="518985"/>
                  </a:lnTo>
                  <a:lnTo>
                    <a:pt x="380593" y="519112"/>
                  </a:lnTo>
                  <a:close/>
                </a:path>
                <a:path w="542290" h="554990">
                  <a:moveTo>
                    <a:pt x="380746" y="553339"/>
                  </a:moveTo>
                  <a:lnTo>
                    <a:pt x="374967" y="548259"/>
                  </a:lnTo>
                  <a:lnTo>
                    <a:pt x="373964" y="548259"/>
                  </a:lnTo>
                  <a:lnTo>
                    <a:pt x="372287" y="546989"/>
                  </a:lnTo>
                  <a:lnTo>
                    <a:pt x="371360" y="546989"/>
                  </a:lnTo>
                  <a:lnTo>
                    <a:pt x="371868" y="548259"/>
                  </a:lnTo>
                  <a:lnTo>
                    <a:pt x="373303" y="549529"/>
                  </a:lnTo>
                  <a:lnTo>
                    <a:pt x="373761" y="552069"/>
                  </a:lnTo>
                  <a:lnTo>
                    <a:pt x="374370" y="552069"/>
                  </a:lnTo>
                  <a:lnTo>
                    <a:pt x="374688" y="553339"/>
                  </a:lnTo>
                  <a:lnTo>
                    <a:pt x="380746" y="553339"/>
                  </a:lnTo>
                  <a:close/>
                </a:path>
                <a:path w="542290" h="554990">
                  <a:moveTo>
                    <a:pt x="382955" y="164477"/>
                  </a:moveTo>
                  <a:lnTo>
                    <a:pt x="382854" y="162585"/>
                  </a:lnTo>
                  <a:lnTo>
                    <a:pt x="382524" y="163830"/>
                  </a:lnTo>
                  <a:lnTo>
                    <a:pt x="382955" y="164477"/>
                  </a:lnTo>
                  <a:close/>
                </a:path>
                <a:path w="542290" h="554990">
                  <a:moveTo>
                    <a:pt x="383070" y="511302"/>
                  </a:moveTo>
                  <a:lnTo>
                    <a:pt x="381660" y="512419"/>
                  </a:lnTo>
                  <a:lnTo>
                    <a:pt x="382409" y="511962"/>
                  </a:lnTo>
                  <a:lnTo>
                    <a:pt x="382816" y="511606"/>
                  </a:lnTo>
                  <a:lnTo>
                    <a:pt x="383070" y="511302"/>
                  </a:lnTo>
                  <a:close/>
                </a:path>
                <a:path w="542290" h="554990">
                  <a:moveTo>
                    <a:pt x="383235" y="545719"/>
                  </a:moveTo>
                  <a:lnTo>
                    <a:pt x="383108" y="544449"/>
                  </a:lnTo>
                  <a:lnTo>
                    <a:pt x="382816" y="544449"/>
                  </a:lnTo>
                  <a:lnTo>
                    <a:pt x="383235" y="545719"/>
                  </a:lnTo>
                  <a:close/>
                </a:path>
                <a:path w="542290" h="554990">
                  <a:moveTo>
                    <a:pt x="383451" y="545719"/>
                  </a:moveTo>
                  <a:lnTo>
                    <a:pt x="383235" y="545719"/>
                  </a:lnTo>
                  <a:lnTo>
                    <a:pt x="380619" y="545719"/>
                  </a:lnTo>
                  <a:lnTo>
                    <a:pt x="380936" y="546989"/>
                  </a:lnTo>
                  <a:lnTo>
                    <a:pt x="383451" y="545719"/>
                  </a:lnTo>
                  <a:close/>
                </a:path>
                <a:path w="542290" h="554990">
                  <a:moveTo>
                    <a:pt x="383476" y="545084"/>
                  </a:moveTo>
                  <a:lnTo>
                    <a:pt x="383425" y="544918"/>
                  </a:lnTo>
                  <a:lnTo>
                    <a:pt x="383324" y="544703"/>
                  </a:lnTo>
                  <a:lnTo>
                    <a:pt x="383235" y="544499"/>
                  </a:lnTo>
                  <a:lnTo>
                    <a:pt x="383476" y="545084"/>
                  </a:lnTo>
                  <a:close/>
                </a:path>
                <a:path w="542290" h="554990">
                  <a:moveTo>
                    <a:pt x="386626" y="501434"/>
                  </a:moveTo>
                  <a:lnTo>
                    <a:pt x="386372" y="501396"/>
                  </a:lnTo>
                  <a:lnTo>
                    <a:pt x="386080" y="501421"/>
                  </a:lnTo>
                  <a:lnTo>
                    <a:pt x="385813" y="501523"/>
                  </a:lnTo>
                  <a:lnTo>
                    <a:pt x="385991" y="501561"/>
                  </a:lnTo>
                  <a:lnTo>
                    <a:pt x="386295" y="501510"/>
                  </a:lnTo>
                  <a:lnTo>
                    <a:pt x="386626" y="501434"/>
                  </a:lnTo>
                  <a:close/>
                </a:path>
                <a:path w="542290" h="554990">
                  <a:moveTo>
                    <a:pt x="387299" y="527380"/>
                  </a:moveTo>
                  <a:lnTo>
                    <a:pt x="386321" y="527138"/>
                  </a:lnTo>
                  <a:lnTo>
                    <a:pt x="387184" y="529209"/>
                  </a:lnTo>
                  <a:lnTo>
                    <a:pt x="387299" y="527380"/>
                  </a:lnTo>
                  <a:close/>
                </a:path>
                <a:path w="542290" h="554990">
                  <a:moveTo>
                    <a:pt x="389750" y="529374"/>
                  </a:moveTo>
                  <a:lnTo>
                    <a:pt x="388175" y="531749"/>
                  </a:lnTo>
                  <a:lnTo>
                    <a:pt x="388734" y="531685"/>
                  </a:lnTo>
                  <a:lnTo>
                    <a:pt x="389750" y="529374"/>
                  </a:lnTo>
                  <a:close/>
                </a:path>
                <a:path w="542290" h="554990">
                  <a:moveTo>
                    <a:pt x="389750" y="155371"/>
                  </a:moveTo>
                  <a:lnTo>
                    <a:pt x="389534" y="155498"/>
                  </a:lnTo>
                  <a:lnTo>
                    <a:pt x="389432" y="155714"/>
                  </a:lnTo>
                  <a:lnTo>
                    <a:pt x="389572" y="156057"/>
                  </a:lnTo>
                  <a:lnTo>
                    <a:pt x="389750" y="155371"/>
                  </a:lnTo>
                  <a:close/>
                </a:path>
                <a:path w="542290" h="554990">
                  <a:moveTo>
                    <a:pt x="391045" y="531431"/>
                  </a:moveTo>
                  <a:lnTo>
                    <a:pt x="388734" y="531685"/>
                  </a:lnTo>
                  <a:lnTo>
                    <a:pt x="388315" y="532650"/>
                  </a:lnTo>
                  <a:lnTo>
                    <a:pt x="391007" y="531749"/>
                  </a:lnTo>
                  <a:lnTo>
                    <a:pt x="391045" y="531431"/>
                  </a:lnTo>
                  <a:close/>
                </a:path>
                <a:path w="542290" h="554990">
                  <a:moveTo>
                    <a:pt x="394233" y="190500"/>
                  </a:moveTo>
                  <a:lnTo>
                    <a:pt x="393026" y="190500"/>
                  </a:lnTo>
                  <a:lnTo>
                    <a:pt x="391782" y="187960"/>
                  </a:lnTo>
                  <a:lnTo>
                    <a:pt x="392150" y="186690"/>
                  </a:lnTo>
                  <a:lnTo>
                    <a:pt x="393750" y="185420"/>
                  </a:lnTo>
                  <a:lnTo>
                    <a:pt x="393306" y="184150"/>
                  </a:lnTo>
                  <a:lnTo>
                    <a:pt x="392861" y="182880"/>
                  </a:lnTo>
                  <a:lnTo>
                    <a:pt x="369328" y="182880"/>
                  </a:lnTo>
                  <a:lnTo>
                    <a:pt x="368960" y="182880"/>
                  </a:lnTo>
                  <a:lnTo>
                    <a:pt x="367385" y="184150"/>
                  </a:lnTo>
                  <a:lnTo>
                    <a:pt x="366369" y="182880"/>
                  </a:lnTo>
                  <a:lnTo>
                    <a:pt x="365353" y="181610"/>
                  </a:lnTo>
                  <a:lnTo>
                    <a:pt x="365302" y="180340"/>
                  </a:lnTo>
                  <a:lnTo>
                    <a:pt x="364578" y="182880"/>
                  </a:lnTo>
                  <a:lnTo>
                    <a:pt x="363753" y="181610"/>
                  </a:lnTo>
                  <a:lnTo>
                    <a:pt x="357835" y="180340"/>
                  </a:lnTo>
                  <a:lnTo>
                    <a:pt x="359511" y="184150"/>
                  </a:lnTo>
                  <a:lnTo>
                    <a:pt x="358711" y="182880"/>
                  </a:lnTo>
                  <a:lnTo>
                    <a:pt x="355269" y="186690"/>
                  </a:lnTo>
                  <a:lnTo>
                    <a:pt x="354533" y="189230"/>
                  </a:lnTo>
                  <a:lnTo>
                    <a:pt x="351866" y="191770"/>
                  </a:lnTo>
                  <a:lnTo>
                    <a:pt x="353847" y="194310"/>
                  </a:lnTo>
                  <a:lnTo>
                    <a:pt x="352310" y="194310"/>
                  </a:lnTo>
                  <a:lnTo>
                    <a:pt x="353123" y="196850"/>
                  </a:lnTo>
                  <a:lnTo>
                    <a:pt x="350329" y="198120"/>
                  </a:lnTo>
                  <a:lnTo>
                    <a:pt x="346367" y="199390"/>
                  </a:lnTo>
                  <a:lnTo>
                    <a:pt x="343966" y="201930"/>
                  </a:lnTo>
                  <a:lnTo>
                    <a:pt x="343166" y="204470"/>
                  </a:lnTo>
                  <a:lnTo>
                    <a:pt x="343560" y="204470"/>
                  </a:lnTo>
                  <a:lnTo>
                    <a:pt x="345160" y="204470"/>
                  </a:lnTo>
                  <a:lnTo>
                    <a:pt x="345541" y="205740"/>
                  </a:lnTo>
                  <a:lnTo>
                    <a:pt x="343560" y="204470"/>
                  </a:lnTo>
                  <a:lnTo>
                    <a:pt x="341172" y="207010"/>
                  </a:lnTo>
                  <a:lnTo>
                    <a:pt x="341185" y="204470"/>
                  </a:lnTo>
                  <a:lnTo>
                    <a:pt x="338391" y="207010"/>
                  </a:lnTo>
                  <a:lnTo>
                    <a:pt x="337616" y="208280"/>
                  </a:lnTo>
                  <a:lnTo>
                    <a:pt x="335191" y="213360"/>
                  </a:lnTo>
                  <a:lnTo>
                    <a:pt x="337159" y="213360"/>
                  </a:lnTo>
                  <a:lnTo>
                    <a:pt x="337527" y="214630"/>
                  </a:lnTo>
                  <a:lnTo>
                    <a:pt x="337121" y="215900"/>
                  </a:lnTo>
                  <a:lnTo>
                    <a:pt x="335165" y="215900"/>
                  </a:lnTo>
                  <a:lnTo>
                    <a:pt x="334378" y="214630"/>
                  </a:lnTo>
                  <a:lnTo>
                    <a:pt x="334378" y="213360"/>
                  </a:lnTo>
                  <a:lnTo>
                    <a:pt x="333514" y="217170"/>
                  </a:lnTo>
                  <a:lnTo>
                    <a:pt x="358990" y="217170"/>
                  </a:lnTo>
                  <a:lnTo>
                    <a:pt x="359803" y="215900"/>
                  </a:lnTo>
                  <a:lnTo>
                    <a:pt x="361442" y="213360"/>
                  </a:lnTo>
                  <a:lnTo>
                    <a:pt x="364604" y="215900"/>
                  </a:lnTo>
                  <a:lnTo>
                    <a:pt x="368719" y="214630"/>
                  </a:lnTo>
                  <a:lnTo>
                    <a:pt x="370662" y="213360"/>
                  </a:lnTo>
                  <a:lnTo>
                    <a:pt x="371068" y="214630"/>
                  </a:lnTo>
                  <a:lnTo>
                    <a:pt x="375793" y="210820"/>
                  </a:lnTo>
                  <a:lnTo>
                    <a:pt x="375754" y="207010"/>
                  </a:lnTo>
                  <a:lnTo>
                    <a:pt x="375742" y="205740"/>
                  </a:lnTo>
                  <a:lnTo>
                    <a:pt x="375729" y="204470"/>
                  </a:lnTo>
                  <a:lnTo>
                    <a:pt x="378421" y="199390"/>
                  </a:lnTo>
                  <a:lnTo>
                    <a:pt x="384429" y="199390"/>
                  </a:lnTo>
                  <a:lnTo>
                    <a:pt x="388264" y="191770"/>
                  </a:lnTo>
                  <a:lnTo>
                    <a:pt x="394233" y="190500"/>
                  </a:lnTo>
                  <a:close/>
                </a:path>
                <a:path w="542290" h="554990">
                  <a:moveTo>
                    <a:pt x="395173" y="530364"/>
                  </a:moveTo>
                  <a:lnTo>
                    <a:pt x="391020" y="531749"/>
                  </a:lnTo>
                  <a:lnTo>
                    <a:pt x="390969" y="532688"/>
                  </a:lnTo>
                  <a:lnTo>
                    <a:pt x="395173" y="530364"/>
                  </a:lnTo>
                  <a:close/>
                </a:path>
                <a:path w="542290" h="554990">
                  <a:moveTo>
                    <a:pt x="397611" y="452945"/>
                  </a:moveTo>
                  <a:close/>
                </a:path>
                <a:path w="542290" h="554990">
                  <a:moveTo>
                    <a:pt x="397840" y="493649"/>
                  </a:moveTo>
                  <a:lnTo>
                    <a:pt x="397332" y="493001"/>
                  </a:lnTo>
                  <a:lnTo>
                    <a:pt x="397090" y="493649"/>
                  </a:lnTo>
                  <a:lnTo>
                    <a:pt x="397840" y="493649"/>
                  </a:lnTo>
                  <a:close/>
                </a:path>
                <a:path w="542290" h="554990">
                  <a:moveTo>
                    <a:pt x="398411" y="508889"/>
                  </a:moveTo>
                  <a:lnTo>
                    <a:pt x="397814" y="507619"/>
                  </a:lnTo>
                  <a:lnTo>
                    <a:pt x="397395" y="508165"/>
                  </a:lnTo>
                  <a:lnTo>
                    <a:pt x="398411" y="508889"/>
                  </a:lnTo>
                  <a:close/>
                </a:path>
                <a:path w="542290" h="554990">
                  <a:moveTo>
                    <a:pt x="398653" y="463181"/>
                  </a:moveTo>
                  <a:lnTo>
                    <a:pt x="398005" y="464439"/>
                  </a:lnTo>
                  <a:lnTo>
                    <a:pt x="398653" y="463181"/>
                  </a:lnTo>
                  <a:close/>
                </a:path>
                <a:path w="542290" h="554990">
                  <a:moveTo>
                    <a:pt x="400862" y="450215"/>
                  </a:moveTo>
                  <a:lnTo>
                    <a:pt x="400545" y="448437"/>
                  </a:lnTo>
                  <a:lnTo>
                    <a:pt x="398640" y="449033"/>
                  </a:lnTo>
                  <a:lnTo>
                    <a:pt x="400862" y="450215"/>
                  </a:lnTo>
                  <a:close/>
                </a:path>
                <a:path w="542290" h="554990">
                  <a:moveTo>
                    <a:pt x="401281" y="450469"/>
                  </a:moveTo>
                  <a:lnTo>
                    <a:pt x="397827" y="450469"/>
                  </a:lnTo>
                  <a:lnTo>
                    <a:pt x="397611" y="452945"/>
                  </a:lnTo>
                  <a:lnTo>
                    <a:pt x="401281" y="450469"/>
                  </a:lnTo>
                  <a:close/>
                </a:path>
                <a:path w="542290" h="554990">
                  <a:moveTo>
                    <a:pt x="403161" y="480923"/>
                  </a:moveTo>
                  <a:lnTo>
                    <a:pt x="403034" y="480961"/>
                  </a:lnTo>
                  <a:lnTo>
                    <a:pt x="403161" y="480923"/>
                  </a:lnTo>
                  <a:close/>
                </a:path>
                <a:path w="542290" h="554990">
                  <a:moveTo>
                    <a:pt x="405244" y="491375"/>
                  </a:moveTo>
                  <a:lnTo>
                    <a:pt x="404888" y="491274"/>
                  </a:lnTo>
                  <a:lnTo>
                    <a:pt x="404520" y="491236"/>
                  </a:lnTo>
                  <a:lnTo>
                    <a:pt x="404190" y="491236"/>
                  </a:lnTo>
                  <a:lnTo>
                    <a:pt x="404609" y="491324"/>
                  </a:lnTo>
                  <a:lnTo>
                    <a:pt x="404990" y="491375"/>
                  </a:lnTo>
                  <a:lnTo>
                    <a:pt x="405244" y="491375"/>
                  </a:lnTo>
                  <a:close/>
                </a:path>
                <a:path w="542290" h="554990">
                  <a:moveTo>
                    <a:pt x="406577" y="480949"/>
                  </a:moveTo>
                  <a:lnTo>
                    <a:pt x="403072" y="482219"/>
                  </a:lnTo>
                  <a:lnTo>
                    <a:pt x="402717" y="482219"/>
                  </a:lnTo>
                  <a:lnTo>
                    <a:pt x="400748" y="477139"/>
                  </a:lnTo>
                  <a:lnTo>
                    <a:pt x="395185" y="477139"/>
                  </a:lnTo>
                  <a:lnTo>
                    <a:pt x="392290" y="477139"/>
                  </a:lnTo>
                  <a:lnTo>
                    <a:pt x="392074" y="479679"/>
                  </a:lnTo>
                  <a:lnTo>
                    <a:pt x="390969" y="480949"/>
                  </a:lnTo>
                  <a:lnTo>
                    <a:pt x="392201" y="482219"/>
                  </a:lnTo>
                  <a:lnTo>
                    <a:pt x="391693" y="483489"/>
                  </a:lnTo>
                  <a:lnTo>
                    <a:pt x="393852" y="483489"/>
                  </a:lnTo>
                  <a:lnTo>
                    <a:pt x="390029" y="486029"/>
                  </a:lnTo>
                  <a:lnTo>
                    <a:pt x="390055" y="488569"/>
                  </a:lnTo>
                  <a:lnTo>
                    <a:pt x="390182" y="491109"/>
                  </a:lnTo>
                  <a:lnTo>
                    <a:pt x="390385" y="493649"/>
                  </a:lnTo>
                  <a:lnTo>
                    <a:pt x="387388" y="497459"/>
                  </a:lnTo>
                  <a:lnTo>
                    <a:pt x="387527" y="496189"/>
                  </a:lnTo>
                  <a:lnTo>
                    <a:pt x="386562" y="494919"/>
                  </a:lnTo>
                  <a:lnTo>
                    <a:pt x="386473" y="497459"/>
                  </a:lnTo>
                  <a:lnTo>
                    <a:pt x="386575" y="499999"/>
                  </a:lnTo>
                  <a:lnTo>
                    <a:pt x="390842" y="499999"/>
                  </a:lnTo>
                  <a:lnTo>
                    <a:pt x="391401" y="499999"/>
                  </a:lnTo>
                  <a:lnTo>
                    <a:pt x="392150" y="501269"/>
                  </a:lnTo>
                  <a:lnTo>
                    <a:pt x="391858" y="502539"/>
                  </a:lnTo>
                  <a:lnTo>
                    <a:pt x="390842" y="499999"/>
                  </a:lnTo>
                  <a:lnTo>
                    <a:pt x="388137" y="501269"/>
                  </a:lnTo>
                  <a:lnTo>
                    <a:pt x="386613" y="502539"/>
                  </a:lnTo>
                  <a:lnTo>
                    <a:pt x="388810" y="502539"/>
                  </a:lnTo>
                  <a:lnTo>
                    <a:pt x="384098" y="503809"/>
                  </a:lnTo>
                  <a:lnTo>
                    <a:pt x="393407" y="505079"/>
                  </a:lnTo>
                  <a:lnTo>
                    <a:pt x="389826" y="506349"/>
                  </a:lnTo>
                  <a:lnTo>
                    <a:pt x="388632" y="506349"/>
                  </a:lnTo>
                  <a:lnTo>
                    <a:pt x="388962" y="507619"/>
                  </a:lnTo>
                  <a:lnTo>
                    <a:pt x="390296" y="508889"/>
                  </a:lnTo>
                  <a:lnTo>
                    <a:pt x="389636" y="510159"/>
                  </a:lnTo>
                  <a:lnTo>
                    <a:pt x="386803" y="508889"/>
                  </a:lnTo>
                  <a:lnTo>
                    <a:pt x="388696" y="507619"/>
                  </a:lnTo>
                  <a:lnTo>
                    <a:pt x="386499" y="507619"/>
                  </a:lnTo>
                  <a:lnTo>
                    <a:pt x="386194" y="508889"/>
                  </a:lnTo>
                  <a:lnTo>
                    <a:pt x="390702" y="511429"/>
                  </a:lnTo>
                  <a:lnTo>
                    <a:pt x="387604" y="512699"/>
                  </a:lnTo>
                  <a:lnTo>
                    <a:pt x="387045" y="511429"/>
                  </a:lnTo>
                  <a:lnTo>
                    <a:pt x="387311" y="510159"/>
                  </a:lnTo>
                  <a:lnTo>
                    <a:pt x="383146" y="510159"/>
                  </a:lnTo>
                  <a:lnTo>
                    <a:pt x="383921" y="511429"/>
                  </a:lnTo>
                  <a:lnTo>
                    <a:pt x="383171" y="511429"/>
                  </a:lnTo>
                  <a:lnTo>
                    <a:pt x="380987" y="513969"/>
                  </a:lnTo>
                  <a:lnTo>
                    <a:pt x="382028" y="513969"/>
                  </a:lnTo>
                  <a:lnTo>
                    <a:pt x="388467" y="517779"/>
                  </a:lnTo>
                  <a:lnTo>
                    <a:pt x="382371" y="517779"/>
                  </a:lnTo>
                  <a:lnTo>
                    <a:pt x="382155" y="517779"/>
                  </a:lnTo>
                  <a:lnTo>
                    <a:pt x="382574" y="518198"/>
                  </a:lnTo>
                  <a:lnTo>
                    <a:pt x="383578" y="520319"/>
                  </a:lnTo>
                  <a:lnTo>
                    <a:pt x="377545" y="520319"/>
                  </a:lnTo>
                  <a:lnTo>
                    <a:pt x="379628" y="522859"/>
                  </a:lnTo>
                  <a:lnTo>
                    <a:pt x="375005" y="521589"/>
                  </a:lnTo>
                  <a:lnTo>
                    <a:pt x="378079" y="524129"/>
                  </a:lnTo>
                  <a:lnTo>
                    <a:pt x="377075" y="524129"/>
                  </a:lnTo>
                  <a:lnTo>
                    <a:pt x="377596" y="525399"/>
                  </a:lnTo>
                  <a:lnTo>
                    <a:pt x="378231" y="525399"/>
                  </a:lnTo>
                  <a:lnTo>
                    <a:pt x="380860" y="529209"/>
                  </a:lnTo>
                  <a:lnTo>
                    <a:pt x="372465" y="530479"/>
                  </a:lnTo>
                  <a:lnTo>
                    <a:pt x="376021" y="535559"/>
                  </a:lnTo>
                  <a:lnTo>
                    <a:pt x="376999" y="539369"/>
                  </a:lnTo>
                  <a:lnTo>
                    <a:pt x="380149" y="540639"/>
                  </a:lnTo>
                  <a:lnTo>
                    <a:pt x="380949" y="543179"/>
                  </a:lnTo>
                  <a:lnTo>
                    <a:pt x="379107" y="544449"/>
                  </a:lnTo>
                  <a:lnTo>
                    <a:pt x="377609" y="541909"/>
                  </a:lnTo>
                  <a:lnTo>
                    <a:pt x="375704" y="543179"/>
                  </a:lnTo>
                  <a:lnTo>
                    <a:pt x="375640" y="544449"/>
                  </a:lnTo>
                  <a:lnTo>
                    <a:pt x="376339" y="545719"/>
                  </a:lnTo>
                  <a:lnTo>
                    <a:pt x="373532" y="545719"/>
                  </a:lnTo>
                  <a:lnTo>
                    <a:pt x="373443" y="546989"/>
                  </a:lnTo>
                  <a:lnTo>
                    <a:pt x="375373" y="547700"/>
                  </a:lnTo>
                  <a:lnTo>
                    <a:pt x="375894" y="546989"/>
                  </a:lnTo>
                  <a:lnTo>
                    <a:pt x="379831" y="549529"/>
                  </a:lnTo>
                  <a:lnTo>
                    <a:pt x="377939" y="546989"/>
                  </a:lnTo>
                  <a:lnTo>
                    <a:pt x="376986" y="545719"/>
                  </a:lnTo>
                  <a:lnTo>
                    <a:pt x="379844" y="545719"/>
                  </a:lnTo>
                  <a:lnTo>
                    <a:pt x="382524" y="544449"/>
                  </a:lnTo>
                  <a:lnTo>
                    <a:pt x="382816" y="544449"/>
                  </a:lnTo>
                  <a:lnTo>
                    <a:pt x="382409" y="543179"/>
                  </a:lnTo>
                  <a:lnTo>
                    <a:pt x="383197" y="544449"/>
                  </a:lnTo>
                  <a:lnTo>
                    <a:pt x="384568" y="544449"/>
                  </a:lnTo>
                  <a:lnTo>
                    <a:pt x="387743" y="543179"/>
                  </a:lnTo>
                  <a:lnTo>
                    <a:pt x="382651" y="539369"/>
                  </a:lnTo>
                  <a:lnTo>
                    <a:pt x="386308" y="539369"/>
                  </a:lnTo>
                  <a:lnTo>
                    <a:pt x="386181" y="538099"/>
                  </a:lnTo>
                  <a:lnTo>
                    <a:pt x="385940" y="535559"/>
                  </a:lnTo>
                  <a:lnTo>
                    <a:pt x="383324" y="538099"/>
                  </a:lnTo>
                  <a:lnTo>
                    <a:pt x="380517" y="534289"/>
                  </a:lnTo>
                  <a:lnTo>
                    <a:pt x="388620" y="535559"/>
                  </a:lnTo>
                  <a:lnTo>
                    <a:pt x="385648" y="534289"/>
                  </a:lnTo>
                  <a:lnTo>
                    <a:pt x="386308" y="533019"/>
                  </a:lnTo>
                  <a:lnTo>
                    <a:pt x="387502" y="533019"/>
                  </a:lnTo>
                  <a:lnTo>
                    <a:pt x="385800" y="531749"/>
                  </a:lnTo>
                  <a:lnTo>
                    <a:pt x="386105" y="533019"/>
                  </a:lnTo>
                  <a:lnTo>
                    <a:pt x="384340" y="531749"/>
                  </a:lnTo>
                  <a:lnTo>
                    <a:pt x="387667" y="530479"/>
                  </a:lnTo>
                  <a:lnTo>
                    <a:pt x="384467" y="526669"/>
                  </a:lnTo>
                  <a:lnTo>
                    <a:pt x="386321" y="527138"/>
                  </a:lnTo>
                  <a:lnTo>
                    <a:pt x="386130" y="526669"/>
                  </a:lnTo>
                  <a:lnTo>
                    <a:pt x="387324" y="526948"/>
                  </a:lnTo>
                  <a:lnTo>
                    <a:pt x="387299" y="527380"/>
                  </a:lnTo>
                  <a:lnTo>
                    <a:pt x="389483" y="527939"/>
                  </a:lnTo>
                  <a:lnTo>
                    <a:pt x="388124" y="527138"/>
                  </a:lnTo>
                  <a:lnTo>
                    <a:pt x="391541" y="527939"/>
                  </a:lnTo>
                  <a:lnTo>
                    <a:pt x="389648" y="526669"/>
                  </a:lnTo>
                  <a:lnTo>
                    <a:pt x="385851" y="524129"/>
                  </a:lnTo>
                  <a:lnTo>
                    <a:pt x="388759" y="522859"/>
                  </a:lnTo>
                  <a:lnTo>
                    <a:pt x="391325" y="524129"/>
                  </a:lnTo>
                  <a:lnTo>
                    <a:pt x="389432" y="525399"/>
                  </a:lnTo>
                  <a:lnTo>
                    <a:pt x="392328" y="524129"/>
                  </a:lnTo>
                  <a:lnTo>
                    <a:pt x="388023" y="521589"/>
                  </a:lnTo>
                  <a:lnTo>
                    <a:pt x="393966" y="521589"/>
                  </a:lnTo>
                  <a:lnTo>
                    <a:pt x="393674" y="521766"/>
                  </a:lnTo>
                  <a:lnTo>
                    <a:pt x="393788" y="523303"/>
                  </a:lnTo>
                  <a:lnTo>
                    <a:pt x="395262" y="522211"/>
                  </a:lnTo>
                  <a:lnTo>
                    <a:pt x="395871" y="522465"/>
                  </a:lnTo>
                  <a:lnTo>
                    <a:pt x="395122" y="521284"/>
                  </a:lnTo>
                  <a:lnTo>
                    <a:pt x="394931" y="521004"/>
                  </a:lnTo>
                  <a:lnTo>
                    <a:pt x="394195" y="521449"/>
                  </a:lnTo>
                  <a:lnTo>
                    <a:pt x="393788" y="520319"/>
                  </a:lnTo>
                  <a:lnTo>
                    <a:pt x="390144" y="519049"/>
                  </a:lnTo>
                  <a:lnTo>
                    <a:pt x="393141" y="516509"/>
                  </a:lnTo>
                  <a:lnTo>
                    <a:pt x="392582" y="513969"/>
                  </a:lnTo>
                  <a:lnTo>
                    <a:pt x="393763" y="513969"/>
                  </a:lnTo>
                  <a:lnTo>
                    <a:pt x="394462" y="512699"/>
                  </a:lnTo>
                  <a:lnTo>
                    <a:pt x="395859" y="510159"/>
                  </a:lnTo>
                  <a:lnTo>
                    <a:pt x="397395" y="508165"/>
                  </a:lnTo>
                  <a:lnTo>
                    <a:pt x="394843" y="506349"/>
                  </a:lnTo>
                  <a:lnTo>
                    <a:pt x="396189" y="505079"/>
                  </a:lnTo>
                  <a:lnTo>
                    <a:pt x="395871" y="502539"/>
                  </a:lnTo>
                  <a:lnTo>
                    <a:pt x="398081" y="503809"/>
                  </a:lnTo>
                  <a:lnTo>
                    <a:pt x="398856" y="503809"/>
                  </a:lnTo>
                  <a:lnTo>
                    <a:pt x="399605" y="505079"/>
                  </a:lnTo>
                  <a:lnTo>
                    <a:pt x="400024" y="503809"/>
                  </a:lnTo>
                  <a:lnTo>
                    <a:pt x="398945" y="503809"/>
                  </a:lnTo>
                  <a:lnTo>
                    <a:pt x="398449" y="502539"/>
                  </a:lnTo>
                  <a:lnTo>
                    <a:pt x="398335" y="501269"/>
                  </a:lnTo>
                  <a:lnTo>
                    <a:pt x="400977" y="502539"/>
                  </a:lnTo>
                  <a:lnTo>
                    <a:pt x="401193" y="501269"/>
                  </a:lnTo>
                  <a:lnTo>
                    <a:pt x="401408" y="499999"/>
                  </a:lnTo>
                  <a:lnTo>
                    <a:pt x="398894" y="497459"/>
                  </a:lnTo>
                  <a:lnTo>
                    <a:pt x="401510" y="496189"/>
                  </a:lnTo>
                  <a:lnTo>
                    <a:pt x="398970" y="494919"/>
                  </a:lnTo>
                  <a:lnTo>
                    <a:pt x="393725" y="496189"/>
                  </a:lnTo>
                  <a:lnTo>
                    <a:pt x="392811" y="492379"/>
                  </a:lnTo>
                  <a:lnTo>
                    <a:pt x="394246" y="492379"/>
                  </a:lnTo>
                  <a:lnTo>
                    <a:pt x="396646" y="493649"/>
                  </a:lnTo>
                  <a:lnTo>
                    <a:pt x="396900" y="493649"/>
                  </a:lnTo>
                  <a:lnTo>
                    <a:pt x="396100" y="492379"/>
                  </a:lnTo>
                  <a:lnTo>
                    <a:pt x="396836" y="492379"/>
                  </a:lnTo>
                  <a:lnTo>
                    <a:pt x="397332" y="493001"/>
                  </a:lnTo>
                  <a:lnTo>
                    <a:pt x="397573" y="492379"/>
                  </a:lnTo>
                  <a:lnTo>
                    <a:pt x="400850" y="492379"/>
                  </a:lnTo>
                  <a:lnTo>
                    <a:pt x="399669" y="493649"/>
                  </a:lnTo>
                  <a:lnTo>
                    <a:pt x="397840" y="493649"/>
                  </a:lnTo>
                  <a:lnTo>
                    <a:pt x="398843" y="494919"/>
                  </a:lnTo>
                  <a:lnTo>
                    <a:pt x="400227" y="493649"/>
                  </a:lnTo>
                  <a:lnTo>
                    <a:pt x="401015" y="492379"/>
                  </a:lnTo>
                  <a:lnTo>
                    <a:pt x="404190" y="492379"/>
                  </a:lnTo>
                  <a:lnTo>
                    <a:pt x="403034" y="491109"/>
                  </a:lnTo>
                  <a:lnTo>
                    <a:pt x="401523" y="491109"/>
                  </a:lnTo>
                  <a:lnTo>
                    <a:pt x="401472" y="489839"/>
                  </a:lnTo>
                  <a:lnTo>
                    <a:pt x="401929" y="488569"/>
                  </a:lnTo>
                  <a:lnTo>
                    <a:pt x="404075" y="489839"/>
                  </a:lnTo>
                  <a:lnTo>
                    <a:pt x="405434" y="489839"/>
                  </a:lnTo>
                  <a:lnTo>
                    <a:pt x="404202" y="488569"/>
                  </a:lnTo>
                  <a:lnTo>
                    <a:pt x="406006" y="487299"/>
                  </a:lnTo>
                  <a:lnTo>
                    <a:pt x="403059" y="487299"/>
                  </a:lnTo>
                  <a:lnTo>
                    <a:pt x="403237" y="486029"/>
                  </a:lnTo>
                  <a:lnTo>
                    <a:pt x="405523" y="486029"/>
                  </a:lnTo>
                  <a:lnTo>
                    <a:pt x="404507" y="484759"/>
                  </a:lnTo>
                  <a:lnTo>
                    <a:pt x="405892" y="482219"/>
                  </a:lnTo>
                  <a:lnTo>
                    <a:pt x="406577" y="480949"/>
                  </a:lnTo>
                  <a:close/>
                </a:path>
                <a:path w="542290" h="554990">
                  <a:moveTo>
                    <a:pt x="407555" y="430733"/>
                  </a:moveTo>
                  <a:lnTo>
                    <a:pt x="407289" y="430072"/>
                  </a:lnTo>
                  <a:lnTo>
                    <a:pt x="406539" y="430568"/>
                  </a:lnTo>
                  <a:lnTo>
                    <a:pt x="406488" y="431152"/>
                  </a:lnTo>
                  <a:lnTo>
                    <a:pt x="406730" y="431761"/>
                  </a:lnTo>
                  <a:lnTo>
                    <a:pt x="407073" y="431279"/>
                  </a:lnTo>
                  <a:lnTo>
                    <a:pt x="407555" y="430733"/>
                  </a:lnTo>
                  <a:close/>
                </a:path>
                <a:path w="542290" h="554990">
                  <a:moveTo>
                    <a:pt x="407733" y="433324"/>
                  </a:moveTo>
                  <a:lnTo>
                    <a:pt x="407339" y="432777"/>
                  </a:lnTo>
                  <a:lnTo>
                    <a:pt x="406946" y="432244"/>
                  </a:lnTo>
                  <a:lnTo>
                    <a:pt x="406730" y="431761"/>
                  </a:lnTo>
                  <a:lnTo>
                    <a:pt x="406336" y="432358"/>
                  </a:lnTo>
                  <a:lnTo>
                    <a:pt x="406146" y="432841"/>
                  </a:lnTo>
                  <a:lnTo>
                    <a:pt x="407733" y="433324"/>
                  </a:lnTo>
                  <a:close/>
                </a:path>
                <a:path w="542290" h="554990">
                  <a:moveTo>
                    <a:pt x="411746" y="394652"/>
                  </a:moveTo>
                  <a:lnTo>
                    <a:pt x="411353" y="393687"/>
                  </a:lnTo>
                  <a:lnTo>
                    <a:pt x="411416" y="394220"/>
                  </a:lnTo>
                  <a:lnTo>
                    <a:pt x="411734" y="394868"/>
                  </a:lnTo>
                  <a:lnTo>
                    <a:pt x="411746" y="394652"/>
                  </a:lnTo>
                  <a:close/>
                </a:path>
                <a:path w="542290" h="554990">
                  <a:moveTo>
                    <a:pt x="412191" y="463994"/>
                  </a:moveTo>
                  <a:lnTo>
                    <a:pt x="410616" y="463435"/>
                  </a:lnTo>
                  <a:lnTo>
                    <a:pt x="412153" y="464032"/>
                  </a:lnTo>
                  <a:close/>
                </a:path>
                <a:path w="542290" h="554990">
                  <a:moveTo>
                    <a:pt x="412318" y="397129"/>
                  </a:moveTo>
                  <a:lnTo>
                    <a:pt x="411962" y="395859"/>
                  </a:lnTo>
                  <a:lnTo>
                    <a:pt x="411657" y="395859"/>
                  </a:lnTo>
                  <a:lnTo>
                    <a:pt x="410591" y="397129"/>
                  </a:lnTo>
                  <a:lnTo>
                    <a:pt x="412318" y="397129"/>
                  </a:lnTo>
                  <a:close/>
                </a:path>
                <a:path w="542290" h="554990">
                  <a:moveTo>
                    <a:pt x="412737" y="397129"/>
                  </a:moveTo>
                  <a:lnTo>
                    <a:pt x="412686" y="396989"/>
                  </a:lnTo>
                  <a:lnTo>
                    <a:pt x="412318" y="397129"/>
                  </a:lnTo>
                  <a:lnTo>
                    <a:pt x="412737" y="397129"/>
                  </a:lnTo>
                  <a:close/>
                </a:path>
                <a:path w="542290" h="554990">
                  <a:moveTo>
                    <a:pt x="413131" y="464337"/>
                  </a:moveTo>
                  <a:lnTo>
                    <a:pt x="413080" y="463143"/>
                  </a:lnTo>
                  <a:lnTo>
                    <a:pt x="412191" y="463994"/>
                  </a:lnTo>
                  <a:lnTo>
                    <a:pt x="413131" y="464337"/>
                  </a:lnTo>
                  <a:close/>
                </a:path>
                <a:path w="542290" h="554990">
                  <a:moveTo>
                    <a:pt x="416839" y="379463"/>
                  </a:moveTo>
                  <a:lnTo>
                    <a:pt x="415683" y="378079"/>
                  </a:lnTo>
                  <a:lnTo>
                    <a:pt x="415594" y="377520"/>
                  </a:lnTo>
                  <a:lnTo>
                    <a:pt x="414401" y="378079"/>
                  </a:lnTo>
                  <a:lnTo>
                    <a:pt x="416839" y="379463"/>
                  </a:lnTo>
                  <a:close/>
                </a:path>
                <a:path w="542290" h="554990">
                  <a:moveTo>
                    <a:pt x="418160" y="444474"/>
                  </a:moveTo>
                  <a:lnTo>
                    <a:pt x="416204" y="444792"/>
                  </a:lnTo>
                  <a:lnTo>
                    <a:pt x="418007" y="446659"/>
                  </a:lnTo>
                  <a:lnTo>
                    <a:pt x="418160" y="444474"/>
                  </a:lnTo>
                  <a:close/>
                </a:path>
                <a:path w="542290" h="554990">
                  <a:moveTo>
                    <a:pt x="420293" y="444119"/>
                  </a:moveTo>
                  <a:lnTo>
                    <a:pt x="418274" y="442849"/>
                  </a:lnTo>
                  <a:lnTo>
                    <a:pt x="418160" y="444474"/>
                  </a:lnTo>
                  <a:lnTo>
                    <a:pt x="420293" y="444119"/>
                  </a:lnTo>
                  <a:close/>
                </a:path>
                <a:path w="542290" h="554990">
                  <a:moveTo>
                    <a:pt x="420293" y="352856"/>
                  </a:moveTo>
                  <a:lnTo>
                    <a:pt x="420166" y="353085"/>
                  </a:lnTo>
                  <a:lnTo>
                    <a:pt x="420293" y="352856"/>
                  </a:lnTo>
                  <a:close/>
                </a:path>
                <a:path w="542290" h="554990">
                  <a:moveTo>
                    <a:pt x="421005" y="447751"/>
                  </a:moveTo>
                  <a:lnTo>
                    <a:pt x="420598" y="445668"/>
                  </a:lnTo>
                  <a:lnTo>
                    <a:pt x="420789" y="447167"/>
                  </a:lnTo>
                  <a:lnTo>
                    <a:pt x="421005" y="447751"/>
                  </a:lnTo>
                  <a:close/>
                </a:path>
                <a:path w="542290" h="554990">
                  <a:moveTo>
                    <a:pt x="421360" y="350723"/>
                  </a:moveTo>
                  <a:lnTo>
                    <a:pt x="420916" y="351269"/>
                  </a:lnTo>
                  <a:lnTo>
                    <a:pt x="420509" y="352044"/>
                  </a:lnTo>
                  <a:lnTo>
                    <a:pt x="420293" y="352856"/>
                  </a:lnTo>
                  <a:lnTo>
                    <a:pt x="421360" y="350723"/>
                  </a:lnTo>
                  <a:close/>
                </a:path>
                <a:path w="542290" h="554990">
                  <a:moveTo>
                    <a:pt x="425221" y="343204"/>
                  </a:moveTo>
                  <a:lnTo>
                    <a:pt x="425018" y="343039"/>
                  </a:lnTo>
                  <a:lnTo>
                    <a:pt x="424865" y="342874"/>
                  </a:lnTo>
                  <a:lnTo>
                    <a:pt x="424561" y="342722"/>
                  </a:lnTo>
                  <a:lnTo>
                    <a:pt x="422897" y="343903"/>
                  </a:lnTo>
                  <a:lnTo>
                    <a:pt x="423989" y="343776"/>
                  </a:lnTo>
                  <a:lnTo>
                    <a:pt x="424713" y="343535"/>
                  </a:lnTo>
                  <a:lnTo>
                    <a:pt x="425221" y="343204"/>
                  </a:lnTo>
                  <a:close/>
                </a:path>
                <a:path w="542290" h="554990">
                  <a:moveTo>
                    <a:pt x="426770" y="334899"/>
                  </a:moveTo>
                  <a:lnTo>
                    <a:pt x="425856" y="333629"/>
                  </a:lnTo>
                  <a:lnTo>
                    <a:pt x="426224" y="334899"/>
                  </a:lnTo>
                  <a:lnTo>
                    <a:pt x="426770" y="334899"/>
                  </a:lnTo>
                  <a:close/>
                </a:path>
                <a:path w="542290" h="554990">
                  <a:moveTo>
                    <a:pt x="429831" y="399669"/>
                  </a:moveTo>
                  <a:lnTo>
                    <a:pt x="429361" y="399237"/>
                  </a:lnTo>
                  <a:lnTo>
                    <a:pt x="429082" y="399669"/>
                  </a:lnTo>
                  <a:lnTo>
                    <a:pt x="429831" y="399669"/>
                  </a:lnTo>
                  <a:close/>
                </a:path>
                <a:path w="542290" h="554990">
                  <a:moveTo>
                    <a:pt x="429907" y="398399"/>
                  </a:moveTo>
                  <a:lnTo>
                    <a:pt x="428485" y="398399"/>
                  </a:lnTo>
                  <a:lnTo>
                    <a:pt x="429361" y="399237"/>
                  </a:lnTo>
                  <a:lnTo>
                    <a:pt x="429907" y="398399"/>
                  </a:lnTo>
                  <a:close/>
                </a:path>
                <a:path w="542290" h="554990">
                  <a:moveTo>
                    <a:pt x="431317" y="110490"/>
                  </a:moveTo>
                  <a:lnTo>
                    <a:pt x="430022" y="109220"/>
                  </a:lnTo>
                  <a:lnTo>
                    <a:pt x="427697" y="109220"/>
                  </a:lnTo>
                  <a:lnTo>
                    <a:pt x="431317" y="110490"/>
                  </a:lnTo>
                  <a:close/>
                </a:path>
                <a:path w="542290" h="554990">
                  <a:moveTo>
                    <a:pt x="431368" y="399288"/>
                  </a:moveTo>
                  <a:lnTo>
                    <a:pt x="431025" y="399478"/>
                  </a:lnTo>
                  <a:lnTo>
                    <a:pt x="430885" y="399656"/>
                  </a:lnTo>
                  <a:lnTo>
                    <a:pt x="430809" y="399834"/>
                  </a:lnTo>
                  <a:lnTo>
                    <a:pt x="431368" y="399288"/>
                  </a:lnTo>
                  <a:close/>
                </a:path>
                <a:path w="542290" h="554990">
                  <a:moveTo>
                    <a:pt x="432587" y="414909"/>
                  </a:moveTo>
                  <a:lnTo>
                    <a:pt x="431584" y="413639"/>
                  </a:lnTo>
                  <a:lnTo>
                    <a:pt x="431546" y="413931"/>
                  </a:lnTo>
                  <a:lnTo>
                    <a:pt x="432587" y="414909"/>
                  </a:lnTo>
                  <a:close/>
                </a:path>
                <a:path w="542290" h="554990">
                  <a:moveTo>
                    <a:pt x="432701" y="411099"/>
                  </a:moveTo>
                  <a:lnTo>
                    <a:pt x="432536" y="411099"/>
                  </a:lnTo>
                  <a:lnTo>
                    <a:pt x="432346" y="412369"/>
                  </a:lnTo>
                  <a:lnTo>
                    <a:pt x="432587" y="412369"/>
                  </a:lnTo>
                  <a:lnTo>
                    <a:pt x="432701" y="411099"/>
                  </a:lnTo>
                  <a:close/>
                </a:path>
                <a:path w="542290" h="554990">
                  <a:moveTo>
                    <a:pt x="434860" y="144780"/>
                  </a:moveTo>
                  <a:lnTo>
                    <a:pt x="434708" y="144627"/>
                  </a:lnTo>
                  <a:lnTo>
                    <a:pt x="434530" y="144780"/>
                  </a:lnTo>
                  <a:lnTo>
                    <a:pt x="434860" y="144780"/>
                  </a:lnTo>
                  <a:close/>
                </a:path>
                <a:path w="542290" h="554990">
                  <a:moveTo>
                    <a:pt x="434924" y="406222"/>
                  </a:moveTo>
                  <a:lnTo>
                    <a:pt x="434060" y="406793"/>
                  </a:lnTo>
                  <a:lnTo>
                    <a:pt x="434606" y="407289"/>
                  </a:lnTo>
                  <a:lnTo>
                    <a:pt x="434924" y="406222"/>
                  </a:lnTo>
                  <a:close/>
                </a:path>
                <a:path w="542290" h="554990">
                  <a:moveTo>
                    <a:pt x="435229" y="406019"/>
                  </a:moveTo>
                  <a:lnTo>
                    <a:pt x="434987" y="406019"/>
                  </a:lnTo>
                  <a:lnTo>
                    <a:pt x="434924" y="406222"/>
                  </a:lnTo>
                  <a:lnTo>
                    <a:pt x="435229" y="406019"/>
                  </a:lnTo>
                  <a:close/>
                </a:path>
                <a:path w="542290" h="554990">
                  <a:moveTo>
                    <a:pt x="442455" y="374700"/>
                  </a:moveTo>
                  <a:lnTo>
                    <a:pt x="441934" y="374637"/>
                  </a:lnTo>
                  <a:lnTo>
                    <a:pt x="441515" y="374662"/>
                  </a:lnTo>
                  <a:lnTo>
                    <a:pt x="441109" y="374700"/>
                  </a:lnTo>
                  <a:lnTo>
                    <a:pt x="441401" y="374789"/>
                  </a:lnTo>
                  <a:lnTo>
                    <a:pt x="441782" y="374815"/>
                  </a:lnTo>
                  <a:lnTo>
                    <a:pt x="442455" y="374700"/>
                  </a:lnTo>
                  <a:close/>
                </a:path>
                <a:path w="542290" h="554990">
                  <a:moveTo>
                    <a:pt x="443001" y="359638"/>
                  </a:moveTo>
                  <a:lnTo>
                    <a:pt x="442734" y="359613"/>
                  </a:lnTo>
                  <a:lnTo>
                    <a:pt x="442417" y="359892"/>
                  </a:lnTo>
                  <a:lnTo>
                    <a:pt x="443001" y="359638"/>
                  </a:lnTo>
                  <a:close/>
                </a:path>
                <a:path w="542290" h="554990">
                  <a:moveTo>
                    <a:pt x="443153" y="359613"/>
                  </a:moveTo>
                  <a:lnTo>
                    <a:pt x="442937" y="359016"/>
                  </a:lnTo>
                  <a:lnTo>
                    <a:pt x="442658" y="359029"/>
                  </a:lnTo>
                  <a:lnTo>
                    <a:pt x="442874" y="359346"/>
                  </a:lnTo>
                  <a:lnTo>
                    <a:pt x="442988" y="359613"/>
                  </a:lnTo>
                  <a:lnTo>
                    <a:pt x="443153" y="359613"/>
                  </a:lnTo>
                  <a:close/>
                </a:path>
                <a:path w="542290" h="554990">
                  <a:moveTo>
                    <a:pt x="443547" y="127000"/>
                  </a:moveTo>
                  <a:lnTo>
                    <a:pt x="443141" y="126644"/>
                  </a:lnTo>
                  <a:lnTo>
                    <a:pt x="442404" y="127000"/>
                  </a:lnTo>
                  <a:lnTo>
                    <a:pt x="443547" y="127000"/>
                  </a:lnTo>
                  <a:close/>
                </a:path>
                <a:path w="542290" h="554990">
                  <a:moveTo>
                    <a:pt x="443661" y="276974"/>
                  </a:moveTo>
                  <a:lnTo>
                    <a:pt x="442569" y="276479"/>
                  </a:lnTo>
                  <a:lnTo>
                    <a:pt x="441960" y="277749"/>
                  </a:lnTo>
                  <a:lnTo>
                    <a:pt x="443357" y="277749"/>
                  </a:lnTo>
                  <a:lnTo>
                    <a:pt x="443661" y="276974"/>
                  </a:lnTo>
                  <a:close/>
                </a:path>
                <a:path w="542290" h="554990">
                  <a:moveTo>
                    <a:pt x="444347" y="277279"/>
                  </a:moveTo>
                  <a:lnTo>
                    <a:pt x="443852" y="276479"/>
                  </a:lnTo>
                  <a:lnTo>
                    <a:pt x="443661" y="276974"/>
                  </a:lnTo>
                  <a:lnTo>
                    <a:pt x="444347" y="277279"/>
                  </a:lnTo>
                  <a:close/>
                </a:path>
                <a:path w="542290" h="554990">
                  <a:moveTo>
                    <a:pt x="444944" y="355219"/>
                  </a:moveTo>
                  <a:lnTo>
                    <a:pt x="444093" y="353949"/>
                  </a:lnTo>
                  <a:lnTo>
                    <a:pt x="440677" y="348869"/>
                  </a:lnTo>
                  <a:lnTo>
                    <a:pt x="426859" y="348869"/>
                  </a:lnTo>
                  <a:lnTo>
                    <a:pt x="422249" y="348869"/>
                  </a:lnTo>
                  <a:lnTo>
                    <a:pt x="422033" y="351409"/>
                  </a:lnTo>
                  <a:lnTo>
                    <a:pt x="423748" y="353949"/>
                  </a:lnTo>
                  <a:lnTo>
                    <a:pt x="422516" y="352679"/>
                  </a:lnTo>
                  <a:lnTo>
                    <a:pt x="421957" y="355219"/>
                  </a:lnTo>
                  <a:lnTo>
                    <a:pt x="420204" y="353949"/>
                  </a:lnTo>
                  <a:lnTo>
                    <a:pt x="419798" y="355219"/>
                  </a:lnTo>
                  <a:lnTo>
                    <a:pt x="420204" y="357759"/>
                  </a:lnTo>
                  <a:lnTo>
                    <a:pt x="422630" y="357759"/>
                  </a:lnTo>
                  <a:lnTo>
                    <a:pt x="416293" y="359029"/>
                  </a:lnTo>
                  <a:lnTo>
                    <a:pt x="425221" y="365379"/>
                  </a:lnTo>
                  <a:lnTo>
                    <a:pt x="417753" y="364109"/>
                  </a:lnTo>
                  <a:lnTo>
                    <a:pt x="418769" y="370459"/>
                  </a:lnTo>
                  <a:lnTo>
                    <a:pt x="419100" y="375348"/>
                  </a:lnTo>
                  <a:lnTo>
                    <a:pt x="415036" y="374269"/>
                  </a:lnTo>
                  <a:lnTo>
                    <a:pt x="415594" y="377520"/>
                  </a:lnTo>
                  <a:lnTo>
                    <a:pt x="419087" y="375894"/>
                  </a:lnTo>
                  <a:lnTo>
                    <a:pt x="418884" y="380619"/>
                  </a:lnTo>
                  <a:lnTo>
                    <a:pt x="416839" y="379463"/>
                  </a:lnTo>
                  <a:lnTo>
                    <a:pt x="418884" y="381889"/>
                  </a:lnTo>
                  <a:lnTo>
                    <a:pt x="416572" y="385699"/>
                  </a:lnTo>
                  <a:lnTo>
                    <a:pt x="415645" y="386969"/>
                  </a:lnTo>
                  <a:lnTo>
                    <a:pt x="414782" y="384429"/>
                  </a:lnTo>
                  <a:lnTo>
                    <a:pt x="414108" y="384429"/>
                  </a:lnTo>
                  <a:lnTo>
                    <a:pt x="414769" y="389509"/>
                  </a:lnTo>
                  <a:lnTo>
                    <a:pt x="411353" y="392049"/>
                  </a:lnTo>
                  <a:lnTo>
                    <a:pt x="412686" y="396989"/>
                  </a:lnTo>
                  <a:lnTo>
                    <a:pt x="415645" y="395859"/>
                  </a:lnTo>
                  <a:lnTo>
                    <a:pt x="417715" y="400939"/>
                  </a:lnTo>
                  <a:lnTo>
                    <a:pt x="419252" y="402209"/>
                  </a:lnTo>
                  <a:lnTo>
                    <a:pt x="413702" y="398399"/>
                  </a:lnTo>
                  <a:lnTo>
                    <a:pt x="416699" y="404749"/>
                  </a:lnTo>
                  <a:lnTo>
                    <a:pt x="414401" y="403479"/>
                  </a:lnTo>
                  <a:lnTo>
                    <a:pt x="409803" y="400939"/>
                  </a:lnTo>
                  <a:lnTo>
                    <a:pt x="410057" y="402209"/>
                  </a:lnTo>
                  <a:lnTo>
                    <a:pt x="410857" y="402209"/>
                  </a:lnTo>
                  <a:lnTo>
                    <a:pt x="412267" y="403479"/>
                  </a:lnTo>
                  <a:lnTo>
                    <a:pt x="410781" y="403479"/>
                  </a:lnTo>
                  <a:lnTo>
                    <a:pt x="409435" y="402209"/>
                  </a:lnTo>
                  <a:lnTo>
                    <a:pt x="409778" y="404749"/>
                  </a:lnTo>
                  <a:lnTo>
                    <a:pt x="412254" y="404749"/>
                  </a:lnTo>
                  <a:lnTo>
                    <a:pt x="411505" y="407289"/>
                  </a:lnTo>
                  <a:lnTo>
                    <a:pt x="410527" y="407289"/>
                  </a:lnTo>
                  <a:lnTo>
                    <a:pt x="410273" y="406019"/>
                  </a:lnTo>
                  <a:lnTo>
                    <a:pt x="409168" y="406019"/>
                  </a:lnTo>
                  <a:lnTo>
                    <a:pt x="412356" y="409829"/>
                  </a:lnTo>
                  <a:lnTo>
                    <a:pt x="410933" y="411099"/>
                  </a:lnTo>
                  <a:lnTo>
                    <a:pt x="409511" y="411099"/>
                  </a:lnTo>
                  <a:lnTo>
                    <a:pt x="409702" y="409829"/>
                  </a:lnTo>
                  <a:lnTo>
                    <a:pt x="409473" y="411099"/>
                  </a:lnTo>
                  <a:lnTo>
                    <a:pt x="408990" y="413639"/>
                  </a:lnTo>
                  <a:lnTo>
                    <a:pt x="413169" y="417449"/>
                  </a:lnTo>
                  <a:lnTo>
                    <a:pt x="410184" y="421259"/>
                  </a:lnTo>
                  <a:lnTo>
                    <a:pt x="406171" y="418719"/>
                  </a:lnTo>
                  <a:lnTo>
                    <a:pt x="408381" y="421259"/>
                  </a:lnTo>
                  <a:lnTo>
                    <a:pt x="404558" y="421259"/>
                  </a:lnTo>
                  <a:lnTo>
                    <a:pt x="405104" y="423799"/>
                  </a:lnTo>
                  <a:lnTo>
                    <a:pt x="407149" y="422529"/>
                  </a:lnTo>
                  <a:lnTo>
                    <a:pt x="406577" y="425069"/>
                  </a:lnTo>
                  <a:lnTo>
                    <a:pt x="408851" y="427609"/>
                  </a:lnTo>
                  <a:lnTo>
                    <a:pt x="407162" y="428879"/>
                  </a:lnTo>
                  <a:lnTo>
                    <a:pt x="406006" y="426339"/>
                  </a:lnTo>
                  <a:lnTo>
                    <a:pt x="405752" y="430149"/>
                  </a:lnTo>
                  <a:lnTo>
                    <a:pt x="407720" y="428879"/>
                  </a:lnTo>
                  <a:lnTo>
                    <a:pt x="409130" y="431419"/>
                  </a:lnTo>
                  <a:lnTo>
                    <a:pt x="412534" y="430149"/>
                  </a:lnTo>
                  <a:lnTo>
                    <a:pt x="410794" y="431419"/>
                  </a:lnTo>
                  <a:lnTo>
                    <a:pt x="410565" y="431419"/>
                  </a:lnTo>
                  <a:lnTo>
                    <a:pt x="410235" y="433959"/>
                  </a:lnTo>
                  <a:lnTo>
                    <a:pt x="407733" y="433959"/>
                  </a:lnTo>
                  <a:lnTo>
                    <a:pt x="409676" y="436499"/>
                  </a:lnTo>
                  <a:lnTo>
                    <a:pt x="408355" y="437769"/>
                  </a:lnTo>
                  <a:lnTo>
                    <a:pt x="407060" y="437769"/>
                  </a:lnTo>
                  <a:lnTo>
                    <a:pt x="404279" y="436499"/>
                  </a:lnTo>
                  <a:lnTo>
                    <a:pt x="403428" y="436499"/>
                  </a:lnTo>
                  <a:lnTo>
                    <a:pt x="406298" y="437769"/>
                  </a:lnTo>
                  <a:lnTo>
                    <a:pt x="403072" y="440309"/>
                  </a:lnTo>
                  <a:lnTo>
                    <a:pt x="404583" y="441579"/>
                  </a:lnTo>
                  <a:lnTo>
                    <a:pt x="403009" y="441579"/>
                  </a:lnTo>
                  <a:lnTo>
                    <a:pt x="405345" y="442849"/>
                  </a:lnTo>
                  <a:lnTo>
                    <a:pt x="402336" y="442849"/>
                  </a:lnTo>
                  <a:lnTo>
                    <a:pt x="401142" y="445389"/>
                  </a:lnTo>
                  <a:lnTo>
                    <a:pt x="407327" y="442849"/>
                  </a:lnTo>
                  <a:lnTo>
                    <a:pt x="404418" y="445389"/>
                  </a:lnTo>
                  <a:lnTo>
                    <a:pt x="403618" y="445389"/>
                  </a:lnTo>
                  <a:lnTo>
                    <a:pt x="401688" y="447929"/>
                  </a:lnTo>
                  <a:lnTo>
                    <a:pt x="403567" y="451739"/>
                  </a:lnTo>
                  <a:lnTo>
                    <a:pt x="401523" y="453009"/>
                  </a:lnTo>
                  <a:lnTo>
                    <a:pt x="397598" y="453009"/>
                  </a:lnTo>
                  <a:lnTo>
                    <a:pt x="397370" y="455549"/>
                  </a:lnTo>
                  <a:lnTo>
                    <a:pt x="399986" y="460629"/>
                  </a:lnTo>
                  <a:lnTo>
                    <a:pt x="398653" y="463181"/>
                  </a:lnTo>
                  <a:lnTo>
                    <a:pt x="403796" y="465709"/>
                  </a:lnTo>
                  <a:lnTo>
                    <a:pt x="395160" y="465709"/>
                  </a:lnTo>
                  <a:lnTo>
                    <a:pt x="396138" y="466979"/>
                  </a:lnTo>
                  <a:lnTo>
                    <a:pt x="394893" y="466979"/>
                  </a:lnTo>
                  <a:lnTo>
                    <a:pt x="393280" y="469519"/>
                  </a:lnTo>
                  <a:lnTo>
                    <a:pt x="394652" y="472059"/>
                  </a:lnTo>
                  <a:lnTo>
                    <a:pt x="395046" y="475869"/>
                  </a:lnTo>
                  <a:lnTo>
                    <a:pt x="403606" y="475869"/>
                  </a:lnTo>
                  <a:lnTo>
                    <a:pt x="406463" y="474599"/>
                  </a:lnTo>
                  <a:lnTo>
                    <a:pt x="406184" y="470789"/>
                  </a:lnTo>
                  <a:lnTo>
                    <a:pt x="407174" y="472059"/>
                  </a:lnTo>
                  <a:lnTo>
                    <a:pt x="406908" y="470789"/>
                  </a:lnTo>
                  <a:lnTo>
                    <a:pt x="406641" y="469519"/>
                  </a:lnTo>
                  <a:lnTo>
                    <a:pt x="407225" y="468249"/>
                  </a:lnTo>
                  <a:lnTo>
                    <a:pt x="407822" y="466979"/>
                  </a:lnTo>
                  <a:lnTo>
                    <a:pt x="406107" y="464439"/>
                  </a:lnTo>
                  <a:lnTo>
                    <a:pt x="406285" y="464439"/>
                  </a:lnTo>
                  <a:lnTo>
                    <a:pt x="408330" y="463169"/>
                  </a:lnTo>
                  <a:lnTo>
                    <a:pt x="409435" y="464439"/>
                  </a:lnTo>
                  <a:lnTo>
                    <a:pt x="409155" y="463169"/>
                  </a:lnTo>
                  <a:lnTo>
                    <a:pt x="408089" y="461899"/>
                  </a:lnTo>
                  <a:lnTo>
                    <a:pt x="410375" y="460629"/>
                  </a:lnTo>
                  <a:lnTo>
                    <a:pt x="411365" y="461619"/>
                  </a:lnTo>
                  <a:lnTo>
                    <a:pt x="411175" y="461899"/>
                  </a:lnTo>
                  <a:lnTo>
                    <a:pt x="411429" y="461683"/>
                  </a:lnTo>
                  <a:lnTo>
                    <a:pt x="411645" y="461899"/>
                  </a:lnTo>
                  <a:lnTo>
                    <a:pt x="411835" y="461314"/>
                  </a:lnTo>
                  <a:lnTo>
                    <a:pt x="412623" y="460629"/>
                  </a:lnTo>
                  <a:lnTo>
                    <a:pt x="414350" y="460629"/>
                  </a:lnTo>
                  <a:lnTo>
                    <a:pt x="412254" y="458089"/>
                  </a:lnTo>
                  <a:lnTo>
                    <a:pt x="414591" y="459359"/>
                  </a:lnTo>
                  <a:lnTo>
                    <a:pt x="415239" y="458089"/>
                  </a:lnTo>
                  <a:lnTo>
                    <a:pt x="415899" y="456819"/>
                  </a:lnTo>
                  <a:lnTo>
                    <a:pt x="415417" y="455549"/>
                  </a:lnTo>
                  <a:lnTo>
                    <a:pt x="413207" y="456819"/>
                  </a:lnTo>
                  <a:lnTo>
                    <a:pt x="413143" y="455549"/>
                  </a:lnTo>
                  <a:lnTo>
                    <a:pt x="414134" y="454279"/>
                  </a:lnTo>
                  <a:lnTo>
                    <a:pt x="417334" y="455549"/>
                  </a:lnTo>
                  <a:lnTo>
                    <a:pt x="419087" y="454279"/>
                  </a:lnTo>
                  <a:lnTo>
                    <a:pt x="422605" y="451739"/>
                  </a:lnTo>
                  <a:lnTo>
                    <a:pt x="412559" y="445389"/>
                  </a:lnTo>
                  <a:lnTo>
                    <a:pt x="416204" y="444792"/>
                  </a:lnTo>
                  <a:lnTo>
                    <a:pt x="415544" y="444119"/>
                  </a:lnTo>
                  <a:lnTo>
                    <a:pt x="416560" y="442849"/>
                  </a:lnTo>
                  <a:lnTo>
                    <a:pt x="421932" y="441579"/>
                  </a:lnTo>
                  <a:lnTo>
                    <a:pt x="422109" y="441579"/>
                  </a:lnTo>
                  <a:lnTo>
                    <a:pt x="424726" y="439039"/>
                  </a:lnTo>
                  <a:lnTo>
                    <a:pt x="417931" y="437769"/>
                  </a:lnTo>
                  <a:lnTo>
                    <a:pt x="419989" y="435229"/>
                  </a:lnTo>
                  <a:lnTo>
                    <a:pt x="415417" y="435229"/>
                  </a:lnTo>
                  <a:lnTo>
                    <a:pt x="414883" y="432689"/>
                  </a:lnTo>
                  <a:lnTo>
                    <a:pt x="415874" y="430149"/>
                  </a:lnTo>
                  <a:lnTo>
                    <a:pt x="420573" y="431419"/>
                  </a:lnTo>
                  <a:lnTo>
                    <a:pt x="421170" y="432689"/>
                  </a:lnTo>
                  <a:lnTo>
                    <a:pt x="421144" y="433959"/>
                  </a:lnTo>
                  <a:lnTo>
                    <a:pt x="420560" y="433959"/>
                  </a:lnTo>
                  <a:lnTo>
                    <a:pt x="420839" y="435229"/>
                  </a:lnTo>
                  <a:lnTo>
                    <a:pt x="422351" y="435229"/>
                  </a:lnTo>
                  <a:lnTo>
                    <a:pt x="421220" y="433959"/>
                  </a:lnTo>
                  <a:lnTo>
                    <a:pt x="422719" y="433959"/>
                  </a:lnTo>
                  <a:lnTo>
                    <a:pt x="423354" y="431419"/>
                  </a:lnTo>
                  <a:lnTo>
                    <a:pt x="422414" y="431419"/>
                  </a:lnTo>
                  <a:lnTo>
                    <a:pt x="424065" y="430568"/>
                  </a:lnTo>
                  <a:lnTo>
                    <a:pt x="423354" y="431419"/>
                  </a:lnTo>
                  <a:lnTo>
                    <a:pt x="425145" y="432689"/>
                  </a:lnTo>
                  <a:lnTo>
                    <a:pt x="424472" y="430352"/>
                  </a:lnTo>
                  <a:lnTo>
                    <a:pt x="424865" y="430149"/>
                  </a:lnTo>
                  <a:lnTo>
                    <a:pt x="423595" y="427609"/>
                  </a:lnTo>
                  <a:lnTo>
                    <a:pt x="425475" y="426339"/>
                  </a:lnTo>
                  <a:lnTo>
                    <a:pt x="423202" y="426339"/>
                  </a:lnTo>
                  <a:lnTo>
                    <a:pt x="423316" y="425069"/>
                  </a:lnTo>
                  <a:lnTo>
                    <a:pt x="424599" y="423799"/>
                  </a:lnTo>
                  <a:lnTo>
                    <a:pt x="425881" y="422529"/>
                  </a:lnTo>
                  <a:lnTo>
                    <a:pt x="421525" y="423799"/>
                  </a:lnTo>
                  <a:lnTo>
                    <a:pt x="421627" y="422529"/>
                  </a:lnTo>
                  <a:lnTo>
                    <a:pt x="421741" y="421259"/>
                  </a:lnTo>
                  <a:lnTo>
                    <a:pt x="423964" y="419989"/>
                  </a:lnTo>
                  <a:lnTo>
                    <a:pt x="425919" y="422529"/>
                  </a:lnTo>
                  <a:lnTo>
                    <a:pt x="425145" y="419989"/>
                  </a:lnTo>
                  <a:lnTo>
                    <a:pt x="426821" y="418719"/>
                  </a:lnTo>
                  <a:lnTo>
                    <a:pt x="429196" y="421259"/>
                  </a:lnTo>
                  <a:lnTo>
                    <a:pt x="428104" y="418719"/>
                  </a:lnTo>
                  <a:lnTo>
                    <a:pt x="427558" y="417449"/>
                  </a:lnTo>
                  <a:lnTo>
                    <a:pt x="431952" y="417449"/>
                  </a:lnTo>
                  <a:lnTo>
                    <a:pt x="432752" y="416179"/>
                  </a:lnTo>
                  <a:lnTo>
                    <a:pt x="433362" y="417449"/>
                  </a:lnTo>
                  <a:lnTo>
                    <a:pt x="432993" y="416179"/>
                  </a:lnTo>
                  <a:lnTo>
                    <a:pt x="433374" y="414909"/>
                  </a:lnTo>
                  <a:lnTo>
                    <a:pt x="432587" y="414909"/>
                  </a:lnTo>
                  <a:lnTo>
                    <a:pt x="431406" y="414909"/>
                  </a:lnTo>
                  <a:lnTo>
                    <a:pt x="431546" y="413931"/>
                  </a:lnTo>
                  <a:lnTo>
                    <a:pt x="431228" y="413639"/>
                  </a:lnTo>
                  <a:lnTo>
                    <a:pt x="428459" y="413639"/>
                  </a:lnTo>
                  <a:lnTo>
                    <a:pt x="426745" y="412369"/>
                  </a:lnTo>
                  <a:lnTo>
                    <a:pt x="428218" y="411099"/>
                  </a:lnTo>
                  <a:lnTo>
                    <a:pt x="426275" y="408559"/>
                  </a:lnTo>
                  <a:lnTo>
                    <a:pt x="429526" y="408559"/>
                  </a:lnTo>
                  <a:lnTo>
                    <a:pt x="427596" y="412369"/>
                  </a:lnTo>
                  <a:lnTo>
                    <a:pt x="432816" y="409829"/>
                  </a:lnTo>
                  <a:lnTo>
                    <a:pt x="432701" y="411099"/>
                  </a:lnTo>
                  <a:lnTo>
                    <a:pt x="433920" y="411099"/>
                  </a:lnTo>
                  <a:lnTo>
                    <a:pt x="435749" y="409829"/>
                  </a:lnTo>
                  <a:lnTo>
                    <a:pt x="437578" y="408559"/>
                  </a:lnTo>
                  <a:lnTo>
                    <a:pt x="430695" y="408559"/>
                  </a:lnTo>
                  <a:lnTo>
                    <a:pt x="431165" y="407289"/>
                  </a:lnTo>
                  <a:lnTo>
                    <a:pt x="431647" y="406019"/>
                  </a:lnTo>
                  <a:lnTo>
                    <a:pt x="433324" y="407289"/>
                  </a:lnTo>
                  <a:lnTo>
                    <a:pt x="434060" y="406793"/>
                  </a:lnTo>
                  <a:lnTo>
                    <a:pt x="433222" y="406019"/>
                  </a:lnTo>
                  <a:lnTo>
                    <a:pt x="431838" y="404749"/>
                  </a:lnTo>
                  <a:lnTo>
                    <a:pt x="430784" y="403479"/>
                  </a:lnTo>
                  <a:lnTo>
                    <a:pt x="432727" y="402209"/>
                  </a:lnTo>
                  <a:lnTo>
                    <a:pt x="430352" y="400939"/>
                  </a:lnTo>
                  <a:lnTo>
                    <a:pt x="428142" y="400939"/>
                  </a:lnTo>
                  <a:lnTo>
                    <a:pt x="428663" y="399669"/>
                  </a:lnTo>
                  <a:lnTo>
                    <a:pt x="428485" y="398399"/>
                  </a:lnTo>
                  <a:lnTo>
                    <a:pt x="427126" y="397129"/>
                  </a:lnTo>
                  <a:lnTo>
                    <a:pt x="434035" y="397129"/>
                  </a:lnTo>
                  <a:lnTo>
                    <a:pt x="433285" y="395859"/>
                  </a:lnTo>
                  <a:lnTo>
                    <a:pt x="432523" y="394589"/>
                  </a:lnTo>
                  <a:lnTo>
                    <a:pt x="434009" y="393319"/>
                  </a:lnTo>
                  <a:lnTo>
                    <a:pt x="435902" y="394589"/>
                  </a:lnTo>
                  <a:lnTo>
                    <a:pt x="436956" y="394589"/>
                  </a:lnTo>
                  <a:lnTo>
                    <a:pt x="436130" y="393319"/>
                  </a:lnTo>
                  <a:lnTo>
                    <a:pt x="435305" y="392049"/>
                  </a:lnTo>
                  <a:lnTo>
                    <a:pt x="440131" y="393319"/>
                  </a:lnTo>
                  <a:lnTo>
                    <a:pt x="439318" y="390779"/>
                  </a:lnTo>
                  <a:lnTo>
                    <a:pt x="438924" y="389509"/>
                  </a:lnTo>
                  <a:lnTo>
                    <a:pt x="436308" y="389509"/>
                  </a:lnTo>
                  <a:lnTo>
                    <a:pt x="436854" y="390779"/>
                  </a:lnTo>
                  <a:lnTo>
                    <a:pt x="435025" y="388239"/>
                  </a:lnTo>
                  <a:lnTo>
                    <a:pt x="435546" y="392049"/>
                  </a:lnTo>
                  <a:lnTo>
                    <a:pt x="434632" y="390779"/>
                  </a:lnTo>
                  <a:lnTo>
                    <a:pt x="433590" y="389331"/>
                  </a:lnTo>
                  <a:lnTo>
                    <a:pt x="433590" y="392049"/>
                  </a:lnTo>
                  <a:lnTo>
                    <a:pt x="432968" y="392049"/>
                  </a:lnTo>
                  <a:lnTo>
                    <a:pt x="431355" y="390779"/>
                  </a:lnTo>
                  <a:lnTo>
                    <a:pt x="433006" y="390779"/>
                  </a:lnTo>
                  <a:lnTo>
                    <a:pt x="433590" y="392049"/>
                  </a:lnTo>
                  <a:lnTo>
                    <a:pt x="433590" y="389331"/>
                  </a:lnTo>
                  <a:lnTo>
                    <a:pt x="432816" y="388239"/>
                  </a:lnTo>
                  <a:lnTo>
                    <a:pt x="432422" y="389509"/>
                  </a:lnTo>
                  <a:lnTo>
                    <a:pt x="432600" y="389877"/>
                  </a:lnTo>
                  <a:lnTo>
                    <a:pt x="428599" y="386969"/>
                  </a:lnTo>
                  <a:lnTo>
                    <a:pt x="431584" y="385699"/>
                  </a:lnTo>
                  <a:lnTo>
                    <a:pt x="437515" y="386969"/>
                  </a:lnTo>
                  <a:lnTo>
                    <a:pt x="440982" y="385699"/>
                  </a:lnTo>
                  <a:lnTo>
                    <a:pt x="435914" y="381889"/>
                  </a:lnTo>
                  <a:lnTo>
                    <a:pt x="436778" y="380619"/>
                  </a:lnTo>
                  <a:lnTo>
                    <a:pt x="437642" y="379349"/>
                  </a:lnTo>
                  <a:lnTo>
                    <a:pt x="438505" y="378079"/>
                  </a:lnTo>
                  <a:lnTo>
                    <a:pt x="437121" y="379349"/>
                  </a:lnTo>
                  <a:lnTo>
                    <a:pt x="434898" y="378079"/>
                  </a:lnTo>
                  <a:lnTo>
                    <a:pt x="437451" y="376809"/>
                  </a:lnTo>
                  <a:lnTo>
                    <a:pt x="436841" y="375539"/>
                  </a:lnTo>
                  <a:lnTo>
                    <a:pt x="439623" y="375539"/>
                  </a:lnTo>
                  <a:lnTo>
                    <a:pt x="442023" y="372999"/>
                  </a:lnTo>
                  <a:lnTo>
                    <a:pt x="438150" y="371729"/>
                  </a:lnTo>
                  <a:lnTo>
                    <a:pt x="441248" y="370459"/>
                  </a:lnTo>
                  <a:lnTo>
                    <a:pt x="443179" y="367919"/>
                  </a:lnTo>
                  <a:lnTo>
                    <a:pt x="436575" y="365379"/>
                  </a:lnTo>
                  <a:lnTo>
                    <a:pt x="438086" y="362839"/>
                  </a:lnTo>
                  <a:lnTo>
                    <a:pt x="439991" y="364109"/>
                  </a:lnTo>
                  <a:lnTo>
                    <a:pt x="441782" y="362839"/>
                  </a:lnTo>
                  <a:lnTo>
                    <a:pt x="442772" y="365379"/>
                  </a:lnTo>
                  <a:lnTo>
                    <a:pt x="443052" y="364109"/>
                  </a:lnTo>
                  <a:lnTo>
                    <a:pt x="443674" y="364109"/>
                  </a:lnTo>
                  <a:lnTo>
                    <a:pt x="442302" y="362839"/>
                  </a:lnTo>
                  <a:lnTo>
                    <a:pt x="443712" y="362839"/>
                  </a:lnTo>
                  <a:lnTo>
                    <a:pt x="440397" y="360299"/>
                  </a:lnTo>
                  <a:lnTo>
                    <a:pt x="442544" y="360299"/>
                  </a:lnTo>
                  <a:lnTo>
                    <a:pt x="441794" y="359029"/>
                  </a:lnTo>
                  <a:lnTo>
                    <a:pt x="439750" y="357759"/>
                  </a:lnTo>
                  <a:lnTo>
                    <a:pt x="440220" y="357759"/>
                  </a:lnTo>
                  <a:lnTo>
                    <a:pt x="440359" y="355219"/>
                  </a:lnTo>
                  <a:lnTo>
                    <a:pt x="444944" y="355219"/>
                  </a:lnTo>
                  <a:close/>
                </a:path>
                <a:path w="542290" h="554990">
                  <a:moveTo>
                    <a:pt x="448906" y="350431"/>
                  </a:moveTo>
                  <a:lnTo>
                    <a:pt x="448297" y="348945"/>
                  </a:lnTo>
                  <a:lnTo>
                    <a:pt x="445020" y="348348"/>
                  </a:lnTo>
                  <a:lnTo>
                    <a:pt x="445389" y="349237"/>
                  </a:lnTo>
                  <a:lnTo>
                    <a:pt x="448906" y="350431"/>
                  </a:lnTo>
                  <a:close/>
                </a:path>
                <a:path w="542290" h="554990">
                  <a:moveTo>
                    <a:pt x="450964" y="317119"/>
                  </a:moveTo>
                  <a:lnTo>
                    <a:pt x="449783" y="315849"/>
                  </a:lnTo>
                  <a:lnTo>
                    <a:pt x="449872" y="317119"/>
                  </a:lnTo>
                  <a:lnTo>
                    <a:pt x="450964" y="317119"/>
                  </a:lnTo>
                  <a:close/>
                </a:path>
                <a:path w="542290" h="554990">
                  <a:moveTo>
                    <a:pt x="453555" y="318389"/>
                  </a:moveTo>
                  <a:lnTo>
                    <a:pt x="453504" y="317119"/>
                  </a:lnTo>
                  <a:lnTo>
                    <a:pt x="450964" y="317119"/>
                  </a:lnTo>
                  <a:lnTo>
                    <a:pt x="452132" y="318389"/>
                  </a:lnTo>
                  <a:lnTo>
                    <a:pt x="453555" y="318389"/>
                  </a:lnTo>
                  <a:close/>
                </a:path>
                <a:path w="542290" h="554990">
                  <a:moveTo>
                    <a:pt x="454266" y="84963"/>
                  </a:moveTo>
                  <a:lnTo>
                    <a:pt x="453415" y="84505"/>
                  </a:lnTo>
                  <a:lnTo>
                    <a:pt x="453796" y="85090"/>
                  </a:lnTo>
                  <a:lnTo>
                    <a:pt x="454266" y="84963"/>
                  </a:lnTo>
                  <a:close/>
                </a:path>
                <a:path w="542290" h="554990">
                  <a:moveTo>
                    <a:pt x="454507" y="82550"/>
                  </a:moveTo>
                  <a:lnTo>
                    <a:pt x="449783" y="82550"/>
                  </a:lnTo>
                  <a:lnTo>
                    <a:pt x="453415" y="84505"/>
                  </a:lnTo>
                  <a:lnTo>
                    <a:pt x="452983" y="83820"/>
                  </a:lnTo>
                  <a:lnTo>
                    <a:pt x="454507" y="82550"/>
                  </a:lnTo>
                  <a:close/>
                </a:path>
                <a:path w="542290" h="554990">
                  <a:moveTo>
                    <a:pt x="460222" y="297091"/>
                  </a:moveTo>
                  <a:lnTo>
                    <a:pt x="460044" y="296799"/>
                  </a:lnTo>
                  <a:lnTo>
                    <a:pt x="459803" y="296799"/>
                  </a:lnTo>
                  <a:lnTo>
                    <a:pt x="460222" y="297091"/>
                  </a:lnTo>
                  <a:close/>
                </a:path>
                <a:path w="542290" h="554990">
                  <a:moveTo>
                    <a:pt x="460425" y="304825"/>
                  </a:moveTo>
                  <a:lnTo>
                    <a:pt x="459066" y="303644"/>
                  </a:lnTo>
                  <a:lnTo>
                    <a:pt x="458571" y="304533"/>
                  </a:lnTo>
                  <a:lnTo>
                    <a:pt x="457073" y="305117"/>
                  </a:lnTo>
                  <a:lnTo>
                    <a:pt x="457327" y="305727"/>
                  </a:lnTo>
                  <a:lnTo>
                    <a:pt x="459054" y="305727"/>
                  </a:lnTo>
                  <a:lnTo>
                    <a:pt x="460425" y="304825"/>
                  </a:lnTo>
                  <a:close/>
                </a:path>
                <a:path w="542290" h="554990">
                  <a:moveTo>
                    <a:pt x="463854" y="101422"/>
                  </a:moveTo>
                  <a:lnTo>
                    <a:pt x="463550" y="101396"/>
                  </a:lnTo>
                  <a:lnTo>
                    <a:pt x="463283" y="101371"/>
                  </a:lnTo>
                  <a:lnTo>
                    <a:pt x="463042" y="101396"/>
                  </a:lnTo>
                  <a:lnTo>
                    <a:pt x="463575" y="102196"/>
                  </a:lnTo>
                  <a:lnTo>
                    <a:pt x="463816" y="101828"/>
                  </a:lnTo>
                  <a:lnTo>
                    <a:pt x="463829" y="101676"/>
                  </a:lnTo>
                  <a:lnTo>
                    <a:pt x="463854" y="101422"/>
                  </a:lnTo>
                  <a:close/>
                </a:path>
                <a:path w="542290" h="554990">
                  <a:moveTo>
                    <a:pt x="469849" y="270103"/>
                  </a:moveTo>
                  <a:lnTo>
                    <a:pt x="469671" y="269875"/>
                  </a:lnTo>
                  <a:lnTo>
                    <a:pt x="469633" y="270154"/>
                  </a:lnTo>
                  <a:lnTo>
                    <a:pt x="469849" y="270103"/>
                  </a:lnTo>
                  <a:close/>
                </a:path>
                <a:path w="542290" h="554990">
                  <a:moveTo>
                    <a:pt x="471030" y="277749"/>
                  </a:moveTo>
                  <a:lnTo>
                    <a:pt x="445414" y="277749"/>
                  </a:lnTo>
                  <a:lnTo>
                    <a:pt x="444652" y="277749"/>
                  </a:lnTo>
                  <a:lnTo>
                    <a:pt x="443306" y="284099"/>
                  </a:lnTo>
                  <a:lnTo>
                    <a:pt x="440270" y="290449"/>
                  </a:lnTo>
                  <a:lnTo>
                    <a:pt x="436524" y="295529"/>
                  </a:lnTo>
                  <a:lnTo>
                    <a:pt x="431647" y="304419"/>
                  </a:lnTo>
                  <a:lnTo>
                    <a:pt x="441769" y="306959"/>
                  </a:lnTo>
                  <a:lnTo>
                    <a:pt x="436359" y="309499"/>
                  </a:lnTo>
                  <a:lnTo>
                    <a:pt x="433362" y="306959"/>
                  </a:lnTo>
                  <a:lnTo>
                    <a:pt x="435546" y="314579"/>
                  </a:lnTo>
                  <a:lnTo>
                    <a:pt x="429514" y="319659"/>
                  </a:lnTo>
                  <a:lnTo>
                    <a:pt x="431126" y="327279"/>
                  </a:lnTo>
                  <a:lnTo>
                    <a:pt x="430466" y="326009"/>
                  </a:lnTo>
                  <a:lnTo>
                    <a:pt x="430123" y="326009"/>
                  </a:lnTo>
                  <a:lnTo>
                    <a:pt x="430123" y="331089"/>
                  </a:lnTo>
                  <a:lnTo>
                    <a:pt x="429615" y="331089"/>
                  </a:lnTo>
                  <a:lnTo>
                    <a:pt x="428523" y="330060"/>
                  </a:lnTo>
                  <a:lnTo>
                    <a:pt x="430123" y="331089"/>
                  </a:lnTo>
                  <a:lnTo>
                    <a:pt x="430123" y="326009"/>
                  </a:lnTo>
                  <a:lnTo>
                    <a:pt x="429475" y="326009"/>
                  </a:lnTo>
                  <a:lnTo>
                    <a:pt x="429666" y="324739"/>
                  </a:lnTo>
                  <a:lnTo>
                    <a:pt x="426872" y="326009"/>
                  </a:lnTo>
                  <a:lnTo>
                    <a:pt x="428155" y="329819"/>
                  </a:lnTo>
                  <a:lnTo>
                    <a:pt x="427113" y="331089"/>
                  </a:lnTo>
                  <a:lnTo>
                    <a:pt x="425310" y="331089"/>
                  </a:lnTo>
                  <a:lnTo>
                    <a:pt x="429247" y="334899"/>
                  </a:lnTo>
                  <a:lnTo>
                    <a:pt x="426770" y="334899"/>
                  </a:lnTo>
                  <a:lnTo>
                    <a:pt x="424408" y="337439"/>
                  </a:lnTo>
                  <a:lnTo>
                    <a:pt x="427431" y="337439"/>
                  </a:lnTo>
                  <a:lnTo>
                    <a:pt x="425437" y="339979"/>
                  </a:lnTo>
                  <a:lnTo>
                    <a:pt x="427393" y="342519"/>
                  </a:lnTo>
                  <a:lnTo>
                    <a:pt x="425208" y="343789"/>
                  </a:lnTo>
                  <a:lnTo>
                    <a:pt x="427990" y="346329"/>
                  </a:lnTo>
                  <a:lnTo>
                    <a:pt x="422567" y="347599"/>
                  </a:lnTo>
                  <a:lnTo>
                    <a:pt x="439826" y="347599"/>
                  </a:lnTo>
                  <a:lnTo>
                    <a:pt x="445884" y="346329"/>
                  </a:lnTo>
                  <a:lnTo>
                    <a:pt x="445884" y="345884"/>
                  </a:lnTo>
                  <a:lnTo>
                    <a:pt x="445897" y="346278"/>
                  </a:lnTo>
                  <a:lnTo>
                    <a:pt x="446532" y="345694"/>
                  </a:lnTo>
                  <a:lnTo>
                    <a:pt x="446290" y="345732"/>
                  </a:lnTo>
                  <a:lnTo>
                    <a:pt x="446100" y="345757"/>
                  </a:lnTo>
                  <a:lnTo>
                    <a:pt x="445884" y="345795"/>
                  </a:lnTo>
                  <a:lnTo>
                    <a:pt x="445909" y="341249"/>
                  </a:lnTo>
                  <a:lnTo>
                    <a:pt x="446316" y="339979"/>
                  </a:lnTo>
                  <a:lnTo>
                    <a:pt x="446989" y="339979"/>
                  </a:lnTo>
                  <a:lnTo>
                    <a:pt x="449605" y="337439"/>
                  </a:lnTo>
                  <a:lnTo>
                    <a:pt x="441769" y="337439"/>
                  </a:lnTo>
                  <a:lnTo>
                    <a:pt x="444677" y="334899"/>
                  </a:lnTo>
                  <a:lnTo>
                    <a:pt x="448335" y="333629"/>
                  </a:lnTo>
                  <a:lnTo>
                    <a:pt x="445960" y="336169"/>
                  </a:lnTo>
                  <a:lnTo>
                    <a:pt x="447459" y="336169"/>
                  </a:lnTo>
                  <a:lnTo>
                    <a:pt x="454101" y="337439"/>
                  </a:lnTo>
                  <a:lnTo>
                    <a:pt x="449224" y="333629"/>
                  </a:lnTo>
                  <a:lnTo>
                    <a:pt x="447598" y="332359"/>
                  </a:lnTo>
                  <a:lnTo>
                    <a:pt x="451993" y="331089"/>
                  </a:lnTo>
                  <a:lnTo>
                    <a:pt x="452234" y="332359"/>
                  </a:lnTo>
                  <a:lnTo>
                    <a:pt x="454901" y="331089"/>
                  </a:lnTo>
                  <a:lnTo>
                    <a:pt x="453542" y="329819"/>
                  </a:lnTo>
                  <a:lnTo>
                    <a:pt x="450850" y="327279"/>
                  </a:lnTo>
                  <a:lnTo>
                    <a:pt x="452043" y="324739"/>
                  </a:lnTo>
                  <a:lnTo>
                    <a:pt x="453009" y="324739"/>
                  </a:lnTo>
                  <a:lnTo>
                    <a:pt x="450189" y="322199"/>
                  </a:lnTo>
                  <a:lnTo>
                    <a:pt x="449872" y="317119"/>
                  </a:lnTo>
                  <a:lnTo>
                    <a:pt x="449300" y="317119"/>
                  </a:lnTo>
                  <a:lnTo>
                    <a:pt x="449186" y="314579"/>
                  </a:lnTo>
                  <a:lnTo>
                    <a:pt x="450786" y="314579"/>
                  </a:lnTo>
                  <a:lnTo>
                    <a:pt x="452462" y="313309"/>
                  </a:lnTo>
                  <a:lnTo>
                    <a:pt x="455295" y="314579"/>
                  </a:lnTo>
                  <a:lnTo>
                    <a:pt x="454850" y="315849"/>
                  </a:lnTo>
                  <a:lnTo>
                    <a:pt x="458736" y="315849"/>
                  </a:lnTo>
                  <a:lnTo>
                    <a:pt x="455498" y="313309"/>
                  </a:lnTo>
                  <a:lnTo>
                    <a:pt x="456425" y="312039"/>
                  </a:lnTo>
                  <a:lnTo>
                    <a:pt x="457962" y="313309"/>
                  </a:lnTo>
                  <a:lnTo>
                    <a:pt x="458089" y="312039"/>
                  </a:lnTo>
                  <a:lnTo>
                    <a:pt x="458355" y="309499"/>
                  </a:lnTo>
                  <a:lnTo>
                    <a:pt x="454406" y="308229"/>
                  </a:lnTo>
                  <a:lnTo>
                    <a:pt x="455663" y="305689"/>
                  </a:lnTo>
                  <a:lnTo>
                    <a:pt x="454380" y="305689"/>
                  </a:lnTo>
                  <a:lnTo>
                    <a:pt x="450989" y="301879"/>
                  </a:lnTo>
                  <a:lnTo>
                    <a:pt x="457022" y="304419"/>
                  </a:lnTo>
                  <a:lnTo>
                    <a:pt x="454647" y="301879"/>
                  </a:lnTo>
                  <a:lnTo>
                    <a:pt x="458774" y="301879"/>
                  </a:lnTo>
                  <a:lnTo>
                    <a:pt x="458177" y="300609"/>
                  </a:lnTo>
                  <a:lnTo>
                    <a:pt x="456171" y="296799"/>
                  </a:lnTo>
                  <a:lnTo>
                    <a:pt x="456044" y="294259"/>
                  </a:lnTo>
                  <a:lnTo>
                    <a:pt x="458609" y="296799"/>
                  </a:lnTo>
                  <a:lnTo>
                    <a:pt x="459397" y="299339"/>
                  </a:lnTo>
                  <a:lnTo>
                    <a:pt x="460705" y="301879"/>
                  </a:lnTo>
                  <a:lnTo>
                    <a:pt x="461073" y="300609"/>
                  </a:lnTo>
                  <a:lnTo>
                    <a:pt x="461594" y="298069"/>
                  </a:lnTo>
                  <a:lnTo>
                    <a:pt x="460222" y="297091"/>
                  </a:lnTo>
                  <a:lnTo>
                    <a:pt x="460832" y="298069"/>
                  </a:lnTo>
                  <a:lnTo>
                    <a:pt x="460095" y="298069"/>
                  </a:lnTo>
                  <a:lnTo>
                    <a:pt x="457390" y="295529"/>
                  </a:lnTo>
                  <a:lnTo>
                    <a:pt x="456907" y="294259"/>
                  </a:lnTo>
                  <a:lnTo>
                    <a:pt x="456425" y="292989"/>
                  </a:lnTo>
                  <a:lnTo>
                    <a:pt x="457174" y="291719"/>
                  </a:lnTo>
                  <a:lnTo>
                    <a:pt x="464756" y="294259"/>
                  </a:lnTo>
                  <a:lnTo>
                    <a:pt x="463651" y="291719"/>
                  </a:lnTo>
                  <a:lnTo>
                    <a:pt x="460908" y="285369"/>
                  </a:lnTo>
                  <a:lnTo>
                    <a:pt x="467385" y="285369"/>
                  </a:lnTo>
                  <a:lnTo>
                    <a:pt x="465772" y="280289"/>
                  </a:lnTo>
                  <a:lnTo>
                    <a:pt x="471030" y="277749"/>
                  </a:lnTo>
                  <a:close/>
                </a:path>
                <a:path w="542290" h="554990">
                  <a:moveTo>
                    <a:pt x="471055" y="196469"/>
                  </a:moveTo>
                  <a:lnTo>
                    <a:pt x="470941" y="195199"/>
                  </a:lnTo>
                  <a:lnTo>
                    <a:pt x="469252" y="195199"/>
                  </a:lnTo>
                  <a:lnTo>
                    <a:pt x="471055" y="196469"/>
                  </a:lnTo>
                  <a:close/>
                </a:path>
                <a:path w="542290" h="554990">
                  <a:moveTo>
                    <a:pt x="471208" y="61937"/>
                  </a:moveTo>
                  <a:lnTo>
                    <a:pt x="469379" y="60909"/>
                  </a:lnTo>
                  <a:lnTo>
                    <a:pt x="470255" y="58407"/>
                  </a:lnTo>
                  <a:lnTo>
                    <a:pt x="468617" y="61010"/>
                  </a:lnTo>
                  <a:lnTo>
                    <a:pt x="469493" y="61201"/>
                  </a:lnTo>
                  <a:lnTo>
                    <a:pt x="470382" y="61556"/>
                  </a:lnTo>
                  <a:lnTo>
                    <a:pt x="471208" y="61937"/>
                  </a:lnTo>
                  <a:close/>
                </a:path>
                <a:path w="542290" h="554990">
                  <a:moveTo>
                    <a:pt x="471855" y="195199"/>
                  </a:moveTo>
                  <a:lnTo>
                    <a:pt x="470839" y="193929"/>
                  </a:lnTo>
                  <a:lnTo>
                    <a:pt x="470941" y="195199"/>
                  </a:lnTo>
                  <a:lnTo>
                    <a:pt x="471855" y="195199"/>
                  </a:lnTo>
                  <a:close/>
                </a:path>
                <a:path w="542290" h="554990">
                  <a:moveTo>
                    <a:pt x="472617" y="269303"/>
                  </a:moveTo>
                  <a:lnTo>
                    <a:pt x="469849" y="270103"/>
                  </a:lnTo>
                  <a:lnTo>
                    <a:pt x="470395" y="270814"/>
                  </a:lnTo>
                  <a:lnTo>
                    <a:pt x="472617" y="269303"/>
                  </a:lnTo>
                  <a:close/>
                </a:path>
                <a:path w="542290" h="554990">
                  <a:moveTo>
                    <a:pt x="473506" y="64770"/>
                  </a:moveTo>
                  <a:lnTo>
                    <a:pt x="471424" y="64770"/>
                  </a:lnTo>
                  <a:lnTo>
                    <a:pt x="471119" y="64770"/>
                  </a:lnTo>
                  <a:lnTo>
                    <a:pt x="470954" y="65684"/>
                  </a:lnTo>
                  <a:lnTo>
                    <a:pt x="473506" y="64770"/>
                  </a:lnTo>
                  <a:close/>
                </a:path>
                <a:path w="542290" h="554990">
                  <a:moveTo>
                    <a:pt x="475183" y="176149"/>
                  </a:moveTo>
                  <a:lnTo>
                    <a:pt x="473570" y="173609"/>
                  </a:lnTo>
                  <a:lnTo>
                    <a:pt x="474179" y="174879"/>
                  </a:lnTo>
                  <a:lnTo>
                    <a:pt x="474370" y="176149"/>
                  </a:lnTo>
                  <a:lnTo>
                    <a:pt x="475183" y="176149"/>
                  </a:lnTo>
                  <a:close/>
                </a:path>
                <a:path w="542290" h="554990">
                  <a:moveTo>
                    <a:pt x="475500" y="87630"/>
                  </a:moveTo>
                  <a:lnTo>
                    <a:pt x="474980" y="87630"/>
                  </a:lnTo>
                  <a:lnTo>
                    <a:pt x="475386" y="88900"/>
                  </a:lnTo>
                  <a:lnTo>
                    <a:pt x="475500" y="87630"/>
                  </a:lnTo>
                  <a:close/>
                </a:path>
                <a:path w="542290" h="554990">
                  <a:moveTo>
                    <a:pt x="476262" y="46266"/>
                  </a:moveTo>
                  <a:lnTo>
                    <a:pt x="476161" y="44450"/>
                  </a:lnTo>
                  <a:lnTo>
                    <a:pt x="474573" y="45720"/>
                  </a:lnTo>
                  <a:lnTo>
                    <a:pt x="476262" y="46266"/>
                  </a:lnTo>
                  <a:close/>
                </a:path>
                <a:path w="542290" h="554990">
                  <a:moveTo>
                    <a:pt x="477316" y="165989"/>
                  </a:moveTo>
                  <a:lnTo>
                    <a:pt x="476567" y="165989"/>
                  </a:lnTo>
                  <a:lnTo>
                    <a:pt x="476986" y="167259"/>
                  </a:lnTo>
                  <a:lnTo>
                    <a:pt x="477088" y="166865"/>
                  </a:lnTo>
                  <a:lnTo>
                    <a:pt x="477316" y="165989"/>
                  </a:lnTo>
                  <a:close/>
                </a:path>
                <a:path w="542290" h="554990">
                  <a:moveTo>
                    <a:pt x="477862" y="162013"/>
                  </a:moveTo>
                  <a:lnTo>
                    <a:pt x="477342" y="161467"/>
                  </a:lnTo>
                  <a:lnTo>
                    <a:pt x="477151" y="161810"/>
                  </a:lnTo>
                  <a:lnTo>
                    <a:pt x="477862" y="162013"/>
                  </a:lnTo>
                  <a:close/>
                </a:path>
                <a:path w="542290" h="554990">
                  <a:moveTo>
                    <a:pt x="478320" y="46926"/>
                  </a:moveTo>
                  <a:lnTo>
                    <a:pt x="476262" y="46266"/>
                  </a:lnTo>
                  <a:lnTo>
                    <a:pt x="476313" y="46990"/>
                  </a:lnTo>
                  <a:lnTo>
                    <a:pt x="478320" y="46990"/>
                  </a:lnTo>
                  <a:close/>
                </a:path>
                <a:path w="542290" h="554990">
                  <a:moveTo>
                    <a:pt x="490245" y="33020"/>
                  </a:moveTo>
                  <a:lnTo>
                    <a:pt x="489889" y="33020"/>
                  </a:lnTo>
                  <a:lnTo>
                    <a:pt x="490016" y="33248"/>
                  </a:lnTo>
                  <a:lnTo>
                    <a:pt x="490245" y="33020"/>
                  </a:lnTo>
                  <a:close/>
                </a:path>
                <a:path w="542290" h="554990">
                  <a:moveTo>
                    <a:pt x="490715" y="63500"/>
                  </a:moveTo>
                  <a:lnTo>
                    <a:pt x="489496" y="64439"/>
                  </a:lnTo>
                  <a:lnTo>
                    <a:pt x="489648" y="64770"/>
                  </a:lnTo>
                  <a:lnTo>
                    <a:pt x="490715" y="63500"/>
                  </a:lnTo>
                  <a:close/>
                </a:path>
                <a:path w="542290" h="554990">
                  <a:moveTo>
                    <a:pt x="491070" y="116459"/>
                  </a:moveTo>
                  <a:lnTo>
                    <a:pt x="490626" y="115189"/>
                  </a:lnTo>
                  <a:lnTo>
                    <a:pt x="489038" y="116459"/>
                  </a:lnTo>
                  <a:lnTo>
                    <a:pt x="491070" y="116459"/>
                  </a:lnTo>
                  <a:close/>
                </a:path>
                <a:path w="542290" h="554990">
                  <a:moveTo>
                    <a:pt x="497535" y="191389"/>
                  </a:moveTo>
                  <a:lnTo>
                    <a:pt x="496379" y="192493"/>
                  </a:lnTo>
                  <a:lnTo>
                    <a:pt x="496544" y="192659"/>
                  </a:lnTo>
                  <a:lnTo>
                    <a:pt x="497535" y="191389"/>
                  </a:lnTo>
                  <a:close/>
                </a:path>
                <a:path w="542290" h="554990">
                  <a:moveTo>
                    <a:pt x="498030" y="17678"/>
                  </a:moveTo>
                  <a:lnTo>
                    <a:pt x="497840" y="17411"/>
                  </a:lnTo>
                  <a:lnTo>
                    <a:pt x="497687" y="17272"/>
                  </a:lnTo>
                  <a:lnTo>
                    <a:pt x="497763" y="17513"/>
                  </a:lnTo>
                  <a:lnTo>
                    <a:pt x="498030" y="17678"/>
                  </a:lnTo>
                  <a:close/>
                </a:path>
                <a:path w="542290" h="554990">
                  <a:moveTo>
                    <a:pt x="500113" y="181546"/>
                  </a:moveTo>
                  <a:lnTo>
                    <a:pt x="499681" y="179705"/>
                  </a:lnTo>
                  <a:lnTo>
                    <a:pt x="499300" y="180390"/>
                  </a:lnTo>
                  <a:lnTo>
                    <a:pt x="500113" y="181546"/>
                  </a:lnTo>
                  <a:close/>
                </a:path>
                <a:path w="542290" h="554990">
                  <a:moveTo>
                    <a:pt x="502996" y="88519"/>
                  </a:moveTo>
                  <a:lnTo>
                    <a:pt x="501040" y="88519"/>
                  </a:lnTo>
                  <a:lnTo>
                    <a:pt x="502399" y="89789"/>
                  </a:lnTo>
                  <a:lnTo>
                    <a:pt x="502818" y="89484"/>
                  </a:lnTo>
                  <a:lnTo>
                    <a:pt x="502996" y="88519"/>
                  </a:lnTo>
                  <a:close/>
                </a:path>
                <a:path w="542290" h="554990">
                  <a:moveTo>
                    <a:pt x="506818" y="10160"/>
                  </a:moveTo>
                  <a:lnTo>
                    <a:pt x="506107" y="7620"/>
                  </a:lnTo>
                  <a:lnTo>
                    <a:pt x="504215" y="8890"/>
                  </a:lnTo>
                  <a:lnTo>
                    <a:pt x="505307" y="10160"/>
                  </a:lnTo>
                  <a:lnTo>
                    <a:pt x="506818" y="10160"/>
                  </a:lnTo>
                  <a:close/>
                </a:path>
                <a:path w="542290" h="554990">
                  <a:moveTo>
                    <a:pt x="507301" y="50419"/>
                  </a:moveTo>
                  <a:lnTo>
                    <a:pt x="506691" y="49149"/>
                  </a:lnTo>
                  <a:lnTo>
                    <a:pt x="506006" y="50419"/>
                  </a:lnTo>
                  <a:lnTo>
                    <a:pt x="507301" y="50419"/>
                  </a:lnTo>
                  <a:close/>
                </a:path>
                <a:path w="542290" h="554990">
                  <a:moveTo>
                    <a:pt x="509079" y="64973"/>
                  </a:moveTo>
                  <a:lnTo>
                    <a:pt x="506996" y="64604"/>
                  </a:lnTo>
                  <a:lnTo>
                    <a:pt x="506882" y="62306"/>
                  </a:lnTo>
                  <a:lnTo>
                    <a:pt x="506349" y="64884"/>
                  </a:lnTo>
                  <a:lnTo>
                    <a:pt x="507238" y="64795"/>
                  </a:lnTo>
                  <a:lnTo>
                    <a:pt x="508165" y="64858"/>
                  </a:lnTo>
                  <a:lnTo>
                    <a:pt x="509079" y="64973"/>
                  </a:lnTo>
                  <a:close/>
                </a:path>
                <a:path w="542290" h="554990">
                  <a:moveTo>
                    <a:pt x="509701" y="50419"/>
                  </a:moveTo>
                  <a:lnTo>
                    <a:pt x="507301" y="50419"/>
                  </a:lnTo>
                  <a:lnTo>
                    <a:pt x="507911" y="51689"/>
                  </a:lnTo>
                  <a:lnTo>
                    <a:pt x="509701" y="50419"/>
                  </a:lnTo>
                  <a:close/>
                </a:path>
                <a:path w="542290" h="554990">
                  <a:moveTo>
                    <a:pt x="509841" y="2540"/>
                  </a:moveTo>
                  <a:lnTo>
                    <a:pt x="507250" y="2540"/>
                  </a:lnTo>
                  <a:lnTo>
                    <a:pt x="508444" y="5080"/>
                  </a:lnTo>
                  <a:lnTo>
                    <a:pt x="508685" y="5080"/>
                  </a:lnTo>
                  <a:lnTo>
                    <a:pt x="509841" y="2540"/>
                  </a:lnTo>
                  <a:close/>
                </a:path>
                <a:path w="542290" h="554990">
                  <a:moveTo>
                    <a:pt x="510108" y="68199"/>
                  </a:moveTo>
                  <a:lnTo>
                    <a:pt x="509968" y="67868"/>
                  </a:lnTo>
                  <a:lnTo>
                    <a:pt x="509206" y="68199"/>
                  </a:lnTo>
                  <a:lnTo>
                    <a:pt x="510108" y="68199"/>
                  </a:lnTo>
                  <a:close/>
                </a:path>
                <a:path w="542290" h="554990">
                  <a:moveTo>
                    <a:pt x="517207" y="23177"/>
                  </a:moveTo>
                  <a:lnTo>
                    <a:pt x="516915" y="23075"/>
                  </a:lnTo>
                  <a:lnTo>
                    <a:pt x="516724" y="23012"/>
                  </a:lnTo>
                  <a:lnTo>
                    <a:pt x="516915" y="23139"/>
                  </a:lnTo>
                  <a:lnTo>
                    <a:pt x="517207" y="23177"/>
                  </a:lnTo>
                  <a:close/>
                </a:path>
                <a:path w="542290" h="554990">
                  <a:moveTo>
                    <a:pt x="518299" y="99568"/>
                  </a:moveTo>
                  <a:lnTo>
                    <a:pt x="518147" y="99364"/>
                  </a:lnTo>
                  <a:lnTo>
                    <a:pt x="518160" y="99237"/>
                  </a:lnTo>
                  <a:lnTo>
                    <a:pt x="517893" y="99314"/>
                  </a:lnTo>
                  <a:lnTo>
                    <a:pt x="517639" y="99377"/>
                  </a:lnTo>
                  <a:lnTo>
                    <a:pt x="517410" y="99441"/>
                  </a:lnTo>
                  <a:lnTo>
                    <a:pt x="518236" y="99936"/>
                  </a:lnTo>
                  <a:lnTo>
                    <a:pt x="518299" y="99568"/>
                  </a:lnTo>
                  <a:close/>
                </a:path>
                <a:path w="542290" h="554990">
                  <a:moveTo>
                    <a:pt x="518655" y="24155"/>
                  </a:moveTo>
                  <a:lnTo>
                    <a:pt x="518299" y="23749"/>
                  </a:lnTo>
                  <a:lnTo>
                    <a:pt x="517207" y="23749"/>
                  </a:lnTo>
                  <a:lnTo>
                    <a:pt x="518655" y="24155"/>
                  </a:lnTo>
                  <a:close/>
                </a:path>
                <a:path w="542290" h="554990">
                  <a:moveTo>
                    <a:pt x="520776" y="5080"/>
                  </a:moveTo>
                  <a:lnTo>
                    <a:pt x="518807" y="3810"/>
                  </a:lnTo>
                  <a:lnTo>
                    <a:pt x="515277" y="0"/>
                  </a:lnTo>
                  <a:lnTo>
                    <a:pt x="510197" y="1270"/>
                  </a:lnTo>
                  <a:lnTo>
                    <a:pt x="511149" y="5080"/>
                  </a:lnTo>
                  <a:lnTo>
                    <a:pt x="520776" y="5080"/>
                  </a:lnTo>
                  <a:close/>
                </a:path>
                <a:path w="542290" h="554990">
                  <a:moveTo>
                    <a:pt x="522465" y="84709"/>
                  </a:moveTo>
                  <a:lnTo>
                    <a:pt x="522084" y="83439"/>
                  </a:lnTo>
                  <a:lnTo>
                    <a:pt x="522465" y="84709"/>
                  </a:lnTo>
                  <a:close/>
                </a:path>
                <a:path w="542290" h="554990">
                  <a:moveTo>
                    <a:pt x="522897" y="85979"/>
                  </a:moveTo>
                  <a:lnTo>
                    <a:pt x="522465" y="84709"/>
                  </a:lnTo>
                  <a:lnTo>
                    <a:pt x="522211" y="84709"/>
                  </a:lnTo>
                  <a:lnTo>
                    <a:pt x="522897" y="85979"/>
                  </a:lnTo>
                  <a:close/>
                </a:path>
                <a:path w="542290" h="554990">
                  <a:moveTo>
                    <a:pt x="524090" y="7162"/>
                  </a:moveTo>
                  <a:lnTo>
                    <a:pt x="522795" y="5854"/>
                  </a:lnTo>
                  <a:lnTo>
                    <a:pt x="522744" y="6210"/>
                  </a:lnTo>
                  <a:lnTo>
                    <a:pt x="524090" y="7162"/>
                  </a:lnTo>
                  <a:close/>
                </a:path>
                <a:path w="542290" h="554990">
                  <a:moveTo>
                    <a:pt x="525983" y="6083"/>
                  </a:moveTo>
                  <a:lnTo>
                    <a:pt x="524408" y="7327"/>
                  </a:lnTo>
                  <a:lnTo>
                    <a:pt x="524789" y="7315"/>
                  </a:lnTo>
                  <a:lnTo>
                    <a:pt x="525983" y="6083"/>
                  </a:lnTo>
                  <a:close/>
                </a:path>
                <a:path w="542290" h="554990">
                  <a:moveTo>
                    <a:pt x="542201" y="27559"/>
                  </a:moveTo>
                  <a:lnTo>
                    <a:pt x="541007" y="26289"/>
                  </a:lnTo>
                  <a:lnTo>
                    <a:pt x="539826" y="25019"/>
                  </a:lnTo>
                  <a:lnTo>
                    <a:pt x="537438" y="22479"/>
                  </a:lnTo>
                  <a:lnTo>
                    <a:pt x="535292" y="22479"/>
                  </a:lnTo>
                  <a:lnTo>
                    <a:pt x="535863" y="21209"/>
                  </a:lnTo>
                  <a:lnTo>
                    <a:pt x="533882" y="17399"/>
                  </a:lnTo>
                  <a:lnTo>
                    <a:pt x="534022" y="17399"/>
                  </a:lnTo>
                  <a:lnTo>
                    <a:pt x="534974" y="16129"/>
                  </a:lnTo>
                  <a:lnTo>
                    <a:pt x="536613" y="16129"/>
                  </a:lnTo>
                  <a:lnTo>
                    <a:pt x="535393" y="13589"/>
                  </a:lnTo>
                  <a:lnTo>
                    <a:pt x="533958" y="12319"/>
                  </a:lnTo>
                  <a:lnTo>
                    <a:pt x="532523" y="12319"/>
                  </a:lnTo>
                  <a:lnTo>
                    <a:pt x="531749" y="8509"/>
                  </a:lnTo>
                  <a:lnTo>
                    <a:pt x="539216" y="9779"/>
                  </a:lnTo>
                  <a:lnTo>
                    <a:pt x="535660" y="4699"/>
                  </a:lnTo>
                  <a:lnTo>
                    <a:pt x="533438" y="2159"/>
                  </a:lnTo>
                  <a:lnTo>
                    <a:pt x="526948" y="3429"/>
                  </a:lnTo>
                  <a:lnTo>
                    <a:pt x="526986" y="4699"/>
                  </a:lnTo>
                  <a:lnTo>
                    <a:pt x="527621" y="5969"/>
                  </a:lnTo>
                  <a:lnTo>
                    <a:pt x="527989" y="7239"/>
                  </a:lnTo>
                  <a:lnTo>
                    <a:pt x="526757" y="8509"/>
                  </a:lnTo>
                  <a:lnTo>
                    <a:pt x="524789" y="8509"/>
                  </a:lnTo>
                  <a:lnTo>
                    <a:pt x="523290" y="9563"/>
                  </a:lnTo>
                  <a:lnTo>
                    <a:pt x="523024" y="9321"/>
                  </a:lnTo>
                  <a:lnTo>
                    <a:pt x="523024" y="79336"/>
                  </a:lnTo>
                  <a:lnTo>
                    <a:pt x="520280" y="78359"/>
                  </a:lnTo>
                  <a:lnTo>
                    <a:pt x="522592" y="77089"/>
                  </a:lnTo>
                  <a:lnTo>
                    <a:pt x="523024" y="79336"/>
                  </a:lnTo>
                  <a:lnTo>
                    <a:pt x="523024" y="9321"/>
                  </a:lnTo>
                  <a:lnTo>
                    <a:pt x="522617" y="8953"/>
                  </a:lnTo>
                  <a:lnTo>
                    <a:pt x="522617" y="18669"/>
                  </a:lnTo>
                  <a:lnTo>
                    <a:pt x="521779" y="18669"/>
                  </a:lnTo>
                  <a:lnTo>
                    <a:pt x="521779" y="25019"/>
                  </a:lnTo>
                  <a:lnTo>
                    <a:pt x="518655" y="24155"/>
                  </a:lnTo>
                  <a:lnTo>
                    <a:pt x="520560" y="26289"/>
                  </a:lnTo>
                  <a:lnTo>
                    <a:pt x="519544" y="25781"/>
                  </a:lnTo>
                  <a:lnTo>
                    <a:pt x="519544" y="30099"/>
                  </a:lnTo>
                  <a:lnTo>
                    <a:pt x="518147" y="29489"/>
                  </a:lnTo>
                  <a:lnTo>
                    <a:pt x="518147" y="30099"/>
                  </a:lnTo>
                  <a:lnTo>
                    <a:pt x="518147" y="29489"/>
                  </a:lnTo>
                  <a:lnTo>
                    <a:pt x="518007" y="29425"/>
                  </a:lnTo>
                  <a:lnTo>
                    <a:pt x="517969" y="29210"/>
                  </a:lnTo>
                  <a:lnTo>
                    <a:pt x="517715" y="27940"/>
                  </a:lnTo>
                  <a:lnTo>
                    <a:pt x="517512" y="26911"/>
                  </a:lnTo>
                  <a:lnTo>
                    <a:pt x="519544" y="30099"/>
                  </a:lnTo>
                  <a:lnTo>
                    <a:pt x="519544" y="25781"/>
                  </a:lnTo>
                  <a:lnTo>
                    <a:pt x="516547" y="24282"/>
                  </a:lnTo>
                  <a:lnTo>
                    <a:pt x="516547" y="25400"/>
                  </a:lnTo>
                  <a:lnTo>
                    <a:pt x="515099" y="25400"/>
                  </a:lnTo>
                  <a:lnTo>
                    <a:pt x="515988" y="24536"/>
                  </a:lnTo>
                  <a:lnTo>
                    <a:pt x="516547" y="25400"/>
                  </a:lnTo>
                  <a:lnTo>
                    <a:pt x="516547" y="24282"/>
                  </a:lnTo>
                  <a:lnTo>
                    <a:pt x="516356" y="24180"/>
                  </a:lnTo>
                  <a:lnTo>
                    <a:pt x="516763" y="21590"/>
                  </a:lnTo>
                  <a:lnTo>
                    <a:pt x="517118" y="19050"/>
                  </a:lnTo>
                  <a:lnTo>
                    <a:pt x="518998" y="21590"/>
                  </a:lnTo>
                  <a:lnTo>
                    <a:pt x="518922" y="21209"/>
                  </a:lnTo>
                  <a:lnTo>
                    <a:pt x="521335" y="21209"/>
                  </a:lnTo>
                  <a:lnTo>
                    <a:pt x="518629" y="22479"/>
                  </a:lnTo>
                  <a:lnTo>
                    <a:pt x="521779" y="25019"/>
                  </a:lnTo>
                  <a:lnTo>
                    <a:pt x="521779" y="18669"/>
                  </a:lnTo>
                  <a:lnTo>
                    <a:pt x="520649" y="18669"/>
                  </a:lnTo>
                  <a:lnTo>
                    <a:pt x="520649" y="19939"/>
                  </a:lnTo>
                  <a:lnTo>
                    <a:pt x="520204" y="19939"/>
                  </a:lnTo>
                  <a:lnTo>
                    <a:pt x="520204" y="19646"/>
                  </a:lnTo>
                  <a:lnTo>
                    <a:pt x="520649" y="19939"/>
                  </a:lnTo>
                  <a:lnTo>
                    <a:pt x="520649" y="18669"/>
                  </a:lnTo>
                  <a:lnTo>
                    <a:pt x="520204" y="18669"/>
                  </a:lnTo>
                  <a:lnTo>
                    <a:pt x="520204" y="18389"/>
                  </a:lnTo>
                  <a:lnTo>
                    <a:pt x="521309" y="17627"/>
                  </a:lnTo>
                  <a:lnTo>
                    <a:pt x="521017" y="17399"/>
                  </a:lnTo>
                  <a:lnTo>
                    <a:pt x="520204" y="17970"/>
                  </a:lnTo>
                  <a:lnTo>
                    <a:pt x="520204" y="17399"/>
                  </a:lnTo>
                  <a:lnTo>
                    <a:pt x="521017" y="17399"/>
                  </a:lnTo>
                  <a:lnTo>
                    <a:pt x="521627" y="17399"/>
                  </a:lnTo>
                  <a:lnTo>
                    <a:pt x="521309" y="17627"/>
                  </a:lnTo>
                  <a:lnTo>
                    <a:pt x="522617" y="18669"/>
                  </a:lnTo>
                  <a:lnTo>
                    <a:pt x="522617" y="8953"/>
                  </a:lnTo>
                  <a:lnTo>
                    <a:pt x="522744" y="6350"/>
                  </a:lnTo>
                  <a:lnTo>
                    <a:pt x="519772" y="6350"/>
                  </a:lnTo>
                  <a:lnTo>
                    <a:pt x="519772" y="19939"/>
                  </a:lnTo>
                  <a:lnTo>
                    <a:pt x="519582" y="19939"/>
                  </a:lnTo>
                  <a:lnTo>
                    <a:pt x="518896" y="21043"/>
                  </a:lnTo>
                  <a:lnTo>
                    <a:pt x="518782" y="20320"/>
                  </a:lnTo>
                  <a:lnTo>
                    <a:pt x="517474" y="19050"/>
                  </a:lnTo>
                  <a:lnTo>
                    <a:pt x="518782" y="19050"/>
                  </a:lnTo>
                  <a:lnTo>
                    <a:pt x="519772" y="19939"/>
                  </a:lnTo>
                  <a:lnTo>
                    <a:pt x="519772" y="6350"/>
                  </a:lnTo>
                  <a:lnTo>
                    <a:pt x="509054" y="6350"/>
                  </a:lnTo>
                  <a:lnTo>
                    <a:pt x="507873" y="6350"/>
                  </a:lnTo>
                  <a:lnTo>
                    <a:pt x="506209" y="6350"/>
                  </a:lnTo>
                  <a:lnTo>
                    <a:pt x="508596" y="10160"/>
                  </a:lnTo>
                  <a:lnTo>
                    <a:pt x="508469" y="10160"/>
                  </a:lnTo>
                  <a:lnTo>
                    <a:pt x="508482" y="12700"/>
                  </a:lnTo>
                  <a:lnTo>
                    <a:pt x="505891" y="12700"/>
                  </a:lnTo>
                  <a:lnTo>
                    <a:pt x="504596" y="11430"/>
                  </a:lnTo>
                  <a:lnTo>
                    <a:pt x="505307" y="12700"/>
                  </a:lnTo>
                  <a:lnTo>
                    <a:pt x="504139" y="12700"/>
                  </a:lnTo>
                  <a:lnTo>
                    <a:pt x="503656" y="11430"/>
                  </a:lnTo>
                  <a:lnTo>
                    <a:pt x="504037" y="12700"/>
                  </a:lnTo>
                  <a:lnTo>
                    <a:pt x="502031" y="15240"/>
                  </a:lnTo>
                  <a:lnTo>
                    <a:pt x="503796" y="16510"/>
                  </a:lnTo>
                  <a:lnTo>
                    <a:pt x="500748" y="16510"/>
                  </a:lnTo>
                  <a:lnTo>
                    <a:pt x="501789" y="21590"/>
                  </a:lnTo>
                  <a:lnTo>
                    <a:pt x="498030" y="17780"/>
                  </a:lnTo>
                  <a:lnTo>
                    <a:pt x="498703" y="19050"/>
                  </a:lnTo>
                  <a:lnTo>
                    <a:pt x="499681" y="22860"/>
                  </a:lnTo>
                  <a:lnTo>
                    <a:pt x="499122" y="24130"/>
                  </a:lnTo>
                  <a:lnTo>
                    <a:pt x="495833" y="19050"/>
                  </a:lnTo>
                  <a:lnTo>
                    <a:pt x="496201" y="27940"/>
                  </a:lnTo>
                  <a:lnTo>
                    <a:pt x="491642" y="22860"/>
                  </a:lnTo>
                  <a:lnTo>
                    <a:pt x="494804" y="27940"/>
                  </a:lnTo>
                  <a:lnTo>
                    <a:pt x="490016" y="30480"/>
                  </a:lnTo>
                  <a:lnTo>
                    <a:pt x="490575" y="34290"/>
                  </a:lnTo>
                  <a:lnTo>
                    <a:pt x="490016" y="33248"/>
                  </a:lnTo>
                  <a:lnTo>
                    <a:pt x="488950" y="34290"/>
                  </a:lnTo>
                  <a:lnTo>
                    <a:pt x="487476" y="33020"/>
                  </a:lnTo>
                  <a:lnTo>
                    <a:pt x="486041" y="34290"/>
                  </a:lnTo>
                  <a:lnTo>
                    <a:pt x="489267" y="36830"/>
                  </a:lnTo>
                  <a:lnTo>
                    <a:pt x="488480" y="39370"/>
                  </a:lnTo>
                  <a:lnTo>
                    <a:pt x="489686" y="41910"/>
                  </a:lnTo>
                  <a:lnTo>
                    <a:pt x="485203" y="40640"/>
                  </a:lnTo>
                  <a:lnTo>
                    <a:pt x="486511" y="38100"/>
                  </a:lnTo>
                  <a:lnTo>
                    <a:pt x="482993" y="36830"/>
                  </a:lnTo>
                  <a:lnTo>
                    <a:pt x="485775" y="38100"/>
                  </a:lnTo>
                  <a:lnTo>
                    <a:pt x="483577" y="40640"/>
                  </a:lnTo>
                  <a:lnTo>
                    <a:pt x="486244" y="41910"/>
                  </a:lnTo>
                  <a:lnTo>
                    <a:pt x="483298" y="41910"/>
                  </a:lnTo>
                  <a:lnTo>
                    <a:pt x="484454" y="43180"/>
                  </a:lnTo>
                  <a:lnTo>
                    <a:pt x="481203" y="41910"/>
                  </a:lnTo>
                  <a:lnTo>
                    <a:pt x="485216" y="44450"/>
                  </a:lnTo>
                  <a:lnTo>
                    <a:pt x="481025" y="43180"/>
                  </a:lnTo>
                  <a:lnTo>
                    <a:pt x="482803" y="45720"/>
                  </a:lnTo>
                  <a:lnTo>
                    <a:pt x="479374" y="46990"/>
                  </a:lnTo>
                  <a:lnTo>
                    <a:pt x="478536" y="43180"/>
                  </a:lnTo>
                  <a:lnTo>
                    <a:pt x="478320" y="46926"/>
                  </a:lnTo>
                  <a:lnTo>
                    <a:pt x="478536" y="46990"/>
                  </a:lnTo>
                  <a:lnTo>
                    <a:pt x="480009" y="48260"/>
                  </a:lnTo>
                  <a:lnTo>
                    <a:pt x="479221" y="51460"/>
                  </a:lnTo>
                  <a:lnTo>
                    <a:pt x="479221" y="78740"/>
                  </a:lnTo>
                  <a:lnTo>
                    <a:pt x="478447" y="82130"/>
                  </a:lnTo>
                  <a:lnTo>
                    <a:pt x="476161" y="80010"/>
                  </a:lnTo>
                  <a:lnTo>
                    <a:pt x="479221" y="78740"/>
                  </a:lnTo>
                  <a:lnTo>
                    <a:pt x="479221" y="51460"/>
                  </a:lnTo>
                  <a:lnTo>
                    <a:pt x="479069" y="52070"/>
                  </a:lnTo>
                  <a:lnTo>
                    <a:pt x="476846" y="48260"/>
                  </a:lnTo>
                  <a:lnTo>
                    <a:pt x="474637" y="48260"/>
                  </a:lnTo>
                  <a:lnTo>
                    <a:pt x="474319" y="50800"/>
                  </a:lnTo>
                  <a:lnTo>
                    <a:pt x="476313" y="53340"/>
                  </a:lnTo>
                  <a:lnTo>
                    <a:pt x="475335" y="54610"/>
                  </a:lnTo>
                  <a:lnTo>
                    <a:pt x="474408" y="54610"/>
                  </a:lnTo>
                  <a:lnTo>
                    <a:pt x="473964" y="53340"/>
                  </a:lnTo>
                  <a:lnTo>
                    <a:pt x="474383" y="54610"/>
                  </a:lnTo>
                  <a:lnTo>
                    <a:pt x="475234" y="57150"/>
                  </a:lnTo>
                  <a:lnTo>
                    <a:pt x="470496" y="58420"/>
                  </a:lnTo>
                  <a:lnTo>
                    <a:pt x="471766" y="62230"/>
                  </a:lnTo>
                  <a:lnTo>
                    <a:pt x="471246" y="62230"/>
                  </a:lnTo>
                  <a:lnTo>
                    <a:pt x="471932" y="62725"/>
                  </a:lnTo>
                  <a:lnTo>
                    <a:pt x="472198" y="63500"/>
                  </a:lnTo>
                  <a:lnTo>
                    <a:pt x="471957" y="62750"/>
                  </a:lnTo>
                  <a:lnTo>
                    <a:pt x="473024" y="63500"/>
                  </a:lnTo>
                  <a:lnTo>
                    <a:pt x="474637" y="64770"/>
                  </a:lnTo>
                  <a:lnTo>
                    <a:pt x="475716" y="66040"/>
                  </a:lnTo>
                  <a:lnTo>
                    <a:pt x="475081" y="66040"/>
                  </a:lnTo>
                  <a:lnTo>
                    <a:pt x="476389" y="68580"/>
                  </a:lnTo>
                  <a:lnTo>
                    <a:pt x="474103" y="67310"/>
                  </a:lnTo>
                  <a:lnTo>
                    <a:pt x="474586" y="67310"/>
                  </a:lnTo>
                  <a:lnTo>
                    <a:pt x="473811" y="66040"/>
                  </a:lnTo>
                  <a:lnTo>
                    <a:pt x="473367" y="66040"/>
                  </a:lnTo>
                  <a:lnTo>
                    <a:pt x="473532" y="67310"/>
                  </a:lnTo>
                  <a:lnTo>
                    <a:pt x="471652" y="66649"/>
                  </a:lnTo>
                  <a:lnTo>
                    <a:pt x="471652" y="69850"/>
                  </a:lnTo>
                  <a:lnTo>
                    <a:pt x="469747" y="71120"/>
                  </a:lnTo>
                  <a:lnTo>
                    <a:pt x="466674" y="69850"/>
                  </a:lnTo>
                  <a:lnTo>
                    <a:pt x="471157" y="67398"/>
                  </a:lnTo>
                  <a:lnTo>
                    <a:pt x="471652" y="69850"/>
                  </a:lnTo>
                  <a:lnTo>
                    <a:pt x="471652" y="66649"/>
                  </a:lnTo>
                  <a:lnTo>
                    <a:pt x="470966" y="66408"/>
                  </a:lnTo>
                  <a:lnTo>
                    <a:pt x="471131" y="67310"/>
                  </a:lnTo>
                  <a:lnTo>
                    <a:pt x="467360" y="67310"/>
                  </a:lnTo>
                  <a:lnTo>
                    <a:pt x="470039" y="66078"/>
                  </a:lnTo>
                  <a:lnTo>
                    <a:pt x="470966" y="66408"/>
                  </a:lnTo>
                  <a:lnTo>
                    <a:pt x="470954" y="65684"/>
                  </a:lnTo>
                  <a:lnTo>
                    <a:pt x="470039" y="66014"/>
                  </a:lnTo>
                  <a:lnTo>
                    <a:pt x="464337" y="63500"/>
                  </a:lnTo>
                  <a:lnTo>
                    <a:pt x="471131" y="64719"/>
                  </a:lnTo>
                  <a:lnTo>
                    <a:pt x="471297" y="64719"/>
                  </a:lnTo>
                  <a:lnTo>
                    <a:pt x="473417" y="64719"/>
                  </a:lnTo>
                  <a:lnTo>
                    <a:pt x="471347" y="63500"/>
                  </a:lnTo>
                  <a:lnTo>
                    <a:pt x="471144" y="64655"/>
                  </a:lnTo>
                  <a:lnTo>
                    <a:pt x="468439" y="63500"/>
                  </a:lnTo>
                  <a:lnTo>
                    <a:pt x="465455" y="62230"/>
                  </a:lnTo>
                  <a:lnTo>
                    <a:pt x="462419" y="64770"/>
                  </a:lnTo>
                  <a:lnTo>
                    <a:pt x="464502" y="67310"/>
                  </a:lnTo>
                  <a:lnTo>
                    <a:pt x="461403" y="68580"/>
                  </a:lnTo>
                  <a:lnTo>
                    <a:pt x="462445" y="71120"/>
                  </a:lnTo>
                  <a:lnTo>
                    <a:pt x="463905" y="71120"/>
                  </a:lnTo>
                  <a:lnTo>
                    <a:pt x="464947" y="72390"/>
                  </a:lnTo>
                  <a:lnTo>
                    <a:pt x="464489" y="78740"/>
                  </a:lnTo>
                  <a:lnTo>
                    <a:pt x="455256" y="69850"/>
                  </a:lnTo>
                  <a:lnTo>
                    <a:pt x="456615" y="76200"/>
                  </a:lnTo>
                  <a:lnTo>
                    <a:pt x="457873" y="78740"/>
                  </a:lnTo>
                  <a:lnTo>
                    <a:pt x="461187" y="81280"/>
                  </a:lnTo>
                  <a:lnTo>
                    <a:pt x="457581" y="82550"/>
                  </a:lnTo>
                  <a:lnTo>
                    <a:pt x="455002" y="78740"/>
                  </a:lnTo>
                  <a:lnTo>
                    <a:pt x="452450" y="81280"/>
                  </a:lnTo>
                  <a:lnTo>
                    <a:pt x="458279" y="83820"/>
                  </a:lnTo>
                  <a:lnTo>
                    <a:pt x="458000" y="83908"/>
                  </a:lnTo>
                  <a:lnTo>
                    <a:pt x="458000" y="110490"/>
                  </a:lnTo>
                  <a:lnTo>
                    <a:pt x="456044" y="113030"/>
                  </a:lnTo>
                  <a:lnTo>
                    <a:pt x="455193" y="113690"/>
                  </a:lnTo>
                  <a:lnTo>
                    <a:pt x="454799" y="113030"/>
                  </a:lnTo>
                  <a:lnTo>
                    <a:pt x="452488" y="109220"/>
                  </a:lnTo>
                  <a:lnTo>
                    <a:pt x="456387" y="109220"/>
                  </a:lnTo>
                  <a:lnTo>
                    <a:pt x="457161" y="110490"/>
                  </a:lnTo>
                  <a:lnTo>
                    <a:pt x="458000" y="110490"/>
                  </a:lnTo>
                  <a:lnTo>
                    <a:pt x="458000" y="83908"/>
                  </a:lnTo>
                  <a:lnTo>
                    <a:pt x="454266" y="84963"/>
                  </a:lnTo>
                  <a:lnTo>
                    <a:pt x="454520" y="85090"/>
                  </a:lnTo>
                  <a:lnTo>
                    <a:pt x="453339" y="87630"/>
                  </a:lnTo>
                  <a:lnTo>
                    <a:pt x="450303" y="85090"/>
                  </a:lnTo>
                  <a:lnTo>
                    <a:pt x="448373" y="88900"/>
                  </a:lnTo>
                  <a:lnTo>
                    <a:pt x="447763" y="93980"/>
                  </a:lnTo>
                  <a:lnTo>
                    <a:pt x="446976" y="95389"/>
                  </a:lnTo>
                  <a:lnTo>
                    <a:pt x="446976" y="96520"/>
                  </a:lnTo>
                  <a:lnTo>
                    <a:pt x="446379" y="97790"/>
                  </a:lnTo>
                  <a:lnTo>
                    <a:pt x="446836" y="96520"/>
                  </a:lnTo>
                  <a:lnTo>
                    <a:pt x="446976" y="96520"/>
                  </a:lnTo>
                  <a:lnTo>
                    <a:pt x="446976" y="95389"/>
                  </a:lnTo>
                  <a:lnTo>
                    <a:pt x="446290" y="96596"/>
                  </a:lnTo>
                  <a:lnTo>
                    <a:pt x="446290" y="101600"/>
                  </a:lnTo>
                  <a:lnTo>
                    <a:pt x="443712" y="101600"/>
                  </a:lnTo>
                  <a:lnTo>
                    <a:pt x="444207" y="100330"/>
                  </a:lnTo>
                  <a:lnTo>
                    <a:pt x="445604" y="100330"/>
                  </a:lnTo>
                  <a:lnTo>
                    <a:pt x="446290" y="101600"/>
                  </a:lnTo>
                  <a:lnTo>
                    <a:pt x="446290" y="96596"/>
                  </a:lnTo>
                  <a:lnTo>
                    <a:pt x="445617" y="97790"/>
                  </a:lnTo>
                  <a:lnTo>
                    <a:pt x="444931" y="96520"/>
                  </a:lnTo>
                  <a:lnTo>
                    <a:pt x="444525" y="95250"/>
                  </a:lnTo>
                  <a:lnTo>
                    <a:pt x="443052" y="95250"/>
                  </a:lnTo>
                  <a:lnTo>
                    <a:pt x="441159" y="100330"/>
                  </a:lnTo>
                  <a:lnTo>
                    <a:pt x="435610" y="104140"/>
                  </a:lnTo>
                  <a:lnTo>
                    <a:pt x="430555" y="106680"/>
                  </a:lnTo>
                  <a:lnTo>
                    <a:pt x="431647" y="110490"/>
                  </a:lnTo>
                  <a:lnTo>
                    <a:pt x="431317" y="110490"/>
                  </a:lnTo>
                  <a:lnTo>
                    <a:pt x="431622" y="111760"/>
                  </a:lnTo>
                  <a:lnTo>
                    <a:pt x="431038" y="113030"/>
                  </a:lnTo>
                  <a:lnTo>
                    <a:pt x="429272" y="111760"/>
                  </a:lnTo>
                  <a:lnTo>
                    <a:pt x="429044" y="110490"/>
                  </a:lnTo>
                  <a:lnTo>
                    <a:pt x="428713" y="115570"/>
                  </a:lnTo>
                  <a:lnTo>
                    <a:pt x="426720" y="121920"/>
                  </a:lnTo>
                  <a:lnTo>
                    <a:pt x="421779" y="123190"/>
                  </a:lnTo>
                  <a:lnTo>
                    <a:pt x="421563" y="121920"/>
                  </a:lnTo>
                  <a:lnTo>
                    <a:pt x="418719" y="123190"/>
                  </a:lnTo>
                  <a:lnTo>
                    <a:pt x="424180" y="128270"/>
                  </a:lnTo>
                  <a:lnTo>
                    <a:pt x="420255" y="128270"/>
                  </a:lnTo>
                  <a:lnTo>
                    <a:pt x="420179" y="127000"/>
                  </a:lnTo>
                  <a:lnTo>
                    <a:pt x="415061" y="132080"/>
                  </a:lnTo>
                  <a:lnTo>
                    <a:pt x="412597" y="138430"/>
                  </a:lnTo>
                  <a:lnTo>
                    <a:pt x="405803" y="139700"/>
                  </a:lnTo>
                  <a:lnTo>
                    <a:pt x="408457" y="142240"/>
                  </a:lnTo>
                  <a:lnTo>
                    <a:pt x="400075" y="142240"/>
                  </a:lnTo>
                  <a:lnTo>
                    <a:pt x="404368" y="147320"/>
                  </a:lnTo>
                  <a:lnTo>
                    <a:pt x="399630" y="147320"/>
                  </a:lnTo>
                  <a:lnTo>
                    <a:pt x="399516" y="146050"/>
                  </a:lnTo>
                  <a:lnTo>
                    <a:pt x="394550" y="148590"/>
                  </a:lnTo>
                  <a:lnTo>
                    <a:pt x="393420" y="148590"/>
                  </a:lnTo>
                  <a:lnTo>
                    <a:pt x="395998" y="152400"/>
                  </a:lnTo>
                  <a:lnTo>
                    <a:pt x="395325" y="153670"/>
                  </a:lnTo>
                  <a:lnTo>
                    <a:pt x="392925" y="152400"/>
                  </a:lnTo>
                  <a:lnTo>
                    <a:pt x="393852" y="156210"/>
                  </a:lnTo>
                  <a:lnTo>
                    <a:pt x="390220" y="153670"/>
                  </a:lnTo>
                  <a:lnTo>
                    <a:pt x="389750" y="156210"/>
                  </a:lnTo>
                  <a:lnTo>
                    <a:pt x="392315" y="156210"/>
                  </a:lnTo>
                  <a:lnTo>
                    <a:pt x="391706" y="160020"/>
                  </a:lnTo>
                  <a:lnTo>
                    <a:pt x="386588" y="160020"/>
                  </a:lnTo>
                  <a:lnTo>
                    <a:pt x="385368" y="158750"/>
                  </a:lnTo>
                  <a:lnTo>
                    <a:pt x="383374" y="165100"/>
                  </a:lnTo>
                  <a:lnTo>
                    <a:pt x="382955" y="164477"/>
                  </a:lnTo>
                  <a:lnTo>
                    <a:pt x="383057" y="166370"/>
                  </a:lnTo>
                  <a:lnTo>
                    <a:pt x="379945" y="160020"/>
                  </a:lnTo>
                  <a:lnTo>
                    <a:pt x="380187" y="163830"/>
                  </a:lnTo>
                  <a:lnTo>
                    <a:pt x="380987" y="163830"/>
                  </a:lnTo>
                  <a:lnTo>
                    <a:pt x="381876" y="166370"/>
                  </a:lnTo>
                  <a:lnTo>
                    <a:pt x="379476" y="165100"/>
                  </a:lnTo>
                  <a:lnTo>
                    <a:pt x="377164" y="167640"/>
                  </a:lnTo>
                  <a:lnTo>
                    <a:pt x="376059" y="170180"/>
                  </a:lnTo>
                  <a:lnTo>
                    <a:pt x="374789" y="167640"/>
                  </a:lnTo>
                  <a:lnTo>
                    <a:pt x="371335" y="170180"/>
                  </a:lnTo>
                  <a:lnTo>
                    <a:pt x="369112" y="175260"/>
                  </a:lnTo>
                  <a:lnTo>
                    <a:pt x="365645" y="179070"/>
                  </a:lnTo>
                  <a:lnTo>
                    <a:pt x="367614" y="177800"/>
                  </a:lnTo>
                  <a:lnTo>
                    <a:pt x="370078" y="181610"/>
                  </a:lnTo>
                  <a:lnTo>
                    <a:pt x="369557" y="182486"/>
                  </a:lnTo>
                  <a:lnTo>
                    <a:pt x="392722" y="182486"/>
                  </a:lnTo>
                  <a:lnTo>
                    <a:pt x="392417" y="181610"/>
                  </a:lnTo>
                  <a:lnTo>
                    <a:pt x="395312" y="184150"/>
                  </a:lnTo>
                  <a:lnTo>
                    <a:pt x="394919" y="185420"/>
                  </a:lnTo>
                  <a:lnTo>
                    <a:pt x="398576" y="186690"/>
                  </a:lnTo>
                  <a:lnTo>
                    <a:pt x="399770" y="184150"/>
                  </a:lnTo>
                  <a:lnTo>
                    <a:pt x="401269" y="182880"/>
                  </a:lnTo>
                  <a:lnTo>
                    <a:pt x="400024" y="181610"/>
                  </a:lnTo>
                  <a:lnTo>
                    <a:pt x="397510" y="179070"/>
                  </a:lnTo>
                  <a:lnTo>
                    <a:pt x="402869" y="177800"/>
                  </a:lnTo>
                  <a:lnTo>
                    <a:pt x="405853" y="173990"/>
                  </a:lnTo>
                  <a:lnTo>
                    <a:pt x="407784" y="170180"/>
                  </a:lnTo>
                  <a:lnTo>
                    <a:pt x="408419" y="168910"/>
                  </a:lnTo>
                  <a:lnTo>
                    <a:pt x="412496" y="168910"/>
                  </a:lnTo>
                  <a:lnTo>
                    <a:pt x="412394" y="166370"/>
                  </a:lnTo>
                  <a:lnTo>
                    <a:pt x="413524" y="165100"/>
                  </a:lnTo>
                  <a:lnTo>
                    <a:pt x="413397" y="163830"/>
                  </a:lnTo>
                  <a:lnTo>
                    <a:pt x="415531" y="166370"/>
                  </a:lnTo>
                  <a:lnTo>
                    <a:pt x="418617" y="163830"/>
                  </a:lnTo>
                  <a:lnTo>
                    <a:pt x="420154" y="162560"/>
                  </a:lnTo>
                  <a:lnTo>
                    <a:pt x="421868" y="160020"/>
                  </a:lnTo>
                  <a:lnTo>
                    <a:pt x="422732" y="158750"/>
                  </a:lnTo>
                  <a:lnTo>
                    <a:pt x="423672" y="161290"/>
                  </a:lnTo>
                  <a:lnTo>
                    <a:pt x="425564" y="158750"/>
                  </a:lnTo>
                  <a:lnTo>
                    <a:pt x="420738" y="153670"/>
                  </a:lnTo>
                  <a:lnTo>
                    <a:pt x="419531" y="152400"/>
                  </a:lnTo>
                  <a:lnTo>
                    <a:pt x="421005" y="151130"/>
                  </a:lnTo>
                  <a:lnTo>
                    <a:pt x="424789" y="153670"/>
                  </a:lnTo>
                  <a:lnTo>
                    <a:pt x="426834" y="151130"/>
                  </a:lnTo>
                  <a:lnTo>
                    <a:pt x="427863" y="149860"/>
                  </a:lnTo>
                  <a:lnTo>
                    <a:pt x="433654" y="148590"/>
                  </a:lnTo>
                  <a:lnTo>
                    <a:pt x="433628" y="147320"/>
                  </a:lnTo>
                  <a:lnTo>
                    <a:pt x="433539" y="143510"/>
                  </a:lnTo>
                  <a:lnTo>
                    <a:pt x="434708" y="144627"/>
                  </a:lnTo>
                  <a:lnTo>
                    <a:pt x="435991" y="143510"/>
                  </a:lnTo>
                  <a:lnTo>
                    <a:pt x="442125" y="140970"/>
                  </a:lnTo>
                  <a:lnTo>
                    <a:pt x="440423" y="139700"/>
                  </a:lnTo>
                  <a:lnTo>
                    <a:pt x="440067" y="139433"/>
                  </a:lnTo>
                  <a:lnTo>
                    <a:pt x="440194" y="137160"/>
                  </a:lnTo>
                  <a:lnTo>
                    <a:pt x="440575" y="130810"/>
                  </a:lnTo>
                  <a:lnTo>
                    <a:pt x="442569" y="133350"/>
                  </a:lnTo>
                  <a:lnTo>
                    <a:pt x="441553" y="130810"/>
                  </a:lnTo>
                  <a:lnTo>
                    <a:pt x="441058" y="129540"/>
                  </a:lnTo>
                  <a:lnTo>
                    <a:pt x="440321" y="128270"/>
                  </a:lnTo>
                  <a:lnTo>
                    <a:pt x="441375" y="125730"/>
                  </a:lnTo>
                  <a:lnTo>
                    <a:pt x="442125" y="125730"/>
                  </a:lnTo>
                  <a:lnTo>
                    <a:pt x="443141" y="126644"/>
                  </a:lnTo>
                  <a:lnTo>
                    <a:pt x="445046" y="125730"/>
                  </a:lnTo>
                  <a:lnTo>
                    <a:pt x="441413" y="124460"/>
                  </a:lnTo>
                  <a:lnTo>
                    <a:pt x="444385" y="123190"/>
                  </a:lnTo>
                  <a:lnTo>
                    <a:pt x="445173" y="124460"/>
                  </a:lnTo>
                  <a:lnTo>
                    <a:pt x="446836" y="123190"/>
                  </a:lnTo>
                  <a:lnTo>
                    <a:pt x="445947" y="123190"/>
                  </a:lnTo>
                  <a:lnTo>
                    <a:pt x="445109" y="120650"/>
                  </a:lnTo>
                  <a:lnTo>
                    <a:pt x="445173" y="118110"/>
                  </a:lnTo>
                  <a:lnTo>
                    <a:pt x="448525" y="116840"/>
                  </a:lnTo>
                  <a:lnTo>
                    <a:pt x="450786" y="119380"/>
                  </a:lnTo>
                  <a:lnTo>
                    <a:pt x="449745" y="118110"/>
                  </a:lnTo>
                  <a:lnTo>
                    <a:pt x="449326" y="116840"/>
                  </a:lnTo>
                  <a:lnTo>
                    <a:pt x="448919" y="115570"/>
                  </a:lnTo>
                  <a:lnTo>
                    <a:pt x="450392" y="114300"/>
                  </a:lnTo>
                  <a:lnTo>
                    <a:pt x="451281" y="115570"/>
                  </a:lnTo>
                  <a:lnTo>
                    <a:pt x="451497" y="116840"/>
                  </a:lnTo>
                  <a:lnTo>
                    <a:pt x="454977" y="114681"/>
                  </a:lnTo>
                  <a:lnTo>
                    <a:pt x="456450" y="115570"/>
                  </a:lnTo>
                  <a:lnTo>
                    <a:pt x="458355" y="114300"/>
                  </a:lnTo>
                  <a:lnTo>
                    <a:pt x="460019" y="118110"/>
                  </a:lnTo>
                  <a:lnTo>
                    <a:pt x="459676" y="115570"/>
                  </a:lnTo>
                  <a:lnTo>
                    <a:pt x="459422" y="114300"/>
                  </a:lnTo>
                  <a:lnTo>
                    <a:pt x="458368" y="109220"/>
                  </a:lnTo>
                  <a:lnTo>
                    <a:pt x="462419" y="109220"/>
                  </a:lnTo>
                  <a:lnTo>
                    <a:pt x="462546" y="107950"/>
                  </a:lnTo>
                  <a:lnTo>
                    <a:pt x="463880" y="107950"/>
                  </a:lnTo>
                  <a:lnTo>
                    <a:pt x="464375" y="106680"/>
                  </a:lnTo>
                  <a:lnTo>
                    <a:pt x="466293" y="107950"/>
                  </a:lnTo>
                  <a:lnTo>
                    <a:pt x="467080" y="105410"/>
                  </a:lnTo>
                  <a:lnTo>
                    <a:pt x="467944" y="104140"/>
                  </a:lnTo>
                  <a:lnTo>
                    <a:pt x="465912" y="103060"/>
                  </a:lnTo>
                  <a:lnTo>
                    <a:pt x="465912" y="105410"/>
                  </a:lnTo>
                  <a:lnTo>
                    <a:pt x="465709" y="106680"/>
                  </a:lnTo>
                  <a:lnTo>
                    <a:pt x="464756" y="106680"/>
                  </a:lnTo>
                  <a:lnTo>
                    <a:pt x="464959" y="105410"/>
                  </a:lnTo>
                  <a:lnTo>
                    <a:pt x="465912" y="105410"/>
                  </a:lnTo>
                  <a:lnTo>
                    <a:pt x="465912" y="103060"/>
                  </a:lnTo>
                  <a:lnTo>
                    <a:pt x="465569" y="102870"/>
                  </a:lnTo>
                  <a:lnTo>
                    <a:pt x="466940" y="101600"/>
                  </a:lnTo>
                  <a:lnTo>
                    <a:pt x="464223" y="101600"/>
                  </a:lnTo>
                  <a:lnTo>
                    <a:pt x="463816" y="102870"/>
                  </a:lnTo>
                  <a:lnTo>
                    <a:pt x="463562" y="102870"/>
                  </a:lnTo>
                  <a:lnTo>
                    <a:pt x="462508" y="104140"/>
                  </a:lnTo>
                  <a:lnTo>
                    <a:pt x="461810" y="105410"/>
                  </a:lnTo>
                  <a:lnTo>
                    <a:pt x="461264" y="104140"/>
                  </a:lnTo>
                  <a:lnTo>
                    <a:pt x="460908" y="101600"/>
                  </a:lnTo>
                  <a:lnTo>
                    <a:pt x="463042" y="101600"/>
                  </a:lnTo>
                  <a:lnTo>
                    <a:pt x="461949" y="100330"/>
                  </a:lnTo>
                  <a:lnTo>
                    <a:pt x="460857" y="99060"/>
                  </a:lnTo>
                  <a:lnTo>
                    <a:pt x="460387" y="97790"/>
                  </a:lnTo>
                  <a:lnTo>
                    <a:pt x="464654" y="99060"/>
                  </a:lnTo>
                  <a:lnTo>
                    <a:pt x="468426" y="97790"/>
                  </a:lnTo>
                  <a:lnTo>
                    <a:pt x="470700" y="99060"/>
                  </a:lnTo>
                  <a:lnTo>
                    <a:pt x="471398" y="96520"/>
                  </a:lnTo>
                  <a:lnTo>
                    <a:pt x="471754" y="95250"/>
                  </a:lnTo>
                  <a:lnTo>
                    <a:pt x="475386" y="91440"/>
                  </a:lnTo>
                  <a:lnTo>
                    <a:pt x="473214" y="87630"/>
                  </a:lnTo>
                  <a:lnTo>
                    <a:pt x="472490" y="86360"/>
                  </a:lnTo>
                  <a:lnTo>
                    <a:pt x="472592" y="85090"/>
                  </a:lnTo>
                  <a:lnTo>
                    <a:pt x="474510" y="86360"/>
                  </a:lnTo>
                  <a:lnTo>
                    <a:pt x="475449" y="86360"/>
                  </a:lnTo>
                  <a:lnTo>
                    <a:pt x="475500" y="87591"/>
                  </a:lnTo>
                  <a:lnTo>
                    <a:pt x="475602" y="86360"/>
                  </a:lnTo>
                  <a:lnTo>
                    <a:pt x="476707" y="85090"/>
                  </a:lnTo>
                  <a:lnTo>
                    <a:pt x="478155" y="83426"/>
                  </a:lnTo>
                  <a:lnTo>
                    <a:pt x="478066" y="83820"/>
                  </a:lnTo>
                  <a:lnTo>
                    <a:pt x="478358" y="83197"/>
                  </a:lnTo>
                  <a:lnTo>
                    <a:pt x="478917" y="82550"/>
                  </a:lnTo>
                  <a:lnTo>
                    <a:pt x="478726" y="82384"/>
                  </a:lnTo>
                  <a:lnTo>
                    <a:pt x="479831" y="80010"/>
                  </a:lnTo>
                  <a:lnTo>
                    <a:pt x="480479" y="81280"/>
                  </a:lnTo>
                  <a:lnTo>
                    <a:pt x="481787" y="80010"/>
                  </a:lnTo>
                  <a:lnTo>
                    <a:pt x="484416" y="77470"/>
                  </a:lnTo>
                  <a:lnTo>
                    <a:pt x="484886" y="72390"/>
                  </a:lnTo>
                  <a:lnTo>
                    <a:pt x="485508" y="68580"/>
                  </a:lnTo>
                  <a:lnTo>
                    <a:pt x="485711" y="67310"/>
                  </a:lnTo>
                  <a:lnTo>
                    <a:pt x="489496" y="64439"/>
                  </a:lnTo>
                  <a:lnTo>
                    <a:pt x="489051" y="63500"/>
                  </a:lnTo>
                  <a:lnTo>
                    <a:pt x="490296" y="62230"/>
                  </a:lnTo>
                  <a:lnTo>
                    <a:pt x="494030" y="58420"/>
                  </a:lnTo>
                  <a:lnTo>
                    <a:pt x="497674" y="52070"/>
                  </a:lnTo>
                  <a:lnTo>
                    <a:pt x="501586" y="46990"/>
                  </a:lnTo>
                  <a:lnTo>
                    <a:pt x="504469" y="44450"/>
                  </a:lnTo>
                  <a:lnTo>
                    <a:pt x="505917" y="43180"/>
                  </a:lnTo>
                  <a:lnTo>
                    <a:pt x="507352" y="41910"/>
                  </a:lnTo>
                  <a:lnTo>
                    <a:pt x="509714" y="40640"/>
                  </a:lnTo>
                  <a:lnTo>
                    <a:pt x="507847" y="39370"/>
                  </a:lnTo>
                  <a:lnTo>
                    <a:pt x="507161" y="36830"/>
                  </a:lnTo>
                  <a:lnTo>
                    <a:pt x="510095" y="38100"/>
                  </a:lnTo>
                  <a:lnTo>
                    <a:pt x="509587" y="36830"/>
                  </a:lnTo>
                  <a:lnTo>
                    <a:pt x="508584" y="34290"/>
                  </a:lnTo>
                  <a:lnTo>
                    <a:pt x="508482" y="29210"/>
                  </a:lnTo>
                  <a:lnTo>
                    <a:pt x="516204" y="32092"/>
                  </a:lnTo>
                  <a:lnTo>
                    <a:pt x="514426" y="33909"/>
                  </a:lnTo>
                  <a:lnTo>
                    <a:pt x="516331" y="36449"/>
                  </a:lnTo>
                  <a:lnTo>
                    <a:pt x="515620" y="36449"/>
                  </a:lnTo>
                  <a:lnTo>
                    <a:pt x="514807" y="37719"/>
                  </a:lnTo>
                  <a:lnTo>
                    <a:pt x="512089" y="37719"/>
                  </a:lnTo>
                  <a:lnTo>
                    <a:pt x="515975" y="38989"/>
                  </a:lnTo>
                  <a:lnTo>
                    <a:pt x="516229" y="41529"/>
                  </a:lnTo>
                  <a:lnTo>
                    <a:pt x="518325" y="44069"/>
                  </a:lnTo>
                  <a:lnTo>
                    <a:pt x="514019" y="44069"/>
                  </a:lnTo>
                  <a:lnTo>
                    <a:pt x="514007" y="41529"/>
                  </a:lnTo>
                  <a:lnTo>
                    <a:pt x="510197" y="40259"/>
                  </a:lnTo>
                  <a:lnTo>
                    <a:pt x="513410" y="41529"/>
                  </a:lnTo>
                  <a:lnTo>
                    <a:pt x="512508" y="45339"/>
                  </a:lnTo>
                  <a:lnTo>
                    <a:pt x="510400" y="45339"/>
                  </a:lnTo>
                  <a:lnTo>
                    <a:pt x="515264" y="46609"/>
                  </a:lnTo>
                  <a:lnTo>
                    <a:pt x="510870" y="46609"/>
                  </a:lnTo>
                  <a:lnTo>
                    <a:pt x="513575" y="49149"/>
                  </a:lnTo>
                  <a:lnTo>
                    <a:pt x="510578" y="50419"/>
                  </a:lnTo>
                  <a:lnTo>
                    <a:pt x="508812" y="47879"/>
                  </a:lnTo>
                  <a:lnTo>
                    <a:pt x="509701" y="50419"/>
                  </a:lnTo>
                  <a:lnTo>
                    <a:pt x="510057" y="50419"/>
                  </a:lnTo>
                  <a:lnTo>
                    <a:pt x="512051" y="51689"/>
                  </a:lnTo>
                  <a:lnTo>
                    <a:pt x="512356" y="54229"/>
                  </a:lnTo>
                  <a:lnTo>
                    <a:pt x="508965" y="51689"/>
                  </a:lnTo>
                  <a:lnTo>
                    <a:pt x="506818" y="52959"/>
                  </a:lnTo>
                  <a:lnTo>
                    <a:pt x="507339" y="54229"/>
                  </a:lnTo>
                  <a:lnTo>
                    <a:pt x="510387" y="56769"/>
                  </a:lnTo>
                  <a:lnTo>
                    <a:pt x="509892" y="58039"/>
                  </a:lnTo>
                  <a:lnTo>
                    <a:pt x="508279" y="58039"/>
                  </a:lnTo>
                  <a:lnTo>
                    <a:pt x="510743" y="60579"/>
                  </a:lnTo>
                  <a:lnTo>
                    <a:pt x="506971" y="63119"/>
                  </a:lnTo>
                  <a:lnTo>
                    <a:pt x="510095" y="65659"/>
                  </a:lnTo>
                  <a:lnTo>
                    <a:pt x="511048" y="65659"/>
                  </a:lnTo>
                  <a:lnTo>
                    <a:pt x="512953" y="66929"/>
                  </a:lnTo>
                  <a:lnTo>
                    <a:pt x="514286" y="66929"/>
                  </a:lnTo>
                  <a:lnTo>
                    <a:pt x="514070" y="68199"/>
                  </a:lnTo>
                  <a:lnTo>
                    <a:pt x="516115" y="69469"/>
                  </a:lnTo>
                  <a:lnTo>
                    <a:pt x="513575" y="69469"/>
                  </a:lnTo>
                  <a:lnTo>
                    <a:pt x="513829" y="68199"/>
                  </a:lnTo>
                  <a:lnTo>
                    <a:pt x="512953" y="68199"/>
                  </a:lnTo>
                  <a:lnTo>
                    <a:pt x="512178" y="66929"/>
                  </a:lnTo>
                  <a:lnTo>
                    <a:pt x="512851" y="68199"/>
                  </a:lnTo>
                  <a:lnTo>
                    <a:pt x="510108" y="68199"/>
                  </a:lnTo>
                  <a:lnTo>
                    <a:pt x="512343" y="72009"/>
                  </a:lnTo>
                  <a:lnTo>
                    <a:pt x="510921" y="73279"/>
                  </a:lnTo>
                  <a:lnTo>
                    <a:pt x="507415" y="72009"/>
                  </a:lnTo>
                  <a:lnTo>
                    <a:pt x="509104" y="70739"/>
                  </a:lnTo>
                  <a:lnTo>
                    <a:pt x="510794" y="69469"/>
                  </a:lnTo>
                  <a:lnTo>
                    <a:pt x="507174" y="70739"/>
                  </a:lnTo>
                  <a:lnTo>
                    <a:pt x="509155" y="68199"/>
                  </a:lnTo>
                  <a:lnTo>
                    <a:pt x="503237" y="68199"/>
                  </a:lnTo>
                  <a:lnTo>
                    <a:pt x="509587" y="66992"/>
                  </a:lnTo>
                  <a:lnTo>
                    <a:pt x="509968" y="67868"/>
                  </a:lnTo>
                  <a:lnTo>
                    <a:pt x="512140" y="66929"/>
                  </a:lnTo>
                  <a:lnTo>
                    <a:pt x="509943" y="66929"/>
                  </a:lnTo>
                  <a:lnTo>
                    <a:pt x="509562" y="66929"/>
                  </a:lnTo>
                  <a:lnTo>
                    <a:pt x="503694" y="66929"/>
                  </a:lnTo>
                  <a:lnTo>
                    <a:pt x="501802" y="69469"/>
                  </a:lnTo>
                  <a:lnTo>
                    <a:pt x="504444" y="70739"/>
                  </a:lnTo>
                  <a:lnTo>
                    <a:pt x="502564" y="73279"/>
                  </a:lnTo>
                  <a:lnTo>
                    <a:pt x="504253" y="74549"/>
                  </a:lnTo>
                  <a:lnTo>
                    <a:pt x="505434" y="74549"/>
                  </a:lnTo>
                  <a:lnTo>
                    <a:pt x="507123" y="75819"/>
                  </a:lnTo>
                  <a:lnTo>
                    <a:pt x="509270" y="80899"/>
                  </a:lnTo>
                  <a:lnTo>
                    <a:pt x="497547" y="75819"/>
                  </a:lnTo>
                  <a:lnTo>
                    <a:pt x="501167" y="80899"/>
                  </a:lnTo>
                  <a:lnTo>
                    <a:pt x="503199" y="82169"/>
                  </a:lnTo>
                  <a:lnTo>
                    <a:pt x="507441" y="83439"/>
                  </a:lnTo>
                  <a:lnTo>
                    <a:pt x="504482" y="85979"/>
                  </a:lnTo>
                  <a:lnTo>
                    <a:pt x="500849" y="83439"/>
                  </a:lnTo>
                  <a:lnTo>
                    <a:pt x="499605" y="87249"/>
                  </a:lnTo>
                  <a:lnTo>
                    <a:pt x="501205" y="87249"/>
                  </a:lnTo>
                  <a:lnTo>
                    <a:pt x="497573" y="88519"/>
                  </a:lnTo>
                  <a:lnTo>
                    <a:pt x="501040" y="88519"/>
                  </a:lnTo>
                  <a:lnTo>
                    <a:pt x="501802" y="87249"/>
                  </a:lnTo>
                  <a:lnTo>
                    <a:pt x="505904" y="87249"/>
                  </a:lnTo>
                  <a:lnTo>
                    <a:pt x="502818" y="89484"/>
                  </a:lnTo>
                  <a:lnTo>
                    <a:pt x="502539" y="91059"/>
                  </a:lnTo>
                  <a:lnTo>
                    <a:pt x="502094" y="90906"/>
                  </a:lnTo>
                  <a:lnTo>
                    <a:pt x="502094" y="105029"/>
                  </a:lnTo>
                  <a:lnTo>
                    <a:pt x="500481" y="105029"/>
                  </a:lnTo>
                  <a:lnTo>
                    <a:pt x="499465" y="106299"/>
                  </a:lnTo>
                  <a:lnTo>
                    <a:pt x="499719" y="105029"/>
                  </a:lnTo>
                  <a:lnTo>
                    <a:pt x="499935" y="105029"/>
                  </a:lnTo>
                  <a:lnTo>
                    <a:pt x="500113" y="103759"/>
                  </a:lnTo>
                  <a:lnTo>
                    <a:pt x="501129" y="103759"/>
                  </a:lnTo>
                  <a:lnTo>
                    <a:pt x="502094" y="105029"/>
                  </a:lnTo>
                  <a:lnTo>
                    <a:pt x="502094" y="90906"/>
                  </a:lnTo>
                  <a:lnTo>
                    <a:pt x="500735" y="90411"/>
                  </a:lnTo>
                  <a:lnTo>
                    <a:pt x="500735" y="99949"/>
                  </a:lnTo>
                  <a:lnTo>
                    <a:pt x="500646" y="101219"/>
                  </a:lnTo>
                  <a:lnTo>
                    <a:pt x="500735" y="99949"/>
                  </a:lnTo>
                  <a:lnTo>
                    <a:pt x="500735" y="90411"/>
                  </a:lnTo>
                  <a:lnTo>
                    <a:pt x="499033" y="89789"/>
                  </a:lnTo>
                  <a:lnTo>
                    <a:pt x="498640" y="93599"/>
                  </a:lnTo>
                  <a:lnTo>
                    <a:pt x="500087" y="97409"/>
                  </a:lnTo>
                  <a:lnTo>
                    <a:pt x="499706" y="101219"/>
                  </a:lnTo>
                  <a:lnTo>
                    <a:pt x="498741" y="101219"/>
                  </a:lnTo>
                  <a:lnTo>
                    <a:pt x="497852" y="99949"/>
                  </a:lnTo>
                  <a:lnTo>
                    <a:pt x="496557" y="99949"/>
                  </a:lnTo>
                  <a:lnTo>
                    <a:pt x="496989" y="105029"/>
                  </a:lnTo>
                  <a:lnTo>
                    <a:pt x="493407" y="110109"/>
                  </a:lnTo>
                  <a:lnTo>
                    <a:pt x="490131" y="113919"/>
                  </a:lnTo>
                  <a:lnTo>
                    <a:pt x="492620" y="115189"/>
                  </a:lnTo>
                  <a:lnTo>
                    <a:pt x="492467" y="116459"/>
                  </a:lnTo>
                  <a:lnTo>
                    <a:pt x="493407" y="117729"/>
                  </a:lnTo>
                  <a:lnTo>
                    <a:pt x="490626" y="117729"/>
                  </a:lnTo>
                  <a:lnTo>
                    <a:pt x="492277" y="120269"/>
                  </a:lnTo>
                  <a:lnTo>
                    <a:pt x="493585" y="126619"/>
                  </a:lnTo>
                  <a:lnTo>
                    <a:pt x="489546" y="129159"/>
                  </a:lnTo>
                  <a:lnTo>
                    <a:pt x="488835" y="127889"/>
                  </a:lnTo>
                  <a:lnTo>
                    <a:pt x="486943" y="130429"/>
                  </a:lnTo>
                  <a:lnTo>
                    <a:pt x="494106" y="132969"/>
                  </a:lnTo>
                  <a:lnTo>
                    <a:pt x="490702" y="134239"/>
                  </a:lnTo>
                  <a:lnTo>
                    <a:pt x="490296" y="134239"/>
                  </a:lnTo>
                  <a:lnTo>
                    <a:pt x="487489" y="138049"/>
                  </a:lnTo>
                  <a:lnTo>
                    <a:pt x="488530" y="145669"/>
                  </a:lnTo>
                  <a:lnTo>
                    <a:pt x="482917" y="148209"/>
                  </a:lnTo>
                  <a:lnTo>
                    <a:pt x="486943" y="149479"/>
                  </a:lnTo>
                  <a:lnTo>
                    <a:pt x="479526" y="152019"/>
                  </a:lnTo>
                  <a:lnTo>
                    <a:pt x="485343" y="154559"/>
                  </a:lnTo>
                  <a:lnTo>
                    <a:pt x="481545" y="157099"/>
                  </a:lnTo>
                  <a:lnTo>
                    <a:pt x="480733" y="155829"/>
                  </a:lnTo>
                  <a:lnTo>
                    <a:pt x="477532" y="159639"/>
                  </a:lnTo>
                  <a:lnTo>
                    <a:pt x="476935" y="159639"/>
                  </a:lnTo>
                  <a:lnTo>
                    <a:pt x="480745" y="162179"/>
                  </a:lnTo>
                  <a:lnTo>
                    <a:pt x="480974" y="163449"/>
                  </a:lnTo>
                  <a:lnTo>
                    <a:pt x="477862" y="162179"/>
                  </a:lnTo>
                  <a:lnTo>
                    <a:pt x="480568" y="165989"/>
                  </a:lnTo>
                  <a:lnTo>
                    <a:pt x="479552" y="165989"/>
                  </a:lnTo>
                  <a:lnTo>
                    <a:pt x="480390" y="168529"/>
                  </a:lnTo>
                  <a:lnTo>
                    <a:pt x="475970" y="171069"/>
                  </a:lnTo>
                  <a:lnTo>
                    <a:pt x="474357" y="171069"/>
                  </a:lnTo>
                  <a:lnTo>
                    <a:pt x="475602" y="176149"/>
                  </a:lnTo>
                  <a:lnTo>
                    <a:pt x="475183" y="176149"/>
                  </a:lnTo>
                  <a:lnTo>
                    <a:pt x="475983" y="177419"/>
                  </a:lnTo>
                  <a:lnTo>
                    <a:pt x="470179" y="173609"/>
                  </a:lnTo>
                  <a:lnTo>
                    <a:pt x="472389" y="176149"/>
                  </a:lnTo>
                  <a:lnTo>
                    <a:pt x="473176" y="176149"/>
                  </a:lnTo>
                  <a:lnTo>
                    <a:pt x="474179" y="177419"/>
                  </a:lnTo>
                  <a:lnTo>
                    <a:pt x="474789" y="177419"/>
                  </a:lnTo>
                  <a:lnTo>
                    <a:pt x="472579" y="178689"/>
                  </a:lnTo>
                  <a:lnTo>
                    <a:pt x="471792" y="181229"/>
                  </a:lnTo>
                  <a:lnTo>
                    <a:pt x="472008" y="182499"/>
                  </a:lnTo>
                  <a:lnTo>
                    <a:pt x="469976" y="182499"/>
                  </a:lnTo>
                  <a:lnTo>
                    <a:pt x="468401" y="185039"/>
                  </a:lnTo>
                  <a:lnTo>
                    <a:pt x="468820" y="190119"/>
                  </a:lnTo>
                  <a:lnTo>
                    <a:pt x="467614" y="193929"/>
                  </a:lnTo>
                  <a:lnTo>
                    <a:pt x="469036" y="192659"/>
                  </a:lnTo>
                  <a:lnTo>
                    <a:pt x="472630" y="193929"/>
                  </a:lnTo>
                  <a:lnTo>
                    <a:pt x="472643" y="195199"/>
                  </a:lnTo>
                  <a:lnTo>
                    <a:pt x="471855" y="195199"/>
                  </a:lnTo>
                  <a:lnTo>
                    <a:pt x="472871" y="196469"/>
                  </a:lnTo>
                  <a:lnTo>
                    <a:pt x="472059" y="197739"/>
                  </a:lnTo>
                  <a:lnTo>
                    <a:pt x="468845" y="196469"/>
                  </a:lnTo>
                  <a:lnTo>
                    <a:pt x="468033" y="195199"/>
                  </a:lnTo>
                  <a:lnTo>
                    <a:pt x="468642" y="197739"/>
                  </a:lnTo>
                  <a:lnTo>
                    <a:pt x="467626" y="196469"/>
                  </a:lnTo>
                  <a:lnTo>
                    <a:pt x="466026" y="196469"/>
                  </a:lnTo>
                  <a:lnTo>
                    <a:pt x="467842" y="197739"/>
                  </a:lnTo>
                  <a:lnTo>
                    <a:pt x="461835" y="197739"/>
                  </a:lnTo>
                  <a:lnTo>
                    <a:pt x="465048" y="200279"/>
                  </a:lnTo>
                  <a:lnTo>
                    <a:pt x="464045" y="200279"/>
                  </a:lnTo>
                  <a:lnTo>
                    <a:pt x="462851" y="204089"/>
                  </a:lnTo>
                  <a:lnTo>
                    <a:pt x="463448" y="206629"/>
                  </a:lnTo>
                  <a:lnTo>
                    <a:pt x="462673" y="209169"/>
                  </a:lnTo>
                  <a:lnTo>
                    <a:pt x="465480" y="210439"/>
                  </a:lnTo>
                  <a:lnTo>
                    <a:pt x="464477" y="211709"/>
                  </a:lnTo>
                  <a:lnTo>
                    <a:pt x="466483" y="212979"/>
                  </a:lnTo>
                  <a:lnTo>
                    <a:pt x="464883" y="215519"/>
                  </a:lnTo>
                  <a:lnTo>
                    <a:pt x="461899" y="216789"/>
                  </a:lnTo>
                  <a:lnTo>
                    <a:pt x="461302" y="220599"/>
                  </a:lnTo>
                  <a:lnTo>
                    <a:pt x="462114" y="223139"/>
                  </a:lnTo>
                  <a:lnTo>
                    <a:pt x="463092" y="222250"/>
                  </a:lnTo>
                  <a:lnTo>
                    <a:pt x="463511" y="221869"/>
                  </a:lnTo>
                  <a:lnTo>
                    <a:pt x="464908" y="223126"/>
                  </a:lnTo>
                  <a:lnTo>
                    <a:pt x="463092" y="222250"/>
                  </a:lnTo>
                  <a:lnTo>
                    <a:pt x="462114" y="223139"/>
                  </a:lnTo>
                  <a:lnTo>
                    <a:pt x="461708" y="225679"/>
                  </a:lnTo>
                  <a:lnTo>
                    <a:pt x="460298" y="223139"/>
                  </a:lnTo>
                  <a:lnTo>
                    <a:pt x="459524" y="228219"/>
                  </a:lnTo>
                  <a:lnTo>
                    <a:pt x="460349" y="233299"/>
                  </a:lnTo>
                  <a:lnTo>
                    <a:pt x="461543" y="232029"/>
                  </a:lnTo>
                  <a:lnTo>
                    <a:pt x="462153" y="232029"/>
                  </a:lnTo>
                  <a:lnTo>
                    <a:pt x="462965" y="233299"/>
                  </a:lnTo>
                  <a:lnTo>
                    <a:pt x="463143" y="233299"/>
                  </a:lnTo>
                  <a:lnTo>
                    <a:pt x="461352" y="234569"/>
                  </a:lnTo>
                  <a:lnTo>
                    <a:pt x="460146" y="233299"/>
                  </a:lnTo>
                  <a:lnTo>
                    <a:pt x="459943" y="233299"/>
                  </a:lnTo>
                  <a:lnTo>
                    <a:pt x="462368" y="239649"/>
                  </a:lnTo>
                  <a:lnTo>
                    <a:pt x="449122" y="242189"/>
                  </a:lnTo>
                  <a:lnTo>
                    <a:pt x="453364" y="248539"/>
                  </a:lnTo>
                  <a:lnTo>
                    <a:pt x="453174" y="247269"/>
                  </a:lnTo>
                  <a:lnTo>
                    <a:pt x="454787" y="252349"/>
                  </a:lnTo>
                  <a:lnTo>
                    <a:pt x="453796" y="254889"/>
                  </a:lnTo>
                  <a:lnTo>
                    <a:pt x="453186" y="251079"/>
                  </a:lnTo>
                  <a:lnTo>
                    <a:pt x="451180" y="252349"/>
                  </a:lnTo>
                  <a:lnTo>
                    <a:pt x="454202" y="257429"/>
                  </a:lnTo>
                  <a:lnTo>
                    <a:pt x="448551" y="258699"/>
                  </a:lnTo>
                  <a:lnTo>
                    <a:pt x="450354" y="262509"/>
                  </a:lnTo>
                  <a:lnTo>
                    <a:pt x="441960" y="263779"/>
                  </a:lnTo>
                  <a:lnTo>
                    <a:pt x="448030" y="272669"/>
                  </a:lnTo>
                  <a:lnTo>
                    <a:pt x="442074" y="275209"/>
                  </a:lnTo>
                  <a:lnTo>
                    <a:pt x="443941" y="276479"/>
                  </a:lnTo>
                  <a:lnTo>
                    <a:pt x="444868" y="277279"/>
                  </a:lnTo>
                  <a:lnTo>
                    <a:pt x="471119" y="277279"/>
                  </a:lnTo>
                  <a:lnTo>
                    <a:pt x="471995" y="272669"/>
                  </a:lnTo>
                  <a:lnTo>
                    <a:pt x="465518" y="272669"/>
                  </a:lnTo>
                  <a:lnTo>
                    <a:pt x="472236" y="271399"/>
                  </a:lnTo>
                  <a:lnTo>
                    <a:pt x="466013" y="270129"/>
                  </a:lnTo>
                  <a:lnTo>
                    <a:pt x="465950" y="268859"/>
                  </a:lnTo>
                  <a:lnTo>
                    <a:pt x="466166" y="267589"/>
                  </a:lnTo>
                  <a:lnTo>
                    <a:pt x="466598" y="267589"/>
                  </a:lnTo>
                  <a:lnTo>
                    <a:pt x="466979" y="267385"/>
                  </a:lnTo>
                  <a:lnTo>
                    <a:pt x="467804" y="267449"/>
                  </a:lnTo>
                  <a:lnTo>
                    <a:pt x="469671" y="269875"/>
                  </a:lnTo>
                  <a:lnTo>
                    <a:pt x="470141" y="265760"/>
                  </a:lnTo>
                  <a:lnTo>
                    <a:pt x="469061" y="266255"/>
                  </a:lnTo>
                  <a:lnTo>
                    <a:pt x="471271" y="265049"/>
                  </a:lnTo>
                  <a:lnTo>
                    <a:pt x="473303" y="265049"/>
                  </a:lnTo>
                  <a:lnTo>
                    <a:pt x="472325" y="267589"/>
                  </a:lnTo>
                  <a:lnTo>
                    <a:pt x="473735" y="267589"/>
                  </a:lnTo>
                  <a:lnTo>
                    <a:pt x="474916" y="265049"/>
                  </a:lnTo>
                  <a:lnTo>
                    <a:pt x="476631" y="267589"/>
                  </a:lnTo>
                  <a:lnTo>
                    <a:pt x="478751" y="266319"/>
                  </a:lnTo>
                  <a:lnTo>
                    <a:pt x="476453" y="265049"/>
                  </a:lnTo>
                  <a:lnTo>
                    <a:pt x="475856" y="263779"/>
                  </a:lnTo>
                  <a:lnTo>
                    <a:pt x="477100" y="262509"/>
                  </a:lnTo>
                  <a:lnTo>
                    <a:pt x="473697" y="263779"/>
                  </a:lnTo>
                  <a:lnTo>
                    <a:pt x="471436" y="259969"/>
                  </a:lnTo>
                  <a:lnTo>
                    <a:pt x="479729" y="262509"/>
                  </a:lnTo>
                  <a:lnTo>
                    <a:pt x="478243" y="259969"/>
                  </a:lnTo>
                  <a:lnTo>
                    <a:pt x="477507" y="258699"/>
                  </a:lnTo>
                  <a:lnTo>
                    <a:pt x="479120" y="259969"/>
                  </a:lnTo>
                  <a:lnTo>
                    <a:pt x="478802" y="258699"/>
                  </a:lnTo>
                  <a:lnTo>
                    <a:pt x="478497" y="257429"/>
                  </a:lnTo>
                  <a:lnTo>
                    <a:pt x="480225" y="254889"/>
                  </a:lnTo>
                  <a:lnTo>
                    <a:pt x="481101" y="253619"/>
                  </a:lnTo>
                  <a:lnTo>
                    <a:pt x="476669" y="249809"/>
                  </a:lnTo>
                  <a:lnTo>
                    <a:pt x="479272" y="249809"/>
                  </a:lnTo>
                  <a:lnTo>
                    <a:pt x="479488" y="251079"/>
                  </a:lnTo>
                  <a:lnTo>
                    <a:pt x="480148" y="249809"/>
                  </a:lnTo>
                  <a:lnTo>
                    <a:pt x="481482" y="247269"/>
                  </a:lnTo>
                  <a:lnTo>
                    <a:pt x="477024" y="239649"/>
                  </a:lnTo>
                  <a:lnTo>
                    <a:pt x="481037" y="237109"/>
                  </a:lnTo>
                  <a:lnTo>
                    <a:pt x="482447" y="238379"/>
                  </a:lnTo>
                  <a:lnTo>
                    <a:pt x="482231" y="237109"/>
                  </a:lnTo>
                  <a:lnTo>
                    <a:pt x="480034" y="235839"/>
                  </a:lnTo>
                  <a:lnTo>
                    <a:pt x="481825" y="234569"/>
                  </a:lnTo>
                  <a:lnTo>
                    <a:pt x="482447" y="235839"/>
                  </a:lnTo>
                  <a:lnTo>
                    <a:pt x="483438" y="235839"/>
                  </a:lnTo>
                  <a:lnTo>
                    <a:pt x="481418" y="233299"/>
                  </a:lnTo>
                  <a:lnTo>
                    <a:pt x="482600" y="232029"/>
                  </a:lnTo>
                  <a:lnTo>
                    <a:pt x="484035" y="233299"/>
                  </a:lnTo>
                  <a:lnTo>
                    <a:pt x="485101" y="232029"/>
                  </a:lnTo>
                  <a:lnTo>
                    <a:pt x="487235" y="229489"/>
                  </a:lnTo>
                  <a:lnTo>
                    <a:pt x="481787" y="225679"/>
                  </a:lnTo>
                  <a:lnTo>
                    <a:pt x="481787" y="223139"/>
                  </a:lnTo>
                  <a:lnTo>
                    <a:pt x="481787" y="221869"/>
                  </a:lnTo>
                  <a:lnTo>
                    <a:pt x="486219" y="223126"/>
                  </a:lnTo>
                  <a:lnTo>
                    <a:pt x="487400" y="221869"/>
                  </a:lnTo>
                  <a:lnTo>
                    <a:pt x="489813" y="219329"/>
                  </a:lnTo>
                  <a:lnTo>
                    <a:pt x="490423" y="219329"/>
                  </a:lnTo>
                  <a:lnTo>
                    <a:pt x="492379" y="214249"/>
                  </a:lnTo>
                  <a:lnTo>
                    <a:pt x="489153" y="209169"/>
                  </a:lnTo>
                  <a:lnTo>
                    <a:pt x="488734" y="204089"/>
                  </a:lnTo>
                  <a:lnTo>
                    <a:pt x="494372" y="202819"/>
                  </a:lnTo>
                  <a:lnTo>
                    <a:pt x="493522" y="195199"/>
                  </a:lnTo>
                  <a:lnTo>
                    <a:pt x="496201" y="192659"/>
                  </a:lnTo>
                  <a:lnTo>
                    <a:pt x="496379" y="192493"/>
                  </a:lnTo>
                  <a:lnTo>
                    <a:pt x="494118" y="190119"/>
                  </a:lnTo>
                  <a:lnTo>
                    <a:pt x="493928" y="190119"/>
                  </a:lnTo>
                  <a:lnTo>
                    <a:pt x="495122" y="188849"/>
                  </a:lnTo>
                  <a:lnTo>
                    <a:pt x="491693" y="186309"/>
                  </a:lnTo>
                  <a:lnTo>
                    <a:pt x="495693" y="187579"/>
                  </a:lnTo>
                  <a:lnTo>
                    <a:pt x="499719" y="187579"/>
                  </a:lnTo>
                  <a:lnTo>
                    <a:pt x="499516" y="186309"/>
                  </a:lnTo>
                  <a:lnTo>
                    <a:pt x="499300" y="185039"/>
                  </a:lnTo>
                  <a:lnTo>
                    <a:pt x="499910" y="183769"/>
                  </a:lnTo>
                  <a:lnTo>
                    <a:pt x="494677" y="182499"/>
                  </a:lnTo>
                  <a:lnTo>
                    <a:pt x="498690" y="178689"/>
                  </a:lnTo>
                  <a:lnTo>
                    <a:pt x="499300" y="174879"/>
                  </a:lnTo>
                  <a:lnTo>
                    <a:pt x="499643" y="171069"/>
                  </a:lnTo>
                  <a:lnTo>
                    <a:pt x="502869" y="168529"/>
                  </a:lnTo>
                  <a:lnTo>
                    <a:pt x="501853" y="167259"/>
                  </a:lnTo>
                  <a:lnTo>
                    <a:pt x="502246" y="165989"/>
                  </a:lnTo>
                  <a:lnTo>
                    <a:pt x="501243" y="164719"/>
                  </a:lnTo>
                  <a:lnTo>
                    <a:pt x="504063" y="165989"/>
                  </a:lnTo>
                  <a:lnTo>
                    <a:pt x="504659" y="164719"/>
                  </a:lnTo>
                  <a:lnTo>
                    <a:pt x="505256" y="163449"/>
                  </a:lnTo>
                  <a:lnTo>
                    <a:pt x="506450" y="160909"/>
                  </a:lnTo>
                  <a:lnTo>
                    <a:pt x="506844" y="157099"/>
                  </a:lnTo>
                  <a:lnTo>
                    <a:pt x="508660" y="158369"/>
                  </a:lnTo>
                  <a:lnTo>
                    <a:pt x="509435" y="157099"/>
                  </a:lnTo>
                  <a:lnTo>
                    <a:pt x="501205" y="154559"/>
                  </a:lnTo>
                  <a:lnTo>
                    <a:pt x="501599" y="152019"/>
                  </a:lnTo>
                  <a:lnTo>
                    <a:pt x="506018" y="152019"/>
                  </a:lnTo>
                  <a:lnTo>
                    <a:pt x="507009" y="149479"/>
                  </a:lnTo>
                  <a:lnTo>
                    <a:pt x="511810" y="146939"/>
                  </a:lnTo>
                  <a:lnTo>
                    <a:pt x="508990" y="141859"/>
                  </a:lnTo>
                  <a:lnTo>
                    <a:pt x="510794" y="141859"/>
                  </a:lnTo>
                  <a:lnTo>
                    <a:pt x="510794" y="143129"/>
                  </a:lnTo>
                  <a:lnTo>
                    <a:pt x="511403" y="141859"/>
                  </a:lnTo>
                  <a:lnTo>
                    <a:pt x="515581" y="136779"/>
                  </a:lnTo>
                  <a:lnTo>
                    <a:pt x="513384" y="136779"/>
                  </a:lnTo>
                  <a:lnTo>
                    <a:pt x="511035" y="132969"/>
                  </a:lnTo>
                  <a:lnTo>
                    <a:pt x="509930" y="130429"/>
                  </a:lnTo>
                  <a:lnTo>
                    <a:pt x="512648" y="131699"/>
                  </a:lnTo>
                  <a:lnTo>
                    <a:pt x="511098" y="130429"/>
                  </a:lnTo>
                  <a:lnTo>
                    <a:pt x="509549" y="129159"/>
                  </a:lnTo>
                  <a:lnTo>
                    <a:pt x="508584" y="127889"/>
                  </a:lnTo>
                  <a:lnTo>
                    <a:pt x="508254" y="125349"/>
                  </a:lnTo>
                  <a:lnTo>
                    <a:pt x="510628" y="125349"/>
                  </a:lnTo>
                  <a:lnTo>
                    <a:pt x="509701" y="126619"/>
                  </a:lnTo>
                  <a:lnTo>
                    <a:pt x="511708" y="125349"/>
                  </a:lnTo>
                  <a:lnTo>
                    <a:pt x="507466" y="124079"/>
                  </a:lnTo>
                  <a:lnTo>
                    <a:pt x="509612" y="122809"/>
                  </a:lnTo>
                  <a:lnTo>
                    <a:pt x="511162" y="124079"/>
                  </a:lnTo>
                  <a:lnTo>
                    <a:pt x="511530" y="122809"/>
                  </a:lnTo>
                  <a:lnTo>
                    <a:pt x="511911" y="121539"/>
                  </a:lnTo>
                  <a:lnTo>
                    <a:pt x="510921" y="121539"/>
                  </a:lnTo>
                  <a:lnTo>
                    <a:pt x="509130" y="120269"/>
                  </a:lnTo>
                  <a:lnTo>
                    <a:pt x="508342" y="118999"/>
                  </a:lnTo>
                  <a:lnTo>
                    <a:pt x="510870" y="116459"/>
                  </a:lnTo>
                  <a:lnTo>
                    <a:pt x="513486" y="117729"/>
                  </a:lnTo>
                  <a:lnTo>
                    <a:pt x="512000" y="116459"/>
                  </a:lnTo>
                  <a:lnTo>
                    <a:pt x="510235" y="115189"/>
                  </a:lnTo>
                  <a:lnTo>
                    <a:pt x="511289" y="113919"/>
                  </a:lnTo>
                  <a:lnTo>
                    <a:pt x="512292" y="113919"/>
                  </a:lnTo>
                  <a:lnTo>
                    <a:pt x="513003" y="115189"/>
                  </a:lnTo>
                  <a:lnTo>
                    <a:pt x="514413" y="113919"/>
                  </a:lnTo>
                  <a:lnTo>
                    <a:pt x="515823" y="112649"/>
                  </a:lnTo>
                  <a:lnTo>
                    <a:pt x="517156" y="112649"/>
                  </a:lnTo>
                  <a:lnTo>
                    <a:pt x="518198" y="111379"/>
                  </a:lnTo>
                  <a:lnTo>
                    <a:pt x="521309" y="113919"/>
                  </a:lnTo>
                  <a:lnTo>
                    <a:pt x="519823" y="111379"/>
                  </a:lnTo>
                  <a:lnTo>
                    <a:pt x="516394" y="107569"/>
                  </a:lnTo>
                  <a:lnTo>
                    <a:pt x="518172" y="106299"/>
                  </a:lnTo>
                  <a:lnTo>
                    <a:pt x="519760" y="106299"/>
                  </a:lnTo>
                  <a:lnTo>
                    <a:pt x="519645" y="105029"/>
                  </a:lnTo>
                  <a:lnTo>
                    <a:pt x="519938" y="105029"/>
                  </a:lnTo>
                  <a:lnTo>
                    <a:pt x="520357" y="103759"/>
                  </a:lnTo>
                  <a:lnTo>
                    <a:pt x="520623" y="103759"/>
                  </a:lnTo>
                  <a:lnTo>
                    <a:pt x="520623" y="102489"/>
                  </a:lnTo>
                  <a:lnTo>
                    <a:pt x="520293" y="101219"/>
                  </a:lnTo>
                  <a:lnTo>
                    <a:pt x="520839" y="102489"/>
                  </a:lnTo>
                  <a:lnTo>
                    <a:pt x="521652" y="102489"/>
                  </a:lnTo>
                  <a:lnTo>
                    <a:pt x="521855" y="103759"/>
                  </a:lnTo>
                  <a:lnTo>
                    <a:pt x="522770" y="103759"/>
                  </a:lnTo>
                  <a:lnTo>
                    <a:pt x="522389" y="101219"/>
                  </a:lnTo>
                  <a:lnTo>
                    <a:pt x="522795" y="99949"/>
                  </a:lnTo>
                  <a:lnTo>
                    <a:pt x="519938" y="99949"/>
                  </a:lnTo>
                  <a:lnTo>
                    <a:pt x="520776" y="98679"/>
                  </a:lnTo>
                  <a:lnTo>
                    <a:pt x="518337" y="98679"/>
                  </a:lnTo>
                  <a:lnTo>
                    <a:pt x="518363" y="99949"/>
                  </a:lnTo>
                  <a:lnTo>
                    <a:pt x="518452" y="101219"/>
                  </a:lnTo>
                  <a:lnTo>
                    <a:pt x="518236" y="99949"/>
                  </a:lnTo>
                  <a:lnTo>
                    <a:pt x="517690" y="103759"/>
                  </a:lnTo>
                  <a:lnTo>
                    <a:pt x="516483" y="102489"/>
                  </a:lnTo>
                  <a:lnTo>
                    <a:pt x="516242" y="102171"/>
                  </a:lnTo>
                  <a:lnTo>
                    <a:pt x="516242" y="107569"/>
                  </a:lnTo>
                  <a:lnTo>
                    <a:pt x="515467" y="110109"/>
                  </a:lnTo>
                  <a:lnTo>
                    <a:pt x="514934" y="111937"/>
                  </a:lnTo>
                  <a:lnTo>
                    <a:pt x="511098" y="108839"/>
                  </a:lnTo>
                  <a:lnTo>
                    <a:pt x="514464" y="107569"/>
                  </a:lnTo>
                  <a:lnTo>
                    <a:pt x="516242" y="107569"/>
                  </a:lnTo>
                  <a:lnTo>
                    <a:pt x="516242" y="102171"/>
                  </a:lnTo>
                  <a:lnTo>
                    <a:pt x="515518" y="101219"/>
                  </a:lnTo>
                  <a:lnTo>
                    <a:pt x="517423" y="99949"/>
                  </a:lnTo>
                  <a:lnTo>
                    <a:pt x="513257" y="97409"/>
                  </a:lnTo>
                  <a:lnTo>
                    <a:pt x="517601" y="97409"/>
                  </a:lnTo>
                  <a:lnTo>
                    <a:pt x="520509" y="94869"/>
                  </a:lnTo>
                  <a:lnTo>
                    <a:pt x="523036" y="94869"/>
                  </a:lnTo>
                  <a:lnTo>
                    <a:pt x="522338" y="92329"/>
                  </a:lnTo>
                  <a:lnTo>
                    <a:pt x="522922" y="91059"/>
                  </a:lnTo>
                  <a:lnTo>
                    <a:pt x="524078" y="88519"/>
                  </a:lnTo>
                  <a:lnTo>
                    <a:pt x="520915" y="85979"/>
                  </a:lnTo>
                  <a:lnTo>
                    <a:pt x="519341" y="84709"/>
                  </a:lnTo>
                  <a:lnTo>
                    <a:pt x="518909" y="83439"/>
                  </a:lnTo>
                  <a:lnTo>
                    <a:pt x="522033" y="83439"/>
                  </a:lnTo>
                  <a:lnTo>
                    <a:pt x="523252" y="80899"/>
                  </a:lnTo>
                  <a:lnTo>
                    <a:pt x="523278" y="80708"/>
                  </a:lnTo>
                  <a:lnTo>
                    <a:pt x="523862" y="79629"/>
                  </a:lnTo>
                  <a:lnTo>
                    <a:pt x="523481" y="79502"/>
                  </a:lnTo>
                  <a:lnTo>
                    <a:pt x="523608" y="78359"/>
                  </a:lnTo>
                  <a:lnTo>
                    <a:pt x="524611" y="78359"/>
                  </a:lnTo>
                  <a:lnTo>
                    <a:pt x="525386" y="77089"/>
                  </a:lnTo>
                  <a:lnTo>
                    <a:pt x="526948" y="74549"/>
                  </a:lnTo>
                  <a:lnTo>
                    <a:pt x="526415" y="73279"/>
                  </a:lnTo>
                  <a:lnTo>
                    <a:pt x="525335" y="70739"/>
                  </a:lnTo>
                  <a:lnTo>
                    <a:pt x="525030" y="69469"/>
                  </a:lnTo>
                  <a:lnTo>
                    <a:pt x="524090" y="65659"/>
                  </a:lnTo>
                  <a:lnTo>
                    <a:pt x="527481" y="61849"/>
                  </a:lnTo>
                  <a:lnTo>
                    <a:pt x="525945" y="61849"/>
                  </a:lnTo>
                  <a:lnTo>
                    <a:pt x="528599" y="56769"/>
                  </a:lnTo>
                  <a:lnTo>
                    <a:pt x="529005" y="54229"/>
                  </a:lnTo>
                  <a:lnTo>
                    <a:pt x="529615" y="50419"/>
                  </a:lnTo>
                  <a:lnTo>
                    <a:pt x="530999" y="45339"/>
                  </a:lnTo>
                  <a:lnTo>
                    <a:pt x="531939" y="44069"/>
                  </a:lnTo>
                  <a:lnTo>
                    <a:pt x="534758" y="40259"/>
                  </a:lnTo>
                  <a:lnTo>
                    <a:pt x="536435" y="37719"/>
                  </a:lnTo>
                  <a:lnTo>
                    <a:pt x="534136" y="37719"/>
                  </a:lnTo>
                  <a:lnTo>
                    <a:pt x="532714" y="35179"/>
                  </a:lnTo>
                  <a:lnTo>
                    <a:pt x="535876" y="35179"/>
                  </a:lnTo>
                  <a:lnTo>
                    <a:pt x="533019" y="32639"/>
                  </a:lnTo>
                  <a:lnTo>
                    <a:pt x="531837" y="30099"/>
                  </a:lnTo>
                  <a:lnTo>
                    <a:pt x="531253" y="28829"/>
                  </a:lnTo>
                  <a:lnTo>
                    <a:pt x="542201" y="2755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2623559" y="7229900"/>
              <a:ext cx="455930" cy="325755"/>
            </a:xfrm>
            <a:custGeom>
              <a:avLst/>
              <a:gdLst/>
              <a:ahLst/>
              <a:cxnLst/>
              <a:rect l="l" t="t" r="r" b="b"/>
              <a:pathLst>
                <a:path w="455930" h="325754">
                  <a:moveTo>
                    <a:pt x="787" y="321056"/>
                  </a:moveTo>
                  <a:lnTo>
                    <a:pt x="457" y="321183"/>
                  </a:lnTo>
                  <a:lnTo>
                    <a:pt x="0" y="321284"/>
                  </a:lnTo>
                  <a:lnTo>
                    <a:pt x="101" y="322148"/>
                  </a:lnTo>
                  <a:lnTo>
                    <a:pt x="787" y="321056"/>
                  </a:lnTo>
                  <a:close/>
                </a:path>
                <a:path w="455930" h="325754">
                  <a:moveTo>
                    <a:pt x="1181" y="320865"/>
                  </a:moveTo>
                  <a:lnTo>
                    <a:pt x="1130" y="320548"/>
                  </a:lnTo>
                  <a:lnTo>
                    <a:pt x="800" y="321056"/>
                  </a:lnTo>
                  <a:lnTo>
                    <a:pt x="1003" y="320967"/>
                  </a:lnTo>
                  <a:lnTo>
                    <a:pt x="1181" y="320865"/>
                  </a:lnTo>
                  <a:close/>
                </a:path>
                <a:path w="455930" h="325754">
                  <a:moveTo>
                    <a:pt x="1460" y="320027"/>
                  </a:moveTo>
                  <a:lnTo>
                    <a:pt x="1003" y="320090"/>
                  </a:lnTo>
                  <a:lnTo>
                    <a:pt x="1079" y="320255"/>
                  </a:lnTo>
                  <a:lnTo>
                    <a:pt x="1117" y="320408"/>
                  </a:lnTo>
                  <a:lnTo>
                    <a:pt x="1130" y="320548"/>
                  </a:lnTo>
                  <a:lnTo>
                    <a:pt x="1460" y="320027"/>
                  </a:lnTo>
                  <a:close/>
                </a:path>
                <a:path w="455930" h="325754">
                  <a:moveTo>
                    <a:pt x="13169" y="315417"/>
                  </a:moveTo>
                  <a:lnTo>
                    <a:pt x="13131" y="314375"/>
                  </a:lnTo>
                  <a:lnTo>
                    <a:pt x="13017" y="314845"/>
                  </a:lnTo>
                  <a:lnTo>
                    <a:pt x="13169" y="315417"/>
                  </a:lnTo>
                  <a:close/>
                </a:path>
                <a:path w="455930" h="325754">
                  <a:moveTo>
                    <a:pt x="13436" y="313994"/>
                  </a:moveTo>
                  <a:lnTo>
                    <a:pt x="13106" y="313728"/>
                  </a:lnTo>
                  <a:lnTo>
                    <a:pt x="13131" y="314375"/>
                  </a:lnTo>
                  <a:lnTo>
                    <a:pt x="13436" y="313994"/>
                  </a:lnTo>
                  <a:close/>
                </a:path>
                <a:path w="455930" h="325754">
                  <a:moveTo>
                    <a:pt x="13462" y="316458"/>
                  </a:moveTo>
                  <a:lnTo>
                    <a:pt x="13182" y="315417"/>
                  </a:lnTo>
                  <a:lnTo>
                    <a:pt x="13208" y="315658"/>
                  </a:lnTo>
                  <a:lnTo>
                    <a:pt x="13271" y="315988"/>
                  </a:lnTo>
                  <a:lnTo>
                    <a:pt x="13462" y="316458"/>
                  </a:lnTo>
                  <a:close/>
                </a:path>
                <a:path w="455930" h="325754">
                  <a:moveTo>
                    <a:pt x="16840" y="314706"/>
                  </a:moveTo>
                  <a:lnTo>
                    <a:pt x="15900" y="314845"/>
                  </a:lnTo>
                  <a:lnTo>
                    <a:pt x="13855" y="313486"/>
                  </a:lnTo>
                  <a:lnTo>
                    <a:pt x="13436" y="313994"/>
                  </a:lnTo>
                  <a:lnTo>
                    <a:pt x="16738" y="316699"/>
                  </a:lnTo>
                  <a:lnTo>
                    <a:pt x="16827" y="314845"/>
                  </a:lnTo>
                  <a:lnTo>
                    <a:pt x="16840" y="314706"/>
                  </a:lnTo>
                  <a:close/>
                </a:path>
                <a:path w="455930" h="325754">
                  <a:moveTo>
                    <a:pt x="35737" y="323049"/>
                  </a:moveTo>
                  <a:lnTo>
                    <a:pt x="33921" y="321513"/>
                  </a:lnTo>
                  <a:lnTo>
                    <a:pt x="32702" y="321906"/>
                  </a:lnTo>
                  <a:lnTo>
                    <a:pt x="35394" y="323265"/>
                  </a:lnTo>
                  <a:lnTo>
                    <a:pt x="35737" y="323049"/>
                  </a:lnTo>
                  <a:close/>
                </a:path>
                <a:path w="455930" h="325754">
                  <a:moveTo>
                    <a:pt x="36741" y="320611"/>
                  </a:moveTo>
                  <a:lnTo>
                    <a:pt x="33451" y="321119"/>
                  </a:lnTo>
                  <a:lnTo>
                    <a:pt x="33921" y="321513"/>
                  </a:lnTo>
                  <a:lnTo>
                    <a:pt x="36741" y="320611"/>
                  </a:lnTo>
                  <a:close/>
                </a:path>
                <a:path w="455930" h="325754">
                  <a:moveTo>
                    <a:pt x="39585" y="325386"/>
                  </a:moveTo>
                  <a:lnTo>
                    <a:pt x="35394" y="323265"/>
                  </a:lnTo>
                  <a:lnTo>
                    <a:pt x="34480" y="323875"/>
                  </a:lnTo>
                  <a:lnTo>
                    <a:pt x="39585" y="325386"/>
                  </a:lnTo>
                  <a:close/>
                </a:path>
                <a:path w="455930" h="325754">
                  <a:moveTo>
                    <a:pt x="39789" y="306362"/>
                  </a:moveTo>
                  <a:lnTo>
                    <a:pt x="39420" y="305117"/>
                  </a:lnTo>
                  <a:lnTo>
                    <a:pt x="39522" y="305638"/>
                  </a:lnTo>
                  <a:lnTo>
                    <a:pt x="39636" y="306006"/>
                  </a:lnTo>
                  <a:lnTo>
                    <a:pt x="39763" y="306336"/>
                  </a:lnTo>
                  <a:close/>
                </a:path>
                <a:path w="455930" h="325754">
                  <a:moveTo>
                    <a:pt x="48018" y="318262"/>
                  </a:moveTo>
                  <a:lnTo>
                    <a:pt x="46443" y="317893"/>
                  </a:lnTo>
                  <a:lnTo>
                    <a:pt x="45085" y="319112"/>
                  </a:lnTo>
                  <a:lnTo>
                    <a:pt x="47142" y="319405"/>
                  </a:lnTo>
                  <a:lnTo>
                    <a:pt x="47332" y="320027"/>
                  </a:lnTo>
                  <a:lnTo>
                    <a:pt x="47891" y="318604"/>
                  </a:lnTo>
                  <a:lnTo>
                    <a:pt x="48018" y="318262"/>
                  </a:lnTo>
                  <a:close/>
                </a:path>
                <a:path w="455930" h="325754">
                  <a:moveTo>
                    <a:pt x="48552" y="302450"/>
                  </a:moveTo>
                  <a:lnTo>
                    <a:pt x="46532" y="302234"/>
                  </a:lnTo>
                  <a:lnTo>
                    <a:pt x="47472" y="302450"/>
                  </a:lnTo>
                  <a:lnTo>
                    <a:pt x="48082" y="302488"/>
                  </a:lnTo>
                  <a:lnTo>
                    <a:pt x="48552" y="302450"/>
                  </a:lnTo>
                  <a:close/>
                </a:path>
                <a:path w="455930" h="325754">
                  <a:moveTo>
                    <a:pt x="59944" y="297865"/>
                  </a:moveTo>
                  <a:lnTo>
                    <a:pt x="59766" y="297649"/>
                  </a:lnTo>
                  <a:lnTo>
                    <a:pt x="59563" y="297459"/>
                  </a:lnTo>
                  <a:lnTo>
                    <a:pt x="59283" y="297345"/>
                  </a:lnTo>
                  <a:lnTo>
                    <a:pt x="59372" y="297510"/>
                  </a:lnTo>
                  <a:lnTo>
                    <a:pt x="59651" y="297675"/>
                  </a:lnTo>
                  <a:lnTo>
                    <a:pt x="59944" y="297865"/>
                  </a:lnTo>
                  <a:close/>
                </a:path>
                <a:path w="455930" h="325754">
                  <a:moveTo>
                    <a:pt x="90081" y="294220"/>
                  </a:moveTo>
                  <a:lnTo>
                    <a:pt x="89827" y="294106"/>
                  </a:lnTo>
                  <a:lnTo>
                    <a:pt x="89954" y="294208"/>
                  </a:lnTo>
                  <a:lnTo>
                    <a:pt x="90081" y="294220"/>
                  </a:lnTo>
                  <a:close/>
                </a:path>
                <a:path w="455930" h="325754">
                  <a:moveTo>
                    <a:pt x="111683" y="287464"/>
                  </a:moveTo>
                  <a:lnTo>
                    <a:pt x="111010" y="285978"/>
                  </a:lnTo>
                  <a:lnTo>
                    <a:pt x="111658" y="287515"/>
                  </a:lnTo>
                  <a:close/>
                </a:path>
                <a:path w="455930" h="325754">
                  <a:moveTo>
                    <a:pt x="113118" y="287464"/>
                  </a:moveTo>
                  <a:lnTo>
                    <a:pt x="111709" y="287515"/>
                  </a:lnTo>
                  <a:lnTo>
                    <a:pt x="112115" y="288417"/>
                  </a:lnTo>
                  <a:lnTo>
                    <a:pt x="113118" y="287464"/>
                  </a:lnTo>
                  <a:close/>
                </a:path>
                <a:path w="455930" h="325754">
                  <a:moveTo>
                    <a:pt x="116332" y="267182"/>
                  </a:moveTo>
                  <a:lnTo>
                    <a:pt x="114401" y="266357"/>
                  </a:lnTo>
                  <a:lnTo>
                    <a:pt x="115062" y="268808"/>
                  </a:lnTo>
                  <a:lnTo>
                    <a:pt x="116332" y="267182"/>
                  </a:lnTo>
                  <a:close/>
                </a:path>
                <a:path w="455930" h="325754">
                  <a:moveTo>
                    <a:pt x="133832" y="278511"/>
                  </a:moveTo>
                  <a:lnTo>
                    <a:pt x="132689" y="279831"/>
                  </a:lnTo>
                  <a:lnTo>
                    <a:pt x="132372" y="280466"/>
                  </a:lnTo>
                  <a:lnTo>
                    <a:pt x="133832" y="278511"/>
                  </a:lnTo>
                  <a:close/>
                </a:path>
                <a:path w="455930" h="325754">
                  <a:moveTo>
                    <a:pt x="135039" y="258064"/>
                  </a:moveTo>
                  <a:lnTo>
                    <a:pt x="134251" y="258267"/>
                  </a:lnTo>
                  <a:lnTo>
                    <a:pt x="133680" y="258508"/>
                  </a:lnTo>
                  <a:lnTo>
                    <a:pt x="134505" y="259969"/>
                  </a:lnTo>
                  <a:lnTo>
                    <a:pt x="134645" y="259283"/>
                  </a:lnTo>
                  <a:lnTo>
                    <a:pt x="134785" y="258584"/>
                  </a:lnTo>
                  <a:lnTo>
                    <a:pt x="135039" y="258064"/>
                  </a:lnTo>
                  <a:close/>
                </a:path>
                <a:path w="455930" h="325754">
                  <a:moveTo>
                    <a:pt x="136880" y="257073"/>
                  </a:moveTo>
                  <a:lnTo>
                    <a:pt x="135902" y="256959"/>
                  </a:lnTo>
                  <a:lnTo>
                    <a:pt x="135382" y="257403"/>
                  </a:lnTo>
                  <a:lnTo>
                    <a:pt x="135051" y="258051"/>
                  </a:lnTo>
                  <a:lnTo>
                    <a:pt x="135724" y="257898"/>
                  </a:lnTo>
                  <a:lnTo>
                    <a:pt x="136537" y="257784"/>
                  </a:lnTo>
                  <a:lnTo>
                    <a:pt x="136880" y="257073"/>
                  </a:lnTo>
                  <a:close/>
                </a:path>
                <a:path w="455930" h="325754">
                  <a:moveTo>
                    <a:pt x="169684" y="229819"/>
                  </a:moveTo>
                  <a:lnTo>
                    <a:pt x="169316" y="230301"/>
                  </a:lnTo>
                  <a:lnTo>
                    <a:pt x="169037" y="231038"/>
                  </a:lnTo>
                  <a:lnTo>
                    <a:pt x="169227" y="230860"/>
                  </a:lnTo>
                  <a:lnTo>
                    <a:pt x="169684" y="229819"/>
                  </a:lnTo>
                  <a:close/>
                </a:path>
                <a:path w="455930" h="325754">
                  <a:moveTo>
                    <a:pt x="208584" y="200621"/>
                  </a:moveTo>
                  <a:lnTo>
                    <a:pt x="208305" y="200748"/>
                  </a:lnTo>
                  <a:lnTo>
                    <a:pt x="208584" y="200621"/>
                  </a:lnTo>
                  <a:close/>
                </a:path>
                <a:path w="455930" h="325754">
                  <a:moveTo>
                    <a:pt x="234543" y="213728"/>
                  </a:moveTo>
                  <a:lnTo>
                    <a:pt x="232283" y="211289"/>
                  </a:lnTo>
                  <a:lnTo>
                    <a:pt x="231914" y="212293"/>
                  </a:lnTo>
                  <a:lnTo>
                    <a:pt x="233921" y="215430"/>
                  </a:lnTo>
                  <a:lnTo>
                    <a:pt x="234543" y="213728"/>
                  </a:lnTo>
                  <a:close/>
                </a:path>
                <a:path w="455930" h="325754">
                  <a:moveTo>
                    <a:pt x="277558" y="180352"/>
                  </a:moveTo>
                  <a:lnTo>
                    <a:pt x="277253" y="178523"/>
                  </a:lnTo>
                  <a:lnTo>
                    <a:pt x="276199" y="179070"/>
                  </a:lnTo>
                  <a:lnTo>
                    <a:pt x="274485" y="178790"/>
                  </a:lnTo>
                  <a:lnTo>
                    <a:pt x="274281" y="179489"/>
                  </a:lnTo>
                  <a:lnTo>
                    <a:pt x="275755" y="180441"/>
                  </a:lnTo>
                  <a:lnTo>
                    <a:pt x="277558" y="180352"/>
                  </a:lnTo>
                  <a:close/>
                </a:path>
                <a:path w="455930" h="325754">
                  <a:moveTo>
                    <a:pt x="384594" y="50025"/>
                  </a:moveTo>
                  <a:lnTo>
                    <a:pt x="384429" y="49250"/>
                  </a:lnTo>
                  <a:lnTo>
                    <a:pt x="384035" y="49517"/>
                  </a:lnTo>
                  <a:lnTo>
                    <a:pt x="384594" y="50025"/>
                  </a:lnTo>
                  <a:close/>
                </a:path>
                <a:path w="455930" h="325754">
                  <a:moveTo>
                    <a:pt x="394728" y="77190"/>
                  </a:moveTo>
                  <a:lnTo>
                    <a:pt x="393979" y="77762"/>
                  </a:lnTo>
                  <a:lnTo>
                    <a:pt x="394055" y="79286"/>
                  </a:lnTo>
                  <a:lnTo>
                    <a:pt x="394728" y="77190"/>
                  </a:lnTo>
                  <a:close/>
                </a:path>
                <a:path w="455930" h="325754">
                  <a:moveTo>
                    <a:pt x="455510" y="50"/>
                  </a:moveTo>
                  <a:lnTo>
                    <a:pt x="455206" y="25"/>
                  </a:lnTo>
                  <a:lnTo>
                    <a:pt x="454939" y="0"/>
                  </a:lnTo>
                  <a:lnTo>
                    <a:pt x="454698" y="25"/>
                  </a:lnTo>
                  <a:lnTo>
                    <a:pt x="455231" y="825"/>
                  </a:lnTo>
                  <a:lnTo>
                    <a:pt x="455472" y="457"/>
                  </a:lnTo>
                  <a:lnTo>
                    <a:pt x="455485" y="304"/>
                  </a:lnTo>
                  <a:lnTo>
                    <a:pt x="455510" y="5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741468" y="84644"/>
              <a:ext cx="232673" cy="231578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6005130" y="541961"/>
              <a:ext cx="140425" cy="197503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321088" y="787228"/>
              <a:ext cx="171785" cy="223397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17621568" y="1143704"/>
              <a:ext cx="728980" cy="273685"/>
            </a:xfrm>
            <a:custGeom>
              <a:avLst/>
              <a:gdLst/>
              <a:ahLst/>
              <a:cxnLst/>
              <a:rect l="l" t="t" r="r" b="b"/>
              <a:pathLst>
                <a:path w="728980" h="273684">
                  <a:moveTo>
                    <a:pt x="1790" y="16446"/>
                  </a:moveTo>
                  <a:lnTo>
                    <a:pt x="1587" y="16510"/>
                  </a:lnTo>
                  <a:lnTo>
                    <a:pt x="1765" y="16510"/>
                  </a:lnTo>
                  <a:close/>
                </a:path>
                <a:path w="728980" h="273684">
                  <a:moveTo>
                    <a:pt x="5410" y="18161"/>
                  </a:moveTo>
                  <a:lnTo>
                    <a:pt x="4241" y="19050"/>
                  </a:lnTo>
                  <a:lnTo>
                    <a:pt x="4889" y="19050"/>
                  </a:lnTo>
                  <a:lnTo>
                    <a:pt x="5410" y="18161"/>
                  </a:lnTo>
                  <a:close/>
                </a:path>
                <a:path w="728980" h="273684">
                  <a:moveTo>
                    <a:pt x="6235" y="15240"/>
                  </a:moveTo>
                  <a:lnTo>
                    <a:pt x="5499" y="15430"/>
                  </a:lnTo>
                  <a:lnTo>
                    <a:pt x="5283" y="16078"/>
                  </a:lnTo>
                  <a:lnTo>
                    <a:pt x="6235" y="15240"/>
                  </a:lnTo>
                  <a:close/>
                </a:path>
                <a:path w="728980" h="273684">
                  <a:moveTo>
                    <a:pt x="6731" y="22313"/>
                  </a:moveTo>
                  <a:lnTo>
                    <a:pt x="6477" y="22428"/>
                  </a:lnTo>
                  <a:lnTo>
                    <a:pt x="6286" y="22542"/>
                  </a:lnTo>
                  <a:lnTo>
                    <a:pt x="6489" y="22491"/>
                  </a:lnTo>
                  <a:lnTo>
                    <a:pt x="6731" y="22313"/>
                  </a:lnTo>
                  <a:close/>
                </a:path>
                <a:path w="728980" h="273684">
                  <a:moveTo>
                    <a:pt x="11734" y="2806"/>
                  </a:moveTo>
                  <a:lnTo>
                    <a:pt x="10160" y="3708"/>
                  </a:lnTo>
                  <a:lnTo>
                    <a:pt x="10388" y="3759"/>
                  </a:lnTo>
                  <a:lnTo>
                    <a:pt x="11734" y="2806"/>
                  </a:lnTo>
                  <a:close/>
                </a:path>
                <a:path w="728980" h="273684">
                  <a:moveTo>
                    <a:pt x="17233" y="8623"/>
                  </a:moveTo>
                  <a:lnTo>
                    <a:pt x="16954" y="8801"/>
                  </a:lnTo>
                  <a:lnTo>
                    <a:pt x="17233" y="8623"/>
                  </a:lnTo>
                  <a:close/>
                </a:path>
                <a:path w="728980" h="273684">
                  <a:moveTo>
                    <a:pt x="17932" y="39370"/>
                  </a:moveTo>
                  <a:lnTo>
                    <a:pt x="15811" y="39370"/>
                  </a:lnTo>
                  <a:lnTo>
                    <a:pt x="16700" y="40640"/>
                  </a:lnTo>
                  <a:lnTo>
                    <a:pt x="17932" y="39370"/>
                  </a:lnTo>
                  <a:close/>
                </a:path>
                <a:path w="728980" h="273684">
                  <a:moveTo>
                    <a:pt x="18199" y="39077"/>
                  </a:moveTo>
                  <a:lnTo>
                    <a:pt x="17932" y="39370"/>
                  </a:lnTo>
                  <a:lnTo>
                    <a:pt x="18199" y="39077"/>
                  </a:lnTo>
                  <a:close/>
                </a:path>
                <a:path w="728980" h="273684">
                  <a:moveTo>
                    <a:pt x="18859" y="7620"/>
                  </a:moveTo>
                  <a:lnTo>
                    <a:pt x="18491" y="7620"/>
                  </a:lnTo>
                  <a:lnTo>
                    <a:pt x="17233" y="8623"/>
                  </a:lnTo>
                  <a:lnTo>
                    <a:pt x="18859" y="7620"/>
                  </a:lnTo>
                  <a:close/>
                </a:path>
                <a:path w="728980" h="273684">
                  <a:moveTo>
                    <a:pt x="23101" y="40246"/>
                  </a:moveTo>
                  <a:lnTo>
                    <a:pt x="22148" y="40640"/>
                  </a:lnTo>
                  <a:lnTo>
                    <a:pt x="22961" y="40640"/>
                  </a:lnTo>
                  <a:lnTo>
                    <a:pt x="23101" y="40246"/>
                  </a:lnTo>
                  <a:close/>
                </a:path>
                <a:path w="728980" h="273684">
                  <a:moveTo>
                    <a:pt x="27609" y="42214"/>
                  </a:moveTo>
                  <a:lnTo>
                    <a:pt x="26123" y="43688"/>
                  </a:lnTo>
                  <a:lnTo>
                    <a:pt x="24663" y="43116"/>
                  </a:lnTo>
                  <a:lnTo>
                    <a:pt x="25908" y="44284"/>
                  </a:lnTo>
                  <a:lnTo>
                    <a:pt x="26390" y="43586"/>
                  </a:lnTo>
                  <a:lnTo>
                    <a:pt x="27000" y="42887"/>
                  </a:lnTo>
                  <a:lnTo>
                    <a:pt x="27609" y="42214"/>
                  </a:lnTo>
                  <a:close/>
                </a:path>
                <a:path w="728980" h="273684">
                  <a:moveTo>
                    <a:pt x="36944" y="55626"/>
                  </a:moveTo>
                  <a:lnTo>
                    <a:pt x="36436" y="54610"/>
                  </a:lnTo>
                  <a:lnTo>
                    <a:pt x="36283" y="54610"/>
                  </a:lnTo>
                  <a:lnTo>
                    <a:pt x="34886" y="58420"/>
                  </a:lnTo>
                  <a:lnTo>
                    <a:pt x="36944" y="55626"/>
                  </a:lnTo>
                  <a:close/>
                </a:path>
                <a:path w="728980" h="273684">
                  <a:moveTo>
                    <a:pt x="38658" y="53403"/>
                  </a:moveTo>
                  <a:lnTo>
                    <a:pt x="36944" y="55626"/>
                  </a:lnTo>
                  <a:lnTo>
                    <a:pt x="37071" y="55880"/>
                  </a:lnTo>
                  <a:lnTo>
                    <a:pt x="38481" y="54610"/>
                  </a:lnTo>
                  <a:lnTo>
                    <a:pt x="38658" y="53403"/>
                  </a:lnTo>
                  <a:close/>
                </a:path>
                <a:path w="728980" h="273684">
                  <a:moveTo>
                    <a:pt x="49695" y="68580"/>
                  </a:moveTo>
                  <a:lnTo>
                    <a:pt x="48907" y="69850"/>
                  </a:lnTo>
                  <a:lnTo>
                    <a:pt x="48298" y="71120"/>
                  </a:lnTo>
                  <a:lnTo>
                    <a:pt x="48272" y="72390"/>
                  </a:lnTo>
                  <a:lnTo>
                    <a:pt x="49695" y="68580"/>
                  </a:lnTo>
                  <a:close/>
                </a:path>
                <a:path w="728980" h="273684">
                  <a:moveTo>
                    <a:pt x="50520" y="70662"/>
                  </a:moveTo>
                  <a:lnTo>
                    <a:pt x="49352" y="71120"/>
                  </a:lnTo>
                  <a:lnTo>
                    <a:pt x="50292" y="71120"/>
                  </a:lnTo>
                  <a:lnTo>
                    <a:pt x="50520" y="70662"/>
                  </a:lnTo>
                  <a:close/>
                </a:path>
                <a:path w="728980" h="273684">
                  <a:moveTo>
                    <a:pt x="71958" y="90868"/>
                  </a:moveTo>
                  <a:lnTo>
                    <a:pt x="71335" y="91211"/>
                  </a:lnTo>
                  <a:lnTo>
                    <a:pt x="71462" y="91440"/>
                  </a:lnTo>
                  <a:lnTo>
                    <a:pt x="71958" y="90868"/>
                  </a:lnTo>
                  <a:close/>
                </a:path>
                <a:path w="728980" h="273684">
                  <a:moveTo>
                    <a:pt x="74790" y="92443"/>
                  </a:moveTo>
                  <a:lnTo>
                    <a:pt x="74295" y="92494"/>
                  </a:lnTo>
                  <a:lnTo>
                    <a:pt x="74345" y="92621"/>
                  </a:lnTo>
                  <a:lnTo>
                    <a:pt x="74498" y="92646"/>
                  </a:lnTo>
                  <a:lnTo>
                    <a:pt x="74790" y="92443"/>
                  </a:lnTo>
                  <a:close/>
                </a:path>
                <a:path w="728980" h="273684">
                  <a:moveTo>
                    <a:pt x="76390" y="60477"/>
                  </a:moveTo>
                  <a:lnTo>
                    <a:pt x="76149" y="59690"/>
                  </a:lnTo>
                  <a:lnTo>
                    <a:pt x="75920" y="59880"/>
                  </a:lnTo>
                  <a:lnTo>
                    <a:pt x="76276" y="60515"/>
                  </a:lnTo>
                  <a:close/>
                </a:path>
                <a:path w="728980" h="273684">
                  <a:moveTo>
                    <a:pt x="78524" y="97904"/>
                  </a:moveTo>
                  <a:lnTo>
                    <a:pt x="75095" y="100330"/>
                  </a:lnTo>
                  <a:lnTo>
                    <a:pt x="78232" y="99060"/>
                  </a:lnTo>
                  <a:lnTo>
                    <a:pt x="78524" y="97904"/>
                  </a:lnTo>
                  <a:close/>
                </a:path>
                <a:path w="728980" h="273684">
                  <a:moveTo>
                    <a:pt x="78701" y="97790"/>
                  </a:moveTo>
                  <a:lnTo>
                    <a:pt x="78562" y="97790"/>
                  </a:lnTo>
                  <a:lnTo>
                    <a:pt x="78701" y="97790"/>
                  </a:lnTo>
                  <a:close/>
                </a:path>
                <a:path w="728980" h="273684">
                  <a:moveTo>
                    <a:pt x="79857" y="96977"/>
                  </a:moveTo>
                  <a:lnTo>
                    <a:pt x="78701" y="97790"/>
                  </a:lnTo>
                  <a:lnTo>
                    <a:pt x="79578" y="97790"/>
                  </a:lnTo>
                  <a:lnTo>
                    <a:pt x="79857" y="96977"/>
                  </a:lnTo>
                  <a:close/>
                </a:path>
                <a:path w="728980" h="273684">
                  <a:moveTo>
                    <a:pt x="90512" y="102095"/>
                  </a:moveTo>
                  <a:lnTo>
                    <a:pt x="89027" y="102870"/>
                  </a:lnTo>
                  <a:lnTo>
                    <a:pt x="89814" y="103505"/>
                  </a:lnTo>
                  <a:lnTo>
                    <a:pt x="90512" y="102095"/>
                  </a:lnTo>
                  <a:close/>
                </a:path>
                <a:path w="728980" h="273684">
                  <a:moveTo>
                    <a:pt x="90589" y="104140"/>
                  </a:moveTo>
                  <a:lnTo>
                    <a:pt x="89814" y="103505"/>
                  </a:lnTo>
                  <a:lnTo>
                    <a:pt x="88874" y="105410"/>
                  </a:lnTo>
                  <a:lnTo>
                    <a:pt x="90589" y="104140"/>
                  </a:lnTo>
                  <a:close/>
                </a:path>
                <a:path w="728980" h="273684">
                  <a:moveTo>
                    <a:pt x="95440" y="75895"/>
                  </a:moveTo>
                  <a:lnTo>
                    <a:pt x="94081" y="75907"/>
                  </a:lnTo>
                  <a:lnTo>
                    <a:pt x="94322" y="76365"/>
                  </a:lnTo>
                  <a:lnTo>
                    <a:pt x="95440" y="75895"/>
                  </a:lnTo>
                  <a:close/>
                </a:path>
                <a:path w="728980" h="273684">
                  <a:moveTo>
                    <a:pt x="110617" y="119291"/>
                  </a:moveTo>
                  <a:lnTo>
                    <a:pt x="110274" y="119380"/>
                  </a:lnTo>
                  <a:lnTo>
                    <a:pt x="110566" y="119380"/>
                  </a:lnTo>
                  <a:close/>
                </a:path>
                <a:path w="728980" h="273684">
                  <a:moveTo>
                    <a:pt x="121704" y="99060"/>
                  </a:moveTo>
                  <a:lnTo>
                    <a:pt x="121158" y="99060"/>
                  </a:lnTo>
                  <a:lnTo>
                    <a:pt x="121069" y="99352"/>
                  </a:lnTo>
                  <a:lnTo>
                    <a:pt x="121704" y="99060"/>
                  </a:lnTo>
                  <a:close/>
                </a:path>
                <a:path w="728980" h="273684">
                  <a:moveTo>
                    <a:pt x="133108" y="138430"/>
                  </a:moveTo>
                  <a:lnTo>
                    <a:pt x="132880" y="138430"/>
                  </a:lnTo>
                  <a:lnTo>
                    <a:pt x="132956" y="138684"/>
                  </a:lnTo>
                  <a:lnTo>
                    <a:pt x="133108" y="138430"/>
                  </a:lnTo>
                  <a:close/>
                </a:path>
                <a:path w="728980" h="273684">
                  <a:moveTo>
                    <a:pt x="133286" y="139700"/>
                  </a:moveTo>
                  <a:lnTo>
                    <a:pt x="132956" y="138684"/>
                  </a:lnTo>
                  <a:lnTo>
                    <a:pt x="132384" y="139700"/>
                  </a:lnTo>
                  <a:lnTo>
                    <a:pt x="132549" y="140970"/>
                  </a:lnTo>
                  <a:lnTo>
                    <a:pt x="133286" y="139700"/>
                  </a:lnTo>
                  <a:close/>
                </a:path>
                <a:path w="728980" h="273684">
                  <a:moveTo>
                    <a:pt x="138544" y="114198"/>
                  </a:moveTo>
                  <a:lnTo>
                    <a:pt x="136093" y="113372"/>
                  </a:lnTo>
                  <a:lnTo>
                    <a:pt x="135737" y="116636"/>
                  </a:lnTo>
                  <a:lnTo>
                    <a:pt x="136271" y="115633"/>
                  </a:lnTo>
                  <a:lnTo>
                    <a:pt x="138544" y="114198"/>
                  </a:lnTo>
                  <a:close/>
                </a:path>
                <a:path w="728980" h="273684">
                  <a:moveTo>
                    <a:pt x="138785" y="114046"/>
                  </a:moveTo>
                  <a:lnTo>
                    <a:pt x="138544" y="114198"/>
                  </a:lnTo>
                  <a:lnTo>
                    <a:pt x="138734" y="114261"/>
                  </a:lnTo>
                  <a:lnTo>
                    <a:pt x="138785" y="114046"/>
                  </a:lnTo>
                  <a:close/>
                </a:path>
                <a:path w="728980" h="273684">
                  <a:moveTo>
                    <a:pt x="139166" y="106680"/>
                  </a:moveTo>
                  <a:lnTo>
                    <a:pt x="138061" y="107950"/>
                  </a:lnTo>
                  <a:lnTo>
                    <a:pt x="136867" y="109220"/>
                  </a:lnTo>
                  <a:lnTo>
                    <a:pt x="136601" y="107950"/>
                  </a:lnTo>
                  <a:lnTo>
                    <a:pt x="136004" y="110490"/>
                  </a:lnTo>
                  <a:lnTo>
                    <a:pt x="132194" y="111760"/>
                  </a:lnTo>
                  <a:lnTo>
                    <a:pt x="133248" y="110490"/>
                  </a:lnTo>
                  <a:lnTo>
                    <a:pt x="134289" y="109220"/>
                  </a:lnTo>
                  <a:lnTo>
                    <a:pt x="137439" y="105410"/>
                  </a:lnTo>
                  <a:lnTo>
                    <a:pt x="133642" y="106680"/>
                  </a:lnTo>
                  <a:lnTo>
                    <a:pt x="135382" y="105410"/>
                  </a:lnTo>
                  <a:lnTo>
                    <a:pt x="133743" y="105410"/>
                  </a:lnTo>
                  <a:lnTo>
                    <a:pt x="131889" y="102870"/>
                  </a:lnTo>
                  <a:lnTo>
                    <a:pt x="128016" y="106680"/>
                  </a:lnTo>
                  <a:lnTo>
                    <a:pt x="128270" y="105410"/>
                  </a:lnTo>
                  <a:lnTo>
                    <a:pt x="129070" y="104140"/>
                  </a:lnTo>
                  <a:lnTo>
                    <a:pt x="129755" y="104140"/>
                  </a:lnTo>
                  <a:lnTo>
                    <a:pt x="127990" y="101600"/>
                  </a:lnTo>
                  <a:lnTo>
                    <a:pt x="121589" y="105410"/>
                  </a:lnTo>
                  <a:lnTo>
                    <a:pt x="121704" y="101600"/>
                  </a:lnTo>
                  <a:lnTo>
                    <a:pt x="122796" y="100330"/>
                  </a:lnTo>
                  <a:lnTo>
                    <a:pt x="122110" y="100330"/>
                  </a:lnTo>
                  <a:lnTo>
                    <a:pt x="120332" y="101600"/>
                  </a:lnTo>
                  <a:lnTo>
                    <a:pt x="121069" y="99352"/>
                  </a:lnTo>
                  <a:lnTo>
                    <a:pt x="118973" y="100330"/>
                  </a:lnTo>
                  <a:lnTo>
                    <a:pt x="118948" y="99060"/>
                  </a:lnTo>
                  <a:lnTo>
                    <a:pt x="120484" y="97790"/>
                  </a:lnTo>
                  <a:lnTo>
                    <a:pt x="119545" y="95250"/>
                  </a:lnTo>
                  <a:lnTo>
                    <a:pt x="114579" y="99060"/>
                  </a:lnTo>
                  <a:lnTo>
                    <a:pt x="112052" y="97790"/>
                  </a:lnTo>
                  <a:lnTo>
                    <a:pt x="114871" y="95250"/>
                  </a:lnTo>
                  <a:lnTo>
                    <a:pt x="114046" y="92710"/>
                  </a:lnTo>
                  <a:lnTo>
                    <a:pt x="113690" y="91440"/>
                  </a:lnTo>
                  <a:lnTo>
                    <a:pt x="114109" y="90170"/>
                  </a:lnTo>
                  <a:lnTo>
                    <a:pt x="112026" y="87630"/>
                  </a:lnTo>
                  <a:lnTo>
                    <a:pt x="107632" y="90170"/>
                  </a:lnTo>
                  <a:lnTo>
                    <a:pt x="104216" y="90170"/>
                  </a:lnTo>
                  <a:lnTo>
                    <a:pt x="104648" y="88900"/>
                  </a:lnTo>
                  <a:lnTo>
                    <a:pt x="105943" y="85090"/>
                  </a:lnTo>
                  <a:lnTo>
                    <a:pt x="100749" y="83820"/>
                  </a:lnTo>
                  <a:lnTo>
                    <a:pt x="100584" y="82550"/>
                  </a:lnTo>
                  <a:lnTo>
                    <a:pt x="100279" y="80010"/>
                  </a:lnTo>
                  <a:lnTo>
                    <a:pt x="100088" y="81280"/>
                  </a:lnTo>
                  <a:lnTo>
                    <a:pt x="97929" y="82550"/>
                  </a:lnTo>
                  <a:lnTo>
                    <a:pt x="97231" y="82550"/>
                  </a:lnTo>
                  <a:lnTo>
                    <a:pt x="97294" y="81280"/>
                  </a:lnTo>
                  <a:lnTo>
                    <a:pt x="93687" y="83820"/>
                  </a:lnTo>
                  <a:lnTo>
                    <a:pt x="96507" y="81280"/>
                  </a:lnTo>
                  <a:lnTo>
                    <a:pt x="96634" y="81280"/>
                  </a:lnTo>
                  <a:lnTo>
                    <a:pt x="98920" y="77470"/>
                  </a:lnTo>
                  <a:lnTo>
                    <a:pt x="96354" y="77470"/>
                  </a:lnTo>
                  <a:lnTo>
                    <a:pt x="92646" y="81280"/>
                  </a:lnTo>
                  <a:lnTo>
                    <a:pt x="92824" y="77470"/>
                  </a:lnTo>
                  <a:lnTo>
                    <a:pt x="90462" y="76200"/>
                  </a:lnTo>
                  <a:lnTo>
                    <a:pt x="88188" y="74930"/>
                  </a:lnTo>
                  <a:lnTo>
                    <a:pt x="88633" y="72390"/>
                  </a:lnTo>
                  <a:lnTo>
                    <a:pt x="85140" y="72390"/>
                  </a:lnTo>
                  <a:lnTo>
                    <a:pt x="87147" y="69850"/>
                  </a:lnTo>
                  <a:lnTo>
                    <a:pt x="85763" y="67310"/>
                  </a:lnTo>
                  <a:lnTo>
                    <a:pt x="83515" y="66040"/>
                  </a:lnTo>
                  <a:lnTo>
                    <a:pt x="85305" y="64770"/>
                  </a:lnTo>
                  <a:lnTo>
                    <a:pt x="84455" y="64770"/>
                  </a:lnTo>
                  <a:lnTo>
                    <a:pt x="78282" y="69850"/>
                  </a:lnTo>
                  <a:lnTo>
                    <a:pt x="77228" y="69850"/>
                  </a:lnTo>
                  <a:lnTo>
                    <a:pt x="78130" y="68580"/>
                  </a:lnTo>
                  <a:lnTo>
                    <a:pt x="79946" y="66040"/>
                  </a:lnTo>
                  <a:lnTo>
                    <a:pt x="78105" y="64770"/>
                  </a:lnTo>
                  <a:lnTo>
                    <a:pt x="79159" y="59690"/>
                  </a:lnTo>
                  <a:lnTo>
                    <a:pt x="76390" y="60477"/>
                  </a:lnTo>
                  <a:lnTo>
                    <a:pt x="76530" y="60960"/>
                  </a:lnTo>
                  <a:lnTo>
                    <a:pt x="76276" y="60515"/>
                  </a:lnTo>
                  <a:lnTo>
                    <a:pt x="74739" y="60960"/>
                  </a:lnTo>
                  <a:lnTo>
                    <a:pt x="75920" y="59880"/>
                  </a:lnTo>
                  <a:lnTo>
                    <a:pt x="75819" y="59690"/>
                  </a:lnTo>
                  <a:lnTo>
                    <a:pt x="75692" y="57150"/>
                  </a:lnTo>
                  <a:lnTo>
                    <a:pt x="75577" y="54610"/>
                  </a:lnTo>
                  <a:lnTo>
                    <a:pt x="73380" y="57454"/>
                  </a:lnTo>
                  <a:lnTo>
                    <a:pt x="70205" y="58420"/>
                  </a:lnTo>
                  <a:lnTo>
                    <a:pt x="68059" y="58420"/>
                  </a:lnTo>
                  <a:lnTo>
                    <a:pt x="70256" y="55880"/>
                  </a:lnTo>
                  <a:lnTo>
                    <a:pt x="66878" y="58420"/>
                  </a:lnTo>
                  <a:lnTo>
                    <a:pt x="64363" y="58420"/>
                  </a:lnTo>
                  <a:lnTo>
                    <a:pt x="65760" y="57150"/>
                  </a:lnTo>
                  <a:lnTo>
                    <a:pt x="65570" y="57150"/>
                  </a:lnTo>
                  <a:lnTo>
                    <a:pt x="65798" y="55880"/>
                  </a:lnTo>
                  <a:lnTo>
                    <a:pt x="62979" y="58420"/>
                  </a:lnTo>
                  <a:lnTo>
                    <a:pt x="63042" y="57150"/>
                  </a:lnTo>
                  <a:lnTo>
                    <a:pt x="64731" y="55880"/>
                  </a:lnTo>
                  <a:lnTo>
                    <a:pt x="64020" y="54610"/>
                  </a:lnTo>
                  <a:lnTo>
                    <a:pt x="63385" y="55880"/>
                  </a:lnTo>
                  <a:lnTo>
                    <a:pt x="61379" y="57150"/>
                  </a:lnTo>
                  <a:lnTo>
                    <a:pt x="59994" y="57150"/>
                  </a:lnTo>
                  <a:lnTo>
                    <a:pt x="60236" y="54610"/>
                  </a:lnTo>
                  <a:lnTo>
                    <a:pt x="61976" y="52070"/>
                  </a:lnTo>
                  <a:lnTo>
                    <a:pt x="60718" y="53340"/>
                  </a:lnTo>
                  <a:lnTo>
                    <a:pt x="58724" y="54610"/>
                  </a:lnTo>
                  <a:lnTo>
                    <a:pt x="58750" y="53340"/>
                  </a:lnTo>
                  <a:lnTo>
                    <a:pt x="59372" y="53340"/>
                  </a:lnTo>
                  <a:lnTo>
                    <a:pt x="60312" y="52070"/>
                  </a:lnTo>
                  <a:lnTo>
                    <a:pt x="60299" y="50800"/>
                  </a:lnTo>
                  <a:lnTo>
                    <a:pt x="60286" y="49834"/>
                  </a:lnTo>
                  <a:lnTo>
                    <a:pt x="60515" y="49530"/>
                  </a:lnTo>
                  <a:lnTo>
                    <a:pt x="61480" y="48260"/>
                  </a:lnTo>
                  <a:lnTo>
                    <a:pt x="60960" y="46990"/>
                  </a:lnTo>
                  <a:lnTo>
                    <a:pt x="64300" y="45720"/>
                  </a:lnTo>
                  <a:lnTo>
                    <a:pt x="62153" y="45720"/>
                  </a:lnTo>
                  <a:lnTo>
                    <a:pt x="59804" y="47091"/>
                  </a:lnTo>
                  <a:lnTo>
                    <a:pt x="59804" y="50800"/>
                  </a:lnTo>
                  <a:lnTo>
                    <a:pt x="59563" y="50800"/>
                  </a:lnTo>
                  <a:lnTo>
                    <a:pt x="59690" y="50622"/>
                  </a:lnTo>
                  <a:lnTo>
                    <a:pt x="59804" y="50800"/>
                  </a:lnTo>
                  <a:lnTo>
                    <a:pt x="59804" y="47091"/>
                  </a:lnTo>
                  <a:lnTo>
                    <a:pt x="59347" y="47358"/>
                  </a:lnTo>
                  <a:lnTo>
                    <a:pt x="59347" y="50050"/>
                  </a:lnTo>
                  <a:lnTo>
                    <a:pt x="55803" y="52070"/>
                  </a:lnTo>
                  <a:lnTo>
                    <a:pt x="56349" y="50800"/>
                  </a:lnTo>
                  <a:lnTo>
                    <a:pt x="56896" y="49530"/>
                  </a:lnTo>
                  <a:lnTo>
                    <a:pt x="57556" y="49530"/>
                  </a:lnTo>
                  <a:lnTo>
                    <a:pt x="57861" y="48260"/>
                  </a:lnTo>
                  <a:lnTo>
                    <a:pt x="59029" y="49530"/>
                  </a:lnTo>
                  <a:lnTo>
                    <a:pt x="59347" y="50050"/>
                  </a:lnTo>
                  <a:lnTo>
                    <a:pt x="59347" y="47358"/>
                  </a:lnTo>
                  <a:lnTo>
                    <a:pt x="57785" y="48260"/>
                  </a:lnTo>
                  <a:lnTo>
                    <a:pt x="57797" y="46990"/>
                  </a:lnTo>
                  <a:lnTo>
                    <a:pt x="57861" y="45720"/>
                  </a:lnTo>
                  <a:lnTo>
                    <a:pt x="58686" y="45720"/>
                  </a:lnTo>
                  <a:lnTo>
                    <a:pt x="58686" y="44450"/>
                  </a:lnTo>
                  <a:lnTo>
                    <a:pt x="58331" y="44450"/>
                  </a:lnTo>
                  <a:lnTo>
                    <a:pt x="57861" y="45618"/>
                  </a:lnTo>
                  <a:lnTo>
                    <a:pt x="57924" y="44450"/>
                  </a:lnTo>
                  <a:lnTo>
                    <a:pt x="57696" y="43180"/>
                  </a:lnTo>
                  <a:lnTo>
                    <a:pt x="59220" y="41910"/>
                  </a:lnTo>
                  <a:lnTo>
                    <a:pt x="57200" y="41910"/>
                  </a:lnTo>
                  <a:lnTo>
                    <a:pt x="55105" y="43180"/>
                  </a:lnTo>
                  <a:lnTo>
                    <a:pt x="54851" y="41910"/>
                  </a:lnTo>
                  <a:lnTo>
                    <a:pt x="53619" y="44450"/>
                  </a:lnTo>
                  <a:lnTo>
                    <a:pt x="53924" y="44450"/>
                  </a:lnTo>
                  <a:lnTo>
                    <a:pt x="53848" y="44602"/>
                  </a:lnTo>
                  <a:lnTo>
                    <a:pt x="53771" y="44767"/>
                  </a:lnTo>
                  <a:lnTo>
                    <a:pt x="54254" y="44450"/>
                  </a:lnTo>
                  <a:lnTo>
                    <a:pt x="54546" y="44450"/>
                  </a:lnTo>
                  <a:lnTo>
                    <a:pt x="54889" y="45720"/>
                  </a:lnTo>
                  <a:lnTo>
                    <a:pt x="55791" y="45720"/>
                  </a:lnTo>
                  <a:lnTo>
                    <a:pt x="54368" y="46990"/>
                  </a:lnTo>
                  <a:lnTo>
                    <a:pt x="53086" y="46990"/>
                  </a:lnTo>
                  <a:lnTo>
                    <a:pt x="53771" y="45720"/>
                  </a:lnTo>
                  <a:lnTo>
                    <a:pt x="49695" y="48260"/>
                  </a:lnTo>
                  <a:lnTo>
                    <a:pt x="50495" y="46990"/>
                  </a:lnTo>
                  <a:lnTo>
                    <a:pt x="51282" y="45720"/>
                  </a:lnTo>
                  <a:lnTo>
                    <a:pt x="52070" y="44450"/>
                  </a:lnTo>
                  <a:lnTo>
                    <a:pt x="52527" y="41910"/>
                  </a:lnTo>
                  <a:lnTo>
                    <a:pt x="54216" y="39370"/>
                  </a:lnTo>
                  <a:lnTo>
                    <a:pt x="51663" y="39370"/>
                  </a:lnTo>
                  <a:lnTo>
                    <a:pt x="50253" y="36830"/>
                  </a:lnTo>
                  <a:lnTo>
                    <a:pt x="47840" y="38696"/>
                  </a:lnTo>
                  <a:lnTo>
                    <a:pt x="47840" y="58420"/>
                  </a:lnTo>
                  <a:lnTo>
                    <a:pt x="47244" y="59690"/>
                  </a:lnTo>
                  <a:lnTo>
                    <a:pt x="46951" y="60960"/>
                  </a:lnTo>
                  <a:lnTo>
                    <a:pt x="46520" y="60960"/>
                  </a:lnTo>
                  <a:lnTo>
                    <a:pt x="46202" y="59690"/>
                  </a:lnTo>
                  <a:lnTo>
                    <a:pt x="46863" y="59690"/>
                  </a:lnTo>
                  <a:lnTo>
                    <a:pt x="47701" y="58420"/>
                  </a:lnTo>
                  <a:lnTo>
                    <a:pt x="47840" y="58420"/>
                  </a:lnTo>
                  <a:lnTo>
                    <a:pt x="47840" y="38696"/>
                  </a:lnTo>
                  <a:lnTo>
                    <a:pt x="45300" y="40640"/>
                  </a:lnTo>
                  <a:lnTo>
                    <a:pt x="44996" y="40640"/>
                  </a:lnTo>
                  <a:lnTo>
                    <a:pt x="44996" y="58420"/>
                  </a:lnTo>
                  <a:lnTo>
                    <a:pt x="44958" y="59690"/>
                  </a:lnTo>
                  <a:lnTo>
                    <a:pt x="44373" y="58420"/>
                  </a:lnTo>
                  <a:lnTo>
                    <a:pt x="44996" y="58420"/>
                  </a:lnTo>
                  <a:lnTo>
                    <a:pt x="44996" y="40640"/>
                  </a:lnTo>
                  <a:lnTo>
                    <a:pt x="44386" y="40640"/>
                  </a:lnTo>
                  <a:lnTo>
                    <a:pt x="46050" y="38100"/>
                  </a:lnTo>
                  <a:lnTo>
                    <a:pt x="46266" y="38100"/>
                  </a:lnTo>
                  <a:lnTo>
                    <a:pt x="45389" y="35560"/>
                  </a:lnTo>
                  <a:lnTo>
                    <a:pt x="42329" y="38100"/>
                  </a:lnTo>
                  <a:lnTo>
                    <a:pt x="42494" y="36830"/>
                  </a:lnTo>
                  <a:lnTo>
                    <a:pt x="42659" y="35560"/>
                  </a:lnTo>
                  <a:lnTo>
                    <a:pt x="43738" y="35560"/>
                  </a:lnTo>
                  <a:lnTo>
                    <a:pt x="44792" y="34290"/>
                  </a:lnTo>
                  <a:lnTo>
                    <a:pt x="44386" y="33020"/>
                  </a:lnTo>
                  <a:lnTo>
                    <a:pt x="43967" y="31750"/>
                  </a:lnTo>
                  <a:lnTo>
                    <a:pt x="36766" y="31750"/>
                  </a:lnTo>
                  <a:lnTo>
                    <a:pt x="36525" y="27940"/>
                  </a:lnTo>
                  <a:lnTo>
                    <a:pt x="36271" y="27940"/>
                  </a:lnTo>
                  <a:lnTo>
                    <a:pt x="35826" y="29210"/>
                  </a:lnTo>
                  <a:lnTo>
                    <a:pt x="35572" y="25400"/>
                  </a:lnTo>
                  <a:lnTo>
                    <a:pt x="35394" y="22860"/>
                  </a:lnTo>
                  <a:lnTo>
                    <a:pt x="26670" y="22860"/>
                  </a:lnTo>
                  <a:lnTo>
                    <a:pt x="26949" y="21590"/>
                  </a:lnTo>
                  <a:lnTo>
                    <a:pt x="27508" y="19050"/>
                  </a:lnTo>
                  <a:lnTo>
                    <a:pt x="28054" y="16510"/>
                  </a:lnTo>
                  <a:lnTo>
                    <a:pt x="28092" y="13970"/>
                  </a:lnTo>
                  <a:lnTo>
                    <a:pt x="24091" y="16510"/>
                  </a:lnTo>
                  <a:lnTo>
                    <a:pt x="26390" y="13970"/>
                  </a:lnTo>
                  <a:lnTo>
                    <a:pt x="22656" y="15240"/>
                  </a:lnTo>
                  <a:lnTo>
                    <a:pt x="19316" y="15240"/>
                  </a:lnTo>
                  <a:lnTo>
                    <a:pt x="24206" y="10160"/>
                  </a:lnTo>
                  <a:lnTo>
                    <a:pt x="26657" y="7620"/>
                  </a:lnTo>
                  <a:lnTo>
                    <a:pt x="21094" y="8890"/>
                  </a:lnTo>
                  <a:lnTo>
                    <a:pt x="19596" y="10160"/>
                  </a:lnTo>
                  <a:lnTo>
                    <a:pt x="19367" y="8890"/>
                  </a:lnTo>
                  <a:lnTo>
                    <a:pt x="16916" y="8890"/>
                  </a:lnTo>
                  <a:lnTo>
                    <a:pt x="17589" y="7620"/>
                  </a:lnTo>
                  <a:lnTo>
                    <a:pt x="18884" y="6350"/>
                  </a:lnTo>
                  <a:lnTo>
                    <a:pt x="15240" y="6350"/>
                  </a:lnTo>
                  <a:lnTo>
                    <a:pt x="15176" y="5080"/>
                  </a:lnTo>
                  <a:lnTo>
                    <a:pt x="15125" y="3810"/>
                  </a:lnTo>
                  <a:lnTo>
                    <a:pt x="20662" y="2540"/>
                  </a:lnTo>
                  <a:lnTo>
                    <a:pt x="19380" y="0"/>
                  </a:lnTo>
                  <a:lnTo>
                    <a:pt x="18288" y="0"/>
                  </a:lnTo>
                  <a:lnTo>
                    <a:pt x="13843" y="1270"/>
                  </a:lnTo>
                  <a:lnTo>
                    <a:pt x="13169" y="2540"/>
                  </a:lnTo>
                  <a:lnTo>
                    <a:pt x="13347" y="2540"/>
                  </a:lnTo>
                  <a:lnTo>
                    <a:pt x="12954" y="3810"/>
                  </a:lnTo>
                  <a:lnTo>
                    <a:pt x="11620" y="5080"/>
                  </a:lnTo>
                  <a:lnTo>
                    <a:pt x="10388" y="3810"/>
                  </a:lnTo>
                  <a:lnTo>
                    <a:pt x="6375" y="7620"/>
                  </a:lnTo>
                  <a:lnTo>
                    <a:pt x="1905" y="10160"/>
                  </a:lnTo>
                  <a:lnTo>
                    <a:pt x="520" y="12700"/>
                  </a:lnTo>
                  <a:lnTo>
                    <a:pt x="3848" y="12700"/>
                  </a:lnTo>
                  <a:lnTo>
                    <a:pt x="2260" y="13970"/>
                  </a:lnTo>
                  <a:lnTo>
                    <a:pt x="1346" y="13970"/>
                  </a:lnTo>
                  <a:lnTo>
                    <a:pt x="0" y="15240"/>
                  </a:lnTo>
                  <a:lnTo>
                    <a:pt x="1866" y="15240"/>
                  </a:lnTo>
                  <a:lnTo>
                    <a:pt x="3276" y="13970"/>
                  </a:lnTo>
                  <a:lnTo>
                    <a:pt x="2336" y="15240"/>
                  </a:lnTo>
                  <a:lnTo>
                    <a:pt x="1790" y="16446"/>
                  </a:lnTo>
                  <a:lnTo>
                    <a:pt x="5499" y="15430"/>
                  </a:lnTo>
                  <a:lnTo>
                    <a:pt x="5562" y="15240"/>
                  </a:lnTo>
                  <a:lnTo>
                    <a:pt x="6235" y="15240"/>
                  </a:lnTo>
                  <a:lnTo>
                    <a:pt x="7429" y="15240"/>
                  </a:lnTo>
                  <a:lnTo>
                    <a:pt x="6096" y="16510"/>
                  </a:lnTo>
                  <a:lnTo>
                    <a:pt x="4800" y="17551"/>
                  </a:lnTo>
                  <a:lnTo>
                    <a:pt x="5283" y="16078"/>
                  </a:lnTo>
                  <a:lnTo>
                    <a:pt x="4813" y="16510"/>
                  </a:lnTo>
                  <a:lnTo>
                    <a:pt x="2794" y="16510"/>
                  </a:lnTo>
                  <a:lnTo>
                    <a:pt x="2552" y="17780"/>
                  </a:lnTo>
                  <a:lnTo>
                    <a:pt x="4521" y="17780"/>
                  </a:lnTo>
                  <a:lnTo>
                    <a:pt x="4724" y="17780"/>
                  </a:lnTo>
                  <a:lnTo>
                    <a:pt x="5638" y="17780"/>
                  </a:lnTo>
                  <a:lnTo>
                    <a:pt x="5410" y="18161"/>
                  </a:lnTo>
                  <a:lnTo>
                    <a:pt x="5918" y="17780"/>
                  </a:lnTo>
                  <a:lnTo>
                    <a:pt x="5994" y="20320"/>
                  </a:lnTo>
                  <a:lnTo>
                    <a:pt x="8280" y="19050"/>
                  </a:lnTo>
                  <a:lnTo>
                    <a:pt x="6591" y="20320"/>
                  </a:lnTo>
                  <a:lnTo>
                    <a:pt x="10426" y="20320"/>
                  </a:lnTo>
                  <a:lnTo>
                    <a:pt x="6731" y="22860"/>
                  </a:lnTo>
                  <a:lnTo>
                    <a:pt x="7759" y="22860"/>
                  </a:lnTo>
                  <a:lnTo>
                    <a:pt x="10426" y="21590"/>
                  </a:lnTo>
                  <a:lnTo>
                    <a:pt x="11010" y="22860"/>
                  </a:lnTo>
                  <a:lnTo>
                    <a:pt x="5880" y="24130"/>
                  </a:lnTo>
                  <a:lnTo>
                    <a:pt x="12382" y="24130"/>
                  </a:lnTo>
                  <a:lnTo>
                    <a:pt x="7505" y="27940"/>
                  </a:lnTo>
                  <a:lnTo>
                    <a:pt x="11988" y="25400"/>
                  </a:lnTo>
                  <a:lnTo>
                    <a:pt x="11353" y="29210"/>
                  </a:lnTo>
                  <a:lnTo>
                    <a:pt x="13538" y="29210"/>
                  </a:lnTo>
                  <a:lnTo>
                    <a:pt x="13830" y="30480"/>
                  </a:lnTo>
                  <a:lnTo>
                    <a:pt x="12814" y="31750"/>
                  </a:lnTo>
                  <a:lnTo>
                    <a:pt x="12484" y="33020"/>
                  </a:lnTo>
                  <a:lnTo>
                    <a:pt x="15748" y="30480"/>
                  </a:lnTo>
                  <a:lnTo>
                    <a:pt x="17424" y="30480"/>
                  </a:lnTo>
                  <a:lnTo>
                    <a:pt x="19913" y="29210"/>
                  </a:lnTo>
                  <a:lnTo>
                    <a:pt x="17589" y="33020"/>
                  </a:lnTo>
                  <a:lnTo>
                    <a:pt x="15722" y="31750"/>
                  </a:lnTo>
                  <a:lnTo>
                    <a:pt x="13004" y="34290"/>
                  </a:lnTo>
                  <a:lnTo>
                    <a:pt x="15557" y="33020"/>
                  </a:lnTo>
                  <a:lnTo>
                    <a:pt x="16891" y="34290"/>
                  </a:lnTo>
                  <a:lnTo>
                    <a:pt x="18783" y="31750"/>
                  </a:lnTo>
                  <a:lnTo>
                    <a:pt x="17818" y="33604"/>
                  </a:lnTo>
                  <a:lnTo>
                    <a:pt x="16040" y="35560"/>
                  </a:lnTo>
                  <a:lnTo>
                    <a:pt x="18059" y="34290"/>
                  </a:lnTo>
                  <a:lnTo>
                    <a:pt x="20091" y="33020"/>
                  </a:lnTo>
                  <a:lnTo>
                    <a:pt x="17246" y="35560"/>
                  </a:lnTo>
                  <a:lnTo>
                    <a:pt x="20154" y="34290"/>
                  </a:lnTo>
                  <a:lnTo>
                    <a:pt x="19050" y="36830"/>
                  </a:lnTo>
                  <a:lnTo>
                    <a:pt x="16675" y="38100"/>
                  </a:lnTo>
                  <a:lnTo>
                    <a:pt x="18796" y="38100"/>
                  </a:lnTo>
                  <a:lnTo>
                    <a:pt x="18199" y="39077"/>
                  </a:lnTo>
                  <a:lnTo>
                    <a:pt x="19164" y="38100"/>
                  </a:lnTo>
                  <a:lnTo>
                    <a:pt x="21069" y="36830"/>
                  </a:lnTo>
                  <a:lnTo>
                    <a:pt x="23012" y="36830"/>
                  </a:lnTo>
                  <a:lnTo>
                    <a:pt x="19392" y="39370"/>
                  </a:lnTo>
                  <a:lnTo>
                    <a:pt x="18262" y="40640"/>
                  </a:lnTo>
                  <a:lnTo>
                    <a:pt x="19761" y="40640"/>
                  </a:lnTo>
                  <a:lnTo>
                    <a:pt x="22999" y="39370"/>
                  </a:lnTo>
                  <a:lnTo>
                    <a:pt x="23406" y="39370"/>
                  </a:lnTo>
                  <a:lnTo>
                    <a:pt x="23101" y="40246"/>
                  </a:lnTo>
                  <a:lnTo>
                    <a:pt x="25222" y="39370"/>
                  </a:lnTo>
                  <a:lnTo>
                    <a:pt x="24460" y="43180"/>
                  </a:lnTo>
                  <a:lnTo>
                    <a:pt x="24663" y="43116"/>
                  </a:lnTo>
                  <a:lnTo>
                    <a:pt x="28028" y="41973"/>
                  </a:lnTo>
                  <a:lnTo>
                    <a:pt x="27635" y="43180"/>
                  </a:lnTo>
                  <a:lnTo>
                    <a:pt x="28968" y="41910"/>
                  </a:lnTo>
                  <a:lnTo>
                    <a:pt x="30302" y="40741"/>
                  </a:lnTo>
                  <a:lnTo>
                    <a:pt x="28359" y="43180"/>
                  </a:lnTo>
                  <a:lnTo>
                    <a:pt x="28994" y="43180"/>
                  </a:lnTo>
                  <a:lnTo>
                    <a:pt x="29311" y="43180"/>
                  </a:lnTo>
                  <a:lnTo>
                    <a:pt x="29578" y="43180"/>
                  </a:lnTo>
                  <a:lnTo>
                    <a:pt x="30378" y="40678"/>
                  </a:lnTo>
                  <a:lnTo>
                    <a:pt x="31496" y="39370"/>
                  </a:lnTo>
                  <a:lnTo>
                    <a:pt x="31965" y="39370"/>
                  </a:lnTo>
                  <a:lnTo>
                    <a:pt x="34112" y="38100"/>
                  </a:lnTo>
                  <a:lnTo>
                    <a:pt x="33350" y="39217"/>
                  </a:lnTo>
                  <a:lnTo>
                    <a:pt x="33350" y="41910"/>
                  </a:lnTo>
                  <a:lnTo>
                    <a:pt x="33235" y="43180"/>
                  </a:lnTo>
                  <a:lnTo>
                    <a:pt x="30708" y="45720"/>
                  </a:lnTo>
                  <a:lnTo>
                    <a:pt x="30784" y="42913"/>
                  </a:lnTo>
                  <a:lnTo>
                    <a:pt x="33350" y="41910"/>
                  </a:lnTo>
                  <a:lnTo>
                    <a:pt x="33350" y="39217"/>
                  </a:lnTo>
                  <a:lnTo>
                    <a:pt x="32372" y="40640"/>
                  </a:lnTo>
                  <a:lnTo>
                    <a:pt x="32169" y="39370"/>
                  </a:lnTo>
                  <a:lnTo>
                    <a:pt x="31369" y="40640"/>
                  </a:lnTo>
                  <a:lnTo>
                    <a:pt x="31927" y="40640"/>
                  </a:lnTo>
                  <a:lnTo>
                    <a:pt x="29578" y="43180"/>
                  </a:lnTo>
                  <a:lnTo>
                    <a:pt x="30111" y="43180"/>
                  </a:lnTo>
                  <a:lnTo>
                    <a:pt x="30353" y="43078"/>
                  </a:lnTo>
                  <a:lnTo>
                    <a:pt x="29311" y="45720"/>
                  </a:lnTo>
                  <a:lnTo>
                    <a:pt x="29311" y="43180"/>
                  </a:lnTo>
                  <a:lnTo>
                    <a:pt x="25882" y="48260"/>
                  </a:lnTo>
                  <a:lnTo>
                    <a:pt x="28994" y="43180"/>
                  </a:lnTo>
                  <a:lnTo>
                    <a:pt x="25196" y="46990"/>
                  </a:lnTo>
                  <a:lnTo>
                    <a:pt x="25793" y="49530"/>
                  </a:lnTo>
                  <a:lnTo>
                    <a:pt x="28028" y="48260"/>
                  </a:lnTo>
                  <a:lnTo>
                    <a:pt x="28663" y="50800"/>
                  </a:lnTo>
                  <a:lnTo>
                    <a:pt x="30441" y="49530"/>
                  </a:lnTo>
                  <a:lnTo>
                    <a:pt x="30734" y="48260"/>
                  </a:lnTo>
                  <a:lnTo>
                    <a:pt x="32524" y="46990"/>
                  </a:lnTo>
                  <a:lnTo>
                    <a:pt x="37147" y="46990"/>
                  </a:lnTo>
                  <a:lnTo>
                    <a:pt x="27444" y="54610"/>
                  </a:lnTo>
                  <a:lnTo>
                    <a:pt x="32448" y="53340"/>
                  </a:lnTo>
                  <a:lnTo>
                    <a:pt x="34582" y="52070"/>
                  </a:lnTo>
                  <a:lnTo>
                    <a:pt x="38049" y="49530"/>
                  </a:lnTo>
                  <a:lnTo>
                    <a:pt x="37338" y="52070"/>
                  </a:lnTo>
                  <a:lnTo>
                    <a:pt x="34010" y="54610"/>
                  </a:lnTo>
                  <a:lnTo>
                    <a:pt x="35102" y="55880"/>
                  </a:lnTo>
                  <a:lnTo>
                    <a:pt x="39052" y="50800"/>
                  </a:lnTo>
                  <a:lnTo>
                    <a:pt x="38658" y="53403"/>
                  </a:lnTo>
                  <a:lnTo>
                    <a:pt x="39331" y="54610"/>
                  </a:lnTo>
                  <a:lnTo>
                    <a:pt x="36868" y="57150"/>
                  </a:lnTo>
                  <a:lnTo>
                    <a:pt x="38735" y="58420"/>
                  </a:lnTo>
                  <a:lnTo>
                    <a:pt x="42214" y="58420"/>
                  </a:lnTo>
                  <a:lnTo>
                    <a:pt x="44284" y="59690"/>
                  </a:lnTo>
                  <a:lnTo>
                    <a:pt x="43421" y="60960"/>
                  </a:lnTo>
                  <a:lnTo>
                    <a:pt x="42341" y="60960"/>
                  </a:lnTo>
                  <a:lnTo>
                    <a:pt x="41935" y="62230"/>
                  </a:lnTo>
                  <a:lnTo>
                    <a:pt x="45224" y="63500"/>
                  </a:lnTo>
                  <a:lnTo>
                    <a:pt x="45974" y="67310"/>
                  </a:lnTo>
                  <a:lnTo>
                    <a:pt x="46583" y="69850"/>
                  </a:lnTo>
                  <a:lnTo>
                    <a:pt x="49555" y="68580"/>
                  </a:lnTo>
                  <a:lnTo>
                    <a:pt x="49695" y="68580"/>
                  </a:lnTo>
                  <a:lnTo>
                    <a:pt x="51549" y="68580"/>
                  </a:lnTo>
                  <a:lnTo>
                    <a:pt x="50520" y="70662"/>
                  </a:lnTo>
                  <a:lnTo>
                    <a:pt x="52628" y="69850"/>
                  </a:lnTo>
                  <a:lnTo>
                    <a:pt x="57315" y="71120"/>
                  </a:lnTo>
                  <a:lnTo>
                    <a:pt x="56515" y="74930"/>
                  </a:lnTo>
                  <a:lnTo>
                    <a:pt x="55587" y="74930"/>
                  </a:lnTo>
                  <a:lnTo>
                    <a:pt x="55880" y="77470"/>
                  </a:lnTo>
                  <a:lnTo>
                    <a:pt x="61264" y="72390"/>
                  </a:lnTo>
                  <a:lnTo>
                    <a:pt x="60337" y="74930"/>
                  </a:lnTo>
                  <a:lnTo>
                    <a:pt x="59766" y="74930"/>
                  </a:lnTo>
                  <a:lnTo>
                    <a:pt x="61366" y="78740"/>
                  </a:lnTo>
                  <a:lnTo>
                    <a:pt x="66027" y="78740"/>
                  </a:lnTo>
                  <a:lnTo>
                    <a:pt x="64909" y="83820"/>
                  </a:lnTo>
                  <a:lnTo>
                    <a:pt x="68300" y="81280"/>
                  </a:lnTo>
                  <a:lnTo>
                    <a:pt x="66205" y="87630"/>
                  </a:lnTo>
                  <a:lnTo>
                    <a:pt x="70523" y="83820"/>
                  </a:lnTo>
                  <a:lnTo>
                    <a:pt x="69964" y="87630"/>
                  </a:lnTo>
                  <a:lnTo>
                    <a:pt x="68795" y="87630"/>
                  </a:lnTo>
                  <a:lnTo>
                    <a:pt x="69545" y="91440"/>
                  </a:lnTo>
                  <a:lnTo>
                    <a:pt x="69926" y="91440"/>
                  </a:lnTo>
                  <a:lnTo>
                    <a:pt x="72948" y="88900"/>
                  </a:lnTo>
                  <a:lnTo>
                    <a:pt x="74066" y="88900"/>
                  </a:lnTo>
                  <a:lnTo>
                    <a:pt x="71945" y="91440"/>
                  </a:lnTo>
                  <a:lnTo>
                    <a:pt x="75133" y="90170"/>
                  </a:lnTo>
                  <a:lnTo>
                    <a:pt x="73101" y="92710"/>
                  </a:lnTo>
                  <a:lnTo>
                    <a:pt x="74155" y="92710"/>
                  </a:lnTo>
                  <a:lnTo>
                    <a:pt x="74688" y="91440"/>
                  </a:lnTo>
                  <a:lnTo>
                    <a:pt x="75349" y="91440"/>
                  </a:lnTo>
                  <a:lnTo>
                    <a:pt x="77317" y="90170"/>
                  </a:lnTo>
                  <a:lnTo>
                    <a:pt x="76352" y="95250"/>
                  </a:lnTo>
                  <a:lnTo>
                    <a:pt x="75311" y="96520"/>
                  </a:lnTo>
                  <a:lnTo>
                    <a:pt x="77927" y="96520"/>
                  </a:lnTo>
                  <a:lnTo>
                    <a:pt x="77063" y="97790"/>
                  </a:lnTo>
                  <a:lnTo>
                    <a:pt x="79933" y="96723"/>
                  </a:lnTo>
                  <a:lnTo>
                    <a:pt x="80010" y="96520"/>
                  </a:lnTo>
                  <a:lnTo>
                    <a:pt x="79959" y="96710"/>
                  </a:lnTo>
                  <a:lnTo>
                    <a:pt x="80505" y="96520"/>
                  </a:lnTo>
                  <a:lnTo>
                    <a:pt x="79895" y="96939"/>
                  </a:lnTo>
                  <a:lnTo>
                    <a:pt x="79349" y="99060"/>
                  </a:lnTo>
                  <a:lnTo>
                    <a:pt x="80772" y="100330"/>
                  </a:lnTo>
                  <a:lnTo>
                    <a:pt x="82321" y="100330"/>
                  </a:lnTo>
                  <a:lnTo>
                    <a:pt x="80695" y="101600"/>
                  </a:lnTo>
                  <a:lnTo>
                    <a:pt x="82219" y="104140"/>
                  </a:lnTo>
                  <a:lnTo>
                    <a:pt x="85331" y="104140"/>
                  </a:lnTo>
                  <a:lnTo>
                    <a:pt x="87414" y="106680"/>
                  </a:lnTo>
                  <a:lnTo>
                    <a:pt x="87312" y="104140"/>
                  </a:lnTo>
                  <a:lnTo>
                    <a:pt x="89916" y="101600"/>
                  </a:lnTo>
                  <a:lnTo>
                    <a:pt x="90754" y="101600"/>
                  </a:lnTo>
                  <a:lnTo>
                    <a:pt x="90512" y="102095"/>
                  </a:lnTo>
                  <a:lnTo>
                    <a:pt x="91465" y="101600"/>
                  </a:lnTo>
                  <a:lnTo>
                    <a:pt x="91986" y="102870"/>
                  </a:lnTo>
                  <a:lnTo>
                    <a:pt x="89547" y="105410"/>
                  </a:lnTo>
                  <a:lnTo>
                    <a:pt x="90106" y="105410"/>
                  </a:lnTo>
                  <a:lnTo>
                    <a:pt x="89522" y="106680"/>
                  </a:lnTo>
                  <a:lnTo>
                    <a:pt x="88950" y="106680"/>
                  </a:lnTo>
                  <a:lnTo>
                    <a:pt x="88087" y="107950"/>
                  </a:lnTo>
                  <a:lnTo>
                    <a:pt x="89801" y="106680"/>
                  </a:lnTo>
                  <a:lnTo>
                    <a:pt x="87591" y="111760"/>
                  </a:lnTo>
                  <a:lnTo>
                    <a:pt x="90462" y="109220"/>
                  </a:lnTo>
                  <a:lnTo>
                    <a:pt x="89890" y="110490"/>
                  </a:lnTo>
                  <a:lnTo>
                    <a:pt x="91973" y="111760"/>
                  </a:lnTo>
                  <a:lnTo>
                    <a:pt x="93662" y="111760"/>
                  </a:lnTo>
                  <a:lnTo>
                    <a:pt x="95478" y="113030"/>
                  </a:lnTo>
                  <a:lnTo>
                    <a:pt x="97320" y="110490"/>
                  </a:lnTo>
                  <a:lnTo>
                    <a:pt x="97586" y="111760"/>
                  </a:lnTo>
                  <a:lnTo>
                    <a:pt x="99555" y="110490"/>
                  </a:lnTo>
                  <a:lnTo>
                    <a:pt x="100266" y="111760"/>
                  </a:lnTo>
                  <a:lnTo>
                    <a:pt x="100304" y="115570"/>
                  </a:lnTo>
                  <a:lnTo>
                    <a:pt x="103847" y="115570"/>
                  </a:lnTo>
                  <a:lnTo>
                    <a:pt x="103987" y="115354"/>
                  </a:lnTo>
                  <a:lnTo>
                    <a:pt x="103847" y="114300"/>
                  </a:lnTo>
                  <a:lnTo>
                    <a:pt x="105397" y="113030"/>
                  </a:lnTo>
                  <a:lnTo>
                    <a:pt x="103987" y="115354"/>
                  </a:lnTo>
                  <a:lnTo>
                    <a:pt x="135839" y="115354"/>
                  </a:lnTo>
                  <a:lnTo>
                    <a:pt x="136004" y="113030"/>
                  </a:lnTo>
                  <a:lnTo>
                    <a:pt x="136309" y="111760"/>
                  </a:lnTo>
                  <a:lnTo>
                    <a:pt x="136613" y="110490"/>
                  </a:lnTo>
                  <a:lnTo>
                    <a:pt x="137375" y="111760"/>
                  </a:lnTo>
                  <a:lnTo>
                    <a:pt x="138137" y="110490"/>
                  </a:lnTo>
                  <a:lnTo>
                    <a:pt x="137071" y="109220"/>
                  </a:lnTo>
                  <a:lnTo>
                    <a:pt x="139090" y="107950"/>
                  </a:lnTo>
                  <a:lnTo>
                    <a:pt x="139166" y="106680"/>
                  </a:lnTo>
                  <a:close/>
                </a:path>
                <a:path w="728980" h="273684">
                  <a:moveTo>
                    <a:pt x="139458" y="113626"/>
                  </a:moveTo>
                  <a:lnTo>
                    <a:pt x="139357" y="111493"/>
                  </a:lnTo>
                  <a:lnTo>
                    <a:pt x="138785" y="114046"/>
                  </a:lnTo>
                  <a:lnTo>
                    <a:pt x="139458" y="113626"/>
                  </a:lnTo>
                  <a:close/>
                </a:path>
                <a:path w="728980" h="273684">
                  <a:moveTo>
                    <a:pt x="151879" y="127000"/>
                  </a:moveTo>
                  <a:lnTo>
                    <a:pt x="151650" y="127000"/>
                  </a:lnTo>
                  <a:lnTo>
                    <a:pt x="150507" y="128270"/>
                  </a:lnTo>
                  <a:lnTo>
                    <a:pt x="151879" y="127000"/>
                  </a:lnTo>
                  <a:close/>
                </a:path>
                <a:path w="728980" h="273684">
                  <a:moveTo>
                    <a:pt x="155676" y="125730"/>
                  </a:moveTo>
                  <a:lnTo>
                    <a:pt x="155041" y="125730"/>
                  </a:lnTo>
                  <a:lnTo>
                    <a:pt x="153289" y="124460"/>
                  </a:lnTo>
                  <a:lnTo>
                    <a:pt x="151879" y="125730"/>
                  </a:lnTo>
                  <a:lnTo>
                    <a:pt x="153136" y="125730"/>
                  </a:lnTo>
                  <a:lnTo>
                    <a:pt x="151879" y="127000"/>
                  </a:lnTo>
                  <a:lnTo>
                    <a:pt x="153885" y="127000"/>
                  </a:lnTo>
                  <a:lnTo>
                    <a:pt x="155676" y="125730"/>
                  </a:lnTo>
                  <a:close/>
                </a:path>
                <a:path w="728980" h="273684">
                  <a:moveTo>
                    <a:pt x="158013" y="126784"/>
                  </a:moveTo>
                  <a:lnTo>
                    <a:pt x="157911" y="125476"/>
                  </a:lnTo>
                  <a:lnTo>
                    <a:pt x="156667" y="126606"/>
                  </a:lnTo>
                  <a:lnTo>
                    <a:pt x="157073" y="127127"/>
                  </a:lnTo>
                  <a:lnTo>
                    <a:pt x="156933" y="128549"/>
                  </a:lnTo>
                  <a:lnTo>
                    <a:pt x="157416" y="128346"/>
                  </a:lnTo>
                  <a:lnTo>
                    <a:pt x="158013" y="126784"/>
                  </a:lnTo>
                  <a:close/>
                </a:path>
                <a:path w="728980" h="273684">
                  <a:moveTo>
                    <a:pt x="162077" y="128270"/>
                  </a:moveTo>
                  <a:lnTo>
                    <a:pt x="160096" y="128270"/>
                  </a:lnTo>
                  <a:lnTo>
                    <a:pt x="158673" y="130810"/>
                  </a:lnTo>
                  <a:lnTo>
                    <a:pt x="161188" y="130810"/>
                  </a:lnTo>
                  <a:lnTo>
                    <a:pt x="162077" y="128270"/>
                  </a:lnTo>
                  <a:close/>
                </a:path>
                <a:path w="728980" h="273684">
                  <a:moveTo>
                    <a:pt x="163868" y="133350"/>
                  </a:moveTo>
                  <a:lnTo>
                    <a:pt x="163080" y="133350"/>
                  </a:lnTo>
                  <a:lnTo>
                    <a:pt x="162217" y="136029"/>
                  </a:lnTo>
                  <a:lnTo>
                    <a:pt x="163207" y="134620"/>
                  </a:lnTo>
                  <a:lnTo>
                    <a:pt x="162763" y="135890"/>
                  </a:lnTo>
                  <a:lnTo>
                    <a:pt x="163322" y="134620"/>
                  </a:lnTo>
                  <a:lnTo>
                    <a:pt x="163868" y="133350"/>
                  </a:lnTo>
                  <a:close/>
                </a:path>
                <a:path w="728980" h="273684">
                  <a:moveTo>
                    <a:pt x="164274" y="128270"/>
                  </a:moveTo>
                  <a:lnTo>
                    <a:pt x="161442" y="130810"/>
                  </a:lnTo>
                  <a:lnTo>
                    <a:pt x="161747" y="130810"/>
                  </a:lnTo>
                  <a:lnTo>
                    <a:pt x="162966" y="132080"/>
                  </a:lnTo>
                  <a:lnTo>
                    <a:pt x="164274" y="128270"/>
                  </a:lnTo>
                  <a:close/>
                </a:path>
                <a:path w="728980" h="273684">
                  <a:moveTo>
                    <a:pt x="166649" y="158851"/>
                  </a:moveTo>
                  <a:lnTo>
                    <a:pt x="165658" y="160020"/>
                  </a:lnTo>
                  <a:lnTo>
                    <a:pt x="166370" y="160020"/>
                  </a:lnTo>
                  <a:lnTo>
                    <a:pt x="166649" y="158851"/>
                  </a:lnTo>
                  <a:close/>
                </a:path>
                <a:path w="728980" h="273684">
                  <a:moveTo>
                    <a:pt x="168351" y="134620"/>
                  </a:moveTo>
                  <a:lnTo>
                    <a:pt x="167843" y="134620"/>
                  </a:lnTo>
                  <a:lnTo>
                    <a:pt x="168084" y="134874"/>
                  </a:lnTo>
                  <a:lnTo>
                    <a:pt x="168351" y="134620"/>
                  </a:lnTo>
                  <a:close/>
                </a:path>
                <a:path w="728980" h="273684">
                  <a:moveTo>
                    <a:pt x="176212" y="140970"/>
                  </a:moveTo>
                  <a:lnTo>
                    <a:pt x="176136" y="139700"/>
                  </a:lnTo>
                  <a:lnTo>
                    <a:pt x="176072" y="140271"/>
                  </a:lnTo>
                  <a:lnTo>
                    <a:pt x="176212" y="140970"/>
                  </a:lnTo>
                  <a:close/>
                </a:path>
                <a:path w="728980" h="273684">
                  <a:moveTo>
                    <a:pt x="177393" y="165188"/>
                  </a:moveTo>
                  <a:lnTo>
                    <a:pt x="176237" y="164134"/>
                  </a:lnTo>
                  <a:lnTo>
                    <a:pt x="176479" y="164579"/>
                  </a:lnTo>
                  <a:lnTo>
                    <a:pt x="176911" y="164960"/>
                  </a:lnTo>
                  <a:lnTo>
                    <a:pt x="177393" y="165188"/>
                  </a:lnTo>
                  <a:close/>
                </a:path>
                <a:path w="728980" h="273684">
                  <a:moveTo>
                    <a:pt x="177558" y="165265"/>
                  </a:moveTo>
                  <a:lnTo>
                    <a:pt x="177393" y="165188"/>
                  </a:lnTo>
                  <a:lnTo>
                    <a:pt x="177533" y="165315"/>
                  </a:lnTo>
                  <a:close/>
                </a:path>
                <a:path w="728980" h="273684">
                  <a:moveTo>
                    <a:pt x="180365" y="140995"/>
                  </a:moveTo>
                  <a:lnTo>
                    <a:pt x="180174" y="140385"/>
                  </a:lnTo>
                  <a:lnTo>
                    <a:pt x="180073" y="140779"/>
                  </a:lnTo>
                  <a:lnTo>
                    <a:pt x="180035" y="140995"/>
                  </a:lnTo>
                  <a:lnTo>
                    <a:pt x="180365" y="140995"/>
                  </a:lnTo>
                  <a:close/>
                </a:path>
                <a:path w="728980" h="273684">
                  <a:moveTo>
                    <a:pt x="183959" y="138353"/>
                  </a:moveTo>
                  <a:lnTo>
                    <a:pt x="182816" y="138861"/>
                  </a:lnTo>
                  <a:lnTo>
                    <a:pt x="181470" y="141884"/>
                  </a:lnTo>
                  <a:lnTo>
                    <a:pt x="182168" y="141579"/>
                  </a:lnTo>
                  <a:lnTo>
                    <a:pt x="183959" y="138353"/>
                  </a:lnTo>
                  <a:close/>
                </a:path>
                <a:path w="728980" h="273684">
                  <a:moveTo>
                    <a:pt x="188302" y="143979"/>
                  </a:moveTo>
                  <a:lnTo>
                    <a:pt x="187833" y="144183"/>
                  </a:lnTo>
                  <a:lnTo>
                    <a:pt x="187769" y="144551"/>
                  </a:lnTo>
                  <a:lnTo>
                    <a:pt x="188061" y="144246"/>
                  </a:lnTo>
                  <a:lnTo>
                    <a:pt x="188252" y="144132"/>
                  </a:lnTo>
                  <a:lnTo>
                    <a:pt x="188302" y="143979"/>
                  </a:lnTo>
                  <a:close/>
                </a:path>
                <a:path w="728980" h="273684">
                  <a:moveTo>
                    <a:pt x="190347" y="145719"/>
                  </a:moveTo>
                  <a:lnTo>
                    <a:pt x="190195" y="145821"/>
                  </a:lnTo>
                  <a:lnTo>
                    <a:pt x="190169" y="146050"/>
                  </a:lnTo>
                  <a:lnTo>
                    <a:pt x="190347" y="145719"/>
                  </a:lnTo>
                  <a:close/>
                </a:path>
                <a:path w="728980" h="273684">
                  <a:moveTo>
                    <a:pt x="191719" y="144780"/>
                  </a:moveTo>
                  <a:lnTo>
                    <a:pt x="190830" y="144780"/>
                  </a:lnTo>
                  <a:lnTo>
                    <a:pt x="190347" y="145719"/>
                  </a:lnTo>
                  <a:lnTo>
                    <a:pt x="191719" y="144780"/>
                  </a:lnTo>
                  <a:close/>
                </a:path>
                <a:path w="728980" h="273684">
                  <a:moveTo>
                    <a:pt x="194005" y="169659"/>
                  </a:moveTo>
                  <a:lnTo>
                    <a:pt x="193370" y="170180"/>
                  </a:lnTo>
                  <a:lnTo>
                    <a:pt x="192811" y="170383"/>
                  </a:lnTo>
                  <a:lnTo>
                    <a:pt x="193027" y="171450"/>
                  </a:lnTo>
                  <a:lnTo>
                    <a:pt x="194005" y="169659"/>
                  </a:lnTo>
                  <a:close/>
                </a:path>
                <a:path w="728980" h="273684">
                  <a:moveTo>
                    <a:pt x="198043" y="144792"/>
                  </a:moveTo>
                  <a:lnTo>
                    <a:pt x="197853" y="145275"/>
                  </a:lnTo>
                  <a:lnTo>
                    <a:pt x="197764" y="145669"/>
                  </a:lnTo>
                  <a:lnTo>
                    <a:pt x="197688" y="146050"/>
                  </a:lnTo>
                  <a:lnTo>
                    <a:pt x="197815" y="145783"/>
                  </a:lnTo>
                  <a:lnTo>
                    <a:pt x="197929" y="145427"/>
                  </a:lnTo>
                  <a:lnTo>
                    <a:pt x="198043" y="144792"/>
                  </a:lnTo>
                  <a:close/>
                </a:path>
                <a:path w="728980" h="273684">
                  <a:moveTo>
                    <a:pt x="205422" y="154940"/>
                  </a:moveTo>
                  <a:lnTo>
                    <a:pt x="205117" y="156197"/>
                  </a:lnTo>
                  <a:lnTo>
                    <a:pt x="205193" y="156057"/>
                  </a:lnTo>
                  <a:lnTo>
                    <a:pt x="205422" y="154940"/>
                  </a:lnTo>
                  <a:close/>
                </a:path>
                <a:path w="728980" h="273684">
                  <a:moveTo>
                    <a:pt x="208813" y="147320"/>
                  </a:moveTo>
                  <a:lnTo>
                    <a:pt x="206578" y="148590"/>
                  </a:lnTo>
                  <a:lnTo>
                    <a:pt x="205930" y="151130"/>
                  </a:lnTo>
                  <a:lnTo>
                    <a:pt x="206260" y="151130"/>
                  </a:lnTo>
                  <a:lnTo>
                    <a:pt x="204254" y="152400"/>
                  </a:lnTo>
                  <a:lnTo>
                    <a:pt x="206819" y="152400"/>
                  </a:lnTo>
                  <a:lnTo>
                    <a:pt x="208813" y="147320"/>
                  </a:lnTo>
                  <a:close/>
                </a:path>
                <a:path w="728980" h="273684">
                  <a:moveTo>
                    <a:pt x="210629" y="157480"/>
                  </a:moveTo>
                  <a:lnTo>
                    <a:pt x="210045" y="157480"/>
                  </a:lnTo>
                  <a:lnTo>
                    <a:pt x="209537" y="158737"/>
                  </a:lnTo>
                  <a:lnTo>
                    <a:pt x="210629" y="157480"/>
                  </a:lnTo>
                  <a:close/>
                </a:path>
                <a:path w="728980" h="273684">
                  <a:moveTo>
                    <a:pt x="211607" y="155752"/>
                  </a:moveTo>
                  <a:lnTo>
                    <a:pt x="211378" y="155232"/>
                  </a:lnTo>
                  <a:lnTo>
                    <a:pt x="211416" y="155549"/>
                  </a:lnTo>
                  <a:lnTo>
                    <a:pt x="211505" y="155676"/>
                  </a:lnTo>
                  <a:close/>
                </a:path>
                <a:path w="728980" h="273684">
                  <a:moveTo>
                    <a:pt x="216585" y="152400"/>
                  </a:moveTo>
                  <a:lnTo>
                    <a:pt x="216344" y="152400"/>
                  </a:lnTo>
                  <a:lnTo>
                    <a:pt x="216331" y="152806"/>
                  </a:lnTo>
                  <a:lnTo>
                    <a:pt x="216585" y="152400"/>
                  </a:lnTo>
                  <a:close/>
                </a:path>
                <a:path w="728980" h="273684">
                  <a:moveTo>
                    <a:pt x="219684" y="152438"/>
                  </a:moveTo>
                  <a:lnTo>
                    <a:pt x="219519" y="152438"/>
                  </a:lnTo>
                  <a:lnTo>
                    <a:pt x="219303" y="152590"/>
                  </a:lnTo>
                  <a:lnTo>
                    <a:pt x="219684" y="152438"/>
                  </a:lnTo>
                  <a:close/>
                </a:path>
                <a:path w="728980" h="273684">
                  <a:moveTo>
                    <a:pt x="221157" y="154940"/>
                  </a:moveTo>
                  <a:close/>
                </a:path>
                <a:path w="728980" h="273684">
                  <a:moveTo>
                    <a:pt x="227076" y="159943"/>
                  </a:moveTo>
                  <a:lnTo>
                    <a:pt x="227037" y="159727"/>
                  </a:lnTo>
                  <a:lnTo>
                    <a:pt x="226872" y="159943"/>
                  </a:lnTo>
                  <a:lnTo>
                    <a:pt x="226999" y="160172"/>
                  </a:lnTo>
                  <a:lnTo>
                    <a:pt x="227076" y="159943"/>
                  </a:lnTo>
                  <a:close/>
                </a:path>
                <a:path w="728980" h="273684">
                  <a:moveTo>
                    <a:pt x="227876" y="177914"/>
                  </a:moveTo>
                  <a:lnTo>
                    <a:pt x="227609" y="177609"/>
                  </a:lnTo>
                  <a:lnTo>
                    <a:pt x="227342" y="177177"/>
                  </a:lnTo>
                  <a:lnTo>
                    <a:pt x="226834" y="177457"/>
                  </a:lnTo>
                  <a:lnTo>
                    <a:pt x="227037" y="178168"/>
                  </a:lnTo>
                  <a:lnTo>
                    <a:pt x="227418" y="178168"/>
                  </a:lnTo>
                  <a:lnTo>
                    <a:pt x="227876" y="177914"/>
                  </a:lnTo>
                  <a:close/>
                </a:path>
                <a:path w="728980" h="273684">
                  <a:moveTo>
                    <a:pt x="229108" y="176885"/>
                  </a:moveTo>
                  <a:lnTo>
                    <a:pt x="228663" y="177304"/>
                  </a:lnTo>
                  <a:lnTo>
                    <a:pt x="228244" y="177698"/>
                  </a:lnTo>
                  <a:lnTo>
                    <a:pt x="227876" y="177914"/>
                  </a:lnTo>
                  <a:lnTo>
                    <a:pt x="228193" y="178269"/>
                  </a:lnTo>
                  <a:lnTo>
                    <a:pt x="228485" y="178435"/>
                  </a:lnTo>
                  <a:lnTo>
                    <a:pt x="229108" y="176885"/>
                  </a:lnTo>
                  <a:close/>
                </a:path>
                <a:path w="728980" h="273684">
                  <a:moveTo>
                    <a:pt x="231114" y="161290"/>
                  </a:moveTo>
                  <a:lnTo>
                    <a:pt x="229806" y="161290"/>
                  </a:lnTo>
                  <a:lnTo>
                    <a:pt x="229997" y="162560"/>
                  </a:lnTo>
                  <a:lnTo>
                    <a:pt x="231114" y="161290"/>
                  </a:lnTo>
                  <a:close/>
                </a:path>
                <a:path w="728980" h="273684">
                  <a:moveTo>
                    <a:pt x="232346" y="163830"/>
                  </a:moveTo>
                  <a:lnTo>
                    <a:pt x="231736" y="165100"/>
                  </a:lnTo>
                  <a:lnTo>
                    <a:pt x="232308" y="165100"/>
                  </a:lnTo>
                  <a:lnTo>
                    <a:pt x="232346" y="163830"/>
                  </a:lnTo>
                  <a:close/>
                </a:path>
                <a:path w="728980" h="273684">
                  <a:moveTo>
                    <a:pt x="233426" y="181317"/>
                  </a:moveTo>
                  <a:lnTo>
                    <a:pt x="233273" y="181610"/>
                  </a:lnTo>
                  <a:lnTo>
                    <a:pt x="233426" y="181317"/>
                  </a:lnTo>
                  <a:close/>
                </a:path>
                <a:path w="728980" h="273684">
                  <a:moveTo>
                    <a:pt x="238379" y="165100"/>
                  </a:moveTo>
                  <a:lnTo>
                    <a:pt x="236842" y="167640"/>
                  </a:lnTo>
                  <a:lnTo>
                    <a:pt x="238188" y="167640"/>
                  </a:lnTo>
                  <a:lnTo>
                    <a:pt x="238379" y="165100"/>
                  </a:lnTo>
                  <a:close/>
                </a:path>
                <a:path w="728980" h="273684">
                  <a:moveTo>
                    <a:pt x="239128" y="167640"/>
                  </a:moveTo>
                  <a:lnTo>
                    <a:pt x="238188" y="167640"/>
                  </a:lnTo>
                  <a:lnTo>
                    <a:pt x="238125" y="168440"/>
                  </a:lnTo>
                  <a:lnTo>
                    <a:pt x="239128" y="167640"/>
                  </a:lnTo>
                  <a:close/>
                </a:path>
                <a:path w="728980" h="273684">
                  <a:moveTo>
                    <a:pt x="239280" y="182740"/>
                  </a:moveTo>
                  <a:lnTo>
                    <a:pt x="238048" y="183121"/>
                  </a:lnTo>
                  <a:lnTo>
                    <a:pt x="238137" y="184937"/>
                  </a:lnTo>
                  <a:lnTo>
                    <a:pt x="239280" y="182740"/>
                  </a:lnTo>
                  <a:close/>
                </a:path>
                <a:path w="728980" h="273684">
                  <a:moveTo>
                    <a:pt x="240347" y="186690"/>
                  </a:moveTo>
                  <a:lnTo>
                    <a:pt x="239344" y="182880"/>
                  </a:lnTo>
                  <a:lnTo>
                    <a:pt x="238810" y="186690"/>
                  </a:lnTo>
                  <a:lnTo>
                    <a:pt x="240347" y="186690"/>
                  </a:lnTo>
                  <a:close/>
                </a:path>
                <a:path w="728980" h="273684">
                  <a:moveTo>
                    <a:pt x="240995" y="163449"/>
                  </a:moveTo>
                  <a:lnTo>
                    <a:pt x="239585" y="163957"/>
                  </a:lnTo>
                  <a:lnTo>
                    <a:pt x="240588" y="163703"/>
                  </a:lnTo>
                  <a:lnTo>
                    <a:pt x="240995" y="163449"/>
                  </a:lnTo>
                  <a:close/>
                </a:path>
                <a:path w="728980" h="273684">
                  <a:moveTo>
                    <a:pt x="247599" y="185420"/>
                  </a:moveTo>
                  <a:lnTo>
                    <a:pt x="247332" y="185254"/>
                  </a:lnTo>
                  <a:lnTo>
                    <a:pt x="247269" y="185420"/>
                  </a:lnTo>
                  <a:lnTo>
                    <a:pt x="247599" y="185420"/>
                  </a:lnTo>
                  <a:close/>
                </a:path>
                <a:path w="728980" h="273684">
                  <a:moveTo>
                    <a:pt x="249313" y="188099"/>
                  </a:moveTo>
                  <a:lnTo>
                    <a:pt x="249161" y="187960"/>
                  </a:lnTo>
                  <a:lnTo>
                    <a:pt x="248881" y="189230"/>
                  </a:lnTo>
                  <a:lnTo>
                    <a:pt x="249313" y="188099"/>
                  </a:lnTo>
                  <a:close/>
                </a:path>
                <a:path w="728980" h="273684">
                  <a:moveTo>
                    <a:pt x="250177" y="171056"/>
                  </a:moveTo>
                  <a:lnTo>
                    <a:pt x="249542" y="172580"/>
                  </a:lnTo>
                  <a:lnTo>
                    <a:pt x="250177" y="171056"/>
                  </a:lnTo>
                  <a:close/>
                </a:path>
                <a:path w="728980" h="273684">
                  <a:moveTo>
                    <a:pt x="250507" y="170078"/>
                  </a:moveTo>
                  <a:lnTo>
                    <a:pt x="249732" y="170230"/>
                  </a:lnTo>
                  <a:lnTo>
                    <a:pt x="250151" y="171018"/>
                  </a:lnTo>
                  <a:lnTo>
                    <a:pt x="250507" y="170078"/>
                  </a:lnTo>
                  <a:close/>
                </a:path>
                <a:path w="728980" h="273684">
                  <a:moveTo>
                    <a:pt x="259854" y="177876"/>
                  </a:moveTo>
                  <a:lnTo>
                    <a:pt x="259372" y="176568"/>
                  </a:lnTo>
                  <a:lnTo>
                    <a:pt x="258978" y="177647"/>
                  </a:lnTo>
                  <a:lnTo>
                    <a:pt x="259537" y="177520"/>
                  </a:lnTo>
                  <a:lnTo>
                    <a:pt x="259854" y="177876"/>
                  </a:lnTo>
                  <a:close/>
                </a:path>
                <a:path w="728980" h="273684">
                  <a:moveTo>
                    <a:pt x="260032" y="178130"/>
                  </a:moveTo>
                  <a:lnTo>
                    <a:pt x="259956" y="177977"/>
                  </a:lnTo>
                  <a:lnTo>
                    <a:pt x="260032" y="178371"/>
                  </a:lnTo>
                  <a:lnTo>
                    <a:pt x="260032" y="178130"/>
                  </a:lnTo>
                  <a:close/>
                </a:path>
                <a:path w="728980" h="273684">
                  <a:moveTo>
                    <a:pt x="260083" y="178460"/>
                  </a:moveTo>
                  <a:lnTo>
                    <a:pt x="260032" y="178803"/>
                  </a:lnTo>
                  <a:lnTo>
                    <a:pt x="260083" y="178460"/>
                  </a:lnTo>
                  <a:close/>
                </a:path>
                <a:path w="728980" h="273684">
                  <a:moveTo>
                    <a:pt x="267106" y="175488"/>
                  </a:moveTo>
                  <a:lnTo>
                    <a:pt x="266992" y="175856"/>
                  </a:lnTo>
                  <a:lnTo>
                    <a:pt x="266928" y="176199"/>
                  </a:lnTo>
                  <a:lnTo>
                    <a:pt x="266890" y="176530"/>
                  </a:lnTo>
                  <a:lnTo>
                    <a:pt x="266979" y="176098"/>
                  </a:lnTo>
                  <a:lnTo>
                    <a:pt x="267106" y="175488"/>
                  </a:lnTo>
                  <a:close/>
                </a:path>
                <a:path w="728980" h="273684">
                  <a:moveTo>
                    <a:pt x="267322" y="184150"/>
                  </a:moveTo>
                  <a:lnTo>
                    <a:pt x="266954" y="184150"/>
                  </a:lnTo>
                  <a:lnTo>
                    <a:pt x="267093" y="183121"/>
                  </a:lnTo>
                  <a:lnTo>
                    <a:pt x="266534" y="184150"/>
                  </a:lnTo>
                  <a:lnTo>
                    <a:pt x="266903" y="184150"/>
                  </a:lnTo>
                  <a:lnTo>
                    <a:pt x="266636" y="185204"/>
                  </a:lnTo>
                  <a:lnTo>
                    <a:pt x="266649" y="185420"/>
                  </a:lnTo>
                  <a:lnTo>
                    <a:pt x="267322" y="184150"/>
                  </a:lnTo>
                  <a:close/>
                </a:path>
                <a:path w="728980" h="273684">
                  <a:moveTo>
                    <a:pt x="267830" y="181762"/>
                  </a:moveTo>
                  <a:lnTo>
                    <a:pt x="267817" y="181292"/>
                  </a:lnTo>
                  <a:lnTo>
                    <a:pt x="267589" y="180632"/>
                  </a:lnTo>
                  <a:lnTo>
                    <a:pt x="267703" y="180340"/>
                  </a:lnTo>
                  <a:lnTo>
                    <a:pt x="267487" y="180340"/>
                  </a:lnTo>
                  <a:lnTo>
                    <a:pt x="267182" y="180340"/>
                  </a:lnTo>
                  <a:lnTo>
                    <a:pt x="267246" y="181610"/>
                  </a:lnTo>
                  <a:lnTo>
                    <a:pt x="267360" y="181292"/>
                  </a:lnTo>
                  <a:lnTo>
                    <a:pt x="267093" y="183121"/>
                  </a:lnTo>
                  <a:lnTo>
                    <a:pt x="267830" y="181762"/>
                  </a:lnTo>
                  <a:close/>
                </a:path>
                <a:path w="728980" h="273684">
                  <a:moveTo>
                    <a:pt x="274916" y="178066"/>
                  </a:moveTo>
                  <a:lnTo>
                    <a:pt x="274066" y="179298"/>
                  </a:lnTo>
                  <a:lnTo>
                    <a:pt x="274320" y="179362"/>
                  </a:lnTo>
                  <a:lnTo>
                    <a:pt x="274485" y="179006"/>
                  </a:lnTo>
                  <a:lnTo>
                    <a:pt x="274701" y="178562"/>
                  </a:lnTo>
                  <a:lnTo>
                    <a:pt x="274916" y="178066"/>
                  </a:lnTo>
                  <a:close/>
                </a:path>
                <a:path w="728980" h="273684">
                  <a:moveTo>
                    <a:pt x="277088" y="181610"/>
                  </a:moveTo>
                  <a:lnTo>
                    <a:pt x="276872" y="181610"/>
                  </a:lnTo>
                  <a:lnTo>
                    <a:pt x="276999" y="181762"/>
                  </a:lnTo>
                  <a:lnTo>
                    <a:pt x="277088" y="181610"/>
                  </a:lnTo>
                  <a:close/>
                </a:path>
                <a:path w="728980" h="273684">
                  <a:moveTo>
                    <a:pt x="279361" y="196850"/>
                  </a:moveTo>
                  <a:lnTo>
                    <a:pt x="279222" y="196697"/>
                  </a:lnTo>
                  <a:lnTo>
                    <a:pt x="279158" y="196850"/>
                  </a:lnTo>
                  <a:lnTo>
                    <a:pt x="279361" y="196850"/>
                  </a:lnTo>
                  <a:close/>
                </a:path>
                <a:path w="728980" h="273684">
                  <a:moveTo>
                    <a:pt x="284556" y="181610"/>
                  </a:moveTo>
                  <a:lnTo>
                    <a:pt x="284353" y="181406"/>
                  </a:lnTo>
                  <a:lnTo>
                    <a:pt x="283527" y="184238"/>
                  </a:lnTo>
                  <a:lnTo>
                    <a:pt x="283108" y="185445"/>
                  </a:lnTo>
                  <a:lnTo>
                    <a:pt x="283552" y="184327"/>
                  </a:lnTo>
                  <a:lnTo>
                    <a:pt x="283883" y="183819"/>
                  </a:lnTo>
                  <a:lnTo>
                    <a:pt x="284137" y="183642"/>
                  </a:lnTo>
                  <a:lnTo>
                    <a:pt x="284289" y="183095"/>
                  </a:lnTo>
                  <a:lnTo>
                    <a:pt x="284416" y="182448"/>
                  </a:lnTo>
                  <a:lnTo>
                    <a:pt x="284556" y="181610"/>
                  </a:lnTo>
                  <a:close/>
                </a:path>
                <a:path w="728980" h="273684">
                  <a:moveTo>
                    <a:pt x="286766" y="183197"/>
                  </a:moveTo>
                  <a:lnTo>
                    <a:pt x="286169" y="181864"/>
                  </a:lnTo>
                  <a:lnTo>
                    <a:pt x="286385" y="181254"/>
                  </a:lnTo>
                  <a:lnTo>
                    <a:pt x="285559" y="182105"/>
                  </a:lnTo>
                  <a:lnTo>
                    <a:pt x="285356" y="182321"/>
                  </a:lnTo>
                  <a:lnTo>
                    <a:pt x="285762" y="183464"/>
                  </a:lnTo>
                  <a:lnTo>
                    <a:pt x="286766" y="183197"/>
                  </a:lnTo>
                  <a:close/>
                </a:path>
                <a:path w="728980" h="273684">
                  <a:moveTo>
                    <a:pt x="287070" y="199390"/>
                  </a:moveTo>
                  <a:lnTo>
                    <a:pt x="286715" y="199834"/>
                  </a:lnTo>
                  <a:lnTo>
                    <a:pt x="286448" y="200660"/>
                  </a:lnTo>
                  <a:lnTo>
                    <a:pt x="286613" y="200850"/>
                  </a:lnTo>
                  <a:lnTo>
                    <a:pt x="287070" y="199390"/>
                  </a:lnTo>
                  <a:close/>
                </a:path>
                <a:path w="728980" h="273684">
                  <a:moveTo>
                    <a:pt x="287502" y="201930"/>
                  </a:moveTo>
                  <a:lnTo>
                    <a:pt x="286613" y="200850"/>
                  </a:lnTo>
                  <a:lnTo>
                    <a:pt x="286270" y="201930"/>
                  </a:lnTo>
                  <a:lnTo>
                    <a:pt x="287502" y="201930"/>
                  </a:lnTo>
                  <a:close/>
                </a:path>
                <a:path w="728980" h="273684">
                  <a:moveTo>
                    <a:pt x="288785" y="187960"/>
                  </a:moveTo>
                  <a:lnTo>
                    <a:pt x="287820" y="190487"/>
                  </a:lnTo>
                  <a:lnTo>
                    <a:pt x="288391" y="190030"/>
                  </a:lnTo>
                  <a:lnTo>
                    <a:pt x="288785" y="187960"/>
                  </a:lnTo>
                  <a:close/>
                </a:path>
                <a:path w="728980" h="273684">
                  <a:moveTo>
                    <a:pt x="291871" y="187655"/>
                  </a:moveTo>
                  <a:lnTo>
                    <a:pt x="291858" y="187121"/>
                  </a:lnTo>
                  <a:lnTo>
                    <a:pt x="290423" y="186436"/>
                  </a:lnTo>
                  <a:lnTo>
                    <a:pt x="291871" y="187655"/>
                  </a:lnTo>
                  <a:close/>
                </a:path>
                <a:path w="728980" h="273684">
                  <a:moveTo>
                    <a:pt x="292455" y="187413"/>
                  </a:moveTo>
                  <a:lnTo>
                    <a:pt x="292036" y="184886"/>
                  </a:lnTo>
                  <a:lnTo>
                    <a:pt x="291833" y="184912"/>
                  </a:lnTo>
                  <a:lnTo>
                    <a:pt x="291858" y="187121"/>
                  </a:lnTo>
                  <a:lnTo>
                    <a:pt x="292455" y="187413"/>
                  </a:lnTo>
                  <a:close/>
                </a:path>
                <a:path w="728980" h="273684">
                  <a:moveTo>
                    <a:pt x="292481" y="189230"/>
                  </a:moveTo>
                  <a:lnTo>
                    <a:pt x="291084" y="190500"/>
                  </a:lnTo>
                  <a:lnTo>
                    <a:pt x="292100" y="190500"/>
                  </a:lnTo>
                  <a:lnTo>
                    <a:pt x="292481" y="189230"/>
                  </a:lnTo>
                  <a:close/>
                </a:path>
                <a:path w="728980" h="273684">
                  <a:moveTo>
                    <a:pt x="292646" y="184823"/>
                  </a:moveTo>
                  <a:lnTo>
                    <a:pt x="291388" y="181051"/>
                  </a:lnTo>
                  <a:lnTo>
                    <a:pt x="292036" y="184886"/>
                  </a:lnTo>
                  <a:lnTo>
                    <a:pt x="292646" y="184823"/>
                  </a:lnTo>
                  <a:close/>
                </a:path>
                <a:path w="728980" h="273684">
                  <a:moveTo>
                    <a:pt x="296583" y="189230"/>
                  </a:moveTo>
                  <a:lnTo>
                    <a:pt x="296379" y="189230"/>
                  </a:lnTo>
                  <a:lnTo>
                    <a:pt x="296583" y="189230"/>
                  </a:lnTo>
                  <a:close/>
                </a:path>
                <a:path w="728980" h="273684">
                  <a:moveTo>
                    <a:pt x="296799" y="203390"/>
                  </a:moveTo>
                  <a:lnTo>
                    <a:pt x="296570" y="199491"/>
                  </a:lnTo>
                  <a:lnTo>
                    <a:pt x="295706" y="201142"/>
                  </a:lnTo>
                  <a:lnTo>
                    <a:pt x="296138" y="201485"/>
                  </a:lnTo>
                  <a:lnTo>
                    <a:pt x="296418" y="203631"/>
                  </a:lnTo>
                  <a:lnTo>
                    <a:pt x="296799" y="203390"/>
                  </a:lnTo>
                  <a:close/>
                </a:path>
                <a:path w="728980" h="273684">
                  <a:moveTo>
                    <a:pt x="297091" y="203212"/>
                  </a:moveTo>
                  <a:lnTo>
                    <a:pt x="296799" y="203390"/>
                  </a:lnTo>
                  <a:lnTo>
                    <a:pt x="296824" y="203796"/>
                  </a:lnTo>
                  <a:lnTo>
                    <a:pt x="297091" y="203212"/>
                  </a:lnTo>
                  <a:close/>
                </a:path>
                <a:path w="728980" h="273684">
                  <a:moveTo>
                    <a:pt x="297510" y="202323"/>
                  </a:moveTo>
                  <a:lnTo>
                    <a:pt x="297091" y="203212"/>
                  </a:lnTo>
                  <a:lnTo>
                    <a:pt x="297243" y="203123"/>
                  </a:lnTo>
                  <a:lnTo>
                    <a:pt x="297510" y="202323"/>
                  </a:lnTo>
                  <a:close/>
                </a:path>
                <a:path w="728980" h="273684">
                  <a:moveTo>
                    <a:pt x="297815" y="201295"/>
                  </a:moveTo>
                  <a:lnTo>
                    <a:pt x="297510" y="202323"/>
                  </a:lnTo>
                  <a:lnTo>
                    <a:pt x="297586" y="202107"/>
                  </a:lnTo>
                  <a:lnTo>
                    <a:pt x="297688" y="201777"/>
                  </a:lnTo>
                  <a:lnTo>
                    <a:pt x="297815" y="201295"/>
                  </a:lnTo>
                  <a:close/>
                </a:path>
                <a:path w="728980" h="273684">
                  <a:moveTo>
                    <a:pt x="299554" y="202387"/>
                  </a:moveTo>
                  <a:lnTo>
                    <a:pt x="299402" y="202387"/>
                  </a:lnTo>
                  <a:lnTo>
                    <a:pt x="299250" y="202387"/>
                  </a:lnTo>
                  <a:lnTo>
                    <a:pt x="299097" y="202323"/>
                  </a:lnTo>
                  <a:lnTo>
                    <a:pt x="299288" y="202463"/>
                  </a:lnTo>
                  <a:lnTo>
                    <a:pt x="299427" y="202488"/>
                  </a:lnTo>
                  <a:lnTo>
                    <a:pt x="299554" y="202387"/>
                  </a:lnTo>
                  <a:close/>
                </a:path>
                <a:path w="728980" h="273684">
                  <a:moveTo>
                    <a:pt x="300113" y="201485"/>
                  </a:moveTo>
                  <a:lnTo>
                    <a:pt x="300101" y="201218"/>
                  </a:lnTo>
                  <a:lnTo>
                    <a:pt x="299885" y="201930"/>
                  </a:lnTo>
                  <a:lnTo>
                    <a:pt x="299732" y="202272"/>
                  </a:lnTo>
                  <a:lnTo>
                    <a:pt x="299554" y="202387"/>
                  </a:lnTo>
                  <a:lnTo>
                    <a:pt x="299783" y="202349"/>
                  </a:lnTo>
                  <a:lnTo>
                    <a:pt x="300024" y="201891"/>
                  </a:lnTo>
                  <a:lnTo>
                    <a:pt x="300113" y="201485"/>
                  </a:lnTo>
                  <a:close/>
                </a:path>
                <a:path w="728980" h="273684">
                  <a:moveTo>
                    <a:pt x="300405" y="202044"/>
                  </a:moveTo>
                  <a:lnTo>
                    <a:pt x="300240" y="202158"/>
                  </a:lnTo>
                  <a:lnTo>
                    <a:pt x="300062" y="202247"/>
                  </a:lnTo>
                  <a:lnTo>
                    <a:pt x="299897" y="202311"/>
                  </a:lnTo>
                  <a:lnTo>
                    <a:pt x="299758" y="202831"/>
                  </a:lnTo>
                  <a:lnTo>
                    <a:pt x="299974" y="202704"/>
                  </a:lnTo>
                  <a:lnTo>
                    <a:pt x="300189" y="202425"/>
                  </a:lnTo>
                  <a:lnTo>
                    <a:pt x="300405" y="202044"/>
                  </a:lnTo>
                  <a:close/>
                </a:path>
                <a:path w="728980" h="273684">
                  <a:moveTo>
                    <a:pt x="302056" y="199364"/>
                  </a:moveTo>
                  <a:lnTo>
                    <a:pt x="301358" y="196850"/>
                  </a:lnTo>
                  <a:lnTo>
                    <a:pt x="301193" y="198120"/>
                  </a:lnTo>
                  <a:lnTo>
                    <a:pt x="301180" y="198501"/>
                  </a:lnTo>
                  <a:lnTo>
                    <a:pt x="302056" y="199364"/>
                  </a:lnTo>
                  <a:close/>
                </a:path>
                <a:path w="728980" h="273684">
                  <a:moveTo>
                    <a:pt x="302272" y="194310"/>
                  </a:moveTo>
                  <a:lnTo>
                    <a:pt x="300126" y="196850"/>
                  </a:lnTo>
                  <a:lnTo>
                    <a:pt x="300075" y="195580"/>
                  </a:lnTo>
                  <a:lnTo>
                    <a:pt x="300418" y="194310"/>
                  </a:lnTo>
                  <a:lnTo>
                    <a:pt x="301205" y="193040"/>
                  </a:lnTo>
                  <a:lnTo>
                    <a:pt x="300723" y="190500"/>
                  </a:lnTo>
                  <a:lnTo>
                    <a:pt x="300037" y="194310"/>
                  </a:lnTo>
                  <a:lnTo>
                    <a:pt x="299885" y="193040"/>
                  </a:lnTo>
                  <a:lnTo>
                    <a:pt x="299732" y="191770"/>
                  </a:lnTo>
                  <a:lnTo>
                    <a:pt x="299110" y="191770"/>
                  </a:lnTo>
                  <a:lnTo>
                    <a:pt x="299199" y="190030"/>
                  </a:lnTo>
                  <a:lnTo>
                    <a:pt x="299288" y="189395"/>
                  </a:lnTo>
                  <a:lnTo>
                    <a:pt x="299669" y="190500"/>
                  </a:lnTo>
                  <a:lnTo>
                    <a:pt x="299313" y="189230"/>
                  </a:lnTo>
                  <a:lnTo>
                    <a:pt x="298589" y="186690"/>
                  </a:lnTo>
                  <a:lnTo>
                    <a:pt x="296265" y="193040"/>
                  </a:lnTo>
                  <a:lnTo>
                    <a:pt x="296379" y="189318"/>
                  </a:lnTo>
                  <a:lnTo>
                    <a:pt x="293941" y="190500"/>
                  </a:lnTo>
                  <a:lnTo>
                    <a:pt x="295643" y="191770"/>
                  </a:lnTo>
                  <a:lnTo>
                    <a:pt x="293027" y="195580"/>
                  </a:lnTo>
                  <a:lnTo>
                    <a:pt x="293141" y="194310"/>
                  </a:lnTo>
                  <a:lnTo>
                    <a:pt x="293255" y="193040"/>
                  </a:lnTo>
                  <a:lnTo>
                    <a:pt x="293370" y="191770"/>
                  </a:lnTo>
                  <a:lnTo>
                    <a:pt x="293700" y="187960"/>
                  </a:lnTo>
                  <a:lnTo>
                    <a:pt x="292722" y="190500"/>
                  </a:lnTo>
                  <a:lnTo>
                    <a:pt x="292303" y="190500"/>
                  </a:lnTo>
                  <a:lnTo>
                    <a:pt x="291312" y="191770"/>
                  </a:lnTo>
                  <a:lnTo>
                    <a:pt x="290842" y="189230"/>
                  </a:lnTo>
                  <a:lnTo>
                    <a:pt x="287832" y="193040"/>
                  </a:lnTo>
                  <a:lnTo>
                    <a:pt x="288315" y="190500"/>
                  </a:lnTo>
                  <a:lnTo>
                    <a:pt x="288391" y="190042"/>
                  </a:lnTo>
                  <a:lnTo>
                    <a:pt x="287820" y="190500"/>
                  </a:lnTo>
                  <a:lnTo>
                    <a:pt x="288785" y="185420"/>
                  </a:lnTo>
                  <a:lnTo>
                    <a:pt x="286169" y="191770"/>
                  </a:lnTo>
                  <a:lnTo>
                    <a:pt x="285750" y="189230"/>
                  </a:lnTo>
                  <a:lnTo>
                    <a:pt x="286766" y="186690"/>
                  </a:lnTo>
                  <a:lnTo>
                    <a:pt x="287388" y="187960"/>
                  </a:lnTo>
                  <a:lnTo>
                    <a:pt x="287172" y="186690"/>
                  </a:lnTo>
                  <a:lnTo>
                    <a:pt x="286969" y="185420"/>
                  </a:lnTo>
                  <a:lnTo>
                    <a:pt x="285165" y="189230"/>
                  </a:lnTo>
                  <a:lnTo>
                    <a:pt x="285229" y="184150"/>
                  </a:lnTo>
                  <a:lnTo>
                    <a:pt x="284137" y="184150"/>
                  </a:lnTo>
                  <a:lnTo>
                    <a:pt x="283121" y="187960"/>
                  </a:lnTo>
                  <a:lnTo>
                    <a:pt x="281838" y="185420"/>
                  </a:lnTo>
                  <a:lnTo>
                    <a:pt x="280060" y="186690"/>
                  </a:lnTo>
                  <a:lnTo>
                    <a:pt x="280479" y="185420"/>
                  </a:lnTo>
                  <a:lnTo>
                    <a:pt x="279158" y="184150"/>
                  </a:lnTo>
                  <a:lnTo>
                    <a:pt x="277850" y="182880"/>
                  </a:lnTo>
                  <a:lnTo>
                    <a:pt x="276999" y="181762"/>
                  </a:lnTo>
                  <a:lnTo>
                    <a:pt x="275780" y="184150"/>
                  </a:lnTo>
                  <a:lnTo>
                    <a:pt x="273342" y="184150"/>
                  </a:lnTo>
                  <a:lnTo>
                    <a:pt x="274015" y="181610"/>
                  </a:lnTo>
                  <a:lnTo>
                    <a:pt x="274447" y="181610"/>
                  </a:lnTo>
                  <a:lnTo>
                    <a:pt x="275272" y="180340"/>
                  </a:lnTo>
                  <a:lnTo>
                    <a:pt x="274320" y="180340"/>
                  </a:lnTo>
                  <a:lnTo>
                    <a:pt x="273761" y="181610"/>
                  </a:lnTo>
                  <a:lnTo>
                    <a:pt x="272542" y="181610"/>
                  </a:lnTo>
                  <a:lnTo>
                    <a:pt x="273570" y="179070"/>
                  </a:lnTo>
                  <a:lnTo>
                    <a:pt x="272262" y="179070"/>
                  </a:lnTo>
                  <a:lnTo>
                    <a:pt x="270052" y="181610"/>
                  </a:lnTo>
                  <a:lnTo>
                    <a:pt x="268986" y="179070"/>
                  </a:lnTo>
                  <a:lnTo>
                    <a:pt x="268224" y="181292"/>
                  </a:lnTo>
                  <a:lnTo>
                    <a:pt x="268160" y="186690"/>
                  </a:lnTo>
                  <a:lnTo>
                    <a:pt x="265912" y="187960"/>
                  </a:lnTo>
                  <a:lnTo>
                    <a:pt x="266255" y="186690"/>
                  </a:lnTo>
                  <a:lnTo>
                    <a:pt x="266585" y="185420"/>
                  </a:lnTo>
                  <a:lnTo>
                    <a:pt x="266534" y="184150"/>
                  </a:lnTo>
                  <a:lnTo>
                    <a:pt x="267030" y="181610"/>
                  </a:lnTo>
                  <a:lnTo>
                    <a:pt x="266420" y="181610"/>
                  </a:lnTo>
                  <a:lnTo>
                    <a:pt x="266966" y="180340"/>
                  </a:lnTo>
                  <a:lnTo>
                    <a:pt x="267131" y="180340"/>
                  </a:lnTo>
                  <a:lnTo>
                    <a:pt x="266700" y="179070"/>
                  </a:lnTo>
                  <a:lnTo>
                    <a:pt x="266890" y="177800"/>
                  </a:lnTo>
                  <a:lnTo>
                    <a:pt x="266598" y="177800"/>
                  </a:lnTo>
                  <a:lnTo>
                    <a:pt x="266065" y="180340"/>
                  </a:lnTo>
                  <a:lnTo>
                    <a:pt x="265518" y="180340"/>
                  </a:lnTo>
                  <a:lnTo>
                    <a:pt x="264210" y="179070"/>
                  </a:lnTo>
                  <a:lnTo>
                    <a:pt x="265823" y="177800"/>
                  </a:lnTo>
                  <a:lnTo>
                    <a:pt x="265404" y="176530"/>
                  </a:lnTo>
                  <a:lnTo>
                    <a:pt x="264680" y="177800"/>
                  </a:lnTo>
                  <a:lnTo>
                    <a:pt x="264312" y="175260"/>
                  </a:lnTo>
                  <a:lnTo>
                    <a:pt x="263372" y="179070"/>
                  </a:lnTo>
                  <a:lnTo>
                    <a:pt x="263017" y="179070"/>
                  </a:lnTo>
                  <a:lnTo>
                    <a:pt x="263372" y="177800"/>
                  </a:lnTo>
                  <a:lnTo>
                    <a:pt x="263486" y="176530"/>
                  </a:lnTo>
                  <a:lnTo>
                    <a:pt x="262432" y="177800"/>
                  </a:lnTo>
                  <a:lnTo>
                    <a:pt x="260337" y="175260"/>
                  </a:lnTo>
                  <a:lnTo>
                    <a:pt x="260083" y="179070"/>
                  </a:lnTo>
                  <a:lnTo>
                    <a:pt x="256946" y="181610"/>
                  </a:lnTo>
                  <a:lnTo>
                    <a:pt x="256540" y="179070"/>
                  </a:lnTo>
                  <a:lnTo>
                    <a:pt x="256133" y="176530"/>
                  </a:lnTo>
                  <a:lnTo>
                    <a:pt x="252310" y="176530"/>
                  </a:lnTo>
                  <a:lnTo>
                    <a:pt x="250913" y="175260"/>
                  </a:lnTo>
                  <a:lnTo>
                    <a:pt x="249288" y="177800"/>
                  </a:lnTo>
                  <a:lnTo>
                    <a:pt x="248920" y="177800"/>
                  </a:lnTo>
                  <a:lnTo>
                    <a:pt x="249008" y="175260"/>
                  </a:lnTo>
                  <a:lnTo>
                    <a:pt x="249580" y="173990"/>
                  </a:lnTo>
                  <a:lnTo>
                    <a:pt x="248361" y="175260"/>
                  </a:lnTo>
                  <a:lnTo>
                    <a:pt x="247853" y="175260"/>
                  </a:lnTo>
                  <a:lnTo>
                    <a:pt x="247040" y="173990"/>
                  </a:lnTo>
                  <a:lnTo>
                    <a:pt x="248589" y="172720"/>
                  </a:lnTo>
                  <a:lnTo>
                    <a:pt x="248462" y="172720"/>
                  </a:lnTo>
                  <a:lnTo>
                    <a:pt x="247510" y="171450"/>
                  </a:lnTo>
                  <a:lnTo>
                    <a:pt x="247802" y="170180"/>
                  </a:lnTo>
                  <a:lnTo>
                    <a:pt x="245541" y="171450"/>
                  </a:lnTo>
                  <a:lnTo>
                    <a:pt x="246862" y="170180"/>
                  </a:lnTo>
                  <a:lnTo>
                    <a:pt x="245732" y="168910"/>
                  </a:lnTo>
                  <a:lnTo>
                    <a:pt x="244881" y="168910"/>
                  </a:lnTo>
                  <a:lnTo>
                    <a:pt x="245110" y="171450"/>
                  </a:lnTo>
                  <a:lnTo>
                    <a:pt x="244309" y="171450"/>
                  </a:lnTo>
                  <a:lnTo>
                    <a:pt x="243319" y="170180"/>
                  </a:lnTo>
                  <a:lnTo>
                    <a:pt x="244817" y="167640"/>
                  </a:lnTo>
                  <a:lnTo>
                    <a:pt x="243789" y="162560"/>
                  </a:lnTo>
                  <a:lnTo>
                    <a:pt x="237807" y="172720"/>
                  </a:lnTo>
                  <a:lnTo>
                    <a:pt x="238086" y="168910"/>
                  </a:lnTo>
                  <a:lnTo>
                    <a:pt x="238125" y="168440"/>
                  </a:lnTo>
                  <a:lnTo>
                    <a:pt x="237540" y="168910"/>
                  </a:lnTo>
                  <a:lnTo>
                    <a:pt x="236537" y="168910"/>
                  </a:lnTo>
                  <a:lnTo>
                    <a:pt x="236689" y="167640"/>
                  </a:lnTo>
                  <a:lnTo>
                    <a:pt x="237121" y="163830"/>
                  </a:lnTo>
                  <a:lnTo>
                    <a:pt x="236766" y="163830"/>
                  </a:lnTo>
                  <a:lnTo>
                    <a:pt x="235889" y="161290"/>
                  </a:lnTo>
                  <a:lnTo>
                    <a:pt x="233476" y="167640"/>
                  </a:lnTo>
                  <a:lnTo>
                    <a:pt x="232295" y="166370"/>
                  </a:lnTo>
                  <a:lnTo>
                    <a:pt x="232041" y="166370"/>
                  </a:lnTo>
                  <a:lnTo>
                    <a:pt x="231038" y="170180"/>
                  </a:lnTo>
                  <a:lnTo>
                    <a:pt x="228358" y="170180"/>
                  </a:lnTo>
                  <a:lnTo>
                    <a:pt x="229476" y="166370"/>
                  </a:lnTo>
                  <a:lnTo>
                    <a:pt x="229844" y="165100"/>
                  </a:lnTo>
                  <a:lnTo>
                    <a:pt x="230657" y="165100"/>
                  </a:lnTo>
                  <a:lnTo>
                    <a:pt x="230479" y="165455"/>
                  </a:lnTo>
                  <a:lnTo>
                    <a:pt x="230733" y="165468"/>
                  </a:lnTo>
                  <a:lnTo>
                    <a:pt x="230962" y="165188"/>
                  </a:lnTo>
                  <a:lnTo>
                    <a:pt x="231736" y="165100"/>
                  </a:lnTo>
                  <a:lnTo>
                    <a:pt x="231622" y="163830"/>
                  </a:lnTo>
                  <a:lnTo>
                    <a:pt x="229997" y="162560"/>
                  </a:lnTo>
                  <a:lnTo>
                    <a:pt x="229590" y="161290"/>
                  </a:lnTo>
                  <a:lnTo>
                    <a:pt x="228092" y="162560"/>
                  </a:lnTo>
                  <a:lnTo>
                    <a:pt x="227076" y="161290"/>
                  </a:lnTo>
                  <a:lnTo>
                    <a:pt x="226733" y="162560"/>
                  </a:lnTo>
                  <a:lnTo>
                    <a:pt x="226479" y="162560"/>
                  </a:lnTo>
                  <a:lnTo>
                    <a:pt x="224917" y="160070"/>
                  </a:lnTo>
                  <a:lnTo>
                    <a:pt x="224624" y="165100"/>
                  </a:lnTo>
                  <a:lnTo>
                    <a:pt x="222923" y="165100"/>
                  </a:lnTo>
                  <a:lnTo>
                    <a:pt x="222808" y="162560"/>
                  </a:lnTo>
                  <a:lnTo>
                    <a:pt x="224866" y="160121"/>
                  </a:lnTo>
                  <a:lnTo>
                    <a:pt x="222846" y="161290"/>
                  </a:lnTo>
                  <a:lnTo>
                    <a:pt x="222427" y="160020"/>
                  </a:lnTo>
                  <a:lnTo>
                    <a:pt x="223545" y="158750"/>
                  </a:lnTo>
                  <a:lnTo>
                    <a:pt x="224663" y="157480"/>
                  </a:lnTo>
                  <a:lnTo>
                    <a:pt x="222389" y="158750"/>
                  </a:lnTo>
                  <a:lnTo>
                    <a:pt x="222631" y="156210"/>
                  </a:lnTo>
                  <a:lnTo>
                    <a:pt x="222745" y="154940"/>
                  </a:lnTo>
                  <a:lnTo>
                    <a:pt x="222148" y="153670"/>
                  </a:lnTo>
                  <a:lnTo>
                    <a:pt x="221907" y="153670"/>
                  </a:lnTo>
                  <a:lnTo>
                    <a:pt x="221348" y="156210"/>
                  </a:lnTo>
                  <a:lnTo>
                    <a:pt x="221107" y="154990"/>
                  </a:lnTo>
                  <a:lnTo>
                    <a:pt x="220103" y="156197"/>
                  </a:lnTo>
                  <a:lnTo>
                    <a:pt x="219875" y="158750"/>
                  </a:lnTo>
                  <a:lnTo>
                    <a:pt x="218135" y="160020"/>
                  </a:lnTo>
                  <a:lnTo>
                    <a:pt x="218071" y="158750"/>
                  </a:lnTo>
                  <a:lnTo>
                    <a:pt x="215887" y="160020"/>
                  </a:lnTo>
                  <a:lnTo>
                    <a:pt x="217004" y="157480"/>
                  </a:lnTo>
                  <a:lnTo>
                    <a:pt x="218325" y="158750"/>
                  </a:lnTo>
                  <a:lnTo>
                    <a:pt x="218249" y="157480"/>
                  </a:lnTo>
                  <a:lnTo>
                    <a:pt x="218109" y="154940"/>
                  </a:lnTo>
                  <a:lnTo>
                    <a:pt x="219036" y="154940"/>
                  </a:lnTo>
                  <a:lnTo>
                    <a:pt x="218782" y="153670"/>
                  </a:lnTo>
                  <a:lnTo>
                    <a:pt x="219303" y="153670"/>
                  </a:lnTo>
                  <a:lnTo>
                    <a:pt x="218808" y="149860"/>
                  </a:lnTo>
                  <a:lnTo>
                    <a:pt x="217055" y="156210"/>
                  </a:lnTo>
                  <a:lnTo>
                    <a:pt x="215341" y="154940"/>
                  </a:lnTo>
                  <a:lnTo>
                    <a:pt x="216293" y="153670"/>
                  </a:lnTo>
                  <a:lnTo>
                    <a:pt x="216331" y="152806"/>
                  </a:lnTo>
                  <a:lnTo>
                    <a:pt x="214998" y="154940"/>
                  </a:lnTo>
                  <a:lnTo>
                    <a:pt x="213779" y="156210"/>
                  </a:lnTo>
                  <a:lnTo>
                    <a:pt x="213233" y="154940"/>
                  </a:lnTo>
                  <a:lnTo>
                    <a:pt x="212128" y="156210"/>
                  </a:lnTo>
                  <a:lnTo>
                    <a:pt x="211594" y="156210"/>
                  </a:lnTo>
                  <a:lnTo>
                    <a:pt x="212001" y="157480"/>
                  </a:lnTo>
                  <a:lnTo>
                    <a:pt x="211023" y="158750"/>
                  </a:lnTo>
                  <a:lnTo>
                    <a:pt x="209524" y="158750"/>
                  </a:lnTo>
                  <a:lnTo>
                    <a:pt x="208419" y="160020"/>
                  </a:lnTo>
                  <a:lnTo>
                    <a:pt x="209067" y="157480"/>
                  </a:lnTo>
                  <a:lnTo>
                    <a:pt x="209715" y="154940"/>
                  </a:lnTo>
                  <a:lnTo>
                    <a:pt x="210045" y="153670"/>
                  </a:lnTo>
                  <a:lnTo>
                    <a:pt x="207937" y="154940"/>
                  </a:lnTo>
                  <a:lnTo>
                    <a:pt x="207899" y="153670"/>
                  </a:lnTo>
                  <a:lnTo>
                    <a:pt x="209321" y="151130"/>
                  </a:lnTo>
                  <a:lnTo>
                    <a:pt x="209181" y="151130"/>
                  </a:lnTo>
                  <a:lnTo>
                    <a:pt x="206819" y="152400"/>
                  </a:lnTo>
                  <a:lnTo>
                    <a:pt x="207289" y="152400"/>
                  </a:lnTo>
                  <a:lnTo>
                    <a:pt x="206578" y="153009"/>
                  </a:lnTo>
                  <a:lnTo>
                    <a:pt x="206578" y="154990"/>
                  </a:lnTo>
                  <a:lnTo>
                    <a:pt x="205270" y="156057"/>
                  </a:lnTo>
                  <a:lnTo>
                    <a:pt x="205168" y="156210"/>
                  </a:lnTo>
                  <a:lnTo>
                    <a:pt x="204914" y="157480"/>
                  </a:lnTo>
                  <a:lnTo>
                    <a:pt x="205105" y="156210"/>
                  </a:lnTo>
                  <a:lnTo>
                    <a:pt x="205308" y="154940"/>
                  </a:lnTo>
                  <a:lnTo>
                    <a:pt x="205371" y="154571"/>
                  </a:lnTo>
                  <a:lnTo>
                    <a:pt x="206413" y="153670"/>
                  </a:lnTo>
                  <a:lnTo>
                    <a:pt x="206463" y="153936"/>
                  </a:lnTo>
                  <a:lnTo>
                    <a:pt x="206578" y="154990"/>
                  </a:lnTo>
                  <a:lnTo>
                    <a:pt x="206578" y="153009"/>
                  </a:lnTo>
                  <a:lnTo>
                    <a:pt x="205473" y="153936"/>
                  </a:lnTo>
                  <a:lnTo>
                    <a:pt x="205511" y="153670"/>
                  </a:lnTo>
                  <a:lnTo>
                    <a:pt x="205155" y="154203"/>
                  </a:lnTo>
                  <a:lnTo>
                    <a:pt x="204292" y="154940"/>
                  </a:lnTo>
                  <a:lnTo>
                    <a:pt x="204647" y="154940"/>
                  </a:lnTo>
                  <a:lnTo>
                    <a:pt x="202082" y="158750"/>
                  </a:lnTo>
                  <a:lnTo>
                    <a:pt x="202044" y="156210"/>
                  </a:lnTo>
                  <a:lnTo>
                    <a:pt x="203631" y="152400"/>
                  </a:lnTo>
                  <a:lnTo>
                    <a:pt x="204165" y="151130"/>
                  </a:lnTo>
                  <a:lnTo>
                    <a:pt x="204685" y="149860"/>
                  </a:lnTo>
                  <a:lnTo>
                    <a:pt x="204228" y="147320"/>
                  </a:lnTo>
                  <a:lnTo>
                    <a:pt x="200418" y="151130"/>
                  </a:lnTo>
                  <a:lnTo>
                    <a:pt x="198945" y="148590"/>
                  </a:lnTo>
                  <a:lnTo>
                    <a:pt x="199161" y="149860"/>
                  </a:lnTo>
                  <a:lnTo>
                    <a:pt x="197815" y="152400"/>
                  </a:lnTo>
                  <a:lnTo>
                    <a:pt x="197751" y="151130"/>
                  </a:lnTo>
                  <a:lnTo>
                    <a:pt x="197688" y="149860"/>
                  </a:lnTo>
                  <a:lnTo>
                    <a:pt x="196557" y="151130"/>
                  </a:lnTo>
                  <a:lnTo>
                    <a:pt x="197040" y="149860"/>
                  </a:lnTo>
                  <a:lnTo>
                    <a:pt x="197510" y="148590"/>
                  </a:lnTo>
                  <a:lnTo>
                    <a:pt x="197688" y="147320"/>
                  </a:lnTo>
                  <a:lnTo>
                    <a:pt x="197053" y="148590"/>
                  </a:lnTo>
                  <a:lnTo>
                    <a:pt x="196202" y="146050"/>
                  </a:lnTo>
                  <a:lnTo>
                    <a:pt x="194170" y="149860"/>
                  </a:lnTo>
                  <a:lnTo>
                    <a:pt x="194424" y="146050"/>
                  </a:lnTo>
                  <a:lnTo>
                    <a:pt x="193192" y="144780"/>
                  </a:lnTo>
                  <a:lnTo>
                    <a:pt x="189826" y="151130"/>
                  </a:lnTo>
                  <a:lnTo>
                    <a:pt x="188455" y="149860"/>
                  </a:lnTo>
                  <a:lnTo>
                    <a:pt x="189979" y="147320"/>
                  </a:lnTo>
                  <a:lnTo>
                    <a:pt x="189877" y="146050"/>
                  </a:lnTo>
                  <a:lnTo>
                    <a:pt x="190195" y="145821"/>
                  </a:lnTo>
                  <a:lnTo>
                    <a:pt x="190449" y="143510"/>
                  </a:lnTo>
                  <a:lnTo>
                    <a:pt x="187375" y="147320"/>
                  </a:lnTo>
                  <a:lnTo>
                    <a:pt x="187769" y="144780"/>
                  </a:lnTo>
                  <a:lnTo>
                    <a:pt x="187109" y="146050"/>
                  </a:lnTo>
                  <a:lnTo>
                    <a:pt x="186055" y="147320"/>
                  </a:lnTo>
                  <a:lnTo>
                    <a:pt x="185623" y="147320"/>
                  </a:lnTo>
                  <a:lnTo>
                    <a:pt x="185966" y="146050"/>
                  </a:lnTo>
                  <a:lnTo>
                    <a:pt x="185496" y="147320"/>
                  </a:lnTo>
                  <a:lnTo>
                    <a:pt x="184378" y="147320"/>
                  </a:lnTo>
                  <a:lnTo>
                    <a:pt x="183857" y="149860"/>
                  </a:lnTo>
                  <a:lnTo>
                    <a:pt x="184289" y="147320"/>
                  </a:lnTo>
                  <a:lnTo>
                    <a:pt x="185140" y="142240"/>
                  </a:lnTo>
                  <a:lnTo>
                    <a:pt x="178904" y="147320"/>
                  </a:lnTo>
                  <a:lnTo>
                    <a:pt x="179476" y="144780"/>
                  </a:lnTo>
                  <a:lnTo>
                    <a:pt x="180035" y="142240"/>
                  </a:lnTo>
                  <a:lnTo>
                    <a:pt x="178523" y="140970"/>
                  </a:lnTo>
                  <a:lnTo>
                    <a:pt x="176212" y="140970"/>
                  </a:lnTo>
                  <a:lnTo>
                    <a:pt x="175983" y="140970"/>
                  </a:lnTo>
                  <a:lnTo>
                    <a:pt x="175945" y="139700"/>
                  </a:lnTo>
                  <a:lnTo>
                    <a:pt x="175666" y="138430"/>
                  </a:lnTo>
                  <a:lnTo>
                    <a:pt x="172466" y="144780"/>
                  </a:lnTo>
                  <a:lnTo>
                    <a:pt x="172135" y="143510"/>
                  </a:lnTo>
                  <a:lnTo>
                    <a:pt x="171792" y="142240"/>
                  </a:lnTo>
                  <a:lnTo>
                    <a:pt x="172288" y="139700"/>
                  </a:lnTo>
                  <a:lnTo>
                    <a:pt x="172529" y="138430"/>
                  </a:lnTo>
                  <a:lnTo>
                    <a:pt x="173558" y="140970"/>
                  </a:lnTo>
                  <a:lnTo>
                    <a:pt x="173634" y="139700"/>
                  </a:lnTo>
                  <a:lnTo>
                    <a:pt x="174244" y="138430"/>
                  </a:lnTo>
                  <a:lnTo>
                    <a:pt x="176682" y="133350"/>
                  </a:lnTo>
                  <a:lnTo>
                    <a:pt x="171145" y="139700"/>
                  </a:lnTo>
                  <a:lnTo>
                    <a:pt x="171919" y="135890"/>
                  </a:lnTo>
                  <a:lnTo>
                    <a:pt x="172402" y="134620"/>
                  </a:lnTo>
                  <a:lnTo>
                    <a:pt x="172656" y="132080"/>
                  </a:lnTo>
                  <a:lnTo>
                    <a:pt x="169024" y="135890"/>
                  </a:lnTo>
                  <a:lnTo>
                    <a:pt x="168084" y="134874"/>
                  </a:lnTo>
                  <a:lnTo>
                    <a:pt x="165658" y="137160"/>
                  </a:lnTo>
                  <a:lnTo>
                    <a:pt x="161861" y="137160"/>
                  </a:lnTo>
                  <a:lnTo>
                    <a:pt x="162217" y="136029"/>
                  </a:lnTo>
                  <a:lnTo>
                    <a:pt x="161442" y="137160"/>
                  </a:lnTo>
                  <a:lnTo>
                    <a:pt x="160286" y="137160"/>
                  </a:lnTo>
                  <a:lnTo>
                    <a:pt x="160591" y="136029"/>
                  </a:lnTo>
                  <a:lnTo>
                    <a:pt x="160515" y="134620"/>
                  </a:lnTo>
                  <a:lnTo>
                    <a:pt x="160401" y="133350"/>
                  </a:lnTo>
                  <a:lnTo>
                    <a:pt x="161074" y="132080"/>
                  </a:lnTo>
                  <a:lnTo>
                    <a:pt x="157962" y="132080"/>
                  </a:lnTo>
                  <a:lnTo>
                    <a:pt x="155816" y="132080"/>
                  </a:lnTo>
                  <a:lnTo>
                    <a:pt x="152692" y="134620"/>
                  </a:lnTo>
                  <a:lnTo>
                    <a:pt x="156146" y="129540"/>
                  </a:lnTo>
                  <a:lnTo>
                    <a:pt x="153543" y="130810"/>
                  </a:lnTo>
                  <a:lnTo>
                    <a:pt x="154165" y="129540"/>
                  </a:lnTo>
                  <a:lnTo>
                    <a:pt x="155397" y="127000"/>
                  </a:lnTo>
                  <a:lnTo>
                    <a:pt x="154216" y="128270"/>
                  </a:lnTo>
                  <a:lnTo>
                    <a:pt x="150977" y="129540"/>
                  </a:lnTo>
                  <a:lnTo>
                    <a:pt x="149352" y="129540"/>
                  </a:lnTo>
                  <a:lnTo>
                    <a:pt x="150507" y="128270"/>
                  </a:lnTo>
                  <a:lnTo>
                    <a:pt x="147408" y="128270"/>
                  </a:lnTo>
                  <a:lnTo>
                    <a:pt x="149199" y="125730"/>
                  </a:lnTo>
                  <a:lnTo>
                    <a:pt x="150101" y="124460"/>
                  </a:lnTo>
                  <a:lnTo>
                    <a:pt x="151892" y="121920"/>
                  </a:lnTo>
                  <a:lnTo>
                    <a:pt x="145021" y="124460"/>
                  </a:lnTo>
                  <a:lnTo>
                    <a:pt x="146989" y="119380"/>
                  </a:lnTo>
                  <a:lnTo>
                    <a:pt x="147472" y="118110"/>
                  </a:lnTo>
                  <a:lnTo>
                    <a:pt x="143611" y="119380"/>
                  </a:lnTo>
                  <a:lnTo>
                    <a:pt x="143700" y="114300"/>
                  </a:lnTo>
                  <a:lnTo>
                    <a:pt x="140830" y="113030"/>
                  </a:lnTo>
                  <a:lnTo>
                    <a:pt x="138315" y="119380"/>
                  </a:lnTo>
                  <a:lnTo>
                    <a:pt x="139966" y="113030"/>
                  </a:lnTo>
                  <a:lnTo>
                    <a:pt x="136575" y="118110"/>
                  </a:lnTo>
                  <a:lnTo>
                    <a:pt x="135559" y="118110"/>
                  </a:lnTo>
                  <a:lnTo>
                    <a:pt x="135724" y="116840"/>
                  </a:lnTo>
                  <a:lnTo>
                    <a:pt x="135724" y="116687"/>
                  </a:lnTo>
                  <a:lnTo>
                    <a:pt x="135813" y="115570"/>
                  </a:lnTo>
                  <a:lnTo>
                    <a:pt x="104013" y="115570"/>
                  </a:lnTo>
                  <a:lnTo>
                    <a:pt x="103847" y="115570"/>
                  </a:lnTo>
                  <a:lnTo>
                    <a:pt x="105575" y="116840"/>
                  </a:lnTo>
                  <a:lnTo>
                    <a:pt x="103619" y="116840"/>
                  </a:lnTo>
                  <a:lnTo>
                    <a:pt x="105765" y="118110"/>
                  </a:lnTo>
                  <a:lnTo>
                    <a:pt x="110375" y="118110"/>
                  </a:lnTo>
                  <a:lnTo>
                    <a:pt x="110375" y="116840"/>
                  </a:lnTo>
                  <a:lnTo>
                    <a:pt x="111760" y="116840"/>
                  </a:lnTo>
                  <a:lnTo>
                    <a:pt x="111379" y="118110"/>
                  </a:lnTo>
                  <a:lnTo>
                    <a:pt x="110617" y="119291"/>
                  </a:lnTo>
                  <a:lnTo>
                    <a:pt x="115277" y="118110"/>
                  </a:lnTo>
                  <a:lnTo>
                    <a:pt x="111874" y="129540"/>
                  </a:lnTo>
                  <a:lnTo>
                    <a:pt x="117271" y="127000"/>
                  </a:lnTo>
                  <a:lnTo>
                    <a:pt x="116992" y="127000"/>
                  </a:lnTo>
                  <a:lnTo>
                    <a:pt x="120929" y="125730"/>
                  </a:lnTo>
                  <a:lnTo>
                    <a:pt x="121704" y="127000"/>
                  </a:lnTo>
                  <a:lnTo>
                    <a:pt x="119151" y="127000"/>
                  </a:lnTo>
                  <a:lnTo>
                    <a:pt x="118986" y="129540"/>
                  </a:lnTo>
                  <a:lnTo>
                    <a:pt x="123977" y="127000"/>
                  </a:lnTo>
                  <a:lnTo>
                    <a:pt x="122504" y="132080"/>
                  </a:lnTo>
                  <a:lnTo>
                    <a:pt x="126199" y="130810"/>
                  </a:lnTo>
                  <a:lnTo>
                    <a:pt x="123367" y="138430"/>
                  </a:lnTo>
                  <a:lnTo>
                    <a:pt x="132067" y="134620"/>
                  </a:lnTo>
                  <a:lnTo>
                    <a:pt x="131419" y="139700"/>
                  </a:lnTo>
                  <a:lnTo>
                    <a:pt x="132308" y="138430"/>
                  </a:lnTo>
                  <a:lnTo>
                    <a:pt x="133832" y="137160"/>
                  </a:lnTo>
                  <a:lnTo>
                    <a:pt x="133108" y="138430"/>
                  </a:lnTo>
                  <a:lnTo>
                    <a:pt x="133756" y="138430"/>
                  </a:lnTo>
                  <a:lnTo>
                    <a:pt x="139573" y="139700"/>
                  </a:lnTo>
                  <a:lnTo>
                    <a:pt x="142087" y="146050"/>
                  </a:lnTo>
                  <a:lnTo>
                    <a:pt x="146151" y="151130"/>
                  </a:lnTo>
                  <a:lnTo>
                    <a:pt x="147701" y="152400"/>
                  </a:lnTo>
                  <a:lnTo>
                    <a:pt x="152082" y="143510"/>
                  </a:lnTo>
                  <a:lnTo>
                    <a:pt x="152069" y="148590"/>
                  </a:lnTo>
                  <a:lnTo>
                    <a:pt x="149669" y="151130"/>
                  </a:lnTo>
                  <a:lnTo>
                    <a:pt x="155346" y="149860"/>
                  </a:lnTo>
                  <a:lnTo>
                    <a:pt x="157035" y="154940"/>
                  </a:lnTo>
                  <a:lnTo>
                    <a:pt x="161810" y="154940"/>
                  </a:lnTo>
                  <a:lnTo>
                    <a:pt x="161302" y="156210"/>
                  </a:lnTo>
                  <a:lnTo>
                    <a:pt x="160947" y="156210"/>
                  </a:lnTo>
                  <a:lnTo>
                    <a:pt x="160502" y="158750"/>
                  </a:lnTo>
                  <a:lnTo>
                    <a:pt x="163741" y="157480"/>
                  </a:lnTo>
                  <a:lnTo>
                    <a:pt x="164744" y="154940"/>
                  </a:lnTo>
                  <a:lnTo>
                    <a:pt x="165188" y="156210"/>
                  </a:lnTo>
                  <a:lnTo>
                    <a:pt x="163969" y="157480"/>
                  </a:lnTo>
                  <a:lnTo>
                    <a:pt x="163880" y="160020"/>
                  </a:lnTo>
                  <a:lnTo>
                    <a:pt x="167284" y="156210"/>
                  </a:lnTo>
                  <a:lnTo>
                    <a:pt x="166649" y="158851"/>
                  </a:lnTo>
                  <a:lnTo>
                    <a:pt x="167855" y="161290"/>
                  </a:lnTo>
                  <a:lnTo>
                    <a:pt x="168744" y="158750"/>
                  </a:lnTo>
                  <a:lnTo>
                    <a:pt x="169468" y="160020"/>
                  </a:lnTo>
                  <a:lnTo>
                    <a:pt x="171958" y="158750"/>
                  </a:lnTo>
                  <a:lnTo>
                    <a:pt x="172110" y="160299"/>
                  </a:lnTo>
                  <a:lnTo>
                    <a:pt x="171919" y="160451"/>
                  </a:lnTo>
                  <a:lnTo>
                    <a:pt x="171729" y="160743"/>
                  </a:lnTo>
                  <a:lnTo>
                    <a:pt x="172034" y="162369"/>
                  </a:lnTo>
                  <a:lnTo>
                    <a:pt x="172275" y="161315"/>
                  </a:lnTo>
                  <a:lnTo>
                    <a:pt x="174447" y="158750"/>
                  </a:lnTo>
                  <a:lnTo>
                    <a:pt x="173837" y="163830"/>
                  </a:lnTo>
                  <a:lnTo>
                    <a:pt x="176174" y="160020"/>
                  </a:lnTo>
                  <a:lnTo>
                    <a:pt x="173901" y="163830"/>
                  </a:lnTo>
                  <a:lnTo>
                    <a:pt x="176809" y="163830"/>
                  </a:lnTo>
                  <a:lnTo>
                    <a:pt x="178714" y="162560"/>
                  </a:lnTo>
                  <a:lnTo>
                    <a:pt x="177761" y="163830"/>
                  </a:lnTo>
                  <a:lnTo>
                    <a:pt x="178790" y="163830"/>
                  </a:lnTo>
                  <a:lnTo>
                    <a:pt x="177558" y="166370"/>
                  </a:lnTo>
                  <a:lnTo>
                    <a:pt x="179920" y="166370"/>
                  </a:lnTo>
                  <a:lnTo>
                    <a:pt x="180835" y="163830"/>
                  </a:lnTo>
                  <a:lnTo>
                    <a:pt x="180149" y="170180"/>
                  </a:lnTo>
                  <a:lnTo>
                    <a:pt x="185661" y="162560"/>
                  </a:lnTo>
                  <a:lnTo>
                    <a:pt x="186588" y="161290"/>
                  </a:lnTo>
                  <a:lnTo>
                    <a:pt x="184391" y="168910"/>
                  </a:lnTo>
                  <a:lnTo>
                    <a:pt x="188506" y="167640"/>
                  </a:lnTo>
                  <a:lnTo>
                    <a:pt x="191465" y="167640"/>
                  </a:lnTo>
                  <a:lnTo>
                    <a:pt x="189966" y="171450"/>
                  </a:lnTo>
                  <a:lnTo>
                    <a:pt x="192811" y="170383"/>
                  </a:lnTo>
                  <a:lnTo>
                    <a:pt x="191973" y="166370"/>
                  </a:lnTo>
                  <a:lnTo>
                    <a:pt x="192239" y="167640"/>
                  </a:lnTo>
                  <a:lnTo>
                    <a:pt x="195122" y="167640"/>
                  </a:lnTo>
                  <a:lnTo>
                    <a:pt x="194005" y="169659"/>
                  </a:lnTo>
                  <a:lnTo>
                    <a:pt x="196532" y="167640"/>
                  </a:lnTo>
                  <a:lnTo>
                    <a:pt x="198564" y="170180"/>
                  </a:lnTo>
                  <a:lnTo>
                    <a:pt x="198932" y="171450"/>
                  </a:lnTo>
                  <a:lnTo>
                    <a:pt x="197332" y="171450"/>
                  </a:lnTo>
                  <a:lnTo>
                    <a:pt x="196773" y="172720"/>
                  </a:lnTo>
                  <a:lnTo>
                    <a:pt x="200126" y="171450"/>
                  </a:lnTo>
                  <a:lnTo>
                    <a:pt x="201599" y="175260"/>
                  </a:lnTo>
                  <a:lnTo>
                    <a:pt x="204495" y="174155"/>
                  </a:lnTo>
                  <a:lnTo>
                    <a:pt x="204711" y="175260"/>
                  </a:lnTo>
                  <a:lnTo>
                    <a:pt x="205511" y="173990"/>
                  </a:lnTo>
                  <a:lnTo>
                    <a:pt x="204939" y="173990"/>
                  </a:lnTo>
                  <a:lnTo>
                    <a:pt x="205384" y="171450"/>
                  </a:lnTo>
                  <a:lnTo>
                    <a:pt x="209130" y="168986"/>
                  </a:lnTo>
                  <a:lnTo>
                    <a:pt x="206756" y="172720"/>
                  </a:lnTo>
                  <a:lnTo>
                    <a:pt x="211632" y="170180"/>
                  </a:lnTo>
                  <a:lnTo>
                    <a:pt x="207314" y="176530"/>
                  </a:lnTo>
                  <a:lnTo>
                    <a:pt x="207772" y="176530"/>
                  </a:lnTo>
                  <a:lnTo>
                    <a:pt x="208546" y="175260"/>
                  </a:lnTo>
                  <a:lnTo>
                    <a:pt x="209054" y="173990"/>
                  </a:lnTo>
                  <a:lnTo>
                    <a:pt x="209321" y="173990"/>
                  </a:lnTo>
                  <a:lnTo>
                    <a:pt x="209143" y="175260"/>
                  </a:lnTo>
                  <a:lnTo>
                    <a:pt x="208038" y="176530"/>
                  </a:lnTo>
                  <a:lnTo>
                    <a:pt x="210146" y="176530"/>
                  </a:lnTo>
                  <a:lnTo>
                    <a:pt x="210464" y="173990"/>
                  </a:lnTo>
                  <a:lnTo>
                    <a:pt x="211899" y="173990"/>
                  </a:lnTo>
                  <a:lnTo>
                    <a:pt x="211480" y="175260"/>
                  </a:lnTo>
                  <a:lnTo>
                    <a:pt x="211048" y="175260"/>
                  </a:lnTo>
                  <a:lnTo>
                    <a:pt x="210400" y="176530"/>
                  </a:lnTo>
                  <a:lnTo>
                    <a:pt x="213487" y="173990"/>
                  </a:lnTo>
                  <a:lnTo>
                    <a:pt x="214376" y="175260"/>
                  </a:lnTo>
                  <a:lnTo>
                    <a:pt x="214071" y="175260"/>
                  </a:lnTo>
                  <a:lnTo>
                    <a:pt x="213880" y="176530"/>
                  </a:lnTo>
                  <a:lnTo>
                    <a:pt x="215785" y="176530"/>
                  </a:lnTo>
                  <a:lnTo>
                    <a:pt x="218071" y="173990"/>
                  </a:lnTo>
                  <a:lnTo>
                    <a:pt x="219227" y="172720"/>
                  </a:lnTo>
                  <a:lnTo>
                    <a:pt x="220789" y="175260"/>
                  </a:lnTo>
                  <a:lnTo>
                    <a:pt x="218401" y="179070"/>
                  </a:lnTo>
                  <a:lnTo>
                    <a:pt x="221018" y="177800"/>
                  </a:lnTo>
                  <a:lnTo>
                    <a:pt x="219697" y="181610"/>
                  </a:lnTo>
                  <a:lnTo>
                    <a:pt x="221386" y="180340"/>
                  </a:lnTo>
                  <a:lnTo>
                    <a:pt x="221589" y="179070"/>
                  </a:lnTo>
                  <a:lnTo>
                    <a:pt x="222681" y="179070"/>
                  </a:lnTo>
                  <a:lnTo>
                    <a:pt x="223697" y="177800"/>
                  </a:lnTo>
                  <a:lnTo>
                    <a:pt x="224713" y="176530"/>
                  </a:lnTo>
                  <a:lnTo>
                    <a:pt x="225209" y="177800"/>
                  </a:lnTo>
                  <a:lnTo>
                    <a:pt x="223774" y="179070"/>
                  </a:lnTo>
                  <a:lnTo>
                    <a:pt x="226148" y="179070"/>
                  </a:lnTo>
                  <a:lnTo>
                    <a:pt x="225513" y="177800"/>
                  </a:lnTo>
                  <a:lnTo>
                    <a:pt x="227380" y="176530"/>
                  </a:lnTo>
                  <a:lnTo>
                    <a:pt x="227203" y="172720"/>
                  </a:lnTo>
                  <a:lnTo>
                    <a:pt x="228282" y="175260"/>
                  </a:lnTo>
                  <a:lnTo>
                    <a:pt x="229374" y="175260"/>
                  </a:lnTo>
                  <a:lnTo>
                    <a:pt x="229108" y="177800"/>
                  </a:lnTo>
                  <a:lnTo>
                    <a:pt x="231140" y="175260"/>
                  </a:lnTo>
                  <a:lnTo>
                    <a:pt x="231609" y="176530"/>
                  </a:lnTo>
                  <a:lnTo>
                    <a:pt x="231381" y="177800"/>
                  </a:lnTo>
                  <a:lnTo>
                    <a:pt x="229984" y="180174"/>
                  </a:lnTo>
                  <a:lnTo>
                    <a:pt x="229857" y="180632"/>
                  </a:lnTo>
                  <a:lnTo>
                    <a:pt x="229743" y="181610"/>
                  </a:lnTo>
                  <a:lnTo>
                    <a:pt x="231457" y="179070"/>
                  </a:lnTo>
                  <a:lnTo>
                    <a:pt x="232676" y="181610"/>
                  </a:lnTo>
                  <a:lnTo>
                    <a:pt x="233756" y="180174"/>
                  </a:lnTo>
                  <a:lnTo>
                    <a:pt x="233426" y="181317"/>
                  </a:lnTo>
                  <a:lnTo>
                    <a:pt x="234657" y="179070"/>
                  </a:lnTo>
                  <a:lnTo>
                    <a:pt x="234886" y="180340"/>
                  </a:lnTo>
                  <a:lnTo>
                    <a:pt x="234149" y="182880"/>
                  </a:lnTo>
                  <a:lnTo>
                    <a:pt x="235534" y="182880"/>
                  </a:lnTo>
                  <a:lnTo>
                    <a:pt x="235432" y="179070"/>
                  </a:lnTo>
                  <a:lnTo>
                    <a:pt x="235394" y="177800"/>
                  </a:lnTo>
                  <a:lnTo>
                    <a:pt x="236474" y="180340"/>
                  </a:lnTo>
                  <a:lnTo>
                    <a:pt x="236194" y="180340"/>
                  </a:lnTo>
                  <a:lnTo>
                    <a:pt x="235762" y="181610"/>
                  </a:lnTo>
                  <a:lnTo>
                    <a:pt x="237236" y="182880"/>
                  </a:lnTo>
                  <a:lnTo>
                    <a:pt x="239903" y="180340"/>
                  </a:lnTo>
                  <a:lnTo>
                    <a:pt x="241160" y="182880"/>
                  </a:lnTo>
                  <a:lnTo>
                    <a:pt x="240347" y="186690"/>
                  </a:lnTo>
                  <a:lnTo>
                    <a:pt x="241515" y="186690"/>
                  </a:lnTo>
                  <a:lnTo>
                    <a:pt x="245478" y="184150"/>
                  </a:lnTo>
                  <a:lnTo>
                    <a:pt x="247332" y="185254"/>
                  </a:lnTo>
                  <a:lnTo>
                    <a:pt x="247700" y="184150"/>
                  </a:lnTo>
                  <a:lnTo>
                    <a:pt x="249415" y="179070"/>
                  </a:lnTo>
                  <a:lnTo>
                    <a:pt x="248196" y="187960"/>
                  </a:lnTo>
                  <a:lnTo>
                    <a:pt x="250266" y="185420"/>
                  </a:lnTo>
                  <a:lnTo>
                    <a:pt x="249834" y="186690"/>
                  </a:lnTo>
                  <a:lnTo>
                    <a:pt x="249313" y="188099"/>
                  </a:lnTo>
                  <a:lnTo>
                    <a:pt x="250545" y="189230"/>
                  </a:lnTo>
                  <a:lnTo>
                    <a:pt x="252984" y="187960"/>
                  </a:lnTo>
                  <a:lnTo>
                    <a:pt x="256019" y="186690"/>
                  </a:lnTo>
                  <a:lnTo>
                    <a:pt x="255270" y="187960"/>
                  </a:lnTo>
                  <a:lnTo>
                    <a:pt x="255866" y="190500"/>
                  </a:lnTo>
                  <a:lnTo>
                    <a:pt x="258483" y="190500"/>
                  </a:lnTo>
                  <a:lnTo>
                    <a:pt x="259219" y="189230"/>
                  </a:lnTo>
                  <a:lnTo>
                    <a:pt x="259753" y="190500"/>
                  </a:lnTo>
                  <a:lnTo>
                    <a:pt x="259880" y="189230"/>
                  </a:lnTo>
                  <a:lnTo>
                    <a:pt x="259994" y="187960"/>
                  </a:lnTo>
                  <a:lnTo>
                    <a:pt x="261543" y="191770"/>
                  </a:lnTo>
                  <a:lnTo>
                    <a:pt x="264147" y="190500"/>
                  </a:lnTo>
                  <a:lnTo>
                    <a:pt x="266788" y="190500"/>
                  </a:lnTo>
                  <a:lnTo>
                    <a:pt x="268401" y="193040"/>
                  </a:lnTo>
                  <a:lnTo>
                    <a:pt x="268058" y="193040"/>
                  </a:lnTo>
                  <a:lnTo>
                    <a:pt x="267220" y="194310"/>
                  </a:lnTo>
                  <a:lnTo>
                    <a:pt x="267500" y="194310"/>
                  </a:lnTo>
                  <a:lnTo>
                    <a:pt x="270357" y="193040"/>
                  </a:lnTo>
                  <a:lnTo>
                    <a:pt x="270586" y="191770"/>
                  </a:lnTo>
                  <a:lnTo>
                    <a:pt x="270827" y="190500"/>
                  </a:lnTo>
                  <a:lnTo>
                    <a:pt x="270421" y="191770"/>
                  </a:lnTo>
                  <a:lnTo>
                    <a:pt x="270421" y="190500"/>
                  </a:lnTo>
                  <a:lnTo>
                    <a:pt x="271145" y="189230"/>
                  </a:lnTo>
                  <a:lnTo>
                    <a:pt x="272148" y="187960"/>
                  </a:lnTo>
                  <a:lnTo>
                    <a:pt x="272757" y="187960"/>
                  </a:lnTo>
                  <a:lnTo>
                    <a:pt x="271208" y="189230"/>
                  </a:lnTo>
                  <a:lnTo>
                    <a:pt x="271691" y="191770"/>
                  </a:lnTo>
                  <a:lnTo>
                    <a:pt x="271780" y="192760"/>
                  </a:lnTo>
                  <a:lnTo>
                    <a:pt x="271754" y="193103"/>
                  </a:lnTo>
                  <a:lnTo>
                    <a:pt x="271792" y="193344"/>
                  </a:lnTo>
                  <a:lnTo>
                    <a:pt x="271856" y="193154"/>
                  </a:lnTo>
                  <a:lnTo>
                    <a:pt x="272326" y="191770"/>
                  </a:lnTo>
                  <a:lnTo>
                    <a:pt x="272503" y="190500"/>
                  </a:lnTo>
                  <a:lnTo>
                    <a:pt x="272618" y="195580"/>
                  </a:lnTo>
                  <a:lnTo>
                    <a:pt x="273418" y="190500"/>
                  </a:lnTo>
                  <a:lnTo>
                    <a:pt x="274027" y="186690"/>
                  </a:lnTo>
                  <a:lnTo>
                    <a:pt x="275005" y="189230"/>
                  </a:lnTo>
                  <a:lnTo>
                    <a:pt x="274561" y="190500"/>
                  </a:lnTo>
                  <a:lnTo>
                    <a:pt x="275399" y="190500"/>
                  </a:lnTo>
                  <a:lnTo>
                    <a:pt x="276466" y="189230"/>
                  </a:lnTo>
                  <a:lnTo>
                    <a:pt x="277063" y="189230"/>
                  </a:lnTo>
                  <a:lnTo>
                    <a:pt x="276618" y="191770"/>
                  </a:lnTo>
                  <a:lnTo>
                    <a:pt x="276021" y="190500"/>
                  </a:lnTo>
                  <a:lnTo>
                    <a:pt x="275361" y="193040"/>
                  </a:lnTo>
                  <a:lnTo>
                    <a:pt x="276415" y="193040"/>
                  </a:lnTo>
                  <a:lnTo>
                    <a:pt x="276987" y="191770"/>
                  </a:lnTo>
                  <a:lnTo>
                    <a:pt x="278155" y="189230"/>
                  </a:lnTo>
                  <a:lnTo>
                    <a:pt x="278726" y="187960"/>
                  </a:lnTo>
                  <a:lnTo>
                    <a:pt x="278892" y="190500"/>
                  </a:lnTo>
                  <a:lnTo>
                    <a:pt x="278282" y="191770"/>
                  </a:lnTo>
                  <a:lnTo>
                    <a:pt x="277037" y="191770"/>
                  </a:lnTo>
                  <a:lnTo>
                    <a:pt x="277152" y="195580"/>
                  </a:lnTo>
                  <a:lnTo>
                    <a:pt x="277495" y="194310"/>
                  </a:lnTo>
                  <a:lnTo>
                    <a:pt x="278104" y="195580"/>
                  </a:lnTo>
                  <a:lnTo>
                    <a:pt x="279222" y="196697"/>
                  </a:lnTo>
                  <a:lnTo>
                    <a:pt x="280200" y="194310"/>
                  </a:lnTo>
                  <a:lnTo>
                    <a:pt x="282282" y="189230"/>
                  </a:lnTo>
                  <a:lnTo>
                    <a:pt x="282067" y="195580"/>
                  </a:lnTo>
                  <a:lnTo>
                    <a:pt x="284949" y="191770"/>
                  </a:lnTo>
                  <a:lnTo>
                    <a:pt x="282181" y="195580"/>
                  </a:lnTo>
                  <a:lnTo>
                    <a:pt x="284010" y="194310"/>
                  </a:lnTo>
                  <a:lnTo>
                    <a:pt x="283108" y="196850"/>
                  </a:lnTo>
                  <a:lnTo>
                    <a:pt x="283311" y="198120"/>
                  </a:lnTo>
                  <a:lnTo>
                    <a:pt x="283743" y="199390"/>
                  </a:lnTo>
                  <a:lnTo>
                    <a:pt x="283337" y="200660"/>
                  </a:lnTo>
                  <a:lnTo>
                    <a:pt x="284772" y="198120"/>
                  </a:lnTo>
                  <a:lnTo>
                    <a:pt x="284187" y="201930"/>
                  </a:lnTo>
                  <a:lnTo>
                    <a:pt x="286232" y="199390"/>
                  </a:lnTo>
                  <a:lnTo>
                    <a:pt x="286042" y="200660"/>
                  </a:lnTo>
                  <a:lnTo>
                    <a:pt x="286715" y="199834"/>
                  </a:lnTo>
                  <a:lnTo>
                    <a:pt x="286854" y="199390"/>
                  </a:lnTo>
                  <a:lnTo>
                    <a:pt x="287655" y="198120"/>
                  </a:lnTo>
                  <a:lnTo>
                    <a:pt x="289267" y="195580"/>
                  </a:lnTo>
                  <a:lnTo>
                    <a:pt x="289687" y="203200"/>
                  </a:lnTo>
                  <a:lnTo>
                    <a:pt x="293154" y="199364"/>
                  </a:lnTo>
                  <a:lnTo>
                    <a:pt x="295605" y="198120"/>
                  </a:lnTo>
                  <a:lnTo>
                    <a:pt x="296748" y="195580"/>
                  </a:lnTo>
                  <a:lnTo>
                    <a:pt x="298983" y="194310"/>
                  </a:lnTo>
                  <a:lnTo>
                    <a:pt x="299237" y="195580"/>
                  </a:lnTo>
                  <a:lnTo>
                    <a:pt x="297637" y="196850"/>
                  </a:lnTo>
                  <a:lnTo>
                    <a:pt x="298323" y="199390"/>
                  </a:lnTo>
                  <a:lnTo>
                    <a:pt x="299161" y="199390"/>
                  </a:lnTo>
                  <a:lnTo>
                    <a:pt x="299986" y="198501"/>
                  </a:lnTo>
                  <a:lnTo>
                    <a:pt x="300050" y="200660"/>
                  </a:lnTo>
                  <a:lnTo>
                    <a:pt x="300888" y="200660"/>
                  </a:lnTo>
                  <a:lnTo>
                    <a:pt x="301155" y="198475"/>
                  </a:lnTo>
                  <a:lnTo>
                    <a:pt x="300786" y="198120"/>
                  </a:lnTo>
                  <a:lnTo>
                    <a:pt x="301282" y="196850"/>
                  </a:lnTo>
                  <a:lnTo>
                    <a:pt x="302272" y="194310"/>
                  </a:lnTo>
                  <a:close/>
                </a:path>
                <a:path w="728980" h="273684">
                  <a:moveTo>
                    <a:pt x="303796" y="201930"/>
                  </a:moveTo>
                  <a:lnTo>
                    <a:pt x="302818" y="201930"/>
                  </a:lnTo>
                  <a:lnTo>
                    <a:pt x="302247" y="203200"/>
                  </a:lnTo>
                  <a:lnTo>
                    <a:pt x="303479" y="203200"/>
                  </a:lnTo>
                  <a:lnTo>
                    <a:pt x="303707" y="203034"/>
                  </a:lnTo>
                  <a:lnTo>
                    <a:pt x="303796" y="201930"/>
                  </a:lnTo>
                  <a:close/>
                </a:path>
                <a:path w="728980" h="273684">
                  <a:moveTo>
                    <a:pt x="303834" y="202958"/>
                  </a:moveTo>
                  <a:lnTo>
                    <a:pt x="303707" y="203034"/>
                  </a:lnTo>
                  <a:lnTo>
                    <a:pt x="303695" y="203200"/>
                  </a:lnTo>
                  <a:lnTo>
                    <a:pt x="303834" y="202958"/>
                  </a:lnTo>
                  <a:close/>
                </a:path>
                <a:path w="728980" h="273684">
                  <a:moveTo>
                    <a:pt x="303911" y="200342"/>
                  </a:moveTo>
                  <a:lnTo>
                    <a:pt x="303796" y="201930"/>
                  </a:lnTo>
                  <a:lnTo>
                    <a:pt x="303911" y="200342"/>
                  </a:lnTo>
                  <a:close/>
                </a:path>
                <a:path w="728980" h="273684">
                  <a:moveTo>
                    <a:pt x="304533" y="203822"/>
                  </a:moveTo>
                  <a:lnTo>
                    <a:pt x="304203" y="204089"/>
                  </a:lnTo>
                  <a:lnTo>
                    <a:pt x="304419" y="204266"/>
                  </a:lnTo>
                  <a:lnTo>
                    <a:pt x="304482" y="204076"/>
                  </a:lnTo>
                  <a:lnTo>
                    <a:pt x="304520" y="203923"/>
                  </a:lnTo>
                  <a:close/>
                </a:path>
                <a:path w="728980" h="273684">
                  <a:moveTo>
                    <a:pt x="304888" y="203530"/>
                  </a:moveTo>
                  <a:lnTo>
                    <a:pt x="304761" y="203504"/>
                  </a:lnTo>
                  <a:lnTo>
                    <a:pt x="304546" y="203809"/>
                  </a:lnTo>
                  <a:lnTo>
                    <a:pt x="304888" y="203530"/>
                  </a:lnTo>
                  <a:close/>
                </a:path>
                <a:path w="728980" h="273684">
                  <a:moveTo>
                    <a:pt x="305485" y="193040"/>
                  </a:moveTo>
                  <a:lnTo>
                    <a:pt x="302069" y="199390"/>
                  </a:lnTo>
                  <a:lnTo>
                    <a:pt x="301637" y="199390"/>
                  </a:lnTo>
                  <a:lnTo>
                    <a:pt x="301015" y="201930"/>
                  </a:lnTo>
                  <a:lnTo>
                    <a:pt x="300418" y="203200"/>
                  </a:lnTo>
                  <a:lnTo>
                    <a:pt x="301523" y="201930"/>
                  </a:lnTo>
                  <a:lnTo>
                    <a:pt x="302818" y="200660"/>
                  </a:lnTo>
                  <a:lnTo>
                    <a:pt x="303949" y="199390"/>
                  </a:lnTo>
                  <a:lnTo>
                    <a:pt x="303911" y="200342"/>
                  </a:lnTo>
                  <a:lnTo>
                    <a:pt x="303974" y="199390"/>
                  </a:lnTo>
                  <a:lnTo>
                    <a:pt x="304126" y="199390"/>
                  </a:lnTo>
                  <a:lnTo>
                    <a:pt x="304927" y="198120"/>
                  </a:lnTo>
                  <a:lnTo>
                    <a:pt x="305485" y="193040"/>
                  </a:lnTo>
                  <a:close/>
                </a:path>
                <a:path w="728980" h="273684">
                  <a:moveTo>
                    <a:pt x="305600" y="202933"/>
                  </a:moveTo>
                  <a:lnTo>
                    <a:pt x="304888" y="203530"/>
                  </a:lnTo>
                  <a:lnTo>
                    <a:pt x="305079" y="203581"/>
                  </a:lnTo>
                  <a:lnTo>
                    <a:pt x="305308" y="203720"/>
                  </a:lnTo>
                  <a:lnTo>
                    <a:pt x="305600" y="202933"/>
                  </a:lnTo>
                  <a:close/>
                </a:path>
                <a:path w="728980" h="273684">
                  <a:moveTo>
                    <a:pt x="306158" y="198120"/>
                  </a:moveTo>
                  <a:lnTo>
                    <a:pt x="305739" y="198120"/>
                  </a:lnTo>
                  <a:lnTo>
                    <a:pt x="305981" y="198767"/>
                  </a:lnTo>
                  <a:lnTo>
                    <a:pt x="306158" y="198120"/>
                  </a:lnTo>
                  <a:close/>
                </a:path>
                <a:path w="728980" h="273684">
                  <a:moveTo>
                    <a:pt x="306209" y="199364"/>
                  </a:moveTo>
                  <a:lnTo>
                    <a:pt x="305981" y="198767"/>
                  </a:lnTo>
                  <a:lnTo>
                    <a:pt x="305460" y="200660"/>
                  </a:lnTo>
                  <a:lnTo>
                    <a:pt x="305079" y="200660"/>
                  </a:lnTo>
                  <a:lnTo>
                    <a:pt x="303834" y="202958"/>
                  </a:lnTo>
                  <a:lnTo>
                    <a:pt x="305320" y="201930"/>
                  </a:lnTo>
                  <a:lnTo>
                    <a:pt x="306209" y="199364"/>
                  </a:lnTo>
                  <a:close/>
                </a:path>
                <a:path w="728980" h="273684">
                  <a:moveTo>
                    <a:pt x="310388" y="199567"/>
                  </a:moveTo>
                  <a:lnTo>
                    <a:pt x="310222" y="196786"/>
                  </a:lnTo>
                  <a:lnTo>
                    <a:pt x="309397" y="196494"/>
                  </a:lnTo>
                  <a:lnTo>
                    <a:pt x="308051" y="198462"/>
                  </a:lnTo>
                  <a:lnTo>
                    <a:pt x="308013" y="197688"/>
                  </a:lnTo>
                  <a:lnTo>
                    <a:pt x="308381" y="196850"/>
                  </a:lnTo>
                  <a:lnTo>
                    <a:pt x="308546" y="196215"/>
                  </a:lnTo>
                  <a:lnTo>
                    <a:pt x="307606" y="197739"/>
                  </a:lnTo>
                  <a:lnTo>
                    <a:pt x="306298" y="200456"/>
                  </a:lnTo>
                  <a:lnTo>
                    <a:pt x="306070" y="203669"/>
                  </a:lnTo>
                  <a:lnTo>
                    <a:pt x="307340" y="200545"/>
                  </a:lnTo>
                  <a:lnTo>
                    <a:pt x="307225" y="201930"/>
                  </a:lnTo>
                  <a:lnTo>
                    <a:pt x="308660" y="198183"/>
                  </a:lnTo>
                  <a:lnTo>
                    <a:pt x="309257" y="197916"/>
                  </a:lnTo>
                  <a:lnTo>
                    <a:pt x="309346" y="199478"/>
                  </a:lnTo>
                  <a:lnTo>
                    <a:pt x="309016" y="200723"/>
                  </a:lnTo>
                  <a:lnTo>
                    <a:pt x="309372" y="199898"/>
                  </a:lnTo>
                  <a:lnTo>
                    <a:pt x="309676" y="201650"/>
                  </a:lnTo>
                  <a:lnTo>
                    <a:pt x="310388" y="199567"/>
                  </a:lnTo>
                  <a:close/>
                </a:path>
                <a:path w="728980" h="273684">
                  <a:moveTo>
                    <a:pt x="311467" y="200418"/>
                  </a:moveTo>
                  <a:lnTo>
                    <a:pt x="310870" y="200698"/>
                  </a:lnTo>
                  <a:lnTo>
                    <a:pt x="309829" y="204012"/>
                  </a:lnTo>
                  <a:lnTo>
                    <a:pt x="310819" y="203288"/>
                  </a:lnTo>
                  <a:lnTo>
                    <a:pt x="311188" y="202450"/>
                  </a:lnTo>
                  <a:lnTo>
                    <a:pt x="311467" y="200418"/>
                  </a:lnTo>
                  <a:close/>
                </a:path>
                <a:path w="728980" h="273684">
                  <a:moveTo>
                    <a:pt x="456590" y="238239"/>
                  </a:moveTo>
                  <a:lnTo>
                    <a:pt x="455955" y="239928"/>
                  </a:lnTo>
                  <a:lnTo>
                    <a:pt x="456133" y="239814"/>
                  </a:lnTo>
                  <a:lnTo>
                    <a:pt x="456590" y="238239"/>
                  </a:lnTo>
                  <a:close/>
                </a:path>
                <a:path w="728980" h="273684">
                  <a:moveTo>
                    <a:pt x="461606" y="255917"/>
                  </a:moveTo>
                  <a:lnTo>
                    <a:pt x="461479" y="256197"/>
                  </a:lnTo>
                  <a:lnTo>
                    <a:pt x="461416" y="256387"/>
                  </a:lnTo>
                  <a:lnTo>
                    <a:pt x="461518" y="256209"/>
                  </a:lnTo>
                  <a:lnTo>
                    <a:pt x="461606" y="255917"/>
                  </a:lnTo>
                  <a:close/>
                </a:path>
                <a:path w="728980" h="273684">
                  <a:moveTo>
                    <a:pt x="582168" y="257949"/>
                  </a:moveTo>
                  <a:close/>
                </a:path>
                <a:path w="728980" h="273684">
                  <a:moveTo>
                    <a:pt x="583209" y="254317"/>
                  </a:moveTo>
                  <a:lnTo>
                    <a:pt x="581253" y="254825"/>
                  </a:lnTo>
                  <a:lnTo>
                    <a:pt x="582129" y="257848"/>
                  </a:lnTo>
                  <a:lnTo>
                    <a:pt x="582142" y="256692"/>
                  </a:lnTo>
                  <a:lnTo>
                    <a:pt x="583209" y="254317"/>
                  </a:lnTo>
                  <a:close/>
                </a:path>
                <a:path w="728980" h="273684">
                  <a:moveTo>
                    <a:pt x="583628" y="253377"/>
                  </a:moveTo>
                  <a:lnTo>
                    <a:pt x="582841" y="251587"/>
                  </a:lnTo>
                  <a:lnTo>
                    <a:pt x="583311" y="254088"/>
                  </a:lnTo>
                  <a:lnTo>
                    <a:pt x="583628" y="253377"/>
                  </a:lnTo>
                  <a:close/>
                </a:path>
                <a:path w="728980" h="273684">
                  <a:moveTo>
                    <a:pt x="620445" y="258546"/>
                  </a:moveTo>
                  <a:lnTo>
                    <a:pt x="620115" y="258102"/>
                  </a:lnTo>
                  <a:lnTo>
                    <a:pt x="620166" y="258318"/>
                  </a:lnTo>
                  <a:lnTo>
                    <a:pt x="620179" y="258495"/>
                  </a:lnTo>
                  <a:lnTo>
                    <a:pt x="620229" y="258711"/>
                  </a:lnTo>
                  <a:lnTo>
                    <a:pt x="620445" y="258546"/>
                  </a:lnTo>
                  <a:close/>
                </a:path>
                <a:path w="728980" h="273684">
                  <a:moveTo>
                    <a:pt x="626821" y="257771"/>
                  </a:moveTo>
                  <a:lnTo>
                    <a:pt x="626719" y="257937"/>
                  </a:lnTo>
                  <a:lnTo>
                    <a:pt x="626643" y="258521"/>
                  </a:lnTo>
                  <a:lnTo>
                    <a:pt x="626821" y="257771"/>
                  </a:lnTo>
                  <a:close/>
                </a:path>
                <a:path w="728980" h="273684">
                  <a:moveTo>
                    <a:pt x="627037" y="258419"/>
                  </a:moveTo>
                  <a:lnTo>
                    <a:pt x="626859" y="257937"/>
                  </a:lnTo>
                  <a:lnTo>
                    <a:pt x="626859" y="258191"/>
                  </a:lnTo>
                  <a:lnTo>
                    <a:pt x="627037" y="258419"/>
                  </a:lnTo>
                  <a:close/>
                </a:path>
                <a:path w="728980" h="273684">
                  <a:moveTo>
                    <a:pt x="633958" y="255460"/>
                  </a:moveTo>
                  <a:lnTo>
                    <a:pt x="633933" y="255092"/>
                  </a:lnTo>
                  <a:lnTo>
                    <a:pt x="633818" y="254457"/>
                  </a:lnTo>
                  <a:lnTo>
                    <a:pt x="633844" y="254990"/>
                  </a:lnTo>
                  <a:lnTo>
                    <a:pt x="633945" y="255765"/>
                  </a:lnTo>
                  <a:lnTo>
                    <a:pt x="633958" y="255460"/>
                  </a:lnTo>
                  <a:close/>
                </a:path>
                <a:path w="728980" h="273684">
                  <a:moveTo>
                    <a:pt x="646506" y="258953"/>
                  </a:moveTo>
                  <a:lnTo>
                    <a:pt x="646201" y="258546"/>
                  </a:lnTo>
                  <a:lnTo>
                    <a:pt x="646315" y="258813"/>
                  </a:lnTo>
                  <a:lnTo>
                    <a:pt x="646506" y="258953"/>
                  </a:lnTo>
                  <a:close/>
                </a:path>
                <a:path w="728980" h="273684">
                  <a:moveTo>
                    <a:pt x="651154" y="252742"/>
                  </a:moveTo>
                  <a:lnTo>
                    <a:pt x="650938" y="253022"/>
                  </a:lnTo>
                  <a:lnTo>
                    <a:pt x="651154" y="252742"/>
                  </a:lnTo>
                  <a:close/>
                </a:path>
                <a:path w="728980" h="273684">
                  <a:moveTo>
                    <a:pt x="658583" y="257086"/>
                  </a:moveTo>
                  <a:lnTo>
                    <a:pt x="658495" y="256755"/>
                  </a:lnTo>
                  <a:lnTo>
                    <a:pt x="658406" y="256590"/>
                  </a:lnTo>
                  <a:lnTo>
                    <a:pt x="658342" y="256857"/>
                  </a:lnTo>
                  <a:lnTo>
                    <a:pt x="658583" y="257086"/>
                  </a:lnTo>
                  <a:close/>
                </a:path>
                <a:path w="728980" h="273684">
                  <a:moveTo>
                    <a:pt x="662698" y="259892"/>
                  </a:moveTo>
                  <a:lnTo>
                    <a:pt x="662533" y="260108"/>
                  </a:lnTo>
                  <a:lnTo>
                    <a:pt x="662406" y="260350"/>
                  </a:lnTo>
                  <a:lnTo>
                    <a:pt x="662444" y="260642"/>
                  </a:lnTo>
                  <a:lnTo>
                    <a:pt x="662622" y="260540"/>
                  </a:lnTo>
                  <a:lnTo>
                    <a:pt x="662698" y="260210"/>
                  </a:lnTo>
                  <a:lnTo>
                    <a:pt x="662698" y="259892"/>
                  </a:lnTo>
                  <a:close/>
                </a:path>
                <a:path w="728980" h="273684">
                  <a:moveTo>
                    <a:pt x="686447" y="261962"/>
                  </a:moveTo>
                  <a:lnTo>
                    <a:pt x="685774" y="260896"/>
                  </a:lnTo>
                  <a:lnTo>
                    <a:pt x="685774" y="262039"/>
                  </a:lnTo>
                  <a:lnTo>
                    <a:pt x="686142" y="261734"/>
                  </a:lnTo>
                  <a:lnTo>
                    <a:pt x="686447" y="261962"/>
                  </a:lnTo>
                  <a:close/>
                </a:path>
                <a:path w="728980" h="273684">
                  <a:moveTo>
                    <a:pt x="686714" y="262369"/>
                  </a:moveTo>
                  <a:lnTo>
                    <a:pt x="686650" y="262140"/>
                  </a:lnTo>
                  <a:lnTo>
                    <a:pt x="686549" y="262013"/>
                  </a:lnTo>
                  <a:lnTo>
                    <a:pt x="686714" y="262369"/>
                  </a:lnTo>
                  <a:close/>
                </a:path>
                <a:path w="728980" h="273684">
                  <a:moveTo>
                    <a:pt x="691070" y="258343"/>
                  </a:moveTo>
                  <a:lnTo>
                    <a:pt x="691007" y="257911"/>
                  </a:lnTo>
                  <a:lnTo>
                    <a:pt x="690956" y="257530"/>
                  </a:lnTo>
                  <a:lnTo>
                    <a:pt x="690943" y="257289"/>
                  </a:lnTo>
                  <a:lnTo>
                    <a:pt x="690956" y="257670"/>
                  </a:lnTo>
                  <a:lnTo>
                    <a:pt x="691007" y="258025"/>
                  </a:lnTo>
                  <a:lnTo>
                    <a:pt x="691070" y="258343"/>
                  </a:lnTo>
                  <a:close/>
                </a:path>
                <a:path w="728980" h="273684">
                  <a:moveTo>
                    <a:pt x="697153" y="257263"/>
                  </a:moveTo>
                  <a:lnTo>
                    <a:pt x="696874" y="258699"/>
                  </a:lnTo>
                  <a:lnTo>
                    <a:pt x="697064" y="258686"/>
                  </a:lnTo>
                  <a:lnTo>
                    <a:pt x="697090" y="258279"/>
                  </a:lnTo>
                  <a:lnTo>
                    <a:pt x="697115" y="257810"/>
                  </a:lnTo>
                  <a:lnTo>
                    <a:pt x="697153" y="257263"/>
                  </a:lnTo>
                  <a:close/>
                </a:path>
                <a:path w="728980" h="273684">
                  <a:moveTo>
                    <a:pt x="705129" y="259753"/>
                  </a:moveTo>
                  <a:lnTo>
                    <a:pt x="705015" y="258533"/>
                  </a:lnTo>
                  <a:lnTo>
                    <a:pt x="704913" y="257683"/>
                  </a:lnTo>
                  <a:lnTo>
                    <a:pt x="704723" y="257556"/>
                  </a:lnTo>
                  <a:lnTo>
                    <a:pt x="704850" y="260515"/>
                  </a:lnTo>
                  <a:lnTo>
                    <a:pt x="704862" y="261797"/>
                  </a:lnTo>
                  <a:lnTo>
                    <a:pt x="704888" y="260565"/>
                  </a:lnTo>
                  <a:lnTo>
                    <a:pt x="704989" y="259994"/>
                  </a:lnTo>
                  <a:lnTo>
                    <a:pt x="705129" y="259753"/>
                  </a:lnTo>
                  <a:close/>
                </a:path>
                <a:path w="728980" h="273684">
                  <a:moveTo>
                    <a:pt x="720674" y="273291"/>
                  </a:moveTo>
                  <a:lnTo>
                    <a:pt x="720458" y="273367"/>
                  </a:lnTo>
                  <a:lnTo>
                    <a:pt x="720598" y="273418"/>
                  </a:lnTo>
                  <a:lnTo>
                    <a:pt x="720674" y="273291"/>
                  </a:lnTo>
                  <a:close/>
                </a:path>
                <a:path w="728980" h="273684">
                  <a:moveTo>
                    <a:pt x="721194" y="272707"/>
                  </a:moveTo>
                  <a:lnTo>
                    <a:pt x="721106" y="272884"/>
                  </a:lnTo>
                  <a:lnTo>
                    <a:pt x="720902" y="273113"/>
                  </a:lnTo>
                  <a:lnTo>
                    <a:pt x="720928" y="273659"/>
                  </a:lnTo>
                  <a:lnTo>
                    <a:pt x="721042" y="273469"/>
                  </a:lnTo>
                  <a:lnTo>
                    <a:pt x="721131" y="273138"/>
                  </a:lnTo>
                  <a:lnTo>
                    <a:pt x="721194" y="272707"/>
                  </a:lnTo>
                  <a:close/>
                </a:path>
                <a:path w="728980" h="273684">
                  <a:moveTo>
                    <a:pt x="727684" y="267601"/>
                  </a:moveTo>
                  <a:lnTo>
                    <a:pt x="726909" y="264972"/>
                  </a:lnTo>
                  <a:lnTo>
                    <a:pt x="726249" y="264922"/>
                  </a:lnTo>
                  <a:lnTo>
                    <a:pt x="725779" y="267182"/>
                  </a:lnTo>
                  <a:lnTo>
                    <a:pt x="725551" y="266433"/>
                  </a:lnTo>
                  <a:lnTo>
                    <a:pt x="725614" y="265518"/>
                  </a:lnTo>
                  <a:lnTo>
                    <a:pt x="725589" y="264883"/>
                  </a:lnTo>
                  <a:lnTo>
                    <a:pt x="725284" y="266585"/>
                  </a:lnTo>
                  <a:lnTo>
                    <a:pt x="724992" y="269582"/>
                  </a:lnTo>
                  <a:lnTo>
                    <a:pt x="725589" y="272719"/>
                  </a:lnTo>
                  <a:lnTo>
                    <a:pt x="725754" y="269367"/>
                  </a:lnTo>
                  <a:lnTo>
                    <a:pt x="725995" y="270738"/>
                  </a:lnTo>
                  <a:lnTo>
                    <a:pt x="726135" y="266750"/>
                  </a:lnTo>
                  <a:lnTo>
                    <a:pt x="726490" y="266319"/>
                  </a:lnTo>
                  <a:lnTo>
                    <a:pt x="726935" y="267804"/>
                  </a:lnTo>
                  <a:lnTo>
                    <a:pt x="726973" y="269074"/>
                  </a:lnTo>
                  <a:lnTo>
                    <a:pt x="727036" y="268173"/>
                  </a:lnTo>
                  <a:lnTo>
                    <a:pt x="727671" y="269786"/>
                  </a:lnTo>
                  <a:lnTo>
                    <a:pt x="727684" y="267601"/>
                  </a:lnTo>
                  <a:close/>
                </a:path>
                <a:path w="728980" h="273684">
                  <a:moveTo>
                    <a:pt x="728929" y="270141"/>
                  </a:moveTo>
                  <a:lnTo>
                    <a:pt x="728649" y="268109"/>
                  </a:lnTo>
                  <a:lnTo>
                    <a:pt x="728294" y="268554"/>
                  </a:lnTo>
                  <a:lnTo>
                    <a:pt x="728319" y="272021"/>
                  </a:lnTo>
                  <a:lnTo>
                    <a:pt x="728865" y="271056"/>
                  </a:lnTo>
                  <a:lnTo>
                    <a:pt x="728929" y="27014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8074526" y="1344745"/>
              <a:ext cx="757555" cy="83185"/>
            </a:xfrm>
            <a:custGeom>
              <a:avLst/>
              <a:gdLst/>
              <a:ahLst/>
              <a:cxnLst/>
              <a:rect l="l" t="t" r="r" b="b"/>
              <a:pathLst>
                <a:path w="757555" h="83184">
                  <a:moveTo>
                    <a:pt x="2286" y="51701"/>
                  </a:moveTo>
                  <a:lnTo>
                    <a:pt x="1320" y="51574"/>
                  </a:lnTo>
                  <a:lnTo>
                    <a:pt x="1270" y="53860"/>
                  </a:lnTo>
                  <a:lnTo>
                    <a:pt x="2260" y="51828"/>
                  </a:lnTo>
                  <a:lnTo>
                    <a:pt x="2286" y="51701"/>
                  </a:lnTo>
                  <a:close/>
                </a:path>
                <a:path w="757555" h="83184">
                  <a:moveTo>
                    <a:pt x="4902" y="49453"/>
                  </a:moveTo>
                  <a:lnTo>
                    <a:pt x="4686" y="50571"/>
                  </a:lnTo>
                  <a:lnTo>
                    <a:pt x="4902" y="49453"/>
                  </a:lnTo>
                  <a:close/>
                </a:path>
                <a:path w="757555" h="83184">
                  <a:moveTo>
                    <a:pt x="4914" y="52209"/>
                  </a:moveTo>
                  <a:lnTo>
                    <a:pt x="4800" y="51193"/>
                  </a:lnTo>
                  <a:lnTo>
                    <a:pt x="4686" y="50571"/>
                  </a:lnTo>
                  <a:lnTo>
                    <a:pt x="4584" y="51066"/>
                  </a:lnTo>
                  <a:lnTo>
                    <a:pt x="4483" y="51320"/>
                  </a:lnTo>
                  <a:lnTo>
                    <a:pt x="3632" y="52590"/>
                  </a:lnTo>
                  <a:lnTo>
                    <a:pt x="3517" y="52971"/>
                  </a:lnTo>
                  <a:lnTo>
                    <a:pt x="3924" y="53987"/>
                  </a:lnTo>
                  <a:lnTo>
                    <a:pt x="4914" y="52209"/>
                  </a:lnTo>
                  <a:close/>
                </a:path>
                <a:path w="757555" h="83184">
                  <a:moveTo>
                    <a:pt x="22491" y="60261"/>
                  </a:moveTo>
                  <a:lnTo>
                    <a:pt x="21310" y="61607"/>
                  </a:lnTo>
                  <a:lnTo>
                    <a:pt x="22339" y="61988"/>
                  </a:lnTo>
                  <a:lnTo>
                    <a:pt x="22491" y="60261"/>
                  </a:lnTo>
                  <a:close/>
                </a:path>
                <a:path w="757555" h="83184">
                  <a:moveTo>
                    <a:pt x="22606" y="60121"/>
                  </a:moveTo>
                  <a:lnTo>
                    <a:pt x="22580" y="59245"/>
                  </a:lnTo>
                  <a:lnTo>
                    <a:pt x="22491" y="60261"/>
                  </a:lnTo>
                  <a:lnTo>
                    <a:pt x="22606" y="60121"/>
                  </a:lnTo>
                  <a:close/>
                </a:path>
                <a:path w="757555" h="83184">
                  <a:moveTo>
                    <a:pt x="30137" y="56489"/>
                  </a:moveTo>
                  <a:lnTo>
                    <a:pt x="29794" y="58547"/>
                  </a:lnTo>
                  <a:lnTo>
                    <a:pt x="28613" y="59042"/>
                  </a:lnTo>
                  <a:lnTo>
                    <a:pt x="29870" y="59131"/>
                  </a:lnTo>
                  <a:lnTo>
                    <a:pt x="29921" y="58293"/>
                  </a:lnTo>
                  <a:lnTo>
                    <a:pt x="30022" y="57391"/>
                  </a:lnTo>
                  <a:lnTo>
                    <a:pt x="30137" y="56489"/>
                  </a:lnTo>
                  <a:close/>
                </a:path>
                <a:path w="757555" h="83184">
                  <a:moveTo>
                    <a:pt x="31483" y="55257"/>
                  </a:moveTo>
                  <a:lnTo>
                    <a:pt x="31369" y="54241"/>
                  </a:lnTo>
                  <a:lnTo>
                    <a:pt x="31153" y="53352"/>
                  </a:lnTo>
                  <a:lnTo>
                    <a:pt x="30568" y="56019"/>
                  </a:lnTo>
                  <a:lnTo>
                    <a:pt x="30873" y="55765"/>
                  </a:lnTo>
                  <a:lnTo>
                    <a:pt x="30937" y="55511"/>
                  </a:lnTo>
                  <a:lnTo>
                    <a:pt x="30949" y="55702"/>
                  </a:lnTo>
                  <a:lnTo>
                    <a:pt x="31178" y="55511"/>
                  </a:lnTo>
                  <a:lnTo>
                    <a:pt x="31483" y="55257"/>
                  </a:lnTo>
                  <a:close/>
                </a:path>
                <a:path w="757555" h="83184">
                  <a:moveTo>
                    <a:pt x="31838" y="54927"/>
                  </a:moveTo>
                  <a:lnTo>
                    <a:pt x="31635" y="55130"/>
                  </a:lnTo>
                  <a:lnTo>
                    <a:pt x="31623" y="55384"/>
                  </a:lnTo>
                  <a:lnTo>
                    <a:pt x="31750" y="55892"/>
                  </a:lnTo>
                  <a:lnTo>
                    <a:pt x="31838" y="54927"/>
                  </a:lnTo>
                  <a:close/>
                </a:path>
                <a:path w="757555" h="83184">
                  <a:moveTo>
                    <a:pt x="41313" y="39763"/>
                  </a:moveTo>
                  <a:lnTo>
                    <a:pt x="40754" y="40398"/>
                  </a:lnTo>
                  <a:lnTo>
                    <a:pt x="41021" y="40525"/>
                  </a:lnTo>
                  <a:lnTo>
                    <a:pt x="41313" y="39763"/>
                  </a:lnTo>
                  <a:close/>
                </a:path>
                <a:path w="757555" h="83184">
                  <a:moveTo>
                    <a:pt x="41440" y="59690"/>
                  </a:moveTo>
                  <a:lnTo>
                    <a:pt x="41173" y="60337"/>
                  </a:lnTo>
                  <a:lnTo>
                    <a:pt x="40398" y="59969"/>
                  </a:lnTo>
                  <a:lnTo>
                    <a:pt x="40563" y="61226"/>
                  </a:lnTo>
                  <a:lnTo>
                    <a:pt x="40817" y="63766"/>
                  </a:lnTo>
                  <a:lnTo>
                    <a:pt x="41338" y="60337"/>
                  </a:lnTo>
                  <a:lnTo>
                    <a:pt x="41440" y="59690"/>
                  </a:lnTo>
                  <a:close/>
                </a:path>
                <a:path w="757555" h="83184">
                  <a:moveTo>
                    <a:pt x="41757" y="58877"/>
                  </a:moveTo>
                  <a:lnTo>
                    <a:pt x="41643" y="58369"/>
                  </a:lnTo>
                  <a:lnTo>
                    <a:pt x="41440" y="59690"/>
                  </a:lnTo>
                  <a:lnTo>
                    <a:pt x="41757" y="58877"/>
                  </a:lnTo>
                  <a:close/>
                </a:path>
                <a:path w="757555" h="83184">
                  <a:moveTo>
                    <a:pt x="47790" y="41922"/>
                  </a:moveTo>
                  <a:lnTo>
                    <a:pt x="47777" y="41668"/>
                  </a:lnTo>
                  <a:lnTo>
                    <a:pt x="47790" y="41922"/>
                  </a:lnTo>
                  <a:close/>
                </a:path>
                <a:path w="757555" h="83184">
                  <a:moveTo>
                    <a:pt x="54927" y="66814"/>
                  </a:moveTo>
                  <a:lnTo>
                    <a:pt x="54737" y="63639"/>
                  </a:lnTo>
                  <a:lnTo>
                    <a:pt x="54698" y="64274"/>
                  </a:lnTo>
                  <a:lnTo>
                    <a:pt x="54571" y="65163"/>
                  </a:lnTo>
                  <a:lnTo>
                    <a:pt x="54495" y="65290"/>
                  </a:lnTo>
                  <a:lnTo>
                    <a:pt x="54394" y="65671"/>
                  </a:lnTo>
                  <a:lnTo>
                    <a:pt x="54927" y="66814"/>
                  </a:lnTo>
                  <a:close/>
                </a:path>
                <a:path w="757555" h="83184">
                  <a:moveTo>
                    <a:pt x="60706" y="45097"/>
                  </a:moveTo>
                  <a:lnTo>
                    <a:pt x="60502" y="44208"/>
                  </a:lnTo>
                  <a:lnTo>
                    <a:pt x="60528" y="44589"/>
                  </a:lnTo>
                  <a:lnTo>
                    <a:pt x="60706" y="45097"/>
                  </a:lnTo>
                  <a:close/>
                </a:path>
                <a:path w="757555" h="83184">
                  <a:moveTo>
                    <a:pt x="77609" y="68770"/>
                  </a:moveTo>
                  <a:lnTo>
                    <a:pt x="77317" y="69380"/>
                  </a:lnTo>
                  <a:lnTo>
                    <a:pt x="77482" y="69507"/>
                  </a:lnTo>
                  <a:lnTo>
                    <a:pt x="77609" y="68770"/>
                  </a:lnTo>
                  <a:close/>
                </a:path>
                <a:path w="757555" h="83184">
                  <a:moveTo>
                    <a:pt x="80035" y="68453"/>
                  </a:moveTo>
                  <a:lnTo>
                    <a:pt x="79743" y="68757"/>
                  </a:lnTo>
                  <a:lnTo>
                    <a:pt x="79921" y="68770"/>
                  </a:lnTo>
                  <a:lnTo>
                    <a:pt x="80035" y="68453"/>
                  </a:lnTo>
                  <a:close/>
                </a:path>
                <a:path w="757555" h="83184">
                  <a:moveTo>
                    <a:pt x="81724" y="44462"/>
                  </a:moveTo>
                  <a:lnTo>
                    <a:pt x="81381" y="43319"/>
                  </a:lnTo>
                  <a:lnTo>
                    <a:pt x="80721" y="44462"/>
                  </a:lnTo>
                  <a:lnTo>
                    <a:pt x="81724" y="44462"/>
                  </a:lnTo>
                  <a:close/>
                </a:path>
                <a:path w="757555" h="83184">
                  <a:moveTo>
                    <a:pt x="84124" y="68973"/>
                  </a:moveTo>
                  <a:lnTo>
                    <a:pt x="83540" y="69977"/>
                  </a:lnTo>
                  <a:lnTo>
                    <a:pt x="84010" y="69608"/>
                  </a:lnTo>
                  <a:lnTo>
                    <a:pt x="84124" y="68973"/>
                  </a:lnTo>
                  <a:close/>
                </a:path>
                <a:path w="757555" h="83184">
                  <a:moveTo>
                    <a:pt x="87693" y="43256"/>
                  </a:moveTo>
                  <a:lnTo>
                    <a:pt x="86791" y="44043"/>
                  </a:lnTo>
                  <a:lnTo>
                    <a:pt x="87122" y="44284"/>
                  </a:lnTo>
                  <a:lnTo>
                    <a:pt x="87693" y="43256"/>
                  </a:lnTo>
                  <a:close/>
                </a:path>
                <a:path w="757555" h="83184">
                  <a:moveTo>
                    <a:pt x="93738" y="67906"/>
                  </a:moveTo>
                  <a:lnTo>
                    <a:pt x="93103" y="69227"/>
                  </a:lnTo>
                  <a:lnTo>
                    <a:pt x="93535" y="68973"/>
                  </a:lnTo>
                  <a:lnTo>
                    <a:pt x="93662" y="68846"/>
                  </a:lnTo>
                  <a:lnTo>
                    <a:pt x="93738" y="67906"/>
                  </a:lnTo>
                  <a:close/>
                </a:path>
                <a:path w="757555" h="83184">
                  <a:moveTo>
                    <a:pt x="94208" y="68592"/>
                  </a:moveTo>
                  <a:lnTo>
                    <a:pt x="93662" y="68910"/>
                  </a:lnTo>
                  <a:lnTo>
                    <a:pt x="93535" y="70624"/>
                  </a:lnTo>
                  <a:lnTo>
                    <a:pt x="94208" y="68592"/>
                  </a:lnTo>
                  <a:close/>
                </a:path>
                <a:path w="757555" h="83184">
                  <a:moveTo>
                    <a:pt x="107251" y="71374"/>
                  </a:moveTo>
                  <a:close/>
                </a:path>
                <a:path w="757555" h="83184">
                  <a:moveTo>
                    <a:pt x="134797" y="77101"/>
                  </a:moveTo>
                  <a:lnTo>
                    <a:pt x="134467" y="76911"/>
                  </a:lnTo>
                  <a:lnTo>
                    <a:pt x="134404" y="78117"/>
                  </a:lnTo>
                  <a:lnTo>
                    <a:pt x="134721" y="78625"/>
                  </a:lnTo>
                  <a:lnTo>
                    <a:pt x="134797" y="77101"/>
                  </a:lnTo>
                  <a:close/>
                </a:path>
                <a:path w="757555" h="83184">
                  <a:moveTo>
                    <a:pt x="143332" y="57696"/>
                  </a:moveTo>
                  <a:lnTo>
                    <a:pt x="142786" y="59321"/>
                  </a:lnTo>
                  <a:lnTo>
                    <a:pt x="142913" y="59067"/>
                  </a:lnTo>
                  <a:lnTo>
                    <a:pt x="143332" y="57696"/>
                  </a:lnTo>
                  <a:close/>
                </a:path>
                <a:path w="757555" h="83184">
                  <a:moveTo>
                    <a:pt x="145478" y="54495"/>
                  </a:moveTo>
                  <a:lnTo>
                    <a:pt x="144907" y="54495"/>
                  </a:lnTo>
                  <a:lnTo>
                    <a:pt x="143484" y="54622"/>
                  </a:lnTo>
                  <a:lnTo>
                    <a:pt x="143027" y="56654"/>
                  </a:lnTo>
                  <a:lnTo>
                    <a:pt x="143294" y="56273"/>
                  </a:lnTo>
                  <a:lnTo>
                    <a:pt x="143662" y="55384"/>
                  </a:lnTo>
                  <a:lnTo>
                    <a:pt x="143802" y="56146"/>
                  </a:lnTo>
                  <a:lnTo>
                    <a:pt x="143332" y="57696"/>
                  </a:lnTo>
                  <a:lnTo>
                    <a:pt x="144576" y="56273"/>
                  </a:lnTo>
                  <a:lnTo>
                    <a:pt x="145034" y="55384"/>
                  </a:lnTo>
                  <a:lnTo>
                    <a:pt x="145478" y="54495"/>
                  </a:lnTo>
                  <a:close/>
                </a:path>
                <a:path w="757555" h="83184">
                  <a:moveTo>
                    <a:pt x="147751" y="56616"/>
                  </a:moveTo>
                  <a:lnTo>
                    <a:pt x="147650" y="54965"/>
                  </a:lnTo>
                  <a:lnTo>
                    <a:pt x="147154" y="53860"/>
                  </a:lnTo>
                  <a:lnTo>
                    <a:pt x="146685" y="55460"/>
                  </a:lnTo>
                  <a:lnTo>
                    <a:pt x="147116" y="55714"/>
                  </a:lnTo>
                  <a:lnTo>
                    <a:pt x="147497" y="57023"/>
                  </a:lnTo>
                  <a:lnTo>
                    <a:pt x="147751" y="56616"/>
                  </a:lnTo>
                  <a:close/>
                </a:path>
                <a:path w="757555" h="83184">
                  <a:moveTo>
                    <a:pt x="153365" y="61226"/>
                  </a:moveTo>
                  <a:lnTo>
                    <a:pt x="153238" y="60147"/>
                  </a:lnTo>
                  <a:lnTo>
                    <a:pt x="152958" y="61480"/>
                  </a:lnTo>
                  <a:lnTo>
                    <a:pt x="153365" y="61226"/>
                  </a:lnTo>
                  <a:close/>
                </a:path>
                <a:path w="757555" h="83184">
                  <a:moveTo>
                    <a:pt x="153581" y="60210"/>
                  </a:moveTo>
                  <a:lnTo>
                    <a:pt x="153568" y="58940"/>
                  </a:lnTo>
                  <a:lnTo>
                    <a:pt x="153543" y="57416"/>
                  </a:lnTo>
                  <a:lnTo>
                    <a:pt x="153085" y="57734"/>
                  </a:lnTo>
                  <a:lnTo>
                    <a:pt x="152996" y="57924"/>
                  </a:lnTo>
                  <a:lnTo>
                    <a:pt x="153238" y="60147"/>
                  </a:lnTo>
                  <a:lnTo>
                    <a:pt x="153479" y="59042"/>
                  </a:lnTo>
                  <a:lnTo>
                    <a:pt x="153581" y="60210"/>
                  </a:lnTo>
                  <a:close/>
                </a:path>
                <a:path w="757555" h="83184">
                  <a:moveTo>
                    <a:pt x="163423" y="79425"/>
                  </a:moveTo>
                  <a:lnTo>
                    <a:pt x="163055" y="80276"/>
                  </a:lnTo>
                  <a:lnTo>
                    <a:pt x="163360" y="79768"/>
                  </a:lnTo>
                  <a:lnTo>
                    <a:pt x="163423" y="79425"/>
                  </a:lnTo>
                  <a:close/>
                </a:path>
                <a:path w="757555" h="83184">
                  <a:moveTo>
                    <a:pt x="167487" y="57505"/>
                  </a:moveTo>
                  <a:lnTo>
                    <a:pt x="167157" y="57061"/>
                  </a:lnTo>
                  <a:lnTo>
                    <a:pt x="167208" y="57277"/>
                  </a:lnTo>
                  <a:lnTo>
                    <a:pt x="167220" y="57454"/>
                  </a:lnTo>
                  <a:lnTo>
                    <a:pt x="167259" y="57670"/>
                  </a:lnTo>
                  <a:lnTo>
                    <a:pt x="167487" y="57505"/>
                  </a:lnTo>
                  <a:close/>
                </a:path>
                <a:path w="757555" h="83184">
                  <a:moveTo>
                    <a:pt x="169151" y="53555"/>
                  </a:moveTo>
                  <a:lnTo>
                    <a:pt x="168516" y="54521"/>
                  </a:lnTo>
                  <a:lnTo>
                    <a:pt x="168516" y="57823"/>
                  </a:lnTo>
                  <a:lnTo>
                    <a:pt x="168897" y="57251"/>
                  </a:lnTo>
                  <a:lnTo>
                    <a:pt x="169151" y="53555"/>
                  </a:lnTo>
                  <a:close/>
                </a:path>
                <a:path w="757555" h="83184">
                  <a:moveTo>
                    <a:pt x="172872" y="80568"/>
                  </a:moveTo>
                  <a:lnTo>
                    <a:pt x="171767" y="80098"/>
                  </a:lnTo>
                  <a:lnTo>
                    <a:pt x="172072" y="80378"/>
                  </a:lnTo>
                  <a:lnTo>
                    <a:pt x="172478" y="80543"/>
                  </a:lnTo>
                  <a:lnTo>
                    <a:pt x="172872" y="80568"/>
                  </a:lnTo>
                  <a:close/>
                </a:path>
                <a:path w="757555" h="83184">
                  <a:moveTo>
                    <a:pt x="173012" y="80568"/>
                  </a:moveTo>
                  <a:lnTo>
                    <a:pt x="172872" y="80568"/>
                  </a:lnTo>
                  <a:lnTo>
                    <a:pt x="172999" y="80619"/>
                  </a:lnTo>
                  <a:close/>
                </a:path>
                <a:path w="757555" h="83184">
                  <a:moveTo>
                    <a:pt x="185407" y="77724"/>
                  </a:moveTo>
                  <a:lnTo>
                    <a:pt x="185191" y="78371"/>
                  </a:lnTo>
                  <a:lnTo>
                    <a:pt x="184912" y="78625"/>
                  </a:lnTo>
                  <a:lnTo>
                    <a:pt x="184924" y="78879"/>
                  </a:lnTo>
                  <a:lnTo>
                    <a:pt x="185318" y="79641"/>
                  </a:lnTo>
                  <a:lnTo>
                    <a:pt x="185407" y="77724"/>
                  </a:lnTo>
                  <a:close/>
                </a:path>
                <a:path w="757555" h="83184">
                  <a:moveTo>
                    <a:pt x="188963" y="60210"/>
                  </a:moveTo>
                  <a:close/>
                </a:path>
                <a:path w="757555" h="83184">
                  <a:moveTo>
                    <a:pt x="189026" y="51066"/>
                  </a:moveTo>
                  <a:lnTo>
                    <a:pt x="187883" y="52971"/>
                  </a:lnTo>
                  <a:lnTo>
                    <a:pt x="187833" y="53225"/>
                  </a:lnTo>
                  <a:lnTo>
                    <a:pt x="188074" y="55257"/>
                  </a:lnTo>
                  <a:lnTo>
                    <a:pt x="188175" y="55003"/>
                  </a:lnTo>
                  <a:lnTo>
                    <a:pt x="188112" y="55511"/>
                  </a:lnTo>
                  <a:lnTo>
                    <a:pt x="188074" y="55257"/>
                  </a:lnTo>
                  <a:lnTo>
                    <a:pt x="187985" y="55511"/>
                  </a:lnTo>
                  <a:lnTo>
                    <a:pt x="187299" y="57416"/>
                  </a:lnTo>
                  <a:lnTo>
                    <a:pt x="188976" y="55892"/>
                  </a:lnTo>
                  <a:lnTo>
                    <a:pt x="189026" y="55003"/>
                  </a:lnTo>
                  <a:lnTo>
                    <a:pt x="189026" y="51066"/>
                  </a:lnTo>
                  <a:close/>
                </a:path>
                <a:path w="757555" h="83184">
                  <a:moveTo>
                    <a:pt x="189166" y="55714"/>
                  </a:moveTo>
                  <a:lnTo>
                    <a:pt x="189026" y="56019"/>
                  </a:lnTo>
                  <a:lnTo>
                    <a:pt x="189166" y="55714"/>
                  </a:lnTo>
                  <a:close/>
                </a:path>
                <a:path w="757555" h="83184">
                  <a:moveTo>
                    <a:pt x="192989" y="59829"/>
                  </a:moveTo>
                  <a:lnTo>
                    <a:pt x="192938" y="59575"/>
                  </a:lnTo>
                  <a:lnTo>
                    <a:pt x="192722" y="59448"/>
                  </a:lnTo>
                  <a:lnTo>
                    <a:pt x="192760" y="60807"/>
                  </a:lnTo>
                  <a:lnTo>
                    <a:pt x="192989" y="59829"/>
                  </a:lnTo>
                  <a:close/>
                </a:path>
                <a:path w="757555" h="83184">
                  <a:moveTo>
                    <a:pt x="193357" y="59829"/>
                  </a:moveTo>
                  <a:lnTo>
                    <a:pt x="193128" y="59194"/>
                  </a:lnTo>
                  <a:lnTo>
                    <a:pt x="193154" y="59702"/>
                  </a:lnTo>
                  <a:lnTo>
                    <a:pt x="193357" y="59829"/>
                  </a:lnTo>
                  <a:close/>
                </a:path>
                <a:path w="757555" h="83184">
                  <a:moveTo>
                    <a:pt x="194373" y="76212"/>
                  </a:moveTo>
                  <a:lnTo>
                    <a:pt x="194005" y="76847"/>
                  </a:lnTo>
                  <a:lnTo>
                    <a:pt x="193941" y="76517"/>
                  </a:lnTo>
                  <a:lnTo>
                    <a:pt x="193941" y="76847"/>
                  </a:lnTo>
                  <a:lnTo>
                    <a:pt x="193725" y="77355"/>
                  </a:lnTo>
                  <a:lnTo>
                    <a:pt x="193535" y="77609"/>
                  </a:lnTo>
                  <a:lnTo>
                    <a:pt x="193370" y="77724"/>
                  </a:lnTo>
                  <a:lnTo>
                    <a:pt x="193027" y="78295"/>
                  </a:lnTo>
                  <a:lnTo>
                    <a:pt x="193268" y="78079"/>
                  </a:lnTo>
                  <a:lnTo>
                    <a:pt x="193548" y="77609"/>
                  </a:lnTo>
                  <a:lnTo>
                    <a:pt x="193903" y="77482"/>
                  </a:lnTo>
                  <a:lnTo>
                    <a:pt x="194373" y="78371"/>
                  </a:lnTo>
                  <a:lnTo>
                    <a:pt x="194373" y="77482"/>
                  </a:lnTo>
                  <a:lnTo>
                    <a:pt x="194373" y="76212"/>
                  </a:lnTo>
                  <a:close/>
                </a:path>
                <a:path w="757555" h="83184">
                  <a:moveTo>
                    <a:pt x="195707" y="52590"/>
                  </a:moveTo>
                  <a:lnTo>
                    <a:pt x="195592" y="52209"/>
                  </a:lnTo>
                  <a:lnTo>
                    <a:pt x="195338" y="52590"/>
                  </a:lnTo>
                  <a:lnTo>
                    <a:pt x="195707" y="52590"/>
                  </a:lnTo>
                  <a:close/>
                </a:path>
                <a:path w="757555" h="83184">
                  <a:moveTo>
                    <a:pt x="195922" y="52590"/>
                  </a:moveTo>
                  <a:lnTo>
                    <a:pt x="195707" y="52590"/>
                  </a:lnTo>
                  <a:lnTo>
                    <a:pt x="195859" y="53124"/>
                  </a:lnTo>
                  <a:lnTo>
                    <a:pt x="195922" y="52590"/>
                  </a:lnTo>
                  <a:close/>
                </a:path>
                <a:path w="757555" h="83184">
                  <a:moveTo>
                    <a:pt x="198691" y="52971"/>
                  </a:moveTo>
                  <a:lnTo>
                    <a:pt x="198081" y="53225"/>
                  </a:lnTo>
                  <a:lnTo>
                    <a:pt x="198170" y="53352"/>
                  </a:lnTo>
                  <a:lnTo>
                    <a:pt x="198450" y="53352"/>
                  </a:lnTo>
                  <a:lnTo>
                    <a:pt x="198691" y="52971"/>
                  </a:lnTo>
                  <a:close/>
                </a:path>
                <a:path w="757555" h="83184">
                  <a:moveTo>
                    <a:pt x="200926" y="75577"/>
                  </a:moveTo>
                  <a:lnTo>
                    <a:pt x="200634" y="75577"/>
                  </a:lnTo>
                  <a:lnTo>
                    <a:pt x="200926" y="75577"/>
                  </a:lnTo>
                  <a:close/>
                </a:path>
                <a:path w="757555" h="83184">
                  <a:moveTo>
                    <a:pt x="215150" y="57734"/>
                  </a:moveTo>
                  <a:lnTo>
                    <a:pt x="214693" y="55765"/>
                  </a:lnTo>
                  <a:lnTo>
                    <a:pt x="214198" y="58178"/>
                  </a:lnTo>
                  <a:lnTo>
                    <a:pt x="215150" y="57734"/>
                  </a:lnTo>
                  <a:close/>
                </a:path>
                <a:path w="757555" h="83184">
                  <a:moveTo>
                    <a:pt x="215811" y="57416"/>
                  </a:moveTo>
                  <a:lnTo>
                    <a:pt x="215277" y="57670"/>
                  </a:lnTo>
                  <a:lnTo>
                    <a:pt x="215163" y="57797"/>
                  </a:lnTo>
                  <a:lnTo>
                    <a:pt x="215531" y="59359"/>
                  </a:lnTo>
                  <a:lnTo>
                    <a:pt x="215811" y="57416"/>
                  </a:lnTo>
                  <a:close/>
                </a:path>
                <a:path w="757555" h="83184">
                  <a:moveTo>
                    <a:pt x="216293" y="53911"/>
                  </a:moveTo>
                  <a:lnTo>
                    <a:pt x="215442" y="54902"/>
                  </a:lnTo>
                  <a:lnTo>
                    <a:pt x="216077" y="54305"/>
                  </a:lnTo>
                  <a:lnTo>
                    <a:pt x="216293" y="53911"/>
                  </a:lnTo>
                  <a:close/>
                </a:path>
                <a:path w="757555" h="83184">
                  <a:moveTo>
                    <a:pt x="220408" y="72517"/>
                  </a:moveTo>
                  <a:lnTo>
                    <a:pt x="219659" y="73329"/>
                  </a:lnTo>
                  <a:lnTo>
                    <a:pt x="220218" y="74980"/>
                  </a:lnTo>
                  <a:lnTo>
                    <a:pt x="220408" y="72517"/>
                  </a:lnTo>
                  <a:close/>
                </a:path>
                <a:path w="757555" h="83184">
                  <a:moveTo>
                    <a:pt x="223951" y="59448"/>
                  </a:moveTo>
                  <a:lnTo>
                    <a:pt x="223774" y="59296"/>
                  </a:lnTo>
                  <a:lnTo>
                    <a:pt x="223951" y="59448"/>
                  </a:lnTo>
                  <a:close/>
                </a:path>
                <a:path w="757555" h="83184">
                  <a:moveTo>
                    <a:pt x="224815" y="56705"/>
                  </a:moveTo>
                  <a:lnTo>
                    <a:pt x="224294" y="57099"/>
                  </a:lnTo>
                  <a:lnTo>
                    <a:pt x="224815" y="57721"/>
                  </a:lnTo>
                  <a:lnTo>
                    <a:pt x="224815" y="56705"/>
                  </a:lnTo>
                  <a:close/>
                </a:path>
                <a:path w="757555" h="83184">
                  <a:moveTo>
                    <a:pt x="239928" y="63766"/>
                  </a:moveTo>
                  <a:lnTo>
                    <a:pt x="239864" y="63271"/>
                  </a:lnTo>
                  <a:lnTo>
                    <a:pt x="239839" y="63715"/>
                  </a:lnTo>
                  <a:close/>
                </a:path>
                <a:path w="757555" h="83184">
                  <a:moveTo>
                    <a:pt x="240055" y="64782"/>
                  </a:moveTo>
                  <a:lnTo>
                    <a:pt x="240030" y="64528"/>
                  </a:lnTo>
                  <a:lnTo>
                    <a:pt x="239966" y="64782"/>
                  </a:lnTo>
                  <a:close/>
                </a:path>
                <a:path w="757555" h="83184">
                  <a:moveTo>
                    <a:pt x="240080" y="61988"/>
                  </a:moveTo>
                  <a:lnTo>
                    <a:pt x="239966" y="61480"/>
                  </a:lnTo>
                  <a:lnTo>
                    <a:pt x="239560" y="60833"/>
                  </a:lnTo>
                  <a:lnTo>
                    <a:pt x="239610" y="61480"/>
                  </a:lnTo>
                  <a:lnTo>
                    <a:pt x="239864" y="63271"/>
                  </a:lnTo>
                  <a:lnTo>
                    <a:pt x="240080" y="61988"/>
                  </a:lnTo>
                  <a:close/>
                </a:path>
                <a:path w="757555" h="83184">
                  <a:moveTo>
                    <a:pt x="240334" y="63512"/>
                  </a:moveTo>
                  <a:lnTo>
                    <a:pt x="240144" y="63893"/>
                  </a:lnTo>
                  <a:lnTo>
                    <a:pt x="240030" y="64528"/>
                  </a:lnTo>
                  <a:lnTo>
                    <a:pt x="240245" y="63715"/>
                  </a:lnTo>
                  <a:lnTo>
                    <a:pt x="240334" y="63512"/>
                  </a:lnTo>
                  <a:close/>
                </a:path>
                <a:path w="757555" h="83184">
                  <a:moveTo>
                    <a:pt x="245922" y="71704"/>
                  </a:moveTo>
                  <a:lnTo>
                    <a:pt x="245910" y="71513"/>
                  </a:lnTo>
                  <a:lnTo>
                    <a:pt x="245833" y="71234"/>
                  </a:lnTo>
                  <a:lnTo>
                    <a:pt x="245732" y="70954"/>
                  </a:lnTo>
                  <a:lnTo>
                    <a:pt x="245770" y="71208"/>
                  </a:lnTo>
                  <a:lnTo>
                    <a:pt x="245833" y="71475"/>
                  </a:lnTo>
                  <a:lnTo>
                    <a:pt x="245922" y="71704"/>
                  </a:lnTo>
                  <a:close/>
                </a:path>
                <a:path w="757555" h="83184">
                  <a:moveTo>
                    <a:pt x="248881" y="69354"/>
                  </a:moveTo>
                  <a:lnTo>
                    <a:pt x="248856" y="68592"/>
                  </a:lnTo>
                  <a:lnTo>
                    <a:pt x="248005" y="67195"/>
                  </a:lnTo>
                  <a:lnTo>
                    <a:pt x="248107" y="69481"/>
                  </a:lnTo>
                  <a:lnTo>
                    <a:pt x="248881" y="69354"/>
                  </a:lnTo>
                  <a:close/>
                </a:path>
                <a:path w="757555" h="83184">
                  <a:moveTo>
                    <a:pt x="253923" y="57480"/>
                  </a:moveTo>
                  <a:lnTo>
                    <a:pt x="253161" y="56400"/>
                  </a:lnTo>
                  <a:lnTo>
                    <a:pt x="253149" y="55753"/>
                  </a:lnTo>
                  <a:lnTo>
                    <a:pt x="252793" y="56819"/>
                  </a:lnTo>
                  <a:lnTo>
                    <a:pt x="252704" y="57086"/>
                  </a:lnTo>
                  <a:lnTo>
                    <a:pt x="253276" y="58051"/>
                  </a:lnTo>
                  <a:lnTo>
                    <a:pt x="253923" y="57480"/>
                  </a:lnTo>
                  <a:close/>
                </a:path>
                <a:path w="757555" h="83184">
                  <a:moveTo>
                    <a:pt x="254673" y="71285"/>
                  </a:moveTo>
                  <a:lnTo>
                    <a:pt x="254673" y="72555"/>
                  </a:lnTo>
                  <a:lnTo>
                    <a:pt x="254673" y="71285"/>
                  </a:lnTo>
                  <a:close/>
                </a:path>
                <a:path w="757555" h="83184">
                  <a:moveTo>
                    <a:pt x="256463" y="62839"/>
                  </a:moveTo>
                  <a:lnTo>
                    <a:pt x="256311" y="60464"/>
                  </a:lnTo>
                  <a:lnTo>
                    <a:pt x="256324" y="62915"/>
                  </a:lnTo>
                  <a:lnTo>
                    <a:pt x="256463" y="62839"/>
                  </a:lnTo>
                  <a:close/>
                </a:path>
                <a:path w="757555" h="83184">
                  <a:moveTo>
                    <a:pt x="257289" y="62369"/>
                  </a:moveTo>
                  <a:lnTo>
                    <a:pt x="256565" y="62776"/>
                  </a:lnTo>
                  <a:lnTo>
                    <a:pt x="256667" y="63715"/>
                  </a:lnTo>
                  <a:lnTo>
                    <a:pt x="257289" y="62369"/>
                  </a:lnTo>
                  <a:close/>
                </a:path>
                <a:path w="757555" h="83184">
                  <a:moveTo>
                    <a:pt x="258038" y="73317"/>
                  </a:moveTo>
                  <a:lnTo>
                    <a:pt x="258025" y="72275"/>
                  </a:lnTo>
                  <a:lnTo>
                    <a:pt x="257810" y="72656"/>
                  </a:lnTo>
                  <a:lnTo>
                    <a:pt x="257733" y="73037"/>
                  </a:lnTo>
                  <a:lnTo>
                    <a:pt x="258038" y="73317"/>
                  </a:lnTo>
                  <a:close/>
                </a:path>
                <a:path w="757555" h="83184">
                  <a:moveTo>
                    <a:pt x="258508" y="57277"/>
                  </a:moveTo>
                  <a:lnTo>
                    <a:pt x="256679" y="54013"/>
                  </a:lnTo>
                  <a:lnTo>
                    <a:pt x="258102" y="57518"/>
                  </a:lnTo>
                  <a:lnTo>
                    <a:pt x="258508" y="57277"/>
                  </a:lnTo>
                  <a:close/>
                </a:path>
                <a:path w="757555" h="83184">
                  <a:moveTo>
                    <a:pt x="258673" y="60223"/>
                  </a:moveTo>
                  <a:lnTo>
                    <a:pt x="258533" y="59690"/>
                  </a:lnTo>
                  <a:lnTo>
                    <a:pt x="257327" y="59461"/>
                  </a:lnTo>
                  <a:lnTo>
                    <a:pt x="258673" y="60223"/>
                  </a:lnTo>
                  <a:close/>
                </a:path>
                <a:path w="757555" h="83184">
                  <a:moveTo>
                    <a:pt x="258775" y="62877"/>
                  </a:moveTo>
                  <a:close/>
                </a:path>
                <a:path w="757555" h="83184">
                  <a:moveTo>
                    <a:pt x="258800" y="74053"/>
                  </a:moveTo>
                  <a:lnTo>
                    <a:pt x="258038" y="73317"/>
                  </a:lnTo>
                  <a:lnTo>
                    <a:pt x="258051" y="74815"/>
                  </a:lnTo>
                  <a:lnTo>
                    <a:pt x="258800" y="74053"/>
                  </a:lnTo>
                  <a:close/>
                </a:path>
                <a:path w="757555" h="83184">
                  <a:moveTo>
                    <a:pt x="259029" y="59791"/>
                  </a:moveTo>
                  <a:lnTo>
                    <a:pt x="258102" y="57518"/>
                  </a:lnTo>
                  <a:lnTo>
                    <a:pt x="257962" y="57594"/>
                  </a:lnTo>
                  <a:lnTo>
                    <a:pt x="258533" y="59690"/>
                  </a:lnTo>
                  <a:lnTo>
                    <a:pt x="259029" y="59791"/>
                  </a:lnTo>
                  <a:close/>
                </a:path>
                <a:path w="757555" h="83184">
                  <a:moveTo>
                    <a:pt x="259448" y="61988"/>
                  </a:moveTo>
                  <a:lnTo>
                    <a:pt x="259270" y="61861"/>
                  </a:lnTo>
                  <a:lnTo>
                    <a:pt x="259232" y="60591"/>
                  </a:lnTo>
                  <a:lnTo>
                    <a:pt x="258864" y="62242"/>
                  </a:lnTo>
                  <a:lnTo>
                    <a:pt x="258749" y="62839"/>
                  </a:lnTo>
                  <a:lnTo>
                    <a:pt x="259448" y="61988"/>
                  </a:lnTo>
                  <a:close/>
                </a:path>
                <a:path w="757555" h="83184">
                  <a:moveTo>
                    <a:pt x="266014" y="73964"/>
                  </a:moveTo>
                  <a:lnTo>
                    <a:pt x="264909" y="70281"/>
                  </a:lnTo>
                  <a:lnTo>
                    <a:pt x="264706" y="72097"/>
                  </a:lnTo>
                  <a:lnTo>
                    <a:pt x="265074" y="72313"/>
                  </a:lnTo>
                  <a:lnTo>
                    <a:pt x="265798" y="74295"/>
                  </a:lnTo>
                  <a:lnTo>
                    <a:pt x="266014" y="73964"/>
                  </a:lnTo>
                  <a:close/>
                </a:path>
                <a:path w="757555" h="83184">
                  <a:moveTo>
                    <a:pt x="267944" y="72072"/>
                  </a:moveTo>
                  <a:lnTo>
                    <a:pt x="267906" y="71221"/>
                  </a:lnTo>
                  <a:lnTo>
                    <a:pt x="267817" y="70967"/>
                  </a:lnTo>
                  <a:lnTo>
                    <a:pt x="267843" y="71716"/>
                  </a:lnTo>
                  <a:lnTo>
                    <a:pt x="267817" y="72072"/>
                  </a:lnTo>
                  <a:lnTo>
                    <a:pt x="267716" y="72250"/>
                  </a:lnTo>
                  <a:lnTo>
                    <a:pt x="267868" y="72136"/>
                  </a:lnTo>
                  <a:close/>
                </a:path>
                <a:path w="757555" h="83184">
                  <a:moveTo>
                    <a:pt x="268058" y="69608"/>
                  </a:moveTo>
                  <a:lnTo>
                    <a:pt x="267754" y="67398"/>
                  </a:lnTo>
                  <a:lnTo>
                    <a:pt x="267436" y="67322"/>
                  </a:lnTo>
                  <a:lnTo>
                    <a:pt x="267436" y="67195"/>
                  </a:lnTo>
                  <a:lnTo>
                    <a:pt x="267449" y="66687"/>
                  </a:lnTo>
                  <a:lnTo>
                    <a:pt x="267500" y="63004"/>
                  </a:lnTo>
                  <a:lnTo>
                    <a:pt x="266738" y="66687"/>
                  </a:lnTo>
                  <a:lnTo>
                    <a:pt x="266433" y="65544"/>
                  </a:lnTo>
                  <a:lnTo>
                    <a:pt x="266204" y="64020"/>
                  </a:lnTo>
                  <a:lnTo>
                    <a:pt x="266103" y="63258"/>
                  </a:lnTo>
                  <a:lnTo>
                    <a:pt x="266179" y="63004"/>
                  </a:lnTo>
                  <a:lnTo>
                    <a:pt x="266446" y="62623"/>
                  </a:lnTo>
                  <a:lnTo>
                    <a:pt x="266319" y="61988"/>
                  </a:lnTo>
                  <a:lnTo>
                    <a:pt x="265633" y="60337"/>
                  </a:lnTo>
                  <a:lnTo>
                    <a:pt x="266014" y="64020"/>
                  </a:lnTo>
                  <a:lnTo>
                    <a:pt x="265823" y="63512"/>
                  </a:lnTo>
                  <a:lnTo>
                    <a:pt x="265734" y="63258"/>
                  </a:lnTo>
                  <a:lnTo>
                    <a:pt x="265379" y="62242"/>
                  </a:lnTo>
                  <a:lnTo>
                    <a:pt x="265163" y="61607"/>
                  </a:lnTo>
                  <a:lnTo>
                    <a:pt x="265163" y="60972"/>
                  </a:lnTo>
                  <a:lnTo>
                    <a:pt x="264541" y="62242"/>
                  </a:lnTo>
                  <a:lnTo>
                    <a:pt x="264439" y="60464"/>
                  </a:lnTo>
                  <a:lnTo>
                    <a:pt x="264312" y="59829"/>
                  </a:lnTo>
                  <a:lnTo>
                    <a:pt x="264287" y="59347"/>
                  </a:lnTo>
                  <a:lnTo>
                    <a:pt x="264668" y="59829"/>
                  </a:lnTo>
                  <a:lnTo>
                    <a:pt x="264287" y="59194"/>
                  </a:lnTo>
                  <a:lnTo>
                    <a:pt x="263207" y="57416"/>
                  </a:lnTo>
                  <a:lnTo>
                    <a:pt x="262864" y="63258"/>
                  </a:lnTo>
                  <a:lnTo>
                    <a:pt x="262191" y="60210"/>
                  </a:lnTo>
                  <a:lnTo>
                    <a:pt x="262229" y="59702"/>
                  </a:lnTo>
                  <a:lnTo>
                    <a:pt x="260578" y="61353"/>
                  </a:lnTo>
                  <a:lnTo>
                    <a:pt x="262191" y="62776"/>
                  </a:lnTo>
                  <a:lnTo>
                    <a:pt x="262204" y="63258"/>
                  </a:lnTo>
                  <a:lnTo>
                    <a:pt x="261251" y="66814"/>
                  </a:lnTo>
                  <a:lnTo>
                    <a:pt x="260731" y="64020"/>
                  </a:lnTo>
                  <a:lnTo>
                    <a:pt x="260388" y="62242"/>
                  </a:lnTo>
                  <a:lnTo>
                    <a:pt x="259765" y="58940"/>
                  </a:lnTo>
                  <a:lnTo>
                    <a:pt x="259816" y="62242"/>
                  </a:lnTo>
                  <a:lnTo>
                    <a:pt x="259461" y="61988"/>
                  </a:lnTo>
                  <a:lnTo>
                    <a:pt x="259219" y="64020"/>
                  </a:lnTo>
                  <a:lnTo>
                    <a:pt x="258813" y="63004"/>
                  </a:lnTo>
                  <a:lnTo>
                    <a:pt x="258724" y="62877"/>
                  </a:lnTo>
                  <a:lnTo>
                    <a:pt x="258622" y="62496"/>
                  </a:lnTo>
                  <a:lnTo>
                    <a:pt x="258127" y="61226"/>
                  </a:lnTo>
                  <a:lnTo>
                    <a:pt x="256870" y="65544"/>
                  </a:lnTo>
                  <a:lnTo>
                    <a:pt x="256819" y="65036"/>
                  </a:lnTo>
                  <a:lnTo>
                    <a:pt x="256717" y="64147"/>
                  </a:lnTo>
                  <a:lnTo>
                    <a:pt x="256667" y="63715"/>
                  </a:lnTo>
                  <a:lnTo>
                    <a:pt x="256476" y="64147"/>
                  </a:lnTo>
                  <a:lnTo>
                    <a:pt x="256336" y="63004"/>
                  </a:lnTo>
                  <a:lnTo>
                    <a:pt x="256222" y="62052"/>
                  </a:lnTo>
                  <a:lnTo>
                    <a:pt x="256171" y="63004"/>
                  </a:lnTo>
                  <a:lnTo>
                    <a:pt x="256044" y="60591"/>
                  </a:lnTo>
                  <a:lnTo>
                    <a:pt x="255816" y="58686"/>
                  </a:lnTo>
                  <a:lnTo>
                    <a:pt x="255447" y="65036"/>
                  </a:lnTo>
                  <a:lnTo>
                    <a:pt x="255244" y="64528"/>
                  </a:lnTo>
                  <a:lnTo>
                    <a:pt x="255092" y="64147"/>
                  </a:lnTo>
                  <a:lnTo>
                    <a:pt x="254977" y="63893"/>
                  </a:lnTo>
                  <a:lnTo>
                    <a:pt x="254825" y="63512"/>
                  </a:lnTo>
                  <a:lnTo>
                    <a:pt x="254533" y="62776"/>
                  </a:lnTo>
                  <a:lnTo>
                    <a:pt x="254520" y="59829"/>
                  </a:lnTo>
                  <a:lnTo>
                    <a:pt x="255384" y="61226"/>
                  </a:lnTo>
                  <a:lnTo>
                    <a:pt x="254825" y="59829"/>
                  </a:lnTo>
                  <a:lnTo>
                    <a:pt x="254419" y="58813"/>
                  </a:lnTo>
                  <a:lnTo>
                    <a:pt x="254241" y="63512"/>
                  </a:lnTo>
                  <a:lnTo>
                    <a:pt x="254012" y="62623"/>
                  </a:lnTo>
                  <a:lnTo>
                    <a:pt x="252780" y="57797"/>
                  </a:lnTo>
                  <a:lnTo>
                    <a:pt x="252323" y="58559"/>
                  </a:lnTo>
                  <a:lnTo>
                    <a:pt x="252247" y="60210"/>
                  </a:lnTo>
                  <a:lnTo>
                    <a:pt x="252374" y="62623"/>
                  </a:lnTo>
                  <a:lnTo>
                    <a:pt x="251828" y="61861"/>
                  </a:lnTo>
                  <a:lnTo>
                    <a:pt x="251726" y="61734"/>
                  </a:lnTo>
                  <a:lnTo>
                    <a:pt x="250812" y="60464"/>
                  </a:lnTo>
                  <a:lnTo>
                    <a:pt x="249732" y="61734"/>
                  </a:lnTo>
                  <a:lnTo>
                    <a:pt x="249732" y="60464"/>
                  </a:lnTo>
                  <a:lnTo>
                    <a:pt x="247484" y="59829"/>
                  </a:lnTo>
                  <a:lnTo>
                    <a:pt x="246341" y="58559"/>
                  </a:lnTo>
                  <a:lnTo>
                    <a:pt x="246354" y="61734"/>
                  </a:lnTo>
                  <a:lnTo>
                    <a:pt x="245224" y="61099"/>
                  </a:lnTo>
                  <a:lnTo>
                    <a:pt x="244475" y="61861"/>
                  </a:lnTo>
                  <a:lnTo>
                    <a:pt x="244424" y="60718"/>
                  </a:lnTo>
                  <a:lnTo>
                    <a:pt x="244411" y="60083"/>
                  </a:lnTo>
                  <a:lnTo>
                    <a:pt x="244525" y="58559"/>
                  </a:lnTo>
                  <a:lnTo>
                    <a:pt x="244856" y="57670"/>
                  </a:lnTo>
                  <a:lnTo>
                    <a:pt x="244106" y="57670"/>
                  </a:lnTo>
                  <a:lnTo>
                    <a:pt x="244043" y="58369"/>
                  </a:lnTo>
                  <a:lnTo>
                    <a:pt x="243916" y="59194"/>
                  </a:lnTo>
                  <a:lnTo>
                    <a:pt x="243801" y="59575"/>
                  </a:lnTo>
                  <a:lnTo>
                    <a:pt x="243344" y="60083"/>
                  </a:lnTo>
                  <a:lnTo>
                    <a:pt x="243382" y="57162"/>
                  </a:lnTo>
                  <a:lnTo>
                    <a:pt x="242392" y="57416"/>
                  </a:lnTo>
                  <a:lnTo>
                    <a:pt x="241566" y="60718"/>
                  </a:lnTo>
                  <a:lnTo>
                    <a:pt x="240195" y="58813"/>
                  </a:lnTo>
                  <a:lnTo>
                    <a:pt x="240271" y="61607"/>
                  </a:lnTo>
                  <a:lnTo>
                    <a:pt x="241350" y="65544"/>
                  </a:lnTo>
                  <a:lnTo>
                    <a:pt x="241465" y="66433"/>
                  </a:lnTo>
                  <a:lnTo>
                    <a:pt x="240296" y="68084"/>
                  </a:lnTo>
                  <a:lnTo>
                    <a:pt x="240169" y="66687"/>
                  </a:lnTo>
                  <a:lnTo>
                    <a:pt x="240093" y="65544"/>
                  </a:lnTo>
                  <a:lnTo>
                    <a:pt x="240068" y="65163"/>
                  </a:lnTo>
                  <a:lnTo>
                    <a:pt x="240055" y="64909"/>
                  </a:lnTo>
                  <a:lnTo>
                    <a:pt x="239966" y="64782"/>
                  </a:lnTo>
                  <a:lnTo>
                    <a:pt x="239763" y="64274"/>
                  </a:lnTo>
                  <a:lnTo>
                    <a:pt x="239687" y="63639"/>
                  </a:lnTo>
                  <a:lnTo>
                    <a:pt x="239458" y="63512"/>
                  </a:lnTo>
                  <a:lnTo>
                    <a:pt x="239395" y="62115"/>
                  </a:lnTo>
                  <a:lnTo>
                    <a:pt x="239356" y="61480"/>
                  </a:lnTo>
                  <a:lnTo>
                    <a:pt x="239039" y="62115"/>
                  </a:lnTo>
                  <a:lnTo>
                    <a:pt x="239026" y="60591"/>
                  </a:lnTo>
                  <a:lnTo>
                    <a:pt x="239141" y="60210"/>
                  </a:lnTo>
                  <a:lnTo>
                    <a:pt x="239471" y="61353"/>
                  </a:lnTo>
                  <a:lnTo>
                    <a:pt x="239560" y="60833"/>
                  </a:lnTo>
                  <a:lnTo>
                    <a:pt x="239623" y="60464"/>
                  </a:lnTo>
                  <a:lnTo>
                    <a:pt x="239255" y="60210"/>
                  </a:lnTo>
                  <a:lnTo>
                    <a:pt x="239052" y="60058"/>
                  </a:lnTo>
                  <a:lnTo>
                    <a:pt x="238442" y="59042"/>
                  </a:lnTo>
                  <a:lnTo>
                    <a:pt x="238328" y="58686"/>
                  </a:lnTo>
                  <a:lnTo>
                    <a:pt x="238099" y="57416"/>
                  </a:lnTo>
                  <a:lnTo>
                    <a:pt x="238163" y="60261"/>
                  </a:lnTo>
                  <a:lnTo>
                    <a:pt x="237858" y="60464"/>
                  </a:lnTo>
                  <a:lnTo>
                    <a:pt x="236880" y="60591"/>
                  </a:lnTo>
                  <a:lnTo>
                    <a:pt x="237007" y="59956"/>
                  </a:lnTo>
                  <a:lnTo>
                    <a:pt x="237337" y="58305"/>
                  </a:lnTo>
                  <a:lnTo>
                    <a:pt x="237223" y="57619"/>
                  </a:lnTo>
                  <a:lnTo>
                    <a:pt x="236791" y="56908"/>
                  </a:lnTo>
                  <a:lnTo>
                    <a:pt x="236613" y="58305"/>
                  </a:lnTo>
                  <a:lnTo>
                    <a:pt x="235915" y="56908"/>
                  </a:lnTo>
                  <a:lnTo>
                    <a:pt x="236016" y="59956"/>
                  </a:lnTo>
                  <a:lnTo>
                    <a:pt x="235724" y="59956"/>
                  </a:lnTo>
                  <a:lnTo>
                    <a:pt x="235661" y="59067"/>
                  </a:lnTo>
                  <a:lnTo>
                    <a:pt x="235559" y="58178"/>
                  </a:lnTo>
                  <a:lnTo>
                    <a:pt x="235470" y="57670"/>
                  </a:lnTo>
                  <a:lnTo>
                    <a:pt x="235013" y="59067"/>
                  </a:lnTo>
                  <a:lnTo>
                    <a:pt x="233095" y="58178"/>
                  </a:lnTo>
                  <a:lnTo>
                    <a:pt x="233756" y="61328"/>
                  </a:lnTo>
                  <a:lnTo>
                    <a:pt x="233883" y="61861"/>
                  </a:lnTo>
                  <a:lnTo>
                    <a:pt x="232295" y="64909"/>
                  </a:lnTo>
                  <a:lnTo>
                    <a:pt x="232079" y="64401"/>
                  </a:lnTo>
                  <a:lnTo>
                    <a:pt x="231698" y="63512"/>
                  </a:lnTo>
                  <a:lnTo>
                    <a:pt x="230936" y="61734"/>
                  </a:lnTo>
                  <a:lnTo>
                    <a:pt x="230886" y="61607"/>
                  </a:lnTo>
                  <a:lnTo>
                    <a:pt x="230289" y="60210"/>
                  </a:lnTo>
                  <a:lnTo>
                    <a:pt x="228676" y="61607"/>
                  </a:lnTo>
                  <a:lnTo>
                    <a:pt x="228638" y="60591"/>
                  </a:lnTo>
                  <a:lnTo>
                    <a:pt x="227685" y="61734"/>
                  </a:lnTo>
                  <a:lnTo>
                    <a:pt x="226453" y="61353"/>
                  </a:lnTo>
                  <a:lnTo>
                    <a:pt x="225793" y="63512"/>
                  </a:lnTo>
                  <a:lnTo>
                    <a:pt x="225501" y="63512"/>
                  </a:lnTo>
                  <a:lnTo>
                    <a:pt x="225336" y="62877"/>
                  </a:lnTo>
                  <a:lnTo>
                    <a:pt x="225247" y="62496"/>
                  </a:lnTo>
                  <a:lnTo>
                    <a:pt x="225132" y="62052"/>
                  </a:lnTo>
                  <a:lnTo>
                    <a:pt x="225145" y="60464"/>
                  </a:lnTo>
                  <a:lnTo>
                    <a:pt x="224396" y="61226"/>
                  </a:lnTo>
                  <a:lnTo>
                    <a:pt x="224345" y="62496"/>
                  </a:lnTo>
                  <a:lnTo>
                    <a:pt x="223253" y="60807"/>
                  </a:lnTo>
                  <a:lnTo>
                    <a:pt x="223354" y="60337"/>
                  </a:lnTo>
                  <a:lnTo>
                    <a:pt x="223608" y="59702"/>
                  </a:lnTo>
                  <a:lnTo>
                    <a:pt x="223735" y="59397"/>
                  </a:lnTo>
                  <a:lnTo>
                    <a:pt x="223659" y="59194"/>
                  </a:lnTo>
                  <a:lnTo>
                    <a:pt x="223913" y="58940"/>
                  </a:lnTo>
                  <a:lnTo>
                    <a:pt x="223494" y="59042"/>
                  </a:lnTo>
                  <a:lnTo>
                    <a:pt x="223291" y="58877"/>
                  </a:lnTo>
                  <a:lnTo>
                    <a:pt x="222935" y="58559"/>
                  </a:lnTo>
                  <a:lnTo>
                    <a:pt x="222656" y="56908"/>
                  </a:lnTo>
                  <a:lnTo>
                    <a:pt x="221691" y="59702"/>
                  </a:lnTo>
                  <a:lnTo>
                    <a:pt x="221716" y="59448"/>
                  </a:lnTo>
                  <a:lnTo>
                    <a:pt x="221970" y="57035"/>
                  </a:lnTo>
                  <a:lnTo>
                    <a:pt x="220865" y="56400"/>
                  </a:lnTo>
                  <a:lnTo>
                    <a:pt x="220560" y="56908"/>
                  </a:lnTo>
                  <a:lnTo>
                    <a:pt x="220510" y="57416"/>
                  </a:lnTo>
                  <a:lnTo>
                    <a:pt x="221145" y="59067"/>
                  </a:lnTo>
                  <a:lnTo>
                    <a:pt x="220624" y="59448"/>
                  </a:lnTo>
                  <a:lnTo>
                    <a:pt x="219671" y="59067"/>
                  </a:lnTo>
                  <a:lnTo>
                    <a:pt x="219798" y="56680"/>
                  </a:lnTo>
                  <a:lnTo>
                    <a:pt x="219697" y="55181"/>
                  </a:lnTo>
                  <a:lnTo>
                    <a:pt x="217779" y="51320"/>
                  </a:lnTo>
                  <a:lnTo>
                    <a:pt x="216344" y="62877"/>
                  </a:lnTo>
                  <a:lnTo>
                    <a:pt x="215760" y="60337"/>
                  </a:lnTo>
                  <a:lnTo>
                    <a:pt x="215531" y="59359"/>
                  </a:lnTo>
                  <a:lnTo>
                    <a:pt x="215379" y="60337"/>
                  </a:lnTo>
                  <a:lnTo>
                    <a:pt x="214680" y="59956"/>
                  </a:lnTo>
                  <a:lnTo>
                    <a:pt x="214515" y="59867"/>
                  </a:lnTo>
                  <a:lnTo>
                    <a:pt x="214388" y="59575"/>
                  </a:lnTo>
                  <a:lnTo>
                    <a:pt x="213398" y="54876"/>
                  </a:lnTo>
                  <a:lnTo>
                    <a:pt x="213106" y="54876"/>
                  </a:lnTo>
                  <a:lnTo>
                    <a:pt x="211823" y="52971"/>
                  </a:lnTo>
                  <a:lnTo>
                    <a:pt x="211988" y="59956"/>
                  </a:lnTo>
                  <a:lnTo>
                    <a:pt x="210642" y="58686"/>
                  </a:lnTo>
                  <a:lnTo>
                    <a:pt x="210756" y="59448"/>
                  </a:lnTo>
                  <a:lnTo>
                    <a:pt x="210883" y="60845"/>
                  </a:lnTo>
                  <a:lnTo>
                    <a:pt x="211010" y="63271"/>
                  </a:lnTo>
                  <a:lnTo>
                    <a:pt x="210019" y="64401"/>
                  </a:lnTo>
                  <a:lnTo>
                    <a:pt x="209397" y="64147"/>
                  </a:lnTo>
                  <a:lnTo>
                    <a:pt x="209092" y="64020"/>
                  </a:lnTo>
                  <a:lnTo>
                    <a:pt x="209080" y="63766"/>
                  </a:lnTo>
                  <a:lnTo>
                    <a:pt x="209016" y="62496"/>
                  </a:lnTo>
                  <a:lnTo>
                    <a:pt x="208940" y="61099"/>
                  </a:lnTo>
                  <a:lnTo>
                    <a:pt x="209054" y="58813"/>
                  </a:lnTo>
                  <a:lnTo>
                    <a:pt x="209346" y="58305"/>
                  </a:lnTo>
                  <a:lnTo>
                    <a:pt x="209410" y="58178"/>
                  </a:lnTo>
                  <a:lnTo>
                    <a:pt x="209638" y="58051"/>
                  </a:lnTo>
                  <a:lnTo>
                    <a:pt x="209740" y="58940"/>
                  </a:lnTo>
                  <a:lnTo>
                    <a:pt x="210337" y="58051"/>
                  </a:lnTo>
                  <a:lnTo>
                    <a:pt x="210400" y="57797"/>
                  </a:lnTo>
                  <a:lnTo>
                    <a:pt x="210045" y="56527"/>
                  </a:lnTo>
                  <a:lnTo>
                    <a:pt x="209943" y="57797"/>
                  </a:lnTo>
                  <a:lnTo>
                    <a:pt x="209765" y="57289"/>
                  </a:lnTo>
                  <a:lnTo>
                    <a:pt x="209473" y="56527"/>
                  </a:lnTo>
                  <a:lnTo>
                    <a:pt x="208280" y="56642"/>
                  </a:lnTo>
                  <a:lnTo>
                    <a:pt x="208305" y="56781"/>
                  </a:lnTo>
                  <a:lnTo>
                    <a:pt x="208711" y="57289"/>
                  </a:lnTo>
                  <a:lnTo>
                    <a:pt x="208191" y="56642"/>
                  </a:lnTo>
                  <a:lnTo>
                    <a:pt x="208114" y="56400"/>
                  </a:lnTo>
                  <a:lnTo>
                    <a:pt x="208216" y="56553"/>
                  </a:lnTo>
                  <a:lnTo>
                    <a:pt x="208483" y="54622"/>
                  </a:lnTo>
                  <a:lnTo>
                    <a:pt x="207937" y="55638"/>
                  </a:lnTo>
                  <a:lnTo>
                    <a:pt x="207860" y="56007"/>
                  </a:lnTo>
                  <a:lnTo>
                    <a:pt x="207518" y="55511"/>
                  </a:lnTo>
                  <a:lnTo>
                    <a:pt x="206857" y="57289"/>
                  </a:lnTo>
                  <a:lnTo>
                    <a:pt x="205625" y="56146"/>
                  </a:lnTo>
                  <a:lnTo>
                    <a:pt x="205778" y="56642"/>
                  </a:lnTo>
                  <a:lnTo>
                    <a:pt x="205892" y="57289"/>
                  </a:lnTo>
                  <a:lnTo>
                    <a:pt x="206006" y="58305"/>
                  </a:lnTo>
                  <a:lnTo>
                    <a:pt x="205816" y="58178"/>
                  </a:lnTo>
                  <a:lnTo>
                    <a:pt x="204038" y="56680"/>
                  </a:lnTo>
                  <a:lnTo>
                    <a:pt x="205028" y="60591"/>
                  </a:lnTo>
                  <a:lnTo>
                    <a:pt x="203796" y="61099"/>
                  </a:lnTo>
                  <a:lnTo>
                    <a:pt x="203568" y="60464"/>
                  </a:lnTo>
                  <a:lnTo>
                    <a:pt x="203428" y="60083"/>
                  </a:lnTo>
                  <a:lnTo>
                    <a:pt x="203111" y="59245"/>
                  </a:lnTo>
                  <a:lnTo>
                    <a:pt x="203238" y="58813"/>
                  </a:lnTo>
                  <a:lnTo>
                    <a:pt x="203479" y="58178"/>
                  </a:lnTo>
                  <a:lnTo>
                    <a:pt x="204025" y="56692"/>
                  </a:lnTo>
                  <a:lnTo>
                    <a:pt x="202831" y="58178"/>
                  </a:lnTo>
                  <a:lnTo>
                    <a:pt x="202145" y="57035"/>
                  </a:lnTo>
                  <a:lnTo>
                    <a:pt x="202260" y="56273"/>
                  </a:lnTo>
                  <a:lnTo>
                    <a:pt x="202971" y="53860"/>
                  </a:lnTo>
                  <a:lnTo>
                    <a:pt x="201841" y="56273"/>
                  </a:lnTo>
                  <a:lnTo>
                    <a:pt x="201256" y="53860"/>
                  </a:lnTo>
                  <a:lnTo>
                    <a:pt x="200875" y="52336"/>
                  </a:lnTo>
                  <a:lnTo>
                    <a:pt x="200266" y="51828"/>
                  </a:lnTo>
                  <a:lnTo>
                    <a:pt x="200482" y="51447"/>
                  </a:lnTo>
                  <a:lnTo>
                    <a:pt x="199923" y="51447"/>
                  </a:lnTo>
                  <a:lnTo>
                    <a:pt x="200240" y="53860"/>
                  </a:lnTo>
                  <a:lnTo>
                    <a:pt x="199910" y="53479"/>
                  </a:lnTo>
                  <a:lnTo>
                    <a:pt x="199605" y="53479"/>
                  </a:lnTo>
                  <a:lnTo>
                    <a:pt x="199618" y="52463"/>
                  </a:lnTo>
                  <a:lnTo>
                    <a:pt x="199402" y="53352"/>
                  </a:lnTo>
                  <a:lnTo>
                    <a:pt x="199275" y="54114"/>
                  </a:lnTo>
                  <a:lnTo>
                    <a:pt x="199656" y="55638"/>
                  </a:lnTo>
                  <a:lnTo>
                    <a:pt x="199758" y="56908"/>
                  </a:lnTo>
                  <a:lnTo>
                    <a:pt x="199148" y="58813"/>
                  </a:lnTo>
                  <a:lnTo>
                    <a:pt x="198755" y="57734"/>
                  </a:lnTo>
                  <a:lnTo>
                    <a:pt x="197739" y="60083"/>
                  </a:lnTo>
                  <a:lnTo>
                    <a:pt x="197650" y="58178"/>
                  </a:lnTo>
                  <a:lnTo>
                    <a:pt x="197599" y="57035"/>
                  </a:lnTo>
                  <a:lnTo>
                    <a:pt x="197599" y="56781"/>
                  </a:lnTo>
                  <a:lnTo>
                    <a:pt x="198666" y="57619"/>
                  </a:lnTo>
                  <a:lnTo>
                    <a:pt x="198805" y="57734"/>
                  </a:lnTo>
                  <a:lnTo>
                    <a:pt x="199047" y="57924"/>
                  </a:lnTo>
                  <a:lnTo>
                    <a:pt x="198907" y="57543"/>
                  </a:lnTo>
                  <a:lnTo>
                    <a:pt x="198640" y="56781"/>
                  </a:lnTo>
                  <a:lnTo>
                    <a:pt x="198285" y="55765"/>
                  </a:lnTo>
                  <a:lnTo>
                    <a:pt x="197472" y="53479"/>
                  </a:lnTo>
                  <a:lnTo>
                    <a:pt x="198056" y="53238"/>
                  </a:lnTo>
                  <a:lnTo>
                    <a:pt x="197827" y="52971"/>
                  </a:lnTo>
                  <a:lnTo>
                    <a:pt x="197878" y="52209"/>
                  </a:lnTo>
                  <a:lnTo>
                    <a:pt x="197751" y="51574"/>
                  </a:lnTo>
                  <a:lnTo>
                    <a:pt x="196634" y="49034"/>
                  </a:lnTo>
                  <a:lnTo>
                    <a:pt x="197307" y="55765"/>
                  </a:lnTo>
                  <a:lnTo>
                    <a:pt x="195872" y="55638"/>
                  </a:lnTo>
                  <a:lnTo>
                    <a:pt x="195999" y="54521"/>
                  </a:lnTo>
                  <a:lnTo>
                    <a:pt x="195884" y="53225"/>
                  </a:lnTo>
                  <a:lnTo>
                    <a:pt x="195567" y="55702"/>
                  </a:lnTo>
                  <a:lnTo>
                    <a:pt x="195033" y="57035"/>
                  </a:lnTo>
                  <a:lnTo>
                    <a:pt x="194132" y="55638"/>
                  </a:lnTo>
                  <a:lnTo>
                    <a:pt x="194017" y="58178"/>
                  </a:lnTo>
                  <a:lnTo>
                    <a:pt x="193535" y="57924"/>
                  </a:lnTo>
                  <a:lnTo>
                    <a:pt x="193903" y="58432"/>
                  </a:lnTo>
                  <a:lnTo>
                    <a:pt x="193992" y="59448"/>
                  </a:lnTo>
                  <a:lnTo>
                    <a:pt x="193865" y="60464"/>
                  </a:lnTo>
                  <a:lnTo>
                    <a:pt x="193421" y="60210"/>
                  </a:lnTo>
                  <a:lnTo>
                    <a:pt x="192760" y="60845"/>
                  </a:lnTo>
                  <a:lnTo>
                    <a:pt x="192379" y="62496"/>
                  </a:lnTo>
                  <a:lnTo>
                    <a:pt x="192278" y="61607"/>
                  </a:lnTo>
                  <a:lnTo>
                    <a:pt x="191858" y="58051"/>
                  </a:lnTo>
                  <a:lnTo>
                    <a:pt x="191579" y="55765"/>
                  </a:lnTo>
                  <a:lnTo>
                    <a:pt x="190550" y="58051"/>
                  </a:lnTo>
                  <a:lnTo>
                    <a:pt x="190411" y="57670"/>
                  </a:lnTo>
                  <a:lnTo>
                    <a:pt x="190144" y="56908"/>
                  </a:lnTo>
                  <a:lnTo>
                    <a:pt x="190258" y="56007"/>
                  </a:lnTo>
                  <a:lnTo>
                    <a:pt x="190334" y="55638"/>
                  </a:lnTo>
                  <a:lnTo>
                    <a:pt x="190461" y="55003"/>
                  </a:lnTo>
                  <a:lnTo>
                    <a:pt x="190334" y="53987"/>
                  </a:lnTo>
                  <a:lnTo>
                    <a:pt x="190169" y="53606"/>
                  </a:lnTo>
                  <a:lnTo>
                    <a:pt x="189166" y="55714"/>
                  </a:lnTo>
                  <a:lnTo>
                    <a:pt x="187947" y="59194"/>
                  </a:lnTo>
                  <a:lnTo>
                    <a:pt x="188290" y="59270"/>
                  </a:lnTo>
                  <a:lnTo>
                    <a:pt x="188518" y="57797"/>
                  </a:lnTo>
                  <a:lnTo>
                    <a:pt x="188722" y="58877"/>
                  </a:lnTo>
                  <a:lnTo>
                    <a:pt x="189153" y="57797"/>
                  </a:lnTo>
                  <a:lnTo>
                    <a:pt x="189204" y="57670"/>
                  </a:lnTo>
                  <a:lnTo>
                    <a:pt x="189382" y="57924"/>
                  </a:lnTo>
                  <a:lnTo>
                    <a:pt x="189471" y="58432"/>
                  </a:lnTo>
                  <a:lnTo>
                    <a:pt x="189242" y="59194"/>
                  </a:lnTo>
                  <a:lnTo>
                    <a:pt x="189115" y="60591"/>
                  </a:lnTo>
                  <a:lnTo>
                    <a:pt x="189230" y="61607"/>
                  </a:lnTo>
                  <a:lnTo>
                    <a:pt x="188988" y="60337"/>
                  </a:lnTo>
                  <a:lnTo>
                    <a:pt x="188925" y="60210"/>
                  </a:lnTo>
                  <a:lnTo>
                    <a:pt x="188798" y="59321"/>
                  </a:lnTo>
                  <a:lnTo>
                    <a:pt x="188722" y="58877"/>
                  </a:lnTo>
                  <a:lnTo>
                    <a:pt x="188645" y="59042"/>
                  </a:lnTo>
                  <a:lnTo>
                    <a:pt x="188518" y="57797"/>
                  </a:lnTo>
                  <a:lnTo>
                    <a:pt x="188417" y="59296"/>
                  </a:lnTo>
                  <a:lnTo>
                    <a:pt x="188290" y="59270"/>
                  </a:lnTo>
                  <a:lnTo>
                    <a:pt x="187604" y="63766"/>
                  </a:lnTo>
                  <a:lnTo>
                    <a:pt x="187426" y="63258"/>
                  </a:lnTo>
                  <a:lnTo>
                    <a:pt x="187337" y="63004"/>
                  </a:lnTo>
                  <a:lnTo>
                    <a:pt x="186956" y="61861"/>
                  </a:lnTo>
                  <a:lnTo>
                    <a:pt x="186778" y="61353"/>
                  </a:lnTo>
                  <a:lnTo>
                    <a:pt x="186766" y="60083"/>
                  </a:lnTo>
                  <a:lnTo>
                    <a:pt x="186817" y="58178"/>
                  </a:lnTo>
                  <a:lnTo>
                    <a:pt x="186715" y="54622"/>
                  </a:lnTo>
                  <a:lnTo>
                    <a:pt x="185585" y="52209"/>
                  </a:lnTo>
                  <a:lnTo>
                    <a:pt x="184353" y="58178"/>
                  </a:lnTo>
                  <a:lnTo>
                    <a:pt x="182613" y="56527"/>
                  </a:lnTo>
                  <a:lnTo>
                    <a:pt x="183019" y="57289"/>
                  </a:lnTo>
                  <a:lnTo>
                    <a:pt x="183095" y="58051"/>
                  </a:lnTo>
                  <a:lnTo>
                    <a:pt x="182854" y="60083"/>
                  </a:lnTo>
                  <a:lnTo>
                    <a:pt x="182422" y="58940"/>
                  </a:lnTo>
                  <a:lnTo>
                    <a:pt x="182041" y="57924"/>
                  </a:lnTo>
                  <a:lnTo>
                    <a:pt x="181432" y="58940"/>
                  </a:lnTo>
                  <a:lnTo>
                    <a:pt x="181444" y="58686"/>
                  </a:lnTo>
                  <a:lnTo>
                    <a:pt x="181368" y="56400"/>
                  </a:lnTo>
                  <a:lnTo>
                    <a:pt x="181305" y="56273"/>
                  </a:lnTo>
                  <a:lnTo>
                    <a:pt x="181190" y="56007"/>
                  </a:lnTo>
                  <a:lnTo>
                    <a:pt x="180987" y="54749"/>
                  </a:lnTo>
                  <a:lnTo>
                    <a:pt x="180975" y="56273"/>
                  </a:lnTo>
                  <a:lnTo>
                    <a:pt x="179692" y="54622"/>
                  </a:lnTo>
                  <a:lnTo>
                    <a:pt x="179400" y="58686"/>
                  </a:lnTo>
                  <a:lnTo>
                    <a:pt x="178663" y="56007"/>
                  </a:lnTo>
                  <a:lnTo>
                    <a:pt x="177266" y="54749"/>
                  </a:lnTo>
                  <a:lnTo>
                    <a:pt x="176822" y="61861"/>
                  </a:lnTo>
                  <a:lnTo>
                    <a:pt x="175450" y="61099"/>
                  </a:lnTo>
                  <a:lnTo>
                    <a:pt x="175564" y="60591"/>
                  </a:lnTo>
                  <a:lnTo>
                    <a:pt x="175780" y="59575"/>
                  </a:lnTo>
                  <a:lnTo>
                    <a:pt x="175895" y="59042"/>
                  </a:lnTo>
                  <a:lnTo>
                    <a:pt x="175780" y="58369"/>
                  </a:lnTo>
                  <a:lnTo>
                    <a:pt x="175412" y="57416"/>
                  </a:lnTo>
                  <a:lnTo>
                    <a:pt x="175526" y="57035"/>
                  </a:lnTo>
                  <a:lnTo>
                    <a:pt x="175704" y="56781"/>
                  </a:lnTo>
                  <a:lnTo>
                    <a:pt x="176364" y="55765"/>
                  </a:lnTo>
                  <a:lnTo>
                    <a:pt x="175895" y="55765"/>
                  </a:lnTo>
                  <a:lnTo>
                    <a:pt x="175501" y="55384"/>
                  </a:lnTo>
                  <a:lnTo>
                    <a:pt x="175437" y="56781"/>
                  </a:lnTo>
                  <a:lnTo>
                    <a:pt x="175209" y="55511"/>
                  </a:lnTo>
                  <a:lnTo>
                    <a:pt x="174028" y="59575"/>
                  </a:lnTo>
                  <a:lnTo>
                    <a:pt x="173685" y="57543"/>
                  </a:lnTo>
                  <a:lnTo>
                    <a:pt x="173520" y="58178"/>
                  </a:lnTo>
                  <a:lnTo>
                    <a:pt x="173418" y="58813"/>
                  </a:lnTo>
                  <a:lnTo>
                    <a:pt x="173304" y="60591"/>
                  </a:lnTo>
                  <a:lnTo>
                    <a:pt x="172783" y="60464"/>
                  </a:lnTo>
                  <a:lnTo>
                    <a:pt x="171945" y="60718"/>
                  </a:lnTo>
                  <a:lnTo>
                    <a:pt x="172313" y="63004"/>
                  </a:lnTo>
                  <a:lnTo>
                    <a:pt x="171157" y="56527"/>
                  </a:lnTo>
                  <a:lnTo>
                    <a:pt x="168249" y="63258"/>
                  </a:lnTo>
                  <a:lnTo>
                    <a:pt x="167513" y="59067"/>
                  </a:lnTo>
                  <a:lnTo>
                    <a:pt x="167259" y="57670"/>
                  </a:lnTo>
                  <a:lnTo>
                    <a:pt x="166090" y="58369"/>
                  </a:lnTo>
                  <a:lnTo>
                    <a:pt x="164960" y="58940"/>
                  </a:lnTo>
                  <a:lnTo>
                    <a:pt x="164020" y="59067"/>
                  </a:lnTo>
                  <a:lnTo>
                    <a:pt x="164071" y="58077"/>
                  </a:lnTo>
                  <a:lnTo>
                    <a:pt x="164236" y="58305"/>
                  </a:lnTo>
                  <a:lnTo>
                    <a:pt x="164084" y="58051"/>
                  </a:lnTo>
                  <a:lnTo>
                    <a:pt x="163068" y="56273"/>
                  </a:lnTo>
                  <a:lnTo>
                    <a:pt x="163144" y="64147"/>
                  </a:lnTo>
                  <a:lnTo>
                    <a:pt x="162915" y="63766"/>
                  </a:lnTo>
                  <a:lnTo>
                    <a:pt x="162179" y="62496"/>
                  </a:lnTo>
                  <a:lnTo>
                    <a:pt x="161798" y="61861"/>
                  </a:lnTo>
                  <a:lnTo>
                    <a:pt x="161429" y="59702"/>
                  </a:lnTo>
                  <a:lnTo>
                    <a:pt x="161239" y="58559"/>
                  </a:lnTo>
                  <a:lnTo>
                    <a:pt x="162674" y="60210"/>
                  </a:lnTo>
                  <a:lnTo>
                    <a:pt x="162344" y="59042"/>
                  </a:lnTo>
                  <a:lnTo>
                    <a:pt x="162280" y="58559"/>
                  </a:lnTo>
                  <a:lnTo>
                    <a:pt x="162458" y="52082"/>
                  </a:lnTo>
                  <a:lnTo>
                    <a:pt x="160477" y="59702"/>
                  </a:lnTo>
                  <a:lnTo>
                    <a:pt x="160121" y="57797"/>
                  </a:lnTo>
                  <a:lnTo>
                    <a:pt x="159766" y="55854"/>
                  </a:lnTo>
                  <a:lnTo>
                    <a:pt x="159816" y="55511"/>
                  </a:lnTo>
                  <a:lnTo>
                    <a:pt x="159893" y="55384"/>
                  </a:lnTo>
                  <a:lnTo>
                    <a:pt x="159778" y="54495"/>
                  </a:lnTo>
                  <a:lnTo>
                    <a:pt x="159372" y="52971"/>
                  </a:lnTo>
                  <a:lnTo>
                    <a:pt x="158026" y="57797"/>
                  </a:lnTo>
                  <a:lnTo>
                    <a:pt x="156832" y="57289"/>
                  </a:lnTo>
                  <a:lnTo>
                    <a:pt x="156895" y="56273"/>
                  </a:lnTo>
                  <a:lnTo>
                    <a:pt x="155892" y="59448"/>
                  </a:lnTo>
                  <a:lnTo>
                    <a:pt x="155778" y="59639"/>
                  </a:lnTo>
                  <a:lnTo>
                    <a:pt x="153784" y="60972"/>
                  </a:lnTo>
                  <a:lnTo>
                    <a:pt x="153365" y="61226"/>
                  </a:lnTo>
                  <a:lnTo>
                    <a:pt x="153416" y="61734"/>
                  </a:lnTo>
                  <a:lnTo>
                    <a:pt x="152311" y="62496"/>
                  </a:lnTo>
                  <a:lnTo>
                    <a:pt x="152069" y="60972"/>
                  </a:lnTo>
                  <a:lnTo>
                    <a:pt x="151460" y="59829"/>
                  </a:lnTo>
                  <a:lnTo>
                    <a:pt x="151422" y="58940"/>
                  </a:lnTo>
                  <a:lnTo>
                    <a:pt x="151498" y="56781"/>
                  </a:lnTo>
                  <a:lnTo>
                    <a:pt x="152488" y="56654"/>
                  </a:lnTo>
                  <a:lnTo>
                    <a:pt x="152234" y="52971"/>
                  </a:lnTo>
                  <a:lnTo>
                    <a:pt x="151206" y="56781"/>
                  </a:lnTo>
                  <a:lnTo>
                    <a:pt x="150761" y="56070"/>
                  </a:lnTo>
                  <a:lnTo>
                    <a:pt x="150901" y="54368"/>
                  </a:lnTo>
                  <a:lnTo>
                    <a:pt x="149364" y="54876"/>
                  </a:lnTo>
                  <a:lnTo>
                    <a:pt x="149034" y="58940"/>
                  </a:lnTo>
                  <a:lnTo>
                    <a:pt x="147434" y="58559"/>
                  </a:lnTo>
                  <a:lnTo>
                    <a:pt x="147459" y="60058"/>
                  </a:lnTo>
                  <a:lnTo>
                    <a:pt x="146316" y="63766"/>
                  </a:lnTo>
                  <a:lnTo>
                    <a:pt x="146380" y="63131"/>
                  </a:lnTo>
                  <a:lnTo>
                    <a:pt x="146431" y="62623"/>
                  </a:lnTo>
                  <a:lnTo>
                    <a:pt x="146494" y="61988"/>
                  </a:lnTo>
                  <a:lnTo>
                    <a:pt x="146608" y="60718"/>
                  </a:lnTo>
                  <a:lnTo>
                    <a:pt x="146646" y="60337"/>
                  </a:lnTo>
                  <a:lnTo>
                    <a:pt x="146939" y="57416"/>
                  </a:lnTo>
                  <a:lnTo>
                    <a:pt x="145821" y="60337"/>
                  </a:lnTo>
                  <a:lnTo>
                    <a:pt x="145872" y="56273"/>
                  </a:lnTo>
                  <a:lnTo>
                    <a:pt x="145211" y="57162"/>
                  </a:lnTo>
                  <a:lnTo>
                    <a:pt x="143522" y="60058"/>
                  </a:lnTo>
                  <a:lnTo>
                    <a:pt x="143179" y="60261"/>
                  </a:lnTo>
                  <a:lnTo>
                    <a:pt x="142367" y="60718"/>
                  </a:lnTo>
                  <a:lnTo>
                    <a:pt x="142786" y="59321"/>
                  </a:lnTo>
                  <a:lnTo>
                    <a:pt x="141808" y="60718"/>
                  </a:lnTo>
                  <a:lnTo>
                    <a:pt x="140627" y="60464"/>
                  </a:lnTo>
                  <a:lnTo>
                    <a:pt x="140804" y="58940"/>
                  </a:lnTo>
                  <a:lnTo>
                    <a:pt x="140817" y="58813"/>
                  </a:lnTo>
                  <a:lnTo>
                    <a:pt x="140868" y="58305"/>
                  </a:lnTo>
                  <a:lnTo>
                    <a:pt x="141516" y="52590"/>
                  </a:lnTo>
                  <a:lnTo>
                    <a:pt x="137782" y="58305"/>
                  </a:lnTo>
                  <a:lnTo>
                    <a:pt x="137744" y="57416"/>
                  </a:lnTo>
                  <a:lnTo>
                    <a:pt x="137718" y="56908"/>
                  </a:lnTo>
                  <a:lnTo>
                    <a:pt x="137617" y="54749"/>
                  </a:lnTo>
                  <a:lnTo>
                    <a:pt x="137490" y="51955"/>
                  </a:lnTo>
                  <a:lnTo>
                    <a:pt x="135191" y="54749"/>
                  </a:lnTo>
                  <a:lnTo>
                    <a:pt x="133565" y="50304"/>
                  </a:lnTo>
                  <a:lnTo>
                    <a:pt x="131165" y="50558"/>
                  </a:lnTo>
                  <a:lnTo>
                    <a:pt x="131406" y="56908"/>
                  </a:lnTo>
                  <a:lnTo>
                    <a:pt x="130454" y="50685"/>
                  </a:lnTo>
                  <a:lnTo>
                    <a:pt x="129984" y="57035"/>
                  </a:lnTo>
                  <a:lnTo>
                    <a:pt x="129387" y="57416"/>
                  </a:lnTo>
                  <a:lnTo>
                    <a:pt x="129184" y="57289"/>
                  </a:lnTo>
                  <a:lnTo>
                    <a:pt x="129095" y="56642"/>
                  </a:lnTo>
                  <a:lnTo>
                    <a:pt x="128841" y="55892"/>
                  </a:lnTo>
                  <a:lnTo>
                    <a:pt x="128549" y="55003"/>
                  </a:lnTo>
                  <a:lnTo>
                    <a:pt x="128257" y="54114"/>
                  </a:lnTo>
                  <a:lnTo>
                    <a:pt x="127876" y="52971"/>
                  </a:lnTo>
                  <a:lnTo>
                    <a:pt x="127660" y="51066"/>
                  </a:lnTo>
                  <a:lnTo>
                    <a:pt x="128524" y="51574"/>
                  </a:lnTo>
                  <a:lnTo>
                    <a:pt x="128562" y="51066"/>
                  </a:lnTo>
                  <a:lnTo>
                    <a:pt x="128638" y="50177"/>
                  </a:lnTo>
                  <a:lnTo>
                    <a:pt x="127508" y="49568"/>
                  </a:lnTo>
                  <a:lnTo>
                    <a:pt x="127685" y="49034"/>
                  </a:lnTo>
                  <a:lnTo>
                    <a:pt x="127800" y="48780"/>
                  </a:lnTo>
                  <a:lnTo>
                    <a:pt x="128397" y="47383"/>
                  </a:lnTo>
                  <a:lnTo>
                    <a:pt x="127774" y="45605"/>
                  </a:lnTo>
                  <a:lnTo>
                    <a:pt x="127723" y="47002"/>
                  </a:lnTo>
                  <a:lnTo>
                    <a:pt x="127596" y="48018"/>
                  </a:lnTo>
                  <a:lnTo>
                    <a:pt x="127025" y="48780"/>
                  </a:lnTo>
                  <a:lnTo>
                    <a:pt x="126428" y="47891"/>
                  </a:lnTo>
                  <a:lnTo>
                    <a:pt x="126923" y="50177"/>
                  </a:lnTo>
                  <a:lnTo>
                    <a:pt x="127012" y="51066"/>
                  </a:lnTo>
                  <a:lnTo>
                    <a:pt x="125056" y="54114"/>
                  </a:lnTo>
                  <a:lnTo>
                    <a:pt x="125107" y="53733"/>
                  </a:lnTo>
                  <a:lnTo>
                    <a:pt x="125171" y="53225"/>
                  </a:lnTo>
                  <a:lnTo>
                    <a:pt x="125425" y="51320"/>
                  </a:lnTo>
                  <a:lnTo>
                    <a:pt x="125768" y="48653"/>
                  </a:lnTo>
                  <a:lnTo>
                    <a:pt x="126187" y="45478"/>
                  </a:lnTo>
                  <a:lnTo>
                    <a:pt x="124129" y="48653"/>
                  </a:lnTo>
                  <a:lnTo>
                    <a:pt x="124460" y="47764"/>
                  </a:lnTo>
                  <a:lnTo>
                    <a:pt x="124891" y="46621"/>
                  </a:lnTo>
                  <a:lnTo>
                    <a:pt x="123888" y="47764"/>
                  </a:lnTo>
                  <a:lnTo>
                    <a:pt x="121704" y="46367"/>
                  </a:lnTo>
                  <a:lnTo>
                    <a:pt x="120269" y="51320"/>
                  </a:lnTo>
                  <a:lnTo>
                    <a:pt x="120180" y="48780"/>
                  </a:lnTo>
                  <a:lnTo>
                    <a:pt x="120624" y="48399"/>
                  </a:lnTo>
                  <a:lnTo>
                    <a:pt x="118643" y="47383"/>
                  </a:lnTo>
                  <a:lnTo>
                    <a:pt x="115366" y="53225"/>
                  </a:lnTo>
                  <a:lnTo>
                    <a:pt x="115125" y="52590"/>
                  </a:lnTo>
                  <a:lnTo>
                    <a:pt x="114592" y="51193"/>
                  </a:lnTo>
                  <a:lnTo>
                    <a:pt x="114211" y="50177"/>
                  </a:lnTo>
                  <a:lnTo>
                    <a:pt x="114312" y="49034"/>
                  </a:lnTo>
                  <a:lnTo>
                    <a:pt x="114452" y="48399"/>
                  </a:lnTo>
                  <a:lnTo>
                    <a:pt x="114007" y="48780"/>
                  </a:lnTo>
                  <a:lnTo>
                    <a:pt x="113436" y="51193"/>
                  </a:lnTo>
                  <a:lnTo>
                    <a:pt x="113309" y="50558"/>
                  </a:lnTo>
                  <a:lnTo>
                    <a:pt x="113182" y="49961"/>
                  </a:lnTo>
                  <a:lnTo>
                    <a:pt x="113296" y="48780"/>
                  </a:lnTo>
                  <a:lnTo>
                    <a:pt x="113474" y="48145"/>
                  </a:lnTo>
                  <a:lnTo>
                    <a:pt x="113309" y="48018"/>
                  </a:lnTo>
                  <a:lnTo>
                    <a:pt x="111937" y="50558"/>
                  </a:lnTo>
                  <a:lnTo>
                    <a:pt x="111582" y="49669"/>
                  </a:lnTo>
                  <a:lnTo>
                    <a:pt x="111683" y="49161"/>
                  </a:lnTo>
                  <a:lnTo>
                    <a:pt x="112090" y="48145"/>
                  </a:lnTo>
                  <a:lnTo>
                    <a:pt x="112001" y="47637"/>
                  </a:lnTo>
                  <a:lnTo>
                    <a:pt x="110426" y="45605"/>
                  </a:lnTo>
                  <a:lnTo>
                    <a:pt x="108546" y="51828"/>
                  </a:lnTo>
                  <a:lnTo>
                    <a:pt x="106692" y="52590"/>
                  </a:lnTo>
                  <a:lnTo>
                    <a:pt x="106730" y="52336"/>
                  </a:lnTo>
                  <a:lnTo>
                    <a:pt x="106743" y="52209"/>
                  </a:lnTo>
                  <a:lnTo>
                    <a:pt x="106807" y="51701"/>
                  </a:lnTo>
                  <a:lnTo>
                    <a:pt x="106946" y="50685"/>
                  </a:lnTo>
                  <a:lnTo>
                    <a:pt x="107099" y="49542"/>
                  </a:lnTo>
                  <a:lnTo>
                    <a:pt x="107213" y="48653"/>
                  </a:lnTo>
                  <a:lnTo>
                    <a:pt x="107188" y="47891"/>
                  </a:lnTo>
                  <a:lnTo>
                    <a:pt x="105892" y="46367"/>
                  </a:lnTo>
                  <a:lnTo>
                    <a:pt x="105308" y="45732"/>
                  </a:lnTo>
                  <a:lnTo>
                    <a:pt x="105308" y="44970"/>
                  </a:lnTo>
                  <a:lnTo>
                    <a:pt x="103035" y="43954"/>
                  </a:lnTo>
                  <a:lnTo>
                    <a:pt x="100812" y="48145"/>
                  </a:lnTo>
                  <a:lnTo>
                    <a:pt x="98361" y="49542"/>
                  </a:lnTo>
                  <a:lnTo>
                    <a:pt x="98132" y="47764"/>
                  </a:lnTo>
                  <a:lnTo>
                    <a:pt x="98018" y="46875"/>
                  </a:lnTo>
                  <a:lnTo>
                    <a:pt x="97713" y="44462"/>
                  </a:lnTo>
                  <a:lnTo>
                    <a:pt x="94068" y="46875"/>
                  </a:lnTo>
                  <a:lnTo>
                    <a:pt x="92303" y="43827"/>
                  </a:lnTo>
                  <a:lnTo>
                    <a:pt x="92329" y="43954"/>
                  </a:lnTo>
                  <a:lnTo>
                    <a:pt x="92443" y="44970"/>
                  </a:lnTo>
                  <a:lnTo>
                    <a:pt x="91719" y="47383"/>
                  </a:lnTo>
                  <a:lnTo>
                    <a:pt x="91262" y="47764"/>
                  </a:lnTo>
                  <a:lnTo>
                    <a:pt x="90881" y="46748"/>
                  </a:lnTo>
                  <a:lnTo>
                    <a:pt x="89369" y="50685"/>
                  </a:lnTo>
                  <a:lnTo>
                    <a:pt x="89623" y="49161"/>
                  </a:lnTo>
                  <a:lnTo>
                    <a:pt x="90081" y="46494"/>
                  </a:lnTo>
                  <a:lnTo>
                    <a:pt x="90246" y="46621"/>
                  </a:lnTo>
                  <a:lnTo>
                    <a:pt x="90258" y="46494"/>
                  </a:lnTo>
                  <a:lnTo>
                    <a:pt x="90424" y="43446"/>
                  </a:lnTo>
                  <a:lnTo>
                    <a:pt x="90487" y="42430"/>
                  </a:lnTo>
                  <a:lnTo>
                    <a:pt x="89268" y="43446"/>
                  </a:lnTo>
                  <a:lnTo>
                    <a:pt x="88480" y="43192"/>
                  </a:lnTo>
                  <a:lnTo>
                    <a:pt x="87490" y="48653"/>
                  </a:lnTo>
                  <a:lnTo>
                    <a:pt x="87236" y="48018"/>
                  </a:lnTo>
                  <a:lnTo>
                    <a:pt x="86474" y="46113"/>
                  </a:lnTo>
                  <a:lnTo>
                    <a:pt x="86169" y="45351"/>
                  </a:lnTo>
                  <a:lnTo>
                    <a:pt x="84112" y="45605"/>
                  </a:lnTo>
                  <a:lnTo>
                    <a:pt x="82219" y="46113"/>
                  </a:lnTo>
                  <a:lnTo>
                    <a:pt x="82105" y="45732"/>
                  </a:lnTo>
                  <a:lnTo>
                    <a:pt x="81762" y="44589"/>
                  </a:lnTo>
                  <a:lnTo>
                    <a:pt x="80657" y="44589"/>
                  </a:lnTo>
                  <a:lnTo>
                    <a:pt x="79946" y="44589"/>
                  </a:lnTo>
                  <a:lnTo>
                    <a:pt x="79273" y="45732"/>
                  </a:lnTo>
                  <a:lnTo>
                    <a:pt x="79730" y="43192"/>
                  </a:lnTo>
                  <a:lnTo>
                    <a:pt x="79743" y="42773"/>
                  </a:lnTo>
                  <a:lnTo>
                    <a:pt x="78371" y="41795"/>
                  </a:lnTo>
                  <a:lnTo>
                    <a:pt x="77838" y="41414"/>
                  </a:lnTo>
                  <a:lnTo>
                    <a:pt x="75958" y="41795"/>
                  </a:lnTo>
                  <a:lnTo>
                    <a:pt x="76669" y="39763"/>
                  </a:lnTo>
                  <a:lnTo>
                    <a:pt x="75717" y="39382"/>
                  </a:lnTo>
                  <a:lnTo>
                    <a:pt x="73964" y="47891"/>
                  </a:lnTo>
                  <a:lnTo>
                    <a:pt x="73012" y="48018"/>
                  </a:lnTo>
                  <a:lnTo>
                    <a:pt x="73025" y="47891"/>
                  </a:lnTo>
                  <a:lnTo>
                    <a:pt x="73050" y="47637"/>
                  </a:lnTo>
                  <a:lnTo>
                    <a:pt x="73164" y="46621"/>
                  </a:lnTo>
                  <a:lnTo>
                    <a:pt x="73431" y="44081"/>
                  </a:lnTo>
                  <a:lnTo>
                    <a:pt x="73494" y="43573"/>
                  </a:lnTo>
                  <a:lnTo>
                    <a:pt x="71729" y="43319"/>
                  </a:lnTo>
                  <a:lnTo>
                    <a:pt x="71602" y="42811"/>
                  </a:lnTo>
                  <a:lnTo>
                    <a:pt x="70688" y="39128"/>
                  </a:lnTo>
                  <a:lnTo>
                    <a:pt x="68262" y="42811"/>
                  </a:lnTo>
                  <a:lnTo>
                    <a:pt x="68681" y="40906"/>
                  </a:lnTo>
                  <a:lnTo>
                    <a:pt x="68999" y="40779"/>
                  </a:lnTo>
                  <a:lnTo>
                    <a:pt x="68199" y="40525"/>
                  </a:lnTo>
                  <a:lnTo>
                    <a:pt x="67576" y="39382"/>
                  </a:lnTo>
                  <a:lnTo>
                    <a:pt x="66408" y="37223"/>
                  </a:lnTo>
                  <a:lnTo>
                    <a:pt x="66078" y="39649"/>
                  </a:lnTo>
                  <a:lnTo>
                    <a:pt x="62598" y="44081"/>
                  </a:lnTo>
                  <a:lnTo>
                    <a:pt x="63296" y="41287"/>
                  </a:lnTo>
                  <a:lnTo>
                    <a:pt x="61810" y="44843"/>
                  </a:lnTo>
                  <a:lnTo>
                    <a:pt x="61595" y="45732"/>
                  </a:lnTo>
                  <a:lnTo>
                    <a:pt x="60286" y="46621"/>
                  </a:lnTo>
                  <a:lnTo>
                    <a:pt x="60198" y="46367"/>
                  </a:lnTo>
                  <a:lnTo>
                    <a:pt x="60312" y="45097"/>
                  </a:lnTo>
                  <a:lnTo>
                    <a:pt x="60413" y="44589"/>
                  </a:lnTo>
                  <a:lnTo>
                    <a:pt x="60299" y="43954"/>
                  </a:lnTo>
                  <a:lnTo>
                    <a:pt x="60121" y="43446"/>
                  </a:lnTo>
                  <a:lnTo>
                    <a:pt x="59499" y="47637"/>
                  </a:lnTo>
                  <a:lnTo>
                    <a:pt x="58839" y="46113"/>
                  </a:lnTo>
                  <a:lnTo>
                    <a:pt x="58966" y="45351"/>
                  </a:lnTo>
                  <a:lnTo>
                    <a:pt x="59486" y="44208"/>
                  </a:lnTo>
                  <a:lnTo>
                    <a:pt x="58623" y="43827"/>
                  </a:lnTo>
                  <a:lnTo>
                    <a:pt x="58572" y="44208"/>
                  </a:lnTo>
                  <a:lnTo>
                    <a:pt x="58445" y="44843"/>
                  </a:lnTo>
                  <a:lnTo>
                    <a:pt x="57594" y="46748"/>
                  </a:lnTo>
                  <a:lnTo>
                    <a:pt x="56807" y="47891"/>
                  </a:lnTo>
                  <a:lnTo>
                    <a:pt x="56489" y="47002"/>
                  </a:lnTo>
                  <a:lnTo>
                    <a:pt x="56438" y="46875"/>
                  </a:lnTo>
                  <a:lnTo>
                    <a:pt x="56388" y="46748"/>
                  </a:lnTo>
                  <a:lnTo>
                    <a:pt x="56057" y="45859"/>
                  </a:lnTo>
                  <a:lnTo>
                    <a:pt x="56172" y="44716"/>
                  </a:lnTo>
                  <a:lnTo>
                    <a:pt x="56400" y="43192"/>
                  </a:lnTo>
                  <a:lnTo>
                    <a:pt x="56007" y="44589"/>
                  </a:lnTo>
                  <a:lnTo>
                    <a:pt x="55067" y="46748"/>
                  </a:lnTo>
                  <a:lnTo>
                    <a:pt x="54787" y="46113"/>
                  </a:lnTo>
                  <a:lnTo>
                    <a:pt x="54876" y="44716"/>
                  </a:lnTo>
                  <a:lnTo>
                    <a:pt x="55194" y="44208"/>
                  </a:lnTo>
                  <a:lnTo>
                    <a:pt x="55143" y="43827"/>
                  </a:lnTo>
                  <a:lnTo>
                    <a:pt x="54711" y="42938"/>
                  </a:lnTo>
                  <a:lnTo>
                    <a:pt x="54241" y="41986"/>
                  </a:lnTo>
                  <a:lnTo>
                    <a:pt x="54203" y="42176"/>
                  </a:lnTo>
                  <a:lnTo>
                    <a:pt x="54152" y="41795"/>
                  </a:lnTo>
                  <a:lnTo>
                    <a:pt x="54241" y="41986"/>
                  </a:lnTo>
                  <a:lnTo>
                    <a:pt x="54279" y="41795"/>
                  </a:lnTo>
                  <a:lnTo>
                    <a:pt x="54571" y="40398"/>
                  </a:lnTo>
                  <a:lnTo>
                    <a:pt x="53848" y="39763"/>
                  </a:lnTo>
                  <a:lnTo>
                    <a:pt x="53848" y="42672"/>
                  </a:lnTo>
                  <a:lnTo>
                    <a:pt x="52374" y="46875"/>
                  </a:lnTo>
                  <a:lnTo>
                    <a:pt x="51955" y="44208"/>
                  </a:lnTo>
                  <a:lnTo>
                    <a:pt x="52082" y="42672"/>
                  </a:lnTo>
                  <a:lnTo>
                    <a:pt x="52070" y="42176"/>
                  </a:lnTo>
                  <a:lnTo>
                    <a:pt x="53251" y="42430"/>
                  </a:lnTo>
                  <a:lnTo>
                    <a:pt x="53848" y="42672"/>
                  </a:lnTo>
                  <a:lnTo>
                    <a:pt x="53848" y="39763"/>
                  </a:lnTo>
                  <a:lnTo>
                    <a:pt x="55194" y="36207"/>
                  </a:lnTo>
                  <a:lnTo>
                    <a:pt x="53911" y="38239"/>
                  </a:lnTo>
                  <a:lnTo>
                    <a:pt x="51841" y="42049"/>
                  </a:lnTo>
                  <a:lnTo>
                    <a:pt x="51473" y="41287"/>
                  </a:lnTo>
                  <a:lnTo>
                    <a:pt x="51231" y="40779"/>
                  </a:lnTo>
                  <a:lnTo>
                    <a:pt x="51206" y="40017"/>
                  </a:lnTo>
                  <a:lnTo>
                    <a:pt x="51219" y="39763"/>
                  </a:lnTo>
                  <a:lnTo>
                    <a:pt x="51333" y="39509"/>
                  </a:lnTo>
                  <a:lnTo>
                    <a:pt x="51219" y="39128"/>
                  </a:lnTo>
                  <a:lnTo>
                    <a:pt x="50977" y="39382"/>
                  </a:lnTo>
                  <a:lnTo>
                    <a:pt x="50723" y="39763"/>
                  </a:lnTo>
                  <a:lnTo>
                    <a:pt x="50558" y="39382"/>
                  </a:lnTo>
                  <a:lnTo>
                    <a:pt x="50368" y="38874"/>
                  </a:lnTo>
                  <a:lnTo>
                    <a:pt x="50101" y="38747"/>
                  </a:lnTo>
                  <a:lnTo>
                    <a:pt x="50279" y="37604"/>
                  </a:lnTo>
                  <a:lnTo>
                    <a:pt x="50330" y="37350"/>
                  </a:lnTo>
                  <a:lnTo>
                    <a:pt x="50444" y="36588"/>
                  </a:lnTo>
                  <a:lnTo>
                    <a:pt x="50063" y="36830"/>
                  </a:lnTo>
                  <a:lnTo>
                    <a:pt x="50063" y="37604"/>
                  </a:lnTo>
                  <a:lnTo>
                    <a:pt x="49961" y="38747"/>
                  </a:lnTo>
                  <a:lnTo>
                    <a:pt x="49847" y="58813"/>
                  </a:lnTo>
                  <a:lnTo>
                    <a:pt x="49606" y="58686"/>
                  </a:lnTo>
                  <a:lnTo>
                    <a:pt x="49301" y="58559"/>
                  </a:lnTo>
                  <a:lnTo>
                    <a:pt x="48983" y="58559"/>
                  </a:lnTo>
                  <a:lnTo>
                    <a:pt x="48996" y="58432"/>
                  </a:lnTo>
                  <a:lnTo>
                    <a:pt x="49009" y="58305"/>
                  </a:lnTo>
                  <a:lnTo>
                    <a:pt x="49136" y="57416"/>
                  </a:lnTo>
                  <a:lnTo>
                    <a:pt x="49390" y="56527"/>
                  </a:lnTo>
                  <a:lnTo>
                    <a:pt x="49593" y="56527"/>
                  </a:lnTo>
                  <a:lnTo>
                    <a:pt x="49542" y="56680"/>
                  </a:lnTo>
                  <a:lnTo>
                    <a:pt x="49415" y="57416"/>
                  </a:lnTo>
                  <a:lnTo>
                    <a:pt x="49644" y="57797"/>
                  </a:lnTo>
                  <a:lnTo>
                    <a:pt x="49733" y="58051"/>
                  </a:lnTo>
                  <a:lnTo>
                    <a:pt x="49847" y="58813"/>
                  </a:lnTo>
                  <a:lnTo>
                    <a:pt x="49847" y="38747"/>
                  </a:lnTo>
                  <a:lnTo>
                    <a:pt x="49606" y="38874"/>
                  </a:lnTo>
                  <a:lnTo>
                    <a:pt x="49352" y="39001"/>
                  </a:lnTo>
                  <a:lnTo>
                    <a:pt x="49225" y="39382"/>
                  </a:lnTo>
                  <a:lnTo>
                    <a:pt x="49644" y="37985"/>
                  </a:lnTo>
                  <a:lnTo>
                    <a:pt x="50063" y="37604"/>
                  </a:lnTo>
                  <a:lnTo>
                    <a:pt x="50063" y="36830"/>
                  </a:lnTo>
                  <a:lnTo>
                    <a:pt x="49237" y="37350"/>
                  </a:lnTo>
                  <a:lnTo>
                    <a:pt x="48793" y="37223"/>
                  </a:lnTo>
                  <a:lnTo>
                    <a:pt x="48221" y="40017"/>
                  </a:lnTo>
                  <a:lnTo>
                    <a:pt x="47701" y="39509"/>
                  </a:lnTo>
                  <a:lnTo>
                    <a:pt x="47777" y="41668"/>
                  </a:lnTo>
                  <a:lnTo>
                    <a:pt x="47955" y="41668"/>
                  </a:lnTo>
                  <a:lnTo>
                    <a:pt x="48234" y="41567"/>
                  </a:lnTo>
                  <a:lnTo>
                    <a:pt x="48171" y="41694"/>
                  </a:lnTo>
                  <a:lnTo>
                    <a:pt x="48133" y="41973"/>
                  </a:lnTo>
                  <a:lnTo>
                    <a:pt x="48158" y="42202"/>
                  </a:lnTo>
                  <a:lnTo>
                    <a:pt x="48171" y="42392"/>
                  </a:lnTo>
                  <a:lnTo>
                    <a:pt x="48450" y="41541"/>
                  </a:lnTo>
                  <a:lnTo>
                    <a:pt x="48564" y="41287"/>
                  </a:lnTo>
                  <a:lnTo>
                    <a:pt x="48488" y="41541"/>
                  </a:lnTo>
                  <a:lnTo>
                    <a:pt x="49225" y="41541"/>
                  </a:lnTo>
                  <a:lnTo>
                    <a:pt x="49707" y="41668"/>
                  </a:lnTo>
                  <a:lnTo>
                    <a:pt x="48374" y="44208"/>
                  </a:lnTo>
                  <a:lnTo>
                    <a:pt x="48171" y="42430"/>
                  </a:lnTo>
                  <a:lnTo>
                    <a:pt x="46520" y="47002"/>
                  </a:lnTo>
                  <a:lnTo>
                    <a:pt x="46659" y="43954"/>
                  </a:lnTo>
                  <a:lnTo>
                    <a:pt x="46545" y="42303"/>
                  </a:lnTo>
                  <a:lnTo>
                    <a:pt x="45948" y="40525"/>
                  </a:lnTo>
                  <a:lnTo>
                    <a:pt x="46088" y="39128"/>
                  </a:lnTo>
                  <a:lnTo>
                    <a:pt x="46253" y="37858"/>
                  </a:lnTo>
                  <a:lnTo>
                    <a:pt x="44462" y="39128"/>
                  </a:lnTo>
                  <a:lnTo>
                    <a:pt x="42608" y="38239"/>
                  </a:lnTo>
                  <a:lnTo>
                    <a:pt x="40500" y="43446"/>
                  </a:lnTo>
                  <a:lnTo>
                    <a:pt x="39928" y="43954"/>
                  </a:lnTo>
                  <a:lnTo>
                    <a:pt x="40005" y="43573"/>
                  </a:lnTo>
                  <a:lnTo>
                    <a:pt x="40259" y="42303"/>
                  </a:lnTo>
                  <a:lnTo>
                    <a:pt x="40386" y="41033"/>
                  </a:lnTo>
                  <a:lnTo>
                    <a:pt x="40474" y="40779"/>
                  </a:lnTo>
                  <a:lnTo>
                    <a:pt x="40754" y="40398"/>
                  </a:lnTo>
                  <a:lnTo>
                    <a:pt x="40182" y="41033"/>
                  </a:lnTo>
                  <a:lnTo>
                    <a:pt x="39166" y="40144"/>
                  </a:lnTo>
                  <a:lnTo>
                    <a:pt x="38735" y="39763"/>
                  </a:lnTo>
                  <a:lnTo>
                    <a:pt x="38608" y="40259"/>
                  </a:lnTo>
                  <a:lnTo>
                    <a:pt x="38531" y="40500"/>
                  </a:lnTo>
                  <a:lnTo>
                    <a:pt x="37693" y="43573"/>
                  </a:lnTo>
                  <a:lnTo>
                    <a:pt x="37274" y="42303"/>
                  </a:lnTo>
                  <a:lnTo>
                    <a:pt x="37198" y="42049"/>
                  </a:lnTo>
                  <a:lnTo>
                    <a:pt x="37033" y="41541"/>
                  </a:lnTo>
                  <a:lnTo>
                    <a:pt x="38506" y="40525"/>
                  </a:lnTo>
                  <a:lnTo>
                    <a:pt x="38608" y="40259"/>
                  </a:lnTo>
                  <a:lnTo>
                    <a:pt x="37477" y="40525"/>
                  </a:lnTo>
                  <a:lnTo>
                    <a:pt x="37934" y="39382"/>
                  </a:lnTo>
                  <a:lnTo>
                    <a:pt x="36245" y="37731"/>
                  </a:lnTo>
                  <a:lnTo>
                    <a:pt x="33832" y="40017"/>
                  </a:lnTo>
                  <a:lnTo>
                    <a:pt x="31432" y="42049"/>
                  </a:lnTo>
                  <a:lnTo>
                    <a:pt x="30657" y="40779"/>
                  </a:lnTo>
                  <a:lnTo>
                    <a:pt x="29794" y="39382"/>
                  </a:lnTo>
                  <a:lnTo>
                    <a:pt x="29845" y="40779"/>
                  </a:lnTo>
                  <a:lnTo>
                    <a:pt x="27101" y="36588"/>
                  </a:lnTo>
                  <a:lnTo>
                    <a:pt x="21678" y="42303"/>
                  </a:lnTo>
                  <a:lnTo>
                    <a:pt x="21234" y="41033"/>
                  </a:lnTo>
                  <a:lnTo>
                    <a:pt x="20434" y="38747"/>
                  </a:lnTo>
                  <a:lnTo>
                    <a:pt x="19545" y="36207"/>
                  </a:lnTo>
                  <a:lnTo>
                    <a:pt x="18796" y="34683"/>
                  </a:lnTo>
                  <a:lnTo>
                    <a:pt x="18072" y="37096"/>
                  </a:lnTo>
                  <a:lnTo>
                    <a:pt x="17018" y="38747"/>
                  </a:lnTo>
                  <a:lnTo>
                    <a:pt x="17564" y="35572"/>
                  </a:lnTo>
                  <a:lnTo>
                    <a:pt x="15621" y="38874"/>
                  </a:lnTo>
                  <a:lnTo>
                    <a:pt x="13474" y="41033"/>
                  </a:lnTo>
                  <a:lnTo>
                    <a:pt x="13944" y="37858"/>
                  </a:lnTo>
                  <a:lnTo>
                    <a:pt x="14033" y="37223"/>
                  </a:lnTo>
                  <a:lnTo>
                    <a:pt x="14998" y="30746"/>
                  </a:lnTo>
                  <a:lnTo>
                    <a:pt x="11887" y="35064"/>
                  </a:lnTo>
                  <a:lnTo>
                    <a:pt x="11582" y="37223"/>
                  </a:lnTo>
                  <a:lnTo>
                    <a:pt x="11023" y="36715"/>
                  </a:lnTo>
                  <a:lnTo>
                    <a:pt x="9144" y="37858"/>
                  </a:lnTo>
                  <a:lnTo>
                    <a:pt x="9220" y="37604"/>
                  </a:lnTo>
                  <a:lnTo>
                    <a:pt x="9867" y="35572"/>
                  </a:lnTo>
                  <a:lnTo>
                    <a:pt x="9080" y="37604"/>
                  </a:lnTo>
                  <a:lnTo>
                    <a:pt x="9093" y="37223"/>
                  </a:lnTo>
                  <a:lnTo>
                    <a:pt x="9194" y="36080"/>
                  </a:lnTo>
                  <a:lnTo>
                    <a:pt x="9499" y="34937"/>
                  </a:lnTo>
                  <a:lnTo>
                    <a:pt x="7124" y="37223"/>
                  </a:lnTo>
                  <a:lnTo>
                    <a:pt x="6311" y="35953"/>
                  </a:lnTo>
                  <a:lnTo>
                    <a:pt x="6299" y="35445"/>
                  </a:lnTo>
                  <a:lnTo>
                    <a:pt x="9017" y="30873"/>
                  </a:lnTo>
                  <a:lnTo>
                    <a:pt x="7251" y="30111"/>
                  </a:lnTo>
                  <a:lnTo>
                    <a:pt x="6400" y="30492"/>
                  </a:lnTo>
                  <a:lnTo>
                    <a:pt x="4025" y="34302"/>
                  </a:lnTo>
                  <a:lnTo>
                    <a:pt x="4000" y="35445"/>
                  </a:lnTo>
                  <a:lnTo>
                    <a:pt x="4254" y="35572"/>
                  </a:lnTo>
                  <a:lnTo>
                    <a:pt x="4318" y="35953"/>
                  </a:lnTo>
                  <a:lnTo>
                    <a:pt x="4406" y="36715"/>
                  </a:lnTo>
                  <a:lnTo>
                    <a:pt x="4025" y="38112"/>
                  </a:lnTo>
                  <a:lnTo>
                    <a:pt x="3175" y="38874"/>
                  </a:lnTo>
                  <a:lnTo>
                    <a:pt x="1778" y="43573"/>
                  </a:lnTo>
                  <a:lnTo>
                    <a:pt x="101" y="47764"/>
                  </a:lnTo>
                  <a:lnTo>
                    <a:pt x="0" y="48399"/>
                  </a:lnTo>
                  <a:lnTo>
                    <a:pt x="673" y="51955"/>
                  </a:lnTo>
                  <a:lnTo>
                    <a:pt x="2552" y="49288"/>
                  </a:lnTo>
                  <a:lnTo>
                    <a:pt x="2286" y="51701"/>
                  </a:lnTo>
                  <a:lnTo>
                    <a:pt x="2832" y="50812"/>
                  </a:lnTo>
                  <a:lnTo>
                    <a:pt x="2743" y="51320"/>
                  </a:lnTo>
                  <a:lnTo>
                    <a:pt x="2641" y="53479"/>
                  </a:lnTo>
                  <a:lnTo>
                    <a:pt x="4089" y="50812"/>
                  </a:lnTo>
                  <a:lnTo>
                    <a:pt x="4445" y="50177"/>
                  </a:lnTo>
                  <a:lnTo>
                    <a:pt x="4533" y="49796"/>
                  </a:lnTo>
                  <a:lnTo>
                    <a:pt x="4787" y="49542"/>
                  </a:lnTo>
                  <a:lnTo>
                    <a:pt x="4927" y="49288"/>
                  </a:lnTo>
                  <a:lnTo>
                    <a:pt x="4902" y="49453"/>
                  </a:lnTo>
                  <a:lnTo>
                    <a:pt x="5067" y="49288"/>
                  </a:lnTo>
                  <a:lnTo>
                    <a:pt x="5740" y="48653"/>
                  </a:lnTo>
                  <a:lnTo>
                    <a:pt x="5740" y="49034"/>
                  </a:lnTo>
                  <a:lnTo>
                    <a:pt x="5613" y="51066"/>
                  </a:lnTo>
                  <a:lnTo>
                    <a:pt x="5080" y="52590"/>
                  </a:lnTo>
                  <a:lnTo>
                    <a:pt x="6197" y="50939"/>
                  </a:lnTo>
                  <a:lnTo>
                    <a:pt x="5969" y="52082"/>
                  </a:lnTo>
                  <a:lnTo>
                    <a:pt x="5638" y="52806"/>
                  </a:lnTo>
                  <a:lnTo>
                    <a:pt x="6172" y="52082"/>
                  </a:lnTo>
                  <a:lnTo>
                    <a:pt x="6870" y="53098"/>
                  </a:lnTo>
                  <a:lnTo>
                    <a:pt x="7264" y="52082"/>
                  </a:lnTo>
                  <a:lnTo>
                    <a:pt x="7708" y="50939"/>
                  </a:lnTo>
                  <a:lnTo>
                    <a:pt x="7810" y="50685"/>
                  </a:lnTo>
                  <a:lnTo>
                    <a:pt x="7658" y="53479"/>
                  </a:lnTo>
                  <a:lnTo>
                    <a:pt x="9664" y="50685"/>
                  </a:lnTo>
                  <a:lnTo>
                    <a:pt x="9855" y="50431"/>
                  </a:lnTo>
                  <a:lnTo>
                    <a:pt x="8648" y="55003"/>
                  </a:lnTo>
                  <a:lnTo>
                    <a:pt x="9093" y="53860"/>
                  </a:lnTo>
                  <a:lnTo>
                    <a:pt x="10528" y="51701"/>
                  </a:lnTo>
                  <a:lnTo>
                    <a:pt x="11074" y="51574"/>
                  </a:lnTo>
                  <a:lnTo>
                    <a:pt x="8788" y="56781"/>
                  </a:lnTo>
                  <a:lnTo>
                    <a:pt x="12903" y="52463"/>
                  </a:lnTo>
                  <a:lnTo>
                    <a:pt x="11201" y="58178"/>
                  </a:lnTo>
                  <a:lnTo>
                    <a:pt x="13106" y="53479"/>
                  </a:lnTo>
                  <a:lnTo>
                    <a:pt x="14224" y="56654"/>
                  </a:lnTo>
                  <a:lnTo>
                    <a:pt x="16116" y="54241"/>
                  </a:lnTo>
                  <a:lnTo>
                    <a:pt x="15849" y="54876"/>
                  </a:lnTo>
                  <a:lnTo>
                    <a:pt x="15735" y="55257"/>
                  </a:lnTo>
                  <a:lnTo>
                    <a:pt x="16027" y="55511"/>
                  </a:lnTo>
                  <a:lnTo>
                    <a:pt x="16116" y="57619"/>
                  </a:lnTo>
                  <a:lnTo>
                    <a:pt x="16243" y="58178"/>
                  </a:lnTo>
                  <a:lnTo>
                    <a:pt x="17310" y="54241"/>
                  </a:lnTo>
                  <a:lnTo>
                    <a:pt x="18605" y="53606"/>
                  </a:lnTo>
                  <a:lnTo>
                    <a:pt x="18669" y="53479"/>
                  </a:lnTo>
                  <a:lnTo>
                    <a:pt x="19189" y="52463"/>
                  </a:lnTo>
                  <a:lnTo>
                    <a:pt x="19646" y="51574"/>
                  </a:lnTo>
                  <a:lnTo>
                    <a:pt x="19773" y="51320"/>
                  </a:lnTo>
                  <a:lnTo>
                    <a:pt x="19685" y="55257"/>
                  </a:lnTo>
                  <a:lnTo>
                    <a:pt x="18122" y="55765"/>
                  </a:lnTo>
                  <a:lnTo>
                    <a:pt x="17487" y="59575"/>
                  </a:lnTo>
                  <a:lnTo>
                    <a:pt x="18237" y="56400"/>
                  </a:lnTo>
                  <a:lnTo>
                    <a:pt x="19761" y="56654"/>
                  </a:lnTo>
                  <a:lnTo>
                    <a:pt x="19786" y="56400"/>
                  </a:lnTo>
                  <a:lnTo>
                    <a:pt x="20116" y="53987"/>
                  </a:lnTo>
                  <a:lnTo>
                    <a:pt x="20180" y="56527"/>
                  </a:lnTo>
                  <a:lnTo>
                    <a:pt x="20383" y="55257"/>
                  </a:lnTo>
                  <a:lnTo>
                    <a:pt x="19913" y="58559"/>
                  </a:lnTo>
                  <a:lnTo>
                    <a:pt x="20802" y="55257"/>
                  </a:lnTo>
                  <a:lnTo>
                    <a:pt x="21145" y="53987"/>
                  </a:lnTo>
                  <a:lnTo>
                    <a:pt x="21247" y="53606"/>
                  </a:lnTo>
                  <a:lnTo>
                    <a:pt x="20726" y="57924"/>
                  </a:lnTo>
                  <a:lnTo>
                    <a:pt x="21996" y="55003"/>
                  </a:lnTo>
                  <a:lnTo>
                    <a:pt x="22199" y="56527"/>
                  </a:lnTo>
                  <a:lnTo>
                    <a:pt x="22313" y="57734"/>
                  </a:lnTo>
                  <a:lnTo>
                    <a:pt x="21120" y="59702"/>
                  </a:lnTo>
                  <a:lnTo>
                    <a:pt x="22504" y="58432"/>
                  </a:lnTo>
                  <a:lnTo>
                    <a:pt x="22580" y="59245"/>
                  </a:lnTo>
                  <a:lnTo>
                    <a:pt x="22644" y="58432"/>
                  </a:lnTo>
                  <a:lnTo>
                    <a:pt x="22758" y="57797"/>
                  </a:lnTo>
                  <a:lnTo>
                    <a:pt x="23406" y="55892"/>
                  </a:lnTo>
                  <a:lnTo>
                    <a:pt x="24917" y="55130"/>
                  </a:lnTo>
                  <a:lnTo>
                    <a:pt x="23380" y="58686"/>
                  </a:lnTo>
                  <a:lnTo>
                    <a:pt x="23304" y="60845"/>
                  </a:lnTo>
                  <a:lnTo>
                    <a:pt x="24269" y="60121"/>
                  </a:lnTo>
                  <a:lnTo>
                    <a:pt x="24371" y="59956"/>
                  </a:lnTo>
                  <a:lnTo>
                    <a:pt x="25730" y="56781"/>
                  </a:lnTo>
                  <a:lnTo>
                    <a:pt x="26276" y="57035"/>
                  </a:lnTo>
                  <a:lnTo>
                    <a:pt x="26136" y="58178"/>
                  </a:lnTo>
                  <a:lnTo>
                    <a:pt x="25920" y="58686"/>
                  </a:lnTo>
                  <a:lnTo>
                    <a:pt x="26962" y="56781"/>
                  </a:lnTo>
                  <a:lnTo>
                    <a:pt x="27457" y="55892"/>
                  </a:lnTo>
                  <a:lnTo>
                    <a:pt x="28422" y="59067"/>
                  </a:lnTo>
                  <a:lnTo>
                    <a:pt x="30048" y="55892"/>
                  </a:lnTo>
                  <a:lnTo>
                    <a:pt x="30238" y="55511"/>
                  </a:lnTo>
                  <a:lnTo>
                    <a:pt x="30226" y="56007"/>
                  </a:lnTo>
                  <a:lnTo>
                    <a:pt x="30302" y="55511"/>
                  </a:lnTo>
                  <a:lnTo>
                    <a:pt x="30353" y="55130"/>
                  </a:lnTo>
                  <a:lnTo>
                    <a:pt x="30365" y="55003"/>
                  </a:lnTo>
                  <a:lnTo>
                    <a:pt x="30480" y="54368"/>
                  </a:lnTo>
                  <a:lnTo>
                    <a:pt x="30645" y="53606"/>
                  </a:lnTo>
                  <a:lnTo>
                    <a:pt x="31178" y="51320"/>
                  </a:lnTo>
                  <a:lnTo>
                    <a:pt x="31673" y="51320"/>
                  </a:lnTo>
                  <a:lnTo>
                    <a:pt x="32054" y="50431"/>
                  </a:lnTo>
                  <a:lnTo>
                    <a:pt x="32588" y="49161"/>
                  </a:lnTo>
                  <a:lnTo>
                    <a:pt x="32207" y="51701"/>
                  </a:lnTo>
                  <a:lnTo>
                    <a:pt x="31940" y="51447"/>
                  </a:lnTo>
                  <a:lnTo>
                    <a:pt x="31686" y="52463"/>
                  </a:lnTo>
                  <a:lnTo>
                    <a:pt x="31394" y="53225"/>
                  </a:lnTo>
                  <a:lnTo>
                    <a:pt x="32105" y="52209"/>
                  </a:lnTo>
                  <a:lnTo>
                    <a:pt x="31838" y="54927"/>
                  </a:lnTo>
                  <a:lnTo>
                    <a:pt x="32042" y="54622"/>
                  </a:lnTo>
                  <a:lnTo>
                    <a:pt x="32080" y="54241"/>
                  </a:lnTo>
                  <a:lnTo>
                    <a:pt x="32169" y="54432"/>
                  </a:lnTo>
                  <a:lnTo>
                    <a:pt x="32296" y="54241"/>
                  </a:lnTo>
                  <a:lnTo>
                    <a:pt x="33553" y="52336"/>
                  </a:lnTo>
                  <a:lnTo>
                    <a:pt x="33896" y="53098"/>
                  </a:lnTo>
                  <a:lnTo>
                    <a:pt x="34023" y="53733"/>
                  </a:lnTo>
                  <a:lnTo>
                    <a:pt x="33426" y="57035"/>
                  </a:lnTo>
                  <a:lnTo>
                    <a:pt x="32169" y="54432"/>
                  </a:lnTo>
                  <a:lnTo>
                    <a:pt x="32131" y="54876"/>
                  </a:lnTo>
                  <a:lnTo>
                    <a:pt x="32372" y="57670"/>
                  </a:lnTo>
                  <a:lnTo>
                    <a:pt x="31534" y="56019"/>
                  </a:lnTo>
                  <a:lnTo>
                    <a:pt x="31153" y="61734"/>
                  </a:lnTo>
                  <a:lnTo>
                    <a:pt x="30949" y="55702"/>
                  </a:lnTo>
                  <a:lnTo>
                    <a:pt x="30899" y="56007"/>
                  </a:lnTo>
                  <a:lnTo>
                    <a:pt x="30645" y="58813"/>
                  </a:lnTo>
                  <a:lnTo>
                    <a:pt x="30518" y="61607"/>
                  </a:lnTo>
                  <a:lnTo>
                    <a:pt x="31673" y="62877"/>
                  </a:lnTo>
                  <a:lnTo>
                    <a:pt x="32016" y="61734"/>
                  </a:lnTo>
                  <a:lnTo>
                    <a:pt x="32461" y="60210"/>
                  </a:lnTo>
                  <a:lnTo>
                    <a:pt x="33743" y="61480"/>
                  </a:lnTo>
                  <a:lnTo>
                    <a:pt x="34264" y="60210"/>
                  </a:lnTo>
                  <a:lnTo>
                    <a:pt x="34480" y="59690"/>
                  </a:lnTo>
                  <a:lnTo>
                    <a:pt x="34366" y="58940"/>
                  </a:lnTo>
                  <a:lnTo>
                    <a:pt x="34429" y="58178"/>
                  </a:lnTo>
                  <a:lnTo>
                    <a:pt x="34658" y="57670"/>
                  </a:lnTo>
                  <a:lnTo>
                    <a:pt x="34937" y="57035"/>
                  </a:lnTo>
                  <a:lnTo>
                    <a:pt x="35039" y="56781"/>
                  </a:lnTo>
                  <a:lnTo>
                    <a:pt x="37934" y="53733"/>
                  </a:lnTo>
                  <a:lnTo>
                    <a:pt x="34798" y="65798"/>
                  </a:lnTo>
                  <a:lnTo>
                    <a:pt x="37376" y="61607"/>
                  </a:lnTo>
                  <a:lnTo>
                    <a:pt x="38315" y="59245"/>
                  </a:lnTo>
                  <a:lnTo>
                    <a:pt x="39395" y="55003"/>
                  </a:lnTo>
                  <a:lnTo>
                    <a:pt x="39763" y="56527"/>
                  </a:lnTo>
                  <a:lnTo>
                    <a:pt x="39890" y="57924"/>
                  </a:lnTo>
                  <a:lnTo>
                    <a:pt x="38785" y="61353"/>
                  </a:lnTo>
                  <a:lnTo>
                    <a:pt x="40157" y="62115"/>
                  </a:lnTo>
                  <a:lnTo>
                    <a:pt x="40386" y="59969"/>
                  </a:lnTo>
                  <a:lnTo>
                    <a:pt x="40830" y="55892"/>
                  </a:lnTo>
                  <a:lnTo>
                    <a:pt x="41643" y="58369"/>
                  </a:lnTo>
                  <a:lnTo>
                    <a:pt x="42418" y="58559"/>
                  </a:lnTo>
                  <a:lnTo>
                    <a:pt x="41833" y="61988"/>
                  </a:lnTo>
                  <a:lnTo>
                    <a:pt x="43497" y="61861"/>
                  </a:lnTo>
                  <a:lnTo>
                    <a:pt x="45745" y="59702"/>
                  </a:lnTo>
                  <a:lnTo>
                    <a:pt x="47574" y="59321"/>
                  </a:lnTo>
                  <a:lnTo>
                    <a:pt x="47256" y="60337"/>
                  </a:lnTo>
                  <a:lnTo>
                    <a:pt x="46926" y="61099"/>
                  </a:lnTo>
                  <a:lnTo>
                    <a:pt x="46812" y="61861"/>
                  </a:lnTo>
                  <a:lnTo>
                    <a:pt x="46926" y="62623"/>
                  </a:lnTo>
                  <a:lnTo>
                    <a:pt x="49453" y="61353"/>
                  </a:lnTo>
                  <a:lnTo>
                    <a:pt x="53174" y="66433"/>
                  </a:lnTo>
                  <a:lnTo>
                    <a:pt x="54571" y="63512"/>
                  </a:lnTo>
                  <a:lnTo>
                    <a:pt x="54737" y="63639"/>
                  </a:lnTo>
                  <a:lnTo>
                    <a:pt x="54813" y="63512"/>
                  </a:lnTo>
                  <a:lnTo>
                    <a:pt x="55372" y="62496"/>
                  </a:lnTo>
                  <a:lnTo>
                    <a:pt x="55880" y="62369"/>
                  </a:lnTo>
                  <a:lnTo>
                    <a:pt x="55702" y="63893"/>
                  </a:lnTo>
                  <a:lnTo>
                    <a:pt x="55587" y="64528"/>
                  </a:lnTo>
                  <a:lnTo>
                    <a:pt x="55181" y="65290"/>
                  </a:lnTo>
                  <a:lnTo>
                    <a:pt x="57124" y="63004"/>
                  </a:lnTo>
                  <a:lnTo>
                    <a:pt x="57924" y="62369"/>
                  </a:lnTo>
                  <a:lnTo>
                    <a:pt x="59220" y="61353"/>
                  </a:lnTo>
                  <a:lnTo>
                    <a:pt x="60337" y="60464"/>
                  </a:lnTo>
                  <a:lnTo>
                    <a:pt x="61048" y="63271"/>
                  </a:lnTo>
                  <a:lnTo>
                    <a:pt x="61175" y="64147"/>
                  </a:lnTo>
                  <a:lnTo>
                    <a:pt x="60972" y="64528"/>
                  </a:lnTo>
                  <a:lnTo>
                    <a:pt x="60871" y="65036"/>
                  </a:lnTo>
                  <a:lnTo>
                    <a:pt x="61734" y="66306"/>
                  </a:lnTo>
                  <a:lnTo>
                    <a:pt x="62953" y="60464"/>
                  </a:lnTo>
                  <a:lnTo>
                    <a:pt x="63195" y="59321"/>
                  </a:lnTo>
                  <a:lnTo>
                    <a:pt x="63271" y="58940"/>
                  </a:lnTo>
                  <a:lnTo>
                    <a:pt x="63614" y="60807"/>
                  </a:lnTo>
                  <a:lnTo>
                    <a:pt x="63741" y="62115"/>
                  </a:lnTo>
                  <a:lnTo>
                    <a:pt x="63538" y="62369"/>
                  </a:lnTo>
                  <a:lnTo>
                    <a:pt x="65862" y="64274"/>
                  </a:lnTo>
                  <a:lnTo>
                    <a:pt x="69164" y="61988"/>
                  </a:lnTo>
                  <a:lnTo>
                    <a:pt x="70345" y="66814"/>
                  </a:lnTo>
                  <a:lnTo>
                    <a:pt x="71475" y="62623"/>
                  </a:lnTo>
                  <a:lnTo>
                    <a:pt x="72555" y="69227"/>
                  </a:lnTo>
                  <a:lnTo>
                    <a:pt x="73774" y="63131"/>
                  </a:lnTo>
                  <a:lnTo>
                    <a:pt x="74510" y="65671"/>
                  </a:lnTo>
                  <a:lnTo>
                    <a:pt x="74612" y="66624"/>
                  </a:lnTo>
                  <a:lnTo>
                    <a:pt x="74282" y="67195"/>
                  </a:lnTo>
                  <a:lnTo>
                    <a:pt x="74218" y="67576"/>
                  </a:lnTo>
                  <a:lnTo>
                    <a:pt x="75869" y="69862"/>
                  </a:lnTo>
                  <a:lnTo>
                    <a:pt x="76377" y="70243"/>
                  </a:lnTo>
                  <a:lnTo>
                    <a:pt x="77330" y="66179"/>
                  </a:lnTo>
                  <a:lnTo>
                    <a:pt x="78105" y="65671"/>
                  </a:lnTo>
                  <a:lnTo>
                    <a:pt x="77609" y="68770"/>
                  </a:lnTo>
                  <a:lnTo>
                    <a:pt x="79082" y="65671"/>
                  </a:lnTo>
                  <a:lnTo>
                    <a:pt x="78955" y="69481"/>
                  </a:lnTo>
                  <a:lnTo>
                    <a:pt x="79654" y="68910"/>
                  </a:lnTo>
                  <a:lnTo>
                    <a:pt x="79629" y="68719"/>
                  </a:lnTo>
                  <a:lnTo>
                    <a:pt x="79502" y="68465"/>
                  </a:lnTo>
                  <a:lnTo>
                    <a:pt x="79603" y="66433"/>
                  </a:lnTo>
                  <a:lnTo>
                    <a:pt x="80352" y="65671"/>
                  </a:lnTo>
                  <a:lnTo>
                    <a:pt x="80848" y="65163"/>
                  </a:lnTo>
                  <a:lnTo>
                    <a:pt x="81559" y="68338"/>
                  </a:lnTo>
                  <a:lnTo>
                    <a:pt x="81686" y="69100"/>
                  </a:lnTo>
                  <a:lnTo>
                    <a:pt x="81457" y="70624"/>
                  </a:lnTo>
                  <a:lnTo>
                    <a:pt x="84251" y="68338"/>
                  </a:lnTo>
                  <a:lnTo>
                    <a:pt x="84124" y="68973"/>
                  </a:lnTo>
                  <a:lnTo>
                    <a:pt x="84505" y="68338"/>
                  </a:lnTo>
                  <a:lnTo>
                    <a:pt x="84874" y="67703"/>
                  </a:lnTo>
                  <a:lnTo>
                    <a:pt x="82804" y="74180"/>
                  </a:lnTo>
                  <a:lnTo>
                    <a:pt x="84366" y="71513"/>
                  </a:lnTo>
                  <a:lnTo>
                    <a:pt x="84480" y="70370"/>
                  </a:lnTo>
                  <a:lnTo>
                    <a:pt x="84759" y="69608"/>
                  </a:lnTo>
                  <a:lnTo>
                    <a:pt x="84937" y="68846"/>
                  </a:lnTo>
                  <a:lnTo>
                    <a:pt x="85217" y="70878"/>
                  </a:lnTo>
                  <a:lnTo>
                    <a:pt x="86537" y="71005"/>
                  </a:lnTo>
                  <a:lnTo>
                    <a:pt x="87655" y="70370"/>
                  </a:lnTo>
                  <a:lnTo>
                    <a:pt x="87134" y="72529"/>
                  </a:lnTo>
                  <a:lnTo>
                    <a:pt x="88823" y="73418"/>
                  </a:lnTo>
                  <a:lnTo>
                    <a:pt x="91020" y="72021"/>
                  </a:lnTo>
                  <a:lnTo>
                    <a:pt x="93014" y="72402"/>
                  </a:lnTo>
                  <a:lnTo>
                    <a:pt x="92824" y="72021"/>
                  </a:lnTo>
                  <a:lnTo>
                    <a:pt x="92570" y="71513"/>
                  </a:lnTo>
                  <a:lnTo>
                    <a:pt x="92608" y="70370"/>
                  </a:lnTo>
                  <a:lnTo>
                    <a:pt x="92900" y="68846"/>
                  </a:lnTo>
                  <a:lnTo>
                    <a:pt x="93103" y="67703"/>
                  </a:lnTo>
                  <a:lnTo>
                    <a:pt x="93154" y="67449"/>
                  </a:lnTo>
                  <a:lnTo>
                    <a:pt x="93789" y="67195"/>
                  </a:lnTo>
                  <a:lnTo>
                    <a:pt x="93738" y="67906"/>
                  </a:lnTo>
                  <a:lnTo>
                    <a:pt x="94068" y="67195"/>
                  </a:lnTo>
                  <a:lnTo>
                    <a:pt x="94259" y="66814"/>
                  </a:lnTo>
                  <a:lnTo>
                    <a:pt x="94932" y="67195"/>
                  </a:lnTo>
                  <a:lnTo>
                    <a:pt x="94259" y="70370"/>
                  </a:lnTo>
                  <a:lnTo>
                    <a:pt x="94145" y="70739"/>
                  </a:lnTo>
                  <a:lnTo>
                    <a:pt x="93611" y="71767"/>
                  </a:lnTo>
                  <a:lnTo>
                    <a:pt x="94691" y="70624"/>
                  </a:lnTo>
                  <a:lnTo>
                    <a:pt x="94627" y="71374"/>
                  </a:lnTo>
                  <a:lnTo>
                    <a:pt x="94500" y="71831"/>
                  </a:lnTo>
                  <a:lnTo>
                    <a:pt x="94322" y="72148"/>
                  </a:lnTo>
                  <a:lnTo>
                    <a:pt x="94068" y="73418"/>
                  </a:lnTo>
                  <a:lnTo>
                    <a:pt x="94742" y="71386"/>
                  </a:lnTo>
                  <a:lnTo>
                    <a:pt x="95161" y="77101"/>
                  </a:lnTo>
                  <a:lnTo>
                    <a:pt x="96202" y="73545"/>
                  </a:lnTo>
                  <a:lnTo>
                    <a:pt x="96113" y="74561"/>
                  </a:lnTo>
                  <a:lnTo>
                    <a:pt x="98107" y="74815"/>
                  </a:lnTo>
                  <a:lnTo>
                    <a:pt x="99161" y="73799"/>
                  </a:lnTo>
                  <a:lnTo>
                    <a:pt x="100825" y="73926"/>
                  </a:lnTo>
                  <a:lnTo>
                    <a:pt x="100838" y="73799"/>
                  </a:lnTo>
                  <a:lnTo>
                    <a:pt x="100876" y="73545"/>
                  </a:lnTo>
                  <a:lnTo>
                    <a:pt x="101180" y="71386"/>
                  </a:lnTo>
                  <a:lnTo>
                    <a:pt x="101231" y="71005"/>
                  </a:lnTo>
                  <a:lnTo>
                    <a:pt x="101790" y="71640"/>
                  </a:lnTo>
                  <a:lnTo>
                    <a:pt x="102006" y="71005"/>
                  </a:lnTo>
                  <a:lnTo>
                    <a:pt x="102133" y="70624"/>
                  </a:lnTo>
                  <a:lnTo>
                    <a:pt x="102565" y="69354"/>
                  </a:lnTo>
                  <a:lnTo>
                    <a:pt x="103593" y="70459"/>
                  </a:lnTo>
                  <a:lnTo>
                    <a:pt x="104660" y="72910"/>
                  </a:lnTo>
                  <a:lnTo>
                    <a:pt x="106133" y="72910"/>
                  </a:lnTo>
                  <a:lnTo>
                    <a:pt x="107213" y="71640"/>
                  </a:lnTo>
                  <a:lnTo>
                    <a:pt x="107137" y="71386"/>
                  </a:lnTo>
                  <a:lnTo>
                    <a:pt x="107061" y="71005"/>
                  </a:lnTo>
                  <a:lnTo>
                    <a:pt x="106807" y="70523"/>
                  </a:lnTo>
                  <a:lnTo>
                    <a:pt x="106895" y="69977"/>
                  </a:lnTo>
                  <a:lnTo>
                    <a:pt x="107149" y="69354"/>
                  </a:lnTo>
                  <a:lnTo>
                    <a:pt x="107403" y="68719"/>
                  </a:lnTo>
                  <a:lnTo>
                    <a:pt x="107365" y="69100"/>
                  </a:lnTo>
                  <a:lnTo>
                    <a:pt x="107251" y="71374"/>
                  </a:lnTo>
                  <a:lnTo>
                    <a:pt x="108610" y="71259"/>
                  </a:lnTo>
                  <a:lnTo>
                    <a:pt x="107632" y="73164"/>
                  </a:lnTo>
                  <a:lnTo>
                    <a:pt x="109410" y="72910"/>
                  </a:lnTo>
                  <a:lnTo>
                    <a:pt x="109905" y="72910"/>
                  </a:lnTo>
                  <a:lnTo>
                    <a:pt x="112001" y="71259"/>
                  </a:lnTo>
                  <a:lnTo>
                    <a:pt x="112331" y="71005"/>
                  </a:lnTo>
                  <a:lnTo>
                    <a:pt x="112229" y="69862"/>
                  </a:lnTo>
                  <a:lnTo>
                    <a:pt x="112115" y="69608"/>
                  </a:lnTo>
                  <a:lnTo>
                    <a:pt x="112191" y="68719"/>
                  </a:lnTo>
                  <a:lnTo>
                    <a:pt x="112255" y="68465"/>
                  </a:lnTo>
                  <a:lnTo>
                    <a:pt x="112699" y="68084"/>
                  </a:lnTo>
                  <a:lnTo>
                    <a:pt x="112801" y="68592"/>
                  </a:lnTo>
                  <a:lnTo>
                    <a:pt x="112915" y="70370"/>
                  </a:lnTo>
                  <a:lnTo>
                    <a:pt x="112814" y="71005"/>
                  </a:lnTo>
                  <a:lnTo>
                    <a:pt x="112687" y="71259"/>
                  </a:lnTo>
                  <a:lnTo>
                    <a:pt x="115087" y="68084"/>
                  </a:lnTo>
                  <a:lnTo>
                    <a:pt x="115570" y="67449"/>
                  </a:lnTo>
                  <a:lnTo>
                    <a:pt x="117449" y="79641"/>
                  </a:lnTo>
                  <a:lnTo>
                    <a:pt x="119913" y="74523"/>
                  </a:lnTo>
                  <a:lnTo>
                    <a:pt x="120103" y="74307"/>
                  </a:lnTo>
                  <a:lnTo>
                    <a:pt x="122212" y="71894"/>
                  </a:lnTo>
                  <a:lnTo>
                    <a:pt x="123088" y="72402"/>
                  </a:lnTo>
                  <a:lnTo>
                    <a:pt x="121577" y="73672"/>
                  </a:lnTo>
                  <a:lnTo>
                    <a:pt x="121500" y="74053"/>
                  </a:lnTo>
                  <a:lnTo>
                    <a:pt x="121945" y="75577"/>
                  </a:lnTo>
                  <a:lnTo>
                    <a:pt x="124206" y="71894"/>
                  </a:lnTo>
                  <a:lnTo>
                    <a:pt x="124599" y="71259"/>
                  </a:lnTo>
                  <a:lnTo>
                    <a:pt x="125349" y="76593"/>
                  </a:lnTo>
                  <a:lnTo>
                    <a:pt x="127444" y="73799"/>
                  </a:lnTo>
                  <a:lnTo>
                    <a:pt x="128066" y="81800"/>
                  </a:lnTo>
                  <a:lnTo>
                    <a:pt x="132359" y="73799"/>
                  </a:lnTo>
                  <a:lnTo>
                    <a:pt x="132435" y="73672"/>
                  </a:lnTo>
                  <a:lnTo>
                    <a:pt x="133845" y="78879"/>
                  </a:lnTo>
                  <a:lnTo>
                    <a:pt x="133959" y="76847"/>
                  </a:lnTo>
                  <a:lnTo>
                    <a:pt x="134543" y="75196"/>
                  </a:lnTo>
                  <a:lnTo>
                    <a:pt x="134480" y="76517"/>
                  </a:lnTo>
                  <a:lnTo>
                    <a:pt x="134721" y="75958"/>
                  </a:lnTo>
                  <a:lnTo>
                    <a:pt x="136448" y="75196"/>
                  </a:lnTo>
                  <a:lnTo>
                    <a:pt x="139039" y="74053"/>
                  </a:lnTo>
                  <a:lnTo>
                    <a:pt x="143014" y="79260"/>
                  </a:lnTo>
                  <a:lnTo>
                    <a:pt x="147154" y="81292"/>
                  </a:lnTo>
                  <a:lnTo>
                    <a:pt x="148678" y="81927"/>
                  </a:lnTo>
                  <a:lnTo>
                    <a:pt x="148704" y="74053"/>
                  </a:lnTo>
                  <a:lnTo>
                    <a:pt x="148704" y="73672"/>
                  </a:lnTo>
                  <a:lnTo>
                    <a:pt x="148717" y="71767"/>
                  </a:lnTo>
                  <a:lnTo>
                    <a:pt x="150202" y="75920"/>
                  </a:lnTo>
                  <a:lnTo>
                    <a:pt x="150304" y="76517"/>
                  </a:lnTo>
                  <a:lnTo>
                    <a:pt x="149555" y="79768"/>
                  </a:lnTo>
                  <a:lnTo>
                    <a:pt x="152971" y="75831"/>
                  </a:lnTo>
                  <a:lnTo>
                    <a:pt x="155956" y="80403"/>
                  </a:lnTo>
                  <a:lnTo>
                    <a:pt x="159232" y="76974"/>
                  </a:lnTo>
                  <a:lnTo>
                    <a:pt x="159042" y="77609"/>
                  </a:lnTo>
                  <a:lnTo>
                    <a:pt x="158940" y="78752"/>
                  </a:lnTo>
                  <a:lnTo>
                    <a:pt x="158635" y="78752"/>
                  </a:lnTo>
                  <a:lnTo>
                    <a:pt x="159143" y="81292"/>
                  </a:lnTo>
                  <a:lnTo>
                    <a:pt x="160921" y="79133"/>
                  </a:lnTo>
                  <a:lnTo>
                    <a:pt x="161048" y="78625"/>
                  </a:lnTo>
                  <a:lnTo>
                    <a:pt x="161150" y="76974"/>
                  </a:lnTo>
                  <a:lnTo>
                    <a:pt x="161378" y="77101"/>
                  </a:lnTo>
                  <a:lnTo>
                    <a:pt x="161493" y="77609"/>
                  </a:lnTo>
                  <a:lnTo>
                    <a:pt x="161391" y="77990"/>
                  </a:lnTo>
                  <a:lnTo>
                    <a:pt x="161264" y="79387"/>
                  </a:lnTo>
                  <a:lnTo>
                    <a:pt x="161391" y="79895"/>
                  </a:lnTo>
                  <a:lnTo>
                    <a:pt x="161975" y="81419"/>
                  </a:lnTo>
                  <a:lnTo>
                    <a:pt x="163131" y="76974"/>
                  </a:lnTo>
                  <a:lnTo>
                    <a:pt x="163195" y="76720"/>
                  </a:lnTo>
                  <a:lnTo>
                    <a:pt x="163423" y="79425"/>
                  </a:lnTo>
                  <a:lnTo>
                    <a:pt x="163537" y="79133"/>
                  </a:lnTo>
                  <a:lnTo>
                    <a:pt x="165023" y="80657"/>
                  </a:lnTo>
                  <a:lnTo>
                    <a:pt x="164871" y="79133"/>
                  </a:lnTo>
                  <a:lnTo>
                    <a:pt x="164744" y="77736"/>
                  </a:lnTo>
                  <a:lnTo>
                    <a:pt x="165836" y="79260"/>
                  </a:lnTo>
                  <a:lnTo>
                    <a:pt x="166509" y="77736"/>
                  </a:lnTo>
                  <a:lnTo>
                    <a:pt x="166954" y="76720"/>
                  </a:lnTo>
                  <a:lnTo>
                    <a:pt x="167005" y="76593"/>
                  </a:lnTo>
                  <a:lnTo>
                    <a:pt x="167817" y="78359"/>
                  </a:lnTo>
                  <a:lnTo>
                    <a:pt x="167792" y="78524"/>
                  </a:lnTo>
                  <a:lnTo>
                    <a:pt x="167678" y="79044"/>
                  </a:lnTo>
                  <a:lnTo>
                    <a:pt x="168389" y="80352"/>
                  </a:lnTo>
                  <a:lnTo>
                    <a:pt x="168224" y="79311"/>
                  </a:lnTo>
                  <a:lnTo>
                    <a:pt x="168046" y="78701"/>
                  </a:lnTo>
                  <a:lnTo>
                    <a:pt x="167830" y="78320"/>
                  </a:lnTo>
                  <a:lnTo>
                    <a:pt x="168249" y="76593"/>
                  </a:lnTo>
                  <a:lnTo>
                    <a:pt x="168427" y="75831"/>
                  </a:lnTo>
                  <a:lnTo>
                    <a:pt x="168579" y="75196"/>
                  </a:lnTo>
                  <a:lnTo>
                    <a:pt x="169735" y="80022"/>
                  </a:lnTo>
                  <a:lnTo>
                    <a:pt x="170129" y="75450"/>
                  </a:lnTo>
                  <a:lnTo>
                    <a:pt x="169849" y="80149"/>
                  </a:lnTo>
                  <a:lnTo>
                    <a:pt x="171996" y="79387"/>
                  </a:lnTo>
                  <a:lnTo>
                    <a:pt x="172796" y="77101"/>
                  </a:lnTo>
                  <a:lnTo>
                    <a:pt x="172491" y="78625"/>
                  </a:lnTo>
                  <a:lnTo>
                    <a:pt x="173367" y="78625"/>
                  </a:lnTo>
                  <a:lnTo>
                    <a:pt x="173012" y="80657"/>
                  </a:lnTo>
                  <a:lnTo>
                    <a:pt x="173837" y="80530"/>
                  </a:lnTo>
                  <a:lnTo>
                    <a:pt x="174637" y="79768"/>
                  </a:lnTo>
                  <a:lnTo>
                    <a:pt x="174586" y="77355"/>
                  </a:lnTo>
                  <a:lnTo>
                    <a:pt x="175907" y="82943"/>
                  </a:lnTo>
                  <a:lnTo>
                    <a:pt x="176949" y="77355"/>
                  </a:lnTo>
                  <a:lnTo>
                    <a:pt x="176999" y="77101"/>
                  </a:lnTo>
                  <a:lnTo>
                    <a:pt x="177304" y="75450"/>
                  </a:lnTo>
                  <a:lnTo>
                    <a:pt x="177355" y="75196"/>
                  </a:lnTo>
                  <a:lnTo>
                    <a:pt x="177800" y="72783"/>
                  </a:lnTo>
                  <a:lnTo>
                    <a:pt x="178422" y="80149"/>
                  </a:lnTo>
                  <a:lnTo>
                    <a:pt x="180962" y="77609"/>
                  </a:lnTo>
                  <a:lnTo>
                    <a:pt x="183057" y="76123"/>
                  </a:lnTo>
                  <a:lnTo>
                    <a:pt x="183032" y="80276"/>
                  </a:lnTo>
                  <a:lnTo>
                    <a:pt x="184759" y="78752"/>
                  </a:lnTo>
                  <a:lnTo>
                    <a:pt x="184658" y="78371"/>
                  </a:lnTo>
                  <a:lnTo>
                    <a:pt x="183375" y="75920"/>
                  </a:lnTo>
                  <a:lnTo>
                    <a:pt x="183172" y="75539"/>
                  </a:lnTo>
                  <a:lnTo>
                    <a:pt x="183375" y="75920"/>
                  </a:lnTo>
                  <a:lnTo>
                    <a:pt x="184696" y="75323"/>
                  </a:lnTo>
                  <a:lnTo>
                    <a:pt x="185534" y="74942"/>
                  </a:lnTo>
                  <a:lnTo>
                    <a:pt x="185407" y="77724"/>
                  </a:lnTo>
                  <a:lnTo>
                    <a:pt x="186321" y="74942"/>
                  </a:lnTo>
                  <a:lnTo>
                    <a:pt x="186486" y="74434"/>
                  </a:lnTo>
                  <a:lnTo>
                    <a:pt x="188531" y="75577"/>
                  </a:lnTo>
                  <a:lnTo>
                    <a:pt x="188950" y="76085"/>
                  </a:lnTo>
                  <a:lnTo>
                    <a:pt x="188976" y="76339"/>
                  </a:lnTo>
                  <a:lnTo>
                    <a:pt x="188188" y="77609"/>
                  </a:lnTo>
                  <a:lnTo>
                    <a:pt x="187998" y="78498"/>
                  </a:lnTo>
                  <a:lnTo>
                    <a:pt x="190131" y="76593"/>
                  </a:lnTo>
                  <a:lnTo>
                    <a:pt x="192049" y="78879"/>
                  </a:lnTo>
                  <a:lnTo>
                    <a:pt x="193763" y="76593"/>
                  </a:lnTo>
                  <a:lnTo>
                    <a:pt x="193700" y="75069"/>
                  </a:lnTo>
                  <a:lnTo>
                    <a:pt x="193586" y="74434"/>
                  </a:lnTo>
                  <a:lnTo>
                    <a:pt x="193484" y="73799"/>
                  </a:lnTo>
                  <a:lnTo>
                    <a:pt x="193535" y="73545"/>
                  </a:lnTo>
                  <a:lnTo>
                    <a:pt x="193992" y="72783"/>
                  </a:lnTo>
                  <a:lnTo>
                    <a:pt x="194614" y="71767"/>
                  </a:lnTo>
                  <a:lnTo>
                    <a:pt x="194919" y="71259"/>
                  </a:lnTo>
                  <a:lnTo>
                    <a:pt x="195313" y="70624"/>
                  </a:lnTo>
                  <a:lnTo>
                    <a:pt x="195427" y="70243"/>
                  </a:lnTo>
                  <a:lnTo>
                    <a:pt x="195414" y="70459"/>
                  </a:lnTo>
                  <a:lnTo>
                    <a:pt x="194932" y="74815"/>
                  </a:lnTo>
                  <a:lnTo>
                    <a:pt x="197421" y="70243"/>
                  </a:lnTo>
                  <a:lnTo>
                    <a:pt x="196367" y="77990"/>
                  </a:lnTo>
                  <a:lnTo>
                    <a:pt x="196532" y="77736"/>
                  </a:lnTo>
                  <a:lnTo>
                    <a:pt x="196646" y="77482"/>
                  </a:lnTo>
                  <a:lnTo>
                    <a:pt x="196888" y="76720"/>
                  </a:lnTo>
                  <a:lnTo>
                    <a:pt x="196888" y="75069"/>
                  </a:lnTo>
                  <a:lnTo>
                    <a:pt x="197205" y="75514"/>
                  </a:lnTo>
                  <a:lnTo>
                    <a:pt x="197307" y="76517"/>
                  </a:lnTo>
                  <a:lnTo>
                    <a:pt x="196964" y="77990"/>
                  </a:lnTo>
                  <a:lnTo>
                    <a:pt x="198221" y="76911"/>
                  </a:lnTo>
                  <a:lnTo>
                    <a:pt x="198094" y="75831"/>
                  </a:lnTo>
                  <a:lnTo>
                    <a:pt x="197942" y="75069"/>
                  </a:lnTo>
                  <a:lnTo>
                    <a:pt x="197827" y="74561"/>
                  </a:lnTo>
                  <a:lnTo>
                    <a:pt x="199034" y="74688"/>
                  </a:lnTo>
                  <a:lnTo>
                    <a:pt x="198945" y="75831"/>
                  </a:lnTo>
                  <a:lnTo>
                    <a:pt x="198780" y="76085"/>
                  </a:lnTo>
                  <a:lnTo>
                    <a:pt x="198653" y="77228"/>
                  </a:lnTo>
                  <a:lnTo>
                    <a:pt x="199491" y="74561"/>
                  </a:lnTo>
                  <a:lnTo>
                    <a:pt x="199885" y="73291"/>
                  </a:lnTo>
                  <a:lnTo>
                    <a:pt x="200875" y="74180"/>
                  </a:lnTo>
                  <a:lnTo>
                    <a:pt x="200914" y="75514"/>
                  </a:lnTo>
                  <a:lnTo>
                    <a:pt x="202361" y="75196"/>
                  </a:lnTo>
                  <a:lnTo>
                    <a:pt x="202831" y="73291"/>
                  </a:lnTo>
                  <a:lnTo>
                    <a:pt x="203581" y="70243"/>
                  </a:lnTo>
                  <a:lnTo>
                    <a:pt x="205346" y="72021"/>
                  </a:lnTo>
                  <a:lnTo>
                    <a:pt x="205409" y="72656"/>
                  </a:lnTo>
                  <a:lnTo>
                    <a:pt x="204914" y="76720"/>
                  </a:lnTo>
                  <a:lnTo>
                    <a:pt x="206108" y="73672"/>
                  </a:lnTo>
                  <a:lnTo>
                    <a:pt x="206222" y="77609"/>
                  </a:lnTo>
                  <a:lnTo>
                    <a:pt x="207213" y="76377"/>
                  </a:lnTo>
                  <a:lnTo>
                    <a:pt x="207111" y="75704"/>
                  </a:lnTo>
                  <a:lnTo>
                    <a:pt x="206832" y="74434"/>
                  </a:lnTo>
                  <a:lnTo>
                    <a:pt x="207721" y="74561"/>
                  </a:lnTo>
                  <a:lnTo>
                    <a:pt x="207746" y="74434"/>
                  </a:lnTo>
                  <a:lnTo>
                    <a:pt x="207949" y="73672"/>
                  </a:lnTo>
                  <a:lnTo>
                    <a:pt x="208495" y="71640"/>
                  </a:lnTo>
                  <a:lnTo>
                    <a:pt x="209105" y="72656"/>
                  </a:lnTo>
                  <a:lnTo>
                    <a:pt x="209207" y="73037"/>
                  </a:lnTo>
                  <a:lnTo>
                    <a:pt x="208622" y="74561"/>
                  </a:lnTo>
                  <a:lnTo>
                    <a:pt x="210273" y="73799"/>
                  </a:lnTo>
                  <a:lnTo>
                    <a:pt x="209384" y="72402"/>
                  </a:lnTo>
                  <a:lnTo>
                    <a:pt x="209486" y="71894"/>
                  </a:lnTo>
                  <a:lnTo>
                    <a:pt x="209600" y="71640"/>
                  </a:lnTo>
                  <a:lnTo>
                    <a:pt x="210083" y="70624"/>
                  </a:lnTo>
                  <a:lnTo>
                    <a:pt x="210159" y="70243"/>
                  </a:lnTo>
                  <a:lnTo>
                    <a:pt x="209588" y="68592"/>
                  </a:lnTo>
                  <a:lnTo>
                    <a:pt x="209181" y="67449"/>
                  </a:lnTo>
                  <a:lnTo>
                    <a:pt x="210223" y="68338"/>
                  </a:lnTo>
                  <a:lnTo>
                    <a:pt x="210299" y="68592"/>
                  </a:lnTo>
                  <a:lnTo>
                    <a:pt x="210134" y="68846"/>
                  </a:lnTo>
                  <a:lnTo>
                    <a:pt x="211251" y="68465"/>
                  </a:lnTo>
                  <a:lnTo>
                    <a:pt x="211632" y="70243"/>
                  </a:lnTo>
                  <a:lnTo>
                    <a:pt x="211721" y="70827"/>
                  </a:lnTo>
                  <a:lnTo>
                    <a:pt x="211366" y="71818"/>
                  </a:lnTo>
                  <a:lnTo>
                    <a:pt x="211162" y="72148"/>
                  </a:lnTo>
                  <a:lnTo>
                    <a:pt x="210908" y="71958"/>
                  </a:lnTo>
                  <a:lnTo>
                    <a:pt x="210578" y="71653"/>
                  </a:lnTo>
                  <a:lnTo>
                    <a:pt x="210337" y="72097"/>
                  </a:lnTo>
                  <a:lnTo>
                    <a:pt x="210654" y="72694"/>
                  </a:lnTo>
                  <a:lnTo>
                    <a:pt x="210934" y="72567"/>
                  </a:lnTo>
                  <a:lnTo>
                    <a:pt x="211162" y="72161"/>
                  </a:lnTo>
                  <a:lnTo>
                    <a:pt x="211505" y="72364"/>
                  </a:lnTo>
                  <a:lnTo>
                    <a:pt x="211747" y="72415"/>
                  </a:lnTo>
                  <a:lnTo>
                    <a:pt x="211747" y="70840"/>
                  </a:lnTo>
                  <a:lnTo>
                    <a:pt x="212521" y="68465"/>
                  </a:lnTo>
                  <a:lnTo>
                    <a:pt x="212610" y="68211"/>
                  </a:lnTo>
                  <a:lnTo>
                    <a:pt x="213182" y="69100"/>
                  </a:lnTo>
                  <a:lnTo>
                    <a:pt x="213309" y="69481"/>
                  </a:lnTo>
                  <a:lnTo>
                    <a:pt x="213423" y="70878"/>
                  </a:lnTo>
                  <a:lnTo>
                    <a:pt x="213296" y="74307"/>
                  </a:lnTo>
                  <a:lnTo>
                    <a:pt x="213702" y="71132"/>
                  </a:lnTo>
                  <a:lnTo>
                    <a:pt x="215379" y="73418"/>
                  </a:lnTo>
                  <a:lnTo>
                    <a:pt x="215709" y="71132"/>
                  </a:lnTo>
                  <a:lnTo>
                    <a:pt x="215874" y="69989"/>
                  </a:lnTo>
                  <a:lnTo>
                    <a:pt x="215785" y="73164"/>
                  </a:lnTo>
                  <a:lnTo>
                    <a:pt x="216115" y="70497"/>
                  </a:lnTo>
                  <a:lnTo>
                    <a:pt x="216446" y="71196"/>
                  </a:lnTo>
                  <a:lnTo>
                    <a:pt x="216560" y="73418"/>
                  </a:lnTo>
                  <a:lnTo>
                    <a:pt x="217817" y="73926"/>
                  </a:lnTo>
                  <a:lnTo>
                    <a:pt x="216738" y="70497"/>
                  </a:lnTo>
                  <a:lnTo>
                    <a:pt x="216573" y="69989"/>
                  </a:lnTo>
                  <a:lnTo>
                    <a:pt x="216090" y="68465"/>
                  </a:lnTo>
                  <a:lnTo>
                    <a:pt x="217411" y="70370"/>
                  </a:lnTo>
                  <a:lnTo>
                    <a:pt x="217474" y="71374"/>
                  </a:lnTo>
                  <a:lnTo>
                    <a:pt x="217309" y="71640"/>
                  </a:lnTo>
                  <a:lnTo>
                    <a:pt x="218808" y="72783"/>
                  </a:lnTo>
                  <a:lnTo>
                    <a:pt x="220129" y="69862"/>
                  </a:lnTo>
                  <a:lnTo>
                    <a:pt x="221500" y="71132"/>
                  </a:lnTo>
                  <a:lnTo>
                    <a:pt x="221996" y="75069"/>
                  </a:lnTo>
                  <a:lnTo>
                    <a:pt x="220357" y="72148"/>
                  </a:lnTo>
                  <a:lnTo>
                    <a:pt x="220408" y="72517"/>
                  </a:lnTo>
                  <a:lnTo>
                    <a:pt x="220891" y="75450"/>
                  </a:lnTo>
                  <a:lnTo>
                    <a:pt x="222059" y="75069"/>
                  </a:lnTo>
                  <a:lnTo>
                    <a:pt x="222834" y="74815"/>
                  </a:lnTo>
                  <a:lnTo>
                    <a:pt x="224815" y="70751"/>
                  </a:lnTo>
                  <a:lnTo>
                    <a:pt x="226733" y="71513"/>
                  </a:lnTo>
                  <a:lnTo>
                    <a:pt x="226491" y="71259"/>
                  </a:lnTo>
                  <a:lnTo>
                    <a:pt x="226377" y="70751"/>
                  </a:lnTo>
                  <a:lnTo>
                    <a:pt x="226390" y="69862"/>
                  </a:lnTo>
                  <a:lnTo>
                    <a:pt x="226415" y="68465"/>
                  </a:lnTo>
                  <a:lnTo>
                    <a:pt x="226428" y="68211"/>
                  </a:lnTo>
                  <a:lnTo>
                    <a:pt x="226441" y="67449"/>
                  </a:lnTo>
                  <a:lnTo>
                    <a:pt x="226453" y="66814"/>
                  </a:lnTo>
                  <a:lnTo>
                    <a:pt x="226466" y="65544"/>
                  </a:lnTo>
                  <a:lnTo>
                    <a:pt x="227863" y="73799"/>
                  </a:lnTo>
                  <a:lnTo>
                    <a:pt x="228498" y="71894"/>
                  </a:lnTo>
                  <a:lnTo>
                    <a:pt x="228574" y="71513"/>
                  </a:lnTo>
                  <a:lnTo>
                    <a:pt x="228638" y="71374"/>
                  </a:lnTo>
                  <a:lnTo>
                    <a:pt x="228511" y="71831"/>
                  </a:lnTo>
                  <a:lnTo>
                    <a:pt x="228739" y="71132"/>
                  </a:lnTo>
                  <a:lnTo>
                    <a:pt x="228663" y="71386"/>
                  </a:lnTo>
                  <a:lnTo>
                    <a:pt x="228536" y="74307"/>
                  </a:lnTo>
                  <a:lnTo>
                    <a:pt x="228574" y="73672"/>
                  </a:lnTo>
                  <a:lnTo>
                    <a:pt x="229908" y="74434"/>
                  </a:lnTo>
                  <a:lnTo>
                    <a:pt x="230339" y="73672"/>
                  </a:lnTo>
                  <a:lnTo>
                    <a:pt x="231190" y="72148"/>
                  </a:lnTo>
                  <a:lnTo>
                    <a:pt x="232270" y="71132"/>
                  </a:lnTo>
                  <a:lnTo>
                    <a:pt x="233083" y="70370"/>
                  </a:lnTo>
                  <a:lnTo>
                    <a:pt x="232930" y="71831"/>
                  </a:lnTo>
                  <a:lnTo>
                    <a:pt x="233705" y="73037"/>
                  </a:lnTo>
                  <a:lnTo>
                    <a:pt x="234937" y="72402"/>
                  </a:lnTo>
                  <a:lnTo>
                    <a:pt x="235775" y="73037"/>
                  </a:lnTo>
                  <a:lnTo>
                    <a:pt x="235864" y="72402"/>
                  </a:lnTo>
                  <a:lnTo>
                    <a:pt x="235966" y="71640"/>
                  </a:lnTo>
                  <a:lnTo>
                    <a:pt x="236448" y="71894"/>
                  </a:lnTo>
                  <a:lnTo>
                    <a:pt x="236410" y="71640"/>
                  </a:lnTo>
                  <a:lnTo>
                    <a:pt x="236194" y="70370"/>
                  </a:lnTo>
                  <a:lnTo>
                    <a:pt x="236080" y="69735"/>
                  </a:lnTo>
                  <a:lnTo>
                    <a:pt x="238074" y="72529"/>
                  </a:lnTo>
                  <a:lnTo>
                    <a:pt x="239826" y="71374"/>
                  </a:lnTo>
                  <a:lnTo>
                    <a:pt x="241490" y="69862"/>
                  </a:lnTo>
                  <a:lnTo>
                    <a:pt x="243293" y="71894"/>
                  </a:lnTo>
                  <a:lnTo>
                    <a:pt x="243027" y="71894"/>
                  </a:lnTo>
                  <a:lnTo>
                    <a:pt x="242697" y="73164"/>
                  </a:lnTo>
                  <a:lnTo>
                    <a:pt x="242938" y="73164"/>
                  </a:lnTo>
                  <a:lnTo>
                    <a:pt x="244703" y="71831"/>
                  </a:lnTo>
                  <a:lnTo>
                    <a:pt x="244602" y="70243"/>
                  </a:lnTo>
                  <a:lnTo>
                    <a:pt x="244500" y="69354"/>
                  </a:lnTo>
                  <a:lnTo>
                    <a:pt x="244449" y="70243"/>
                  </a:lnTo>
                  <a:lnTo>
                    <a:pt x="244348" y="69862"/>
                  </a:lnTo>
                  <a:lnTo>
                    <a:pt x="244309" y="69735"/>
                  </a:lnTo>
                  <a:lnTo>
                    <a:pt x="244081" y="68910"/>
                  </a:lnTo>
                  <a:lnTo>
                    <a:pt x="243992" y="68084"/>
                  </a:lnTo>
                  <a:lnTo>
                    <a:pt x="244119" y="66941"/>
                  </a:lnTo>
                  <a:lnTo>
                    <a:pt x="244602" y="65798"/>
                  </a:lnTo>
                  <a:lnTo>
                    <a:pt x="245071" y="65798"/>
                  </a:lnTo>
                  <a:lnTo>
                    <a:pt x="244475" y="67068"/>
                  </a:lnTo>
                  <a:lnTo>
                    <a:pt x="244360" y="67576"/>
                  </a:lnTo>
                  <a:lnTo>
                    <a:pt x="245338" y="69862"/>
                  </a:lnTo>
                  <a:lnTo>
                    <a:pt x="245732" y="71005"/>
                  </a:lnTo>
                  <a:lnTo>
                    <a:pt x="245643" y="68719"/>
                  </a:lnTo>
                  <a:lnTo>
                    <a:pt x="246875" y="72910"/>
                  </a:lnTo>
                  <a:lnTo>
                    <a:pt x="246253" y="68719"/>
                  </a:lnTo>
                  <a:lnTo>
                    <a:pt x="245821" y="65798"/>
                  </a:lnTo>
                  <a:lnTo>
                    <a:pt x="245541" y="63893"/>
                  </a:lnTo>
                  <a:lnTo>
                    <a:pt x="247027" y="66624"/>
                  </a:lnTo>
                  <a:lnTo>
                    <a:pt x="247065" y="67957"/>
                  </a:lnTo>
                  <a:lnTo>
                    <a:pt x="247523" y="67195"/>
                  </a:lnTo>
                  <a:lnTo>
                    <a:pt x="247916" y="65544"/>
                  </a:lnTo>
                  <a:lnTo>
                    <a:pt x="248475" y="65925"/>
                  </a:lnTo>
                  <a:lnTo>
                    <a:pt x="248856" y="68592"/>
                  </a:lnTo>
                  <a:lnTo>
                    <a:pt x="249199" y="65544"/>
                  </a:lnTo>
                  <a:lnTo>
                    <a:pt x="249313" y="64147"/>
                  </a:lnTo>
                  <a:lnTo>
                    <a:pt x="250024" y="66306"/>
                  </a:lnTo>
                  <a:lnTo>
                    <a:pt x="250151" y="66941"/>
                  </a:lnTo>
                  <a:lnTo>
                    <a:pt x="249910" y="67703"/>
                  </a:lnTo>
                  <a:lnTo>
                    <a:pt x="249440" y="67703"/>
                  </a:lnTo>
                  <a:lnTo>
                    <a:pt x="249339" y="67957"/>
                  </a:lnTo>
                  <a:lnTo>
                    <a:pt x="249224" y="68719"/>
                  </a:lnTo>
                  <a:lnTo>
                    <a:pt x="250113" y="71767"/>
                  </a:lnTo>
                  <a:lnTo>
                    <a:pt x="250151" y="70878"/>
                  </a:lnTo>
                  <a:lnTo>
                    <a:pt x="250748" y="71386"/>
                  </a:lnTo>
                  <a:lnTo>
                    <a:pt x="250685" y="71259"/>
                  </a:lnTo>
                  <a:lnTo>
                    <a:pt x="251523" y="72326"/>
                  </a:lnTo>
                  <a:lnTo>
                    <a:pt x="251167" y="71755"/>
                  </a:lnTo>
                  <a:lnTo>
                    <a:pt x="252095" y="72656"/>
                  </a:lnTo>
                  <a:lnTo>
                    <a:pt x="251777" y="72021"/>
                  </a:lnTo>
                  <a:lnTo>
                    <a:pt x="251752" y="71259"/>
                  </a:lnTo>
                  <a:lnTo>
                    <a:pt x="251777" y="70878"/>
                  </a:lnTo>
                  <a:lnTo>
                    <a:pt x="252222" y="64528"/>
                  </a:lnTo>
                  <a:lnTo>
                    <a:pt x="253555" y="70116"/>
                  </a:lnTo>
                  <a:lnTo>
                    <a:pt x="253606" y="70370"/>
                  </a:lnTo>
                  <a:lnTo>
                    <a:pt x="253669" y="70116"/>
                  </a:lnTo>
                  <a:lnTo>
                    <a:pt x="253695" y="69977"/>
                  </a:lnTo>
                  <a:lnTo>
                    <a:pt x="253619" y="70116"/>
                  </a:lnTo>
                  <a:lnTo>
                    <a:pt x="253733" y="69761"/>
                  </a:lnTo>
                  <a:lnTo>
                    <a:pt x="253695" y="69977"/>
                  </a:lnTo>
                  <a:lnTo>
                    <a:pt x="254558" y="68211"/>
                  </a:lnTo>
                  <a:lnTo>
                    <a:pt x="254609" y="69735"/>
                  </a:lnTo>
                  <a:lnTo>
                    <a:pt x="254736" y="71513"/>
                  </a:lnTo>
                  <a:lnTo>
                    <a:pt x="255485" y="72910"/>
                  </a:lnTo>
                  <a:lnTo>
                    <a:pt x="255549" y="74053"/>
                  </a:lnTo>
                  <a:lnTo>
                    <a:pt x="255993" y="71513"/>
                  </a:lnTo>
                  <a:lnTo>
                    <a:pt x="256717" y="75958"/>
                  </a:lnTo>
                  <a:lnTo>
                    <a:pt x="257352" y="72275"/>
                  </a:lnTo>
                  <a:lnTo>
                    <a:pt x="257454" y="73291"/>
                  </a:lnTo>
                  <a:lnTo>
                    <a:pt x="257670" y="72910"/>
                  </a:lnTo>
                  <a:lnTo>
                    <a:pt x="257721" y="72275"/>
                  </a:lnTo>
                  <a:lnTo>
                    <a:pt x="257784" y="71513"/>
                  </a:lnTo>
                  <a:lnTo>
                    <a:pt x="258711" y="68211"/>
                  </a:lnTo>
                  <a:lnTo>
                    <a:pt x="260946" y="75831"/>
                  </a:lnTo>
                  <a:lnTo>
                    <a:pt x="262382" y="70878"/>
                  </a:lnTo>
                  <a:lnTo>
                    <a:pt x="263677" y="68973"/>
                  </a:lnTo>
                  <a:lnTo>
                    <a:pt x="263766" y="68211"/>
                  </a:lnTo>
                  <a:lnTo>
                    <a:pt x="263766" y="66814"/>
                  </a:lnTo>
                  <a:lnTo>
                    <a:pt x="263855" y="65163"/>
                  </a:lnTo>
                  <a:lnTo>
                    <a:pt x="265061" y="63512"/>
                  </a:lnTo>
                  <a:lnTo>
                    <a:pt x="265518" y="64782"/>
                  </a:lnTo>
                  <a:lnTo>
                    <a:pt x="265620" y="65290"/>
                  </a:lnTo>
                  <a:lnTo>
                    <a:pt x="265150" y="66624"/>
                  </a:lnTo>
                  <a:lnTo>
                    <a:pt x="265074" y="67398"/>
                  </a:lnTo>
                  <a:lnTo>
                    <a:pt x="265849" y="68719"/>
                  </a:lnTo>
                  <a:lnTo>
                    <a:pt x="266407" y="68338"/>
                  </a:lnTo>
                  <a:lnTo>
                    <a:pt x="267042" y="67195"/>
                  </a:lnTo>
                  <a:lnTo>
                    <a:pt x="267055" y="68338"/>
                  </a:lnTo>
                  <a:lnTo>
                    <a:pt x="267512" y="69862"/>
                  </a:lnTo>
                  <a:lnTo>
                    <a:pt x="268058" y="69608"/>
                  </a:lnTo>
                  <a:close/>
                </a:path>
                <a:path w="757555" h="83184">
                  <a:moveTo>
                    <a:pt x="268478" y="67576"/>
                  </a:moveTo>
                  <a:lnTo>
                    <a:pt x="267576" y="66179"/>
                  </a:lnTo>
                  <a:lnTo>
                    <a:pt x="267754" y="67398"/>
                  </a:lnTo>
                  <a:lnTo>
                    <a:pt x="268478" y="67576"/>
                  </a:lnTo>
                  <a:close/>
                </a:path>
                <a:path w="757555" h="83184">
                  <a:moveTo>
                    <a:pt x="270573" y="70751"/>
                  </a:moveTo>
                  <a:lnTo>
                    <a:pt x="270065" y="67830"/>
                  </a:lnTo>
                  <a:lnTo>
                    <a:pt x="270141" y="66941"/>
                  </a:lnTo>
                  <a:lnTo>
                    <a:pt x="270332" y="66624"/>
                  </a:lnTo>
                  <a:lnTo>
                    <a:pt x="270217" y="65163"/>
                  </a:lnTo>
                  <a:lnTo>
                    <a:pt x="269405" y="60591"/>
                  </a:lnTo>
                  <a:lnTo>
                    <a:pt x="268490" y="67576"/>
                  </a:lnTo>
                  <a:lnTo>
                    <a:pt x="268478" y="67703"/>
                  </a:lnTo>
                  <a:lnTo>
                    <a:pt x="268351" y="71132"/>
                  </a:lnTo>
                  <a:lnTo>
                    <a:pt x="268236" y="71767"/>
                  </a:lnTo>
                  <a:lnTo>
                    <a:pt x="268795" y="70878"/>
                  </a:lnTo>
                  <a:lnTo>
                    <a:pt x="268897" y="70624"/>
                  </a:lnTo>
                  <a:lnTo>
                    <a:pt x="269367" y="68846"/>
                  </a:lnTo>
                  <a:lnTo>
                    <a:pt x="269963" y="67906"/>
                  </a:lnTo>
                  <a:lnTo>
                    <a:pt x="270154" y="68592"/>
                  </a:lnTo>
                  <a:lnTo>
                    <a:pt x="270281" y="69735"/>
                  </a:lnTo>
                  <a:lnTo>
                    <a:pt x="269887" y="70370"/>
                  </a:lnTo>
                  <a:lnTo>
                    <a:pt x="269786" y="70739"/>
                  </a:lnTo>
                  <a:lnTo>
                    <a:pt x="269659" y="71767"/>
                  </a:lnTo>
                  <a:lnTo>
                    <a:pt x="270395" y="70878"/>
                  </a:lnTo>
                  <a:lnTo>
                    <a:pt x="270573" y="70751"/>
                  </a:lnTo>
                  <a:close/>
                </a:path>
                <a:path w="757555" h="83184">
                  <a:moveTo>
                    <a:pt x="270891" y="70523"/>
                  </a:moveTo>
                  <a:lnTo>
                    <a:pt x="270738" y="70624"/>
                  </a:lnTo>
                  <a:lnTo>
                    <a:pt x="270700" y="71386"/>
                  </a:lnTo>
                  <a:lnTo>
                    <a:pt x="270891" y="70523"/>
                  </a:lnTo>
                  <a:close/>
                </a:path>
                <a:path w="757555" h="83184">
                  <a:moveTo>
                    <a:pt x="271310" y="66624"/>
                  </a:moveTo>
                  <a:lnTo>
                    <a:pt x="271284" y="66052"/>
                  </a:lnTo>
                  <a:lnTo>
                    <a:pt x="271018" y="66179"/>
                  </a:lnTo>
                  <a:lnTo>
                    <a:pt x="271310" y="66624"/>
                  </a:lnTo>
                  <a:close/>
                </a:path>
                <a:path w="757555" h="83184">
                  <a:moveTo>
                    <a:pt x="271602" y="69989"/>
                  </a:moveTo>
                  <a:lnTo>
                    <a:pt x="271513" y="66941"/>
                  </a:lnTo>
                  <a:lnTo>
                    <a:pt x="271310" y="66624"/>
                  </a:lnTo>
                  <a:lnTo>
                    <a:pt x="271322" y="68719"/>
                  </a:lnTo>
                  <a:lnTo>
                    <a:pt x="271233" y="68973"/>
                  </a:lnTo>
                  <a:lnTo>
                    <a:pt x="270891" y="70523"/>
                  </a:lnTo>
                  <a:lnTo>
                    <a:pt x="271602" y="69989"/>
                  </a:lnTo>
                  <a:close/>
                </a:path>
                <a:path w="757555" h="83184">
                  <a:moveTo>
                    <a:pt x="271614" y="72504"/>
                  </a:moveTo>
                  <a:lnTo>
                    <a:pt x="271589" y="72364"/>
                  </a:lnTo>
                  <a:lnTo>
                    <a:pt x="271589" y="72237"/>
                  </a:lnTo>
                  <a:lnTo>
                    <a:pt x="271411" y="72605"/>
                  </a:lnTo>
                  <a:lnTo>
                    <a:pt x="271614" y="72707"/>
                  </a:lnTo>
                  <a:lnTo>
                    <a:pt x="271614" y="72504"/>
                  </a:lnTo>
                  <a:close/>
                </a:path>
                <a:path w="757555" h="83184">
                  <a:moveTo>
                    <a:pt x="271767" y="71882"/>
                  </a:moveTo>
                  <a:lnTo>
                    <a:pt x="271589" y="71907"/>
                  </a:lnTo>
                  <a:lnTo>
                    <a:pt x="271589" y="72237"/>
                  </a:lnTo>
                  <a:lnTo>
                    <a:pt x="271767" y="71882"/>
                  </a:lnTo>
                  <a:close/>
                </a:path>
                <a:path w="757555" h="83184">
                  <a:moveTo>
                    <a:pt x="272122" y="71094"/>
                  </a:moveTo>
                  <a:lnTo>
                    <a:pt x="271767" y="71869"/>
                  </a:lnTo>
                  <a:lnTo>
                    <a:pt x="271907" y="71869"/>
                  </a:lnTo>
                  <a:lnTo>
                    <a:pt x="272110" y="71932"/>
                  </a:lnTo>
                  <a:lnTo>
                    <a:pt x="272122" y="71094"/>
                  </a:lnTo>
                  <a:close/>
                </a:path>
                <a:path w="757555" h="83184">
                  <a:moveTo>
                    <a:pt x="468312" y="50152"/>
                  </a:moveTo>
                  <a:lnTo>
                    <a:pt x="468172" y="49060"/>
                  </a:lnTo>
                  <a:lnTo>
                    <a:pt x="468071" y="48526"/>
                  </a:lnTo>
                  <a:lnTo>
                    <a:pt x="468198" y="50330"/>
                  </a:lnTo>
                  <a:lnTo>
                    <a:pt x="468312" y="50152"/>
                  </a:lnTo>
                  <a:close/>
                </a:path>
                <a:path w="757555" h="83184">
                  <a:moveTo>
                    <a:pt x="474726" y="60248"/>
                  </a:moveTo>
                  <a:lnTo>
                    <a:pt x="474446" y="59143"/>
                  </a:lnTo>
                  <a:lnTo>
                    <a:pt x="474421" y="59817"/>
                  </a:lnTo>
                  <a:lnTo>
                    <a:pt x="474726" y="60248"/>
                  </a:lnTo>
                  <a:close/>
                </a:path>
                <a:path w="757555" h="83184">
                  <a:moveTo>
                    <a:pt x="475640" y="61595"/>
                  </a:moveTo>
                  <a:lnTo>
                    <a:pt x="474726" y="60248"/>
                  </a:lnTo>
                  <a:lnTo>
                    <a:pt x="474853" y="60960"/>
                  </a:lnTo>
                  <a:lnTo>
                    <a:pt x="474497" y="62865"/>
                  </a:lnTo>
                  <a:lnTo>
                    <a:pt x="475437" y="63754"/>
                  </a:lnTo>
                  <a:lnTo>
                    <a:pt x="475640" y="61595"/>
                  </a:lnTo>
                  <a:close/>
                </a:path>
                <a:path w="757555" h="83184">
                  <a:moveTo>
                    <a:pt x="476605" y="61798"/>
                  </a:moveTo>
                  <a:lnTo>
                    <a:pt x="476415" y="62611"/>
                  </a:lnTo>
                  <a:lnTo>
                    <a:pt x="476529" y="62230"/>
                  </a:lnTo>
                  <a:lnTo>
                    <a:pt x="476605" y="61798"/>
                  </a:lnTo>
                  <a:close/>
                </a:path>
                <a:path w="757555" h="83184">
                  <a:moveTo>
                    <a:pt x="487210" y="60020"/>
                  </a:moveTo>
                  <a:lnTo>
                    <a:pt x="487057" y="59944"/>
                  </a:lnTo>
                  <a:lnTo>
                    <a:pt x="487210" y="60198"/>
                  </a:lnTo>
                  <a:lnTo>
                    <a:pt x="487210" y="60020"/>
                  </a:lnTo>
                  <a:close/>
                </a:path>
                <a:path w="757555" h="83184">
                  <a:moveTo>
                    <a:pt x="495744" y="62103"/>
                  </a:moveTo>
                  <a:lnTo>
                    <a:pt x="495706" y="61595"/>
                  </a:lnTo>
                  <a:lnTo>
                    <a:pt x="495388" y="60985"/>
                  </a:lnTo>
                  <a:lnTo>
                    <a:pt x="495744" y="62103"/>
                  </a:lnTo>
                  <a:close/>
                </a:path>
                <a:path w="757555" h="83184">
                  <a:moveTo>
                    <a:pt x="496265" y="63754"/>
                  </a:moveTo>
                  <a:lnTo>
                    <a:pt x="495744" y="62103"/>
                  </a:lnTo>
                  <a:lnTo>
                    <a:pt x="495134" y="63754"/>
                  </a:lnTo>
                  <a:lnTo>
                    <a:pt x="496265" y="63754"/>
                  </a:lnTo>
                  <a:close/>
                </a:path>
                <a:path w="757555" h="83184">
                  <a:moveTo>
                    <a:pt x="502475" y="58191"/>
                  </a:moveTo>
                  <a:lnTo>
                    <a:pt x="502183" y="57391"/>
                  </a:lnTo>
                  <a:lnTo>
                    <a:pt x="501929" y="56515"/>
                  </a:lnTo>
                  <a:lnTo>
                    <a:pt x="501726" y="55626"/>
                  </a:lnTo>
                  <a:lnTo>
                    <a:pt x="502158" y="57670"/>
                  </a:lnTo>
                  <a:lnTo>
                    <a:pt x="501192" y="58585"/>
                  </a:lnTo>
                  <a:lnTo>
                    <a:pt x="502475" y="58191"/>
                  </a:lnTo>
                  <a:close/>
                </a:path>
                <a:path w="757555" h="83184">
                  <a:moveTo>
                    <a:pt x="502500" y="53975"/>
                  </a:moveTo>
                  <a:lnTo>
                    <a:pt x="502386" y="53594"/>
                  </a:lnTo>
                  <a:lnTo>
                    <a:pt x="501472" y="52324"/>
                  </a:lnTo>
                  <a:lnTo>
                    <a:pt x="501904" y="54991"/>
                  </a:lnTo>
                  <a:lnTo>
                    <a:pt x="502056" y="54737"/>
                  </a:lnTo>
                  <a:lnTo>
                    <a:pt x="502056" y="54356"/>
                  </a:lnTo>
                  <a:lnTo>
                    <a:pt x="502158" y="54571"/>
                  </a:lnTo>
                  <a:lnTo>
                    <a:pt x="502272" y="54356"/>
                  </a:lnTo>
                  <a:lnTo>
                    <a:pt x="502500" y="53975"/>
                  </a:lnTo>
                  <a:close/>
                </a:path>
                <a:path w="757555" h="83184">
                  <a:moveTo>
                    <a:pt x="503021" y="54483"/>
                  </a:moveTo>
                  <a:lnTo>
                    <a:pt x="502742" y="53517"/>
                  </a:lnTo>
                  <a:lnTo>
                    <a:pt x="502666" y="53975"/>
                  </a:lnTo>
                  <a:lnTo>
                    <a:pt x="503021" y="54483"/>
                  </a:lnTo>
                  <a:close/>
                </a:path>
                <a:path w="757555" h="83184">
                  <a:moveTo>
                    <a:pt x="506310" y="35941"/>
                  </a:moveTo>
                  <a:lnTo>
                    <a:pt x="505968" y="36703"/>
                  </a:lnTo>
                  <a:lnTo>
                    <a:pt x="506298" y="36703"/>
                  </a:lnTo>
                  <a:lnTo>
                    <a:pt x="506310" y="35941"/>
                  </a:lnTo>
                  <a:close/>
                </a:path>
                <a:path w="757555" h="83184">
                  <a:moveTo>
                    <a:pt x="513918" y="54419"/>
                  </a:moveTo>
                  <a:lnTo>
                    <a:pt x="513842" y="53340"/>
                  </a:lnTo>
                  <a:lnTo>
                    <a:pt x="513638" y="53098"/>
                  </a:lnTo>
                  <a:lnTo>
                    <a:pt x="513918" y="54419"/>
                  </a:lnTo>
                  <a:close/>
                </a:path>
                <a:path w="757555" h="83184">
                  <a:moveTo>
                    <a:pt x="527735" y="33782"/>
                  </a:moveTo>
                  <a:lnTo>
                    <a:pt x="527253" y="33147"/>
                  </a:lnTo>
                  <a:lnTo>
                    <a:pt x="527316" y="33274"/>
                  </a:lnTo>
                  <a:lnTo>
                    <a:pt x="527735" y="33782"/>
                  </a:lnTo>
                  <a:close/>
                </a:path>
                <a:path w="757555" h="83184">
                  <a:moveTo>
                    <a:pt x="529678" y="56261"/>
                  </a:moveTo>
                  <a:lnTo>
                    <a:pt x="528370" y="53340"/>
                  </a:lnTo>
                  <a:lnTo>
                    <a:pt x="528523" y="53848"/>
                  </a:lnTo>
                  <a:lnTo>
                    <a:pt x="528624" y="55245"/>
                  </a:lnTo>
                  <a:lnTo>
                    <a:pt x="529678" y="56261"/>
                  </a:lnTo>
                  <a:close/>
                </a:path>
                <a:path w="757555" h="83184">
                  <a:moveTo>
                    <a:pt x="554990" y="49364"/>
                  </a:moveTo>
                  <a:lnTo>
                    <a:pt x="554774" y="49745"/>
                  </a:lnTo>
                  <a:lnTo>
                    <a:pt x="554977" y="49707"/>
                  </a:lnTo>
                  <a:lnTo>
                    <a:pt x="554990" y="49364"/>
                  </a:lnTo>
                  <a:close/>
                </a:path>
                <a:path w="757555" h="83184">
                  <a:moveTo>
                    <a:pt x="559206" y="48552"/>
                  </a:moveTo>
                  <a:lnTo>
                    <a:pt x="558952" y="49618"/>
                  </a:lnTo>
                  <a:lnTo>
                    <a:pt x="559181" y="49276"/>
                  </a:lnTo>
                  <a:lnTo>
                    <a:pt x="559206" y="48552"/>
                  </a:lnTo>
                  <a:close/>
                </a:path>
                <a:path w="757555" h="83184">
                  <a:moveTo>
                    <a:pt x="568617" y="45593"/>
                  </a:moveTo>
                  <a:lnTo>
                    <a:pt x="568528" y="44831"/>
                  </a:lnTo>
                  <a:lnTo>
                    <a:pt x="568452" y="44500"/>
                  </a:lnTo>
                  <a:lnTo>
                    <a:pt x="568223" y="45974"/>
                  </a:lnTo>
                  <a:lnTo>
                    <a:pt x="568617" y="45593"/>
                  </a:lnTo>
                  <a:close/>
                </a:path>
                <a:path w="757555" h="83184">
                  <a:moveTo>
                    <a:pt x="569125" y="45085"/>
                  </a:moveTo>
                  <a:lnTo>
                    <a:pt x="568744" y="45466"/>
                  </a:lnTo>
                  <a:lnTo>
                    <a:pt x="568706" y="45593"/>
                  </a:lnTo>
                  <a:lnTo>
                    <a:pt x="569061" y="47117"/>
                  </a:lnTo>
                  <a:lnTo>
                    <a:pt x="569125" y="45085"/>
                  </a:lnTo>
                  <a:close/>
                </a:path>
                <a:path w="757555" h="83184">
                  <a:moveTo>
                    <a:pt x="612609" y="43434"/>
                  </a:moveTo>
                  <a:lnTo>
                    <a:pt x="612317" y="42037"/>
                  </a:lnTo>
                  <a:lnTo>
                    <a:pt x="611924" y="41948"/>
                  </a:lnTo>
                  <a:lnTo>
                    <a:pt x="612165" y="43180"/>
                  </a:lnTo>
                  <a:lnTo>
                    <a:pt x="612609" y="43434"/>
                  </a:lnTo>
                  <a:close/>
                </a:path>
                <a:path w="757555" h="83184">
                  <a:moveTo>
                    <a:pt x="616292" y="21082"/>
                  </a:moveTo>
                  <a:lnTo>
                    <a:pt x="616216" y="21209"/>
                  </a:lnTo>
                  <a:lnTo>
                    <a:pt x="616140" y="22720"/>
                  </a:lnTo>
                  <a:lnTo>
                    <a:pt x="616292" y="21082"/>
                  </a:lnTo>
                  <a:close/>
                </a:path>
                <a:path w="757555" h="83184">
                  <a:moveTo>
                    <a:pt x="617791" y="17526"/>
                  </a:moveTo>
                  <a:lnTo>
                    <a:pt x="617169" y="17526"/>
                  </a:lnTo>
                  <a:lnTo>
                    <a:pt x="615759" y="18161"/>
                  </a:lnTo>
                  <a:lnTo>
                    <a:pt x="615759" y="20193"/>
                  </a:lnTo>
                  <a:lnTo>
                    <a:pt x="615873" y="19939"/>
                  </a:lnTo>
                  <a:lnTo>
                    <a:pt x="616000" y="19304"/>
                  </a:lnTo>
                  <a:lnTo>
                    <a:pt x="616077" y="18669"/>
                  </a:lnTo>
                  <a:lnTo>
                    <a:pt x="616419" y="19304"/>
                  </a:lnTo>
                  <a:lnTo>
                    <a:pt x="616292" y="21082"/>
                  </a:lnTo>
                  <a:lnTo>
                    <a:pt x="617194" y="19558"/>
                  </a:lnTo>
                  <a:lnTo>
                    <a:pt x="617296" y="19304"/>
                  </a:lnTo>
                  <a:lnTo>
                    <a:pt x="617474" y="18669"/>
                  </a:lnTo>
                  <a:lnTo>
                    <a:pt x="617791" y="17526"/>
                  </a:lnTo>
                  <a:close/>
                </a:path>
                <a:path w="757555" h="83184">
                  <a:moveTo>
                    <a:pt x="627456" y="22225"/>
                  </a:moveTo>
                  <a:lnTo>
                    <a:pt x="627329" y="21463"/>
                  </a:lnTo>
                  <a:lnTo>
                    <a:pt x="627202" y="21094"/>
                  </a:lnTo>
                  <a:lnTo>
                    <a:pt x="627214" y="22479"/>
                  </a:lnTo>
                  <a:lnTo>
                    <a:pt x="627456" y="22225"/>
                  </a:lnTo>
                  <a:close/>
                </a:path>
                <a:path w="757555" h="83184">
                  <a:moveTo>
                    <a:pt x="627557" y="20955"/>
                  </a:moveTo>
                  <a:lnTo>
                    <a:pt x="627253" y="19812"/>
                  </a:lnTo>
                  <a:lnTo>
                    <a:pt x="626884" y="18415"/>
                  </a:lnTo>
                  <a:lnTo>
                    <a:pt x="626554" y="18669"/>
                  </a:lnTo>
                  <a:lnTo>
                    <a:pt x="626478" y="19050"/>
                  </a:lnTo>
                  <a:lnTo>
                    <a:pt x="627202" y="21094"/>
                  </a:lnTo>
                  <a:lnTo>
                    <a:pt x="627240" y="19989"/>
                  </a:lnTo>
                  <a:lnTo>
                    <a:pt x="627557" y="20955"/>
                  </a:lnTo>
                  <a:close/>
                </a:path>
                <a:path w="757555" h="83184">
                  <a:moveTo>
                    <a:pt x="641515" y="15316"/>
                  </a:moveTo>
                  <a:lnTo>
                    <a:pt x="641070" y="14947"/>
                  </a:lnTo>
                  <a:lnTo>
                    <a:pt x="641159" y="15176"/>
                  </a:lnTo>
                  <a:lnTo>
                    <a:pt x="641235" y="15328"/>
                  </a:lnTo>
                  <a:lnTo>
                    <a:pt x="641299" y="15519"/>
                  </a:lnTo>
                  <a:lnTo>
                    <a:pt x="641451" y="15379"/>
                  </a:lnTo>
                  <a:close/>
                </a:path>
                <a:path w="757555" h="83184">
                  <a:moveTo>
                    <a:pt x="641870" y="37528"/>
                  </a:moveTo>
                  <a:lnTo>
                    <a:pt x="641692" y="38481"/>
                  </a:lnTo>
                  <a:lnTo>
                    <a:pt x="641858" y="38100"/>
                  </a:lnTo>
                  <a:lnTo>
                    <a:pt x="641870" y="37528"/>
                  </a:lnTo>
                  <a:close/>
                </a:path>
                <a:path w="757555" h="83184">
                  <a:moveTo>
                    <a:pt x="647636" y="17018"/>
                  </a:moveTo>
                  <a:lnTo>
                    <a:pt x="647471" y="16002"/>
                  </a:lnTo>
                  <a:lnTo>
                    <a:pt x="647509" y="16637"/>
                  </a:lnTo>
                  <a:lnTo>
                    <a:pt x="647636" y="17018"/>
                  </a:lnTo>
                  <a:close/>
                </a:path>
                <a:path w="757555" h="83184">
                  <a:moveTo>
                    <a:pt x="648068" y="13182"/>
                  </a:moveTo>
                  <a:lnTo>
                    <a:pt x="647992" y="13335"/>
                  </a:lnTo>
                  <a:lnTo>
                    <a:pt x="647928" y="13766"/>
                  </a:lnTo>
                  <a:lnTo>
                    <a:pt x="648004" y="13957"/>
                  </a:lnTo>
                  <a:lnTo>
                    <a:pt x="648068" y="13182"/>
                  </a:lnTo>
                  <a:close/>
                </a:path>
                <a:path w="757555" h="83184">
                  <a:moveTo>
                    <a:pt x="648398" y="13766"/>
                  </a:moveTo>
                  <a:lnTo>
                    <a:pt x="648131" y="13335"/>
                  </a:lnTo>
                  <a:lnTo>
                    <a:pt x="648233" y="13614"/>
                  </a:lnTo>
                  <a:lnTo>
                    <a:pt x="648398" y="13766"/>
                  </a:lnTo>
                  <a:close/>
                </a:path>
                <a:path w="757555" h="83184">
                  <a:moveTo>
                    <a:pt x="651764" y="36741"/>
                  </a:moveTo>
                  <a:lnTo>
                    <a:pt x="650544" y="36499"/>
                  </a:lnTo>
                  <a:lnTo>
                    <a:pt x="650913" y="36715"/>
                  </a:lnTo>
                  <a:lnTo>
                    <a:pt x="651357" y="36804"/>
                  </a:lnTo>
                  <a:lnTo>
                    <a:pt x="651764" y="36741"/>
                  </a:lnTo>
                  <a:close/>
                </a:path>
                <a:path w="757555" h="83184">
                  <a:moveTo>
                    <a:pt x="655180" y="9779"/>
                  </a:moveTo>
                  <a:lnTo>
                    <a:pt x="655116" y="9486"/>
                  </a:lnTo>
                  <a:lnTo>
                    <a:pt x="655015" y="9131"/>
                  </a:lnTo>
                  <a:lnTo>
                    <a:pt x="654799" y="8547"/>
                  </a:lnTo>
                  <a:lnTo>
                    <a:pt x="654913" y="9042"/>
                  </a:lnTo>
                  <a:lnTo>
                    <a:pt x="655040" y="9423"/>
                  </a:lnTo>
                  <a:lnTo>
                    <a:pt x="655180" y="9779"/>
                  </a:lnTo>
                  <a:close/>
                </a:path>
                <a:path w="757555" h="83184">
                  <a:moveTo>
                    <a:pt x="663816" y="9144"/>
                  </a:moveTo>
                  <a:lnTo>
                    <a:pt x="663714" y="8509"/>
                  </a:lnTo>
                  <a:lnTo>
                    <a:pt x="663016" y="4572"/>
                  </a:lnTo>
                  <a:lnTo>
                    <a:pt x="662266" y="6311"/>
                  </a:lnTo>
                  <a:lnTo>
                    <a:pt x="662165" y="6972"/>
                  </a:lnTo>
                  <a:lnTo>
                    <a:pt x="662736" y="8851"/>
                  </a:lnTo>
                  <a:lnTo>
                    <a:pt x="662800" y="8509"/>
                  </a:lnTo>
                  <a:lnTo>
                    <a:pt x="662838" y="9144"/>
                  </a:lnTo>
                  <a:lnTo>
                    <a:pt x="662736" y="8851"/>
                  </a:lnTo>
                  <a:lnTo>
                    <a:pt x="662317" y="11176"/>
                  </a:lnTo>
                  <a:lnTo>
                    <a:pt x="663778" y="9398"/>
                  </a:lnTo>
                  <a:lnTo>
                    <a:pt x="663816" y="9144"/>
                  </a:lnTo>
                  <a:close/>
                </a:path>
                <a:path w="757555" h="83184">
                  <a:moveTo>
                    <a:pt x="664019" y="9093"/>
                  </a:moveTo>
                  <a:lnTo>
                    <a:pt x="663892" y="9525"/>
                  </a:lnTo>
                  <a:lnTo>
                    <a:pt x="664019" y="9093"/>
                  </a:lnTo>
                  <a:close/>
                </a:path>
                <a:path w="757555" h="83184">
                  <a:moveTo>
                    <a:pt x="664324" y="33401"/>
                  </a:moveTo>
                  <a:lnTo>
                    <a:pt x="664057" y="31508"/>
                  </a:lnTo>
                  <a:lnTo>
                    <a:pt x="663956" y="32131"/>
                  </a:lnTo>
                  <a:lnTo>
                    <a:pt x="663841" y="32385"/>
                  </a:lnTo>
                  <a:lnTo>
                    <a:pt x="663663" y="32600"/>
                  </a:lnTo>
                  <a:lnTo>
                    <a:pt x="664324" y="33401"/>
                  </a:lnTo>
                  <a:close/>
                </a:path>
                <a:path w="757555" h="83184">
                  <a:moveTo>
                    <a:pt x="664552" y="13589"/>
                  </a:moveTo>
                  <a:close/>
                </a:path>
                <a:path w="757555" h="83184">
                  <a:moveTo>
                    <a:pt x="668680" y="13462"/>
                  </a:moveTo>
                  <a:lnTo>
                    <a:pt x="668642" y="12192"/>
                  </a:lnTo>
                  <a:lnTo>
                    <a:pt x="668388" y="12065"/>
                  </a:lnTo>
                  <a:lnTo>
                    <a:pt x="668680" y="13462"/>
                  </a:lnTo>
                  <a:close/>
                </a:path>
                <a:path w="757555" h="83184">
                  <a:moveTo>
                    <a:pt x="669010" y="10502"/>
                  </a:moveTo>
                  <a:lnTo>
                    <a:pt x="668616" y="10172"/>
                  </a:lnTo>
                  <a:lnTo>
                    <a:pt x="668782" y="10414"/>
                  </a:lnTo>
                  <a:lnTo>
                    <a:pt x="668909" y="10477"/>
                  </a:lnTo>
                  <a:close/>
                </a:path>
                <a:path w="757555" h="83184">
                  <a:moveTo>
                    <a:pt x="669150" y="12446"/>
                  </a:moveTo>
                  <a:lnTo>
                    <a:pt x="668794" y="11811"/>
                  </a:lnTo>
                  <a:lnTo>
                    <a:pt x="668769" y="12255"/>
                  </a:lnTo>
                  <a:lnTo>
                    <a:pt x="669150" y="12446"/>
                  </a:lnTo>
                  <a:close/>
                </a:path>
                <a:path w="757555" h="83184">
                  <a:moveTo>
                    <a:pt x="670407" y="4876"/>
                  </a:moveTo>
                  <a:lnTo>
                    <a:pt x="670179" y="4445"/>
                  </a:lnTo>
                  <a:lnTo>
                    <a:pt x="669988" y="4953"/>
                  </a:lnTo>
                  <a:lnTo>
                    <a:pt x="670407" y="4876"/>
                  </a:lnTo>
                  <a:close/>
                </a:path>
                <a:path w="757555" h="83184">
                  <a:moveTo>
                    <a:pt x="670648" y="5334"/>
                  </a:moveTo>
                  <a:lnTo>
                    <a:pt x="670623" y="4826"/>
                  </a:lnTo>
                  <a:lnTo>
                    <a:pt x="670521" y="5092"/>
                  </a:lnTo>
                  <a:lnTo>
                    <a:pt x="670648" y="5334"/>
                  </a:lnTo>
                  <a:close/>
                </a:path>
                <a:path w="757555" h="83184">
                  <a:moveTo>
                    <a:pt x="672401" y="29895"/>
                  </a:moveTo>
                  <a:lnTo>
                    <a:pt x="672249" y="30060"/>
                  </a:lnTo>
                  <a:lnTo>
                    <a:pt x="671995" y="30670"/>
                  </a:lnTo>
                  <a:lnTo>
                    <a:pt x="672198" y="30429"/>
                  </a:lnTo>
                  <a:lnTo>
                    <a:pt x="672401" y="29895"/>
                  </a:lnTo>
                  <a:close/>
                </a:path>
                <a:path w="757555" h="83184">
                  <a:moveTo>
                    <a:pt x="672719" y="29083"/>
                  </a:moveTo>
                  <a:lnTo>
                    <a:pt x="672630" y="28829"/>
                  </a:lnTo>
                  <a:lnTo>
                    <a:pt x="672668" y="29083"/>
                  </a:lnTo>
                  <a:close/>
                </a:path>
                <a:path w="757555" h="83184">
                  <a:moveTo>
                    <a:pt x="672922" y="3568"/>
                  </a:moveTo>
                  <a:lnTo>
                    <a:pt x="672706" y="3873"/>
                  </a:lnTo>
                  <a:lnTo>
                    <a:pt x="672922" y="3568"/>
                  </a:lnTo>
                  <a:close/>
                </a:path>
                <a:path w="757555" h="83184">
                  <a:moveTo>
                    <a:pt x="673392" y="30480"/>
                  </a:moveTo>
                  <a:lnTo>
                    <a:pt x="673252" y="29718"/>
                  </a:lnTo>
                  <a:lnTo>
                    <a:pt x="673023" y="28448"/>
                  </a:lnTo>
                  <a:lnTo>
                    <a:pt x="672719" y="29083"/>
                  </a:lnTo>
                  <a:lnTo>
                    <a:pt x="672604" y="29337"/>
                  </a:lnTo>
                  <a:lnTo>
                    <a:pt x="672401" y="29972"/>
                  </a:lnTo>
                  <a:lnTo>
                    <a:pt x="672744" y="29718"/>
                  </a:lnTo>
                  <a:lnTo>
                    <a:pt x="673392" y="30480"/>
                  </a:lnTo>
                  <a:close/>
                </a:path>
                <a:path w="757555" h="83184">
                  <a:moveTo>
                    <a:pt x="673633" y="4699"/>
                  </a:moveTo>
                  <a:lnTo>
                    <a:pt x="673011" y="5092"/>
                  </a:lnTo>
                  <a:lnTo>
                    <a:pt x="673138" y="5207"/>
                  </a:lnTo>
                  <a:lnTo>
                    <a:pt x="673455" y="5207"/>
                  </a:lnTo>
                  <a:lnTo>
                    <a:pt x="673633" y="4699"/>
                  </a:lnTo>
                  <a:close/>
                </a:path>
                <a:path w="757555" h="83184">
                  <a:moveTo>
                    <a:pt x="679678" y="26670"/>
                  </a:moveTo>
                  <a:lnTo>
                    <a:pt x="679361" y="26670"/>
                  </a:lnTo>
                  <a:lnTo>
                    <a:pt x="679678" y="26670"/>
                  </a:lnTo>
                  <a:close/>
                </a:path>
                <a:path w="757555" h="83184">
                  <a:moveTo>
                    <a:pt x="681494" y="6527"/>
                  </a:moveTo>
                  <a:lnTo>
                    <a:pt x="681367" y="6223"/>
                  </a:lnTo>
                  <a:lnTo>
                    <a:pt x="681240" y="6070"/>
                  </a:lnTo>
                  <a:lnTo>
                    <a:pt x="681215" y="6337"/>
                  </a:lnTo>
                  <a:lnTo>
                    <a:pt x="681418" y="6464"/>
                  </a:lnTo>
                  <a:close/>
                </a:path>
                <a:path w="757555" h="83184">
                  <a:moveTo>
                    <a:pt x="684326" y="4699"/>
                  </a:moveTo>
                  <a:lnTo>
                    <a:pt x="683933" y="5588"/>
                  </a:lnTo>
                  <a:lnTo>
                    <a:pt x="683856" y="6096"/>
                  </a:lnTo>
                  <a:lnTo>
                    <a:pt x="684123" y="6464"/>
                  </a:lnTo>
                  <a:lnTo>
                    <a:pt x="684301" y="6718"/>
                  </a:lnTo>
                  <a:lnTo>
                    <a:pt x="684326" y="4699"/>
                  </a:lnTo>
                  <a:close/>
                </a:path>
                <a:path w="757555" h="83184">
                  <a:moveTo>
                    <a:pt x="686346" y="8953"/>
                  </a:moveTo>
                  <a:lnTo>
                    <a:pt x="686308" y="8648"/>
                  </a:lnTo>
                  <a:lnTo>
                    <a:pt x="686155" y="8890"/>
                  </a:lnTo>
                  <a:lnTo>
                    <a:pt x="686041" y="9131"/>
                  </a:lnTo>
                  <a:lnTo>
                    <a:pt x="686130" y="9423"/>
                  </a:lnTo>
                  <a:lnTo>
                    <a:pt x="686308" y="9309"/>
                  </a:lnTo>
                  <a:lnTo>
                    <a:pt x="686346" y="8953"/>
                  </a:lnTo>
                  <a:close/>
                </a:path>
                <a:path w="757555" h="83184">
                  <a:moveTo>
                    <a:pt x="686879" y="7620"/>
                  </a:moveTo>
                  <a:lnTo>
                    <a:pt x="686282" y="6350"/>
                  </a:lnTo>
                  <a:lnTo>
                    <a:pt x="686346" y="7620"/>
                  </a:lnTo>
                  <a:lnTo>
                    <a:pt x="686193" y="7366"/>
                  </a:lnTo>
                  <a:lnTo>
                    <a:pt x="685660" y="6477"/>
                  </a:lnTo>
                  <a:lnTo>
                    <a:pt x="684377" y="6731"/>
                  </a:lnTo>
                  <a:lnTo>
                    <a:pt x="683425" y="5715"/>
                  </a:lnTo>
                  <a:lnTo>
                    <a:pt x="682993" y="7620"/>
                  </a:lnTo>
                  <a:lnTo>
                    <a:pt x="681507" y="6604"/>
                  </a:lnTo>
                  <a:lnTo>
                    <a:pt x="681812" y="7239"/>
                  </a:lnTo>
                  <a:lnTo>
                    <a:pt x="682231" y="8636"/>
                  </a:lnTo>
                  <a:lnTo>
                    <a:pt x="682040" y="8636"/>
                  </a:lnTo>
                  <a:lnTo>
                    <a:pt x="679894" y="7493"/>
                  </a:lnTo>
                  <a:lnTo>
                    <a:pt x="681570" y="11176"/>
                  </a:lnTo>
                  <a:lnTo>
                    <a:pt x="680364" y="11811"/>
                  </a:lnTo>
                  <a:lnTo>
                    <a:pt x="679488" y="10414"/>
                  </a:lnTo>
                  <a:lnTo>
                    <a:pt x="679399" y="10287"/>
                  </a:lnTo>
                  <a:lnTo>
                    <a:pt x="679538" y="9144"/>
                  </a:lnTo>
                  <a:lnTo>
                    <a:pt x="679907" y="7366"/>
                  </a:lnTo>
                  <a:lnTo>
                    <a:pt x="678865" y="9144"/>
                  </a:lnTo>
                  <a:lnTo>
                    <a:pt x="677964" y="8128"/>
                  </a:lnTo>
                  <a:lnTo>
                    <a:pt x="677951" y="7366"/>
                  </a:lnTo>
                  <a:lnTo>
                    <a:pt x="678332" y="4826"/>
                  </a:lnTo>
                  <a:lnTo>
                    <a:pt x="677506" y="7366"/>
                  </a:lnTo>
                  <a:lnTo>
                    <a:pt x="676605" y="5334"/>
                  </a:lnTo>
                  <a:lnTo>
                    <a:pt x="675855" y="3683"/>
                  </a:lnTo>
                  <a:lnTo>
                    <a:pt x="675119" y="3302"/>
                  </a:lnTo>
                  <a:lnTo>
                    <a:pt x="675297" y="2921"/>
                  </a:lnTo>
                  <a:lnTo>
                    <a:pt x="674687" y="2921"/>
                  </a:lnTo>
                  <a:lnTo>
                    <a:pt x="675424" y="5334"/>
                  </a:lnTo>
                  <a:lnTo>
                    <a:pt x="675144" y="5080"/>
                  </a:lnTo>
                  <a:lnTo>
                    <a:pt x="675005" y="4953"/>
                  </a:lnTo>
                  <a:lnTo>
                    <a:pt x="674700" y="5080"/>
                  </a:lnTo>
                  <a:lnTo>
                    <a:pt x="674522" y="4064"/>
                  </a:lnTo>
                  <a:lnTo>
                    <a:pt x="674522" y="5969"/>
                  </a:lnTo>
                  <a:lnTo>
                    <a:pt x="675347" y="7747"/>
                  </a:lnTo>
                  <a:lnTo>
                    <a:pt x="675449" y="8128"/>
                  </a:lnTo>
                  <a:lnTo>
                    <a:pt x="675081" y="10414"/>
                  </a:lnTo>
                  <a:lnTo>
                    <a:pt x="674522" y="9398"/>
                  </a:lnTo>
                  <a:lnTo>
                    <a:pt x="674827" y="9525"/>
                  </a:lnTo>
                  <a:lnTo>
                    <a:pt x="674598" y="9144"/>
                  </a:lnTo>
                  <a:lnTo>
                    <a:pt x="674370" y="8763"/>
                  </a:lnTo>
                  <a:lnTo>
                    <a:pt x="674344" y="9321"/>
                  </a:lnTo>
                  <a:lnTo>
                    <a:pt x="673811" y="11938"/>
                  </a:lnTo>
                  <a:lnTo>
                    <a:pt x="673531" y="10668"/>
                  </a:lnTo>
                  <a:lnTo>
                    <a:pt x="673252" y="9398"/>
                  </a:lnTo>
                  <a:lnTo>
                    <a:pt x="673112" y="8763"/>
                  </a:lnTo>
                  <a:lnTo>
                    <a:pt x="674344" y="9321"/>
                  </a:lnTo>
                  <a:lnTo>
                    <a:pt x="674344" y="8724"/>
                  </a:lnTo>
                  <a:lnTo>
                    <a:pt x="673849" y="7874"/>
                  </a:lnTo>
                  <a:lnTo>
                    <a:pt x="672426" y="5461"/>
                  </a:lnTo>
                  <a:lnTo>
                    <a:pt x="673011" y="5092"/>
                  </a:lnTo>
                  <a:lnTo>
                    <a:pt x="672757" y="4876"/>
                  </a:lnTo>
                  <a:lnTo>
                    <a:pt x="672630" y="4572"/>
                  </a:lnTo>
                  <a:lnTo>
                    <a:pt x="672528" y="3683"/>
                  </a:lnTo>
                  <a:lnTo>
                    <a:pt x="670788" y="1270"/>
                  </a:lnTo>
                  <a:lnTo>
                    <a:pt x="672617" y="7747"/>
                  </a:lnTo>
                  <a:lnTo>
                    <a:pt x="671093" y="7874"/>
                  </a:lnTo>
                  <a:lnTo>
                    <a:pt x="670991" y="5969"/>
                  </a:lnTo>
                  <a:lnTo>
                    <a:pt x="670648" y="5334"/>
                  </a:lnTo>
                  <a:lnTo>
                    <a:pt x="670674" y="8382"/>
                  </a:lnTo>
                  <a:lnTo>
                    <a:pt x="670433" y="9398"/>
                  </a:lnTo>
                  <a:lnTo>
                    <a:pt x="669226" y="8128"/>
                  </a:lnTo>
                  <a:lnTo>
                    <a:pt x="669556" y="10668"/>
                  </a:lnTo>
                  <a:lnTo>
                    <a:pt x="669010" y="10541"/>
                  </a:lnTo>
                  <a:lnTo>
                    <a:pt x="669696" y="11176"/>
                  </a:lnTo>
                  <a:lnTo>
                    <a:pt x="669798" y="12827"/>
                  </a:lnTo>
                  <a:lnTo>
                    <a:pt x="686155" y="12827"/>
                  </a:lnTo>
                  <a:lnTo>
                    <a:pt x="685965" y="11938"/>
                  </a:lnTo>
                  <a:lnTo>
                    <a:pt x="685939" y="11811"/>
                  </a:lnTo>
                  <a:lnTo>
                    <a:pt x="685406" y="9232"/>
                  </a:lnTo>
                  <a:lnTo>
                    <a:pt x="685533" y="8788"/>
                  </a:lnTo>
                  <a:lnTo>
                    <a:pt x="685596" y="8636"/>
                  </a:lnTo>
                  <a:lnTo>
                    <a:pt x="685850" y="8001"/>
                  </a:lnTo>
                  <a:lnTo>
                    <a:pt x="686066" y="7874"/>
                  </a:lnTo>
                  <a:lnTo>
                    <a:pt x="686181" y="8128"/>
                  </a:lnTo>
                  <a:lnTo>
                    <a:pt x="686295" y="8636"/>
                  </a:lnTo>
                  <a:lnTo>
                    <a:pt x="686752" y="7874"/>
                  </a:lnTo>
                  <a:lnTo>
                    <a:pt x="686879" y="7620"/>
                  </a:lnTo>
                  <a:close/>
                </a:path>
                <a:path w="757555" h="83184">
                  <a:moveTo>
                    <a:pt x="689775" y="21564"/>
                  </a:moveTo>
                  <a:lnTo>
                    <a:pt x="689470" y="21424"/>
                  </a:lnTo>
                  <a:lnTo>
                    <a:pt x="689102" y="21183"/>
                  </a:lnTo>
                  <a:lnTo>
                    <a:pt x="688886" y="21653"/>
                  </a:lnTo>
                  <a:lnTo>
                    <a:pt x="689317" y="22186"/>
                  </a:lnTo>
                  <a:lnTo>
                    <a:pt x="689571" y="22021"/>
                  </a:lnTo>
                  <a:lnTo>
                    <a:pt x="689775" y="21564"/>
                  </a:lnTo>
                  <a:close/>
                </a:path>
                <a:path w="757555" h="83184">
                  <a:moveTo>
                    <a:pt x="691883" y="6756"/>
                  </a:moveTo>
                  <a:lnTo>
                    <a:pt x="691095" y="4826"/>
                  </a:lnTo>
                  <a:lnTo>
                    <a:pt x="690918" y="7366"/>
                  </a:lnTo>
                  <a:lnTo>
                    <a:pt x="691883" y="6756"/>
                  </a:lnTo>
                  <a:close/>
                </a:path>
                <a:path w="757555" h="83184">
                  <a:moveTo>
                    <a:pt x="692531" y="6350"/>
                  </a:moveTo>
                  <a:lnTo>
                    <a:pt x="692010" y="6680"/>
                  </a:lnTo>
                  <a:lnTo>
                    <a:pt x="691959" y="6972"/>
                  </a:lnTo>
                  <a:lnTo>
                    <a:pt x="692492" y="8255"/>
                  </a:lnTo>
                  <a:lnTo>
                    <a:pt x="692531" y="6350"/>
                  </a:lnTo>
                  <a:close/>
                </a:path>
                <a:path w="757555" h="83184">
                  <a:moveTo>
                    <a:pt x="701281" y="22860"/>
                  </a:moveTo>
                  <a:lnTo>
                    <a:pt x="701205" y="22567"/>
                  </a:lnTo>
                  <a:lnTo>
                    <a:pt x="699325" y="20193"/>
                  </a:lnTo>
                  <a:lnTo>
                    <a:pt x="700316" y="23368"/>
                  </a:lnTo>
                  <a:lnTo>
                    <a:pt x="701281" y="22860"/>
                  </a:lnTo>
                  <a:close/>
                </a:path>
                <a:path w="757555" h="83184">
                  <a:moveTo>
                    <a:pt x="701319" y="6604"/>
                  </a:moveTo>
                  <a:lnTo>
                    <a:pt x="701014" y="6680"/>
                  </a:lnTo>
                  <a:lnTo>
                    <a:pt x="701154" y="6858"/>
                  </a:lnTo>
                  <a:lnTo>
                    <a:pt x="701319" y="6604"/>
                  </a:lnTo>
                  <a:close/>
                </a:path>
                <a:path w="757555" h="83184">
                  <a:moveTo>
                    <a:pt x="701395" y="6985"/>
                  </a:moveTo>
                  <a:lnTo>
                    <a:pt x="701230" y="6896"/>
                  </a:lnTo>
                  <a:lnTo>
                    <a:pt x="701395" y="6985"/>
                  </a:lnTo>
                  <a:close/>
                </a:path>
                <a:path w="757555" h="83184">
                  <a:moveTo>
                    <a:pt x="707936" y="18034"/>
                  </a:moveTo>
                  <a:lnTo>
                    <a:pt x="707885" y="18161"/>
                  </a:lnTo>
                  <a:lnTo>
                    <a:pt x="707796" y="18719"/>
                  </a:lnTo>
                  <a:lnTo>
                    <a:pt x="707936" y="18034"/>
                  </a:lnTo>
                  <a:close/>
                </a:path>
                <a:path w="757555" h="83184">
                  <a:moveTo>
                    <a:pt x="711720" y="7251"/>
                  </a:moveTo>
                  <a:lnTo>
                    <a:pt x="710869" y="6286"/>
                  </a:lnTo>
                  <a:lnTo>
                    <a:pt x="711009" y="7404"/>
                  </a:lnTo>
                  <a:lnTo>
                    <a:pt x="711352" y="7048"/>
                  </a:lnTo>
                  <a:lnTo>
                    <a:pt x="711720" y="7251"/>
                  </a:lnTo>
                  <a:close/>
                </a:path>
                <a:path w="757555" h="83184">
                  <a:moveTo>
                    <a:pt x="712038" y="7620"/>
                  </a:moveTo>
                  <a:lnTo>
                    <a:pt x="711936" y="7404"/>
                  </a:lnTo>
                  <a:lnTo>
                    <a:pt x="711720" y="7251"/>
                  </a:lnTo>
                  <a:lnTo>
                    <a:pt x="712038" y="7620"/>
                  </a:lnTo>
                  <a:close/>
                </a:path>
                <a:path w="757555" h="83184">
                  <a:moveTo>
                    <a:pt x="716203" y="3048"/>
                  </a:moveTo>
                  <a:lnTo>
                    <a:pt x="716114" y="2616"/>
                  </a:lnTo>
                  <a:lnTo>
                    <a:pt x="716013" y="2247"/>
                  </a:lnTo>
                  <a:lnTo>
                    <a:pt x="715962" y="2019"/>
                  </a:lnTo>
                  <a:lnTo>
                    <a:pt x="716013" y="2387"/>
                  </a:lnTo>
                  <a:lnTo>
                    <a:pt x="716102" y="2730"/>
                  </a:lnTo>
                  <a:lnTo>
                    <a:pt x="716203" y="3048"/>
                  </a:lnTo>
                  <a:close/>
                </a:path>
                <a:path w="757555" h="83184">
                  <a:moveTo>
                    <a:pt x="718705" y="8788"/>
                  </a:moveTo>
                  <a:lnTo>
                    <a:pt x="718604" y="6858"/>
                  </a:lnTo>
                  <a:lnTo>
                    <a:pt x="718121" y="6311"/>
                  </a:lnTo>
                  <a:lnTo>
                    <a:pt x="718185" y="6756"/>
                  </a:lnTo>
                  <a:lnTo>
                    <a:pt x="718705" y="8788"/>
                  </a:lnTo>
                  <a:close/>
                </a:path>
                <a:path w="757555" h="83184">
                  <a:moveTo>
                    <a:pt x="718832" y="9271"/>
                  </a:moveTo>
                  <a:lnTo>
                    <a:pt x="718705" y="8788"/>
                  </a:lnTo>
                  <a:lnTo>
                    <a:pt x="718756" y="9258"/>
                  </a:lnTo>
                  <a:close/>
                </a:path>
                <a:path w="757555" h="83184">
                  <a:moveTo>
                    <a:pt x="722630" y="2260"/>
                  </a:moveTo>
                  <a:lnTo>
                    <a:pt x="722617" y="1778"/>
                  </a:lnTo>
                  <a:lnTo>
                    <a:pt x="722566" y="1231"/>
                  </a:lnTo>
                  <a:lnTo>
                    <a:pt x="722426" y="2692"/>
                  </a:lnTo>
                  <a:lnTo>
                    <a:pt x="722630" y="2654"/>
                  </a:lnTo>
                  <a:lnTo>
                    <a:pt x="722630" y="2260"/>
                  </a:lnTo>
                  <a:close/>
                </a:path>
                <a:path w="757555" h="83184">
                  <a:moveTo>
                    <a:pt x="725957" y="16446"/>
                  </a:moveTo>
                  <a:lnTo>
                    <a:pt x="725932" y="16268"/>
                  </a:lnTo>
                  <a:lnTo>
                    <a:pt x="725817" y="16002"/>
                  </a:lnTo>
                  <a:lnTo>
                    <a:pt x="725703" y="15748"/>
                  </a:lnTo>
                  <a:lnTo>
                    <a:pt x="725754" y="15976"/>
                  </a:lnTo>
                  <a:lnTo>
                    <a:pt x="725843" y="16243"/>
                  </a:lnTo>
                  <a:lnTo>
                    <a:pt x="725957" y="16446"/>
                  </a:lnTo>
                  <a:close/>
                </a:path>
                <a:path w="757555" h="83184">
                  <a:moveTo>
                    <a:pt x="728814" y="13716"/>
                  </a:moveTo>
                  <a:lnTo>
                    <a:pt x="728751" y="13081"/>
                  </a:lnTo>
                  <a:lnTo>
                    <a:pt x="727697" y="11684"/>
                  </a:lnTo>
                  <a:lnTo>
                    <a:pt x="728027" y="14097"/>
                  </a:lnTo>
                  <a:lnTo>
                    <a:pt x="728814" y="13716"/>
                  </a:lnTo>
                  <a:close/>
                </a:path>
                <a:path w="757555" h="83184">
                  <a:moveTo>
                    <a:pt x="731316" y="2844"/>
                  </a:moveTo>
                  <a:lnTo>
                    <a:pt x="731100" y="1638"/>
                  </a:lnTo>
                  <a:lnTo>
                    <a:pt x="730897" y="812"/>
                  </a:lnTo>
                  <a:lnTo>
                    <a:pt x="730681" y="711"/>
                  </a:lnTo>
                  <a:lnTo>
                    <a:pt x="731075" y="3632"/>
                  </a:lnTo>
                  <a:lnTo>
                    <a:pt x="731189" y="4914"/>
                  </a:lnTo>
                  <a:lnTo>
                    <a:pt x="731113" y="3695"/>
                  </a:lnTo>
                  <a:lnTo>
                    <a:pt x="731177" y="3098"/>
                  </a:lnTo>
                  <a:lnTo>
                    <a:pt x="731316" y="2844"/>
                  </a:lnTo>
                  <a:close/>
                </a:path>
                <a:path w="757555" h="83184">
                  <a:moveTo>
                    <a:pt x="735190" y="16357"/>
                  </a:moveTo>
                  <a:lnTo>
                    <a:pt x="735164" y="15836"/>
                  </a:lnTo>
                  <a:lnTo>
                    <a:pt x="735063" y="15138"/>
                  </a:lnTo>
                  <a:lnTo>
                    <a:pt x="735190" y="16357"/>
                  </a:lnTo>
                  <a:close/>
                </a:path>
                <a:path w="757555" h="83184">
                  <a:moveTo>
                    <a:pt x="736307" y="6388"/>
                  </a:moveTo>
                  <a:lnTo>
                    <a:pt x="735850" y="4191"/>
                  </a:lnTo>
                  <a:lnTo>
                    <a:pt x="735939" y="5969"/>
                  </a:lnTo>
                  <a:lnTo>
                    <a:pt x="736053" y="6527"/>
                  </a:lnTo>
                  <a:lnTo>
                    <a:pt x="736307" y="6388"/>
                  </a:lnTo>
                  <a:close/>
                </a:path>
                <a:path w="757555" h="83184">
                  <a:moveTo>
                    <a:pt x="737044" y="5969"/>
                  </a:moveTo>
                  <a:lnTo>
                    <a:pt x="736447" y="6311"/>
                  </a:lnTo>
                  <a:lnTo>
                    <a:pt x="736384" y="6718"/>
                  </a:lnTo>
                  <a:lnTo>
                    <a:pt x="736498" y="7302"/>
                  </a:lnTo>
                  <a:lnTo>
                    <a:pt x="737044" y="5969"/>
                  </a:lnTo>
                  <a:close/>
                </a:path>
                <a:path w="757555" h="83184">
                  <a:moveTo>
                    <a:pt x="738746" y="16751"/>
                  </a:moveTo>
                  <a:lnTo>
                    <a:pt x="738644" y="15748"/>
                  </a:lnTo>
                  <a:lnTo>
                    <a:pt x="738581" y="15875"/>
                  </a:lnTo>
                  <a:lnTo>
                    <a:pt x="738505" y="16573"/>
                  </a:lnTo>
                  <a:lnTo>
                    <a:pt x="738746" y="16751"/>
                  </a:lnTo>
                  <a:close/>
                </a:path>
                <a:path w="757555" h="83184">
                  <a:moveTo>
                    <a:pt x="739622" y="17399"/>
                  </a:moveTo>
                  <a:lnTo>
                    <a:pt x="738746" y="16751"/>
                  </a:lnTo>
                  <a:lnTo>
                    <a:pt x="738898" y="18288"/>
                  </a:lnTo>
                  <a:lnTo>
                    <a:pt x="739622" y="17399"/>
                  </a:lnTo>
                  <a:close/>
                </a:path>
                <a:path w="757555" h="83184">
                  <a:moveTo>
                    <a:pt x="745451" y="3302"/>
                  </a:moveTo>
                  <a:lnTo>
                    <a:pt x="745363" y="3530"/>
                  </a:lnTo>
                  <a:lnTo>
                    <a:pt x="745451" y="3302"/>
                  </a:lnTo>
                  <a:close/>
                </a:path>
                <a:path w="757555" h="83184">
                  <a:moveTo>
                    <a:pt x="747293" y="15252"/>
                  </a:moveTo>
                  <a:lnTo>
                    <a:pt x="747255" y="14922"/>
                  </a:lnTo>
                  <a:lnTo>
                    <a:pt x="747179" y="14414"/>
                  </a:lnTo>
                  <a:lnTo>
                    <a:pt x="747293" y="15494"/>
                  </a:lnTo>
                  <a:lnTo>
                    <a:pt x="747293" y="15252"/>
                  </a:lnTo>
                  <a:close/>
                </a:path>
                <a:path w="757555" h="83184">
                  <a:moveTo>
                    <a:pt x="748792" y="14871"/>
                  </a:moveTo>
                  <a:lnTo>
                    <a:pt x="748563" y="14973"/>
                  </a:lnTo>
                  <a:lnTo>
                    <a:pt x="748728" y="15011"/>
                  </a:lnTo>
                  <a:lnTo>
                    <a:pt x="748792" y="14871"/>
                  </a:lnTo>
                  <a:close/>
                </a:path>
                <a:path w="757555" h="83184">
                  <a:moveTo>
                    <a:pt x="748868" y="12255"/>
                  </a:moveTo>
                  <a:lnTo>
                    <a:pt x="748766" y="11303"/>
                  </a:lnTo>
                  <a:lnTo>
                    <a:pt x="748499" y="10083"/>
                  </a:lnTo>
                  <a:lnTo>
                    <a:pt x="748131" y="10033"/>
                  </a:lnTo>
                  <a:lnTo>
                    <a:pt x="748118" y="9779"/>
                  </a:lnTo>
                  <a:lnTo>
                    <a:pt x="748093" y="9398"/>
                  </a:lnTo>
                  <a:lnTo>
                    <a:pt x="747903" y="5588"/>
                  </a:lnTo>
                  <a:lnTo>
                    <a:pt x="747369" y="9398"/>
                  </a:lnTo>
                  <a:lnTo>
                    <a:pt x="746925" y="8128"/>
                  </a:lnTo>
                  <a:lnTo>
                    <a:pt x="746620" y="6858"/>
                  </a:lnTo>
                  <a:lnTo>
                    <a:pt x="746506" y="6350"/>
                  </a:lnTo>
                  <a:lnTo>
                    <a:pt x="746620" y="5588"/>
                  </a:lnTo>
                  <a:lnTo>
                    <a:pt x="746772" y="5334"/>
                  </a:lnTo>
                  <a:lnTo>
                    <a:pt x="746658" y="4876"/>
                  </a:lnTo>
                  <a:lnTo>
                    <a:pt x="745744" y="3175"/>
                  </a:lnTo>
                  <a:lnTo>
                    <a:pt x="746404" y="6858"/>
                  </a:lnTo>
                  <a:lnTo>
                    <a:pt x="745655" y="5207"/>
                  </a:lnTo>
                  <a:lnTo>
                    <a:pt x="745324" y="4445"/>
                  </a:lnTo>
                  <a:lnTo>
                    <a:pt x="745274" y="3810"/>
                  </a:lnTo>
                  <a:lnTo>
                    <a:pt x="744740" y="5207"/>
                  </a:lnTo>
                  <a:lnTo>
                    <a:pt x="744626" y="3937"/>
                  </a:lnTo>
                  <a:lnTo>
                    <a:pt x="744232" y="2540"/>
                  </a:lnTo>
                  <a:lnTo>
                    <a:pt x="744194" y="2247"/>
                  </a:lnTo>
                  <a:lnTo>
                    <a:pt x="744677" y="2794"/>
                  </a:lnTo>
                  <a:lnTo>
                    <a:pt x="744194" y="2159"/>
                  </a:lnTo>
                  <a:lnTo>
                    <a:pt x="742937" y="508"/>
                  </a:lnTo>
                  <a:lnTo>
                    <a:pt x="743026" y="6350"/>
                  </a:lnTo>
                  <a:lnTo>
                    <a:pt x="742035" y="3302"/>
                  </a:lnTo>
                  <a:lnTo>
                    <a:pt x="742073" y="2794"/>
                  </a:lnTo>
                  <a:lnTo>
                    <a:pt x="740448" y="4572"/>
                  </a:lnTo>
                  <a:lnTo>
                    <a:pt x="742226" y="5969"/>
                  </a:lnTo>
                  <a:lnTo>
                    <a:pt x="742264" y="6680"/>
                  </a:lnTo>
                  <a:lnTo>
                    <a:pt x="741578" y="9906"/>
                  </a:lnTo>
                  <a:lnTo>
                    <a:pt x="741438" y="9398"/>
                  </a:lnTo>
                  <a:lnTo>
                    <a:pt x="741362" y="9144"/>
                  </a:lnTo>
                  <a:lnTo>
                    <a:pt x="740892" y="7493"/>
                  </a:lnTo>
                  <a:lnTo>
                    <a:pt x="740308" y="5461"/>
                  </a:lnTo>
                  <a:lnTo>
                    <a:pt x="739394" y="2286"/>
                  </a:lnTo>
                  <a:lnTo>
                    <a:pt x="739736" y="5461"/>
                  </a:lnTo>
                  <a:lnTo>
                    <a:pt x="739406" y="5334"/>
                  </a:lnTo>
                  <a:lnTo>
                    <a:pt x="739089" y="5207"/>
                  </a:lnTo>
                  <a:lnTo>
                    <a:pt x="738962" y="3937"/>
                  </a:lnTo>
                  <a:lnTo>
                    <a:pt x="738593" y="6223"/>
                  </a:lnTo>
                  <a:lnTo>
                    <a:pt x="739317" y="5334"/>
                  </a:lnTo>
                  <a:lnTo>
                    <a:pt x="739216" y="7493"/>
                  </a:lnTo>
                  <a:lnTo>
                    <a:pt x="737819" y="4699"/>
                  </a:lnTo>
                  <a:lnTo>
                    <a:pt x="736879" y="9144"/>
                  </a:lnTo>
                  <a:lnTo>
                    <a:pt x="736828" y="8890"/>
                  </a:lnTo>
                  <a:lnTo>
                    <a:pt x="736587" y="7747"/>
                  </a:lnTo>
                  <a:lnTo>
                    <a:pt x="736498" y="7302"/>
                  </a:lnTo>
                  <a:lnTo>
                    <a:pt x="736320" y="7747"/>
                  </a:lnTo>
                  <a:lnTo>
                    <a:pt x="736066" y="6604"/>
                  </a:lnTo>
                  <a:lnTo>
                    <a:pt x="735888" y="5753"/>
                  </a:lnTo>
                  <a:lnTo>
                    <a:pt x="735914" y="6604"/>
                  </a:lnTo>
                  <a:lnTo>
                    <a:pt x="735799" y="5334"/>
                  </a:lnTo>
                  <a:lnTo>
                    <a:pt x="735177" y="2413"/>
                  </a:lnTo>
                  <a:lnTo>
                    <a:pt x="735330" y="8890"/>
                  </a:lnTo>
                  <a:lnTo>
                    <a:pt x="735203" y="8636"/>
                  </a:lnTo>
                  <a:lnTo>
                    <a:pt x="735139" y="8509"/>
                  </a:lnTo>
                  <a:lnTo>
                    <a:pt x="734606" y="7493"/>
                  </a:lnTo>
                  <a:lnTo>
                    <a:pt x="734187" y="6680"/>
                  </a:lnTo>
                  <a:lnTo>
                    <a:pt x="734072" y="6223"/>
                  </a:lnTo>
                  <a:lnTo>
                    <a:pt x="733894" y="3683"/>
                  </a:lnTo>
                  <a:lnTo>
                    <a:pt x="734949" y="5080"/>
                  </a:lnTo>
                  <a:lnTo>
                    <a:pt x="734212" y="3683"/>
                  </a:lnTo>
                  <a:lnTo>
                    <a:pt x="733691" y="2667"/>
                  </a:lnTo>
                  <a:lnTo>
                    <a:pt x="733945" y="7493"/>
                  </a:lnTo>
                  <a:lnTo>
                    <a:pt x="733704" y="6858"/>
                  </a:lnTo>
                  <a:lnTo>
                    <a:pt x="733615" y="6604"/>
                  </a:lnTo>
                  <a:lnTo>
                    <a:pt x="731875" y="1905"/>
                  </a:lnTo>
                  <a:lnTo>
                    <a:pt x="731520" y="2540"/>
                  </a:lnTo>
                  <a:lnTo>
                    <a:pt x="731431" y="3683"/>
                  </a:lnTo>
                  <a:lnTo>
                    <a:pt x="731875" y="6604"/>
                  </a:lnTo>
                  <a:lnTo>
                    <a:pt x="731748" y="6477"/>
                  </a:lnTo>
                  <a:lnTo>
                    <a:pt x="731507" y="6223"/>
                  </a:lnTo>
                  <a:lnTo>
                    <a:pt x="730008" y="4699"/>
                  </a:lnTo>
                  <a:lnTo>
                    <a:pt x="729005" y="6223"/>
                  </a:lnTo>
                  <a:lnTo>
                    <a:pt x="728878" y="4826"/>
                  </a:lnTo>
                  <a:lnTo>
                    <a:pt x="726427" y="4445"/>
                  </a:lnTo>
                  <a:lnTo>
                    <a:pt x="725093" y="3302"/>
                  </a:lnTo>
                  <a:lnTo>
                    <a:pt x="725017" y="2667"/>
                  </a:lnTo>
                  <a:lnTo>
                    <a:pt x="725411" y="6477"/>
                  </a:lnTo>
                  <a:lnTo>
                    <a:pt x="724154" y="5969"/>
                  </a:lnTo>
                  <a:lnTo>
                    <a:pt x="723442" y="6858"/>
                  </a:lnTo>
                  <a:lnTo>
                    <a:pt x="723328" y="5969"/>
                  </a:lnTo>
                  <a:lnTo>
                    <a:pt x="723214" y="5207"/>
                  </a:lnTo>
                  <a:lnTo>
                    <a:pt x="723315" y="2921"/>
                  </a:lnTo>
                  <a:lnTo>
                    <a:pt x="723404" y="2540"/>
                  </a:lnTo>
                  <a:lnTo>
                    <a:pt x="722630" y="2667"/>
                  </a:lnTo>
                  <a:lnTo>
                    <a:pt x="722604" y="4064"/>
                  </a:lnTo>
                  <a:lnTo>
                    <a:pt x="722490" y="4699"/>
                  </a:lnTo>
                  <a:lnTo>
                    <a:pt x="722058" y="5207"/>
                  </a:lnTo>
                  <a:lnTo>
                    <a:pt x="721791" y="2286"/>
                  </a:lnTo>
                  <a:lnTo>
                    <a:pt x="720763" y="2667"/>
                  </a:lnTo>
                  <a:lnTo>
                    <a:pt x="720217" y="5969"/>
                  </a:lnTo>
                  <a:lnTo>
                    <a:pt x="718566" y="4318"/>
                  </a:lnTo>
                  <a:lnTo>
                    <a:pt x="718896" y="6858"/>
                  </a:lnTo>
                  <a:lnTo>
                    <a:pt x="719023" y="7239"/>
                  </a:lnTo>
                  <a:lnTo>
                    <a:pt x="720661" y="11049"/>
                  </a:lnTo>
                  <a:lnTo>
                    <a:pt x="720763" y="11557"/>
                  </a:lnTo>
                  <a:lnTo>
                    <a:pt x="719683" y="13462"/>
                  </a:lnTo>
                  <a:lnTo>
                    <a:pt x="719556" y="12827"/>
                  </a:lnTo>
                  <a:lnTo>
                    <a:pt x="719302" y="11557"/>
                  </a:lnTo>
                  <a:lnTo>
                    <a:pt x="719277" y="11430"/>
                  </a:lnTo>
                  <a:lnTo>
                    <a:pt x="719061" y="10287"/>
                  </a:lnTo>
                  <a:lnTo>
                    <a:pt x="719023" y="10058"/>
                  </a:lnTo>
                  <a:lnTo>
                    <a:pt x="718985" y="10287"/>
                  </a:lnTo>
                  <a:lnTo>
                    <a:pt x="718705" y="9779"/>
                  </a:lnTo>
                  <a:lnTo>
                    <a:pt x="718667" y="9232"/>
                  </a:lnTo>
                  <a:lnTo>
                    <a:pt x="718312" y="9144"/>
                  </a:lnTo>
                  <a:lnTo>
                    <a:pt x="718096" y="7747"/>
                  </a:lnTo>
                  <a:lnTo>
                    <a:pt x="717981" y="6985"/>
                  </a:lnTo>
                  <a:lnTo>
                    <a:pt x="717702" y="7747"/>
                  </a:lnTo>
                  <a:lnTo>
                    <a:pt x="717562" y="6477"/>
                  </a:lnTo>
                  <a:lnTo>
                    <a:pt x="717613" y="5842"/>
                  </a:lnTo>
                  <a:lnTo>
                    <a:pt x="718083" y="6858"/>
                  </a:lnTo>
                  <a:lnTo>
                    <a:pt x="718108" y="6311"/>
                  </a:lnTo>
                  <a:lnTo>
                    <a:pt x="718134" y="5969"/>
                  </a:lnTo>
                  <a:lnTo>
                    <a:pt x="717842" y="5842"/>
                  </a:lnTo>
                  <a:lnTo>
                    <a:pt x="717537" y="5715"/>
                  </a:lnTo>
                  <a:lnTo>
                    <a:pt x="716661" y="4572"/>
                  </a:lnTo>
                  <a:lnTo>
                    <a:pt x="716203" y="3048"/>
                  </a:lnTo>
                  <a:lnTo>
                    <a:pt x="716407" y="4191"/>
                  </a:lnTo>
                  <a:lnTo>
                    <a:pt x="716521" y="5969"/>
                  </a:lnTo>
                  <a:lnTo>
                    <a:pt x="716267" y="6223"/>
                  </a:lnTo>
                  <a:lnTo>
                    <a:pt x="715251" y="6477"/>
                  </a:lnTo>
                  <a:lnTo>
                    <a:pt x="715302" y="5969"/>
                  </a:lnTo>
                  <a:lnTo>
                    <a:pt x="715467" y="4318"/>
                  </a:lnTo>
                  <a:lnTo>
                    <a:pt x="715429" y="3683"/>
                  </a:lnTo>
                  <a:lnTo>
                    <a:pt x="714743" y="2794"/>
                  </a:lnTo>
                  <a:lnTo>
                    <a:pt x="714717" y="4318"/>
                  </a:lnTo>
                  <a:lnTo>
                    <a:pt x="713816" y="2921"/>
                  </a:lnTo>
                  <a:lnTo>
                    <a:pt x="714286" y="5969"/>
                  </a:lnTo>
                  <a:lnTo>
                    <a:pt x="713981" y="5969"/>
                  </a:lnTo>
                  <a:lnTo>
                    <a:pt x="713828" y="5207"/>
                  </a:lnTo>
                  <a:lnTo>
                    <a:pt x="713714" y="4699"/>
                  </a:lnTo>
                  <a:lnTo>
                    <a:pt x="713447" y="3810"/>
                  </a:lnTo>
                  <a:lnTo>
                    <a:pt x="713130" y="5207"/>
                  </a:lnTo>
                  <a:lnTo>
                    <a:pt x="710971" y="4572"/>
                  </a:lnTo>
                  <a:lnTo>
                    <a:pt x="712038" y="7620"/>
                  </a:lnTo>
                  <a:lnTo>
                    <a:pt x="712101" y="7747"/>
                  </a:lnTo>
                  <a:lnTo>
                    <a:pt x="712292" y="7874"/>
                  </a:lnTo>
                  <a:lnTo>
                    <a:pt x="712266" y="8001"/>
                  </a:lnTo>
                  <a:lnTo>
                    <a:pt x="710920" y="11430"/>
                  </a:lnTo>
                  <a:lnTo>
                    <a:pt x="710615" y="10922"/>
                  </a:lnTo>
                  <a:lnTo>
                    <a:pt x="709396" y="8890"/>
                  </a:lnTo>
                  <a:lnTo>
                    <a:pt x="709168" y="8509"/>
                  </a:lnTo>
                  <a:lnTo>
                    <a:pt x="708240" y="6985"/>
                  </a:lnTo>
                  <a:lnTo>
                    <a:pt x="706678" y="8509"/>
                  </a:lnTo>
                  <a:lnTo>
                    <a:pt x="706539" y="7493"/>
                  </a:lnTo>
                  <a:lnTo>
                    <a:pt x="705662" y="8890"/>
                  </a:lnTo>
                  <a:lnTo>
                    <a:pt x="704303" y="8509"/>
                  </a:lnTo>
                  <a:lnTo>
                    <a:pt x="703897" y="10922"/>
                  </a:lnTo>
                  <a:lnTo>
                    <a:pt x="703580" y="10922"/>
                  </a:lnTo>
                  <a:lnTo>
                    <a:pt x="703173" y="9906"/>
                  </a:lnTo>
                  <a:lnTo>
                    <a:pt x="702957" y="9398"/>
                  </a:lnTo>
                  <a:lnTo>
                    <a:pt x="702830" y="8509"/>
                  </a:lnTo>
                  <a:lnTo>
                    <a:pt x="702805" y="7874"/>
                  </a:lnTo>
                  <a:lnTo>
                    <a:pt x="702322" y="8509"/>
                  </a:lnTo>
                  <a:lnTo>
                    <a:pt x="702221" y="9906"/>
                  </a:lnTo>
                  <a:lnTo>
                    <a:pt x="700786" y="8509"/>
                  </a:lnTo>
                  <a:lnTo>
                    <a:pt x="701040" y="7620"/>
                  </a:lnTo>
                  <a:lnTo>
                    <a:pt x="701217" y="6972"/>
                  </a:lnTo>
                  <a:lnTo>
                    <a:pt x="700874" y="6718"/>
                  </a:lnTo>
                  <a:lnTo>
                    <a:pt x="700252" y="6858"/>
                  </a:lnTo>
                  <a:lnTo>
                    <a:pt x="700786" y="6731"/>
                  </a:lnTo>
                  <a:lnTo>
                    <a:pt x="700265" y="6388"/>
                  </a:lnTo>
                  <a:lnTo>
                    <a:pt x="700176" y="6223"/>
                  </a:lnTo>
                  <a:lnTo>
                    <a:pt x="699719" y="4699"/>
                  </a:lnTo>
                  <a:lnTo>
                    <a:pt x="699046" y="7620"/>
                  </a:lnTo>
                  <a:lnTo>
                    <a:pt x="699008" y="4953"/>
                  </a:lnTo>
                  <a:lnTo>
                    <a:pt x="697738" y="4572"/>
                  </a:lnTo>
                  <a:lnTo>
                    <a:pt x="697547" y="4953"/>
                  </a:lnTo>
                  <a:lnTo>
                    <a:pt x="697433" y="5461"/>
                  </a:lnTo>
                  <a:lnTo>
                    <a:pt x="698144" y="6680"/>
                  </a:lnTo>
                  <a:lnTo>
                    <a:pt x="698271" y="7239"/>
                  </a:lnTo>
                  <a:lnTo>
                    <a:pt x="697890" y="7620"/>
                  </a:lnTo>
                  <a:lnTo>
                    <a:pt x="696836" y="7366"/>
                  </a:lnTo>
                  <a:lnTo>
                    <a:pt x="696556" y="3810"/>
                  </a:lnTo>
                  <a:lnTo>
                    <a:pt x="693750" y="0"/>
                  </a:lnTo>
                  <a:lnTo>
                    <a:pt x="693839" y="11557"/>
                  </a:lnTo>
                  <a:lnTo>
                    <a:pt x="692962" y="9398"/>
                  </a:lnTo>
                  <a:lnTo>
                    <a:pt x="692899" y="9271"/>
                  </a:lnTo>
                  <a:lnTo>
                    <a:pt x="692492" y="8255"/>
                  </a:lnTo>
                  <a:lnTo>
                    <a:pt x="692467" y="9271"/>
                  </a:lnTo>
                  <a:lnTo>
                    <a:pt x="691413" y="8890"/>
                  </a:lnTo>
                  <a:lnTo>
                    <a:pt x="689610" y="4191"/>
                  </a:lnTo>
                  <a:lnTo>
                    <a:pt x="689279" y="4191"/>
                  </a:lnTo>
                  <a:lnTo>
                    <a:pt x="687641" y="2540"/>
                  </a:lnTo>
                  <a:lnTo>
                    <a:pt x="688822" y="9398"/>
                  </a:lnTo>
                  <a:lnTo>
                    <a:pt x="687209" y="8382"/>
                  </a:lnTo>
                  <a:lnTo>
                    <a:pt x="687527" y="9321"/>
                  </a:lnTo>
                  <a:lnTo>
                    <a:pt x="687654" y="9779"/>
                  </a:lnTo>
                  <a:lnTo>
                    <a:pt x="688073" y="11811"/>
                  </a:lnTo>
                  <a:lnTo>
                    <a:pt x="688200" y="12954"/>
                  </a:lnTo>
                  <a:lnTo>
                    <a:pt x="687412" y="14097"/>
                  </a:lnTo>
                  <a:lnTo>
                    <a:pt x="686358" y="13843"/>
                  </a:lnTo>
                  <a:lnTo>
                    <a:pt x="686181" y="12954"/>
                  </a:lnTo>
                  <a:lnTo>
                    <a:pt x="669810" y="12954"/>
                  </a:lnTo>
                  <a:lnTo>
                    <a:pt x="669150" y="12954"/>
                  </a:lnTo>
                  <a:lnTo>
                    <a:pt x="668680" y="13462"/>
                  </a:lnTo>
                  <a:lnTo>
                    <a:pt x="668566" y="15240"/>
                  </a:lnTo>
                  <a:lnTo>
                    <a:pt x="668477" y="14986"/>
                  </a:lnTo>
                  <a:lnTo>
                    <a:pt x="667308" y="11176"/>
                  </a:lnTo>
                  <a:lnTo>
                    <a:pt x="666559" y="8763"/>
                  </a:lnTo>
                  <a:lnTo>
                    <a:pt x="665861" y="11176"/>
                  </a:lnTo>
                  <a:lnTo>
                    <a:pt x="665784" y="11049"/>
                  </a:lnTo>
                  <a:lnTo>
                    <a:pt x="665264" y="10083"/>
                  </a:lnTo>
                  <a:lnTo>
                    <a:pt x="665200" y="9017"/>
                  </a:lnTo>
                  <a:lnTo>
                    <a:pt x="665111" y="7683"/>
                  </a:lnTo>
                  <a:lnTo>
                    <a:pt x="665111" y="14986"/>
                  </a:lnTo>
                  <a:lnTo>
                    <a:pt x="664654" y="13843"/>
                  </a:lnTo>
                  <a:lnTo>
                    <a:pt x="664527" y="13589"/>
                  </a:lnTo>
                  <a:lnTo>
                    <a:pt x="664248" y="12827"/>
                  </a:lnTo>
                  <a:lnTo>
                    <a:pt x="664057" y="12382"/>
                  </a:lnTo>
                  <a:lnTo>
                    <a:pt x="663956" y="12827"/>
                  </a:lnTo>
                  <a:lnTo>
                    <a:pt x="663829" y="11811"/>
                  </a:lnTo>
                  <a:lnTo>
                    <a:pt x="664057" y="12382"/>
                  </a:lnTo>
                  <a:lnTo>
                    <a:pt x="664286" y="11430"/>
                  </a:lnTo>
                  <a:lnTo>
                    <a:pt x="664387" y="11049"/>
                  </a:lnTo>
                  <a:lnTo>
                    <a:pt x="664679" y="11303"/>
                  </a:lnTo>
                  <a:lnTo>
                    <a:pt x="664756" y="11938"/>
                  </a:lnTo>
                  <a:lnTo>
                    <a:pt x="664641" y="13462"/>
                  </a:lnTo>
                  <a:lnTo>
                    <a:pt x="665111" y="14986"/>
                  </a:lnTo>
                  <a:lnTo>
                    <a:pt x="665111" y="7683"/>
                  </a:lnTo>
                  <a:lnTo>
                    <a:pt x="665099" y="7493"/>
                  </a:lnTo>
                  <a:lnTo>
                    <a:pt x="664692" y="6858"/>
                  </a:lnTo>
                  <a:lnTo>
                    <a:pt x="664019" y="9093"/>
                  </a:lnTo>
                  <a:lnTo>
                    <a:pt x="663346" y="12827"/>
                  </a:lnTo>
                  <a:lnTo>
                    <a:pt x="663702" y="12827"/>
                  </a:lnTo>
                  <a:lnTo>
                    <a:pt x="663790" y="17399"/>
                  </a:lnTo>
                  <a:lnTo>
                    <a:pt x="662482" y="15113"/>
                  </a:lnTo>
                  <a:lnTo>
                    <a:pt x="662393" y="14859"/>
                  </a:lnTo>
                  <a:lnTo>
                    <a:pt x="662355" y="14605"/>
                  </a:lnTo>
                  <a:lnTo>
                    <a:pt x="662012" y="12446"/>
                  </a:lnTo>
                  <a:lnTo>
                    <a:pt x="661543" y="9398"/>
                  </a:lnTo>
                  <a:lnTo>
                    <a:pt x="661428" y="8851"/>
                  </a:lnTo>
                  <a:lnTo>
                    <a:pt x="659549" y="6477"/>
                  </a:lnTo>
                  <a:lnTo>
                    <a:pt x="659371" y="12446"/>
                  </a:lnTo>
                  <a:lnTo>
                    <a:pt x="657225" y="11176"/>
                  </a:lnTo>
                  <a:lnTo>
                    <a:pt x="657999" y="12192"/>
                  </a:lnTo>
                  <a:lnTo>
                    <a:pt x="658126" y="14605"/>
                  </a:lnTo>
                  <a:lnTo>
                    <a:pt x="657720" y="13970"/>
                  </a:lnTo>
                  <a:lnTo>
                    <a:pt x="657631" y="13843"/>
                  </a:lnTo>
                  <a:lnTo>
                    <a:pt x="656882" y="12700"/>
                  </a:lnTo>
                  <a:lnTo>
                    <a:pt x="656424" y="13843"/>
                  </a:lnTo>
                  <a:lnTo>
                    <a:pt x="656145" y="11684"/>
                  </a:lnTo>
                  <a:lnTo>
                    <a:pt x="655840" y="11303"/>
                  </a:lnTo>
                  <a:lnTo>
                    <a:pt x="655650" y="11049"/>
                  </a:lnTo>
                  <a:lnTo>
                    <a:pt x="655180" y="9779"/>
                  </a:lnTo>
                  <a:lnTo>
                    <a:pt x="655447" y="11303"/>
                  </a:lnTo>
                  <a:lnTo>
                    <a:pt x="653770" y="9906"/>
                  </a:lnTo>
                  <a:lnTo>
                    <a:pt x="654240" y="13970"/>
                  </a:lnTo>
                  <a:lnTo>
                    <a:pt x="652957" y="11430"/>
                  </a:lnTo>
                  <a:lnTo>
                    <a:pt x="651256" y="10668"/>
                  </a:lnTo>
                  <a:lnTo>
                    <a:pt x="652132" y="17526"/>
                  </a:lnTo>
                  <a:lnTo>
                    <a:pt x="650557" y="17145"/>
                  </a:lnTo>
                  <a:lnTo>
                    <a:pt x="650608" y="15875"/>
                  </a:lnTo>
                  <a:lnTo>
                    <a:pt x="650646" y="14859"/>
                  </a:lnTo>
                  <a:lnTo>
                    <a:pt x="649782" y="13525"/>
                  </a:lnTo>
                  <a:lnTo>
                    <a:pt x="649947" y="12954"/>
                  </a:lnTo>
                  <a:lnTo>
                    <a:pt x="650430" y="11811"/>
                  </a:lnTo>
                  <a:lnTo>
                    <a:pt x="650481" y="11684"/>
                  </a:lnTo>
                  <a:lnTo>
                    <a:pt x="649986" y="11811"/>
                  </a:lnTo>
                  <a:lnTo>
                    <a:pt x="649478" y="11430"/>
                  </a:lnTo>
                  <a:lnTo>
                    <a:pt x="649706" y="12954"/>
                  </a:lnTo>
                  <a:lnTo>
                    <a:pt x="649211" y="11684"/>
                  </a:lnTo>
                  <a:lnTo>
                    <a:pt x="648766" y="15875"/>
                  </a:lnTo>
                  <a:lnTo>
                    <a:pt x="648004" y="13970"/>
                  </a:lnTo>
                  <a:lnTo>
                    <a:pt x="647954" y="15113"/>
                  </a:lnTo>
                  <a:lnTo>
                    <a:pt x="648208" y="17145"/>
                  </a:lnTo>
                  <a:lnTo>
                    <a:pt x="647636" y="17018"/>
                  </a:lnTo>
                  <a:lnTo>
                    <a:pt x="647039" y="17399"/>
                  </a:lnTo>
                  <a:lnTo>
                    <a:pt x="646938" y="17780"/>
                  </a:lnTo>
                  <a:lnTo>
                    <a:pt x="647687" y="19685"/>
                  </a:lnTo>
                  <a:lnTo>
                    <a:pt x="645134" y="13589"/>
                  </a:lnTo>
                  <a:lnTo>
                    <a:pt x="643509" y="20828"/>
                  </a:lnTo>
                  <a:lnTo>
                    <a:pt x="642162" y="17653"/>
                  </a:lnTo>
                  <a:lnTo>
                    <a:pt x="641299" y="15621"/>
                  </a:lnTo>
                  <a:lnTo>
                    <a:pt x="639152" y="17272"/>
                  </a:lnTo>
                  <a:lnTo>
                    <a:pt x="638200" y="17653"/>
                  </a:lnTo>
                  <a:lnTo>
                    <a:pt x="638073" y="16637"/>
                  </a:lnTo>
                  <a:lnTo>
                    <a:pt x="637997" y="16510"/>
                  </a:lnTo>
                  <a:lnTo>
                    <a:pt x="636600" y="15113"/>
                  </a:lnTo>
                  <a:lnTo>
                    <a:pt x="638365" y="22733"/>
                  </a:lnTo>
                  <a:lnTo>
                    <a:pt x="636485" y="20828"/>
                  </a:lnTo>
                  <a:lnTo>
                    <a:pt x="635749" y="19050"/>
                  </a:lnTo>
                  <a:lnTo>
                    <a:pt x="635177" y="17653"/>
                  </a:lnTo>
                  <a:lnTo>
                    <a:pt x="637019" y="18923"/>
                  </a:lnTo>
                  <a:lnTo>
                    <a:pt x="636409" y="17907"/>
                  </a:lnTo>
                  <a:lnTo>
                    <a:pt x="636308" y="17653"/>
                  </a:lnTo>
                  <a:lnTo>
                    <a:pt x="635050" y="11176"/>
                  </a:lnTo>
                  <a:lnTo>
                    <a:pt x="634631" y="19050"/>
                  </a:lnTo>
                  <a:lnTo>
                    <a:pt x="634022" y="17653"/>
                  </a:lnTo>
                  <a:lnTo>
                    <a:pt x="633082" y="15494"/>
                  </a:lnTo>
                  <a:lnTo>
                    <a:pt x="633158" y="14859"/>
                  </a:lnTo>
                  <a:lnTo>
                    <a:pt x="632002" y="12700"/>
                  </a:lnTo>
                  <a:lnTo>
                    <a:pt x="631634" y="17653"/>
                  </a:lnTo>
                  <a:lnTo>
                    <a:pt x="630262" y="17399"/>
                  </a:lnTo>
                  <a:lnTo>
                    <a:pt x="630161" y="16510"/>
                  </a:lnTo>
                  <a:lnTo>
                    <a:pt x="630123" y="16383"/>
                  </a:lnTo>
                  <a:lnTo>
                    <a:pt x="629780" y="19939"/>
                  </a:lnTo>
                  <a:lnTo>
                    <a:pt x="628053" y="21590"/>
                  </a:lnTo>
                  <a:lnTo>
                    <a:pt x="627697" y="21971"/>
                  </a:lnTo>
                  <a:lnTo>
                    <a:pt x="627608" y="22733"/>
                  </a:lnTo>
                  <a:lnTo>
                    <a:pt x="626757" y="23622"/>
                  </a:lnTo>
                  <a:lnTo>
                    <a:pt x="626160" y="22225"/>
                  </a:lnTo>
                  <a:lnTo>
                    <a:pt x="625157" y="21082"/>
                  </a:lnTo>
                  <a:lnTo>
                    <a:pt x="624598" y="18288"/>
                  </a:lnTo>
                  <a:lnTo>
                    <a:pt x="625614" y="17907"/>
                  </a:lnTo>
                  <a:lnTo>
                    <a:pt x="624484" y="14351"/>
                  </a:lnTo>
                  <a:lnTo>
                    <a:pt x="624281" y="18288"/>
                  </a:lnTo>
                  <a:lnTo>
                    <a:pt x="623633" y="17653"/>
                  </a:lnTo>
                  <a:lnTo>
                    <a:pt x="623443" y="16129"/>
                  </a:lnTo>
                  <a:lnTo>
                    <a:pt x="621931" y="16891"/>
                  </a:lnTo>
                  <a:lnTo>
                    <a:pt x="622541" y="20955"/>
                  </a:lnTo>
                  <a:lnTo>
                    <a:pt x="620776" y="20955"/>
                  </a:lnTo>
                  <a:lnTo>
                    <a:pt x="620979" y="21590"/>
                  </a:lnTo>
                  <a:lnTo>
                    <a:pt x="621106" y="22720"/>
                  </a:lnTo>
                  <a:lnTo>
                    <a:pt x="620852" y="26289"/>
                  </a:lnTo>
                  <a:lnTo>
                    <a:pt x="620839" y="26162"/>
                  </a:lnTo>
                  <a:lnTo>
                    <a:pt x="620623" y="24511"/>
                  </a:lnTo>
                  <a:lnTo>
                    <a:pt x="620585" y="24257"/>
                  </a:lnTo>
                  <a:lnTo>
                    <a:pt x="620433" y="23114"/>
                  </a:lnTo>
                  <a:lnTo>
                    <a:pt x="620001" y="19939"/>
                  </a:lnTo>
                  <a:lnTo>
                    <a:pt x="619531" y="23114"/>
                  </a:lnTo>
                  <a:lnTo>
                    <a:pt x="618604" y="19050"/>
                  </a:lnTo>
                  <a:lnTo>
                    <a:pt x="617067" y="23368"/>
                  </a:lnTo>
                  <a:lnTo>
                    <a:pt x="616064" y="24257"/>
                  </a:lnTo>
                  <a:lnTo>
                    <a:pt x="616140" y="22720"/>
                  </a:lnTo>
                  <a:lnTo>
                    <a:pt x="615442" y="24384"/>
                  </a:lnTo>
                  <a:lnTo>
                    <a:pt x="614210" y="24511"/>
                  </a:lnTo>
                  <a:lnTo>
                    <a:pt x="614184" y="24384"/>
                  </a:lnTo>
                  <a:lnTo>
                    <a:pt x="614057" y="23368"/>
                  </a:lnTo>
                  <a:lnTo>
                    <a:pt x="614006" y="22987"/>
                  </a:lnTo>
                  <a:lnTo>
                    <a:pt x="613156" y="16510"/>
                  </a:lnTo>
                  <a:lnTo>
                    <a:pt x="610692" y="22987"/>
                  </a:lnTo>
                  <a:lnTo>
                    <a:pt x="609854" y="20320"/>
                  </a:lnTo>
                  <a:lnTo>
                    <a:pt x="608825" y="17018"/>
                  </a:lnTo>
                  <a:lnTo>
                    <a:pt x="607110" y="20320"/>
                  </a:lnTo>
                  <a:lnTo>
                    <a:pt x="604316" y="16383"/>
                  </a:lnTo>
                  <a:lnTo>
                    <a:pt x="601865" y="17272"/>
                  </a:lnTo>
                  <a:lnTo>
                    <a:pt x="603732" y="23368"/>
                  </a:lnTo>
                  <a:lnTo>
                    <a:pt x="601827" y="19151"/>
                  </a:lnTo>
                  <a:lnTo>
                    <a:pt x="601154" y="17653"/>
                  </a:lnTo>
                  <a:lnTo>
                    <a:pt x="601319" y="18554"/>
                  </a:lnTo>
                  <a:lnTo>
                    <a:pt x="600532" y="17614"/>
                  </a:lnTo>
                  <a:lnTo>
                    <a:pt x="601510" y="19608"/>
                  </a:lnTo>
                  <a:lnTo>
                    <a:pt x="601624" y="20167"/>
                  </a:lnTo>
                  <a:lnTo>
                    <a:pt x="599719" y="21170"/>
                  </a:lnTo>
                  <a:lnTo>
                    <a:pt x="601421" y="23850"/>
                  </a:lnTo>
                  <a:lnTo>
                    <a:pt x="601129" y="22733"/>
                  </a:lnTo>
                  <a:lnTo>
                    <a:pt x="601624" y="20193"/>
                  </a:lnTo>
                  <a:lnTo>
                    <a:pt x="602322" y="23876"/>
                  </a:lnTo>
                  <a:lnTo>
                    <a:pt x="601789" y="24384"/>
                  </a:lnTo>
                  <a:lnTo>
                    <a:pt x="601535" y="24384"/>
                  </a:lnTo>
                  <a:lnTo>
                    <a:pt x="601510" y="24257"/>
                  </a:lnTo>
                  <a:lnTo>
                    <a:pt x="601433" y="23876"/>
                  </a:lnTo>
                  <a:lnTo>
                    <a:pt x="600367" y="22352"/>
                  </a:lnTo>
                  <a:lnTo>
                    <a:pt x="599046" y="20447"/>
                  </a:lnTo>
                  <a:lnTo>
                    <a:pt x="598322" y="18669"/>
                  </a:lnTo>
                  <a:lnTo>
                    <a:pt x="599363" y="18923"/>
                  </a:lnTo>
                  <a:lnTo>
                    <a:pt x="599313" y="18669"/>
                  </a:lnTo>
                  <a:lnTo>
                    <a:pt x="599097" y="17526"/>
                  </a:lnTo>
                  <a:lnTo>
                    <a:pt x="597725" y="17272"/>
                  </a:lnTo>
                  <a:lnTo>
                    <a:pt x="597814" y="16764"/>
                  </a:lnTo>
                  <a:lnTo>
                    <a:pt x="598030" y="15494"/>
                  </a:lnTo>
                  <a:lnTo>
                    <a:pt x="598030" y="14859"/>
                  </a:lnTo>
                  <a:lnTo>
                    <a:pt x="597001" y="13462"/>
                  </a:lnTo>
                  <a:lnTo>
                    <a:pt x="597382" y="14986"/>
                  </a:lnTo>
                  <a:lnTo>
                    <a:pt x="597484" y="15748"/>
                  </a:lnTo>
                  <a:lnTo>
                    <a:pt x="597077" y="16764"/>
                  </a:lnTo>
                  <a:lnTo>
                    <a:pt x="596201" y="16002"/>
                  </a:lnTo>
                  <a:lnTo>
                    <a:pt x="597547" y="18415"/>
                  </a:lnTo>
                  <a:lnTo>
                    <a:pt x="597674" y="18719"/>
                  </a:lnTo>
                  <a:lnTo>
                    <a:pt x="596442" y="22352"/>
                  </a:lnTo>
                  <a:lnTo>
                    <a:pt x="596252" y="20955"/>
                  </a:lnTo>
                  <a:lnTo>
                    <a:pt x="595769" y="17272"/>
                  </a:lnTo>
                  <a:lnTo>
                    <a:pt x="595299" y="13716"/>
                  </a:lnTo>
                  <a:lnTo>
                    <a:pt x="594017" y="17272"/>
                  </a:lnTo>
                  <a:lnTo>
                    <a:pt x="594106" y="16510"/>
                  </a:lnTo>
                  <a:lnTo>
                    <a:pt x="594258" y="15240"/>
                  </a:lnTo>
                  <a:lnTo>
                    <a:pt x="593521" y="16510"/>
                  </a:lnTo>
                  <a:lnTo>
                    <a:pt x="590829" y="15748"/>
                  </a:lnTo>
                  <a:lnTo>
                    <a:pt x="590715" y="20955"/>
                  </a:lnTo>
                  <a:lnTo>
                    <a:pt x="590435" y="20180"/>
                  </a:lnTo>
                  <a:lnTo>
                    <a:pt x="589978" y="18669"/>
                  </a:lnTo>
                  <a:lnTo>
                    <a:pt x="590105" y="18288"/>
                  </a:lnTo>
                  <a:lnTo>
                    <a:pt x="590270" y="18034"/>
                  </a:lnTo>
                  <a:lnTo>
                    <a:pt x="587933" y="17653"/>
                  </a:lnTo>
                  <a:lnTo>
                    <a:pt x="586181" y="24257"/>
                  </a:lnTo>
                  <a:lnTo>
                    <a:pt x="585114" y="22860"/>
                  </a:lnTo>
                  <a:lnTo>
                    <a:pt x="584047" y="21463"/>
                  </a:lnTo>
                  <a:lnTo>
                    <a:pt x="583933" y="20828"/>
                  </a:lnTo>
                  <a:lnTo>
                    <a:pt x="583869" y="19812"/>
                  </a:lnTo>
                  <a:lnTo>
                    <a:pt x="583704" y="20066"/>
                  </a:lnTo>
                  <a:lnTo>
                    <a:pt x="583615" y="22860"/>
                  </a:lnTo>
                  <a:lnTo>
                    <a:pt x="583488" y="22606"/>
                  </a:lnTo>
                  <a:lnTo>
                    <a:pt x="582904" y="21463"/>
                  </a:lnTo>
                  <a:lnTo>
                    <a:pt x="582790" y="20955"/>
                  </a:lnTo>
                  <a:lnTo>
                    <a:pt x="582764" y="19812"/>
                  </a:lnTo>
                  <a:lnTo>
                    <a:pt x="582561" y="19685"/>
                  </a:lnTo>
                  <a:lnTo>
                    <a:pt x="581875" y="22606"/>
                  </a:lnTo>
                  <a:lnTo>
                    <a:pt x="581304" y="21971"/>
                  </a:lnTo>
                  <a:lnTo>
                    <a:pt x="581202" y="19812"/>
                  </a:lnTo>
                  <a:lnTo>
                    <a:pt x="578878" y="18288"/>
                  </a:lnTo>
                  <a:lnTo>
                    <a:pt x="578726" y="24765"/>
                  </a:lnTo>
                  <a:lnTo>
                    <a:pt x="577062" y="26162"/>
                  </a:lnTo>
                  <a:lnTo>
                    <a:pt x="576986" y="25654"/>
                  </a:lnTo>
                  <a:lnTo>
                    <a:pt x="576338" y="21590"/>
                  </a:lnTo>
                  <a:lnTo>
                    <a:pt x="573430" y="19685"/>
                  </a:lnTo>
                  <a:lnTo>
                    <a:pt x="573354" y="19050"/>
                  </a:lnTo>
                  <a:lnTo>
                    <a:pt x="570738" y="18923"/>
                  </a:lnTo>
                  <a:lnTo>
                    <a:pt x="569658" y="23495"/>
                  </a:lnTo>
                  <a:lnTo>
                    <a:pt x="567601" y="25654"/>
                  </a:lnTo>
                  <a:lnTo>
                    <a:pt x="566991" y="24384"/>
                  </a:lnTo>
                  <a:lnTo>
                    <a:pt x="565353" y="20955"/>
                  </a:lnTo>
                  <a:lnTo>
                    <a:pt x="562343" y="24384"/>
                  </a:lnTo>
                  <a:lnTo>
                    <a:pt x="559574" y="22098"/>
                  </a:lnTo>
                  <a:lnTo>
                    <a:pt x="559854" y="22567"/>
                  </a:lnTo>
                  <a:lnTo>
                    <a:pt x="559981" y="25781"/>
                  </a:lnTo>
                  <a:lnTo>
                    <a:pt x="559727" y="26162"/>
                  </a:lnTo>
                  <a:lnTo>
                    <a:pt x="559028" y="25273"/>
                  </a:lnTo>
                  <a:lnTo>
                    <a:pt x="558723" y="29464"/>
                  </a:lnTo>
                  <a:lnTo>
                    <a:pt x="558546" y="28194"/>
                  </a:lnTo>
                  <a:lnTo>
                    <a:pt x="558139" y="25273"/>
                  </a:lnTo>
                  <a:lnTo>
                    <a:pt x="558342" y="25400"/>
                  </a:lnTo>
                  <a:lnTo>
                    <a:pt x="558304" y="25273"/>
                  </a:lnTo>
                  <a:lnTo>
                    <a:pt x="557288" y="21336"/>
                  </a:lnTo>
                  <a:lnTo>
                    <a:pt x="556323" y="22606"/>
                  </a:lnTo>
                  <a:lnTo>
                    <a:pt x="555421" y="22606"/>
                  </a:lnTo>
                  <a:lnTo>
                    <a:pt x="556158" y="28194"/>
                  </a:lnTo>
                  <a:lnTo>
                    <a:pt x="556044" y="28067"/>
                  </a:lnTo>
                  <a:lnTo>
                    <a:pt x="555498" y="27432"/>
                  </a:lnTo>
                  <a:lnTo>
                    <a:pt x="553745" y="25400"/>
                  </a:lnTo>
                  <a:lnTo>
                    <a:pt x="551459" y="26568"/>
                  </a:lnTo>
                  <a:lnTo>
                    <a:pt x="549935" y="27432"/>
                  </a:lnTo>
                  <a:lnTo>
                    <a:pt x="548182" y="25146"/>
                  </a:lnTo>
                  <a:lnTo>
                    <a:pt x="547852" y="26543"/>
                  </a:lnTo>
                  <a:lnTo>
                    <a:pt x="547166" y="26670"/>
                  </a:lnTo>
                  <a:lnTo>
                    <a:pt x="546836" y="28067"/>
                  </a:lnTo>
                  <a:lnTo>
                    <a:pt x="546430" y="25400"/>
                  </a:lnTo>
                  <a:lnTo>
                    <a:pt x="546392" y="25146"/>
                  </a:lnTo>
                  <a:lnTo>
                    <a:pt x="543902" y="24384"/>
                  </a:lnTo>
                  <a:lnTo>
                    <a:pt x="542112" y="25400"/>
                  </a:lnTo>
                  <a:lnTo>
                    <a:pt x="542163" y="23241"/>
                  </a:lnTo>
                  <a:lnTo>
                    <a:pt x="541070" y="23241"/>
                  </a:lnTo>
                  <a:lnTo>
                    <a:pt x="542150" y="31877"/>
                  </a:lnTo>
                  <a:lnTo>
                    <a:pt x="541197" y="32258"/>
                  </a:lnTo>
                  <a:lnTo>
                    <a:pt x="540778" y="30480"/>
                  </a:lnTo>
                  <a:lnTo>
                    <a:pt x="540461" y="29083"/>
                  </a:lnTo>
                  <a:lnTo>
                    <a:pt x="540283" y="28321"/>
                  </a:lnTo>
                  <a:lnTo>
                    <a:pt x="540194" y="27940"/>
                  </a:lnTo>
                  <a:lnTo>
                    <a:pt x="538327" y="28321"/>
                  </a:lnTo>
                  <a:lnTo>
                    <a:pt x="535825" y="24765"/>
                  </a:lnTo>
                  <a:lnTo>
                    <a:pt x="534606" y="29083"/>
                  </a:lnTo>
                  <a:lnTo>
                    <a:pt x="534390" y="27051"/>
                  </a:lnTo>
                  <a:lnTo>
                    <a:pt x="534670" y="26924"/>
                  </a:lnTo>
                  <a:lnTo>
                    <a:pt x="533768" y="26924"/>
                  </a:lnTo>
                  <a:lnTo>
                    <a:pt x="533298" y="26543"/>
                  </a:lnTo>
                  <a:lnTo>
                    <a:pt x="530783" y="24511"/>
                  </a:lnTo>
                  <a:lnTo>
                    <a:pt x="531291" y="26885"/>
                  </a:lnTo>
                  <a:lnTo>
                    <a:pt x="531418" y="26543"/>
                  </a:lnTo>
                  <a:lnTo>
                    <a:pt x="531393" y="27305"/>
                  </a:lnTo>
                  <a:lnTo>
                    <a:pt x="532066" y="30480"/>
                  </a:lnTo>
                  <a:lnTo>
                    <a:pt x="531291" y="26885"/>
                  </a:lnTo>
                  <a:lnTo>
                    <a:pt x="529323" y="32258"/>
                  </a:lnTo>
                  <a:lnTo>
                    <a:pt x="529031" y="29337"/>
                  </a:lnTo>
                  <a:lnTo>
                    <a:pt x="528904" y="31115"/>
                  </a:lnTo>
                  <a:lnTo>
                    <a:pt x="528789" y="34290"/>
                  </a:lnTo>
                  <a:lnTo>
                    <a:pt x="527862" y="35306"/>
                  </a:lnTo>
                  <a:lnTo>
                    <a:pt x="527532" y="35052"/>
                  </a:lnTo>
                  <a:lnTo>
                    <a:pt x="527304" y="33528"/>
                  </a:lnTo>
                  <a:lnTo>
                    <a:pt x="527202" y="33147"/>
                  </a:lnTo>
                  <a:lnTo>
                    <a:pt x="526567" y="32385"/>
                  </a:lnTo>
                  <a:lnTo>
                    <a:pt x="527443" y="36576"/>
                  </a:lnTo>
                  <a:lnTo>
                    <a:pt x="526046" y="35306"/>
                  </a:lnTo>
                  <a:lnTo>
                    <a:pt x="526186" y="33401"/>
                  </a:lnTo>
                  <a:lnTo>
                    <a:pt x="525183" y="33274"/>
                  </a:lnTo>
                  <a:lnTo>
                    <a:pt x="525297" y="33782"/>
                  </a:lnTo>
                  <a:lnTo>
                    <a:pt x="525386" y="34671"/>
                  </a:lnTo>
                  <a:lnTo>
                    <a:pt x="525272" y="36068"/>
                  </a:lnTo>
                  <a:lnTo>
                    <a:pt x="525145" y="36703"/>
                  </a:lnTo>
                  <a:lnTo>
                    <a:pt x="524802" y="37719"/>
                  </a:lnTo>
                  <a:lnTo>
                    <a:pt x="524446" y="37338"/>
                  </a:lnTo>
                  <a:lnTo>
                    <a:pt x="523278" y="36068"/>
                  </a:lnTo>
                  <a:lnTo>
                    <a:pt x="522719" y="33528"/>
                  </a:lnTo>
                  <a:lnTo>
                    <a:pt x="522770" y="35941"/>
                  </a:lnTo>
                  <a:lnTo>
                    <a:pt x="522643" y="37338"/>
                  </a:lnTo>
                  <a:lnTo>
                    <a:pt x="521970" y="36576"/>
                  </a:lnTo>
                  <a:lnTo>
                    <a:pt x="521817" y="36042"/>
                  </a:lnTo>
                  <a:lnTo>
                    <a:pt x="521817" y="50546"/>
                  </a:lnTo>
                  <a:lnTo>
                    <a:pt x="521550" y="50419"/>
                  </a:lnTo>
                  <a:lnTo>
                    <a:pt x="521208" y="50419"/>
                  </a:lnTo>
                  <a:lnTo>
                    <a:pt x="520852" y="50546"/>
                  </a:lnTo>
                  <a:lnTo>
                    <a:pt x="520776" y="50165"/>
                  </a:lnTo>
                  <a:lnTo>
                    <a:pt x="520649" y="49618"/>
                  </a:lnTo>
                  <a:lnTo>
                    <a:pt x="520547" y="48514"/>
                  </a:lnTo>
                  <a:lnTo>
                    <a:pt x="520776" y="48514"/>
                  </a:lnTo>
                  <a:lnTo>
                    <a:pt x="520763" y="49149"/>
                  </a:lnTo>
                  <a:lnTo>
                    <a:pt x="521309" y="49618"/>
                  </a:lnTo>
                  <a:lnTo>
                    <a:pt x="521817" y="50546"/>
                  </a:lnTo>
                  <a:lnTo>
                    <a:pt x="521817" y="36042"/>
                  </a:lnTo>
                  <a:lnTo>
                    <a:pt x="521754" y="35814"/>
                  </a:lnTo>
                  <a:lnTo>
                    <a:pt x="521893" y="34671"/>
                  </a:lnTo>
                  <a:lnTo>
                    <a:pt x="521296" y="34163"/>
                  </a:lnTo>
                  <a:lnTo>
                    <a:pt x="520128" y="33172"/>
                  </a:lnTo>
                  <a:lnTo>
                    <a:pt x="520166" y="33401"/>
                  </a:lnTo>
                  <a:lnTo>
                    <a:pt x="520103" y="33159"/>
                  </a:lnTo>
                  <a:lnTo>
                    <a:pt x="520103" y="33020"/>
                  </a:lnTo>
                  <a:lnTo>
                    <a:pt x="520014" y="32461"/>
                  </a:lnTo>
                  <a:lnTo>
                    <a:pt x="520014" y="38481"/>
                  </a:lnTo>
                  <a:lnTo>
                    <a:pt x="519341" y="37338"/>
                  </a:lnTo>
                  <a:lnTo>
                    <a:pt x="518528" y="35941"/>
                  </a:lnTo>
                  <a:lnTo>
                    <a:pt x="518401" y="35560"/>
                  </a:lnTo>
                  <a:lnTo>
                    <a:pt x="518299" y="34925"/>
                  </a:lnTo>
                  <a:lnTo>
                    <a:pt x="518172" y="34544"/>
                  </a:lnTo>
                  <a:lnTo>
                    <a:pt x="517994" y="34163"/>
                  </a:lnTo>
                  <a:lnTo>
                    <a:pt x="519290" y="33909"/>
                  </a:lnTo>
                  <a:lnTo>
                    <a:pt x="519963" y="33909"/>
                  </a:lnTo>
                  <a:lnTo>
                    <a:pt x="520014" y="38481"/>
                  </a:lnTo>
                  <a:lnTo>
                    <a:pt x="520014" y="32461"/>
                  </a:lnTo>
                  <a:lnTo>
                    <a:pt x="519861" y="31496"/>
                  </a:lnTo>
                  <a:lnTo>
                    <a:pt x="518744" y="31242"/>
                  </a:lnTo>
                  <a:lnTo>
                    <a:pt x="518985" y="27432"/>
                  </a:lnTo>
                  <a:lnTo>
                    <a:pt x="518528" y="29337"/>
                  </a:lnTo>
                  <a:lnTo>
                    <a:pt x="517740" y="34163"/>
                  </a:lnTo>
                  <a:lnTo>
                    <a:pt x="517067" y="33528"/>
                  </a:lnTo>
                  <a:lnTo>
                    <a:pt x="516521" y="33020"/>
                  </a:lnTo>
                  <a:lnTo>
                    <a:pt x="516369" y="32512"/>
                  </a:lnTo>
                  <a:lnTo>
                    <a:pt x="516331" y="32385"/>
                  </a:lnTo>
                  <a:lnTo>
                    <a:pt x="516305" y="31877"/>
                  </a:lnTo>
                  <a:lnTo>
                    <a:pt x="516026" y="31623"/>
                  </a:lnTo>
                  <a:lnTo>
                    <a:pt x="515950" y="31750"/>
                  </a:lnTo>
                  <a:lnTo>
                    <a:pt x="515823" y="32004"/>
                  </a:lnTo>
                  <a:lnTo>
                    <a:pt x="515721" y="32385"/>
                  </a:lnTo>
                  <a:lnTo>
                    <a:pt x="515086" y="31750"/>
                  </a:lnTo>
                  <a:lnTo>
                    <a:pt x="514769" y="31750"/>
                  </a:lnTo>
                  <a:lnTo>
                    <a:pt x="514629" y="31127"/>
                  </a:lnTo>
                  <a:lnTo>
                    <a:pt x="514629" y="31750"/>
                  </a:lnTo>
                  <a:lnTo>
                    <a:pt x="514286" y="32004"/>
                  </a:lnTo>
                  <a:lnTo>
                    <a:pt x="514172" y="34671"/>
                  </a:lnTo>
                  <a:lnTo>
                    <a:pt x="514172" y="34861"/>
                  </a:lnTo>
                  <a:lnTo>
                    <a:pt x="514172" y="34671"/>
                  </a:lnTo>
                  <a:lnTo>
                    <a:pt x="514172" y="32080"/>
                  </a:lnTo>
                  <a:lnTo>
                    <a:pt x="514096" y="32512"/>
                  </a:lnTo>
                  <a:lnTo>
                    <a:pt x="513994" y="31115"/>
                  </a:lnTo>
                  <a:lnTo>
                    <a:pt x="514273" y="30607"/>
                  </a:lnTo>
                  <a:lnTo>
                    <a:pt x="514477" y="31115"/>
                  </a:lnTo>
                  <a:lnTo>
                    <a:pt x="514629" y="31750"/>
                  </a:lnTo>
                  <a:lnTo>
                    <a:pt x="514629" y="31127"/>
                  </a:lnTo>
                  <a:lnTo>
                    <a:pt x="514515" y="30607"/>
                  </a:lnTo>
                  <a:lnTo>
                    <a:pt x="514286" y="29591"/>
                  </a:lnTo>
                  <a:lnTo>
                    <a:pt x="513384" y="30734"/>
                  </a:lnTo>
                  <a:lnTo>
                    <a:pt x="512851" y="30734"/>
                  </a:lnTo>
                  <a:lnTo>
                    <a:pt x="513346" y="33528"/>
                  </a:lnTo>
                  <a:lnTo>
                    <a:pt x="512597" y="33274"/>
                  </a:lnTo>
                  <a:lnTo>
                    <a:pt x="513511" y="35306"/>
                  </a:lnTo>
                  <a:lnTo>
                    <a:pt x="513664" y="35179"/>
                  </a:lnTo>
                  <a:lnTo>
                    <a:pt x="513943" y="35077"/>
                  </a:lnTo>
                  <a:lnTo>
                    <a:pt x="513994" y="35420"/>
                  </a:lnTo>
                  <a:lnTo>
                    <a:pt x="514096" y="35610"/>
                  </a:lnTo>
                  <a:lnTo>
                    <a:pt x="514197" y="35788"/>
                  </a:lnTo>
                  <a:lnTo>
                    <a:pt x="514172" y="35166"/>
                  </a:lnTo>
                  <a:lnTo>
                    <a:pt x="514172" y="34925"/>
                  </a:lnTo>
                  <a:lnTo>
                    <a:pt x="514502" y="34798"/>
                  </a:lnTo>
                  <a:lnTo>
                    <a:pt x="514959" y="34671"/>
                  </a:lnTo>
                  <a:lnTo>
                    <a:pt x="515429" y="34544"/>
                  </a:lnTo>
                  <a:lnTo>
                    <a:pt x="515251" y="36068"/>
                  </a:lnTo>
                  <a:lnTo>
                    <a:pt x="515023" y="37338"/>
                  </a:lnTo>
                  <a:lnTo>
                    <a:pt x="514197" y="35814"/>
                  </a:lnTo>
                  <a:lnTo>
                    <a:pt x="514223" y="40640"/>
                  </a:lnTo>
                  <a:lnTo>
                    <a:pt x="514134" y="40386"/>
                  </a:lnTo>
                  <a:lnTo>
                    <a:pt x="512864" y="36703"/>
                  </a:lnTo>
                  <a:lnTo>
                    <a:pt x="511149" y="34798"/>
                  </a:lnTo>
                  <a:lnTo>
                    <a:pt x="510997" y="34163"/>
                  </a:lnTo>
                  <a:lnTo>
                    <a:pt x="510552" y="32258"/>
                  </a:lnTo>
                  <a:lnTo>
                    <a:pt x="509219" y="34163"/>
                  </a:lnTo>
                  <a:lnTo>
                    <a:pt x="506996" y="33909"/>
                  </a:lnTo>
                  <a:lnTo>
                    <a:pt x="506882" y="38989"/>
                  </a:lnTo>
                  <a:lnTo>
                    <a:pt x="506755" y="39878"/>
                  </a:lnTo>
                  <a:lnTo>
                    <a:pt x="506539" y="40386"/>
                  </a:lnTo>
                  <a:lnTo>
                    <a:pt x="506171" y="38481"/>
                  </a:lnTo>
                  <a:lnTo>
                    <a:pt x="506056" y="37973"/>
                  </a:lnTo>
                  <a:lnTo>
                    <a:pt x="505891" y="37465"/>
                  </a:lnTo>
                  <a:lnTo>
                    <a:pt x="505955" y="36741"/>
                  </a:lnTo>
                  <a:lnTo>
                    <a:pt x="505637" y="37465"/>
                  </a:lnTo>
                  <a:lnTo>
                    <a:pt x="504494" y="37084"/>
                  </a:lnTo>
                  <a:lnTo>
                    <a:pt x="503732" y="36830"/>
                  </a:lnTo>
                  <a:lnTo>
                    <a:pt x="503783" y="37338"/>
                  </a:lnTo>
                  <a:lnTo>
                    <a:pt x="503821" y="37617"/>
                  </a:lnTo>
                  <a:lnTo>
                    <a:pt x="503999" y="37363"/>
                  </a:lnTo>
                  <a:lnTo>
                    <a:pt x="503910" y="38481"/>
                  </a:lnTo>
                  <a:lnTo>
                    <a:pt x="504139" y="40767"/>
                  </a:lnTo>
                  <a:lnTo>
                    <a:pt x="502831" y="39243"/>
                  </a:lnTo>
                  <a:lnTo>
                    <a:pt x="502818" y="38989"/>
                  </a:lnTo>
                  <a:lnTo>
                    <a:pt x="503555" y="37973"/>
                  </a:lnTo>
                  <a:lnTo>
                    <a:pt x="503732" y="37719"/>
                  </a:lnTo>
                  <a:lnTo>
                    <a:pt x="503783" y="37338"/>
                  </a:lnTo>
                  <a:lnTo>
                    <a:pt x="502742" y="37973"/>
                  </a:lnTo>
                  <a:lnTo>
                    <a:pt x="502767" y="36703"/>
                  </a:lnTo>
                  <a:lnTo>
                    <a:pt x="500456" y="35941"/>
                  </a:lnTo>
                  <a:lnTo>
                    <a:pt x="498741" y="39370"/>
                  </a:lnTo>
                  <a:lnTo>
                    <a:pt x="497357" y="41783"/>
                  </a:lnTo>
                  <a:lnTo>
                    <a:pt x="496595" y="41275"/>
                  </a:lnTo>
                  <a:lnTo>
                    <a:pt x="494690" y="40005"/>
                  </a:lnTo>
                  <a:lnTo>
                    <a:pt x="495058" y="40513"/>
                  </a:lnTo>
                  <a:lnTo>
                    <a:pt x="495185" y="40767"/>
                  </a:lnTo>
                  <a:lnTo>
                    <a:pt x="495312" y="41275"/>
                  </a:lnTo>
                  <a:lnTo>
                    <a:pt x="490880" y="38481"/>
                  </a:lnTo>
                  <a:lnTo>
                    <a:pt x="487845" y="45847"/>
                  </a:lnTo>
                  <a:lnTo>
                    <a:pt x="486524" y="44450"/>
                  </a:lnTo>
                  <a:lnTo>
                    <a:pt x="483146" y="40894"/>
                  </a:lnTo>
                  <a:lnTo>
                    <a:pt x="481888" y="40005"/>
                  </a:lnTo>
                  <a:lnTo>
                    <a:pt x="481914" y="40259"/>
                  </a:lnTo>
                  <a:lnTo>
                    <a:pt x="482028" y="43053"/>
                  </a:lnTo>
                  <a:lnTo>
                    <a:pt x="481774" y="44450"/>
                  </a:lnTo>
                  <a:lnTo>
                    <a:pt x="481050" y="41275"/>
                  </a:lnTo>
                  <a:lnTo>
                    <a:pt x="480517" y="44958"/>
                  </a:lnTo>
                  <a:lnTo>
                    <a:pt x="479310" y="48006"/>
                  </a:lnTo>
                  <a:lnTo>
                    <a:pt x="479056" y="47117"/>
                  </a:lnTo>
                  <a:lnTo>
                    <a:pt x="478993" y="46863"/>
                  </a:lnTo>
                  <a:lnTo>
                    <a:pt x="478561" y="45339"/>
                  </a:lnTo>
                  <a:lnTo>
                    <a:pt x="476478" y="37973"/>
                  </a:lnTo>
                  <a:lnTo>
                    <a:pt x="475462" y="42291"/>
                  </a:lnTo>
                  <a:lnTo>
                    <a:pt x="475348" y="43561"/>
                  </a:lnTo>
                  <a:lnTo>
                    <a:pt x="475843" y="45339"/>
                  </a:lnTo>
                  <a:lnTo>
                    <a:pt x="475043" y="44958"/>
                  </a:lnTo>
                  <a:lnTo>
                    <a:pt x="473722" y="46863"/>
                  </a:lnTo>
                  <a:lnTo>
                    <a:pt x="473710" y="46736"/>
                  </a:lnTo>
                  <a:lnTo>
                    <a:pt x="473456" y="44450"/>
                  </a:lnTo>
                  <a:lnTo>
                    <a:pt x="473570" y="46736"/>
                  </a:lnTo>
                  <a:lnTo>
                    <a:pt x="473214" y="45847"/>
                  </a:lnTo>
                  <a:lnTo>
                    <a:pt x="473087" y="45466"/>
                  </a:lnTo>
                  <a:lnTo>
                    <a:pt x="472821" y="43942"/>
                  </a:lnTo>
                  <a:lnTo>
                    <a:pt x="471462" y="47117"/>
                  </a:lnTo>
                  <a:lnTo>
                    <a:pt x="469900" y="46101"/>
                  </a:lnTo>
                  <a:lnTo>
                    <a:pt x="470649" y="40513"/>
                  </a:lnTo>
                  <a:lnTo>
                    <a:pt x="468566" y="40640"/>
                  </a:lnTo>
                  <a:lnTo>
                    <a:pt x="467918" y="41275"/>
                  </a:lnTo>
                  <a:lnTo>
                    <a:pt x="467334" y="44831"/>
                  </a:lnTo>
                  <a:lnTo>
                    <a:pt x="467245" y="45847"/>
                  </a:lnTo>
                  <a:lnTo>
                    <a:pt x="467639" y="46736"/>
                  </a:lnTo>
                  <a:lnTo>
                    <a:pt x="467956" y="46736"/>
                  </a:lnTo>
                  <a:lnTo>
                    <a:pt x="468591" y="47625"/>
                  </a:lnTo>
                  <a:lnTo>
                    <a:pt x="468668" y="48133"/>
                  </a:lnTo>
                  <a:lnTo>
                    <a:pt x="468795" y="49403"/>
                  </a:lnTo>
                  <a:lnTo>
                    <a:pt x="468477" y="49911"/>
                  </a:lnTo>
                  <a:lnTo>
                    <a:pt x="468401" y="50800"/>
                  </a:lnTo>
                  <a:lnTo>
                    <a:pt x="468947" y="54965"/>
                  </a:lnTo>
                  <a:lnTo>
                    <a:pt x="469188" y="59436"/>
                  </a:lnTo>
                  <a:lnTo>
                    <a:pt x="469315" y="60198"/>
                  </a:lnTo>
                  <a:lnTo>
                    <a:pt x="471462" y="63119"/>
                  </a:lnTo>
                  <a:lnTo>
                    <a:pt x="472173" y="60071"/>
                  </a:lnTo>
                  <a:lnTo>
                    <a:pt x="472909" y="62230"/>
                  </a:lnTo>
                  <a:lnTo>
                    <a:pt x="471932" y="62611"/>
                  </a:lnTo>
                  <a:lnTo>
                    <a:pt x="472859" y="64643"/>
                  </a:lnTo>
                  <a:lnTo>
                    <a:pt x="472973" y="62230"/>
                  </a:lnTo>
                  <a:lnTo>
                    <a:pt x="473087" y="61341"/>
                  </a:lnTo>
                  <a:lnTo>
                    <a:pt x="473430" y="62611"/>
                  </a:lnTo>
                  <a:lnTo>
                    <a:pt x="473684" y="63373"/>
                  </a:lnTo>
                  <a:lnTo>
                    <a:pt x="474002" y="63754"/>
                  </a:lnTo>
                  <a:lnTo>
                    <a:pt x="474218" y="61341"/>
                  </a:lnTo>
                  <a:lnTo>
                    <a:pt x="474332" y="60071"/>
                  </a:lnTo>
                  <a:lnTo>
                    <a:pt x="474421" y="59055"/>
                  </a:lnTo>
                  <a:lnTo>
                    <a:pt x="474929" y="58039"/>
                  </a:lnTo>
                  <a:lnTo>
                    <a:pt x="475830" y="60198"/>
                  </a:lnTo>
                  <a:lnTo>
                    <a:pt x="475957" y="61976"/>
                  </a:lnTo>
                  <a:lnTo>
                    <a:pt x="476313" y="59944"/>
                  </a:lnTo>
                  <a:lnTo>
                    <a:pt x="476529" y="60833"/>
                  </a:lnTo>
                  <a:lnTo>
                    <a:pt x="476605" y="61798"/>
                  </a:lnTo>
                  <a:lnTo>
                    <a:pt x="476770" y="61087"/>
                  </a:lnTo>
                  <a:lnTo>
                    <a:pt x="477901" y="61722"/>
                  </a:lnTo>
                  <a:lnTo>
                    <a:pt x="477875" y="61087"/>
                  </a:lnTo>
                  <a:lnTo>
                    <a:pt x="477824" y="59944"/>
                  </a:lnTo>
                  <a:lnTo>
                    <a:pt x="477786" y="59182"/>
                  </a:lnTo>
                  <a:lnTo>
                    <a:pt x="478802" y="61722"/>
                  </a:lnTo>
                  <a:lnTo>
                    <a:pt x="479425" y="59182"/>
                  </a:lnTo>
                  <a:lnTo>
                    <a:pt x="479679" y="58166"/>
                  </a:lnTo>
                  <a:lnTo>
                    <a:pt x="480326" y="62712"/>
                  </a:lnTo>
                  <a:lnTo>
                    <a:pt x="480326" y="62928"/>
                  </a:lnTo>
                  <a:lnTo>
                    <a:pt x="480352" y="63131"/>
                  </a:lnTo>
                  <a:lnTo>
                    <a:pt x="480390" y="62941"/>
                  </a:lnTo>
                  <a:lnTo>
                    <a:pt x="480339" y="62661"/>
                  </a:lnTo>
                  <a:lnTo>
                    <a:pt x="480453" y="60960"/>
                  </a:lnTo>
                  <a:lnTo>
                    <a:pt x="480796" y="58928"/>
                  </a:lnTo>
                  <a:lnTo>
                    <a:pt x="481317" y="58674"/>
                  </a:lnTo>
                  <a:lnTo>
                    <a:pt x="481190" y="64262"/>
                  </a:lnTo>
                  <a:lnTo>
                    <a:pt x="483387" y="58674"/>
                  </a:lnTo>
                  <a:lnTo>
                    <a:pt x="484073" y="64516"/>
                  </a:lnTo>
                  <a:lnTo>
                    <a:pt x="484022" y="59563"/>
                  </a:lnTo>
                  <a:lnTo>
                    <a:pt x="486371" y="61976"/>
                  </a:lnTo>
                  <a:lnTo>
                    <a:pt x="487083" y="59563"/>
                  </a:lnTo>
                  <a:lnTo>
                    <a:pt x="487235" y="59055"/>
                  </a:lnTo>
                  <a:lnTo>
                    <a:pt x="487324" y="60071"/>
                  </a:lnTo>
                  <a:lnTo>
                    <a:pt x="487857" y="60325"/>
                  </a:lnTo>
                  <a:lnTo>
                    <a:pt x="488264" y="61595"/>
                  </a:lnTo>
                  <a:lnTo>
                    <a:pt x="488353" y="61798"/>
                  </a:lnTo>
                  <a:lnTo>
                    <a:pt x="488911" y="62611"/>
                  </a:lnTo>
                  <a:lnTo>
                    <a:pt x="488429" y="59055"/>
                  </a:lnTo>
                  <a:lnTo>
                    <a:pt x="488378" y="58674"/>
                  </a:lnTo>
                  <a:lnTo>
                    <a:pt x="488480" y="58420"/>
                  </a:lnTo>
                  <a:lnTo>
                    <a:pt x="488696" y="58166"/>
                  </a:lnTo>
                  <a:lnTo>
                    <a:pt x="488810" y="58039"/>
                  </a:lnTo>
                  <a:lnTo>
                    <a:pt x="489356" y="57404"/>
                  </a:lnTo>
                  <a:lnTo>
                    <a:pt x="489572" y="54864"/>
                  </a:lnTo>
                  <a:lnTo>
                    <a:pt x="491083" y="58547"/>
                  </a:lnTo>
                  <a:lnTo>
                    <a:pt x="489927" y="59563"/>
                  </a:lnTo>
                  <a:lnTo>
                    <a:pt x="489813" y="59817"/>
                  </a:lnTo>
                  <a:lnTo>
                    <a:pt x="490664" y="63373"/>
                  </a:lnTo>
                  <a:lnTo>
                    <a:pt x="490105" y="60071"/>
                  </a:lnTo>
                  <a:lnTo>
                    <a:pt x="491693" y="59817"/>
                  </a:lnTo>
                  <a:lnTo>
                    <a:pt x="490969" y="57150"/>
                  </a:lnTo>
                  <a:lnTo>
                    <a:pt x="492023" y="59436"/>
                  </a:lnTo>
                  <a:lnTo>
                    <a:pt x="491744" y="58293"/>
                  </a:lnTo>
                  <a:lnTo>
                    <a:pt x="492633" y="61595"/>
                  </a:lnTo>
                  <a:lnTo>
                    <a:pt x="492188" y="58293"/>
                  </a:lnTo>
                  <a:lnTo>
                    <a:pt x="492036" y="57150"/>
                  </a:lnTo>
                  <a:lnTo>
                    <a:pt x="491947" y="56515"/>
                  </a:lnTo>
                  <a:lnTo>
                    <a:pt x="493128" y="60579"/>
                  </a:lnTo>
                  <a:lnTo>
                    <a:pt x="493204" y="57404"/>
                  </a:lnTo>
                  <a:lnTo>
                    <a:pt x="494512" y="59563"/>
                  </a:lnTo>
                  <a:lnTo>
                    <a:pt x="494563" y="59817"/>
                  </a:lnTo>
                  <a:lnTo>
                    <a:pt x="494207" y="62103"/>
                  </a:lnTo>
                  <a:lnTo>
                    <a:pt x="495046" y="60325"/>
                  </a:lnTo>
                  <a:lnTo>
                    <a:pt x="495388" y="60985"/>
                  </a:lnTo>
                  <a:lnTo>
                    <a:pt x="495173" y="60325"/>
                  </a:lnTo>
                  <a:lnTo>
                    <a:pt x="495046" y="59817"/>
                  </a:lnTo>
                  <a:lnTo>
                    <a:pt x="495160" y="57531"/>
                  </a:lnTo>
                  <a:lnTo>
                    <a:pt x="495261" y="57404"/>
                  </a:lnTo>
                  <a:lnTo>
                    <a:pt x="495985" y="56515"/>
                  </a:lnTo>
                  <a:lnTo>
                    <a:pt x="496100" y="56388"/>
                  </a:lnTo>
                  <a:lnTo>
                    <a:pt x="496062" y="60579"/>
                  </a:lnTo>
                  <a:lnTo>
                    <a:pt x="496760" y="62357"/>
                  </a:lnTo>
                  <a:lnTo>
                    <a:pt x="497370" y="61341"/>
                  </a:lnTo>
                  <a:lnTo>
                    <a:pt x="497497" y="58674"/>
                  </a:lnTo>
                  <a:lnTo>
                    <a:pt x="497522" y="57531"/>
                  </a:lnTo>
                  <a:lnTo>
                    <a:pt x="498157" y="57658"/>
                  </a:lnTo>
                  <a:lnTo>
                    <a:pt x="498309" y="58293"/>
                  </a:lnTo>
                  <a:lnTo>
                    <a:pt x="498462" y="58420"/>
                  </a:lnTo>
                  <a:lnTo>
                    <a:pt x="498449" y="59309"/>
                  </a:lnTo>
                  <a:lnTo>
                    <a:pt x="498665" y="57531"/>
                  </a:lnTo>
                  <a:lnTo>
                    <a:pt x="498805" y="56388"/>
                  </a:lnTo>
                  <a:lnTo>
                    <a:pt x="498843" y="56134"/>
                  </a:lnTo>
                  <a:lnTo>
                    <a:pt x="501015" y="58674"/>
                  </a:lnTo>
                  <a:lnTo>
                    <a:pt x="501281" y="56134"/>
                  </a:lnTo>
                  <a:lnTo>
                    <a:pt x="501408" y="54864"/>
                  </a:lnTo>
                  <a:lnTo>
                    <a:pt x="501535" y="54965"/>
                  </a:lnTo>
                  <a:lnTo>
                    <a:pt x="501484" y="54737"/>
                  </a:lnTo>
                  <a:lnTo>
                    <a:pt x="501269" y="53848"/>
                  </a:lnTo>
                  <a:lnTo>
                    <a:pt x="500964" y="52197"/>
                  </a:lnTo>
                  <a:lnTo>
                    <a:pt x="500710" y="50419"/>
                  </a:lnTo>
                  <a:lnTo>
                    <a:pt x="501205" y="50292"/>
                  </a:lnTo>
                  <a:lnTo>
                    <a:pt x="501243" y="48006"/>
                  </a:lnTo>
                  <a:lnTo>
                    <a:pt x="501243" y="47879"/>
                  </a:lnTo>
                  <a:lnTo>
                    <a:pt x="501840" y="50292"/>
                  </a:lnTo>
                  <a:lnTo>
                    <a:pt x="501523" y="50292"/>
                  </a:lnTo>
                  <a:lnTo>
                    <a:pt x="501637" y="52070"/>
                  </a:lnTo>
                  <a:lnTo>
                    <a:pt x="501992" y="50927"/>
                  </a:lnTo>
                  <a:lnTo>
                    <a:pt x="502742" y="53517"/>
                  </a:lnTo>
                  <a:lnTo>
                    <a:pt x="502742" y="52832"/>
                  </a:lnTo>
                  <a:lnTo>
                    <a:pt x="502856" y="53047"/>
                  </a:lnTo>
                  <a:lnTo>
                    <a:pt x="502894" y="52832"/>
                  </a:lnTo>
                  <a:lnTo>
                    <a:pt x="503339" y="50927"/>
                  </a:lnTo>
                  <a:lnTo>
                    <a:pt x="503428" y="50546"/>
                  </a:lnTo>
                  <a:lnTo>
                    <a:pt x="504380" y="51308"/>
                  </a:lnTo>
                  <a:lnTo>
                    <a:pt x="505104" y="54864"/>
                  </a:lnTo>
                  <a:lnTo>
                    <a:pt x="502869" y="52946"/>
                  </a:lnTo>
                  <a:lnTo>
                    <a:pt x="502881" y="53098"/>
                  </a:lnTo>
                  <a:lnTo>
                    <a:pt x="504278" y="55753"/>
                  </a:lnTo>
                  <a:lnTo>
                    <a:pt x="502869" y="54610"/>
                  </a:lnTo>
                  <a:lnTo>
                    <a:pt x="504659" y="60071"/>
                  </a:lnTo>
                  <a:lnTo>
                    <a:pt x="502158" y="54571"/>
                  </a:lnTo>
                  <a:lnTo>
                    <a:pt x="502259" y="54991"/>
                  </a:lnTo>
                  <a:lnTo>
                    <a:pt x="503859" y="60198"/>
                  </a:lnTo>
                  <a:lnTo>
                    <a:pt x="505599" y="60960"/>
                  </a:lnTo>
                  <a:lnTo>
                    <a:pt x="505523" y="60071"/>
                  </a:lnTo>
                  <a:lnTo>
                    <a:pt x="505345" y="58039"/>
                  </a:lnTo>
                  <a:lnTo>
                    <a:pt x="507098" y="58928"/>
                  </a:lnTo>
                  <a:lnTo>
                    <a:pt x="507123" y="58039"/>
                  </a:lnTo>
                  <a:lnTo>
                    <a:pt x="507136" y="56896"/>
                  </a:lnTo>
                  <a:lnTo>
                    <a:pt x="506615" y="56134"/>
                  </a:lnTo>
                  <a:lnTo>
                    <a:pt x="506526" y="55753"/>
                  </a:lnTo>
                  <a:lnTo>
                    <a:pt x="506552" y="54864"/>
                  </a:lnTo>
                  <a:lnTo>
                    <a:pt x="506615" y="53848"/>
                  </a:lnTo>
                  <a:lnTo>
                    <a:pt x="508076" y="50546"/>
                  </a:lnTo>
                  <a:lnTo>
                    <a:pt x="508241" y="50165"/>
                  </a:lnTo>
                  <a:lnTo>
                    <a:pt x="509752" y="62611"/>
                  </a:lnTo>
                  <a:lnTo>
                    <a:pt x="510540" y="58293"/>
                  </a:lnTo>
                  <a:lnTo>
                    <a:pt x="510667" y="57150"/>
                  </a:lnTo>
                  <a:lnTo>
                    <a:pt x="510552" y="53975"/>
                  </a:lnTo>
                  <a:lnTo>
                    <a:pt x="510171" y="50673"/>
                  </a:lnTo>
                  <a:lnTo>
                    <a:pt x="511708" y="52832"/>
                  </a:lnTo>
                  <a:lnTo>
                    <a:pt x="511949" y="56896"/>
                  </a:lnTo>
                  <a:lnTo>
                    <a:pt x="513537" y="57023"/>
                  </a:lnTo>
                  <a:lnTo>
                    <a:pt x="512991" y="55041"/>
                  </a:lnTo>
                  <a:lnTo>
                    <a:pt x="513257" y="55372"/>
                  </a:lnTo>
                  <a:lnTo>
                    <a:pt x="514794" y="58420"/>
                  </a:lnTo>
                  <a:lnTo>
                    <a:pt x="514070" y="55118"/>
                  </a:lnTo>
                  <a:lnTo>
                    <a:pt x="513918" y="54419"/>
                  </a:lnTo>
                  <a:lnTo>
                    <a:pt x="513905" y="55118"/>
                  </a:lnTo>
                  <a:lnTo>
                    <a:pt x="512978" y="55016"/>
                  </a:lnTo>
                  <a:lnTo>
                    <a:pt x="511911" y="51054"/>
                  </a:lnTo>
                  <a:lnTo>
                    <a:pt x="513638" y="53098"/>
                  </a:lnTo>
                  <a:lnTo>
                    <a:pt x="514438" y="52959"/>
                  </a:lnTo>
                  <a:lnTo>
                    <a:pt x="515150" y="56388"/>
                  </a:lnTo>
                  <a:lnTo>
                    <a:pt x="516712" y="55626"/>
                  </a:lnTo>
                  <a:lnTo>
                    <a:pt x="518045" y="52959"/>
                  </a:lnTo>
                  <a:lnTo>
                    <a:pt x="518109" y="52832"/>
                  </a:lnTo>
                  <a:lnTo>
                    <a:pt x="519811" y="51816"/>
                  </a:lnTo>
                  <a:lnTo>
                    <a:pt x="519836" y="53340"/>
                  </a:lnTo>
                  <a:lnTo>
                    <a:pt x="519734" y="54102"/>
                  </a:lnTo>
                  <a:lnTo>
                    <a:pt x="520331" y="55118"/>
                  </a:lnTo>
                  <a:lnTo>
                    <a:pt x="522338" y="52959"/>
                  </a:lnTo>
                  <a:lnTo>
                    <a:pt x="525272" y="54737"/>
                  </a:lnTo>
                  <a:lnTo>
                    <a:pt x="527812" y="56515"/>
                  </a:lnTo>
                  <a:lnTo>
                    <a:pt x="528180" y="53340"/>
                  </a:lnTo>
                  <a:lnTo>
                    <a:pt x="528370" y="53340"/>
                  </a:lnTo>
                  <a:lnTo>
                    <a:pt x="528434" y="52959"/>
                  </a:lnTo>
                  <a:lnTo>
                    <a:pt x="528599" y="52070"/>
                  </a:lnTo>
                  <a:lnTo>
                    <a:pt x="528891" y="51816"/>
                  </a:lnTo>
                  <a:lnTo>
                    <a:pt x="529043" y="51689"/>
                  </a:lnTo>
                  <a:lnTo>
                    <a:pt x="529348" y="53047"/>
                  </a:lnTo>
                  <a:lnTo>
                    <a:pt x="529463" y="53975"/>
                  </a:lnTo>
                  <a:lnTo>
                    <a:pt x="529348" y="54610"/>
                  </a:lnTo>
                  <a:lnTo>
                    <a:pt x="530453" y="51816"/>
                  </a:lnTo>
                  <a:lnTo>
                    <a:pt x="530529" y="51689"/>
                  </a:lnTo>
                  <a:lnTo>
                    <a:pt x="530885" y="51181"/>
                  </a:lnTo>
                  <a:lnTo>
                    <a:pt x="531050" y="50927"/>
                  </a:lnTo>
                  <a:lnTo>
                    <a:pt x="531228" y="50673"/>
                  </a:lnTo>
                  <a:lnTo>
                    <a:pt x="531317" y="50546"/>
                  </a:lnTo>
                  <a:lnTo>
                    <a:pt x="532701" y="48514"/>
                  </a:lnTo>
                  <a:lnTo>
                    <a:pt x="532790" y="48387"/>
                  </a:lnTo>
                  <a:lnTo>
                    <a:pt x="534720" y="51181"/>
                  </a:lnTo>
                  <a:lnTo>
                    <a:pt x="534822" y="51816"/>
                  </a:lnTo>
                  <a:lnTo>
                    <a:pt x="534720" y="52324"/>
                  </a:lnTo>
                  <a:lnTo>
                    <a:pt x="536181" y="53340"/>
                  </a:lnTo>
                  <a:lnTo>
                    <a:pt x="535495" y="48387"/>
                  </a:lnTo>
                  <a:lnTo>
                    <a:pt x="535419" y="47879"/>
                  </a:lnTo>
                  <a:lnTo>
                    <a:pt x="535139" y="45847"/>
                  </a:lnTo>
                  <a:lnTo>
                    <a:pt x="536600" y="48260"/>
                  </a:lnTo>
                  <a:lnTo>
                    <a:pt x="536689" y="48768"/>
                  </a:lnTo>
                  <a:lnTo>
                    <a:pt x="536600" y="49149"/>
                  </a:lnTo>
                  <a:lnTo>
                    <a:pt x="539521" y="50038"/>
                  </a:lnTo>
                  <a:lnTo>
                    <a:pt x="542048" y="46736"/>
                  </a:lnTo>
                  <a:lnTo>
                    <a:pt x="544842" y="51054"/>
                  </a:lnTo>
                  <a:lnTo>
                    <a:pt x="544550" y="46736"/>
                  </a:lnTo>
                  <a:lnTo>
                    <a:pt x="544537" y="46609"/>
                  </a:lnTo>
                  <a:lnTo>
                    <a:pt x="547814" y="52578"/>
                  </a:lnTo>
                  <a:lnTo>
                    <a:pt x="547052" y="46609"/>
                  </a:lnTo>
                  <a:lnTo>
                    <a:pt x="547014" y="46355"/>
                  </a:lnTo>
                  <a:lnTo>
                    <a:pt x="548957" y="49022"/>
                  </a:lnTo>
                  <a:lnTo>
                    <a:pt x="549021" y="49276"/>
                  </a:lnTo>
                  <a:lnTo>
                    <a:pt x="548767" y="50292"/>
                  </a:lnTo>
                  <a:lnTo>
                    <a:pt x="551281" y="52070"/>
                  </a:lnTo>
                  <a:lnTo>
                    <a:pt x="551891" y="52197"/>
                  </a:lnTo>
                  <a:lnTo>
                    <a:pt x="551649" y="49403"/>
                  </a:lnTo>
                  <a:lnTo>
                    <a:pt x="551649" y="47879"/>
                  </a:lnTo>
                  <a:lnTo>
                    <a:pt x="552145" y="47371"/>
                  </a:lnTo>
                  <a:lnTo>
                    <a:pt x="552640" y="50507"/>
                  </a:lnTo>
                  <a:lnTo>
                    <a:pt x="552577" y="51117"/>
                  </a:lnTo>
                  <a:lnTo>
                    <a:pt x="552780" y="51181"/>
                  </a:lnTo>
                  <a:lnTo>
                    <a:pt x="552653" y="50495"/>
                  </a:lnTo>
                  <a:lnTo>
                    <a:pt x="553059" y="47371"/>
                  </a:lnTo>
                  <a:lnTo>
                    <a:pt x="553110" y="46990"/>
                  </a:lnTo>
                  <a:lnTo>
                    <a:pt x="554240" y="50800"/>
                  </a:lnTo>
                  <a:lnTo>
                    <a:pt x="554774" y="49784"/>
                  </a:lnTo>
                  <a:lnTo>
                    <a:pt x="554482" y="49657"/>
                  </a:lnTo>
                  <a:lnTo>
                    <a:pt x="554075" y="48768"/>
                  </a:lnTo>
                  <a:lnTo>
                    <a:pt x="553961" y="48387"/>
                  </a:lnTo>
                  <a:lnTo>
                    <a:pt x="553935" y="47371"/>
                  </a:lnTo>
                  <a:lnTo>
                    <a:pt x="554139" y="46990"/>
                  </a:lnTo>
                  <a:lnTo>
                    <a:pt x="554482" y="46355"/>
                  </a:lnTo>
                  <a:lnTo>
                    <a:pt x="554685" y="45974"/>
                  </a:lnTo>
                  <a:lnTo>
                    <a:pt x="556704" y="49276"/>
                  </a:lnTo>
                  <a:lnTo>
                    <a:pt x="556818" y="49618"/>
                  </a:lnTo>
                  <a:lnTo>
                    <a:pt x="557060" y="50927"/>
                  </a:lnTo>
                  <a:lnTo>
                    <a:pt x="559130" y="47879"/>
                  </a:lnTo>
                  <a:lnTo>
                    <a:pt x="559206" y="48552"/>
                  </a:lnTo>
                  <a:lnTo>
                    <a:pt x="559358" y="47879"/>
                  </a:lnTo>
                  <a:lnTo>
                    <a:pt x="559536" y="47117"/>
                  </a:lnTo>
                  <a:lnTo>
                    <a:pt x="559511" y="53848"/>
                  </a:lnTo>
                  <a:lnTo>
                    <a:pt x="560222" y="50800"/>
                  </a:lnTo>
                  <a:lnTo>
                    <a:pt x="560133" y="50419"/>
                  </a:lnTo>
                  <a:lnTo>
                    <a:pt x="560019" y="50165"/>
                  </a:lnTo>
                  <a:lnTo>
                    <a:pt x="559955" y="48133"/>
                  </a:lnTo>
                  <a:lnTo>
                    <a:pt x="560870" y="49911"/>
                  </a:lnTo>
                  <a:lnTo>
                    <a:pt x="562254" y="49784"/>
                  </a:lnTo>
                  <a:lnTo>
                    <a:pt x="563130" y="48768"/>
                  </a:lnTo>
                  <a:lnTo>
                    <a:pt x="563295" y="51054"/>
                  </a:lnTo>
                  <a:lnTo>
                    <a:pt x="565226" y="51308"/>
                  </a:lnTo>
                  <a:lnTo>
                    <a:pt x="567004" y="49403"/>
                  </a:lnTo>
                  <a:lnTo>
                    <a:pt x="569087" y="49022"/>
                  </a:lnTo>
                  <a:lnTo>
                    <a:pt x="568820" y="48768"/>
                  </a:lnTo>
                  <a:lnTo>
                    <a:pt x="568172" y="48133"/>
                  </a:lnTo>
                  <a:lnTo>
                    <a:pt x="568058" y="47117"/>
                  </a:lnTo>
                  <a:lnTo>
                    <a:pt x="567931" y="45974"/>
                  </a:lnTo>
                  <a:lnTo>
                    <a:pt x="567740" y="44323"/>
                  </a:lnTo>
                  <a:lnTo>
                    <a:pt x="568286" y="43815"/>
                  </a:lnTo>
                  <a:lnTo>
                    <a:pt x="568452" y="44500"/>
                  </a:lnTo>
                  <a:lnTo>
                    <a:pt x="568553" y="43815"/>
                  </a:lnTo>
                  <a:lnTo>
                    <a:pt x="568629" y="43307"/>
                  </a:lnTo>
                  <a:lnTo>
                    <a:pt x="569455" y="43561"/>
                  </a:lnTo>
                  <a:lnTo>
                    <a:pt x="569569" y="44958"/>
                  </a:lnTo>
                  <a:lnTo>
                    <a:pt x="569696" y="47371"/>
                  </a:lnTo>
                  <a:lnTo>
                    <a:pt x="569493" y="48260"/>
                  </a:lnTo>
                  <a:lnTo>
                    <a:pt x="570242" y="46990"/>
                  </a:lnTo>
                  <a:lnTo>
                    <a:pt x="570344" y="48768"/>
                  </a:lnTo>
                  <a:lnTo>
                    <a:pt x="570471" y="49784"/>
                  </a:lnTo>
                  <a:lnTo>
                    <a:pt x="570509" y="47625"/>
                  </a:lnTo>
                  <a:lnTo>
                    <a:pt x="572630" y="52959"/>
                  </a:lnTo>
                  <a:lnTo>
                    <a:pt x="572604" y="49149"/>
                  </a:lnTo>
                  <a:lnTo>
                    <a:pt x="572808" y="50165"/>
                  </a:lnTo>
                  <a:lnTo>
                    <a:pt x="574878" y="49911"/>
                  </a:lnTo>
                  <a:lnTo>
                    <a:pt x="575284" y="49149"/>
                  </a:lnTo>
                  <a:lnTo>
                    <a:pt x="575627" y="48514"/>
                  </a:lnTo>
                  <a:lnTo>
                    <a:pt x="577291" y="48133"/>
                  </a:lnTo>
                  <a:lnTo>
                    <a:pt x="577215" y="47625"/>
                  </a:lnTo>
                  <a:lnTo>
                    <a:pt x="577113" y="46990"/>
                  </a:lnTo>
                  <a:lnTo>
                    <a:pt x="576859" y="45212"/>
                  </a:lnTo>
                  <a:lnTo>
                    <a:pt x="577621" y="45720"/>
                  </a:lnTo>
                  <a:lnTo>
                    <a:pt x="577646" y="45212"/>
                  </a:lnTo>
                  <a:lnTo>
                    <a:pt x="577748" y="43307"/>
                  </a:lnTo>
                  <a:lnTo>
                    <a:pt x="579132" y="44069"/>
                  </a:lnTo>
                  <a:lnTo>
                    <a:pt x="580872" y="46101"/>
                  </a:lnTo>
                  <a:lnTo>
                    <a:pt x="582307" y="45593"/>
                  </a:lnTo>
                  <a:lnTo>
                    <a:pt x="583133" y="44069"/>
                  </a:lnTo>
                  <a:lnTo>
                    <a:pt x="583006" y="43942"/>
                  </a:lnTo>
                  <a:lnTo>
                    <a:pt x="582879" y="43815"/>
                  </a:lnTo>
                  <a:lnTo>
                    <a:pt x="582371" y="43307"/>
                  </a:lnTo>
                  <a:lnTo>
                    <a:pt x="582371" y="41783"/>
                  </a:lnTo>
                  <a:lnTo>
                    <a:pt x="582422" y="41275"/>
                  </a:lnTo>
                  <a:lnTo>
                    <a:pt x="582904" y="43815"/>
                  </a:lnTo>
                  <a:lnTo>
                    <a:pt x="584390" y="43434"/>
                  </a:lnTo>
                  <a:lnTo>
                    <a:pt x="583907" y="45466"/>
                  </a:lnTo>
                  <a:lnTo>
                    <a:pt x="585635" y="44831"/>
                  </a:lnTo>
                  <a:lnTo>
                    <a:pt x="586117" y="44577"/>
                  </a:lnTo>
                  <a:lnTo>
                    <a:pt x="586968" y="43434"/>
                  </a:lnTo>
                  <a:lnTo>
                    <a:pt x="587921" y="42164"/>
                  </a:lnTo>
                  <a:lnTo>
                    <a:pt x="587248" y="40640"/>
                  </a:lnTo>
                  <a:lnTo>
                    <a:pt x="587336" y="39624"/>
                  </a:lnTo>
                  <a:lnTo>
                    <a:pt x="587590" y="39243"/>
                  </a:lnTo>
                  <a:lnTo>
                    <a:pt x="588378" y="40640"/>
                  </a:lnTo>
                  <a:lnTo>
                    <a:pt x="588441" y="42164"/>
                  </a:lnTo>
                  <a:lnTo>
                    <a:pt x="589737" y="39243"/>
                  </a:lnTo>
                  <a:lnTo>
                    <a:pt x="590067" y="38481"/>
                  </a:lnTo>
                  <a:lnTo>
                    <a:pt x="590346" y="37846"/>
                  </a:lnTo>
                  <a:lnTo>
                    <a:pt x="595541" y="49022"/>
                  </a:lnTo>
                  <a:lnTo>
                    <a:pt x="596620" y="43434"/>
                  </a:lnTo>
                  <a:lnTo>
                    <a:pt x="596671" y="43180"/>
                  </a:lnTo>
                  <a:lnTo>
                    <a:pt x="596633" y="43395"/>
                  </a:lnTo>
                  <a:lnTo>
                    <a:pt x="596747" y="43180"/>
                  </a:lnTo>
                  <a:lnTo>
                    <a:pt x="598246" y="40259"/>
                  </a:lnTo>
                  <a:lnTo>
                    <a:pt x="599287" y="40513"/>
                  </a:lnTo>
                  <a:lnTo>
                    <a:pt x="598170" y="42037"/>
                  </a:lnTo>
                  <a:lnTo>
                    <a:pt x="598068" y="42418"/>
                  </a:lnTo>
                  <a:lnTo>
                    <a:pt x="598957" y="43815"/>
                  </a:lnTo>
                  <a:lnTo>
                    <a:pt x="600138" y="40259"/>
                  </a:lnTo>
                  <a:lnTo>
                    <a:pt x="600519" y="39116"/>
                  </a:lnTo>
                  <a:lnTo>
                    <a:pt x="602640" y="43942"/>
                  </a:lnTo>
                  <a:lnTo>
                    <a:pt x="604024" y="40640"/>
                  </a:lnTo>
                  <a:lnTo>
                    <a:pt x="606704" y="48260"/>
                  </a:lnTo>
                  <a:lnTo>
                    <a:pt x="608723" y="40640"/>
                  </a:lnTo>
                  <a:lnTo>
                    <a:pt x="609053" y="39370"/>
                  </a:lnTo>
                  <a:lnTo>
                    <a:pt x="611797" y="43942"/>
                  </a:lnTo>
                  <a:lnTo>
                    <a:pt x="611454" y="42418"/>
                  </a:lnTo>
                  <a:lnTo>
                    <a:pt x="611593" y="40259"/>
                  </a:lnTo>
                  <a:lnTo>
                    <a:pt x="611847" y="41554"/>
                  </a:lnTo>
                  <a:lnTo>
                    <a:pt x="611949" y="40894"/>
                  </a:lnTo>
                  <a:lnTo>
                    <a:pt x="612800" y="40259"/>
                  </a:lnTo>
                  <a:lnTo>
                    <a:pt x="613981" y="39370"/>
                  </a:lnTo>
                  <a:lnTo>
                    <a:pt x="614324" y="39116"/>
                  </a:lnTo>
                  <a:lnTo>
                    <a:pt x="615861" y="37973"/>
                  </a:lnTo>
                  <a:lnTo>
                    <a:pt x="621169" y="42164"/>
                  </a:lnTo>
                  <a:lnTo>
                    <a:pt x="625792" y="43053"/>
                  </a:lnTo>
                  <a:lnTo>
                    <a:pt x="627468" y="43307"/>
                  </a:lnTo>
                  <a:lnTo>
                    <a:pt x="626237" y="37973"/>
                  </a:lnTo>
                  <a:lnTo>
                    <a:pt x="626211" y="37846"/>
                  </a:lnTo>
                  <a:lnTo>
                    <a:pt x="626173" y="37719"/>
                  </a:lnTo>
                  <a:lnTo>
                    <a:pt x="625919" y="36576"/>
                  </a:lnTo>
                  <a:lnTo>
                    <a:pt x="625614" y="35306"/>
                  </a:lnTo>
                  <a:lnTo>
                    <a:pt x="625182" y="33401"/>
                  </a:lnTo>
                  <a:lnTo>
                    <a:pt x="627811" y="37338"/>
                  </a:lnTo>
                  <a:lnTo>
                    <a:pt x="627875" y="41021"/>
                  </a:lnTo>
                  <a:lnTo>
                    <a:pt x="630440" y="36449"/>
                  </a:lnTo>
                  <a:lnTo>
                    <a:pt x="634492" y="40132"/>
                  </a:lnTo>
                  <a:lnTo>
                    <a:pt x="636917" y="36449"/>
                  </a:lnTo>
                  <a:lnTo>
                    <a:pt x="637082" y="36195"/>
                  </a:lnTo>
                  <a:lnTo>
                    <a:pt x="637057" y="37211"/>
                  </a:lnTo>
                  <a:lnTo>
                    <a:pt x="637184" y="37973"/>
                  </a:lnTo>
                  <a:lnTo>
                    <a:pt x="636879" y="37973"/>
                  </a:lnTo>
                  <a:lnTo>
                    <a:pt x="637946" y="40386"/>
                  </a:lnTo>
                  <a:lnTo>
                    <a:pt x="639305" y="37846"/>
                  </a:lnTo>
                  <a:lnTo>
                    <a:pt x="639191" y="36576"/>
                  </a:lnTo>
                  <a:lnTo>
                    <a:pt x="639127" y="36195"/>
                  </a:lnTo>
                  <a:lnTo>
                    <a:pt x="639038" y="35687"/>
                  </a:lnTo>
                  <a:lnTo>
                    <a:pt x="639572" y="35814"/>
                  </a:lnTo>
                  <a:lnTo>
                    <a:pt x="639457" y="37617"/>
                  </a:lnTo>
                  <a:lnTo>
                    <a:pt x="639927" y="38481"/>
                  </a:lnTo>
                  <a:lnTo>
                    <a:pt x="640816" y="39878"/>
                  </a:lnTo>
                  <a:lnTo>
                    <a:pt x="641057" y="35687"/>
                  </a:lnTo>
                  <a:lnTo>
                    <a:pt x="641096" y="35052"/>
                  </a:lnTo>
                  <a:lnTo>
                    <a:pt x="641870" y="37528"/>
                  </a:lnTo>
                  <a:lnTo>
                    <a:pt x="641934" y="37211"/>
                  </a:lnTo>
                  <a:lnTo>
                    <a:pt x="643775" y="38481"/>
                  </a:lnTo>
                  <a:lnTo>
                    <a:pt x="643382" y="37211"/>
                  </a:lnTo>
                  <a:lnTo>
                    <a:pt x="642899" y="35687"/>
                  </a:lnTo>
                  <a:lnTo>
                    <a:pt x="644296" y="36957"/>
                  </a:lnTo>
                  <a:lnTo>
                    <a:pt x="644588" y="35687"/>
                  </a:lnTo>
                  <a:lnTo>
                    <a:pt x="644728" y="35052"/>
                  </a:lnTo>
                  <a:lnTo>
                    <a:pt x="644956" y="34036"/>
                  </a:lnTo>
                  <a:lnTo>
                    <a:pt x="646163" y="35687"/>
                  </a:lnTo>
                  <a:lnTo>
                    <a:pt x="646137" y="36004"/>
                  </a:lnTo>
                  <a:lnTo>
                    <a:pt x="646163" y="36347"/>
                  </a:lnTo>
                  <a:lnTo>
                    <a:pt x="647141" y="37477"/>
                  </a:lnTo>
                  <a:lnTo>
                    <a:pt x="646772" y="36487"/>
                  </a:lnTo>
                  <a:lnTo>
                    <a:pt x="646480" y="35928"/>
                  </a:lnTo>
                  <a:lnTo>
                    <a:pt x="646176" y="35585"/>
                  </a:lnTo>
                  <a:lnTo>
                    <a:pt x="646226" y="34036"/>
                  </a:lnTo>
                  <a:lnTo>
                    <a:pt x="646252" y="33401"/>
                  </a:lnTo>
                  <a:lnTo>
                    <a:pt x="646290" y="32385"/>
                  </a:lnTo>
                  <a:lnTo>
                    <a:pt x="648462" y="36830"/>
                  </a:lnTo>
                  <a:lnTo>
                    <a:pt x="647966" y="32715"/>
                  </a:lnTo>
                  <a:lnTo>
                    <a:pt x="648576" y="36957"/>
                  </a:lnTo>
                  <a:lnTo>
                    <a:pt x="650608" y="35687"/>
                  </a:lnTo>
                  <a:lnTo>
                    <a:pt x="651002" y="33401"/>
                  </a:lnTo>
                  <a:lnTo>
                    <a:pt x="650963" y="34798"/>
                  </a:lnTo>
                  <a:lnTo>
                    <a:pt x="651891" y="34798"/>
                  </a:lnTo>
                  <a:lnTo>
                    <a:pt x="651891" y="36728"/>
                  </a:lnTo>
                  <a:lnTo>
                    <a:pt x="651764" y="36741"/>
                  </a:lnTo>
                  <a:lnTo>
                    <a:pt x="651891" y="36766"/>
                  </a:lnTo>
                  <a:lnTo>
                    <a:pt x="652754" y="36576"/>
                  </a:lnTo>
                  <a:lnTo>
                    <a:pt x="653313" y="35687"/>
                  </a:lnTo>
                  <a:lnTo>
                    <a:pt x="653199" y="34671"/>
                  </a:lnTo>
                  <a:lnTo>
                    <a:pt x="652907" y="33401"/>
                  </a:lnTo>
                  <a:lnTo>
                    <a:pt x="652856" y="33147"/>
                  </a:lnTo>
                  <a:lnTo>
                    <a:pt x="655320" y="38481"/>
                  </a:lnTo>
                  <a:lnTo>
                    <a:pt x="655320" y="33147"/>
                  </a:lnTo>
                  <a:lnTo>
                    <a:pt x="655307" y="29464"/>
                  </a:lnTo>
                  <a:lnTo>
                    <a:pt x="655307" y="28194"/>
                  </a:lnTo>
                  <a:lnTo>
                    <a:pt x="657326" y="35179"/>
                  </a:lnTo>
                  <a:lnTo>
                    <a:pt x="659485" y="32258"/>
                  </a:lnTo>
                  <a:lnTo>
                    <a:pt x="661289" y="30480"/>
                  </a:lnTo>
                  <a:lnTo>
                    <a:pt x="661212" y="29591"/>
                  </a:lnTo>
                  <a:lnTo>
                    <a:pt x="661352" y="30416"/>
                  </a:lnTo>
                  <a:lnTo>
                    <a:pt x="661543" y="30226"/>
                  </a:lnTo>
                  <a:lnTo>
                    <a:pt x="661441" y="30861"/>
                  </a:lnTo>
                  <a:lnTo>
                    <a:pt x="662101" y="34544"/>
                  </a:lnTo>
                  <a:lnTo>
                    <a:pt x="663663" y="32600"/>
                  </a:lnTo>
                  <a:lnTo>
                    <a:pt x="661657" y="30149"/>
                  </a:lnTo>
                  <a:lnTo>
                    <a:pt x="662432" y="29591"/>
                  </a:lnTo>
                  <a:lnTo>
                    <a:pt x="663663" y="28702"/>
                  </a:lnTo>
                  <a:lnTo>
                    <a:pt x="664057" y="31508"/>
                  </a:lnTo>
                  <a:lnTo>
                    <a:pt x="664464" y="28702"/>
                  </a:lnTo>
                  <a:lnTo>
                    <a:pt x="664540" y="28194"/>
                  </a:lnTo>
                  <a:lnTo>
                    <a:pt x="664565" y="28067"/>
                  </a:lnTo>
                  <a:lnTo>
                    <a:pt x="666889" y="28829"/>
                  </a:lnTo>
                  <a:lnTo>
                    <a:pt x="667550" y="29337"/>
                  </a:lnTo>
                  <a:lnTo>
                    <a:pt x="666953" y="30734"/>
                  </a:lnTo>
                  <a:lnTo>
                    <a:pt x="666838" y="31750"/>
                  </a:lnTo>
                  <a:lnTo>
                    <a:pt x="668680" y="29464"/>
                  </a:lnTo>
                  <a:lnTo>
                    <a:pt x="671080" y="31496"/>
                  </a:lnTo>
                  <a:lnTo>
                    <a:pt x="672134" y="29464"/>
                  </a:lnTo>
                  <a:lnTo>
                    <a:pt x="672465" y="28829"/>
                  </a:lnTo>
                  <a:lnTo>
                    <a:pt x="672363" y="28067"/>
                  </a:lnTo>
                  <a:lnTo>
                    <a:pt x="671715" y="26289"/>
                  </a:lnTo>
                  <a:lnTo>
                    <a:pt x="671791" y="25654"/>
                  </a:lnTo>
                  <a:lnTo>
                    <a:pt x="672668" y="23622"/>
                  </a:lnTo>
                  <a:lnTo>
                    <a:pt x="673049" y="22733"/>
                  </a:lnTo>
                  <a:lnTo>
                    <a:pt x="673023" y="20828"/>
                  </a:lnTo>
                  <a:lnTo>
                    <a:pt x="673087" y="21336"/>
                  </a:lnTo>
                  <a:lnTo>
                    <a:pt x="673214" y="24511"/>
                  </a:lnTo>
                  <a:lnTo>
                    <a:pt x="673341" y="26924"/>
                  </a:lnTo>
                  <a:lnTo>
                    <a:pt x="675170" y="21971"/>
                  </a:lnTo>
                  <a:lnTo>
                    <a:pt x="675360" y="29845"/>
                  </a:lnTo>
                  <a:lnTo>
                    <a:pt x="675551" y="29337"/>
                  </a:lnTo>
                  <a:lnTo>
                    <a:pt x="675665" y="28575"/>
                  </a:lnTo>
                  <a:lnTo>
                    <a:pt x="675576" y="27686"/>
                  </a:lnTo>
                  <a:lnTo>
                    <a:pt x="675424" y="26924"/>
                  </a:lnTo>
                  <a:lnTo>
                    <a:pt x="675855" y="27305"/>
                  </a:lnTo>
                  <a:lnTo>
                    <a:pt x="675894" y="27432"/>
                  </a:lnTo>
                  <a:lnTo>
                    <a:pt x="675995" y="29718"/>
                  </a:lnTo>
                  <a:lnTo>
                    <a:pt x="677062" y="28448"/>
                  </a:lnTo>
                  <a:lnTo>
                    <a:pt x="677024" y="27940"/>
                  </a:lnTo>
                  <a:lnTo>
                    <a:pt x="676630" y="26924"/>
                  </a:lnTo>
                  <a:lnTo>
                    <a:pt x="676325" y="26162"/>
                  </a:lnTo>
                  <a:lnTo>
                    <a:pt x="677557" y="26035"/>
                  </a:lnTo>
                  <a:lnTo>
                    <a:pt x="677595" y="28702"/>
                  </a:lnTo>
                  <a:lnTo>
                    <a:pt x="677989" y="26035"/>
                  </a:lnTo>
                  <a:lnTo>
                    <a:pt x="678218" y="24511"/>
                  </a:lnTo>
                  <a:lnTo>
                    <a:pt x="679399" y="25273"/>
                  </a:lnTo>
                  <a:lnTo>
                    <a:pt x="679424" y="25654"/>
                  </a:lnTo>
                  <a:lnTo>
                    <a:pt x="679653" y="26568"/>
                  </a:lnTo>
                  <a:lnTo>
                    <a:pt x="681101" y="26035"/>
                  </a:lnTo>
                  <a:lnTo>
                    <a:pt x="681240" y="24511"/>
                  </a:lnTo>
                  <a:lnTo>
                    <a:pt x="681469" y="21971"/>
                  </a:lnTo>
                  <a:lnTo>
                    <a:pt x="681570" y="20828"/>
                  </a:lnTo>
                  <a:lnTo>
                    <a:pt x="683831" y="22479"/>
                  </a:lnTo>
                  <a:lnTo>
                    <a:pt x="683958" y="27051"/>
                  </a:lnTo>
                  <a:lnTo>
                    <a:pt x="684733" y="23876"/>
                  </a:lnTo>
                  <a:lnTo>
                    <a:pt x="685444" y="27686"/>
                  </a:lnTo>
                  <a:lnTo>
                    <a:pt x="686244" y="26416"/>
                  </a:lnTo>
                  <a:lnTo>
                    <a:pt x="686117" y="25781"/>
                  </a:lnTo>
                  <a:lnTo>
                    <a:pt x="685609" y="24511"/>
                  </a:lnTo>
                  <a:lnTo>
                    <a:pt x="686536" y="24511"/>
                  </a:lnTo>
                  <a:lnTo>
                    <a:pt x="686612" y="23876"/>
                  </a:lnTo>
                  <a:lnTo>
                    <a:pt x="686904" y="21463"/>
                  </a:lnTo>
                  <a:lnTo>
                    <a:pt x="687793" y="22479"/>
                  </a:lnTo>
                  <a:lnTo>
                    <a:pt x="687832" y="22860"/>
                  </a:lnTo>
                  <a:lnTo>
                    <a:pt x="687463" y="24384"/>
                  </a:lnTo>
                  <a:lnTo>
                    <a:pt x="689089" y="23368"/>
                  </a:lnTo>
                  <a:lnTo>
                    <a:pt x="687984" y="22225"/>
                  </a:lnTo>
                  <a:lnTo>
                    <a:pt x="688035" y="21463"/>
                  </a:lnTo>
                  <a:lnTo>
                    <a:pt x="688225" y="20828"/>
                  </a:lnTo>
                  <a:lnTo>
                    <a:pt x="688263" y="20701"/>
                  </a:lnTo>
                  <a:lnTo>
                    <a:pt x="688365" y="20320"/>
                  </a:lnTo>
                  <a:lnTo>
                    <a:pt x="688340" y="19685"/>
                  </a:lnTo>
                  <a:lnTo>
                    <a:pt x="687197" y="17526"/>
                  </a:lnTo>
                  <a:lnTo>
                    <a:pt x="687120" y="17399"/>
                  </a:lnTo>
                  <a:lnTo>
                    <a:pt x="686993" y="17145"/>
                  </a:lnTo>
                  <a:lnTo>
                    <a:pt x="688378" y="18034"/>
                  </a:lnTo>
                  <a:lnTo>
                    <a:pt x="688200" y="18415"/>
                  </a:lnTo>
                  <a:lnTo>
                    <a:pt x="689317" y="17907"/>
                  </a:lnTo>
                  <a:lnTo>
                    <a:pt x="690143" y="20180"/>
                  </a:lnTo>
                  <a:lnTo>
                    <a:pt x="690054" y="20662"/>
                  </a:lnTo>
                  <a:lnTo>
                    <a:pt x="689927" y="21209"/>
                  </a:lnTo>
                  <a:lnTo>
                    <a:pt x="689775" y="21564"/>
                  </a:lnTo>
                  <a:lnTo>
                    <a:pt x="690156" y="21742"/>
                  </a:lnTo>
                  <a:lnTo>
                    <a:pt x="690410" y="21755"/>
                  </a:lnTo>
                  <a:lnTo>
                    <a:pt x="690168" y="20116"/>
                  </a:lnTo>
                  <a:lnTo>
                    <a:pt x="690613" y="17907"/>
                  </a:lnTo>
                  <a:lnTo>
                    <a:pt x="690689" y="17526"/>
                  </a:lnTo>
                  <a:lnTo>
                    <a:pt x="691527" y="18288"/>
                  </a:lnTo>
                  <a:lnTo>
                    <a:pt x="691819" y="19304"/>
                  </a:lnTo>
                  <a:lnTo>
                    <a:pt x="691934" y="20320"/>
                  </a:lnTo>
                  <a:lnTo>
                    <a:pt x="692061" y="22606"/>
                  </a:lnTo>
                  <a:lnTo>
                    <a:pt x="692302" y="23368"/>
                  </a:lnTo>
                  <a:lnTo>
                    <a:pt x="692238" y="20193"/>
                  </a:lnTo>
                  <a:lnTo>
                    <a:pt x="694334" y="22225"/>
                  </a:lnTo>
                  <a:lnTo>
                    <a:pt x="694347" y="20193"/>
                  </a:lnTo>
                  <a:lnTo>
                    <a:pt x="694347" y="18669"/>
                  </a:lnTo>
                  <a:lnTo>
                    <a:pt x="694397" y="20193"/>
                  </a:lnTo>
                  <a:lnTo>
                    <a:pt x="694639" y="21590"/>
                  </a:lnTo>
                  <a:lnTo>
                    <a:pt x="694740" y="21971"/>
                  </a:lnTo>
                  <a:lnTo>
                    <a:pt x="694690" y="19304"/>
                  </a:lnTo>
                  <a:lnTo>
                    <a:pt x="695248" y="20066"/>
                  </a:lnTo>
                  <a:lnTo>
                    <a:pt x="695337" y="20320"/>
                  </a:lnTo>
                  <a:lnTo>
                    <a:pt x="695426" y="20828"/>
                  </a:lnTo>
                  <a:lnTo>
                    <a:pt x="695540" y="21844"/>
                  </a:lnTo>
                  <a:lnTo>
                    <a:pt x="695655" y="22110"/>
                  </a:lnTo>
                  <a:lnTo>
                    <a:pt x="696937" y="22352"/>
                  </a:lnTo>
                  <a:lnTo>
                    <a:pt x="695401" y="19304"/>
                  </a:lnTo>
                  <a:lnTo>
                    <a:pt x="695083" y="18669"/>
                  </a:lnTo>
                  <a:lnTo>
                    <a:pt x="694512" y="17526"/>
                  </a:lnTo>
                  <a:lnTo>
                    <a:pt x="694385" y="17272"/>
                  </a:lnTo>
                  <a:lnTo>
                    <a:pt x="696112" y="18923"/>
                  </a:lnTo>
                  <a:lnTo>
                    <a:pt x="696201" y="19900"/>
                  </a:lnTo>
                  <a:lnTo>
                    <a:pt x="696087" y="20193"/>
                  </a:lnTo>
                  <a:lnTo>
                    <a:pt x="697801" y="20955"/>
                  </a:lnTo>
                  <a:lnTo>
                    <a:pt x="698779" y="18034"/>
                  </a:lnTo>
                  <a:lnTo>
                    <a:pt x="700405" y="19050"/>
                  </a:lnTo>
                  <a:lnTo>
                    <a:pt x="701421" y="22796"/>
                  </a:lnTo>
                  <a:lnTo>
                    <a:pt x="702246" y="22352"/>
                  </a:lnTo>
                  <a:lnTo>
                    <a:pt x="703795" y="18034"/>
                  </a:lnTo>
                  <a:lnTo>
                    <a:pt x="705904" y="18669"/>
                  </a:lnTo>
                  <a:lnTo>
                    <a:pt x="705472" y="18288"/>
                  </a:lnTo>
                  <a:lnTo>
                    <a:pt x="705446" y="18034"/>
                  </a:lnTo>
                  <a:lnTo>
                    <a:pt x="705358" y="17272"/>
                  </a:lnTo>
                  <a:lnTo>
                    <a:pt x="705345" y="17145"/>
                  </a:lnTo>
                  <a:lnTo>
                    <a:pt x="705129" y="15240"/>
                  </a:lnTo>
                  <a:lnTo>
                    <a:pt x="705002" y="14097"/>
                  </a:lnTo>
                  <a:lnTo>
                    <a:pt x="704862" y="12827"/>
                  </a:lnTo>
                  <a:lnTo>
                    <a:pt x="707377" y="20828"/>
                  </a:lnTo>
                  <a:lnTo>
                    <a:pt x="707682" y="19304"/>
                  </a:lnTo>
                  <a:lnTo>
                    <a:pt x="707758" y="18415"/>
                  </a:lnTo>
                  <a:lnTo>
                    <a:pt x="707936" y="18034"/>
                  </a:lnTo>
                  <a:lnTo>
                    <a:pt x="707872" y="19304"/>
                  </a:lnTo>
                  <a:lnTo>
                    <a:pt x="708113" y="21082"/>
                  </a:lnTo>
                  <a:lnTo>
                    <a:pt x="708088" y="20447"/>
                  </a:lnTo>
                  <a:lnTo>
                    <a:pt x="709574" y="21209"/>
                  </a:lnTo>
                  <a:lnTo>
                    <a:pt x="709891" y="20447"/>
                  </a:lnTo>
                  <a:lnTo>
                    <a:pt x="710615" y="18669"/>
                  </a:lnTo>
                  <a:lnTo>
                    <a:pt x="711174" y="18034"/>
                  </a:lnTo>
                  <a:lnTo>
                    <a:pt x="712381" y="16637"/>
                  </a:lnTo>
                  <a:lnTo>
                    <a:pt x="712470" y="18288"/>
                  </a:lnTo>
                  <a:lnTo>
                    <a:pt x="713359" y="19304"/>
                  </a:lnTo>
                  <a:lnTo>
                    <a:pt x="714565" y="18542"/>
                  </a:lnTo>
                  <a:lnTo>
                    <a:pt x="715530" y="19050"/>
                  </a:lnTo>
                  <a:lnTo>
                    <a:pt x="715543" y="18542"/>
                  </a:lnTo>
                  <a:lnTo>
                    <a:pt x="715556" y="17526"/>
                  </a:lnTo>
                  <a:lnTo>
                    <a:pt x="716089" y="17780"/>
                  </a:lnTo>
                  <a:lnTo>
                    <a:pt x="716013" y="17526"/>
                  </a:lnTo>
                  <a:lnTo>
                    <a:pt x="715733" y="16637"/>
                  </a:lnTo>
                  <a:lnTo>
                    <a:pt x="715454" y="15748"/>
                  </a:lnTo>
                  <a:lnTo>
                    <a:pt x="717842" y="18161"/>
                  </a:lnTo>
                  <a:lnTo>
                    <a:pt x="719531" y="16764"/>
                  </a:lnTo>
                  <a:lnTo>
                    <a:pt x="720509" y="15748"/>
                  </a:lnTo>
                  <a:lnTo>
                    <a:pt x="721118" y="15113"/>
                  </a:lnTo>
                  <a:lnTo>
                    <a:pt x="723214" y="16891"/>
                  </a:lnTo>
                  <a:lnTo>
                    <a:pt x="722960" y="17018"/>
                  </a:lnTo>
                  <a:lnTo>
                    <a:pt x="722757" y="18288"/>
                  </a:lnTo>
                  <a:lnTo>
                    <a:pt x="722972" y="18161"/>
                  </a:lnTo>
                  <a:lnTo>
                    <a:pt x="724649" y="16751"/>
                  </a:lnTo>
                  <a:lnTo>
                    <a:pt x="724547" y="15621"/>
                  </a:lnTo>
                  <a:lnTo>
                    <a:pt x="724458" y="15240"/>
                  </a:lnTo>
                  <a:lnTo>
                    <a:pt x="724217" y="14224"/>
                  </a:lnTo>
                  <a:lnTo>
                    <a:pt x="724281" y="15240"/>
                  </a:lnTo>
                  <a:lnTo>
                    <a:pt x="724230" y="15113"/>
                  </a:lnTo>
                  <a:lnTo>
                    <a:pt x="723569" y="13462"/>
                  </a:lnTo>
                  <a:lnTo>
                    <a:pt x="723684" y="11684"/>
                  </a:lnTo>
                  <a:lnTo>
                    <a:pt x="723988" y="10795"/>
                  </a:lnTo>
                  <a:lnTo>
                    <a:pt x="724471" y="10668"/>
                  </a:lnTo>
                  <a:lnTo>
                    <a:pt x="724014" y="11938"/>
                  </a:lnTo>
                  <a:lnTo>
                    <a:pt x="723900" y="12573"/>
                  </a:lnTo>
                  <a:lnTo>
                    <a:pt x="725093" y="14478"/>
                  </a:lnTo>
                  <a:lnTo>
                    <a:pt x="725703" y="15748"/>
                  </a:lnTo>
                  <a:lnTo>
                    <a:pt x="725627" y="15494"/>
                  </a:lnTo>
                  <a:lnTo>
                    <a:pt x="725512" y="14224"/>
                  </a:lnTo>
                  <a:lnTo>
                    <a:pt x="725373" y="13462"/>
                  </a:lnTo>
                  <a:lnTo>
                    <a:pt x="727087" y="17526"/>
                  </a:lnTo>
                  <a:lnTo>
                    <a:pt x="726033" y="13462"/>
                  </a:lnTo>
                  <a:lnTo>
                    <a:pt x="725309" y="10668"/>
                  </a:lnTo>
                  <a:lnTo>
                    <a:pt x="724776" y="8636"/>
                  </a:lnTo>
                  <a:lnTo>
                    <a:pt x="726668" y="11303"/>
                  </a:lnTo>
                  <a:lnTo>
                    <a:pt x="726782" y="12573"/>
                  </a:lnTo>
                  <a:lnTo>
                    <a:pt x="727138" y="11938"/>
                  </a:lnTo>
                  <a:lnTo>
                    <a:pt x="727265" y="11430"/>
                  </a:lnTo>
                  <a:lnTo>
                    <a:pt x="727443" y="10160"/>
                  </a:lnTo>
                  <a:lnTo>
                    <a:pt x="728065" y="10414"/>
                  </a:lnTo>
                  <a:lnTo>
                    <a:pt x="728751" y="13081"/>
                  </a:lnTo>
                  <a:lnTo>
                    <a:pt x="728802" y="10160"/>
                  </a:lnTo>
                  <a:lnTo>
                    <a:pt x="728789" y="8636"/>
                  </a:lnTo>
                  <a:lnTo>
                    <a:pt x="728789" y="8509"/>
                  </a:lnTo>
                  <a:lnTo>
                    <a:pt x="729792" y="10795"/>
                  </a:lnTo>
                  <a:lnTo>
                    <a:pt x="729869" y="11557"/>
                  </a:lnTo>
                  <a:lnTo>
                    <a:pt x="729742" y="12065"/>
                  </a:lnTo>
                  <a:lnTo>
                    <a:pt x="729259" y="12065"/>
                  </a:lnTo>
                  <a:lnTo>
                    <a:pt x="729183" y="12382"/>
                  </a:lnTo>
                  <a:lnTo>
                    <a:pt x="729081" y="13068"/>
                  </a:lnTo>
                  <a:lnTo>
                    <a:pt x="730338" y="16002"/>
                  </a:lnTo>
                  <a:lnTo>
                    <a:pt x="730300" y="15240"/>
                  </a:lnTo>
                  <a:lnTo>
                    <a:pt x="730973" y="15621"/>
                  </a:lnTo>
                  <a:lnTo>
                    <a:pt x="730910" y="15494"/>
                  </a:lnTo>
                  <a:lnTo>
                    <a:pt x="731875" y="16471"/>
                  </a:lnTo>
                  <a:lnTo>
                    <a:pt x="731469" y="15938"/>
                  </a:lnTo>
                  <a:lnTo>
                    <a:pt x="732510" y="16764"/>
                  </a:lnTo>
                  <a:lnTo>
                    <a:pt x="732091" y="16129"/>
                  </a:lnTo>
                  <a:lnTo>
                    <a:pt x="732002" y="15494"/>
                  </a:lnTo>
                  <a:lnTo>
                    <a:pt x="732002" y="15240"/>
                  </a:lnTo>
                  <a:lnTo>
                    <a:pt x="731888" y="8636"/>
                  </a:lnTo>
                  <a:lnTo>
                    <a:pt x="733793" y="14097"/>
                  </a:lnTo>
                  <a:lnTo>
                    <a:pt x="733882" y="14351"/>
                  </a:lnTo>
                  <a:lnTo>
                    <a:pt x="733907" y="14097"/>
                  </a:lnTo>
                  <a:lnTo>
                    <a:pt x="733933" y="13944"/>
                  </a:lnTo>
                  <a:lnTo>
                    <a:pt x="733869" y="14097"/>
                  </a:lnTo>
                  <a:lnTo>
                    <a:pt x="733983" y="13462"/>
                  </a:lnTo>
                  <a:lnTo>
                    <a:pt x="733933" y="13944"/>
                  </a:lnTo>
                  <a:lnTo>
                    <a:pt x="734669" y="12065"/>
                  </a:lnTo>
                  <a:lnTo>
                    <a:pt x="735037" y="14859"/>
                  </a:lnTo>
                  <a:lnTo>
                    <a:pt x="735139" y="15240"/>
                  </a:lnTo>
                  <a:lnTo>
                    <a:pt x="735558" y="16002"/>
                  </a:lnTo>
                  <a:lnTo>
                    <a:pt x="736142" y="16751"/>
                  </a:lnTo>
                  <a:lnTo>
                    <a:pt x="736231" y="17780"/>
                  </a:lnTo>
                  <a:lnTo>
                    <a:pt x="736473" y="15113"/>
                  </a:lnTo>
                  <a:lnTo>
                    <a:pt x="737616" y="19558"/>
                  </a:lnTo>
                  <a:lnTo>
                    <a:pt x="737946" y="15748"/>
                  </a:lnTo>
                  <a:lnTo>
                    <a:pt x="738149" y="16764"/>
                  </a:lnTo>
                  <a:lnTo>
                    <a:pt x="738339" y="16383"/>
                  </a:lnTo>
                  <a:lnTo>
                    <a:pt x="738352" y="15748"/>
                  </a:lnTo>
                  <a:lnTo>
                    <a:pt x="738327" y="15113"/>
                  </a:lnTo>
                  <a:lnTo>
                    <a:pt x="738949" y="12065"/>
                  </a:lnTo>
                  <a:lnTo>
                    <a:pt x="739025" y="11684"/>
                  </a:lnTo>
                  <a:lnTo>
                    <a:pt x="741997" y="19050"/>
                  </a:lnTo>
                  <a:lnTo>
                    <a:pt x="743115" y="13944"/>
                  </a:lnTo>
                  <a:lnTo>
                    <a:pt x="744308" y="11938"/>
                  </a:lnTo>
                  <a:lnTo>
                    <a:pt x="744385" y="11684"/>
                  </a:lnTo>
                  <a:lnTo>
                    <a:pt x="744258" y="9906"/>
                  </a:lnTo>
                  <a:lnTo>
                    <a:pt x="744385" y="7874"/>
                  </a:lnTo>
                  <a:lnTo>
                    <a:pt x="745350" y="6350"/>
                  </a:lnTo>
                  <a:lnTo>
                    <a:pt x="745985" y="7620"/>
                  </a:lnTo>
                  <a:lnTo>
                    <a:pt x="746074" y="8001"/>
                  </a:lnTo>
                  <a:lnTo>
                    <a:pt x="745756" y="9258"/>
                  </a:lnTo>
                  <a:lnTo>
                    <a:pt x="745642" y="10287"/>
                  </a:lnTo>
                  <a:lnTo>
                    <a:pt x="746582" y="11430"/>
                  </a:lnTo>
                  <a:lnTo>
                    <a:pt x="747141" y="11176"/>
                  </a:lnTo>
                  <a:lnTo>
                    <a:pt x="747725" y="9779"/>
                  </a:lnTo>
                  <a:lnTo>
                    <a:pt x="747763" y="10922"/>
                  </a:lnTo>
                  <a:lnTo>
                    <a:pt x="747991" y="11430"/>
                  </a:lnTo>
                  <a:lnTo>
                    <a:pt x="748398" y="12573"/>
                  </a:lnTo>
                  <a:lnTo>
                    <a:pt x="748868" y="12255"/>
                  </a:lnTo>
                  <a:close/>
                </a:path>
                <a:path w="757555" h="83184">
                  <a:moveTo>
                    <a:pt x="749261" y="10160"/>
                  </a:moveTo>
                  <a:lnTo>
                    <a:pt x="748207" y="8763"/>
                  </a:lnTo>
                  <a:lnTo>
                    <a:pt x="748499" y="10083"/>
                  </a:lnTo>
                  <a:lnTo>
                    <a:pt x="749261" y="10160"/>
                  </a:lnTo>
                  <a:close/>
                </a:path>
                <a:path w="757555" h="83184">
                  <a:moveTo>
                    <a:pt x="749287" y="14262"/>
                  </a:moveTo>
                  <a:lnTo>
                    <a:pt x="749211" y="14427"/>
                  </a:lnTo>
                  <a:lnTo>
                    <a:pt x="749109" y="14566"/>
                  </a:lnTo>
                  <a:lnTo>
                    <a:pt x="748969" y="14236"/>
                  </a:lnTo>
                  <a:lnTo>
                    <a:pt x="748906" y="13830"/>
                  </a:lnTo>
                  <a:lnTo>
                    <a:pt x="748804" y="13589"/>
                  </a:lnTo>
                  <a:lnTo>
                    <a:pt x="748893" y="14325"/>
                  </a:lnTo>
                  <a:lnTo>
                    <a:pt x="748893" y="14693"/>
                  </a:lnTo>
                  <a:lnTo>
                    <a:pt x="748792" y="14871"/>
                  </a:lnTo>
                  <a:lnTo>
                    <a:pt x="748957" y="14757"/>
                  </a:lnTo>
                  <a:lnTo>
                    <a:pt x="749046" y="15024"/>
                  </a:lnTo>
                  <a:lnTo>
                    <a:pt x="749071" y="15214"/>
                  </a:lnTo>
                  <a:lnTo>
                    <a:pt x="749198" y="15024"/>
                  </a:lnTo>
                  <a:lnTo>
                    <a:pt x="749261" y="14693"/>
                  </a:lnTo>
                  <a:lnTo>
                    <a:pt x="749287" y="14262"/>
                  </a:lnTo>
                  <a:close/>
                </a:path>
                <a:path w="757555" h="83184">
                  <a:moveTo>
                    <a:pt x="751293" y="11722"/>
                  </a:moveTo>
                  <a:lnTo>
                    <a:pt x="750938" y="10287"/>
                  </a:lnTo>
                  <a:lnTo>
                    <a:pt x="750836" y="9779"/>
                  </a:lnTo>
                  <a:lnTo>
                    <a:pt x="750951" y="9398"/>
                  </a:lnTo>
                  <a:lnTo>
                    <a:pt x="751166" y="9017"/>
                  </a:lnTo>
                  <a:lnTo>
                    <a:pt x="751039" y="8128"/>
                  </a:lnTo>
                  <a:lnTo>
                    <a:pt x="749757" y="3048"/>
                  </a:lnTo>
                  <a:lnTo>
                    <a:pt x="749427" y="7747"/>
                  </a:lnTo>
                  <a:lnTo>
                    <a:pt x="749300" y="14351"/>
                  </a:lnTo>
                  <a:lnTo>
                    <a:pt x="749757" y="13525"/>
                  </a:lnTo>
                  <a:lnTo>
                    <a:pt x="749884" y="13246"/>
                  </a:lnTo>
                  <a:lnTo>
                    <a:pt x="750277" y="11303"/>
                  </a:lnTo>
                  <a:lnTo>
                    <a:pt x="750887" y="10287"/>
                  </a:lnTo>
                  <a:lnTo>
                    <a:pt x="751293" y="11722"/>
                  </a:lnTo>
                  <a:close/>
                </a:path>
                <a:path w="757555" h="83184">
                  <a:moveTo>
                    <a:pt x="751636" y="13081"/>
                  </a:moveTo>
                  <a:lnTo>
                    <a:pt x="751357" y="11950"/>
                  </a:lnTo>
                  <a:lnTo>
                    <a:pt x="750849" y="12954"/>
                  </a:lnTo>
                  <a:lnTo>
                    <a:pt x="750773" y="14224"/>
                  </a:lnTo>
                  <a:lnTo>
                    <a:pt x="751484" y="13208"/>
                  </a:lnTo>
                  <a:lnTo>
                    <a:pt x="751636" y="13081"/>
                  </a:lnTo>
                  <a:close/>
                </a:path>
                <a:path w="757555" h="83184">
                  <a:moveTo>
                    <a:pt x="751979" y="12801"/>
                  </a:moveTo>
                  <a:lnTo>
                    <a:pt x="751789" y="12954"/>
                  </a:lnTo>
                  <a:lnTo>
                    <a:pt x="751738" y="13335"/>
                  </a:lnTo>
                  <a:lnTo>
                    <a:pt x="751840" y="13716"/>
                  </a:lnTo>
                  <a:lnTo>
                    <a:pt x="751979" y="12801"/>
                  </a:lnTo>
                  <a:close/>
                </a:path>
                <a:path w="757555" h="83184">
                  <a:moveTo>
                    <a:pt x="752157" y="8953"/>
                  </a:moveTo>
                  <a:lnTo>
                    <a:pt x="752094" y="8382"/>
                  </a:lnTo>
                  <a:lnTo>
                    <a:pt x="751814" y="8509"/>
                  </a:lnTo>
                  <a:lnTo>
                    <a:pt x="752157" y="8953"/>
                  </a:lnTo>
                  <a:close/>
                </a:path>
                <a:path w="757555" h="83184">
                  <a:moveTo>
                    <a:pt x="752614" y="12255"/>
                  </a:moveTo>
                  <a:lnTo>
                    <a:pt x="752500" y="9398"/>
                  </a:lnTo>
                  <a:lnTo>
                    <a:pt x="752157" y="8953"/>
                  </a:lnTo>
                  <a:lnTo>
                    <a:pt x="752322" y="11049"/>
                  </a:lnTo>
                  <a:lnTo>
                    <a:pt x="752195" y="11430"/>
                  </a:lnTo>
                  <a:lnTo>
                    <a:pt x="751979" y="12801"/>
                  </a:lnTo>
                  <a:lnTo>
                    <a:pt x="752614" y="12255"/>
                  </a:lnTo>
                  <a:close/>
                </a:path>
                <a:path w="757555" h="83184">
                  <a:moveTo>
                    <a:pt x="752881" y="15011"/>
                  </a:moveTo>
                  <a:lnTo>
                    <a:pt x="752856" y="14820"/>
                  </a:lnTo>
                  <a:lnTo>
                    <a:pt x="752843" y="14655"/>
                  </a:lnTo>
                  <a:lnTo>
                    <a:pt x="752843" y="14528"/>
                  </a:lnTo>
                  <a:lnTo>
                    <a:pt x="752665" y="14922"/>
                  </a:lnTo>
                  <a:lnTo>
                    <a:pt x="752881" y="15011"/>
                  </a:lnTo>
                  <a:close/>
                </a:path>
                <a:path w="757555" h="83184">
                  <a:moveTo>
                    <a:pt x="752995" y="14160"/>
                  </a:moveTo>
                  <a:lnTo>
                    <a:pt x="752817" y="14224"/>
                  </a:lnTo>
                  <a:lnTo>
                    <a:pt x="752830" y="14528"/>
                  </a:lnTo>
                  <a:lnTo>
                    <a:pt x="752995" y="14160"/>
                  </a:lnTo>
                  <a:close/>
                </a:path>
                <a:path w="757555" h="83184">
                  <a:moveTo>
                    <a:pt x="753351" y="14198"/>
                  </a:moveTo>
                  <a:lnTo>
                    <a:pt x="753325" y="13360"/>
                  </a:lnTo>
                  <a:lnTo>
                    <a:pt x="752995" y="14160"/>
                  </a:lnTo>
                  <a:lnTo>
                    <a:pt x="753135" y="14147"/>
                  </a:lnTo>
                  <a:lnTo>
                    <a:pt x="753351" y="14198"/>
                  </a:lnTo>
                  <a:close/>
                </a:path>
                <a:path w="757555" h="83184">
                  <a:moveTo>
                    <a:pt x="755878" y="10795"/>
                  </a:moveTo>
                  <a:lnTo>
                    <a:pt x="755764" y="8597"/>
                  </a:lnTo>
                  <a:lnTo>
                    <a:pt x="754799" y="6045"/>
                  </a:lnTo>
                  <a:lnTo>
                    <a:pt x="754075" y="6045"/>
                  </a:lnTo>
                  <a:lnTo>
                    <a:pt x="753706" y="8343"/>
                  </a:lnTo>
                  <a:lnTo>
                    <a:pt x="753452" y="7620"/>
                  </a:lnTo>
                  <a:lnTo>
                    <a:pt x="753452" y="6705"/>
                  </a:lnTo>
                  <a:lnTo>
                    <a:pt x="753389" y="6070"/>
                  </a:lnTo>
                  <a:lnTo>
                    <a:pt x="753173" y="7810"/>
                  </a:lnTo>
                  <a:lnTo>
                    <a:pt x="753059" y="10807"/>
                  </a:lnTo>
                  <a:lnTo>
                    <a:pt x="753884" y="13893"/>
                  </a:lnTo>
                  <a:lnTo>
                    <a:pt x="753833" y="10541"/>
                  </a:lnTo>
                  <a:lnTo>
                    <a:pt x="754176" y="11887"/>
                  </a:lnTo>
                  <a:lnTo>
                    <a:pt x="754062" y="7886"/>
                  </a:lnTo>
                  <a:lnTo>
                    <a:pt x="754430" y="7429"/>
                  </a:lnTo>
                  <a:lnTo>
                    <a:pt x="754976" y="8877"/>
                  </a:lnTo>
                  <a:lnTo>
                    <a:pt x="755103" y="10134"/>
                  </a:lnTo>
                  <a:lnTo>
                    <a:pt x="755116" y="9232"/>
                  </a:lnTo>
                  <a:lnTo>
                    <a:pt x="755878" y="10795"/>
                  </a:lnTo>
                  <a:close/>
                </a:path>
                <a:path w="757555" h="83184">
                  <a:moveTo>
                    <a:pt x="757212" y="11036"/>
                  </a:moveTo>
                  <a:lnTo>
                    <a:pt x="756805" y="9029"/>
                  </a:lnTo>
                  <a:lnTo>
                    <a:pt x="756462" y="9512"/>
                  </a:lnTo>
                  <a:lnTo>
                    <a:pt x="756704" y="12966"/>
                  </a:lnTo>
                  <a:lnTo>
                    <a:pt x="757212" y="11950"/>
                  </a:lnTo>
                  <a:lnTo>
                    <a:pt x="757212" y="1103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8628513" y="1019244"/>
              <a:ext cx="1000125" cy="349885"/>
            </a:xfrm>
            <a:custGeom>
              <a:avLst/>
              <a:gdLst/>
              <a:ahLst/>
              <a:cxnLst/>
              <a:rect l="l" t="t" r="r" b="b"/>
              <a:pathLst>
                <a:path w="1000125" h="349884">
                  <a:moveTo>
                    <a:pt x="673" y="348488"/>
                  </a:moveTo>
                  <a:lnTo>
                    <a:pt x="0" y="349504"/>
                  </a:lnTo>
                  <a:lnTo>
                    <a:pt x="419" y="349631"/>
                  </a:lnTo>
                  <a:lnTo>
                    <a:pt x="673" y="348488"/>
                  </a:lnTo>
                  <a:close/>
                </a:path>
                <a:path w="1000125" h="349884">
                  <a:moveTo>
                    <a:pt x="66700" y="344487"/>
                  </a:moveTo>
                  <a:lnTo>
                    <a:pt x="66205" y="342887"/>
                  </a:lnTo>
                  <a:lnTo>
                    <a:pt x="65417" y="341934"/>
                  </a:lnTo>
                  <a:lnTo>
                    <a:pt x="65290" y="343598"/>
                  </a:lnTo>
                  <a:lnTo>
                    <a:pt x="65811" y="343750"/>
                  </a:lnTo>
                  <a:lnTo>
                    <a:pt x="66509" y="344944"/>
                  </a:lnTo>
                  <a:lnTo>
                    <a:pt x="66700" y="344487"/>
                  </a:lnTo>
                  <a:close/>
                </a:path>
                <a:path w="1000125" h="349884">
                  <a:moveTo>
                    <a:pt x="88963" y="340258"/>
                  </a:moveTo>
                  <a:lnTo>
                    <a:pt x="88455" y="336588"/>
                  </a:lnTo>
                  <a:lnTo>
                    <a:pt x="87985" y="337667"/>
                  </a:lnTo>
                  <a:lnTo>
                    <a:pt x="88671" y="340906"/>
                  </a:lnTo>
                  <a:lnTo>
                    <a:pt x="88963" y="340258"/>
                  </a:lnTo>
                  <a:close/>
                </a:path>
                <a:path w="1000125" h="349884">
                  <a:moveTo>
                    <a:pt x="138569" y="328231"/>
                  </a:moveTo>
                  <a:lnTo>
                    <a:pt x="137782" y="329349"/>
                  </a:lnTo>
                  <a:lnTo>
                    <a:pt x="138379" y="328650"/>
                  </a:lnTo>
                  <a:lnTo>
                    <a:pt x="138569" y="328231"/>
                  </a:lnTo>
                  <a:close/>
                </a:path>
                <a:path w="1000125" h="349884">
                  <a:moveTo>
                    <a:pt x="145592" y="348500"/>
                  </a:moveTo>
                  <a:lnTo>
                    <a:pt x="145453" y="346049"/>
                  </a:lnTo>
                  <a:lnTo>
                    <a:pt x="144792" y="346951"/>
                  </a:lnTo>
                  <a:lnTo>
                    <a:pt x="145592" y="348500"/>
                  </a:lnTo>
                  <a:close/>
                </a:path>
                <a:path w="1000125" h="349884">
                  <a:moveTo>
                    <a:pt x="148132" y="330720"/>
                  </a:moveTo>
                  <a:lnTo>
                    <a:pt x="148005" y="329704"/>
                  </a:lnTo>
                  <a:lnTo>
                    <a:pt x="147510" y="330174"/>
                  </a:lnTo>
                  <a:lnTo>
                    <a:pt x="148132" y="330720"/>
                  </a:lnTo>
                  <a:close/>
                </a:path>
                <a:path w="1000125" h="349884">
                  <a:moveTo>
                    <a:pt x="179082" y="326923"/>
                  </a:moveTo>
                  <a:lnTo>
                    <a:pt x="178181" y="325932"/>
                  </a:lnTo>
                  <a:lnTo>
                    <a:pt x="178117" y="325285"/>
                  </a:lnTo>
                  <a:lnTo>
                    <a:pt x="177825" y="326390"/>
                  </a:lnTo>
                  <a:lnTo>
                    <a:pt x="177749" y="326656"/>
                  </a:lnTo>
                  <a:lnTo>
                    <a:pt x="178435" y="327558"/>
                  </a:lnTo>
                  <a:lnTo>
                    <a:pt x="179082" y="326923"/>
                  </a:lnTo>
                  <a:close/>
                </a:path>
                <a:path w="1000125" h="349884">
                  <a:moveTo>
                    <a:pt x="183959" y="326237"/>
                  </a:moveTo>
                  <a:lnTo>
                    <a:pt x="181724" y="323164"/>
                  </a:lnTo>
                  <a:lnTo>
                    <a:pt x="183527" y="326517"/>
                  </a:lnTo>
                  <a:lnTo>
                    <a:pt x="183959" y="326237"/>
                  </a:lnTo>
                  <a:close/>
                </a:path>
                <a:path w="1000125" h="349884">
                  <a:moveTo>
                    <a:pt x="184353" y="329158"/>
                  </a:moveTo>
                  <a:lnTo>
                    <a:pt x="184162" y="328650"/>
                  </a:lnTo>
                  <a:lnTo>
                    <a:pt x="182880" y="328523"/>
                  </a:lnTo>
                  <a:lnTo>
                    <a:pt x="184353" y="329158"/>
                  </a:lnTo>
                  <a:close/>
                </a:path>
                <a:path w="1000125" h="349884">
                  <a:moveTo>
                    <a:pt x="184696" y="328701"/>
                  </a:moveTo>
                  <a:lnTo>
                    <a:pt x="183527" y="326517"/>
                  </a:lnTo>
                  <a:lnTo>
                    <a:pt x="183388" y="326605"/>
                  </a:lnTo>
                  <a:lnTo>
                    <a:pt x="184162" y="328650"/>
                  </a:lnTo>
                  <a:lnTo>
                    <a:pt x="184696" y="328701"/>
                  </a:lnTo>
                  <a:close/>
                </a:path>
                <a:path w="1000125" h="349884">
                  <a:moveTo>
                    <a:pt x="193001" y="341833"/>
                  </a:moveTo>
                  <a:lnTo>
                    <a:pt x="191719" y="338645"/>
                  </a:lnTo>
                  <a:lnTo>
                    <a:pt x="191643" y="340487"/>
                  </a:lnTo>
                  <a:lnTo>
                    <a:pt x="192062" y="340664"/>
                  </a:lnTo>
                  <a:lnTo>
                    <a:pt x="192963" y="342582"/>
                  </a:lnTo>
                  <a:lnTo>
                    <a:pt x="193001" y="341833"/>
                  </a:lnTo>
                  <a:close/>
                </a:path>
                <a:path w="1000125" h="349884">
                  <a:moveTo>
                    <a:pt x="193306" y="341985"/>
                  </a:moveTo>
                  <a:lnTo>
                    <a:pt x="193167" y="342226"/>
                  </a:lnTo>
                  <a:lnTo>
                    <a:pt x="193306" y="342582"/>
                  </a:lnTo>
                  <a:lnTo>
                    <a:pt x="193306" y="341985"/>
                  </a:lnTo>
                  <a:close/>
                </a:path>
                <a:path w="1000125" h="349884">
                  <a:moveTo>
                    <a:pt x="193306" y="340753"/>
                  </a:moveTo>
                  <a:lnTo>
                    <a:pt x="193268" y="340423"/>
                  </a:lnTo>
                  <a:lnTo>
                    <a:pt x="193192" y="339915"/>
                  </a:lnTo>
                  <a:lnTo>
                    <a:pt x="193306" y="340995"/>
                  </a:lnTo>
                  <a:lnTo>
                    <a:pt x="193306" y="340753"/>
                  </a:lnTo>
                  <a:close/>
                </a:path>
                <a:path w="1000125" h="349884">
                  <a:moveTo>
                    <a:pt x="363080" y="261137"/>
                  </a:moveTo>
                  <a:lnTo>
                    <a:pt x="362699" y="259537"/>
                  </a:lnTo>
                  <a:lnTo>
                    <a:pt x="362991" y="261327"/>
                  </a:lnTo>
                  <a:lnTo>
                    <a:pt x="363080" y="261137"/>
                  </a:lnTo>
                  <a:close/>
                </a:path>
                <a:path w="1000125" h="349884">
                  <a:moveTo>
                    <a:pt x="371144" y="274040"/>
                  </a:moveTo>
                  <a:lnTo>
                    <a:pt x="371094" y="271881"/>
                  </a:lnTo>
                  <a:lnTo>
                    <a:pt x="370128" y="270725"/>
                  </a:lnTo>
                  <a:lnTo>
                    <a:pt x="370166" y="273278"/>
                  </a:lnTo>
                  <a:lnTo>
                    <a:pt x="371144" y="274040"/>
                  </a:lnTo>
                  <a:close/>
                </a:path>
                <a:path w="1000125" h="349884">
                  <a:moveTo>
                    <a:pt x="381800" y="269595"/>
                  </a:moveTo>
                  <a:lnTo>
                    <a:pt x="381787" y="269392"/>
                  </a:lnTo>
                  <a:lnTo>
                    <a:pt x="381609" y="269341"/>
                  </a:lnTo>
                  <a:lnTo>
                    <a:pt x="381800" y="269595"/>
                  </a:lnTo>
                  <a:close/>
                </a:path>
                <a:path w="1000125" h="349884">
                  <a:moveTo>
                    <a:pt x="389991" y="270624"/>
                  </a:moveTo>
                  <a:lnTo>
                    <a:pt x="389864" y="270103"/>
                  </a:lnTo>
                  <a:lnTo>
                    <a:pt x="389610" y="269735"/>
                  </a:lnTo>
                  <a:lnTo>
                    <a:pt x="389991" y="270624"/>
                  </a:lnTo>
                  <a:close/>
                </a:path>
                <a:path w="1000125" h="349884">
                  <a:moveTo>
                    <a:pt x="390677" y="272262"/>
                  </a:moveTo>
                  <a:lnTo>
                    <a:pt x="389991" y="270624"/>
                  </a:lnTo>
                  <a:lnTo>
                    <a:pt x="389636" y="272389"/>
                  </a:lnTo>
                  <a:lnTo>
                    <a:pt x="390677" y="272262"/>
                  </a:lnTo>
                  <a:close/>
                </a:path>
                <a:path w="1000125" h="349884">
                  <a:moveTo>
                    <a:pt x="394830" y="263753"/>
                  </a:moveTo>
                  <a:lnTo>
                    <a:pt x="394652" y="263245"/>
                  </a:lnTo>
                  <a:lnTo>
                    <a:pt x="394563" y="263042"/>
                  </a:lnTo>
                  <a:lnTo>
                    <a:pt x="394830" y="263753"/>
                  </a:lnTo>
                  <a:close/>
                </a:path>
                <a:path w="1000125" h="349884">
                  <a:moveTo>
                    <a:pt x="395427" y="261975"/>
                  </a:moveTo>
                  <a:lnTo>
                    <a:pt x="395389" y="261848"/>
                  </a:lnTo>
                  <a:lnTo>
                    <a:pt x="394195" y="260451"/>
                  </a:lnTo>
                  <a:lnTo>
                    <a:pt x="394931" y="263118"/>
                  </a:lnTo>
                  <a:lnTo>
                    <a:pt x="395046" y="262864"/>
                  </a:lnTo>
                  <a:lnTo>
                    <a:pt x="395020" y="262483"/>
                  </a:lnTo>
                  <a:lnTo>
                    <a:pt x="395122" y="262674"/>
                  </a:lnTo>
                  <a:lnTo>
                    <a:pt x="395211" y="262483"/>
                  </a:lnTo>
                  <a:lnTo>
                    <a:pt x="395427" y="261975"/>
                  </a:lnTo>
                  <a:close/>
                </a:path>
                <a:path w="1000125" h="349884">
                  <a:moveTo>
                    <a:pt x="395859" y="266179"/>
                  </a:moveTo>
                  <a:lnTo>
                    <a:pt x="395490" y="265417"/>
                  </a:lnTo>
                  <a:lnTo>
                    <a:pt x="394843" y="263715"/>
                  </a:lnTo>
                  <a:lnTo>
                    <a:pt x="395503" y="265696"/>
                  </a:lnTo>
                  <a:lnTo>
                    <a:pt x="394716" y="266687"/>
                  </a:lnTo>
                  <a:lnTo>
                    <a:pt x="395859" y="266179"/>
                  </a:lnTo>
                  <a:close/>
                </a:path>
                <a:path w="1000125" h="349884">
                  <a:moveTo>
                    <a:pt x="395935" y="262483"/>
                  </a:moveTo>
                  <a:lnTo>
                    <a:pt x="395554" y="261569"/>
                  </a:lnTo>
                  <a:lnTo>
                    <a:pt x="395528" y="262013"/>
                  </a:lnTo>
                  <a:lnTo>
                    <a:pt x="395935" y="262483"/>
                  </a:lnTo>
                  <a:close/>
                </a:path>
                <a:path w="1000125" h="349884">
                  <a:moveTo>
                    <a:pt x="406069" y="261200"/>
                  </a:moveTo>
                  <a:lnTo>
                    <a:pt x="405993" y="260451"/>
                  </a:lnTo>
                  <a:lnTo>
                    <a:pt x="405726" y="260172"/>
                  </a:lnTo>
                  <a:lnTo>
                    <a:pt x="406069" y="261200"/>
                  </a:lnTo>
                  <a:close/>
                </a:path>
                <a:path w="1000125" h="349884">
                  <a:moveTo>
                    <a:pt x="416179" y="239496"/>
                  </a:moveTo>
                  <a:lnTo>
                    <a:pt x="415620" y="238861"/>
                  </a:lnTo>
                  <a:lnTo>
                    <a:pt x="415671" y="238988"/>
                  </a:lnTo>
                  <a:lnTo>
                    <a:pt x="416179" y="239496"/>
                  </a:lnTo>
                  <a:close/>
                </a:path>
                <a:path w="1000125" h="349884">
                  <a:moveTo>
                    <a:pt x="421068" y="261467"/>
                  </a:moveTo>
                  <a:lnTo>
                    <a:pt x="419455" y="258673"/>
                  </a:lnTo>
                  <a:lnTo>
                    <a:pt x="419925" y="259816"/>
                  </a:lnTo>
                  <a:lnTo>
                    <a:pt x="419950" y="260578"/>
                  </a:lnTo>
                  <a:lnTo>
                    <a:pt x="421068" y="261467"/>
                  </a:lnTo>
                  <a:close/>
                </a:path>
                <a:path w="1000125" h="349884">
                  <a:moveTo>
                    <a:pt x="439369" y="225691"/>
                  </a:moveTo>
                  <a:lnTo>
                    <a:pt x="438924" y="226796"/>
                  </a:lnTo>
                  <a:lnTo>
                    <a:pt x="439305" y="226860"/>
                  </a:lnTo>
                  <a:lnTo>
                    <a:pt x="439369" y="225691"/>
                  </a:lnTo>
                  <a:close/>
                </a:path>
                <a:path w="1000125" h="349884">
                  <a:moveTo>
                    <a:pt x="441947" y="253733"/>
                  </a:moveTo>
                  <a:lnTo>
                    <a:pt x="441744" y="253085"/>
                  </a:lnTo>
                  <a:lnTo>
                    <a:pt x="441756" y="253695"/>
                  </a:lnTo>
                  <a:lnTo>
                    <a:pt x="441947" y="253733"/>
                  </a:lnTo>
                  <a:close/>
                </a:path>
                <a:path w="1000125" h="349884">
                  <a:moveTo>
                    <a:pt x="443776" y="252006"/>
                  </a:moveTo>
                  <a:lnTo>
                    <a:pt x="443725" y="251663"/>
                  </a:lnTo>
                  <a:lnTo>
                    <a:pt x="443598" y="252069"/>
                  </a:lnTo>
                  <a:lnTo>
                    <a:pt x="443776" y="252006"/>
                  </a:lnTo>
                  <a:close/>
                </a:path>
                <a:path w="1000125" h="349884">
                  <a:moveTo>
                    <a:pt x="447598" y="251180"/>
                  </a:moveTo>
                  <a:lnTo>
                    <a:pt x="447535" y="250380"/>
                  </a:lnTo>
                  <a:lnTo>
                    <a:pt x="447471" y="251498"/>
                  </a:lnTo>
                  <a:lnTo>
                    <a:pt x="447598" y="251180"/>
                  </a:lnTo>
                  <a:close/>
                </a:path>
                <a:path w="1000125" h="349884">
                  <a:moveTo>
                    <a:pt x="455866" y="246113"/>
                  </a:moveTo>
                  <a:lnTo>
                    <a:pt x="455510" y="245224"/>
                  </a:lnTo>
                  <a:lnTo>
                    <a:pt x="455536" y="246608"/>
                  </a:lnTo>
                  <a:lnTo>
                    <a:pt x="455866" y="246113"/>
                  </a:lnTo>
                  <a:close/>
                </a:path>
                <a:path w="1000125" h="349884">
                  <a:moveTo>
                    <a:pt x="456514" y="247751"/>
                  </a:moveTo>
                  <a:lnTo>
                    <a:pt x="456209" y="245592"/>
                  </a:lnTo>
                  <a:lnTo>
                    <a:pt x="455866" y="246113"/>
                  </a:lnTo>
                  <a:lnTo>
                    <a:pt x="456514" y="247751"/>
                  </a:lnTo>
                  <a:close/>
                </a:path>
                <a:path w="1000125" h="349884">
                  <a:moveTo>
                    <a:pt x="495477" y="236347"/>
                  </a:moveTo>
                  <a:lnTo>
                    <a:pt x="495338" y="235966"/>
                  </a:lnTo>
                  <a:lnTo>
                    <a:pt x="495350" y="236321"/>
                  </a:lnTo>
                  <a:lnTo>
                    <a:pt x="495477" y="236347"/>
                  </a:lnTo>
                  <a:close/>
                </a:path>
                <a:path w="1000125" h="349884">
                  <a:moveTo>
                    <a:pt x="495769" y="216916"/>
                  </a:moveTo>
                  <a:lnTo>
                    <a:pt x="495655" y="215620"/>
                  </a:lnTo>
                  <a:lnTo>
                    <a:pt x="495592" y="215163"/>
                  </a:lnTo>
                  <a:lnTo>
                    <a:pt x="495642" y="216128"/>
                  </a:lnTo>
                  <a:lnTo>
                    <a:pt x="495769" y="216916"/>
                  </a:lnTo>
                  <a:close/>
                </a:path>
                <a:path w="1000125" h="349884">
                  <a:moveTo>
                    <a:pt x="496277" y="211429"/>
                  </a:moveTo>
                  <a:lnTo>
                    <a:pt x="495719" y="211683"/>
                  </a:lnTo>
                  <a:lnTo>
                    <a:pt x="494538" y="212445"/>
                  </a:lnTo>
                  <a:lnTo>
                    <a:pt x="494919" y="214477"/>
                  </a:lnTo>
                  <a:lnTo>
                    <a:pt x="494957" y="212953"/>
                  </a:lnTo>
                  <a:lnTo>
                    <a:pt x="495376" y="213461"/>
                  </a:lnTo>
                  <a:lnTo>
                    <a:pt x="495592" y="215163"/>
                  </a:lnTo>
                  <a:lnTo>
                    <a:pt x="496125" y="213575"/>
                  </a:lnTo>
                  <a:lnTo>
                    <a:pt x="496189" y="212953"/>
                  </a:lnTo>
                  <a:lnTo>
                    <a:pt x="496277" y="211429"/>
                  </a:lnTo>
                  <a:close/>
                </a:path>
                <a:path w="1000125" h="349884">
                  <a:moveTo>
                    <a:pt x="496392" y="237845"/>
                  </a:moveTo>
                  <a:lnTo>
                    <a:pt x="495871" y="236448"/>
                  </a:lnTo>
                  <a:lnTo>
                    <a:pt x="495477" y="236347"/>
                  </a:lnTo>
                  <a:lnTo>
                    <a:pt x="495909" y="237464"/>
                  </a:lnTo>
                  <a:lnTo>
                    <a:pt x="496392" y="237845"/>
                  </a:lnTo>
                  <a:close/>
                </a:path>
                <a:path w="1000125" h="349884">
                  <a:moveTo>
                    <a:pt x="499224" y="212471"/>
                  </a:moveTo>
                  <a:lnTo>
                    <a:pt x="498462" y="210985"/>
                  </a:lnTo>
                  <a:lnTo>
                    <a:pt x="497560" y="210172"/>
                  </a:lnTo>
                  <a:lnTo>
                    <a:pt x="497751" y="211823"/>
                  </a:lnTo>
                  <a:lnTo>
                    <a:pt x="498271" y="211886"/>
                  </a:lnTo>
                  <a:lnTo>
                    <a:pt x="499135" y="212953"/>
                  </a:lnTo>
                  <a:lnTo>
                    <a:pt x="499224" y="212471"/>
                  </a:lnTo>
                  <a:close/>
                </a:path>
                <a:path w="1000125" h="349884">
                  <a:moveTo>
                    <a:pt x="505904" y="213334"/>
                  </a:moveTo>
                  <a:lnTo>
                    <a:pt x="505371" y="212191"/>
                  </a:lnTo>
                  <a:lnTo>
                    <a:pt x="504774" y="210921"/>
                  </a:lnTo>
                  <a:lnTo>
                    <a:pt x="504431" y="211429"/>
                  </a:lnTo>
                  <a:lnTo>
                    <a:pt x="505612" y="213575"/>
                  </a:lnTo>
                  <a:lnTo>
                    <a:pt x="505434" y="212699"/>
                  </a:lnTo>
                  <a:lnTo>
                    <a:pt x="505383" y="212293"/>
                  </a:lnTo>
                  <a:lnTo>
                    <a:pt x="505904" y="213334"/>
                  </a:lnTo>
                  <a:close/>
                </a:path>
                <a:path w="1000125" h="349884">
                  <a:moveTo>
                    <a:pt x="506044" y="214604"/>
                  </a:moveTo>
                  <a:lnTo>
                    <a:pt x="505980" y="214223"/>
                  </a:lnTo>
                  <a:lnTo>
                    <a:pt x="505612" y="213575"/>
                  </a:lnTo>
                  <a:lnTo>
                    <a:pt x="505879" y="214858"/>
                  </a:lnTo>
                  <a:lnTo>
                    <a:pt x="506044" y="214604"/>
                  </a:lnTo>
                  <a:close/>
                </a:path>
                <a:path w="1000125" h="349884">
                  <a:moveTo>
                    <a:pt x="514858" y="207492"/>
                  </a:moveTo>
                  <a:lnTo>
                    <a:pt x="514604" y="207238"/>
                  </a:lnTo>
                  <a:lnTo>
                    <a:pt x="514858" y="207492"/>
                  </a:lnTo>
                  <a:close/>
                </a:path>
                <a:path w="1000125" h="349884">
                  <a:moveTo>
                    <a:pt x="517563" y="205460"/>
                  </a:moveTo>
                  <a:lnTo>
                    <a:pt x="517080" y="205181"/>
                  </a:lnTo>
                  <a:lnTo>
                    <a:pt x="517207" y="205384"/>
                  </a:lnTo>
                  <a:lnTo>
                    <a:pt x="517296" y="205511"/>
                  </a:lnTo>
                  <a:lnTo>
                    <a:pt x="517398" y="205689"/>
                  </a:lnTo>
                  <a:lnTo>
                    <a:pt x="517563" y="205460"/>
                  </a:lnTo>
                  <a:close/>
                </a:path>
                <a:path w="1000125" h="349884">
                  <a:moveTo>
                    <a:pt x="518744" y="204685"/>
                  </a:moveTo>
                  <a:lnTo>
                    <a:pt x="517525" y="201180"/>
                  </a:lnTo>
                  <a:lnTo>
                    <a:pt x="517321" y="202311"/>
                  </a:lnTo>
                  <a:lnTo>
                    <a:pt x="518617" y="205359"/>
                  </a:lnTo>
                  <a:lnTo>
                    <a:pt x="518744" y="204685"/>
                  </a:lnTo>
                  <a:close/>
                </a:path>
                <a:path w="1000125" h="349884">
                  <a:moveTo>
                    <a:pt x="522554" y="227431"/>
                  </a:moveTo>
                  <a:lnTo>
                    <a:pt x="522414" y="227177"/>
                  </a:lnTo>
                  <a:lnTo>
                    <a:pt x="522439" y="228066"/>
                  </a:lnTo>
                  <a:lnTo>
                    <a:pt x="522554" y="227431"/>
                  </a:lnTo>
                  <a:close/>
                </a:path>
                <a:path w="1000125" h="349884">
                  <a:moveTo>
                    <a:pt x="523201" y="203022"/>
                  </a:moveTo>
                  <a:lnTo>
                    <a:pt x="523087" y="202260"/>
                  </a:lnTo>
                  <a:lnTo>
                    <a:pt x="523036" y="202768"/>
                  </a:lnTo>
                  <a:lnTo>
                    <a:pt x="523201" y="203022"/>
                  </a:lnTo>
                  <a:close/>
                </a:path>
                <a:path w="1000125" h="349884">
                  <a:moveTo>
                    <a:pt x="523481" y="206095"/>
                  </a:moveTo>
                  <a:lnTo>
                    <a:pt x="523138" y="205079"/>
                  </a:lnTo>
                  <a:lnTo>
                    <a:pt x="523290" y="205714"/>
                  </a:lnTo>
                  <a:lnTo>
                    <a:pt x="523481" y="206095"/>
                  </a:lnTo>
                  <a:close/>
                </a:path>
                <a:path w="1000125" h="349884">
                  <a:moveTo>
                    <a:pt x="523532" y="202768"/>
                  </a:moveTo>
                  <a:lnTo>
                    <a:pt x="523189" y="202399"/>
                  </a:lnTo>
                  <a:lnTo>
                    <a:pt x="523290" y="202615"/>
                  </a:lnTo>
                  <a:lnTo>
                    <a:pt x="523532" y="202768"/>
                  </a:lnTo>
                  <a:close/>
                </a:path>
                <a:path w="1000125" h="349884">
                  <a:moveTo>
                    <a:pt x="527291" y="226136"/>
                  </a:moveTo>
                  <a:lnTo>
                    <a:pt x="526732" y="225247"/>
                  </a:lnTo>
                  <a:lnTo>
                    <a:pt x="526326" y="224751"/>
                  </a:lnTo>
                  <a:lnTo>
                    <a:pt x="525995" y="224459"/>
                  </a:lnTo>
                  <a:lnTo>
                    <a:pt x="526046" y="224675"/>
                  </a:lnTo>
                  <a:lnTo>
                    <a:pt x="526072" y="224878"/>
                  </a:lnTo>
                  <a:lnTo>
                    <a:pt x="526135" y="225209"/>
                  </a:lnTo>
                  <a:lnTo>
                    <a:pt x="527291" y="226136"/>
                  </a:lnTo>
                  <a:close/>
                </a:path>
                <a:path w="1000125" h="349884">
                  <a:moveTo>
                    <a:pt x="528853" y="197675"/>
                  </a:moveTo>
                  <a:lnTo>
                    <a:pt x="528739" y="197396"/>
                  </a:lnTo>
                  <a:lnTo>
                    <a:pt x="528561" y="197078"/>
                  </a:lnTo>
                  <a:lnTo>
                    <a:pt x="528231" y="196545"/>
                  </a:lnTo>
                  <a:lnTo>
                    <a:pt x="528447" y="197015"/>
                  </a:lnTo>
                  <a:lnTo>
                    <a:pt x="528650" y="197345"/>
                  </a:lnTo>
                  <a:lnTo>
                    <a:pt x="528853" y="197675"/>
                  </a:lnTo>
                  <a:close/>
                </a:path>
                <a:path w="1000125" h="349884">
                  <a:moveTo>
                    <a:pt x="531418" y="224612"/>
                  </a:moveTo>
                  <a:lnTo>
                    <a:pt x="530225" y="224599"/>
                  </a:lnTo>
                  <a:lnTo>
                    <a:pt x="530618" y="224751"/>
                  </a:lnTo>
                  <a:lnTo>
                    <a:pt x="531050" y="224751"/>
                  </a:lnTo>
                  <a:lnTo>
                    <a:pt x="531418" y="224612"/>
                  </a:lnTo>
                  <a:close/>
                </a:path>
                <a:path w="1000125" h="349884">
                  <a:moveTo>
                    <a:pt x="536651" y="195681"/>
                  </a:moveTo>
                  <a:lnTo>
                    <a:pt x="536460" y="195173"/>
                  </a:lnTo>
                  <a:lnTo>
                    <a:pt x="534835" y="191236"/>
                  </a:lnTo>
                  <a:lnTo>
                    <a:pt x="534631" y="192506"/>
                  </a:lnTo>
                  <a:lnTo>
                    <a:pt x="534543" y="193649"/>
                  </a:lnTo>
                  <a:lnTo>
                    <a:pt x="535520" y="195414"/>
                  </a:lnTo>
                  <a:lnTo>
                    <a:pt x="535520" y="195173"/>
                  </a:lnTo>
                  <a:lnTo>
                    <a:pt x="535584" y="195516"/>
                  </a:lnTo>
                  <a:lnTo>
                    <a:pt x="535673" y="195681"/>
                  </a:lnTo>
                  <a:lnTo>
                    <a:pt x="535520" y="195414"/>
                  </a:lnTo>
                  <a:lnTo>
                    <a:pt x="535622" y="197713"/>
                  </a:lnTo>
                  <a:lnTo>
                    <a:pt x="536651" y="195681"/>
                  </a:lnTo>
                  <a:close/>
                </a:path>
                <a:path w="1000125" h="349884">
                  <a:moveTo>
                    <a:pt x="541528" y="218401"/>
                  </a:moveTo>
                  <a:lnTo>
                    <a:pt x="539127" y="216420"/>
                  </a:lnTo>
                  <a:lnTo>
                    <a:pt x="539013" y="217017"/>
                  </a:lnTo>
                  <a:lnTo>
                    <a:pt x="540461" y="220573"/>
                  </a:lnTo>
                  <a:lnTo>
                    <a:pt x="541528" y="218401"/>
                  </a:lnTo>
                  <a:close/>
                </a:path>
                <a:path w="1000125" h="349884">
                  <a:moveTo>
                    <a:pt x="541553" y="190144"/>
                  </a:moveTo>
                  <a:lnTo>
                    <a:pt x="541312" y="189839"/>
                  </a:lnTo>
                  <a:lnTo>
                    <a:pt x="541235" y="190220"/>
                  </a:lnTo>
                  <a:lnTo>
                    <a:pt x="541553" y="190144"/>
                  </a:lnTo>
                  <a:close/>
                </a:path>
                <a:path w="1000125" h="349884">
                  <a:moveTo>
                    <a:pt x="541604" y="195884"/>
                  </a:moveTo>
                  <a:lnTo>
                    <a:pt x="541172" y="195630"/>
                  </a:lnTo>
                  <a:lnTo>
                    <a:pt x="541388" y="195834"/>
                  </a:lnTo>
                  <a:lnTo>
                    <a:pt x="541515" y="195884"/>
                  </a:lnTo>
                  <a:close/>
                </a:path>
                <a:path w="1000125" h="349884">
                  <a:moveTo>
                    <a:pt x="541947" y="190652"/>
                  </a:moveTo>
                  <a:lnTo>
                    <a:pt x="541794" y="190093"/>
                  </a:lnTo>
                  <a:lnTo>
                    <a:pt x="541553" y="190144"/>
                  </a:lnTo>
                  <a:lnTo>
                    <a:pt x="541947" y="190652"/>
                  </a:lnTo>
                  <a:close/>
                </a:path>
                <a:path w="1000125" h="349884">
                  <a:moveTo>
                    <a:pt x="541959" y="198843"/>
                  </a:moveTo>
                  <a:lnTo>
                    <a:pt x="541769" y="197650"/>
                  </a:lnTo>
                  <a:lnTo>
                    <a:pt x="541388" y="197586"/>
                  </a:lnTo>
                  <a:lnTo>
                    <a:pt x="541959" y="198843"/>
                  </a:lnTo>
                  <a:close/>
                </a:path>
                <a:path w="1000125" h="349884">
                  <a:moveTo>
                    <a:pt x="542150" y="197713"/>
                  </a:moveTo>
                  <a:lnTo>
                    <a:pt x="541705" y="197205"/>
                  </a:lnTo>
                  <a:lnTo>
                    <a:pt x="541769" y="197650"/>
                  </a:lnTo>
                  <a:lnTo>
                    <a:pt x="542150" y="197713"/>
                  </a:lnTo>
                  <a:close/>
                </a:path>
                <a:path w="1000125" h="349884">
                  <a:moveTo>
                    <a:pt x="542302" y="219049"/>
                  </a:moveTo>
                  <a:lnTo>
                    <a:pt x="541642" y="217284"/>
                  </a:lnTo>
                  <a:lnTo>
                    <a:pt x="541578" y="218287"/>
                  </a:lnTo>
                  <a:lnTo>
                    <a:pt x="541528" y="218414"/>
                  </a:lnTo>
                  <a:lnTo>
                    <a:pt x="542302" y="219049"/>
                  </a:lnTo>
                  <a:close/>
                </a:path>
                <a:path w="1000125" h="349884">
                  <a:moveTo>
                    <a:pt x="543598" y="188417"/>
                  </a:moveTo>
                  <a:lnTo>
                    <a:pt x="543483" y="188747"/>
                  </a:lnTo>
                  <a:lnTo>
                    <a:pt x="543598" y="188417"/>
                  </a:lnTo>
                  <a:close/>
                </a:path>
                <a:path w="1000125" h="349884">
                  <a:moveTo>
                    <a:pt x="544512" y="189458"/>
                  </a:moveTo>
                  <a:lnTo>
                    <a:pt x="544245" y="189712"/>
                  </a:lnTo>
                  <a:lnTo>
                    <a:pt x="544169" y="189966"/>
                  </a:lnTo>
                  <a:lnTo>
                    <a:pt x="544423" y="189839"/>
                  </a:lnTo>
                  <a:lnTo>
                    <a:pt x="544512" y="189458"/>
                  </a:lnTo>
                  <a:close/>
                </a:path>
                <a:path w="1000125" h="349884">
                  <a:moveTo>
                    <a:pt x="548995" y="214134"/>
                  </a:moveTo>
                  <a:lnTo>
                    <a:pt x="548906" y="214325"/>
                  </a:lnTo>
                  <a:lnTo>
                    <a:pt x="548792" y="214972"/>
                  </a:lnTo>
                  <a:lnTo>
                    <a:pt x="548932" y="214680"/>
                  </a:lnTo>
                  <a:lnTo>
                    <a:pt x="548995" y="214134"/>
                  </a:lnTo>
                  <a:close/>
                </a:path>
                <a:path w="1000125" h="349884">
                  <a:moveTo>
                    <a:pt x="549084" y="213207"/>
                  </a:moveTo>
                  <a:lnTo>
                    <a:pt x="548932" y="212953"/>
                  </a:lnTo>
                  <a:lnTo>
                    <a:pt x="549008" y="213207"/>
                  </a:lnTo>
                  <a:close/>
                </a:path>
                <a:path w="1000125" h="349884">
                  <a:moveTo>
                    <a:pt x="550024" y="214477"/>
                  </a:moveTo>
                  <a:lnTo>
                    <a:pt x="549808" y="213969"/>
                  </a:lnTo>
                  <a:lnTo>
                    <a:pt x="549211" y="212572"/>
                  </a:lnTo>
                  <a:lnTo>
                    <a:pt x="549084" y="213207"/>
                  </a:lnTo>
                  <a:lnTo>
                    <a:pt x="548995" y="214134"/>
                  </a:lnTo>
                  <a:lnTo>
                    <a:pt x="549275" y="213969"/>
                  </a:lnTo>
                  <a:lnTo>
                    <a:pt x="550024" y="214477"/>
                  </a:lnTo>
                  <a:close/>
                </a:path>
                <a:path w="1000125" h="349884">
                  <a:moveTo>
                    <a:pt x="552069" y="189687"/>
                  </a:moveTo>
                  <a:lnTo>
                    <a:pt x="551878" y="189407"/>
                  </a:lnTo>
                  <a:lnTo>
                    <a:pt x="551713" y="189293"/>
                  </a:lnTo>
                  <a:lnTo>
                    <a:pt x="551776" y="189547"/>
                  </a:lnTo>
                  <a:lnTo>
                    <a:pt x="551980" y="189636"/>
                  </a:lnTo>
                  <a:close/>
                </a:path>
                <a:path w="1000125" h="349884">
                  <a:moveTo>
                    <a:pt x="554951" y="209524"/>
                  </a:moveTo>
                  <a:lnTo>
                    <a:pt x="554672" y="209651"/>
                  </a:lnTo>
                  <a:lnTo>
                    <a:pt x="554951" y="209524"/>
                  </a:lnTo>
                  <a:close/>
                </a:path>
                <a:path w="1000125" h="349884">
                  <a:moveTo>
                    <a:pt x="561200" y="183845"/>
                  </a:moveTo>
                  <a:lnTo>
                    <a:pt x="560755" y="185064"/>
                  </a:lnTo>
                  <a:lnTo>
                    <a:pt x="561136" y="184277"/>
                  </a:lnTo>
                  <a:lnTo>
                    <a:pt x="561200" y="183845"/>
                  </a:lnTo>
                  <a:close/>
                </a:path>
                <a:path w="1000125" h="349884">
                  <a:moveTo>
                    <a:pt x="561403" y="187934"/>
                  </a:moveTo>
                  <a:lnTo>
                    <a:pt x="561314" y="187553"/>
                  </a:lnTo>
                  <a:lnTo>
                    <a:pt x="560362" y="186156"/>
                  </a:lnTo>
                  <a:lnTo>
                    <a:pt x="560781" y="188569"/>
                  </a:lnTo>
                  <a:lnTo>
                    <a:pt x="561403" y="187934"/>
                  </a:lnTo>
                  <a:close/>
                </a:path>
                <a:path w="1000125" h="349884">
                  <a:moveTo>
                    <a:pt x="562432" y="189191"/>
                  </a:moveTo>
                  <a:lnTo>
                    <a:pt x="562013" y="187299"/>
                  </a:lnTo>
                  <a:lnTo>
                    <a:pt x="561632" y="187693"/>
                  </a:lnTo>
                  <a:lnTo>
                    <a:pt x="561581" y="187934"/>
                  </a:lnTo>
                  <a:lnTo>
                    <a:pt x="562432" y="189191"/>
                  </a:lnTo>
                  <a:close/>
                </a:path>
                <a:path w="1000125" h="349884">
                  <a:moveTo>
                    <a:pt x="563079" y="202666"/>
                  </a:moveTo>
                  <a:lnTo>
                    <a:pt x="562762" y="202590"/>
                  </a:lnTo>
                  <a:lnTo>
                    <a:pt x="562368" y="202412"/>
                  </a:lnTo>
                  <a:lnTo>
                    <a:pt x="562292" y="202933"/>
                  </a:lnTo>
                  <a:lnTo>
                    <a:pt x="562800" y="203365"/>
                  </a:lnTo>
                  <a:lnTo>
                    <a:pt x="562991" y="203136"/>
                  </a:lnTo>
                  <a:lnTo>
                    <a:pt x="563079" y="202666"/>
                  </a:lnTo>
                  <a:close/>
                </a:path>
                <a:path w="1000125" h="349884">
                  <a:moveTo>
                    <a:pt x="563714" y="202717"/>
                  </a:moveTo>
                  <a:lnTo>
                    <a:pt x="563092" y="201168"/>
                  </a:lnTo>
                  <a:lnTo>
                    <a:pt x="563118" y="201726"/>
                  </a:lnTo>
                  <a:lnTo>
                    <a:pt x="563143" y="202285"/>
                  </a:lnTo>
                  <a:lnTo>
                    <a:pt x="563079" y="202666"/>
                  </a:lnTo>
                  <a:lnTo>
                    <a:pt x="563460" y="202755"/>
                  </a:lnTo>
                  <a:lnTo>
                    <a:pt x="563714" y="202717"/>
                  </a:lnTo>
                  <a:close/>
                </a:path>
                <a:path w="1000125" h="349884">
                  <a:moveTo>
                    <a:pt x="569785" y="201904"/>
                  </a:moveTo>
                  <a:lnTo>
                    <a:pt x="567867" y="199491"/>
                  </a:lnTo>
                  <a:lnTo>
                    <a:pt x="567461" y="198983"/>
                  </a:lnTo>
                  <a:lnTo>
                    <a:pt x="567055" y="198475"/>
                  </a:lnTo>
                  <a:lnTo>
                    <a:pt x="566851" y="198221"/>
                  </a:lnTo>
                  <a:lnTo>
                    <a:pt x="542861" y="198221"/>
                  </a:lnTo>
                  <a:lnTo>
                    <a:pt x="542290" y="198221"/>
                  </a:lnTo>
                  <a:lnTo>
                    <a:pt x="541972" y="198856"/>
                  </a:lnTo>
                  <a:lnTo>
                    <a:pt x="542213" y="200507"/>
                  </a:lnTo>
                  <a:lnTo>
                    <a:pt x="540461" y="197332"/>
                  </a:lnTo>
                  <a:lnTo>
                    <a:pt x="540321" y="197078"/>
                  </a:lnTo>
                  <a:lnTo>
                    <a:pt x="539026" y="194741"/>
                  </a:lnTo>
                  <a:lnTo>
                    <a:pt x="539026" y="200888"/>
                  </a:lnTo>
                  <a:lnTo>
                    <a:pt x="538264" y="199745"/>
                  </a:lnTo>
                  <a:lnTo>
                    <a:pt x="538162" y="199593"/>
                  </a:lnTo>
                  <a:lnTo>
                    <a:pt x="538175" y="199745"/>
                  </a:lnTo>
                  <a:lnTo>
                    <a:pt x="538099" y="199491"/>
                  </a:lnTo>
                  <a:lnTo>
                    <a:pt x="537502" y="198589"/>
                  </a:lnTo>
                  <a:lnTo>
                    <a:pt x="537489" y="199110"/>
                  </a:lnTo>
                  <a:lnTo>
                    <a:pt x="537425" y="198475"/>
                  </a:lnTo>
                  <a:lnTo>
                    <a:pt x="537514" y="197713"/>
                  </a:lnTo>
                  <a:lnTo>
                    <a:pt x="537514" y="197332"/>
                  </a:lnTo>
                  <a:lnTo>
                    <a:pt x="537997" y="197586"/>
                  </a:lnTo>
                  <a:lnTo>
                    <a:pt x="538099" y="198843"/>
                  </a:lnTo>
                  <a:lnTo>
                    <a:pt x="538226" y="199491"/>
                  </a:lnTo>
                  <a:lnTo>
                    <a:pt x="539026" y="200888"/>
                  </a:lnTo>
                  <a:lnTo>
                    <a:pt x="539026" y="194741"/>
                  </a:lnTo>
                  <a:lnTo>
                    <a:pt x="538873" y="197078"/>
                  </a:lnTo>
                  <a:lnTo>
                    <a:pt x="537972" y="196062"/>
                  </a:lnTo>
                  <a:lnTo>
                    <a:pt x="537857" y="195427"/>
                  </a:lnTo>
                  <a:lnTo>
                    <a:pt x="537552" y="193903"/>
                  </a:lnTo>
                  <a:lnTo>
                    <a:pt x="536879" y="193268"/>
                  </a:lnTo>
                  <a:lnTo>
                    <a:pt x="536740" y="195516"/>
                  </a:lnTo>
                  <a:lnTo>
                    <a:pt x="536943" y="199237"/>
                  </a:lnTo>
                  <a:lnTo>
                    <a:pt x="537273" y="199161"/>
                  </a:lnTo>
                  <a:lnTo>
                    <a:pt x="538327" y="203555"/>
                  </a:lnTo>
                  <a:lnTo>
                    <a:pt x="537006" y="202031"/>
                  </a:lnTo>
                  <a:lnTo>
                    <a:pt x="536892" y="201904"/>
                  </a:lnTo>
                  <a:lnTo>
                    <a:pt x="536562" y="201523"/>
                  </a:lnTo>
                  <a:lnTo>
                    <a:pt x="535800" y="199491"/>
                  </a:lnTo>
                  <a:lnTo>
                    <a:pt x="534352" y="195668"/>
                  </a:lnTo>
                  <a:lnTo>
                    <a:pt x="532104" y="193649"/>
                  </a:lnTo>
                  <a:lnTo>
                    <a:pt x="533234" y="199491"/>
                  </a:lnTo>
                  <a:lnTo>
                    <a:pt x="530999" y="198729"/>
                  </a:lnTo>
                  <a:lnTo>
                    <a:pt x="531926" y="199491"/>
                  </a:lnTo>
                  <a:lnTo>
                    <a:pt x="532574" y="201904"/>
                  </a:lnTo>
                  <a:lnTo>
                    <a:pt x="532091" y="201396"/>
                  </a:lnTo>
                  <a:lnTo>
                    <a:pt x="531012" y="200253"/>
                  </a:lnTo>
                  <a:lnTo>
                    <a:pt x="530821" y="201396"/>
                  </a:lnTo>
                  <a:lnTo>
                    <a:pt x="530148" y="199491"/>
                  </a:lnTo>
                  <a:lnTo>
                    <a:pt x="529780" y="199110"/>
                  </a:lnTo>
                  <a:lnTo>
                    <a:pt x="529539" y="198856"/>
                  </a:lnTo>
                  <a:lnTo>
                    <a:pt x="528840" y="197713"/>
                  </a:lnTo>
                  <a:lnTo>
                    <a:pt x="529424" y="199110"/>
                  </a:lnTo>
                  <a:lnTo>
                    <a:pt x="527583" y="198094"/>
                  </a:lnTo>
                  <a:lnTo>
                    <a:pt x="528891" y="202031"/>
                  </a:lnTo>
                  <a:lnTo>
                    <a:pt x="527189" y="199745"/>
                  </a:lnTo>
                  <a:lnTo>
                    <a:pt x="525449" y="199237"/>
                  </a:lnTo>
                  <a:lnTo>
                    <a:pt x="527710" y="205841"/>
                  </a:lnTo>
                  <a:lnTo>
                    <a:pt x="526173" y="205714"/>
                  </a:lnTo>
                  <a:lnTo>
                    <a:pt x="526021" y="204825"/>
                  </a:lnTo>
                  <a:lnTo>
                    <a:pt x="525780" y="203428"/>
                  </a:lnTo>
                  <a:lnTo>
                    <a:pt x="524789" y="202412"/>
                  </a:lnTo>
                  <a:lnTo>
                    <a:pt x="524751" y="201777"/>
                  </a:lnTo>
                  <a:lnTo>
                    <a:pt x="524967" y="200507"/>
                  </a:lnTo>
                  <a:lnTo>
                    <a:pt x="524979" y="200380"/>
                  </a:lnTo>
                  <a:lnTo>
                    <a:pt x="524535" y="200507"/>
                  </a:lnTo>
                  <a:lnTo>
                    <a:pt x="524014" y="200380"/>
                  </a:lnTo>
                  <a:lnTo>
                    <a:pt x="524510" y="201777"/>
                  </a:lnTo>
                  <a:lnTo>
                    <a:pt x="523786" y="200634"/>
                  </a:lnTo>
                  <a:lnTo>
                    <a:pt x="524281" y="204825"/>
                  </a:lnTo>
                  <a:lnTo>
                    <a:pt x="523201" y="203047"/>
                  </a:lnTo>
                  <a:lnTo>
                    <a:pt x="523341" y="204063"/>
                  </a:lnTo>
                  <a:lnTo>
                    <a:pt x="524040" y="206095"/>
                  </a:lnTo>
                  <a:lnTo>
                    <a:pt x="523481" y="206095"/>
                  </a:lnTo>
                  <a:lnTo>
                    <a:pt x="522986" y="206603"/>
                  </a:lnTo>
                  <a:lnTo>
                    <a:pt x="522935" y="206870"/>
                  </a:lnTo>
                  <a:lnTo>
                    <a:pt x="524078" y="208762"/>
                  </a:lnTo>
                  <a:lnTo>
                    <a:pt x="520484" y="203174"/>
                  </a:lnTo>
                  <a:lnTo>
                    <a:pt x="520496" y="210540"/>
                  </a:lnTo>
                  <a:lnTo>
                    <a:pt x="519036" y="208254"/>
                  </a:lnTo>
                  <a:lnTo>
                    <a:pt x="517398" y="205714"/>
                  </a:lnTo>
                  <a:lnTo>
                    <a:pt x="516699" y="206730"/>
                  </a:lnTo>
                  <a:lnTo>
                    <a:pt x="515785" y="207746"/>
                  </a:lnTo>
                  <a:lnTo>
                    <a:pt x="514972" y="208254"/>
                  </a:lnTo>
                  <a:lnTo>
                    <a:pt x="514845" y="207746"/>
                  </a:lnTo>
                  <a:lnTo>
                    <a:pt x="514667" y="207352"/>
                  </a:lnTo>
                  <a:lnTo>
                    <a:pt x="512991" y="206095"/>
                  </a:lnTo>
                  <a:lnTo>
                    <a:pt x="516166" y="213207"/>
                  </a:lnTo>
                  <a:lnTo>
                    <a:pt x="514083" y="211810"/>
                  </a:lnTo>
                  <a:lnTo>
                    <a:pt x="513118" y="210286"/>
                  </a:lnTo>
                  <a:lnTo>
                    <a:pt x="512241" y="208889"/>
                  </a:lnTo>
                  <a:lnTo>
                    <a:pt x="514172" y="209778"/>
                  </a:lnTo>
                  <a:lnTo>
                    <a:pt x="513410" y="208889"/>
                  </a:lnTo>
                  <a:lnTo>
                    <a:pt x="513295" y="208762"/>
                  </a:lnTo>
                  <a:lnTo>
                    <a:pt x="510768" y="202412"/>
                  </a:lnTo>
                  <a:lnTo>
                    <a:pt x="511987" y="210286"/>
                  </a:lnTo>
                  <a:lnTo>
                    <a:pt x="511403" y="209397"/>
                  </a:lnTo>
                  <a:lnTo>
                    <a:pt x="509739" y="206870"/>
                  </a:lnTo>
                  <a:lnTo>
                    <a:pt x="509816" y="206349"/>
                  </a:lnTo>
                  <a:lnTo>
                    <a:pt x="508317" y="204444"/>
                  </a:lnTo>
                  <a:lnTo>
                    <a:pt x="508977" y="209397"/>
                  </a:lnTo>
                  <a:lnTo>
                    <a:pt x="507669" y="209397"/>
                  </a:lnTo>
                  <a:lnTo>
                    <a:pt x="507542" y="208762"/>
                  </a:lnTo>
                  <a:lnTo>
                    <a:pt x="507339" y="208381"/>
                  </a:lnTo>
                  <a:lnTo>
                    <a:pt x="507746" y="211937"/>
                  </a:lnTo>
                  <a:lnTo>
                    <a:pt x="506272" y="214223"/>
                  </a:lnTo>
                  <a:lnTo>
                    <a:pt x="506183" y="214604"/>
                  </a:lnTo>
                  <a:lnTo>
                    <a:pt x="506272" y="215163"/>
                  </a:lnTo>
                  <a:lnTo>
                    <a:pt x="505675" y="216001"/>
                  </a:lnTo>
                  <a:lnTo>
                    <a:pt x="504863" y="214731"/>
                  </a:lnTo>
                  <a:lnTo>
                    <a:pt x="503707" y="213842"/>
                  </a:lnTo>
                  <a:lnTo>
                    <a:pt x="502653" y="211175"/>
                  </a:lnTo>
                  <a:lnTo>
                    <a:pt x="503529" y="210667"/>
                  </a:lnTo>
                  <a:lnTo>
                    <a:pt x="501789" y="207238"/>
                  </a:lnTo>
                  <a:lnTo>
                    <a:pt x="502361" y="211175"/>
                  </a:lnTo>
                  <a:lnTo>
                    <a:pt x="501662" y="210794"/>
                  </a:lnTo>
                  <a:lnTo>
                    <a:pt x="501167" y="209143"/>
                  </a:lnTo>
                  <a:lnTo>
                    <a:pt x="499922" y="210159"/>
                  </a:lnTo>
                  <a:lnTo>
                    <a:pt x="501294" y="214096"/>
                  </a:lnTo>
                  <a:lnTo>
                    <a:pt x="499668" y="214350"/>
                  </a:lnTo>
                  <a:lnTo>
                    <a:pt x="500240" y="215493"/>
                  </a:lnTo>
                  <a:lnTo>
                    <a:pt x="500773" y="219557"/>
                  </a:lnTo>
                  <a:lnTo>
                    <a:pt x="500684" y="219303"/>
                  </a:lnTo>
                  <a:lnTo>
                    <a:pt x="500557" y="218922"/>
                  </a:lnTo>
                  <a:lnTo>
                    <a:pt x="500392" y="218414"/>
                  </a:lnTo>
                  <a:lnTo>
                    <a:pt x="499795" y="216636"/>
                  </a:lnTo>
                  <a:lnTo>
                    <a:pt x="498779" y="213588"/>
                  </a:lnTo>
                  <a:lnTo>
                    <a:pt x="498957" y="216636"/>
                  </a:lnTo>
                  <a:lnTo>
                    <a:pt x="497319" y="212826"/>
                  </a:lnTo>
                  <a:lnTo>
                    <a:pt x="497179" y="213575"/>
                  </a:lnTo>
                  <a:lnTo>
                    <a:pt x="497065" y="214350"/>
                  </a:lnTo>
                  <a:lnTo>
                    <a:pt x="496722" y="217398"/>
                  </a:lnTo>
                  <a:lnTo>
                    <a:pt x="495998" y="218414"/>
                  </a:lnTo>
                  <a:lnTo>
                    <a:pt x="495769" y="216916"/>
                  </a:lnTo>
                  <a:lnTo>
                    <a:pt x="495439" y="218541"/>
                  </a:lnTo>
                  <a:lnTo>
                    <a:pt x="494322" y="218922"/>
                  </a:lnTo>
                  <a:lnTo>
                    <a:pt x="494042" y="218033"/>
                  </a:lnTo>
                  <a:lnTo>
                    <a:pt x="491858" y="211302"/>
                  </a:lnTo>
                  <a:lnTo>
                    <a:pt x="490829" y="218033"/>
                  </a:lnTo>
                  <a:lnTo>
                    <a:pt x="489724" y="215874"/>
                  </a:lnTo>
                  <a:lnTo>
                    <a:pt x="487984" y="212445"/>
                  </a:lnTo>
                  <a:lnTo>
                    <a:pt x="487032" y="215874"/>
                  </a:lnTo>
                  <a:lnTo>
                    <a:pt x="483743" y="212572"/>
                  </a:lnTo>
                  <a:lnTo>
                    <a:pt x="481660" y="213715"/>
                  </a:lnTo>
                  <a:lnTo>
                    <a:pt x="484492" y="219303"/>
                  </a:lnTo>
                  <a:lnTo>
                    <a:pt x="481063" y="214096"/>
                  </a:lnTo>
                  <a:lnTo>
                    <a:pt x="481406" y="215036"/>
                  </a:lnTo>
                  <a:lnTo>
                    <a:pt x="480504" y="214223"/>
                  </a:lnTo>
                  <a:lnTo>
                    <a:pt x="481774" y="216027"/>
                  </a:lnTo>
                  <a:lnTo>
                    <a:pt x="481965" y="216560"/>
                  </a:lnTo>
                  <a:lnTo>
                    <a:pt x="480415" y="217817"/>
                  </a:lnTo>
                  <a:lnTo>
                    <a:pt x="482473" y="220205"/>
                  </a:lnTo>
                  <a:lnTo>
                    <a:pt x="482003" y="219163"/>
                  </a:lnTo>
                  <a:lnTo>
                    <a:pt x="481977" y="216573"/>
                  </a:lnTo>
                  <a:lnTo>
                    <a:pt x="483273" y="220065"/>
                  </a:lnTo>
                  <a:lnTo>
                    <a:pt x="482892" y="220700"/>
                  </a:lnTo>
                  <a:lnTo>
                    <a:pt x="482663" y="220700"/>
                  </a:lnTo>
                  <a:lnTo>
                    <a:pt x="482473" y="220319"/>
                  </a:lnTo>
                  <a:lnTo>
                    <a:pt x="481761" y="219557"/>
                  </a:lnTo>
                  <a:lnTo>
                    <a:pt x="479653" y="217271"/>
                  </a:lnTo>
                  <a:lnTo>
                    <a:pt x="478675" y="215620"/>
                  </a:lnTo>
                  <a:lnTo>
                    <a:pt x="479691" y="215747"/>
                  </a:lnTo>
                  <a:lnTo>
                    <a:pt x="479640" y="215620"/>
                  </a:lnTo>
                  <a:lnTo>
                    <a:pt x="479171" y="214350"/>
                  </a:lnTo>
                  <a:lnTo>
                    <a:pt x="477875" y="214350"/>
                  </a:lnTo>
                  <a:lnTo>
                    <a:pt x="477862" y="213842"/>
                  </a:lnTo>
                  <a:lnTo>
                    <a:pt x="477824" y="211937"/>
                  </a:lnTo>
                  <a:lnTo>
                    <a:pt x="476516" y="210667"/>
                  </a:lnTo>
                  <a:lnTo>
                    <a:pt x="477304" y="212445"/>
                  </a:lnTo>
                  <a:lnTo>
                    <a:pt x="477393" y="212826"/>
                  </a:lnTo>
                  <a:lnTo>
                    <a:pt x="477177" y="213842"/>
                  </a:lnTo>
                  <a:lnTo>
                    <a:pt x="476237" y="213207"/>
                  </a:lnTo>
                  <a:lnTo>
                    <a:pt x="478015" y="215620"/>
                  </a:lnTo>
                  <a:lnTo>
                    <a:pt x="478053" y="216128"/>
                  </a:lnTo>
                  <a:lnTo>
                    <a:pt x="477608" y="219557"/>
                  </a:lnTo>
                  <a:lnTo>
                    <a:pt x="477418" y="218922"/>
                  </a:lnTo>
                  <a:lnTo>
                    <a:pt x="476148" y="214858"/>
                  </a:lnTo>
                  <a:lnTo>
                    <a:pt x="474992" y="211175"/>
                  </a:lnTo>
                  <a:lnTo>
                    <a:pt x="474472" y="214858"/>
                  </a:lnTo>
                  <a:lnTo>
                    <a:pt x="474433" y="214223"/>
                  </a:lnTo>
                  <a:lnTo>
                    <a:pt x="474345" y="212826"/>
                  </a:lnTo>
                  <a:lnTo>
                    <a:pt x="473900" y="214223"/>
                  </a:lnTo>
                  <a:lnTo>
                    <a:pt x="471284" y="213842"/>
                  </a:lnTo>
                  <a:lnTo>
                    <a:pt x="472109" y="218922"/>
                  </a:lnTo>
                  <a:lnTo>
                    <a:pt x="471728" y="218287"/>
                  </a:lnTo>
                  <a:lnTo>
                    <a:pt x="471017" y="216738"/>
                  </a:lnTo>
                  <a:lnTo>
                    <a:pt x="471068" y="216420"/>
                  </a:lnTo>
                  <a:lnTo>
                    <a:pt x="471195" y="216128"/>
                  </a:lnTo>
                  <a:lnTo>
                    <a:pt x="468972" y="216001"/>
                  </a:lnTo>
                  <a:lnTo>
                    <a:pt x="468884" y="217322"/>
                  </a:lnTo>
                  <a:lnTo>
                    <a:pt x="468884" y="242671"/>
                  </a:lnTo>
                  <a:lnTo>
                    <a:pt x="468757" y="242417"/>
                  </a:lnTo>
                  <a:lnTo>
                    <a:pt x="468591" y="242290"/>
                  </a:lnTo>
                  <a:lnTo>
                    <a:pt x="468096" y="241909"/>
                  </a:lnTo>
                  <a:lnTo>
                    <a:pt x="468033" y="241020"/>
                  </a:lnTo>
                  <a:lnTo>
                    <a:pt x="467969" y="240131"/>
                  </a:lnTo>
                  <a:lnTo>
                    <a:pt x="468795" y="242455"/>
                  </a:lnTo>
                  <a:lnTo>
                    <a:pt x="468884" y="242671"/>
                  </a:lnTo>
                  <a:lnTo>
                    <a:pt x="468884" y="217322"/>
                  </a:lnTo>
                  <a:lnTo>
                    <a:pt x="468515" y="222732"/>
                  </a:lnTo>
                  <a:lnTo>
                    <a:pt x="467575" y="221843"/>
                  </a:lnTo>
                  <a:lnTo>
                    <a:pt x="467448" y="221716"/>
                  </a:lnTo>
                  <a:lnTo>
                    <a:pt x="465975" y="220319"/>
                  </a:lnTo>
                  <a:lnTo>
                    <a:pt x="465632" y="218795"/>
                  </a:lnTo>
                  <a:lnTo>
                    <a:pt x="465582" y="218922"/>
                  </a:lnTo>
                  <a:lnTo>
                    <a:pt x="465455" y="219557"/>
                  </a:lnTo>
                  <a:lnTo>
                    <a:pt x="465912" y="221716"/>
                  </a:lnTo>
                  <a:lnTo>
                    <a:pt x="464959" y="220446"/>
                  </a:lnTo>
                  <a:lnTo>
                    <a:pt x="464731" y="219557"/>
                  </a:lnTo>
                  <a:lnTo>
                    <a:pt x="464604" y="218922"/>
                  </a:lnTo>
                  <a:lnTo>
                    <a:pt x="464413" y="218795"/>
                  </a:lnTo>
                  <a:lnTo>
                    <a:pt x="464299" y="221843"/>
                  </a:lnTo>
                  <a:lnTo>
                    <a:pt x="463524" y="221081"/>
                  </a:lnTo>
                  <a:lnTo>
                    <a:pt x="463384" y="219303"/>
                  </a:lnTo>
                  <a:lnTo>
                    <a:pt x="460806" y="217906"/>
                  </a:lnTo>
                  <a:lnTo>
                    <a:pt x="461568" y="222986"/>
                  </a:lnTo>
                  <a:lnTo>
                    <a:pt x="461657" y="224510"/>
                  </a:lnTo>
                  <a:lnTo>
                    <a:pt x="460476" y="225907"/>
                  </a:lnTo>
                  <a:lnTo>
                    <a:pt x="459041" y="221462"/>
                  </a:lnTo>
                  <a:lnTo>
                    <a:pt x="456069" y="220065"/>
                  </a:lnTo>
                  <a:lnTo>
                    <a:pt x="455891" y="219557"/>
                  </a:lnTo>
                  <a:lnTo>
                    <a:pt x="453466" y="219684"/>
                  </a:lnTo>
                  <a:lnTo>
                    <a:pt x="453263" y="223748"/>
                  </a:lnTo>
                  <a:lnTo>
                    <a:pt x="453148" y="224510"/>
                  </a:lnTo>
                  <a:lnTo>
                    <a:pt x="451688" y="226796"/>
                  </a:lnTo>
                  <a:lnTo>
                    <a:pt x="451281" y="226161"/>
                  </a:lnTo>
                  <a:lnTo>
                    <a:pt x="448856" y="222351"/>
                  </a:lnTo>
                  <a:lnTo>
                    <a:pt x="446646" y="226161"/>
                  </a:lnTo>
                  <a:lnTo>
                    <a:pt x="443712" y="224129"/>
                  </a:lnTo>
                  <a:lnTo>
                    <a:pt x="444284" y="224891"/>
                  </a:lnTo>
                  <a:lnTo>
                    <a:pt x="444576" y="226542"/>
                  </a:lnTo>
                  <a:lnTo>
                    <a:pt x="444652" y="227812"/>
                  </a:lnTo>
                  <a:lnTo>
                    <a:pt x="444512" y="228193"/>
                  </a:lnTo>
                  <a:lnTo>
                    <a:pt x="443750" y="227431"/>
                  </a:lnTo>
                  <a:lnTo>
                    <a:pt x="444119" y="231622"/>
                  </a:lnTo>
                  <a:lnTo>
                    <a:pt x="443814" y="230606"/>
                  </a:lnTo>
                  <a:lnTo>
                    <a:pt x="442937" y="227558"/>
                  </a:lnTo>
                  <a:lnTo>
                    <a:pt x="443115" y="227558"/>
                  </a:lnTo>
                  <a:lnTo>
                    <a:pt x="441502" y="223748"/>
                  </a:lnTo>
                  <a:lnTo>
                    <a:pt x="440855" y="225145"/>
                  </a:lnTo>
                  <a:lnTo>
                    <a:pt x="440016" y="225272"/>
                  </a:lnTo>
                  <a:lnTo>
                    <a:pt x="441540" y="230606"/>
                  </a:lnTo>
                  <a:lnTo>
                    <a:pt x="438899" y="228193"/>
                  </a:lnTo>
                  <a:lnTo>
                    <a:pt x="437197" y="229336"/>
                  </a:lnTo>
                  <a:lnTo>
                    <a:pt x="435711" y="230606"/>
                  </a:lnTo>
                  <a:lnTo>
                    <a:pt x="433755" y="228574"/>
                  </a:lnTo>
                  <a:lnTo>
                    <a:pt x="433654" y="229971"/>
                  </a:lnTo>
                  <a:lnTo>
                    <a:pt x="433031" y="230225"/>
                  </a:lnTo>
                  <a:lnTo>
                    <a:pt x="432955" y="231622"/>
                  </a:lnTo>
                  <a:lnTo>
                    <a:pt x="432333" y="229590"/>
                  </a:lnTo>
                  <a:lnTo>
                    <a:pt x="432104" y="228828"/>
                  </a:lnTo>
                  <a:lnTo>
                    <a:pt x="429704" y="228447"/>
                  </a:lnTo>
                  <a:lnTo>
                    <a:pt x="428205" y="229590"/>
                  </a:lnTo>
                  <a:lnTo>
                    <a:pt x="427939" y="227431"/>
                  </a:lnTo>
                  <a:lnTo>
                    <a:pt x="426910" y="227558"/>
                  </a:lnTo>
                  <a:lnTo>
                    <a:pt x="429221" y="236067"/>
                  </a:lnTo>
                  <a:lnTo>
                    <a:pt x="428383" y="236448"/>
                  </a:lnTo>
                  <a:lnTo>
                    <a:pt x="428091" y="235686"/>
                  </a:lnTo>
                  <a:lnTo>
                    <a:pt x="427482" y="234035"/>
                  </a:lnTo>
                  <a:lnTo>
                    <a:pt x="427062" y="232892"/>
                  </a:lnTo>
                  <a:lnTo>
                    <a:pt x="426834" y="232257"/>
                  </a:lnTo>
                  <a:lnTo>
                    <a:pt x="425157" y="232892"/>
                  </a:lnTo>
                  <a:lnTo>
                    <a:pt x="422351" y="229717"/>
                  </a:lnTo>
                  <a:lnTo>
                    <a:pt x="421843" y="234035"/>
                  </a:lnTo>
                  <a:lnTo>
                    <a:pt x="421386" y="232257"/>
                  </a:lnTo>
                  <a:lnTo>
                    <a:pt x="421462" y="232003"/>
                  </a:lnTo>
                  <a:lnTo>
                    <a:pt x="421589" y="231876"/>
                  </a:lnTo>
                  <a:lnTo>
                    <a:pt x="420763" y="232003"/>
                  </a:lnTo>
                  <a:lnTo>
                    <a:pt x="420573" y="231876"/>
                  </a:lnTo>
                  <a:lnTo>
                    <a:pt x="417664" y="229971"/>
                  </a:lnTo>
                  <a:lnTo>
                    <a:pt x="418465" y="232244"/>
                  </a:lnTo>
                  <a:lnTo>
                    <a:pt x="418541" y="231876"/>
                  </a:lnTo>
                  <a:lnTo>
                    <a:pt x="418477" y="232257"/>
                  </a:lnTo>
                  <a:lnTo>
                    <a:pt x="419684" y="235686"/>
                  </a:lnTo>
                  <a:lnTo>
                    <a:pt x="418465" y="232244"/>
                  </a:lnTo>
                  <a:lnTo>
                    <a:pt x="417830" y="235813"/>
                  </a:lnTo>
                  <a:lnTo>
                    <a:pt x="417423" y="237718"/>
                  </a:lnTo>
                  <a:lnTo>
                    <a:pt x="416737" y="234924"/>
                  </a:lnTo>
                  <a:lnTo>
                    <a:pt x="416966" y="237972"/>
                  </a:lnTo>
                  <a:lnTo>
                    <a:pt x="417220" y="239877"/>
                  </a:lnTo>
                  <a:lnTo>
                    <a:pt x="416509" y="241020"/>
                  </a:lnTo>
                  <a:lnTo>
                    <a:pt x="416153" y="240766"/>
                  </a:lnTo>
                  <a:lnTo>
                    <a:pt x="415658" y="238975"/>
                  </a:lnTo>
                  <a:lnTo>
                    <a:pt x="414896" y="238226"/>
                  </a:lnTo>
                  <a:lnTo>
                    <a:pt x="416306" y="242290"/>
                  </a:lnTo>
                  <a:lnTo>
                    <a:pt x="414832" y="241147"/>
                  </a:lnTo>
                  <a:lnTo>
                    <a:pt x="414693" y="239242"/>
                  </a:lnTo>
                  <a:lnTo>
                    <a:pt x="413753" y="239242"/>
                  </a:lnTo>
                  <a:lnTo>
                    <a:pt x="414096" y="240131"/>
                  </a:lnTo>
                  <a:lnTo>
                    <a:pt x="414121" y="243052"/>
                  </a:lnTo>
                  <a:lnTo>
                    <a:pt x="414007" y="243687"/>
                  </a:lnTo>
                  <a:lnTo>
                    <a:pt x="413740" y="243433"/>
                  </a:lnTo>
                  <a:lnTo>
                    <a:pt x="412965" y="242722"/>
                  </a:lnTo>
                  <a:lnTo>
                    <a:pt x="412965" y="256641"/>
                  </a:lnTo>
                  <a:lnTo>
                    <a:pt x="412686" y="256514"/>
                  </a:lnTo>
                  <a:lnTo>
                    <a:pt x="412076" y="256768"/>
                  </a:lnTo>
                  <a:lnTo>
                    <a:pt x="411848" y="256133"/>
                  </a:lnTo>
                  <a:lnTo>
                    <a:pt x="411759" y="255879"/>
                  </a:lnTo>
                  <a:lnTo>
                    <a:pt x="411607" y="255244"/>
                  </a:lnTo>
                  <a:lnTo>
                    <a:pt x="411505" y="254736"/>
                  </a:lnTo>
                  <a:lnTo>
                    <a:pt x="411721" y="254736"/>
                  </a:lnTo>
                  <a:lnTo>
                    <a:pt x="411797" y="255498"/>
                  </a:lnTo>
                  <a:lnTo>
                    <a:pt x="412432" y="255879"/>
                  </a:lnTo>
                  <a:lnTo>
                    <a:pt x="412965" y="256641"/>
                  </a:lnTo>
                  <a:lnTo>
                    <a:pt x="412965" y="242722"/>
                  </a:lnTo>
                  <a:lnTo>
                    <a:pt x="412369" y="242163"/>
                  </a:lnTo>
                  <a:lnTo>
                    <a:pt x="411505" y="239750"/>
                  </a:lnTo>
                  <a:lnTo>
                    <a:pt x="411835" y="241274"/>
                  </a:lnTo>
                  <a:lnTo>
                    <a:pt x="411962" y="243433"/>
                  </a:lnTo>
                  <a:lnTo>
                    <a:pt x="411226" y="242925"/>
                  </a:lnTo>
                  <a:lnTo>
                    <a:pt x="411010" y="242303"/>
                  </a:lnTo>
                  <a:lnTo>
                    <a:pt x="411010" y="257276"/>
                  </a:lnTo>
                  <a:lnTo>
                    <a:pt x="410552" y="257530"/>
                  </a:lnTo>
                  <a:lnTo>
                    <a:pt x="410984" y="257276"/>
                  </a:lnTo>
                  <a:lnTo>
                    <a:pt x="411010" y="242303"/>
                  </a:lnTo>
                  <a:lnTo>
                    <a:pt x="410921" y="242036"/>
                  </a:lnTo>
                  <a:lnTo>
                    <a:pt x="410908" y="241020"/>
                  </a:lnTo>
                  <a:lnTo>
                    <a:pt x="410400" y="240639"/>
                  </a:lnTo>
                  <a:lnTo>
                    <a:pt x="410070" y="240385"/>
                  </a:lnTo>
                  <a:lnTo>
                    <a:pt x="409676" y="240093"/>
                  </a:lnTo>
                  <a:lnTo>
                    <a:pt x="409676" y="244830"/>
                  </a:lnTo>
                  <a:lnTo>
                    <a:pt x="409295" y="244322"/>
                  </a:lnTo>
                  <a:lnTo>
                    <a:pt x="407898" y="242455"/>
                  </a:lnTo>
                  <a:lnTo>
                    <a:pt x="407581" y="241528"/>
                  </a:lnTo>
                  <a:lnTo>
                    <a:pt x="407390" y="241020"/>
                  </a:lnTo>
                  <a:lnTo>
                    <a:pt x="407301" y="240893"/>
                  </a:lnTo>
                  <a:lnTo>
                    <a:pt x="407225" y="240766"/>
                  </a:lnTo>
                  <a:lnTo>
                    <a:pt x="408393" y="240512"/>
                  </a:lnTo>
                  <a:lnTo>
                    <a:pt x="409041" y="240423"/>
                  </a:lnTo>
                  <a:lnTo>
                    <a:pt x="409676" y="244830"/>
                  </a:lnTo>
                  <a:lnTo>
                    <a:pt x="409676" y="240093"/>
                  </a:lnTo>
                  <a:lnTo>
                    <a:pt x="409384" y="239864"/>
                  </a:lnTo>
                  <a:lnTo>
                    <a:pt x="409384" y="240385"/>
                  </a:lnTo>
                  <a:lnTo>
                    <a:pt x="409359" y="240639"/>
                  </a:lnTo>
                  <a:lnTo>
                    <a:pt x="409282" y="240398"/>
                  </a:lnTo>
                  <a:lnTo>
                    <a:pt x="409384" y="239864"/>
                  </a:lnTo>
                  <a:lnTo>
                    <a:pt x="409041" y="239598"/>
                  </a:lnTo>
                  <a:lnTo>
                    <a:pt x="408584" y="238099"/>
                  </a:lnTo>
                  <a:lnTo>
                    <a:pt x="407530" y="237845"/>
                  </a:lnTo>
                  <a:lnTo>
                    <a:pt x="407250" y="234035"/>
                  </a:lnTo>
                  <a:lnTo>
                    <a:pt x="407123" y="235559"/>
                  </a:lnTo>
                  <a:lnTo>
                    <a:pt x="406996" y="240893"/>
                  </a:lnTo>
                  <a:lnTo>
                    <a:pt x="406844" y="240766"/>
                  </a:lnTo>
                  <a:lnTo>
                    <a:pt x="405726" y="239877"/>
                  </a:lnTo>
                  <a:lnTo>
                    <a:pt x="405625" y="239623"/>
                  </a:lnTo>
                  <a:lnTo>
                    <a:pt x="405511" y="239369"/>
                  </a:lnTo>
                  <a:lnTo>
                    <a:pt x="405409" y="239115"/>
                  </a:lnTo>
                  <a:lnTo>
                    <a:pt x="405358" y="238734"/>
                  </a:lnTo>
                  <a:lnTo>
                    <a:pt x="405079" y="238480"/>
                  </a:lnTo>
                  <a:lnTo>
                    <a:pt x="405003" y="238734"/>
                  </a:lnTo>
                  <a:lnTo>
                    <a:pt x="404901" y="239369"/>
                  </a:lnTo>
                  <a:lnTo>
                    <a:pt x="404228" y="238734"/>
                  </a:lnTo>
                  <a:lnTo>
                    <a:pt x="403923" y="238734"/>
                  </a:lnTo>
                  <a:lnTo>
                    <a:pt x="403809" y="238417"/>
                  </a:lnTo>
                  <a:lnTo>
                    <a:pt x="403809" y="238861"/>
                  </a:lnTo>
                  <a:lnTo>
                    <a:pt x="403771" y="241935"/>
                  </a:lnTo>
                  <a:lnTo>
                    <a:pt x="403771" y="238861"/>
                  </a:lnTo>
                  <a:lnTo>
                    <a:pt x="403529" y="238975"/>
                  </a:lnTo>
                  <a:lnTo>
                    <a:pt x="403415" y="239623"/>
                  </a:lnTo>
                  <a:lnTo>
                    <a:pt x="403212" y="238607"/>
                  </a:lnTo>
                  <a:lnTo>
                    <a:pt x="403288" y="237845"/>
                  </a:lnTo>
                  <a:lnTo>
                    <a:pt x="403339" y="237718"/>
                  </a:lnTo>
                  <a:lnTo>
                    <a:pt x="403593" y="238226"/>
                  </a:lnTo>
                  <a:lnTo>
                    <a:pt x="403809" y="238861"/>
                  </a:lnTo>
                  <a:lnTo>
                    <a:pt x="403809" y="238417"/>
                  </a:lnTo>
                  <a:lnTo>
                    <a:pt x="403567" y="237718"/>
                  </a:lnTo>
                  <a:lnTo>
                    <a:pt x="403199" y="236702"/>
                  </a:lnTo>
                  <a:lnTo>
                    <a:pt x="402513" y="237845"/>
                  </a:lnTo>
                  <a:lnTo>
                    <a:pt x="402031" y="237972"/>
                  </a:lnTo>
                  <a:lnTo>
                    <a:pt x="402869" y="240766"/>
                  </a:lnTo>
                  <a:lnTo>
                    <a:pt x="402132" y="240512"/>
                  </a:lnTo>
                  <a:lnTo>
                    <a:pt x="403364" y="242671"/>
                  </a:lnTo>
                  <a:lnTo>
                    <a:pt x="403352" y="242290"/>
                  </a:lnTo>
                  <a:lnTo>
                    <a:pt x="403631" y="242049"/>
                  </a:lnTo>
                  <a:lnTo>
                    <a:pt x="403618" y="242227"/>
                  </a:lnTo>
                  <a:lnTo>
                    <a:pt x="403707" y="242481"/>
                  </a:lnTo>
                  <a:lnTo>
                    <a:pt x="403847" y="242671"/>
                  </a:lnTo>
                  <a:lnTo>
                    <a:pt x="403936" y="242836"/>
                  </a:lnTo>
                  <a:lnTo>
                    <a:pt x="403809" y="242036"/>
                  </a:lnTo>
                  <a:lnTo>
                    <a:pt x="404241" y="241782"/>
                  </a:lnTo>
                  <a:lnTo>
                    <a:pt x="404456" y="241655"/>
                  </a:lnTo>
                  <a:lnTo>
                    <a:pt x="404901" y="241528"/>
                  </a:lnTo>
                  <a:lnTo>
                    <a:pt x="404914" y="244322"/>
                  </a:lnTo>
                  <a:lnTo>
                    <a:pt x="403936" y="242925"/>
                  </a:lnTo>
                  <a:lnTo>
                    <a:pt x="404583" y="247624"/>
                  </a:lnTo>
                  <a:lnTo>
                    <a:pt x="402831" y="243941"/>
                  </a:lnTo>
                  <a:lnTo>
                    <a:pt x="400977" y="242163"/>
                  </a:lnTo>
                  <a:lnTo>
                    <a:pt x="400113" y="239750"/>
                  </a:lnTo>
                  <a:lnTo>
                    <a:pt x="399148" y="241782"/>
                  </a:lnTo>
                  <a:lnTo>
                    <a:pt x="397065" y="241782"/>
                  </a:lnTo>
                  <a:lnTo>
                    <a:pt x="397421" y="245211"/>
                  </a:lnTo>
                  <a:lnTo>
                    <a:pt x="397548" y="247751"/>
                  </a:lnTo>
                  <a:lnTo>
                    <a:pt x="397433" y="248132"/>
                  </a:lnTo>
                  <a:lnTo>
                    <a:pt x="396798" y="246113"/>
                  </a:lnTo>
                  <a:lnTo>
                    <a:pt x="396481" y="245338"/>
                  </a:lnTo>
                  <a:lnTo>
                    <a:pt x="396443" y="244576"/>
                  </a:lnTo>
                  <a:lnTo>
                    <a:pt x="396760" y="244576"/>
                  </a:lnTo>
                  <a:lnTo>
                    <a:pt x="396671" y="243687"/>
                  </a:lnTo>
                  <a:lnTo>
                    <a:pt x="396240" y="245338"/>
                  </a:lnTo>
                  <a:lnTo>
                    <a:pt x="395020" y="245084"/>
                  </a:lnTo>
                  <a:lnTo>
                    <a:pt x="394398" y="244957"/>
                  </a:lnTo>
                  <a:lnTo>
                    <a:pt x="394500" y="245389"/>
                  </a:lnTo>
                  <a:lnTo>
                    <a:pt x="394677" y="245237"/>
                  </a:lnTo>
                  <a:lnTo>
                    <a:pt x="394563" y="245706"/>
                  </a:lnTo>
                  <a:lnTo>
                    <a:pt x="394728" y="245351"/>
                  </a:lnTo>
                  <a:lnTo>
                    <a:pt x="394652" y="246100"/>
                  </a:lnTo>
                  <a:lnTo>
                    <a:pt x="395262" y="248767"/>
                  </a:lnTo>
                  <a:lnTo>
                    <a:pt x="393750" y="247370"/>
                  </a:lnTo>
                  <a:lnTo>
                    <a:pt x="394373" y="246100"/>
                  </a:lnTo>
                  <a:lnTo>
                    <a:pt x="394500" y="245846"/>
                  </a:lnTo>
                  <a:lnTo>
                    <a:pt x="394500" y="245389"/>
                  </a:lnTo>
                  <a:lnTo>
                    <a:pt x="393636" y="246100"/>
                  </a:lnTo>
                  <a:lnTo>
                    <a:pt x="393496" y="244957"/>
                  </a:lnTo>
                  <a:lnTo>
                    <a:pt x="391261" y="244322"/>
                  </a:lnTo>
                  <a:lnTo>
                    <a:pt x="390245" y="247497"/>
                  </a:lnTo>
                  <a:lnTo>
                    <a:pt x="389102" y="250418"/>
                  </a:lnTo>
                  <a:lnTo>
                    <a:pt x="388429" y="250037"/>
                  </a:lnTo>
                  <a:lnTo>
                    <a:pt x="386422" y="248894"/>
                  </a:lnTo>
                  <a:lnTo>
                    <a:pt x="386930" y="249529"/>
                  </a:lnTo>
                  <a:lnTo>
                    <a:pt x="387146" y="250037"/>
                  </a:lnTo>
                  <a:lnTo>
                    <a:pt x="382727" y="247624"/>
                  </a:lnTo>
                  <a:lnTo>
                    <a:pt x="380758" y="255244"/>
                  </a:lnTo>
                  <a:lnTo>
                    <a:pt x="379780" y="254355"/>
                  </a:lnTo>
                  <a:lnTo>
                    <a:pt x="375843" y="250799"/>
                  </a:lnTo>
                  <a:lnTo>
                    <a:pt x="374561" y="250037"/>
                  </a:lnTo>
                  <a:lnTo>
                    <a:pt x="374865" y="251434"/>
                  </a:lnTo>
                  <a:lnTo>
                    <a:pt x="374980" y="254355"/>
                  </a:lnTo>
                  <a:lnTo>
                    <a:pt x="373951" y="251434"/>
                  </a:lnTo>
                  <a:lnTo>
                    <a:pt x="373900" y="253339"/>
                  </a:lnTo>
                  <a:lnTo>
                    <a:pt x="373773" y="255498"/>
                  </a:lnTo>
                  <a:lnTo>
                    <a:pt x="373062" y="258165"/>
                  </a:lnTo>
                  <a:lnTo>
                    <a:pt x="372960" y="257911"/>
                  </a:lnTo>
                  <a:lnTo>
                    <a:pt x="372821" y="257530"/>
                  </a:lnTo>
                  <a:lnTo>
                    <a:pt x="372148" y="255752"/>
                  </a:lnTo>
                  <a:lnTo>
                    <a:pt x="369341" y="248386"/>
                  </a:lnTo>
                  <a:lnTo>
                    <a:pt x="368782" y="253720"/>
                  </a:lnTo>
                  <a:lnTo>
                    <a:pt x="369557" y="255752"/>
                  </a:lnTo>
                  <a:lnTo>
                    <a:pt x="368782" y="255498"/>
                  </a:lnTo>
                  <a:lnTo>
                    <a:pt x="367753" y="257530"/>
                  </a:lnTo>
                  <a:lnTo>
                    <a:pt x="367703" y="257276"/>
                  </a:lnTo>
                  <a:lnTo>
                    <a:pt x="367245" y="255117"/>
                  </a:lnTo>
                  <a:lnTo>
                    <a:pt x="367372" y="256006"/>
                  </a:lnTo>
                  <a:lnTo>
                    <a:pt x="367588" y="257276"/>
                  </a:lnTo>
                  <a:lnTo>
                    <a:pt x="367055" y="256260"/>
                  </a:lnTo>
                  <a:lnTo>
                    <a:pt x="366623" y="254609"/>
                  </a:lnTo>
                  <a:lnTo>
                    <a:pt x="365683" y="257911"/>
                  </a:lnTo>
                  <a:lnTo>
                    <a:pt x="364121" y="257022"/>
                  </a:lnTo>
                  <a:lnTo>
                    <a:pt x="364248" y="251434"/>
                  </a:lnTo>
                  <a:lnTo>
                    <a:pt x="362331" y="251561"/>
                  </a:lnTo>
                  <a:lnTo>
                    <a:pt x="361810" y="252450"/>
                  </a:lnTo>
                  <a:lnTo>
                    <a:pt x="361569" y="256768"/>
                  </a:lnTo>
                  <a:lnTo>
                    <a:pt x="362102" y="257784"/>
                  </a:lnTo>
                  <a:lnTo>
                    <a:pt x="362394" y="257784"/>
                  </a:lnTo>
                  <a:lnTo>
                    <a:pt x="363067" y="258546"/>
                  </a:lnTo>
                  <a:lnTo>
                    <a:pt x="363397" y="259816"/>
                  </a:lnTo>
                  <a:lnTo>
                    <a:pt x="363448" y="260324"/>
                  </a:lnTo>
                  <a:lnTo>
                    <a:pt x="363245" y="260832"/>
                  </a:lnTo>
                  <a:lnTo>
                    <a:pt x="363194" y="261721"/>
                  </a:lnTo>
                  <a:lnTo>
                    <a:pt x="364147" y="265785"/>
                  </a:lnTo>
                  <a:lnTo>
                    <a:pt x="364909" y="270725"/>
                  </a:lnTo>
                  <a:lnTo>
                    <a:pt x="365036" y="270992"/>
                  </a:lnTo>
                  <a:lnTo>
                    <a:pt x="367334" y="273786"/>
                  </a:lnTo>
                  <a:lnTo>
                    <a:pt x="367665" y="270611"/>
                  </a:lnTo>
                  <a:lnTo>
                    <a:pt x="368604" y="272897"/>
                  </a:lnTo>
                  <a:lnTo>
                    <a:pt x="367728" y="273278"/>
                  </a:lnTo>
                  <a:lnTo>
                    <a:pt x="368820" y="275183"/>
                  </a:lnTo>
                  <a:lnTo>
                    <a:pt x="368693" y="273786"/>
                  </a:lnTo>
                  <a:lnTo>
                    <a:pt x="368681" y="271881"/>
                  </a:lnTo>
                  <a:lnTo>
                    <a:pt x="369189" y="273278"/>
                  </a:lnTo>
                  <a:lnTo>
                    <a:pt x="369443" y="273913"/>
                  </a:lnTo>
                  <a:lnTo>
                    <a:pt x="369785" y="274294"/>
                  </a:lnTo>
                  <a:lnTo>
                    <a:pt x="369747" y="271881"/>
                  </a:lnTo>
                  <a:lnTo>
                    <a:pt x="369722" y="270611"/>
                  </a:lnTo>
                  <a:lnTo>
                    <a:pt x="369747" y="269824"/>
                  </a:lnTo>
                  <a:lnTo>
                    <a:pt x="369811" y="270357"/>
                  </a:lnTo>
                  <a:lnTo>
                    <a:pt x="370128" y="270725"/>
                  </a:lnTo>
                  <a:lnTo>
                    <a:pt x="369760" y="269684"/>
                  </a:lnTo>
                  <a:lnTo>
                    <a:pt x="369773" y="269468"/>
                  </a:lnTo>
                  <a:lnTo>
                    <a:pt x="370065" y="268452"/>
                  </a:lnTo>
                  <a:lnTo>
                    <a:pt x="371055" y="270357"/>
                  </a:lnTo>
                  <a:lnTo>
                    <a:pt x="371144" y="270611"/>
                  </a:lnTo>
                  <a:lnTo>
                    <a:pt x="371436" y="272262"/>
                  </a:lnTo>
                  <a:lnTo>
                    <a:pt x="371576" y="270230"/>
                  </a:lnTo>
                  <a:lnTo>
                    <a:pt x="371919" y="271373"/>
                  </a:lnTo>
                  <a:lnTo>
                    <a:pt x="372021" y="272072"/>
                  </a:lnTo>
                  <a:lnTo>
                    <a:pt x="372110" y="271246"/>
                  </a:lnTo>
                  <a:lnTo>
                    <a:pt x="373214" y="271881"/>
                  </a:lnTo>
                  <a:lnTo>
                    <a:pt x="373126" y="271246"/>
                  </a:lnTo>
                  <a:lnTo>
                    <a:pt x="372973" y="270230"/>
                  </a:lnTo>
                  <a:lnTo>
                    <a:pt x="372846" y="269341"/>
                  </a:lnTo>
                  <a:lnTo>
                    <a:pt x="374078" y="271754"/>
                  </a:lnTo>
                  <a:lnTo>
                    <a:pt x="374370" y="269341"/>
                  </a:lnTo>
                  <a:lnTo>
                    <a:pt x="374472" y="268452"/>
                  </a:lnTo>
                  <a:lnTo>
                    <a:pt x="374510" y="268198"/>
                  </a:lnTo>
                  <a:lnTo>
                    <a:pt x="375615" y="272643"/>
                  </a:lnTo>
                  <a:lnTo>
                    <a:pt x="375640" y="272846"/>
                  </a:lnTo>
                  <a:lnTo>
                    <a:pt x="375691" y="273062"/>
                  </a:lnTo>
                  <a:lnTo>
                    <a:pt x="375691" y="272846"/>
                  </a:lnTo>
                  <a:lnTo>
                    <a:pt x="375615" y="272554"/>
                  </a:lnTo>
                  <a:lnTo>
                    <a:pt x="375653" y="268833"/>
                  </a:lnTo>
                  <a:lnTo>
                    <a:pt x="376097" y="268579"/>
                  </a:lnTo>
                  <a:lnTo>
                    <a:pt x="376605" y="274167"/>
                  </a:lnTo>
                  <a:lnTo>
                    <a:pt x="377977" y="268579"/>
                  </a:lnTo>
                  <a:lnTo>
                    <a:pt x="378040" y="268325"/>
                  </a:lnTo>
                  <a:lnTo>
                    <a:pt x="379336" y="274167"/>
                  </a:lnTo>
                  <a:lnTo>
                    <a:pt x="378739" y="269214"/>
                  </a:lnTo>
                  <a:lnTo>
                    <a:pt x="381190" y="271373"/>
                  </a:lnTo>
                  <a:lnTo>
                    <a:pt x="381558" y="269214"/>
                  </a:lnTo>
                  <a:lnTo>
                    <a:pt x="381673" y="268452"/>
                  </a:lnTo>
                  <a:lnTo>
                    <a:pt x="381787" y="269392"/>
                  </a:lnTo>
                  <a:lnTo>
                    <a:pt x="382397" y="269595"/>
                  </a:lnTo>
                  <a:lnTo>
                    <a:pt x="382981" y="270992"/>
                  </a:lnTo>
                  <a:lnTo>
                    <a:pt x="383667" y="271754"/>
                  </a:lnTo>
                  <a:lnTo>
                    <a:pt x="382841" y="268452"/>
                  </a:lnTo>
                  <a:lnTo>
                    <a:pt x="382816" y="268325"/>
                  </a:lnTo>
                  <a:lnTo>
                    <a:pt x="382778" y="268198"/>
                  </a:lnTo>
                  <a:lnTo>
                    <a:pt x="382778" y="267690"/>
                  </a:lnTo>
                  <a:lnTo>
                    <a:pt x="383400" y="266801"/>
                  </a:lnTo>
                  <a:lnTo>
                    <a:pt x="383400" y="264007"/>
                  </a:lnTo>
                  <a:lnTo>
                    <a:pt x="385241" y="267690"/>
                  </a:lnTo>
                  <a:lnTo>
                    <a:pt x="384149" y="268833"/>
                  </a:lnTo>
                  <a:lnTo>
                    <a:pt x="385394" y="272389"/>
                  </a:lnTo>
                  <a:lnTo>
                    <a:pt x="384479" y="269214"/>
                  </a:lnTo>
                  <a:lnTo>
                    <a:pt x="385953" y="268833"/>
                  </a:lnTo>
                  <a:lnTo>
                    <a:pt x="384949" y="266293"/>
                  </a:lnTo>
                  <a:lnTo>
                    <a:pt x="386219" y="268452"/>
                  </a:lnTo>
                  <a:lnTo>
                    <a:pt x="385813" y="267182"/>
                  </a:lnTo>
                  <a:lnTo>
                    <a:pt x="387019" y="270357"/>
                  </a:lnTo>
                  <a:lnTo>
                    <a:pt x="386232" y="267182"/>
                  </a:lnTo>
                  <a:lnTo>
                    <a:pt x="386016" y="266293"/>
                  </a:lnTo>
                  <a:lnTo>
                    <a:pt x="385787" y="265404"/>
                  </a:lnTo>
                  <a:lnTo>
                    <a:pt x="387375" y="269468"/>
                  </a:lnTo>
                  <a:lnTo>
                    <a:pt x="387083" y="266293"/>
                  </a:lnTo>
                  <a:lnTo>
                    <a:pt x="388467" y="268198"/>
                  </a:lnTo>
                  <a:lnTo>
                    <a:pt x="388569" y="270865"/>
                  </a:lnTo>
                  <a:lnTo>
                    <a:pt x="389166" y="269087"/>
                  </a:lnTo>
                  <a:lnTo>
                    <a:pt x="389610" y="269735"/>
                  </a:lnTo>
                  <a:lnTo>
                    <a:pt x="389343" y="269087"/>
                  </a:lnTo>
                  <a:lnTo>
                    <a:pt x="389128" y="268579"/>
                  </a:lnTo>
                  <a:lnTo>
                    <a:pt x="388797" y="266674"/>
                  </a:lnTo>
                  <a:lnTo>
                    <a:pt x="388835" y="266293"/>
                  </a:lnTo>
                  <a:lnTo>
                    <a:pt x="389432" y="265404"/>
                  </a:lnTo>
                  <a:lnTo>
                    <a:pt x="389674" y="265023"/>
                  </a:lnTo>
                  <a:lnTo>
                    <a:pt x="390004" y="268325"/>
                  </a:lnTo>
                  <a:lnTo>
                    <a:pt x="390131" y="269087"/>
                  </a:lnTo>
                  <a:lnTo>
                    <a:pt x="391007" y="270865"/>
                  </a:lnTo>
                  <a:lnTo>
                    <a:pt x="391401" y="269849"/>
                  </a:lnTo>
                  <a:lnTo>
                    <a:pt x="391299" y="267690"/>
                  </a:lnTo>
                  <a:lnTo>
                    <a:pt x="391134" y="266039"/>
                  </a:lnTo>
                  <a:lnTo>
                    <a:pt x="391744" y="266039"/>
                  </a:lnTo>
                  <a:lnTo>
                    <a:pt x="391947" y="266674"/>
                  </a:lnTo>
                  <a:lnTo>
                    <a:pt x="392112" y="266801"/>
                  </a:lnTo>
                  <a:lnTo>
                    <a:pt x="392201" y="267690"/>
                  </a:lnTo>
                  <a:lnTo>
                    <a:pt x="392201" y="266039"/>
                  </a:lnTo>
                  <a:lnTo>
                    <a:pt x="392188" y="265023"/>
                  </a:lnTo>
                  <a:lnTo>
                    <a:pt x="392188" y="264388"/>
                  </a:lnTo>
                  <a:lnTo>
                    <a:pt x="394550" y="266801"/>
                  </a:lnTo>
                  <a:lnTo>
                    <a:pt x="394487" y="264388"/>
                  </a:lnTo>
                  <a:lnTo>
                    <a:pt x="394474" y="264007"/>
                  </a:lnTo>
                  <a:lnTo>
                    <a:pt x="394487" y="262953"/>
                  </a:lnTo>
                  <a:lnTo>
                    <a:pt x="394144" y="261924"/>
                  </a:lnTo>
                  <a:lnTo>
                    <a:pt x="393560" y="259816"/>
                  </a:lnTo>
                  <a:lnTo>
                    <a:pt x="393280" y="258673"/>
                  </a:lnTo>
                  <a:lnTo>
                    <a:pt x="393712" y="258546"/>
                  </a:lnTo>
                  <a:lnTo>
                    <a:pt x="393674" y="258165"/>
                  </a:lnTo>
                  <a:lnTo>
                    <a:pt x="393458" y="256133"/>
                  </a:lnTo>
                  <a:lnTo>
                    <a:pt x="394309" y="258546"/>
                  </a:lnTo>
                  <a:lnTo>
                    <a:pt x="394017" y="258546"/>
                  </a:lnTo>
                  <a:lnTo>
                    <a:pt x="394220" y="259308"/>
                  </a:lnTo>
                  <a:lnTo>
                    <a:pt x="394335" y="260197"/>
                  </a:lnTo>
                  <a:lnTo>
                    <a:pt x="394525" y="259054"/>
                  </a:lnTo>
                  <a:lnTo>
                    <a:pt x="395554" y="261569"/>
                  </a:lnTo>
                  <a:lnTo>
                    <a:pt x="395465" y="260832"/>
                  </a:lnTo>
                  <a:lnTo>
                    <a:pt x="395592" y="261035"/>
                  </a:lnTo>
                  <a:lnTo>
                    <a:pt x="395617" y="260832"/>
                  </a:lnTo>
                  <a:lnTo>
                    <a:pt x="395757" y="259054"/>
                  </a:lnTo>
                  <a:lnTo>
                    <a:pt x="395808" y="258419"/>
                  </a:lnTo>
                  <a:lnTo>
                    <a:pt x="396811" y="259308"/>
                  </a:lnTo>
                  <a:lnTo>
                    <a:pt x="397903" y="262610"/>
                  </a:lnTo>
                  <a:lnTo>
                    <a:pt x="395605" y="260934"/>
                  </a:lnTo>
                  <a:lnTo>
                    <a:pt x="395706" y="261200"/>
                  </a:lnTo>
                  <a:lnTo>
                    <a:pt x="397256" y="263626"/>
                  </a:lnTo>
                  <a:lnTo>
                    <a:pt x="395795" y="262610"/>
                  </a:lnTo>
                  <a:lnTo>
                    <a:pt x="398132" y="267817"/>
                  </a:lnTo>
                  <a:lnTo>
                    <a:pt x="395122" y="262674"/>
                  </a:lnTo>
                  <a:lnTo>
                    <a:pt x="395185" y="262864"/>
                  </a:lnTo>
                  <a:lnTo>
                    <a:pt x="397395" y="268071"/>
                  </a:lnTo>
                  <a:lnTo>
                    <a:pt x="399122" y="268579"/>
                  </a:lnTo>
                  <a:lnTo>
                    <a:pt x="398970" y="267817"/>
                  </a:lnTo>
                  <a:lnTo>
                    <a:pt x="398551" y="265785"/>
                  </a:lnTo>
                  <a:lnTo>
                    <a:pt x="400278" y="266420"/>
                  </a:lnTo>
                  <a:lnTo>
                    <a:pt x="400215" y="265785"/>
                  </a:lnTo>
                  <a:lnTo>
                    <a:pt x="400062" y="264388"/>
                  </a:lnTo>
                  <a:lnTo>
                    <a:pt x="399376" y="263626"/>
                  </a:lnTo>
                  <a:lnTo>
                    <a:pt x="399275" y="262610"/>
                  </a:lnTo>
                  <a:lnTo>
                    <a:pt x="399376" y="260832"/>
                  </a:lnTo>
                  <a:lnTo>
                    <a:pt x="400050" y="258419"/>
                  </a:lnTo>
                  <a:lnTo>
                    <a:pt x="400265" y="257657"/>
                  </a:lnTo>
                  <a:lnTo>
                    <a:pt x="403212" y="269849"/>
                  </a:lnTo>
                  <a:lnTo>
                    <a:pt x="403326" y="267182"/>
                  </a:lnTo>
                  <a:lnTo>
                    <a:pt x="403212" y="262674"/>
                  </a:lnTo>
                  <a:lnTo>
                    <a:pt x="403123" y="262229"/>
                  </a:lnTo>
                  <a:lnTo>
                    <a:pt x="402107" y="258038"/>
                  </a:lnTo>
                  <a:lnTo>
                    <a:pt x="403821" y="260070"/>
                  </a:lnTo>
                  <a:lnTo>
                    <a:pt x="404571" y="264007"/>
                  </a:lnTo>
                  <a:lnTo>
                    <a:pt x="406069" y="264007"/>
                  </a:lnTo>
                  <a:lnTo>
                    <a:pt x="405282" y="262013"/>
                  </a:lnTo>
                  <a:lnTo>
                    <a:pt x="405599" y="262356"/>
                  </a:lnTo>
                  <a:lnTo>
                    <a:pt x="407416" y="265150"/>
                  </a:lnTo>
                  <a:lnTo>
                    <a:pt x="406069" y="261200"/>
                  </a:lnTo>
                  <a:lnTo>
                    <a:pt x="406158" y="261975"/>
                  </a:lnTo>
                  <a:lnTo>
                    <a:pt x="405282" y="261975"/>
                  </a:lnTo>
                  <a:lnTo>
                    <a:pt x="403783" y="258165"/>
                  </a:lnTo>
                  <a:lnTo>
                    <a:pt x="405726" y="260172"/>
                  </a:lnTo>
                  <a:lnTo>
                    <a:pt x="405650" y="259943"/>
                  </a:lnTo>
                  <a:lnTo>
                    <a:pt x="406387" y="259816"/>
                  </a:lnTo>
                  <a:lnTo>
                    <a:pt x="407504" y="263245"/>
                  </a:lnTo>
                  <a:lnTo>
                    <a:pt x="408851" y="262229"/>
                  </a:lnTo>
                  <a:lnTo>
                    <a:pt x="409625" y="259816"/>
                  </a:lnTo>
                  <a:lnTo>
                    <a:pt x="409778" y="259308"/>
                  </a:lnTo>
                  <a:lnTo>
                    <a:pt x="411251" y="258165"/>
                  </a:lnTo>
                  <a:lnTo>
                    <a:pt x="411454" y="259181"/>
                  </a:lnTo>
                  <a:lnTo>
                    <a:pt x="411568" y="260451"/>
                  </a:lnTo>
                  <a:lnTo>
                    <a:pt x="412165" y="261340"/>
                  </a:lnTo>
                  <a:lnTo>
                    <a:pt x="413766" y="259054"/>
                  </a:lnTo>
                  <a:lnTo>
                    <a:pt x="416750" y="260451"/>
                  </a:lnTo>
                  <a:lnTo>
                    <a:pt x="419354" y="261848"/>
                  </a:lnTo>
                  <a:lnTo>
                    <a:pt x="419265" y="259054"/>
                  </a:lnTo>
                  <a:lnTo>
                    <a:pt x="419252" y="258673"/>
                  </a:lnTo>
                  <a:lnTo>
                    <a:pt x="419455" y="258673"/>
                  </a:lnTo>
                  <a:lnTo>
                    <a:pt x="419468" y="258165"/>
                  </a:lnTo>
                  <a:lnTo>
                    <a:pt x="419468" y="258038"/>
                  </a:lnTo>
                  <a:lnTo>
                    <a:pt x="419481" y="257657"/>
                  </a:lnTo>
                  <a:lnTo>
                    <a:pt x="419481" y="257530"/>
                  </a:lnTo>
                  <a:lnTo>
                    <a:pt x="419493" y="257403"/>
                  </a:lnTo>
                  <a:lnTo>
                    <a:pt x="419620" y="257276"/>
                  </a:lnTo>
                  <a:lnTo>
                    <a:pt x="419862" y="257022"/>
                  </a:lnTo>
                  <a:lnTo>
                    <a:pt x="420420" y="258546"/>
                  </a:lnTo>
                  <a:lnTo>
                    <a:pt x="420547" y="259943"/>
                  </a:lnTo>
                  <a:lnTo>
                    <a:pt x="421195" y="257022"/>
                  </a:lnTo>
                  <a:lnTo>
                    <a:pt x="421309" y="256768"/>
                  </a:lnTo>
                  <a:lnTo>
                    <a:pt x="421373" y="256641"/>
                  </a:lnTo>
                  <a:lnTo>
                    <a:pt x="422249" y="254736"/>
                  </a:lnTo>
                  <a:lnTo>
                    <a:pt x="422897" y="253339"/>
                  </a:lnTo>
                  <a:lnTo>
                    <a:pt x="425170" y="255879"/>
                  </a:lnTo>
                  <a:lnTo>
                    <a:pt x="425259" y="257022"/>
                  </a:lnTo>
                  <a:lnTo>
                    <a:pt x="426745" y="257911"/>
                  </a:lnTo>
                  <a:lnTo>
                    <a:pt x="425475" y="253339"/>
                  </a:lnTo>
                  <a:lnTo>
                    <a:pt x="424738" y="250672"/>
                  </a:lnTo>
                  <a:lnTo>
                    <a:pt x="426504" y="252958"/>
                  </a:lnTo>
                  <a:lnTo>
                    <a:pt x="426542" y="253593"/>
                  </a:lnTo>
                  <a:lnTo>
                    <a:pt x="429399" y="254228"/>
                  </a:lnTo>
                  <a:lnTo>
                    <a:pt x="431292" y="250672"/>
                  </a:lnTo>
                  <a:lnTo>
                    <a:pt x="434505" y="254482"/>
                  </a:lnTo>
                  <a:lnTo>
                    <a:pt x="433666" y="250672"/>
                  </a:lnTo>
                  <a:lnTo>
                    <a:pt x="433616" y="250418"/>
                  </a:lnTo>
                  <a:lnTo>
                    <a:pt x="433565" y="250164"/>
                  </a:lnTo>
                  <a:lnTo>
                    <a:pt x="437515" y="255625"/>
                  </a:lnTo>
                  <a:lnTo>
                    <a:pt x="435965" y="250164"/>
                  </a:lnTo>
                  <a:lnTo>
                    <a:pt x="435851" y="249783"/>
                  </a:lnTo>
                  <a:lnTo>
                    <a:pt x="438035" y="252069"/>
                  </a:lnTo>
                  <a:lnTo>
                    <a:pt x="438086" y="253339"/>
                  </a:lnTo>
                  <a:lnTo>
                    <a:pt x="440664" y="254736"/>
                  </a:lnTo>
                  <a:lnTo>
                    <a:pt x="441274" y="254863"/>
                  </a:lnTo>
                  <a:lnTo>
                    <a:pt x="440410" y="251180"/>
                  </a:lnTo>
                  <a:lnTo>
                    <a:pt x="440461" y="250545"/>
                  </a:lnTo>
                  <a:lnTo>
                    <a:pt x="440766" y="250037"/>
                  </a:lnTo>
                  <a:lnTo>
                    <a:pt x="441731" y="253060"/>
                  </a:lnTo>
                  <a:lnTo>
                    <a:pt x="441642" y="250037"/>
                  </a:lnTo>
                  <a:lnTo>
                    <a:pt x="441629" y="249783"/>
                  </a:lnTo>
                  <a:lnTo>
                    <a:pt x="441629" y="249529"/>
                  </a:lnTo>
                  <a:lnTo>
                    <a:pt x="443230" y="253085"/>
                  </a:lnTo>
                  <a:lnTo>
                    <a:pt x="443598" y="252196"/>
                  </a:lnTo>
                  <a:lnTo>
                    <a:pt x="443293" y="252069"/>
                  </a:lnTo>
                  <a:lnTo>
                    <a:pt x="442645" y="250926"/>
                  </a:lnTo>
                  <a:lnTo>
                    <a:pt x="442442" y="250164"/>
                  </a:lnTo>
                  <a:lnTo>
                    <a:pt x="442531" y="249656"/>
                  </a:lnTo>
                  <a:lnTo>
                    <a:pt x="442569" y="249529"/>
                  </a:lnTo>
                  <a:lnTo>
                    <a:pt x="442810" y="248767"/>
                  </a:lnTo>
                  <a:lnTo>
                    <a:pt x="442937" y="248386"/>
                  </a:lnTo>
                  <a:lnTo>
                    <a:pt x="445401" y="251434"/>
                  </a:lnTo>
                  <a:lnTo>
                    <a:pt x="445922" y="252958"/>
                  </a:lnTo>
                  <a:lnTo>
                    <a:pt x="447357" y="249783"/>
                  </a:lnTo>
                  <a:lnTo>
                    <a:pt x="447535" y="250380"/>
                  </a:lnTo>
                  <a:lnTo>
                    <a:pt x="447573" y="249783"/>
                  </a:lnTo>
                  <a:lnTo>
                    <a:pt x="447624" y="248894"/>
                  </a:lnTo>
                  <a:lnTo>
                    <a:pt x="448640" y="255625"/>
                  </a:lnTo>
                  <a:lnTo>
                    <a:pt x="448767" y="253593"/>
                  </a:lnTo>
                  <a:lnTo>
                    <a:pt x="448691" y="252069"/>
                  </a:lnTo>
                  <a:lnTo>
                    <a:pt x="448475" y="251688"/>
                  </a:lnTo>
                  <a:lnTo>
                    <a:pt x="448348" y="250545"/>
                  </a:lnTo>
                  <a:lnTo>
                    <a:pt x="448170" y="249910"/>
                  </a:lnTo>
                  <a:lnTo>
                    <a:pt x="449313" y="251561"/>
                  </a:lnTo>
                  <a:lnTo>
                    <a:pt x="450557" y="251180"/>
                  </a:lnTo>
                  <a:lnTo>
                    <a:pt x="451231" y="250037"/>
                  </a:lnTo>
                  <a:lnTo>
                    <a:pt x="451739" y="252323"/>
                  </a:lnTo>
                  <a:lnTo>
                    <a:pt x="453567" y="252323"/>
                  </a:lnTo>
                  <a:lnTo>
                    <a:pt x="454926" y="250164"/>
                  </a:lnTo>
                  <a:lnTo>
                    <a:pt x="455307" y="250037"/>
                  </a:lnTo>
                  <a:lnTo>
                    <a:pt x="455688" y="249910"/>
                  </a:lnTo>
                  <a:lnTo>
                    <a:pt x="456819" y="249529"/>
                  </a:lnTo>
                  <a:lnTo>
                    <a:pt x="455993" y="248894"/>
                  </a:lnTo>
                  <a:lnTo>
                    <a:pt x="455828" y="248767"/>
                  </a:lnTo>
                  <a:lnTo>
                    <a:pt x="455726" y="248386"/>
                  </a:lnTo>
                  <a:lnTo>
                    <a:pt x="455663" y="248132"/>
                  </a:lnTo>
                  <a:lnTo>
                    <a:pt x="455523" y="247624"/>
                  </a:lnTo>
                  <a:lnTo>
                    <a:pt x="454888" y="245338"/>
                  </a:lnTo>
                  <a:lnTo>
                    <a:pt x="454926" y="244957"/>
                  </a:lnTo>
                  <a:lnTo>
                    <a:pt x="455028" y="244830"/>
                  </a:lnTo>
                  <a:lnTo>
                    <a:pt x="455244" y="244576"/>
                  </a:lnTo>
                  <a:lnTo>
                    <a:pt x="455510" y="245224"/>
                  </a:lnTo>
                  <a:lnTo>
                    <a:pt x="455498" y="244576"/>
                  </a:lnTo>
                  <a:lnTo>
                    <a:pt x="455472" y="243941"/>
                  </a:lnTo>
                  <a:lnTo>
                    <a:pt x="456298" y="244068"/>
                  </a:lnTo>
                  <a:lnTo>
                    <a:pt x="457098" y="247370"/>
                  </a:lnTo>
                  <a:lnTo>
                    <a:pt x="457060" y="248640"/>
                  </a:lnTo>
                  <a:lnTo>
                    <a:pt x="457555" y="247370"/>
                  </a:lnTo>
                  <a:lnTo>
                    <a:pt x="457911" y="248259"/>
                  </a:lnTo>
                  <a:lnTo>
                    <a:pt x="458000" y="249275"/>
                  </a:lnTo>
                  <a:lnTo>
                    <a:pt x="458228" y="250037"/>
                  </a:lnTo>
                  <a:lnTo>
                    <a:pt x="457923" y="248005"/>
                  </a:lnTo>
                  <a:lnTo>
                    <a:pt x="460743" y="252831"/>
                  </a:lnTo>
                  <a:lnTo>
                    <a:pt x="460121" y="249275"/>
                  </a:lnTo>
                  <a:lnTo>
                    <a:pt x="460476" y="250164"/>
                  </a:lnTo>
                  <a:lnTo>
                    <a:pt x="462368" y="249656"/>
                  </a:lnTo>
                  <a:lnTo>
                    <a:pt x="462495" y="249275"/>
                  </a:lnTo>
                  <a:lnTo>
                    <a:pt x="462864" y="248259"/>
                  </a:lnTo>
                  <a:lnTo>
                    <a:pt x="463448" y="248005"/>
                  </a:lnTo>
                  <a:lnTo>
                    <a:pt x="464337" y="247624"/>
                  </a:lnTo>
                  <a:lnTo>
                    <a:pt x="464261" y="247370"/>
                  </a:lnTo>
                  <a:lnTo>
                    <a:pt x="463448" y="244703"/>
                  </a:lnTo>
                  <a:lnTo>
                    <a:pt x="464248" y="245211"/>
                  </a:lnTo>
                  <a:lnTo>
                    <a:pt x="464197" y="244703"/>
                  </a:lnTo>
                  <a:lnTo>
                    <a:pt x="464108" y="243941"/>
                  </a:lnTo>
                  <a:lnTo>
                    <a:pt x="464070" y="243687"/>
                  </a:lnTo>
                  <a:lnTo>
                    <a:pt x="463969" y="242798"/>
                  </a:lnTo>
                  <a:lnTo>
                    <a:pt x="465366" y="243306"/>
                  </a:lnTo>
                  <a:lnTo>
                    <a:pt x="467334" y="245084"/>
                  </a:lnTo>
                  <a:lnTo>
                    <a:pt x="468591" y="244449"/>
                  </a:lnTo>
                  <a:lnTo>
                    <a:pt x="469049" y="242798"/>
                  </a:lnTo>
                  <a:lnTo>
                    <a:pt x="469087" y="242671"/>
                  </a:lnTo>
                  <a:lnTo>
                    <a:pt x="470141" y="241909"/>
                  </a:lnTo>
                  <a:lnTo>
                    <a:pt x="470052" y="244068"/>
                  </a:lnTo>
                  <a:lnTo>
                    <a:pt x="471944" y="242798"/>
                  </a:lnTo>
                  <a:lnTo>
                    <a:pt x="472401" y="241909"/>
                  </a:lnTo>
                  <a:lnTo>
                    <a:pt x="473303" y="240131"/>
                  </a:lnTo>
                  <a:lnTo>
                    <a:pt x="472719" y="239115"/>
                  </a:lnTo>
                  <a:lnTo>
                    <a:pt x="472338" y="238734"/>
                  </a:lnTo>
                  <a:lnTo>
                    <a:pt x="472224" y="238099"/>
                  </a:lnTo>
                  <a:lnTo>
                    <a:pt x="472236" y="237718"/>
                  </a:lnTo>
                  <a:lnTo>
                    <a:pt x="472401" y="237337"/>
                  </a:lnTo>
                  <a:lnTo>
                    <a:pt x="473367" y="238607"/>
                  </a:lnTo>
                  <a:lnTo>
                    <a:pt x="473583" y="239369"/>
                  </a:lnTo>
                  <a:lnTo>
                    <a:pt x="473710" y="240131"/>
                  </a:lnTo>
                  <a:lnTo>
                    <a:pt x="474332" y="237337"/>
                  </a:lnTo>
                  <a:lnTo>
                    <a:pt x="474522" y="236448"/>
                  </a:lnTo>
                  <a:lnTo>
                    <a:pt x="474726" y="235559"/>
                  </a:lnTo>
                  <a:lnTo>
                    <a:pt x="481482" y="245846"/>
                  </a:lnTo>
                  <a:lnTo>
                    <a:pt x="481520" y="240258"/>
                  </a:lnTo>
                  <a:lnTo>
                    <a:pt x="481622" y="239877"/>
                  </a:lnTo>
                  <a:lnTo>
                    <a:pt x="482460" y="236829"/>
                  </a:lnTo>
                  <a:lnTo>
                    <a:pt x="483489" y="236956"/>
                  </a:lnTo>
                  <a:lnTo>
                    <a:pt x="482777" y="238480"/>
                  </a:lnTo>
                  <a:lnTo>
                    <a:pt x="482701" y="238975"/>
                  </a:lnTo>
                  <a:lnTo>
                    <a:pt x="483768" y="240258"/>
                  </a:lnTo>
                  <a:lnTo>
                    <a:pt x="484187" y="236829"/>
                  </a:lnTo>
                  <a:lnTo>
                    <a:pt x="484339" y="235559"/>
                  </a:lnTo>
                  <a:lnTo>
                    <a:pt x="484365" y="235305"/>
                  </a:lnTo>
                  <a:lnTo>
                    <a:pt x="487210" y="239750"/>
                  </a:lnTo>
                  <a:lnTo>
                    <a:pt x="487921" y="236321"/>
                  </a:lnTo>
                  <a:lnTo>
                    <a:pt x="491794" y="243433"/>
                  </a:lnTo>
                  <a:lnTo>
                    <a:pt x="492213" y="236321"/>
                  </a:lnTo>
                  <a:lnTo>
                    <a:pt x="492277" y="235305"/>
                  </a:lnTo>
                  <a:lnTo>
                    <a:pt x="492340" y="234289"/>
                  </a:lnTo>
                  <a:lnTo>
                    <a:pt x="495731" y="238480"/>
                  </a:lnTo>
                  <a:lnTo>
                    <a:pt x="495122" y="236956"/>
                  </a:lnTo>
                  <a:lnTo>
                    <a:pt x="494995" y="236448"/>
                  </a:lnTo>
                  <a:lnTo>
                    <a:pt x="494880" y="234797"/>
                  </a:lnTo>
                  <a:lnTo>
                    <a:pt x="495338" y="235966"/>
                  </a:lnTo>
                  <a:lnTo>
                    <a:pt x="495312" y="235305"/>
                  </a:lnTo>
                  <a:lnTo>
                    <a:pt x="495769" y="234797"/>
                  </a:lnTo>
                  <a:lnTo>
                    <a:pt x="496227" y="234289"/>
                  </a:lnTo>
                  <a:lnTo>
                    <a:pt x="498398" y="231876"/>
                  </a:lnTo>
                  <a:lnTo>
                    <a:pt x="504088" y="235051"/>
                  </a:lnTo>
                  <a:lnTo>
                    <a:pt x="508584" y="235305"/>
                  </a:lnTo>
                  <a:lnTo>
                    <a:pt x="510197" y="235305"/>
                  </a:lnTo>
                  <a:lnTo>
                    <a:pt x="508723" y="231876"/>
                  </a:lnTo>
                  <a:lnTo>
                    <a:pt x="508609" y="231622"/>
                  </a:lnTo>
                  <a:lnTo>
                    <a:pt x="507136" y="228193"/>
                  </a:lnTo>
                  <a:lnTo>
                    <a:pt x="506539" y="226796"/>
                  </a:lnTo>
                  <a:lnTo>
                    <a:pt x="506158" y="225907"/>
                  </a:lnTo>
                  <a:lnTo>
                    <a:pt x="509460" y="229463"/>
                  </a:lnTo>
                  <a:lnTo>
                    <a:pt x="510108" y="232892"/>
                  </a:lnTo>
                  <a:lnTo>
                    <a:pt x="511606" y="227939"/>
                  </a:lnTo>
                  <a:lnTo>
                    <a:pt x="516077" y="230987"/>
                  </a:lnTo>
                  <a:lnTo>
                    <a:pt x="517182" y="227939"/>
                  </a:lnTo>
                  <a:lnTo>
                    <a:pt x="517690" y="226542"/>
                  </a:lnTo>
                  <a:lnTo>
                    <a:pt x="517766" y="227177"/>
                  </a:lnTo>
                  <a:lnTo>
                    <a:pt x="517855" y="227558"/>
                  </a:lnTo>
                  <a:lnTo>
                    <a:pt x="518147" y="228320"/>
                  </a:lnTo>
                  <a:lnTo>
                    <a:pt x="517867" y="228447"/>
                  </a:lnTo>
                  <a:lnTo>
                    <a:pt x="519328" y="230606"/>
                  </a:lnTo>
                  <a:lnTo>
                    <a:pt x="520039" y="228066"/>
                  </a:lnTo>
                  <a:lnTo>
                    <a:pt x="519988" y="227431"/>
                  </a:lnTo>
                  <a:lnTo>
                    <a:pt x="519671" y="226542"/>
                  </a:lnTo>
                  <a:lnTo>
                    <a:pt x="519417" y="225780"/>
                  </a:lnTo>
                  <a:lnTo>
                    <a:pt x="519925" y="225907"/>
                  </a:lnTo>
                  <a:lnTo>
                    <a:pt x="520153" y="227558"/>
                  </a:lnTo>
                  <a:lnTo>
                    <a:pt x="520788" y="228447"/>
                  </a:lnTo>
                  <a:lnTo>
                    <a:pt x="521893" y="229590"/>
                  </a:lnTo>
                  <a:lnTo>
                    <a:pt x="521309" y="225780"/>
                  </a:lnTo>
                  <a:lnTo>
                    <a:pt x="521169" y="224891"/>
                  </a:lnTo>
                  <a:lnTo>
                    <a:pt x="522414" y="227177"/>
                  </a:lnTo>
                  <a:lnTo>
                    <a:pt x="522401" y="226796"/>
                  </a:lnTo>
                  <a:lnTo>
                    <a:pt x="524357" y="227812"/>
                  </a:lnTo>
                  <a:lnTo>
                    <a:pt x="523824" y="226796"/>
                  </a:lnTo>
                  <a:lnTo>
                    <a:pt x="522973" y="225145"/>
                  </a:lnTo>
                  <a:lnTo>
                    <a:pt x="524510" y="226034"/>
                  </a:lnTo>
                  <a:lnTo>
                    <a:pt x="524522" y="225145"/>
                  </a:lnTo>
                  <a:lnTo>
                    <a:pt x="524522" y="224891"/>
                  </a:lnTo>
                  <a:lnTo>
                    <a:pt x="524548" y="223240"/>
                  </a:lnTo>
                  <a:lnTo>
                    <a:pt x="525983" y="224510"/>
                  </a:lnTo>
                  <a:lnTo>
                    <a:pt x="525754" y="223240"/>
                  </a:lnTo>
                  <a:lnTo>
                    <a:pt x="525665" y="222732"/>
                  </a:lnTo>
                  <a:lnTo>
                    <a:pt x="525411" y="221335"/>
                  </a:lnTo>
                  <a:lnTo>
                    <a:pt x="528358" y="225272"/>
                  </a:lnTo>
                  <a:lnTo>
                    <a:pt x="527050" y="221335"/>
                  </a:lnTo>
                  <a:lnTo>
                    <a:pt x="528497" y="225399"/>
                  </a:lnTo>
                  <a:lnTo>
                    <a:pt x="530110" y="223875"/>
                  </a:lnTo>
                  <a:lnTo>
                    <a:pt x="529983" y="221462"/>
                  </a:lnTo>
                  <a:lnTo>
                    <a:pt x="530275" y="222986"/>
                  </a:lnTo>
                  <a:lnTo>
                    <a:pt x="531101" y="222732"/>
                  </a:lnTo>
                  <a:lnTo>
                    <a:pt x="531507" y="224574"/>
                  </a:lnTo>
                  <a:lnTo>
                    <a:pt x="532269" y="224256"/>
                  </a:lnTo>
                  <a:lnTo>
                    <a:pt x="532460" y="223748"/>
                  </a:lnTo>
                  <a:lnTo>
                    <a:pt x="532434" y="222732"/>
                  </a:lnTo>
                  <a:lnTo>
                    <a:pt x="531888" y="221462"/>
                  </a:lnTo>
                  <a:lnTo>
                    <a:pt x="531660" y="220954"/>
                  </a:lnTo>
                  <a:lnTo>
                    <a:pt x="535063" y="225780"/>
                  </a:lnTo>
                  <a:lnTo>
                    <a:pt x="534022" y="220954"/>
                  </a:lnTo>
                  <a:lnTo>
                    <a:pt x="533971" y="220700"/>
                  </a:lnTo>
                  <a:lnTo>
                    <a:pt x="533730" y="219557"/>
                  </a:lnTo>
                  <a:lnTo>
                    <a:pt x="532955" y="216001"/>
                  </a:lnTo>
                  <a:lnTo>
                    <a:pt x="532879" y="215620"/>
                  </a:lnTo>
                  <a:lnTo>
                    <a:pt x="536232" y="222097"/>
                  </a:lnTo>
                  <a:lnTo>
                    <a:pt x="537578" y="218922"/>
                  </a:lnTo>
                  <a:lnTo>
                    <a:pt x="538797" y="216916"/>
                  </a:lnTo>
                  <a:lnTo>
                    <a:pt x="538772" y="216420"/>
                  </a:lnTo>
                  <a:lnTo>
                    <a:pt x="538899" y="216738"/>
                  </a:lnTo>
                  <a:lnTo>
                    <a:pt x="539051" y="216509"/>
                  </a:lnTo>
                  <a:lnTo>
                    <a:pt x="539521" y="216001"/>
                  </a:lnTo>
                  <a:lnTo>
                    <a:pt x="539864" y="215620"/>
                  </a:lnTo>
                  <a:lnTo>
                    <a:pt x="540689" y="214731"/>
                  </a:lnTo>
                  <a:lnTo>
                    <a:pt x="541642" y="217284"/>
                  </a:lnTo>
                  <a:lnTo>
                    <a:pt x="541426" y="214731"/>
                  </a:lnTo>
                  <a:lnTo>
                    <a:pt x="541362" y="213842"/>
                  </a:lnTo>
                  <a:lnTo>
                    <a:pt x="543674" y="214096"/>
                  </a:lnTo>
                  <a:lnTo>
                    <a:pt x="544398" y="214604"/>
                  </a:lnTo>
                  <a:lnTo>
                    <a:pt x="544372" y="214731"/>
                  </a:lnTo>
                  <a:lnTo>
                    <a:pt x="544258" y="217017"/>
                  </a:lnTo>
                  <a:lnTo>
                    <a:pt x="545477" y="214477"/>
                  </a:lnTo>
                  <a:lnTo>
                    <a:pt x="548119" y="215874"/>
                  </a:lnTo>
                  <a:lnTo>
                    <a:pt x="548474" y="214477"/>
                  </a:lnTo>
                  <a:lnTo>
                    <a:pt x="548627" y="213842"/>
                  </a:lnTo>
                  <a:lnTo>
                    <a:pt x="548792" y="213207"/>
                  </a:lnTo>
                  <a:lnTo>
                    <a:pt x="548690" y="212572"/>
                  </a:lnTo>
                  <a:lnTo>
                    <a:pt x="547433" y="210540"/>
                  </a:lnTo>
                  <a:lnTo>
                    <a:pt x="547712" y="208762"/>
                  </a:lnTo>
                  <a:lnTo>
                    <a:pt x="547954" y="207238"/>
                  </a:lnTo>
                  <a:lnTo>
                    <a:pt x="547878" y="206375"/>
                  </a:lnTo>
                  <a:lnTo>
                    <a:pt x="548017" y="206870"/>
                  </a:lnTo>
                  <a:lnTo>
                    <a:pt x="547966" y="206349"/>
                  </a:lnTo>
                  <a:lnTo>
                    <a:pt x="548055" y="206603"/>
                  </a:lnTo>
                  <a:lnTo>
                    <a:pt x="548119" y="207238"/>
                  </a:lnTo>
                  <a:lnTo>
                    <a:pt x="549186" y="211048"/>
                  </a:lnTo>
                  <a:lnTo>
                    <a:pt x="549770" y="205841"/>
                  </a:lnTo>
                  <a:lnTo>
                    <a:pt x="551688" y="213461"/>
                  </a:lnTo>
                  <a:lnTo>
                    <a:pt x="551611" y="211810"/>
                  </a:lnTo>
                  <a:lnTo>
                    <a:pt x="551091" y="210667"/>
                  </a:lnTo>
                  <a:lnTo>
                    <a:pt x="551573" y="210921"/>
                  </a:lnTo>
                  <a:lnTo>
                    <a:pt x="551992" y="211683"/>
                  </a:lnTo>
                  <a:lnTo>
                    <a:pt x="552246" y="213334"/>
                  </a:lnTo>
                  <a:lnTo>
                    <a:pt x="553021" y="211683"/>
                  </a:lnTo>
                  <a:lnTo>
                    <a:pt x="552348" y="210667"/>
                  </a:lnTo>
                  <a:lnTo>
                    <a:pt x="551764" y="209778"/>
                  </a:lnTo>
                  <a:lnTo>
                    <a:pt x="552881" y="209397"/>
                  </a:lnTo>
                  <a:lnTo>
                    <a:pt x="553148" y="210159"/>
                  </a:lnTo>
                  <a:lnTo>
                    <a:pt x="553212" y="210921"/>
                  </a:lnTo>
                  <a:lnTo>
                    <a:pt x="553504" y="211937"/>
                  </a:lnTo>
                  <a:lnTo>
                    <a:pt x="553275" y="209397"/>
                  </a:lnTo>
                  <a:lnTo>
                    <a:pt x="553123" y="207746"/>
                  </a:lnTo>
                  <a:lnTo>
                    <a:pt x="554367" y="208254"/>
                  </a:lnTo>
                  <a:lnTo>
                    <a:pt x="554558" y="208889"/>
                  </a:lnTo>
                  <a:lnTo>
                    <a:pt x="554926" y="209499"/>
                  </a:lnTo>
                  <a:lnTo>
                    <a:pt x="556133" y="208762"/>
                  </a:lnTo>
                  <a:lnTo>
                    <a:pt x="555980" y="207746"/>
                  </a:lnTo>
                  <a:lnTo>
                    <a:pt x="555701" y="205841"/>
                  </a:lnTo>
                  <a:lnTo>
                    <a:pt x="555586" y="205079"/>
                  </a:lnTo>
                  <a:lnTo>
                    <a:pt x="555371" y="203555"/>
                  </a:lnTo>
                  <a:lnTo>
                    <a:pt x="557822" y="204698"/>
                  </a:lnTo>
                  <a:lnTo>
                    <a:pt x="558990" y="209143"/>
                  </a:lnTo>
                  <a:lnTo>
                    <a:pt x="558977" y="205841"/>
                  </a:lnTo>
                  <a:lnTo>
                    <a:pt x="560501" y="209524"/>
                  </a:lnTo>
                  <a:lnTo>
                    <a:pt x="560997" y="208000"/>
                  </a:lnTo>
                  <a:lnTo>
                    <a:pt x="559930" y="206349"/>
                  </a:lnTo>
                  <a:lnTo>
                    <a:pt x="560768" y="206095"/>
                  </a:lnTo>
                  <a:lnTo>
                    <a:pt x="560743" y="205841"/>
                  </a:lnTo>
                  <a:lnTo>
                    <a:pt x="560412" y="203174"/>
                  </a:lnTo>
                  <a:lnTo>
                    <a:pt x="561594" y="204063"/>
                  </a:lnTo>
                  <a:lnTo>
                    <a:pt x="561594" y="205841"/>
                  </a:lnTo>
                  <a:lnTo>
                    <a:pt x="562838" y="204571"/>
                  </a:lnTo>
                  <a:lnTo>
                    <a:pt x="561416" y="203555"/>
                  </a:lnTo>
                  <a:lnTo>
                    <a:pt x="561441" y="203174"/>
                  </a:lnTo>
                  <a:lnTo>
                    <a:pt x="561505" y="201269"/>
                  </a:lnTo>
                  <a:lnTo>
                    <a:pt x="561174" y="200888"/>
                  </a:lnTo>
                  <a:lnTo>
                    <a:pt x="560844" y="200507"/>
                  </a:lnTo>
                  <a:lnTo>
                    <a:pt x="559511" y="198983"/>
                  </a:lnTo>
                  <a:lnTo>
                    <a:pt x="560984" y="199491"/>
                  </a:lnTo>
                  <a:lnTo>
                    <a:pt x="560908" y="199999"/>
                  </a:lnTo>
                  <a:lnTo>
                    <a:pt x="561809" y="199237"/>
                  </a:lnTo>
                  <a:lnTo>
                    <a:pt x="563092" y="201269"/>
                  </a:lnTo>
                  <a:lnTo>
                    <a:pt x="562991" y="199237"/>
                  </a:lnTo>
                  <a:lnTo>
                    <a:pt x="562978" y="198983"/>
                  </a:lnTo>
                  <a:lnTo>
                    <a:pt x="562965" y="198475"/>
                  </a:lnTo>
                  <a:lnTo>
                    <a:pt x="563918" y="199237"/>
                  </a:lnTo>
                  <a:lnTo>
                    <a:pt x="564527" y="200253"/>
                  </a:lnTo>
                  <a:lnTo>
                    <a:pt x="565378" y="203174"/>
                  </a:lnTo>
                  <a:lnTo>
                    <a:pt x="565492" y="203428"/>
                  </a:lnTo>
                  <a:lnTo>
                    <a:pt x="565823" y="203936"/>
                  </a:lnTo>
                  <a:lnTo>
                    <a:pt x="564997" y="200761"/>
                  </a:lnTo>
                  <a:lnTo>
                    <a:pt x="567385" y="202412"/>
                  </a:lnTo>
                  <a:lnTo>
                    <a:pt x="566991" y="200761"/>
                  </a:lnTo>
                  <a:lnTo>
                    <a:pt x="566801" y="199948"/>
                  </a:lnTo>
                  <a:lnTo>
                    <a:pt x="567423" y="201523"/>
                  </a:lnTo>
                  <a:lnTo>
                    <a:pt x="567677" y="202031"/>
                  </a:lnTo>
                  <a:lnTo>
                    <a:pt x="567029" y="199491"/>
                  </a:lnTo>
                  <a:lnTo>
                    <a:pt x="567728" y="200126"/>
                  </a:lnTo>
                  <a:lnTo>
                    <a:pt x="567918" y="200380"/>
                  </a:lnTo>
                  <a:lnTo>
                    <a:pt x="568477" y="202031"/>
                  </a:lnTo>
                  <a:lnTo>
                    <a:pt x="569785" y="201904"/>
                  </a:lnTo>
                  <a:close/>
                </a:path>
                <a:path w="1000125" h="349884">
                  <a:moveTo>
                    <a:pt x="570242" y="186283"/>
                  </a:moveTo>
                  <a:lnTo>
                    <a:pt x="570039" y="186194"/>
                  </a:lnTo>
                  <a:lnTo>
                    <a:pt x="570242" y="186283"/>
                  </a:lnTo>
                  <a:close/>
                </a:path>
                <a:path w="1000125" h="349884">
                  <a:moveTo>
                    <a:pt x="570484" y="184327"/>
                  </a:moveTo>
                  <a:lnTo>
                    <a:pt x="570115" y="183388"/>
                  </a:lnTo>
                  <a:lnTo>
                    <a:pt x="569772" y="183934"/>
                  </a:lnTo>
                  <a:lnTo>
                    <a:pt x="570484" y="184327"/>
                  </a:lnTo>
                  <a:close/>
                </a:path>
                <a:path w="1000125" h="349884">
                  <a:moveTo>
                    <a:pt x="571080" y="185889"/>
                  </a:moveTo>
                  <a:lnTo>
                    <a:pt x="570496" y="184340"/>
                  </a:lnTo>
                  <a:lnTo>
                    <a:pt x="571080" y="185889"/>
                  </a:lnTo>
                  <a:close/>
                </a:path>
                <a:path w="1000125" h="349884">
                  <a:moveTo>
                    <a:pt x="573913" y="201523"/>
                  </a:moveTo>
                  <a:lnTo>
                    <a:pt x="571487" y="199491"/>
                  </a:lnTo>
                  <a:lnTo>
                    <a:pt x="571652" y="199796"/>
                  </a:lnTo>
                  <a:lnTo>
                    <a:pt x="571296" y="200736"/>
                  </a:lnTo>
                  <a:lnTo>
                    <a:pt x="572389" y="202095"/>
                  </a:lnTo>
                  <a:lnTo>
                    <a:pt x="571754" y="199936"/>
                  </a:lnTo>
                  <a:lnTo>
                    <a:pt x="573163" y="202285"/>
                  </a:lnTo>
                  <a:lnTo>
                    <a:pt x="573862" y="201650"/>
                  </a:lnTo>
                  <a:lnTo>
                    <a:pt x="573913" y="201523"/>
                  </a:lnTo>
                  <a:close/>
                </a:path>
                <a:path w="1000125" h="349884">
                  <a:moveTo>
                    <a:pt x="579678" y="184315"/>
                  </a:moveTo>
                  <a:lnTo>
                    <a:pt x="578662" y="183565"/>
                  </a:lnTo>
                  <a:lnTo>
                    <a:pt x="579056" y="184619"/>
                  </a:lnTo>
                  <a:lnTo>
                    <a:pt x="579297" y="184200"/>
                  </a:lnTo>
                  <a:lnTo>
                    <a:pt x="579678" y="184315"/>
                  </a:lnTo>
                  <a:close/>
                </a:path>
                <a:path w="1000125" h="349884">
                  <a:moveTo>
                    <a:pt x="582688" y="179324"/>
                  </a:moveTo>
                  <a:lnTo>
                    <a:pt x="582333" y="178600"/>
                  </a:lnTo>
                  <a:lnTo>
                    <a:pt x="582218" y="178371"/>
                  </a:lnTo>
                  <a:lnTo>
                    <a:pt x="582371" y="178727"/>
                  </a:lnTo>
                  <a:lnTo>
                    <a:pt x="582523" y="179031"/>
                  </a:lnTo>
                  <a:lnTo>
                    <a:pt x="582688" y="179324"/>
                  </a:lnTo>
                  <a:close/>
                </a:path>
                <a:path w="1000125" h="349884">
                  <a:moveTo>
                    <a:pt x="586397" y="184340"/>
                  </a:moveTo>
                  <a:lnTo>
                    <a:pt x="586105" y="182727"/>
                  </a:lnTo>
                  <a:lnTo>
                    <a:pt x="585241" y="182041"/>
                  </a:lnTo>
                  <a:lnTo>
                    <a:pt x="585343" y="182346"/>
                  </a:lnTo>
                  <a:lnTo>
                    <a:pt x="586397" y="184340"/>
                  </a:lnTo>
                  <a:close/>
                </a:path>
                <a:path w="1000125" h="349884">
                  <a:moveTo>
                    <a:pt x="586613" y="184759"/>
                  </a:moveTo>
                  <a:lnTo>
                    <a:pt x="586397" y="184340"/>
                  </a:lnTo>
                  <a:lnTo>
                    <a:pt x="586473" y="184759"/>
                  </a:lnTo>
                  <a:lnTo>
                    <a:pt x="586613" y="184759"/>
                  </a:lnTo>
                  <a:close/>
                </a:path>
                <a:path w="1000125" h="349884">
                  <a:moveTo>
                    <a:pt x="586994" y="185521"/>
                  </a:moveTo>
                  <a:lnTo>
                    <a:pt x="586892" y="184632"/>
                  </a:lnTo>
                  <a:lnTo>
                    <a:pt x="586879" y="185267"/>
                  </a:lnTo>
                  <a:lnTo>
                    <a:pt x="586994" y="185521"/>
                  </a:lnTo>
                  <a:close/>
                </a:path>
                <a:path w="1000125" h="349884">
                  <a:moveTo>
                    <a:pt x="588429" y="177584"/>
                  </a:moveTo>
                  <a:lnTo>
                    <a:pt x="588302" y="177203"/>
                  </a:lnTo>
                  <a:lnTo>
                    <a:pt x="588010" y="176212"/>
                  </a:lnTo>
                  <a:lnTo>
                    <a:pt x="588238" y="177660"/>
                  </a:lnTo>
                  <a:lnTo>
                    <a:pt x="588429" y="177584"/>
                  </a:lnTo>
                  <a:close/>
                </a:path>
                <a:path w="1000125" h="349884">
                  <a:moveTo>
                    <a:pt x="594931" y="190182"/>
                  </a:moveTo>
                  <a:lnTo>
                    <a:pt x="594842" y="190004"/>
                  </a:lnTo>
                  <a:lnTo>
                    <a:pt x="594690" y="189776"/>
                  </a:lnTo>
                  <a:lnTo>
                    <a:pt x="594487" y="189547"/>
                  </a:lnTo>
                  <a:lnTo>
                    <a:pt x="594614" y="189776"/>
                  </a:lnTo>
                  <a:lnTo>
                    <a:pt x="594753" y="190004"/>
                  </a:lnTo>
                  <a:lnTo>
                    <a:pt x="594931" y="190182"/>
                  </a:lnTo>
                  <a:close/>
                </a:path>
                <a:path w="1000125" h="349884">
                  <a:moveTo>
                    <a:pt x="596747" y="177888"/>
                  </a:moveTo>
                  <a:lnTo>
                    <a:pt x="596366" y="176733"/>
                  </a:lnTo>
                  <a:lnTo>
                    <a:pt x="596252" y="176149"/>
                  </a:lnTo>
                  <a:lnTo>
                    <a:pt x="596315" y="175882"/>
                  </a:lnTo>
                  <a:lnTo>
                    <a:pt x="596061" y="175374"/>
                  </a:lnTo>
                  <a:lnTo>
                    <a:pt x="595414" y="173990"/>
                  </a:lnTo>
                  <a:lnTo>
                    <a:pt x="595198" y="173951"/>
                  </a:lnTo>
                  <a:lnTo>
                    <a:pt x="596303" y="176669"/>
                  </a:lnTo>
                  <a:lnTo>
                    <a:pt x="596747" y="177888"/>
                  </a:lnTo>
                  <a:close/>
                </a:path>
                <a:path w="1000125" h="349884">
                  <a:moveTo>
                    <a:pt x="596823" y="186918"/>
                  </a:moveTo>
                  <a:lnTo>
                    <a:pt x="596722" y="186537"/>
                  </a:lnTo>
                  <a:lnTo>
                    <a:pt x="596607" y="186283"/>
                  </a:lnTo>
                  <a:lnTo>
                    <a:pt x="595312" y="185267"/>
                  </a:lnTo>
                  <a:lnTo>
                    <a:pt x="596188" y="187426"/>
                  </a:lnTo>
                  <a:lnTo>
                    <a:pt x="596823" y="186918"/>
                  </a:lnTo>
                  <a:close/>
                </a:path>
                <a:path w="1000125" h="349884">
                  <a:moveTo>
                    <a:pt x="597535" y="174117"/>
                  </a:moveTo>
                  <a:lnTo>
                    <a:pt x="596468" y="173355"/>
                  </a:lnTo>
                  <a:lnTo>
                    <a:pt x="596239" y="172758"/>
                  </a:lnTo>
                  <a:lnTo>
                    <a:pt x="596265" y="173875"/>
                  </a:lnTo>
                  <a:lnTo>
                    <a:pt x="596277" y="174155"/>
                  </a:lnTo>
                  <a:lnTo>
                    <a:pt x="597128" y="174866"/>
                  </a:lnTo>
                  <a:lnTo>
                    <a:pt x="597535" y="174117"/>
                  </a:lnTo>
                  <a:close/>
                </a:path>
                <a:path w="1000125" h="349884">
                  <a:moveTo>
                    <a:pt x="601687" y="178282"/>
                  </a:moveTo>
                  <a:lnTo>
                    <a:pt x="601573" y="177901"/>
                  </a:lnTo>
                  <a:lnTo>
                    <a:pt x="600773" y="176250"/>
                  </a:lnTo>
                  <a:lnTo>
                    <a:pt x="601218" y="177736"/>
                  </a:lnTo>
                  <a:lnTo>
                    <a:pt x="601446" y="178536"/>
                  </a:lnTo>
                  <a:lnTo>
                    <a:pt x="601357" y="178054"/>
                  </a:lnTo>
                  <a:lnTo>
                    <a:pt x="601548" y="178435"/>
                  </a:lnTo>
                  <a:lnTo>
                    <a:pt x="601687" y="178282"/>
                  </a:lnTo>
                  <a:close/>
                </a:path>
                <a:path w="1000125" h="349884">
                  <a:moveTo>
                    <a:pt x="601764" y="172402"/>
                  </a:moveTo>
                  <a:lnTo>
                    <a:pt x="598957" y="169926"/>
                  </a:lnTo>
                  <a:lnTo>
                    <a:pt x="601459" y="172758"/>
                  </a:lnTo>
                  <a:lnTo>
                    <a:pt x="601764" y="172402"/>
                  </a:lnTo>
                  <a:close/>
                </a:path>
                <a:path w="1000125" h="349884">
                  <a:moveTo>
                    <a:pt x="602284" y="177647"/>
                  </a:moveTo>
                  <a:lnTo>
                    <a:pt x="601929" y="178028"/>
                  </a:lnTo>
                  <a:lnTo>
                    <a:pt x="601814" y="178409"/>
                  </a:lnTo>
                  <a:lnTo>
                    <a:pt x="602145" y="179082"/>
                  </a:lnTo>
                  <a:lnTo>
                    <a:pt x="602284" y="177647"/>
                  </a:lnTo>
                  <a:close/>
                </a:path>
                <a:path w="1000125" h="349884">
                  <a:moveTo>
                    <a:pt x="602881" y="175107"/>
                  </a:moveTo>
                  <a:lnTo>
                    <a:pt x="602576" y="174675"/>
                  </a:lnTo>
                  <a:lnTo>
                    <a:pt x="601383" y="174840"/>
                  </a:lnTo>
                  <a:lnTo>
                    <a:pt x="602881" y="175107"/>
                  </a:lnTo>
                  <a:close/>
                </a:path>
                <a:path w="1000125" h="349884">
                  <a:moveTo>
                    <a:pt x="603084" y="174599"/>
                  </a:moveTo>
                  <a:lnTo>
                    <a:pt x="601459" y="172758"/>
                  </a:lnTo>
                  <a:lnTo>
                    <a:pt x="601345" y="172885"/>
                  </a:lnTo>
                  <a:lnTo>
                    <a:pt x="602576" y="174675"/>
                  </a:lnTo>
                  <a:lnTo>
                    <a:pt x="603084" y="174599"/>
                  </a:lnTo>
                  <a:close/>
                </a:path>
                <a:path w="1000125" h="349884">
                  <a:moveTo>
                    <a:pt x="604164" y="176542"/>
                  </a:moveTo>
                  <a:lnTo>
                    <a:pt x="603986" y="176504"/>
                  </a:lnTo>
                  <a:lnTo>
                    <a:pt x="603529" y="175234"/>
                  </a:lnTo>
                  <a:lnTo>
                    <a:pt x="603783" y="177507"/>
                  </a:lnTo>
                  <a:lnTo>
                    <a:pt x="604164" y="176542"/>
                  </a:lnTo>
                  <a:close/>
                </a:path>
                <a:path w="1000125" h="349884">
                  <a:moveTo>
                    <a:pt x="606679" y="187693"/>
                  </a:moveTo>
                  <a:lnTo>
                    <a:pt x="606285" y="186664"/>
                  </a:lnTo>
                  <a:lnTo>
                    <a:pt x="606310" y="187553"/>
                  </a:lnTo>
                  <a:lnTo>
                    <a:pt x="606679" y="187693"/>
                  </a:lnTo>
                  <a:close/>
                </a:path>
                <a:path w="1000125" h="349884">
                  <a:moveTo>
                    <a:pt x="607593" y="188061"/>
                  </a:moveTo>
                  <a:lnTo>
                    <a:pt x="606679" y="187693"/>
                  </a:lnTo>
                  <a:lnTo>
                    <a:pt x="607187" y="189077"/>
                  </a:lnTo>
                  <a:lnTo>
                    <a:pt x="607593" y="188061"/>
                  </a:lnTo>
                  <a:close/>
                </a:path>
                <a:path w="1000125" h="349884">
                  <a:moveTo>
                    <a:pt x="609219" y="173164"/>
                  </a:moveTo>
                  <a:lnTo>
                    <a:pt x="609193" y="173431"/>
                  </a:lnTo>
                  <a:lnTo>
                    <a:pt x="609219" y="173304"/>
                  </a:lnTo>
                  <a:lnTo>
                    <a:pt x="609219" y="173164"/>
                  </a:lnTo>
                  <a:close/>
                </a:path>
                <a:path w="1000125" h="349884">
                  <a:moveTo>
                    <a:pt x="614311" y="185699"/>
                  </a:moveTo>
                  <a:lnTo>
                    <a:pt x="612063" y="182575"/>
                  </a:lnTo>
                  <a:lnTo>
                    <a:pt x="612470" y="184365"/>
                  </a:lnTo>
                  <a:lnTo>
                    <a:pt x="612902" y="184442"/>
                  </a:lnTo>
                  <a:lnTo>
                    <a:pt x="614222" y="186080"/>
                  </a:lnTo>
                  <a:lnTo>
                    <a:pt x="614311" y="185699"/>
                  </a:lnTo>
                  <a:close/>
                </a:path>
                <a:path w="1000125" h="349884">
                  <a:moveTo>
                    <a:pt x="614413" y="185267"/>
                  </a:moveTo>
                  <a:lnTo>
                    <a:pt x="614108" y="184467"/>
                  </a:lnTo>
                  <a:lnTo>
                    <a:pt x="614375" y="185445"/>
                  </a:lnTo>
                  <a:lnTo>
                    <a:pt x="614413" y="185267"/>
                  </a:lnTo>
                  <a:close/>
                </a:path>
                <a:path w="1000125" h="349884">
                  <a:moveTo>
                    <a:pt x="614476" y="178917"/>
                  </a:moveTo>
                  <a:lnTo>
                    <a:pt x="613168" y="177774"/>
                  </a:lnTo>
                  <a:lnTo>
                    <a:pt x="613778" y="179006"/>
                  </a:lnTo>
                  <a:lnTo>
                    <a:pt x="614476" y="178917"/>
                  </a:lnTo>
                  <a:close/>
                </a:path>
                <a:path w="1000125" h="349884">
                  <a:moveTo>
                    <a:pt x="614527" y="186016"/>
                  </a:moveTo>
                  <a:lnTo>
                    <a:pt x="614375" y="185445"/>
                  </a:lnTo>
                  <a:lnTo>
                    <a:pt x="614311" y="185699"/>
                  </a:lnTo>
                  <a:lnTo>
                    <a:pt x="614527" y="186016"/>
                  </a:lnTo>
                  <a:close/>
                </a:path>
                <a:path w="1000125" h="349884">
                  <a:moveTo>
                    <a:pt x="614578" y="181140"/>
                  </a:moveTo>
                  <a:lnTo>
                    <a:pt x="614489" y="180441"/>
                  </a:lnTo>
                  <a:lnTo>
                    <a:pt x="613791" y="179044"/>
                  </a:lnTo>
                  <a:lnTo>
                    <a:pt x="613410" y="179044"/>
                  </a:lnTo>
                  <a:lnTo>
                    <a:pt x="613371" y="178917"/>
                  </a:lnTo>
                  <a:lnTo>
                    <a:pt x="613244" y="178536"/>
                  </a:lnTo>
                  <a:lnTo>
                    <a:pt x="612038" y="174853"/>
                  </a:lnTo>
                  <a:lnTo>
                    <a:pt x="612546" y="178536"/>
                  </a:lnTo>
                  <a:lnTo>
                    <a:pt x="611886" y="177647"/>
                  </a:lnTo>
                  <a:lnTo>
                    <a:pt x="611238" y="176377"/>
                  </a:lnTo>
                  <a:lnTo>
                    <a:pt x="610831" y="175615"/>
                  </a:lnTo>
                  <a:lnTo>
                    <a:pt x="610844" y="174599"/>
                  </a:lnTo>
                  <a:lnTo>
                    <a:pt x="609422" y="172948"/>
                  </a:lnTo>
                  <a:lnTo>
                    <a:pt x="610997" y="176377"/>
                  </a:lnTo>
                  <a:lnTo>
                    <a:pt x="610806" y="176123"/>
                  </a:lnTo>
                  <a:lnTo>
                    <a:pt x="610031" y="175107"/>
                  </a:lnTo>
                  <a:lnTo>
                    <a:pt x="609257" y="174091"/>
                  </a:lnTo>
                  <a:lnTo>
                    <a:pt x="609180" y="173710"/>
                  </a:lnTo>
                  <a:lnTo>
                    <a:pt x="609053" y="175107"/>
                  </a:lnTo>
                  <a:lnTo>
                    <a:pt x="608812" y="174218"/>
                  </a:lnTo>
                  <a:lnTo>
                    <a:pt x="607707" y="172440"/>
                  </a:lnTo>
                  <a:lnTo>
                    <a:pt x="608368" y="172821"/>
                  </a:lnTo>
                  <a:lnTo>
                    <a:pt x="607898" y="172440"/>
                  </a:lnTo>
                  <a:lnTo>
                    <a:pt x="606196" y="171043"/>
                  </a:lnTo>
                  <a:lnTo>
                    <a:pt x="607809" y="176631"/>
                  </a:lnTo>
                  <a:lnTo>
                    <a:pt x="606044" y="173837"/>
                  </a:lnTo>
                  <a:lnTo>
                    <a:pt x="606031" y="173456"/>
                  </a:lnTo>
                  <a:lnTo>
                    <a:pt x="605028" y="175615"/>
                  </a:lnTo>
                  <a:lnTo>
                    <a:pt x="607174" y="176504"/>
                  </a:lnTo>
                  <a:lnTo>
                    <a:pt x="607466" y="180441"/>
                  </a:lnTo>
                  <a:lnTo>
                    <a:pt x="606361" y="178536"/>
                  </a:lnTo>
                  <a:lnTo>
                    <a:pt x="605256" y="176631"/>
                  </a:lnTo>
                  <a:lnTo>
                    <a:pt x="603491" y="173583"/>
                  </a:lnTo>
                  <a:lnTo>
                    <a:pt x="604608" y="176631"/>
                  </a:lnTo>
                  <a:lnTo>
                    <a:pt x="604189" y="176542"/>
                  </a:lnTo>
                  <a:lnTo>
                    <a:pt x="604659" y="178536"/>
                  </a:lnTo>
                  <a:lnTo>
                    <a:pt x="602703" y="176250"/>
                  </a:lnTo>
                  <a:lnTo>
                    <a:pt x="602996" y="180822"/>
                  </a:lnTo>
                  <a:lnTo>
                    <a:pt x="602373" y="179552"/>
                  </a:lnTo>
                  <a:lnTo>
                    <a:pt x="602145" y="179082"/>
                  </a:lnTo>
                  <a:lnTo>
                    <a:pt x="602107" y="179552"/>
                  </a:lnTo>
                  <a:lnTo>
                    <a:pt x="601599" y="178536"/>
                  </a:lnTo>
                  <a:lnTo>
                    <a:pt x="601446" y="178536"/>
                  </a:lnTo>
                  <a:lnTo>
                    <a:pt x="601167" y="177647"/>
                  </a:lnTo>
                  <a:lnTo>
                    <a:pt x="599681" y="174599"/>
                  </a:lnTo>
                  <a:lnTo>
                    <a:pt x="601484" y="180822"/>
                  </a:lnTo>
                  <a:lnTo>
                    <a:pt x="601370" y="180695"/>
                  </a:lnTo>
                  <a:lnTo>
                    <a:pt x="600621" y="179806"/>
                  </a:lnTo>
                  <a:lnTo>
                    <a:pt x="599757" y="178790"/>
                  </a:lnTo>
                  <a:lnTo>
                    <a:pt x="598843" y="176123"/>
                  </a:lnTo>
                  <a:lnTo>
                    <a:pt x="600138" y="177139"/>
                  </a:lnTo>
                  <a:lnTo>
                    <a:pt x="599211" y="176123"/>
                  </a:lnTo>
                  <a:lnTo>
                    <a:pt x="598398" y="175234"/>
                  </a:lnTo>
                  <a:lnTo>
                    <a:pt x="599871" y="179806"/>
                  </a:lnTo>
                  <a:lnTo>
                    <a:pt x="599706" y="179552"/>
                  </a:lnTo>
                  <a:lnTo>
                    <a:pt x="599617" y="179425"/>
                  </a:lnTo>
                  <a:lnTo>
                    <a:pt x="596569" y="174853"/>
                  </a:lnTo>
                  <a:lnTo>
                    <a:pt x="596519" y="175107"/>
                  </a:lnTo>
                  <a:lnTo>
                    <a:pt x="596417" y="176250"/>
                  </a:lnTo>
                  <a:lnTo>
                    <a:pt x="597801" y="179425"/>
                  </a:lnTo>
                  <a:lnTo>
                    <a:pt x="595604" y="178028"/>
                  </a:lnTo>
                  <a:lnTo>
                    <a:pt x="595058" y="179552"/>
                  </a:lnTo>
                  <a:lnTo>
                    <a:pt x="594677" y="178536"/>
                  </a:lnTo>
                  <a:lnTo>
                    <a:pt x="594639" y="178409"/>
                  </a:lnTo>
                  <a:lnTo>
                    <a:pt x="592289" y="178536"/>
                  </a:lnTo>
                  <a:lnTo>
                    <a:pt x="590791" y="177660"/>
                  </a:lnTo>
                  <a:lnTo>
                    <a:pt x="591896" y="180695"/>
                  </a:lnTo>
                  <a:lnTo>
                    <a:pt x="590600" y="180441"/>
                  </a:lnTo>
                  <a:lnTo>
                    <a:pt x="590194" y="181457"/>
                  </a:lnTo>
                  <a:lnTo>
                    <a:pt x="590143" y="181330"/>
                  </a:lnTo>
                  <a:lnTo>
                    <a:pt x="589673" y="180187"/>
                  </a:lnTo>
                  <a:lnTo>
                    <a:pt x="589318" y="179298"/>
                  </a:lnTo>
                  <a:lnTo>
                    <a:pt x="589191" y="178790"/>
                  </a:lnTo>
                  <a:lnTo>
                    <a:pt x="589102" y="177393"/>
                  </a:lnTo>
                  <a:lnTo>
                    <a:pt x="588416" y="177647"/>
                  </a:lnTo>
                  <a:lnTo>
                    <a:pt x="588594" y="178231"/>
                  </a:lnTo>
                  <a:lnTo>
                    <a:pt x="588670" y="179806"/>
                  </a:lnTo>
                  <a:lnTo>
                    <a:pt x="588505" y="180187"/>
                  </a:lnTo>
                  <a:lnTo>
                    <a:pt x="587552" y="177393"/>
                  </a:lnTo>
                  <a:lnTo>
                    <a:pt x="586930" y="177774"/>
                  </a:lnTo>
                  <a:lnTo>
                    <a:pt x="586828" y="179006"/>
                  </a:lnTo>
                  <a:lnTo>
                    <a:pt x="587070" y="181330"/>
                  </a:lnTo>
                  <a:lnTo>
                    <a:pt x="585152" y="180060"/>
                  </a:lnTo>
                  <a:lnTo>
                    <a:pt x="586130" y="182600"/>
                  </a:lnTo>
                  <a:lnTo>
                    <a:pt x="588810" y="186283"/>
                  </a:lnTo>
                  <a:lnTo>
                    <a:pt x="588924" y="186791"/>
                  </a:lnTo>
                  <a:lnTo>
                    <a:pt x="588441" y="188696"/>
                  </a:lnTo>
                  <a:lnTo>
                    <a:pt x="588327" y="188442"/>
                  </a:lnTo>
                  <a:lnTo>
                    <a:pt x="587057" y="185648"/>
                  </a:lnTo>
                  <a:lnTo>
                    <a:pt x="586994" y="185521"/>
                  </a:lnTo>
                  <a:lnTo>
                    <a:pt x="587006" y="185648"/>
                  </a:lnTo>
                  <a:lnTo>
                    <a:pt x="586562" y="185267"/>
                  </a:lnTo>
                  <a:lnTo>
                    <a:pt x="586473" y="184759"/>
                  </a:lnTo>
                  <a:lnTo>
                    <a:pt x="586105" y="184759"/>
                  </a:lnTo>
                  <a:lnTo>
                    <a:pt x="585558" y="183489"/>
                  </a:lnTo>
                  <a:lnTo>
                    <a:pt x="585292" y="182854"/>
                  </a:lnTo>
                  <a:lnTo>
                    <a:pt x="585216" y="183489"/>
                  </a:lnTo>
                  <a:lnTo>
                    <a:pt x="584974" y="182854"/>
                  </a:lnTo>
                  <a:lnTo>
                    <a:pt x="584657" y="182041"/>
                  </a:lnTo>
                  <a:lnTo>
                    <a:pt x="584657" y="181711"/>
                  </a:lnTo>
                  <a:lnTo>
                    <a:pt x="585330" y="182600"/>
                  </a:lnTo>
                  <a:lnTo>
                    <a:pt x="585216" y="182092"/>
                  </a:lnTo>
                  <a:lnTo>
                    <a:pt x="585228" y="181965"/>
                  </a:lnTo>
                  <a:lnTo>
                    <a:pt x="585190" y="181711"/>
                  </a:lnTo>
                  <a:lnTo>
                    <a:pt x="584555" y="181584"/>
                  </a:lnTo>
                  <a:lnTo>
                    <a:pt x="583488" y="180695"/>
                  </a:lnTo>
                  <a:lnTo>
                    <a:pt x="582688" y="179425"/>
                  </a:lnTo>
                  <a:lnTo>
                    <a:pt x="583247" y="180568"/>
                  </a:lnTo>
                  <a:lnTo>
                    <a:pt x="583628" y="181584"/>
                  </a:lnTo>
                  <a:lnTo>
                    <a:pt x="583730" y="182041"/>
                  </a:lnTo>
                  <a:lnTo>
                    <a:pt x="583539" y="182346"/>
                  </a:lnTo>
                  <a:lnTo>
                    <a:pt x="582676" y="182854"/>
                  </a:lnTo>
                  <a:lnTo>
                    <a:pt x="582637" y="182600"/>
                  </a:lnTo>
                  <a:lnTo>
                    <a:pt x="582358" y="180822"/>
                  </a:lnTo>
                  <a:lnTo>
                    <a:pt x="582256" y="180187"/>
                  </a:lnTo>
                  <a:lnTo>
                    <a:pt x="581317" y="179425"/>
                  </a:lnTo>
                  <a:lnTo>
                    <a:pt x="581647" y="180822"/>
                  </a:lnTo>
                  <a:lnTo>
                    <a:pt x="580491" y="179679"/>
                  </a:lnTo>
                  <a:lnTo>
                    <a:pt x="581685" y="182600"/>
                  </a:lnTo>
                  <a:lnTo>
                    <a:pt x="581406" y="182600"/>
                  </a:lnTo>
                  <a:lnTo>
                    <a:pt x="581152" y="182092"/>
                  </a:lnTo>
                  <a:lnTo>
                    <a:pt x="580377" y="180568"/>
                  </a:lnTo>
                  <a:lnTo>
                    <a:pt x="580428" y="182092"/>
                  </a:lnTo>
                  <a:lnTo>
                    <a:pt x="578319" y="181838"/>
                  </a:lnTo>
                  <a:lnTo>
                    <a:pt x="579907" y="184429"/>
                  </a:lnTo>
                  <a:lnTo>
                    <a:pt x="579678" y="184315"/>
                  </a:lnTo>
                  <a:lnTo>
                    <a:pt x="579996" y="184569"/>
                  </a:lnTo>
                  <a:lnTo>
                    <a:pt x="580123" y="184759"/>
                  </a:lnTo>
                  <a:lnTo>
                    <a:pt x="580326" y="184886"/>
                  </a:lnTo>
                  <a:lnTo>
                    <a:pt x="580301" y="185013"/>
                  </a:lnTo>
                  <a:lnTo>
                    <a:pt x="579958" y="188442"/>
                  </a:lnTo>
                  <a:lnTo>
                    <a:pt x="578129" y="186537"/>
                  </a:lnTo>
                  <a:lnTo>
                    <a:pt x="576427" y="184759"/>
                  </a:lnTo>
                  <a:lnTo>
                    <a:pt x="575398" y="186537"/>
                  </a:lnTo>
                  <a:lnTo>
                    <a:pt x="575017" y="185648"/>
                  </a:lnTo>
                  <a:lnTo>
                    <a:pt x="574548" y="187172"/>
                  </a:lnTo>
                  <a:lnTo>
                    <a:pt x="573239" y="187172"/>
                  </a:lnTo>
                  <a:lnTo>
                    <a:pt x="573443" y="189458"/>
                  </a:lnTo>
                  <a:lnTo>
                    <a:pt x="571741" y="186791"/>
                  </a:lnTo>
                  <a:lnTo>
                    <a:pt x="571550" y="187248"/>
                  </a:lnTo>
                  <a:lnTo>
                    <a:pt x="571436" y="188188"/>
                  </a:lnTo>
                  <a:lnTo>
                    <a:pt x="571690" y="188950"/>
                  </a:lnTo>
                  <a:lnTo>
                    <a:pt x="570052" y="187833"/>
                  </a:lnTo>
                  <a:lnTo>
                    <a:pt x="570026" y="187553"/>
                  </a:lnTo>
                  <a:lnTo>
                    <a:pt x="570039" y="187299"/>
                  </a:lnTo>
                  <a:lnTo>
                    <a:pt x="570039" y="186410"/>
                  </a:lnTo>
                  <a:lnTo>
                    <a:pt x="569937" y="186156"/>
                  </a:lnTo>
                  <a:lnTo>
                    <a:pt x="570052" y="185775"/>
                  </a:lnTo>
                  <a:lnTo>
                    <a:pt x="569671" y="186042"/>
                  </a:lnTo>
                  <a:lnTo>
                    <a:pt x="569518" y="186156"/>
                  </a:lnTo>
                  <a:lnTo>
                    <a:pt x="569556" y="186004"/>
                  </a:lnTo>
                  <a:lnTo>
                    <a:pt x="568998" y="185775"/>
                  </a:lnTo>
                  <a:lnTo>
                    <a:pt x="568172" y="184378"/>
                  </a:lnTo>
                  <a:lnTo>
                    <a:pt x="568261" y="187299"/>
                  </a:lnTo>
                  <a:lnTo>
                    <a:pt x="567588" y="184759"/>
                  </a:lnTo>
                  <a:lnTo>
                    <a:pt x="566305" y="184505"/>
                  </a:lnTo>
                  <a:lnTo>
                    <a:pt x="566293" y="185521"/>
                  </a:lnTo>
                  <a:lnTo>
                    <a:pt x="567537" y="186918"/>
                  </a:lnTo>
                  <a:lnTo>
                    <a:pt x="567194" y="187553"/>
                  </a:lnTo>
                  <a:lnTo>
                    <a:pt x="566166" y="187426"/>
                  </a:lnTo>
                  <a:lnTo>
                    <a:pt x="565086" y="184124"/>
                  </a:lnTo>
                  <a:lnTo>
                    <a:pt x="561632" y="180949"/>
                  </a:lnTo>
                  <a:lnTo>
                    <a:pt x="564438" y="192125"/>
                  </a:lnTo>
                  <a:lnTo>
                    <a:pt x="563651" y="190982"/>
                  </a:lnTo>
                  <a:lnTo>
                    <a:pt x="563054" y="190093"/>
                  </a:lnTo>
                  <a:lnTo>
                    <a:pt x="562432" y="189191"/>
                  </a:lnTo>
                  <a:lnTo>
                    <a:pt x="562635" y="190093"/>
                  </a:lnTo>
                  <a:lnTo>
                    <a:pt x="561606" y="190093"/>
                  </a:lnTo>
                  <a:lnTo>
                    <a:pt x="558927" y="185902"/>
                  </a:lnTo>
                  <a:lnTo>
                    <a:pt x="558850" y="185775"/>
                  </a:lnTo>
                  <a:lnTo>
                    <a:pt x="558571" y="185902"/>
                  </a:lnTo>
                  <a:lnTo>
                    <a:pt x="556679" y="184505"/>
                  </a:lnTo>
                  <a:lnTo>
                    <a:pt x="559384" y="190982"/>
                  </a:lnTo>
                  <a:lnTo>
                    <a:pt x="557657" y="190347"/>
                  </a:lnTo>
                  <a:lnTo>
                    <a:pt x="558266" y="191363"/>
                  </a:lnTo>
                  <a:lnTo>
                    <a:pt x="559549" y="194157"/>
                  </a:lnTo>
                  <a:lnTo>
                    <a:pt x="559625" y="194538"/>
                  </a:lnTo>
                  <a:lnTo>
                    <a:pt x="559168" y="195935"/>
                  </a:lnTo>
                  <a:lnTo>
                    <a:pt x="558152" y="195808"/>
                  </a:lnTo>
                  <a:lnTo>
                    <a:pt x="557809" y="195046"/>
                  </a:lnTo>
                  <a:lnTo>
                    <a:pt x="556247" y="191617"/>
                  </a:lnTo>
                  <a:lnTo>
                    <a:pt x="556336" y="190474"/>
                  </a:lnTo>
                  <a:lnTo>
                    <a:pt x="556437" y="190220"/>
                  </a:lnTo>
                  <a:lnTo>
                    <a:pt x="556514" y="190093"/>
                  </a:lnTo>
                  <a:lnTo>
                    <a:pt x="556768" y="190474"/>
                  </a:lnTo>
                  <a:lnTo>
                    <a:pt x="556895" y="190817"/>
                  </a:lnTo>
                  <a:lnTo>
                    <a:pt x="556844" y="191071"/>
                  </a:lnTo>
                  <a:lnTo>
                    <a:pt x="556793" y="191325"/>
                  </a:lnTo>
                  <a:lnTo>
                    <a:pt x="556945" y="191579"/>
                  </a:lnTo>
                  <a:lnTo>
                    <a:pt x="557098" y="191439"/>
                  </a:lnTo>
                  <a:lnTo>
                    <a:pt x="557034" y="191084"/>
                  </a:lnTo>
                  <a:lnTo>
                    <a:pt x="556920" y="190855"/>
                  </a:lnTo>
                  <a:lnTo>
                    <a:pt x="557085" y="190093"/>
                  </a:lnTo>
                  <a:lnTo>
                    <a:pt x="557187" y="189712"/>
                  </a:lnTo>
                  <a:lnTo>
                    <a:pt x="556348" y="188569"/>
                  </a:lnTo>
                  <a:lnTo>
                    <a:pt x="556704" y="189712"/>
                  </a:lnTo>
                  <a:lnTo>
                    <a:pt x="555802" y="188823"/>
                  </a:lnTo>
                  <a:lnTo>
                    <a:pt x="554888" y="189230"/>
                  </a:lnTo>
                  <a:lnTo>
                    <a:pt x="554748" y="189293"/>
                  </a:lnTo>
                  <a:lnTo>
                    <a:pt x="554596" y="189191"/>
                  </a:lnTo>
                  <a:lnTo>
                    <a:pt x="554202" y="187426"/>
                  </a:lnTo>
                  <a:lnTo>
                    <a:pt x="553986" y="188696"/>
                  </a:lnTo>
                  <a:lnTo>
                    <a:pt x="554380" y="189052"/>
                  </a:lnTo>
                  <a:lnTo>
                    <a:pt x="553631" y="188569"/>
                  </a:lnTo>
                  <a:lnTo>
                    <a:pt x="553656" y="190474"/>
                  </a:lnTo>
                  <a:lnTo>
                    <a:pt x="552081" y="189712"/>
                  </a:lnTo>
                  <a:lnTo>
                    <a:pt x="553224" y="191617"/>
                  </a:lnTo>
                  <a:lnTo>
                    <a:pt x="553021" y="191617"/>
                  </a:lnTo>
                  <a:lnTo>
                    <a:pt x="550799" y="190868"/>
                  </a:lnTo>
                  <a:lnTo>
                    <a:pt x="553161" y="194157"/>
                  </a:lnTo>
                  <a:lnTo>
                    <a:pt x="552234" y="195046"/>
                  </a:lnTo>
                  <a:lnTo>
                    <a:pt x="551903" y="194665"/>
                  </a:lnTo>
                  <a:lnTo>
                    <a:pt x="551002" y="193649"/>
                  </a:lnTo>
                  <a:lnTo>
                    <a:pt x="550875" y="193268"/>
                  </a:lnTo>
                  <a:lnTo>
                    <a:pt x="550862" y="192760"/>
                  </a:lnTo>
                  <a:lnTo>
                    <a:pt x="550799" y="190868"/>
                  </a:lnTo>
                  <a:lnTo>
                    <a:pt x="550252" y="192760"/>
                  </a:lnTo>
                  <a:lnTo>
                    <a:pt x="549071" y="191744"/>
                  </a:lnTo>
                  <a:lnTo>
                    <a:pt x="549033" y="191363"/>
                  </a:lnTo>
                  <a:lnTo>
                    <a:pt x="548779" y="188696"/>
                  </a:lnTo>
                  <a:lnTo>
                    <a:pt x="548640" y="191363"/>
                  </a:lnTo>
                  <a:lnTo>
                    <a:pt x="547497" y="189712"/>
                  </a:lnTo>
                  <a:lnTo>
                    <a:pt x="546277" y="187934"/>
                  </a:lnTo>
                  <a:lnTo>
                    <a:pt x="545655" y="187833"/>
                  </a:lnTo>
                  <a:lnTo>
                    <a:pt x="545706" y="186664"/>
                  </a:lnTo>
                  <a:lnTo>
                    <a:pt x="545592" y="187299"/>
                  </a:lnTo>
                  <a:lnTo>
                    <a:pt x="545071" y="187553"/>
                  </a:lnTo>
                  <a:lnTo>
                    <a:pt x="546277" y="189712"/>
                  </a:lnTo>
                  <a:lnTo>
                    <a:pt x="545795" y="189458"/>
                  </a:lnTo>
                  <a:lnTo>
                    <a:pt x="545528" y="189458"/>
                  </a:lnTo>
                  <a:lnTo>
                    <a:pt x="545147" y="188569"/>
                  </a:lnTo>
                  <a:lnTo>
                    <a:pt x="545401" y="190093"/>
                  </a:lnTo>
                  <a:lnTo>
                    <a:pt x="545515" y="190347"/>
                  </a:lnTo>
                  <a:lnTo>
                    <a:pt x="546925" y="192252"/>
                  </a:lnTo>
                  <a:lnTo>
                    <a:pt x="547090" y="194665"/>
                  </a:lnTo>
                  <a:lnTo>
                    <a:pt x="546315" y="193802"/>
                  </a:lnTo>
                  <a:lnTo>
                    <a:pt x="546684" y="193903"/>
                  </a:lnTo>
                  <a:lnTo>
                    <a:pt x="546455" y="193649"/>
                  </a:lnTo>
                  <a:lnTo>
                    <a:pt x="546265" y="193433"/>
                  </a:lnTo>
                  <a:lnTo>
                    <a:pt x="546265" y="196443"/>
                  </a:lnTo>
                  <a:lnTo>
                    <a:pt x="545426" y="194538"/>
                  </a:lnTo>
                  <a:lnTo>
                    <a:pt x="544918" y="193395"/>
                  </a:lnTo>
                  <a:lnTo>
                    <a:pt x="546188" y="193763"/>
                  </a:lnTo>
                  <a:lnTo>
                    <a:pt x="546265" y="196443"/>
                  </a:lnTo>
                  <a:lnTo>
                    <a:pt x="546265" y="193433"/>
                  </a:lnTo>
                  <a:lnTo>
                    <a:pt x="545896" y="193014"/>
                  </a:lnTo>
                  <a:lnTo>
                    <a:pt x="543572" y="190347"/>
                  </a:lnTo>
                  <a:lnTo>
                    <a:pt x="543966" y="189966"/>
                  </a:lnTo>
                  <a:lnTo>
                    <a:pt x="543915" y="189839"/>
                  </a:lnTo>
                  <a:lnTo>
                    <a:pt x="543674" y="189712"/>
                  </a:lnTo>
                  <a:lnTo>
                    <a:pt x="543547" y="189458"/>
                  </a:lnTo>
                  <a:lnTo>
                    <a:pt x="543483" y="188823"/>
                  </a:lnTo>
                  <a:lnTo>
                    <a:pt x="541134" y="186537"/>
                  </a:lnTo>
                  <a:lnTo>
                    <a:pt x="544271" y="192506"/>
                  </a:lnTo>
                  <a:lnTo>
                    <a:pt x="542912" y="193014"/>
                  </a:lnTo>
                  <a:lnTo>
                    <a:pt x="542404" y="191236"/>
                  </a:lnTo>
                  <a:lnTo>
                    <a:pt x="541947" y="190652"/>
                  </a:lnTo>
                  <a:lnTo>
                    <a:pt x="542556" y="192760"/>
                  </a:lnTo>
                  <a:lnTo>
                    <a:pt x="542645" y="194538"/>
                  </a:lnTo>
                  <a:lnTo>
                    <a:pt x="541274" y="193522"/>
                  </a:lnTo>
                  <a:lnTo>
                    <a:pt x="542112" y="195935"/>
                  </a:lnTo>
                  <a:lnTo>
                    <a:pt x="541616" y="195935"/>
                  </a:lnTo>
                  <a:lnTo>
                    <a:pt x="542366" y="196443"/>
                  </a:lnTo>
                  <a:lnTo>
                    <a:pt x="542823" y="198094"/>
                  </a:lnTo>
                  <a:lnTo>
                    <a:pt x="566750" y="198094"/>
                  </a:lnTo>
                  <a:lnTo>
                    <a:pt x="566254" y="197459"/>
                  </a:lnTo>
                  <a:lnTo>
                    <a:pt x="568401" y="198983"/>
                  </a:lnTo>
                  <a:lnTo>
                    <a:pt x="568464" y="199339"/>
                  </a:lnTo>
                  <a:lnTo>
                    <a:pt x="568515" y="199999"/>
                  </a:lnTo>
                  <a:lnTo>
                    <a:pt x="570280" y="200507"/>
                  </a:lnTo>
                  <a:lnTo>
                    <a:pt x="570471" y="197459"/>
                  </a:lnTo>
                  <a:lnTo>
                    <a:pt x="570484" y="197332"/>
                  </a:lnTo>
                  <a:lnTo>
                    <a:pt x="572198" y="198094"/>
                  </a:lnTo>
                  <a:lnTo>
                    <a:pt x="573989" y="201523"/>
                  </a:lnTo>
                  <a:lnTo>
                    <a:pt x="574700" y="200888"/>
                  </a:lnTo>
                  <a:lnTo>
                    <a:pt x="575005" y="197332"/>
                  </a:lnTo>
                  <a:lnTo>
                    <a:pt x="575081" y="196443"/>
                  </a:lnTo>
                  <a:lnTo>
                    <a:pt x="577151" y="196570"/>
                  </a:lnTo>
                  <a:lnTo>
                    <a:pt x="576656" y="196316"/>
                  </a:lnTo>
                  <a:lnTo>
                    <a:pt x="576516" y="195935"/>
                  </a:lnTo>
                  <a:lnTo>
                    <a:pt x="575144" y="192125"/>
                  </a:lnTo>
                  <a:lnTo>
                    <a:pt x="574776" y="191109"/>
                  </a:lnTo>
                  <a:lnTo>
                    <a:pt x="578993" y="198348"/>
                  </a:lnTo>
                  <a:lnTo>
                    <a:pt x="578878" y="196278"/>
                  </a:lnTo>
                  <a:lnTo>
                    <a:pt x="579755" y="198475"/>
                  </a:lnTo>
                  <a:lnTo>
                    <a:pt x="579589" y="197967"/>
                  </a:lnTo>
                  <a:lnTo>
                    <a:pt x="581101" y="198221"/>
                  </a:lnTo>
                  <a:lnTo>
                    <a:pt x="581139" y="197967"/>
                  </a:lnTo>
                  <a:lnTo>
                    <a:pt x="581469" y="195668"/>
                  </a:lnTo>
                  <a:lnTo>
                    <a:pt x="582574" y="193268"/>
                  </a:lnTo>
                  <a:lnTo>
                    <a:pt x="582891" y="194665"/>
                  </a:lnTo>
                  <a:lnTo>
                    <a:pt x="584085" y="195554"/>
                  </a:lnTo>
                  <a:lnTo>
                    <a:pt x="585025" y="194665"/>
                  </a:lnTo>
                  <a:lnTo>
                    <a:pt x="586016" y="194919"/>
                  </a:lnTo>
                  <a:lnTo>
                    <a:pt x="585952" y="194665"/>
                  </a:lnTo>
                  <a:lnTo>
                    <a:pt x="585698" y="193522"/>
                  </a:lnTo>
                  <a:lnTo>
                    <a:pt x="586206" y="193522"/>
                  </a:lnTo>
                  <a:lnTo>
                    <a:pt x="586054" y="193268"/>
                  </a:lnTo>
                  <a:lnTo>
                    <a:pt x="585152" y="191744"/>
                  </a:lnTo>
                  <a:lnTo>
                    <a:pt x="587946" y="193649"/>
                  </a:lnTo>
                  <a:lnTo>
                    <a:pt x="589203" y="191744"/>
                  </a:lnTo>
                  <a:lnTo>
                    <a:pt x="589559" y="191109"/>
                  </a:lnTo>
                  <a:lnTo>
                    <a:pt x="590181" y="189966"/>
                  </a:lnTo>
                  <a:lnTo>
                    <a:pt x="592531" y="191236"/>
                  </a:lnTo>
                  <a:lnTo>
                    <a:pt x="592302" y="191363"/>
                  </a:lnTo>
                  <a:lnTo>
                    <a:pt x="592442" y="192633"/>
                  </a:lnTo>
                  <a:lnTo>
                    <a:pt x="592632" y="192506"/>
                  </a:lnTo>
                  <a:lnTo>
                    <a:pt x="593826" y="190652"/>
                  </a:lnTo>
                  <a:lnTo>
                    <a:pt x="593737" y="190347"/>
                  </a:lnTo>
                  <a:lnTo>
                    <a:pt x="593534" y="189966"/>
                  </a:lnTo>
                  <a:lnTo>
                    <a:pt x="593344" y="189585"/>
                  </a:lnTo>
                  <a:lnTo>
                    <a:pt x="593217" y="189331"/>
                  </a:lnTo>
                  <a:lnTo>
                    <a:pt x="592772" y="188442"/>
                  </a:lnTo>
                  <a:lnTo>
                    <a:pt x="593064" y="189331"/>
                  </a:lnTo>
                  <a:lnTo>
                    <a:pt x="592607" y="188696"/>
                  </a:lnTo>
                  <a:lnTo>
                    <a:pt x="592048" y="187934"/>
                  </a:lnTo>
                  <a:lnTo>
                    <a:pt x="591921" y="187693"/>
                  </a:lnTo>
                  <a:lnTo>
                    <a:pt x="591705" y="186791"/>
                  </a:lnTo>
                  <a:lnTo>
                    <a:pt x="591667" y="185140"/>
                  </a:lnTo>
                  <a:lnTo>
                    <a:pt x="592099" y="184886"/>
                  </a:lnTo>
                  <a:lnTo>
                    <a:pt x="592061" y="186918"/>
                  </a:lnTo>
                  <a:lnTo>
                    <a:pt x="594487" y="189585"/>
                  </a:lnTo>
                  <a:lnTo>
                    <a:pt x="594194" y="189052"/>
                  </a:lnTo>
                  <a:lnTo>
                    <a:pt x="594080" y="188696"/>
                  </a:lnTo>
                  <a:lnTo>
                    <a:pt x="593979" y="188315"/>
                  </a:lnTo>
                  <a:lnTo>
                    <a:pt x="593610" y="187426"/>
                  </a:lnTo>
                  <a:lnTo>
                    <a:pt x="596214" y="190982"/>
                  </a:lnTo>
                  <a:lnTo>
                    <a:pt x="594271" y="187426"/>
                  </a:lnTo>
                  <a:lnTo>
                    <a:pt x="592886" y="184886"/>
                  </a:lnTo>
                  <a:lnTo>
                    <a:pt x="591845" y="182981"/>
                  </a:lnTo>
                  <a:lnTo>
                    <a:pt x="594233" y="185013"/>
                  </a:lnTo>
                  <a:lnTo>
                    <a:pt x="594677" y="186283"/>
                  </a:lnTo>
                  <a:lnTo>
                    <a:pt x="594779" y="185902"/>
                  </a:lnTo>
                  <a:lnTo>
                    <a:pt x="594639" y="183743"/>
                  </a:lnTo>
                  <a:lnTo>
                    <a:pt x="595299" y="183870"/>
                  </a:lnTo>
                  <a:lnTo>
                    <a:pt x="596607" y="186283"/>
                  </a:lnTo>
                  <a:lnTo>
                    <a:pt x="595960" y="183743"/>
                  </a:lnTo>
                  <a:lnTo>
                    <a:pt x="595744" y="182981"/>
                  </a:lnTo>
                  <a:lnTo>
                    <a:pt x="595477" y="181965"/>
                  </a:lnTo>
                  <a:lnTo>
                    <a:pt x="597115" y="184124"/>
                  </a:lnTo>
                  <a:lnTo>
                    <a:pt x="597217" y="185013"/>
                  </a:lnTo>
                  <a:lnTo>
                    <a:pt x="597014" y="185140"/>
                  </a:lnTo>
                  <a:lnTo>
                    <a:pt x="596900" y="186283"/>
                  </a:lnTo>
                  <a:lnTo>
                    <a:pt x="598805" y="188823"/>
                  </a:lnTo>
                  <a:lnTo>
                    <a:pt x="598538" y="188061"/>
                  </a:lnTo>
                  <a:lnTo>
                    <a:pt x="599262" y="188315"/>
                  </a:lnTo>
                  <a:lnTo>
                    <a:pt x="599198" y="188188"/>
                  </a:lnTo>
                  <a:lnTo>
                    <a:pt x="599427" y="188315"/>
                  </a:lnTo>
                  <a:lnTo>
                    <a:pt x="600329" y="188899"/>
                  </a:lnTo>
                  <a:lnTo>
                    <a:pt x="599884" y="188544"/>
                  </a:lnTo>
                  <a:lnTo>
                    <a:pt x="600976" y="189077"/>
                  </a:lnTo>
                  <a:lnTo>
                    <a:pt x="600316" y="188442"/>
                  </a:lnTo>
                  <a:lnTo>
                    <a:pt x="600252" y="188188"/>
                  </a:lnTo>
                  <a:lnTo>
                    <a:pt x="600214" y="188061"/>
                  </a:lnTo>
                  <a:lnTo>
                    <a:pt x="598474" y="181965"/>
                  </a:lnTo>
                  <a:lnTo>
                    <a:pt x="598335" y="181457"/>
                  </a:lnTo>
                  <a:lnTo>
                    <a:pt x="598297" y="181330"/>
                  </a:lnTo>
                  <a:lnTo>
                    <a:pt x="601408" y="186156"/>
                  </a:lnTo>
                  <a:lnTo>
                    <a:pt x="601573" y="186410"/>
                  </a:lnTo>
                  <a:lnTo>
                    <a:pt x="601535" y="186156"/>
                  </a:lnTo>
                  <a:lnTo>
                    <a:pt x="601522" y="186004"/>
                  </a:lnTo>
                  <a:lnTo>
                    <a:pt x="601510" y="186156"/>
                  </a:lnTo>
                  <a:lnTo>
                    <a:pt x="601395" y="185140"/>
                  </a:lnTo>
                  <a:lnTo>
                    <a:pt x="601522" y="186004"/>
                  </a:lnTo>
                  <a:lnTo>
                    <a:pt x="601713" y="183997"/>
                  </a:lnTo>
                  <a:lnTo>
                    <a:pt x="602881" y="186918"/>
                  </a:lnTo>
                  <a:lnTo>
                    <a:pt x="604393" y="188315"/>
                  </a:lnTo>
                  <a:lnTo>
                    <a:pt x="604608" y="189204"/>
                  </a:lnTo>
                  <a:lnTo>
                    <a:pt x="604151" y="186664"/>
                  </a:lnTo>
                  <a:lnTo>
                    <a:pt x="606348" y="190601"/>
                  </a:lnTo>
                  <a:lnTo>
                    <a:pt x="605663" y="186918"/>
                  </a:lnTo>
                  <a:lnTo>
                    <a:pt x="606094" y="187807"/>
                  </a:lnTo>
                  <a:lnTo>
                    <a:pt x="606056" y="186918"/>
                  </a:lnTo>
                  <a:lnTo>
                    <a:pt x="605955" y="186664"/>
                  </a:lnTo>
                  <a:lnTo>
                    <a:pt x="605828" y="186042"/>
                  </a:lnTo>
                  <a:lnTo>
                    <a:pt x="605688" y="183997"/>
                  </a:lnTo>
                  <a:lnTo>
                    <a:pt x="605599" y="182727"/>
                  </a:lnTo>
                  <a:lnTo>
                    <a:pt x="610196" y="189077"/>
                  </a:lnTo>
                  <a:lnTo>
                    <a:pt x="609955" y="185140"/>
                  </a:lnTo>
                  <a:lnTo>
                    <a:pt x="610006" y="183489"/>
                  </a:lnTo>
                  <a:lnTo>
                    <a:pt x="610196" y="182727"/>
                  </a:lnTo>
                  <a:lnTo>
                    <a:pt x="610412" y="181838"/>
                  </a:lnTo>
                  <a:lnTo>
                    <a:pt x="610438" y="181457"/>
                  </a:lnTo>
                  <a:lnTo>
                    <a:pt x="610387" y="181330"/>
                  </a:lnTo>
                  <a:lnTo>
                    <a:pt x="610209" y="180822"/>
                  </a:lnTo>
                  <a:lnTo>
                    <a:pt x="610082" y="180441"/>
                  </a:lnTo>
                  <a:lnTo>
                    <a:pt x="609384" y="178409"/>
                  </a:lnTo>
                  <a:lnTo>
                    <a:pt x="609485" y="177736"/>
                  </a:lnTo>
                  <a:lnTo>
                    <a:pt x="609790" y="176631"/>
                  </a:lnTo>
                  <a:lnTo>
                    <a:pt x="609930" y="176123"/>
                  </a:lnTo>
                  <a:lnTo>
                    <a:pt x="611009" y="177507"/>
                  </a:lnTo>
                  <a:lnTo>
                    <a:pt x="611073" y="179679"/>
                  </a:lnTo>
                  <a:lnTo>
                    <a:pt x="612381" y="180822"/>
                  </a:lnTo>
                  <a:lnTo>
                    <a:pt x="612686" y="180441"/>
                  </a:lnTo>
                  <a:lnTo>
                    <a:pt x="612813" y="180187"/>
                  </a:lnTo>
                  <a:lnTo>
                    <a:pt x="612990" y="178917"/>
                  </a:lnTo>
                  <a:lnTo>
                    <a:pt x="613206" y="179806"/>
                  </a:lnTo>
                  <a:lnTo>
                    <a:pt x="614337" y="181457"/>
                  </a:lnTo>
                  <a:lnTo>
                    <a:pt x="614578" y="181140"/>
                  </a:lnTo>
                  <a:close/>
                </a:path>
                <a:path w="1000125" h="349884">
                  <a:moveTo>
                    <a:pt x="615315" y="183527"/>
                  </a:moveTo>
                  <a:lnTo>
                    <a:pt x="615137" y="183680"/>
                  </a:lnTo>
                  <a:lnTo>
                    <a:pt x="615289" y="183667"/>
                  </a:lnTo>
                  <a:lnTo>
                    <a:pt x="615315" y="183527"/>
                  </a:lnTo>
                  <a:close/>
                </a:path>
                <a:path w="1000125" h="349884">
                  <a:moveTo>
                    <a:pt x="616775" y="177063"/>
                  </a:moveTo>
                  <a:lnTo>
                    <a:pt x="616559" y="176504"/>
                  </a:lnTo>
                  <a:lnTo>
                    <a:pt x="616356" y="176758"/>
                  </a:lnTo>
                  <a:lnTo>
                    <a:pt x="616775" y="177063"/>
                  </a:lnTo>
                  <a:close/>
                </a:path>
                <a:path w="1000125" h="349884">
                  <a:moveTo>
                    <a:pt x="617321" y="181330"/>
                  </a:moveTo>
                  <a:lnTo>
                    <a:pt x="617258" y="180822"/>
                  </a:lnTo>
                  <a:lnTo>
                    <a:pt x="616064" y="178663"/>
                  </a:lnTo>
                  <a:lnTo>
                    <a:pt x="615848" y="178231"/>
                  </a:lnTo>
                  <a:lnTo>
                    <a:pt x="615797" y="177012"/>
                  </a:lnTo>
                  <a:lnTo>
                    <a:pt x="613016" y="171932"/>
                  </a:lnTo>
                  <a:lnTo>
                    <a:pt x="614476" y="178917"/>
                  </a:lnTo>
                  <a:lnTo>
                    <a:pt x="615403" y="181711"/>
                  </a:lnTo>
                  <a:lnTo>
                    <a:pt x="615607" y="182841"/>
                  </a:lnTo>
                  <a:lnTo>
                    <a:pt x="615581" y="183019"/>
                  </a:lnTo>
                  <a:lnTo>
                    <a:pt x="615518" y="183159"/>
                  </a:lnTo>
                  <a:lnTo>
                    <a:pt x="615454" y="183286"/>
                  </a:lnTo>
                  <a:lnTo>
                    <a:pt x="615315" y="182892"/>
                  </a:lnTo>
                  <a:lnTo>
                    <a:pt x="615149" y="182499"/>
                  </a:lnTo>
                  <a:lnTo>
                    <a:pt x="614984" y="182295"/>
                  </a:lnTo>
                  <a:lnTo>
                    <a:pt x="615251" y="182981"/>
                  </a:lnTo>
                  <a:lnTo>
                    <a:pt x="615353" y="183337"/>
                  </a:lnTo>
                  <a:lnTo>
                    <a:pt x="615315" y="183527"/>
                  </a:lnTo>
                  <a:lnTo>
                    <a:pt x="615454" y="183311"/>
                  </a:lnTo>
                  <a:lnTo>
                    <a:pt x="615657" y="183794"/>
                  </a:lnTo>
                  <a:lnTo>
                    <a:pt x="615721" y="183591"/>
                  </a:lnTo>
                  <a:lnTo>
                    <a:pt x="615696" y="183261"/>
                  </a:lnTo>
                  <a:lnTo>
                    <a:pt x="615619" y="182854"/>
                  </a:lnTo>
                  <a:lnTo>
                    <a:pt x="615835" y="181838"/>
                  </a:lnTo>
                  <a:lnTo>
                    <a:pt x="615708" y="179806"/>
                  </a:lnTo>
                  <a:lnTo>
                    <a:pt x="615797" y="179298"/>
                  </a:lnTo>
                  <a:lnTo>
                    <a:pt x="615962" y="178663"/>
                  </a:lnTo>
                  <a:lnTo>
                    <a:pt x="616788" y="180060"/>
                  </a:lnTo>
                  <a:lnTo>
                    <a:pt x="616813" y="181838"/>
                  </a:lnTo>
                  <a:lnTo>
                    <a:pt x="616927" y="182473"/>
                  </a:lnTo>
                  <a:lnTo>
                    <a:pt x="617321" y="181330"/>
                  </a:lnTo>
                  <a:close/>
                </a:path>
                <a:path w="1000125" h="349884">
                  <a:moveTo>
                    <a:pt x="617766" y="181711"/>
                  </a:moveTo>
                  <a:lnTo>
                    <a:pt x="617664" y="180822"/>
                  </a:lnTo>
                  <a:lnTo>
                    <a:pt x="617550" y="181330"/>
                  </a:lnTo>
                  <a:lnTo>
                    <a:pt x="617766" y="181711"/>
                  </a:lnTo>
                  <a:close/>
                </a:path>
                <a:path w="1000125" h="349884">
                  <a:moveTo>
                    <a:pt x="618070" y="180187"/>
                  </a:moveTo>
                  <a:lnTo>
                    <a:pt x="617982" y="179552"/>
                  </a:lnTo>
                  <a:lnTo>
                    <a:pt x="617232" y="177393"/>
                  </a:lnTo>
                  <a:lnTo>
                    <a:pt x="616775" y="177063"/>
                  </a:lnTo>
                  <a:lnTo>
                    <a:pt x="617435" y="178790"/>
                  </a:lnTo>
                  <a:lnTo>
                    <a:pt x="617664" y="180822"/>
                  </a:lnTo>
                  <a:lnTo>
                    <a:pt x="618070" y="180187"/>
                  </a:lnTo>
                  <a:close/>
                </a:path>
                <a:path w="1000125" h="349884">
                  <a:moveTo>
                    <a:pt x="618947" y="181876"/>
                  </a:moveTo>
                  <a:lnTo>
                    <a:pt x="618794" y="181965"/>
                  </a:lnTo>
                  <a:lnTo>
                    <a:pt x="618909" y="182270"/>
                  </a:lnTo>
                  <a:lnTo>
                    <a:pt x="618947" y="181876"/>
                  </a:lnTo>
                  <a:close/>
                </a:path>
                <a:path w="1000125" h="349884">
                  <a:moveTo>
                    <a:pt x="619086" y="182727"/>
                  </a:moveTo>
                  <a:lnTo>
                    <a:pt x="618959" y="182397"/>
                  </a:lnTo>
                  <a:lnTo>
                    <a:pt x="618909" y="182270"/>
                  </a:lnTo>
                  <a:lnTo>
                    <a:pt x="618858" y="182689"/>
                  </a:lnTo>
                  <a:lnTo>
                    <a:pt x="619086" y="182727"/>
                  </a:lnTo>
                  <a:close/>
                </a:path>
                <a:path w="1000125" h="349884">
                  <a:moveTo>
                    <a:pt x="619290" y="181838"/>
                  </a:moveTo>
                  <a:lnTo>
                    <a:pt x="619036" y="181025"/>
                  </a:lnTo>
                  <a:lnTo>
                    <a:pt x="618947" y="181876"/>
                  </a:lnTo>
                  <a:lnTo>
                    <a:pt x="619086" y="181825"/>
                  </a:lnTo>
                  <a:lnTo>
                    <a:pt x="619290" y="181838"/>
                  </a:lnTo>
                  <a:close/>
                </a:path>
                <a:path w="1000125" h="349884">
                  <a:moveTo>
                    <a:pt x="620674" y="177965"/>
                  </a:moveTo>
                  <a:lnTo>
                    <a:pt x="619975" y="175895"/>
                  </a:lnTo>
                  <a:lnTo>
                    <a:pt x="618413" y="173672"/>
                  </a:lnTo>
                  <a:lnTo>
                    <a:pt x="617766" y="173824"/>
                  </a:lnTo>
                  <a:lnTo>
                    <a:pt x="618058" y="176123"/>
                  </a:lnTo>
                  <a:lnTo>
                    <a:pt x="617601" y="175488"/>
                  </a:lnTo>
                  <a:lnTo>
                    <a:pt x="617359" y="174612"/>
                  </a:lnTo>
                  <a:lnTo>
                    <a:pt x="617131" y="174002"/>
                  </a:lnTo>
                  <a:lnTo>
                    <a:pt x="617397" y="175729"/>
                  </a:lnTo>
                  <a:lnTo>
                    <a:pt x="618121" y="178625"/>
                  </a:lnTo>
                  <a:lnTo>
                    <a:pt x="619683" y="181432"/>
                  </a:lnTo>
                  <a:lnTo>
                    <a:pt x="618744" y="178193"/>
                  </a:lnTo>
                  <a:lnTo>
                    <a:pt x="619429" y="179425"/>
                  </a:lnTo>
                  <a:lnTo>
                    <a:pt x="618248" y="175590"/>
                  </a:lnTo>
                  <a:lnTo>
                    <a:pt x="618451" y="175082"/>
                  </a:lnTo>
                  <a:lnTo>
                    <a:pt x="619340" y="176339"/>
                  </a:lnTo>
                  <a:lnTo>
                    <a:pt x="619798" y="177533"/>
                  </a:lnTo>
                  <a:lnTo>
                    <a:pt x="619556" y="176657"/>
                  </a:lnTo>
                  <a:lnTo>
                    <a:pt x="620674" y="177965"/>
                  </a:lnTo>
                  <a:close/>
                </a:path>
                <a:path w="1000125" h="349884">
                  <a:moveTo>
                    <a:pt x="622198" y="178790"/>
                  </a:moveTo>
                  <a:lnTo>
                    <a:pt x="621957" y="177914"/>
                  </a:lnTo>
                  <a:lnTo>
                    <a:pt x="621042" y="176072"/>
                  </a:lnTo>
                  <a:lnTo>
                    <a:pt x="620852" y="176593"/>
                  </a:lnTo>
                  <a:lnTo>
                    <a:pt x="622007" y="179882"/>
                  </a:lnTo>
                  <a:lnTo>
                    <a:pt x="622198" y="178790"/>
                  </a:lnTo>
                  <a:close/>
                </a:path>
                <a:path w="1000125" h="349884">
                  <a:moveTo>
                    <a:pt x="921270" y="16878"/>
                  </a:moveTo>
                  <a:lnTo>
                    <a:pt x="921054" y="16624"/>
                  </a:lnTo>
                  <a:lnTo>
                    <a:pt x="920902" y="16497"/>
                  </a:lnTo>
                  <a:lnTo>
                    <a:pt x="920927" y="16751"/>
                  </a:lnTo>
                  <a:lnTo>
                    <a:pt x="921080" y="16802"/>
                  </a:lnTo>
                  <a:lnTo>
                    <a:pt x="921270" y="16878"/>
                  </a:lnTo>
                  <a:close/>
                </a:path>
                <a:path w="1000125" h="349884">
                  <a:moveTo>
                    <a:pt x="926769" y="18465"/>
                  </a:moveTo>
                  <a:lnTo>
                    <a:pt x="926719" y="18122"/>
                  </a:lnTo>
                  <a:lnTo>
                    <a:pt x="926617" y="17830"/>
                  </a:lnTo>
                  <a:lnTo>
                    <a:pt x="926528" y="18097"/>
                  </a:lnTo>
                  <a:lnTo>
                    <a:pt x="926452" y="18364"/>
                  </a:lnTo>
                  <a:lnTo>
                    <a:pt x="926617" y="18630"/>
                  </a:lnTo>
                  <a:lnTo>
                    <a:pt x="926769" y="18465"/>
                  </a:lnTo>
                  <a:close/>
                </a:path>
                <a:path w="1000125" h="349884">
                  <a:moveTo>
                    <a:pt x="952347" y="10642"/>
                  </a:moveTo>
                  <a:lnTo>
                    <a:pt x="951280" y="9880"/>
                  </a:lnTo>
                  <a:lnTo>
                    <a:pt x="951649" y="10960"/>
                  </a:lnTo>
                  <a:lnTo>
                    <a:pt x="951941" y="10541"/>
                  </a:lnTo>
                  <a:lnTo>
                    <a:pt x="952347" y="10642"/>
                  </a:lnTo>
                  <a:close/>
                </a:path>
                <a:path w="1000125" h="349884">
                  <a:moveTo>
                    <a:pt x="952754" y="10922"/>
                  </a:moveTo>
                  <a:lnTo>
                    <a:pt x="952601" y="10744"/>
                  </a:lnTo>
                  <a:lnTo>
                    <a:pt x="952474" y="10655"/>
                  </a:lnTo>
                  <a:lnTo>
                    <a:pt x="952347" y="10642"/>
                  </a:lnTo>
                  <a:lnTo>
                    <a:pt x="952754" y="10922"/>
                  </a:lnTo>
                  <a:close/>
                </a:path>
                <a:path w="1000125" h="349884">
                  <a:moveTo>
                    <a:pt x="956081" y="5511"/>
                  </a:moveTo>
                  <a:lnTo>
                    <a:pt x="955903" y="5105"/>
                  </a:lnTo>
                  <a:lnTo>
                    <a:pt x="955738" y="4762"/>
                  </a:lnTo>
                  <a:lnTo>
                    <a:pt x="955636" y="4559"/>
                  </a:lnTo>
                  <a:lnTo>
                    <a:pt x="955776" y="4889"/>
                  </a:lnTo>
                  <a:lnTo>
                    <a:pt x="955916" y="5219"/>
                  </a:lnTo>
                  <a:lnTo>
                    <a:pt x="956081" y="5511"/>
                  </a:lnTo>
                  <a:close/>
                </a:path>
                <a:path w="1000125" h="349884">
                  <a:moveTo>
                    <a:pt x="962609" y="3695"/>
                  </a:moveTo>
                  <a:lnTo>
                    <a:pt x="962507" y="3314"/>
                  </a:lnTo>
                  <a:lnTo>
                    <a:pt x="962406" y="2832"/>
                  </a:lnTo>
                  <a:lnTo>
                    <a:pt x="962266" y="2298"/>
                  </a:lnTo>
                  <a:lnTo>
                    <a:pt x="962406" y="3784"/>
                  </a:lnTo>
                  <a:lnTo>
                    <a:pt x="962609" y="3695"/>
                  </a:lnTo>
                  <a:close/>
                </a:path>
                <a:path w="1000125" h="349884">
                  <a:moveTo>
                    <a:pt x="971829" y="4013"/>
                  </a:moveTo>
                  <a:lnTo>
                    <a:pt x="971524" y="2844"/>
                  </a:lnTo>
                  <a:lnTo>
                    <a:pt x="971461" y="2247"/>
                  </a:lnTo>
                  <a:lnTo>
                    <a:pt x="971550" y="1968"/>
                  </a:lnTo>
                  <a:lnTo>
                    <a:pt x="971321" y="1447"/>
                  </a:lnTo>
                  <a:lnTo>
                    <a:pt x="971054" y="838"/>
                  </a:lnTo>
                  <a:lnTo>
                    <a:pt x="970724" y="50"/>
                  </a:lnTo>
                  <a:lnTo>
                    <a:pt x="970483" y="0"/>
                  </a:lnTo>
                  <a:lnTo>
                    <a:pt x="971461" y="2781"/>
                  </a:lnTo>
                  <a:lnTo>
                    <a:pt x="971829" y="4013"/>
                  </a:lnTo>
                  <a:close/>
                </a:path>
                <a:path w="1000125" h="349884">
                  <a:moveTo>
                    <a:pt x="992200" y="9728"/>
                  </a:moveTo>
                  <a:lnTo>
                    <a:pt x="992162" y="9296"/>
                  </a:lnTo>
                  <a:lnTo>
                    <a:pt x="992098" y="9486"/>
                  </a:lnTo>
                  <a:lnTo>
                    <a:pt x="992022" y="9639"/>
                  </a:lnTo>
                  <a:lnTo>
                    <a:pt x="991946" y="9766"/>
                  </a:lnTo>
                  <a:lnTo>
                    <a:pt x="992124" y="10287"/>
                  </a:lnTo>
                  <a:lnTo>
                    <a:pt x="992200" y="10071"/>
                  </a:lnTo>
                  <a:lnTo>
                    <a:pt x="992200" y="9728"/>
                  </a:lnTo>
                  <a:close/>
                </a:path>
                <a:path w="1000125" h="349884">
                  <a:moveTo>
                    <a:pt x="998232" y="4495"/>
                  </a:moveTo>
                  <a:lnTo>
                    <a:pt x="997699" y="2349"/>
                  </a:lnTo>
                  <a:lnTo>
                    <a:pt x="996238" y="50"/>
                  </a:lnTo>
                  <a:lnTo>
                    <a:pt x="995502" y="190"/>
                  </a:lnTo>
                  <a:lnTo>
                    <a:pt x="995553" y="2540"/>
                  </a:lnTo>
                  <a:lnTo>
                    <a:pt x="995146" y="1892"/>
                  </a:lnTo>
                  <a:lnTo>
                    <a:pt x="994994" y="990"/>
                  </a:lnTo>
                  <a:lnTo>
                    <a:pt x="994791" y="368"/>
                  </a:lnTo>
                  <a:lnTo>
                    <a:pt x="994879" y="2120"/>
                  </a:lnTo>
                  <a:lnTo>
                    <a:pt x="995349" y="5105"/>
                  </a:lnTo>
                  <a:lnTo>
                    <a:pt x="996772" y="7975"/>
                  </a:lnTo>
                  <a:lnTo>
                    <a:pt x="996099" y="4673"/>
                  </a:lnTo>
                  <a:lnTo>
                    <a:pt x="996708" y="5918"/>
                  </a:lnTo>
                  <a:lnTo>
                    <a:pt x="995845" y="2019"/>
                  </a:lnTo>
                  <a:lnTo>
                    <a:pt x="996111" y="1485"/>
                  </a:lnTo>
                  <a:lnTo>
                    <a:pt x="996950" y="2781"/>
                  </a:lnTo>
                  <a:lnTo>
                    <a:pt x="997318" y="4013"/>
                  </a:lnTo>
                  <a:lnTo>
                    <a:pt x="997165" y="3124"/>
                  </a:lnTo>
                  <a:lnTo>
                    <a:pt x="998232" y="4495"/>
                  </a:lnTo>
                  <a:close/>
                </a:path>
                <a:path w="1000125" h="349884">
                  <a:moveTo>
                    <a:pt x="999807" y="5359"/>
                  </a:moveTo>
                  <a:lnTo>
                    <a:pt x="999642" y="4457"/>
                  </a:lnTo>
                  <a:lnTo>
                    <a:pt x="998842" y="2552"/>
                  </a:lnTo>
                  <a:lnTo>
                    <a:pt x="998588" y="3098"/>
                  </a:lnTo>
                  <a:lnTo>
                    <a:pt x="999490" y="6451"/>
                  </a:lnTo>
                  <a:lnTo>
                    <a:pt x="999807" y="535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9341503" y="850143"/>
              <a:ext cx="709295" cy="298450"/>
            </a:xfrm>
            <a:custGeom>
              <a:avLst/>
              <a:gdLst/>
              <a:ahLst/>
              <a:cxnLst/>
              <a:rect l="l" t="t" r="r" b="b"/>
              <a:pathLst>
                <a:path w="709294" h="298450">
                  <a:moveTo>
                    <a:pt x="2819" y="285559"/>
                  </a:moveTo>
                  <a:lnTo>
                    <a:pt x="2133" y="284048"/>
                  </a:lnTo>
                  <a:lnTo>
                    <a:pt x="2755" y="285762"/>
                  </a:lnTo>
                  <a:lnTo>
                    <a:pt x="2819" y="285559"/>
                  </a:lnTo>
                  <a:close/>
                </a:path>
                <a:path w="709294" h="298450">
                  <a:moveTo>
                    <a:pt x="6705" y="279933"/>
                  </a:moveTo>
                  <a:lnTo>
                    <a:pt x="6502" y="279107"/>
                  </a:lnTo>
                  <a:lnTo>
                    <a:pt x="6705" y="279933"/>
                  </a:lnTo>
                  <a:close/>
                </a:path>
                <a:path w="709294" h="298450">
                  <a:moveTo>
                    <a:pt x="13652" y="296887"/>
                  </a:moveTo>
                  <a:lnTo>
                    <a:pt x="13258" y="294347"/>
                  </a:lnTo>
                  <a:lnTo>
                    <a:pt x="11353" y="293090"/>
                  </a:lnTo>
                  <a:lnTo>
                    <a:pt x="12293" y="294347"/>
                  </a:lnTo>
                  <a:lnTo>
                    <a:pt x="12471" y="296887"/>
                  </a:lnTo>
                  <a:lnTo>
                    <a:pt x="13652" y="296887"/>
                  </a:lnTo>
                  <a:close/>
                </a:path>
                <a:path w="709294" h="298450">
                  <a:moveTo>
                    <a:pt x="14351" y="295617"/>
                  </a:moveTo>
                  <a:lnTo>
                    <a:pt x="14312" y="295389"/>
                  </a:lnTo>
                  <a:lnTo>
                    <a:pt x="14325" y="295617"/>
                  </a:lnTo>
                  <a:close/>
                </a:path>
                <a:path w="709294" h="298450">
                  <a:moveTo>
                    <a:pt x="18478" y="294462"/>
                  </a:moveTo>
                  <a:lnTo>
                    <a:pt x="18402" y="294271"/>
                  </a:lnTo>
                  <a:lnTo>
                    <a:pt x="18262" y="293992"/>
                  </a:lnTo>
                  <a:lnTo>
                    <a:pt x="18338" y="294271"/>
                  </a:lnTo>
                  <a:lnTo>
                    <a:pt x="18415" y="294487"/>
                  </a:lnTo>
                  <a:close/>
                </a:path>
                <a:path w="709294" h="298450">
                  <a:moveTo>
                    <a:pt x="33515" y="289267"/>
                  </a:moveTo>
                  <a:lnTo>
                    <a:pt x="32359" y="287997"/>
                  </a:lnTo>
                  <a:lnTo>
                    <a:pt x="33502" y="289433"/>
                  </a:lnTo>
                  <a:lnTo>
                    <a:pt x="33515" y="289267"/>
                  </a:lnTo>
                  <a:close/>
                </a:path>
                <a:path w="709294" h="298450">
                  <a:moveTo>
                    <a:pt x="34455" y="290537"/>
                  </a:moveTo>
                  <a:lnTo>
                    <a:pt x="33502" y="289433"/>
                  </a:lnTo>
                  <a:lnTo>
                    <a:pt x="33350" y="291807"/>
                  </a:lnTo>
                  <a:lnTo>
                    <a:pt x="34455" y="290537"/>
                  </a:lnTo>
                  <a:close/>
                </a:path>
                <a:path w="709294" h="298450">
                  <a:moveTo>
                    <a:pt x="37528" y="281330"/>
                  </a:moveTo>
                  <a:lnTo>
                    <a:pt x="37236" y="280377"/>
                  </a:lnTo>
                  <a:lnTo>
                    <a:pt x="37363" y="281114"/>
                  </a:lnTo>
                  <a:lnTo>
                    <a:pt x="37528" y="281330"/>
                  </a:lnTo>
                  <a:close/>
                </a:path>
                <a:path w="709294" h="298450">
                  <a:moveTo>
                    <a:pt x="37769" y="281647"/>
                  </a:moveTo>
                  <a:lnTo>
                    <a:pt x="37528" y="281330"/>
                  </a:lnTo>
                  <a:lnTo>
                    <a:pt x="37630" y="281647"/>
                  </a:lnTo>
                  <a:lnTo>
                    <a:pt x="37769" y="281647"/>
                  </a:lnTo>
                  <a:close/>
                </a:path>
                <a:path w="709294" h="298450">
                  <a:moveTo>
                    <a:pt x="38087" y="279565"/>
                  </a:moveTo>
                  <a:lnTo>
                    <a:pt x="36639" y="277837"/>
                  </a:lnTo>
                  <a:lnTo>
                    <a:pt x="37782" y="280377"/>
                  </a:lnTo>
                  <a:lnTo>
                    <a:pt x="38087" y="279565"/>
                  </a:lnTo>
                  <a:close/>
                </a:path>
                <a:path w="709294" h="298450">
                  <a:moveTo>
                    <a:pt x="38773" y="280377"/>
                  </a:moveTo>
                  <a:lnTo>
                    <a:pt x="38201" y="279260"/>
                  </a:lnTo>
                  <a:lnTo>
                    <a:pt x="38087" y="279565"/>
                  </a:lnTo>
                  <a:lnTo>
                    <a:pt x="38773" y="280377"/>
                  </a:lnTo>
                  <a:close/>
                </a:path>
                <a:path w="709294" h="298450">
                  <a:moveTo>
                    <a:pt x="39217" y="283210"/>
                  </a:moveTo>
                  <a:lnTo>
                    <a:pt x="38709" y="282536"/>
                  </a:lnTo>
                  <a:lnTo>
                    <a:pt x="38239" y="281749"/>
                  </a:lnTo>
                  <a:lnTo>
                    <a:pt x="37782" y="280962"/>
                  </a:lnTo>
                  <a:lnTo>
                    <a:pt x="38773" y="282816"/>
                  </a:lnTo>
                  <a:lnTo>
                    <a:pt x="38061" y="283972"/>
                  </a:lnTo>
                  <a:lnTo>
                    <a:pt x="39217" y="283210"/>
                  </a:lnTo>
                  <a:close/>
                </a:path>
                <a:path w="709294" h="298450">
                  <a:moveTo>
                    <a:pt x="41897" y="285457"/>
                  </a:moveTo>
                  <a:lnTo>
                    <a:pt x="37795" y="280377"/>
                  </a:lnTo>
                  <a:lnTo>
                    <a:pt x="41122" y="285457"/>
                  </a:lnTo>
                  <a:lnTo>
                    <a:pt x="41897" y="285457"/>
                  </a:lnTo>
                  <a:close/>
                </a:path>
                <a:path w="709294" h="298450">
                  <a:moveTo>
                    <a:pt x="44335" y="254228"/>
                  </a:moveTo>
                  <a:lnTo>
                    <a:pt x="44208" y="253707"/>
                  </a:lnTo>
                  <a:lnTo>
                    <a:pt x="44335" y="254228"/>
                  </a:lnTo>
                  <a:close/>
                </a:path>
                <a:path w="709294" h="298450">
                  <a:moveTo>
                    <a:pt x="44475" y="258787"/>
                  </a:moveTo>
                  <a:close/>
                </a:path>
                <a:path w="709294" h="298450">
                  <a:moveTo>
                    <a:pt x="65976" y="274027"/>
                  </a:moveTo>
                  <a:lnTo>
                    <a:pt x="63906" y="271487"/>
                  </a:lnTo>
                  <a:lnTo>
                    <a:pt x="64630" y="272757"/>
                  </a:lnTo>
                  <a:lnTo>
                    <a:pt x="64668" y="274027"/>
                  </a:lnTo>
                  <a:lnTo>
                    <a:pt x="65976" y="274027"/>
                  </a:lnTo>
                  <a:close/>
                </a:path>
                <a:path w="709294" h="298450">
                  <a:moveTo>
                    <a:pt x="82829" y="235585"/>
                  </a:moveTo>
                  <a:lnTo>
                    <a:pt x="82816" y="234391"/>
                  </a:lnTo>
                  <a:lnTo>
                    <a:pt x="82384" y="235585"/>
                  </a:lnTo>
                  <a:lnTo>
                    <a:pt x="82829" y="235585"/>
                  </a:lnTo>
                  <a:close/>
                </a:path>
                <a:path w="709294" h="298450">
                  <a:moveTo>
                    <a:pt x="87934" y="262255"/>
                  </a:moveTo>
                  <a:lnTo>
                    <a:pt x="87630" y="261594"/>
                  </a:lnTo>
                  <a:lnTo>
                    <a:pt x="87718" y="262255"/>
                  </a:lnTo>
                  <a:lnTo>
                    <a:pt x="87934" y="262255"/>
                  </a:lnTo>
                  <a:close/>
                </a:path>
                <a:path w="709294" h="298450">
                  <a:moveTo>
                    <a:pt x="89750" y="260235"/>
                  </a:moveTo>
                  <a:lnTo>
                    <a:pt x="89687" y="259892"/>
                  </a:lnTo>
                  <a:lnTo>
                    <a:pt x="89573" y="260337"/>
                  </a:lnTo>
                  <a:lnTo>
                    <a:pt x="89700" y="260350"/>
                  </a:lnTo>
                  <a:close/>
                </a:path>
                <a:path w="709294" h="298450">
                  <a:moveTo>
                    <a:pt x="93738" y="259956"/>
                  </a:moveTo>
                  <a:close/>
                </a:path>
                <a:path w="709294" h="298450">
                  <a:moveTo>
                    <a:pt x="93954" y="258787"/>
                  </a:moveTo>
                  <a:lnTo>
                    <a:pt x="93700" y="258114"/>
                  </a:lnTo>
                  <a:lnTo>
                    <a:pt x="93738" y="259956"/>
                  </a:lnTo>
                  <a:lnTo>
                    <a:pt x="93954" y="258787"/>
                  </a:lnTo>
                  <a:close/>
                </a:path>
                <a:path w="709294" h="298450">
                  <a:moveTo>
                    <a:pt x="102514" y="253085"/>
                  </a:moveTo>
                  <a:lnTo>
                    <a:pt x="102006" y="251866"/>
                  </a:lnTo>
                  <a:lnTo>
                    <a:pt x="102184" y="253707"/>
                  </a:lnTo>
                  <a:lnTo>
                    <a:pt x="102514" y="253085"/>
                  </a:lnTo>
                  <a:close/>
                </a:path>
                <a:path w="709294" h="298450">
                  <a:moveTo>
                    <a:pt x="103314" y="254977"/>
                  </a:moveTo>
                  <a:lnTo>
                    <a:pt x="102844" y="252437"/>
                  </a:lnTo>
                  <a:lnTo>
                    <a:pt x="102514" y="253085"/>
                  </a:lnTo>
                  <a:lnTo>
                    <a:pt x="103314" y="254977"/>
                  </a:lnTo>
                  <a:close/>
                </a:path>
                <a:path w="709294" h="298450">
                  <a:moveTo>
                    <a:pt x="145173" y="218186"/>
                  </a:moveTo>
                  <a:lnTo>
                    <a:pt x="144919" y="216789"/>
                  </a:lnTo>
                  <a:lnTo>
                    <a:pt x="145173" y="218186"/>
                  </a:lnTo>
                  <a:close/>
                </a:path>
                <a:path w="709294" h="298450">
                  <a:moveTo>
                    <a:pt x="145237" y="238467"/>
                  </a:moveTo>
                  <a:close/>
                </a:path>
                <a:path w="709294" h="298450">
                  <a:moveTo>
                    <a:pt x="145643" y="213067"/>
                  </a:moveTo>
                  <a:lnTo>
                    <a:pt x="145034" y="213067"/>
                  </a:lnTo>
                  <a:lnTo>
                    <a:pt x="143700" y="214337"/>
                  </a:lnTo>
                  <a:lnTo>
                    <a:pt x="144183" y="215607"/>
                  </a:lnTo>
                  <a:lnTo>
                    <a:pt x="144183" y="214337"/>
                  </a:lnTo>
                  <a:lnTo>
                    <a:pt x="144678" y="215607"/>
                  </a:lnTo>
                  <a:lnTo>
                    <a:pt x="144919" y="216789"/>
                  </a:lnTo>
                  <a:lnTo>
                    <a:pt x="145554" y="214337"/>
                  </a:lnTo>
                  <a:lnTo>
                    <a:pt x="145643" y="213067"/>
                  </a:lnTo>
                  <a:close/>
                </a:path>
                <a:path w="709294" h="298450">
                  <a:moveTo>
                    <a:pt x="146380" y="239737"/>
                  </a:moveTo>
                  <a:lnTo>
                    <a:pt x="145757" y="238467"/>
                  </a:lnTo>
                  <a:lnTo>
                    <a:pt x="145237" y="238467"/>
                  </a:lnTo>
                  <a:lnTo>
                    <a:pt x="145859" y="239737"/>
                  </a:lnTo>
                  <a:lnTo>
                    <a:pt x="146380" y="239737"/>
                  </a:lnTo>
                  <a:close/>
                </a:path>
                <a:path w="709294" h="298450">
                  <a:moveTo>
                    <a:pt x="148932" y="213029"/>
                  </a:moveTo>
                  <a:lnTo>
                    <a:pt x="148082" y="211607"/>
                  </a:lnTo>
                  <a:lnTo>
                    <a:pt x="147053" y="210883"/>
                  </a:lnTo>
                  <a:lnTo>
                    <a:pt x="147320" y="212534"/>
                  </a:lnTo>
                  <a:lnTo>
                    <a:pt x="147878" y="212534"/>
                  </a:lnTo>
                  <a:lnTo>
                    <a:pt x="148856" y="213525"/>
                  </a:lnTo>
                  <a:lnTo>
                    <a:pt x="148932" y="213029"/>
                  </a:lnTo>
                  <a:close/>
                </a:path>
                <a:path w="709294" h="298450">
                  <a:moveTo>
                    <a:pt x="156387" y="214337"/>
                  </a:moveTo>
                  <a:lnTo>
                    <a:pt x="155752" y="213067"/>
                  </a:lnTo>
                  <a:lnTo>
                    <a:pt x="155117" y="211797"/>
                  </a:lnTo>
                  <a:lnTo>
                    <a:pt x="154711" y="211797"/>
                  </a:lnTo>
                  <a:lnTo>
                    <a:pt x="155930" y="213906"/>
                  </a:lnTo>
                  <a:lnTo>
                    <a:pt x="155727" y="213067"/>
                  </a:lnTo>
                  <a:lnTo>
                    <a:pt x="156387" y="214337"/>
                  </a:lnTo>
                  <a:close/>
                </a:path>
                <a:path w="709294" h="298450">
                  <a:moveTo>
                    <a:pt x="156667" y="215163"/>
                  </a:moveTo>
                  <a:lnTo>
                    <a:pt x="155930" y="213906"/>
                  </a:lnTo>
                  <a:lnTo>
                    <a:pt x="156362" y="215607"/>
                  </a:lnTo>
                  <a:lnTo>
                    <a:pt x="156667" y="215163"/>
                  </a:lnTo>
                  <a:close/>
                </a:path>
                <a:path w="709294" h="298450">
                  <a:moveTo>
                    <a:pt x="169341" y="204228"/>
                  </a:moveTo>
                  <a:lnTo>
                    <a:pt x="168821" y="203987"/>
                  </a:lnTo>
                  <a:lnTo>
                    <a:pt x="168948" y="204177"/>
                  </a:lnTo>
                  <a:lnTo>
                    <a:pt x="169037" y="204304"/>
                  </a:lnTo>
                  <a:lnTo>
                    <a:pt x="169164" y="204482"/>
                  </a:lnTo>
                  <a:lnTo>
                    <a:pt x="169341" y="204228"/>
                  </a:lnTo>
                  <a:close/>
                </a:path>
                <a:path w="709294" h="298450">
                  <a:moveTo>
                    <a:pt x="170662" y="203339"/>
                  </a:moveTo>
                  <a:lnTo>
                    <a:pt x="169329" y="199872"/>
                  </a:lnTo>
                  <a:lnTo>
                    <a:pt x="169100" y="201041"/>
                  </a:lnTo>
                  <a:lnTo>
                    <a:pt x="170522" y="204025"/>
                  </a:lnTo>
                  <a:lnTo>
                    <a:pt x="170662" y="203339"/>
                  </a:lnTo>
                  <a:close/>
                </a:path>
                <a:path w="709294" h="298450">
                  <a:moveTo>
                    <a:pt x="174802" y="227037"/>
                  </a:moveTo>
                  <a:lnTo>
                    <a:pt x="174663" y="226809"/>
                  </a:lnTo>
                  <a:lnTo>
                    <a:pt x="174663" y="227037"/>
                  </a:lnTo>
                  <a:lnTo>
                    <a:pt x="174802" y="227037"/>
                  </a:lnTo>
                  <a:close/>
                </a:path>
                <a:path w="709294" h="298450">
                  <a:moveTo>
                    <a:pt x="175653" y="201282"/>
                  </a:moveTo>
                  <a:lnTo>
                    <a:pt x="175539" y="200520"/>
                  </a:lnTo>
                  <a:lnTo>
                    <a:pt x="175450" y="201002"/>
                  </a:lnTo>
                  <a:lnTo>
                    <a:pt x="175653" y="201282"/>
                  </a:lnTo>
                  <a:close/>
                </a:path>
                <a:path w="709294" h="298450">
                  <a:moveTo>
                    <a:pt x="175933" y="205447"/>
                  </a:moveTo>
                  <a:lnTo>
                    <a:pt x="175704" y="204177"/>
                  </a:lnTo>
                  <a:lnTo>
                    <a:pt x="175552" y="204177"/>
                  </a:lnTo>
                  <a:lnTo>
                    <a:pt x="175933" y="205447"/>
                  </a:lnTo>
                  <a:close/>
                </a:path>
                <a:path w="709294" h="298450">
                  <a:moveTo>
                    <a:pt x="176022" y="201002"/>
                  </a:moveTo>
                  <a:lnTo>
                    <a:pt x="175641" y="200660"/>
                  </a:lnTo>
                  <a:lnTo>
                    <a:pt x="175780" y="200875"/>
                  </a:lnTo>
                  <a:lnTo>
                    <a:pt x="176022" y="201002"/>
                  </a:lnTo>
                  <a:close/>
                </a:path>
                <a:path w="709294" h="298450">
                  <a:moveTo>
                    <a:pt x="179971" y="224472"/>
                  </a:moveTo>
                  <a:lnTo>
                    <a:pt x="179374" y="223596"/>
                  </a:lnTo>
                  <a:lnTo>
                    <a:pt x="178943" y="223126"/>
                  </a:lnTo>
                  <a:lnTo>
                    <a:pt x="178562" y="222859"/>
                  </a:lnTo>
                  <a:lnTo>
                    <a:pt x="178600" y="223088"/>
                  </a:lnTo>
                  <a:lnTo>
                    <a:pt x="178625" y="223291"/>
                  </a:lnTo>
                  <a:lnTo>
                    <a:pt x="178714" y="223621"/>
                  </a:lnTo>
                  <a:lnTo>
                    <a:pt x="179971" y="224472"/>
                  </a:lnTo>
                  <a:close/>
                </a:path>
                <a:path w="709294" h="298450">
                  <a:moveTo>
                    <a:pt x="182067" y="195453"/>
                  </a:moveTo>
                  <a:lnTo>
                    <a:pt x="181952" y="195186"/>
                  </a:lnTo>
                  <a:lnTo>
                    <a:pt x="181762" y="194868"/>
                  </a:lnTo>
                  <a:lnTo>
                    <a:pt x="181394" y="194348"/>
                  </a:lnTo>
                  <a:lnTo>
                    <a:pt x="181622" y="194805"/>
                  </a:lnTo>
                  <a:lnTo>
                    <a:pt x="181838" y="195148"/>
                  </a:lnTo>
                  <a:lnTo>
                    <a:pt x="182067" y="195453"/>
                  </a:lnTo>
                  <a:close/>
                </a:path>
                <a:path w="709294" h="298450">
                  <a:moveTo>
                    <a:pt x="184492" y="222631"/>
                  </a:moveTo>
                  <a:lnTo>
                    <a:pt x="183197" y="222681"/>
                  </a:lnTo>
                  <a:lnTo>
                    <a:pt x="183616" y="222821"/>
                  </a:lnTo>
                  <a:lnTo>
                    <a:pt x="184086" y="222796"/>
                  </a:lnTo>
                  <a:lnTo>
                    <a:pt x="184492" y="222631"/>
                  </a:lnTo>
                  <a:close/>
                </a:path>
                <a:path w="709294" h="298450">
                  <a:moveTo>
                    <a:pt x="190639" y="193382"/>
                  </a:moveTo>
                  <a:lnTo>
                    <a:pt x="190398" y="192747"/>
                  </a:lnTo>
                  <a:lnTo>
                    <a:pt x="188937" y="188937"/>
                  </a:lnTo>
                  <a:lnTo>
                    <a:pt x="188455" y="191477"/>
                  </a:lnTo>
                  <a:lnTo>
                    <a:pt x="189598" y="193751"/>
                  </a:lnTo>
                  <a:lnTo>
                    <a:pt x="189636" y="195287"/>
                  </a:lnTo>
                  <a:lnTo>
                    <a:pt x="190309" y="194017"/>
                  </a:lnTo>
                  <a:lnTo>
                    <a:pt x="190639" y="193382"/>
                  </a:lnTo>
                  <a:close/>
                </a:path>
                <a:path w="709294" h="298450">
                  <a:moveTo>
                    <a:pt x="190982" y="192747"/>
                  </a:moveTo>
                  <a:lnTo>
                    <a:pt x="190639" y="193382"/>
                  </a:lnTo>
                  <a:lnTo>
                    <a:pt x="190893" y="194017"/>
                  </a:lnTo>
                  <a:lnTo>
                    <a:pt x="190982" y="192747"/>
                  </a:lnTo>
                  <a:close/>
                </a:path>
                <a:path w="709294" h="298450">
                  <a:moveTo>
                    <a:pt x="192392" y="197561"/>
                  </a:moveTo>
                  <a:lnTo>
                    <a:pt x="192354" y="196824"/>
                  </a:lnTo>
                  <a:lnTo>
                    <a:pt x="192239" y="196557"/>
                  </a:lnTo>
                  <a:lnTo>
                    <a:pt x="192392" y="197561"/>
                  </a:lnTo>
                  <a:close/>
                </a:path>
                <a:path w="709294" h="298450">
                  <a:moveTo>
                    <a:pt x="196354" y="192824"/>
                  </a:moveTo>
                  <a:lnTo>
                    <a:pt x="195872" y="192595"/>
                  </a:lnTo>
                  <a:lnTo>
                    <a:pt x="196113" y="192798"/>
                  </a:lnTo>
                  <a:lnTo>
                    <a:pt x="196240" y="192836"/>
                  </a:lnTo>
                  <a:close/>
                </a:path>
                <a:path w="709294" h="298450">
                  <a:moveTo>
                    <a:pt x="196494" y="216877"/>
                  </a:moveTo>
                  <a:lnTo>
                    <a:pt x="195834" y="215404"/>
                  </a:lnTo>
                  <a:lnTo>
                    <a:pt x="195846" y="215607"/>
                  </a:lnTo>
                  <a:lnTo>
                    <a:pt x="195503" y="216255"/>
                  </a:lnTo>
                  <a:lnTo>
                    <a:pt x="196494" y="216877"/>
                  </a:lnTo>
                  <a:close/>
                </a:path>
                <a:path w="709294" h="298450">
                  <a:moveTo>
                    <a:pt x="196646" y="196557"/>
                  </a:moveTo>
                  <a:lnTo>
                    <a:pt x="196418" y="195287"/>
                  </a:lnTo>
                  <a:lnTo>
                    <a:pt x="196062" y="195287"/>
                  </a:lnTo>
                  <a:lnTo>
                    <a:pt x="196646" y="196557"/>
                  </a:lnTo>
                  <a:close/>
                </a:path>
                <a:path w="709294" h="298450">
                  <a:moveTo>
                    <a:pt x="197053" y="188531"/>
                  </a:moveTo>
                  <a:lnTo>
                    <a:pt x="196773" y="187667"/>
                  </a:lnTo>
                  <a:lnTo>
                    <a:pt x="196265" y="187667"/>
                  </a:lnTo>
                  <a:lnTo>
                    <a:pt x="197053" y="188531"/>
                  </a:lnTo>
                  <a:close/>
                </a:path>
                <a:path w="709294" h="298450">
                  <a:moveTo>
                    <a:pt x="198882" y="185115"/>
                  </a:moveTo>
                  <a:lnTo>
                    <a:pt x="198742" y="185470"/>
                  </a:lnTo>
                  <a:lnTo>
                    <a:pt x="198882" y="185115"/>
                  </a:lnTo>
                  <a:close/>
                </a:path>
                <a:path w="709294" h="298450">
                  <a:moveTo>
                    <a:pt x="199847" y="186397"/>
                  </a:moveTo>
                  <a:lnTo>
                    <a:pt x="199212" y="187147"/>
                  </a:lnTo>
                  <a:lnTo>
                    <a:pt x="199428" y="187667"/>
                  </a:lnTo>
                  <a:lnTo>
                    <a:pt x="199732" y="187667"/>
                  </a:lnTo>
                  <a:lnTo>
                    <a:pt x="199847" y="186397"/>
                  </a:lnTo>
                  <a:close/>
                </a:path>
                <a:path w="709294" h="298450">
                  <a:moveTo>
                    <a:pt x="203936" y="211010"/>
                  </a:moveTo>
                  <a:lnTo>
                    <a:pt x="203835" y="211188"/>
                  </a:lnTo>
                  <a:lnTo>
                    <a:pt x="203708" y="211861"/>
                  </a:lnTo>
                  <a:lnTo>
                    <a:pt x="203847" y="211556"/>
                  </a:lnTo>
                  <a:lnTo>
                    <a:pt x="203936" y="211010"/>
                  </a:lnTo>
                  <a:close/>
                </a:path>
                <a:path w="709294" h="298450">
                  <a:moveTo>
                    <a:pt x="210642" y="206717"/>
                  </a:moveTo>
                  <a:lnTo>
                    <a:pt x="210566" y="206527"/>
                  </a:lnTo>
                  <a:lnTo>
                    <a:pt x="210324" y="206717"/>
                  </a:lnTo>
                  <a:lnTo>
                    <a:pt x="210642" y="206717"/>
                  </a:lnTo>
                  <a:close/>
                </a:path>
                <a:path w="709294" h="298450">
                  <a:moveTo>
                    <a:pt x="218160" y="200367"/>
                  </a:moveTo>
                  <a:lnTo>
                    <a:pt x="217995" y="200367"/>
                  </a:lnTo>
                  <a:lnTo>
                    <a:pt x="218160" y="200507"/>
                  </a:lnTo>
                  <a:lnTo>
                    <a:pt x="218160" y="200367"/>
                  </a:lnTo>
                  <a:close/>
                </a:path>
                <a:path w="709294" h="298450">
                  <a:moveTo>
                    <a:pt x="218795" y="179692"/>
                  </a:moveTo>
                  <a:lnTo>
                    <a:pt x="218236" y="180962"/>
                  </a:lnTo>
                  <a:lnTo>
                    <a:pt x="218694" y="180149"/>
                  </a:lnTo>
                  <a:lnTo>
                    <a:pt x="218795" y="179692"/>
                  </a:lnTo>
                  <a:close/>
                </a:path>
                <a:path w="709294" h="298450">
                  <a:moveTo>
                    <a:pt x="218909" y="184378"/>
                  </a:moveTo>
                  <a:lnTo>
                    <a:pt x="217741" y="182587"/>
                  </a:lnTo>
                  <a:lnTo>
                    <a:pt x="218059" y="185127"/>
                  </a:lnTo>
                  <a:lnTo>
                    <a:pt x="218909" y="184378"/>
                  </a:lnTo>
                  <a:close/>
                </a:path>
                <a:path w="709294" h="298450">
                  <a:moveTo>
                    <a:pt x="219519" y="201637"/>
                  </a:moveTo>
                  <a:lnTo>
                    <a:pt x="218160" y="200507"/>
                  </a:lnTo>
                  <a:lnTo>
                    <a:pt x="218084" y="202907"/>
                  </a:lnTo>
                  <a:lnTo>
                    <a:pt x="219519" y="201637"/>
                  </a:lnTo>
                  <a:close/>
                </a:path>
                <a:path w="709294" h="298450">
                  <a:moveTo>
                    <a:pt x="219862" y="198780"/>
                  </a:moveTo>
                  <a:lnTo>
                    <a:pt x="219532" y="198716"/>
                  </a:lnTo>
                  <a:lnTo>
                    <a:pt x="219100" y="198551"/>
                  </a:lnTo>
                  <a:lnTo>
                    <a:pt x="218986" y="199072"/>
                  </a:lnTo>
                  <a:lnTo>
                    <a:pt x="219544" y="199491"/>
                  </a:lnTo>
                  <a:lnTo>
                    <a:pt x="219760" y="199263"/>
                  </a:lnTo>
                  <a:lnTo>
                    <a:pt x="219862" y="198780"/>
                  </a:lnTo>
                  <a:close/>
                </a:path>
                <a:path w="709294" h="298450">
                  <a:moveTo>
                    <a:pt x="219951" y="185953"/>
                  </a:moveTo>
                  <a:lnTo>
                    <a:pt x="219506" y="183857"/>
                  </a:lnTo>
                  <a:lnTo>
                    <a:pt x="218909" y="184378"/>
                  </a:lnTo>
                  <a:lnTo>
                    <a:pt x="219951" y="185953"/>
                  </a:lnTo>
                  <a:close/>
                </a:path>
                <a:path w="709294" h="298450">
                  <a:moveTo>
                    <a:pt x="220560" y="198805"/>
                  </a:moveTo>
                  <a:lnTo>
                    <a:pt x="219951" y="197256"/>
                  </a:lnTo>
                  <a:lnTo>
                    <a:pt x="219951" y="197827"/>
                  </a:lnTo>
                  <a:lnTo>
                    <a:pt x="219951" y="198386"/>
                  </a:lnTo>
                  <a:lnTo>
                    <a:pt x="219862" y="198780"/>
                  </a:lnTo>
                  <a:lnTo>
                    <a:pt x="220281" y="198856"/>
                  </a:lnTo>
                  <a:lnTo>
                    <a:pt x="220560" y="198805"/>
                  </a:lnTo>
                  <a:close/>
                </a:path>
                <a:path w="709294" h="298450">
                  <a:moveTo>
                    <a:pt x="224967" y="199097"/>
                  </a:moveTo>
                  <a:lnTo>
                    <a:pt x="224777" y="197827"/>
                  </a:lnTo>
                  <a:lnTo>
                    <a:pt x="224612" y="197561"/>
                  </a:lnTo>
                  <a:lnTo>
                    <a:pt x="224967" y="199097"/>
                  </a:lnTo>
                  <a:close/>
                </a:path>
                <a:path w="709294" h="298450">
                  <a:moveTo>
                    <a:pt x="229108" y="179908"/>
                  </a:moveTo>
                  <a:lnTo>
                    <a:pt x="228777" y="178955"/>
                  </a:lnTo>
                  <a:lnTo>
                    <a:pt x="228358" y="179527"/>
                  </a:lnTo>
                  <a:lnTo>
                    <a:pt x="229108" y="179908"/>
                  </a:lnTo>
                  <a:close/>
                </a:path>
                <a:path w="709294" h="298450">
                  <a:moveTo>
                    <a:pt x="229666" y="181483"/>
                  </a:moveTo>
                  <a:lnTo>
                    <a:pt x="229146" y="179920"/>
                  </a:lnTo>
                  <a:lnTo>
                    <a:pt x="229666" y="181483"/>
                  </a:lnTo>
                  <a:close/>
                </a:path>
                <a:path w="709294" h="298450">
                  <a:moveTo>
                    <a:pt x="243090" y="174612"/>
                  </a:moveTo>
                  <a:lnTo>
                    <a:pt x="242912" y="174205"/>
                  </a:lnTo>
                  <a:lnTo>
                    <a:pt x="242747" y="173863"/>
                  </a:lnTo>
                  <a:lnTo>
                    <a:pt x="242646" y="173659"/>
                  </a:lnTo>
                  <a:lnTo>
                    <a:pt x="242785" y="173990"/>
                  </a:lnTo>
                  <a:lnTo>
                    <a:pt x="242925" y="174320"/>
                  </a:lnTo>
                  <a:lnTo>
                    <a:pt x="243090" y="174612"/>
                  </a:lnTo>
                  <a:close/>
                </a:path>
                <a:path w="709294" h="298450">
                  <a:moveTo>
                    <a:pt x="245681" y="177596"/>
                  </a:moveTo>
                  <a:close/>
                </a:path>
                <a:path w="709294" h="298450">
                  <a:moveTo>
                    <a:pt x="245783" y="178777"/>
                  </a:moveTo>
                  <a:lnTo>
                    <a:pt x="245656" y="177596"/>
                  </a:lnTo>
                  <a:lnTo>
                    <a:pt x="245097" y="177507"/>
                  </a:lnTo>
                  <a:lnTo>
                    <a:pt x="245783" y="178777"/>
                  </a:lnTo>
                  <a:close/>
                </a:path>
                <a:path w="709294" h="298450">
                  <a:moveTo>
                    <a:pt x="246684" y="179463"/>
                  </a:moveTo>
                  <a:lnTo>
                    <a:pt x="246608" y="178777"/>
                  </a:lnTo>
                  <a:lnTo>
                    <a:pt x="245681" y="177596"/>
                  </a:lnTo>
                  <a:lnTo>
                    <a:pt x="246684" y="179463"/>
                  </a:lnTo>
                  <a:close/>
                </a:path>
                <a:path w="709294" h="298450">
                  <a:moveTo>
                    <a:pt x="247015" y="180047"/>
                  </a:moveTo>
                  <a:lnTo>
                    <a:pt x="246684" y="179463"/>
                  </a:lnTo>
                  <a:lnTo>
                    <a:pt x="246761" y="180047"/>
                  </a:lnTo>
                  <a:lnTo>
                    <a:pt x="247015" y="180047"/>
                  </a:lnTo>
                  <a:close/>
                </a:path>
                <a:path w="709294" h="298450">
                  <a:moveTo>
                    <a:pt x="247370" y="181317"/>
                  </a:moveTo>
                  <a:lnTo>
                    <a:pt x="247332" y="180390"/>
                  </a:lnTo>
                  <a:lnTo>
                    <a:pt x="247218" y="181317"/>
                  </a:lnTo>
                  <a:lnTo>
                    <a:pt x="247370" y="181317"/>
                  </a:lnTo>
                  <a:close/>
                </a:path>
                <a:path w="709294" h="298450">
                  <a:moveTo>
                    <a:pt x="247370" y="180047"/>
                  </a:moveTo>
                  <a:lnTo>
                    <a:pt x="247332" y="180390"/>
                  </a:lnTo>
                  <a:lnTo>
                    <a:pt x="247370" y="180047"/>
                  </a:lnTo>
                  <a:close/>
                </a:path>
                <a:path w="709294" h="298450">
                  <a:moveTo>
                    <a:pt x="252450" y="173697"/>
                  </a:moveTo>
                  <a:lnTo>
                    <a:pt x="252056" y="172427"/>
                  </a:lnTo>
                  <a:lnTo>
                    <a:pt x="252260" y="173697"/>
                  </a:lnTo>
                  <a:lnTo>
                    <a:pt x="252450" y="173697"/>
                  </a:lnTo>
                  <a:close/>
                </a:path>
                <a:path w="709294" h="298450">
                  <a:moveTo>
                    <a:pt x="255320" y="185127"/>
                  </a:moveTo>
                  <a:lnTo>
                    <a:pt x="254927" y="184543"/>
                  </a:lnTo>
                  <a:lnTo>
                    <a:pt x="255003" y="185127"/>
                  </a:lnTo>
                  <a:lnTo>
                    <a:pt x="255320" y="185127"/>
                  </a:lnTo>
                  <a:close/>
                </a:path>
                <a:path w="709294" h="298450">
                  <a:moveTo>
                    <a:pt x="260096" y="169278"/>
                  </a:moveTo>
                  <a:lnTo>
                    <a:pt x="258965" y="168503"/>
                  </a:lnTo>
                  <a:lnTo>
                    <a:pt x="258775" y="167894"/>
                  </a:lnTo>
                  <a:lnTo>
                    <a:pt x="258673" y="169037"/>
                  </a:lnTo>
                  <a:lnTo>
                    <a:pt x="258673" y="169329"/>
                  </a:lnTo>
                  <a:lnTo>
                    <a:pt x="259562" y="170053"/>
                  </a:lnTo>
                  <a:lnTo>
                    <a:pt x="260096" y="169278"/>
                  </a:lnTo>
                  <a:close/>
                </a:path>
                <a:path w="709294" h="298450">
                  <a:moveTo>
                    <a:pt x="262128" y="174967"/>
                  </a:moveTo>
                  <a:lnTo>
                    <a:pt x="261543" y="173062"/>
                  </a:lnTo>
                  <a:lnTo>
                    <a:pt x="262026" y="174777"/>
                  </a:lnTo>
                  <a:lnTo>
                    <a:pt x="262128" y="174967"/>
                  </a:lnTo>
                  <a:close/>
                </a:path>
                <a:path w="709294" h="298450">
                  <a:moveTo>
                    <a:pt x="262686" y="172427"/>
                  </a:moveTo>
                  <a:lnTo>
                    <a:pt x="260946" y="171157"/>
                  </a:lnTo>
                  <a:lnTo>
                    <a:pt x="261543" y="173062"/>
                  </a:lnTo>
                  <a:lnTo>
                    <a:pt x="261353" y="172427"/>
                  </a:lnTo>
                  <a:lnTo>
                    <a:pt x="262686" y="172427"/>
                  </a:lnTo>
                  <a:close/>
                </a:path>
                <a:path w="709294" h="298450">
                  <a:moveTo>
                    <a:pt x="264490" y="174371"/>
                  </a:moveTo>
                  <a:lnTo>
                    <a:pt x="263855" y="173164"/>
                  </a:lnTo>
                  <a:lnTo>
                    <a:pt x="264414" y="174459"/>
                  </a:lnTo>
                  <a:close/>
                </a:path>
                <a:path w="709294" h="298450">
                  <a:moveTo>
                    <a:pt x="264934" y="167551"/>
                  </a:moveTo>
                  <a:lnTo>
                    <a:pt x="262064" y="164998"/>
                  </a:lnTo>
                  <a:lnTo>
                    <a:pt x="264553" y="167906"/>
                  </a:lnTo>
                  <a:lnTo>
                    <a:pt x="264934" y="167551"/>
                  </a:lnTo>
                  <a:close/>
                </a:path>
                <a:path w="709294" h="298450">
                  <a:moveTo>
                    <a:pt x="265023" y="173697"/>
                  </a:moveTo>
                  <a:lnTo>
                    <a:pt x="264490" y="174371"/>
                  </a:lnTo>
                  <a:lnTo>
                    <a:pt x="264693" y="174777"/>
                  </a:lnTo>
                  <a:lnTo>
                    <a:pt x="265023" y="173697"/>
                  </a:lnTo>
                  <a:close/>
                </a:path>
                <a:path w="709294" h="298450">
                  <a:moveTo>
                    <a:pt x="265899" y="170307"/>
                  </a:moveTo>
                  <a:lnTo>
                    <a:pt x="265620" y="169862"/>
                  </a:lnTo>
                  <a:lnTo>
                    <a:pt x="264274" y="170014"/>
                  </a:lnTo>
                  <a:lnTo>
                    <a:pt x="265899" y="170307"/>
                  </a:lnTo>
                  <a:close/>
                </a:path>
                <a:path w="709294" h="298450">
                  <a:moveTo>
                    <a:pt x="266192" y="169799"/>
                  </a:moveTo>
                  <a:lnTo>
                    <a:pt x="264553" y="167906"/>
                  </a:lnTo>
                  <a:lnTo>
                    <a:pt x="264426" y="168021"/>
                  </a:lnTo>
                  <a:lnTo>
                    <a:pt x="265620" y="169862"/>
                  </a:lnTo>
                  <a:lnTo>
                    <a:pt x="266192" y="169799"/>
                  </a:lnTo>
                  <a:close/>
                </a:path>
                <a:path w="709294" h="298450">
                  <a:moveTo>
                    <a:pt x="267220" y="172427"/>
                  </a:moveTo>
                  <a:lnTo>
                    <a:pt x="266979" y="172427"/>
                  </a:lnTo>
                  <a:lnTo>
                    <a:pt x="266611" y="171157"/>
                  </a:lnTo>
                  <a:lnTo>
                    <a:pt x="266661" y="173697"/>
                  </a:lnTo>
                  <a:lnTo>
                    <a:pt x="267220" y="172427"/>
                  </a:lnTo>
                  <a:close/>
                </a:path>
                <a:path w="709294" h="298450">
                  <a:moveTo>
                    <a:pt x="268935" y="183857"/>
                  </a:moveTo>
                  <a:lnTo>
                    <a:pt x="268566" y="182587"/>
                  </a:lnTo>
                  <a:lnTo>
                    <a:pt x="268351" y="183388"/>
                  </a:lnTo>
                  <a:lnTo>
                    <a:pt x="268503" y="183857"/>
                  </a:lnTo>
                  <a:lnTo>
                    <a:pt x="268935" y="183857"/>
                  </a:lnTo>
                  <a:close/>
                </a:path>
                <a:path w="709294" h="298450">
                  <a:moveTo>
                    <a:pt x="269862" y="183857"/>
                  </a:moveTo>
                  <a:lnTo>
                    <a:pt x="268935" y="183857"/>
                  </a:lnTo>
                  <a:lnTo>
                    <a:pt x="269316" y="185127"/>
                  </a:lnTo>
                  <a:lnTo>
                    <a:pt x="269862" y="183857"/>
                  </a:lnTo>
                  <a:close/>
                </a:path>
                <a:path w="709294" h="298450">
                  <a:moveTo>
                    <a:pt x="277342" y="180035"/>
                  </a:moveTo>
                  <a:lnTo>
                    <a:pt x="277304" y="179806"/>
                  </a:lnTo>
                  <a:lnTo>
                    <a:pt x="277215" y="179489"/>
                  </a:lnTo>
                  <a:lnTo>
                    <a:pt x="277037" y="179006"/>
                  </a:lnTo>
                  <a:lnTo>
                    <a:pt x="277342" y="180035"/>
                  </a:lnTo>
                  <a:close/>
                </a:path>
                <a:path w="709294" h="298450">
                  <a:moveTo>
                    <a:pt x="277444" y="181292"/>
                  </a:moveTo>
                  <a:lnTo>
                    <a:pt x="275285" y="178066"/>
                  </a:lnTo>
                  <a:lnTo>
                    <a:pt x="275551" y="179895"/>
                  </a:lnTo>
                  <a:lnTo>
                    <a:pt x="276021" y="179984"/>
                  </a:lnTo>
                  <a:lnTo>
                    <a:pt x="277304" y="181673"/>
                  </a:lnTo>
                  <a:lnTo>
                    <a:pt x="277444" y="181292"/>
                  </a:lnTo>
                  <a:close/>
                </a:path>
                <a:path w="709294" h="298450">
                  <a:moveTo>
                    <a:pt x="277596" y="180848"/>
                  </a:moveTo>
                  <a:lnTo>
                    <a:pt x="277355" y="180035"/>
                  </a:lnTo>
                  <a:lnTo>
                    <a:pt x="277533" y="181000"/>
                  </a:lnTo>
                  <a:lnTo>
                    <a:pt x="277596" y="180848"/>
                  </a:lnTo>
                  <a:close/>
                </a:path>
                <a:path w="709294" h="298450">
                  <a:moveTo>
                    <a:pt x="277660" y="181610"/>
                  </a:moveTo>
                  <a:lnTo>
                    <a:pt x="277533" y="181000"/>
                  </a:lnTo>
                  <a:lnTo>
                    <a:pt x="277444" y="181292"/>
                  </a:lnTo>
                  <a:lnTo>
                    <a:pt x="277660" y="181610"/>
                  </a:lnTo>
                  <a:close/>
                </a:path>
                <a:path w="709294" h="298450">
                  <a:moveTo>
                    <a:pt x="278345" y="174967"/>
                  </a:moveTo>
                  <a:lnTo>
                    <a:pt x="277025" y="173697"/>
                  </a:lnTo>
                  <a:lnTo>
                    <a:pt x="277495" y="174967"/>
                  </a:lnTo>
                  <a:lnTo>
                    <a:pt x="278345" y="174967"/>
                  </a:lnTo>
                  <a:close/>
                </a:path>
                <a:path w="709294" h="298450">
                  <a:moveTo>
                    <a:pt x="278422" y="177507"/>
                  </a:moveTo>
                  <a:lnTo>
                    <a:pt x="277495" y="174967"/>
                  </a:lnTo>
                  <a:lnTo>
                    <a:pt x="277164" y="174967"/>
                  </a:lnTo>
                  <a:lnTo>
                    <a:pt x="276085" y="171157"/>
                  </a:lnTo>
                  <a:lnTo>
                    <a:pt x="276263" y="174967"/>
                  </a:lnTo>
                  <a:lnTo>
                    <a:pt x="275628" y="173697"/>
                  </a:lnTo>
                  <a:lnTo>
                    <a:pt x="274612" y="171157"/>
                  </a:lnTo>
                  <a:lnTo>
                    <a:pt x="274916" y="171157"/>
                  </a:lnTo>
                  <a:lnTo>
                    <a:pt x="273392" y="168617"/>
                  </a:lnTo>
                  <a:lnTo>
                    <a:pt x="274777" y="172427"/>
                  </a:lnTo>
                  <a:lnTo>
                    <a:pt x="274027" y="171157"/>
                  </a:lnTo>
                  <a:lnTo>
                    <a:pt x="273278" y="169887"/>
                  </a:lnTo>
                  <a:lnTo>
                    <a:pt x="273050" y="169900"/>
                  </a:lnTo>
                  <a:lnTo>
                    <a:pt x="272757" y="171157"/>
                  </a:lnTo>
                  <a:lnTo>
                    <a:pt x="272580" y="169887"/>
                  </a:lnTo>
                  <a:lnTo>
                    <a:pt x="271564" y="168617"/>
                  </a:lnTo>
                  <a:lnTo>
                    <a:pt x="272237" y="168617"/>
                  </a:lnTo>
                  <a:lnTo>
                    <a:pt x="270014" y="167347"/>
                  </a:lnTo>
                  <a:lnTo>
                    <a:pt x="271221" y="172427"/>
                  </a:lnTo>
                  <a:lnTo>
                    <a:pt x="269570" y="169900"/>
                  </a:lnTo>
                  <a:lnTo>
                    <a:pt x="268236" y="171157"/>
                  </a:lnTo>
                  <a:lnTo>
                    <a:pt x="270522" y="172427"/>
                  </a:lnTo>
                  <a:lnTo>
                    <a:pt x="270446" y="176237"/>
                  </a:lnTo>
                  <a:lnTo>
                    <a:pt x="269709" y="174967"/>
                  </a:lnTo>
                  <a:lnTo>
                    <a:pt x="266738" y="169887"/>
                  </a:lnTo>
                  <a:lnTo>
                    <a:pt x="267677" y="172427"/>
                  </a:lnTo>
                  <a:lnTo>
                    <a:pt x="267220" y="172427"/>
                  </a:lnTo>
                  <a:lnTo>
                    <a:pt x="267538" y="174967"/>
                  </a:lnTo>
                  <a:lnTo>
                    <a:pt x="265582" y="172427"/>
                  </a:lnTo>
                  <a:lnTo>
                    <a:pt x="265468" y="176237"/>
                  </a:lnTo>
                  <a:lnTo>
                    <a:pt x="264807" y="174967"/>
                  </a:lnTo>
                  <a:lnTo>
                    <a:pt x="264693" y="174777"/>
                  </a:lnTo>
                  <a:lnTo>
                    <a:pt x="264629" y="174967"/>
                  </a:lnTo>
                  <a:lnTo>
                    <a:pt x="264414" y="174459"/>
                  </a:lnTo>
                  <a:lnTo>
                    <a:pt x="263791" y="173062"/>
                  </a:lnTo>
                  <a:lnTo>
                    <a:pt x="263525" y="172427"/>
                  </a:lnTo>
                  <a:lnTo>
                    <a:pt x="262420" y="169887"/>
                  </a:lnTo>
                  <a:lnTo>
                    <a:pt x="263817" y="176237"/>
                  </a:lnTo>
                  <a:lnTo>
                    <a:pt x="262089" y="174967"/>
                  </a:lnTo>
                  <a:lnTo>
                    <a:pt x="261962" y="174777"/>
                  </a:lnTo>
                  <a:lnTo>
                    <a:pt x="258953" y="171157"/>
                  </a:lnTo>
                  <a:lnTo>
                    <a:pt x="258559" y="171157"/>
                  </a:lnTo>
                  <a:lnTo>
                    <a:pt x="259867" y="174967"/>
                  </a:lnTo>
                  <a:lnTo>
                    <a:pt x="257581" y="173697"/>
                  </a:lnTo>
                  <a:lnTo>
                    <a:pt x="256832" y="174967"/>
                  </a:lnTo>
                  <a:lnTo>
                    <a:pt x="256451" y="173697"/>
                  </a:lnTo>
                  <a:lnTo>
                    <a:pt x="252450" y="173697"/>
                  </a:lnTo>
                  <a:lnTo>
                    <a:pt x="253225" y="176237"/>
                  </a:lnTo>
                  <a:lnTo>
                    <a:pt x="251815" y="176237"/>
                  </a:lnTo>
                  <a:lnTo>
                    <a:pt x="251269" y="177507"/>
                  </a:lnTo>
                  <a:lnTo>
                    <a:pt x="250875" y="176237"/>
                  </a:lnTo>
                  <a:lnTo>
                    <a:pt x="250482" y="174967"/>
                  </a:lnTo>
                  <a:lnTo>
                    <a:pt x="250317" y="173697"/>
                  </a:lnTo>
                  <a:lnTo>
                    <a:pt x="249618" y="173697"/>
                  </a:lnTo>
                  <a:lnTo>
                    <a:pt x="249859" y="174967"/>
                  </a:lnTo>
                  <a:lnTo>
                    <a:pt x="249504" y="176237"/>
                  </a:lnTo>
                  <a:lnTo>
                    <a:pt x="248678" y="173697"/>
                  </a:lnTo>
                  <a:lnTo>
                    <a:pt x="247688" y="173697"/>
                  </a:lnTo>
                  <a:lnTo>
                    <a:pt x="247789" y="177507"/>
                  </a:lnTo>
                  <a:lnTo>
                    <a:pt x="245783" y="176237"/>
                  </a:lnTo>
                  <a:lnTo>
                    <a:pt x="246659" y="178777"/>
                  </a:lnTo>
                  <a:lnTo>
                    <a:pt x="249491" y="182587"/>
                  </a:lnTo>
                  <a:lnTo>
                    <a:pt x="248716" y="185127"/>
                  </a:lnTo>
                  <a:lnTo>
                    <a:pt x="247218" y="181317"/>
                  </a:lnTo>
                  <a:lnTo>
                    <a:pt x="246913" y="181317"/>
                  </a:lnTo>
                  <a:lnTo>
                    <a:pt x="246761" y="180047"/>
                  </a:lnTo>
                  <a:lnTo>
                    <a:pt x="246443" y="180047"/>
                  </a:lnTo>
                  <a:lnTo>
                    <a:pt x="245719" y="178777"/>
                  </a:lnTo>
                  <a:lnTo>
                    <a:pt x="245541" y="178777"/>
                  </a:lnTo>
                  <a:lnTo>
                    <a:pt x="245097" y="177647"/>
                  </a:lnTo>
                  <a:lnTo>
                    <a:pt x="243878" y="176237"/>
                  </a:lnTo>
                  <a:lnTo>
                    <a:pt x="243090" y="174967"/>
                  </a:lnTo>
                  <a:lnTo>
                    <a:pt x="243573" y="176237"/>
                  </a:lnTo>
                  <a:lnTo>
                    <a:pt x="243967" y="177190"/>
                  </a:lnTo>
                  <a:lnTo>
                    <a:pt x="244068" y="177647"/>
                  </a:lnTo>
                  <a:lnTo>
                    <a:pt x="243789" y="178777"/>
                  </a:lnTo>
                  <a:lnTo>
                    <a:pt x="242811" y="178777"/>
                  </a:lnTo>
                  <a:lnTo>
                    <a:pt x="242544" y="176237"/>
                  </a:lnTo>
                  <a:lnTo>
                    <a:pt x="241554" y="174967"/>
                  </a:lnTo>
                  <a:lnTo>
                    <a:pt x="241833" y="176237"/>
                  </a:lnTo>
                  <a:lnTo>
                    <a:pt x="240626" y="174967"/>
                  </a:lnTo>
                  <a:lnTo>
                    <a:pt x="241719" y="178777"/>
                  </a:lnTo>
                  <a:lnTo>
                    <a:pt x="241414" y="178777"/>
                  </a:lnTo>
                  <a:lnTo>
                    <a:pt x="240830" y="177507"/>
                  </a:lnTo>
                  <a:lnTo>
                    <a:pt x="240411" y="176237"/>
                  </a:lnTo>
                  <a:lnTo>
                    <a:pt x="240372" y="177507"/>
                  </a:lnTo>
                  <a:lnTo>
                    <a:pt x="238048" y="177507"/>
                  </a:lnTo>
                  <a:lnTo>
                    <a:pt x="239826" y="181317"/>
                  </a:lnTo>
                  <a:lnTo>
                    <a:pt x="240055" y="181317"/>
                  </a:lnTo>
                  <a:lnTo>
                    <a:pt x="239356" y="185127"/>
                  </a:lnTo>
                  <a:lnTo>
                    <a:pt x="236931" y="182587"/>
                  </a:lnTo>
                  <a:lnTo>
                    <a:pt x="235724" y="181317"/>
                  </a:lnTo>
                  <a:lnTo>
                    <a:pt x="234442" y="182587"/>
                  </a:lnTo>
                  <a:lnTo>
                    <a:pt x="234086" y="181317"/>
                  </a:lnTo>
                  <a:lnTo>
                    <a:pt x="233464" y="183857"/>
                  </a:lnTo>
                  <a:lnTo>
                    <a:pt x="232003" y="183857"/>
                  </a:lnTo>
                  <a:lnTo>
                    <a:pt x="232067" y="185127"/>
                  </a:lnTo>
                  <a:lnTo>
                    <a:pt x="231762" y="185127"/>
                  </a:lnTo>
                  <a:lnTo>
                    <a:pt x="230657" y="183857"/>
                  </a:lnTo>
                  <a:lnTo>
                    <a:pt x="230352" y="182587"/>
                  </a:lnTo>
                  <a:lnTo>
                    <a:pt x="229831" y="183857"/>
                  </a:lnTo>
                  <a:lnTo>
                    <a:pt x="230162" y="185127"/>
                  </a:lnTo>
                  <a:lnTo>
                    <a:pt x="228396" y="183857"/>
                  </a:lnTo>
                  <a:lnTo>
                    <a:pt x="228536" y="182587"/>
                  </a:lnTo>
                  <a:lnTo>
                    <a:pt x="227380" y="182587"/>
                  </a:lnTo>
                  <a:lnTo>
                    <a:pt x="226542" y="180047"/>
                  </a:lnTo>
                  <a:lnTo>
                    <a:pt x="226453" y="183857"/>
                  </a:lnTo>
                  <a:lnTo>
                    <a:pt x="225869" y="181317"/>
                  </a:lnTo>
                  <a:lnTo>
                    <a:pt x="224256" y="181317"/>
                  </a:lnTo>
                  <a:lnTo>
                    <a:pt x="225679" y="182587"/>
                  </a:lnTo>
                  <a:lnTo>
                    <a:pt x="225259" y="183857"/>
                  </a:lnTo>
                  <a:lnTo>
                    <a:pt x="224116" y="183857"/>
                  </a:lnTo>
                  <a:lnTo>
                    <a:pt x="223113" y="180047"/>
                  </a:lnTo>
                  <a:lnTo>
                    <a:pt x="219456" y="177507"/>
                  </a:lnTo>
                  <a:lnTo>
                    <a:pt x="221919" y="188937"/>
                  </a:lnTo>
                  <a:lnTo>
                    <a:pt x="221081" y="187667"/>
                  </a:lnTo>
                  <a:lnTo>
                    <a:pt x="220243" y="186397"/>
                  </a:lnTo>
                  <a:lnTo>
                    <a:pt x="219951" y="185953"/>
                  </a:lnTo>
                  <a:lnTo>
                    <a:pt x="220052" y="186397"/>
                  </a:lnTo>
                  <a:lnTo>
                    <a:pt x="218897" y="186397"/>
                  </a:lnTo>
                  <a:lnTo>
                    <a:pt x="216065" y="182587"/>
                  </a:lnTo>
                  <a:lnTo>
                    <a:pt x="215760" y="182587"/>
                  </a:lnTo>
                  <a:lnTo>
                    <a:pt x="213702" y="181317"/>
                  </a:lnTo>
                  <a:lnTo>
                    <a:pt x="216369" y="187667"/>
                  </a:lnTo>
                  <a:lnTo>
                    <a:pt x="214490" y="186397"/>
                  </a:lnTo>
                  <a:lnTo>
                    <a:pt x="215125" y="187693"/>
                  </a:lnTo>
                  <a:lnTo>
                    <a:pt x="216509" y="191477"/>
                  </a:lnTo>
                  <a:lnTo>
                    <a:pt x="215887" y="192747"/>
                  </a:lnTo>
                  <a:lnTo>
                    <a:pt x="214757" y="192747"/>
                  </a:lnTo>
                  <a:lnTo>
                    <a:pt x="213271" y="188937"/>
                  </a:lnTo>
                  <a:lnTo>
                    <a:pt x="212788" y="187667"/>
                  </a:lnTo>
                  <a:lnTo>
                    <a:pt x="213029" y="186397"/>
                  </a:lnTo>
                  <a:lnTo>
                    <a:pt x="213220" y="186397"/>
                  </a:lnTo>
                  <a:lnTo>
                    <a:pt x="213487" y="187667"/>
                  </a:lnTo>
                  <a:lnTo>
                    <a:pt x="213626" y="187667"/>
                  </a:lnTo>
                  <a:lnTo>
                    <a:pt x="213779" y="186397"/>
                  </a:lnTo>
                  <a:lnTo>
                    <a:pt x="213995" y="186397"/>
                  </a:lnTo>
                  <a:lnTo>
                    <a:pt x="213118" y="185127"/>
                  </a:lnTo>
                  <a:lnTo>
                    <a:pt x="213448" y="186397"/>
                  </a:lnTo>
                  <a:lnTo>
                    <a:pt x="212496" y="185127"/>
                  </a:lnTo>
                  <a:lnTo>
                    <a:pt x="211518" y="186093"/>
                  </a:lnTo>
                  <a:lnTo>
                    <a:pt x="211099" y="185813"/>
                  </a:lnTo>
                  <a:lnTo>
                    <a:pt x="210756" y="183857"/>
                  </a:lnTo>
                  <a:lnTo>
                    <a:pt x="210642" y="184378"/>
                  </a:lnTo>
                  <a:lnTo>
                    <a:pt x="210515" y="185216"/>
                  </a:lnTo>
                  <a:lnTo>
                    <a:pt x="210718" y="185559"/>
                  </a:lnTo>
                  <a:lnTo>
                    <a:pt x="210070" y="185127"/>
                  </a:lnTo>
                  <a:lnTo>
                    <a:pt x="210007" y="187667"/>
                  </a:lnTo>
                  <a:lnTo>
                    <a:pt x="208292" y="186397"/>
                  </a:lnTo>
                  <a:lnTo>
                    <a:pt x="208749" y="187693"/>
                  </a:lnTo>
                  <a:lnTo>
                    <a:pt x="209461" y="188937"/>
                  </a:lnTo>
                  <a:lnTo>
                    <a:pt x="209257" y="188937"/>
                  </a:lnTo>
                  <a:lnTo>
                    <a:pt x="206819" y="187680"/>
                  </a:lnTo>
                  <a:lnTo>
                    <a:pt x="209283" y="191477"/>
                  </a:lnTo>
                  <a:lnTo>
                    <a:pt x="208229" y="191477"/>
                  </a:lnTo>
                  <a:lnTo>
                    <a:pt x="206794" y="190207"/>
                  </a:lnTo>
                  <a:lnTo>
                    <a:pt x="206806" y="187680"/>
                  </a:lnTo>
                  <a:lnTo>
                    <a:pt x="206121" y="190207"/>
                  </a:lnTo>
                  <a:lnTo>
                    <a:pt x="204851" y="188937"/>
                  </a:lnTo>
                  <a:lnTo>
                    <a:pt x="204673" y="185127"/>
                  </a:lnTo>
                  <a:lnTo>
                    <a:pt x="204381" y="188937"/>
                  </a:lnTo>
                  <a:lnTo>
                    <a:pt x="202730" y="186397"/>
                  </a:lnTo>
                  <a:lnTo>
                    <a:pt x="201891" y="185127"/>
                  </a:lnTo>
                  <a:lnTo>
                    <a:pt x="201066" y="185127"/>
                  </a:lnTo>
                  <a:lnTo>
                    <a:pt x="201320" y="183857"/>
                  </a:lnTo>
                  <a:lnTo>
                    <a:pt x="201168" y="183857"/>
                  </a:lnTo>
                  <a:lnTo>
                    <a:pt x="200545" y="185127"/>
                  </a:lnTo>
                  <a:lnTo>
                    <a:pt x="201815" y="186397"/>
                  </a:lnTo>
                  <a:lnTo>
                    <a:pt x="200977" y="186397"/>
                  </a:lnTo>
                  <a:lnTo>
                    <a:pt x="200609" y="185204"/>
                  </a:lnTo>
                  <a:lnTo>
                    <a:pt x="200799" y="187147"/>
                  </a:lnTo>
                  <a:lnTo>
                    <a:pt x="200863" y="187693"/>
                  </a:lnTo>
                  <a:lnTo>
                    <a:pt x="202412" y="188937"/>
                  </a:lnTo>
                  <a:lnTo>
                    <a:pt x="202501" y="191477"/>
                  </a:lnTo>
                  <a:lnTo>
                    <a:pt x="202082" y="191477"/>
                  </a:lnTo>
                  <a:lnTo>
                    <a:pt x="201561" y="191477"/>
                  </a:lnTo>
                  <a:lnTo>
                    <a:pt x="201536" y="194017"/>
                  </a:lnTo>
                  <a:lnTo>
                    <a:pt x="200139" y="190207"/>
                  </a:lnTo>
                  <a:lnTo>
                    <a:pt x="202082" y="191477"/>
                  </a:lnTo>
                  <a:lnTo>
                    <a:pt x="198767" y="187667"/>
                  </a:lnTo>
                  <a:lnTo>
                    <a:pt x="199212" y="187147"/>
                  </a:lnTo>
                  <a:lnTo>
                    <a:pt x="198894" y="186397"/>
                  </a:lnTo>
                  <a:lnTo>
                    <a:pt x="198742" y="186397"/>
                  </a:lnTo>
                  <a:lnTo>
                    <a:pt x="196189" y="183857"/>
                  </a:lnTo>
                  <a:lnTo>
                    <a:pt x="199453" y="190207"/>
                  </a:lnTo>
                  <a:lnTo>
                    <a:pt x="197929" y="190207"/>
                  </a:lnTo>
                  <a:lnTo>
                    <a:pt x="197421" y="188937"/>
                  </a:lnTo>
                  <a:lnTo>
                    <a:pt x="197053" y="188531"/>
                  </a:lnTo>
                  <a:lnTo>
                    <a:pt x="197586" y="190207"/>
                  </a:lnTo>
                  <a:lnTo>
                    <a:pt x="197573" y="191477"/>
                  </a:lnTo>
                  <a:lnTo>
                    <a:pt x="196075" y="191477"/>
                  </a:lnTo>
                  <a:lnTo>
                    <a:pt x="196913" y="194017"/>
                  </a:lnTo>
                  <a:lnTo>
                    <a:pt x="197180" y="194017"/>
                  </a:lnTo>
                  <a:lnTo>
                    <a:pt x="197675" y="195287"/>
                  </a:lnTo>
                  <a:lnTo>
                    <a:pt x="197104" y="195287"/>
                  </a:lnTo>
                  <a:lnTo>
                    <a:pt x="196723" y="196342"/>
                  </a:lnTo>
                  <a:lnTo>
                    <a:pt x="196697" y="196824"/>
                  </a:lnTo>
                  <a:lnTo>
                    <a:pt x="196875" y="197827"/>
                  </a:lnTo>
                  <a:lnTo>
                    <a:pt x="193471" y="192747"/>
                  </a:lnTo>
                  <a:lnTo>
                    <a:pt x="193294" y="194729"/>
                  </a:lnTo>
                  <a:lnTo>
                    <a:pt x="193294" y="199097"/>
                  </a:lnTo>
                  <a:lnTo>
                    <a:pt x="192557" y="197827"/>
                  </a:lnTo>
                  <a:lnTo>
                    <a:pt x="192392" y="197561"/>
                  </a:lnTo>
                  <a:lnTo>
                    <a:pt x="192405" y="197827"/>
                  </a:lnTo>
                  <a:lnTo>
                    <a:pt x="192366" y="197510"/>
                  </a:lnTo>
                  <a:lnTo>
                    <a:pt x="191808" y="196557"/>
                  </a:lnTo>
                  <a:lnTo>
                    <a:pt x="191681" y="196342"/>
                  </a:lnTo>
                  <a:lnTo>
                    <a:pt x="191744" y="195287"/>
                  </a:lnTo>
                  <a:lnTo>
                    <a:pt x="192265" y="195287"/>
                  </a:lnTo>
                  <a:lnTo>
                    <a:pt x="192354" y="196824"/>
                  </a:lnTo>
                  <a:lnTo>
                    <a:pt x="193294" y="199097"/>
                  </a:lnTo>
                  <a:lnTo>
                    <a:pt x="193294" y="194729"/>
                  </a:lnTo>
                  <a:lnTo>
                    <a:pt x="193243" y="195287"/>
                  </a:lnTo>
                  <a:lnTo>
                    <a:pt x="192290" y="194017"/>
                  </a:lnTo>
                  <a:lnTo>
                    <a:pt x="191897" y="191477"/>
                  </a:lnTo>
                  <a:lnTo>
                    <a:pt x="191147" y="191477"/>
                  </a:lnTo>
                  <a:lnTo>
                    <a:pt x="191071" y="195287"/>
                  </a:lnTo>
                  <a:lnTo>
                    <a:pt x="191046" y="196557"/>
                  </a:lnTo>
                  <a:lnTo>
                    <a:pt x="191350" y="196557"/>
                  </a:lnTo>
                  <a:lnTo>
                    <a:pt x="192481" y="201637"/>
                  </a:lnTo>
                  <a:lnTo>
                    <a:pt x="191516" y="200367"/>
                  </a:lnTo>
                  <a:lnTo>
                    <a:pt x="190563" y="199097"/>
                  </a:lnTo>
                  <a:lnTo>
                    <a:pt x="189992" y="197827"/>
                  </a:lnTo>
                  <a:lnTo>
                    <a:pt x="188290" y="194017"/>
                  </a:lnTo>
                  <a:lnTo>
                    <a:pt x="185813" y="191477"/>
                  </a:lnTo>
                  <a:lnTo>
                    <a:pt x="186905" y="197827"/>
                  </a:lnTo>
                  <a:lnTo>
                    <a:pt x="184442" y="196557"/>
                  </a:lnTo>
                  <a:lnTo>
                    <a:pt x="185458" y="197827"/>
                  </a:lnTo>
                  <a:lnTo>
                    <a:pt x="186118" y="200367"/>
                  </a:lnTo>
                  <a:lnTo>
                    <a:pt x="184416" y="199097"/>
                  </a:lnTo>
                  <a:lnTo>
                    <a:pt x="184200" y="199097"/>
                  </a:lnTo>
                  <a:lnTo>
                    <a:pt x="183476" y="197827"/>
                  </a:lnTo>
                  <a:lnTo>
                    <a:pt x="182803" y="196557"/>
                  </a:lnTo>
                  <a:lnTo>
                    <a:pt x="182067" y="196557"/>
                  </a:lnTo>
                  <a:lnTo>
                    <a:pt x="182664" y="197827"/>
                  </a:lnTo>
                  <a:lnTo>
                    <a:pt x="180632" y="196557"/>
                  </a:lnTo>
                  <a:lnTo>
                    <a:pt x="182029" y="200367"/>
                  </a:lnTo>
                  <a:lnTo>
                    <a:pt x="180162" y="197827"/>
                  </a:lnTo>
                  <a:lnTo>
                    <a:pt x="178231" y="197827"/>
                  </a:lnTo>
                  <a:lnTo>
                    <a:pt x="180644" y="204177"/>
                  </a:lnTo>
                  <a:lnTo>
                    <a:pt x="178930" y="204177"/>
                  </a:lnTo>
                  <a:lnTo>
                    <a:pt x="178523" y="201637"/>
                  </a:lnTo>
                  <a:lnTo>
                    <a:pt x="177304" y="200367"/>
                  </a:lnTo>
                  <a:lnTo>
                    <a:pt x="177139" y="200367"/>
                  </a:lnTo>
                  <a:lnTo>
                    <a:pt x="176479" y="200367"/>
                  </a:lnTo>
                  <a:lnTo>
                    <a:pt x="176834" y="204177"/>
                  </a:lnTo>
                  <a:lnTo>
                    <a:pt x="175653" y="201637"/>
                  </a:lnTo>
                  <a:lnTo>
                    <a:pt x="175793" y="202907"/>
                  </a:lnTo>
                  <a:lnTo>
                    <a:pt x="176555" y="205447"/>
                  </a:lnTo>
                  <a:lnTo>
                    <a:pt x="175933" y="205447"/>
                  </a:lnTo>
                  <a:lnTo>
                    <a:pt x="175221" y="205447"/>
                  </a:lnTo>
                  <a:lnTo>
                    <a:pt x="176555" y="207987"/>
                  </a:lnTo>
                  <a:lnTo>
                    <a:pt x="172631" y="201637"/>
                  </a:lnTo>
                  <a:lnTo>
                    <a:pt x="172580" y="209257"/>
                  </a:lnTo>
                  <a:lnTo>
                    <a:pt x="171437" y="207987"/>
                  </a:lnTo>
                  <a:lnTo>
                    <a:pt x="169164" y="205447"/>
                  </a:lnTo>
                  <a:lnTo>
                    <a:pt x="168363" y="206717"/>
                  </a:lnTo>
                  <a:lnTo>
                    <a:pt x="167360" y="206717"/>
                  </a:lnTo>
                  <a:lnTo>
                    <a:pt x="166446" y="207987"/>
                  </a:lnTo>
                  <a:lnTo>
                    <a:pt x="166319" y="206717"/>
                  </a:lnTo>
                  <a:lnTo>
                    <a:pt x="164274" y="205447"/>
                  </a:lnTo>
                  <a:lnTo>
                    <a:pt x="167779" y="213067"/>
                  </a:lnTo>
                  <a:lnTo>
                    <a:pt x="165442" y="211797"/>
                  </a:lnTo>
                  <a:lnTo>
                    <a:pt x="164426" y="210527"/>
                  </a:lnTo>
                  <a:lnTo>
                    <a:pt x="163398" y="209257"/>
                  </a:lnTo>
                  <a:lnTo>
                    <a:pt x="165557" y="209257"/>
                  </a:lnTo>
                  <a:lnTo>
                    <a:pt x="164592" y="207987"/>
                  </a:lnTo>
                  <a:lnTo>
                    <a:pt x="161785" y="202907"/>
                  </a:lnTo>
                  <a:lnTo>
                    <a:pt x="163131" y="210527"/>
                  </a:lnTo>
                  <a:lnTo>
                    <a:pt x="160591" y="206717"/>
                  </a:lnTo>
                  <a:lnTo>
                    <a:pt x="159042" y="204177"/>
                  </a:lnTo>
                  <a:lnTo>
                    <a:pt x="159778" y="209257"/>
                  </a:lnTo>
                  <a:lnTo>
                    <a:pt x="157949" y="209257"/>
                  </a:lnTo>
                  <a:lnTo>
                    <a:pt x="158407" y="211797"/>
                  </a:lnTo>
                  <a:lnTo>
                    <a:pt x="157213" y="214337"/>
                  </a:lnTo>
                  <a:lnTo>
                    <a:pt x="156667" y="215163"/>
                  </a:lnTo>
                  <a:lnTo>
                    <a:pt x="156933" y="215607"/>
                  </a:lnTo>
                  <a:lnTo>
                    <a:pt x="156133" y="216877"/>
                  </a:lnTo>
                  <a:lnTo>
                    <a:pt x="155219" y="215607"/>
                  </a:lnTo>
                  <a:lnTo>
                    <a:pt x="153949" y="214337"/>
                  </a:lnTo>
                  <a:lnTo>
                    <a:pt x="152742" y="211797"/>
                  </a:lnTo>
                  <a:lnTo>
                    <a:pt x="153708" y="211797"/>
                  </a:lnTo>
                  <a:lnTo>
                    <a:pt x="151739" y="207987"/>
                  </a:lnTo>
                  <a:lnTo>
                    <a:pt x="152425" y="211797"/>
                  </a:lnTo>
                  <a:lnTo>
                    <a:pt x="151638" y="211797"/>
                  </a:lnTo>
                  <a:lnTo>
                    <a:pt x="151079" y="210527"/>
                  </a:lnTo>
                  <a:lnTo>
                    <a:pt x="149707" y="211797"/>
                  </a:lnTo>
                  <a:lnTo>
                    <a:pt x="151269" y="215607"/>
                  </a:lnTo>
                  <a:lnTo>
                    <a:pt x="149479" y="215607"/>
                  </a:lnTo>
                  <a:lnTo>
                    <a:pt x="150114" y="216877"/>
                  </a:lnTo>
                  <a:lnTo>
                    <a:pt x="150761" y="220687"/>
                  </a:lnTo>
                  <a:lnTo>
                    <a:pt x="150304" y="219417"/>
                  </a:lnTo>
                  <a:lnTo>
                    <a:pt x="149847" y="218147"/>
                  </a:lnTo>
                  <a:lnTo>
                    <a:pt x="148463" y="214337"/>
                  </a:lnTo>
                  <a:lnTo>
                    <a:pt x="148717" y="218147"/>
                  </a:lnTo>
                  <a:lnTo>
                    <a:pt x="146837" y="214337"/>
                  </a:lnTo>
                  <a:lnTo>
                    <a:pt x="146608" y="215607"/>
                  </a:lnTo>
                  <a:lnTo>
                    <a:pt x="146240" y="219417"/>
                  </a:lnTo>
                  <a:lnTo>
                    <a:pt x="145453" y="219417"/>
                  </a:lnTo>
                  <a:lnTo>
                    <a:pt x="145173" y="218186"/>
                  </a:lnTo>
                  <a:lnTo>
                    <a:pt x="144830" y="220687"/>
                  </a:lnTo>
                  <a:lnTo>
                    <a:pt x="143598" y="220687"/>
                  </a:lnTo>
                  <a:lnTo>
                    <a:pt x="140716" y="213067"/>
                  </a:lnTo>
                  <a:lnTo>
                    <a:pt x="139674" y="220687"/>
                  </a:lnTo>
                  <a:lnTo>
                    <a:pt x="138366" y="218147"/>
                  </a:lnTo>
                  <a:lnTo>
                    <a:pt x="136398" y="214337"/>
                  </a:lnTo>
                  <a:lnTo>
                    <a:pt x="135420" y="218147"/>
                  </a:lnTo>
                  <a:lnTo>
                    <a:pt x="131673" y="215607"/>
                  </a:lnTo>
                  <a:lnTo>
                    <a:pt x="129387" y="216877"/>
                  </a:lnTo>
                  <a:lnTo>
                    <a:pt x="132702" y="221957"/>
                  </a:lnTo>
                  <a:lnTo>
                    <a:pt x="129781" y="218249"/>
                  </a:lnTo>
                  <a:lnTo>
                    <a:pt x="129781" y="218033"/>
                  </a:lnTo>
                  <a:lnTo>
                    <a:pt x="129451" y="217817"/>
                  </a:lnTo>
                  <a:lnTo>
                    <a:pt x="128727" y="216877"/>
                  </a:lnTo>
                  <a:lnTo>
                    <a:pt x="128981" y="217487"/>
                  </a:lnTo>
                  <a:lnTo>
                    <a:pt x="128117" y="216890"/>
                  </a:lnTo>
                  <a:lnTo>
                    <a:pt x="129286" y="218224"/>
                  </a:lnTo>
                  <a:lnTo>
                    <a:pt x="129692" y="219202"/>
                  </a:lnTo>
                  <a:lnTo>
                    <a:pt x="128130" y="220560"/>
                  </a:lnTo>
                  <a:lnTo>
                    <a:pt x="130479" y="222732"/>
                  </a:lnTo>
                  <a:lnTo>
                    <a:pt x="129921" y="221716"/>
                  </a:lnTo>
                  <a:lnTo>
                    <a:pt x="129832" y="219519"/>
                  </a:lnTo>
                  <a:lnTo>
                    <a:pt x="131394" y="223227"/>
                  </a:lnTo>
                  <a:lnTo>
                    <a:pt x="130492" y="223227"/>
                  </a:lnTo>
                  <a:lnTo>
                    <a:pt x="127241" y="220687"/>
                  </a:lnTo>
                  <a:lnTo>
                    <a:pt x="126111" y="219417"/>
                  </a:lnTo>
                  <a:lnTo>
                    <a:pt x="127241" y="219417"/>
                  </a:lnTo>
                  <a:lnTo>
                    <a:pt x="126631" y="218147"/>
                  </a:lnTo>
                  <a:lnTo>
                    <a:pt x="125171" y="218147"/>
                  </a:lnTo>
                  <a:lnTo>
                    <a:pt x="125031" y="215607"/>
                  </a:lnTo>
                  <a:lnTo>
                    <a:pt x="123545" y="214337"/>
                  </a:lnTo>
                  <a:lnTo>
                    <a:pt x="124612" y="216877"/>
                  </a:lnTo>
                  <a:lnTo>
                    <a:pt x="123317" y="216877"/>
                  </a:lnTo>
                  <a:lnTo>
                    <a:pt x="125488" y="219417"/>
                  </a:lnTo>
                  <a:lnTo>
                    <a:pt x="125056" y="223227"/>
                  </a:lnTo>
                  <a:lnTo>
                    <a:pt x="123456" y="219417"/>
                  </a:lnTo>
                  <a:lnTo>
                    <a:pt x="121856" y="215607"/>
                  </a:lnTo>
                  <a:lnTo>
                    <a:pt x="121399" y="219417"/>
                  </a:lnTo>
                  <a:lnTo>
                    <a:pt x="121158" y="216877"/>
                  </a:lnTo>
                  <a:lnTo>
                    <a:pt x="120713" y="218147"/>
                  </a:lnTo>
                  <a:lnTo>
                    <a:pt x="117767" y="218147"/>
                  </a:lnTo>
                  <a:lnTo>
                    <a:pt x="118922" y="223227"/>
                  </a:lnTo>
                  <a:lnTo>
                    <a:pt x="118465" y="223227"/>
                  </a:lnTo>
                  <a:lnTo>
                    <a:pt x="117563" y="220687"/>
                  </a:lnTo>
                  <a:lnTo>
                    <a:pt x="116509" y="220687"/>
                  </a:lnTo>
                  <a:lnTo>
                    <a:pt x="116509" y="247357"/>
                  </a:lnTo>
                  <a:lnTo>
                    <a:pt x="115608" y="247357"/>
                  </a:lnTo>
                  <a:lnTo>
                    <a:pt x="115379" y="244817"/>
                  </a:lnTo>
                  <a:lnTo>
                    <a:pt x="116509" y="247357"/>
                  </a:lnTo>
                  <a:lnTo>
                    <a:pt x="116509" y="220687"/>
                  </a:lnTo>
                  <a:lnTo>
                    <a:pt x="115290" y="220687"/>
                  </a:lnTo>
                  <a:lnTo>
                    <a:pt x="115074" y="227037"/>
                  </a:lnTo>
                  <a:lnTo>
                    <a:pt x="112141" y="225767"/>
                  </a:lnTo>
                  <a:lnTo>
                    <a:pt x="111683" y="224497"/>
                  </a:lnTo>
                  <a:lnTo>
                    <a:pt x="111455" y="224497"/>
                  </a:lnTo>
                  <a:lnTo>
                    <a:pt x="112153" y="227037"/>
                  </a:lnTo>
                  <a:lnTo>
                    <a:pt x="111010" y="225767"/>
                  </a:lnTo>
                  <a:lnTo>
                    <a:pt x="110782" y="225767"/>
                  </a:lnTo>
                  <a:lnTo>
                    <a:pt x="110553" y="224497"/>
                  </a:lnTo>
                  <a:lnTo>
                    <a:pt x="110324" y="224497"/>
                  </a:lnTo>
                  <a:lnTo>
                    <a:pt x="110337" y="227037"/>
                  </a:lnTo>
                  <a:lnTo>
                    <a:pt x="109435" y="227037"/>
                  </a:lnTo>
                  <a:lnTo>
                    <a:pt x="109207" y="224497"/>
                  </a:lnTo>
                  <a:lnTo>
                    <a:pt x="106260" y="223227"/>
                  </a:lnTo>
                  <a:lnTo>
                    <a:pt x="107632" y="229577"/>
                  </a:lnTo>
                  <a:lnTo>
                    <a:pt x="106299" y="232117"/>
                  </a:lnTo>
                  <a:lnTo>
                    <a:pt x="104457" y="228307"/>
                  </a:lnTo>
                  <a:lnTo>
                    <a:pt x="101066" y="227037"/>
                  </a:lnTo>
                  <a:lnTo>
                    <a:pt x="100825" y="225767"/>
                  </a:lnTo>
                  <a:lnTo>
                    <a:pt x="98132" y="227037"/>
                  </a:lnTo>
                  <a:lnTo>
                    <a:pt x="98158" y="230847"/>
                  </a:lnTo>
                  <a:lnTo>
                    <a:pt x="96596" y="234657"/>
                  </a:lnTo>
                  <a:lnTo>
                    <a:pt x="93179" y="229577"/>
                  </a:lnTo>
                  <a:lnTo>
                    <a:pt x="90957" y="234657"/>
                  </a:lnTo>
                  <a:lnTo>
                    <a:pt x="87541" y="232117"/>
                  </a:lnTo>
                  <a:lnTo>
                    <a:pt x="88226" y="233387"/>
                  </a:lnTo>
                  <a:lnTo>
                    <a:pt x="88925" y="235927"/>
                  </a:lnTo>
                  <a:lnTo>
                    <a:pt x="88709" y="237197"/>
                  </a:lnTo>
                  <a:lnTo>
                    <a:pt x="87795" y="235927"/>
                  </a:lnTo>
                  <a:lnTo>
                    <a:pt x="88519" y="239737"/>
                  </a:lnTo>
                  <a:lnTo>
                    <a:pt x="86906" y="235927"/>
                  </a:lnTo>
                  <a:lnTo>
                    <a:pt x="87122" y="235927"/>
                  </a:lnTo>
                  <a:lnTo>
                    <a:pt x="85051" y="232117"/>
                  </a:lnTo>
                  <a:lnTo>
                    <a:pt x="84404" y="234657"/>
                  </a:lnTo>
                  <a:lnTo>
                    <a:pt x="83502" y="234657"/>
                  </a:lnTo>
                  <a:lnTo>
                    <a:pt x="85585" y="239737"/>
                  </a:lnTo>
                  <a:lnTo>
                    <a:pt x="82473" y="237197"/>
                  </a:lnTo>
                  <a:lnTo>
                    <a:pt x="80670" y="238467"/>
                  </a:lnTo>
                  <a:lnTo>
                    <a:pt x="79121" y="241007"/>
                  </a:lnTo>
                  <a:lnTo>
                    <a:pt x="76771" y="238467"/>
                  </a:lnTo>
                  <a:lnTo>
                    <a:pt x="76784" y="239737"/>
                  </a:lnTo>
                  <a:lnTo>
                    <a:pt x="76111" y="241007"/>
                  </a:lnTo>
                  <a:lnTo>
                    <a:pt x="76136" y="242277"/>
                  </a:lnTo>
                  <a:lnTo>
                    <a:pt x="75552" y="241007"/>
                  </a:lnTo>
                  <a:lnTo>
                    <a:pt x="74955" y="239737"/>
                  </a:lnTo>
                  <a:lnTo>
                    <a:pt x="72250" y="239737"/>
                  </a:lnTo>
                  <a:lnTo>
                    <a:pt x="70688" y="241007"/>
                  </a:lnTo>
                  <a:lnTo>
                    <a:pt x="70205" y="238467"/>
                  </a:lnTo>
                  <a:lnTo>
                    <a:pt x="69075" y="238467"/>
                  </a:lnTo>
                  <a:lnTo>
                    <a:pt x="72364" y="247357"/>
                  </a:lnTo>
                  <a:lnTo>
                    <a:pt x="71462" y="247357"/>
                  </a:lnTo>
                  <a:lnTo>
                    <a:pt x="70777" y="246087"/>
                  </a:lnTo>
                  <a:lnTo>
                    <a:pt x="70078" y="244817"/>
                  </a:lnTo>
                  <a:lnTo>
                    <a:pt x="69380" y="243547"/>
                  </a:lnTo>
                  <a:lnTo>
                    <a:pt x="67589" y="244817"/>
                  </a:lnTo>
                  <a:lnTo>
                    <a:pt x="64147" y="242277"/>
                  </a:lnTo>
                  <a:lnTo>
                    <a:pt x="64008" y="246087"/>
                  </a:lnTo>
                  <a:lnTo>
                    <a:pt x="63284" y="244817"/>
                  </a:lnTo>
                  <a:lnTo>
                    <a:pt x="62623" y="244817"/>
                  </a:lnTo>
                  <a:lnTo>
                    <a:pt x="58978" y="243547"/>
                  </a:lnTo>
                  <a:lnTo>
                    <a:pt x="60071" y="245529"/>
                  </a:lnTo>
                  <a:lnTo>
                    <a:pt x="59486" y="251167"/>
                  </a:lnTo>
                  <a:lnTo>
                    <a:pt x="58432" y="248627"/>
                  </a:lnTo>
                  <a:lnTo>
                    <a:pt x="59143" y="252437"/>
                  </a:lnTo>
                  <a:lnTo>
                    <a:pt x="59537" y="252437"/>
                  </a:lnTo>
                  <a:lnTo>
                    <a:pt x="58801" y="254977"/>
                  </a:lnTo>
                  <a:lnTo>
                    <a:pt x="58369" y="253707"/>
                  </a:lnTo>
                  <a:lnTo>
                    <a:pt x="57607" y="252437"/>
                  </a:lnTo>
                  <a:lnTo>
                    <a:pt x="56730" y="252437"/>
                  </a:lnTo>
                  <a:lnTo>
                    <a:pt x="58699" y="256247"/>
                  </a:lnTo>
                  <a:lnTo>
                    <a:pt x="56959" y="254977"/>
                  </a:lnTo>
                  <a:lnTo>
                    <a:pt x="56603" y="252437"/>
                  </a:lnTo>
                  <a:lnTo>
                    <a:pt x="55562" y="253707"/>
                  </a:lnTo>
                  <a:lnTo>
                    <a:pt x="56057" y="253707"/>
                  </a:lnTo>
                  <a:lnTo>
                    <a:pt x="56248" y="254977"/>
                  </a:lnTo>
                  <a:lnTo>
                    <a:pt x="56311" y="257517"/>
                  </a:lnTo>
                  <a:lnTo>
                    <a:pt x="56311" y="270217"/>
                  </a:lnTo>
                  <a:lnTo>
                    <a:pt x="55651" y="271487"/>
                  </a:lnTo>
                  <a:lnTo>
                    <a:pt x="55156" y="270217"/>
                  </a:lnTo>
                  <a:lnTo>
                    <a:pt x="54813" y="268947"/>
                  </a:lnTo>
                  <a:lnTo>
                    <a:pt x="55029" y="268947"/>
                  </a:lnTo>
                  <a:lnTo>
                    <a:pt x="55206" y="270217"/>
                  </a:lnTo>
                  <a:lnTo>
                    <a:pt x="56311" y="270217"/>
                  </a:lnTo>
                  <a:lnTo>
                    <a:pt x="56311" y="257517"/>
                  </a:lnTo>
                  <a:lnTo>
                    <a:pt x="54559" y="256387"/>
                  </a:lnTo>
                  <a:lnTo>
                    <a:pt x="54559" y="271487"/>
                  </a:lnTo>
                  <a:lnTo>
                    <a:pt x="54102" y="272757"/>
                  </a:lnTo>
                  <a:lnTo>
                    <a:pt x="54521" y="271487"/>
                  </a:lnTo>
                  <a:lnTo>
                    <a:pt x="54559" y="256387"/>
                  </a:lnTo>
                  <a:lnTo>
                    <a:pt x="54356" y="256247"/>
                  </a:lnTo>
                  <a:lnTo>
                    <a:pt x="53111" y="253707"/>
                  </a:lnTo>
                  <a:lnTo>
                    <a:pt x="53657" y="256247"/>
                  </a:lnTo>
                  <a:lnTo>
                    <a:pt x="54025" y="257517"/>
                  </a:lnTo>
                  <a:lnTo>
                    <a:pt x="53162" y="257517"/>
                  </a:lnTo>
                  <a:lnTo>
                    <a:pt x="52666" y="256247"/>
                  </a:lnTo>
                  <a:lnTo>
                    <a:pt x="52603" y="254977"/>
                  </a:lnTo>
                  <a:lnTo>
                    <a:pt x="51676" y="254977"/>
                  </a:lnTo>
                  <a:lnTo>
                    <a:pt x="51676" y="260057"/>
                  </a:lnTo>
                  <a:lnTo>
                    <a:pt x="49403" y="257517"/>
                  </a:lnTo>
                  <a:lnTo>
                    <a:pt x="48983" y="256247"/>
                  </a:lnTo>
                  <a:lnTo>
                    <a:pt x="48501" y="256247"/>
                  </a:lnTo>
                  <a:lnTo>
                    <a:pt x="49771" y="254977"/>
                  </a:lnTo>
                  <a:lnTo>
                    <a:pt x="50203" y="254977"/>
                  </a:lnTo>
                  <a:lnTo>
                    <a:pt x="51676" y="260057"/>
                  </a:lnTo>
                  <a:lnTo>
                    <a:pt x="51676" y="254977"/>
                  </a:lnTo>
                  <a:lnTo>
                    <a:pt x="50850" y="254977"/>
                  </a:lnTo>
                  <a:lnTo>
                    <a:pt x="49733" y="252437"/>
                  </a:lnTo>
                  <a:lnTo>
                    <a:pt x="48526" y="252437"/>
                  </a:lnTo>
                  <a:lnTo>
                    <a:pt x="47790" y="249897"/>
                  </a:lnTo>
                  <a:lnTo>
                    <a:pt x="47828" y="251167"/>
                  </a:lnTo>
                  <a:lnTo>
                    <a:pt x="48260" y="256247"/>
                  </a:lnTo>
                  <a:lnTo>
                    <a:pt x="46761" y="254977"/>
                  </a:lnTo>
                  <a:lnTo>
                    <a:pt x="46215" y="254977"/>
                  </a:lnTo>
                  <a:lnTo>
                    <a:pt x="45885" y="253707"/>
                  </a:lnTo>
                  <a:lnTo>
                    <a:pt x="45783" y="254977"/>
                  </a:lnTo>
                  <a:lnTo>
                    <a:pt x="44704" y="254977"/>
                  </a:lnTo>
                  <a:lnTo>
                    <a:pt x="44704" y="257632"/>
                  </a:lnTo>
                  <a:lnTo>
                    <a:pt x="44704" y="254977"/>
                  </a:lnTo>
                  <a:lnTo>
                    <a:pt x="44335" y="254228"/>
                  </a:lnTo>
                  <a:lnTo>
                    <a:pt x="44500" y="254977"/>
                  </a:lnTo>
                  <a:lnTo>
                    <a:pt x="44069" y="254977"/>
                  </a:lnTo>
                  <a:lnTo>
                    <a:pt x="44183" y="256247"/>
                  </a:lnTo>
                  <a:lnTo>
                    <a:pt x="43815" y="255016"/>
                  </a:lnTo>
                  <a:lnTo>
                    <a:pt x="43700" y="253707"/>
                  </a:lnTo>
                  <a:lnTo>
                    <a:pt x="44119" y="253707"/>
                  </a:lnTo>
                  <a:lnTo>
                    <a:pt x="43599" y="252437"/>
                  </a:lnTo>
                  <a:lnTo>
                    <a:pt x="42989" y="253707"/>
                  </a:lnTo>
                  <a:lnTo>
                    <a:pt x="42430" y="253707"/>
                  </a:lnTo>
                  <a:lnTo>
                    <a:pt x="43700" y="257517"/>
                  </a:lnTo>
                  <a:lnTo>
                    <a:pt x="42837" y="256247"/>
                  </a:lnTo>
                  <a:lnTo>
                    <a:pt x="43662" y="257517"/>
                  </a:lnTo>
                  <a:lnTo>
                    <a:pt x="44424" y="258724"/>
                  </a:lnTo>
                  <a:lnTo>
                    <a:pt x="44653" y="257695"/>
                  </a:lnTo>
                  <a:lnTo>
                    <a:pt x="44843" y="257886"/>
                  </a:lnTo>
                  <a:lnTo>
                    <a:pt x="44983" y="258064"/>
                  </a:lnTo>
                  <a:lnTo>
                    <a:pt x="45135" y="258203"/>
                  </a:lnTo>
                  <a:lnTo>
                    <a:pt x="44932" y="257517"/>
                  </a:lnTo>
                  <a:lnTo>
                    <a:pt x="46037" y="257517"/>
                  </a:lnTo>
                  <a:lnTo>
                    <a:pt x="46240" y="258724"/>
                  </a:lnTo>
                  <a:lnTo>
                    <a:pt x="46355" y="260057"/>
                  </a:lnTo>
                  <a:lnTo>
                    <a:pt x="45135" y="258787"/>
                  </a:lnTo>
                  <a:lnTo>
                    <a:pt x="46405" y="263867"/>
                  </a:lnTo>
                  <a:lnTo>
                    <a:pt x="44005" y="260057"/>
                  </a:lnTo>
                  <a:lnTo>
                    <a:pt x="41757" y="258787"/>
                  </a:lnTo>
                  <a:lnTo>
                    <a:pt x="40525" y="256247"/>
                  </a:lnTo>
                  <a:lnTo>
                    <a:pt x="39674" y="258787"/>
                  </a:lnTo>
                  <a:lnTo>
                    <a:pt x="37376" y="258787"/>
                  </a:lnTo>
                  <a:lnTo>
                    <a:pt x="38709" y="265137"/>
                  </a:lnTo>
                  <a:lnTo>
                    <a:pt x="37553" y="263867"/>
                  </a:lnTo>
                  <a:lnTo>
                    <a:pt x="37033" y="262597"/>
                  </a:lnTo>
                  <a:lnTo>
                    <a:pt x="37376" y="261327"/>
                  </a:lnTo>
                  <a:lnTo>
                    <a:pt x="37185" y="261327"/>
                  </a:lnTo>
                  <a:lnTo>
                    <a:pt x="36918" y="262597"/>
                  </a:lnTo>
                  <a:lnTo>
                    <a:pt x="35369" y="262597"/>
                  </a:lnTo>
                  <a:lnTo>
                    <a:pt x="34836" y="262597"/>
                  </a:lnTo>
                  <a:lnTo>
                    <a:pt x="34988" y="263004"/>
                  </a:lnTo>
                  <a:lnTo>
                    <a:pt x="35102" y="263321"/>
                  </a:lnTo>
                  <a:lnTo>
                    <a:pt x="36258" y="266407"/>
                  </a:lnTo>
                  <a:lnTo>
                    <a:pt x="34417" y="265137"/>
                  </a:lnTo>
                  <a:lnTo>
                    <a:pt x="34899" y="263867"/>
                  </a:lnTo>
                  <a:lnTo>
                    <a:pt x="34988" y="263004"/>
                  </a:lnTo>
                  <a:lnTo>
                    <a:pt x="34124" y="263867"/>
                  </a:lnTo>
                  <a:lnTo>
                    <a:pt x="33845" y="262597"/>
                  </a:lnTo>
                  <a:lnTo>
                    <a:pt x="31292" y="262597"/>
                  </a:lnTo>
                  <a:lnTo>
                    <a:pt x="30594" y="266407"/>
                  </a:lnTo>
                  <a:lnTo>
                    <a:pt x="29705" y="268947"/>
                  </a:lnTo>
                  <a:lnTo>
                    <a:pt x="27520" y="268947"/>
                  </a:lnTo>
                  <a:lnTo>
                    <a:pt x="22313" y="267677"/>
                  </a:lnTo>
                  <a:lnTo>
                    <a:pt x="21234" y="276567"/>
                  </a:lnTo>
                  <a:lnTo>
                    <a:pt x="15189" y="272757"/>
                  </a:lnTo>
                  <a:lnTo>
                    <a:pt x="13677" y="272757"/>
                  </a:lnTo>
                  <a:lnTo>
                    <a:pt x="14605" y="274027"/>
                  </a:lnTo>
                  <a:lnTo>
                    <a:pt x="14757" y="276567"/>
                  </a:lnTo>
                  <a:lnTo>
                    <a:pt x="13195" y="274027"/>
                  </a:lnTo>
                  <a:lnTo>
                    <a:pt x="13652" y="277837"/>
                  </a:lnTo>
                  <a:lnTo>
                    <a:pt x="13246" y="280377"/>
                  </a:lnTo>
                  <a:lnTo>
                    <a:pt x="7683" y="271487"/>
                  </a:lnTo>
                  <a:lnTo>
                    <a:pt x="7874" y="277837"/>
                  </a:lnTo>
                  <a:lnTo>
                    <a:pt x="9029" y="279107"/>
                  </a:lnTo>
                  <a:lnTo>
                    <a:pt x="8153" y="279107"/>
                  </a:lnTo>
                  <a:lnTo>
                    <a:pt x="7327" y="281647"/>
                  </a:lnTo>
                  <a:lnTo>
                    <a:pt x="6705" y="279933"/>
                  </a:lnTo>
                  <a:lnTo>
                    <a:pt x="7137" y="281647"/>
                  </a:lnTo>
                  <a:lnTo>
                    <a:pt x="5651" y="279107"/>
                  </a:lnTo>
                  <a:lnTo>
                    <a:pt x="5130" y="281647"/>
                  </a:lnTo>
                  <a:lnTo>
                    <a:pt x="3289" y="281647"/>
                  </a:lnTo>
                  <a:lnTo>
                    <a:pt x="2527" y="276567"/>
                  </a:lnTo>
                  <a:lnTo>
                    <a:pt x="444" y="276567"/>
                  </a:lnTo>
                  <a:lnTo>
                    <a:pt x="0" y="277837"/>
                  </a:lnTo>
                  <a:lnTo>
                    <a:pt x="444" y="281647"/>
                  </a:lnTo>
                  <a:lnTo>
                    <a:pt x="1181" y="282917"/>
                  </a:lnTo>
                  <a:lnTo>
                    <a:pt x="1511" y="282917"/>
                  </a:lnTo>
                  <a:lnTo>
                    <a:pt x="2374" y="284187"/>
                  </a:lnTo>
                  <a:lnTo>
                    <a:pt x="3098" y="285457"/>
                  </a:lnTo>
                  <a:lnTo>
                    <a:pt x="2819" y="286727"/>
                  </a:lnTo>
                  <a:lnTo>
                    <a:pt x="4775" y="290537"/>
                  </a:lnTo>
                  <a:lnTo>
                    <a:pt x="6413" y="295617"/>
                  </a:lnTo>
                  <a:lnTo>
                    <a:pt x="9499" y="298157"/>
                  </a:lnTo>
                  <a:lnTo>
                    <a:pt x="9359" y="294347"/>
                  </a:lnTo>
                  <a:lnTo>
                    <a:pt x="10731" y="296887"/>
                  </a:lnTo>
                  <a:lnTo>
                    <a:pt x="9855" y="296887"/>
                  </a:lnTo>
                  <a:lnTo>
                    <a:pt x="11341" y="298157"/>
                  </a:lnTo>
                  <a:lnTo>
                    <a:pt x="10833" y="296887"/>
                  </a:lnTo>
                  <a:lnTo>
                    <a:pt x="10642" y="295617"/>
                  </a:lnTo>
                  <a:lnTo>
                    <a:pt x="11264" y="296887"/>
                  </a:lnTo>
                  <a:lnTo>
                    <a:pt x="11811" y="296887"/>
                  </a:lnTo>
                  <a:lnTo>
                    <a:pt x="12230" y="298157"/>
                  </a:lnTo>
                  <a:lnTo>
                    <a:pt x="11785" y="295617"/>
                  </a:lnTo>
                  <a:lnTo>
                    <a:pt x="11569" y="294347"/>
                  </a:lnTo>
                  <a:lnTo>
                    <a:pt x="11328" y="293077"/>
                  </a:lnTo>
                  <a:lnTo>
                    <a:pt x="11595" y="291807"/>
                  </a:lnTo>
                  <a:lnTo>
                    <a:pt x="13081" y="293090"/>
                  </a:lnTo>
                  <a:lnTo>
                    <a:pt x="13703" y="295617"/>
                  </a:lnTo>
                  <a:lnTo>
                    <a:pt x="13512" y="293077"/>
                  </a:lnTo>
                  <a:lnTo>
                    <a:pt x="14147" y="294347"/>
                  </a:lnTo>
                  <a:lnTo>
                    <a:pt x="14312" y="295389"/>
                  </a:lnTo>
                  <a:lnTo>
                    <a:pt x="14249" y="294347"/>
                  </a:lnTo>
                  <a:lnTo>
                    <a:pt x="15557" y="294347"/>
                  </a:lnTo>
                  <a:lnTo>
                    <a:pt x="15151" y="293077"/>
                  </a:lnTo>
                  <a:lnTo>
                    <a:pt x="14732" y="291807"/>
                  </a:lnTo>
                  <a:lnTo>
                    <a:pt x="16471" y="294347"/>
                  </a:lnTo>
                  <a:lnTo>
                    <a:pt x="16395" y="291807"/>
                  </a:lnTo>
                  <a:lnTo>
                    <a:pt x="16357" y="290537"/>
                  </a:lnTo>
                  <a:lnTo>
                    <a:pt x="18249" y="294347"/>
                  </a:lnTo>
                  <a:lnTo>
                    <a:pt x="17970" y="293077"/>
                  </a:lnTo>
                  <a:lnTo>
                    <a:pt x="17716" y="290537"/>
                  </a:lnTo>
                  <a:lnTo>
                    <a:pt x="18161" y="290537"/>
                  </a:lnTo>
                  <a:lnTo>
                    <a:pt x="19545" y="295617"/>
                  </a:lnTo>
                  <a:lnTo>
                    <a:pt x="20091" y="290537"/>
                  </a:lnTo>
                  <a:lnTo>
                    <a:pt x="20231" y="289267"/>
                  </a:lnTo>
                  <a:lnTo>
                    <a:pt x="22491" y="295617"/>
                  </a:lnTo>
                  <a:lnTo>
                    <a:pt x="21082" y="290537"/>
                  </a:lnTo>
                  <a:lnTo>
                    <a:pt x="24091" y="291807"/>
                  </a:lnTo>
                  <a:lnTo>
                    <a:pt x="24130" y="290537"/>
                  </a:lnTo>
                  <a:lnTo>
                    <a:pt x="24168" y="289267"/>
                  </a:lnTo>
                  <a:lnTo>
                    <a:pt x="24460" y="290537"/>
                  </a:lnTo>
                  <a:lnTo>
                    <a:pt x="25133" y="290537"/>
                  </a:lnTo>
                  <a:lnTo>
                    <a:pt x="25971" y="291807"/>
                  </a:lnTo>
                  <a:lnTo>
                    <a:pt x="26809" y="291807"/>
                  </a:lnTo>
                  <a:lnTo>
                    <a:pt x="25704" y="289267"/>
                  </a:lnTo>
                  <a:lnTo>
                    <a:pt x="25158" y="287997"/>
                  </a:lnTo>
                  <a:lnTo>
                    <a:pt x="25857" y="286727"/>
                  </a:lnTo>
                  <a:lnTo>
                    <a:pt x="25374" y="284187"/>
                  </a:lnTo>
                  <a:lnTo>
                    <a:pt x="27914" y="287997"/>
                  </a:lnTo>
                  <a:lnTo>
                    <a:pt x="26898" y="289267"/>
                  </a:lnTo>
                  <a:lnTo>
                    <a:pt x="28765" y="291807"/>
                  </a:lnTo>
                  <a:lnTo>
                    <a:pt x="27317" y="289267"/>
                  </a:lnTo>
                  <a:lnTo>
                    <a:pt x="28854" y="287997"/>
                  </a:lnTo>
                  <a:lnTo>
                    <a:pt x="27393" y="286727"/>
                  </a:lnTo>
                  <a:lnTo>
                    <a:pt x="29083" y="287997"/>
                  </a:lnTo>
                  <a:lnTo>
                    <a:pt x="28460" y="286727"/>
                  </a:lnTo>
                  <a:lnTo>
                    <a:pt x="30238" y="289267"/>
                  </a:lnTo>
                  <a:lnTo>
                    <a:pt x="28879" y="286727"/>
                  </a:lnTo>
                  <a:lnTo>
                    <a:pt x="28194" y="285457"/>
                  </a:lnTo>
                  <a:lnTo>
                    <a:pt x="30480" y="289267"/>
                  </a:lnTo>
                  <a:lnTo>
                    <a:pt x="29705" y="285457"/>
                  </a:lnTo>
                  <a:lnTo>
                    <a:pt x="31711" y="287997"/>
                  </a:lnTo>
                  <a:lnTo>
                    <a:pt x="31978" y="290537"/>
                  </a:lnTo>
                  <a:lnTo>
                    <a:pt x="32169" y="289267"/>
                  </a:lnTo>
                  <a:lnTo>
                    <a:pt x="32270" y="287997"/>
                  </a:lnTo>
                  <a:lnTo>
                    <a:pt x="31546" y="285457"/>
                  </a:lnTo>
                  <a:lnTo>
                    <a:pt x="32346" y="284187"/>
                  </a:lnTo>
                  <a:lnTo>
                    <a:pt x="33337" y="287997"/>
                  </a:lnTo>
                  <a:lnTo>
                    <a:pt x="34594" y="289267"/>
                  </a:lnTo>
                  <a:lnTo>
                    <a:pt x="34963" y="287997"/>
                  </a:lnTo>
                  <a:lnTo>
                    <a:pt x="34074" y="284187"/>
                  </a:lnTo>
                  <a:lnTo>
                    <a:pt x="34734" y="284187"/>
                  </a:lnTo>
                  <a:lnTo>
                    <a:pt x="35052" y="285457"/>
                  </a:lnTo>
                  <a:lnTo>
                    <a:pt x="35458" y="285457"/>
                  </a:lnTo>
                  <a:lnTo>
                    <a:pt x="35229" y="284187"/>
                  </a:lnTo>
                  <a:lnTo>
                    <a:pt x="35013" y="282917"/>
                  </a:lnTo>
                  <a:lnTo>
                    <a:pt x="37871" y="284187"/>
                  </a:lnTo>
                  <a:lnTo>
                    <a:pt x="37452" y="281647"/>
                  </a:lnTo>
                  <a:lnTo>
                    <a:pt x="37363" y="281114"/>
                  </a:lnTo>
                  <a:lnTo>
                    <a:pt x="36804" y="280377"/>
                  </a:lnTo>
                  <a:lnTo>
                    <a:pt x="35953" y="277837"/>
                  </a:lnTo>
                  <a:lnTo>
                    <a:pt x="35382" y="276567"/>
                  </a:lnTo>
                  <a:lnTo>
                    <a:pt x="35839" y="276567"/>
                  </a:lnTo>
                  <a:lnTo>
                    <a:pt x="35255" y="274027"/>
                  </a:lnTo>
                  <a:lnTo>
                    <a:pt x="36499" y="276567"/>
                  </a:lnTo>
                  <a:lnTo>
                    <a:pt x="36169" y="276567"/>
                  </a:lnTo>
                  <a:lnTo>
                    <a:pt x="36563" y="277837"/>
                  </a:lnTo>
                  <a:lnTo>
                    <a:pt x="36766" y="277837"/>
                  </a:lnTo>
                  <a:lnTo>
                    <a:pt x="36804" y="276567"/>
                  </a:lnTo>
                  <a:lnTo>
                    <a:pt x="38125" y="279107"/>
                  </a:lnTo>
                  <a:lnTo>
                    <a:pt x="38138" y="276567"/>
                  </a:lnTo>
                  <a:lnTo>
                    <a:pt x="39306" y="276567"/>
                  </a:lnTo>
                  <a:lnTo>
                    <a:pt x="40957" y="280377"/>
                  </a:lnTo>
                  <a:lnTo>
                    <a:pt x="38227" y="279184"/>
                  </a:lnTo>
                  <a:lnTo>
                    <a:pt x="40386" y="280377"/>
                  </a:lnTo>
                  <a:lnTo>
                    <a:pt x="38773" y="280377"/>
                  </a:lnTo>
                  <a:lnTo>
                    <a:pt x="41897" y="285457"/>
                  </a:lnTo>
                  <a:lnTo>
                    <a:pt x="43065" y="285457"/>
                  </a:lnTo>
                  <a:lnTo>
                    <a:pt x="42062" y="282917"/>
                  </a:lnTo>
                  <a:lnTo>
                    <a:pt x="44018" y="282917"/>
                  </a:lnTo>
                  <a:lnTo>
                    <a:pt x="43535" y="281647"/>
                  </a:lnTo>
                  <a:lnTo>
                    <a:pt x="42672" y="280377"/>
                  </a:lnTo>
                  <a:lnTo>
                    <a:pt x="42189" y="279107"/>
                  </a:lnTo>
                  <a:lnTo>
                    <a:pt x="42887" y="274027"/>
                  </a:lnTo>
                  <a:lnTo>
                    <a:pt x="47637" y="285457"/>
                  </a:lnTo>
                  <a:lnTo>
                    <a:pt x="47244" y="280377"/>
                  </a:lnTo>
                  <a:lnTo>
                    <a:pt x="46659" y="279107"/>
                  </a:lnTo>
                  <a:lnTo>
                    <a:pt x="44945" y="274027"/>
                  </a:lnTo>
                  <a:lnTo>
                    <a:pt x="47066" y="276567"/>
                  </a:lnTo>
                  <a:lnTo>
                    <a:pt x="48361" y="280377"/>
                  </a:lnTo>
                  <a:lnTo>
                    <a:pt x="50012" y="279107"/>
                  </a:lnTo>
                  <a:lnTo>
                    <a:pt x="46799" y="274027"/>
                  </a:lnTo>
                  <a:lnTo>
                    <a:pt x="49466" y="276567"/>
                  </a:lnTo>
                  <a:lnTo>
                    <a:pt x="49860" y="277837"/>
                  </a:lnTo>
                  <a:lnTo>
                    <a:pt x="49288" y="277837"/>
                  </a:lnTo>
                  <a:lnTo>
                    <a:pt x="51612" y="280377"/>
                  </a:lnTo>
                  <a:lnTo>
                    <a:pt x="49047" y="275297"/>
                  </a:lnTo>
                  <a:lnTo>
                    <a:pt x="49809" y="275297"/>
                  </a:lnTo>
                  <a:lnTo>
                    <a:pt x="51460" y="277837"/>
                  </a:lnTo>
                  <a:lnTo>
                    <a:pt x="52793" y="277837"/>
                  </a:lnTo>
                  <a:lnTo>
                    <a:pt x="53251" y="275297"/>
                  </a:lnTo>
                  <a:lnTo>
                    <a:pt x="53467" y="274027"/>
                  </a:lnTo>
                  <a:lnTo>
                    <a:pt x="54940" y="272757"/>
                  </a:lnTo>
                  <a:lnTo>
                    <a:pt x="55270" y="274027"/>
                  </a:lnTo>
                  <a:lnTo>
                    <a:pt x="55435" y="275297"/>
                  </a:lnTo>
                  <a:lnTo>
                    <a:pt x="56299" y="275297"/>
                  </a:lnTo>
                  <a:lnTo>
                    <a:pt x="57759" y="272757"/>
                  </a:lnTo>
                  <a:lnTo>
                    <a:pt x="61163" y="274027"/>
                  </a:lnTo>
                  <a:lnTo>
                    <a:pt x="64173" y="275297"/>
                  </a:lnTo>
                  <a:lnTo>
                    <a:pt x="63703" y="271487"/>
                  </a:lnTo>
                  <a:lnTo>
                    <a:pt x="63906" y="271487"/>
                  </a:lnTo>
                  <a:lnTo>
                    <a:pt x="63804" y="270217"/>
                  </a:lnTo>
                  <a:lnTo>
                    <a:pt x="64185" y="270217"/>
                  </a:lnTo>
                  <a:lnTo>
                    <a:pt x="65151" y="271487"/>
                  </a:lnTo>
                  <a:lnTo>
                    <a:pt x="65239" y="272757"/>
                  </a:lnTo>
                  <a:lnTo>
                    <a:pt x="65620" y="270217"/>
                  </a:lnTo>
                  <a:lnTo>
                    <a:pt x="66725" y="266407"/>
                  </a:lnTo>
                  <a:lnTo>
                    <a:pt x="67094" y="265137"/>
                  </a:lnTo>
                  <a:lnTo>
                    <a:pt x="69977" y="267677"/>
                  </a:lnTo>
                  <a:lnTo>
                    <a:pt x="70065" y="268947"/>
                  </a:lnTo>
                  <a:lnTo>
                    <a:pt x="71767" y="268947"/>
                  </a:lnTo>
                  <a:lnTo>
                    <a:pt x="69405" y="263867"/>
                  </a:lnTo>
                  <a:lnTo>
                    <a:pt x="68821" y="262597"/>
                  </a:lnTo>
                  <a:lnTo>
                    <a:pt x="71107" y="265137"/>
                  </a:lnTo>
                  <a:lnTo>
                    <a:pt x="74269" y="265137"/>
                  </a:lnTo>
                  <a:lnTo>
                    <a:pt x="75425" y="262597"/>
                  </a:lnTo>
                  <a:lnTo>
                    <a:pt x="75996" y="261327"/>
                  </a:lnTo>
                  <a:lnTo>
                    <a:pt x="79870" y="265137"/>
                  </a:lnTo>
                  <a:lnTo>
                    <a:pt x="78803" y="261327"/>
                  </a:lnTo>
                  <a:lnTo>
                    <a:pt x="78447" y="260057"/>
                  </a:lnTo>
                  <a:lnTo>
                    <a:pt x="83261" y="265137"/>
                  </a:lnTo>
                  <a:lnTo>
                    <a:pt x="80924" y="260057"/>
                  </a:lnTo>
                  <a:lnTo>
                    <a:pt x="83642" y="261327"/>
                  </a:lnTo>
                  <a:lnTo>
                    <a:pt x="83680" y="262597"/>
                  </a:lnTo>
                  <a:lnTo>
                    <a:pt x="86614" y="263867"/>
                  </a:lnTo>
                  <a:lnTo>
                    <a:pt x="87274" y="263867"/>
                  </a:lnTo>
                  <a:lnTo>
                    <a:pt x="85864" y="260057"/>
                  </a:lnTo>
                  <a:lnTo>
                    <a:pt x="86296" y="258787"/>
                  </a:lnTo>
                  <a:lnTo>
                    <a:pt x="87630" y="262597"/>
                  </a:lnTo>
                  <a:lnTo>
                    <a:pt x="87198" y="258787"/>
                  </a:lnTo>
                  <a:lnTo>
                    <a:pt x="89268" y="262597"/>
                  </a:lnTo>
                  <a:lnTo>
                    <a:pt x="89573" y="261327"/>
                  </a:lnTo>
                  <a:lnTo>
                    <a:pt x="89242" y="261327"/>
                  </a:lnTo>
                  <a:lnTo>
                    <a:pt x="88442" y="260057"/>
                  </a:lnTo>
                  <a:lnTo>
                    <a:pt x="88099" y="258787"/>
                  </a:lnTo>
                  <a:lnTo>
                    <a:pt x="88519" y="257517"/>
                  </a:lnTo>
                  <a:lnTo>
                    <a:pt x="91478" y="260057"/>
                  </a:lnTo>
                  <a:lnTo>
                    <a:pt x="92176" y="261327"/>
                  </a:lnTo>
                  <a:lnTo>
                    <a:pt x="93472" y="257517"/>
                  </a:lnTo>
                  <a:lnTo>
                    <a:pt x="93700" y="258114"/>
                  </a:lnTo>
                  <a:lnTo>
                    <a:pt x="93687" y="257517"/>
                  </a:lnTo>
                  <a:lnTo>
                    <a:pt x="95338" y="263867"/>
                  </a:lnTo>
                  <a:lnTo>
                    <a:pt x="95300" y="260057"/>
                  </a:lnTo>
                  <a:lnTo>
                    <a:pt x="94843" y="260057"/>
                  </a:lnTo>
                  <a:lnTo>
                    <a:pt x="94373" y="257517"/>
                  </a:lnTo>
                  <a:lnTo>
                    <a:pt x="95745" y="260057"/>
                  </a:lnTo>
                  <a:lnTo>
                    <a:pt x="97091" y="258787"/>
                  </a:lnTo>
                  <a:lnTo>
                    <a:pt x="97739" y="257517"/>
                  </a:lnTo>
                  <a:lnTo>
                    <a:pt x="98450" y="260057"/>
                  </a:lnTo>
                  <a:lnTo>
                    <a:pt x="100457" y="260057"/>
                  </a:lnTo>
                  <a:lnTo>
                    <a:pt x="101777" y="257517"/>
                  </a:lnTo>
                  <a:lnTo>
                    <a:pt x="103797" y="256247"/>
                  </a:lnTo>
                  <a:lnTo>
                    <a:pt x="102666" y="256247"/>
                  </a:lnTo>
                  <a:lnTo>
                    <a:pt x="102196" y="254977"/>
                  </a:lnTo>
                  <a:lnTo>
                    <a:pt x="101269" y="252437"/>
                  </a:lnTo>
                  <a:lnTo>
                    <a:pt x="101714" y="251167"/>
                  </a:lnTo>
                  <a:lnTo>
                    <a:pt x="102006" y="251866"/>
                  </a:lnTo>
                  <a:lnTo>
                    <a:pt x="101942" y="251167"/>
                  </a:lnTo>
                  <a:lnTo>
                    <a:pt x="102844" y="251167"/>
                  </a:lnTo>
                  <a:lnTo>
                    <a:pt x="103987" y="253707"/>
                  </a:lnTo>
                  <a:lnTo>
                    <a:pt x="104013" y="254977"/>
                  </a:lnTo>
                  <a:lnTo>
                    <a:pt x="104444" y="253707"/>
                  </a:lnTo>
                  <a:lnTo>
                    <a:pt x="104889" y="254977"/>
                  </a:lnTo>
                  <a:lnTo>
                    <a:pt x="105371" y="256247"/>
                  </a:lnTo>
                  <a:lnTo>
                    <a:pt x="104914" y="255016"/>
                  </a:lnTo>
                  <a:lnTo>
                    <a:pt x="108305" y="258787"/>
                  </a:lnTo>
                  <a:lnTo>
                    <a:pt x="107378" y="254977"/>
                  </a:lnTo>
                  <a:lnTo>
                    <a:pt x="107835" y="256247"/>
                  </a:lnTo>
                  <a:lnTo>
                    <a:pt x="109829" y="254977"/>
                  </a:lnTo>
                  <a:lnTo>
                    <a:pt x="110274" y="253707"/>
                  </a:lnTo>
                  <a:lnTo>
                    <a:pt x="111848" y="253707"/>
                  </a:lnTo>
                  <a:lnTo>
                    <a:pt x="110693" y="251167"/>
                  </a:lnTo>
                  <a:lnTo>
                    <a:pt x="111594" y="251167"/>
                  </a:lnTo>
                  <a:lnTo>
                    <a:pt x="111125" y="248627"/>
                  </a:lnTo>
                  <a:lnTo>
                    <a:pt x="112699" y="248627"/>
                  </a:lnTo>
                  <a:lnTo>
                    <a:pt x="114960" y="249897"/>
                  </a:lnTo>
                  <a:lnTo>
                    <a:pt x="116306" y="249897"/>
                  </a:lnTo>
                  <a:lnTo>
                    <a:pt x="116738" y="247357"/>
                  </a:lnTo>
                  <a:lnTo>
                    <a:pt x="117856" y="247357"/>
                  </a:lnTo>
                  <a:lnTo>
                    <a:pt x="117881" y="248627"/>
                  </a:lnTo>
                  <a:lnTo>
                    <a:pt x="119875" y="247357"/>
                  </a:lnTo>
                  <a:lnTo>
                    <a:pt x="121221" y="244817"/>
                  </a:lnTo>
                  <a:lnTo>
                    <a:pt x="120548" y="243547"/>
                  </a:lnTo>
                  <a:lnTo>
                    <a:pt x="120078" y="243547"/>
                  </a:lnTo>
                  <a:lnTo>
                    <a:pt x="119849" y="242277"/>
                  </a:lnTo>
                  <a:lnTo>
                    <a:pt x="120078" y="242277"/>
                  </a:lnTo>
                  <a:lnTo>
                    <a:pt x="121208" y="243547"/>
                  </a:lnTo>
                  <a:lnTo>
                    <a:pt x="121666" y="244817"/>
                  </a:lnTo>
                  <a:lnTo>
                    <a:pt x="122339" y="241007"/>
                  </a:lnTo>
                  <a:lnTo>
                    <a:pt x="122555" y="239737"/>
                  </a:lnTo>
                  <a:lnTo>
                    <a:pt x="130454" y="249897"/>
                  </a:lnTo>
                  <a:lnTo>
                    <a:pt x="130213" y="243547"/>
                  </a:lnTo>
                  <a:lnTo>
                    <a:pt x="131114" y="239737"/>
                  </a:lnTo>
                  <a:lnTo>
                    <a:pt x="132219" y="239737"/>
                  </a:lnTo>
                  <a:lnTo>
                    <a:pt x="131330" y="242277"/>
                  </a:lnTo>
                  <a:lnTo>
                    <a:pt x="132676" y="243547"/>
                  </a:lnTo>
                  <a:lnTo>
                    <a:pt x="133121" y="238467"/>
                  </a:lnTo>
                  <a:lnTo>
                    <a:pt x="136410" y="242277"/>
                  </a:lnTo>
                  <a:lnTo>
                    <a:pt x="137058" y="238467"/>
                  </a:lnTo>
                  <a:lnTo>
                    <a:pt x="141554" y="246087"/>
                  </a:lnTo>
                  <a:lnTo>
                    <a:pt x="141744" y="238467"/>
                  </a:lnTo>
                  <a:lnTo>
                    <a:pt x="141782" y="237197"/>
                  </a:lnTo>
                  <a:lnTo>
                    <a:pt x="141808" y="235927"/>
                  </a:lnTo>
                  <a:lnTo>
                    <a:pt x="145669" y="239737"/>
                  </a:lnTo>
                  <a:lnTo>
                    <a:pt x="144843" y="238467"/>
                  </a:lnTo>
                  <a:lnTo>
                    <a:pt x="144614" y="237197"/>
                  </a:lnTo>
                  <a:lnTo>
                    <a:pt x="145186" y="238366"/>
                  </a:lnTo>
                  <a:lnTo>
                    <a:pt x="145097" y="237197"/>
                  </a:lnTo>
                  <a:lnTo>
                    <a:pt x="146189" y="235927"/>
                  </a:lnTo>
                  <a:lnTo>
                    <a:pt x="147281" y="234657"/>
                  </a:lnTo>
                  <a:lnTo>
                    <a:pt x="148361" y="233387"/>
                  </a:lnTo>
                  <a:lnTo>
                    <a:pt x="154736" y="235927"/>
                  </a:lnTo>
                  <a:lnTo>
                    <a:pt x="161366" y="235927"/>
                  </a:lnTo>
                  <a:lnTo>
                    <a:pt x="160070" y="233387"/>
                  </a:lnTo>
                  <a:lnTo>
                    <a:pt x="159410" y="232117"/>
                  </a:lnTo>
                  <a:lnTo>
                    <a:pt x="156806" y="227037"/>
                  </a:lnTo>
                  <a:lnTo>
                    <a:pt x="160464" y="229577"/>
                  </a:lnTo>
                  <a:lnTo>
                    <a:pt x="161251" y="233387"/>
                  </a:lnTo>
                  <a:lnTo>
                    <a:pt x="162801" y="228307"/>
                  </a:lnTo>
                  <a:lnTo>
                    <a:pt x="167741" y="230847"/>
                  </a:lnTo>
                  <a:lnTo>
                    <a:pt x="168605" y="228307"/>
                  </a:lnTo>
                  <a:lnTo>
                    <a:pt x="169481" y="225767"/>
                  </a:lnTo>
                  <a:lnTo>
                    <a:pt x="169595" y="227037"/>
                  </a:lnTo>
                  <a:lnTo>
                    <a:pt x="169989" y="228307"/>
                  </a:lnTo>
                  <a:lnTo>
                    <a:pt x="169672" y="228307"/>
                  </a:lnTo>
                  <a:lnTo>
                    <a:pt x="171297" y="229577"/>
                  </a:lnTo>
                  <a:lnTo>
                    <a:pt x="172135" y="227037"/>
                  </a:lnTo>
                  <a:lnTo>
                    <a:pt x="171348" y="225767"/>
                  </a:lnTo>
                  <a:lnTo>
                    <a:pt x="171919" y="225767"/>
                  </a:lnTo>
                  <a:lnTo>
                    <a:pt x="172186" y="227037"/>
                  </a:lnTo>
                  <a:lnTo>
                    <a:pt x="172872" y="228307"/>
                  </a:lnTo>
                  <a:lnTo>
                    <a:pt x="174091" y="228307"/>
                  </a:lnTo>
                  <a:lnTo>
                    <a:pt x="173558" y="225767"/>
                  </a:lnTo>
                  <a:lnTo>
                    <a:pt x="173291" y="224497"/>
                  </a:lnTo>
                  <a:lnTo>
                    <a:pt x="174663" y="226809"/>
                  </a:lnTo>
                  <a:lnTo>
                    <a:pt x="174637" y="225767"/>
                  </a:lnTo>
                  <a:lnTo>
                    <a:pt x="176771" y="227037"/>
                  </a:lnTo>
                  <a:lnTo>
                    <a:pt x="176009" y="225767"/>
                  </a:lnTo>
                  <a:lnTo>
                    <a:pt x="175260" y="224497"/>
                  </a:lnTo>
                  <a:lnTo>
                    <a:pt x="176949" y="225767"/>
                  </a:lnTo>
                  <a:lnTo>
                    <a:pt x="176961" y="224497"/>
                  </a:lnTo>
                  <a:lnTo>
                    <a:pt x="176974" y="223227"/>
                  </a:lnTo>
                  <a:lnTo>
                    <a:pt x="176987" y="221957"/>
                  </a:lnTo>
                  <a:lnTo>
                    <a:pt x="178562" y="223227"/>
                  </a:lnTo>
                  <a:lnTo>
                    <a:pt x="177939" y="220687"/>
                  </a:lnTo>
                  <a:lnTo>
                    <a:pt x="181140" y="224497"/>
                  </a:lnTo>
                  <a:lnTo>
                    <a:pt x="179603" y="219417"/>
                  </a:lnTo>
                  <a:lnTo>
                    <a:pt x="181305" y="224497"/>
                  </a:lnTo>
                  <a:lnTo>
                    <a:pt x="183083" y="221957"/>
                  </a:lnTo>
                  <a:lnTo>
                    <a:pt x="182956" y="220687"/>
                  </a:lnTo>
                  <a:lnTo>
                    <a:pt x="183261" y="221957"/>
                  </a:lnTo>
                  <a:lnTo>
                    <a:pt x="184150" y="220687"/>
                  </a:lnTo>
                  <a:lnTo>
                    <a:pt x="184492" y="222631"/>
                  </a:lnTo>
                  <a:lnTo>
                    <a:pt x="184632" y="223227"/>
                  </a:lnTo>
                  <a:lnTo>
                    <a:pt x="185432" y="223227"/>
                  </a:lnTo>
                  <a:lnTo>
                    <a:pt x="185877" y="221957"/>
                  </a:lnTo>
                  <a:lnTo>
                    <a:pt x="185343" y="220687"/>
                  </a:lnTo>
                  <a:lnTo>
                    <a:pt x="184810" y="219417"/>
                  </a:lnTo>
                  <a:lnTo>
                    <a:pt x="188480" y="224497"/>
                  </a:lnTo>
                  <a:lnTo>
                    <a:pt x="187337" y="219417"/>
                  </a:lnTo>
                  <a:lnTo>
                    <a:pt x="186766" y="216877"/>
                  </a:lnTo>
                  <a:lnTo>
                    <a:pt x="186182" y="214337"/>
                  </a:lnTo>
                  <a:lnTo>
                    <a:pt x="189788" y="220687"/>
                  </a:lnTo>
                  <a:lnTo>
                    <a:pt x="191312" y="216877"/>
                  </a:lnTo>
                  <a:lnTo>
                    <a:pt x="192709" y="214757"/>
                  </a:lnTo>
                  <a:lnTo>
                    <a:pt x="194462" y="218147"/>
                  </a:lnTo>
                  <a:lnTo>
                    <a:pt x="195503" y="216255"/>
                  </a:lnTo>
                  <a:lnTo>
                    <a:pt x="192836" y="214553"/>
                  </a:lnTo>
                  <a:lnTo>
                    <a:pt x="192976" y="214337"/>
                  </a:lnTo>
                  <a:lnTo>
                    <a:pt x="194805" y="213067"/>
                  </a:lnTo>
                  <a:lnTo>
                    <a:pt x="195834" y="215404"/>
                  </a:lnTo>
                  <a:lnTo>
                    <a:pt x="195567" y="211797"/>
                  </a:lnTo>
                  <a:lnTo>
                    <a:pt x="198882" y="211797"/>
                  </a:lnTo>
                  <a:lnTo>
                    <a:pt x="198551" y="214337"/>
                  </a:lnTo>
                  <a:lnTo>
                    <a:pt x="200075" y="211797"/>
                  </a:lnTo>
                  <a:lnTo>
                    <a:pt x="202933" y="213067"/>
                  </a:lnTo>
                  <a:lnTo>
                    <a:pt x="203403" y="211797"/>
                  </a:lnTo>
                  <a:lnTo>
                    <a:pt x="203873" y="210527"/>
                  </a:lnTo>
                  <a:lnTo>
                    <a:pt x="204038" y="210527"/>
                  </a:lnTo>
                  <a:lnTo>
                    <a:pt x="204012" y="211797"/>
                  </a:lnTo>
                  <a:lnTo>
                    <a:pt x="205066" y="211797"/>
                  </a:lnTo>
                  <a:lnTo>
                    <a:pt x="204228" y="210527"/>
                  </a:lnTo>
                  <a:lnTo>
                    <a:pt x="204076" y="210527"/>
                  </a:lnTo>
                  <a:lnTo>
                    <a:pt x="203200" y="209257"/>
                  </a:lnTo>
                  <a:lnTo>
                    <a:pt x="202323" y="207987"/>
                  </a:lnTo>
                  <a:lnTo>
                    <a:pt x="203098" y="204419"/>
                  </a:lnTo>
                  <a:lnTo>
                    <a:pt x="204254" y="207987"/>
                  </a:lnTo>
                  <a:lnTo>
                    <a:pt x="205054" y="202907"/>
                  </a:lnTo>
                  <a:lnTo>
                    <a:pt x="206921" y="210527"/>
                  </a:lnTo>
                  <a:lnTo>
                    <a:pt x="206959" y="209257"/>
                  </a:lnTo>
                  <a:lnTo>
                    <a:pt x="206362" y="207987"/>
                  </a:lnTo>
                  <a:lnTo>
                    <a:pt x="206883" y="207987"/>
                  </a:lnTo>
                  <a:lnTo>
                    <a:pt x="207302" y="209257"/>
                  </a:lnTo>
                  <a:lnTo>
                    <a:pt x="207543" y="210527"/>
                  </a:lnTo>
                  <a:lnTo>
                    <a:pt x="208445" y="209257"/>
                  </a:lnTo>
                  <a:lnTo>
                    <a:pt x="207784" y="207987"/>
                  </a:lnTo>
                  <a:lnTo>
                    <a:pt x="207124" y="206717"/>
                  </a:lnTo>
                  <a:lnTo>
                    <a:pt x="208356" y="206717"/>
                  </a:lnTo>
                  <a:lnTo>
                    <a:pt x="208737" y="207987"/>
                  </a:lnTo>
                  <a:lnTo>
                    <a:pt x="208965" y="209257"/>
                  </a:lnTo>
                  <a:lnTo>
                    <a:pt x="208788" y="206717"/>
                  </a:lnTo>
                  <a:lnTo>
                    <a:pt x="208699" y="205447"/>
                  </a:lnTo>
                  <a:lnTo>
                    <a:pt x="210210" y="205447"/>
                  </a:lnTo>
                  <a:lnTo>
                    <a:pt x="210566" y="206527"/>
                  </a:lnTo>
                  <a:lnTo>
                    <a:pt x="211963" y="205447"/>
                  </a:lnTo>
                  <a:lnTo>
                    <a:pt x="211658" y="202907"/>
                  </a:lnTo>
                  <a:lnTo>
                    <a:pt x="211493" y="201637"/>
                  </a:lnTo>
                  <a:lnTo>
                    <a:pt x="211340" y="200367"/>
                  </a:lnTo>
                  <a:lnTo>
                    <a:pt x="213982" y="201637"/>
                  </a:lnTo>
                  <a:lnTo>
                    <a:pt x="215074" y="205447"/>
                  </a:lnTo>
                  <a:lnTo>
                    <a:pt x="215176" y="202907"/>
                  </a:lnTo>
                  <a:lnTo>
                    <a:pt x="216725" y="206717"/>
                  </a:lnTo>
                  <a:lnTo>
                    <a:pt x="217335" y="205447"/>
                  </a:lnTo>
                  <a:lnTo>
                    <a:pt x="216230" y="202907"/>
                  </a:lnTo>
                  <a:lnTo>
                    <a:pt x="217144" y="202907"/>
                  </a:lnTo>
                  <a:lnTo>
                    <a:pt x="216916" y="200367"/>
                  </a:lnTo>
                  <a:lnTo>
                    <a:pt x="217995" y="200367"/>
                  </a:lnTo>
                  <a:lnTo>
                    <a:pt x="218097" y="199097"/>
                  </a:lnTo>
                  <a:lnTo>
                    <a:pt x="218186" y="197827"/>
                  </a:lnTo>
                  <a:lnTo>
                    <a:pt x="216103" y="195287"/>
                  </a:lnTo>
                  <a:lnTo>
                    <a:pt x="217703" y="196557"/>
                  </a:lnTo>
                  <a:lnTo>
                    <a:pt x="218630" y="196557"/>
                  </a:lnTo>
                  <a:lnTo>
                    <a:pt x="219951" y="197827"/>
                  </a:lnTo>
                  <a:lnTo>
                    <a:pt x="219938" y="195287"/>
                  </a:lnTo>
                  <a:lnTo>
                    <a:pt x="220967" y="195287"/>
                  </a:lnTo>
                  <a:lnTo>
                    <a:pt x="221602" y="196557"/>
                  </a:lnTo>
                  <a:lnTo>
                    <a:pt x="222389" y="200367"/>
                  </a:lnTo>
                  <a:lnTo>
                    <a:pt x="222821" y="200367"/>
                  </a:lnTo>
                  <a:lnTo>
                    <a:pt x="222072" y="197827"/>
                  </a:lnTo>
                  <a:lnTo>
                    <a:pt x="224624" y="199097"/>
                  </a:lnTo>
                  <a:lnTo>
                    <a:pt x="224383" y="197827"/>
                  </a:lnTo>
                  <a:lnTo>
                    <a:pt x="224205" y="196875"/>
                  </a:lnTo>
                  <a:lnTo>
                    <a:pt x="224612" y="197561"/>
                  </a:lnTo>
                  <a:lnTo>
                    <a:pt x="224383" y="196557"/>
                  </a:lnTo>
                  <a:lnTo>
                    <a:pt x="225323" y="196557"/>
                  </a:lnTo>
                  <a:lnTo>
                    <a:pt x="225856" y="199097"/>
                  </a:lnTo>
                  <a:lnTo>
                    <a:pt x="227304" y="197827"/>
                  </a:lnTo>
                  <a:lnTo>
                    <a:pt x="226085" y="196557"/>
                  </a:lnTo>
                  <a:lnTo>
                    <a:pt x="223647" y="194017"/>
                  </a:lnTo>
                  <a:lnTo>
                    <a:pt x="225933" y="195287"/>
                  </a:lnTo>
                  <a:lnTo>
                    <a:pt x="226085" y="196557"/>
                  </a:lnTo>
                  <a:lnTo>
                    <a:pt x="227914" y="196557"/>
                  </a:lnTo>
                  <a:lnTo>
                    <a:pt x="228307" y="194017"/>
                  </a:lnTo>
                  <a:lnTo>
                    <a:pt x="230174" y="194017"/>
                  </a:lnTo>
                  <a:lnTo>
                    <a:pt x="232003" y="197827"/>
                  </a:lnTo>
                  <a:lnTo>
                    <a:pt x="229311" y="195287"/>
                  </a:lnTo>
                  <a:lnTo>
                    <a:pt x="229463" y="195643"/>
                  </a:lnTo>
                  <a:lnTo>
                    <a:pt x="229006" y="196608"/>
                  </a:lnTo>
                  <a:lnTo>
                    <a:pt x="230149" y="197929"/>
                  </a:lnTo>
                  <a:lnTo>
                    <a:pt x="229654" y="196075"/>
                  </a:lnTo>
                  <a:lnTo>
                    <a:pt x="230987" y="199097"/>
                  </a:lnTo>
                  <a:lnTo>
                    <a:pt x="232727" y="197827"/>
                  </a:lnTo>
                  <a:lnTo>
                    <a:pt x="233426" y="192747"/>
                  </a:lnTo>
                  <a:lnTo>
                    <a:pt x="235178" y="192747"/>
                  </a:lnTo>
                  <a:lnTo>
                    <a:pt x="233870" y="188937"/>
                  </a:lnTo>
                  <a:lnTo>
                    <a:pt x="233438" y="187667"/>
                  </a:lnTo>
                  <a:lnTo>
                    <a:pt x="237629" y="194017"/>
                  </a:lnTo>
                  <a:lnTo>
                    <a:pt x="237655" y="191477"/>
                  </a:lnTo>
                  <a:lnTo>
                    <a:pt x="237680" y="193065"/>
                  </a:lnTo>
                  <a:lnTo>
                    <a:pt x="238455" y="195287"/>
                  </a:lnTo>
                  <a:lnTo>
                    <a:pt x="238302" y="194017"/>
                  </a:lnTo>
                  <a:lnTo>
                    <a:pt x="239941" y="194017"/>
                  </a:lnTo>
                  <a:lnTo>
                    <a:pt x="240525" y="191477"/>
                  </a:lnTo>
                  <a:lnTo>
                    <a:pt x="241909" y="188937"/>
                  </a:lnTo>
                  <a:lnTo>
                    <a:pt x="242176" y="190207"/>
                  </a:lnTo>
                  <a:lnTo>
                    <a:pt x="243420" y="191477"/>
                  </a:lnTo>
                  <a:lnTo>
                    <a:pt x="244513" y="190207"/>
                  </a:lnTo>
                  <a:lnTo>
                    <a:pt x="245592" y="191477"/>
                  </a:lnTo>
                  <a:lnTo>
                    <a:pt x="245452" y="190207"/>
                  </a:lnTo>
                  <a:lnTo>
                    <a:pt x="245325" y="188937"/>
                  </a:lnTo>
                  <a:lnTo>
                    <a:pt x="245897" y="190207"/>
                  </a:lnTo>
                  <a:lnTo>
                    <a:pt x="245376" y="188937"/>
                  </a:lnTo>
                  <a:lnTo>
                    <a:pt x="244856" y="187667"/>
                  </a:lnTo>
                  <a:lnTo>
                    <a:pt x="247802" y="190207"/>
                  </a:lnTo>
                  <a:lnTo>
                    <a:pt x="249237" y="187667"/>
                  </a:lnTo>
                  <a:lnTo>
                    <a:pt x="250532" y="186397"/>
                  </a:lnTo>
                  <a:lnTo>
                    <a:pt x="253034" y="187667"/>
                  </a:lnTo>
                  <a:lnTo>
                    <a:pt x="252755" y="187667"/>
                  </a:lnTo>
                  <a:lnTo>
                    <a:pt x="252818" y="188937"/>
                  </a:lnTo>
                  <a:lnTo>
                    <a:pt x="253034" y="188937"/>
                  </a:lnTo>
                  <a:lnTo>
                    <a:pt x="254546" y="186397"/>
                  </a:lnTo>
                  <a:lnTo>
                    <a:pt x="254038" y="185127"/>
                  </a:lnTo>
                  <a:lnTo>
                    <a:pt x="253530" y="183857"/>
                  </a:lnTo>
                  <a:lnTo>
                    <a:pt x="253771" y="185127"/>
                  </a:lnTo>
                  <a:lnTo>
                    <a:pt x="252691" y="183857"/>
                  </a:lnTo>
                  <a:lnTo>
                    <a:pt x="252425" y="182587"/>
                  </a:lnTo>
                  <a:lnTo>
                    <a:pt x="252577" y="181317"/>
                  </a:lnTo>
                  <a:lnTo>
                    <a:pt x="253072" y="181317"/>
                  </a:lnTo>
                  <a:lnTo>
                    <a:pt x="252755" y="182587"/>
                  </a:lnTo>
                  <a:lnTo>
                    <a:pt x="254469" y="183857"/>
                  </a:lnTo>
                  <a:lnTo>
                    <a:pt x="254927" y="184543"/>
                  </a:lnTo>
                  <a:lnTo>
                    <a:pt x="254901" y="184391"/>
                  </a:lnTo>
                  <a:lnTo>
                    <a:pt x="255473" y="185254"/>
                  </a:lnTo>
                  <a:lnTo>
                    <a:pt x="255587" y="185420"/>
                  </a:lnTo>
                  <a:lnTo>
                    <a:pt x="257111" y="187667"/>
                  </a:lnTo>
                  <a:lnTo>
                    <a:pt x="255333" y="183857"/>
                  </a:lnTo>
                  <a:lnTo>
                    <a:pt x="254165" y="181317"/>
                  </a:lnTo>
                  <a:lnTo>
                    <a:pt x="252984" y="178777"/>
                  </a:lnTo>
                  <a:lnTo>
                    <a:pt x="255435" y="181317"/>
                  </a:lnTo>
                  <a:lnTo>
                    <a:pt x="255803" y="182587"/>
                  </a:lnTo>
                  <a:lnTo>
                    <a:pt x="256095" y="181317"/>
                  </a:lnTo>
                  <a:lnTo>
                    <a:pt x="255993" y="180047"/>
                  </a:lnTo>
                  <a:lnTo>
                    <a:pt x="256692" y="180047"/>
                  </a:lnTo>
                  <a:lnTo>
                    <a:pt x="257924" y="182587"/>
                  </a:lnTo>
                  <a:lnTo>
                    <a:pt x="256590" y="181317"/>
                  </a:lnTo>
                  <a:lnTo>
                    <a:pt x="257365" y="183857"/>
                  </a:lnTo>
                  <a:lnTo>
                    <a:pt x="258127" y="182587"/>
                  </a:lnTo>
                  <a:lnTo>
                    <a:pt x="257594" y="180047"/>
                  </a:lnTo>
                  <a:lnTo>
                    <a:pt x="257340" y="178777"/>
                  </a:lnTo>
                  <a:lnTo>
                    <a:pt x="257073" y="177507"/>
                  </a:lnTo>
                  <a:lnTo>
                    <a:pt x="258787" y="180047"/>
                  </a:lnTo>
                  <a:lnTo>
                    <a:pt x="258724" y="181317"/>
                  </a:lnTo>
                  <a:lnTo>
                    <a:pt x="258241" y="181317"/>
                  </a:lnTo>
                  <a:lnTo>
                    <a:pt x="258165" y="182587"/>
                  </a:lnTo>
                  <a:lnTo>
                    <a:pt x="260134" y="185127"/>
                  </a:lnTo>
                  <a:lnTo>
                    <a:pt x="259918" y="183857"/>
                  </a:lnTo>
                  <a:lnTo>
                    <a:pt x="260616" y="183857"/>
                  </a:lnTo>
                  <a:lnTo>
                    <a:pt x="262496" y="185127"/>
                  </a:lnTo>
                  <a:lnTo>
                    <a:pt x="261823" y="183857"/>
                  </a:lnTo>
                  <a:lnTo>
                    <a:pt x="260261" y="177507"/>
                  </a:lnTo>
                  <a:lnTo>
                    <a:pt x="263347" y="182499"/>
                  </a:lnTo>
                  <a:lnTo>
                    <a:pt x="263245" y="180390"/>
                  </a:lnTo>
                  <a:lnTo>
                    <a:pt x="263385" y="182372"/>
                  </a:lnTo>
                  <a:lnTo>
                    <a:pt x="263779" y="180047"/>
                  </a:lnTo>
                  <a:lnTo>
                    <a:pt x="264795" y="182587"/>
                  </a:lnTo>
                  <a:lnTo>
                    <a:pt x="264985" y="182968"/>
                  </a:lnTo>
                  <a:lnTo>
                    <a:pt x="265455" y="183857"/>
                  </a:lnTo>
                  <a:lnTo>
                    <a:pt x="266319" y="183857"/>
                  </a:lnTo>
                  <a:lnTo>
                    <a:pt x="266484" y="185127"/>
                  </a:lnTo>
                  <a:lnTo>
                    <a:pt x="266217" y="182587"/>
                  </a:lnTo>
                  <a:lnTo>
                    <a:pt x="268249" y="186397"/>
                  </a:lnTo>
                  <a:lnTo>
                    <a:pt x="267843" y="182587"/>
                  </a:lnTo>
                  <a:lnTo>
                    <a:pt x="268224" y="183857"/>
                  </a:lnTo>
                  <a:lnTo>
                    <a:pt x="268351" y="183388"/>
                  </a:lnTo>
                  <a:lnTo>
                    <a:pt x="268109" y="182587"/>
                  </a:lnTo>
                  <a:lnTo>
                    <a:pt x="268147" y="180047"/>
                  </a:lnTo>
                  <a:lnTo>
                    <a:pt x="268160" y="178777"/>
                  </a:lnTo>
                  <a:lnTo>
                    <a:pt x="272605" y="185127"/>
                  </a:lnTo>
                  <a:lnTo>
                    <a:pt x="272757" y="180047"/>
                  </a:lnTo>
                  <a:lnTo>
                    <a:pt x="273215" y="178777"/>
                  </a:lnTo>
                  <a:lnTo>
                    <a:pt x="273608" y="177647"/>
                  </a:lnTo>
                  <a:lnTo>
                    <a:pt x="273532" y="176987"/>
                  </a:lnTo>
                  <a:lnTo>
                    <a:pt x="272745" y="173697"/>
                  </a:lnTo>
                  <a:lnTo>
                    <a:pt x="273634" y="172427"/>
                  </a:lnTo>
                  <a:lnTo>
                    <a:pt x="274701" y="173697"/>
                  </a:lnTo>
                  <a:lnTo>
                    <a:pt x="274510" y="176237"/>
                  </a:lnTo>
                  <a:lnTo>
                    <a:pt x="276352" y="176237"/>
                  </a:lnTo>
                  <a:lnTo>
                    <a:pt x="276694" y="174967"/>
                  </a:lnTo>
                  <a:lnTo>
                    <a:pt x="276860" y="176237"/>
                  </a:lnTo>
                  <a:lnTo>
                    <a:pt x="277901" y="177507"/>
                  </a:lnTo>
                  <a:lnTo>
                    <a:pt x="278422" y="177507"/>
                  </a:lnTo>
                  <a:close/>
                </a:path>
                <a:path w="709294" h="298450">
                  <a:moveTo>
                    <a:pt x="278765" y="179120"/>
                  </a:moveTo>
                  <a:lnTo>
                    <a:pt x="278549" y="179247"/>
                  </a:lnTo>
                  <a:lnTo>
                    <a:pt x="278714" y="179247"/>
                  </a:lnTo>
                  <a:lnTo>
                    <a:pt x="278765" y="179120"/>
                  </a:lnTo>
                  <a:close/>
                </a:path>
                <a:path w="709294" h="298450">
                  <a:moveTo>
                    <a:pt x="278955" y="178879"/>
                  </a:moveTo>
                  <a:lnTo>
                    <a:pt x="278815" y="178460"/>
                  </a:lnTo>
                  <a:lnTo>
                    <a:pt x="278688" y="178054"/>
                  </a:lnTo>
                  <a:lnTo>
                    <a:pt x="278536" y="177838"/>
                  </a:lnTo>
                  <a:lnTo>
                    <a:pt x="278752" y="178549"/>
                  </a:lnTo>
                  <a:lnTo>
                    <a:pt x="278815" y="178930"/>
                  </a:lnTo>
                  <a:lnTo>
                    <a:pt x="278752" y="179120"/>
                  </a:lnTo>
                  <a:lnTo>
                    <a:pt x="278955" y="178879"/>
                  </a:lnTo>
                  <a:close/>
                </a:path>
                <a:path w="709294" h="298450">
                  <a:moveTo>
                    <a:pt x="281089" y="173062"/>
                  </a:moveTo>
                  <a:lnTo>
                    <a:pt x="280898" y="172427"/>
                  </a:lnTo>
                  <a:lnTo>
                    <a:pt x="280644" y="172427"/>
                  </a:lnTo>
                  <a:lnTo>
                    <a:pt x="281089" y="173062"/>
                  </a:lnTo>
                  <a:close/>
                </a:path>
                <a:path w="709294" h="298450">
                  <a:moveTo>
                    <a:pt x="281470" y="177190"/>
                  </a:moveTo>
                  <a:lnTo>
                    <a:pt x="280238" y="174967"/>
                  </a:lnTo>
                  <a:lnTo>
                    <a:pt x="279831" y="173697"/>
                  </a:lnTo>
                  <a:lnTo>
                    <a:pt x="280136" y="173697"/>
                  </a:lnTo>
                  <a:lnTo>
                    <a:pt x="277495" y="167347"/>
                  </a:lnTo>
                  <a:lnTo>
                    <a:pt x="278345" y="174967"/>
                  </a:lnTo>
                  <a:lnTo>
                    <a:pt x="278599" y="176237"/>
                  </a:lnTo>
                  <a:lnTo>
                    <a:pt x="279069" y="177507"/>
                  </a:lnTo>
                  <a:lnTo>
                    <a:pt x="279171" y="178777"/>
                  </a:lnTo>
                  <a:lnTo>
                    <a:pt x="279514" y="177647"/>
                  </a:lnTo>
                  <a:lnTo>
                    <a:pt x="279603" y="176237"/>
                  </a:lnTo>
                  <a:lnTo>
                    <a:pt x="280009" y="174967"/>
                  </a:lnTo>
                  <a:lnTo>
                    <a:pt x="280822" y="176237"/>
                  </a:lnTo>
                  <a:lnTo>
                    <a:pt x="280644" y="176987"/>
                  </a:lnTo>
                  <a:lnTo>
                    <a:pt x="280530" y="177647"/>
                  </a:lnTo>
                  <a:lnTo>
                    <a:pt x="280657" y="178777"/>
                  </a:lnTo>
                  <a:lnTo>
                    <a:pt x="281216" y="177507"/>
                  </a:lnTo>
                  <a:lnTo>
                    <a:pt x="281470" y="177190"/>
                  </a:lnTo>
                  <a:close/>
                </a:path>
                <a:path w="709294" h="298450">
                  <a:moveTo>
                    <a:pt x="281647" y="177507"/>
                  </a:moveTo>
                  <a:lnTo>
                    <a:pt x="281635" y="176987"/>
                  </a:lnTo>
                  <a:lnTo>
                    <a:pt x="281470" y="177190"/>
                  </a:lnTo>
                  <a:lnTo>
                    <a:pt x="281647" y="177507"/>
                  </a:lnTo>
                  <a:close/>
                </a:path>
                <a:path w="709294" h="298450">
                  <a:moveTo>
                    <a:pt x="282244" y="176237"/>
                  </a:moveTo>
                  <a:lnTo>
                    <a:pt x="281520" y="173697"/>
                  </a:lnTo>
                  <a:lnTo>
                    <a:pt x="281089" y="173062"/>
                  </a:lnTo>
                  <a:lnTo>
                    <a:pt x="281647" y="174967"/>
                  </a:lnTo>
                  <a:lnTo>
                    <a:pt x="281635" y="176987"/>
                  </a:lnTo>
                  <a:lnTo>
                    <a:pt x="282244" y="176237"/>
                  </a:lnTo>
                  <a:close/>
                </a:path>
                <a:path w="709294" h="298450">
                  <a:moveTo>
                    <a:pt x="282930" y="177520"/>
                  </a:moveTo>
                  <a:lnTo>
                    <a:pt x="282752" y="177609"/>
                  </a:lnTo>
                  <a:lnTo>
                    <a:pt x="282829" y="177927"/>
                  </a:lnTo>
                  <a:lnTo>
                    <a:pt x="282930" y="177520"/>
                  </a:lnTo>
                  <a:close/>
                </a:path>
                <a:path w="709294" h="298450">
                  <a:moveTo>
                    <a:pt x="282968" y="178384"/>
                  </a:moveTo>
                  <a:lnTo>
                    <a:pt x="282917" y="178181"/>
                  </a:lnTo>
                  <a:lnTo>
                    <a:pt x="282879" y="178041"/>
                  </a:lnTo>
                  <a:lnTo>
                    <a:pt x="282740" y="178333"/>
                  </a:lnTo>
                  <a:lnTo>
                    <a:pt x="282968" y="178384"/>
                  </a:lnTo>
                  <a:close/>
                </a:path>
                <a:path w="709294" h="298450">
                  <a:moveTo>
                    <a:pt x="283311" y="177482"/>
                  </a:moveTo>
                  <a:lnTo>
                    <a:pt x="283108" y="176657"/>
                  </a:lnTo>
                  <a:lnTo>
                    <a:pt x="282917" y="177520"/>
                  </a:lnTo>
                  <a:lnTo>
                    <a:pt x="283070" y="177469"/>
                  </a:lnTo>
                  <a:lnTo>
                    <a:pt x="283311" y="177482"/>
                  </a:lnTo>
                  <a:close/>
                </a:path>
                <a:path w="709294" h="298450">
                  <a:moveTo>
                    <a:pt x="419785" y="76873"/>
                  </a:moveTo>
                  <a:lnTo>
                    <a:pt x="419087" y="75387"/>
                  </a:lnTo>
                  <a:lnTo>
                    <a:pt x="419735" y="77089"/>
                  </a:lnTo>
                  <a:lnTo>
                    <a:pt x="419785" y="76873"/>
                  </a:lnTo>
                  <a:close/>
                </a:path>
                <a:path w="709294" h="298450">
                  <a:moveTo>
                    <a:pt x="428942" y="84670"/>
                  </a:moveTo>
                  <a:lnTo>
                    <a:pt x="428371" y="83680"/>
                  </a:lnTo>
                  <a:lnTo>
                    <a:pt x="428472" y="84328"/>
                  </a:lnTo>
                  <a:lnTo>
                    <a:pt x="428942" y="84670"/>
                  </a:lnTo>
                  <a:close/>
                </a:path>
                <a:path w="709294" h="298450">
                  <a:moveTo>
                    <a:pt x="430657" y="87884"/>
                  </a:moveTo>
                  <a:lnTo>
                    <a:pt x="430212" y="85598"/>
                  </a:lnTo>
                  <a:lnTo>
                    <a:pt x="428942" y="84670"/>
                  </a:lnTo>
                  <a:lnTo>
                    <a:pt x="429260" y="85217"/>
                  </a:lnTo>
                  <a:lnTo>
                    <a:pt x="429488" y="87249"/>
                  </a:lnTo>
                  <a:lnTo>
                    <a:pt x="430657" y="87884"/>
                  </a:lnTo>
                  <a:close/>
                </a:path>
                <a:path w="709294" h="298450">
                  <a:moveTo>
                    <a:pt x="435267" y="85813"/>
                  </a:moveTo>
                  <a:lnTo>
                    <a:pt x="435190" y="85636"/>
                  </a:lnTo>
                  <a:lnTo>
                    <a:pt x="435051" y="85344"/>
                  </a:lnTo>
                  <a:lnTo>
                    <a:pt x="435127" y="85636"/>
                  </a:lnTo>
                  <a:lnTo>
                    <a:pt x="435203" y="85839"/>
                  </a:lnTo>
                  <a:close/>
                </a:path>
                <a:path w="709294" h="298450">
                  <a:moveTo>
                    <a:pt x="440994" y="81153"/>
                  </a:moveTo>
                  <a:lnTo>
                    <a:pt x="440944" y="80924"/>
                  </a:lnTo>
                  <a:lnTo>
                    <a:pt x="440766" y="80899"/>
                  </a:lnTo>
                  <a:lnTo>
                    <a:pt x="440994" y="81153"/>
                  </a:lnTo>
                  <a:close/>
                </a:path>
                <a:path w="709294" h="298450">
                  <a:moveTo>
                    <a:pt x="449732" y="80708"/>
                  </a:moveTo>
                  <a:lnTo>
                    <a:pt x="449630" y="80264"/>
                  </a:lnTo>
                  <a:lnTo>
                    <a:pt x="449097" y="79717"/>
                  </a:lnTo>
                  <a:lnTo>
                    <a:pt x="449732" y="80708"/>
                  </a:lnTo>
                  <a:close/>
                </a:path>
                <a:path w="709294" h="298450">
                  <a:moveTo>
                    <a:pt x="450672" y="82169"/>
                  </a:moveTo>
                  <a:lnTo>
                    <a:pt x="449732" y="80708"/>
                  </a:lnTo>
                  <a:lnTo>
                    <a:pt x="449592" y="82423"/>
                  </a:lnTo>
                  <a:lnTo>
                    <a:pt x="450672" y="82169"/>
                  </a:lnTo>
                  <a:close/>
                </a:path>
                <a:path w="709294" h="298450">
                  <a:moveTo>
                    <a:pt x="453923" y="72898"/>
                  </a:moveTo>
                  <a:lnTo>
                    <a:pt x="453796" y="72644"/>
                  </a:lnTo>
                  <a:lnTo>
                    <a:pt x="453923" y="72898"/>
                  </a:lnTo>
                  <a:close/>
                </a:path>
                <a:path w="709294" h="298450">
                  <a:moveTo>
                    <a:pt x="454012" y="53340"/>
                  </a:moveTo>
                  <a:lnTo>
                    <a:pt x="453834" y="52578"/>
                  </a:lnTo>
                  <a:lnTo>
                    <a:pt x="453669" y="53340"/>
                  </a:lnTo>
                  <a:lnTo>
                    <a:pt x="454012" y="53340"/>
                  </a:lnTo>
                  <a:close/>
                </a:path>
                <a:path w="709294" h="298450">
                  <a:moveTo>
                    <a:pt x="454342" y="70993"/>
                  </a:moveTo>
                  <a:lnTo>
                    <a:pt x="452882" y="69723"/>
                  </a:lnTo>
                  <a:lnTo>
                    <a:pt x="453948" y="72263"/>
                  </a:lnTo>
                  <a:lnTo>
                    <a:pt x="454025" y="72009"/>
                  </a:lnTo>
                  <a:lnTo>
                    <a:pt x="453974" y="71628"/>
                  </a:lnTo>
                  <a:lnTo>
                    <a:pt x="454101" y="71780"/>
                  </a:lnTo>
                  <a:lnTo>
                    <a:pt x="454139" y="71628"/>
                  </a:lnTo>
                  <a:lnTo>
                    <a:pt x="454342" y="70993"/>
                  </a:lnTo>
                  <a:close/>
                </a:path>
                <a:path w="709294" h="298450">
                  <a:moveTo>
                    <a:pt x="454926" y="71501"/>
                  </a:moveTo>
                  <a:lnTo>
                    <a:pt x="454418" y="70650"/>
                  </a:lnTo>
                  <a:lnTo>
                    <a:pt x="454342" y="70993"/>
                  </a:lnTo>
                  <a:lnTo>
                    <a:pt x="454926" y="71501"/>
                  </a:lnTo>
                  <a:close/>
                </a:path>
                <a:path w="709294" h="298450">
                  <a:moveTo>
                    <a:pt x="455295" y="75196"/>
                  </a:moveTo>
                  <a:lnTo>
                    <a:pt x="454825" y="74510"/>
                  </a:lnTo>
                  <a:lnTo>
                    <a:pt x="454367" y="73698"/>
                  </a:lnTo>
                  <a:lnTo>
                    <a:pt x="453948" y="72910"/>
                  </a:lnTo>
                  <a:lnTo>
                    <a:pt x="454863" y="74777"/>
                  </a:lnTo>
                  <a:lnTo>
                    <a:pt x="454177" y="75895"/>
                  </a:lnTo>
                  <a:lnTo>
                    <a:pt x="455295" y="75196"/>
                  </a:lnTo>
                  <a:close/>
                </a:path>
                <a:path w="709294" h="298450">
                  <a:moveTo>
                    <a:pt x="461149" y="50419"/>
                  </a:moveTo>
                  <a:lnTo>
                    <a:pt x="461022" y="50253"/>
                  </a:lnTo>
                  <a:lnTo>
                    <a:pt x="461149" y="50419"/>
                  </a:lnTo>
                  <a:close/>
                </a:path>
                <a:path w="709294" h="298450">
                  <a:moveTo>
                    <a:pt x="465607" y="68821"/>
                  </a:moveTo>
                  <a:lnTo>
                    <a:pt x="465416" y="67945"/>
                  </a:lnTo>
                  <a:lnTo>
                    <a:pt x="465061" y="67678"/>
                  </a:lnTo>
                  <a:lnTo>
                    <a:pt x="465607" y="68821"/>
                  </a:lnTo>
                  <a:close/>
                </a:path>
                <a:path w="709294" h="298450">
                  <a:moveTo>
                    <a:pt x="467360" y="72517"/>
                  </a:moveTo>
                  <a:lnTo>
                    <a:pt x="465607" y="68821"/>
                  </a:lnTo>
                  <a:lnTo>
                    <a:pt x="465747" y="69469"/>
                  </a:lnTo>
                  <a:lnTo>
                    <a:pt x="464794" y="69596"/>
                  </a:lnTo>
                  <a:lnTo>
                    <a:pt x="467360" y="72517"/>
                  </a:lnTo>
                  <a:close/>
                </a:path>
                <a:path w="709294" h="298450">
                  <a:moveTo>
                    <a:pt x="481444" y="67183"/>
                  </a:moveTo>
                  <a:lnTo>
                    <a:pt x="479552" y="64643"/>
                  </a:lnTo>
                  <a:lnTo>
                    <a:pt x="480136" y="65659"/>
                  </a:lnTo>
                  <a:lnTo>
                    <a:pt x="480199" y="66421"/>
                  </a:lnTo>
                  <a:lnTo>
                    <a:pt x="481444" y="67183"/>
                  </a:lnTo>
                  <a:close/>
                </a:path>
                <a:path w="709294" h="298450">
                  <a:moveTo>
                    <a:pt x="505218" y="56197"/>
                  </a:moveTo>
                  <a:lnTo>
                    <a:pt x="505180" y="55854"/>
                  </a:lnTo>
                  <a:lnTo>
                    <a:pt x="505028" y="56273"/>
                  </a:lnTo>
                  <a:lnTo>
                    <a:pt x="505218" y="56197"/>
                  </a:lnTo>
                  <a:close/>
                </a:path>
                <a:path w="709294" h="298450">
                  <a:moveTo>
                    <a:pt x="509308" y="55118"/>
                  </a:moveTo>
                  <a:lnTo>
                    <a:pt x="509193" y="54343"/>
                  </a:lnTo>
                  <a:lnTo>
                    <a:pt x="509117" y="55499"/>
                  </a:lnTo>
                  <a:lnTo>
                    <a:pt x="509308" y="55118"/>
                  </a:lnTo>
                  <a:close/>
                </a:path>
                <a:path w="709294" h="298450">
                  <a:moveTo>
                    <a:pt x="518121" y="50165"/>
                  </a:moveTo>
                  <a:lnTo>
                    <a:pt x="518045" y="49530"/>
                  </a:lnTo>
                  <a:lnTo>
                    <a:pt x="517855" y="49047"/>
                  </a:lnTo>
                  <a:lnTo>
                    <a:pt x="517842" y="50546"/>
                  </a:lnTo>
                  <a:lnTo>
                    <a:pt x="518121" y="50165"/>
                  </a:lnTo>
                  <a:close/>
                </a:path>
                <a:path w="709294" h="298450">
                  <a:moveTo>
                    <a:pt x="518833" y="51562"/>
                  </a:moveTo>
                  <a:lnTo>
                    <a:pt x="518604" y="49530"/>
                  </a:lnTo>
                  <a:lnTo>
                    <a:pt x="518414" y="49784"/>
                  </a:lnTo>
                  <a:lnTo>
                    <a:pt x="518287" y="50165"/>
                  </a:lnTo>
                  <a:lnTo>
                    <a:pt x="518833" y="51562"/>
                  </a:lnTo>
                  <a:close/>
                </a:path>
                <a:path w="709294" h="298450">
                  <a:moveTo>
                    <a:pt x="549249" y="24866"/>
                  </a:moveTo>
                  <a:close/>
                </a:path>
                <a:path w="709294" h="298450">
                  <a:moveTo>
                    <a:pt x="561098" y="41935"/>
                  </a:moveTo>
                  <a:lnTo>
                    <a:pt x="560984" y="41516"/>
                  </a:lnTo>
                  <a:lnTo>
                    <a:pt x="560959" y="41910"/>
                  </a:lnTo>
                  <a:lnTo>
                    <a:pt x="561098" y="41935"/>
                  </a:lnTo>
                  <a:close/>
                </a:path>
                <a:path w="709294" h="298450">
                  <a:moveTo>
                    <a:pt x="561860" y="43434"/>
                  </a:moveTo>
                  <a:lnTo>
                    <a:pt x="561505" y="42037"/>
                  </a:lnTo>
                  <a:lnTo>
                    <a:pt x="561098" y="41935"/>
                  </a:lnTo>
                  <a:lnTo>
                    <a:pt x="561416" y="43180"/>
                  </a:lnTo>
                  <a:lnTo>
                    <a:pt x="561860" y="43434"/>
                  </a:lnTo>
                  <a:close/>
                </a:path>
                <a:path w="709294" h="298450">
                  <a:moveTo>
                    <a:pt x="565696" y="17145"/>
                  </a:moveTo>
                  <a:lnTo>
                    <a:pt x="565061" y="17272"/>
                  </a:lnTo>
                  <a:lnTo>
                    <a:pt x="563600" y="17907"/>
                  </a:lnTo>
                  <a:lnTo>
                    <a:pt x="563714" y="19939"/>
                  </a:lnTo>
                  <a:lnTo>
                    <a:pt x="563816" y="19685"/>
                  </a:lnTo>
                  <a:lnTo>
                    <a:pt x="563930" y="19050"/>
                  </a:lnTo>
                  <a:lnTo>
                    <a:pt x="563994" y="18542"/>
                  </a:lnTo>
                  <a:lnTo>
                    <a:pt x="564286" y="18923"/>
                  </a:lnTo>
                  <a:lnTo>
                    <a:pt x="564324" y="20789"/>
                  </a:lnTo>
                  <a:lnTo>
                    <a:pt x="565175" y="19304"/>
                  </a:lnTo>
                  <a:lnTo>
                    <a:pt x="565277" y="19050"/>
                  </a:lnTo>
                  <a:lnTo>
                    <a:pt x="565391" y="18542"/>
                  </a:lnTo>
                  <a:lnTo>
                    <a:pt x="565696" y="17145"/>
                  </a:lnTo>
                  <a:close/>
                </a:path>
                <a:path w="709294" h="298450">
                  <a:moveTo>
                    <a:pt x="575843" y="21463"/>
                  </a:moveTo>
                  <a:lnTo>
                    <a:pt x="575741" y="20789"/>
                  </a:lnTo>
                  <a:lnTo>
                    <a:pt x="575564" y="20320"/>
                  </a:lnTo>
                  <a:lnTo>
                    <a:pt x="575627" y="21717"/>
                  </a:lnTo>
                  <a:lnTo>
                    <a:pt x="575843" y="21463"/>
                  </a:lnTo>
                  <a:close/>
                </a:path>
                <a:path w="709294" h="298450">
                  <a:moveTo>
                    <a:pt x="575932" y="20193"/>
                  </a:moveTo>
                  <a:lnTo>
                    <a:pt x="575564" y="18923"/>
                  </a:lnTo>
                  <a:lnTo>
                    <a:pt x="575157" y="17526"/>
                  </a:lnTo>
                  <a:lnTo>
                    <a:pt x="574789" y="17907"/>
                  </a:lnTo>
                  <a:lnTo>
                    <a:pt x="574763" y="18288"/>
                  </a:lnTo>
                  <a:lnTo>
                    <a:pt x="575564" y="20320"/>
                  </a:lnTo>
                  <a:lnTo>
                    <a:pt x="575564" y="19113"/>
                  </a:lnTo>
                  <a:lnTo>
                    <a:pt x="575932" y="20193"/>
                  </a:lnTo>
                  <a:close/>
                </a:path>
                <a:path w="709294" h="298450">
                  <a:moveTo>
                    <a:pt x="586892" y="15621"/>
                  </a:moveTo>
                  <a:lnTo>
                    <a:pt x="586663" y="15367"/>
                  </a:lnTo>
                  <a:lnTo>
                    <a:pt x="586752" y="15494"/>
                  </a:lnTo>
                  <a:lnTo>
                    <a:pt x="586892" y="15621"/>
                  </a:lnTo>
                  <a:close/>
                </a:path>
                <a:path w="709294" h="298450">
                  <a:moveTo>
                    <a:pt x="590245" y="14058"/>
                  </a:moveTo>
                  <a:lnTo>
                    <a:pt x="589800" y="13690"/>
                  </a:lnTo>
                  <a:lnTo>
                    <a:pt x="589889" y="13906"/>
                  </a:lnTo>
                  <a:lnTo>
                    <a:pt x="589953" y="14071"/>
                  </a:lnTo>
                  <a:lnTo>
                    <a:pt x="590029" y="14249"/>
                  </a:lnTo>
                  <a:lnTo>
                    <a:pt x="590245" y="14058"/>
                  </a:lnTo>
                  <a:close/>
                </a:path>
                <a:path w="709294" h="298450">
                  <a:moveTo>
                    <a:pt x="590943" y="36830"/>
                  </a:moveTo>
                  <a:lnTo>
                    <a:pt x="590892" y="36410"/>
                  </a:lnTo>
                  <a:lnTo>
                    <a:pt x="590740" y="37338"/>
                  </a:lnTo>
                  <a:lnTo>
                    <a:pt x="590943" y="36830"/>
                  </a:lnTo>
                  <a:close/>
                </a:path>
                <a:path w="709294" h="298450">
                  <a:moveTo>
                    <a:pt x="596569" y="15621"/>
                  </a:moveTo>
                  <a:lnTo>
                    <a:pt x="596417" y="14605"/>
                  </a:lnTo>
                  <a:lnTo>
                    <a:pt x="596442" y="15113"/>
                  </a:lnTo>
                  <a:lnTo>
                    <a:pt x="596569" y="15621"/>
                  </a:lnTo>
                  <a:close/>
                </a:path>
                <a:path w="709294" h="298450">
                  <a:moveTo>
                    <a:pt x="597027" y="11772"/>
                  </a:moveTo>
                  <a:lnTo>
                    <a:pt x="596963" y="11925"/>
                  </a:lnTo>
                  <a:lnTo>
                    <a:pt x="596900" y="12357"/>
                  </a:lnTo>
                  <a:lnTo>
                    <a:pt x="596963" y="12547"/>
                  </a:lnTo>
                  <a:lnTo>
                    <a:pt x="597027" y="11772"/>
                  </a:lnTo>
                  <a:close/>
                </a:path>
                <a:path w="709294" h="298450">
                  <a:moveTo>
                    <a:pt x="597382" y="12357"/>
                  </a:moveTo>
                  <a:lnTo>
                    <a:pt x="597103" y="11925"/>
                  </a:lnTo>
                  <a:lnTo>
                    <a:pt x="597217" y="12204"/>
                  </a:lnTo>
                  <a:lnTo>
                    <a:pt x="597382" y="12357"/>
                  </a:lnTo>
                  <a:close/>
                </a:path>
                <a:path w="709294" h="298450">
                  <a:moveTo>
                    <a:pt x="600798" y="35331"/>
                  </a:moveTo>
                  <a:lnTo>
                    <a:pt x="599554" y="35077"/>
                  </a:lnTo>
                  <a:lnTo>
                    <a:pt x="599922" y="35306"/>
                  </a:lnTo>
                  <a:lnTo>
                    <a:pt x="600379" y="35394"/>
                  </a:lnTo>
                  <a:lnTo>
                    <a:pt x="600798" y="35331"/>
                  </a:lnTo>
                  <a:close/>
                </a:path>
                <a:path w="709294" h="298450">
                  <a:moveTo>
                    <a:pt x="604481" y="8407"/>
                  </a:moveTo>
                  <a:lnTo>
                    <a:pt x="604418" y="8102"/>
                  </a:lnTo>
                  <a:lnTo>
                    <a:pt x="604329" y="7747"/>
                  </a:lnTo>
                  <a:lnTo>
                    <a:pt x="604100" y="7162"/>
                  </a:lnTo>
                  <a:lnTo>
                    <a:pt x="604215" y="7670"/>
                  </a:lnTo>
                  <a:lnTo>
                    <a:pt x="604342" y="8039"/>
                  </a:lnTo>
                  <a:lnTo>
                    <a:pt x="604481" y="8407"/>
                  </a:lnTo>
                  <a:close/>
                </a:path>
                <a:path w="709294" h="298450">
                  <a:moveTo>
                    <a:pt x="613410" y="32131"/>
                  </a:moveTo>
                  <a:lnTo>
                    <a:pt x="613168" y="30226"/>
                  </a:lnTo>
                  <a:lnTo>
                    <a:pt x="613041" y="30988"/>
                  </a:lnTo>
                  <a:lnTo>
                    <a:pt x="612762" y="31318"/>
                  </a:lnTo>
                  <a:lnTo>
                    <a:pt x="613410" y="32131"/>
                  </a:lnTo>
                  <a:close/>
                </a:path>
                <a:path w="709294" h="298450">
                  <a:moveTo>
                    <a:pt x="613498" y="7874"/>
                  </a:moveTo>
                  <a:lnTo>
                    <a:pt x="613397" y="7239"/>
                  </a:lnTo>
                  <a:lnTo>
                    <a:pt x="612787" y="3302"/>
                  </a:lnTo>
                  <a:lnTo>
                    <a:pt x="611936" y="5080"/>
                  </a:lnTo>
                  <a:lnTo>
                    <a:pt x="611822" y="5715"/>
                  </a:lnTo>
                  <a:lnTo>
                    <a:pt x="612368" y="7556"/>
                  </a:lnTo>
                  <a:lnTo>
                    <a:pt x="612444" y="7239"/>
                  </a:lnTo>
                  <a:lnTo>
                    <a:pt x="612457" y="7874"/>
                  </a:lnTo>
                  <a:lnTo>
                    <a:pt x="612368" y="7556"/>
                  </a:lnTo>
                  <a:lnTo>
                    <a:pt x="611860" y="9779"/>
                  </a:lnTo>
                  <a:lnTo>
                    <a:pt x="613397" y="8128"/>
                  </a:lnTo>
                  <a:lnTo>
                    <a:pt x="613498" y="7874"/>
                  </a:lnTo>
                  <a:close/>
                </a:path>
                <a:path w="709294" h="298450">
                  <a:moveTo>
                    <a:pt x="614108" y="12192"/>
                  </a:moveTo>
                  <a:close/>
                </a:path>
                <a:path w="709294" h="298450">
                  <a:moveTo>
                    <a:pt x="618502" y="11303"/>
                  </a:moveTo>
                  <a:lnTo>
                    <a:pt x="618401" y="11049"/>
                  </a:lnTo>
                  <a:lnTo>
                    <a:pt x="618147" y="10922"/>
                  </a:lnTo>
                  <a:lnTo>
                    <a:pt x="618388" y="12319"/>
                  </a:lnTo>
                  <a:lnTo>
                    <a:pt x="618502" y="11303"/>
                  </a:lnTo>
                  <a:close/>
                </a:path>
                <a:path w="709294" h="298450">
                  <a:moveTo>
                    <a:pt x="618845" y="9334"/>
                  </a:moveTo>
                  <a:lnTo>
                    <a:pt x="618426" y="8991"/>
                  </a:lnTo>
                  <a:lnTo>
                    <a:pt x="618617" y="9232"/>
                  </a:lnTo>
                  <a:lnTo>
                    <a:pt x="618845" y="9334"/>
                  </a:lnTo>
                  <a:close/>
                </a:path>
                <a:path w="709294" h="298450">
                  <a:moveTo>
                    <a:pt x="618896" y="11303"/>
                  </a:moveTo>
                  <a:lnTo>
                    <a:pt x="618578" y="10668"/>
                  </a:lnTo>
                  <a:lnTo>
                    <a:pt x="618655" y="11176"/>
                  </a:lnTo>
                  <a:lnTo>
                    <a:pt x="618896" y="11303"/>
                  </a:lnTo>
                  <a:close/>
                </a:path>
                <a:path w="709294" h="298450">
                  <a:moveTo>
                    <a:pt x="620509" y="3721"/>
                  </a:moveTo>
                  <a:lnTo>
                    <a:pt x="620318" y="3302"/>
                  </a:lnTo>
                  <a:lnTo>
                    <a:pt x="620090" y="3810"/>
                  </a:lnTo>
                  <a:lnTo>
                    <a:pt x="620509" y="3721"/>
                  </a:lnTo>
                  <a:close/>
                </a:path>
                <a:path w="709294" h="298450">
                  <a:moveTo>
                    <a:pt x="620750" y="3683"/>
                  </a:moveTo>
                  <a:lnTo>
                    <a:pt x="620509" y="3721"/>
                  </a:lnTo>
                  <a:lnTo>
                    <a:pt x="620750" y="4229"/>
                  </a:lnTo>
                  <a:lnTo>
                    <a:pt x="620750" y="3683"/>
                  </a:lnTo>
                  <a:close/>
                </a:path>
                <a:path w="709294" h="298450">
                  <a:moveTo>
                    <a:pt x="622592" y="29464"/>
                  </a:moveTo>
                  <a:lnTo>
                    <a:pt x="622477" y="28702"/>
                  </a:lnTo>
                  <a:lnTo>
                    <a:pt x="622261" y="27305"/>
                  </a:lnTo>
                  <a:lnTo>
                    <a:pt x="621969" y="27940"/>
                  </a:lnTo>
                  <a:lnTo>
                    <a:pt x="621842" y="27584"/>
                  </a:lnTo>
                  <a:lnTo>
                    <a:pt x="621893" y="27940"/>
                  </a:lnTo>
                  <a:lnTo>
                    <a:pt x="621792" y="28448"/>
                  </a:lnTo>
                  <a:lnTo>
                    <a:pt x="621601" y="28956"/>
                  </a:lnTo>
                  <a:lnTo>
                    <a:pt x="621969" y="28702"/>
                  </a:lnTo>
                  <a:lnTo>
                    <a:pt x="622592" y="29464"/>
                  </a:lnTo>
                  <a:close/>
                </a:path>
                <a:path w="709294" h="298450">
                  <a:moveTo>
                    <a:pt x="623201" y="2540"/>
                  </a:moveTo>
                  <a:lnTo>
                    <a:pt x="622985" y="2844"/>
                  </a:lnTo>
                  <a:lnTo>
                    <a:pt x="623201" y="2540"/>
                  </a:lnTo>
                  <a:close/>
                </a:path>
                <a:path w="709294" h="298450">
                  <a:moveTo>
                    <a:pt x="623912" y="3683"/>
                  </a:moveTo>
                  <a:lnTo>
                    <a:pt x="623239" y="4076"/>
                  </a:lnTo>
                  <a:lnTo>
                    <a:pt x="623366" y="4191"/>
                  </a:lnTo>
                  <a:lnTo>
                    <a:pt x="623684" y="4191"/>
                  </a:lnTo>
                  <a:lnTo>
                    <a:pt x="623912" y="3683"/>
                  </a:lnTo>
                  <a:close/>
                </a:path>
                <a:path w="709294" h="298450">
                  <a:moveTo>
                    <a:pt x="629069" y="25908"/>
                  </a:moveTo>
                  <a:lnTo>
                    <a:pt x="628751" y="25908"/>
                  </a:lnTo>
                  <a:lnTo>
                    <a:pt x="629069" y="25908"/>
                  </a:lnTo>
                  <a:close/>
                </a:path>
                <a:path w="709294" h="298450">
                  <a:moveTo>
                    <a:pt x="631990" y="5803"/>
                  </a:moveTo>
                  <a:lnTo>
                    <a:pt x="631875" y="5486"/>
                  </a:lnTo>
                  <a:lnTo>
                    <a:pt x="631748" y="5334"/>
                  </a:lnTo>
                  <a:lnTo>
                    <a:pt x="631710" y="5600"/>
                  </a:lnTo>
                  <a:lnTo>
                    <a:pt x="631913" y="5740"/>
                  </a:lnTo>
                  <a:close/>
                </a:path>
                <a:path w="709294" h="298450">
                  <a:moveTo>
                    <a:pt x="636854" y="8509"/>
                  </a:moveTo>
                  <a:lnTo>
                    <a:pt x="636828" y="8191"/>
                  </a:lnTo>
                  <a:lnTo>
                    <a:pt x="636676" y="8432"/>
                  </a:lnTo>
                  <a:lnTo>
                    <a:pt x="636536" y="8661"/>
                  </a:lnTo>
                  <a:lnTo>
                    <a:pt x="636612" y="8953"/>
                  </a:lnTo>
                  <a:lnTo>
                    <a:pt x="636816" y="8851"/>
                  </a:lnTo>
                  <a:lnTo>
                    <a:pt x="636854" y="8509"/>
                  </a:lnTo>
                  <a:close/>
                </a:path>
                <a:path w="709294" h="298450">
                  <a:moveTo>
                    <a:pt x="642747" y="6654"/>
                  </a:moveTo>
                  <a:lnTo>
                    <a:pt x="642086" y="4699"/>
                  </a:lnTo>
                  <a:lnTo>
                    <a:pt x="641705" y="7112"/>
                  </a:lnTo>
                  <a:lnTo>
                    <a:pt x="642747" y="6654"/>
                  </a:lnTo>
                  <a:close/>
                </a:path>
                <a:path w="709294" h="298450">
                  <a:moveTo>
                    <a:pt x="643458" y="6350"/>
                  </a:moveTo>
                  <a:lnTo>
                    <a:pt x="642874" y="6604"/>
                  </a:lnTo>
                  <a:lnTo>
                    <a:pt x="642810" y="6858"/>
                  </a:lnTo>
                  <a:lnTo>
                    <a:pt x="643267" y="8191"/>
                  </a:lnTo>
                  <a:lnTo>
                    <a:pt x="643458" y="6350"/>
                  </a:lnTo>
                  <a:close/>
                </a:path>
                <a:path w="709294" h="298450">
                  <a:moveTo>
                    <a:pt x="651167" y="23393"/>
                  </a:moveTo>
                  <a:lnTo>
                    <a:pt x="649325" y="20574"/>
                  </a:lnTo>
                  <a:lnTo>
                    <a:pt x="650074" y="23876"/>
                  </a:lnTo>
                  <a:lnTo>
                    <a:pt x="651167" y="23393"/>
                  </a:lnTo>
                  <a:close/>
                </a:path>
                <a:path w="709294" h="298450">
                  <a:moveTo>
                    <a:pt x="663168" y="8826"/>
                  </a:moveTo>
                  <a:lnTo>
                    <a:pt x="662406" y="7772"/>
                  </a:lnTo>
                  <a:lnTo>
                    <a:pt x="662419" y="8915"/>
                  </a:lnTo>
                  <a:lnTo>
                    <a:pt x="662813" y="8597"/>
                  </a:lnTo>
                  <a:lnTo>
                    <a:pt x="663168" y="8826"/>
                  </a:lnTo>
                  <a:close/>
                </a:path>
                <a:path w="709294" h="298450">
                  <a:moveTo>
                    <a:pt x="663460" y="9220"/>
                  </a:moveTo>
                  <a:lnTo>
                    <a:pt x="663384" y="9004"/>
                  </a:lnTo>
                  <a:lnTo>
                    <a:pt x="663168" y="8826"/>
                  </a:lnTo>
                  <a:lnTo>
                    <a:pt x="663460" y="9220"/>
                  </a:lnTo>
                  <a:close/>
                </a:path>
                <a:path w="709294" h="298450">
                  <a:moveTo>
                    <a:pt x="668248" y="5080"/>
                  </a:moveTo>
                  <a:lnTo>
                    <a:pt x="668185" y="4635"/>
                  </a:lnTo>
                  <a:lnTo>
                    <a:pt x="668147" y="4267"/>
                  </a:lnTo>
                  <a:lnTo>
                    <a:pt x="668108" y="4025"/>
                  </a:lnTo>
                  <a:lnTo>
                    <a:pt x="668121" y="4394"/>
                  </a:lnTo>
                  <a:lnTo>
                    <a:pt x="668172" y="4749"/>
                  </a:lnTo>
                  <a:lnTo>
                    <a:pt x="668248" y="5080"/>
                  </a:lnTo>
                  <a:close/>
                </a:path>
                <a:path w="709294" h="298450">
                  <a:moveTo>
                    <a:pt x="670229" y="11557"/>
                  </a:moveTo>
                  <a:lnTo>
                    <a:pt x="670153" y="11061"/>
                  </a:lnTo>
                  <a:lnTo>
                    <a:pt x="670191" y="11531"/>
                  </a:lnTo>
                  <a:close/>
                </a:path>
                <a:path w="709294" h="298450">
                  <a:moveTo>
                    <a:pt x="670356" y="12573"/>
                  </a:moveTo>
                  <a:lnTo>
                    <a:pt x="670344" y="12306"/>
                  </a:lnTo>
                  <a:lnTo>
                    <a:pt x="670267" y="12573"/>
                  </a:lnTo>
                  <a:close/>
                </a:path>
                <a:path w="709294" h="298450">
                  <a:moveTo>
                    <a:pt x="670407" y="9779"/>
                  </a:moveTo>
                  <a:lnTo>
                    <a:pt x="670306" y="9144"/>
                  </a:lnTo>
                  <a:lnTo>
                    <a:pt x="669861" y="8496"/>
                  </a:lnTo>
                  <a:lnTo>
                    <a:pt x="669925" y="9398"/>
                  </a:lnTo>
                  <a:lnTo>
                    <a:pt x="670153" y="11061"/>
                  </a:lnTo>
                  <a:lnTo>
                    <a:pt x="670407" y="9779"/>
                  </a:lnTo>
                  <a:close/>
                </a:path>
                <a:path w="709294" h="298450">
                  <a:moveTo>
                    <a:pt x="670534" y="11531"/>
                  </a:moveTo>
                  <a:lnTo>
                    <a:pt x="670458" y="11684"/>
                  </a:lnTo>
                  <a:lnTo>
                    <a:pt x="670344" y="12306"/>
                  </a:lnTo>
                  <a:lnTo>
                    <a:pt x="670534" y="11531"/>
                  </a:lnTo>
                  <a:close/>
                </a:path>
                <a:path w="709294" h="298450">
                  <a:moveTo>
                    <a:pt x="670674" y="11303"/>
                  </a:moveTo>
                  <a:lnTo>
                    <a:pt x="670560" y="11430"/>
                  </a:lnTo>
                  <a:lnTo>
                    <a:pt x="670674" y="11303"/>
                  </a:lnTo>
                  <a:close/>
                </a:path>
                <a:path w="709294" h="298450">
                  <a:moveTo>
                    <a:pt x="675043" y="4013"/>
                  </a:moveTo>
                  <a:lnTo>
                    <a:pt x="674700" y="5448"/>
                  </a:lnTo>
                  <a:lnTo>
                    <a:pt x="674916" y="5422"/>
                  </a:lnTo>
                  <a:lnTo>
                    <a:pt x="674992" y="4559"/>
                  </a:lnTo>
                  <a:lnTo>
                    <a:pt x="675043" y="4013"/>
                  </a:lnTo>
                  <a:close/>
                </a:path>
                <a:path w="709294" h="298450">
                  <a:moveTo>
                    <a:pt x="679818" y="16510"/>
                  </a:moveTo>
                  <a:lnTo>
                    <a:pt x="678942" y="15113"/>
                  </a:lnTo>
                  <a:lnTo>
                    <a:pt x="678980" y="17399"/>
                  </a:lnTo>
                  <a:lnTo>
                    <a:pt x="679805" y="17272"/>
                  </a:lnTo>
                  <a:lnTo>
                    <a:pt x="679818" y="16510"/>
                  </a:lnTo>
                  <a:close/>
                </a:path>
                <a:path w="709294" h="298450">
                  <a:moveTo>
                    <a:pt x="683818" y="6731"/>
                  </a:moveTo>
                  <a:lnTo>
                    <a:pt x="683666" y="4648"/>
                  </a:lnTo>
                  <a:lnTo>
                    <a:pt x="683463" y="4521"/>
                  </a:lnTo>
                  <a:lnTo>
                    <a:pt x="683463" y="7480"/>
                  </a:lnTo>
                  <a:lnTo>
                    <a:pt x="683425" y="8763"/>
                  </a:lnTo>
                  <a:lnTo>
                    <a:pt x="683501" y="7543"/>
                  </a:lnTo>
                  <a:lnTo>
                    <a:pt x="683641" y="6959"/>
                  </a:lnTo>
                  <a:lnTo>
                    <a:pt x="683818" y="6731"/>
                  </a:lnTo>
                  <a:close/>
                </a:path>
                <a:path w="709294" h="298450">
                  <a:moveTo>
                    <a:pt x="688301" y="10922"/>
                  </a:moveTo>
                  <a:lnTo>
                    <a:pt x="688289" y="8636"/>
                  </a:lnTo>
                  <a:lnTo>
                    <a:pt x="688149" y="10972"/>
                  </a:lnTo>
                  <a:lnTo>
                    <a:pt x="688301" y="10922"/>
                  </a:lnTo>
                  <a:close/>
                </a:path>
                <a:path w="709294" h="298450">
                  <a:moveTo>
                    <a:pt x="689229" y="10541"/>
                  </a:moveTo>
                  <a:lnTo>
                    <a:pt x="688416" y="10871"/>
                  </a:lnTo>
                  <a:lnTo>
                    <a:pt x="688479" y="11798"/>
                  </a:lnTo>
                  <a:lnTo>
                    <a:pt x="689229" y="10541"/>
                  </a:lnTo>
                  <a:close/>
                </a:path>
                <a:path w="709294" h="298450">
                  <a:moveTo>
                    <a:pt x="689406" y="20447"/>
                  </a:moveTo>
                  <a:lnTo>
                    <a:pt x="689330" y="20574"/>
                  </a:lnTo>
                  <a:lnTo>
                    <a:pt x="689203" y="21323"/>
                  </a:lnTo>
                  <a:lnTo>
                    <a:pt x="689368" y="21475"/>
                  </a:lnTo>
                  <a:lnTo>
                    <a:pt x="689406" y="20447"/>
                  </a:lnTo>
                  <a:close/>
                </a:path>
                <a:path w="709294" h="298450">
                  <a:moveTo>
                    <a:pt x="690156" y="22225"/>
                  </a:moveTo>
                  <a:lnTo>
                    <a:pt x="689368" y="21475"/>
                  </a:lnTo>
                  <a:lnTo>
                    <a:pt x="689317" y="22987"/>
                  </a:lnTo>
                  <a:lnTo>
                    <a:pt x="690156" y="22225"/>
                  </a:lnTo>
                  <a:close/>
                </a:path>
                <a:path w="709294" h="298450">
                  <a:moveTo>
                    <a:pt x="691616" y="10287"/>
                  </a:moveTo>
                  <a:lnTo>
                    <a:pt x="691464" y="10185"/>
                  </a:lnTo>
                  <a:lnTo>
                    <a:pt x="691489" y="8890"/>
                  </a:lnTo>
                  <a:lnTo>
                    <a:pt x="690778" y="11036"/>
                  </a:lnTo>
                  <a:lnTo>
                    <a:pt x="691616" y="10287"/>
                  </a:lnTo>
                  <a:close/>
                </a:path>
                <a:path w="709294" h="298450">
                  <a:moveTo>
                    <a:pt x="699681" y="21196"/>
                  </a:moveTo>
                  <a:lnTo>
                    <a:pt x="699452" y="21259"/>
                  </a:lnTo>
                  <a:lnTo>
                    <a:pt x="699604" y="21323"/>
                  </a:lnTo>
                  <a:lnTo>
                    <a:pt x="699681" y="21196"/>
                  </a:lnTo>
                  <a:close/>
                </a:path>
                <a:path w="709294" h="298450">
                  <a:moveTo>
                    <a:pt x="699973" y="20193"/>
                  </a:moveTo>
                  <a:lnTo>
                    <a:pt x="699909" y="19926"/>
                  </a:lnTo>
                  <a:lnTo>
                    <a:pt x="699871" y="20675"/>
                  </a:lnTo>
                  <a:lnTo>
                    <a:pt x="699808" y="21043"/>
                  </a:lnTo>
                  <a:lnTo>
                    <a:pt x="699693" y="21196"/>
                  </a:lnTo>
                  <a:lnTo>
                    <a:pt x="699858" y="21107"/>
                  </a:lnTo>
                  <a:lnTo>
                    <a:pt x="699960" y="20599"/>
                  </a:lnTo>
                  <a:lnTo>
                    <a:pt x="699973" y="20193"/>
                  </a:lnTo>
                  <a:close/>
                </a:path>
                <a:path w="709294" h="298450">
                  <a:moveTo>
                    <a:pt x="700290" y="20675"/>
                  </a:moveTo>
                  <a:lnTo>
                    <a:pt x="700176" y="20828"/>
                  </a:lnTo>
                  <a:lnTo>
                    <a:pt x="700049" y="20942"/>
                  </a:lnTo>
                  <a:lnTo>
                    <a:pt x="699909" y="21590"/>
                  </a:lnTo>
                  <a:lnTo>
                    <a:pt x="700049" y="21412"/>
                  </a:lnTo>
                  <a:lnTo>
                    <a:pt x="700176" y="21094"/>
                  </a:lnTo>
                  <a:lnTo>
                    <a:pt x="700290" y="20675"/>
                  </a:lnTo>
                  <a:close/>
                </a:path>
                <a:path w="709294" h="298450">
                  <a:moveTo>
                    <a:pt x="700303" y="11938"/>
                  </a:moveTo>
                  <a:lnTo>
                    <a:pt x="699160" y="15621"/>
                  </a:lnTo>
                  <a:lnTo>
                    <a:pt x="698957" y="14478"/>
                  </a:lnTo>
                  <a:lnTo>
                    <a:pt x="698817" y="12827"/>
                  </a:lnTo>
                  <a:lnTo>
                    <a:pt x="698868" y="11798"/>
                  </a:lnTo>
                  <a:lnTo>
                    <a:pt x="699198" y="11430"/>
                  </a:lnTo>
                  <a:lnTo>
                    <a:pt x="699071" y="10668"/>
                  </a:lnTo>
                  <a:lnTo>
                    <a:pt x="698512" y="9144"/>
                  </a:lnTo>
                  <a:lnTo>
                    <a:pt x="698601" y="12827"/>
                  </a:lnTo>
                  <a:lnTo>
                    <a:pt x="698449" y="12319"/>
                  </a:lnTo>
                  <a:lnTo>
                    <a:pt x="698296" y="11811"/>
                  </a:lnTo>
                  <a:lnTo>
                    <a:pt x="698068" y="11049"/>
                  </a:lnTo>
                  <a:lnTo>
                    <a:pt x="697953" y="10668"/>
                  </a:lnTo>
                  <a:lnTo>
                    <a:pt x="697865" y="9918"/>
                  </a:lnTo>
                  <a:lnTo>
                    <a:pt x="697166" y="11049"/>
                  </a:lnTo>
                  <a:lnTo>
                    <a:pt x="697293" y="10287"/>
                  </a:lnTo>
                  <a:lnTo>
                    <a:pt x="697179" y="9144"/>
                  </a:lnTo>
                  <a:lnTo>
                    <a:pt x="697052" y="8191"/>
                  </a:lnTo>
                  <a:lnTo>
                    <a:pt x="697509" y="8636"/>
                  </a:lnTo>
                  <a:lnTo>
                    <a:pt x="697153" y="8001"/>
                  </a:lnTo>
                  <a:lnTo>
                    <a:pt x="696087" y="6096"/>
                  </a:lnTo>
                  <a:lnTo>
                    <a:pt x="695261" y="11811"/>
                  </a:lnTo>
                  <a:lnTo>
                    <a:pt x="694753" y="8763"/>
                  </a:lnTo>
                  <a:lnTo>
                    <a:pt x="694829" y="8255"/>
                  </a:lnTo>
                  <a:lnTo>
                    <a:pt x="692886" y="9779"/>
                  </a:lnTo>
                  <a:lnTo>
                    <a:pt x="694512" y="11303"/>
                  </a:lnTo>
                  <a:lnTo>
                    <a:pt x="694626" y="11480"/>
                  </a:lnTo>
                  <a:lnTo>
                    <a:pt x="693242" y="15240"/>
                  </a:lnTo>
                  <a:lnTo>
                    <a:pt x="693039" y="13716"/>
                  </a:lnTo>
                  <a:lnTo>
                    <a:pt x="692848" y="12319"/>
                  </a:lnTo>
                  <a:lnTo>
                    <a:pt x="692607" y="10541"/>
                  </a:lnTo>
                  <a:lnTo>
                    <a:pt x="692175" y="7366"/>
                  </a:lnTo>
                  <a:lnTo>
                    <a:pt x="692023" y="10541"/>
                  </a:lnTo>
                  <a:lnTo>
                    <a:pt x="691616" y="10287"/>
                  </a:lnTo>
                  <a:lnTo>
                    <a:pt x="691210" y="12319"/>
                  </a:lnTo>
                  <a:lnTo>
                    <a:pt x="690778" y="11061"/>
                  </a:lnTo>
                  <a:lnTo>
                    <a:pt x="690219" y="9398"/>
                  </a:lnTo>
                  <a:lnTo>
                    <a:pt x="688581" y="13716"/>
                  </a:lnTo>
                  <a:lnTo>
                    <a:pt x="688581" y="13589"/>
                  </a:lnTo>
                  <a:lnTo>
                    <a:pt x="688555" y="13208"/>
                  </a:lnTo>
                  <a:lnTo>
                    <a:pt x="688492" y="12192"/>
                  </a:lnTo>
                  <a:lnTo>
                    <a:pt x="688479" y="11798"/>
                  </a:lnTo>
                  <a:lnTo>
                    <a:pt x="688238" y="12192"/>
                  </a:lnTo>
                  <a:lnTo>
                    <a:pt x="688162" y="11049"/>
                  </a:lnTo>
                  <a:lnTo>
                    <a:pt x="688098" y="10185"/>
                  </a:lnTo>
                  <a:lnTo>
                    <a:pt x="687984" y="11049"/>
                  </a:lnTo>
                  <a:lnTo>
                    <a:pt x="687857" y="6731"/>
                  </a:lnTo>
                  <a:lnTo>
                    <a:pt x="687070" y="13208"/>
                  </a:lnTo>
                  <a:lnTo>
                    <a:pt x="686841" y="12573"/>
                  </a:lnTo>
                  <a:lnTo>
                    <a:pt x="686650" y="12065"/>
                  </a:lnTo>
                  <a:lnTo>
                    <a:pt x="686219" y="10871"/>
                  </a:lnTo>
                  <a:lnTo>
                    <a:pt x="686346" y="7874"/>
                  </a:lnTo>
                  <a:lnTo>
                    <a:pt x="687222" y="9398"/>
                  </a:lnTo>
                  <a:lnTo>
                    <a:pt x="686663" y="7874"/>
                  </a:lnTo>
                  <a:lnTo>
                    <a:pt x="686295" y="6858"/>
                  </a:lnTo>
                  <a:lnTo>
                    <a:pt x="685863" y="11684"/>
                  </a:lnTo>
                  <a:lnTo>
                    <a:pt x="685634" y="10668"/>
                  </a:lnTo>
                  <a:lnTo>
                    <a:pt x="684555" y="5842"/>
                  </a:lnTo>
                  <a:lnTo>
                    <a:pt x="683996" y="6604"/>
                  </a:lnTo>
                  <a:lnTo>
                    <a:pt x="683869" y="10668"/>
                  </a:lnTo>
                  <a:lnTo>
                    <a:pt x="683234" y="9779"/>
                  </a:lnTo>
                  <a:lnTo>
                    <a:pt x="682231" y="8382"/>
                  </a:lnTo>
                  <a:lnTo>
                    <a:pt x="681012" y="9779"/>
                  </a:lnTo>
                  <a:lnTo>
                    <a:pt x="681024" y="9652"/>
                  </a:lnTo>
                  <a:lnTo>
                    <a:pt x="680935" y="8470"/>
                  </a:lnTo>
                  <a:lnTo>
                    <a:pt x="678599" y="7747"/>
                  </a:lnTo>
                  <a:lnTo>
                    <a:pt x="677506" y="6477"/>
                  </a:lnTo>
                  <a:lnTo>
                    <a:pt x="677392" y="5715"/>
                  </a:lnTo>
                  <a:lnTo>
                    <a:pt x="677303" y="9652"/>
                  </a:lnTo>
                  <a:lnTo>
                    <a:pt x="676084" y="8890"/>
                  </a:lnTo>
                  <a:lnTo>
                    <a:pt x="675233" y="9652"/>
                  </a:lnTo>
                  <a:lnTo>
                    <a:pt x="675208" y="8382"/>
                  </a:lnTo>
                  <a:lnTo>
                    <a:pt x="675195" y="7874"/>
                  </a:lnTo>
                  <a:lnTo>
                    <a:pt x="675309" y="6477"/>
                  </a:lnTo>
                  <a:lnTo>
                    <a:pt x="675754" y="5461"/>
                  </a:lnTo>
                  <a:lnTo>
                    <a:pt x="674916" y="5461"/>
                  </a:lnTo>
                  <a:lnTo>
                    <a:pt x="674852" y="6032"/>
                  </a:lnTo>
                  <a:lnTo>
                    <a:pt x="674725" y="6858"/>
                  </a:lnTo>
                  <a:lnTo>
                    <a:pt x="674547" y="7366"/>
                  </a:lnTo>
                  <a:lnTo>
                    <a:pt x="674014" y="7874"/>
                  </a:lnTo>
                  <a:lnTo>
                    <a:pt x="674128" y="4953"/>
                  </a:lnTo>
                  <a:lnTo>
                    <a:pt x="673011" y="5207"/>
                  </a:lnTo>
                  <a:lnTo>
                    <a:pt x="672045" y="8382"/>
                  </a:lnTo>
                  <a:lnTo>
                    <a:pt x="670560" y="6604"/>
                  </a:lnTo>
                  <a:lnTo>
                    <a:pt x="670648" y="9398"/>
                  </a:lnTo>
                  <a:lnTo>
                    <a:pt x="671995" y="13970"/>
                  </a:lnTo>
                  <a:lnTo>
                    <a:pt x="670610" y="15875"/>
                  </a:lnTo>
                  <a:lnTo>
                    <a:pt x="670382" y="12827"/>
                  </a:lnTo>
                  <a:lnTo>
                    <a:pt x="670267" y="12573"/>
                  </a:lnTo>
                  <a:lnTo>
                    <a:pt x="670052" y="12065"/>
                  </a:lnTo>
                  <a:lnTo>
                    <a:pt x="669975" y="11430"/>
                  </a:lnTo>
                  <a:lnTo>
                    <a:pt x="669721" y="11303"/>
                  </a:lnTo>
                  <a:lnTo>
                    <a:pt x="669658" y="9906"/>
                  </a:lnTo>
                  <a:lnTo>
                    <a:pt x="669620" y="9271"/>
                  </a:lnTo>
                  <a:lnTo>
                    <a:pt x="669264" y="9906"/>
                  </a:lnTo>
                  <a:lnTo>
                    <a:pt x="669264" y="8382"/>
                  </a:lnTo>
                  <a:lnTo>
                    <a:pt x="669366" y="8001"/>
                  </a:lnTo>
                  <a:lnTo>
                    <a:pt x="669747" y="9017"/>
                  </a:lnTo>
                  <a:lnTo>
                    <a:pt x="669785" y="8382"/>
                  </a:lnTo>
                  <a:lnTo>
                    <a:pt x="669810" y="8191"/>
                  </a:lnTo>
                  <a:lnTo>
                    <a:pt x="669518" y="8001"/>
                  </a:lnTo>
                  <a:lnTo>
                    <a:pt x="669315" y="7874"/>
                  </a:lnTo>
                  <a:lnTo>
                    <a:pt x="668642" y="6858"/>
                  </a:lnTo>
                  <a:lnTo>
                    <a:pt x="668528" y="6604"/>
                  </a:lnTo>
                  <a:lnTo>
                    <a:pt x="668248" y="5207"/>
                  </a:lnTo>
                  <a:lnTo>
                    <a:pt x="668375" y="7874"/>
                  </a:lnTo>
                  <a:lnTo>
                    <a:pt x="667969" y="8255"/>
                  </a:lnTo>
                  <a:lnTo>
                    <a:pt x="666877" y="8382"/>
                  </a:lnTo>
                  <a:lnTo>
                    <a:pt x="666991" y="7874"/>
                  </a:lnTo>
                  <a:lnTo>
                    <a:pt x="667359" y="6223"/>
                  </a:lnTo>
                  <a:lnTo>
                    <a:pt x="667296" y="5461"/>
                  </a:lnTo>
                  <a:lnTo>
                    <a:pt x="666775" y="4699"/>
                  </a:lnTo>
                  <a:lnTo>
                    <a:pt x="666584" y="6223"/>
                  </a:lnTo>
                  <a:lnTo>
                    <a:pt x="665810" y="4699"/>
                  </a:lnTo>
                  <a:lnTo>
                    <a:pt x="665949" y="7874"/>
                  </a:lnTo>
                  <a:lnTo>
                    <a:pt x="665632" y="7874"/>
                  </a:lnTo>
                  <a:lnTo>
                    <a:pt x="665543" y="6985"/>
                  </a:lnTo>
                  <a:lnTo>
                    <a:pt x="665416" y="6032"/>
                  </a:lnTo>
                  <a:lnTo>
                    <a:pt x="665327" y="5588"/>
                  </a:lnTo>
                  <a:lnTo>
                    <a:pt x="664832" y="6985"/>
                  </a:lnTo>
                  <a:lnTo>
                    <a:pt x="662686" y="6096"/>
                  </a:lnTo>
                  <a:lnTo>
                    <a:pt x="663460" y="9220"/>
                  </a:lnTo>
                  <a:lnTo>
                    <a:pt x="663575" y="9575"/>
                  </a:lnTo>
                  <a:lnTo>
                    <a:pt x="661911" y="12827"/>
                  </a:lnTo>
                  <a:lnTo>
                    <a:pt x="661365" y="11684"/>
                  </a:lnTo>
                  <a:lnTo>
                    <a:pt x="660438" y="9779"/>
                  </a:lnTo>
                  <a:lnTo>
                    <a:pt x="660374" y="9652"/>
                  </a:lnTo>
                  <a:lnTo>
                    <a:pt x="659638" y="8128"/>
                  </a:lnTo>
                  <a:lnTo>
                    <a:pt x="657885" y="9652"/>
                  </a:lnTo>
                  <a:lnTo>
                    <a:pt x="657809" y="8636"/>
                  </a:lnTo>
                  <a:lnTo>
                    <a:pt x="656793" y="9779"/>
                  </a:lnTo>
                  <a:lnTo>
                    <a:pt x="655408" y="9398"/>
                  </a:lnTo>
                  <a:lnTo>
                    <a:pt x="654786" y="11684"/>
                  </a:lnTo>
                  <a:lnTo>
                    <a:pt x="654469" y="11684"/>
                  </a:lnTo>
                  <a:lnTo>
                    <a:pt x="654431" y="11557"/>
                  </a:lnTo>
                  <a:lnTo>
                    <a:pt x="654126" y="10541"/>
                  </a:lnTo>
                  <a:lnTo>
                    <a:pt x="654011" y="10160"/>
                  </a:lnTo>
                  <a:lnTo>
                    <a:pt x="653935" y="8636"/>
                  </a:lnTo>
                  <a:lnTo>
                    <a:pt x="653161" y="9398"/>
                  </a:lnTo>
                  <a:lnTo>
                    <a:pt x="653135" y="10541"/>
                  </a:lnTo>
                  <a:lnTo>
                    <a:pt x="651916" y="9144"/>
                  </a:lnTo>
                  <a:lnTo>
                    <a:pt x="652043" y="8382"/>
                  </a:lnTo>
                  <a:lnTo>
                    <a:pt x="652145" y="8128"/>
                  </a:lnTo>
                  <a:lnTo>
                    <a:pt x="652233" y="7874"/>
                  </a:lnTo>
                  <a:lnTo>
                    <a:pt x="652284" y="7556"/>
                  </a:lnTo>
                  <a:lnTo>
                    <a:pt x="652576" y="7620"/>
                  </a:lnTo>
                  <a:lnTo>
                    <a:pt x="652386" y="7467"/>
                  </a:lnTo>
                  <a:lnTo>
                    <a:pt x="652526" y="7112"/>
                  </a:lnTo>
                  <a:lnTo>
                    <a:pt x="652056" y="7213"/>
                  </a:lnTo>
                  <a:lnTo>
                    <a:pt x="651421" y="6731"/>
                  </a:lnTo>
                  <a:lnTo>
                    <a:pt x="651040" y="5207"/>
                  </a:lnTo>
                  <a:lnTo>
                    <a:pt x="650100" y="8128"/>
                  </a:lnTo>
                  <a:lnTo>
                    <a:pt x="650113" y="7874"/>
                  </a:lnTo>
                  <a:lnTo>
                    <a:pt x="650278" y="5461"/>
                  </a:lnTo>
                  <a:lnTo>
                    <a:pt x="649008" y="4826"/>
                  </a:lnTo>
                  <a:lnTo>
                    <a:pt x="648665" y="5461"/>
                  </a:lnTo>
                  <a:lnTo>
                    <a:pt x="648601" y="5842"/>
                  </a:lnTo>
                  <a:lnTo>
                    <a:pt x="649262" y="7112"/>
                  </a:lnTo>
                  <a:lnTo>
                    <a:pt x="649363" y="7556"/>
                  </a:lnTo>
                  <a:lnTo>
                    <a:pt x="648906" y="7874"/>
                  </a:lnTo>
                  <a:lnTo>
                    <a:pt x="647839" y="7620"/>
                  </a:lnTo>
                  <a:lnTo>
                    <a:pt x="647763" y="3937"/>
                  </a:lnTo>
                  <a:lnTo>
                    <a:pt x="645223" y="0"/>
                  </a:lnTo>
                  <a:lnTo>
                    <a:pt x="644410" y="11557"/>
                  </a:lnTo>
                  <a:lnTo>
                    <a:pt x="643585" y="9144"/>
                  </a:lnTo>
                  <a:lnTo>
                    <a:pt x="643267" y="8191"/>
                  </a:lnTo>
                  <a:lnTo>
                    <a:pt x="643178" y="9144"/>
                  </a:lnTo>
                  <a:lnTo>
                    <a:pt x="642112" y="8763"/>
                  </a:lnTo>
                  <a:lnTo>
                    <a:pt x="640575" y="3937"/>
                  </a:lnTo>
                  <a:lnTo>
                    <a:pt x="640257" y="3937"/>
                  </a:lnTo>
                  <a:lnTo>
                    <a:pt x="638657" y="2159"/>
                  </a:lnTo>
                  <a:lnTo>
                    <a:pt x="639419" y="9144"/>
                  </a:lnTo>
                  <a:lnTo>
                    <a:pt x="637806" y="7874"/>
                  </a:lnTo>
                  <a:lnTo>
                    <a:pt x="638060" y="8890"/>
                  </a:lnTo>
                  <a:lnTo>
                    <a:pt x="638162" y="9398"/>
                  </a:lnTo>
                  <a:lnTo>
                    <a:pt x="638403" y="10972"/>
                  </a:lnTo>
                  <a:lnTo>
                    <a:pt x="638517" y="12573"/>
                  </a:lnTo>
                  <a:lnTo>
                    <a:pt x="637628" y="13716"/>
                  </a:lnTo>
                  <a:lnTo>
                    <a:pt x="636574" y="13335"/>
                  </a:lnTo>
                  <a:lnTo>
                    <a:pt x="636346" y="11811"/>
                  </a:lnTo>
                  <a:lnTo>
                    <a:pt x="636244" y="11176"/>
                  </a:lnTo>
                  <a:lnTo>
                    <a:pt x="635889" y="8890"/>
                  </a:lnTo>
                  <a:lnTo>
                    <a:pt x="635990" y="8382"/>
                  </a:lnTo>
                  <a:lnTo>
                    <a:pt x="636206" y="8001"/>
                  </a:lnTo>
                  <a:lnTo>
                    <a:pt x="636409" y="7620"/>
                  </a:lnTo>
                  <a:lnTo>
                    <a:pt x="636651" y="7493"/>
                  </a:lnTo>
                  <a:lnTo>
                    <a:pt x="636752" y="7747"/>
                  </a:lnTo>
                  <a:lnTo>
                    <a:pt x="636828" y="8191"/>
                  </a:lnTo>
                  <a:lnTo>
                    <a:pt x="637120" y="7747"/>
                  </a:lnTo>
                  <a:lnTo>
                    <a:pt x="637311" y="7493"/>
                  </a:lnTo>
                  <a:lnTo>
                    <a:pt x="637413" y="7366"/>
                  </a:lnTo>
                  <a:lnTo>
                    <a:pt x="637463" y="7112"/>
                  </a:lnTo>
                  <a:lnTo>
                    <a:pt x="636968" y="5842"/>
                  </a:lnTo>
                  <a:lnTo>
                    <a:pt x="636968" y="7112"/>
                  </a:lnTo>
                  <a:lnTo>
                    <a:pt x="636816" y="6858"/>
                  </a:lnTo>
                  <a:lnTo>
                    <a:pt x="636752" y="6731"/>
                  </a:lnTo>
                  <a:lnTo>
                    <a:pt x="636320" y="5969"/>
                  </a:lnTo>
                  <a:lnTo>
                    <a:pt x="635076" y="6197"/>
                  </a:lnTo>
                  <a:lnTo>
                    <a:pt x="634911" y="6223"/>
                  </a:lnTo>
                  <a:lnTo>
                    <a:pt x="634860" y="5969"/>
                  </a:lnTo>
                  <a:lnTo>
                    <a:pt x="635038" y="4191"/>
                  </a:lnTo>
                  <a:lnTo>
                    <a:pt x="634530" y="5080"/>
                  </a:lnTo>
                  <a:lnTo>
                    <a:pt x="634466" y="5461"/>
                  </a:lnTo>
                  <a:lnTo>
                    <a:pt x="634580" y="5651"/>
                  </a:lnTo>
                  <a:lnTo>
                    <a:pt x="634047" y="5080"/>
                  </a:lnTo>
                  <a:lnTo>
                    <a:pt x="633488" y="6858"/>
                  </a:lnTo>
                  <a:lnTo>
                    <a:pt x="631990" y="5842"/>
                  </a:lnTo>
                  <a:lnTo>
                    <a:pt x="632282" y="6477"/>
                  </a:lnTo>
                  <a:lnTo>
                    <a:pt x="632625" y="8001"/>
                  </a:lnTo>
                  <a:lnTo>
                    <a:pt x="632409" y="7988"/>
                  </a:lnTo>
                  <a:lnTo>
                    <a:pt x="630275" y="6731"/>
                  </a:lnTo>
                  <a:lnTo>
                    <a:pt x="631799" y="10414"/>
                  </a:lnTo>
                  <a:lnTo>
                    <a:pt x="630504" y="11176"/>
                  </a:lnTo>
                  <a:lnTo>
                    <a:pt x="630377" y="10922"/>
                  </a:lnTo>
                  <a:lnTo>
                    <a:pt x="629602" y="9398"/>
                  </a:lnTo>
                  <a:lnTo>
                    <a:pt x="629716" y="8636"/>
                  </a:lnTo>
                  <a:lnTo>
                    <a:pt x="629793" y="8382"/>
                  </a:lnTo>
                  <a:lnTo>
                    <a:pt x="630288" y="6604"/>
                  </a:lnTo>
                  <a:lnTo>
                    <a:pt x="629107" y="8382"/>
                  </a:lnTo>
                  <a:lnTo>
                    <a:pt x="628230" y="7213"/>
                  </a:lnTo>
                  <a:lnTo>
                    <a:pt x="628256" y="6604"/>
                  </a:lnTo>
                  <a:lnTo>
                    <a:pt x="628789" y="4064"/>
                  </a:lnTo>
                  <a:lnTo>
                    <a:pt x="627824" y="6604"/>
                  </a:lnTo>
                  <a:lnTo>
                    <a:pt x="626948" y="4445"/>
                  </a:lnTo>
                  <a:lnTo>
                    <a:pt x="626287" y="2794"/>
                  </a:lnTo>
                  <a:lnTo>
                    <a:pt x="625525" y="2413"/>
                  </a:lnTo>
                  <a:lnTo>
                    <a:pt x="626071" y="1270"/>
                  </a:lnTo>
                  <a:lnTo>
                    <a:pt x="625741" y="1905"/>
                  </a:lnTo>
                  <a:lnTo>
                    <a:pt x="625094" y="2032"/>
                  </a:lnTo>
                  <a:lnTo>
                    <a:pt x="625754" y="4445"/>
                  </a:lnTo>
                  <a:lnTo>
                    <a:pt x="625309" y="4064"/>
                  </a:lnTo>
                  <a:lnTo>
                    <a:pt x="624979" y="4064"/>
                  </a:lnTo>
                  <a:lnTo>
                    <a:pt x="624865" y="3048"/>
                  </a:lnTo>
                  <a:lnTo>
                    <a:pt x="624725" y="4826"/>
                  </a:lnTo>
                  <a:lnTo>
                    <a:pt x="625475" y="6654"/>
                  </a:lnTo>
                  <a:lnTo>
                    <a:pt x="625602" y="7366"/>
                  </a:lnTo>
                  <a:lnTo>
                    <a:pt x="625132" y="9398"/>
                  </a:lnTo>
                  <a:lnTo>
                    <a:pt x="624586" y="8470"/>
                  </a:lnTo>
                  <a:lnTo>
                    <a:pt x="624459" y="8255"/>
                  </a:lnTo>
                  <a:lnTo>
                    <a:pt x="624535" y="8382"/>
                  </a:lnTo>
                  <a:lnTo>
                    <a:pt x="624662" y="8509"/>
                  </a:lnTo>
                  <a:lnTo>
                    <a:pt x="624916" y="8636"/>
                  </a:lnTo>
                  <a:lnTo>
                    <a:pt x="624700" y="8255"/>
                  </a:lnTo>
                  <a:lnTo>
                    <a:pt x="624420" y="7747"/>
                  </a:lnTo>
                  <a:lnTo>
                    <a:pt x="624420" y="8382"/>
                  </a:lnTo>
                  <a:lnTo>
                    <a:pt x="623735" y="10922"/>
                  </a:lnTo>
                  <a:lnTo>
                    <a:pt x="623493" y="9525"/>
                  </a:lnTo>
                  <a:lnTo>
                    <a:pt x="623265" y="8255"/>
                  </a:lnTo>
                  <a:lnTo>
                    <a:pt x="623176" y="7747"/>
                  </a:lnTo>
                  <a:lnTo>
                    <a:pt x="624420" y="8382"/>
                  </a:lnTo>
                  <a:lnTo>
                    <a:pt x="624420" y="7747"/>
                  </a:lnTo>
                  <a:lnTo>
                    <a:pt x="623938" y="6858"/>
                  </a:lnTo>
                  <a:lnTo>
                    <a:pt x="622604" y="4445"/>
                  </a:lnTo>
                  <a:lnTo>
                    <a:pt x="623239" y="4076"/>
                  </a:lnTo>
                  <a:lnTo>
                    <a:pt x="622935" y="3810"/>
                  </a:lnTo>
                  <a:lnTo>
                    <a:pt x="622896" y="2794"/>
                  </a:lnTo>
                  <a:lnTo>
                    <a:pt x="621080" y="127"/>
                  </a:lnTo>
                  <a:lnTo>
                    <a:pt x="622706" y="6731"/>
                  </a:lnTo>
                  <a:lnTo>
                    <a:pt x="621106" y="6858"/>
                  </a:lnTo>
                  <a:lnTo>
                    <a:pt x="621030" y="4826"/>
                  </a:lnTo>
                  <a:lnTo>
                    <a:pt x="620750" y="4229"/>
                  </a:lnTo>
                  <a:lnTo>
                    <a:pt x="620712" y="7112"/>
                  </a:lnTo>
                  <a:lnTo>
                    <a:pt x="620382" y="8255"/>
                  </a:lnTo>
                  <a:lnTo>
                    <a:pt x="619163" y="6985"/>
                  </a:lnTo>
                  <a:lnTo>
                    <a:pt x="619391" y="9525"/>
                  </a:lnTo>
                  <a:lnTo>
                    <a:pt x="618832" y="9398"/>
                  </a:lnTo>
                  <a:lnTo>
                    <a:pt x="619544" y="10033"/>
                  </a:lnTo>
                  <a:lnTo>
                    <a:pt x="619544" y="11811"/>
                  </a:lnTo>
                  <a:lnTo>
                    <a:pt x="619023" y="11684"/>
                  </a:lnTo>
                  <a:lnTo>
                    <a:pt x="618401" y="12306"/>
                  </a:lnTo>
                  <a:lnTo>
                    <a:pt x="618210" y="13970"/>
                  </a:lnTo>
                  <a:lnTo>
                    <a:pt x="618096" y="13589"/>
                  </a:lnTo>
                  <a:lnTo>
                    <a:pt x="617042" y="9906"/>
                  </a:lnTo>
                  <a:lnTo>
                    <a:pt x="616356" y="7493"/>
                  </a:lnTo>
                  <a:lnTo>
                    <a:pt x="615543" y="9906"/>
                  </a:lnTo>
                  <a:lnTo>
                    <a:pt x="615467" y="9779"/>
                  </a:lnTo>
                  <a:lnTo>
                    <a:pt x="614870" y="8661"/>
                  </a:lnTo>
                  <a:lnTo>
                    <a:pt x="614921" y="7747"/>
                  </a:lnTo>
                  <a:lnTo>
                    <a:pt x="614794" y="6032"/>
                  </a:lnTo>
                  <a:lnTo>
                    <a:pt x="614654" y="5854"/>
                  </a:lnTo>
                  <a:lnTo>
                    <a:pt x="614654" y="13589"/>
                  </a:lnTo>
                  <a:lnTo>
                    <a:pt x="614159" y="12306"/>
                  </a:lnTo>
                  <a:lnTo>
                    <a:pt x="613956" y="11798"/>
                  </a:lnTo>
                  <a:lnTo>
                    <a:pt x="613651" y="10985"/>
                  </a:lnTo>
                  <a:lnTo>
                    <a:pt x="613283" y="10033"/>
                  </a:lnTo>
                  <a:lnTo>
                    <a:pt x="613651" y="10985"/>
                  </a:lnTo>
                  <a:lnTo>
                    <a:pt x="613930" y="10033"/>
                  </a:lnTo>
                  <a:lnTo>
                    <a:pt x="614006" y="9779"/>
                  </a:lnTo>
                  <a:lnTo>
                    <a:pt x="614311" y="10033"/>
                  </a:lnTo>
                  <a:lnTo>
                    <a:pt x="614413" y="10414"/>
                  </a:lnTo>
                  <a:lnTo>
                    <a:pt x="614311" y="10972"/>
                  </a:lnTo>
                  <a:lnTo>
                    <a:pt x="614184" y="12065"/>
                  </a:lnTo>
                  <a:lnTo>
                    <a:pt x="614654" y="13589"/>
                  </a:lnTo>
                  <a:lnTo>
                    <a:pt x="614654" y="5854"/>
                  </a:lnTo>
                  <a:lnTo>
                    <a:pt x="614464" y="5588"/>
                  </a:lnTo>
                  <a:lnTo>
                    <a:pt x="613638" y="7874"/>
                  </a:lnTo>
                  <a:lnTo>
                    <a:pt x="613752" y="7747"/>
                  </a:lnTo>
                  <a:lnTo>
                    <a:pt x="612876" y="11557"/>
                  </a:lnTo>
                  <a:lnTo>
                    <a:pt x="613257" y="11480"/>
                  </a:lnTo>
                  <a:lnTo>
                    <a:pt x="613219" y="16002"/>
                  </a:lnTo>
                  <a:lnTo>
                    <a:pt x="611936" y="13843"/>
                  </a:lnTo>
                  <a:lnTo>
                    <a:pt x="611809" y="13335"/>
                  </a:lnTo>
                  <a:lnTo>
                    <a:pt x="611530" y="11176"/>
                  </a:lnTo>
                  <a:lnTo>
                    <a:pt x="611047" y="7620"/>
                  </a:lnTo>
                  <a:lnTo>
                    <a:pt x="609130" y="5080"/>
                  </a:lnTo>
                  <a:lnTo>
                    <a:pt x="608774" y="11176"/>
                  </a:lnTo>
                  <a:lnTo>
                    <a:pt x="606564" y="9906"/>
                  </a:lnTo>
                  <a:lnTo>
                    <a:pt x="607377" y="10795"/>
                  </a:lnTo>
                  <a:lnTo>
                    <a:pt x="607441" y="13335"/>
                  </a:lnTo>
                  <a:lnTo>
                    <a:pt x="607060" y="12700"/>
                  </a:lnTo>
                  <a:lnTo>
                    <a:pt x="606894" y="12446"/>
                  </a:lnTo>
                  <a:lnTo>
                    <a:pt x="606196" y="11303"/>
                  </a:lnTo>
                  <a:lnTo>
                    <a:pt x="605701" y="12446"/>
                  </a:lnTo>
                  <a:lnTo>
                    <a:pt x="605459" y="10414"/>
                  </a:lnTo>
                  <a:lnTo>
                    <a:pt x="605205" y="10033"/>
                  </a:lnTo>
                  <a:lnTo>
                    <a:pt x="604939" y="9652"/>
                  </a:lnTo>
                  <a:lnTo>
                    <a:pt x="604481" y="8509"/>
                  </a:lnTo>
                  <a:lnTo>
                    <a:pt x="604748" y="10033"/>
                  </a:lnTo>
                  <a:lnTo>
                    <a:pt x="603008" y="8509"/>
                  </a:lnTo>
                  <a:lnTo>
                    <a:pt x="603440" y="12700"/>
                  </a:lnTo>
                  <a:lnTo>
                    <a:pt x="602145" y="10033"/>
                  </a:lnTo>
                  <a:lnTo>
                    <a:pt x="600379" y="9271"/>
                  </a:lnTo>
                  <a:lnTo>
                    <a:pt x="601243" y="16129"/>
                  </a:lnTo>
                  <a:lnTo>
                    <a:pt x="599592" y="15748"/>
                  </a:lnTo>
                  <a:lnTo>
                    <a:pt x="599655" y="14478"/>
                  </a:lnTo>
                  <a:lnTo>
                    <a:pt x="599528" y="13208"/>
                  </a:lnTo>
                  <a:lnTo>
                    <a:pt x="598817" y="12128"/>
                  </a:lnTo>
                  <a:lnTo>
                    <a:pt x="598893" y="11798"/>
                  </a:lnTo>
                  <a:lnTo>
                    <a:pt x="599020" y="11557"/>
                  </a:lnTo>
                  <a:lnTo>
                    <a:pt x="599554" y="10414"/>
                  </a:lnTo>
                  <a:lnTo>
                    <a:pt x="599046" y="10414"/>
                  </a:lnTo>
                  <a:lnTo>
                    <a:pt x="598512" y="10160"/>
                  </a:lnTo>
                  <a:lnTo>
                    <a:pt x="598728" y="11557"/>
                  </a:lnTo>
                  <a:lnTo>
                    <a:pt x="598220" y="10287"/>
                  </a:lnTo>
                  <a:lnTo>
                    <a:pt x="597763" y="14478"/>
                  </a:lnTo>
                  <a:lnTo>
                    <a:pt x="596963" y="12573"/>
                  </a:lnTo>
                  <a:lnTo>
                    <a:pt x="596950" y="13970"/>
                  </a:lnTo>
                  <a:lnTo>
                    <a:pt x="597179" y="15748"/>
                  </a:lnTo>
                  <a:lnTo>
                    <a:pt x="596569" y="15621"/>
                  </a:lnTo>
                  <a:lnTo>
                    <a:pt x="595744" y="16129"/>
                  </a:lnTo>
                  <a:lnTo>
                    <a:pt x="596607" y="18288"/>
                  </a:lnTo>
                  <a:lnTo>
                    <a:pt x="593991" y="12192"/>
                  </a:lnTo>
                  <a:lnTo>
                    <a:pt x="592340" y="19558"/>
                  </a:lnTo>
                  <a:lnTo>
                    <a:pt x="590931" y="16383"/>
                  </a:lnTo>
                  <a:lnTo>
                    <a:pt x="590029" y="14351"/>
                  </a:lnTo>
                  <a:lnTo>
                    <a:pt x="589051" y="15240"/>
                  </a:lnTo>
                  <a:lnTo>
                    <a:pt x="587819" y="16129"/>
                  </a:lnTo>
                  <a:lnTo>
                    <a:pt x="586841" y="16383"/>
                  </a:lnTo>
                  <a:lnTo>
                    <a:pt x="586752" y="15621"/>
                  </a:lnTo>
                  <a:lnTo>
                    <a:pt x="586676" y="15417"/>
                  </a:lnTo>
                  <a:lnTo>
                    <a:pt x="585152" y="13970"/>
                  </a:lnTo>
                  <a:lnTo>
                    <a:pt x="587095" y="21590"/>
                  </a:lnTo>
                  <a:lnTo>
                    <a:pt x="585152" y="19697"/>
                  </a:lnTo>
                  <a:lnTo>
                    <a:pt x="584314" y="17907"/>
                  </a:lnTo>
                  <a:lnTo>
                    <a:pt x="583730" y="16637"/>
                  </a:lnTo>
                  <a:lnTo>
                    <a:pt x="585647" y="17780"/>
                  </a:lnTo>
                  <a:lnTo>
                    <a:pt x="584911" y="16637"/>
                  </a:lnTo>
                  <a:lnTo>
                    <a:pt x="583463" y="10033"/>
                  </a:lnTo>
                  <a:lnTo>
                    <a:pt x="583171" y="17907"/>
                  </a:lnTo>
                  <a:lnTo>
                    <a:pt x="582549" y="16637"/>
                  </a:lnTo>
                  <a:lnTo>
                    <a:pt x="581431" y="14351"/>
                  </a:lnTo>
                  <a:lnTo>
                    <a:pt x="581329" y="13335"/>
                  </a:lnTo>
                  <a:lnTo>
                    <a:pt x="580326" y="11684"/>
                  </a:lnTo>
                  <a:lnTo>
                    <a:pt x="580047" y="16637"/>
                  </a:lnTo>
                  <a:lnTo>
                    <a:pt x="578624" y="16383"/>
                  </a:lnTo>
                  <a:lnTo>
                    <a:pt x="578510" y="15621"/>
                  </a:lnTo>
                  <a:lnTo>
                    <a:pt x="578446" y="15367"/>
                  </a:lnTo>
                  <a:lnTo>
                    <a:pt x="578180" y="18923"/>
                  </a:lnTo>
                  <a:lnTo>
                    <a:pt x="576160" y="21082"/>
                  </a:lnTo>
                  <a:lnTo>
                    <a:pt x="576033" y="21513"/>
                  </a:lnTo>
                  <a:lnTo>
                    <a:pt x="576160" y="21844"/>
                  </a:lnTo>
                  <a:lnTo>
                    <a:pt x="575170" y="22733"/>
                  </a:lnTo>
                  <a:lnTo>
                    <a:pt x="574535" y="21463"/>
                  </a:lnTo>
                  <a:lnTo>
                    <a:pt x="573455" y="20320"/>
                  </a:lnTo>
                  <a:lnTo>
                    <a:pt x="572782" y="17526"/>
                  </a:lnTo>
                  <a:lnTo>
                    <a:pt x="573824" y="17145"/>
                  </a:lnTo>
                  <a:lnTo>
                    <a:pt x="572541" y="13589"/>
                  </a:lnTo>
                  <a:lnTo>
                    <a:pt x="572465" y="17526"/>
                  </a:lnTo>
                  <a:lnTo>
                    <a:pt x="571766" y="17018"/>
                  </a:lnTo>
                  <a:lnTo>
                    <a:pt x="571512" y="15494"/>
                  </a:lnTo>
                  <a:lnTo>
                    <a:pt x="569963" y="16256"/>
                  </a:lnTo>
                  <a:lnTo>
                    <a:pt x="570560" y="19304"/>
                  </a:lnTo>
                  <a:lnTo>
                    <a:pt x="570674" y="20320"/>
                  </a:lnTo>
                  <a:lnTo>
                    <a:pt x="568947" y="20447"/>
                  </a:lnTo>
                  <a:lnTo>
                    <a:pt x="569277" y="21323"/>
                  </a:lnTo>
                  <a:lnTo>
                    <a:pt x="569366" y="21971"/>
                  </a:lnTo>
                  <a:lnTo>
                    <a:pt x="569252" y="25781"/>
                  </a:lnTo>
                  <a:lnTo>
                    <a:pt x="569150" y="25273"/>
                  </a:lnTo>
                  <a:lnTo>
                    <a:pt x="568998" y="24384"/>
                  </a:lnTo>
                  <a:lnTo>
                    <a:pt x="568947" y="24130"/>
                  </a:lnTo>
                  <a:lnTo>
                    <a:pt x="568693" y="22733"/>
                  </a:lnTo>
                  <a:lnTo>
                    <a:pt x="568109" y="19558"/>
                  </a:lnTo>
                  <a:lnTo>
                    <a:pt x="567766" y="22733"/>
                  </a:lnTo>
                  <a:lnTo>
                    <a:pt x="566610" y="18669"/>
                  </a:lnTo>
                  <a:lnTo>
                    <a:pt x="566229" y="19685"/>
                  </a:lnTo>
                  <a:lnTo>
                    <a:pt x="565213" y="23114"/>
                  </a:lnTo>
                  <a:lnTo>
                    <a:pt x="564248" y="24130"/>
                  </a:lnTo>
                  <a:lnTo>
                    <a:pt x="564235" y="22453"/>
                  </a:lnTo>
                  <a:lnTo>
                    <a:pt x="563613" y="24130"/>
                  </a:lnTo>
                  <a:lnTo>
                    <a:pt x="562343" y="24384"/>
                  </a:lnTo>
                  <a:lnTo>
                    <a:pt x="562279" y="24003"/>
                  </a:lnTo>
                  <a:lnTo>
                    <a:pt x="562102" y="23114"/>
                  </a:lnTo>
                  <a:lnTo>
                    <a:pt x="560832" y="16510"/>
                  </a:lnTo>
                  <a:lnTo>
                    <a:pt x="558634" y="23114"/>
                  </a:lnTo>
                  <a:lnTo>
                    <a:pt x="557682" y="20701"/>
                  </a:lnTo>
                  <a:lnTo>
                    <a:pt x="556336" y="17272"/>
                  </a:lnTo>
                  <a:lnTo>
                    <a:pt x="554786" y="20701"/>
                  </a:lnTo>
                  <a:lnTo>
                    <a:pt x="551637" y="17145"/>
                  </a:lnTo>
                  <a:lnTo>
                    <a:pt x="549148" y="18161"/>
                  </a:lnTo>
                  <a:lnTo>
                    <a:pt x="551522" y="24003"/>
                  </a:lnTo>
                  <a:lnTo>
                    <a:pt x="549236" y="20002"/>
                  </a:lnTo>
                  <a:lnTo>
                    <a:pt x="548424" y="18542"/>
                  </a:lnTo>
                  <a:lnTo>
                    <a:pt x="548665" y="19456"/>
                  </a:lnTo>
                  <a:lnTo>
                    <a:pt x="547776" y="18592"/>
                  </a:lnTo>
                  <a:lnTo>
                    <a:pt x="548932" y="20459"/>
                  </a:lnTo>
                  <a:lnTo>
                    <a:pt x="549084" y="21056"/>
                  </a:lnTo>
                  <a:lnTo>
                    <a:pt x="547204" y="22212"/>
                  </a:lnTo>
                  <a:lnTo>
                    <a:pt x="549160" y="24739"/>
                  </a:lnTo>
                  <a:lnTo>
                    <a:pt x="548779" y="23647"/>
                  </a:lnTo>
                  <a:lnTo>
                    <a:pt x="549097" y="21094"/>
                  </a:lnTo>
                  <a:lnTo>
                    <a:pt x="550087" y="24765"/>
                  </a:lnTo>
                  <a:lnTo>
                    <a:pt x="549579" y="25273"/>
                  </a:lnTo>
                  <a:lnTo>
                    <a:pt x="549338" y="25273"/>
                  </a:lnTo>
                  <a:lnTo>
                    <a:pt x="549160" y="24892"/>
                  </a:lnTo>
                  <a:lnTo>
                    <a:pt x="548220" y="23749"/>
                  </a:lnTo>
                  <a:lnTo>
                    <a:pt x="546442" y="21590"/>
                  </a:lnTo>
                  <a:lnTo>
                    <a:pt x="545566" y="19812"/>
                  </a:lnTo>
                  <a:lnTo>
                    <a:pt x="546684" y="20066"/>
                  </a:lnTo>
                  <a:lnTo>
                    <a:pt x="546608" y="19812"/>
                  </a:lnTo>
                  <a:lnTo>
                    <a:pt x="546290" y="18669"/>
                  </a:lnTo>
                  <a:lnTo>
                    <a:pt x="544842" y="18542"/>
                  </a:lnTo>
                  <a:lnTo>
                    <a:pt x="544893" y="18034"/>
                  </a:lnTo>
                  <a:lnTo>
                    <a:pt x="545007" y="16764"/>
                  </a:lnTo>
                  <a:lnTo>
                    <a:pt x="544957" y="16002"/>
                  </a:lnTo>
                  <a:lnTo>
                    <a:pt x="543788" y="14732"/>
                  </a:lnTo>
                  <a:lnTo>
                    <a:pt x="544398" y="16510"/>
                  </a:lnTo>
                  <a:lnTo>
                    <a:pt x="544487" y="17018"/>
                  </a:lnTo>
                  <a:lnTo>
                    <a:pt x="544118" y="18034"/>
                  </a:lnTo>
                  <a:lnTo>
                    <a:pt x="543140" y="17399"/>
                  </a:lnTo>
                  <a:lnTo>
                    <a:pt x="544741" y="19685"/>
                  </a:lnTo>
                  <a:lnTo>
                    <a:pt x="544817" y="20320"/>
                  </a:lnTo>
                  <a:lnTo>
                    <a:pt x="543902" y="23749"/>
                  </a:lnTo>
                  <a:lnTo>
                    <a:pt x="543699" y="22860"/>
                  </a:lnTo>
                  <a:lnTo>
                    <a:pt x="542823" y="18796"/>
                  </a:lnTo>
                  <a:lnTo>
                    <a:pt x="542010" y="15113"/>
                  </a:lnTo>
                  <a:lnTo>
                    <a:pt x="540969" y="18796"/>
                  </a:lnTo>
                  <a:lnTo>
                    <a:pt x="540994" y="18161"/>
                  </a:lnTo>
                  <a:lnTo>
                    <a:pt x="541058" y="16764"/>
                  </a:lnTo>
                  <a:lnTo>
                    <a:pt x="540385" y="18161"/>
                  </a:lnTo>
                  <a:lnTo>
                    <a:pt x="537489" y="17526"/>
                  </a:lnTo>
                  <a:lnTo>
                    <a:pt x="537857" y="22860"/>
                  </a:lnTo>
                  <a:lnTo>
                    <a:pt x="537514" y="22225"/>
                  </a:lnTo>
                  <a:lnTo>
                    <a:pt x="536892" y="20701"/>
                  </a:lnTo>
                  <a:lnTo>
                    <a:pt x="537019" y="20193"/>
                  </a:lnTo>
                  <a:lnTo>
                    <a:pt x="537133" y="19939"/>
                  </a:lnTo>
                  <a:lnTo>
                    <a:pt x="534657" y="19812"/>
                  </a:lnTo>
                  <a:lnTo>
                    <a:pt x="533488" y="26670"/>
                  </a:lnTo>
                  <a:lnTo>
                    <a:pt x="532384" y="25527"/>
                  </a:lnTo>
                  <a:lnTo>
                    <a:pt x="530898" y="24003"/>
                  </a:lnTo>
                  <a:lnTo>
                    <a:pt x="530669" y="22479"/>
                  </a:lnTo>
                  <a:lnTo>
                    <a:pt x="530542" y="22733"/>
                  </a:lnTo>
                  <a:lnTo>
                    <a:pt x="530466" y="23876"/>
                  </a:lnTo>
                  <a:lnTo>
                    <a:pt x="530694" y="25527"/>
                  </a:lnTo>
                  <a:lnTo>
                    <a:pt x="529844" y="24257"/>
                  </a:lnTo>
                  <a:lnTo>
                    <a:pt x="529729" y="24003"/>
                  </a:lnTo>
                  <a:lnTo>
                    <a:pt x="529602" y="23368"/>
                  </a:lnTo>
                  <a:lnTo>
                    <a:pt x="529513" y="22606"/>
                  </a:lnTo>
                  <a:lnTo>
                    <a:pt x="529297" y="22606"/>
                  </a:lnTo>
                  <a:lnTo>
                    <a:pt x="528891" y="25527"/>
                  </a:lnTo>
                  <a:lnTo>
                    <a:pt x="528091" y="24765"/>
                  </a:lnTo>
                  <a:lnTo>
                    <a:pt x="528104" y="22987"/>
                  </a:lnTo>
                  <a:lnTo>
                    <a:pt x="525335" y="21590"/>
                  </a:lnTo>
                  <a:lnTo>
                    <a:pt x="525843" y="28067"/>
                  </a:lnTo>
                  <a:lnTo>
                    <a:pt x="524294" y="29591"/>
                  </a:lnTo>
                  <a:lnTo>
                    <a:pt x="523049" y="25146"/>
                  </a:lnTo>
                  <a:lnTo>
                    <a:pt x="520877" y="24130"/>
                  </a:lnTo>
                  <a:lnTo>
                    <a:pt x="519811" y="23749"/>
                  </a:lnTo>
                  <a:lnTo>
                    <a:pt x="519658" y="23114"/>
                  </a:lnTo>
                  <a:lnTo>
                    <a:pt x="516915" y="23368"/>
                  </a:lnTo>
                  <a:lnTo>
                    <a:pt x="516394" y="27813"/>
                  </a:lnTo>
                  <a:lnTo>
                    <a:pt x="516267" y="28194"/>
                  </a:lnTo>
                  <a:lnTo>
                    <a:pt x="514515" y="30480"/>
                  </a:lnTo>
                  <a:lnTo>
                    <a:pt x="514261" y="30099"/>
                  </a:lnTo>
                  <a:lnTo>
                    <a:pt x="511619" y="26162"/>
                  </a:lnTo>
                  <a:lnTo>
                    <a:pt x="508939" y="30099"/>
                  </a:lnTo>
                  <a:lnTo>
                    <a:pt x="505726" y="28067"/>
                  </a:lnTo>
                  <a:lnTo>
                    <a:pt x="506349" y="28829"/>
                  </a:lnTo>
                  <a:lnTo>
                    <a:pt x="506577" y="30353"/>
                  </a:lnTo>
                  <a:lnTo>
                    <a:pt x="506691" y="31623"/>
                  </a:lnTo>
                  <a:lnTo>
                    <a:pt x="506476" y="32131"/>
                  </a:lnTo>
                  <a:lnTo>
                    <a:pt x="505637" y="31369"/>
                  </a:lnTo>
                  <a:lnTo>
                    <a:pt x="505904" y="35560"/>
                  </a:lnTo>
                  <a:lnTo>
                    <a:pt x="505764" y="35052"/>
                  </a:lnTo>
                  <a:lnTo>
                    <a:pt x="505650" y="34671"/>
                  </a:lnTo>
                  <a:lnTo>
                    <a:pt x="504723" y="31496"/>
                  </a:lnTo>
                  <a:lnTo>
                    <a:pt x="504939" y="31623"/>
                  </a:lnTo>
                  <a:lnTo>
                    <a:pt x="504888" y="31496"/>
                  </a:lnTo>
                  <a:lnTo>
                    <a:pt x="503275" y="27686"/>
                  </a:lnTo>
                  <a:lnTo>
                    <a:pt x="502450" y="29083"/>
                  </a:lnTo>
                  <a:lnTo>
                    <a:pt x="501535" y="29337"/>
                  </a:lnTo>
                  <a:lnTo>
                    <a:pt x="503097" y="34671"/>
                  </a:lnTo>
                  <a:lnTo>
                    <a:pt x="500214" y="32385"/>
                  </a:lnTo>
                  <a:lnTo>
                    <a:pt x="498297" y="33655"/>
                  </a:lnTo>
                  <a:lnTo>
                    <a:pt x="496620" y="35052"/>
                  </a:lnTo>
                  <a:lnTo>
                    <a:pt x="494449" y="33020"/>
                  </a:lnTo>
                  <a:lnTo>
                    <a:pt x="494334" y="34544"/>
                  </a:lnTo>
                  <a:lnTo>
                    <a:pt x="493636" y="34798"/>
                  </a:lnTo>
                  <a:lnTo>
                    <a:pt x="493534" y="36322"/>
                  </a:lnTo>
                  <a:lnTo>
                    <a:pt x="492937" y="34417"/>
                  </a:lnTo>
                  <a:lnTo>
                    <a:pt x="492620" y="33401"/>
                  </a:lnTo>
                  <a:lnTo>
                    <a:pt x="489940" y="33147"/>
                  </a:lnTo>
                  <a:lnTo>
                    <a:pt x="488251" y="34417"/>
                  </a:lnTo>
                  <a:lnTo>
                    <a:pt x="487946" y="32385"/>
                  </a:lnTo>
                  <a:lnTo>
                    <a:pt x="486803" y="32512"/>
                  </a:lnTo>
                  <a:lnTo>
                    <a:pt x="489381" y="40894"/>
                  </a:lnTo>
                  <a:lnTo>
                    <a:pt x="488467" y="41402"/>
                  </a:lnTo>
                  <a:lnTo>
                    <a:pt x="487641" y="39497"/>
                  </a:lnTo>
                  <a:lnTo>
                    <a:pt x="486981" y="37973"/>
                  </a:lnTo>
                  <a:lnTo>
                    <a:pt x="486702" y="37338"/>
                  </a:lnTo>
                  <a:lnTo>
                    <a:pt x="484847" y="37973"/>
                  </a:lnTo>
                  <a:lnTo>
                    <a:pt x="481672" y="35052"/>
                  </a:lnTo>
                  <a:lnTo>
                    <a:pt x="481190" y="39497"/>
                  </a:lnTo>
                  <a:lnTo>
                    <a:pt x="480656" y="37719"/>
                  </a:lnTo>
                  <a:lnTo>
                    <a:pt x="480618" y="37592"/>
                  </a:lnTo>
                  <a:lnTo>
                    <a:pt x="480847" y="37338"/>
                  </a:lnTo>
                  <a:lnTo>
                    <a:pt x="479945" y="37592"/>
                  </a:lnTo>
                  <a:lnTo>
                    <a:pt x="476440" y="35814"/>
                  </a:lnTo>
                  <a:lnTo>
                    <a:pt x="477405" y="38061"/>
                  </a:lnTo>
                  <a:lnTo>
                    <a:pt x="476770" y="41910"/>
                  </a:lnTo>
                  <a:lnTo>
                    <a:pt x="476402" y="43688"/>
                  </a:lnTo>
                  <a:lnTo>
                    <a:pt x="475538" y="41021"/>
                  </a:lnTo>
                  <a:lnTo>
                    <a:pt x="475996" y="44704"/>
                  </a:lnTo>
                  <a:lnTo>
                    <a:pt x="476123" y="45097"/>
                  </a:lnTo>
                  <a:lnTo>
                    <a:pt x="476250" y="45847"/>
                  </a:lnTo>
                  <a:lnTo>
                    <a:pt x="475513" y="47117"/>
                  </a:lnTo>
                  <a:lnTo>
                    <a:pt x="475107" y="46863"/>
                  </a:lnTo>
                  <a:lnTo>
                    <a:pt x="474433" y="45085"/>
                  </a:lnTo>
                  <a:lnTo>
                    <a:pt x="473621" y="44450"/>
                  </a:lnTo>
                  <a:lnTo>
                    <a:pt x="475335" y="48387"/>
                  </a:lnTo>
                  <a:lnTo>
                    <a:pt x="473697" y="47396"/>
                  </a:lnTo>
                  <a:lnTo>
                    <a:pt x="473583" y="46736"/>
                  </a:lnTo>
                  <a:lnTo>
                    <a:pt x="473417" y="45466"/>
                  </a:lnTo>
                  <a:lnTo>
                    <a:pt x="472389" y="45720"/>
                  </a:lnTo>
                  <a:lnTo>
                    <a:pt x="472757" y="46482"/>
                  </a:lnTo>
                  <a:lnTo>
                    <a:pt x="472884" y="47117"/>
                  </a:lnTo>
                  <a:lnTo>
                    <a:pt x="472998" y="49276"/>
                  </a:lnTo>
                  <a:lnTo>
                    <a:pt x="472884" y="50165"/>
                  </a:lnTo>
                  <a:lnTo>
                    <a:pt x="472516" y="49898"/>
                  </a:lnTo>
                  <a:lnTo>
                    <a:pt x="472516" y="63246"/>
                  </a:lnTo>
                  <a:lnTo>
                    <a:pt x="471906" y="63246"/>
                  </a:lnTo>
                  <a:lnTo>
                    <a:pt x="471576" y="63500"/>
                  </a:lnTo>
                  <a:lnTo>
                    <a:pt x="471131" y="62484"/>
                  </a:lnTo>
                  <a:lnTo>
                    <a:pt x="470827" y="61595"/>
                  </a:lnTo>
                  <a:lnTo>
                    <a:pt x="471068" y="61468"/>
                  </a:lnTo>
                  <a:lnTo>
                    <a:pt x="471182" y="62230"/>
                  </a:lnTo>
                  <a:lnTo>
                    <a:pt x="471906" y="62484"/>
                  </a:lnTo>
                  <a:lnTo>
                    <a:pt x="472516" y="63246"/>
                  </a:lnTo>
                  <a:lnTo>
                    <a:pt x="472516" y="49898"/>
                  </a:lnTo>
                  <a:lnTo>
                    <a:pt x="471004" y="48768"/>
                  </a:lnTo>
                  <a:lnTo>
                    <a:pt x="469912" y="46355"/>
                  </a:lnTo>
                  <a:lnTo>
                    <a:pt x="470357" y="47879"/>
                  </a:lnTo>
                  <a:lnTo>
                    <a:pt x="470611" y="50165"/>
                  </a:lnTo>
                  <a:lnTo>
                    <a:pt x="470484" y="50088"/>
                  </a:lnTo>
                  <a:lnTo>
                    <a:pt x="470484" y="64135"/>
                  </a:lnTo>
                  <a:lnTo>
                    <a:pt x="470039" y="64516"/>
                  </a:lnTo>
                  <a:lnTo>
                    <a:pt x="470471" y="64135"/>
                  </a:lnTo>
                  <a:lnTo>
                    <a:pt x="470484" y="50088"/>
                  </a:lnTo>
                  <a:lnTo>
                    <a:pt x="469773" y="49657"/>
                  </a:lnTo>
                  <a:lnTo>
                    <a:pt x="469468" y="49022"/>
                  </a:lnTo>
                  <a:lnTo>
                    <a:pt x="469341" y="48641"/>
                  </a:lnTo>
                  <a:lnTo>
                    <a:pt x="469315" y="47752"/>
                  </a:lnTo>
                  <a:lnTo>
                    <a:pt x="469087" y="47625"/>
                  </a:lnTo>
                  <a:lnTo>
                    <a:pt x="468617" y="47371"/>
                  </a:lnTo>
                  <a:lnTo>
                    <a:pt x="467601" y="46824"/>
                  </a:lnTo>
                  <a:lnTo>
                    <a:pt x="467601" y="47371"/>
                  </a:lnTo>
                  <a:lnTo>
                    <a:pt x="467588" y="47625"/>
                  </a:lnTo>
                  <a:lnTo>
                    <a:pt x="467499" y="47396"/>
                  </a:lnTo>
                  <a:lnTo>
                    <a:pt x="467601" y="46824"/>
                  </a:lnTo>
                  <a:lnTo>
                    <a:pt x="467182" y="46583"/>
                  </a:lnTo>
                  <a:lnTo>
                    <a:pt x="466598" y="45085"/>
                  </a:lnTo>
                  <a:lnTo>
                    <a:pt x="465416" y="45085"/>
                  </a:lnTo>
                  <a:lnTo>
                    <a:pt x="464870" y="41275"/>
                  </a:lnTo>
                  <a:lnTo>
                    <a:pt x="464883" y="45593"/>
                  </a:lnTo>
                  <a:lnTo>
                    <a:pt x="465010" y="48133"/>
                  </a:lnTo>
                  <a:lnTo>
                    <a:pt x="463804" y="47498"/>
                  </a:lnTo>
                  <a:lnTo>
                    <a:pt x="463550" y="47371"/>
                  </a:lnTo>
                  <a:lnTo>
                    <a:pt x="463232" y="46863"/>
                  </a:lnTo>
                  <a:lnTo>
                    <a:pt x="463156" y="46736"/>
                  </a:lnTo>
                  <a:lnTo>
                    <a:pt x="463067" y="46228"/>
                  </a:lnTo>
                  <a:lnTo>
                    <a:pt x="462737" y="46101"/>
                  </a:lnTo>
                  <a:lnTo>
                    <a:pt x="462686" y="46228"/>
                  </a:lnTo>
                  <a:lnTo>
                    <a:pt x="462597" y="46863"/>
                  </a:lnTo>
                  <a:lnTo>
                    <a:pt x="462114" y="46609"/>
                  </a:lnTo>
                  <a:lnTo>
                    <a:pt x="461962" y="46482"/>
                  </a:lnTo>
                  <a:lnTo>
                    <a:pt x="461797" y="46355"/>
                  </a:lnTo>
                  <a:lnTo>
                    <a:pt x="461479" y="46482"/>
                  </a:lnTo>
                  <a:lnTo>
                    <a:pt x="461225" y="45935"/>
                  </a:lnTo>
                  <a:lnTo>
                    <a:pt x="461225" y="46583"/>
                  </a:lnTo>
                  <a:lnTo>
                    <a:pt x="461048" y="46863"/>
                  </a:lnTo>
                  <a:lnTo>
                    <a:pt x="460984" y="47498"/>
                  </a:lnTo>
                  <a:lnTo>
                    <a:pt x="460679" y="46355"/>
                  </a:lnTo>
                  <a:lnTo>
                    <a:pt x="460756" y="45466"/>
                  </a:lnTo>
                  <a:lnTo>
                    <a:pt x="461149" y="46101"/>
                  </a:lnTo>
                  <a:lnTo>
                    <a:pt x="461225" y="46583"/>
                  </a:lnTo>
                  <a:lnTo>
                    <a:pt x="461225" y="45935"/>
                  </a:lnTo>
                  <a:lnTo>
                    <a:pt x="461010" y="45466"/>
                  </a:lnTo>
                  <a:lnTo>
                    <a:pt x="460540" y="44450"/>
                  </a:lnTo>
                  <a:lnTo>
                    <a:pt x="459867" y="45847"/>
                  </a:lnTo>
                  <a:lnTo>
                    <a:pt x="459320" y="45974"/>
                  </a:lnTo>
                  <a:lnTo>
                    <a:pt x="460387" y="48514"/>
                  </a:lnTo>
                  <a:lnTo>
                    <a:pt x="465594" y="48514"/>
                  </a:lnTo>
                  <a:lnTo>
                    <a:pt x="465340" y="48133"/>
                  </a:lnTo>
                  <a:lnTo>
                    <a:pt x="465251" y="48006"/>
                  </a:lnTo>
                  <a:lnTo>
                    <a:pt x="466521" y="47625"/>
                  </a:lnTo>
                  <a:lnTo>
                    <a:pt x="467207" y="47459"/>
                  </a:lnTo>
                  <a:lnTo>
                    <a:pt x="468210" y="51816"/>
                  </a:lnTo>
                  <a:lnTo>
                    <a:pt x="466064" y="49530"/>
                  </a:lnTo>
                  <a:lnTo>
                    <a:pt x="465848" y="49022"/>
                  </a:lnTo>
                  <a:lnTo>
                    <a:pt x="465683" y="48641"/>
                  </a:lnTo>
                  <a:lnTo>
                    <a:pt x="461543" y="48641"/>
                  </a:lnTo>
                  <a:lnTo>
                    <a:pt x="461543" y="49707"/>
                  </a:lnTo>
                  <a:lnTo>
                    <a:pt x="461505" y="49530"/>
                  </a:lnTo>
                  <a:lnTo>
                    <a:pt x="461543" y="49707"/>
                  </a:lnTo>
                  <a:lnTo>
                    <a:pt x="461543" y="48641"/>
                  </a:lnTo>
                  <a:lnTo>
                    <a:pt x="460451" y="48641"/>
                  </a:lnTo>
                  <a:lnTo>
                    <a:pt x="459714" y="48641"/>
                  </a:lnTo>
                  <a:lnTo>
                    <a:pt x="461022" y="50253"/>
                  </a:lnTo>
                  <a:lnTo>
                    <a:pt x="461365" y="49936"/>
                  </a:lnTo>
                  <a:lnTo>
                    <a:pt x="461518" y="50253"/>
                  </a:lnTo>
                  <a:lnTo>
                    <a:pt x="461645" y="50444"/>
                  </a:lnTo>
                  <a:lnTo>
                    <a:pt x="461784" y="50584"/>
                  </a:lnTo>
                  <a:lnTo>
                    <a:pt x="461581" y="49771"/>
                  </a:lnTo>
                  <a:lnTo>
                    <a:pt x="461860" y="49530"/>
                  </a:lnTo>
                  <a:lnTo>
                    <a:pt x="462267" y="49276"/>
                  </a:lnTo>
                  <a:lnTo>
                    <a:pt x="462749" y="49022"/>
                  </a:lnTo>
                  <a:lnTo>
                    <a:pt x="462838" y="49911"/>
                  </a:lnTo>
                  <a:lnTo>
                    <a:pt x="462953" y="51943"/>
                  </a:lnTo>
                  <a:lnTo>
                    <a:pt x="461784" y="50673"/>
                  </a:lnTo>
                  <a:lnTo>
                    <a:pt x="462851" y="55372"/>
                  </a:lnTo>
                  <a:lnTo>
                    <a:pt x="460629" y="51816"/>
                  </a:lnTo>
                  <a:lnTo>
                    <a:pt x="458470" y="50292"/>
                  </a:lnTo>
                  <a:lnTo>
                    <a:pt x="457327" y="48006"/>
                  </a:lnTo>
                  <a:lnTo>
                    <a:pt x="457034" y="48691"/>
                  </a:lnTo>
                  <a:lnTo>
                    <a:pt x="457034" y="71247"/>
                  </a:lnTo>
                  <a:lnTo>
                    <a:pt x="454406" y="70053"/>
                  </a:lnTo>
                  <a:lnTo>
                    <a:pt x="454380" y="68326"/>
                  </a:lnTo>
                  <a:lnTo>
                    <a:pt x="454367" y="67437"/>
                  </a:lnTo>
                  <a:lnTo>
                    <a:pt x="455498" y="68072"/>
                  </a:lnTo>
                  <a:lnTo>
                    <a:pt x="457034" y="71247"/>
                  </a:lnTo>
                  <a:lnTo>
                    <a:pt x="457034" y="48691"/>
                  </a:lnTo>
                  <a:lnTo>
                    <a:pt x="456399" y="50165"/>
                  </a:lnTo>
                  <a:lnTo>
                    <a:pt x="454088" y="50546"/>
                  </a:lnTo>
                  <a:lnTo>
                    <a:pt x="455104" y="55372"/>
                  </a:lnTo>
                  <a:lnTo>
                    <a:pt x="455180" y="56261"/>
                  </a:lnTo>
                  <a:lnTo>
                    <a:pt x="455079" y="56896"/>
                  </a:lnTo>
                  <a:lnTo>
                    <a:pt x="454126" y="54737"/>
                  </a:lnTo>
                  <a:lnTo>
                    <a:pt x="453707" y="54102"/>
                  </a:lnTo>
                  <a:lnTo>
                    <a:pt x="453669" y="53352"/>
                  </a:lnTo>
                  <a:lnTo>
                    <a:pt x="453491" y="54229"/>
                  </a:lnTo>
                  <a:lnTo>
                    <a:pt x="451446" y="54102"/>
                  </a:lnTo>
                  <a:lnTo>
                    <a:pt x="451624" y="54584"/>
                  </a:lnTo>
                  <a:lnTo>
                    <a:pt x="451713" y="54851"/>
                  </a:lnTo>
                  <a:lnTo>
                    <a:pt x="451916" y="54356"/>
                  </a:lnTo>
                  <a:lnTo>
                    <a:pt x="451802" y="55118"/>
                  </a:lnTo>
                  <a:lnTo>
                    <a:pt x="452742" y="57785"/>
                  </a:lnTo>
                  <a:lnTo>
                    <a:pt x="450964" y="56642"/>
                  </a:lnTo>
                  <a:lnTo>
                    <a:pt x="451434" y="55499"/>
                  </a:lnTo>
                  <a:lnTo>
                    <a:pt x="451599" y="55118"/>
                  </a:lnTo>
                  <a:lnTo>
                    <a:pt x="451624" y="54584"/>
                  </a:lnTo>
                  <a:lnTo>
                    <a:pt x="450723" y="55499"/>
                  </a:lnTo>
                  <a:lnTo>
                    <a:pt x="450443" y="54229"/>
                  </a:lnTo>
                  <a:lnTo>
                    <a:pt x="447929" y="54102"/>
                  </a:lnTo>
                  <a:lnTo>
                    <a:pt x="447179" y="57531"/>
                  </a:lnTo>
                  <a:lnTo>
                    <a:pt x="446239" y="60579"/>
                  </a:lnTo>
                  <a:lnTo>
                    <a:pt x="443153" y="59563"/>
                  </a:lnTo>
                  <a:lnTo>
                    <a:pt x="443776" y="60071"/>
                  </a:lnTo>
                  <a:lnTo>
                    <a:pt x="444093" y="60706"/>
                  </a:lnTo>
                  <a:lnTo>
                    <a:pt x="438962" y="59182"/>
                  </a:lnTo>
                  <a:lnTo>
                    <a:pt x="437769" y="66929"/>
                  </a:lnTo>
                  <a:lnTo>
                    <a:pt x="431850" y="63627"/>
                  </a:lnTo>
                  <a:lnTo>
                    <a:pt x="430339" y="63119"/>
                  </a:lnTo>
                  <a:lnTo>
                    <a:pt x="431266" y="65405"/>
                  </a:lnTo>
                  <a:lnTo>
                    <a:pt x="431444" y="67437"/>
                  </a:lnTo>
                  <a:lnTo>
                    <a:pt x="429869" y="64643"/>
                  </a:lnTo>
                  <a:lnTo>
                    <a:pt x="430225" y="67437"/>
                  </a:lnTo>
                  <a:lnTo>
                    <a:pt x="430339" y="68580"/>
                  </a:lnTo>
                  <a:lnTo>
                    <a:pt x="429971" y="71628"/>
                  </a:lnTo>
                  <a:lnTo>
                    <a:pt x="424408" y="62738"/>
                  </a:lnTo>
                  <a:lnTo>
                    <a:pt x="424586" y="67183"/>
                  </a:lnTo>
                  <a:lnTo>
                    <a:pt x="424713" y="68326"/>
                  </a:lnTo>
                  <a:lnTo>
                    <a:pt x="425805" y="69977"/>
                  </a:lnTo>
                  <a:lnTo>
                    <a:pt x="424954" y="69977"/>
                  </a:lnTo>
                  <a:lnTo>
                    <a:pt x="424167" y="72136"/>
                  </a:lnTo>
                  <a:lnTo>
                    <a:pt x="424103" y="72009"/>
                  </a:lnTo>
                  <a:lnTo>
                    <a:pt x="423227" y="69977"/>
                  </a:lnTo>
                  <a:lnTo>
                    <a:pt x="423354" y="70485"/>
                  </a:lnTo>
                  <a:lnTo>
                    <a:pt x="423951" y="72009"/>
                  </a:lnTo>
                  <a:lnTo>
                    <a:pt x="423214" y="71120"/>
                  </a:lnTo>
                  <a:lnTo>
                    <a:pt x="422452" y="69723"/>
                  </a:lnTo>
                  <a:lnTo>
                    <a:pt x="421995" y="73025"/>
                  </a:lnTo>
                  <a:lnTo>
                    <a:pt x="420166" y="72644"/>
                  </a:lnTo>
                  <a:lnTo>
                    <a:pt x="419341" y="67056"/>
                  </a:lnTo>
                  <a:lnTo>
                    <a:pt x="417283" y="67678"/>
                  </a:lnTo>
                  <a:lnTo>
                    <a:pt x="416928" y="68326"/>
                  </a:lnTo>
                  <a:lnTo>
                    <a:pt x="416814" y="68707"/>
                  </a:lnTo>
                  <a:lnTo>
                    <a:pt x="417322" y="72771"/>
                  </a:lnTo>
                  <a:lnTo>
                    <a:pt x="417449" y="73025"/>
                  </a:lnTo>
                  <a:lnTo>
                    <a:pt x="418096" y="73787"/>
                  </a:lnTo>
                  <a:lnTo>
                    <a:pt x="418426" y="73787"/>
                  </a:lnTo>
                  <a:lnTo>
                    <a:pt x="419303" y="74422"/>
                  </a:lnTo>
                  <a:lnTo>
                    <a:pt x="420065" y="75819"/>
                  </a:lnTo>
                  <a:lnTo>
                    <a:pt x="420001" y="76073"/>
                  </a:lnTo>
                  <a:lnTo>
                    <a:pt x="419900" y="77216"/>
                  </a:lnTo>
                  <a:lnTo>
                    <a:pt x="421830" y="81407"/>
                  </a:lnTo>
                  <a:lnTo>
                    <a:pt x="423557" y="86106"/>
                  </a:lnTo>
                  <a:lnTo>
                    <a:pt x="426631" y="88392"/>
                  </a:lnTo>
                  <a:lnTo>
                    <a:pt x="426389" y="85217"/>
                  </a:lnTo>
                  <a:lnTo>
                    <a:pt x="427786" y="87122"/>
                  </a:lnTo>
                  <a:lnTo>
                    <a:pt x="426935" y="87757"/>
                  </a:lnTo>
                  <a:lnTo>
                    <a:pt x="428447" y="89408"/>
                  </a:lnTo>
                  <a:lnTo>
                    <a:pt x="427977" y="87757"/>
                  </a:lnTo>
                  <a:lnTo>
                    <a:pt x="427863" y="87249"/>
                  </a:lnTo>
                  <a:lnTo>
                    <a:pt x="427672" y="86106"/>
                  </a:lnTo>
                  <a:lnTo>
                    <a:pt x="428320" y="87249"/>
                  </a:lnTo>
                  <a:lnTo>
                    <a:pt x="428853" y="88011"/>
                  </a:lnTo>
                  <a:lnTo>
                    <a:pt x="429285" y="88265"/>
                  </a:lnTo>
                  <a:lnTo>
                    <a:pt x="428828" y="86106"/>
                  </a:lnTo>
                  <a:lnTo>
                    <a:pt x="428650" y="85217"/>
                  </a:lnTo>
                  <a:lnTo>
                    <a:pt x="428345" y="83807"/>
                  </a:lnTo>
                  <a:lnTo>
                    <a:pt x="428358" y="83680"/>
                  </a:lnTo>
                  <a:lnTo>
                    <a:pt x="428510" y="82550"/>
                  </a:lnTo>
                  <a:lnTo>
                    <a:pt x="430009" y="84328"/>
                  </a:lnTo>
                  <a:lnTo>
                    <a:pt x="430631" y="85979"/>
                  </a:lnTo>
                  <a:lnTo>
                    <a:pt x="430428" y="83947"/>
                  </a:lnTo>
                  <a:lnTo>
                    <a:pt x="430987" y="84963"/>
                  </a:lnTo>
                  <a:lnTo>
                    <a:pt x="431101" y="85217"/>
                  </a:lnTo>
                  <a:lnTo>
                    <a:pt x="431203" y="85610"/>
                  </a:lnTo>
                  <a:lnTo>
                    <a:pt x="431165" y="84836"/>
                  </a:lnTo>
                  <a:lnTo>
                    <a:pt x="432422" y="85217"/>
                  </a:lnTo>
                  <a:lnTo>
                    <a:pt x="432295" y="84836"/>
                  </a:lnTo>
                  <a:lnTo>
                    <a:pt x="432003" y="83947"/>
                  </a:lnTo>
                  <a:lnTo>
                    <a:pt x="431584" y="82677"/>
                  </a:lnTo>
                  <a:lnTo>
                    <a:pt x="433311" y="84963"/>
                  </a:lnTo>
                  <a:lnTo>
                    <a:pt x="433197" y="82677"/>
                  </a:lnTo>
                  <a:lnTo>
                    <a:pt x="433184" y="82550"/>
                  </a:lnTo>
                  <a:lnTo>
                    <a:pt x="433133" y="81280"/>
                  </a:lnTo>
                  <a:lnTo>
                    <a:pt x="435038" y="85471"/>
                  </a:lnTo>
                  <a:lnTo>
                    <a:pt x="434721" y="84201"/>
                  </a:lnTo>
                  <a:lnTo>
                    <a:pt x="434454" y="81661"/>
                  </a:lnTo>
                  <a:lnTo>
                    <a:pt x="434873" y="81280"/>
                  </a:lnTo>
                  <a:lnTo>
                    <a:pt x="436321" y="86741"/>
                  </a:lnTo>
                  <a:lnTo>
                    <a:pt x="436829" y="81280"/>
                  </a:lnTo>
                  <a:lnTo>
                    <a:pt x="436880" y="80645"/>
                  </a:lnTo>
                  <a:lnTo>
                    <a:pt x="439153" y="86106"/>
                  </a:lnTo>
                  <a:lnTo>
                    <a:pt x="437718" y="81280"/>
                  </a:lnTo>
                  <a:lnTo>
                    <a:pt x="440651" y="83058"/>
                  </a:lnTo>
                  <a:lnTo>
                    <a:pt x="440677" y="81280"/>
                  </a:lnTo>
                  <a:lnTo>
                    <a:pt x="440690" y="80645"/>
                  </a:lnTo>
                  <a:lnTo>
                    <a:pt x="440702" y="79883"/>
                  </a:lnTo>
                  <a:lnTo>
                    <a:pt x="440944" y="80924"/>
                  </a:lnTo>
                  <a:lnTo>
                    <a:pt x="441617" y="81026"/>
                  </a:lnTo>
                  <a:lnTo>
                    <a:pt x="442429" y="82296"/>
                  </a:lnTo>
                  <a:lnTo>
                    <a:pt x="443268" y="82931"/>
                  </a:lnTo>
                  <a:lnTo>
                    <a:pt x="441972" y="79883"/>
                  </a:lnTo>
                  <a:lnTo>
                    <a:pt x="441693" y="79248"/>
                  </a:lnTo>
                  <a:lnTo>
                    <a:pt x="441782" y="78867"/>
                  </a:lnTo>
                  <a:lnTo>
                    <a:pt x="442252" y="77978"/>
                  </a:lnTo>
                  <a:lnTo>
                    <a:pt x="442137" y="76835"/>
                  </a:lnTo>
                  <a:lnTo>
                    <a:pt x="441845" y="75311"/>
                  </a:lnTo>
                  <a:lnTo>
                    <a:pt x="444322" y="78486"/>
                  </a:lnTo>
                  <a:lnTo>
                    <a:pt x="443331" y="79883"/>
                  </a:lnTo>
                  <a:lnTo>
                    <a:pt x="445173" y="83185"/>
                  </a:lnTo>
                  <a:lnTo>
                    <a:pt x="443750" y="80264"/>
                  </a:lnTo>
                  <a:lnTo>
                    <a:pt x="445236" y="79502"/>
                  </a:lnTo>
                  <a:lnTo>
                    <a:pt x="443814" y="77216"/>
                  </a:lnTo>
                  <a:lnTo>
                    <a:pt x="445477" y="79121"/>
                  </a:lnTo>
                  <a:lnTo>
                    <a:pt x="444868" y="77978"/>
                  </a:lnTo>
                  <a:lnTo>
                    <a:pt x="446582" y="80899"/>
                  </a:lnTo>
                  <a:lnTo>
                    <a:pt x="445350" y="77978"/>
                  </a:lnTo>
                  <a:lnTo>
                    <a:pt x="445033" y="77216"/>
                  </a:lnTo>
                  <a:lnTo>
                    <a:pt x="444601" y="76200"/>
                  </a:lnTo>
                  <a:lnTo>
                    <a:pt x="446836" y="79883"/>
                  </a:lnTo>
                  <a:lnTo>
                    <a:pt x="446074" y="76835"/>
                  </a:lnTo>
                  <a:lnTo>
                    <a:pt x="448030" y="78740"/>
                  </a:lnTo>
                  <a:lnTo>
                    <a:pt x="448259" y="81026"/>
                  </a:lnTo>
                  <a:lnTo>
                    <a:pt x="448640" y="79248"/>
                  </a:lnTo>
                  <a:lnTo>
                    <a:pt x="449097" y="79717"/>
                  </a:lnTo>
                  <a:lnTo>
                    <a:pt x="448792" y="79248"/>
                  </a:lnTo>
                  <a:lnTo>
                    <a:pt x="448627" y="78994"/>
                  </a:lnTo>
                  <a:lnTo>
                    <a:pt x="448513" y="78740"/>
                  </a:lnTo>
                  <a:lnTo>
                    <a:pt x="447903" y="76835"/>
                  </a:lnTo>
                  <a:lnTo>
                    <a:pt x="447865" y="76708"/>
                  </a:lnTo>
                  <a:lnTo>
                    <a:pt x="448119" y="76200"/>
                  </a:lnTo>
                  <a:lnTo>
                    <a:pt x="448576" y="75311"/>
                  </a:lnTo>
                  <a:lnTo>
                    <a:pt x="448640" y="75184"/>
                  </a:lnTo>
                  <a:lnTo>
                    <a:pt x="449554" y="78867"/>
                  </a:lnTo>
                  <a:lnTo>
                    <a:pt x="449681" y="79121"/>
                  </a:lnTo>
                  <a:lnTo>
                    <a:pt x="450799" y="80645"/>
                  </a:lnTo>
                  <a:lnTo>
                    <a:pt x="451129" y="79502"/>
                  </a:lnTo>
                  <a:lnTo>
                    <a:pt x="451015" y="78740"/>
                  </a:lnTo>
                  <a:lnTo>
                    <a:pt x="450316" y="75946"/>
                  </a:lnTo>
                  <a:lnTo>
                    <a:pt x="450964" y="75819"/>
                  </a:lnTo>
                  <a:lnTo>
                    <a:pt x="451256" y="76327"/>
                  </a:lnTo>
                  <a:lnTo>
                    <a:pt x="451459" y="76454"/>
                  </a:lnTo>
                  <a:lnTo>
                    <a:pt x="451650" y="77216"/>
                  </a:lnTo>
                  <a:lnTo>
                    <a:pt x="451459" y="75819"/>
                  </a:lnTo>
                  <a:lnTo>
                    <a:pt x="451358" y="75184"/>
                  </a:lnTo>
                  <a:lnTo>
                    <a:pt x="451218" y="74168"/>
                  </a:lnTo>
                  <a:lnTo>
                    <a:pt x="454012" y="76073"/>
                  </a:lnTo>
                  <a:lnTo>
                    <a:pt x="453720" y="74168"/>
                  </a:lnTo>
                  <a:lnTo>
                    <a:pt x="453555" y="73025"/>
                  </a:lnTo>
                  <a:lnTo>
                    <a:pt x="453415" y="72136"/>
                  </a:lnTo>
                  <a:lnTo>
                    <a:pt x="453732" y="72555"/>
                  </a:lnTo>
                  <a:lnTo>
                    <a:pt x="453212" y="71628"/>
                  </a:lnTo>
                  <a:lnTo>
                    <a:pt x="452996" y="71247"/>
                  </a:lnTo>
                  <a:lnTo>
                    <a:pt x="452158" y="69342"/>
                  </a:lnTo>
                  <a:lnTo>
                    <a:pt x="451675" y="68072"/>
                  </a:lnTo>
                  <a:lnTo>
                    <a:pt x="452120" y="67818"/>
                  </a:lnTo>
                  <a:lnTo>
                    <a:pt x="452031" y="67437"/>
                  </a:lnTo>
                  <a:lnTo>
                    <a:pt x="451916" y="66929"/>
                  </a:lnTo>
                  <a:lnTo>
                    <a:pt x="451599" y="65532"/>
                  </a:lnTo>
                  <a:lnTo>
                    <a:pt x="452755" y="67691"/>
                  </a:lnTo>
                  <a:lnTo>
                    <a:pt x="452450" y="67818"/>
                  </a:lnTo>
                  <a:lnTo>
                    <a:pt x="452767" y="68580"/>
                  </a:lnTo>
                  <a:lnTo>
                    <a:pt x="452843" y="68821"/>
                  </a:lnTo>
                  <a:lnTo>
                    <a:pt x="452996" y="69596"/>
                  </a:lnTo>
                  <a:lnTo>
                    <a:pt x="453047" y="68326"/>
                  </a:lnTo>
                  <a:lnTo>
                    <a:pt x="454418" y="70650"/>
                  </a:lnTo>
                  <a:lnTo>
                    <a:pt x="454317" y="70053"/>
                  </a:lnTo>
                  <a:lnTo>
                    <a:pt x="456463" y="72390"/>
                  </a:lnTo>
                  <a:lnTo>
                    <a:pt x="454799" y="71628"/>
                  </a:lnTo>
                  <a:lnTo>
                    <a:pt x="457873" y="76454"/>
                  </a:lnTo>
                  <a:lnTo>
                    <a:pt x="454101" y="71780"/>
                  </a:lnTo>
                  <a:lnTo>
                    <a:pt x="454825" y="73025"/>
                  </a:lnTo>
                  <a:lnTo>
                    <a:pt x="457123" y="76835"/>
                  </a:lnTo>
                  <a:lnTo>
                    <a:pt x="459003" y="77089"/>
                  </a:lnTo>
                  <a:lnTo>
                    <a:pt x="458774" y="76454"/>
                  </a:lnTo>
                  <a:lnTo>
                    <a:pt x="458063" y="74422"/>
                  </a:lnTo>
                  <a:lnTo>
                    <a:pt x="459930" y="74676"/>
                  </a:lnTo>
                  <a:lnTo>
                    <a:pt x="459879" y="74422"/>
                  </a:lnTo>
                  <a:lnTo>
                    <a:pt x="459498" y="72771"/>
                  </a:lnTo>
                  <a:lnTo>
                    <a:pt x="459092" y="72390"/>
                  </a:lnTo>
                  <a:lnTo>
                    <a:pt x="458685" y="72009"/>
                  </a:lnTo>
                  <a:lnTo>
                    <a:pt x="458520" y="71247"/>
                  </a:lnTo>
                  <a:lnTo>
                    <a:pt x="458317" y="70358"/>
                  </a:lnTo>
                  <a:lnTo>
                    <a:pt x="458406" y="69342"/>
                  </a:lnTo>
                  <a:lnTo>
                    <a:pt x="458762" y="67437"/>
                  </a:lnTo>
                  <a:lnTo>
                    <a:pt x="459041" y="65913"/>
                  </a:lnTo>
                  <a:lnTo>
                    <a:pt x="463384" y="77724"/>
                  </a:lnTo>
                  <a:lnTo>
                    <a:pt x="463143" y="72898"/>
                  </a:lnTo>
                  <a:lnTo>
                    <a:pt x="463042" y="72263"/>
                  </a:lnTo>
                  <a:lnTo>
                    <a:pt x="462610" y="70358"/>
                  </a:lnTo>
                  <a:lnTo>
                    <a:pt x="461060" y="66167"/>
                  </a:lnTo>
                  <a:lnTo>
                    <a:pt x="463080" y="67818"/>
                  </a:lnTo>
                  <a:lnTo>
                    <a:pt x="464235" y="71755"/>
                  </a:lnTo>
                  <a:lnTo>
                    <a:pt x="465823" y="71501"/>
                  </a:lnTo>
                  <a:lnTo>
                    <a:pt x="462940" y="66167"/>
                  </a:lnTo>
                  <a:lnTo>
                    <a:pt x="462876" y="66040"/>
                  </a:lnTo>
                  <a:lnTo>
                    <a:pt x="465061" y="67678"/>
                  </a:lnTo>
                  <a:lnTo>
                    <a:pt x="465772" y="67310"/>
                  </a:lnTo>
                  <a:lnTo>
                    <a:pt x="467271" y="70485"/>
                  </a:lnTo>
                  <a:lnTo>
                    <a:pt x="468604" y="69342"/>
                  </a:lnTo>
                  <a:lnTo>
                    <a:pt x="469099" y="67310"/>
                  </a:lnTo>
                  <a:lnTo>
                    <a:pt x="469341" y="66294"/>
                  </a:lnTo>
                  <a:lnTo>
                    <a:pt x="469646" y="66040"/>
                  </a:lnTo>
                  <a:lnTo>
                    <a:pt x="469785" y="65913"/>
                  </a:lnTo>
                  <a:lnTo>
                    <a:pt x="470230" y="65532"/>
                  </a:lnTo>
                  <a:lnTo>
                    <a:pt x="470827" y="65024"/>
                  </a:lnTo>
                  <a:lnTo>
                    <a:pt x="471131" y="66040"/>
                  </a:lnTo>
                  <a:lnTo>
                    <a:pt x="471220" y="67056"/>
                  </a:lnTo>
                  <a:lnTo>
                    <a:pt x="471347" y="67310"/>
                  </a:lnTo>
                  <a:lnTo>
                    <a:pt x="472033" y="68072"/>
                  </a:lnTo>
                  <a:lnTo>
                    <a:pt x="473532" y="65532"/>
                  </a:lnTo>
                  <a:lnTo>
                    <a:pt x="476796" y="66548"/>
                  </a:lnTo>
                  <a:lnTo>
                    <a:pt x="479653" y="67818"/>
                  </a:lnTo>
                  <a:lnTo>
                    <a:pt x="479450" y="65532"/>
                  </a:lnTo>
                  <a:lnTo>
                    <a:pt x="479399" y="65024"/>
                  </a:lnTo>
                  <a:lnTo>
                    <a:pt x="479361" y="64643"/>
                  </a:lnTo>
                  <a:lnTo>
                    <a:pt x="479552" y="64643"/>
                  </a:lnTo>
                  <a:lnTo>
                    <a:pt x="479552" y="64516"/>
                  </a:lnTo>
                  <a:lnTo>
                    <a:pt x="479552" y="64135"/>
                  </a:lnTo>
                  <a:lnTo>
                    <a:pt x="479539" y="63500"/>
                  </a:lnTo>
                  <a:lnTo>
                    <a:pt x="479539" y="63373"/>
                  </a:lnTo>
                  <a:lnTo>
                    <a:pt x="479920" y="62992"/>
                  </a:lnTo>
                  <a:lnTo>
                    <a:pt x="480707" y="64643"/>
                  </a:lnTo>
                  <a:lnTo>
                    <a:pt x="480796" y="65659"/>
                  </a:lnTo>
                  <a:lnTo>
                    <a:pt x="481253" y="62992"/>
                  </a:lnTo>
                  <a:lnTo>
                    <a:pt x="481304" y="62738"/>
                  </a:lnTo>
                  <a:lnTo>
                    <a:pt x="481863" y="61468"/>
                  </a:lnTo>
                  <a:lnTo>
                    <a:pt x="482193" y="60706"/>
                  </a:lnTo>
                  <a:lnTo>
                    <a:pt x="482244" y="60579"/>
                  </a:lnTo>
                  <a:lnTo>
                    <a:pt x="482968" y="58928"/>
                  </a:lnTo>
                  <a:lnTo>
                    <a:pt x="485622" y="61468"/>
                  </a:lnTo>
                  <a:lnTo>
                    <a:pt x="485648" y="62357"/>
                  </a:lnTo>
                  <a:lnTo>
                    <a:pt x="487260" y="63119"/>
                  </a:lnTo>
                  <a:lnTo>
                    <a:pt x="485825" y="58928"/>
                  </a:lnTo>
                  <a:lnTo>
                    <a:pt x="485432" y="57785"/>
                  </a:lnTo>
                  <a:lnTo>
                    <a:pt x="485127" y="56896"/>
                  </a:lnTo>
                  <a:lnTo>
                    <a:pt x="484822" y="56007"/>
                  </a:lnTo>
                  <a:lnTo>
                    <a:pt x="486918" y="58293"/>
                  </a:lnTo>
                  <a:lnTo>
                    <a:pt x="486892" y="58928"/>
                  </a:lnTo>
                  <a:lnTo>
                    <a:pt x="489915" y="59182"/>
                  </a:lnTo>
                  <a:lnTo>
                    <a:pt x="491515" y="56007"/>
                  </a:lnTo>
                  <a:lnTo>
                    <a:pt x="491832" y="55372"/>
                  </a:lnTo>
                  <a:lnTo>
                    <a:pt x="495376" y="59182"/>
                  </a:lnTo>
                  <a:lnTo>
                    <a:pt x="494309" y="54864"/>
                  </a:lnTo>
                  <a:lnTo>
                    <a:pt x="498602" y="60198"/>
                  </a:lnTo>
                  <a:lnTo>
                    <a:pt x="496951" y="54864"/>
                  </a:lnTo>
                  <a:lnTo>
                    <a:pt x="496760" y="54229"/>
                  </a:lnTo>
                  <a:lnTo>
                    <a:pt x="499237" y="56642"/>
                  </a:lnTo>
                  <a:lnTo>
                    <a:pt x="499173" y="57912"/>
                  </a:lnTo>
                  <a:lnTo>
                    <a:pt x="501916" y="59055"/>
                  </a:lnTo>
                  <a:lnTo>
                    <a:pt x="502564" y="59182"/>
                  </a:lnTo>
                  <a:lnTo>
                    <a:pt x="501573" y="55372"/>
                  </a:lnTo>
                  <a:lnTo>
                    <a:pt x="501688" y="54851"/>
                  </a:lnTo>
                  <a:lnTo>
                    <a:pt x="502005" y="54356"/>
                  </a:lnTo>
                  <a:lnTo>
                    <a:pt x="503047" y="57404"/>
                  </a:lnTo>
                  <a:lnTo>
                    <a:pt x="502945" y="54356"/>
                  </a:lnTo>
                  <a:lnTo>
                    <a:pt x="502945" y="54229"/>
                  </a:lnTo>
                  <a:lnTo>
                    <a:pt x="502920" y="53848"/>
                  </a:lnTo>
                  <a:lnTo>
                    <a:pt x="504647" y="57404"/>
                  </a:lnTo>
                  <a:lnTo>
                    <a:pt x="505028" y="56388"/>
                  </a:lnTo>
                  <a:lnTo>
                    <a:pt x="504710" y="56261"/>
                  </a:lnTo>
                  <a:lnTo>
                    <a:pt x="504012" y="55118"/>
                  </a:lnTo>
                  <a:lnTo>
                    <a:pt x="503796" y="54343"/>
                  </a:lnTo>
                  <a:lnTo>
                    <a:pt x="503897" y="53848"/>
                  </a:lnTo>
                  <a:lnTo>
                    <a:pt x="504329" y="52578"/>
                  </a:lnTo>
                  <a:lnTo>
                    <a:pt x="506945" y="55499"/>
                  </a:lnTo>
                  <a:lnTo>
                    <a:pt x="507479" y="57150"/>
                  </a:lnTo>
                  <a:lnTo>
                    <a:pt x="509028" y="53721"/>
                  </a:lnTo>
                  <a:lnTo>
                    <a:pt x="509193" y="54343"/>
                  </a:lnTo>
                  <a:lnTo>
                    <a:pt x="509244" y="53721"/>
                  </a:lnTo>
                  <a:lnTo>
                    <a:pt x="509308" y="52832"/>
                  </a:lnTo>
                  <a:lnTo>
                    <a:pt x="510324" y="59563"/>
                  </a:lnTo>
                  <a:lnTo>
                    <a:pt x="510565" y="56261"/>
                  </a:lnTo>
                  <a:lnTo>
                    <a:pt x="510184" y="55626"/>
                  </a:lnTo>
                  <a:lnTo>
                    <a:pt x="510070" y="54483"/>
                  </a:lnTo>
                  <a:lnTo>
                    <a:pt x="509892" y="53848"/>
                  </a:lnTo>
                  <a:lnTo>
                    <a:pt x="511073" y="55499"/>
                  </a:lnTo>
                  <a:lnTo>
                    <a:pt x="512406" y="55118"/>
                  </a:lnTo>
                  <a:lnTo>
                    <a:pt x="513156" y="53975"/>
                  </a:lnTo>
                  <a:lnTo>
                    <a:pt x="513638" y="56261"/>
                  </a:lnTo>
                  <a:lnTo>
                    <a:pt x="515594" y="56261"/>
                  </a:lnTo>
                  <a:lnTo>
                    <a:pt x="517067" y="54102"/>
                  </a:lnTo>
                  <a:lnTo>
                    <a:pt x="517474" y="53975"/>
                  </a:lnTo>
                  <a:lnTo>
                    <a:pt x="517880" y="53848"/>
                  </a:lnTo>
                  <a:lnTo>
                    <a:pt x="519099" y="53467"/>
                  </a:lnTo>
                  <a:lnTo>
                    <a:pt x="518248" y="52832"/>
                  </a:lnTo>
                  <a:lnTo>
                    <a:pt x="518083" y="52705"/>
                  </a:lnTo>
                  <a:lnTo>
                    <a:pt x="518045" y="52578"/>
                  </a:lnTo>
                  <a:lnTo>
                    <a:pt x="517880" y="51943"/>
                  </a:lnTo>
                  <a:lnTo>
                    <a:pt x="517842" y="51816"/>
                  </a:lnTo>
                  <a:lnTo>
                    <a:pt x="517410" y="50165"/>
                  </a:lnTo>
                  <a:lnTo>
                    <a:pt x="517118" y="49022"/>
                  </a:lnTo>
                  <a:lnTo>
                    <a:pt x="517601" y="48387"/>
                  </a:lnTo>
                  <a:lnTo>
                    <a:pt x="517855" y="49047"/>
                  </a:lnTo>
                  <a:lnTo>
                    <a:pt x="517880" y="47879"/>
                  </a:lnTo>
                  <a:lnTo>
                    <a:pt x="518744" y="48006"/>
                  </a:lnTo>
                  <a:lnTo>
                    <a:pt x="519290" y="50419"/>
                  </a:lnTo>
                  <a:lnTo>
                    <a:pt x="519391" y="52578"/>
                  </a:lnTo>
                  <a:lnTo>
                    <a:pt x="519976" y="51181"/>
                  </a:lnTo>
                  <a:lnTo>
                    <a:pt x="520230" y="51943"/>
                  </a:lnTo>
                  <a:lnTo>
                    <a:pt x="520357" y="53086"/>
                  </a:lnTo>
                  <a:lnTo>
                    <a:pt x="520573" y="53975"/>
                  </a:lnTo>
                  <a:lnTo>
                    <a:pt x="520344" y="51816"/>
                  </a:lnTo>
                  <a:lnTo>
                    <a:pt x="523138" y="56769"/>
                  </a:lnTo>
                  <a:lnTo>
                    <a:pt x="522617" y="53086"/>
                  </a:lnTo>
                  <a:lnTo>
                    <a:pt x="522973" y="54102"/>
                  </a:lnTo>
                  <a:lnTo>
                    <a:pt x="524967" y="53467"/>
                  </a:lnTo>
                  <a:lnTo>
                    <a:pt x="525119" y="53086"/>
                  </a:lnTo>
                  <a:lnTo>
                    <a:pt x="525538" y="52070"/>
                  </a:lnTo>
                  <a:lnTo>
                    <a:pt x="526173" y="51816"/>
                  </a:lnTo>
                  <a:lnTo>
                    <a:pt x="527126" y="51435"/>
                  </a:lnTo>
                  <a:lnTo>
                    <a:pt x="527050" y="51181"/>
                  </a:lnTo>
                  <a:lnTo>
                    <a:pt x="526338" y="48641"/>
                  </a:lnTo>
                  <a:lnTo>
                    <a:pt x="527151" y="49022"/>
                  </a:lnTo>
                  <a:lnTo>
                    <a:pt x="527126" y="48641"/>
                  </a:lnTo>
                  <a:lnTo>
                    <a:pt x="527075" y="47879"/>
                  </a:lnTo>
                  <a:lnTo>
                    <a:pt x="527037" y="47117"/>
                  </a:lnTo>
                  <a:lnTo>
                    <a:pt x="526999" y="46609"/>
                  </a:lnTo>
                  <a:lnTo>
                    <a:pt x="528459" y="47117"/>
                  </a:lnTo>
                  <a:lnTo>
                    <a:pt x="530453" y="49022"/>
                  </a:lnTo>
                  <a:lnTo>
                    <a:pt x="531850" y="48387"/>
                  </a:lnTo>
                  <a:lnTo>
                    <a:pt x="532472" y="46736"/>
                  </a:lnTo>
                  <a:lnTo>
                    <a:pt x="532333" y="46609"/>
                  </a:lnTo>
                  <a:lnTo>
                    <a:pt x="532193" y="46482"/>
                  </a:lnTo>
                  <a:lnTo>
                    <a:pt x="531469" y="45847"/>
                  </a:lnTo>
                  <a:lnTo>
                    <a:pt x="531469" y="44069"/>
                  </a:lnTo>
                  <a:lnTo>
                    <a:pt x="532193" y="46355"/>
                  </a:lnTo>
                  <a:lnTo>
                    <a:pt x="532307" y="46583"/>
                  </a:lnTo>
                  <a:lnTo>
                    <a:pt x="533654" y="45974"/>
                  </a:lnTo>
                  <a:lnTo>
                    <a:pt x="533412" y="48006"/>
                  </a:lnTo>
                  <a:lnTo>
                    <a:pt x="535051" y="47117"/>
                  </a:lnTo>
                  <a:lnTo>
                    <a:pt x="535508" y="46990"/>
                  </a:lnTo>
                  <a:lnTo>
                    <a:pt x="536117" y="45974"/>
                  </a:lnTo>
                  <a:lnTo>
                    <a:pt x="537095" y="44323"/>
                  </a:lnTo>
                  <a:lnTo>
                    <a:pt x="537095" y="44069"/>
                  </a:lnTo>
                  <a:lnTo>
                    <a:pt x="536905" y="43688"/>
                  </a:lnTo>
                  <a:lnTo>
                    <a:pt x="536651" y="43180"/>
                  </a:lnTo>
                  <a:lnTo>
                    <a:pt x="536244" y="42799"/>
                  </a:lnTo>
                  <a:lnTo>
                    <a:pt x="536371" y="41529"/>
                  </a:lnTo>
                  <a:lnTo>
                    <a:pt x="536448" y="41402"/>
                  </a:lnTo>
                  <a:lnTo>
                    <a:pt x="537362" y="42799"/>
                  </a:lnTo>
                  <a:lnTo>
                    <a:pt x="537502" y="43434"/>
                  </a:lnTo>
                  <a:lnTo>
                    <a:pt x="537603" y="44323"/>
                  </a:lnTo>
                  <a:lnTo>
                    <a:pt x="539089" y="39751"/>
                  </a:lnTo>
                  <a:lnTo>
                    <a:pt x="545338" y="50292"/>
                  </a:lnTo>
                  <a:lnTo>
                    <a:pt x="545884" y="44678"/>
                  </a:lnTo>
                  <a:lnTo>
                    <a:pt x="546036" y="44323"/>
                  </a:lnTo>
                  <a:lnTo>
                    <a:pt x="547243" y="41402"/>
                  </a:lnTo>
                  <a:lnTo>
                    <a:pt x="548233" y="41516"/>
                  </a:lnTo>
                  <a:lnTo>
                    <a:pt x="548233" y="41656"/>
                  </a:lnTo>
                  <a:lnTo>
                    <a:pt x="547166" y="43434"/>
                  </a:lnTo>
                  <a:lnTo>
                    <a:pt x="548271" y="44831"/>
                  </a:lnTo>
                  <a:lnTo>
                    <a:pt x="549097" y="41402"/>
                  </a:lnTo>
                  <a:lnTo>
                    <a:pt x="549427" y="40005"/>
                  </a:lnTo>
                  <a:lnTo>
                    <a:pt x="551967" y="44704"/>
                  </a:lnTo>
                  <a:lnTo>
                    <a:pt x="553097" y="41275"/>
                  </a:lnTo>
                  <a:lnTo>
                    <a:pt x="556361" y="48641"/>
                  </a:lnTo>
                  <a:lnTo>
                    <a:pt x="557695" y="41275"/>
                  </a:lnTo>
                  <a:lnTo>
                    <a:pt x="557936" y="40005"/>
                  </a:lnTo>
                  <a:lnTo>
                    <a:pt x="557974" y="39751"/>
                  </a:lnTo>
                  <a:lnTo>
                    <a:pt x="558025" y="39497"/>
                  </a:lnTo>
                  <a:lnTo>
                    <a:pt x="561098" y="44069"/>
                  </a:lnTo>
                  <a:lnTo>
                    <a:pt x="560654" y="42418"/>
                  </a:lnTo>
                  <a:lnTo>
                    <a:pt x="560666" y="40259"/>
                  </a:lnTo>
                  <a:lnTo>
                    <a:pt x="560984" y="41516"/>
                  </a:lnTo>
                  <a:lnTo>
                    <a:pt x="561035" y="40894"/>
                  </a:lnTo>
                  <a:lnTo>
                    <a:pt x="561784" y="40259"/>
                  </a:lnTo>
                  <a:lnTo>
                    <a:pt x="562673" y="39497"/>
                  </a:lnTo>
                  <a:lnTo>
                    <a:pt x="564769" y="37719"/>
                  </a:lnTo>
                  <a:lnTo>
                    <a:pt x="570382" y="41656"/>
                  </a:lnTo>
                  <a:lnTo>
                    <a:pt x="575017" y="42418"/>
                  </a:lnTo>
                  <a:lnTo>
                    <a:pt x="576694" y="42545"/>
                  </a:lnTo>
                  <a:lnTo>
                    <a:pt x="575360" y="37719"/>
                  </a:lnTo>
                  <a:lnTo>
                    <a:pt x="574967" y="36322"/>
                  </a:lnTo>
                  <a:lnTo>
                    <a:pt x="574751" y="35560"/>
                  </a:lnTo>
                  <a:lnTo>
                    <a:pt x="573976" y="32766"/>
                  </a:lnTo>
                  <a:lnTo>
                    <a:pt x="576872" y="36703"/>
                  </a:lnTo>
                  <a:lnTo>
                    <a:pt x="576999" y="40132"/>
                  </a:lnTo>
                  <a:lnTo>
                    <a:pt x="579374" y="35433"/>
                  </a:lnTo>
                  <a:lnTo>
                    <a:pt x="583565" y="38989"/>
                  </a:lnTo>
                  <a:lnTo>
                    <a:pt x="585749" y="35433"/>
                  </a:lnTo>
                  <a:lnTo>
                    <a:pt x="586054" y="34925"/>
                  </a:lnTo>
                  <a:lnTo>
                    <a:pt x="586105" y="36322"/>
                  </a:lnTo>
                  <a:lnTo>
                    <a:pt x="586206" y="36830"/>
                  </a:lnTo>
                  <a:lnTo>
                    <a:pt x="585901" y="36830"/>
                  </a:lnTo>
                  <a:lnTo>
                    <a:pt x="587019" y="39243"/>
                  </a:lnTo>
                  <a:lnTo>
                    <a:pt x="588314" y="36703"/>
                  </a:lnTo>
                  <a:lnTo>
                    <a:pt x="588200" y="35560"/>
                  </a:lnTo>
                  <a:lnTo>
                    <a:pt x="588086" y="34925"/>
                  </a:lnTo>
                  <a:lnTo>
                    <a:pt x="588022" y="34544"/>
                  </a:lnTo>
                  <a:lnTo>
                    <a:pt x="588556" y="34671"/>
                  </a:lnTo>
                  <a:lnTo>
                    <a:pt x="588594" y="36576"/>
                  </a:lnTo>
                  <a:lnTo>
                    <a:pt x="588962" y="37338"/>
                  </a:lnTo>
                  <a:lnTo>
                    <a:pt x="589902" y="38608"/>
                  </a:lnTo>
                  <a:lnTo>
                    <a:pt x="590042" y="34544"/>
                  </a:lnTo>
                  <a:lnTo>
                    <a:pt x="590067" y="33909"/>
                  </a:lnTo>
                  <a:lnTo>
                    <a:pt x="590892" y="36410"/>
                  </a:lnTo>
                  <a:lnTo>
                    <a:pt x="590956" y="36068"/>
                  </a:lnTo>
                  <a:lnTo>
                    <a:pt x="592810" y="37211"/>
                  </a:lnTo>
                  <a:lnTo>
                    <a:pt x="592429" y="36068"/>
                  </a:lnTo>
                  <a:lnTo>
                    <a:pt x="591883" y="34417"/>
                  </a:lnTo>
                  <a:lnTo>
                    <a:pt x="593318" y="35560"/>
                  </a:lnTo>
                  <a:lnTo>
                    <a:pt x="593572" y="34417"/>
                  </a:lnTo>
                  <a:lnTo>
                    <a:pt x="593686" y="33909"/>
                  </a:lnTo>
                  <a:lnTo>
                    <a:pt x="593940" y="32766"/>
                  </a:lnTo>
                  <a:lnTo>
                    <a:pt x="595160" y="34290"/>
                  </a:lnTo>
                  <a:lnTo>
                    <a:pt x="595160" y="34467"/>
                  </a:lnTo>
                  <a:lnTo>
                    <a:pt x="595147" y="34658"/>
                  </a:lnTo>
                  <a:lnTo>
                    <a:pt x="595172" y="35001"/>
                  </a:lnTo>
                  <a:lnTo>
                    <a:pt x="596176" y="36118"/>
                  </a:lnTo>
                  <a:lnTo>
                    <a:pt x="595795" y="35128"/>
                  </a:lnTo>
                  <a:lnTo>
                    <a:pt x="595477" y="34582"/>
                  </a:lnTo>
                  <a:lnTo>
                    <a:pt x="595172" y="34239"/>
                  </a:lnTo>
                  <a:lnTo>
                    <a:pt x="595210" y="32766"/>
                  </a:lnTo>
                  <a:lnTo>
                    <a:pt x="595223" y="32131"/>
                  </a:lnTo>
                  <a:lnTo>
                    <a:pt x="595261" y="30988"/>
                  </a:lnTo>
                  <a:lnTo>
                    <a:pt x="597471" y="35433"/>
                  </a:lnTo>
                  <a:lnTo>
                    <a:pt x="596925" y="30988"/>
                  </a:lnTo>
                  <a:lnTo>
                    <a:pt x="597611" y="35560"/>
                  </a:lnTo>
                  <a:lnTo>
                    <a:pt x="599605" y="34290"/>
                  </a:lnTo>
                  <a:lnTo>
                    <a:pt x="599998" y="32004"/>
                  </a:lnTo>
                  <a:lnTo>
                    <a:pt x="599986" y="33401"/>
                  </a:lnTo>
                  <a:lnTo>
                    <a:pt x="600900" y="33401"/>
                  </a:lnTo>
                  <a:lnTo>
                    <a:pt x="600925" y="35306"/>
                  </a:lnTo>
                  <a:lnTo>
                    <a:pt x="601764" y="35179"/>
                  </a:lnTo>
                  <a:lnTo>
                    <a:pt x="602335" y="34290"/>
                  </a:lnTo>
                  <a:lnTo>
                    <a:pt x="602208" y="33274"/>
                  </a:lnTo>
                  <a:lnTo>
                    <a:pt x="601916" y="32004"/>
                  </a:lnTo>
                  <a:lnTo>
                    <a:pt x="601891" y="31877"/>
                  </a:lnTo>
                  <a:lnTo>
                    <a:pt x="604342" y="37211"/>
                  </a:lnTo>
                  <a:lnTo>
                    <a:pt x="604354" y="31877"/>
                  </a:lnTo>
                  <a:lnTo>
                    <a:pt x="604354" y="30861"/>
                  </a:lnTo>
                  <a:lnTo>
                    <a:pt x="604354" y="30480"/>
                  </a:lnTo>
                  <a:lnTo>
                    <a:pt x="604354" y="29591"/>
                  </a:lnTo>
                  <a:lnTo>
                    <a:pt x="604367" y="26797"/>
                  </a:lnTo>
                  <a:lnTo>
                    <a:pt x="606374" y="33909"/>
                  </a:lnTo>
                  <a:lnTo>
                    <a:pt x="608533" y="30988"/>
                  </a:lnTo>
                  <a:lnTo>
                    <a:pt x="610463" y="29133"/>
                  </a:lnTo>
                  <a:lnTo>
                    <a:pt x="610501" y="29337"/>
                  </a:lnTo>
                  <a:lnTo>
                    <a:pt x="611136" y="33274"/>
                  </a:lnTo>
                  <a:lnTo>
                    <a:pt x="612762" y="31318"/>
                  </a:lnTo>
                  <a:lnTo>
                    <a:pt x="610781" y="28867"/>
                  </a:lnTo>
                  <a:lnTo>
                    <a:pt x="610539" y="28575"/>
                  </a:lnTo>
                  <a:lnTo>
                    <a:pt x="610781" y="28867"/>
                  </a:lnTo>
                  <a:lnTo>
                    <a:pt x="611555" y="28321"/>
                  </a:lnTo>
                  <a:lnTo>
                    <a:pt x="612813" y="27432"/>
                  </a:lnTo>
                  <a:lnTo>
                    <a:pt x="613168" y="30226"/>
                  </a:lnTo>
                  <a:lnTo>
                    <a:pt x="613638" y="27432"/>
                  </a:lnTo>
                  <a:lnTo>
                    <a:pt x="613752" y="26797"/>
                  </a:lnTo>
                  <a:lnTo>
                    <a:pt x="616089" y="27559"/>
                  </a:lnTo>
                  <a:lnTo>
                    <a:pt x="616559" y="27940"/>
                  </a:lnTo>
                  <a:lnTo>
                    <a:pt x="616597" y="28321"/>
                  </a:lnTo>
                  <a:lnTo>
                    <a:pt x="616038" y="29591"/>
                  </a:lnTo>
                  <a:lnTo>
                    <a:pt x="615950" y="30480"/>
                  </a:lnTo>
                  <a:lnTo>
                    <a:pt x="617867" y="28194"/>
                  </a:lnTo>
                  <a:lnTo>
                    <a:pt x="620229" y="30353"/>
                  </a:lnTo>
                  <a:lnTo>
                    <a:pt x="621474" y="28194"/>
                  </a:lnTo>
                  <a:lnTo>
                    <a:pt x="621766" y="27686"/>
                  </a:lnTo>
                  <a:lnTo>
                    <a:pt x="621703" y="27178"/>
                  </a:lnTo>
                  <a:lnTo>
                    <a:pt x="621576" y="26797"/>
                  </a:lnTo>
                  <a:lnTo>
                    <a:pt x="621525" y="26670"/>
                  </a:lnTo>
                  <a:lnTo>
                    <a:pt x="621220" y="25781"/>
                  </a:lnTo>
                  <a:lnTo>
                    <a:pt x="621042" y="25273"/>
                  </a:lnTo>
                  <a:lnTo>
                    <a:pt x="621068" y="24765"/>
                  </a:lnTo>
                  <a:lnTo>
                    <a:pt x="622020" y="22733"/>
                  </a:lnTo>
                  <a:lnTo>
                    <a:pt x="622566" y="21590"/>
                  </a:lnTo>
                  <a:lnTo>
                    <a:pt x="622566" y="19685"/>
                  </a:lnTo>
                  <a:lnTo>
                    <a:pt x="622655" y="25908"/>
                  </a:lnTo>
                  <a:lnTo>
                    <a:pt x="624687" y="20955"/>
                  </a:lnTo>
                  <a:lnTo>
                    <a:pt x="624586" y="28829"/>
                  </a:lnTo>
                  <a:lnTo>
                    <a:pt x="624725" y="28575"/>
                  </a:lnTo>
                  <a:lnTo>
                    <a:pt x="624840" y="28194"/>
                  </a:lnTo>
                  <a:lnTo>
                    <a:pt x="624954" y="27559"/>
                  </a:lnTo>
                  <a:lnTo>
                    <a:pt x="624827" y="26289"/>
                  </a:lnTo>
                  <a:lnTo>
                    <a:pt x="624763" y="25908"/>
                  </a:lnTo>
                  <a:lnTo>
                    <a:pt x="625182" y="26289"/>
                  </a:lnTo>
                  <a:lnTo>
                    <a:pt x="625284" y="26670"/>
                  </a:lnTo>
                  <a:lnTo>
                    <a:pt x="625348" y="27686"/>
                  </a:lnTo>
                  <a:lnTo>
                    <a:pt x="625221" y="28829"/>
                  </a:lnTo>
                  <a:lnTo>
                    <a:pt x="626351" y="27559"/>
                  </a:lnTo>
                  <a:lnTo>
                    <a:pt x="626376" y="27178"/>
                  </a:lnTo>
                  <a:lnTo>
                    <a:pt x="625932" y="25908"/>
                  </a:lnTo>
                  <a:lnTo>
                    <a:pt x="625703" y="25273"/>
                  </a:lnTo>
                  <a:lnTo>
                    <a:pt x="626960" y="25146"/>
                  </a:lnTo>
                  <a:lnTo>
                    <a:pt x="626973" y="26416"/>
                  </a:lnTo>
                  <a:lnTo>
                    <a:pt x="626884" y="27813"/>
                  </a:lnTo>
                  <a:lnTo>
                    <a:pt x="627392" y="25146"/>
                  </a:lnTo>
                  <a:lnTo>
                    <a:pt x="627672" y="23622"/>
                  </a:lnTo>
                  <a:lnTo>
                    <a:pt x="628840" y="24384"/>
                  </a:lnTo>
                  <a:lnTo>
                    <a:pt x="628942" y="25400"/>
                  </a:lnTo>
                  <a:lnTo>
                    <a:pt x="629043" y="25819"/>
                  </a:lnTo>
                  <a:lnTo>
                    <a:pt x="630516" y="25400"/>
                  </a:lnTo>
                  <a:lnTo>
                    <a:pt x="630770" y="23622"/>
                  </a:lnTo>
                  <a:lnTo>
                    <a:pt x="631151" y="20955"/>
                  </a:lnTo>
                  <a:lnTo>
                    <a:pt x="631253" y="20193"/>
                  </a:lnTo>
                  <a:lnTo>
                    <a:pt x="633310" y="21717"/>
                  </a:lnTo>
                  <a:lnTo>
                    <a:pt x="633361" y="26416"/>
                  </a:lnTo>
                  <a:lnTo>
                    <a:pt x="634301" y="23241"/>
                  </a:lnTo>
                  <a:lnTo>
                    <a:pt x="634822" y="27178"/>
                  </a:lnTo>
                  <a:lnTo>
                    <a:pt x="635774" y="25908"/>
                  </a:lnTo>
                  <a:lnTo>
                    <a:pt x="635139" y="24003"/>
                  </a:lnTo>
                  <a:lnTo>
                    <a:pt x="636092" y="24003"/>
                  </a:lnTo>
                  <a:lnTo>
                    <a:pt x="636231" y="23241"/>
                  </a:lnTo>
                  <a:lnTo>
                    <a:pt x="636638" y="21082"/>
                  </a:lnTo>
                  <a:lnTo>
                    <a:pt x="637578" y="22225"/>
                  </a:lnTo>
                  <a:lnTo>
                    <a:pt x="637044" y="24003"/>
                  </a:lnTo>
                  <a:lnTo>
                    <a:pt x="638746" y="23114"/>
                  </a:lnTo>
                  <a:lnTo>
                    <a:pt x="637692" y="21844"/>
                  </a:lnTo>
                  <a:lnTo>
                    <a:pt x="637819" y="21082"/>
                  </a:lnTo>
                  <a:lnTo>
                    <a:pt x="638136" y="20193"/>
                  </a:lnTo>
                  <a:lnTo>
                    <a:pt x="638314" y="19685"/>
                  </a:lnTo>
                  <a:lnTo>
                    <a:pt x="638352" y="19558"/>
                  </a:lnTo>
                  <a:lnTo>
                    <a:pt x="637743" y="18288"/>
                  </a:lnTo>
                  <a:lnTo>
                    <a:pt x="637006" y="16764"/>
                  </a:lnTo>
                  <a:lnTo>
                    <a:pt x="638200" y="17653"/>
                  </a:lnTo>
                  <a:lnTo>
                    <a:pt x="638289" y="17907"/>
                  </a:lnTo>
                  <a:lnTo>
                    <a:pt x="638149" y="18161"/>
                  </a:lnTo>
                  <a:lnTo>
                    <a:pt x="639330" y="17653"/>
                  </a:lnTo>
                  <a:lnTo>
                    <a:pt x="640041" y="19913"/>
                  </a:lnTo>
                  <a:lnTo>
                    <a:pt x="640651" y="17653"/>
                  </a:lnTo>
                  <a:lnTo>
                    <a:pt x="640753" y="17272"/>
                  </a:lnTo>
                  <a:lnTo>
                    <a:pt x="641540" y="18161"/>
                  </a:lnTo>
                  <a:lnTo>
                    <a:pt x="641781" y="19177"/>
                  </a:lnTo>
                  <a:lnTo>
                    <a:pt x="641883" y="22860"/>
                  </a:lnTo>
                  <a:lnTo>
                    <a:pt x="641985" y="23368"/>
                  </a:lnTo>
                  <a:lnTo>
                    <a:pt x="642162" y="20066"/>
                  </a:lnTo>
                  <a:lnTo>
                    <a:pt x="644118" y="22225"/>
                  </a:lnTo>
                  <a:lnTo>
                    <a:pt x="644296" y="20066"/>
                  </a:lnTo>
                  <a:lnTo>
                    <a:pt x="644410" y="18796"/>
                  </a:lnTo>
                  <a:lnTo>
                    <a:pt x="644423" y="21209"/>
                  </a:lnTo>
                  <a:lnTo>
                    <a:pt x="644550" y="21971"/>
                  </a:lnTo>
                  <a:lnTo>
                    <a:pt x="644702" y="19304"/>
                  </a:lnTo>
                  <a:lnTo>
                    <a:pt x="645210" y="20193"/>
                  </a:lnTo>
                  <a:lnTo>
                    <a:pt x="645287" y="20447"/>
                  </a:lnTo>
                  <a:lnTo>
                    <a:pt x="645388" y="22225"/>
                  </a:lnTo>
                  <a:lnTo>
                    <a:pt x="646734" y="22606"/>
                  </a:lnTo>
                  <a:lnTo>
                    <a:pt x="645375" y="19304"/>
                  </a:lnTo>
                  <a:lnTo>
                    <a:pt x="645160" y="18796"/>
                  </a:lnTo>
                  <a:lnTo>
                    <a:pt x="644537" y="17272"/>
                  </a:lnTo>
                  <a:lnTo>
                    <a:pt x="646176" y="19177"/>
                  </a:lnTo>
                  <a:lnTo>
                    <a:pt x="646201" y="20066"/>
                  </a:lnTo>
                  <a:lnTo>
                    <a:pt x="646074" y="20320"/>
                  </a:lnTo>
                  <a:lnTo>
                    <a:pt x="647712" y="21336"/>
                  </a:lnTo>
                  <a:lnTo>
                    <a:pt x="648957" y="18415"/>
                  </a:lnTo>
                  <a:lnTo>
                    <a:pt x="650519" y="19558"/>
                  </a:lnTo>
                  <a:lnTo>
                    <a:pt x="651217" y="23368"/>
                  </a:lnTo>
                  <a:lnTo>
                    <a:pt x="652068" y="22987"/>
                  </a:lnTo>
                  <a:lnTo>
                    <a:pt x="654024" y="18796"/>
                  </a:lnTo>
                  <a:lnTo>
                    <a:pt x="656107" y="19685"/>
                  </a:lnTo>
                  <a:lnTo>
                    <a:pt x="655802" y="19304"/>
                  </a:lnTo>
                  <a:lnTo>
                    <a:pt x="655688" y="18796"/>
                  </a:lnTo>
                  <a:lnTo>
                    <a:pt x="655688" y="18415"/>
                  </a:lnTo>
                  <a:lnTo>
                    <a:pt x="655662" y="17272"/>
                  </a:lnTo>
                  <a:lnTo>
                    <a:pt x="655650" y="16764"/>
                  </a:lnTo>
                  <a:lnTo>
                    <a:pt x="655637" y="16129"/>
                  </a:lnTo>
                  <a:lnTo>
                    <a:pt x="655637" y="16002"/>
                  </a:lnTo>
                  <a:lnTo>
                    <a:pt x="655612" y="13970"/>
                  </a:lnTo>
                  <a:lnTo>
                    <a:pt x="655599" y="13716"/>
                  </a:lnTo>
                  <a:lnTo>
                    <a:pt x="657390" y="21844"/>
                  </a:lnTo>
                  <a:lnTo>
                    <a:pt x="657999" y="19913"/>
                  </a:lnTo>
                  <a:lnTo>
                    <a:pt x="658025" y="19786"/>
                  </a:lnTo>
                  <a:lnTo>
                    <a:pt x="658228" y="19177"/>
                  </a:lnTo>
                  <a:lnTo>
                    <a:pt x="658101" y="22225"/>
                  </a:lnTo>
                  <a:lnTo>
                    <a:pt x="658139" y="21717"/>
                  </a:lnTo>
                  <a:lnTo>
                    <a:pt x="659587" y="22479"/>
                  </a:lnTo>
                  <a:lnTo>
                    <a:pt x="660006" y="21717"/>
                  </a:lnTo>
                  <a:lnTo>
                    <a:pt x="660869" y="20193"/>
                  </a:lnTo>
                  <a:lnTo>
                    <a:pt x="661936" y="19177"/>
                  </a:lnTo>
                  <a:lnTo>
                    <a:pt x="662863" y="18288"/>
                  </a:lnTo>
                  <a:lnTo>
                    <a:pt x="662774" y="19812"/>
                  </a:lnTo>
                  <a:lnTo>
                    <a:pt x="663587" y="20942"/>
                  </a:lnTo>
                  <a:lnTo>
                    <a:pt x="664883" y="20320"/>
                  </a:lnTo>
                  <a:lnTo>
                    <a:pt x="665784" y="20955"/>
                  </a:lnTo>
                  <a:lnTo>
                    <a:pt x="665861" y="20320"/>
                  </a:lnTo>
                  <a:lnTo>
                    <a:pt x="665962" y="19431"/>
                  </a:lnTo>
                  <a:lnTo>
                    <a:pt x="666496" y="19685"/>
                  </a:lnTo>
                  <a:lnTo>
                    <a:pt x="666445" y="19431"/>
                  </a:lnTo>
                  <a:lnTo>
                    <a:pt x="666203" y="18288"/>
                  </a:lnTo>
                  <a:lnTo>
                    <a:pt x="666076" y="17653"/>
                  </a:lnTo>
                  <a:lnTo>
                    <a:pt x="668210" y="20320"/>
                  </a:lnTo>
                  <a:lnTo>
                    <a:pt x="670077" y="19050"/>
                  </a:lnTo>
                  <a:lnTo>
                    <a:pt x="671868" y="17653"/>
                  </a:lnTo>
                  <a:lnTo>
                    <a:pt x="673785" y="19685"/>
                  </a:lnTo>
                  <a:lnTo>
                    <a:pt x="673481" y="19685"/>
                  </a:lnTo>
                  <a:lnTo>
                    <a:pt x="673138" y="20955"/>
                  </a:lnTo>
                  <a:lnTo>
                    <a:pt x="673379" y="20942"/>
                  </a:lnTo>
                  <a:lnTo>
                    <a:pt x="675373" y="19558"/>
                  </a:lnTo>
                  <a:lnTo>
                    <a:pt x="675208" y="18034"/>
                  </a:lnTo>
                  <a:lnTo>
                    <a:pt x="675119" y="17145"/>
                  </a:lnTo>
                  <a:lnTo>
                    <a:pt x="675030" y="18034"/>
                  </a:lnTo>
                  <a:lnTo>
                    <a:pt x="674928" y="17653"/>
                  </a:lnTo>
                  <a:lnTo>
                    <a:pt x="674611" y="16510"/>
                  </a:lnTo>
                  <a:lnTo>
                    <a:pt x="674598" y="15875"/>
                  </a:lnTo>
                  <a:lnTo>
                    <a:pt x="674687" y="15113"/>
                  </a:lnTo>
                  <a:lnTo>
                    <a:pt x="674801" y="14605"/>
                  </a:lnTo>
                  <a:lnTo>
                    <a:pt x="675284" y="13589"/>
                  </a:lnTo>
                  <a:lnTo>
                    <a:pt x="675805" y="13589"/>
                  </a:lnTo>
                  <a:lnTo>
                    <a:pt x="675144" y="14859"/>
                  </a:lnTo>
                  <a:lnTo>
                    <a:pt x="675055" y="15494"/>
                  </a:lnTo>
                  <a:lnTo>
                    <a:pt x="675957" y="17526"/>
                  </a:lnTo>
                  <a:lnTo>
                    <a:pt x="676402" y="18796"/>
                  </a:lnTo>
                  <a:lnTo>
                    <a:pt x="676351" y="16510"/>
                  </a:lnTo>
                  <a:lnTo>
                    <a:pt x="677583" y="20828"/>
                  </a:lnTo>
                  <a:lnTo>
                    <a:pt x="677011" y="16510"/>
                  </a:lnTo>
                  <a:lnTo>
                    <a:pt x="676617" y="13589"/>
                  </a:lnTo>
                  <a:lnTo>
                    <a:pt x="676363" y="11684"/>
                  </a:lnTo>
                  <a:lnTo>
                    <a:pt x="677799" y="14224"/>
                  </a:lnTo>
                  <a:lnTo>
                    <a:pt x="677900" y="15748"/>
                  </a:lnTo>
                  <a:lnTo>
                    <a:pt x="678434" y="15113"/>
                  </a:lnTo>
                  <a:lnTo>
                    <a:pt x="678891" y="13462"/>
                  </a:lnTo>
                  <a:lnTo>
                    <a:pt x="679500" y="13843"/>
                  </a:lnTo>
                  <a:lnTo>
                    <a:pt x="679818" y="16510"/>
                  </a:lnTo>
                  <a:lnTo>
                    <a:pt x="680288" y="13462"/>
                  </a:lnTo>
                  <a:lnTo>
                    <a:pt x="680466" y="12065"/>
                  </a:lnTo>
                  <a:lnTo>
                    <a:pt x="681113" y="14224"/>
                  </a:lnTo>
                  <a:lnTo>
                    <a:pt x="681202" y="15113"/>
                  </a:lnTo>
                  <a:lnTo>
                    <a:pt x="680974" y="15621"/>
                  </a:lnTo>
                  <a:lnTo>
                    <a:pt x="680466" y="15621"/>
                  </a:lnTo>
                  <a:lnTo>
                    <a:pt x="680300" y="16002"/>
                  </a:lnTo>
                  <a:lnTo>
                    <a:pt x="680212" y="16637"/>
                  </a:lnTo>
                  <a:lnTo>
                    <a:pt x="681062" y="19685"/>
                  </a:lnTo>
                  <a:lnTo>
                    <a:pt x="681113" y="18796"/>
                  </a:lnTo>
                  <a:lnTo>
                    <a:pt x="681748" y="19304"/>
                  </a:lnTo>
                  <a:lnTo>
                    <a:pt x="683120" y="20701"/>
                  </a:lnTo>
                  <a:lnTo>
                    <a:pt x="682802" y="19913"/>
                  </a:lnTo>
                  <a:lnTo>
                    <a:pt x="682879" y="18796"/>
                  </a:lnTo>
                  <a:lnTo>
                    <a:pt x="683615" y="12573"/>
                  </a:lnTo>
                  <a:lnTo>
                    <a:pt x="684771" y="18161"/>
                  </a:lnTo>
                  <a:lnTo>
                    <a:pt x="684822" y="18415"/>
                  </a:lnTo>
                  <a:lnTo>
                    <a:pt x="684898" y="18161"/>
                  </a:lnTo>
                  <a:lnTo>
                    <a:pt x="684923" y="18034"/>
                  </a:lnTo>
                  <a:lnTo>
                    <a:pt x="684860" y="18161"/>
                  </a:lnTo>
                  <a:lnTo>
                    <a:pt x="684949" y="17945"/>
                  </a:lnTo>
                  <a:lnTo>
                    <a:pt x="685952" y="16256"/>
                  </a:lnTo>
                  <a:lnTo>
                    <a:pt x="686028" y="19685"/>
                  </a:lnTo>
                  <a:lnTo>
                    <a:pt x="686435" y="20574"/>
                  </a:lnTo>
                  <a:lnTo>
                    <a:pt x="686714" y="21082"/>
                  </a:lnTo>
                  <a:lnTo>
                    <a:pt x="686841" y="21463"/>
                  </a:lnTo>
                  <a:lnTo>
                    <a:pt x="686727" y="22225"/>
                  </a:lnTo>
                  <a:lnTo>
                    <a:pt x="687324" y="19558"/>
                  </a:lnTo>
                  <a:lnTo>
                    <a:pt x="687857" y="24130"/>
                  </a:lnTo>
                  <a:lnTo>
                    <a:pt x="688721" y="20447"/>
                  </a:lnTo>
                  <a:lnTo>
                    <a:pt x="688771" y="21463"/>
                  </a:lnTo>
                  <a:lnTo>
                    <a:pt x="689013" y="21082"/>
                  </a:lnTo>
                  <a:lnTo>
                    <a:pt x="689114" y="20447"/>
                  </a:lnTo>
                  <a:lnTo>
                    <a:pt x="689216" y="19685"/>
                  </a:lnTo>
                  <a:lnTo>
                    <a:pt x="689267" y="19558"/>
                  </a:lnTo>
                  <a:lnTo>
                    <a:pt x="690422" y="16383"/>
                  </a:lnTo>
                  <a:lnTo>
                    <a:pt x="692289" y="24257"/>
                  </a:lnTo>
                  <a:lnTo>
                    <a:pt x="694143" y="19431"/>
                  </a:lnTo>
                  <a:lnTo>
                    <a:pt x="695680" y="17526"/>
                  </a:lnTo>
                  <a:lnTo>
                    <a:pt x="695794" y="17145"/>
                  </a:lnTo>
                  <a:lnTo>
                    <a:pt x="695858" y="16383"/>
                  </a:lnTo>
                  <a:lnTo>
                    <a:pt x="695871" y="16256"/>
                  </a:lnTo>
                  <a:lnTo>
                    <a:pt x="695960" y="15240"/>
                  </a:lnTo>
                  <a:lnTo>
                    <a:pt x="696061" y="13970"/>
                  </a:lnTo>
                  <a:lnTo>
                    <a:pt x="697598" y="12319"/>
                  </a:lnTo>
                  <a:lnTo>
                    <a:pt x="697877" y="13208"/>
                  </a:lnTo>
                  <a:lnTo>
                    <a:pt x="698004" y="14224"/>
                  </a:lnTo>
                  <a:lnTo>
                    <a:pt x="697369" y="15621"/>
                  </a:lnTo>
                  <a:lnTo>
                    <a:pt x="697268" y="16129"/>
                  </a:lnTo>
                  <a:lnTo>
                    <a:pt x="698030" y="17526"/>
                  </a:lnTo>
                  <a:lnTo>
                    <a:pt x="698639" y="17272"/>
                  </a:lnTo>
                  <a:lnTo>
                    <a:pt x="699427" y="16129"/>
                  </a:lnTo>
                  <a:lnTo>
                    <a:pt x="699350" y="17272"/>
                  </a:lnTo>
                  <a:lnTo>
                    <a:pt x="699668" y="18796"/>
                  </a:lnTo>
                  <a:lnTo>
                    <a:pt x="700303" y="18542"/>
                  </a:lnTo>
                  <a:lnTo>
                    <a:pt x="700189" y="16370"/>
                  </a:lnTo>
                  <a:lnTo>
                    <a:pt x="699833" y="16256"/>
                  </a:lnTo>
                  <a:lnTo>
                    <a:pt x="699846" y="16129"/>
                  </a:lnTo>
                  <a:lnTo>
                    <a:pt x="699897" y="15621"/>
                  </a:lnTo>
                  <a:lnTo>
                    <a:pt x="700303" y="11938"/>
                  </a:lnTo>
                  <a:close/>
                </a:path>
                <a:path w="709294" h="298450">
                  <a:moveTo>
                    <a:pt x="700925" y="16637"/>
                  </a:moveTo>
                  <a:lnTo>
                    <a:pt x="700112" y="15113"/>
                  </a:lnTo>
                  <a:lnTo>
                    <a:pt x="700189" y="16370"/>
                  </a:lnTo>
                  <a:lnTo>
                    <a:pt x="700925" y="16637"/>
                  </a:lnTo>
                  <a:close/>
                </a:path>
                <a:path w="709294" h="298450">
                  <a:moveTo>
                    <a:pt x="703046" y="15748"/>
                  </a:moveTo>
                  <a:lnTo>
                    <a:pt x="702919" y="13208"/>
                  </a:lnTo>
                  <a:lnTo>
                    <a:pt x="702602" y="9652"/>
                  </a:lnTo>
                  <a:lnTo>
                    <a:pt x="700989" y="16370"/>
                  </a:lnTo>
                  <a:lnTo>
                    <a:pt x="700887" y="17018"/>
                  </a:lnTo>
                  <a:lnTo>
                    <a:pt x="700646" y="19177"/>
                  </a:lnTo>
                  <a:lnTo>
                    <a:pt x="700532" y="19850"/>
                  </a:lnTo>
                  <a:lnTo>
                    <a:pt x="700303" y="20701"/>
                  </a:lnTo>
                  <a:lnTo>
                    <a:pt x="701040" y="19812"/>
                  </a:lnTo>
                  <a:lnTo>
                    <a:pt x="701763" y="17907"/>
                  </a:lnTo>
                  <a:lnTo>
                    <a:pt x="702538" y="17018"/>
                  </a:lnTo>
                  <a:lnTo>
                    <a:pt x="702640" y="18923"/>
                  </a:lnTo>
                  <a:lnTo>
                    <a:pt x="702056" y="19685"/>
                  </a:lnTo>
                  <a:lnTo>
                    <a:pt x="701789" y="20828"/>
                  </a:lnTo>
                  <a:lnTo>
                    <a:pt x="702652" y="20066"/>
                  </a:lnTo>
                  <a:lnTo>
                    <a:pt x="702843" y="19939"/>
                  </a:lnTo>
                  <a:lnTo>
                    <a:pt x="702614" y="17018"/>
                  </a:lnTo>
                  <a:lnTo>
                    <a:pt x="702678" y="16256"/>
                  </a:lnTo>
                  <a:lnTo>
                    <a:pt x="703046" y="15748"/>
                  </a:lnTo>
                  <a:close/>
                </a:path>
                <a:path w="709294" h="298450">
                  <a:moveTo>
                    <a:pt x="703224" y="19697"/>
                  </a:moveTo>
                  <a:lnTo>
                    <a:pt x="703046" y="19812"/>
                  </a:lnTo>
                  <a:lnTo>
                    <a:pt x="702932" y="20574"/>
                  </a:lnTo>
                  <a:lnTo>
                    <a:pt x="703224" y="19697"/>
                  </a:lnTo>
                  <a:close/>
                </a:path>
                <a:path w="709294" h="298450">
                  <a:moveTo>
                    <a:pt x="704100" y="15240"/>
                  </a:moveTo>
                  <a:lnTo>
                    <a:pt x="703783" y="15367"/>
                  </a:lnTo>
                  <a:lnTo>
                    <a:pt x="704049" y="15875"/>
                  </a:lnTo>
                  <a:lnTo>
                    <a:pt x="704100" y="15240"/>
                  </a:lnTo>
                  <a:close/>
                </a:path>
                <a:path w="709294" h="298450">
                  <a:moveTo>
                    <a:pt x="704265" y="16891"/>
                  </a:moveTo>
                  <a:lnTo>
                    <a:pt x="704189" y="16129"/>
                  </a:lnTo>
                  <a:lnTo>
                    <a:pt x="704049" y="15875"/>
                  </a:lnTo>
                  <a:lnTo>
                    <a:pt x="703922" y="17653"/>
                  </a:lnTo>
                  <a:lnTo>
                    <a:pt x="703795" y="18034"/>
                  </a:lnTo>
                  <a:lnTo>
                    <a:pt x="703681" y="18288"/>
                  </a:lnTo>
                  <a:lnTo>
                    <a:pt x="703224" y="19697"/>
                  </a:lnTo>
                  <a:lnTo>
                    <a:pt x="704024" y="19177"/>
                  </a:lnTo>
                  <a:lnTo>
                    <a:pt x="704265" y="16891"/>
                  </a:lnTo>
                  <a:close/>
                </a:path>
                <a:path w="709294" h="298450">
                  <a:moveTo>
                    <a:pt x="707720" y="16116"/>
                  </a:moveTo>
                  <a:lnTo>
                    <a:pt x="707186" y="13436"/>
                  </a:lnTo>
                  <a:lnTo>
                    <a:pt x="706462" y="13322"/>
                  </a:lnTo>
                  <a:lnTo>
                    <a:pt x="705700" y="15544"/>
                  </a:lnTo>
                  <a:lnTo>
                    <a:pt x="705548" y="14770"/>
                  </a:lnTo>
                  <a:lnTo>
                    <a:pt x="705713" y="13881"/>
                  </a:lnTo>
                  <a:lnTo>
                    <a:pt x="705764" y="13246"/>
                  </a:lnTo>
                  <a:lnTo>
                    <a:pt x="705231" y="14909"/>
                  </a:lnTo>
                  <a:lnTo>
                    <a:pt x="704634" y="17856"/>
                  </a:lnTo>
                  <a:lnTo>
                    <a:pt x="704913" y="21056"/>
                  </a:lnTo>
                  <a:lnTo>
                    <a:pt x="705446" y="17716"/>
                  </a:lnTo>
                  <a:lnTo>
                    <a:pt x="705548" y="19113"/>
                  </a:lnTo>
                  <a:lnTo>
                    <a:pt x="706145" y="15151"/>
                  </a:lnTo>
                  <a:lnTo>
                    <a:pt x="706589" y="14744"/>
                  </a:lnTo>
                  <a:lnTo>
                    <a:pt x="706882" y="16256"/>
                  </a:lnTo>
                  <a:lnTo>
                    <a:pt x="706805" y="17538"/>
                  </a:lnTo>
                  <a:lnTo>
                    <a:pt x="706958" y="16637"/>
                  </a:lnTo>
                  <a:lnTo>
                    <a:pt x="707453" y="18288"/>
                  </a:lnTo>
                  <a:lnTo>
                    <a:pt x="707720" y="16116"/>
                  </a:lnTo>
                  <a:close/>
                </a:path>
                <a:path w="709294" h="298450">
                  <a:moveTo>
                    <a:pt x="708748" y="18757"/>
                  </a:moveTo>
                  <a:lnTo>
                    <a:pt x="708698" y="16713"/>
                  </a:lnTo>
                  <a:lnTo>
                    <a:pt x="708253" y="17119"/>
                  </a:lnTo>
                  <a:lnTo>
                    <a:pt x="707898" y="20586"/>
                  </a:lnTo>
                  <a:lnTo>
                    <a:pt x="708583" y="19659"/>
                  </a:lnTo>
                  <a:lnTo>
                    <a:pt x="708748" y="1875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9841769" y="852277"/>
              <a:ext cx="204470" cy="55880"/>
            </a:xfrm>
            <a:custGeom>
              <a:avLst/>
              <a:gdLst/>
              <a:ahLst/>
              <a:cxnLst/>
              <a:rect l="l" t="t" r="r" b="b"/>
              <a:pathLst>
                <a:path w="204469" h="55880">
                  <a:moveTo>
                    <a:pt x="546" y="27647"/>
                  </a:moveTo>
                  <a:lnTo>
                    <a:pt x="0" y="28790"/>
                  </a:lnTo>
                  <a:lnTo>
                    <a:pt x="444" y="28841"/>
                  </a:lnTo>
                  <a:lnTo>
                    <a:pt x="546" y="27647"/>
                  </a:lnTo>
                  <a:close/>
                </a:path>
                <a:path w="204469" h="55880">
                  <a:moveTo>
                    <a:pt x="3022" y="55880"/>
                  </a:moveTo>
                  <a:lnTo>
                    <a:pt x="2781" y="55181"/>
                  </a:lnTo>
                  <a:lnTo>
                    <a:pt x="2806" y="55867"/>
                  </a:lnTo>
                  <a:lnTo>
                    <a:pt x="3022" y="55880"/>
                  </a:lnTo>
                  <a:close/>
                </a:path>
                <a:path w="204469" h="55880">
                  <a:moveTo>
                    <a:pt x="68503" y="16357"/>
                  </a:moveTo>
                  <a:lnTo>
                    <a:pt x="67919" y="14808"/>
                  </a:lnTo>
                  <a:lnTo>
                    <a:pt x="67056" y="13906"/>
                  </a:lnTo>
                  <a:lnTo>
                    <a:pt x="67017" y="15570"/>
                  </a:lnTo>
                  <a:lnTo>
                    <a:pt x="67564" y="15684"/>
                  </a:lnTo>
                  <a:lnTo>
                    <a:pt x="68326" y="16827"/>
                  </a:lnTo>
                  <a:lnTo>
                    <a:pt x="68503" y="16357"/>
                  </a:lnTo>
                  <a:close/>
                </a:path>
                <a:path w="204469" h="55880">
                  <a:moveTo>
                    <a:pt x="91465" y="11315"/>
                  </a:moveTo>
                  <a:lnTo>
                    <a:pt x="90919" y="7658"/>
                  </a:lnTo>
                  <a:lnTo>
                    <a:pt x="90436" y="8750"/>
                  </a:lnTo>
                  <a:lnTo>
                    <a:pt x="91173" y="11976"/>
                  </a:lnTo>
                  <a:lnTo>
                    <a:pt x="91465" y="11315"/>
                  </a:lnTo>
                  <a:close/>
                </a:path>
                <a:path w="204469" h="55880">
                  <a:moveTo>
                    <a:pt x="100660" y="33172"/>
                  </a:moveTo>
                  <a:lnTo>
                    <a:pt x="100520" y="33197"/>
                  </a:lnTo>
                  <a:lnTo>
                    <a:pt x="100660" y="33235"/>
                  </a:lnTo>
                  <a:close/>
                </a:path>
                <a:path w="204469" h="55880">
                  <a:moveTo>
                    <a:pt x="121335" y="26695"/>
                  </a:moveTo>
                  <a:lnTo>
                    <a:pt x="121196" y="26860"/>
                  </a:lnTo>
                  <a:lnTo>
                    <a:pt x="120904" y="27457"/>
                  </a:lnTo>
                  <a:lnTo>
                    <a:pt x="121119" y="27203"/>
                  </a:lnTo>
                  <a:lnTo>
                    <a:pt x="121335" y="26695"/>
                  </a:lnTo>
                  <a:close/>
                </a:path>
                <a:path w="204469" h="55880">
                  <a:moveTo>
                    <a:pt x="139280" y="19189"/>
                  </a:moveTo>
                  <a:lnTo>
                    <a:pt x="138988" y="18999"/>
                  </a:lnTo>
                  <a:lnTo>
                    <a:pt x="138607" y="18745"/>
                  </a:lnTo>
                  <a:lnTo>
                    <a:pt x="138379" y="19215"/>
                  </a:lnTo>
                  <a:lnTo>
                    <a:pt x="138785" y="19773"/>
                  </a:lnTo>
                  <a:lnTo>
                    <a:pt x="139052" y="19608"/>
                  </a:lnTo>
                  <a:lnTo>
                    <a:pt x="139280" y="19189"/>
                  </a:lnTo>
                  <a:close/>
                </a:path>
                <a:path w="204469" h="55880">
                  <a:moveTo>
                    <a:pt x="139928" y="19405"/>
                  </a:moveTo>
                  <a:lnTo>
                    <a:pt x="139776" y="17741"/>
                  </a:lnTo>
                  <a:lnTo>
                    <a:pt x="139611" y="18300"/>
                  </a:lnTo>
                  <a:lnTo>
                    <a:pt x="139471" y="18834"/>
                  </a:lnTo>
                  <a:lnTo>
                    <a:pt x="139280" y="19189"/>
                  </a:lnTo>
                  <a:lnTo>
                    <a:pt x="139649" y="19380"/>
                  </a:lnTo>
                  <a:lnTo>
                    <a:pt x="139928" y="19405"/>
                  </a:lnTo>
                  <a:close/>
                </a:path>
                <a:path w="204469" h="55880">
                  <a:moveTo>
                    <a:pt x="143484" y="571"/>
                  </a:moveTo>
                  <a:lnTo>
                    <a:pt x="142595" y="1638"/>
                  </a:lnTo>
                  <a:lnTo>
                    <a:pt x="143256" y="977"/>
                  </a:lnTo>
                  <a:lnTo>
                    <a:pt x="143484" y="571"/>
                  </a:lnTo>
                  <a:close/>
                </a:path>
                <a:path w="204469" h="55880">
                  <a:moveTo>
                    <a:pt x="149148" y="18821"/>
                  </a:moveTo>
                  <a:lnTo>
                    <a:pt x="148386" y="19672"/>
                  </a:lnTo>
                  <a:lnTo>
                    <a:pt x="149072" y="21285"/>
                  </a:lnTo>
                  <a:lnTo>
                    <a:pt x="149148" y="18821"/>
                  </a:lnTo>
                  <a:close/>
                </a:path>
                <a:path w="204469" h="55880">
                  <a:moveTo>
                    <a:pt x="153187" y="3708"/>
                  </a:moveTo>
                  <a:lnTo>
                    <a:pt x="153149" y="2705"/>
                  </a:lnTo>
                  <a:lnTo>
                    <a:pt x="152615" y="3124"/>
                  </a:lnTo>
                  <a:lnTo>
                    <a:pt x="153187" y="3708"/>
                  </a:lnTo>
                  <a:close/>
                </a:path>
                <a:path w="204469" h="55880">
                  <a:moveTo>
                    <a:pt x="163283" y="7264"/>
                  </a:moveTo>
                  <a:lnTo>
                    <a:pt x="163195" y="7086"/>
                  </a:lnTo>
                  <a:lnTo>
                    <a:pt x="163283" y="7315"/>
                  </a:lnTo>
                  <a:close/>
                </a:path>
                <a:path w="204469" h="55880">
                  <a:moveTo>
                    <a:pt x="163322" y="7493"/>
                  </a:moveTo>
                  <a:lnTo>
                    <a:pt x="163296" y="7353"/>
                  </a:lnTo>
                  <a:lnTo>
                    <a:pt x="163322" y="7493"/>
                  </a:lnTo>
                  <a:close/>
                </a:path>
                <a:path w="204469" h="55880">
                  <a:moveTo>
                    <a:pt x="176339" y="17399"/>
                  </a:moveTo>
                  <a:lnTo>
                    <a:pt x="176314" y="17208"/>
                  </a:lnTo>
                  <a:lnTo>
                    <a:pt x="176225" y="16941"/>
                  </a:lnTo>
                  <a:lnTo>
                    <a:pt x="176136" y="16662"/>
                  </a:lnTo>
                  <a:lnTo>
                    <a:pt x="176161" y="16916"/>
                  </a:lnTo>
                  <a:lnTo>
                    <a:pt x="176225" y="17183"/>
                  </a:lnTo>
                  <a:lnTo>
                    <a:pt x="176339" y="17399"/>
                  </a:lnTo>
                  <a:close/>
                </a:path>
                <a:path w="204469" h="55880">
                  <a:moveTo>
                    <a:pt x="182257" y="18186"/>
                  </a:moveTo>
                  <a:lnTo>
                    <a:pt x="181914" y="17602"/>
                  </a:lnTo>
                  <a:lnTo>
                    <a:pt x="181673" y="17322"/>
                  </a:lnTo>
                  <a:lnTo>
                    <a:pt x="181483" y="17157"/>
                  </a:lnTo>
                  <a:lnTo>
                    <a:pt x="182257" y="18186"/>
                  </a:lnTo>
                  <a:close/>
                </a:path>
                <a:path w="204469" h="55880">
                  <a:moveTo>
                    <a:pt x="185547" y="3403"/>
                  </a:moveTo>
                  <a:lnTo>
                    <a:pt x="184759" y="2311"/>
                  </a:lnTo>
                  <a:lnTo>
                    <a:pt x="184797" y="1651"/>
                  </a:lnTo>
                  <a:lnTo>
                    <a:pt x="184213" y="2984"/>
                  </a:lnTo>
                  <a:lnTo>
                    <a:pt x="184810" y="3962"/>
                  </a:lnTo>
                  <a:lnTo>
                    <a:pt x="185547" y="3403"/>
                  </a:lnTo>
                  <a:close/>
                </a:path>
                <a:path w="204469" h="55880">
                  <a:moveTo>
                    <a:pt x="185661" y="17246"/>
                  </a:moveTo>
                  <a:lnTo>
                    <a:pt x="185597" y="18503"/>
                  </a:lnTo>
                  <a:lnTo>
                    <a:pt x="185623" y="17970"/>
                  </a:lnTo>
                  <a:lnTo>
                    <a:pt x="185635" y="17589"/>
                  </a:lnTo>
                  <a:lnTo>
                    <a:pt x="185661" y="17246"/>
                  </a:lnTo>
                  <a:close/>
                </a:path>
                <a:path w="204469" h="55880">
                  <a:moveTo>
                    <a:pt x="190627" y="6324"/>
                  </a:moveTo>
                  <a:lnTo>
                    <a:pt x="190500" y="5778"/>
                  </a:lnTo>
                  <a:lnTo>
                    <a:pt x="189204" y="5486"/>
                  </a:lnTo>
                  <a:lnTo>
                    <a:pt x="190627" y="6324"/>
                  </a:lnTo>
                  <a:close/>
                </a:path>
                <a:path w="204469" h="55880">
                  <a:moveTo>
                    <a:pt x="190652" y="3390"/>
                  </a:moveTo>
                  <a:lnTo>
                    <a:pt x="188823" y="0"/>
                  </a:lnTo>
                  <a:lnTo>
                    <a:pt x="190182" y="3594"/>
                  </a:lnTo>
                  <a:lnTo>
                    <a:pt x="190652" y="3390"/>
                  </a:lnTo>
                  <a:close/>
                </a:path>
                <a:path w="204469" h="55880">
                  <a:moveTo>
                    <a:pt x="191058" y="5905"/>
                  </a:moveTo>
                  <a:lnTo>
                    <a:pt x="190182" y="3594"/>
                  </a:lnTo>
                  <a:lnTo>
                    <a:pt x="190004" y="3657"/>
                  </a:lnTo>
                  <a:lnTo>
                    <a:pt x="190500" y="5778"/>
                  </a:lnTo>
                  <a:lnTo>
                    <a:pt x="191058" y="5905"/>
                  </a:lnTo>
                  <a:close/>
                </a:path>
                <a:path w="204469" h="55880">
                  <a:moveTo>
                    <a:pt x="197485" y="20624"/>
                  </a:moveTo>
                  <a:lnTo>
                    <a:pt x="196608" y="16865"/>
                  </a:lnTo>
                  <a:lnTo>
                    <a:pt x="196253" y="18669"/>
                  </a:lnTo>
                  <a:lnTo>
                    <a:pt x="196634" y="18910"/>
                  </a:lnTo>
                  <a:lnTo>
                    <a:pt x="197231" y="20942"/>
                  </a:lnTo>
                  <a:lnTo>
                    <a:pt x="197485" y="20624"/>
                  </a:lnTo>
                  <a:close/>
                </a:path>
                <a:path w="204469" h="55880">
                  <a:moveTo>
                    <a:pt x="197815" y="19431"/>
                  </a:moveTo>
                  <a:lnTo>
                    <a:pt x="197675" y="20408"/>
                  </a:lnTo>
                  <a:lnTo>
                    <a:pt x="197777" y="20269"/>
                  </a:lnTo>
                  <a:lnTo>
                    <a:pt x="197815" y="19431"/>
                  </a:lnTo>
                  <a:close/>
                </a:path>
                <a:path w="204469" h="55880">
                  <a:moveTo>
                    <a:pt x="197878" y="18364"/>
                  </a:moveTo>
                  <a:lnTo>
                    <a:pt x="197815" y="19431"/>
                  </a:lnTo>
                  <a:lnTo>
                    <a:pt x="197840" y="19202"/>
                  </a:lnTo>
                  <a:lnTo>
                    <a:pt x="197866" y="18872"/>
                  </a:lnTo>
                  <a:lnTo>
                    <a:pt x="197878" y="18364"/>
                  </a:lnTo>
                  <a:close/>
                </a:path>
                <a:path w="204469" h="55880">
                  <a:moveTo>
                    <a:pt x="203504" y="19380"/>
                  </a:moveTo>
                  <a:lnTo>
                    <a:pt x="203288" y="19723"/>
                  </a:lnTo>
                  <a:lnTo>
                    <a:pt x="203466" y="19850"/>
                  </a:lnTo>
                  <a:lnTo>
                    <a:pt x="203492" y="19646"/>
                  </a:lnTo>
                  <a:lnTo>
                    <a:pt x="203492" y="19507"/>
                  </a:lnTo>
                  <a:lnTo>
                    <a:pt x="203504" y="19380"/>
                  </a:lnTo>
                  <a:close/>
                </a:path>
                <a:path w="204469" h="55880">
                  <a:moveTo>
                    <a:pt x="203733" y="19037"/>
                  </a:moveTo>
                  <a:lnTo>
                    <a:pt x="203530" y="19050"/>
                  </a:lnTo>
                  <a:lnTo>
                    <a:pt x="203504" y="19380"/>
                  </a:lnTo>
                  <a:lnTo>
                    <a:pt x="203733" y="19037"/>
                  </a:lnTo>
                  <a:close/>
                </a:path>
                <a:path w="204469" h="55880">
                  <a:moveTo>
                    <a:pt x="204177" y="18288"/>
                  </a:moveTo>
                  <a:lnTo>
                    <a:pt x="203720" y="19024"/>
                  </a:lnTo>
                  <a:lnTo>
                    <a:pt x="203885" y="19037"/>
                  </a:lnTo>
                  <a:lnTo>
                    <a:pt x="204076" y="19126"/>
                  </a:lnTo>
                  <a:lnTo>
                    <a:pt x="204177" y="1828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108624" y="3721384"/>
              <a:ext cx="2586277" cy="3476333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10271934" y="3811397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20" h="3131184">
                  <a:moveTo>
                    <a:pt x="18104" y="0"/>
                  </a:moveTo>
                  <a:lnTo>
                    <a:pt x="12209" y="2304"/>
                  </a:lnTo>
                  <a:lnTo>
                    <a:pt x="6319" y="8501"/>
                  </a:lnTo>
                  <a:lnTo>
                    <a:pt x="1795" y="17656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7"/>
                  </a:lnTo>
                  <a:lnTo>
                    <a:pt x="175332" y="3118736"/>
                  </a:lnTo>
                  <a:lnTo>
                    <a:pt x="231385" y="3124030"/>
                  </a:lnTo>
                  <a:lnTo>
                    <a:pt x="264296" y="3128303"/>
                  </a:lnTo>
                  <a:lnTo>
                    <a:pt x="297243" y="3130707"/>
                  </a:lnTo>
                  <a:lnTo>
                    <a:pt x="362826" y="3122438"/>
                  </a:lnTo>
                  <a:lnTo>
                    <a:pt x="398385" y="3106881"/>
                  </a:lnTo>
                  <a:lnTo>
                    <a:pt x="433231" y="3084636"/>
                  </a:lnTo>
                  <a:lnTo>
                    <a:pt x="467541" y="3057974"/>
                  </a:lnTo>
                  <a:lnTo>
                    <a:pt x="501492" y="3029164"/>
                  </a:lnTo>
                  <a:lnTo>
                    <a:pt x="512050" y="3049432"/>
                  </a:lnTo>
                  <a:lnTo>
                    <a:pt x="539422" y="3076563"/>
                  </a:lnTo>
                  <a:lnTo>
                    <a:pt x="568997" y="3099159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8"/>
                  </a:lnTo>
                  <a:lnTo>
                    <a:pt x="788782" y="3118132"/>
                  </a:lnTo>
                  <a:lnTo>
                    <a:pt x="830605" y="3122611"/>
                  </a:lnTo>
                  <a:lnTo>
                    <a:pt x="867282" y="3116585"/>
                  </a:lnTo>
                  <a:lnTo>
                    <a:pt x="902684" y="3112123"/>
                  </a:lnTo>
                  <a:lnTo>
                    <a:pt x="955066" y="3113694"/>
                  </a:lnTo>
                  <a:lnTo>
                    <a:pt x="1007465" y="3119096"/>
                  </a:lnTo>
                  <a:lnTo>
                    <a:pt x="1042921" y="3126124"/>
                  </a:lnTo>
                  <a:lnTo>
                    <a:pt x="1066944" y="3130434"/>
                  </a:lnTo>
                  <a:lnTo>
                    <a:pt x="1091066" y="3128542"/>
                  </a:lnTo>
                  <a:lnTo>
                    <a:pt x="1115148" y="3122147"/>
                  </a:lnTo>
                  <a:lnTo>
                    <a:pt x="1139054" y="3112952"/>
                  </a:lnTo>
                  <a:lnTo>
                    <a:pt x="1188383" y="3091633"/>
                  </a:lnTo>
                  <a:lnTo>
                    <a:pt x="1235871" y="3072605"/>
                  </a:lnTo>
                  <a:lnTo>
                    <a:pt x="1282808" y="3059202"/>
                  </a:lnTo>
                  <a:lnTo>
                    <a:pt x="1330487" y="3054755"/>
                  </a:lnTo>
                  <a:lnTo>
                    <a:pt x="1380198" y="3062597"/>
                  </a:lnTo>
                  <a:lnTo>
                    <a:pt x="1413481" y="3071722"/>
                  </a:lnTo>
                  <a:lnTo>
                    <a:pt x="1449302" y="3078843"/>
                  </a:lnTo>
                  <a:lnTo>
                    <a:pt x="1485101" y="3081071"/>
                  </a:lnTo>
                  <a:lnTo>
                    <a:pt x="1518320" y="3075518"/>
                  </a:lnTo>
                  <a:lnTo>
                    <a:pt x="1538224" y="3065844"/>
                  </a:lnTo>
                  <a:lnTo>
                    <a:pt x="1577338" y="3039664"/>
                  </a:lnTo>
                  <a:lnTo>
                    <a:pt x="1597260" y="3030378"/>
                  </a:lnTo>
                  <a:lnTo>
                    <a:pt x="1617967" y="3027620"/>
                  </a:lnTo>
                  <a:lnTo>
                    <a:pt x="1638717" y="3030532"/>
                  </a:lnTo>
                  <a:lnTo>
                    <a:pt x="1659439" y="3036980"/>
                  </a:lnTo>
                  <a:lnTo>
                    <a:pt x="1680064" y="3044828"/>
                  </a:lnTo>
                  <a:lnTo>
                    <a:pt x="1732828" y="3061865"/>
                  </a:lnTo>
                  <a:lnTo>
                    <a:pt x="1785974" y="3071121"/>
                  </a:lnTo>
                  <a:lnTo>
                    <a:pt x="1839061" y="3069681"/>
                  </a:lnTo>
                  <a:lnTo>
                    <a:pt x="1891649" y="3054629"/>
                  </a:lnTo>
                  <a:lnTo>
                    <a:pt x="1905737" y="3048145"/>
                  </a:lnTo>
                  <a:lnTo>
                    <a:pt x="1919868" y="3042084"/>
                  </a:lnTo>
                  <a:lnTo>
                    <a:pt x="1934062" y="3038062"/>
                  </a:lnTo>
                  <a:lnTo>
                    <a:pt x="1948338" y="3037698"/>
                  </a:lnTo>
                  <a:lnTo>
                    <a:pt x="1968215" y="3044984"/>
                  </a:lnTo>
                  <a:lnTo>
                    <a:pt x="1987569" y="3058310"/>
                  </a:lnTo>
                  <a:lnTo>
                    <a:pt x="2006814" y="3073331"/>
                  </a:lnTo>
                  <a:lnTo>
                    <a:pt x="2026367" y="3085707"/>
                  </a:lnTo>
                  <a:lnTo>
                    <a:pt x="2043568" y="3091554"/>
                  </a:lnTo>
                  <a:lnTo>
                    <a:pt x="2060979" y="3093466"/>
                  </a:lnTo>
                  <a:lnTo>
                    <a:pt x="2078484" y="3092754"/>
                  </a:lnTo>
                  <a:lnTo>
                    <a:pt x="2095967" y="3090733"/>
                  </a:lnTo>
                  <a:lnTo>
                    <a:pt x="2130801" y="3092529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47"/>
                  </a:lnTo>
                  <a:lnTo>
                    <a:pt x="2235443" y="49709"/>
                  </a:lnTo>
                  <a:lnTo>
                    <a:pt x="2219158" y="46273"/>
                  </a:lnTo>
                  <a:lnTo>
                    <a:pt x="2200496" y="47733"/>
                  </a:lnTo>
                  <a:lnTo>
                    <a:pt x="2186394" y="4858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5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5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61"/>
                  </a:lnTo>
                  <a:lnTo>
                    <a:pt x="874794" y="81934"/>
                  </a:lnTo>
                  <a:lnTo>
                    <a:pt x="799791" y="105615"/>
                  </a:lnTo>
                  <a:lnTo>
                    <a:pt x="724784" y="97724"/>
                  </a:lnTo>
                  <a:lnTo>
                    <a:pt x="709399" y="102986"/>
                  </a:lnTo>
                  <a:lnTo>
                    <a:pt x="670936" y="108250"/>
                  </a:lnTo>
                  <a:lnTo>
                    <a:pt x="620935" y="97733"/>
                  </a:lnTo>
                  <a:lnTo>
                    <a:pt x="570935" y="5565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531021" y="6274428"/>
              <a:ext cx="235300" cy="68608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0839697" y="6265923"/>
              <a:ext cx="413096" cy="96052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10527182" y="6414191"/>
              <a:ext cx="1908810" cy="311150"/>
            </a:xfrm>
            <a:custGeom>
              <a:avLst/>
              <a:gdLst/>
              <a:ahLst/>
              <a:cxnLst/>
              <a:rect l="l" t="t" r="r" b="b"/>
              <a:pathLst>
                <a:path w="1908809" h="311150">
                  <a:moveTo>
                    <a:pt x="51231" y="52260"/>
                  </a:moveTo>
                  <a:lnTo>
                    <a:pt x="32842" y="27012"/>
                  </a:lnTo>
                  <a:lnTo>
                    <a:pt x="49987" y="1257"/>
                  </a:lnTo>
                  <a:lnTo>
                    <a:pt x="37515" y="1257"/>
                  </a:lnTo>
                  <a:lnTo>
                    <a:pt x="31584" y="10820"/>
                  </a:lnTo>
                  <a:lnTo>
                    <a:pt x="30073" y="13677"/>
                  </a:lnTo>
                  <a:lnTo>
                    <a:pt x="26657" y="19558"/>
                  </a:lnTo>
                  <a:lnTo>
                    <a:pt x="26250" y="19558"/>
                  </a:lnTo>
                  <a:lnTo>
                    <a:pt x="22326" y="13728"/>
                  </a:lnTo>
                  <a:lnTo>
                    <a:pt x="20688" y="10883"/>
                  </a:lnTo>
                  <a:lnTo>
                    <a:pt x="14135" y="1257"/>
                  </a:lnTo>
                  <a:lnTo>
                    <a:pt x="1282" y="1257"/>
                  </a:lnTo>
                  <a:lnTo>
                    <a:pt x="18262" y="25793"/>
                  </a:lnTo>
                  <a:lnTo>
                    <a:pt x="0" y="52260"/>
                  </a:lnTo>
                  <a:lnTo>
                    <a:pt x="12458" y="52260"/>
                  </a:lnTo>
                  <a:lnTo>
                    <a:pt x="19062" y="42303"/>
                  </a:lnTo>
                  <a:lnTo>
                    <a:pt x="20853" y="39141"/>
                  </a:lnTo>
                  <a:lnTo>
                    <a:pt x="24511" y="33185"/>
                  </a:lnTo>
                  <a:lnTo>
                    <a:pt x="24917" y="33185"/>
                  </a:lnTo>
                  <a:lnTo>
                    <a:pt x="29108" y="39395"/>
                  </a:lnTo>
                  <a:lnTo>
                    <a:pt x="38315" y="52260"/>
                  </a:lnTo>
                  <a:lnTo>
                    <a:pt x="51231" y="52260"/>
                  </a:lnTo>
                  <a:close/>
                </a:path>
                <a:path w="1908809" h="311150">
                  <a:moveTo>
                    <a:pt x="108927" y="1257"/>
                  </a:moveTo>
                  <a:lnTo>
                    <a:pt x="72872" y="1257"/>
                  </a:lnTo>
                  <a:lnTo>
                    <a:pt x="68414" y="39370"/>
                  </a:lnTo>
                  <a:lnTo>
                    <a:pt x="66268" y="42011"/>
                  </a:lnTo>
                  <a:lnTo>
                    <a:pt x="62191" y="42011"/>
                  </a:lnTo>
                  <a:lnTo>
                    <a:pt x="60731" y="41592"/>
                  </a:lnTo>
                  <a:lnTo>
                    <a:pt x="58635" y="52527"/>
                  </a:lnTo>
                  <a:lnTo>
                    <a:pt x="60299" y="53162"/>
                  </a:lnTo>
                  <a:lnTo>
                    <a:pt x="61912" y="53505"/>
                  </a:lnTo>
                  <a:lnTo>
                    <a:pt x="72593" y="53505"/>
                  </a:lnTo>
                  <a:lnTo>
                    <a:pt x="77673" y="47510"/>
                  </a:lnTo>
                  <a:lnTo>
                    <a:pt x="79235" y="36156"/>
                  </a:lnTo>
                  <a:lnTo>
                    <a:pt x="82296" y="10769"/>
                  </a:lnTo>
                  <a:lnTo>
                    <a:pt x="97040" y="10769"/>
                  </a:lnTo>
                  <a:lnTo>
                    <a:pt x="97040" y="52260"/>
                  </a:lnTo>
                  <a:lnTo>
                    <a:pt x="108927" y="52260"/>
                  </a:lnTo>
                  <a:lnTo>
                    <a:pt x="108927" y="1257"/>
                  </a:lnTo>
                  <a:close/>
                </a:path>
                <a:path w="1908809" h="311150">
                  <a:moveTo>
                    <a:pt x="174244" y="26835"/>
                  </a:moveTo>
                  <a:lnTo>
                    <a:pt x="172161" y="15443"/>
                  </a:lnTo>
                  <a:lnTo>
                    <a:pt x="168414" y="9804"/>
                  </a:lnTo>
                  <a:lnTo>
                    <a:pt x="166573" y="7023"/>
                  </a:lnTo>
                  <a:lnTo>
                    <a:pt x="162077" y="4127"/>
                  </a:lnTo>
                  <a:lnTo>
                    <a:pt x="162077" y="16573"/>
                  </a:lnTo>
                  <a:lnTo>
                    <a:pt x="162077" y="37033"/>
                  </a:lnTo>
                  <a:lnTo>
                    <a:pt x="157137" y="43713"/>
                  </a:lnTo>
                  <a:lnTo>
                    <a:pt x="140677" y="43713"/>
                  </a:lnTo>
                  <a:lnTo>
                    <a:pt x="135737" y="37033"/>
                  </a:lnTo>
                  <a:lnTo>
                    <a:pt x="135737" y="16573"/>
                  </a:lnTo>
                  <a:lnTo>
                    <a:pt x="140677" y="9804"/>
                  </a:lnTo>
                  <a:lnTo>
                    <a:pt x="157137" y="9804"/>
                  </a:lnTo>
                  <a:lnTo>
                    <a:pt x="162077" y="16573"/>
                  </a:lnTo>
                  <a:lnTo>
                    <a:pt x="162077" y="4127"/>
                  </a:lnTo>
                  <a:lnTo>
                    <a:pt x="158483" y="1803"/>
                  </a:lnTo>
                  <a:lnTo>
                    <a:pt x="148907" y="0"/>
                  </a:lnTo>
                  <a:lnTo>
                    <a:pt x="139344" y="1803"/>
                  </a:lnTo>
                  <a:lnTo>
                    <a:pt x="131254" y="7023"/>
                  </a:lnTo>
                  <a:lnTo>
                    <a:pt x="125653" y="15443"/>
                  </a:lnTo>
                  <a:lnTo>
                    <a:pt x="123571" y="26835"/>
                  </a:lnTo>
                  <a:lnTo>
                    <a:pt x="125653" y="38125"/>
                  </a:lnTo>
                  <a:lnTo>
                    <a:pt x="131254" y="46507"/>
                  </a:lnTo>
                  <a:lnTo>
                    <a:pt x="139344" y="51714"/>
                  </a:lnTo>
                  <a:lnTo>
                    <a:pt x="148907" y="53505"/>
                  </a:lnTo>
                  <a:lnTo>
                    <a:pt x="158483" y="51714"/>
                  </a:lnTo>
                  <a:lnTo>
                    <a:pt x="166573" y="46507"/>
                  </a:lnTo>
                  <a:lnTo>
                    <a:pt x="168440" y="43713"/>
                  </a:lnTo>
                  <a:lnTo>
                    <a:pt x="172161" y="38125"/>
                  </a:lnTo>
                  <a:lnTo>
                    <a:pt x="174244" y="26835"/>
                  </a:lnTo>
                  <a:close/>
                </a:path>
                <a:path w="1908809" h="311150">
                  <a:moveTo>
                    <a:pt x="232905" y="1257"/>
                  </a:moveTo>
                  <a:lnTo>
                    <a:pt x="188188" y="1257"/>
                  </a:lnTo>
                  <a:lnTo>
                    <a:pt x="188188" y="52260"/>
                  </a:lnTo>
                  <a:lnTo>
                    <a:pt x="200075" y="52260"/>
                  </a:lnTo>
                  <a:lnTo>
                    <a:pt x="200075" y="10769"/>
                  </a:lnTo>
                  <a:lnTo>
                    <a:pt x="221030" y="10769"/>
                  </a:lnTo>
                  <a:lnTo>
                    <a:pt x="221030" y="52260"/>
                  </a:lnTo>
                  <a:lnTo>
                    <a:pt x="232905" y="52260"/>
                  </a:lnTo>
                  <a:lnTo>
                    <a:pt x="232905" y="1257"/>
                  </a:lnTo>
                  <a:close/>
                </a:path>
                <a:path w="1908809" h="311150">
                  <a:moveTo>
                    <a:pt x="297522" y="26835"/>
                  </a:moveTo>
                  <a:lnTo>
                    <a:pt x="295440" y="15443"/>
                  </a:lnTo>
                  <a:lnTo>
                    <a:pt x="291693" y="9804"/>
                  </a:lnTo>
                  <a:lnTo>
                    <a:pt x="289852" y="7023"/>
                  </a:lnTo>
                  <a:lnTo>
                    <a:pt x="285356" y="4127"/>
                  </a:lnTo>
                  <a:lnTo>
                    <a:pt x="285356" y="16573"/>
                  </a:lnTo>
                  <a:lnTo>
                    <a:pt x="285356" y="37033"/>
                  </a:lnTo>
                  <a:lnTo>
                    <a:pt x="280416" y="43713"/>
                  </a:lnTo>
                  <a:lnTo>
                    <a:pt x="263956" y="43713"/>
                  </a:lnTo>
                  <a:lnTo>
                    <a:pt x="259016" y="37033"/>
                  </a:lnTo>
                  <a:lnTo>
                    <a:pt x="259016" y="16573"/>
                  </a:lnTo>
                  <a:lnTo>
                    <a:pt x="263956" y="9804"/>
                  </a:lnTo>
                  <a:lnTo>
                    <a:pt x="280416" y="9804"/>
                  </a:lnTo>
                  <a:lnTo>
                    <a:pt x="285356" y="16573"/>
                  </a:lnTo>
                  <a:lnTo>
                    <a:pt x="285356" y="4127"/>
                  </a:lnTo>
                  <a:lnTo>
                    <a:pt x="281762" y="1803"/>
                  </a:lnTo>
                  <a:lnTo>
                    <a:pt x="272186" y="0"/>
                  </a:lnTo>
                  <a:lnTo>
                    <a:pt x="262623" y="1803"/>
                  </a:lnTo>
                  <a:lnTo>
                    <a:pt x="254533" y="7023"/>
                  </a:lnTo>
                  <a:lnTo>
                    <a:pt x="248932" y="15443"/>
                  </a:lnTo>
                  <a:lnTo>
                    <a:pt x="246849" y="26835"/>
                  </a:lnTo>
                  <a:lnTo>
                    <a:pt x="248932" y="38125"/>
                  </a:lnTo>
                  <a:lnTo>
                    <a:pt x="254533" y="46507"/>
                  </a:lnTo>
                  <a:lnTo>
                    <a:pt x="262623" y="51714"/>
                  </a:lnTo>
                  <a:lnTo>
                    <a:pt x="272186" y="53505"/>
                  </a:lnTo>
                  <a:lnTo>
                    <a:pt x="281762" y="51714"/>
                  </a:lnTo>
                  <a:lnTo>
                    <a:pt x="289852" y="46507"/>
                  </a:lnTo>
                  <a:lnTo>
                    <a:pt x="291719" y="43713"/>
                  </a:lnTo>
                  <a:lnTo>
                    <a:pt x="295440" y="38125"/>
                  </a:lnTo>
                  <a:lnTo>
                    <a:pt x="297522" y="26835"/>
                  </a:lnTo>
                  <a:close/>
                </a:path>
                <a:path w="1908809" h="311150">
                  <a:moveTo>
                    <a:pt x="361670" y="52260"/>
                  </a:moveTo>
                  <a:lnTo>
                    <a:pt x="347230" y="30632"/>
                  </a:lnTo>
                  <a:lnTo>
                    <a:pt x="345376" y="27838"/>
                  </a:lnTo>
                  <a:lnTo>
                    <a:pt x="343852" y="25552"/>
                  </a:lnTo>
                  <a:lnTo>
                    <a:pt x="346163" y="21120"/>
                  </a:lnTo>
                  <a:lnTo>
                    <a:pt x="348030" y="17538"/>
                  </a:lnTo>
                  <a:lnTo>
                    <a:pt x="350621" y="12458"/>
                  </a:lnTo>
                  <a:lnTo>
                    <a:pt x="352310" y="11442"/>
                  </a:lnTo>
                  <a:lnTo>
                    <a:pt x="355777" y="11442"/>
                  </a:lnTo>
                  <a:lnTo>
                    <a:pt x="357276" y="11950"/>
                  </a:lnTo>
                  <a:lnTo>
                    <a:pt x="357352" y="11442"/>
                  </a:lnTo>
                  <a:lnTo>
                    <a:pt x="359168" y="787"/>
                  </a:lnTo>
                  <a:lnTo>
                    <a:pt x="358000" y="254"/>
                  </a:lnTo>
                  <a:lnTo>
                    <a:pt x="356577" y="12"/>
                  </a:lnTo>
                  <a:lnTo>
                    <a:pt x="348589" y="12"/>
                  </a:lnTo>
                  <a:lnTo>
                    <a:pt x="344690" y="2159"/>
                  </a:lnTo>
                  <a:lnTo>
                    <a:pt x="340321" y="10820"/>
                  </a:lnTo>
                  <a:lnTo>
                    <a:pt x="334987" y="21120"/>
                  </a:lnTo>
                  <a:lnTo>
                    <a:pt x="324396" y="21120"/>
                  </a:lnTo>
                  <a:lnTo>
                    <a:pt x="324396" y="1257"/>
                  </a:lnTo>
                  <a:lnTo>
                    <a:pt x="312508" y="1257"/>
                  </a:lnTo>
                  <a:lnTo>
                    <a:pt x="312508" y="52260"/>
                  </a:lnTo>
                  <a:lnTo>
                    <a:pt x="324396" y="52260"/>
                  </a:lnTo>
                  <a:lnTo>
                    <a:pt x="324396" y="30632"/>
                  </a:lnTo>
                  <a:lnTo>
                    <a:pt x="334987" y="30632"/>
                  </a:lnTo>
                  <a:lnTo>
                    <a:pt x="348602" y="52260"/>
                  </a:lnTo>
                  <a:lnTo>
                    <a:pt x="361670" y="52260"/>
                  </a:lnTo>
                  <a:close/>
                </a:path>
                <a:path w="1908809" h="311150">
                  <a:moveTo>
                    <a:pt x="1908594" y="200901"/>
                  </a:moveTo>
                  <a:lnTo>
                    <a:pt x="1899958" y="158102"/>
                  </a:lnTo>
                  <a:lnTo>
                    <a:pt x="1876386" y="123139"/>
                  </a:lnTo>
                  <a:lnTo>
                    <a:pt x="1841423" y="99568"/>
                  </a:lnTo>
                  <a:lnTo>
                    <a:pt x="1798612" y="90919"/>
                  </a:lnTo>
                  <a:lnTo>
                    <a:pt x="1066355" y="90919"/>
                  </a:lnTo>
                  <a:lnTo>
                    <a:pt x="1023543" y="99568"/>
                  </a:lnTo>
                  <a:lnTo>
                    <a:pt x="988580" y="123139"/>
                  </a:lnTo>
                  <a:lnTo>
                    <a:pt x="965009" y="158102"/>
                  </a:lnTo>
                  <a:lnTo>
                    <a:pt x="956373" y="200901"/>
                  </a:lnTo>
                  <a:lnTo>
                    <a:pt x="965009" y="243725"/>
                  </a:lnTo>
                  <a:lnTo>
                    <a:pt x="988580" y="278676"/>
                  </a:lnTo>
                  <a:lnTo>
                    <a:pt x="1023543" y="302247"/>
                  </a:lnTo>
                  <a:lnTo>
                    <a:pt x="1066355" y="310896"/>
                  </a:lnTo>
                  <a:lnTo>
                    <a:pt x="1798612" y="310896"/>
                  </a:lnTo>
                  <a:lnTo>
                    <a:pt x="1841423" y="302247"/>
                  </a:lnTo>
                  <a:lnTo>
                    <a:pt x="1876386" y="278676"/>
                  </a:lnTo>
                  <a:lnTo>
                    <a:pt x="1899958" y="243725"/>
                  </a:lnTo>
                  <a:lnTo>
                    <a:pt x="1908594" y="200901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11570144" y="6526951"/>
            <a:ext cx="77914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18"/>
              </a:rPr>
              <a:t>353000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12464573" y="3721384"/>
            <a:ext cx="2586355" cy="3476625"/>
            <a:chOff x="12464573" y="3721384"/>
            <a:chExt cx="2586355" cy="3476625"/>
          </a:xfrm>
        </p:grpSpPr>
        <p:pic>
          <p:nvPicPr>
            <p:cNvPr id="58" name="object 5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2464573" y="3721384"/>
              <a:ext cx="2586277" cy="3476333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12627883" y="3811397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4"/>
                  </a:lnTo>
                  <a:lnTo>
                    <a:pt x="6319" y="8501"/>
                  </a:lnTo>
                  <a:lnTo>
                    <a:pt x="1795" y="17656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7"/>
                  </a:lnTo>
                  <a:lnTo>
                    <a:pt x="175332" y="3118736"/>
                  </a:lnTo>
                  <a:lnTo>
                    <a:pt x="231385" y="3124030"/>
                  </a:lnTo>
                  <a:lnTo>
                    <a:pt x="264296" y="3128303"/>
                  </a:lnTo>
                  <a:lnTo>
                    <a:pt x="297243" y="3130707"/>
                  </a:lnTo>
                  <a:lnTo>
                    <a:pt x="362826" y="3122438"/>
                  </a:lnTo>
                  <a:lnTo>
                    <a:pt x="398385" y="3106881"/>
                  </a:lnTo>
                  <a:lnTo>
                    <a:pt x="433231" y="3084636"/>
                  </a:lnTo>
                  <a:lnTo>
                    <a:pt x="467541" y="3057974"/>
                  </a:lnTo>
                  <a:lnTo>
                    <a:pt x="501492" y="3029164"/>
                  </a:lnTo>
                  <a:lnTo>
                    <a:pt x="512050" y="3049432"/>
                  </a:lnTo>
                  <a:lnTo>
                    <a:pt x="539422" y="3076563"/>
                  </a:lnTo>
                  <a:lnTo>
                    <a:pt x="568997" y="3099159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8"/>
                  </a:lnTo>
                  <a:lnTo>
                    <a:pt x="788782" y="3118132"/>
                  </a:lnTo>
                  <a:lnTo>
                    <a:pt x="830605" y="3122611"/>
                  </a:lnTo>
                  <a:lnTo>
                    <a:pt x="867282" y="3116585"/>
                  </a:lnTo>
                  <a:lnTo>
                    <a:pt x="902684" y="3112123"/>
                  </a:lnTo>
                  <a:lnTo>
                    <a:pt x="955066" y="3113694"/>
                  </a:lnTo>
                  <a:lnTo>
                    <a:pt x="1007465" y="3119096"/>
                  </a:lnTo>
                  <a:lnTo>
                    <a:pt x="1042921" y="3126124"/>
                  </a:lnTo>
                  <a:lnTo>
                    <a:pt x="1066944" y="3130434"/>
                  </a:lnTo>
                  <a:lnTo>
                    <a:pt x="1091066" y="3128542"/>
                  </a:lnTo>
                  <a:lnTo>
                    <a:pt x="1115148" y="3122147"/>
                  </a:lnTo>
                  <a:lnTo>
                    <a:pt x="1139054" y="3112952"/>
                  </a:lnTo>
                  <a:lnTo>
                    <a:pt x="1188383" y="3091633"/>
                  </a:lnTo>
                  <a:lnTo>
                    <a:pt x="1235871" y="3072605"/>
                  </a:lnTo>
                  <a:lnTo>
                    <a:pt x="1282808" y="3059202"/>
                  </a:lnTo>
                  <a:lnTo>
                    <a:pt x="1330487" y="3054755"/>
                  </a:lnTo>
                  <a:lnTo>
                    <a:pt x="1380198" y="3062597"/>
                  </a:lnTo>
                  <a:lnTo>
                    <a:pt x="1413481" y="3071722"/>
                  </a:lnTo>
                  <a:lnTo>
                    <a:pt x="1449302" y="3078843"/>
                  </a:lnTo>
                  <a:lnTo>
                    <a:pt x="1485101" y="3081071"/>
                  </a:lnTo>
                  <a:lnTo>
                    <a:pt x="1518320" y="3075518"/>
                  </a:lnTo>
                  <a:lnTo>
                    <a:pt x="1538224" y="3065844"/>
                  </a:lnTo>
                  <a:lnTo>
                    <a:pt x="1577338" y="3039664"/>
                  </a:lnTo>
                  <a:lnTo>
                    <a:pt x="1597260" y="3030378"/>
                  </a:lnTo>
                  <a:lnTo>
                    <a:pt x="1617967" y="3027620"/>
                  </a:lnTo>
                  <a:lnTo>
                    <a:pt x="1638717" y="3030532"/>
                  </a:lnTo>
                  <a:lnTo>
                    <a:pt x="1659439" y="3036980"/>
                  </a:lnTo>
                  <a:lnTo>
                    <a:pt x="1680064" y="3044828"/>
                  </a:lnTo>
                  <a:lnTo>
                    <a:pt x="1732828" y="3061865"/>
                  </a:lnTo>
                  <a:lnTo>
                    <a:pt x="1785974" y="3071121"/>
                  </a:lnTo>
                  <a:lnTo>
                    <a:pt x="1839061" y="3069681"/>
                  </a:lnTo>
                  <a:lnTo>
                    <a:pt x="1891649" y="3054629"/>
                  </a:lnTo>
                  <a:lnTo>
                    <a:pt x="1905737" y="3048145"/>
                  </a:lnTo>
                  <a:lnTo>
                    <a:pt x="1919868" y="3042084"/>
                  </a:lnTo>
                  <a:lnTo>
                    <a:pt x="1934062" y="3038062"/>
                  </a:lnTo>
                  <a:lnTo>
                    <a:pt x="1948338" y="3037698"/>
                  </a:lnTo>
                  <a:lnTo>
                    <a:pt x="1968215" y="3044984"/>
                  </a:lnTo>
                  <a:lnTo>
                    <a:pt x="1987569" y="3058310"/>
                  </a:lnTo>
                  <a:lnTo>
                    <a:pt x="2006814" y="3073331"/>
                  </a:lnTo>
                  <a:lnTo>
                    <a:pt x="2026367" y="3085707"/>
                  </a:lnTo>
                  <a:lnTo>
                    <a:pt x="2043568" y="3091554"/>
                  </a:lnTo>
                  <a:lnTo>
                    <a:pt x="2060979" y="3093466"/>
                  </a:lnTo>
                  <a:lnTo>
                    <a:pt x="2078484" y="3092754"/>
                  </a:lnTo>
                  <a:lnTo>
                    <a:pt x="2095967" y="3090733"/>
                  </a:lnTo>
                  <a:lnTo>
                    <a:pt x="2130801" y="3092529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47"/>
                  </a:lnTo>
                  <a:lnTo>
                    <a:pt x="2235443" y="49709"/>
                  </a:lnTo>
                  <a:lnTo>
                    <a:pt x="2219158" y="46273"/>
                  </a:lnTo>
                  <a:lnTo>
                    <a:pt x="2200496" y="47733"/>
                  </a:lnTo>
                  <a:lnTo>
                    <a:pt x="2186394" y="4858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5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5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61"/>
                  </a:lnTo>
                  <a:lnTo>
                    <a:pt x="874794" y="81934"/>
                  </a:lnTo>
                  <a:lnTo>
                    <a:pt x="799791" y="105615"/>
                  </a:lnTo>
                  <a:lnTo>
                    <a:pt x="724784" y="97724"/>
                  </a:lnTo>
                  <a:lnTo>
                    <a:pt x="709399" y="102986"/>
                  </a:lnTo>
                  <a:lnTo>
                    <a:pt x="670936" y="108250"/>
                  </a:lnTo>
                  <a:lnTo>
                    <a:pt x="620935" y="97733"/>
                  </a:lnTo>
                  <a:lnTo>
                    <a:pt x="570935" y="5565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2886398" y="6289541"/>
              <a:ext cx="1905635" cy="435609"/>
            </a:xfrm>
            <a:custGeom>
              <a:avLst/>
              <a:gdLst/>
              <a:ahLst/>
              <a:cxnLst/>
              <a:rect l="l" t="t" r="r" b="b"/>
              <a:pathLst>
                <a:path w="1905634" h="435609">
                  <a:moveTo>
                    <a:pt x="44729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32854" y="10756"/>
                  </a:lnTo>
                  <a:lnTo>
                    <a:pt x="32854" y="52247"/>
                  </a:lnTo>
                  <a:lnTo>
                    <a:pt x="44729" y="52247"/>
                  </a:lnTo>
                  <a:lnTo>
                    <a:pt x="44729" y="1244"/>
                  </a:lnTo>
                  <a:close/>
                </a:path>
                <a:path w="1905634" h="435609">
                  <a:moveTo>
                    <a:pt x="105651" y="1244"/>
                  </a:moveTo>
                  <a:lnTo>
                    <a:pt x="69608" y="1244"/>
                  </a:lnTo>
                  <a:lnTo>
                    <a:pt x="65138" y="39357"/>
                  </a:lnTo>
                  <a:lnTo>
                    <a:pt x="62992" y="41998"/>
                  </a:lnTo>
                  <a:lnTo>
                    <a:pt x="58928" y="41998"/>
                  </a:lnTo>
                  <a:lnTo>
                    <a:pt x="57467" y="41592"/>
                  </a:lnTo>
                  <a:lnTo>
                    <a:pt x="55372" y="52514"/>
                  </a:lnTo>
                  <a:lnTo>
                    <a:pt x="57035" y="53149"/>
                  </a:lnTo>
                  <a:lnTo>
                    <a:pt x="58635" y="53505"/>
                  </a:lnTo>
                  <a:lnTo>
                    <a:pt x="69316" y="53505"/>
                  </a:lnTo>
                  <a:lnTo>
                    <a:pt x="74409" y="47498"/>
                  </a:lnTo>
                  <a:lnTo>
                    <a:pt x="75971" y="36156"/>
                  </a:lnTo>
                  <a:lnTo>
                    <a:pt x="79032" y="10756"/>
                  </a:lnTo>
                  <a:lnTo>
                    <a:pt x="93776" y="10756"/>
                  </a:lnTo>
                  <a:lnTo>
                    <a:pt x="93776" y="52260"/>
                  </a:lnTo>
                  <a:lnTo>
                    <a:pt x="105651" y="52260"/>
                  </a:lnTo>
                  <a:lnTo>
                    <a:pt x="105651" y="1244"/>
                  </a:lnTo>
                  <a:close/>
                </a:path>
                <a:path w="1905634" h="435609">
                  <a:moveTo>
                    <a:pt x="168821" y="27165"/>
                  </a:moveTo>
                  <a:lnTo>
                    <a:pt x="147129" y="0"/>
                  </a:lnTo>
                  <a:lnTo>
                    <a:pt x="138417" y="0"/>
                  </a:lnTo>
                  <a:lnTo>
                    <a:pt x="130149" y="3416"/>
                  </a:lnTo>
                  <a:lnTo>
                    <a:pt x="124028" y="7124"/>
                  </a:lnTo>
                  <a:lnTo>
                    <a:pt x="128447" y="15062"/>
                  </a:lnTo>
                  <a:lnTo>
                    <a:pt x="133629" y="12153"/>
                  </a:lnTo>
                  <a:lnTo>
                    <a:pt x="139255" y="9652"/>
                  </a:lnTo>
                  <a:lnTo>
                    <a:pt x="153149" y="9652"/>
                  </a:lnTo>
                  <a:lnTo>
                    <a:pt x="156514" y="13944"/>
                  </a:lnTo>
                  <a:lnTo>
                    <a:pt x="156933" y="19659"/>
                  </a:lnTo>
                  <a:lnTo>
                    <a:pt x="156933" y="27165"/>
                  </a:lnTo>
                  <a:lnTo>
                    <a:pt x="156933" y="37884"/>
                  </a:lnTo>
                  <a:lnTo>
                    <a:pt x="152273" y="41668"/>
                  </a:lnTo>
                  <a:lnTo>
                    <a:pt x="147599" y="44069"/>
                  </a:lnTo>
                  <a:lnTo>
                    <a:pt x="137515" y="44069"/>
                  </a:lnTo>
                  <a:lnTo>
                    <a:pt x="133578" y="42113"/>
                  </a:lnTo>
                  <a:lnTo>
                    <a:pt x="133578" y="37630"/>
                  </a:lnTo>
                  <a:lnTo>
                    <a:pt x="134683" y="33845"/>
                  </a:lnTo>
                  <a:lnTo>
                    <a:pt x="138468" y="30784"/>
                  </a:lnTo>
                  <a:lnTo>
                    <a:pt x="145643" y="28536"/>
                  </a:lnTo>
                  <a:lnTo>
                    <a:pt x="156933" y="27165"/>
                  </a:lnTo>
                  <a:lnTo>
                    <a:pt x="156933" y="19659"/>
                  </a:lnTo>
                  <a:lnTo>
                    <a:pt x="140970" y="21755"/>
                  </a:lnTo>
                  <a:lnTo>
                    <a:pt x="130149" y="25488"/>
                  </a:lnTo>
                  <a:lnTo>
                    <a:pt x="124015" y="31026"/>
                  </a:lnTo>
                  <a:lnTo>
                    <a:pt x="122072" y="38557"/>
                  </a:lnTo>
                  <a:lnTo>
                    <a:pt x="122072" y="47396"/>
                  </a:lnTo>
                  <a:lnTo>
                    <a:pt x="129133" y="53492"/>
                  </a:lnTo>
                  <a:lnTo>
                    <a:pt x="145732" y="53492"/>
                  </a:lnTo>
                  <a:lnTo>
                    <a:pt x="152501" y="50063"/>
                  </a:lnTo>
                  <a:lnTo>
                    <a:pt x="157797" y="45935"/>
                  </a:lnTo>
                  <a:lnTo>
                    <a:pt x="158140" y="45935"/>
                  </a:lnTo>
                  <a:lnTo>
                    <a:pt x="159054" y="52247"/>
                  </a:lnTo>
                  <a:lnTo>
                    <a:pt x="168821" y="52247"/>
                  </a:lnTo>
                  <a:lnTo>
                    <a:pt x="168821" y="45935"/>
                  </a:lnTo>
                  <a:lnTo>
                    <a:pt x="168821" y="44069"/>
                  </a:lnTo>
                  <a:lnTo>
                    <a:pt x="168821" y="27165"/>
                  </a:lnTo>
                  <a:close/>
                </a:path>
                <a:path w="1905634" h="435609">
                  <a:moveTo>
                    <a:pt x="232244" y="45758"/>
                  </a:moveTo>
                  <a:lnTo>
                    <a:pt x="227291" y="38087"/>
                  </a:lnTo>
                  <a:lnTo>
                    <a:pt x="223405" y="41122"/>
                  </a:lnTo>
                  <a:lnTo>
                    <a:pt x="218643" y="43700"/>
                  </a:lnTo>
                  <a:lnTo>
                    <a:pt x="203022" y="43700"/>
                  </a:lnTo>
                  <a:lnTo>
                    <a:pt x="196164" y="37007"/>
                  </a:lnTo>
                  <a:lnTo>
                    <a:pt x="196164" y="16560"/>
                  </a:lnTo>
                  <a:lnTo>
                    <a:pt x="203136" y="9791"/>
                  </a:lnTo>
                  <a:lnTo>
                    <a:pt x="217766" y="9791"/>
                  </a:lnTo>
                  <a:lnTo>
                    <a:pt x="221716" y="11518"/>
                  </a:lnTo>
                  <a:lnTo>
                    <a:pt x="225691" y="14719"/>
                  </a:lnTo>
                  <a:lnTo>
                    <a:pt x="231317" y="7188"/>
                  </a:lnTo>
                  <a:lnTo>
                    <a:pt x="227126" y="3098"/>
                  </a:lnTo>
                  <a:lnTo>
                    <a:pt x="220751" y="0"/>
                  </a:lnTo>
                  <a:lnTo>
                    <a:pt x="212674" y="0"/>
                  </a:lnTo>
                  <a:lnTo>
                    <a:pt x="201701" y="1790"/>
                  </a:lnTo>
                  <a:lnTo>
                    <a:pt x="192557" y="7010"/>
                  </a:lnTo>
                  <a:lnTo>
                    <a:pt x="186321" y="15430"/>
                  </a:lnTo>
                  <a:lnTo>
                    <a:pt x="183997" y="26822"/>
                  </a:lnTo>
                  <a:lnTo>
                    <a:pt x="186131" y="38125"/>
                  </a:lnTo>
                  <a:lnTo>
                    <a:pt x="191985" y="46494"/>
                  </a:lnTo>
                  <a:lnTo>
                    <a:pt x="200812" y="51714"/>
                  </a:lnTo>
                  <a:lnTo>
                    <a:pt x="211848" y="53505"/>
                  </a:lnTo>
                  <a:lnTo>
                    <a:pt x="219036" y="53505"/>
                  </a:lnTo>
                  <a:lnTo>
                    <a:pt x="226402" y="50850"/>
                  </a:lnTo>
                  <a:lnTo>
                    <a:pt x="232244" y="45758"/>
                  </a:lnTo>
                  <a:close/>
                </a:path>
                <a:path w="1905634" h="435609">
                  <a:moveTo>
                    <a:pt x="293789" y="1244"/>
                  </a:moveTo>
                  <a:lnTo>
                    <a:pt x="244055" y="1244"/>
                  </a:lnTo>
                  <a:lnTo>
                    <a:pt x="244055" y="10756"/>
                  </a:lnTo>
                  <a:lnTo>
                    <a:pt x="262953" y="10756"/>
                  </a:lnTo>
                  <a:lnTo>
                    <a:pt x="262953" y="52247"/>
                  </a:lnTo>
                  <a:lnTo>
                    <a:pt x="274904" y="52247"/>
                  </a:lnTo>
                  <a:lnTo>
                    <a:pt x="274904" y="10756"/>
                  </a:lnTo>
                  <a:lnTo>
                    <a:pt x="293789" y="10756"/>
                  </a:lnTo>
                  <a:lnTo>
                    <a:pt x="293789" y="1244"/>
                  </a:lnTo>
                  <a:close/>
                </a:path>
                <a:path w="1905634" h="435609">
                  <a:moveTo>
                    <a:pt x="352501" y="1244"/>
                  </a:moveTo>
                  <a:lnTo>
                    <a:pt x="341680" y="1244"/>
                  </a:lnTo>
                  <a:lnTo>
                    <a:pt x="325640" y="26466"/>
                  </a:lnTo>
                  <a:lnTo>
                    <a:pt x="323951" y="29540"/>
                  </a:lnTo>
                  <a:lnTo>
                    <a:pt x="321144" y="34163"/>
                  </a:lnTo>
                  <a:lnTo>
                    <a:pt x="319405" y="37261"/>
                  </a:lnTo>
                  <a:lnTo>
                    <a:pt x="319036" y="37261"/>
                  </a:lnTo>
                  <a:lnTo>
                    <a:pt x="319455" y="30911"/>
                  </a:lnTo>
                  <a:lnTo>
                    <a:pt x="320090" y="24130"/>
                  </a:lnTo>
                  <a:lnTo>
                    <a:pt x="320090" y="1244"/>
                  </a:lnTo>
                  <a:lnTo>
                    <a:pt x="308622" y="1244"/>
                  </a:lnTo>
                  <a:lnTo>
                    <a:pt x="308622" y="52247"/>
                  </a:lnTo>
                  <a:lnTo>
                    <a:pt x="319443" y="52247"/>
                  </a:lnTo>
                  <a:lnTo>
                    <a:pt x="335521" y="26962"/>
                  </a:lnTo>
                  <a:lnTo>
                    <a:pt x="341718" y="16167"/>
                  </a:lnTo>
                  <a:lnTo>
                    <a:pt x="342125" y="16167"/>
                  </a:lnTo>
                  <a:lnTo>
                    <a:pt x="341668" y="22631"/>
                  </a:lnTo>
                  <a:lnTo>
                    <a:pt x="341045" y="29387"/>
                  </a:lnTo>
                  <a:lnTo>
                    <a:pt x="341045" y="52247"/>
                  </a:lnTo>
                  <a:lnTo>
                    <a:pt x="352501" y="52247"/>
                  </a:lnTo>
                  <a:lnTo>
                    <a:pt x="352501" y="1244"/>
                  </a:lnTo>
                  <a:close/>
                </a:path>
                <a:path w="1905634" h="435609">
                  <a:moveTo>
                    <a:pt x="420039" y="52247"/>
                  </a:moveTo>
                  <a:lnTo>
                    <a:pt x="405612" y="30619"/>
                  </a:lnTo>
                  <a:lnTo>
                    <a:pt x="403745" y="27825"/>
                  </a:lnTo>
                  <a:lnTo>
                    <a:pt x="402221" y="25539"/>
                  </a:lnTo>
                  <a:lnTo>
                    <a:pt x="404533" y="21094"/>
                  </a:lnTo>
                  <a:lnTo>
                    <a:pt x="406412" y="17513"/>
                  </a:lnTo>
                  <a:lnTo>
                    <a:pt x="408990" y="12446"/>
                  </a:lnTo>
                  <a:lnTo>
                    <a:pt x="410679" y="11430"/>
                  </a:lnTo>
                  <a:lnTo>
                    <a:pt x="414147" y="11430"/>
                  </a:lnTo>
                  <a:lnTo>
                    <a:pt x="415645" y="11925"/>
                  </a:lnTo>
                  <a:lnTo>
                    <a:pt x="415721" y="11430"/>
                  </a:lnTo>
                  <a:lnTo>
                    <a:pt x="417537" y="774"/>
                  </a:lnTo>
                  <a:lnTo>
                    <a:pt x="416382" y="241"/>
                  </a:lnTo>
                  <a:lnTo>
                    <a:pt x="414947" y="0"/>
                  </a:lnTo>
                  <a:lnTo>
                    <a:pt x="406958" y="0"/>
                  </a:lnTo>
                  <a:lnTo>
                    <a:pt x="403072" y="2133"/>
                  </a:lnTo>
                  <a:lnTo>
                    <a:pt x="398691" y="10795"/>
                  </a:lnTo>
                  <a:lnTo>
                    <a:pt x="393357" y="21094"/>
                  </a:lnTo>
                  <a:lnTo>
                    <a:pt x="382765" y="21094"/>
                  </a:lnTo>
                  <a:lnTo>
                    <a:pt x="382765" y="1244"/>
                  </a:lnTo>
                  <a:lnTo>
                    <a:pt x="370878" y="1244"/>
                  </a:lnTo>
                  <a:lnTo>
                    <a:pt x="370878" y="52247"/>
                  </a:lnTo>
                  <a:lnTo>
                    <a:pt x="382765" y="52247"/>
                  </a:lnTo>
                  <a:lnTo>
                    <a:pt x="382765" y="30619"/>
                  </a:lnTo>
                  <a:lnTo>
                    <a:pt x="393357" y="30619"/>
                  </a:lnTo>
                  <a:lnTo>
                    <a:pt x="406971" y="52247"/>
                  </a:lnTo>
                  <a:lnTo>
                    <a:pt x="420039" y="52247"/>
                  </a:lnTo>
                  <a:close/>
                </a:path>
                <a:path w="1905634" h="435609">
                  <a:moveTo>
                    <a:pt x="1905330" y="325551"/>
                  </a:moveTo>
                  <a:lnTo>
                    <a:pt x="1896681" y="282752"/>
                  </a:lnTo>
                  <a:lnTo>
                    <a:pt x="1873110" y="247789"/>
                  </a:lnTo>
                  <a:lnTo>
                    <a:pt x="1838159" y="224218"/>
                  </a:lnTo>
                  <a:lnTo>
                    <a:pt x="1795335" y="215569"/>
                  </a:lnTo>
                  <a:lnTo>
                    <a:pt x="1063091" y="215569"/>
                  </a:lnTo>
                  <a:lnTo>
                    <a:pt x="1020279" y="224218"/>
                  </a:lnTo>
                  <a:lnTo>
                    <a:pt x="985316" y="247789"/>
                  </a:lnTo>
                  <a:lnTo>
                    <a:pt x="961745" y="282752"/>
                  </a:lnTo>
                  <a:lnTo>
                    <a:pt x="953109" y="325551"/>
                  </a:lnTo>
                  <a:lnTo>
                    <a:pt x="961745" y="368376"/>
                  </a:lnTo>
                  <a:lnTo>
                    <a:pt x="985316" y="403326"/>
                  </a:lnTo>
                  <a:lnTo>
                    <a:pt x="1020279" y="426897"/>
                  </a:lnTo>
                  <a:lnTo>
                    <a:pt x="1063091" y="435546"/>
                  </a:lnTo>
                  <a:lnTo>
                    <a:pt x="1795335" y="435546"/>
                  </a:lnTo>
                  <a:lnTo>
                    <a:pt x="1838159" y="426897"/>
                  </a:lnTo>
                  <a:lnTo>
                    <a:pt x="1873110" y="403326"/>
                  </a:lnTo>
                  <a:lnTo>
                    <a:pt x="1896681" y="368376"/>
                  </a:lnTo>
                  <a:lnTo>
                    <a:pt x="1905330" y="325551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13960349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19"/>
              </a:rPr>
              <a:t>39002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14820521" y="3721384"/>
            <a:ext cx="2586355" cy="3476625"/>
            <a:chOff x="14820521" y="3721384"/>
            <a:chExt cx="2586355" cy="3476625"/>
          </a:xfrm>
        </p:grpSpPr>
        <p:pic>
          <p:nvPicPr>
            <p:cNvPr id="63" name="object 6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820521" y="3721384"/>
              <a:ext cx="2586277" cy="3476333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4983832" y="3811397"/>
              <a:ext cx="2242413" cy="3130707"/>
            </a:xfrm>
            <a:prstGeom prst="rect">
              <a:avLst/>
            </a:prstGeom>
          </p:spPr>
        </p:pic>
      </p:grpSp>
      <p:sp>
        <p:nvSpPr>
          <p:cNvPr id="65" name="object 65"/>
          <p:cNvSpPr txBox="1"/>
          <p:nvPr/>
        </p:nvSpPr>
        <p:spPr>
          <a:xfrm>
            <a:off x="16316298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1"/>
              </a:rPr>
              <a:t>40005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17176470" y="3721384"/>
            <a:ext cx="2586355" cy="3476625"/>
            <a:chOff x="17176470" y="3721384"/>
            <a:chExt cx="2586355" cy="3476625"/>
          </a:xfrm>
        </p:grpSpPr>
        <p:pic>
          <p:nvPicPr>
            <p:cNvPr id="67" name="object 6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176470" y="3721384"/>
              <a:ext cx="2586277" cy="3476333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17339781" y="3811397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4"/>
                  </a:lnTo>
                  <a:lnTo>
                    <a:pt x="6319" y="8501"/>
                  </a:lnTo>
                  <a:lnTo>
                    <a:pt x="1795" y="17656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7"/>
                  </a:lnTo>
                  <a:lnTo>
                    <a:pt x="175332" y="3118736"/>
                  </a:lnTo>
                  <a:lnTo>
                    <a:pt x="231385" y="3124030"/>
                  </a:lnTo>
                  <a:lnTo>
                    <a:pt x="264296" y="3128303"/>
                  </a:lnTo>
                  <a:lnTo>
                    <a:pt x="297243" y="3130707"/>
                  </a:lnTo>
                  <a:lnTo>
                    <a:pt x="362826" y="3122438"/>
                  </a:lnTo>
                  <a:lnTo>
                    <a:pt x="398385" y="3106881"/>
                  </a:lnTo>
                  <a:lnTo>
                    <a:pt x="433231" y="3084636"/>
                  </a:lnTo>
                  <a:lnTo>
                    <a:pt x="467541" y="3057974"/>
                  </a:lnTo>
                  <a:lnTo>
                    <a:pt x="501492" y="3029164"/>
                  </a:lnTo>
                  <a:lnTo>
                    <a:pt x="512050" y="3049432"/>
                  </a:lnTo>
                  <a:lnTo>
                    <a:pt x="539422" y="3076563"/>
                  </a:lnTo>
                  <a:lnTo>
                    <a:pt x="568997" y="3099159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8"/>
                  </a:lnTo>
                  <a:lnTo>
                    <a:pt x="788782" y="3118132"/>
                  </a:lnTo>
                  <a:lnTo>
                    <a:pt x="830605" y="3122611"/>
                  </a:lnTo>
                  <a:lnTo>
                    <a:pt x="867282" y="3116585"/>
                  </a:lnTo>
                  <a:lnTo>
                    <a:pt x="902684" y="3112123"/>
                  </a:lnTo>
                  <a:lnTo>
                    <a:pt x="955066" y="3113694"/>
                  </a:lnTo>
                  <a:lnTo>
                    <a:pt x="1007465" y="3119096"/>
                  </a:lnTo>
                  <a:lnTo>
                    <a:pt x="1042921" y="3126124"/>
                  </a:lnTo>
                  <a:lnTo>
                    <a:pt x="1066944" y="3130434"/>
                  </a:lnTo>
                  <a:lnTo>
                    <a:pt x="1091066" y="3128542"/>
                  </a:lnTo>
                  <a:lnTo>
                    <a:pt x="1115148" y="3122147"/>
                  </a:lnTo>
                  <a:lnTo>
                    <a:pt x="1139054" y="3112952"/>
                  </a:lnTo>
                  <a:lnTo>
                    <a:pt x="1188383" y="3091633"/>
                  </a:lnTo>
                  <a:lnTo>
                    <a:pt x="1235871" y="3072605"/>
                  </a:lnTo>
                  <a:lnTo>
                    <a:pt x="1282808" y="3059202"/>
                  </a:lnTo>
                  <a:lnTo>
                    <a:pt x="1330487" y="3054755"/>
                  </a:lnTo>
                  <a:lnTo>
                    <a:pt x="1380198" y="3062597"/>
                  </a:lnTo>
                  <a:lnTo>
                    <a:pt x="1413481" y="3071722"/>
                  </a:lnTo>
                  <a:lnTo>
                    <a:pt x="1449302" y="3078843"/>
                  </a:lnTo>
                  <a:lnTo>
                    <a:pt x="1485101" y="3081071"/>
                  </a:lnTo>
                  <a:lnTo>
                    <a:pt x="1518320" y="3075518"/>
                  </a:lnTo>
                  <a:lnTo>
                    <a:pt x="1538224" y="3065844"/>
                  </a:lnTo>
                  <a:lnTo>
                    <a:pt x="1577338" y="3039664"/>
                  </a:lnTo>
                  <a:lnTo>
                    <a:pt x="1597260" y="3030378"/>
                  </a:lnTo>
                  <a:lnTo>
                    <a:pt x="1617967" y="3027620"/>
                  </a:lnTo>
                  <a:lnTo>
                    <a:pt x="1638717" y="3030532"/>
                  </a:lnTo>
                  <a:lnTo>
                    <a:pt x="1659439" y="3036980"/>
                  </a:lnTo>
                  <a:lnTo>
                    <a:pt x="1680064" y="3044828"/>
                  </a:lnTo>
                  <a:lnTo>
                    <a:pt x="1732828" y="3061865"/>
                  </a:lnTo>
                  <a:lnTo>
                    <a:pt x="1785974" y="3071121"/>
                  </a:lnTo>
                  <a:lnTo>
                    <a:pt x="1839061" y="3069681"/>
                  </a:lnTo>
                  <a:lnTo>
                    <a:pt x="1891649" y="3054629"/>
                  </a:lnTo>
                  <a:lnTo>
                    <a:pt x="1905737" y="3048145"/>
                  </a:lnTo>
                  <a:lnTo>
                    <a:pt x="1919868" y="3042084"/>
                  </a:lnTo>
                  <a:lnTo>
                    <a:pt x="1934062" y="3038062"/>
                  </a:lnTo>
                  <a:lnTo>
                    <a:pt x="1948338" y="3037698"/>
                  </a:lnTo>
                  <a:lnTo>
                    <a:pt x="1968215" y="3044984"/>
                  </a:lnTo>
                  <a:lnTo>
                    <a:pt x="1987569" y="3058310"/>
                  </a:lnTo>
                  <a:lnTo>
                    <a:pt x="2006814" y="3073331"/>
                  </a:lnTo>
                  <a:lnTo>
                    <a:pt x="2026367" y="3085707"/>
                  </a:lnTo>
                  <a:lnTo>
                    <a:pt x="2043568" y="3091554"/>
                  </a:lnTo>
                  <a:lnTo>
                    <a:pt x="2060979" y="3093466"/>
                  </a:lnTo>
                  <a:lnTo>
                    <a:pt x="2078484" y="3092754"/>
                  </a:lnTo>
                  <a:lnTo>
                    <a:pt x="2095967" y="3090733"/>
                  </a:lnTo>
                  <a:lnTo>
                    <a:pt x="2130801" y="3092529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47"/>
                  </a:lnTo>
                  <a:lnTo>
                    <a:pt x="2235443" y="49709"/>
                  </a:lnTo>
                  <a:lnTo>
                    <a:pt x="2219158" y="46273"/>
                  </a:lnTo>
                  <a:lnTo>
                    <a:pt x="2200496" y="47733"/>
                  </a:lnTo>
                  <a:lnTo>
                    <a:pt x="2186394" y="4858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5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5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61"/>
                  </a:lnTo>
                  <a:lnTo>
                    <a:pt x="874794" y="81934"/>
                  </a:lnTo>
                  <a:lnTo>
                    <a:pt x="799791" y="105615"/>
                  </a:lnTo>
                  <a:lnTo>
                    <a:pt x="724784" y="97724"/>
                  </a:lnTo>
                  <a:lnTo>
                    <a:pt x="709399" y="102986"/>
                  </a:lnTo>
                  <a:lnTo>
                    <a:pt x="670936" y="108250"/>
                  </a:lnTo>
                  <a:lnTo>
                    <a:pt x="620935" y="97733"/>
                  </a:lnTo>
                  <a:lnTo>
                    <a:pt x="570935" y="5565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7594911" y="6273898"/>
              <a:ext cx="237235" cy="69150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17855824" y="6322534"/>
              <a:ext cx="23495" cy="41910"/>
            </a:xfrm>
            <a:custGeom>
              <a:avLst/>
              <a:gdLst/>
              <a:ahLst/>
              <a:cxnLst/>
              <a:rect l="l" t="t" r="r" b="b"/>
              <a:pathLst>
                <a:path w="23494" h="41910">
                  <a:moveTo>
                    <a:pt x="11968" y="6806"/>
                  </a:moveTo>
                  <a:lnTo>
                    <a:pt x="13130" y="17810"/>
                  </a:lnTo>
                  <a:lnTo>
                    <a:pt x="13277" y="25402"/>
                  </a:lnTo>
                  <a:lnTo>
                    <a:pt x="8931" y="30815"/>
                  </a:lnTo>
                  <a:lnTo>
                    <a:pt x="0" y="34417"/>
                  </a:lnTo>
                  <a:lnTo>
                    <a:pt x="3109" y="41579"/>
                  </a:lnTo>
                  <a:lnTo>
                    <a:pt x="11605" y="37485"/>
                  </a:lnTo>
                  <a:lnTo>
                    <a:pt x="17842" y="31721"/>
                  </a:lnTo>
                  <a:lnTo>
                    <a:pt x="21683" y="24387"/>
                  </a:lnTo>
                  <a:lnTo>
                    <a:pt x="22554" y="18533"/>
                  </a:lnTo>
                  <a:lnTo>
                    <a:pt x="13947" y="18533"/>
                  </a:lnTo>
                  <a:lnTo>
                    <a:pt x="16146" y="17905"/>
                  </a:lnTo>
                  <a:lnTo>
                    <a:pt x="17947" y="16156"/>
                  </a:lnTo>
                  <a:lnTo>
                    <a:pt x="11968" y="6806"/>
                  </a:lnTo>
                  <a:close/>
                </a:path>
                <a:path w="23494" h="41910">
                  <a:moveTo>
                    <a:pt x="19214" y="0"/>
                  </a:moveTo>
                  <a:lnTo>
                    <a:pt x="6544" y="0"/>
                  </a:lnTo>
                  <a:lnTo>
                    <a:pt x="2062" y="3528"/>
                  </a:lnTo>
                  <a:lnTo>
                    <a:pt x="2062" y="15339"/>
                  </a:lnTo>
                  <a:lnTo>
                    <a:pt x="6523" y="18533"/>
                  </a:lnTo>
                  <a:lnTo>
                    <a:pt x="13144" y="18533"/>
                  </a:lnTo>
                  <a:lnTo>
                    <a:pt x="13130" y="17810"/>
                  </a:lnTo>
                  <a:lnTo>
                    <a:pt x="11968" y="6806"/>
                  </a:lnTo>
                  <a:lnTo>
                    <a:pt x="22994" y="6806"/>
                  </a:lnTo>
                  <a:lnTo>
                    <a:pt x="22994" y="5884"/>
                  </a:lnTo>
                  <a:lnTo>
                    <a:pt x="19214" y="0"/>
                  </a:lnTo>
                  <a:close/>
                </a:path>
                <a:path w="23494" h="41910">
                  <a:moveTo>
                    <a:pt x="22994" y="6806"/>
                  </a:moveTo>
                  <a:lnTo>
                    <a:pt x="11968" y="6806"/>
                  </a:lnTo>
                  <a:lnTo>
                    <a:pt x="17947" y="16156"/>
                  </a:lnTo>
                  <a:lnTo>
                    <a:pt x="16146" y="17905"/>
                  </a:lnTo>
                  <a:lnTo>
                    <a:pt x="13947" y="18533"/>
                  </a:lnTo>
                  <a:lnTo>
                    <a:pt x="22554" y="18533"/>
                  </a:lnTo>
                  <a:lnTo>
                    <a:pt x="22908" y="16156"/>
                  </a:lnTo>
                  <a:lnTo>
                    <a:pt x="22994" y="6806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7968703" y="6274439"/>
              <a:ext cx="235300" cy="68608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17598301" y="6414204"/>
              <a:ext cx="1905635" cy="311150"/>
            </a:xfrm>
            <a:custGeom>
              <a:avLst/>
              <a:gdLst/>
              <a:ahLst/>
              <a:cxnLst/>
              <a:rect l="l" t="t" r="r" b="b"/>
              <a:pathLst>
                <a:path w="1905634" h="311150">
                  <a:moveTo>
                    <a:pt x="44716" y="1257"/>
                  </a:moveTo>
                  <a:lnTo>
                    <a:pt x="0" y="1257"/>
                  </a:lnTo>
                  <a:lnTo>
                    <a:pt x="0" y="52260"/>
                  </a:lnTo>
                  <a:lnTo>
                    <a:pt x="11887" y="52260"/>
                  </a:lnTo>
                  <a:lnTo>
                    <a:pt x="11887" y="10756"/>
                  </a:lnTo>
                  <a:lnTo>
                    <a:pt x="32842" y="10756"/>
                  </a:lnTo>
                  <a:lnTo>
                    <a:pt x="32842" y="52260"/>
                  </a:lnTo>
                  <a:lnTo>
                    <a:pt x="44716" y="52260"/>
                  </a:lnTo>
                  <a:lnTo>
                    <a:pt x="44716" y="1257"/>
                  </a:lnTo>
                  <a:close/>
                </a:path>
                <a:path w="1905634" h="311150">
                  <a:moveTo>
                    <a:pt x="109334" y="26822"/>
                  </a:moveTo>
                  <a:lnTo>
                    <a:pt x="107251" y="15443"/>
                  </a:lnTo>
                  <a:lnTo>
                    <a:pt x="103505" y="9804"/>
                  </a:lnTo>
                  <a:lnTo>
                    <a:pt x="101663" y="7023"/>
                  </a:lnTo>
                  <a:lnTo>
                    <a:pt x="97167" y="4127"/>
                  </a:lnTo>
                  <a:lnTo>
                    <a:pt x="97167" y="16560"/>
                  </a:lnTo>
                  <a:lnTo>
                    <a:pt x="97167" y="37020"/>
                  </a:lnTo>
                  <a:lnTo>
                    <a:pt x="92227" y="43700"/>
                  </a:lnTo>
                  <a:lnTo>
                    <a:pt x="75768" y="43700"/>
                  </a:lnTo>
                  <a:lnTo>
                    <a:pt x="70827" y="37020"/>
                  </a:lnTo>
                  <a:lnTo>
                    <a:pt x="70827" y="16560"/>
                  </a:lnTo>
                  <a:lnTo>
                    <a:pt x="75768" y="9804"/>
                  </a:lnTo>
                  <a:lnTo>
                    <a:pt x="92227" y="9804"/>
                  </a:lnTo>
                  <a:lnTo>
                    <a:pt x="97167" y="16560"/>
                  </a:lnTo>
                  <a:lnTo>
                    <a:pt x="97167" y="4127"/>
                  </a:lnTo>
                  <a:lnTo>
                    <a:pt x="93573" y="1790"/>
                  </a:lnTo>
                  <a:lnTo>
                    <a:pt x="83997" y="0"/>
                  </a:lnTo>
                  <a:lnTo>
                    <a:pt x="74434" y="1790"/>
                  </a:lnTo>
                  <a:lnTo>
                    <a:pt x="66344" y="7023"/>
                  </a:lnTo>
                  <a:lnTo>
                    <a:pt x="60744" y="15443"/>
                  </a:lnTo>
                  <a:lnTo>
                    <a:pt x="58661" y="26822"/>
                  </a:lnTo>
                  <a:lnTo>
                    <a:pt x="60744" y="38125"/>
                  </a:lnTo>
                  <a:lnTo>
                    <a:pt x="66344" y="46507"/>
                  </a:lnTo>
                  <a:lnTo>
                    <a:pt x="74434" y="51714"/>
                  </a:lnTo>
                  <a:lnTo>
                    <a:pt x="83997" y="53505"/>
                  </a:lnTo>
                  <a:lnTo>
                    <a:pt x="93573" y="51714"/>
                  </a:lnTo>
                  <a:lnTo>
                    <a:pt x="101663" y="46507"/>
                  </a:lnTo>
                  <a:lnTo>
                    <a:pt x="103530" y="43700"/>
                  </a:lnTo>
                  <a:lnTo>
                    <a:pt x="107251" y="38125"/>
                  </a:lnTo>
                  <a:lnTo>
                    <a:pt x="109334" y="26822"/>
                  </a:lnTo>
                  <a:close/>
                </a:path>
                <a:path w="1905634" h="311150">
                  <a:moveTo>
                    <a:pt x="167297" y="1244"/>
                  </a:moveTo>
                  <a:lnTo>
                    <a:pt x="131241" y="1244"/>
                  </a:lnTo>
                  <a:lnTo>
                    <a:pt x="126784" y="39357"/>
                  </a:lnTo>
                  <a:lnTo>
                    <a:pt x="124637" y="41998"/>
                  </a:lnTo>
                  <a:lnTo>
                    <a:pt x="120561" y="41998"/>
                  </a:lnTo>
                  <a:lnTo>
                    <a:pt x="119100" y="41592"/>
                  </a:lnTo>
                  <a:lnTo>
                    <a:pt x="117005" y="52514"/>
                  </a:lnTo>
                  <a:lnTo>
                    <a:pt x="118668" y="53149"/>
                  </a:lnTo>
                  <a:lnTo>
                    <a:pt x="120281" y="53505"/>
                  </a:lnTo>
                  <a:lnTo>
                    <a:pt x="130962" y="53505"/>
                  </a:lnTo>
                  <a:lnTo>
                    <a:pt x="136042" y="47510"/>
                  </a:lnTo>
                  <a:lnTo>
                    <a:pt x="137604" y="36156"/>
                  </a:lnTo>
                  <a:lnTo>
                    <a:pt x="140665" y="10769"/>
                  </a:lnTo>
                  <a:lnTo>
                    <a:pt x="155409" y="10769"/>
                  </a:lnTo>
                  <a:lnTo>
                    <a:pt x="155409" y="52260"/>
                  </a:lnTo>
                  <a:lnTo>
                    <a:pt x="167297" y="52260"/>
                  </a:lnTo>
                  <a:lnTo>
                    <a:pt x="167297" y="1244"/>
                  </a:lnTo>
                  <a:close/>
                </a:path>
                <a:path w="1905634" h="311150">
                  <a:moveTo>
                    <a:pt x="229222" y="1257"/>
                  </a:moveTo>
                  <a:lnTo>
                    <a:pt x="218389" y="1257"/>
                  </a:lnTo>
                  <a:lnTo>
                    <a:pt x="202361" y="26479"/>
                  </a:lnTo>
                  <a:lnTo>
                    <a:pt x="200660" y="29540"/>
                  </a:lnTo>
                  <a:lnTo>
                    <a:pt x="197853" y="34163"/>
                  </a:lnTo>
                  <a:lnTo>
                    <a:pt x="196126" y="37274"/>
                  </a:lnTo>
                  <a:lnTo>
                    <a:pt x="195757" y="37274"/>
                  </a:lnTo>
                  <a:lnTo>
                    <a:pt x="196176" y="30911"/>
                  </a:lnTo>
                  <a:lnTo>
                    <a:pt x="196799" y="24130"/>
                  </a:lnTo>
                  <a:lnTo>
                    <a:pt x="196799" y="1257"/>
                  </a:lnTo>
                  <a:lnTo>
                    <a:pt x="185331" y="1257"/>
                  </a:lnTo>
                  <a:lnTo>
                    <a:pt x="185331" y="52260"/>
                  </a:lnTo>
                  <a:lnTo>
                    <a:pt x="196164" y="52260"/>
                  </a:lnTo>
                  <a:lnTo>
                    <a:pt x="212229" y="26974"/>
                  </a:lnTo>
                  <a:lnTo>
                    <a:pt x="218440" y="16179"/>
                  </a:lnTo>
                  <a:lnTo>
                    <a:pt x="218846" y="16179"/>
                  </a:lnTo>
                  <a:lnTo>
                    <a:pt x="218376" y="22631"/>
                  </a:lnTo>
                  <a:lnTo>
                    <a:pt x="217766" y="29387"/>
                  </a:lnTo>
                  <a:lnTo>
                    <a:pt x="217766" y="52260"/>
                  </a:lnTo>
                  <a:lnTo>
                    <a:pt x="229222" y="52260"/>
                  </a:lnTo>
                  <a:lnTo>
                    <a:pt x="229222" y="1257"/>
                  </a:lnTo>
                  <a:close/>
                </a:path>
                <a:path w="1905634" h="311150">
                  <a:moveTo>
                    <a:pt x="292201" y="26835"/>
                  </a:moveTo>
                  <a:lnTo>
                    <a:pt x="291274" y="21767"/>
                  </a:lnTo>
                  <a:lnTo>
                    <a:pt x="290017" y="14973"/>
                  </a:lnTo>
                  <a:lnTo>
                    <a:pt x="285927" y="9245"/>
                  </a:lnTo>
                  <a:lnTo>
                    <a:pt x="284060" y="6604"/>
                  </a:lnTo>
                  <a:lnTo>
                    <a:pt x="275221" y="1638"/>
                  </a:lnTo>
                  <a:lnTo>
                    <a:pt x="264414" y="0"/>
                  </a:lnTo>
                  <a:lnTo>
                    <a:pt x="255943" y="0"/>
                  </a:lnTo>
                  <a:lnTo>
                    <a:pt x="249097" y="2959"/>
                  </a:lnTo>
                  <a:lnTo>
                    <a:pt x="244830" y="6832"/>
                  </a:lnTo>
                  <a:lnTo>
                    <a:pt x="250075" y="13843"/>
                  </a:lnTo>
                  <a:lnTo>
                    <a:pt x="253695" y="10972"/>
                  </a:lnTo>
                  <a:lnTo>
                    <a:pt x="258013" y="9245"/>
                  </a:lnTo>
                  <a:lnTo>
                    <a:pt x="274205" y="9245"/>
                  </a:lnTo>
                  <a:lnTo>
                    <a:pt x="281025" y="14605"/>
                  </a:lnTo>
                  <a:lnTo>
                    <a:pt x="281025" y="21767"/>
                  </a:lnTo>
                  <a:lnTo>
                    <a:pt x="257327" y="21767"/>
                  </a:lnTo>
                  <a:lnTo>
                    <a:pt x="257327" y="30238"/>
                  </a:lnTo>
                  <a:lnTo>
                    <a:pt x="281025" y="30238"/>
                  </a:lnTo>
                  <a:lnTo>
                    <a:pt x="281025" y="38912"/>
                  </a:lnTo>
                  <a:lnTo>
                    <a:pt x="274002" y="44208"/>
                  </a:lnTo>
                  <a:lnTo>
                    <a:pt x="257416" y="44208"/>
                  </a:lnTo>
                  <a:lnTo>
                    <a:pt x="252069" y="42303"/>
                  </a:lnTo>
                  <a:lnTo>
                    <a:pt x="248564" y="39243"/>
                  </a:lnTo>
                  <a:lnTo>
                    <a:pt x="243941" y="46405"/>
                  </a:lnTo>
                  <a:lnTo>
                    <a:pt x="249199" y="51269"/>
                  </a:lnTo>
                  <a:lnTo>
                    <a:pt x="256781" y="53505"/>
                  </a:lnTo>
                  <a:lnTo>
                    <a:pt x="264248" y="53505"/>
                  </a:lnTo>
                  <a:lnTo>
                    <a:pt x="291592" y="30238"/>
                  </a:lnTo>
                  <a:lnTo>
                    <a:pt x="292201" y="26835"/>
                  </a:lnTo>
                  <a:close/>
                </a:path>
                <a:path w="1905634" h="311150">
                  <a:moveTo>
                    <a:pt x="355523" y="45770"/>
                  </a:moveTo>
                  <a:lnTo>
                    <a:pt x="350558" y="38100"/>
                  </a:lnTo>
                  <a:lnTo>
                    <a:pt x="346671" y="41135"/>
                  </a:lnTo>
                  <a:lnTo>
                    <a:pt x="341922" y="43700"/>
                  </a:lnTo>
                  <a:lnTo>
                    <a:pt x="326301" y="43700"/>
                  </a:lnTo>
                  <a:lnTo>
                    <a:pt x="319443" y="37020"/>
                  </a:lnTo>
                  <a:lnTo>
                    <a:pt x="319443" y="16560"/>
                  </a:lnTo>
                  <a:lnTo>
                    <a:pt x="326402" y="9804"/>
                  </a:lnTo>
                  <a:lnTo>
                    <a:pt x="341045" y="9804"/>
                  </a:lnTo>
                  <a:lnTo>
                    <a:pt x="344995" y="11531"/>
                  </a:lnTo>
                  <a:lnTo>
                    <a:pt x="348970" y="14719"/>
                  </a:lnTo>
                  <a:lnTo>
                    <a:pt x="354596" y="7188"/>
                  </a:lnTo>
                  <a:lnTo>
                    <a:pt x="350405" y="3098"/>
                  </a:lnTo>
                  <a:lnTo>
                    <a:pt x="344030" y="0"/>
                  </a:lnTo>
                  <a:lnTo>
                    <a:pt x="335940" y="0"/>
                  </a:lnTo>
                  <a:lnTo>
                    <a:pt x="324967" y="1790"/>
                  </a:lnTo>
                  <a:lnTo>
                    <a:pt x="315836" y="7023"/>
                  </a:lnTo>
                  <a:lnTo>
                    <a:pt x="309587" y="15443"/>
                  </a:lnTo>
                  <a:lnTo>
                    <a:pt x="307276" y="26822"/>
                  </a:lnTo>
                  <a:lnTo>
                    <a:pt x="309397" y="38125"/>
                  </a:lnTo>
                  <a:lnTo>
                    <a:pt x="315264" y="46507"/>
                  </a:lnTo>
                  <a:lnTo>
                    <a:pt x="324091" y="51714"/>
                  </a:lnTo>
                  <a:lnTo>
                    <a:pt x="335127" y="53505"/>
                  </a:lnTo>
                  <a:lnTo>
                    <a:pt x="342315" y="53505"/>
                  </a:lnTo>
                  <a:lnTo>
                    <a:pt x="349681" y="50863"/>
                  </a:lnTo>
                  <a:lnTo>
                    <a:pt x="355523" y="45770"/>
                  </a:lnTo>
                  <a:close/>
                </a:path>
                <a:path w="1905634" h="311150">
                  <a:moveTo>
                    <a:pt x="417068" y="1257"/>
                  </a:moveTo>
                  <a:lnTo>
                    <a:pt x="367322" y="1257"/>
                  </a:lnTo>
                  <a:lnTo>
                    <a:pt x="367322" y="10756"/>
                  </a:lnTo>
                  <a:lnTo>
                    <a:pt x="386219" y="10756"/>
                  </a:lnTo>
                  <a:lnTo>
                    <a:pt x="386219" y="52260"/>
                  </a:lnTo>
                  <a:lnTo>
                    <a:pt x="398170" y="52260"/>
                  </a:lnTo>
                  <a:lnTo>
                    <a:pt x="398170" y="10756"/>
                  </a:lnTo>
                  <a:lnTo>
                    <a:pt x="417068" y="10756"/>
                  </a:lnTo>
                  <a:lnTo>
                    <a:pt x="417068" y="1257"/>
                  </a:lnTo>
                  <a:close/>
                </a:path>
                <a:path w="1905634" h="311150">
                  <a:moveTo>
                    <a:pt x="478739" y="24218"/>
                  </a:moveTo>
                  <a:lnTo>
                    <a:pt x="478345" y="21767"/>
                  </a:lnTo>
                  <a:lnTo>
                    <a:pt x="477202" y="14478"/>
                  </a:lnTo>
                  <a:lnTo>
                    <a:pt x="474103" y="9245"/>
                  </a:lnTo>
                  <a:lnTo>
                    <a:pt x="472681" y="6819"/>
                  </a:lnTo>
                  <a:lnTo>
                    <a:pt x="468274" y="3810"/>
                  </a:lnTo>
                  <a:lnTo>
                    <a:pt x="468274" y="14351"/>
                  </a:lnTo>
                  <a:lnTo>
                    <a:pt x="468274" y="21767"/>
                  </a:lnTo>
                  <a:lnTo>
                    <a:pt x="440905" y="21767"/>
                  </a:lnTo>
                  <a:lnTo>
                    <a:pt x="440905" y="15303"/>
                  </a:lnTo>
                  <a:lnTo>
                    <a:pt x="447344" y="9245"/>
                  </a:lnTo>
                  <a:lnTo>
                    <a:pt x="463575" y="9245"/>
                  </a:lnTo>
                  <a:lnTo>
                    <a:pt x="468274" y="14351"/>
                  </a:lnTo>
                  <a:lnTo>
                    <a:pt x="468274" y="3810"/>
                  </a:lnTo>
                  <a:lnTo>
                    <a:pt x="465340" y="1803"/>
                  </a:lnTo>
                  <a:lnTo>
                    <a:pt x="455320" y="0"/>
                  </a:lnTo>
                  <a:lnTo>
                    <a:pt x="445566" y="1828"/>
                  </a:lnTo>
                  <a:lnTo>
                    <a:pt x="437261" y="7112"/>
                  </a:lnTo>
                  <a:lnTo>
                    <a:pt x="431482" y="15506"/>
                  </a:lnTo>
                  <a:lnTo>
                    <a:pt x="429323" y="26682"/>
                  </a:lnTo>
                  <a:lnTo>
                    <a:pt x="431469" y="38036"/>
                  </a:lnTo>
                  <a:lnTo>
                    <a:pt x="437324" y="46456"/>
                  </a:lnTo>
                  <a:lnTo>
                    <a:pt x="446087" y="51701"/>
                  </a:lnTo>
                  <a:lnTo>
                    <a:pt x="456920" y="53505"/>
                  </a:lnTo>
                  <a:lnTo>
                    <a:pt x="464324" y="53505"/>
                  </a:lnTo>
                  <a:lnTo>
                    <a:pt x="471309" y="51028"/>
                  </a:lnTo>
                  <a:lnTo>
                    <a:pt x="476681" y="47485"/>
                  </a:lnTo>
                  <a:lnTo>
                    <a:pt x="474903" y="44208"/>
                  </a:lnTo>
                  <a:lnTo>
                    <a:pt x="472617" y="40030"/>
                  </a:lnTo>
                  <a:lnTo>
                    <a:pt x="468096" y="42646"/>
                  </a:lnTo>
                  <a:lnTo>
                    <a:pt x="463753" y="44208"/>
                  </a:lnTo>
                  <a:lnTo>
                    <a:pt x="447979" y="44208"/>
                  </a:lnTo>
                  <a:lnTo>
                    <a:pt x="440905" y="38557"/>
                  </a:lnTo>
                  <a:lnTo>
                    <a:pt x="440905" y="30238"/>
                  </a:lnTo>
                  <a:lnTo>
                    <a:pt x="478218" y="30238"/>
                  </a:lnTo>
                  <a:lnTo>
                    <a:pt x="478726" y="26682"/>
                  </a:lnTo>
                  <a:lnTo>
                    <a:pt x="478739" y="24434"/>
                  </a:lnTo>
                  <a:lnTo>
                    <a:pt x="478739" y="24218"/>
                  </a:lnTo>
                  <a:close/>
                </a:path>
                <a:path w="1905634" h="311150">
                  <a:moveTo>
                    <a:pt x="540816" y="25984"/>
                  </a:moveTo>
                  <a:lnTo>
                    <a:pt x="528650" y="1790"/>
                  </a:lnTo>
                  <a:lnTo>
                    <a:pt x="528650" y="15900"/>
                  </a:lnTo>
                  <a:lnTo>
                    <a:pt x="528637" y="37630"/>
                  </a:lnTo>
                  <a:lnTo>
                    <a:pt x="523125" y="43573"/>
                  </a:lnTo>
                  <a:lnTo>
                    <a:pt x="512940" y="43573"/>
                  </a:lnTo>
                  <a:lnTo>
                    <a:pt x="508723" y="42354"/>
                  </a:lnTo>
                  <a:lnTo>
                    <a:pt x="504990" y="38976"/>
                  </a:lnTo>
                  <a:lnTo>
                    <a:pt x="504990" y="16052"/>
                  </a:lnTo>
                  <a:lnTo>
                    <a:pt x="509092" y="11772"/>
                  </a:lnTo>
                  <a:lnTo>
                    <a:pt x="513143" y="9944"/>
                  </a:lnTo>
                  <a:lnTo>
                    <a:pt x="525106" y="9944"/>
                  </a:lnTo>
                  <a:lnTo>
                    <a:pt x="528650" y="15900"/>
                  </a:lnTo>
                  <a:lnTo>
                    <a:pt x="528650" y="1790"/>
                  </a:lnTo>
                  <a:lnTo>
                    <a:pt x="520268" y="12"/>
                  </a:lnTo>
                  <a:lnTo>
                    <a:pt x="514515" y="12"/>
                  </a:lnTo>
                  <a:lnTo>
                    <a:pt x="508431" y="2959"/>
                  </a:lnTo>
                  <a:lnTo>
                    <a:pt x="504088" y="7086"/>
                  </a:lnTo>
                  <a:lnTo>
                    <a:pt x="503720" y="7073"/>
                  </a:lnTo>
                  <a:lnTo>
                    <a:pt x="502818" y="1257"/>
                  </a:lnTo>
                  <a:lnTo>
                    <a:pt x="493102" y="1257"/>
                  </a:lnTo>
                  <a:lnTo>
                    <a:pt x="493102" y="72440"/>
                  </a:lnTo>
                  <a:lnTo>
                    <a:pt x="504990" y="72440"/>
                  </a:lnTo>
                  <a:lnTo>
                    <a:pt x="504990" y="56400"/>
                  </a:lnTo>
                  <a:lnTo>
                    <a:pt x="504444" y="47459"/>
                  </a:lnTo>
                  <a:lnTo>
                    <a:pt x="504723" y="47459"/>
                  </a:lnTo>
                  <a:lnTo>
                    <a:pt x="508787" y="51308"/>
                  </a:lnTo>
                  <a:lnTo>
                    <a:pt x="513867" y="53505"/>
                  </a:lnTo>
                  <a:lnTo>
                    <a:pt x="518401" y="53505"/>
                  </a:lnTo>
                  <a:lnTo>
                    <a:pt x="526859" y="51650"/>
                  </a:lnTo>
                  <a:lnTo>
                    <a:pt x="532422" y="47459"/>
                  </a:lnTo>
                  <a:lnTo>
                    <a:pt x="534009" y="46266"/>
                  </a:lnTo>
                  <a:lnTo>
                    <a:pt x="535559" y="43573"/>
                  </a:lnTo>
                  <a:lnTo>
                    <a:pt x="538962" y="37617"/>
                  </a:lnTo>
                  <a:lnTo>
                    <a:pt x="540816" y="25984"/>
                  </a:lnTo>
                  <a:close/>
                </a:path>
                <a:path w="1905634" h="311150">
                  <a:moveTo>
                    <a:pt x="1905317" y="200888"/>
                  </a:moveTo>
                  <a:lnTo>
                    <a:pt x="1896681" y="158089"/>
                  </a:lnTo>
                  <a:lnTo>
                    <a:pt x="1873110" y="123126"/>
                  </a:lnTo>
                  <a:lnTo>
                    <a:pt x="1838147" y="99555"/>
                  </a:lnTo>
                  <a:lnTo>
                    <a:pt x="1795335" y="90906"/>
                  </a:lnTo>
                  <a:lnTo>
                    <a:pt x="1063091" y="90906"/>
                  </a:lnTo>
                  <a:lnTo>
                    <a:pt x="1020279" y="99555"/>
                  </a:lnTo>
                  <a:lnTo>
                    <a:pt x="985316" y="123126"/>
                  </a:lnTo>
                  <a:lnTo>
                    <a:pt x="961745" y="158089"/>
                  </a:lnTo>
                  <a:lnTo>
                    <a:pt x="953096" y="200888"/>
                  </a:lnTo>
                  <a:lnTo>
                    <a:pt x="961745" y="243713"/>
                  </a:lnTo>
                  <a:lnTo>
                    <a:pt x="985316" y="278663"/>
                  </a:lnTo>
                  <a:lnTo>
                    <a:pt x="1020279" y="302234"/>
                  </a:lnTo>
                  <a:lnTo>
                    <a:pt x="1063091" y="310883"/>
                  </a:lnTo>
                  <a:lnTo>
                    <a:pt x="1795335" y="310883"/>
                  </a:lnTo>
                  <a:lnTo>
                    <a:pt x="1838147" y="302234"/>
                  </a:lnTo>
                  <a:lnTo>
                    <a:pt x="1873110" y="278663"/>
                  </a:lnTo>
                  <a:lnTo>
                    <a:pt x="1896681" y="243713"/>
                  </a:lnTo>
                  <a:lnTo>
                    <a:pt x="1905317" y="200888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18637992" y="6526951"/>
            <a:ext cx="77914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4"/>
              </a:rPr>
              <a:t>995735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10076457" y="3201650"/>
            <a:ext cx="9815830" cy="1204595"/>
            <a:chOff x="10076457" y="3201650"/>
            <a:chExt cx="9815830" cy="1204595"/>
          </a:xfrm>
        </p:grpSpPr>
        <p:pic>
          <p:nvPicPr>
            <p:cNvPr id="75" name="object 7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076457" y="3684663"/>
              <a:ext cx="692041" cy="721359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219219" y="4078462"/>
              <a:ext cx="83043" cy="292860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263813" y="4064536"/>
              <a:ext cx="288922" cy="130082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10458831" y="3201650"/>
              <a:ext cx="1099820" cy="811530"/>
            </a:xfrm>
            <a:custGeom>
              <a:avLst/>
              <a:gdLst/>
              <a:ahLst/>
              <a:cxnLst/>
              <a:rect l="l" t="t" r="r" b="b"/>
              <a:pathLst>
                <a:path w="1099820" h="811529">
                  <a:moveTo>
                    <a:pt x="8597" y="387604"/>
                  </a:moveTo>
                  <a:lnTo>
                    <a:pt x="8369" y="386588"/>
                  </a:lnTo>
                  <a:lnTo>
                    <a:pt x="8102" y="385572"/>
                  </a:lnTo>
                  <a:lnTo>
                    <a:pt x="7962" y="384556"/>
                  </a:lnTo>
                  <a:lnTo>
                    <a:pt x="7874" y="386384"/>
                  </a:lnTo>
                  <a:lnTo>
                    <a:pt x="7975" y="388251"/>
                  </a:lnTo>
                  <a:lnTo>
                    <a:pt x="7975" y="390080"/>
                  </a:lnTo>
                  <a:lnTo>
                    <a:pt x="8597" y="387604"/>
                  </a:lnTo>
                  <a:close/>
                </a:path>
                <a:path w="1099820" h="811529">
                  <a:moveTo>
                    <a:pt x="31178" y="458470"/>
                  </a:moveTo>
                  <a:lnTo>
                    <a:pt x="24587" y="457200"/>
                  </a:lnTo>
                  <a:lnTo>
                    <a:pt x="26606" y="452120"/>
                  </a:lnTo>
                  <a:lnTo>
                    <a:pt x="28257" y="448310"/>
                  </a:lnTo>
                  <a:lnTo>
                    <a:pt x="29794" y="444500"/>
                  </a:lnTo>
                  <a:lnTo>
                    <a:pt x="30784" y="440690"/>
                  </a:lnTo>
                  <a:lnTo>
                    <a:pt x="5588" y="440690"/>
                  </a:lnTo>
                  <a:lnTo>
                    <a:pt x="2324" y="440690"/>
                  </a:lnTo>
                  <a:lnTo>
                    <a:pt x="1727" y="447040"/>
                  </a:lnTo>
                  <a:lnTo>
                    <a:pt x="1435" y="452120"/>
                  </a:lnTo>
                  <a:lnTo>
                    <a:pt x="1447" y="457200"/>
                  </a:lnTo>
                  <a:lnTo>
                    <a:pt x="1498" y="459740"/>
                  </a:lnTo>
                  <a:lnTo>
                    <a:pt x="2019" y="464820"/>
                  </a:lnTo>
                  <a:lnTo>
                    <a:pt x="28409" y="464820"/>
                  </a:lnTo>
                  <a:lnTo>
                    <a:pt x="31178" y="458470"/>
                  </a:lnTo>
                  <a:close/>
                </a:path>
                <a:path w="1099820" h="811529">
                  <a:moveTo>
                    <a:pt x="31267" y="566356"/>
                  </a:moveTo>
                  <a:lnTo>
                    <a:pt x="30975" y="563880"/>
                  </a:lnTo>
                  <a:lnTo>
                    <a:pt x="31153" y="566420"/>
                  </a:lnTo>
                  <a:close/>
                </a:path>
                <a:path w="1099820" h="811529">
                  <a:moveTo>
                    <a:pt x="31521" y="427380"/>
                  </a:moveTo>
                  <a:lnTo>
                    <a:pt x="30734" y="427329"/>
                  </a:lnTo>
                  <a:lnTo>
                    <a:pt x="31305" y="428523"/>
                  </a:lnTo>
                  <a:lnTo>
                    <a:pt x="31521" y="427380"/>
                  </a:lnTo>
                  <a:close/>
                </a:path>
                <a:path w="1099820" h="811529">
                  <a:moveTo>
                    <a:pt x="31724" y="413740"/>
                  </a:moveTo>
                  <a:lnTo>
                    <a:pt x="31673" y="413169"/>
                  </a:lnTo>
                  <a:lnTo>
                    <a:pt x="31369" y="412699"/>
                  </a:lnTo>
                  <a:lnTo>
                    <a:pt x="31597" y="414350"/>
                  </a:lnTo>
                  <a:lnTo>
                    <a:pt x="31724" y="413740"/>
                  </a:lnTo>
                  <a:close/>
                </a:path>
                <a:path w="1099820" h="811529">
                  <a:moveTo>
                    <a:pt x="51015" y="331470"/>
                  </a:moveTo>
                  <a:lnTo>
                    <a:pt x="50050" y="331470"/>
                  </a:lnTo>
                  <a:lnTo>
                    <a:pt x="50469" y="334010"/>
                  </a:lnTo>
                  <a:lnTo>
                    <a:pt x="51015" y="331470"/>
                  </a:lnTo>
                  <a:close/>
                </a:path>
                <a:path w="1099820" h="811529">
                  <a:moveTo>
                    <a:pt x="53073" y="331470"/>
                  </a:moveTo>
                  <a:lnTo>
                    <a:pt x="51828" y="327660"/>
                  </a:lnTo>
                  <a:lnTo>
                    <a:pt x="51015" y="331470"/>
                  </a:lnTo>
                  <a:lnTo>
                    <a:pt x="53073" y="331470"/>
                  </a:lnTo>
                  <a:close/>
                </a:path>
                <a:path w="1099820" h="811529">
                  <a:moveTo>
                    <a:pt x="58051" y="567690"/>
                  </a:moveTo>
                  <a:lnTo>
                    <a:pt x="57759" y="566420"/>
                  </a:lnTo>
                  <a:lnTo>
                    <a:pt x="56870" y="562610"/>
                  </a:lnTo>
                  <a:lnTo>
                    <a:pt x="56083" y="568960"/>
                  </a:lnTo>
                  <a:lnTo>
                    <a:pt x="56921" y="566420"/>
                  </a:lnTo>
                  <a:lnTo>
                    <a:pt x="58051" y="567690"/>
                  </a:lnTo>
                  <a:close/>
                </a:path>
                <a:path w="1099820" h="811529">
                  <a:moveTo>
                    <a:pt x="103644" y="640080"/>
                  </a:moveTo>
                  <a:lnTo>
                    <a:pt x="102323" y="640080"/>
                  </a:lnTo>
                  <a:lnTo>
                    <a:pt x="103073" y="641019"/>
                  </a:lnTo>
                  <a:lnTo>
                    <a:pt x="103644" y="640080"/>
                  </a:lnTo>
                  <a:close/>
                </a:path>
                <a:path w="1099820" h="811529">
                  <a:moveTo>
                    <a:pt x="108419" y="645160"/>
                  </a:moveTo>
                  <a:lnTo>
                    <a:pt x="107823" y="643890"/>
                  </a:lnTo>
                  <a:lnTo>
                    <a:pt x="105994" y="636270"/>
                  </a:lnTo>
                  <a:lnTo>
                    <a:pt x="103644" y="640080"/>
                  </a:lnTo>
                  <a:lnTo>
                    <a:pt x="104775" y="640080"/>
                  </a:lnTo>
                  <a:lnTo>
                    <a:pt x="108419" y="645160"/>
                  </a:lnTo>
                  <a:close/>
                </a:path>
                <a:path w="1099820" h="811529">
                  <a:moveTo>
                    <a:pt x="111188" y="676910"/>
                  </a:moveTo>
                  <a:lnTo>
                    <a:pt x="109816" y="675640"/>
                  </a:lnTo>
                  <a:lnTo>
                    <a:pt x="108585" y="675640"/>
                  </a:lnTo>
                  <a:lnTo>
                    <a:pt x="111188" y="676910"/>
                  </a:lnTo>
                  <a:close/>
                </a:path>
                <a:path w="1099820" h="811529">
                  <a:moveTo>
                    <a:pt x="118630" y="219710"/>
                  </a:moveTo>
                  <a:lnTo>
                    <a:pt x="91465" y="219710"/>
                  </a:lnTo>
                  <a:lnTo>
                    <a:pt x="89484" y="219710"/>
                  </a:lnTo>
                  <a:lnTo>
                    <a:pt x="90220" y="222250"/>
                  </a:lnTo>
                  <a:lnTo>
                    <a:pt x="86918" y="224790"/>
                  </a:lnTo>
                  <a:lnTo>
                    <a:pt x="86487" y="223520"/>
                  </a:lnTo>
                  <a:lnTo>
                    <a:pt x="86283" y="222250"/>
                  </a:lnTo>
                  <a:lnTo>
                    <a:pt x="85445" y="223520"/>
                  </a:lnTo>
                  <a:lnTo>
                    <a:pt x="85026" y="224790"/>
                  </a:lnTo>
                  <a:lnTo>
                    <a:pt x="83400" y="231140"/>
                  </a:lnTo>
                  <a:lnTo>
                    <a:pt x="80467" y="233680"/>
                  </a:lnTo>
                  <a:lnTo>
                    <a:pt x="80822" y="229870"/>
                  </a:lnTo>
                  <a:lnTo>
                    <a:pt x="74891" y="237490"/>
                  </a:lnTo>
                  <a:lnTo>
                    <a:pt x="71729" y="245110"/>
                  </a:lnTo>
                  <a:lnTo>
                    <a:pt x="69494" y="252730"/>
                  </a:lnTo>
                  <a:lnTo>
                    <a:pt x="66344" y="260350"/>
                  </a:lnTo>
                  <a:lnTo>
                    <a:pt x="62128" y="257810"/>
                  </a:lnTo>
                  <a:lnTo>
                    <a:pt x="55181" y="266700"/>
                  </a:lnTo>
                  <a:lnTo>
                    <a:pt x="51625" y="270510"/>
                  </a:lnTo>
                  <a:lnTo>
                    <a:pt x="51130" y="270510"/>
                  </a:lnTo>
                  <a:lnTo>
                    <a:pt x="46494" y="276860"/>
                  </a:lnTo>
                  <a:lnTo>
                    <a:pt x="44361" y="284480"/>
                  </a:lnTo>
                  <a:lnTo>
                    <a:pt x="42379" y="290830"/>
                  </a:lnTo>
                  <a:lnTo>
                    <a:pt x="40284" y="297180"/>
                  </a:lnTo>
                  <a:lnTo>
                    <a:pt x="39027" y="303530"/>
                  </a:lnTo>
                  <a:lnTo>
                    <a:pt x="36918" y="311150"/>
                  </a:lnTo>
                  <a:lnTo>
                    <a:pt x="32562" y="314960"/>
                  </a:lnTo>
                  <a:lnTo>
                    <a:pt x="28752" y="321310"/>
                  </a:lnTo>
                  <a:lnTo>
                    <a:pt x="25628" y="330200"/>
                  </a:lnTo>
                  <a:lnTo>
                    <a:pt x="20637" y="341630"/>
                  </a:lnTo>
                  <a:lnTo>
                    <a:pt x="19151" y="346710"/>
                  </a:lnTo>
                  <a:lnTo>
                    <a:pt x="17564" y="350520"/>
                  </a:lnTo>
                  <a:lnTo>
                    <a:pt x="15735" y="354330"/>
                  </a:lnTo>
                  <a:lnTo>
                    <a:pt x="17259" y="351790"/>
                  </a:lnTo>
                  <a:lnTo>
                    <a:pt x="19278" y="355600"/>
                  </a:lnTo>
                  <a:lnTo>
                    <a:pt x="18986" y="358140"/>
                  </a:lnTo>
                  <a:lnTo>
                    <a:pt x="16916" y="360680"/>
                  </a:lnTo>
                  <a:lnTo>
                    <a:pt x="19494" y="368300"/>
                  </a:lnTo>
                  <a:lnTo>
                    <a:pt x="15379" y="367030"/>
                  </a:lnTo>
                  <a:lnTo>
                    <a:pt x="15760" y="365760"/>
                  </a:lnTo>
                  <a:lnTo>
                    <a:pt x="10871" y="367030"/>
                  </a:lnTo>
                  <a:lnTo>
                    <a:pt x="10312" y="374650"/>
                  </a:lnTo>
                  <a:lnTo>
                    <a:pt x="8890" y="379730"/>
                  </a:lnTo>
                  <a:lnTo>
                    <a:pt x="14401" y="382270"/>
                  </a:lnTo>
                  <a:lnTo>
                    <a:pt x="7099" y="417830"/>
                  </a:lnTo>
                  <a:lnTo>
                    <a:pt x="7442" y="424180"/>
                  </a:lnTo>
                  <a:lnTo>
                    <a:pt x="3187" y="427990"/>
                  </a:lnTo>
                  <a:lnTo>
                    <a:pt x="4178" y="431800"/>
                  </a:lnTo>
                  <a:lnTo>
                    <a:pt x="4254" y="436880"/>
                  </a:lnTo>
                  <a:lnTo>
                    <a:pt x="5143" y="439420"/>
                  </a:lnTo>
                  <a:lnTo>
                    <a:pt x="31127" y="439420"/>
                  </a:lnTo>
                  <a:lnTo>
                    <a:pt x="31457" y="438150"/>
                  </a:lnTo>
                  <a:lnTo>
                    <a:pt x="31762" y="434340"/>
                  </a:lnTo>
                  <a:lnTo>
                    <a:pt x="27520" y="431800"/>
                  </a:lnTo>
                  <a:lnTo>
                    <a:pt x="27305" y="427990"/>
                  </a:lnTo>
                  <a:lnTo>
                    <a:pt x="30734" y="427990"/>
                  </a:lnTo>
                  <a:lnTo>
                    <a:pt x="27711" y="421640"/>
                  </a:lnTo>
                  <a:lnTo>
                    <a:pt x="32092" y="419100"/>
                  </a:lnTo>
                  <a:lnTo>
                    <a:pt x="31927" y="417830"/>
                  </a:lnTo>
                  <a:lnTo>
                    <a:pt x="31597" y="415290"/>
                  </a:lnTo>
                  <a:lnTo>
                    <a:pt x="31242" y="416560"/>
                  </a:lnTo>
                  <a:lnTo>
                    <a:pt x="29730" y="417830"/>
                  </a:lnTo>
                  <a:lnTo>
                    <a:pt x="28778" y="417830"/>
                  </a:lnTo>
                  <a:lnTo>
                    <a:pt x="27584" y="411480"/>
                  </a:lnTo>
                  <a:lnTo>
                    <a:pt x="33426" y="402590"/>
                  </a:lnTo>
                  <a:lnTo>
                    <a:pt x="35039" y="402590"/>
                  </a:lnTo>
                  <a:lnTo>
                    <a:pt x="35013" y="397510"/>
                  </a:lnTo>
                  <a:lnTo>
                    <a:pt x="34645" y="393700"/>
                  </a:lnTo>
                  <a:lnTo>
                    <a:pt x="34607" y="391160"/>
                  </a:lnTo>
                  <a:lnTo>
                    <a:pt x="34874" y="387350"/>
                  </a:lnTo>
                  <a:lnTo>
                    <a:pt x="36169" y="388620"/>
                  </a:lnTo>
                  <a:lnTo>
                    <a:pt x="35953" y="391160"/>
                  </a:lnTo>
                  <a:lnTo>
                    <a:pt x="36525" y="392430"/>
                  </a:lnTo>
                  <a:lnTo>
                    <a:pt x="36360" y="388620"/>
                  </a:lnTo>
                  <a:lnTo>
                    <a:pt x="37592" y="388620"/>
                  </a:lnTo>
                  <a:lnTo>
                    <a:pt x="38862" y="387350"/>
                  </a:lnTo>
                  <a:lnTo>
                    <a:pt x="38836" y="384810"/>
                  </a:lnTo>
                  <a:lnTo>
                    <a:pt x="37858" y="384810"/>
                  </a:lnTo>
                  <a:lnTo>
                    <a:pt x="36982" y="383540"/>
                  </a:lnTo>
                  <a:lnTo>
                    <a:pt x="36347" y="383540"/>
                  </a:lnTo>
                  <a:lnTo>
                    <a:pt x="39331" y="379730"/>
                  </a:lnTo>
                  <a:lnTo>
                    <a:pt x="40792" y="372110"/>
                  </a:lnTo>
                  <a:lnTo>
                    <a:pt x="41490" y="368300"/>
                  </a:lnTo>
                  <a:lnTo>
                    <a:pt x="41960" y="365760"/>
                  </a:lnTo>
                  <a:lnTo>
                    <a:pt x="43916" y="368300"/>
                  </a:lnTo>
                  <a:lnTo>
                    <a:pt x="44665" y="365760"/>
                  </a:lnTo>
                  <a:lnTo>
                    <a:pt x="45783" y="361950"/>
                  </a:lnTo>
                  <a:lnTo>
                    <a:pt x="47205" y="356870"/>
                  </a:lnTo>
                  <a:lnTo>
                    <a:pt x="48336" y="351790"/>
                  </a:lnTo>
                  <a:lnTo>
                    <a:pt x="48615" y="350520"/>
                  </a:lnTo>
                  <a:lnTo>
                    <a:pt x="50368" y="345440"/>
                  </a:lnTo>
                  <a:lnTo>
                    <a:pt x="52133" y="339090"/>
                  </a:lnTo>
                  <a:lnTo>
                    <a:pt x="52679" y="337820"/>
                  </a:lnTo>
                  <a:lnTo>
                    <a:pt x="54317" y="334010"/>
                  </a:lnTo>
                  <a:lnTo>
                    <a:pt x="51739" y="337820"/>
                  </a:lnTo>
                  <a:lnTo>
                    <a:pt x="48272" y="335280"/>
                  </a:lnTo>
                  <a:lnTo>
                    <a:pt x="49212" y="331470"/>
                  </a:lnTo>
                  <a:lnTo>
                    <a:pt x="50050" y="331470"/>
                  </a:lnTo>
                  <a:lnTo>
                    <a:pt x="49644" y="328930"/>
                  </a:lnTo>
                  <a:lnTo>
                    <a:pt x="51904" y="323850"/>
                  </a:lnTo>
                  <a:lnTo>
                    <a:pt x="54711" y="327660"/>
                  </a:lnTo>
                  <a:lnTo>
                    <a:pt x="54711" y="330200"/>
                  </a:lnTo>
                  <a:lnTo>
                    <a:pt x="55854" y="325120"/>
                  </a:lnTo>
                  <a:lnTo>
                    <a:pt x="56984" y="325120"/>
                  </a:lnTo>
                  <a:lnTo>
                    <a:pt x="56972" y="326390"/>
                  </a:lnTo>
                  <a:lnTo>
                    <a:pt x="58102" y="326390"/>
                  </a:lnTo>
                  <a:lnTo>
                    <a:pt x="57543" y="325120"/>
                  </a:lnTo>
                  <a:lnTo>
                    <a:pt x="56984" y="323850"/>
                  </a:lnTo>
                  <a:lnTo>
                    <a:pt x="65354" y="320040"/>
                  </a:lnTo>
                  <a:lnTo>
                    <a:pt x="63144" y="314960"/>
                  </a:lnTo>
                  <a:lnTo>
                    <a:pt x="64249" y="314960"/>
                  </a:lnTo>
                  <a:lnTo>
                    <a:pt x="67691" y="307340"/>
                  </a:lnTo>
                  <a:lnTo>
                    <a:pt x="70319" y="300990"/>
                  </a:lnTo>
                  <a:lnTo>
                    <a:pt x="72834" y="295910"/>
                  </a:lnTo>
                  <a:lnTo>
                    <a:pt x="75895" y="289560"/>
                  </a:lnTo>
                  <a:lnTo>
                    <a:pt x="73279" y="287020"/>
                  </a:lnTo>
                  <a:lnTo>
                    <a:pt x="75907" y="284480"/>
                  </a:lnTo>
                  <a:lnTo>
                    <a:pt x="75311" y="280670"/>
                  </a:lnTo>
                  <a:lnTo>
                    <a:pt x="79857" y="274320"/>
                  </a:lnTo>
                  <a:lnTo>
                    <a:pt x="86448" y="269240"/>
                  </a:lnTo>
                  <a:lnTo>
                    <a:pt x="91376" y="261620"/>
                  </a:lnTo>
                  <a:lnTo>
                    <a:pt x="91833" y="260350"/>
                  </a:lnTo>
                  <a:lnTo>
                    <a:pt x="92735" y="257810"/>
                  </a:lnTo>
                  <a:lnTo>
                    <a:pt x="93649" y="255270"/>
                  </a:lnTo>
                  <a:lnTo>
                    <a:pt x="90233" y="257810"/>
                  </a:lnTo>
                  <a:lnTo>
                    <a:pt x="90309" y="255270"/>
                  </a:lnTo>
                  <a:lnTo>
                    <a:pt x="92798" y="255270"/>
                  </a:lnTo>
                  <a:lnTo>
                    <a:pt x="98018" y="248920"/>
                  </a:lnTo>
                  <a:lnTo>
                    <a:pt x="96850" y="254000"/>
                  </a:lnTo>
                  <a:lnTo>
                    <a:pt x="100037" y="248920"/>
                  </a:lnTo>
                  <a:lnTo>
                    <a:pt x="100838" y="247650"/>
                  </a:lnTo>
                  <a:lnTo>
                    <a:pt x="103936" y="242570"/>
                  </a:lnTo>
                  <a:lnTo>
                    <a:pt x="107200" y="237490"/>
                  </a:lnTo>
                  <a:lnTo>
                    <a:pt x="109448" y="233680"/>
                  </a:lnTo>
                  <a:lnTo>
                    <a:pt x="110947" y="231140"/>
                  </a:lnTo>
                  <a:lnTo>
                    <a:pt x="111696" y="229870"/>
                  </a:lnTo>
                  <a:lnTo>
                    <a:pt x="109829" y="229870"/>
                  </a:lnTo>
                  <a:lnTo>
                    <a:pt x="108331" y="231140"/>
                  </a:lnTo>
                  <a:lnTo>
                    <a:pt x="108165" y="229870"/>
                  </a:lnTo>
                  <a:lnTo>
                    <a:pt x="109461" y="227330"/>
                  </a:lnTo>
                  <a:lnTo>
                    <a:pt x="112814" y="226060"/>
                  </a:lnTo>
                  <a:lnTo>
                    <a:pt x="113601" y="227330"/>
                  </a:lnTo>
                  <a:lnTo>
                    <a:pt x="113398" y="228600"/>
                  </a:lnTo>
                  <a:lnTo>
                    <a:pt x="114503" y="226060"/>
                  </a:lnTo>
                  <a:lnTo>
                    <a:pt x="115062" y="224790"/>
                  </a:lnTo>
                  <a:lnTo>
                    <a:pt x="116713" y="220980"/>
                  </a:lnTo>
                  <a:lnTo>
                    <a:pt x="118630" y="219710"/>
                  </a:lnTo>
                  <a:close/>
                </a:path>
                <a:path w="1099820" h="811529">
                  <a:moveTo>
                    <a:pt x="150749" y="688733"/>
                  </a:moveTo>
                  <a:lnTo>
                    <a:pt x="149694" y="687070"/>
                  </a:lnTo>
                  <a:lnTo>
                    <a:pt x="149631" y="688263"/>
                  </a:lnTo>
                  <a:lnTo>
                    <a:pt x="149872" y="688340"/>
                  </a:lnTo>
                  <a:lnTo>
                    <a:pt x="150749" y="688733"/>
                  </a:lnTo>
                  <a:close/>
                </a:path>
                <a:path w="1099820" h="811529">
                  <a:moveTo>
                    <a:pt x="155549" y="690880"/>
                  </a:moveTo>
                  <a:lnTo>
                    <a:pt x="150749" y="688733"/>
                  </a:lnTo>
                  <a:lnTo>
                    <a:pt x="153695" y="693420"/>
                  </a:lnTo>
                  <a:lnTo>
                    <a:pt x="155549" y="690880"/>
                  </a:lnTo>
                  <a:close/>
                </a:path>
                <a:path w="1099820" h="811529">
                  <a:moveTo>
                    <a:pt x="157391" y="692150"/>
                  </a:moveTo>
                  <a:lnTo>
                    <a:pt x="157264" y="692150"/>
                  </a:lnTo>
                  <a:lnTo>
                    <a:pt x="157289" y="692429"/>
                  </a:lnTo>
                  <a:lnTo>
                    <a:pt x="157391" y="692150"/>
                  </a:lnTo>
                  <a:close/>
                </a:path>
                <a:path w="1099820" h="811529">
                  <a:moveTo>
                    <a:pt x="163957" y="692264"/>
                  </a:moveTo>
                  <a:lnTo>
                    <a:pt x="157518" y="687501"/>
                  </a:lnTo>
                  <a:lnTo>
                    <a:pt x="157734" y="688784"/>
                  </a:lnTo>
                  <a:lnTo>
                    <a:pt x="157619" y="689914"/>
                  </a:lnTo>
                  <a:lnTo>
                    <a:pt x="157391" y="690968"/>
                  </a:lnTo>
                  <a:lnTo>
                    <a:pt x="158254" y="688809"/>
                  </a:lnTo>
                  <a:lnTo>
                    <a:pt x="163957" y="692264"/>
                  </a:lnTo>
                  <a:close/>
                </a:path>
                <a:path w="1099820" h="811529">
                  <a:moveTo>
                    <a:pt x="173443" y="149123"/>
                  </a:moveTo>
                  <a:lnTo>
                    <a:pt x="173101" y="149225"/>
                  </a:lnTo>
                  <a:lnTo>
                    <a:pt x="172885" y="149275"/>
                  </a:lnTo>
                  <a:lnTo>
                    <a:pt x="172605" y="149364"/>
                  </a:lnTo>
                  <a:lnTo>
                    <a:pt x="173443" y="149123"/>
                  </a:lnTo>
                  <a:close/>
                </a:path>
                <a:path w="1099820" h="811529">
                  <a:moveTo>
                    <a:pt x="175412" y="141058"/>
                  </a:moveTo>
                  <a:lnTo>
                    <a:pt x="169113" y="143624"/>
                  </a:lnTo>
                  <a:lnTo>
                    <a:pt x="170980" y="144424"/>
                  </a:lnTo>
                  <a:lnTo>
                    <a:pt x="170002" y="147002"/>
                  </a:lnTo>
                  <a:lnTo>
                    <a:pt x="169456" y="149326"/>
                  </a:lnTo>
                  <a:lnTo>
                    <a:pt x="172605" y="149364"/>
                  </a:lnTo>
                  <a:lnTo>
                    <a:pt x="171272" y="148831"/>
                  </a:lnTo>
                  <a:lnTo>
                    <a:pt x="175412" y="141058"/>
                  </a:lnTo>
                  <a:close/>
                </a:path>
                <a:path w="1099820" h="811529">
                  <a:moveTo>
                    <a:pt x="178765" y="168910"/>
                  </a:moveTo>
                  <a:lnTo>
                    <a:pt x="136626" y="168910"/>
                  </a:lnTo>
                  <a:lnTo>
                    <a:pt x="133794" y="168910"/>
                  </a:lnTo>
                  <a:lnTo>
                    <a:pt x="128257" y="175260"/>
                  </a:lnTo>
                  <a:lnTo>
                    <a:pt x="123342" y="181610"/>
                  </a:lnTo>
                  <a:lnTo>
                    <a:pt x="121005" y="187960"/>
                  </a:lnTo>
                  <a:lnTo>
                    <a:pt x="117386" y="187960"/>
                  </a:lnTo>
                  <a:lnTo>
                    <a:pt x="96418" y="215900"/>
                  </a:lnTo>
                  <a:lnTo>
                    <a:pt x="94767" y="217170"/>
                  </a:lnTo>
                  <a:lnTo>
                    <a:pt x="122478" y="217170"/>
                  </a:lnTo>
                  <a:lnTo>
                    <a:pt x="124396" y="215900"/>
                  </a:lnTo>
                  <a:lnTo>
                    <a:pt x="131737" y="210820"/>
                  </a:lnTo>
                  <a:lnTo>
                    <a:pt x="138861" y="205740"/>
                  </a:lnTo>
                  <a:lnTo>
                    <a:pt x="146075" y="201930"/>
                  </a:lnTo>
                  <a:lnTo>
                    <a:pt x="148488" y="195580"/>
                  </a:lnTo>
                  <a:lnTo>
                    <a:pt x="148183" y="195580"/>
                  </a:lnTo>
                  <a:lnTo>
                    <a:pt x="150558" y="191770"/>
                  </a:lnTo>
                  <a:lnTo>
                    <a:pt x="152996" y="189230"/>
                  </a:lnTo>
                  <a:lnTo>
                    <a:pt x="153873" y="187960"/>
                  </a:lnTo>
                  <a:lnTo>
                    <a:pt x="155638" y="185420"/>
                  </a:lnTo>
                  <a:lnTo>
                    <a:pt x="160464" y="181610"/>
                  </a:lnTo>
                  <a:lnTo>
                    <a:pt x="154355" y="189230"/>
                  </a:lnTo>
                  <a:lnTo>
                    <a:pt x="158826" y="187960"/>
                  </a:lnTo>
                  <a:lnTo>
                    <a:pt x="163728" y="181610"/>
                  </a:lnTo>
                  <a:lnTo>
                    <a:pt x="164706" y="180340"/>
                  </a:lnTo>
                  <a:lnTo>
                    <a:pt x="177330" y="170180"/>
                  </a:lnTo>
                  <a:lnTo>
                    <a:pt x="178765" y="168910"/>
                  </a:lnTo>
                  <a:close/>
                </a:path>
                <a:path w="1099820" h="811529">
                  <a:moveTo>
                    <a:pt x="194602" y="713892"/>
                  </a:moveTo>
                  <a:lnTo>
                    <a:pt x="194449" y="712635"/>
                  </a:lnTo>
                  <a:lnTo>
                    <a:pt x="193687" y="712470"/>
                  </a:lnTo>
                  <a:lnTo>
                    <a:pt x="194602" y="713892"/>
                  </a:lnTo>
                  <a:close/>
                </a:path>
                <a:path w="1099820" h="811529">
                  <a:moveTo>
                    <a:pt x="197573" y="508609"/>
                  </a:moveTo>
                  <a:lnTo>
                    <a:pt x="197231" y="508241"/>
                  </a:lnTo>
                  <a:lnTo>
                    <a:pt x="197281" y="508444"/>
                  </a:lnTo>
                  <a:lnTo>
                    <a:pt x="197510" y="508673"/>
                  </a:lnTo>
                  <a:close/>
                </a:path>
                <a:path w="1099820" h="811529">
                  <a:moveTo>
                    <a:pt x="199644" y="713740"/>
                  </a:moveTo>
                  <a:lnTo>
                    <a:pt x="194119" y="709930"/>
                  </a:lnTo>
                  <a:lnTo>
                    <a:pt x="194449" y="712635"/>
                  </a:lnTo>
                  <a:lnTo>
                    <a:pt x="199644" y="713740"/>
                  </a:lnTo>
                  <a:close/>
                </a:path>
                <a:path w="1099820" h="811529">
                  <a:moveTo>
                    <a:pt x="201307" y="539534"/>
                  </a:moveTo>
                  <a:lnTo>
                    <a:pt x="201002" y="539546"/>
                  </a:lnTo>
                  <a:lnTo>
                    <a:pt x="200596" y="539661"/>
                  </a:lnTo>
                  <a:lnTo>
                    <a:pt x="199948" y="539915"/>
                  </a:lnTo>
                  <a:lnTo>
                    <a:pt x="200507" y="539826"/>
                  </a:lnTo>
                  <a:lnTo>
                    <a:pt x="200914" y="539673"/>
                  </a:lnTo>
                  <a:lnTo>
                    <a:pt x="201307" y="539534"/>
                  </a:lnTo>
                  <a:close/>
                </a:path>
                <a:path w="1099820" h="811529">
                  <a:moveTo>
                    <a:pt x="202272" y="494817"/>
                  </a:moveTo>
                  <a:lnTo>
                    <a:pt x="201930" y="494969"/>
                  </a:lnTo>
                  <a:lnTo>
                    <a:pt x="201739" y="495122"/>
                  </a:lnTo>
                  <a:lnTo>
                    <a:pt x="202018" y="495236"/>
                  </a:lnTo>
                  <a:lnTo>
                    <a:pt x="202120" y="495058"/>
                  </a:lnTo>
                  <a:lnTo>
                    <a:pt x="202272" y="494817"/>
                  </a:lnTo>
                  <a:close/>
                </a:path>
                <a:path w="1099820" h="811529">
                  <a:moveTo>
                    <a:pt x="203758" y="516648"/>
                  </a:moveTo>
                  <a:lnTo>
                    <a:pt x="203352" y="517220"/>
                  </a:lnTo>
                  <a:lnTo>
                    <a:pt x="203631" y="516991"/>
                  </a:lnTo>
                  <a:lnTo>
                    <a:pt x="203733" y="516813"/>
                  </a:lnTo>
                  <a:lnTo>
                    <a:pt x="203758" y="516648"/>
                  </a:lnTo>
                  <a:close/>
                </a:path>
                <a:path w="1099820" h="811529">
                  <a:moveTo>
                    <a:pt x="205333" y="551599"/>
                  </a:moveTo>
                  <a:lnTo>
                    <a:pt x="204939" y="551916"/>
                  </a:lnTo>
                  <a:lnTo>
                    <a:pt x="205105" y="551916"/>
                  </a:lnTo>
                  <a:lnTo>
                    <a:pt x="205333" y="551599"/>
                  </a:lnTo>
                  <a:close/>
                </a:path>
                <a:path w="1099820" h="811529">
                  <a:moveTo>
                    <a:pt x="205524" y="552284"/>
                  </a:moveTo>
                  <a:lnTo>
                    <a:pt x="205092" y="552170"/>
                  </a:lnTo>
                  <a:lnTo>
                    <a:pt x="204876" y="552005"/>
                  </a:lnTo>
                  <a:lnTo>
                    <a:pt x="204812" y="552170"/>
                  </a:lnTo>
                  <a:lnTo>
                    <a:pt x="205143" y="552437"/>
                  </a:lnTo>
                  <a:lnTo>
                    <a:pt x="205524" y="552284"/>
                  </a:lnTo>
                  <a:close/>
                </a:path>
                <a:path w="1099820" h="811529">
                  <a:moveTo>
                    <a:pt x="206336" y="488124"/>
                  </a:moveTo>
                  <a:lnTo>
                    <a:pt x="206260" y="487794"/>
                  </a:lnTo>
                  <a:lnTo>
                    <a:pt x="205905" y="487629"/>
                  </a:lnTo>
                  <a:lnTo>
                    <a:pt x="205574" y="487591"/>
                  </a:lnTo>
                  <a:lnTo>
                    <a:pt x="205803" y="487908"/>
                  </a:lnTo>
                  <a:lnTo>
                    <a:pt x="206019" y="488175"/>
                  </a:lnTo>
                  <a:lnTo>
                    <a:pt x="206336" y="488124"/>
                  </a:lnTo>
                  <a:close/>
                </a:path>
                <a:path w="1099820" h="811529">
                  <a:moveTo>
                    <a:pt x="207086" y="563689"/>
                  </a:moveTo>
                  <a:lnTo>
                    <a:pt x="206883" y="563321"/>
                  </a:lnTo>
                  <a:lnTo>
                    <a:pt x="206489" y="563994"/>
                  </a:lnTo>
                  <a:lnTo>
                    <a:pt x="206883" y="563778"/>
                  </a:lnTo>
                  <a:lnTo>
                    <a:pt x="207086" y="563689"/>
                  </a:lnTo>
                  <a:close/>
                </a:path>
                <a:path w="1099820" h="811529">
                  <a:moveTo>
                    <a:pt x="211137" y="436943"/>
                  </a:moveTo>
                  <a:lnTo>
                    <a:pt x="210667" y="436880"/>
                  </a:lnTo>
                  <a:lnTo>
                    <a:pt x="210261" y="436867"/>
                  </a:lnTo>
                  <a:lnTo>
                    <a:pt x="210019" y="436867"/>
                  </a:lnTo>
                  <a:lnTo>
                    <a:pt x="210400" y="436943"/>
                  </a:lnTo>
                  <a:lnTo>
                    <a:pt x="210769" y="436956"/>
                  </a:lnTo>
                  <a:lnTo>
                    <a:pt x="211137" y="436943"/>
                  </a:lnTo>
                  <a:close/>
                </a:path>
                <a:path w="1099820" h="811529">
                  <a:moveTo>
                    <a:pt x="213283" y="445960"/>
                  </a:moveTo>
                  <a:lnTo>
                    <a:pt x="211950" y="446900"/>
                  </a:lnTo>
                  <a:lnTo>
                    <a:pt x="213118" y="447154"/>
                  </a:lnTo>
                  <a:lnTo>
                    <a:pt x="212928" y="446455"/>
                  </a:lnTo>
                  <a:lnTo>
                    <a:pt x="213283" y="445960"/>
                  </a:lnTo>
                  <a:close/>
                </a:path>
                <a:path w="1099820" h="811529">
                  <a:moveTo>
                    <a:pt x="213753" y="426516"/>
                  </a:moveTo>
                  <a:lnTo>
                    <a:pt x="213372" y="426339"/>
                  </a:lnTo>
                  <a:lnTo>
                    <a:pt x="212902" y="426148"/>
                  </a:lnTo>
                  <a:lnTo>
                    <a:pt x="212369" y="425907"/>
                  </a:lnTo>
                  <a:lnTo>
                    <a:pt x="213677" y="426847"/>
                  </a:lnTo>
                  <a:lnTo>
                    <a:pt x="213753" y="426516"/>
                  </a:lnTo>
                  <a:close/>
                </a:path>
                <a:path w="1099820" h="811529">
                  <a:moveTo>
                    <a:pt x="213791" y="445604"/>
                  </a:moveTo>
                  <a:lnTo>
                    <a:pt x="213525" y="445668"/>
                  </a:lnTo>
                  <a:lnTo>
                    <a:pt x="213372" y="445795"/>
                  </a:lnTo>
                  <a:lnTo>
                    <a:pt x="213283" y="445960"/>
                  </a:lnTo>
                  <a:lnTo>
                    <a:pt x="213791" y="445604"/>
                  </a:lnTo>
                  <a:close/>
                </a:path>
                <a:path w="1099820" h="811529">
                  <a:moveTo>
                    <a:pt x="217309" y="629716"/>
                  </a:moveTo>
                  <a:lnTo>
                    <a:pt x="216420" y="629488"/>
                  </a:lnTo>
                  <a:lnTo>
                    <a:pt x="215163" y="631634"/>
                  </a:lnTo>
                  <a:lnTo>
                    <a:pt x="217309" y="629716"/>
                  </a:lnTo>
                  <a:close/>
                </a:path>
                <a:path w="1099820" h="811529">
                  <a:moveTo>
                    <a:pt x="217589" y="629793"/>
                  </a:moveTo>
                  <a:lnTo>
                    <a:pt x="217474" y="629564"/>
                  </a:lnTo>
                  <a:lnTo>
                    <a:pt x="217309" y="629716"/>
                  </a:lnTo>
                  <a:lnTo>
                    <a:pt x="217589" y="629793"/>
                  </a:lnTo>
                  <a:close/>
                </a:path>
                <a:path w="1099820" h="811529">
                  <a:moveTo>
                    <a:pt x="220675" y="414197"/>
                  </a:moveTo>
                  <a:lnTo>
                    <a:pt x="219456" y="413715"/>
                  </a:lnTo>
                  <a:lnTo>
                    <a:pt x="218935" y="413321"/>
                  </a:lnTo>
                  <a:lnTo>
                    <a:pt x="218770" y="413004"/>
                  </a:lnTo>
                  <a:lnTo>
                    <a:pt x="218186" y="412838"/>
                  </a:lnTo>
                  <a:lnTo>
                    <a:pt x="217487" y="412711"/>
                  </a:lnTo>
                  <a:lnTo>
                    <a:pt x="216573" y="412597"/>
                  </a:lnTo>
                  <a:lnTo>
                    <a:pt x="216369" y="412877"/>
                  </a:lnTo>
                  <a:lnTo>
                    <a:pt x="219379" y="413753"/>
                  </a:lnTo>
                  <a:lnTo>
                    <a:pt x="220675" y="414197"/>
                  </a:lnTo>
                  <a:close/>
                </a:path>
                <a:path w="1099820" h="811529">
                  <a:moveTo>
                    <a:pt x="221665" y="630072"/>
                  </a:moveTo>
                  <a:lnTo>
                    <a:pt x="220535" y="630567"/>
                  </a:lnTo>
                  <a:lnTo>
                    <a:pt x="217589" y="629793"/>
                  </a:lnTo>
                  <a:lnTo>
                    <a:pt x="219265" y="632891"/>
                  </a:lnTo>
                  <a:lnTo>
                    <a:pt x="221234" y="630567"/>
                  </a:lnTo>
                  <a:lnTo>
                    <a:pt x="221665" y="630072"/>
                  </a:lnTo>
                  <a:close/>
                </a:path>
                <a:path w="1099820" h="811529">
                  <a:moveTo>
                    <a:pt x="221754" y="629958"/>
                  </a:moveTo>
                  <a:close/>
                </a:path>
                <a:path w="1099820" h="811529">
                  <a:moveTo>
                    <a:pt x="222173" y="140792"/>
                  </a:moveTo>
                  <a:lnTo>
                    <a:pt x="222059" y="140665"/>
                  </a:lnTo>
                  <a:lnTo>
                    <a:pt x="221792" y="140970"/>
                  </a:lnTo>
                  <a:lnTo>
                    <a:pt x="222173" y="140792"/>
                  </a:lnTo>
                  <a:close/>
                </a:path>
                <a:path w="1099820" h="811529">
                  <a:moveTo>
                    <a:pt x="225602" y="140970"/>
                  </a:moveTo>
                  <a:lnTo>
                    <a:pt x="224536" y="139700"/>
                  </a:lnTo>
                  <a:lnTo>
                    <a:pt x="222173" y="140792"/>
                  </a:lnTo>
                  <a:lnTo>
                    <a:pt x="223405" y="142240"/>
                  </a:lnTo>
                  <a:lnTo>
                    <a:pt x="225602" y="140970"/>
                  </a:lnTo>
                  <a:close/>
                </a:path>
                <a:path w="1099820" h="811529">
                  <a:moveTo>
                    <a:pt x="240652" y="393230"/>
                  </a:moveTo>
                  <a:lnTo>
                    <a:pt x="240588" y="393052"/>
                  </a:lnTo>
                  <a:lnTo>
                    <a:pt x="240550" y="393242"/>
                  </a:lnTo>
                  <a:lnTo>
                    <a:pt x="240525" y="393420"/>
                  </a:lnTo>
                  <a:lnTo>
                    <a:pt x="240436" y="393598"/>
                  </a:lnTo>
                  <a:lnTo>
                    <a:pt x="240614" y="393382"/>
                  </a:lnTo>
                  <a:lnTo>
                    <a:pt x="240652" y="393230"/>
                  </a:lnTo>
                  <a:close/>
                </a:path>
                <a:path w="1099820" h="811529">
                  <a:moveTo>
                    <a:pt x="241071" y="392836"/>
                  </a:moveTo>
                  <a:lnTo>
                    <a:pt x="240969" y="392557"/>
                  </a:lnTo>
                  <a:lnTo>
                    <a:pt x="240715" y="392264"/>
                  </a:lnTo>
                  <a:lnTo>
                    <a:pt x="240347" y="391972"/>
                  </a:lnTo>
                  <a:lnTo>
                    <a:pt x="240423" y="392201"/>
                  </a:lnTo>
                  <a:lnTo>
                    <a:pt x="240499" y="392417"/>
                  </a:lnTo>
                  <a:lnTo>
                    <a:pt x="240538" y="392620"/>
                  </a:lnTo>
                  <a:lnTo>
                    <a:pt x="241071" y="392836"/>
                  </a:lnTo>
                  <a:close/>
                </a:path>
                <a:path w="1099820" h="811529">
                  <a:moveTo>
                    <a:pt x="242963" y="385076"/>
                  </a:moveTo>
                  <a:lnTo>
                    <a:pt x="239864" y="383171"/>
                  </a:lnTo>
                  <a:lnTo>
                    <a:pt x="241312" y="383476"/>
                  </a:lnTo>
                  <a:lnTo>
                    <a:pt x="237604" y="381279"/>
                  </a:lnTo>
                  <a:lnTo>
                    <a:pt x="237426" y="380479"/>
                  </a:lnTo>
                  <a:lnTo>
                    <a:pt x="239090" y="380530"/>
                  </a:lnTo>
                  <a:lnTo>
                    <a:pt x="240322" y="381076"/>
                  </a:lnTo>
                  <a:lnTo>
                    <a:pt x="239509" y="380542"/>
                  </a:lnTo>
                  <a:lnTo>
                    <a:pt x="241401" y="380339"/>
                  </a:lnTo>
                  <a:lnTo>
                    <a:pt x="239344" y="379222"/>
                  </a:lnTo>
                  <a:lnTo>
                    <a:pt x="236397" y="379107"/>
                  </a:lnTo>
                  <a:lnTo>
                    <a:pt x="235940" y="380174"/>
                  </a:lnTo>
                  <a:lnTo>
                    <a:pt x="237782" y="382079"/>
                  </a:lnTo>
                  <a:lnTo>
                    <a:pt x="236943" y="382041"/>
                  </a:lnTo>
                  <a:lnTo>
                    <a:pt x="236118" y="381495"/>
                  </a:lnTo>
                  <a:lnTo>
                    <a:pt x="235496" y="381215"/>
                  </a:lnTo>
                  <a:lnTo>
                    <a:pt x="236931" y="382587"/>
                  </a:lnTo>
                  <a:lnTo>
                    <a:pt x="239610" y="384479"/>
                  </a:lnTo>
                  <a:lnTo>
                    <a:pt x="242963" y="385076"/>
                  </a:lnTo>
                  <a:close/>
                </a:path>
                <a:path w="1099820" h="811529">
                  <a:moveTo>
                    <a:pt x="243928" y="380415"/>
                  </a:moveTo>
                  <a:lnTo>
                    <a:pt x="243332" y="379095"/>
                  </a:lnTo>
                  <a:lnTo>
                    <a:pt x="242506" y="378523"/>
                  </a:lnTo>
                  <a:lnTo>
                    <a:pt x="240411" y="377926"/>
                  </a:lnTo>
                  <a:lnTo>
                    <a:pt x="240601" y="378726"/>
                  </a:lnTo>
                  <a:lnTo>
                    <a:pt x="243928" y="380415"/>
                  </a:lnTo>
                  <a:close/>
                </a:path>
                <a:path w="1099820" h="811529">
                  <a:moveTo>
                    <a:pt x="273227" y="762800"/>
                  </a:moveTo>
                  <a:lnTo>
                    <a:pt x="272884" y="762571"/>
                  </a:lnTo>
                  <a:lnTo>
                    <a:pt x="272732" y="762749"/>
                  </a:lnTo>
                  <a:lnTo>
                    <a:pt x="272707" y="762901"/>
                  </a:lnTo>
                  <a:lnTo>
                    <a:pt x="272605" y="763066"/>
                  </a:lnTo>
                  <a:lnTo>
                    <a:pt x="273024" y="762939"/>
                  </a:lnTo>
                  <a:lnTo>
                    <a:pt x="273227" y="762800"/>
                  </a:lnTo>
                  <a:close/>
                </a:path>
                <a:path w="1099820" h="811529">
                  <a:moveTo>
                    <a:pt x="278714" y="84963"/>
                  </a:moveTo>
                  <a:lnTo>
                    <a:pt x="276606" y="83985"/>
                  </a:lnTo>
                  <a:lnTo>
                    <a:pt x="272554" y="84594"/>
                  </a:lnTo>
                  <a:lnTo>
                    <a:pt x="271068" y="87147"/>
                  </a:lnTo>
                  <a:lnTo>
                    <a:pt x="274040" y="86067"/>
                  </a:lnTo>
                  <a:lnTo>
                    <a:pt x="277444" y="86029"/>
                  </a:lnTo>
                  <a:lnTo>
                    <a:pt x="278714" y="84963"/>
                  </a:lnTo>
                  <a:close/>
                </a:path>
                <a:path w="1099820" h="811529">
                  <a:moveTo>
                    <a:pt x="284962" y="110490"/>
                  </a:moveTo>
                  <a:lnTo>
                    <a:pt x="240131" y="110490"/>
                  </a:lnTo>
                  <a:lnTo>
                    <a:pt x="228625" y="110490"/>
                  </a:lnTo>
                  <a:lnTo>
                    <a:pt x="220446" y="114300"/>
                  </a:lnTo>
                  <a:lnTo>
                    <a:pt x="213182" y="115570"/>
                  </a:lnTo>
                  <a:lnTo>
                    <a:pt x="204901" y="121920"/>
                  </a:lnTo>
                  <a:lnTo>
                    <a:pt x="195656" y="127000"/>
                  </a:lnTo>
                  <a:lnTo>
                    <a:pt x="185902" y="132080"/>
                  </a:lnTo>
                  <a:lnTo>
                    <a:pt x="176060" y="138430"/>
                  </a:lnTo>
                  <a:lnTo>
                    <a:pt x="179171" y="140970"/>
                  </a:lnTo>
                  <a:lnTo>
                    <a:pt x="177990" y="142240"/>
                  </a:lnTo>
                  <a:lnTo>
                    <a:pt x="176123" y="143510"/>
                  </a:lnTo>
                  <a:lnTo>
                    <a:pt x="177126" y="147320"/>
                  </a:lnTo>
                  <a:lnTo>
                    <a:pt x="174307" y="149860"/>
                  </a:lnTo>
                  <a:lnTo>
                    <a:pt x="172643" y="149860"/>
                  </a:lnTo>
                  <a:lnTo>
                    <a:pt x="161150" y="153670"/>
                  </a:lnTo>
                  <a:lnTo>
                    <a:pt x="157784" y="153670"/>
                  </a:lnTo>
                  <a:lnTo>
                    <a:pt x="163080" y="149860"/>
                  </a:lnTo>
                  <a:lnTo>
                    <a:pt x="161861" y="149860"/>
                  </a:lnTo>
                  <a:lnTo>
                    <a:pt x="154952" y="153670"/>
                  </a:lnTo>
                  <a:lnTo>
                    <a:pt x="157327" y="149860"/>
                  </a:lnTo>
                  <a:lnTo>
                    <a:pt x="151803" y="151130"/>
                  </a:lnTo>
                  <a:lnTo>
                    <a:pt x="154228" y="152400"/>
                  </a:lnTo>
                  <a:lnTo>
                    <a:pt x="151676" y="156210"/>
                  </a:lnTo>
                  <a:lnTo>
                    <a:pt x="147497" y="158750"/>
                  </a:lnTo>
                  <a:lnTo>
                    <a:pt x="149885" y="157480"/>
                  </a:lnTo>
                  <a:lnTo>
                    <a:pt x="152196" y="156210"/>
                  </a:lnTo>
                  <a:lnTo>
                    <a:pt x="154635" y="156210"/>
                  </a:lnTo>
                  <a:lnTo>
                    <a:pt x="149974" y="161290"/>
                  </a:lnTo>
                  <a:lnTo>
                    <a:pt x="141325" y="163830"/>
                  </a:lnTo>
                  <a:lnTo>
                    <a:pt x="140144" y="165100"/>
                  </a:lnTo>
                  <a:lnTo>
                    <a:pt x="183057" y="165100"/>
                  </a:lnTo>
                  <a:lnTo>
                    <a:pt x="192227" y="162560"/>
                  </a:lnTo>
                  <a:lnTo>
                    <a:pt x="201752" y="156210"/>
                  </a:lnTo>
                  <a:lnTo>
                    <a:pt x="205003" y="153670"/>
                  </a:lnTo>
                  <a:lnTo>
                    <a:pt x="211505" y="148590"/>
                  </a:lnTo>
                  <a:lnTo>
                    <a:pt x="221335" y="144780"/>
                  </a:lnTo>
                  <a:lnTo>
                    <a:pt x="219710" y="143510"/>
                  </a:lnTo>
                  <a:lnTo>
                    <a:pt x="221259" y="139700"/>
                  </a:lnTo>
                  <a:lnTo>
                    <a:pt x="222059" y="140665"/>
                  </a:lnTo>
                  <a:lnTo>
                    <a:pt x="222897" y="139700"/>
                  </a:lnTo>
                  <a:lnTo>
                    <a:pt x="239750" y="128270"/>
                  </a:lnTo>
                  <a:lnTo>
                    <a:pt x="258165" y="120650"/>
                  </a:lnTo>
                  <a:lnTo>
                    <a:pt x="277329" y="113030"/>
                  </a:lnTo>
                  <a:lnTo>
                    <a:pt x="284962" y="110490"/>
                  </a:lnTo>
                  <a:close/>
                </a:path>
                <a:path w="1099820" h="811529">
                  <a:moveTo>
                    <a:pt x="300215" y="783590"/>
                  </a:moveTo>
                  <a:lnTo>
                    <a:pt x="298640" y="781900"/>
                  </a:lnTo>
                  <a:lnTo>
                    <a:pt x="298513" y="783209"/>
                  </a:lnTo>
                  <a:lnTo>
                    <a:pt x="300215" y="783590"/>
                  </a:lnTo>
                  <a:close/>
                </a:path>
                <a:path w="1099820" h="811529">
                  <a:moveTo>
                    <a:pt x="303263" y="782320"/>
                  </a:moveTo>
                  <a:lnTo>
                    <a:pt x="302031" y="781050"/>
                  </a:lnTo>
                  <a:lnTo>
                    <a:pt x="299567" y="778510"/>
                  </a:lnTo>
                  <a:lnTo>
                    <a:pt x="295490" y="778510"/>
                  </a:lnTo>
                  <a:lnTo>
                    <a:pt x="298640" y="781900"/>
                  </a:lnTo>
                  <a:lnTo>
                    <a:pt x="298716" y="781050"/>
                  </a:lnTo>
                  <a:lnTo>
                    <a:pt x="303263" y="782320"/>
                  </a:lnTo>
                  <a:close/>
                </a:path>
                <a:path w="1099820" h="811529">
                  <a:moveTo>
                    <a:pt x="315937" y="74269"/>
                  </a:moveTo>
                  <a:lnTo>
                    <a:pt x="315023" y="73863"/>
                  </a:lnTo>
                  <a:lnTo>
                    <a:pt x="314502" y="74930"/>
                  </a:lnTo>
                  <a:lnTo>
                    <a:pt x="315937" y="74269"/>
                  </a:lnTo>
                  <a:close/>
                </a:path>
                <a:path w="1099820" h="811529">
                  <a:moveTo>
                    <a:pt x="316445" y="789940"/>
                  </a:moveTo>
                  <a:lnTo>
                    <a:pt x="314477" y="786130"/>
                  </a:lnTo>
                  <a:lnTo>
                    <a:pt x="311505" y="787400"/>
                  </a:lnTo>
                  <a:lnTo>
                    <a:pt x="310908" y="787400"/>
                  </a:lnTo>
                  <a:lnTo>
                    <a:pt x="316445" y="789940"/>
                  </a:lnTo>
                  <a:close/>
                </a:path>
                <a:path w="1099820" h="811529">
                  <a:moveTo>
                    <a:pt x="317271" y="72390"/>
                  </a:moveTo>
                  <a:lnTo>
                    <a:pt x="314845" y="71120"/>
                  </a:lnTo>
                  <a:lnTo>
                    <a:pt x="311721" y="72390"/>
                  </a:lnTo>
                  <a:lnTo>
                    <a:pt x="315023" y="73863"/>
                  </a:lnTo>
                  <a:lnTo>
                    <a:pt x="315747" y="72390"/>
                  </a:lnTo>
                  <a:lnTo>
                    <a:pt x="317271" y="72390"/>
                  </a:lnTo>
                  <a:close/>
                </a:path>
                <a:path w="1099820" h="811529">
                  <a:moveTo>
                    <a:pt x="327406" y="798830"/>
                  </a:moveTo>
                  <a:lnTo>
                    <a:pt x="321081" y="792480"/>
                  </a:lnTo>
                  <a:lnTo>
                    <a:pt x="319811" y="791210"/>
                  </a:lnTo>
                  <a:lnTo>
                    <a:pt x="311797" y="789940"/>
                  </a:lnTo>
                  <a:lnTo>
                    <a:pt x="310908" y="787400"/>
                  </a:lnTo>
                  <a:lnTo>
                    <a:pt x="308622" y="787400"/>
                  </a:lnTo>
                  <a:lnTo>
                    <a:pt x="308737" y="784860"/>
                  </a:lnTo>
                  <a:lnTo>
                    <a:pt x="308279" y="783590"/>
                  </a:lnTo>
                  <a:lnTo>
                    <a:pt x="300215" y="783590"/>
                  </a:lnTo>
                  <a:lnTo>
                    <a:pt x="298475" y="783590"/>
                  </a:lnTo>
                  <a:lnTo>
                    <a:pt x="298513" y="783209"/>
                  </a:lnTo>
                  <a:lnTo>
                    <a:pt x="294563" y="782320"/>
                  </a:lnTo>
                  <a:lnTo>
                    <a:pt x="292620" y="778510"/>
                  </a:lnTo>
                  <a:lnTo>
                    <a:pt x="294449" y="777240"/>
                  </a:lnTo>
                  <a:lnTo>
                    <a:pt x="289852" y="777240"/>
                  </a:lnTo>
                  <a:lnTo>
                    <a:pt x="290004" y="775970"/>
                  </a:lnTo>
                  <a:lnTo>
                    <a:pt x="288886" y="775970"/>
                  </a:lnTo>
                  <a:lnTo>
                    <a:pt x="285661" y="773430"/>
                  </a:lnTo>
                  <a:lnTo>
                    <a:pt x="284048" y="772160"/>
                  </a:lnTo>
                  <a:lnTo>
                    <a:pt x="281012" y="773430"/>
                  </a:lnTo>
                  <a:lnTo>
                    <a:pt x="279260" y="768350"/>
                  </a:lnTo>
                  <a:lnTo>
                    <a:pt x="269849" y="768350"/>
                  </a:lnTo>
                  <a:lnTo>
                    <a:pt x="271233" y="765810"/>
                  </a:lnTo>
                  <a:lnTo>
                    <a:pt x="271919" y="764540"/>
                  </a:lnTo>
                  <a:lnTo>
                    <a:pt x="272605" y="763270"/>
                  </a:lnTo>
                  <a:lnTo>
                    <a:pt x="271018" y="764540"/>
                  </a:lnTo>
                  <a:lnTo>
                    <a:pt x="265074" y="763270"/>
                  </a:lnTo>
                  <a:lnTo>
                    <a:pt x="262026" y="762000"/>
                  </a:lnTo>
                  <a:lnTo>
                    <a:pt x="263906" y="760730"/>
                  </a:lnTo>
                  <a:lnTo>
                    <a:pt x="256070" y="754380"/>
                  </a:lnTo>
                  <a:lnTo>
                    <a:pt x="255905" y="750570"/>
                  </a:lnTo>
                  <a:lnTo>
                    <a:pt x="250609" y="750570"/>
                  </a:lnTo>
                  <a:lnTo>
                    <a:pt x="244716" y="748030"/>
                  </a:lnTo>
                  <a:lnTo>
                    <a:pt x="232219" y="742950"/>
                  </a:lnTo>
                  <a:lnTo>
                    <a:pt x="234480" y="742950"/>
                  </a:lnTo>
                  <a:lnTo>
                    <a:pt x="230873" y="740410"/>
                  </a:lnTo>
                  <a:lnTo>
                    <a:pt x="230733" y="739140"/>
                  </a:lnTo>
                  <a:lnTo>
                    <a:pt x="230606" y="737870"/>
                  </a:lnTo>
                  <a:lnTo>
                    <a:pt x="228676" y="735330"/>
                  </a:lnTo>
                  <a:lnTo>
                    <a:pt x="225869" y="739140"/>
                  </a:lnTo>
                  <a:lnTo>
                    <a:pt x="219354" y="736600"/>
                  </a:lnTo>
                  <a:lnTo>
                    <a:pt x="214655" y="736600"/>
                  </a:lnTo>
                  <a:lnTo>
                    <a:pt x="212242" y="730250"/>
                  </a:lnTo>
                  <a:lnTo>
                    <a:pt x="220281" y="734060"/>
                  </a:lnTo>
                  <a:lnTo>
                    <a:pt x="220459" y="732790"/>
                  </a:lnTo>
                  <a:lnTo>
                    <a:pt x="220992" y="728980"/>
                  </a:lnTo>
                  <a:lnTo>
                    <a:pt x="219278" y="732790"/>
                  </a:lnTo>
                  <a:lnTo>
                    <a:pt x="211035" y="727710"/>
                  </a:lnTo>
                  <a:lnTo>
                    <a:pt x="210997" y="730250"/>
                  </a:lnTo>
                  <a:lnTo>
                    <a:pt x="209588" y="727710"/>
                  </a:lnTo>
                  <a:lnTo>
                    <a:pt x="208889" y="726440"/>
                  </a:lnTo>
                  <a:lnTo>
                    <a:pt x="208635" y="727710"/>
                  </a:lnTo>
                  <a:lnTo>
                    <a:pt x="208826" y="723900"/>
                  </a:lnTo>
                  <a:lnTo>
                    <a:pt x="205181" y="727710"/>
                  </a:lnTo>
                  <a:lnTo>
                    <a:pt x="205066" y="722630"/>
                  </a:lnTo>
                  <a:lnTo>
                    <a:pt x="205041" y="721360"/>
                  </a:lnTo>
                  <a:lnTo>
                    <a:pt x="200240" y="722630"/>
                  </a:lnTo>
                  <a:lnTo>
                    <a:pt x="198462" y="720090"/>
                  </a:lnTo>
                  <a:lnTo>
                    <a:pt x="196684" y="717550"/>
                  </a:lnTo>
                  <a:lnTo>
                    <a:pt x="201790" y="717550"/>
                  </a:lnTo>
                  <a:lnTo>
                    <a:pt x="198551" y="716280"/>
                  </a:lnTo>
                  <a:lnTo>
                    <a:pt x="195326" y="715010"/>
                  </a:lnTo>
                  <a:lnTo>
                    <a:pt x="194602" y="713892"/>
                  </a:lnTo>
                  <a:lnTo>
                    <a:pt x="194741" y="715010"/>
                  </a:lnTo>
                  <a:lnTo>
                    <a:pt x="192201" y="716280"/>
                  </a:lnTo>
                  <a:lnTo>
                    <a:pt x="184886" y="712470"/>
                  </a:lnTo>
                  <a:lnTo>
                    <a:pt x="190868" y="711200"/>
                  </a:lnTo>
                  <a:lnTo>
                    <a:pt x="189839" y="708660"/>
                  </a:lnTo>
                  <a:lnTo>
                    <a:pt x="187464" y="707390"/>
                  </a:lnTo>
                  <a:lnTo>
                    <a:pt x="185102" y="706120"/>
                  </a:lnTo>
                  <a:lnTo>
                    <a:pt x="179705" y="707390"/>
                  </a:lnTo>
                  <a:lnTo>
                    <a:pt x="176695" y="704850"/>
                  </a:lnTo>
                  <a:lnTo>
                    <a:pt x="176860" y="703580"/>
                  </a:lnTo>
                  <a:lnTo>
                    <a:pt x="177609" y="703580"/>
                  </a:lnTo>
                  <a:lnTo>
                    <a:pt x="171297" y="702310"/>
                  </a:lnTo>
                  <a:lnTo>
                    <a:pt x="167665" y="697230"/>
                  </a:lnTo>
                  <a:lnTo>
                    <a:pt x="164934" y="693420"/>
                  </a:lnTo>
                  <a:lnTo>
                    <a:pt x="157391" y="693420"/>
                  </a:lnTo>
                  <a:lnTo>
                    <a:pt x="157289" y="692429"/>
                  </a:lnTo>
                  <a:lnTo>
                    <a:pt x="156908" y="693420"/>
                  </a:lnTo>
                  <a:lnTo>
                    <a:pt x="155727" y="695960"/>
                  </a:lnTo>
                  <a:lnTo>
                    <a:pt x="154635" y="697230"/>
                  </a:lnTo>
                  <a:lnTo>
                    <a:pt x="152146" y="694690"/>
                  </a:lnTo>
                  <a:lnTo>
                    <a:pt x="148437" y="694690"/>
                  </a:lnTo>
                  <a:lnTo>
                    <a:pt x="149275" y="692150"/>
                  </a:lnTo>
                  <a:lnTo>
                    <a:pt x="150660" y="693420"/>
                  </a:lnTo>
                  <a:lnTo>
                    <a:pt x="151485" y="693420"/>
                  </a:lnTo>
                  <a:lnTo>
                    <a:pt x="152704" y="692150"/>
                  </a:lnTo>
                  <a:lnTo>
                    <a:pt x="149479" y="690880"/>
                  </a:lnTo>
                  <a:lnTo>
                    <a:pt x="149631" y="688340"/>
                  </a:lnTo>
                  <a:lnTo>
                    <a:pt x="148551" y="687895"/>
                  </a:lnTo>
                  <a:lnTo>
                    <a:pt x="148310" y="687222"/>
                  </a:lnTo>
                  <a:lnTo>
                    <a:pt x="148310" y="687819"/>
                  </a:lnTo>
                  <a:lnTo>
                    <a:pt x="142316" y="685800"/>
                  </a:lnTo>
                  <a:lnTo>
                    <a:pt x="141312" y="684530"/>
                  </a:lnTo>
                  <a:lnTo>
                    <a:pt x="139319" y="681990"/>
                  </a:lnTo>
                  <a:lnTo>
                    <a:pt x="141033" y="678180"/>
                  </a:lnTo>
                  <a:lnTo>
                    <a:pt x="148310" y="687819"/>
                  </a:lnTo>
                  <a:lnTo>
                    <a:pt x="148310" y="687222"/>
                  </a:lnTo>
                  <a:lnTo>
                    <a:pt x="145999" y="680720"/>
                  </a:lnTo>
                  <a:lnTo>
                    <a:pt x="150710" y="687070"/>
                  </a:lnTo>
                  <a:lnTo>
                    <a:pt x="151003" y="684530"/>
                  </a:lnTo>
                  <a:lnTo>
                    <a:pt x="152120" y="684530"/>
                  </a:lnTo>
                  <a:lnTo>
                    <a:pt x="153352" y="685800"/>
                  </a:lnTo>
                  <a:lnTo>
                    <a:pt x="153568" y="684530"/>
                  </a:lnTo>
                  <a:lnTo>
                    <a:pt x="153987" y="681990"/>
                  </a:lnTo>
                  <a:lnTo>
                    <a:pt x="152666" y="680720"/>
                  </a:lnTo>
                  <a:lnTo>
                    <a:pt x="150012" y="678180"/>
                  </a:lnTo>
                  <a:lnTo>
                    <a:pt x="147370" y="675640"/>
                  </a:lnTo>
                  <a:lnTo>
                    <a:pt x="144487" y="676910"/>
                  </a:lnTo>
                  <a:lnTo>
                    <a:pt x="140093" y="671830"/>
                  </a:lnTo>
                  <a:lnTo>
                    <a:pt x="137896" y="669290"/>
                  </a:lnTo>
                  <a:lnTo>
                    <a:pt x="134912" y="669290"/>
                  </a:lnTo>
                  <a:lnTo>
                    <a:pt x="136347" y="671830"/>
                  </a:lnTo>
                  <a:lnTo>
                    <a:pt x="133362" y="671830"/>
                  </a:lnTo>
                  <a:lnTo>
                    <a:pt x="127647" y="666750"/>
                  </a:lnTo>
                  <a:lnTo>
                    <a:pt x="126593" y="661670"/>
                  </a:lnTo>
                  <a:lnTo>
                    <a:pt x="125895" y="657860"/>
                  </a:lnTo>
                  <a:lnTo>
                    <a:pt x="121221" y="655320"/>
                  </a:lnTo>
                  <a:lnTo>
                    <a:pt x="117551" y="655320"/>
                  </a:lnTo>
                  <a:lnTo>
                    <a:pt x="113512" y="657860"/>
                  </a:lnTo>
                  <a:lnTo>
                    <a:pt x="110337" y="650240"/>
                  </a:lnTo>
                  <a:lnTo>
                    <a:pt x="115100" y="648970"/>
                  </a:lnTo>
                  <a:lnTo>
                    <a:pt x="111201" y="646430"/>
                  </a:lnTo>
                  <a:lnTo>
                    <a:pt x="108178" y="645160"/>
                  </a:lnTo>
                  <a:lnTo>
                    <a:pt x="105422" y="643890"/>
                  </a:lnTo>
                  <a:lnTo>
                    <a:pt x="103352" y="641350"/>
                  </a:lnTo>
                  <a:lnTo>
                    <a:pt x="103073" y="641019"/>
                  </a:lnTo>
                  <a:lnTo>
                    <a:pt x="102870" y="641350"/>
                  </a:lnTo>
                  <a:lnTo>
                    <a:pt x="99656" y="637540"/>
                  </a:lnTo>
                  <a:lnTo>
                    <a:pt x="101866" y="635000"/>
                  </a:lnTo>
                  <a:lnTo>
                    <a:pt x="97790" y="631190"/>
                  </a:lnTo>
                  <a:lnTo>
                    <a:pt x="96431" y="629920"/>
                  </a:lnTo>
                  <a:lnTo>
                    <a:pt x="90449" y="623570"/>
                  </a:lnTo>
                  <a:lnTo>
                    <a:pt x="84455" y="618490"/>
                  </a:lnTo>
                  <a:lnTo>
                    <a:pt x="81165" y="614680"/>
                  </a:lnTo>
                  <a:lnTo>
                    <a:pt x="80238" y="613613"/>
                  </a:lnTo>
                  <a:lnTo>
                    <a:pt x="80238" y="614680"/>
                  </a:lnTo>
                  <a:lnTo>
                    <a:pt x="78117" y="612140"/>
                  </a:lnTo>
                  <a:lnTo>
                    <a:pt x="80238" y="614680"/>
                  </a:lnTo>
                  <a:lnTo>
                    <a:pt x="80238" y="613613"/>
                  </a:lnTo>
                  <a:lnTo>
                    <a:pt x="78981" y="612140"/>
                  </a:lnTo>
                  <a:lnTo>
                    <a:pt x="80251" y="612140"/>
                  </a:lnTo>
                  <a:lnTo>
                    <a:pt x="82308" y="613410"/>
                  </a:lnTo>
                  <a:lnTo>
                    <a:pt x="82118" y="612140"/>
                  </a:lnTo>
                  <a:lnTo>
                    <a:pt x="81749" y="609600"/>
                  </a:lnTo>
                  <a:lnTo>
                    <a:pt x="80543" y="608330"/>
                  </a:lnTo>
                  <a:lnTo>
                    <a:pt x="76911" y="604520"/>
                  </a:lnTo>
                  <a:lnTo>
                    <a:pt x="74790" y="601980"/>
                  </a:lnTo>
                  <a:lnTo>
                    <a:pt x="73583" y="600544"/>
                  </a:lnTo>
                  <a:lnTo>
                    <a:pt x="73583" y="607060"/>
                  </a:lnTo>
                  <a:lnTo>
                    <a:pt x="72974" y="608330"/>
                  </a:lnTo>
                  <a:lnTo>
                    <a:pt x="71767" y="608330"/>
                  </a:lnTo>
                  <a:lnTo>
                    <a:pt x="71018" y="607060"/>
                  </a:lnTo>
                  <a:lnTo>
                    <a:pt x="72047" y="607060"/>
                  </a:lnTo>
                  <a:lnTo>
                    <a:pt x="71361" y="605790"/>
                  </a:lnTo>
                  <a:lnTo>
                    <a:pt x="70675" y="604520"/>
                  </a:lnTo>
                  <a:lnTo>
                    <a:pt x="70358" y="601980"/>
                  </a:lnTo>
                  <a:lnTo>
                    <a:pt x="71120" y="603250"/>
                  </a:lnTo>
                  <a:lnTo>
                    <a:pt x="72339" y="604520"/>
                  </a:lnTo>
                  <a:lnTo>
                    <a:pt x="73583" y="607060"/>
                  </a:lnTo>
                  <a:lnTo>
                    <a:pt x="73583" y="600544"/>
                  </a:lnTo>
                  <a:lnTo>
                    <a:pt x="72669" y="599440"/>
                  </a:lnTo>
                  <a:lnTo>
                    <a:pt x="72161" y="598170"/>
                  </a:lnTo>
                  <a:lnTo>
                    <a:pt x="69621" y="591820"/>
                  </a:lnTo>
                  <a:lnTo>
                    <a:pt x="66446" y="585470"/>
                  </a:lnTo>
                  <a:lnTo>
                    <a:pt x="63398" y="579120"/>
                  </a:lnTo>
                  <a:lnTo>
                    <a:pt x="62725" y="576580"/>
                  </a:lnTo>
                  <a:lnTo>
                    <a:pt x="62064" y="574040"/>
                  </a:lnTo>
                  <a:lnTo>
                    <a:pt x="61722" y="572770"/>
                  </a:lnTo>
                  <a:lnTo>
                    <a:pt x="60731" y="572287"/>
                  </a:lnTo>
                  <a:lnTo>
                    <a:pt x="60731" y="615950"/>
                  </a:lnTo>
                  <a:lnTo>
                    <a:pt x="59969" y="617220"/>
                  </a:lnTo>
                  <a:lnTo>
                    <a:pt x="59918" y="618490"/>
                  </a:lnTo>
                  <a:lnTo>
                    <a:pt x="56603" y="613410"/>
                  </a:lnTo>
                  <a:lnTo>
                    <a:pt x="54952" y="610870"/>
                  </a:lnTo>
                  <a:lnTo>
                    <a:pt x="52806" y="607237"/>
                  </a:lnTo>
                  <a:lnTo>
                    <a:pt x="58940" y="608330"/>
                  </a:lnTo>
                  <a:lnTo>
                    <a:pt x="60731" y="615950"/>
                  </a:lnTo>
                  <a:lnTo>
                    <a:pt x="60731" y="572287"/>
                  </a:lnTo>
                  <a:lnTo>
                    <a:pt x="56578" y="570230"/>
                  </a:lnTo>
                  <a:lnTo>
                    <a:pt x="56083" y="568960"/>
                  </a:lnTo>
                  <a:lnTo>
                    <a:pt x="53809" y="566420"/>
                  </a:lnTo>
                  <a:lnTo>
                    <a:pt x="52400" y="564070"/>
                  </a:lnTo>
                  <a:lnTo>
                    <a:pt x="52400" y="605790"/>
                  </a:lnTo>
                  <a:lnTo>
                    <a:pt x="52070" y="605967"/>
                  </a:lnTo>
                  <a:lnTo>
                    <a:pt x="51968" y="605790"/>
                  </a:lnTo>
                  <a:lnTo>
                    <a:pt x="52400" y="605790"/>
                  </a:lnTo>
                  <a:lnTo>
                    <a:pt x="52400" y="564070"/>
                  </a:lnTo>
                  <a:lnTo>
                    <a:pt x="52285" y="563880"/>
                  </a:lnTo>
                  <a:lnTo>
                    <a:pt x="53771" y="562610"/>
                  </a:lnTo>
                  <a:lnTo>
                    <a:pt x="55486" y="563880"/>
                  </a:lnTo>
                  <a:lnTo>
                    <a:pt x="54330" y="562610"/>
                  </a:lnTo>
                  <a:lnTo>
                    <a:pt x="52006" y="560070"/>
                  </a:lnTo>
                  <a:lnTo>
                    <a:pt x="49237" y="556260"/>
                  </a:lnTo>
                  <a:lnTo>
                    <a:pt x="48310" y="554990"/>
                  </a:lnTo>
                  <a:lnTo>
                    <a:pt x="45262" y="548640"/>
                  </a:lnTo>
                  <a:lnTo>
                    <a:pt x="42202" y="543560"/>
                  </a:lnTo>
                  <a:lnTo>
                    <a:pt x="39624" y="537210"/>
                  </a:lnTo>
                  <a:lnTo>
                    <a:pt x="40132" y="532130"/>
                  </a:lnTo>
                  <a:lnTo>
                    <a:pt x="41592" y="533400"/>
                  </a:lnTo>
                  <a:lnTo>
                    <a:pt x="41452" y="532130"/>
                  </a:lnTo>
                  <a:lnTo>
                    <a:pt x="40881" y="527050"/>
                  </a:lnTo>
                  <a:lnTo>
                    <a:pt x="40741" y="525780"/>
                  </a:lnTo>
                  <a:lnTo>
                    <a:pt x="32778" y="527050"/>
                  </a:lnTo>
                  <a:lnTo>
                    <a:pt x="33680" y="519430"/>
                  </a:lnTo>
                  <a:lnTo>
                    <a:pt x="34620" y="520700"/>
                  </a:lnTo>
                  <a:lnTo>
                    <a:pt x="34366" y="519430"/>
                  </a:lnTo>
                  <a:lnTo>
                    <a:pt x="34112" y="518160"/>
                  </a:lnTo>
                  <a:lnTo>
                    <a:pt x="31330" y="504190"/>
                  </a:lnTo>
                  <a:lnTo>
                    <a:pt x="29603" y="496570"/>
                  </a:lnTo>
                  <a:lnTo>
                    <a:pt x="28676" y="487680"/>
                  </a:lnTo>
                  <a:lnTo>
                    <a:pt x="28041" y="480060"/>
                  </a:lnTo>
                  <a:lnTo>
                    <a:pt x="29883" y="473710"/>
                  </a:lnTo>
                  <a:lnTo>
                    <a:pt x="25082" y="472440"/>
                  </a:lnTo>
                  <a:lnTo>
                    <a:pt x="27305" y="467360"/>
                  </a:lnTo>
                  <a:lnTo>
                    <a:pt x="2286" y="467360"/>
                  </a:lnTo>
                  <a:lnTo>
                    <a:pt x="0" y="467360"/>
                  </a:lnTo>
                  <a:lnTo>
                    <a:pt x="165" y="472440"/>
                  </a:lnTo>
                  <a:lnTo>
                    <a:pt x="9194" y="473710"/>
                  </a:lnTo>
                  <a:lnTo>
                    <a:pt x="10134" y="480060"/>
                  </a:lnTo>
                  <a:lnTo>
                    <a:pt x="5702" y="482600"/>
                  </a:lnTo>
                  <a:lnTo>
                    <a:pt x="6527" y="488950"/>
                  </a:lnTo>
                  <a:lnTo>
                    <a:pt x="6261" y="495300"/>
                  </a:lnTo>
                  <a:lnTo>
                    <a:pt x="6642" y="500380"/>
                  </a:lnTo>
                  <a:lnTo>
                    <a:pt x="7429" y="506730"/>
                  </a:lnTo>
                  <a:lnTo>
                    <a:pt x="8750" y="513080"/>
                  </a:lnTo>
                  <a:lnTo>
                    <a:pt x="12090" y="518160"/>
                  </a:lnTo>
                  <a:lnTo>
                    <a:pt x="9982" y="518160"/>
                  </a:lnTo>
                  <a:lnTo>
                    <a:pt x="17818" y="535940"/>
                  </a:lnTo>
                  <a:lnTo>
                    <a:pt x="13766" y="537210"/>
                  </a:lnTo>
                  <a:lnTo>
                    <a:pt x="21018" y="547370"/>
                  </a:lnTo>
                  <a:lnTo>
                    <a:pt x="25463" y="553720"/>
                  </a:lnTo>
                  <a:lnTo>
                    <a:pt x="22212" y="553720"/>
                  </a:lnTo>
                  <a:lnTo>
                    <a:pt x="27940" y="557530"/>
                  </a:lnTo>
                  <a:lnTo>
                    <a:pt x="29006" y="556260"/>
                  </a:lnTo>
                  <a:lnTo>
                    <a:pt x="32842" y="563880"/>
                  </a:lnTo>
                  <a:lnTo>
                    <a:pt x="33134" y="565150"/>
                  </a:lnTo>
                  <a:lnTo>
                    <a:pt x="31267" y="566356"/>
                  </a:lnTo>
                  <a:lnTo>
                    <a:pt x="31711" y="570230"/>
                  </a:lnTo>
                  <a:lnTo>
                    <a:pt x="35496" y="566420"/>
                  </a:lnTo>
                  <a:lnTo>
                    <a:pt x="37223" y="574040"/>
                  </a:lnTo>
                  <a:lnTo>
                    <a:pt x="34201" y="572770"/>
                  </a:lnTo>
                  <a:lnTo>
                    <a:pt x="36779" y="577850"/>
                  </a:lnTo>
                  <a:lnTo>
                    <a:pt x="37528" y="576580"/>
                  </a:lnTo>
                  <a:lnTo>
                    <a:pt x="41109" y="579120"/>
                  </a:lnTo>
                  <a:lnTo>
                    <a:pt x="44018" y="581660"/>
                  </a:lnTo>
                  <a:lnTo>
                    <a:pt x="45554" y="590550"/>
                  </a:lnTo>
                  <a:lnTo>
                    <a:pt x="43789" y="591820"/>
                  </a:lnTo>
                  <a:lnTo>
                    <a:pt x="45720" y="591820"/>
                  </a:lnTo>
                  <a:lnTo>
                    <a:pt x="49453" y="594360"/>
                  </a:lnTo>
                  <a:lnTo>
                    <a:pt x="50660" y="596900"/>
                  </a:lnTo>
                  <a:lnTo>
                    <a:pt x="50012" y="598170"/>
                  </a:lnTo>
                  <a:lnTo>
                    <a:pt x="48120" y="596900"/>
                  </a:lnTo>
                  <a:lnTo>
                    <a:pt x="51562" y="606234"/>
                  </a:lnTo>
                  <a:lnTo>
                    <a:pt x="49961" y="607060"/>
                  </a:lnTo>
                  <a:lnTo>
                    <a:pt x="53098" y="613410"/>
                  </a:lnTo>
                  <a:lnTo>
                    <a:pt x="46951" y="610870"/>
                  </a:lnTo>
                  <a:lnTo>
                    <a:pt x="51447" y="614680"/>
                  </a:lnTo>
                  <a:lnTo>
                    <a:pt x="60909" y="619760"/>
                  </a:lnTo>
                  <a:lnTo>
                    <a:pt x="63576" y="624840"/>
                  </a:lnTo>
                  <a:lnTo>
                    <a:pt x="63500" y="626110"/>
                  </a:lnTo>
                  <a:lnTo>
                    <a:pt x="62623" y="626110"/>
                  </a:lnTo>
                  <a:lnTo>
                    <a:pt x="63271" y="627380"/>
                  </a:lnTo>
                  <a:lnTo>
                    <a:pt x="64300" y="628650"/>
                  </a:lnTo>
                  <a:lnTo>
                    <a:pt x="65417" y="629920"/>
                  </a:lnTo>
                  <a:lnTo>
                    <a:pt x="66281" y="631190"/>
                  </a:lnTo>
                  <a:lnTo>
                    <a:pt x="66776" y="632460"/>
                  </a:lnTo>
                  <a:lnTo>
                    <a:pt x="67932" y="635000"/>
                  </a:lnTo>
                  <a:lnTo>
                    <a:pt x="66535" y="636270"/>
                  </a:lnTo>
                  <a:lnTo>
                    <a:pt x="71869" y="641350"/>
                  </a:lnTo>
                  <a:lnTo>
                    <a:pt x="73939" y="643890"/>
                  </a:lnTo>
                  <a:lnTo>
                    <a:pt x="76187" y="641350"/>
                  </a:lnTo>
                  <a:lnTo>
                    <a:pt x="78574" y="645160"/>
                  </a:lnTo>
                  <a:lnTo>
                    <a:pt x="78105" y="641350"/>
                  </a:lnTo>
                  <a:lnTo>
                    <a:pt x="77266" y="640080"/>
                  </a:lnTo>
                  <a:lnTo>
                    <a:pt x="75755" y="638810"/>
                  </a:lnTo>
                  <a:lnTo>
                    <a:pt x="75361" y="638810"/>
                  </a:lnTo>
                  <a:lnTo>
                    <a:pt x="74942" y="637540"/>
                  </a:lnTo>
                  <a:lnTo>
                    <a:pt x="73520" y="636270"/>
                  </a:lnTo>
                  <a:lnTo>
                    <a:pt x="72517" y="635000"/>
                  </a:lnTo>
                  <a:lnTo>
                    <a:pt x="71780" y="634072"/>
                  </a:lnTo>
                  <a:lnTo>
                    <a:pt x="71780" y="637540"/>
                  </a:lnTo>
                  <a:lnTo>
                    <a:pt x="70586" y="638810"/>
                  </a:lnTo>
                  <a:lnTo>
                    <a:pt x="69989" y="637540"/>
                  </a:lnTo>
                  <a:lnTo>
                    <a:pt x="68211" y="636270"/>
                  </a:lnTo>
                  <a:lnTo>
                    <a:pt x="68516" y="635000"/>
                  </a:lnTo>
                  <a:lnTo>
                    <a:pt x="69240" y="636270"/>
                  </a:lnTo>
                  <a:lnTo>
                    <a:pt x="70116" y="636270"/>
                  </a:lnTo>
                  <a:lnTo>
                    <a:pt x="71310" y="637540"/>
                  </a:lnTo>
                  <a:lnTo>
                    <a:pt x="71780" y="637540"/>
                  </a:lnTo>
                  <a:lnTo>
                    <a:pt x="71780" y="634072"/>
                  </a:lnTo>
                  <a:lnTo>
                    <a:pt x="71513" y="633730"/>
                  </a:lnTo>
                  <a:lnTo>
                    <a:pt x="69570" y="631190"/>
                  </a:lnTo>
                  <a:lnTo>
                    <a:pt x="72364" y="632460"/>
                  </a:lnTo>
                  <a:lnTo>
                    <a:pt x="75247" y="633730"/>
                  </a:lnTo>
                  <a:lnTo>
                    <a:pt x="76098" y="637146"/>
                  </a:lnTo>
                  <a:lnTo>
                    <a:pt x="75768" y="637146"/>
                  </a:lnTo>
                  <a:lnTo>
                    <a:pt x="74942" y="637146"/>
                  </a:lnTo>
                  <a:lnTo>
                    <a:pt x="75755" y="638035"/>
                  </a:lnTo>
                  <a:lnTo>
                    <a:pt x="75996" y="638251"/>
                  </a:lnTo>
                  <a:lnTo>
                    <a:pt x="76225" y="638302"/>
                  </a:lnTo>
                  <a:lnTo>
                    <a:pt x="76504" y="638606"/>
                  </a:lnTo>
                  <a:lnTo>
                    <a:pt x="76428" y="638086"/>
                  </a:lnTo>
                  <a:lnTo>
                    <a:pt x="76352" y="637603"/>
                  </a:lnTo>
                  <a:lnTo>
                    <a:pt x="83058" y="637540"/>
                  </a:lnTo>
                  <a:lnTo>
                    <a:pt x="82588" y="643890"/>
                  </a:lnTo>
                  <a:lnTo>
                    <a:pt x="86347" y="652780"/>
                  </a:lnTo>
                  <a:lnTo>
                    <a:pt x="85305" y="655320"/>
                  </a:lnTo>
                  <a:lnTo>
                    <a:pt x="91668" y="660400"/>
                  </a:lnTo>
                  <a:lnTo>
                    <a:pt x="98171" y="666750"/>
                  </a:lnTo>
                  <a:lnTo>
                    <a:pt x="104775" y="670560"/>
                  </a:lnTo>
                  <a:lnTo>
                    <a:pt x="111442" y="671830"/>
                  </a:lnTo>
                  <a:lnTo>
                    <a:pt x="114033" y="674370"/>
                  </a:lnTo>
                  <a:lnTo>
                    <a:pt x="112649" y="675640"/>
                  </a:lnTo>
                  <a:lnTo>
                    <a:pt x="112801" y="676910"/>
                  </a:lnTo>
                  <a:lnTo>
                    <a:pt x="111201" y="676910"/>
                  </a:lnTo>
                  <a:lnTo>
                    <a:pt x="113804" y="678180"/>
                  </a:lnTo>
                  <a:lnTo>
                    <a:pt x="121386" y="685800"/>
                  </a:lnTo>
                  <a:lnTo>
                    <a:pt x="125120" y="684530"/>
                  </a:lnTo>
                  <a:lnTo>
                    <a:pt x="126149" y="687070"/>
                  </a:lnTo>
                  <a:lnTo>
                    <a:pt x="124891" y="687070"/>
                  </a:lnTo>
                  <a:lnTo>
                    <a:pt x="124345" y="688340"/>
                  </a:lnTo>
                  <a:lnTo>
                    <a:pt x="127495" y="690880"/>
                  </a:lnTo>
                  <a:lnTo>
                    <a:pt x="125653" y="690880"/>
                  </a:lnTo>
                  <a:lnTo>
                    <a:pt x="135178" y="699770"/>
                  </a:lnTo>
                  <a:lnTo>
                    <a:pt x="146596" y="706120"/>
                  </a:lnTo>
                  <a:lnTo>
                    <a:pt x="158267" y="711200"/>
                  </a:lnTo>
                  <a:lnTo>
                    <a:pt x="168579" y="722630"/>
                  </a:lnTo>
                  <a:lnTo>
                    <a:pt x="167678" y="721360"/>
                  </a:lnTo>
                  <a:lnTo>
                    <a:pt x="167208" y="720090"/>
                  </a:lnTo>
                  <a:lnTo>
                    <a:pt x="167373" y="720090"/>
                  </a:lnTo>
                  <a:lnTo>
                    <a:pt x="181864" y="731520"/>
                  </a:lnTo>
                  <a:lnTo>
                    <a:pt x="213804" y="751840"/>
                  </a:lnTo>
                  <a:lnTo>
                    <a:pt x="228142" y="763270"/>
                  </a:lnTo>
                  <a:lnTo>
                    <a:pt x="233426" y="768350"/>
                  </a:lnTo>
                  <a:lnTo>
                    <a:pt x="235432" y="765810"/>
                  </a:lnTo>
                  <a:lnTo>
                    <a:pt x="240042" y="767080"/>
                  </a:lnTo>
                  <a:lnTo>
                    <a:pt x="239598" y="769620"/>
                  </a:lnTo>
                  <a:lnTo>
                    <a:pt x="247713" y="770890"/>
                  </a:lnTo>
                  <a:lnTo>
                    <a:pt x="253936" y="774700"/>
                  </a:lnTo>
                  <a:lnTo>
                    <a:pt x="258775" y="779780"/>
                  </a:lnTo>
                  <a:lnTo>
                    <a:pt x="264299" y="784860"/>
                  </a:lnTo>
                  <a:lnTo>
                    <a:pt x="272592" y="788670"/>
                  </a:lnTo>
                  <a:lnTo>
                    <a:pt x="272262" y="784860"/>
                  </a:lnTo>
                  <a:lnTo>
                    <a:pt x="276072" y="787400"/>
                  </a:lnTo>
                  <a:lnTo>
                    <a:pt x="285661" y="791210"/>
                  </a:lnTo>
                  <a:lnTo>
                    <a:pt x="283718" y="793750"/>
                  </a:lnTo>
                  <a:lnTo>
                    <a:pt x="284340" y="793750"/>
                  </a:lnTo>
                  <a:lnTo>
                    <a:pt x="286169" y="792480"/>
                  </a:lnTo>
                  <a:lnTo>
                    <a:pt x="287172" y="793750"/>
                  </a:lnTo>
                  <a:lnTo>
                    <a:pt x="286448" y="795020"/>
                  </a:lnTo>
                  <a:lnTo>
                    <a:pt x="297789" y="798830"/>
                  </a:lnTo>
                  <a:lnTo>
                    <a:pt x="300240" y="801370"/>
                  </a:lnTo>
                  <a:lnTo>
                    <a:pt x="299554" y="803910"/>
                  </a:lnTo>
                  <a:lnTo>
                    <a:pt x="299618" y="806450"/>
                  </a:lnTo>
                  <a:lnTo>
                    <a:pt x="304317" y="810260"/>
                  </a:lnTo>
                  <a:lnTo>
                    <a:pt x="308813" y="811530"/>
                  </a:lnTo>
                  <a:lnTo>
                    <a:pt x="318643" y="811530"/>
                  </a:lnTo>
                  <a:lnTo>
                    <a:pt x="317627" y="810260"/>
                  </a:lnTo>
                  <a:lnTo>
                    <a:pt x="315988" y="808990"/>
                  </a:lnTo>
                  <a:lnTo>
                    <a:pt x="313855" y="806450"/>
                  </a:lnTo>
                  <a:lnTo>
                    <a:pt x="314553" y="805180"/>
                  </a:lnTo>
                  <a:lnTo>
                    <a:pt x="318528" y="806373"/>
                  </a:lnTo>
                  <a:lnTo>
                    <a:pt x="318096" y="806945"/>
                  </a:lnTo>
                  <a:lnTo>
                    <a:pt x="317804" y="807453"/>
                  </a:lnTo>
                  <a:lnTo>
                    <a:pt x="319646" y="806272"/>
                  </a:lnTo>
                  <a:lnTo>
                    <a:pt x="319100" y="806107"/>
                  </a:lnTo>
                  <a:lnTo>
                    <a:pt x="319862" y="805180"/>
                  </a:lnTo>
                  <a:lnTo>
                    <a:pt x="321970" y="802640"/>
                  </a:lnTo>
                  <a:lnTo>
                    <a:pt x="327406" y="798830"/>
                  </a:lnTo>
                  <a:close/>
                </a:path>
                <a:path w="1099820" h="811529">
                  <a:moveTo>
                    <a:pt x="338391" y="795553"/>
                  </a:moveTo>
                  <a:lnTo>
                    <a:pt x="337096" y="793597"/>
                  </a:lnTo>
                  <a:lnTo>
                    <a:pt x="336842" y="793254"/>
                  </a:lnTo>
                  <a:lnTo>
                    <a:pt x="338391" y="795553"/>
                  </a:lnTo>
                  <a:close/>
                </a:path>
                <a:path w="1099820" h="811529">
                  <a:moveTo>
                    <a:pt x="382993" y="48260"/>
                  </a:moveTo>
                  <a:lnTo>
                    <a:pt x="382295" y="48260"/>
                  </a:lnTo>
                  <a:lnTo>
                    <a:pt x="382257" y="48475"/>
                  </a:lnTo>
                  <a:lnTo>
                    <a:pt x="382993" y="48260"/>
                  </a:lnTo>
                  <a:close/>
                </a:path>
                <a:path w="1099820" h="811529">
                  <a:moveTo>
                    <a:pt x="403479" y="40487"/>
                  </a:moveTo>
                  <a:lnTo>
                    <a:pt x="401091" y="40640"/>
                  </a:lnTo>
                  <a:lnTo>
                    <a:pt x="401396" y="40805"/>
                  </a:lnTo>
                  <a:lnTo>
                    <a:pt x="401751" y="40894"/>
                  </a:lnTo>
                  <a:lnTo>
                    <a:pt x="402094" y="41021"/>
                  </a:lnTo>
                  <a:lnTo>
                    <a:pt x="402526" y="40855"/>
                  </a:lnTo>
                  <a:lnTo>
                    <a:pt x="403034" y="40665"/>
                  </a:lnTo>
                  <a:lnTo>
                    <a:pt x="403479" y="40487"/>
                  </a:lnTo>
                  <a:close/>
                </a:path>
                <a:path w="1099820" h="811529">
                  <a:moveTo>
                    <a:pt x="412470" y="37795"/>
                  </a:moveTo>
                  <a:lnTo>
                    <a:pt x="411988" y="33858"/>
                  </a:lnTo>
                  <a:lnTo>
                    <a:pt x="408406" y="35890"/>
                  </a:lnTo>
                  <a:lnTo>
                    <a:pt x="410324" y="39001"/>
                  </a:lnTo>
                  <a:lnTo>
                    <a:pt x="412470" y="37795"/>
                  </a:lnTo>
                  <a:close/>
                </a:path>
                <a:path w="1099820" h="811529">
                  <a:moveTo>
                    <a:pt x="439293" y="35560"/>
                  </a:moveTo>
                  <a:lnTo>
                    <a:pt x="439064" y="34290"/>
                  </a:lnTo>
                  <a:lnTo>
                    <a:pt x="438823" y="35560"/>
                  </a:lnTo>
                  <a:lnTo>
                    <a:pt x="439293" y="35560"/>
                  </a:lnTo>
                  <a:close/>
                </a:path>
                <a:path w="1099820" h="811529">
                  <a:moveTo>
                    <a:pt x="444842" y="29667"/>
                  </a:moveTo>
                  <a:lnTo>
                    <a:pt x="444652" y="29527"/>
                  </a:lnTo>
                  <a:lnTo>
                    <a:pt x="443191" y="30264"/>
                  </a:lnTo>
                  <a:lnTo>
                    <a:pt x="443369" y="30403"/>
                  </a:lnTo>
                  <a:lnTo>
                    <a:pt x="443750" y="30543"/>
                  </a:lnTo>
                  <a:lnTo>
                    <a:pt x="444207" y="29997"/>
                  </a:lnTo>
                  <a:lnTo>
                    <a:pt x="444842" y="29667"/>
                  </a:lnTo>
                  <a:close/>
                </a:path>
                <a:path w="1099820" h="811529">
                  <a:moveTo>
                    <a:pt x="446303" y="29832"/>
                  </a:moveTo>
                  <a:lnTo>
                    <a:pt x="444906" y="29629"/>
                  </a:lnTo>
                  <a:lnTo>
                    <a:pt x="445122" y="29845"/>
                  </a:lnTo>
                  <a:lnTo>
                    <a:pt x="446303" y="29832"/>
                  </a:lnTo>
                  <a:close/>
                </a:path>
                <a:path w="1099820" h="811529">
                  <a:moveTo>
                    <a:pt x="449745" y="54305"/>
                  </a:moveTo>
                  <a:lnTo>
                    <a:pt x="442620" y="55435"/>
                  </a:lnTo>
                  <a:lnTo>
                    <a:pt x="444652" y="55283"/>
                  </a:lnTo>
                  <a:lnTo>
                    <a:pt x="447243" y="54864"/>
                  </a:lnTo>
                  <a:lnTo>
                    <a:pt x="449745" y="54305"/>
                  </a:lnTo>
                  <a:close/>
                </a:path>
                <a:path w="1099820" h="811529">
                  <a:moveTo>
                    <a:pt x="450532" y="54127"/>
                  </a:moveTo>
                  <a:lnTo>
                    <a:pt x="449757" y="54317"/>
                  </a:lnTo>
                  <a:lnTo>
                    <a:pt x="450532" y="54190"/>
                  </a:lnTo>
                  <a:close/>
                </a:path>
                <a:path w="1099820" h="811529">
                  <a:moveTo>
                    <a:pt x="460451" y="25400"/>
                  </a:moveTo>
                  <a:lnTo>
                    <a:pt x="457390" y="26670"/>
                  </a:lnTo>
                  <a:lnTo>
                    <a:pt x="454571" y="26670"/>
                  </a:lnTo>
                  <a:lnTo>
                    <a:pt x="454812" y="27876"/>
                  </a:lnTo>
                  <a:lnTo>
                    <a:pt x="460451" y="25400"/>
                  </a:lnTo>
                  <a:close/>
                </a:path>
                <a:path w="1099820" h="811529">
                  <a:moveTo>
                    <a:pt x="490766" y="18084"/>
                  </a:moveTo>
                  <a:lnTo>
                    <a:pt x="490664" y="17767"/>
                  </a:lnTo>
                  <a:lnTo>
                    <a:pt x="490334" y="17437"/>
                  </a:lnTo>
                  <a:lnTo>
                    <a:pt x="489369" y="16941"/>
                  </a:lnTo>
                  <a:lnTo>
                    <a:pt x="489686" y="17449"/>
                  </a:lnTo>
                  <a:lnTo>
                    <a:pt x="490207" y="17767"/>
                  </a:lnTo>
                  <a:lnTo>
                    <a:pt x="490766" y="18084"/>
                  </a:lnTo>
                  <a:close/>
                </a:path>
                <a:path w="1099820" h="811529">
                  <a:moveTo>
                    <a:pt x="527227" y="39370"/>
                  </a:moveTo>
                  <a:lnTo>
                    <a:pt x="527164" y="37630"/>
                  </a:lnTo>
                  <a:lnTo>
                    <a:pt x="523595" y="38785"/>
                  </a:lnTo>
                  <a:lnTo>
                    <a:pt x="527227" y="39370"/>
                  </a:lnTo>
                  <a:close/>
                </a:path>
                <a:path w="1099820" h="811529">
                  <a:moveTo>
                    <a:pt x="545185" y="35369"/>
                  </a:moveTo>
                  <a:lnTo>
                    <a:pt x="543737" y="35560"/>
                  </a:lnTo>
                  <a:lnTo>
                    <a:pt x="544804" y="35560"/>
                  </a:lnTo>
                  <a:lnTo>
                    <a:pt x="545185" y="35369"/>
                  </a:lnTo>
                  <a:close/>
                </a:path>
                <a:path w="1099820" h="811529">
                  <a:moveTo>
                    <a:pt x="545934" y="15913"/>
                  </a:moveTo>
                  <a:lnTo>
                    <a:pt x="545388" y="15240"/>
                  </a:lnTo>
                  <a:lnTo>
                    <a:pt x="545134" y="16217"/>
                  </a:lnTo>
                  <a:lnTo>
                    <a:pt x="545312" y="16344"/>
                  </a:lnTo>
                  <a:lnTo>
                    <a:pt x="545934" y="15913"/>
                  </a:lnTo>
                  <a:close/>
                </a:path>
                <a:path w="1099820" h="811529">
                  <a:moveTo>
                    <a:pt x="572897" y="12700"/>
                  </a:moveTo>
                  <a:lnTo>
                    <a:pt x="570179" y="12700"/>
                  </a:lnTo>
                  <a:lnTo>
                    <a:pt x="570687" y="13970"/>
                  </a:lnTo>
                  <a:lnTo>
                    <a:pt x="571411" y="13970"/>
                  </a:lnTo>
                  <a:lnTo>
                    <a:pt x="572897" y="12700"/>
                  </a:lnTo>
                  <a:close/>
                </a:path>
                <a:path w="1099820" h="811529">
                  <a:moveTo>
                    <a:pt x="575348" y="10325"/>
                  </a:moveTo>
                  <a:lnTo>
                    <a:pt x="573201" y="10109"/>
                  </a:lnTo>
                  <a:lnTo>
                    <a:pt x="574065" y="10325"/>
                  </a:lnTo>
                  <a:lnTo>
                    <a:pt x="574751" y="10350"/>
                  </a:lnTo>
                  <a:lnTo>
                    <a:pt x="575348" y="10325"/>
                  </a:lnTo>
                  <a:close/>
                </a:path>
                <a:path w="1099820" h="811529">
                  <a:moveTo>
                    <a:pt x="578853" y="31000"/>
                  </a:moveTo>
                  <a:lnTo>
                    <a:pt x="578523" y="31038"/>
                  </a:lnTo>
                  <a:lnTo>
                    <a:pt x="578205" y="31115"/>
                  </a:lnTo>
                  <a:lnTo>
                    <a:pt x="577913" y="31216"/>
                  </a:lnTo>
                  <a:lnTo>
                    <a:pt x="575741" y="32029"/>
                  </a:lnTo>
                  <a:lnTo>
                    <a:pt x="577227" y="31648"/>
                  </a:lnTo>
                  <a:lnTo>
                    <a:pt x="578853" y="31000"/>
                  </a:lnTo>
                  <a:close/>
                </a:path>
                <a:path w="1099820" h="811529">
                  <a:moveTo>
                    <a:pt x="590435" y="3810"/>
                  </a:moveTo>
                  <a:lnTo>
                    <a:pt x="588086" y="3810"/>
                  </a:lnTo>
                  <a:lnTo>
                    <a:pt x="590105" y="4533"/>
                  </a:lnTo>
                  <a:lnTo>
                    <a:pt x="590435" y="3810"/>
                  </a:lnTo>
                  <a:close/>
                </a:path>
                <a:path w="1099820" h="811529">
                  <a:moveTo>
                    <a:pt x="605853" y="1498"/>
                  </a:moveTo>
                  <a:lnTo>
                    <a:pt x="605104" y="1600"/>
                  </a:lnTo>
                  <a:lnTo>
                    <a:pt x="604329" y="1866"/>
                  </a:lnTo>
                  <a:lnTo>
                    <a:pt x="604469" y="1892"/>
                  </a:lnTo>
                  <a:lnTo>
                    <a:pt x="605853" y="1498"/>
                  </a:lnTo>
                  <a:close/>
                </a:path>
                <a:path w="1099820" h="811529">
                  <a:moveTo>
                    <a:pt x="625995" y="26670"/>
                  </a:moveTo>
                  <a:lnTo>
                    <a:pt x="625817" y="26390"/>
                  </a:lnTo>
                  <a:lnTo>
                    <a:pt x="624065" y="26670"/>
                  </a:lnTo>
                  <a:lnTo>
                    <a:pt x="625995" y="26670"/>
                  </a:lnTo>
                  <a:close/>
                </a:path>
                <a:path w="1099820" h="811529">
                  <a:moveTo>
                    <a:pt x="626402" y="2540"/>
                  </a:moveTo>
                  <a:lnTo>
                    <a:pt x="624192" y="1270"/>
                  </a:lnTo>
                  <a:lnTo>
                    <a:pt x="621411" y="1270"/>
                  </a:lnTo>
                  <a:lnTo>
                    <a:pt x="623785" y="0"/>
                  </a:lnTo>
                  <a:lnTo>
                    <a:pt x="619836" y="1270"/>
                  </a:lnTo>
                  <a:lnTo>
                    <a:pt x="617474" y="1270"/>
                  </a:lnTo>
                  <a:lnTo>
                    <a:pt x="618667" y="2540"/>
                  </a:lnTo>
                  <a:lnTo>
                    <a:pt x="626402" y="2540"/>
                  </a:lnTo>
                  <a:close/>
                </a:path>
                <a:path w="1099820" h="811529">
                  <a:moveTo>
                    <a:pt x="656336" y="4419"/>
                  </a:moveTo>
                  <a:lnTo>
                    <a:pt x="655713" y="4089"/>
                  </a:lnTo>
                  <a:lnTo>
                    <a:pt x="655091" y="3911"/>
                  </a:lnTo>
                  <a:lnTo>
                    <a:pt x="654710" y="4178"/>
                  </a:lnTo>
                  <a:lnTo>
                    <a:pt x="655307" y="4279"/>
                  </a:lnTo>
                  <a:lnTo>
                    <a:pt x="655802" y="4356"/>
                  </a:lnTo>
                  <a:lnTo>
                    <a:pt x="656336" y="4419"/>
                  </a:lnTo>
                  <a:close/>
                </a:path>
                <a:path w="1099820" h="811529">
                  <a:moveTo>
                    <a:pt x="675640" y="3810"/>
                  </a:moveTo>
                  <a:lnTo>
                    <a:pt x="672084" y="4762"/>
                  </a:lnTo>
                  <a:lnTo>
                    <a:pt x="669099" y="3810"/>
                  </a:lnTo>
                  <a:lnTo>
                    <a:pt x="666838" y="5080"/>
                  </a:lnTo>
                  <a:lnTo>
                    <a:pt x="670902" y="5080"/>
                  </a:lnTo>
                  <a:lnTo>
                    <a:pt x="673087" y="5080"/>
                  </a:lnTo>
                  <a:lnTo>
                    <a:pt x="673595" y="5080"/>
                  </a:lnTo>
                  <a:lnTo>
                    <a:pt x="675640" y="3810"/>
                  </a:lnTo>
                  <a:close/>
                </a:path>
                <a:path w="1099820" h="811529">
                  <a:moveTo>
                    <a:pt x="692200" y="21831"/>
                  </a:moveTo>
                  <a:lnTo>
                    <a:pt x="690486" y="21564"/>
                  </a:lnTo>
                  <a:lnTo>
                    <a:pt x="688479" y="21183"/>
                  </a:lnTo>
                  <a:lnTo>
                    <a:pt x="686727" y="21590"/>
                  </a:lnTo>
                  <a:lnTo>
                    <a:pt x="688809" y="22275"/>
                  </a:lnTo>
                  <a:lnTo>
                    <a:pt x="690562" y="22225"/>
                  </a:lnTo>
                  <a:lnTo>
                    <a:pt x="692200" y="21831"/>
                  </a:lnTo>
                  <a:close/>
                </a:path>
                <a:path w="1099820" h="811529">
                  <a:moveTo>
                    <a:pt x="722185" y="7912"/>
                  </a:moveTo>
                  <a:lnTo>
                    <a:pt x="717448" y="6350"/>
                  </a:lnTo>
                  <a:lnTo>
                    <a:pt x="713727" y="8890"/>
                  </a:lnTo>
                  <a:lnTo>
                    <a:pt x="722185" y="7912"/>
                  </a:lnTo>
                  <a:close/>
                </a:path>
                <a:path w="1099820" h="811529">
                  <a:moveTo>
                    <a:pt x="724700" y="7620"/>
                  </a:moveTo>
                  <a:lnTo>
                    <a:pt x="722185" y="7912"/>
                  </a:lnTo>
                  <a:lnTo>
                    <a:pt x="723938" y="8496"/>
                  </a:lnTo>
                  <a:lnTo>
                    <a:pt x="724700" y="7620"/>
                  </a:lnTo>
                  <a:close/>
                </a:path>
                <a:path w="1099820" h="811529">
                  <a:moveTo>
                    <a:pt x="728522" y="4025"/>
                  </a:moveTo>
                  <a:lnTo>
                    <a:pt x="726541" y="4229"/>
                  </a:lnTo>
                  <a:lnTo>
                    <a:pt x="724560" y="4343"/>
                  </a:lnTo>
                  <a:lnTo>
                    <a:pt x="722579" y="4648"/>
                  </a:lnTo>
                  <a:lnTo>
                    <a:pt x="724052" y="4470"/>
                  </a:lnTo>
                  <a:lnTo>
                    <a:pt x="725500" y="4406"/>
                  </a:lnTo>
                  <a:lnTo>
                    <a:pt x="726948" y="4305"/>
                  </a:lnTo>
                  <a:lnTo>
                    <a:pt x="728522" y="4025"/>
                  </a:lnTo>
                  <a:close/>
                </a:path>
                <a:path w="1099820" h="811529">
                  <a:moveTo>
                    <a:pt x="761619" y="29210"/>
                  </a:moveTo>
                  <a:lnTo>
                    <a:pt x="751662" y="25400"/>
                  </a:lnTo>
                  <a:lnTo>
                    <a:pt x="751852" y="25692"/>
                  </a:lnTo>
                  <a:lnTo>
                    <a:pt x="746912" y="26136"/>
                  </a:lnTo>
                  <a:lnTo>
                    <a:pt x="750138" y="28143"/>
                  </a:lnTo>
                  <a:lnTo>
                    <a:pt x="751903" y="25755"/>
                  </a:lnTo>
                  <a:lnTo>
                    <a:pt x="754303" y="29210"/>
                  </a:lnTo>
                  <a:lnTo>
                    <a:pt x="761619" y="29210"/>
                  </a:lnTo>
                  <a:close/>
                </a:path>
                <a:path w="1099820" h="811529">
                  <a:moveTo>
                    <a:pt x="784910" y="13322"/>
                  </a:moveTo>
                  <a:lnTo>
                    <a:pt x="784771" y="13271"/>
                  </a:lnTo>
                  <a:lnTo>
                    <a:pt x="784301" y="14998"/>
                  </a:lnTo>
                  <a:lnTo>
                    <a:pt x="784910" y="13322"/>
                  </a:lnTo>
                  <a:close/>
                </a:path>
                <a:path w="1099820" h="811529">
                  <a:moveTo>
                    <a:pt x="785075" y="12217"/>
                  </a:moveTo>
                  <a:lnTo>
                    <a:pt x="781507" y="12204"/>
                  </a:lnTo>
                  <a:lnTo>
                    <a:pt x="784771" y="13271"/>
                  </a:lnTo>
                  <a:lnTo>
                    <a:pt x="785075" y="12217"/>
                  </a:lnTo>
                  <a:close/>
                </a:path>
                <a:path w="1099820" h="811529">
                  <a:moveTo>
                    <a:pt x="840867" y="25006"/>
                  </a:moveTo>
                  <a:lnTo>
                    <a:pt x="836853" y="23177"/>
                  </a:lnTo>
                  <a:lnTo>
                    <a:pt x="836358" y="24320"/>
                  </a:lnTo>
                  <a:lnTo>
                    <a:pt x="838860" y="24409"/>
                  </a:lnTo>
                  <a:lnTo>
                    <a:pt x="840867" y="25006"/>
                  </a:lnTo>
                  <a:close/>
                </a:path>
                <a:path w="1099820" h="811529">
                  <a:moveTo>
                    <a:pt x="872782" y="26771"/>
                  </a:moveTo>
                  <a:lnTo>
                    <a:pt x="872667" y="26327"/>
                  </a:lnTo>
                  <a:lnTo>
                    <a:pt x="872515" y="26047"/>
                  </a:lnTo>
                  <a:lnTo>
                    <a:pt x="872439" y="26441"/>
                  </a:lnTo>
                  <a:lnTo>
                    <a:pt x="872553" y="26847"/>
                  </a:lnTo>
                  <a:lnTo>
                    <a:pt x="872769" y="27254"/>
                  </a:lnTo>
                  <a:lnTo>
                    <a:pt x="872782" y="26771"/>
                  </a:lnTo>
                  <a:close/>
                </a:path>
                <a:path w="1099820" h="811529">
                  <a:moveTo>
                    <a:pt x="878420" y="32029"/>
                  </a:moveTo>
                  <a:lnTo>
                    <a:pt x="878065" y="31750"/>
                  </a:lnTo>
                  <a:lnTo>
                    <a:pt x="877697" y="31750"/>
                  </a:lnTo>
                  <a:lnTo>
                    <a:pt x="878420" y="32029"/>
                  </a:lnTo>
                  <a:close/>
                </a:path>
                <a:path w="1099820" h="811529">
                  <a:moveTo>
                    <a:pt x="881037" y="33020"/>
                  </a:moveTo>
                  <a:lnTo>
                    <a:pt x="878420" y="32029"/>
                  </a:lnTo>
                  <a:lnTo>
                    <a:pt x="879703" y="33020"/>
                  </a:lnTo>
                  <a:lnTo>
                    <a:pt x="880237" y="33020"/>
                  </a:lnTo>
                  <a:lnTo>
                    <a:pt x="881037" y="33020"/>
                  </a:lnTo>
                  <a:close/>
                </a:path>
                <a:path w="1099820" h="811529">
                  <a:moveTo>
                    <a:pt x="881354" y="36830"/>
                  </a:moveTo>
                  <a:lnTo>
                    <a:pt x="881100" y="35979"/>
                  </a:lnTo>
                  <a:lnTo>
                    <a:pt x="880389" y="36423"/>
                  </a:lnTo>
                  <a:lnTo>
                    <a:pt x="881354" y="36830"/>
                  </a:lnTo>
                  <a:close/>
                </a:path>
                <a:path w="1099820" h="811529">
                  <a:moveTo>
                    <a:pt x="883272" y="36830"/>
                  </a:moveTo>
                  <a:lnTo>
                    <a:pt x="881634" y="36830"/>
                  </a:lnTo>
                  <a:lnTo>
                    <a:pt x="881545" y="37846"/>
                  </a:lnTo>
                  <a:lnTo>
                    <a:pt x="883272" y="36830"/>
                  </a:lnTo>
                  <a:close/>
                </a:path>
                <a:path w="1099820" h="811529">
                  <a:moveTo>
                    <a:pt x="883780" y="34290"/>
                  </a:moveTo>
                  <a:lnTo>
                    <a:pt x="880237" y="33020"/>
                  </a:lnTo>
                  <a:lnTo>
                    <a:pt x="881100" y="35979"/>
                  </a:lnTo>
                  <a:lnTo>
                    <a:pt x="883780" y="34290"/>
                  </a:lnTo>
                  <a:close/>
                </a:path>
                <a:path w="1099820" h="811529">
                  <a:moveTo>
                    <a:pt x="913180" y="35356"/>
                  </a:moveTo>
                  <a:lnTo>
                    <a:pt x="910501" y="36245"/>
                  </a:lnTo>
                  <a:lnTo>
                    <a:pt x="911771" y="36550"/>
                  </a:lnTo>
                  <a:lnTo>
                    <a:pt x="912241" y="36245"/>
                  </a:lnTo>
                  <a:lnTo>
                    <a:pt x="912710" y="35839"/>
                  </a:lnTo>
                  <a:lnTo>
                    <a:pt x="913180" y="35356"/>
                  </a:lnTo>
                  <a:close/>
                </a:path>
                <a:path w="1099820" h="811529">
                  <a:moveTo>
                    <a:pt x="914196" y="52070"/>
                  </a:moveTo>
                  <a:lnTo>
                    <a:pt x="914057" y="51993"/>
                  </a:lnTo>
                  <a:lnTo>
                    <a:pt x="914196" y="52070"/>
                  </a:lnTo>
                  <a:close/>
                </a:path>
                <a:path w="1099820" h="811529">
                  <a:moveTo>
                    <a:pt x="914958" y="52616"/>
                  </a:moveTo>
                  <a:lnTo>
                    <a:pt x="914628" y="52222"/>
                  </a:lnTo>
                  <a:lnTo>
                    <a:pt x="914196" y="51816"/>
                  </a:lnTo>
                  <a:lnTo>
                    <a:pt x="914260" y="52095"/>
                  </a:lnTo>
                  <a:lnTo>
                    <a:pt x="914463" y="52451"/>
                  </a:lnTo>
                  <a:lnTo>
                    <a:pt x="914958" y="52819"/>
                  </a:lnTo>
                  <a:lnTo>
                    <a:pt x="914958" y="52616"/>
                  </a:lnTo>
                  <a:close/>
                </a:path>
                <a:path w="1099820" h="811529">
                  <a:moveTo>
                    <a:pt x="935240" y="55753"/>
                  </a:moveTo>
                  <a:lnTo>
                    <a:pt x="930910" y="52070"/>
                  </a:lnTo>
                  <a:lnTo>
                    <a:pt x="930059" y="54610"/>
                  </a:lnTo>
                  <a:lnTo>
                    <a:pt x="935012" y="55880"/>
                  </a:lnTo>
                  <a:lnTo>
                    <a:pt x="935240" y="55753"/>
                  </a:lnTo>
                  <a:close/>
                </a:path>
                <a:path w="1099820" h="811529">
                  <a:moveTo>
                    <a:pt x="935405" y="55880"/>
                  </a:moveTo>
                  <a:lnTo>
                    <a:pt x="935367" y="55676"/>
                  </a:lnTo>
                  <a:lnTo>
                    <a:pt x="935240" y="55753"/>
                  </a:lnTo>
                  <a:lnTo>
                    <a:pt x="935405" y="55880"/>
                  </a:lnTo>
                  <a:close/>
                </a:path>
                <a:path w="1099820" h="811529">
                  <a:moveTo>
                    <a:pt x="963117" y="50761"/>
                  </a:moveTo>
                  <a:lnTo>
                    <a:pt x="962977" y="49784"/>
                  </a:lnTo>
                  <a:lnTo>
                    <a:pt x="961847" y="49301"/>
                  </a:lnTo>
                  <a:lnTo>
                    <a:pt x="960551" y="52171"/>
                  </a:lnTo>
                  <a:lnTo>
                    <a:pt x="959713" y="53352"/>
                  </a:lnTo>
                  <a:lnTo>
                    <a:pt x="960729" y="52311"/>
                  </a:lnTo>
                  <a:lnTo>
                    <a:pt x="961783" y="51981"/>
                  </a:lnTo>
                  <a:lnTo>
                    <a:pt x="962875" y="52057"/>
                  </a:lnTo>
                  <a:lnTo>
                    <a:pt x="963066" y="51485"/>
                  </a:lnTo>
                  <a:lnTo>
                    <a:pt x="963117" y="50761"/>
                  </a:lnTo>
                  <a:close/>
                </a:path>
                <a:path w="1099820" h="811529">
                  <a:moveTo>
                    <a:pt x="969568" y="68072"/>
                  </a:moveTo>
                  <a:lnTo>
                    <a:pt x="968705" y="69202"/>
                  </a:lnTo>
                  <a:lnTo>
                    <a:pt x="969175" y="68770"/>
                  </a:lnTo>
                  <a:lnTo>
                    <a:pt x="969378" y="68402"/>
                  </a:lnTo>
                  <a:lnTo>
                    <a:pt x="969568" y="68072"/>
                  </a:lnTo>
                  <a:close/>
                </a:path>
                <a:path w="1099820" h="811529">
                  <a:moveTo>
                    <a:pt x="974217" y="72390"/>
                  </a:moveTo>
                  <a:lnTo>
                    <a:pt x="973950" y="72148"/>
                  </a:lnTo>
                  <a:lnTo>
                    <a:pt x="973035" y="72390"/>
                  </a:lnTo>
                  <a:lnTo>
                    <a:pt x="974217" y="72390"/>
                  </a:lnTo>
                  <a:close/>
                </a:path>
                <a:path w="1099820" h="811529">
                  <a:moveTo>
                    <a:pt x="975004" y="54368"/>
                  </a:moveTo>
                  <a:lnTo>
                    <a:pt x="970915" y="51930"/>
                  </a:lnTo>
                  <a:lnTo>
                    <a:pt x="971346" y="51346"/>
                  </a:lnTo>
                  <a:lnTo>
                    <a:pt x="968235" y="51574"/>
                  </a:lnTo>
                  <a:lnTo>
                    <a:pt x="967486" y="51650"/>
                  </a:lnTo>
                  <a:lnTo>
                    <a:pt x="970445" y="53619"/>
                  </a:lnTo>
                  <a:lnTo>
                    <a:pt x="975004" y="54368"/>
                  </a:lnTo>
                  <a:close/>
                </a:path>
                <a:path w="1099820" h="811529">
                  <a:moveTo>
                    <a:pt x="989355" y="76200"/>
                  </a:moveTo>
                  <a:lnTo>
                    <a:pt x="987082" y="76200"/>
                  </a:lnTo>
                  <a:lnTo>
                    <a:pt x="988656" y="77254"/>
                  </a:lnTo>
                  <a:lnTo>
                    <a:pt x="989355" y="76200"/>
                  </a:lnTo>
                  <a:close/>
                </a:path>
                <a:path w="1099820" h="811529">
                  <a:moveTo>
                    <a:pt x="992517" y="66040"/>
                  </a:moveTo>
                  <a:lnTo>
                    <a:pt x="987640" y="65214"/>
                  </a:lnTo>
                  <a:lnTo>
                    <a:pt x="987577" y="66040"/>
                  </a:lnTo>
                  <a:lnTo>
                    <a:pt x="992517" y="66040"/>
                  </a:lnTo>
                  <a:close/>
                </a:path>
                <a:path w="1099820" h="811529">
                  <a:moveTo>
                    <a:pt x="992847" y="80010"/>
                  </a:moveTo>
                  <a:lnTo>
                    <a:pt x="988656" y="77254"/>
                  </a:lnTo>
                  <a:lnTo>
                    <a:pt x="987653" y="78740"/>
                  </a:lnTo>
                  <a:lnTo>
                    <a:pt x="992847" y="80010"/>
                  </a:lnTo>
                  <a:close/>
                </a:path>
                <a:path w="1099820" h="811529">
                  <a:moveTo>
                    <a:pt x="1004138" y="64109"/>
                  </a:moveTo>
                  <a:lnTo>
                    <a:pt x="1000366" y="61658"/>
                  </a:lnTo>
                  <a:lnTo>
                    <a:pt x="1000074" y="62649"/>
                  </a:lnTo>
                  <a:lnTo>
                    <a:pt x="999515" y="64185"/>
                  </a:lnTo>
                  <a:lnTo>
                    <a:pt x="994981" y="63322"/>
                  </a:lnTo>
                  <a:lnTo>
                    <a:pt x="1002703" y="66916"/>
                  </a:lnTo>
                  <a:lnTo>
                    <a:pt x="1000379" y="63119"/>
                  </a:lnTo>
                  <a:lnTo>
                    <a:pt x="1004138" y="64109"/>
                  </a:lnTo>
                  <a:close/>
                </a:path>
                <a:path w="1099820" h="811529">
                  <a:moveTo>
                    <a:pt x="1036053" y="95275"/>
                  </a:moveTo>
                  <a:lnTo>
                    <a:pt x="1032598" y="89623"/>
                  </a:lnTo>
                  <a:lnTo>
                    <a:pt x="1029804" y="90589"/>
                  </a:lnTo>
                  <a:lnTo>
                    <a:pt x="1031938" y="91694"/>
                  </a:lnTo>
                  <a:lnTo>
                    <a:pt x="1034491" y="95021"/>
                  </a:lnTo>
                  <a:lnTo>
                    <a:pt x="1036053" y="95275"/>
                  </a:lnTo>
                  <a:close/>
                </a:path>
                <a:path w="1099820" h="811529">
                  <a:moveTo>
                    <a:pt x="1037183" y="95453"/>
                  </a:moveTo>
                  <a:lnTo>
                    <a:pt x="1036053" y="95275"/>
                  </a:lnTo>
                  <a:lnTo>
                    <a:pt x="1036396" y="95834"/>
                  </a:lnTo>
                  <a:lnTo>
                    <a:pt x="1037183" y="95453"/>
                  </a:lnTo>
                  <a:close/>
                </a:path>
                <a:path w="1099820" h="811529">
                  <a:moveTo>
                    <a:pt x="1038453" y="94830"/>
                  </a:moveTo>
                  <a:lnTo>
                    <a:pt x="1037183" y="95453"/>
                  </a:lnTo>
                  <a:lnTo>
                    <a:pt x="1037856" y="95567"/>
                  </a:lnTo>
                  <a:lnTo>
                    <a:pt x="1038453" y="94830"/>
                  </a:lnTo>
                  <a:close/>
                </a:path>
                <a:path w="1099820" h="811529">
                  <a:moveTo>
                    <a:pt x="1039215" y="93916"/>
                  </a:moveTo>
                  <a:lnTo>
                    <a:pt x="1038466" y="94830"/>
                  </a:lnTo>
                  <a:lnTo>
                    <a:pt x="1038733" y="94691"/>
                  </a:lnTo>
                  <a:lnTo>
                    <a:pt x="1038999" y="94399"/>
                  </a:lnTo>
                  <a:lnTo>
                    <a:pt x="1039215" y="93916"/>
                  </a:lnTo>
                  <a:close/>
                </a:path>
                <a:path w="1099820" h="811529">
                  <a:moveTo>
                    <a:pt x="1043838" y="82918"/>
                  </a:moveTo>
                  <a:lnTo>
                    <a:pt x="1043432" y="82867"/>
                  </a:lnTo>
                  <a:lnTo>
                    <a:pt x="1042758" y="82804"/>
                  </a:lnTo>
                  <a:lnTo>
                    <a:pt x="1042263" y="82765"/>
                  </a:lnTo>
                  <a:lnTo>
                    <a:pt x="1043838" y="82918"/>
                  </a:lnTo>
                  <a:close/>
                </a:path>
                <a:path w="1099820" h="811529">
                  <a:moveTo>
                    <a:pt x="1047648" y="98005"/>
                  </a:moveTo>
                  <a:lnTo>
                    <a:pt x="1046975" y="97790"/>
                  </a:lnTo>
                  <a:lnTo>
                    <a:pt x="1046276" y="97536"/>
                  </a:lnTo>
                  <a:lnTo>
                    <a:pt x="1045616" y="97243"/>
                  </a:lnTo>
                  <a:lnTo>
                    <a:pt x="1046505" y="97701"/>
                  </a:lnTo>
                  <a:lnTo>
                    <a:pt x="1047127" y="97929"/>
                  </a:lnTo>
                  <a:lnTo>
                    <a:pt x="1047648" y="98005"/>
                  </a:lnTo>
                  <a:close/>
                </a:path>
                <a:path w="1099820" h="811529">
                  <a:moveTo>
                    <a:pt x="1049629" y="97624"/>
                  </a:moveTo>
                  <a:lnTo>
                    <a:pt x="1049426" y="97256"/>
                  </a:lnTo>
                  <a:lnTo>
                    <a:pt x="1048867" y="97891"/>
                  </a:lnTo>
                  <a:lnTo>
                    <a:pt x="1048359" y="98107"/>
                  </a:lnTo>
                  <a:lnTo>
                    <a:pt x="1047648" y="98005"/>
                  </a:lnTo>
                  <a:lnTo>
                    <a:pt x="1049134" y="98399"/>
                  </a:lnTo>
                  <a:lnTo>
                    <a:pt x="1049426" y="98018"/>
                  </a:lnTo>
                  <a:lnTo>
                    <a:pt x="1049629" y="97624"/>
                  </a:lnTo>
                  <a:close/>
                </a:path>
                <a:path w="1099820" h="811529">
                  <a:moveTo>
                    <a:pt x="1051280" y="98818"/>
                  </a:moveTo>
                  <a:lnTo>
                    <a:pt x="1049134" y="98399"/>
                  </a:lnTo>
                  <a:lnTo>
                    <a:pt x="1048791" y="98894"/>
                  </a:lnTo>
                  <a:lnTo>
                    <a:pt x="1049667" y="99034"/>
                  </a:lnTo>
                  <a:lnTo>
                    <a:pt x="1050480" y="98996"/>
                  </a:lnTo>
                  <a:lnTo>
                    <a:pt x="1051280" y="98818"/>
                  </a:lnTo>
                  <a:close/>
                </a:path>
                <a:path w="1099820" h="811529">
                  <a:moveTo>
                    <a:pt x="1054722" y="90170"/>
                  </a:moveTo>
                  <a:lnTo>
                    <a:pt x="1046873" y="91440"/>
                  </a:lnTo>
                  <a:lnTo>
                    <a:pt x="1045972" y="90170"/>
                  </a:lnTo>
                  <a:lnTo>
                    <a:pt x="1045972" y="87630"/>
                  </a:lnTo>
                  <a:lnTo>
                    <a:pt x="1049324" y="87630"/>
                  </a:lnTo>
                  <a:lnTo>
                    <a:pt x="1045679" y="83820"/>
                  </a:lnTo>
                  <a:lnTo>
                    <a:pt x="1044752" y="87630"/>
                  </a:lnTo>
                  <a:lnTo>
                    <a:pt x="1041819" y="83820"/>
                  </a:lnTo>
                  <a:lnTo>
                    <a:pt x="1042263" y="83820"/>
                  </a:lnTo>
                  <a:lnTo>
                    <a:pt x="1037374" y="82550"/>
                  </a:lnTo>
                  <a:lnTo>
                    <a:pt x="1038580" y="82550"/>
                  </a:lnTo>
                  <a:lnTo>
                    <a:pt x="1037818" y="80010"/>
                  </a:lnTo>
                  <a:lnTo>
                    <a:pt x="1040282" y="81280"/>
                  </a:lnTo>
                  <a:lnTo>
                    <a:pt x="1033322" y="76200"/>
                  </a:lnTo>
                  <a:lnTo>
                    <a:pt x="1026325" y="80010"/>
                  </a:lnTo>
                  <a:lnTo>
                    <a:pt x="1025880" y="78740"/>
                  </a:lnTo>
                  <a:lnTo>
                    <a:pt x="1024572" y="74930"/>
                  </a:lnTo>
                  <a:lnTo>
                    <a:pt x="1019949" y="74930"/>
                  </a:lnTo>
                  <a:lnTo>
                    <a:pt x="1018667" y="76200"/>
                  </a:lnTo>
                  <a:lnTo>
                    <a:pt x="1017752" y="77470"/>
                  </a:lnTo>
                  <a:lnTo>
                    <a:pt x="1013460" y="78740"/>
                  </a:lnTo>
                  <a:lnTo>
                    <a:pt x="1012405" y="74930"/>
                  </a:lnTo>
                  <a:lnTo>
                    <a:pt x="1011694" y="72390"/>
                  </a:lnTo>
                  <a:lnTo>
                    <a:pt x="1011351" y="71120"/>
                  </a:lnTo>
                  <a:lnTo>
                    <a:pt x="1010653" y="68580"/>
                  </a:lnTo>
                  <a:lnTo>
                    <a:pt x="1008430" y="71120"/>
                  </a:lnTo>
                  <a:lnTo>
                    <a:pt x="1005141" y="69850"/>
                  </a:lnTo>
                  <a:lnTo>
                    <a:pt x="1006005" y="68580"/>
                  </a:lnTo>
                  <a:lnTo>
                    <a:pt x="1000975" y="69850"/>
                  </a:lnTo>
                  <a:lnTo>
                    <a:pt x="1006246" y="71120"/>
                  </a:lnTo>
                  <a:lnTo>
                    <a:pt x="1003046" y="72390"/>
                  </a:lnTo>
                  <a:lnTo>
                    <a:pt x="1001915" y="71120"/>
                  </a:lnTo>
                  <a:lnTo>
                    <a:pt x="999667" y="68580"/>
                  </a:lnTo>
                  <a:lnTo>
                    <a:pt x="998537" y="67310"/>
                  </a:lnTo>
                  <a:lnTo>
                    <a:pt x="987399" y="68580"/>
                  </a:lnTo>
                  <a:lnTo>
                    <a:pt x="987577" y="66040"/>
                  </a:lnTo>
                  <a:lnTo>
                    <a:pt x="986053" y="66040"/>
                  </a:lnTo>
                  <a:lnTo>
                    <a:pt x="986066" y="64947"/>
                  </a:lnTo>
                  <a:lnTo>
                    <a:pt x="987640" y="65214"/>
                  </a:lnTo>
                  <a:lnTo>
                    <a:pt x="987844" y="62230"/>
                  </a:lnTo>
                  <a:lnTo>
                    <a:pt x="986091" y="63842"/>
                  </a:lnTo>
                  <a:lnTo>
                    <a:pt x="986167" y="59690"/>
                  </a:lnTo>
                  <a:lnTo>
                    <a:pt x="978979" y="64770"/>
                  </a:lnTo>
                  <a:lnTo>
                    <a:pt x="974636" y="60960"/>
                  </a:lnTo>
                  <a:lnTo>
                    <a:pt x="977112" y="58420"/>
                  </a:lnTo>
                  <a:lnTo>
                    <a:pt x="981481" y="60960"/>
                  </a:lnTo>
                  <a:lnTo>
                    <a:pt x="978611" y="58420"/>
                  </a:lnTo>
                  <a:lnTo>
                    <a:pt x="977176" y="57150"/>
                  </a:lnTo>
                  <a:lnTo>
                    <a:pt x="972566" y="60960"/>
                  </a:lnTo>
                  <a:lnTo>
                    <a:pt x="971727" y="59690"/>
                  </a:lnTo>
                  <a:lnTo>
                    <a:pt x="967511" y="53340"/>
                  </a:lnTo>
                  <a:lnTo>
                    <a:pt x="962863" y="52070"/>
                  </a:lnTo>
                  <a:lnTo>
                    <a:pt x="961529" y="55880"/>
                  </a:lnTo>
                  <a:lnTo>
                    <a:pt x="952995" y="52070"/>
                  </a:lnTo>
                  <a:lnTo>
                    <a:pt x="945388" y="50800"/>
                  </a:lnTo>
                  <a:lnTo>
                    <a:pt x="946251" y="49530"/>
                  </a:lnTo>
                  <a:lnTo>
                    <a:pt x="935786" y="45720"/>
                  </a:lnTo>
                  <a:lnTo>
                    <a:pt x="932294" y="44450"/>
                  </a:lnTo>
                  <a:lnTo>
                    <a:pt x="925766" y="41910"/>
                  </a:lnTo>
                  <a:lnTo>
                    <a:pt x="926147" y="40640"/>
                  </a:lnTo>
                  <a:lnTo>
                    <a:pt x="923798" y="44450"/>
                  </a:lnTo>
                  <a:lnTo>
                    <a:pt x="916965" y="41910"/>
                  </a:lnTo>
                  <a:lnTo>
                    <a:pt x="911631" y="41910"/>
                  </a:lnTo>
                  <a:lnTo>
                    <a:pt x="912406" y="39370"/>
                  </a:lnTo>
                  <a:lnTo>
                    <a:pt x="913561" y="39370"/>
                  </a:lnTo>
                  <a:lnTo>
                    <a:pt x="916609" y="38100"/>
                  </a:lnTo>
                  <a:lnTo>
                    <a:pt x="911771" y="36830"/>
                  </a:lnTo>
                  <a:lnTo>
                    <a:pt x="910310" y="38100"/>
                  </a:lnTo>
                  <a:lnTo>
                    <a:pt x="905421" y="38100"/>
                  </a:lnTo>
                  <a:lnTo>
                    <a:pt x="907326" y="35560"/>
                  </a:lnTo>
                  <a:lnTo>
                    <a:pt x="900874" y="34290"/>
                  </a:lnTo>
                  <a:lnTo>
                    <a:pt x="893584" y="35560"/>
                  </a:lnTo>
                  <a:lnTo>
                    <a:pt x="885647" y="31750"/>
                  </a:lnTo>
                  <a:lnTo>
                    <a:pt x="884605" y="34290"/>
                  </a:lnTo>
                  <a:lnTo>
                    <a:pt x="890562" y="41910"/>
                  </a:lnTo>
                  <a:lnTo>
                    <a:pt x="881418" y="41910"/>
                  </a:lnTo>
                  <a:lnTo>
                    <a:pt x="881532" y="38100"/>
                  </a:lnTo>
                  <a:lnTo>
                    <a:pt x="881545" y="37846"/>
                  </a:lnTo>
                  <a:lnTo>
                    <a:pt x="881113" y="38100"/>
                  </a:lnTo>
                  <a:lnTo>
                    <a:pt x="879729" y="36830"/>
                  </a:lnTo>
                  <a:lnTo>
                    <a:pt x="880389" y="36423"/>
                  </a:lnTo>
                  <a:lnTo>
                    <a:pt x="878370" y="35560"/>
                  </a:lnTo>
                  <a:lnTo>
                    <a:pt x="878878" y="33020"/>
                  </a:lnTo>
                  <a:lnTo>
                    <a:pt x="876452" y="34290"/>
                  </a:lnTo>
                  <a:lnTo>
                    <a:pt x="876846" y="33020"/>
                  </a:lnTo>
                  <a:lnTo>
                    <a:pt x="877252" y="31750"/>
                  </a:lnTo>
                  <a:lnTo>
                    <a:pt x="877697" y="31750"/>
                  </a:lnTo>
                  <a:lnTo>
                    <a:pt x="873823" y="29210"/>
                  </a:lnTo>
                  <a:lnTo>
                    <a:pt x="872769" y="27940"/>
                  </a:lnTo>
                  <a:lnTo>
                    <a:pt x="872832" y="29210"/>
                  </a:lnTo>
                  <a:lnTo>
                    <a:pt x="872185" y="30480"/>
                  </a:lnTo>
                  <a:lnTo>
                    <a:pt x="869632" y="30480"/>
                  </a:lnTo>
                  <a:lnTo>
                    <a:pt x="863117" y="29210"/>
                  </a:lnTo>
                  <a:lnTo>
                    <a:pt x="867918" y="27940"/>
                  </a:lnTo>
                  <a:lnTo>
                    <a:pt x="866127" y="26670"/>
                  </a:lnTo>
                  <a:lnTo>
                    <a:pt x="864336" y="25400"/>
                  </a:lnTo>
                  <a:lnTo>
                    <a:pt x="862482" y="26670"/>
                  </a:lnTo>
                  <a:lnTo>
                    <a:pt x="858634" y="24130"/>
                  </a:lnTo>
                  <a:lnTo>
                    <a:pt x="857923" y="27940"/>
                  </a:lnTo>
                  <a:lnTo>
                    <a:pt x="856018" y="26670"/>
                  </a:lnTo>
                  <a:lnTo>
                    <a:pt x="855967" y="25400"/>
                  </a:lnTo>
                  <a:lnTo>
                    <a:pt x="855370" y="24130"/>
                  </a:lnTo>
                  <a:lnTo>
                    <a:pt x="851738" y="25400"/>
                  </a:lnTo>
                  <a:lnTo>
                    <a:pt x="839482" y="22860"/>
                  </a:lnTo>
                  <a:lnTo>
                    <a:pt x="841413" y="25158"/>
                  </a:lnTo>
                  <a:lnTo>
                    <a:pt x="840867" y="25006"/>
                  </a:lnTo>
                  <a:lnTo>
                    <a:pt x="841552" y="25311"/>
                  </a:lnTo>
                  <a:lnTo>
                    <a:pt x="842708" y="26670"/>
                  </a:lnTo>
                  <a:lnTo>
                    <a:pt x="834351" y="26670"/>
                  </a:lnTo>
                  <a:lnTo>
                    <a:pt x="825868" y="24130"/>
                  </a:lnTo>
                  <a:lnTo>
                    <a:pt x="809053" y="21590"/>
                  </a:lnTo>
                  <a:lnTo>
                    <a:pt x="809231" y="20320"/>
                  </a:lnTo>
                  <a:lnTo>
                    <a:pt x="802449" y="20320"/>
                  </a:lnTo>
                  <a:lnTo>
                    <a:pt x="794435" y="19050"/>
                  </a:lnTo>
                  <a:lnTo>
                    <a:pt x="789444" y="20320"/>
                  </a:lnTo>
                  <a:lnTo>
                    <a:pt x="787501" y="20320"/>
                  </a:lnTo>
                  <a:lnTo>
                    <a:pt x="785088" y="17780"/>
                  </a:lnTo>
                  <a:lnTo>
                    <a:pt x="786066" y="16510"/>
                  </a:lnTo>
                  <a:lnTo>
                    <a:pt x="780923" y="17780"/>
                  </a:lnTo>
                  <a:lnTo>
                    <a:pt x="780237" y="17780"/>
                  </a:lnTo>
                  <a:lnTo>
                    <a:pt x="773125" y="15240"/>
                  </a:lnTo>
                  <a:lnTo>
                    <a:pt x="775449" y="14693"/>
                  </a:lnTo>
                  <a:lnTo>
                    <a:pt x="778484" y="15240"/>
                  </a:lnTo>
                  <a:lnTo>
                    <a:pt x="776452" y="14439"/>
                  </a:lnTo>
                  <a:lnTo>
                    <a:pt x="778408" y="13970"/>
                  </a:lnTo>
                  <a:lnTo>
                    <a:pt x="775258" y="13970"/>
                  </a:lnTo>
                  <a:lnTo>
                    <a:pt x="772033" y="12700"/>
                  </a:lnTo>
                  <a:lnTo>
                    <a:pt x="770712" y="11430"/>
                  </a:lnTo>
                  <a:lnTo>
                    <a:pt x="763346" y="13970"/>
                  </a:lnTo>
                  <a:lnTo>
                    <a:pt x="764692" y="12700"/>
                  </a:lnTo>
                  <a:lnTo>
                    <a:pt x="766025" y="11430"/>
                  </a:lnTo>
                  <a:lnTo>
                    <a:pt x="758685" y="10160"/>
                  </a:lnTo>
                  <a:lnTo>
                    <a:pt x="755484" y="10160"/>
                  </a:lnTo>
                  <a:lnTo>
                    <a:pt x="759929" y="12700"/>
                  </a:lnTo>
                  <a:lnTo>
                    <a:pt x="756361" y="12700"/>
                  </a:lnTo>
                  <a:lnTo>
                    <a:pt x="750201" y="11430"/>
                  </a:lnTo>
                  <a:lnTo>
                    <a:pt x="751522" y="8890"/>
                  </a:lnTo>
                  <a:lnTo>
                    <a:pt x="752182" y="7620"/>
                  </a:lnTo>
                  <a:lnTo>
                    <a:pt x="742556" y="6350"/>
                  </a:lnTo>
                  <a:lnTo>
                    <a:pt x="733539" y="7620"/>
                  </a:lnTo>
                  <a:lnTo>
                    <a:pt x="725170" y="8890"/>
                  </a:lnTo>
                  <a:lnTo>
                    <a:pt x="723938" y="8496"/>
                  </a:lnTo>
                  <a:lnTo>
                    <a:pt x="721347" y="11430"/>
                  </a:lnTo>
                  <a:lnTo>
                    <a:pt x="715175" y="10160"/>
                  </a:lnTo>
                  <a:lnTo>
                    <a:pt x="708914" y="5080"/>
                  </a:lnTo>
                  <a:lnTo>
                    <a:pt x="706932" y="5080"/>
                  </a:lnTo>
                  <a:lnTo>
                    <a:pt x="698449" y="2540"/>
                  </a:lnTo>
                  <a:lnTo>
                    <a:pt x="698766" y="10160"/>
                  </a:lnTo>
                  <a:lnTo>
                    <a:pt x="689889" y="7620"/>
                  </a:lnTo>
                  <a:lnTo>
                    <a:pt x="691019" y="8890"/>
                  </a:lnTo>
                  <a:lnTo>
                    <a:pt x="691972" y="12700"/>
                  </a:lnTo>
                  <a:lnTo>
                    <a:pt x="685342" y="13970"/>
                  </a:lnTo>
                  <a:lnTo>
                    <a:pt x="679145" y="12700"/>
                  </a:lnTo>
                  <a:lnTo>
                    <a:pt x="678459" y="10160"/>
                  </a:lnTo>
                  <a:lnTo>
                    <a:pt x="677773" y="7620"/>
                  </a:lnTo>
                  <a:lnTo>
                    <a:pt x="682726" y="7620"/>
                  </a:lnTo>
                  <a:lnTo>
                    <a:pt x="681799" y="7810"/>
                  </a:lnTo>
                  <a:lnTo>
                    <a:pt x="682066" y="8140"/>
                  </a:lnTo>
                  <a:lnTo>
                    <a:pt x="683285" y="8089"/>
                  </a:lnTo>
                  <a:lnTo>
                    <a:pt x="683806" y="7747"/>
                  </a:lnTo>
                  <a:lnTo>
                    <a:pt x="683818" y="7620"/>
                  </a:lnTo>
                  <a:lnTo>
                    <a:pt x="688543" y="7620"/>
                  </a:lnTo>
                  <a:lnTo>
                    <a:pt x="687324" y="6350"/>
                  </a:lnTo>
                  <a:lnTo>
                    <a:pt x="685279" y="6350"/>
                  </a:lnTo>
                  <a:lnTo>
                    <a:pt x="677087" y="6350"/>
                  </a:lnTo>
                  <a:lnTo>
                    <a:pt x="664578" y="6350"/>
                  </a:lnTo>
                  <a:lnTo>
                    <a:pt x="657644" y="6350"/>
                  </a:lnTo>
                  <a:lnTo>
                    <a:pt x="658863" y="7620"/>
                  </a:lnTo>
                  <a:lnTo>
                    <a:pt x="649351" y="7620"/>
                  </a:lnTo>
                  <a:lnTo>
                    <a:pt x="647954" y="8890"/>
                  </a:lnTo>
                  <a:lnTo>
                    <a:pt x="644131" y="10160"/>
                  </a:lnTo>
                  <a:lnTo>
                    <a:pt x="639445" y="8890"/>
                  </a:lnTo>
                  <a:lnTo>
                    <a:pt x="641515" y="7620"/>
                  </a:lnTo>
                  <a:lnTo>
                    <a:pt x="645680" y="5080"/>
                  </a:lnTo>
                  <a:lnTo>
                    <a:pt x="637476" y="7620"/>
                  </a:lnTo>
                  <a:lnTo>
                    <a:pt x="632421" y="6350"/>
                  </a:lnTo>
                  <a:lnTo>
                    <a:pt x="634377" y="5080"/>
                  </a:lnTo>
                  <a:lnTo>
                    <a:pt x="638289" y="2540"/>
                  </a:lnTo>
                  <a:lnTo>
                    <a:pt x="630847" y="5080"/>
                  </a:lnTo>
                  <a:lnTo>
                    <a:pt x="628624" y="3810"/>
                  </a:lnTo>
                  <a:lnTo>
                    <a:pt x="619874" y="3810"/>
                  </a:lnTo>
                  <a:lnTo>
                    <a:pt x="615556" y="3810"/>
                  </a:lnTo>
                  <a:lnTo>
                    <a:pt x="613219" y="3810"/>
                  </a:lnTo>
                  <a:lnTo>
                    <a:pt x="617575" y="6350"/>
                  </a:lnTo>
                  <a:lnTo>
                    <a:pt x="612940" y="8890"/>
                  </a:lnTo>
                  <a:lnTo>
                    <a:pt x="609790" y="7620"/>
                  </a:lnTo>
                  <a:lnTo>
                    <a:pt x="603631" y="11430"/>
                  </a:lnTo>
                  <a:lnTo>
                    <a:pt x="602780" y="8890"/>
                  </a:lnTo>
                  <a:lnTo>
                    <a:pt x="602348" y="7620"/>
                  </a:lnTo>
                  <a:lnTo>
                    <a:pt x="606412" y="7620"/>
                  </a:lnTo>
                  <a:lnTo>
                    <a:pt x="606412" y="6350"/>
                  </a:lnTo>
                  <a:lnTo>
                    <a:pt x="606120" y="3810"/>
                  </a:lnTo>
                  <a:lnTo>
                    <a:pt x="603402" y="3810"/>
                  </a:lnTo>
                  <a:lnTo>
                    <a:pt x="603034" y="2540"/>
                  </a:lnTo>
                  <a:lnTo>
                    <a:pt x="599516" y="2540"/>
                  </a:lnTo>
                  <a:lnTo>
                    <a:pt x="597509" y="3810"/>
                  </a:lnTo>
                  <a:lnTo>
                    <a:pt x="595477" y="6350"/>
                  </a:lnTo>
                  <a:lnTo>
                    <a:pt x="590613" y="7620"/>
                  </a:lnTo>
                  <a:lnTo>
                    <a:pt x="591693" y="5080"/>
                  </a:lnTo>
                  <a:lnTo>
                    <a:pt x="590105" y="4533"/>
                  </a:lnTo>
                  <a:lnTo>
                    <a:pt x="588645" y="7620"/>
                  </a:lnTo>
                  <a:lnTo>
                    <a:pt x="585203" y="8890"/>
                  </a:lnTo>
                  <a:lnTo>
                    <a:pt x="578916" y="7620"/>
                  </a:lnTo>
                  <a:lnTo>
                    <a:pt x="578586" y="11430"/>
                  </a:lnTo>
                  <a:lnTo>
                    <a:pt x="579094" y="11430"/>
                  </a:lnTo>
                  <a:lnTo>
                    <a:pt x="578015" y="13970"/>
                  </a:lnTo>
                  <a:lnTo>
                    <a:pt x="571411" y="13970"/>
                  </a:lnTo>
                  <a:lnTo>
                    <a:pt x="568452" y="16510"/>
                  </a:lnTo>
                  <a:lnTo>
                    <a:pt x="565785" y="13970"/>
                  </a:lnTo>
                  <a:lnTo>
                    <a:pt x="564451" y="12700"/>
                  </a:lnTo>
                  <a:lnTo>
                    <a:pt x="561784" y="10160"/>
                  </a:lnTo>
                  <a:lnTo>
                    <a:pt x="555358" y="12700"/>
                  </a:lnTo>
                  <a:lnTo>
                    <a:pt x="552119" y="11430"/>
                  </a:lnTo>
                  <a:lnTo>
                    <a:pt x="554647" y="8890"/>
                  </a:lnTo>
                  <a:lnTo>
                    <a:pt x="551840" y="8890"/>
                  </a:lnTo>
                  <a:lnTo>
                    <a:pt x="548741" y="9994"/>
                  </a:lnTo>
                  <a:lnTo>
                    <a:pt x="548741" y="13970"/>
                  </a:lnTo>
                  <a:lnTo>
                    <a:pt x="545934" y="15913"/>
                  </a:lnTo>
                  <a:lnTo>
                    <a:pt x="547497" y="17780"/>
                  </a:lnTo>
                  <a:lnTo>
                    <a:pt x="545579" y="16510"/>
                  </a:lnTo>
                  <a:lnTo>
                    <a:pt x="545312" y="16344"/>
                  </a:lnTo>
                  <a:lnTo>
                    <a:pt x="545058" y="16510"/>
                  </a:lnTo>
                  <a:lnTo>
                    <a:pt x="545134" y="16217"/>
                  </a:lnTo>
                  <a:lnTo>
                    <a:pt x="543217" y="14947"/>
                  </a:lnTo>
                  <a:lnTo>
                    <a:pt x="546354" y="13970"/>
                  </a:lnTo>
                  <a:lnTo>
                    <a:pt x="548741" y="13970"/>
                  </a:lnTo>
                  <a:lnTo>
                    <a:pt x="548741" y="9994"/>
                  </a:lnTo>
                  <a:lnTo>
                    <a:pt x="544652" y="11430"/>
                  </a:lnTo>
                  <a:lnTo>
                    <a:pt x="543445" y="6350"/>
                  </a:lnTo>
                  <a:lnTo>
                    <a:pt x="535838" y="10160"/>
                  </a:lnTo>
                  <a:lnTo>
                    <a:pt x="537819" y="12103"/>
                  </a:lnTo>
                  <a:lnTo>
                    <a:pt x="533552" y="15240"/>
                  </a:lnTo>
                  <a:lnTo>
                    <a:pt x="541972" y="12700"/>
                  </a:lnTo>
                  <a:lnTo>
                    <a:pt x="546176" y="11430"/>
                  </a:lnTo>
                  <a:lnTo>
                    <a:pt x="542010" y="14160"/>
                  </a:lnTo>
                  <a:lnTo>
                    <a:pt x="541743" y="13970"/>
                  </a:lnTo>
                  <a:lnTo>
                    <a:pt x="541413" y="14541"/>
                  </a:lnTo>
                  <a:lnTo>
                    <a:pt x="538391" y="16510"/>
                  </a:lnTo>
                  <a:lnTo>
                    <a:pt x="540702" y="15760"/>
                  </a:lnTo>
                  <a:lnTo>
                    <a:pt x="537311" y="21590"/>
                  </a:lnTo>
                  <a:lnTo>
                    <a:pt x="530898" y="19050"/>
                  </a:lnTo>
                  <a:lnTo>
                    <a:pt x="530212" y="12700"/>
                  </a:lnTo>
                  <a:lnTo>
                    <a:pt x="523468" y="12700"/>
                  </a:lnTo>
                  <a:lnTo>
                    <a:pt x="517118" y="15240"/>
                  </a:lnTo>
                  <a:lnTo>
                    <a:pt x="510286" y="17780"/>
                  </a:lnTo>
                  <a:lnTo>
                    <a:pt x="502119" y="19050"/>
                  </a:lnTo>
                  <a:lnTo>
                    <a:pt x="506120" y="19050"/>
                  </a:lnTo>
                  <a:lnTo>
                    <a:pt x="504913" y="21590"/>
                  </a:lnTo>
                  <a:lnTo>
                    <a:pt x="498856" y="20320"/>
                  </a:lnTo>
                  <a:lnTo>
                    <a:pt x="495173" y="22860"/>
                  </a:lnTo>
                  <a:lnTo>
                    <a:pt x="495160" y="20320"/>
                  </a:lnTo>
                  <a:lnTo>
                    <a:pt x="492633" y="20320"/>
                  </a:lnTo>
                  <a:lnTo>
                    <a:pt x="490766" y="19050"/>
                  </a:lnTo>
                  <a:lnTo>
                    <a:pt x="491223" y="20320"/>
                  </a:lnTo>
                  <a:lnTo>
                    <a:pt x="482015" y="20320"/>
                  </a:lnTo>
                  <a:lnTo>
                    <a:pt x="481711" y="24130"/>
                  </a:lnTo>
                  <a:lnTo>
                    <a:pt x="475894" y="22860"/>
                  </a:lnTo>
                  <a:lnTo>
                    <a:pt x="466077" y="22860"/>
                  </a:lnTo>
                  <a:lnTo>
                    <a:pt x="466090" y="30480"/>
                  </a:lnTo>
                  <a:lnTo>
                    <a:pt x="456869" y="31750"/>
                  </a:lnTo>
                  <a:lnTo>
                    <a:pt x="459130" y="29210"/>
                  </a:lnTo>
                  <a:lnTo>
                    <a:pt x="454660" y="27940"/>
                  </a:lnTo>
                  <a:lnTo>
                    <a:pt x="452755" y="26670"/>
                  </a:lnTo>
                  <a:lnTo>
                    <a:pt x="446989" y="33020"/>
                  </a:lnTo>
                  <a:lnTo>
                    <a:pt x="443738" y="31750"/>
                  </a:lnTo>
                  <a:lnTo>
                    <a:pt x="442671" y="33020"/>
                  </a:lnTo>
                  <a:lnTo>
                    <a:pt x="442747" y="34290"/>
                  </a:lnTo>
                  <a:lnTo>
                    <a:pt x="439293" y="35560"/>
                  </a:lnTo>
                  <a:lnTo>
                    <a:pt x="434060" y="36830"/>
                  </a:lnTo>
                  <a:lnTo>
                    <a:pt x="437565" y="38100"/>
                  </a:lnTo>
                  <a:lnTo>
                    <a:pt x="432142" y="36830"/>
                  </a:lnTo>
                  <a:lnTo>
                    <a:pt x="419277" y="39370"/>
                  </a:lnTo>
                  <a:lnTo>
                    <a:pt x="412991" y="41910"/>
                  </a:lnTo>
                  <a:lnTo>
                    <a:pt x="406908" y="43180"/>
                  </a:lnTo>
                  <a:lnTo>
                    <a:pt x="402094" y="41910"/>
                  </a:lnTo>
                  <a:lnTo>
                    <a:pt x="395655" y="44450"/>
                  </a:lnTo>
                  <a:lnTo>
                    <a:pt x="387997" y="46990"/>
                  </a:lnTo>
                  <a:lnTo>
                    <a:pt x="382092" y="49530"/>
                  </a:lnTo>
                  <a:lnTo>
                    <a:pt x="382257" y="48475"/>
                  </a:lnTo>
                  <a:lnTo>
                    <a:pt x="378612" y="49530"/>
                  </a:lnTo>
                  <a:lnTo>
                    <a:pt x="376834" y="52070"/>
                  </a:lnTo>
                  <a:lnTo>
                    <a:pt x="374840" y="54610"/>
                  </a:lnTo>
                  <a:lnTo>
                    <a:pt x="369849" y="55880"/>
                  </a:lnTo>
                  <a:lnTo>
                    <a:pt x="364070" y="54610"/>
                  </a:lnTo>
                  <a:lnTo>
                    <a:pt x="374192" y="52070"/>
                  </a:lnTo>
                  <a:lnTo>
                    <a:pt x="370852" y="52070"/>
                  </a:lnTo>
                  <a:lnTo>
                    <a:pt x="367588" y="49530"/>
                  </a:lnTo>
                  <a:lnTo>
                    <a:pt x="363169" y="52070"/>
                  </a:lnTo>
                  <a:lnTo>
                    <a:pt x="358000" y="54610"/>
                  </a:lnTo>
                  <a:lnTo>
                    <a:pt x="352437" y="54610"/>
                  </a:lnTo>
                  <a:lnTo>
                    <a:pt x="353796" y="53340"/>
                  </a:lnTo>
                  <a:lnTo>
                    <a:pt x="348259" y="53340"/>
                  </a:lnTo>
                  <a:lnTo>
                    <a:pt x="343103" y="59690"/>
                  </a:lnTo>
                  <a:lnTo>
                    <a:pt x="335356" y="62191"/>
                  </a:lnTo>
                  <a:lnTo>
                    <a:pt x="334899" y="60960"/>
                  </a:lnTo>
                  <a:lnTo>
                    <a:pt x="330835" y="67310"/>
                  </a:lnTo>
                  <a:lnTo>
                    <a:pt x="315937" y="74269"/>
                  </a:lnTo>
                  <a:lnTo>
                    <a:pt x="317449" y="74930"/>
                  </a:lnTo>
                  <a:lnTo>
                    <a:pt x="311264" y="77470"/>
                  </a:lnTo>
                  <a:lnTo>
                    <a:pt x="303415" y="77470"/>
                  </a:lnTo>
                  <a:lnTo>
                    <a:pt x="301612" y="74930"/>
                  </a:lnTo>
                  <a:lnTo>
                    <a:pt x="307682" y="72390"/>
                  </a:lnTo>
                  <a:lnTo>
                    <a:pt x="303047" y="69850"/>
                  </a:lnTo>
                  <a:lnTo>
                    <a:pt x="299770" y="76200"/>
                  </a:lnTo>
                  <a:lnTo>
                    <a:pt x="296278" y="77470"/>
                  </a:lnTo>
                  <a:lnTo>
                    <a:pt x="296037" y="74930"/>
                  </a:lnTo>
                  <a:lnTo>
                    <a:pt x="286766" y="80010"/>
                  </a:lnTo>
                  <a:lnTo>
                    <a:pt x="288480" y="83820"/>
                  </a:lnTo>
                  <a:lnTo>
                    <a:pt x="278371" y="87630"/>
                  </a:lnTo>
                  <a:lnTo>
                    <a:pt x="279958" y="88900"/>
                  </a:lnTo>
                  <a:lnTo>
                    <a:pt x="276364" y="95250"/>
                  </a:lnTo>
                  <a:lnTo>
                    <a:pt x="275958" y="93980"/>
                  </a:lnTo>
                  <a:lnTo>
                    <a:pt x="274358" y="88900"/>
                  </a:lnTo>
                  <a:lnTo>
                    <a:pt x="270370" y="93980"/>
                  </a:lnTo>
                  <a:lnTo>
                    <a:pt x="266852" y="90170"/>
                  </a:lnTo>
                  <a:lnTo>
                    <a:pt x="263753" y="93980"/>
                  </a:lnTo>
                  <a:lnTo>
                    <a:pt x="256286" y="100330"/>
                  </a:lnTo>
                  <a:lnTo>
                    <a:pt x="250444" y="104140"/>
                  </a:lnTo>
                  <a:lnTo>
                    <a:pt x="252437" y="100330"/>
                  </a:lnTo>
                  <a:lnTo>
                    <a:pt x="257492" y="96520"/>
                  </a:lnTo>
                  <a:lnTo>
                    <a:pt x="259168" y="95250"/>
                  </a:lnTo>
                  <a:lnTo>
                    <a:pt x="262940" y="90170"/>
                  </a:lnTo>
                  <a:lnTo>
                    <a:pt x="259410" y="92710"/>
                  </a:lnTo>
                  <a:lnTo>
                    <a:pt x="251091" y="96520"/>
                  </a:lnTo>
                  <a:lnTo>
                    <a:pt x="250266" y="100330"/>
                  </a:lnTo>
                  <a:lnTo>
                    <a:pt x="251472" y="99060"/>
                  </a:lnTo>
                  <a:lnTo>
                    <a:pt x="252780" y="96520"/>
                  </a:lnTo>
                  <a:lnTo>
                    <a:pt x="254482" y="96520"/>
                  </a:lnTo>
                  <a:lnTo>
                    <a:pt x="251688" y="101600"/>
                  </a:lnTo>
                  <a:lnTo>
                    <a:pt x="247002" y="106680"/>
                  </a:lnTo>
                  <a:lnTo>
                    <a:pt x="244703" y="107950"/>
                  </a:lnTo>
                  <a:lnTo>
                    <a:pt x="292608" y="107950"/>
                  </a:lnTo>
                  <a:lnTo>
                    <a:pt x="296430" y="106680"/>
                  </a:lnTo>
                  <a:lnTo>
                    <a:pt x="299224" y="104140"/>
                  </a:lnTo>
                  <a:lnTo>
                    <a:pt x="300634" y="102870"/>
                  </a:lnTo>
                  <a:lnTo>
                    <a:pt x="302018" y="99060"/>
                  </a:lnTo>
                  <a:lnTo>
                    <a:pt x="304203" y="95250"/>
                  </a:lnTo>
                  <a:lnTo>
                    <a:pt x="310769" y="93980"/>
                  </a:lnTo>
                  <a:lnTo>
                    <a:pt x="308927" y="99060"/>
                  </a:lnTo>
                  <a:lnTo>
                    <a:pt x="317715" y="93980"/>
                  </a:lnTo>
                  <a:lnTo>
                    <a:pt x="322122" y="91440"/>
                  </a:lnTo>
                  <a:lnTo>
                    <a:pt x="350469" y="81280"/>
                  </a:lnTo>
                  <a:lnTo>
                    <a:pt x="358609" y="77470"/>
                  </a:lnTo>
                  <a:lnTo>
                    <a:pt x="364032" y="74930"/>
                  </a:lnTo>
                  <a:lnTo>
                    <a:pt x="363169" y="76200"/>
                  </a:lnTo>
                  <a:lnTo>
                    <a:pt x="363486" y="77470"/>
                  </a:lnTo>
                  <a:lnTo>
                    <a:pt x="361657" y="77470"/>
                  </a:lnTo>
                  <a:lnTo>
                    <a:pt x="366433" y="78740"/>
                  </a:lnTo>
                  <a:lnTo>
                    <a:pt x="372300" y="74930"/>
                  </a:lnTo>
                  <a:lnTo>
                    <a:pt x="376212" y="72390"/>
                  </a:lnTo>
                  <a:lnTo>
                    <a:pt x="375640" y="71120"/>
                  </a:lnTo>
                  <a:lnTo>
                    <a:pt x="378625" y="69850"/>
                  </a:lnTo>
                  <a:lnTo>
                    <a:pt x="376897" y="72390"/>
                  </a:lnTo>
                  <a:lnTo>
                    <a:pt x="379006" y="72390"/>
                  </a:lnTo>
                  <a:lnTo>
                    <a:pt x="383362" y="73660"/>
                  </a:lnTo>
                  <a:lnTo>
                    <a:pt x="386130" y="69850"/>
                  </a:lnTo>
                  <a:lnTo>
                    <a:pt x="387972" y="67310"/>
                  </a:lnTo>
                  <a:lnTo>
                    <a:pt x="391299" y="68580"/>
                  </a:lnTo>
                  <a:lnTo>
                    <a:pt x="389280" y="69850"/>
                  </a:lnTo>
                  <a:lnTo>
                    <a:pt x="391515" y="68580"/>
                  </a:lnTo>
                  <a:lnTo>
                    <a:pt x="401421" y="67310"/>
                  </a:lnTo>
                  <a:lnTo>
                    <a:pt x="398119" y="64770"/>
                  </a:lnTo>
                  <a:lnTo>
                    <a:pt x="405523" y="64770"/>
                  </a:lnTo>
                  <a:lnTo>
                    <a:pt x="408432" y="62230"/>
                  </a:lnTo>
                  <a:lnTo>
                    <a:pt x="411340" y="59690"/>
                  </a:lnTo>
                  <a:lnTo>
                    <a:pt x="417360" y="59690"/>
                  </a:lnTo>
                  <a:lnTo>
                    <a:pt x="417220" y="59893"/>
                  </a:lnTo>
                  <a:lnTo>
                    <a:pt x="416928" y="60172"/>
                  </a:lnTo>
                  <a:lnTo>
                    <a:pt x="416839" y="60579"/>
                  </a:lnTo>
                  <a:lnTo>
                    <a:pt x="421894" y="60655"/>
                  </a:lnTo>
                  <a:lnTo>
                    <a:pt x="420382" y="59918"/>
                  </a:lnTo>
                  <a:lnTo>
                    <a:pt x="418909" y="59639"/>
                  </a:lnTo>
                  <a:lnTo>
                    <a:pt x="417525" y="59588"/>
                  </a:lnTo>
                  <a:lnTo>
                    <a:pt x="420268" y="55880"/>
                  </a:lnTo>
                  <a:lnTo>
                    <a:pt x="430022" y="58420"/>
                  </a:lnTo>
                  <a:lnTo>
                    <a:pt x="430072" y="53340"/>
                  </a:lnTo>
                  <a:lnTo>
                    <a:pt x="430733" y="58420"/>
                  </a:lnTo>
                  <a:lnTo>
                    <a:pt x="443560" y="54610"/>
                  </a:lnTo>
                  <a:lnTo>
                    <a:pt x="445566" y="53340"/>
                  </a:lnTo>
                  <a:lnTo>
                    <a:pt x="447586" y="52070"/>
                  </a:lnTo>
                  <a:lnTo>
                    <a:pt x="446392" y="53340"/>
                  </a:lnTo>
                  <a:lnTo>
                    <a:pt x="451866" y="52070"/>
                  </a:lnTo>
                  <a:lnTo>
                    <a:pt x="450545" y="54610"/>
                  </a:lnTo>
                  <a:lnTo>
                    <a:pt x="455676" y="53340"/>
                  </a:lnTo>
                  <a:lnTo>
                    <a:pt x="460209" y="52070"/>
                  </a:lnTo>
                  <a:lnTo>
                    <a:pt x="458774" y="49530"/>
                  </a:lnTo>
                  <a:lnTo>
                    <a:pt x="466255" y="49530"/>
                  </a:lnTo>
                  <a:lnTo>
                    <a:pt x="472833" y="46990"/>
                  </a:lnTo>
                  <a:lnTo>
                    <a:pt x="478675" y="45720"/>
                  </a:lnTo>
                  <a:lnTo>
                    <a:pt x="483997" y="46990"/>
                  </a:lnTo>
                  <a:lnTo>
                    <a:pt x="487743" y="45720"/>
                  </a:lnTo>
                  <a:lnTo>
                    <a:pt x="495122" y="43180"/>
                  </a:lnTo>
                  <a:lnTo>
                    <a:pt x="505891" y="39370"/>
                  </a:lnTo>
                  <a:lnTo>
                    <a:pt x="511962" y="38290"/>
                  </a:lnTo>
                  <a:lnTo>
                    <a:pt x="512940" y="41910"/>
                  </a:lnTo>
                  <a:lnTo>
                    <a:pt x="521779" y="39370"/>
                  </a:lnTo>
                  <a:lnTo>
                    <a:pt x="523595" y="38785"/>
                  </a:lnTo>
                  <a:lnTo>
                    <a:pt x="516039" y="37566"/>
                  </a:lnTo>
                  <a:lnTo>
                    <a:pt x="520090" y="36830"/>
                  </a:lnTo>
                  <a:lnTo>
                    <a:pt x="527037" y="34290"/>
                  </a:lnTo>
                  <a:lnTo>
                    <a:pt x="527164" y="37630"/>
                  </a:lnTo>
                  <a:lnTo>
                    <a:pt x="537413" y="34290"/>
                  </a:lnTo>
                  <a:lnTo>
                    <a:pt x="546481" y="33020"/>
                  </a:lnTo>
                  <a:lnTo>
                    <a:pt x="549986" y="33020"/>
                  </a:lnTo>
                  <a:lnTo>
                    <a:pt x="545185" y="35369"/>
                  </a:lnTo>
                  <a:lnTo>
                    <a:pt x="572338" y="31750"/>
                  </a:lnTo>
                  <a:lnTo>
                    <a:pt x="581279" y="30480"/>
                  </a:lnTo>
                  <a:lnTo>
                    <a:pt x="580034" y="31750"/>
                  </a:lnTo>
                  <a:lnTo>
                    <a:pt x="584365" y="31750"/>
                  </a:lnTo>
                  <a:lnTo>
                    <a:pt x="583920" y="29210"/>
                  </a:lnTo>
                  <a:lnTo>
                    <a:pt x="581685" y="30480"/>
                  </a:lnTo>
                  <a:lnTo>
                    <a:pt x="577634" y="27940"/>
                  </a:lnTo>
                  <a:lnTo>
                    <a:pt x="587273" y="24130"/>
                  </a:lnTo>
                  <a:lnTo>
                    <a:pt x="590499" y="22860"/>
                  </a:lnTo>
                  <a:lnTo>
                    <a:pt x="590651" y="21590"/>
                  </a:lnTo>
                  <a:lnTo>
                    <a:pt x="590804" y="20320"/>
                  </a:lnTo>
                  <a:lnTo>
                    <a:pt x="591096" y="24130"/>
                  </a:lnTo>
                  <a:lnTo>
                    <a:pt x="594741" y="25400"/>
                  </a:lnTo>
                  <a:lnTo>
                    <a:pt x="597966" y="26670"/>
                  </a:lnTo>
                  <a:lnTo>
                    <a:pt x="596963" y="30480"/>
                  </a:lnTo>
                  <a:lnTo>
                    <a:pt x="598487" y="30480"/>
                  </a:lnTo>
                  <a:lnTo>
                    <a:pt x="600354" y="29210"/>
                  </a:lnTo>
                  <a:lnTo>
                    <a:pt x="599909" y="26670"/>
                  </a:lnTo>
                  <a:lnTo>
                    <a:pt x="602246" y="27940"/>
                  </a:lnTo>
                  <a:lnTo>
                    <a:pt x="603021" y="27940"/>
                  </a:lnTo>
                  <a:lnTo>
                    <a:pt x="600811" y="30480"/>
                  </a:lnTo>
                  <a:lnTo>
                    <a:pt x="609155" y="29210"/>
                  </a:lnTo>
                  <a:lnTo>
                    <a:pt x="606018" y="26670"/>
                  </a:lnTo>
                  <a:lnTo>
                    <a:pt x="613702" y="25400"/>
                  </a:lnTo>
                  <a:lnTo>
                    <a:pt x="613727" y="26670"/>
                  </a:lnTo>
                  <a:lnTo>
                    <a:pt x="612203" y="27940"/>
                  </a:lnTo>
                  <a:lnTo>
                    <a:pt x="611492" y="29210"/>
                  </a:lnTo>
                  <a:lnTo>
                    <a:pt x="615226" y="26670"/>
                  </a:lnTo>
                  <a:lnTo>
                    <a:pt x="617143" y="25400"/>
                  </a:lnTo>
                  <a:lnTo>
                    <a:pt x="619061" y="24130"/>
                  </a:lnTo>
                  <a:lnTo>
                    <a:pt x="625576" y="25400"/>
                  </a:lnTo>
                  <a:lnTo>
                    <a:pt x="625208" y="25400"/>
                  </a:lnTo>
                  <a:lnTo>
                    <a:pt x="625817" y="26390"/>
                  </a:lnTo>
                  <a:lnTo>
                    <a:pt x="631863" y="25400"/>
                  </a:lnTo>
                  <a:lnTo>
                    <a:pt x="635508" y="24130"/>
                  </a:lnTo>
                  <a:lnTo>
                    <a:pt x="639165" y="22860"/>
                  </a:lnTo>
                  <a:lnTo>
                    <a:pt x="646696" y="21590"/>
                  </a:lnTo>
                  <a:lnTo>
                    <a:pt x="655193" y="21590"/>
                  </a:lnTo>
                  <a:lnTo>
                    <a:pt x="651624" y="26670"/>
                  </a:lnTo>
                  <a:lnTo>
                    <a:pt x="659358" y="24130"/>
                  </a:lnTo>
                  <a:lnTo>
                    <a:pt x="660031" y="27940"/>
                  </a:lnTo>
                  <a:lnTo>
                    <a:pt x="666584" y="26670"/>
                  </a:lnTo>
                  <a:lnTo>
                    <a:pt x="663943" y="24130"/>
                  </a:lnTo>
                  <a:lnTo>
                    <a:pt x="669683" y="24130"/>
                  </a:lnTo>
                  <a:lnTo>
                    <a:pt x="674827" y="21590"/>
                  </a:lnTo>
                  <a:lnTo>
                    <a:pt x="679754" y="22860"/>
                  </a:lnTo>
                  <a:lnTo>
                    <a:pt x="675449" y="24130"/>
                  </a:lnTo>
                  <a:lnTo>
                    <a:pt x="686244" y="24130"/>
                  </a:lnTo>
                  <a:lnTo>
                    <a:pt x="680173" y="21590"/>
                  </a:lnTo>
                  <a:lnTo>
                    <a:pt x="686054" y="20320"/>
                  </a:lnTo>
                  <a:lnTo>
                    <a:pt x="681774" y="17780"/>
                  </a:lnTo>
                  <a:lnTo>
                    <a:pt x="679627" y="16510"/>
                  </a:lnTo>
                  <a:lnTo>
                    <a:pt x="687311" y="17780"/>
                  </a:lnTo>
                  <a:lnTo>
                    <a:pt x="685749" y="19050"/>
                  </a:lnTo>
                  <a:lnTo>
                    <a:pt x="693102" y="19050"/>
                  </a:lnTo>
                  <a:lnTo>
                    <a:pt x="695172" y="20853"/>
                  </a:lnTo>
                  <a:lnTo>
                    <a:pt x="693521" y="21526"/>
                  </a:lnTo>
                  <a:lnTo>
                    <a:pt x="692213" y="21831"/>
                  </a:lnTo>
                  <a:lnTo>
                    <a:pt x="694296" y="22148"/>
                  </a:lnTo>
                  <a:lnTo>
                    <a:pt x="695909" y="22275"/>
                  </a:lnTo>
                  <a:lnTo>
                    <a:pt x="695960" y="21539"/>
                  </a:lnTo>
                  <a:lnTo>
                    <a:pt x="701929" y="19050"/>
                  </a:lnTo>
                  <a:lnTo>
                    <a:pt x="706158" y="20320"/>
                  </a:lnTo>
                  <a:lnTo>
                    <a:pt x="707212" y="21590"/>
                  </a:lnTo>
                  <a:lnTo>
                    <a:pt x="705091" y="24130"/>
                  </a:lnTo>
                  <a:lnTo>
                    <a:pt x="705777" y="25400"/>
                  </a:lnTo>
                  <a:lnTo>
                    <a:pt x="708736" y="21590"/>
                  </a:lnTo>
                  <a:lnTo>
                    <a:pt x="719302" y="24130"/>
                  </a:lnTo>
                  <a:lnTo>
                    <a:pt x="721766" y="22466"/>
                  </a:lnTo>
                  <a:lnTo>
                    <a:pt x="721652" y="24130"/>
                  </a:lnTo>
                  <a:lnTo>
                    <a:pt x="722020" y="24130"/>
                  </a:lnTo>
                  <a:lnTo>
                    <a:pt x="724547" y="21590"/>
                  </a:lnTo>
                  <a:lnTo>
                    <a:pt x="727163" y="22860"/>
                  </a:lnTo>
                  <a:lnTo>
                    <a:pt x="727506" y="24130"/>
                  </a:lnTo>
                  <a:lnTo>
                    <a:pt x="726973" y="25400"/>
                  </a:lnTo>
                  <a:lnTo>
                    <a:pt x="730135" y="25400"/>
                  </a:lnTo>
                  <a:lnTo>
                    <a:pt x="730173" y="21590"/>
                  </a:lnTo>
                  <a:lnTo>
                    <a:pt x="734136" y="22860"/>
                  </a:lnTo>
                  <a:lnTo>
                    <a:pt x="733704" y="22860"/>
                  </a:lnTo>
                  <a:lnTo>
                    <a:pt x="732116" y="24130"/>
                  </a:lnTo>
                  <a:lnTo>
                    <a:pt x="752817" y="24130"/>
                  </a:lnTo>
                  <a:lnTo>
                    <a:pt x="759409" y="25400"/>
                  </a:lnTo>
                  <a:lnTo>
                    <a:pt x="761619" y="29210"/>
                  </a:lnTo>
                  <a:lnTo>
                    <a:pt x="790816" y="29210"/>
                  </a:lnTo>
                  <a:lnTo>
                    <a:pt x="793229" y="22860"/>
                  </a:lnTo>
                  <a:lnTo>
                    <a:pt x="799541" y="33020"/>
                  </a:lnTo>
                  <a:lnTo>
                    <a:pt x="806056" y="30480"/>
                  </a:lnTo>
                  <a:lnTo>
                    <a:pt x="804481" y="31750"/>
                  </a:lnTo>
                  <a:lnTo>
                    <a:pt x="803643" y="34290"/>
                  </a:lnTo>
                  <a:lnTo>
                    <a:pt x="804125" y="33020"/>
                  </a:lnTo>
                  <a:lnTo>
                    <a:pt x="810475" y="34290"/>
                  </a:lnTo>
                  <a:lnTo>
                    <a:pt x="834212" y="34290"/>
                  </a:lnTo>
                  <a:lnTo>
                    <a:pt x="832408" y="35560"/>
                  </a:lnTo>
                  <a:lnTo>
                    <a:pt x="837082" y="38100"/>
                  </a:lnTo>
                  <a:lnTo>
                    <a:pt x="845172" y="38100"/>
                  </a:lnTo>
                  <a:lnTo>
                    <a:pt x="850328" y="40640"/>
                  </a:lnTo>
                  <a:lnTo>
                    <a:pt x="852170" y="39370"/>
                  </a:lnTo>
                  <a:lnTo>
                    <a:pt x="855116" y="39370"/>
                  </a:lnTo>
                  <a:lnTo>
                    <a:pt x="853706" y="36830"/>
                  </a:lnTo>
                  <a:lnTo>
                    <a:pt x="864997" y="43180"/>
                  </a:lnTo>
                  <a:lnTo>
                    <a:pt x="876681" y="44450"/>
                  </a:lnTo>
                  <a:lnTo>
                    <a:pt x="888060" y="44450"/>
                  </a:lnTo>
                  <a:lnTo>
                    <a:pt x="896239" y="48475"/>
                  </a:lnTo>
                  <a:lnTo>
                    <a:pt x="894041" y="49530"/>
                  </a:lnTo>
                  <a:lnTo>
                    <a:pt x="895400" y="49530"/>
                  </a:lnTo>
                  <a:lnTo>
                    <a:pt x="907808" y="52070"/>
                  </a:lnTo>
                  <a:lnTo>
                    <a:pt x="907453" y="48260"/>
                  </a:lnTo>
                  <a:lnTo>
                    <a:pt x="906589" y="49530"/>
                  </a:lnTo>
                  <a:lnTo>
                    <a:pt x="905548" y="48260"/>
                  </a:lnTo>
                  <a:lnTo>
                    <a:pt x="904506" y="46990"/>
                  </a:lnTo>
                  <a:lnTo>
                    <a:pt x="906386" y="45720"/>
                  </a:lnTo>
                  <a:lnTo>
                    <a:pt x="910094" y="45720"/>
                  </a:lnTo>
                  <a:lnTo>
                    <a:pt x="913117" y="46990"/>
                  </a:lnTo>
                  <a:lnTo>
                    <a:pt x="907249" y="46990"/>
                  </a:lnTo>
                  <a:lnTo>
                    <a:pt x="912202" y="50800"/>
                  </a:lnTo>
                  <a:lnTo>
                    <a:pt x="914057" y="51993"/>
                  </a:lnTo>
                  <a:lnTo>
                    <a:pt x="914196" y="51816"/>
                  </a:lnTo>
                  <a:lnTo>
                    <a:pt x="915009" y="50800"/>
                  </a:lnTo>
                  <a:lnTo>
                    <a:pt x="914996" y="49530"/>
                  </a:lnTo>
                  <a:lnTo>
                    <a:pt x="917689" y="52070"/>
                  </a:lnTo>
                  <a:lnTo>
                    <a:pt x="919111" y="50800"/>
                  </a:lnTo>
                  <a:lnTo>
                    <a:pt x="921042" y="49530"/>
                  </a:lnTo>
                  <a:lnTo>
                    <a:pt x="925245" y="50800"/>
                  </a:lnTo>
                  <a:lnTo>
                    <a:pt x="924445" y="52070"/>
                  </a:lnTo>
                  <a:lnTo>
                    <a:pt x="927862" y="52070"/>
                  </a:lnTo>
                  <a:lnTo>
                    <a:pt x="931316" y="50800"/>
                  </a:lnTo>
                  <a:lnTo>
                    <a:pt x="934720" y="52070"/>
                  </a:lnTo>
                  <a:lnTo>
                    <a:pt x="935367" y="55676"/>
                  </a:lnTo>
                  <a:lnTo>
                    <a:pt x="941197" y="52070"/>
                  </a:lnTo>
                  <a:lnTo>
                    <a:pt x="944803" y="55880"/>
                  </a:lnTo>
                  <a:lnTo>
                    <a:pt x="937272" y="55880"/>
                  </a:lnTo>
                  <a:lnTo>
                    <a:pt x="941133" y="60960"/>
                  </a:lnTo>
                  <a:lnTo>
                    <a:pt x="941908" y="59690"/>
                  </a:lnTo>
                  <a:lnTo>
                    <a:pt x="945311" y="60960"/>
                  </a:lnTo>
                  <a:lnTo>
                    <a:pt x="944968" y="60960"/>
                  </a:lnTo>
                  <a:lnTo>
                    <a:pt x="952728" y="64770"/>
                  </a:lnTo>
                  <a:lnTo>
                    <a:pt x="950912" y="63500"/>
                  </a:lnTo>
                  <a:lnTo>
                    <a:pt x="956525" y="60960"/>
                  </a:lnTo>
                  <a:lnTo>
                    <a:pt x="961567" y="62230"/>
                  </a:lnTo>
                  <a:lnTo>
                    <a:pt x="966889" y="63500"/>
                  </a:lnTo>
                  <a:lnTo>
                    <a:pt x="973302" y="63500"/>
                  </a:lnTo>
                  <a:lnTo>
                    <a:pt x="963942" y="66040"/>
                  </a:lnTo>
                  <a:lnTo>
                    <a:pt x="971169" y="66040"/>
                  </a:lnTo>
                  <a:lnTo>
                    <a:pt x="969568" y="68580"/>
                  </a:lnTo>
                  <a:lnTo>
                    <a:pt x="971384" y="69850"/>
                  </a:lnTo>
                  <a:lnTo>
                    <a:pt x="973950" y="72148"/>
                  </a:lnTo>
                  <a:lnTo>
                    <a:pt x="977722" y="71120"/>
                  </a:lnTo>
                  <a:lnTo>
                    <a:pt x="978738" y="77470"/>
                  </a:lnTo>
                  <a:lnTo>
                    <a:pt x="985329" y="74930"/>
                  </a:lnTo>
                  <a:lnTo>
                    <a:pt x="985240" y="76200"/>
                  </a:lnTo>
                  <a:lnTo>
                    <a:pt x="987082" y="76200"/>
                  </a:lnTo>
                  <a:lnTo>
                    <a:pt x="987920" y="74930"/>
                  </a:lnTo>
                  <a:lnTo>
                    <a:pt x="994397" y="76200"/>
                  </a:lnTo>
                  <a:lnTo>
                    <a:pt x="1001014" y="80010"/>
                  </a:lnTo>
                  <a:lnTo>
                    <a:pt x="1008329" y="83820"/>
                  </a:lnTo>
                  <a:lnTo>
                    <a:pt x="1016965" y="85090"/>
                  </a:lnTo>
                  <a:lnTo>
                    <a:pt x="1027023" y="86360"/>
                  </a:lnTo>
                  <a:lnTo>
                    <a:pt x="1030020" y="83820"/>
                  </a:lnTo>
                  <a:lnTo>
                    <a:pt x="1039380" y="85090"/>
                  </a:lnTo>
                  <a:lnTo>
                    <a:pt x="1041679" y="87630"/>
                  </a:lnTo>
                  <a:lnTo>
                    <a:pt x="1035558" y="87630"/>
                  </a:lnTo>
                  <a:lnTo>
                    <a:pt x="1039698" y="91440"/>
                  </a:lnTo>
                  <a:lnTo>
                    <a:pt x="1043330" y="92710"/>
                  </a:lnTo>
                  <a:lnTo>
                    <a:pt x="1048232" y="92710"/>
                  </a:lnTo>
                  <a:lnTo>
                    <a:pt x="1046988" y="93980"/>
                  </a:lnTo>
                  <a:lnTo>
                    <a:pt x="1048524" y="96520"/>
                  </a:lnTo>
                  <a:lnTo>
                    <a:pt x="1052182" y="97790"/>
                  </a:lnTo>
                  <a:lnTo>
                    <a:pt x="1052347" y="94792"/>
                  </a:lnTo>
                  <a:lnTo>
                    <a:pt x="1050378" y="93980"/>
                  </a:lnTo>
                  <a:lnTo>
                    <a:pt x="1053274" y="91440"/>
                  </a:lnTo>
                  <a:lnTo>
                    <a:pt x="1054722" y="90170"/>
                  </a:lnTo>
                  <a:close/>
                </a:path>
                <a:path w="1099820" h="811529">
                  <a:moveTo>
                    <a:pt x="1056436" y="96494"/>
                  </a:moveTo>
                  <a:lnTo>
                    <a:pt x="1052385" y="93980"/>
                  </a:lnTo>
                  <a:lnTo>
                    <a:pt x="1052347" y="94792"/>
                  </a:lnTo>
                  <a:lnTo>
                    <a:pt x="1056436" y="96494"/>
                  </a:lnTo>
                  <a:close/>
                </a:path>
                <a:path w="1099820" h="811529">
                  <a:moveTo>
                    <a:pt x="1068793" y="105410"/>
                  </a:moveTo>
                  <a:lnTo>
                    <a:pt x="1066025" y="104533"/>
                  </a:lnTo>
                  <a:lnTo>
                    <a:pt x="1066139" y="105410"/>
                  </a:lnTo>
                  <a:lnTo>
                    <a:pt x="1068793" y="105410"/>
                  </a:lnTo>
                  <a:close/>
                </a:path>
                <a:path w="1099820" h="811529">
                  <a:moveTo>
                    <a:pt x="1069162" y="101600"/>
                  </a:moveTo>
                  <a:lnTo>
                    <a:pt x="1068514" y="93980"/>
                  </a:lnTo>
                  <a:lnTo>
                    <a:pt x="1056500" y="96520"/>
                  </a:lnTo>
                  <a:lnTo>
                    <a:pt x="1055217" y="97790"/>
                  </a:lnTo>
                  <a:lnTo>
                    <a:pt x="1053452" y="99060"/>
                  </a:lnTo>
                  <a:lnTo>
                    <a:pt x="1051280" y="99060"/>
                  </a:lnTo>
                  <a:lnTo>
                    <a:pt x="1055852" y="100330"/>
                  </a:lnTo>
                  <a:lnTo>
                    <a:pt x="1065377" y="100330"/>
                  </a:lnTo>
                  <a:lnTo>
                    <a:pt x="1065771" y="102870"/>
                  </a:lnTo>
                  <a:lnTo>
                    <a:pt x="1059700" y="102870"/>
                  </a:lnTo>
                  <a:lnTo>
                    <a:pt x="1064818" y="104140"/>
                  </a:lnTo>
                  <a:lnTo>
                    <a:pt x="1066025" y="104533"/>
                  </a:lnTo>
                  <a:lnTo>
                    <a:pt x="1065809" y="102870"/>
                  </a:lnTo>
                  <a:lnTo>
                    <a:pt x="1065644" y="101600"/>
                  </a:lnTo>
                  <a:lnTo>
                    <a:pt x="1065834" y="100330"/>
                  </a:lnTo>
                  <a:lnTo>
                    <a:pt x="1069162" y="101600"/>
                  </a:lnTo>
                  <a:close/>
                </a:path>
                <a:path w="1099820" h="811529">
                  <a:moveTo>
                    <a:pt x="1070432" y="107911"/>
                  </a:moveTo>
                  <a:lnTo>
                    <a:pt x="1069060" y="107708"/>
                  </a:lnTo>
                  <a:lnTo>
                    <a:pt x="1070102" y="108305"/>
                  </a:lnTo>
                  <a:lnTo>
                    <a:pt x="1070152" y="108102"/>
                  </a:lnTo>
                  <a:lnTo>
                    <a:pt x="1070292" y="107975"/>
                  </a:lnTo>
                  <a:lnTo>
                    <a:pt x="1070432" y="107911"/>
                  </a:lnTo>
                  <a:close/>
                </a:path>
                <a:path w="1099820" h="811529">
                  <a:moveTo>
                    <a:pt x="1071791" y="108102"/>
                  </a:moveTo>
                  <a:lnTo>
                    <a:pt x="1071219" y="107848"/>
                  </a:lnTo>
                  <a:lnTo>
                    <a:pt x="1070724" y="107670"/>
                  </a:lnTo>
                  <a:lnTo>
                    <a:pt x="1070419" y="107899"/>
                  </a:lnTo>
                  <a:lnTo>
                    <a:pt x="1071791" y="108102"/>
                  </a:lnTo>
                  <a:close/>
                </a:path>
                <a:path w="1099820" h="811529">
                  <a:moveTo>
                    <a:pt x="1074597" y="102870"/>
                  </a:moveTo>
                  <a:lnTo>
                    <a:pt x="1072781" y="102870"/>
                  </a:lnTo>
                  <a:lnTo>
                    <a:pt x="1074115" y="103517"/>
                  </a:lnTo>
                  <a:lnTo>
                    <a:pt x="1074597" y="102870"/>
                  </a:lnTo>
                  <a:close/>
                </a:path>
                <a:path w="1099820" h="811529">
                  <a:moveTo>
                    <a:pt x="1074661" y="108508"/>
                  </a:moveTo>
                  <a:lnTo>
                    <a:pt x="1071791" y="108102"/>
                  </a:lnTo>
                  <a:lnTo>
                    <a:pt x="1072680" y="108496"/>
                  </a:lnTo>
                  <a:lnTo>
                    <a:pt x="1073721" y="109067"/>
                  </a:lnTo>
                  <a:lnTo>
                    <a:pt x="1074661" y="108508"/>
                  </a:lnTo>
                  <a:close/>
                </a:path>
                <a:path w="1099820" h="811529">
                  <a:moveTo>
                    <a:pt x="1075436" y="104140"/>
                  </a:moveTo>
                  <a:lnTo>
                    <a:pt x="1074115" y="103517"/>
                  </a:lnTo>
                  <a:lnTo>
                    <a:pt x="1072667" y="105410"/>
                  </a:lnTo>
                  <a:lnTo>
                    <a:pt x="1068793" y="105410"/>
                  </a:lnTo>
                  <a:lnTo>
                    <a:pt x="1072756" y="106680"/>
                  </a:lnTo>
                  <a:lnTo>
                    <a:pt x="1075436" y="104140"/>
                  </a:lnTo>
                  <a:close/>
                </a:path>
                <a:path w="1099820" h="811529">
                  <a:moveTo>
                    <a:pt x="1094359" y="112204"/>
                  </a:moveTo>
                  <a:lnTo>
                    <a:pt x="1092428" y="108254"/>
                  </a:lnTo>
                  <a:lnTo>
                    <a:pt x="1088504" y="106387"/>
                  </a:lnTo>
                  <a:lnTo>
                    <a:pt x="1083437" y="106718"/>
                  </a:lnTo>
                  <a:lnTo>
                    <a:pt x="1082878" y="105587"/>
                  </a:lnTo>
                  <a:lnTo>
                    <a:pt x="1084122" y="105092"/>
                  </a:lnTo>
                  <a:lnTo>
                    <a:pt x="1084592" y="104559"/>
                  </a:lnTo>
                  <a:lnTo>
                    <a:pt x="1081062" y="104940"/>
                  </a:lnTo>
                  <a:lnTo>
                    <a:pt x="1076553" y="106375"/>
                  </a:lnTo>
                  <a:lnTo>
                    <a:pt x="1077010" y="110274"/>
                  </a:lnTo>
                  <a:lnTo>
                    <a:pt x="1081227" y="108267"/>
                  </a:lnTo>
                  <a:lnTo>
                    <a:pt x="1081290" y="109905"/>
                  </a:lnTo>
                  <a:lnTo>
                    <a:pt x="1086015" y="107391"/>
                  </a:lnTo>
                  <a:lnTo>
                    <a:pt x="1088580" y="108051"/>
                  </a:lnTo>
                  <a:lnTo>
                    <a:pt x="1089685" y="110312"/>
                  </a:lnTo>
                  <a:lnTo>
                    <a:pt x="1088732" y="111366"/>
                  </a:lnTo>
                  <a:lnTo>
                    <a:pt x="1089977" y="110883"/>
                  </a:lnTo>
                  <a:lnTo>
                    <a:pt x="1092111" y="113741"/>
                  </a:lnTo>
                  <a:lnTo>
                    <a:pt x="1094359" y="112204"/>
                  </a:lnTo>
                  <a:close/>
                </a:path>
                <a:path w="1099820" h="811529">
                  <a:moveTo>
                    <a:pt x="1099553" y="115176"/>
                  </a:moveTo>
                  <a:lnTo>
                    <a:pt x="1096987" y="114515"/>
                  </a:lnTo>
                  <a:lnTo>
                    <a:pt x="1093736" y="117106"/>
                  </a:lnTo>
                  <a:lnTo>
                    <a:pt x="1097851" y="117856"/>
                  </a:lnTo>
                  <a:lnTo>
                    <a:pt x="1099121" y="117386"/>
                  </a:lnTo>
                  <a:lnTo>
                    <a:pt x="1099553" y="11517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0345941" y="3587235"/>
              <a:ext cx="458470" cy="438150"/>
            </a:xfrm>
            <a:custGeom>
              <a:avLst/>
              <a:gdLst/>
              <a:ahLst/>
              <a:cxnLst/>
              <a:rect l="l" t="t" r="r" b="b"/>
              <a:pathLst>
                <a:path w="458470" h="438150">
                  <a:moveTo>
                    <a:pt x="5816" y="133261"/>
                  </a:moveTo>
                  <a:lnTo>
                    <a:pt x="4343" y="132715"/>
                  </a:lnTo>
                  <a:lnTo>
                    <a:pt x="3378" y="132930"/>
                  </a:lnTo>
                  <a:lnTo>
                    <a:pt x="1562" y="134175"/>
                  </a:lnTo>
                  <a:lnTo>
                    <a:pt x="2349" y="134620"/>
                  </a:lnTo>
                  <a:lnTo>
                    <a:pt x="5816" y="133261"/>
                  </a:lnTo>
                  <a:close/>
                </a:path>
                <a:path w="458470" h="438150">
                  <a:moveTo>
                    <a:pt x="7175" y="141389"/>
                  </a:moveTo>
                  <a:lnTo>
                    <a:pt x="6959" y="140970"/>
                  </a:lnTo>
                  <a:lnTo>
                    <a:pt x="4483" y="142240"/>
                  </a:lnTo>
                  <a:lnTo>
                    <a:pt x="4902" y="143510"/>
                  </a:lnTo>
                  <a:lnTo>
                    <a:pt x="5295" y="142240"/>
                  </a:lnTo>
                  <a:lnTo>
                    <a:pt x="7175" y="141389"/>
                  </a:lnTo>
                  <a:close/>
                </a:path>
                <a:path w="458470" h="438150">
                  <a:moveTo>
                    <a:pt x="8991" y="137579"/>
                  </a:moveTo>
                  <a:lnTo>
                    <a:pt x="5486" y="138607"/>
                  </a:lnTo>
                  <a:lnTo>
                    <a:pt x="6642" y="137680"/>
                  </a:lnTo>
                  <a:lnTo>
                    <a:pt x="2514" y="138976"/>
                  </a:lnTo>
                  <a:lnTo>
                    <a:pt x="1739" y="138518"/>
                  </a:lnTo>
                  <a:lnTo>
                    <a:pt x="2832" y="137210"/>
                  </a:lnTo>
                  <a:lnTo>
                    <a:pt x="4064" y="136639"/>
                  </a:lnTo>
                  <a:lnTo>
                    <a:pt x="3111" y="136880"/>
                  </a:lnTo>
                  <a:lnTo>
                    <a:pt x="4152" y="135191"/>
                  </a:lnTo>
                  <a:lnTo>
                    <a:pt x="1943" y="136004"/>
                  </a:lnTo>
                  <a:lnTo>
                    <a:pt x="0" y="138290"/>
                  </a:lnTo>
                  <a:lnTo>
                    <a:pt x="558" y="139471"/>
                  </a:lnTo>
                  <a:lnTo>
                    <a:pt x="3276" y="139420"/>
                  </a:lnTo>
                  <a:lnTo>
                    <a:pt x="2730" y="140081"/>
                  </a:lnTo>
                  <a:lnTo>
                    <a:pt x="1765" y="140335"/>
                  </a:lnTo>
                  <a:lnTo>
                    <a:pt x="1143" y="140614"/>
                  </a:lnTo>
                  <a:lnTo>
                    <a:pt x="3149" y="140500"/>
                  </a:lnTo>
                  <a:lnTo>
                    <a:pt x="6388" y="139814"/>
                  </a:lnTo>
                  <a:lnTo>
                    <a:pt x="8991" y="137579"/>
                  </a:lnTo>
                  <a:close/>
                </a:path>
                <a:path w="458470" h="438150">
                  <a:moveTo>
                    <a:pt x="9118" y="148132"/>
                  </a:moveTo>
                  <a:lnTo>
                    <a:pt x="8661" y="147320"/>
                  </a:lnTo>
                  <a:lnTo>
                    <a:pt x="8064" y="148590"/>
                  </a:lnTo>
                  <a:lnTo>
                    <a:pt x="9118" y="148132"/>
                  </a:lnTo>
                  <a:close/>
                </a:path>
                <a:path w="458470" h="438150">
                  <a:moveTo>
                    <a:pt x="10121" y="142240"/>
                  </a:moveTo>
                  <a:lnTo>
                    <a:pt x="8115" y="140970"/>
                  </a:lnTo>
                  <a:lnTo>
                    <a:pt x="7175" y="141389"/>
                  </a:lnTo>
                  <a:lnTo>
                    <a:pt x="7632" y="142240"/>
                  </a:lnTo>
                  <a:lnTo>
                    <a:pt x="10121" y="142240"/>
                  </a:lnTo>
                  <a:close/>
                </a:path>
                <a:path w="458470" h="438150">
                  <a:moveTo>
                    <a:pt x="10312" y="142240"/>
                  </a:moveTo>
                  <a:lnTo>
                    <a:pt x="10121" y="142240"/>
                  </a:lnTo>
                  <a:lnTo>
                    <a:pt x="10312" y="142240"/>
                  </a:lnTo>
                  <a:close/>
                </a:path>
                <a:path w="458470" h="438150">
                  <a:moveTo>
                    <a:pt x="10477" y="139103"/>
                  </a:moveTo>
                  <a:lnTo>
                    <a:pt x="9956" y="138950"/>
                  </a:lnTo>
                  <a:lnTo>
                    <a:pt x="10045" y="139103"/>
                  </a:lnTo>
                  <a:lnTo>
                    <a:pt x="10147" y="139230"/>
                  </a:lnTo>
                  <a:lnTo>
                    <a:pt x="10477" y="139103"/>
                  </a:lnTo>
                  <a:close/>
                </a:path>
                <a:path w="458470" h="438150">
                  <a:moveTo>
                    <a:pt x="10998" y="139242"/>
                  </a:moveTo>
                  <a:lnTo>
                    <a:pt x="10922" y="138874"/>
                  </a:lnTo>
                  <a:lnTo>
                    <a:pt x="10756" y="138988"/>
                  </a:lnTo>
                  <a:lnTo>
                    <a:pt x="10604" y="139052"/>
                  </a:lnTo>
                  <a:lnTo>
                    <a:pt x="10477" y="139090"/>
                  </a:lnTo>
                  <a:lnTo>
                    <a:pt x="10998" y="139242"/>
                  </a:lnTo>
                  <a:close/>
                </a:path>
                <a:path w="458470" h="438150">
                  <a:moveTo>
                    <a:pt x="12255" y="165100"/>
                  </a:moveTo>
                  <a:close/>
                </a:path>
                <a:path w="458470" h="438150">
                  <a:moveTo>
                    <a:pt x="13957" y="145554"/>
                  </a:moveTo>
                  <a:lnTo>
                    <a:pt x="13589" y="145262"/>
                  </a:lnTo>
                  <a:lnTo>
                    <a:pt x="13182" y="145478"/>
                  </a:lnTo>
                  <a:lnTo>
                    <a:pt x="12801" y="145707"/>
                  </a:lnTo>
                  <a:lnTo>
                    <a:pt x="12674" y="145859"/>
                  </a:lnTo>
                  <a:lnTo>
                    <a:pt x="11404" y="144780"/>
                  </a:lnTo>
                  <a:lnTo>
                    <a:pt x="7454" y="144780"/>
                  </a:lnTo>
                  <a:lnTo>
                    <a:pt x="8877" y="143510"/>
                  </a:lnTo>
                  <a:lnTo>
                    <a:pt x="11620" y="143510"/>
                  </a:lnTo>
                  <a:lnTo>
                    <a:pt x="10185" y="142303"/>
                  </a:lnTo>
                  <a:lnTo>
                    <a:pt x="7734" y="143510"/>
                  </a:lnTo>
                  <a:lnTo>
                    <a:pt x="6845" y="144780"/>
                  </a:lnTo>
                  <a:lnTo>
                    <a:pt x="5740" y="143510"/>
                  </a:lnTo>
                  <a:lnTo>
                    <a:pt x="838" y="148590"/>
                  </a:lnTo>
                  <a:lnTo>
                    <a:pt x="8648" y="147320"/>
                  </a:lnTo>
                  <a:lnTo>
                    <a:pt x="9817" y="146050"/>
                  </a:lnTo>
                  <a:lnTo>
                    <a:pt x="12928" y="146050"/>
                  </a:lnTo>
                  <a:lnTo>
                    <a:pt x="12712" y="145884"/>
                  </a:lnTo>
                  <a:lnTo>
                    <a:pt x="13309" y="145580"/>
                  </a:lnTo>
                  <a:lnTo>
                    <a:pt x="13716" y="145465"/>
                  </a:lnTo>
                  <a:lnTo>
                    <a:pt x="13957" y="145554"/>
                  </a:lnTo>
                  <a:close/>
                </a:path>
                <a:path w="458470" h="438150">
                  <a:moveTo>
                    <a:pt x="14097" y="144983"/>
                  </a:moveTo>
                  <a:lnTo>
                    <a:pt x="13817" y="144856"/>
                  </a:lnTo>
                  <a:lnTo>
                    <a:pt x="13423" y="144856"/>
                  </a:lnTo>
                  <a:lnTo>
                    <a:pt x="12928" y="144919"/>
                  </a:lnTo>
                  <a:lnTo>
                    <a:pt x="13169" y="145034"/>
                  </a:lnTo>
                  <a:lnTo>
                    <a:pt x="13398" y="145135"/>
                  </a:lnTo>
                  <a:lnTo>
                    <a:pt x="13576" y="145262"/>
                  </a:lnTo>
                  <a:lnTo>
                    <a:pt x="14097" y="144983"/>
                  </a:lnTo>
                  <a:close/>
                </a:path>
                <a:path w="458470" h="438150">
                  <a:moveTo>
                    <a:pt x="14312" y="146088"/>
                  </a:moveTo>
                  <a:lnTo>
                    <a:pt x="14249" y="145783"/>
                  </a:lnTo>
                  <a:lnTo>
                    <a:pt x="14135" y="145618"/>
                  </a:lnTo>
                  <a:lnTo>
                    <a:pt x="13957" y="145554"/>
                  </a:lnTo>
                  <a:lnTo>
                    <a:pt x="14097" y="145732"/>
                  </a:lnTo>
                  <a:lnTo>
                    <a:pt x="14236" y="145884"/>
                  </a:lnTo>
                  <a:lnTo>
                    <a:pt x="14312" y="146088"/>
                  </a:lnTo>
                  <a:close/>
                </a:path>
                <a:path w="458470" h="438150">
                  <a:moveTo>
                    <a:pt x="16713" y="168605"/>
                  </a:moveTo>
                  <a:lnTo>
                    <a:pt x="14770" y="167640"/>
                  </a:lnTo>
                  <a:lnTo>
                    <a:pt x="15849" y="169138"/>
                  </a:lnTo>
                  <a:lnTo>
                    <a:pt x="16713" y="168605"/>
                  </a:lnTo>
                  <a:close/>
                </a:path>
                <a:path w="458470" h="438150">
                  <a:moveTo>
                    <a:pt x="23609" y="187960"/>
                  </a:moveTo>
                  <a:lnTo>
                    <a:pt x="23596" y="187744"/>
                  </a:lnTo>
                  <a:lnTo>
                    <a:pt x="23025" y="187960"/>
                  </a:lnTo>
                  <a:lnTo>
                    <a:pt x="23609" y="187960"/>
                  </a:lnTo>
                  <a:close/>
                </a:path>
                <a:path w="458470" h="438150">
                  <a:moveTo>
                    <a:pt x="25819" y="161290"/>
                  </a:moveTo>
                  <a:lnTo>
                    <a:pt x="24218" y="160020"/>
                  </a:lnTo>
                  <a:lnTo>
                    <a:pt x="24422" y="162026"/>
                  </a:lnTo>
                  <a:lnTo>
                    <a:pt x="25819" y="161290"/>
                  </a:lnTo>
                  <a:close/>
                </a:path>
                <a:path w="458470" h="438150">
                  <a:moveTo>
                    <a:pt x="30416" y="171665"/>
                  </a:moveTo>
                  <a:lnTo>
                    <a:pt x="30251" y="172516"/>
                  </a:lnTo>
                  <a:lnTo>
                    <a:pt x="30264" y="173050"/>
                  </a:lnTo>
                  <a:lnTo>
                    <a:pt x="30327" y="173431"/>
                  </a:lnTo>
                  <a:lnTo>
                    <a:pt x="30416" y="171665"/>
                  </a:lnTo>
                  <a:close/>
                </a:path>
                <a:path w="458470" h="438150">
                  <a:moveTo>
                    <a:pt x="32664" y="201498"/>
                  </a:moveTo>
                  <a:lnTo>
                    <a:pt x="32334" y="201803"/>
                  </a:lnTo>
                  <a:lnTo>
                    <a:pt x="32042" y="202120"/>
                  </a:lnTo>
                  <a:lnTo>
                    <a:pt x="31915" y="202336"/>
                  </a:lnTo>
                  <a:lnTo>
                    <a:pt x="32207" y="202082"/>
                  </a:lnTo>
                  <a:lnTo>
                    <a:pt x="32448" y="201790"/>
                  </a:lnTo>
                  <a:lnTo>
                    <a:pt x="32664" y="201498"/>
                  </a:lnTo>
                  <a:close/>
                </a:path>
                <a:path w="458470" h="438150">
                  <a:moveTo>
                    <a:pt x="33667" y="200660"/>
                  </a:moveTo>
                  <a:lnTo>
                    <a:pt x="32664" y="201930"/>
                  </a:lnTo>
                  <a:lnTo>
                    <a:pt x="33667" y="200660"/>
                  </a:lnTo>
                  <a:close/>
                </a:path>
                <a:path w="458470" h="438150">
                  <a:moveTo>
                    <a:pt x="34353" y="198120"/>
                  </a:moveTo>
                  <a:lnTo>
                    <a:pt x="33782" y="198120"/>
                  </a:lnTo>
                  <a:lnTo>
                    <a:pt x="33464" y="198120"/>
                  </a:lnTo>
                  <a:lnTo>
                    <a:pt x="33858" y="199390"/>
                  </a:lnTo>
                  <a:lnTo>
                    <a:pt x="34353" y="198120"/>
                  </a:lnTo>
                  <a:close/>
                </a:path>
                <a:path w="458470" h="438150">
                  <a:moveTo>
                    <a:pt x="35560" y="196075"/>
                  </a:moveTo>
                  <a:lnTo>
                    <a:pt x="33909" y="196850"/>
                  </a:lnTo>
                  <a:lnTo>
                    <a:pt x="33782" y="198120"/>
                  </a:lnTo>
                  <a:lnTo>
                    <a:pt x="35560" y="196075"/>
                  </a:lnTo>
                  <a:close/>
                </a:path>
                <a:path w="458470" h="438150">
                  <a:moveTo>
                    <a:pt x="35953" y="195199"/>
                  </a:moveTo>
                  <a:lnTo>
                    <a:pt x="35293" y="194310"/>
                  </a:lnTo>
                  <a:lnTo>
                    <a:pt x="35598" y="195580"/>
                  </a:lnTo>
                  <a:lnTo>
                    <a:pt x="35953" y="195199"/>
                  </a:lnTo>
                  <a:close/>
                </a:path>
                <a:path w="458470" h="438150">
                  <a:moveTo>
                    <a:pt x="36068" y="195834"/>
                  </a:moveTo>
                  <a:lnTo>
                    <a:pt x="35979" y="195580"/>
                  </a:lnTo>
                  <a:lnTo>
                    <a:pt x="35560" y="196075"/>
                  </a:lnTo>
                  <a:lnTo>
                    <a:pt x="36068" y="195834"/>
                  </a:lnTo>
                  <a:close/>
                </a:path>
                <a:path w="458470" h="438150">
                  <a:moveTo>
                    <a:pt x="36080" y="180733"/>
                  </a:moveTo>
                  <a:lnTo>
                    <a:pt x="35928" y="180860"/>
                  </a:lnTo>
                  <a:lnTo>
                    <a:pt x="35623" y="181444"/>
                  </a:lnTo>
                  <a:lnTo>
                    <a:pt x="35826" y="181241"/>
                  </a:lnTo>
                  <a:lnTo>
                    <a:pt x="35991" y="181013"/>
                  </a:lnTo>
                  <a:lnTo>
                    <a:pt x="36080" y="180733"/>
                  </a:lnTo>
                  <a:close/>
                </a:path>
                <a:path w="458470" h="438150">
                  <a:moveTo>
                    <a:pt x="36817" y="194310"/>
                  </a:moveTo>
                  <a:lnTo>
                    <a:pt x="35953" y="195199"/>
                  </a:lnTo>
                  <a:lnTo>
                    <a:pt x="36233" y="195580"/>
                  </a:lnTo>
                  <a:lnTo>
                    <a:pt x="36703" y="194970"/>
                  </a:lnTo>
                  <a:lnTo>
                    <a:pt x="36817" y="194310"/>
                  </a:lnTo>
                  <a:close/>
                </a:path>
                <a:path w="458470" h="438150">
                  <a:moveTo>
                    <a:pt x="41656" y="205790"/>
                  </a:moveTo>
                  <a:lnTo>
                    <a:pt x="41554" y="206057"/>
                  </a:lnTo>
                  <a:lnTo>
                    <a:pt x="41567" y="206273"/>
                  </a:lnTo>
                  <a:lnTo>
                    <a:pt x="41643" y="206463"/>
                  </a:lnTo>
                  <a:lnTo>
                    <a:pt x="41656" y="205790"/>
                  </a:lnTo>
                  <a:close/>
                </a:path>
                <a:path w="458470" h="438150">
                  <a:moveTo>
                    <a:pt x="42557" y="207492"/>
                  </a:moveTo>
                  <a:lnTo>
                    <a:pt x="41846" y="207111"/>
                  </a:lnTo>
                  <a:lnTo>
                    <a:pt x="41643" y="206463"/>
                  </a:lnTo>
                  <a:lnTo>
                    <a:pt x="41605" y="208203"/>
                  </a:lnTo>
                  <a:lnTo>
                    <a:pt x="42557" y="207492"/>
                  </a:lnTo>
                  <a:close/>
                </a:path>
                <a:path w="458470" h="438150">
                  <a:moveTo>
                    <a:pt x="53365" y="223113"/>
                  </a:moveTo>
                  <a:lnTo>
                    <a:pt x="52933" y="222250"/>
                  </a:lnTo>
                  <a:lnTo>
                    <a:pt x="53187" y="223202"/>
                  </a:lnTo>
                  <a:lnTo>
                    <a:pt x="53365" y="223113"/>
                  </a:lnTo>
                  <a:close/>
                </a:path>
                <a:path w="458470" h="438150">
                  <a:moveTo>
                    <a:pt x="53454" y="224218"/>
                  </a:moveTo>
                  <a:lnTo>
                    <a:pt x="53187" y="223202"/>
                  </a:lnTo>
                  <a:lnTo>
                    <a:pt x="52590" y="223520"/>
                  </a:lnTo>
                  <a:lnTo>
                    <a:pt x="53454" y="224218"/>
                  </a:lnTo>
                  <a:close/>
                </a:path>
                <a:path w="458470" h="438150">
                  <a:moveTo>
                    <a:pt x="59270" y="210820"/>
                  </a:moveTo>
                  <a:close/>
                </a:path>
                <a:path w="458470" h="438150">
                  <a:moveTo>
                    <a:pt x="64389" y="235470"/>
                  </a:moveTo>
                  <a:lnTo>
                    <a:pt x="62750" y="236220"/>
                  </a:lnTo>
                  <a:lnTo>
                    <a:pt x="63893" y="236715"/>
                  </a:lnTo>
                  <a:lnTo>
                    <a:pt x="64389" y="235470"/>
                  </a:lnTo>
                  <a:close/>
                </a:path>
                <a:path w="458470" h="438150">
                  <a:moveTo>
                    <a:pt x="65659" y="237490"/>
                  </a:moveTo>
                  <a:lnTo>
                    <a:pt x="63893" y="236715"/>
                  </a:lnTo>
                  <a:lnTo>
                    <a:pt x="63068" y="238760"/>
                  </a:lnTo>
                  <a:lnTo>
                    <a:pt x="65659" y="237490"/>
                  </a:lnTo>
                  <a:close/>
                </a:path>
                <a:path w="458470" h="438150">
                  <a:moveTo>
                    <a:pt x="71653" y="223520"/>
                  </a:moveTo>
                  <a:lnTo>
                    <a:pt x="70497" y="220980"/>
                  </a:lnTo>
                  <a:lnTo>
                    <a:pt x="66535" y="220980"/>
                  </a:lnTo>
                  <a:lnTo>
                    <a:pt x="65684" y="218440"/>
                  </a:lnTo>
                  <a:lnTo>
                    <a:pt x="68148" y="214630"/>
                  </a:lnTo>
                  <a:lnTo>
                    <a:pt x="68008" y="218440"/>
                  </a:lnTo>
                  <a:lnTo>
                    <a:pt x="69926" y="215900"/>
                  </a:lnTo>
                  <a:lnTo>
                    <a:pt x="66751" y="213360"/>
                  </a:lnTo>
                  <a:lnTo>
                    <a:pt x="60858" y="213360"/>
                  </a:lnTo>
                  <a:lnTo>
                    <a:pt x="59194" y="210883"/>
                  </a:lnTo>
                  <a:lnTo>
                    <a:pt x="54584" y="214630"/>
                  </a:lnTo>
                  <a:lnTo>
                    <a:pt x="59588" y="207010"/>
                  </a:lnTo>
                  <a:lnTo>
                    <a:pt x="56921" y="207010"/>
                  </a:lnTo>
                  <a:lnTo>
                    <a:pt x="59105" y="205740"/>
                  </a:lnTo>
                  <a:lnTo>
                    <a:pt x="58534" y="205740"/>
                  </a:lnTo>
                  <a:lnTo>
                    <a:pt x="57569" y="203200"/>
                  </a:lnTo>
                  <a:lnTo>
                    <a:pt x="54013" y="203200"/>
                  </a:lnTo>
                  <a:lnTo>
                    <a:pt x="50101" y="201930"/>
                  </a:lnTo>
                  <a:lnTo>
                    <a:pt x="51536" y="200660"/>
                  </a:lnTo>
                  <a:lnTo>
                    <a:pt x="51612" y="199390"/>
                  </a:lnTo>
                  <a:lnTo>
                    <a:pt x="49631" y="198120"/>
                  </a:lnTo>
                  <a:lnTo>
                    <a:pt x="49377" y="196850"/>
                  </a:lnTo>
                  <a:lnTo>
                    <a:pt x="49136" y="195580"/>
                  </a:lnTo>
                  <a:lnTo>
                    <a:pt x="47675" y="196850"/>
                  </a:lnTo>
                  <a:lnTo>
                    <a:pt x="47282" y="195580"/>
                  </a:lnTo>
                  <a:lnTo>
                    <a:pt x="45961" y="198120"/>
                  </a:lnTo>
                  <a:lnTo>
                    <a:pt x="45948" y="193040"/>
                  </a:lnTo>
                  <a:lnTo>
                    <a:pt x="42773" y="190500"/>
                  </a:lnTo>
                  <a:lnTo>
                    <a:pt x="39484" y="189230"/>
                  </a:lnTo>
                  <a:lnTo>
                    <a:pt x="39179" y="185420"/>
                  </a:lnTo>
                  <a:lnTo>
                    <a:pt x="40728" y="185420"/>
                  </a:lnTo>
                  <a:lnTo>
                    <a:pt x="37350" y="182880"/>
                  </a:lnTo>
                  <a:lnTo>
                    <a:pt x="36410" y="184188"/>
                  </a:lnTo>
                  <a:lnTo>
                    <a:pt x="35344" y="186690"/>
                  </a:lnTo>
                  <a:lnTo>
                    <a:pt x="34099" y="186690"/>
                  </a:lnTo>
                  <a:lnTo>
                    <a:pt x="34950" y="184150"/>
                  </a:lnTo>
                  <a:lnTo>
                    <a:pt x="35623" y="181610"/>
                  </a:lnTo>
                  <a:lnTo>
                    <a:pt x="35090" y="182880"/>
                  </a:lnTo>
                  <a:lnTo>
                    <a:pt x="34264" y="182880"/>
                  </a:lnTo>
                  <a:lnTo>
                    <a:pt x="36055" y="179070"/>
                  </a:lnTo>
                  <a:lnTo>
                    <a:pt x="29387" y="186690"/>
                  </a:lnTo>
                  <a:lnTo>
                    <a:pt x="30175" y="182880"/>
                  </a:lnTo>
                  <a:lnTo>
                    <a:pt x="31305" y="181610"/>
                  </a:lnTo>
                  <a:lnTo>
                    <a:pt x="28181" y="181610"/>
                  </a:lnTo>
                  <a:lnTo>
                    <a:pt x="27813" y="180340"/>
                  </a:lnTo>
                  <a:lnTo>
                    <a:pt x="29908" y="179070"/>
                  </a:lnTo>
                  <a:lnTo>
                    <a:pt x="29578" y="180340"/>
                  </a:lnTo>
                  <a:lnTo>
                    <a:pt x="31559" y="179070"/>
                  </a:lnTo>
                  <a:lnTo>
                    <a:pt x="30518" y="177800"/>
                  </a:lnTo>
                  <a:lnTo>
                    <a:pt x="25209" y="180340"/>
                  </a:lnTo>
                  <a:lnTo>
                    <a:pt x="26784" y="177800"/>
                  </a:lnTo>
                  <a:lnTo>
                    <a:pt x="29451" y="177800"/>
                  </a:lnTo>
                  <a:lnTo>
                    <a:pt x="30378" y="176530"/>
                  </a:lnTo>
                  <a:lnTo>
                    <a:pt x="31305" y="175260"/>
                  </a:lnTo>
                  <a:lnTo>
                    <a:pt x="30518" y="175260"/>
                  </a:lnTo>
                  <a:lnTo>
                    <a:pt x="30327" y="173990"/>
                  </a:lnTo>
                  <a:lnTo>
                    <a:pt x="30111" y="171450"/>
                  </a:lnTo>
                  <a:lnTo>
                    <a:pt x="29730" y="172720"/>
                  </a:lnTo>
                  <a:lnTo>
                    <a:pt x="22402" y="175260"/>
                  </a:lnTo>
                  <a:lnTo>
                    <a:pt x="24384" y="172720"/>
                  </a:lnTo>
                  <a:lnTo>
                    <a:pt x="25374" y="171450"/>
                  </a:lnTo>
                  <a:lnTo>
                    <a:pt x="26365" y="170180"/>
                  </a:lnTo>
                  <a:lnTo>
                    <a:pt x="20764" y="171450"/>
                  </a:lnTo>
                  <a:lnTo>
                    <a:pt x="26111" y="170180"/>
                  </a:lnTo>
                  <a:lnTo>
                    <a:pt x="23253" y="170180"/>
                  </a:lnTo>
                  <a:lnTo>
                    <a:pt x="26098" y="167640"/>
                  </a:lnTo>
                  <a:lnTo>
                    <a:pt x="26238" y="167144"/>
                  </a:lnTo>
                  <a:lnTo>
                    <a:pt x="27279" y="166547"/>
                  </a:lnTo>
                  <a:lnTo>
                    <a:pt x="26771" y="166789"/>
                  </a:lnTo>
                  <a:lnTo>
                    <a:pt x="26428" y="167005"/>
                  </a:lnTo>
                  <a:lnTo>
                    <a:pt x="26250" y="167106"/>
                  </a:lnTo>
                  <a:lnTo>
                    <a:pt x="26479" y="166370"/>
                  </a:lnTo>
                  <a:lnTo>
                    <a:pt x="26771" y="165100"/>
                  </a:lnTo>
                  <a:lnTo>
                    <a:pt x="24790" y="165100"/>
                  </a:lnTo>
                  <a:lnTo>
                    <a:pt x="26543" y="163830"/>
                  </a:lnTo>
                  <a:lnTo>
                    <a:pt x="28295" y="162560"/>
                  </a:lnTo>
                  <a:lnTo>
                    <a:pt x="24472" y="162560"/>
                  </a:lnTo>
                  <a:lnTo>
                    <a:pt x="24422" y="162026"/>
                  </a:lnTo>
                  <a:lnTo>
                    <a:pt x="23418" y="162560"/>
                  </a:lnTo>
                  <a:lnTo>
                    <a:pt x="18783" y="162560"/>
                  </a:lnTo>
                  <a:lnTo>
                    <a:pt x="21844" y="158750"/>
                  </a:lnTo>
                  <a:lnTo>
                    <a:pt x="22860" y="157480"/>
                  </a:lnTo>
                  <a:lnTo>
                    <a:pt x="23888" y="156210"/>
                  </a:lnTo>
                  <a:lnTo>
                    <a:pt x="17767" y="156210"/>
                  </a:lnTo>
                  <a:lnTo>
                    <a:pt x="14401" y="153670"/>
                  </a:lnTo>
                  <a:lnTo>
                    <a:pt x="11023" y="156210"/>
                  </a:lnTo>
                  <a:lnTo>
                    <a:pt x="7962" y="154940"/>
                  </a:lnTo>
                  <a:lnTo>
                    <a:pt x="8902" y="152400"/>
                  </a:lnTo>
                  <a:lnTo>
                    <a:pt x="11696" y="152400"/>
                  </a:lnTo>
                  <a:lnTo>
                    <a:pt x="12217" y="151130"/>
                  </a:lnTo>
                  <a:lnTo>
                    <a:pt x="11341" y="149860"/>
                  </a:lnTo>
                  <a:lnTo>
                    <a:pt x="10477" y="149860"/>
                  </a:lnTo>
                  <a:lnTo>
                    <a:pt x="11798" y="147320"/>
                  </a:lnTo>
                  <a:lnTo>
                    <a:pt x="10985" y="147320"/>
                  </a:lnTo>
                  <a:lnTo>
                    <a:pt x="9118" y="148132"/>
                  </a:lnTo>
                  <a:lnTo>
                    <a:pt x="9372" y="148590"/>
                  </a:lnTo>
                  <a:lnTo>
                    <a:pt x="5016" y="151130"/>
                  </a:lnTo>
                  <a:lnTo>
                    <a:pt x="9334" y="149860"/>
                  </a:lnTo>
                  <a:lnTo>
                    <a:pt x="8547" y="151130"/>
                  </a:lnTo>
                  <a:lnTo>
                    <a:pt x="6553" y="152400"/>
                  </a:lnTo>
                  <a:lnTo>
                    <a:pt x="5410" y="152400"/>
                  </a:lnTo>
                  <a:lnTo>
                    <a:pt x="4279" y="154940"/>
                  </a:lnTo>
                  <a:lnTo>
                    <a:pt x="7505" y="152400"/>
                  </a:lnTo>
                  <a:lnTo>
                    <a:pt x="6032" y="154940"/>
                  </a:lnTo>
                  <a:lnTo>
                    <a:pt x="5334" y="154940"/>
                  </a:lnTo>
                  <a:lnTo>
                    <a:pt x="7264" y="156210"/>
                  </a:lnTo>
                  <a:lnTo>
                    <a:pt x="6311" y="156210"/>
                  </a:lnTo>
                  <a:lnTo>
                    <a:pt x="4648" y="157480"/>
                  </a:lnTo>
                  <a:lnTo>
                    <a:pt x="4737" y="156210"/>
                  </a:lnTo>
                  <a:lnTo>
                    <a:pt x="3911" y="160020"/>
                  </a:lnTo>
                  <a:lnTo>
                    <a:pt x="9893" y="158750"/>
                  </a:lnTo>
                  <a:lnTo>
                    <a:pt x="7505" y="161290"/>
                  </a:lnTo>
                  <a:lnTo>
                    <a:pt x="7150" y="161290"/>
                  </a:lnTo>
                  <a:lnTo>
                    <a:pt x="10401" y="162560"/>
                  </a:lnTo>
                  <a:lnTo>
                    <a:pt x="10185" y="158750"/>
                  </a:lnTo>
                  <a:lnTo>
                    <a:pt x="14935" y="158750"/>
                  </a:lnTo>
                  <a:lnTo>
                    <a:pt x="8966" y="165100"/>
                  </a:lnTo>
                  <a:lnTo>
                    <a:pt x="11976" y="163830"/>
                  </a:lnTo>
                  <a:lnTo>
                    <a:pt x="12242" y="165049"/>
                  </a:lnTo>
                  <a:lnTo>
                    <a:pt x="14401" y="163830"/>
                  </a:lnTo>
                  <a:lnTo>
                    <a:pt x="12776" y="167640"/>
                  </a:lnTo>
                  <a:lnTo>
                    <a:pt x="14770" y="167640"/>
                  </a:lnTo>
                  <a:lnTo>
                    <a:pt x="18326" y="167640"/>
                  </a:lnTo>
                  <a:lnTo>
                    <a:pt x="16713" y="168605"/>
                  </a:lnTo>
                  <a:lnTo>
                    <a:pt x="17322" y="168910"/>
                  </a:lnTo>
                  <a:lnTo>
                    <a:pt x="16306" y="169773"/>
                  </a:lnTo>
                  <a:lnTo>
                    <a:pt x="15849" y="169138"/>
                  </a:lnTo>
                  <a:lnTo>
                    <a:pt x="14122" y="170180"/>
                  </a:lnTo>
                  <a:lnTo>
                    <a:pt x="15824" y="170180"/>
                  </a:lnTo>
                  <a:lnTo>
                    <a:pt x="12890" y="172720"/>
                  </a:lnTo>
                  <a:lnTo>
                    <a:pt x="15786" y="171589"/>
                  </a:lnTo>
                  <a:lnTo>
                    <a:pt x="15836" y="171450"/>
                  </a:lnTo>
                  <a:lnTo>
                    <a:pt x="15811" y="171577"/>
                  </a:lnTo>
                  <a:lnTo>
                    <a:pt x="16154" y="171450"/>
                  </a:lnTo>
                  <a:lnTo>
                    <a:pt x="19418" y="170180"/>
                  </a:lnTo>
                  <a:lnTo>
                    <a:pt x="18161" y="172720"/>
                  </a:lnTo>
                  <a:lnTo>
                    <a:pt x="15443" y="173990"/>
                  </a:lnTo>
                  <a:lnTo>
                    <a:pt x="15811" y="171577"/>
                  </a:lnTo>
                  <a:lnTo>
                    <a:pt x="14605" y="175260"/>
                  </a:lnTo>
                  <a:lnTo>
                    <a:pt x="16941" y="173990"/>
                  </a:lnTo>
                  <a:lnTo>
                    <a:pt x="19291" y="172720"/>
                  </a:lnTo>
                  <a:lnTo>
                    <a:pt x="15532" y="177800"/>
                  </a:lnTo>
                  <a:lnTo>
                    <a:pt x="17081" y="177800"/>
                  </a:lnTo>
                  <a:lnTo>
                    <a:pt x="16624" y="178117"/>
                  </a:lnTo>
                  <a:lnTo>
                    <a:pt x="16078" y="178574"/>
                  </a:lnTo>
                  <a:lnTo>
                    <a:pt x="15417" y="179209"/>
                  </a:lnTo>
                  <a:lnTo>
                    <a:pt x="15544" y="179590"/>
                  </a:lnTo>
                  <a:lnTo>
                    <a:pt x="18135" y="177863"/>
                  </a:lnTo>
                  <a:lnTo>
                    <a:pt x="19304" y="177165"/>
                  </a:lnTo>
                  <a:lnTo>
                    <a:pt x="18161" y="177761"/>
                  </a:lnTo>
                  <a:lnTo>
                    <a:pt x="17500" y="177888"/>
                  </a:lnTo>
                  <a:lnTo>
                    <a:pt x="17145" y="177787"/>
                  </a:lnTo>
                  <a:lnTo>
                    <a:pt x="20408" y="176530"/>
                  </a:lnTo>
                  <a:lnTo>
                    <a:pt x="20205" y="180340"/>
                  </a:lnTo>
                  <a:lnTo>
                    <a:pt x="22593" y="180340"/>
                  </a:lnTo>
                  <a:lnTo>
                    <a:pt x="21399" y="181610"/>
                  </a:lnTo>
                  <a:lnTo>
                    <a:pt x="23456" y="185420"/>
                  </a:lnTo>
                  <a:lnTo>
                    <a:pt x="23596" y="187744"/>
                  </a:lnTo>
                  <a:lnTo>
                    <a:pt x="26530" y="186690"/>
                  </a:lnTo>
                  <a:lnTo>
                    <a:pt x="27254" y="187960"/>
                  </a:lnTo>
                  <a:lnTo>
                    <a:pt x="28905" y="189230"/>
                  </a:lnTo>
                  <a:lnTo>
                    <a:pt x="26936" y="190500"/>
                  </a:lnTo>
                  <a:lnTo>
                    <a:pt x="24612" y="190500"/>
                  </a:lnTo>
                  <a:lnTo>
                    <a:pt x="25488" y="191681"/>
                  </a:lnTo>
                  <a:lnTo>
                    <a:pt x="25158" y="191833"/>
                  </a:lnTo>
                  <a:lnTo>
                    <a:pt x="24701" y="192062"/>
                  </a:lnTo>
                  <a:lnTo>
                    <a:pt x="24180" y="192303"/>
                  </a:lnTo>
                  <a:lnTo>
                    <a:pt x="25806" y="191947"/>
                  </a:lnTo>
                  <a:lnTo>
                    <a:pt x="25654" y="191770"/>
                  </a:lnTo>
                  <a:lnTo>
                    <a:pt x="28600" y="191770"/>
                  </a:lnTo>
                  <a:lnTo>
                    <a:pt x="25984" y="194310"/>
                  </a:lnTo>
                  <a:lnTo>
                    <a:pt x="27368" y="195580"/>
                  </a:lnTo>
                  <a:lnTo>
                    <a:pt x="31242" y="194310"/>
                  </a:lnTo>
                  <a:lnTo>
                    <a:pt x="31292" y="198120"/>
                  </a:lnTo>
                  <a:lnTo>
                    <a:pt x="33578" y="196850"/>
                  </a:lnTo>
                  <a:lnTo>
                    <a:pt x="34861" y="194310"/>
                  </a:lnTo>
                  <a:lnTo>
                    <a:pt x="36131" y="191770"/>
                  </a:lnTo>
                  <a:lnTo>
                    <a:pt x="39331" y="191770"/>
                  </a:lnTo>
                  <a:lnTo>
                    <a:pt x="38214" y="193040"/>
                  </a:lnTo>
                  <a:lnTo>
                    <a:pt x="36703" y="194970"/>
                  </a:lnTo>
                  <a:lnTo>
                    <a:pt x="36601" y="195580"/>
                  </a:lnTo>
                  <a:lnTo>
                    <a:pt x="36068" y="195834"/>
                  </a:lnTo>
                  <a:lnTo>
                    <a:pt x="36385" y="196850"/>
                  </a:lnTo>
                  <a:lnTo>
                    <a:pt x="34683" y="198120"/>
                  </a:lnTo>
                  <a:lnTo>
                    <a:pt x="35610" y="198120"/>
                  </a:lnTo>
                  <a:lnTo>
                    <a:pt x="34201" y="199390"/>
                  </a:lnTo>
                  <a:lnTo>
                    <a:pt x="33858" y="199390"/>
                  </a:lnTo>
                  <a:lnTo>
                    <a:pt x="33667" y="200660"/>
                  </a:lnTo>
                  <a:lnTo>
                    <a:pt x="35648" y="200660"/>
                  </a:lnTo>
                  <a:lnTo>
                    <a:pt x="37058" y="201930"/>
                  </a:lnTo>
                  <a:lnTo>
                    <a:pt x="34074" y="203200"/>
                  </a:lnTo>
                  <a:lnTo>
                    <a:pt x="33959" y="204470"/>
                  </a:lnTo>
                  <a:lnTo>
                    <a:pt x="35445" y="204470"/>
                  </a:lnTo>
                  <a:lnTo>
                    <a:pt x="35064" y="205740"/>
                  </a:lnTo>
                  <a:lnTo>
                    <a:pt x="37592" y="203200"/>
                  </a:lnTo>
                  <a:lnTo>
                    <a:pt x="37947" y="204470"/>
                  </a:lnTo>
                  <a:lnTo>
                    <a:pt x="36855" y="205740"/>
                  </a:lnTo>
                  <a:lnTo>
                    <a:pt x="38112" y="205740"/>
                  </a:lnTo>
                  <a:lnTo>
                    <a:pt x="39776" y="209550"/>
                  </a:lnTo>
                  <a:lnTo>
                    <a:pt x="41656" y="205740"/>
                  </a:lnTo>
                  <a:lnTo>
                    <a:pt x="46456" y="207010"/>
                  </a:lnTo>
                  <a:lnTo>
                    <a:pt x="45148" y="212090"/>
                  </a:lnTo>
                  <a:lnTo>
                    <a:pt x="48425" y="214630"/>
                  </a:lnTo>
                  <a:lnTo>
                    <a:pt x="47612" y="214630"/>
                  </a:lnTo>
                  <a:lnTo>
                    <a:pt x="49885" y="215900"/>
                  </a:lnTo>
                  <a:lnTo>
                    <a:pt x="51155" y="217170"/>
                  </a:lnTo>
                  <a:lnTo>
                    <a:pt x="54241" y="217170"/>
                  </a:lnTo>
                  <a:lnTo>
                    <a:pt x="53314" y="219710"/>
                  </a:lnTo>
                  <a:lnTo>
                    <a:pt x="52184" y="219710"/>
                  </a:lnTo>
                  <a:lnTo>
                    <a:pt x="53848" y="220980"/>
                  </a:lnTo>
                  <a:lnTo>
                    <a:pt x="54800" y="219710"/>
                  </a:lnTo>
                  <a:lnTo>
                    <a:pt x="55041" y="222250"/>
                  </a:lnTo>
                  <a:lnTo>
                    <a:pt x="53365" y="223113"/>
                  </a:lnTo>
                  <a:lnTo>
                    <a:pt x="53276" y="223520"/>
                  </a:lnTo>
                  <a:lnTo>
                    <a:pt x="53454" y="224218"/>
                  </a:lnTo>
                  <a:lnTo>
                    <a:pt x="53898" y="224218"/>
                  </a:lnTo>
                  <a:lnTo>
                    <a:pt x="70561" y="224218"/>
                  </a:lnTo>
                  <a:lnTo>
                    <a:pt x="70497" y="223520"/>
                  </a:lnTo>
                  <a:lnTo>
                    <a:pt x="71653" y="223520"/>
                  </a:lnTo>
                  <a:close/>
                </a:path>
                <a:path w="458470" h="438150">
                  <a:moveTo>
                    <a:pt x="73253" y="248920"/>
                  </a:moveTo>
                  <a:lnTo>
                    <a:pt x="73228" y="247688"/>
                  </a:lnTo>
                  <a:lnTo>
                    <a:pt x="71361" y="248920"/>
                  </a:lnTo>
                  <a:lnTo>
                    <a:pt x="73253" y="248920"/>
                  </a:lnTo>
                  <a:close/>
                </a:path>
                <a:path w="458470" h="438150">
                  <a:moveTo>
                    <a:pt x="73583" y="242570"/>
                  </a:moveTo>
                  <a:lnTo>
                    <a:pt x="73266" y="242366"/>
                  </a:lnTo>
                  <a:lnTo>
                    <a:pt x="72898" y="242531"/>
                  </a:lnTo>
                  <a:lnTo>
                    <a:pt x="72644" y="242773"/>
                  </a:lnTo>
                  <a:lnTo>
                    <a:pt x="73063" y="242824"/>
                  </a:lnTo>
                  <a:lnTo>
                    <a:pt x="73418" y="242849"/>
                  </a:lnTo>
                  <a:lnTo>
                    <a:pt x="73583" y="242570"/>
                  </a:lnTo>
                  <a:close/>
                </a:path>
                <a:path w="458470" h="438150">
                  <a:moveTo>
                    <a:pt x="74917" y="224790"/>
                  </a:moveTo>
                  <a:lnTo>
                    <a:pt x="74676" y="224790"/>
                  </a:lnTo>
                  <a:lnTo>
                    <a:pt x="74295" y="225107"/>
                  </a:lnTo>
                  <a:lnTo>
                    <a:pt x="74917" y="224790"/>
                  </a:lnTo>
                  <a:close/>
                </a:path>
                <a:path w="458470" h="438150">
                  <a:moveTo>
                    <a:pt x="79197" y="227330"/>
                  </a:moveTo>
                  <a:lnTo>
                    <a:pt x="78740" y="227330"/>
                  </a:lnTo>
                  <a:lnTo>
                    <a:pt x="78371" y="227672"/>
                  </a:lnTo>
                  <a:lnTo>
                    <a:pt x="79197" y="227330"/>
                  </a:lnTo>
                  <a:close/>
                </a:path>
                <a:path w="458470" h="438150">
                  <a:moveTo>
                    <a:pt x="80518" y="230746"/>
                  </a:moveTo>
                  <a:lnTo>
                    <a:pt x="80225" y="230149"/>
                  </a:lnTo>
                  <a:lnTo>
                    <a:pt x="79921" y="229755"/>
                  </a:lnTo>
                  <a:lnTo>
                    <a:pt x="78676" y="231025"/>
                  </a:lnTo>
                  <a:lnTo>
                    <a:pt x="79349" y="230873"/>
                  </a:lnTo>
                  <a:lnTo>
                    <a:pt x="79997" y="230733"/>
                  </a:lnTo>
                  <a:lnTo>
                    <a:pt x="80518" y="230746"/>
                  </a:lnTo>
                  <a:close/>
                </a:path>
                <a:path w="458470" h="438150">
                  <a:moveTo>
                    <a:pt x="81661" y="231902"/>
                  </a:moveTo>
                  <a:lnTo>
                    <a:pt x="81648" y="231025"/>
                  </a:lnTo>
                  <a:lnTo>
                    <a:pt x="81178" y="230771"/>
                  </a:lnTo>
                  <a:lnTo>
                    <a:pt x="80518" y="230746"/>
                  </a:lnTo>
                  <a:lnTo>
                    <a:pt x="80746" y="231254"/>
                  </a:lnTo>
                  <a:lnTo>
                    <a:pt x="80962" y="231889"/>
                  </a:lnTo>
                  <a:lnTo>
                    <a:pt x="81661" y="231902"/>
                  </a:lnTo>
                  <a:close/>
                </a:path>
                <a:path w="458470" h="438150">
                  <a:moveTo>
                    <a:pt x="85559" y="264312"/>
                  </a:moveTo>
                  <a:lnTo>
                    <a:pt x="85001" y="264236"/>
                  </a:lnTo>
                  <a:lnTo>
                    <a:pt x="85229" y="264337"/>
                  </a:lnTo>
                  <a:lnTo>
                    <a:pt x="85559" y="264312"/>
                  </a:lnTo>
                  <a:close/>
                </a:path>
                <a:path w="458470" h="438150">
                  <a:moveTo>
                    <a:pt x="85864" y="263334"/>
                  </a:moveTo>
                  <a:lnTo>
                    <a:pt x="85712" y="262890"/>
                  </a:lnTo>
                  <a:lnTo>
                    <a:pt x="85077" y="262890"/>
                  </a:lnTo>
                  <a:lnTo>
                    <a:pt x="85864" y="263334"/>
                  </a:lnTo>
                  <a:close/>
                </a:path>
                <a:path w="458470" h="438150">
                  <a:moveTo>
                    <a:pt x="89611" y="266484"/>
                  </a:moveTo>
                  <a:lnTo>
                    <a:pt x="89166" y="266700"/>
                  </a:lnTo>
                  <a:lnTo>
                    <a:pt x="89522" y="267195"/>
                  </a:lnTo>
                  <a:lnTo>
                    <a:pt x="89611" y="266484"/>
                  </a:lnTo>
                  <a:close/>
                </a:path>
                <a:path w="458470" h="438150">
                  <a:moveTo>
                    <a:pt x="90068" y="267970"/>
                  </a:moveTo>
                  <a:lnTo>
                    <a:pt x="89522" y="267195"/>
                  </a:lnTo>
                  <a:lnTo>
                    <a:pt x="89408" y="267970"/>
                  </a:lnTo>
                  <a:lnTo>
                    <a:pt x="90068" y="267970"/>
                  </a:lnTo>
                  <a:close/>
                </a:path>
                <a:path w="458470" h="438150">
                  <a:moveTo>
                    <a:pt x="96710" y="265988"/>
                  </a:moveTo>
                  <a:lnTo>
                    <a:pt x="96697" y="265607"/>
                  </a:lnTo>
                  <a:lnTo>
                    <a:pt x="96596" y="265404"/>
                  </a:lnTo>
                  <a:lnTo>
                    <a:pt x="96494" y="265264"/>
                  </a:lnTo>
                  <a:lnTo>
                    <a:pt x="96710" y="265988"/>
                  </a:lnTo>
                  <a:close/>
                </a:path>
                <a:path w="458470" h="438150">
                  <a:moveTo>
                    <a:pt x="98564" y="265188"/>
                  </a:moveTo>
                  <a:lnTo>
                    <a:pt x="98005" y="264160"/>
                  </a:lnTo>
                  <a:lnTo>
                    <a:pt x="97929" y="265430"/>
                  </a:lnTo>
                  <a:lnTo>
                    <a:pt x="98564" y="265188"/>
                  </a:lnTo>
                  <a:close/>
                </a:path>
                <a:path w="458470" h="438150">
                  <a:moveTo>
                    <a:pt x="98971" y="265023"/>
                  </a:moveTo>
                  <a:lnTo>
                    <a:pt x="98564" y="265188"/>
                  </a:lnTo>
                  <a:lnTo>
                    <a:pt x="98691" y="265430"/>
                  </a:lnTo>
                  <a:lnTo>
                    <a:pt x="98971" y="265023"/>
                  </a:lnTo>
                  <a:close/>
                </a:path>
                <a:path w="458470" h="438150">
                  <a:moveTo>
                    <a:pt x="101841" y="243840"/>
                  </a:moveTo>
                  <a:lnTo>
                    <a:pt x="100190" y="243840"/>
                  </a:lnTo>
                  <a:lnTo>
                    <a:pt x="99453" y="245110"/>
                  </a:lnTo>
                  <a:lnTo>
                    <a:pt x="99580" y="245110"/>
                  </a:lnTo>
                  <a:lnTo>
                    <a:pt x="101841" y="243840"/>
                  </a:lnTo>
                  <a:close/>
                </a:path>
                <a:path w="458470" h="438150">
                  <a:moveTo>
                    <a:pt x="102323" y="273050"/>
                  </a:moveTo>
                  <a:lnTo>
                    <a:pt x="102044" y="273151"/>
                  </a:lnTo>
                  <a:lnTo>
                    <a:pt x="102222" y="273215"/>
                  </a:lnTo>
                  <a:lnTo>
                    <a:pt x="102323" y="273050"/>
                  </a:lnTo>
                  <a:close/>
                </a:path>
                <a:path w="458470" h="438150">
                  <a:moveTo>
                    <a:pt x="105918" y="274320"/>
                  </a:moveTo>
                  <a:lnTo>
                    <a:pt x="102222" y="273215"/>
                  </a:lnTo>
                  <a:lnTo>
                    <a:pt x="99161" y="278130"/>
                  </a:lnTo>
                  <a:lnTo>
                    <a:pt x="102362" y="276860"/>
                  </a:lnTo>
                  <a:lnTo>
                    <a:pt x="103492" y="274320"/>
                  </a:lnTo>
                  <a:lnTo>
                    <a:pt x="102997" y="275590"/>
                  </a:lnTo>
                  <a:lnTo>
                    <a:pt x="105918" y="274320"/>
                  </a:lnTo>
                  <a:close/>
                </a:path>
                <a:path w="458470" h="438150">
                  <a:moveTo>
                    <a:pt x="110718" y="248970"/>
                  </a:moveTo>
                  <a:lnTo>
                    <a:pt x="110236" y="248856"/>
                  </a:lnTo>
                  <a:lnTo>
                    <a:pt x="109524" y="248932"/>
                  </a:lnTo>
                  <a:lnTo>
                    <a:pt x="109715" y="249021"/>
                  </a:lnTo>
                  <a:lnTo>
                    <a:pt x="110718" y="248970"/>
                  </a:lnTo>
                  <a:close/>
                </a:path>
                <a:path w="458470" h="438150">
                  <a:moveTo>
                    <a:pt x="114515" y="283730"/>
                  </a:moveTo>
                  <a:lnTo>
                    <a:pt x="114325" y="283984"/>
                  </a:lnTo>
                  <a:lnTo>
                    <a:pt x="114160" y="284365"/>
                  </a:lnTo>
                  <a:lnTo>
                    <a:pt x="113969" y="285038"/>
                  </a:lnTo>
                  <a:lnTo>
                    <a:pt x="114236" y="284556"/>
                  </a:lnTo>
                  <a:lnTo>
                    <a:pt x="114388" y="284137"/>
                  </a:lnTo>
                  <a:lnTo>
                    <a:pt x="114515" y="283730"/>
                  </a:lnTo>
                  <a:close/>
                </a:path>
                <a:path w="458470" h="438150">
                  <a:moveTo>
                    <a:pt x="123101" y="259080"/>
                  </a:moveTo>
                  <a:lnTo>
                    <a:pt x="122948" y="257810"/>
                  </a:lnTo>
                  <a:lnTo>
                    <a:pt x="121704" y="259283"/>
                  </a:lnTo>
                  <a:lnTo>
                    <a:pt x="122415" y="259080"/>
                  </a:lnTo>
                  <a:lnTo>
                    <a:pt x="123101" y="259080"/>
                  </a:lnTo>
                  <a:close/>
                </a:path>
                <a:path w="458470" h="438150">
                  <a:moveTo>
                    <a:pt x="127546" y="289953"/>
                  </a:moveTo>
                  <a:lnTo>
                    <a:pt x="127406" y="289585"/>
                  </a:lnTo>
                  <a:lnTo>
                    <a:pt x="127444" y="290220"/>
                  </a:lnTo>
                  <a:lnTo>
                    <a:pt x="127546" y="289953"/>
                  </a:lnTo>
                  <a:close/>
                </a:path>
                <a:path w="458470" h="438150">
                  <a:moveTo>
                    <a:pt x="128130" y="289953"/>
                  </a:moveTo>
                  <a:lnTo>
                    <a:pt x="127736" y="290207"/>
                  </a:lnTo>
                  <a:lnTo>
                    <a:pt x="127457" y="290220"/>
                  </a:lnTo>
                  <a:lnTo>
                    <a:pt x="127393" y="290398"/>
                  </a:lnTo>
                  <a:lnTo>
                    <a:pt x="128028" y="290347"/>
                  </a:lnTo>
                  <a:lnTo>
                    <a:pt x="128130" y="289953"/>
                  </a:lnTo>
                  <a:close/>
                </a:path>
                <a:path w="458470" h="438150">
                  <a:moveTo>
                    <a:pt x="138976" y="297040"/>
                  </a:moveTo>
                  <a:lnTo>
                    <a:pt x="138506" y="296913"/>
                  </a:lnTo>
                  <a:lnTo>
                    <a:pt x="138811" y="297688"/>
                  </a:lnTo>
                  <a:lnTo>
                    <a:pt x="138912" y="297256"/>
                  </a:lnTo>
                  <a:lnTo>
                    <a:pt x="138976" y="297040"/>
                  </a:lnTo>
                  <a:close/>
                </a:path>
                <a:path w="458470" h="438150">
                  <a:moveTo>
                    <a:pt x="142417" y="270052"/>
                  </a:moveTo>
                  <a:lnTo>
                    <a:pt x="142265" y="269862"/>
                  </a:lnTo>
                  <a:lnTo>
                    <a:pt x="142417" y="270052"/>
                  </a:lnTo>
                  <a:close/>
                </a:path>
                <a:path w="458470" h="438150">
                  <a:moveTo>
                    <a:pt x="143852" y="271691"/>
                  </a:moveTo>
                  <a:lnTo>
                    <a:pt x="143548" y="271094"/>
                  </a:lnTo>
                  <a:lnTo>
                    <a:pt x="143014" y="270497"/>
                  </a:lnTo>
                  <a:lnTo>
                    <a:pt x="142417" y="270052"/>
                  </a:lnTo>
                  <a:lnTo>
                    <a:pt x="143852" y="271691"/>
                  </a:lnTo>
                  <a:close/>
                </a:path>
                <a:path w="458470" h="438150">
                  <a:moveTo>
                    <a:pt x="149707" y="276923"/>
                  </a:moveTo>
                  <a:lnTo>
                    <a:pt x="149301" y="274967"/>
                  </a:lnTo>
                  <a:lnTo>
                    <a:pt x="148996" y="276098"/>
                  </a:lnTo>
                  <a:lnTo>
                    <a:pt x="148945" y="276847"/>
                  </a:lnTo>
                  <a:lnTo>
                    <a:pt x="149059" y="277418"/>
                  </a:lnTo>
                  <a:lnTo>
                    <a:pt x="149250" y="277291"/>
                  </a:lnTo>
                  <a:lnTo>
                    <a:pt x="149466" y="277177"/>
                  </a:lnTo>
                  <a:lnTo>
                    <a:pt x="149707" y="276923"/>
                  </a:lnTo>
                  <a:close/>
                </a:path>
                <a:path w="458470" h="438150">
                  <a:moveTo>
                    <a:pt x="156400" y="309880"/>
                  </a:moveTo>
                  <a:lnTo>
                    <a:pt x="156286" y="309702"/>
                  </a:lnTo>
                  <a:lnTo>
                    <a:pt x="155803" y="309880"/>
                  </a:lnTo>
                  <a:lnTo>
                    <a:pt x="156400" y="309880"/>
                  </a:lnTo>
                  <a:close/>
                </a:path>
                <a:path w="458470" h="438150">
                  <a:moveTo>
                    <a:pt x="163817" y="310616"/>
                  </a:moveTo>
                  <a:lnTo>
                    <a:pt x="162928" y="311150"/>
                  </a:lnTo>
                  <a:lnTo>
                    <a:pt x="163360" y="309880"/>
                  </a:lnTo>
                  <a:lnTo>
                    <a:pt x="162179" y="312420"/>
                  </a:lnTo>
                  <a:lnTo>
                    <a:pt x="163296" y="312420"/>
                  </a:lnTo>
                  <a:lnTo>
                    <a:pt x="163664" y="311150"/>
                  </a:lnTo>
                  <a:lnTo>
                    <a:pt x="163817" y="310616"/>
                  </a:lnTo>
                  <a:close/>
                </a:path>
                <a:path w="458470" h="438150">
                  <a:moveTo>
                    <a:pt x="165061" y="309880"/>
                  </a:moveTo>
                  <a:lnTo>
                    <a:pt x="164172" y="309422"/>
                  </a:lnTo>
                  <a:lnTo>
                    <a:pt x="163817" y="310616"/>
                  </a:lnTo>
                  <a:lnTo>
                    <a:pt x="165061" y="309880"/>
                  </a:lnTo>
                  <a:close/>
                </a:path>
                <a:path w="458470" h="438150">
                  <a:moveTo>
                    <a:pt x="180238" y="323850"/>
                  </a:moveTo>
                  <a:lnTo>
                    <a:pt x="178498" y="323850"/>
                  </a:lnTo>
                  <a:lnTo>
                    <a:pt x="179997" y="322580"/>
                  </a:lnTo>
                  <a:lnTo>
                    <a:pt x="177342" y="322580"/>
                  </a:lnTo>
                  <a:lnTo>
                    <a:pt x="175006" y="323850"/>
                  </a:lnTo>
                  <a:lnTo>
                    <a:pt x="175996" y="323850"/>
                  </a:lnTo>
                  <a:lnTo>
                    <a:pt x="178600" y="325120"/>
                  </a:lnTo>
                  <a:lnTo>
                    <a:pt x="180238" y="323850"/>
                  </a:lnTo>
                  <a:close/>
                </a:path>
                <a:path w="458470" h="438150">
                  <a:moveTo>
                    <a:pt x="181660" y="321310"/>
                  </a:moveTo>
                  <a:lnTo>
                    <a:pt x="181508" y="321310"/>
                  </a:lnTo>
                  <a:lnTo>
                    <a:pt x="179997" y="322580"/>
                  </a:lnTo>
                  <a:lnTo>
                    <a:pt x="180327" y="322580"/>
                  </a:lnTo>
                  <a:lnTo>
                    <a:pt x="181660" y="321310"/>
                  </a:lnTo>
                  <a:close/>
                </a:path>
                <a:path w="458470" h="438150">
                  <a:moveTo>
                    <a:pt x="203123" y="311150"/>
                  </a:moveTo>
                  <a:lnTo>
                    <a:pt x="202819" y="311150"/>
                  </a:lnTo>
                  <a:lnTo>
                    <a:pt x="202260" y="312204"/>
                  </a:lnTo>
                  <a:lnTo>
                    <a:pt x="203123" y="311150"/>
                  </a:lnTo>
                  <a:close/>
                </a:path>
                <a:path w="458470" h="438150">
                  <a:moveTo>
                    <a:pt x="203492" y="309880"/>
                  </a:moveTo>
                  <a:lnTo>
                    <a:pt x="203123" y="309880"/>
                  </a:lnTo>
                  <a:lnTo>
                    <a:pt x="202450" y="311150"/>
                  </a:lnTo>
                  <a:lnTo>
                    <a:pt x="202819" y="311150"/>
                  </a:lnTo>
                  <a:lnTo>
                    <a:pt x="203492" y="309880"/>
                  </a:lnTo>
                  <a:close/>
                </a:path>
                <a:path w="458470" h="438150">
                  <a:moveTo>
                    <a:pt x="204927" y="335572"/>
                  </a:moveTo>
                  <a:close/>
                </a:path>
                <a:path w="458470" h="438150">
                  <a:moveTo>
                    <a:pt x="231673" y="357962"/>
                  </a:moveTo>
                  <a:lnTo>
                    <a:pt x="231241" y="358140"/>
                  </a:lnTo>
                  <a:lnTo>
                    <a:pt x="231635" y="358140"/>
                  </a:lnTo>
                  <a:lnTo>
                    <a:pt x="231673" y="357962"/>
                  </a:lnTo>
                  <a:close/>
                </a:path>
                <a:path w="458470" h="438150">
                  <a:moveTo>
                    <a:pt x="238607" y="335280"/>
                  </a:moveTo>
                  <a:lnTo>
                    <a:pt x="238302" y="335280"/>
                  </a:lnTo>
                  <a:lnTo>
                    <a:pt x="238607" y="335280"/>
                  </a:lnTo>
                  <a:close/>
                </a:path>
                <a:path w="458470" h="438150">
                  <a:moveTo>
                    <a:pt x="271183" y="346710"/>
                  </a:moveTo>
                  <a:lnTo>
                    <a:pt x="270700" y="346710"/>
                  </a:lnTo>
                  <a:lnTo>
                    <a:pt x="270395" y="347738"/>
                  </a:lnTo>
                  <a:lnTo>
                    <a:pt x="270383" y="347980"/>
                  </a:lnTo>
                  <a:lnTo>
                    <a:pt x="271183" y="346710"/>
                  </a:lnTo>
                  <a:close/>
                </a:path>
                <a:path w="458470" h="438150">
                  <a:moveTo>
                    <a:pt x="271983" y="345440"/>
                  </a:moveTo>
                  <a:lnTo>
                    <a:pt x="271183" y="346710"/>
                  </a:lnTo>
                  <a:lnTo>
                    <a:pt x="271983" y="345440"/>
                  </a:lnTo>
                  <a:close/>
                </a:path>
                <a:path w="458470" h="438150">
                  <a:moveTo>
                    <a:pt x="272351" y="349250"/>
                  </a:moveTo>
                  <a:lnTo>
                    <a:pt x="270738" y="350520"/>
                  </a:lnTo>
                  <a:lnTo>
                    <a:pt x="271983" y="350520"/>
                  </a:lnTo>
                  <a:lnTo>
                    <a:pt x="272351" y="349250"/>
                  </a:lnTo>
                  <a:close/>
                </a:path>
                <a:path w="458470" h="438150">
                  <a:moveTo>
                    <a:pt x="272846" y="350520"/>
                  </a:moveTo>
                  <a:lnTo>
                    <a:pt x="271983" y="350520"/>
                  </a:lnTo>
                  <a:lnTo>
                    <a:pt x="271614" y="351764"/>
                  </a:lnTo>
                  <a:lnTo>
                    <a:pt x="272846" y="350520"/>
                  </a:lnTo>
                  <a:close/>
                </a:path>
                <a:path w="458470" h="438150">
                  <a:moveTo>
                    <a:pt x="291058" y="355600"/>
                  </a:moveTo>
                  <a:lnTo>
                    <a:pt x="290144" y="355600"/>
                  </a:lnTo>
                  <a:lnTo>
                    <a:pt x="289255" y="356844"/>
                  </a:lnTo>
                  <a:lnTo>
                    <a:pt x="291058" y="355600"/>
                  </a:lnTo>
                  <a:close/>
                </a:path>
                <a:path w="458470" h="438150">
                  <a:moveTo>
                    <a:pt x="296849" y="359105"/>
                  </a:moveTo>
                  <a:lnTo>
                    <a:pt x="296697" y="358965"/>
                  </a:lnTo>
                  <a:lnTo>
                    <a:pt x="296494" y="358978"/>
                  </a:lnTo>
                  <a:lnTo>
                    <a:pt x="296240" y="359257"/>
                  </a:lnTo>
                  <a:lnTo>
                    <a:pt x="296849" y="359105"/>
                  </a:lnTo>
                  <a:close/>
                </a:path>
                <a:path w="458470" h="438150">
                  <a:moveTo>
                    <a:pt x="301269" y="359892"/>
                  </a:moveTo>
                  <a:lnTo>
                    <a:pt x="300977" y="359664"/>
                  </a:lnTo>
                  <a:lnTo>
                    <a:pt x="300672" y="360387"/>
                  </a:lnTo>
                  <a:lnTo>
                    <a:pt x="301269" y="359892"/>
                  </a:lnTo>
                  <a:close/>
                </a:path>
                <a:path w="458470" h="438150">
                  <a:moveTo>
                    <a:pt x="310807" y="127990"/>
                  </a:moveTo>
                  <a:lnTo>
                    <a:pt x="310349" y="128308"/>
                  </a:lnTo>
                  <a:lnTo>
                    <a:pt x="310807" y="128308"/>
                  </a:lnTo>
                  <a:lnTo>
                    <a:pt x="310807" y="127990"/>
                  </a:lnTo>
                  <a:close/>
                </a:path>
                <a:path w="458470" h="438150">
                  <a:moveTo>
                    <a:pt x="311683" y="127381"/>
                  </a:moveTo>
                  <a:lnTo>
                    <a:pt x="310819" y="127038"/>
                  </a:lnTo>
                  <a:lnTo>
                    <a:pt x="310807" y="127990"/>
                  </a:lnTo>
                  <a:lnTo>
                    <a:pt x="311683" y="127381"/>
                  </a:lnTo>
                  <a:close/>
                </a:path>
                <a:path w="458470" h="438150">
                  <a:moveTo>
                    <a:pt x="311848" y="123228"/>
                  </a:moveTo>
                  <a:lnTo>
                    <a:pt x="311429" y="121958"/>
                  </a:lnTo>
                  <a:lnTo>
                    <a:pt x="311708" y="123456"/>
                  </a:lnTo>
                  <a:lnTo>
                    <a:pt x="311797" y="123228"/>
                  </a:lnTo>
                  <a:close/>
                </a:path>
                <a:path w="458470" h="438150">
                  <a:moveTo>
                    <a:pt x="315252" y="91376"/>
                  </a:moveTo>
                  <a:lnTo>
                    <a:pt x="314744" y="90157"/>
                  </a:lnTo>
                  <a:lnTo>
                    <a:pt x="314375" y="89700"/>
                  </a:lnTo>
                  <a:lnTo>
                    <a:pt x="315252" y="91376"/>
                  </a:lnTo>
                  <a:close/>
                </a:path>
                <a:path w="458470" h="438150">
                  <a:moveTo>
                    <a:pt x="315810" y="105333"/>
                  </a:moveTo>
                  <a:lnTo>
                    <a:pt x="313867" y="104178"/>
                  </a:lnTo>
                  <a:lnTo>
                    <a:pt x="315074" y="105448"/>
                  </a:lnTo>
                  <a:lnTo>
                    <a:pt x="315722" y="105448"/>
                  </a:lnTo>
                  <a:close/>
                </a:path>
                <a:path w="458470" h="438150">
                  <a:moveTo>
                    <a:pt x="316407" y="143548"/>
                  </a:moveTo>
                  <a:lnTo>
                    <a:pt x="315112" y="141008"/>
                  </a:lnTo>
                  <a:lnTo>
                    <a:pt x="314464" y="139738"/>
                  </a:lnTo>
                  <a:lnTo>
                    <a:pt x="309638" y="139738"/>
                  </a:lnTo>
                  <a:lnTo>
                    <a:pt x="311810" y="142278"/>
                  </a:lnTo>
                  <a:lnTo>
                    <a:pt x="313994" y="141224"/>
                  </a:lnTo>
                  <a:lnTo>
                    <a:pt x="316407" y="143548"/>
                  </a:lnTo>
                  <a:close/>
                </a:path>
                <a:path w="458470" h="438150">
                  <a:moveTo>
                    <a:pt x="318414" y="94018"/>
                  </a:moveTo>
                  <a:lnTo>
                    <a:pt x="318058" y="92036"/>
                  </a:lnTo>
                  <a:lnTo>
                    <a:pt x="315925" y="94018"/>
                  </a:lnTo>
                  <a:lnTo>
                    <a:pt x="318414" y="94018"/>
                  </a:lnTo>
                  <a:close/>
                </a:path>
                <a:path w="458470" h="438150">
                  <a:moveTo>
                    <a:pt x="318439" y="91694"/>
                  </a:moveTo>
                  <a:lnTo>
                    <a:pt x="317957" y="91478"/>
                  </a:lnTo>
                  <a:lnTo>
                    <a:pt x="318058" y="92036"/>
                  </a:lnTo>
                  <a:lnTo>
                    <a:pt x="318439" y="91694"/>
                  </a:lnTo>
                  <a:close/>
                </a:path>
                <a:path w="458470" h="438150">
                  <a:moveTo>
                    <a:pt x="318655" y="132118"/>
                  </a:moveTo>
                  <a:lnTo>
                    <a:pt x="317995" y="132118"/>
                  </a:lnTo>
                  <a:lnTo>
                    <a:pt x="318579" y="132334"/>
                  </a:lnTo>
                  <a:lnTo>
                    <a:pt x="318655" y="132118"/>
                  </a:lnTo>
                  <a:close/>
                </a:path>
                <a:path w="458470" h="438150">
                  <a:moveTo>
                    <a:pt x="319735" y="133388"/>
                  </a:moveTo>
                  <a:lnTo>
                    <a:pt x="319341" y="132613"/>
                  </a:lnTo>
                  <a:lnTo>
                    <a:pt x="318579" y="132334"/>
                  </a:lnTo>
                  <a:lnTo>
                    <a:pt x="318211" y="133388"/>
                  </a:lnTo>
                  <a:lnTo>
                    <a:pt x="319735" y="133388"/>
                  </a:lnTo>
                  <a:close/>
                </a:path>
                <a:path w="458470" h="438150">
                  <a:moveTo>
                    <a:pt x="319874" y="175831"/>
                  </a:moveTo>
                  <a:lnTo>
                    <a:pt x="319201" y="175272"/>
                  </a:lnTo>
                  <a:lnTo>
                    <a:pt x="315277" y="175539"/>
                  </a:lnTo>
                  <a:lnTo>
                    <a:pt x="316420" y="176479"/>
                  </a:lnTo>
                  <a:lnTo>
                    <a:pt x="319874" y="175831"/>
                  </a:lnTo>
                  <a:close/>
                </a:path>
                <a:path w="458470" h="438150">
                  <a:moveTo>
                    <a:pt x="319976" y="178104"/>
                  </a:moveTo>
                  <a:lnTo>
                    <a:pt x="319773" y="177736"/>
                  </a:lnTo>
                  <a:lnTo>
                    <a:pt x="319379" y="178409"/>
                  </a:lnTo>
                  <a:lnTo>
                    <a:pt x="319773" y="178193"/>
                  </a:lnTo>
                  <a:lnTo>
                    <a:pt x="319976" y="178104"/>
                  </a:lnTo>
                  <a:close/>
                </a:path>
                <a:path w="458470" h="438150">
                  <a:moveTo>
                    <a:pt x="320128" y="74955"/>
                  </a:moveTo>
                  <a:lnTo>
                    <a:pt x="319074" y="74764"/>
                  </a:lnTo>
                  <a:lnTo>
                    <a:pt x="319392" y="75755"/>
                  </a:lnTo>
                  <a:lnTo>
                    <a:pt x="320128" y="74955"/>
                  </a:lnTo>
                  <a:close/>
                </a:path>
                <a:path w="458470" h="438150">
                  <a:moveTo>
                    <a:pt x="323964" y="207048"/>
                  </a:moveTo>
                  <a:lnTo>
                    <a:pt x="323519" y="204508"/>
                  </a:lnTo>
                  <a:lnTo>
                    <a:pt x="319747" y="207048"/>
                  </a:lnTo>
                  <a:lnTo>
                    <a:pt x="323964" y="207048"/>
                  </a:lnTo>
                  <a:close/>
                </a:path>
                <a:path w="458470" h="438150">
                  <a:moveTo>
                    <a:pt x="325755" y="213029"/>
                  </a:moveTo>
                  <a:lnTo>
                    <a:pt x="325208" y="212712"/>
                  </a:lnTo>
                  <a:lnTo>
                    <a:pt x="323596" y="213423"/>
                  </a:lnTo>
                  <a:lnTo>
                    <a:pt x="322707" y="214668"/>
                  </a:lnTo>
                  <a:lnTo>
                    <a:pt x="324548" y="214972"/>
                  </a:lnTo>
                  <a:lnTo>
                    <a:pt x="324586" y="214109"/>
                  </a:lnTo>
                  <a:lnTo>
                    <a:pt x="325755" y="213029"/>
                  </a:lnTo>
                  <a:close/>
                </a:path>
                <a:path w="458470" h="438150">
                  <a:moveTo>
                    <a:pt x="326694" y="201968"/>
                  </a:moveTo>
                  <a:lnTo>
                    <a:pt x="323913" y="203238"/>
                  </a:lnTo>
                  <a:lnTo>
                    <a:pt x="324459" y="203238"/>
                  </a:lnTo>
                  <a:lnTo>
                    <a:pt x="325869" y="202793"/>
                  </a:lnTo>
                  <a:lnTo>
                    <a:pt x="326694" y="201968"/>
                  </a:lnTo>
                  <a:close/>
                </a:path>
                <a:path w="458470" h="438150">
                  <a:moveTo>
                    <a:pt x="327774" y="220256"/>
                  </a:moveTo>
                  <a:lnTo>
                    <a:pt x="327355" y="219748"/>
                  </a:lnTo>
                  <a:lnTo>
                    <a:pt x="326288" y="218478"/>
                  </a:lnTo>
                  <a:lnTo>
                    <a:pt x="324294" y="218478"/>
                  </a:lnTo>
                  <a:lnTo>
                    <a:pt x="325196" y="221018"/>
                  </a:lnTo>
                  <a:lnTo>
                    <a:pt x="325755" y="221018"/>
                  </a:lnTo>
                  <a:lnTo>
                    <a:pt x="326313" y="219748"/>
                  </a:lnTo>
                  <a:lnTo>
                    <a:pt x="327774" y="220256"/>
                  </a:lnTo>
                  <a:close/>
                </a:path>
                <a:path w="458470" h="438150">
                  <a:moveTo>
                    <a:pt x="328307" y="203238"/>
                  </a:moveTo>
                  <a:lnTo>
                    <a:pt x="327748" y="202184"/>
                  </a:lnTo>
                  <a:lnTo>
                    <a:pt x="325869" y="202793"/>
                  </a:lnTo>
                  <a:lnTo>
                    <a:pt x="325412" y="203238"/>
                  </a:lnTo>
                  <a:lnTo>
                    <a:pt x="328307" y="203238"/>
                  </a:lnTo>
                  <a:close/>
                </a:path>
                <a:path w="458470" h="438150">
                  <a:moveTo>
                    <a:pt x="329984" y="221018"/>
                  </a:moveTo>
                  <a:lnTo>
                    <a:pt x="327774" y="220256"/>
                  </a:lnTo>
                  <a:lnTo>
                    <a:pt x="328409" y="221018"/>
                  </a:lnTo>
                  <a:lnTo>
                    <a:pt x="329984" y="221018"/>
                  </a:lnTo>
                  <a:close/>
                </a:path>
                <a:path w="458470" h="438150">
                  <a:moveTo>
                    <a:pt x="330339" y="397357"/>
                  </a:moveTo>
                  <a:lnTo>
                    <a:pt x="329882" y="396240"/>
                  </a:lnTo>
                  <a:lnTo>
                    <a:pt x="330238" y="397510"/>
                  </a:lnTo>
                  <a:lnTo>
                    <a:pt x="330339" y="397357"/>
                  </a:lnTo>
                  <a:close/>
                </a:path>
                <a:path w="458470" h="438150">
                  <a:moveTo>
                    <a:pt x="331520" y="25247"/>
                  </a:moveTo>
                  <a:lnTo>
                    <a:pt x="331266" y="23926"/>
                  </a:lnTo>
                  <a:lnTo>
                    <a:pt x="329831" y="24828"/>
                  </a:lnTo>
                  <a:lnTo>
                    <a:pt x="329184" y="24599"/>
                  </a:lnTo>
                  <a:lnTo>
                    <a:pt x="330060" y="25628"/>
                  </a:lnTo>
                  <a:lnTo>
                    <a:pt x="330288" y="25882"/>
                  </a:lnTo>
                  <a:lnTo>
                    <a:pt x="331520" y="25247"/>
                  </a:lnTo>
                  <a:close/>
                </a:path>
                <a:path w="458470" h="438150">
                  <a:moveTo>
                    <a:pt x="333006" y="99707"/>
                  </a:moveTo>
                  <a:lnTo>
                    <a:pt x="331241" y="99568"/>
                  </a:lnTo>
                  <a:lnTo>
                    <a:pt x="331762" y="99936"/>
                  </a:lnTo>
                  <a:lnTo>
                    <a:pt x="332308" y="100291"/>
                  </a:lnTo>
                  <a:lnTo>
                    <a:pt x="332638" y="100660"/>
                  </a:lnTo>
                  <a:lnTo>
                    <a:pt x="332879" y="100114"/>
                  </a:lnTo>
                  <a:lnTo>
                    <a:pt x="333006" y="99707"/>
                  </a:lnTo>
                  <a:close/>
                </a:path>
                <a:path w="458470" h="438150">
                  <a:moveTo>
                    <a:pt x="333171" y="101574"/>
                  </a:moveTo>
                  <a:lnTo>
                    <a:pt x="333070" y="101117"/>
                  </a:lnTo>
                  <a:lnTo>
                    <a:pt x="332638" y="100660"/>
                  </a:lnTo>
                  <a:lnTo>
                    <a:pt x="332409" y="101092"/>
                  </a:lnTo>
                  <a:lnTo>
                    <a:pt x="332092" y="101612"/>
                  </a:lnTo>
                  <a:lnTo>
                    <a:pt x="332536" y="102095"/>
                  </a:lnTo>
                  <a:lnTo>
                    <a:pt x="333171" y="101574"/>
                  </a:lnTo>
                  <a:close/>
                </a:path>
                <a:path w="458470" h="438150">
                  <a:moveTo>
                    <a:pt x="333349" y="16764"/>
                  </a:moveTo>
                  <a:lnTo>
                    <a:pt x="333336" y="15963"/>
                  </a:lnTo>
                  <a:lnTo>
                    <a:pt x="329184" y="17780"/>
                  </a:lnTo>
                  <a:lnTo>
                    <a:pt x="333349" y="16764"/>
                  </a:lnTo>
                  <a:close/>
                </a:path>
                <a:path w="458470" h="438150">
                  <a:moveTo>
                    <a:pt x="336067" y="16103"/>
                  </a:moveTo>
                  <a:lnTo>
                    <a:pt x="333349" y="16764"/>
                  </a:lnTo>
                  <a:lnTo>
                    <a:pt x="333362" y="17043"/>
                  </a:lnTo>
                  <a:lnTo>
                    <a:pt x="335711" y="16929"/>
                  </a:lnTo>
                  <a:lnTo>
                    <a:pt x="336067" y="16103"/>
                  </a:lnTo>
                  <a:close/>
                </a:path>
                <a:path w="458470" h="438150">
                  <a:moveTo>
                    <a:pt x="336296" y="16903"/>
                  </a:moveTo>
                  <a:lnTo>
                    <a:pt x="335711" y="16929"/>
                  </a:lnTo>
                  <a:lnTo>
                    <a:pt x="334886" y="18872"/>
                  </a:lnTo>
                  <a:lnTo>
                    <a:pt x="336296" y="16903"/>
                  </a:lnTo>
                  <a:close/>
                </a:path>
                <a:path w="458470" h="438150">
                  <a:moveTo>
                    <a:pt x="337210" y="123228"/>
                  </a:moveTo>
                  <a:lnTo>
                    <a:pt x="335927" y="121958"/>
                  </a:lnTo>
                  <a:lnTo>
                    <a:pt x="335114" y="121958"/>
                  </a:lnTo>
                  <a:lnTo>
                    <a:pt x="337210" y="123228"/>
                  </a:lnTo>
                  <a:close/>
                </a:path>
                <a:path w="458470" h="438150">
                  <a:moveTo>
                    <a:pt x="337743" y="83858"/>
                  </a:moveTo>
                  <a:close/>
                </a:path>
                <a:path w="458470" h="438150">
                  <a:moveTo>
                    <a:pt x="337921" y="85128"/>
                  </a:moveTo>
                  <a:lnTo>
                    <a:pt x="337718" y="83870"/>
                  </a:lnTo>
                  <a:lnTo>
                    <a:pt x="334340" y="85128"/>
                  </a:lnTo>
                  <a:lnTo>
                    <a:pt x="334810" y="85128"/>
                  </a:lnTo>
                  <a:lnTo>
                    <a:pt x="335483" y="86461"/>
                  </a:lnTo>
                  <a:lnTo>
                    <a:pt x="337324" y="85775"/>
                  </a:lnTo>
                  <a:lnTo>
                    <a:pt x="334962" y="85128"/>
                  </a:lnTo>
                  <a:lnTo>
                    <a:pt x="337921" y="85128"/>
                  </a:lnTo>
                  <a:close/>
                </a:path>
                <a:path w="458470" h="438150">
                  <a:moveTo>
                    <a:pt x="338213" y="129578"/>
                  </a:moveTo>
                  <a:lnTo>
                    <a:pt x="335953" y="129578"/>
                  </a:lnTo>
                  <a:lnTo>
                    <a:pt x="336588" y="130848"/>
                  </a:lnTo>
                  <a:lnTo>
                    <a:pt x="337337" y="130848"/>
                  </a:lnTo>
                  <a:lnTo>
                    <a:pt x="337527" y="130568"/>
                  </a:lnTo>
                  <a:lnTo>
                    <a:pt x="338213" y="129578"/>
                  </a:lnTo>
                  <a:close/>
                </a:path>
                <a:path w="458470" h="438150">
                  <a:moveTo>
                    <a:pt x="338302" y="131381"/>
                  </a:moveTo>
                  <a:lnTo>
                    <a:pt x="338061" y="130987"/>
                  </a:lnTo>
                  <a:lnTo>
                    <a:pt x="337527" y="130568"/>
                  </a:lnTo>
                  <a:lnTo>
                    <a:pt x="337591" y="130721"/>
                  </a:lnTo>
                  <a:lnTo>
                    <a:pt x="338302" y="131381"/>
                  </a:lnTo>
                  <a:close/>
                </a:path>
                <a:path w="458470" h="438150">
                  <a:moveTo>
                    <a:pt x="338734" y="16776"/>
                  </a:moveTo>
                  <a:lnTo>
                    <a:pt x="338391" y="16548"/>
                  </a:lnTo>
                  <a:lnTo>
                    <a:pt x="338518" y="17221"/>
                  </a:lnTo>
                  <a:lnTo>
                    <a:pt x="338734" y="16776"/>
                  </a:lnTo>
                  <a:close/>
                </a:path>
                <a:path w="458470" h="438150">
                  <a:moveTo>
                    <a:pt x="338772" y="22440"/>
                  </a:moveTo>
                  <a:lnTo>
                    <a:pt x="337667" y="20358"/>
                  </a:lnTo>
                  <a:lnTo>
                    <a:pt x="337731" y="22186"/>
                  </a:lnTo>
                  <a:lnTo>
                    <a:pt x="338772" y="22440"/>
                  </a:lnTo>
                  <a:close/>
                </a:path>
                <a:path w="458470" h="438150">
                  <a:moveTo>
                    <a:pt x="340194" y="144818"/>
                  </a:moveTo>
                  <a:lnTo>
                    <a:pt x="338899" y="144818"/>
                  </a:lnTo>
                  <a:lnTo>
                    <a:pt x="339331" y="145580"/>
                  </a:lnTo>
                  <a:lnTo>
                    <a:pt x="340194" y="144818"/>
                  </a:lnTo>
                  <a:close/>
                </a:path>
                <a:path w="458470" h="438150">
                  <a:moveTo>
                    <a:pt x="341757" y="42303"/>
                  </a:moveTo>
                  <a:lnTo>
                    <a:pt x="341553" y="42252"/>
                  </a:lnTo>
                  <a:lnTo>
                    <a:pt x="341249" y="42316"/>
                  </a:lnTo>
                  <a:lnTo>
                    <a:pt x="340918" y="42379"/>
                  </a:lnTo>
                  <a:lnTo>
                    <a:pt x="341198" y="42405"/>
                  </a:lnTo>
                  <a:lnTo>
                    <a:pt x="341503" y="42379"/>
                  </a:lnTo>
                  <a:lnTo>
                    <a:pt x="341757" y="42303"/>
                  </a:lnTo>
                  <a:close/>
                </a:path>
                <a:path w="458470" h="438150">
                  <a:moveTo>
                    <a:pt x="342646" y="377190"/>
                  </a:moveTo>
                  <a:lnTo>
                    <a:pt x="341617" y="375920"/>
                  </a:lnTo>
                  <a:lnTo>
                    <a:pt x="341807" y="379730"/>
                  </a:lnTo>
                  <a:lnTo>
                    <a:pt x="342049" y="378460"/>
                  </a:lnTo>
                  <a:lnTo>
                    <a:pt x="342646" y="377190"/>
                  </a:lnTo>
                  <a:close/>
                </a:path>
                <a:path w="458470" h="438150">
                  <a:moveTo>
                    <a:pt x="343484" y="171843"/>
                  </a:moveTo>
                  <a:lnTo>
                    <a:pt x="342404" y="172288"/>
                  </a:lnTo>
                  <a:lnTo>
                    <a:pt x="341820" y="172694"/>
                  </a:lnTo>
                  <a:lnTo>
                    <a:pt x="341439" y="173101"/>
                  </a:lnTo>
                  <a:lnTo>
                    <a:pt x="341680" y="173164"/>
                  </a:lnTo>
                  <a:lnTo>
                    <a:pt x="341896" y="173228"/>
                  </a:lnTo>
                  <a:lnTo>
                    <a:pt x="342252" y="173253"/>
                  </a:lnTo>
                  <a:lnTo>
                    <a:pt x="343484" y="171843"/>
                  </a:lnTo>
                  <a:close/>
                </a:path>
                <a:path w="458470" h="438150">
                  <a:moveTo>
                    <a:pt x="344424" y="181648"/>
                  </a:moveTo>
                  <a:lnTo>
                    <a:pt x="343725" y="180378"/>
                  </a:lnTo>
                  <a:lnTo>
                    <a:pt x="343268" y="180568"/>
                  </a:lnTo>
                  <a:lnTo>
                    <a:pt x="344424" y="181648"/>
                  </a:lnTo>
                  <a:close/>
                </a:path>
                <a:path w="458470" h="438150">
                  <a:moveTo>
                    <a:pt x="348564" y="24155"/>
                  </a:moveTo>
                  <a:close/>
                </a:path>
                <a:path w="458470" h="438150">
                  <a:moveTo>
                    <a:pt x="349211" y="23558"/>
                  </a:moveTo>
                  <a:lnTo>
                    <a:pt x="347878" y="22898"/>
                  </a:lnTo>
                  <a:lnTo>
                    <a:pt x="348564" y="24155"/>
                  </a:lnTo>
                  <a:lnTo>
                    <a:pt x="349211" y="23558"/>
                  </a:lnTo>
                  <a:close/>
                </a:path>
                <a:path w="458470" h="438150">
                  <a:moveTo>
                    <a:pt x="349389" y="5118"/>
                  </a:moveTo>
                  <a:lnTo>
                    <a:pt x="347472" y="5118"/>
                  </a:lnTo>
                  <a:lnTo>
                    <a:pt x="349021" y="5664"/>
                  </a:lnTo>
                  <a:lnTo>
                    <a:pt x="349389" y="5118"/>
                  </a:lnTo>
                  <a:close/>
                </a:path>
                <a:path w="458470" h="438150">
                  <a:moveTo>
                    <a:pt x="350443" y="24168"/>
                  </a:moveTo>
                  <a:lnTo>
                    <a:pt x="349948" y="22898"/>
                  </a:lnTo>
                  <a:lnTo>
                    <a:pt x="349211" y="23558"/>
                  </a:lnTo>
                  <a:lnTo>
                    <a:pt x="350443" y="24168"/>
                  </a:lnTo>
                  <a:close/>
                </a:path>
                <a:path w="458470" h="438150">
                  <a:moveTo>
                    <a:pt x="351066" y="6388"/>
                  </a:moveTo>
                  <a:lnTo>
                    <a:pt x="349021" y="5664"/>
                  </a:lnTo>
                  <a:lnTo>
                    <a:pt x="348513" y="6388"/>
                  </a:lnTo>
                  <a:lnTo>
                    <a:pt x="344335" y="3848"/>
                  </a:lnTo>
                  <a:lnTo>
                    <a:pt x="347433" y="7658"/>
                  </a:lnTo>
                  <a:lnTo>
                    <a:pt x="346176" y="7658"/>
                  </a:lnTo>
                  <a:lnTo>
                    <a:pt x="343623" y="6388"/>
                  </a:lnTo>
                  <a:lnTo>
                    <a:pt x="343230" y="5118"/>
                  </a:lnTo>
                  <a:lnTo>
                    <a:pt x="340677" y="6388"/>
                  </a:lnTo>
                  <a:lnTo>
                    <a:pt x="344462" y="7658"/>
                  </a:lnTo>
                  <a:lnTo>
                    <a:pt x="341020" y="7658"/>
                  </a:lnTo>
                  <a:lnTo>
                    <a:pt x="339572" y="7658"/>
                  </a:lnTo>
                  <a:lnTo>
                    <a:pt x="336321" y="8928"/>
                  </a:lnTo>
                  <a:lnTo>
                    <a:pt x="341769" y="11468"/>
                  </a:lnTo>
                  <a:lnTo>
                    <a:pt x="337934" y="11468"/>
                  </a:lnTo>
                  <a:lnTo>
                    <a:pt x="338493" y="15278"/>
                  </a:lnTo>
                  <a:lnTo>
                    <a:pt x="341109" y="12738"/>
                  </a:lnTo>
                  <a:lnTo>
                    <a:pt x="343166" y="15278"/>
                  </a:lnTo>
                  <a:lnTo>
                    <a:pt x="348894" y="15278"/>
                  </a:lnTo>
                  <a:lnTo>
                    <a:pt x="347687" y="12738"/>
                  </a:lnTo>
                  <a:lnTo>
                    <a:pt x="344347" y="11468"/>
                  </a:lnTo>
                  <a:lnTo>
                    <a:pt x="343357" y="8928"/>
                  </a:lnTo>
                  <a:lnTo>
                    <a:pt x="345274" y="7658"/>
                  </a:lnTo>
                  <a:lnTo>
                    <a:pt x="346925" y="10198"/>
                  </a:lnTo>
                  <a:lnTo>
                    <a:pt x="348856" y="8928"/>
                  </a:lnTo>
                  <a:lnTo>
                    <a:pt x="348081" y="6388"/>
                  </a:lnTo>
                  <a:lnTo>
                    <a:pt x="348907" y="7658"/>
                  </a:lnTo>
                  <a:lnTo>
                    <a:pt x="351028" y="7658"/>
                  </a:lnTo>
                  <a:lnTo>
                    <a:pt x="351066" y="6388"/>
                  </a:lnTo>
                  <a:close/>
                </a:path>
                <a:path w="458470" h="438150">
                  <a:moveTo>
                    <a:pt x="351396" y="18542"/>
                  </a:moveTo>
                  <a:lnTo>
                    <a:pt x="349872" y="16548"/>
                  </a:lnTo>
                  <a:lnTo>
                    <a:pt x="344208" y="16548"/>
                  </a:lnTo>
                  <a:lnTo>
                    <a:pt x="338861" y="16548"/>
                  </a:lnTo>
                  <a:lnTo>
                    <a:pt x="338734" y="16776"/>
                  </a:lnTo>
                  <a:lnTo>
                    <a:pt x="340309" y="17818"/>
                  </a:lnTo>
                  <a:lnTo>
                    <a:pt x="338721" y="18427"/>
                  </a:lnTo>
                  <a:lnTo>
                    <a:pt x="338620" y="17818"/>
                  </a:lnTo>
                  <a:lnTo>
                    <a:pt x="338518" y="17221"/>
                  </a:lnTo>
                  <a:lnTo>
                    <a:pt x="338201" y="17818"/>
                  </a:lnTo>
                  <a:lnTo>
                    <a:pt x="336931" y="16548"/>
                  </a:lnTo>
                  <a:lnTo>
                    <a:pt x="338429" y="18542"/>
                  </a:lnTo>
                  <a:lnTo>
                    <a:pt x="338734" y="18542"/>
                  </a:lnTo>
                  <a:lnTo>
                    <a:pt x="351396" y="18542"/>
                  </a:lnTo>
                  <a:close/>
                </a:path>
                <a:path w="458470" h="438150">
                  <a:moveTo>
                    <a:pt x="352259" y="723"/>
                  </a:moveTo>
                  <a:lnTo>
                    <a:pt x="352044" y="38"/>
                  </a:lnTo>
                  <a:lnTo>
                    <a:pt x="350812" y="38"/>
                  </a:lnTo>
                  <a:lnTo>
                    <a:pt x="352259" y="723"/>
                  </a:lnTo>
                  <a:close/>
                </a:path>
                <a:path w="458470" h="438150">
                  <a:moveTo>
                    <a:pt x="352780" y="20358"/>
                  </a:moveTo>
                  <a:lnTo>
                    <a:pt x="351815" y="19088"/>
                  </a:lnTo>
                  <a:lnTo>
                    <a:pt x="338836" y="19088"/>
                  </a:lnTo>
                  <a:lnTo>
                    <a:pt x="336969" y="19088"/>
                  </a:lnTo>
                  <a:lnTo>
                    <a:pt x="340690" y="22898"/>
                  </a:lnTo>
                  <a:lnTo>
                    <a:pt x="339521" y="22631"/>
                  </a:lnTo>
                  <a:lnTo>
                    <a:pt x="339521" y="25438"/>
                  </a:lnTo>
                  <a:lnTo>
                    <a:pt x="336613" y="25438"/>
                  </a:lnTo>
                  <a:lnTo>
                    <a:pt x="333806" y="24168"/>
                  </a:lnTo>
                  <a:lnTo>
                    <a:pt x="335521" y="22999"/>
                  </a:lnTo>
                  <a:lnTo>
                    <a:pt x="339521" y="25438"/>
                  </a:lnTo>
                  <a:lnTo>
                    <a:pt x="339521" y="22631"/>
                  </a:lnTo>
                  <a:lnTo>
                    <a:pt x="338772" y="22440"/>
                  </a:lnTo>
                  <a:lnTo>
                    <a:pt x="339013" y="22898"/>
                  </a:lnTo>
                  <a:lnTo>
                    <a:pt x="337743" y="22618"/>
                  </a:lnTo>
                  <a:lnTo>
                    <a:pt x="337731" y="22186"/>
                  </a:lnTo>
                  <a:lnTo>
                    <a:pt x="335407" y="21628"/>
                  </a:lnTo>
                  <a:lnTo>
                    <a:pt x="336880" y="22428"/>
                  </a:lnTo>
                  <a:lnTo>
                    <a:pt x="333286" y="21628"/>
                  </a:lnTo>
                  <a:lnTo>
                    <a:pt x="335483" y="22974"/>
                  </a:lnTo>
                  <a:lnTo>
                    <a:pt x="332740" y="24168"/>
                  </a:lnTo>
                  <a:lnTo>
                    <a:pt x="337439" y="26708"/>
                  </a:lnTo>
                  <a:lnTo>
                    <a:pt x="331000" y="26708"/>
                  </a:lnTo>
                  <a:lnTo>
                    <a:pt x="331660" y="27978"/>
                  </a:lnTo>
                  <a:lnTo>
                    <a:pt x="335559" y="29248"/>
                  </a:lnTo>
                  <a:lnTo>
                    <a:pt x="332663" y="30518"/>
                  </a:lnTo>
                  <a:lnTo>
                    <a:pt x="333502" y="33058"/>
                  </a:lnTo>
                  <a:lnTo>
                    <a:pt x="332206" y="33058"/>
                  </a:lnTo>
                  <a:lnTo>
                    <a:pt x="330428" y="36868"/>
                  </a:lnTo>
                  <a:lnTo>
                    <a:pt x="328561" y="38138"/>
                  </a:lnTo>
                  <a:lnTo>
                    <a:pt x="327914" y="38138"/>
                  </a:lnTo>
                  <a:lnTo>
                    <a:pt x="331812" y="39408"/>
                  </a:lnTo>
                  <a:lnTo>
                    <a:pt x="330593" y="40678"/>
                  </a:lnTo>
                  <a:lnTo>
                    <a:pt x="331089" y="41948"/>
                  </a:lnTo>
                  <a:lnTo>
                    <a:pt x="328714" y="41948"/>
                  </a:lnTo>
                  <a:lnTo>
                    <a:pt x="327837" y="40678"/>
                  </a:lnTo>
                  <a:lnTo>
                    <a:pt x="326948" y="40678"/>
                  </a:lnTo>
                  <a:lnTo>
                    <a:pt x="326644" y="41948"/>
                  </a:lnTo>
                  <a:lnTo>
                    <a:pt x="327850" y="41948"/>
                  </a:lnTo>
                  <a:lnTo>
                    <a:pt x="328434" y="43218"/>
                  </a:lnTo>
                  <a:lnTo>
                    <a:pt x="325780" y="43218"/>
                  </a:lnTo>
                  <a:lnTo>
                    <a:pt x="325526" y="44488"/>
                  </a:lnTo>
                  <a:lnTo>
                    <a:pt x="328650" y="47028"/>
                  </a:lnTo>
                  <a:lnTo>
                    <a:pt x="326250" y="48298"/>
                  </a:lnTo>
                  <a:lnTo>
                    <a:pt x="329018" y="49568"/>
                  </a:lnTo>
                  <a:lnTo>
                    <a:pt x="334314" y="48298"/>
                  </a:lnTo>
                  <a:lnTo>
                    <a:pt x="335788" y="50838"/>
                  </a:lnTo>
                  <a:lnTo>
                    <a:pt x="332282" y="50838"/>
                  </a:lnTo>
                  <a:lnTo>
                    <a:pt x="331304" y="49568"/>
                  </a:lnTo>
                  <a:lnTo>
                    <a:pt x="331139" y="49568"/>
                  </a:lnTo>
                  <a:lnTo>
                    <a:pt x="331660" y="50838"/>
                  </a:lnTo>
                  <a:lnTo>
                    <a:pt x="329184" y="49568"/>
                  </a:lnTo>
                  <a:lnTo>
                    <a:pt x="327901" y="50838"/>
                  </a:lnTo>
                  <a:lnTo>
                    <a:pt x="328688" y="50838"/>
                  </a:lnTo>
                  <a:lnTo>
                    <a:pt x="329209" y="52108"/>
                  </a:lnTo>
                  <a:lnTo>
                    <a:pt x="327507" y="50838"/>
                  </a:lnTo>
                  <a:lnTo>
                    <a:pt x="327177" y="50838"/>
                  </a:lnTo>
                  <a:lnTo>
                    <a:pt x="325716" y="52108"/>
                  </a:lnTo>
                  <a:lnTo>
                    <a:pt x="326936" y="52108"/>
                  </a:lnTo>
                  <a:lnTo>
                    <a:pt x="327088" y="53378"/>
                  </a:lnTo>
                  <a:lnTo>
                    <a:pt x="326948" y="54648"/>
                  </a:lnTo>
                  <a:lnTo>
                    <a:pt x="324396" y="53378"/>
                  </a:lnTo>
                  <a:lnTo>
                    <a:pt x="323113" y="54648"/>
                  </a:lnTo>
                  <a:lnTo>
                    <a:pt x="324535" y="54648"/>
                  </a:lnTo>
                  <a:lnTo>
                    <a:pt x="322783" y="55918"/>
                  </a:lnTo>
                  <a:lnTo>
                    <a:pt x="326009" y="55918"/>
                  </a:lnTo>
                  <a:lnTo>
                    <a:pt x="325894" y="57188"/>
                  </a:lnTo>
                  <a:lnTo>
                    <a:pt x="323469" y="57188"/>
                  </a:lnTo>
                  <a:lnTo>
                    <a:pt x="324739" y="58458"/>
                  </a:lnTo>
                  <a:lnTo>
                    <a:pt x="323151" y="60998"/>
                  </a:lnTo>
                  <a:lnTo>
                    <a:pt x="327139" y="60998"/>
                  </a:lnTo>
                  <a:lnTo>
                    <a:pt x="329857" y="63538"/>
                  </a:lnTo>
                  <a:lnTo>
                    <a:pt x="324256" y="66078"/>
                  </a:lnTo>
                  <a:lnTo>
                    <a:pt x="325132" y="69888"/>
                  </a:lnTo>
                  <a:lnTo>
                    <a:pt x="324053" y="69888"/>
                  </a:lnTo>
                  <a:lnTo>
                    <a:pt x="324942" y="71158"/>
                  </a:lnTo>
                  <a:lnTo>
                    <a:pt x="324192" y="73698"/>
                  </a:lnTo>
                  <a:lnTo>
                    <a:pt x="326415" y="74968"/>
                  </a:lnTo>
                  <a:lnTo>
                    <a:pt x="324294" y="76238"/>
                  </a:lnTo>
                  <a:lnTo>
                    <a:pt x="323024" y="74968"/>
                  </a:lnTo>
                  <a:lnTo>
                    <a:pt x="323697" y="77508"/>
                  </a:lnTo>
                  <a:lnTo>
                    <a:pt x="324916" y="77508"/>
                  </a:lnTo>
                  <a:lnTo>
                    <a:pt x="322910" y="78778"/>
                  </a:lnTo>
                  <a:lnTo>
                    <a:pt x="321564" y="77800"/>
                  </a:lnTo>
                  <a:lnTo>
                    <a:pt x="321449" y="78092"/>
                  </a:lnTo>
                  <a:lnTo>
                    <a:pt x="321475" y="77736"/>
                  </a:lnTo>
                  <a:lnTo>
                    <a:pt x="321157" y="77508"/>
                  </a:lnTo>
                  <a:lnTo>
                    <a:pt x="321170" y="78092"/>
                  </a:lnTo>
                  <a:lnTo>
                    <a:pt x="320560" y="78778"/>
                  </a:lnTo>
                  <a:lnTo>
                    <a:pt x="318757" y="78778"/>
                  </a:lnTo>
                  <a:lnTo>
                    <a:pt x="321525" y="81318"/>
                  </a:lnTo>
                  <a:lnTo>
                    <a:pt x="318820" y="80048"/>
                  </a:lnTo>
                  <a:lnTo>
                    <a:pt x="317881" y="82588"/>
                  </a:lnTo>
                  <a:lnTo>
                    <a:pt x="318630" y="83858"/>
                  </a:lnTo>
                  <a:lnTo>
                    <a:pt x="320751" y="82588"/>
                  </a:lnTo>
                  <a:lnTo>
                    <a:pt x="321056" y="83870"/>
                  </a:lnTo>
                  <a:lnTo>
                    <a:pt x="320408" y="85128"/>
                  </a:lnTo>
                  <a:lnTo>
                    <a:pt x="316788" y="83858"/>
                  </a:lnTo>
                  <a:lnTo>
                    <a:pt x="315696" y="86398"/>
                  </a:lnTo>
                  <a:lnTo>
                    <a:pt x="317449" y="88938"/>
                  </a:lnTo>
                  <a:lnTo>
                    <a:pt x="318668" y="91478"/>
                  </a:lnTo>
                  <a:lnTo>
                    <a:pt x="318439" y="91694"/>
                  </a:lnTo>
                  <a:lnTo>
                    <a:pt x="320878" y="92748"/>
                  </a:lnTo>
                  <a:lnTo>
                    <a:pt x="320205" y="94018"/>
                  </a:lnTo>
                  <a:lnTo>
                    <a:pt x="314744" y="95288"/>
                  </a:lnTo>
                  <a:lnTo>
                    <a:pt x="314680" y="96558"/>
                  </a:lnTo>
                  <a:lnTo>
                    <a:pt x="312432" y="97828"/>
                  </a:lnTo>
                  <a:lnTo>
                    <a:pt x="319747" y="99098"/>
                  </a:lnTo>
                  <a:lnTo>
                    <a:pt x="318287" y="101638"/>
                  </a:lnTo>
                  <a:lnTo>
                    <a:pt x="319608" y="100368"/>
                  </a:lnTo>
                  <a:lnTo>
                    <a:pt x="323126" y="100368"/>
                  </a:lnTo>
                  <a:lnTo>
                    <a:pt x="324294" y="102908"/>
                  </a:lnTo>
                  <a:lnTo>
                    <a:pt x="323748" y="104178"/>
                  </a:lnTo>
                  <a:lnTo>
                    <a:pt x="318706" y="104178"/>
                  </a:lnTo>
                  <a:lnTo>
                    <a:pt x="317690" y="102908"/>
                  </a:lnTo>
                  <a:lnTo>
                    <a:pt x="318465" y="102908"/>
                  </a:lnTo>
                  <a:lnTo>
                    <a:pt x="317995" y="101638"/>
                  </a:lnTo>
                  <a:lnTo>
                    <a:pt x="317322" y="101638"/>
                  </a:lnTo>
                  <a:lnTo>
                    <a:pt x="315950" y="102908"/>
                  </a:lnTo>
                  <a:lnTo>
                    <a:pt x="315988" y="105105"/>
                  </a:lnTo>
                  <a:lnTo>
                    <a:pt x="315810" y="105333"/>
                  </a:lnTo>
                  <a:lnTo>
                    <a:pt x="315988" y="105333"/>
                  </a:lnTo>
                  <a:lnTo>
                    <a:pt x="332003" y="105333"/>
                  </a:lnTo>
                  <a:lnTo>
                    <a:pt x="333273" y="104178"/>
                  </a:lnTo>
                  <a:lnTo>
                    <a:pt x="334949" y="105448"/>
                  </a:lnTo>
                  <a:lnTo>
                    <a:pt x="334264" y="102908"/>
                  </a:lnTo>
                  <a:lnTo>
                    <a:pt x="332638" y="104178"/>
                  </a:lnTo>
                  <a:lnTo>
                    <a:pt x="330568" y="102908"/>
                  </a:lnTo>
                  <a:lnTo>
                    <a:pt x="327393" y="104178"/>
                  </a:lnTo>
                  <a:lnTo>
                    <a:pt x="328625" y="102908"/>
                  </a:lnTo>
                  <a:lnTo>
                    <a:pt x="329031" y="102908"/>
                  </a:lnTo>
                  <a:lnTo>
                    <a:pt x="328701" y="100368"/>
                  </a:lnTo>
                  <a:lnTo>
                    <a:pt x="331241" y="100368"/>
                  </a:lnTo>
                  <a:lnTo>
                    <a:pt x="328688" y="99098"/>
                  </a:lnTo>
                  <a:lnTo>
                    <a:pt x="329831" y="97828"/>
                  </a:lnTo>
                  <a:lnTo>
                    <a:pt x="335292" y="97828"/>
                  </a:lnTo>
                  <a:lnTo>
                    <a:pt x="331901" y="96558"/>
                  </a:lnTo>
                  <a:lnTo>
                    <a:pt x="334695" y="94018"/>
                  </a:lnTo>
                  <a:lnTo>
                    <a:pt x="334149" y="93827"/>
                  </a:lnTo>
                  <a:lnTo>
                    <a:pt x="331825" y="92748"/>
                  </a:lnTo>
                  <a:lnTo>
                    <a:pt x="332790" y="91478"/>
                  </a:lnTo>
                  <a:lnTo>
                    <a:pt x="333235" y="91478"/>
                  </a:lnTo>
                  <a:lnTo>
                    <a:pt x="334949" y="92748"/>
                  </a:lnTo>
                  <a:lnTo>
                    <a:pt x="335318" y="91478"/>
                  </a:lnTo>
                  <a:lnTo>
                    <a:pt x="335686" y="90208"/>
                  </a:lnTo>
                  <a:lnTo>
                    <a:pt x="329653" y="92748"/>
                  </a:lnTo>
                  <a:lnTo>
                    <a:pt x="332168" y="90208"/>
                  </a:lnTo>
                  <a:lnTo>
                    <a:pt x="333184" y="90208"/>
                  </a:lnTo>
                  <a:lnTo>
                    <a:pt x="334619" y="88938"/>
                  </a:lnTo>
                  <a:lnTo>
                    <a:pt x="331914" y="86398"/>
                  </a:lnTo>
                  <a:lnTo>
                    <a:pt x="332727" y="85128"/>
                  </a:lnTo>
                  <a:lnTo>
                    <a:pt x="333527" y="83858"/>
                  </a:lnTo>
                  <a:lnTo>
                    <a:pt x="337705" y="83858"/>
                  </a:lnTo>
                  <a:lnTo>
                    <a:pt x="337502" y="82588"/>
                  </a:lnTo>
                  <a:lnTo>
                    <a:pt x="336550" y="81318"/>
                  </a:lnTo>
                  <a:lnTo>
                    <a:pt x="333667" y="77508"/>
                  </a:lnTo>
                  <a:lnTo>
                    <a:pt x="334314" y="76238"/>
                  </a:lnTo>
                  <a:lnTo>
                    <a:pt x="334975" y="74968"/>
                  </a:lnTo>
                  <a:lnTo>
                    <a:pt x="334454" y="74968"/>
                  </a:lnTo>
                  <a:lnTo>
                    <a:pt x="328650" y="73698"/>
                  </a:lnTo>
                  <a:lnTo>
                    <a:pt x="337566" y="73698"/>
                  </a:lnTo>
                  <a:lnTo>
                    <a:pt x="336346" y="72428"/>
                  </a:lnTo>
                  <a:lnTo>
                    <a:pt x="337642" y="72428"/>
                  </a:lnTo>
                  <a:lnTo>
                    <a:pt x="338302" y="71158"/>
                  </a:lnTo>
                  <a:lnTo>
                    <a:pt x="338950" y="69888"/>
                  </a:lnTo>
                  <a:lnTo>
                    <a:pt x="336981" y="67348"/>
                  </a:lnTo>
                  <a:lnTo>
                    <a:pt x="335724" y="63538"/>
                  </a:lnTo>
                  <a:lnTo>
                    <a:pt x="337159" y="64808"/>
                  </a:lnTo>
                  <a:lnTo>
                    <a:pt x="338709" y="63538"/>
                  </a:lnTo>
                  <a:lnTo>
                    <a:pt x="338505" y="60998"/>
                  </a:lnTo>
                  <a:lnTo>
                    <a:pt x="339407" y="59728"/>
                  </a:lnTo>
                  <a:lnTo>
                    <a:pt x="337997" y="59728"/>
                  </a:lnTo>
                  <a:lnTo>
                    <a:pt x="338391" y="58458"/>
                  </a:lnTo>
                  <a:lnTo>
                    <a:pt x="336130" y="58458"/>
                  </a:lnTo>
                  <a:lnTo>
                    <a:pt x="339648" y="55918"/>
                  </a:lnTo>
                  <a:lnTo>
                    <a:pt x="338988" y="53378"/>
                  </a:lnTo>
                  <a:lnTo>
                    <a:pt x="338035" y="49568"/>
                  </a:lnTo>
                  <a:lnTo>
                    <a:pt x="339369" y="48298"/>
                  </a:lnTo>
                  <a:lnTo>
                    <a:pt x="340702" y="47028"/>
                  </a:lnTo>
                  <a:lnTo>
                    <a:pt x="340652" y="48298"/>
                  </a:lnTo>
                  <a:lnTo>
                    <a:pt x="341884" y="48298"/>
                  </a:lnTo>
                  <a:lnTo>
                    <a:pt x="341579" y="47028"/>
                  </a:lnTo>
                  <a:lnTo>
                    <a:pt x="341388" y="45758"/>
                  </a:lnTo>
                  <a:lnTo>
                    <a:pt x="341198" y="44488"/>
                  </a:lnTo>
                  <a:lnTo>
                    <a:pt x="339585" y="44488"/>
                  </a:lnTo>
                  <a:lnTo>
                    <a:pt x="337464" y="45758"/>
                  </a:lnTo>
                  <a:lnTo>
                    <a:pt x="336067" y="44488"/>
                  </a:lnTo>
                  <a:lnTo>
                    <a:pt x="335127" y="43218"/>
                  </a:lnTo>
                  <a:lnTo>
                    <a:pt x="335343" y="41948"/>
                  </a:lnTo>
                  <a:lnTo>
                    <a:pt x="336651" y="44488"/>
                  </a:lnTo>
                  <a:lnTo>
                    <a:pt x="339369" y="43218"/>
                  </a:lnTo>
                  <a:lnTo>
                    <a:pt x="340131" y="43218"/>
                  </a:lnTo>
                  <a:lnTo>
                    <a:pt x="339331" y="41948"/>
                  </a:lnTo>
                  <a:lnTo>
                    <a:pt x="343408" y="41948"/>
                  </a:lnTo>
                  <a:lnTo>
                    <a:pt x="333565" y="40678"/>
                  </a:lnTo>
                  <a:lnTo>
                    <a:pt x="337134" y="39408"/>
                  </a:lnTo>
                  <a:lnTo>
                    <a:pt x="337947" y="39408"/>
                  </a:lnTo>
                  <a:lnTo>
                    <a:pt x="336397" y="38138"/>
                  </a:lnTo>
                  <a:lnTo>
                    <a:pt x="337019" y="36868"/>
                  </a:lnTo>
                  <a:lnTo>
                    <a:pt x="339979" y="36868"/>
                  </a:lnTo>
                  <a:lnTo>
                    <a:pt x="338137" y="38138"/>
                  </a:lnTo>
                  <a:lnTo>
                    <a:pt x="340499" y="38138"/>
                  </a:lnTo>
                  <a:lnTo>
                    <a:pt x="340664" y="36868"/>
                  </a:lnTo>
                  <a:lnTo>
                    <a:pt x="340385" y="36728"/>
                  </a:lnTo>
                  <a:lnTo>
                    <a:pt x="343687" y="35598"/>
                  </a:lnTo>
                  <a:lnTo>
                    <a:pt x="343522" y="35598"/>
                  </a:lnTo>
                  <a:lnTo>
                    <a:pt x="342849" y="35598"/>
                  </a:lnTo>
                  <a:lnTo>
                    <a:pt x="343623" y="34328"/>
                  </a:lnTo>
                  <a:lnTo>
                    <a:pt x="343522" y="35598"/>
                  </a:lnTo>
                  <a:lnTo>
                    <a:pt x="344551" y="34328"/>
                  </a:lnTo>
                  <a:lnTo>
                    <a:pt x="345579" y="33058"/>
                  </a:lnTo>
                  <a:lnTo>
                    <a:pt x="344538" y="33058"/>
                  </a:lnTo>
                  <a:lnTo>
                    <a:pt x="339725" y="31356"/>
                  </a:lnTo>
                  <a:lnTo>
                    <a:pt x="339725" y="36398"/>
                  </a:lnTo>
                  <a:lnTo>
                    <a:pt x="335648" y="34328"/>
                  </a:lnTo>
                  <a:lnTo>
                    <a:pt x="338810" y="34328"/>
                  </a:lnTo>
                  <a:lnTo>
                    <a:pt x="339483" y="35598"/>
                  </a:lnTo>
                  <a:lnTo>
                    <a:pt x="339305" y="35598"/>
                  </a:lnTo>
                  <a:lnTo>
                    <a:pt x="339725" y="36398"/>
                  </a:lnTo>
                  <a:lnTo>
                    <a:pt x="339725" y="31356"/>
                  </a:lnTo>
                  <a:lnTo>
                    <a:pt x="337400" y="30518"/>
                  </a:lnTo>
                  <a:lnTo>
                    <a:pt x="343954" y="30518"/>
                  </a:lnTo>
                  <a:lnTo>
                    <a:pt x="339585" y="26708"/>
                  </a:lnTo>
                  <a:lnTo>
                    <a:pt x="343712" y="29248"/>
                  </a:lnTo>
                  <a:lnTo>
                    <a:pt x="342188" y="27978"/>
                  </a:lnTo>
                  <a:lnTo>
                    <a:pt x="345617" y="27978"/>
                  </a:lnTo>
                  <a:lnTo>
                    <a:pt x="346671" y="28346"/>
                  </a:lnTo>
                  <a:lnTo>
                    <a:pt x="346138" y="28155"/>
                  </a:lnTo>
                  <a:lnTo>
                    <a:pt x="345757" y="28016"/>
                  </a:lnTo>
                  <a:lnTo>
                    <a:pt x="348526" y="27978"/>
                  </a:lnTo>
                  <a:lnTo>
                    <a:pt x="346138" y="26708"/>
                  </a:lnTo>
                  <a:lnTo>
                    <a:pt x="350989" y="26708"/>
                  </a:lnTo>
                  <a:lnTo>
                    <a:pt x="349250" y="25438"/>
                  </a:lnTo>
                  <a:lnTo>
                    <a:pt x="347510" y="24168"/>
                  </a:lnTo>
                  <a:lnTo>
                    <a:pt x="347256" y="24155"/>
                  </a:lnTo>
                  <a:lnTo>
                    <a:pt x="344157" y="20358"/>
                  </a:lnTo>
                  <a:lnTo>
                    <a:pt x="352780" y="20358"/>
                  </a:lnTo>
                  <a:close/>
                </a:path>
                <a:path w="458470" h="438150">
                  <a:moveTo>
                    <a:pt x="352818" y="227368"/>
                  </a:moveTo>
                  <a:lnTo>
                    <a:pt x="351637" y="227368"/>
                  </a:lnTo>
                  <a:lnTo>
                    <a:pt x="351624" y="227876"/>
                  </a:lnTo>
                  <a:lnTo>
                    <a:pt x="352818" y="227368"/>
                  </a:lnTo>
                  <a:close/>
                </a:path>
                <a:path w="458470" h="438150">
                  <a:moveTo>
                    <a:pt x="353072" y="9994"/>
                  </a:moveTo>
                  <a:lnTo>
                    <a:pt x="352869" y="9880"/>
                  </a:lnTo>
                  <a:lnTo>
                    <a:pt x="352513" y="9740"/>
                  </a:lnTo>
                  <a:lnTo>
                    <a:pt x="352018" y="9563"/>
                  </a:lnTo>
                  <a:lnTo>
                    <a:pt x="353072" y="9994"/>
                  </a:lnTo>
                  <a:close/>
                </a:path>
                <a:path w="458470" h="438150">
                  <a:moveTo>
                    <a:pt x="353237" y="6388"/>
                  </a:moveTo>
                  <a:lnTo>
                    <a:pt x="352640" y="5118"/>
                  </a:lnTo>
                  <a:lnTo>
                    <a:pt x="351078" y="3848"/>
                  </a:lnTo>
                  <a:lnTo>
                    <a:pt x="350520" y="2578"/>
                  </a:lnTo>
                  <a:lnTo>
                    <a:pt x="349897" y="2578"/>
                  </a:lnTo>
                  <a:lnTo>
                    <a:pt x="349504" y="1308"/>
                  </a:lnTo>
                  <a:lnTo>
                    <a:pt x="343204" y="38"/>
                  </a:lnTo>
                  <a:lnTo>
                    <a:pt x="349389" y="5118"/>
                  </a:lnTo>
                  <a:lnTo>
                    <a:pt x="350469" y="5118"/>
                  </a:lnTo>
                  <a:lnTo>
                    <a:pt x="352234" y="6388"/>
                  </a:lnTo>
                  <a:lnTo>
                    <a:pt x="353237" y="6388"/>
                  </a:lnTo>
                  <a:close/>
                </a:path>
                <a:path w="458470" h="438150">
                  <a:moveTo>
                    <a:pt x="353479" y="7340"/>
                  </a:moveTo>
                  <a:lnTo>
                    <a:pt x="353428" y="7035"/>
                  </a:lnTo>
                  <a:lnTo>
                    <a:pt x="353009" y="6870"/>
                  </a:lnTo>
                  <a:lnTo>
                    <a:pt x="352590" y="6718"/>
                  </a:lnTo>
                  <a:lnTo>
                    <a:pt x="352298" y="6718"/>
                  </a:lnTo>
                  <a:lnTo>
                    <a:pt x="353021" y="7023"/>
                  </a:lnTo>
                  <a:lnTo>
                    <a:pt x="353364" y="7239"/>
                  </a:lnTo>
                  <a:lnTo>
                    <a:pt x="353479" y="7467"/>
                  </a:lnTo>
                  <a:lnTo>
                    <a:pt x="353479" y="7340"/>
                  </a:lnTo>
                  <a:close/>
                </a:path>
                <a:path w="458470" h="438150">
                  <a:moveTo>
                    <a:pt x="353555" y="2070"/>
                  </a:moveTo>
                  <a:lnTo>
                    <a:pt x="353517" y="1308"/>
                  </a:lnTo>
                  <a:lnTo>
                    <a:pt x="352259" y="723"/>
                  </a:lnTo>
                  <a:lnTo>
                    <a:pt x="352463" y="1308"/>
                  </a:lnTo>
                  <a:lnTo>
                    <a:pt x="353555" y="2070"/>
                  </a:lnTo>
                  <a:close/>
                </a:path>
                <a:path w="458470" h="438150">
                  <a:moveTo>
                    <a:pt x="353999" y="10553"/>
                  </a:moveTo>
                  <a:lnTo>
                    <a:pt x="353910" y="10337"/>
                  </a:lnTo>
                  <a:lnTo>
                    <a:pt x="353060" y="10007"/>
                  </a:lnTo>
                  <a:lnTo>
                    <a:pt x="353999" y="10553"/>
                  </a:lnTo>
                  <a:close/>
                </a:path>
                <a:path w="458470" h="438150">
                  <a:moveTo>
                    <a:pt x="354050" y="5118"/>
                  </a:moveTo>
                  <a:lnTo>
                    <a:pt x="353669" y="3848"/>
                  </a:lnTo>
                  <a:lnTo>
                    <a:pt x="353593" y="2578"/>
                  </a:lnTo>
                  <a:lnTo>
                    <a:pt x="352412" y="2578"/>
                  </a:lnTo>
                  <a:lnTo>
                    <a:pt x="353009" y="3848"/>
                  </a:lnTo>
                  <a:lnTo>
                    <a:pt x="354050" y="5118"/>
                  </a:lnTo>
                  <a:close/>
                </a:path>
                <a:path w="458470" h="438150">
                  <a:moveTo>
                    <a:pt x="354291" y="321094"/>
                  </a:moveTo>
                  <a:lnTo>
                    <a:pt x="354215" y="320408"/>
                  </a:lnTo>
                  <a:lnTo>
                    <a:pt x="352844" y="320205"/>
                  </a:lnTo>
                  <a:lnTo>
                    <a:pt x="354291" y="321094"/>
                  </a:lnTo>
                  <a:close/>
                </a:path>
                <a:path w="458470" h="438150">
                  <a:moveTo>
                    <a:pt x="354317" y="11379"/>
                  </a:moveTo>
                  <a:lnTo>
                    <a:pt x="354126" y="10896"/>
                  </a:lnTo>
                  <a:lnTo>
                    <a:pt x="349885" y="11023"/>
                  </a:lnTo>
                  <a:lnTo>
                    <a:pt x="351536" y="12153"/>
                  </a:lnTo>
                  <a:lnTo>
                    <a:pt x="351967" y="11620"/>
                  </a:lnTo>
                  <a:lnTo>
                    <a:pt x="354317" y="11379"/>
                  </a:lnTo>
                  <a:close/>
                </a:path>
                <a:path w="458470" h="438150">
                  <a:moveTo>
                    <a:pt x="354317" y="2578"/>
                  </a:moveTo>
                  <a:lnTo>
                    <a:pt x="353555" y="2070"/>
                  </a:lnTo>
                  <a:lnTo>
                    <a:pt x="353593" y="2578"/>
                  </a:lnTo>
                  <a:lnTo>
                    <a:pt x="354317" y="2578"/>
                  </a:lnTo>
                  <a:close/>
                </a:path>
                <a:path w="458470" h="438150">
                  <a:moveTo>
                    <a:pt x="354545" y="10883"/>
                  </a:moveTo>
                  <a:lnTo>
                    <a:pt x="353999" y="10553"/>
                  </a:lnTo>
                  <a:lnTo>
                    <a:pt x="354126" y="10896"/>
                  </a:lnTo>
                  <a:lnTo>
                    <a:pt x="354545" y="10883"/>
                  </a:lnTo>
                  <a:close/>
                </a:path>
                <a:path w="458470" h="438150">
                  <a:moveTo>
                    <a:pt x="355752" y="1397"/>
                  </a:moveTo>
                  <a:lnTo>
                    <a:pt x="355523" y="952"/>
                  </a:lnTo>
                  <a:lnTo>
                    <a:pt x="355460" y="1092"/>
                  </a:lnTo>
                  <a:lnTo>
                    <a:pt x="355447" y="1231"/>
                  </a:lnTo>
                  <a:lnTo>
                    <a:pt x="355752" y="1397"/>
                  </a:lnTo>
                  <a:close/>
                </a:path>
                <a:path w="458470" h="438150">
                  <a:moveTo>
                    <a:pt x="355790" y="444"/>
                  </a:moveTo>
                  <a:lnTo>
                    <a:pt x="354990" y="0"/>
                  </a:lnTo>
                  <a:lnTo>
                    <a:pt x="355523" y="952"/>
                  </a:lnTo>
                  <a:lnTo>
                    <a:pt x="355612" y="698"/>
                  </a:lnTo>
                  <a:lnTo>
                    <a:pt x="355790" y="444"/>
                  </a:lnTo>
                  <a:close/>
                </a:path>
                <a:path w="458470" h="438150">
                  <a:moveTo>
                    <a:pt x="356222" y="1600"/>
                  </a:moveTo>
                  <a:lnTo>
                    <a:pt x="356031" y="1536"/>
                  </a:lnTo>
                  <a:lnTo>
                    <a:pt x="355866" y="1460"/>
                  </a:lnTo>
                  <a:lnTo>
                    <a:pt x="356006" y="1854"/>
                  </a:lnTo>
                  <a:lnTo>
                    <a:pt x="356222" y="1600"/>
                  </a:lnTo>
                  <a:close/>
                </a:path>
                <a:path w="458470" h="438150">
                  <a:moveTo>
                    <a:pt x="359333" y="236258"/>
                  </a:moveTo>
                  <a:lnTo>
                    <a:pt x="349186" y="232448"/>
                  </a:lnTo>
                  <a:lnTo>
                    <a:pt x="353796" y="228638"/>
                  </a:lnTo>
                  <a:lnTo>
                    <a:pt x="351586" y="228638"/>
                  </a:lnTo>
                  <a:lnTo>
                    <a:pt x="351624" y="227876"/>
                  </a:lnTo>
                  <a:lnTo>
                    <a:pt x="350316" y="228447"/>
                  </a:lnTo>
                  <a:lnTo>
                    <a:pt x="350431" y="228638"/>
                  </a:lnTo>
                  <a:lnTo>
                    <a:pt x="349846" y="228638"/>
                  </a:lnTo>
                  <a:lnTo>
                    <a:pt x="350316" y="228447"/>
                  </a:lnTo>
                  <a:lnTo>
                    <a:pt x="346659" y="222288"/>
                  </a:lnTo>
                  <a:lnTo>
                    <a:pt x="350088" y="213398"/>
                  </a:lnTo>
                  <a:lnTo>
                    <a:pt x="350634" y="204508"/>
                  </a:lnTo>
                  <a:lnTo>
                    <a:pt x="340233" y="207048"/>
                  </a:lnTo>
                  <a:lnTo>
                    <a:pt x="344360" y="203238"/>
                  </a:lnTo>
                  <a:lnTo>
                    <a:pt x="348119" y="203238"/>
                  </a:lnTo>
                  <a:lnTo>
                    <a:pt x="346824" y="201968"/>
                  </a:lnTo>
                  <a:lnTo>
                    <a:pt x="342976" y="198158"/>
                  </a:lnTo>
                  <a:lnTo>
                    <a:pt x="346633" y="193078"/>
                  </a:lnTo>
                  <a:lnTo>
                    <a:pt x="343268" y="189268"/>
                  </a:lnTo>
                  <a:lnTo>
                    <a:pt x="342150" y="187998"/>
                  </a:lnTo>
                  <a:lnTo>
                    <a:pt x="344131" y="187998"/>
                  </a:lnTo>
                  <a:lnTo>
                    <a:pt x="344182" y="189268"/>
                  </a:lnTo>
                  <a:lnTo>
                    <a:pt x="345427" y="187998"/>
                  </a:lnTo>
                  <a:lnTo>
                    <a:pt x="346671" y="186728"/>
                  </a:lnTo>
                  <a:lnTo>
                    <a:pt x="345198" y="185458"/>
                  </a:lnTo>
                  <a:lnTo>
                    <a:pt x="343712" y="184188"/>
                  </a:lnTo>
                  <a:lnTo>
                    <a:pt x="341553" y="185458"/>
                  </a:lnTo>
                  <a:lnTo>
                    <a:pt x="341680" y="184188"/>
                  </a:lnTo>
                  <a:lnTo>
                    <a:pt x="343712" y="184188"/>
                  </a:lnTo>
                  <a:lnTo>
                    <a:pt x="344500" y="184188"/>
                  </a:lnTo>
                  <a:lnTo>
                    <a:pt x="345871" y="182918"/>
                  </a:lnTo>
                  <a:lnTo>
                    <a:pt x="340690" y="181648"/>
                  </a:lnTo>
                  <a:lnTo>
                    <a:pt x="343268" y="180568"/>
                  </a:lnTo>
                  <a:lnTo>
                    <a:pt x="343065" y="180378"/>
                  </a:lnTo>
                  <a:lnTo>
                    <a:pt x="343763" y="179108"/>
                  </a:lnTo>
                  <a:lnTo>
                    <a:pt x="344449" y="177838"/>
                  </a:lnTo>
                  <a:lnTo>
                    <a:pt x="341452" y="179108"/>
                  </a:lnTo>
                  <a:lnTo>
                    <a:pt x="342747" y="176568"/>
                  </a:lnTo>
                  <a:lnTo>
                    <a:pt x="339763" y="175298"/>
                  </a:lnTo>
                  <a:lnTo>
                    <a:pt x="341439" y="174028"/>
                  </a:lnTo>
                  <a:lnTo>
                    <a:pt x="337921" y="172758"/>
                  </a:lnTo>
                  <a:lnTo>
                    <a:pt x="342785" y="170218"/>
                  </a:lnTo>
                  <a:lnTo>
                    <a:pt x="342925" y="170218"/>
                  </a:lnTo>
                  <a:lnTo>
                    <a:pt x="342493" y="168948"/>
                  </a:lnTo>
                  <a:lnTo>
                    <a:pt x="341642" y="166408"/>
                  </a:lnTo>
                  <a:lnTo>
                    <a:pt x="340702" y="165925"/>
                  </a:lnTo>
                  <a:lnTo>
                    <a:pt x="340664" y="165138"/>
                  </a:lnTo>
                  <a:lnTo>
                    <a:pt x="342696" y="165138"/>
                  </a:lnTo>
                  <a:lnTo>
                    <a:pt x="342519" y="166357"/>
                  </a:lnTo>
                  <a:lnTo>
                    <a:pt x="342773" y="165811"/>
                  </a:lnTo>
                  <a:lnTo>
                    <a:pt x="342861" y="165112"/>
                  </a:lnTo>
                  <a:lnTo>
                    <a:pt x="342798" y="164465"/>
                  </a:lnTo>
                  <a:lnTo>
                    <a:pt x="342836" y="164249"/>
                  </a:lnTo>
                  <a:lnTo>
                    <a:pt x="342785" y="164465"/>
                  </a:lnTo>
                  <a:lnTo>
                    <a:pt x="342734" y="164820"/>
                  </a:lnTo>
                  <a:lnTo>
                    <a:pt x="342595" y="163868"/>
                  </a:lnTo>
                  <a:lnTo>
                    <a:pt x="341553" y="162598"/>
                  </a:lnTo>
                  <a:lnTo>
                    <a:pt x="338988" y="162598"/>
                  </a:lnTo>
                  <a:lnTo>
                    <a:pt x="344766" y="160058"/>
                  </a:lnTo>
                  <a:lnTo>
                    <a:pt x="333705" y="157518"/>
                  </a:lnTo>
                  <a:lnTo>
                    <a:pt x="341261" y="156248"/>
                  </a:lnTo>
                  <a:lnTo>
                    <a:pt x="338328" y="152438"/>
                  </a:lnTo>
                  <a:lnTo>
                    <a:pt x="337108" y="149898"/>
                  </a:lnTo>
                  <a:lnTo>
                    <a:pt x="336486" y="148628"/>
                  </a:lnTo>
                  <a:lnTo>
                    <a:pt x="341045" y="148628"/>
                  </a:lnTo>
                  <a:lnTo>
                    <a:pt x="339331" y="145580"/>
                  </a:lnTo>
                  <a:lnTo>
                    <a:pt x="336334" y="148158"/>
                  </a:lnTo>
                  <a:lnTo>
                    <a:pt x="335178" y="144818"/>
                  </a:lnTo>
                  <a:lnTo>
                    <a:pt x="338899" y="144818"/>
                  </a:lnTo>
                  <a:lnTo>
                    <a:pt x="334543" y="143548"/>
                  </a:lnTo>
                  <a:lnTo>
                    <a:pt x="335648" y="139738"/>
                  </a:lnTo>
                  <a:lnTo>
                    <a:pt x="336308" y="138468"/>
                  </a:lnTo>
                  <a:lnTo>
                    <a:pt x="337832" y="139738"/>
                  </a:lnTo>
                  <a:lnTo>
                    <a:pt x="338696" y="141008"/>
                  </a:lnTo>
                  <a:lnTo>
                    <a:pt x="336550" y="137198"/>
                  </a:lnTo>
                  <a:lnTo>
                    <a:pt x="338963" y="133388"/>
                  </a:lnTo>
                  <a:lnTo>
                    <a:pt x="336156" y="130848"/>
                  </a:lnTo>
                  <a:lnTo>
                    <a:pt x="333311" y="130848"/>
                  </a:lnTo>
                  <a:lnTo>
                    <a:pt x="329590" y="128308"/>
                  </a:lnTo>
                  <a:lnTo>
                    <a:pt x="334378" y="128308"/>
                  </a:lnTo>
                  <a:lnTo>
                    <a:pt x="329641" y="124498"/>
                  </a:lnTo>
                  <a:lnTo>
                    <a:pt x="337832" y="127038"/>
                  </a:lnTo>
                  <a:lnTo>
                    <a:pt x="337413" y="125768"/>
                  </a:lnTo>
                  <a:lnTo>
                    <a:pt x="334822" y="125768"/>
                  </a:lnTo>
                  <a:lnTo>
                    <a:pt x="335292" y="124498"/>
                  </a:lnTo>
                  <a:lnTo>
                    <a:pt x="336194" y="124498"/>
                  </a:lnTo>
                  <a:lnTo>
                    <a:pt x="337896" y="125768"/>
                  </a:lnTo>
                  <a:lnTo>
                    <a:pt x="336753" y="123228"/>
                  </a:lnTo>
                  <a:lnTo>
                    <a:pt x="334289" y="124498"/>
                  </a:lnTo>
                  <a:lnTo>
                    <a:pt x="334416" y="121958"/>
                  </a:lnTo>
                  <a:lnTo>
                    <a:pt x="335114" y="121958"/>
                  </a:lnTo>
                  <a:lnTo>
                    <a:pt x="333006" y="120688"/>
                  </a:lnTo>
                  <a:lnTo>
                    <a:pt x="333997" y="119418"/>
                  </a:lnTo>
                  <a:lnTo>
                    <a:pt x="335495" y="119418"/>
                  </a:lnTo>
                  <a:lnTo>
                    <a:pt x="335280" y="116878"/>
                  </a:lnTo>
                  <a:lnTo>
                    <a:pt x="329958" y="114338"/>
                  </a:lnTo>
                  <a:lnTo>
                    <a:pt x="331419" y="111798"/>
                  </a:lnTo>
                  <a:lnTo>
                    <a:pt x="332155" y="110528"/>
                  </a:lnTo>
                  <a:lnTo>
                    <a:pt x="336905" y="111798"/>
                  </a:lnTo>
                  <a:lnTo>
                    <a:pt x="333768" y="110528"/>
                  </a:lnTo>
                  <a:lnTo>
                    <a:pt x="337921" y="110528"/>
                  </a:lnTo>
                  <a:lnTo>
                    <a:pt x="336753" y="107988"/>
                  </a:lnTo>
                  <a:lnTo>
                    <a:pt x="334708" y="109258"/>
                  </a:lnTo>
                  <a:lnTo>
                    <a:pt x="334848" y="106718"/>
                  </a:lnTo>
                  <a:lnTo>
                    <a:pt x="331889" y="105448"/>
                  </a:lnTo>
                  <a:lnTo>
                    <a:pt x="316001" y="105448"/>
                  </a:lnTo>
                  <a:lnTo>
                    <a:pt x="315722" y="105448"/>
                  </a:lnTo>
                  <a:lnTo>
                    <a:pt x="314731" y="106718"/>
                  </a:lnTo>
                  <a:lnTo>
                    <a:pt x="316534" y="107988"/>
                  </a:lnTo>
                  <a:lnTo>
                    <a:pt x="315175" y="109258"/>
                  </a:lnTo>
                  <a:lnTo>
                    <a:pt x="317449" y="109258"/>
                  </a:lnTo>
                  <a:lnTo>
                    <a:pt x="315683" y="113068"/>
                  </a:lnTo>
                  <a:lnTo>
                    <a:pt x="319874" y="111798"/>
                  </a:lnTo>
                  <a:lnTo>
                    <a:pt x="320382" y="113068"/>
                  </a:lnTo>
                  <a:lnTo>
                    <a:pt x="318947" y="113957"/>
                  </a:lnTo>
                  <a:lnTo>
                    <a:pt x="318947" y="124498"/>
                  </a:lnTo>
                  <a:lnTo>
                    <a:pt x="315429" y="124498"/>
                  </a:lnTo>
                  <a:lnTo>
                    <a:pt x="316572" y="122262"/>
                  </a:lnTo>
                  <a:lnTo>
                    <a:pt x="318947" y="124498"/>
                  </a:lnTo>
                  <a:lnTo>
                    <a:pt x="318947" y="113957"/>
                  </a:lnTo>
                  <a:lnTo>
                    <a:pt x="318325" y="114338"/>
                  </a:lnTo>
                  <a:lnTo>
                    <a:pt x="315607" y="113068"/>
                  </a:lnTo>
                  <a:lnTo>
                    <a:pt x="317195" y="115608"/>
                  </a:lnTo>
                  <a:lnTo>
                    <a:pt x="315785" y="116878"/>
                  </a:lnTo>
                  <a:lnTo>
                    <a:pt x="312635" y="114338"/>
                  </a:lnTo>
                  <a:lnTo>
                    <a:pt x="315112" y="116878"/>
                  </a:lnTo>
                  <a:lnTo>
                    <a:pt x="310832" y="118148"/>
                  </a:lnTo>
                  <a:lnTo>
                    <a:pt x="310311" y="119418"/>
                  </a:lnTo>
                  <a:lnTo>
                    <a:pt x="309295" y="118148"/>
                  </a:lnTo>
                  <a:lnTo>
                    <a:pt x="309892" y="119418"/>
                  </a:lnTo>
                  <a:lnTo>
                    <a:pt x="309829" y="120688"/>
                  </a:lnTo>
                  <a:lnTo>
                    <a:pt x="312496" y="119418"/>
                  </a:lnTo>
                  <a:lnTo>
                    <a:pt x="312013" y="120688"/>
                  </a:lnTo>
                  <a:lnTo>
                    <a:pt x="310896" y="120688"/>
                  </a:lnTo>
                  <a:lnTo>
                    <a:pt x="312597" y="121958"/>
                  </a:lnTo>
                  <a:lnTo>
                    <a:pt x="315302" y="120688"/>
                  </a:lnTo>
                  <a:lnTo>
                    <a:pt x="317601" y="121958"/>
                  </a:lnTo>
                  <a:lnTo>
                    <a:pt x="316725" y="121958"/>
                  </a:lnTo>
                  <a:lnTo>
                    <a:pt x="316242" y="121958"/>
                  </a:lnTo>
                  <a:lnTo>
                    <a:pt x="316420" y="122123"/>
                  </a:lnTo>
                  <a:lnTo>
                    <a:pt x="311912" y="124498"/>
                  </a:lnTo>
                  <a:lnTo>
                    <a:pt x="311708" y="123456"/>
                  </a:lnTo>
                  <a:lnTo>
                    <a:pt x="311315" y="124498"/>
                  </a:lnTo>
                  <a:lnTo>
                    <a:pt x="310591" y="124498"/>
                  </a:lnTo>
                  <a:lnTo>
                    <a:pt x="310400" y="123228"/>
                  </a:lnTo>
                  <a:lnTo>
                    <a:pt x="307174" y="125768"/>
                  </a:lnTo>
                  <a:lnTo>
                    <a:pt x="314312" y="124498"/>
                  </a:lnTo>
                  <a:lnTo>
                    <a:pt x="314121" y="127038"/>
                  </a:lnTo>
                  <a:lnTo>
                    <a:pt x="312178" y="127038"/>
                  </a:lnTo>
                  <a:lnTo>
                    <a:pt x="311683" y="127381"/>
                  </a:lnTo>
                  <a:lnTo>
                    <a:pt x="314083" y="128308"/>
                  </a:lnTo>
                  <a:lnTo>
                    <a:pt x="315620" y="129578"/>
                  </a:lnTo>
                  <a:lnTo>
                    <a:pt x="314121" y="130848"/>
                  </a:lnTo>
                  <a:lnTo>
                    <a:pt x="316801" y="130848"/>
                  </a:lnTo>
                  <a:lnTo>
                    <a:pt x="316649" y="132118"/>
                  </a:lnTo>
                  <a:lnTo>
                    <a:pt x="317334" y="130848"/>
                  </a:lnTo>
                  <a:lnTo>
                    <a:pt x="319316" y="130848"/>
                  </a:lnTo>
                  <a:lnTo>
                    <a:pt x="319201" y="132334"/>
                  </a:lnTo>
                  <a:lnTo>
                    <a:pt x="319341" y="132613"/>
                  </a:lnTo>
                  <a:lnTo>
                    <a:pt x="321487" y="133388"/>
                  </a:lnTo>
                  <a:lnTo>
                    <a:pt x="320789" y="133642"/>
                  </a:lnTo>
                  <a:lnTo>
                    <a:pt x="320789" y="139738"/>
                  </a:lnTo>
                  <a:lnTo>
                    <a:pt x="317906" y="140665"/>
                  </a:lnTo>
                  <a:lnTo>
                    <a:pt x="316636" y="139738"/>
                  </a:lnTo>
                  <a:lnTo>
                    <a:pt x="317080" y="138468"/>
                  </a:lnTo>
                  <a:lnTo>
                    <a:pt x="319265" y="139738"/>
                  </a:lnTo>
                  <a:lnTo>
                    <a:pt x="320789" y="139738"/>
                  </a:lnTo>
                  <a:lnTo>
                    <a:pt x="320789" y="133642"/>
                  </a:lnTo>
                  <a:lnTo>
                    <a:pt x="314477" y="135928"/>
                  </a:lnTo>
                  <a:lnTo>
                    <a:pt x="316865" y="137198"/>
                  </a:lnTo>
                  <a:lnTo>
                    <a:pt x="315544" y="138468"/>
                  </a:lnTo>
                  <a:lnTo>
                    <a:pt x="313169" y="137198"/>
                  </a:lnTo>
                  <a:lnTo>
                    <a:pt x="312280" y="138468"/>
                  </a:lnTo>
                  <a:lnTo>
                    <a:pt x="314896" y="139738"/>
                  </a:lnTo>
                  <a:lnTo>
                    <a:pt x="314464" y="139738"/>
                  </a:lnTo>
                  <a:lnTo>
                    <a:pt x="318363" y="142278"/>
                  </a:lnTo>
                  <a:lnTo>
                    <a:pt x="318376" y="141312"/>
                  </a:lnTo>
                  <a:lnTo>
                    <a:pt x="323189" y="142278"/>
                  </a:lnTo>
                  <a:lnTo>
                    <a:pt x="320548" y="143548"/>
                  </a:lnTo>
                  <a:lnTo>
                    <a:pt x="316407" y="143548"/>
                  </a:lnTo>
                  <a:lnTo>
                    <a:pt x="313982" y="143548"/>
                  </a:lnTo>
                  <a:lnTo>
                    <a:pt x="311124" y="146088"/>
                  </a:lnTo>
                  <a:lnTo>
                    <a:pt x="317461" y="148628"/>
                  </a:lnTo>
                  <a:lnTo>
                    <a:pt x="315912" y="151168"/>
                  </a:lnTo>
                  <a:lnTo>
                    <a:pt x="317017" y="149898"/>
                  </a:lnTo>
                  <a:lnTo>
                    <a:pt x="319633" y="151168"/>
                  </a:lnTo>
                  <a:lnTo>
                    <a:pt x="317436" y="152438"/>
                  </a:lnTo>
                  <a:lnTo>
                    <a:pt x="318528" y="153708"/>
                  </a:lnTo>
                  <a:lnTo>
                    <a:pt x="315544" y="153708"/>
                  </a:lnTo>
                  <a:lnTo>
                    <a:pt x="314185" y="154978"/>
                  </a:lnTo>
                  <a:lnTo>
                    <a:pt x="315823" y="154978"/>
                  </a:lnTo>
                  <a:lnTo>
                    <a:pt x="314083" y="157518"/>
                  </a:lnTo>
                  <a:lnTo>
                    <a:pt x="318528" y="157518"/>
                  </a:lnTo>
                  <a:lnTo>
                    <a:pt x="315785" y="158788"/>
                  </a:lnTo>
                  <a:lnTo>
                    <a:pt x="314845" y="161328"/>
                  </a:lnTo>
                  <a:lnTo>
                    <a:pt x="322287" y="161328"/>
                  </a:lnTo>
                  <a:lnTo>
                    <a:pt x="321767" y="163868"/>
                  </a:lnTo>
                  <a:lnTo>
                    <a:pt x="319316" y="162598"/>
                  </a:lnTo>
                  <a:lnTo>
                    <a:pt x="317881" y="163868"/>
                  </a:lnTo>
                  <a:lnTo>
                    <a:pt x="316026" y="162598"/>
                  </a:lnTo>
                  <a:lnTo>
                    <a:pt x="316077" y="163868"/>
                  </a:lnTo>
                  <a:lnTo>
                    <a:pt x="317258" y="163868"/>
                  </a:lnTo>
                  <a:lnTo>
                    <a:pt x="315925" y="165138"/>
                  </a:lnTo>
                  <a:lnTo>
                    <a:pt x="320421" y="166408"/>
                  </a:lnTo>
                  <a:lnTo>
                    <a:pt x="318414" y="167678"/>
                  </a:lnTo>
                  <a:lnTo>
                    <a:pt x="321691" y="167678"/>
                  </a:lnTo>
                  <a:lnTo>
                    <a:pt x="321602" y="168948"/>
                  </a:lnTo>
                  <a:lnTo>
                    <a:pt x="321995" y="169913"/>
                  </a:lnTo>
                  <a:lnTo>
                    <a:pt x="317893" y="171488"/>
                  </a:lnTo>
                  <a:lnTo>
                    <a:pt x="325615" y="175298"/>
                  </a:lnTo>
                  <a:lnTo>
                    <a:pt x="319976" y="179108"/>
                  </a:lnTo>
                  <a:lnTo>
                    <a:pt x="320878" y="180378"/>
                  </a:lnTo>
                  <a:lnTo>
                    <a:pt x="321779" y="182918"/>
                  </a:lnTo>
                  <a:lnTo>
                    <a:pt x="322084" y="184188"/>
                  </a:lnTo>
                  <a:lnTo>
                    <a:pt x="321208" y="184188"/>
                  </a:lnTo>
                  <a:lnTo>
                    <a:pt x="319443" y="186728"/>
                  </a:lnTo>
                  <a:lnTo>
                    <a:pt x="327634" y="184188"/>
                  </a:lnTo>
                  <a:lnTo>
                    <a:pt x="325755" y="187998"/>
                  </a:lnTo>
                  <a:lnTo>
                    <a:pt x="322453" y="189268"/>
                  </a:lnTo>
                  <a:lnTo>
                    <a:pt x="323646" y="186728"/>
                  </a:lnTo>
                  <a:lnTo>
                    <a:pt x="322440" y="186728"/>
                  </a:lnTo>
                  <a:lnTo>
                    <a:pt x="315341" y="187998"/>
                  </a:lnTo>
                  <a:lnTo>
                    <a:pt x="323900" y="190538"/>
                  </a:lnTo>
                  <a:lnTo>
                    <a:pt x="320001" y="193078"/>
                  </a:lnTo>
                  <a:lnTo>
                    <a:pt x="319506" y="191808"/>
                  </a:lnTo>
                  <a:lnTo>
                    <a:pt x="317284" y="194348"/>
                  </a:lnTo>
                  <a:lnTo>
                    <a:pt x="322719" y="195618"/>
                  </a:lnTo>
                  <a:lnTo>
                    <a:pt x="322554" y="196888"/>
                  </a:lnTo>
                  <a:lnTo>
                    <a:pt x="321475" y="196888"/>
                  </a:lnTo>
                  <a:lnTo>
                    <a:pt x="325335" y="198158"/>
                  </a:lnTo>
                  <a:lnTo>
                    <a:pt x="326974" y="200698"/>
                  </a:lnTo>
                  <a:lnTo>
                    <a:pt x="327748" y="202184"/>
                  </a:lnTo>
                  <a:lnTo>
                    <a:pt x="328422" y="201968"/>
                  </a:lnTo>
                  <a:lnTo>
                    <a:pt x="329488" y="203238"/>
                  </a:lnTo>
                  <a:lnTo>
                    <a:pt x="328053" y="204508"/>
                  </a:lnTo>
                  <a:lnTo>
                    <a:pt x="326948" y="205778"/>
                  </a:lnTo>
                  <a:lnTo>
                    <a:pt x="323964" y="207048"/>
                  </a:lnTo>
                  <a:lnTo>
                    <a:pt x="323481" y="208318"/>
                  </a:lnTo>
                  <a:lnTo>
                    <a:pt x="321754" y="208318"/>
                  </a:lnTo>
                  <a:lnTo>
                    <a:pt x="322770" y="210858"/>
                  </a:lnTo>
                  <a:lnTo>
                    <a:pt x="326974" y="210858"/>
                  </a:lnTo>
                  <a:lnTo>
                    <a:pt x="327215" y="213398"/>
                  </a:lnTo>
                  <a:lnTo>
                    <a:pt x="333032" y="213398"/>
                  </a:lnTo>
                  <a:lnTo>
                    <a:pt x="326351" y="214668"/>
                  </a:lnTo>
                  <a:lnTo>
                    <a:pt x="329844" y="215938"/>
                  </a:lnTo>
                  <a:lnTo>
                    <a:pt x="325640" y="217208"/>
                  </a:lnTo>
                  <a:lnTo>
                    <a:pt x="326910" y="217208"/>
                  </a:lnTo>
                  <a:lnTo>
                    <a:pt x="330593" y="219748"/>
                  </a:lnTo>
                  <a:lnTo>
                    <a:pt x="331812" y="221018"/>
                  </a:lnTo>
                  <a:lnTo>
                    <a:pt x="329984" y="221018"/>
                  </a:lnTo>
                  <a:lnTo>
                    <a:pt x="332003" y="222288"/>
                  </a:lnTo>
                  <a:lnTo>
                    <a:pt x="332371" y="224828"/>
                  </a:lnTo>
                  <a:lnTo>
                    <a:pt x="323989" y="226098"/>
                  </a:lnTo>
                  <a:lnTo>
                    <a:pt x="331457" y="229908"/>
                  </a:lnTo>
                  <a:lnTo>
                    <a:pt x="325348" y="232448"/>
                  </a:lnTo>
                  <a:lnTo>
                    <a:pt x="329285" y="236258"/>
                  </a:lnTo>
                  <a:lnTo>
                    <a:pt x="325462" y="240068"/>
                  </a:lnTo>
                  <a:lnTo>
                    <a:pt x="327253" y="243878"/>
                  </a:lnTo>
                  <a:lnTo>
                    <a:pt x="333235" y="241338"/>
                  </a:lnTo>
                  <a:lnTo>
                    <a:pt x="327787" y="245148"/>
                  </a:lnTo>
                  <a:lnTo>
                    <a:pt x="334276" y="243878"/>
                  </a:lnTo>
                  <a:lnTo>
                    <a:pt x="334975" y="243878"/>
                  </a:lnTo>
                  <a:lnTo>
                    <a:pt x="334975" y="245148"/>
                  </a:lnTo>
                  <a:lnTo>
                    <a:pt x="334581" y="245148"/>
                  </a:lnTo>
                  <a:lnTo>
                    <a:pt x="331508" y="248958"/>
                  </a:lnTo>
                  <a:lnTo>
                    <a:pt x="329793" y="250228"/>
                  </a:lnTo>
                  <a:lnTo>
                    <a:pt x="329793" y="248958"/>
                  </a:lnTo>
                  <a:lnTo>
                    <a:pt x="328345" y="248958"/>
                  </a:lnTo>
                  <a:lnTo>
                    <a:pt x="328472" y="251498"/>
                  </a:lnTo>
                  <a:lnTo>
                    <a:pt x="325831" y="250228"/>
                  </a:lnTo>
                  <a:lnTo>
                    <a:pt x="324510" y="252768"/>
                  </a:lnTo>
                  <a:lnTo>
                    <a:pt x="326771" y="251498"/>
                  </a:lnTo>
                  <a:lnTo>
                    <a:pt x="328079" y="252768"/>
                  </a:lnTo>
                  <a:lnTo>
                    <a:pt x="327533" y="254038"/>
                  </a:lnTo>
                  <a:lnTo>
                    <a:pt x="330047" y="251498"/>
                  </a:lnTo>
                  <a:lnTo>
                    <a:pt x="334391" y="252768"/>
                  </a:lnTo>
                  <a:lnTo>
                    <a:pt x="325323" y="255308"/>
                  </a:lnTo>
                  <a:lnTo>
                    <a:pt x="327469" y="256578"/>
                  </a:lnTo>
                  <a:lnTo>
                    <a:pt x="358216" y="256578"/>
                  </a:lnTo>
                  <a:lnTo>
                    <a:pt x="358965" y="254038"/>
                  </a:lnTo>
                  <a:lnTo>
                    <a:pt x="356717" y="251498"/>
                  </a:lnTo>
                  <a:lnTo>
                    <a:pt x="357035" y="251498"/>
                  </a:lnTo>
                  <a:lnTo>
                    <a:pt x="353136" y="250228"/>
                  </a:lnTo>
                  <a:lnTo>
                    <a:pt x="353161" y="247688"/>
                  </a:lnTo>
                  <a:lnTo>
                    <a:pt x="355447" y="250228"/>
                  </a:lnTo>
                  <a:lnTo>
                    <a:pt x="356819" y="247688"/>
                  </a:lnTo>
                  <a:lnTo>
                    <a:pt x="351218" y="246418"/>
                  </a:lnTo>
                  <a:lnTo>
                    <a:pt x="354330" y="243878"/>
                  </a:lnTo>
                  <a:lnTo>
                    <a:pt x="355879" y="242608"/>
                  </a:lnTo>
                  <a:lnTo>
                    <a:pt x="353923" y="241338"/>
                  </a:lnTo>
                  <a:lnTo>
                    <a:pt x="351980" y="240068"/>
                  </a:lnTo>
                  <a:lnTo>
                    <a:pt x="359333" y="236258"/>
                  </a:lnTo>
                  <a:close/>
                </a:path>
                <a:path w="458470" h="438150">
                  <a:moveTo>
                    <a:pt x="365912" y="390728"/>
                  </a:moveTo>
                  <a:lnTo>
                    <a:pt x="365544" y="391160"/>
                  </a:lnTo>
                  <a:lnTo>
                    <a:pt x="365785" y="391160"/>
                  </a:lnTo>
                  <a:lnTo>
                    <a:pt x="365912" y="390728"/>
                  </a:lnTo>
                  <a:close/>
                </a:path>
                <a:path w="458470" h="438150">
                  <a:moveTo>
                    <a:pt x="367563" y="412242"/>
                  </a:moveTo>
                  <a:lnTo>
                    <a:pt x="367258" y="411480"/>
                  </a:lnTo>
                  <a:lnTo>
                    <a:pt x="366712" y="412750"/>
                  </a:lnTo>
                  <a:lnTo>
                    <a:pt x="367563" y="412242"/>
                  </a:lnTo>
                  <a:close/>
                </a:path>
                <a:path w="458470" h="438150">
                  <a:moveTo>
                    <a:pt x="368084" y="390728"/>
                  </a:moveTo>
                  <a:lnTo>
                    <a:pt x="367944" y="389890"/>
                  </a:lnTo>
                  <a:lnTo>
                    <a:pt x="367334" y="386080"/>
                  </a:lnTo>
                  <a:lnTo>
                    <a:pt x="365912" y="390728"/>
                  </a:lnTo>
                  <a:lnTo>
                    <a:pt x="366649" y="389890"/>
                  </a:lnTo>
                  <a:lnTo>
                    <a:pt x="368058" y="391071"/>
                  </a:lnTo>
                  <a:lnTo>
                    <a:pt x="368084" y="390728"/>
                  </a:lnTo>
                  <a:close/>
                </a:path>
                <a:path w="458470" h="438150">
                  <a:moveTo>
                    <a:pt x="368261" y="411822"/>
                  </a:moveTo>
                  <a:lnTo>
                    <a:pt x="367563" y="412242"/>
                  </a:lnTo>
                  <a:lnTo>
                    <a:pt x="367766" y="412750"/>
                  </a:lnTo>
                  <a:lnTo>
                    <a:pt x="368261" y="411822"/>
                  </a:lnTo>
                  <a:close/>
                </a:path>
                <a:path w="458470" h="438150">
                  <a:moveTo>
                    <a:pt x="370027" y="295579"/>
                  </a:moveTo>
                  <a:lnTo>
                    <a:pt x="369341" y="294982"/>
                  </a:lnTo>
                  <a:lnTo>
                    <a:pt x="368922" y="295313"/>
                  </a:lnTo>
                  <a:lnTo>
                    <a:pt x="369760" y="295668"/>
                  </a:lnTo>
                  <a:lnTo>
                    <a:pt x="370027" y="295579"/>
                  </a:lnTo>
                  <a:close/>
                </a:path>
                <a:path w="458470" h="438150">
                  <a:moveTo>
                    <a:pt x="371297" y="293408"/>
                  </a:moveTo>
                  <a:lnTo>
                    <a:pt x="368998" y="294678"/>
                  </a:lnTo>
                  <a:lnTo>
                    <a:pt x="369341" y="294982"/>
                  </a:lnTo>
                  <a:lnTo>
                    <a:pt x="371297" y="293408"/>
                  </a:lnTo>
                  <a:close/>
                </a:path>
                <a:path w="458470" h="438150">
                  <a:moveTo>
                    <a:pt x="373418" y="290868"/>
                  </a:moveTo>
                  <a:lnTo>
                    <a:pt x="371094" y="292138"/>
                  </a:lnTo>
                  <a:lnTo>
                    <a:pt x="372097" y="292138"/>
                  </a:lnTo>
                  <a:lnTo>
                    <a:pt x="373418" y="290868"/>
                  </a:lnTo>
                  <a:close/>
                </a:path>
                <a:path w="458470" h="438150">
                  <a:moveTo>
                    <a:pt x="381127" y="314198"/>
                  </a:moveTo>
                  <a:lnTo>
                    <a:pt x="381114" y="314020"/>
                  </a:lnTo>
                  <a:lnTo>
                    <a:pt x="380961" y="313918"/>
                  </a:lnTo>
                  <a:lnTo>
                    <a:pt x="380593" y="313969"/>
                  </a:lnTo>
                  <a:lnTo>
                    <a:pt x="381127" y="314198"/>
                  </a:lnTo>
                  <a:close/>
                </a:path>
                <a:path w="458470" h="438150">
                  <a:moveTo>
                    <a:pt x="381533" y="359448"/>
                  </a:moveTo>
                  <a:lnTo>
                    <a:pt x="381190" y="360718"/>
                  </a:lnTo>
                  <a:lnTo>
                    <a:pt x="381533" y="359448"/>
                  </a:lnTo>
                  <a:close/>
                </a:path>
                <a:path w="458470" h="438150">
                  <a:moveTo>
                    <a:pt x="383832" y="317080"/>
                  </a:moveTo>
                  <a:lnTo>
                    <a:pt x="383768" y="316763"/>
                  </a:lnTo>
                  <a:lnTo>
                    <a:pt x="383070" y="317119"/>
                  </a:lnTo>
                  <a:lnTo>
                    <a:pt x="383832" y="317080"/>
                  </a:lnTo>
                  <a:close/>
                </a:path>
                <a:path w="458470" h="438150">
                  <a:moveTo>
                    <a:pt x="384568" y="400050"/>
                  </a:moveTo>
                  <a:lnTo>
                    <a:pt x="384175" y="398780"/>
                  </a:lnTo>
                  <a:lnTo>
                    <a:pt x="383971" y="400177"/>
                  </a:lnTo>
                  <a:lnTo>
                    <a:pt x="384136" y="400050"/>
                  </a:lnTo>
                  <a:lnTo>
                    <a:pt x="384568" y="400050"/>
                  </a:lnTo>
                  <a:close/>
                </a:path>
                <a:path w="458470" h="438150">
                  <a:moveTo>
                    <a:pt x="386372" y="400050"/>
                  </a:moveTo>
                  <a:lnTo>
                    <a:pt x="385699" y="400050"/>
                  </a:lnTo>
                  <a:lnTo>
                    <a:pt x="384568" y="400050"/>
                  </a:lnTo>
                  <a:lnTo>
                    <a:pt x="385356" y="402590"/>
                  </a:lnTo>
                  <a:lnTo>
                    <a:pt x="386372" y="400050"/>
                  </a:lnTo>
                  <a:close/>
                </a:path>
                <a:path w="458470" h="438150">
                  <a:moveTo>
                    <a:pt x="386461" y="393700"/>
                  </a:moveTo>
                  <a:lnTo>
                    <a:pt x="385267" y="392430"/>
                  </a:lnTo>
                  <a:lnTo>
                    <a:pt x="384073" y="391160"/>
                  </a:lnTo>
                  <a:lnTo>
                    <a:pt x="383374" y="392430"/>
                  </a:lnTo>
                  <a:lnTo>
                    <a:pt x="385064" y="392430"/>
                  </a:lnTo>
                  <a:lnTo>
                    <a:pt x="385699" y="400050"/>
                  </a:lnTo>
                  <a:lnTo>
                    <a:pt x="386461" y="393700"/>
                  </a:lnTo>
                  <a:close/>
                </a:path>
                <a:path w="458470" h="438150">
                  <a:moveTo>
                    <a:pt x="389890" y="396303"/>
                  </a:moveTo>
                  <a:lnTo>
                    <a:pt x="387515" y="395630"/>
                  </a:lnTo>
                  <a:lnTo>
                    <a:pt x="387489" y="396570"/>
                  </a:lnTo>
                  <a:lnTo>
                    <a:pt x="387324" y="397535"/>
                  </a:lnTo>
                  <a:lnTo>
                    <a:pt x="387121" y="398475"/>
                  </a:lnTo>
                  <a:lnTo>
                    <a:pt x="387718" y="396328"/>
                  </a:lnTo>
                  <a:lnTo>
                    <a:pt x="389890" y="396303"/>
                  </a:lnTo>
                  <a:close/>
                </a:path>
                <a:path w="458470" h="438150">
                  <a:moveTo>
                    <a:pt x="393992" y="378282"/>
                  </a:moveTo>
                  <a:lnTo>
                    <a:pt x="393077" y="378675"/>
                  </a:lnTo>
                  <a:lnTo>
                    <a:pt x="393293" y="378904"/>
                  </a:lnTo>
                  <a:lnTo>
                    <a:pt x="393534" y="378891"/>
                  </a:lnTo>
                  <a:lnTo>
                    <a:pt x="393763" y="378701"/>
                  </a:lnTo>
                  <a:lnTo>
                    <a:pt x="393890" y="378485"/>
                  </a:lnTo>
                  <a:lnTo>
                    <a:pt x="393992" y="378282"/>
                  </a:lnTo>
                  <a:close/>
                </a:path>
                <a:path w="458470" h="438150">
                  <a:moveTo>
                    <a:pt x="394830" y="398780"/>
                  </a:moveTo>
                  <a:lnTo>
                    <a:pt x="394271" y="398780"/>
                  </a:lnTo>
                  <a:lnTo>
                    <a:pt x="394322" y="399249"/>
                  </a:lnTo>
                  <a:lnTo>
                    <a:pt x="394830" y="398780"/>
                  </a:lnTo>
                  <a:close/>
                </a:path>
                <a:path w="458470" h="438150">
                  <a:moveTo>
                    <a:pt x="401078" y="398627"/>
                  </a:moveTo>
                  <a:lnTo>
                    <a:pt x="400799" y="398780"/>
                  </a:lnTo>
                  <a:lnTo>
                    <a:pt x="401002" y="399554"/>
                  </a:lnTo>
                  <a:lnTo>
                    <a:pt x="401078" y="398627"/>
                  </a:lnTo>
                  <a:close/>
                </a:path>
                <a:path w="458470" h="438150">
                  <a:moveTo>
                    <a:pt x="403186" y="397510"/>
                  </a:moveTo>
                  <a:lnTo>
                    <a:pt x="401269" y="396240"/>
                  </a:lnTo>
                  <a:lnTo>
                    <a:pt x="401078" y="398627"/>
                  </a:lnTo>
                  <a:lnTo>
                    <a:pt x="403186" y="397510"/>
                  </a:lnTo>
                  <a:close/>
                </a:path>
                <a:path w="458470" h="438150">
                  <a:moveTo>
                    <a:pt x="403199" y="349288"/>
                  </a:moveTo>
                  <a:lnTo>
                    <a:pt x="401091" y="351828"/>
                  </a:lnTo>
                  <a:lnTo>
                    <a:pt x="402170" y="351828"/>
                  </a:lnTo>
                  <a:lnTo>
                    <a:pt x="402869" y="350558"/>
                  </a:lnTo>
                  <a:lnTo>
                    <a:pt x="403199" y="349288"/>
                  </a:lnTo>
                  <a:close/>
                </a:path>
                <a:path w="458470" h="438150">
                  <a:moveTo>
                    <a:pt x="410324" y="401320"/>
                  </a:moveTo>
                  <a:lnTo>
                    <a:pt x="409168" y="405130"/>
                  </a:lnTo>
                  <a:lnTo>
                    <a:pt x="409409" y="405130"/>
                  </a:lnTo>
                  <a:lnTo>
                    <a:pt x="410324" y="401320"/>
                  </a:lnTo>
                  <a:close/>
                </a:path>
                <a:path w="458470" h="438150">
                  <a:moveTo>
                    <a:pt x="413245" y="372148"/>
                  </a:moveTo>
                  <a:lnTo>
                    <a:pt x="411949" y="372148"/>
                  </a:lnTo>
                  <a:lnTo>
                    <a:pt x="411886" y="372452"/>
                  </a:lnTo>
                  <a:lnTo>
                    <a:pt x="411772" y="373418"/>
                  </a:lnTo>
                  <a:lnTo>
                    <a:pt x="413245" y="372148"/>
                  </a:lnTo>
                  <a:close/>
                </a:path>
                <a:path w="458470" h="438150">
                  <a:moveTo>
                    <a:pt x="414121" y="407327"/>
                  </a:moveTo>
                  <a:lnTo>
                    <a:pt x="414045" y="406400"/>
                  </a:lnTo>
                  <a:lnTo>
                    <a:pt x="413613" y="407060"/>
                  </a:lnTo>
                  <a:lnTo>
                    <a:pt x="413918" y="407403"/>
                  </a:lnTo>
                  <a:lnTo>
                    <a:pt x="414121" y="407327"/>
                  </a:lnTo>
                  <a:close/>
                </a:path>
                <a:path w="458470" h="438150">
                  <a:moveTo>
                    <a:pt x="427405" y="386854"/>
                  </a:moveTo>
                  <a:lnTo>
                    <a:pt x="425919" y="385343"/>
                  </a:lnTo>
                  <a:lnTo>
                    <a:pt x="425386" y="386105"/>
                  </a:lnTo>
                  <a:lnTo>
                    <a:pt x="424726" y="386829"/>
                  </a:lnTo>
                  <a:lnTo>
                    <a:pt x="424053" y="387515"/>
                  </a:lnTo>
                  <a:lnTo>
                    <a:pt x="425691" y="385991"/>
                  </a:lnTo>
                  <a:lnTo>
                    <a:pt x="427405" y="386854"/>
                  </a:lnTo>
                  <a:close/>
                </a:path>
                <a:path w="458470" h="438150">
                  <a:moveTo>
                    <a:pt x="435660" y="392468"/>
                  </a:moveTo>
                  <a:lnTo>
                    <a:pt x="435102" y="392468"/>
                  </a:lnTo>
                  <a:lnTo>
                    <a:pt x="434670" y="393941"/>
                  </a:lnTo>
                  <a:lnTo>
                    <a:pt x="435660" y="392468"/>
                  </a:lnTo>
                  <a:close/>
                </a:path>
                <a:path w="458470" h="438150">
                  <a:moveTo>
                    <a:pt x="437540" y="392468"/>
                  </a:moveTo>
                  <a:lnTo>
                    <a:pt x="436511" y="391198"/>
                  </a:lnTo>
                  <a:lnTo>
                    <a:pt x="435660" y="392468"/>
                  </a:lnTo>
                  <a:lnTo>
                    <a:pt x="437540" y="392468"/>
                  </a:lnTo>
                  <a:close/>
                </a:path>
                <a:path w="458470" h="438150">
                  <a:moveTo>
                    <a:pt x="437553" y="397548"/>
                  </a:moveTo>
                  <a:lnTo>
                    <a:pt x="436143" y="398818"/>
                  </a:lnTo>
                  <a:lnTo>
                    <a:pt x="435787" y="399440"/>
                  </a:lnTo>
                  <a:lnTo>
                    <a:pt x="437553" y="397548"/>
                  </a:lnTo>
                  <a:close/>
                </a:path>
                <a:path w="458470" h="438150">
                  <a:moveTo>
                    <a:pt x="440588" y="403898"/>
                  </a:moveTo>
                  <a:lnTo>
                    <a:pt x="440321" y="404228"/>
                  </a:lnTo>
                  <a:lnTo>
                    <a:pt x="440423" y="404799"/>
                  </a:lnTo>
                  <a:lnTo>
                    <a:pt x="440588" y="403898"/>
                  </a:lnTo>
                  <a:close/>
                </a:path>
                <a:path w="458470" h="438150">
                  <a:moveTo>
                    <a:pt x="444627" y="402628"/>
                  </a:moveTo>
                  <a:lnTo>
                    <a:pt x="442290" y="406438"/>
                  </a:lnTo>
                  <a:lnTo>
                    <a:pt x="442201" y="406984"/>
                  </a:lnTo>
                  <a:lnTo>
                    <a:pt x="442785" y="406349"/>
                  </a:lnTo>
                  <a:lnTo>
                    <a:pt x="444627" y="402628"/>
                  </a:lnTo>
                  <a:close/>
                </a:path>
                <a:path w="458470" h="438150">
                  <a:moveTo>
                    <a:pt x="447179" y="407708"/>
                  </a:moveTo>
                  <a:lnTo>
                    <a:pt x="446671" y="406349"/>
                  </a:lnTo>
                  <a:lnTo>
                    <a:pt x="446354" y="405168"/>
                  </a:lnTo>
                  <a:lnTo>
                    <a:pt x="445935" y="403898"/>
                  </a:lnTo>
                  <a:lnTo>
                    <a:pt x="446151" y="405599"/>
                  </a:lnTo>
                  <a:lnTo>
                    <a:pt x="446151" y="405168"/>
                  </a:lnTo>
                  <a:lnTo>
                    <a:pt x="446176" y="405599"/>
                  </a:lnTo>
                  <a:lnTo>
                    <a:pt x="446290" y="406501"/>
                  </a:lnTo>
                  <a:lnTo>
                    <a:pt x="447154" y="407708"/>
                  </a:lnTo>
                  <a:close/>
                </a:path>
                <a:path w="458470" h="438150">
                  <a:moveTo>
                    <a:pt x="457923" y="419138"/>
                  </a:moveTo>
                  <a:lnTo>
                    <a:pt x="454418" y="415328"/>
                  </a:lnTo>
                  <a:lnTo>
                    <a:pt x="453237" y="414058"/>
                  </a:lnTo>
                  <a:lnTo>
                    <a:pt x="452602" y="412788"/>
                  </a:lnTo>
                  <a:lnTo>
                    <a:pt x="451269" y="410248"/>
                  </a:lnTo>
                  <a:lnTo>
                    <a:pt x="450951" y="410248"/>
                  </a:lnTo>
                  <a:lnTo>
                    <a:pt x="450430" y="408978"/>
                  </a:lnTo>
                  <a:lnTo>
                    <a:pt x="449999" y="408978"/>
                  </a:lnTo>
                  <a:lnTo>
                    <a:pt x="448513" y="406438"/>
                  </a:lnTo>
                  <a:lnTo>
                    <a:pt x="448246" y="406438"/>
                  </a:lnTo>
                  <a:lnTo>
                    <a:pt x="448043" y="405168"/>
                  </a:lnTo>
                  <a:lnTo>
                    <a:pt x="447713" y="405168"/>
                  </a:lnTo>
                  <a:lnTo>
                    <a:pt x="447090" y="403898"/>
                  </a:lnTo>
                  <a:lnTo>
                    <a:pt x="446900" y="403898"/>
                  </a:lnTo>
                  <a:lnTo>
                    <a:pt x="446989" y="404228"/>
                  </a:lnTo>
                  <a:lnTo>
                    <a:pt x="447573" y="405168"/>
                  </a:lnTo>
                  <a:lnTo>
                    <a:pt x="446989" y="404228"/>
                  </a:lnTo>
                  <a:lnTo>
                    <a:pt x="446798" y="403898"/>
                  </a:lnTo>
                  <a:lnTo>
                    <a:pt x="446074" y="402628"/>
                  </a:lnTo>
                  <a:lnTo>
                    <a:pt x="446697" y="403898"/>
                  </a:lnTo>
                  <a:lnTo>
                    <a:pt x="447065" y="405168"/>
                  </a:lnTo>
                  <a:lnTo>
                    <a:pt x="446201" y="403898"/>
                  </a:lnTo>
                  <a:lnTo>
                    <a:pt x="446633" y="405168"/>
                  </a:lnTo>
                  <a:lnTo>
                    <a:pt x="446938" y="406349"/>
                  </a:lnTo>
                  <a:lnTo>
                    <a:pt x="447179" y="407708"/>
                  </a:lnTo>
                  <a:lnTo>
                    <a:pt x="447065" y="408978"/>
                  </a:lnTo>
                  <a:lnTo>
                    <a:pt x="446252" y="407708"/>
                  </a:lnTo>
                  <a:lnTo>
                    <a:pt x="446151" y="405599"/>
                  </a:lnTo>
                  <a:lnTo>
                    <a:pt x="446100" y="407708"/>
                  </a:lnTo>
                  <a:lnTo>
                    <a:pt x="445884" y="406438"/>
                  </a:lnTo>
                  <a:lnTo>
                    <a:pt x="445833" y="405168"/>
                  </a:lnTo>
                  <a:lnTo>
                    <a:pt x="445858" y="406438"/>
                  </a:lnTo>
                  <a:lnTo>
                    <a:pt x="445363" y="406438"/>
                  </a:lnTo>
                  <a:lnTo>
                    <a:pt x="445198" y="408978"/>
                  </a:lnTo>
                  <a:lnTo>
                    <a:pt x="444944" y="406438"/>
                  </a:lnTo>
                  <a:lnTo>
                    <a:pt x="443699" y="410248"/>
                  </a:lnTo>
                  <a:lnTo>
                    <a:pt x="443903" y="408978"/>
                  </a:lnTo>
                  <a:lnTo>
                    <a:pt x="444296" y="406488"/>
                  </a:lnTo>
                  <a:lnTo>
                    <a:pt x="443204" y="408978"/>
                  </a:lnTo>
                  <a:lnTo>
                    <a:pt x="442683" y="408978"/>
                  </a:lnTo>
                  <a:lnTo>
                    <a:pt x="443293" y="407708"/>
                  </a:lnTo>
                  <a:lnTo>
                    <a:pt x="445096" y="403898"/>
                  </a:lnTo>
                  <a:lnTo>
                    <a:pt x="442785" y="406349"/>
                  </a:lnTo>
                  <a:lnTo>
                    <a:pt x="442125" y="407708"/>
                  </a:lnTo>
                  <a:lnTo>
                    <a:pt x="442201" y="406984"/>
                  </a:lnTo>
                  <a:lnTo>
                    <a:pt x="441515" y="407708"/>
                  </a:lnTo>
                  <a:lnTo>
                    <a:pt x="442252" y="406501"/>
                  </a:lnTo>
                  <a:lnTo>
                    <a:pt x="442404" y="405168"/>
                  </a:lnTo>
                  <a:lnTo>
                    <a:pt x="442544" y="403898"/>
                  </a:lnTo>
                  <a:lnTo>
                    <a:pt x="440524" y="404749"/>
                  </a:lnTo>
                  <a:lnTo>
                    <a:pt x="440499" y="405168"/>
                  </a:lnTo>
                  <a:lnTo>
                    <a:pt x="440423" y="404799"/>
                  </a:lnTo>
                  <a:lnTo>
                    <a:pt x="439547" y="405168"/>
                  </a:lnTo>
                  <a:lnTo>
                    <a:pt x="440296" y="404266"/>
                  </a:lnTo>
                  <a:lnTo>
                    <a:pt x="440220" y="403898"/>
                  </a:lnTo>
                  <a:lnTo>
                    <a:pt x="441172" y="402628"/>
                  </a:lnTo>
                  <a:lnTo>
                    <a:pt x="441515" y="401358"/>
                  </a:lnTo>
                  <a:lnTo>
                    <a:pt x="438315" y="403898"/>
                  </a:lnTo>
                  <a:lnTo>
                    <a:pt x="436499" y="403898"/>
                  </a:lnTo>
                  <a:lnTo>
                    <a:pt x="433832" y="405168"/>
                  </a:lnTo>
                  <a:lnTo>
                    <a:pt x="434581" y="403898"/>
                  </a:lnTo>
                  <a:lnTo>
                    <a:pt x="436079" y="401358"/>
                  </a:lnTo>
                  <a:lnTo>
                    <a:pt x="438226" y="402628"/>
                  </a:lnTo>
                  <a:lnTo>
                    <a:pt x="440969" y="398818"/>
                  </a:lnTo>
                  <a:lnTo>
                    <a:pt x="438391" y="401358"/>
                  </a:lnTo>
                  <a:lnTo>
                    <a:pt x="436740" y="400088"/>
                  </a:lnTo>
                  <a:lnTo>
                    <a:pt x="434848" y="401358"/>
                  </a:lnTo>
                  <a:lnTo>
                    <a:pt x="435470" y="400088"/>
                  </a:lnTo>
                  <a:lnTo>
                    <a:pt x="435787" y="399440"/>
                  </a:lnTo>
                  <a:lnTo>
                    <a:pt x="436067" y="398894"/>
                  </a:lnTo>
                  <a:lnTo>
                    <a:pt x="433311" y="401358"/>
                  </a:lnTo>
                  <a:lnTo>
                    <a:pt x="436232" y="397548"/>
                  </a:lnTo>
                  <a:lnTo>
                    <a:pt x="433095" y="398818"/>
                  </a:lnTo>
                  <a:lnTo>
                    <a:pt x="434124" y="396278"/>
                  </a:lnTo>
                  <a:lnTo>
                    <a:pt x="436714" y="395008"/>
                  </a:lnTo>
                  <a:lnTo>
                    <a:pt x="434352" y="395008"/>
                  </a:lnTo>
                  <a:lnTo>
                    <a:pt x="434670" y="393941"/>
                  </a:lnTo>
                  <a:lnTo>
                    <a:pt x="433959" y="395008"/>
                  </a:lnTo>
                  <a:lnTo>
                    <a:pt x="431914" y="396278"/>
                  </a:lnTo>
                  <a:lnTo>
                    <a:pt x="429679" y="395008"/>
                  </a:lnTo>
                  <a:lnTo>
                    <a:pt x="433603" y="393738"/>
                  </a:lnTo>
                  <a:lnTo>
                    <a:pt x="434187" y="392468"/>
                  </a:lnTo>
                  <a:lnTo>
                    <a:pt x="434771" y="391198"/>
                  </a:lnTo>
                  <a:lnTo>
                    <a:pt x="433108" y="391198"/>
                  </a:lnTo>
                  <a:lnTo>
                    <a:pt x="429552" y="392468"/>
                  </a:lnTo>
                  <a:lnTo>
                    <a:pt x="429044" y="392468"/>
                  </a:lnTo>
                  <a:lnTo>
                    <a:pt x="429514" y="391198"/>
                  </a:lnTo>
                  <a:lnTo>
                    <a:pt x="426961" y="391198"/>
                  </a:lnTo>
                  <a:lnTo>
                    <a:pt x="427634" y="387388"/>
                  </a:lnTo>
                  <a:lnTo>
                    <a:pt x="423379" y="388658"/>
                  </a:lnTo>
                  <a:lnTo>
                    <a:pt x="424027" y="388658"/>
                  </a:lnTo>
                  <a:lnTo>
                    <a:pt x="422948" y="389623"/>
                  </a:lnTo>
                  <a:lnTo>
                    <a:pt x="422948" y="412750"/>
                  </a:lnTo>
                  <a:lnTo>
                    <a:pt x="422948" y="389623"/>
                  </a:lnTo>
                  <a:lnTo>
                    <a:pt x="422605" y="389928"/>
                  </a:lnTo>
                  <a:lnTo>
                    <a:pt x="420979" y="391198"/>
                  </a:lnTo>
                  <a:lnTo>
                    <a:pt x="420865" y="391325"/>
                  </a:lnTo>
                  <a:lnTo>
                    <a:pt x="420865" y="410692"/>
                  </a:lnTo>
                  <a:lnTo>
                    <a:pt x="419366" y="411480"/>
                  </a:lnTo>
                  <a:lnTo>
                    <a:pt x="420027" y="409867"/>
                  </a:lnTo>
                  <a:lnTo>
                    <a:pt x="420865" y="410692"/>
                  </a:lnTo>
                  <a:lnTo>
                    <a:pt x="420865" y="391325"/>
                  </a:lnTo>
                  <a:lnTo>
                    <a:pt x="419773" y="392468"/>
                  </a:lnTo>
                  <a:lnTo>
                    <a:pt x="419455" y="391756"/>
                  </a:lnTo>
                  <a:lnTo>
                    <a:pt x="419455" y="409295"/>
                  </a:lnTo>
                  <a:lnTo>
                    <a:pt x="418896" y="410210"/>
                  </a:lnTo>
                  <a:lnTo>
                    <a:pt x="417728" y="408355"/>
                  </a:lnTo>
                  <a:lnTo>
                    <a:pt x="419138" y="408978"/>
                  </a:lnTo>
                  <a:lnTo>
                    <a:pt x="419455" y="409295"/>
                  </a:lnTo>
                  <a:lnTo>
                    <a:pt x="419455" y="391756"/>
                  </a:lnTo>
                  <a:lnTo>
                    <a:pt x="419214" y="391198"/>
                  </a:lnTo>
                  <a:lnTo>
                    <a:pt x="416788" y="392468"/>
                  </a:lnTo>
                  <a:lnTo>
                    <a:pt x="417741" y="391198"/>
                  </a:lnTo>
                  <a:lnTo>
                    <a:pt x="418693" y="389928"/>
                  </a:lnTo>
                  <a:lnTo>
                    <a:pt x="418960" y="391198"/>
                  </a:lnTo>
                  <a:lnTo>
                    <a:pt x="419836" y="389928"/>
                  </a:lnTo>
                  <a:lnTo>
                    <a:pt x="419188" y="389928"/>
                  </a:lnTo>
                  <a:lnTo>
                    <a:pt x="420458" y="388658"/>
                  </a:lnTo>
                  <a:lnTo>
                    <a:pt x="421525" y="387604"/>
                  </a:lnTo>
                  <a:lnTo>
                    <a:pt x="421195" y="387388"/>
                  </a:lnTo>
                  <a:lnTo>
                    <a:pt x="420852" y="387502"/>
                  </a:lnTo>
                  <a:lnTo>
                    <a:pt x="421944" y="384848"/>
                  </a:lnTo>
                  <a:lnTo>
                    <a:pt x="422046" y="387388"/>
                  </a:lnTo>
                  <a:lnTo>
                    <a:pt x="423913" y="384848"/>
                  </a:lnTo>
                  <a:lnTo>
                    <a:pt x="424853" y="383578"/>
                  </a:lnTo>
                  <a:lnTo>
                    <a:pt x="425792" y="382308"/>
                  </a:lnTo>
                  <a:lnTo>
                    <a:pt x="422656" y="388315"/>
                  </a:lnTo>
                  <a:lnTo>
                    <a:pt x="421652" y="387680"/>
                  </a:lnTo>
                  <a:lnTo>
                    <a:pt x="420966" y="389928"/>
                  </a:lnTo>
                  <a:lnTo>
                    <a:pt x="423214" y="388658"/>
                  </a:lnTo>
                  <a:lnTo>
                    <a:pt x="422719" y="388353"/>
                  </a:lnTo>
                  <a:lnTo>
                    <a:pt x="426631" y="383578"/>
                  </a:lnTo>
                  <a:lnTo>
                    <a:pt x="425881" y="381038"/>
                  </a:lnTo>
                  <a:lnTo>
                    <a:pt x="423303" y="382308"/>
                  </a:lnTo>
                  <a:lnTo>
                    <a:pt x="422567" y="379768"/>
                  </a:lnTo>
                  <a:lnTo>
                    <a:pt x="420535" y="381038"/>
                  </a:lnTo>
                  <a:lnTo>
                    <a:pt x="420357" y="381038"/>
                  </a:lnTo>
                  <a:lnTo>
                    <a:pt x="420357" y="387667"/>
                  </a:lnTo>
                  <a:lnTo>
                    <a:pt x="417436" y="388658"/>
                  </a:lnTo>
                  <a:lnTo>
                    <a:pt x="417487" y="386118"/>
                  </a:lnTo>
                  <a:lnTo>
                    <a:pt x="420306" y="383578"/>
                  </a:lnTo>
                  <a:lnTo>
                    <a:pt x="420357" y="387667"/>
                  </a:lnTo>
                  <a:lnTo>
                    <a:pt x="420357" y="381038"/>
                  </a:lnTo>
                  <a:lnTo>
                    <a:pt x="420217" y="381038"/>
                  </a:lnTo>
                  <a:lnTo>
                    <a:pt x="418185" y="382308"/>
                  </a:lnTo>
                  <a:lnTo>
                    <a:pt x="413080" y="382308"/>
                  </a:lnTo>
                  <a:lnTo>
                    <a:pt x="418604" y="378498"/>
                  </a:lnTo>
                  <a:lnTo>
                    <a:pt x="424129" y="374688"/>
                  </a:lnTo>
                  <a:lnTo>
                    <a:pt x="418579" y="374688"/>
                  </a:lnTo>
                  <a:lnTo>
                    <a:pt x="416166" y="375958"/>
                  </a:lnTo>
                  <a:lnTo>
                    <a:pt x="412153" y="378498"/>
                  </a:lnTo>
                  <a:lnTo>
                    <a:pt x="413092" y="375958"/>
                  </a:lnTo>
                  <a:lnTo>
                    <a:pt x="416915" y="373418"/>
                  </a:lnTo>
                  <a:lnTo>
                    <a:pt x="415836" y="370878"/>
                  </a:lnTo>
                  <a:lnTo>
                    <a:pt x="414375" y="372452"/>
                  </a:lnTo>
                  <a:lnTo>
                    <a:pt x="414413" y="372148"/>
                  </a:lnTo>
                  <a:lnTo>
                    <a:pt x="416191" y="369608"/>
                  </a:lnTo>
                  <a:lnTo>
                    <a:pt x="413245" y="372148"/>
                  </a:lnTo>
                  <a:lnTo>
                    <a:pt x="413575" y="372148"/>
                  </a:lnTo>
                  <a:lnTo>
                    <a:pt x="413956" y="372897"/>
                  </a:lnTo>
                  <a:lnTo>
                    <a:pt x="411124" y="375958"/>
                  </a:lnTo>
                  <a:lnTo>
                    <a:pt x="411708" y="373303"/>
                  </a:lnTo>
                  <a:lnTo>
                    <a:pt x="411022" y="372148"/>
                  </a:lnTo>
                  <a:lnTo>
                    <a:pt x="413956" y="369608"/>
                  </a:lnTo>
                  <a:lnTo>
                    <a:pt x="411949" y="368338"/>
                  </a:lnTo>
                  <a:lnTo>
                    <a:pt x="408038" y="367068"/>
                  </a:lnTo>
                  <a:lnTo>
                    <a:pt x="407073" y="365988"/>
                  </a:lnTo>
                  <a:lnTo>
                    <a:pt x="407073" y="391198"/>
                  </a:lnTo>
                  <a:lnTo>
                    <a:pt x="406831" y="393738"/>
                  </a:lnTo>
                  <a:lnTo>
                    <a:pt x="404672" y="392938"/>
                  </a:lnTo>
                  <a:lnTo>
                    <a:pt x="405320" y="392468"/>
                  </a:lnTo>
                  <a:lnTo>
                    <a:pt x="407073" y="391198"/>
                  </a:lnTo>
                  <a:lnTo>
                    <a:pt x="407073" y="365988"/>
                  </a:lnTo>
                  <a:lnTo>
                    <a:pt x="406908" y="365798"/>
                  </a:lnTo>
                  <a:lnTo>
                    <a:pt x="405765" y="364528"/>
                  </a:lnTo>
                  <a:lnTo>
                    <a:pt x="408063" y="364528"/>
                  </a:lnTo>
                  <a:lnTo>
                    <a:pt x="408609" y="363258"/>
                  </a:lnTo>
                  <a:lnTo>
                    <a:pt x="404850" y="360718"/>
                  </a:lnTo>
                  <a:lnTo>
                    <a:pt x="404685" y="358178"/>
                  </a:lnTo>
                  <a:lnTo>
                    <a:pt x="404609" y="356908"/>
                  </a:lnTo>
                  <a:lnTo>
                    <a:pt x="404571" y="354368"/>
                  </a:lnTo>
                  <a:lnTo>
                    <a:pt x="404622" y="353098"/>
                  </a:lnTo>
                  <a:lnTo>
                    <a:pt x="404672" y="351828"/>
                  </a:lnTo>
                  <a:lnTo>
                    <a:pt x="403593" y="352234"/>
                  </a:lnTo>
                  <a:lnTo>
                    <a:pt x="403593" y="364528"/>
                  </a:lnTo>
                  <a:lnTo>
                    <a:pt x="402310" y="364528"/>
                  </a:lnTo>
                  <a:lnTo>
                    <a:pt x="402348" y="363258"/>
                  </a:lnTo>
                  <a:lnTo>
                    <a:pt x="402805" y="361988"/>
                  </a:lnTo>
                  <a:lnTo>
                    <a:pt x="402945" y="363258"/>
                  </a:lnTo>
                  <a:lnTo>
                    <a:pt x="403250" y="363258"/>
                  </a:lnTo>
                  <a:lnTo>
                    <a:pt x="403593" y="364528"/>
                  </a:lnTo>
                  <a:lnTo>
                    <a:pt x="403593" y="352234"/>
                  </a:lnTo>
                  <a:lnTo>
                    <a:pt x="401218" y="353098"/>
                  </a:lnTo>
                  <a:lnTo>
                    <a:pt x="401091" y="351828"/>
                  </a:lnTo>
                  <a:lnTo>
                    <a:pt x="399046" y="351828"/>
                  </a:lnTo>
                  <a:lnTo>
                    <a:pt x="400697" y="350558"/>
                  </a:lnTo>
                  <a:lnTo>
                    <a:pt x="401777" y="350558"/>
                  </a:lnTo>
                  <a:lnTo>
                    <a:pt x="398195" y="349288"/>
                  </a:lnTo>
                  <a:lnTo>
                    <a:pt x="393077" y="348018"/>
                  </a:lnTo>
                  <a:lnTo>
                    <a:pt x="393915" y="345478"/>
                  </a:lnTo>
                  <a:lnTo>
                    <a:pt x="394754" y="342938"/>
                  </a:lnTo>
                  <a:lnTo>
                    <a:pt x="395833" y="342938"/>
                  </a:lnTo>
                  <a:lnTo>
                    <a:pt x="395935" y="341668"/>
                  </a:lnTo>
                  <a:lnTo>
                    <a:pt x="388899" y="345478"/>
                  </a:lnTo>
                  <a:lnTo>
                    <a:pt x="390537" y="341668"/>
                  </a:lnTo>
                  <a:lnTo>
                    <a:pt x="391236" y="341668"/>
                  </a:lnTo>
                  <a:lnTo>
                    <a:pt x="390080" y="337858"/>
                  </a:lnTo>
                  <a:lnTo>
                    <a:pt x="385254" y="334048"/>
                  </a:lnTo>
                  <a:lnTo>
                    <a:pt x="388086" y="328968"/>
                  </a:lnTo>
                  <a:lnTo>
                    <a:pt x="383641" y="330238"/>
                  </a:lnTo>
                  <a:lnTo>
                    <a:pt x="385368" y="327698"/>
                  </a:lnTo>
                  <a:lnTo>
                    <a:pt x="387946" y="323888"/>
                  </a:lnTo>
                  <a:lnTo>
                    <a:pt x="382028" y="327698"/>
                  </a:lnTo>
                  <a:lnTo>
                    <a:pt x="383743" y="323888"/>
                  </a:lnTo>
                  <a:lnTo>
                    <a:pt x="385114" y="323888"/>
                  </a:lnTo>
                  <a:lnTo>
                    <a:pt x="385368" y="320078"/>
                  </a:lnTo>
                  <a:lnTo>
                    <a:pt x="385457" y="318808"/>
                  </a:lnTo>
                  <a:lnTo>
                    <a:pt x="385292" y="318808"/>
                  </a:lnTo>
                  <a:lnTo>
                    <a:pt x="381165" y="320078"/>
                  </a:lnTo>
                  <a:lnTo>
                    <a:pt x="380009" y="318808"/>
                  </a:lnTo>
                  <a:lnTo>
                    <a:pt x="383070" y="317538"/>
                  </a:lnTo>
                  <a:lnTo>
                    <a:pt x="379120" y="317538"/>
                  </a:lnTo>
                  <a:lnTo>
                    <a:pt x="380771" y="316268"/>
                  </a:lnTo>
                  <a:lnTo>
                    <a:pt x="382422" y="314998"/>
                  </a:lnTo>
                  <a:lnTo>
                    <a:pt x="381152" y="314998"/>
                  </a:lnTo>
                  <a:lnTo>
                    <a:pt x="380161" y="316268"/>
                  </a:lnTo>
                  <a:lnTo>
                    <a:pt x="377075" y="316268"/>
                  </a:lnTo>
                  <a:lnTo>
                    <a:pt x="379501" y="312458"/>
                  </a:lnTo>
                  <a:lnTo>
                    <a:pt x="381050" y="311188"/>
                  </a:lnTo>
                  <a:lnTo>
                    <a:pt x="376809" y="308648"/>
                  </a:lnTo>
                  <a:lnTo>
                    <a:pt x="375767" y="308648"/>
                  </a:lnTo>
                  <a:lnTo>
                    <a:pt x="382905" y="307378"/>
                  </a:lnTo>
                  <a:lnTo>
                    <a:pt x="379222" y="306108"/>
                  </a:lnTo>
                  <a:lnTo>
                    <a:pt x="378612" y="307378"/>
                  </a:lnTo>
                  <a:lnTo>
                    <a:pt x="376669" y="307378"/>
                  </a:lnTo>
                  <a:lnTo>
                    <a:pt x="378155" y="306108"/>
                  </a:lnTo>
                  <a:lnTo>
                    <a:pt x="377291" y="303568"/>
                  </a:lnTo>
                  <a:lnTo>
                    <a:pt x="375831" y="302298"/>
                  </a:lnTo>
                  <a:lnTo>
                    <a:pt x="378129" y="302298"/>
                  </a:lnTo>
                  <a:lnTo>
                    <a:pt x="377482" y="298488"/>
                  </a:lnTo>
                  <a:lnTo>
                    <a:pt x="374586" y="297218"/>
                  </a:lnTo>
                  <a:lnTo>
                    <a:pt x="374154" y="295948"/>
                  </a:lnTo>
                  <a:lnTo>
                    <a:pt x="373291" y="293408"/>
                  </a:lnTo>
                  <a:lnTo>
                    <a:pt x="372757" y="294678"/>
                  </a:lnTo>
                  <a:lnTo>
                    <a:pt x="370027" y="295579"/>
                  </a:lnTo>
                  <a:lnTo>
                    <a:pt x="370446" y="295948"/>
                  </a:lnTo>
                  <a:lnTo>
                    <a:pt x="369760" y="295668"/>
                  </a:lnTo>
                  <a:lnTo>
                    <a:pt x="368884" y="295948"/>
                  </a:lnTo>
                  <a:lnTo>
                    <a:pt x="368122" y="295948"/>
                  </a:lnTo>
                  <a:lnTo>
                    <a:pt x="368922" y="295313"/>
                  </a:lnTo>
                  <a:lnTo>
                    <a:pt x="367398" y="294678"/>
                  </a:lnTo>
                  <a:lnTo>
                    <a:pt x="367296" y="293408"/>
                  </a:lnTo>
                  <a:lnTo>
                    <a:pt x="371297" y="293408"/>
                  </a:lnTo>
                  <a:lnTo>
                    <a:pt x="372237" y="293408"/>
                  </a:lnTo>
                  <a:lnTo>
                    <a:pt x="370471" y="292138"/>
                  </a:lnTo>
                  <a:lnTo>
                    <a:pt x="371094" y="292138"/>
                  </a:lnTo>
                  <a:lnTo>
                    <a:pt x="374561" y="288328"/>
                  </a:lnTo>
                  <a:lnTo>
                    <a:pt x="375729" y="287058"/>
                  </a:lnTo>
                  <a:lnTo>
                    <a:pt x="372630" y="288048"/>
                  </a:lnTo>
                  <a:lnTo>
                    <a:pt x="371373" y="284518"/>
                  </a:lnTo>
                  <a:lnTo>
                    <a:pt x="369836" y="283248"/>
                  </a:lnTo>
                  <a:lnTo>
                    <a:pt x="368719" y="280708"/>
                  </a:lnTo>
                  <a:lnTo>
                    <a:pt x="365785" y="281978"/>
                  </a:lnTo>
                  <a:lnTo>
                    <a:pt x="366077" y="280708"/>
                  </a:lnTo>
                  <a:lnTo>
                    <a:pt x="363435" y="280708"/>
                  </a:lnTo>
                  <a:lnTo>
                    <a:pt x="363689" y="279438"/>
                  </a:lnTo>
                  <a:lnTo>
                    <a:pt x="365239" y="275628"/>
                  </a:lnTo>
                  <a:lnTo>
                    <a:pt x="364172" y="274358"/>
                  </a:lnTo>
                  <a:lnTo>
                    <a:pt x="362140" y="273088"/>
                  </a:lnTo>
                  <a:lnTo>
                    <a:pt x="361518" y="274358"/>
                  </a:lnTo>
                  <a:lnTo>
                    <a:pt x="359511" y="274358"/>
                  </a:lnTo>
                  <a:lnTo>
                    <a:pt x="362140" y="273088"/>
                  </a:lnTo>
                  <a:lnTo>
                    <a:pt x="361073" y="270548"/>
                  </a:lnTo>
                  <a:lnTo>
                    <a:pt x="363423" y="271818"/>
                  </a:lnTo>
                  <a:lnTo>
                    <a:pt x="362826" y="270548"/>
                  </a:lnTo>
                  <a:lnTo>
                    <a:pt x="361632" y="268008"/>
                  </a:lnTo>
                  <a:lnTo>
                    <a:pt x="359918" y="266738"/>
                  </a:lnTo>
                  <a:lnTo>
                    <a:pt x="358203" y="265468"/>
                  </a:lnTo>
                  <a:lnTo>
                    <a:pt x="357238" y="266738"/>
                  </a:lnTo>
                  <a:lnTo>
                    <a:pt x="355231" y="266738"/>
                  </a:lnTo>
                  <a:lnTo>
                    <a:pt x="356527" y="265468"/>
                  </a:lnTo>
                  <a:lnTo>
                    <a:pt x="357847" y="264198"/>
                  </a:lnTo>
                  <a:lnTo>
                    <a:pt x="358178" y="264198"/>
                  </a:lnTo>
                  <a:lnTo>
                    <a:pt x="356527" y="261658"/>
                  </a:lnTo>
                  <a:lnTo>
                    <a:pt x="357835" y="257848"/>
                  </a:lnTo>
                  <a:lnTo>
                    <a:pt x="329628" y="257848"/>
                  </a:lnTo>
                  <a:lnTo>
                    <a:pt x="328955" y="257848"/>
                  </a:lnTo>
                  <a:lnTo>
                    <a:pt x="328917" y="262928"/>
                  </a:lnTo>
                  <a:lnTo>
                    <a:pt x="333895" y="262928"/>
                  </a:lnTo>
                  <a:lnTo>
                    <a:pt x="332232" y="264198"/>
                  </a:lnTo>
                  <a:lnTo>
                    <a:pt x="331558" y="264198"/>
                  </a:lnTo>
                  <a:lnTo>
                    <a:pt x="331774" y="268008"/>
                  </a:lnTo>
                  <a:lnTo>
                    <a:pt x="339509" y="270548"/>
                  </a:lnTo>
                  <a:lnTo>
                    <a:pt x="337400" y="274358"/>
                  </a:lnTo>
                  <a:lnTo>
                    <a:pt x="339115" y="274358"/>
                  </a:lnTo>
                  <a:lnTo>
                    <a:pt x="337832" y="275628"/>
                  </a:lnTo>
                  <a:lnTo>
                    <a:pt x="336194" y="275628"/>
                  </a:lnTo>
                  <a:lnTo>
                    <a:pt x="336842" y="276898"/>
                  </a:lnTo>
                  <a:lnTo>
                    <a:pt x="339585" y="276898"/>
                  </a:lnTo>
                  <a:lnTo>
                    <a:pt x="338975" y="278168"/>
                  </a:lnTo>
                  <a:lnTo>
                    <a:pt x="336956" y="278168"/>
                  </a:lnTo>
                  <a:lnTo>
                    <a:pt x="336169" y="281978"/>
                  </a:lnTo>
                  <a:lnTo>
                    <a:pt x="343179" y="281978"/>
                  </a:lnTo>
                  <a:lnTo>
                    <a:pt x="345300" y="284518"/>
                  </a:lnTo>
                  <a:lnTo>
                    <a:pt x="340690" y="285788"/>
                  </a:lnTo>
                  <a:lnTo>
                    <a:pt x="339979" y="290868"/>
                  </a:lnTo>
                  <a:lnTo>
                    <a:pt x="339305" y="290868"/>
                  </a:lnTo>
                  <a:lnTo>
                    <a:pt x="340207" y="295948"/>
                  </a:lnTo>
                  <a:lnTo>
                    <a:pt x="345592" y="297218"/>
                  </a:lnTo>
                  <a:lnTo>
                    <a:pt x="349034" y="299758"/>
                  </a:lnTo>
                  <a:lnTo>
                    <a:pt x="345122" y="303568"/>
                  </a:lnTo>
                  <a:lnTo>
                    <a:pt x="350342" y="308648"/>
                  </a:lnTo>
                  <a:lnTo>
                    <a:pt x="349250" y="313728"/>
                  </a:lnTo>
                  <a:lnTo>
                    <a:pt x="349796" y="312458"/>
                  </a:lnTo>
                  <a:lnTo>
                    <a:pt x="352767" y="311188"/>
                  </a:lnTo>
                  <a:lnTo>
                    <a:pt x="353491" y="312458"/>
                  </a:lnTo>
                  <a:lnTo>
                    <a:pt x="352958" y="313728"/>
                  </a:lnTo>
                  <a:lnTo>
                    <a:pt x="357619" y="313728"/>
                  </a:lnTo>
                  <a:lnTo>
                    <a:pt x="353479" y="314998"/>
                  </a:lnTo>
                  <a:lnTo>
                    <a:pt x="349694" y="317538"/>
                  </a:lnTo>
                  <a:lnTo>
                    <a:pt x="351548" y="318808"/>
                  </a:lnTo>
                  <a:lnTo>
                    <a:pt x="352044" y="320078"/>
                  </a:lnTo>
                  <a:lnTo>
                    <a:pt x="357466" y="317538"/>
                  </a:lnTo>
                  <a:lnTo>
                    <a:pt x="355866" y="321348"/>
                  </a:lnTo>
                  <a:lnTo>
                    <a:pt x="358051" y="325158"/>
                  </a:lnTo>
                  <a:lnTo>
                    <a:pt x="360286" y="327698"/>
                  </a:lnTo>
                  <a:lnTo>
                    <a:pt x="358902" y="330238"/>
                  </a:lnTo>
                  <a:lnTo>
                    <a:pt x="360654" y="330238"/>
                  </a:lnTo>
                  <a:lnTo>
                    <a:pt x="361188" y="331508"/>
                  </a:lnTo>
                  <a:lnTo>
                    <a:pt x="362927" y="331508"/>
                  </a:lnTo>
                  <a:lnTo>
                    <a:pt x="360095" y="332778"/>
                  </a:lnTo>
                  <a:lnTo>
                    <a:pt x="360857" y="337858"/>
                  </a:lnTo>
                  <a:lnTo>
                    <a:pt x="363029" y="340398"/>
                  </a:lnTo>
                  <a:lnTo>
                    <a:pt x="360743" y="340398"/>
                  </a:lnTo>
                  <a:lnTo>
                    <a:pt x="361416" y="341668"/>
                  </a:lnTo>
                  <a:lnTo>
                    <a:pt x="369824" y="337858"/>
                  </a:lnTo>
                  <a:lnTo>
                    <a:pt x="370738" y="339128"/>
                  </a:lnTo>
                  <a:lnTo>
                    <a:pt x="366852" y="342938"/>
                  </a:lnTo>
                  <a:lnTo>
                    <a:pt x="368376" y="345478"/>
                  </a:lnTo>
                  <a:lnTo>
                    <a:pt x="366255" y="350558"/>
                  </a:lnTo>
                  <a:lnTo>
                    <a:pt x="371678" y="350558"/>
                  </a:lnTo>
                  <a:lnTo>
                    <a:pt x="369836" y="351828"/>
                  </a:lnTo>
                  <a:lnTo>
                    <a:pt x="369392" y="351828"/>
                  </a:lnTo>
                  <a:lnTo>
                    <a:pt x="370065" y="353098"/>
                  </a:lnTo>
                  <a:lnTo>
                    <a:pt x="369697" y="358178"/>
                  </a:lnTo>
                  <a:lnTo>
                    <a:pt x="371449" y="356908"/>
                  </a:lnTo>
                  <a:lnTo>
                    <a:pt x="376339" y="356908"/>
                  </a:lnTo>
                  <a:lnTo>
                    <a:pt x="378802" y="358178"/>
                  </a:lnTo>
                  <a:lnTo>
                    <a:pt x="376021" y="359448"/>
                  </a:lnTo>
                  <a:lnTo>
                    <a:pt x="380161" y="358178"/>
                  </a:lnTo>
                  <a:lnTo>
                    <a:pt x="381114" y="358178"/>
                  </a:lnTo>
                  <a:lnTo>
                    <a:pt x="383082" y="359448"/>
                  </a:lnTo>
                  <a:lnTo>
                    <a:pt x="381266" y="360667"/>
                  </a:lnTo>
                  <a:lnTo>
                    <a:pt x="380987" y="361988"/>
                  </a:lnTo>
                  <a:lnTo>
                    <a:pt x="384683" y="359448"/>
                  </a:lnTo>
                  <a:lnTo>
                    <a:pt x="384276" y="361988"/>
                  </a:lnTo>
                  <a:lnTo>
                    <a:pt x="382219" y="361988"/>
                  </a:lnTo>
                  <a:lnTo>
                    <a:pt x="382879" y="363258"/>
                  </a:lnTo>
                  <a:lnTo>
                    <a:pt x="383705" y="363258"/>
                  </a:lnTo>
                  <a:lnTo>
                    <a:pt x="386118" y="361988"/>
                  </a:lnTo>
                  <a:lnTo>
                    <a:pt x="387718" y="363258"/>
                  </a:lnTo>
                  <a:lnTo>
                    <a:pt x="387083" y="365798"/>
                  </a:lnTo>
                  <a:lnTo>
                    <a:pt x="384848" y="367068"/>
                  </a:lnTo>
                  <a:lnTo>
                    <a:pt x="386410" y="367068"/>
                  </a:lnTo>
                  <a:lnTo>
                    <a:pt x="388785" y="365798"/>
                  </a:lnTo>
                  <a:lnTo>
                    <a:pt x="388620" y="367068"/>
                  </a:lnTo>
                  <a:lnTo>
                    <a:pt x="387794" y="368338"/>
                  </a:lnTo>
                  <a:lnTo>
                    <a:pt x="387337" y="368338"/>
                  </a:lnTo>
                  <a:lnTo>
                    <a:pt x="387337" y="370878"/>
                  </a:lnTo>
                  <a:lnTo>
                    <a:pt x="387134" y="370992"/>
                  </a:lnTo>
                  <a:lnTo>
                    <a:pt x="387337" y="370878"/>
                  </a:lnTo>
                  <a:lnTo>
                    <a:pt x="387337" y="368338"/>
                  </a:lnTo>
                  <a:lnTo>
                    <a:pt x="386689" y="368338"/>
                  </a:lnTo>
                  <a:lnTo>
                    <a:pt x="386384" y="371386"/>
                  </a:lnTo>
                  <a:lnTo>
                    <a:pt x="384949" y="372148"/>
                  </a:lnTo>
                  <a:lnTo>
                    <a:pt x="385572" y="373418"/>
                  </a:lnTo>
                  <a:lnTo>
                    <a:pt x="381444" y="374688"/>
                  </a:lnTo>
                  <a:lnTo>
                    <a:pt x="389115" y="374688"/>
                  </a:lnTo>
                  <a:lnTo>
                    <a:pt x="387908" y="372148"/>
                  </a:lnTo>
                  <a:lnTo>
                    <a:pt x="387540" y="371602"/>
                  </a:lnTo>
                  <a:lnTo>
                    <a:pt x="389140" y="370878"/>
                  </a:lnTo>
                  <a:lnTo>
                    <a:pt x="391960" y="369608"/>
                  </a:lnTo>
                  <a:lnTo>
                    <a:pt x="390474" y="372148"/>
                  </a:lnTo>
                  <a:lnTo>
                    <a:pt x="389648" y="373418"/>
                  </a:lnTo>
                  <a:lnTo>
                    <a:pt x="389280" y="373418"/>
                  </a:lnTo>
                  <a:lnTo>
                    <a:pt x="389115" y="374688"/>
                  </a:lnTo>
                  <a:lnTo>
                    <a:pt x="389242" y="375958"/>
                  </a:lnTo>
                  <a:lnTo>
                    <a:pt x="388899" y="377228"/>
                  </a:lnTo>
                  <a:lnTo>
                    <a:pt x="388200" y="377228"/>
                  </a:lnTo>
                  <a:lnTo>
                    <a:pt x="388620" y="378498"/>
                  </a:lnTo>
                  <a:lnTo>
                    <a:pt x="389140" y="378498"/>
                  </a:lnTo>
                  <a:lnTo>
                    <a:pt x="389064" y="379768"/>
                  </a:lnTo>
                  <a:lnTo>
                    <a:pt x="388912" y="380060"/>
                  </a:lnTo>
                  <a:lnTo>
                    <a:pt x="389331" y="379768"/>
                  </a:lnTo>
                  <a:lnTo>
                    <a:pt x="389966" y="379768"/>
                  </a:lnTo>
                  <a:lnTo>
                    <a:pt x="390194" y="380453"/>
                  </a:lnTo>
                  <a:lnTo>
                    <a:pt x="389724" y="381038"/>
                  </a:lnTo>
                  <a:lnTo>
                    <a:pt x="388620" y="381038"/>
                  </a:lnTo>
                  <a:lnTo>
                    <a:pt x="388912" y="380060"/>
                  </a:lnTo>
                  <a:lnTo>
                    <a:pt x="387502" y="381038"/>
                  </a:lnTo>
                  <a:lnTo>
                    <a:pt x="389458" y="382308"/>
                  </a:lnTo>
                  <a:lnTo>
                    <a:pt x="389877" y="382308"/>
                  </a:lnTo>
                  <a:lnTo>
                    <a:pt x="392391" y="381038"/>
                  </a:lnTo>
                  <a:lnTo>
                    <a:pt x="392658" y="382308"/>
                  </a:lnTo>
                  <a:lnTo>
                    <a:pt x="394144" y="379768"/>
                  </a:lnTo>
                  <a:lnTo>
                    <a:pt x="393077" y="379768"/>
                  </a:lnTo>
                  <a:lnTo>
                    <a:pt x="392671" y="378498"/>
                  </a:lnTo>
                  <a:lnTo>
                    <a:pt x="392163" y="378498"/>
                  </a:lnTo>
                  <a:lnTo>
                    <a:pt x="391642" y="377228"/>
                  </a:lnTo>
                  <a:lnTo>
                    <a:pt x="394868" y="377228"/>
                  </a:lnTo>
                  <a:lnTo>
                    <a:pt x="393992" y="378498"/>
                  </a:lnTo>
                  <a:lnTo>
                    <a:pt x="398830" y="377228"/>
                  </a:lnTo>
                  <a:lnTo>
                    <a:pt x="395960" y="381038"/>
                  </a:lnTo>
                  <a:lnTo>
                    <a:pt x="395376" y="383578"/>
                  </a:lnTo>
                  <a:lnTo>
                    <a:pt x="393382" y="386118"/>
                  </a:lnTo>
                  <a:lnTo>
                    <a:pt x="396367" y="387388"/>
                  </a:lnTo>
                  <a:lnTo>
                    <a:pt x="398018" y="389928"/>
                  </a:lnTo>
                  <a:lnTo>
                    <a:pt x="403694" y="388658"/>
                  </a:lnTo>
                  <a:lnTo>
                    <a:pt x="404736" y="388658"/>
                  </a:lnTo>
                  <a:lnTo>
                    <a:pt x="402844" y="389928"/>
                  </a:lnTo>
                  <a:lnTo>
                    <a:pt x="400494" y="389928"/>
                  </a:lnTo>
                  <a:lnTo>
                    <a:pt x="402602" y="391198"/>
                  </a:lnTo>
                  <a:lnTo>
                    <a:pt x="403555" y="393738"/>
                  </a:lnTo>
                  <a:lnTo>
                    <a:pt x="404139" y="393319"/>
                  </a:lnTo>
                  <a:lnTo>
                    <a:pt x="405612" y="395008"/>
                  </a:lnTo>
                  <a:lnTo>
                    <a:pt x="404380" y="395008"/>
                  </a:lnTo>
                  <a:lnTo>
                    <a:pt x="405676" y="398818"/>
                  </a:lnTo>
                  <a:lnTo>
                    <a:pt x="410108" y="398818"/>
                  </a:lnTo>
                  <a:lnTo>
                    <a:pt x="414312" y="400088"/>
                  </a:lnTo>
                  <a:lnTo>
                    <a:pt x="414997" y="405168"/>
                  </a:lnTo>
                  <a:lnTo>
                    <a:pt x="415201" y="403898"/>
                  </a:lnTo>
                  <a:lnTo>
                    <a:pt x="415683" y="403898"/>
                  </a:lnTo>
                  <a:lnTo>
                    <a:pt x="416115" y="406565"/>
                  </a:lnTo>
                  <a:lnTo>
                    <a:pt x="414121" y="407327"/>
                  </a:lnTo>
                  <a:lnTo>
                    <a:pt x="414159" y="407670"/>
                  </a:lnTo>
                  <a:lnTo>
                    <a:pt x="413918" y="407403"/>
                  </a:lnTo>
                  <a:lnTo>
                    <a:pt x="413219" y="407670"/>
                  </a:lnTo>
                  <a:lnTo>
                    <a:pt x="413613" y="407060"/>
                  </a:lnTo>
                  <a:lnTo>
                    <a:pt x="413004" y="406400"/>
                  </a:lnTo>
                  <a:lnTo>
                    <a:pt x="413194" y="405130"/>
                  </a:lnTo>
                  <a:lnTo>
                    <a:pt x="412711" y="403860"/>
                  </a:lnTo>
                  <a:lnTo>
                    <a:pt x="411035" y="407670"/>
                  </a:lnTo>
                  <a:lnTo>
                    <a:pt x="408686" y="407670"/>
                  </a:lnTo>
                  <a:lnTo>
                    <a:pt x="406666" y="410210"/>
                  </a:lnTo>
                  <a:lnTo>
                    <a:pt x="406641" y="408940"/>
                  </a:lnTo>
                  <a:lnTo>
                    <a:pt x="406590" y="406400"/>
                  </a:lnTo>
                  <a:lnTo>
                    <a:pt x="406552" y="405130"/>
                  </a:lnTo>
                  <a:lnTo>
                    <a:pt x="409168" y="405130"/>
                  </a:lnTo>
                  <a:lnTo>
                    <a:pt x="406361" y="403860"/>
                  </a:lnTo>
                  <a:lnTo>
                    <a:pt x="405866" y="406400"/>
                  </a:lnTo>
                  <a:lnTo>
                    <a:pt x="405714" y="405130"/>
                  </a:lnTo>
                  <a:lnTo>
                    <a:pt x="405574" y="403860"/>
                  </a:lnTo>
                  <a:lnTo>
                    <a:pt x="405257" y="405130"/>
                  </a:lnTo>
                  <a:lnTo>
                    <a:pt x="405904" y="401320"/>
                  </a:lnTo>
                  <a:lnTo>
                    <a:pt x="403796" y="406400"/>
                  </a:lnTo>
                  <a:lnTo>
                    <a:pt x="403961" y="405130"/>
                  </a:lnTo>
                  <a:lnTo>
                    <a:pt x="404126" y="403860"/>
                  </a:lnTo>
                  <a:lnTo>
                    <a:pt x="404456" y="401320"/>
                  </a:lnTo>
                  <a:lnTo>
                    <a:pt x="402297" y="403860"/>
                  </a:lnTo>
                  <a:lnTo>
                    <a:pt x="401891" y="402590"/>
                  </a:lnTo>
                  <a:lnTo>
                    <a:pt x="401485" y="401320"/>
                  </a:lnTo>
                  <a:lnTo>
                    <a:pt x="403618" y="400050"/>
                  </a:lnTo>
                  <a:lnTo>
                    <a:pt x="401129" y="400050"/>
                  </a:lnTo>
                  <a:lnTo>
                    <a:pt x="401002" y="399554"/>
                  </a:lnTo>
                  <a:lnTo>
                    <a:pt x="400862" y="401320"/>
                  </a:lnTo>
                  <a:lnTo>
                    <a:pt x="399618" y="402590"/>
                  </a:lnTo>
                  <a:lnTo>
                    <a:pt x="396875" y="402590"/>
                  </a:lnTo>
                  <a:lnTo>
                    <a:pt x="398246" y="401320"/>
                  </a:lnTo>
                  <a:lnTo>
                    <a:pt x="399605" y="400050"/>
                  </a:lnTo>
                  <a:lnTo>
                    <a:pt x="399554" y="397510"/>
                  </a:lnTo>
                  <a:lnTo>
                    <a:pt x="397713" y="397510"/>
                  </a:lnTo>
                  <a:lnTo>
                    <a:pt x="395274" y="401320"/>
                  </a:lnTo>
                  <a:lnTo>
                    <a:pt x="394258" y="400050"/>
                  </a:lnTo>
                  <a:lnTo>
                    <a:pt x="394411" y="400050"/>
                  </a:lnTo>
                  <a:lnTo>
                    <a:pt x="394322" y="399249"/>
                  </a:lnTo>
                  <a:lnTo>
                    <a:pt x="392150" y="401320"/>
                  </a:lnTo>
                  <a:lnTo>
                    <a:pt x="390232" y="397510"/>
                  </a:lnTo>
                  <a:lnTo>
                    <a:pt x="387045" y="399999"/>
                  </a:lnTo>
                  <a:lnTo>
                    <a:pt x="387096" y="399249"/>
                  </a:lnTo>
                  <a:lnTo>
                    <a:pt x="387121" y="398780"/>
                  </a:lnTo>
                  <a:lnTo>
                    <a:pt x="386892" y="400050"/>
                  </a:lnTo>
                  <a:lnTo>
                    <a:pt x="386676" y="401320"/>
                  </a:lnTo>
                  <a:lnTo>
                    <a:pt x="385965" y="402590"/>
                  </a:lnTo>
                  <a:lnTo>
                    <a:pt x="385406" y="405130"/>
                  </a:lnTo>
                  <a:lnTo>
                    <a:pt x="384505" y="403860"/>
                  </a:lnTo>
                  <a:lnTo>
                    <a:pt x="382854" y="406400"/>
                  </a:lnTo>
                  <a:lnTo>
                    <a:pt x="383476" y="403860"/>
                  </a:lnTo>
                  <a:lnTo>
                    <a:pt x="383997" y="403860"/>
                  </a:lnTo>
                  <a:lnTo>
                    <a:pt x="384416" y="402590"/>
                  </a:lnTo>
                  <a:lnTo>
                    <a:pt x="383628" y="402590"/>
                  </a:lnTo>
                  <a:lnTo>
                    <a:pt x="383806" y="401320"/>
                  </a:lnTo>
                  <a:lnTo>
                    <a:pt x="383971" y="400177"/>
                  </a:lnTo>
                  <a:lnTo>
                    <a:pt x="383463" y="400583"/>
                  </a:lnTo>
                  <a:lnTo>
                    <a:pt x="383209" y="399046"/>
                  </a:lnTo>
                  <a:lnTo>
                    <a:pt x="383209" y="400773"/>
                  </a:lnTo>
                  <a:lnTo>
                    <a:pt x="380923" y="402590"/>
                  </a:lnTo>
                  <a:lnTo>
                    <a:pt x="379933" y="401320"/>
                  </a:lnTo>
                  <a:lnTo>
                    <a:pt x="381000" y="397510"/>
                  </a:lnTo>
                  <a:lnTo>
                    <a:pt x="383209" y="400773"/>
                  </a:lnTo>
                  <a:lnTo>
                    <a:pt x="383209" y="399046"/>
                  </a:lnTo>
                  <a:lnTo>
                    <a:pt x="382955" y="397510"/>
                  </a:lnTo>
                  <a:lnTo>
                    <a:pt x="384568" y="398780"/>
                  </a:lnTo>
                  <a:lnTo>
                    <a:pt x="384670" y="397510"/>
                  </a:lnTo>
                  <a:lnTo>
                    <a:pt x="384962" y="393700"/>
                  </a:lnTo>
                  <a:lnTo>
                    <a:pt x="382676" y="393700"/>
                  </a:lnTo>
                  <a:lnTo>
                    <a:pt x="378929" y="393700"/>
                  </a:lnTo>
                  <a:lnTo>
                    <a:pt x="379399" y="394970"/>
                  </a:lnTo>
                  <a:lnTo>
                    <a:pt x="378028" y="396240"/>
                  </a:lnTo>
                  <a:lnTo>
                    <a:pt x="374789" y="397802"/>
                  </a:lnTo>
                  <a:lnTo>
                    <a:pt x="374789" y="412750"/>
                  </a:lnTo>
                  <a:lnTo>
                    <a:pt x="371741" y="413766"/>
                  </a:lnTo>
                  <a:lnTo>
                    <a:pt x="373456" y="410210"/>
                  </a:lnTo>
                  <a:lnTo>
                    <a:pt x="374789" y="412750"/>
                  </a:lnTo>
                  <a:lnTo>
                    <a:pt x="374789" y="397802"/>
                  </a:lnTo>
                  <a:lnTo>
                    <a:pt x="372745" y="398780"/>
                  </a:lnTo>
                  <a:lnTo>
                    <a:pt x="373303" y="397510"/>
                  </a:lnTo>
                  <a:lnTo>
                    <a:pt x="378320" y="386080"/>
                  </a:lnTo>
                  <a:lnTo>
                    <a:pt x="373646" y="389890"/>
                  </a:lnTo>
                  <a:lnTo>
                    <a:pt x="371983" y="392430"/>
                  </a:lnTo>
                  <a:lnTo>
                    <a:pt x="369976" y="396240"/>
                  </a:lnTo>
                  <a:lnTo>
                    <a:pt x="368846" y="393700"/>
                  </a:lnTo>
                  <a:lnTo>
                    <a:pt x="371068" y="389890"/>
                  </a:lnTo>
                  <a:lnTo>
                    <a:pt x="368528" y="388620"/>
                  </a:lnTo>
                  <a:lnTo>
                    <a:pt x="368287" y="389890"/>
                  </a:lnTo>
                  <a:lnTo>
                    <a:pt x="368160" y="391160"/>
                  </a:lnTo>
                  <a:lnTo>
                    <a:pt x="367322" y="394970"/>
                  </a:lnTo>
                  <a:lnTo>
                    <a:pt x="365544" y="391160"/>
                  </a:lnTo>
                  <a:lnTo>
                    <a:pt x="364375" y="391160"/>
                  </a:lnTo>
                  <a:lnTo>
                    <a:pt x="364731" y="389890"/>
                  </a:lnTo>
                  <a:lnTo>
                    <a:pt x="365442" y="387350"/>
                  </a:lnTo>
                  <a:lnTo>
                    <a:pt x="362394" y="387350"/>
                  </a:lnTo>
                  <a:lnTo>
                    <a:pt x="358267" y="388620"/>
                  </a:lnTo>
                  <a:lnTo>
                    <a:pt x="354850" y="387350"/>
                  </a:lnTo>
                  <a:lnTo>
                    <a:pt x="355434" y="387350"/>
                  </a:lnTo>
                  <a:lnTo>
                    <a:pt x="356400" y="386080"/>
                  </a:lnTo>
                  <a:lnTo>
                    <a:pt x="356095" y="384810"/>
                  </a:lnTo>
                  <a:lnTo>
                    <a:pt x="352259" y="384810"/>
                  </a:lnTo>
                  <a:lnTo>
                    <a:pt x="352259" y="388620"/>
                  </a:lnTo>
                  <a:lnTo>
                    <a:pt x="351980" y="388620"/>
                  </a:lnTo>
                  <a:lnTo>
                    <a:pt x="351485" y="389775"/>
                  </a:lnTo>
                  <a:lnTo>
                    <a:pt x="350888" y="388620"/>
                  </a:lnTo>
                  <a:lnTo>
                    <a:pt x="350647" y="387350"/>
                  </a:lnTo>
                  <a:lnTo>
                    <a:pt x="351637" y="387350"/>
                  </a:lnTo>
                  <a:lnTo>
                    <a:pt x="352259" y="388620"/>
                  </a:lnTo>
                  <a:lnTo>
                    <a:pt x="352259" y="384810"/>
                  </a:lnTo>
                  <a:lnTo>
                    <a:pt x="351421" y="384810"/>
                  </a:lnTo>
                  <a:lnTo>
                    <a:pt x="347776" y="381000"/>
                  </a:lnTo>
                  <a:lnTo>
                    <a:pt x="346773" y="379730"/>
                  </a:lnTo>
                  <a:lnTo>
                    <a:pt x="344792" y="377190"/>
                  </a:lnTo>
                  <a:lnTo>
                    <a:pt x="342455" y="379425"/>
                  </a:lnTo>
                  <a:lnTo>
                    <a:pt x="342455" y="402590"/>
                  </a:lnTo>
                  <a:lnTo>
                    <a:pt x="342392" y="402729"/>
                  </a:lnTo>
                  <a:lnTo>
                    <a:pt x="342201" y="402590"/>
                  </a:lnTo>
                  <a:lnTo>
                    <a:pt x="342455" y="402590"/>
                  </a:lnTo>
                  <a:lnTo>
                    <a:pt x="342455" y="379425"/>
                  </a:lnTo>
                  <a:lnTo>
                    <a:pt x="342125" y="379730"/>
                  </a:lnTo>
                  <a:lnTo>
                    <a:pt x="341807" y="379730"/>
                  </a:lnTo>
                  <a:lnTo>
                    <a:pt x="339674" y="379730"/>
                  </a:lnTo>
                  <a:lnTo>
                    <a:pt x="340182" y="378460"/>
                  </a:lnTo>
                  <a:lnTo>
                    <a:pt x="341083" y="377190"/>
                  </a:lnTo>
                  <a:lnTo>
                    <a:pt x="337439" y="378460"/>
                  </a:lnTo>
                  <a:lnTo>
                    <a:pt x="331355" y="379730"/>
                  </a:lnTo>
                  <a:lnTo>
                    <a:pt x="329920" y="375920"/>
                  </a:lnTo>
                  <a:lnTo>
                    <a:pt x="330822" y="374650"/>
                  </a:lnTo>
                  <a:lnTo>
                    <a:pt x="329184" y="373380"/>
                  </a:lnTo>
                  <a:lnTo>
                    <a:pt x="325869" y="379730"/>
                  </a:lnTo>
                  <a:lnTo>
                    <a:pt x="325031" y="375920"/>
                  </a:lnTo>
                  <a:lnTo>
                    <a:pt x="325628" y="375920"/>
                  </a:lnTo>
                  <a:lnTo>
                    <a:pt x="321513" y="373380"/>
                  </a:lnTo>
                  <a:lnTo>
                    <a:pt x="315201" y="373380"/>
                  </a:lnTo>
                  <a:lnTo>
                    <a:pt x="314553" y="370840"/>
                  </a:lnTo>
                  <a:lnTo>
                    <a:pt x="313575" y="367030"/>
                  </a:lnTo>
                  <a:lnTo>
                    <a:pt x="311073" y="370840"/>
                  </a:lnTo>
                  <a:lnTo>
                    <a:pt x="310857" y="369570"/>
                  </a:lnTo>
                  <a:lnTo>
                    <a:pt x="309816" y="363220"/>
                  </a:lnTo>
                  <a:lnTo>
                    <a:pt x="306959" y="369570"/>
                  </a:lnTo>
                  <a:lnTo>
                    <a:pt x="306501" y="368300"/>
                  </a:lnTo>
                  <a:lnTo>
                    <a:pt x="305587" y="365760"/>
                  </a:lnTo>
                  <a:lnTo>
                    <a:pt x="306793" y="364490"/>
                  </a:lnTo>
                  <a:lnTo>
                    <a:pt x="303936" y="360680"/>
                  </a:lnTo>
                  <a:lnTo>
                    <a:pt x="303060" y="360680"/>
                  </a:lnTo>
                  <a:lnTo>
                    <a:pt x="300837" y="364490"/>
                  </a:lnTo>
                  <a:lnTo>
                    <a:pt x="299339" y="364490"/>
                  </a:lnTo>
                  <a:lnTo>
                    <a:pt x="299783" y="363220"/>
                  </a:lnTo>
                  <a:lnTo>
                    <a:pt x="300672" y="360680"/>
                  </a:lnTo>
                  <a:lnTo>
                    <a:pt x="297586" y="363220"/>
                  </a:lnTo>
                  <a:lnTo>
                    <a:pt x="298335" y="359410"/>
                  </a:lnTo>
                  <a:lnTo>
                    <a:pt x="296849" y="359410"/>
                  </a:lnTo>
                  <a:lnTo>
                    <a:pt x="297218" y="360680"/>
                  </a:lnTo>
                  <a:lnTo>
                    <a:pt x="297192" y="361950"/>
                  </a:lnTo>
                  <a:lnTo>
                    <a:pt x="296722" y="361950"/>
                  </a:lnTo>
                  <a:lnTo>
                    <a:pt x="294322" y="363220"/>
                  </a:lnTo>
                  <a:lnTo>
                    <a:pt x="293319" y="358140"/>
                  </a:lnTo>
                  <a:lnTo>
                    <a:pt x="293979" y="356870"/>
                  </a:lnTo>
                  <a:lnTo>
                    <a:pt x="288594" y="358140"/>
                  </a:lnTo>
                  <a:lnTo>
                    <a:pt x="289255" y="356844"/>
                  </a:lnTo>
                  <a:lnTo>
                    <a:pt x="287375" y="358140"/>
                  </a:lnTo>
                  <a:lnTo>
                    <a:pt x="292125" y="351790"/>
                  </a:lnTo>
                  <a:lnTo>
                    <a:pt x="288747" y="354330"/>
                  </a:lnTo>
                  <a:lnTo>
                    <a:pt x="288709" y="355600"/>
                  </a:lnTo>
                  <a:lnTo>
                    <a:pt x="287769" y="355600"/>
                  </a:lnTo>
                  <a:lnTo>
                    <a:pt x="287426" y="356870"/>
                  </a:lnTo>
                  <a:lnTo>
                    <a:pt x="287337" y="355600"/>
                  </a:lnTo>
                  <a:lnTo>
                    <a:pt x="287248" y="354330"/>
                  </a:lnTo>
                  <a:lnTo>
                    <a:pt x="284924" y="353060"/>
                  </a:lnTo>
                  <a:lnTo>
                    <a:pt x="282841" y="353060"/>
                  </a:lnTo>
                  <a:lnTo>
                    <a:pt x="284149" y="350520"/>
                  </a:lnTo>
                  <a:lnTo>
                    <a:pt x="281279" y="349250"/>
                  </a:lnTo>
                  <a:lnTo>
                    <a:pt x="277126" y="349250"/>
                  </a:lnTo>
                  <a:lnTo>
                    <a:pt x="273646" y="347980"/>
                  </a:lnTo>
                  <a:lnTo>
                    <a:pt x="274434" y="349250"/>
                  </a:lnTo>
                  <a:lnTo>
                    <a:pt x="272440" y="353060"/>
                  </a:lnTo>
                  <a:lnTo>
                    <a:pt x="271233" y="353060"/>
                  </a:lnTo>
                  <a:lnTo>
                    <a:pt x="271614" y="351764"/>
                  </a:lnTo>
                  <a:lnTo>
                    <a:pt x="270332" y="353060"/>
                  </a:lnTo>
                  <a:lnTo>
                    <a:pt x="269201" y="351790"/>
                  </a:lnTo>
                  <a:lnTo>
                    <a:pt x="270535" y="349250"/>
                  </a:lnTo>
                  <a:lnTo>
                    <a:pt x="271195" y="347980"/>
                  </a:lnTo>
                  <a:lnTo>
                    <a:pt x="270383" y="347980"/>
                  </a:lnTo>
                  <a:lnTo>
                    <a:pt x="270395" y="347738"/>
                  </a:lnTo>
                  <a:lnTo>
                    <a:pt x="270637" y="344170"/>
                  </a:lnTo>
                  <a:lnTo>
                    <a:pt x="270814" y="341630"/>
                  </a:lnTo>
                  <a:lnTo>
                    <a:pt x="268211" y="344170"/>
                  </a:lnTo>
                  <a:lnTo>
                    <a:pt x="268579" y="342900"/>
                  </a:lnTo>
                  <a:lnTo>
                    <a:pt x="265150" y="341630"/>
                  </a:lnTo>
                  <a:lnTo>
                    <a:pt x="263042" y="341630"/>
                  </a:lnTo>
                  <a:lnTo>
                    <a:pt x="260146" y="340360"/>
                  </a:lnTo>
                  <a:lnTo>
                    <a:pt x="258724" y="342900"/>
                  </a:lnTo>
                  <a:lnTo>
                    <a:pt x="257937" y="342900"/>
                  </a:lnTo>
                  <a:lnTo>
                    <a:pt x="255981" y="344170"/>
                  </a:lnTo>
                  <a:lnTo>
                    <a:pt x="254355" y="342900"/>
                  </a:lnTo>
                  <a:lnTo>
                    <a:pt x="253949" y="341630"/>
                  </a:lnTo>
                  <a:lnTo>
                    <a:pt x="253149" y="339090"/>
                  </a:lnTo>
                  <a:lnTo>
                    <a:pt x="250545" y="337820"/>
                  </a:lnTo>
                  <a:lnTo>
                    <a:pt x="248869" y="338696"/>
                  </a:lnTo>
                  <a:lnTo>
                    <a:pt x="248869" y="340360"/>
                  </a:lnTo>
                  <a:lnTo>
                    <a:pt x="247256" y="341630"/>
                  </a:lnTo>
                  <a:lnTo>
                    <a:pt x="248285" y="339356"/>
                  </a:lnTo>
                  <a:lnTo>
                    <a:pt x="248869" y="340360"/>
                  </a:lnTo>
                  <a:lnTo>
                    <a:pt x="248869" y="338696"/>
                  </a:lnTo>
                  <a:lnTo>
                    <a:pt x="248259" y="339013"/>
                  </a:lnTo>
                  <a:lnTo>
                    <a:pt x="245808" y="337820"/>
                  </a:lnTo>
                  <a:lnTo>
                    <a:pt x="247992" y="336550"/>
                  </a:lnTo>
                  <a:lnTo>
                    <a:pt x="244817" y="335280"/>
                  </a:lnTo>
                  <a:lnTo>
                    <a:pt x="239153" y="335280"/>
                  </a:lnTo>
                  <a:lnTo>
                    <a:pt x="239026" y="336550"/>
                  </a:lnTo>
                  <a:lnTo>
                    <a:pt x="239268" y="337820"/>
                  </a:lnTo>
                  <a:lnTo>
                    <a:pt x="237680" y="337820"/>
                  </a:lnTo>
                  <a:lnTo>
                    <a:pt x="237578" y="336550"/>
                  </a:lnTo>
                  <a:lnTo>
                    <a:pt x="238264" y="335343"/>
                  </a:lnTo>
                  <a:lnTo>
                    <a:pt x="232435" y="336550"/>
                  </a:lnTo>
                  <a:lnTo>
                    <a:pt x="232460" y="335280"/>
                  </a:lnTo>
                  <a:lnTo>
                    <a:pt x="232498" y="334010"/>
                  </a:lnTo>
                  <a:lnTo>
                    <a:pt x="232524" y="332740"/>
                  </a:lnTo>
                  <a:lnTo>
                    <a:pt x="232638" y="327660"/>
                  </a:lnTo>
                  <a:lnTo>
                    <a:pt x="232676" y="326390"/>
                  </a:lnTo>
                  <a:lnTo>
                    <a:pt x="232765" y="322580"/>
                  </a:lnTo>
                  <a:lnTo>
                    <a:pt x="226695" y="326390"/>
                  </a:lnTo>
                  <a:lnTo>
                    <a:pt x="222148" y="326390"/>
                  </a:lnTo>
                  <a:lnTo>
                    <a:pt x="220814" y="325120"/>
                  </a:lnTo>
                  <a:lnTo>
                    <a:pt x="224104" y="325120"/>
                  </a:lnTo>
                  <a:lnTo>
                    <a:pt x="223774" y="322580"/>
                  </a:lnTo>
                  <a:lnTo>
                    <a:pt x="217843" y="325120"/>
                  </a:lnTo>
                  <a:lnTo>
                    <a:pt x="218300" y="320040"/>
                  </a:lnTo>
                  <a:lnTo>
                    <a:pt x="213728" y="320040"/>
                  </a:lnTo>
                  <a:lnTo>
                    <a:pt x="214312" y="317500"/>
                  </a:lnTo>
                  <a:lnTo>
                    <a:pt x="214591" y="316230"/>
                  </a:lnTo>
                  <a:lnTo>
                    <a:pt x="215455" y="312420"/>
                  </a:lnTo>
                  <a:lnTo>
                    <a:pt x="205206" y="316230"/>
                  </a:lnTo>
                  <a:lnTo>
                    <a:pt x="205041" y="314032"/>
                  </a:lnTo>
                  <a:lnTo>
                    <a:pt x="205041" y="335280"/>
                  </a:lnTo>
                  <a:lnTo>
                    <a:pt x="204965" y="335978"/>
                  </a:lnTo>
                  <a:lnTo>
                    <a:pt x="204914" y="335584"/>
                  </a:lnTo>
                  <a:lnTo>
                    <a:pt x="204508" y="336765"/>
                  </a:lnTo>
                  <a:lnTo>
                    <a:pt x="202222" y="337997"/>
                  </a:lnTo>
                  <a:lnTo>
                    <a:pt x="203530" y="335280"/>
                  </a:lnTo>
                  <a:lnTo>
                    <a:pt x="205041" y="335280"/>
                  </a:lnTo>
                  <a:lnTo>
                    <a:pt x="205041" y="314032"/>
                  </a:lnTo>
                  <a:lnTo>
                    <a:pt x="205016" y="313690"/>
                  </a:lnTo>
                  <a:lnTo>
                    <a:pt x="204914" y="312420"/>
                  </a:lnTo>
                  <a:lnTo>
                    <a:pt x="204724" y="309880"/>
                  </a:lnTo>
                  <a:lnTo>
                    <a:pt x="203911" y="311150"/>
                  </a:lnTo>
                  <a:lnTo>
                    <a:pt x="202145" y="312420"/>
                  </a:lnTo>
                  <a:lnTo>
                    <a:pt x="202260" y="312204"/>
                  </a:lnTo>
                  <a:lnTo>
                    <a:pt x="202082" y="312420"/>
                  </a:lnTo>
                  <a:lnTo>
                    <a:pt x="194030" y="309880"/>
                  </a:lnTo>
                  <a:lnTo>
                    <a:pt x="193382" y="308610"/>
                  </a:lnTo>
                  <a:lnTo>
                    <a:pt x="189522" y="300990"/>
                  </a:lnTo>
                  <a:lnTo>
                    <a:pt x="183680" y="295910"/>
                  </a:lnTo>
                  <a:lnTo>
                    <a:pt x="181495" y="293370"/>
                  </a:lnTo>
                  <a:lnTo>
                    <a:pt x="176847" y="303530"/>
                  </a:lnTo>
                  <a:lnTo>
                    <a:pt x="176212" y="297180"/>
                  </a:lnTo>
                  <a:lnTo>
                    <a:pt x="179070" y="294640"/>
                  </a:lnTo>
                  <a:lnTo>
                    <a:pt x="171653" y="295910"/>
                  </a:lnTo>
                  <a:lnTo>
                    <a:pt x="169837" y="290830"/>
                  </a:lnTo>
                  <a:lnTo>
                    <a:pt x="168935" y="288290"/>
                  </a:lnTo>
                  <a:lnTo>
                    <a:pt x="162814" y="288290"/>
                  </a:lnTo>
                  <a:lnTo>
                    <a:pt x="163436" y="287020"/>
                  </a:lnTo>
                  <a:lnTo>
                    <a:pt x="163893" y="287020"/>
                  </a:lnTo>
                  <a:lnTo>
                    <a:pt x="164134" y="285750"/>
                  </a:lnTo>
                  <a:lnTo>
                    <a:pt x="164363" y="284480"/>
                  </a:lnTo>
                  <a:lnTo>
                    <a:pt x="160210" y="284480"/>
                  </a:lnTo>
                  <a:lnTo>
                    <a:pt x="158965" y="285750"/>
                  </a:lnTo>
                  <a:lnTo>
                    <a:pt x="158356" y="285750"/>
                  </a:lnTo>
                  <a:lnTo>
                    <a:pt x="159893" y="284480"/>
                  </a:lnTo>
                  <a:lnTo>
                    <a:pt x="159931" y="281940"/>
                  </a:lnTo>
                  <a:lnTo>
                    <a:pt x="155562" y="284480"/>
                  </a:lnTo>
                  <a:lnTo>
                    <a:pt x="156121" y="283210"/>
                  </a:lnTo>
                  <a:lnTo>
                    <a:pt x="156679" y="281940"/>
                  </a:lnTo>
                  <a:lnTo>
                    <a:pt x="157594" y="280670"/>
                  </a:lnTo>
                  <a:lnTo>
                    <a:pt x="156210" y="281940"/>
                  </a:lnTo>
                  <a:lnTo>
                    <a:pt x="154736" y="279400"/>
                  </a:lnTo>
                  <a:lnTo>
                    <a:pt x="153606" y="281940"/>
                  </a:lnTo>
                  <a:lnTo>
                    <a:pt x="152666" y="279400"/>
                  </a:lnTo>
                  <a:lnTo>
                    <a:pt x="149428" y="280670"/>
                  </a:lnTo>
                  <a:lnTo>
                    <a:pt x="149047" y="278130"/>
                  </a:lnTo>
                  <a:lnTo>
                    <a:pt x="146126" y="280670"/>
                  </a:lnTo>
                  <a:lnTo>
                    <a:pt x="146456" y="278130"/>
                  </a:lnTo>
                  <a:lnTo>
                    <a:pt x="146951" y="274320"/>
                  </a:lnTo>
                  <a:lnTo>
                    <a:pt x="143827" y="278130"/>
                  </a:lnTo>
                  <a:lnTo>
                    <a:pt x="144843" y="276860"/>
                  </a:lnTo>
                  <a:lnTo>
                    <a:pt x="146875" y="274320"/>
                  </a:lnTo>
                  <a:lnTo>
                    <a:pt x="143052" y="273050"/>
                  </a:lnTo>
                  <a:lnTo>
                    <a:pt x="140589" y="274320"/>
                  </a:lnTo>
                  <a:lnTo>
                    <a:pt x="141846" y="273050"/>
                  </a:lnTo>
                  <a:lnTo>
                    <a:pt x="140538" y="271780"/>
                  </a:lnTo>
                  <a:lnTo>
                    <a:pt x="142214" y="270510"/>
                  </a:lnTo>
                  <a:lnTo>
                    <a:pt x="140931" y="269240"/>
                  </a:lnTo>
                  <a:lnTo>
                    <a:pt x="139230" y="269240"/>
                  </a:lnTo>
                  <a:lnTo>
                    <a:pt x="137909" y="271780"/>
                  </a:lnTo>
                  <a:lnTo>
                    <a:pt x="139179" y="265430"/>
                  </a:lnTo>
                  <a:lnTo>
                    <a:pt x="130314" y="271780"/>
                  </a:lnTo>
                  <a:lnTo>
                    <a:pt x="132321" y="267970"/>
                  </a:lnTo>
                  <a:lnTo>
                    <a:pt x="133654" y="265430"/>
                  </a:lnTo>
                  <a:lnTo>
                    <a:pt x="128244" y="264160"/>
                  </a:lnTo>
                  <a:lnTo>
                    <a:pt x="124371" y="263055"/>
                  </a:lnTo>
                  <a:lnTo>
                    <a:pt x="126796" y="259080"/>
                  </a:lnTo>
                  <a:lnTo>
                    <a:pt x="123101" y="259080"/>
                  </a:lnTo>
                  <a:lnTo>
                    <a:pt x="123532" y="262813"/>
                  </a:lnTo>
                  <a:lnTo>
                    <a:pt x="119722" y="261620"/>
                  </a:lnTo>
                  <a:lnTo>
                    <a:pt x="120802" y="260350"/>
                  </a:lnTo>
                  <a:lnTo>
                    <a:pt x="121704" y="259283"/>
                  </a:lnTo>
                  <a:lnTo>
                    <a:pt x="117906" y="260350"/>
                  </a:lnTo>
                  <a:lnTo>
                    <a:pt x="115544" y="257810"/>
                  </a:lnTo>
                  <a:lnTo>
                    <a:pt x="115176" y="256540"/>
                  </a:lnTo>
                  <a:lnTo>
                    <a:pt x="117373" y="256540"/>
                  </a:lnTo>
                  <a:lnTo>
                    <a:pt x="118186" y="255270"/>
                  </a:lnTo>
                  <a:lnTo>
                    <a:pt x="113728" y="255270"/>
                  </a:lnTo>
                  <a:lnTo>
                    <a:pt x="113436" y="254000"/>
                  </a:lnTo>
                  <a:lnTo>
                    <a:pt x="112560" y="250190"/>
                  </a:lnTo>
                  <a:lnTo>
                    <a:pt x="109524" y="250190"/>
                  </a:lnTo>
                  <a:lnTo>
                    <a:pt x="108889" y="248920"/>
                  </a:lnTo>
                  <a:lnTo>
                    <a:pt x="108762" y="247650"/>
                  </a:lnTo>
                  <a:lnTo>
                    <a:pt x="107353" y="250190"/>
                  </a:lnTo>
                  <a:lnTo>
                    <a:pt x="108267" y="250190"/>
                  </a:lnTo>
                  <a:lnTo>
                    <a:pt x="107010" y="252730"/>
                  </a:lnTo>
                  <a:lnTo>
                    <a:pt x="105549" y="252730"/>
                  </a:lnTo>
                  <a:lnTo>
                    <a:pt x="105549" y="267970"/>
                  </a:lnTo>
                  <a:lnTo>
                    <a:pt x="104609" y="271780"/>
                  </a:lnTo>
                  <a:lnTo>
                    <a:pt x="103073" y="271780"/>
                  </a:lnTo>
                  <a:lnTo>
                    <a:pt x="102806" y="270510"/>
                  </a:lnTo>
                  <a:lnTo>
                    <a:pt x="104584" y="270510"/>
                  </a:lnTo>
                  <a:lnTo>
                    <a:pt x="105067" y="269240"/>
                  </a:lnTo>
                  <a:lnTo>
                    <a:pt x="105549" y="267970"/>
                  </a:lnTo>
                  <a:lnTo>
                    <a:pt x="105549" y="252730"/>
                  </a:lnTo>
                  <a:lnTo>
                    <a:pt x="102158" y="252730"/>
                  </a:lnTo>
                  <a:lnTo>
                    <a:pt x="103873" y="251460"/>
                  </a:lnTo>
                  <a:lnTo>
                    <a:pt x="105587" y="250190"/>
                  </a:lnTo>
                  <a:lnTo>
                    <a:pt x="98793" y="251460"/>
                  </a:lnTo>
                  <a:lnTo>
                    <a:pt x="103911" y="247650"/>
                  </a:lnTo>
                  <a:lnTo>
                    <a:pt x="105613" y="246380"/>
                  </a:lnTo>
                  <a:lnTo>
                    <a:pt x="103835" y="246380"/>
                  </a:lnTo>
                  <a:lnTo>
                    <a:pt x="102920" y="247650"/>
                  </a:lnTo>
                  <a:lnTo>
                    <a:pt x="102692" y="246380"/>
                  </a:lnTo>
                  <a:lnTo>
                    <a:pt x="103111" y="246380"/>
                  </a:lnTo>
                  <a:lnTo>
                    <a:pt x="104762" y="245110"/>
                  </a:lnTo>
                  <a:lnTo>
                    <a:pt x="102044" y="243840"/>
                  </a:lnTo>
                  <a:lnTo>
                    <a:pt x="101104" y="246380"/>
                  </a:lnTo>
                  <a:lnTo>
                    <a:pt x="99453" y="245110"/>
                  </a:lnTo>
                  <a:lnTo>
                    <a:pt x="97282" y="245110"/>
                  </a:lnTo>
                  <a:lnTo>
                    <a:pt x="96469" y="243840"/>
                  </a:lnTo>
                  <a:lnTo>
                    <a:pt x="96989" y="242570"/>
                  </a:lnTo>
                  <a:lnTo>
                    <a:pt x="97828" y="242570"/>
                  </a:lnTo>
                  <a:lnTo>
                    <a:pt x="95135" y="240030"/>
                  </a:lnTo>
                  <a:lnTo>
                    <a:pt x="89776" y="242570"/>
                  </a:lnTo>
                  <a:lnTo>
                    <a:pt x="88455" y="238760"/>
                  </a:lnTo>
                  <a:lnTo>
                    <a:pt x="90474" y="237490"/>
                  </a:lnTo>
                  <a:lnTo>
                    <a:pt x="92494" y="236220"/>
                  </a:lnTo>
                  <a:lnTo>
                    <a:pt x="88595" y="237490"/>
                  </a:lnTo>
                  <a:lnTo>
                    <a:pt x="90385" y="234950"/>
                  </a:lnTo>
                  <a:lnTo>
                    <a:pt x="91274" y="233680"/>
                  </a:lnTo>
                  <a:lnTo>
                    <a:pt x="89001" y="233680"/>
                  </a:lnTo>
                  <a:lnTo>
                    <a:pt x="88201" y="234950"/>
                  </a:lnTo>
                  <a:lnTo>
                    <a:pt x="87020" y="233680"/>
                  </a:lnTo>
                  <a:lnTo>
                    <a:pt x="83858" y="234950"/>
                  </a:lnTo>
                  <a:lnTo>
                    <a:pt x="83718" y="233680"/>
                  </a:lnTo>
                  <a:lnTo>
                    <a:pt x="85801" y="232410"/>
                  </a:lnTo>
                  <a:lnTo>
                    <a:pt x="82956" y="231140"/>
                  </a:lnTo>
                  <a:lnTo>
                    <a:pt x="83172" y="233680"/>
                  </a:lnTo>
                  <a:lnTo>
                    <a:pt x="80467" y="233680"/>
                  </a:lnTo>
                  <a:lnTo>
                    <a:pt x="79717" y="237490"/>
                  </a:lnTo>
                  <a:lnTo>
                    <a:pt x="78841" y="234950"/>
                  </a:lnTo>
                  <a:lnTo>
                    <a:pt x="79476" y="234950"/>
                  </a:lnTo>
                  <a:lnTo>
                    <a:pt x="77635" y="233680"/>
                  </a:lnTo>
                  <a:lnTo>
                    <a:pt x="78155" y="232410"/>
                  </a:lnTo>
                  <a:lnTo>
                    <a:pt x="78676" y="231140"/>
                  </a:lnTo>
                  <a:lnTo>
                    <a:pt x="75552" y="232410"/>
                  </a:lnTo>
                  <a:lnTo>
                    <a:pt x="75336" y="231140"/>
                  </a:lnTo>
                  <a:lnTo>
                    <a:pt x="76034" y="229870"/>
                  </a:lnTo>
                  <a:lnTo>
                    <a:pt x="77393" y="228600"/>
                  </a:lnTo>
                  <a:lnTo>
                    <a:pt x="78371" y="227672"/>
                  </a:lnTo>
                  <a:lnTo>
                    <a:pt x="76174" y="228600"/>
                  </a:lnTo>
                  <a:lnTo>
                    <a:pt x="75615" y="224790"/>
                  </a:lnTo>
                  <a:lnTo>
                    <a:pt x="72275" y="227330"/>
                  </a:lnTo>
                  <a:lnTo>
                    <a:pt x="73126" y="226060"/>
                  </a:lnTo>
                  <a:lnTo>
                    <a:pt x="74295" y="225107"/>
                  </a:lnTo>
                  <a:lnTo>
                    <a:pt x="72440" y="226060"/>
                  </a:lnTo>
                  <a:lnTo>
                    <a:pt x="72517" y="224790"/>
                  </a:lnTo>
                  <a:lnTo>
                    <a:pt x="72745" y="224790"/>
                  </a:lnTo>
                  <a:lnTo>
                    <a:pt x="74053" y="223520"/>
                  </a:lnTo>
                  <a:lnTo>
                    <a:pt x="72745" y="220980"/>
                  </a:lnTo>
                  <a:lnTo>
                    <a:pt x="70866" y="227330"/>
                  </a:lnTo>
                  <a:lnTo>
                    <a:pt x="70624" y="224790"/>
                  </a:lnTo>
                  <a:lnTo>
                    <a:pt x="54178" y="224790"/>
                  </a:lnTo>
                  <a:lnTo>
                    <a:pt x="53619" y="224790"/>
                  </a:lnTo>
                  <a:lnTo>
                    <a:pt x="52666" y="226060"/>
                  </a:lnTo>
                  <a:lnTo>
                    <a:pt x="56337" y="226060"/>
                  </a:lnTo>
                  <a:lnTo>
                    <a:pt x="53797" y="227330"/>
                  </a:lnTo>
                  <a:lnTo>
                    <a:pt x="54825" y="229870"/>
                  </a:lnTo>
                  <a:lnTo>
                    <a:pt x="56108" y="229870"/>
                  </a:lnTo>
                  <a:lnTo>
                    <a:pt x="56565" y="227330"/>
                  </a:lnTo>
                  <a:lnTo>
                    <a:pt x="57619" y="227330"/>
                  </a:lnTo>
                  <a:lnTo>
                    <a:pt x="58572" y="228600"/>
                  </a:lnTo>
                  <a:lnTo>
                    <a:pt x="55575" y="231140"/>
                  </a:lnTo>
                  <a:lnTo>
                    <a:pt x="55283" y="237490"/>
                  </a:lnTo>
                  <a:lnTo>
                    <a:pt x="66141" y="231140"/>
                  </a:lnTo>
                  <a:lnTo>
                    <a:pt x="64389" y="235470"/>
                  </a:lnTo>
                  <a:lnTo>
                    <a:pt x="65570" y="234950"/>
                  </a:lnTo>
                  <a:lnTo>
                    <a:pt x="66560" y="236220"/>
                  </a:lnTo>
                  <a:lnTo>
                    <a:pt x="64274" y="241300"/>
                  </a:lnTo>
                  <a:lnTo>
                    <a:pt x="64693" y="241300"/>
                  </a:lnTo>
                  <a:lnTo>
                    <a:pt x="65151" y="245110"/>
                  </a:lnTo>
                  <a:lnTo>
                    <a:pt x="70192" y="240030"/>
                  </a:lnTo>
                  <a:lnTo>
                    <a:pt x="71170" y="242570"/>
                  </a:lnTo>
                  <a:lnTo>
                    <a:pt x="71818" y="241300"/>
                  </a:lnTo>
                  <a:lnTo>
                    <a:pt x="72923" y="240030"/>
                  </a:lnTo>
                  <a:lnTo>
                    <a:pt x="74028" y="238760"/>
                  </a:lnTo>
                  <a:lnTo>
                    <a:pt x="76327" y="238760"/>
                  </a:lnTo>
                  <a:lnTo>
                    <a:pt x="77330" y="240030"/>
                  </a:lnTo>
                  <a:lnTo>
                    <a:pt x="74193" y="243840"/>
                  </a:lnTo>
                  <a:lnTo>
                    <a:pt x="71882" y="243840"/>
                  </a:lnTo>
                  <a:lnTo>
                    <a:pt x="70916" y="242570"/>
                  </a:lnTo>
                  <a:lnTo>
                    <a:pt x="70485" y="245110"/>
                  </a:lnTo>
                  <a:lnTo>
                    <a:pt x="71564" y="243840"/>
                  </a:lnTo>
                  <a:lnTo>
                    <a:pt x="71310" y="245110"/>
                  </a:lnTo>
                  <a:lnTo>
                    <a:pt x="73202" y="247548"/>
                  </a:lnTo>
                  <a:lnTo>
                    <a:pt x="73279" y="247942"/>
                  </a:lnTo>
                  <a:lnTo>
                    <a:pt x="73444" y="248920"/>
                  </a:lnTo>
                  <a:lnTo>
                    <a:pt x="75666" y="248920"/>
                  </a:lnTo>
                  <a:lnTo>
                    <a:pt x="76581" y="251294"/>
                  </a:lnTo>
                  <a:lnTo>
                    <a:pt x="76657" y="251460"/>
                  </a:lnTo>
                  <a:lnTo>
                    <a:pt x="76682" y="251282"/>
                  </a:lnTo>
                  <a:lnTo>
                    <a:pt x="76860" y="251180"/>
                  </a:lnTo>
                  <a:lnTo>
                    <a:pt x="76784" y="250977"/>
                  </a:lnTo>
                  <a:lnTo>
                    <a:pt x="76860" y="250190"/>
                  </a:lnTo>
                  <a:lnTo>
                    <a:pt x="77635" y="248920"/>
                  </a:lnTo>
                  <a:lnTo>
                    <a:pt x="77927" y="248920"/>
                  </a:lnTo>
                  <a:lnTo>
                    <a:pt x="79540" y="252730"/>
                  </a:lnTo>
                  <a:lnTo>
                    <a:pt x="80810" y="248920"/>
                  </a:lnTo>
                  <a:lnTo>
                    <a:pt x="83019" y="250190"/>
                  </a:lnTo>
                  <a:lnTo>
                    <a:pt x="82715" y="252730"/>
                  </a:lnTo>
                  <a:lnTo>
                    <a:pt x="79540" y="252730"/>
                  </a:lnTo>
                  <a:lnTo>
                    <a:pt x="82410" y="254000"/>
                  </a:lnTo>
                  <a:lnTo>
                    <a:pt x="82626" y="255270"/>
                  </a:lnTo>
                  <a:lnTo>
                    <a:pt x="79146" y="256540"/>
                  </a:lnTo>
                  <a:lnTo>
                    <a:pt x="82537" y="256540"/>
                  </a:lnTo>
                  <a:lnTo>
                    <a:pt x="81203" y="260350"/>
                  </a:lnTo>
                  <a:lnTo>
                    <a:pt x="81876" y="261620"/>
                  </a:lnTo>
                  <a:lnTo>
                    <a:pt x="81241" y="261620"/>
                  </a:lnTo>
                  <a:lnTo>
                    <a:pt x="82105" y="262890"/>
                  </a:lnTo>
                  <a:lnTo>
                    <a:pt x="83324" y="260350"/>
                  </a:lnTo>
                  <a:lnTo>
                    <a:pt x="83566" y="261620"/>
                  </a:lnTo>
                  <a:lnTo>
                    <a:pt x="83997" y="261620"/>
                  </a:lnTo>
                  <a:lnTo>
                    <a:pt x="83261" y="262890"/>
                  </a:lnTo>
                  <a:lnTo>
                    <a:pt x="84937" y="261620"/>
                  </a:lnTo>
                  <a:lnTo>
                    <a:pt x="85331" y="260350"/>
                  </a:lnTo>
                  <a:lnTo>
                    <a:pt x="85737" y="259080"/>
                  </a:lnTo>
                  <a:lnTo>
                    <a:pt x="88379" y="257810"/>
                  </a:lnTo>
                  <a:lnTo>
                    <a:pt x="88163" y="259080"/>
                  </a:lnTo>
                  <a:lnTo>
                    <a:pt x="91440" y="259080"/>
                  </a:lnTo>
                  <a:lnTo>
                    <a:pt x="89395" y="261620"/>
                  </a:lnTo>
                  <a:lnTo>
                    <a:pt x="87934" y="259080"/>
                  </a:lnTo>
                  <a:lnTo>
                    <a:pt x="87337" y="264160"/>
                  </a:lnTo>
                  <a:lnTo>
                    <a:pt x="85864" y="263334"/>
                  </a:lnTo>
                  <a:lnTo>
                    <a:pt x="86144" y="264160"/>
                  </a:lnTo>
                  <a:lnTo>
                    <a:pt x="86385" y="264160"/>
                  </a:lnTo>
                  <a:lnTo>
                    <a:pt x="86207" y="265430"/>
                  </a:lnTo>
                  <a:lnTo>
                    <a:pt x="85559" y="265430"/>
                  </a:lnTo>
                  <a:lnTo>
                    <a:pt x="85699" y="269240"/>
                  </a:lnTo>
                  <a:lnTo>
                    <a:pt x="89154" y="262890"/>
                  </a:lnTo>
                  <a:lnTo>
                    <a:pt x="91325" y="264160"/>
                  </a:lnTo>
                  <a:lnTo>
                    <a:pt x="89763" y="265430"/>
                  </a:lnTo>
                  <a:lnTo>
                    <a:pt x="89611" y="266484"/>
                  </a:lnTo>
                  <a:lnTo>
                    <a:pt x="91770" y="265430"/>
                  </a:lnTo>
                  <a:lnTo>
                    <a:pt x="93573" y="264160"/>
                  </a:lnTo>
                  <a:lnTo>
                    <a:pt x="94005" y="266700"/>
                  </a:lnTo>
                  <a:lnTo>
                    <a:pt x="95859" y="265430"/>
                  </a:lnTo>
                  <a:lnTo>
                    <a:pt x="96494" y="265430"/>
                  </a:lnTo>
                  <a:lnTo>
                    <a:pt x="96100" y="264160"/>
                  </a:lnTo>
                  <a:lnTo>
                    <a:pt x="97650" y="262890"/>
                  </a:lnTo>
                  <a:lnTo>
                    <a:pt x="98196" y="264160"/>
                  </a:lnTo>
                  <a:lnTo>
                    <a:pt x="99593" y="264160"/>
                  </a:lnTo>
                  <a:lnTo>
                    <a:pt x="98971" y="265023"/>
                  </a:lnTo>
                  <a:lnTo>
                    <a:pt x="101244" y="264160"/>
                  </a:lnTo>
                  <a:lnTo>
                    <a:pt x="98120" y="270510"/>
                  </a:lnTo>
                  <a:lnTo>
                    <a:pt x="101168" y="269240"/>
                  </a:lnTo>
                  <a:lnTo>
                    <a:pt x="101041" y="271780"/>
                  </a:lnTo>
                  <a:lnTo>
                    <a:pt x="98882" y="273050"/>
                  </a:lnTo>
                  <a:lnTo>
                    <a:pt x="98945" y="274320"/>
                  </a:lnTo>
                  <a:lnTo>
                    <a:pt x="102044" y="273151"/>
                  </a:lnTo>
                  <a:lnTo>
                    <a:pt x="101688" y="273050"/>
                  </a:lnTo>
                  <a:lnTo>
                    <a:pt x="104508" y="272237"/>
                  </a:lnTo>
                  <a:lnTo>
                    <a:pt x="104305" y="273050"/>
                  </a:lnTo>
                  <a:lnTo>
                    <a:pt x="105397" y="271970"/>
                  </a:lnTo>
                  <a:lnTo>
                    <a:pt x="106070" y="271780"/>
                  </a:lnTo>
                  <a:lnTo>
                    <a:pt x="105600" y="271780"/>
                  </a:lnTo>
                  <a:lnTo>
                    <a:pt x="109486" y="267970"/>
                  </a:lnTo>
                  <a:lnTo>
                    <a:pt x="109258" y="271780"/>
                  </a:lnTo>
                  <a:lnTo>
                    <a:pt x="105105" y="276860"/>
                  </a:lnTo>
                  <a:lnTo>
                    <a:pt x="105486" y="280670"/>
                  </a:lnTo>
                  <a:lnTo>
                    <a:pt x="111112" y="276860"/>
                  </a:lnTo>
                  <a:lnTo>
                    <a:pt x="112928" y="280670"/>
                  </a:lnTo>
                  <a:lnTo>
                    <a:pt x="112737" y="279400"/>
                  </a:lnTo>
                  <a:lnTo>
                    <a:pt x="114706" y="276860"/>
                  </a:lnTo>
                  <a:lnTo>
                    <a:pt x="114706" y="280670"/>
                  </a:lnTo>
                  <a:lnTo>
                    <a:pt x="116268" y="280670"/>
                  </a:lnTo>
                  <a:lnTo>
                    <a:pt x="114846" y="281940"/>
                  </a:lnTo>
                  <a:lnTo>
                    <a:pt x="114947" y="283210"/>
                  </a:lnTo>
                  <a:lnTo>
                    <a:pt x="114515" y="284480"/>
                  </a:lnTo>
                  <a:lnTo>
                    <a:pt x="115443" y="283210"/>
                  </a:lnTo>
                  <a:lnTo>
                    <a:pt x="116560" y="285750"/>
                  </a:lnTo>
                  <a:lnTo>
                    <a:pt x="119481" y="283210"/>
                  </a:lnTo>
                  <a:lnTo>
                    <a:pt x="119024" y="285750"/>
                  </a:lnTo>
                  <a:lnTo>
                    <a:pt x="120675" y="288290"/>
                  </a:lnTo>
                  <a:lnTo>
                    <a:pt x="125476" y="283210"/>
                  </a:lnTo>
                  <a:lnTo>
                    <a:pt x="127254" y="285750"/>
                  </a:lnTo>
                  <a:lnTo>
                    <a:pt x="125158" y="287020"/>
                  </a:lnTo>
                  <a:lnTo>
                    <a:pt x="125260" y="288290"/>
                  </a:lnTo>
                  <a:lnTo>
                    <a:pt x="122732" y="289560"/>
                  </a:lnTo>
                  <a:lnTo>
                    <a:pt x="123469" y="289560"/>
                  </a:lnTo>
                  <a:lnTo>
                    <a:pt x="123913" y="290830"/>
                  </a:lnTo>
                  <a:lnTo>
                    <a:pt x="124841" y="289560"/>
                  </a:lnTo>
                  <a:lnTo>
                    <a:pt x="124472" y="290830"/>
                  </a:lnTo>
                  <a:lnTo>
                    <a:pt x="128676" y="288290"/>
                  </a:lnTo>
                  <a:lnTo>
                    <a:pt x="128130" y="290830"/>
                  </a:lnTo>
                  <a:lnTo>
                    <a:pt x="129019" y="289560"/>
                  </a:lnTo>
                  <a:lnTo>
                    <a:pt x="130479" y="288290"/>
                  </a:lnTo>
                  <a:lnTo>
                    <a:pt x="131216" y="289560"/>
                  </a:lnTo>
                  <a:lnTo>
                    <a:pt x="132778" y="289560"/>
                  </a:lnTo>
                  <a:lnTo>
                    <a:pt x="133108" y="288290"/>
                  </a:lnTo>
                  <a:lnTo>
                    <a:pt x="133438" y="287020"/>
                  </a:lnTo>
                  <a:lnTo>
                    <a:pt x="131813" y="294640"/>
                  </a:lnTo>
                  <a:lnTo>
                    <a:pt x="140296" y="290830"/>
                  </a:lnTo>
                  <a:lnTo>
                    <a:pt x="138976" y="297180"/>
                  </a:lnTo>
                  <a:lnTo>
                    <a:pt x="141071" y="298450"/>
                  </a:lnTo>
                  <a:lnTo>
                    <a:pt x="143459" y="299720"/>
                  </a:lnTo>
                  <a:lnTo>
                    <a:pt x="145084" y="299720"/>
                  </a:lnTo>
                  <a:lnTo>
                    <a:pt x="144614" y="300990"/>
                  </a:lnTo>
                  <a:lnTo>
                    <a:pt x="144297" y="300990"/>
                  </a:lnTo>
                  <a:lnTo>
                    <a:pt x="145288" y="303530"/>
                  </a:lnTo>
                  <a:lnTo>
                    <a:pt x="149161" y="295910"/>
                  </a:lnTo>
                  <a:lnTo>
                    <a:pt x="150291" y="299720"/>
                  </a:lnTo>
                  <a:lnTo>
                    <a:pt x="149542" y="303530"/>
                  </a:lnTo>
                  <a:lnTo>
                    <a:pt x="147929" y="300990"/>
                  </a:lnTo>
                  <a:lnTo>
                    <a:pt x="147942" y="302260"/>
                  </a:lnTo>
                  <a:lnTo>
                    <a:pt x="144233" y="308610"/>
                  </a:lnTo>
                  <a:lnTo>
                    <a:pt x="151422" y="303530"/>
                  </a:lnTo>
                  <a:lnTo>
                    <a:pt x="150723" y="307340"/>
                  </a:lnTo>
                  <a:lnTo>
                    <a:pt x="150075" y="307340"/>
                  </a:lnTo>
                  <a:lnTo>
                    <a:pt x="149974" y="311150"/>
                  </a:lnTo>
                  <a:lnTo>
                    <a:pt x="154660" y="307340"/>
                  </a:lnTo>
                  <a:lnTo>
                    <a:pt x="156286" y="309702"/>
                  </a:lnTo>
                  <a:lnTo>
                    <a:pt x="159194" y="308610"/>
                  </a:lnTo>
                  <a:lnTo>
                    <a:pt x="162534" y="308610"/>
                  </a:lnTo>
                  <a:lnTo>
                    <a:pt x="164172" y="309422"/>
                  </a:lnTo>
                  <a:lnTo>
                    <a:pt x="164401" y="308610"/>
                  </a:lnTo>
                  <a:lnTo>
                    <a:pt x="166611" y="308610"/>
                  </a:lnTo>
                  <a:lnTo>
                    <a:pt x="166357" y="311150"/>
                  </a:lnTo>
                  <a:lnTo>
                    <a:pt x="166916" y="312420"/>
                  </a:lnTo>
                  <a:lnTo>
                    <a:pt x="165455" y="314960"/>
                  </a:lnTo>
                  <a:lnTo>
                    <a:pt x="163677" y="314960"/>
                  </a:lnTo>
                  <a:lnTo>
                    <a:pt x="162433" y="318770"/>
                  </a:lnTo>
                  <a:lnTo>
                    <a:pt x="165938" y="316230"/>
                  </a:lnTo>
                  <a:lnTo>
                    <a:pt x="166458" y="316230"/>
                  </a:lnTo>
                  <a:lnTo>
                    <a:pt x="165417" y="318770"/>
                  </a:lnTo>
                  <a:lnTo>
                    <a:pt x="168313" y="318770"/>
                  </a:lnTo>
                  <a:lnTo>
                    <a:pt x="170649" y="316230"/>
                  </a:lnTo>
                  <a:lnTo>
                    <a:pt x="173240" y="317500"/>
                  </a:lnTo>
                  <a:lnTo>
                    <a:pt x="173647" y="316230"/>
                  </a:lnTo>
                  <a:lnTo>
                    <a:pt x="177406" y="313690"/>
                  </a:lnTo>
                  <a:lnTo>
                    <a:pt x="173647" y="318770"/>
                  </a:lnTo>
                  <a:lnTo>
                    <a:pt x="176860" y="317500"/>
                  </a:lnTo>
                  <a:lnTo>
                    <a:pt x="175031" y="321310"/>
                  </a:lnTo>
                  <a:lnTo>
                    <a:pt x="176593" y="321310"/>
                  </a:lnTo>
                  <a:lnTo>
                    <a:pt x="180784" y="320040"/>
                  </a:lnTo>
                  <a:lnTo>
                    <a:pt x="183007" y="320040"/>
                  </a:lnTo>
                  <a:lnTo>
                    <a:pt x="181660" y="321310"/>
                  </a:lnTo>
                  <a:lnTo>
                    <a:pt x="183972" y="321310"/>
                  </a:lnTo>
                  <a:lnTo>
                    <a:pt x="185940" y="322580"/>
                  </a:lnTo>
                  <a:lnTo>
                    <a:pt x="181267" y="328930"/>
                  </a:lnTo>
                  <a:lnTo>
                    <a:pt x="190055" y="327660"/>
                  </a:lnTo>
                  <a:lnTo>
                    <a:pt x="188239" y="334010"/>
                  </a:lnTo>
                  <a:lnTo>
                    <a:pt x="193395" y="332740"/>
                  </a:lnTo>
                  <a:lnTo>
                    <a:pt x="194716" y="339090"/>
                  </a:lnTo>
                  <a:lnTo>
                    <a:pt x="199174" y="340360"/>
                  </a:lnTo>
                  <a:lnTo>
                    <a:pt x="200914" y="334010"/>
                  </a:lnTo>
                  <a:lnTo>
                    <a:pt x="200494" y="341630"/>
                  </a:lnTo>
                  <a:lnTo>
                    <a:pt x="201142" y="340271"/>
                  </a:lnTo>
                  <a:lnTo>
                    <a:pt x="201510" y="341350"/>
                  </a:lnTo>
                  <a:lnTo>
                    <a:pt x="201485" y="339547"/>
                  </a:lnTo>
                  <a:lnTo>
                    <a:pt x="202057" y="338353"/>
                  </a:lnTo>
                  <a:lnTo>
                    <a:pt x="205473" y="339420"/>
                  </a:lnTo>
                  <a:lnTo>
                    <a:pt x="205409" y="339026"/>
                  </a:lnTo>
                  <a:lnTo>
                    <a:pt x="205943" y="341630"/>
                  </a:lnTo>
                  <a:lnTo>
                    <a:pt x="205714" y="342900"/>
                  </a:lnTo>
                  <a:lnTo>
                    <a:pt x="204292" y="341630"/>
                  </a:lnTo>
                  <a:lnTo>
                    <a:pt x="203644" y="344170"/>
                  </a:lnTo>
                  <a:lnTo>
                    <a:pt x="205562" y="345440"/>
                  </a:lnTo>
                  <a:lnTo>
                    <a:pt x="203174" y="346710"/>
                  </a:lnTo>
                  <a:lnTo>
                    <a:pt x="203758" y="349250"/>
                  </a:lnTo>
                  <a:lnTo>
                    <a:pt x="204609" y="346710"/>
                  </a:lnTo>
                  <a:lnTo>
                    <a:pt x="206171" y="346710"/>
                  </a:lnTo>
                  <a:lnTo>
                    <a:pt x="206971" y="347980"/>
                  </a:lnTo>
                  <a:lnTo>
                    <a:pt x="206883" y="346710"/>
                  </a:lnTo>
                  <a:lnTo>
                    <a:pt x="206717" y="344170"/>
                  </a:lnTo>
                  <a:lnTo>
                    <a:pt x="211467" y="342900"/>
                  </a:lnTo>
                  <a:lnTo>
                    <a:pt x="206629" y="350520"/>
                  </a:lnTo>
                  <a:lnTo>
                    <a:pt x="211391" y="349250"/>
                  </a:lnTo>
                  <a:lnTo>
                    <a:pt x="209397" y="350520"/>
                  </a:lnTo>
                  <a:lnTo>
                    <a:pt x="211569" y="350520"/>
                  </a:lnTo>
                  <a:lnTo>
                    <a:pt x="215201" y="353060"/>
                  </a:lnTo>
                  <a:lnTo>
                    <a:pt x="219278" y="349250"/>
                  </a:lnTo>
                  <a:lnTo>
                    <a:pt x="219202" y="350520"/>
                  </a:lnTo>
                  <a:lnTo>
                    <a:pt x="218706" y="351790"/>
                  </a:lnTo>
                  <a:lnTo>
                    <a:pt x="217792" y="351790"/>
                  </a:lnTo>
                  <a:lnTo>
                    <a:pt x="221195" y="355600"/>
                  </a:lnTo>
                  <a:lnTo>
                    <a:pt x="228854" y="351790"/>
                  </a:lnTo>
                  <a:lnTo>
                    <a:pt x="230263" y="355600"/>
                  </a:lnTo>
                  <a:lnTo>
                    <a:pt x="229222" y="356870"/>
                  </a:lnTo>
                  <a:lnTo>
                    <a:pt x="230136" y="356870"/>
                  </a:lnTo>
                  <a:lnTo>
                    <a:pt x="231863" y="355600"/>
                  </a:lnTo>
                  <a:lnTo>
                    <a:pt x="231990" y="356870"/>
                  </a:lnTo>
                  <a:lnTo>
                    <a:pt x="231673" y="357962"/>
                  </a:lnTo>
                  <a:lnTo>
                    <a:pt x="234429" y="356870"/>
                  </a:lnTo>
                  <a:lnTo>
                    <a:pt x="234950" y="358140"/>
                  </a:lnTo>
                  <a:lnTo>
                    <a:pt x="233299" y="359410"/>
                  </a:lnTo>
                  <a:lnTo>
                    <a:pt x="236042" y="363220"/>
                  </a:lnTo>
                  <a:lnTo>
                    <a:pt x="241033" y="358140"/>
                  </a:lnTo>
                  <a:lnTo>
                    <a:pt x="244614" y="359410"/>
                  </a:lnTo>
                  <a:lnTo>
                    <a:pt x="242455" y="363220"/>
                  </a:lnTo>
                  <a:lnTo>
                    <a:pt x="244678" y="365760"/>
                  </a:lnTo>
                  <a:lnTo>
                    <a:pt x="245821" y="367030"/>
                  </a:lnTo>
                  <a:lnTo>
                    <a:pt x="245452" y="368300"/>
                  </a:lnTo>
                  <a:lnTo>
                    <a:pt x="249567" y="370840"/>
                  </a:lnTo>
                  <a:lnTo>
                    <a:pt x="254622" y="368300"/>
                  </a:lnTo>
                  <a:lnTo>
                    <a:pt x="259461" y="368300"/>
                  </a:lnTo>
                  <a:lnTo>
                    <a:pt x="259689" y="374650"/>
                  </a:lnTo>
                  <a:lnTo>
                    <a:pt x="267017" y="374650"/>
                  </a:lnTo>
                  <a:lnTo>
                    <a:pt x="269836" y="378460"/>
                  </a:lnTo>
                  <a:lnTo>
                    <a:pt x="269582" y="377190"/>
                  </a:lnTo>
                  <a:lnTo>
                    <a:pt x="271513" y="374650"/>
                  </a:lnTo>
                  <a:lnTo>
                    <a:pt x="272440" y="374650"/>
                  </a:lnTo>
                  <a:lnTo>
                    <a:pt x="272973" y="375920"/>
                  </a:lnTo>
                  <a:lnTo>
                    <a:pt x="276440" y="373380"/>
                  </a:lnTo>
                  <a:lnTo>
                    <a:pt x="274459" y="377190"/>
                  </a:lnTo>
                  <a:lnTo>
                    <a:pt x="274154" y="377190"/>
                  </a:lnTo>
                  <a:lnTo>
                    <a:pt x="273062" y="381000"/>
                  </a:lnTo>
                  <a:lnTo>
                    <a:pt x="275488" y="381000"/>
                  </a:lnTo>
                  <a:lnTo>
                    <a:pt x="276974" y="382270"/>
                  </a:lnTo>
                  <a:lnTo>
                    <a:pt x="279628" y="377190"/>
                  </a:lnTo>
                  <a:lnTo>
                    <a:pt x="281673" y="381000"/>
                  </a:lnTo>
                  <a:lnTo>
                    <a:pt x="285584" y="382270"/>
                  </a:lnTo>
                  <a:lnTo>
                    <a:pt x="289229" y="382270"/>
                  </a:lnTo>
                  <a:lnTo>
                    <a:pt x="290474" y="386080"/>
                  </a:lnTo>
                  <a:lnTo>
                    <a:pt x="293217" y="386080"/>
                  </a:lnTo>
                  <a:lnTo>
                    <a:pt x="294754" y="384810"/>
                  </a:lnTo>
                  <a:lnTo>
                    <a:pt x="293458" y="387350"/>
                  </a:lnTo>
                  <a:lnTo>
                    <a:pt x="297027" y="391160"/>
                  </a:lnTo>
                  <a:lnTo>
                    <a:pt x="300647" y="391160"/>
                  </a:lnTo>
                  <a:lnTo>
                    <a:pt x="299097" y="393700"/>
                  </a:lnTo>
                  <a:lnTo>
                    <a:pt x="300888" y="393700"/>
                  </a:lnTo>
                  <a:lnTo>
                    <a:pt x="305003" y="386080"/>
                  </a:lnTo>
                  <a:lnTo>
                    <a:pt x="306806" y="386080"/>
                  </a:lnTo>
                  <a:lnTo>
                    <a:pt x="305498" y="391160"/>
                  </a:lnTo>
                  <a:lnTo>
                    <a:pt x="308787" y="392430"/>
                  </a:lnTo>
                  <a:lnTo>
                    <a:pt x="310540" y="397510"/>
                  </a:lnTo>
                  <a:lnTo>
                    <a:pt x="315417" y="394970"/>
                  </a:lnTo>
                  <a:lnTo>
                    <a:pt x="314477" y="396240"/>
                  </a:lnTo>
                  <a:lnTo>
                    <a:pt x="313893" y="396240"/>
                  </a:lnTo>
                  <a:lnTo>
                    <a:pt x="315379" y="397510"/>
                  </a:lnTo>
                  <a:lnTo>
                    <a:pt x="318668" y="402590"/>
                  </a:lnTo>
                  <a:lnTo>
                    <a:pt x="319417" y="400050"/>
                  </a:lnTo>
                  <a:lnTo>
                    <a:pt x="319493" y="399783"/>
                  </a:lnTo>
                  <a:lnTo>
                    <a:pt x="323773" y="397510"/>
                  </a:lnTo>
                  <a:lnTo>
                    <a:pt x="326237" y="396240"/>
                  </a:lnTo>
                  <a:lnTo>
                    <a:pt x="324815" y="400050"/>
                  </a:lnTo>
                  <a:lnTo>
                    <a:pt x="327799" y="396240"/>
                  </a:lnTo>
                  <a:lnTo>
                    <a:pt x="328244" y="394970"/>
                  </a:lnTo>
                  <a:lnTo>
                    <a:pt x="330733" y="394970"/>
                  </a:lnTo>
                  <a:lnTo>
                    <a:pt x="331076" y="396240"/>
                  </a:lnTo>
                  <a:lnTo>
                    <a:pt x="330339" y="397357"/>
                  </a:lnTo>
                  <a:lnTo>
                    <a:pt x="330936" y="398780"/>
                  </a:lnTo>
                  <a:lnTo>
                    <a:pt x="332270" y="394970"/>
                  </a:lnTo>
                  <a:lnTo>
                    <a:pt x="333641" y="397510"/>
                  </a:lnTo>
                  <a:lnTo>
                    <a:pt x="332168" y="398780"/>
                  </a:lnTo>
                  <a:lnTo>
                    <a:pt x="334035" y="398780"/>
                  </a:lnTo>
                  <a:lnTo>
                    <a:pt x="335826" y="396240"/>
                  </a:lnTo>
                  <a:lnTo>
                    <a:pt x="337362" y="396240"/>
                  </a:lnTo>
                  <a:lnTo>
                    <a:pt x="338759" y="398780"/>
                  </a:lnTo>
                  <a:lnTo>
                    <a:pt x="337972" y="401320"/>
                  </a:lnTo>
                  <a:lnTo>
                    <a:pt x="340614" y="397510"/>
                  </a:lnTo>
                  <a:lnTo>
                    <a:pt x="341223" y="398627"/>
                  </a:lnTo>
                  <a:lnTo>
                    <a:pt x="341223" y="399249"/>
                  </a:lnTo>
                  <a:lnTo>
                    <a:pt x="341071" y="399999"/>
                  </a:lnTo>
                  <a:lnTo>
                    <a:pt x="340969" y="400177"/>
                  </a:lnTo>
                  <a:lnTo>
                    <a:pt x="340144" y="401320"/>
                  </a:lnTo>
                  <a:lnTo>
                    <a:pt x="342023" y="403631"/>
                  </a:lnTo>
                  <a:lnTo>
                    <a:pt x="342366" y="403631"/>
                  </a:lnTo>
                  <a:lnTo>
                    <a:pt x="343649" y="403631"/>
                  </a:lnTo>
                  <a:lnTo>
                    <a:pt x="342798" y="403009"/>
                  </a:lnTo>
                  <a:lnTo>
                    <a:pt x="343090" y="402590"/>
                  </a:lnTo>
                  <a:lnTo>
                    <a:pt x="345706" y="398780"/>
                  </a:lnTo>
                  <a:lnTo>
                    <a:pt x="346544" y="402590"/>
                  </a:lnTo>
                  <a:lnTo>
                    <a:pt x="346214" y="403860"/>
                  </a:lnTo>
                  <a:lnTo>
                    <a:pt x="346202" y="405130"/>
                  </a:lnTo>
                  <a:lnTo>
                    <a:pt x="343966" y="403860"/>
                  </a:lnTo>
                  <a:lnTo>
                    <a:pt x="342214" y="403860"/>
                  </a:lnTo>
                  <a:lnTo>
                    <a:pt x="341934" y="403860"/>
                  </a:lnTo>
                  <a:lnTo>
                    <a:pt x="341401" y="405130"/>
                  </a:lnTo>
                  <a:lnTo>
                    <a:pt x="343052" y="406400"/>
                  </a:lnTo>
                  <a:lnTo>
                    <a:pt x="340144" y="410210"/>
                  </a:lnTo>
                  <a:lnTo>
                    <a:pt x="342417" y="407670"/>
                  </a:lnTo>
                  <a:lnTo>
                    <a:pt x="346646" y="405130"/>
                  </a:lnTo>
                  <a:lnTo>
                    <a:pt x="347929" y="406400"/>
                  </a:lnTo>
                  <a:lnTo>
                    <a:pt x="347903" y="407670"/>
                  </a:lnTo>
                  <a:lnTo>
                    <a:pt x="347510" y="407670"/>
                  </a:lnTo>
                  <a:lnTo>
                    <a:pt x="347814" y="408940"/>
                  </a:lnTo>
                  <a:lnTo>
                    <a:pt x="348272" y="408940"/>
                  </a:lnTo>
                  <a:lnTo>
                    <a:pt x="348792" y="407670"/>
                  </a:lnTo>
                  <a:lnTo>
                    <a:pt x="349199" y="408940"/>
                  </a:lnTo>
                  <a:lnTo>
                    <a:pt x="349961" y="408940"/>
                  </a:lnTo>
                  <a:lnTo>
                    <a:pt x="349300" y="411480"/>
                  </a:lnTo>
                  <a:lnTo>
                    <a:pt x="352475" y="411480"/>
                  </a:lnTo>
                  <a:lnTo>
                    <a:pt x="352996" y="410210"/>
                  </a:lnTo>
                  <a:lnTo>
                    <a:pt x="353529" y="408940"/>
                  </a:lnTo>
                  <a:lnTo>
                    <a:pt x="354533" y="410210"/>
                  </a:lnTo>
                  <a:lnTo>
                    <a:pt x="354355" y="407670"/>
                  </a:lnTo>
                  <a:lnTo>
                    <a:pt x="353047" y="407670"/>
                  </a:lnTo>
                  <a:lnTo>
                    <a:pt x="352412" y="406400"/>
                  </a:lnTo>
                  <a:lnTo>
                    <a:pt x="351624" y="406400"/>
                  </a:lnTo>
                  <a:lnTo>
                    <a:pt x="351624" y="408940"/>
                  </a:lnTo>
                  <a:lnTo>
                    <a:pt x="351078" y="410210"/>
                  </a:lnTo>
                  <a:lnTo>
                    <a:pt x="350062" y="410210"/>
                  </a:lnTo>
                  <a:lnTo>
                    <a:pt x="350215" y="408940"/>
                  </a:lnTo>
                  <a:lnTo>
                    <a:pt x="351624" y="408940"/>
                  </a:lnTo>
                  <a:lnTo>
                    <a:pt x="351624" y="406400"/>
                  </a:lnTo>
                  <a:lnTo>
                    <a:pt x="350710" y="406400"/>
                  </a:lnTo>
                  <a:lnTo>
                    <a:pt x="352005" y="405130"/>
                  </a:lnTo>
                  <a:lnTo>
                    <a:pt x="353237" y="403860"/>
                  </a:lnTo>
                  <a:lnTo>
                    <a:pt x="353529" y="405777"/>
                  </a:lnTo>
                  <a:lnTo>
                    <a:pt x="353047" y="406476"/>
                  </a:lnTo>
                  <a:lnTo>
                    <a:pt x="353390" y="406552"/>
                  </a:lnTo>
                  <a:lnTo>
                    <a:pt x="353517" y="406539"/>
                  </a:lnTo>
                  <a:lnTo>
                    <a:pt x="353720" y="406438"/>
                  </a:lnTo>
                  <a:lnTo>
                    <a:pt x="353695" y="406311"/>
                  </a:lnTo>
                  <a:lnTo>
                    <a:pt x="356717" y="402590"/>
                  </a:lnTo>
                  <a:lnTo>
                    <a:pt x="356374" y="406400"/>
                  </a:lnTo>
                  <a:lnTo>
                    <a:pt x="357936" y="410210"/>
                  </a:lnTo>
                  <a:lnTo>
                    <a:pt x="357314" y="412750"/>
                  </a:lnTo>
                  <a:lnTo>
                    <a:pt x="360730" y="411480"/>
                  </a:lnTo>
                  <a:lnTo>
                    <a:pt x="364312" y="414020"/>
                  </a:lnTo>
                  <a:lnTo>
                    <a:pt x="366229" y="411480"/>
                  </a:lnTo>
                  <a:lnTo>
                    <a:pt x="368160" y="408940"/>
                  </a:lnTo>
                  <a:lnTo>
                    <a:pt x="369227" y="408940"/>
                  </a:lnTo>
                  <a:lnTo>
                    <a:pt x="368477" y="411480"/>
                  </a:lnTo>
                  <a:lnTo>
                    <a:pt x="368261" y="411822"/>
                  </a:lnTo>
                  <a:lnTo>
                    <a:pt x="368846" y="411480"/>
                  </a:lnTo>
                  <a:lnTo>
                    <a:pt x="371449" y="413867"/>
                  </a:lnTo>
                  <a:lnTo>
                    <a:pt x="370992" y="414020"/>
                  </a:lnTo>
                  <a:lnTo>
                    <a:pt x="371614" y="414020"/>
                  </a:lnTo>
                  <a:lnTo>
                    <a:pt x="373976" y="414020"/>
                  </a:lnTo>
                  <a:lnTo>
                    <a:pt x="373151" y="415290"/>
                  </a:lnTo>
                  <a:lnTo>
                    <a:pt x="376453" y="417830"/>
                  </a:lnTo>
                  <a:lnTo>
                    <a:pt x="385406" y="415290"/>
                  </a:lnTo>
                  <a:lnTo>
                    <a:pt x="388670" y="419100"/>
                  </a:lnTo>
                  <a:lnTo>
                    <a:pt x="388302" y="417830"/>
                  </a:lnTo>
                  <a:lnTo>
                    <a:pt x="388467" y="416560"/>
                  </a:lnTo>
                  <a:lnTo>
                    <a:pt x="393268" y="420370"/>
                  </a:lnTo>
                  <a:lnTo>
                    <a:pt x="404139" y="422910"/>
                  </a:lnTo>
                  <a:lnTo>
                    <a:pt x="408470" y="426720"/>
                  </a:lnTo>
                  <a:lnTo>
                    <a:pt x="409981" y="429260"/>
                  </a:lnTo>
                  <a:lnTo>
                    <a:pt x="411099" y="426720"/>
                  </a:lnTo>
                  <a:lnTo>
                    <a:pt x="412965" y="425450"/>
                  </a:lnTo>
                  <a:lnTo>
                    <a:pt x="412216" y="427990"/>
                  </a:lnTo>
                  <a:lnTo>
                    <a:pt x="415556" y="425450"/>
                  </a:lnTo>
                  <a:lnTo>
                    <a:pt x="419379" y="424180"/>
                  </a:lnTo>
                  <a:lnTo>
                    <a:pt x="417626" y="434340"/>
                  </a:lnTo>
                  <a:lnTo>
                    <a:pt x="423062" y="431800"/>
                  </a:lnTo>
                  <a:lnTo>
                    <a:pt x="423405" y="429260"/>
                  </a:lnTo>
                  <a:lnTo>
                    <a:pt x="427939" y="429260"/>
                  </a:lnTo>
                  <a:lnTo>
                    <a:pt x="426834" y="431800"/>
                  </a:lnTo>
                  <a:lnTo>
                    <a:pt x="427101" y="431800"/>
                  </a:lnTo>
                  <a:lnTo>
                    <a:pt x="428066" y="429260"/>
                  </a:lnTo>
                  <a:lnTo>
                    <a:pt x="428167" y="430530"/>
                  </a:lnTo>
                  <a:lnTo>
                    <a:pt x="427596" y="431800"/>
                  </a:lnTo>
                  <a:lnTo>
                    <a:pt x="431800" y="430530"/>
                  </a:lnTo>
                  <a:lnTo>
                    <a:pt x="433832" y="433070"/>
                  </a:lnTo>
                  <a:lnTo>
                    <a:pt x="429018" y="436880"/>
                  </a:lnTo>
                  <a:lnTo>
                    <a:pt x="432485" y="438150"/>
                  </a:lnTo>
                  <a:lnTo>
                    <a:pt x="434047" y="438150"/>
                  </a:lnTo>
                  <a:lnTo>
                    <a:pt x="438048" y="435610"/>
                  </a:lnTo>
                  <a:lnTo>
                    <a:pt x="437959" y="434340"/>
                  </a:lnTo>
                  <a:lnTo>
                    <a:pt x="437438" y="434340"/>
                  </a:lnTo>
                  <a:lnTo>
                    <a:pt x="436968" y="433070"/>
                  </a:lnTo>
                  <a:lnTo>
                    <a:pt x="437527" y="430530"/>
                  </a:lnTo>
                  <a:lnTo>
                    <a:pt x="438785" y="430530"/>
                  </a:lnTo>
                  <a:lnTo>
                    <a:pt x="438404" y="431495"/>
                  </a:lnTo>
                  <a:lnTo>
                    <a:pt x="438937" y="430530"/>
                  </a:lnTo>
                  <a:lnTo>
                    <a:pt x="439064" y="430530"/>
                  </a:lnTo>
                  <a:lnTo>
                    <a:pt x="439343" y="429831"/>
                  </a:lnTo>
                  <a:lnTo>
                    <a:pt x="439572" y="429260"/>
                  </a:lnTo>
                  <a:lnTo>
                    <a:pt x="440613" y="426618"/>
                  </a:lnTo>
                  <a:lnTo>
                    <a:pt x="440753" y="426758"/>
                  </a:lnTo>
                  <a:lnTo>
                    <a:pt x="442988" y="428028"/>
                  </a:lnTo>
                  <a:lnTo>
                    <a:pt x="445312" y="425488"/>
                  </a:lnTo>
                  <a:lnTo>
                    <a:pt x="444766" y="422948"/>
                  </a:lnTo>
                  <a:lnTo>
                    <a:pt x="446405" y="422948"/>
                  </a:lnTo>
                  <a:lnTo>
                    <a:pt x="448868" y="420408"/>
                  </a:lnTo>
                  <a:lnTo>
                    <a:pt x="449110" y="422948"/>
                  </a:lnTo>
                  <a:lnTo>
                    <a:pt x="449186" y="421678"/>
                  </a:lnTo>
                  <a:lnTo>
                    <a:pt x="448995" y="420408"/>
                  </a:lnTo>
                  <a:lnTo>
                    <a:pt x="449745" y="420408"/>
                  </a:lnTo>
                  <a:lnTo>
                    <a:pt x="450189" y="422948"/>
                  </a:lnTo>
                  <a:lnTo>
                    <a:pt x="450989" y="420408"/>
                  </a:lnTo>
                  <a:lnTo>
                    <a:pt x="451535" y="419138"/>
                  </a:lnTo>
                  <a:lnTo>
                    <a:pt x="451688" y="416598"/>
                  </a:lnTo>
                  <a:lnTo>
                    <a:pt x="453529" y="415328"/>
                  </a:lnTo>
                  <a:lnTo>
                    <a:pt x="454837" y="424218"/>
                  </a:lnTo>
                  <a:lnTo>
                    <a:pt x="457200" y="421678"/>
                  </a:lnTo>
                  <a:lnTo>
                    <a:pt x="457923" y="41913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0353459" y="3355168"/>
              <a:ext cx="5095875" cy="1034415"/>
            </a:xfrm>
            <a:custGeom>
              <a:avLst/>
              <a:gdLst/>
              <a:ahLst/>
              <a:cxnLst/>
              <a:rect l="l" t="t" r="r" b="b"/>
              <a:pathLst>
                <a:path w="5095875" h="1034414">
                  <a:moveTo>
                    <a:pt x="1828" y="400481"/>
                  </a:moveTo>
                  <a:lnTo>
                    <a:pt x="1168" y="399884"/>
                  </a:lnTo>
                  <a:lnTo>
                    <a:pt x="0" y="404622"/>
                  </a:lnTo>
                  <a:lnTo>
                    <a:pt x="1828" y="400481"/>
                  </a:lnTo>
                  <a:close/>
                </a:path>
                <a:path w="5095875" h="1034414">
                  <a:moveTo>
                    <a:pt x="2438" y="371017"/>
                  </a:moveTo>
                  <a:lnTo>
                    <a:pt x="2298" y="370776"/>
                  </a:lnTo>
                  <a:lnTo>
                    <a:pt x="2197" y="370420"/>
                  </a:lnTo>
                  <a:lnTo>
                    <a:pt x="1346" y="370713"/>
                  </a:lnTo>
                  <a:lnTo>
                    <a:pt x="2438" y="371017"/>
                  </a:lnTo>
                  <a:close/>
                </a:path>
                <a:path w="5095875" h="1034414">
                  <a:moveTo>
                    <a:pt x="2959" y="371170"/>
                  </a:moveTo>
                  <a:lnTo>
                    <a:pt x="2438" y="371017"/>
                  </a:lnTo>
                  <a:lnTo>
                    <a:pt x="2527" y="371170"/>
                  </a:lnTo>
                  <a:lnTo>
                    <a:pt x="2628" y="371297"/>
                  </a:lnTo>
                  <a:lnTo>
                    <a:pt x="2959" y="371170"/>
                  </a:lnTo>
                  <a:close/>
                </a:path>
                <a:path w="5095875" h="1034414">
                  <a:moveTo>
                    <a:pt x="3454" y="398754"/>
                  </a:moveTo>
                  <a:lnTo>
                    <a:pt x="2997" y="397827"/>
                  </a:lnTo>
                  <a:lnTo>
                    <a:pt x="1828" y="400481"/>
                  </a:lnTo>
                  <a:lnTo>
                    <a:pt x="2057" y="400685"/>
                  </a:lnTo>
                  <a:lnTo>
                    <a:pt x="3454" y="398754"/>
                  </a:lnTo>
                  <a:close/>
                </a:path>
                <a:path w="5095875" h="1034414">
                  <a:moveTo>
                    <a:pt x="4508" y="400862"/>
                  </a:moveTo>
                  <a:lnTo>
                    <a:pt x="3822" y="398246"/>
                  </a:lnTo>
                  <a:lnTo>
                    <a:pt x="3454" y="398754"/>
                  </a:lnTo>
                  <a:lnTo>
                    <a:pt x="4508" y="400862"/>
                  </a:lnTo>
                  <a:close/>
                </a:path>
                <a:path w="5095875" h="1034414">
                  <a:moveTo>
                    <a:pt x="7721" y="408317"/>
                  </a:moveTo>
                  <a:lnTo>
                    <a:pt x="6451" y="407543"/>
                  </a:lnTo>
                  <a:lnTo>
                    <a:pt x="6311" y="409371"/>
                  </a:lnTo>
                  <a:lnTo>
                    <a:pt x="5715" y="409702"/>
                  </a:lnTo>
                  <a:lnTo>
                    <a:pt x="7124" y="409778"/>
                  </a:lnTo>
                  <a:lnTo>
                    <a:pt x="7480" y="409790"/>
                  </a:lnTo>
                  <a:lnTo>
                    <a:pt x="7721" y="408317"/>
                  </a:lnTo>
                  <a:close/>
                </a:path>
                <a:path w="5095875" h="1034414">
                  <a:moveTo>
                    <a:pt x="8331" y="379818"/>
                  </a:moveTo>
                  <a:lnTo>
                    <a:pt x="8089" y="379895"/>
                  </a:lnTo>
                  <a:lnTo>
                    <a:pt x="7759" y="380060"/>
                  </a:lnTo>
                  <a:lnTo>
                    <a:pt x="7315" y="380352"/>
                  </a:lnTo>
                  <a:lnTo>
                    <a:pt x="8331" y="379818"/>
                  </a:lnTo>
                  <a:close/>
                </a:path>
                <a:path w="5095875" h="1034414">
                  <a:moveTo>
                    <a:pt x="9359" y="379501"/>
                  </a:moveTo>
                  <a:lnTo>
                    <a:pt x="9131" y="379412"/>
                  </a:lnTo>
                  <a:lnTo>
                    <a:pt x="8331" y="379818"/>
                  </a:lnTo>
                  <a:lnTo>
                    <a:pt x="9359" y="379501"/>
                  </a:lnTo>
                  <a:close/>
                </a:path>
                <a:path w="5095875" h="1034414">
                  <a:moveTo>
                    <a:pt x="9994" y="379310"/>
                  </a:moveTo>
                  <a:lnTo>
                    <a:pt x="9359" y="379501"/>
                  </a:lnTo>
                  <a:lnTo>
                    <a:pt x="9740" y="379641"/>
                  </a:lnTo>
                  <a:lnTo>
                    <a:pt x="9994" y="379310"/>
                  </a:lnTo>
                  <a:close/>
                </a:path>
                <a:path w="5095875" h="1034414">
                  <a:moveTo>
                    <a:pt x="10287" y="379857"/>
                  </a:moveTo>
                  <a:lnTo>
                    <a:pt x="9740" y="379641"/>
                  </a:lnTo>
                  <a:lnTo>
                    <a:pt x="7239" y="383108"/>
                  </a:lnTo>
                  <a:lnTo>
                    <a:pt x="9207" y="382625"/>
                  </a:lnTo>
                  <a:lnTo>
                    <a:pt x="9029" y="381901"/>
                  </a:lnTo>
                  <a:lnTo>
                    <a:pt x="10287" y="379857"/>
                  </a:lnTo>
                  <a:close/>
                </a:path>
                <a:path w="5095875" h="1034414">
                  <a:moveTo>
                    <a:pt x="43103" y="455079"/>
                  </a:moveTo>
                  <a:lnTo>
                    <a:pt x="42900" y="453872"/>
                  </a:lnTo>
                  <a:lnTo>
                    <a:pt x="42075" y="454571"/>
                  </a:lnTo>
                  <a:lnTo>
                    <a:pt x="43103" y="455079"/>
                  </a:lnTo>
                  <a:close/>
                </a:path>
                <a:path w="5095875" h="1034414">
                  <a:moveTo>
                    <a:pt x="44259" y="452716"/>
                  </a:moveTo>
                  <a:lnTo>
                    <a:pt x="42900" y="453809"/>
                  </a:lnTo>
                  <a:lnTo>
                    <a:pt x="44259" y="452716"/>
                  </a:lnTo>
                  <a:close/>
                </a:path>
                <a:path w="5095875" h="1034414">
                  <a:moveTo>
                    <a:pt x="53860" y="469709"/>
                  </a:moveTo>
                  <a:lnTo>
                    <a:pt x="52489" y="469201"/>
                  </a:lnTo>
                  <a:lnTo>
                    <a:pt x="51866" y="469150"/>
                  </a:lnTo>
                  <a:lnTo>
                    <a:pt x="53860" y="469709"/>
                  </a:lnTo>
                  <a:close/>
                </a:path>
                <a:path w="5095875" h="1034414">
                  <a:moveTo>
                    <a:pt x="62941" y="448398"/>
                  </a:moveTo>
                  <a:lnTo>
                    <a:pt x="60744" y="449884"/>
                  </a:lnTo>
                  <a:lnTo>
                    <a:pt x="62382" y="450354"/>
                  </a:lnTo>
                  <a:lnTo>
                    <a:pt x="62941" y="448398"/>
                  </a:lnTo>
                  <a:close/>
                </a:path>
                <a:path w="5095875" h="1034414">
                  <a:moveTo>
                    <a:pt x="129425" y="527532"/>
                  </a:moveTo>
                  <a:lnTo>
                    <a:pt x="128485" y="527634"/>
                  </a:lnTo>
                  <a:lnTo>
                    <a:pt x="126085" y="530771"/>
                  </a:lnTo>
                  <a:lnTo>
                    <a:pt x="127660" y="530580"/>
                  </a:lnTo>
                  <a:lnTo>
                    <a:pt x="129425" y="527532"/>
                  </a:lnTo>
                  <a:close/>
                </a:path>
                <a:path w="5095875" h="1034414">
                  <a:moveTo>
                    <a:pt x="165773" y="552792"/>
                  </a:moveTo>
                  <a:lnTo>
                    <a:pt x="165087" y="552107"/>
                  </a:lnTo>
                  <a:lnTo>
                    <a:pt x="165023" y="550456"/>
                  </a:lnTo>
                  <a:lnTo>
                    <a:pt x="164376" y="550583"/>
                  </a:lnTo>
                  <a:lnTo>
                    <a:pt x="163842" y="552323"/>
                  </a:lnTo>
                  <a:lnTo>
                    <a:pt x="164249" y="553885"/>
                  </a:lnTo>
                  <a:lnTo>
                    <a:pt x="165773" y="552792"/>
                  </a:lnTo>
                  <a:close/>
                </a:path>
                <a:path w="5095875" h="1034414">
                  <a:moveTo>
                    <a:pt x="272808" y="613511"/>
                  </a:moveTo>
                  <a:lnTo>
                    <a:pt x="272211" y="613041"/>
                  </a:lnTo>
                  <a:lnTo>
                    <a:pt x="270967" y="613765"/>
                  </a:lnTo>
                  <a:lnTo>
                    <a:pt x="272808" y="613511"/>
                  </a:lnTo>
                  <a:close/>
                </a:path>
                <a:path w="5095875" h="1034414">
                  <a:moveTo>
                    <a:pt x="4534840" y="543661"/>
                  </a:moveTo>
                  <a:lnTo>
                    <a:pt x="4534484" y="540448"/>
                  </a:lnTo>
                  <a:lnTo>
                    <a:pt x="4534039" y="546227"/>
                  </a:lnTo>
                  <a:lnTo>
                    <a:pt x="4534840" y="543661"/>
                  </a:lnTo>
                  <a:close/>
                </a:path>
                <a:path w="5095875" h="1034414">
                  <a:moveTo>
                    <a:pt x="4539183" y="731774"/>
                  </a:moveTo>
                  <a:lnTo>
                    <a:pt x="4538954" y="734314"/>
                  </a:lnTo>
                  <a:lnTo>
                    <a:pt x="4539119" y="734314"/>
                  </a:lnTo>
                  <a:lnTo>
                    <a:pt x="4539183" y="731774"/>
                  </a:lnTo>
                  <a:close/>
                </a:path>
                <a:path w="5095875" h="1034414">
                  <a:moveTo>
                    <a:pt x="4554067" y="586562"/>
                  </a:moveTo>
                  <a:lnTo>
                    <a:pt x="4553331" y="586486"/>
                  </a:lnTo>
                  <a:lnTo>
                    <a:pt x="4553813" y="587794"/>
                  </a:lnTo>
                  <a:lnTo>
                    <a:pt x="4554067" y="586562"/>
                  </a:lnTo>
                  <a:close/>
                </a:path>
                <a:path w="5095875" h="1034414">
                  <a:moveTo>
                    <a:pt x="4555172" y="571207"/>
                  </a:moveTo>
                  <a:lnTo>
                    <a:pt x="4554931" y="570699"/>
                  </a:lnTo>
                  <a:lnTo>
                    <a:pt x="4554944" y="572477"/>
                  </a:lnTo>
                  <a:lnTo>
                    <a:pt x="4555147" y="571830"/>
                  </a:lnTo>
                  <a:lnTo>
                    <a:pt x="4555172" y="571207"/>
                  </a:lnTo>
                  <a:close/>
                </a:path>
                <a:path w="5095875" h="1034414">
                  <a:moveTo>
                    <a:pt x="4563783" y="743204"/>
                  </a:moveTo>
                  <a:lnTo>
                    <a:pt x="4563732" y="741934"/>
                  </a:lnTo>
                  <a:lnTo>
                    <a:pt x="4563580" y="738124"/>
                  </a:lnTo>
                  <a:lnTo>
                    <a:pt x="4561840" y="743204"/>
                  </a:lnTo>
                  <a:lnTo>
                    <a:pt x="4562894" y="741934"/>
                  </a:lnTo>
                  <a:lnTo>
                    <a:pt x="4563783" y="743204"/>
                  </a:lnTo>
                  <a:close/>
                </a:path>
                <a:path w="5095875" h="1034414">
                  <a:moveTo>
                    <a:pt x="4578667" y="483489"/>
                  </a:moveTo>
                  <a:lnTo>
                    <a:pt x="4577588" y="483857"/>
                  </a:lnTo>
                  <a:lnTo>
                    <a:pt x="4577715" y="486664"/>
                  </a:lnTo>
                  <a:lnTo>
                    <a:pt x="4578667" y="483489"/>
                  </a:lnTo>
                  <a:close/>
                </a:path>
                <a:path w="5095875" h="1034414">
                  <a:moveTo>
                    <a:pt x="4580547" y="482854"/>
                  </a:moveTo>
                  <a:lnTo>
                    <a:pt x="4579632" y="480314"/>
                  </a:lnTo>
                  <a:lnTo>
                    <a:pt x="4578667" y="483489"/>
                  </a:lnTo>
                  <a:lnTo>
                    <a:pt x="4580547" y="482854"/>
                  </a:lnTo>
                  <a:close/>
                </a:path>
                <a:path w="5095875" h="1034414">
                  <a:moveTo>
                    <a:pt x="4580826" y="804164"/>
                  </a:moveTo>
                  <a:lnTo>
                    <a:pt x="4580064" y="802894"/>
                  </a:lnTo>
                  <a:lnTo>
                    <a:pt x="4577308" y="797814"/>
                  </a:lnTo>
                  <a:lnTo>
                    <a:pt x="4576559" y="796429"/>
                  </a:lnTo>
                  <a:lnTo>
                    <a:pt x="4576559" y="797814"/>
                  </a:lnTo>
                  <a:lnTo>
                    <a:pt x="4575010" y="795274"/>
                  </a:lnTo>
                  <a:lnTo>
                    <a:pt x="4576559" y="797814"/>
                  </a:lnTo>
                  <a:lnTo>
                    <a:pt x="4576559" y="796429"/>
                  </a:lnTo>
                  <a:lnTo>
                    <a:pt x="4575937" y="795274"/>
                  </a:lnTo>
                  <a:lnTo>
                    <a:pt x="4577156" y="795274"/>
                  </a:lnTo>
                  <a:lnTo>
                    <a:pt x="4578972" y="796544"/>
                  </a:lnTo>
                  <a:lnTo>
                    <a:pt x="4578921" y="794004"/>
                  </a:lnTo>
                  <a:lnTo>
                    <a:pt x="4576775" y="788924"/>
                  </a:lnTo>
                  <a:lnTo>
                    <a:pt x="4574095" y="782574"/>
                  </a:lnTo>
                  <a:lnTo>
                    <a:pt x="4573663" y="781304"/>
                  </a:lnTo>
                  <a:lnTo>
                    <a:pt x="4573219" y="780034"/>
                  </a:lnTo>
                  <a:lnTo>
                    <a:pt x="4571771" y="775817"/>
                  </a:lnTo>
                  <a:lnTo>
                    <a:pt x="4571771" y="787654"/>
                  </a:lnTo>
                  <a:lnTo>
                    <a:pt x="4570996" y="788924"/>
                  </a:lnTo>
                  <a:lnTo>
                    <a:pt x="4569841" y="788924"/>
                  </a:lnTo>
                  <a:lnTo>
                    <a:pt x="4569396" y="787654"/>
                  </a:lnTo>
                  <a:lnTo>
                    <a:pt x="4570285" y="787654"/>
                  </a:lnTo>
                  <a:lnTo>
                    <a:pt x="4569701" y="783844"/>
                  </a:lnTo>
                  <a:lnTo>
                    <a:pt x="4569803" y="781304"/>
                  </a:lnTo>
                  <a:lnTo>
                    <a:pt x="4570273" y="783844"/>
                  </a:lnTo>
                  <a:lnTo>
                    <a:pt x="4570984" y="785114"/>
                  </a:lnTo>
                  <a:lnTo>
                    <a:pt x="4571771" y="787654"/>
                  </a:lnTo>
                  <a:lnTo>
                    <a:pt x="4571771" y="775817"/>
                  </a:lnTo>
                  <a:lnTo>
                    <a:pt x="4570603" y="772414"/>
                  </a:lnTo>
                  <a:lnTo>
                    <a:pt x="4568139" y="760984"/>
                  </a:lnTo>
                  <a:lnTo>
                    <a:pt x="4566412" y="749554"/>
                  </a:lnTo>
                  <a:lnTo>
                    <a:pt x="4562106" y="744474"/>
                  </a:lnTo>
                  <a:lnTo>
                    <a:pt x="4561840" y="743204"/>
                  </a:lnTo>
                  <a:lnTo>
                    <a:pt x="4560024" y="740664"/>
                  </a:lnTo>
                  <a:lnTo>
                    <a:pt x="4559020" y="738124"/>
                  </a:lnTo>
                  <a:lnTo>
                    <a:pt x="4560722" y="736854"/>
                  </a:lnTo>
                  <a:lnTo>
                    <a:pt x="4562081" y="738124"/>
                  </a:lnTo>
                  <a:lnTo>
                    <a:pt x="4561230" y="736854"/>
                  </a:lnTo>
                  <a:lnTo>
                    <a:pt x="4559528" y="734314"/>
                  </a:lnTo>
                  <a:lnTo>
                    <a:pt x="4558169" y="731367"/>
                  </a:lnTo>
                  <a:lnTo>
                    <a:pt x="4558169" y="785114"/>
                  </a:lnTo>
                  <a:lnTo>
                    <a:pt x="4557966" y="794004"/>
                  </a:lnTo>
                  <a:lnTo>
                    <a:pt x="4556849" y="794004"/>
                  </a:lnTo>
                  <a:lnTo>
                    <a:pt x="4556823" y="795274"/>
                  </a:lnTo>
                  <a:lnTo>
                    <a:pt x="4554664" y="788924"/>
                  </a:lnTo>
                  <a:lnTo>
                    <a:pt x="4552708" y="783170"/>
                  </a:lnTo>
                  <a:lnTo>
                    <a:pt x="4558169" y="785114"/>
                  </a:lnTo>
                  <a:lnTo>
                    <a:pt x="4558169" y="731367"/>
                  </a:lnTo>
                  <a:lnTo>
                    <a:pt x="4556607" y="727964"/>
                  </a:lnTo>
                  <a:lnTo>
                    <a:pt x="4554677" y="720344"/>
                  </a:lnTo>
                  <a:lnTo>
                    <a:pt x="4552505" y="713994"/>
                  </a:lnTo>
                  <a:lnTo>
                    <a:pt x="4551489" y="706374"/>
                  </a:lnTo>
                  <a:lnTo>
                    <a:pt x="4552391" y="701294"/>
                  </a:lnTo>
                  <a:lnTo>
                    <a:pt x="4553597" y="702564"/>
                  </a:lnTo>
                  <a:lnTo>
                    <a:pt x="4553623" y="701294"/>
                  </a:lnTo>
                  <a:lnTo>
                    <a:pt x="4553724" y="694944"/>
                  </a:lnTo>
                  <a:lnTo>
                    <a:pt x="4545825" y="694944"/>
                  </a:lnTo>
                  <a:lnTo>
                    <a:pt x="4547984" y="686054"/>
                  </a:lnTo>
                  <a:lnTo>
                    <a:pt x="4548670" y="688594"/>
                  </a:lnTo>
                  <a:lnTo>
                    <a:pt x="4548505" y="686054"/>
                  </a:lnTo>
                  <a:lnTo>
                    <a:pt x="4548251" y="682244"/>
                  </a:lnTo>
                  <a:lnTo>
                    <a:pt x="4527829" y="682244"/>
                  </a:lnTo>
                  <a:lnTo>
                    <a:pt x="4525848" y="682244"/>
                  </a:lnTo>
                  <a:lnTo>
                    <a:pt x="4525530" y="682244"/>
                  </a:lnTo>
                  <a:lnTo>
                    <a:pt x="4525632" y="686054"/>
                  </a:lnTo>
                  <a:lnTo>
                    <a:pt x="4526127" y="693674"/>
                  </a:lnTo>
                  <a:lnTo>
                    <a:pt x="4527664" y="700024"/>
                  </a:lnTo>
                  <a:lnTo>
                    <a:pt x="4530966" y="700024"/>
                  </a:lnTo>
                  <a:lnTo>
                    <a:pt x="4527181" y="701294"/>
                  </a:lnTo>
                  <a:lnTo>
                    <a:pt x="4532274" y="713994"/>
                  </a:lnTo>
                  <a:lnTo>
                    <a:pt x="4535563" y="720344"/>
                  </a:lnTo>
                  <a:lnTo>
                    <a:pt x="4532465" y="720344"/>
                  </a:lnTo>
                  <a:lnTo>
                    <a:pt x="4537278" y="725424"/>
                  </a:lnTo>
                  <a:lnTo>
                    <a:pt x="4538319" y="725424"/>
                  </a:lnTo>
                  <a:lnTo>
                    <a:pt x="4540910" y="733044"/>
                  </a:lnTo>
                  <a:lnTo>
                    <a:pt x="4540910" y="734314"/>
                  </a:lnTo>
                  <a:lnTo>
                    <a:pt x="4539119" y="734314"/>
                  </a:lnTo>
                  <a:lnTo>
                    <a:pt x="4539018" y="739394"/>
                  </a:lnTo>
                  <a:lnTo>
                    <a:pt x="4543018" y="736854"/>
                  </a:lnTo>
                  <a:lnTo>
                    <a:pt x="4543336" y="744474"/>
                  </a:lnTo>
                  <a:lnTo>
                    <a:pt x="4540821" y="741934"/>
                  </a:lnTo>
                  <a:lnTo>
                    <a:pt x="4542206" y="748284"/>
                  </a:lnTo>
                  <a:lnTo>
                    <a:pt x="4543056" y="748284"/>
                  </a:lnTo>
                  <a:lnTo>
                    <a:pt x="4546028" y="750824"/>
                  </a:lnTo>
                  <a:lnTo>
                    <a:pt x="4548048" y="754634"/>
                  </a:lnTo>
                  <a:lnTo>
                    <a:pt x="4548848" y="763524"/>
                  </a:lnTo>
                  <a:lnTo>
                    <a:pt x="4546536" y="764794"/>
                  </a:lnTo>
                  <a:lnTo>
                    <a:pt x="4548340" y="764794"/>
                  </a:lnTo>
                  <a:lnTo>
                    <a:pt x="4551438" y="767334"/>
                  </a:lnTo>
                  <a:lnTo>
                    <a:pt x="4551845" y="772414"/>
                  </a:lnTo>
                  <a:lnTo>
                    <a:pt x="4551045" y="772414"/>
                  </a:lnTo>
                  <a:lnTo>
                    <a:pt x="4549546" y="771144"/>
                  </a:lnTo>
                  <a:lnTo>
                    <a:pt x="4550892" y="781304"/>
                  </a:lnTo>
                  <a:lnTo>
                    <a:pt x="4549508" y="781304"/>
                  </a:lnTo>
                  <a:lnTo>
                    <a:pt x="4551489" y="788924"/>
                  </a:lnTo>
                  <a:lnTo>
                    <a:pt x="4546054" y="783844"/>
                  </a:lnTo>
                  <a:lnTo>
                    <a:pt x="4549876" y="788924"/>
                  </a:lnTo>
                  <a:lnTo>
                    <a:pt x="4557319" y="796544"/>
                  </a:lnTo>
                  <a:lnTo>
                    <a:pt x="4558970" y="804164"/>
                  </a:lnTo>
                  <a:lnTo>
                    <a:pt x="4580826" y="804164"/>
                  </a:lnTo>
                  <a:close/>
                </a:path>
                <a:path w="5095875" h="1034414">
                  <a:moveTo>
                    <a:pt x="4594733" y="830453"/>
                  </a:moveTo>
                  <a:lnTo>
                    <a:pt x="4593133" y="829564"/>
                  </a:lnTo>
                  <a:lnTo>
                    <a:pt x="4593831" y="831634"/>
                  </a:lnTo>
                  <a:lnTo>
                    <a:pt x="4594733" y="830453"/>
                  </a:lnTo>
                  <a:close/>
                </a:path>
                <a:path w="5095875" h="1034414">
                  <a:moveTo>
                    <a:pt x="4598060" y="835914"/>
                  </a:moveTo>
                  <a:lnTo>
                    <a:pt x="4597755" y="834644"/>
                  </a:lnTo>
                  <a:lnTo>
                    <a:pt x="4597336" y="827024"/>
                  </a:lnTo>
                  <a:lnTo>
                    <a:pt x="4594733" y="830453"/>
                  </a:lnTo>
                  <a:lnTo>
                    <a:pt x="4595431" y="830834"/>
                  </a:lnTo>
                  <a:lnTo>
                    <a:pt x="4598060" y="835914"/>
                  </a:lnTo>
                  <a:close/>
                </a:path>
                <a:path w="5095875" h="1034414">
                  <a:moveTo>
                    <a:pt x="4631702" y="892416"/>
                  </a:moveTo>
                  <a:lnTo>
                    <a:pt x="4630940" y="890524"/>
                  </a:lnTo>
                  <a:lnTo>
                    <a:pt x="4630674" y="891667"/>
                  </a:lnTo>
                  <a:lnTo>
                    <a:pt x="4631702" y="892416"/>
                  </a:lnTo>
                  <a:close/>
                </a:path>
                <a:path w="5095875" h="1034414">
                  <a:moveTo>
                    <a:pt x="4636122" y="895604"/>
                  </a:moveTo>
                  <a:lnTo>
                    <a:pt x="4631702" y="892416"/>
                  </a:lnTo>
                  <a:lnTo>
                    <a:pt x="4634027" y="898144"/>
                  </a:lnTo>
                  <a:lnTo>
                    <a:pt x="4636122" y="895604"/>
                  </a:lnTo>
                  <a:close/>
                </a:path>
                <a:path w="5095875" h="1034414">
                  <a:moveTo>
                    <a:pt x="4637837" y="896874"/>
                  </a:moveTo>
                  <a:lnTo>
                    <a:pt x="4637697" y="896874"/>
                  </a:lnTo>
                  <a:lnTo>
                    <a:pt x="4637646" y="897496"/>
                  </a:lnTo>
                  <a:lnTo>
                    <a:pt x="4637837" y="896874"/>
                  </a:lnTo>
                  <a:close/>
                </a:path>
                <a:path w="5095875" h="1034414">
                  <a:moveTo>
                    <a:pt x="4644034" y="899439"/>
                  </a:moveTo>
                  <a:lnTo>
                    <a:pt x="4638484" y="893000"/>
                  </a:lnTo>
                  <a:lnTo>
                    <a:pt x="4638510" y="894334"/>
                  </a:lnTo>
                  <a:lnTo>
                    <a:pt x="4638230" y="895400"/>
                  </a:lnTo>
                  <a:lnTo>
                    <a:pt x="4637837" y="896366"/>
                  </a:lnTo>
                  <a:lnTo>
                    <a:pt x="4639005" y="894486"/>
                  </a:lnTo>
                  <a:lnTo>
                    <a:pt x="4644034" y="899439"/>
                  </a:lnTo>
                  <a:close/>
                </a:path>
                <a:path w="5095875" h="1034414">
                  <a:moveTo>
                    <a:pt x="4671758" y="926388"/>
                  </a:moveTo>
                  <a:lnTo>
                    <a:pt x="4671072" y="926084"/>
                  </a:lnTo>
                  <a:lnTo>
                    <a:pt x="4671746" y="928116"/>
                  </a:lnTo>
                  <a:lnTo>
                    <a:pt x="4671758" y="926388"/>
                  </a:lnTo>
                  <a:close/>
                </a:path>
                <a:path w="5095875" h="1034414">
                  <a:moveTo>
                    <a:pt x="4676762" y="928624"/>
                  </a:moveTo>
                  <a:lnTo>
                    <a:pt x="4671758" y="923544"/>
                  </a:lnTo>
                  <a:lnTo>
                    <a:pt x="4671758" y="926388"/>
                  </a:lnTo>
                  <a:lnTo>
                    <a:pt x="4676762" y="928624"/>
                  </a:lnTo>
                  <a:close/>
                </a:path>
                <a:path w="5095875" h="1034414">
                  <a:moveTo>
                    <a:pt x="4689106" y="304279"/>
                  </a:moveTo>
                  <a:lnTo>
                    <a:pt x="4688789" y="302780"/>
                  </a:lnTo>
                  <a:lnTo>
                    <a:pt x="4688827" y="303618"/>
                  </a:lnTo>
                  <a:lnTo>
                    <a:pt x="4689043" y="304520"/>
                  </a:lnTo>
                  <a:lnTo>
                    <a:pt x="4689081" y="304368"/>
                  </a:lnTo>
                  <a:close/>
                </a:path>
                <a:path w="5095875" h="1034414">
                  <a:moveTo>
                    <a:pt x="4690211" y="325374"/>
                  </a:moveTo>
                  <a:lnTo>
                    <a:pt x="4690046" y="321919"/>
                  </a:lnTo>
                  <a:lnTo>
                    <a:pt x="4689703" y="322834"/>
                  </a:lnTo>
                  <a:lnTo>
                    <a:pt x="4690211" y="325374"/>
                  </a:lnTo>
                  <a:close/>
                </a:path>
                <a:path w="5095875" h="1034414">
                  <a:moveTo>
                    <a:pt x="4690376" y="301244"/>
                  </a:moveTo>
                  <a:lnTo>
                    <a:pt x="4689983" y="299974"/>
                  </a:lnTo>
                  <a:lnTo>
                    <a:pt x="4690364" y="301472"/>
                  </a:lnTo>
                  <a:lnTo>
                    <a:pt x="4690376" y="301244"/>
                  </a:lnTo>
                  <a:close/>
                </a:path>
                <a:path w="5095875" h="1034414">
                  <a:moveTo>
                    <a:pt x="4690491" y="320713"/>
                  </a:moveTo>
                  <a:lnTo>
                    <a:pt x="4689957" y="320294"/>
                  </a:lnTo>
                  <a:lnTo>
                    <a:pt x="4690046" y="321919"/>
                  </a:lnTo>
                  <a:lnTo>
                    <a:pt x="4690491" y="320713"/>
                  </a:lnTo>
                  <a:close/>
                </a:path>
                <a:path w="5095875" h="1034414">
                  <a:moveTo>
                    <a:pt x="4696942" y="337451"/>
                  </a:moveTo>
                  <a:lnTo>
                    <a:pt x="4696879" y="336804"/>
                  </a:lnTo>
                  <a:lnTo>
                    <a:pt x="4696790" y="339178"/>
                  </a:lnTo>
                  <a:lnTo>
                    <a:pt x="4696942" y="338226"/>
                  </a:lnTo>
                  <a:lnTo>
                    <a:pt x="4696942" y="337451"/>
                  </a:lnTo>
                  <a:close/>
                </a:path>
                <a:path w="5095875" h="1034414">
                  <a:moveTo>
                    <a:pt x="4699000" y="341134"/>
                  </a:moveTo>
                  <a:lnTo>
                    <a:pt x="4698898" y="338074"/>
                  </a:lnTo>
                  <a:lnTo>
                    <a:pt x="4698492" y="340614"/>
                  </a:lnTo>
                  <a:lnTo>
                    <a:pt x="4699000" y="341134"/>
                  </a:lnTo>
                  <a:close/>
                </a:path>
                <a:path w="5095875" h="1034414">
                  <a:moveTo>
                    <a:pt x="4699622" y="341769"/>
                  </a:moveTo>
                  <a:lnTo>
                    <a:pt x="4699000" y="341134"/>
                  </a:lnTo>
                  <a:lnTo>
                    <a:pt x="4699025" y="341947"/>
                  </a:lnTo>
                  <a:lnTo>
                    <a:pt x="4699622" y="341769"/>
                  </a:lnTo>
                  <a:close/>
                </a:path>
                <a:path w="5095875" h="1034414">
                  <a:moveTo>
                    <a:pt x="4700117" y="247929"/>
                  </a:moveTo>
                  <a:lnTo>
                    <a:pt x="4699647" y="248513"/>
                  </a:lnTo>
                  <a:lnTo>
                    <a:pt x="4699292" y="249135"/>
                  </a:lnTo>
                  <a:lnTo>
                    <a:pt x="4699444" y="249605"/>
                  </a:lnTo>
                  <a:lnTo>
                    <a:pt x="4699686" y="248983"/>
                  </a:lnTo>
                  <a:lnTo>
                    <a:pt x="4699889" y="248488"/>
                  </a:lnTo>
                  <a:lnTo>
                    <a:pt x="4700117" y="247929"/>
                  </a:lnTo>
                  <a:close/>
                </a:path>
                <a:path w="5095875" h="1034414">
                  <a:moveTo>
                    <a:pt x="4701489" y="371094"/>
                  </a:moveTo>
                  <a:lnTo>
                    <a:pt x="4701146" y="370509"/>
                  </a:lnTo>
                  <a:lnTo>
                    <a:pt x="4700625" y="369824"/>
                  </a:lnTo>
                  <a:lnTo>
                    <a:pt x="4701260" y="371157"/>
                  </a:lnTo>
                  <a:lnTo>
                    <a:pt x="4701489" y="371094"/>
                  </a:lnTo>
                  <a:close/>
                </a:path>
                <a:path w="5095875" h="1034414">
                  <a:moveTo>
                    <a:pt x="4705401" y="369735"/>
                  </a:moveTo>
                  <a:lnTo>
                    <a:pt x="4705058" y="369303"/>
                  </a:lnTo>
                  <a:lnTo>
                    <a:pt x="4704753" y="369824"/>
                  </a:lnTo>
                  <a:lnTo>
                    <a:pt x="4705375" y="369824"/>
                  </a:lnTo>
                  <a:close/>
                </a:path>
                <a:path w="5095875" h="1034414">
                  <a:moveTo>
                    <a:pt x="4705845" y="230124"/>
                  </a:moveTo>
                  <a:lnTo>
                    <a:pt x="4705832" y="229971"/>
                  </a:lnTo>
                  <a:lnTo>
                    <a:pt x="4704588" y="227584"/>
                  </a:lnTo>
                  <a:lnTo>
                    <a:pt x="4704118" y="232664"/>
                  </a:lnTo>
                  <a:lnTo>
                    <a:pt x="4705845" y="230124"/>
                  </a:lnTo>
                  <a:close/>
                </a:path>
                <a:path w="5095875" h="1034414">
                  <a:moveTo>
                    <a:pt x="4706239" y="382524"/>
                  </a:moveTo>
                  <a:lnTo>
                    <a:pt x="4704054" y="378714"/>
                  </a:lnTo>
                  <a:lnTo>
                    <a:pt x="4703648" y="377444"/>
                  </a:lnTo>
                  <a:lnTo>
                    <a:pt x="4702429" y="373634"/>
                  </a:lnTo>
                  <a:lnTo>
                    <a:pt x="4701260" y="371157"/>
                  </a:lnTo>
                  <a:lnTo>
                    <a:pt x="4696739" y="372364"/>
                  </a:lnTo>
                  <a:lnTo>
                    <a:pt x="4701108" y="381254"/>
                  </a:lnTo>
                  <a:lnTo>
                    <a:pt x="4702467" y="378002"/>
                  </a:lnTo>
                  <a:lnTo>
                    <a:pt x="4706239" y="382524"/>
                  </a:lnTo>
                  <a:close/>
                </a:path>
                <a:path w="5095875" h="1034414">
                  <a:moveTo>
                    <a:pt x="4709363" y="963536"/>
                  </a:moveTo>
                  <a:lnTo>
                    <a:pt x="4709147" y="962914"/>
                  </a:lnTo>
                  <a:lnTo>
                    <a:pt x="4708410" y="962914"/>
                  </a:lnTo>
                  <a:lnTo>
                    <a:pt x="4708842" y="963371"/>
                  </a:lnTo>
                  <a:lnTo>
                    <a:pt x="4709363" y="963536"/>
                  </a:lnTo>
                  <a:close/>
                </a:path>
                <a:path w="5095875" h="1034414">
                  <a:moveTo>
                    <a:pt x="4713579" y="284734"/>
                  </a:moveTo>
                  <a:lnTo>
                    <a:pt x="4713440" y="286004"/>
                  </a:lnTo>
                  <a:lnTo>
                    <a:pt x="4713579" y="284734"/>
                  </a:lnTo>
                  <a:close/>
                </a:path>
                <a:path w="5095875" h="1034414">
                  <a:moveTo>
                    <a:pt x="4714938" y="330454"/>
                  </a:moveTo>
                  <a:lnTo>
                    <a:pt x="4714583" y="330454"/>
                  </a:lnTo>
                  <a:lnTo>
                    <a:pt x="4714672" y="330809"/>
                  </a:lnTo>
                  <a:lnTo>
                    <a:pt x="4714938" y="330454"/>
                  </a:lnTo>
                  <a:close/>
                </a:path>
                <a:path w="5095875" h="1034414">
                  <a:moveTo>
                    <a:pt x="4716196" y="332994"/>
                  </a:moveTo>
                  <a:lnTo>
                    <a:pt x="4715675" y="330454"/>
                  </a:lnTo>
                  <a:lnTo>
                    <a:pt x="4716183" y="327914"/>
                  </a:lnTo>
                  <a:lnTo>
                    <a:pt x="4714125" y="327914"/>
                  </a:lnTo>
                  <a:lnTo>
                    <a:pt x="4714354" y="329184"/>
                  </a:lnTo>
                  <a:lnTo>
                    <a:pt x="4714621" y="329184"/>
                  </a:lnTo>
                  <a:lnTo>
                    <a:pt x="4714938" y="330454"/>
                  </a:lnTo>
                  <a:lnTo>
                    <a:pt x="4715662" y="331724"/>
                  </a:lnTo>
                  <a:lnTo>
                    <a:pt x="4716196" y="332994"/>
                  </a:lnTo>
                  <a:close/>
                </a:path>
                <a:path w="5095875" h="1034414">
                  <a:moveTo>
                    <a:pt x="4717326" y="335813"/>
                  </a:moveTo>
                  <a:lnTo>
                    <a:pt x="4716894" y="334289"/>
                  </a:lnTo>
                  <a:lnTo>
                    <a:pt x="4716196" y="332638"/>
                  </a:lnTo>
                  <a:lnTo>
                    <a:pt x="4716259" y="332968"/>
                  </a:lnTo>
                  <a:lnTo>
                    <a:pt x="4716335" y="333298"/>
                  </a:lnTo>
                  <a:lnTo>
                    <a:pt x="4716450" y="333603"/>
                  </a:lnTo>
                  <a:lnTo>
                    <a:pt x="4717326" y="335813"/>
                  </a:lnTo>
                  <a:close/>
                </a:path>
                <a:path w="5095875" h="1034414">
                  <a:moveTo>
                    <a:pt x="4722622" y="426313"/>
                  </a:moveTo>
                  <a:lnTo>
                    <a:pt x="4722380" y="426491"/>
                  </a:lnTo>
                  <a:lnTo>
                    <a:pt x="4722203" y="426923"/>
                  </a:lnTo>
                  <a:lnTo>
                    <a:pt x="4722139" y="428078"/>
                  </a:lnTo>
                  <a:lnTo>
                    <a:pt x="4722457" y="427583"/>
                  </a:lnTo>
                  <a:lnTo>
                    <a:pt x="4722558" y="426961"/>
                  </a:lnTo>
                  <a:lnTo>
                    <a:pt x="4722622" y="426313"/>
                  </a:lnTo>
                  <a:close/>
                </a:path>
                <a:path w="5095875" h="1034414">
                  <a:moveTo>
                    <a:pt x="4727308" y="215925"/>
                  </a:moveTo>
                  <a:lnTo>
                    <a:pt x="4726470" y="217551"/>
                  </a:lnTo>
                  <a:lnTo>
                    <a:pt x="4725416" y="219430"/>
                  </a:lnTo>
                  <a:lnTo>
                    <a:pt x="4725187" y="221284"/>
                  </a:lnTo>
                  <a:lnTo>
                    <a:pt x="4726521" y="219430"/>
                  </a:lnTo>
                  <a:lnTo>
                    <a:pt x="4727067" y="217678"/>
                  </a:lnTo>
                  <a:lnTo>
                    <a:pt x="4727308" y="215925"/>
                  </a:lnTo>
                  <a:close/>
                </a:path>
                <a:path w="5095875" h="1034414">
                  <a:moveTo>
                    <a:pt x="4727638" y="173583"/>
                  </a:moveTo>
                  <a:lnTo>
                    <a:pt x="4726800" y="175590"/>
                  </a:lnTo>
                  <a:lnTo>
                    <a:pt x="4726013" y="177634"/>
                  </a:lnTo>
                  <a:lnTo>
                    <a:pt x="4725327" y="179730"/>
                  </a:lnTo>
                  <a:lnTo>
                    <a:pt x="4725898" y="178206"/>
                  </a:lnTo>
                  <a:lnTo>
                    <a:pt x="4726457" y="176695"/>
                  </a:lnTo>
                  <a:lnTo>
                    <a:pt x="4727105" y="175234"/>
                  </a:lnTo>
                  <a:lnTo>
                    <a:pt x="4727638" y="173583"/>
                  </a:lnTo>
                  <a:close/>
                </a:path>
                <a:path w="5095875" h="1034414">
                  <a:moveTo>
                    <a:pt x="4727994" y="180936"/>
                  </a:moveTo>
                  <a:lnTo>
                    <a:pt x="4723447" y="185674"/>
                  </a:lnTo>
                  <a:lnTo>
                    <a:pt x="4723803" y="190588"/>
                  </a:lnTo>
                  <a:lnTo>
                    <a:pt x="4727994" y="180936"/>
                  </a:lnTo>
                  <a:close/>
                </a:path>
                <a:path w="5095875" h="1034414">
                  <a:moveTo>
                    <a:pt x="4728819" y="180086"/>
                  </a:moveTo>
                  <a:lnTo>
                    <a:pt x="4728680" y="179324"/>
                  </a:lnTo>
                  <a:lnTo>
                    <a:pt x="4727994" y="180936"/>
                  </a:lnTo>
                  <a:lnTo>
                    <a:pt x="4728819" y="180086"/>
                  </a:lnTo>
                  <a:close/>
                </a:path>
                <a:path w="5095875" h="1034414">
                  <a:moveTo>
                    <a:pt x="4731004" y="389242"/>
                  </a:moveTo>
                  <a:lnTo>
                    <a:pt x="4730496" y="385064"/>
                  </a:lnTo>
                  <a:lnTo>
                    <a:pt x="4728362" y="385660"/>
                  </a:lnTo>
                  <a:lnTo>
                    <a:pt x="4731004" y="389242"/>
                  </a:lnTo>
                  <a:close/>
                </a:path>
                <a:path w="5095875" h="1034414">
                  <a:moveTo>
                    <a:pt x="4748746" y="986878"/>
                  </a:moveTo>
                  <a:lnTo>
                    <a:pt x="4748390" y="986650"/>
                  </a:lnTo>
                  <a:lnTo>
                    <a:pt x="4748250" y="986802"/>
                  </a:lnTo>
                  <a:lnTo>
                    <a:pt x="4748225" y="986942"/>
                  </a:lnTo>
                  <a:lnTo>
                    <a:pt x="4748136" y="987094"/>
                  </a:lnTo>
                  <a:lnTo>
                    <a:pt x="4748555" y="987018"/>
                  </a:lnTo>
                  <a:lnTo>
                    <a:pt x="4748746" y="986878"/>
                  </a:lnTo>
                  <a:close/>
                </a:path>
                <a:path w="5095875" h="1034414">
                  <a:moveTo>
                    <a:pt x="4751870" y="351218"/>
                  </a:moveTo>
                  <a:lnTo>
                    <a:pt x="4751349" y="350901"/>
                  </a:lnTo>
                  <a:lnTo>
                    <a:pt x="4751070" y="350735"/>
                  </a:lnTo>
                  <a:lnTo>
                    <a:pt x="4751870" y="351218"/>
                  </a:lnTo>
                  <a:close/>
                </a:path>
                <a:path w="5095875" h="1034414">
                  <a:moveTo>
                    <a:pt x="4754651" y="467296"/>
                  </a:moveTo>
                  <a:lnTo>
                    <a:pt x="4753978" y="466204"/>
                  </a:lnTo>
                  <a:lnTo>
                    <a:pt x="4754600" y="467588"/>
                  </a:lnTo>
                  <a:lnTo>
                    <a:pt x="4754651" y="467296"/>
                  </a:lnTo>
                  <a:close/>
                </a:path>
                <a:path w="5095875" h="1034414">
                  <a:moveTo>
                    <a:pt x="4760011" y="348411"/>
                  </a:moveTo>
                  <a:lnTo>
                    <a:pt x="4753216" y="344741"/>
                  </a:lnTo>
                  <a:lnTo>
                    <a:pt x="4753927" y="346659"/>
                  </a:lnTo>
                  <a:lnTo>
                    <a:pt x="4751057" y="347433"/>
                  </a:lnTo>
                  <a:lnTo>
                    <a:pt x="4748746" y="348361"/>
                  </a:lnTo>
                  <a:lnTo>
                    <a:pt x="4751070" y="350735"/>
                  </a:lnTo>
                  <a:lnTo>
                    <a:pt x="4750473" y="349262"/>
                  </a:lnTo>
                  <a:lnTo>
                    <a:pt x="4760011" y="348411"/>
                  </a:lnTo>
                  <a:close/>
                </a:path>
                <a:path w="5095875" h="1034414">
                  <a:moveTo>
                    <a:pt x="4762258" y="1016254"/>
                  </a:moveTo>
                  <a:lnTo>
                    <a:pt x="4761966" y="1016254"/>
                  </a:lnTo>
                  <a:lnTo>
                    <a:pt x="4761331" y="1017524"/>
                  </a:lnTo>
                  <a:lnTo>
                    <a:pt x="4762258" y="1016254"/>
                  </a:lnTo>
                  <a:close/>
                </a:path>
                <a:path w="5095875" h="1034414">
                  <a:moveTo>
                    <a:pt x="4766856" y="125171"/>
                  </a:moveTo>
                  <a:lnTo>
                    <a:pt x="4766221" y="124358"/>
                  </a:lnTo>
                  <a:lnTo>
                    <a:pt x="4763922" y="127469"/>
                  </a:lnTo>
                  <a:lnTo>
                    <a:pt x="4766856" y="125171"/>
                  </a:lnTo>
                  <a:close/>
                </a:path>
                <a:path w="5095875" h="1034414">
                  <a:moveTo>
                    <a:pt x="4767910" y="126504"/>
                  </a:moveTo>
                  <a:lnTo>
                    <a:pt x="4766983" y="125069"/>
                  </a:lnTo>
                  <a:lnTo>
                    <a:pt x="4766856" y="125171"/>
                  </a:lnTo>
                  <a:lnTo>
                    <a:pt x="4767910" y="126504"/>
                  </a:lnTo>
                  <a:close/>
                </a:path>
                <a:path w="5095875" h="1034414">
                  <a:moveTo>
                    <a:pt x="4769409" y="1001014"/>
                  </a:moveTo>
                  <a:lnTo>
                    <a:pt x="4767656" y="999744"/>
                  </a:lnTo>
                  <a:lnTo>
                    <a:pt x="4766475" y="999744"/>
                  </a:lnTo>
                  <a:lnTo>
                    <a:pt x="4766462" y="1000099"/>
                  </a:lnTo>
                  <a:lnTo>
                    <a:pt x="4769409" y="1001014"/>
                  </a:lnTo>
                  <a:close/>
                </a:path>
                <a:path w="5095875" h="1034414">
                  <a:moveTo>
                    <a:pt x="4772634" y="452259"/>
                  </a:moveTo>
                  <a:lnTo>
                    <a:pt x="4772152" y="451612"/>
                  </a:lnTo>
                  <a:lnTo>
                    <a:pt x="4772634" y="452259"/>
                  </a:lnTo>
                  <a:close/>
                </a:path>
                <a:path w="5095875" h="1034414">
                  <a:moveTo>
                    <a:pt x="4776317" y="1007364"/>
                  </a:moveTo>
                  <a:lnTo>
                    <a:pt x="4775860" y="1006932"/>
                  </a:lnTo>
                  <a:lnTo>
                    <a:pt x="4775860" y="1007364"/>
                  </a:lnTo>
                  <a:lnTo>
                    <a:pt x="4776317" y="1007364"/>
                  </a:lnTo>
                  <a:close/>
                </a:path>
                <a:path w="5095875" h="1034414">
                  <a:moveTo>
                    <a:pt x="4777219" y="457923"/>
                  </a:moveTo>
                  <a:lnTo>
                    <a:pt x="4775911" y="456374"/>
                  </a:lnTo>
                  <a:lnTo>
                    <a:pt x="4774400" y="454152"/>
                  </a:lnTo>
                  <a:lnTo>
                    <a:pt x="4772634" y="452259"/>
                  </a:lnTo>
                  <a:lnTo>
                    <a:pt x="4774184" y="454126"/>
                  </a:lnTo>
                  <a:lnTo>
                    <a:pt x="4775555" y="456184"/>
                  </a:lnTo>
                  <a:lnTo>
                    <a:pt x="4777219" y="457923"/>
                  </a:lnTo>
                  <a:close/>
                </a:path>
                <a:path w="5095875" h="1034414">
                  <a:moveTo>
                    <a:pt x="4780572" y="1006094"/>
                  </a:moveTo>
                  <a:lnTo>
                    <a:pt x="4776457" y="1002284"/>
                  </a:lnTo>
                  <a:lnTo>
                    <a:pt x="4772304" y="1003554"/>
                  </a:lnTo>
                  <a:lnTo>
                    <a:pt x="4775860" y="1006932"/>
                  </a:lnTo>
                  <a:lnTo>
                    <a:pt x="4775860" y="1006094"/>
                  </a:lnTo>
                  <a:lnTo>
                    <a:pt x="4780572" y="1006094"/>
                  </a:lnTo>
                  <a:close/>
                </a:path>
                <a:path w="5095875" h="1034414">
                  <a:moveTo>
                    <a:pt x="4784229" y="493725"/>
                  </a:moveTo>
                  <a:lnTo>
                    <a:pt x="4781804" y="492544"/>
                  </a:lnTo>
                  <a:lnTo>
                    <a:pt x="4778997" y="495198"/>
                  </a:lnTo>
                  <a:lnTo>
                    <a:pt x="4783175" y="497027"/>
                  </a:lnTo>
                  <a:lnTo>
                    <a:pt x="4784229" y="493725"/>
                  </a:lnTo>
                  <a:close/>
                </a:path>
                <a:path w="5095875" h="1034414">
                  <a:moveTo>
                    <a:pt x="4787811" y="388073"/>
                  </a:moveTo>
                  <a:lnTo>
                    <a:pt x="4787011" y="387604"/>
                  </a:lnTo>
                  <a:lnTo>
                    <a:pt x="4787722" y="388366"/>
                  </a:lnTo>
                  <a:lnTo>
                    <a:pt x="4787811" y="388073"/>
                  </a:lnTo>
                  <a:close/>
                </a:path>
                <a:path w="5095875" h="1034414">
                  <a:moveTo>
                    <a:pt x="4789411" y="390144"/>
                  </a:moveTo>
                  <a:lnTo>
                    <a:pt x="4787722" y="388366"/>
                  </a:lnTo>
                  <a:lnTo>
                    <a:pt x="4787227" y="390144"/>
                  </a:lnTo>
                  <a:lnTo>
                    <a:pt x="4788865" y="391414"/>
                  </a:lnTo>
                  <a:lnTo>
                    <a:pt x="4789411" y="390144"/>
                  </a:lnTo>
                  <a:close/>
                </a:path>
                <a:path w="5095875" h="1034414">
                  <a:moveTo>
                    <a:pt x="4794897" y="1013714"/>
                  </a:moveTo>
                  <a:lnTo>
                    <a:pt x="4792396" y="1009904"/>
                  </a:lnTo>
                  <a:lnTo>
                    <a:pt x="4789475" y="1011174"/>
                  </a:lnTo>
                  <a:lnTo>
                    <a:pt x="4788865" y="1011174"/>
                  </a:lnTo>
                  <a:lnTo>
                    <a:pt x="4794897" y="1013714"/>
                  </a:lnTo>
                  <a:close/>
                </a:path>
                <a:path w="5095875" h="1034414">
                  <a:moveTo>
                    <a:pt x="4796396" y="476313"/>
                  </a:moveTo>
                  <a:lnTo>
                    <a:pt x="4793412" y="472147"/>
                  </a:lnTo>
                  <a:lnTo>
                    <a:pt x="4793729" y="473786"/>
                  </a:lnTo>
                  <a:lnTo>
                    <a:pt x="4794428" y="475132"/>
                  </a:lnTo>
                  <a:lnTo>
                    <a:pt x="4795278" y="476364"/>
                  </a:lnTo>
                  <a:lnTo>
                    <a:pt x="4795659" y="476377"/>
                  </a:lnTo>
                  <a:lnTo>
                    <a:pt x="4796028" y="476465"/>
                  </a:lnTo>
                  <a:lnTo>
                    <a:pt x="4796396" y="476313"/>
                  </a:lnTo>
                  <a:close/>
                </a:path>
                <a:path w="5095875" h="1034414">
                  <a:moveTo>
                    <a:pt x="4807394" y="1021334"/>
                  </a:moveTo>
                  <a:lnTo>
                    <a:pt x="4798504" y="1013714"/>
                  </a:lnTo>
                  <a:lnTo>
                    <a:pt x="4794897" y="1013714"/>
                  </a:lnTo>
                  <a:lnTo>
                    <a:pt x="4790198" y="1013714"/>
                  </a:lnTo>
                  <a:lnTo>
                    <a:pt x="4788865" y="1011174"/>
                  </a:lnTo>
                  <a:lnTo>
                    <a:pt x="4786515" y="1011174"/>
                  </a:lnTo>
                  <a:lnTo>
                    <a:pt x="4786477" y="1009904"/>
                  </a:lnTo>
                  <a:lnTo>
                    <a:pt x="4785855" y="1008634"/>
                  </a:lnTo>
                  <a:lnTo>
                    <a:pt x="4784687" y="1007364"/>
                  </a:lnTo>
                  <a:lnTo>
                    <a:pt x="4776317" y="1007364"/>
                  </a:lnTo>
                  <a:lnTo>
                    <a:pt x="4777651" y="1008634"/>
                  </a:lnTo>
                  <a:lnTo>
                    <a:pt x="4771695" y="1007364"/>
                  </a:lnTo>
                  <a:lnTo>
                    <a:pt x="4769358" y="1003554"/>
                  </a:lnTo>
                  <a:lnTo>
                    <a:pt x="4771098" y="1002284"/>
                  </a:lnTo>
                  <a:lnTo>
                    <a:pt x="4766437" y="1002284"/>
                  </a:lnTo>
                  <a:lnTo>
                    <a:pt x="4766462" y="1000099"/>
                  </a:lnTo>
                  <a:lnTo>
                    <a:pt x="4765332" y="999744"/>
                  </a:lnTo>
                  <a:lnTo>
                    <a:pt x="4761890" y="997204"/>
                  </a:lnTo>
                  <a:lnTo>
                    <a:pt x="4760176" y="995934"/>
                  </a:lnTo>
                  <a:lnTo>
                    <a:pt x="4757153" y="997204"/>
                  </a:lnTo>
                  <a:lnTo>
                    <a:pt x="4755045" y="993394"/>
                  </a:lnTo>
                  <a:lnTo>
                    <a:pt x="4745406" y="992124"/>
                  </a:lnTo>
                  <a:lnTo>
                    <a:pt x="4748123" y="988314"/>
                  </a:lnTo>
                  <a:lnTo>
                    <a:pt x="4746549" y="988314"/>
                  </a:lnTo>
                  <a:lnTo>
                    <a:pt x="4740465" y="987044"/>
                  </a:lnTo>
                  <a:lnTo>
                    <a:pt x="4737303" y="985774"/>
                  </a:lnTo>
                  <a:lnTo>
                    <a:pt x="4741545" y="984504"/>
                  </a:lnTo>
                  <a:lnTo>
                    <a:pt x="4738738" y="983234"/>
                  </a:lnTo>
                  <a:lnTo>
                    <a:pt x="4735487" y="980694"/>
                  </a:lnTo>
                  <a:lnTo>
                    <a:pt x="4728718" y="975614"/>
                  </a:lnTo>
                  <a:lnTo>
                    <a:pt x="4731067" y="974344"/>
                  </a:lnTo>
                  <a:lnTo>
                    <a:pt x="4727727" y="974344"/>
                  </a:lnTo>
                  <a:lnTo>
                    <a:pt x="4723841" y="973074"/>
                  </a:lnTo>
                  <a:lnTo>
                    <a:pt x="4719726" y="970534"/>
                  </a:lnTo>
                  <a:lnTo>
                    <a:pt x="4715713" y="967994"/>
                  </a:lnTo>
                  <a:lnTo>
                    <a:pt x="4711547" y="964184"/>
                  </a:lnTo>
                  <a:lnTo>
                    <a:pt x="4709363" y="963536"/>
                  </a:lnTo>
                  <a:lnTo>
                    <a:pt x="4709592" y="964184"/>
                  </a:lnTo>
                  <a:lnTo>
                    <a:pt x="4708842" y="963371"/>
                  </a:lnTo>
                  <a:lnTo>
                    <a:pt x="4707306" y="962914"/>
                  </a:lnTo>
                  <a:lnTo>
                    <a:pt x="4708410" y="962914"/>
                  </a:lnTo>
                  <a:lnTo>
                    <a:pt x="4706036" y="960374"/>
                  </a:lnTo>
                  <a:lnTo>
                    <a:pt x="4705909" y="959104"/>
                  </a:lnTo>
                  <a:lnTo>
                    <a:pt x="4705794" y="957834"/>
                  </a:lnTo>
                  <a:lnTo>
                    <a:pt x="4704016" y="955294"/>
                  </a:lnTo>
                  <a:lnTo>
                    <a:pt x="4701006" y="959104"/>
                  </a:lnTo>
                  <a:lnTo>
                    <a:pt x="4694669" y="954024"/>
                  </a:lnTo>
                  <a:lnTo>
                    <a:pt x="4689894" y="954024"/>
                  </a:lnTo>
                  <a:lnTo>
                    <a:pt x="4687938" y="947674"/>
                  </a:lnTo>
                  <a:lnTo>
                    <a:pt x="4695774" y="952754"/>
                  </a:lnTo>
                  <a:lnTo>
                    <a:pt x="4696104" y="951484"/>
                  </a:lnTo>
                  <a:lnTo>
                    <a:pt x="4696777" y="948944"/>
                  </a:lnTo>
                  <a:lnTo>
                    <a:pt x="4694898" y="951484"/>
                  </a:lnTo>
                  <a:lnTo>
                    <a:pt x="4686820" y="943864"/>
                  </a:lnTo>
                  <a:lnTo>
                    <a:pt x="4686541" y="947674"/>
                  </a:lnTo>
                  <a:lnTo>
                    <a:pt x="4685258" y="943864"/>
                  </a:lnTo>
                  <a:lnTo>
                    <a:pt x="4684827" y="942594"/>
                  </a:lnTo>
                  <a:lnTo>
                    <a:pt x="4684471" y="943864"/>
                  </a:lnTo>
                  <a:lnTo>
                    <a:pt x="4685030" y="940054"/>
                  </a:lnTo>
                  <a:lnTo>
                    <a:pt x="4681004" y="943864"/>
                  </a:lnTo>
                  <a:lnTo>
                    <a:pt x="4681372" y="937514"/>
                  </a:lnTo>
                  <a:lnTo>
                    <a:pt x="4676483" y="937514"/>
                  </a:lnTo>
                  <a:lnTo>
                    <a:pt x="4673460" y="931164"/>
                  </a:lnTo>
                  <a:lnTo>
                    <a:pt x="4678451" y="933704"/>
                  </a:lnTo>
                  <a:lnTo>
                    <a:pt x="4674374" y="931164"/>
                  </a:lnTo>
                  <a:lnTo>
                    <a:pt x="4672342" y="929894"/>
                  </a:lnTo>
                  <a:lnTo>
                    <a:pt x="4671746" y="928116"/>
                  </a:lnTo>
                  <a:lnTo>
                    <a:pt x="4671746" y="929894"/>
                  </a:lnTo>
                  <a:lnTo>
                    <a:pt x="4669104" y="929894"/>
                  </a:lnTo>
                  <a:lnTo>
                    <a:pt x="4665650" y="927354"/>
                  </a:lnTo>
                  <a:lnTo>
                    <a:pt x="4662208" y="924814"/>
                  </a:lnTo>
                  <a:lnTo>
                    <a:pt x="4668291" y="924814"/>
                  </a:lnTo>
                  <a:lnTo>
                    <a:pt x="4667631" y="921004"/>
                  </a:lnTo>
                  <a:lnTo>
                    <a:pt x="4663071" y="918464"/>
                  </a:lnTo>
                  <a:lnTo>
                    <a:pt x="4657623" y="918464"/>
                  </a:lnTo>
                  <a:lnTo>
                    <a:pt x="4655070" y="914654"/>
                  </a:lnTo>
                  <a:lnTo>
                    <a:pt x="4655350" y="914654"/>
                  </a:lnTo>
                  <a:lnTo>
                    <a:pt x="4654994" y="913384"/>
                  </a:lnTo>
                  <a:lnTo>
                    <a:pt x="4656201" y="913384"/>
                  </a:lnTo>
                  <a:lnTo>
                    <a:pt x="4650029" y="910844"/>
                  </a:lnTo>
                  <a:lnTo>
                    <a:pt x="4644733" y="900684"/>
                  </a:lnTo>
                  <a:lnTo>
                    <a:pt x="4637646" y="898144"/>
                  </a:lnTo>
                  <a:lnTo>
                    <a:pt x="4637646" y="897496"/>
                  </a:lnTo>
                  <a:lnTo>
                    <a:pt x="4637024" y="899414"/>
                  </a:lnTo>
                  <a:lnTo>
                    <a:pt x="4635614" y="900684"/>
                  </a:lnTo>
                  <a:lnTo>
                    <a:pt x="4634382" y="900684"/>
                  </a:lnTo>
                  <a:lnTo>
                    <a:pt x="4632236" y="898144"/>
                  </a:lnTo>
                  <a:lnTo>
                    <a:pt x="4628566" y="898144"/>
                  </a:lnTo>
                  <a:lnTo>
                    <a:pt x="4629759" y="895604"/>
                  </a:lnTo>
                  <a:lnTo>
                    <a:pt x="4630979" y="896874"/>
                  </a:lnTo>
                  <a:lnTo>
                    <a:pt x="4633112" y="896874"/>
                  </a:lnTo>
                  <a:lnTo>
                    <a:pt x="4631588" y="895604"/>
                  </a:lnTo>
                  <a:lnTo>
                    <a:pt x="4630064" y="894334"/>
                  </a:lnTo>
                  <a:lnTo>
                    <a:pt x="4630648" y="891794"/>
                  </a:lnTo>
                  <a:lnTo>
                    <a:pt x="4630674" y="891667"/>
                  </a:lnTo>
                  <a:lnTo>
                    <a:pt x="4629556" y="890854"/>
                  </a:lnTo>
                  <a:lnTo>
                    <a:pt x="4629175" y="889000"/>
                  </a:lnTo>
                  <a:lnTo>
                    <a:pt x="4629175" y="890574"/>
                  </a:lnTo>
                  <a:lnTo>
                    <a:pt x="4625645" y="887984"/>
                  </a:lnTo>
                  <a:lnTo>
                    <a:pt x="4623917" y="886714"/>
                  </a:lnTo>
                  <a:lnTo>
                    <a:pt x="4621606" y="882904"/>
                  </a:lnTo>
                  <a:lnTo>
                    <a:pt x="4623105" y="880364"/>
                  </a:lnTo>
                  <a:lnTo>
                    <a:pt x="4623854" y="879094"/>
                  </a:lnTo>
                  <a:lnTo>
                    <a:pt x="4629175" y="890574"/>
                  </a:lnTo>
                  <a:lnTo>
                    <a:pt x="4629175" y="889000"/>
                  </a:lnTo>
                  <a:lnTo>
                    <a:pt x="4628185" y="884174"/>
                  </a:lnTo>
                  <a:lnTo>
                    <a:pt x="4631855" y="890524"/>
                  </a:lnTo>
                  <a:lnTo>
                    <a:pt x="4632604" y="887984"/>
                  </a:lnTo>
                  <a:lnTo>
                    <a:pt x="4633607" y="889254"/>
                  </a:lnTo>
                  <a:lnTo>
                    <a:pt x="4634738" y="889254"/>
                  </a:lnTo>
                  <a:lnTo>
                    <a:pt x="4635271" y="887984"/>
                  </a:lnTo>
                  <a:lnTo>
                    <a:pt x="4635805" y="886714"/>
                  </a:lnTo>
                  <a:lnTo>
                    <a:pt x="4634306" y="884174"/>
                  </a:lnTo>
                  <a:lnTo>
                    <a:pt x="4630547" y="877824"/>
                  </a:lnTo>
                  <a:lnTo>
                    <a:pt x="4627372" y="879094"/>
                  </a:lnTo>
                  <a:lnTo>
                    <a:pt x="4623727" y="872744"/>
                  </a:lnTo>
                  <a:lnTo>
                    <a:pt x="4622266" y="870204"/>
                  </a:lnTo>
                  <a:lnTo>
                    <a:pt x="4619358" y="868934"/>
                  </a:lnTo>
                  <a:lnTo>
                    <a:pt x="4620311" y="872744"/>
                  </a:lnTo>
                  <a:lnTo>
                    <a:pt x="4617390" y="871474"/>
                  </a:lnTo>
                  <a:lnTo>
                    <a:pt x="4616437" y="870204"/>
                  </a:lnTo>
                  <a:lnTo>
                    <a:pt x="4612652" y="865124"/>
                  </a:lnTo>
                  <a:lnTo>
                    <a:pt x="4612475" y="861314"/>
                  </a:lnTo>
                  <a:lnTo>
                    <a:pt x="4612500" y="854964"/>
                  </a:lnTo>
                  <a:lnTo>
                    <a:pt x="4608703" y="849884"/>
                  </a:lnTo>
                  <a:lnTo>
                    <a:pt x="4605236" y="848614"/>
                  </a:lnTo>
                  <a:lnTo>
                    <a:pt x="4600803" y="849884"/>
                  </a:lnTo>
                  <a:lnTo>
                    <a:pt x="4598848" y="842264"/>
                  </a:lnTo>
                  <a:lnTo>
                    <a:pt x="4603686" y="842264"/>
                  </a:lnTo>
                  <a:lnTo>
                    <a:pt x="4600435" y="838454"/>
                  </a:lnTo>
                  <a:lnTo>
                    <a:pt x="4597666" y="837184"/>
                  </a:lnTo>
                  <a:lnTo>
                    <a:pt x="4595266" y="835914"/>
                  </a:lnTo>
                  <a:lnTo>
                    <a:pt x="4593996" y="832104"/>
                  </a:lnTo>
                  <a:lnTo>
                    <a:pt x="4593831" y="831634"/>
                  </a:lnTo>
                  <a:lnTo>
                    <a:pt x="4593475" y="832104"/>
                  </a:lnTo>
                  <a:lnTo>
                    <a:pt x="4590974" y="827024"/>
                  </a:lnTo>
                  <a:lnTo>
                    <a:pt x="4593615" y="824484"/>
                  </a:lnTo>
                  <a:lnTo>
                    <a:pt x="4589361" y="818134"/>
                  </a:lnTo>
                  <a:lnTo>
                    <a:pt x="4585462" y="811784"/>
                  </a:lnTo>
                  <a:lnTo>
                    <a:pt x="4581601" y="805434"/>
                  </a:lnTo>
                  <a:lnTo>
                    <a:pt x="4558474" y="805434"/>
                  </a:lnTo>
                  <a:lnTo>
                    <a:pt x="4558284" y="805434"/>
                  </a:lnTo>
                  <a:lnTo>
                    <a:pt x="4559058" y="806704"/>
                  </a:lnTo>
                  <a:lnTo>
                    <a:pt x="4559998" y="807974"/>
                  </a:lnTo>
                  <a:lnTo>
                    <a:pt x="4560443" y="810514"/>
                  </a:lnTo>
                  <a:lnTo>
                    <a:pt x="4560697" y="811784"/>
                  </a:lnTo>
                  <a:lnTo>
                    <a:pt x="4561484" y="814324"/>
                  </a:lnTo>
                  <a:lnTo>
                    <a:pt x="4559757" y="815594"/>
                  </a:lnTo>
                  <a:lnTo>
                    <a:pt x="4563910" y="821944"/>
                  </a:lnTo>
                  <a:lnTo>
                    <a:pt x="4565332" y="825754"/>
                  </a:lnTo>
                  <a:lnTo>
                    <a:pt x="4567872" y="823214"/>
                  </a:lnTo>
                  <a:lnTo>
                    <a:pt x="4569447" y="828294"/>
                  </a:lnTo>
                  <a:lnTo>
                    <a:pt x="4569765" y="823214"/>
                  </a:lnTo>
                  <a:lnTo>
                    <a:pt x="4569155" y="823214"/>
                  </a:lnTo>
                  <a:lnTo>
                    <a:pt x="4568037" y="820674"/>
                  </a:lnTo>
                  <a:lnTo>
                    <a:pt x="4567720" y="820674"/>
                  </a:lnTo>
                  <a:lnTo>
                    <a:pt x="4567428" y="819404"/>
                  </a:lnTo>
                  <a:lnTo>
                    <a:pt x="4566920" y="818134"/>
                  </a:lnTo>
                  <a:lnTo>
                    <a:pt x="4566412" y="816864"/>
                  </a:lnTo>
                  <a:lnTo>
                    <a:pt x="4564913" y="814324"/>
                  </a:lnTo>
                  <a:lnTo>
                    <a:pt x="4563999" y="812609"/>
                  </a:lnTo>
                  <a:lnTo>
                    <a:pt x="4563999" y="818134"/>
                  </a:lnTo>
                  <a:lnTo>
                    <a:pt x="4562703" y="818134"/>
                  </a:lnTo>
                  <a:lnTo>
                    <a:pt x="4561281" y="816864"/>
                  </a:lnTo>
                  <a:lnTo>
                    <a:pt x="4561471" y="815594"/>
                  </a:lnTo>
                  <a:lnTo>
                    <a:pt x="4561891" y="814324"/>
                  </a:lnTo>
                  <a:lnTo>
                    <a:pt x="4562411" y="815594"/>
                  </a:lnTo>
                  <a:lnTo>
                    <a:pt x="4563072" y="816864"/>
                  </a:lnTo>
                  <a:lnTo>
                    <a:pt x="4563999" y="818134"/>
                  </a:lnTo>
                  <a:lnTo>
                    <a:pt x="4563999" y="812609"/>
                  </a:lnTo>
                  <a:lnTo>
                    <a:pt x="4563567" y="811784"/>
                  </a:lnTo>
                  <a:lnTo>
                    <a:pt x="4565967" y="813054"/>
                  </a:lnTo>
                  <a:lnTo>
                    <a:pt x="4568495" y="815594"/>
                  </a:lnTo>
                  <a:lnTo>
                    <a:pt x="4568634" y="819289"/>
                  </a:lnTo>
                  <a:lnTo>
                    <a:pt x="4567440" y="818921"/>
                  </a:lnTo>
                  <a:lnTo>
                    <a:pt x="4567644" y="819302"/>
                  </a:lnTo>
                  <a:lnTo>
                    <a:pt x="4567847" y="819696"/>
                  </a:lnTo>
                  <a:lnTo>
                    <a:pt x="4568037" y="820051"/>
                  </a:lnTo>
                  <a:lnTo>
                    <a:pt x="4568241" y="820331"/>
                  </a:lnTo>
                  <a:lnTo>
                    <a:pt x="4568431" y="820445"/>
                  </a:lnTo>
                  <a:lnTo>
                    <a:pt x="4568660" y="820839"/>
                  </a:lnTo>
                  <a:lnTo>
                    <a:pt x="4568672" y="820293"/>
                  </a:lnTo>
                  <a:lnTo>
                    <a:pt x="4568685" y="819785"/>
                  </a:lnTo>
                  <a:lnTo>
                    <a:pt x="4568660" y="819416"/>
                  </a:lnTo>
                  <a:lnTo>
                    <a:pt x="4571149" y="820674"/>
                  </a:lnTo>
                  <a:lnTo>
                    <a:pt x="4573740" y="821944"/>
                  </a:lnTo>
                  <a:lnTo>
                    <a:pt x="4575060" y="821944"/>
                  </a:lnTo>
                  <a:lnTo>
                    <a:pt x="4573270" y="828294"/>
                  </a:lnTo>
                  <a:lnTo>
                    <a:pt x="4575683" y="838454"/>
                  </a:lnTo>
                  <a:lnTo>
                    <a:pt x="4574146" y="839724"/>
                  </a:lnTo>
                  <a:lnTo>
                    <a:pt x="4579112" y="847344"/>
                  </a:lnTo>
                  <a:lnTo>
                    <a:pt x="4584420" y="854964"/>
                  </a:lnTo>
                  <a:lnTo>
                    <a:pt x="4590072" y="861314"/>
                  </a:lnTo>
                  <a:lnTo>
                    <a:pt x="4596054" y="865124"/>
                  </a:lnTo>
                  <a:lnTo>
                    <a:pt x="4598251" y="867664"/>
                  </a:lnTo>
                  <a:lnTo>
                    <a:pt x="4596650" y="868934"/>
                  </a:lnTo>
                  <a:lnTo>
                    <a:pt x="4596536" y="870204"/>
                  </a:lnTo>
                  <a:lnTo>
                    <a:pt x="4595101" y="868959"/>
                  </a:lnTo>
                  <a:lnTo>
                    <a:pt x="4597336" y="871474"/>
                  </a:lnTo>
                  <a:lnTo>
                    <a:pt x="4603458" y="881634"/>
                  </a:lnTo>
                  <a:lnTo>
                    <a:pt x="4607420" y="880364"/>
                  </a:lnTo>
                  <a:lnTo>
                    <a:pt x="4607915" y="884174"/>
                  </a:lnTo>
                  <a:lnTo>
                    <a:pt x="4606048" y="884174"/>
                  </a:lnTo>
                  <a:lnTo>
                    <a:pt x="4608690" y="887984"/>
                  </a:lnTo>
                  <a:lnTo>
                    <a:pt x="4630572" y="912114"/>
                  </a:lnTo>
                  <a:lnTo>
                    <a:pt x="4635830" y="917194"/>
                  </a:lnTo>
                  <a:lnTo>
                    <a:pt x="4640656" y="922274"/>
                  </a:lnTo>
                  <a:lnTo>
                    <a:pt x="4644796" y="929894"/>
                  </a:lnTo>
                  <a:lnTo>
                    <a:pt x="4643679" y="927354"/>
                  </a:lnTo>
                  <a:lnTo>
                    <a:pt x="4643945" y="927354"/>
                  </a:lnTo>
                  <a:lnTo>
                    <a:pt x="4657191" y="942594"/>
                  </a:lnTo>
                  <a:lnTo>
                    <a:pt x="4672457" y="955294"/>
                  </a:lnTo>
                  <a:lnTo>
                    <a:pt x="4702467" y="981964"/>
                  </a:lnTo>
                  <a:lnTo>
                    <a:pt x="4707737" y="988314"/>
                  </a:lnTo>
                  <a:lnTo>
                    <a:pt x="4709909" y="985774"/>
                  </a:lnTo>
                  <a:lnTo>
                    <a:pt x="4714697" y="987044"/>
                  </a:lnTo>
                  <a:lnTo>
                    <a:pt x="4714227" y="990854"/>
                  </a:lnTo>
                  <a:lnTo>
                    <a:pt x="4722660" y="992124"/>
                  </a:lnTo>
                  <a:lnTo>
                    <a:pt x="4729162" y="995934"/>
                  </a:lnTo>
                  <a:lnTo>
                    <a:pt x="4734382" y="1002284"/>
                  </a:lnTo>
                  <a:lnTo>
                    <a:pt x="4740389" y="1007364"/>
                  </a:lnTo>
                  <a:lnTo>
                    <a:pt x="4749317" y="1011174"/>
                  </a:lnTo>
                  <a:lnTo>
                    <a:pt x="4748771" y="1008634"/>
                  </a:lnTo>
                  <a:lnTo>
                    <a:pt x="4752949" y="1011174"/>
                  </a:lnTo>
                  <a:lnTo>
                    <a:pt x="4763173" y="1014984"/>
                  </a:lnTo>
                  <a:lnTo>
                    <a:pt x="4762258" y="1016254"/>
                  </a:lnTo>
                  <a:lnTo>
                    <a:pt x="4763808" y="1016254"/>
                  </a:lnTo>
                  <a:lnTo>
                    <a:pt x="4765052" y="1017524"/>
                  </a:lnTo>
                  <a:lnTo>
                    <a:pt x="4764456" y="1018794"/>
                  </a:lnTo>
                  <a:lnTo>
                    <a:pt x="4776698" y="1021334"/>
                  </a:lnTo>
                  <a:lnTo>
                    <a:pt x="4779632" y="1025144"/>
                  </a:lnTo>
                  <a:lnTo>
                    <a:pt x="4779188" y="1027684"/>
                  </a:lnTo>
                  <a:lnTo>
                    <a:pt x="4779632" y="1030224"/>
                  </a:lnTo>
                  <a:lnTo>
                    <a:pt x="4785207" y="1032764"/>
                  </a:lnTo>
                  <a:lnTo>
                    <a:pt x="4790275" y="1034034"/>
                  </a:lnTo>
                  <a:lnTo>
                    <a:pt x="4800625" y="1034034"/>
                  </a:lnTo>
                  <a:lnTo>
                    <a:pt x="4799241" y="1032764"/>
                  </a:lnTo>
                  <a:lnTo>
                    <a:pt x="4797349" y="1031494"/>
                  </a:lnTo>
                  <a:lnTo>
                    <a:pt x="4794732" y="1030224"/>
                  </a:lnTo>
                  <a:lnTo>
                    <a:pt x="4795228" y="1027684"/>
                  </a:lnTo>
                  <a:lnTo>
                    <a:pt x="4799596" y="1028890"/>
                  </a:lnTo>
                  <a:lnTo>
                    <a:pt x="4799254" y="1029423"/>
                  </a:lnTo>
                  <a:lnTo>
                    <a:pt x="4799050" y="1029944"/>
                  </a:lnTo>
                  <a:lnTo>
                    <a:pt x="4800765" y="1028687"/>
                  </a:lnTo>
                  <a:lnTo>
                    <a:pt x="4800117" y="1028547"/>
                  </a:lnTo>
                  <a:lnTo>
                    <a:pt x="4800714" y="1027684"/>
                  </a:lnTo>
                  <a:lnTo>
                    <a:pt x="4802454" y="1025144"/>
                  </a:lnTo>
                  <a:lnTo>
                    <a:pt x="4807394" y="1021334"/>
                  </a:lnTo>
                  <a:close/>
                </a:path>
                <a:path w="5095875" h="1034414">
                  <a:moveTo>
                    <a:pt x="4839220" y="407250"/>
                  </a:moveTo>
                  <a:lnTo>
                    <a:pt x="4837150" y="405384"/>
                  </a:lnTo>
                  <a:lnTo>
                    <a:pt x="4834877" y="405384"/>
                  </a:lnTo>
                  <a:lnTo>
                    <a:pt x="4839220" y="407250"/>
                  </a:lnTo>
                  <a:close/>
                </a:path>
                <a:path w="5095875" h="1034414">
                  <a:moveTo>
                    <a:pt x="4840795" y="62839"/>
                  </a:moveTo>
                  <a:lnTo>
                    <a:pt x="4840490" y="62509"/>
                  </a:lnTo>
                  <a:lnTo>
                    <a:pt x="4840097" y="62293"/>
                  </a:lnTo>
                  <a:lnTo>
                    <a:pt x="4839779" y="62204"/>
                  </a:lnTo>
                  <a:lnTo>
                    <a:pt x="4839970" y="62534"/>
                  </a:lnTo>
                  <a:lnTo>
                    <a:pt x="4840338" y="62725"/>
                  </a:lnTo>
                  <a:lnTo>
                    <a:pt x="4840795" y="62839"/>
                  </a:lnTo>
                  <a:close/>
                </a:path>
                <a:path w="5095875" h="1034414">
                  <a:moveTo>
                    <a:pt x="4849114" y="415544"/>
                  </a:moveTo>
                  <a:lnTo>
                    <a:pt x="4846498" y="411734"/>
                  </a:lnTo>
                  <a:lnTo>
                    <a:pt x="4843030" y="407924"/>
                  </a:lnTo>
                  <a:lnTo>
                    <a:pt x="4839576" y="404114"/>
                  </a:lnTo>
                  <a:lnTo>
                    <a:pt x="4836490" y="404114"/>
                  </a:lnTo>
                  <a:lnTo>
                    <a:pt x="4837925" y="405384"/>
                  </a:lnTo>
                  <a:lnTo>
                    <a:pt x="4840148" y="405384"/>
                  </a:lnTo>
                  <a:lnTo>
                    <a:pt x="4840808" y="407924"/>
                  </a:lnTo>
                  <a:lnTo>
                    <a:pt x="4839220" y="407250"/>
                  </a:lnTo>
                  <a:lnTo>
                    <a:pt x="4844224" y="411734"/>
                  </a:lnTo>
                  <a:lnTo>
                    <a:pt x="4849114" y="415544"/>
                  </a:lnTo>
                  <a:close/>
                </a:path>
                <a:path w="5095875" h="1034414">
                  <a:moveTo>
                    <a:pt x="4853508" y="63754"/>
                  </a:moveTo>
                  <a:lnTo>
                    <a:pt x="4852975" y="63347"/>
                  </a:lnTo>
                  <a:lnTo>
                    <a:pt x="4852644" y="64122"/>
                  </a:lnTo>
                  <a:lnTo>
                    <a:pt x="4853508" y="63754"/>
                  </a:lnTo>
                  <a:close/>
                </a:path>
                <a:path w="5095875" h="1034414">
                  <a:moveTo>
                    <a:pt x="4855984" y="61214"/>
                  </a:moveTo>
                  <a:lnTo>
                    <a:pt x="4854270" y="63474"/>
                  </a:lnTo>
                  <a:lnTo>
                    <a:pt x="4855362" y="62484"/>
                  </a:lnTo>
                  <a:lnTo>
                    <a:pt x="4855984" y="61214"/>
                  </a:lnTo>
                  <a:close/>
                </a:path>
                <a:path w="5095875" h="1034414">
                  <a:moveTo>
                    <a:pt x="4858423" y="428091"/>
                  </a:moveTo>
                  <a:lnTo>
                    <a:pt x="4856848" y="423926"/>
                  </a:lnTo>
                  <a:lnTo>
                    <a:pt x="4854029" y="422694"/>
                  </a:lnTo>
                  <a:lnTo>
                    <a:pt x="4855781" y="425653"/>
                  </a:lnTo>
                  <a:lnTo>
                    <a:pt x="4856645" y="429171"/>
                  </a:lnTo>
                  <a:lnTo>
                    <a:pt x="4857966" y="430364"/>
                  </a:lnTo>
                  <a:lnTo>
                    <a:pt x="4858423" y="428091"/>
                  </a:lnTo>
                  <a:close/>
                </a:path>
                <a:path w="5095875" h="1034414">
                  <a:moveTo>
                    <a:pt x="4870767" y="472071"/>
                  </a:moveTo>
                  <a:lnTo>
                    <a:pt x="4869256" y="471424"/>
                  </a:lnTo>
                  <a:lnTo>
                    <a:pt x="4869802" y="473570"/>
                  </a:lnTo>
                  <a:lnTo>
                    <a:pt x="4870767" y="472071"/>
                  </a:lnTo>
                  <a:close/>
                </a:path>
                <a:path w="5095875" h="1034414">
                  <a:moveTo>
                    <a:pt x="4873612" y="472694"/>
                  </a:moveTo>
                  <a:lnTo>
                    <a:pt x="4872812" y="468884"/>
                  </a:lnTo>
                  <a:lnTo>
                    <a:pt x="4870767" y="472071"/>
                  </a:lnTo>
                  <a:lnTo>
                    <a:pt x="4872253" y="472694"/>
                  </a:lnTo>
                  <a:lnTo>
                    <a:pt x="4871021" y="475234"/>
                  </a:lnTo>
                  <a:lnTo>
                    <a:pt x="4873612" y="472694"/>
                  </a:lnTo>
                  <a:close/>
                </a:path>
                <a:path w="5095875" h="1034414">
                  <a:moveTo>
                    <a:pt x="4879937" y="41097"/>
                  </a:moveTo>
                  <a:lnTo>
                    <a:pt x="4878159" y="43421"/>
                  </a:lnTo>
                  <a:lnTo>
                    <a:pt x="4879441" y="42849"/>
                  </a:lnTo>
                  <a:lnTo>
                    <a:pt x="4879657" y="42341"/>
                  </a:lnTo>
                  <a:lnTo>
                    <a:pt x="4879810" y="41744"/>
                  </a:lnTo>
                  <a:lnTo>
                    <a:pt x="4879937" y="41097"/>
                  </a:lnTo>
                  <a:close/>
                </a:path>
                <a:path w="5095875" h="1034414">
                  <a:moveTo>
                    <a:pt x="4892052" y="52768"/>
                  </a:moveTo>
                  <a:lnTo>
                    <a:pt x="4891925" y="52628"/>
                  </a:lnTo>
                  <a:lnTo>
                    <a:pt x="4891417" y="52552"/>
                  </a:lnTo>
                  <a:lnTo>
                    <a:pt x="4890795" y="52501"/>
                  </a:lnTo>
                  <a:lnTo>
                    <a:pt x="4891036" y="52679"/>
                  </a:lnTo>
                  <a:lnTo>
                    <a:pt x="4891417" y="52806"/>
                  </a:lnTo>
                  <a:lnTo>
                    <a:pt x="4892052" y="52768"/>
                  </a:lnTo>
                  <a:close/>
                </a:path>
                <a:path w="5095875" h="1034414">
                  <a:moveTo>
                    <a:pt x="4894415" y="38354"/>
                  </a:moveTo>
                  <a:lnTo>
                    <a:pt x="4894377" y="37084"/>
                  </a:lnTo>
                  <a:lnTo>
                    <a:pt x="4894389" y="38354"/>
                  </a:lnTo>
                  <a:close/>
                </a:path>
                <a:path w="5095875" h="1034414">
                  <a:moveTo>
                    <a:pt x="4934115" y="24333"/>
                  </a:moveTo>
                  <a:lnTo>
                    <a:pt x="4933988" y="23787"/>
                  </a:lnTo>
                  <a:lnTo>
                    <a:pt x="4933632" y="23190"/>
                  </a:lnTo>
                  <a:lnTo>
                    <a:pt x="4932972" y="22504"/>
                  </a:lnTo>
                  <a:lnTo>
                    <a:pt x="4931664" y="22758"/>
                  </a:lnTo>
                  <a:lnTo>
                    <a:pt x="4932045" y="25717"/>
                  </a:lnTo>
                  <a:lnTo>
                    <a:pt x="4931930" y="27089"/>
                  </a:lnTo>
                  <a:lnTo>
                    <a:pt x="4932299" y="25730"/>
                  </a:lnTo>
                  <a:lnTo>
                    <a:pt x="4933073" y="24892"/>
                  </a:lnTo>
                  <a:lnTo>
                    <a:pt x="4934115" y="24333"/>
                  </a:lnTo>
                  <a:close/>
                </a:path>
                <a:path w="5095875" h="1034414">
                  <a:moveTo>
                    <a:pt x="4946624" y="19812"/>
                  </a:moveTo>
                  <a:lnTo>
                    <a:pt x="4941506" y="19989"/>
                  </a:lnTo>
                  <a:lnTo>
                    <a:pt x="4941595" y="19278"/>
                  </a:lnTo>
                  <a:lnTo>
                    <a:pt x="4938814" y="21082"/>
                  </a:lnTo>
                  <a:lnTo>
                    <a:pt x="4938166" y="21526"/>
                  </a:lnTo>
                  <a:lnTo>
                    <a:pt x="4941989" y="21551"/>
                  </a:lnTo>
                  <a:lnTo>
                    <a:pt x="4946624" y="19812"/>
                  </a:lnTo>
                  <a:close/>
                </a:path>
                <a:path w="5095875" h="1034414">
                  <a:moveTo>
                    <a:pt x="4963934" y="22148"/>
                  </a:moveTo>
                  <a:lnTo>
                    <a:pt x="4962588" y="19304"/>
                  </a:lnTo>
                  <a:lnTo>
                    <a:pt x="4961585" y="21615"/>
                  </a:lnTo>
                  <a:lnTo>
                    <a:pt x="4961661" y="21844"/>
                  </a:lnTo>
                  <a:lnTo>
                    <a:pt x="4962309" y="22669"/>
                  </a:lnTo>
                  <a:lnTo>
                    <a:pt x="4963934" y="22148"/>
                  </a:lnTo>
                  <a:close/>
                </a:path>
                <a:path w="5095875" h="1034414">
                  <a:moveTo>
                    <a:pt x="4968837" y="20574"/>
                  </a:moveTo>
                  <a:lnTo>
                    <a:pt x="4963934" y="22148"/>
                  </a:lnTo>
                  <a:lnTo>
                    <a:pt x="4964112" y="22517"/>
                  </a:lnTo>
                  <a:lnTo>
                    <a:pt x="4968837" y="20574"/>
                  </a:lnTo>
                  <a:close/>
                </a:path>
                <a:path w="5095875" h="1034414">
                  <a:moveTo>
                    <a:pt x="4970983" y="30734"/>
                  </a:moveTo>
                  <a:lnTo>
                    <a:pt x="4969014" y="31356"/>
                  </a:lnTo>
                  <a:lnTo>
                    <a:pt x="4968913" y="32004"/>
                  </a:lnTo>
                  <a:lnTo>
                    <a:pt x="4970831" y="31661"/>
                  </a:lnTo>
                  <a:lnTo>
                    <a:pt x="4970983" y="30734"/>
                  </a:lnTo>
                  <a:close/>
                </a:path>
                <a:path w="5095875" h="1034414">
                  <a:moveTo>
                    <a:pt x="4975809" y="30734"/>
                  </a:moveTo>
                  <a:lnTo>
                    <a:pt x="4970831" y="31661"/>
                  </a:lnTo>
                  <a:lnTo>
                    <a:pt x="4970551" y="33274"/>
                  </a:lnTo>
                  <a:lnTo>
                    <a:pt x="4975809" y="30734"/>
                  </a:lnTo>
                  <a:close/>
                </a:path>
                <a:path w="5095875" h="1034414">
                  <a:moveTo>
                    <a:pt x="4979149" y="15989"/>
                  </a:moveTo>
                  <a:lnTo>
                    <a:pt x="4977396" y="15163"/>
                  </a:lnTo>
                  <a:lnTo>
                    <a:pt x="4975034" y="14020"/>
                  </a:lnTo>
                  <a:lnTo>
                    <a:pt x="4979098" y="13017"/>
                  </a:lnTo>
                  <a:lnTo>
                    <a:pt x="4974298" y="12839"/>
                  </a:lnTo>
                  <a:lnTo>
                    <a:pt x="4974514" y="13792"/>
                  </a:lnTo>
                  <a:lnTo>
                    <a:pt x="4974755" y="15303"/>
                  </a:lnTo>
                  <a:lnTo>
                    <a:pt x="4970018" y="16789"/>
                  </a:lnTo>
                  <a:lnTo>
                    <a:pt x="4979149" y="15989"/>
                  </a:lnTo>
                  <a:close/>
                </a:path>
                <a:path w="5095875" h="1034414">
                  <a:moveTo>
                    <a:pt x="4984064" y="18034"/>
                  </a:moveTo>
                  <a:lnTo>
                    <a:pt x="4982756" y="18034"/>
                  </a:lnTo>
                  <a:lnTo>
                    <a:pt x="4983035" y="16764"/>
                  </a:lnTo>
                  <a:lnTo>
                    <a:pt x="4978616" y="19304"/>
                  </a:lnTo>
                  <a:lnTo>
                    <a:pt x="4984064" y="18034"/>
                  </a:lnTo>
                  <a:close/>
                </a:path>
                <a:path w="5095875" h="1034414">
                  <a:moveTo>
                    <a:pt x="5004524" y="12954"/>
                  </a:moveTo>
                  <a:lnTo>
                    <a:pt x="5003787" y="12954"/>
                  </a:lnTo>
                  <a:lnTo>
                    <a:pt x="5003978" y="13081"/>
                  </a:lnTo>
                  <a:lnTo>
                    <a:pt x="5004524" y="12954"/>
                  </a:lnTo>
                  <a:close/>
                </a:path>
                <a:path w="5095875" h="1034414">
                  <a:moveTo>
                    <a:pt x="5024310" y="24955"/>
                  </a:moveTo>
                  <a:lnTo>
                    <a:pt x="5018468" y="21628"/>
                  </a:lnTo>
                  <a:lnTo>
                    <a:pt x="5016220" y="23596"/>
                  </a:lnTo>
                  <a:lnTo>
                    <a:pt x="5018760" y="23647"/>
                  </a:lnTo>
                  <a:lnTo>
                    <a:pt x="5022697" y="25387"/>
                  </a:lnTo>
                  <a:lnTo>
                    <a:pt x="5024310" y="24955"/>
                  </a:lnTo>
                  <a:close/>
                </a:path>
                <a:path w="5095875" h="1034414">
                  <a:moveTo>
                    <a:pt x="5024742" y="12954"/>
                  </a:moveTo>
                  <a:lnTo>
                    <a:pt x="5024602" y="12954"/>
                  </a:lnTo>
                  <a:lnTo>
                    <a:pt x="5024742" y="12954"/>
                  </a:lnTo>
                  <a:close/>
                </a:path>
                <a:path w="5095875" h="1034414">
                  <a:moveTo>
                    <a:pt x="5025491" y="24638"/>
                  </a:moveTo>
                  <a:lnTo>
                    <a:pt x="5024310" y="24955"/>
                  </a:lnTo>
                  <a:lnTo>
                    <a:pt x="5024894" y="25298"/>
                  </a:lnTo>
                  <a:lnTo>
                    <a:pt x="5025491" y="24638"/>
                  </a:lnTo>
                  <a:close/>
                </a:path>
                <a:path w="5095875" h="1034414">
                  <a:moveTo>
                    <a:pt x="5026431" y="23596"/>
                  </a:moveTo>
                  <a:lnTo>
                    <a:pt x="5025491" y="24638"/>
                  </a:lnTo>
                  <a:lnTo>
                    <a:pt x="5026152" y="24460"/>
                  </a:lnTo>
                  <a:lnTo>
                    <a:pt x="5026431" y="23596"/>
                  </a:lnTo>
                  <a:close/>
                </a:path>
                <a:path w="5095875" h="1034414">
                  <a:moveTo>
                    <a:pt x="5026749" y="22491"/>
                  </a:moveTo>
                  <a:lnTo>
                    <a:pt x="5026431" y="23583"/>
                  </a:lnTo>
                  <a:lnTo>
                    <a:pt x="5026622" y="23355"/>
                  </a:lnTo>
                  <a:lnTo>
                    <a:pt x="5026736" y="23012"/>
                  </a:lnTo>
                  <a:lnTo>
                    <a:pt x="5026749" y="22491"/>
                  </a:lnTo>
                  <a:close/>
                </a:path>
                <a:path w="5095875" h="1034414">
                  <a:moveTo>
                    <a:pt x="5036680" y="22694"/>
                  </a:moveTo>
                  <a:lnTo>
                    <a:pt x="5034369" y="22821"/>
                  </a:lnTo>
                  <a:lnTo>
                    <a:pt x="5035423" y="22872"/>
                  </a:lnTo>
                  <a:lnTo>
                    <a:pt x="5036134" y="22834"/>
                  </a:lnTo>
                  <a:lnTo>
                    <a:pt x="5036680" y="22694"/>
                  </a:lnTo>
                  <a:close/>
                </a:path>
                <a:path w="5095875" h="1034414">
                  <a:moveTo>
                    <a:pt x="5038420" y="21615"/>
                  </a:moveTo>
                  <a:lnTo>
                    <a:pt x="5038064" y="21374"/>
                  </a:lnTo>
                  <a:lnTo>
                    <a:pt x="5037823" y="22123"/>
                  </a:lnTo>
                  <a:lnTo>
                    <a:pt x="5037417" y="22504"/>
                  </a:lnTo>
                  <a:lnTo>
                    <a:pt x="5036680" y="22707"/>
                  </a:lnTo>
                  <a:lnTo>
                    <a:pt x="5037239" y="22618"/>
                  </a:lnTo>
                  <a:lnTo>
                    <a:pt x="5038280" y="22466"/>
                  </a:lnTo>
                  <a:lnTo>
                    <a:pt x="5038407" y="22021"/>
                  </a:lnTo>
                  <a:lnTo>
                    <a:pt x="5038420" y="21615"/>
                  </a:lnTo>
                  <a:close/>
                </a:path>
                <a:path w="5095875" h="1034414">
                  <a:moveTo>
                    <a:pt x="5040173" y="14224"/>
                  </a:moveTo>
                  <a:lnTo>
                    <a:pt x="5032972" y="18034"/>
                  </a:lnTo>
                  <a:lnTo>
                    <a:pt x="5031359" y="16764"/>
                  </a:lnTo>
                  <a:lnTo>
                    <a:pt x="5030140" y="14224"/>
                  </a:lnTo>
                  <a:lnTo>
                    <a:pt x="5033670" y="12954"/>
                  </a:lnTo>
                  <a:lnTo>
                    <a:pt x="5028374" y="11684"/>
                  </a:lnTo>
                  <a:lnTo>
                    <a:pt x="5029187" y="15494"/>
                  </a:lnTo>
                  <a:lnTo>
                    <a:pt x="5026888" y="14224"/>
                  </a:lnTo>
                  <a:lnTo>
                    <a:pt x="5024640" y="12979"/>
                  </a:lnTo>
                  <a:lnTo>
                    <a:pt x="5019776" y="14224"/>
                  </a:lnTo>
                  <a:lnTo>
                    <a:pt x="5020691" y="12954"/>
                  </a:lnTo>
                  <a:lnTo>
                    <a:pt x="5018697" y="11684"/>
                  </a:lnTo>
                  <a:lnTo>
                    <a:pt x="5021872" y="11684"/>
                  </a:lnTo>
                  <a:lnTo>
                    <a:pt x="5012512" y="9144"/>
                  </a:lnTo>
                  <a:lnTo>
                    <a:pt x="5007546" y="15494"/>
                  </a:lnTo>
                  <a:lnTo>
                    <a:pt x="5003978" y="13081"/>
                  </a:lnTo>
                  <a:lnTo>
                    <a:pt x="4999012" y="14224"/>
                  </a:lnTo>
                  <a:lnTo>
                    <a:pt x="4998326" y="15494"/>
                  </a:lnTo>
                  <a:lnTo>
                    <a:pt x="4998301" y="18034"/>
                  </a:lnTo>
                  <a:lnTo>
                    <a:pt x="4994808" y="20574"/>
                  </a:lnTo>
                  <a:lnTo>
                    <a:pt x="4987404" y="14224"/>
                  </a:lnTo>
                  <a:lnTo>
                    <a:pt x="4986642" y="18034"/>
                  </a:lnTo>
                  <a:lnTo>
                    <a:pt x="4984064" y="18034"/>
                  </a:lnTo>
                  <a:lnTo>
                    <a:pt x="4981638" y="20574"/>
                  </a:lnTo>
                  <a:lnTo>
                    <a:pt x="4974971" y="18034"/>
                  </a:lnTo>
                  <a:lnTo>
                    <a:pt x="4965001" y="24384"/>
                  </a:lnTo>
                  <a:lnTo>
                    <a:pt x="4964404" y="23114"/>
                  </a:lnTo>
                  <a:lnTo>
                    <a:pt x="4964112" y="22517"/>
                  </a:lnTo>
                  <a:lnTo>
                    <a:pt x="4962664" y="23114"/>
                  </a:lnTo>
                  <a:lnTo>
                    <a:pt x="4962309" y="22669"/>
                  </a:lnTo>
                  <a:lnTo>
                    <a:pt x="4961534" y="21704"/>
                  </a:lnTo>
                  <a:lnTo>
                    <a:pt x="4961471" y="21844"/>
                  </a:lnTo>
                  <a:lnTo>
                    <a:pt x="4961471" y="21615"/>
                  </a:lnTo>
                  <a:lnTo>
                    <a:pt x="4959642" y="19304"/>
                  </a:lnTo>
                  <a:lnTo>
                    <a:pt x="4955311" y="25654"/>
                  </a:lnTo>
                  <a:lnTo>
                    <a:pt x="4949241" y="25654"/>
                  </a:lnTo>
                  <a:lnTo>
                    <a:pt x="4950244" y="21844"/>
                  </a:lnTo>
                  <a:lnTo>
                    <a:pt x="4955908" y="21844"/>
                  </a:lnTo>
                  <a:lnTo>
                    <a:pt x="4949723" y="20574"/>
                  </a:lnTo>
                  <a:lnTo>
                    <a:pt x="4947551" y="26924"/>
                  </a:lnTo>
                  <a:lnTo>
                    <a:pt x="4938573" y="23114"/>
                  </a:lnTo>
                  <a:lnTo>
                    <a:pt x="4934128" y="24384"/>
                  </a:lnTo>
                  <a:lnTo>
                    <a:pt x="4934991" y="28194"/>
                  </a:lnTo>
                  <a:lnTo>
                    <a:pt x="4924387" y="29464"/>
                  </a:lnTo>
                  <a:lnTo>
                    <a:pt x="4917135" y="33274"/>
                  </a:lnTo>
                  <a:lnTo>
                    <a:pt x="4917186" y="32004"/>
                  </a:lnTo>
                  <a:lnTo>
                    <a:pt x="4901971" y="35814"/>
                  </a:lnTo>
                  <a:lnTo>
                    <a:pt x="4894415" y="38354"/>
                  </a:lnTo>
                  <a:lnTo>
                    <a:pt x="4894415" y="40894"/>
                  </a:lnTo>
                  <a:lnTo>
                    <a:pt x="4887036" y="43434"/>
                  </a:lnTo>
                  <a:lnTo>
                    <a:pt x="4882134" y="47244"/>
                  </a:lnTo>
                  <a:lnTo>
                    <a:pt x="4881397" y="44704"/>
                  </a:lnTo>
                  <a:lnTo>
                    <a:pt x="4881943" y="43434"/>
                  </a:lnTo>
                  <a:lnTo>
                    <a:pt x="4884382" y="40894"/>
                  </a:lnTo>
                  <a:lnTo>
                    <a:pt x="4879441" y="43434"/>
                  </a:lnTo>
                  <a:lnTo>
                    <a:pt x="4878781" y="44704"/>
                  </a:lnTo>
                  <a:lnTo>
                    <a:pt x="4877549" y="45974"/>
                  </a:lnTo>
                  <a:lnTo>
                    <a:pt x="4874615" y="48514"/>
                  </a:lnTo>
                  <a:lnTo>
                    <a:pt x="4874590" y="44704"/>
                  </a:lnTo>
                  <a:lnTo>
                    <a:pt x="4868126" y="48514"/>
                  </a:lnTo>
                  <a:lnTo>
                    <a:pt x="4863135" y="54864"/>
                  </a:lnTo>
                  <a:lnTo>
                    <a:pt x="4854194" y="57404"/>
                  </a:lnTo>
                  <a:lnTo>
                    <a:pt x="4855083" y="59944"/>
                  </a:lnTo>
                  <a:lnTo>
                    <a:pt x="4864125" y="59944"/>
                  </a:lnTo>
                  <a:lnTo>
                    <a:pt x="4856632" y="66294"/>
                  </a:lnTo>
                  <a:lnTo>
                    <a:pt x="4855616" y="65024"/>
                  </a:lnTo>
                  <a:lnTo>
                    <a:pt x="4854067" y="63754"/>
                  </a:lnTo>
                  <a:lnTo>
                    <a:pt x="4854270" y="63474"/>
                  </a:lnTo>
                  <a:lnTo>
                    <a:pt x="4853965" y="63754"/>
                  </a:lnTo>
                  <a:lnTo>
                    <a:pt x="4852263" y="65024"/>
                  </a:lnTo>
                  <a:lnTo>
                    <a:pt x="4852644" y="64122"/>
                  </a:lnTo>
                  <a:lnTo>
                    <a:pt x="4850549" y="65024"/>
                  </a:lnTo>
                  <a:lnTo>
                    <a:pt x="4849558" y="62484"/>
                  </a:lnTo>
                  <a:lnTo>
                    <a:pt x="4847691" y="65024"/>
                  </a:lnTo>
                  <a:lnTo>
                    <a:pt x="4847260" y="63754"/>
                  </a:lnTo>
                  <a:lnTo>
                    <a:pt x="4847882" y="62484"/>
                  </a:lnTo>
                  <a:lnTo>
                    <a:pt x="4849558" y="62484"/>
                  </a:lnTo>
                  <a:lnTo>
                    <a:pt x="4850193" y="62484"/>
                  </a:lnTo>
                  <a:lnTo>
                    <a:pt x="4850676" y="61569"/>
                  </a:lnTo>
                  <a:lnTo>
                    <a:pt x="4852975" y="63347"/>
                  </a:lnTo>
                  <a:lnTo>
                    <a:pt x="4853876" y="61214"/>
                  </a:lnTo>
                  <a:lnTo>
                    <a:pt x="4854410" y="59944"/>
                  </a:lnTo>
                  <a:lnTo>
                    <a:pt x="4850219" y="61214"/>
                  </a:lnTo>
                  <a:lnTo>
                    <a:pt x="4850435" y="61379"/>
                  </a:lnTo>
                  <a:lnTo>
                    <a:pt x="4847463" y="62484"/>
                  </a:lnTo>
                  <a:lnTo>
                    <a:pt x="4842916" y="63754"/>
                  </a:lnTo>
                  <a:lnTo>
                    <a:pt x="4841697" y="63754"/>
                  </a:lnTo>
                  <a:lnTo>
                    <a:pt x="4842243" y="66294"/>
                  </a:lnTo>
                  <a:lnTo>
                    <a:pt x="4840033" y="67564"/>
                  </a:lnTo>
                  <a:lnTo>
                    <a:pt x="4834064" y="71374"/>
                  </a:lnTo>
                  <a:lnTo>
                    <a:pt x="4836630" y="66294"/>
                  </a:lnTo>
                  <a:lnTo>
                    <a:pt x="4832528" y="67564"/>
                  </a:lnTo>
                  <a:lnTo>
                    <a:pt x="4831880" y="70104"/>
                  </a:lnTo>
                  <a:lnTo>
                    <a:pt x="4827219" y="71374"/>
                  </a:lnTo>
                  <a:lnTo>
                    <a:pt x="4828857" y="73914"/>
                  </a:lnTo>
                  <a:lnTo>
                    <a:pt x="4827105" y="75184"/>
                  </a:lnTo>
                  <a:lnTo>
                    <a:pt x="4825974" y="73914"/>
                  </a:lnTo>
                  <a:lnTo>
                    <a:pt x="4824793" y="73914"/>
                  </a:lnTo>
                  <a:lnTo>
                    <a:pt x="4822507" y="77724"/>
                  </a:lnTo>
                  <a:lnTo>
                    <a:pt x="4811014" y="85344"/>
                  </a:lnTo>
                  <a:lnTo>
                    <a:pt x="4814024" y="85344"/>
                  </a:lnTo>
                  <a:lnTo>
                    <a:pt x="4812893" y="85813"/>
                  </a:lnTo>
                  <a:lnTo>
                    <a:pt x="4811509" y="86525"/>
                  </a:lnTo>
                  <a:lnTo>
                    <a:pt x="4810074" y="87223"/>
                  </a:lnTo>
                  <a:lnTo>
                    <a:pt x="4810557" y="88341"/>
                  </a:lnTo>
                  <a:lnTo>
                    <a:pt x="4812385" y="86296"/>
                  </a:lnTo>
                  <a:lnTo>
                    <a:pt x="4814113" y="85344"/>
                  </a:lnTo>
                  <a:lnTo>
                    <a:pt x="4816360" y="85344"/>
                  </a:lnTo>
                  <a:lnTo>
                    <a:pt x="4817262" y="84074"/>
                  </a:lnTo>
                  <a:lnTo>
                    <a:pt x="4816843" y="85344"/>
                  </a:lnTo>
                  <a:lnTo>
                    <a:pt x="4810239" y="91694"/>
                  </a:lnTo>
                  <a:lnTo>
                    <a:pt x="4802657" y="96774"/>
                  </a:lnTo>
                  <a:lnTo>
                    <a:pt x="4795037" y="103124"/>
                  </a:lnTo>
                  <a:lnTo>
                    <a:pt x="4788370" y="109474"/>
                  </a:lnTo>
                  <a:lnTo>
                    <a:pt x="4787658" y="108204"/>
                  </a:lnTo>
                  <a:lnTo>
                    <a:pt x="4783379" y="114554"/>
                  </a:lnTo>
                  <a:lnTo>
                    <a:pt x="4776813" y="119634"/>
                  </a:lnTo>
                  <a:lnTo>
                    <a:pt x="4775149" y="124714"/>
                  </a:lnTo>
                  <a:lnTo>
                    <a:pt x="4773727" y="127254"/>
                  </a:lnTo>
                  <a:lnTo>
                    <a:pt x="4770399" y="127254"/>
                  </a:lnTo>
                  <a:lnTo>
                    <a:pt x="4770069" y="125984"/>
                  </a:lnTo>
                  <a:lnTo>
                    <a:pt x="4766919" y="131064"/>
                  </a:lnTo>
                  <a:lnTo>
                    <a:pt x="4767567" y="132334"/>
                  </a:lnTo>
                  <a:lnTo>
                    <a:pt x="4761192" y="137414"/>
                  </a:lnTo>
                  <a:lnTo>
                    <a:pt x="4762957" y="133159"/>
                  </a:lnTo>
                  <a:lnTo>
                    <a:pt x="4763770" y="132334"/>
                  </a:lnTo>
                  <a:lnTo>
                    <a:pt x="4762970" y="133121"/>
                  </a:lnTo>
                  <a:lnTo>
                    <a:pt x="4763300" y="132334"/>
                  </a:lnTo>
                  <a:lnTo>
                    <a:pt x="4759706" y="136347"/>
                  </a:lnTo>
                  <a:lnTo>
                    <a:pt x="4758614" y="137414"/>
                  </a:lnTo>
                  <a:lnTo>
                    <a:pt x="4755997" y="137414"/>
                  </a:lnTo>
                  <a:lnTo>
                    <a:pt x="4753749" y="145034"/>
                  </a:lnTo>
                  <a:lnTo>
                    <a:pt x="4753191" y="141224"/>
                  </a:lnTo>
                  <a:lnTo>
                    <a:pt x="4747844" y="147574"/>
                  </a:lnTo>
                  <a:lnTo>
                    <a:pt x="4746447" y="150114"/>
                  </a:lnTo>
                  <a:lnTo>
                    <a:pt x="4750968" y="147574"/>
                  </a:lnTo>
                  <a:lnTo>
                    <a:pt x="4749012" y="151384"/>
                  </a:lnTo>
                  <a:lnTo>
                    <a:pt x="4746803" y="153924"/>
                  </a:lnTo>
                  <a:lnTo>
                    <a:pt x="4744783" y="156464"/>
                  </a:lnTo>
                  <a:lnTo>
                    <a:pt x="4742929" y="152654"/>
                  </a:lnTo>
                  <a:lnTo>
                    <a:pt x="4736427" y="161544"/>
                  </a:lnTo>
                  <a:lnTo>
                    <a:pt x="4732921" y="170434"/>
                  </a:lnTo>
                  <a:lnTo>
                    <a:pt x="4729543" y="179324"/>
                  </a:lnTo>
                  <a:lnTo>
                    <a:pt x="4728819" y="180086"/>
                  </a:lnTo>
                  <a:lnTo>
                    <a:pt x="4729581" y="184404"/>
                  </a:lnTo>
                  <a:lnTo>
                    <a:pt x="4726051" y="189484"/>
                  </a:lnTo>
                  <a:lnTo>
                    <a:pt x="4723904" y="190538"/>
                  </a:lnTo>
                  <a:lnTo>
                    <a:pt x="4723816" y="190754"/>
                  </a:lnTo>
                  <a:lnTo>
                    <a:pt x="4723803" y="190588"/>
                  </a:lnTo>
                  <a:lnTo>
                    <a:pt x="4718291" y="193294"/>
                  </a:lnTo>
                  <a:lnTo>
                    <a:pt x="4717491" y="195834"/>
                  </a:lnTo>
                  <a:lnTo>
                    <a:pt x="4711903" y="203454"/>
                  </a:lnTo>
                  <a:lnTo>
                    <a:pt x="4718329" y="205994"/>
                  </a:lnTo>
                  <a:lnTo>
                    <a:pt x="4713681" y="213614"/>
                  </a:lnTo>
                  <a:lnTo>
                    <a:pt x="4718774" y="213614"/>
                  </a:lnTo>
                  <a:lnTo>
                    <a:pt x="4717300" y="221234"/>
                  </a:lnTo>
                  <a:lnTo>
                    <a:pt x="4714418" y="226314"/>
                  </a:lnTo>
                  <a:lnTo>
                    <a:pt x="4709719" y="226314"/>
                  </a:lnTo>
                  <a:lnTo>
                    <a:pt x="4711306" y="221056"/>
                  </a:lnTo>
                  <a:lnTo>
                    <a:pt x="4711128" y="222084"/>
                  </a:lnTo>
                  <a:lnTo>
                    <a:pt x="4711522" y="221894"/>
                  </a:lnTo>
                  <a:lnTo>
                    <a:pt x="4711903" y="220624"/>
                  </a:lnTo>
                  <a:lnTo>
                    <a:pt x="4711789" y="219989"/>
                  </a:lnTo>
                  <a:lnTo>
                    <a:pt x="4711547" y="219849"/>
                  </a:lnTo>
                  <a:lnTo>
                    <a:pt x="4711890" y="218694"/>
                  </a:lnTo>
                  <a:lnTo>
                    <a:pt x="4712449" y="214884"/>
                  </a:lnTo>
                  <a:lnTo>
                    <a:pt x="4710188" y="217424"/>
                  </a:lnTo>
                  <a:lnTo>
                    <a:pt x="4711052" y="218694"/>
                  </a:lnTo>
                  <a:lnTo>
                    <a:pt x="4708461" y="221234"/>
                  </a:lnTo>
                  <a:lnTo>
                    <a:pt x="4705947" y="229971"/>
                  </a:lnTo>
                  <a:lnTo>
                    <a:pt x="4707636" y="227584"/>
                  </a:lnTo>
                  <a:lnTo>
                    <a:pt x="4703089" y="235204"/>
                  </a:lnTo>
                  <a:lnTo>
                    <a:pt x="4703483" y="240284"/>
                  </a:lnTo>
                  <a:lnTo>
                    <a:pt x="4700117" y="249174"/>
                  </a:lnTo>
                  <a:lnTo>
                    <a:pt x="4701159" y="247904"/>
                  </a:lnTo>
                  <a:lnTo>
                    <a:pt x="4702899" y="246634"/>
                  </a:lnTo>
                  <a:lnTo>
                    <a:pt x="4700727" y="254254"/>
                  </a:lnTo>
                  <a:lnTo>
                    <a:pt x="4701146" y="256794"/>
                  </a:lnTo>
                  <a:lnTo>
                    <a:pt x="4702200" y="258064"/>
                  </a:lnTo>
                  <a:lnTo>
                    <a:pt x="4702251" y="263144"/>
                  </a:lnTo>
                  <a:lnTo>
                    <a:pt x="4699470" y="266954"/>
                  </a:lnTo>
                  <a:lnTo>
                    <a:pt x="4698073" y="260604"/>
                  </a:lnTo>
                  <a:lnTo>
                    <a:pt x="4698085" y="269494"/>
                  </a:lnTo>
                  <a:lnTo>
                    <a:pt x="4696091" y="274574"/>
                  </a:lnTo>
                  <a:lnTo>
                    <a:pt x="4693958" y="268224"/>
                  </a:lnTo>
                  <a:lnTo>
                    <a:pt x="4695304" y="275844"/>
                  </a:lnTo>
                  <a:lnTo>
                    <a:pt x="4690173" y="283464"/>
                  </a:lnTo>
                  <a:lnTo>
                    <a:pt x="4689589" y="287274"/>
                  </a:lnTo>
                  <a:lnTo>
                    <a:pt x="4688891" y="283464"/>
                  </a:lnTo>
                  <a:lnTo>
                    <a:pt x="4689094" y="284734"/>
                  </a:lnTo>
                  <a:lnTo>
                    <a:pt x="4689195" y="287274"/>
                  </a:lnTo>
                  <a:lnTo>
                    <a:pt x="4688992" y="289814"/>
                  </a:lnTo>
                  <a:lnTo>
                    <a:pt x="4691621" y="288544"/>
                  </a:lnTo>
                  <a:lnTo>
                    <a:pt x="4691024" y="291084"/>
                  </a:lnTo>
                  <a:lnTo>
                    <a:pt x="4690859" y="292354"/>
                  </a:lnTo>
                  <a:lnTo>
                    <a:pt x="4689843" y="292354"/>
                  </a:lnTo>
                  <a:lnTo>
                    <a:pt x="4691291" y="294894"/>
                  </a:lnTo>
                  <a:lnTo>
                    <a:pt x="4694098" y="291084"/>
                  </a:lnTo>
                  <a:lnTo>
                    <a:pt x="4695977" y="296164"/>
                  </a:lnTo>
                  <a:lnTo>
                    <a:pt x="4694313" y="299974"/>
                  </a:lnTo>
                  <a:lnTo>
                    <a:pt x="4697209" y="306324"/>
                  </a:lnTo>
                  <a:lnTo>
                    <a:pt x="4693831" y="307594"/>
                  </a:lnTo>
                  <a:lnTo>
                    <a:pt x="4693805" y="306324"/>
                  </a:lnTo>
                  <a:lnTo>
                    <a:pt x="4693780" y="303784"/>
                  </a:lnTo>
                  <a:lnTo>
                    <a:pt x="4692523" y="302514"/>
                  </a:lnTo>
                  <a:lnTo>
                    <a:pt x="4690973" y="303784"/>
                  </a:lnTo>
                  <a:lnTo>
                    <a:pt x="4690364" y="301472"/>
                  </a:lnTo>
                  <a:lnTo>
                    <a:pt x="4690351" y="303784"/>
                  </a:lnTo>
                  <a:lnTo>
                    <a:pt x="4689919" y="306324"/>
                  </a:lnTo>
                  <a:lnTo>
                    <a:pt x="4689233" y="306324"/>
                  </a:lnTo>
                  <a:lnTo>
                    <a:pt x="4689043" y="305054"/>
                  </a:lnTo>
                  <a:lnTo>
                    <a:pt x="4688408" y="310134"/>
                  </a:lnTo>
                  <a:lnTo>
                    <a:pt x="4689780" y="312674"/>
                  </a:lnTo>
                  <a:lnTo>
                    <a:pt x="4691773" y="315214"/>
                  </a:lnTo>
                  <a:lnTo>
                    <a:pt x="4693056" y="320294"/>
                  </a:lnTo>
                  <a:lnTo>
                    <a:pt x="4691113" y="319024"/>
                  </a:lnTo>
                  <a:lnTo>
                    <a:pt x="4690491" y="320713"/>
                  </a:lnTo>
                  <a:lnTo>
                    <a:pt x="4693170" y="322834"/>
                  </a:lnTo>
                  <a:lnTo>
                    <a:pt x="4694847" y="326644"/>
                  </a:lnTo>
                  <a:lnTo>
                    <a:pt x="4693793" y="332994"/>
                  </a:lnTo>
                  <a:lnTo>
                    <a:pt x="4696676" y="334264"/>
                  </a:lnTo>
                  <a:lnTo>
                    <a:pt x="4696879" y="336804"/>
                  </a:lnTo>
                  <a:lnTo>
                    <a:pt x="4697044" y="332994"/>
                  </a:lnTo>
                  <a:lnTo>
                    <a:pt x="4699051" y="334264"/>
                  </a:lnTo>
                  <a:lnTo>
                    <a:pt x="4699254" y="338074"/>
                  </a:lnTo>
                  <a:lnTo>
                    <a:pt x="4700333" y="341579"/>
                  </a:lnTo>
                  <a:lnTo>
                    <a:pt x="4699622" y="341769"/>
                  </a:lnTo>
                  <a:lnTo>
                    <a:pt x="4700067" y="342226"/>
                  </a:lnTo>
                  <a:lnTo>
                    <a:pt x="4699063" y="343154"/>
                  </a:lnTo>
                  <a:lnTo>
                    <a:pt x="4699025" y="341947"/>
                  </a:lnTo>
                  <a:lnTo>
                    <a:pt x="4694694" y="343154"/>
                  </a:lnTo>
                  <a:lnTo>
                    <a:pt x="4686071" y="345694"/>
                  </a:lnTo>
                  <a:lnTo>
                    <a:pt x="4680356" y="350774"/>
                  </a:lnTo>
                  <a:lnTo>
                    <a:pt x="4678985" y="350774"/>
                  </a:lnTo>
                  <a:lnTo>
                    <a:pt x="4676889" y="349504"/>
                  </a:lnTo>
                  <a:lnTo>
                    <a:pt x="4679632" y="348234"/>
                  </a:lnTo>
                  <a:lnTo>
                    <a:pt x="4673676" y="349504"/>
                  </a:lnTo>
                  <a:lnTo>
                    <a:pt x="4667809" y="352044"/>
                  </a:lnTo>
                  <a:lnTo>
                    <a:pt x="4662106" y="355854"/>
                  </a:lnTo>
                  <a:lnTo>
                    <a:pt x="4656671" y="359664"/>
                  </a:lnTo>
                  <a:lnTo>
                    <a:pt x="4649597" y="364744"/>
                  </a:lnTo>
                  <a:lnTo>
                    <a:pt x="4643323" y="368554"/>
                  </a:lnTo>
                  <a:lnTo>
                    <a:pt x="4637329" y="371094"/>
                  </a:lnTo>
                  <a:lnTo>
                    <a:pt x="4637456" y="369824"/>
                  </a:lnTo>
                  <a:lnTo>
                    <a:pt x="4635157" y="371094"/>
                  </a:lnTo>
                  <a:lnTo>
                    <a:pt x="4634916" y="374904"/>
                  </a:lnTo>
                  <a:lnTo>
                    <a:pt x="4630966" y="376174"/>
                  </a:lnTo>
                  <a:lnTo>
                    <a:pt x="4630725" y="374904"/>
                  </a:lnTo>
                  <a:lnTo>
                    <a:pt x="4630991" y="373634"/>
                  </a:lnTo>
                  <a:lnTo>
                    <a:pt x="4629823" y="374904"/>
                  </a:lnTo>
                  <a:lnTo>
                    <a:pt x="4628845" y="376174"/>
                  </a:lnTo>
                  <a:lnTo>
                    <a:pt x="4627638" y="377888"/>
                  </a:lnTo>
                  <a:lnTo>
                    <a:pt x="4627638" y="407593"/>
                  </a:lnTo>
                  <a:lnTo>
                    <a:pt x="4625124" y="409194"/>
                  </a:lnTo>
                  <a:lnTo>
                    <a:pt x="4625949" y="406654"/>
                  </a:lnTo>
                  <a:lnTo>
                    <a:pt x="4627638" y="407593"/>
                  </a:lnTo>
                  <a:lnTo>
                    <a:pt x="4627638" y="377888"/>
                  </a:lnTo>
                  <a:lnTo>
                    <a:pt x="4625264" y="381254"/>
                  </a:lnTo>
                  <a:lnTo>
                    <a:pt x="4621746" y="383794"/>
                  </a:lnTo>
                  <a:lnTo>
                    <a:pt x="4623143" y="379984"/>
                  </a:lnTo>
                  <a:lnTo>
                    <a:pt x="4615129" y="386334"/>
                  </a:lnTo>
                  <a:lnTo>
                    <a:pt x="4609985" y="393954"/>
                  </a:lnTo>
                  <a:lnTo>
                    <a:pt x="4605985" y="401574"/>
                  </a:lnTo>
                  <a:lnTo>
                    <a:pt x="4601413" y="409194"/>
                  </a:lnTo>
                  <a:lnTo>
                    <a:pt x="4597819" y="406654"/>
                  </a:lnTo>
                  <a:lnTo>
                    <a:pt x="4589119" y="415544"/>
                  </a:lnTo>
                  <a:lnTo>
                    <a:pt x="4585055" y="420624"/>
                  </a:lnTo>
                  <a:lnTo>
                    <a:pt x="4584649" y="419354"/>
                  </a:lnTo>
                  <a:lnTo>
                    <a:pt x="4578007" y="430784"/>
                  </a:lnTo>
                  <a:lnTo>
                    <a:pt x="4573460" y="440944"/>
                  </a:lnTo>
                  <a:lnTo>
                    <a:pt x="4569917" y="451104"/>
                  </a:lnTo>
                  <a:lnTo>
                    <a:pt x="4566285" y="462534"/>
                  </a:lnTo>
                  <a:lnTo>
                    <a:pt x="4561891" y="466344"/>
                  </a:lnTo>
                  <a:lnTo>
                    <a:pt x="4557827" y="473964"/>
                  </a:lnTo>
                  <a:lnTo>
                    <a:pt x="4553636" y="484124"/>
                  </a:lnTo>
                  <a:lnTo>
                    <a:pt x="4551464" y="489204"/>
                  </a:lnTo>
                  <a:lnTo>
                    <a:pt x="4548352" y="496824"/>
                  </a:lnTo>
                  <a:lnTo>
                    <a:pt x="4546231" y="501904"/>
                  </a:lnTo>
                  <a:lnTo>
                    <a:pt x="4543323" y="508254"/>
                  </a:lnTo>
                  <a:lnTo>
                    <a:pt x="4544949" y="505714"/>
                  </a:lnTo>
                  <a:lnTo>
                    <a:pt x="4546562" y="509524"/>
                  </a:lnTo>
                  <a:lnTo>
                    <a:pt x="4546257" y="512064"/>
                  </a:lnTo>
                  <a:lnTo>
                    <a:pt x="4544288" y="515874"/>
                  </a:lnTo>
                  <a:lnTo>
                    <a:pt x="4546371" y="523494"/>
                  </a:lnTo>
                  <a:lnTo>
                    <a:pt x="4542485" y="520954"/>
                  </a:lnTo>
                  <a:lnTo>
                    <a:pt x="4542942" y="519684"/>
                  </a:lnTo>
                  <a:lnTo>
                    <a:pt x="4538154" y="522224"/>
                  </a:lnTo>
                  <a:lnTo>
                    <a:pt x="4536935" y="529844"/>
                  </a:lnTo>
                  <a:lnTo>
                    <a:pt x="4535513" y="536194"/>
                  </a:lnTo>
                  <a:lnTo>
                    <a:pt x="4540656" y="537464"/>
                  </a:lnTo>
                  <a:lnTo>
                    <a:pt x="4534611" y="550164"/>
                  </a:lnTo>
                  <a:lnTo>
                    <a:pt x="4532528" y="564134"/>
                  </a:lnTo>
                  <a:lnTo>
                    <a:pt x="4531182" y="578104"/>
                  </a:lnTo>
                  <a:lnTo>
                    <a:pt x="4527359" y="586994"/>
                  </a:lnTo>
                  <a:lnTo>
                    <a:pt x="4528109" y="590804"/>
                  </a:lnTo>
                  <a:lnTo>
                    <a:pt x="4527791" y="595884"/>
                  </a:lnTo>
                  <a:lnTo>
                    <a:pt x="4528794" y="599694"/>
                  </a:lnTo>
                  <a:lnTo>
                    <a:pt x="4525848" y="598424"/>
                  </a:lnTo>
                  <a:lnTo>
                    <a:pt x="4524692" y="606044"/>
                  </a:lnTo>
                  <a:lnTo>
                    <a:pt x="4523956" y="612394"/>
                  </a:lnTo>
                  <a:lnTo>
                    <a:pt x="4523600" y="618744"/>
                  </a:lnTo>
                  <a:lnTo>
                    <a:pt x="4523600" y="627634"/>
                  </a:lnTo>
                  <a:lnTo>
                    <a:pt x="4521593" y="625094"/>
                  </a:lnTo>
                  <a:lnTo>
                    <a:pt x="4521009" y="632714"/>
                  </a:lnTo>
                  <a:lnTo>
                    <a:pt x="4529874" y="635254"/>
                  </a:lnTo>
                  <a:lnTo>
                    <a:pt x="4530064" y="641604"/>
                  </a:lnTo>
                  <a:lnTo>
                    <a:pt x="4525645" y="642874"/>
                  </a:lnTo>
                  <a:lnTo>
                    <a:pt x="4525607" y="650494"/>
                  </a:lnTo>
                  <a:lnTo>
                    <a:pt x="4524883" y="656844"/>
                  </a:lnTo>
                  <a:lnTo>
                    <a:pt x="4524845" y="663194"/>
                  </a:lnTo>
                  <a:lnTo>
                    <a:pt x="4524654" y="669544"/>
                  </a:lnTo>
                  <a:lnTo>
                    <a:pt x="4525086" y="675894"/>
                  </a:lnTo>
                  <a:lnTo>
                    <a:pt x="4526724" y="679704"/>
                  </a:lnTo>
                  <a:lnTo>
                    <a:pt x="4548073" y="679704"/>
                  </a:lnTo>
                  <a:lnTo>
                    <a:pt x="4546816" y="660654"/>
                  </a:lnTo>
                  <a:lnTo>
                    <a:pt x="4546930" y="647954"/>
                  </a:lnTo>
                  <a:lnTo>
                    <a:pt x="4549114" y="637794"/>
                  </a:lnTo>
                  <a:lnTo>
                    <a:pt x="4547451" y="633984"/>
                  </a:lnTo>
                  <a:lnTo>
                    <a:pt x="4547870" y="627634"/>
                  </a:lnTo>
                  <a:lnTo>
                    <a:pt x="4548009" y="621284"/>
                  </a:lnTo>
                  <a:lnTo>
                    <a:pt x="4545495" y="618744"/>
                  </a:lnTo>
                  <a:lnTo>
                    <a:pt x="4547730" y="612394"/>
                  </a:lnTo>
                  <a:lnTo>
                    <a:pt x="4549508" y="609854"/>
                  </a:lnTo>
                  <a:lnTo>
                    <a:pt x="4551248" y="604774"/>
                  </a:lnTo>
                  <a:lnTo>
                    <a:pt x="4552645" y="599694"/>
                  </a:lnTo>
                  <a:lnTo>
                    <a:pt x="4553343" y="597154"/>
                  </a:lnTo>
                  <a:lnTo>
                    <a:pt x="4553928" y="593344"/>
                  </a:lnTo>
                  <a:lnTo>
                    <a:pt x="4550080" y="592074"/>
                  </a:lnTo>
                  <a:lnTo>
                    <a:pt x="4550118" y="586994"/>
                  </a:lnTo>
                  <a:lnTo>
                    <a:pt x="4553331" y="586994"/>
                  </a:lnTo>
                  <a:lnTo>
                    <a:pt x="4550854" y="580644"/>
                  </a:lnTo>
                  <a:lnTo>
                    <a:pt x="4555134" y="578104"/>
                  </a:lnTo>
                  <a:lnTo>
                    <a:pt x="4555083" y="576834"/>
                  </a:lnTo>
                  <a:lnTo>
                    <a:pt x="4554956" y="573024"/>
                  </a:lnTo>
                  <a:lnTo>
                    <a:pt x="4554461" y="574294"/>
                  </a:lnTo>
                  <a:lnTo>
                    <a:pt x="4552988" y="576834"/>
                  </a:lnTo>
                  <a:lnTo>
                    <a:pt x="4552086" y="575564"/>
                  </a:lnTo>
                  <a:lnTo>
                    <a:pt x="4551667" y="569214"/>
                  </a:lnTo>
                  <a:lnTo>
                    <a:pt x="4557357" y="560324"/>
                  </a:lnTo>
                  <a:lnTo>
                    <a:pt x="4558944" y="560324"/>
                  </a:lnTo>
                  <a:lnTo>
                    <a:pt x="4558931" y="555244"/>
                  </a:lnTo>
                  <a:lnTo>
                    <a:pt x="4559516" y="547624"/>
                  </a:lnTo>
                  <a:lnTo>
                    <a:pt x="4559782" y="543814"/>
                  </a:lnTo>
                  <a:lnTo>
                    <a:pt x="4560963" y="545084"/>
                  </a:lnTo>
                  <a:lnTo>
                    <a:pt x="4560748" y="547624"/>
                  </a:lnTo>
                  <a:lnTo>
                    <a:pt x="4561078" y="548894"/>
                  </a:lnTo>
                  <a:lnTo>
                    <a:pt x="4561129" y="545084"/>
                  </a:lnTo>
                  <a:lnTo>
                    <a:pt x="4562322" y="545084"/>
                  </a:lnTo>
                  <a:lnTo>
                    <a:pt x="4563542" y="543814"/>
                  </a:lnTo>
                  <a:lnTo>
                    <a:pt x="4563618" y="541274"/>
                  </a:lnTo>
                  <a:lnTo>
                    <a:pt x="4563656" y="540004"/>
                  </a:lnTo>
                  <a:lnTo>
                    <a:pt x="4562703" y="541274"/>
                  </a:lnTo>
                  <a:lnTo>
                    <a:pt x="4561929" y="540004"/>
                  </a:lnTo>
                  <a:lnTo>
                    <a:pt x="4561332" y="538734"/>
                  </a:lnTo>
                  <a:lnTo>
                    <a:pt x="4563961" y="536194"/>
                  </a:lnTo>
                  <a:lnTo>
                    <a:pt x="4566755" y="527304"/>
                  </a:lnTo>
                  <a:lnTo>
                    <a:pt x="4567352" y="523494"/>
                  </a:lnTo>
                  <a:lnTo>
                    <a:pt x="4567745" y="520954"/>
                  </a:lnTo>
                  <a:lnTo>
                    <a:pt x="4569523" y="522224"/>
                  </a:lnTo>
                  <a:lnTo>
                    <a:pt x="4569930" y="520954"/>
                  </a:lnTo>
                  <a:lnTo>
                    <a:pt x="4572381" y="513334"/>
                  </a:lnTo>
                  <a:lnTo>
                    <a:pt x="4574718" y="505714"/>
                  </a:lnTo>
                  <a:lnTo>
                    <a:pt x="4575099" y="504444"/>
                  </a:lnTo>
                  <a:lnTo>
                    <a:pt x="4578045" y="495554"/>
                  </a:lnTo>
                  <a:lnTo>
                    <a:pt x="4580229" y="489204"/>
                  </a:lnTo>
                  <a:lnTo>
                    <a:pt x="4581550" y="485394"/>
                  </a:lnTo>
                  <a:lnTo>
                    <a:pt x="4578769" y="489204"/>
                  </a:lnTo>
                  <a:lnTo>
                    <a:pt x="4575594" y="487934"/>
                  </a:lnTo>
                  <a:lnTo>
                    <a:pt x="4576788" y="484124"/>
                  </a:lnTo>
                  <a:lnTo>
                    <a:pt x="4577588" y="483857"/>
                  </a:lnTo>
                  <a:lnTo>
                    <a:pt x="4577435" y="480314"/>
                  </a:lnTo>
                  <a:lnTo>
                    <a:pt x="4579823" y="476504"/>
                  </a:lnTo>
                  <a:lnTo>
                    <a:pt x="4582338" y="479044"/>
                  </a:lnTo>
                  <a:lnTo>
                    <a:pt x="4582211" y="482854"/>
                  </a:lnTo>
                  <a:lnTo>
                    <a:pt x="4583595" y="476504"/>
                  </a:lnTo>
                  <a:lnTo>
                    <a:pt x="4584662" y="476504"/>
                  </a:lnTo>
                  <a:lnTo>
                    <a:pt x="4584560" y="477774"/>
                  </a:lnTo>
                  <a:lnTo>
                    <a:pt x="4585601" y="479044"/>
                  </a:lnTo>
                  <a:lnTo>
                    <a:pt x="4584992" y="476504"/>
                  </a:lnTo>
                  <a:lnTo>
                    <a:pt x="4584687" y="475234"/>
                  </a:lnTo>
                  <a:lnTo>
                    <a:pt x="4593044" y="471424"/>
                  </a:lnTo>
                  <a:lnTo>
                    <a:pt x="4591367" y="466344"/>
                  </a:lnTo>
                  <a:lnTo>
                    <a:pt x="4592434" y="466344"/>
                  </a:lnTo>
                  <a:lnTo>
                    <a:pt x="4596358" y="458724"/>
                  </a:lnTo>
                  <a:lnTo>
                    <a:pt x="4599483" y="452374"/>
                  </a:lnTo>
                  <a:lnTo>
                    <a:pt x="4602543" y="446024"/>
                  </a:lnTo>
                  <a:lnTo>
                    <a:pt x="4606252" y="439674"/>
                  </a:lnTo>
                  <a:lnTo>
                    <a:pt x="4603928" y="438404"/>
                  </a:lnTo>
                  <a:lnTo>
                    <a:pt x="4606747" y="434594"/>
                  </a:lnTo>
                  <a:lnTo>
                    <a:pt x="4606734" y="430784"/>
                  </a:lnTo>
                  <a:lnTo>
                    <a:pt x="4611103" y="426974"/>
                  </a:lnTo>
                  <a:lnTo>
                    <a:pt x="4615878" y="421894"/>
                  </a:lnTo>
                  <a:lnTo>
                    <a:pt x="4617517" y="420624"/>
                  </a:lnTo>
                  <a:lnTo>
                    <a:pt x="4620793" y="418084"/>
                  </a:lnTo>
                  <a:lnTo>
                    <a:pt x="4625581" y="413004"/>
                  </a:lnTo>
                  <a:lnTo>
                    <a:pt x="4627702" y="409194"/>
                  </a:lnTo>
                  <a:lnTo>
                    <a:pt x="4628400" y="407924"/>
                  </a:lnTo>
                  <a:lnTo>
                    <a:pt x="4628604" y="407555"/>
                  </a:lnTo>
                  <a:lnTo>
                    <a:pt x="4629543" y="406654"/>
                  </a:lnTo>
                  <a:lnTo>
                    <a:pt x="4634801" y="401574"/>
                  </a:lnTo>
                  <a:lnTo>
                    <a:pt x="4632630" y="405384"/>
                  </a:lnTo>
                  <a:lnTo>
                    <a:pt x="4636440" y="401574"/>
                  </a:lnTo>
                  <a:lnTo>
                    <a:pt x="4637722" y="400304"/>
                  </a:lnTo>
                  <a:lnTo>
                    <a:pt x="4641977" y="396494"/>
                  </a:lnTo>
                  <a:lnTo>
                    <a:pt x="4646701" y="392684"/>
                  </a:lnTo>
                  <a:lnTo>
                    <a:pt x="4653254" y="386334"/>
                  </a:lnTo>
                  <a:lnTo>
                    <a:pt x="4649635" y="386334"/>
                  </a:lnTo>
                  <a:lnTo>
                    <a:pt x="4649876" y="385064"/>
                  </a:lnTo>
                  <a:lnTo>
                    <a:pt x="4651807" y="383794"/>
                  </a:lnTo>
                  <a:lnTo>
                    <a:pt x="4655502" y="382524"/>
                  </a:lnTo>
                  <a:lnTo>
                    <a:pt x="4655871" y="383794"/>
                  </a:lnTo>
                  <a:lnTo>
                    <a:pt x="4655413" y="385064"/>
                  </a:lnTo>
                  <a:lnTo>
                    <a:pt x="4658690" y="382524"/>
                  </a:lnTo>
                  <a:lnTo>
                    <a:pt x="4687900" y="373634"/>
                  </a:lnTo>
                  <a:lnTo>
                    <a:pt x="4695863" y="372364"/>
                  </a:lnTo>
                  <a:lnTo>
                    <a:pt x="4697666" y="371094"/>
                  </a:lnTo>
                  <a:lnTo>
                    <a:pt x="4700371" y="369201"/>
                  </a:lnTo>
                  <a:lnTo>
                    <a:pt x="4701146" y="370509"/>
                  </a:lnTo>
                  <a:lnTo>
                    <a:pt x="4706455" y="377444"/>
                  </a:lnTo>
                  <a:lnTo>
                    <a:pt x="4705629" y="374472"/>
                  </a:lnTo>
                  <a:lnTo>
                    <a:pt x="4711217" y="377444"/>
                  </a:lnTo>
                  <a:lnTo>
                    <a:pt x="4711027" y="385064"/>
                  </a:lnTo>
                  <a:lnTo>
                    <a:pt x="4705108" y="386334"/>
                  </a:lnTo>
                  <a:lnTo>
                    <a:pt x="4705350" y="391414"/>
                  </a:lnTo>
                  <a:lnTo>
                    <a:pt x="4707661" y="396494"/>
                  </a:lnTo>
                  <a:lnTo>
                    <a:pt x="4710481" y="400304"/>
                  </a:lnTo>
                  <a:lnTo>
                    <a:pt x="4713186" y="404114"/>
                  </a:lnTo>
                  <a:lnTo>
                    <a:pt x="4716145" y="409194"/>
                  </a:lnTo>
                  <a:lnTo>
                    <a:pt x="4718469" y="415544"/>
                  </a:lnTo>
                  <a:lnTo>
                    <a:pt x="4717580" y="410464"/>
                  </a:lnTo>
                  <a:lnTo>
                    <a:pt x="4720577" y="411734"/>
                  </a:lnTo>
                  <a:lnTo>
                    <a:pt x="4721428" y="418084"/>
                  </a:lnTo>
                  <a:lnTo>
                    <a:pt x="4724197" y="421894"/>
                  </a:lnTo>
                  <a:lnTo>
                    <a:pt x="4722165" y="421894"/>
                  </a:lnTo>
                  <a:lnTo>
                    <a:pt x="4722825" y="424434"/>
                  </a:lnTo>
                  <a:lnTo>
                    <a:pt x="4722622" y="426974"/>
                  </a:lnTo>
                  <a:lnTo>
                    <a:pt x="4723841" y="425704"/>
                  </a:lnTo>
                  <a:lnTo>
                    <a:pt x="4727359" y="435864"/>
                  </a:lnTo>
                  <a:lnTo>
                    <a:pt x="4731474" y="434594"/>
                  </a:lnTo>
                  <a:lnTo>
                    <a:pt x="4732401" y="440944"/>
                  </a:lnTo>
                  <a:lnTo>
                    <a:pt x="4736401" y="446024"/>
                  </a:lnTo>
                  <a:lnTo>
                    <a:pt x="4740795" y="448564"/>
                  </a:lnTo>
                  <a:lnTo>
                    <a:pt x="4745291" y="451104"/>
                  </a:lnTo>
                  <a:lnTo>
                    <a:pt x="4749660" y="456184"/>
                  </a:lnTo>
                  <a:lnTo>
                    <a:pt x="4746028" y="454914"/>
                  </a:lnTo>
                  <a:lnTo>
                    <a:pt x="4747717" y="459994"/>
                  </a:lnTo>
                  <a:lnTo>
                    <a:pt x="4742231" y="454914"/>
                  </a:lnTo>
                  <a:lnTo>
                    <a:pt x="4744326" y="457454"/>
                  </a:lnTo>
                  <a:lnTo>
                    <a:pt x="4745914" y="461264"/>
                  </a:lnTo>
                  <a:lnTo>
                    <a:pt x="4747069" y="459994"/>
                  </a:lnTo>
                  <a:lnTo>
                    <a:pt x="4747171" y="462534"/>
                  </a:lnTo>
                  <a:lnTo>
                    <a:pt x="4755451" y="465074"/>
                  </a:lnTo>
                  <a:lnTo>
                    <a:pt x="4755908" y="468287"/>
                  </a:lnTo>
                  <a:lnTo>
                    <a:pt x="4755286" y="468109"/>
                  </a:lnTo>
                  <a:lnTo>
                    <a:pt x="4754638" y="467626"/>
                  </a:lnTo>
                  <a:lnTo>
                    <a:pt x="4754638" y="467893"/>
                  </a:lnTo>
                  <a:lnTo>
                    <a:pt x="4755985" y="468884"/>
                  </a:lnTo>
                  <a:lnTo>
                    <a:pt x="4759541" y="468884"/>
                  </a:lnTo>
                  <a:lnTo>
                    <a:pt x="4761954" y="471424"/>
                  </a:lnTo>
                  <a:lnTo>
                    <a:pt x="4766475" y="475234"/>
                  </a:lnTo>
                  <a:lnTo>
                    <a:pt x="4765738" y="471424"/>
                  </a:lnTo>
                  <a:lnTo>
                    <a:pt x="4770361" y="479044"/>
                  </a:lnTo>
                  <a:lnTo>
                    <a:pt x="4778133" y="486664"/>
                  </a:lnTo>
                  <a:lnTo>
                    <a:pt x="4786223" y="493014"/>
                  </a:lnTo>
                  <a:lnTo>
                    <a:pt x="4791519" y="499097"/>
                  </a:lnTo>
                  <a:lnTo>
                    <a:pt x="4791329" y="498970"/>
                  </a:lnTo>
                  <a:lnTo>
                    <a:pt x="4790808" y="498678"/>
                  </a:lnTo>
                  <a:lnTo>
                    <a:pt x="4790351" y="498411"/>
                  </a:lnTo>
                  <a:lnTo>
                    <a:pt x="4792205" y="500265"/>
                  </a:lnTo>
                  <a:lnTo>
                    <a:pt x="4792116" y="499922"/>
                  </a:lnTo>
                  <a:lnTo>
                    <a:pt x="4791913" y="499579"/>
                  </a:lnTo>
                  <a:lnTo>
                    <a:pt x="4791849" y="499440"/>
                  </a:lnTo>
                  <a:lnTo>
                    <a:pt x="4798047" y="504444"/>
                  </a:lnTo>
                  <a:lnTo>
                    <a:pt x="4806747" y="508254"/>
                  </a:lnTo>
                  <a:lnTo>
                    <a:pt x="4813287" y="510794"/>
                  </a:lnTo>
                  <a:lnTo>
                    <a:pt x="4811712" y="510794"/>
                  </a:lnTo>
                  <a:lnTo>
                    <a:pt x="4816691" y="512064"/>
                  </a:lnTo>
                  <a:lnTo>
                    <a:pt x="4819929" y="512064"/>
                  </a:lnTo>
                  <a:lnTo>
                    <a:pt x="4823422" y="510794"/>
                  </a:lnTo>
                  <a:lnTo>
                    <a:pt x="4829149" y="512064"/>
                  </a:lnTo>
                  <a:lnTo>
                    <a:pt x="4834356" y="515874"/>
                  </a:lnTo>
                  <a:lnTo>
                    <a:pt x="4822926" y="513334"/>
                  </a:lnTo>
                  <a:lnTo>
                    <a:pt x="4826241" y="514604"/>
                  </a:lnTo>
                  <a:lnTo>
                    <a:pt x="4826305" y="518414"/>
                  </a:lnTo>
                  <a:lnTo>
                    <a:pt x="4839474" y="518414"/>
                  </a:lnTo>
                  <a:lnTo>
                    <a:pt x="4844669" y="515874"/>
                  </a:lnTo>
                  <a:lnTo>
                    <a:pt x="4849558" y="517144"/>
                  </a:lnTo>
                  <a:lnTo>
                    <a:pt x="4848225" y="517144"/>
                  </a:lnTo>
                  <a:lnTo>
                    <a:pt x="4847539" y="518414"/>
                  </a:lnTo>
                  <a:lnTo>
                    <a:pt x="4851222" y="518414"/>
                  </a:lnTo>
                  <a:lnTo>
                    <a:pt x="4855489" y="515874"/>
                  </a:lnTo>
                  <a:lnTo>
                    <a:pt x="4858994" y="512064"/>
                  </a:lnTo>
                  <a:lnTo>
                    <a:pt x="4862601" y="509524"/>
                  </a:lnTo>
                  <a:lnTo>
                    <a:pt x="4865598" y="504444"/>
                  </a:lnTo>
                  <a:lnTo>
                    <a:pt x="4868646" y="499364"/>
                  </a:lnTo>
                  <a:lnTo>
                    <a:pt x="4868862" y="500634"/>
                  </a:lnTo>
                  <a:lnTo>
                    <a:pt x="4869485" y="500634"/>
                  </a:lnTo>
                  <a:lnTo>
                    <a:pt x="4869739" y="499364"/>
                  </a:lnTo>
                  <a:lnTo>
                    <a:pt x="4870247" y="496824"/>
                  </a:lnTo>
                  <a:lnTo>
                    <a:pt x="4870920" y="490474"/>
                  </a:lnTo>
                  <a:lnTo>
                    <a:pt x="4871136" y="480314"/>
                  </a:lnTo>
                  <a:lnTo>
                    <a:pt x="4870234" y="475234"/>
                  </a:lnTo>
                  <a:lnTo>
                    <a:pt x="4869916" y="473964"/>
                  </a:lnTo>
                  <a:lnTo>
                    <a:pt x="4869802" y="473570"/>
                  </a:lnTo>
                  <a:lnTo>
                    <a:pt x="4869548" y="473964"/>
                  </a:lnTo>
                  <a:lnTo>
                    <a:pt x="4867580" y="466344"/>
                  </a:lnTo>
                  <a:lnTo>
                    <a:pt x="4868557" y="463804"/>
                  </a:lnTo>
                  <a:lnTo>
                    <a:pt x="4868240" y="458724"/>
                  </a:lnTo>
                  <a:lnTo>
                    <a:pt x="4870666" y="456184"/>
                  </a:lnTo>
                  <a:lnTo>
                    <a:pt x="4871504" y="458724"/>
                  </a:lnTo>
                  <a:lnTo>
                    <a:pt x="4872266" y="461264"/>
                  </a:lnTo>
                  <a:lnTo>
                    <a:pt x="4872875" y="463804"/>
                  </a:lnTo>
                  <a:lnTo>
                    <a:pt x="4875720" y="458724"/>
                  </a:lnTo>
                  <a:lnTo>
                    <a:pt x="4872863" y="456184"/>
                  </a:lnTo>
                  <a:lnTo>
                    <a:pt x="4869993" y="453644"/>
                  </a:lnTo>
                  <a:lnTo>
                    <a:pt x="4869180" y="449834"/>
                  </a:lnTo>
                  <a:lnTo>
                    <a:pt x="4870882" y="449834"/>
                  </a:lnTo>
                  <a:lnTo>
                    <a:pt x="4867173" y="444754"/>
                  </a:lnTo>
                  <a:lnTo>
                    <a:pt x="4863655" y="440944"/>
                  </a:lnTo>
                  <a:lnTo>
                    <a:pt x="4859960" y="437134"/>
                  </a:lnTo>
                  <a:lnTo>
                    <a:pt x="4856518" y="432054"/>
                  </a:lnTo>
                  <a:lnTo>
                    <a:pt x="4855667" y="430784"/>
                  </a:lnTo>
                  <a:lnTo>
                    <a:pt x="4855324" y="432054"/>
                  </a:lnTo>
                  <a:lnTo>
                    <a:pt x="4854486" y="431761"/>
                  </a:lnTo>
                  <a:lnTo>
                    <a:pt x="4854486" y="479044"/>
                  </a:lnTo>
                  <a:lnTo>
                    <a:pt x="4852365" y="485394"/>
                  </a:lnTo>
                  <a:lnTo>
                    <a:pt x="4850346" y="490474"/>
                  </a:lnTo>
                  <a:lnTo>
                    <a:pt x="4846167" y="494284"/>
                  </a:lnTo>
                  <a:lnTo>
                    <a:pt x="4840681" y="496557"/>
                  </a:lnTo>
                  <a:lnTo>
                    <a:pt x="4840490" y="495554"/>
                  </a:lnTo>
                  <a:lnTo>
                    <a:pt x="4841633" y="495554"/>
                  </a:lnTo>
                  <a:lnTo>
                    <a:pt x="4840160" y="494284"/>
                  </a:lnTo>
                  <a:lnTo>
                    <a:pt x="4838065" y="494284"/>
                  </a:lnTo>
                  <a:lnTo>
                    <a:pt x="4835690" y="495554"/>
                  </a:lnTo>
                  <a:lnTo>
                    <a:pt x="4830877" y="495554"/>
                  </a:lnTo>
                  <a:lnTo>
                    <a:pt x="4830661" y="496824"/>
                  </a:lnTo>
                  <a:lnTo>
                    <a:pt x="4828184" y="496824"/>
                  </a:lnTo>
                  <a:lnTo>
                    <a:pt x="4830445" y="495554"/>
                  </a:lnTo>
                  <a:lnTo>
                    <a:pt x="4829187" y="494284"/>
                  </a:lnTo>
                  <a:lnTo>
                    <a:pt x="4826495" y="491744"/>
                  </a:lnTo>
                  <a:lnTo>
                    <a:pt x="4819624" y="494284"/>
                  </a:lnTo>
                  <a:lnTo>
                    <a:pt x="4818583" y="490474"/>
                  </a:lnTo>
                  <a:lnTo>
                    <a:pt x="4817973" y="490474"/>
                  </a:lnTo>
                  <a:lnTo>
                    <a:pt x="4816145" y="489204"/>
                  </a:lnTo>
                  <a:lnTo>
                    <a:pt x="4810696" y="485394"/>
                  </a:lnTo>
                  <a:lnTo>
                    <a:pt x="4811344" y="489204"/>
                  </a:lnTo>
                  <a:lnTo>
                    <a:pt x="4806226" y="484124"/>
                  </a:lnTo>
                  <a:lnTo>
                    <a:pt x="4798987" y="481584"/>
                  </a:lnTo>
                  <a:lnTo>
                    <a:pt x="4795278" y="476504"/>
                  </a:lnTo>
                  <a:lnTo>
                    <a:pt x="4790249" y="476504"/>
                  </a:lnTo>
                  <a:lnTo>
                    <a:pt x="4787557" y="470154"/>
                  </a:lnTo>
                  <a:lnTo>
                    <a:pt x="4786477" y="467614"/>
                  </a:lnTo>
                  <a:lnTo>
                    <a:pt x="4782553" y="470154"/>
                  </a:lnTo>
                  <a:lnTo>
                    <a:pt x="4786211" y="466344"/>
                  </a:lnTo>
                  <a:lnTo>
                    <a:pt x="4775632" y="458724"/>
                  </a:lnTo>
                  <a:lnTo>
                    <a:pt x="4771021" y="456184"/>
                  </a:lnTo>
                  <a:lnTo>
                    <a:pt x="4773117" y="456184"/>
                  </a:lnTo>
                  <a:lnTo>
                    <a:pt x="4769396" y="452374"/>
                  </a:lnTo>
                  <a:lnTo>
                    <a:pt x="4772101" y="452374"/>
                  </a:lnTo>
                  <a:lnTo>
                    <a:pt x="4768456" y="448564"/>
                  </a:lnTo>
                  <a:lnTo>
                    <a:pt x="4767186" y="447294"/>
                  </a:lnTo>
                  <a:lnTo>
                    <a:pt x="4764646" y="444754"/>
                  </a:lnTo>
                  <a:lnTo>
                    <a:pt x="4763401" y="447294"/>
                  </a:lnTo>
                  <a:lnTo>
                    <a:pt x="4762627" y="440944"/>
                  </a:lnTo>
                  <a:lnTo>
                    <a:pt x="4758575" y="438404"/>
                  </a:lnTo>
                  <a:lnTo>
                    <a:pt x="4754664" y="434594"/>
                  </a:lnTo>
                  <a:lnTo>
                    <a:pt x="4752060" y="432054"/>
                  </a:lnTo>
                  <a:lnTo>
                    <a:pt x="4749203" y="429514"/>
                  </a:lnTo>
                  <a:lnTo>
                    <a:pt x="4750359" y="425704"/>
                  </a:lnTo>
                  <a:lnTo>
                    <a:pt x="4750740" y="424434"/>
                  </a:lnTo>
                  <a:lnTo>
                    <a:pt x="4743323" y="415544"/>
                  </a:lnTo>
                  <a:lnTo>
                    <a:pt x="4740033" y="410464"/>
                  </a:lnTo>
                  <a:lnTo>
                    <a:pt x="4734280" y="401574"/>
                  </a:lnTo>
                  <a:lnTo>
                    <a:pt x="4733798" y="400824"/>
                  </a:lnTo>
                  <a:lnTo>
                    <a:pt x="4736795" y="399034"/>
                  </a:lnTo>
                  <a:lnTo>
                    <a:pt x="4731677" y="390144"/>
                  </a:lnTo>
                  <a:lnTo>
                    <a:pt x="4731004" y="389242"/>
                  </a:lnTo>
                  <a:lnTo>
                    <a:pt x="4732109" y="398195"/>
                  </a:lnTo>
                  <a:lnTo>
                    <a:pt x="4731004" y="396494"/>
                  </a:lnTo>
                  <a:lnTo>
                    <a:pt x="4725987" y="386334"/>
                  </a:lnTo>
                  <a:lnTo>
                    <a:pt x="4728362" y="385660"/>
                  </a:lnTo>
                  <a:lnTo>
                    <a:pt x="4726991" y="383794"/>
                  </a:lnTo>
                  <a:lnTo>
                    <a:pt x="4723130" y="376174"/>
                  </a:lnTo>
                  <a:lnTo>
                    <a:pt x="4720615" y="366382"/>
                  </a:lnTo>
                  <a:lnTo>
                    <a:pt x="4722393" y="366141"/>
                  </a:lnTo>
                  <a:lnTo>
                    <a:pt x="4723028" y="367284"/>
                  </a:lnTo>
                  <a:lnTo>
                    <a:pt x="4724095" y="368554"/>
                  </a:lnTo>
                  <a:lnTo>
                    <a:pt x="4723142" y="366039"/>
                  </a:lnTo>
                  <a:lnTo>
                    <a:pt x="4723295" y="366014"/>
                  </a:lnTo>
                  <a:lnTo>
                    <a:pt x="4731232" y="366014"/>
                  </a:lnTo>
                  <a:lnTo>
                    <a:pt x="4738763" y="367284"/>
                  </a:lnTo>
                  <a:lnTo>
                    <a:pt x="4746777" y="367284"/>
                  </a:lnTo>
                  <a:lnTo>
                    <a:pt x="4750168" y="372364"/>
                  </a:lnTo>
                  <a:lnTo>
                    <a:pt x="4757318" y="374904"/>
                  </a:lnTo>
                  <a:lnTo>
                    <a:pt x="4772634" y="379984"/>
                  </a:lnTo>
                  <a:lnTo>
                    <a:pt x="4780585" y="383794"/>
                  </a:lnTo>
                  <a:lnTo>
                    <a:pt x="4784280" y="388874"/>
                  </a:lnTo>
                  <a:lnTo>
                    <a:pt x="4784687" y="386334"/>
                  </a:lnTo>
                  <a:lnTo>
                    <a:pt x="4788293" y="386334"/>
                  </a:lnTo>
                  <a:lnTo>
                    <a:pt x="4787811" y="388073"/>
                  </a:lnTo>
                  <a:lnTo>
                    <a:pt x="4789182" y="388874"/>
                  </a:lnTo>
                  <a:lnTo>
                    <a:pt x="4805527" y="400304"/>
                  </a:lnTo>
                  <a:lnTo>
                    <a:pt x="4819574" y="415544"/>
                  </a:lnTo>
                  <a:lnTo>
                    <a:pt x="4831410" y="433324"/>
                  </a:lnTo>
                  <a:lnTo>
                    <a:pt x="4841125" y="451104"/>
                  </a:lnTo>
                  <a:lnTo>
                    <a:pt x="4843005" y="454914"/>
                  </a:lnTo>
                  <a:lnTo>
                    <a:pt x="4848085" y="454914"/>
                  </a:lnTo>
                  <a:lnTo>
                    <a:pt x="4852771" y="457454"/>
                  </a:lnTo>
                  <a:lnTo>
                    <a:pt x="4852403" y="463804"/>
                  </a:lnTo>
                  <a:lnTo>
                    <a:pt x="4849596" y="462534"/>
                  </a:lnTo>
                  <a:lnTo>
                    <a:pt x="4848110" y="461264"/>
                  </a:lnTo>
                  <a:lnTo>
                    <a:pt x="4853089" y="468884"/>
                  </a:lnTo>
                  <a:lnTo>
                    <a:pt x="4854486" y="479044"/>
                  </a:lnTo>
                  <a:lnTo>
                    <a:pt x="4854486" y="431761"/>
                  </a:lnTo>
                  <a:lnTo>
                    <a:pt x="4848276" y="429514"/>
                  </a:lnTo>
                  <a:lnTo>
                    <a:pt x="4854245" y="426974"/>
                  </a:lnTo>
                  <a:lnTo>
                    <a:pt x="4847920" y="423164"/>
                  </a:lnTo>
                  <a:lnTo>
                    <a:pt x="4850066" y="419354"/>
                  </a:lnTo>
                  <a:lnTo>
                    <a:pt x="4846790" y="416814"/>
                  </a:lnTo>
                  <a:lnTo>
                    <a:pt x="4837620" y="410464"/>
                  </a:lnTo>
                  <a:lnTo>
                    <a:pt x="4831956" y="405384"/>
                  </a:lnTo>
                  <a:lnTo>
                    <a:pt x="4834877" y="405384"/>
                  </a:lnTo>
                  <a:lnTo>
                    <a:pt x="4829226" y="401574"/>
                  </a:lnTo>
                  <a:lnTo>
                    <a:pt x="4823244" y="395224"/>
                  </a:lnTo>
                  <a:lnTo>
                    <a:pt x="4826559" y="393954"/>
                  </a:lnTo>
                  <a:lnTo>
                    <a:pt x="4822990" y="388874"/>
                  </a:lnTo>
                  <a:lnTo>
                    <a:pt x="4819764" y="386334"/>
                  </a:lnTo>
                  <a:lnTo>
                    <a:pt x="4818151" y="385064"/>
                  </a:lnTo>
                  <a:lnTo>
                    <a:pt x="4813414" y="379984"/>
                  </a:lnTo>
                  <a:lnTo>
                    <a:pt x="4807394" y="376174"/>
                  </a:lnTo>
                  <a:lnTo>
                    <a:pt x="4806645" y="371094"/>
                  </a:lnTo>
                  <a:lnTo>
                    <a:pt x="4796333" y="366014"/>
                  </a:lnTo>
                  <a:lnTo>
                    <a:pt x="4786211" y="359664"/>
                  </a:lnTo>
                  <a:lnTo>
                    <a:pt x="4775352" y="353314"/>
                  </a:lnTo>
                  <a:lnTo>
                    <a:pt x="4762868" y="348234"/>
                  </a:lnTo>
                  <a:lnTo>
                    <a:pt x="4763859" y="350774"/>
                  </a:lnTo>
                  <a:lnTo>
                    <a:pt x="4758779" y="350774"/>
                  </a:lnTo>
                  <a:lnTo>
                    <a:pt x="4756950" y="353314"/>
                  </a:lnTo>
                  <a:lnTo>
                    <a:pt x="4752835" y="352044"/>
                  </a:lnTo>
                  <a:lnTo>
                    <a:pt x="4751362" y="352044"/>
                  </a:lnTo>
                  <a:lnTo>
                    <a:pt x="4751070" y="350774"/>
                  </a:lnTo>
                  <a:lnTo>
                    <a:pt x="4747234" y="349504"/>
                  </a:lnTo>
                  <a:lnTo>
                    <a:pt x="4743348" y="346964"/>
                  </a:lnTo>
                  <a:lnTo>
                    <a:pt x="4739170" y="345694"/>
                  </a:lnTo>
                  <a:lnTo>
                    <a:pt x="4737747" y="344424"/>
                  </a:lnTo>
                  <a:lnTo>
                    <a:pt x="4736312" y="343154"/>
                  </a:lnTo>
                  <a:lnTo>
                    <a:pt x="4743437" y="344424"/>
                  </a:lnTo>
                  <a:lnTo>
                    <a:pt x="4743285" y="343154"/>
                  </a:lnTo>
                  <a:lnTo>
                    <a:pt x="4733785" y="341884"/>
                  </a:lnTo>
                  <a:lnTo>
                    <a:pt x="4736706" y="340614"/>
                  </a:lnTo>
                  <a:lnTo>
                    <a:pt x="4739640" y="339344"/>
                  </a:lnTo>
                  <a:lnTo>
                    <a:pt x="4733302" y="336804"/>
                  </a:lnTo>
                  <a:lnTo>
                    <a:pt x="4734433" y="339344"/>
                  </a:lnTo>
                  <a:lnTo>
                    <a:pt x="4729683" y="340614"/>
                  </a:lnTo>
                  <a:lnTo>
                    <a:pt x="4724158" y="339344"/>
                  </a:lnTo>
                  <a:lnTo>
                    <a:pt x="4729416" y="341947"/>
                  </a:lnTo>
                  <a:lnTo>
                    <a:pt x="4731778" y="343154"/>
                  </a:lnTo>
                  <a:lnTo>
                    <a:pt x="4725060" y="344424"/>
                  </a:lnTo>
                  <a:lnTo>
                    <a:pt x="4722317" y="343154"/>
                  </a:lnTo>
                  <a:lnTo>
                    <a:pt x="4717237" y="340969"/>
                  </a:lnTo>
                  <a:lnTo>
                    <a:pt x="4716958" y="339344"/>
                  </a:lnTo>
                  <a:lnTo>
                    <a:pt x="4715599" y="334264"/>
                  </a:lnTo>
                  <a:lnTo>
                    <a:pt x="4714672" y="330809"/>
                  </a:lnTo>
                  <a:lnTo>
                    <a:pt x="4712932" y="333184"/>
                  </a:lnTo>
                  <a:lnTo>
                    <a:pt x="4712932" y="364744"/>
                  </a:lnTo>
                  <a:lnTo>
                    <a:pt x="4708652" y="366039"/>
                  </a:lnTo>
                  <a:lnTo>
                    <a:pt x="4712932" y="364744"/>
                  </a:lnTo>
                  <a:lnTo>
                    <a:pt x="4712932" y="333184"/>
                  </a:lnTo>
                  <a:lnTo>
                    <a:pt x="4712132" y="334264"/>
                  </a:lnTo>
                  <a:lnTo>
                    <a:pt x="4711687" y="332994"/>
                  </a:lnTo>
                  <a:lnTo>
                    <a:pt x="4710773" y="330390"/>
                  </a:lnTo>
                  <a:lnTo>
                    <a:pt x="4710773" y="339344"/>
                  </a:lnTo>
                  <a:lnTo>
                    <a:pt x="4709045" y="339661"/>
                  </a:lnTo>
                  <a:lnTo>
                    <a:pt x="4709376" y="339344"/>
                  </a:lnTo>
                  <a:lnTo>
                    <a:pt x="4710773" y="339344"/>
                  </a:lnTo>
                  <a:lnTo>
                    <a:pt x="4710773" y="330390"/>
                  </a:lnTo>
                  <a:lnTo>
                    <a:pt x="4707674" y="321564"/>
                  </a:lnTo>
                  <a:lnTo>
                    <a:pt x="4706239" y="320446"/>
                  </a:lnTo>
                  <a:lnTo>
                    <a:pt x="4706239" y="367284"/>
                  </a:lnTo>
                  <a:lnTo>
                    <a:pt x="4705591" y="369201"/>
                  </a:lnTo>
                  <a:lnTo>
                    <a:pt x="4705464" y="369824"/>
                  </a:lnTo>
                  <a:lnTo>
                    <a:pt x="4704575" y="372135"/>
                  </a:lnTo>
                  <a:lnTo>
                    <a:pt x="4702632" y="368554"/>
                  </a:lnTo>
                  <a:lnTo>
                    <a:pt x="4702581" y="367944"/>
                  </a:lnTo>
                  <a:lnTo>
                    <a:pt x="4703673" y="367588"/>
                  </a:lnTo>
                  <a:lnTo>
                    <a:pt x="4705058" y="369303"/>
                  </a:lnTo>
                  <a:lnTo>
                    <a:pt x="4706239" y="367284"/>
                  </a:lnTo>
                  <a:lnTo>
                    <a:pt x="4706239" y="320446"/>
                  </a:lnTo>
                  <a:lnTo>
                    <a:pt x="4706061" y="320294"/>
                  </a:lnTo>
                  <a:lnTo>
                    <a:pt x="4708995" y="320294"/>
                  </a:lnTo>
                  <a:lnTo>
                    <a:pt x="4709884" y="316484"/>
                  </a:lnTo>
                  <a:lnTo>
                    <a:pt x="4711103" y="313944"/>
                  </a:lnTo>
                  <a:lnTo>
                    <a:pt x="4715002" y="315214"/>
                  </a:lnTo>
                  <a:lnTo>
                    <a:pt x="4714799" y="313944"/>
                  </a:lnTo>
                  <a:lnTo>
                    <a:pt x="4714595" y="312674"/>
                  </a:lnTo>
                  <a:lnTo>
                    <a:pt x="4713579" y="311404"/>
                  </a:lnTo>
                  <a:lnTo>
                    <a:pt x="4712132" y="311404"/>
                  </a:lnTo>
                  <a:lnTo>
                    <a:pt x="4712563" y="308864"/>
                  </a:lnTo>
                  <a:lnTo>
                    <a:pt x="4713402" y="308864"/>
                  </a:lnTo>
                  <a:lnTo>
                    <a:pt x="4715027" y="310134"/>
                  </a:lnTo>
                  <a:lnTo>
                    <a:pt x="4714849" y="308864"/>
                  </a:lnTo>
                  <a:lnTo>
                    <a:pt x="4714672" y="307594"/>
                  </a:lnTo>
                  <a:lnTo>
                    <a:pt x="4714316" y="305054"/>
                  </a:lnTo>
                  <a:lnTo>
                    <a:pt x="4713948" y="302514"/>
                  </a:lnTo>
                  <a:lnTo>
                    <a:pt x="4711370" y="305054"/>
                  </a:lnTo>
                  <a:lnTo>
                    <a:pt x="4711801" y="297434"/>
                  </a:lnTo>
                  <a:lnTo>
                    <a:pt x="4712855" y="297434"/>
                  </a:lnTo>
                  <a:lnTo>
                    <a:pt x="4713135" y="298704"/>
                  </a:lnTo>
                  <a:lnTo>
                    <a:pt x="4714303" y="299974"/>
                  </a:lnTo>
                  <a:lnTo>
                    <a:pt x="4713148" y="297434"/>
                  </a:lnTo>
                  <a:lnTo>
                    <a:pt x="4712563" y="296164"/>
                  </a:lnTo>
                  <a:lnTo>
                    <a:pt x="4710773" y="291084"/>
                  </a:lnTo>
                  <a:lnTo>
                    <a:pt x="4711331" y="288544"/>
                  </a:lnTo>
                  <a:lnTo>
                    <a:pt x="4711598" y="287274"/>
                  </a:lnTo>
                  <a:lnTo>
                    <a:pt x="4712144" y="284734"/>
                  </a:lnTo>
                  <a:lnTo>
                    <a:pt x="4713554" y="284734"/>
                  </a:lnTo>
                  <a:lnTo>
                    <a:pt x="4713884" y="280924"/>
                  </a:lnTo>
                  <a:lnTo>
                    <a:pt x="4713300" y="275844"/>
                  </a:lnTo>
                  <a:lnTo>
                    <a:pt x="4713198" y="274574"/>
                  </a:lnTo>
                  <a:lnTo>
                    <a:pt x="4712894" y="270764"/>
                  </a:lnTo>
                  <a:lnTo>
                    <a:pt x="4712868" y="266954"/>
                  </a:lnTo>
                  <a:lnTo>
                    <a:pt x="4712982" y="259334"/>
                  </a:lnTo>
                  <a:lnTo>
                    <a:pt x="4715370" y="254254"/>
                  </a:lnTo>
                  <a:lnTo>
                    <a:pt x="4718824" y="258064"/>
                  </a:lnTo>
                  <a:lnTo>
                    <a:pt x="4718431" y="254254"/>
                  </a:lnTo>
                  <a:lnTo>
                    <a:pt x="4717923" y="249174"/>
                  </a:lnTo>
                  <a:lnTo>
                    <a:pt x="4721872" y="250444"/>
                  </a:lnTo>
                  <a:lnTo>
                    <a:pt x="4721961" y="249174"/>
                  </a:lnTo>
                  <a:lnTo>
                    <a:pt x="4722152" y="246634"/>
                  </a:lnTo>
                  <a:lnTo>
                    <a:pt x="4722253" y="245364"/>
                  </a:lnTo>
                  <a:lnTo>
                    <a:pt x="4722444" y="242824"/>
                  </a:lnTo>
                  <a:lnTo>
                    <a:pt x="4719942" y="245364"/>
                  </a:lnTo>
                  <a:lnTo>
                    <a:pt x="4721403" y="239014"/>
                  </a:lnTo>
                  <a:lnTo>
                    <a:pt x="4720653" y="233934"/>
                  </a:lnTo>
                  <a:lnTo>
                    <a:pt x="4723358" y="228854"/>
                  </a:lnTo>
                  <a:lnTo>
                    <a:pt x="4723523" y="233934"/>
                  </a:lnTo>
                  <a:lnTo>
                    <a:pt x="4724438" y="229971"/>
                  </a:lnTo>
                  <a:lnTo>
                    <a:pt x="4725327" y="226314"/>
                  </a:lnTo>
                  <a:lnTo>
                    <a:pt x="4726546" y="222504"/>
                  </a:lnTo>
                  <a:lnTo>
                    <a:pt x="4725340" y="225044"/>
                  </a:lnTo>
                  <a:lnTo>
                    <a:pt x="4723981" y="226314"/>
                  </a:lnTo>
                  <a:lnTo>
                    <a:pt x="4722927" y="228854"/>
                  </a:lnTo>
                  <a:lnTo>
                    <a:pt x="4723066" y="222504"/>
                  </a:lnTo>
                  <a:lnTo>
                    <a:pt x="4717961" y="227584"/>
                  </a:lnTo>
                  <a:lnTo>
                    <a:pt x="4718621" y="226314"/>
                  </a:lnTo>
                  <a:lnTo>
                    <a:pt x="4721911" y="219964"/>
                  </a:lnTo>
                  <a:lnTo>
                    <a:pt x="4721682" y="221234"/>
                  </a:lnTo>
                  <a:lnTo>
                    <a:pt x="4722177" y="219964"/>
                  </a:lnTo>
                  <a:lnTo>
                    <a:pt x="4724171" y="214884"/>
                  </a:lnTo>
                  <a:lnTo>
                    <a:pt x="4727460" y="212344"/>
                  </a:lnTo>
                  <a:lnTo>
                    <a:pt x="4727460" y="213118"/>
                  </a:lnTo>
                  <a:lnTo>
                    <a:pt x="4727499" y="214528"/>
                  </a:lnTo>
                  <a:lnTo>
                    <a:pt x="4727308" y="215925"/>
                  </a:lnTo>
                  <a:lnTo>
                    <a:pt x="4728311" y="213956"/>
                  </a:lnTo>
                  <a:lnTo>
                    <a:pt x="4728972" y="212382"/>
                  </a:lnTo>
                  <a:lnTo>
                    <a:pt x="4727473" y="211696"/>
                  </a:lnTo>
                  <a:lnTo>
                    <a:pt x="4727664" y="205994"/>
                  </a:lnTo>
                  <a:lnTo>
                    <a:pt x="4730420" y="202184"/>
                  </a:lnTo>
                  <a:lnTo>
                    <a:pt x="4732032" y="200914"/>
                  </a:lnTo>
                  <a:lnTo>
                    <a:pt x="4733937" y="204724"/>
                  </a:lnTo>
                  <a:lnTo>
                    <a:pt x="4735017" y="204724"/>
                  </a:lnTo>
                  <a:lnTo>
                    <a:pt x="4733556" y="200914"/>
                  </a:lnTo>
                  <a:lnTo>
                    <a:pt x="4733074" y="199644"/>
                  </a:lnTo>
                  <a:lnTo>
                    <a:pt x="4740541" y="190754"/>
                  </a:lnTo>
                  <a:lnTo>
                    <a:pt x="4739856" y="188214"/>
                  </a:lnTo>
                  <a:lnTo>
                    <a:pt x="4741646" y="188214"/>
                  </a:lnTo>
                  <a:lnTo>
                    <a:pt x="4740478" y="185674"/>
                  </a:lnTo>
                  <a:lnTo>
                    <a:pt x="4742662" y="183134"/>
                  </a:lnTo>
                  <a:lnTo>
                    <a:pt x="4743221" y="183134"/>
                  </a:lnTo>
                  <a:lnTo>
                    <a:pt x="4744415" y="184404"/>
                  </a:lnTo>
                  <a:lnTo>
                    <a:pt x="4744809" y="183134"/>
                  </a:lnTo>
                  <a:lnTo>
                    <a:pt x="4745621" y="180594"/>
                  </a:lnTo>
                  <a:lnTo>
                    <a:pt x="4744212" y="180594"/>
                  </a:lnTo>
                  <a:lnTo>
                    <a:pt x="4743234" y="179324"/>
                  </a:lnTo>
                  <a:lnTo>
                    <a:pt x="4745723" y="176784"/>
                  </a:lnTo>
                  <a:lnTo>
                    <a:pt x="4746028" y="176784"/>
                  </a:lnTo>
                  <a:lnTo>
                    <a:pt x="4745533" y="178054"/>
                  </a:lnTo>
                  <a:lnTo>
                    <a:pt x="4746523" y="176784"/>
                  </a:lnTo>
                  <a:lnTo>
                    <a:pt x="4748492" y="174244"/>
                  </a:lnTo>
                  <a:lnTo>
                    <a:pt x="4750803" y="170434"/>
                  </a:lnTo>
                  <a:lnTo>
                    <a:pt x="4753140" y="166624"/>
                  </a:lnTo>
                  <a:lnTo>
                    <a:pt x="4755388" y="161544"/>
                  </a:lnTo>
                  <a:lnTo>
                    <a:pt x="4757801" y="157734"/>
                  </a:lnTo>
                  <a:lnTo>
                    <a:pt x="4758918" y="156464"/>
                  </a:lnTo>
                  <a:lnTo>
                    <a:pt x="4761154" y="153924"/>
                  </a:lnTo>
                  <a:lnTo>
                    <a:pt x="4765941" y="153924"/>
                  </a:lnTo>
                  <a:lnTo>
                    <a:pt x="4757763" y="160997"/>
                  </a:lnTo>
                  <a:lnTo>
                    <a:pt x="4757686" y="160769"/>
                  </a:lnTo>
                  <a:lnTo>
                    <a:pt x="4757458" y="161264"/>
                  </a:lnTo>
                  <a:lnTo>
                    <a:pt x="4757128" y="161544"/>
                  </a:lnTo>
                  <a:lnTo>
                    <a:pt x="4757356" y="161480"/>
                  </a:lnTo>
                  <a:lnTo>
                    <a:pt x="4755451" y="165595"/>
                  </a:lnTo>
                  <a:lnTo>
                    <a:pt x="4758779" y="163576"/>
                  </a:lnTo>
                  <a:lnTo>
                    <a:pt x="4757902" y="161328"/>
                  </a:lnTo>
                  <a:lnTo>
                    <a:pt x="4761674" y="160274"/>
                  </a:lnTo>
                  <a:lnTo>
                    <a:pt x="4765980" y="153924"/>
                  </a:lnTo>
                  <a:lnTo>
                    <a:pt x="4766843" y="152654"/>
                  </a:lnTo>
                  <a:lnTo>
                    <a:pt x="4769459" y="147574"/>
                  </a:lnTo>
                  <a:lnTo>
                    <a:pt x="4784369" y="127254"/>
                  </a:lnTo>
                  <a:lnTo>
                    <a:pt x="4782426" y="128524"/>
                  </a:lnTo>
                  <a:lnTo>
                    <a:pt x="4781689" y="127254"/>
                  </a:lnTo>
                  <a:lnTo>
                    <a:pt x="4779505" y="123444"/>
                  </a:lnTo>
                  <a:lnTo>
                    <a:pt x="4791062" y="123444"/>
                  </a:lnTo>
                  <a:lnTo>
                    <a:pt x="4793145" y="118656"/>
                  </a:lnTo>
                  <a:lnTo>
                    <a:pt x="4794516" y="120904"/>
                  </a:lnTo>
                  <a:lnTo>
                    <a:pt x="4794377" y="119634"/>
                  </a:lnTo>
                  <a:lnTo>
                    <a:pt x="4797666" y="117094"/>
                  </a:lnTo>
                  <a:lnTo>
                    <a:pt x="4799317" y="115824"/>
                  </a:lnTo>
                  <a:lnTo>
                    <a:pt x="4804181" y="109474"/>
                  </a:lnTo>
                  <a:lnTo>
                    <a:pt x="4809515" y="103124"/>
                  </a:lnTo>
                  <a:lnTo>
                    <a:pt x="4815903" y="96774"/>
                  </a:lnTo>
                  <a:lnTo>
                    <a:pt x="4815522" y="99314"/>
                  </a:lnTo>
                  <a:lnTo>
                    <a:pt x="4820247" y="96774"/>
                  </a:lnTo>
                  <a:lnTo>
                    <a:pt x="4826876" y="90424"/>
                  </a:lnTo>
                  <a:lnTo>
                    <a:pt x="4831753" y="87884"/>
                  </a:lnTo>
                  <a:lnTo>
                    <a:pt x="4832261" y="85344"/>
                  </a:lnTo>
                  <a:lnTo>
                    <a:pt x="4835156" y="84074"/>
                  </a:lnTo>
                  <a:lnTo>
                    <a:pt x="4832299" y="84074"/>
                  </a:lnTo>
                  <a:lnTo>
                    <a:pt x="4844516" y="78994"/>
                  </a:lnTo>
                  <a:lnTo>
                    <a:pt x="4849520" y="75184"/>
                  </a:lnTo>
                  <a:lnTo>
                    <a:pt x="4854524" y="71374"/>
                  </a:lnTo>
                  <a:lnTo>
                    <a:pt x="4862296" y="66294"/>
                  </a:lnTo>
                  <a:lnTo>
                    <a:pt x="4864252" y="65024"/>
                  </a:lnTo>
                  <a:lnTo>
                    <a:pt x="4873498" y="61937"/>
                  </a:lnTo>
                  <a:lnTo>
                    <a:pt x="4872253" y="63754"/>
                  </a:lnTo>
                  <a:lnTo>
                    <a:pt x="4873574" y="63754"/>
                  </a:lnTo>
                  <a:lnTo>
                    <a:pt x="4877333" y="61214"/>
                  </a:lnTo>
                  <a:lnTo>
                    <a:pt x="4884852" y="56134"/>
                  </a:lnTo>
                  <a:lnTo>
                    <a:pt x="4882870" y="54864"/>
                  </a:lnTo>
                  <a:lnTo>
                    <a:pt x="4882667" y="56134"/>
                  </a:lnTo>
                  <a:lnTo>
                    <a:pt x="4879340" y="54864"/>
                  </a:lnTo>
                  <a:lnTo>
                    <a:pt x="4880216" y="53594"/>
                  </a:lnTo>
                  <a:lnTo>
                    <a:pt x="4883188" y="51054"/>
                  </a:lnTo>
                  <a:lnTo>
                    <a:pt x="4886249" y="49784"/>
                  </a:lnTo>
                  <a:lnTo>
                    <a:pt x="4881397" y="53594"/>
                  </a:lnTo>
                  <a:lnTo>
                    <a:pt x="4887925" y="52324"/>
                  </a:lnTo>
                  <a:lnTo>
                    <a:pt x="4890795" y="53594"/>
                  </a:lnTo>
                  <a:lnTo>
                    <a:pt x="4890097" y="52324"/>
                  </a:lnTo>
                  <a:lnTo>
                    <a:pt x="4890579" y="51054"/>
                  </a:lnTo>
                  <a:lnTo>
                    <a:pt x="4893500" y="51054"/>
                  </a:lnTo>
                  <a:lnTo>
                    <a:pt x="4893703" y="49784"/>
                  </a:lnTo>
                  <a:lnTo>
                    <a:pt x="4893907" y="48514"/>
                  </a:lnTo>
                  <a:lnTo>
                    <a:pt x="4894288" y="47244"/>
                  </a:lnTo>
                  <a:lnTo>
                    <a:pt x="4894669" y="45974"/>
                  </a:lnTo>
                  <a:lnTo>
                    <a:pt x="4899164" y="44704"/>
                  </a:lnTo>
                  <a:lnTo>
                    <a:pt x="4899177" y="45974"/>
                  </a:lnTo>
                  <a:lnTo>
                    <a:pt x="4902251" y="44704"/>
                  </a:lnTo>
                  <a:lnTo>
                    <a:pt x="4904714" y="42164"/>
                  </a:lnTo>
                  <a:lnTo>
                    <a:pt x="4908448" y="40894"/>
                  </a:lnTo>
                  <a:lnTo>
                    <a:pt x="4910899" y="42164"/>
                  </a:lnTo>
                  <a:lnTo>
                    <a:pt x="4905362" y="43434"/>
                  </a:lnTo>
                  <a:lnTo>
                    <a:pt x="4905946" y="45974"/>
                  </a:lnTo>
                  <a:lnTo>
                    <a:pt x="4910836" y="43434"/>
                  </a:lnTo>
                  <a:lnTo>
                    <a:pt x="4912157" y="40894"/>
                  </a:lnTo>
                  <a:lnTo>
                    <a:pt x="4914138" y="37084"/>
                  </a:lnTo>
                  <a:lnTo>
                    <a:pt x="4919688" y="38354"/>
                  </a:lnTo>
                  <a:lnTo>
                    <a:pt x="4917770" y="39624"/>
                  </a:lnTo>
                  <a:lnTo>
                    <a:pt x="4914658" y="40894"/>
                  </a:lnTo>
                  <a:lnTo>
                    <a:pt x="4912766" y="42164"/>
                  </a:lnTo>
                  <a:lnTo>
                    <a:pt x="4918875" y="43434"/>
                  </a:lnTo>
                  <a:lnTo>
                    <a:pt x="4919142" y="42164"/>
                  </a:lnTo>
                  <a:lnTo>
                    <a:pt x="4923028" y="40894"/>
                  </a:lnTo>
                  <a:lnTo>
                    <a:pt x="4922634" y="42164"/>
                  </a:lnTo>
                  <a:lnTo>
                    <a:pt x="4925619" y="40894"/>
                  </a:lnTo>
                  <a:lnTo>
                    <a:pt x="4928667" y="40894"/>
                  </a:lnTo>
                  <a:lnTo>
                    <a:pt x="4931689" y="39624"/>
                  </a:lnTo>
                  <a:lnTo>
                    <a:pt x="4929238" y="39624"/>
                  </a:lnTo>
                  <a:lnTo>
                    <a:pt x="4931842" y="37084"/>
                  </a:lnTo>
                  <a:lnTo>
                    <a:pt x="4933137" y="35814"/>
                  </a:lnTo>
                  <a:lnTo>
                    <a:pt x="4938128" y="33274"/>
                  </a:lnTo>
                  <a:lnTo>
                    <a:pt x="4943729" y="32004"/>
                  </a:lnTo>
                  <a:lnTo>
                    <a:pt x="4949507" y="28194"/>
                  </a:lnTo>
                  <a:lnTo>
                    <a:pt x="4942052" y="34544"/>
                  </a:lnTo>
                  <a:lnTo>
                    <a:pt x="4948745" y="30734"/>
                  </a:lnTo>
                  <a:lnTo>
                    <a:pt x="4948809" y="33502"/>
                  </a:lnTo>
                  <a:lnTo>
                    <a:pt x="4948669" y="34861"/>
                  </a:lnTo>
                  <a:lnTo>
                    <a:pt x="4948847" y="34366"/>
                  </a:lnTo>
                  <a:lnTo>
                    <a:pt x="4948860" y="34544"/>
                  </a:lnTo>
                  <a:lnTo>
                    <a:pt x="4954905" y="34544"/>
                  </a:lnTo>
                  <a:lnTo>
                    <a:pt x="4954168" y="35814"/>
                  </a:lnTo>
                  <a:lnTo>
                    <a:pt x="4957686" y="32004"/>
                  </a:lnTo>
                  <a:lnTo>
                    <a:pt x="4961483" y="35814"/>
                  </a:lnTo>
                  <a:lnTo>
                    <a:pt x="4965255" y="32004"/>
                  </a:lnTo>
                  <a:lnTo>
                    <a:pt x="4966525" y="30734"/>
                  </a:lnTo>
                  <a:lnTo>
                    <a:pt x="4966995" y="32004"/>
                  </a:lnTo>
                  <a:lnTo>
                    <a:pt x="4969014" y="31356"/>
                  </a:lnTo>
                  <a:lnTo>
                    <a:pt x="4969116" y="30734"/>
                  </a:lnTo>
                  <a:lnTo>
                    <a:pt x="4975771" y="28194"/>
                  </a:lnTo>
                  <a:lnTo>
                    <a:pt x="4983670" y="28194"/>
                  </a:lnTo>
                  <a:lnTo>
                    <a:pt x="4992243" y="26924"/>
                  </a:lnTo>
                  <a:lnTo>
                    <a:pt x="4996599" y="25654"/>
                  </a:lnTo>
                  <a:lnTo>
                    <a:pt x="5000942" y="24384"/>
                  </a:lnTo>
                  <a:lnTo>
                    <a:pt x="5011255" y="21844"/>
                  </a:lnTo>
                  <a:lnTo>
                    <a:pt x="5011801" y="20574"/>
                  </a:lnTo>
                  <a:lnTo>
                    <a:pt x="5012880" y="18034"/>
                  </a:lnTo>
                  <a:lnTo>
                    <a:pt x="5022723" y="15494"/>
                  </a:lnTo>
                  <a:lnTo>
                    <a:pt x="5026190" y="16764"/>
                  </a:lnTo>
                  <a:lnTo>
                    <a:pt x="5020259" y="19304"/>
                  </a:lnTo>
                  <a:lnTo>
                    <a:pt x="5025758" y="20574"/>
                  </a:lnTo>
                  <a:lnTo>
                    <a:pt x="5029746" y="19304"/>
                  </a:lnTo>
                  <a:lnTo>
                    <a:pt x="5034762" y="18034"/>
                  </a:lnTo>
                  <a:lnTo>
                    <a:pt x="5037353" y="18021"/>
                  </a:lnTo>
                  <a:lnTo>
                    <a:pt x="5040173" y="14224"/>
                  </a:lnTo>
                  <a:close/>
                </a:path>
                <a:path w="5095875" h="1034414">
                  <a:moveTo>
                    <a:pt x="5040515" y="20574"/>
                  </a:moveTo>
                  <a:lnTo>
                    <a:pt x="5039550" y="18034"/>
                  </a:lnTo>
                  <a:lnTo>
                    <a:pt x="5034762" y="18034"/>
                  </a:lnTo>
                  <a:lnTo>
                    <a:pt x="5033784" y="19304"/>
                  </a:lnTo>
                  <a:lnTo>
                    <a:pt x="5034889" y="19304"/>
                  </a:lnTo>
                  <a:lnTo>
                    <a:pt x="5036464" y="20574"/>
                  </a:lnTo>
                  <a:lnTo>
                    <a:pt x="5040515" y="20574"/>
                  </a:lnTo>
                  <a:close/>
                </a:path>
                <a:path w="5095875" h="1034414">
                  <a:moveTo>
                    <a:pt x="5040541" y="22009"/>
                  </a:moveTo>
                  <a:lnTo>
                    <a:pt x="5038293" y="22479"/>
                  </a:lnTo>
                  <a:lnTo>
                    <a:pt x="5038242" y="22656"/>
                  </a:lnTo>
                  <a:lnTo>
                    <a:pt x="5038204" y="22821"/>
                  </a:lnTo>
                  <a:lnTo>
                    <a:pt x="5038166" y="23025"/>
                  </a:lnTo>
                  <a:lnTo>
                    <a:pt x="5039080" y="22809"/>
                  </a:lnTo>
                  <a:lnTo>
                    <a:pt x="5039842" y="22466"/>
                  </a:lnTo>
                  <a:lnTo>
                    <a:pt x="5040541" y="22009"/>
                  </a:lnTo>
                  <a:close/>
                </a:path>
                <a:path w="5095875" h="1034414">
                  <a:moveTo>
                    <a:pt x="5044427" y="18021"/>
                  </a:moveTo>
                  <a:lnTo>
                    <a:pt x="5039068" y="16764"/>
                  </a:lnTo>
                  <a:lnTo>
                    <a:pt x="5039550" y="18034"/>
                  </a:lnTo>
                  <a:lnTo>
                    <a:pt x="5044427" y="18021"/>
                  </a:lnTo>
                  <a:close/>
                </a:path>
                <a:path w="5095875" h="1034414">
                  <a:moveTo>
                    <a:pt x="5055755" y="19634"/>
                  </a:moveTo>
                  <a:lnTo>
                    <a:pt x="5055438" y="19037"/>
                  </a:lnTo>
                  <a:lnTo>
                    <a:pt x="5055527" y="19304"/>
                  </a:lnTo>
                  <a:lnTo>
                    <a:pt x="5055755" y="19634"/>
                  </a:lnTo>
                  <a:close/>
                </a:path>
                <a:path w="5095875" h="1034414">
                  <a:moveTo>
                    <a:pt x="5057152" y="21615"/>
                  </a:moveTo>
                  <a:lnTo>
                    <a:pt x="5055755" y="19634"/>
                  </a:lnTo>
                  <a:lnTo>
                    <a:pt x="5056238" y="20574"/>
                  </a:lnTo>
                  <a:lnTo>
                    <a:pt x="5051945" y="21844"/>
                  </a:lnTo>
                  <a:lnTo>
                    <a:pt x="5050218" y="23114"/>
                  </a:lnTo>
                  <a:lnTo>
                    <a:pt x="5052987" y="21844"/>
                  </a:lnTo>
                  <a:lnTo>
                    <a:pt x="5056568" y="21844"/>
                  </a:lnTo>
                  <a:lnTo>
                    <a:pt x="5057152" y="21615"/>
                  </a:lnTo>
                  <a:close/>
                </a:path>
                <a:path w="5095875" h="1034414">
                  <a:moveTo>
                    <a:pt x="5058702" y="16764"/>
                  </a:moveTo>
                  <a:lnTo>
                    <a:pt x="5055044" y="11684"/>
                  </a:lnTo>
                  <a:lnTo>
                    <a:pt x="5044427" y="18021"/>
                  </a:lnTo>
                  <a:lnTo>
                    <a:pt x="5043589" y="19304"/>
                  </a:lnTo>
                  <a:lnTo>
                    <a:pt x="5042459" y="21844"/>
                  </a:lnTo>
                  <a:lnTo>
                    <a:pt x="5040541" y="23114"/>
                  </a:lnTo>
                  <a:lnTo>
                    <a:pt x="5045265" y="21844"/>
                  </a:lnTo>
                  <a:lnTo>
                    <a:pt x="5049952" y="19304"/>
                  </a:lnTo>
                  <a:lnTo>
                    <a:pt x="5054930" y="18034"/>
                  </a:lnTo>
                  <a:lnTo>
                    <a:pt x="5055438" y="19037"/>
                  </a:lnTo>
                  <a:lnTo>
                    <a:pt x="5055159" y="18034"/>
                  </a:lnTo>
                  <a:lnTo>
                    <a:pt x="5058702" y="16764"/>
                  </a:lnTo>
                  <a:close/>
                </a:path>
                <a:path w="5095875" h="1034414">
                  <a:moveTo>
                    <a:pt x="5059908" y="20574"/>
                  </a:moveTo>
                  <a:lnTo>
                    <a:pt x="5059705" y="20574"/>
                  </a:lnTo>
                  <a:lnTo>
                    <a:pt x="5057152" y="21615"/>
                  </a:lnTo>
                  <a:lnTo>
                    <a:pt x="5057318" y="21844"/>
                  </a:lnTo>
                  <a:lnTo>
                    <a:pt x="5059908" y="20574"/>
                  </a:lnTo>
                  <a:close/>
                </a:path>
                <a:path w="5095875" h="1034414">
                  <a:moveTo>
                    <a:pt x="5063401" y="22517"/>
                  </a:moveTo>
                  <a:lnTo>
                    <a:pt x="5061801" y="22910"/>
                  </a:lnTo>
                  <a:lnTo>
                    <a:pt x="5063261" y="22999"/>
                  </a:lnTo>
                  <a:lnTo>
                    <a:pt x="5063223" y="22796"/>
                  </a:lnTo>
                  <a:lnTo>
                    <a:pt x="5063299" y="22644"/>
                  </a:lnTo>
                  <a:lnTo>
                    <a:pt x="5063401" y="22517"/>
                  </a:lnTo>
                  <a:close/>
                </a:path>
                <a:path w="5095875" h="1034414">
                  <a:moveTo>
                    <a:pt x="5064988" y="22123"/>
                  </a:moveTo>
                  <a:lnTo>
                    <a:pt x="5064252" y="22148"/>
                  </a:lnTo>
                  <a:lnTo>
                    <a:pt x="5063629" y="22186"/>
                  </a:lnTo>
                  <a:lnTo>
                    <a:pt x="5063414" y="22517"/>
                  </a:lnTo>
                  <a:lnTo>
                    <a:pt x="5064988" y="22123"/>
                  </a:lnTo>
                  <a:close/>
                </a:path>
                <a:path w="5095875" h="1034414">
                  <a:moveTo>
                    <a:pt x="5065039" y="16764"/>
                  </a:moveTo>
                  <a:lnTo>
                    <a:pt x="5062931" y="16764"/>
                  </a:lnTo>
                  <a:lnTo>
                    <a:pt x="5064823" y="17399"/>
                  </a:lnTo>
                  <a:lnTo>
                    <a:pt x="5065039" y="16764"/>
                  </a:lnTo>
                  <a:close/>
                </a:path>
                <a:path w="5095875" h="1034414">
                  <a:moveTo>
                    <a:pt x="5066754" y="18034"/>
                  </a:moveTo>
                  <a:lnTo>
                    <a:pt x="5064823" y="17399"/>
                  </a:lnTo>
                  <a:lnTo>
                    <a:pt x="5064150" y="19304"/>
                  </a:lnTo>
                  <a:lnTo>
                    <a:pt x="5062512" y="19304"/>
                  </a:lnTo>
                  <a:lnTo>
                    <a:pt x="5059908" y="20574"/>
                  </a:lnTo>
                  <a:lnTo>
                    <a:pt x="5063096" y="20574"/>
                  </a:lnTo>
                  <a:lnTo>
                    <a:pt x="5065966" y="19304"/>
                  </a:lnTo>
                  <a:lnTo>
                    <a:pt x="5066754" y="18034"/>
                  </a:lnTo>
                  <a:close/>
                </a:path>
                <a:path w="5095875" h="1034414">
                  <a:moveTo>
                    <a:pt x="5068316" y="21120"/>
                  </a:moveTo>
                  <a:lnTo>
                    <a:pt x="5065001" y="22123"/>
                  </a:lnTo>
                  <a:lnTo>
                    <a:pt x="5066157" y="22047"/>
                  </a:lnTo>
                  <a:lnTo>
                    <a:pt x="5067643" y="22059"/>
                  </a:lnTo>
                  <a:lnTo>
                    <a:pt x="5068316" y="21120"/>
                  </a:lnTo>
                  <a:close/>
                </a:path>
                <a:path w="5095875" h="1034414">
                  <a:moveTo>
                    <a:pt x="5089677" y="10680"/>
                  </a:moveTo>
                  <a:lnTo>
                    <a:pt x="5089144" y="7569"/>
                  </a:lnTo>
                  <a:lnTo>
                    <a:pt x="5084191" y="9601"/>
                  </a:lnTo>
                  <a:lnTo>
                    <a:pt x="5080584" y="11264"/>
                  </a:lnTo>
                  <a:lnTo>
                    <a:pt x="5076050" y="14833"/>
                  </a:lnTo>
                  <a:lnTo>
                    <a:pt x="5074780" y="14363"/>
                  </a:lnTo>
                  <a:lnTo>
                    <a:pt x="5075593" y="13233"/>
                  </a:lnTo>
                  <a:lnTo>
                    <a:pt x="5075644" y="12560"/>
                  </a:lnTo>
                  <a:lnTo>
                    <a:pt x="5072951" y="15074"/>
                  </a:lnTo>
                  <a:lnTo>
                    <a:pt x="5069065" y="18478"/>
                  </a:lnTo>
                  <a:lnTo>
                    <a:pt x="5071910" y="21310"/>
                  </a:lnTo>
                  <a:lnTo>
                    <a:pt x="5074996" y="17386"/>
                  </a:lnTo>
                  <a:lnTo>
                    <a:pt x="5076342" y="18567"/>
                  </a:lnTo>
                  <a:lnTo>
                    <a:pt x="5078844" y="13563"/>
                  </a:lnTo>
                  <a:lnTo>
                    <a:pt x="5081498" y="12166"/>
                  </a:lnTo>
                  <a:lnTo>
                    <a:pt x="5084254" y="12166"/>
                  </a:lnTo>
                  <a:lnTo>
                    <a:pt x="5084483" y="13538"/>
                  </a:lnTo>
                  <a:lnTo>
                    <a:pt x="5085016" y="12331"/>
                  </a:lnTo>
                  <a:lnTo>
                    <a:pt x="5089677" y="10680"/>
                  </a:lnTo>
                  <a:close/>
                </a:path>
                <a:path w="5095875" h="1034414">
                  <a:moveTo>
                    <a:pt x="5095557" y="1143"/>
                  </a:moveTo>
                  <a:lnTo>
                    <a:pt x="5094757" y="50"/>
                  </a:lnTo>
                  <a:lnTo>
                    <a:pt x="5092928" y="0"/>
                  </a:lnTo>
                  <a:lnTo>
                    <a:pt x="5092255" y="3835"/>
                  </a:lnTo>
                  <a:lnTo>
                    <a:pt x="5092979" y="5054"/>
                  </a:lnTo>
                  <a:lnTo>
                    <a:pt x="5093690" y="6489"/>
                  </a:lnTo>
                  <a:lnTo>
                    <a:pt x="5094160" y="7988"/>
                  </a:lnTo>
                  <a:lnTo>
                    <a:pt x="5095075" y="5715"/>
                  </a:lnTo>
                  <a:lnTo>
                    <a:pt x="5095468" y="3390"/>
                  </a:lnTo>
                  <a:lnTo>
                    <a:pt x="5095557" y="114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4919623" y="4215406"/>
              <a:ext cx="243609" cy="186821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9146485" y="3601699"/>
              <a:ext cx="745621" cy="638809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9183629" y="3742305"/>
              <a:ext cx="289934" cy="98059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9363986" y="3778618"/>
              <a:ext cx="150382" cy="276735"/>
            </a:xfrm>
            <a:prstGeom prst="rect">
              <a:avLst/>
            </a:prstGeom>
          </p:spPr>
        </p:pic>
      </p:grpSp>
      <p:sp>
        <p:nvSpPr>
          <p:cNvPr id="85" name="object 85"/>
          <p:cNvSpPr txBox="1"/>
          <p:nvPr/>
        </p:nvSpPr>
        <p:spPr>
          <a:xfrm>
            <a:off x="15211353" y="5756324"/>
            <a:ext cx="96075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Термос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10" dirty="0">
                <a:solidFill>
                  <a:srgbClr val="522E48"/>
                </a:solidFill>
                <a:latin typeface="Montserrat"/>
                <a:cs typeface="Montserrat"/>
              </a:rPr>
              <a:t>STRIPE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17567302" y="5756324"/>
            <a:ext cx="128524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Сумка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на</a:t>
            </a:r>
            <a:r>
              <a:rPr sz="1150" b="1" spc="-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плечо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0" dirty="0">
                <a:solidFill>
                  <a:srgbClr val="522E48"/>
                </a:solidFill>
                <a:latin typeface="Montserrat"/>
                <a:cs typeface="Montserrat"/>
              </a:rPr>
              <a:t>CORE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0506023" y="5756324"/>
            <a:ext cx="134556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Рубашка-</a:t>
            </a: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поло</a:t>
            </a:r>
            <a:endParaRPr sz="1150">
              <a:latin typeface="Montserrat"/>
              <a:cs typeface="Montserrat"/>
            </a:endParaRPr>
          </a:p>
          <a:p>
            <a:pPr marL="16510">
              <a:lnSpc>
                <a:spcPts val="2285"/>
              </a:lnSpc>
            </a:pPr>
            <a:r>
              <a:rPr sz="2000" b="1" dirty="0">
                <a:solidFill>
                  <a:srgbClr val="522E48"/>
                </a:solidFill>
                <a:latin typeface="Montserrat"/>
                <a:cs typeface="Montserrat"/>
              </a:rPr>
              <a:t>ADAM</a:t>
            </a:r>
            <a:r>
              <a:rPr sz="2000" b="1" spc="-9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195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2855404" y="5756324"/>
            <a:ext cx="172275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Мышь 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беспроводная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10" dirty="0">
                <a:solidFill>
                  <a:srgbClr val="522E48"/>
                </a:solidFill>
                <a:latin typeface="Montserrat"/>
                <a:cs typeface="Montserrat"/>
              </a:rPr>
              <a:t>SPECTRE</a:t>
            </a:r>
            <a:endParaRPr sz="2000">
              <a:latin typeface="Montserrat"/>
              <a:cs typeface="Montserrat"/>
            </a:endParaRPr>
          </a:p>
        </p:txBody>
      </p:sp>
      <p:pic>
        <p:nvPicPr>
          <p:cNvPr id="89" name="object 89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17496849" y="4104587"/>
            <a:ext cx="1748637" cy="1748637"/>
          </a:xfrm>
          <a:prstGeom prst="rect">
            <a:avLst/>
          </a:prstGeom>
        </p:spPr>
      </p:pic>
      <p:grpSp>
        <p:nvGrpSpPr>
          <p:cNvPr id="90" name="object 90"/>
          <p:cNvGrpSpPr/>
          <p:nvPr/>
        </p:nvGrpSpPr>
        <p:grpSpPr>
          <a:xfrm>
            <a:off x="1329677" y="1874211"/>
            <a:ext cx="18528030" cy="9306560"/>
            <a:chOff x="1329677" y="1874211"/>
            <a:chExt cx="18528030" cy="9306560"/>
          </a:xfrm>
        </p:grpSpPr>
        <p:pic>
          <p:nvPicPr>
            <p:cNvPr id="91" name="object 9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5287492" y="4083645"/>
              <a:ext cx="1675341" cy="1675341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3025781" y="4198835"/>
              <a:ext cx="1527189" cy="1527178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0618001" y="4027951"/>
              <a:ext cx="1582011" cy="1654469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19149673" y="4080459"/>
              <a:ext cx="46355" cy="52069"/>
            </a:xfrm>
            <a:custGeom>
              <a:avLst/>
              <a:gdLst/>
              <a:ahLst/>
              <a:cxnLst/>
              <a:rect l="l" t="t" r="r" b="b"/>
              <a:pathLst>
                <a:path w="46355" h="52070">
                  <a:moveTo>
                    <a:pt x="46173" y="45726"/>
                  </a:moveTo>
                  <a:lnTo>
                    <a:pt x="33360" y="45726"/>
                  </a:lnTo>
                  <a:lnTo>
                    <a:pt x="40606" y="51987"/>
                  </a:lnTo>
                  <a:lnTo>
                    <a:pt x="46173" y="45726"/>
                  </a:lnTo>
                  <a:close/>
                </a:path>
                <a:path w="46355" h="52070">
                  <a:moveTo>
                    <a:pt x="29768" y="0"/>
                  </a:moveTo>
                  <a:lnTo>
                    <a:pt x="11821" y="0"/>
                  </a:lnTo>
                  <a:lnTo>
                    <a:pt x="6198" y="4219"/>
                  </a:lnTo>
                  <a:lnTo>
                    <a:pt x="6198" y="16240"/>
                  </a:lnTo>
                  <a:lnTo>
                    <a:pt x="7036" y="18146"/>
                  </a:lnTo>
                  <a:lnTo>
                    <a:pt x="9790" y="21873"/>
                  </a:lnTo>
                  <a:lnTo>
                    <a:pt x="4366" y="24973"/>
                  </a:lnTo>
                  <a:lnTo>
                    <a:pt x="0" y="29402"/>
                  </a:lnTo>
                  <a:lnTo>
                    <a:pt x="0" y="46354"/>
                  </a:lnTo>
                  <a:lnTo>
                    <a:pt x="6764" y="51851"/>
                  </a:lnTo>
                  <a:lnTo>
                    <a:pt x="24271" y="51851"/>
                  </a:lnTo>
                  <a:lnTo>
                    <a:pt x="28156" y="49747"/>
                  </a:lnTo>
                  <a:lnTo>
                    <a:pt x="33360" y="45726"/>
                  </a:lnTo>
                  <a:lnTo>
                    <a:pt x="46173" y="45726"/>
                  </a:lnTo>
                  <a:lnTo>
                    <a:pt x="43341" y="42982"/>
                  </a:lnTo>
                  <a:lnTo>
                    <a:pt x="12942" y="42982"/>
                  </a:lnTo>
                  <a:lnTo>
                    <a:pt x="9716" y="40375"/>
                  </a:lnTo>
                  <a:lnTo>
                    <a:pt x="9716" y="33266"/>
                  </a:lnTo>
                  <a:lnTo>
                    <a:pt x="12387" y="30250"/>
                  </a:lnTo>
                  <a:lnTo>
                    <a:pt x="15486" y="28417"/>
                  </a:lnTo>
                  <a:lnTo>
                    <a:pt x="27055" y="28417"/>
                  </a:lnTo>
                  <a:lnTo>
                    <a:pt x="25548" y="26868"/>
                  </a:lnTo>
                  <a:lnTo>
                    <a:pt x="32156" y="22020"/>
                  </a:lnTo>
                  <a:lnTo>
                    <a:pt x="32991" y="20962"/>
                  </a:lnTo>
                  <a:lnTo>
                    <a:pt x="19779" y="20962"/>
                  </a:lnTo>
                  <a:lnTo>
                    <a:pt x="16680" y="17653"/>
                  </a:lnTo>
                  <a:lnTo>
                    <a:pt x="15685" y="15894"/>
                  </a:lnTo>
                  <a:lnTo>
                    <a:pt x="15685" y="9989"/>
                  </a:lnTo>
                  <a:lnTo>
                    <a:pt x="17528" y="8858"/>
                  </a:lnTo>
                  <a:lnTo>
                    <a:pt x="34826" y="8858"/>
                  </a:lnTo>
                  <a:lnTo>
                    <a:pt x="34826" y="4219"/>
                  </a:lnTo>
                  <a:lnTo>
                    <a:pt x="29768" y="0"/>
                  </a:lnTo>
                  <a:close/>
                </a:path>
                <a:path w="46355" h="52070">
                  <a:moveTo>
                    <a:pt x="27055" y="28417"/>
                  </a:moveTo>
                  <a:lnTo>
                    <a:pt x="15486" y="28417"/>
                  </a:lnTo>
                  <a:lnTo>
                    <a:pt x="26250" y="39883"/>
                  </a:lnTo>
                  <a:lnTo>
                    <a:pt x="22931" y="42281"/>
                  </a:lnTo>
                  <a:lnTo>
                    <a:pt x="20753" y="42982"/>
                  </a:lnTo>
                  <a:lnTo>
                    <a:pt x="43341" y="42982"/>
                  </a:lnTo>
                  <a:lnTo>
                    <a:pt x="38344" y="38344"/>
                  </a:lnTo>
                  <a:lnTo>
                    <a:pt x="39538" y="35171"/>
                  </a:lnTo>
                  <a:lnTo>
                    <a:pt x="40254" y="32501"/>
                  </a:lnTo>
                  <a:lnTo>
                    <a:pt x="31025" y="32501"/>
                  </a:lnTo>
                  <a:lnTo>
                    <a:pt x="27055" y="28417"/>
                  </a:lnTo>
                  <a:close/>
                </a:path>
                <a:path w="46355" h="52070">
                  <a:moveTo>
                    <a:pt x="32721" y="24344"/>
                  </a:moveTo>
                  <a:lnTo>
                    <a:pt x="32512" y="26103"/>
                  </a:lnTo>
                  <a:lnTo>
                    <a:pt x="31025" y="32501"/>
                  </a:lnTo>
                  <a:lnTo>
                    <a:pt x="40254" y="32501"/>
                  </a:lnTo>
                  <a:lnTo>
                    <a:pt x="41234" y="28847"/>
                  </a:lnTo>
                  <a:lnTo>
                    <a:pt x="41862" y="24543"/>
                  </a:lnTo>
                  <a:lnTo>
                    <a:pt x="32721" y="24344"/>
                  </a:lnTo>
                  <a:close/>
                </a:path>
                <a:path w="46355" h="52070">
                  <a:moveTo>
                    <a:pt x="34826" y="8858"/>
                  </a:moveTo>
                  <a:lnTo>
                    <a:pt x="23569" y="8858"/>
                  </a:lnTo>
                  <a:lnTo>
                    <a:pt x="25162" y="9989"/>
                  </a:lnTo>
                  <a:lnTo>
                    <a:pt x="25266" y="16606"/>
                  </a:lnTo>
                  <a:lnTo>
                    <a:pt x="23423" y="18292"/>
                  </a:lnTo>
                  <a:lnTo>
                    <a:pt x="19779" y="20962"/>
                  </a:lnTo>
                  <a:lnTo>
                    <a:pt x="32991" y="20962"/>
                  </a:lnTo>
                  <a:lnTo>
                    <a:pt x="34826" y="18638"/>
                  </a:lnTo>
                  <a:lnTo>
                    <a:pt x="34826" y="88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8885012" y="4069042"/>
              <a:ext cx="242051" cy="73997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9218261" y="4070464"/>
              <a:ext cx="212010" cy="71150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8681964" y="4017920"/>
              <a:ext cx="128268" cy="146602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4146276" y="4081599"/>
              <a:ext cx="82447" cy="106708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14256087" y="4081948"/>
              <a:ext cx="19050" cy="107314"/>
            </a:xfrm>
            <a:custGeom>
              <a:avLst/>
              <a:gdLst/>
              <a:ahLst/>
              <a:cxnLst/>
              <a:rect l="l" t="t" r="r" b="b"/>
              <a:pathLst>
                <a:path w="19050" h="107314">
                  <a:moveTo>
                    <a:pt x="12125" y="0"/>
                  </a:moveTo>
                  <a:lnTo>
                    <a:pt x="9706" y="0"/>
                  </a:lnTo>
                  <a:lnTo>
                    <a:pt x="6931" y="0"/>
                  </a:lnTo>
                  <a:lnTo>
                    <a:pt x="4512" y="1047"/>
                  </a:lnTo>
                  <a:lnTo>
                    <a:pt x="1047" y="4512"/>
                  </a:lnTo>
                  <a:lnTo>
                    <a:pt x="0" y="6931"/>
                  </a:lnTo>
                  <a:lnTo>
                    <a:pt x="0" y="100122"/>
                  </a:lnTo>
                  <a:lnTo>
                    <a:pt x="701" y="102195"/>
                  </a:lnTo>
                  <a:lnTo>
                    <a:pt x="4167" y="105661"/>
                  </a:lnTo>
                  <a:lnTo>
                    <a:pt x="6586" y="106698"/>
                  </a:lnTo>
                  <a:lnTo>
                    <a:pt x="11779" y="106698"/>
                  </a:lnTo>
                  <a:lnTo>
                    <a:pt x="14208" y="105661"/>
                  </a:lnTo>
                  <a:lnTo>
                    <a:pt x="15947" y="103934"/>
                  </a:lnTo>
                  <a:lnTo>
                    <a:pt x="18020" y="102195"/>
                  </a:lnTo>
                  <a:lnTo>
                    <a:pt x="18711" y="99766"/>
                  </a:lnTo>
                  <a:lnTo>
                    <a:pt x="18711" y="6586"/>
                  </a:lnTo>
                  <a:lnTo>
                    <a:pt x="17674" y="4512"/>
                  </a:lnTo>
                  <a:lnTo>
                    <a:pt x="15947" y="2774"/>
                  </a:lnTo>
                  <a:lnTo>
                    <a:pt x="14554" y="691"/>
                  </a:lnTo>
                  <a:lnTo>
                    <a:pt x="121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0" name="object 100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4299400" y="4081952"/>
              <a:ext cx="87986" cy="106698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4407829" y="4039686"/>
              <a:ext cx="330827" cy="155199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2028157" y="4020820"/>
              <a:ext cx="317592" cy="303655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16660845" y="3999183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69" h="283845">
                  <a:moveTo>
                    <a:pt x="354219" y="0"/>
                  </a:moveTo>
                  <a:lnTo>
                    <a:pt x="0" y="0"/>
                  </a:lnTo>
                  <a:lnTo>
                    <a:pt x="0" y="205082"/>
                  </a:lnTo>
                  <a:lnTo>
                    <a:pt x="5758" y="234597"/>
                  </a:lnTo>
                  <a:lnTo>
                    <a:pt x="21958" y="259600"/>
                  </a:lnTo>
                  <a:lnTo>
                    <a:pt x="46987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4" name="object 104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6706545" y="4039338"/>
              <a:ext cx="354369" cy="191001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2641955" y="8162816"/>
              <a:ext cx="7053580" cy="1584325"/>
            </a:xfrm>
            <a:custGeom>
              <a:avLst/>
              <a:gdLst/>
              <a:ahLst/>
              <a:cxnLst/>
              <a:rect l="l" t="t" r="r" b="b"/>
              <a:pathLst>
                <a:path w="7053580" h="1584325">
                  <a:moveTo>
                    <a:pt x="508" y="7772"/>
                  </a:moveTo>
                  <a:lnTo>
                    <a:pt x="215" y="7797"/>
                  </a:lnTo>
                  <a:lnTo>
                    <a:pt x="0" y="7848"/>
                  </a:lnTo>
                  <a:lnTo>
                    <a:pt x="508" y="7772"/>
                  </a:lnTo>
                  <a:close/>
                </a:path>
                <a:path w="7053580" h="1584325">
                  <a:moveTo>
                    <a:pt x="1244" y="163271"/>
                  </a:moveTo>
                  <a:lnTo>
                    <a:pt x="1130" y="163410"/>
                  </a:lnTo>
                  <a:lnTo>
                    <a:pt x="1244" y="163271"/>
                  </a:lnTo>
                  <a:close/>
                </a:path>
                <a:path w="7053580" h="1584325">
                  <a:moveTo>
                    <a:pt x="1689" y="163918"/>
                  </a:moveTo>
                  <a:lnTo>
                    <a:pt x="1562" y="163804"/>
                  </a:lnTo>
                  <a:lnTo>
                    <a:pt x="1371" y="163652"/>
                  </a:lnTo>
                  <a:lnTo>
                    <a:pt x="838" y="163550"/>
                  </a:lnTo>
                  <a:lnTo>
                    <a:pt x="990" y="163652"/>
                  </a:lnTo>
                  <a:lnTo>
                    <a:pt x="1295" y="163766"/>
                  </a:lnTo>
                  <a:lnTo>
                    <a:pt x="1689" y="163918"/>
                  </a:lnTo>
                  <a:close/>
                </a:path>
                <a:path w="7053580" h="1584325">
                  <a:moveTo>
                    <a:pt x="4749" y="169341"/>
                  </a:moveTo>
                  <a:lnTo>
                    <a:pt x="4394" y="169011"/>
                  </a:lnTo>
                  <a:lnTo>
                    <a:pt x="1028" y="168198"/>
                  </a:lnTo>
                  <a:lnTo>
                    <a:pt x="1879" y="168744"/>
                  </a:lnTo>
                  <a:lnTo>
                    <a:pt x="2730" y="168998"/>
                  </a:lnTo>
                  <a:lnTo>
                    <a:pt x="4749" y="169341"/>
                  </a:lnTo>
                  <a:close/>
                </a:path>
                <a:path w="7053580" h="1584325">
                  <a:moveTo>
                    <a:pt x="5499" y="20002"/>
                  </a:moveTo>
                  <a:lnTo>
                    <a:pt x="3416" y="20281"/>
                  </a:lnTo>
                  <a:lnTo>
                    <a:pt x="2616" y="19735"/>
                  </a:lnTo>
                  <a:lnTo>
                    <a:pt x="2882" y="20472"/>
                  </a:lnTo>
                  <a:lnTo>
                    <a:pt x="4597" y="20167"/>
                  </a:lnTo>
                  <a:lnTo>
                    <a:pt x="5499" y="20002"/>
                  </a:lnTo>
                  <a:close/>
                </a:path>
                <a:path w="7053580" h="1584325">
                  <a:moveTo>
                    <a:pt x="8470" y="168313"/>
                  </a:moveTo>
                  <a:lnTo>
                    <a:pt x="6870" y="167716"/>
                  </a:lnTo>
                  <a:lnTo>
                    <a:pt x="4025" y="166839"/>
                  </a:lnTo>
                  <a:lnTo>
                    <a:pt x="863" y="166446"/>
                  </a:lnTo>
                  <a:lnTo>
                    <a:pt x="4089" y="167322"/>
                  </a:lnTo>
                  <a:lnTo>
                    <a:pt x="2717" y="167144"/>
                  </a:lnTo>
                  <a:lnTo>
                    <a:pt x="6553" y="168186"/>
                  </a:lnTo>
                  <a:lnTo>
                    <a:pt x="6908" y="168503"/>
                  </a:lnTo>
                  <a:lnTo>
                    <a:pt x="5384" y="168402"/>
                  </a:lnTo>
                  <a:lnTo>
                    <a:pt x="4140" y="168122"/>
                  </a:lnTo>
                  <a:lnTo>
                    <a:pt x="4991" y="168376"/>
                  </a:lnTo>
                  <a:lnTo>
                    <a:pt x="3327" y="168351"/>
                  </a:lnTo>
                  <a:lnTo>
                    <a:pt x="5435" y="168884"/>
                  </a:lnTo>
                  <a:lnTo>
                    <a:pt x="8140" y="169075"/>
                  </a:lnTo>
                  <a:lnTo>
                    <a:pt x="8305" y="168694"/>
                  </a:lnTo>
                  <a:lnTo>
                    <a:pt x="6210" y="167868"/>
                  </a:lnTo>
                  <a:lnTo>
                    <a:pt x="6959" y="167919"/>
                  </a:lnTo>
                  <a:lnTo>
                    <a:pt x="7835" y="168160"/>
                  </a:lnTo>
                  <a:lnTo>
                    <a:pt x="8470" y="168313"/>
                  </a:lnTo>
                  <a:close/>
                </a:path>
                <a:path w="7053580" h="1584325">
                  <a:moveTo>
                    <a:pt x="15494" y="0"/>
                  </a:moveTo>
                  <a:lnTo>
                    <a:pt x="13690" y="152"/>
                  </a:lnTo>
                  <a:lnTo>
                    <a:pt x="13868" y="215"/>
                  </a:lnTo>
                  <a:lnTo>
                    <a:pt x="15494" y="0"/>
                  </a:lnTo>
                  <a:close/>
                </a:path>
                <a:path w="7053580" h="1584325">
                  <a:moveTo>
                    <a:pt x="17703" y="145199"/>
                  </a:moveTo>
                  <a:lnTo>
                    <a:pt x="17272" y="145313"/>
                  </a:lnTo>
                  <a:lnTo>
                    <a:pt x="17500" y="145300"/>
                  </a:lnTo>
                  <a:lnTo>
                    <a:pt x="17640" y="145262"/>
                  </a:lnTo>
                  <a:close/>
                </a:path>
                <a:path w="7053580" h="1584325">
                  <a:moveTo>
                    <a:pt x="18846" y="144957"/>
                  </a:moveTo>
                  <a:lnTo>
                    <a:pt x="17729" y="144780"/>
                  </a:lnTo>
                  <a:lnTo>
                    <a:pt x="17983" y="145034"/>
                  </a:lnTo>
                  <a:lnTo>
                    <a:pt x="17703" y="145199"/>
                  </a:lnTo>
                  <a:lnTo>
                    <a:pt x="18846" y="144957"/>
                  </a:lnTo>
                  <a:close/>
                </a:path>
                <a:path w="7053580" h="1584325">
                  <a:moveTo>
                    <a:pt x="19392" y="157302"/>
                  </a:moveTo>
                  <a:lnTo>
                    <a:pt x="16497" y="156794"/>
                  </a:lnTo>
                  <a:lnTo>
                    <a:pt x="15227" y="156540"/>
                  </a:lnTo>
                  <a:lnTo>
                    <a:pt x="16408" y="156794"/>
                  </a:lnTo>
                  <a:lnTo>
                    <a:pt x="16967" y="156984"/>
                  </a:lnTo>
                  <a:lnTo>
                    <a:pt x="17183" y="157124"/>
                  </a:lnTo>
                  <a:lnTo>
                    <a:pt x="17741" y="157187"/>
                  </a:lnTo>
                  <a:lnTo>
                    <a:pt x="18402" y="157289"/>
                  </a:lnTo>
                  <a:lnTo>
                    <a:pt x="19253" y="157403"/>
                  </a:lnTo>
                  <a:lnTo>
                    <a:pt x="19392" y="157302"/>
                  </a:lnTo>
                  <a:close/>
                </a:path>
                <a:path w="7053580" h="1584325">
                  <a:moveTo>
                    <a:pt x="20891" y="152666"/>
                  </a:moveTo>
                  <a:lnTo>
                    <a:pt x="19519" y="152234"/>
                  </a:lnTo>
                  <a:lnTo>
                    <a:pt x="19519" y="152361"/>
                  </a:lnTo>
                  <a:lnTo>
                    <a:pt x="19900" y="152450"/>
                  </a:lnTo>
                  <a:lnTo>
                    <a:pt x="20358" y="152539"/>
                  </a:lnTo>
                  <a:lnTo>
                    <a:pt x="20891" y="152666"/>
                  </a:lnTo>
                  <a:close/>
                </a:path>
                <a:path w="7053580" h="1584325">
                  <a:moveTo>
                    <a:pt x="21386" y="148755"/>
                  </a:moveTo>
                  <a:lnTo>
                    <a:pt x="21145" y="148717"/>
                  </a:lnTo>
                  <a:lnTo>
                    <a:pt x="21386" y="148755"/>
                  </a:lnTo>
                  <a:close/>
                </a:path>
                <a:path w="7053580" h="1584325">
                  <a:moveTo>
                    <a:pt x="22199" y="130657"/>
                  </a:moveTo>
                  <a:lnTo>
                    <a:pt x="21996" y="130517"/>
                  </a:lnTo>
                  <a:lnTo>
                    <a:pt x="21793" y="130416"/>
                  </a:lnTo>
                  <a:lnTo>
                    <a:pt x="21488" y="130403"/>
                  </a:lnTo>
                  <a:lnTo>
                    <a:pt x="21551" y="130530"/>
                  </a:lnTo>
                  <a:lnTo>
                    <a:pt x="21894" y="130632"/>
                  </a:lnTo>
                  <a:lnTo>
                    <a:pt x="22199" y="130657"/>
                  </a:lnTo>
                  <a:close/>
                </a:path>
                <a:path w="7053580" h="1584325">
                  <a:moveTo>
                    <a:pt x="23736" y="79552"/>
                  </a:moveTo>
                  <a:lnTo>
                    <a:pt x="23545" y="79603"/>
                  </a:lnTo>
                  <a:lnTo>
                    <a:pt x="23736" y="79552"/>
                  </a:lnTo>
                  <a:close/>
                </a:path>
                <a:path w="7053580" h="1584325">
                  <a:moveTo>
                    <a:pt x="24536" y="120307"/>
                  </a:moveTo>
                  <a:lnTo>
                    <a:pt x="24257" y="120370"/>
                  </a:lnTo>
                  <a:lnTo>
                    <a:pt x="24130" y="120472"/>
                  </a:lnTo>
                  <a:lnTo>
                    <a:pt x="24536" y="120307"/>
                  </a:lnTo>
                  <a:close/>
                </a:path>
                <a:path w="7053580" h="1584325">
                  <a:moveTo>
                    <a:pt x="25387" y="103708"/>
                  </a:moveTo>
                  <a:lnTo>
                    <a:pt x="25171" y="103733"/>
                  </a:lnTo>
                  <a:lnTo>
                    <a:pt x="24993" y="103733"/>
                  </a:lnTo>
                  <a:lnTo>
                    <a:pt x="24790" y="103746"/>
                  </a:lnTo>
                  <a:lnTo>
                    <a:pt x="24942" y="103898"/>
                  </a:lnTo>
                  <a:lnTo>
                    <a:pt x="25387" y="103708"/>
                  </a:lnTo>
                  <a:close/>
                </a:path>
                <a:path w="7053580" h="1584325">
                  <a:moveTo>
                    <a:pt x="25615" y="108026"/>
                  </a:moveTo>
                  <a:lnTo>
                    <a:pt x="25374" y="108026"/>
                  </a:lnTo>
                  <a:lnTo>
                    <a:pt x="25146" y="108102"/>
                  </a:lnTo>
                  <a:lnTo>
                    <a:pt x="25615" y="108026"/>
                  </a:lnTo>
                  <a:close/>
                </a:path>
                <a:path w="7053580" h="1584325">
                  <a:moveTo>
                    <a:pt x="25781" y="108000"/>
                  </a:moveTo>
                  <a:lnTo>
                    <a:pt x="25412" y="107835"/>
                  </a:lnTo>
                  <a:lnTo>
                    <a:pt x="25044" y="107861"/>
                  </a:lnTo>
                  <a:lnTo>
                    <a:pt x="25438" y="107937"/>
                  </a:lnTo>
                  <a:lnTo>
                    <a:pt x="25590" y="108013"/>
                  </a:lnTo>
                  <a:lnTo>
                    <a:pt x="25781" y="108000"/>
                  </a:lnTo>
                  <a:close/>
                </a:path>
                <a:path w="7053580" h="1584325">
                  <a:moveTo>
                    <a:pt x="25819" y="128295"/>
                  </a:moveTo>
                  <a:lnTo>
                    <a:pt x="25577" y="128231"/>
                  </a:lnTo>
                  <a:lnTo>
                    <a:pt x="25450" y="128295"/>
                  </a:lnTo>
                  <a:lnTo>
                    <a:pt x="25323" y="128358"/>
                  </a:lnTo>
                  <a:lnTo>
                    <a:pt x="25641" y="128333"/>
                  </a:lnTo>
                  <a:lnTo>
                    <a:pt x="25819" y="128295"/>
                  </a:lnTo>
                  <a:close/>
                </a:path>
                <a:path w="7053580" h="1584325">
                  <a:moveTo>
                    <a:pt x="27343" y="80073"/>
                  </a:moveTo>
                  <a:lnTo>
                    <a:pt x="27025" y="79502"/>
                  </a:lnTo>
                  <a:lnTo>
                    <a:pt x="26670" y="78867"/>
                  </a:lnTo>
                  <a:lnTo>
                    <a:pt x="23736" y="79552"/>
                  </a:lnTo>
                  <a:lnTo>
                    <a:pt x="24892" y="79502"/>
                  </a:lnTo>
                  <a:lnTo>
                    <a:pt x="27343" y="80073"/>
                  </a:lnTo>
                  <a:close/>
                </a:path>
                <a:path w="7053580" h="1584325">
                  <a:moveTo>
                    <a:pt x="27597" y="80137"/>
                  </a:moveTo>
                  <a:lnTo>
                    <a:pt x="27343" y="80073"/>
                  </a:lnTo>
                  <a:lnTo>
                    <a:pt x="27597" y="80137"/>
                  </a:lnTo>
                  <a:close/>
                </a:path>
                <a:path w="7053580" h="1584325">
                  <a:moveTo>
                    <a:pt x="28968" y="112661"/>
                  </a:moveTo>
                  <a:lnTo>
                    <a:pt x="28448" y="112661"/>
                  </a:lnTo>
                  <a:lnTo>
                    <a:pt x="27673" y="112661"/>
                  </a:lnTo>
                  <a:lnTo>
                    <a:pt x="27965" y="112687"/>
                  </a:lnTo>
                  <a:lnTo>
                    <a:pt x="28333" y="112687"/>
                  </a:lnTo>
                  <a:lnTo>
                    <a:pt x="28968" y="112661"/>
                  </a:lnTo>
                  <a:close/>
                </a:path>
                <a:path w="7053580" h="1584325">
                  <a:moveTo>
                    <a:pt x="30035" y="79705"/>
                  </a:moveTo>
                  <a:lnTo>
                    <a:pt x="27597" y="80137"/>
                  </a:lnTo>
                  <a:lnTo>
                    <a:pt x="28321" y="80302"/>
                  </a:lnTo>
                  <a:lnTo>
                    <a:pt x="30035" y="79705"/>
                  </a:lnTo>
                  <a:close/>
                </a:path>
                <a:path w="7053580" h="1584325">
                  <a:moveTo>
                    <a:pt x="30048" y="124015"/>
                  </a:moveTo>
                  <a:lnTo>
                    <a:pt x="29794" y="123825"/>
                  </a:lnTo>
                  <a:lnTo>
                    <a:pt x="30048" y="124015"/>
                  </a:lnTo>
                  <a:close/>
                </a:path>
                <a:path w="7053580" h="1584325">
                  <a:moveTo>
                    <a:pt x="4648924" y="1560080"/>
                  </a:moveTo>
                  <a:lnTo>
                    <a:pt x="4647425" y="1561846"/>
                  </a:lnTo>
                  <a:lnTo>
                    <a:pt x="4648593" y="1561719"/>
                  </a:lnTo>
                  <a:lnTo>
                    <a:pt x="4648733" y="1561172"/>
                  </a:lnTo>
                  <a:lnTo>
                    <a:pt x="4648898" y="1560614"/>
                  </a:lnTo>
                  <a:lnTo>
                    <a:pt x="4648924" y="1560080"/>
                  </a:lnTo>
                  <a:close/>
                </a:path>
                <a:path w="7053580" h="1584325">
                  <a:moveTo>
                    <a:pt x="4688090" y="1574825"/>
                  </a:moveTo>
                  <a:lnTo>
                    <a:pt x="4687494" y="1573479"/>
                  </a:lnTo>
                  <a:lnTo>
                    <a:pt x="4684877" y="1573911"/>
                  </a:lnTo>
                  <a:lnTo>
                    <a:pt x="4688090" y="1574825"/>
                  </a:lnTo>
                  <a:close/>
                </a:path>
                <a:path w="7053580" h="1584325">
                  <a:moveTo>
                    <a:pt x="4693831" y="1576451"/>
                  </a:moveTo>
                  <a:lnTo>
                    <a:pt x="4688090" y="1574825"/>
                  </a:lnTo>
                  <a:lnTo>
                    <a:pt x="4688256" y="1575181"/>
                  </a:lnTo>
                  <a:lnTo>
                    <a:pt x="4682579" y="1576451"/>
                  </a:lnTo>
                  <a:lnTo>
                    <a:pt x="4689157" y="1577721"/>
                  </a:lnTo>
                  <a:lnTo>
                    <a:pt x="4693831" y="1576451"/>
                  </a:lnTo>
                  <a:close/>
                </a:path>
                <a:path w="7053580" h="1584325">
                  <a:moveTo>
                    <a:pt x="4731118" y="1578571"/>
                  </a:moveTo>
                  <a:lnTo>
                    <a:pt x="4731029" y="1578444"/>
                  </a:lnTo>
                  <a:lnTo>
                    <a:pt x="4731067" y="1578254"/>
                  </a:lnTo>
                  <a:lnTo>
                    <a:pt x="4730635" y="1578559"/>
                  </a:lnTo>
                  <a:lnTo>
                    <a:pt x="4730496" y="1578749"/>
                  </a:lnTo>
                  <a:lnTo>
                    <a:pt x="4731055" y="1578800"/>
                  </a:lnTo>
                  <a:lnTo>
                    <a:pt x="4731118" y="1578571"/>
                  </a:lnTo>
                  <a:close/>
                </a:path>
                <a:path w="7053580" h="1584325">
                  <a:moveTo>
                    <a:pt x="4860429" y="1582801"/>
                  </a:moveTo>
                  <a:lnTo>
                    <a:pt x="4859642" y="1582572"/>
                  </a:lnTo>
                  <a:lnTo>
                    <a:pt x="4860023" y="1582864"/>
                  </a:lnTo>
                  <a:lnTo>
                    <a:pt x="4860429" y="1582801"/>
                  </a:lnTo>
                  <a:close/>
                </a:path>
                <a:path w="7053580" h="1584325">
                  <a:moveTo>
                    <a:pt x="4861598" y="1584071"/>
                  </a:moveTo>
                  <a:lnTo>
                    <a:pt x="4860023" y="1582864"/>
                  </a:lnTo>
                  <a:lnTo>
                    <a:pt x="4852162" y="1584071"/>
                  </a:lnTo>
                  <a:lnTo>
                    <a:pt x="4861598" y="1584071"/>
                  </a:lnTo>
                  <a:close/>
                </a:path>
                <a:path w="7053580" h="1584325">
                  <a:moveTo>
                    <a:pt x="4885702" y="1580261"/>
                  </a:moveTo>
                  <a:lnTo>
                    <a:pt x="4885537" y="1580261"/>
                  </a:lnTo>
                  <a:lnTo>
                    <a:pt x="4885702" y="1580261"/>
                  </a:lnTo>
                  <a:close/>
                </a:path>
                <a:path w="7053580" h="1584325">
                  <a:moveTo>
                    <a:pt x="4916449" y="1576895"/>
                  </a:moveTo>
                  <a:lnTo>
                    <a:pt x="4916208" y="1576451"/>
                  </a:lnTo>
                  <a:lnTo>
                    <a:pt x="4916030" y="1576514"/>
                  </a:lnTo>
                  <a:lnTo>
                    <a:pt x="4916449" y="1576895"/>
                  </a:lnTo>
                  <a:close/>
                </a:path>
                <a:path w="7053580" h="1584325">
                  <a:moveTo>
                    <a:pt x="4917351" y="1577721"/>
                  </a:moveTo>
                  <a:lnTo>
                    <a:pt x="4916449" y="1576895"/>
                  </a:lnTo>
                  <a:lnTo>
                    <a:pt x="4916868" y="1577721"/>
                  </a:lnTo>
                  <a:lnTo>
                    <a:pt x="4917351" y="1577721"/>
                  </a:lnTo>
                  <a:close/>
                </a:path>
                <a:path w="7053580" h="1584325">
                  <a:moveTo>
                    <a:pt x="4920246" y="1579994"/>
                  </a:moveTo>
                  <a:lnTo>
                    <a:pt x="4918875" y="1579168"/>
                  </a:lnTo>
                  <a:lnTo>
                    <a:pt x="4918037" y="1578241"/>
                  </a:lnTo>
                  <a:lnTo>
                    <a:pt x="4917376" y="1577340"/>
                  </a:lnTo>
                  <a:lnTo>
                    <a:pt x="4918329" y="1579435"/>
                  </a:lnTo>
                  <a:lnTo>
                    <a:pt x="4909185" y="1580134"/>
                  </a:lnTo>
                  <a:lnTo>
                    <a:pt x="4920246" y="1579994"/>
                  </a:lnTo>
                  <a:close/>
                </a:path>
                <a:path w="7053580" h="1584325">
                  <a:moveTo>
                    <a:pt x="4927841" y="1576197"/>
                  </a:moveTo>
                  <a:lnTo>
                    <a:pt x="4919815" y="1575181"/>
                  </a:lnTo>
                  <a:lnTo>
                    <a:pt x="4919815" y="1577721"/>
                  </a:lnTo>
                  <a:lnTo>
                    <a:pt x="4927841" y="1576197"/>
                  </a:lnTo>
                  <a:close/>
                </a:path>
                <a:path w="7053580" h="1584325">
                  <a:moveTo>
                    <a:pt x="4929835" y="1576451"/>
                  </a:moveTo>
                  <a:lnTo>
                    <a:pt x="4929073" y="1575968"/>
                  </a:lnTo>
                  <a:lnTo>
                    <a:pt x="4927841" y="1576197"/>
                  </a:lnTo>
                  <a:lnTo>
                    <a:pt x="4929835" y="1576451"/>
                  </a:lnTo>
                  <a:close/>
                </a:path>
                <a:path w="7053580" h="1584325">
                  <a:moveTo>
                    <a:pt x="5022139" y="1581531"/>
                  </a:moveTo>
                  <a:lnTo>
                    <a:pt x="5020805" y="1578991"/>
                  </a:lnTo>
                  <a:lnTo>
                    <a:pt x="5020195" y="1577822"/>
                  </a:lnTo>
                  <a:lnTo>
                    <a:pt x="5019091" y="1578991"/>
                  </a:lnTo>
                  <a:lnTo>
                    <a:pt x="5011267" y="1577721"/>
                  </a:lnTo>
                  <a:lnTo>
                    <a:pt x="5013249" y="1578991"/>
                  </a:lnTo>
                  <a:lnTo>
                    <a:pt x="5022139" y="1581531"/>
                  </a:lnTo>
                  <a:close/>
                </a:path>
                <a:path w="7053580" h="1584325">
                  <a:moveTo>
                    <a:pt x="5148250" y="1578991"/>
                  </a:moveTo>
                  <a:lnTo>
                    <a:pt x="5141239" y="1576451"/>
                  </a:lnTo>
                  <a:lnTo>
                    <a:pt x="5142700" y="1577721"/>
                  </a:lnTo>
                  <a:lnTo>
                    <a:pt x="5140922" y="1577721"/>
                  </a:lnTo>
                  <a:lnTo>
                    <a:pt x="5148250" y="1578991"/>
                  </a:lnTo>
                  <a:close/>
                </a:path>
                <a:path w="7053580" h="1584325">
                  <a:moveTo>
                    <a:pt x="5161140" y="1556131"/>
                  </a:moveTo>
                  <a:lnTo>
                    <a:pt x="5157927" y="1554861"/>
                  </a:lnTo>
                  <a:lnTo>
                    <a:pt x="5157863" y="1555610"/>
                  </a:lnTo>
                  <a:lnTo>
                    <a:pt x="5161140" y="1556131"/>
                  </a:lnTo>
                  <a:close/>
                </a:path>
                <a:path w="7053580" h="1584325">
                  <a:moveTo>
                    <a:pt x="5224513" y="1547241"/>
                  </a:moveTo>
                  <a:lnTo>
                    <a:pt x="5210162" y="1547241"/>
                  </a:lnTo>
                  <a:lnTo>
                    <a:pt x="5202834" y="1548511"/>
                  </a:lnTo>
                  <a:lnTo>
                    <a:pt x="5201945" y="1549781"/>
                  </a:lnTo>
                  <a:lnTo>
                    <a:pt x="5223878" y="1549781"/>
                  </a:lnTo>
                  <a:lnTo>
                    <a:pt x="5224107" y="1548511"/>
                  </a:lnTo>
                  <a:lnTo>
                    <a:pt x="5224513" y="1547241"/>
                  </a:lnTo>
                  <a:close/>
                </a:path>
                <a:path w="7053580" h="1584325">
                  <a:moveTo>
                    <a:pt x="5273218" y="1549781"/>
                  </a:moveTo>
                  <a:lnTo>
                    <a:pt x="5271376" y="1547241"/>
                  </a:lnTo>
                  <a:lnTo>
                    <a:pt x="5235600" y="1547241"/>
                  </a:lnTo>
                  <a:lnTo>
                    <a:pt x="5223878" y="1549781"/>
                  </a:lnTo>
                  <a:lnTo>
                    <a:pt x="5273218" y="1549781"/>
                  </a:lnTo>
                  <a:close/>
                </a:path>
                <a:path w="7053580" h="1584325">
                  <a:moveTo>
                    <a:pt x="5366461" y="1564487"/>
                  </a:moveTo>
                  <a:lnTo>
                    <a:pt x="5364213" y="1564982"/>
                  </a:lnTo>
                  <a:lnTo>
                    <a:pt x="5365089" y="1564995"/>
                  </a:lnTo>
                  <a:lnTo>
                    <a:pt x="5365889" y="1564855"/>
                  </a:lnTo>
                  <a:lnTo>
                    <a:pt x="5366461" y="1564487"/>
                  </a:lnTo>
                  <a:close/>
                </a:path>
                <a:path w="7053580" h="1584325">
                  <a:moveTo>
                    <a:pt x="5396814" y="1536458"/>
                  </a:moveTo>
                  <a:lnTo>
                    <a:pt x="5389892" y="1537804"/>
                  </a:lnTo>
                  <a:lnTo>
                    <a:pt x="5393169" y="1537792"/>
                  </a:lnTo>
                  <a:lnTo>
                    <a:pt x="5396814" y="1536458"/>
                  </a:lnTo>
                  <a:close/>
                </a:path>
                <a:path w="7053580" h="1584325">
                  <a:moveTo>
                    <a:pt x="5401157" y="1563751"/>
                  </a:moveTo>
                  <a:lnTo>
                    <a:pt x="5398719" y="1563751"/>
                  </a:lnTo>
                  <a:lnTo>
                    <a:pt x="5396001" y="1565021"/>
                  </a:lnTo>
                  <a:lnTo>
                    <a:pt x="5401157" y="1563751"/>
                  </a:lnTo>
                  <a:close/>
                </a:path>
                <a:path w="7053580" h="1584325">
                  <a:moveTo>
                    <a:pt x="5484469" y="1554226"/>
                  </a:moveTo>
                  <a:lnTo>
                    <a:pt x="5483961" y="1553400"/>
                  </a:lnTo>
                  <a:lnTo>
                    <a:pt x="5480164" y="1554861"/>
                  </a:lnTo>
                  <a:lnTo>
                    <a:pt x="5484469" y="1554226"/>
                  </a:lnTo>
                  <a:close/>
                </a:path>
                <a:path w="7053580" h="1584325">
                  <a:moveTo>
                    <a:pt x="5488762" y="1553591"/>
                  </a:moveTo>
                  <a:lnTo>
                    <a:pt x="5484469" y="1554226"/>
                  </a:lnTo>
                  <a:lnTo>
                    <a:pt x="5485625" y="1556131"/>
                  </a:lnTo>
                  <a:lnTo>
                    <a:pt x="5488762" y="1553591"/>
                  </a:lnTo>
                  <a:close/>
                </a:path>
                <a:path w="7053580" h="1584325">
                  <a:moveTo>
                    <a:pt x="5552491" y="1551051"/>
                  </a:moveTo>
                  <a:lnTo>
                    <a:pt x="5282501" y="1551051"/>
                  </a:lnTo>
                  <a:lnTo>
                    <a:pt x="5274132" y="1551051"/>
                  </a:lnTo>
                  <a:lnTo>
                    <a:pt x="5201069" y="1551051"/>
                  </a:lnTo>
                  <a:lnTo>
                    <a:pt x="5191696" y="1551051"/>
                  </a:lnTo>
                  <a:lnTo>
                    <a:pt x="5183632" y="1552321"/>
                  </a:lnTo>
                  <a:lnTo>
                    <a:pt x="5176215" y="1553591"/>
                  </a:lnTo>
                  <a:lnTo>
                    <a:pt x="5177447" y="1551051"/>
                  </a:lnTo>
                  <a:lnTo>
                    <a:pt x="5170360" y="1554861"/>
                  </a:lnTo>
                  <a:lnTo>
                    <a:pt x="5170170" y="1556131"/>
                  </a:lnTo>
                  <a:lnTo>
                    <a:pt x="5160111" y="1557401"/>
                  </a:lnTo>
                  <a:lnTo>
                    <a:pt x="5157698" y="1557401"/>
                  </a:lnTo>
                  <a:lnTo>
                    <a:pt x="5157863" y="1555610"/>
                  </a:lnTo>
                  <a:lnTo>
                    <a:pt x="5153114" y="1554861"/>
                  </a:lnTo>
                  <a:lnTo>
                    <a:pt x="5155019" y="1558671"/>
                  </a:lnTo>
                  <a:lnTo>
                    <a:pt x="5145303" y="1557401"/>
                  </a:lnTo>
                  <a:lnTo>
                    <a:pt x="5148846" y="1556131"/>
                  </a:lnTo>
                  <a:lnTo>
                    <a:pt x="5140642" y="1556131"/>
                  </a:lnTo>
                  <a:lnTo>
                    <a:pt x="5141315" y="1557401"/>
                  </a:lnTo>
                  <a:lnTo>
                    <a:pt x="5136883" y="1558671"/>
                  </a:lnTo>
                  <a:lnTo>
                    <a:pt x="5131765" y="1559941"/>
                  </a:lnTo>
                  <a:lnTo>
                    <a:pt x="5121300" y="1558671"/>
                  </a:lnTo>
                  <a:lnTo>
                    <a:pt x="5120005" y="1556131"/>
                  </a:lnTo>
                  <a:lnTo>
                    <a:pt x="5118976" y="1558671"/>
                  </a:lnTo>
                  <a:lnTo>
                    <a:pt x="5114531" y="1559941"/>
                  </a:lnTo>
                  <a:lnTo>
                    <a:pt x="5109680" y="1559941"/>
                  </a:lnTo>
                  <a:lnTo>
                    <a:pt x="5108994" y="1558671"/>
                  </a:lnTo>
                  <a:lnTo>
                    <a:pt x="5111610" y="1557401"/>
                  </a:lnTo>
                  <a:lnTo>
                    <a:pt x="5102491" y="1557401"/>
                  </a:lnTo>
                  <a:lnTo>
                    <a:pt x="5095125" y="1558671"/>
                  </a:lnTo>
                  <a:lnTo>
                    <a:pt x="5090668" y="1559534"/>
                  </a:lnTo>
                  <a:lnTo>
                    <a:pt x="5090668" y="1573911"/>
                  </a:lnTo>
                  <a:lnTo>
                    <a:pt x="5082654" y="1573911"/>
                  </a:lnTo>
                  <a:lnTo>
                    <a:pt x="5081981" y="1572641"/>
                  </a:lnTo>
                  <a:lnTo>
                    <a:pt x="5082654" y="1571371"/>
                  </a:lnTo>
                  <a:lnTo>
                    <a:pt x="5084521" y="1571371"/>
                  </a:lnTo>
                  <a:lnTo>
                    <a:pt x="5083530" y="1572641"/>
                  </a:lnTo>
                  <a:lnTo>
                    <a:pt x="5087899" y="1572641"/>
                  </a:lnTo>
                  <a:lnTo>
                    <a:pt x="5090668" y="1573911"/>
                  </a:lnTo>
                  <a:lnTo>
                    <a:pt x="5090668" y="1559534"/>
                  </a:lnTo>
                  <a:lnTo>
                    <a:pt x="5088547" y="1559941"/>
                  </a:lnTo>
                  <a:lnTo>
                    <a:pt x="5081816" y="1558671"/>
                  </a:lnTo>
                  <a:lnTo>
                    <a:pt x="5081575" y="1558671"/>
                  </a:lnTo>
                  <a:lnTo>
                    <a:pt x="5080965" y="1557401"/>
                  </a:lnTo>
                  <a:lnTo>
                    <a:pt x="5099024" y="1557401"/>
                  </a:lnTo>
                  <a:lnTo>
                    <a:pt x="5098948" y="1554861"/>
                  </a:lnTo>
                  <a:lnTo>
                    <a:pt x="5090160" y="1554861"/>
                  </a:lnTo>
                  <a:lnTo>
                    <a:pt x="5097043" y="1551051"/>
                  </a:lnTo>
                  <a:lnTo>
                    <a:pt x="5090998" y="1552321"/>
                  </a:lnTo>
                  <a:lnTo>
                    <a:pt x="5083861" y="1554861"/>
                  </a:lnTo>
                  <a:lnTo>
                    <a:pt x="5076431" y="1556131"/>
                  </a:lnTo>
                  <a:lnTo>
                    <a:pt x="5068633" y="1556131"/>
                  </a:lnTo>
                  <a:lnTo>
                    <a:pt x="5068316" y="1554861"/>
                  </a:lnTo>
                  <a:lnTo>
                    <a:pt x="5065446" y="1554861"/>
                  </a:lnTo>
                  <a:lnTo>
                    <a:pt x="5063795" y="1556131"/>
                  </a:lnTo>
                  <a:lnTo>
                    <a:pt x="5061039" y="1554861"/>
                  </a:lnTo>
                  <a:lnTo>
                    <a:pt x="5056657" y="1554861"/>
                  </a:lnTo>
                  <a:lnTo>
                    <a:pt x="5055616" y="1552321"/>
                  </a:lnTo>
                  <a:lnTo>
                    <a:pt x="5055057" y="1552409"/>
                  </a:lnTo>
                  <a:lnTo>
                    <a:pt x="5055057" y="1554861"/>
                  </a:lnTo>
                  <a:lnTo>
                    <a:pt x="5050612" y="1554861"/>
                  </a:lnTo>
                  <a:lnTo>
                    <a:pt x="5051171" y="1553591"/>
                  </a:lnTo>
                  <a:lnTo>
                    <a:pt x="5054079" y="1553591"/>
                  </a:lnTo>
                  <a:lnTo>
                    <a:pt x="5055057" y="1554861"/>
                  </a:lnTo>
                  <a:lnTo>
                    <a:pt x="5055057" y="1552409"/>
                  </a:lnTo>
                  <a:lnTo>
                    <a:pt x="5050383" y="1553057"/>
                  </a:lnTo>
                  <a:lnTo>
                    <a:pt x="5050383" y="1554861"/>
                  </a:lnTo>
                  <a:lnTo>
                    <a:pt x="5050053" y="1556131"/>
                  </a:lnTo>
                  <a:lnTo>
                    <a:pt x="5050320" y="1554861"/>
                  </a:lnTo>
                  <a:lnTo>
                    <a:pt x="5050383" y="1553057"/>
                  </a:lnTo>
                  <a:lnTo>
                    <a:pt x="5046561" y="1553591"/>
                  </a:lnTo>
                  <a:lnTo>
                    <a:pt x="5042179" y="1553591"/>
                  </a:lnTo>
                  <a:lnTo>
                    <a:pt x="5042586" y="1556131"/>
                  </a:lnTo>
                  <a:lnTo>
                    <a:pt x="5036832" y="1556131"/>
                  </a:lnTo>
                  <a:lnTo>
                    <a:pt x="5042255" y="1558671"/>
                  </a:lnTo>
                  <a:lnTo>
                    <a:pt x="5046002" y="1558671"/>
                  </a:lnTo>
                  <a:lnTo>
                    <a:pt x="5046218" y="1558239"/>
                  </a:lnTo>
                  <a:lnTo>
                    <a:pt x="5046561" y="1558340"/>
                  </a:lnTo>
                  <a:lnTo>
                    <a:pt x="5046904" y="1558023"/>
                  </a:lnTo>
                  <a:lnTo>
                    <a:pt x="5047246" y="1557680"/>
                  </a:lnTo>
                  <a:lnTo>
                    <a:pt x="5047564" y="1557401"/>
                  </a:lnTo>
                  <a:lnTo>
                    <a:pt x="5046624" y="1557439"/>
                  </a:lnTo>
                  <a:lnTo>
                    <a:pt x="5047564" y="1557401"/>
                  </a:lnTo>
                  <a:lnTo>
                    <a:pt x="5047869" y="1557401"/>
                  </a:lnTo>
                  <a:lnTo>
                    <a:pt x="5047577" y="1558671"/>
                  </a:lnTo>
                  <a:lnTo>
                    <a:pt x="5058473" y="1557401"/>
                  </a:lnTo>
                  <a:lnTo>
                    <a:pt x="5055032" y="1558671"/>
                  </a:lnTo>
                  <a:lnTo>
                    <a:pt x="5051437" y="1559941"/>
                  </a:lnTo>
                  <a:lnTo>
                    <a:pt x="5046561" y="1558671"/>
                  </a:lnTo>
                  <a:lnTo>
                    <a:pt x="5044351" y="1561211"/>
                  </a:lnTo>
                  <a:lnTo>
                    <a:pt x="5041900" y="1562481"/>
                  </a:lnTo>
                  <a:lnTo>
                    <a:pt x="5040515" y="1563751"/>
                  </a:lnTo>
                  <a:lnTo>
                    <a:pt x="5034419" y="1559941"/>
                  </a:lnTo>
                  <a:lnTo>
                    <a:pt x="5022824" y="1557401"/>
                  </a:lnTo>
                  <a:lnTo>
                    <a:pt x="5021173" y="1554861"/>
                  </a:lnTo>
                  <a:lnTo>
                    <a:pt x="4999342" y="1557401"/>
                  </a:lnTo>
                  <a:lnTo>
                    <a:pt x="4989157" y="1559941"/>
                  </a:lnTo>
                  <a:lnTo>
                    <a:pt x="4981270" y="1562481"/>
                  </a:lnTo>
                  <a:lnTo>
                    <a:pt x="4977473" y="1563751"/>
                  </a:lnTo>
                  <a:lnTo>
                    <a:pt x="4976876" y="1561211"/>
                  </a:lnTo>
                  <a:lnTo>
                    <a:pt x="4975453" y="1559941"/>
                  </a:lnTo>
                  <a:lnTo>
                    <a:pt x="4980254" y="1559941"/>
                  </a:lnTo>
                  <a:lnTo>
                    <a:pt x="4981435" y="1558671"/>
                  </a:lnTo>
                  <a:lnTo>
                    <a:pt x="4973828" y="1559941"/>
                  </a:lnTo>
                  <a:lnTo>
                    <a:pt x="4958880" y="1559941"/>
                  </a:lnTo>
                  <a:lnTo>
                    <a:pt x="4957076" y="1563751"/>
                  </a:lnTo>
                  <a:lnTo>
                    <a:pt x="4953660" y="1562481"/>
                  </a:lnTo>
                  <a:lnTo>
                    <a:pt x="4954511" y="1561211"/>
                  </a:lnTo>
                  <a:lnTo>
                    <a:pt x="4949266" y="1561211"/>
                  </a:lnTo>
                  <a:lnTo>
                    <a:pt x="4951044" y="1559941"/>
                  </a:lnTo>
                  <a:lnTo>
                    <a:pt x="4933048" y="1558671"/>
                  </a:lnTo>
                  <a:lnTo>
                    <a:pt x="4899634" y="1563751"/>
                  </a:lnTo>
                  <a:lnTo>
                    <a:pt x="4889843" y="1562481"/>
                  </a:lnTo>
                  <a:lnTo>
                    <a:pt x="4880064" y="1561211"/>
                  </a:lnTo>
                  <a:lnTo>
                    <a:pt x="4882985" y="1562455"/>
                  </a:lnTo>
                  <a:lnTo>
                    <a:pt x="4858550" y="1561211"/>
                  </a:lnTo>
                  <a:lnTo>
                    <a:pt x="4833290" y="1562481"/>
                  </a:lnTo>
                  <a:lnTo>
                    <a:pt x="4808118" y="1562481"/>
                  </a:lnTo>
                  <a:lnTo>
                    <a:pt x="4783480" y="1559941"/>
                  </a:lnTo>
                  <a:lnTo>
                    <a:pt x="4774311" y="1557401"/>
                  </a:lnTo>
                  <a:lnTo>
                    <a:pt x="4773269" y="1559941"/>
                  </a:lnTo>
                  <a:lnTo>
                    <a:pt x="4767605" y="1562481"/>
                  </a:lnTo>
                  <a:lnTo>
                    <a:pt x="4765675" y="1558671"/>
                  </a:lnTo>
                  <a:lnTo>
                    <a:pt x="4755997" y="1562481"/>
                  </a:lnTo>
                  <a:lnTo>
                    <a:pt x="4746295" y="1562481"/>
                  </a:lnTo>
                  <a:lnTo>
                    <a:pt x="4741646" y="1561211"/>
                  </a:lnTo>
                  <a:lnTo>
                    <a:pt x="4736998" y="1559941"/>
                  </a:lnTo>
                  <a:lnTo>
                    <a:pt x="4727016" y="1557401"/>
                  </a:lnTo>
                  <a:lnTo>
                    <a:pt x="4715243" y="1558671"/>
                  </a:lnTo>
                  <a:lnTo>
                    <a:pt x="4717415" y="1561211"/>
                  </a:lnTo>
                  <a:lnTo>
                    <a:pt x="4711230" y="1559941"/>
                  </a:lnTo>
                  <a:lnTo>
                    <a:pt x="4697755" y="1561211"/>
                  </a:lnTo>
                  <a:lnTo>
                    <a:pt x="4698873" y="1558671"/>
                  </a:lnTo>
                  <a:lnTo>
                    <a:pt x="4698225" y="1558671"/>
                  </a:lnTo>
                  <a:lnTo>
                    <a:pt x="4696752" y="1561211"/>
                  </a:lnTo>
                  <a:lnTo>
                    <a:pt x="4694390" y="1559941"/>
                  </a:lnTo>
                  <a:lnTo>
                    <a:pt x="4694237" y="1558671"/>
                  </a:lnTo>
                  <a:lnTo>
                    <a:pt x="4678946" y="1561211"/>
                  </a:lnTo>
                  <a:lnTo>
                    <a:pt x="4674032" y="1558671"/>
                  </a:lnTo>
                  <a:lnTo>
                    <a:pt x="4673422" y="1556131"/>
                  </a:lnTo>
                  <a:lnTo>
                    <a:pt x="4671784" y="1554861"/>
                  </a:lnTo>
                  <a:lnTo>
                    <a:pt x="4663833" y="1553591"/>
                  </a:lnTo>
                  <a:lnTo>
                    <a:pt x="4657420" y="1553591"/>
                  </a:lnTo>
                  <a:lnTo>
                    <a:pt x="4645444" y="1557401"/>
                  </a:lnTo>
                  <a:lnTo>
                    <a:pt x="4647806" y="1558671"/>
                  </a:lnTo>
                  <a:lnTo>
                    <a:pt x="4650384" y="1558671"/>
                  </a:lnTo>
                  <a:lnTo>
                    <a:pt x="4654372" y="1559941"/>
                  </a:lnTo>
                  <a:lnTo>
                    <a:pt x="4654486" y="1561211"/>
                  </a:lnTo>
                  <a:lnTo>
                    <a:pt x="4648593" y="1562481"/>
                  </a:lnTo>
                  <a:lnTo>
                    <a:pt x="4647349" y="1567561"/>
                  </a:lnTo>
                  <a:lnTo>
                    <a:pt x="4642624" y="1572641"/>
                  </a:lnTo>
                  <a:lnTo>
                    <a:pt x="4656899" y="1576451"/>
                  </a:lnTo>
                  <a:lnTo>
                    <a:pt x="4667034" y="1572641"/>
                  </a:lnTo>
                  <a:lnTo>
                    <a:pt x="4670183" y="1575181"/>
                  </a:lnTo>
                  <a:lnTo>
                    <a:pt x="4661738" y="1575181"/>
                  </a:lnTo>
                  <a:lnTo>
                    <a:pt x="4666450" y="1577721"/>
                  </a:lnTo>
                  <a:lnTo>
                    <a:pt x="4669561" y="1576451"/>
                  </a:lnTo>
                  <a:lnTo>
                    <a:pt x="4672990" y="1575181"/>
                  </a:lnTo>
                  <a:lnTo>
                    <a:pt x="4673765" y="1576451"/>
                  </a:lnTo>
                  <a:lnTo>
                    <a:pt x="4675136" y="1576451"/>
                  </a:lnTo>
                  <a:lnTo>
                    <a:pt x="4677105" y="1577721"/>
                  </a:lnTo>
                  <a:lnTo>
                    <a:pt x="4687125" y="1572641"/>
                  </a:lnTo>
                  <a:lnTo>
                    <a:pt x="4687494" y="1573479"/>
                  </a:lnTo>
                  <a:lnTo>
                    <a:pt x="4692548" y="1572641"/>
                  </a:lnTo>
                  <a:lnTo>
                    <a:pt x="4697273" y="1575181"/>
                  </a:lnTo>
                  <a:lnTo>
                    <a:pt x="4695812" y="1576451"/>
                  </a:lnTo>
                  <a:lnTo>
                    <a:pt x="4701502" y="1575181"/>
                  </a:lnTo>
                  <a:lnTo>
                    <a:pt x="4702264" y="1576451"/>
                  </a:lnTo>
                  <a:lnTo>
                    <a:pt x="4701044" y="1576451"/>
                  </a:lnTo>
                  <a:lnTo>
                    <a:pt x="4698797" y="1577721"/>
                  </a:lnTo>
                  <a:lnTo>
                    <a:pt x="4703851" y="1576451"/>
                  </a:lnTo>
                  <a:lnTo>
                    <a:pt x="4712068" y="1576451"/>
                  </a:lnTo>
                  <a:lnTo>
                    <a:pt x="4713414" y="1575181"/>
                  </a:lnTo>
                  <a:lnTo>
                    <a:pt x="4714748" y="1573911"/>
                  </a:lnTo>
                  <a:lnTo>
                    <a:pt x="4719663" y="1577721"/>
                  </a:lnTo>
                  <a:lnTo>
                    <a:pt x="4731690" y="1573911"/>
                  </a:lnTo>
                  <a:lnTo>
                    <a:pt x="4731118" y="1578571"/>
                  </a:lnTo>
                  <a:lnTo>
                    <a:pt x="4731067" y="1578991"/>
                  </a:lnTo>
                  <a:lnTo>
                    <a:pt x="4732667" y="1577721"/>
                  </a:lnTo>
                  <a:lnTo>
                    <a:pt x="4739983" y="1575181"/>
                  </a:lnTo>
                  <a:lnTo>
                    <a:pt x="4744593" y="1575181"/>
                  </a:lnTo>
                  <a:lnTo>
                    <a:pt x="4743640" y="1577721"/>
                  </a:lnTo>
                  <a:lnTo>
                    <a:pt x="4756937" y="1578991"/>
                  </a:lnTo>
                  <a:lnTo>
                    <a:pt x="4759464" y="1581531"/>
                  </a:lnTo>
                  <a:lnTo>
                    <a:pt x="4765840" y="1580261"/>
                  </a:lnTo>
                  <a:lnTo>
                    <a:pt x="4774501" y="1578991"/>
                  </a:lnTo>
                  <a:lnTo>
                    <a:pt x="4784064" y="1578991"/>
                  </a:lnTo>
                  <a:lnTo>
                    <a:pt x="4793094" y="1577721"/>
                  </a:lnTo>
                  <a:lnTo>
                    <a:pt x="4791240" y="1578991"/>
                  </a:lnTo>
                  <a:lnTo>
                    <a:pt x="4796485" y="1578991"/>
                  </a:lnTo>
                  <a:lnTo>
                    <a:pt x="4798263" y="1581531"/>
                  </a:lnTo>
                  <a:lnTo>
                    <a:pt x="4802225" y="1581531"/>
                  </a:lnTo>
                  <a:lnTo>
                    <a:pt x="4803102" y="1577721"/>
                  </a:lnTo>
                  <a:lnTo>
                    <a:pt x="4812766" y="1577721"/>
                  </a:lnTo>
                  <a:lnTo>
                    <a:pt x="4818024" y="1575181"/>
                  </a:lnTo>
                  <a:lnTo>
                    <a:pt x="4825581" y="1578991"/>
                  </a:lnTo>
                  <a:lnTo>
                    <a:pt x="4813325" y="1578991"/>
                  </a:lnTo>
                  <a:lnTo>
                    <a:pt x="4815662" y="1582801"/>
                  </a:lnTo>
                  <a:lnTo>
                    <a:pt x="4815332" y="1580261"/>
                  </a:lnTo>
                  <a:lnTo>
                    <a:pt x="4828933" y="1580261"/>
                  </a:lnTo>
                  <a:lnTo>
                    <a:pt x="4826381" y="1577721"/>
                  </a:lnTo>
                  <a:lnTo>
                    <a:pt x="4832172" y="1580261"/>
                  </a:lnTo>
                  <a:lnTo>
                    <a:pt x="4831385" y="1578991"/>
                  </a:lnTo>
                  <a:lnTo>
                    <a:pt x="4834344" y="1581531"/>
                  </a:lnTo>
                  <a:lnTo>
                    <a:pt x="4834890" y="1578991"/>
                  </a:lnTo>
                  <a:lnTo>
                    <a:pt x="4835156" y="1577721"/>
                  </a:lnTo>
                  <a:lnTo>
                    <a:pt x="4835436" y="1576451"/>
                  </a:lnTo>
                  <a:lnTo>
                    <a:pt x="4839779" y="1581531"/>
                  </a:lnTo>
                  <a:lnTo>
                    <a:pt x="4844631" y="1577721"/>
                  </a:lnTo>
                  <a:lnTo>
                    <a:pt x="4853038" y="1580261"/>
                  </a:lnTo>
                  <a:lnTo>
                    <a:pt x="4846777" y="1582801"/>
                  </a:lnTo>
                  <a:lnTo>
                    <a:pt x="4856023" y="1581531"/>
                  </a:lnTo>
                  <a:lnTo>
                    <a:pt x="4859642" y="1582572"/>
                  </a:lnTo>
                  <a:lnTo>
                    <a:pt x="4858283" y="1581531"/>
                  </a:lnTo>
                  <a:lnTo>
                    <a:pt x="4856619" y="1580261"/>
                  </a:lnTo>
                  <a:lnTo>
                    <a:pt x="4858639" y="1578991"/>
                  </a:lnTo>
                  <a:lnTo>
                    <a:pt x="4869904" y="1577721"/>
                  </a:lnTo>
                  <a:lnTo>
                    <a:pt x="4863833" y="1581531"/>
                  </a:lnTo>
                  <a:lnTo>
                    <a:pt x="4867656" y="1584071"/>
                  </a:lnTo>
                  <a:lnTo>
                    <a:pt x="4874692" y="1582801"/>
                  </a:lnTo>
                  <a:lnTo>
                    <a:pt x="4880076" y="1578991"/>
                  </a:lnTo>
                  <a:lnTo>
                    <a:pt x="4885309" y="1578991"/>
                  </a:lnTo>
                  <a:lnTo>
                    <a:pt x="4885690" y="1580235"/>
                  </a:lnTo>
                  <a:lnTo>
                    <a:pt x="4892243" y="1578991"/>
                  </a:lnTo>
                  <a:lnTo>
                    <a:pt x="4908816" y="1578991"/>
                  </a:lnTo>
                  <a:lnTo>
                    <a:pt x="4912512" y="1577721"/>
                  </a:lnTo>
                  <a:lnTo>
                    <a:pt x="4916030" y="1576514"/>
                  </a:lnTo>
                  <a:lnTo>
                    <a:pt x="4915840" y="1575181"/>
                  </a:lnTo>
                  <a:lnTo>
                    <a:pt x="4915738" y="1573911"/>
                  </a:lnTo>
                  <a:lnTo>
                    <a:pt x="4916030" y="1572641"/>
                  </a:lnTo>
                  <a:lnTo>
                    <a:pt x="4920246" y="1572641"/>
                  </a:lnTo>
                  <a:lnTo>
                    <a:pt x="4923853" y="1570101"/>
                  </a:lnTo>
                  <a:lnTo>
                    <a:pt x="4925441" y="1572641"/>
                  </a:lnTo>
                  <a:lnTo>
                    <a:pt x="4922850" y="1572641"/>
                  </a:lnTo>
                  <a:lnTo>
                    <a:pt x="4922647" y="1573911"/>
                  </a:lnTo>
                  <a:lnTo>
                    <a:pt x="4925847" y="1573911"/>
                  </a:lnTo>
                  <a:lnTo>
                    <a:pt x="4929073" y="1575968"/>
                  </a:lnTo>
                  <a:lnTo>
                    <a:pt x="4933213" y="1575181"/>
                  </a:lnTo>
                  <a:lnTo>
                    <a:pt x="4939563" y="1573911"/>
                  </a:lnTo>
                  <a:lnTo>
                    <a:pt x="4945088" y="1573911"/>
                  </a:lnTo>
                  <a:lnTo>
                    <a:pt x="4943411" y="1576451"/>
                  </a:lnTo>
                  <a:lnTo>
                    <a:pt x="4939004" y="1576451"/>
                  </a:lnTo>
                  <a:lnTo>
                    <a:pt x="4935982" y="1577721"/>
                  </a:lnTo>
                  <a:lnTo>
                    <a:pt x="4938471" y="1578991"/>
                  </a:lnTo>
                  <a:lnTo>
                    <a:pt x="4928247" y="1577721"/>
                  </a:lnTo>
                  <a:lnTo>
                    <a:pt x="4930686" y="1578991"/>
                  </a:lnTo>
                  <a:lnTo>
                    <a:pt x="4928971" y="1580261"/>
                  </a:lnTo>
                  <a:lnTo>
                    <a:pt x="4927143" y="1580261"/>
                  </a:lnTo>
                  <a:lnTo>
                    <a:pt x="4929225" y="1582801"/>
                  </a:lnTo>
                  <a:lnTo>
                    <a:pt x="4943487" y="1582801"/>
                  </a:lnTo>
                  <a:lnTo>
                    <a:pt x="4949495" y="1581531"/>
                  </a:lnTo>
                  <a:lnTo>
                    <a:pt x="4957724" y="1581531"/>
                  </a:lnTo>
                  <a:lnTo>
                    <a:pt x="4960734" y="1580261"/>
                  </a:lnTo>
                  <a:lnTo>
                    <a:pt x="4956721" y="1578991"/>
                  </a:lnTo>
                  <a:lnTo>
                    <a:pt x="4959718" y="1577721"/>
                  </a:lnTo>
                  <a:lnTo>
                    <a:pt x="4970335" y="1576451"/>
                  </a:lnTo>
                  <a:lnTo>
                    <a:pt x="4976165" y="1578991"/>
                  </a:lnTo>
                  <a:lnTo>
                    <a:pt x="4981041" y="1581531"/>
                  </a:lnTo>
                  <a:lnTo>
                    <a:pt x="4988814" y="1580261"/>
                  </a:lnTo>
                  <a:lnTo>
                    <a:pt x="4992421" y="1578991"/>
                  </a:lnTo>
                  <a:lnTo>
                    <a:pt x="4993779" y="1573911"/>
                  </a:lnTo>
                  <a:lnTo>
                    <a:pt x="5003787" y="1576451"/>
                  </a:lnTo>
                  <a:lnTo>
                    <a:pt x="5000434" y="1580261"/>
                  </a:lnTo>
                  <a:lnTo>
                    <a:pt x="5007305" y="1578991"/>
                  </a:lnTo>
                  <a:lnTo>
                    <a:pt x="5010721" y="1577721"/>
                  </a:lnTo>
                  <a:lnTo>
                    <a:pt x="5014252" y="1576451"/>
                  </a:lnTo>
                  <a:lnTo>
                    <a:pt x="5019472" y="1576451"/>
                  </a:lnTo>
                  <a:lnTo>
                    <a:pt x="5020195" y="1577822"/>
                  </a:lnTo>
                  <a:lnTo>
                    <a:pt x="5021491" y="1576451"/>
                  </a:lnTo>
                  <a:lnTo>
                    <a:pt x="5026266" y="1576451"/>
                  </a:lnTo>
                  <a:lnTo>
                    <a:pt x="5027739" y="1580261"/>
                  </a:lnTo>
                  <a:lnTo>
                    <a:pt x="5060721" y="1576451"/>
                  </a:lnTo>
                  <a:lnTo>
                    <a:pt x="5072189" y="1575181"/>
                  </a:lnTo>
                  <a:lnTo>
                    <a:pt x="5071364" y="1576451"/>
                  </a:lnTo>
                  <a:lnTo>
                    <a:pt x="5068760" y="1577721"/>
                  </a:lnTo>
                  <a:lnTo>
                    <a:pt x="5072380" y="1578991"/>
                  </a:lnTo>
                  <a:lnTo>
                    <a:pt x="5087302" y="1577721"/>
                  </a:lnTo>
                  <a:lnTo>
                    <a:pt x="5102682" y="1577721"/>
                  </a:lnTo>
                  <a:lnTo>
                    <a:pt x="5117947" y="1578991"/>
                  </a:lnTo>
                  <a:lnTo>
                    <a:pt x="5132527" y="1578991"/>
                  </a:lnTo>
                  <a:lnTo>
                    <a:pt x="5136045" y="1577721"/>
                  </a:lnTo>
                  <a:lnTo>
                    <a:pt x="5139563" y="1576451"/>
                  </a:lnTo>
                  <a:lnTo>
                    <a:pt x="5141239" y="1576451"/>
                  </a:lnTo>
                  <a:lnTo>
                    <a:pt x="5144694" y="1575181"/>
                  </a:lnTo>
                  <a:lnTo>
                    <a:pt x="5148821" y="1573911"/>
                  </a:lnTo>
                  <a:lnTo>
                    <a:pt x="5150231" y="1576451"/>
                  </a:lnTo>
                  <a:lnTo>
                    <a:pt x="5147627" y="1577721"/>
                  </a:lnTo>
                  <a:lnTo>
                    <a:pt x="5158918" y="1575181"/>
                  </a:lnTo>
                  <a:lnTo>
                    <a:pt x="5172329" y="1572641"/>
                  </a:lnTo>
                  <a:lnTo>
                    <a:pt x="5197703" y="1572641"/>
                  </a:lnTo>
                  <a:lnTo>
                    <a:pt x="5195100" y="1573911"/>
                  </a:lnTo>
                  <a:lnTo>
                    <a:pt x="5205704" y="1575181"/>
                  </a:lnTo>
                  <a:lnTo>
                    <a:pt x="5206212" y="1571371"/>
                  </a:lnTo>
                  <a:lnTo>
                    <a:pt x="5206377" y="1570101"/>
                  </a:lnTo>
                  <a:lnTo>
                    <a:pt x="5206720" y="1567561"/>
                  </a:lnTo>
                  <a:lnTo>
                    <a:pt x="5216626" y="1570101"/>
                  </a:lnTo>
                  <a:lnTo>
                    <a:pt x="5232247" y="1570101"/>
                  </a:lnTo>
                  <a:lnTo>
                    <a:pt x="5249634" y="1568831"/>
                  </a:lnTo>
                  <a:lnTo>
                    <a:pt x="5266029" y="1568831"/>
                  </a:lnTo>
                  <a:lnTo>
                    <a:pt x="5280533" y="1570101"/>
                  </a:lnTo>
                  <a:lnTo>
                    <a:pt x="5285397" y="1568831"/>
                  </a:lnTo>
                  <a:lnTo>
                    <a:pt x="5293195" y="1567561"/>
                  </a:lnTo>
                  <a:lnTo>
                    <a:pt x="5300624" y="1567561"/>
                  </a:lnTo>
                  <a:lnTo>
                    <a:pt x="5304396" y="1565021"/>
                  </a:lnTo>
                  <a:lnTo>
                    <a:pt x="5311749" y="1566291"/>
                  </a:lnTo>
                  <a:lnTo>
                    <a:pt x="5316436" y="1567561"/>
                  </a:lnTo>
                  <a:lnTo>
                    <a:pt x="5322113" y="1568831"/>
                  </a:lnTo>
                  <a:lnTo>
                    <a:pt x="5337391" y="1568831"/>
                  </a:lnTo>
                  <a:lnTo>
                    <a:pt x="5339537" y="1565021"/>
                  </a:lnTo>
                  <a:lnTo>
                    <a:pt x="5345557" y="1563751"/>
                  </a:lnTo>
                  <a:lnTo>
                    <a:pt x="5345811" y="1566519"/>
                  </a:lnTo>
                  <a:lnTo>
                    <a:pt x="5344338" y="1567218"/>
                  </a:lnTo>
                  <a:lnTo>
                    <a:pt x="5345874" y="1567205"/>
                  </a:lnTo>
                  <a:lnTo>
                    <a:pt x="5345912" y="1567561"/>
                  </a:lnTo>
                  <a:lnTo>
                    <a:pt x="5353926" y="1563751"/>
                  </a:lnTo>
                  <a:lnTo>
                    <a:pt x="5358562" y="1566291"/>
                  </a:lnTo>
                  <a:lnTo>
                    <a:pt x="5364213" y="1565021"/>
                  </a:lnTo>
                  <a:lnTo>
                    <a:pt x="5359285" y="1565021"/>
                  </a:lnTo>
                  <a:lnTo>
                    <a:pt x="5359578" y="1563751"/>
                  </a:lnTo>
                  <a:lnTo>
                    <a:pt x="5368366" y="1561211"/>
                  </a:lnTo>
                  <a:lnTo>
                    <a:pt x="5381409" y="1565021"/>
                  </a:lnTo>
                  <a:lnTo>
                    <a:pt x="5381739" y="1566291"/>
                  </a:lnTo>
                  <a:lnTo>
                    <a:pt x="5402592" y="1562481"/>
                  </a:lnTo>
                  <a:lnTo>
                    <a:pt x="5402211" y="1563751"/>
                  </a:lnTo>
                  <a:lnTo>
                    <a:pt x="5401157" y="1563751"/>
                  </a:lnTo>
                  <a:lnTo>
                    <a:pt x="5402529" y="1565021"/>
                  </a:lnTo>
                  <a:lnTo>
                    <a:pt x="5403723" y="1566291"/>
                  </a:lnTo>
                  <a:lnTo>
                    <a:pt x="5408358" y="1565021"/>
                  </a:lnTo>
                  <a:lnTo>
                    <a:pt x="5406936" y="1563751"/>
                  </a:lnTo>
                  <a:lnTo>
                    <a:pt x="5408968" y="1562481"/>
                  </a:lnTo>
                  <a:lnTo>
                    <a:pt x="5427789" y="1562481"/>
                  </a:lnTo>
                  <a:lnTo>
                    <a:pt x="5434647" y="1561211"/>
                  </a:lnTo>
                  <a:lnTo>
                    <a:pt x="5433149" y="1563751"/>
                  </a:lnTo>
                  <a:lnTo>
                    <a:pt x="5457596" y="1561211"/>
                  </a:lnTo>
                  <a:lnTo>
                    <a:pt x="5470512" y="1559941"/>
                  </a:lnTo>
                  <a:lnTo>
                    <a:pt x="5483428" y="1558671"/>
                  </a:lnTo>
                  <a:lnTo>
                    <a:pt x="5477078" y="1557401"/>
                  </a:lnTo>
                  <a:lnTo>
                    <a:pt x="5478196" y="1553591"/>
                  </a:lnTo>
                  <a:lnTo>
                    <a:pt x="5483301" y="1552321"/>
                  </a:lnTo>
                  <a:lnTo>
                    <a:pt x="5483961" y="1553400"/>
                  </a:lnTo>
                  <a:lnTo>
                    <a:pt x="5486743" y="1552321"/>
                  </a:lnTo>
                  <a:lnTo>
                    <a:pt x="5493309" y="1552321"/>
                  </a:lnTo>
                  <a:lnTo>
                    <a:pt x="5491467" y="1556131"/>
                  </a:lnTo>
                  <a:lnTo>
                    <a:pt x="5487797" y="1557401"/>
                  </a:lnTo>
                  <a:lnTo>
                    <a:pt x="5495645" y="1554861"/>
                  </a:lnTo>
                  <a:lnTo>
                    <a:pt x="5496191" y="1556131"/>
                  </a:lnTo>
                  <a:lnTo>
                    <a:pt x="5494388" y="1557401"/>
                  </a:lnTo>
                  <a:lnTo>
                    <a:pt x="5494007" y="1558671"/>
                  </a:lnTo>
                  <a:lnTo>
                    <a:pt x="5497080" y="1556131"/>
                  </a:lnTo>
                  <a:lnTo>
                    <a:pt x="5508015" y="1559941"/>
                  </a:lnTo>
                  <a:lnTo>
                    <a:pt x="5512409" y="1556131"/>
                  </a:lnTo>
                  <a:lnTo>
                    <a:pt x="5512943" y="1557401"/>
                  </a:lnTo>
                  <a:lnTo>
                    <a:pt x="5524500" y="1556131"/>
                  </a:lnTo>
                  <a:lnTo>
                    <a:pt x="5533936" y="1554861"/>
                  </a:lnTo>
                  <a:lnTo>
                    <a:pt x="5542762" y="1553591"/>
                  </a:lnTo>
                  <a:lnTo>
                    <a:pt x="5552491" y="1552321"/>
                  </a:lnTo>
                  <a:lnTo>
                    <a:pt x="5552491" y="1551051"/>
                  </a:lnTo>
                  <a:close/>
                </a:path>
                <a:path w="7053580" h="1584325">
                  <a:moveTo>
                    <a:pt x="5577167" y="1523111"/>
                  </a:moveTo>
                  <a:lnTo>
                    <a:pt x="5577014" y="1523123"/>
                  </a:lnTo>
                  <a:lnTo>
                    <a:pt x="5577167" y="1523123"/>
                  </a:lnTo>
                  <a:close/>
                </a:path>
                <a:path w="7053580" h="1584325">
                  <a:moveTo>
                    <a:pt x="5652630" y="1538211"/>
                  </a:moveTo>
                  <a:lnTo>
                    <a:pt x="5651703" y="1538351"/>
                  </a:lnTo>
                  <a:lnTo>
                    <a:pt x="5652592" y="1538351"/>
                  </a:lnTo>
                  <a:lnTo>
                    <a:pt x="5652630" y="1538211"/>
                  </a:lnTo>
                  <a:close/>
                </a:path>
                <a:path w="7053580" h="1584325">
                  <a:moveTo>
                    <a:pt x="5695924" y="1510411"/>
                  </a:moveTo>
                  <a:lnTo>
                    <a:pt x="5692533" y="1510411"/>
                  </a:lnTo>
                  <a:lnTo>
                    <a:pt x="5692953" y="1510665"/>
                  </a:lnTo>
                  <a:lnTo>
                    <a:pt x="5695924" y="1510411"/>
                  </a:lnTo>
                  <a:close/>
                </a:path>
                <a:path w="7053580" h="1584325">
                  <a:moveTo>
                    <a:pt x="5781510" y="1506334"/>
                  </a:moveTo>
                  <a:lnTo>
                    <a:pt x="5781052" y="1506270"/>
                  </a:lnTo>
                  <a:lnTo>
                    <a:pt x="5780786" y="1506232"/>
                  </a:lnTo>
                  <a:lnTo>
                    <a:pt x="5780405" y="1506181"/>
                  </a:lnTo>
                  <a:lnTo>
                    <a:pt x="5781510" y="1506334"/>
                  </a:lnTo>
                  <a:close/>
                </a:path>
                <a:path w="7053580" h="1584325">
                  <a:moveTo>
                    <a:pt x="5789257" y="1500403"/>
                  </a:moveTo>
                  <a:lnTo>
                    <a:pt x="5780443" y="1499831"/>
                  </a:lnTo>
                  <a:lnTo>
                    <a:pt x="5781980" y="1501330"/>
                  </a:lnTo>
                  <a:lnTo>
                    <a:pt x="5779097" y="1503057"/>
                  </a:lnTo>
                  <a:lnTo>
                    <a:pt x="5776887" y="1504772"/>
                  </a:lnTo>
                  <a:lnTo>
                    <a:pt x="5780405" y="1506181"/>
                  </a:lnTo>
                  <a:lnTo>
                    <a:pt x="5779287" y="1505178"/>
                  </a:lnTo>
                  <a:lnTo>
                    <a:pt x="5789257" y="1500403"/>
                  </a:lnTo>
                  <a:close/>
                </a:path>
                <a:path w="7053580" h="1584325">
                  <a:moveTo>
                    <a:pt x="5845441" y="1518031"/>
                  </a:moveTo>
                  <a:lnTo>
                    <a:pt x="5845226" y="1517624"/>
                  </a:lnTo>
                  <a:lnTo>
                    <a:pt x="5844438" y="1518031"/>
                  </a:lnTo>
                  <a:lnTo>
                    <a:pt x="5845441" y="1518031"/>
                  </a:lnTo>
                  <a:close/>
                </a:path>
                <a:path w="7053580" h="1584325">
                  <a:moveTo>
                    <a:pt x="5849264" y="1519301"/>
                  </a:moveTo>
                  <a:lnTo>
                    <a:pt x="5848616" y="1518031"/>
                  </a:lnTo>
                  <a:lnTo>
                    <a:pt x="5845441" y="1518031"/>
                  </a:lnTo>
                  <a:lnTo>
                    <a:pt x="5846076" y="1519301"/>
                  </a:lnTo>
                  <a:lnTo>
                    <a:pt x="5849264" y="1519301"/>
                  </a:lnTo>
                  <a:close/>
                </a:path>
                <a:path w="7053580" h="1584325">
                  <a:moveTo>
                    <a:pt x="5907786" y="1488160"/>
                  </a:moveTo>
                  <a:lnTo>
                    <a:pt x="5904979" y="1488821"/>
                  </a:lnTo>
                  <a:lnTo>
                    <a:pt x="5902350" y="1490878"/>
                  </a:lnTo>
                  <a:lnTo>
                    <a:pt x="5904115" y="1490091"/>
                  </a:lnTo>
                  <a:lnTo>
                    <a:pt x="5907786" y="1488160"/>
                  </a:lnTo>
                  <a:close/>
                </a:path>
                <a:path w="7053580" h="1584325">
                  <a:moveTo>
                    <a:pt x="5922162" y="1483741"/>
                  </a:moveTo>
                  <a:lnTo>
                    <a:pt x="5916993" y="1483741"/>
                  </a:lnTo>
                  <a:lnTo>
                    <a:pt x="5904687" y="1486281"/>
                  </a:lnTo>
                  <a:lnTo>
                    <a:pt x="5902287" y="1488821"/>
                  </a:lnTo>
                  <a:lnTo>
                    <a:pt x="5904319" y="1487551"/>
                  </a:lnTo>
                  <a:lnTo>
                    <a:pt x="5906782" y="1486281"/>
                  </a:lnTo>
                  <a:lnTo>
                    <a:pt x="5908929" y="1487551"/>
                  </a:lnTo>
                  <a:lnTo>
                    <a:pt x="5907786" y="1488160"/>
                  </a:lnTo>
                  <a:lnTo>
                    <a:pt x="5915685" y="1486281"/>
                  </a:lnTo>
                  <a:lnTo>
                    <a:pt x="5922162" y="1483741"/>
                  </a:lnTo>
                  <a:close/>
                </a:path>
                <a:path w="7053580" h="1584325">
                  <a:moveTo>
                    <a:pt x="5944044" y="1481378"/>
                  </a:moveTo>
                  <a:lnTo>
                    <a:pt x="5941796" y="1480045"/>
                  </a:lnTo>
                  <a:lnTo>
                    <a:pt x="5936513" y="1479778"/>
                  </a:lnTo>
                  <a:lnTo>
                    <a:pt x="5933592" y="1481874"/>
                  </a:lnTo>
                  <a:lnTo>
                    <a:pt x="5937720" y="1481467"/>
                  </a:lnTo>
                  <a:lnTo>
                    <a:pt x="5942025" y="1482115"/>
                  </a:lnTo>
                  <a:lnTo>
                    <a:pt x="5944044" y="1481378"/>
                  </a:lnTo>
                  <a:close/>
                </a:path>
                <a:path w="7053580" h="1584325">
                  <a:moveTo>
                    <a:pt x="5985738" y="1474851"/>
                  </a:moveTo>
                  <a:lnTo>
                    <a:pt x="5980671" y="1472311"/>
                  </a:lnTo>
                  <a:lnTo>
                    <a:pt x="5975985" y="1476121"/>
                  </a:lnTo>
                  <a:lnTo>
                    <a:pt x="5981370" y="1476121"/>
                  </a:lnTo>
                  <a:lnTo>
                    <a:pt x="5985738" y="1474851"/>
                  </a:lnTo>
                  <a:close/>
                </a:path>
                <a:path w="7053580" h="1584325">
                  <a:moveTo>
                    <a:pt x="5996483" y="1478203"/>
                  </a:moveTo>
                  <a:lnTo>
                    <a:pt x="5994768" y="1477543"/>
                  </a:lnTo>
                  <a:lnTo>
                    <a:pt x="5993536" y="1478661"/>
                  </a:lnTo>
                  <a:lnTo>
                    <a:pt x="5996483" y="1478203"/>
                  </a:lnTo>
                  <a:close/>
                </a:path>
                <a:path w="7053580" h="1584325">
                  <a:moveTo>
                    <a:pt x="5998019" y="1477391"/>
                  </a:moveTo>
                  <a:lnTo>
                    <a:pt x="5996825" y="1476121"/>
                  </a:lnTo>
                  <a:lnTo>
                    <a:pt x="5995619" y="1474851"/>
                  </a:lnTo>
                  <a:lnTo>
                    <a:pt x="5991034" y="1476121"/>
                  </a:lnTo>
                  <a:lnTo>
                    <a:pt x="5994768" y="1477543"/>
                  </a:lnTo>
                  <a:lnTo>
                    <a:pt x="5996343" y="1476121"/>
                  </a:lnTo>
                  <a:lnTo>
                    <a:pt x="5998019" y="1477391"/>
                  </a:lnTo>
                  <a:close/>
                </a:path>
                <a:path w="7053580" h="1584325">
                  <a:moveTo>
                    <a:pt x="6073419" y="1462151"/>
                  </a:moveTo>
                  <a:lnTo>
                    <a:pt x="6069647" y="1459611"/>
                  </a:lnTo>
                  <a:lnTo>
                    <a:pt x="6063513" y="1460881"/>
                  </a:lnTo>
                  <a:lnTo>
                    <a:pt x="6059843" y="1462151"/>
                  </a:lnTo>
                  <a:lnTo>
                    <a:pt x="6073419" y="1462151"/>
                  </a:lnTo>
                  <a:close/>
                </a:path>
                <a:path w="7053580" h="1584325">
                  <a:moveTo>
                    <a:pt x="6090259" y="1458341"/>
                  </a:moveTo>
                  <a:lnTo>
                    <a:pt x="6089256" y="1458341"/>
                  </a:lnTo>
                  <a:lnTo>
                    <a:pt x="6089180" y="1458569"/>
                  </a:lnTo>
                  <a:lnTo>
                    <a:pt x="6090259" y="1458341"/>
                  </a:lnTo>
                  <a:close/>
                </a:path>
                <a:path w="7053580" h="1584325">
                  <a:moveTo>
                    <a:pt x="6118428" y="1452105"/>
                  </a:moveTo>
                  <a:lnTo>
                    <a:pt x="6115278" y="1452219"/>
                  </a:lnTo>
                  <a:lnTo>
                    <a:pt x="6115647" y="1452384"/>
                  </a:lnTo>
                  <a:lnTo>
                    <a:pt x="6116091" y="1452460"/>
                  </a:lnTo>
                  <a:lnTo>
                    <a:pt x="6116498" y="1452613"/>
                  </a:lnTo>
                  <a:lnTo>
                    <a:pt x="6117107" y="1452448"/>
                  </a:lnTo>
                  <a:lnTo>
                    <a:pt x="6118428" y="1452105"/>
                  </a:lnTo>
                  <a:close/>
                </a:path>
                <a:path w="7053580" h="1584325">
                  <a:moveTo>
                    <a:pt x="6130696" y="1445856"/>
                  </a:moveTo>
                  <a:lnTo>
                    <a:pt x="6125692" y="1447749"/>
                  </a:lnTo>
                  <a:lnTo>
                    <a:pt x="6127674" y="1450746"/>
                  </a:lnTo>
                  <a:lnTo>
                    <a:pt x="6130696" y="1449628"/>
                  </a:lnTo>
                  <a:lnTo>
                    <a:pt x="6130696" y="1445856"/>
                  </a:lnTo>
                  <a:close/>
                </a:path>
                <a:path w="7053580" h="1584325">
                  <a:moveTo>
                    <a:pt x="6166548" y="1446911"/>
                  </a:moveTo>
                  <a:lnTo>
                    <a:pt x="6166383" y="1445641"/>
                  </a:lnTo>
                  <a:lnTo>
                    <a:pt x="6165977" y="1446911"/>
                  </a:lnTo>
                  <a:lnTo>
                    <a:pt x="6166548" y="1446911"/>
                  </a:lnTo>
                  <a:close/>
                </a:path>
                <a:path w="7053580" h="1584325">
                  <a:moveTo>
                    <a:pt x="6174460" y="1441119"/>
                  </a:moveTo>
                  <a:lnTo>
                    <a:pt x="6174206" y="1440992"/>
                  </a:lnTo>
                  <a:lnTo>
                    <a:pt x="6172212" y="1441792"/>
                  </a:lnTo>
                  <a:lnTo>
                    <a:pt x="6172644" y="1441958"/>
                  </a:lnTo>
                  <a:lnTo>
                    <a:pt x="6172911" y="1442021"/>
                  </a:lnTo>
                  <a:lnTo>
                    <a:pt x="6173584" y="1441475"/>
                  </a:lnTo>
                  <a:lnTo>
                    <a:pt x="6174460" y="1441119"/>
                  </a:lnTo>
                  <a:close/>
                </a:path>
                <a:path w="7053580" h="1584325">
                  <a:moveTo>
                    <a:pt x="6176353" y="1441208"/>
                  </a:moveTo>
                  <a:lnTo>
                    <a:pt x="6174537" y="1441094"/>
                  </a:lnTo>
                  <a:lnTo>
                    <a:pt x="6174791" y="1441297"/>
                  </a:lnTo>
                  <a:lnTo>
                    <a:pt x="6176353" y="1441208"/>
                  </a:lnTo>
                  <a:close/>
                </a:path>
                <a:path w="7053580" h="1584325">
                  <a:moveTo>
                    <a:pt x="6178169" y="1464513"/>
                  </a:moveTo>
                  <a:lnTo>
                    <a:pt x="6168377" y="1466024"/>
                  </a:lnTo>
                  <a:lnTo>
                    <a:pt x="6171146" y="1465757"/>
                  </a:lnTo>
                  <a:lnTo>
                    <a:pt x="6174702" y="1465199"/>
                  </a:lnTo>
                  <a:lnTo>
                    <a:pt x="6178169" y="1464513"/>
                  </a:lnTo>
                  <a:close/>
                </a:path>
                <a:path w="7053580" h="1584325">
                  <a:moveTo>
                    <a:pt x="6179248" y="1464310"/>
                  </a:moveTo>
                  <a:lnTo>
                    <a:pt x="6178169" y="1464513"/>
                  </a:lnTo>
                  <a:lnTo>
                    <a:pt x="6179248" y="1464360"/>
                  </a:lnTo>
                  <a:close/>
                </a:path>
                <a:path w="7053580" h="1584325">
                  <a:moveTo>
                    <a:pt x="6195504" y="1436751"/>
                  </a:moveTo>
                  <a:lnTo>
                    <a:pt x="6191415" y="1436751"/>
                  </a:lnTo>
                  <a:lnTo>
                    <a:pt x="6187668" y="1438021"/>
                  </a:lnTo>
                  <a:lnTo>
                    <a:pt x="6187859" y="1439202"/>
                  </a:lnTo>
                  <a:lnTo>
                    <a:pt x="6195504" y="1436751"/>
                  </a:lnTo>
                  <a:close/>
                </a:path>
                <a:path w="7053580" h="1584325">
                  <a:moveTo>
                    <a:pt x="6235814" y="1426502"/>
                  </a:moveTo>
                  <a:lnTo>
                    <a:pt x="6235712" y="1426210"/>
                  </a:lnTo>
                  <a:lnTo>
                    <a:pt x="6235293" y="1425917"/>
                  </a:lnTo>
                  <a:lnTo>
                    <a:pt x="6234036" y="1425549"/>
                  </a:lnTo>
                  <a:lnTo>
                    <a:pt x="6234442" y="1425981"/>
                  </a:lnTo>
                  <a:lnTo>
                    <a:pt x="6235128" y="1426260"/>
                  </a:lnTo>
                  <a:lnTo>
                    <a:pt x="6235814" y="1426502"/>
                  </a:lnTo>
                  <a:close/>
                </a:path>
                <a:path w="7053580" h="1584325">
                  <a:moveTo>
                    <a:pt x="6284239" y="1443101"/>
                  </a:moveTo>
                  <a:lnTo>
                    <a:pt x="6284099" y="1440472"/>
                  </a:lnTo>
                  <a:lnTo>
                    <a:pt x="6276848" y="1443101"/>
                  </a:lnTo>
                  <a:lnTo>
                    <a:pt x="6284239" y="1443101"/>
                  </a:lnTo>
                  <a:close/>
                </a:path>
                <a:path w="7053580" h="1584325">
                  <a:moveTo>
                    <a:pt x="6304089" y="1434211"/>
                  </a:moveTo>
                  <a:lnTo>
                    <a:pt x="6223597" y="1434211"/>
                  </a:lnTo>
                  <a:lnTo>
                    <a:pt x="6208255" y="1434211"/>
                  </a:lnTo>
                  <a:lnTo>
                    <a:pt x="6202883" y="1438021"/>
                  </a:lnTo>
                  <a:lnTo>
                    <a:pt x="6197625" y="1440561"/>
                  </a:lnTo>
                  <a:lnTo>
                    <a:pt x="6190170" y="1443101"/>
                  </a:lnTo>
                  <a:lnTo>
                    <a:pt x="6193447" y="1439291"/>
                  </a:lnTo>
                  <a:lnTo>
                    <a:pt x="6187605" y="1439291"/>
                  </a:lnTo>
                  <a:lnTo>
                    <a:pt x="6185243" y="1438021"/>
                  </a:lnTo>
                  <a:lnTo>
                    <a:pt x="6177038" y="1444371"/>
                  </a:lnTo>
                  <a:lnTo>
                    <a:pt x="6172911" y="1443101"/>
                  </a:lnTo>
                  <a:lnTo>
                    <a:pt x="6171336" y="1444371"/>
                  </a:lnTo>
                  <a:lnTo>
                    <a:pt x="6171184" y="1445641"/>
                  </a:lnTo>
                  <a:lnTo>
                    <a:pt x="6166548" y="1446911"/>
                  </a:lnTo>
                  <a:lnTo>
                    <a:pt x="6159424" y="1448181"/>
                  </a:lnTo>
                  <a:lnTo>
                    <a:pt x="6163869" y="1450721"/>
                  </a:lnTo>
                  <a:lnTo>
                    <a:pt x="6152324" y="1449451"/>
                  </a:lnTo>
                  <a:lnTo>
                    <a:pt x="6139510" y="1451991"/>
                  </a:lnTo>
                  <a:lnTo>
                    <a:pt x="6127026" y="1453261"/>
                  </a:lnTo>
                  <a:lnTo>
                    <a:pt x="6116498" y="1453261"/>
                  </a:lnTo>
                  <a:lnTo>
                    <a:pt x="6109589" y="1454531"/>
                  </a:lnTo>
                  <a:lnTo>
                    <a:pt x="6102401" y="1457071"/>
                  </a:lnTo>
                  <a:lnTo>
                    <a:pt x="6095339" y="1458341"/>
                  </a:lnTo>
                  <a:lnTo>
                    <a:pt x="6088837" y="1459611"/>
                  </a:lnTo>
                  <a:lnTo>
                    <a:pt x="6089180" y="1458569"/>
                  </a:lnTo>
                  <a:lnTo>
                    <a:pt x="6084265" y="1459611"/>
                  </a:lnTo>
                  <a:lnTo>
                    <a:pt x="6081344" y="1462151"/>
                  </a:lnTo>
                  <a:lnTo>
                    <a:pt x="6078118" y="1464691"/>
                  </a:lnTo>
                  <a:lnTo>
                    <a:pt x="6071209" y="1465961"/>
                  </a:lnTo>
                  <a:lnTo>
                    <a:pt x="6064110" y="1463421"/>
                  </a:lnTo>
                  <a:lnTo>
                    <a:pt x="6056185" y="1463421"/>
                  </a:lnTo>
                  <a:lnTo>
                    <a:pt x="6048845" y="1463421"/>
                  </a:lnTo>
                  <a:lnTo>
                    <a:pt x="6045327" y="1463421"/>
                  </a:lnTo>
                  <a:lnTo>
                    <a:pt x="6039104" y="1464691"/>
                  </a:lnTo>
                  <a:lnTo>
                    <a:pt x="6032144" y="1467231"/>
                  </a:lnTo>
                  <a:lnTo>
                    <a:pt x="6024423" y="1469771"/>
                  </a:lnTo>
                  <a:lnTo>
                    <a:pt x="6024842" y="1468501"/>
                  </a:lnTo>
                  <a:lnTo>
                    <a:pt x="6024321" y="1468501"/>
                  </a:lnTo>
                  <a:lnTo>
                    <a:pt x="6018098" y="1472311"/>
                  </a:lnTo>
                  <a:lnTo>
                    <a:pt x="6010237" y="1474851"/>
                  </a:lnTo>
                  <a:lnTo>
                    <a:pt x="6001715" y="1477391"/>
                  </a:lnTo>
                  <a:lnTo>
                    <a:pt x="5996483" y="1478203"/>
                  </a:lnTo>
                  <a:lnTo>
                    <a:pt x="5997689" y="1478661"/>
                  </a:lnTo>
                  <a:lnTo>
                    <a:pt x="5988507" y="1481201"/>
                  </a:lnTo>
                  <a:lnTo>
                    <a:pt x="5985256" y="1479931"/>
                  </a:lnTo>
                  <a:lnTo>
                    <a:pt x="5978360" y="1479931"/>
                  </a:lnTo>
                  <a:lnTo>
                    <a:pt x="5977013" y="1477391"/>
                  </a:lnTo>
                  <a:lnTo>
                    <a:pt x="5974435" y="1477391"/>
                  </a:lnTo>
                  <a:lnTo>
                    <a:pt x="5969724" y="1477391"/>
                  </a:lnTo>
                  <a:lnTo>
                    <a:pt x="5962193" y="1477391"/>
                  </a:lnTo>
                  <a:lnTo>
                    <a:pt x="5956795" y="1479931"/>
                  </a:lnTo>
                  <a:lnTo>
                    <a:pt x="5951194" y="1482471"/>
                  </a:lnTo>
                  <a:lnTo>
                    <a:pt x="5942698" y="1483741"/>
                  </a:lnTo>
                  <a:lnTo>
                    <a:pt x="5944374" y="1485011"/>
                  </a:lnTo>
                  <a:lnTo>
                    <a:pt x="5937085" y="1490091"/>
                  </a:lnTo>
                  <a:lnTo>
                    <a:pt x="5937212" y="1487551"/>
                  </a:lnTo>
                  <a:lnTo>
                    <a:pt x="5937415" y="1483741"/>
                  </a:lnTo>
                  <a:lnTo>
                    <a:pt x="5929998" y="1487551"/>
                  </a:lnTo>
                  <a:lnTo>
                    <a:pt x="5927014" y="1483741"/>
                  </a:lnTo>
                  <a:lnTo>
                    <a:pt x="5915139" y="1488821"/>
                  </a:lnTo>
                  <a:lnTo>
                    <a:pt x="5907519" y="1491361"/>
                  </a:lnTo>
                  <a:lnTo>
                    <a:pt x="5900128" y="1492631"/>
                  </a:lnTo>
                  <a:lnTo>
                    <a:pt x="5902350" y="1490878"/>
                  </a:lnTo>
                  <a:lnTo>
                    <a:pt x="5898477" y="1492631"/>
                  </a:lnTo>
                  <a:lnTo>
                    <a:pt x="5892000" y="1493901"/>
                  </a:lnTo>
                  <a:lnTo>
                    <a:pt x="5884697" y="1495171"/>
                  </a:lnTo>
                  <a:lnTo>
                    <a:pt x="5882652" y="1493901"/>
                  </a:lnTo>
                  <a:lnTo>
                    <a:pt x="5880620" y="1492631"/>
                  </a:lnTo>
                  <a:lnTo>
                    <a:pt x="5870359" y="1492631"/>
                  </a:lnTo>
                  <a:lnTo>
                    <a:pt x="5858421" y="1493901"/>
                  </a:lnTo>
                  <a:lnTo>
                    <a:pt x="5849251" y="1492631"/>
                  </a:lnTo>
                  <a:lnTo>
                    <a:pt x="5835739" y="1495171"/>
                  </a:lnTo>
                  <a:lnTo>
                    <a:pt x="5791771" y="1498981"/>
                  </a:lnTo>
                  <a:lnTo>
                    <a:pt x="5794349" y="1501521"/>
                  </a:lnTo>
                  <a:lnTo>
                    <a:pt x="5792076" y="1501521"/>
                  </a:lnTo>
                  <a:lnTo>
                    <a:pt x="5788622" y="1502791"/>
                  </a:lnTo>
                  <a:lnTo>
                    <a:pt x="5787720" y="1506601"/>
                  </a:lnTo>
                  <a:lnTo>
                    <a:pt x="5780430" y="1506601"/>
                  </a:lnTo>
                  <a:lnTo>
                    <a:pt x="5764949" y="1505331"/>
                  </a:lnTo>
                  <a:lnTo>
                    <a:pt x="5761177" y="1504061"/>
                  </a:lnTo>
                  <a:lnTo>
                    <a:pt x="5769470" y="1502791"/>
                  </a:lnTo>
                  <a:lnTo>
                    <a:pt x="5768835" y="1501521"/>
                  </a:lnTo>
                  <a:lnTo>
                    <a:pt x="5757964" y="1502791"/>
                  </a:lnTo>
                  <a:lnTo>
                    <a:pt x="5763958" y="1498981"/>
                  </a:lnTo>
                  <a:lnTo>
                    <a:pt x="5756592" y="1498981"/>
                  </a:lnTo>
                  <a:lnTo>
                    <a:pt x="5758345" y="1500251"/>
                  </a:lnTo>
                  <a:lnTo>
                    <a:pt x="5753239" y="1502791"/>
                  </a:lnTo>
                  <a:lnTo>
                    <a:pt x="5746953" y="1502791"/>
                  </a:lnTo>
                  <a:lnTo>
                    <a:pt x="5756008" y="1504061"/>
                  </a:lnTo>
                  <a:lnTo>
                    <a:pt x="5747423" y="1506601"/>
                  </a:lnTo>
                  <a:lnTo>
                    <a:pt x="5741759" y="1505331"/>
                  </a:lnTo>
                  <a:lnTo>
                    <a:pt x="5736094" y="1504061"/>
                  </a:lnTo>
                  <a:lnTo>
                    <a:pt x="5727446" y="1505331"/>
                  </a:lnTo>
                  <a:lnTo>
                    <a:pt x="5732018" y="1502791"/>
                  </a:lnTo>
                  <a:lnTo>
                    <a:pt x="5724169" y="1505331"/>
                  </a:lnTo>
                  <a:lnTo>
                    <a:pt x="5713819" y="1506601"/>
                  </a:lnTo>
                  <a:lnTo>
                    <a:pt x="5703595" y="1509141"/>
                  </a:lnTo>
                  <a:lnTo>
                    <a:pt x="5696039" y="1512951"/>
                  </a:lnTo>
                  <a:lnTo>
                    <a:pt x="5694565" y="1511681"/>
                  </a:lnTo>
                  <a:lnTo>
                    <a:pt x="5692953" y="1510665"/>
                  </a:lnTo>
                  <a:lnTo>
                    <a:pt x="5681332" y="1511681"/>
                  </a:lnTo>
                  <a:lnTo>
                    <a:pt x="5666448" y="1515491"/>
                  </a:lnTo>
                  <a:lnTo>
                    <a:pt x="5652287" y="1518031"/>
                  </a:lnTo>
                  <a:lnTo>
                    <a:pt x="5639879" y="1518031"/>
                  </a:lnTo>
                  <a:lnTo>
                    <a:pt x="5641137" y="1516761"/>
                  </a:lnTo>
                  <a:lnTo>
                    <a:pt x="5637695" y="1516761"/>
                  </a:lnTo>
                  <a:lnTo>
                    <a:pt x="5635358" y="1519301"/>
                  </a:lnTo>
                  <a:lnTo>
                    <a:pt x="5630811" y="1519301"/>
                  </a:lnTo>
                  <a:lnTo>
                    <a:pt x="5630964" y="1518031"/>
                  </a:lnTo>
                  <a:lnTo>
                    <a:pt x="5632056" y="1516761"/>
                  </a:lnTo>
                  <a:lnTo>
                    <a:pt x="5630418" y="1516761"/>
                  </a:lnTo>
                  <a:lnTo>
                    <a:pt x="5621413" y="1520571"/>
                  </a:lnTo>
                  <a:lnTo>
                    <a:pt x="5616689" y="1520571"/>
                  </a:lnTo>
                  <a:lnTo>
                    <a:pt x="5620461" y="1518031"/>
                  </a:lnTo>
                  <a:lnTo>
                    <a:pt x="5608104" y="1519301"/>
                  </a:lnTo>
                  <a:lnTo>
                    <a:pt x="5603964" y="1520329"/>
                  </a:lnTo>
                  <a:lnTo>
                    <a:pt x="5603964" y="1544345"/>
                  </a:lnTo>
                  <a:lnTo>
                    <a:pt x="5599366" y="1543431"/>
                  </a:lnTo>
                  <a:lnTo>
                    <a:pt x="5603164" y="1542161"/>
                  </a:lnTo>
                  <a:lnTo>
                    <a:pt x="5603964" y="1544345"/>
                  </a:lnTo>
                  <a:lnTo>
                    <a:pt x="5603964" y="1520329"/>
                  </a:lnTo>
                  <a:lnTo>
                    <a:pt x="5597804" y="1521841"/>
                  </a:lnTo>
                  <a:lnTo>
                    <a:pt x="5588114" y="1525651"/>
                  </a:lnTo>
                  <a:lnTo>
                    <a:pt x="5577573" y="1528191"/>
                  </a:lnTo>
                  <a:lnTo>
                    <a:pt x="5577268" y="1524381"/>
                  </a:lnTo>
                  <a:lnTo>
                    <a:pt x="5562651" y="1524381"/>
                  </a:lnTo>
                  <a:lnTo>
                    <a:pt x="5540629" y="1524381"/>
                  </a:lnTo>
                  <a:lnTo>
                    <a:pt x="5527154" y="1526921"/>
                  </a:lnTo>
                  <a:lnTo>
                    <a:pt x="5513997" y="1530731"/>
                  </a:lnTo>
                  <a:lnTo>
                    <a:pt x="5500052" y="1533271"/>
                  </a:lnTo>
                  <a:lnTo>
                    <a:pt x="5487860" y="1532001"/>
                  </a:lnTo>
                  <a:lnTo>
                    <a:pt x="5471922" y="1532001"/>
                  </a:lnTo>
                  <a:lnTo>
                    <a:pt x="5454637" y="1533271"/>
                  </a:lnTo>
                  <a:lnTo>
                    <a:pt x="5438381" y="1533271"/>
                  </a:lnTo>
                  <a:lnTo>
                    <a:pt x="5441454" y="1534541"/>
                  </a:lnTo>
                  <a:lnTo>
                    <a:pt x="5438165" y="1537081"/>
                  </a:lnTo>
                  <a:lnTo>
                    <a:pt x="5434685" y="1538351"/>
                  </a:lnTo>
                  <a:lnTo>
                    <a:pt x="5429986" y="1537081"/>
                  </a:lnTo>
                  <a:lnTo>
                    <a:pt x="5422138" y="1542161"/>
                  </a:lnTo>
                  <a:lnTo>
                    <a:pt x="5422557" y="1538351"/>
                  </a:lnTo>
                  <a:lnTo>
                    <a:pt x="5424208" y="1538351"/>
                  </a:lnTo>
                  <a:lnTo>
                    <a:pt x="5420411" y="1534541"/>
                  </a:lnTo>
                  <a:lnTo>
                    <a:pt x="5411000" y="1535811"/>
                  </a:lnTo>
                  <a:lnTo>
                    <a:pt x="5403545" y="1535811"/>
                  </a:lnTo>
                  <a:lnTo>
                    <a:pt x="5402719" y="1542161"/>
                  </a:lnTo>
                  <a:lnTo>
                    <a:pt x="5386171" y="1539621"/>
                  </a:lnTo>
                  <a:lnTo>
                    <a:pt x="5368429" y="1542161"/>
                  </a:lnTo>
                  <a:lnTo>
                    <a:pt x="5352364" y="1543431"/>
                  </a:lnTo>
                  <a:lnTo>
                    <a:pt x="5340832" y="1542161"/>
                  </a:lnTo>
                  <a:lnTo>
                    <a:pt x="5336235" y="1543431"/>
                  </a:lnTo>
                  <a:lnTo>
                    <a:pt x="5330406" y="1543431"/>
                  </a:lnTo>
                  <a:lnTo>
                    <a:pt x="5325834" y="1544701"/>
                  </a:lnTo>
                  <a:lnTo>
                    <a:pt x="5325872" y="1543431"/>
                  </a:lnTo>
                  <a:lnTo>
                    <a:pt x="5325910" y="1542161"/>
                  </a:lnTo>
                  <a:lnTo>
                    <a:pt x="5309235" y="1542161"/>
                  </a:lnTo>
                  <a:lnTo>
                    <a:pt x="5300802" y="1543431"/>
                  </a:lnTo>
                  <a:lnTo>
                    <a:pt x="5290312" y="1543431"/>
                  </a:lnTo>
                  <a:lnTo>
                    <a:pt x="5293474" y="1542161"/>
                  </a:lnTo>
                  <a:lnTo>
                    <a:pt x="5284394" y="1542161"/>
                  </a:lnTo>
                  <a:lnTo>
                    <a:pt x="5282768" y="1549781"/>
                  </a:lnTo>
                  <a:lnTo>
                    <a:pt x="5558117" y="1549781"/>
                  </a:lnTo>
                  <a:lnTo>
                    <a:pt x="5562143" y="1547241"/>
                  </a:lnTo>
                  <a:lnTo>
                    <a:pt x="5587771" y="1547241"/>
                  </a:lnTo>
                  <a:lnTo>
                    <a:pt x="5605729" y="1544701"/>
                  </a:lnTo>
                  <a:lnTo>
                    <a:pt x="5604903" y="1544535"/>
                  </a:lnTo>
                  <a:lnTo>
                    <a:pt x="5616626" y="1542161"/>
                  </a:lnTo>
                  <a:lnTo>
                    <a:pt x="5610301" y="1544701"/>
                  </a:lnTo>
                  <a:lnTo>
                    <a:pt x="5619953" y="1543431"/>
                  </a:lnTo>
                  <a:lnTo>
                    <a:pt x="5627929" y="1542161"/>
                  </a:lnTo>
                  <a:lnTo>
                    <a:pt x="5636615" y="1540891"/>
                  </a:lnTo>
                  <a:lnTo>
                    <a:pt x="5648401" y="1538351"/>
                  </a:lnTo>
                  <a:lnTo>
                    <a:pt x="5646217" y="1537081"/>
                  </a:lnTo>
                  <a:lnTo>
                    <a:pt x="5643842" y="1537081"/>
                  </a:lnTo>
                  <a:lnTo>
                    <a:pt x="5644947" y="1535811"/>
                  </a:lnTo>
                  <a:lnTo>
                    <a:pt x="5648363" y="1535811"/>
                  </a:lnTo>
                  <a:lnTo>
                    <a:pt x="5652948" y="1537081"/>
                  </a:lnTo>
                  <a:lnTo>
                    <a:pt x="5652630" y="1538211"/>
                  </a:lnTo>
                  <a:lnTo>
                    <a:pt x="5668670" y="1535811"/>
                  </a:lnTo>
                  <a:lnTo>
                    <a:pt x="5704065" y="1535811"/>
                  </a:lnTo>
                  <a:lnTo>
                    <a:pt x="5718480" y="1533271"/>
                  </a:lnTo>
                  <a:lnTo>
                    <a:pt x="5717578" y="1533271"/>
                  </a:lnTo>
                  <a:lnTo>
                    <a:pt x="5734875" y="1528191"/>
                  </a:lnTo>
                  <a:lnTo>
                    <a:pt x="5737695" y="1528191"/>
                  </a:lnTo>
                  <a:lnTo>
                    <a:pt x="5734736" y="1530731"/>
                  </a:lnTo>
                  <a:lnTo>
                    <a:pt x="5736437" y="1532001"/>
                  </a:lnTo>
                  <a:lnTo>
                    <a:pt x="5749201" y="1528191"/>
                  </a:lnTo>
                  <a:lnTo>
                    <a:pt x="5770969" y="1525651"/>
                  </a:lnTo>
                  <a:lnTo>
                    <a:pt x="5781941" y="1523111"/>
                  </a:lnTo>
                  <a:lnTo>
                    <a:pt x="5794476" y="1525651"/>
                  </a:lnTo>
                  <a:lnTo>
                    <a:pt x="5810504" y="1523111"/>
                  </a:lnTo>
                  <a:lnTo>
                    <a:pt x="5827268" y="1520571"/>
                  </a:lnTo>
                  <a:lnTo>
                    <a:pt x="5842012" y="1520571"/>
                  </a:lnTo>
                  <a:lnTo>
                    <a:pt x="5840806" y="1519301"/>
                  </a:lnTo>
                  <a:lnTo>
                    <a:pt x="5842800" y="1518031"/>
                  </a:lnTo>
                  <a:lnTo>
                    <a:pt x="5844794" y="1516761"/>
                  </a:lnTo>
                  <a:lnTo>
                    <a:pt x="5845226" y="1517624"/>
                  </a:lnTo>
                  <a:lnTo>
                    <a:pt x="5846927" y="1516761"/>
                  </a:lnTo>
                  <a:lnTo>
                    <a:pt x="5874118" y="1512951"/>
                  </a:lnTo>
                  <a:lnTo>
                    <a:pt x="5902007" y="1509141"/>
                  </a:lnTo>
                  <a:lnTo>
                    <a:pt x="5930176" y="1506601"/>
                  </a:lnTo>
                  <a:lnTo>
                    <a:pt x="5958154" y="1505331"/>
                  </a:lnTo>
                  <a:lnTo>
                    <a:pt x="5965075" y="1502791"/>
                  </a:lnTo>
                  <a:lnTo>
                    <a:pt x="5968479" y="1498981"/>
                  </a:lnTo>
                  <a:lnTo>
                    <a:pt x="5972645" y="1496441"/>
                  </a:lnTo>
                  <a:lnTo>
                    <a:pt x="5981878" y="1496441"/>
                  </a:lnTo>
                  <a:lnTo>
                    <a:pt x="5977623" y="1500251"/>
                  </a:lnTo>
                  <a:lnTo>
                    <a:pt x="5992736" y="1496441"/>
                  </a:lnTo>
                  <a:lnTo>
                    <a:pt x="5997829" y="1495171"/>
                  </a:lnTo>
                  <a:lnTo>
                    <a:pt x="6008116" y="1493901"/>
                  </a:lnTo>
                  <a:lnTo>
                    <a:pt x="6013285" y="1492631"/>
                  </a:lnTo>
                  <a:lnTo>
                    <a:pt x="6018454" y="1491361"/>
                  </a:lnTo>
                  <a:lnTo>
                    <a:pt x="6028690" y="1490091"/>
                  </a:lnTo>
                  <a:lnTo>
                    <a:pt x="6038926" y="1488821"/>
                  </a:lnTo>
                  <a:lnTo>
                    <a:pt x="6057366" y="1484109"/>
                  </a:lnTo>
                  <a:lnTo>
                    <a:pt x="6057468" y="1485011"/>
                  </a:lnTo>
                  <a:lnTo>
                    <a:pt x="6054877" y="1486281"/>
                  </a:lnTo>
                  <a:lnTo>
                    <a:pt x="6060884" y="1487551"/>
                  </a:lnTo>
                  <a:lnTo>
                    <a:pt x="6071857" y="1483741"/>
                  </a:lnTo>
                  <a:lnTo>
                    <a:pt x="6075515" y="1482471"/>
                  </a:lnTo>
                  <a:lnTo>
                    <a:pt x="6075400" y="1481201"/>
                  </a:lnTo>
                  <a:lnTo>
                    <a:pt x="6075273" y="1479931"/>
                  </a:lnTo>
                  <a:lnTo>
                    <a:pt x="6079426" y="1479931"/>
                  </a:lnTo>
                  <a:lnTo>
                    <a:pt x="6076543" y="1482471"/>
                  </a:lnTo>
                  <a:lnTo>
                    <a:pt x="6085103" y="1482471"/>
                  </a:lnTo>
                  <a:lnTo>
                    <a:pt x="6088926" y="1479931"/>
                  </a:lnTo>
                  <a:lnTo>
                    <a:pt x="6092749" y="1477391"/>
                  </a:lnTo>
                  <a:lnTo>
                    <a:pt x="6096152" y="1478661"/>
                  </a:lnTo>
                  <a:lnTo>
                    <a:pt x="6096724" y="1478661"/>
                  </a:lnTo>
                  <a:lnTo>
                    <a:pt x="6093714" y="1479931"/>
                  </a:lnTo>
                  <a:lnTo>
                    <a:pt x="6097168" y="1478661"/>
                  </a:lnTo>
                  <a:lnTo>
                    <a:pt x="6110757" y="1477391"/>
                  </a:lnTo>
                  <a:lnTo>
                    <a:pt x="6106769" y="1474851"/>
                  </a:lnTo>
                  <a:lnTo>
                    <a:pt x="6114110" y="1474851"/>
                  </a:lnTo>
                  <a:lnTo>
                    <a:pt x="6120968" y="1473581"/>
                  </a:lnTo>
                  <a:lnTo>
                    <a:pt x="6127458" y="1471041"/>
                  </a:lnTo>
                  <a:lnTo>
                    <a:pt x="6132906" y="1471041"/>
                  </a:lnTo>
                  <a:lnTo>
                    <a:pt x="6132703" y="1471422"/>
                  </a:lnTo>
                  <a:lnTo>
                    <a:pt x="6139548" y="1471523"/>
                  </a:lnTo>
                  <a:lnTo>
                    <a:pt x="6137630" y="1470812"/>
                  </a:lnTo>
                  <a:lnTo>
                    <a:pt x="6135662" y="1470533"/>
                  </a:lnTo>
                  <a:lnTo>
                    <a:pt x="6134354" y="1470507"/>
                  </a:lnTo>
                  <a:lnTo>
                    <a:pt x="6135230" y="1469771"/>
                  </a:lnTo>
                  <a:lnTo>
                    <a:pt x="6138265" y="1467231"/>
                  </a:lnTo>
                  <a:lnTo>
                    <a:pt x="6150940" y="1469771"/>
                  </a:lnTo>
                  <a:lnTo>
                    <a:pt x="6151346" y="1467231"/>
                  </a:lnTo>
                  <a:lnTo>
                    <a:pt x="6151550" y="1465961"/>
                  </a:lnTo>
                  <a:lnTo>
                    <a:pt x="6151753" y="1464691"/>
                  </a:lnTo>
                  <a:lnTo>
                    <a:pt x="6154725" y="1467231"/>
                  </a:lnTo>
                  <a:lnTo>
                    <a:pt x="6161570" y="1467231"/>
                  </a:lnTo>
                  <a:lnTo>
                    <a:pt x="6169482" y="1464691"/>
                  </a:lnTo>
                  <a:lnTo>
                    <a:pt x="6175629" y="1462151"/>
                  </a:lnTo>
                  <a:lnTo>
                    <a:pt x="6173813" y="1463421"/>
                  </a:lnTo>
                  <a:lnTo>
                    <a:pt x="6181344" y="1462151"/>
                  </a:lnTo>
                  <a:lnTo>
                    <a:pt x="6179248" y="1464691"/>
                  </a:lnTo>
                  <a:lnTo>
                    <a:pt x="6186360" y="1463421"/>
                  </a:lnTo>
                  <a:lnTo>
                    <a:pt x="6189548" y="1462151"/>
                  </a:lnTo>
                  <a:lnTo>
                    <a:pt x="6192723" y="1460881"/>
                  </a:lnTo>
                  <a:lnTo>
                    <a:pt x="6191021" y="1459611"/>
                  </a:lnTo>
                  <a:lnTo>
                    <a:pt x="6201130" y="1459611"/>
                  </a:lnTo>
                  <a:lnTo>
                    <a:pt x="6210198" y="1455801"/>
                  </a:lnTo>
                  <a:lnTo>
                    <a:pt x="6218237" y="1453261"/>
                  </a:lnTo>
                  <a:lnTo>
                    <a:pt x="6225298" y="1454531"/>
                  </a:lnTo>
                  <a:lnTo>
                    <a:pt x="6240538" y="1450721"/>
                  </a:lnTo>
                  <a:lnTo>
                    <a:pt x="6255334" y="1445641"/>
                  </a:lnTo>
                  <a:lnTo>
                    <a:pt x="6260147" y="1444371"/>
                  </a:lnTo>
                  <a:lnTo>
                    <a:pt x="6263259" y="1443545"/>
                  </a:lnTo>
                  <a:lnTo>
                    <a:pt x="6264846" y="1446911"/>
                  </a:lnTo>
                  <a:lnTo>
                    <a:pt x="6276848" y="1443101"/>
                  </a:lnTo>
                  <a:lnTo>
                    <a:pt x="6264961" y="1443101"/>
                  </a:lnTo>
                  <a:lnTo>
                    <a:pt x="6283972" y="1438021"/>
                  </a:lnTo>
                  <a:lnTo>
                    <a:pt x="6284099" y="1440472"/>
                  </a:lnTo>
                  <a:lnTo>
                    <a:pt x="6290894" y="1438021"/>
                  </a:lnTo>
                  <a:lnTo>
                    <a:pt x="6297968" y="1435481"/>
                  </a:lnTo>
                  <a:lnTo>
                    <a:pt x="6304089" y="1434211"/>
                  </a:lnTo>
                  <a:close/>
                </a:path>
                <a:path w="7053580" h="1584325">
                  <a:moveTo>
                    <a:pt x="6342659" y="1409636"/>
                  </a:moveTo>
                  <a:lnTo>
                    <a:pt x="6340665" y="1410081"/>
                  </a:lnTo>
                  <a:lnTo>
                    <a:pt x="6340945" y="1410538"/>
                  </a:lnTo>
                  <a:lnTo>
                    <a:pt x="6342659" y="1409636"/>
                  </a:lnTo>
                  <a:close/>
                </a:path>
                <a:path w="7053580" h="1584325">
                  <a:moveTo>
                    <a:pt x="6346342" y="1408811"/>
                  </a:moveTo>
                  <a:lnTo>
                    <a:pt x="6344209" y="1408811"/>
                  </a:lnTo>
                  <a:lnTo>
                    <a:pt x="6342659" y="1409636"/>
                  </a:lnTo>
                  <a:lnTo>
                    <a:pt x="6346342" y="1408811"/>
                  </a:lnTo>
                  <a:close/>
                </a:path>
                <a:path w="7053580" h="1584325">
                  <a:moveTo>
                    <a:pt x="6347320" y="1406550"/>
                  </a:moveTo>
                  <a:lnTo>
                    <a:pt x="6344475" y="1406779"/>
                  </a:lnTo>
                  <a:lnTo>
                    <a:pt x="6345631" y="1406791"/>
                  </a:lnTo>
                  <a:lnTo>
                    <a:pt x="6346533" y="1406702"/>
                  </a:lnTo>
                  <a:lnTo>
                    <a:pt x="6347320" y="1406550"/>
                  </a:lnTo>
                  <a:close/>
                </a:path>
                <a:path w="7053580" h="1584325">
                  <a:moveTo>
                    <a:pt x="6353746" y="1425308"/>
                  </a:moveTo>
                  <a:lnTo>
                    <a:pt x="6353302" y="1425409"/>
                  </a:lnTo>
                  <a:lnTo>
                    <a:pt x="6352870" y="1425549"/>
                  </a:lnTo>
                  <a:lnTo>
                    <a:pt x="6352502" y="1425714"/>
                  </a:lnTo>
                  <a:lnTo>
                    <a:pt x="6349619" y="1426933"/>
                  </a:lnTo>
                  <a:lnTo>
                    <a:pt x="6351613" y="1426273"/>
                  </a:lnTo>
                  <a:lnTo>
                    <a:pt x="6353746" y="1425308"/>
                  </a:lnTo>
                  <a:close/>
                </a:path>
                <a:path w="7053580" h="1584325">
                  <a:moveTo>
                    <a:pt x="6364884" y="1397774"/>
                  </a:moveTo>
                  <a:lnTo>
                    <a:pt x="6363360" y="1397381"/>
                  </a:lnTo>
                  <a:lnTo>
                    <a:pt x="6361404" y="1398651"/>
                  </a:lnTo>
                  <a:lnTo>
                    <a:pt x="6364884" y="1397774"/>
                  </a:lnTo>
                  <a:close/>
                </a:path>
                <a:path w="7053580" h="1584325">
                  <a:moveTo>
                    <a:pt x="6366472" y="1397381"/>
                  </a:moveTo>
                  <a:lnTo>
                    <a:pt x="6364884" y="1397774"/>
                  </a:lnTo>
                  <a:lnTo>
                    <a:pt x="6366103" y="1398092"/>
                  </a:lnTo>
                  <a:lnTo>
                    <a:pt x="6366472" y="1397381"/>
                  </a:lnTo>
                  <a:close/>
                </a:path>
                <a:path w="7053580" h="1584325">
                  <a:moveTo>
                    <a:pt x="6386373" y="1391526"/>
                  </a:moveTo>
                  <a:lnTo>
                    <a:pt x="6385407" y="1391793"/>
                  </a:lnTo>
                  <a:lnTo>
                    <a:pt x="6384417" y="1392237"/>
                  </a:lnTo>
                  <a:lnTo>
                    <a:pt x="6384557" y="1392224"/>
                  </a:lnTo>
                  <a:lnTo>
                    <a:pt x="6384709" y="1392224"/>
                  </a:lnTo>
                  <a:lnTo>
                    <a:pt x="6386373" y="1391526"/>
                  </a:lnTo>
                  <a:close/>
                </a:path>
                <a:path w="7053580" h="1584325">
                  <a:moveTo>
                    <a:pt x="6416446" y="1410081"/>
                  </a:moveTo>
                  <a:lnTo>
                    <a:pt x="6415951" y="1409560"/>
                  </a:lnTo>
                  <a:lnTo>
                    <a:pt x="6413868" y="1410081"/>
                  </a:lnTo>
                  <a:lnTo>
                    <a:pt x="6416446" y="1410081"/>
                  </a:lnTo>
                  <a:close/>
                </a:path>
                <a:path w="7053580" h="1584325">
                  <a:moveTo>
                    <a:pt x="6452679" y="1381226"/>
                  </a:moveTo>
                  <a:lnTo>
                    <a:pt x="6451803" y="1381074"/>
                  </a:lnTo>
                  <a:lnTo>
                    <a:pt x="6450965" y="1381099"/>
                  </a:lnTo>
                  <a:lnTo>
                    <a:pt x="6450533" y="1381455"/>
                  </a:lnTo>
                  <a:lnTo>
                    <a:pt x="6451320" y="1381353"/>
                  </a:lnTo>
                  <a:lnTo>
                    <a:pt x="6451981" y="1381290"/>
                  </a:lnTo>
                  <a:lnTo>
                    <a:pt x="6452679" y="1381226"/>
                  </a:lnTo>
                  <a:close/>
                </a:path>
                <a:path w="7053580" h="1584325">
                  <a:moveTo>
                    <a:pt x="6503517" y="1385595"/>
                  </a:moveTo>
                  <a:lnTo>
                    <a:pt x="6501206" y="1385951"/>
                  </a:lnTo>
                  <a:lnTo>
                    <a:pt x="6498463" y="1386306"/>
                  </a:lnTo>
                  <a:lnTo>
                    <a:pt x="6496278" y="1387309"/>
                  </a:lnTo>
                  <a:lnTo>
                    <a:pt x="6499174" y="1387195"/>
                  </a:lnTo>
                  <a:lnTo>
                    <a:pt x="6501473" y="1386522"/>
                  </a:lnTo>
                  <a:lnTo>
                    <a:pt x="6503517" y="1385595"/>
                  </a:lnTo>
                  <a:close/>
                </a:path>
                <a:path w="7053580" h="1584325">
                  <a:moveTo>
                    <a:pt x="6541757" y="1361821"/>
                  </a:moveTo>
                  <a:lnTo>
                    <a:pt x="6531800" y="1361821"/>
                  </a:lnTo>
                  <a:lnTo>
                    <a:pt x="6527736" y="1365631"/>
                  </a:lnTo>
                  <a:lnTo>
                    <a:pt x="6541757" y="1361821"/>
                  </a:lnTo>
                  <a:close/>
                </a:path>
                <a:path w="7053580" h="1584325">
                  <a:moveTo>
                    <a:pt x="6545605" y="1356575"/>
                  </a:moveTo>
                  <a:lnTo>
                    <a:pt x="6538201" y="1359395"/>
                  </a:lnTo>
                  <a:lnTo>
                    <a:pt x="6543688" y="1357426"/>
                  </a:lnTo>
                  <a:lnTo>
                    <a:pt x="6545605" y="1356575"/>
                  </a:lnTo>
                  <a:close/>
                </a:path>
                <a:path w="7053580" h="1584325">
                  <a:moveTo>
                    <a:pt x="6595173" y="1366901"/>
                  </a:moveTo>
                  <a:lnTo>
                    <a:pt x="6582550" y="1366901"/>
                  </a:lnTo>
                  <a:lnTo>
                    <a:pt x="6582664" y="1366697"/>
                  </a:lnTo>
                  <a:lnTo>
                    <a:pt x="6582118" y="1366901"/>
                  </a:lnTo>
                  <a:lnTo>
                    <a:pt x="6576276" y="1369085"/>
                  </a:lnTo>
                  <a:lnTo>
                    <a:pt x="6581140" y="1369618"/>
                  </a:lnTo>
                  <a:lnTo>
                    <a:pt x="6582448" y="1367091"/>
                  </a:lnTo>
                  <a:lnTo>
                    <a:pt x="6586842" y="1369441"/>
                  </a:lnTo>
                  <a:lnTo>
                    <a:pt x="6595173" y="1366901"/>
                  </a:lnTo>
                  <a:close/>
                </a:path>
                <a:path w="7053580" h="1584325">
                  <a:moveTo>
                    <a:pt x="6596418" y="1366901"/>
                  </a:moveTo>
                  <a:lnTo>
                    <a:pt x="6596088" y="1366621"/>
                  </a:lnTo>
                  <a:lnTo>
                    <a:pt x="6595173" y="1366901"/>
                  </a:lnTo>
                  <a:lnTo>
                    <a:pt x="6596418" y="1366901"/>
                  </a:lnTo>
                  <a:close/>
                </a:path>
                <a:path w="7053580" h="1584325">
                  <a:moveTo>
                    <a:pt x="6620103" y="1342123"/>
                  </a:moveTo>
                  <a:lnTo>
                    <a:pt x="6620078" y="1341069"/>
                  </a:lnTo>
                  <a:lnTo>
                    <a:pt x="6615620" y="1342669"/>
                  </a:lnTo>
                  <a:lnTo>
                    <a:pt x="6620103" y="1342123"/>
                  </a:lnTo>
                  <a:close/>
                </a:path>
                <a:path w="7053580" h="1584325">
                  <a:moveTo>
                    <a:pt x="6620294" y="1342097"/>
                  </a:moveTo>
                  <a:lnTo>
                    <a:pt x="6620103" y="1342123"/>
                  </a:lnTo>
                  <a:lnTo>
                    <a:pt x="6620154" y="1343837"/>
                  </a:lnTo>
                  <a:lnTo>
                    <a:pt x="6620294" y="1342097"/>
                  </a:lnTo>
                  <a:close/>
                </a:path>
                <a:path w="7053580" h="1584325">
                  <a:moveTo>
                    <a:pt x="6694957" y="1325626"/>
                  </a:moveTo>
                  <a:lnTo>
                    <a:pt x="6689153" y="1326070"/>
                  </a:lnTo>
                  <a:lnTo>
                    <a:pt x="6689052" y="1327264"/>
                  </a:lnTo>
                  <a:lnTo>
                    <a:pt x="6692189" y="1326121"/>
                  </a:lnTo>
                  <a:lnTo>
                    <a:pt x="6694957" y="1325626"/>
                  </a:lnTo>
                  <a:close/>
                </a:path>
                <a:path w="7053580" h="1584325">
                  <a:moveTo>
                    <a:pt x="6735140" y="1311249"/>
                  </a:moveTo>
                  <a:lnTo>
                    <a:pt x="6734899" y="1310868"/>
                  </a:lnTo>
                  <a:lnTo>
                    <a:pt x="6734543" y="1310563"/>
                  </a:lnTo>
                  <a:lnTo>
                    <a:pt x="6734213" y="1310411"/>
                  </a:lnTo>
                  <a:lnTo>
                    <a:pt x="6734302" y="1310767"/>
                  </a:lnTo>
                  <a:lnTo>
                    <a:pt x="6734657" y="1311033"/>
                  </a:lnTo>
                  <a:lnTo>
                    <a:pt x="6735140" y="1311249"/>
                  </a:lnTo>
                  <a:close/>
                </a:path>
                <a:path w="7053580" h="1584325">
                  <a:moveTo>
                    <a:pt x="6750037" y="1314831"/>
                  </a:moveTo>
                  <a:lnTo>
                    <a:pt x="6749707" y="1314577"/>
                  </a:lnTo>
                  <a:lnTo>
                    <a:pt x="6749440" y="1314831"/>
                  </a:lnTo>
                  <a:lnTo>
                    <a:pt x="6750037" y="1314831"/>
                  </a:lnTo>
                  <a:close/>
                </a:path>
                <a:path w="7053580" h="1584325">
                  <a:moveTo>
                    <a:pt x="6751968" y="1314246"/>
                  </a:moveTo>
                  <a:lnTo>
                    <a:pt x="6750647" y="1314831"/>
                  </a:lnTo>
                  <a:lnTo>
                    <a:pt x="6750901" y="1315427"/>
                  </a:lnTo>
                  <a:lnTo>
                    <a:pt x="6751968" y="1314246"/>
                  </a:lnTo>
                  <a:close/>
                </a:path>
                <a:path w="7053580" h="1584325">
                  <a:moveTo>
                    <a:pt x="6752120" y="1312291"/>
                  </a:moveTo>
                  <a:lnTo>
                    <a:pt x="6747777" y="1312291"/>
                  </a:lnTo>
                  <a:lnTo>
                    <a:pt x="6746799" y="1312291"/>
                  </a:lnTo>
                  <a:lnTo>
                    <a:pt x="6743713" y="1312291"/>
                  </a:lnTo>
                  <a:lnTo>
                    <a:pt x="6746456" y="1313561"/>
                  </a:lnTo>
                  <a:lnTo>
                    <a:pt x="6747345" y="1312710"/>
                  </a:lnTo>
                  <a:lnTo>
                    <a:pt x="6749707" y="1314577"/>
                  </a:lnTo>
                  <a:lnTo>
                    <a:pt x="6752120" y="1312291"/>
                  </a:lnTo>
                  <a:close/>
                </a:path>
                <a:path w="7053580" h="1584325">
                  <a:moveTo>
                    <a:pt x="6753530" y="1313561"/>
                  </a:moveTo>
                  <a:lnTo>
                    <a:pt x="6752590" y="1313561"/>
                  </a:lnTo>
                  <a:lnTo>
                    <a:pt x="6751968" y="1314246"/>
                  </a:lnTo>
                  <a:lnTo>
                    <a:pt x="6753530" y="1313561"/>
                  </a:lnTo>
                  <a:close/>
                </a:path>
                <a:path w="7053580" h="1584325">
                  <a:moveTo>
                    <a:pt x="6787858" y="1295488"/>
                  </a:moveTo>
                  <a:lnTo>
                    <a:pt x="6785191" y="1297762"/>
                  </a:lnTo>
                  <a:lnTo>
                    <a:pt x="6786854" y="1297254"/>
                  </a:lnTo>
                  <a:lnTo>
                    <a:pt x="6787235" y="1296733"/>
                  </a:lnTo>
                  <a:lnTo>
                    <a:pt x="6787578" y="1296149"/>
                  </a:lnTo>
                  <a:lnTo>
                    <a:pt x="6787858" y="1295488"/>
                  </a:lnTo>
                  <a:close/>
                </a:path>
                <a:path w="7053580" h="1584325">
                  <a:moveTo>
                    <a:pt x="6799783" y="1308201"/>
                  </a:moveTo>
                  <a:lnTo>
                    <a:pt x="6799669" y="1308049"/>
                  </a:lnTo>
                  <a:lnTo>
                    <a:pt x="6799046" y="1307947"/>
                  </a:lnTo>
                  <a:lnTo>
                    <a:pt x="6798297" y="1307858"/>
                  </a:lnTo>
                  <a:lnTo>
                    <a:pt x="6798538" y="1308061"/>
                  </a:lnTo>
                  <a:lnTo>
                    <a:pt x="6798983" y="1308201"/>
                  </a:lnTo>
                  <a:lnTo>
                    <a:pt x="6799783" y="1308201"/>
                  </a:lnTo>
                  <a:close/>
                </a:path>
                <a:path w="7053580" h="1584325">
                  <a:moveTo>
                    <a:pt x="6855841" y="1278636"/>
                  </a:moveTo>
                  <a:lnTo>
                    <a:pt x="6855714" y="1278089"/>
                  </a:lnTo>
                  <a:lnTo>
                    <a:pt x="6855307" y="1277505"/>
                  </a:lnTo>
                  <a:lnTo>
                    <a:pt x="6854545" y="1276845"/>
                  </a:lnTo>
                  <a:lnTo>
                    <a:pt x="6852945" y="1277175"/>
                  </a:lnTo>
                  <a:lnTo>
                    <a:pt x="6853225" y="1280160"/>
                  </a:lnTo>
                  <a:lnTo>
                    <a:pt x="6852996" y="1281582"/>
                  </a:lnTo>
                  <a:lnTo>
                    <a:pt x="6853529" y="1280147"/>
                  </a:lnTo>
                  <a:lnTo>
                    <a:pt x="6854533" y="1279258"/>
                  </a:lnTo>
                  <a:lnTo>
                    <a:pt x="6855841" y="1278636"/>
                  </a:lnTo>
                  <a:close/>
                </a:path>
                <a:path w="7053580" h="1584325">
                  <a:moveTo>
                    <a:pt x="6871284" y="1272933"/>
                  </a:moveTo>
                  <a:lnTo>
                    <a:pt x="6865023" y="1273594"/>
                  </a:lnTo>
                  <a:lnTo>
                    <a:pt x="6865150" y="1272882"/>
                  </a:lnTo>
                  <a:lnTo>
                    <a:pt x="6860908" y="1275486"/>
                  </a:lnTo>
                  <a:lnTo>
                    <a:pt x="6865569" y="1275156"/>
                  </a:lnTo>
                  <a:lnTo>
                    <a:pt x="6871284" y="1272933"/>
                  </a:lnTo>
                  <a:close/>
                </a:path>
                <a:path w="7053580" h="1584325">
                  <a:moveTo>
                    <a:pt x="6898627" y="1270381"/>
                  </a:moveTo>
                  <a:lnTo>
                    <a:pt x="6893319" y="1272451"/>
                  </a:lnTo>
                  <a:lnTo>
                    <a:pt x="6894042" y="1272692"/>
                  </a:lnTo>
                  <a:lnTo>
                    <a:pt x="6898627" y="1270381"/>
                  </a:lnTo>
                  <a:close/>
                </a:path>
                <a:path w="7053580" h="1584325">
                  <a:moveTo>
                    <a:pt x="6901777" y="1280541"/>
                  </a:moveTo>
                  <a:lnTo>
                    <a:pt x="6899300" y="1281798"/>
                  </a:lnTo>
                  <a:lnTo>
                    <a:pt x="6901624" y="1281455"/>
                  </a:lnTo>
                  <a:lnTo>
                    <a:pt x="6901777" y="1280541"/>
                  </a:lnTo>
                  <a:close/>
                </a:path>
                <a:path w="7053580" h="1584325">
                  <a:moveTo>
                    <a:pt x="6907936" y="1280541"/>
                  </a:moveTo>
                  <a:lnTo>
                    <a:pt x="6901624" y="1281455"/>
                  </a:lnTo>
                  <a:lnTo>
                    <a:pt x="6901345" y="1283081"/>
                  </a:lnTo>
                  <a:lnTo>
                    <a:pt x="6907936" y="1280541"/>
                  </a:lnTo>
                  <a:close/>
                </a:path>
                <a:path w="7053580" h="1584325">
                  <a:moveTo>
                    <a:pt x="6911010" y="1264259"/>
                  </a:moveTo>
                  <a:lnTo>
                    <a:pt x="6905841" y="1263103"/>
                  </a:lnTo>
                  <a:lnTo>
                    <a:pt x="6910692" y="1261275"/>
                  </a:lnTo>
                  <a:lnTo>
                    <a:pt x="6904837" y="1262037"/>
                  </a:lnTo>
                  <a:lnTo>
                    <a:pt x="6905180" y="1262964"/>
                  </a:lnTo>
                  <a:lnTo>
                    <a:pt x="6905587" y="1264437"/>
                  </a:lnTo>
                  <a:lnTo>
                    <a:pt x="6899897" y="1266799"/>
                  </a:lnTo>
                  <a:lnTo>
                    <a:pt x="6911010" y="1264259"/>
                  </a:lnTo>
                  <a:close/>
                </a:path>
                <a:path w="7053580" h="1584325">
                  <a:moveTo>
                    <a:pt x="6928269" y="1272921"/>
                  </a:moveTo>
                  <a:lnTo>
                    <a:pt x="6894728" y="1272921"/>
                  </a:lnTo>
                  <a:lnTo>
                    <a:pt x="6893598" y="1272921"/>
                  </a:lnTo>
                  <a:lnTo>
                    <a:pt x="6891083" y="1274191"/>
                  </a:lnTo>
                  <a:lnTo>
                    <a:pt x="6890461" y="1273568"/>
                  </a:lnTo>
                  <a:lnTo>
                    <a:pt x="6893319" y="1272451"/>
                  </a:lnTo>
                  <a:lnTo>
                    <a:pt x="6890880" y="1271651"/>
                  </a:lnTo>
                  <a:lnTo>
                    <a:pt x="6889839" y="1272971"/>
                  </a:lnTo>
                  <a:lnTo>
                    <a:pt x="6887197" y="1270381"/>
                  </a:lnTo>
                  <a:lnTo>
                    <a:pt x="6882054" y="1278001"/>
                  </a:lnTo>
                  <a:lnTo>
                    <a:pt x="6874446" y="1278001"/>
                  </a:lnTo>
                  <a:lnTo>
                    <a:pt x="6875742" y="1274191"/>
                  </a:lnTo>
                  <a:lnTo>
                    <a:pt x="6875081" y="1274191"/>
                  </a:lnTo>
                  <a:lnTo>
                    <a:pt x="6872313" y="1279271"/>
                  </a:lnTo>
                  <a:lnTo>
                    <a:pt x="6861391" y="1276731"/>
                  </a:lnTo>
                  <a:lnTo>
                    <a:pt x="6855854" y="1279271"/>
                  </a:lnTo>
                  <a:lnTo>
                    <a:pt x="6856666" y="1283081"/>
                  </a:lnTo>
                  <a:lnTo>
                    <a:pt x="6843674" y="1284351"/>
                  </a:lnTo>
                  <a:lnTo>
                    <a:pt x="6834314" y="1288161"/>
                  </a:lnTo>
                  <a:lnTo>
                    <a:pt x="6831304" y="1288161"/>
                  </a:lnTo>
                  <a:lnTo>
                    <a:pt x="6823761" y="1289431"/>
                  </a:lnTo>
                  <a:lnTo>
                    <a:pt x="6814401" y="1291971"/>
                  </a:lnTo>
                  <a:lnTo>
                    <a:pt x="6805968" y="1293241"/>
                  </a:lnTo>
                  <a:lnTo>
                    <a:pt x="6806057" y="1291971"/>
                  </a:lnTo>
                  <a:lnTo>
                    <a:pt x="6805879" y="1293241"/>
                  </a:lnTo>
                  <a:lnTo>
                    <a:pt x="6805371" y="1297051"/>
                  </a:lnTo>
                  <a:lnTo>
                    <a:pt x="6795821" y="1298321"/>
                  </a:lnTo>
                  <a:lnTo>
                    <a:pt x="6789229" y="1302131"/>
                  </a:lnTo>
                  <a:lnTo>
                    <a:pt x="6788874" y="1299591"/>
                  </a:lnTo>
                  <a:lnTo>
                    <a:pt x="6789852" y="1298321"/>
                  </a:lnTo>
                  <a:lnTo>
                    <a:pt x="6793243" y="1295781"/>
                  </a:lnTo>
                  <a:lnTo>
                    <a:pt x="6786854" y="1298321"/>
                  </a:lnTo>
                  <a:lnTo>
                    <a:pt x="6785686" y="1299591"/>
                  </a:lnTo>
                  <a:lnTo>
                    <a:pt x="6783883" y="1300861"/>
                  </a:lnTo>
                  <a:lnTo>
                    <a:pt x="6779857" y="1302131"/>
                  </a:lnTo>
                  <a:lnTo>
                    <a:pt x="6780670" y="1299591"/>
                  </a:lnTo>
                  <a:lnTo>
                    <a:pt x="6767957" y="1304671"/>
                  </a:lnTo>
                  <a:lnTo>
                    <a:pt x="6760946" y="1307211"/>
                  </a:lnTo>
                  <a:lnTo>
                    <a:pt x="6752958" y="1308481"/>
                  </a:lnTo>
                  <a:lnTo>
                    <a:pt x="6753060" y="1311021"/>
                  </a:lnTo>
                  <a:lnTo>
                    <a:pt x="6763753" y="1313561"/>
                  </a:lnTo>
                  <a:lnTo>
                    <a:pt x="6752564" y="1318641"/>
                  </a:lnTo>
                  <a:lnTo>
                    <a:pt x="6751739" y="1317371"/>
                  </a:lnTo>
                  <a:lnTo>
                    <a:pt x="6751193" y="1316101"/>
                  </a:lnTo>
                  <a:lnTo>
                    <a:pt x="6750901" y="1315427"/>
                  </a:lnTo>
                  <a:lnTo>
                    <a:pt x="6750291" y="1316101"/>
                  </a:lnTo>
                  <a:lnTo>
                    <a:pt x="6748107" y="1316101"/>
                  </a:lnTo>
                  <a:lnTo>
                    <a:pt x="6749440" y="1314831"/>
                  </a:lnTo>
                  <a:lnTo>
                    <a:pt x="6745960" y="1314831"/>
                  </a:lnTo>
                  <a:lnTo>
                    <a:pt x="6745491" y="1313561"/>
                  </a:lnTo>
                  <a:lnTo>
                    <a:pt x="6742582" y="1314831"/>
                  </a:lnTo>
                  <a:lnTo>
                    <a:pt x="6742735" y="1313561"/>
                  </a:lnTo>
                  <a:lnTo>
                    <a:pt x="6743713" y="1312291"/>
                  </a:lnTo>
                  <a:lnTo>
                    <a:pt x="6735839" y="1312291"/>
                  </a:lnTo>
                  <a:lnTo>
                    <a:pt x="6735889" y="1314831"/>
                  </a:lnTo>
                  <a:lnTo>
                    <a:pt x="6732625" y="1316101"/>
                  </a:lnTo>
                  <a:lnTo>
                    <a:pt x="6724116" y="1318641"/>
                  </a:lnTo>
                  <a:lnTo>
                    <a:pt x="6729044" y="1313561"/>
                  </a:lnTo>
                  <a:lnTo>
                    <a:pt x="6723761" y="1314831"/>
                  </a:lnTo>
                  <a:lnTo>
                    <a:pt x="6722072" y="1316101"/>
                  </a:lnTo>
                  <a:lnTo>
                    <a:pt x="6716217" y="1316101"/>
                  </a:lnTo>
                  <a:lnTo>
                    <a:pt x="6716890" y="1319911"/>
                  </a:lnTo>
                  <a:lnTo>
                    <a:pt x="6714388" y="1319911"/>
                  </a:lnTo>
                  <a:lnTo>
                    <a:pt x="6713537" y="1318641"/>
                  </a:lnTo>
                  <a:lnTo>
                    <a:pt x="6712344" y="1318641"/>
                  </a:lnTo>
                  <a:lnTo>
                    <a:pt x="6707492" y="1319911"/>
                  </a:lnTo>
                  <a:lnTo>
                    <a:pt x="6701256" y="1322451"/>
                  </a:lnTo>
                  <a:lnTo>
                    <a:pt x="6696862" y="1324991"/>
                  </a:lnTo>
                  <a:lnTo>
                    <a:pt x="6697116" y="1325448"/>
                  </a:lnTo>
                  <a:lnTo>
                    <a:pt x="6696570" y="1325384"/>
                  </a:lnTo>
                  <a:lnTo>
                    <a:pt x="6695795" y="1325460"/>
                  </a:lnTo>
                  <a:lnTo>
                    <a:pt x="6694957" y="1325626"/>
                  </a:lnTo>
                  <a:lnTo>
                    <a:pt x="6697129" y="1325460"/>
                  </a:lnTo>
                  <a:lnTo>
                    <a:pt x="6697599" y="1326261"/>
                  </a:lnTo>
                  <a:lnTo>
                    <a:pt x="6698145" y="1326261"/>
                  </a:lnTo>
                  <a:lnTo>
                    <a:pt x="6687312" y="1330071"/>
                  </a:lnTo>
                  <a:lnTo>
                    <a:pt x="6653403" y="1337691"/>
                  </a:lnTo>
                  <a:lnTo>
                    <a:pt x="6653162" y="1336421"/>
                  </a:lnTo>
                  <a:lnTo>
                    <a:pt x="6646596" y="1338961"/>
                  </a:lnTo>
                  <a:lnTo>
                    <a:pt x="6639852" y="1341501"/>
                  </a:lnTo>
                  <a:lnTo>
                    <a:pt x="6633616" y="1344041"/>
                  </a:lnTo>
                  <a:lnTo>
                    <a:pt x="6628587" y="1346581"/>
                  </a:lnTo>
                  <a:lnTo>
                    <a:pt x="6622110" y="1346581"/>
                  </a:lnTo>
                  <a:lnTo>
                    <a:pt x="6622897" y="1345311"/>
                  </a:lnTo>
                  <a:lnTo>
                    <a:pt x="6616497" y="1347851"/>
                  </a:lnTo>
                  <a:lnTo>
                    <a:pt x="6616078" y="1349121"/>
                  </a:lnTo>
                  <a:lnTo>
                    <a:pt x="6606108" y="1349121"/>
                  </a:lnTo>
                  <a:lnTo>
                    <a:pt x="6608445" y="1347851"/>
                  </a:lnTo>
                  <a:lnTo>
                    <a:pt x="6608585" y="1347851"/>
                  </a:lnTo>
                  <a:lnTo>
                    <a:pt x="6612585" y="1346581"/>
                  </a:lnTo>
                  <a:lnTo>
                    <a:pt x="6603784" y="1347851"/>
                  </a:lnTo>
                  <a:lnTo>
                    <a:pt x="6601422" y="1346581"/>
                  </a:lnTo>
                  <a:lnTo>
                    <a:pt x="6592900" y="1351661"/>
                  </a:lnTo>
                  <a:lnTo>
                    <a:pt x="6595389" y="1347851"/>
                  </a:lnTo>
                  <a:lnTo>
                    <a:pt x="6585610" y="1350391"/>
                  </a:lnTo>
                  <a:lnTo>
                    <a:pt x="6581724" y="1351661"/>
                  </a:lnTo>
                  <a:lnTo>
                    <a:pt x="6588201" y="1351661"/>
                  </a:lnTo>
                  <a:lnTo>
                    <a:pt x="6583705" y="1354201"/>
                  </a:lnTo>
                  <a:lnTo>
                    <a:pt x="6575488" y="1355471"/>
                  </a:lnTo>
                  <a:lnTo>
                    <a:pt x="6576860" y="1351661"/>
                  </a:lnTo>
                  <a:lnTo>
                    <a:pt x="6564084" y="1354201"/>
                  </a:lnTo>
                  <a:lnTo>
                    <a:pt x="6553009" y="1358011"/>
                  </a:lnTo>
                  <a:lnTo>
                    <a:pt x="6542583" y="1361821"/>
                  </a:lnTo>
                  <a:lnTo>
                    <a:pt x="6541757" y="1361821"/>
                  </a:lnTo>
                  <a:lnTo>
                    <a:pt x="6538265" y="1365631"/>
                  </a:lnTo>
                  <a:lnTo>
                    <a:pt x="6530060" y="1366901"/>
                  </a:lnTo>
                  <a:lnTo>
                    <a:pt x="6520459" y="1364361"/>
                  </a:lnTo>
                  <a:lnTo>
                    <a:pt x="6511455" y="1366901"/>
                  </a:lnTo>
                  <a:lnTo>
                    <a:pt x="6507556" y="1369441"/>
                  </a:lnTo>
                  <a:lnTo>
                    <a:pt x="6503568" y="1371981"/>
                  </a:lnTo>
                  <a:lnTo>
                    <a:pt x="6496875" y="1374521"/>
                  </a:lnTo>
                  <a:lnTo>
                    <a:pt x="6498653" y="1374521"/>
                  </a:lnTo>
                  <a:lnTo>
                    <a:pt x="6500825" y="1377061"/>
                  </a:lnTo>
                  <a:lnTo>
                    <a:pt x="6492443" y="1380871"/>
                  </a:lnTo>
                  <a:lnTo>
                    <a:pt x="6484213" y="1382141"/>
                  </a:lnTo>
                  <a:lnTo>
                    <a:pt x="6481267" y="1378331"/>
                  </a:lnTo>
                  <a:lnTo>
                    <a:pt x="6486157" y="1375791"/>
                  </a:lnTo>
                  <a:lnTo>
                    <a:pt x="6488176" y="1375791"/>
                  </a:lnTo>
                  <a:lnTo>
                    <a:pt x="6487681" y="1375994"/>
                  </a:lnTo>
                  <a:lnTo>
                    <a:pt x="6486538" y="1376489"/>
                  </a:lnTo>
                  <a:lnTo>
                    <a:pt x="6486957" y="1376692"/>
                  </a:lnTo>
                  <a:lnTo>
                    <a:pt x="6488519" y="1376222"/>
                  </a:lnTo>
                  <a:lnTo>
                    <a:pt x="6489039" y="1375791"/>
                  </a:lnTo>
                  <a:lnTo>
                    <a:pt x="6491605" y="1374521"/>
                  </a:lnTo>
                  <a:lnTo>
                    <a:pt x="6494932" y="1373251"/>
                  </a:lnTo>
                  <a:lnTo>
                    <a:pt x="6491414" y="1373251"/>
                  </a:lnTo>
                  <a:lnTo>
                    <a:pt x="6490652" y="1374521"/>
                  </a:lnTo>
                  <a:lnTo>
                    <a:pt x="6486334" y="1374521"/>
                  </a:lnTo>
                  <a:lnTo>
                    <a:pt x="6475235" y="1377061"/>
                  </a:lnTo>
                  <a:lnTo>
                    <a:pt x="6477381" y="1374521"/>
                  </a:lnTo>
                  <a:lnTo>
                    <a:pt x="6471539" y="1377061"/>
                  </a:lnTo>
                  <a:lnTo>
                    <a:pt x="6472656" y="1377061"/>
                  </a:lnTo>
                  <a:lnTo>
                    <a:pt x="6466383" y="1379601"/>
                  </a:lnTo>
                  <a:lnTo>
                    <a:pt x="6460071" y="1380871"/>
                  </a:lnTo>
                  <a:lnTo>
                    <a:pt x="6452679" y="1382141"/>
                  </a:lnTo>
                  <a:lnTo>
                    <a:pt x="6454534" y="1382141"/>
                  </a:lnTo>
                  <a:lnTo>
                    <a:pt x="6456451" y="1383411"/>
                  </a:lnTo>
                  <a:lnTo>
                    <a:pt x="6454749" y="1383411"/>
                  </a:lnTo>
                  <a:lnTo>
                    <a:pt x="6446787" y="1384681"/>
                  </a:lnTo>
                  <a:lnTo>
                    <a:pt x="6444183" y="1387221"/>
                  </a:lnTo>
                  <a:lnTo>
                    <a:pt x="6442621" y="1388491"/>
                  </a:lnTo>
                  <a:lnTo>
                    <a:pt x="6437782" y="1389761"/>
                  </a:lnTo>
                  <a:lnTo>
                    <a:pt x="6435064" y="1389761"/>
                  </a:lnTo>
                  <a:lnTo>
                    <a:pt x="6434633" y="1388491"/>
                  </a:lnTo>
                  <a:lnTo>
                    <a:pt x="6433464" y="1387221"/>
                  </a:lnTo>
                  <a:lnTo>
                    <a:pt x="6428549" y="1389761"/>
                  </a:lnTo>
                  <a:lnTo>
                    <a:pt x="6421704" y="1389761"/>
                  </a:lnTo>
                  <a:lnTo>
                    <a:pt x="6428803" y="1384681"/>
                  </a:lnTo>
                  <a:lnTo>
                    <a:pt x="6419558" y="1389761"/>
                  </a:lnTo>
                  <a:lnTo>
                    <a:pt x="6414871" y="1388491"/>
                  </a:lnTo>
                  <a:lnTo>
                    <a:pt x="6410185" y="1387221"/>
                  </a:lnTo>
                  <a:lnTo>
                    <a:pt x="6404496" y="1388491"/>
                  </a:lnTo>
                  <a:lnTo>
                    <a:pt x="6409423" y="1385951"/>
                  </a:lnTo>
                  <a:lnTo>
                    <a:pt x="6406477" y="1387221"/>
                  </a:lnTo>
                  <a:lnTo>
                    <a:pt x="6401384" y="1388491"/>
                  </a:lnTo>
                  <a:lnTo>
                    <a:pt x="6404864" y="1389761"/>
                  </a:lnTo>
                  <a:lnTo>
                    <a:pt x="6401752" y="1391031"/>
                  </a:lnTo>
                  <a:lnTo>
                    <a:pt x="6399174" y="1391031"/>
                  </a:lnTo>
                  <a:lnTo>
                    <a:pt x="6399022" y="1389761"/>
                  </a:lnTo>
                  <a:lnTo>
                    <a:pt x="6396253" y="1392301"/>
                  </a:lnTo>
                  <a:lnTo>
                    <a:pt x="6402311" y="1393571"/>
                  </a:lnTo>
                  <a:lnTo>
                    <a:pt x="6396596" y="1397381"/>
                  </a:lnTo>
                  <a:lnTo>
                    <a:pt x="6392278" y="1396111"/>
                  </a:lnTo>
                  <a:lnTo>
                    <a:pt x="6384595" y="1401191"/>
                  </a:lnTo>
                  <a:lnTo>
                    <a:pt x="6383541" y="1399921"/>
                  </a:lnTo>
                  <a:lnTo>
                    <a:pt x="6382499" y="1398651"/>
                  </a:lnTo>
                  <a:lnTo>
                    <a:pt x="6387782" y="1397381"/>
                  </a:lnTo>
                  <a:lnTo>
                    <a:pt x="6387605" y="1396111"/>
                  </a:lnTo>
                  <a:lnTo>
                    <a:pt x="6387008" y="1394841"/>
                  </a:lnTo>
                  <a:lnTo>
                    <a:pt x="6389002" y="1393571"/>
                  </a:lnTo>
                  <a:lnTo>
                    <a:pt x="6383629" y="1393571"/>
                  </a:lnTo>
                  <a:lnTo>
                    <a:pt x="6384404" y="1392301"/>
                  </a:lnTo>
                  <a:lnTo>
                    <a:pt x="6378080" y="1393571"/>
                  </a:lnTo>
                  <a:lnTo>
                    <a:pt x="6373279" y="1398651"/>
                  </a:lnTo>
                  <a:lnTo>
                    <a:pt x="6367043" y="1399921"/>
                  </a:lnTo>
                  <a:lnTo>
                    <a:pt x="6368237" y="1398651"/>
                  </a:lnTo>
                  <a:lnTo>
                    <a:pt x="6366103" y="1398092"/>
                  </a:lnTo>
                  <a:lnTo>
                    <a:pt x="6364491" y="1401191"/>
                  </a:lnTo>
                  <a:lnTo>
                    <a:pt x="6360134" y="1403731"/>
                  </a:lnTo>
                  <a:lnTo>
                    <a:pt x="6351752" y="1403731"/>
                  </a:lnTo>
                  <a:lnTo>
                    <a:pt x="6351587" y="1406271"/>
                  </a:lnTo>
                  <a:lnTo>
                    <a:pt x="6347320" y="1407541"/>
                  </a:lnTo>
                  <a:lnTo>
                    <a:pt x="6352299" y="1406271"/>
                  </a:lnTo>
                  <a:lnTo>
                    <a:pt x="6351067" y="1408811"/>
                  </a:lnTo>
                  <a:lnTo>
                    <a:pt x="6346965" y="1410081"/>
                  </a:lnTo>
                  <a:lnTo>
                    <a:pt x="6341453" y="1411351"/>
                  </a:lnTo>
                  <a:lnTo>
                    <a:pt x="6340945" y="1410538"/>
                  </a:lnTo>
                  <a:lnTo>
                    <a:pt x="6339421" y="1411351"/>
                  </a:lnTo>
                  <a:lnTo>
                    <a:pt x="6327432" y="1411351"/>
                  </a:lnTo>
                  <a:lnTo>
                    <a:pt x="6321133" y="1412621"/>
                  </a:lnTo>
                  <a:lnTo>
                    <a:pt x="6316840" y="1412621"/>
                  </a:lnTo>
                  <a:lnTo>
                    <a:pt x="6320028" y="1410081"/>
                  </a:lnTo>
                  <a:lnTo>
                    <a:pt x="6316307" y="1410081"/>
                  </a:lnTo>
                  <a:lnTo>
                    <a:pt x="6312471" y="1411668"/>
                  </a:lnTo>
                  <a:lnTo>
                    <a:pt x="6312471" y="1415161"/>
                  </a:lnTo>
                  <a:lnTo>
                    <a:pt x="6307709" y="1417701"/>
                  </a:lnTo>
                  <a:lnTo>
                    <a:pt x="6308115" y="1417701"/>
                  </a:lnTo>
                  <a:lnTo>
                    <a:pt x="6310985" y="1418971"/>
                  </a:lnTo>
                  <a:lnTo>
                    <a:pt x="6305245" y="1417091"/>
                  </a:lnTo>
                  <a:lnTo>
                    <a:pt x="6309309" y="1415161"/>
                  </a:lnTo>
                  <a:lnTo>
                    <a:pt x="6312471" y="1415161"/>
                  </a:lnTo>
                  <a:lnTo>
                    <a:pt x="6312471" y="1411668"/>
                  </a:lnTo>
                  <a:lnTo>
                    <a:pt x="6307036" y="1413891"/>
                  </a:lnTo>
                  <a:lnTo>
                    <a:pt x="6305181" y="1408811"/>
                  </a:lnTo>
                  <a:lnTo>
                    <a:pt x="6295288" y="1413891"/>
                  </a:lnTo>
                  <a:lnTo>
                    <a:pt x="6298755" y="1415161"/>
                  </a:lnTo>
                  <a:lnTo>
                    <a:pt x="6299162" y="1415161"/>
                  </a:lnTo>
                  <a:lnTo>
                    <a:pt x="6292393" y="1418971"/>
                  </a:lnTo>
                  <a:lnTo>
                    <a:pt x="6308991" y="1413891"/>
                  </a:lnTo>
                  <a:lnTo>
                    <a:pt x="6303645" y="1416570"/>
                  </a:lnTo>
                  <a:lnTo>
                    <a:pt x="6303213" y="1416431"/>
                  </a:lnTo>
                  <a:lnTo>
                    <a:pt x="6302807" y="1416989"/>
                  </a:lnTo>
                  <a:lnTo>
                    <a:pt x="6298844" y="1418971"/>
                  </a:lnTo>
                  <a:lnTo>
                    <a:pt x="6301892" y="1418221"/>
                  </a:lnTo>
                  <a:lnTo>
                    <a:pt x="6297549" y="1424051"/>
                  </a:lnTo>
                  <a:lnTo>
                    <a:pt x="6288925" y="1422781"/>
                  </a:lnTo>
                  <a:lnTo>
                    <a:pt x="6287922" y="1416431"/>
                  </a:lnTo>
                  <a:lnTo>
                    <a:pt x="6279032" y="1417701"/>
                  </a:lnTo>
                  <a:lnTo>
                    <a:pt x="6270663" y="1420241"/>
                  </a:lnTo>
                  <a:lnTo>
                    <a:pt x="6261646" y="1424051"/>
                  </a:lnTo>
                  <a:lnTo>
                    <a:pt x="6250838" y="1425321"/>
                  </a:lnTo>
                  <a:lnTo>
                    <a:pt x="6256147" y="1425321"/>
                  </a:lnTo>
                  <a:lnTo>
                    <a:pt x="6254508" y="1429131"/>
                  </a:lnTo>
                  <a:lnTo>
                    <a:pt x="6246444" y="1427861"/>
                  </a:lnTo>
                  <a:lnTo>
                    <a:pt x="6241529" y="1430401"/>
                  </a:lnTo>
                  <a:lnTo>
                    <a:pt x="6241593" y="1427861"/>
                  </a:lnTo>
                  <a:lnTo>
                    <a:pt x="6238252" y="1427861"/>
                  </a:lnTo>
                  <a:lnTo>
                    <a:pt x="6235814" y="1426591"/>
                  </a:lnTo>
                  <a:lnTo>
                    <a:pt x="6236386" y="1429131"/>
                  </a:lnTo>
                  <a:lnTo>
                    <a:pt x="6224232" y="1429131"/>
                  </a:lnTo>
                  <a:lnTo>
                    <a:pt x="6223749" y="1432941"/>
                  </a:lnTo>
                  <a:lnTo>
                    <a:pt x="6314973" y="1432941"/>
                  </a:lnTo>
                  <a:lnTo>
                    <a:pt x="6308001" y="1435481"/>
                  </a:lnTo>
                  <a:lnTo>
                    <a:pt x="6306604" y="1436751"/>
                  </a:lnTo>
                  <a:lnTo>
                    <a:pt x="6319723" y="1432941"/>
                  </a:lnTo>
                  <a:lnTo>
                    <a:pt x="6332563" y="1430401"/>
                  </a:lnTo>
                  <a:lnTo>
                    <a:pt x="6338773" y="1429131"/>
                  </a:lnTo>
                  <a:lnTo>
                    <a:pt x="6344983" y="1427861"/>
                  </a:lnTo>
                  <a:lnTo>
                    <a:pt x="6356858" y="1424051"/>
                  </a:lnTo>
                  <a:lnTo>
                    <a:pt x="6355296" y="1425321"/>
                  </a:lnTo>
                  <a:lnTo>
                    <a:pt x="6361201" y="1425321"/>
                  </a:lnTo>
                  <a:lnTo>
                    <a:pt x="6360401" y="1422781"/>
                  </a:lnTo>
                  <a:lnTo>
                    <a:pt x="6357455" y="1424051"/>
                  </a:lnTo>
                  <a:lnTo>
                    <a:pt x="6351778" y="1422781"/>
                  </a:lnTo>
                  <a:lnTo>
                    <a:pt x="6360160" y="1418971"/>
                  </a:lnTo>
                  <a:lnTo>
                    <a:pt x="6368555" y="1415161"/>
                  </a:lnTo>
                  <a:lnTo>
                    <a:pt x="6368783" y="1413891"/>
                  </a:lnTo>
                  <a:lnTo>
                    <a:pt x="6369482" y="1416431"/>
                  </a:lnTo>
                  <a:lnTo>
                    <a:pt x="6378905" y="1416431"/>
                  </a:lnTo>
                  <a:lnTo>
                    <a:pt x="6378054" y="1420241"/>
                  </a:lnTo>
                  <a:lnTo>
                    <a:pt x="6380035" y="1420241"/>
                  </a:lnTo>
                  <a:lnTo>
                    <a:pt x="6382410" y="1418971"/>
                  </a:lnTo>
                  <a:lnTo>
                    <a:pt x="6381636" y="1417701"/>
                  </a:lnTo>
                  <a:lnTo>
                    <a:pt x="6384785" y="1416431"/>
                  </a:lnTo>
                  <a:lnTo>
                    <a:pt x="6385954" y="1417701"/>
                  </a:lnTo>
                  <a:lnTo>
                    <a:pt x="6383185" y="1420241"/>
                  </a:lnTo>
                  <a:lnTo>
                    <a:pt x="6389014" y="1417701"/>
                  </a:lnTo>
                  <a:lnTo>
                    <a:pt x="6391859" y="1415161"/>
                  </a:lnTo>
                  <a:lnTo>
                    <a:pt x="6394551" y="1413891"/>
                  </a:lnTo>
                  <a:lnTo>
                    <a:pt x="6399924" y="1412621"/>
                  </a:lnTo>
                  <a:lnTo>
                    <a:pt x="6400114" y="1413891"/>
                  </a:lnTo>
                  <a:lnTo>
                    <a:pt x="6398133" y="1413891"/>
                  </a:lnTo>
                  <a:lnTo>
                    <a:pt x="6397345" y="1416431"/>
                  </a:lnTo>
                  <a:lnTo>
                    <a:pt x="6406832" y="1410081"/>
                  </a:lnTo>
                  <a:lnTo>
                    <a:pt x="6415303" y="1408861"/>
                  </a:lnTo>
                  <a:lnTo>
                    <a:pt x="6415951" y="1409560"/>
                  </a:lnTo>
                  <a:lnTo>
                    <a:pt x="6418986" y="1408811"/>
                  </a:lnTo>
                  <a:lnTo>
                    <a:pt x="6424104" y="1407541"/>
                  </a:lnTo>
                  <a:lnTo>
                    <a:pt x="6427241" y="1406271"/>
                  </a:lnTo>
                  <a:lnTo>
                    <a:pt x="6433502" y="1403731"/>
                  </a:lnTo>
                  <a:lnTo>
                    <a:pt x="6440017" y="1401191"/>
                  </a:lnTo>
                  <a:lnTo>
                    <a:pt x="6443269" y="1399921"/>
                  </a:lnTo>
                  <a:lnTo>
                    <a:pt x="6454597" y="1397381"/>
                  </a:lnTo>
                  <a:lnTo>
                    <a:pt x="6450812" y="1403731"/>
                  </a:lnTo>
                  <a:lnTo>
                    <a:pt x="6460464" y="1398651"/>
                  </a:lnTo>
                  <a:lnTo>
                    <a:pt x="6462204" y="1401191"/>
                  </a:lnTo>
                  <a:lnTo>
                    <a:pt x="6470650" y="1398651"/>
                  </a:lnTo>
                  <a:lnTo>
                    <a:pt x="6466738" y="1397381"/>
                  </a:lnTo>
                  <a:lnTo>
                    <a:pt x="6474371" y="1396111"/>
                  </a:lnTo>
                  <a:lnTo>
                    <a:pt x="6480442" y="1391031"/>
                  </a:lnTo>
                  <a:lnTo>
                    <a:pt x="6487274" y="1391031"/>
                  </a:lnTo>
                  <a:lnTo>
                    <a:pt x="6481991" y="1393571"/>
                  </a:lnTo>
                  <a:lnTo>
                    <a:pt x="6496088" y="1389761"/>
                  </a:lnTo>
                  <a:lnTo>
                    <a:pt x="6487668" y="1389761"/>
                  </a:lnTo>
                  <a:lnTo>
                    <a:pt x="6490576" y="1387221"/>
                  </a:lnTo>
                  <a:lnTo>
                    <a:pt x="6490703" y="1385951"/>
                  </a:lnTo>
                  <a:lnTo>
                    <a:pt x="6491414" y="1384681"/>
                  </a:lnTo>
                  <a:lnTo>
                    <a:pt x="6494119" y="1384681"/>
                  </a:lnTo>
                  <a:lnTo>
                    <a:pt x="6503708" y="1382141"/>
                  </a:lnTo>
                  <a:lnTo>
                    <a:pt x="6507734" y="1383296"/>
                  </a:lnTo>
                  <a:lnTo>
                    <a:pt x="6506667" y="1383944"/>
                  </a:lnTo>
                  <a:lnTo>
                    <a:pt x="6505156" y="1384833"/>
                  </a:lnTo>
                  <a:lnTo>
                    <a:pt x="6503517" y="1385595"/>
                  </a:lnTo>
                  <a:lnTo>
                    <a:pt x="6506337" y="1385125"/>
                  </a:lnTo>
                  <a:lnTo>
                    <a:pt x="6508496" y="1384655"/>
                  </a:lnTo>
                  <a:lnTo>
                    <a:pt x="6508242" y="1383398"/>
                  </a:lnTo>
                  <a:lnTo>
                    <a:pt x="6515227" y="1379601"/>
                  </a:lnTo>
                  <a:lnTo>
                    <a:pt x="6521082" y="1378331"/>
                  </a:lnTo>
                  <a:lnTo>
                    <a:pt x="6522847" y="1379601"/>
                  </a:lnTo>
                  <a:lnTo>
                    <a:pt x="6520916" y="1383411"/>
                  </a:lnTo>
                  <a:lnTo>
                    <a:pt x="6522072" y="1383411"/>
                  </a:lnTo>
                  <a:lnTo>
                    <a:pt x="6525019" y="1379601"/>
                  </a:lnTo>
                  <a:lnTo>
                    <a:pt x="6539687" y="1378331"/>
                  </a:lnTo>
                  <a:lnTo>
                    <a:pt x="6542202" y="1375854"/>
                  </a:lnTo>
                  <a:lnTo>
                    <a:pt x="6542608" y="1377061"/>
                  </a:lnTo>
                  <a:lnTo>
                    <a:pt x="6543218" y="1377061"/>
                  </a:lnTo>
                  <a:lnTo>
                    <a:pt x="6545694" y="1374521"/>
                  </a:lnTo>
                  <a:lnTo>
                    <a:pt x="6550038" y="1374521"/>
                  </a:lnTo>
                  <a:lnTo>
                    <a:pt x="6549860" y="1375791"/>
                  </a:lnTo>
                  <a:lnTo>
                    <a:pt x="6553873" y="1374521"/>
                  </a:lnTo>
                  <a:lnTo>
                    <a:pt x="6553238" y="1373251"/>
                  </a:lnTo>
                  <a:lnTo>
                    <a:pt x="6553047" y="1371981"/>
                  </a:lnTo>
                  <a:lnTo>
                    <a:pt x="6558394" y="1370711"/>
                  </a:lnTo>
                  <a:lnTo>
                    <a:pt x="6557467" y="1371981"/>
                  </a:lnTo>
                  <a:lnTo>
                    <a:pt x="6558026" y="1371981"/>
                  </a:lnTo>
                  <a:lnTo>
                    <a:pt x="6556083" y="1373251"/>
                  </a:lnTo>
                  <a:lnTo>
                    <a:pt x="6565455" y="1370711"/>
                  </a:lnTo>
                  <a:lnTo>
                    <a:pt x="6578816" y="1366901"/>
                  </a:lnTo>
                  <a:lnTo>
                    <a:pt x="6592011" y="1363091"/>
                  </a:lnTo>
                  <a:lnTo>
                    <a:pt x="6596088" y="1366621"/>
                  </a:lnTo>
                  <a:lnTo>
                    <a:pt x="6599352" y="1365631"/>
                  </a:lnTo>
                  <a:lnTo>
                    <a:pt x="6605600" y="1363091"/>
                  </a:lnTo>
                  <a:lnTo>
                    <a:pt x="6624345" y="1355471"/>
                  </a:lnTo>
                  <a:lnTo>
                    <a:pt x="6636677" y="1352931"/>
                  </a:lnTo>
                  <a:lnTo>
                    <a:pt x="6633565" y="1352931"/>
                  </a:lnTo>
                  <a:lnTo>
                    <a:pt x="6636004" y="1350391"/>
                  </a:lnTo>
                  <a:lnTo>
                    <a:pt x="6641147" y="1350391"/>
                  </a:lnTo>
                  <a:lnTo>
                    <a:pt x="6647548" y="1349121"/>
                  </a:lnTo>
                  <a:lnTo>
                    <a:pt x="6653746" y="1347851"/>
                  </a:lnTo>
                  <a:lnTo>
                    <a:pt x="6651853" y="1349121"/>
                  </a:lnTo>
                  <a:lnTo>
                    <a:pt x="6651904" y="1351661"/>
                  </a:lnTo>
                  <a:lnTo>
                    <a:pt x="6652298" y="1350391"/>
                  </a:lnTo>
                  <a:lnTo>
                    <a:pt x="6660782" y="1349121"/>
                  </a:lnTo>
                  <a:lnTo>
                    <a:pt x="6663741" y="1347851"/>
                  </a:lnTo>
                  <a:lnTo>
                    <a:pt x="6666700" y="1346581"/>
                  </a:lnTo>
                  <a:lnTo>
                    <a:pt x="6669672" y="1345311"/>
                  </a:lnTo>
                  <a:lnTo>
                    <a:pt x="6690792" y="1337691"/>
                  </a:lnTo>
                  <a:lnTo>
                    <a:pt x="6689090" y="1338961"/>
                  </a:lnTo>
                  <a:lnTo>
                    <a:pt x="6695922" y="1338961"/>
                  </a:lnTo>
                  <a:lnTo>
                    <a:pt x="6706413" y="1335151"/>
                  </a:lnTo>
                  <a:lnTo>
                    <a:pt x="6713614" y="1333881"/>
                  </a:lnTo>
                  <a:lnTo>
                    <a:pt x="6715315" y="1331341"/>
                  </a:lnTo>
                  <a:lnTo>
                    <a:pt x="6719392" y="1331341"/>
                  </a:lnTo>
                  <a:lnTo>
                    <a:pt x="6716408" y="1330071"/>
                  </a:lnTo>
                  <a:lnTo>
                    <a:pt x="6733070" y="1327531"/>
                  </a:lnTo>
                  <a:lnTo>
                    <a:pt x="6748056" y="1322451"/>
                  </a:lnTo>
                  <a:lnTo>
                    <a:pt x="6755270" y="1319911"/>
                  </a:lnTo>
                  <a:lnTo>
                    <a:pt x="6758876" y="1318641"/>
                  </a:lnTo>
                  <a:lnTo>
                    <a:pt x="6762483" y="1317371"/>
                  </a:lnTo>
                  <a:lnTo>
                    <a:pt x="6777482" y="1314831"/>
                  </a:lnTo>
                  <a:lnTo>
                    <a:pt x="6775209" y="1316101"/>
                  </a:lnTo>
                  <a:lnTo>
                    <a:pt x="6772389" y="1318641"/>
                  </a:lnTo>
                  <a:lnTo>
                    <a:pt x="6774205" y="1317371"/>
                  </a:lnTo>
                  <a:lnTo>
                    <a:pt x="6780568" y="1314831"/>
                  </a:lnTo>
                  <a:lnTo>
                    <a:pt x="6790118" y="1311021"/>
                  </a:lnTo>
                  <a:lnTo>
                    <a:pt x="6788163" y="1309751"/>
                  </a:lnTo>
                  <a:lnTo>
                    <a:pt x="6787578" y="1311021"/>
                  </a:lnTo>
                  <a:lnTo>
                    <a:pt x="6783641" y="1309751"/>
                  </a:lnTo>
                  <a:lnTo>
                    <a:pt x="6785305" y="1308481"/>
                  </a:lnTo>
                  <a:lnTo>
                    <a:pt x="6789598" y="1305941"/>
                  </a:lnTo>
                  <a:lnTo>
                    <a:pt x="6793624" y="1304671"/>
                  </a:lnTo>
                  <a:lnTo>
                    <a:pt x="6786753" y="1308481"/>
                  </a:lnTo>
                  <a:lnTo>
                    <a:pt x="6797561" y="1308481"/>
                  </a:lnTo>
                  <a:lnTo>
                    <a:pt x="6798424" y="1307211"/>
                  </a:lnTo>
                  <a:lnTo>
                    <a:pt x="6797942" y="1305941"/>
                  </a:lnTo>
                  <a:lnTo>
                    <a:pt x="6802234" y="1305941"/>
                  </a:lnTo>
                  <a:lnTo>
                    <a:pt x="6803161" y="1304671"/>
                  </a:lnTo>
                  <a:lnTo>
                    <a:pt x="6804596" y="1302131"/>
                  </a:lnTo>
                  <a:lnTo>
                    <a:pt x="6810413" y="1300861"/>
                  </a:lnTo>
                  <a:lnTo>
                    <a:pt x="6810159" y="1302131"/>
                  </a:lnTo>
                  <a:lnTo>
                    <a:pt x="6812229" y="1300861"/>
                  </a:lnTo>
                  <a:lnTo>
                    <a:pt x="6814312" y="1299591"/>
                  </a:lnTo>
                  <a:lnTo>
                    <a:pt x="6817855" y="1297051"/>
                  </a:lnTo>
                  <a:lnTo>
                    <a:pt x="6822630" y="1295781"/>
                  </a:lnTo>
                  <a:lnTo>
                    <a:pt x="6825348" y="1298321"/>
                  </a:lnTo>
                  <a:lnTo>
                    <a:pt x="6818363" y="1298321"/>
                  </a:lnTo>
                  <a:lnTo>
                    <a:pt x="6818706" y="1300861"/>
                  </a:lnTo>
                  <a:lnTo>
                    <a:pt x="6825259" y="1299591"/>
                  </a:lnTo>
                  <a:lnTo>
                    <a:pt x="6827723" y="1295781"/>
                  </a:lnTo>
                  <a:lnTo>
                    <a:pt x="6830200" y="1291971"/>
                  </a:lnTo>
                  <a:lnTo>
                    <a:pt x="6836931" y="1293241"/>
                  </a:lnTo>
                  <a:lnTo>
                    <a:pt x="6834365" y="1294511"/>
                  </a:lnTo>
                  <a:lnTo>
                    <a:pt x="6830339" y="1295781"/>
                  </a:lnTo>
                  <a:lnTo>
                    <a:pt x="6827774" y="1297051"/>
                  </a:lnTo>
                  <a:lnTo>
                    <a:pt x="6835178" y="1298321"/>
                  </a:lnTo>
                  <a:lnTo>
                    <a:pt x="6835711" y="1297051"/>
                  </a:lnTo>
                  <a:lnTo>
                    <a:pt x="6840169" y="1297051"/>
                  </a:lnTo>
                  <a:lnTo>
                    <a:pt x="6851726" y="1294511"/>
                  </a:lnTo>
                  <a:lnTo>
                    <a:pt x="6848640" y="1294511"/>
                  </a:lnTo>
                  <a:lnTo>
                    <a:pt x="6851294" y="1291971"/>
                  </a:lnTo>
                  <a:lnTo>
                    <a:pt x="6853949" y="1289431"/>
                  </a:lnTo>
                  <a:lnTo>
                    <a:pt x="6860349" y="1286891"/>
                  </a:lnTo>
                  <a:lnTo>
                    <a:pt x="6867423" y="1285621"/>
                  </a:lnTo>
                  <a:lnTo>
                    <a:pt x="6874726" y="1280541"/>
                  </a:lnTo>
                  <a:lnTo>
                    <a:pt x="6865264" y="1288161"/>
                  </a:lnTo>
                  <a:lnTo>
                    <a:pt x="6873710" y="1284351"/>
                  </a:lnTo>
                  <a:lnTo>
                    <a:pt x="6873773" y="1286611"/>
                  </a:lnTo>
                  <a:lnTo>
                    <a:pt x="6873519" y="1287995"/>
                  </a:lnTo>
                  <a:lnTo>
                    <a:pt x="6873773" y="1287386"/>
                  </a:lnTo>
                  <a:lnTo>
                    <a:pt x="6873773" y="1286979"/>
                  </a:lnTo>
                  <a:lnTo>
                    <a:pt x="6873773" y="1286751"/>
                  </a:lnTo>
                  <a:lnTo>
                    <a:pt x="6873786" y="1286891"/>
                  </a:lnTo>
                  <a:lnTo>
                    <a:pt x="6881469" y="1286891"/>
                  </a:lnTo>
                  <a:lnTo>
                    <a:pt x="6880504" y="1288161"/>
                  </a:lnTo>
                  <a:lnTo>
                    <a:pt x="6885000" y="1284351"/>
                  </a:lnTo>
                  <a:lnTo>
                    <a:pt x="6889839" y="1286891"/>
                  </a:lnTo>
                  <a:lnTo>
                    <a:pt x="6893001" y="1284351"/>
                  </a:lnTo>
                  <a:lnTo>
                    <a:pt x="6896151" y="1281811"/>
                  </a:lnTo>
                  <a:lnTo>
                    <a:pt x="6896786" y="1283081"/>
                  </a:lnTo>
                  <a:lnTo>
                    <a:pt x="6899275" y="1281811"/>
                  </a:lnTo>
                  <a:lnTo>
                    <a:pt x="6899427" y="1280541"/>
                  </a:lnTo>
                  <a:lnTo>
                    <a:pt x="6902183" y="1279271"/>
                  </a:lnTo>
                  <a:lnTo>
                    <a:pt x="6904939" y="1278001"/>
                  </a:lnTo>
                  <a:lnTo>
                    <a:pt x="6907682" y="1276731"/>
                  </a:lnTo>
                  <a:lnTo>
                    <a:pt x="6917588" y="1275461"/>
                  </a:lnTo>
                  <a:lnTo>
                    <a:pt x="6922935" y="1274191"/>
                  </a:lnTo>
                  <a:lnTo>
                    <a:pt x="6928269" y="1272921"/>
                  </a:lnTo>
                  <a:close/>
                </a:path>
                <a:path w="7053580" h="1584325">
                  <a:moveTo>
                    <a:pt x="6941426" y="1255141"/>
                  </a:moveTo>
                  <a:lnTo>
                    <a:pt x="6940613" y="1255141"/>
                  </a:lnTo>
                  <a:lnTo>
                    <a:pt x="6940969" y="1255318"/>
                  </a:lnTo>
                  <a:lnTo>
                    <a:pt x="6941426" y="1255141"/>
                  </a:lnTo>
                  <a:close/>
                </a:path>
                <a:path w="7053580" h="1584325">
                  <a:moveTo>
                    <a:pt x="6962216" y="1248791"/>
                  </a:moveTo>
                  <a:lnTo>
                    <a:pt x="6958304" y="1248791"/>
                  </a:lnTo>
                  <a:lnTo>
                    <a:pt x="6959079" y="1249133"/>
                  </a:lnTo>
                  <a:lnTo>
                    <a:pt x="6962216" y="1248791"/>
                  </a:lnTo>
                  <a:close/>
                </a:path>
                <a:path w="7053580" h="1584325">
                  <a:moveTo>
                    <a:pt x="6965886" y="1248791"/>
                  </a:moveTo>
                  <a:lnTo>
                    <a:pt x="6965201" y="1248791"/>
                  </a:lnTo>
                  <a:lnTo>
                    <a:pt x="6965340" y="1249045"/>
                  </a:lnTo>
                  <a:lnTo>
                    <a:pt x="6965886" y="1248791"/>
                  </a:lnTo>
                  <a:close/>
                </a:path>
                <a:path w="7053580" h="1584325">
                  <a:moveTo>
                    <a:pt x="6968236" y="1261071"/>
                  </a:moveTo>
                  <a:lnTo>
                    <a:pt x="6960273" y="1259649"/>
                  </a:lnTo>
                  <a:lnTo>
                    <a:pt x="6957873" y="1262291"/>
                  </a:lnTo>
                  <a:lnTo>
                    <a:pt x="6961035" y="1261554"/>
                  </a:lnTo>
                  <a:lnTo>
                    <a:pt x="6966331" y="1262011"/>
                  </a:lnTo>
                  <a:lnTo>
                    <a:pt x="6967258" y="1261554"/>
                  </a:lnTo>
                  <a:lnTo>
                    <a:pt x="6968236" y="1261071"/>
                  </a:lnTo>
                  <a:close/>
                </a:path>
                <a:path w="7053580" h="1584325">
                  <a:moveTo>
                    <a:pt x="6969607" y="1260386"/>
                  </a:moveTo>
                  <a:lnTo>
                    <a:pt x="6968236" y="1261071"/>
                  </a:lnTo>
                  <a:lnTo>
                    <a:pt x="6969023" y="1261211"/>
                  </a:lnTo>
                  <a:lnTo>
                    <a:pt x="6969607" y="1260386"/>
                  </a:lnTo>
                  <a:close/>
                </a:path>
                <a:path w="7053580" h="1584325">
                  <a:moveTo>
                    <a:pt x="6970573" y="1259052"/>
                  </a:moveTo>
                  <a:lnTo>
                    <a:pt x="6969607" y="1260386"/>
                  </a:lnTo>
                  <a:lnTo>
                    <a:pt x="6970433" y="1259979"/>
                  </a:lnTo>
                  <a:lnTo>
                    <a:pt x="6970573" y="1259052"/>
                  </a:lnTo>
                  <a:close/>
                </a:path>
                <a:path w="7053580" h="1584325">
                  <a:moveTo>
                    <a:pt x="6970839" y="1258366"/>
                  </a:moveTo>
                  <a:lnTo>
                    <a:pt x="6970738" y="1257871"/>
                  </a:lnTo>
                  <a:lnTo>
                    <a:pt x="6970573" y="1259052"/>
                  </a:lnTo>
                  <a:lnTo>
                    <a:pt x="6970776" y="1258760"/>
                  </a:lnTo>
                  <a:lnTo>
                    <a:pt x="6970839" y="1258366"/>
                  </a:lnTo>
                  <a:close/>
                </a:path>
                <a:path w="7053580" h="1584325">
                  <a:moveTo>
                    <a:pt x="6983095" y="1254683"/>
                  </a:moveTo>
                  <a:lnTo>
                    <a:pt x="6980263" y="1255623"/>
                  </a:lnTo>
                  <a:lnTo>
                    <a:pt x="6981571" y="1255306"/>
                  </a:lnTo>
                  <a:lnTo>
                    <a:pt x="6982447" y="1255014"/>
                  </a:lnTo>
                  <a:lnTo>
                    <a:pt x="6983095" y="1254683"/>
                  </a:lnTo>
                  <a:close/>
                </a:path>
                <a:path w="7053580" h="1584325">
                  <a:moveTo>
                    <a:pt x="6985063" y="1253439"/>
                  </a:moveTo>
                  <a:lnTo>
                    <a:pt x="6984962" y="1253032"/>
                  </a:lnTo>
                  <a:lnTo>
                    <a:pt x="6984466" y="1252931"/>
                  </a:lnTo>
                  <a:lnTo>
                    <a:pt x="6984339" y="1253744"/>
                  </a:lnTo>
                  <a:lnTo>
                    <a:pt x="6983946" y="1254252"/>
                  </a:lnTo>
                  <a:lnTo>
                    <a:pt x="6983095" y="1254683"/>
                  </a:lnTo>
                  <a:lnTo>
                    <a:pt x="6983755" y="1254429"/>
                  </a:lnTo>
                  <a:lnTo>
                    <a:pt x="6984390" y="1254163"/>
                  </a:lnTo>
                  <a:lnTo>
                    <a:pt x="6985013" y="1253909"/>
                  </a:lnTo>
                  <a:lnTo>
                    <a:pt x="6985063" y="1253439"/>
                  </a:lnTo>
                  <a:close/>
                </a:path>
                <a:path w="7053580" h="1584325">
                  <a:moveTo>
                    <a:pt x="6987095" y="1251331"/>
                  </a:moveTo>
                  <a:lnTo>
                    <a:pt x="6985749" y="1250061"/>
                  </a:lnTo>
                  <a:lnTo>
                    <a:pt x="6984860" y="1249222"/>
                  </a:lnTo>
                  <a:lnTo>
                    <a:pt x="6982625" y="1250061"/>
                  </a:lnTo>
                  <a:lnTo>
                    <a:pt x="6984911" y="1244981"/>
                  </a:lnTo>
                  <a:lnTo>
                    <a:pt x="6977151" y="1251331"/>
                  </a:lnTo>
                  <a:lnTo>
                    <a:pt x="6974916" y="1251331"/>
                  </a:lnTo>
                  <a:lnTo>
                    <a:pt x="6973900" y="1250061"/>
                  </a:lnTo>
                  <a:lnTo>
                    <a:pt x="6972884" y="1248791"/>
                  </a:lnTo>
                  <a:lnTo>
                    <a:pt x="6976961" y="1246251"/>
                  </a:lnTo>
                  <a:lnTo>
                    <a:pt x="6970115" y="1246251"/>
                  </a:lnTo>
                  <a:lnTo>
                    <a:pt x="6971944" y="1250061"/>
                  </a:lnTo>
                  <a:lnTo>
                    <a:pt x="6965886" y="1250061"/>
                  </a:lnTo>
                  <a:lnTo>
                    <a:pt x="6965340" y="1249045"/>
                  </a:lnTo>
                  <a:lnTo>
                    <a:pt x="6960222" y="1251331"/>
                  </a:lnTo>
                  <a:lnTo>
                    <a:pt x="6961149" y="1250061"/>
                  </a:lnTo>
                  <a:lnTo>
                    <a:pt x="6959079" y="1249133"/>
                  </a:lnTo>
                  <a:lnTo>
                    <a:pt x="6950596" y="1250061"/>
                  </a:lnTo>
                  <a:lnTo>
                    <a:pt x="6945693" y="1257681"/>
                  </a:lnTo>
                  <a:lnTo>
                    <a:pt x="6940969" y="1255318"/>
                  </a:lnTo>
                  <a:lnTo>
                    <a:pt x="6935025" y="1257681"/>
                  </a:lnTo>
                  <a:lnTo>
                    <a:pt x="6934428" y="1260221"/>
                  </a:lnTo>
                  <a:lnTo>
                    <a:pt x="6934657" y="1261491"/>
                  </a:lnTo>
                  <a:lnTo>
                    <a:pt x="6930745" y="1265301"/>
                  </a:lnTo>
                  <a:lnTo>
                    <a:pt x="6920801" y="1260221"/>
                  </a:lnTo>
                  <a:lnTo>
                    <a:pt x="6920268" y="1264031"/>
                  </a:lnTo>
                  <a:lnTo>
                    <a:pt x="6915531" y="1265301"/>
                  </a:lnTo>
                  <a:lnTo>
                    <a:pt x="6915721" y="1264031"/>
                  </a:lnTo>
                  <a:lnTo>
                    <a:pt x="6910591" y="1267841"/>
                  </a:lnTo>
                  <a:lnTo>
                    <a:pt x="6917118" y="1265301"/>
                  </a:lnTo>
                  <a:lnTo>
                    <a:pt x="6914375" y="1267841"/>
                  </a:lnTo>
                  <a:lnTo>
                    <a:pt x="6900710" y="1270381"/>
                  </a:lnTo>
                  <a:lnTo>
                    <a:pt x="6895262" y="1272692"/>
                  </a:lnTo>
                  <a:lnTo>
                    <a:pt x="6928739" y="1272692"/>
                  </a:lnTo>
                  <a:lnTo>
                    <a:pt x="6938835" y="1267841"/>
                  </a:lnTo>
                  <a:lnTo>
                    <a:pt x="6946366" y="1262761"/>
                  </a:lnTo>
                  <a:lnTo>
                    <a:pt x="6954875" y="1257681"/>
                  </a:lnTo>
                  <a:lnTo>
                    <a:pt x="6956996" y="1256411"/>
                  </a:lnTo>
                  <a:lnTo>
                    <a:pt x="6964032" y="1251331"/>
                  </a:lnTo>
                  <a:lnTo>
                    <a:pt x="6968566" y="1252601"/>
                  </a:lnTo>
                  <a:lnTo>
                    <a:pt x="6961848" y="1256411"/>
                  </a:lnTo>
                  <a:lnTo>
                    <a:pt x="6968833" y="1256411"/>
                  </a:lnTo>
                  <a:lnTo>
                    <a:pt x="6973671" y="1253871"/>
                  </a:lnTo>
                  <a:lnTo>
                    <a:pt x="6979475" y="1251331"/>
                  </a:lnTo>
                  <a:lnTo>
                    <a:pt x="6978485" y="1252601"/>
                  </a:lnTo>
                  <a:lnTo>
                    <a:pt x="6982231" y="1252601"/>
                  </a:lnTo>
                  <a:lnTo>
                    <a:pt x="6987095" y="1251331"/>
                  </a:lnTo>
                  <a:close/>
                </a:path>
                <a:path w="7053580" h="1584325">
                  <a:moveTo>
                    <a:pt x="6987616" y="1248206"/>
                  </a:moveTo>
                  <a:lnTo>
                    <a:pt x="6984403" y="1248791"/>
                  </a:lnTo>
                  <a:lnTo>
                    <a:pt x="6984860" y="1249222"/>
                  </a:lnTo>
                  <a:lnTo>
                    <a:pt x="6987616" y="1248206"/>
                  </a:lnTo>
                  <a:close/>
                </a:path>
                <a:path w="7053580" h="1584325">
                  <a:moveTo>
                    <a:pt x="6987692" y="1252677"/>
                  </a:moveTo>
                  <a:lnTo>
                    <a:pt x="6985013" y="1253909"/>
                  </a:lnTo>
                  <a:lnTo>
                    <a:pt x="6985013" y="1254112"/>
                  </a:lnTo>
                  <a:lnTo>
                    <a:pt x="6985025" y="1254277"/>
                  </a:lnTo>
                  <a:lnTo>
                    <a:pt x="6985000" y="1254480"/>
                  </a:lnTo>
                  <a:lnTo>
                    <a:pt x="6986092" y="1253959"/>
                  </a:lnTo>
                  <a:lnTo>
                    <a:pt x="6986956" y="1253363"/>
                  </a:lnTo>
                  <a:lnTo>
                    <a:pt x="6987692" y="1252677"/>
                  </a:lnTo>
                  <a:close/>
                </a:path>
                <a:path w="7053580" h="1584325">
                  <a:moveTo>
                    <a:pt x="7008330" y="1241171"/>
                  </a:moveTo>
                  <a:lnTo>
                    <a:pt x="7002907" y="1241171"/>
                  </a:lnTo>
                  <a:lnTo>
                    <a:pt x="6996417" y="1243711"/>
                  </a:lnTo>
                  <a:lnTo>
                    <a:pt x="6989458" y="1247521"/>
                  </a:lnTo>
                  <a:lnTo>
                    <a:pt x="6987616" y="1248206"/>
                  </a:lnTo>
                  <a:lnTo>
                    <a:pt x="6991375" y="1247521"/>
                  </a:lnTo>
                  <a:lnTo>
                    <a:pt x="6990613" y="1248791"/>
                  </a:lnTo>
                  <a:lnTo>
                    <a:pt x="6989737" y="1251331"/>
                  </a:lnTo>
                  <a:lnTo>
                    <a:pt x="6987692" y="1253871"/>
                  </a:lnTo>
                  <a:lnTo>
                    <a:pt x="6993242" y="1250061"/>
                  </a:lnTo>
                  <a:lnTo>
                    <a:pt x="6998411" y="1247521"/>
                  </a:lnTo>
                  <a:lnTo>
                    <a:pt x="7004164" y="1243711"/>
                  </a:lnTo>
                  <a:lnTo>
                    <a:pt x="7006298" y="1244981"/>
                  </a:lnTo>
                  <a:lnTo>
                    <a:pt x="7001332" y="1247521"/>
                  </a:lnTo>
                  <a:lnTo>
                    <a:pt x="6999567" y="1250061"/>
                  </a:lnTo>
                  <a:lnTo>
                    <a:pt x="7006095" y="1246251"/>
                  </a:lnTo>
                  <a:lnTo>
                    <a:pt x="7007644" y="1245692"/>
                  </a:lnTo>
                  <a:lnTo>
                    <a:pt x="7004875" y="1243711"/>
                  </a:lnTo>
                  <a:lnTo>
                    <a:pt x="7004240" y="1243711"/>
                  </a:lnTo>
                  <a:lnTo>
                    <a:pt x="7008330" y="1241171"/>
                  </a:lnTo>
                  <a:close/>
                </a:path>
                <a:path w="7053580" h="1584325">
                  <a:moveTo>
                    <a:pt x="7010641" y="1244612"/>
                  </a:moveTo>
                  <a:lnTo>
                    <a:pt x="7007644" y="1245692"/>
                  </a:lnTo>
                  <a:lnTo>
                    <a:pt x="7008431" y="1246251"/>
                  </a:lnTo>
                  <a:lnTo>
                    <a:pt x="7010641" y="1244612"/>
                  </a:lnTo>
                  <a:close/>
                </a:path>
                <a:path w="7053580" h="1584325">
                  <a:moveTo>
                    <a:pt x="7015442" y="1244714"/>
                  </a:moveTo>
                  <a:lnTo>
                    <a:pt x="7013816" y="1245603"/>
                  </a:lnTo>
                  <a:lnTo>
                    <a:pt x="7015404" y="1245235"/>
                  </a:lnTo>
                  <a:lnTo>
                    <a:pt x="7015327" y="1245057"/>
                  </a:lnTo>
                  <a:lnTo>
                    <a:pt x="7015366" y="1244879"/>
                  </a:lnTo>
                  <a:lnTo>
                    <a:pt x="7015442" y="1244714"/>
                  </a:lnTo>
                  <a:close/>
                </a:path>
                <a:path w="7053580" h="1584325">
                  <a:moveTo>
                    <a:pt x="7015632" y="1238631"/>
                  </a:moveTo>
                  <a:lnTo>
                    <a:pt x="7013207" y="1239901"/>
                  </a:lnTo>
                  <a:lnTo>
                    <a:pt x="7015518" y="1239266"/>
                  </a:lnTo>
                  <a:lnTo>
                    <a:pt x="7015632" y="1238631"/>
                  </a:lnTo>
                  <a:close/>
                </a:path>
                <a:path w="7053580" h="1584325">
                  <a:moveTo>
                    <a:pt x="7017055" y="1243838"/>
                  </a:moveTo>
                  <a:lnTo>
                    <a:pt x="7016267" y="1244092"/>
                  </a:lnTo>
                  <a:lnTo>
                    <a:pt x="7015594" y="1244333"/>
                  </a:lnTo>
                  <a:lnTo>
                    <a:pt x="7015442" y="1244714"/>
                  </a:lnTo>
                  <a:lnTo>
                    <a:pt x="7017055" y="1243838"/>
                  </a:lnTo>
                  <a:close/>
                </a:path>
                <a:path w="7053580" h="1584325">
                  <a:moveTo>
                    <a:pt x="7017855" y="1238631"/>
                  </a:moveTo>
                  <a:lnTo>
                    <a:pt x="7015518" y="1239266"/>
                  </a:lnTo>
                  <a:lnTo>
                    <a:pt x="7015213" y="1241171"/>
                  </a:lnTo>
                  <a:lnTo>
                    <a:pt x="7013562" y="1242441"/>
                  </a:lnTo>
                  <a:lnTo>
                    <a:pt x="7010641" y="1244612"/>
                  </a:lnTo>
                  <a:lnTo>
                    <a:pt x="7016648" y="1242441"/>
                  </a:lnTo>
                  <a:lnTo>
                    <a:pt x="7017855" y="1238631"/>
                  </a:lnTo>
                  <a:close/>
                </a:path>
                <a:path w="7053580" h="1584325">
                  <a:moveTo>
                    <a:pt x="7020458" y="1241971"/>
                  </a:moveTo>
                  <a:lnTo>
                    <a:pt x="7017067" y="1243838"/>
                  </a:lnTo>
                  <a:lnTo>
                    <a:pt x="7018337" y="1243444"/>
                  </a:lnTo>
                  <a:lnTo>
                    <a:pt x="7019899" y="1243050"/>
                  </a:lnTo>
                  <a:lnTo>
                    <a:pt x="7020458" y="1241971"/>
                  </a:lnTo>
                  <a:close/>
                </a:path>
                <a:path w="7053580" h="1584325">
                  <a:moveTo>
                    <a:pt x="7044334" y="1229855"/>
                  </a:moveTo>
                  <a:lnTo>
                    <a:pt x="7039102" y="1228712"/>
                  </a:lnTo>
                  <a:lnTo>
                    <a:pt x="7033527" y="1230376"/>
                  </a:lnTo>
                  <a:lnTo>
                    <a:pt x="7028396" y="1234325"/>
                  </a:lnTo>
                  <a:lnTo>
                    <a:pt x="7026923" y="1234008"/>
                  </a:lnTo>
                  <a:lnTo>
                    <a:pt x="7027837" y="1232763"/>
                  </a:lnTo>
                  <a:lnTo>
                    <a:pt x="7027926" y="1232052"/>
                  </a:lnTo>
                  <a:lnTo>
                    <a:pt x="7024484" y="1234909"/>
                  </a:lnTo>
                  <a:lnTo>
                    <a:pt x="7020827" y="1239189"/>
                  </a:lnTo>
                  <a:lnTo>
                    <a:pt x="7024383" y="1241399"/>
                  </a:lnTo>
                  <a:lnTo>
                    <a:pt x="7027278" y="1236980"/>
                  </a:lnTo>
                  <a:lnTo>
                    <a:pt x="7028650" y="1237983"/>
                  </a:lnTo>
                  <a:lnTo>
                    <a:pt x="7031660" y="1232877"/>
                  </a:lnTo>
                  <a:lnTo>
                    <a:pt x="7034911" y="1231404"/>
                  </a:lnTo>
                  <a:lnTo>
                    <a:pt x="7037895" y="1232052"/>
                  </a:lnTo>
                  <a:lnTo>
                    <a:pt x="7037730" y="1233449"/>
                  </a:lnTo>
                  <a:lnTo>
                    <a:pt x="7038632" y="1232230"/>
                  </a:lnTo>
                  <a:lnTo>
                    <a:pt x="7043204" y="1232496"/>
                  </a:lnTo>
                  <a:lnTo>
                    <a:pt x="7044334" y="1229855"/>
                  </a:lnTo>
                  <a:close/>
                </a:path>
                <a:path w="7053580" h="1584325">
                  <a:moveTo>
                    <a:pt x="7053567" y="1229677"/>
                  </a:moveTo>
                  <a:lnTo>
                    <a:pt x="7052234" y="1227975"/>
                  </a:lnTo>
                  <a:lnTo>
                    <a:pt x="7048995" y="1229423"/>
                  </a:lnTo>
                  <a:lnTo>
                    <a:pt x="7047674" y="1233474"/>
                  </a:lnTo>
                  <a:lnTo>
                    <a:pt x="7052640" y="1230934"/>
                  </a:lnTo>
                  <a:lnTo>
                    <a:pt x="7053567" y="12296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632786" y="8162347"/>
              <a:ext cx="44450" cy="482600"/>
            </a:xfrm>
            <a:custGeom>
              <a:avLst/>
              <a:gdLst/>
              <a:ahLst/>
              <a:cxnLst/>
              <a:rect l="l" t="t" r="r" b="b"/>
              <a:pathLst>
                <a:path w="44450" h="482600">
                  <a:moveTo>
                    <a:pt x="4216" y="399872"/>
                  </a:moveTo>
                  <a:close/>
                </a:path>
                <a:path w="44450" h="482600">
                  <a:moveTo>
                    <a:pt x="4648" y="398983"/>
                  </a:moveTo>
                  <a:lnTo>
                    <a:pt x="4381" y="399224"/>
                  </a:lnTo>
                  <a:lnTo>
                    <a:pt x="4216" y="399567"/>
                  </a:lnTo>
                  <a:lnTo>
                    <a:pt x="4216" y="399872"/>
                  </a:lnTo>
                  <a:lnTo>
                    <a:pt x="4648" y="398983"/>
                  </a:lnTo>
                  <a:close/>
                </a:path>
                <a:path w="44450" h="482600">
                  <a:moveTo>
                    <a:pt x="5727" y="267474"/>
                  </a:moveTo>
                  <a:lnTo>
                    <a:pt x="5410" y="267449"/>
                  </a:lnTo>
                  <a:lnTo>
                    <a:pt x="5219" y="267436"/>
                  </a:lnTo>
                  <a:lnTo>
                    <a:pt x="5410" y="267487"/>
                  </a:lnTo>
                  <a:lnTo>
                    <a:pt x="5537" y="267474"/>
                  </a:lnTo>
                  <a:lnTo>
                    <a:pt x="5727" y="267474"/>
                  </a:lnTo>
                  <a:close/>
                </a:path>
                <a:path w="44450" h="482600">
                  <a:moveTo>
                    <a:pt x="6261" y="395808"/>
                  </a:moveTo>
                  <a:lnTo>
                    <a:pt x="6019" y="395770"/>
                  </a:lnTo>
                  <a:lnTo>
                    <a:pt x="5829" y="395719"/>
                  </a:lnTo>
                  <a:lnTo>
                    <a:pt x="5499" y="395693"/>
                  </a:lnTo>
                  <a:lnTo>
                    <a:pt x="4216" y="396303"/>
                  </a:lnTo>
                  <a:lnTo>
                    <a:pt x="5257" y="396151"/>
                  </a:lnTo>
                  <a:lnTo>
                    <a:pt x="5854" y="395973"/>
                  </a:lnTo>
                  <a:lnTo>
                    <a:pt x="6261" y="395808"/>
                  </a:lnTo>
                  <a:close/>
                </a:path>
                <a:path w="44450" h="482600">
                  <a:moveTo>
                    <a:pt x="6311" y="323494"/>
                  </a:moveTo>
                  <a:lnTo>
                    <a:pt x="5676" y="323342"/>
                  </a:lnTo>
                  <a:lnTo>
                    <a:pt x="5588" y="323494"/>
                  </a:lnTo>
                  <a:lnTo>
                    <a:pt x="6311" y="323494"/>
                  </a:lnTo>
                  <a:close/>
                </a:path>
                <a:path w="44450" h="482600">
                  <a:moveTo>
                    <a:pt x="6400" y="279755"/>
                  </a:moveTo>
                  <a:lnTo>
                    <a:pt x="4127" y="278485"/>
                  </a:lnTo>
                  <a:lnTo>
                    <a:pt x="5676" y="279755"/>
                  </a:lnTo>
                  <a:lnTo>
                    <a:pt x="6400" y="279755"/>
                  </a:lnTo>
                  <a:close/>
                </a:path>
                <a:path w="44450" h="482600">
                  <a:moveTo>
                    <a:pt x="6794" y="410565"/>
                  </a:moveTo>
                  <a:lnTo>
                    <a:pt x="6400" y="410057"/>
                  </a:lnTo>
                  <a:lnTo>
                    <a:pt x="5562" y="410565"/>
                  </a:lnTo>
                  <a:lnTo>
                    <a:pt x="6794" y="410565"/>
                  </a:lnTo>
                  <a:close/>
                </a:path>
                <a:path w="44450" h="482600">
                  <a:moveTo>
                    <a:pt x="7035" y="325374"/>
                  </a:moveTo>
                  <a:lnTo>
                    <a:pt x="6692" y="325170"/>
                  </a:lnTo>
                  <a:lnTo>
                    <a:pt x="6705" y="325323"/>
                  </a:lnTo>
                  <a:lnTo>
                    <a:pt x="7035" y="325374"/>
                  </a:lnTo>
                  <a:close/>
                </a:path>
                <a:path w="44450" h="482600">
                  <a:moveTo>
                    <a:pt x="8077" y="277215"/>
                  </a:moveTo>
                  <a:lnTo>
                    <a:pt x="7226" y="275945"/>
                  </a:lnTo>
                  <a:lnTo>
                    <a:pt x="6743" y="275945"/>
                  </a:lnTo>
                  <a:lnTo>
                    <a:pt x="6731" y="277215"/>
                  </a:lnTo>
                  <a:lnTo>
                    <a:pt x="8077" y="277215"/>
                  </a:lnTo>
                  <a:close/>
                </a:path>
                <a:path w="44450" h="482600">
                  <a:moveTo>
                    <a:pt x="8115" y="360489"/>
                  </a:moveTo>
                  <a:lnTo>
                    <a:pt x="7239" y="359765"/>
                  </a:lnTo>
                  <a:lnTo>
                    <a:pt x="5588" y="359765"/>
                  </a:lnTo>
                  <a:lnTo>
                    <a:pt x="8115" y="360489"/>
                  </a:lnTo>
                  <a:close/>
                </a:path>
                <a:path w="44450" h="482600">
                  <a:moveTo>
                    <a:pt x="8915" y="360718"/>
                  </a:moveTo>
                  <a:lnTo>
                    <a:pt x="8115" y="360489"/>
                  </a:lnTo>
                  <a:lnTo>
                    <a:pt x="8788" y="361035"/>
                  </a:lnTo>
                  <a:lnTo>
                    <a:pt x="8915" y="360718"/>
                  </a:lnTo>
                  <a:close/>
                </a:path>
                <a:path w="44450" h="482600">
                  <a:moveTo>
                    <a:pt x="9105" y="284467"/>
                  </a:moveTo>
                  <a:lnTo>
                    <a:pt x="7175" y="284530"/>
                  </a:lnTo>
                  <a:lnTo>
                    <a:pt x="6413" y="283705"/>
                  </a:lnTo>
                  <a:lnTo>
                    <a:pt x="6616" y="284708"/>
                  </a:lnTo>
                  <a:lnTo>
                    <a:pt x="7442" y="284581"/>
                  </a:lnTo>
                  <a:lnTo>
                    <a:pt x="8356" y="284505"/>
                  </a:lnTo>
                  <a:lnTo>
                    <a:pt x="9105" y="284467"/>
                  </a:lnTo>
                  <a:close/>
                </a:path>
                <a:path w="44450" h="482600">
                  <a:moveTo>
                    <a:pt x="9258" y="162737"/>
                  </a:moveTo>
                  <a:lnTo>
                    <a:pt x="9042" y="162585"/>
                  </a:lnTo>
                  <a:lnTo>
                    <a:pt x="8674" y="162572"/>
                  </a:lnTo>
                  <a:lnTo>
                    <a:pt x="9258" y="162737"/>
                  </a:lnTo>
                  <a:close/>
                </a:path>
                <a:path w="44450" h="482600">
                  <a:moveTo>
                    <a:pt x="9690" y="166192"/>
                  </a:moveTo>
                  <a:lnTo>
                    <a:pt x="9372" y="166001"/>
                  </a:lnTo>
                  <a:lnTo>
                    <a:pt x="9220" y="166090"/>
                  </a:lnTo>
                  <a:lnTo>
                    <a:pt x="9423" y="166128"/>
                  </a:lnTo>
                  <a:lnTo>
                    <a:pt x="9575" y="166166"/>
                  </a:lnTo>
                  <a:close/>
                </a:path>
                <a:path w="44450" h="482600">
                  <a:moveTo>
                    <a:pt x="10020" y="166319"/>
                  </a:moveTo>
                  <a:lnTo>
                    <a:pt x="9690" y="166192"/>
                  </a:lnTo>
                  <a:lnTo>
                    <a:pt x="10007" y="166370"/>
                  </a:lnTo>
                  <a:close/>
                </a:path>
                <a:path w="44450" h="482600">
                  <a:moveTo>
                    <a:pt x="10033" y="423265"/>
                  </a:moveTo>
                  <a:lnTo>
                    <a:pt x="9880" y="421995"/>
                  </a:lnTo>
                  <a:lnTo>
                    <a:pt x="9855" y="423265"/>
                  </a:lnTo>
                  <a:lnTo>
                    <a:pt x="10033" y="423265"/>
                  </a:lnTo>
                  <a:close/>
                </a:path>
                <a:path w="44450" h="482600">
                  <a:moveTo>
                    <a:pt x="10185" y="478777"/>
                  </a:moveTo>
                  <a:lnTo>
                    <a:pt x="9842" y="478599"/>
                  </a:lnTo>
                  <a:lnTo>
                    <a:pt x="9715" y="478751"/>
                  </a:lnTo>
                  <a:lnTo>
                    <a:pt x="9906" y="478751"/>
                  </a:lnTo>
                  <a:lnTo>
                    <a:pt x="10058" y="478764"/>
                  </a:lnTo>
                  <a:lnTo>
                    <a:pt x="10185" y="478777"/>
                  </a:lnTo>
                  <a:close/>
                </a:path>
                <a:path w="44450" h="482600">
                  <a:moveTo>
                    <a:pt x="10210" y="162991"/>
                  </a:moveTo>
                  <a:lnTo>
                    <a:pt x="9258" y="162737"/>
                  </a:lnTo>
                  <a:lnTo>
                    <a:pt x="10210" y="162991"/>
                  </a:lnTo>
                  <a:close/>
                </a:path>
                <a:path w="44450" h="482600">
                  <a:moveTo>
                    <a:pt x="10490" y="475678"/>
                  </a:moveTo>
                  <a:lnTo>
                    <a:pt x="10426" y="475500"/>
                  </a:lnTo>
                  <a:lnTo>
                    <a:pt x="10490" y="475678"/>
                  </a:lnTo>
                  <a:close/>
                </a:path>
                <a:path w="44450" h="482600">
                  <a:moveTo>
                    <a:pt x="10490" y="439775"/>
                  </a:moveTo>
                  <a:lnTo>
                    <a:pt x="10414" y="439648"/>
                  </a:lnTo>
                  <a:lnTo>
                    <a:pt x="10121" y="439775"/>
                  </a:lnTo>
                  <a:lnTo>
                    <a:pt x="10490" y="439775"/>
                  </a:lnTo>
                  <a:close/>
                </a:path>
                <a:path w="44450" h="482600">
                  <a:moveTo>
                    <a:pt x="10528" y="478866"/>
                  </a:moveTo>
                  <a:lnTo>
                    <a:pt x="10185" y="478777"/>
                  </a:lnTo>
                  <a:lnTo>
                    <a:pt x="10528" y="478929"/>
                  </a:lnTo>
                  <a:close/>
                </a:path>
                <a:path w="44450" h="482600">
                  <a:moveTo>
                    <a:pt x="10693" y="166763"/>
                  </a:moveTo>
                  <a:lnTo>
                    <a:pt x="10020" y="166370"/>
                  </a:lnTo>
                  <a:lnTo>
                    <a:pt x="9880" y="166547"/>
                  </a:lnTo>
                  <a:lnTo>
                    <a:pt x="10693" y="166763"/>
                  </a:lnTo>
                  <a:close/>
                </a:path>
                <a:path w="44450" h="482600">
                  <a:moveTo>
                    <a:pt x="10985" y="427075"/>
                  </a:moveTo>
                  <a:lnTo>
                    <a:pt x="7912" y="427075"/>
                  </a:lnTo>
                  <a:lnTo>
                    <a:pt x="9080" y="428345"/>
                  </a:lnTo>
                  <a:lnTo>
                    <a:pt x="10985" y="427075"/>
                  </a:lnTo>
                  <a:close/>
                </a:path>
                <a:path w="44450" h="482600">
                  <a:moveTo>
                    <a:pt x="11023" y="476135"/>
                  </a:moveTo>
                  <a:lnTo>
                    <a:pt x="10871" y="476046"/>
                  </a:lnTo>
                  <a:lnTo>
                    <a:pt x="10744" y="475957"/>
                  </a:lnTo>
                  <a:lnTo>
                    <a:pt x="10464" y="475869"/>
                  </a:lnTo>
                  <a:lnTo>
                    <a:pt x="10312" y="475869"/>
                  </a:lnTo>
                  <a:lnTo>
                    <a:pt x="10109" y="475856"/>
                  </a:lnTo>
                  <a:lnTo>
                    <a:pt x="10287" y="475957"/>
                  </a:lnTo>
                  <a:lnTo>
                    <a:pt x="10591" y="476059"/>
                  </a:lnTo>
                  <a:lnTo>
                    <a:pt x="11023" y="476135"/>
                  </a:lnTo>
                  <a:close/>
                </a:path>
                <a:path w="44450" h="482600">
                  <a:moveTo>
                    <a:pt x="11163" y="106845"/>
                  </a:moveTo>
                  <a:close/>
                </a:path>
                <a:path w="44450" h="482600">
                  <a:moveTo>
                    <a:pt x="11252" y="163220"/>
                  </a:moveTo>
                  <a:lnTo>
                    <a:pt x="10756" y="163118"/>
                  </a:lnTo>
                  <a:lnTo>
                    <a:pt x="10426" y="163029"/>
                  </a:lnTo>
                  <a:lnTo>
                    <a:pt x="10198" y="163004"/>
                  </a:lnTo>
                  <a:lnTo>
                    <a:pt x="11252" y="163220"/>
                  </a:lnTo>
                  <a:close/>
                </a:path>
                <a:path w="44450" h="482600">
                  <a:moveTo>
                    <a:pt x="11264" y="479272"/>
                  </a:moveTo>
                  <a:lnTo>
                    <a:pt x="10541" y="478929"/>
                  </a:lnTo>
                  <a:lnTo>
                    <a:pt x="10541" y="479056"/>
                  </a:lnTo>
                  <a:lnTo>
                    <a:pt x="10426" y="479209"/>
                  </a:lnTo>
                  <a:lnTo>
                    <a:pt x="11264" y="479272"/>
                  </a:lnTo>
                  <a:close/>
                </a:path>
                <a:path w="44450" h="482600">
                  <a:moveTo>
                    <a:pt x="11303" y="468985"/>
                  </a:moveTo>
                  <a:lnTo>
                    <a:pt x="10439" y="467804"/>
                  </a:lnTo>
                  <a:lnTo>
                    <a:pt x="9537" y="468985"/>
                  </a:lnTo>
                  <a:lnTo>
                    <a:pt x="11303" y="468985"/>
                  </a:lnTo>
                  <a:close/>
                </a:path>
                <a:path w="44450" h="482600">
                  <a:moveTo>
                    <a:pt x="11404" y="14122"/>
                  </a:moveTo>
                  <a:lnTo>
                    <a:pt x="11391" y="13970"/>
                  </a:lnTo>
                  <a:lnTo>
                    <a:pt x="8102" y="15240"/>
                  </a:lnTo>
                  <a:lnTo>
                    <a:pt x="11404" y="14122"/>
                  </a:lnTo>
                  <a:close/>
                </a:path>
                <a:path w="44450" h="482600">
                  <a:moveTo>
                    <a:pt x="11569" y="166839"/>
                  </a:moveTo>
                  <a:lnTo>
                    <a:pt x="11328" y="166370"/>
                  </a:lnTo>
                  <a:lnTo>
                    <a:pt x="10795" y="166370"/>
                  </a:lnTo>
                  <a:lnTo>
                    <a:pt x="11569" y="166839"/>
                  </a:lnTo>
                  <a:close/>
                </a:path>
                <a:path w="44450" h="482600">
                  <a:moveTo>
                    <a:pt x="11633" y="164299"/>
                  </a:moveTo>
                  <a:lnTo>
                    <a:pt x="10909" y="164147"/>
                  </a:lnTo>
                  <a:lnTo>
                    <a:pt x="10553" y="164058"/>
                  </a:lnTo>
                  <a:lnTo>
                    <a:pt x="10414" y="163957"/>
                  </a:lnTo>
                  <a:lnTo>
                    <a:pt x="10541" y="164109"/>
                  </a:lnTo>
                  <a:lnTo>
                    <a:pt x="10972" y="164211"/>
                  </a:lnTo>
                  <a:lnTo>
                    <a:pt x="11379" y="164287"/>
                  </a:lnTo>
                  <a:lnTo>
                    <a:pt x="11633" y="164299"/>
                  </a:lnTo>
                  <a:close/>
                </a:path>
                <a:path w="44450" h="482600">
                  <a:moveTo>
                    <a:pt x="11645" y="106197"/>
                  </a:moveTo>
                  <a:lnTo>
                    <a:pt x="11353" y="106375"/>
                  </a:lnTo>
                  <a:lnTo>
                    <a:pt x="11188" y="106616"/>
                  </a:lnTo>
                  <a:lnTo>
                    <a:pt x="11163" y="106845"/>
                  </a:lnTo>
                  <a:lnTo>
                    <a:pt x="11645" y="106197"/>
                  </a:lnTo>
                  <a:close/>
                </a:path>
                <a:path w="44450" h="482600">
                  <a:moveTo>
                    <a:pt x="11658" y="162407"/>
                  </a:moveTo>
                  <a:lnTo>
                    <a:pt x="11112" y="162242"/>
                  </a:lnTo>
                  <a:lnTo>
                    <a:pt x="10871" y="162407"/>
                  </a:lnTo>
                  <a:lnTo>
                    <a:pt x="11658" y="162407"/>
                  </a:lnTo>
                  <a:close/>
                </a:path>
                <a:path w="44450" h="482600">
                  <a:moveTo>
                    <a:pt x="11760" y="475856"/>
                  </a:moveTo>
                  <a:lnTo>
                    <a:pt x="11023" y="475818"/>
                  </a:lnTo>
                  <a:lnTo>
                    <a:pt x="10655" y="475767"/>
                  </a:lnTo>
                  <a:lnTo>
                    <a:pt x="10490" y="475678"/>
                  </a:lnTo>
                  <a:lnTo>
                    <a:pt x="10591" y="475818"/>
                  </a:lnTo>
                  <a:lnTo>
                    <a:pt x="11087" y="475894"/>
                  </a:lnTo>
                  <a:lnTo>
                    <a:pt x="11506" y="475894"/>
                  </a:lnTo>
                  <a:lnTo>
                    <a:pt x="11760" y="475856"/>
                  </a:lnTo>
                  <a:close/>
                </a:path>
                <a:path w="44450" h="482600">
                  <a:moveTo>
                    <a:pt x="12623" y="462165"/>
                  </a:moveTo>
                  <a:lnTo>
                    <a:pt x="11569" y="462737"/>
                  </a:lnTo>
                  <a:lnTo>
                    <a:pt x="12179" y="462483"/>
                  </a:lnTo>
                  <a:lnTo>
                    <a:pt x="12446" y="462318"/>
                  </a:lnTo>
                  <a:lnTo>
                    <a:pt x="12623" y="462165"/>
                  </a:lnTo>
                  <a:close/>
                </a:path>
                <a:path w="44450" h="482600">
                  <a:moveTo>
                    <a:pt x="12801" y="15240"/>
                  </a:moveTo>
                  <a:lnTo>
                    <a:pt x="11861" y="13970"/>
                  </a:lnTo>
                  <a:lnTo>
                    <a:pt x="11404" y="14122"/>
                  </a:lnTo>
                  <a:lnTo>
                    <a:pt x="11493" y="15240"/>
                  </a:lnTo>
                  <a:lnTo>
                    <a:pt x="12801" y="15240"/>
                  </a:lnTo>
                  <a:close/>
                </a:path>
                <a:path w="44450" h="482600">
                  <a:moveTo>
                    <a:pt x="12839" y="162775"/>
                  </a:moveTo>
                  <a:lnTo>
                    <a:pt x="11722" y="162433"/>
                  </a:lnTo>
                  <a:lnTo>
                    <a:pt x="10845" y="162433"/>
                  </a:lnTo>
                  <a:lnTo>
                    <a:pt x="8801" y="162433"/>
                  </a:lnTo>
                  <a:lnTo>
                    <a:pt x="9042" y="162585"/>
                  </a:lnTo>
                  <a:lnTo>
                    <a:pt x="12839" y="162775"/>
                  </a:lnTo>
                  <a:close/>
                </a:path>
                <a:path w="44450" h="482600">
                  <a:moveTo>
                    <a:pt x="12890" y="167640"/>
                  </a:moveTo>
                  <a:lnTo>
                    <a:pt x="11569" y="166839"/>
                  </a:lnTo>
                  <a:lnTo>
                    <a:pt x="11988" y="167640"/>
                  </a:lnTo>
                  <a:lnTo>
                    <a:pt x="12890" y="167640"/>
                  </a:lnTo>
                  <a:close/>
                </a:path>
                <a:path w="44450" h="482600">
                  <a:moveTo>
                    <a:pt x="13017" y="435584"/>
                  </a:moveTo>
                  <a:lnTo>
                    <a:pt x="11887" y="434695"/>
                  </a:lnTo>
                  <a:lnTo>
                    <a:pt x="11391" y="435965"/>
                  </a:lnTo>
                  <a:lnTo>
                    <a:pt x="13017" y="435584"/>
                  </a:lnTo>
                  <a:close/>
                </a:path>
                <a:path w="44450" h="482600">
                  <a:moveTo>
                    <a:pt x="13093" y="438505"/>
                  </a:moveTo>
                  <a:lnTo>
                    <a:pt x="9779" y="438505"/>
                  </a:lnTo>
                  <a:lnTo>
                    <a:pt x="10414" y="439648"/>
                  </a:lnTo>
                  <a:lnTo>
                    <a:pt x="13093" y="438505"/>
                  </a:lnTo>
                  <a:close/>
                </a:path>
                <a:path w="44450" h="482600">
                  <a:moveTo>
                    <a:pt x="13119" y="53479"/>
                  </a:moveTo>
                  <a:lnTo>
                    <a:pt x="13030" y="53340"/>
                  </a:lnTo>
                  <a:lnTo>
                    <a:pt x="12827" y="53340"/>
                  </a:lnTo>
                  <a:lnTo>
                    <a:pt x="13119" y="53479"/>
                  </a:lnTo>
                  <a:close/>
                </a:path>
                <a:path w="44450" h="482600">
                  <a:moveTo>
                    <a:pt x="13296" y="458165"/>
                  </a:moveTo>
                  <a:lnTo>
                    <a:pt x="12763" y="458203"/>
                  </a:lnTo>
                  <a:lnTo>
                    <a:pt x="12534" y="458292"/>
                  </a:lnTo>
                  <a:lnTo>
                    <a:pt x="12725" y="458279"/>
                  </a:lnTo>
                  <a:lnTo>
                    <a:pt x="13004" y="458228"/>
                  </a:lnTo>
                  <a:lnTo>
                    <a:pt x="13296" y="458165"/>
                  </a:lnTo>
                  <a:close/>
                </a:path>
                <a:path w="44450" h="482600">
                  <a:moveTo>
                    <a:pt x="13373" y="103936"/>
                  </a:moveTo>
                  <a:lnTo>
                    <a:pt x="12954" y="103873"/>
                  </a:lnTo>
                  <a:lnTo>
                    <a:pt x="12623" y="103809"/>
                  </a:lnTo>
                  <a:lnTo>
                    <a:pt x="11328" y="104190"/>
                  </a:lnTo>
                  <a:lnTo>
                    <a:pt x="12382" y="104140"/>
                  </a:lnTo>
                  <a:lnTo>
                    <a:pt x="12979" y="104038"/>
                  </a:lnTo>
                  <a:lnTo>
                    <a:pt x="13373" y="103936"/>
                  </a:lnTo>
                  <a:close/>
                </a:path>
                <a:path w="44450" h="482600">
                  <a:moveTo>
                    <a:pt x="13665" y="156552"/>
                  </a:moveTo>
                  <a:lnTo>
                    <a:pt x="12928" y="156413"/>
                  </a:lnTo>
                  <a:lnTo>
                    <a:pt x="13309" y="156502"/>
                  </a:lnTo>
                  <a:lnTo>
                    <a:pt x="13665" y="156552"/>
                  </a:lnTo>
                  <a:close/>
                </a:path>
                <a:path w="44450" h="482600">
                  <a:moveTo>
                    <a:pt x="13868" y="49885"/>
                  </a:moveTo>
                  <a:lnTo>
                    <a:pt x="13220" y="49809"/>
                  </a:lnTo>
                  <a:lnTo>
                    <a:pt x="13868" y="49885"/>
                  </a:lnTo>
                  <a:close/>
                </a:path>
                <a:path w="44450" h="482600">
                  <a:moveTo>
                    <a:pt x="14236" y="154241"/>
                  </a:moveTo>
                  <a:lnTo>
                    <a:pt x="13131" y="154508"/>
                  </a:lnTo>
                  <a:lnTo>
                    <a:pt x="13741" y="154419"/>
                  </a:lnTo>
                  <a:lnTo>
                    <a:pt x="14046" y="154330"/>
                  </a:lnTo>
                  <a:lnTo>
                    <a:pt x="14236" y="154241"/>
                  </a:lnTo>
                  <a:close/>
                </a:path>
                <a:path w="44450" h="482600">
                  <a:moveTo>
                    <a:pt x="14579" y="430834"/>
                  </a:moveTo>
                  <a:lnTo>
                    <a:pt x="14046" y="430669"/>
                  </a:lnTo>
                  <a:lnTo>
                    <a:pt x="13525" y="430542"/>
                  </a:lnTo>
                  <a:lnTo>
                    <a:pt x="13195" y="430364"/>
                  </a:lnTo>
                  <a:lnTo>
                    <a:pt x="12966" y="430631"/>
                  </a:lnTo>
                  <a:lnTo>
                    <a:pt x="12915" y="430834"/>
                  </a:lnTo>
                  <a:lnTo>
                    <a:pt x="14579" y="430834"/>
                  </a:lnTo>
                  <a:close/>
                </a:path>
                <a:path w="44450" h="482600">
                  <a:moveTo>
                    <a:pt x="14884" y="140970"/>
                  </a:moveTo>
                  <a:lnTo>
                    <a:pt x="14376" y="140970"/>
                  </a:lnTo>
                  <a:lnTo>
                    <a:pt x="14820" y="141185"/>
                  </a:lnTo>
                  <a:lnTo>
                    <a:pt x="14884" y="140970"/>
                  </a:lnTo>
                  <a:close/>
                </a:path>
                <a:path w="44450" h="482600">
                  <a:moveTo>
                    <a:pt x="14986" y="482434"/>
                  </a:moveTo>
                  <a:lnTo>
                    <a:pt x="14579" y="482117"/>
                  </a:lnTo>
                  <a:lnTo>
                    <a:pt x="11125" y="481876"/>
                  </a:lnTo>
                  <a:lnTo>
                    <a:pt x="12052" y="482371"/>
                  </a:lnTo>
                  <a:lnTo>
                    <a:pt x="12941" y="482498"/>
                  </a:lnTo>
                  <a:lnTo>
                    <a:pt x="14986" y="482434"/>
                  </a:lnTo>
                  <a:close/>
                </a:path>
                <a:path w="44450" h="482600">
                  <a:moveTo>
                    <a:pt x="15354" y="151358"/>
                  </a:moveTo>
                  <a:lnTo>
                    <a:pt x="15100" y="151320"/>
                  </a:lnTo>
                  <a:lnTo>
                    <a:pt x="14820" y="151320"/>
                  </a:lnTo>
                  <a:lnTo>
                    <a:pt x="14605" y="151320"/>
                  </a:lnTo>
                  <a:lnTo>
                    <a:pt x="14782" y="151333"/>
                  </a:lnTo>
                  <a:lnTo>
                    <a:pt x="15062" y="151333"/>
                  </a:lnTo>
                  <a:lnTo>
                    <a:pt x="15354" y="151358"/>
                  </a:lnTo>
                  <a:close/>
                </a:path>
                <a:path w="44450" h="482600">
                  <a:moveTo>
                    <a:pt x="15417" y="477875"/>
                  </a:moveTo>
                  <a:lnTo>
                    <a:pt x="15113" y="477875"/>
                  </a:lnTo>
                  <a:lnTo>
                    <a:pt x="12166" y="476605"/>
                  </a:lnTo>
                  <a:lnTo>
                    <a:pt x="11023" y="476605"/>
                  </a:lnTo>
                  <a:lnTo>
                    <a:pt x="11963" y="477875"/>
                  </a:lnTo>
                  <a:lnTo>
                    <a:pt x="10922" y="477875"/>
                  </a:lnTo>
                  <a:lnTo>
                    <a:pt x="11722" y="479145"/>
                  </a:lnTo>
                  <a:lnTo>
                    <a:pt x="13017" y="479145"/>
                  </a:lnTo>
                  <a:lnTo>
                    <a:pt x="12090" y="477875"/>
                  </a:lnTo>
                  <a:lnTo>
                    <a:pt x="14795" y="477875"/>
                  </a:lnTo>
                  <a:lnTo>
                    <a:pt x="13017" y="479145"/>
                  </a:lnTo>
                  <a:lnTo>
                    <a:pt x="14389" y="479145"/>
                  </a:lnTo>
                  <a:lnTo>
                    <a:pt x="15417" y="477875"/>
                  </a:lnTo>
                  <a:close/>
                </a:path>
                <a:path w="44450" h="482600">
                  <a:moveTo>
                    <a:pt x="15570" y="21590"/>
                  </a:moveTo>
                  <a:lnTo>
                    <a:pt x="10769" y="22694"/>
                  </a:lnTo>
                  <a:lnTo>
                    <a:pt x="15468" y="21691"/>
                  </a:lnTo>
                  <a:close/>
                </a:path>
                <a:path w="44450" h="482600">
                  <a:moveTo>
                    <a:pt x="15735" y="50800"/>
                  </a:moveTo>
                  <a:lnTo>
                    <a:pt x="13449" y="50800"/>
                  </a:lnTo>
                  <a:lnTo>
                    <a:pt x="14300" y="52070"/>
                  </a:lnTo>
                  <a:lnTo>
                    <a:pt x="14478" y="52070"/>
                  </a:lnTo>
                  <a:lnTo>
                    <a:pt x="15735" y="50800"/>
                  </a:lnTo>
                  <a:close/>
                </a:path>
                <a:path w="44450" h="482600">
                  <a:moveTo>
                    <a:pt x="16408" y="166370"/>
                  </a:moveTo>
                  <a:lnTo>
                    <a:pt x="15024" y="165862"/>
                  </a:lnTo>
                  <a:lnTo>
                    <a:pt x="14846" y="166370"/>
                  </a:lnTo>
                  <a:lnTo>
                    <a:pt x="16408" y="166370"/>
                  </a:lnTo>
                  <a:close/>
                </a:path>
                <a:path w="44450" h="482600">
                  <a:moveTo>
                    <a:pt x="16637" y="115570"/>
                  </a:moveTo>
                  <a:lnTo>
                    <a:pt x="16459" y="115354"/>
                  </a:lnTo>
                  <a:lnTo>
                    <a:pt x="13169" y="114300"/>
                  </a:lnTo>
                  <a:lnTo>
                    <a:pt x="11938" y="114300"/>
                  </a:lnTo>
                  <a:lnTo>
                    <a:pt x="16637" y="115570"/>
                  </a:lnTo>
                  <a:close/>
                </a:path>
                <a:path w="44450" h="482600">
                  <a:moveTo>
                    <a:pt x="16878" y="135978"/>
                  </a:moveTo>
                  <a:lnTo>
                    <a:pt x="16154" y="135432"/>
                  </a:lnTo>
                  <a:lnTo>
                    <a:pt x="14465" y="135534"/>
                  </a:lnTo>
                  <a:lnTo>
                    <a:pt x="16878" y="135978"/>
                  </a:lnTo>
                  <a:close/>
                </a:path>
                <a:path w="44450" h="482600">
                  <a:moveTo>
                    <a:pt x="18008" y="154038"/>
                  </a:moveTo>
                  <a:lnTo>
                    <a:pt x="17195" y="153670"/>
                  </a:lnTo>
                  <a:lnTo>
                    <a:pt x="16560" y="153670"/>
                  </a:lnTo>
                  <a:lnTo>
                    <a:pt x="18008" y="154038"/>
                  </a:lnTo>
                  <a:close/>
                </a:path>
                <a:path w="44450" h="482600">
                  <a:moveTo>
                    <a:pt x="18021" y="20320"/>
                  </a:moveTo>
                  <a:lnTo>
                    <a:pt x="15328" y="21590"/>
                  </a:lnTo>
                  <a:lnTo>
                    <a:pt x="15570" y="21590"/>
                  </a:lnTo>
                  <a:lnTo>
                    <a:pt x="15735" y="21590"/>
                  </a:lnTo>
                  <a:lnTo>
                    <a:pt x="18021" y="20320"/>
                  </a:lnTo>
                  <a:close/>
                </a:path>
                <a:path w="44450" h="482600">
                  <a:moveTo>
                    <a:pt x="18072" y="129540"/>
                  </a:moveTo>
                  <a:lnTo>
                    <a:pt x="15913" y="129540"/>
                  </a:lnTo>
                  <a:lnTo>
                    <a:pt x="16522" y="130810"/>
                  </a:lnTo>
                  <a:lnTo>
                    <a:pt x="18072" y="129540"/>
                  </a:lnTo>
                  <a:close/>
                </a:path>
                <a:path w="44450" h="482600">
                  <a:moveTo>
                    <a:pt x="18465" y="480212"/>
                  </a:moveTo>
                  <a:lnTo>
                    <a:pt x="16789" y="479818"/>
                  </a:lnTo>
                  <a:lnTo>
                    <a:pt x="13843" y="479386"/>
                  </a:lnTo>
                  <a:lnTo>
                    <a:pt x="10655" y="479628"/>
                  </a:lnTo>
                  <a:lnTo>
                    <a:pt x="13982" y="479996"/>
                  </a:lnTo>
                  <a:lnTo>
                    <a:pt x="12598" y="480110"/>
                  </a:lnTo>
                  <a:lnTo>
                    <a:pt x="16548" y="480504"/>
                  </a:lnTo>
                  <a:lnTo>
                    <a:pt x="16954" y="480822"/>
                  </a:lnTo>
                  <a:lnTo>
                    <a:pt x="15443" y="481063"/>
                  </a:lnTo>
                  <a:lnTo>
                    <a:pt x="14173" y="481012"/>
                  </a:lnTo>
                  <a:lnTo>
                    <a:pt x="15049" y="481126"/>
                  </a:lnTo>
                  <a:lnTo>
                    <a:pt x="13411" y="481520"/>
                  </a:lnTo>
                  <a:lnTo>
                    <a:pt x="15582" y="481698"/>
                  </a:lnTo>
                  <a:lnTo>
                    <a:pt x="18262" y="481279"/>
                  </a:lnTo>
                  <a:lnTo>
                    <a:pt x="18376" y="480745"/>
                  </a:lnTo>
                  <a:lnTo>
                    <a:pt x="16154" y="480187"/>
                  </a:lnTo>
                  <a:lnTo>
                    <a:pt x="16929" y="480060"/>
                  </a:lnTo>
                  <a:lnTo>
                    <a:pt x="17830" y="480174"/>
                  </a:lnTo>
                  <a:lnTo>
                    <a:pt x="18465" y="480212"/>
                  </a:lnTo>
                  <a:close/>
                </a:path>
                <a:path w="44450" h="482600">
                  <a:moveTo>
                    <a:pt x="18580" y="130175"/>
                  </a:moveTo>
                  <a:lnTo>
                    <a:pt x="18161" y="129959"/>
                  </a:lnTo>
                  <a:lnTo>
                    <a:pt x="17538" y="130098"/>
                  </a:lnTo>
                  <a:lnTo>
                    <a:pt x="17653" y="130263"/>
                  </a:lnTo>
                  <a:lnTo>
                    <a:pt x="18034" y="130454"/>
                  </a:lnTo>
                  <a:lnTo>
                    <a:pt x="18262" y="130327"/>
                  </a:lnTo>
                  <a:lnTo>
                    <a:pt x="18580" y="130175"/>
                  </a:lnTo>
                  <a:close/>
                </a:path>
                <a:path w="44450" h="482600">
                  <a:moveTo>
                    <a:pt x="19392" y="130975"/>
                  </a:moveTo>
                  <a:lnTo>
                    <a:pt x="18364" y="130619"/>
                  </a:lnTo>
                  <a:lnTo>
                    <a:pt x="18034" y="130454"/>
                  </a:lnTo>
                  <a:lnTo>
                    <a:pt x="17792" y="130632"/>
                  </a:lnTo>
                  <a:lnTo>
                    <a:pt x="17729" y="130771"/>
                  </a:lnTo>
                  <a:lnTo>
                    <a:pt x="19392" y="130975"/>
                  </a:lnTo>
                  <a:close/>
                </a:path>
                <a:path w="44450" h="482600">
                  <a:moveTo>
                    <a:pt x="19532" y="166370"/>
                  </a:moveTo>
                  <a:lnTo>
                    <a:pt x="16090" y="165100"/>
                  </a:lnTo>
                  <a:lnTo>
                    <a:pt x="17792" y="165100"/>
                  </a:lnTo>
                  <a:lnTo>
                    <a:pt x="15836" y="163830"/>
                  </a:lnTo>
                  <a:lnTo>
                    <a:pt x="14274" y="163830"/>
                  </a:lnTo>
                  <a:lnTo>
                    <a:pt x="14478" y="165100"/>
                  </a:lnTo>
                  <a:lnTo>
                    <a:pt x="12992" y="165100"/>
                  </a:lnTo>
                  <a:lnTo>
                    <a:pt x="15024" y="165862"/>
                  </a:lnTo>
                  <a:lnTo>
                    <a:pt x="15290" y="165100"/>
                  </a:lnTo>
                  <a:lnTo>
                    <a:pt x="19532" y="166370"/>
                  </a:lnTo>
                  <a:close/>
                </a:path>
                <a:path w="44450" h="482600">
                  <a:moveTo>
                    <a:pt x="19812" y="476605"/>
                  </a:moveTo>
                  <a:lnTo>
                    <a:pt x="16205" y="475335"/>
                  </a:lnTo>
                  <a:lnTo>
                    <a:pt x="17843" y="475335"/>
                  </a:lnTo>
                  <a:lnTo>
                    <a:pt x="15760" y="474065"/>
                  </a:lnTo>
                  <a:lnTo>
                    <a:pt x="14262" y="475335"/>
                  </a:lnTo>
                  <a:lnTo>
                    <a:pt x="14528" y="475335"/>
                  </a:lnTo>
                  <a:lnTo>
                    <a:pt x="15697" y="476605"/>
                  </a:lnTo>
                  <a:lnTo>
                    <a:pt x="15455" y="476605"/>
                  </a:lnTo>
                  <a:lnTo>
                    <a:pt x="15113" y="477875"/>
                  </a:lnTo>
                  <a:lnTo>
                    <a:pt x="16624" y="476605"/>
                  </a:lnTo>
                  <a:lnTo>
                    <a:pt x="19812" y="476605"/>
                  </a:lnTo>
                  <a:close/>
                </a:path>
                <a:path w="44450" h="482600">
                  <a:moveTo>
                    <a:pt x="20104" y="154571"/>
                  </a:moveTo>
                  <a:lnTo>
                    <a:pt x="18008" y="154038"/>
                  </a:lnTo>
                  <a:lnTo>
                    <a:pt x="19989" y="154940"/>
                  </a:lnTo>
                  <a:lnTo>
                    <a:pt x="20104" y="154571"/>
                  </a:lnTo>
                  <a:close/>
                </a:path>
                <a:path w="44450" h="482600">
                  <a:moveTo>
                    <a:pt x="21501" y="167640"/>
                  </a:moveTo>
                  <a:lnTo>
                    <a:pt x="14846" y="166370"/>
                  </a:lnTo>
                  <a:lnTo>
                    <a:pt x="11950" y="165100"/>
                  </a:lnTo>
                  <a:lnTo>
                    <a:pt x="11722" y="165100"/>
                  </a:lnTo>
                  <a:lnTo>
                    <a:pt x="13525" y="166370"/>
                  </a:lnTo>
                  <a:lnTo>
                    <a:pt x="13957" y="166370"/>
                  </a:lnTo>
                  <a:lnTo>
                    <a:pt x="14973" y="167640"/>
                  </a:lnTo>
                  <a:lnTo>
                    <a:pt x="21501" y="167640"/>
                  </a:lnTo>
                  <a:close/>
                </a:path>
                <a:path w="44450" h="482600">
                  <a:moveTo>
                    <a:pt x="21577" y="259943"/>
                  </a:moveTo>
                  <a:lnTo>
                    <a:pt x="19773" y="259803"/>
                  </a:lnTo>
                  <a:lnTo>
                    <a:pt x="19939" y="259918"/>
                  </a:lnTo>
                  <a:lnTo>
                    <a:pt x="21043" y="259943"/>
                  </a:lnTo>
                  <a:lnTo>
                    <a:pt x="21577" y="259943"/>
                  </a:lnTo>
                  <a:close/>
                </a:path>
                <a:path w="44450" h="482600">
                  <a:moveTo>
                    <a:pt x="21996" y="454558"/>
                  </a:moveTo>
                  <a:lnTo>
                    <a:pt x="21031" y="454050"/>
                  </a:lnTo>
                  <a:lnTo>
                    <a:pt x="20866" y="455015"/>
                  </a:lnTo>
                  <a:lnTo>
                    <a:pt x="21996" y="454558"/>
                  </a:lnTo>
                  <a:close/>
                </a:path>
                <a:path w="44450" h="482600">
                  <a:moveTo>
                    <a:pt x="22021" y="162560"/>
                  </a:moveTo>
                  <a:lnTo>
                    <a:pt x="21844" y="162242"/>
                  </a:lnTo>
                  <a:lnTo>
                    <a:pt x="21793" y="162420"/>
                  </a:lnTo>
                  <a:lnTo>
                    <a:pt x="22021" y="162560"/>
                  </a:lnTo>
                  <a:close/>
                </a:path>
                <a:path w="44450" h="482600">
                  <a:moveTo>
                    <a:pt x="22021" y="161709"/>
                  </a:moveTo>
                  <a:lnTo>
                    <a:pt x="21336" y="161290"/>
                  </a:lnTo>
                  <a:lnTo>
                    <a:pt x="21844" y="162242"/>
                  </a:lnTo>
                  <a:lnTo>
                    <a:pt x="22021" y="161709"/>
                  </a:lnTo>
                  <a:close/>
                </a:path>
                <a:path w="44450" h="482600">
                  <a:moveTo>
                    <a:pt x="22072" y="477875"/>
                  </a:moveTo>
                  <a:lnTo>
                    <a:pt x="15417" y="477875"/>
                  </a:lnTo>
                  <a:lnTo>
                    <a:pt x="16078" y="479145"/>
                  </a:lnTo>
                  <a:lnTo>
                    <a:pt x="22072" y="477875"/>
                  </a:lnTo>
                  <a:close/>
                </a:path>
                <a:path w="44450" h="482600">
                  <a:moveTo>
                    <a:pt x="22288" y="474497"/>
                  </a:moveTo>
                  <a:lnTo>
                    <a:pt x="22021" y="474370"/>
                  </a:lnTo>
                  <a:lnTo>
                    <a:pt x="22288" y="474497"/>
                  </a:lnTo>
                  <a:close/>
                </a:path>
                <a:path w="44450" h="482600">
                  <a:moveTo>
                    <a:pt x="22415" y="166370"/>
                  </a:moveTo>
                  <a:lnTo>
                    <a:pt x="19799" y="165455"/>
                  </a:lnTo>
                  <a:lnTo>
                    <a:pt x="20231" y="166370"/>
                  </a:lnTo>
                  <a:lnTo>
                    <a:pt x="22415" y="166370"/>
                  </a:lnTo>
                  <a:close/>
                </a:path>
                <a:path w="44450" h="482600">
                  <a:moveTo>
                    <a:pt x="23418" y="162560"/>
                  </a:moveTo>
                  <a:lnTo>
                    <a:pt x="22161" y="161290"/>
                  </a:lnTo>
                  <a:lnTo>
                    <a:pt x="22021" y="161709"/>
                  </a:lnTo>
                  <a:lnTo>
                    <a:pt x="23418" y="162560"/>
                  </a:lnTo>
                  <a:close/>
                </a:path>
                <a:path w="44450" h="482600">
                  <a:moveTo>
                    <a:pt x="23456" y="448843"/>
                  </a:moveTo>
                  <a:lnTo>
                    <a:pt x="23037" y="448919"/>
                  </a:lnTo>
                  <a:lnTo>
                    <a:pt x="23393" y="448881"/>
                  </a:lnTo>
                  <a:close/>
                </a:path>
                <a:path w="44450" h="482600">
                  <a:moveTo>
                    <a:pt x="23482" y="472795"/>
                  </a:moveTo>
                  <a:lnTo>
                    <a:pt x="22009" y="471525"/>
                  </a:lnTo>
                  <a:lnTo>
                    <a:pt x="20294" y="472795"/>
                  </a:lnTo>
                  <a:lnTo>
                    <a:pt x="23482" y="472795"/>
                  </a:lnTo>
                  <a:close/>
                </a:path>
                <a:path w="44450" h="482600">
                  <a:moveTo>
                    <a:pt x="23685" y="163830"/>
                  </a:moveTo>
                  <a:lnTo>
                    <a:pt x="22428" y="162560"/>
                  </a:lnTo>
                  <a:lnTo>
                    <a:pt x="20548" y="163830"/>
                  </a:lnTo>
                  <a:lnTo>
                    <a:pt x="23685" y="163830"/>
                  </a:lnTo>
                  <a:close/>
                </a:path>
                <a:path w="44450" h="482600">
                  <a:moveTo>
                    <a:pt x="23863" y="448640"/>
                  </a:moveTo>
                  <a:lnTo>
                    <a:pt x="23456" y="448856"/>
                  </a:lnTo>
                  <a:lnTo>
                    <a:pt x="23672" y="448805"/>
                  </a:lnTo>
                  <a:lnTo>
                    <a:pt x="23799" y="448716"/>
                  </a:lnTo>
                  <a:close/>
                </a:path>
                <a:path w="44450" h="482600">
                  <a:moveTo>
                    <a:pt x="23977" y="453745"/>
                  </a:moveTo>
                  <a:lnTo>
                    <a:pt x="21996" y="454558"/>
                  </a:lnTo>
                  <a:lnTo>
                    <a:pt x="22885" y="455015"/>
                  </a:lnTo>
                  <a:lnTo>
                    <a:pt x="23977" y="453745"/>
                  </a:lnTo>
                  <a:close/>
                </a:path>
                <a:path w="44450" h="482600">
                  <a:moveTo>
                    <a:pt x="24803" y="160604"/>
                  </a:moveTo>
                  <a:lnTo>
                    <a:pt x="23825" y="161251"/>
                  </a:lnTo>
                  <a:lnTo>
                    <a:pt x="24371" y="161277"/>
                  </a:lnTo>
                  <a:lnTo>
                    <a:pt x="24803" y="160604"/>
                  </a:lnTo>
                  <a:close/>
                </a:path>
                <a:path w="44450" h="482600">
                  <a:moveTo>
                    <a:pt x="24955" y="448119"/>
                  </a:moveTo>
                  <a:lnTo>
                    <a:pt x="23825" y="448081"/>
                  </a:lnTo>
                  <a:lnTo>
                    <a:pt x="24117" y="448386"/>
                  </a:lnTo>
                  <a:lnTo>
                    <a:pt x="23863" y="448640"/>
                  </a:lnTo>
                  <a:lnTo>
                    <a:pt x="24955" y="448119"/>
                  </a:lnTo>
                  <a:close/>
                </a:path>
                <a:path w="44450" h="482600">
                  <a:moveTo>
                    <a:pt x="25692" y="390245"/>
                  </a:moveTo>
                  <a:lnTo>
                    <a:pt x="25323" y="390385"/>
                  </a:lnTo>
                  <a:lnTo>
                    <a:pt x="25488" y="390410"/>
                  </a:lnTo>
                  <a:lnTo>
                    <a:pt x="25692" y="390245"/>
                  </a:lnTo>
                  <a:close/>
                </a:path>
                <a:path w="44450" h="482600">
                  <a:moveTo>
                    <a:pt x="26441" y="145770"/>
                  </a:moveTo>
                  <a:lnTo>
                    <a:pt x="26022" y="145770"/>
                  </a:lnTo>
                  <a:lnTo>
                    <a:pt x="26162" y="145783"/>
                  </a:lnTo>
                  <a:lnTo>
                    <a:pt x="26377" y="145796"/>
                  </a:lnTo>
                  <a:close/>
                </a:path>
                <a:path w="44450" h="482600">
                  <a:moveTo>
                    <a:pt x="26581" y="161480"/>
                  </a:moveTo>
                  <a:lnTo>
                    <a:pt x="24371" y="161277"/>
                  </a:lnTo>
                  <a:lnTo>
                    <a:pt x="24180" y="161569"/>
                  </a:lnTo>
                  <a:lnTo>
                    <a:pt x="26581" y="161480"/>
                  </a:lnTo>
                  <a:close/>
                </a:path>
                <a:path w="44450" h="482600">
                  <a:moveTo>
                    <a:pt x="26606" y="376097"/>
                  </a:moveTo>
                  <a:lnTo>
                    <a:pt x="25260" y="375005"/>
                  </a:lnTo>
                  <a:lnTo>
                    <a:pt x="23825" y="375005"/>
                  </a:lnTo>
                  <a:lnTo>
                    <a:pt x="26606" y="376097"/>
                  </a:lnTo>
                  <a:close/>
                </a:path>
                <a:path w="44450" h="482600">
                  <a:moveTo>
                    <a:pt x="26911" y="290131"/>
                  </a:moveTo>
                  <a:lnTo>
                    <a:pt x="26809" y="289915"/>
                  </a:lnTo>
                  <a:lnTo>
                    <a:pt x="26670" y="289915"/>
                  </a:lnTo>
                  <a:lnTo>
                    <a:pt x="26911" y="290131"/>
                  </a:lnTo>
                  <a:close/>
                </a:path>
                <a:path w="44450" h="482600">
                  <a:moveTo>
                    <a:pt x="27343" y="463727"/>
                  </a:moveTo>
                  <a:lnTo>
                    <a:pt x="24396" y="463677"/>
                  </a:lnTo>
                  <a:lnTo>
                    <a:pt x="23266" y="463638"/>
                  </a:lnTo>
                  <a:lnTo>
                    <a:pt x="24320" y="463702"/>
                  </a:lnTo>
                  <a:lnTo>
                    <a:pt x="24892" y="463816"/>
                  </a:lnTo>
                  <a:lnTo>
                    <a:pt x="25133" y="463956"/>
                  </a:lnTo>
                  <a:lnTo>
                    <a:pt x="25679" y="463956"/>
                  </a:lnTo>
                  <a:lnTo>
                    <a:pt x="26365" y="463931"/>
                  </a:lnTo>
                  <a:lnTo>
                    <a:pt x="27216" y="463880"/>
                  </a:lnTo>
                  <a:lnTo>
                    <a:pt x="27343" y="463727"/>
                  </a:lnTo>
                  <a:close/>
                </a:path>
                <a:path w="44450" h="482600">
                  <a:moveTo>
                    <a:pt x="27432" y="394436"/>
                  </a:moveTo>
                  <a:lnTo>
                    <a:pt x="27203" y="394474"/>
                  </a:lnTo>
                  <a:lnTo>
                    <a:pt x="27025" y="394525"/>
                  </a:lnTo>
                  <a:lnTo>
                    <a:pt x="26835" y="394550"/>
                  </a:lnTo>
                  <a:lnTo>
                    <a:pt x="26987" y="394716"/>
                  </a:lnTo>
                  <a:lnTo>
                    <a:pt x="27432" y="394436"/>
                  </a:lnTo>
                  <a:close/>
                </a:path>
                <a:path w="44450" h="482600">
                  <a:moveTo>
                    <a:pt x="27787" y="415798"/>
                  </a:moveTo>
                  <a:lnTo>
                    <a:pt x="27533" y="415886"/>
                  </a:lnTo>
                  <a:lnTo>
                    <a:pt x="27406" y="416052"/>
                  </a:lnTo>
                  <a:lnTo>
                    <a:pt x="27787" y="415798"/>
                  </a:lnTo>
                  <a:close/>
                </a:path>
                <a:path w="44450" h="482600">
                  <a:moveTo>
                    <a:pt x="27800" y="296354"/>
                  </a:moveTo>
                  <a:lnTo>
                    <a:pt x="27749" y="296202"/>
                  </a:lnTo>
                  <a:lnTo>
                    <a:pt x="27559" y="296138"/>
                  </a:lnTo>
                  <a:lnTo>
                    <a:pt x="27279" y="296151"/>
                  </a:lnTo>
                  <a:lnTo>
                    <a:pt x="27063" y="296189"/>
                  </a:lnTo>
                  <a:lnTo>
                    <a:pt x="26873" y="296252"/>
                  </a:lnTo>
                  <a:lnTo>
                    <a:pt x="27495" y="296316"/>
                  </a:lnTo>
                  <a:lnTo>
                    <a:pt x="27800" y="296354"/>
                  </a:lnTo>
                  <a:close/>
                </a:path>
                <a:path w="44450" h="482600">
                  <a:moveTo>
                    <a:pt x="27876" y="399935"/>
                  </a:moveTo>
                  <a:lnTo>
                    <a:pt x="27660" y="399961"/>
                  </a:lnTo>
                  <a:lnTo>
                    <a:pt x="27444" y="400113"/>
                  </a:lnTo>
                  <a:lnTo>
                    <a:pt x="27876" y="399961"/>
                  </a:lnTo>
                  <a:close/>
                </a:path>
                <a:path w="44450" h="482600">
                  <a:moveTo>
                    <a:pt x="27889" y="434695"/>
                  </a:moveTo>
                  <a:lnTo>
                    <a:pt x="27381" y="433819"/>
                  </a:lnTo>
                  <a:lnTo>
                    <a:pt x="25209" y="434213"/>
                  </a:lnTo>
                  <a:lnTo>
                    <a:pt x="25031" y="434695"/>
                  </a:lnTo>
                  <a:lnTo>
                    <a:pt x="27889" y="434695"/>
                  </a:lnTo>
                  <a:close/>
                </a:path>
                <a:path w="44450" h="482600">
                  <a:moveTo>
                    <a:pt x="27952" y="399859"/>
                  </a:moveTo>
                  <a:lnTo>
                    <a:pt x="27660" y="399732"/>
                  </a:lnTo>
                  <a:lnTo>
                    <a:pt x="27317" y="399796"/>
                  </a:lnTo>
                  <a:lnTo>
                    <a:pt x="27724" y="399859"/>
                  </a:lnTo>
                  <a:lnTo>
                    <a:pt x="27876" y="399935"/>
                  </a:lnTo>
                  <a:close/>
                </a:path>
                <a:path w="44450" h="482600">
                  <a:moveTo>
                    <a:pt x="28371" y="452462"/>
                  </a:moveTo>
                  <a:lnTo>
                    <a:pt x="27990" y="452462"/>
                  </a:lnTo>
                  <a:lnTo>
                    <a:pt x="27317" y="452526"/>
                  </a:lnTo>
                  <a:lnTo>
                    <a:pt x="27749" y="452513"/>
                  </a:lnTo>
                  <a:lnTo>
                    <a:pt x="28143" y="452501"/>
                  </a:lnTo>
                  <a:lnTo>
                    <a:pt x="28371" y="452462"/>
                  </a:lnTo>
                  <a:close/>
                </a:path>
                <a:path w="44450" h="482600">
                  <a:moveTo>
                    <a:pt x="28625" y="376097"/>
                  </a:moveTo>
                  <a:lnTo>
                    <a:pt x="28346" y="375005"/>
                  </a:lnTo>
                  <a:lnTo>
                    <a:pt x="26708" y="375005"/>
                  </a:lnTo>
                  <a:lnTo>
                    <a:pt x="27559" y="376097"/>
                  </a:lnTo>
                  <a:lnTo>
                    <a:pt x="28625" y="376097"/>
                  </a:lnTo>
                  <a:close/>
                </a:path>
                <a:path w="44450" h="482600">
                  <a:moveTo>
                    <a:pt x="28676" y="376275"/>
                  </a:moveTo>
                  <a:lnTo>
                    <a:pt x="27711" y="376275"/>
                  </a:lnTo>
                  <a:lnTo>
                    <a:pt x="27076" y="376275"/>
                  </a:lnTo>
                  <a:lnTo>
                    <a:pt x="26835" y="376275"/>
                  </a:lnTo>
                  <a:lnTo>
                    <a:pt x="28651" y="377545"/>
                  </a:lnTo>
                  <a:lnTo>
                    <a:pt x="28676" y="376275"/>
                  </a:lnTo>
                  <a:close/>
                </a:path>
                <a:path w="44450" h="482600">
                  <a:moveTo>
                    <a:pt x="28778" y="364134"/>
                  </a:moveTo>
                  <a:lnTo>
                    <a:pt x="28498" y="364058"/>
                  </a:lnTo>
                  <a:lnTo>
                    <a:pt x="28562" y="364185"/>
                  </a:lnTo>
                  <a:lnTo>
                    <a:pt x="28778" y="364134"/>
                  </a:lnTo>
                  <a:close/>
                </a:path>
                <a:path w="44450" h="482600">
                  <a:moveTo>
                    <a:pt x="29095" y="158788"/>
                  </a:moveTo>
                  <a:lnTo>
                    <a:pt x="27863" y="158242"/>
                  </a:lnTo>
                  <a:lnTo>
                    <a:pt x="26835" y="158407"/>
                  </a:lnTo>
                  <a:lnTo>
                    <a:pt x="27279" y="158927"/>
                  </a:lnTo>
                  <a:lnTo>
                    <a:pt x="28460" y="158661"/>
                  </a:lnTo>
                  <a:lnTo>
                    <a:pt x="29095" y="158788"/>
                  </a:lnTo>
                  <a:close/>
                </a:path>
                <a:path w="44450" h="482600">
                  <a:moveTo>
                    <a:pt x="29857" y="425792"/>
                  </a:moveTo>
                  <a:lnTo>
                    <a:pt x="29591" y="425754"/>
                  </a:lnTo>
                  <a:lnTo>
                    <a:pt x="29425" y="425881"/>
                  </a:lnTo>
                  <a:lnTo>
                    <a:pt x="29679" y="425869"/>
                  </a:lnTo>
                  <a:lnTo>
                    <a:pt x="29857" y="425792"/>
                  </a:lnTo>
                  <a:close/>
                </a:path>
                <a:path w="44450" h="482600">
                  <a:moveTo>
                    <a:pt x="30251" y="161340"/>
                  </a:moveTo>
                  <a:lnTo>
                    <a:pt x="26581" y="161480"/>
                  </a:lnTo>
                  <a:lnTo>
                    <a:pt x="26733" y="161785"/>
                  </a:lnTo>
                  <a:lnTo>
                    <a:pt x="30251" y="161340"/>
                  </a:lnTo>
                  <a:close/>
                </a:path>
                <a:path w="44450" h="482600">
                  <a:moveTo>
                    <a:pt x="31318" y="95973"/>
                  </a:moveTo>
                  <a:lnTo>
                    <a:pt x="29819" y="95250"/>
                  </a:lnTo>
                  <a:lnTo>
                    <a:pt x="30530" y="96215"/>
                  </a:lnTo>
                  <a:lnTo>
                    <a:pt x="31318" y="95973"/>
                  </a:lnTo>
                  <a:close/>
                </a:path>
                <a:path w="44450" h="482600">
                  <a:moveTo>
                    <a:pt x="31597" y="405561"/>
                  </a:moveTo>
                  <a:lnTo>
                    <a:pt x="31076" y="405587"/>
                  </a:lnTo>
                  <a:lnTo>
                    <a:pt x="30670" y="405650"/>
                  </a:lnTo>
                  <a:lnTo>
                    <a:pt x="30314" y="405714"/>
                  </a:lnTo>
                  <a:lnTo>
                    <a:pt x="30607" y="405701"/>
                  </a:lnTo>
                  <a:lnTo>
                    <a:pt x="30975" y="405663"/>
                  </a:lnTo>
                  <a:lnTo>
                    <a:pt x="31597" y="405561"/>
                  </a:lnTo>
                  <a:close/>
                </a:path>
                <a:path w="44450" h="482600">
                  <a:moveTo>
                    <a:pt x="32131" y="140919"/>
                  </a:moveTo>
                  <a:lnTo>
                    <a:pt x="31800" y="140538"/>
                  </a:lnTo>
                  <a:lnTo>
                    <a:pt x="31115" y="140779"/>
                  </a:lnTo>
                  <a:lnTo>
                    <a:pt x="32131" y="140919"/>
                  </a:lnTo>
                  <a:close/>
                </a:path>
                <a:path w="44450" h="482600">
                  <a:moveTo>
                    <a:pt x="32639" y="23101"/>
                  </a:moveTo>
                  <a:lnTo>
                    <a:pt x="32537" y="22860"/>
                  </a:lnTo>
                  <a:lnTo>
                    <a:pt x="32639" y="23101"/>
                  </a:lnTo>
                  <a:close/>
                </a:path>
                <a:path w="44450" h="482600">
                  <a:moveTo>
                    <a:pt x="32867" y="22860"/>
                  </a:moveTo>
                  <a:lnTo>
                    <a:pt x="32626" y="22440"/>
                  </a:lnTo>
                  <a:lnTo>
                    <a:pt x="32613" y="22694"/>
                  </a:lnTo>
                  <a:lnTo>
                    <a:pt x="32867" y="22860"/>
                  </a:lnTo>
                  <a:close/>
                </a:path>
                <a:path w="44450" h="482600">
                  <a:moveTo>
                    <a:pt x="33553" y="361035"/>
                  </a:moveTo>
                  <a:lnTo>
                    <a:pt x="30594" y="362305"/>
                  </a:lnTo>
                  <a:lnTo>
                    <a:pt x="30099" y="363575"/>
                  </a:lnTo>
                  <a:lnTo>
                    <a:pt x="31026" y="363575"/>
                  </a:lnTo>
                  <a:lnTo>
                    <a:pt x="28778" y="364134"/>
                  </a:lnTo>
                  <a:lnTo>
                    <a:pt x="29476" y="364337"/>
                  </a:lnTo>
                  <a:lnTo>
                    <a:pt x="31102" y="363575"/>
                  </a:lnTo>
                  <a:lnTo>
                    <a:pt x="31534" y="363575"/>
                  </a:lnTo>
                  <a:lnTo>
                    <a:pt x="32029" y="362305"/>
                  </a:lnTo>
                  <a:lnTo>
                    <a:pt x="32689" y="362305"/>
                  </a:lnTo>
                  <a:lnTo>
                    <a:pt x="33553" y="361035"/>
                  </a:lnTo>
                  <a:close/>
                </a:path>
                <a:path w="44450" h="482600">
                  <a:moveTo>
                    <a:pt x="33934" y="96520"/>
                  </a:moveTo>
                  <a:lnTo>
                    <a:pt x="33566" y="95250"/>
                  </a:lnTo>
                  <a:lnTo>
                    <a:pt x="31318" y="95973"/>
                  </a:lnTo>
                  <a:lnTo>
                    <a:pt x="32473" y="96520"/>
                  </a:lnTo>
                  <a:lnTo>
                    <a:pt x="33934" y="96520"/>
                  </a:lnTo>
                  <a:close/>
                </a:path>
                <a:path w="44450" h="482600">
                  <a:moveTo>
                    <a:pt x="33959" y="27813"/>
                  </a:moveTo>
                  <a:lnTo>
                    <a:pt x="33693" y="27622"/>
                  </a:lnTo>
                  <a:lnTo>
                    <a:pt x="33032" y="27813"/>
                  </a:lnTo>
                  <a:lnTo>
                    <a:pt x="33959" y="27813"/>
                  </a:lnTo>
                  <a:close/>
                </a:path>
                <a:path w="44450" h="482600">
                  <a:moveTo>
                    <a:pt x="34074" y="135890"/>
                  </a:moveTo>
                  <a:lnTo>
                    <a:pt x="31686" y="134620"/>
                  </a:lnTo>
                  <a:lnTo>
                    <a:pt x="32283" y="135890"/>
                  </a:lnTo>
                  <a:lnTo>
                    <a:pt x="34074" y="135890"/>
                  </a:lnTo>
                  <a:close/>
                </a:path>
                <a:path w="44450" h="482600">
                  <a:moveTo>
                    <a:pt x="34239" y="413105"/>
                  </a:moveTo>
                  <a:lnTo>
                    <a:pt x="32245" y="411835"/>
                  </a:lnTo>
                  <a:lnTo>
                    <a:pt x="27914" y="411835"/>
                  </a:lnTo>
                  <a:lnTo>
                    <a:pt x="29667" y="413105"/>
                  </a:lnTo>
                  <a:lnTo>
                    <a:pt x="34239" y="413105"/>
                  </a:lnTo>
                  <a:close/>
                </a:path>
                <a:path w="44450" h="482600">
                  <a:moveTo>
                    <a:pt x="34582" y="423265"/>
                  </a:moveTo>
                  <a:lnTo>
                    <a:pt x="33997" y="421995"/>
                  </a:lnTo>
                  <a:lnTo>
                    <a:pt x="33578" y="421995"/>
                  </a:lnTo>
                  <a:lnTo>
                    <a:pt x="34582" y="423265"/>
                  </a:lnTo>
                  <a:close/>
                </a:path>
                <a:path w="44450" h="482600">
                  <a:moveTo>
                    <a:pt x="35077" y="114300"/>
                  </a:moveTo>
                  <a:lnTo>
                    <a:pt x="33655" y="115404"/>
                  </a:lnTo>
                  <a:lnTo>
                    <a:pt x="33972" y="115570"/>
                  </a:lnTo>
                  <a:lnTo>
                    <a:pt x="35077" y="114300"/>
                  </a:lnTo>
                  <a:close/>
                </a:path>
                <a:path w="44450" h="482600">
                  <a:moveTo>
                    <a:pt x="35687" y="135877"/>
                  </a:moveTo>
                  <a:lnTo>
                    <a:pt x="34785" y="135216"/>
                  </a:lnTo>
                  <a:lnTo>
                    <a:pt x="35331" y="135686"/>
                  </a:lnTo>
                  <a:lnTo>
                    <a:pt x="35687" y="135877"/>
                  </a:lnTo>
                  <a:close/>
                </a:path>
                <a:path w="44450" h="482600">
                  <a:moveTo>
                    <a:pt x="35979" y="361035"/>
                  </a:moveTo>
                  <a:lnTo>
                    <a:pt x="32600" y="359765"/>
                  </a:lnTo>
                  <a:lnTo>
                    <a:pt x="34607" y="359765"/>
                  </a:lnTo>
                  <a:lnTo>
                    <a:pt x="33413" y="358495"/>
                  </a:lnTo>
                  <a:lnTo>
                    <a:pt x="34645" y="357225"/>
                  </a:lnTo>
                  <a:lnTo>
                    <a:pt x="29514" y="355955"/>
                  </a:lnTo>
                  <a:lnTo>
                    <a:pt x="32461" y="355955"/>
                  </a:lnTo>
                  <a:lnTo>
                    <a:pt x="33235" y="354685"/>
                  </a:lnTo>
                  <a:lnTo>
                    <a:pt x="26987" y="352145"/>
                  </a:lnTo>
                  <a:lnTo>
                    <a:pt x="30149" y="350875"/>
                  </a:lnTo>
                  <a:lnTo>
                    <a:pt x="32004" y="350875"/>
                  </a:lnTo>
                  <a:lnTo>
                    <a:pt x="29260" y="349605"/>
                  </a:lnTo>
                  <a:lnTo>
                    <a:pt x="31940" y="349605"/>
                  </a:lnTo>
                  <a:lnTo>
                    <a:pt x="33997" y="348335"/>
                  </a:lnTo>
                  <a:lnTo>
                    <a:pt x="27647" y="347065"/>
                  </a:lnTo>
                  <a:lnTo>
                    <a:pt x="26581" y="345795"/>
                  </a:lnTo>
                  <a:lnTo>
                    <a:pt x="31191" y="345795"/>
                  </a:lnTo>
                  <a:lnTo>
                    <a:pt x="33426" y="343255"/>
                  </a:lnTo>
                  <a:lnTo>
                    <a:pt x="34074" y="343255"/>
                  </a:lnTo>
                  <a:lnTo>
                    <a:pt x="34645" y="341985"/>
                  </a:lnTo>
                  <a:lnTo>
                    <a:pt x="30264" y="340715"/>
                  </a:lnTo>
                  <a:lnTo>
                    <a:pt x="28448" y="338175"/>
                  </a:lnTo>
                  <a:lnTo>
                    <a:pt x="33464" y="336905"/>
                  </a:lnTo>
                  <a:lnTo>
                    <a:pt x="32004" y="335635"/>
                  </a:lnTo>
                  <a:lnTo>
                    <a:pt x="30556" y="334365"/>
                  </a:lnTo>
                  <a:lnTo>
                    <a:pt x="33362" y="333095"/>
                  </a:lnTo>
                  <a:lnTo>
                    <a:pt x="29756" y="333095"/>
                  </a:lnTo>
                  <a:lnTo>
                    <a:pt x="29298" y="331825"/>
                  </a:lnTo>
                  <a:lnTo>
                    <a:pt x="30251" y="331825"/>
                  </a:lnTo>
                  <a:lnTo>
                    <a:pt x="34404" y="330555"/>
                  </a:lnTo>
                  <a:lnTo>
                    <a:pt x="33299" y="330555"/>
                  </a:lnTo>
                  <a:lnTo>
                    <a:pt x="33401" y="329285"/>
                  </a:lnTo>
                  <a:lnTo>
                    <a:pt x="27876" y="329285"/>
                  </a:lnTo>
                  <a:lnTo>
                    <a:pt x="30924" y="328015"/>
                  </a:lnTo>
                  <a:lnTo>
                    <a:pt x="30314" y="326745"/>
                  </a:lnTo>
                  <a:lnTo>
                    <a:pt x="29552" y="325475"/>
                  </a:lnTo>
                  <a:lnTo>
                    <a:pt x="32131" y="324205"/>
                  </a:lnTo>
                  <a:lnTo>
                    <a:pt x="30734" y="322935"/>
                  </a:lnTo>
                  <a:lnTo>
                    <a:pt x="32334" y="322935"/>
                  </a:lnTo>
                  <a:lnTo>
                    <a:pt x="33477" y="320395"/>
                  </a:lnTo>
                  <a:lnTo>
                    <a:pt x="32766" y="319125"/>
                  </a:lnTo>
                  <a:lnTo>
                    <a:pt x="35077" y="319125"/>
                  </a:lnTo>
                  <a:lnTo>
                    <a:pt x="26327" y="317855"/>
                  </a:lnTo>
                  <a:lnTo>
                    <a:pt x="30581" y="317855"/>
                  </a:lnTo>
                  <a:lnTo>
                    <a:pt x="30518" y="316585"/>
                  </a:lnTo>
                  <a:lnTo>
                    <a:pt x="34404" y="314045"/>
                  </a:lnTo>
                  <a:lnTo>
                    <a:pt x="30391" y="312775"/>
                  </a:lnTo>
                  <a:lnTo>
                    <a:pt x="32613" y="312775"/>
                  </a:lnTo>
                  <a:lnTo>
                    <a:pt x="35483" y="310235"/>
                  </a:lnTo>
                  <a:lnTo>
                    <a:pt x="32473" y="310870"/>
                  </a:lnTo>
                  <a:lnTo>
                    <a:pt x="29794" y="308965"/>
                  </a:lnTo>
                  <a:lnTo>
                    <a:pt x="30975" y="308965"/>
                  </a:lnTo>
                  <a:lnTo>
                    <a:pt x="27241" y="307695"/>
                  </a:lnTo>
                  <a:lnTo>
                    <a:pt x="27520" y="307695"/>
                  </a:lnTo>
                  <a:lnTo>
                    <a:pt x="27114" y="307428"/>
                  </a:lnTo>
                  <a:lnTo>
                    <a:pt x="26797" y="307695"/>
                  </a:lnTo>
                  <a:lnTo>
                    <a:pt x="25196" y="307695"/>
                  </a:lnTo>
                  <a:lnTo>
                    <a:pt x="25577" y="306425"/>
                  </a:lnTo>
                  <a:lnTo>
                    <a:pt x="27114" y="307428"/>
                  </a:lnTo>
                  <a:lnTo>
                    <a:pt x="28321" y="306425"/>
                  </a:lnTo>
                  <a:lnTo>
                    <a:pt x="27457" y="306425"/>
                  </a:lnTo>
                  <a:lnTo>
                    <a:pt x="27673" y="305155"/>
                  </a:lnTo>
                  <a:lnTo>
                    <a:pt x="23317" y="305155"/>
                  </a:lnTo>
                  <a:lnTo>
                    <a:pt x="25234" y="303885"/>
                  </a:lnTo>
                  <a:lnTo>
                    <a:pt x="26263" y="303885"/>
                  </a:lnTo>
                  <a:lnTo>
                    <a:pt x="24104" y="302615"/>
                  </a:lnTo>
                  <a:lnTo>
                    <a:pt x="26797" y="302615"/>
                  </a:lnTo>
                  <a:lnTo>
                    <a:pt x="28778" y="301345"/>
                  </a:lnTo>
                  <a:lnTo>
                    <a:pt x="32397" y="301345"/>
                  </a:lnTo>
                  <a:lnTo>
                    <a:pt x="27990" y="300075"/>
                  </a:lnTo>
                  <a:lnTo>
                    <a:pt x="27927" y="301345"/>
                  </a:lnTo>
                  <a:lnTo>
                    <a:pt x="23393" y="301345"/>
                  </a:lnTo>
                  <a:lnTo>
                    <a:pt x="26263" y="300075"/>
                  </a:lnTo>
                  <a:lnTo>
                    <a:pt x="27990" y="300075"/>
                  </a:lnTo>
                  <a:lnTo>
                    <a:pt x="29260" y="298805"/>
                  </a:lnTo>
                  <a:lnTo>
                    <a:pt x="30073" y="298805"/>
                  </a:lnTo>
                  <a:lnTo>
                    <a:pt x="30835" y="297535"/>
                  </a:lnTo>
                  <a:lnTo>
                    <a:pt x="33096" y="297535"/>
                  </a:lnTo>
                  <a:lnTo>
                    <a:pt x="32067" y="296265"/>
                  </a:lnTo>
                  <a:lnTo>
                    <a:pt x="27838" y="296265"/>
                  </a:lnTo>
                  <a:lnTo>
                    <a:pt x="27889" y="297535"/>
                  </a:lnTo>
                  <a:lnTo>
                    <a:pt x="25247" y="297535"/>
                  </a:lnTo>
                  <a:lnTo>
                    <a:pt x="26873" y="296265"/>
                  </a:lnTo>
                  <a:lnTo>
                    <a:pt x="26238" y="296265"/>
                  </a:lnTo>
                  <a:lnTo>
                    <a:pt x="28448" y="294995"/>
                  </a:lnTo>
                  <a:lnTo>
                    <a:pt x="30975" y="294995"/>
                  </a:lnTo>
                  <a:lnTo>
                    <a:pt x="29324" y="293725"/>
                  </a:lnTo>
                  <a:lnTo>
                    <a:pt x="29895" y="291185"/>
                  </a:lnTo>
                  <a:lnTo>
                    <a:pt x="28079" y="291185"/>
                  </a:lnTo>
                  <a:lnTo>
                    <a:pt x="26911" y="290131"/>
                  </a:lnTo>
                  <a:lnTo>
                    <a:pt x="27381" y="291185"/>
                  </a:lnTo>
                  <a:lnTo>
                    <a:pt x="23647" y="291185"/>
                  </a:lnTo>
                  <a:lnTo>
                    <a:pt x="25958" y="289915"/>
                  </a:lnTo>
                  <a:lnTo>
                    <a:pt x="26670" y="289915"/>
                  </a:lnTo>
                  <a:lnTo>
                    <a:pt x="27520" y="288645"/>
                  </a:lnTo>
                  <a:lnTo>
                    <a:pt x="27216" y="288645"/>
                  </a:lnTo>
                  <a:lnTo>
                    <a:pt x="23660" y="288645"/>
                  </a:lnTo>
                  <a:lnTo>
                    <a:pt x="25412" y="287375"/>
                  </a:lnTo>
                  <a:lnTo>
                    <a:pt x="27216" y="288645"/>
                  </a:lnTo>
                  <a:lnTo>
                    <a:pt x="26593" y="287375"/>
                  </a:lnTo>
                  <a:lnTo>
                    <a:pt x="27774" y="288645"/>
                  </a:lnTo>
                  <a:lnTo>
                    <a:pt x="28968" y="286105"/>
                  </a:lnTo>
                  <a:lnTo>
                    <a:pt x="26149" y="284835"/>
                  </a:lnTo>
                  <a:lnTo>
                    <a:pt x="23660" y="283565"/>
                  </a:lnTo>
                  <a:lnTo>
                    <a:pt x="25844" y="282295"/>
                  </a:lnTo>
                  <a:lnTo>
                    <a:pt x="24472" y="282295"/>
                  </a:lnTo>
                  <a:lnTo>
                    <a:pt x="27978" y="278485"/>
                  </a:lnTo>
                  <a:lnTo>
                    <a:pt x="21209" y="275945"/>
                  </a:lnTo>
                  <a:lnTo>
                    <a:pt x="26746" y="273405"/>
                  </a:lnTo>
                  <a:lnTo>
                    <a:pt x="27863" y="272135"/>
                  </a:lnTo>
                  <a:lnTo>
                    <a:pt x="25400" y="272135"/>
                  </a:lnTo>
                  <a:lnTo>
                    <a:pt x="23520" y="270865"/>
                  </a:lnTo>
                  <a:lnTo>
                    <a:pt x="23037" y="270865"/>
                  </a:lnTo>
                  <a:lnTo>
                    <a:pt x="20358" y="269595"/>
                  </a:lnTo>
                  <a:lnTo>
                    <a:pt x="30797" y="268325"/>
                  </a:lnTo>
                  <a:lnTo>
                    <a:pt x="25730" y="267055"/>
                  </a:lnTo>
                  <a:lnTo>
                    <a:pt x="23609" y="267055"/>
                  </a:lnTo>
                  <a:lnTo>
                    <a:pt x="24003" y="265785"/>
                  </a:lnTo>
                  <a:lnTo>
                    <a:pt x="22352" y="264515"/>
                  </a:lnTo>
                  <a:lnTo>
                    <a:pt x="25361" y="264515"/>
                  </a:lnTo>
                  <a:lnTo>
                    <a:pt x="22517" y="263245"/>
                  </a:lnTo>
                  <a:lnTo>
                    <a:pt x="23710" y="261975"/>
                  </a:lnTo>
                  <a:lnTo>
                    <a:pt x="29083" y="263245"/>
                  </a:lnTo>
                  <a:lnTo>
                    <a:pt x="29413" y="261975"/>
                  </a:lnTo>
                  <a:lnTo>
                    <a:pt x="28778" y="260705"/>
                  </a:lnTo>
                  <a:lnTo>
                    <a:pt x="15049" y="260705"/>
                  </a:lnTo>
                  <a:lnTo>
                    <a:pt x="10274" y="259499"/>
                  </a:lnTo>
                  <a:lnTo>
                    <a:pt x="10274" y="264515"/>
                  </a:lnTo>
                  <a:lnTo>
                    <a:pt x="8356" y="264515"/>
                  </a:lnTo>
                  <a:lnTo>
                    <a:pt x="7073" y="263639"/>
                  </a:lnTo>
                  <a:lnTo>
                    <a:pt x="10274" y="264515"/>
                  </a:lnTo>
                  <a:lnTo>
                    <a:pt x="10274" y="259499"/>
                  </a:lnTo>
                  <a:lnTo>
                    <a:pt x="10058" y="259435"/>
                  </a:lnTo>
                  <a:lnTo>
                    <a:pt x="6667" y="261975"/>
                  </a:lnTo>
                  <a:lnTo>
                    <a:pt x="6870" y="261975"/>
                  </a:lnTo>
                  <a:lnTo>
                    <a:pt x="8229" y="263245"/>
                  </a:lnTo>
                  <a:lnTo>
                    <a:pt x="6489" y="263245"/>
                  </a:lnTo>
                  <a:lnTo>
                    <a:pt x="5626" y="263245"/>
                  </a:lnTo>
                  <a:lnTo>
                    <a:pt x="6324" y="263436"/>
                  </a:lnTo>
                  <a:lnTo>
                    <a:pt x="5435" y="264515"/>
                  </a:lnTo>
                  <a:lnTo>
                    <a:pt x="7112" y="264515"/>
                  </a:lnTo>
                  <a:lnTo>
                    <a:pt x="9004" y="265785"/>
                  </a:lnTo>
                  <a:lnTo>
                    <a:pt x="7035" y="265785"/>
                  </a:lnTo>
                  <a:lnTo>
                    <a:pt x="9626" y="267055"/>
                  </a:lnTo>
                  <a:lnTo>
                    <a:pt x="6896" y="267055"/>
                  </a:lnTo>
                  <a:lnTo>
                    <a:pt x="10337" y="268325"/>
                  </a:lnTo>
                  <a:lnTo>
                    <a:pt x="9347" y="268325"/>
                  </a:lnTo>
                  <a:lnTo>
                    <a:pt x="9537" y="269595"/>
                  </a:lnTo>
                  <a:lnTo>
                    <a:pt x="4000" y="268325"/>
                  </a:lnTo>
                  <a:lnTo>
                    <a:pt x="9207" y="270865"/>
                  </a:lnTo>
                  <a:lnTo>
                    <a:pt x="8267" y="270865"/>
                  </a:lnTo>
                  <a:lnTo>
                    <a:pt x="5499" y="272135"/>
                  </a:lnTo>
                  <a:lnTo>
                    <a:pt x="8255" y="273405"/>
                  </a:lnTo>
                  <a:lnTo>
                    <a:pt x="7315" y="273405"/>
                  </a:lnTo>
                  <a:lnTo>
                    <a:pt x="6896" y="274675"/>
                  </a:lnTo>
                  <a:lnTo>
                    <a:pt x="8572" y="274675"/>
                  </a:lnTo>
                  <a:lnTo>
                    <a:pt x="9512" y="275945"/>
                  </a:lnTo>
                  <a:lnTo>
                    <a:pt x="12039" y="275945"/>
                  </a:lnTo>
                  <a:lnTo>
                    <a:pt x="8077" y="277215"/>
                  </a:lnTo>
                  <a:lnTo>
                    <a:pt x="10033" y="277215"/>
                  </a:lnTo>
                  <a:lnTo>
                    <a:pt x="5791" y="278485"/>
                  </a:lnTo>
                  <a:lnTo>
                    <a:pt x="8940" y="278485"/>
                  </a:lnTo>
                  <a:lnTo>
                    <a:pt x="6400" y="279755"/>
                  </a:lnTo>
                  <a:lnTo>
                    <a:pt x="8305" y="279755"/>
                  </a:lnTo>
                  <a:lnTo>
                    <a:pt x="9410" y="281025"/>
                  </a:lnTo>
                  <a:lnTo>
                    <a:pt x="5461" y="279755"/>
                  </a:lnTo>
                  <a:lnTo>
                    <a:pt x="3467" y="281025"/>
                  </a:lnTo>
                  <a:lnTo>
                    <a:pt x="4495" y="281025"/>
                  </a:lnTo>
                  <a:lnTo>
                    <a:pt x="8064" y="282295"/>
                  </a:lnTo>
                  <a:lnTo>
                    <a:pt x="9309" y="282295"/>
                  </a:lnTo>
                  <a:lnTo>
                    <a:pt x="6388" y="283565"/>
                  </a:lnTo>
                  <a:lnTo>
                    <a:pt x="9105" y="284467"/>
                  </a:lnTo>
                  <a:lnTo>
                    <a:pt x="10248" y="284835"/>
                  </a:lnTo>
                  <a:lnTo>
                    <a:pt x="9931" y="284835"/>
                  </a:lnTo>
                  <a:lnTo>
                    <a:pt x="10820" y="285800"/>
                  </a:lnTo>
                  <a:lnTo>
                    <a:pt x="12623" y="284835"/>
                  </a:lnTo>
                  <a:lnTo>
                    <a:pt x="12776" y="284835"/>
                  </a:lnTo>
                  <a:lnTo>
                    <a:pt x="14668" y="284835"/>
                  </a:lnTo>
                  <a:lnTo>
                    <a:pt x="17030" y="286105"/>
                  </a:lnTo>
                  <a:lnTo>
                    <a:pt x="13881" y="286105"/>
                  </a:lnTo>
                  <a:lnTo>
                    <a:pt x="12776" y="284835"/>
                  </a:lnTo>
                  <a:lnTo>
                    <a:pt x="13563" y="286105"/>
                  </a:lnTo>
                  <a:lnTo>
                    <a:pt x="11899" y="286105"/>
                  </a:lnTo>
                  <a:lnTo>
                    <a:pt x="11099" y="286105"/>
                  </a:lnTo>
                  <a:lnTo>
                    <a:pt x="11493" y="286270"/>
                  </a:lnTo>
                  <a:lnTo>
                    <a:pt x="11633" y="286219"/>
                  </a:lnTo>
                  <a:lnTo>
                    <a:pt x="14122" y="287375"/>
                  </a:lnTo>
                  <a:lnTo>
                    <a:pt x="9537" y="287375"/>
                  </a:lnTo>
                  <a:lnTo>
                    <a:pt x="11557" y="286296"/>
                  </a:lnTo>
                  <a:lnTo>
                    <a:pt x="8724" y="287375"/>
                  </a:lnTo>
                  <a:lnTo>
                    <a:pt x="9969" y="286219"/>
                  </a:lnTo>
                  <a:lnTo>
                    <a:pt x="10490" y="286105"/>
                  </a:lnTo>
                  <a:lnTo>
                    <a:pt x="11099" y="286105"/>
                  </a:lnTo>
                  <a:lnTo>
                    <a:pt x="10820" y="285800"/>
                  </a:lnTo>
                  <a:lnTo>
                    <a:pt x="10248" y="286105"/>
                  </a:lnTo>
                  <a:lnTo>
                    <a:pt x="10096" y="286105"/>
                  </a:lnTo>
                  <a:lnTo>
                    <a:pt x="4483" y="286105"/>
                  </a:lnTo>
                  <a:lnTo>
                    <a:pt x="3467" y="287375"/>
                  </a:lnTo>
                  <a:lnTo>
                    <a:pt x="4483" y="287375"/>
                  </a:lnTo>
                  <a:lnTo>
                    <a:pt x="6299" y="287375"/>
                  </a:lnTo>
                  <a:lnTo>
                    <a:pt x="5257" y="288645"/>
                  </a:lnTo>
                  <a:lnTo>
                    <a:pt x="10160" y="288645"/>
                  </a:lnTo>
                  <a:lnTo>
                    <a:pt x="13703" y="291185"/>
                  </a:lnTo>
                  <a:lnTo>
                    <a:pt x="12204" y="291033"/>
                  </a:lnTo>
                  <a:lnTo>
                    <a:pt x="12204" y="293725"/>
                  </a:lnTo>
                  <a:lnTo>
                    <a:pt x="12077" y="293789"/>
                  </a:lnTo>
                  <a:lnTo>
                    <a:pt x="12077" y="300075"/>
                  </a:lnTo>
                  <a:lnTo>
                    <a:pt x="11226" y="301345"/>
                  </a:lnTo>
                  <a:lnTo>
                    <a:pt x="11341" y="300075"/>
                  </a:lnTo>
                  <a:lnTo>
                    <a:pt x="12077" y="300075"/>
                  </a:lnTo>
                  <a:lnTo>
                    <a:pt x="12077" y="293789"/>
                  </a:lnTo>
                  <a:lnTo>
                    <a:pt x="9499" y="294995"/>
                  </a:lnTo>
                  <a:lnTo>
                    <a:pt x="7912" y="293725"/>
                  </a:lnTo>
                  <a:lnTo>
                    <a:pt x="12204" y="293725"/>
                  </a:lnTo>
                  <a:lnTo>
                    <a:pt x="12204" y="291033"/>
                  </a:lnTo>
                  <a:lnTo>
                    <a:pt x="1219" y="289915"/>
                  </a:lnTo>
                  <a:lnTo>
                    <a:pt x="5956" y="291185"/>
                  </a:lnTo>
                  <a:lnTo>
                    <a:pt x="8318" y="292455"/>
                  </a:lnTo>
                  <a:lnTo>
                    <a:pt x="6426" y="292455"/>
                  </a:lnTo>
                  <a:lnTo>
                    <a:pt x="6032" y="293725"/>
                  </a:lnTo>
                  <a:lnTo>
                    <a:pt x="7696" y="293725"/>
                  </a:lnTo>
                  <a:lnTo>
                    <a:pt x="4508" y="294995"/>
                  </a:lnTo>
                  <a:lnTo>
                    <a:pt x="6400" y="294995"/>
                  </a:lnTo>
                  <a:lnTo>
                    <a:pt x="6972" y="296265"/>
                  </a:lnTo>
                  <a:lnTo>
                    <a:pt x="9537" y="297535"/>
                  </a:lnTo>
                  <a:lnTo>
                    <a:pt x="10185" y="298805"/>
                  </a:lnTo>
                  <a:lnTo>
                    <a:pt x="6934" y="298805"/>
                  </a:lnTo>
                  <a:lnTo>
                    <a:pt x="8712" y="301345"/>
                  </a:lnTo>
                  <a:lnTo>
                    <a:pt x="6489" y="302615"/>
                  </a:lnTo>
                  <a:lnTo>
                    <a:pt x="4368" y="305155"/>
                  </a:lnTo>
                  <a:lnTo>
                    <a:pt x="5461" y="305155"/>
                  </a:lnTo>
                  <a:lnTo>
                    <a:pt x="4305" y="306425"/>
                  </a:lnTo>
                  <a:lnTo>
                    <a:pt x="7404" y="305155"/>
                  </a:lnTo>
                  <a:lnTo>
                    <a:pt x="8636" y="306425"/>
                  </a:lnTo>
                  <a:lnTo>
                    <a:pt x="5930" y="306425"/>
                  </a:lnTo>
                  <a:lnTo>
                    <a:pt x="8534" y="307695"/>
                  </a:lnTo>
                  <a:lnTo>
                    <a:pt x="11557" y="308965"/>
                  </a:lnTo>
                  <a:lnTo>
                    <a:pt x="8267" y="310235"/>
                  </a:lnTo>
                  <a:lnTo>
                    <a:pt x="7353" y="310235"/>
                  </a:lnTo>
                  <a:lnTo>
                    <a:pt x="6096" y="311505"/>
                  </a:lnTo>
                  <a:lnTo>
                    <a:pt x="13639" y="311505"/>
                  </a:lnTo>
                  <a:lnTo>
                    <a:pt x="10782" y="312775"/>
                  </a:lnTo>
                  <a:lnTo>
                    <a:pt x="10223" y="312775"/>
                  </a:lnTo>
                  <a:lnTo>
                    <a:pt x="8902" y="314045"/>
                  </a:lnTo>
                  <a:lnTo>
                    <a:pt x="11722" y="316585"/>
                  </a:lnTo>
                  <a:lnTo>
                    <a:pt x="11531" y="316649"/>
                  </a:lnTo>
                  <a:lnTo>
                    <a:pt x="11531" y="352145"/>
                  </a:lnTo>
                  <a:lnTo>
                    <a:pt x="10147" y="352145"/>
                  </a:lnTo>
                  <a:lnTo>
                    <a:pt x="10629" y="350875"/>
                  </a:lnTo>
                  <a:lnTo>
                    <a:pt x="11531" y="352145"/>
                  </a:lnTo>
                  <a:lnTo>
                    <a:pt x="11531" y="316649"/>
                  </a:lnTo>
                  <a:lnTo>
                    <a:pt x="7073" y="317855"/>
                  </a:lnTo>
                  <a:lnTo>
                    <a:pt x="11506" y="317855"/>
                  </a:lnTo>
                  <a:lnTo>
                    <a:pt x="5105" y="320395"/>
                  </a:lnTo>
                  <a:lnTo>
                    <a:pt x="11277" y="320395"/>
                  </a:lnTo>
                  <a:lnTo>
                    <a:pt x="8229" y="321665"/>
                  </a:lnTo>
                  <a:lnTo>
                    <a:pt x="7112" y="321665"/>
                  </a:lnTo>
                  <a:lnTo>
                    <a:pt x="5054" y="322935"/>
                  </a:lnTo>
                  <a:lnTo>
                    <a:pt x="8915" y="322935"/>
                  </a:lnTo>
                  <a:lnTo>
                    <a:pt x="9550" y="324205"/>
                  </a:lnTo>
                  <a:lnTo>
                    <a:pt x="6324" y="324205"/>
                  </a:lnTo>
                  <a:lnTo>
                    <a:pt x="9715" y="325475"/>
                  </a:lnTo>
                  <a:lnTo>
                    <a:pt x="9067" y="325475"/>
                  </a:lnTo>
                  <a:lnTo>
                    <a:pt x="10515" y="326745"/>
                  </a:lnTo>
                  <a:lnTo>
                    <a:pt x="6807" y="326745"/>
                  </a:lnTo>
                  <a:lnTo>
                    <a:pt x="5156" y="328015"/>
                  </a:lnTo>
                  <a:lnTo>
                    <a:pt x="7886" y="329285"/>
                  </a:lnTo>
                  <a:lnTo>
                    <a:pt x="7505" y="329285"/>
                  </a:lnTo>
                  <a:lnTo>
                    <a:pt x="5562" y="330555"/>
                  </a:lnTo>
                  <a:lnTo>
                    <a:pt x="5549" y="331825"/>
                  </a:lnTo>
                  <a:lnTo>
                    <a:pt x="4127" y="331825"/>
                  </a:lnTo>
                  <a:lnTo>
                    <a:pt x="3581" y="333095"/>
                  </a:lnTo>
                  <a:lnTo>
                    <a:pt x="5207" y="335635"/>
                  </a:lnTo>
                  <a:lnTo>
                    <a:pt x="5168" y="336905"/>
                  </a:lnTo>
                  <a:lnTo>
                    <a:pt x="6197" y="335635"/>
                  </a:lnTo>
                  <a:lnTo>
                    <a:pt x="10058" y="335635"/>
                  </a:lnTo>
                  <a:lnTo>
                    <a:pt x="10439" y="336905"/>
                  </a:lnTo>
                  <a:lnTo>
                    <a:pt x="10883" y="336905"/>
                  </a:lnTo>
                  <a:lnTo>
                    <a:pt x="10490" y="338175"/>
                  </a:lnTo>
                  <a:lnTo>
                    <a:pt x="7010" y="336905"/>
                  </a:lnTo>
                  <a:lnTo>
                    <a:pt x="5905" y="336905"/>
                  </a:lnTo>
                  <a:lnTo>
                    <a:pt x="7073" y="338175"/>
                  </a:lnTo>
                  <a:lnTo>
                    <a:pt x="6337" y="338175"/>
                  </a:lnTo>
                  <a:lnTo>
                    <a:pt x="800" y="339445"/>
                  </a:lnTo>
                  <a:lnTo>
                    <a:pt x="3467" y="339445"/>
                  </a:lnTo>
                  <a:lnTo>
                    <a:pt x="3441" y="340715"/>
                  </a:lnTo>
                  <a:lnTo>
                    <a:pt x="4610" y="341985"/>
                  </a:lnTo>
                  <a:lnTo>
                    <a:pt x="4787" y="343255"/>
                  </a:lnTo>
                  <a:lnTo>
                    <a:pt x="7073" y="343255"/>
                  </a:lnTo>
                  <a:lnTo>
                    <a:pt x="9448" y="344525"/>
                  </a:lnTo>
                  <a:lnTo>
                    <a:pt x="8521" y="344525"/>
                  </a:lnTo>
                  <a:lnTo>
                    <a:pt x="6197" y="345795"/>
                  </a:lnTo>
                  <a:lnTo>
                    <a:pt x="6451" y="347065"/>
                  </a:lnTo>
                  <a:lnTo>
                    <a:pt x="7912" y="348335"/>
                  </a:lnTo>
                  <a:lnTo>
                    <a:pt x="8940" y="347065"/>
                  </a:lnTo>
                  <a:lnTo>
                    <a:pt x="10693" y="347065"/>
                  </a:lnTo>
                  <a:lnTo>
                    <a:pt x="8013" y="348335"/>
                  </a:lnTo>
                  <a:lnTo>
                    <a:pt x="6337" y="348335"/>
                  </a:lnTo>
                  <a:lnTo>
                    <a:pt x="6870" y="349605"/>
                  </a:lnTo>
                  <a:lnTo>
                    <a:pt x="9055" y="352145"/>
                  </a:lnTo>
                  <a:lnTo>
                    <a:pt x="8851" y="352145"/>
                  </a:lnTo>
                  <a:lnTo>
                    <a:pt x="12865" y="354685"/>
                  </a:lnTo>
                  <a:lnTo>
                    <a:pt x="1028" y="357225"/>
                  </a:lnTo>
                  <a:lnTo>
                    <a:pt x="6629" y="358495"/>
                  </a:lnTo>
                  <a:lnTo>
                    <a:pt x="6337" y="358495"/>
                  </a:lnTo>
                  <a:lnTo>
                    <a:pt x="9258" y="359765"/>
                  </a:lnTo>
                  <a:lnTo>
                    <a:pt x="8915" y="360718"/>
                  </a:lnTo>
                  <a:lnTo>
                    <a:pt x="10058" y="361035"/>
                  </a:lnTo>
                  <a:lnTo>
                    <a:pt x="4927" y="362305"/>
                  </a:lnTo>
                  <a:lnTo>
                    <a:pt x="7912" y="363575"/>
                  </a:lnTo>
                  <a:lnTo>
                    <a:pt x="0" y="364845"/>
                  </a:lnTo>
                  <a:lnTo>
                    <a:pt x="8470" y="367385"/>
                  </a:lnTo>
                  <a:lnTo>
                    <a:pt x="3416" y="369925"/>
                  </a:lnTo>
                  <a:lnTo>
                    <a:pt x="6489" y="369925"/>
                  </a:lnTo>
                  <a:lnTo>
                    <a:pt x="8724" y="373735"/>
                  </a:lnTo>
                  <a:lnTo>
                    <a:pt x="3771" y="376275"/>
                  </a:lnTo>
                  <a:lnTo>
                    <a:pt x="2082" y="380085"/>
                  </a:lnTo>
                  <a:lnTo>
                    <a:pt x="1574" y="381355"/>
                  </a:lnTo>
                  <a:lnTo>
                    <a:pt x="3810" y="381355"/>
                  </a:lnTo>
                  <a:lnTo>
                    <a:pt x="11722" y="381355"/>
                  </a:lnTo>
                  <a:lnTo>
                    <a:pt x="7264" y="382625"/>
                  </a:lnTo>
                  <a:lnTo>
                    <a:pt x="3810" y="381355"/>
                  </a:lnTo>
                  <a:lnTo>
                    <a:pt x="7950" y="383895"/>
                  </a:lnTo>
                  <a:lnTo>
                    <a:pt x="3657" y="387705"/>
                  </a:lnTo>
                  <a:lnTo>
                    <a:pt x="7175" y="388975"/>
                  </a:lnTo>
                  <a:lnTo>
                    <a:pt x="5359" y="388975"/>
                  </a:lnTo>
                  <a:lnTo>
                    <a:pt x="2844" y="390245"/>
                  </a:lnTo>
                  <a:lnTo>
                    <a:pt x="5232" y="391515"/>
                  </a:lnTo>
                  <a:lnTo>
                    <a:pt x="2908" y="391515"/>
                  </a:lnTo>
                  <a:lnTo>
                    <a:pt x="7607" y="392785"/>
                  </a:lnTo>
                  <a:lnTo>
                    <a:pt x="5308" y="392785"/>
                  </a:lnTo>
                  <a:lnTo>
                    <a:pt x="3784" y="394055"/>
                  </a:lnTo>
                  <a:lnTo>
                    <a:pt x="6692" y="394055"/>
                  </a:lnTo>
                  <a:lnTo>
                    <a:pt x="5295" y="395325"/>
                  </a:lnTo>
                  <a:lnTo>
                    <a:pt x="7975" y="395325"/>
                  </a:lnTo>
                  <a:lnTo>
                    <a:pt x="6261" y="396595"/>
                  </a:lnTo>
                  <a:lnTo>
                    <a:pt x="9499" y="396595"/>
                  </a:lnTo>
                  <a:lnTo>
                    <a:pt x="4699" y="397865"/>
                  </a:lnTo>
                  <a:lnTo>
                    <a:pt x="4546" y="397865"/>
                  </a:lnTo>
                  <a:lnTo>
                    <a:pt x="5461" y="399135"/>
                  </a:lnTo>
                  <a:lnTo>
                    <a:pt x="7696" y="400405"/>
                  </a:lnTo>
                  <a:lnTo>
                    <a:pt x="4216" y="400405"/>
                  </a:lnTo>
                  <a:lnTo>
                    <a:pt x="4292" y="401675"/>
                  </a:lnTo>
                  <a:lnTo>
                    <a:pt x="7594" y="401675"/>
                  </a:lnTo>
                  <a:lnTo>
                    <a:pt x="1930" y="402945"/>
                  </a:lnTo>
                  <a:lnTo>
                    <a:pt x="12166" y="404215"/>
                  </a:lnTo>
                  <a:lnTo>
                    <a:pt x="4902" y="405485"/>
                  </a:lnTo>
                  <a:lnTo>
                    <a:pt x="7442" y="406755"/>
                  </a:lnTo>
                  <a:lnTo>
                    <a:pt x="8293" y="408025"/>
                  </a:lnTo>
                  <a:lnTo>
                    <a:pt x="4838" y="408025"/>
                  </a:lnTo>
                  <a:lnTo>
                    <a:pt x="6400" y="410057"/>
                  </a:lnTo>
                  <a:lnTo>
                    <a:pt x="8737" y="408673"/>
                  </a:lnTo>
                  <a:lnTo>
                    <a:pt x="9156" y="409295"/>
                  </a:lnTo>
                  <a:lnTo>
                    <a:pt x="10274" y="410565"/>
                  </a:lnTo>
                  <a:lnTo>
                    <a:pt x="6794" y="410565"/>
                  </a:lnTo>
                  <a:lnTo>
                    <a:pt x="10845" y="411835"/>
                  </a:lnTo>
                  <a:lnTo>
                    <a:pt x="9702" y="413105"/>
                  </a:lnTo>
                  <a:lnTo>
                    <a:pt x="6858" y="413105"/>
                  </a:lnTo>
                  <a:lnTo>
                    <a:pt x="8788" y="414375"/>
                  </a:lnTo>
                  <a:lnTo>
                    <a:pt x="6426" y="415645"/>
                  </a:lnTo>
                  <a:lnTo>
                    <a:pt x="7213" y="416039"/>
                  </a:lnTo>
                  <a:lnTo>
                    <a:pt x="9004" y="416915"/>
                  </a:lnTo>
                  <a:lnTo>
                    <a:pt x="7874" y="416915"/>
                  </a:lnTo>
                  <a:lnTo>
                    <a:pt x="7010" y="418185"/>
                  </a:lnTo>
                  <a:lnTo>
                    <a:pt x="9156" y="416915"/>
                  </a:lnTo>
                  <a:lnTo>
                    <a:pt x="11696" y="416915"/>
                  </a:lnTo>
                  <a:lnTo>
                    <a:pt x="15100" y="418185"/>
                  </a:lnTo>
                  <a:lnTo>
                    <a:pt x="10579" y="418185"/>
                  </a:lnTo>
                  <a:lnTo>
                    <a:pt x="15201" y="419455"/>
                  </a:lnTo>
                  <a:lnTo>
                    <a:pt x="7391" y="419455"/>
                  </a:lnTo>
                  <a:lnTo>
                    <a:pt x="8547" y="420725"/>
                  </a:lnTo>
                  <a:lnTo>
                    <a:pt x="8128" y="420725"/>
                  </a:lnTo>
                  <a:lnTo>
                    <a:pt x="12179" y="421995"/>
                  </a:lnTo>
                  <a:lnTo>
                    <a:pt x="11303" y="423265"/>
                  </a:lnTo>
                  <a:lnTo>
                    <a:pt x="10033" y="423265"/>
                  </a:lnTo>
                  <a:lnTo>
                    <a:pt x="10185" y="424535"/>
                  </a:lnTo>
                  <a:lnTo>
                    <a:pt x="15265" y="424535"/>
                  </a:lnTo>
                  <a:lnTo>
                    <a:pt x="13309" y="425805"/>
                  </a:lnTo>
                  <a:lnTo>
                    <a:pt x="8788" y="425805"/>
                  </a:lnTo>
                  <a:lnTo>
                    <a:pt x="11823" y="427075"/>
                  </a:lnTo>
                  <a:lnTo>
                    <a:pt x="10985" y="427075"/>
                  </a:lnTo>
                  <a:lnTo>
                    <a:pt x="10909" y="428345"/>
                  </a:lnTo>
                  <a:lnTo>
                    <a:pt x="13766" y="428345"/>
                  </a:lnTo>
                  <a:lnTo>
                    <a:pt x="12471" y="429615"/>
                  </a:lnTo>
                  <a:lnTo>
                    <a:pt x="10871" y="428345"/>
                  </a:lnTo>
                  <a:lnTo>
                    <a:pt x="11620" y="430885"/>
                  </a:lnTo>
                  <a:lnTo>
                    <a:pt x="12661" y="429971"/>
                  </a:lnTo>
                  <a:lnTo>
                    <a:pt x="12776" y="430161"/>
                  </a:lnTo>
                  <a:lnTo>
                    <a:pt x="13195" y="430364"/>
                  </a:lnTo>
                  <a:lnTo>
                    <a:pt x="13398" y="430161"/>
                  </a:lnTo>
                  <a:lnTo>
                    <a:pt x="13703" y="429907"/>
                  </a:lnTo>
                  <a:lnTo>
                    <a:pt x="13258" y="429691"/>
                  </a:lnTo>
                  <a:lnTo>
                    <a:pt x="12738" y="429920"/>
                  </a:lnTo>
                  <a:lnTo>
                    <a:pt x="13081" y="429615"/>
                  </a:lnTo>
                  <a:lnTo>
                    <a:pt x="16560" y="429615"/>
                  </a:lnTo>
                  <a:lnTo>
                    <a:pt x="18034" y="429615"/>
                  </a:lnTo>
                  <a:lnTo>
                    <a:pt x="16954" y="430885"/>
                  </a:lnTo>
                  <a:lnTo>
                    <a:pt x="16560" y="429615"/>
                  </a:lnTo>
                  <a:lnTo>
                    <a:pt x="16903" y="430885"/>
                  </a:lnTo>
                  <a:lnTo>
                    <a:pt x="14579" y="430885"/>
                  </a:lnTo>
                  <a:lnTo>
                    <a:pt x="17132" y="432155"/>
                  </a:lnTo>
                  <a:lnTo>
                    <a:pt x="16179" y="432155"/>
                  </a:lnTo>
                  <a:lnTo>
                    <a:pt x="14922" y="433425"/>
                  </a:lnTo>
                  <a:lnTo>
                    <a:pt x="11849" y="432155"/>
                  </a:lnTo>
                  <a:lnTo>
                    <a:pt x="11023" y="432155"/>
                  </a:lnTo>
                  <a:lnTo>
                    <a:pt x="14287" y="433425"/>
                  </a:lnTo>
                  <a:lnTo>
                    <a:pt x="11925" y="434695"/>
                  </a:lnTo>
                  <a:lnTo>
                    <a:pt x="14770" y="434695"/>
                  </a:lnTo>
                  <a:lnTo>
                    <a:pt x="14401" y="435267"/>
                  </a:lnTo>
                  <a:lnTo>
                    <a:pt x="16827" y="434695"/>
                  </a:lnTo>
                  <a:lnTo>
                    <a:pt x="14706" y="435965"/>
                  </a:lnTo>
                  <a:lnTo>
                    <a:pt x="13931" y="435965"/>
                  </a:lnTo>
                  <a:lnTo>
                    <a:pt x="14401" y="435267"/>
                  </a:lnTo>
                  <a:lnTo>
                    <a:pt x="13017" y="435584"/>
                  </a:lnTo>
                  <a:lnTo>
                    <a:pt x="13512" y="435965"/>
                  </a:lnTo>
                  <a:lnTo>
                    <a:pt x="13677" y="435965"/>
                  </a:lnTo>
                  <a:lnTo>
                    <a:pt x="12573" y="437235"/>
                  </a:lnTo>
                  <a:lnTo>
                    <a:pt x="15367" y="438505"/>
                  </a:lnTo>
                  <a:lnTo>
                    <a:pt x="14058" y="439775"/>
                  </a:lnTo>
                  <a:lnTo>
                    <a:pt x="10490" y="439775"/>
                  </a:lnTo>
                  <a:lnTo>
                    <a:pt x="14503" y="442315"/>
                  </a:lnTo>
                  <a:lnTo>
                    <a:pt x="13563" y="443585"/>
                  </a:lnTo>
                  <a:lnTo>
                    <a:pt x="19558" y="443585"/>
                  </a:lnTo>
                  <a:lnTo>
                    <a:pt x="11264" y="444855"/>
                  </a:lnTo>
                  <a:lnTo>
                    <a:pt x="11404" y="444855"/>
                  </a:lnTo>
                  <a:lnTo>
                    <a:pt x="10515" y="446125"/>
                  </a:lnTo>
                  <a:lnTo>
                    <a:pt x="12776" y="447395"/>
                  </a:lnTo>
                  <a:lnTo>
                    <a:pt x="14516" y="448665"/>
                  </a:lnTo>
                  <a:lnTo>
                    <a:pt x="11823" y="448665"/>
                  </a:lnTo>
                  <a:lnTo>
                    <a:pt x="12357" y="449935"/>
                  </a:lnTo>
                  <a:lnTo>
                    <a:pt x="11722" y="451205"/>
                  </a:lnTo>
                  <a:lnTo>
                    <a:pt x="14986" y="451205"/>
                  </a:lnTo>
                  <a:lnTo>
                    <a:pt x="12128" y="452475"/>
                  </a:lnTo>
                  <a:lnTo>
                    <a:pt x="13271" y="453745"/>
                  </a:lnTo>
                  <a:lnTo>
                    <a:pt x="14655" y="455015"/>
                  </a:lnTo>
                  <a:lnTo>
                    <a:pt x="12573" y="456285"/>
                  </a:lnTo>
                  <a:lnTo>
                    <a:pt x="11328" y="456285"/>
                  </a:lnTo>
                  <a:lnTo>
                    <a:pt x="12636" y="457555"/>
                  </a:lnTo>
                  <a:lnTo>
                    <a:pt x="16929" y="457555"/>
                  </a:lnTo>
                  <a:lnTo>
                    <a:pt x="18529" y="457555"/>
                  </a:lnTo>
                  <a:lnTo>
                    <a:pt x="18529" y="458825"/>
                  </a:lnTo>
                  <a:lnTo>
                    <a:pt x="16929" y="457555"/>
                  </a:lnTo>
                  <a:lnTo>
                    <a:pt x="14643" y="458825"/>
                  </a:lnTo>
                  <a:lnTo>
                    <a:pt x="15608" y="458825"/>
                  </a:lnTo>
                  <a:lnTo>
                    <a:pt x="11303" y="460095"/>
                  </a:lnTo>
                  <a:lnTo>
                    <a:pt x="20472" y="458825"/>
                  </a:lnTo>
                  <a:lnTo>
                    <a:pt x="19964" y="459054"/>
                  </a:lnTo>
                  <a:lnTo>
                    <a:pt x="19964" y="462635"/>
                  </a:lnTo>
                  <a:lnTo>
                    <a:pt x="16395" y="462635"/>
                  </a:lnTo>
                  <a:lnTo>
                    <a:pt x="16383" y="461759"/>
                  </a:lnTo>
                  <a:lnTo>
                    <a:pt x="19964" y="462635"/>
                  </a:lnTo>
                  <a:lnTo>
                    <a:pt x="19964" y="459054"/>
                  </a:lnTo>
                  <a:lnTo>
                    <a:pt x="17564" y="460095"/>
                  </a:lnTo>
                  <a:lnTo>
                    <a:pt x="16954" y="460095"/>
                  </a:lnTo>
                  <a:lnTo>
                    <a:pt x="18630" y="461365"/>
                  </a:lnTo>
                  <a:lnTo>
                    <a:pt x="16383" y="461365"/>
                  </a:lnTo>
                  <a:lnTo>
                    <a:pt x="15608" y="461365"/>
                  </a:lnTo>
                  <a:lnTo>
                    <a:pt x="14820" y="461365"/>
                  </a:lnTo>
                  <a:lnTo>
                    <a:pt x="15303" y="461479"/>
                  </a:lnTo>
                  <a:lnTo>
                    <a:pt x="12306" y="462635"/>
                  </a:lnTo>
                  <a:lnTo>
                    <a:pt x="12700" y="462635"/>
                  </a:lnTo>
                  <a:lnTo>
                    <a:pt x="11226" y="463905"/>
                  </a:lnTo>
                  <a:lnTo>
                    <a:pt x="19405" y="463905"/>
                  </a:lnTo>
                  <a:lnTo>
                    <a:pt x="13436" y="465175"/>
                  </a:lnTo>
                  <a:lnTo>
                    <a:pt x="13881" y="465289"/>
                  </a:lnTo>
                  <a:lnTo>
                    <a:pt x="15608" y="466445"/>
                  </a:lnTo>
                  <a:lnTo>
                    <a:pt x="12230" y="466445"/>
                  </a:lnTo>
                  <a:lnTo>
                    <a:pt x="7658" y="467715"/>
                  </a:lnTo>
                  <a:lnTo>
                    <a:pt x="10388" y="467715"/>
                  </a:lnTo>
                  <a:lnTo>
                    <a:pt x="11785" y="468985"/>
                  </a:lnTo>
                  <a:lnTo>
                    <a:pt x="15278" y="468985"/>
                  </a:lnTo>
                  <a:lnTo>
                    <a:pt x="7569" y="470255"/>
                  </a:lnTo>
                  <a:lnTo>
                    <a:pt x="12357" y="471525"/>
                  </a:lnTo>
                  <a:lnTo>
                    <a:pt x="14325" y="472795"/>
                  </a:lnTo>
                  <a:lnTo>
                    <a:pt x="17767" y="474065"/>
                  </a:lnTo>
                  <a:lnTo>
                    <a:pt x="19469" y="475335"/>
                  </a:lnTo>
                  <a:lnTo>
                    <a:pt x="19773" y="475335"/>
                  </a:lnTo>
                  <a:lnTo>
                    <a:pt x="20434" y="476605"/>
                  </a:lnTo>
                  <a:lnTo>
                    <a:pt x="22580" y="475335"/>
                  </a:lnTo>
                  <a:lnTo>
                    <a:pt x="22021" y="475335"/>
                  </a:lnTo>
                  <a:lnTo>
                    <a:pt x="20739" y="474065"/>
                  </a:lnTo>
                  <a:lnTo>
                    <a:pt x="25704" y="474065"/>
                  </a:lnTo>
                  <a:lnTo>
                    <a:pt x="19926" y="472795"/>
                  </a:lnTo>
                  <a:lnTo>
                    <a:pt x="20294" y="472795"/>
                  </a:lnTo>
                  <a:lnTo>
                    <a:pt x="16535" y="471525"/>
                  </a:lnTo>
                  <a:lnTo>
                    <a:pt x="24422" y="470255"/>
                  </a:lnTo>
                  <a:lnTo>
                    <a:pt x="19405" y="470255"/>
                  </a:lnTo>
                  <a:lnTo>
                    <a:pt x="22313" y="468985"/>
                  </a:lnTo>
                  <a:lnTo>
                    <a:pt x="21107" y="468630"/>
                  </a:lnTo>
                  <a:lnTo>
                    <a:pt x="21259" y="468985"/>
                  </a:lnTo>
                  <a:lnTo>
                    <a:pt x="20574" y="468477"/>
                  </a:lnTo>
                  <a:lnTo>
                    <a:pt x="18034" y="467715"/>
                  </a:lnTo>
                  <a:lnTo>
                    <a:pt x="19570" y="467715"/>
                  </a:lnTo>
                  <a:lnTo>
                    <a:pt x="20574" y="468477"/>
                  </a:lnTo>
                  <a:lnTo>
                    <a:pt x="21107" y="468630"/>
                  </a:lnTo>
                  <a:lnTo>
                    <a:pt x="20701" y="467715"/>
                  </a:lnTo>
                  <a:lnTo>
                    <a:pt x="25057" y="467715"/>
                  </a:lnTo>
                  <a:lnTo>
                    <a:pt x="18630" y="466445"/>
                  </a:lnTo>
                  <a:lnTo>
                    <a:pt x="20218" y="466445"/>
                  </a:lnTo>
                  <a:lnTo>
                    <a:pt x="26047" y="465175"/>
                  </a:lnTo>
                  <a:lnTo>
                    <a:pt x="21336" y="465175"/>
                  </a:lnTo>
                  <a:lnTo>
                    <a:pt x="23545" y="463905"/>
                  </a:lnTo>
                  <a:lnTo>
                    <a:pt x="23266" y="463638"/>
                  </a:lnTo>
                  <a:lnTo>
                    <a:pt x="22263" y="462635"/>
                  </a:lnTo>
                  <a:lnTo>
                    <a:pt x="23545" y="462635"/>
                  </a:lnTo>
                  <a:lnTo>
                    <a:pt x="24358" y="460095"/>
                  </a:lnTo>
                  <a:lnTo>
                    <a:pt x="22542" y="460095"/>
                  </a:lnTo>
                  <a:lnTo>
                    <a:pt x="23253" y="458825"/>
                  </a:lnTo>
                  <a:lnTo>
                    <a:pt x="22453" y="457555"/>
                  </a:lnTo>
                  <a:lnTo>
                    <a:pt x="24765" y="458825"/>
                  </a:lnTo>
                  <a:lnTo>
                    <a:pt x="26708" y="458825"/>
                  </a:lnTo>
                  <a:lnTo>
                    <a:pt x="26682" y="457555"/>
                  </a:lnTo>
                  <a:lnTo>
                    <a:pt x="27241" y="457555"/>
                  </a:lnTo>
                  <a:lnTo>
                    <a:pt x="27559" y="457504"/>
                  </a:lnTo>
                  <a:lnTo>
                    <a:pt x="28105" y="457542"/>
                  </a:lnTo>
                  <a:lnTo>
                    <a:pt x="27216" y="457377"/>
                  </a:lnTo>
                  <a:lnTo>
                    <a:pt x="27076" y="456285"/>
                  </a:lnTo>
                  <a:lnTo>
                    <a:pt x="23850" y="456285"/>
                  </a:lnTo>
                  <a:lnTo>
                    <a:pt x="25768" y="455015"/>
                  </a:lnTo>
                  <a:lnTo>
                    <a:pt x="22885" y="455015"/>
                  </a:lnTo>
                  <a:lnTo>
                    <a:pt x="20866" y="455015"/>
                  </a:lnTo>
                  <a:lnTo>
                    <a:pt x="19837" y="455015"/>
                  </a:lnTo>
                  <a:lnTo>
                    <a:pt x="20459" y="453745"/>
                  </a:lnTo>
                  <a:lnTo>
                    <a:pt x="21031" y="454050"/>
                  </a:lnTo>
                  <a:lnTo>
                    <a:pt x="21082" y="453745"/>
                  </a:lnTo>
                  <a:lnTo>
                    <a:pt x="23977" y="453745"/>
                  </a:lnTo>
                  <a:lnTo>
                    <a:pt x="24523" y="453745"/>
                  </a:lnTo>
                  <a:lnTo>
                    <a:pt x="24269" y="452475"/>
                  </a:lnTo>
                  <a:lnTo>
                    <a:pt x="26377" y="452475"/>
                  </a:lnTo>
                  <a:lnTo>
                    <a:pt x="27863" y="451205"/>
                  </a:lnTo>
                  <a:lnTo>
                    <a:pt x="25717" y="451205"/>
                  </a:lnTo>
                  <a:lnTo>
                    <a:pt x="26200" y="449935"/>
                  </a:lnTo>
                  <a:lnTo>
                    <a:pt x="26670" y="448665"/>
                  </a:lnTo>
                  <a:lnTo>
                    <a:pt x="23393" y="449935"/>
                  </a:lnTo>
                  <a:lnTo>
                    <a:pt x="23114" y="449935"/>
                  </a:lnTo>
                  <a:lnTo>
                    <a:pt x="19964" y="448665"/>
                  </a:lnTo>
                  <a:lnTo>
                    <a:pt x="24790" y="446125"/>
                  </a:lnTo>
                  <a:lnTo>
                    <a:pt x="23469" y="444855"/>
                  </a:lnTo>
                  <a:lnTo>
                    <a:pt x="23317" y="444855"/>
                  </a:lnTo>
                  <a:lnTo>
                    <a:pt x="23812" y="443585"/>
                  </a:lnTo>
                  <a:lnTo>
                    <a:pt x="21577" y="442315"/>
                  </a:lnTo>
                  <a:lnTo>
                    <a:pt x="22758" y="442315"/>
                  </a:lnTo>
                  <a:lnTo>
                    <a:pt x="24460" y="441045"/>
                  </a:lnTo>
                  <a:lnTo>
                    <a:pt x="28346" y="441045"/>
                  </a:lnTo>
                  <a:lnTo>
                    <a:pt x="25514" y="439775"/>
                  </a:lnTo>
                  <a:lnTo>
                    <a:pt x="26162" y="439775"/>
                  </a:lnTo>
                  <a:lnTo>
                    <a:pt x="25768" y="438505"/>
                  </a:lnTo>
                  <a:lnTo>
                    <a:pt x="28054" y="438505"/>
                  </a:lnTo>
                  <a:lnTo>
                    <a:pt x="26162" y="439775"/>
                  </a:lnTo>
                  <a:lnTo>
                    <a:pt x="28168" y="439775"/>
                  </a:lnTo>
                  <a:lnTo>
                    <a:pt x="28841" y="438505"/>
                  </a:lnTo>
                  <a:lnTo>
                    <a:pt x="29718" y="438505"/>
                  </a:lnTo>
                  <a:lnTo>
                    <a:pt x="33959" y="437235"/>
                  </a:lnTo>
                  <a:lnTo>
                    <a:pt x="22504" y="434695"/>
                  </a:lnTo>
                  <a:lnTo>
                    <a:pt x="25209" y="434213"/>
                  </a:lnTo>
                  <a:lnTo>
                    <a:pt x="25501" y="433425"/>
                  </a:lnTo>
                  <a:lnTo>
                    <a:pt x="27152" y="433425"/>
                  </a:lnTo>
                  <a:lnTo>
                    <a:pt x="27381" y="433819"/>
                  </a:lnTo>
                  <a:lnTo>
                    <a:pt x="29603" y="433425"/>
                  </a:lnTo>
                  <a:lnTo>
                    <a:pt x="30505" y="433425"/>
                  </a:lnTo>
                  <a:lnTo>
                    <a:pt x="30518" y="432155"/>
                  </a:lnTo>
                  <a:lnTo>
                    <a:pt x="25425" y="432155"/>
                  </a:lnTo>
                  <a:lnTo>
                    <a:pt x="26746" y="430885"/>
                  </a:lnTo>
                  <a:lnTo>
                    <a:pt x="22199" y="430885"/>
                  </a:lnTo>
                  <a:lnTo>
                    <a:pt x="21005" y="429615"/>
                  </a:lnTo>
                  <a:lnTo>
                    <a:pt x="26974" y="429615"/>
                  </a:lnTo>
                  <a:lnTo>
                    <a:pt x="27495" y="430885"/>
                  </a:lnTo>
                  <a:lnTo>
                    <a:pt x="28841" y="429615"/>
                  </a:lnTo>
                  <a:lnTo>
                    <a:pt x="28816" y="429107"/>
                  </a:lnTo>
                  <a:lnTo>
                    <a:pt x="29895" y="428345"/>
                  </a:lnTo>
                  <a:lnTo>
                    <a:pt x="28143" y="427075"/>
                  </a:lnTo>
                  <a:lnTo>
                    <a:pt x="27216" y="427075"/>
                  </a:lnTo>
                  <a:lnTo>
                    <a:pt x="28765" y="425805"/>
                  </a:lnTo>
                  <a:lnTo>
                    <a:pt x="24866" y="425805"/>
                  </a:lnTo>
                  <a:lnTo>
                    <a:pt x="24320" y="424535"/>
                  </a:lnTo>
                  <a:lnTo>
                    <a:pt x="26212" y="424535"/>
                  </a:lnTo>
                  <a:lnTo>
                    <a:pt x="28841" y="425805"/>
                  </a:lnTo>
                  <a:lnTo>
                    <a:pt x="27266" y="424535"/>
                  </a:lnTo>
                  <a:lnTo>
                    <a:pt x="28536" y="423265"/>
                  </a:lnTo>
                  <a:lnTo>
                    <a:pt x="31572" y="424535"/>
                  </a:lnTo>
                  <a:lnTo>
                    <a:pt x="29184" y="423265"/>
                  </a:lnTo>
                  <a:lnTo>
                    <a:pt x="33147" y="423265"/>
                  </a:lnTo>
                  <a:lnTo>
                    <a:pt x="33578" y="421995"/>
                  </a:lnTo>
                  <a:lnTo>
                    <a:pt x="33007" y="421995"/>
                  </a:lnTo>
                  <a:lnTo>
                    <a:pt x="31381" y="420725"/>
                  </a:lnTo>
                  <a:lnTo>
                    <a:pt x="28879" y="421995"/>
                  </a:lnTo>
                  <a:lnTo>
                    <a:pt x="26644" y="420725"/>
                  </a:lnTo>
                  <a:lnTo>
                    <a:pt x="25298" y="420725"/>
                  </a:lnTo>
                  <a:lnTo>
                    <a:pt x="28587" y="419455"/>
                  </a:lnTo>
                  <a:lnTo>
                    <a:pt x="27470" y="420725"/>
                  </a:lnTo>
                  <a:lnTo>
                    <a:pt x="31902" y="419455"/>
                  </a:lnTo>
                  <a:lnTo>
                    <a:pt x="29641" y="419455"/>
                  </a:lnTo>
                  <a:lnTo>
                    <a:pt x="29718" y="418185"/>
                  </a:lnTo>
                  <a:lnTo>
                    <a:pt x="28321" y="418185"/>
                  </a:lnTo>
                  <a:lnTo>
                    <a:pt x="29756" y="416915"/>
                  </a:lnTo>
                  <a:lnTo>
                    <a:pt x="26162" y="416915"/>
                  </a:lnTo>
                  <a:lnTo>
                    <a:pt x="25603" y="416699"/>
                  </a:lnTo>
                  <a:lnTo>
                    <a:pt x="25527" y="416915"/>
                  </a:lnTo>
                  <a:lnTo>
                    <a:pt x="25120" y="416915"/>
                  </a:lnTo>
                  <a:lnTo>
                    <a:pt x="24879" y="416420"/>
                  </a:lnTo>
                  <a:lnTo>
                    <a:pt x="22885" y="415645"/>
                  </a:lnTo>
                  <a:lnTo>
                    <a:pt x="24523" y="415645"/>
                  </a:lnTo>
                  <a:lnTo>
                    <a:pt x="24879" y="416420"/>
                  </a:lnTo>
                  <a:lnTo>
                    <a:pt x="25603" y="416699"/>
                  </a:lnTo>
                  <a:lnTo>
                    <a:pt x="25971" y="415645"/>
                  </a:lnTo>
                  <a:lnTo>
                    <a:pt x="29540" y="415645"/>
                  </a:lnTo>
                  <a:lnTo>
                    <a:pt x="27343" y="414375"/>
                  </a:lnTo>
                  <a:lnTo>
                    <a:pt x="31686" y="414375"/>
                  </a:lnTo>
                  <a:lnTo>
                    <a:pt x="29273" y="413105"/>
                  </a:lnTo>
                  <a:lnTo>
                    <a:pt x="29667" y="413105"/>
                  </a:lnTo>
                  <a:lnTo>
                    <a:pt x="26047" y="411835"/>
                  </a:lnTo>
                  <a:lnTo>
                    <a:pt x="26022" y="412800"/>
                  </a:lnTo>
                  <a:lnTo>
                    <a:pt x="21513" y="411835"/>
                  </a:lnTo>
                  <a:lnTo>
                    <a:pt x="24053" y="410565"/>
                  </a:lnTo>
                  <a:lnTo>
                    <a:pt x="32994" y="410565"/>
                  </a:lnTo>
                  <a:lnTo>
                    <a:pt x="27051" y="409295"/>
                  </a:lnTo>
                  <a:lnTo>
                    <a:pt x="28613" y="408025"/>
                  </a:lnTo>
                  <a:lnTo>
                    <a:pt x="25069" y="408025"/>
                  </a:lnTo>
                  <a:lnTo>
                    <a:pt x="27203" y="406755"/>
                  </a:lnTo>
                  <a:lnTo>
                    <a:pt x="28778" y="406755"/>
                  </a:lnTo>
                  <a:lnTo>
                    <a:pt x="30454" y="405485"/>
                  </a:lnTo>
                  <a:lnTo>
                    <a:pt x="26314" y="405485"/>
                  </a:lnTo>
                  <a:lnTo>
                    <a:pt x="29044" y="404215"/>
                  </a:lnTo>
                  <a:lnTo>
                    <a:pt x="30149" y="402945"/>
                  </a:lnTo>
                  <a:lnTo>
                    <a:pt x="29184" y="402945"/>
                  </a:lnTo>
                  <a:lnTo>
                    <a:pt x="23152" y="402945"/>
                  </a:lnTo>
                  <a:lnTo>
                    <a:pt x="23850" y="401675"/>
                  </a:lnTo>
                  <a:lnTo>
                    <a:pt x="27571" y="401675"/>
                  </a:lnTo>
                  <a:lnTo>
                    <a:pt x="29184" y="402945"/>
                  </a:lnTo>
                  <a:lnTo>
                    <a:pt x="29197" y="401675"/>
                  </a:lnTo>
                  <a:lnTo>
                    <a:pt x="29425" y="401675"/>
                  </a:lnTo>
                  <a:lnTo>
                    <a:pt x="25361" y="400405"/>
                  </a:lnTo>
                  <a:lnTo>
                    <a:pt x="24828" y="399135"/>
                  </a:lnTo>
                  <a:lnTo>
                    <a:pt x="24422" y="400405"/>
                  </a:lnTo>
                  <a:lnTo>
                    <a:pt x="24053" y="399135"/>
                  </a:lnTo>
                  <a:lnTo>
                    <a:pt x="21767" y="399135"/>
                  </a:lnTo>
                  <a:lnTo>
                    <a:pt x="28206" y="397865"/>
                  </a:lnTo>
                  <a:lnTo>
                    <a:pt x="21297" y="396595"/>
                  </a:lnTo>
                  <a:lnTo>
                    <a:pt x="26835" y="395325"/>
                  </a:lnTo>
                  <a:lnTo>
                    <a:pt x="25476" y="392785"/>
                  </a:lnTo>
                  <a:lnTo>
                    <a:pt x="26136" y="392785"/>
                  </a:lnTo>
                  <a:lnTo>
                    <a:pt x="28054" y="391515"/>
                  </a:lnTo>
                  <a:lnTo>
                    <a:pt x="32219" y="391515"/>
                  </a:lnTo>
                  <a:lnTo>
                    <a:pt x="25488" y="390410"/>
                  </a:lnTo>
                  <a:lnTo>
                    <a:pt x="24155" y="391515"/>
                  </a:lnTo>
                  <a:lnTo>
                    <a:pt x="22352" y="391515"/>
                  </a:lnTo>
                  <a:lnTo>
                    <a:pt x="25323" y="390385"/>
                  </a:lnTo>
                  <a:lnTo>
                    <a:pt x="24485" y="390245"/>
                  </a:lnTo>
                  <a:lnTo>
                    <a:pt x="28460" y="388975"/>
                  </a:lnTo>
                  <a:lnTo>
                    <a:pt x="31165" y="388975"/>
                  </a:lnTo>
                  <a:lnTo>
                    <a:pt x="26276" y="387705"/>
                  </a:lnTo>
                  <a:lnTo>
                    <a:pt x="26771" y="386435"/>
                  </a:lnTo>
                  <a:lnTo>
                    <a:pt x="24345" y="386435"/>
                  </a:lnTo>
                  <a:lnTo>
                    <a:pt x="23177" y="385165"/>
                  </a:lnTo>
                  <a:lnTo>
                    <a:pt x="22225" y="383895"/>
                  </a:lnTo>
                  <a:lnTo>
                    <a:pt x="21983" y="383895"/>
                  </a:lnTo>
                  <a:lnTo>
                    <a:pt x="21234" y="382625"/>
                  </a:lnTo>
                  <a:lnTo>
                    <a:pt x="26873" y="382625"/>
                  </a:lnTo>
                  <a:lnTo>
                    <a:pt x="27520" y="381355"/>
                  </a:lnTo>
                  <a:lnTo>
                    <a:pt x="29171" y="381355"/>
                  </a:lnTo>
                  <a:lnTo>
                    <a:pt x="28638" y="380085"/>
                  </a:lnTo>
                  <a:lnTo>
                    <a:pt x="24523" y="380085"/>
                  </a:lnTo>
                  <a:lnTo>
                    <a:pt x="24815" y="378815"/>
                  </a:lnTo>
                  <a:lnTo>
                    <a:pt x="25869" y="378815"/>
                  </a:lnTo>
                  <a:lnTo>
                    <a:pt x="22834" y="377545"/>
                  </a:lnTo>
                  <a:lnTo>
                    <a:pt x="25971" y="377545"/>
                  </a:lnTo>
                  <a:lnTo>
                    <a:pt x="22974" y="376275"/>
                  </a:lnTo>
                  <a:lnTo>
                    <a:pt x="22199" y="375005"/>
                  </a:lnTo>
                  <a:lnTo>
                    <a:pt x="22301" y="373735"/>
                  </a:lnTo>
                  <a:lnTo>
                    <a:pt x="30314" y="373735"/>
                  </a:lnTo>
                  <a:lnTo>
                    <a:pt x="24320" y="371195"/>
                  </a:lnTo>
                  <a:lnTo>
                    <a:pt x="30556" y="369925"/>
                  </a:lnTo>
                  <a:lnTo>
                    <a:pt x="27584" y="368655"/>
                  </a:lnTo>
                  <a:lnTo>
                    <a:pt x="31813" y="367385"/>
                  </a:lnTo>
                  <a:lnTo>
                    <a:pt x="31572" y="366115"/>
                  </a:lnTo>
                  <a:lnTo>
                    <a:pt x="31330" y="364845"/>
                  </a:lnTo>
                  <a:lnTo>
                    <a:pt x="25107" y="366115"/>
                  </a:lnTo>
                  <a:lnTo>
                    <a:pt x="31153" y="364845"/>
                  </a:lnTo>
                  <a:lnTo>
                    <a:pt x="24345" y="364845"/>
                  </a:lnTo>
                  <a:lnTo>
                    <a:pt x="24460" y="363575"/>
                  </a:lnTo>
                  <a:lnTo>
                    <a:pt x="24866" y="363575"/>
                  </a:lnTo>
                  <a:lnTo>
                    <a:pt x="25298" y="363435"/>
                  </a:lnTo>
                  <a:lnTo>
                    <a:pt x="26047" y="363372"/>
                  </a:lnTo>
                  <a:lnTo>
                    <a:pt x="28498" y="364058"/>
                  </a:lnTo>
                  <a:lnTo>
                    <a:pt x="28194" y="363372"/>
                  </a:lnTo>
                  <a:lnTo>
                    <a:pt x="27838" y="362597"/>
                  </a:lnTo>
                  <a:lnTo>
                    <a:pt x="28702" y="362305"/>
                  </a:lnTo>
                  <a:lnTo>
                    <a:pt x="30556" y="362305"/>
                  </a:lnTo>
                  <a:lnTo>
                    <a:pt x="27190" y="361035"/>
                  </a:lnTo>
                  <a:lnTo>
                    <a:pt x="33553" y="361035"/>
                  </a:lnTo>
                  <a:lnTo>
                    <a:pt x="35979" y="361035"/>
                  </a:lnTo>
                  <a:close/>
                </a:path>
                <a:path w="44450" h="482600">
                  <a:moveTo>
                    <a:pt x="36309" y="419455"/>
                  </a:moveTo>
                  <a:lnTo>
                    <a:pt x="31902" y="419455"/>
                  </a:lnTo>
                  <a:lnTo>
                    <a:pt x="32435" y="420725"/>
                  </a:lnTo>
                  <a:lnTo>
                    <a:pt x="33362" y="420725"/>
                  </a:lnTo>
                  <a:lnTo>
                    <a:pt x="36309" y="419455"/>
                  </a:lnTo>
                  <a:close/>
                </a:path>
                <a:path w="44450" h="482600">
                  <a:moveTo>
                    <a:pt x="37630" y="124460"/>
                  </a:moveTo>
                  <a:lnTo>
                    <a:pt x="37617" y="124714"/>
                  </a:lnTo>
                  <a:lnTo>
                    <a:pt x="37630" y="124460"/>
                  </a:lnTo>
                  <a:close/>
                </a:path>
                <a:path w="44450" h="482600">
                  <a:moveTo>
                    <a:pt x="38100" y="105549"/>
                  </a:moveTo>
                  <a:lnTo>
                    <a:pt x="37122" y="105117"/>
                  </a:lnTo>
                  <a:lnTo>
                    <a:pt x="33820" y="105016"/>
                  </a:lnTo>
                  <a:lnTo>
                    <a:pt x="34391" y="105283"/>
                  </a:lnTo>
                  <a:lnTo>
                    <a:pt x="38100" y="105549"/>
                  </a:lnTo>
                  <a:close/>
                </a:path>
                <a:path w="44450" h="482600">
                  <a:moveTo>
                    <a:pt x="38163" y="137160"/>
                  </a:moveTo>
                  <a:lnTo>
                    <a:pt x="19558" y="137160"/>
                  </a:lnTo>
                  <a:lnTo>
                    <a:pt x="17297" y="137160"/>
                  </a:lnTo>
                  <a:lnTo>
                    <a:pt x="14541" y="137160"/>
                  </a:lnTo>
                  <a:lnTo>
                    <a:pt x="18376" y="139700"/>
                  </a:lnTo>
                  <a:lnTo>
                    <a:pt x="17272" y="140970"/>
                  </a:lnTo>
                  <a:lnTo>
                    <a:pt x="14986" y="140970"/>
                  </a:lnTo>
                  <a:lnTo>
                    <a:pt x="17411" y="142240"/>
                  </a:lnTo>
                  <a:lnTo>
                    <a:pt x="17018" y="142240"/>
                  </a:lnTo>
                  <a:lnTo>
                    <a:pt x="14820" y="141185"/>
                  </a:lnTo>
                  <a:lnTo>
                    <a:pt x="13995" y="142240"/>
                  </a:lnTo>
                  <a:lnTo>
                    <a:pt x="16116" y="143510"/>
                  </a:lnTo>
                  <a:lnTo>
                    <a:pt x="17691" y="144780"/>
                  </a:lnTo>
                  <a:lnTo>
                    <a:pt x="15392" y="144780"/>
                  </a:lnTo>
                  <a:lnTo>
                    <a:pt x="14681" y="146050"/>
                  </a:lnTo>
                  <a:lnTo>
                    <a:pt x="17894" y="146050"/>
                  </a:lnTo>
                  <a:lnTo>
                    <a:pt x="14909" y="147320"/>
                  </a:lnTo>
                  <a:lnTo>
                    <a:pt x="15925" y="148628"/>
                  </a:lnTo>
                  <a:lnTo>
                    <a:pt x="17119" y="149860"/>
                  </a:lnTo>
                  <a:lnTo>
                    <a:pt x="13677" y="149860"/>
                  </a:lnTo>
                  <a:lnTo>
                    <a:pt x="14795" y="151130"/>
                  </a:lnTo>
                  <a:lnTo>
                    <a:pt x="19570" y="151130"/>
                  </a:lnTo>
                  <a:lnTo>
                    <a:pt x="20612" y="152400"/>
                  </a:lnTo>
                  <a:lnTo>
                    <a:pt x="13296" y="152400"/>
                  </a:lnTo>
                  <a:lnTo>
                    <a:pt x="22428" y="153670"/>
                  </a:lnTo>
                  <a:lnTo>
                    <a:pt x="20396" y="153670"/>
                  </a:lnTo>
                  <a:lnTo>
                    <a:pt x="20104" y="154571"/>
                  </a:lnTo>
                  <a:lnTo>
                    <a:pt x="21551" y="154940"/>
                  </a:lnTo>
                  <a:lnTo>
                    <a:pt x="19989" y="154940"/>
                  </a:lnTo>
                  <a:lnTo>
                    <a:pt x="13614" y="154940"/>
                  </a:lnTo>
                  <a:lnTo>
                    <a:pt x="20739" y="157480"/>
                  </a:lnTo>
                  <a:lnTo>
                    <a:pt x="15138" y="156298"/>
                  </a:lnTo>
                  <a:lnTo>
                    <a:pt x="19342" y="158750"/>
                  </a:lnTo>
                  <a:lnTo>
                    <a:pt x="15100" y="156286"/>
                  </a:lnTo>
                  <a:lnTo>
                    <a:pt x="14744" y="156210"/>
                  </a:lnTo>
                  <a:lnTo>
                    <a:pt x="15862" y="156832"/>
                  </a:lnTo>
                  <a:lnTo>
                    <a:pt x="16776" y="157480"/>
                  </a:lnTo>
                  <a:lnTo>
                    <a:pt x="8775" y="157480"/>
                  </a:lnTo>
                  <a:lnTo>
                    <a:pt x="12395" y="158750"/>
                  </a:lnTo>
                  <a:lnTo>
                    <a:pt x="12738" y="158750"/>
                  </a:lnTo>
                  <a:lnTo>
                    <a:pt x="16078" y="160020"/>
                  </a:lnTo>
                  <a:lnTo>
                    <a:pt x="8267" y="160020"/>
                  </a:lnTo>
                  <a:lnTo>
                    <a:pt x="12788" y="161290"/>
                  </a:lnTo>
                  <a:lnTo>
                    <a:pt x="14554" y="162560"/>
                  </a:lnTo>
                  <a:lnTo>
                    <a:pt x="17932" y="163830"/>
                  </a:lnTo>
                  <a:lnTo>
                    <a:pt x="19456" y="165100"/>
                  </a:lnTo>
                  <a:lnTo>
                    <a:pt x="18783" y="165100"/>
                  </a:lnTo>
                  <a:lnTo>
                    <a:pt x="19799" y="165455"/>
                  </a:lnTo>
                  <a:lnTo>
                    <a:pt x="19634" y="165100"/>
                  </a:lnTo>
                  <a:lnTo>
                    <a:pt x="25730" y="165100"/>
                  </a:lnTo>
                  <a:lnTo>
                    <a:pt x="20116" y="163830"/>
                  </a:lnTo>
                  <a:lnTo>
                    <a:pt x="20548" y="163830"/>
                  </a:lnTo>
                  <a:lnTo>
                    <a:pt x="17005" y="162560"/>
                  </a:lnTo>
                  <a:lnTo>
                    <a:pt x="21742" y="162560"/>
                  </a:lnTo>
                  <a:lnTo>
                    <a:pt x="21793" y="162420"/>
                  </a:lnTo>
                  <a:lnTo>
                    <a:pt x="20040" y="161290"/>
                  </a:lnTo>
                  <a:lnTo>
                    <a:pt x="21336" y="161290"/>
                  </a:lnTo>
                  <a:lnTo>
                    <a:pt x="22161" y="161290"/>
                  </a:lnTo>
                  <a:lnTo>
                    <a:pt x="23012" y="161290"/>
                  </a:lnTo>
                  <a:lnTo>
                    <a:pt x="18935" y="160020"/>
                  </a:lnTo>
                  <a:lnTo>
                    <a:pt x="24980" y="160020"/>
                  </a:lnTo>
                  <a:lnTo>
                    <a:pt x="25908" y="160020"/>
                  </a:lnTo>
                  <a:lnTo>
                    <a:pt x="23495" y="159346"/>
                  </a:lnTo>
                  <a:lnTo>
                    <a:pt x="24244" y="159689"/>
                  </a:lnTo>
                  <a:lnTo>
                    <a:pt x="19659" y="158750"/>
                  </a:lnTo>
                  <a:lnTo>
                    <a:pt x="21336" y="158750"/>
                  </a:lnTo>
                  <a:lnTo>
                    <a:pt x="23495" y="159346"/>
                  </a:lnTo>
                  <a:lnTo>
                    <a:pt x="22212" y="158750"/>
                  </a:lnTo>
                  <a:lnTo>
                    <a:pt x="26352" y="158750"/>
                  </a:lnTo>
                  <a:lnTo>
                    <a:pt x="22606" y="157480"/>
                  </a:lnTo>
                  <a:lnTo>
                    <a:pt x="24930" y="157480"/>
                  </a:lnTo>
                  <a:lnTo>
                    <a:pt x="23799" y="156210"/>
                  </a:lnTo>
                  <a:lnTo>
                    <a:pt x="25057" y="156210"/>
                  </a:lnTo>
                  <a:lnTo>
                    <a:pt x="26073" y="154940"/>
                  </a:lnTo>
                  <a:lnTo>
                    <a:pt x="28155" y="154940"/>
                  </a:lnTo>
                  <a:lnTo>
                    <a:pt x="24384" y="153670"/>
                  </a:lnTo>
                  <a:lnTo>
                    <a:pt x="25209" y="153670"/>
                  </a:lnTo>
                  <a:lnTo>
                    <a:pt x="24498" y="152400"/>
                  </a:lnTo>
                  <a:lnTo>
                    <a:pt x="26771" y="153670"/>
                  </a:lnTo>
                  <a:lnTo>
                    <a:pt x="27495" y="153670"/>
                  </a:lnTo>
                  <a:lnTo>
                    <a:pt x="26987" y="152628"/>
                  </a:lnTo>
                  <a:lnTo>
                    <a:pt x="29298" y="153670"/>
                  </a:lnTo>
                  <a:lnTo>
                    <a:pt x="29248" y="152400"/>
                  </a:lnTo>
                  <a:lnTo>
                    <a:pt x="26162" y="151130"/>
                  </a:lnTo>
                  <a:lnTo>
                    <a:pt x="28168" y="151130"/>
                  </a:lnTo>
                  <a:lnTo>
                    <a:pt x="25527" y="149860"/>
                  </a:lnTo>
                  <a:lnTo>
                    <a:pt x="27114" y="149860"/>
                  </a:lnTo>
                  <a:lnTo>
                    <a:pt x="26898" y="148628"/>
                  </a:lnTo>
                  <a:lnTo>
                    <a:pt x="29375" y="149860"/>
                  </a:lnTo>
                  <a:lnTo>
                    <a:pt x="30492" y="148590"/>
                  </a:lnTo>
                  <a:lnTo>
                    <a:pt x="29857" y="148590"/>
                  </a:lnTo>
                  <a:lnTo>
                    <a:pt x="29019" y="147777"/>
                  </a:lnTo>
                  <a:lnTo>
                    <a:pt x="29019" y="148590"/>
                  </a:lnTo>
                  <a:lnTo>
                    <a:pt x="27546" y="148590"/>
                  </a:lnTo>
                  <a:lnTo>
                    <a:pt x="27584" y="147320"/>
                  </a:lnTo>
                  <a:lnTo>
                    <a:pt x="29019" y="148590"/>
                  </a:lnTo>
                  <a:lnTo>
                    <a:pt x="29019" y="147777"/>
                  </a:lnTo>
                  <a:lnTo>
                    <a:pt x="28549" y="147320"/>
                  </a:lnTo>
                  <a:lnTo>
                    <a:pt x="29692" y="146050"/>
                  </a:lnTo>
                  <a:lnTo>
                    <a:pt x="26162" y="146050"/>
                  </a:lnTo>
                  <a:lnTo>
                    <a:pt x="23139" y="144780"/>
                  </a:lnTo>
                  <a:lnTo>
                    <a:pt x="28054" y="144780"/>
                  </a:lnTo>
                  <a:lnTo>
                    <a:pt x="26898" y="143510"/>
                  </a:lnTo>
                  <a:lnTo>
                    <a:pt x="27927" y="143510"/>
                  </a:lnTo>
                  <a:lnTo>
                    <a:pt x="26835" y="142240"/>
                  </a:lnTo>
                  <a:lnTo>
                    <a:pt x="27432" y="142240"/>
                  </a:lnTo>
                  <a:lnTo>
                    <a:pt x="25285" y="140970"/>
                  </a:lnTo>
                  <a:lnTo>
                    <a:pt x="26568" y="140970"/>
                  </a:lnTo>
                  <a:lnTo>
                    <a:pt x="28346" y="139700"/>
                  </a:lnTo>
                  <a:lnTo>
                    <a:pt x="29679" y="140677"/>
                  </a:lnTo>
                  <a:lnTo>
                    <a:pt x="29756" y="140411"/>
                  </a:lnTo>
                  <a:lnTo>
                    <a:pt x="29756" y="140576"/>
                  </a:lnTo>
                  <a:lnTo>
                    <a:pt x="29768" y="140741"/>
                  </a:lnTo>
                  <a:lnTo>
                    <a:pt x="30086" y="140970"/>
                  </a:lnTo>
                  <a:lnTo>
                    <a:pt x="30048" y="140627"/>
                  </a:lnTo>
                  <a:lnTo>
                    <a:pt x="30035" y="140398"/>
                  </a:lnTo>
                  <a:lnTo>
                    <a:pt x="30568" y="139700"/>
                  </a:lnTo>
                  <a:lnTo>
                    <a:pt x="32867" y="139700"/>
                  </a:lnTo>
                  <a:lnTo>
                    <a:pt x="32105" y="138430"/>
                  </a:lnTo>
                  <a:lnTo>
                    <a:pt x="33794" y="138430"/>
                  </a:lnTo>
                  <a:lnTo>
                    <a:pt x="38163" y="137160"/>
                  </a:lnTo>
                  <a:close/>
                </a:path>
                <a:path w="44450" h="482600">
                  <a:moveTo>
                    <a:pt x="38227" y="27940"/>
                  </a:moveTo>
                  <a:close/>
                </a:path>
                <a:path w="44450" h="482600">
                  <a:moveTo>
                    <a:pt x="39293" y="29210"/>
                  </a:moveTo>
                  <a:lnTo>
                    <a:pt x="38214" y="27965"/>
                  </a:lnTo>
                  <a:lnTo>
                    <a:pt x="37642" y="29210"/>
                  </a:lnTo>
                  <a:lnTo>
                    <a:pt x="39293" y="29210"/>
                  </a:lnTo>
                  <a:close/>
                </a:path>
                <a:path w="44450" h="482600">
                  <a:moveTo>
                    <a:pt x="39484" y="125730"/>
                  </a:moveTo>
                  <a:lnTo>
                    <a:pt x="37985" y="125730"/>
                  </a:lnTo>
                  <a:lnTo>
                    <a:pt x="37617" y="124714"/>
                  </a:lnTo>
                  <a:lnTo>
                    <a:pt x="37604" y="125730"/>
                  </a:lnTo>
                  <a:lnTo>
                    <a:pt x="34366" y="125730"/>
                  </a:lnTo>
                  <a:lnTo>
                    <a:pt x="32194" y="124460"/>
                  </a:lnTo>
                  <a:lnTo>
                    <a:pt x="35280" y="124460"/>
                  </a:lnTo>
                  <a:lnTo>
                    <a:pt x="35433" y="123190"/>
                  </a:lnTo>
                  <a:lnTo>
                    <a:pt x="34099" y="123190"/>
                  </a:lnTo>
                  <a:lnTo>
                    <a:pt x="35610" y="121920"/>
                  </a:lnTo>
                  <a:lnTo>
                    <a:pt x="31432" y="121920"/>
                  </a:lnTo>
                  <a:lnTo>
                    <a:pt x="31013" y="121920"/>
                  </a:lnTo>
                  <a:lnTo>
                    <a:pt x="30480" y="120650"/>
                  </a:lnTo>
                  <a:lnTo>
                    <a:pt x="31915" y="120650"/>
                  </a:lnTo>
                  <a:lnTo>
                    <a:pt x="31432" y="121920"/>
                  </a:lnTo>
                  <a:lnTo>
                    <a:pt x="32067" y="120650"/>
                  </a:lnTo>
                  <a:lnTo>
                    <a:pt x="35547" y="120650"/>
                  </a:lnTo>
                  <a:lnTo>
                    <a:pt x="33413" y="119380"/>
                  </a:lnTo>
                  <a:lnTo>
                    <a:pt x="31318" y="118110"/>
                  </a:lnTo>
                  <a:lnTo>
                    <a:pt x="32194" y="118110"/>
                  </a:lnTo>
                  <a:lnTo>
                    <a:pt x="33769" y="119380"/>
                  </a:lnTo>
                  <a:lnTo>
                    <a:pt x="35814" y="119380"/>
                  </a:lnTo>
                  <a:lnTo>
                    <a:pt x="32258" y="118110"/>
                  </a:lnTo>
                  <a:lnTo>
                    <a:pt x="33629" y="118110"/>
                  </a:lnTo>
                  <a:lnTo>
                    <a:pt x="27749" y="116840"/>
                  </a:lnTo>
                  <a:lnTo>
                    <a:pt x="30314" y="116840"/>
                  </a:lnTo>
                  <a:lnTo>
                    <a:pt x="36487" y="118110"/>
                  </a:lnTo>
                  <a:lnTo>
                    <a:pt x="39306" y="116840"/>
                  </a:lnTo>
                  <a:lnTo>
                    <a:pt x="33439" y="115570"/>
                  </a:lnTo>
                  <a:lnTo>
                    <a:pt x="33540" y="115354"/>
                  </a:lnTo>
                  <a:lnTo>
                    <a:pt x="31534" y="114300"/>
                  </a:lnTo>
                  <a:lnTo>
                    <a:pt x="35077" y="114300"/>
                  </a:lnTo>
                  <a:lnTo>
                    <a:pt x="35318" y="114300"/>
                  </a:lnTo>
                  <a:lnTo>
                    <a:pt x="37045" y="113030"/>
                  </a:lnTo>
                  <a:lnTo>
                    <a:pt x="32931" y="113030"/>
                  </a:lnTo>
                  <a:lnTo>
                    <a:pt x="35687" y="111760"/>
                  </a:lnTo>
                  <a:lnTo>
                    <a:pt x="36868" y="111760"/>
                  </a:lnTo>
                  <a:lnTo>
                    <a:pt x="29895" y="110490"/>
                  </a:lnTo>
                  <a:lnTo>
                    <a:pt x="36258" y="110490"/>
                  </a:lnTo>
                  <a:lnTo>
                    <a:pt x="32232" y="109220"/>
                  </a:lnTo>
                  <a:lnTo>
                    <a:pt x="33312" y="109220"/>
                  </a:lnTo>
                  <a:lnTo>
                    <a:pt x="31153" y="107950"/>
                  </a:lnTo>
                  <a:lnTo>
                    <a:pt x="35204" y="107950"/>
                  </a:lnTo>
                  <a:lnTo>
                    <a:pt x="31800" y="106680"/>
                  </a:lnTo>
                  <a:lnTo>
                    <a:pt x="16319" y="106680"/>
                  </a:lnTo>
                  <a:lnTo>
                    <a:pt x="12458" y="106680"/>
                  </a:lnTo>
                  <a:lnTo>
                    <a:pt x="14617" y="107950"/>
                  </a:lnTo>
                  <a:lnTo>
                    <a:pt x="12026" y="107950"/>
                  </a:lnTo>
                  <a:lnTo>
                    <a:pt x="14452" y="109220"/>
                  </a:lnTo>
                  <a:lnTo>
                    <a:pt x="8737" y="109220"/>
                  </a:lnTo>
                  <a:lnTo>
                    <a:pt x="18872" y="110490"/>
                  </a:lnTo>
                  <a:lnTo>
                    <a:pt x="11595" y="110490"/>
                  </a:lnTo>
                  <a:lnTo>
                    <a:pt x="14020" y="113030"/>
                  </a:lnTo>
                  <a:lnTo>
                    <a:pt x="15316" y="114058"/>
                  </a:lnTo>
                  <a:lnTo>
                    <a:pt x="11341" y="113030"/>
                  </a:lnTo>
                  <a:lnTo>
                    <a:pt x="13169" y="114300"/>
                  </a:lnTo>
                  <a:lnTo>
                    <a:pt x="15633" y="114300"/>
                  </a:lnTo>
                  <a:lnTo>
                    <a:pt x="16459" y="115354"/>
                  </a:lnTo>
                  <a:lnTo>
                    <a:pt x="17157" y="115570"/>
                  </a:lnTo>
                  <a:lnTo>
                    <a:pt x="15925" y="116840"/>
                  </a:lnTo>
                  <a:lnTo>
                    <a:pt x="13119" y="116840"/>
                  </a:lnTo>
                  <a:lnTo>
                    <a:pt x="14947" y="118110"/>
                  </a:lnTo>
                  <a:lnTo>
                    <a:pt x="13131" y="119037"/>
                  </a:lnTo>
                  <a:lnTo>
                    <a:pt x="12992" y="118960"/>
                  </a:lnTo>
                  <a:lnTo>
                    <a:pt x="12458" y="119380"/>
                  </a:lnTo>
                  <a:lnTo>
                    <a:pt x="13741" y="120053"/>
                  </a:lnTo>
                  <a:lnTo>
                    <a:pt x="13804" y="120650"/>
                  </a:lnTo>
                  <a:lnTo>
                    <a:pt x="14008" y="120650"/>
                  </a:lnTo>
                  <a:lnTo>
                    <a:pt x="13855" y="120103"/>
                  </a:lnTo>
                  <a:lnTo>
                    <a:pt x="14909" y="120650"/>
                  </a:lnTo>
                  <a:lnTo>
                    <a:pt x="16446" y="120650"/>
                  </a:lnTo>
                  <a:lnTo>
                    <a:pt x="17640" y="120650"/>
                  </a:lnTo>
                  <a:lnTo>
                    <a:pt x="19011" y="121183"/>
                  </a:lnTo>
                  <a:lnTo>
                    <a:pt x="16446" y="120650"/>
                  </a:lnTo>
                  <a:lnTo>
                    <a:pt x="20891" y="123190"/>
                  </a:lnTo>
                  <a:lnTo>
                    <a:pt x="13208" y="121920"/>
                  </a:lnTo>
                  <a:lnTo>
                    <a:pt x="14236" y="123190"/>
                  </a:lnTo>
                  <a:lnTo>
                    <a:pt x="13779" y="123190"/>
                  </a:lnTo>
                  <a:lnTo>
                    <a:pt x="17741" y="124460"/>
                  </a:lnTo>
                  <a:lnTo>
                    <a:pt x="15392" y="124460"/>
                  </a:lnTo>
                  <a:lnTo>
                    <a:pt x="15633" y="125730"/>
                  </a:lnTo>
                  <a:lnTo>
                    <a:pt x="20599" y="127000"/>
                  </a:lnTo>
                  <a:lnTo>
                    <a:pt x="18554" y="128270"/>
                  </a:lnTo>
                  <a:lnTo>
                    <a:pt x="14084" y="127000"/>
                  </a:lnTo>
                  <a:lnTo>
                    <a:pt x="17043" y="128270"/>
                  </a:lnTo>
                  <a:lnTo>
                    <a:pt x="13131" y="127000"/>
                  </a:lnTo>
                  <a:lnTo>
                    <a:pt x="14236" y="128270"/>
                  </a:lnTo>
                  <a:lnTo>
                    <a:pt x="16014" y="128270"/>
                  </a:lnTo>
                  <a:lnTo>
                    <a:pt x="18796" y="129540"/>
                  </a:lnTo>
                  <a:lnTo>
                    <a:pt x="18072" y="129540"/>
                  </a:lnTo>
                  <a:lnTo>
                    <a:pt x="20002" y="130810"/>
                  </a:lnTo>
                  <a:lnTo>
                    <a:pt x="21450" y="130810"/>
                  </a:lnTo>
                  <a:lnTo>
                    <a:pt x="21717" y="132080"/>
                  </a:lnTo>
                  <a:lnTo>
                    <a:pt x="21856" y="132080"/>
                  </a:lnTo>
                  <a:lnTo>
                    <a:pt x="20840" y="133350"/>
                  </a:lnTo>
                  <a:lnTo>
                    <a:pt x="19596" y="132080"/>
                  </a:lnTo>
                  <a:lnTo>
                    <a:pt x="15735" y="132080"/>
                  </a:lnTo>
                  <a:lnTo>
                    <a:pt x="18935" y="133350"/>
                  </a:lnTo>
                  <a:lnTo>
                    <a:pt x="17068" y="133350"/>
                  </a:lnTo>
                  <a:lnTo>
                    <a:pt x="16649" y="133350"/>
                  </a:lnTo>
                  <a:lnTo>
                    <a:pt x="16484" y="133350"/>
                  </a:lnTo>
                  <a:lnTo>
                    <a:pt x="17157" y="133604"/>
                  </a:lnTo>
                  <a:lnTo>
                    <a:pt x="18580" y="134289"/>
                  </a:lnTo>
                  <a:lnTo>
                    <a:pt x="17919" y="133883"/>
                  </a:lnTo>
                  <a:lnTo>
                    <a:pt x="19900" y="134620"/>
                  </a:lnTo>
                  <a:lnTo>
                    <a:pt x="19253" y="134620"/>
                  </a:lnTo>
                  <a:lnTo>
                    <a:pt x="18580" y="134289"/>
                  </a:lnTo>
                  <a:lnTo>
                    <a:pt x="19100" y="134620"/>
                  </a:lnTo>
                  <a:lnTo>
                    <a:pt x="18084" y="134620"/>
                  </a:lnTo>
                  <a:lnTo>
                    <a:pt x="16878" y="135890"/>
                  </a:lnTo>
                  <a:lnTo>
                    <a:pt x="32283" y="135890"/>
                  </a:lnTo>
                  <a:lnTo>
                    <a:pt x="29489" y="134620"/>
                  </a:lnTo>
                  <a:lnTo>
                    <a:pt x="31686" y="134620"/>
                  </a:lnTo>
                  <a:lnTo>
                    <a:pt x="35090" y="134620"/>
                  </a:lnTo>
                  <a:lnTo>
                    <a:pt x="37109" y="133350"/>
                  </a:lnTo>
                  <a:lnTo>
                    <a:pt x="30124" y="133350"/>
                  </a:lnTo>
                  <a:lnTo>
                    <a:pt x="31534" y="132080"/>
                  </a:lnTo>
                  <a:lnTo>
                    <a:pt x="26974" y="132080"/>
                  </a:lnTo>
                  <a:lnTo>
                    <a:pt x="25895" y="130810"/>
                  </a:lnTo>
                  <a:lnTo>
                    <a:pt x="31140" y="130810"/>
                  </a:lnTo>
                  <a:lnTo>
                    <a:pt x="32105" y="132080"/>
                  </a:lnTo>
                  <a:lnTo>
                    <a:pt x="33731" y="132080"/>
                  </a:lnTo>
                  <a:lnTo>
                    <a:pt x="33705" y="130810"/>
                  </a:lnTo>
                  <a:lnTo>
                    <a:pt x="34899" y="130810"/>
                  </a:lnTo>
                  <a:lnTo>
                    <a:pt x="33210" y="129540"/>
                  </a:lnTo>
                  <a:lnTo>
                    <a:pt x="32334" y="129540"/>
                  </a:lnTo>
                  <a:lnTo>
                    <a:pt x="34010" y="128270"/>
                  </a:lnTo>
                  <a:lnTo>
                    <a:pt x="29591" y="128270"/>
                  </a:lnTo>
                  <a:lnTo>
                    <a:pt x="31508" y="127000"/>
                  </a:lnTo>
                  <a:lnTo>
                    <a:pt x="34074" y="128270"/>
                  </a:lnTo>
                  <a:lnTo>
                    <a:pt x="32575" y="127000"/>
                  </a:lnTo>
                  <a:lnTo>
                    <a:pt x="33896" y="127000"/>
                  </a:lnTo>
                  <a:lnTo>
                    <a:pt x="36855" y="128270"/>
                  </a:lnTo>
                  <a:lnTo>
                    <a:pt x="34544" y="127000"/>
                  </a:lnTo>
                  <a:lnTo>
                    <a:pt x="39420" y="127000"/>
                  </a:lnTo>
                  <a:lnTo>
                    <a:pt x="39484" y="125730"/>
                  </a:lnTo>
                  <a:close/>
                </a:path>
                <a:path w="44450" h="482600">
                  <a:moveTo>
                    <a:pt x="40373" y="119380"/>
                  </a:moveTo>
                  <a:lnTo>
                    <a:pt x="38442" y="118110"/>
                  </a:lnTo>
                  <a:lnTo>
                    <a:pt x="36487" y="118110"/>
                  </a:lnTo>
                  <a:lnTo>
                    <a:pt x="34150" y="118110"/>
                  </a:lnTo>
                  <a:lnTo>
                    <a:pt x="35814" y="119380"/>
                  </a:lnTo>
                  <a:lnTo>
                    <a:pt x="40373" y="119380"/>
                  </a:lnTo>
                  <a:close/>
                </a:path>
                <a:path w="44450" h="482600">
                  <a:moveTo>
                    <a:pt x="40843" y="52476"/>
                  </a:moveTo>
                  <a:lnTo>
                    <a:pt x="39903" y="52006"/>
                  </a:lnTo>
                  <a:lnTo>
                    <a:pt x="39725" y="52247"/>
                  </a:lnTo>
                  <a:lnTo>
                    <a:pt x="40843" y="52476"/>
                  </a:lnTo>
                  <a:close/>
                </a:path>
                <a:path w="44450" h="482600">
                  <a:moveTo>
                    <a:pt x="43992" y="78740"/>
                  </a:moveTo>
                  <a:lnTo>
                    <a:pt x="40652" y="77470"/>
                  </a:lnTo>
                  <a:lnTo>
                    <a:pt x="42684" y="77470"/>
                  </a:lnTo>
                  <a:lnTo>
                    <a:pt x="41490" y="76200"/>
                  </a:lnTo>
                  <a:lnTo>
                    <a:pt x="42748" y="74930"/>
                  </a:lnTo>
                  <a:lnTo>
                    <a:pt x="40538" y="74930"/>
                  </a:lnTo>
                  <a:lnTo>
                    <a:pt x="41313" y="73660"/>
                  </a:lnTo>
                  <a:lnTo>
                    <a:pt x="35052" y="71120"/>
                  </a:lnTo>
                  <a:lnTo>
                    <a:pt x="39319" y="71120"/>
                  </a:lnTo>
                  <a:lnTo>
                    <a:pt x="36830" y="69850"/>
                  </a:lnTo>
                  <a:lnTo>
                    <a:pt x="37312" y="69850"/>
                  </a:lnTo>
                  <a:lnTo>
                    <a:pt x="38227" y="68580"/>
                  </a:lnTo>
                  <a:lnTo>
                    <a:pt x="39979" y="69850"/>
                  </a:lnTo>
                  <a:lnTo>
                    <a:pt x="42024" y="67310"/>
                  </a:lnTo>
                  <a:lnTo>
                    <a:pt x="35687" y="67310"/>
                  </a:lnTo>
                  <a:lnTo>
                    <a:pt x="34607" y="66040"/>
                  </a:lnTo>
                  <a:lnTo>
                    <a:pt x="39217" y="66040"/>
                  </a:lnTo>
                  <a:lnTo>
                    <a:pt x="41452" y="64770"/>
                  </a:lnTo>
                  <a:lnTo>
                    <a:pt x="42100" y="64770"/>
                  </a:lnTo>
                  <a:lnTo>
                    <a:pt x="42621" y="63500"/>
                  </a:lnTo>
                  <a:lnTo>
                    <a:pt x="38201" y="62230"/>
                  </a:lnTo>
                  <a:lnTo>
                    <a:pt x="36360" y="60960"/>
                  </a:lnTo>
                  <a:lnTo>
                    <a:pt x="41351" y="59690"/>
                  </a:lnTo>
                  <a:lnTo>
                    <a:pt x="38392" y="57150"/>
                  </a:lnTo>
                  <a:lnTo>
                    <a:pt x="41148" y="55880"/>
                  </a:lnTo>
                  <a:lnTo>
                    <a:pt x="38011" y="55880"/>
                  </a:lnTo>
                  <a:lnTo>
                    <a:pt x="33870" y="54610"/>
                  </a:lnTo>
                  <a:lnTo>
                    <a:pt x="41046" y="54610"/>
                  </a:lnTo>
                  <a:lnTo>
                    <a:pt x="41122" y="53340"/>
                  </a:lnTo>
                  <a:lnTo>
                    <a:pt x="35598" y="53340"/>
                  </a:lnTo>
                  <a:lnTo>
                    <a:pt x="38582" y="52070"/>
                  </a:lnTo>
                  <a:lnTo>
                    <a:pt x="37922" y="50800"/>
                  </a:lnTo>
                  <a:lnTo>
                    <a:pt x="37109" y="49530"/>
                  </a:lnTo>
                  <a:lnTo>
                    <a:pt x="39636" y="49530"/>
                  </a:lnTo>
                  <a:lnTo>
                    <a:pt x="38239" y="48260"/>
                  </a:lnTo>
                  <a:lnTo>
                    <a:pt x="39789" y="48260"/>
                  </a:lnTo>
                  <a:lnTo>
                    <a:pt x="40868" y="46990"/>
                  </a:lnTo>
                  <a:lnTo>
                    <a:pt x="40106" y="45720"/>
                  </a:lnTo>
                  <a:lnTo>
                    <a:pt x="42240" y="45720"/>
                  </a:lnTo>
                  <a:lnTo>
                    <a:pt x="42392" y="44450"/>
                  </a:lnTo>
                  <a:lnTo>
                    <a:pt x="33655" y="45720"/>
                  </a:lnTo>
                  <a:lnTo>
                    <a:pt x="33464" y="44450"/>
                  </a:lnTo>
                  <a:lnTo>
                    <a:pt x="37871" y="44450"/>
                  </a:lnTo>
                  <a:lnTo>
                    <a:pt x="37757" y="43180"/>
                  </a:lnTo>
                  <a:lnTo>
                    <a:pt x="41529" y="41910"/>
                  </a:lnTo>
                  <a:lnTo>
                    <a:pt x="37465" y="40640"/>
                  </a:lnTo>
                  <a:lnTo>
                    <a:pt x="39674" y="40640"/>
                  </a:lnTo>
                  <a:lnTo>
                    <a:pt x="41046" y="39370"/>
                  </a:lnTo>
                  <a:lnTo>
                    <a:pt x="42430" y="38100"/>
                  </a:lnTo>
                  <a:lnTo>
                    <a:pt x="38849" y="38862"/>
                  </a:lnTo>
                  <a:lnTo>
                    <a:pt x="36690" y="38100"/>
                  </a:lnTo>
                  <a:lnTo>
                    <a:pt x="34912" y="38100"/>
                  </a:lnTo>
                  <a:lnTo>
                    <a:pt x="37833" y="36830"/>
                  </a:lnTo>
                  <a:lnTo>
                    <a:pt x="33578" y="36830"/>
                  </a:lnTo>
                  <a:lnTo>
                    <a:pt x="35052" y="35560"/>
                  </a:lnTo>
                  <a:lnTo>
                    <a:pt x="30784" y="36830"/>
                  </a:lnTo>
                  <a:lnTo>
                    <a:pt x="32296" y="35560"/>
                  </a:lnTo>
                  <a:lnTo>
                    <a:pt x="31165" y="35560"/>
                  </a:lnTo>
                  <a:lnTo>
                    <a:pt x="29984" y="34290"/>
                  </a:lnTo>
                  <a:lnTo>
                    <a:pt x="31826" y="34290"/>
                  </a:lnTo>
                  <a:lnTo>
                    <a:pt x="34467" y="33020"/>
                  </a:lnTo>
                  <a:lnTo>
                    <a:pt x="33337" y="33020"/>
                  </a:lnTo>
                  <a:lnTo>
                    <a:pt x="35255" y="31750"/>
                  </a:lnTo>
                  <a:lnTo>
                    <a:pt x="40881" y="31750"/>
                  </a:lnTo>
                  <a:lnTo>
                    <a:pt x="38823" y="30480"/>
                  </a:lnTo>
                  <a:lnTo>
                    <a:pt x="35560" y="30480"/>
                  </a:lnTo>
                  <a:lnTo>
                    <a:pt x="36474" y="29210"/>
                  </a:lnTo>
                  <a:lnTo>
                    <a:pt x="36995" y="29210"/>
                  </a:lnTo>
                  <a:lnTo>
                    <a:pt x="36677" y="27940"/>
                  </a:lnTo>
                  <a:lnTo>
                    <a:pt x="34366" y="27940"/>
                  </a:lnTo>
                  <a:lnTo>
                    <a:pt x="34366" y="30480"/>
                  </a:lnTo>
                  <a:lnTo>
                    <a:pt x="34366" y="31750"/>
                  </a:lnTo>
                  <a:lnTo>
                    <a:pt x="29832" y="31750"/>
                  </a:lnTo>
                  <a:lnTo>
                    <a:pt x="32639" y="30480"/>
                  </a:lnTo>
                  <a:lnTo>
                    <a:pt x="34366" y="30480"/>
                  </a:lnTo>
                  <a:lnTo>
                    <a:pt x="34366" y="27940"/>
                  </a:lnTo>
                  <a:lnTo>
                    <a:pt x="33959" y="27940"/>
                  </a:lnTo>
                  <a:lnTo>
                    <a:pt x="34061" y="29210"/>
                  </a:lnTo>
                  <a:lnTo>
                    <a:pt x="31445" y="29210"/>
                  </a:lnTo>
                  <a:lnTo>
                    <a:pt x="33032" y="27940"/>
                  </a:lnTo>
                  <a:lnTo>
                    <a:pt x="32321" y="27940"/>
                  </a:lnTo>
                  <a:lnTo>
                    <a:pt x="34467" y="26670"/>
                  </a:lnTo>
                  <a:lnTo>
                    <a:pt x="36969" y="26670"/>
                  </a:lnTo>
                  <a:lnTo>
                    <a:pt x="35242" y="25400"/>
                  </a:lnTo>
                  <a:lnTo>
                    <a:pt x="35687" y="24130"/>
                  </a:lnTo>
                  <a:lnTo>
                    <a:pt x="33832" y="24130"/>
                  </a:lnTo>
                  <a:lnTo>
                    <a:pt x="32639" y="23101"/>
                  </a:lnTo>
                  <a:lnTo>
                    <a:pt x="33108" y="24130"/>
                  </a:lnTo>
                  <a:lnTo>
                    <a:pt x="31686" y="24130"/>
                  </a:lnTo>
                  <a:lnTo>
                    <a:pt x="32372" y="23101"/>
                  </a:lnTo>
                  <a:lnTo>
                    <a:pt x="32473" y="22694"/>
                  </a:lnTo>
                  <a:lnTo>
                    <a:pt x="32626" y="22440"/>
                  </a:lnTo>
                  <a:lnTo>
                    <a:pt x="33147" y="21590"/>
                  </a:lnTo>
                  <a:lnTo>
                    <a:pt x="32308" y="21869"/>
                  </a:lnTo>
                  <a:lnTo>
                    <a:pt x="32156" y="21590"/>
                  </a:lnTo>
                  <a:lnTo>
                    <a:pt x="33147" y="21590"/>
                  </a:lnTo>
                  <a:lnTo>
                    <a:pt x="33337" y="21590"/>
                  </a:lnTo>
                  <a:lnTo>
                    <a:pt x="34378" y="20320"/>
                  </a:lnTo>
                  <a:lnTo>
                    <a:pt x="31686" y="19151"/>
                  </a:lnTo>
                  <a:lnTo>
                    <a:pt x="31686" y="22072"/>
                  </a:lnTo>
                  <a:lnTo>
                    <a:pt x="29286" y="22860"/>
                  </a:lnTo>
                  <a:lnTo>
                    <a:pt x="30962" y="21590"/>
                  </a:lnTo>
                  <a:lnTo>
                    <a:pt x="31686" y="22072"/>
                  </a:lnTo>
                  <a:lnTo>
                    <a:pt x="31686" y="19151"/>
                  </a:lnTo>
                  <a:lnTo>
                    <a:pt x="31457" y="19050"/>
                  </a:lnTo>
                  <a:lnTo>
                    <a:pt x="28854" y="17780"/>
                  </a:lnTo>
                  <a:lnTo>
                    <a:pt x="29870" y="17145"/>
                  </a:lnTo>
                  <a:lnTo>
                    <a:pt x="29540" y="17780"/>
                  </a:lnTo>
                  <a:lnTo>
                    <a:pt x="30327" y="16852"/>
                  </a:lnTo>
                  <a:lnTo>
                    <a:pt x="30861" y="16510"/>
                  </a:lnTo>
                  <a:lnTo>
                    <a:pt x="30619" y="16510"/>
                  </a:lnTo>
                  <a:lnTo>
                    <a:pt x="32753" y="13970"/>
                  </a:lnTo>
                  <a:lnTo>
                    <a:pt x="25781" y="12700"/>
                  </a:lnTo>
                  <a:lnTo>
                    <a:pt x="31013" y="10160"/>
                  </a:lnTo>
                  <a:lnTo>
                    <a:pt x="32029" y="8890"/>
                  </a:lnTo>
                  <a:lnTo>
                    <a:pt x="27076" y="8890"/>
                  </a:lnTo>
                  <a:lnTo>
                    <a:pt x="24295" y="7620"/>
                  </a:lnTo>
                  <a:lnTo>
                    <a:pt x="34544" y="6350"/>
                  </a:lnTo>
                  <a:lnTo>
                    <a:pt x="29387" y="5080"/>
                  </a:lnTo>
                  <a:lnTo>
                    <a:pt x="27622" y="5080"/>
                  </a:lnTo>
                  <a:lnTo>
                    <a:pt x="25869" y="3810"/>
                  </a:lnTo>
                  <a:lnTo>
                    <a:pt x="28816" y="3810"/>
                  </a:lnTo>
                  <a:lnTo>
                    <a:pt x="25857" y="2540"/>
                  </a:lnTo>
                  <a:lnTo>
                    <a:pt x="32385" y="2540"/>
                  </a:lnTo>
                  <a:lnTo>
                    <a:pt x="32550" y="1270"/>
                  </a:lnTo>
                  <a:lnTo>
                    <a:pt x="31864" y="1270"/>
                  </a:lnTo>
                  <a:lnTo>
                    <a:pt x="27609" y="0"/>
                  </a:lnTo>
                  <a:lnTo>
                    <a:pt x="26543" y="1270"/>
                  </a:lnTo>
                  <a:lnTo>
                    <a:pt x="23025" y="1270"/>
                  </a:lnTo>
                  <a:lnTo>
                    <a:pt x="18199" y="2540"/>
                  </a:lnTo>
                  <a:lnTo>
                    <a:pt x="13208" y="2540"/>
                  </a:lnTo>
                  <a:lnTo>
                    <a:pt x="9969" y="3810"/>
                  </a:lnTo>
                  <a:lnTo>
                    <a:pt x="10477" y="3810"/>
                  </a:lnTo>
                  <a:lnTo>
                    <a:pt x="13004" y="3810"/>
                  </a:lnTo>
                  <a:lnTo>
                    <a:pt x="10680" y="5080"/>
                  </a:lnTo>
                  <a:lnTo>
                    <a:pt x="10477" y="3810"/>
                  </a:lnTo>
                  <a:lnTo>
                    <a:pt x="8305" y="5080"/>
                  </a:lnTo>
                  <a:lnTo>
                    <a:pt x="10020" y="5080"/>
                  </a:lnTo>
                  <a:lnTo>
                    <a:pt x="9029" y="6350"/>
                  </a:lnTo>
                  <a:lnTo>
                    <a:pt x="11214" y="6350"/>
                  </a:lnTo>
                  <a:lnTo>
                    <a:pt x="13233" y="5080"/>
                  </a:lnTo>
                  <a:lnTo>
                    <a:pt x="14706" y="5080"/>
                  </a:lnTo>
                  <a:lnTo>
                    <a:pt x="12560" y="6350"/>
                  </a:lnTo>
                  <a:lnTo>
                    <a:pt x="11595" y="6350"/>
                  </a:lnTo>
                  <a:lnTo>
                    <a:pt x="10820" y="7620"/>
                  </a:lnTo>
                  <a:lnTo>
                    <a:pt x="14262" y="8890"/>
                  </a:lnTo>
                  <a:lnTo>
                    <a:pt x="8013" y="8890"/>
                  </a:lnTo>
                  <a:lnTo>
                    <a:pt x="13423" y="10160"/>
                  </a:lnTo>
                  <a:lnTo>
                    <a:pt x="7505" y="11430"/>
                  </a:lnTo>
                  <a:lnTo>
                    <a:pt x="12496" y="11430"/>
                  </a:lnTo>
                  <a:lnTo>
                    <a:pt x="9906" y="12700"/>
                  </a:lnTo>
                  <a:lnTo>
                    <a:pt x="11404" y="12700"/>
                  </a:lnTo>
                  <a:lnTo>
                    <a:pt x="9956" y="13970"/>
                  </a:lnTo>
                  <a:lnTo>
                    <a:pt x="11391" y="13970"/>
                  </a:lnTo>
                  <a:lnTo>
                    <a:pt x="11861" y="13970"/>
                  </a:lnTo>
                  <a:lnTo>
                    <a:pt x="16675" y="13970"/>
                  </a:lnTo>
                  <a:lnTo>
                    <a:pt x="12801" y="15240"/>
                  </a:lnTo>
                  <a:lnTo>
                    <a:pt x="13093" y="15240"/>
                  </a:lnTo>
                  <a:lnTo>
                    <a:pt x="9728" y="16510"/>
                  </a:lnTo>
                  <a:lnTo>
                    <a:pt x="14833" y="15240"/>
                  </a:lnTo>
                  <a:lnTo>
                    <a:pt x="10629" y="16510"/>
                  </a:lnTo>
                  <a:lnTo>
                    <a:pt x="9728" y="16510"/>
                  </a:lnTo>
                  <a:lnTo>
                    <a:pt x="9042" y="16510"/>
                  </a:lnTo>
                  <a:lnTo>
                    <a:pt x="10655" y="17780"/>
                  </a:lnTo>
                  <a:lnTo>
                    <a:pt x="8547" y="17780"/>
                  </a:lnTo>
                  <a:lnTo>
                    <a:pt x="9613" y="19050"/>
                  </a:lnTo>
                  <a:lnTo>
                    <a:pt x="14528" y="19050"/>
                  </a:lnTo>
                  <a:lnTo>
                    <a:pt x="11861" y="20269"/>
                  </a:lnTo>
                  <a:lnTo>
                    <a:pt x="11734" y="20320"/>
                  </a:lnTo>
                  <a:lnTo>
                    <a:pt x="12052" y="20942"/>
                  </a:lnTo>
                  <a:lnTo>
                    <a:pt x="13766" y="20637"/>
                  </a:lnTo>
                  <a:lnTo>
                    <a:pt x="14668" y="20472"/>
                  </a:lnTo>
                  <a:lnTo>
                    <a:pt x="12585" y="20751"/>
                  </a:lnTo>
                  <a:lnTo>
                    <a:pt x="11950" y="20320"/>
                  </a:lnTo>
                  <a:lnTo>
                    <a:pt x="15633" y="20320"/>
                  </a:lnTo>
                  <a:lnTo>
                    <a:pt x="14681" y="21590"/>
                  </a:lnTo>
                  <a:lnTo>
                    <a:pt x="16611" y="20320"/>
                  </a:lnTo>
                  <a:lnTo>
                    <a:pt x="18021" y="20320"/>
                  </a:lnTo>
                  <a:lnTo>
                    <a:pt x="20002" y="20320"/>
                  </a:lnTo>
                  <a:lnTo>
                    <a:pt x="22440" y="20320"/>
                  </a:lnTo>
                  <a:lnTo>
                    <a:pt x="19939" y="21590"/>
                  </a:lnTo>
                  <a:lnTo>
                    <a:pt x="20002" y="20320"/>
                  </a:lnTo>
                  <a:lnTo>
                    <a:pt x="18973" y="21590"/>
                  </a:lnTo>
                  <a:lnTo>
                    <a:pt x="19659" y="21590"/>
                  </a:lnTo>
                  <a:lnTo>
                    <a:pt x="18681" y="22860"/>
                  </a:lnTo>
                  <a:lnTo>
                    <a:pt x="15151" y="22860"/>
                  </a:lnTo>
                  <a:lnTo>
                    <a:pt x="17360" y="21590"/>
                  </a:lnTo>
                  <a:lnTo>
                    <a:pt x="14300" y="22860"/>
                  </a:lnTo>
                  <a:lnTo>
                    <a:pt x="15468" y="21691"/>
                  </a:lnTo>
                  <a:lnTo>
                    <a:pt x="10045" y="22860"/>
                  </a:lnTo>
                  <a:lnTo>
                    <a:pt x="11912" y="22860"/>
                  </a:lnTo>
                  <a:lnTo>
                    <a:pt x="10960" y="24130"/>
                  </a:lnTo>
                  <a:lnTo>
                    <a:pt x="15849" y="24130"/>
                  </a:lnTo>
                  <a:lnTo>
                    <a:pt x="19507" y="25400"/>
                  </a:lnTo>
                  <a:lnTo>
                    <a:pt x="19088" y="25400"/>
                  </a:lnTo>
                  <a:lnTo>
                    <a:pt x="19088" y="31750"/>
                  </a:lnTo>
                  <a:lnTo>
                    <a:pt x="18529" y="33020"/>
                  </a:lnTo>
                  <a:lnTo>
                    <a:pt x="17792" y="33020"/>
                  </a:lnTo>
                  <a:lnTo>
                    <a:pt x="17767" y="31750"/>
                  </a:lnTo>
                  <a:lnTo>
                    <a:pt x="19088" y="31750"/>
                  </a:lnTo>
                  <a:lnTo>
                    <a:pt x="19088" y="25400"/>
                  </a:lnTo>
                  <a:lnTo>
                    <a:pt x="18719" y="25400"/>
                  </a:lnTo>
                  <a:lnTo>
                    <a:pt x="16408" y="26670"/>
                  </a:lnTo>
                  <a:lnTo>
                    <a:pt x="14211" y="26670"/>
                  </a:lnTo>
                  <a:lnTo>
                    <a:pt x="18719" y="25400"/>
                  </a:lnTo>
                  <a:lnTo>
                    <a:pt x="7035" y="25400"/>
                  </a:lnTo>
                  <a:lnTo>
                    <a:pt x="11836" y="26670"/>
                  </a:lnTo>
                  <a:lnTo>
                    <a:pt x="12369" y="26670"/>
                  </a:lnTo>
                  <a:lnTo>
                    <a:pt x="12052" y="27940"/>
                  </a:lnTo>
                  <a:lnTo>
                    <a:pt x="18186" y="26670"/>
                  </a:lnTo>
                  <a:lnTo>
                    <a:pt x="15570" y="27940"/>
                  </a:lnTo>
                  <a:lnTo>
                    <a:pt x="13716" y="27940"/>
                  </a:lnTo>
                  <a:lnTo>
                    <a:pt x="10604" y="29210"/>
                  </a:lnTo>
                  <a:lnTo>
                    <a:pt x="16014" y="27940"/>
                  </a:lnTo>
                  <a:lnTo>
                    <a:pt x="12522" y="29210"/>
                  </a:lnTo>
                  <a:lnTo>
                    <a:pt x="13157" y="29210"/>
                  </a:lnTo>
                  <a:lnTo>
                    <a:pt x="15811" y="30480"/>
                  </a:lnTo>
                  <a:lnTo>
                    <a:pt x="16560" y="31750"/>
                  </a:lnTo>
                  <a:lnTo>
                    <a:pt x="13309" y="31750"/>
                  </a:lnTo>
                  <a:lnTo>
                    <a:pt x="15201" y="33020"/>
                  </a:lnTo>
                  <a:lnTo>
                    <a:pt x="11087" y="35560"/>
                  </a:lnTo>
                  <a:lnTo>
                    <a:pt x="14185" y="36830"/>
                  </a:lnTo>
                  <a:lnTo>
                    <a:pt x="12700" y="36830"/>
                  </a:lnTo>
                  <a:lnTo>
                    <a:pt x="15354" y="38100"/>
                  </a:lnTo>
                  <a:lnTo>
                    <a:pt x="18465" y="39370"/>
                  </a:lnTo>
                  <a:lnTo>
                    <a:pt x="15265" y="40640"/>
                  </a:lnTo>
                  <a:lnTo>
                    <a:pt x="20675" y="40640"/>
                  </a:lnTo>
                  <a:lnTo>
                    <a:pt x="17856" y="41910"/>
                  </a:lnTo>
                  <a:lnTo>
                    <a:pt x="17297" y="41910"/>
                  </a:lnTo>
                  <a:lnTo>
                    <a:pt x="16078" y="43180"/>
                  </a:lnTo>
                  <a:lnTo>
                    <a:pt x="19011" y="44450"/>
                  </a:lnTo>
                  <a:lnTo>
                    <a:pt x="14427" y="45720"/>
                  </a:lnTo>
                  <a:lnTo>
                    <a:pt x="18859" y="45720"/>
                  </a:lnTo>
                  <a:lnTo>
                    <a:pt x="12522" y="48260"/>
                  </a:lnTo>
                  <a:lnTo>
                    <a:pt x="18694" y="46990"/>
                  </a:lnTo>
                  <a:lnTo>
                    <a:pt x="15684" y="48260"/>
                  </a:lnTo>
                  <a:lnTo>
                    <a:pt x="14554" y="48260"/>
                  </a:lnTo>
                  <a:lnTo>
                    <a:pt x="12573" y="49530"/>
                  </a:lnTo>
                  <a:lnTo>
                    <a:pt x="16446" y="49530"/>
                  </a:lnTo>
                  <a:lnTo>
                    <a:pt x="17094" y="50800"/>
                  </a:lnTo>
                  <a:lnTo>
                    <a:pt x="16649" y="50800"/>
                  </a:lnTo>
                  <a:lnTo>
                    <a:pt x="18135" y="52070"/>
                  </a:lnTo>
                  <a:lnTo>
                    <a:pt x="14478" y="53340"/>
                  </a:lnTo>
                  <a:lnTo>
                    <a:pt x="13030" y="53340"/>
                  </a:lnTo>
                  <a:lnTo>
                    <a:pt x="16357" y="54610"/>
                  </a:lnTo>
                  <a:lnTo>
                    <a:pt x="15633" y="54610"/>
                  </a:lnTo>
                  <a:lnTo>
                    <a:pt x="13119" y="53479"/>
                  </a:lnTo>
                  <a:lnTo>
                    <a:pt x="13868" y="54610"/>
                  </a:lnTo>
                  <a:lnTo>
                    <a:pt x="13322" y="54610"/>
                  </a:lnTo>
                  <a:lnTo>
                    <a:pt x="13322" y="55880"/>
                  </a:lnTo>
                  <a:lnTo>
                    <a:pt x="14160" y="57150"/>
                  </a:lnTo>
                  <a:lnTo>
                    <a:pt x="11391" y="57150"/>
                  </a:lnTo>
                  <a:lnTo>
                    <a:pt x="13068" y="58420"/>
                  </a:lnTo>
                  <a:lnTo>
                    <a:pt x="13055" y="59690"/>
                  </a:lnTo>
                  <a:lnTo>
                    <a:pt x="13792" y="59690"/>
                  </a:lnTo>
                  <a:lnTo>
                    <a:pt x="18783" y="59690"/>
                  </a:lnTo>
                  <a:lnTo>
                    <a:pt x="18389" y="60960"/>
                  </a:lnTo>
                  <a:lnTo>
                    <a:pt x="14986" y="60960"/>
                  </a:lnTo>
                  <a:lnTo>
                    <a:pt x="13792" y="59690"/>
                  </a:lnTo>
                  <a:lnTo>
                    <a:pt x="14909" y="60960"/>
                  </a:lnTo>
                  <a:lnTo>
                    <a:pt x="14262" y="60960"/>
                  </a:lnTo>
                  <a:lnTo>
                    <a:pt x="8737" y="62230"/>
                  </a:lnTo>
                  <a:lnTo>
                    <a:pt x="11404" y="62230"/>
                  </a:lnTo>
                  <a:lnTo>
                    <a:pt x="11404" y="63500"/>
                  </a:lnTo>
                  <a:lnTo>
                    <a:pt x="12598" y="63500"/>
                  </a:lnTo>
                  <a:lnTo>
                    <a:pt x="12788" y="64770"/>
                  </a:lnTo>
                  <a:lnTo>
                    <a:pt x="17487" y="64770"/>
                  </a:lnTo>
                  <a:lnTo>
                    <a:pt x="16548" y="66040"/>
                  </a:lnTo>
                  <a:lnTo>
                    <a:pt x="14236" y="67310"/>
                  </a:lnTo>
                  <a:lnTo>
                    <a:pt x="14490" y="67310"/>
                  </a:lnTo>
                  <a:lnTo>
                    <a:pt x="15963" y="68580"/>
                  </a:lnTo>
                  <a:lnTo>
                    <a:pt x="16992" y="67310"/>
                  </a:lnTo>
                  <a:lnTo>
                    <a:pt x="18732" y="68580"/>
                  </a:lnTo>
                  <a:lnTo>
                    <a:pt x="15963" y="68580"/>
                  </a:lnTo>
                  <a:lnTo>
                    <a:pt x="14376" y="68580"/>
                  </a:lnTo>
                  <a:lnTo>
                    <a:pt x="14833" y="69850"/>
                  </a:lnTo>
                  <a:lnTo>
                    <a:pt x="17106" y="71120"/>
                  </a:lnTo>
                  <a:lnTo>
                    <a:pt x="16916" y="71120"/>
                  </a:lnTo>
                  <a:lnTo>
                    <a:pt x="20942" y="72390"/>
                  </a:lnTo>
                  <a:lnTo>
                    <a:pt x="17322" y="73177"/>
                  </a:lnTo>
                  <a:lnTo>
                    <a:pt x="17322" y="77470"/>
                  </a:lnTo>
                  <a:lnTo>
                    <a:pt x="16852" y="77470"/>
                  </a:lnTo>
                  <a:lnTo>
                    <a:pt x="16319" y="77025"/>
                  </a:lnTo>
                  <a:lnTo>
                    <a:pt x="17322" y="77470"/>
                  </a:lnTo>
                  <a:lnTo>
                    <a:pt x="17322" y="73177"/>
                  </a:lnTo>
                  <a:lnTo>
                    <a:pt x="9131" y="74930"/>
                  </a:lnTo>
                  <a:lnTo>
                    <a:pt x="14706" y="76200"/>
                  </a:lnTo>
                  <a:lnTo>
                    <a:pt x="14439" y="76200"/>
                  </a:lnTo>
                  <a:lnTo>
                    <a:pt x="14998" y="76454"/>
                  </a:lnTo>
                  <a:lnTo>
                    <a:pt x="13652" y="77470"/>
                  </a:lnTo>
                  <a:lnTo>
                    <a:pt x="18097" y="78740"/>
                  </a:lnTo>
                  <a:lnTo>
                    <a:pt x="12966" y="78740"/>
                  </a:lnTo>
                  <a:lnTo>
                    <a:pt x="15925" y="80010"/>
                  </a:lnTo>
                  <a:lnTo>
                    <a:pt x="8013" y="81280"/>
                  </a:lnTo>
                  <a:lnTo>
                    <a:pt x="16446" y="83820"/>
                  </a:lnTo>
                  <a:lnTo>
                    <a:pt x="13246" y="83820"/>
                  </a:lnTo>
                  <a:lnTo>
                    <a:pt x="15074" y="85090"/>
                  </a:lnTo>
                  <a:lnTo>
                    <a:pt x="14439" y="85090"/>
                  </a:lnTo>
                  <a:lnTo>
                    <a:pt x="16649" y="87630"/>
                  </a:lnTo>
                  <a:lnTo>
                    <a:pt x="11544" y="90170"/>
                  </a:lnTo>
                  <a:lnTo>
                    <a:pt x="9791" y="92710"/>
                  </a:lnTo>
                  <a:lnTo>
                    <a:pt x="19405" y="92710"/>
                  </a:lnTo>
                  <a:lnTo>
                    <a:pt x="14922" y="93980"/>
                  </a:lnTo>
                  <a:lnTo>
                    <a:pt x="11468" y="93980"/>
                  </a:lnTo>
                  <a:lnTo>
                    <a:pt x="15570" y="95250"/>
                  </a:lnTo>
                  <a:lnTo>
                    <a:pt x="11188" y="97790"/>
                  </a:lnTo>
                  <a:lnTo>
                    <a:pt x="14592" y="99060"/>
                  </a:lnTo>
                  <a:lnTo>
                    <a:pt x="10261" y="99060"/>
                  </a:lnTo>
                  <a:lnTo>
                    <a:pt x="12585" y="100330"/>
                  </a:lnTo>
                  <a:lnTo>
                    <a:pt x="11734" y="100330"/>
                  </a:lnTo>
                  <a:lnTo>
                    <a:pt x="10223" y="101600"/>
                  </a:lnTo>
                  <a:lnTo>
                    <a:pt x="12585" y="101600"/>
                  </a:lnTo>
                  <a:lnTo>
                    <a:pt x="10998" y="102870"/>
                  </a:lnTo>
                  <a:lnTo>
                    <a:pt x="12484" y="102870"/>
                  </a:lnTo>
                  <a:lnTo>
                    <a:pt x="15113" y="104140"/>
                  </a:lnTo>
                  <a:lnTo>
                    <a:pt x="13373" y="104140"/>
                  </a:lnTo>
                  <a:lnTo>
                    <a:pt x="16586" y="105410"/>
                  </a:lnTo>
                  <a:lnTo>
                    <a:pt x="28397" y="105410"/>
                  </a:lnTo>
                  <a:lnTo>
                    <a:pt x="33972" y="105410"/>
                  </a:lnTo>
                  <a:lnTo>
                    <a:pt x="33312" y="104140"/>
                  </a:lnTo>
                  <a:lnTo>
                    <a:pt x="32689" y="102870"/>
                  </a:lnTo>
                  <a:lnTo>
                    <a:pt x="33375" y="102870"/>
                  </a:lnTo>
                  <a:lnTo>
                    <a:pt x="35344" y="101600"/>
                  </a:lnTo>
                  <a:lnTo>
                    <a:pt x="39535" y="101600"/>
                  </a:lnTo>
                  <a:lnTo>
                    <a:pt x="31864" y="100330"/>
                  </a:lnTo>
                  <a:lnTo>
                    <a:pt x="38595" y="100330"/>
                  </a:lnTo>
                  <a:lnTo>
                    <a:pt x="33743" y="99060"/>
                  </a:lnTo>
                  <a:lnTo>
                    <a:pt x="34277" y="97790"/>
                  </a:lnTo>
                  <a:lnTo>
                    <a:pt x="31877" y="97790"/>
                  </a:lnTo>
                  <a:lnTo>
                    <a:pt x="30759" y="96520"/>
                  </a:lnTo>
                  <a:lnTo>
                    <a:pt x="30530" y="96215"/>
                  </a:lnTo>
                  <a:lnTo>
                    <a:pt x="29591" y="96520"/>
                  </a:lnTo>
                  <a:lnTo>
                    <a:pt x="28854" y="95250"/>
                  </a:lnTo>
                  <a:lnTo>
                    <a:pt x="29819" y="95250"/>
                  </a:lnTo>
                  <a:lnTo>
                    <a:pt x="33566" y="95250"/>
                  </a:lnTo>
                  <a:lnTo>
                    <a:pt x="34518" y="95250"/>
                  </a:lnTo>
                  <a:lnTo>
                    <a:pt x="35191" y="93980"/>
                  </a:lnTo>
                  <a:lnTo>
                    <a:pt x="36322" y="93980"/>
                  </a:lnTo>
                  <a:lnTo>
                    <a:pt x="32219" y="92710"/>
                  </a:lnTo>
                  <a:lnTo>
                    <a:pt x="31305" y="92710"/>
                  </a:lnTo>
                  <a:lnTo>
                    <a:pt x="27241" y="91440"/>
                  </a:lnTo>
                  <a:lnTo>
                    <a:pt x="33756" y="91440"/>
                  </a:lnTo>
                  <a:lnTo>
                    <a:pt x="30784" y="90170"/>
                  </a:lnTo>
                  <a:lnTo>
                    <a:pt x="30035" y="88900"/>
                  </a:lnTo>
                  <a:lnTo>
                    <a:pt x="33096" y="90170"/>
                  </a:lnTo>
                  <a:lnTo>
                    <a:pt x="34518" y="90170"/>
                  </a:lnTo>
                  <a:lnTo>
                    <a:pt x="36093" y="91224"/>
                  </a:lnTo>
                  <a:lnTo>
                    <a:pt x="35496" y="91109"/>
                  </a:lnTo>
                  <a:lnTo>
                    <a:pt x="35255" y="91401"/>
                  </a:lnTo>
                  <a:lnTo>
                    <a:pt x="33972" y="91643"/>
                  </a:lnTo>
                  <a:lnTo>
                    <a:pt x="34391" y="91808"/>
                  </a:lnTo>
                  <a:lnTo>
                    <a:pt x="36029" y="91719"/>
                  </a:lnTo>
                  <a:lnTo>
                    <a:pt x="37122" y="91389"/>
                  </a:lnTo>
                  <a:lnTo>
                    <a:pt x="36423" y="91274"/>
                  </a:lnTo>
                  <a:lnTo>
                    <a:pt x="36461" y="90170"/>
                  </a:lnTo>
                  <a:lnTo>
                    <a:pt x="36169" y="90170"/>
                  </a:lnTo>
                  <a:lnTo>
                    <a:pt x="34124" y="88900"/>
                  </a:lnTo>
                  <a:lnTo>
                    <a:pt x="34467" y="90004"/>
                  </a:lnTo>
                  <a:lnTo>
                    <a:pt x="31661" y="88900"/>
                  </a:lnTo>
                  <a:lnTo>
                    <a:pt x="30086" y="88900"/>
                  </a:lnTo>
                  <a:lnTo>
                    <a:pt x="30187" y="87630"/>
                  </a:lnTo>
                  <a:lnTo>
                    <a:pt x="38188" y="88900"/>
                  </a:lnTo>
                  <a:lnTo>
                    <a:pt x="35229" y="87630"/>
                  </a:lnTo>
                  <a:lnTo>
                    <a:pt x="32283" y="86360"/>
                  </a:lnTo>
                  <a:lnTo>
                    <a:pt x="38481" y="86360"/>
                  </a:lnTo>
                  <a:lnTo>
                    <a:pt x="35547" y="83820"/>
                  </a:lnTo>
                  <a:lnTo>
                    <a:pt x="39789" y="82550"/>
                  </a:lnTo>
                  <a:lnTo>
                    <a:pt x="39331" y="81280"/>
                  </a:lnTo>
                  <a:lnTo>
                    <a:pt x="33096" y="82550"/>
                  </a:lnTo>
                  <a:lnTo>
                    <a:pt x="39166" y="81280"/>
                  </a:lnTo>
                  <a:lnTo>
                    <a:pt x="32880" y="81280"/>
                  </a:lnTo>
                  <a:lnTo>
                    <a:pt x="36715" y="80010"/>
                  </a:lnTo>
                  <a:lnTo>
                    <a:pt x="39573" y="80010"/>
                  </a:lnTo>
                  <a:lnTo>
                    <a:pt x="40068" y="78740"/>
                  </a:lnTo>
                  <a:lnTo>
                    <a:pt x="38633" y="78740"/>
                  </a:lnTo>
                  <a:lnTo>
                    <a:pt x="35242" y="77470"/>
                  </a:lnTo>
                  <a:lnTo>
                    <a:pt x="43992" y="78740"/>
                  </a:lnTo>
                  <a:close/>
                </a:path>
                <a:path w="44450" h="482600">
                  <a:moveTo>
                    <a:pt x="43992" y="78740"/>
                  </a:moveTo>
                  <a:lnTo>
                    <a:pt x="40068" y="78740"/>
                  </a:lnTo>
                  <a:lnTo>
                    <a:pt x="42291" y="80010"/>
                  </a:lnTo>
                  <a:lnTo>
                    <a:pt x="43992" y="787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2641320" y="8490032"/>
              <a:ext cx="46355" cy="780415"/>
            </a:xfrm>
            <a:custGeom>
              <a:avLst/>
              <a:gdLst/>
              <a:ahLst/>
              <a:cxnLst/>
              <a:rect l="l" t="t" r="r" b="b"/>
              <a:pathLst>
                <a:path w="46355" h="780415">
                  <a:moveTo>
                    <a:pt x="622" y="146672"/>
                  </a:moveTo>
                  <a:lnTo>
                    <a:pt x="393" y="146532"/>
                  </a:lnTo>
                  <a:lnTo>
                    <a:pt x="0" y="146596"/>
                  </a:lnTo>
                  <a:lnTo>
                    <a:pt x="622" y="146672"/>
                  </a:lnTo>
                  <a:close/>
                </a:path>
                <a:path w="46355" h="780415">
                  <a:moveTo>
                    <a:pt x="1587" y="146786"/>
                  </a:moveTo>
                  <a:lnTo>
                    <a:pt x="622" y="146672"/>
                  </a:lnTo>
                  <a:lnTo>
                    <a:pt x="749" y="146748"/>
                  </a:lnTo>
                  <a:lnTo>
                    <a:pt x="1587" y="146786"/>
                  </a:lnTo>
                  <a:close/>
                </a:path>
                <a:path w="46355" h="780415">
                  <a:moveTo>
                    <a:pt x="2667" y="146837"/>
                  </a:moveTo>
                  <a:lnTo>
                    <a:pt x="1587" y="146786"/>
                  </a:lnTo>
                  <a:lnTo>
                    <a:pt x="1816" y="146812"/>
                  </a:lnTo>
                  <a:lnTo>
                    <a:pt x="2159" y="146837"/>
                  </a:lnTo>
                  <a:lnTo>
                    <a:pt x="2667" y="146837"/>
                  </a:lnTo>
                  <a:close/>
                </a:path>
                <a:path w="46355" h="780415">
                  <a:moveTo>
                    <a:pt x="2730" y="151587"/>
                  </a:moveTo>
                  <a:lnTo>
                    <a:pt x="2006" y="151244"/>
                  </a:lnTo>
                  <a:lnTo>
                    <a:pt x="2006" y="151371"/>
                  </a:lnTo>
                  <a:lnTo>
                    <a:pt x="1892" y="151523"/>
                  </a:lnTo>
                  <a:lnTo>
                    <a:pt x="2730" y="151587"/>
                  </a:lnTo>
                  <a:close/>
                </a:path>
                <a:path w="46355" h="780415">
                  <a:moveTo>
                    <a:pt x="4140" y="110096"/>
                  </a:moveTo>
                  <a:lnTo>
                    <a:pt x="3365" y="109474"/>
                  </a:lnTo>
                  <a:lnTo>
                    <a:pt x="1689" y="109905"/>
                  </a:lnTo>
                  <a:lnTo>
                    <a:pt x="4140" y="110096"/>
                  </a:lnTo>
                  <a:close/>
                </a:path>
                <a:path w="46355" h="780415">
                  <a:moveTo>
                    <a:pt x="4152" y="145872"/>
                  </a:moveTo>
                  <a:lnTo>
                    <a:pt x="2349" y="145592"/>
                  </a:lnTo>
                  <a:lnTo>
                    <a:pt x="2120" y="145897"/>
                  </a:lnTo>
                  <a:lnTo>
                    <a:pt x="76" y="146329"/>
                  </a:lnTo>
                  <a:lnTo>
                    <a:pt x="393" y="146532"/>
                  </a:lnTo>
                  <a:lnTo>
                    <a:pt x="4152" y="145872"/>
                  </a:lnTo>
                  <a:close/>
                </a:path>
                <a:path w="46355" h="780415">
                  <a:moveTo>
                    <a:pt x="13030" y="266128"/>
                  </a:moveTo>
                  <a:lnTo>
                    <a:pt x="11811" y="265290"/>
                  </a:lnTo>
                  <a:lnTo>
                    <a:pt x="11734" y="266560"/>
                  </a:lnTo>
                  <a:lnTo>
                    <a:pt x="13030" y="266128"/>
                  </a:lnTo>
                  <a:close/>
                </a:path>
                <a:path w="46355" h="780415">
                  <a:moveTo>
                    <a:pt x="13741" y="392557"/>
                  </a:moveTo>
                  <a:close/>
                </a:path>
                <a:path w="46355" h="780415">
                  <a:moveTo>
                    <a:pt x="14173" y="391617"/>
                  </a:moveTo>
                  <a:lnTo>
                    <a:pt x="13881" y="391883"/>
                  </a:lnTo>
                  <a:lnTo>
                    <a:pt x="13741" y="392226"/>
                  </a:lnTo>
                  <a:lnTo>
                    <a:pt x="13741" y="392557"/>
                  </a:lnTo>
                  <a:lnTo>
                    <a:pt x="14173" y="391617"/>
                  </a:lnTo>
                  <a:close/>
                </a:path>
                <a:path w="46355" h="780415">
                  <a:moveTo>
                    <a:pt x="14516" y="774534"/>
                  </a:moveTo>
                  <a:lnTo>
                    <a:pt x="14363" y="774458"/>
                  </a:lnTo>
                  <a:lnTo>
                    <a:pt x="14147" y="774293"/>
                  </a:lnTo>
                  <a:lnTo>
                    <a:pt x="13957" y="774293"/>
                  </a:lnTo>
                  <a:lnTo>
                    <a:pt x="13804" y="774280"/>
                  </a:lnTo>
                  <a:lnTo>
                    <a:pt x="13601" y="774268"/>
                  </a:lnTo>
                  <a:lnTo>
                    <a:pt x="13779" y="774382"/>
                  </a:lnTo>
                  <a:lnTo>
                    <a:pt x="14097" y="774458"/>
                  </a:lnTo>
                  <a:lnTo>
                    <a:pt x="14516" y="774534"/>
                  </a:lnTo>
                  <a:close/>
                </a:path>
                <a:path w="46355" h="780415">
                  <a:moveTo>
                    <a:pt x="14922" y="265506"/>
                  </a:moveTo>
                  <a:lnTo>
                    <a:pt x="13030" y="266128"/>
                  </a:lnTo>
                  <a:lnTo>
                    <a:pt x="13639" y="266560"/>
                  </a:lnTo>
                  <a:lnTo>
                    <a:pt x="14922" y="265506"/>
                  </a:lnTo>
                  <a:close/>
                </a:path>
                <a:path w="46355" h="780415">
                  <a:moveTo>
                    <a:pt x="15227" y="252996"/>
                  </a:moveTo>
                  <a:lnTo>
                    <a:pt x="14935" y="252958"/>
                  </a:lnTo>
                  <a:lnTo>
                    <a:pt x="14732" y="252945"/>
                  </a:lnTo>
                  <a:lnTo>
                    <a:pt x="14935" y="253009"/>
                  </a:lnTo>
                  <a:lnTo>
                    <a:pt x="15227" y="252996"/>
                  </a:lnTo>
                  <a:close/>
                </a:path>
                <a:path w="46355" h="780415">
                  <a:moveTo>
                    <a:pt x="15544" y="140411"/>
                  </a:moveTo>
                  <a:lnTo>
                    <a:pt x="14693" y="141465"/>
                  </a:lnTo>
                  <a:lnTo>
                    <a:pt x="15227" y="141376"/>
                  </a:lnTo>
                  <a:lnTo>
                    <a:pt x="15544" y="140411"/>
                  </a:lnTo>
                  <a:close/>
                </a:path>
                <a:path w="46355" h="780415">
                  <a:moveTo>
                    <a:pt x="15595" y="265290"/>
                  </a:moveTo>
                  <a:lnTo>
                    <a:pt x="15189" y="265290"/>
                  </a:lnTo>
                  <a:lnTo>
                    <a:pt x="14922" y="265506"/>
                  </a:lnTo>
                  <a:lnTo>
                    <a:pt x="15595" y="265290"/>
                  </a:lnTo>
                  <a:close/>
                </a:path>
                <a:path w="46355" h="780415">
                  <a:moveTo>
                    <a:pt x="15760" y="388264"/>
                  </a:moveTo>
                  <a:lnTo>
                    <a:pt x="15544" y="388213"/>
                  </a:lnTo>
                  <a:lnTo>
                    <a:pt x="15354" y="388175"/>
                  </a:lnTo>
                  <a:lnTo>
                    <a:pt x="14998" y="388150"/>
                  </a:lnTo>
                  <a:lnTo>
                    <a:pt x="13741" y="388797"/>
                  </a:lnTo>
                  <a:lnTo>
                    <a:pt x="14770" y="388620"/>
                  </a:lnTo>
                  <a:lnTo>
                    <a:pt x="15367" y="388442"/>
                  </a:lnTo>
                  <a:lnTo>
                    <a:pt x="15760" y="388264"/>
                  </a:lnTo>
                  <a:close/>
                </a:path>
                <a:path w="46355" h="780415">
                  <a:moveTo>
                    <a:pt x="15786" y="317728"/>
                  </a:moveTo>
                  <a:lnTo>
                    <a:pt x="15659" y="317360"/>
                  </a:lnTo>
                  <a:lnTo>
                    <a:pt x="14820" y="317360"/>
                  </a:lnTo>
                  <a:lnTo>
                    <a:pt x="15786" y="317728"/>
                  </a:lnTo>
                  <a:close/>
                </a:path>
                <a:path w="46355" h="780415">
                  <a:moveTo>
                    <a:pt x="16306" y="403720"/>
                  </a:moveTo>
                  <a:lnTo>
                    <a:pt x="15913" y="403212"/>
                  </a:lnTo>
                  <a:lnTo>
                    <a:pt x="15074" y="403720"/>
                  </a:lnTo>
                  <a:lnTo>
                    <a:pt x="16306" y="403720"/>
                  </a:lnTo>
                  <a:close/>
                </a:path>
                <a:path w="46355" h="780415">
                  <a:moveTo>
                    <a:pt x="17094" y="294030"/>
                  </a:moveTo>
                  <a:lnTo>
                    <a:pt x="15443" y="293230"/>
                  </a:lnTo>
                  <a:lnTo>
                    <a:pt x="16383" y="294500"/>
                  </a:lnTo>
                  <a:lnTo>
                    <a:pt x="17094" y="294030"/>
                  </a:lnTo>
                  <a:close/>
                </a:path>
                <a:path w="46355" h="780415">
                  <a:moveTo>
                    <a:pt x="17208" y="318452"/>
                  </a:moveTo>
                  <a:lnTo>
                    <a:pt x="16891" y="318147"/>
                  </a:lnTo>
                  <a:lnTo>
                    <a:pt x="15786" y="317728"/>
                  </a:lnTo>
                  <a:lnTo>
                    <a:pt x="15951" y="318211"/>
                  </a:lnTo>
                  <a:lnTo>
                    <a:pt x="17208" y="318452"/>
                  </a:lnTo>
                  <a:close/>
                </a:path>
                <a:path w="46355" h="780415">
                  <a:moveTo>
                    <a:pt x="17399" y="412686"/>
                  </a:moveTo>
                  <a:lnTo>
                    <a:pt x="16929" y="412610"/>
                  </a:lnTo>
                  <a:lnTo>
                    <a:pt x="17399" y="412686"/>
                  </a:lnTo>
                  <a:close/>
                </a:path>
                <a:path w="46355" h="780415">
                  <a:moveTo>
                    <a:pt x="17424" y="141160"/>
                  </a:moveTo>
                  <a:lnTo>
                    <a:pt x="15227" y="141376"/>
                  </a:lnTo>
                  <a:lnTo>
                    <a:pt x="15087" y="141782"/>
                  </a:lnTo>
                  <a:lnTo>
                    <a:pt x="17424" y="141160"/>
                  </a:lnTo>
                  <a:close/>
                </a:path>
                <a:path w="46355" h="780415">
                  <a:moveTo>
                    <a:pt x="17576" y="262750"/>
                  </a:moveTo>
                  <a:lnTo>
                    <a:pt x="16725" y="261480"/>
                  </a:lnTo>
                  <a:lnTo>
                    <a:pt x="16256" y="261480"/>
                  </a:lnTo>
                  <a:lnTo>
                    <a:pt x="16256" y="262750"/>
                  </a:lnTo>
                  <a:lnTo>
                    <a:pt x="17576" y="262750"/>
                  </a:lnTo>
                  <a:close/>
                </a:path>
                <a:path w="46355" h="780415">
                  <a:moveTo>
                    <a:pt x="17640" y="313550"/>
                  </a:moveTo>
                  <a:lnTo>
                    <a:pt x="15367" y="313550"/>
                  </a:lnTo>
                  <a:lnTo>
                    <a:pt x="16192" y="314820"/>
                  </a:lnTo>
                  <a:lnTo>
                    <a:pt x="16383" y="314820"/>
                  </a:lnTo>
                  <a:lnTo>
                    <a:pt x="17640" y="313550"/>
                  </a:lnTo>
                  <a:close/>
                </a:path>
                <a:path w="46355" h="780415">
                  <a:moveTo>
                    <a:pt x="18478" y="780313"/>
                  </a:moveTo>
                  <a:lnTo>
                    <a:pt x="18084" y="780021"/>
                  </a:lnTo>
                  <a:lnTo>
                    <a:pt x="14617" y="779818"/>
                  </a:lnTo>
                  <a:lnTo>
                    <a:pt x="15532" y="780262"/>
                  </a:lnTo>
                  <a:lnTo>
                    <a:pt x="16433" y="780376"/>
                  </a:lnTo>
                  <a:lnTo>
                    <a:pt x="18478" y="780313"/>
                  </a:lnTo>
                  <a:close/>
                </a:path>
                <a:path w="46355" h="780415">
                  <a:moveTo>
                    <a:pt x="18503" y="411340"/>
                  </a:moveTo>
                  <a:lnTo>
                    <a:pt x="18389" y="411213"/>
                  </a:lnTo>
                  <a:lnTo>
                    <a:pt x="18097" y="411340"/>
                  </a:lnTo>
                  <a:lnTo>
                    <a:pt x="18503" y="411340"/>
                  </a:lnTo>
                  <a:close/>
                </a:path>
                <a:path w="46355" h="780415">
                  <a:moveTo>
                    <a:pt x="18656" y="471055"/>
                  </a:moveTo>
                  <a:lnTo>
                    <a:pt x="18427" y="470916"/>
                  </a:lnTo>
                  <a:lnTo>
                    <a:pt x="18046" y="470979"/>
                  </a:lnTo>
                  <a:lnTo>
                    <a:pt x="18656" y="471055"/>
                  </a:lnTo>
                  <a:close/>
                </a:path>
                <a:path w="46355" h="780415">
                  <a:moveTo>
                    <a:pt x="19456" y="248996"/>
                  </a:moveTo>
                  <a:lnTo>
                    <a:pt x="19215" y="248780"/>
                  </a:lnTo>
                  <a:lnTo>
                    <a:pt x="17513" y="249796"/>
                  </a:lnTo>
                  <a:lnTo>
                    <a:pt x="17881" y="250050"/>
                  </a:lnTo>
                  <a:lnTo>
                    <a:pt x="19456" y="248996"/>
                  </a:lnTo>
                  <a:close/>
                </a:path>
                <a:path w="46355" h="780415">
                  <a:moveTo>
                    <a:pt x="19481" y="137223"/>
                  </a:moveTo>
                  <a:lnTo>
                    <a:pt x="18453" y="136880"/>
                  </a:lnTo>
                  <a:lnTo>
                    <a:pt x="18199" y="136791"/>
                  </a:lnTo>
                  <a:lnTo>
                    <a:pt x="17195" y="137210"/>
                  </a:lnTo>
                  <a:lnTo>
                    <a:pt x="17729" y="137756"/>
                  </a:lnTo>
                  <a:lnTo>
                    <a:pt x="18846" y="137198"/>
                  </a:lnTo>
                  <a:lnTo>
                    <a:pt x="19481" y="137223"/>
                  </a:lnTo>
                  <a:close/>
                </a:path>
                <a:path w="46355" h="780415">
                  <a:moveTo>
                    <a:pt x="19634" y="471182"/>
                  </a:moveTo>
                  <a:lnTo>
                    <a:pt x="18656" y="471055"/>
                  </a:lnTo>
                  <a:lnTo>
                    <a:pt x="18796" y="471144"/>
                  </a:lnTo>
                  <a:lnTo>
                    <a:pt x="19634" y="471182"/>
                  </a:lnTo>
                  <a:close/>
                </a:path>
                <a:path w="46355" h="780415">
                  <a:moveTo>
                    <a:pt x="19697" y="475716"/>
                  </a:moveTo>
                  <a:lnTo>
                    <a:pt x="19342" y="475526"/>
                  </a:lnTo>
                  <a:lnTo>
                    <a:pt x="19215" y="475691"/>
                  </a:lnTo>
                  <a:lnTo>
                    <a:pt x="19570" y="475691"/>
                  </a:lnTo>
                  <a:lnTo>
                    <a:pt x="19697" y="475716"/>
                  </a:lnTo>
                  <a:close/>
                </a:path>
                <a:path w="46355" h="780415">
                  <a:moveTo>
                    <a:pt x="19888" y="113995"/>
                  </a:moveTo>
                  <a:lnTo>
                    <a:pt x="19507" y="113550"/>
                  </a:lnTo>
                  <a:lnTo>
                    <a:pt x="18859" y="113982"/>
                  </a:lnTo>
                  <a:lnTo>
                    <a:pt x="19888" y="113995"/>
                  </a:lnTo>
                  <a:close/>
                </a:path>
                <a:path w="46355" h="780415">
                  <a:moveTo>
                    <a:pt x="20002" y="472465"/>
                  </a:moveTo>
                  <a:lnTo>
                    <a:pt x="19939" y="472262"/>
                  </a:lnTo>
                  <a:lnTo>
                    <a:pt x="19888" y="472389"/>
                  </a:lnTo>
                  <a:close/>
                </a:path>
                <a:path w="46355" h="780415">
                  <a:moveTo>
                    <a:pt x="20015" y="464680"/>
                  </a:moveTo>
                  <a:lnTo>
                    <a:pt x="18237" y="464680"/>
                  </a:lnTo>
                  <a:lnTo>
                    <a:pt x="19062" y="465950"/>
                  </a:lnTo>
                  <a:lnTo>
                    <a:pt x="20015" y="464680"/>
                  </a:lnTo>
                  <a:close/>
                </a:path>
                <a:path w="46355" h="780415">
                  <a:moveTo>
                    <a:pt x="20040" y="475805"/>
                  </a:moveTo>
                  <a:lnTo>
                    <a:pt x="19697" y="475716"/>
                  </a:lnTo>
                  <a:lnTo>
                    <a:pt x="20040" y="475881"/>
                  </a:lnTo>
                  <a:close/>
                </a:path>
                <a:path w="46355" h="780415">
                  <a:moveTo>
                    <a:pt x="20523" y="472922"/>
                  </a:moveTo>
                  <a:lnTo>
                    <a:pt x="20383" y="472846"/>
                  </a:lnTo>
                  <a:lnTo>
                    <a:pt x="20167" y="472655"/>
                  </a:lnTo>
                  <a:lnTo>
                    <a:pt x="19977" y="472643"/>
                  </a:lnTo>
                  <a:lnTo>
                    <a:pt x="19621" y="472643"/>
                  </a:lnTo>
                  <a:lnTo>
                    <a:pt x="19799" y="472744"/>
                  </a:lnTo>
                  <a:lnTo>
                    <a:pt x="20104" y="472846"/>
                  </a:lnTo>
                  <a:lnTo>
                    <a:pt x="20523" y="472922"/>
                  </a:lnTo>
                  <a:close/>
                </a:path>
                <a:path w="46355" h="780415">
                  <a:moveTo>
                    <a:pt x="20535" y="462813"/>
                  </a:moveTo>
                  <a:lnTo>
                    <a:pt x="19177" y="462140"/>
                  </a:lnTo>
                  <a:lnTo>
                    <a:pt x="20078" y="463410"/>
                  </a:lnTo>
                  <a:lnTo>
                    <a:pt x="20535" y="462813"/>
                  </a:lnTo>
                  <a:close/>
                </a:path>
                <a:path w="46355" h="780415">
                  <a:moveTo>
                    <a:pt x="20624" y="272910"/>
                  </a:moveTo>
                  <a:lnTo>
                    <a:pt x="20332" y="272592"/>
                  </a:lnTo>
                  <a:lnTo>
                    <a:pt x="19748" y="272910"/>
                  </a:lnTo>
                  <a:lnTo>
                    <a:pt x="20624" y="272910"/>
                  </a:lnTo>
                  <a:close/>
                </a:path>
                <a:path w="46355" h="780415">
                  <a:moveTo>
                    <a:pt x="20713" y="471233"/>
                  </a:moveTo>
                  <a:lnTo>
                    <a:pt x="19634" y="471182"/>
                  </a:lnTo>
                  <a:lnTo>
                    <a:pt x="19862" y="471208"/>
                  </a:lnTo>
                  <a:lnTo>
                    <a:pt x="20193" y="471233"/>
                  </a:lnTo>
                  <a:lnTo>
                    <a:pt x="20713" y="471233"/>
                  </a:lnTo>
                  <a:close/>
                </a:path>
                <a:path w="46355" h="780415">
                  <a:moveTo>
                    <a:pt x="20789" y="476237"/>
                  </a:moveTo>
                  <a:lnTo>
                    <a:pt x="20053" y="475881"/>
                  </a:lnTo>
                  <a:lnTo>
                    <a:pt x="20040" y="476008"/>
                  </a:lnTo>
                  <a:lnTo>
                    <a:pt x="19939" y="476161"/>
                  </a:lnTo>
                  <a:lnTo>
                    <a:pt x="20789" y="476237"/>
                  </a:lnTo>
                  <a:close/>
                </a:path>
                <a:path w="46355" h="780415">
                  <a:moveTo>
                    <a:pt x="20840" y="50241"/>
                  </a:moveTo>
                  <a:lnTo>
                    <a:pt x="19227" y="49936"/>
                  </a:lnTo>
                  <a:lnTo>
                    <a:pt x="18999" y="50330"/>
                  </a:lnTo>
                  <a:lnTo>
                    <a:pt x="17703" y="50698"/>
                  </a:lnTo>
                  <a:lnTo>
                    <a:pt x="18135" y="50888"/>
                  </a:lnTo>
                  <a:lnTo>
                    <a:pt x="19773" y="50698"/>
                  </a:lnTo>
                  <a:lnTo>
                    <a:pt x="20840" y="50241"/>
                  </a:lnTo>
                  <a:close/>
                </a:path>
                <a:path w="46355" h="780415">
                  <a:moveTo>
                    <a:pt x="21018" y="140208"/>
                  </a:moveTo>
                  <a:lnTo>
                    <a:pt x="17424" y="141160"/>
                  </a:lnTo>
                  <a:lnTo>
                    <a:pt x="17627" y="141516"/>
                  </a:lnTo>
                  <a:lnTo>
                    <a:pt x="21018" y="140208"/>
                  </a:lnTo>
                  <a:close/>
                </a:path>
                <a:path w="46355" h="780415">
                  <a:moveTo>
                    <a:pt x="21272" y="472630"/>
                  </a:moveTo>
                  <a:lnTo>
                    <a:pt x="20535" y="472605"/>
                  </a:lnTo>
                  <a:lnTo>
                    <a:pt x="20167" y="472541"/>
                  </a:lnTo>
                  <a:lnTo>
                    <a:pt x="20002" y="472465"/>
                  </a:lnTo>
                  <a:lnTo>
                    <a:pt x="20104" y="472592"/>
                  </a:lnTo>
                  <a:lnTo>
                    <a:pt x="20599" y="472668"/>
                  </a:lnTo>
                  <a:lnTo>
                    <a:pt x="21018" y="472668"/>
                  </a:lnTo>
                  <a:lnTo>
                    <a:pt x="21272" y="472630"/>
                  </a:lnTo>
                  <a:close/>
                </a:path>
                <a:path w="46355" h="780415">
                  <a:moveTo>
                    <a:pt x="21958" y="778281"/>
                  </a:moveTo>
                  <a:lnTo>
                    <a:pt x="20281" y="777938"/>
                  </a:lnTo>
                  <a:lnTo>
                    <a:pt x="17335" y="777532"/>
                  </a:lnTo>
                  <a:lnTo>
                    <a:pt x="14147" y="777748"/>
                  </a:lnTo>
                  <a:lnTo>
                    <a:pt x="17475" y="778090"/>
                  </a:lnTo>
                  <a:lnTo>
                    <a:pt x="16090" y="778179"/>
                  </a:lnTo>
                  <a:lnTo>
                    <a:pt x="20053" y="778548"/>
                  </a:lnTo>
                  <a:lnTo>
                    <a:pt x="20447" y="778852"/>
                  </a:lnTo>
                  <a:lnTo>
                    <a:pt x="18948" y="779068"/>
                  </a:lnTo>
                  <a:lnTo>
                    <a:pt x="17665" y="779018"/>
                  </a:lnTo>
                  <a:lnTo>
                    <a:pt x="18554" y="779119"/>
                  </a:lnTo>
                  <a:lnTo>
                    <a:pt x="16916" y="779487"/>
                  </a:lnTo>
                  <a:lnTo>
                    <a:pt x="19075" y="779640"/>
                  </a:lnTo>
                  <a:lnTo>
                    <a:pt x="21755" y="779259"/>
                  </a:lnTo>
                  <a:lnTo>
                    <a:pt x="21869" y="778776"/>
                  </a:lnTo>
                  <a:lnTo>
                    <a:pt x="19659" y="778256"/>
                  </a:lnTo>
                  <a:lnTo>
                    <a:pt x="20434" y="778141"/>
                  </a:lnTo>
                  <a:lnTo>
                    <a:pt x="21323" y="778256"/>
                  </a:lnTo>
                  <a:lnTo>
                    <a:pt x="21958" y="778281"/>
                  </a:lnTo>
                  <a:close/>
                </a:path>
                <a:path w="46355" h="780415">
                  <a:moveTo>
                    <a:pt x="21996" y="424040"/>
                  </a:moveTo>
                  <a:lnTo>
                    <a:pt x="20383" y="422770"/>
                  </a:lnTo>
                  <a:lnTo>
                    <a:pt x="21120" y="424040"/>
                  </a:lnTo>
                  <a:lnTo>
                    <a:pt x="21996" y="424040"/>
                  </a:lnTo>
                  <a:close/>
                </a:path>
                <a:path w="46355" h="780415">
                  <a:moveTo>
                    <a:pt x="22047" y="476110"/>
                  </a:moveTo>
                  <a:lnTo>
                    <a:pt x="21780" y="475691"/>
                  </a:lnTo>
                  <a:lnTo>
                    <a:pt x="20739" y="476110"/>
                  </a:lnTo>
                  <a:lnTo>
                    <a:pt x="22047" y="476110"/>
                  </a:lnTo>
                  <a:close/>
                </a:path>
                <a:path w="46355" h="780415">
                  <a:moveTo>
                    <a:pt x="22110" y="475551"/>
                  </a:moveTo>
                  <a:lnTo>
                    <a:pt x="21590" y="474840"/>
                  </a:lnTo>
                  <a:lnTo>
                    <a:pt x="21247" y="474840"/>
                  </a:lnTo>
                  <a:lnTo>
                    <a:pt x="21780" y="475691"/>
                  </a:lnTo>
                  <a:lnTo>
                    <a:pt x="22110" y="475551"/>
                  </a:lnTo>
                  <a:close/>
                </a:path>
                <a:path w="46355" h="780415">
                  <a:moveTo>
                    <a:pt x="22199" y="470217"/>
                  </a:moveTo>
                  <a:lnTo>
                    <a:pt x="20408" y="469925"/>
                  </a:lnTo>
                  <a:lnTo>
                    <a:pt x="20167" y="470242"/>
                  </a:lnTo>
                  <a:lnTo>
                    <a:pt x="18110" y="470700"/>
                  </a:lnTo>
                  <a:lnTo>
                    <a:pt x="18427" y="470916"/>
                  </a:lnTo>
                  <a:lnTo>
                    <a:pt x="22199" y="470217"/>
                  </a:lnTo>
                  <a:close/>
                </a:path>
                <a:path w="46355" h="780415">
                  <a:moveTo>
                    <a:pt x="22199" y="432511"/>
                  </a:moveTo>
                  <a:lnTo>
                    <a:pt x="21412" y="431863"/>
                  </a:lnTo>
                  <a:lnTo>
                    <a:pt x="19748" y="432295"/>
                  </a:lnTo>
                  <a:lnTo>
                    <a:pt x="22199" y="432511"/>
                  </a:lnTo>
                  <a:close/>
                </a:path>
                <a:path w="46355" h="780415">
                  <a:moveTo>
                    <a:pt x="22491" y="68249"/>
                  </a:moveTo>
                  <a:lnTo>
                    <a:pt x="21488" y="67779"/>
                  </a:lnTo>
                  <a:lnTo>
                    <a:pt x="18199" y="67906"/>
                  </a:lnTo>
                  <a:lnTo>
                    <a:pt x="18783" y="68186"/>
                  </a:lnTo>
                  <a:lnTo>
                    <a:pt x="22491" y="68249"/>
                  </a:lnTo>
                  <a:close/>
                </a:path>
                <a:path w="46355" h="780415">
                  <a:moveTo>
                    <a:pt x="22606" y="432930"/>
                  </a:moveTo>
                  <a:lnTo>
                    <a:pt x="19291" y="432930"/>
                  </a:lnTo>
                  <a:lnTo>
                    <a:pt x="19646" y="434187"/>
                  </a:lnTo>
                  <a:lnTo>
                    <a:pt x="22606" y="432930"/>
                  </a:lnTo>
                  <a:close/>
                </a:path>
                <a:path w="46355" h="780415">
                  <a:moveTo>
                    <a:pt x="22796" y="453986"/>
                  </a:moveTo>
                  <a:lnTo>
                    <a:pt x="22542" y="453999"/>
                  </a:lnTo>
                  <a:lnTo>
                    <a:pt x="22275" y="454037"/>
                  </a:lnTo>
                  <a:lnTo>
                    <a:pt x="22047" y="454113"/>
                  </a:lnTo>
                  <a:lnTo>
                    <a:pt x="22237" y="454113"/>
                  </a:lnTo>
                  <a:lnTo>
                    <a:pt x="22517" y="454050"/>
                  </a:lnTo>
                  <a:lnTo>
                    <a:pt x="22796" y="453986"/>
                  </a:lnTo>
                  <a:close/>
                </a:path>
                <a:path w="46355" h="780415">
                  <a:moveTo>
                    <a:pt x="22821" y="107048"/>
                  </a:moveTo>
                  <a:lnTo>
                    <a:pt x="21856" y="106324"/>
                  </a:lnTo>
                  <a:lnTo>
                    <a:pt x="22440" y="106857"/>
                  </a:lnTo>
                  <a:lnTo>
                    <a:pt x="22821" y="107048"/>
                  </a:lnTo>
                  <a:close/>
                </a:path>
                <a:path w="46355" h="780415">
                  <a:moveTo>
                    <a:pt x="24104" y="425183"/>
                  </a:moveTo>
                  <a:lnTo>
                    <a:pt x="23558" y="425018"/>
                  </a:lnTo>
                  <a:lnTo>
                    <a:pt x="23037" y="424865"/>
                  </a:lnTo>
                  <a:lnTo>
                    <a:pt x="22707" y="424688"/>
                  </a:lnTo>
                  <a:lnTo>
                    <a:pt x="22491" y="424967"/>
                  </a:lnTo>
                  <a:lnTo>
                    <a:pt x="22428" y="425170"/>
                  </a:lnTo>
                  <a:lnTo>
                    <a:pt x="24104" y="425183"/>
                  </a:lnTo>
                  <a:close/>
                </a:path>
                <a:path w="46355" h="780415">
                  <a:moveTo>
                    <a:pt x="24498" y="479564"/>
                  </a:moveTo>
                  <a:lnTo>
                    <a:pt x="24104" y="479234"/>
                  </a:lnTo>
                  <a:lnTo>
                    <a:pt x="20624" y="478980"/>
                  </a:lnTo>
                  <a:lnTo>
                    <a:pt x="21564" y="479513"/>
                  </a:lnTo>
                  <a:lnTo>
                    <a:pt x="22466" y="479640"/>
                  </a:lnTo>
                  <a:lnTo>
                    <a:pt x="24498" y="479564"/>
                  </a:lnTo>
                  <a:close/>
                </a:path>
                <a:path w="46355" h="780415">
                  <a:moveTo>
                    <a:pt x="24599" y="635"/>
                  </a:moveTo>
                  <a:lnTo>
                    <a:pt x="23685" y="0"/>
                  </a:lnTo>
                  <a:lnTo>
                    <a:pt x="23507" y="292"/>
                  </a:lnTo>
                  <a:lnTo>
                    <a:pt x="24599" y="635"/>
                  </a:lnTo>
                  <a:close/>
                </a:path>
                <a:path w="46355" h="780415">
                  <a:moveTo>
                    <a:pt x="27368" y="749274"/>
                  </a:moveTo>
                  <a:lnTo>
                    <a:pt x="26949" y="749477"/>
                  </a:lnTo>
                  <a:lnTo>
                    <a:pt x="27178" y="749414"/>
                  </a:lnTo>
                  <a:lnTo>
                    <a:pt x="27305" y="749350"/>
                  </a:lnTo>
                  <a:close/>
                </a:path>
                <a:path w="46355" h="780415">
                  <a:moveTo>
                    <a:pt x="27978" y="477227"/>
                  </a:moveTo>
                  <a:lnTo>
                    <a:pt x="26301" y="476821"/>
                  </a:lnTo>
                  <a:lnTo>
                    <a:pt x="23355" y="476364"/>
                  </a:lnTo>
                  <a:lnTo>
                    <a:pt x="20154" y="476618"/>
                  </a:lnTo>
                  <a:lnTo>
                    <a:pt x="23495" y="477012"/>
                  </a:lnTo>
                  <a:lnTo>
                    <a:pt x="22098" y="477113"/>
                  </a:lnTo>
                  <a:lnTo>
                    <a:pt x="26060" y="477532"/>
                  </a:lnTo>
                  <a:lnTo>
                    <a:pt x="26479" y="477875"/>
                  </a:lnTo>
                  <a:lnTo>
                    <a:pt x="24955" y="478129"/>
                  </a:lnTo>
                  <a:lnTo>
                    <a:pt x="23672" y="478078"/>
                  </a:lnTo>
                  <a:lnTo>
                    <a:pt x="24574" y="478193"/>
                  </a:lnTo>
                  <a:lnTo>
                    <a:pt x="22923" y="478599"/>
                  </a:lnTo>
                  <a:lnTo>
                    <a:pt x="25107" y="478777"/>
                  </a:lnTo>
                  <a:lnTo>
                    <a:pt x="27774" y="478345"/>
                  </a:lnTo>
                  <a:lnTo>
                    <a:pt x="27889" y="477786"/>
                  </a:lnTo>
                  <a:lnTo>
                    <a:pt x="25666" y="477202"/>
                  </a:lnTo>
                  <a:lnTo>
                    <a:pt x="26441" y="477062"/>
                  </a:lnTo>
                  <a:lnTo>
                    <a:pt x="27330" y="477189"/>
                  </a:lnTo>
                  <a:lnTo>
                    <a:pt x="27978" y="477227"/>
                  </a:lnTo>
                  <a:close/>
                </a:path>
                <a:path w="46355" h="780415">
                  <a:moveTo>
                    <a:pt x="28460" y="748792"/>
                  </a:moveTo>
                  <a:lnTo>
                    <a:pt x="27330" y="748753"/>
                  </a:lnTo>
                  <a:lnTo>
                    <a:pt x="27622" y="749046"/>
                  </a:lnTo>
                  <a:lnTo>
                    <a:pt x="27368" y="749274"/>
                  </a:lnTo>
                  <a:lnTo>
                    <a:pt x="28460" y="748792"/>
                  </a:lnTo>
                  <a:close/>
                </a:path>
                <a:path w="46355" h="780415">
                  <a:moveTo>
                    <a:pt x="30010" y="731520"/>
                  </a:moveTo>
                  <a:lnTo>
                    <a:pt x="29781" y="731380"/>
                  </a:lnTo>
                  <a:lnTo>
                    <a:pt x="29565" y="731266"/>
                  </a:lnTo>
                  <a:lnTo>
                    <a:pt x="29273" y="731304"/>
                  </a:lnTo>
                  <a:lnTo>
                    <a:pt x="29349" y="731443"/>
                  </a:lnTo>
                  <a:lnTo>
                    <a:pt x="29692" y="731494"/>
                  </a:lnTo>
                  <a:lnTo>
                    <a:pt x="30010" y="731520"/>
                  </a:lnTo>
                  <a:close/>
                </a:path>
                <a:path w="46355" h="780415">
                  <a:moveTo>
                    <a:pt x="30835" y="763130"/>
                  </a:moveTo>
                  <a:lnTo>
                    <a:pt x="27889" y="763079"/>
                  </a:lnTo>
                  <a:lnTo>
                    <a:pt x="26593" y="763041"/>
                  </a:lnTo>
                  <a:lnTo>
                    <a:pt x="27825" y="763104"/>
                  </a:lnTo>
                  <a:lnTo>
                    <a:pt x="28397" y="763206"/>
                  </a:lnTo>
                  <a:lnTo>
                    <a:pt x="28625" y="763333"/>
                  </a:lnTo>
                  <a:lnTo>
                    <a:pt x="29184" y="763333"/>
                  </a:lnTo>
                  <a:lnTo>
                    <a:pt x="29857" y="763320"/>
                  </a:lnTo>
                  <a:lnTo>
                    <a:pt x="30708" y="763270"/>
                  </a:lnTo>
                  <a:lnTo>
                    <a:pt x="30835" y="763130"/>
                  </a:lnTo>
                  <a:close/>
                </a:path>
                <a:path w="46355" h="780415">
                  <a:moveTo>
                    <a:pt x="31102" y="245059"/>
                  </a:moveTo>
                  <a:lnTo>
                    <a:pt x="29286" y="244919"/>
                  </a:lnTo>
                  <a:lnTo>
                    <a:pt x="29451" y="245033"/>
                  </a:lnTo>
                  <a:lnTo>
                    <a:pt x="30543" y="245059"/>
                  </a:lnTo>
                  <a:lnTo>
                    <a:pt x="31102" y="245059"/>
                  </a:lnTo>
                  <a:close/>
                </a:path>
                <a:path w="46355" h="780415">
                  <a:moveTo>
                    <a:pt x="31546" y="472300"/>
                  </a:moveTo>
                  <a:lnTo>
                    <a:pt x="31165" y="471030"/>
                  </a:lnTo>
                  <a:lnTo>
                    <a:pt x="30962" y="471728"/>
                  </a:lnTo>
                  <a:lnTo>
                    <a:pt x="31546" y="472300"/>
                  </a:lnTo>
                  <a:close/>
                </a:path>
                <a:path w="46355" h="780415">
                  <a:moveTo>
                    <a:pt x="31584" y="474840"/>
                  </a:moveTo>
                  <a:lnTo>
                    <a:pt x="24638" y="473570"/>
                  </a:lnTo>
                  <a:lnTo>
                    <a:pt x="29337" y="473570"/>
                  </a:lnTo>
                  <a:lnTo>
                    <a:pt x="25717" y="472300"/>
                  </a:lnTo>
                  <a:lnTo>
                    <a:pt x="27368" y="472300"/>
                  </a:lnTo>
                  <a:lnTo>
                    <a:pt x="25273" y="471030"/>
                  </a:lnTo>
                  <a:lnTo>
                    <a:pt x="23761" y="472300"/>
                  </a:lnTo>
                  <a:lnTo>
                    <a:pt x="24320" y="472300"/>
                  </a:lnTo>
                  <a:lnTo>
                    <a:pt x="22415" y="473570"/>
                  </a:lnTo>
                  <a:lnTo>
                    <a:pt x="21463" y="473570"/>
                  </a:lnTo>
                  <a:lnTo>
                    <a:pt x="23368" y="474840"/>
                  </a:lnTo>
                  <a:lnTo>
                    <a:pt x="23901" y="474840"/>
                  </a:lnTo>
                  <a:lnTo>
                    <a:pt x="22110" y="475551"/>
                  </a:lnTo>
                  <a:lnTo>
                    <a:pt x="22517" y="476110"/>
                  </a:lnTo>
                  <a:lnTo>
                    <a:pt x="24295" y="474840"/>
                  </a:lnTo>
                  <a:lnTo>
                    <a:pt x="24942" y="474840"/>
                  </a:lnTo>
                  <a:lnTo>
                    <a:pt x="25603" y="476110"/>
                  </a:lnTo>
                  <a:lnTo>
                    <a:pt x="31584" y="474840"/>
                  </a:lnTo>
                  <a:close/>
                </a:path>
                <a:path w="46355" h="780415">
                  <a:moveTo>
                    <a:pt x="31597" y="757453"/>
                  </a:moveTo>
                  <a:lnTo>
                    <a:pt x="30175" y="757199"/>
                  </a:lnTo>
                  <a:lnTo>
                    <a:pt x="30175" y="757339"/>
                  </a:lnTo>
                  <a:lnTo>
                    <a:pt x="30568" y="757389"/>
                  </a:lnTo>
                  <a:lnTo>
                    <a:pt x="31064" y="757415"/>
                  </a:lnTo>
                  <a:lnTo>
                    <a:pt x="31597" y="757453"/>
                  </a:lnTo>
                  <a:close/>
                </a:path>
                <a:path w="46355" h="780415">
                  <a:moveTo>
                    <a:pt x="31826" y="471208"/>
                  </a:moveTo>
                  <a:lnTo>
                    <a:pt x="31546" y="471068"/>
                  </a:lnTo>
                  <a:lnTo>
                    <a:pt x="31826" y="471208"/>
                  </a:lnTo>
                  <a:close/>
                </a:path>
                <a:path w="46355" h="780415">
                  <a:moveTo>
                    <a:pt x="32969" y="444169"/>
                  </a:moveTo>
                  <a:lnTo>
                    <a:pt x="32791" y="444220"/>
                  </a:lnTo>
                  <a:lnTo>
                    <a:pt x="32969" y="444169"/>
                  </a:lnTo>
                  <a:close/>
                </a:path>
                <a:path w="46355" h="780415">
                  <a:moveTo>
                    <a:pt x="33350" y="728281"/>
                  </a:moveTo>
                  <a:lnTo>
                    <a:pt x="33083" y="728243"/>
                  </a:lnTo>
                  <a:lnTo>
                    <a:pt x="32931" y="728370"/>
                  </a:lnTo>
                  <a:lnTo>
                    <a:pt x="33172" y="728345"/>
                  </a:lnTo>
                  <a:lnTo>
                    <a:pt x="33350" y="728281"/>
                  </a:lnTo>
                  <a:close/>
                </a:path>
                <a:path w="46355" h="780415">
                  <a:moveTo>
                    <a:pt x="33375" y="443953"/>
                  </a:moveTo>
                  <a:lnTo>
                    <a:pt x="32969" y="444169"/>
                  </a:lnTo>
                  <a:lnTo>
                    <a:pt x="33197" y="444119"/>
                  </a:lnTo>
                  <a:lnTo>
                    <a:pt x="33324" y="444030"/>
                  </a:lnTo>
                  <a:close/>
                </a:path>
                <a:path w="46355" h="780415">
                  <a:moveTo>
                    <a:pt x="33591" y="464477"/>
                  </a:moveTo>
                  <a:lnTo>
                    <a:pt x="32740" y="465556"/>
                  </a:lnTo>
                  <a:lnTo>
                    <a:pt x="33274" y="465467"/>
                  </a:lnTo>
                  <a:lnTo>
                    <a:pt x="33591" y="464477"/>
                  </a:lnTo>
                  <a:close/>
                </a:path>
                <a:path w="46355" h="780415">
                  <a:moveTo>
                    <a:pt x="34213" y="438010"/>
                  </a:moveTo>
                  <a:lnTo>
                    <a:pt x="33439" y="436740"/>
                  </a:lnTo>
                  <a:lnTo>
                    <a:pt x="32981" y="436740"/>
                  </a:lnTo>
                  <a:lnTo>
                    <a:pt x="34213" y="438010"/>
                  </a:lnTo>
                  <a:close/>
                </a:path>
                <a:path w="46355" h="780415">
                  <a:moveTo>
                    <a:pt x="34467" y="443395"/>
                  </a:moveTo>
                  <a:lnTo>
                    <a:pt x="33337" y="443369"/>
                  </a:lnTo>
                  <a:lnTo>
                    <a:pt x="33629" y="443687"/>
                  </a:lnTo>
                  <a:lnTo>
                    <a:pt x="33375" y="443953"/>
                  </a:lnTo>
                  <a:lnTo>
                    <a:pt x="34467" y="443395"/>
                  </a:lnTo>
                  <a:close/>
                </a:path>
                <a:path w="46355" h="780415">
                  <a:moveTo>
                    <a:pt x="34518" y="462140"/>
                  </a:moveTo>
                  <a:lnTo>
                    <a:pt x="33489" y="462140"/>
                  </a:lnTo>
                  <a:lnTo>
                    <a:pt x="31978" y="463410"/>
                  </a:lnTo>
                  <a:lnTo>
                    <a:pt x="34518" y="462140"/>
                  </a:lnTo>
                  <a:close/>
                </a:path>
                <a:path w="46355" h="780415">
                  <a:moveTo>
                    <a:pt x="35204" y="382130"/>
                  </a:moveTo>
                  <a:lnTo>
                    <a:pt x="34836" y="382270"/>
                  </a:lnTo>
                  <a:lnTo>
                    <a:pt x="35001" y="382295"/>
                  </a:lnTo>
                  <a:lnTo>
                    <a:pt x="35204" y="382130"/>
                  </a:lnTo>
                  <a:close/>
                </a:path>
                <a:path w="46355" h="780415">
                  <a:moveTo>
                    <a:pt x="35483" y="465251"/>
                  </a:moveTo>
                  <a:lnTo>
                    <a:pt x="35407" y="465124"/>
                  </a:lnTo>
                  <a:lnTo>
                    <a:pt x="33274" y="465467"/>
                  </a:lnTo>
                  <a:lnTo>
                    <a:pt x="33134" y="465912"/>
                  </a:lnTo>
                  <a:lnTo>
                    <a:pt x="35483" y="465251"/>
                  </a:lnTo>
                  <a:close/>
                </a:path>
                <a:path w="46355" h="780415">
                  <a:moveTo>
                    <a:pt x="35775" y="436740"/>
                  </a:moveTo>
                  <a:lnTo>
                    <a:pt x="35737" y="436575"/>
                  </a:lnTo>
                  <a:lnTo>
                    <a:pt x="35687" y="436168"/>
                  </a:lnTo>
                  <a:lnTo>
                    <a:pt x="35458" y="436511"/>
                  </a:lnTo>
                  <a:lnTo>
                    <a:pt x="35775" y="436740"/>
                  </a:lnTo>
                  <a:close/>
                </a:path>
                <a:path w="46355" h="780415">
                  <a:moveTo>
                    <a:pt x="36855" y="459854"/>
                  </a:moveTo>
                  <a:lnTo>
                    <a:pt x="33896" y="459790"/>
                  </a:lnTo>
                  <a:lnTo>
                    <a:pt x="32778" y="459752"/>
                  </a:lnTo>
                  <a:lnTo>
                    <a:pt x="33845" y="459828"/>
                  </a:lnTo>
                  <a:lnTo>
                    <a:pt x="34404" y="459943"/>
                  </a:lnTo>
                  <a:lnTo>
                    <a:pt x="34645" y="460082"/>
                  </a:lnTo>
                  <a:lnTo>
                    <a:pt x="35191" y="460082"/>
                  </a:lnTo>
                  <a:lnTo>
                    <a:pt x="35864" y="460070"/>
                  </a:lnTo>
                  <a:lnTo>
                    <a:pt x="36728" y="460019"/>
                  </a:lnTo>
                  <a:lnTo>
                    <a:pt x="36855" y="459854"/>
                  </a:lnTo>
                  <a:close/>
                </a:path>
                <a:path w="46355" h="780415">
                  <a:moveTo>
                    <a:pt x="36893" y="276720"/>
                  </a:moveTo>
                  <a:lnTo>
                    <a:pt x="36169" y="276720"/>
                  </a:lnTo>
                  <a:lnTo>
                    <a:pt x="36855" y="277329"/>
                  </a:lnTo>
                  <a:lnTo>
                    <a:pt x="36893" y="276720"/>
                  </a:lnTo>
                  <a:close/>
                </a:path>
                <a:path w="46355" h="780415">
                  <a:moveTo>
                    <a:pt x="36918" y="410070"/>
                  </a:moveTo>
                  <a:lnTo>
                    <a:pt x="36741" y="410070"/>
                  </a:lnTo>
                  <a:lnTo>
                    <a:pt x="36880" y="410133"/>
                  </a:lnTo>
                  <a:close/>
                </a:path>
                <a:path w="46355" h="780415">
                  <a:moveTo>
                    <a:pt x="36931" y="386829"/>
                  </a:moveTo>
                  <a:lnTo>
                    <a:pt x="36703" y="386867"/>
                  </a:lnTo>
                  <a:lnTo>
                    <a:pt x="36537" y="386905"/>
                  </a:lnTo>
                  <a:lnTo>
                    <a:pt x="36334" y="386930"/>
                  </a:lnTo>
                  <a:lnTo>
                    <a:pt x="36499" y="387121"/>
                  </a:lnTo>
                  <a:lnTo>
                    <a:pt x="36931" y="386829"/>
                  </a:lnTo>
                  <a:close/>
                </a:path>
                <a:path w="46355" h="780415">
                  <a:moveTo>
                    <a:pt x="37312" y="409333"/>
                  </a:moveTo>
                  <a:lnTo>
                    <a:pt x="37045" y="409422"/>
                  </a:lnTo>
                  <a:lnTo>
                    <a:pt x="36918" y="409587"/>
                  </a:lnTo>
                  <a:lnTo>
                    <a:pt x="37312" y="409333"/>
                  </a:lnTo>
                  <a:close/>
                </a:path>
                <a:path w="46355" h="780415">
                  <a:moveTo>
                    <a:pt x="37388" y="392620"/>
                  </a:moveTo>
                  <a:lnTo>
                    <a:pt x="37172" y="392658"/>
                  </a:lnTo>
                  <a:lnTo>
                    <a:pt x="36944" y="392798"/>
                  </a:lnTo>
                  <a:lnTo>
                    <a:pt x="37363" y="392658"/>
                  </a:lnTo>
                  <a:close/>
                </a:path>
                <a:path w="46355" h="780415">
                  <a:moveTo>
                    <a:pt x="37477" y="392544"/>
                  </a:moveTo>
                  <a:lnTo>
                    <a:pt x="37185" y="392391"/>
                  </a:lnTo>
                  <a:lnTo>
                    <a:pt x="36830" y="392455"/>
                  </a:lnTo>
                  <a:lnTo>
                    <a:pt x="37236" y="392544"/>
                  </a:lnTo>
                  <a:lnTo>
                    <a:pt x="37388" y="392620"/>
                  </a:lnTo>
                  <a:close/>
                </a:path>
                <a:path w="46355" h="780415">
                  <a:moveTo>
                    <a:pt x="37541" y="461111"/>
                  </a:moveTo>
                  <a:lnTo>
                    <a:pt x="36233" y="460641"/>
                  </a:lnTo>
                  <a:lnTo>
                    <a:pt x="35242" y="461073"/>
                  </a:lnTo>
                  <a:lnTo>
                    <a:pt x="35763" y="461657"/>
                  </a:lnTo>
                  <a:lnTo>
                    <a:pt x="36880" y="461060"/>
                  </a:lnTo>
                  <a:lnTo>
                    <a:pt x="37541" y="461111"/>
                  </a:lnTo>
                  <a:close/>
                </a:path>
                <a:path w="46355" h="780415">
                  <a:moveTo>
                    <a:pt x="37934" y="436613"/>
                  </a:moveTo>
                  <a:lnTo>
                    <a:pt x="37541" y="436156"/>
                  </a:lnTo>
                  <a:lnTo>
                    <a:pt x="36906" y="436600"/>
                  </a:lnTo>
                  <a:lnTo>
                    <a:pt x="37934" y="436613"/>
                  </a:lnTo>
                  <a:close/>
                </a:path>
                <a:path w="46355" h="780415">
                  <a:moveTo>
                    <a:pt x="38201" y="368160"/>
                  </a:moveTo>
                  <a:lnTo>
                    <a:pt x="37858" y="366890"/>
                  </a:lnTo>
                  <a:lnTo>
                    <a:pt x="34772" y="366890"/>
                  </a:lnTo>
                  <a:lnTo>
                    <a:pt x="36334" y="368160"/>
                  </a:lnTo>
                  <a:lnTo>
                    <a:pt x="38201" y="368160"/>
                  </a:lnTo>
                  <a:close/>
                </a:path>
                <a:path w="46355" h="780415">
                  <a:moveTo>
                    <a:pt x="38265" y="354876"/>
                  </a:moveTo>
                  <a:lnTo>
                    <a:pt x="38023" y="354799"/>
                  </a:lnTo>
                  <a:lnTo>
                    <a:pt x="38074" y="354926"/>
                  </a:lnTo>
                  <a:lnTo>
                    <a:pt x="38265" y="354876"/>
                  </a:lnTo>
                  <a:close/>
                </a:path>
                <a:path w="46355" h="780415">
                  <a:moveTo>
                    <a:pt x="38354" y="434200"/>
                  </a:moveTo>
                  <a:lnTo>
                    <a:pt x="37566" y="432930"/>
                  </a:lnTo>
                  <a:lnTo>
                    <a:pt x="35661" y="434200"/>
                  </a:lnTo>
                  <a:lnTo>
                    <a:pt x="38354" y="434200"/>
                  </a:lnTo>
                  <a:close/>
                </a:path>
                <a:path w="46355" h="780415">
                  <a:moveTo>
                    <a:pt x="38900" y="369404"/>
                  </a:moveTo>
                  <a:lnTo>
                    <a:pt x="37261" y="369100"/>
                  </a:lnTo>
                  <a:lnTo>
                    <a:pt x="37033" y="369506"/>
                  </a:lnTo>
                  <a:lnTo>
                    <a:pt x="35750" y="369887"/>
                  </a:lnTo>
                  <a:lnTo>
                    <a:pt x="36169" y="370103"/>
                  </a:lnTo>
                  <a:lnTo>
                    <a:pt x="37833" y="369912"/>
                  </a:lnTo>
                  <a:lnTo>
                    <a:pt x="38900" y="369404"/>
                  </a:lnTo>
                  <a:close/>
                </a:path>
                <a:path w="46355" h="780415">
                  <a:moveTo>
                    <a:pt x="39077" y="464248"/>
                  </a:moveTo>
                  <a:lnTo>
                    <a:pt x="35483" y="465251"/>
                  </a:lnTo>
                  <a:lnTo>
                    <a:pt x="35674" y="465620"/>
                  </a:lnTo>
                  <a:lnTo>
                    <a:pt x="39077" y="464248"/>
                  </a:lnTo>
                  <a:close/>
                </a:path>
                <a:path w="46355" h="780415">
                  <a:moveTo>
                    <a:pt x="39357" y="419874"/>
                  </a:moveTo>
                  <a:lnTo>
                    <a:pt x="39103" y="419823"/>
                  </a:lnTo>
                  <a:lnTo>
                    <a:pt x="38938" y="419963"/>
                  </a:lnTo>
                  <a:lnTo>
                    <a:pt x="39192" y="419950"/>
                  </a:lnTo>
                  <a:lnTo>
                    <a:pt x="39357" y="419874"/>
                  </a:lnTo>
                  <a:close/>
                </a:path>
                <a:path w="46355" h="780415">
                  <a:moveTo>
                    <a:pt x="40525" y="388404"/>
                  </a:moveTo>
                  <a:lnTo>
                    <a:pt x="39535" y="387896"/>
                  </a:lnTo>
                  <a:lnTo>
                    <a:pt x="36233" y="388035"/>
                  </a:lnTo>
                  <a:lnTo>
                    <a:pt x="36830" y="388327"/>
                  </a:lnTo>
                  <a:lnTo>
                    <a:pt x="40525" y="388404"/>
                  </a:lnTo>
                  <a:close/>
                </a:path>
                <a:path w="46355" h="780415">
                  <a:moveTo>
                    <a:pt x="40703" y="354253"/>
                  </a:moveTo>
                  <a:lnTo>
                    <a:pt x="38265" y="354876"/>
                  </a:lnTo>
                  <a:lnTo>
                    <a:pt x="39001" y="355092"/>
                  </a:lnTo>
                  <a:lnTo>
                    <a:pt x="40703" y="354253"/>
                  </a:lnTo>
                  <a:close/>
                </a:path>
                <a:path w="46355" h="780415">
                  <a:moveTo>
                    <a:pt x="40881" y="429298"/>
                  </a:moveTo>
                  <a:lnTo>
                    <a:pt x="39890" y="428523"/>
                  </a:lnTo>
                  <a:lnTo>
                    <a:pt x="40487" y="429082"/>
                  </a:lnTo>
                  <a:lnTo>
                    <a:pt x="40881" y="429298"/>
                  </a:lnTo>
                  <a:close/>
                </a:path>
                <a:path w="46355" h="780415">
                  <a:moveTo>
                    <a:pt x="41744" y="383400"/>
                  </a:moveTo>
                  <a:lnTo>
                    <a:pt x="35001" y="382295"/>
                  </a:lnTo>
                  <a:lnTo>
                    <a:pt x="33667" y="383400"/>
                  </a:lnTo>
                  <a:lnTo>
                    <a:pt x="37566" y="383400"/>
                  </a:lnTo>
                  <a:lnTo>
                    <a:pt x="41744" y="383400"/>
                  </a:lnTo>
                  <a:close/>
                </a:path>
                <a:path w="46355" h="780415">
                  <a:moveTo>
                    <a:pt x="42341" y="411645"/>
                  </a:moveTo>
                  <a:lnTo>
                    <a:pt x="41084" y="412610"/>
                  </a:lnTo>
                  <a:lnTo>
                    <a:pt x="42303" y="412610"/>
                  </a:lnTo>
                  <a:lnTo>
                    <a:pt x="42341" y="411645"/>
                  </a:lnTo>
                  <a:close/>
                </a:path>
                <a:path w="46355" h="780415">
                  <a:moveTo>
                    <a:pt x="42646" y="317119"/>
                  </a:moveTo>
                  <a:lnTo>
                    <a:pt x="41744" y="316445"/>
                  </a:lnTo>
                  <a:lnTo>
                    <a:pt x="41554" y="316763"/>
                  </a:lnTo>
                  <a:lnTo>
                    <a:pt x="42646" y="317119"/>
                  </a:lnTo>
                  <a:close/>
                </a:path>
                <a:path w="46355" h="780415">
                  <a:moveTo>
                    <a:pt x="42748" y="411340"/>
                  </a:moveTo>
                  <a:lnTo>
                    <a:pt x="42341" y="411340"/>
                  </a:lnTo>
                  <a:lnTo>
                    <a:pt x="42341" y="411645"/>
                  </a:lnTo>
                  <a:lnTo>
                    <a:pt x="42748" y="411340"/>
                  </a:lnTo>
                  <a:close/>
                </a:path>
                <a:path w="46355" h="780415">
                  <a:moveTo>
                    <a:pt x="42862" y="321170"/>
                  </a:moveTo>
                  <a:lnTo>
                    <a:pt x="41643" y="322262"/>
                  </a:lnTo>
                  <a:lnTo>
                    <a:pt x="42024" y="322440"/>
                  </a:lnTo>
                  <a:lnTo>
                    <a:pt x="42862" y="321170"/>
                  </a:lnTo>
                  <a:close/>
                </a:path>
                <a:path w="46355" h="780415">
                  <a:moveTo>
                    <a:pt x="43167" y="352920"/>
                  </a:moveTo>
                  <a:lnTo>
                    <a:pt x="42405" y="351929"/>
                  </a:lnTo>
                  <a:lnTo>
                    <a:pt x="40106" y="352920"/>
                  </a:lnTo>
                  <a:lnTo>
                    <a:pt x="39598" y="354190"/>
                  </a:lnTo>
                  <a:lnTo>
                    <a:pt x="41046" y="354190"/>
                  </a:lnTo>
                  <a:lnTo>
                    <a:pt x="41541" y="352920"/>
                  </a:lnTo>
                  <a:lnTo>
                    <a:pt x="43167" y="352920"/>
                  </a:lnTo>
                  <a:close/>
                </a:path>
                <a:path w="46355" h="780415">
                  <a:moveTo>
                    <a:pt x="45821" y="412610"/>
                  </a:moveTo>
                  <a:lnTo>
                    <a:pt x="39141" y="413880"/>
                  </a:lnTo>
                  <a:lnTo>
                    <a:pt x="39217" y="412610"/>
                  </a:lnTo>
                  <a:lnTo>
                    <a:pt x="38100" y="411594"/>
                  </a:lnTo>
                  <a:lnTo>
                    <a:pt x="38100" y="413880"/>
                  </a:lnTo>
                  <a:lnTo>
                    <a:pt x="37109" y="414997"/>
                  </a:lnTo>
                  <a:lnTo>
                    <a:pt x="34798" y="413880"/>
                  </a:lnTo>
                  <a:lnTo>
                    <a:pt x="38100" y="413880"/>
                  </a:lnTo>
                  <a:lnTo>
                    <a:pt x="38100" y="411594"/>
                  </a:lnTo>
                  <a:lnTo>
                    <a:pt x="37833" y="411340"/>
                  </a:lnTo>
                  <a:lnTo>
                    <a:pt x="39268" y="411340"/>
                  </a:lnTo>
                  <a:lnTo>
                    <a:pt x="36880" y="410133"/>
                  </a:lnTo>
                  <a:lnTo>
                    <a:pt x="36233" y="411340"/>
                  </a:lnTo>
                  <a:lnTo>
                    <a:pt x="34366" y="410070"/>
                  </a:lnTo>
                  <a:lnTo>
                    <a:pt x="35661" y="410070"/>
                  </a:lnTo>
                  <a:lnTo>
                    <a:pt x="32410" y="408800"/>
                  </a:lnTo>
                  <a:lnTo>
                    <a:pt x="39052" y="408800"/>
                  </a:lnTo>
                  <a:lnTo>
                    <a:pt x="36855" y="407530"/>
                  </a:lnTo>
                  <a:lnTo>
                    <a:pt x="41198" y="407530"/>
                  </a:lnTo>
                  <a:lnTo>
                    <a:pt x="38785" y="406260"/>
                  </a:lnTo>
                  <a:lnTo>
                    <a:pt x="39179" y="406260"/>
                  </a:lnTo>
                  <a:lnTo>
                    <a:pt x="35560" y="404990"/>
                  </a:lnTo>
                  <a:lnTo>
                    <a:pt x="35534" y="405955"/>
                  </a:lnTo>
                  <a:lnTo>
                    <a:pt x="31026" y="404990"/>
                  </a:lnTo>
                  <a:lnTo>
                    <a:pt x="35560" y="404990"/>
                  </a:lnTo>
                  <a:lnTo>
                    <a:pt x="37426" y="404990"/>
                  </a:lnTo>
                  <a:lnTo>
                    <a:pt x="39179" y="406260"/>
                  </a:lnTo>
                  <a:lnTo>
                    <a:pt x="43738" y="406260"/>
                  </a:lnTo>
                  <a:lnTo>
                    <a:pt x="41757" y="404990"/>
                  </a:lnTo>
                  <a:lnTo>
                    <a:pt x="39751" y="404990"/>
                  </a:lnTo>
                  <a:lnTo>
                    <a:pt x="42506" y="403720"/>
                  </a:lnTo>
                  <a:lnTo>
                    <a:pt x="36563" y="402450"/>
                  </a:lnTo>
                  <a:lnTo>
                    <a:pt x="38125" y="401180"/>
                  </a:lnTo>
                  <a:lnTo>
                    <a:pt x="34594" y="401180"/>
                  </a:lnTo>
                  <a:lnTo>
                    <a:pt x="36703" y="399910"/>
                  </a:lnTo>
                  <a:lnTo>
                    <a:pt x="38277" y="399910"/>
                  </a:lnTo>
                  <a:lnTo>
                    <a:pt x="39878" y="398691"/>
                  </a:lnTo>
                  <a:lnTo>
                    <a:pt x="40119" y="398691"/>
                  </a:lnTo>
                  <a:lnTo>
                    <a:pt x="40487" y="398653"/>
                  </a:lnTo>
                  <a:lnTo>
                    <a:pt x="41097" y="398551"/>
                  </a:lnTo>
                  <a:lnTo>
                    <a:pt x="40589" y="398564"/>
                  </a:lnTo>
                  <a:lnTo>
                    <a:pt x="40195" y="398627"/>
                  </a:lnTo>
                  <a:lnTo>
                    <a:pt x="39903" y="398678"/>
                  </a:lnTo>
                  <a:lnTo>
                    <a:pt x="35826" y="398640"/>
                  </a:lnTo>
                  <a:lnTo>
                    <a:pt x="38544" y="397370"/>
                  </a:lnTo>
                  <a:lnTo>
                    <a:pt x="39662" y="396100"/>
                  </a:lnTo>
                  <a:lnTo>
                    <a:pt x="32651" y="396100"/>
                  </a:lnTo>
                  <a:lnTo>
                    <a:pt x="33375" y="394830"/>
                  </a:lnTo>
                  <a:lnTo>
                    <a:pt x="38938" y="394830"/>
                  </a:lnTo>
                  <a:lnTo>
                    <a:pt x="34861" y="393560"/>
                  </a:lnTo>
                  <a:lnTo>
                    <a:pt x="35928" y="393560"/>
                  </a:lnTo>
                  <a:lnTo>
                    <a:pt x="33756" y="392290"/>
                  </a:lnTo>
                  <a:lnTo>
                    <a:pt x="31267" y="392290"/>
                  </a:lnTo>
                  <a:lnTo>
                    <a:pt x="37731" y="391020"/>
                  </a:lnTo>
                  <a:lnTo>
                    <a:pt x="30810" y="388480"/>
                  </a:lnTo>
                  <a:lnTo>
                    <a:pt x="36334" y="387210"/>
                  </a:lnTo>
                  <a:lnTo>
                    <a:pt x="35648" y="387210"/>
                  </a:lnTo>
                  <a:lnTo>
                    <a:pt x="34988" y="385940"/>
                  </a:lnTo>
                  <a:lnTo>
                    <a:pt x="34823" y="384670"/>
                  </a:lnTo>
                  <a:lnTo>
                    <a:pt x="35648" y="384670"/>
                  </a:lnTo>
                  <a:lnTo>
                    <a:pt x="37566" y="383400"/>
                  </a:lnTo>
                  <a:lnTo>
                    <a:pt x="29705" y="384670"/>
                  </a:lnTo>
                  <a:lnTo>
                    <a:pt x="31851" y="383400"/>
                  </a:lnTo>
                  <a:lnTo>
                    <a:pt x="34836" y="382270"/>
                  </a:lnTo>
                  <a:lnTo>
                    <a:pt x="33997" y="382130"/>
                  </a:lnTo>
                  <a:lnTo>
                    <a:pt x="37973" y="380860"/>
                  </a:lnTo>
                  <a:lnTo>
                    <a:pt x="40690" y="380860"/>
                  </a:lnTo>
                  <a:lnTo>
                    <a:pt x="35801" y="379590"/>
                  </a:lnTo>
                  <a:lnTo>
                    <a:pt x="36283" y="378320"/>
                  </a:lnTo>
                  <a:lnTo>
                    <a:pt x="33845" y="378320"/>
                  </a:lnTo>
                  <a:lnTo>
                    <a:pt x="32689" y="377050"/>
                  </a:lnTo>
                  <a:lnTo>
                    <a:pt x="31737" y="375780"/>
                  </a:lnTo>
                  <a:lnTo>
                    <a:pt x="31496" y="375780"/>
                  </a:lnTo>
                  <a:lnTo>
                    <a:pt x="30746" y="374510"/>
                  </a:lnTo>
                  <a:lnTo>
                    <a:pt x="40246" y="374510"/>
                  </a:lnTo>
                  <a:lnTo>
                    <a:pt x="36385" y="373240"/>
                  </a:lnTo>
                  <a:lnTo>
                    <a:pt x="38671" y="373240"/>
                  </a:lnTo>
                  <a:lnTo>
                    <a:pt x="38138" y="371970"/>
                  </a:lnTo>
                  <a:lnTo>
                    <a:pt x="34023" y="371970"/>
                  </a:lnTo>
                  <a:lnTo>
                    <a:pt x="34328" y="370700"/>
                  </a:lnTo>
                  <a:lnTo>
                    <a:pt x="33083" y="370700"/>
                  </a:lnTo>
                  <a:lnTo>
                    <a:pt x="29019" y="369430"/>
                  </a:lnTo>
                  <a:lnTo>
                    <a:pt x="35369" y="370700"/>
                  </a:lnTo>
                  <a:lnTo>
                    <a:pt x="32346" y="369430"/>
                  </a:lnTo>
                  <a:lnTo>
                    <a:pt x="36487" y="369430"/>
                  </a:lnTo>
                  <a:lnTo>
                    <a:pt x="35471" y="368160"/>
                  </a:lnTo>
                  <a:lnTo>
                    <a:pt x="32499" y="366890"/>
                  </a:lnTo>
                  <a:lnTo>
                    <a:pt x="33337" y="366890"/>
                  </a:lnTo>
                  <a:lnTo>
                    <a:pt x="31737" y="365620"/>
                  </a:lnTo>
                  <a:lnTo>
                    <a:pt x="31813" y="364350"/>
                  </a:lnTo>
                  <a:lnTo>
                    <a:pt x="39827" y="365620"/>
                  </a:lnTo>
                  <a:lnTo>
                    <a:pt x="37833" y="364350"/>
                  </a:lnTo>
                  <a:lnTo>
                    <a:pt x="33845" y="361810"/>
                  </a:lnTo>
                  <a:lnTo>
                    <a:pt x="40055" y="361810"/>
                  </a:lnTo>
                  <a:lnTo>
                    <a:pt x="37084" y="359270"/>
                  </a:lnTo>
                  <a:lnTo>
                    <a:pt x="41325" y="358000"/>
                  </a:lnTo>
                  <a:lnTo>
                    <a:pt x="41084" y="356730"/>
                  </a:lnTo>
                  <a:lnTo>
                    <a:pt x="40843" y="355460"/>
                  </a:lnTo>
                  <a:lnTo>
                    <a:pt x="34620" y="356730"/>
                  </a:lnTo>
                  <a:lnTo>
                    <a:pt x="40665" y="355460"/>
                  </a:lnTo>
                  <a:lnTo>
                    <a:pt x="33959" y="355460"/>
                  </a:lnTo>
                  <a:lnTo>
                    <a:pt x="34366" y="354190"/>
                  </a:lnTo>
                  <a:lnTo>
                    <a:pt x="35560" y="354076"/>
                  </a:lnTo>
                  <a:lnTo>
                    <a:pt x="38023" y="354799"/>
                  </a:lnTo>
                  <a:lnTo>
                    <a:pt x="37706" y="354076"/>
                  </a:lnTo>
                  <a:lnTo>
                    <a:pt x="37338" y="353212"/>
                  </a:lnTo>
                  <a:lnTo>
                    <a:pt x="38201" y="352920"/>
                  </a:lnTo>
                  <a:lnTo>
                    <a:pt x="40068" y="352920"/>
                  </a:lnTo>
                  <a:lnTo>
                    <a:pt x="36703" y="351650"/>
                  </a:lnTo>
                  <a:lnTo>
                    <a:pt x="42189" y="351650"/>
                  </a:lnTo>
                  <a:lnTo>
                    <a:pt x="42405" y="351929"/>
                  </a:lnTo>
                  <a:lnTo>
                    <a:pt x="43065" y="351650"/>
                  </a:lnTo>
                  <a:lnTo>
                    <a:pt x="45478" y="351650"/>
                  </a:lnTo>
                  <a:lnTo>
                    <a:pt x="42100" y="350380"/>
                  </a:lnTo>
                  <a:lnTo>
                    <a:pt x="44132" y="350380"/>
                  </a:lnTo>
                  <a:lnTo>
                    <a:pt x="42938" y="349110"/>
                  </a:lnTo>
                  <a:lnTo>
                    <a:pt x="44170" y="347840"/>
                  </a:lnTo>
                  <a:lnTo>
                    <a:pt x="39014" y="346570"/>
                  </a:lnTo>
                  <a:lnTo>
                    <a:pt x="41973" y="346570"/>
                  </a:lnTo>
                  <a:lnTo>
                    <a:pt x="42735" y="345300"/>
                  </a:lnTo>
                  <a:lnTo>
                    <a:pt x="36499" y="342760"/>
                  </a:lnTo>
                  <a:lnTo>
                    <a:pt x="39662" y="341490"/>
                  </a:lnTo>
                  <a:lnTo>
                    <a:pt x="40779" y="341490"/>
                  </a:lnTo>
                  <a:lnTo>
                    <a:pt x="38277" y="340220"/>
                  </a:lnTo>
                  <a:lnTo>
                    <a:pt x="41516" y="340220"/>
                  </a:lnTo>
                  <a:lnTo>
                    <a:pt x="38760" y="338950"/>
                  </a:lnTo>
                  <a:lnTo>
                    <a:pt x="41440" y="338950"/>
                  </a:lnTo>
                  <a:lnTo>
                    <a:pt x="43497" y="337680"/>
                  </a:lnTo>
                  <a:lnTo>
                    <a:pt x="37147" y="336410"/>
                  </a:lnTo>
                  <a:lnTo>
                    <a:pt x="36093" y="335140"/>
                  </a:lnTo>
                  <a:lnTo>
                    <a:pt x="40690" y="335140"/>
                  </a:lnTo>
                  <a:lnTo>
                    <a:pt x="42938" y="332600"/>
                  </a:lnTo>
                  <a:lnTo>
                    <a:pt x="43586" y="332600"/>
                  </a:lnTo>
                  <a:lnTo>
                    <a:pt x="44170" y="331330"/>
                  </a:lnTo>
                  <a:lnTo>
                    <a:pt x="39776" y="330060"/>
                  </a:lnTo>
                  <a:lnTo>
                    <a:pt x="37960" y="327520"/>
                  </a:lnTo>
                  <a:lnTo>
                    <a:pt x="42964" y="326250"/>
                  </a:lnTo>
                  <a:lnTo>
                    <a:pt x="41503" y="324980"/>
                  </a:lnTo>
                  <a:lnTo>
                    <a:pt x="40055" y="323710"/>
                  </a:lnTo>
                  <a:lnTo>
                    <a:pt x="41643" y="322262"/>
                  </a:lnTo>
                  <a:lnTo>
                    <a:pt x="39268" y="321170"/>
                  </a:lnTo>
                  <a:lnTo>
                    <a:pt x="39751" y="321170"/>
                  </a:lnTo>
                  <a:lnTo>
                    <a:pt x="35610" y="319900"/>
                  </a:lnTo>
                  <a:lnTo>
                    <a:pt x="43903" y="319900"/>
                  </a:lnTo>
                  <a:lnTo>
                    <a:pt x="42799" y="318630"/>
                  </a:lnTo>
                  <a:lnTo>
                    <a:pt x="37388" y="318630"/>
                  </a:lnTo>
                  <a:lnTo>
                    <a:pt x="40424" y="316090"/>
                  </a:lnTo>
                  <a:lnTo>
                    <a:pt x="39827" y="314820"/>
                  </a:lnTo>
                  <a:lnTo>
                    <a:pt x="39065" y="313550"/>
                  </a:lnTo>
                  <a:lnTo>
                    <a:pt x="41630" y="312280"/>
                  </a:lnTo>
                  <a:lnTo>
                    <a:pt x="40246" y="312280"/>
                  </a:lnTo>
                  <a:lnTo>
                    <a:pt x="40259" y="311010"/>
                  </a:lnTo>
                  <a:lnTo>
                    <a:pt x="41859" y="311010"/>
                  </a:lnTo>
                  <a:lnTo>
                    <a:pt x="42989" y="308470"/>
                  </a:lnTo>
                  <a:lnTo>
                    <a:pt x="42265" y="307200"/>
                  </a:lnTo>
                  <a:lnTo>
                    <a:pt x="35839" y="307200"/>
                  </a:lnTo>
                  <a:lnTo>
                    <a:pt x="35661" y="305930"/>
                  </a:lnTo>
                  <a:lnTo>
                    <a:pt x="40093" y="305930"/>
                  </a:lnTo>
                  <a:lnTo>
                    <a:pt x="40030" y="304660"/>
                  </a:lnTo>
                  <a:lnTo>
                    <a:pt x="43916" y="302120"/>
                  </a:lnTo>
                  <a:lnTo>
                    <a:pt x="39890" y="300850"/>
                  </a:lnTo>
                  <a:lnTo>
                    <a:pt x="42125" y="300850"/>
                  </a:lnTo>
                  <a:lnTo>
                    <a:pt x="45008" y="298310"/>
                  </a:lnTo>
                  <a:lnTo>
                    <a:pt x="42875" y="298310"/>
                  </a:lnTo>
                  <a:lnTo>
                    <a:pt x="39306" y="297040"/>
                  </a:lnTo>
                  <a:lnTo>
                    <a:pt x="40487" y="297040"/>
                  </a:lnTo>
                  <a:lnTo>
                    <a:pt x="36766" y="295770"/>
                  </a:lnTo>
                  <a:lnTo>
                    <a:pt x="35737" y="295770"/>
                  </a:lnTo>
                  <a:lnTo>
                    <a:pt x="34696" y="294500"/>
                  </a:lnTo>
                  <a:lnTo>
                    <a:pt x="33528" y="294500"/>
                  </a:lnTo>
                  <a:lnTo>
                    <a:pt x="35090" y="293230"/>
                  </a:lnTo>
                  <a:lnTo>
                    <a:pt x="33997" y="293230"/>
                  </a:lnTo>
                  <a:lnTo>
                    <a:pt x="32842" y="291960"/>
                  </a:lnTo>
                  <a:lnTo>
                    <a:pt x="34747" y="290690"/>
                  </a:lnTo>
                  <a:lnTo>
                    <a:pt x="33616" y="290690"/>
                  </a:lnTo>
                  <a:lnTo>
                    <a:pt x="34366" y="289420"/>
                  </a:lnTo>
                  <a:lnTo>
                    <a:pt x="35369" y="289420"/>
                  </a:lnTo>
                  <a:lnTo>
                    <a:pt x="36296" y="290690"/>
                  </a:lnTo>
                  <a:lnTo>
                    <a:pt x="38277" y="289420"/>
                  </a:lnTo>
                  <a:lnTo>
                    <a:pt x="39751" y="289420"/>
                  </a:lnTo>
                  <a:lnTo>
                    <a:pt x="40233" y="288150"/>
                  </a:lnTo>
                  <a:lnTo>
                    <a:pt x="43954" y="289420"/>
                  </a:lnTo>
                  <a:lnTo>
                    <a:pt x="41922" y="288150"/>
                  </a:lnTo>
                  <a:lnTo>
                    <a:pt x="37503" y="286880"/>
                  </a:lnTo>
                  <a:lnTo>
                    <a:pt x="37439" y="288150"/>
                  </a:lnTo>
                  <a:lnTo>
                    <a:pt x="37312" y="289191"/>
                  </a:lnTo>
                  <a:lnTo>
                    <a:pt x="32905" y="288150"/>
                  </a:lnTo>
                  <a:lnTo>
                    <a:pt x="35763" y="286880"/>
                  </a:lnTo>
                  <a:lnTo>
                    <a:pt x="37503" y="286880"/>
                  </a:lnTo>
                  <a:lnTo>
                    <a:pt x="38760" y="285610"/>
                  </a:lnTo>
                  <a:lnTo>
                    <a:pt x="40347" y="285610"/>
                  </a:lnTo>
                  <a:lnTo>
                    <a:pt x="40386" y="284340"/>
                  </a:lnTo>
                  <a:lnTo>
                    <a:pt x="41579" y="284340"/>
                  </a:lnTo>
                  <a:lnTo>
                    <a:pt x="41694" y="283070"/>
                  </a:lnTo>
                  <a:lnTo>
                    <a:pt x="37147" y="283070"/>
                  </a:lnTo>
                  <a:lnTo>
                    <a:pt x="37160" y="283222"/>
                  </a:lnTo>
                  <a:lnTo>
                    <a:pt x="36779" y="283210"/>
                  </a:lnTo>
                  <a:lnTo>
                    <a:pt x="36576" y="283260"/>
                  </a:lnTo>
                  <a:lnTo>
                    <a:pt x="36385" y="283324"/>
                  </a:lnTo>
                  <a:lnTo>
                    <a:pt x="37020" y="283387"/>
                  </a:lnTo>
                  <a:lnTo>
                    <a:pt x="37172" y="283425"/>
                  </a:lnTo>
                  <a:lnTo>
                    <a:pt x="37261" y="284340"/>
                  </a:lnTo>
                  <a:lnTo>
                    <a:pt x="37401" y="284340"/>
                  </a:lnTo>
                  <a:lnTo>
                    <a:pt x="37503" y="285610"/>
                  </a:lnTo>
                  <a:lnTo>
                    <a:pt x="36017" y="284340"/>
                  </a:lnTo>
                  <a:lnTo>
                    <a:pt x="36385" y="284340"/>
                  </a:lnTo>
                  <a:lnTo>
                    <a:pt x="32550" y="283070"/>
                  </a:lnTo>
                  <a:lnTo>
                    <a:pt x="35737" y="283070"/>
                  </a:lnTo>
                  <a:lnTo>
                    <a:pt x="37960" y="281800"/>
                  </a:lnTo>
                  <a:lnTo>
                    <a:pt x="40487" y="281800"/>
                  </a:lnTo>
                  <a:lnTo>
                    <a:pt x="38836" y="280530"/>
                  </a:lnTo>
                  <a:lnTo>
                    <a:pt x="39408" y="277990"/>
                  </a:lnTo>
                  <a:lnTo>
                    <a:pt x="37592" y="277990"/>
                  </a:lnTo>
                  <a:lnTo>
                    <a:pt x="36855" y="277329"/>
                  </a:lnTo>
                  <a:lnTo>
                    <a:pt x="36804" y="277990"/>
                  </a:lnTo>
                  <a:lnTo>
                    <a:pt x="33883" y="277990"/>
                  </a:lnTo>
                  <a:lnTo>
                    <a:pt x="33159" y="276720"/>
                  </a:lnTo>
                  <a:lnTo>
                    <a:pt x="36169" y="276720"/>
                  </a:lnTo>
                  <a:lnTo>
                    <a:pt x="37033" y="275450"/>
                  </a:lnTo>
                  <a:lnTo>
                    <a:pt x="36728" y="275450"/>
                  </a:lnTo>
                  <a:lnTo>
                    <a:pt x="33185" y="275450"/>
                  </a:lnTo>
                  <a:lnTo>
                    <a:pt x="34925" y="274180"/>
                  </a:lnTo>
                  <a:lnTo>
                    <a:pt x="36728" y="275450"/>
                  </a:lnTo>
                  <a:lnTo>
                    <a:pt x="36106" y="274180"/>
                  </a:lnTo>
                  <a:lnTo>
                    <a:pt x="37287" y="274180"/>
                  </a:lnTo>
                  <a:lnTo>
                    <a:pt x="38468" y="272910"/>
                  </a:lnTo>
                  <a:lnTo>
                    <a:pt x="35661" y="271640"/>
                  </a:lnTo>
                  <a:lnTo>
                    <a:pt x="33172" y="270370"/>
                  </a:lnTo>
                  <a:lnTo>
                    <a:pt x="35356" y="267830"/>
                  </a:lnTo>
                  <a:lnTo>
                    <a:pt x="33985" y="267830"/>
                  </a:lnTo>
                  <a:lnTo>
                    <a:pt x="37477" y="265290"/>
                  </a:lnTo>
                  <a:lnTo>
                    <a:pt x="30708" y="261480"/>
                  </a:lnTo>
                  <a:lnTo>
                    <a:pt x="36258" y="258940"/>
                  </a:lnTo>
                  <a:lnTo>
                    <a:pt x="37388" y="257670"/>
                  </a:lnTo>
                  <a:lnTo>
                    <a:pt x="33032" y="257670"/>
                  </a:lnTo>
                  <a:lnTo>
                    <a:pt x="36195" y="256400"/>
                  </a:lnTo>
                  <a:lnTo>
                    <a:pt x="32550" y="256400"/>
                  </a:lnTo>
                  <a:lnTo>
                    <a:pt x="29870" y="255130"/>
                  </a:lnTo>
                  <a:lnTo>
                    <a:pt x="40309" y="253860"/>
                  </a:lnTo>
                  <a:lnTo>
                    <a:pt x="35242" y="252590"/>
                  </a:lnTo>
                  <a:lnTo>
                    <a:pt x="33121" y="252590"/>
                  </a:lnTo>
                  <a:lnTo>
                    <a:pt x="33515" y="251320"/>
                  </a:lnTo>
                  <a:lnTo>
                    <a:pt x="31864" y="250050"/>
                  </a:lnTo>
                  <a:lnTo>
                    <a:pt x="34861" y="250050"/>
                  </a:lnTo>
                  <a:lnTo>
                    <a:pt x="32029" y="248780"/>
                  </a:lnTo>
                  <a:lnTo>
                    <a:pt x="33223" y="247510"/>
                  </a:lnTo>
                  <a:lnTo>
                    <a:pt x="38595" y="248780"/>
                  </a:lnTo>
                  <a:lnTo>
                    <a:pt x="38912" y="247510"/>
                  </a:lnTo>
                  <a:lnTo>
                    <a:pt x="38277" y="246240"/>
                  </a:lnTo>
                  <a:lnTo>
                    <a:pt x="34099" y="244970"/>
                  </a:lnTo>
                  <a:lnTo>
                    <a:pt x="33007" y="244970"/>
                  </a:lnTo>
                  <a:lnTo>
                    <a:pt x="32918" y="246240"/>
                  </a:lnTo>
                  <a:lnTo>
                    <a:pt x="29451" y="246240"/>
                  </a:lnTo>
                  <a:lnTo>
                    <a:pt x="26555" y="245491"/>
                  </a:lnTo>
                  <a:lnTo>
                    <a:pt x="26555" y="271640"/>
                  </a:lnTo>
                  <a:lnTo>
                    <a:pt x="24028" y="272910"/>
                  </a:lnTo>
                  <a:lnTo>
                    <a:pt x="24104" y="271640"/>
                  </a:lnTo>
                  <a:lnTo>
                    <a:pt x="26555" y="271640"/>
                  </a:lnTo>
                  <a:lnTo>
                    <a:pt x="26555" y="245491"/>
                  </a:lnTo>
                  <a:lnTo>
                    <a:pt x="24574" y="244970"/>
                  </a:lnTo>
                  <a:lnTo>
                    <a:pt x="23634" y="244970"/>
                  </a:lnTo>
                  <a:lnTo>
                    <a:pt x="23634" y="274180"/>
                  </a:lnTo>
                  <a:lnTo>
                    <a:pt x="19062" y="274180"/>
                  </a:lnTo>
                  <a:lnTo>
                    <a:pt x="21069" y="273088"/>
                  </a:lnTo>
                  <a:lnTo>
                    <a:pt x="23634" y="274180"/>
                  </a:lnTo>
                  <a:lnTo>
                    <a:pt x="23634" y="244970"/>
                  </a:lnTo>
                  <a:lnTo>
                    <a:pt x="19570" y="244970"/>
                  </a:lnTo>
                  <a:lnTo>
                    <a:pt x="16167" y="246240"/>
                  </a:lnTo>
                  <a:lnTo>
                    <a:pt x="19151" y="247510"/>
                  </a:lnTo>
                  <a:lnTo>
                    <a:pt x="16471" y="247510"/>
                  </a:lnTo>
                  <a:lnTo>
                    <a:pt x="15595" y="248780"/>
                  </a:lnTo>
                  <a:lnTo>
                    <a:pt x="16014" y="248780"/>
                  </a:lnTo>
                  <a:lnTo>
                    <a:pt x="19215" y="248780"/>
                  </a:lnTo>
                  <a:lnTo>
                    <a:pt x="19786" y="248780"/>
                  </a:lnTo>
                  <a:lnTo>
                    <a:pt x="19456" y="248996"/>
                  </a:lnTo>
                  <a:lnTo>
                    <a:pt x="20650" y="250050"/>
                  </a:lnTo>
                  <a:lnTo>
                    <a:pt x="17881" y="250050"/>
                  </a:lnTo>
                  <a:lnTo>
                    <a:pt x="17106" y="250050"/>
                  </a:lnTo>
                  <a:lnTo>
                    <a:pt x="17513" y="249796"/>
                  </a:lnTo>
                  <a:lnTo>
                    <a:pt x="16014" y="248780"/>
                  </a:lnTo>
                  <a:lnTo>
                    <a:pt x="14947" y="250050"/>
                  </a:lnTo>
                  <a:lnTo>
                    <a:pt x="15913" y="250050"/>
                  </a:lnTo>
                  <a:lnTo>
                    <a:pt x="16624" y="250050"/>
                  </a:lnTo>
                  <a:lnTo>
                    <a:pt x="18529" y="251320"/>
                  </a:lnTo>
                  <a:lnTo>
                    <a:pt x="17411" y="251320"/>
                  </a:lnTo>
                  <a:lnTo>
                    <a:pt x="15913" y="250050"/>
                  </a:lnTo>
                  <a:lnTo>
                    <a:pt x="16459" y="251320"/>
                  </a:lnTo>
                  <a:lnTo>
                    <a:pt x="19126" y="252590"/>
                  </a:lnTo>
                  <a:lnTo>
                    <a:pt x="16395" y="252590"/>
                  </a:lnTo>
                  <a:lnTo>
                    <a:pt x="19850" y="253860"/>
                  </a:lnTo>
                  <a:lnTo>
                    <a:pt x="16332" y="253860"/>
                  </a:lnTo>
                  <a:lnTo>
                    <a:pt x="18681" y="255041"/>
                  </a:lnTo>
                  <a:lnTo>
                    <a:pt x="13525" y="253860"/>
                  </a:lnTo>
                  <a:lnTo>
                    <a:pt x="18719" y="256400"/>
                  </a:lnTo>
                  <a:lnTo>
                    <a:pt x="17767" y="256400"/>
                  </a:lnTo>
                  <a:lnTo>
                    <a:pt x="16827" y="257276"/>
                  </a:lnTo>
                  <a:lnTo>
                    <a:pt x="16827" y="258940"/>
                  </a:lnTo>
                  <a:lnTo>
                    <a:pt x="16764" y="259143"/>
                  </a:lnTo>
                  <a:lnTo>
                    <a:pt x="16560" y="258940"/>
                  </a:lnTo>
                  <a:lnTo>
                    <a:pt x="16827" y="258940"/>
                  </a:lnTo>
                  <a:lnTo>
                    <a:pt x="16827" y="257276"/>
                  </a:lnTo>
                  <a:lnTo>
                    <a:pt x="15011" y="258940"/>
                  </a:lnTo>
                  <a:lnTo>
                    <a:pt x="16598" y="259664"/>
                  </a:lnTo>
                  <a:lnTo>
                    <a:pt x="16421" y="260210"/>
                  </a:lnTo>
                  <a:lnTo>
                    <a:pt x="17767" y="260210"/>
                  </a:lnTo>
                  <a:lnTo>
                    <a:pt x="18072" y="260210"/>
                  </a:lnTo>
                  <a:lnTo>
                    <a:pt x="19011" y="261480"/>
                  </a:lnTo>
                  <a:lnTo>
                    <a:pt x="21551" y="261480"/>
                  </a:lnTo>
                  <a:lnTo>
                    <a:pt x="17576" y="262750"/>
                  </a:lnTo>
                  <a:lnTo>
                    <a:pt x="17818" y="262750"/>
                  </a:lnTo>
                  <a:lnTo>
                    <a:pt x="14427" y="264020"/>
                  </a:lnTo>
                  <a:lnTo>
                    <a:pt x="18440" y="264020"/>
                  </a:lnTo>
                  <a:lnTo>
                    <a:pt x="15913" y="265290"/>
                  </a:lnTo>
                  <a:lnTo>
                    <a:pt x="17818" y="265290"/>
                  </a:lnTo>
                  <a:lnTo>
                    <a:pt x="18910" y="266560"/>
                  </a:lnTo>
                  <a:lnTo>
                    <a:pt x="13639" y="266560"/>
                  </a:lnTo>
                  <a:lnTo>
                    <a:pt x="12992" y="266560"/>
                  </a:lnTo>
                  <a:lnTo>
                    <a:pt x="14008" y="267830"/>
                  </a:lnTo>
                  <a:lnTo>
                    <a:pt x="17411" y="267830"/>
                  </a:lnTo>
                  <a:lnTo>
                    <a:pt x="16789" y="269100"/>
                  </a:lnTo>
                  <a:lnTo>
                    <a:pt x="18834" y="269100"/>
                  </a:lnTo>
                  <a:lnTo>
                    <a:pt x="17614" y="269633"/>
                  </a:lnTo>
                  <a:lnTo>
                    <a:pt x="17614" y="270941"/>
                  </a:lnTo>
                  <a:lnTo>
                    <a:pt x="16687" y="270967"/>
                  </a:lnTo>
                  <a:lnTo>
                    <a:pt x="16268" y="270497"/>
                  </a:lnTo>
                  <a:lnTo>
                    <a:pt x="17614" y="270941"/>
                  </a:lnTo>
                  <a:lnTo>
                    <a:pt x="17614" y="269633"/>
                  </a:lnTo>
                  <a:lnTo>
                    <a:pt x="16090" y="270294"/>
                  </a:lnTo>
                  <a:lnTo>
                    <a:pt x="15925" y="270090"/>
                  </a:lnTo>
                  <a:lnTo>
                    <a:pt x="15963" y="270344"/>
                  </a:lnTo>
                  <a:lnTo>
                    <a:pt x="16129" y="271157"/>
                  </a:lnTo>
                  <a:lnTo>
                    <a:pt x="16941" y="271030"/>
                  </a:lnTo>
                  <a:lnTo>
                    <a:pt x="17716" y="270967"/>
                  </a:lnTo>
                  <a:lnTo>
                    <a:pt x="19761" y="271640"/>
                  </a:lnTo>
                  <a:lnTo>
                    <a:pt x="19443" y="271640"/>
                  </a:lnTo>
                  <a:lnTo>
                    <a:pt x="20332" y="272592"/>
                  </a:lnTo>
                  <a:lnTo>
                    <a:pt x="22136" y="271640"/>
                  </a:lnTo>
                  <a:lnTo>
                    <a:pt x="22288" y="271640"/>
                  </a:lnTo>
                  <a:lnTo>
                    <a:pt x="23393" y="272910"/>
                  </a:lnTo>
                  <a:lnTo>
                    <a:pt x="21399" y="272910"/>
                  </a:lnTo>
                  <a:lnTo>
                    <a:pt x="20624" y="272910"/>
                  </a:lnTo>
                  <a:lnTo>
                    <a:pt x="21005" y="273062"/>
                  </a:lnTo>
                  <a:lnTo>
                    <a:pt x="18237" y="274180"/>
                  </a:lnTo>
                  <a:lnTo>
                    <a:pt x="19608" y="272910"/>
                  </a:lnTo>
                  <a:lnTo>
                    <a:pt x="13995" y="272910"/>
                  </a:lnTo>
                  <a:lnTo>
                    <a:pt x="12966" y="274180"/>
                  </a:lnTo>
                  <a:lnTo>
                    <a:pt x="15798" y="274180"/>
                  </a:lnTo>
                  <a:lnTo>
                    <a:pt x="14770" y="275450"/>
                  </a:lnTo>
                  <a:lnTo>
                    <a:pt x="19672" y="275450"/>
                  </a:lnTo>
                  <a:lnTo>
                    <a:pt x="23228" y="277990"/>
                  </a:lnTo>
                  <a:lnTo>
                    <a:pt x="22898" y="277964"/>
                  </a:lnTo>
                  <a:lnTo>
                    <a:pt x="22898" y="286880"/>
                  </a:lnTo>
                  <a:lnTo>
                    <a:pt x="22860" y="288150"/>
                  </a:lnTo>
                  <a:lnTo>
                    <a:pt x="22174" y="286880"/>
                  </a:lnTo>
                  <a:lnTo>
                    <a:pt x="21590" y="288150"/>
                  </a:lnTo>
                  <a:lnTo>
                    <a:pt x="20866" y="288150"/>
                  </a:lnTo>
                  <a:lnTo>
                    <a:pt x="20840" y="286880"/>
                  </a:lnTo>
                  <a:lnTo>
                    <a:pt x="22174" y="286880"/>
                  </a:lnTo>
                  <a:lnTo>
                    <a:pt x="22898" y="286880"/>
                  </a:lnTo>
                  <a:lnTo>
                    <a:pt x="22898" y="277964"/>
                  </a:lnTo>
                  <a:lnTo>
                    <a:pt x="21704" y="277837"/>
                  </a:lnTo>
                  <a:lnTo>
                    <a:pt x="21704" y="280530"/>
                  </a:lnTo>
                  <a:lnTo>
                    <a:pt x="20688" y="281012"/>
                  </a:lnTo>
                  <a:lnTo>
                    <a:pt x="20688" y="286880"/>
                  </a:lnTo>
                  <a:lnTo>
                    <a:pt x="20447" y="285610"/>
                  </a:lnTo>
                  <a:lnTo>
                    <a:pt x="20688" y="286880"/>
                  </a:lnTo>
                  <a:lnTo>
                    <a:pt x="20688" y="281012"/>
                  </a:lnTo>
                  <a:lnTo>
                    <a:pt x="19011" y="281800"/>
                  </a:lnTo>
                  <a:lnTo>
                    <a:pt x="17424" y="281800"/>
                  </a:lnTo>
                  <a:lnTo>
                    <a:pt x="17678" y="280530"/>
                  </a:lnTo>
                  <a:lnTo>
                    <a:pt x="21704" y="280530"/>
                  </a:lnTo>
                  <a:lnTo>
                    <a:pt x="21704" y="277837"/>
                  </a:lnTo>
                  <a:lnTo>
                    <a:pt x="10731" y="276720"/>
                  </a:lnTo>
                  <a:lnTo>
                    <a:pt x="15468" y="277990"/>
                  </a:lnTo>
                  <a:lnTo>
                    <a:pt x="17818" y="279260"/>
                  </a:lnTo>
                  <a:lnTo>
                    <a:pt x="15925" y="279260"/>
                  </a:lnTo>
                  <a:lnTo>
                    <a:pt x="15544" y="280530"/>
                  </a:lnTo>
                  <a:lnTo>
                    <a:pt x="17195" y="280530"/>
                  </a:lnTo>
                  <a:lnTo>
                    <a:pt x="14020" y="281800"/>
                  </a:lnTo>
                  <a:lnTo>
                    <a:pt x="15913" y="281800"/>
                  </a:lnTo>
                  <a:lnTo>
                    <a:pt x="16471" y="283070"/>
                  </a:lnTo>
                  <a:lnTo>
                    <a:pt x="19062" y="284340"/>
                  </a:lnTo>
                  <a:lnTo>
                    <a:pt x="19697" y="286880"/>
                  </a:lnTo>
                  <a:lnTo>
                    <a:pt x="18656" y="286880"/>
                  </a:lnTo>
                  <a:lnTo>
                    <a:pt x="17526" y="285610"/>
                  </a:lnTo>
                  <a:lnTo>
                    <a:pt x="16446" y="286880"/>
                  </a:lnTo>
                  <a:lnTo>
                    <a:pt x="18211" y="288150"/>
                  </a:lnTo>
                  <a:lnTo>
                    <a:pt x="16014" y="290690"/>
                  </a:lnTo>
                  <a:lnTo>
                    <a:pt x="13881" y="291960"/>
                  </a:lnTo>
                  <a:lnTo>
                    <a:pt x="16967" y="293230"/>
                  </a:lnTo>
                  <a:lnTo>
                    <a:pt x="18351" y="293230"/>
                  </a:lnTo>
                  <a:lnTo>
                    <a:pt x="17094" y="294030"/>
                  </a:lnTo>
                  <a:lnTo>
                    <a:pt x="18059" y="294500"/>
                  </a:lnTo>
                  <a:lnTo>
                    <a:pt x="21056" y="297040"/>
                  </a:lnTo>
                  <a:lnTo>
                    <a:pt x="17767" y="298310"/>
                  </a:lnTo>
                  <a:lnTo>
                    <a:pt x="16865" y="298310"/>
                  </a:lnTo>
                  <a:lnTo>
                    <a:pt x="15608" y="299580"/>
                  </a:lnTo>
                  <a:lnTo>
                    <a:pt x="19748" y="299580"/>
                  </a:lnTo>
                  <a:lnTo>
                    <a:pt x="23152" y="299580"/>
                  </a:lnTo>
                  <a:lnTo>
                    <a:pt x="20281" y="300850"/>
                  </a:lnTo>
                  <a:lnTo>
                    <a:pt x="19748" y="299580"/>
                  </a:lnTo>
                  <a:lnTo>
                    <a:pt x="18415" y="302120"/>
                  </a:lnTo>
                  <a:lnTo>
                    <a:pt x="21221" y="304660"/>
                  </a:lnTo>
                  <a:lnTo>
                    <a:pt x="16573" y="305930"/>
                  </a:lnTo>
                  <a:lnTo>
                    <a:pt x="21018" y="307200"/>
                  </a:lnTo>
                  <a:lnTo>
                    <a:pt x="14617" y="308470"/>
                  </a:lnTo>
                  <a:lnTo>
                    <a:pt x="20802" y="308470"/>
                  </a:lnTo>
                  <a:lnTo>
                    <a:pt x="17729" y="309740"/>
                  </a:lnTo>
                  <a:lnTo>
                    <a:pt x="16624" y="309740"/>
                  </a:lnTo>
                  <a:lnTo>
                    <a:pt x="14566" y="311010"/>
                  </a:lnTo>
                  <a:lnTo>
                    <a:pt x="14287" y="312280"/>
                  </a:lnTo>
                  <a:lnTo>
                    <a:pt x="15849" y="312280"/>
                  </a:lnTo>
                  <a:lnTo>
                    <a:pt x="19215" y="313550"/>
                  </a:lnTo>
                  <a:lnTo>
                    <a:pt x="18580" y="313550"/>
                  </a:lnTo>
                  <a:lnTo>
                    <a:pt x="20027" y="314820"/>
                  </a:lnTo>
                  <a:lnTo>
                    <a:pt x="16332" y="316090"/>
                  </a:lnTo>
                  <a:lnTo>
                    <a:pt x="14668" y="316090"/>
                  </a:lnTo>
                  <a:lnTo>
                    <a:pt x="16891" y="318147"/>
                  </a:lnTo>
                  <a:lnTo>
                    <a:pt x="18122" y="318630"/>
                  </a:lnTo>
                  <a:lnTo>
                    <a:pt x="17208" y="318452"/>
                  </a:lnTo>
                  <a:lnTo>
                    <a:pt x="17399" y="318630"/>
                  </a:lnTo>
                  <a:lnTo>
                    <a:pt x="16090" y="318630"/>
                  </a:lnTo>
                  <a:lnTo>
                    <a:pt x="15951" y="318211"/>
                  </a:lnTo>
                  <a:lnTo>
                    <a:pt x="11430" y="317360"/>
                  </a:lnTo>
                  <a:lnTo>
                    <a:pt x="14452" y="318630"/>
                  </a:lnTo>
                  <a:lnTo>
                    <a:pt x="15074" y="318630"/>
                  </a:lnTo>
                  <a:lnTo>
                    <a:pt x="15049" y="319900"/>
                  </a:lnTo>
                  <a:lnTo>
                    <a:pt x="15875" y="321170"/>
                  </a:lnTo>
                  <a:lnTo>
                    <a:pt x="13652" y="321170"/>
                  </a:lnTo>
                  <a:lnTo>
                    <a:pt x="13081" y="322440"/>
                  </a:lnTo>
                  <a:lnTo>
                    <a:pt x="14719" y="323710"/>
                  </a:lnTo>
                  <a:lnTo>
                    <a:pt x="14681" y="326250"/>
                  </a:lnTo>
                  <a:lnTo>
                    <a:pt x="15722" y="324980"/>
                  </a:lnTo>
                  <a:lnTo>
                    <a:pt x="19558" y="324980"/>
                  </a:lnTo>
                  <a:lnTo>
                    <a:pt x="19939" y="326250"/>
                  </a:lnTo>
                  <a:lnTo>
                    <a:pt x="20396" y="326250"/>
                  </a:lnTo>
                  <a:lnTo>
                    <a:pt x="20002" y="327520"/>
                  </a:lnTo>
                  <a:lnTo>
                    <a:pt x="16510" y="326250"/>
                  </a:lnTo>
                  <a:lnTo>
                    <a:pt x="15417" y="326250"/>
                  </a:lnTo>
                  <a:lnTo>
                    <a:pt x="16598" y="327520"/>
                  </a:lnTo>
                  <a:lnTo>
                    <a:pt x="15862" y="327520"/>
                  </a:lnTo>
                  <a:lnTo>
                    <a:pt x="10325" y="328790"/>
                  </a:lnTo>
                  <a:lnTo>
                    <a:pt x="12979" y="328790"/>
                  </a:lnTo>
                  <a:lnTo>
                    <a:pt x="12954" y="330060"/>
                  </a:lnTo>
                  <a:lnTo>
                    <a:pt x="14122" y="331330"/>
                  </a:lnTo>
                  <a:lnTo>
                    <a:pt x="14287" y="332600"/>
                  </a:lnTo>
                  <a:lnTo>
                    <a:pt x="16573" y="332600"/>
                  </a:lnTo>
                  <a:lnTo>
                    <a:pt x="18973" y="333870"/>
                  </a:lnTo>
                  <a:lnTo>
                    <a:pt x="18034" y="335140"/>
                  </a:lnTo>
                  <a:lnTo>
                    <a:pt x="15722" y="335140"/>
                  </a:lnTo>
                  <a:lnTo>
                    <a:pt x="15963" y="336410"/>
                  </a:lnTo>
                  <a:lnTo>
                    <a:pt x="17424" y="337680"/>
                  </a:lnTo>
                  <a:lnTo>
                    <a:pt x="17780" y="338950"/>
                  </a:lnTo>
                  <a:lnTo>
                    <a:pt x="15849" y="337680"/>
                  </a:lnTo>
                  <a:lnTo>
                    <a:pt x="16281" y="340220"/>
                  </a:lnTo>
                  <a:lnTo>
                    <a:pt x="18567" y="341490"/>
                  </a:lnTo>
                  <a:lnTo>
                    <a:pt x="21488" y="341490"/>
                  </a:lnTo>
                  <a:lnTo>
                    <a:pt x="19939" y="342760"/>
                  </a:lnTo>
                  <a:lnTo>
                    <a:pt x="18351" y="342760"/>
                  </a:lnTo>
                  <a:lnTo>
                    <a:pt x="22390" y="344030"/>
                  </a:lnTo>
                  <a:lnTo>
                    <a:pt x="18770" y="344817"/>
                  </a:lnTo>
                  <a:lnTo>
                    <a:pt x="18770" y="350380"/>
                  </a:lnTo>
                  <a:lnTo>
                    <a:pt x="18300" y="350380"/>
                  </a:lnTo>
                  <a:lnTo>
                    <a:pt x="17780" y="349948"/>
                  </a:lnTo>
                  <a:lnTo>
                    <a:pt x="18770" y="350380"/>
                  </a:lnTo>
                  <a:lnTo>
                    <a:pt x="18770" y="344817"/>
                  </a:lnTo>
                  <a:lnTo>
                    <a:pt x="10541" y="346570"/>
                  </a:lnTo>
                  <a:lnTo>
                    <a:pt x="16129" y="349110"/>
                  </a:lnTo>
                  <a:lnTo>
                    <a:pt x="15862" y="349110"/>
                  </a:lnTo>
                  <a:lnTo>
                    <a:pt x="16433" y="349351"/>
                  </a:lnTo>
                  <a:lnTo>
                    <a:pt x="15100" y="350380"/>
                  </a:lnTo>
                  <a:lnTo>
                    <a:pt x="19558" y="351650"/>
                  </a:lnTo>
                  <a:lnTo>
                    <a:pt x="14452" y="352920"/>
                  </a:lnTo>
                  <a:lnTo>
                    <a:pt x="17424" y="354190"/>
                  </a:lnTo>
                  <a:lnTo>
                    <a:pt x="9512" y="355460"/>
                  </a:lnTo>
                  <a:lnTo>
                    <a:pt x="17995" y="359270"/>
                  </a:lnTo>
                  <a:lnTo>
                    <a:pt x="12941" y="360540"/>
                  </a:lnTo>
                  <a:lnTo>
                    <a:pt x="13741" y="360540"/>
                  </a:lnTo>
                  <a:lnTo>
                    <a:pt x="13309" y="361810"/>
                  </a:lnTo>
                  <a:lnTo>
                    <a:pt x="14744" y="360540"/>
                  </a:lnTo>
                  <a:lnTo>
                    <a:pt x="15989" y="360540"/>
                  </a:lnTo>
                  <a:lnTo>
                    <a:pt x="18237" y="364350"/>
                  </a:lnTo>
                  <a:lnTo>
                    <a:pt x="13271" y="368160"/>
                  </a:lnTo>
                  <a:lnTo>
                    <a:pt x="11595" y="371970"/>
                  </a:lnTo>
                  <a:lnTo>
                    <a:pt x="11087" y="373240"/>
                  </a:lnTo>
                  <a:lnTo>
                    <a:pt x="21221" y="371970"/>
                  </a:lnTo>
                  <a:lnTo>
                    <a:pt x="16789" y="374510"/>
                  </a:lnTo>
                  <a:lnTo>
                    <a:pt x="13322" y="373240"/>
                  </a:lnTo>
                  <a:lnTo>
                    <a:pt x="17462" y="375780"/>
                  </a:lnTo>
                  <a:lnTo>
                    <a:pt x="13169" y="379590"/>
                  </a:lnTo>
                  <a:lnTo>
                    <a:pt x="14935" y="380860"/>
                  </a:lnTo>
                  <a:lnTo>
                    <a:pt x="12369" y="382130"/>
                  </a:lnTo>
                  <a:lnTo>
                    <a:pt x="14744" y="383400"/>
                  </a:lnTo>
                  <a:lnTo>
                    <a:pt x="13893" y="383400"/>
                  </a:lnTo>
                  <a:lnTo>
                    <a:pt x="12433" y="384670"/>
                  </a:lnTo>
                  <a:lnTo>
                    <a:pt x="13601" y="384670"/>
                  </a:lnTo>
                  <a:lnTo>
                    <a:pt x="14820" y="385940"/>
                  </a:lnTo>
                  <a:lnTo>
                    <a:pt x="13284" y="387210"/>
                  </a:lnTo>
                  <a:lnTo>
                    <a:pt x="16192" y="385940"/>
                  </a:lnTo>
                  <a:lnTo>
                    <a:pt x="14808" y="387210"/>
                  </a:lnTo>
                  <a:lnTo>
                    <a:pt x="17475" y="388480"/>
                  </a:lnTo>
                  <a:lnTo>
                    <a:pt x="15760" y="388480"/>
                  </a:lnTo>
                  <a:lnTo>
                    <a:pt x="19011" y="389750"/>
                  </a:lnTo>
                  <a:lnTo>
                    <a:pt x="14211" y="391020"/>
                  </a:lnTo>
                  <a:lnTo>
                    <a:pt x="14058" y="391020"/>
                  </a:lnTo>
                  <a:lnTo>
                    <a:pt x="14960" y="392290"/>
                  </a:lnTo>
                  <a:lnTo>
                    <a:pt x="15748" y="392734"/>
                  </a:lnTo>
                  <a:lnTo>
                    <a:pt x="15722" y="393560"/>
                  </a:lnTo>
                  <a:lnTo>
                    <a:pt x="13804" y="393560"/>
                  </a:lnTo>
                  <a:lnTo>
                    <a:pt x="14681" y="394830"/>
                  </a:lnTo>
                  <a:lnTo>
                    <a:pt x="17106" y="394830"/>
                  </a:lnTo>
                  <a:lnTo>
                    <a:pt x="11442" y="396100"/>
                  </a:lnTo>
                  <a:lnTo>
                    <a:pt x="21678" y="397370"/>
                  </a:lnTo>
                  <a:lnTo>
                    <a:pt x="14414" y="397370"/>
                  </a:lnTo>
                  <a:lnTo>
                    <a:pt x="16941" y="399910"/>
                  </a:lnTo>
                  <a:lnTo>
                    <a:pt x="18669" y="401180"/>
                  </a:lnTo>
                  <a:lnTo>
                    <a:pt x="14351" y="401180"/>
                  </a:lnTo>
                  <a:lnTo>
                    <a:pt x="15913" y="403212"/>
                  </a:lnTo>
                  <a:lnTo>
                    <a:pt x="18808" y="401485"/>
                  </a:lnTo>
                  <a:lnTo>
                    <a:pt x="19786" y="403720"/>
                  </a:lnTo>
                  <a:lnTo>
                    <a:pt x="16306" y="403720"/>
                  </a:lnTo>
                  <a:lnTo>
                    <a:pt x="20370" y="404990"/>
                  </a:lnTo>
                  <a:lnTo>
                    <a:pt x="19215" y="406260"/>
                  </a:lnTo>
                  <a:lnTo>
                    <a:pt x="16357" y="406260"/>
                  </a:lnTo>
                  <a:lnTo>
                    <a:pt x="18300" y="407530"/>
                  </a:lnTo>
                  <a:lnTo>
                    <a:pt x="15925" y="408800"/>
                  </a:lnTo>
                  <a:lnTo>
                    <a:pt x="16522" y="409409"/>
                  </a:lnTo>
                  <a:lnTo>
                    <a:pt x="16738" y="409600"/>
                  </a:lnTo>
                  <a:lnTo>
                    <a:pt x="17233" y="410083"/>
                  </a:lnTo>
                  <a:lnTo>
                    <a:pt x="17373" y="411340"/>
                  </a:lnTo>
                  <a:lnTo>
                    <a:pt x="18059" y="411340"/>
                  </a:lnTo>
                  <a:lnTo>
                    <a:pt x="17805" y="410641"/>
                  </a:lnTo>
                  <a:lnTo>
                    <a:pt x="18389" y="411213"/>
                  </a:lnTo>
                  <a:lnTo>
                    <a:pt x="21221" y="410070"/>
                  </a:lnTo>
                  <a:lnTo>
                    <a:pt x="23977" y="412140"/>
                  </a:lnTo>
                  <a:lnTo>
                    <a:pt x="20091" y="411340"/>
                  </a:lnTo>
                  <a:lnTo>
                    <a:pt x="24701" y="413880"/>
                  </a:lnTo>
                  <a:lnTo>
                    <a:pt x="17399" y="412686"/>
                  </a:lnTo>
                  <a:lnTo>
                    <a:pt x="18351" y="413880"/>
                  </a:lnTo>
                  <a:lnTo>
                    <a:pt x="20345" y="413880"/>
                  </a:lnTo>
                  <a:lnTo>
                    <a:pt x="20307" y="415150"/>
                  </a:lnTo>
                  <a:lnTo>
                    <a:pt x="21691" y="415150"/>
                  </a:lnTo>
                  <a:lnTo>
                    <a:pt x="20815" y="416420"/>
                  </a:lnTo>
                  <a:lnTo>
                    <a:pt x="19380" y="416420"/>
                  </a:lnTo>
                  <a:lnTo>
                    <a:pt x="19697" y="417690"/>
                  </a:lnTo>
                  <a:lnTo>
                    <a:pt x="24777" y="418960"/>
                  </a:lnTo>
                  <a:lnTo>
                    <a:pt x="22821" y="420230"/>
                  </a:lnTo>
                  <a:lnTo>
                    <a:pt x="18300" y="420230"/>
                  </a:lnTo>
                  <a:lnTo>
                    <a:pt x="21336" y="421500"/>
                  </a:lnTo>
                  <a:lnTo>
                    <a:pt x="20485" y="421500"/>
                  </a:lnTo>
                  <a:lnTo>
                    <a:pt x="20421" y="422770"/>
                  </a:lnTo>
                  <a:lnTo>
                    <a:pt x="23266" y="422770"/>
                  </a:lnTo>
                  <a:lnTo>
                    <a:pt x="21996" y="424040"/>
                  </a:lnTo>
                  <a:lnTo>
                    <a:pt x="22618" y="424040"/>
                  </a:lnTo>
                  <a:lnTo>
                    <a:pt x="22174" y="424256"/>
                  </a:lnTo>
                  <a:lnTo>
                    <a:pt x="22301" y="424484"/>
                  </a:lnTo>
                  <a:lnTo>
                    <a:pt x="22707" y="424688"/>
                  </a:lnTo>
                  <a:lnTo>
                    <a:pt x="22898" y="424472"/>
                  </a:lnTo>
                  <a:lnTo>
                    <a:pt x="23202" y="424205"/>
                  </a:lnTo>
                  <a:lnTo>
                    <a:pt x="22872" y="424040"/>
                  </a:lnTo>
                  <a:lnTo>
                    <a:pt x="26073" y="424040"/>
                  </a:lnTo>
                  <a:lnTo>
                    <a:pt x="27546" y="424040"/>
                  </a:lnTo>
                  <a:lnTo>
                    <a:pt x="26466" y="425310"/>
                  </a:lnTo>
                  <a:lnTo>
                    <a:pt x="26073" y="424040"/>
                  </a:lnTo>
                  <a:lnTo>
                    <a:pt x="26416" y="425310"/>
                  </a:lnTo>
                  <a:lnTo>
                    <a:pt x="24104" y="425310"/>
                  </a:lnTo>
                  <a:lnTo>
                    <a:pt x="26657" y="426580"/>
                  </a:lnTo>
                  <a:lnTo>
                    <a:pt x="25679" y="426580"/>
                  </a:lnTo>
                  <a:lnTo>
                    <a:pt x="24434" y="427850"/>
                  </a:lnTo>
                  <a:lnTo>
                    <a:pt x="21361" y="426580"/>
                  </a:lnTo>
                  <a:lnTo>
                    <a:pt x="20523" y="426580"/>
                  </a:lnTo>
                  <a:lnTo>
                    <a:pt x="23799" y="427850"/>
                  </a:lnTo>
                  <a:lnTo>
                    <a:pt x="21437" y="429120"/>
                  </a:lnTo>
                  <a:lnTo>
                    <a:pt x="24295" y="429120"/>
                  </a:lnTo>
                  <a:lnTo>
                    <a:pt x="23914" y="429679"/>
                  </a:lnTo>
                  <a:lnTo>
                    <a:pt x="26352" y="429120"/>
                  </a:lnTo>
                  <a:lnTo>
                    <a:pt x="24206" y="430390"/>
                  </a:lnTo>
                  <a:lnTo>
                    <a:pt x="23431" y="430390"/>
                  </a:lnTo>
                  <a:lnTo>
                    <a:pt x="23914" y="429679"/>
                  </a:lnTo>
                  <a:lnTo>
                    <a:pt x="20891" y="430390"/>
                  </a:lnTo>
                  <a:lnTo>
                    <a:pt x="23190" y="430390"/>
                  </a:lnTo>
                  <a:lnTo>
                    <a:pt x="22085" y="431660"/>
                  </a:lnTo>
                  <a:lnTo>
                    <a:pt x="24879" y="432930"/>
                  </a:lnTo>
                  <a:lnTo>
                    <a:pt x="23571" y="434200"/>
                  </a:lnTo>
                  <a:lnTo>
                    <a:pt x="19646" y="434200"/>
                  </a:lnTo>
                  <a:lnTo>
                    <a:pt x="20002" y="435470"/>
                  </a:lnTo>
                  <a:lnTo>
                    <a:pt x="24003" y="436740"/>
                  </a:lnTo>
                  <a:lnTo>
                    <a:pt x="23075" y="438010"/>
                  </a:lnTo>
                  <a:lnTo>
                    <a:pt x="29070" y="438010"/>
                  </a:lnTo>
                  <a:lnTo>
                    <a:pt x="20777" y="439280"/>
                  </a:lnTo>
                  <a:lnTo>
                    <a:pt x="23393" y="440550"/>
                  </a:lnTo>
                  <a:lnTo>
                    <a:pt x="20027" y="440550"/>
                  </a:lnTo>
                  <a:lnTo>
                    <a:pt x="22288" y="441820"/>
                  </a:lnTo>
                  <a:lnTo>
                    <a:pt x="24041" y="444360"/>
                  </a:lnTo>
                  <a:lnTo>
                    <a:pt x="21336" y="444360"/>
                  </a:lnTo>
                  <a:lnTo>
                    <a:pt x="21869" y="445630"/>
                  </a:lnTo>
                  <a:lnTo>
                    <a:pt x="21221" y="445630"/>
                  </a:lnTo>
                  <a:lnTo>
                    <a:pt x="22656" y="446900"/>
                  </a:lnTo>
                  <a:lnTo>
                    <a:pt x="24498" y="446900"/>
                  </a:lnTo>
                  <a:lnTo>
                    <a:pt x="21640" y="448170"/>
                  </a:lnTo>
                  <a:lnTo>
                    <a:pt x="22783" y="449440"/>
                  </a:lnTo>
                  <a:lnTo>
                    <a:pt x="24168" y="450710"/>
                  </a:lnTo>
                  <a:lnTo>
                    <a:pt x="22085" y="451980"/>
                  </a:lnTo>
                  <a:lnTo>
                    <a:pt x="20840" y="451980"/>
                  </a:lnTo>
                  <a:lnTo>
                    <a:pt x="22148" y="453250"/>
                  </a:lnTo>
                  <a:lnTo>
                    <a:pt x="26441" y="453250"/>
                  </a:lnTo>
                  <a:lnTo>
                    <a:pt x="26936" y="453250"/>
                  </a:lnTo>
                  <a:lnTo>
                    <a:pt x="28028" y="454520"/>
                  </a:lnTo>
                  <a:lnTo>
                    <a:pt x="26441" y="453250"/>
                  </a:lnTo>
                  <a:lnTo>
                    <a:pt x="24142" y="454520"/>
                  </a:lnTo>
                  <a:lnTo>
                    <a:pt x="25107" y="454520"/>
                  </a:lnTo>
                  <a:lnTo>
                    <a:pt x="20815" y="455790"/>
                  </a:lnTo>
                  <a:lnTo>
                    <a:pt x="29984" y="454520"/>
                  </a:lnTo>
                  <a:lnTo>
                    <a:pt x="29464" y="454748"/>
                  </a:lnTo>
                  <a:lnTo>
                    <a:pt x="29464" y="458330"/>
                  </a:lnTo>
                  <a:lnTo>
                    <a:pt x="25882" y="458330"/>
                  </a:lnTo>
                  <a:lnTo>
                    <a:pt x="25247" y="457288"/>
                  </a:lnTo>
                  <a:lnTo>
                    <a:pt x="29464" y="458330"/>
                  </a:lnTo>
                  <a:lnTo>
                    <a:pt x="29464" y="454748"/>
                  </a:lnTo>
                  <a:lnTo>
                    <a:pt x="27076" y="455790"/>
                  </a:lnTo>
                  <a:lnTo>
                    <a:pt x="26466" y="455790"/>
                  </a:lnTo>
                  <a:lnTo>
                    <a:pt x="28143" y="457060"/>
                  </a:lnTo>
                  <a:lnTo>
                    <a:pt x="25107" y="457060"/>
                  </a:lnTo>
                  <a:lnTo>
                    <a:pt x="24320" y="457060"/>
                  </a:lnTo>
                  <a:lnTo>
                    <a:pt x="24803" y="457174"/>
                  </a:lnTo>
                  <a:lnTo>
                    <a:pt x="22148" y="458203"/>
                  </a:lnTo>
                  <a:lnTo>
                    <a:pt x="21831" y="458330"/>
                  </a:lnTo>
                  <a:lnTo>
                    <a:pt x="21094" y="458812"/>
                  </a:lnTo>
                  <a:lnTo>
                    <a:pt x="21691" y="458546"/>
                  </a:lnTo>
                  <a:lnTo>
                    <a:pt x="21971" y="458355"/>
                  </a:lnTo>
                  <a:lnTo>
                    <a:pt x="22212" y="458330"/>
                  </a:lnTo>
                  <a:lnTo>
                    <a:pt x="20739" y="459600"/>
                  </a:lnTo>
                  <a:lnTo>
                    <a:pt x="21615" y="459600"/>
                  </a:lnTo>
                  <a:lnTo>
                    <a:pt x="28917" y="460870"/>
                  </a:lnTo>
                  <a:lnTo>
                    <a:pt x="23202" y="460870"/>
                  </a:lnTo>
                  <a:lnTo>
                    <a:pt x="22948" y="460870"/>
                  </a:lnTo>
                  <a:lnTo>
                    <a:pt x="23368" y="460984"/>
                  </a:lnTo>
                  <a:lnTo>
                    <a:pt x="25107" y="462140"/>
                  </a:lnTo>
                  <a:lnTo>
                    <a:pt x="21056" y="462140"/>
                  </a:lnTo>
                  <a:lnTo>
                    <a:pt x="20535" y="462813"/>
                  </a:lnTo>
                  <a:lnTo>
                    <a:pt x="21742" y="463410"/>
                  </a:lnTo>
                  <a:lnTo>
                    <a:pt x="20078" y="463410"/>
                  </a:lnTo>
                  <a:lnTo>
                    <a:pt x="17170" y="463410"/>
                  </a:lnTo>
                  <a:lnTo>
                    <a:pt x="20916" y="464680"/>
                  </a:lnTo>
                  <a:lnTo>
                    <a:pt x="21297" y="464680"/>
                  </a:lnTo>
                  <a:lnTo>
                    <a:pt x="24790" y="465950"/>
                  </a:lnTo>
                  <a:lnTo>
                    <a:pt x="17068" y="467220"/>
                  </a:lnTo>
                  <a:lnTo>
                    <a:pt x="21856" y="468490"/>
                  </a:lnTo>
                  <a:lnTo>
                    <a:pt x="23837" y="469760"/>
                  </a:lnTo>
                  <a:lnTo>
                    <a:pt x="27279" y="469760"/>
                  </a:lnTo>
                  <a:lnTo>
                    <a:pt x="28994" y="471030"/>
                  </a:lnTo>
                  <a:lnTo>
                    <a:pt x="27368" y="472300"/>
                  </a:lnTo>
                  <a:lnTo>
                    <a:pt x="30797" y="472300"/>
                  </a:lnTo>
                  <a:lnTo>
                    <a:pt x="30962" y="471728"/>
                  </a:lnTo>
                  <a:lnTo>
                    <a:pt x="30238" y="471030"/>
                  </a:lnTo>
                  <a:lnTo>
                    <a:pt x="31165" y="471030"/>
                  </a:lnTo>
                  <a:lnTo>
                    <a:pt x="32689" y="471030"/>
                  </a:lnTo>
                  <a:lnTo>
                    <a:pt x="35217" y="469760"/>
                  </a:lnTo>
                  <a:lnTo>
                    <a:pt x="33007" y="469760"/>
                  </a:lnTo>
                  <a:lnTo>
                    <a:pt x="31737" y="467575"/>
                  </a:lnTo>
                  <a:lnTo>
                    <a:pt x="33921" y="467220"/>
                  </a:lnTo>
                  <a:lnTo>
                    <a:pt x="32372" y="467220"/>
                  </a:lnTo>
                  <a:lnTo>
                    <a:pt x="31229" y="466559"/>
                  </a:lnTo>
                  <a:lnTo>
                    <a:pt x="31229" y="467652"/>
                  </a:lnTo>
                  <a:lnTo>
                    <a:pt x="29794" y="469760"/>
                  </a:lnTo>
                  <a:lnTo>
                    <a:pt x="26047" y="468490"/>
                  </a:lnTo>
                  <a:lnTo>
                    <a:pt x="31229" y="467652"/>
                  </a:lnTo>
                  <a:lnTo>
                    <a:pt x="31229" y="466559"/>
                  </a:lnTo>
                  <a:lnTo>
                    <a:pt x="30175" y="465950"/>
                  </a:lnTo>
                  <a:lnTo>
                    <a:pt x="30975" y="467220"/>
                  </a:lnTo>
                  <a:lnTo>
                    <a:pt x="28917" y="465950"/>
                  </a:lnTo>
                  <a:lnTo>
                    <a:pt x="30175" y="465950"/>
                  </a:lnTo>
                  <a:lnTo>
                    <a:pt x="31826" y="465950"/>
                  </a:lnTo>
                  <a:lnTo>
                    <a:pt x="27546" y="464680"/>
                  </a:lnTo>
                  <a:lnTo>
                    <a:pt x="29083" y="464680"/>
                  </a:lnTo>
                  <a:lnTo>
                    <a:pt x="30619" y="464324"/>
                  </a:lnTo>
                  <a:lnTo>
                    <a:pt x="30772" y="464680"/>
                  </a:lnTo>
                  <a:lnTo>
                    <a:pt x="32639" y="464680"/>
                  </a:lnTo>
                  <a:lnTo>
                    <a:pt x="31546" y="464108"/>
                  </a:lnTo>
                  <a:lnTo>
                    <a:pt x="34556" y="463410"/>
                  </a:lnTo>
                  <a:lnTo>
                    <a:pt x="31978" y="463410"/>
                  </a:lnTo>
                  <a:lnTo>
                    <a:pt x="30226" y="463410"/>
                  </a:lnTo>
                  <a:lnTo>
                    <a:pt x="28143" y="463410"/>
                  </a:lnTo>
                  <a:lnTo>
                    <a:pt x="30645" y="462140"/>
                  </a:lnTo>
                  <a:lnTo>
                    <a:pt x="29730" y="462140"/>
                  </a:lnTo>
                  <a:lnTo>
                    <a:pt x="35560" y="460870"/>
                  </a:lnTo>
                  <a:lnTo>
                    <a:pt x="30835" y="460870"/>
                  </a:lnTo>
                  <a:lnTo>
                    <a:pt x="32778" y="459752"/>
                  </a:lnTo>
                  <a:lnTo>
                    <a:pt x="33045" y="459600"/>
                  </a:lnTo>
                  <a:lnTo>
                    <a:pt x="31775" y="458330"/>
                  </a:lnTo>
                  <a:lnTo>
                    <a:pt x="33058" y="458330"/>
                  </a:lnTo>
                  <a:lnTo>
                    <a:pt x="33883" y="457060"/>
                  </a:lnTo>
                  <a:lnTo>
                    <a:pt x="35242" y="455790"/>
                  </a:lnTo>
                  <a:lnTo>
                    <a:pt x="32042" y="455790"/>
                  </a:lnTo>
                  <a:lnTo>
                    <a:pt x="32778" y="454520"/>
                  </a:lnTo>
                  <a:lnTo>
                    <a:pt x="36207" y="454520"/>
                  </a:lnTo>
                  <a:lnTo>
                    <a:pt x="36195" y="453250"/>
                  </a:lnTo>
                  <a:lnTo>
                    <a:pt x="36449" y="453250"/>
                  </a:lnTo>
                  <a:lnTo>
                    <a:pt x="36588" y="453263"/>
                  </a:lnTo>
                  <a:lnTo>
                    <a:pt x="37071" y="453301"/>
                  </a:lnTo>
                  <a:lnTo>
                    <a:pt x="37604" y="453339"/>
                  </a:lnTo>
                  <a:lnTo>
                    <a:pt x="36728" y="453161"/>
                  </a:lnTo>
                  <a:lnTo>
                    <a:pt x="36588" y="451980"/>
                  </a:lnTo>
                  <a:lnTo>
                    <a:pt x="33375" y="451980"/>
                  </a:lnTo>
                  <a:lnTo>
                    <a:pt x="35280" y="450710"/>
                  </a:lnTo>
                  <a:lnTo>
                    <a:pt x="32410" y="450710"/>
                  </a:lnTo>
                  <a:lnTo>
                    <a:pt x="30543" y="450710"/>
                  </a:lnTo>
                  <a:lnTo>
                    <a:pt x="29959" y="449440"/>
                  </a:lnTo>
                  <a:lnTo>
                    <a:pt x="29464" y="449592"/>
                  </a:lnTo>
                  <a:lnTo>
                    <a:pt x="30365" y="450710"/>
                  </a:lnTo>
                  <a:lnTo>
                    <a:pt x="26035" y="450710"/>
                  </a:lnTo>
                  <a:lnTo>
                    <a:pt x="29464" y="449592"/>
                  </a:lnTo>
                  <a:lnTo>
                    <a:pt x="29337" y="449440"/>
                  </a:lnTo>
                  <a:lnTo>
                    <a:pt x="29959" y="449440"/>
                  </a:lnTo>
                  <a:lnTo>
                    <a:pt x="32410" y="450710"/>
                  </a:lnTo>
                  <a:lnTo>
                    <a:pt x="33477" y="449440"/>
                  </a:lnTo>
                  <a:lnTo>
                    <a:pt x="35255" y="449440"/>
                  </a:lnTo>
                  <a:lnTo>
                    <a:pt x="36830" y="448170"/>
                  </a:lnTo>
                  <a:lnTo>
                    <a:pt x="37325" y="448170"/>
                  </a:lnTo>
                  <a:lnTo>
                    <a:pt x="37172" y="448056"/>
                  </a:lnTo>
                  <a:lnTo>
                    <a:pt x="37642" y="448017"/>
                  </a:lnTo>
                  <a:lnTo>
                    <a:pt x="37884" y="447992"/>
                  </a:lnTo>
                  <a:lnTo>
                    <a:pt x="37503" y="447992"/>
                  </a:lnTo>
                  <a:lnTo>
                    <a:pt x="37147" y="448005"/>
                  </a:lnTo>
                  <a:lnTo>
                    <a:pt x="36258" y="447243"/>
                  </a:lnTo>
                  <a:lnTo>
                    <a:pt x="36258" y="448170"/>
                  </a:lnTo>
                  <a:lnTo>
                    <a:pt x="33782" y="448170"/>
                  </a:lnTo>
                  <a:lnTo>
                    <a:pt x="33629" y="446900"/>
                  </a:lnTo>
                  <a:lnTo>
                    <a:pt x="36258" y="448170"/>
                  </a:lnTo>
                  <a:lnTo>
                    <a:pt x="36258" y="447243"/>
                  </a:lnTo>
                  <a:lnTo>
                    <a:pt x="35890" y="446900"/>
                  </a:lnTo>
                  <a:lnTo>
                    <a:pt x="36576" y="446900"/>
                  </a:lnTo>
                  <a:lnTo>
                    <a:pt x="35217" y="445630"/>
                  </a:lnTo>
                  <a:lnTo>
                    <a:pt x="36195" y="444360"/>
                  </a:lnTo>
                  <a:lnTo>
                    <a:pt x="32550" y="444360"/>
                  </a:lnTo>
                  <a:lnTo>
                    <a:pt x="29489" y="443090"/>
                  </a:lnTo>
                  <a:lnTo>
                    <a:pt x="34302" y="441820"/>
                  </a:lnTo>
                  <a:lnTo>
                    <a:pt x="32981" y="440550"/>
                  </a:lnTo>
                  <a:lnTo>
                    <a:pt x="34010" y="440550"/>
                  </a:lnTo>
                  <a:lnTo>
                    <a:pt x="32842" y="439280"/>
                  </a:lnTo>
                  <a:lnTo>
                    <a:pt x="33312" y="438010"/>
                  </a:lnTo>
                  <a:lnTo>
                    <a:pt x="31089" y="438010"/>
                  </a:lnTo>
                  <a:lnTo>
                    <a:pt x="32981" y="436740"/>
                  </a:lnTo>
                  <a:lnTo>
                    <a:pt x="32258" y="436740"/>
                  </a:lnTo>
                  <a:lnTo>
                    <a:pt x="33985" y="435470"/>
                  </a:lnTo>
                  <a:lnTo>
                    <a:pt x="35356" y="436435"/>
                  </a:lnTo>
                  <a:lnTo>
                    <a:pt x="35420" y="436168"/>
                  </a:lnTo>
                  <a:lnTo>
                    <a:pt x="35458" y="436511"/>
                  </a:lnTo>
                  <a:lnTo>
                    <a:pt x="35585" y="435470"/>
                  </a:lnTo>
                  <a:lnTo>
                    <a:pt x="35687" y="436168"/>
                  </a:lnTo>
                  <a:lnTo>
                    <a:pt x="36195" y="435470"/>
                  </a:lnTo>
                  <a:lnTo>
                    <a:pt x="37858" y="435470"/>
                  </a:lnTo>
                  <a:lnTo>
                    <a:pt x="35026" y="434200"/>
                  </a:lnTo>
                  <a:lnTo>
                    <a:pt x="35661" y="434200"/>
                  </a:lnTo>
                  <a:lnTo>
                    <a:pt x="35280" y="432930"/>
                  </a:lnTo>
                  <a:lnTo>
                    <a:pt x="37566" y="432930"/>
                  </a:lnTo>
                  <a:lnTo>
                    <a:pt x="39230" y="432930"/>
                  </a:lnTo>
                  <a:lnTo>
                    <a:pt x="43472" y="431660"/>
                  </a:lnTo>
                  <a:lnTo>
                    <a:pt x="32016" y="430390"/>
                  </a:lnTo>
                  <a:lnTo>
                    <a:pt x="39116" y="429120"/>
                  </a:lnTo>
                  <a:lnTo>
                    <a:pt x="36664" y="427850"/>
                  </a:lnTo>
                  <a:lnTo>
                    <a:pt x="37401" y="429120"/>
                  </a:lnTo>
                  <a:lnTo>
                    <a:pt x="34544" y="429120"/>
                  </a:lnTo>
                  <a:lnTo>
                    <a:pt x="35013" y="427850"/>
                  </a:lnTo>
                  <a:lnTo>
                    <a:pt x="36664" y="427850"/>
                  </a:lnTo>
                  <a:lnTo>
                    <a:pt x="40017" y="427850"/>
                  </a:lnTo>
                  <a:lnTo>
                    <a:pt x="40030" y="426580"/>
                  </a:lnTo>
                  <a:lnTo>
                    <a:pt x="34937" y="426580"/>
                  </a:lnTo>
                  <a:lnTo>
                    <a:pt x="36258" y="425310"/>
                  </a:lnTo>
                  <a:lnTo>
                    <a:pt x="31699" y="425310"/>
                  </a:lnTo>
                  <a:lnTo>
                    <a:pt x="30530" y="424040"/>
                  </a:lnTo>
                  <a:lnTo>
                    <a:pt x="36487" y="424040"/>
                  </a:lnTo>
                  <a:lnTo>
                    <a:pt x="37007" y="425310"/>
                  </a:lnTo>
                  <a:lnTo>
                    <a:pt x="38354" y="424040"/>
                  </a:lnTo>
                  <a:lnTo>
                    <a:pt x="38252" y="422770"/>
                  </a:lnTo>
                  <a:lnTo>
                    <a:pt x="39408" y="422770"/>
                  </a:lnTo>
                  <a:lnTo>
                    <a:pt x="37668" y="421500"/>
                  </a:lnTo>
                  <a:lnTo>
                    <a:pt x="38874" y="420230"/>
                  </a:lnTo>
                  <a:lnTo>
                    <a:pt x="38176" y="420230"/>
                  </a:lnTo>
                  <a:lnTo>
                    <a:pt x="36728" y="421500"/>
                  </a:lnTo>
                  <a:lnTo>
                    <a:pt x="36728" y="420230"/>
                  </a:lnTo>
                  <a:lnTo>
                    <a:pt x="38277" y="418960"/>
                  </a:lnTo>
                  <a:lnTo>
                    <a:pt x="34366" y="420230"/>
                  </a:lnTo>
                  <a:lnTo>
                    <a:pt x="33845" y="418960"/>
                  </a:lnTo>
                  <a:lnTo>
                    <a:pt x="38277" y="418960"/>
                  </a:lnTo>
                  <a:lnTo>
                    <a:pt x="36766" y="417690"/>
                  </a:lnTo>
                  <a:lnTo>
                    <a:pt x="38049" y="417690"/>
                  </a:lnTo>
                  <a:lnTo>
                    <a:pt x="41084" y="418960"/>
                  </a:lnTo>
                  <a:lnTo>
                    <a:pt x="38696" y="417690"/>
                  </a:lnTo>
                  <a:lnTo>
                    <a:pt x="42646" y="416420"/>
                  </a:lnTo>
                  <a:lnTo>
                    <a:pt x="43522" y="416420"/>
                  </a:lnTo>
                  <a:lnTo>
                    <a:pt x="43522" y="415150"/>
                  </a:lnTo>
                  <a:lnTo>
                    <a:pt x="41033" y="416420"/>
                  </a:lnTo>
                  <a:lnTo>
                    <a:pt x="41465" y="415150"/>
                  </a:lnTo>
                  <a:lnTo>
                    <a:pt x="37414" y="415150"/>
                  </a:lnTo>
                  <a:lnTo>
                    <a:pt x="37249" y="415074"/>
                  </a:lnTo>
                  <a:lnTo>
                    <a:pt x="41402" y="413880"/>
                  </a:lnTo>
                  <a:lnTo>
                    <a:pt x="41935" y="415150"/>
                  </a:lnTo>
                  <a:lnTo>
                    <a:pt x="41554" y="413880"/>
                  </a:lnTo>
                  <a:lnTo>
                    <a:pt x="42875" y="413880"/>
                  </a:lnTo>
                  <a:lnTo>
                    <a:pt x="45821" y="4126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2644813" y="9065786"/>
              <a:ext cx="36830" cy="499745"/>
            </a:xfrm>
            <a:custGeom>
              <a:avLst/>
              <a:gdLst/>
              <a:ahLst/>
              <a:cxnLst/>
              <a:rect l="l" t="t" r="r" b="b"/>
              <a:pathLst>
                <a:path w="36830" h="499745">
                  <a:moveTo>
                    <a:pt x="3517" y="307809"/>
                  </a:moveTo>
                  <a:lnTo>
                    <a:pt x="2311" y="306971"/>
                  </a:lnTo>
                  <a:lnTo>
                    <a:pt x="2209" y="308241"/>
                  </a:lnTo>
                  <a:lnTo>
                    <a:pt x="3517" y="307809"/>
                  </a:lnTo>
                  <a:close/>
                </a:path>
                <a:path w="36830" h="499745">
                  <a:moveTo>
                    <a:pt x="4660" y="420370"/>
                  </a:moveTo>
                  <a:lnTo>
                    <a:pt x="4381" y="420611"/>
                  </a:lnTo>
                  <a:lnTo>
                    <a:pt x="4216" y="420928"/>
                  </a:lnTo>
                  <a:lnTo>
                    <a:pt x="4216" y="421233"/>
                  </a:lnTo>
                  <a:lnTo>
                    <a:pt x="4660" y="420370"/>
                  </a:lnTo>
                  <a:close/>
                </a:path>
                <a:path w="36830" h="499745">
                  <a:moveTo>
                    <a:pt x="4660" y="127889"/>
                  </a:moveTo>
                  <a:lnTo>
                    <a:pt x="4381" y="128117"/>
                  </a:lnTo>
                  <a:lnTo>
                    <a:pt x="4216" y="128422"/>
                  </a:lnTo>
                  <a:lnTo>
                    <a:pt x="4216" y="128714"/>
                  </a:lnTo>
                  <a:lnTo>
                    <a:pt x="4660" y="127889"/>
                  </a:lnTo>
                  <a:close/>
                </a:path>
                <a:path w="36830" h="499745">
                  <a:moveTo>
                    <a:pt x="5422" y="307187"/>
                  </a:moveTo>
                  <a:lnTo>
                    <a:pt x="3517" y="307809"/>
                  </a:lnTo>
                  <a:lnTo>
                    <a:pt x="4114" y="308241"/>
                  </a:lnTo>
                  <a:lnTo>
                    <a:pt x="5422" y="307187"/>
                  </a:lnTo>
                  <a:close/>
                </a:path>
                <a:path w="36830" h="499745">
                  <a:moveTo>
                    <a:pt x="5727" y="295986"/>
                  </a:moveTo>
                  <a:lnTo>
                    <a:pt x="5422" y="295948"/>
                  </a:lnTo>
                  <a:lnTo>
                    <a:pt x="5219" y="295935"/>
                  </a:lnTo>
                  <a:lnTo>
                    <a:pt x="5727" y="295986"/>
                  </a:lnTo>
                  <a:close/>
                </a:path>
                <a:path w="36830" h="499745">
                  <a:moveTo>
                    <a:pt x="5727" y="7048"/>
                  </a:moveTo>
                  <a:lnTo>
                    <a:pt x="5219" y="6997"/>
                  </a:lnTo>
                  <a:lnTo>
                    <a:pt x="5422" y="7061"/>
                  </a:lnTo>
                  <a:lnTo>
                    <a:pt x="5727" y="7048"/>
                  </a:lnTo>
                  <a:close/>
                </a:path>
                <a:path w="36830" h="499745">
                  <a:moveTo>
                    <a:pt x="6083" y="306971"/>
                  </a:moveTo>
                  <a:lnTo>
                    <a:pt x="5689" y="306971"/>
                  </a:lnTo>
                  <a:lnTo>
                    <a:pt x="5422" y="307187"/>
                  </a:lnTo>
                  <a:lnTo>
                    <a:pt x="6083" y="306971"/>
                  </a:lnTo>
                  <a:close/>
                </a:path>
                <a:path w="36830" h="499745">
                  <a:moveTo>
                    <a:pt x="6248" y="417360"/>
                  </a:moveTo>
                  <a:lnTo>
                    <a:pt x="6032" y="417322"/>
                  </a:lnTo>
                  <a:lnTo>
                    <a:pt x="5829" y="417296"/>
                  </a:lnTo>
                  <a:lnTo>
                    <a:pt x="5499" y="417258"/>
                  </a:lnTo>
                  <a:lnTo>
                    <a:pt x="4216" y="417842"/>
                  </a:lnTo>
                  <a:lnTo>
                    <a:pt x="5257" y="417690"/>
                  </a:lnTo>
                  <a:lnTo>
                    <a:pt x="5867" y="417537"/>
                  </a:lnTo>
                  <a:lnTo>
                    <a:pt x="6248" y="417360"/>
                  </a:lnTo>
                  <a:close/>
                </a:path>
                <a:path w="36830" h="499745">
                  <a:moveTo>
                    <a:pt x="6248" y="124955"/>
                  </a:moveTo>
                  <a:lnTo>
                    <a:pt x="5829" y="124891"/>
                  </a:lnTo>
                  <a:lnTo>
                    <a:pt x="5499" y="124866"/>
                  </a:lnTo>
                  <a:lnTo>
                    <a:pt x="4216" y="125425"/>
                  </a:lnTo>
                  <a:lnTo>
                    <a:pt x="5257" y="125285"/>
                  </a:lnTo>
                  <a:lnTo>
                    <a:pt x="5867" y="125120"/>
                  </a:lnTo>
                  <a:lnTo>
                    <a:pt x="6248" y="124955"/>
                  </a:lnTo>
                  <a:close/>
                </a:path>
                <a:path w="36830" h="499745">
                  <a:moveTo>
                    <a:pt x="6273" y="63487"/>
                  </a:moveTo>
                  <a:lnTo>
                    <a:pt x="6146" y="63119"/>
                  </a:lnTo>
                  <a:lnTo>
                    <a:pt x="5308" y="63119"/>
                  </a:lnTo>
                  <a:lnTo>
                    <a:pt x="6273" y="63487"/>
                  </a:lnTo>
                  <a:close/>
                </a:path>
                <a:path w="36830" h="499745">
                  <a:moveTo>
                    <a:pt x="6324" y="58508"/>
                  </a:moveTo>
                  <a:lnTo>
                    <a:pt x="5689" y="58381"/>
                  </a:lnTo>
                  <a:lnTo>
                    <a:pt x="5588" y="58521"/>
                  </a:lnTo>
                  <a:lnTo>
                    <a:pt x="6324" y="58508"/>
                  </a:lnTo>
                  <a:close/>
                </a:path>
                <a:path w="36830" h="499745">
                  <a:moveTo>
                    <a:pt x="6794" y="431431"/>
                  </a:moveTo>
                  <a:lnTo>
                    <a:pt x="6400" y="430923"/>
                  </a:lnTo>
                  <a:lnTo>
                    <a:pt x="5562" y="431431"/>
                  </a:lnTo>
                  <a:lnTo>
                    <a:pt x="6794" y="431431"/>
                  </a:lnTo>
                  <a:close/>
                </a:path>
                <a:path w="36830" h="499745">
                  <a:moveTo>
                    <a:pt x="6794" y="138049"/>
                  </a:moveTo>
                  <a:lnTo>
                    <a:pt x="6400" y="137795"/>
                  </a:lnTo>
                  <a:lnTo>
                    <a:pt x="5562" y="138049"/>
                  </a:lnTo>
                  <a:lnTo>
                    <a:pt x="6794" y="138049"/>
                  </a:lnTo>
                  <a:close/>
                </a:path>
                <a:path w="36830" h="499745">
                  <a:moveTo>
                    <a:pt x="7048" y="121539"/>
                  </a:moveTo>
                  <a:lnTo>
                    <a:pt x="5435" y="120269"/>
                  </a:lnTo>
                  <a:lnTo>
                    <a:pt x="4394" y="121539"/>
                  </a:lnTo>
                  <a:lnTo>
                    <a:pt x="7048" y="121539"/>
                  </a:lnTo>
                  <a:close/>
                </a:path>
                <a:path w="36830" h="499745">
                  <a:moveTo>
                    <a:pt x="7708" y="64223"/>
                  </a:moveTo>
                  <a:lnTo>
                    <a:pt x="7378" y="63919"/>
                  </a:lnTo>
                  <a:lnTo>
                    <a:pt x="6273" y="63487"/>
                  </a:lnTo>
                  <a:lnTo>
                    <a:pt x="6451" y="63982"/>
                  </a:lnTo>
                  <a:lnTo>
                    <a:pt x="7708" y="64223"/>
                  </a:lnTo>
                  <a:close/>
                </a:path>
                <a:path w="36830" h="499745">
                  <a:moveTo>
                    <a:pt x="7899" y="439127"/>
                  </a:moveTo>
                  <a:lnTo>
                    <a:pt x="7416" y="439051"/>
                  </a:lnTo>
                  <a:lnTo>
                    <a:pt x="7899" y="439127"/>
                  </a:lnTo>
                  <a:close/>
                </a:path>
                <a:path w="36830" h="499745">
                  <a:moveTo>
                    <a:pt x="8077" y="304431"/>
                  </a:moveTo>
                  <a:lnTo>
                    <a:pt x="7213" y="303161"/>
                  </a:lnTo>
                  <a:lnTo>
                    <a:pt x="3416" y="304431"/>
                  </a:lnTo>
                  <a:lnTo>
                    <a:pt x="8077" y="304431"/>
                  </a:lnTo>
                  <a:close/>
                </a:path>
                <a:path w="36830" h="499745">
                  <a:moveTo>
                    <a:pt x="8077" y="16129"/>
                  </a:moveTo>
                  <a:lnTo>
                    <a:pt x="7213" y="14859"/>
                  </a:lnTo>
                  <a:lnTo>
                    <a:pt x="6743" y="14859"/>
                  </a:lnTo>
                  <a:lnTo>
                    <a:pt x="6743" y="16129"/>
                  </a:lnTo>
                  <a:lnTo>
                    <a:pt x="8077" y="16129"/>
                  </a:lnTo>
                  <a:close/>
                </a:path>
                <a:path w="36830" h="499745">
                  <a:moveTo>
                    <a:pt x="8128" y="383895"/>
                  </a:moveTo>
                  <a:lnTo>
                    <a:pt x="7251" y="383171"/>
                  </a:lnTo>
                  <a:lnTo>
                    <a:pt x="5588" y="383171"/>
                  </a:lnTo>
                  <a:lnTo>
                    <a:pt x="8128" y="383895"/>
                  </a:lnTo>
                  <a:close/>
                </a:path>
                <a:path w="36830" h="499745">
                  <a:moveTo>
                    <a:pt x="8140" y="350151"/>
                  </a:moveTo>
                  <a:lnTo>
                    <a:pt x="5854" y="350151"/>
                  </a:lnTo>
                  <a:lnTo>
                    <a:pt x="6680" y="351421"/>
                  </a:lnTo>
                  <a:lnTo>
                    <a:pt x="6870" y="351421"/>
                  </a:lnTo>
                  <a:lnTo>
                    <a:pt x="8140" y="350151"/>
                  </a:lnTo>
                  <a:close/>
                </a:path>
                <a:path w="36830" h="499745">
                  <a:moveTo>
                    <a:pt x="8267" y="337451"/>
                  </a:moveTo>
                  <a:lnTo>
                    <a:pt x="7340" y="336181"/>
                  </a:lnTo>
                  <a:lnTo>
                    <a:pt x="6083" y="337451"/>
                  </a:lnTo>
                  <a:lnTo>
                    <a:pt x="8267" y="337451"/>
                  </a:lnTo>
                  <a:close/>
                </a:path>
                <a:path w="36830" h="499745">
                  <a:moveTo>
                    <a:pt x="8915" y="384111"/>
                  </a:moveTo>
                  <a:lnTo>
                    <a:pt x="8128" y="383895"/>
                  </a:lnTo>
                  <a:lnTo>
                    <a:pt x="8788" y="384441"/>
                  </a:lnTo>
                  <a:lnTo>
                    <a:pt x="8915" y="384111"/>
                  </a:lnTo>
                  <a:close/>
                </a:path>
                <a:path w="36830" h="499745">
                  <a:moveTo>
                    <a:pt x="8966" y="294246"/>
                  </a:moveTo>
                  <a:lnTo>
                    <a:pt x="7112" y="293001"/>
                  </a:lnTo>
                  <a:lnTo>
                    <a:pt x="8915" y="294271"/>
                  </a:lnTo>
                  <a:close/>
                </a:path>
                <a:path w="36830" h="499745">
                  <a:moveTo>
                    <a:pt x="9144" y="197142"/>
                  </a:moveTo>
                  <a:lnTo>
                    <a:pt x="8928" y="197015"/>
                  </a:lnTo>
                  <a:lnTo>
                    <a:pt x="8547" y="197078"/>
                  </a:lnTo>
                  <a:lnTo>
                    <a:pt x="9144" y="197142"/>
                  </a:lnTo>
                  <a:close/>
                </a:path>
                <a:path w="36830" h="499745">
                  <a:moveTo>
                    <a:pt x="9956" y="3644"/>
                  </a:moveTo>
                  <a:lnTo>
                    <a:pt x="9715" y="3429"/>
                  </a:lnTo>
                  <a:lnTo>
                    <a:pt x="8001" y="4457"/>
                  </a:lnTo>
                  <a:lnTo>
                    <a:pt x="8356" y="4699"/>
                  </a:lnTo>
                  <a:lnTo>
                    <a:pt x="9956" y="3644"/>
                  </a:lnTo>
                  <a:close/>
                </a:path>
                <a:path w="36830" h="499745">
                  <a:moveTo>
                    <a:pt x="9969" y="320941"/>
                  </a:moveTo>
                  <a:lnTo>
                    <a:pt x="8382" y="321310"/>
                  </a:lnTo>
                  <a:lnTo>
                    <a:pt x="9499" y="322211"/>
                  </a:lnTo>
                  <a:lnTo>
                    <a:pt x="9969" y="321983"/>
                  </a:lnTo>
                  <a:lnTo>
                    <a:pt x="9969" y="320941"/>
                  </a:lnTo>
                  <a:close/>
                </a:path>
                <a:path w="36830" h="499745">
                  <a:moveTo>
                    <a:pt x="10134" y="197243"/>
                  </a:moveTo>
                  <a:lnTo>
                    <a:pt x="9144" y="197142"/>
                  </a:lnTo>
                  <a:lnTo>
                    <a:pt x="9283" y="197231"/>
                  </a:lnTo>
                  <a:lnTo>
                    <a:pt x="10134" y="197243"/>
                  </a:lnTo>
                  <a:close/>
                </a:path>
                <a:path w="36830" h="499745">
                  <a:moveTo>
                    <a:pt x="10185" y="201206"/>
                  </a:moveTo>
                  <a:lnTo>
                    <a:pt x="9829" y="201041"/>
                  </a:lnTo>
                  <a:lnTo>
                    <a:pt x="9715" y="201180"/>
                  </a:lnTo>
                  <a:lnTo>
                    <a:pt x="9918" y="201180"/>
                  </a:lnTo>
                  <a:lnTo>
                    <a:pt x="10071" y="201193"/>
                  </a:lnTo>
                  <a:close/>
                </a:path>
                <a:path w="36830" h="499745">
                  <a:moveTo>
                    <a:pt x="10426" y="459270"/>
                  </a:moveTo>
                  <a:lnTo>
                    <a:pt x="10134" y="459371"/>
                  </a:lnTo>
                  <a:lnTo>
                    <a:pt x="10426" y="459270"/>
                  </a:lnTo>
                  <a:close/>
                </a:path>
                <a:path w="36830" h="499745">
                  <a:moveTo>
                    <a:pt x="10490" y="492925"/>
                  </a:moveTo>
                  <a:lnTo>
                    <a:pt x="10439" y="492747"/>
                  </a:lnTo>
                  <a:lnTo>
                    <a:pt x="10388" y="492874"/>
                  </a:lnTo>
                  <a:close/>
                </a:path>
                <a:path w="36830" h="499745">
                  <a:moveTo>
                    <a:pt x="10490" y="198361"/>
                  </a:moveTo>
                  <a:lnTo>
                    <a:pt x="10439" y="198183"/>
                  </a:lnTo>
                  <a:lnTo>
                    <a:pt x="10490" y="198361"/>
                  </a:lnTo>
                  <a:close/>
                </a:path>
                <a:path w="36830" h="499745">
                  <a:moveTo>
                    <a:pt x="10502" y="486041"/>
                  </a:moveTo>
                  <a:lnTo>
                    <a:pt x="8724" y="486041"/>
                  </a:lnTo>
                  <a:lnTo>
                    <a:pt x="9537" y="487311"/>
                  </a:lnTo>
                  <a:lnTo>
                    <a:pt x="10502" y="486041"/>
                  </a:lnTo>
                  <a:close/>
                </a:path>
                <a:path w="36830" h="499745">
                  <a:moveTo>
                    <a:pt x="10502" y="191389"/>
                  </a:moveTo>
                  <a:lnTo>
                    <a:pt x="8724" y="191389"/>
                  </a:lnTo>
                  <a:lnTo>
                    <a:pt x="9537" y="192659"/>
                  </a:lnTo>
                  <a:lnTo>
                    <a:pt x="10502" y="191389"/>
                  </a:lnTo>
                  <a:close/>
                </a:path>
                <a:path w="36830" h="499745">
                  <a:moveTo>
                    <a:pt x="10528" y="201282"/>
                  </a:moveTo>
                  <a:lnTo>
                    <a:pt x="10185" y="201206"/>
                  </a:lnTo>
                  <a:lnTo>
                    <a:pt x="10528" y="201358"/>
                  </a:lnTo>
                  <a:close/>
                </a:path>
                <a:path w="36830" h="499745">
                  <a:moveTo>
                    <a:pt x="10617" y="376669"/>
                  </a:moveTo>
                  <a:lnTo>
                    <a:pt x="9639" y="376047"/>
                  </a:lnTo>
                  <a:lnTo>
                    <a:pt x="10426" y="376821"/>
                  </a:lnTo>
                  <a:lnTo>
                    <a:pt x="10617" y="376669"/>
                  </a:lnTo>
                  <a:close/>
                </a:path>
                <a:path w="36830" h="499745">
                  <a:moveTo>
                    <a:pt x="10845" y="146939"/>
                  </a:moveTo>
                  <a:lnTo>
                    <a:pt x="7391" y="146939"/>
                  </a:lnTo>
                  <a:lnTo>
                    <a:pt x="8559" y="148209"/>
                  </a:lnTo>
                  <a:lnTo>
                    <a:pt x="10845" y="146939"/>
                  </a:lnTo>
                  <a:close/>
                </a:path>
                <a:path w="36830" h="499745">
                  <a:moveTo>
                    <a:pt x="11023" y="493356"/>
                  </a:moveTo>
                  <a:lnTo>
                    <a:pt x="10871" y="493280"/>
                  </a:lnTo>
                  <a:lnTo>
                    <a:pt x="10655" y="493102"/>
                  </a:lnTo>
                  <a:lnTo>
                    <a:pt x="10464" y="493090"/>
                  </a:lnTo>
                  <a:lnTo>
                    <a:pt x="10109" y="493090"/>
                  </a:lnTo>
                  <a:lnTo>
                    <a:pt x="10287" y="493204"/>
                  </a:lnTo>
                  <a:lnTo>
                    <a:pt x="10604" y="493280"/>
                  </a:lnTo>
                  <a:lnTo>
                    <a:pt x="11023" y="493356"/>
                  </a:lnTo>
                  <a:close/>
                </a:path>
                <a:path w="36830" h="499745">
                  <a:moveTo>
                    <a:pt x="11201" y="197294"/>
                  </a:moveTo>
                  <a:lnTo>
                    <a:pt x="10350" y="197269"/>
                  </a:lnTo>
                  <a:lnTo>
                    <a:pt x="10693" y="197294"/>
                  </a:lnTo>
                  <a:lnTo>
                    <a:pt x="11201" y="197294"/>
                  </a:lnTo>
                  <a:close/>
                </a:path>
                <a:path w="36830" h="499745">
                  <a:moveTo>
                    <a:pt x="11277" y="201663"/>
                  </a:moveTo>
                  <a:lnTo>
                    <a:pt x="10528" y="201358"/>
                  </a:lnTo>
                  <a:lnTo>
                    <a:pt x="10439" y="201599"/>
                  </a:lnTo>
                  <a:lnTo>
                    <a:pt x="11277" y="201663"/>
                  </a:lnTo>
                  <a:close/>
                </a:path>
                <a:path w="36830" h="499745">
                  <a:moveTo>
                    <a:pt x="11760" y="493090"/>
                  </a:moveTo>
                  <a:lnTo>
                    <a:pt x="11023" y="493052"/>
                  </a:lnTo>
                  <a:lnTo>
                    <a:pt x="10655" y="493014"/>
                  </a:lnTo>
                  <a:lnTo>
                    <a:pt x="10490" y="492925"/>
                  </a:lnTo>
                  <a:lnTo>
                    <a:pt x="10591" y="493052"/>
                  </a:lnTo>
                  <a:lnTo>
                    <a:pt x="11518" y="493128"/>
                  </a:lnTo>
                  <a:lnTo>
                    <a:pt x="11760" y="493090"/>
                  </a:lnTo>
                  <a:close/>
                </a:path>
                <a:path w="36830" h="499745">
                  <a:moveTo>
                    <a:pt x="11760" y="198513"/>
                  </a:moveTo>
                  <a:lnTo>
                    <a:pt x="11023" y="198488"/>
                  </a:lnTo>
                  <a:lnTo>
                    <a:pt x="10655" y="198437"/>
                  </a:lnTo>
                  <a:lnTo>
                    <a:pt x="10490" y="198361"/>
                  </a:lnTo>
                  <a:lnTo>
                    <a:pt x="10655" y="198539"/>
                  </a:lnTo>
                  <a:lnTo>
                    <a:pt x="11099" y="198564"/>
                  </a:lnTo>
                  <a:lnTo>
                    <a:pt x="11518" y="198564"/>
                  </a:lnTo>
                  <a:lnTo>
                    <a:pt x="11760" y="198513"/>
                  </a:lnTo>
                  <a:close/>
                </a:path>
                <a:path w="36830" h="499745">
                  <a:moveTo>
                    <a:pt x="12458" y="188823"/>
                  </a:moveTo>
                  <a:lnTo>
                    <a:pt x="11176" y="188772"/>
                  </a:lnTo>
                  <a:lnTo>
                    <a:pt x="11696" y="188810"/>
                  </a:lnTo>
                  <a:lnTo>
                    <a:pt x="12090" y="188823"/>
                  </a:lnTo>
                  <a:lnTo>
                    <a:pt x="12458" y="188823"/>
                  </a:lnTo>
                  <a:close/>
                </a:path>
                <a:path w="36830" h="499745">
                  <a:moveTo>
                    <a:pt x="12611" y="481050"/>
                  </a:moveTo>
                  <a:lnTo>
                    <a:pt x="12103" y="480961"/>
                  </a:lnTo>
                  <a:lnTo>
                    <a:pt x="11226" y="482231"/>
                  </a:lnTo>
                  <a:lnTo>
                    <a:pt x="12611" y="481050"/>
                  </a:lnTo>
                  <a:close/>
                </a:path>
                <a:path w="36830" h="499745">
                  <a:moveTo>
                    <a:pt x="12636" y="185940"/>
                  </a:moveTo>
                  <a:lnTo>
                    <a:pt x="11582" y="186461"/>
                  </a:lnTo>
                  <a:lnTo>
                    <a:pt x="12192" y="186232"/>
                  </a:lnTo>
                  <a:lnTo>
                    <a:pt x="12458" y="186080"/>
                  </a:lnTo>
                  <a:lnTo>
                    <a:pt x="12636" y="185940"/>
                  </a:lnTo>
                  <a:close/>
                </a:path>
                <a:path w="36830" h="499745">
                  <a:moveTo>
                    <a:pt x="12687" y="196405"/>
                  </a:moveTo>
                  <a:lnTo>
                    <a:pt x="10883" y="196151"/>
                  </a:lnTo>
                  <a:lnTo>
                    <a:pt x="10655" y="196430"/>
                  </a:lnTo>
                  <a:lnTo>
                    <a:pt x="8610" y="196837"/>
                  </a:lnTo>
                  <a:lnTo>
                    <a:pt x="8928" y="197015"/>
                  </a:lnTo>
                  <a:lnTo>
                    <a:pt x="12687" y="196405"/>
                  </a:lnTo>
                  <a:close/>
                </a:path>
                <a:path w="36830" h="499745">
                  <a:moveTo>
                    <a:pt x="12687" y="163550"/>
                  </a:moveTo>
                  <a:lnTo>
                    <a:pt x="11899" y="162979"/>
                  </a:lnTo>
                  <a:lnTo>
                    <a:pt x="10236" y="163360"/>
                  </a:lnTo>
                  <a:lnTo>
                    <a:pt x="12687" y="163550"/>
                  </a:lnTo>
                  <a:close/>
                </a:path>
                <a:path w="36830" h="499745">
                  <a:moveTo>
                    <a:pt x="13093" y="449211"/>
                  </a:moveTo>
                  <a:lnTo>
                    <a:pt x="10883" y="449211"/>
                  </a:lnTo>
                  <a:lnTo>
                    <a:pt x="11620" y="450481"/>
                  </a:lnTo>
                  <a:lnTo>
                    <a:pt x="13093" y="449211"/>
                  </a:lnTo>
                  <a:close/>
                </a:path>
                <a:path w="36830" h="499745">
                  <a:moveTo>
                    <a:pt x="13093" y="155829"/>
                  </a:moveTo>
                  <a:lnTo>
                    <a:pt x="10883" y="155829"/>
                  </a:lnTo>
                  <a:lnTo>
                    <a:pt x="11620" y="157099"/>
                  </a:lnTo>
                  <a:lnTo>
                    <a:pt x="13093" y="155829"/>
                  </a:lnTo>
                  <a:close/>
                </a:path>
                <a:path w="36830" h="499745">
                  <a:moveTo>
                    <a:pt x="13106" y="458101"/>
                  </a:moveTo>
                  <a:lnTo>
                    <a:pt x="9779" y="458101"/>
                  </a:lnTo>
                  <a:lnTo>
                    <a:pt x="10414" y="459244"/>
                  </a:lnTo>
                  <a:lnTo>
                    <a:pt x="13106" y="458101"/>
                  </a:lnTo>
                  <a:close/>
                </a:path>
                <a:path w="36830" h="499745">
                  <a:moveTo>
                    <a:pt x="13703" y="156298"/>
                  </a:moveTo>
                  <a:lnTo>
                    <a:pt x="13246" y="156108"/>
                  </a:lnTo>
                  <a:lnTo>
                    <a:pt x="12661" y="156349"/>
                  </a:lnTo>
                  <a:lnTo>
                    <a:pt x="12788" y="156540"/>
                  </a:lnTo>
                  <a:lnTo>
                    <a:pt x="13195" y="156730"/>
                  </a:lnTo>
                  <a:lnTo>
                    <a:pt x="13398" y="156527"/>
                  </a:lnTo>
                  <a:lnTo>
                    <a:pt x="13703" y="156298"/>
                  </a:lnTo>
                  <a:close/>
                </a:path>
                <a:path w="36830" h="499745">
                  <a:moveTo>
                    <a:pt x="14592" y="157162"/>
                  </a:moveTo>
                  <a:lnTo>
                    <a:pt x="14058" y="157010"/>
                  </a:lnTo>
                  <a:lnTo>
                    <a:pt x="13538" y="156883"/>
                  </a:lnTo>
                  <a:lnTo>
                    <a:pt x="13195" y="156730"/>
                  </a:lnTo>
                  <a:lnTo>
                    <a:pt x="12979" y="156959"/>
                  </a:lnTo>
                  <a:lnTo>
                    <a:pt x="12928" y="157149"/>
                  </a:lnTo>
                  <a:lnTo>
                    <a:pt x="14592" y="157162"/>
                  </a:lnTo>
                  <a:close/>
                </a:path>
                <a:path w="36830" h="499745">
                  <a:moveTo>
                    <a:pt x="14986" y="499313"/>
                  </a:moveTo>
                  <a:lnTo>
                    <a:pt x="14592" y="499008"/>
                  </a:lnTo>
                  <a:lnTo>
                    <a:pt x="11125" y="498779"/>
                  </a:lnTo>
                  <a:lnTo>
                    <a:pt x="12039" y="499262"/>
                  </a:lnTo>
                  <a:lnTo>
                    <a:pt x="12941" y="499376"/>
                  </a:lnTo>
                  <a:lnTo>
                    <a:pt x="14986" y="499313"/>
                  </a:lnTo>
                  <a:close/>
                </a:path>
                <a:path w="36830" h="499745">
                  <a:moveTo>
                    <a:pt x="17348" y="492391"/>
                  </a:moveTo>
                  <a:lnTo>
                    <a:pt x="14541" y="492391"/>
                  </a:lnTo>
                  <a:lnTo>
                    <a:pt x="15697" y="493661"/>
                  </a:lnTo>
                  <a:lnTo>
                    <a:pt x="15468" y="493661"/>
                  </a:lnTo>
                  <a:lnTo>
                    <a:pt x="15125" y="494931"/>
                  </a:lnTo>
                  <a:lnTo>
                    <a:pt x="16624" y="493661"/>
                  </a:lnTo>
                  <a:lnTo>
                    <a:pt x="16217" y="493661"/>
                  </a:lnTo>
                  <a:lnTo>
                    <a:pt x="17348" y="492391"/>
                  </a:lnTo>
                  <a:close/>
                </a:path>
                <a:path w="36830" h="499745">
                  <a:moveTo>
                    <a:pt x="18465" y="497205"/>
                  </a:moveTo>
                  <a:lnTo>
                    <a:pt x="16789" y="496849"/>
                  </a:lnTo>
                  <a:lnTo>
                    <a:pt x="13843" y="496430"/>
                  </a:lnTo>
                  <a:lnTo>
                    <a:pt x="10655" y="496671"/>
                  </a:lnTo>
                  <a:lnTo>
                    <a:pt x="13982" y="497014"/>
                  </a:lnTo>
                  <a:lnTo>
                    <a:pt x="12598" y="497103"/>
                  </a:lnTo>
                  <a:lnTo>
                    <a:pt x="16560" y="497484"/>
                  </a:lnTo>
                  <a:lnTo>
                    <a:pt x="16954" y="497801"/>
                  </a:lnTo>
                  <a:lnTo>
                    <a:pt x="15455" y="498017"/>
                  </a:lnTo>
                  <a:lnTo>
                    <a:pt x="14173" y="497967"/>
                  </a:lnTo>
                  <a:lnTo>
                    <a:pt x="15062" y="498081"/>
                  </a:lnTo>
                  <a:lnTo>
                    <a:pt x="13423" y="498449"/>
                  </a:lnTo>
                  <a:lnTo>
                    <a:pt x="15582" y="498614"/>
                  </a:lnTo>
                  <a:lnTo>
                    <a:pt x="18262" y="498208"/>
                  </a:lnTo>
                  <a:lnTo>
                    <a:pt x="18376" y="497713"/>
                  </a:lnTo>
                  <a:lnTo>
                    <a:pt x="16167" y="497179"/>
                  </a:lnTo>
                  <a:lnTo>
                    <a:pt x="16941" y="497065"/>
                  </a:lnTo>
                  <a:lnTo>
                    <a:pt x="17830" y="497179"/>
                  </a:lnTo>
                  <a:lnTo>
                    <a:pt x="18465" y="497205"/>
                  </a:lnTo>
                  <a:close/>
                </a:path>
                <a:path w="36830" h="499745">
                  <a:moveTo>
                    <a:pt x="18529" y="477151"/>
                  </a:moveTo>
                  <a:lnTo>
                    <a:pt x="16941" y="475881"/>
                  </a:lnTo>
                  <a:lnTo>
                    <a:pt x="14643" y="477151"/>
                  </a:lnTo>
                  <a:lnTo>
                    <a:pt x="18529" y="477151"/>
                  </a:lnTo>
                  <a:close/>
                </a:path>
                <a:path w="36830" h="499745">
                  <a:moveTo>
                    <a:pt x="21590" y="288848"/>
                  </a:moveTo>
                  <a:lnTo>
                    <a:pt x="19773" y="288734"/>
                  </a:lnTo>
                  <a:lnTo>
                    <a:pt x="19939" y="288836"/>
                  </a:lnTo>
                  <a:lnTo>
                    <a:pt x="21043" y="288848"/>
                  </a:lnTo>
                  <a:lnTo>
                    <a:pt x="21590" y="288848"/>
                  </a:lnTo>
                  <a:close/>
                </a:path>
                <a:path w="36830" h="499745">
                  <a:moveTo>
                    <a:pt x="21590" y="127"/>
                  </a:moveTo>
                  <a:lnTo>
                    <a:pt x="19773" y="0"/>
                  </a:lnTo>
                  <a:lnTo>
                    <a:pt x="19939" y="101"/>
                  </a:lnTo>
                  <a:lnTo>
                    <a:pt x="20485" y="101"/>
                  </a:lnTo>
                  <a:lnTo>
                    <a:pt x="21043" y="127"/>
                  </a:lnTo>
                  <a:lnTo>
                    <a:pt x="21590" y="127"/>
                  </a:lnTo>
                  <a:close/>
                </a:path>
                <a:path w="36830" h="499745">
                  <a:moveTo>
                    <a:pt x="21996" y="472871"/>
                  </a:moveTo>
                  <a:lnTo>
                    <a:pt x="21031" y="472363"/>
                  </a:lnTo>
                  <a:lnTo>
                    <a:pt x="20866" y="473341"/>
                  </a:lnTo>
                  <a:lnTo>
                    <a:pt x="21996" y="472871"/>
                  </a:lnTo>
                  <a:close/>
                </a:path>
                <a:path w="36830" h="499745">
                  <a:moveTo>
                    <a:pt x="22072" y="496201"/>
                  </a:moveTo>
                  <a:lnTo>
                    <a:pt x="15125" y="494931"/>
                  </a:lnTo>
                  <a:lnTo>
                    <a:pt x="12166" y="493661"/>
                  </a:lnTo>
                  <a:lnTo>
                    <a:pt x="11023" y="493661"/>
                  </a:lnTo>
                  <a:lnTo>
                    <a:pt x="11963" y="494931"/>
                  </a:lnTo>
                  <a:lnTo>
                    <a:pt x="10922" y="494931"/>
                  </a:lnTo>
                  <a:lnTo>
                    <a:pt x="11734" y="496201"/>
                  </a:lnTo>
                  <a:lnTo>
                    <a:pt x="13004" y="496201"/>
                  </a:lnTo>
                  <a:lnTo>
                    <a:pt x="12090" y="494931"/>
                  </a:lnTo>
                  <a:lnTo>
                    <a:pt x="13868" y="494931"/>
                  </a:lnTo>
                  <a:lnTo>
                    <a:pt x="14795" y="496201"/>
                  </a:lnTo>
                  <a:lnTo>
                    <a:pt x="22072" y="496201"/>
                  </a:lnTo>
                  <a:close/>
                </a:path>
                <a:path w="36830" h="499745">
                  <a:moveTo>
                    <a:pt x="22072" y="201549"/>
                  </a:moveTo>
                  <a:lnTo>
                    <a:pt x="15125" y="200279"/>
                  </a:lnTo>
                  <a:lnTo>
                    <a:pt x="13982" y="200279"/>
                  </a:lnTo>
                  <a:lnTo>
                    <a:pt x="12166" y="199009"/>
                  </a:lnTo>
                  <a:lnTo>
                    <a:pt x="11023" y="199009"/>
                  </a:lnTo>
                  <a:lnTo>
                    <a:pt x="11963" y="200279"/>
                  </a:lnTo>
                  <a:lnTo>
                    <a:pt x="10922" y="200279"/>
                  </a:lnTo>
                  <a:lnTo>
                    <a:pt x="11734" y="201549"/>
                  </a:lnTo>
                  <a:lnTo>
                    <a:pt x="13004" y="201549"/>
                  </a:lnTo>
                  <a:lnTo>
                    <a:pt x="12090" y="200279"/>
                  </a:lnTo>
                  <a:lnTo>
                    <a:pt x="13868" y="200279"/>
                  </a:lnTo>
                  <a:lnTo>
                    <a:pt x="14795" y="201549"/>
                  </a:lnTo>
                  <a:lnTo>
                    <a:pt x="22072" y="201549"/>
                  </a:lnTo>
                  <a:close/>
                </a:path>
                <a:path w="36830" h="499745">
                  <a:moveTo>
                    <a:pt x="22479" y="484098"/>
                  </a:moveTo>
                  <a:lnTo>
                    <a:pt x="21145" y="483501"/>
                  </a:lnTo>
                  <a:lnTo>
                    <a:pt x="20828" y="483654"/>
                  </a:lnTo>
                  <a:lnTo>
                    <a:pt x="22479" y="484098"/>
                  </a:lnTo>
                  <a:close/>
                </a:path>
                <a:path w="36830" h="499745">
                  <a:moveTo>
                    <a:pt x="22860" y="193929"/>
                  </a:moveTo>
                  <a:lnTo>
                    <a:pt x="20675" y="192659"/>
                  </a:lnTo>
                  <a:lnTo>
                    <a:pt x="21475" y="193929"/>
                  </a:lnTo>
                  <a:lnTo>
                    <a:pt x="22009" y="193929"/>
                  </a:lnTo>
                  <a:lnTo>
                    <a:pt x="22860" y="193929"/>
                  </a:lnTo>
                  <a:close/>
                </a:path>
                <a:path w="36830" h="499745">
                  <a:moveTo>
                    <a:pt x="23456" y="467537"/>
                  </a:moveTo>
                  <a:lnTo>
                    <a:pt x="23050" y="467614"/>
                  </a:lnTo>
                  <a:lnTo>
                    <a:pt x="23393" y="467575"/>
                  </a:lnTo>
                  <a:close/>
                </a:path>
                <a:path w="36830" h="499745">
                  <a:moveTo>
                    <a:pt x="23495" y="489851"/>
                  </a:moveTo>
                  <a:lnTo>
                    <a:pt x="22009" y="488581"/>
                  </a:lnTo>
                  <a:lnTo>
                    <a:pt x="20281" y="489851"/>
                  </a:lnTo>
                  <a:lnTo>
                    <a:pt x="23495" y="489851"/>
                  </a:lnTo>
                  <a:close/>
                </a:path>
                <a:path w="36830" h="499745">
                  <a:moveTo>
                    <a:pt x="23876" y="467347"/>
                  </a:moveTo>
                  <a:lnTo>
                    <a:pt x="23456" y="467550"/>
                  </a:lnTo>
                  <a:lnTo>
                    <a:pt x="23685" y="467499"/>
                  </a:lnTo>
                  <a:lnTo>
                    <a:pt x="23812" y="467436"/>
                  </a:lnTo>
                  <a:close/>
                </a:path>
                <a:path w="36830" h="499745">
                  <a:moveTo>
                    <a:pt x="24091" y="191401"/>
                  </a:moveTo>
                  <a:lnTo>
                    <a:pt x="23228" y="192366"/>
                  </a:lnTo>
                  <a:lnTo>
                    <a:pt x="23761" y="192290"/>
                  </a:lnTo>
                  <a:lnTo>
                    <a:pt x="24091" y="191401"/>
                  </a:lnTo>
                  <a:close/>
                </a:path>
                <a:path w="36830" h="499745">
                  <a:moveTo>
                    <a:pt x="24701" y="168529"/>
                  </a:moveTo>
                  <a:lnTo>
                    <a:pt x="23926" y="167259"/>
                  </a:lnTo>
                  <a:lnTo>
                    <a:pt x="23482" y="167259"/>
                  </a:lnTo>
                  <a:lnTo>
                    <a:pt x="24701" y="168529"/>
                  </a:lnTo>
                  <a:close/>
                </a:path>
                <a:path w="36830" h="499745">
                  <a:moveTo>
                    <a:pt x="24968" y="466852"/>
                  </a:moveTo>
                  <a:lnTo>
                    <a:pt x="23837" y="466813"/>
                  </a:lnTo>
                  <a:lnTo>
                    <a:pt x="24130" y="467118"/>
                  </a:lnTo>
                  <a:lnTo>
                    <a:pt x="23876" y="467347"/>
                  </a:lnTo>
                  <a:lnTo>
                    <a:pt x="24968" y="466852"/>
                  </a:lnTo>
                  <a:close/>
                </a:path>
                <a:path w="36830" h="499745">
                  <a:moveTo>
                    <a:pt x="25958" y="192074"/>
                  </a:moveTo>
                  <a:lnTo>
                    <a:pt x="23761" y="192290"/>
                  </a:lnTo>
                  <a:lnTo>
                    <a:pt x="23622" y="192646"/>
                  </a:lnTo>
                  <a:lnTo>
                    <a:pt x="25958" y="192074"/>
                  </a:lnTo>
                  <a:close/>
                </a:path>
                <a:path w="36830" h="499745">
                  <a:moveTo>
                    <a:pt x="26924" y="317360"/>
                  </a:moveTo>
                  <a:lnTo>
                    <a:pt x="26822" y="317131"/>
                  </a:lnTo>
                  <a:lnTo>
                    <a:pt x="26924" y="317360"/>
                  </a:lnTo>
                  <a:close/>
                </a:path>
                <a:path w="36830" h="499745">
                  <a:moveTo>
                    <a:pt x="26924" y="27787"/>
                  </a:moveTo>
                  <a:lnTo>
                    <a:pt x="26822" y="27559"/>
                  </a:lnTo>
                  <a:lnTo>
                    <a:pt x="26924" y="27787"/>
                  </a:lnTo>
                  <a:close/>
                </a:path>
                <a:path w="36830" h="499745">
                  <a:moveTo>
                    <a:pt x="27343" y="481622"/>
                  </a:moveTo>
                  <a:lnTo>
                    <a:pt x="24396" y="481571"/>
                  </a:lnTo>
                  <a:lnTo>
                    <a:pt x="23101" y="481520"/>
                  </a:lnTo>
                  <a:lnTo>
                    <a:pt x="24333" y="481596"/>
                  </a:lnTo>
                  <a:lnTo>
                    <a:pt x="24904" y="481698"/>
                  </a:lnTo>
                  <a:lnTo>
                    <a:pt x="25133" y="481825"/>
                  </a:lnTo>
                  <a:lnTo>
                    <a:pt x="25692" y="481825"/>
                  </a:lnTo>
                  <a:lnTo>
                    <a:pt x="26365" y="481812"/>
                  </a:lnTo>
                  <a:lnTo>
                    <a:pt x="27216" y="481761"/>
                  </a:lnTo>
                  <a:lnTo>
                    <a:pt x="27343" y="481622"/>
                  </a:lnTo>
                  <a:close/>
                </a:path>
                <a:path w="36830" h="499745">
                  <a:moveTo>
                    <a:pt x="27343" y="187375"/>
                  </a:moveTo>
                  <a:lnTo>
                    <a:pt x="24396" y="187325"/>
                  </a:lnTo>
                  <a:lnTo>
                    <a:pt x="23253" y="187299"/>
                  </a:lnTo>
                  <a:lnTo>
                    <a:pt x="24333" y="187350"/>
                  </a:lnTo>
                  <a:lnTo>
                    <a:pt x="24904" y="187452"/>
                  </a:lnTo>
                  <a:lnTo>
                    <a:pt x="25133" y="187579"/>
                  </a:lnTo>
                  <a:lnTo>
                    <a:pt x="25692" y="187579"/>
                  </a:lnTo>
                  <a:lnTo>
                    <a:pt x="26365" y="187566"/>
                  </a:lnTo>
                  <a:lnTo>
                    <a:pt x="27216" y="187515"/>
                  </a:lnTo>
                  <a:lnTo>
                    <a:pt x="27343" y="187375"/>
                  </a:lnTo>
                  <a:close/>
                </a:path>
                <a:path w="36830" h="499745">
                  <a:moveTo>
                    <a:pt x="27419" y="416077"/>
                  </a:moveTo>
                  <a:lnTo>
                    <a:pt x="27038" y="416153"/>
                  </a:lnTo>
                  <a:lnTo>
                    <a:pt x="26822" y="416179"/>
                  </a:lnTo>
                  <a:lnTo>
                    <a:pt x="27000" y="416344"/>
                  </a:lnTo>
                  <a:lnTo>
                    <a:pt x="27419" y="416077"/>
                  </a:lnTo>
                  <a:close/>
                </a:path>
                <a:path w="36830" h="499745">
                  <a:moveTo>
                    <a:pt x="27419" y="123710"/>
                  </a:moveTo>
                  <a:lnTo>
                    <a:pt x="27203" y="123736"/>
                  </a:lnTo>
                  <a:lnTo>
                    <a:pt x="27038" y="123786"/>
                  </a:lnTo>
                  <a:lnTo>
                    <a:pt x="26822" y="123812"/>
                  </a:lnTo>
                  <a:lnTo>
                    <a:pt x="27000" y="123964"/>
                  </a:lnTo>
                  <a:lnTo>
                    <a:pt x="27419" y="123710"/>
                  </a:lnTo>
                  <a:close/>
                </a:path>
                <a:path w="36830" h="499745">
                  <a:moveTo>
                    <a:pt x="27800" y="436270"/>
                  </a:moveTo>
                  <a:lnTo>
                    <a:pt x="27546" y="436359"/>
                  </a:lnTo>
                  <a:lnTo>
                    <a:pt x="27406" y="436511"/>
                  </a:lnTo>
                  <a:lnTo>
                    <a:pt x="27800" y="436270"/>
                  </a:lnTo>
                  <a:close/>
                </a:path>
                <a:path w="36830" h="499745">
                  <a:moveTo>
                    <a:pt x="27800" y="323291"/>
                  </a:moveTo>
                  <a:lnTo>
                    <a:pt x="27749" y="323151"/>
                  </a:lnTo>
                  <a:lnTo>
                    <a:pt x="27559" y="323088"/>
                  </a:lnTo>
                  <a:lnTo>
                    <a:pt x="27279" y="323100"/>
                  </a:lnTo>
                  <a:lnTo>
                    <a:pt x="26885" y="323189"/>
                  </a:lnTo>
                  <a:lnTo>
                    <a:pt x="27190" y="323227"/>
                  </a:lnTo>
                  <a:lnTo>
                    <a:pt x="27508" y="323253"/>
                  </a:lnTo>
                  <a:lnTo>
                    <a:pt x="27800" y="323291"/>
                  </a:lnTo>
                  <a:close/>
                </a:path>
                <a:path w="36830" h="499745">
                  <a:moveTo>
                    <a:pt x="27800" y="143332"/>
                  </a:moveTo>
                  <a:lnTo>
                    <a:pt x="27546" y="143421"/>
                  </a:lnTo>
                  <a:lnTo>
                    <a:pt x="27406" y="143573"/>
                  </a:lnTo>
                  <a:lnTo>
                    <a:pt x="27800" y="143332"/>
                  </a:lnTo>
                  <a:close/>
                </a:path>
                <a:path w="36830" h="499745">
                  <a:moveTo>
                    <a:pt x="27800" y="33566"/>
                  </a:moveTo>
                  <a:lnTo>
                    <a:pt x="27749" y="33439"/>
                  </a:lnTo>
                  <a:lnTo>
                    <a:pt x="27559" y="33375"/>
                  </a:lnTo>
                  <a:lnTo>
                    <a:pt x="27279" y="33375"/>
                  </a:lnTo>
                  <a:lnTo>
                    <a:pt x="27063" y="33439"/>
                  </a:lnTo>
                  <a:lnTo>
                    <a:pt x="26885" y="33477"/>
                  </a:lnTo>
                  <a:lnTo>
                    <a:pt x="27508" y="33540"/>
                  </a:lnTo>
                  <a:lnTo>
                    <a:pt x="27800" y="33566"/>
                  </a:lnTo>
                  <a:close/>
                </a:path>
                <a:path w="36830" h="499745">
                  <a:moveTo>
                    <a:pt x="27889" y="128765"/>
                  </a:moveTo>
                  <a:lnTo>
                    <a:pt x="27660" y="128790"/>
                  </a:lnTo>
                  <a:lnTo>
                    <a:pt x="27444" y="128930"/>
                  </a:lnTo>
                  <a:lnTo>
                    <a:pt x="27876" y="128790"/>
                  </a:lnTo>
                  <a:close/>
                </a:path>
                <a:path w="36830" h="499745">
                  <a:moveTo>
                    <a:pt x="27901" y="454291"/>
                  </a:moveTo>
                  <a:lnTo>
                    <a:pt x="27393" y="453415"/>
                  </a:lnTo>
                  <a:lnTo>
                    <a:pt x="25209" y="453809"/>
                  </a:lnTo>
                  <a:lnTo>
                    <a:pt x="25031" y="454291"/>
                  </a:lnTo>
                  <a:lnTo>
                    <a:pt x="27901" y="454291"/>
                  </a:lnTo>
                  <a:close/>
                </a:path>
                <a:path w="36830" h="499745">
                  <a:moveTo>
                    <a:pt x="27901" y="421284"/>
                  </a:moveTo>
                  <a:lnTo>
                    <a:pt x="27660" y="421309"/>
                  </a:lnTo>
                  <a:lnTo>
                    <a:pt x="27444" y="421449"/>
                  </a:lnTo>
                  <a:lnTo>
                    <a:pt x="27901" y="421284"/>
                  </a:lnTo>
                  <a:close/>
                </a:path>
                <a:path w="36830" h="499745">
                  <a:moveTo>
                    <a:pt x="27901" y="160909"/>
                  </a:moveTo>
                  <a:lnTo>
                    <a:pt x="27393" y="160032"/>
                  </a:lnTo>
                  <a:lnTo>
                    <a:pt x="25209" y="160426"/>
                  </a:lnTo>
                  <a:lnTo>
                    <a:pt x="25031" y="160909"/>
                  </a:lnTo>
                  <a:lnTo>
                    <a:pt x="27901" y="160909"/>
                  </a:lnTo>
                  <a:close/>
                </a:path>
                <a:path w="36830" h="499745">
                  <a:moveTo>
                    <a:pt x="27965" y="421208"/>
                  </a:moveTo>
                  <a:lnTo>
                    <a:pt x="27673" y="421093"/>
                  </a:lnTo>
                  <a:lnTo>
                    <a:pt x="27317" y="421144"/>
                  </a:lnTo>
                  <a:lnTo>
                    <a:pt x="27724" y="421208"/>
                  </a:lnTo>
                  <a:lnTo>
                    <a:pt x="27901" y="421284"/>
                  </a:lnTo>
                  <a:close/>
                </a:path>
                <a:path w="36830" h="499745">
                  <a:moveTo>
                    <a:pt x="28028" y="188468"/>
                  </a:moveTo>
                  <a:lnTo>
                    <a:pt x="26987" y="188137"/>
                  </a:lnTo>
                  <a:lnTo>
                    <a:pt x="26733" y="188074"/>
                  </a:lnTo>
                  <a:lnTo>
                    <a:pt x="25730" y="188442"/>
                  </a:lnTo>
                  <a:lnTo>
                    <a:pt x="26263" y="188963"/>
                  </a:lnTo>
                  <a:lnTo>
                    <a:pt x="27381" y="188442"/>
                  </a:lnTo>
                  <a:lnTo>
                    <a:pt x="28028" y="188468"/>
                  </a:lnTo>
                  <a:close/>
                </a:path>
                <a:path w="36830" h="499745">
                  <a:moveTo>
                    <a:pt x="28054" y="121539"/>
                  </a:moveTo>
                  <a:lnTo>
                    <a:pt x="26365" y="121539"/>
                  </a:lnTo>
                  <a:lnTo>
                    <a:pt x="26136" y="122809"/>
                  </a:lnTo>
                  <a:lnTo>
                    <a:pt x="28054" y="121539"/>
                  </a:lnTo>
                  <a:close/>
                </a:path>
                <a:path w="36830" h="499745">
                  <a:moveTo>
                    <a:pt x="28079" y="128752"/>
                  </a:moveTo>
                  <a:lnTo>
                    <a:pt x="27673" y="128574"/>
                  </a:lnTo>
                  <a:lnTo>
                    <a:pt x="27317" y="128625"/>
                  </a:lnTo>
                  <a:lnTo>
                    <a:pt x="27724" y="128689"/>
                  </a:lnTo>
                  <a:lnTo>
                    <a:pt x="27889" y="128765"/>
                  </a:lnTo>
                  <a:lnTo>
                    <a:pt x="28079" y="128752"/>
                  </a:lnTo>
                  <a:close/>
                </a:path>
                <a:path w="36830" h="499745">
                  <a:moveTo>
                    <a:pt x="28384" y="470966"/>
                  </a:moveTo>
                  <a:lnTo>
                    <a:pt x="27990" y="470966"/>
                  </a:lnTo>
                  <a:lnTo>
                    <a:pt x="27647" y="470992"/>
                  </a:lnTo>
                  <a:lnTo>
                    <a:pt x="27317" y="471030"/>
                  </a:lnTo>
                  <a:lnTo>
                    <a:pt x="27749" y="471017"/>
                  </a:lnTo>
                  <a:lnTo>
                    <a:pt x="28384" y="470966"/>
                  </a:lnTo>
                  <a:close/>
                </a:path>
                <a:path w="36830" h="499745">
                  <a:moveTo>
                    <a:pt x="28384" y="177038"/>
                  </a:moveTo>
                  <a:lnTo>
                    <a:pt x="27990" y="177038"/>
                  </a:lnTo>
                  <a:lnTo>
                    <a:pt x="27647" y="177050"/>
                  </a:lnTo>
                  <a:lnTo>
                    <a:pt x="27317" y="177088"/>
                  </a:lnTo>
                  <a:lnTo>
                    <a:pt x="27749" y="177076"/>
                  </a:lnTo>
                  <a:lnTo>
                    <a:pt x="28143" y="177050"/>
                  </a:lnTo>
                  <a:lnTo>
                    <a:pt x="28384" y="177038"/>
                  </a:lnTo>
                  <a:close/>
                </a:path>
                <a:path w="36830" h="499745">
                  <a:moveTo>
                    <a:pt x="28422" y="167106"/>
                  </a:moveTo>
                  <a:lnTo>
                    <a:pt x="28041" y="166725"/>
                  </a:lnTo>
                  <a:lnTo>
                    <a:pt x="27393" y="167093"/>
                  </a:lnTo>
                  <a:lnTo>
                    <a:pt x="28422" y="167106"/>
                  </a:lnTo>
                  <a:close/>
                </a:path>
                <a:path w="36830" h="499745">
                  <a:moveTo>
                    <a:pt x="28625" y="135509"/>
                  </a:moveTo>
                  <a:lnTo>
                    <a:pt x="27051" y="136779"/>
                  </a:lnTo>
                  <a:lnTo>
                    <a:pt x="27546" y="136779"/>
                  </a:lnTo>
                  <a:lnTo>
                    <a:pt x="28625" y="135509"/>
                  </a:lnTo>
                  <a:close/>
                </a:path>
                <a:path w="36830" h="499745">
                  <a:moveTo>
                    <a:pt x="28689" y="107569"/>
                  </a:moveTo>
                  <a:lnTo>
                    <a:pt x="28346" y="106299"/>
                  </a:lnTo>
                  <a:lnTo>
                    <a:pt x="25273" y="106299"/>
                  </a:lnTo>
                  <a:lnTo>
                    <a:pt x="26835" y="107569"/>
                  </a:lnTo>
                  <a:lnTo>
                    <a:pt x="28689" y="107569"/>
                  </a:lnTo>
                  <a:close/>
                </a:path>
                <a:path w="36830" h="499745">
                  <a:moveTo>
                    <a:pt x="28765" y="387400"/>
                  </a:moveTo>
                  <a:lnTo>
                    <a:pt x="28511" y="387337"/>
                  </a:lnTo>
                  <a:lnTo>
                    <a:pt x="28765" y="387400"/>
                  </a:lnTo>
                  <a:close/>
                </a:path>
                <a:path w="36830" h="499745">
                  <a:moveTo>
                    <a:pt x="28778" y="95859"/>
                  </a:moveTo>
                  <a:lnTo>
                    <a:pt x="28511" y="95783"/>
                  </a:lnTo>
                  <a:lnTo>
                    <a:pt x="28778" y="95859"/>
                  </a:lnTo>
                  <a:close/>
                </a:path>
                <a:path w="36830" h="499745">
                  <a:moveTo>
                    <a:pt x="29552" y="191198"/>
                  </a:moveTo>
                  <a:lnTo>
                    <a:pt x="25958" y="192074"/>
                  </a:lnTo>
                  <a:lnTo>
                    <a:pt x="26174" y="192405"/>
                  </a:lnTo>
                  <a:lnTo>
                    <a:pt x="29552" y="191198"/>
                  </a:lnTo>
                  <a:close/>
                </a:path>
                <a:path w="36830" h="499745">
                  <a:moveTo>
                    <a:pt x="29578" y="422541"/>
                  </a:moveTo>
                  <a:lnTo>
                    <a:pt x="27559" y="422541"/>
                  </a:lnTo>
                  <a:lnTo>
                    <a:pt x="29184" y="423811"/>
                  </a:lnTo>
                  <a:lnTo>
                    <a:pt x="29578" y="422541"/>
                  </a:lnTo>
                  <a:close/>
                </a:path>
                <a:path w="36830" h="499745">
                  <a:moveTo>
                    <a:pt x="29857" y="445731"/>
                  </a:moveTo>
                  <a:lnTo>
                    <a:pt x="29591" y="445693"/>
                  </a:lnTo>
                  <a:lnTo>
                    <a:pt x="29375" y="445871"/>
                  </a:lnTo>
                  <a:lnTo>
                    <a:pt x="29679" y="445820"/>
                  </a:lnTo>
                  <a:lnTo>
                    <a:pt x="29857" y="445731"/>
                  </a:lnTo>
                  <a:close/>
                </a:path>
                <a:path w="36830" h="499745">
                  <a:moveTo>
                    <a:pt x="31026" y="125082"/>
                  </a:moveTo>
                  <a:lnTo>
                    <a:pt x="30022" y="124637"/>
                  </a:lnTo>
                  <a:lnTo>
                    <a:pt x="26733" y="124764"/>
                  </a:lnTo>
                  <a:lnTo>
                    <a:pt x="27317" y="125031"/>
                  </a:lnTo>
                  <a:lnTo>
                    <a:pt x="31026" y="125082"/>
                  </a:lnTo>
                  <a:close/>
                </a:path>
                <a:path w="36830" h="499745">
                  <a:moveTo>
                    <a:pt x="31191" y="95326"/>
                  </a:moveTo>
                  <a:lnTo>
                    <a:pt x="28778" y="95859"/>
                  </a:lnTo>
                  <a:lnTo>
                    <a:pt x="29489" y="96037"/>
                  </a:lnTo>
                  <a:lnTo>
                    <a:pt x="31191" y="95326"/>
                  </a:lnTo>
                  <a:close/>
                </a:path>
                <a:path w="36830" h="499745">
                  <a:moveTo>
                    <a:pt x="31356" y="160731"/>
                  </a:moveTo>
                  <a:lnTo>
                    <a:pt x="30391" y="160070"/>
                  </a:lnTo>
                  <a:lnTo>
                    <a:pt x="30988" y="160566"/>
                  </a:lnTo>
                  <a:lnTo>
                    <a:pt x="31356" y="160731"/>
                  </a:lnTo>
                  <a:close/>
                </a:path>
                <a:path w="36830" h="499745">
                  <a:moveTo>
                    <a:pt x="31597" y="426593"/>
                  </a:moveTo>
                  <a:lnTo>
                    <a:pt x="31089" y="426631"/>
                  </a:lnTo>
                  <a:lnTo>
                    <a:pt x="30683" y="426669"/>
                  </a:lnTo>
                  <a:lnTo>
                    <a:pt x="30302" y="426732"/>
                  </a:lnTo>
                  <a:lnTo>
                    <a:pt x="30607" y="426732"/>
                  </a:lnTo>
                  <a:lnTo>
                    <a:pt x="30975" y="426694"/>
                  </a:lnTo>
                  <a:lnTo>
                    <a:pt x="31597" y="426593"/>
                  </a:lnTo>
                  <a:close/>
                </a:path>
                <a:path w="36830" h="499745">
                  <a:moveTo>
                    <a:pt x="31597" y="133934"/>
                  </a:moveTo>
                  <a:lnTo>
                    <a:pt x="31089" y="133959"/>
                  </a:lnTo>
                  <a:lnTo>
                    <a:pt x="30683" y="134010"/>
                  </a:lnTo>
                  <a:lnTo>
                    <a:pt x="30302" y="134061"/>
                  </a:lnTo>
                  <a:lnTo>
                    <a:pt x="30607" y="134061"/>
                  </a:lnTo>
                  <a:lnTo>
                    <a:pt x="30975" y="134023"/>
                  </a:lnTo>
                  <a:lnTo>
                    <a:pt x="31597" y="133934"/>
                  </a:lnTo>
                  <a:close/>
                </a:path>
                <a:path w="36830" h="499745">
                  <a:moveTo>
                    <a:pt x="32435" y="148209"/>
                  </a:moveTo>
                  <a:lnTo>
                    <a:pt x="32219" y="147713"/>
                  </a:lnTo>
                  <a:lnTo>
                    <a:pt x="32042" y="148209"/>
                  </a:lnTo>
                  <a:lnTo>
                    <a:pt x="32435" y="148209"/>
                  </a:lnTo>
                  <a:close/>
                </a:path>
                <a:path w="36830" h="499745">
                  <a:moveTo>
                    <a:pt x="32499" y="146939"/>
                  </a:moveTo>
                  <a:lnTo>
                    <a:pt x="31902" y="146939"/>
                  </a:lnTo>
                  <a:lnTo>
                    <a:pt x="32219" y="147713"/>
                  </a:lnTo>
                  <a:lnTo>
                    <a:pt x="32499" y="146939"/>
                  </a:lnTo>
                  <a:close/>
                </a:path>
                <a:path w="36830" h="499745">
                  <a:moveTo>
                    <a:pt x="33108" y="35179"/>
                  </a:moveTo>
                  <a:lnTo>
                    <a:pt x="32080" y="33909"/>
                  </a:lnTo>
                  <a:lnTo>
                    <a:pt x="31610" y="33909"/>
                  </a:lnTo>
                  <a:lnTo>
                    <a:pt x="32029" y="35179"/>
                  </a:lnTo>
                  <a:lnTo>
                    <a:pt x="33108" y="35179"/>
                  </a:lnTo>
                  <a:close/>
                </a:path>
                <a:path w="36830" h="499745">
                  <a:moveTo>
                    <a:pt x="33147" y="62941"/>
                  </a:moveTo>
                  <a:lnTo>
                    <a:pt x="32232" y="62357"/>
                  </a:lnTo>
                  <a:lnTo>
                    <a:pt x="32042" y="62636"/>
                  </a:lnTo>
                  <a:lnTo>
                    <a:pt x="33147" y="62941"/>
                  </a:lnTo>
                  <a:close/>
                </a:path>
                <a:path w="36830" h="499745">
                  <a:moveTo>
                    <a:pt x="33642" y="147053"/>
                  </a:moveTo>
                  <a:lnTo>
                    <a:pt x="33362" y="146862"/>
                  </a:lnTo>
                  <a:lnTo>
                    <a:pt x="33642" y="147053"/>
                  </a:lnTo>
                  <a:close/>
                </a:path>
                <a:path w="36830" h="499745">
                  <a:moveTo>
                    <a:pt x="34239" y="140589"/>
                  </a:moveTo>
                  <a:lnTo>
                    <a:pt x="32258" y="139319"/>
                  </a:lnTo>
                  <a:lnTo>
                    <a:pt x="30060" y="140436"/>
                  </a:lnTo>
                  <a:lnTo>
                    <a:pt x="27914" y="139319"/>
                  </a:lnTo>
                  <a:lnTo>
                    <a:pt x="29667" y="140589"/>
                  </a:lnTo>
                  <a:lnTo>
                    <a:pt x="30365" y="140589"/>
                  </a:lnTo>
                  <a:lnTo>
                    <a:pt x="34239" y="140589"/>
                  </a:lnTo>
                  <a:close/>
                </a:path>
                <a:path w="36830" h="499745">
                  <a:moveTo>
                    <a:pt x="35077" y="54229"/>
                  </a:moveTo>
                  <a:lnTo>
                    <a:pt x="32753" y="54229"/>
                  </a:lnTo>
                  <a:lnTo>
                    <a:pt x="34886" y="55499"/>
                  </a:lnTo>
                  <a:lnTo>
                    <a:pt x="35077" y="54229"/>
                  </a:lnTo>
                  <a:close/>
                </a:path>
                <a:path w="36830" h="499745">
                  <a:moveTo>
                    <a:pt x="35953" y="93599"/>
                  </a:moveTo>
                  <a:lnTo>
                    <a:pt x="32029" y="93599"/>
                  </a:lnTo>
                  <a:lnTo>
                    <a:pt x="34251" y="94869"/>
                  </a:lnTo>
                  <a:lnTo>
                    <a:pt x="35953" y="93599"/>
                  </a:lnTo>
                  <a:close/>
                </a:path>
                <a:path w="36830" h="499745">
                  <a:moveTo>
                    <a:pt x="35966" y="92329"/>
                  </a:moveTo>
                  <a:lnTo>
                    <a:pt x="33870" y="91541"/>
                  </a:lnTo>
                  <a:lnTo>
                    <a:pt x="33426" y="91059"/>
                  </a:lnTo>
                  <a:lnTo>
                    <a:pt x="34658" y="89789"/>
                  </a:lnTo>
                  <a:lnTo>
                    <a:pt x="29514" y="88519"/>
                  </a:lnTo>
                  <a:lnTo>
                    <a:pt x="32461" y="88519"/>
                  </a:lnTo>
                  <a:lnTo>
                    <a:pt x="33223" y="87249"/>
                  </a:lnTo>
                  <a:lnTo>
                    <a:pt x="27000" y="84709"/>
                  </a:lnTo>
                  <a:lnTo>
                    <a:pt x="30162" y="83439"/>
                  </a:lnTo>
                  <a:lnTo>
                    <a:pt x="31724" y="84709"/>
                  </a:lnTo>
                  <a:lnTo>
                    <a:pt x="31267" y="83439"/>
                  </a:lnTo>
                  <a:lnTo>
                    <a:pt x="32004" y="83439"/>
                  </a:lnTo>
                  <a:lnTo>
                    <a:pt x="29260" y="82169"/>
                  </a:lnTo>
                  <a:lnTo>
                    <a:pt x="31940" y="82169"/>
                  </a:lnTo>
                  <a:lnTo>
                    <a:pt x="33997" y="80899"/>
                  </a:lnTo>
                  <a:lnTo>
                    <a:pt x="27647" y="79629"/>
                  </a:lnTo>
                  <a:lnTo>
                    <a:pt x="26593" y="78359"/>
                  </a:lnTo>
                  <a:lnTo>
                    <a:pt x="31191" y="78359"/>
                  </a:lnTo>
                  <a:lnTo>
                    <a:pt x="33439" y="77089"/>
                  </a:lnTo>
                  <a:lnTo>
                    <a:pt x="34086" y="77089"/>
                  </a:lnTo>
                  <a:lnTo>
                    <a:pt x="34658" y="74549"/>
                  </a:lnTo>
                  <a:lnTo>
                    <a:pt x="30264" y="74549"/>
                  </a:lnTo>
                  <a:lnTo>
                    <a:pt x="28448" y="72009"/>
                  </a:lnTo>
                  <a:lnTo>
                    <a:pt x="33464" y="70739"/>
                  </a:lnTo>
                  <a:lnTo>
                    <a:pt x="30543" y="68199"/>
                  </a:lnTo>
                  <a:lnTo>
                    <a:pt x="33350" y="66929"/>
                  </a:lnTo>
                  <a:lnTo>
                    <a:pt x="30238" y="66929"/>
                  </a:lnTo>
                  <a:lnTo>
                    <a:pt x="26111" y="65659"/>
                  </a:lnTo>
                  <a:lnTo>
                    <a:pt x="34404" y="65659"/>
                  </a:lnTo>
                  <a:lnTo>
                    <a:pt x="33286" y="64389"/>
                  </a:lnTo>
                  <a:lnTo>
                    <a:pt x="27876" y="64389"/>
                  </a:lnTo>
                  <a:lnTo>
                    <a:pt x="30924" y="63119"/>
                  </a:lnTo>
                  <a:lnTo>
                    <a:pt x="30314" y="60579"/>
                  </a:lnTo>
                  <a:lnTo>
                    <a:pt x="29552" y="59309"/>
                  </a:lnTo>
                  <a:lnTo>
                    <a:pt x="32131" y="59309"/>
                  </a:lnTo>
                  <a:lnTo>
                    <a:pt x="30734" y="58039"/>
                  </a:lnTo>
                  <a:lnTo>
                    <a:pt x="32334" y="58039"/>
                  </a:lnTo>
                  <a:lnTo>
                    <a:pt x="33477" y="55499"/>
                  </a:lnTo>
                  <a:lnTo>
                    <a:pt x="32753" y="54229"/>
                  </a:lnTo>
                  <a:lnTo>
                    <a:pt x="26339" y="54229"/>
                  </a:lnTo>
                  <a:lnTo>
                    <a:pt x="26162" y="52959"/>
                  </a:lnTo>
                  <a:lnTo>
                    <a:pt x="30594" y="52959"/>
                  </a:lnTo>
                  <a:lnTo>
                    <a:pt x="30518" y="51689"/>
                  </a:lnTo>
                  <a:lnTo>
                    <a:pt x="34404" y="50419"/>
                  </a:lnTo>
                  <a:lnTo>
                    <a:pt x="30391" y="49149"/>
                  </a:lnTo>
                  <a:lnTo>
                    <a:pt x="32626" y="49149"/>
                  </a:lnTo>
                  <a:lnTo>
                    <a:pt x="35496" y="46609"/>
                  </a:lnTo>
                  <a:lnTo>
                    <a:pt x="33375" y="46609"/>
                  </a:lnTo>
                  <a:lnTo>
                    <a:pt x="29806" y="45339"/>
                  </a:lnTo>
                  <a:lnTo>
                    <a:pt x="30975" y="45339"/>
                  </a:lnTo>
                  <a:lnTo>
                    <a:pt x="27254" y="44069"/>
                  </a:lnTo>
                  <a:lnTo>
                    <a:pt x="26784" y="44069"/>
                  </a:lnTo>
                  <a:lnTo>
                    <a:pt x="28333" y="42799"/>
                  </a:lnTo>
                  <a:lnTo>
                    <a:pt x="27444" y="42799"/>
                  </a:lnTo>
                  <a:lnTo>
                    <a:pt x="27673" y="41529"/>
                  </a:lnTo>
                  <a:lnTo>
                    <a:pt x="23317" y="41529"/>
                  </a:lnTo>
                  <a:lnTo>
                    <a:pt x="25234" y="40259"/>
                  </a:lnTo>
                  <a:lnTo>
                    <a:pt x="24104" y="40259"/>
                  </a:lnTo>
                  <a:lnTo>
                    <a:pt x="24866" y="38989"/>
                  </a:lnTo>
                  <a:lnTo>
                    <a:pt x="27774" y="38989"/>
                  </a:lnTo>
                  <a:lnTo>
                    <a:pt x="28778" y="38989"/>
                  </a:lnTo>
                  <a:lnTo>
                    <a:pt x="30238" y="38989"/>
                  </a:lnTo>
                  <a:lnTo>
                    <a:pt x="30721" y="37719"/>
                  </a:lnTo>
                  <a:lnTo>
                    <a:pt x="34442" y="38989"/>
                  </a:lnTo>
                  <a:lnTo>
                    <a:pt x="32410" y="37719"/>
                  </a:lnTo>
                  <a:lnTo>
                    <a:pt x="27990" y="36449"/>
                  </a:lnTo>
                  <a:lnTo>
                    <a:pt x="27927" y="37719"/>
                  </a:lnTo>
                  <a:lnTo>
                    <a:pt x="27800" y="38760"/>
                  </a:lnTo>
                  <a:lnTo>
                    <a:pt x="23393" y="37719"/>
                  </a:lnTo>
                  <a:lnTo>
                    <a:pt x="26250" y="36449"/>
                  </a:lnTo>
                  <a:lnTo>
                    <a:pt x="27990" y="36449"/>
                  </a:lnTo>
                  <a:lnTo>
                    <a:pt x="30772" y="36449"/>
                  </a:lnTo>
                  <a:lnTo>
                    <a:pt x="30518" y="35179"/>
                  </a:lnTo>
                  <a:lnTo>
                    <a:pt x="30797" y="35179"/>
                  </a:lnTo>
                  <a:lnTo>
                    <a:pt x="30505" y="33909"/>
                  </a:lnTo>
                  <a:lnTo>
                    <a:pt x="27901" y="33909"/>
                  </a:lnTo>
                  <a:lnTo>
                    <a:pt x="27990" y="35179"/>
                  </a:lnTo>
                  <a:lnTo>
                    <a:pt x="26504" y="35179"/>
                  </a:lnTo>
                  <a:lnTo>
                    <a:pt x="25247" y="33909"/>
                  </a:lnTo>
                  <a:lnTo>
                    <a:pt x="22123" y="33909"/>
                  </a:lnTo>
                  <a:lnTo>
                    <a:pt x="26238" y="32639"/>
                  </a:lnTo>
                  <a:lnTo>
                    <a:pt x="28448" y="32639"/>
                  </a:lnTo>
                  <a:lnTo>
                    <a:pt x="30975" y="31369"/>
                  </a:lnTo>
                  <a:lnTo>
                    <a:pt x="29337" y="31369"/>
                  </a:lnTo>
                  <a:lnTo>
                    <a:pt x="29895" y="28829"/>
                  </a:lnTo>
                  <a:lnTo>
                    <a:pt x="28092" y="28829"/>
                  </a:lnTo>
                  <a:lnTo>
                    <a:pt x="26924" y="27787"/>
                  </a:lnTo>
                  <a:lnTo>
                    <a:pt x="27381" y="28829"/>
                  </a:lnTo>
                  <a:lnTo>
                    <a:pt x="25946" y="28829"/>
                  </a:lnTo>
                  <a:lnTo>
                    <a:pt x="26657" y="27787"/>
                  </a:lnTo>
                  <a:lnTo>
                    <a:pt x="26657" y="27559"/>
                  </a:lnTo>
                  <a:lnTo>
                    <a:pt x="26847" y="27292"/>
                  </a:lnTo>
                  <a:lnTo>
                    <a:pt x="27228" y="27559"/>
                  </a:lnTo>
                  <a:lnTo>
                    <a:pt x="26987" y="27076"/>
                  </a:lnTo>
                  <a:lnTo>
                    <a:pt x="27533" y="26289"/>
                  </a:lnTo>
                  <a:lnTo>
                    <a:pt x="27774" y="26289"/>
                  </a:lnTo>
                  <a:lnTo>
                    <a:pt x="28968" y="25019"/>
                  </a:lnTo>
                  <a:lnTo>
                    <a:pt x="26149" y="23749"/>
                  </a:lnTo>
                  <a:lnTo>
                    <a:pt x="23672" y="21209"/>
                  </a:lnTo>
                  <a:lnTo>
                    <a:pt x="25844" y="19939"/>
                  </a:lnTo>
                  <a:lnTo>
                    <a:pt x="24472" y="19939"/>
                  </a:lnTo>
                  <a:lnTo>
                    <a:pt x="27978" y="17399"/>
                  </a:lnTo>
                  <a:lnTo>
                    <a:pt x="21209" y="14859"/>
                  </a:lnTo>
                  <a:lnTo>
                    <a:pt x="26746" y="12319"/>
                  </a:lnTo>
                  <a:lnTo>
                    <a:pt x="27863" y="11049"/>
                  </a:lnTo>
                  <a:lnTo>
                    <a:pt x="26682" y="11049"/>
                  </a:lnTo>
                  <a:lnTo>
                    <a:pt x="23037" y="9779"/>
                  </a:lnTo>
                  <a:lnTo>
                    <a:pt x="20370" y="8509"/>
                  </a:lnTo>
                  <a:lnTo>
                    <a:pt x="30797" y="7239"/>
                  </a:lnTo>
                  <a:lnTo>
                    <a:pt x="25742" y="5969"/>
                  </a:lnTo>
                  <a:lnTo>
                    <a:pt x="24015" y="5969"/>
                  </a:lnTo>
                  <a:lnTo>
                    <a:pt x="22352" y="4699"/>
                  </a:lnTo>
                  <a:lnTo>
                    <a:pt x="25349" y="4699"/>
                  </a:lnTo>
                  <a:lnTo>
                    <a:pt x="22517" y="3429"/>
                  </a:lnTo>
                  <a:lnTo>
                    <a:pt x="23723" y="2159"/>
                  </a:lnTo>
                  <a:lnTo>
                    <a:pt x="29095" y="3429"/>
                  </a:lnTo>
                  <a:lnTo>
                    <a:pt x="29413" y="2159"/>
                  </a:lnTo>
                  <a:lnTo>
                    <a:pt x="28778" y="889"/>
                  </a:lnTo>
                  <a:lnTo>
                    <a:pt x="6667" y="889"/>
                  </a:lnTo>
                  <a:lnTo>
                    <a:pt x="9652" y="2159"/>
                  </a:lnTo>
                  <a:lnTo>
                    <a:pt x="6870" y="2159"/>
                  </a:lnTo>
                  <a:lnTo>
                    <a:pt x="8229" y="3429"/>
                  </a:lnTo>
                  <a:lnTo>
                    <a:pt x="9715" y="3429"/>
                  </a:lnTo>
                  <a:lnTo>
                    <a:pt x="10287" y="3429"/>
                  </a:lnTo>
                  <a:lnTo>
                    <a:pt x="9956" y="3644"/>
                  </a:lnTo>
                  <a:lnTo>
                    <a:pt x="11150" y="4699"/>
                  </a:lnTo>
                  <a:lnTo>
                    <a:pt x="8356" y="4699"/>
                  </a:lnTo>
                  <a:lnTo>
                    <a:pt x="7607" y="4699"/>
                  </a:lnTo>
                  <a:lnTo>
                    <a:pt x="8001" y="4457"/>
                  </a:lnTo>
                  <a:lnTo>
                    <a:pt x="6502" y="3429"/>
                  </a:lnTo>
                  <a:lnTo>
                    <a:pt x="5435" y="4699"/>
                  </a:lnTo>
                  <a:lnTo>
                    <a:pt x="6400" y="4699"/>
                  </a:lnTo>
                  <a:lnTo>
                    <a:pt x="7912" y="5969"/>
                  </a:lnTo>
                  <a:lnTo>
                    <a:pt x="9626" y="5969"/>
                  </a:lnTo>
                  <a:lnTo>
                    <a:pt x="6896" y="7239"/>
                  </a:lnTo>
                  <a:lnTo>
                    <a:pt x="9347" y="8509"/>
                  </a:lnTo>
                  <a:lnTo>
                    <a:pt x="4013" y="8509"/>
                  </a:lnTo>
                  <a:lnTo>
                    <a:pt x="9220" y="9779"/>
                  </a:lnTo>
                  <a:lnTo>
                    <a:pt x="3289" y="9779"/>
                  </a:lnTo>
                  <a:lnTo>
                    <a:pt x="8267" y="11049"/>
                  </a:lnTo>
                  <a:lnTo>
                    <a:pt x="5499" y="12319"/>
                  </a:lnTo>
                  <a:lnTo>
                    <a:pt x="7327" y="12319"/>
                  </a:lnTo>
                  <a:lnTo>
                    <a:pt x="6908" y="13589"/>
                  </a:lnTo>
                  <a:lnTo>
                    <a:pt x="8572" y="13589"/>
                  </a:lnTo>
                  <a:lnTo>
                    <a:pt x="9512" y="14859"/>
                  </a:lnTo>
                  <a:lnTo>
                    <a:pt x="12052" y="14859"/>
                  </a:lnTo>
                  <a:lnTo>
                    <a:pt x="11493" y="15049"/>
                  </a:lnTo>
                  <a:lnTo>
                    <a:pt x="11493" y="23914"/>
                  </a:lnTo>
                  <a:lnTo>
                    <a:pt x="8724" y="25019"/>
                  </a:lnTo>
                  <a:lnTo>
                    <a:pt x="9982" y="23850"/>
                  </a:lnTo>
                  <a:lnTo>
                    <a:pt x="10490" y="23749"/>
                  </a:lnTo>
                  <a:lnTo>
                    <a:pt x="11112" y="23749"/>
                  </a:lnTo>
                  <a:lnTo>
                    <a:pt x="11493" y="23914"/>
                  </a:lnTo>
                  <a:lnTo>
                    <a:pt x="11493" y="15049"/>
                  </a:lnTo>
                  <a:lnTo>
                    <a:pt x="8077" y="16129"/>
                  </a:lnTo>
                  <a:lnTo>
                    <a:pt x="10045" y="16129"/>
                  </a:lnTo>
                  <a:lnTo>
                    <a:pt x="5778" y="17399"/>
                  </a:lnTo>
                  <a:lnTo>
                    <a:pt x="4127" y="17399"/>
                  </a:lnTo>
                  <a:lnTo>
                    <a:pt x="5689" y="18669"/>
                  </a:lnTo>
                  <a:lnTo>
                    <a:pt x="4114" y="18669"/>
                  </a:lnTo>
                  <a:lnTo>
                    <a:pt x="2311" y="17399"/>
                  </a:lnTo>
                  <a:lnTo>
                    <a:pt x="2209" y="18669"/>
                  </a:lnTo>
                  <a:lnTo>
                    <a:pt x="3479" y="18669"/>
                  </a:lnTo>
                  <a:lnTo>
                    <a:pt x="4508" y="19939"/>
                  </a:lnTo>
                  <a:lnTo>
                    <a:pt x="8051" y="19939"/>
                  </a:lnTo>
                  <a:lnTo>
                    <a:pt x="7912" y="21209"/>
                  </a:lnTo>
                  <a:lnTo>
                    <a:pt x="9309" y="21209"/>
                  </a:lnTo>
                  <a:lnTo>
                    <a:pt x="6769" y="22313"/>
                  </a:lnTo>
                  <a:lnTo>
                    <a:pt x="6413" y="21945"/>
                  </a:lnTo>
                  <a:lnTo>
                    <a:pt x="6515" y="22428"/>
                  </a:lnTo>
                  <a:lnTo>
                    <a:pt x="6388" y="22479"/>
                  </a:lnTo>
                  <a:lnTo>
                    <a:pt x="6540" y="22542"/>
                  </a:lnTo>
                  <a:lnTo>
                    <a:pt x="6629" y="22872"/>
                  </a:lnTo>
                  <a:lnTo>
                    <a:pt x="7289" y="22783"/>
                  </a:lnTo>
                  <a:lnTo>
                    <a:pt x="10261" y="23749"/>
                  </a:lnTo>
                  <a:lnTo>
                    <a:pt x="10096" y="23749"/>
                  </a:lnTo>
                  <a:lnTo>
                    <a:pt x="4483" y="23749"/>
                  </a:lnTo>
                  <a:lnTo>
                    <a:pt x="3454" y="25019"/>
                  </a:lnTo>
                  <a:lnTo>
                    <a:pt x="4483" y="25019"/>
                  </a:lnTo>
                  <a:lnTo>
                    <a:pt x="6299" y="25019"/>
                  </a:lnTo>
                  <a:lnTo>
                    <a:pt x="5245" y="26289"/>
                  </a:lnTo>
                  <a:lnTo>
                    <a:pt x="9537" y="26289"/>
                  </a:lnTo>
                  <a:lnTo>
                    <a:pt x="11684" y="23990"/>
                  </a:lnTo>
                  <a:lnTo>
                    <a:pt x="14135" y="25019"/>
                  </a:lnTo>
                  <a:lnTo>
                    <a:pt x="13093" y="25019"/>
                  </a:lnTo>
                  <a:lnTo>
                    <a:pt x="9537" y="26289"/>
                  </a:lnTo>
                  <a:lnTo>
                    <a:pt x="10160" y="26289"/>
                  </a:lnTo>
                  <a:lnTo>
                    <a:pt x="13716" y="28829"/>
                  </a:lnTo>
                  <a:lnTo>
                    <a:pt x="13398" y="28803"/>
                  </a:lnTo>
                  <a:lnTo>
                    <a:pt x="13398" y="37719"/>
                  </a:lnTo>
                  <a:lnTo>
                    <a:pt x="11328" y="37719"/>
                  </a:lnTo>
                  <a:lnTo>
                    <a:pt x="12344" y="36449"/>
                  </a:lnTo>
                  <a:lnTo>
                    <a:pt x="13398" y="37719"/>
                  </a:lnTo>
                  <a:lnTo>
                    <a:pt x="13398" y="28803"/>
                  </a:lnTo>
                  <a:lnTo>
                    <a:pt x="1231" y="27559"/>
                  </a:lnTo>
                  <a:lnTo>
                    <a:pt x="5956" y="28829"/>
                  </a:lnTo>
                  <a:lnTo>
                    <a:pt x="8318" y="30099"/>
                  </a:lnTo>
                  <a:lnTo>
                    <a:pt x="6426" y="30099"/>
                  </a:lnTo>
                  <a:lnTo>
                    <a:pt x="6032" y="31369"/>
                  </a:lnTo>
                  <a:lnTo>
                    <a:pt x="7696" y="31369"/>
                  </a:lnTo>
                  <a:lnTo>
                    <a:pt x="4521" y="32639"/>
                  </a:lnTo>
                  <a:lnTo>
                    <a:pt x="9969" y="31369"/>
                  </a:lnTo>
                  <a:lnTo>
                    <a:pt x="9969" y="32639"/>
                  </a:lnTo>
                  <a:lnTo>
                    <a:pt x="6413" y="32639"/>
                  </a:lnTo>
                  <a:lnTo>
                    <a:pt x="6972" y="33909"/>
                  </a:lnTo>
                  <a:lnTo>
                    <a:pt x="9537" y="35179"/>
                  </a:lnTo>
                  <a:lnTo>
                    <a:pt x="10185" y="36449"/>
                  </a:lnTo>
                  <a:lnTo>
                    <a:pt x="6934" y="36449"/>
                  </a:lnTo>
                  <a:lnTo>
                    <a:pt x="8712" y="37719"/>
                  </a:lnTo>
                  <a:lnTo>
                    <a:pt x="6502" y="40259"/>
                  </a:lnTo>
                  <a:lnTo>
                    <a:pt x="4368" y="41529"/>
                  </a:lnTo>
                  <a:lnTo>
                    <a:pt x="5473" y="41529"/>
                  </a:lnTo>
                  <a:lnTo>
                    <a:pt x="4305" y="42799"/>
                  </a:lnTo>
                  <a:lnTo>
                    <a:pt x="7416" y="41529"/>
                  </a:lnTo>
                  <a:lnTo>
                    <a:pt x="8636" y="42799"/>
                  </a:lnTo>
                  <a:lnTo>
                    <a:pt x="5943" y="42799"/>
                  </a:lnTo>
                  <a:lnTo>
                    <a:pt x="8547" y="44069"/>
                  </a:lnTo>
                  <a:lnTo>
                    <a:pt x="11557" y="45339"/>
                  </a:lnTo>
                  <a:lnTo>
                    <a:pt x="8267" y="46609"/>
                  </a:lnTo>
                  <a:lnTo>
                    <a:pt x="7340" y="46609"/>
                  </a:lnTo>
                  <a:lnTo>
                    <a:pt x="6083" y="47879"/>
                  </a:lnTo>
                  <a:lnTo>
                    <a:pt x="10236" y="47879"/>
                  </a:lnTo>
                  <a:lnTo>
                    <a:pt x="8902" y="50419"/>
                  </a:lnTo>
                  <a:lnTo>
                    <a:pt x="11722" y="51689"/>
                  </a:lnTo>
                  <a:lnTo>
                    <a:pt x="7073" y="54229"/>
                  </a:lnTo>
                  <a:lnTo>
                    <a:pt x="11506" y="54229"/>
                  </a:lnTo>
                  <a:lnTo>
                    <a:pt x="5118" y="55499"/>
                  </a:lnTo>
                  <a:lnTo>
                    <a:pt x="11277" y="55499"/>
                  </a:lnTo>
                  <a:lnTo>
                    <a:pt x="10896" y="55664"/>
                  </a:lnTo>
                  <a:lnTo>
                    <a:pt x="10896" y="70739"/>
                  </a:lnTo>
                  <a:lnTo>
                    <a:pt x="10490" y="72009"/>
                  </a:lnTo>
                  <a:lnTo>
                    <a:pt x="7010" y="70739"/>
                  </a:lnTo>
                  <a:lnTo>
                    <a:pt x="10896" y="70739"/>
                  </a:lnTo>
                  <a:lnTo>
                    <a:pt x="10896" y="55664"/>
                  </a:lnTo>
                  <a:lnTo>
                    <a:pt x="8229" y="56769"/>
                  </a:lnTo>
                  <a:lnTo>
                    <a:pt x="7112" y="56769"/>
                  </a:lnTo>
                  <a:lnTo>
                    <a:pt x="5067" y="58039"/>
                  </a:lnTo>
                  <a:lnTo>
                    <a:pt x="8915" y="58039"/>
                  </a:lnTo>
                  <a:lnTo>
                    <a:pt x="9563" y="59309"/>
                  </a:lnTo>
                  <a:lnTo>
                    <a:pt x="9715" y="59309"/>
                  </a:lnTo>
                  <a:lnTo>
                    <a:pt x="6972" y="60223"/>
                  </a:lnTo>
                  <a:lnTo>
                    <a:pt x="6692" y="60045"/>
                  </a:lnTo>
                  <a:lnTo>
                    <a:pt x="6705" y="60185"/>
                  </a:lnTo>
                  <a:lnTo>
                    <a:pt x="6921" y="60236"/>
                  </a:lnTo>
                  <a:lnTo>
                    <a:pt x="5854" y="60579"/>
                  </a:lnTo>
                  <a:lnTo>
                    <a:pt x="10528" y="60579"/>
                  </a:lnTo>
                  <a:lnTo>
                    <a:pt x="6807" y="61849"/>
                  </a:lnTo>
                  <a:lnTo>
                    <a:pt x="5168" y="61849"/>
                  </a:lnTo>
                  <a:lnTo>
                    <a:pt x="7378" y="63919"/>
                  </a:lnTo>
                  <a:lnTo>
                    <a:pt x="8610" y="64389"/>
                  </a:lnTo>
                  <a:lnTo>
                    <a:pt x="7708" y="64223"/>
                  </a:lnTo>
                  <a:lnTo>
                    <a:pt x="7886" y="64389"/>
                  </a:lnTo>
                  <a:lnTo>
                    <a:pt x="6591" y="64389"/>
                  </a:lnTo>
                  <a:lnTo>
                    <a:pt x="6451" y="63982"/>
                  </a:lnTo>
                  <a:lnTo>
                    <a:pt x="1917" y="63119"/>
                  </a:lnTo>
                  <a:lnTo>
                    <a:pt x="4940" y="64389"/>
                  </a:lnTo>
                  <a:lnTo>
                    <a:pt x="5562" y="64389"/>
                  </a:lnTo>
                  <a:lnTo>
                    <a:pt x="5549" y="65659"/>
                  </a:lnTo>
                  <a:lnTo>
                    <a:pt x="6375" y="66929"/>
                  </a:lnTo>
                  <a:lnTo>
                    <a:pt x="4140" y="66929"/>
                  </a:lnTo>
                  <a:lnTo>
                    <a:pt x="3581" y="68199"/>
                  </a:lnTo>
                  <a:lnTo>
                    <a:pt x="5219" y="69469"/>
                  </a:lnTo>
                  <a:lnTo>
                    <a:pt x="5181" y="70739"/>
                  </a:lnTo>
                  <a:lnTo>
                    <a:pt x="5905" y="70739"/>
                  </a:lnTo>
                  <a:lnTo>
                    <a:pt x="7086" y="72009"/>
                  </a:lnTo>
                  <a:lnTo>
                    <a:pt x="6350" y="72009"/>
                  </a:lnTo>
                  <a:lnTo>
                    <a:pt x="812" y="73279"/>
                  </a:lnTo>
                  <a:lnTo>
                    <a:pt x="3467" y="73279"/>
                  </a:lnTo>
                  <a:lnTo>
                    <a:pt x="3454" y="74549"/>
                  </a:lnTo>
                  <a:lnTo>
                    <a:pt x="4622" y="75819"/>
                  </a:lnTo>
                  <a:lnTo>
                    <a:pt x="4775" y="77089"/>
                  </a:lnTo>
                  <a:lnTo>
                    <a:pt x="9461" y="77089"/>
                  </a:lnTo>
                  <a:lnTo>
                    <a:pt x="8521" y="78359"/>
                  </a:lnTo>
                  <a:lnTo>
                    <a:pt x="6197" y="79629"/>
                  </a:lnTo>
                  <a:lnTo>
                    <a:pt x="6464" y="79629"/>
                  </a:lnTo>
                  <a:lnTo>
                    <a:pt x="7912" y="80899"/>
                  </a:lnTo>
                  <a:lnTo>
                    <a:pt x="8267" y="82169"/>
                  </a:lnTo>
                  <a:lnTo>
                    <a:pt x="6337" y="80899"/>
                  </a:lnTo>
                  <a:lnTo>
                    <a:pt x="6781" y="82169"/>
                  </a:lnTo>
                  <a:lnTo>
                    <a:pt x="6870" y="83439"/>
                  </a:lnTo>
                  <a:lnTo>
                    <a:pt x="9067" y="84709"/>
                  </a:lnTo>
                  <a:lnTo>
                    <a:pt x="8851" y="84709"/>
                  </a:lnTo>
                  <a:lnTo>
                    <a:pt x="12877" y="87249"/>
                  </a:lnTo>
                  <a:lnTo>
                    <a:pt x="1041" y="88519"/>
                  </a:lnTo>
                  <a:lnTo>
                    <a:pt x="6616" y="91059"/>
                  </a:lnTo>
                  <a:lnTo>
                    <a:pt x="6350" y="89789"/>
                  </a:lnTo>
                  <a:lnTo>
                    <a:pt x="9258" y="92329"/>
                  </a:lnTo>
                  <a:lnTo>
                    <a:pt x="8788" y="92329"/>
                  </a:lnTo>
                  <a:lnTo>
                    <a:pt x="7251" y="91059"/>
                  </a:lnTo>
                  <a:lnTo>
                    <a:pt x="5588" y="92329"/>
                  </a:lnTo>
                  <a:lnTo>
                    <a:pt x="10058" y="93599"/>
                  </a:lnTo>
                  <a:lnTo>
                    <a:pt x="4940" y="94869"/>
                  </a:lnTo>
                  <a:lnTo>
                    <a:pt x="7912" y="96139"/>
                  </a:lnTo>
                  <a:lnTo>
                    <a:pt x="0" y="97409"/>
                  </a:lnTo>
                  <a:lnTo>
                    <a:pt x="8470" y="99949"/>
                  </a:lnTo>
                  <a:lnTo>
                    <a:pt x="3429" y="101219"/>
                  </a:lnTo>
                  <a:lnTo>
                    <a:pt x="6489" y="101219"/>
                  </a:lnTo>
                  <a:lnTo>
                    <a:pt x="8724" y="103759"/>
                  </a:lnTo>
                  <a:lnTo>
                    <a:pt x="3759" y="107569"/>
                  </a:lnTo>
                  <a:lnTo>
                    <a:pt x="2082" y="110109"/>
                  </a:lnTo>
                  <a:lnTo>
                    <a:pt x="1574" y="111379"/>
                  </a:lnTo>
                  <a:lnTo>
                    <a:pt x="11722" y="111379"/>
                  </a:lnTo>
                  <a:lnTo>
                    <a:pt x="7277" y="112649"/>
                  </a:lnTo>
                  <a:lnTo>
                    <a:pt x="3810" y="112649"/>
                  </a:lnTo>
                  <a:lnTo>
                    <a:pt x="7962" y="115189"/>
                  </a:lnTo>
                  <a:lnTo>
                    <a:pt x="3670" y="116459"/>
                  </a:lnTo>
                  <a:lnTo>
                    <a:pt x="7188" y="118999"/>
                  </a:lnTo>
                  <a:lnTo>
                    <a:pt x="2857" y="118999"/>
                  </a:lnTo>
                  <a:lnTo>
                    <a:pt x="5245" y="120269"/>
                  </a:lnTo>
                  <a:lnTo>
                    <a:pt x="5435" y="120269"/>
                  </a:lnTo>
                  <a:lnTo>
                    <a:pt x="7302" y="120269"/>
                  </a:lnTo>
                  <a:lnTo>
                    <a:pt x="7048" y="121539"/>
                  </a:lnTo>
                  <a:lnTo>
                    <a:pt x="7607" y="121539"/>
                  </a:lnTo>
                  <a:lnTo>
                    <a:pt x="4711" y="122809"/>
                  </a:lnTo>
                  <a:lnTo>
                    <a:pt x="5308" y="122809"/>
                  </a:lnTo>
                  <a:lnTo>
                    <a:pt x="3784" y="124079"/>
                  </a:lnTo>
                  <a:lnTo>
                    <a:pt x="6680" y="122809"/>
                  </a:lnTo>
                  <a:lnTo>
                    <a:pt x="5295" y="124079"/>
                  </a:lnTo>
                  <a:lnTo>
                    <a:pt x="7975" y="125349"/>
                  </a:lnTo>
                  <a:lnTo>
                    <a:pt x="6261" y="125349"/>
                  </a:lnTo>
                  <a:lnTo>
                    <a:pt x="9499" y="126619"/>
                  </a:lnTo>
                  <a:lnTo>
                    <a:pt x="4533" y="126619"/>
                  </a:lnTo>
                  <a:lnTo>
                    <a:pt x="5461" y="129159"/>
                  </a:lnTo>
                  <a:lnTo>
                    <a:pt x="4229" y="129159"/>
                  </a:lnTo>
                  <a:lnTo>
                    <a:pt x="4292" y="130429"/>
                  </a:lnTo>
                  <a:lnTo>
                    <a:pt x="7607" y="130429"/>
                  </a:lnTo>
                  <a:lnTo>
                    <a:pt x="1943" y="131699"/>
                  </a:lnTo>
                  <a:lnTo>
                    <a:pt x="12166" y="132969"/>
                  </a:lnTo>
                  <a:lnTo>
                    <a:pt x="4902" y="132969"/>
                  </a:lnTo>
                  <a:lnTo>
                    <a:pt x="7442" y="135509"/>
                  </a:lnTo>
                  <a:lnTo>
                    <a:pt x="9156" y="136779"/>
                  </a:lnTo>
                  <a:lnTo>
                    <a:pt x="4838" y="136779"/>
                  </a:lnTo>
                  <a:lnTo>
                    <a:pt x="6400" y="137795"/>
                  </a:lnTo>
                  <a:lnTo>
                    <a:pt x="9296" y="136931"/>
                  </a:lnTo>
                  <a:lnTo>
                    <a:pt x="10287" y="138049"/>
                  </a:lnTo>
                  <a:lnTo>
                    <a:pt x="6794" y="138049"/>
                  </a:lnTo>
                  <a:lnTo>
                    <a:pt x="10858" y="139319"/>
                  </a:lnTo>
                  <a:lnTo>
                    <a:pt x="9715" y="140589"/>
                  </a:lnTo>
                  <a:lnTo>
                    <a:pt x="6858" y="140589"/>
                  </a:lnTo>
                  <a:lnTo>
                    <a:pt x="8788" y="141859"/>
                  </a:lnTo>
                  <a:lnTo>
                    <a:pt x="6426" y="143129"/>
                  </a:lnTo>
                  <a:lnTo>
                    <a:pt x="7112" y="143484"/>
                  </a:lnTo>
                  <a:lnTo>
                    <a:pt x="7239" y="143560"/>
                  </a:lnTo>
                  <a:lnTo>
                    <a:pt x="7696" y="143764"/>
                  </a:lnTo>
                  <a:lnTo>
                    <a:pt x="9004" y="144399"/>
                  </a:lnTo>
                  <a:lnTo>
                    <a:pt x="11696" y="144399"/>
                  </a:lnTo>
                  <a:lnTo>
                    <a:pt x="15087" y="145669"/>
                  </a:lnTo>
                  <a:lnTo>
                    <a:pt x="10591" y="145669"/>
                  </a:lnTo>
                  <a:lnTo>
                    <a:pt x="15201" y="146939"/>
                  </a:lnTo>
                  <a:lnTo>
                    <a:pt x="10845" y="146939"/>
                  </a:lnTo>
                  <a:lnTo>
                    <a:pt x="10795" y="148209"/>
                  </a:lnTo>
                  <a:lnTo>
                    <a:pt x="8559" y="148209"/>
                  </a:lnTo>
                  <a:lnTo>
                    <a:pt x="8128" y="148209"/>
                  </a:lnTo>
                  <a:lnTo>
                    <a:pt x="12192" y="149479"/>
                  </a:lnTo>
                  <a:lnTo>
                    <a:pt x="9880" y="149479"/>
                  </a:lnTo>
                  <a:lnTo>
                    <a:pt x="10185" y="150749"/>
                  </a:lnTo>
                  <a:lnTo>
                    <a:pt x="15265" y="152019"/>
                  </a:lnTo>
                  <a:lnTo>
                    <a:pt x="13309" y="153289"/>
                  </a:lnTo>
                  <a:lnTo>
                    <a:pt x="7912" y="153289"/>
                  </a:lnTo>
                  <a:lnTo>
                    <a:pt x="9080" y="154559"/>
                  </a:lnTo>
                  <a:lnTo>
                    <a:pt x="10909" y="154559"/>
                  </a:lnTo>
                  <a:lnTo>
                    <a:pt x="13766" y="155829"/>
                  </a:lnTo>
                  <a:lnTo>
                    <a:pt x="13093" y="155829"/>
                  </a:lnTo>
                  <a:lnTo>
                    <a:pt x="15113" y="157099"/>
                  </a:lnTo>
                  <a:lnTo>
                    <a:pt x="18034" y="155829"/>
                  </a:lnTo>
                  <a:lnTo>
                    <a:pt x="16954" y="157099"/>
                  </a:lnTo>
                  <a:lnTo>
                    <a:pt x="14605" y="158369"/>
                  </a:lnTo>
                  <a:lnTo>
                    <a:pt x="16167" y="158369"/>
                  </a:lnTo>
                  <a:lnTo>
                    <a:pt x="14922" y="159639"/>
                  </a:lnTo>
                  <a:lnTo>
                    <a:pt x="11861" y="158369"/>
                  </a:lnTo>
                  <a:lnTo>
                    <a:pt x="11023" y="158369"/>
                  </a:lnTo>
                  <a:lnTo>
                    <a:pt x="14300" y="159639"/>
                  </a:lnTo>
                  <a:lnTo>
                    <a:pt x="11925" y="160909"/>
                  </a:lnTo>
                  <a:lnTo>
                    <a:pt x="11391" y="162179"/>
                  </a:lnTo>
                  <a:lnTo>
                    <a:pt x="16840" y="160909"/>
                  </a:lnTo>
                  <a:lnTo>
                    <a:pt x="14706" y="162179"/>
                  </a:lnTo>
                  <a:lnTo>
                    <a:pt x="13677" y="162179"/>
                  </a:lnTo>
                  <a:lnTo>
                    <a:pt x="12585" y="163449"/>
                  </a:lnTo>
                  <a:lnTo>
                    <a:pt x="15379" y="163449"/>
                  </a:lnTo>
                  <a:lnTo>
                    <a:pt x="14071" y="164719"/>
                  </a:lnTo>
                  <a:lnTo>
                    <a:pt x="9779" y="164719"/>
                  </a:lnTo>
                  <a:lnTo>
                    <a:pt x="10490" y="165989"/>
                  </a:lnTo>
                  <a:lnTo>
                    <a:pt x="14490" y="167259"/>
                  </a:lnTo>
                  <a:lnTo>
                    <a:pt x="13576" y="168529"/>
                  </a:lnTo>
                  <a:lnTo>
                    <a:pt x="19570" y="168529"/>
                  </a:lnTo>
                  <a:lnTo>
                    <a:pt x="11277" y="169799"/>
                  </a:lnTo>
                  <a:lnTo>
                    <a:pt x="11404" y="169799"/>
                  </a:lnTo>
                  <a:lnTo>
                    <a:pt x="10528" y="171069"/>
                  </a:lnTo>
                  <a:lnTo>
                    <a:pt x="12776" y="172339"/>
                  </a:lnTo>
                  <a:lnTo>
                    <a:pt x="14528" y="173609"/>
                  </a:lnTo>
                  <a:lnTo>
                    <a:pt x="11823" y="173609"/>
                  </a:lnTo>
                  <a:lnTo>
                    <a:pt x="12369" y="174879"/>
                  </a:lnTo>
                  <a:lnTo>
                    <a:pt x="11722" y="174879"/>
                  </a:lnTo>
                  <a:lnTo>
                    <a:pt x="13144" y="176149"/>
                  </a:lnTo>
                  <a:lnTo>
                    <a:pt x="14986" y="176149"/>
                  </a:lnTo>
                  <a:lnTo>
                    <a:pt x="12141" y="177419"/>
                  </a:lnTo>
                  <a:lnTo>
                    <a:pt x="13271" y="178689"/>
                  </a:lnTo>
                  <a:lnTo>
                    <a:pt x="14668" y="179959"/>
                  </a:lnTo>
                  <a:lnTo>
                    <a:pt x="12585" y="181229"/>
                  </a:lnTo>
                  <a:lnTo>
                    <a:pt x="11328" y="179959"/>
                  </a:lnTo>
                  <a:lnTo>
                    <a:pt x="11328" y="181229"/>
                  </a:lnTo>
                  <a:lnTo>
                    <a:pt x="12649" y="182499"/>
                  </a:lnTo>
                  <a:lnTo>
                    <a:pt x="14097" y="182499"/>
                  </a:lnTo>
                  <a:lnTo>
                    <a:pt x="15989" y="181229"/>
                  </a:lnTo>
                  <a:lnTo>
                    <a:pt x="17424" y="181229"/>
                  </a:lnTo>
                  <a:lnTo>
                    <a:pt x="18529" y="182499"/>
                  </a:lnTo>
                  <a:lnTo>
                    <a:pt x="15608" y="182499"/>
                  </a:lnTo>
                  <a:lnTo>
                    <a:pt x="11315" y="183769"/>
                  </a:lnTo>
                  <a:lnTo>
                    <a:pt x="20472" y="182499"/>
                  </a:lnTo>
                  <a:lnTo>
                    <a:pt x="19964" y="182727"/>
                  </a:lnTo>
                  <a:lnTo>
                    <a:pt x="19964" y="186309"/>
                  </a:lnTo>
                  <a:lnTo>
                    <a:pt x="16383" y="186309"/>
                  </a:lnTo>
                  <a:lnTo>
                    <a:pt x="15748" y="185267"/>
                  </a:lnTo>
                  <a:lnTo>
                    <a:pt x="19964" y="186309"/>
                  </a:lnTo>
                  <a:lnTo>
                    <a:pt x="19964" y="182727"/>
                  </a:lnTo>
                  <a:lnTo>
                    <a:pt x="17576" y="183769"/>
                  </a:lnTo>
                  <a:lnTo>
                    <a:pt x="16954" y="183769"/>
                  </a:lnTo>
                  <a:lnTo>
                    <a:pt x="18630" y="185039"/>
                  </a:lnTo>
                  <a:lnTo>
                    <a:pt x="15608" y="185039"/>
                  </a:lnTo>
                  <a:lnTo>
                    <a:pt x="14820" y="185039"/>
                  </a:lnTo>
                  <a:lnTo>
                    <a:pt x="15303" y="185153"/>
                  </a:lnTo>
                  <a:lnTo>
                    <a:pt x="12319" y="186309"/>
                  </a:lnTo>
                  <a:lnTo>
                    <a:pt x="12700" y="186309"/>
                  </a:lnTo>
                  <a:lnTo>
                    <a:pt x="11226" y="187579"/>
                  </a:lnTo>
                  <a:lnTo>
                    <a:pt x="19405" y="187579"/>
                  </a:lnTo>
                  <a:lnTo>
                    <a:pt x="13449" y="188849"/>
                  </a:lnTo>
                  <a:lnTo>
                    <a:pt x="13868" y="188963"/>
                  </a:lnTo>
                  <a:lnTo>
                    <a:pt x="15608" y="190119"/>
                  </a:lnTo>
                  <a:lnTo>
                    <a:pt x="12433" y="188849"/>
                  </a:lnTo>
                  <a:lnTo>
                    <a:pt x="11557" y="190119"/>
                  </a:lnTo>
                  <a:lnTo>
                    <a:pt x="7670" y="190119"/>
                  </a:lnTo>
                  <a:lnTo>
                    <a:pt x="11391" y="191389"/>
                  </a:lnTo>
                  <a:lnTo>
                    <a:pt x="11798" y="191389"/>
                  </a:lnTo>
                  <a:lnTo>
                    <a:pt x="15278" y="192659"/>
                  </a:lnTo>
                  <a:lnTo>
                    <a:pt x="7569" y="193929"/>
                  </a:lnTo>
                  <a:lnTo>
                    <a:pt x="12344" y="195199"/>
                  </a:lnTo>
                  <a:lnTo>
                    <a:pt x="14312" y="196469"/>
                  </a:lnTo>
                  <a:lnTo>
                    <a:pt x="17780" y="196469"/>
                  </a:lnTo>
                  <a:lnTo>
                    <a:pt x="19481" y="197739"/>
                  </a:lnTo>
                  <a:lnTo>
                    <a:pt x="14541" y="197739"/>
                  </a:lnTo>
                  <a:lnTo>
                    <a:pt x="15697" y="199009"/>
                  </a:lnTo>
                  <a:lnTo>
                    <a:pt x="15468" y="199009"/>
                  </a:lnTo>
                  <a:lnTo>
                    <a:pt x="15125" y="200279"/>
                  </a:lnTo>
                  <a:lnTo>
                    <a:pt x="16624" y="199009"/>
                  </a:lnTo>
                  <a:lnTo>
                    <a:pt x="17348" y="199009"/>
                  </a:lnTo>
                  <a:lnTo>
                    <a:pt x="19773" y="197739"/>
                  </a:lnTo>
                  <a:lnTo>
                    <a:pt x="20434" y="199009"/>
                  </a:lnTo>
                  <a:lnTo>
                    <a:pt x="22580" y="197739"/>
                  </a:lnTo>
                  <a:lnTo>
                    <a:pt x="23190" y="197739"/>
                  </a:lnTo>
                  <a:lnTo>
                    <a:pt x="25704" y="196469"/>
                  </a:lnTo>
                  <a:lnTo>
                    <a:pt x="19926" y="196469"/>
                  </a:lnTo>
                  <a:lnTo>
                    <a:pt x="23215" y="195199"/>
                  </a:lnTo>
                  <a:lnTo>
                    <a:pt x="23495" y="195199"/>
                  </a:lnTo>
                  <a:lnTo>
                    <a:pt x="22009" y="193929"/>
                  </a:lnTo>
                  <a:lnTo>
                    <a:pt x="20281" y="195199"/>
                  </a:lnTo>
                  <a:lnTo>
                    <a:pt x="16548" y="193929"/>
                  </a:lnTo>
                  <a:lnTo>
                    <a:pt x="21475" y="193929"/>
                  </a:lnTo>
                  <a:lnTo>
                    <a:pt x="19405" y="192659"/>
                  </a:lnTo>
                  <a:lnTo>
                    <a:pt x="20675" y="192659"/>
                  </a:lnTo>
                  <a:lnTo>
                    <a:pt x="22313" y="192659"/>
                  </a:lnTo>
                  <a:lnTo>
                    <a:pt x="18034" y="191389"/>
                  </a:lnTo>
                  <a:lnTo>
                    <a:pt x="25057" y="191389"/>
                  </a:lnTo>
                  <a:lnTo>
                    <a:pt x="18630" y="190119"/>
                  </a:lnTo>
                  <a:lnTo>
                    <a:pt x="20218" y="190119"/>
                  </a:lnTo>
                  <a:lnTo>
                    <a:pt x="26060" y="188849"/>
                  </a:lnTo>
                  <a:lnTo>
                    <a:pt x="25133" y="188849"/>
                  </a:lnTo>
                  <a:lnTo>
                    <a:pt x="21336" y="187579"/>
                  </a:lnTo>
                  <a:lnTo>
                    <a:pt x="23545" y="187579"/>
                  </a:lnTo>
                  <a:lnTo>
                    <a:pt x="23253" y="187299"/>
                  </a:lnTo>
                  <a:lnTo>
                    <a:pt x="22275" y="186309"/>
                  </a:lnTo>
                  <a:lnTo>
                    <a:pt x="23558" y="186309"/>
                  </a:lnTo>
                  <a:lnTo>
                    <a:pt x="24371" y="185039"/>
                  </a:lnTo>
                  <a:lnTo>
                    <a:pt x="25742" y="183769"/>
                  </a:lnTo>
                  <a:lnTo>
                    <a:pt x="22542" y="183769"/>
                  </a:lnTo>
                  <a:lnTo>
                    <a:pt x="23266" y="182499"/>
                  </a:lnTo>
                  <a:lnTo>
                    <a:pt x="24815" y="182499"/>
                  </a:lnTo>
                  <a:lnTo>
                    <a:pt x="24371" y="181229"/>
                  </a:lnTo>
                  <a:lnTo>
                    <a:pt x="27076" y="181229"/>
                  </a:lnTo>
                  <a:lnTo>
                    <a:pt x="23863" y="179959"/>
                  </a:lnTo>
                  <a:lnTo>
                    <a:pt x="25768" y="178689"/>
                  </a:lnTo>
                  <a:lnTo>
                    <a:pt x="24523" y="178689"/>
                  </a:lnTo>
                  <a:lnTo>
                    <a:pt x="25755" y="177419"/>
                  </a:lnTo>
                  <a:lnTo>
                    <a:pt x="24282" y="177419"/>
                  </a:lnTo>
                  <a:lnTo>
                    <a:pt x="24104" y="176149"/>
                  </a:lnTo>
                  <a:lnTo>
                    <a:pt x="26746" y="177419"/>
                  </a:lnTo>
                  <a:lnTo>
                    <a:pt x="27813" y="176149"/>
                  </a:lnTo>
                  <a:lnTo>
                    <a:pt x="27076" y="176149"/>
                  </a:lnTo>
                  <a:lnTo>
                    <a:pt x="25704" y="174879"/>
                  </a:lnTo>
                  <a:lnTo>
                    <a:pt x="26682" y="173609"/>
                  </a:lnTo>
                  <a:lnTo>
                    <a:pt x="23393" y="174879"/>
                  </a:lnTo>
                  <a:lnTo>
                    <a:pt x="23114" y="174879"/>
                  </a:lnTo>
                  <a:lnTo>
                    <a:pt x="23088" y="178689"/>
                  </a:lnTo>
                  <a:lnTo>
                    <a:pt x="18313" y="179959"/>
                  </a:lnTo>
                  <a:lnTo>
                    <a:pt x="16522" y="178689"/>
                  </a:lnTo>
                  <a:lnTo>
                    <a:pt x="23088" y="178689"/>
                  </a:lnTo>
                  <a:lnTo>
                    <a:pt x="23088" y="174879"/>
                  </a:lnTo>
                  <a:lnTo>
                    <a:pt x="19977" y="173609"/>
                  </a:lnTo>
                  <a:lnTo>
                    <a:pt x="24803" y="172339"/>
                  </a:lnTo>
                  <a:lnTo>
                    <a:pt x="23482" y="171069"/>
                  </a:lnTo>
                  <a:lnTo>
                    <a:pt x="24498" y="171069"/>
                  </a:lnTo>
                  <a:lnTo>
                    <a:pt x="23317" y="169799"/>
                  </a:lnTo>
                  <a:lnTo>
                    <a:pt x="23799" y="168529"/>
                  </a:lnTo>
                  <a:lnTo>
                    <a:pt x="21590" y="168529"/>
                  </a:lnTo>
                  <a:lnTo>
                    <a:pt x="23482" y="167259"/>
                  </a:lnTo>
                  <a:lnTo>
                    <a:pt x="22758" y="167259"/>
                  </a:lnTo>
                  <a:lnTo>
                    <a:pt x="24460" y="165989"/>
                  </a:lnTo>
                  <a:lnTo>
                    <a:pt x="25857" y="166966"/>
                  </a:lnTo>
                  <a:lnTo>
                    <a:pt x="25920" y="166687"/>
                  </a:lnTo>
                  <a:lnTo>
                    <a:pt x="25946" y="167030"/>
                  </a:lnTo>
                  <a:lnTo>
                    <a:pt x="26276" y="167259"/>
                  </a:lnTo>
                  <a:lnTo>
                    <a:pt x="26238" y="167081"/>
                  </a:lnTo>
                  <a:lnTo>
                    <a:pt x="26187" y="166687"/>
                  </a:lnTo>
                  <a:lnTo>
                    <a:pt x="25996" y="166966"/>
                  </a:lnTo>
                  <a:lnTo>
                    <a:pt x="26073" y="165989"/>
                  </a:lnTo>
                  <a:lnTo>
                    <a:pt x="26187" y="166687"/>
                  </a:lnTo>
                  <a:lnTo>
                    <a:pt x="26682" y="165989"/>
                  </a:lnTo>
                  <a:lnTo>
                    <a:pt x="28155" y="165989"/>
                  </a:lnTo>
                  <a:lnTo>
                    <a:pt x="28346" y="165989"/>
                  </a:lnTo>
                  <a:lnTo>
                    <a:pt x="28194" y="165925"/>
                  </a:lnTo>
                  <a:lnTo>
                    <a:pt x="28854" y="164719"/>
                  </a:lnTo>
                  <a:lnTo>
                    <a:pt x="25768" y="164719"/>
                  </a:lnTo>
                  <a:lnTo>
                    <a:pt x="26238" y="163449"/>
                  </a:lnTo>
                  <a:lnTo>
                    <a:pt x="29705" y="163449"/>
                  </a:lnTo>
                  <a:lnTo>
                    <a:pt x="33959" y="162179"/>
                  </a:lnTo>
                  <a:lnTo>
                    <a:pt x="22517" y="160909"/>
                  </a:lnTo>
                  <a:lnTo>
                    <a:pt x="25209" y="160426"/>
                  </a:lnTo>
                  <a:lnTo>
                    <a:pt x="25501" y="159639"/>
                  </a:lnTo>
                  <a:lnTo>
                    <a:pt x="27165" y="159639"/>
                  </a:lnTo>
                  <a:lnTo>
                    <a:pt x="27393" y="160032"/>
                  </a:lnTo>
                  <a:lnTo>
                    <a:pt x="29603" y="159639"/>
                  </a:lnTo>
                  <a:lnTo>
                    <a:pt x="30518" y="159639"/>
                  </a:lnTo>
                  <a:lnTo>
                    <a:pt x="30518" y="158369"/>
                  </a:lnTo>
                  <a:lnTo>
                    <a:pt x="25425" y="158369"/>
                  </a:lnTo>
                  <a:lnTo>
                    <a:pt x="26746" y="157099"/>
                  </a:lnTo>
                  <a:lnTo>
                    <a:pt x="21018" y="157099"/>
                  </a:lnTo>
                  <a:lnTo>
                    <a:pt x="21475" y="155829"/>
                  </a:lnTo>
                  <a:lnTo>
                    <a:pt x="26530" y="155829"/>
                  </a:lnTo>
                  <a:lnTo>
                    <a:pt x="27495" y="157099"/>
                  </a:lnTo>
                  <a:lnTo>
                    <a:pt x="28867" y="155829"/>
                  </a:lnTo>
                  <a:lnTo>
                    <a:pt x="30784" y="155829"/>
                  </a:lnTo>
                  <a:lnTo>
                    <a:pt x="29718" y="154686"/>
                  </a:lnTo>
                  <a:lnTo>
                    <a:pt x="29895" y="154559"/>
                  </a:lnTo>
                  <a:lnTo>
                    <a:pt x="29591" y="154559"/>
                  </a:lnTo>
                  <a:lnTo>
                    <a:pt x="29324" y="154559"/>
                  </a:lnTo>
                  <a:lnTo>
                    <a:pt x="29324" y="154965"/>
                  </a:lnTo>
                  <a:lnTo>
                    <a:pt x="28752" y="155829"/>
                  </a:lnTo>
                  <a:lnTo>
                    <a:pt x="28092" y="155829"/>
                  </a:lnTo>
                  <a:lnTo>
                    <a:pt x="29324" y="154965"/>
                  </a:lnTo>
                  <a:lnTo>
                    <a:pt x="29324" y="154559"/>
                  </a:lnTo>
                  <a:lnTo>
                    <a:pt x="28155" y="154559"/>
                  </a:lnTo>
                  <a:lnTo>
                    <a:pt x="29362" y="153289"/>
                  </a:lnTo>
                  <a:lnTo>
                    <a:pt x="27216" y="153289"/>
                  </a:lnTo>
                  <a:lnTo>
                    <a:pt x="28778" y="152019"/>
                  </a:lnTo>
                  <a:lnTo>
                    <a:pt x="24866" y="153289"/>
                  </a:lnTo>
                  <a:lnTo>
                    <a:pt x="24333" y="152019"/>
                  </a:lnTo>
                  <a:lnTo>
                    <a:pt x="28778" y="152019"/>
                  </a:lnTo>
                  <a:lnTo>
                    <a:pt x="27254" y="150749"/>
                  </a:lnTo>
                  <a:lnTo>
                    <a:pt x="29184" y="150749"/>
                  </a:lnTo>
                  <a:lnTo>
                    <a:pt x="33147" y="149479"/>
                  </a:lnTo>
                  <a:lnTo>
                    <a:pt x="31965" y="149479"/>
                  </a:lnTo>
                  <a:lnTo>
                    <a:pt x="31978" y="148209"/>
                  </a:lnTo>
                  <a:lnTo>
                    <a:pt x="31381" y="148209"/>
                  </a:lnTo>
                  <a:lnTo>
                    <a:pt x="28867" y="149479"/>
                  </a:lnTo>
                  <a:lnTo>
                    <a:pt x="26644" y="148209"/>
                  </a:lnTo>
                  <a:lnTo>
                    <a:pt x="27470" y="148209"/>
                  </a:lnTo>
                  <a:lnTo>
                    <a:pt x="27914" y="148209"/>
                  </a:lnTo>
                  <a:lnTo>
                    <a:pt x="27749" y="148132"/>
                  </a:lnTo>
                  <a:lnTo>
                    <a:pt x="31902" y="146939"/>
                  </a:lnTo>
                  <a:lnTo>
                    <a:pt x="29641" y="146939"/>
                  </a:lnTo>
                  <a:lnTo>
                    <a:pt x="29705" y="145669"/>
                  </a:lnTo>
                  <a:lnTo>
                    <a:pt x="28587" y="145669"/>
                  </a:lnTo>
                  <a:lnTo>
                    <a:pt x="28587" y="146939"/>
                  </a:lnTo>
                  <a:lnTo>
                    <a:pt x="27597" y="148056"/>
                  </a:lnTo>
                  <a:lnTo>
                    <a:pt x="25285" y="146939"/>
                  </a:lnTo>
                  <a:lnTo>
                    <a:pt x="28587" y="146939"/>
                  </a:lnTo>
                  <a:lnTo>
                    <a:pt x="28587" y="145669"/>
                  </a:lnTo>
                  <a:lnTo>
                    <a:pt x="28333" y="145669"/>
                  </a:lnTo>
                  <a:lnTo>
                    <a:pt x="29768" y="144399"/>
                  </a:lnTo>
                  <a:lnTo>
                    <a:pt x="26162" y="144399"/>
                  </a:lnTo>
                  <a:lnTo>
                    <a:pt x="25603" y="144183"/>
                  </a:lnTo>
                  <a:lnTo>
                    <a:pt x="25527" y="144399"/>
                  </a:lnTo>
                  <a:lnTo>
                    <a:pt x="25107" y="144399"/>
                  </a:lnTo>
                  <a:lnTo>
                    <a:pt x="24879" y="143903"/>
                  </a:lnTo>
                  <a:lnTo>
                    <a:pt x="22898" y="143129"/>
                  </a:lnTo>
                  <a:lnTo>
                    <a:pt x="24523" y="143129"/>
                  </a:lnTo>
                  <a:lnTo>
                    <a:pt x="24879" y="143903"/>
                  </a:lnTo>
                  <a:lnTo>
                    <a:pt x="25603" y="144183"/>
                  </a:lnTo>
                  <a:lnTo>
                    <a:pt x="25971" y="143129"/>
                  </a:lnTo>
                  <a:lnTo>
                    <a:pt x="29552" y="143129"/>
                  </a:lnTo>
                  <a:lnTo>
                    <a:pt x="27343" y="141859"/>
                  </a:lnTo>
                  <a:lnTo>
                    <a:pt x="31686" y="141859"/>
                  </a:lnTo>
                  <a:lnTo>
                    <a:pt x="29286" y="140589"/>
                  </a:lnTo>
                  <a:lnTo>
                    <a:pt x="27444" y="140589"/>
                  </a:lnTo>
                  <a:lnTo>
                    <a:pt x="21513" y="139319"/>
                  </a:lnTo>
                  <a:lnTo>
                    <a:pt x="27914" y="139319"/>
                  </a:lnTo>
                  <a:lnTo>
                    <a:pt x="30238" y="139319"/>
                  </a:lnTo>
                  <a:lnTo>
                    <a:pt x="32981" y="138049"/>
                  </a:lnTo>
                  <a:lnTo>
                    <a:pt x="27051" y="136779"/>
                  </a:lnTo>
                  <a:lnTo>
                    <a:pt x="25082" y="136779"/>
                  </a:lnTo>
                  <a:lnTo>
                    <a:pt x="27203" y="135509"/>
                  </a:lnTo>
                  <a:lnTo>
                    <a:pt x="28625" y="135509"/>
                  </a:lnTo>
                  <a:lnTo>
                    <a:pt x="29019" y="135509"/>
                  </a:lnTo>
                  <a:lnTo>
                    <a:pt x="30302" y="134239"/>
                  </a:lnTo>
                  <a:lnTo>
                    <a:pt x="30454" y="134239"/>
                  </a:lnTo>
                  <a:lnTo>
                    <a:pt x="26314" y="132969"/>
                  </a:lnTo>
                  <a:lnTo>
                    <a:pt x="29044" y="132969"/>
                  </a:lnTo>
                  <a:lnTo>
                    <a:pt x="30162" y="131699"/>
                  </a:lnTo>
                  <a:lnTo>
                    <a:pt x="29184" y="131699"/>
                  </a:lnTo>
                  <a:lnTo>
                    <a:pt x="23139" y="131699"/>
                  </a:lnTo>
                  <a:lnTo>
                    <a:pt x="23863" y="130429"/>
                  </a:lnTo>
                  <a:lnTo>
                    <a:pt x="27559" y="130429"/>
                  </a:lnTo>
                  <a:lnTo>
                    <a:pt x="29184" y="131699"/>
                  </a:lnTo>
                  <a:lnTo>
                    <a:pt x="29210" y="130429"/>
                  </a:lnTo>
                  <a:lnTo>
                    <a:pt x="29438" y="130429"/>
                  </a:lnTo>
                  <a:lnTo>
                    <a:pt x="25349" y="129159"/>
                  </a:lnTo>
                  <a:lnTo>
                    <a:pt x="24422" y="129159"/>
                  </a:lnTo>
                  <a:lnTo>
                    <a:pt x="24041" y="127889"/>
                  </a:lnTo>
                  <a:lnTo>
                    <a:pt x="28219" y="127889"/>
                  </a:lnTo>
                  <a:lnTo>
                    <a:pt x="21297" y="125349"/>
                  </a:lnTo>
                  <a:lnTo>
                    <a:pt x="26835" y="124079"/>
                  </a:lnTo>
                  <a:lnTo>
                    <a:pt x="26136" y="124079"/>
                  </a:lnTo>
                  <a:lnTo>
                    <a:pt x="25476" y="122809"/>
                  </a:lnTo>
                  <a:lnTo>
                    <a:pt x="25311" y="121539"/>
                  </a:lnTo>
                  <a:lnTo>
                    <a:pt x="24155" y="121539"/>
                  </a:lnTo>
                  <a:lnTo>
                    <a:pt x="20205" y="121539"/>
                  </a:lnTo>
                  <a:lnTo>
                    <a:pt x="22352" y="120269"/>
                  </a:lnTo>
                  <a:lnTo>
                    <a:pt x="25412" y="120269"/>
                  </a:lnTo>
                  <a:lnTo>
                    <a:pt x="24155" y="121539"/>
                  </a:lnTo>
                  <a:lnTo>
                    <a:pt x="25692" y="120269"/>
                  </a:lnTo>
                  <a:lnTo>
                    <a:pt x="32232" y="120269"/>
                  </a:lnTo>
                  <a:lnTo>
                    <a:pt x="24498" y="118999"/>
                  </a:lnTo>
                  <a:lnTo>
                    <a:pt x="28867" y="118999"/>
                  </a:lnTo>
                  <a:lnTo>
                    <a:pt x="31178" y="117729"/>
                  </a:lnTo>
                  <a:lnTo>
                    <a:pt x="26289" y="117729"/>
                  </a:lnTo>
                  <a:lnTo>
                    <a:pt x="26771" y="116459"/>
                  </a:lnTo>
                  <a:lnTo>
                    <a:pt x="24333" y="116459"/>
                  </a:lnTo>
                  <a:lnTo>
                    <a:pt x="23190" y="115189"/>
                  </a:lnTo>
                  <a:lnTo>
                    <a:pt x="22237" y="113919"/>
                  </a:lnTo>
                  <a:lnTo>
                    <a:pt x="21234" y="113919"/>
                  </a:lnTo>
                  <a:lnTo>
                    <a:pt x="22694" y="112649"/>
                  </a:lnTo>
                  <a:lnTo>
                    <a:pt x="26847" y="112649"/>
                  </a:lnTo>
                  <a:lnTo>
                    <a:pt x="27025" y="113919"/>
                  </a:lnTo>
                  <a:lnTo>
                    <a:pt x="30734" y="112649"/>
                  </a:lnTo>
                  <a:lnTo>
                    <a:pt x="26885" y="112649"/>
                  </a:lnTo>
                  <a:lnTo>
                    <a:pt x="27520" y="111379"/>
                  </a:lnTo>
                  <a:lnTo>
                    <a:pt x="24511" y="111379"/>
                  </a:lnTo>
                  <a:lnTo>
                    <a:pt x="24815" y="110109"/>
                  </a:lnTo>
                  <a:lnTo>
                    <a:pt x="23571" y="110109"/>
                  </a:lnTo>
                  <a:lnTo>
                    <a:pt x="19507" y="108839"/>
                  </a:lnTo>
                  <a:lnTo>
                    <a:pt x="26695" y="108839"/>
                  </a:lnTo>
                  <a:lnTo>
                    <a:pt x="26238" y="108966"/>
                  </a:lnTo>
                  <a:lnTo>
                    <a:pt x="26670" y="109143"/>
                  </a:lnTo>
                  <a:lnTo>
                    <a:pt x="28321" y="108966"/>
                  </a:lnTo>
                  <a:lnTo>
                    <a:pt x="29375" y="108534"/>
                  </a:lnTo>
                  <a:lnTo>
                    <a:pt x="27762" y="108267"/>
                  </a:lnTo>
                  <a:lnTo>
                    <a:pt x="27520" y="108610"/>
                  </a:lnTo>
                  <a:lnTo>
                    <a:pt x="26924" y="108788"/>
                  </a:lnTo>
                  <a:lnTo>
                    <a:pt x="25971" y="107569"/>
                  </a:lnTo>
                  <a:lnTo>
                    <a:pt x="22974" y="106299"/>
                  </a:lnTo>
                  <a:lnTo>
                    <a:pt x="23837" y="106299"/>
                  </a:lnTo>
                  <a:lnTo>
                    <a:pt x="22237" y="105029"/>
                  </a:lnTo>
                  <a:lnTo>
                    <a:pt x="30314" y="105029"/>
                  </a:lnTo>
                  <a:lnTo>
                    <a:pt x="24333" y="102489"/>
                  </a:lnTo>
                  <a:lnTo>
                    <a:pt x="30543" y="101219"/>
                  </a:lnTo>
                  <a:lnTo>
                    <a:pt x="27584" y="99949"/>
                  </a:lnTo>
                  <a:lnTo>
                    <a:pt x="31826" y="98679"/>
                  </a:lnTo>
                  <a:lnTo>
                    <a:pt x="31343" y="97409"/>
                  </a:lnTo>
                  <a:lnTo>
                    <a:pt x="25107" y="97409"/>
                  </a:lnTo>
                  <a:lnTo>
                    <a:pt x="31165" y="96139"/>
                  </a:lnTo>
                  <a:lnTo>
                    <a:pt x="24866" y="96139"/>
                  </a:lnTo>
                  <a:lnTo>
                    <a:pt x="27051" y="95415"/>
                  </a:lnTo>
                  <a:lnTo>
                    <a:pt x="28511" y="95783"/>
                  </a:lnTo>
                  <a:lnTo>
                    <a:pt x="28206" y="95161"/>
                  </a:lnTo>
                  <a:lnTo>
                    <a:pt x="28689" y="94869"/>
                  </a:lnTo>
                  <a:lnTo>
                    <a:pt x="31546" y="94869"/>
                  </a:lnTo>
                  <a:lnTo>
                    <a:pt x="32029" y="93599"/>
                  </a:lnTo>
                  <a:lnTo>
                    <a:pt x="30594" y="93599"/>
                  </a:lnTo>
                  <a:lnTo>
                    <a:pt x="27203" y="92329"/>
                  </a:lnTo>
                  <a:lnTo>
                    <a:pt x="34607" y="92329"/>
                  </a:lnTo>
                  <a:lnTo>
                    <a:pt x="35966" y="92329"/>
                  </a:lnTo>
                  <a:close/>
                </a:path>
                <a:path w="36830" h="499745">
                  <a:moveTo>
                    <a:pt x="36322" y="439051"/>
                  </a:moveTo>
                  <a:lnTo>
                    <a:pt x="29641" y="440321"/>
                  </a:lnTo>
                  <a:lnTo>
                    <a:pt x="29705" y="439051"/>
                  </a:lnTo>
                  <a:lnTo>
                    <a:pt x="28587" y="438023"/>
                  </a:lnTo>
                  <a:lnTo>
                    <a:pt x="28587" y="440321"/>
                  </a:lnTo>
                  <a:lnTo>
                    <a:pt x="27597" y="441439"/>
                  </a:lnTo>
                  <a:lnTo>
                    <a:pt x="25285" y="440321"/>
                  </a:lnTo>
                  <a:lnTo>
                    <a:pt x="28587" y="440321"/>
                  </a:lnTo>
                  <a:lnTo>
                    <a:pt x="28587" y="438023"/>
                  </a:lnTo>
                  <a:lnTo>
                    <a:pt x="28333" y="437781"/>
                  </a:lnTo>
                  <a:lnTo>
                    <a:pt x="24866" y="437781"/>
                  </a:lnTo>
                  <a:lnTo>
                    <a:pt x="25107" y="436511"/>
                  </a:lnTo>
                  <a:lnTo>
                    <a:pt x="22898" y="436511"/>
                  </a:lnTo>
                  <a:lnTo>
                    <a:pt x="29552" y="435241"/>
                  </a:lnTo>
                  <a:lnTo>
                    <a:pt x="27343" y="435241"/>
                  </a:lnTo>
                  <a:lnTo>
                    <a:pt x="28613" y="433971"/>
                  </a:lnTo>
                  <a:lnTo>
                    <a:pt x="30835" y="435241"/>
                  </a:lnTo>
                  <a:lnTo>
                    <a:pt x="31686" y="433971"/>
                  </a:lnTo>
                  <a:lnTo>
                    <a:pt x="34239" y="433971"/>
                  </a:lnTo>
                  <a:lnTo>
                    <a:pt x="32258" y="432701"/>
                  </a:lnTo>
                  <a:lnTo>
                    <a:pt x="27914" y="432701"/>
                  </a:lnTo>
                  <a:lnTo>
                    <a:pt x="29667" y="433971"/>
                  </a:lnTo>
                  <a:lnTo>
                    <a:pt x="27622" y="433260"/>
                  </a:lnTo>
                  <a:lnTo>
                    <a:pt x="27622" y="433971"/>
                  </a:lnTo>
                  <a:lnTo>
                    <a:pt x="23698" y="433971"/>
                  </a:lnTo>
                  <a:lnTo>
                    <a:pt x="26441" y="433044"/>
                  </a:lnTo>
                  <a:lnTo>
                    <a:pt x="27622" y="433971"/>
                  </a:lnTo>
                  <a:lnTo>
                    <a:pt x="27622" y="433260"/>
                  </a:lnTo>
                  <a:lnTo>
                    <a:pt x="26733" y="432943"/>
                  </a:lnTo>
                  <a:lnTo>
                    <a:pt x="27444" y="432701"/>
                  </a:lnTo>
                  <a:lnTo>
                    <a:pt x="26060" y="432701"/>
                  </a:lnTo>
                  <a:lnTo>
                    <a:pt x="21513" y="432701"/>
                  </a:lnTo>
                  <a:lnTo>
                    <a:pt x="24041" y="431431"/>
                  </a:lnTo>
                  <a:lnTo>
                    <a:pt x="32981" y="431431"/>
                  </a:lnTo>
                  <a:lnTo>
                    <a:pt x="27051" y="430161"/>
                  </a:lnTo>
                  <a:lnTo>
                    <a:pt x="28625" y="428891"/>
                  </a:lnTo>
                  <a:lnTo>
                    <a:pt x="25082" y="428891"/>
                  </a:lnTo>
                  <a:lnTo>
                    <a:pt x="27203" y="427621"/>
                  </a:lnTo>
                  <a:lnTo>
                    <a:pt x="28778" y="427621"/>
                  </a:lnTo>
                  <a:lnTo>
                    <a:pt x="30454" y="426351"/>
                  </a:lnTo>
                  <a:lnTo>
                    <a:pt x="26314" y="426351"/>
                  </a:lnTo>
                  <a:lnTo>
                    <a:pt x="29044" y="425081"/>
                  </a:lnTo>
                  <a:lnTo>
                    <a:pt x="30162" y="425081"/>
                  </a:lnTo>
                  <a:lnTo>
                    <a:pt x="23139" y="423811"/>
                  </a:lnTo>
                  <a:lnTo>
                    <a:pt x="26111" y="423811"/>
                  </a:lnTo>
                  <a:lnTo>
                    <a:pt x="27559" y="422541"/>
                  </a:lnTo>
                  <a:lnTo>
                    <a:pt x="25349" y="422541"/>
                  </a:lnTo>
                  <a:lnTo>
                    <a:pt x="27317" y="421271"/>
                  </a:lnTo>
                  <a:lnTo>
                    <a:pt x="24422" y="421271"/>
                  </a:lnTo>
                  <a:lnTo>
                    <a:pt x="24269" y="420776"/>
                  </a:lnTo>
                  <a:lnTo>
                    <a:pt x="28219" y="420001"/>
                  </a:lnTo>
                  <a:lnTo>
                    <a:pt x="21297" y="417461"/>
                  </a:lnTo>
                  <a:lnTo>
                    <a:pt x="26835" y="416191"/>
                  </a:lnTo>
                  <a:lnTo>
                    <a:pt x="26136" y="416191"/>
                  </a:lnTo>
                  <a:lnTo>
                    <a:pt x="25476" y="414921"/>
                  </a:lnTo>
                  <a:lnTo>
                    <a:pt x="26136" y="414921"/>
                  </a:lnTo>
                  <a:lnTo>
                    <a:pt x="28054" y="413651"/>
                  </a:lnTo>
                  <a:lnTo>
                    <a:pt x="25412" y="413651"/>
                  </a:lnTo>
                  <a:lnTo>
                    <a:pt x="32232" y="412381"/>
                  </a:lnTo>
                  <a:lnTo>
                    <a:pt x="25692" y="411314"/>
                  </a:lnTo>
                  <a:lnTo>
                    <a:pt x="25692" y="412381"/>
                  </a:lnTo>
                  <a:lnTo>
                    <a:pt x="24155" y="413651"/>
                  </a:lnTo>
                  <a:lnTo>
                    <a:pt x="20205" y="413651"/>
                  </a:lnTo>
                  <a:lnTo>
                    <a:pt x="22352" y="412381"/>
                  </a:lnTo>
                  <a:lnTo>
                    <a:pt x="25692" y="412381"/>
                  </a:lnTo>
                  <a:lnTo>
                    <a:pt x="25692" y="411314"/>
                  </a:lnTo>
                  <a:lnTo>
                    <a:pt x="24498" y="411111"/>
                  </a:lnTo>
                  <a:lnTo>
                    <a:pt x="31178" y="411111"/>
                  </a:lnTo>
                  <a:lnTo>
                    <a:pt x="26289" y="409841"/>
                  </a:lnTo>
                  <a:lnTo>
                    <a:pt x="26771" y="408571"/>
                  </a:lnTo>
                  <a:lnTo>
                    <a:pt x="24333" y="408571"/>
                  </a:lnTo>
                  <a:lnTo>
                    <a:pt x="23190" y="407301"/>
                  </a:lnTo>
                  <a:lnTo>
                    <a:pt x="22237" y="406031"/>
                  </a:lnTo>
                  <a:lnTo>
                    <a:pt x="21234" y="406031"/>
                  </a:lnTo>
                  <a:lnTo>
                    <a:pt x="22694" y="404761"/>
                  </a:lnTo>
                  <a:lnTo>
                    <a:pt x="26885" y="404761"/>
                  </a:lnTo>
                  <a:lnTo>
                    <a:pt x="27520" y="403491"/>
                  </a:lnTo>
                  <a:lnTo>
                    <a:pt x="29171" y="403491"/>
                  </a:lnTo>
                  <a:lnTo>
                    <a:pt x="28625" y="402221"/>
                  </a:lnTo>
                  <a:lnTo>
                    <a:pt x="24511" y="402221"/>
                  </a:lnTo>
                  <a:lnTo>
                    <a:pt x="24815" y="400951"/>
                  </a:lnTo>
                  <a:lnTo>
                    <a:pt x="23571" y="402221"/>
                  </a:lnTo>
                  <a:lnTo>
                    <a:pt x="19507" y="400951"/>
                  </a:lnTo>
                  <a:lnTo>
                    <a:pt x="22847" y="400951"/>
                  </a:lnTo>
                  <a:lnTo>
                    <a:pt x="26974" y="399681"/>
                  </a:lnTo>
                  <a:lnTo>
                    <a:pt x="28689" y="399681"/>
                  </a:lnTo>
                  <a:lnTo>
                    <a:pt x="28346" y="398411"/>
                  </a:lnTo>
                  <a:lnTo>
                    <a:pt x="25273" y="398411"/>
                  </a:lnTo>
                  <a:lnTo>
                    <a:pt x="26835" y="399681"/>
                  </a:lnTo>
                  <a:lnTo>
                    <a:pt x="25971" y="399681"/>
                  </a:lnTo>
                  <a:lnTo>
                    <a:pt x="22974" y="398411"/>
                  </a:lnTo>
                  <a:lnTo>
                    <a:pt x="23837" y="398411"/>
                  </a:lnTo>
                  <a:lnTo>
                    <a:pt x="22237" y="397141"/>
                  </a:lnTo>
                  <a:lnTo>
                    <a:pt x="22313" y="395871"/>
                  </a:lnTo>
                  <a:lnTo>
                    <a:pt x="30314" y="397141"/>
                  </a:lnTo>
                  <a:lnTo>
                    <a:pt x="27317" y="395871"/>
                  </a:lnTo>
                  <a:lnTo>
                    <a:pt x="24333" y="394601"/>
                  </a:lnTo>
                  <a:lnTo>
                    <a:pt x="30543" y="393331"/>
                  </a:lnTo>
                  <a:lnTo>
                    <a:pt x="27584" y="392061"/>
                  </a:lnTo>
                  <a:lnTo>
                    <a:pt x="31826" y="390791"/>
                  </a:lnTo>
                  <a:lnTo>
                    <a:pt x="31584" y="389521"/>
                  </a:lnTo>
                  <a:lnTo>
                    <a:pt x="31343" y="388251"/>
                  </a:lnTo>
                  <a:lnTo>
                    <a:pt x="25107" y="389521"/>
                  </a:lnTo>
                  <a:lnTo>
                    <a:pt x="31165" y="388251"/>
                  </a:lnTo>
                  <a:lnTo>
                    <a:pt x="24358" y="388251"/>
                  </a:lnTo>
                  <a:lnTo>
                    <a:pt x="24460" y="386981"/>
                  </a:lnTo>
                  <a:lnTo>
                    <a:pt x="24866" y="386981"/>
                  </a:lnTo>
                  <a:lnTo>
                    <a:pt x="25641" y="386727"/>
                  </a:lnTo>
                  <a:lnTo>
                    <a:pt x="26060" y="386689"/>
                  </a:lnTo>
                  <a:lnTo>
                    <a:pt x="28511" y="387337"/>
                  </a:lnTo>
                  <a:lnTo>
                    <a:pt x="28206" y="386689"/>
                  </a:lnTo>
                  <a:lnTo>
                    <a:pt x="27863" y="385991"/>
                  </a:lnTo>
                  <a:lnTo>
                    <a:pt x="28689" y="385711"/>
                  </a:lnTo>
                  <a:lnTo>
                    <a:pt x="30543" y="385711"/>
                  </a:lnTo>
                  <a:lnTo>
                    <a:pt x="30099" y="386981"/>
                  </a:lnTo>
                  <a:lnTo>
                    <a:pt x="30619" y="386981"/>
                  </a:lnTo>
                  <a:lnTo>
                    <a:pt x="28765" y="387400"/>
                  </a:lnTo>
                  <a:lnTo>
                    <a:pt x="29489" y="387591"/>
                  </a:lnTo>
                  <a:lnTo>
                    <a:pt x="30886" y="386981"/>
                  </a:lnTo>
                  <a:lnTo>
                    <a:pt x="31546" y="386981"/>
                  </a:lnTo>
                  <a:lnTo>
                    <a:pt x="32029" y="385711"/>
                  </a:lnTo>
                  <a:lnTo>
                    <a:pt x="32689" y="385711"/>
                  </a:lnTo>
                  <a:lnTo>
                    <a:pt x="33566" y="384441"/>
                  </a:lnTo>
                  <a:lnTo>
                    <a:pt x="30594" y="385711"/>
                  </a:lnTo>
                  <a:lnTo>
                    <a:pt x="27203" y="384441"/>
                  </a:lnTo>
                  <a:lnTo>
                    <a:pt x="33566" y="384441"/>
                  </a:lnTo>
                  <a:lnTo>
                    <a:pt x="35966" y="384441"/>
                  </a:lnTo>
                  <a:lnTo>
                    <a:pt x="32600" y="383171"/>
                  </a:lnTo>
                  <a:lnTo>
                    <a:pt x="33426" y="383171"/>
                  </a:lnTo>
                  <a:lnTo>
                    <a:pt x="34658" y="380631"/>
                  </a:lnTo>
                  <a:lnTo>
                    <a:pt x="32461" y="380631"/>
                  </a:lnTo>
                  <a:lnTo>
                    <a:pt x="30238" y="380631"/>
                  </a:lnTo>
                  <a:lnTo>
                    <a:pt x="32004" y="379361"/>
                  </a:lnTo>
                  <a:lnTo>
                    <a:pt x="32461" y="380631"/>
                  </a:lnTo>
                  <a:lnTo>
                    <a:pt x="32842" y="379361"/>
                  </a:lnTo>
                  <a:lnTo>
                    <a:pt x="33223" y="378091"/>
                  </a:lnTo>
                  <a:lnTo>
                    <a:pt x="27000" y="376821"/>
                  </a:lnTo>
                  <a:lnTo>
                    <a:pt x="30162" y="375551"/>
                  </a:lnTo>
                  <a:lnTo>
                    <a:pt x="31267" y="375551"/>
                  </a:lnTo>
                  <a:lnTo>
                    <a:pt x="28778" y="374281"/>
                  </a:lnTo>
                  <a:lnTo>
                    <a:pt x="32004" y="374281"/>
                  </a:lnTo>
                  <a:lnTo>
                    <a:pt x="29260" y="373011"/>
                  </a:lnTo>
                  <a:lnTo>
                    <a:pt x="31940" y="373011"/>
                  </a:lnTo>
                  <a:lnTo>
                    <a:pt x="33997" y="371741"/>
                  </a:lnTo>
                  <a:lnTo>
                    <a:pt x="27647" y="371741"/>
                  </a:lnTo>
                  <a:lnTo>
                    <a:pt x="26593" y="369201"/>
                  </a:lnTo>
                  <a:lnTo>
                    <a:pt x="31191" y="369201"/>
                  </a:lnTo>
                  <a:lnTo>
                    <a:pt x="33439" y="367931"/>
                  </a:lnTo>
                  <a:lnTo>
                    <a:pt x="34086" y="367931"/>
                  </a:lnTo>
                  <a:lnTo>
                    <a:pt x="34658" y="366661"/>
                  </a:lnTo>
                  <a:lnTo>
                    <a:pt x="30264" y="365391"/>
                  </a:lnTo>
                  <a:lnTo>
                    <a:pt x="28448" y="362851"/>
                  </a:lnTo>
                  <a:lnTo>
                    <a:pt x="33464" y="361581"/>
                  </a:lnTo>
                  <a:lnTo>
                    <a:pt x="32004" y="360311"/>
                  </a:lnTo>
                  <a:lnTo>
                    <a:pt x="30543" y="359041"/>
                  </a:lnTo>
                  <a:lnTo>
                    <a:pt x="33350" y="357771"/>
                  </a:lnTo>
                  <a:lnTo>
                    <a:pt x="29298" y="357771"/>
                  </a:lnTo>
                  <a:lnTo>
                    <a:pt x="30238" y="356501"/>
                  </a:lnTo>
                  <a:lnTo>
                    <a:pt x="34404" y="356501"/>
                  </a:lnTo>
                  <a:lnTo>
                    <a:pt x="33286" y="355231"/>
                  </a:lnTo>
                  <a:lnTo>
                    <a:pt x="27876" y="355231"/>
                  </a:lnTo>
                  <a:lnTo>
                    <a:pt x="30924" y="352691"/>
                  </a:lnTo>
                  <a:lnTo>
                    <a:pt x="30314" y="351421"/>
                  </a:lnTo>
                  <a:lnTo>
                    <a:pt x="29552" y="350151"/>
                  </a:lnTo>
                  <a:lnTo>
                    <a:pt x="32131" y="348881"/>
                  </a:lnTo>
                  <a:lnTo>
                    <a:pt x="30759" y="348881"/>
                  </a:lnTo>
                  <a:lnTo>
                    <a:pt x="29375" y="347611"/>
                  </a:lnTo>
                  <a:lnTo>
                    <a:pt x="32334" y="347611"/>
                  </a:lnTo>
                  <a:lnTo>
                    <a:pt x="33477" y="346341"/>
                  </a:lnTo>
                  <a:lnTo>
                    <a:pt x="32753" y="345071"/>
                  </a:lnTo>
                  <a:lnTo>
                    <a:pt x="35077" y="345071"/>
                  </a:lnTo>
                  <a:lnTo>
                    <a:pt x="26339" y="343801"/>
                  </a:lnTo>
                  <a:lnTo>
                    <a:pt x="30594" y="343801"/>
                  </a:lnTo>
                  <a:lnTo>
                    <a:pt x="30518" y="342531"/>
                  </a:lnTo>
                  <a:lnTo>
                    <a:pt x="34404" y="339991"/>
                  </a:lnTo>
                  <a:lnTo>
                    <a:pt x="32550" y="339407"/>
                  </a:lnTo>
                  <a:lnTo>
                    <a:pt x="32626" y="338721"/>
                  </a:lnTo>
                  <a:lnTo>
                    <a:pt x="35496" y="337451"/>
                  </a:lnTo>
                  <a:lnTo>
                    <a:pt x="33375" y="337451"/>
                  </a:lnTo>
                  <a:lnTo>
                    <a:pt x="32397" y="337108"/>
                  </a:lnTo>
                  <a:lnTo>
                    <a:pt x="32397" y="339356"/>
                  </a:lnTo>
                  <a:lnTo>
                    <a:pt x="30391" y="338721"/>
                  </a:lnTo>
                  <a:lnTo>
                    <a:pt x="32308" y="338721"/>
                  </a:lnTo>
                  <a:lnTo>
                    <a:pt x="32397" y="339356"/>
                  </a:lnTo>
                  <a:lnTo>
                    <a:pt x="32397" y="337108"/>
                  </a:lnTo>
                  <a:lnTo>
                    <a:pt x="29806" y="336181"/>
                  </a:lnTo>
                  <a:lnTo>
                    <a:pt x="28054" y="334911"/>
                  </a:lnTo>
                  <a:lnTo>
                    <a:pt x="26238" y="334911"/>
                  </a:lnTo>
                  <a:lnTo>
                    <a:pt x="25196" y="333641"/>
                  </a:lnTo>
                  <a:lnTo>
                    <a:pt x="24028" y="333641"/>
                  </a:lnTo>
                  <a:lnTo>
                    <a:pt x="25590" y="332371"/>
                  </a:lnTo>
                  <a:lnTo>
                    <a:pt x="26657" y="332371"/>
                  </a:lnTo>
                  <a:lnTo>
                    <a:pt x="24498" y="331101"/>
                  </a:lnTo>
                  <a:lnTo>
                    <a:pt x="23317" y="331101"/>
                  </a:lnTo>
                  <a:lnTo>
                    <a:pt x="25234" y="329831"/>
                  </a:lnTo>
                  <a:lnTo>
                    <a:pt x="26784" y="329831"/>
                  </a:lnTo>
                  <a:lnTo>
                    <a:pt x="28778" y="328561"/>
                  </a:lnTo>
                  <a:lnTo>
                    <a:pt x="30238" y="328561"/>
                  </a:lnTo>
                  <a:lnTo>
                    <a:pt x="30721" y="327291"/>
                  </a:lnTo>
                  <a:lnTo>
                    <a:pt x="34442" y="328561"/>
                  </a:lnTo>
                  <a:lnTo>
                    <a:pt x="32410" y="327291"/>
                  </a:lnTo>
                  <a:lnTo>
                    <a:pt x="27990" y="326021"/>
                  </a:lnTo>
                  <a:lnTo>
                    <a:pt x="30518" y="326021"/>
                  </a:lnTo>
                  <a:lnTo>
                    <a:pt x="30060" y="324751"/>
                  </a:lnTo>
                  <a:lnTo>
                    <a:pt x="33108" y="324751"/>
                  </a:lnTo>
                  <a:lnTo>
                    <a:pt x="32080" y="323481"/>
                  </a:lnTo>
                  <a:lnTo>
                    <a:pt x="27927" y="323481"/>
                  </a:lnTo>
                  <a:lnTo>
                    <a:pt x="27927" y="327291"/>
                  </a:lnTo>
                  <a:lnTo>
                    <a:pt x="27800" y="328333"/>
                  </a:lnTo>
                  <a:lnTo>
                    <a:pt x="23393" y="327291"/>
                  </a:lnTo>
                  <a:lnTo>
                    <a:pt x="27927" y="327291"/>
                  </a:lnTo>
                  <a:lnTo>
                    <a:pt x="27927" y="323481"/>
                  </a:lnTo>
                  <a:lnTo>
                    <a:pt x="27800" y="323481"/>
                  </a:lnTo>
                  <a:lnTo>
                    <a:pt x="27901" y="324751"/>
                  </a:lnTo>
                  <a:lnTo>
                    <a:pt x="25247" y="324751"/>
                  </a:lnTo>
                  <a:lnTo>
                    <a:pt x="26885" y="323481"/>
                  </a:lnTo>
                  <a:lnTo>
                    <a:pt x="22123" y="323481"/>
                  </a:lnTo>
                  <a:lnTo>
                    <a:pt x="26238" y="322211"/>
                  </a:lnTo>
                  <a:lnTo>
                    <a:pt x="30975" y="322211"/>
                  </a:lnTo>
                  <a:lnTo>
                    <a:pt x="29337" y="320941"/>
                  </a:lnTo>
                  <a:lnTo>
                    <a:pt x="29895" y="318401"/>
                  </a:lnTo>
                  <a:lnTo>
                    <a:pt x="28092" y="318401"/>
                  </a:lnTo>
                  <a:lnTo>
                    <a:pt x="26924" y="317360"/>
                  </a:lnTo>
                  <a:lnTo>
                    <a:pt x="27381" y="318401"/>
                  </a:lnTo>
                  <a:lnTo>
                    <a:pt x="25946" y="318401"/>
                  </a:lnTo>
                  <a:lnTo>
                    <a:pt x="26657" y="317360"/>
                  </a:lnTo>
                  <a:lnTo>
                    <a:pt x="26657" y="317131"/>
                  </a:lnTo>
                  <a:lnTo>
                    <a:pt x="26847" y="316865"/>
                  </a:lnTo>
                  <a:lnTo>
                    <a:pt x="27228" y="317131"/>
                  </a:lnTo>
                  <a:lnTo>
                    <a:pt x="26987" y="316649"/>
                  </a:lnTo>
                  <a:lnTo>
                    <a:pt x="27533" y="315861"/>
                  </a:lnTo>
                  <a:lnTo>
                    <a:pt x="27774" y="315861"/>
                  </a:lnTo>
                  <a:lnTo>
                    <a:pt x="28968" y="314591"/>
                  </a:lnTo>
                  <a:lnTo>
                    <a:pt x="26149" y="312051"/>
                  </a:lnTo>
                  <a:lnTo>
                    <a:pt x="23672" y="310781"/>
                  </a:lnTo>
                  <a:lnTo>
                    <a:pt x="25844" y="309511"/>
                  </a:lnTo>
                  <a:lnTo>
                    <a:pt x="24472" y="309511"/>
                  </a:lnTo>
                  <a:lnTo>
                    <a:pt x="27978" y="306971"/>
                  </a:lnTo>
                  <a:lnTo>
                    <a:pt x="21209" y="304431"/>
                  </a:lnTo>
                  <a:lnTo>
                    <a:pt x="26746" y="300621"/>
                  </a:lnTo>
                  <a:lnTo>
                    <a:pt x="25400" y="300621"/>
                  </a:lnTo>
                  <a:lnTo>
                    <a:pt x="23520" y="299351"/>
                  </a:lnTo>
                  <a:lnTo>
                    <a:pt x="23037" y="299351"/>
                  </a:lnTo>
                  <a:lnTo>
                    <a:pt x="20370" y="298081"/>
                  </a:lnTo>
                  <a:lnTo>
                    <a:pt x="30797" y="296811"/>
                  </a:lnTo>
                  <a:lnTo>
                    <a:pt x="25742" y="295541"/>
                  </a:lnTo>
                  <a:lnTo>
                    <a:pt x="23622" y="295541"/>
                  </a:lnTo>
                  <a:lnTo>
                    <a:pt x="24015" y="294271"/>
                  </a:lnTo>
                  <a:lnTo>
                    <a:pt x="24422" y="294271"/>
                  </a:lnTo>
                  <a:lnTo>
                    <a:pt x="22606" y="293001"/>
                  </a:lnTo>
                  <a:lnTo>
                    <a:pt x="25349" y="293001"/>
                  </a:lnTo>
                  <a:lnTo>
                    <a:pt x="22517" y="291731"/>
                  </a:lnTo>
                  <a:lnTo>
                    <a:pt x="23723" y="290461"/>
                  </a:lnTo>
                  <a:lnTo>
                    <a:pt x="29095" y="291731"/>
                  </a:lnTo>
                  <a:lnTo>
                    <a:pt x="29413" y="290461"/>
                  </a:lnTo>
                  <a:lnTo>
                    <a:pt x="28778" y="290461"/>
                  </a:lnTo>
                  <a:lnTo>
                    <a:pt x="24599" y="289191"/>
                  </a:lnTo>
                  <a:lnTo>
                    <a:pt x="23406" y="289191"/>
                  </a:lnTo>
                  <a:lnTo>
                    <a:pt x="22453" y="290461"/>
                  </a:lnTo>
                  <a:lnTo>
                    <a:pt x="20802" y="290461"/>
                  </a:lnTo>
                  <a:lnTo>
                    <a:pt x="19939" y="289191"/>
                  </a:lnTo>
                  <a:lnTo>
                    <a:pt x="10071" y="289191"/>
                  </a:lnTo>
                  <a:lnTo>
                    <a:pt x="9652" y="289356"/>
                  </a:lnTo>
                  <a:lnTo>
                    <a:pt x="9652" y="290461"/>
                  </a:lnTo>
                  <a:lnTo>
                    <a:pt x="7277" y="291731"/>
                  </a:lnTo>
                  <a:lnTo>
                    <a:pt x="7137" y="290461"/>
                  </a:lnTo>
                  <a:lnTo>
                    <a:pt x="9652" y="290461"/>
                  </a:lnTo>
                  <a:lnTo>
                    <a:pt x="9652" y="289356"/>
                  </a:lnTo>
                  <a:lnTo>
                    <a:pt x="6667" y="290461"/>
                  </a:lnTo>
                  <a:lnTo>
                    <a:pt x="4902" y="290461"/>
                  </a:lnTo>
                  <a:lnTo>
                    <a:pt x="6870" y="291731"/>
                  </a:lnTo>
                  <a:lnTo>
                    <a:pt x="5626" y="291731"/>
                  </a:lnTo>
                  <a:lnTo>
                    <a:pt x="10287" y="293001"/>
                  </a:lnTo>
                  <a:lnTo>
                    <a:pt x="11150" y="293001"/>
                  </a:lnTo>
                  <a:lnTo>
                    <a:pt x="8966" y="294246"/>
                  </a:lnTo>
                  <a:lnTo>
                    <a:pt x="7912" y="294271"/>
                  </a:lnTo>
                  <a:lnTo>
                    <a:pt x="7035" y="295541"/>
                  </a:lnTo>
                  <a:lnTo>
                    <a:pt x="6896" y="295541"/>
                  </a:lnTo>
                  <a:lnTo>
                    <a:pt x="10350" y="296811"/>
                  </a:lnTo>
                  <a:lnTo>
                    <a:pt x="9347" y="296811"/>
                  </a:lnTo>
                  <a:lnTo>
                    <a:pt x="9537" y="298081"/>
                  </a:lnTo>
                  <a:lnTo>
                    <a:pt x="4013" y="296811"/>
                  </a:lnTo>
                  <a:lnTo>
                    <a:pt x="9220" y="299351"/>
                  </a:lnTo>
                  <a:lnTo>
                    <a:pt x="8267" y="299351"/>
                  </a:lnTo>
                  <a:lnTo>
                    <a:pt x="5499" y="300621"/>
                  </a:lnTo>
                  <a:lnTo>
                    <a:pt x="8267" y="301891"/>
                  </a:lnTo>
                  <a:lnTo>
                    <a:pt x="5397" y="301891"/>
                  </a:lnTo>
                  <a:lnTo>
                    <a:pt x="4470" y="303161"/>
                  </a:lnTo>
                  <a:lnTo>
                    <a:pt x="7213" y="303161"/>
                  </a:lnTo>
                  <a:lnTo>
                    <a:pt x="9512" y="303161"/>
                  </a:lnTo>
                  <a:lnTo>
                    <a:pt x="12052" y="304431"/>
                  </a:lnTo>
                  <a:lnTo>
                    <a:pt x="9512" y="304431"/>
                  </a:lnTo>
                  <a:lnTo>
                    <a:pt x="7048" y="305701"/>
                  </a:lnTo>
                  <a:lnTo>
                    <a:pt x="5778" y="305701"/>
                  </a:lnTo>
                  <a:lnTo>
                    <a:pt x="8940" y="306971"/>
                  </a:lnTo>
                  <a:lnTo>
                    <a:pt x="6083" y="306971"/>
                  </a:lnTo>
                  <a:lnTo>
                    <a:pt x="8305" y="308241"/>
                  </a:lnTo>
                  <a:lnTo>
                    <a:pt x="4114" y="308241"/>
                  </a:lnTo>
                  <a:lnTo>
                    <a:pt x="3479" y="308241"/>
                  </a:lnTo>
                  <a:lnTo>
                    <a:pt x="4508" y="309511"/>
                  </a:lnTo>
                  <a:lnTo>
                    <a:pt x="6235" y="309511"/>
                  </a:lnTo>
                  <a:lnTo>
                    <a:pt x="9309" y="310781"/>
                  </a:lnTo>
                  <a:lnTo>
                    <a:pt x="6896" y="311835"/>
                  </a:lnTo>
                  <a:lnTo>
                    <a:pt x="6413" y="311327"/>
                  </a:lnTo>
                  <a:lnTo>
                    <a:pt x="6553" y="311988"/>
                  </a:lnTo>
                  <a:lnTo>
                    <a:pt x="6388" y="312051"/>
                  </a:lnTo>
                  <a:lnTo>
                    <a:pt x="6565" y="312051"/>
                  </a:lnTo>
                  <a:lnTo>
                    <a:pt x="6629" y="312280"/>
                  </a:lnTo>
                  <a:lnTo>
                    <a:pt x="7442" y="312166"/>
                  </a:lnTo>
                  <a:lnTo>
                    <a:pt x="8369" y="312077"/>
                  </a:lnTo>
                  <a:lnTo>
                    <a:pt x="7175" y="312115"/>
                  </a:lnTo>
                  <a:lnTo>
                    <a:pt x="14605" y="312051"/>
                  </a:lnTo>
                  <a:lnTo>
                    <a:pt x="14668" y="313321"/>
                  </a:lnTo>
                  <a:lnTo>
                    <a:pt x="11899" y="313321"/>
                  </a:lnTo>
                  <a:lnTo>
                    <a:pt x="11112" y="313321"/>
                  </a:lnTo>
                  <a:lnTo>
                    <a:pt x="11493" y="313486"/>
                  </a:lnTo>
                  <a:lnTo>
                    <a:pt x="11620" y="313436"/>
                  </a:lnTo>
                  <a:lnTo>
                    <a:pt x="14135" y="314591"/>
                  </a:lnTo>
                  <a:lnTo>
                    <a:pt x="9537" y="314591"/>
                  </a:lnTo>
                  <a:lnTo>
                    <a:pt x="11557" y="313499"/>
                  </a:lnTo>
                  <a:lnTo>
                    <a:pt x="8724" y="314591"/>
                  </a:lnTo>
                  <a:lnTo>
                    <a:pt x="9982" y="313423"/>
                  </a:lnTo>
                  <a:lnTo>
                    <a:pt x="10490" y="313321"/>
                  </a:lnTo>
                  <a:lnTo>
                    <a:pt x="10096" y="313321"/>
                  </a:lnTo>
                  <a:lnTo>
                    <a:pt x="4483" y="313321"/>
                  </a:lnTo>
                  <a:lnTo>
                    <a:pt x="3454" y="314591"/>
                  </a:lnTo>
                  <a:lnTo>
                    <a:pt x="4483" y="314591"/>
                  </a:lnTo>
                  <a:lnTo>
                    <a:pt x="6299" y="314591"/>
                  </a:lnTo>
                  <a:lnTo>
                    <a:pt x="5245" y="315861"/>
                  </a:lnTo>
                  <a:lnTo>
                    <a:pt x="10160" y="315861"/>
                  </a:lnTo>
                  <a:lnTo>
                    <a:pt x="13716" y="318401"/>
                  </a:lnTo>
                  <a:lnTo>
                    <a:pt x="1231" y="317131"/>
                  </a:lnTo>
                  <a:lnTo>
                    <a:pt x="5956" y="318401"/>
                  </a:lnTo>
                  <a:lnTo>
                    <a:pt x="8318" y="319671"/>
                  </a:lnTo>
                  <a:lnTo>
                    <a:pt x="6426" y="319671"/>
                  </a:lnTo>
                  <a:lnTo>
                    <a:pt x="6032" y="320941"/>
                  </a:lnTo>
                  <a:lnTo>
                    <a:pt x="7696" y="320941"/>
                  </a:lnTo>
                  <a:lnTo>
                    <a:pt x="4521" y="322211"/>
                  </a:lnTo>
                  <a:lnTo>
                    <a:pt x="8382" y="321310"/>
                  </a:lnTo>
                  <a:lnTo>
                    <a:pt x="7912" y="320941"/>
                  </a:lnTo>
                  <a:lnTo>
                    <a:pt x="9969" y="320941"/>
                  </a:lnTo>
                  <a:lnTo>
                    <a:pt x="12204" y="320941"/>
                  </a:lnTo>
                  <a:lnTo>
                    <a:pt x="9969" y="321983"/>
                  </a:lnTo>
                  <a:lnTo>
                    <a:pt x="9969" y="322211"/>
                  </a:lnTo>
                  <a:lnTo>
                    <a:pt x="9499" y="322211"/>
                  </a:lnTo>
                  <a:lnTo>
                    <a:pt x="6413" y="322211"/>
                  </a:lnTo>
                  <a:lnTo>
                    <a:pt x="6972" y="323481"/>
                  </a:lnTo>
                  <a:lnTo>
                    <a:pt x="9537" y="324751"/>
                  </a:lnTo>
                  <a:lnTo>
                    <a:pt x="10185" y="326021"/>
                  </a:lnTo>
                  <a:lnTo>
                    <a:pt x="6934" y="326021"/>
                  </a:lnTo>
                  <a:lnTo>
                    <a:pt x="8712" y="327291"/>
                  </a:lnTo>
                  <a:lnTo>
                    <a:pt x="6502" y="329831"/>
                  </a:lnTo>
                  <a:lnTo>
                    <a:pt x="4368" y="331101"/>
                  </a:lnTo>
                  <a:lnTo>
                    <a:pt x="7454" y="332371"/>
                  </a:lnTo>
                  <a:lnTo>
                    <a:pt x="5943" y="332371"/>
                  </a:lnTo>
                  <a:lnTo>
                    <a:pt x="8547" y="333641"/>
                  </a:lnTo>
                  <a:lnTo>
                    <a:pt x="11557" y="336181"/>
                  </a:lnTo>
                  <a:lnTo>
                    <a:pt x="8267" y="337451"/>
                  </a:lnTo>
                  <a:lnTo>
                    <a:pt x="13639" y="337451"/>
                  </a:lnTo>
                  <a:lnTo>
                    <a:pt x="10782" y="338721"/>
                  </a:lnTo>
                  <a:lnTo>
                    <a:pt x="10236" y="338721"/>
                  </a:lnTo>
                  <a:lnTo>
                    <a:pt x="8902" y="339991"/>
                  </a:lnTo>
                  <a:lnTo>
                    <a:pt x="11722" y="342531"/>
                  </a:lnTo>
                  <a:lnTo>
                    <a:pt x="7073" y="343801"/>
                  </a:lnTo>
                  <a:lnTo>
                    <a:pt x="11506" y="343801"/>
                  </a:lnTo>
                  <a:lnTo>
                    <a:pt x="5118" y="346341"/>
                  </a:lnTo>
                  <a:lnTo>
                    <a:pt x="7112" y="346341"/>
                  </a:lnTo>
                  <a:lnTo>
                    <a:pt x="11277" y="346341"/>
                  </a:lnTo>
                  <a:lnTo>
                    <a:pt x="8229" y="347611"/>
                  </a:lnTo>
                  <a:lnTo>
                    <a:pt x="7112" y="346341"/>
                  </a:lnTo>
                  <a:lnTo>
                    <a:pt x="5067" y="348881"/>
                  </a:lnTo>
                  <a:lnTo>
                    <a:pt x="8915" y="348881"/>
                  </a:lnTo>
                  <a:lnTo>
                    <a:pt x="9563" y="350151"/>
                  </a:lnTo>
                  <a:lnTo>
                    <a:pt x="8140" y="350151"/>
                  </a:lnTo>
                  <a:lnTo>
                    <a:pt x="9067" y="351421"/>
                  </a:lnTo>
                  <a:lnTo>
                    <a:pt x="10528" y="351421"/>
                  </a:lnTo>
                  <a:lnTo>
                    <a:pt x="6807" y="352691"/>
                  </a:lnTo>
                  <a:lnTo>
                    <a:pt x="5168" y="352691"/>
                  </a:lnTo>
                  <a:lnTo>
                    <a:pt x="7886" y="353961"/>
                  </a:lnTo>
                  <a:lnTo>
                    <a:pt x="5308" y="353961"/>
                  </a:lnTo>
                  <a:lnTo>
                    <a:pt x="8610" y="355231"/>
                  </a:lnTo>
                  <a:lnTo>
                    <a:pt x="1917" y="353961"/>
                  </a:lnTo>
                  <a:lnTo>
                    <a:pt x="4940" y="355231"/>
                  </a:lnTo>
                  <a:lnTo>
                    <a:pt x="5562" y="355231"/>
                  </a:lnTo>
                  <a:lnTo>
                    <a:pt x="5549" y="356501"/>
                  </a:lnTo>
                  <a:lnTo>
                    <a:pt x="6375" y="357771"/>
                  </a:lnTo>
                  <a:lnTo>
                    <a:pt x="4140" y="356501"/>
                  </a:lnTo>
                  <a:lnTo>
                    <a:pt x="3581" y="359041"/>
                  </a:lnTo>
                  <a:lnTo>
                    <a:pt x="5219" y="360311"/>
                  </a:lnTo>
                  <a:lnTo>
                    <a:pt x="5181" y="361581"/>
                  </a:lnTo>
                  <a:lnTo>
                    <a:pt x="6197" y="360311"/>
                  </a:lnTo>
                  <a:lnTo>
                    <a:pt x="10058" y="361581"/>
                  </a:lnTo>
                  <a:lnTo>
                    <a:pt x="10896" y="361581"/>
                  </a:lnTo>
                  <a:lnTo>
                    <a:pt x="10490" y="362851"/>
                  </a:lnTo>
                  <a:lnTo>
                    <a:pt x="7010" y="361581"/>
                  </a:lnTo>
                  <a:lnTo>
                    <a:pt x="5905" y="361581"/>
                  </a:lnTo>
                  <a:lnTo>
                    <a:pt x="7086" y="362851"/>
                  </a:lnTo>
                  <a:lnTo>
                    <a:pt x="6350" y="362851"/>
                  </a:lnTo>
                  <a:lnTo>
                    <a:pt x="812" y="364121"/>
                  </a:lnTo>
                  <a:lnTo>
                    <a:pt x="3467" y="364121"/>
                  </a:lnTo>
                  <a:lnTo>
                    <a:pt x="3454" y="365391"/>
                  </a:lnTo>
                  <a:lnTo>
                    <a:pt x="4622" y="366661"/>
                  </a:lnTo>
                  <a:lnTo>
                    <a:pt x="4775" y="367931"/>
                  </a:lnTo>
                  <a:lnTo>
                    <a:pt x="9461" y="367931"/>
                  </a:lnTo>
                  <a:lnTo>
                    <a:pt x="8521" y="369201"/>
                  </a:lnTo>
                  <a:lnTo>
                    <a:pt x="6197" y="370471"/>
                  </a:lnTo>
                  <a:lnTo>
                    <a:pt x="6464" y="371741"/>
                  </a:lnTo>
                  <a:lnTo>
                    <a:pt x="8013" y="371741"/>
                  </a:lnTo>
                  <a:lnTo>
                    <a:pt x="8267" y="373011"/>
                  </a:lnTo>
                  <a:lnTo>
                    <a:pt x="6337" y="373011"/>
                  </a:lnTo>
                  <a:lnTo>
                    <a:pt x="6781" y="374281"/>
                  </a:lnTo>
                  <a:lnTo>
                    <a:pt x="9067" y="375551"/>
                  </a:lnTo>
                  <a:lnTo>
                    <a:pt x="8851" y="375551"/>
                  </a:lnTo>
                  <a:lnTo>
                    <a:pt x="9639" y="376047"/>
                  </a:lnTo>
                  <a:lnTo>
                    <a:pt x="9131" y="375551"/>
                  </a:lnTo>
                  <a:lnTo>
                    <a:pt x="11988" y="375551"/>
                  </a:lnTo>
                  <a:lnTo>
                    <a:pt x="10617" y="376669"/>
                  </a:lnTo>
                  <a:lnTo>
                    <a:pt x="12877" y="378091"/>
                  </a:lnTo>
                  <a:lnTo>
                    <a:pt x="1041" y="380631"/>
                  </a:lnTo>
                  <a:lnTo>
                    <a:pt x="6616" y="381901"/>
                  </a:lnTo>
                  <a:lnTo>
                    <a:pt x="6350" y="381901"/>
                  </a:lnTo>
                  <a:lnTo>
                    <a:pt x="9258" y="383171"/>
                  </a:lnTo>
                  <a:lnTo>
                    <a:pt x="8915" y="384111"/>
                  </a:lnTo>
                  <a:lnTo>
                    <a:pt x="10058" y="384441"/>
                  </a:lnTo>
                  <a:lnTo>
                    <a:pt x="4940" y="385711"/>
                  </a:lnTo>
                  <a:lnTo>
                    <a:pt x="7912" y="386981"/>
                  </a:lnTo>
                  <a:lnTo>
                    <a:pt x="0" y="388251"/>
                  </a:lnTo>
                  <a:lnTo>
                    <a:pt x="8470" y="390791"/>
                  </a:lnTo>
                  <a:lnTo>
                    <a:pt x="3429" y="392061"/>
                  </a:lnTo>
                  <a:lnTo>
                    <a:pt x="5295" y="392061"/>
                  </a:lnTo>
                  <a:lnTo>
                    <a:pt x="7112" y="393331"/>
                  </a:lnTo>
                  <a:lnTo>
                    <a:pt x="6489" y="393331"/>
                  </a:lnTo>
                  <a:lnTo>
                    <a:pt x="8724" y="395871"/>
                  </a:lnTo>
                  <a:lnTo>
                    <a:pt x="3759" y="399681"/>
                  </a:lnTo>
                  <a:lnTo>
                    <a:pt x="2082" y="402221"/>
                  </a:lnTo>
                  <a:lnTo>
                    <a:pt x="1574" y="403491"/>
                  </a:lnTo>
                  <a:lnTo>
                    <a:pt x="11722" y="403491"/>
                  </a:lnTo>
                  <a:lnTo>
                    <a:pt x="7277" y="404761"/>
                  </a:lnTo>
                  <a:lnTo>
                    <a:pt x="3810" y="404761"/>
                  </a:lnTo>
                  <a:lnTo>
                    <a:pt x="7962" y="407301"/>
                  </a:lnTo>
                  <a:lnTo>
                    <a:pt x="3670" y="408571"/>
                  </a:lnTo>
                  <a:lnTo>
                    <a:pt x="7188" y="411111"/>
                  </a:lnTo>
                  <a:lnTo>
                    <a:pt x="2857" y="411111"/>
                  </a:lnTo>
                  <a:lnTo>
                    <a:pt x="5245" y="412381"/>
                  </a:lnTo>
                  <a:lnTo>
                    <a:pt x="5435" y="412381"/>
                  </a:lnTo>
                  <a:lnTo>
                    <a:pt x="7302" y="412381"/>
                  </a:lnTo>
                  <a:lnTo>
                    <a:pt x="7048" y="413651"/>
                  </a:lnTo>
                  <a:lnTo>
                    <a:pt x="5435" y="412381"/>
                  </a:lnTo>
                  <a:lnTo>
                    <a:pt x="4394" y="413651"/>
                  </a:lnTo>
                  <a:lnTo>
                    <a:pt x="2921" y="413651"/>
                  </a:lnTo>
                  <a:lnTo>
                    <a:pt x="7607" y="414921"/>
                  </a:lnTo>
                  <a:lnTo>
                    <a:pt x="5308" y="414921"/>
                  </a:lnTo>
                  <a:lnTo>
                    <a:pt x="3784" y="416191"/>
                  </a:lnTo>
                  <a:lnTo>
                    <a:pt x="5295" y="416191"/>
                  </a:lnTo>
                  <a:lnTo>
                    <a:pt x="7975" y="417461"/>
                  </a:lnTo>
                  <a:lnTo>
                    <a:pt x="6261" y="417461"/>
                  </a:lnTo>
                  <a:lnTo>
                    <a:pt x="9499" y="418731"/>
                  </a:lnTo>
                  <a:lnTo>
                    <a:pt x="4711" y="420001"/>
                  </a:lnTo>
                  <a:lnTo>
                    <a:pt x="4533" y="420001"/>
                  </a:lnTo>
                  <a:lnTo>
                    <a:pt x="5461" y="421271"/>
                  </a:lnTo>
                  <a:lnTo>
                    <a:pt x="6261" y="421271"/>
                  </a:lnTo>
                  <a:lnTo>
                    <a:pt x="6197" y="422541"/>
                  </a:lnTo>
                  <a:lnTo>
                    <a:pt x="7607" y="422541"/>
                  </a:lnTo>
                  <a:lnTo>
                    <a:pt x="1943" y="423811"/>
                  </a:lnTo>
                  <a:lnTo>
                    <a:pt x="12166" y="425081"/>
                  </a:lnTo>
                  <a:lnTo>
                    <a:pt x="4902" y="426351"/>
                  </a:lnTo>
                  <a:lnTo>
                    <a:pt x="7442" y="427621"/>
                  </a:lnTo>
                  <a:lnTo>
                    <a:pt x="8293" y="428891"/>
                  </a:lnTo>
                  <a:lnTo>
                    <a:pt x="4838" y="428891"/>
                  </a:lnTo>
                  <a:lnTo>
                    <a:pt x="6400" y="430923"/>
                  </a:lnTo>
                  <a:lnTo>
                    <a:pt x="8737" y="429539"/>
                  </a:lnTo>
                  <a:lnTo>
                    <a:pt x="9156" y="430161"/>
                  </a:lnTo>
                  <a:lnTo>
                    <a:pt x="10287" y="431431"/>
                  </a:lnTo>
                  <a:lnTo>
                    <a:pt x="10858" y="431431"/>
                  </a:lnTo>
                  <a:lnTo>
                    <a:pt x="9715" y="433971"/>
                  </a:lnTo>
                  <a:lnTo>
                    <a:pt x="9067" y="433971"/>
                  </a:lnTo>
                  <a:lnTo>
                    <a:pt x="7670" y="432701"/>
                  </a:lnTo>
                  <a:lnTo>
                    <a:pt x="6858" y="432701"/>
                  </a:lnTo>
                  <a:lnTo>
                    <a:pt x="8788" y="435241"/>
                  </a:lnTo>
                  <a:lnTo>
                    <a:pt x="6426" y="436511"/>
                  </a:lnTo>
                  <a:lnTo>
                    <a:pt x="9004" y="437781"/>
                  </a:lnTo>
                  <a:lnTo>
                    <a:pt x="10591" y="437781"/>
                  </a:lnTo>
                  <a:lnTo>
                    <a:pt x="11696" y="437781"/>
                  </a:lnTo>
                  <a:lnTo>
                    <a:pt x="13068" y="438289"/>
                  </a:lnTo>
                  <a:lnTo>
                    <a:pt x="10591" y="437781"/>
                  </a:lnTo>
                  <a:lnTo>
                    <a:pt x="15201" y="440321"/>
                  </a:lnTo>
                  <a:lnTo>
                    <a:pt x="7899" y="439127"/>
                  </a:lnTo>
                  <a:lnTo>
                    <a:pt x="8839" y="440321"/>
                  </a:lnTo>
                  <a:lnTo>
                    <a:pt x="10845" y="440321"/>
                  </a:lnTo>
                  <a:lnTo>
                    <a:pt x="10795" y="441591"/>
                  </a:lnTo>
                  <a:lnTo>
                    <a:pt x="12192" y="441591"/>
                  </a:lnTo>
                  <a:lnTo>
                    <a:pt x="11315" y="442861"/>
                  </a:lnTo>
                  <a:lnTo>
                    <a:pt x="9880" y="442861"/>
                  </a:lnTo>
                  <a:lnTo>
                    <a:pt x="10185" y="444131"/>
                  </a:lnTo>
                  <a:lnTo>
                    <a:pt x="15265" y="445401"/>
                  </a:lnTo>
                  <a:lnTo>
                    <a:pt x="13309" y="446671"/>
                  </a:lnTo>
                  <a:lnTo>
                    <a:pt x="8788" y="445401"/>
                  </a:lnTo>
                  <a:lnTo>
                    <a:pt x="11823" y="446671"/>
                  </a:lnTo>
                  <a:lnTo>
                    <a:pt x="7912" y="446671"/>
                  </a:lnTo>
                  <a:lnTo>
                    <a:pt x="9080" y="447941"/>
                  </a:lnTo>
                  <a:lnTo>
                    <a:pt x="10909" y="447941"/>
                  </a:lnTo>
                  <a:lnTo>
                    <a:pt x="13766" y="449211"/>
                  </a:lnTo>
                  <a:lnTo>
                    <a:pt x="13093" y="449211"/>
                  </a:lnTo>
                  <a:lnTo>
                    <a:pt x="15113" y="450481"/>
                  </a:lnTo>
                  <a:lnTo>
                    <a:pt x="18034" y="449211"/>
                  </a:lnTo>
                  <a:lnTo>
                    <a:pt x="16954" y="450481"/>
                  </a:lnTo>
                  <a:lnTo>
                    <a:pt x="14605" y="451751"/>
                  </a:lnTo>
                  <a:lnTo>
                    <a:pt x="16167" y="451751"/>
                  </a:lnTo>
                  <a:lnTo>
                    <a:pt x="14922" y="453021"/>
                  </a:lnTo>
                  <a:lnTo>
                    <a:pt x="11861" y="451751"/>
                  </a:lnTo>
                  <a:lnTo>
                    <a:pt x="11023" y="451751"/>
                  </a:lnTo>
                  <a:lnTo>
                    <a:pt x="14300" y="453021"/>
                  </a:lnTo>
                  <a:lnTo>
                    <a:pt x="11925" y="454291"/>
                  </a:lnTo>
                  <a:lnTo>
                    <a:pt x="11391" y="455561"/>
                  </a:lnTo>
                  <a:lnTo>
                    <a:pt x="16840" y="454291"/>
                  </a:lnTo>
                  <a:lnTo>
                    <a:pt x="14706" y="455561"/>
                  </a:lnTo>
                  <a:lnTo>
                    <a:pt x="13677" y="455561"/>
                  </a:lnTo>
                  <a:lnTo>
                    <a:pt x="12585" y="456831"/>
                  </a:lnTo>
                  <a:lnTo>
                    <a:pt x="15379" y="458101"/>
                  </a:lnTo>
                  <a:lnTo>
                    <a:pt x="14071" y="458101"/>
                  </a:lnTo>
                  <a:lnTo>
                    <a:pt x="10515" y="459244"/>
                  </a:lnTo>
                  <a:lnTo>
                    <a:pt x="10490" y="459371"/>
                  </a:lnTo>
                  <a:lnTo>
                    <a:pt x="14490" y="460641"/>
                  </a:lnTo>
                  <a:lnTo>
                    <a:pt x="13576" y="461911"/>
                  </a:lnTo>
                  <a:lnTo>
                    <a:pt x="19570" y="461911"/>
                  </a:lnTo>
                  <a:lnTo>
                    <a:pt x="11277" y="463181"/>
                  </a:lnTo>
                  <a:lnTo>
                    <a:pt x="13893" y="464451"/>
                  </a:lnTo>
                  <a:lnTo>
                    <a:pt x="10528" y="464451"/>
                  </a:lnTo>
                  <a:lnTo>
                    <a:pt x="12776" y="465721"/>
                  </a:lnTo>
                  <a:lnTo>
                    <a:pt x="14528" y="466991"/>
                  </a:lnTo>
                  <a:lnTo>
                    <a:pt x="13106" y="466991"/>
                  </a:lnTo>
                  <a:lnTo>
                    <a:pt x="11823" y="468261"/>
                  </a:lnTo>
                  <a:lnTo>
                    <a:pt x="12369" y="468261"/>
                  </a:lnTo>
                  <a:lnTo>
                    <a:pt x="11722" y="469531"/>
                  </a:lnTo>
                  <a:lnTo>
                    <a:pt x="14986" y="469531"/>
                  </a:lnTo>
                  <a:lnTo>
                    <a:pt x="12141" y="470801"/>
                  </a:lnTo>
                  <a:lnTo>
                    <a:pt x="13271" y="472071"/>
                  </a:lnTo>
                  <a:lnTo>
                    <a:pt x="14668" y="473341"/>
                  </a:lnTo>
                  <a:lnTo>
                    <a:pt x="12585" y="474611"/>
                  </a:lnTo>
                  <a:lnTo>
                    <a:pt x="11328" y="474611"/>
                  </a:lnTo>
                  <a:lnTo>
                    <a:pt x="12649" y="475881"/>
                  </a:lnTo>
                  <a:lnTo>
                    <a:pt x="16941" y="475881"/>
                  </a:lnTo>
                  <a:lnTo>
                    <a:pt x="18529" y="475881"/>
                  </a:lnTo>
                  <a:lnTo>
                    <a:pt x="18529" y="477151"/>
                  </a:lnTo>
                  <a:lnTo>
                    <a:pt x="20472" y="477151"/>
                  </a:lnTo>
                  <a:lnTo>
                    <a:pt x="17576" y="478421"/>
                  </a:lnTo>
                  <a:lnTo>
                    <a:pt x="18630" y="478421"/>
                  </a:lnTo>
                  <a:lnTo>
                    <a:pt x="18275" y="479691"/>
                  </a:lnTo>
                  <a:lnTo>
                    <a:pt x="19964" y="479691"/>
                  </a:lnTo>
                  <a:lnTo>
                    <a:pt x="17183" y="480961"/>
                  </a:lnTo>
                  <a:lnTo>
                    <a:pt x="16408" y="479691"/>
                  </a:lnTo>
                  <a:lnTo>
                    <a:pt x="15468" y="479691"/>
                  </a:lnTo>
                  <a:lnTo>
                    <a:pt x="16967" y="478421"/>
                  </a:lnTo>
                  <a:lnTo>
                    <a:pt x="14668" y="478421"/>
                  </a:lnTo>
                  <a:lnTo>
                    <a:pt x="14820" y="479691"/>
                  </a:lnTo>
                  <a:lnTo>
                    <a:pt x="12319" y="479691"/>
                  </a:lnTo>
                  <a:lnTo>
                    <a:pt x="13144" y="480961"/>
                  </a:lnTo>
                  <a:lnTo>
                    <a:pt x="12700" y="480961"/>
                  </a:lnTo>
                  <a:lnTo>
                    <a:pt x="19405" y="482231"/>
                  </a:lnTo>
                  <a:lnTo>
                    <a:pt x="13449" y="483501"/>
                  </a:lnTo>
                  <a:lnTo>
                    <a:pt x="11557" y="483501"/>
                  </a:lnTo>
                  <a:lnTo>
                    <a:pt x="10566" y="484771"/>
                  </a:lnTo>
                  <a:lnTo>
                    <a:pt x="7670" y="484771"/>
                  </a:lnTo>
                  <a:lnTo>
                    <a:pt x="11391" y="486041"/>
                  </a:lnTo>
                  <a:lnTo>
                    <a:pt x="11798" y="486041"/>
                  </a:lnTo>
                  <a:lnTo>
                    <a:pt x="15278" y="487311"/>
                  </a:lnTo>
                  <a:lnTo>
                    <a:pt x="7569" y="488581"/>
                  </a:lnTo>
                  <a:lnTo>
                    <a:pt x="12344" y="489851"/>
                  </a:lnTo>
                  <a:lnTo>
                    <a:pt x="14312" y="491121"/>
                  </a:lnTo>
                  <a:lnTo>
                    <a:pt x="17780" y="491121"/>
                  </a:lnTo>
                  <a:lnTo>
                    <a:pt x="19481" y="492391"/>
                  </a:lnTo>
                  <a:lnTo>
                    <a:pt x="19773" y="492391"/>
                  </a:lnTo>
                  <a:lnTo>
                    <a:pt x="20434" y="493661"/>
                  </a:lnTo>
                  <a:lnTo>
                    <a:pt x="22580" y="492391"/>
                  </a:lnTo>
                  <a:lnTo>
                    <a:pt x="21653" y="492391"/>
                  </a:lnTo>
                  <a:lnTo>
                    <a:pt x="23812" y="491121"/>
                  </a:lnTo>
                  <a:lnTo>
                    <a:pt x="23190" y="492391"/>
                  </a:lnTo>
                  <a:lnTo>
                    <a:pt x="25704" y="491121"/>
                  </a:lnTo>
                  <a:lnTo>
                    <a:pt x="19926" y="489851"/>
                  </a:lnTo>
                  <a:lnTo>
                    <a:pt x="20281" y="489851"/>
                  </a:lnTo>
                  <a:lnTo>
                    <a:pt x="16548" y="488581"/>
                  </a:lnTo>
                  <a:lnTo>
                    <a:pt x="21234" y="488581"/>
                  </a:lnTo>
                  <a:lnTo>
                    <a:pt x="21590" y="487311"/>
                  </a:lnTo>
                  <a:lnTo>
                    <a:pt x="22313" y="487311"/>
                  </a:lnTo>
                  <a:lnTo>
                    <a:pt x="18034" y="486041"/>
                  </a:lnTo>
                  <a:lnTo>
                    <a:pt x="19570" y="486041"/>
                  </a:lnTo>
                  <a:lnTo>
                    <a:pt x="21107" y="485686"/>
                  </a:lnTo>
                  <a:lnTo>
                    <a:pt x="21272" y="486041"/>
                  </a:lnTo>
                  <a:lnTo>
                    <a:pt x="23139" y="486041"/>
                  </a:lnTo>
                  <a:lnTo>
                    <a:pt x="22047" y="485470"/>
                  </a:lnTo>
                  <a:lnTo>
                    <a:pt x="25057" y="484771"/>
                  </a:lnTo>
                  <a:lnTo>
                    <a:pt x="22479" y="484098"/>
                  </a:lnTo>
                  <a:lnTo>
                    <a:pt x="23977" y="484771"/>
                  </a:lnTo>
                  <a:lnTo>
                    <a:pt x="20701" y="484771"/>
                  </a:lnTo>
                  <a:lnTo>
                    <a:pt x="18630" y="484771"/>
                  </a:lnTo>
                  <a:lnTo>
                    <a:pt x="20828" y="483654"/>
                  </a:lnTo>
                  <a:lnTo>
                    <a:pt x="20218" y="483501"/>
                  </a:lnTo>
                  <a:lnTo>
                    <a:pt x="21145" y="483501"/>
                  </a:lnTo>
                  <a:lnTo>
                    <a:pt x="26060" y="483501"/>
                  </a:lnTo>
                  <a:lnTo>
                    <a:pt x="25133" y="482231"/>
                  </a:lnTo>
                  <a:lnTo>
                    <a:pt x="21336" y="482231"/>
                  </a:lnTo>
                  <a:lnTo>
                    <a:pt x="23545" y="480961"/>
                  </a:lnTo>
                  <a:lnTo>
                    <a:pt x="24371" y="478421"/>
                  </a:lnTo>
                  <a:lnTo>
                    <a:pt x="22542" y="478421"/>
                  </a:lnTo>
                  <a:lnTo>
                    <a:pt x="23266" y="477151"/>
                  </a:lnTo>
                  <a:lnTo>
                    <a:pt x="22466" y="475881"/>
                  </a:lnTo>
                  <a:lnTo>
                    <a:pt x="24765" y="475881"/>
                  </a:lnTo>
                  <a:lnTo>
                    <a:pt x="25679" y="477151"/>
                  </a:lnTo>
                  <a:lnTo>
                    <a:pt x="26708" y="477151"/>
                  </a:lnTo>
                  <a:lnTo>
                    <a:pt x="26682" y="475881"/>
                  </a:lnTo>
                  <a:lnTo>
                    <a:pt x="27241" y="475881"/>
                  </a:lnTo>
                  <a:lnTo>
                    <a:pt x="27216" y="475716"/>
                  </a:lnTo>
                  <a:lnTo>
                    <a:pt x="27571" y="475742"/>
                  </a:lnTo>
                  <a:lnTo>
                    <a:pt x="28105" y="475780"/>
                  </a:lnTo>
                  <a:lnTo>
                    <a:pt x="27203" y="475615"/>
                  </a:lnTo>
                  <a:lnTo>
                    <a:pt x="27076" y="474611"/>
                  </a:lnTo>
                  <a:lnTo>
                    <a:pt x="23863" y="474611"/>
                  </a:lnTo>
                  <a:lnTo>
                    <a:pt x="25768" y="473341"/>
                  </a:lnTo>
                  <a:lnTo>
                    <a:pt x="24155" y="473341"/>
                  </a:lnTo>
                  <a:lnTo>
                    <a:pt x="23088" y="473341"/>
                  </a:lnTo>
                  <a:lnTo>
                    <a:pt x="18313" y="474611"/>
                  </a:lnTo>
                  <a:lnTo>
                    <a:pt x="16522" y="473341"/>
                  </a:lnTo>
                  <a:lnTo>
                    <a:pt x="19837" y="473341"/>
                  </a:lnTo>
                  <a:lnTo>
                    <a:pt x="20459" y="472071"/>
                  </a:lnTo>
                  <a:lnTo>
                    <a:pt x="21031" y="472363"/>
                  </a:lnTo>
                  <a:lnTo>
                    <a:pt x="21082" y="472071"/>
                  </a:lnTo>
                  <a:lnTo>
                    <a:pt x="23342" y="472071"/>
                  </a:lnTo>
                  <a:lnTo>
                    <a:pt x="23469" y="472274"/>
                  </a:lnTo>
                  <a:lnTo>
                    <a:pt x="21996" y="472871"/>
                  </a:lnTo>
                  <a:lnTo>
                    <a:pt x="22898" y="473341"/>
                  </a:lnTo>
                  <a:lnTo>
                    <a:pt x="23609" y="472490"/>
                  </a:lnTo>
                  <a:lnTo>
                    <a:pt x="24155" y="473341"/>
                  </a:lnTo>
                  <a:lnTo>
                    <a:pt x="24523" y="472071"/>
                  </a:lnTo>
                  <a:lnTo>
                    <a:pt x="24282" y="470801"/>
                  </a:lnTo>
                  <a:lnTo>
                    <a:pt x="26377" y="470801"/>
                  </a:lnTo>
                  <a:lnTo>
                    <a:pt x="27876" y="469531"/>
                  </a:lnTo>
                  <a:lnTo>
                    <a:pt x="25704" y="469531"/>
                  </a:lnTo>
                  <a:lnTo>
                    <a:pt x="26682" y="468261"/>
                  </a:lnTo>
                  <a:lnTo>
                    <a:pt x="23114" y="468261"/>
                  </a:lnTo>
                  <a:lnTo>
                    <a:pt x="19977" y="466991"/>
                  </a:lnTo>
                  <a:lnTo>
                    <a:pt x="24803" y="465721"/>
                  </a:lnTo>
                  <a:lnTo>
                    <a:pt x="23482" y="464451"/>
                  </a:lnTo>
                  <a:lnTo>
                    <a:pt x="24498" y="464451"/>
                  </a:lnTo>
                  <a:lnTo>
                    <a:pt x="23317" y="463181"/>
                  </a:lnTo>
                  <a:lnTo>
                    <a:pt x="23799" y="461911"/>
                  </a:lnTo>
                  <a:lnTo>
                    <a:pt x="24701" y="461911"/>
                  </a:lnTo>
                  <a:lnTo>
                    <a:pt x="23926" y="460641"/>
                  </a:lnTo>
                  <a:lnTo>
                    <a:pt x="25781" y="460641"/>
                  </a:lnTo>
                  <a:lnTo>
                    <a:pt x="26276" y="460641"/>
                  </a:lnTo>
                  <a:lnTo>
                    <a:pt x="26187" y="460070"/>
                  </a:lnTo>
                  <a:lnTo>
                    <a:pt x="26682" y="459371"/>
                  </a:lnTo>
                  <a:lnTo>
                    <a:pt x="28155" y="459371"/>
                  </a:lnTo>
                  <a:lnTo>
                    <a:pt x="28854" y="458101"/>
                  </a:lnTo>
                  <a:lnTo>
                    <a:pt x="25768" y="458101"/>
                  </a:lnTo>
                  <a:lnTo>
                    <a:pt x="26238" y="456831"/>
                  </a:lnTo>
                  <a:lnTo>
                    <a:pt x="29705" y="458101"/>
                  </a:lnTo>
                  <a:lnTo>
                    <a:pt x="31838" y="456831"/>
                  </a:lnTo>
                  <a:lnTo>
                    <a:pt x="33959" y="455561"/>
                  </a:lnTo>
                  <a:lnTo>
                    <a:pt x="22517" y="454291"/>
                  </a:lnTo>
                  <a:lnTo>
                    <a:pt x="25209" y="453809"/>
                  </a:lnTo>
                  <a:lnTo>
                    <a:pt x="25501" y="453021"/>
                  </a:lnTo>
                  <a:lnTo>
                    <a:pt x="27165" y="453021"/>
                  </a:lnTo>
                  <a:lnTo>
                    <a:pt x="27393" y="453415"/>
                  </a:lnTo>
                  <a:lnTo>
                    <a:pt x="29603" y="453021"/>
                  </a:lnTo>
                  <a:lnTo>
                    <a:pt x="30518" y="453021"/>
                  </a:lnTo>
                  <a:lnTo>
                    <a:pt x="30518" y="451751"/>
                  </a:lnTo>
                  <a:lnTo>
                    <a:pt x="25425" y="451751"/>
                  </a:lnTo>
                  <a:lnTo>
                    <a:pt x="26746" y="450481"/>
                  </a:lnTo>
                  <a:lnTo>
                    <a:pt x="21018" y="450481"/>
                  </a:lnTo>
                  <a:lnTo>
                    <a:pt x="21475" y="449211"/>
                  </a:lnTo>
                  <a:lnTo>
                    <a:pt x="26530" y="449211"/>
                  </a:lnTo>
                  <a:lnTo>
                    <a:pt x="26974" y="450481"/>
                  </a:lnTo>
                  <a:lnTo>
                    <a:pt x="27609" y="450481"/>
                  </a:lnTo>
                  <a:lnTo>
                    <a:pt x="28867" y="449211"/>
                  </a:lnTo>
                  <a:lnTo>
                    <a:pt x="28816" y="448703"/>
                  </a:lnTo>
                  <a:lnTo>
                    <a:pt x="29362" y="448322"/>
                  </a:lnTo>
                  <a:lnTo>
                    <a:pt x="30784" y="449211"/>
                  </a:lnTo>
                  <a:lnTo>
                    <a:pt x="29718" y="448068"/>
                  </a:lnTo>
                  <a:lnTo>
                    <a:pt x="29895" y="447941"/>
                  </a:lnTo>
                  <a:lnTo>
                    <a:pt x="29591" y="447941"/>
                  </a:lnTo>
                  <a:lnTo>
                    <a:pt x="28752" y="447941"/>
                  </a:lnTo>
                  <a:lnTo>
                    <a:pt x="28155" y="447941"/>
                  </a:lnTo>
                  <a:lnTo>
                    <a:pt x="29362" y="446671"/>
                  </a:lnTo>
                  <a:lnTo>
                    <a:pt x="27216" y="446671"/>
                  </a:lnTo>
                  <a:lnTo>
                    <a:pt x="28778" y="445401"/>
                  </a:lnTo>
                  <a:lnTo>
                    <a:pt x="24866" y="446671"/>
                  </a:lnTo>
                  <a:lnTo>
                    <a:pt x="24333" y="445401"/>
                  </a:lnTo>
                  <a:lnTo>
                    <a:pt x="26212" y="444131"/>
                  </a:lnTo>
                  <a:lnTo>
                    <a:pt x="28854" y="445401"/>
                  </a:lnTo>
                  <a:lnTo>
                    <a:pt x="27254" y="444131"/>
                  </a:lnTo>
                  <a:lnTo>
                    <a:pt x="29184" y="444131"/>
                  </a:lnTo>
                  <a:lnTo>
                    <a:pt x="33147" y="442861"/>
                  </a:lnTo>
                  <a:lnTo>
                    <a:pt x="34010" y="442861"/>
                  </a:lnTo>
                  <a:lnTo>
                    <a:pt x="34010" y="441591"/>
                  </a:lnTo>
                  <a:lnTo>
                    <a:pt x="31534" y="442861"/>
                  </a:lnTo>
                  <a:lnTo>
                    <a:pt x="31965" y="441591"/>
                  </a:lnTo>
                  <a:lnTo>
                    <a:pt x="27914" y="441591"/>
                  </a:lnTo>
                  <a:lnTo>
                    <a:pt x="27749" y="441515"/>
                  </a:lnTo>
                  <a:lnTo>
                    <a:pt x="31902" y="440321"/>
                  </a:lnTo>
                  <a:lnTo>
                    <a:pt x="32435" y="441591"/>
                  </a:lnTo>
                  <a:lnTo>
                    <a:pt x="32042" y="440321"/>
                  </a:lnTo>
                  <a:lnTo>
                    <a:pt x="33362" y="440321"/>
                  </a:lnTo>
                  <a:lnTo>
                    <a:pt x="36322" y="4390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2648978" y="9414617"/>
              <a:ext cx="44450" cy="560070"/>
            </a:xfrm>
            <a:custGeom>
              <a:avLst/>
              <a:gdLst/>
              <a:ahLst/>
              <a:cxnLst/>
              <a:rect l="l" t="t" r="r" b="b"/>
              <a:pathLst>
                <a:path w="44450" h="560070">
                  <a:moveTo>
                    <a:pt x="63" y="72402"/>
                  </a:moveTo>
                  <a:close/>
                </a:path>
                <a:path w="44450" h="560070">
                  <a:moveTo>
                    <a:pt x="2159" y="139"/>
                  </a:moveTo>
                  <a:lnTo>
                    <a:pt x="1524" y="0"/>
                  </a:lnTo>
                  <a:lnTo>
                    <a:pt x="1422" y="139"/>
                  </a:lnTo>
                  <a:lnTo>
                    <a:pt x="2159" y="139"/>
                  </a:lnTo>
                  <a:close/>
                </a:path>
                <a:path w="44450" h="560070">
                  <a:moveTo>
                    <a:pt x="3543" y="87884"/>
                  </a:moveTo>
                  <a:lnTo>
                    <a:pt x="3416" y="87769"/>
                  </a:lnTo>
                  <a:lnTo>
                    <a:pt x="2857" y="87515"/>
                  </a:lnTo>
                  <a:lnTo>
                    <a:pt x="3073" y="87693"/>
                  </a:lnTo>
                  <a:lnTo>
                    <a:pt x="3543" y="87884"/>
                  </a:lnTo>
                  <a:close/>
                </a:path>
                <a:path w="44450" h="560070">
                  <a:moveTo>
                    <a:pt x="4991" y="142836"/>
                  </a:moveTo>
                  <a:lnTo>
                    <a:pt x="4762" y="142709"/>
                  </a:lnTo>
                  <a:lnTo>
                    <a:pt x="4381" y="142773"/>
                  </a:lnTo>
                  <a:lnTo>
                    <a:pt x="4991" y="142836"/>
                  </a:lnTo>
                  <a:close/>
                </a:path>
                <a:path w="44450" h="560070">
                  <a:moveTo>
                    <a:pt x="5956" y="142951"/>
                  </a:moveTo>
                  <a:lnTo>
                    <a:pt x="4991" y="142836"/>
                  </a:lnTo>
                  <a:lnTo>
                    <a:pt x="5118" y="142913"/>
                  </a:lnTo>
                  <a:lnTo>
                    <a:pt x="5956" y="142951"/>
                  </a:lnTo>
                  <a:close/>
                </a:path>
                <a:path w="44450" h="560070">
                  <a:moveTo>
                    <a:pt x="6019" y="147015"/>
                  </a:moveTo>
                  <a:lnTo>
                    <a:pt x="5664" y="146862"/>
                  </a:lnTo>
                  <a:lnTo>
                    <a:pt x="5549" y="147002"/>
                  </a:lnTo>
                  <a:lnTo>
                    <a:pt x="5753" y="147002"/>
                  </a:lnTo>
                  <a:lnTo>
                    <a:pt x="5905" y="147002"/>
                  </a:lnTo>
                  <a:close/>
                </a:path>
                <a:path w="44450" h="560070">
                  <a:moveTo>
                    <a:pt x="6362" y="147104"/>
                  </a:moveTo>
                  <a:lnTo>
                    <a:pt x="6019" y="147015"/>
                  </a:lnTo>
                  <a:lnTo>
                    <a:pt x="6362" y="147167"/>
                  </a:lnTo>
                  <a:close/>
                </a:path>
                <a:path w="44450" h="560070">
                  <a:moveTo>
                    <a:pt x="7035" y="143002"/>
                  </a:moveTo>
                  <a:lnTo>
                    <a:pt x="5956" y="142951"/>
                  </a:lnTo>
                  <a:lnTo>
                    <a:pt x="6184" y="142976"/>
                  </a:lnTo>
                  <a:lnTo>
                    <a:pt x="6527" y="143002"/>
                  </a:lnTo>
                  <a:lnTo>
                    <a:pt x="7035" y="143002"/>
                  </a:lnTo>
                  <a:close/>
                </a:path>
                <a:path w="44450" h="560070">
                  <a:moveTo>
                    <a:pt x="7112" y="147497"/>
                  </a:moveTo>
                  <a:lnTo>
                    <a:pt x="6362" y="147167"/>
                  </a:lnTo>
                  <a:lnTo>
                    <a:pt x="6273" y="147421"/>
                  </a:lnTo>
                  <a:lnTo>
                    <a:pt x="7112" y="147497"/>
                  </a:lnTo>
                  <a:close/>
                </a:path>
                <a:path w="44450" h="560070">
                  <a:moveTo>
                    <a:pt x="8470" y="131318"/>
                  </a:moveTo>
                  <a:lnTo>
                    <a:pt x="7416" y="131851"/>
                  </a:lnTo>
                  <a:lnTo>
                    <a:pt x="8026" y="131610"/>
                  </a:lnTo>
                  <a:lnTo>
                    <a:pt x="8293" y="131445"/>
                  </a:lnTo>
                  <a:lnTo>
                    <a:pt x="8470" y="131318"/>
                  </a:lnTo>
                  <a:close/>
                </a:path>
                <a:path w="44450" h="560070">
                  <a:moveTo>
                    <a:pt x="8521" y="142087"/>
                  </a:moveTo>
                  <a:lnTo>
                    <a:pt x="6718" y="141833"/>
                  </a:lnTo>
                  <a:lnTo>
                    <a:pt x="6489" y="142100"/>
                  </a:lnTo>
                  <a:lnTo>
                    <a:pt x="4445" y="142519"/>
                  </a:lnTo>
                  <a:lnTo>
                    <a:pt x="4762" y="142709"/>
                  </a:lnTo>
                  <a:lnTo>
                    <a:pt x="8521" y="142087"/>
                  </a:lnTo>
                  <a:close/>
                </a:path>
                <a:path w="44450" h="560070">
                  <a:moveTo>
                    <a:pt x="8521" y="108254"/>
                  </a:moveTo>
                  <a:lnTo>
                    <a:pt x="7734" y="107670"/>
                  </a:lnTo>
                  <a:lnTo>
                    <a:pt x="6070" y="108064"/>
                  </a:lnTo>
                  <a:lnTo>
                    <a:pt x="8521" y="108254"/>
                  </a:lnTo>
                  <a:close/>
                </a:path>
                <a:path w="44450" h="560070">
                  <a:moveTo>
                    <a:pt x="9131" y="127520"/>
                  </a:moveTo>
                  <a:lnTo>
                    <a:pt x="8877" y="127533"/>
                  </a:lnTo>
                  <a:lnTo>
                    <a:pt x="8597" y="127571"/>
                  </a:lnTo>
                  <a:lnTo>
                    <a:pt x="8369" y="127635"/>
                  </a:lnTo>
                  <a:lnTo>
                    <a:pt x="8572" y="127635"/>
                  </a:lnTo>
                  <a:lnTo>
                    <a:pt x="8839" y="127571"/>
                  </a:lnTo>
                  <a:lnTo>
                    <a:pt x="9131" y="127520"/>
                  </a:lnTo>
                  <a:close/>
                </a:path>
                <a:path w="44450" h="560070">
                  <a:moveTo>
                    <a:pt x="10426" y="101688"/>
                  </a:moveTo>
                  <a:lnTo>
                    <a:pt x="9893" y="101523"/>
                  </a:lnTo>
                  <a:lnTo>
                    <a:pt x="9372" y="101396"/>
                  </a:lnTo>
                  <a:lnTo>
                    <a:pt x="9029" y="101244"/>
                  </a:lnTo>
                  <a:lnTo>
                    <a:pt x="9232" y="101028"/>
                  </a:lnTo>
                  <a:lnTo>
                    <a:pt x="9537" y="100799"/>
                  </a:lnTo>
                  <a:lnTo>
                    <a:pt x="9080" y="100596"/>
                  </a:lnTo>
                  <a:lnTo>
                    <a:pt x="8496" y="100838"/>
                  </a:lnTo>
                  <a:lnTo>
                    <a:pt x="8623" y="101053"/>
                  </a:lnTo>
                  <a:lnTo>
                    <a:pt x="9017" y="101244"/>
                  </a:lnTo>
                  <a:lnTo>
                    <a:pt x="8813" y="101473"/>
                  </a:lnTo>
                  <a:lnTo>
                    <a:pt x="8763" y="101663"/>
                  </a:lnTo>
                  <a:lnTo>
                    <a:pt x="10426" y="101688"/>
                  </a:lnTo>
                  <a:close/>
                </a:path>
                <a:path w="44450" h="560070">
                  <a:moveTo>
                    <a:pt x="11379" y="280276"/>
                  </a:moveTo>
                  <a:lnTo>
                    <a:pt x="10172" y="279425"/>
                  </a:lnTo>
                  <a:lnTo>
                    <a:pt x="10083" y="280695"/>
                  </a:lnTo>
                  <a:lnTo>
                    <a:pt x="11379" y="280276"/>
                  </a:lnTo>
                  <a:close/>
                </a:path>
                <a:path w="44450" h="560070">
                  <a:moveTo>
                    <a:pt x="12090" y="445744"/>
                  </a:moveTo>
                  <a:lnTo>
                    <a:pt x="12026" y="445897"/>
                  </a:lnTo>
                  <a:lnTo>
                    <a:pt x="12090" y="445757"/>
                  </a:lnTo>
                  <a:close/>
                </a:path>
                <a:path w="44450" h="560070">
                  <a:moveTo>
                    <a:pt x="12522" y="444512"/>
                  </a:moveTo>
                  <a:lnTo>
                    <a:pt x="12242" y="444868"/>
                  </a:lnTo>
                  <a:lnTo>
                    <a:pt x="12090" y="445312"/>
                  </a:lnTo>
                  <a:lnTo>
                    <a:pt x="12090" y="445744"/>
                  </a:lnTo>
                  <a:lnTo>
                    <a:pt x="12522" y="444512"/>
                  </a:lnTo>
                  <a:close/>
                </a:path>
                <a:path w="44450" h="560070">
                  <a:moveTo>
                    <a:pt x="13296" y="279641"/>
                  </a:moveTo>
                  <a:lnTo>
                    <a:pt x="11379" y="280276"/>
                  </a:lnTo>
                  <a:lnTo>
                    <a:pt x="11988" y="280695"/>
                  </a:lnTo>
                  <a:lnTo>
                    <a:pt x="13296" y="279641"/>
                  </a:lnTo>
                  <a:close/>
                </a:path>
                <a:path w="44450" h="560070">
                  <a:moveTo>
                    <a:pt x="13589" y="263258"/>
                  </a:moveTo>
                  <a:lnTo>
                    <a:pt x="13296" y="263207"/>
                  </a:lnTo>
                  <a:lnTo>
                    <a:pt x="13081" y="263182"/>
                  </a:lnTo>
                  <a:lnTo>
                    <a:pt x="13284" y="263271"/>
                  </a:lnTo>
                  <a:lnTo>
                    <a:pt x="13411" y="263258"/>
                  </a:lnTo>
                  <a:lnTo>
                    <a:pt x="13589" y="263258"/>
                  </a:lnTo>
                  <a:close/>
                </a:path>
                <a:path w="44450" h="560070">
                  <a:moveTo>
                    <a:pt x="14109" y="440131"/>
                  </a:moveTo>
                  <a:lnTo>
                    <a:pt x="13893" y="440093"/>
                  </a:lnTo>
                  <a:lnTo>
                    <a:pt x="13703" y="440029"/>
                  </a:lnTo>
                  <a:lnTo>
                    <a:pt x="13360" y="439991"/>
                  </a:lnTo>
                  <a:lnTo>
                    <a:pt x="12090" y="440829"/>
                  </a:lnTo>
                  <a:lnTo>
                    <a:pt x="13131" y="440601"/>
                  </a:lnTo>
                  <a:lnTo>
                    <a:pt x="13728" y="440372"/>
                  </a:lnTo>
                  <a:lnTo>
                    <a:pt x="14109" y="440131"/>
                  </a:lnTo>
                  <a:close/>
                </a:path>
                <a:path w="44450" h="560070">
                  <a:moveTo>
                    <a:pt x="14287" y="279425"/>
                  </a:moveTo>
                  <a:lnTo>
                    <a:pt x="11988" y="278155"/>
                  </a:lnTo>
                  <a:lnTo>
                    <a:pt x="13563" y="279425"/>
                  </a:lnTo>
                  <a:lnTo>
                    <a:pt x="13296" y="279641"/>
                  </a:lnTo>
                  <a:lnTo>
                    <a:pt x="13944" y="279425"/>
                  </a:lnTo>
                  <a:lnTo>
                    <a:pt x="14287" y="279425"/>
                  </a:lnTo>
                  <a:close/>
                </a:path>
                <a:path w="44450" h="560070">
                  <a:moveTo>
                    <a:pt x="14655" y="459765"/>
                  </a:moveTo>
                  <a:lnTo>
                    <a:pt x="14274" y="459257"/>
                  </a:lnTo>
                  <a:lnTo>
                    <a:pt x="13423" y="459765"/>
                  </a:lnTo>
                  <a:lnTo>
                    <a:pt x="14655" y="459765"/>
                  </a:lnTo>
                  <a:close/>
                </a:path>
                <a:path w="44450" h="560070">
                  <a:moveTo>
                    <a:pt x="15278" y="314985"/>
                  </a:moveTo>
                  <a:lnTo>
                    <a:pt x="13335" y="314985"/>
                  </a:lnTo>
                  <a:lnTo>
                    <a:pt x="12179" y="316255"/>
                  </a:lnTo>
                  <a:lnTo>
                    <a:pt x="15278" y="314985"/>
                  </a:lnTo>
                  <a:close/>
                </a:path>
                <a:path w="44450" h="560070">
                  <a:moveTo>
                    <a:pt x="15697" y="463575"/>
                  </a:moveTo>
                  <a:lnTo>
                    <a:pt x="14719" y="462305"/>
                  </a:lnTo>
                  <a:lnTo>
                    <a:pt x="15532" y="463575"/>
                  </a:lnTo>
                  <a:lnTo>
                    <a:pt x="15697" y="463575"/>
                  </a:lnTo>
                  <a:close/>
                </a:path>
                <a:path w="44450" h="560070">
                  <a:moveTo>
                    <a:pt x="15938" y="275615"/>
                  </a:moveTo>
                  <a:lnTo>
                    <a:pt x="15087" y="274345"/>
                  </a:lnTo>
                  <a:lnTo>
                    <a:pt x="14605" y="274345"/>
                  </a:lnTo>
                  <a:lnTo>
                    <a:pt x="14605" y="275615"/>
                  </a:lnTo>
                  <a:lnTo>
                    <a:pt x="15938" y="275615"/>
                  </a:lnTo>
                  <a:close/>
                </a:path>
                <a:path w="44450" h="560070">
                  <a:moveTo>
                    <a:pt x="16865" y="469925"/>
                  </a:moveTo>
                  <a:lnTo>
                    <a:pt x="16738" y="469811"/>
                  </a:lnTo>
                  <a:lnTo>
                    <a:pt x="16446" y="469925"/>
                  </a:lnTo>
                  <a:lnTo>
                    <a:pt x="16865" y="469925"/>
                  </a:lnTo>
                  <a:close/>
                </a:path>
                <a:path w="44450" h="560070">
                  <a:moveTo>
                    <a:pt x="16891" y="473735"/>
                  </a:moveTo>
                  <a:lnTo>
                    <a:pt x="15252" y="472465"/>
                  </a:lnTo>
                  <a:lnTo>
                    <a:pt x="16433" y="473735"/>
                  </a:lnTo>
                  <a:lnTo>
                    <a:pt x="16891" y="473735"/>
                  </a:lnTo>
                  <a:close/>
                </a:path>
                <a:path w="44450" h="560070">
                  <a:moveTo>
                    <a:pt x="17018" y="548411"/>
                  </a:moveTo>
                  <a:lnTo>
                    <a:pt x="16789" y="548208"/>
                  </a:lnTo>
                  <a:lnTo>
                    <a:pt x="16408" y="548309"/>
                  </a:lnTo>
                  <a:lnTo>
                    <a:pt x="17018" y="548411"/>
                  </a:lnTo>
                  <a:close/>
                </a:path>
                <a:path w="44450" h="560070">
                  <a:moveTo>
                    <a:pt x="17729" y="472465"/>
                  </a:moveTo>
                  <a:lnTo>
                    <a:pt x="15278" y="472465"/>
                  </a:lnTo>
                  <a:lnTo>
                    <a:pt x="17487" y="472821"/>
                  </a:lnTo>
                  <a:lnTo>
                    <a:pt x="17729" y="472465"/>
                  </a:lnTo>
                  <a:close/>
                </a:path>
                <a:path w="44450" h="560070">
                  <a:moveTo>
                    <a:pt x="17818" y="258051"/>
                  </a:moveTo>
                  <a:lnTo>
                    <a:pt x="17576" y="257835"/>
                  </a:lnTo>
                  <a:lnTo>
                    <a:pt x="15875" y="258864"/>
                  </a:lnTo>
                  <a:lnTo>
                    <a:pt x="16230" y="259105"/>
                  </a:lnTo>
                  <a:lnTo>
                    <a:pt x="17818" y="258051"/>
                  </a:lnTo>
                  <a:close/>
                </a:path>
                <a:path w="44450" h="560070">
                  <a:moveTo>
                    <a:pt x="17894" y="477545"/>
                  </a:moveTo>
                  <a:lnTo>
                    <a:pt x="17741" y="476275"/>
                  </a:lnTo>
                  <a:lnTo>
                    <a:pt x="17729" y="477545"/>
                  </a:lnTo>
                  <a:lnTo>
                    <a:pt x="17894" y="477545"/>
                  </a:lnTo>
                  <a:close/>
                </a:path>
                <a:path w="44450" h="560070">
                  <a:moveTo>
                    <a:pt x="17995" y="548563"/>
                  </a:moveTo>
                  <a:lnTo>
                    <a:pt x="17018" y="548411"/>
                  </a:lnTo>
                  <a:lnTo>
                    <a:pt x="17145" y="548513"/>
                  </a:lnTo>
                  <a:lnTo>
                    <a:pt x="17995" y="548563"/>
                  </a:lnTo>
                  <a:close/>
                </a:path>
                <a:path w="44450" h="560070">
                  <a:moveTo>
                    <a:pt x="18046" y="554482"/>
                  </a:moveTo>
                  <a:lnTo>
                    <a:pt x="17703" y="554266"/>
                  </a:lnTo>
                  <a:lnTo>
                    <a:pt x="17576" y="554469"/>
                  </a:lnTo>
                  <a:lnTo>
                    <a:pt x="17780" y="554456"/>
                  </a:lnTo>
                  <a:lnTo>
                    <a:pt x="17932" y="554469"/>
                  </a:lnTo>
                  <a:close/>
                </a:path>
                <a:path w="44450" h="560070">
                  <a:moveTo>
                    <a:pt x="18364" y="550240"/>
                  </a:moveTo>
                  <a:lnTo>
                    <a:pt x="18326" y="550113"/>
                  </a:lnTo>
                  <a:lnTo>
                    <a:pt x="18326" y="549871"/>
                  </a:lnTo>
                  <a:lnTo>
                    <a:pt x="18237" y="550024"/>
                  </a:lnTo>
                  <a:lnTo>
                    <a:pt x="18364" y="550240"/>
                  </a:lnTo>
                  <a:close/>
                </a:path>
                <a:path w="44450" h="560070">
                  <a:moveTo>
                    <a:pt x="18376" y="539775"/>
                  </a:moveTo>
                  <a:lnTo>
                    <a:pt x="16598" y="539775"/>
                  </a:lnTo>
                  <a:lnTo>
                    <a:pt x="17411" y="541045"/>
                  </a:lnTo>
                  <a:lnTo>
                    <a:pt x="18376" y="539775"/>
                  </a:lnTo>
                  <a:close/>
                </a:path>
                <a:path w="44450" h="560070">
                  <a:moveTo>
                    <a:pt x="18402" y="554609"/>
                  </a:moveTo>
                  <a:lnTo>
                    <a:pt x="18059" y="554494"/>
                  </a:lnTo>
                  <a:lnTo>
                    <a:pt x="18402" y="554710"/>
                  </a:lnTo>
                  <a:close/>
                </a:path>
                <a:path w="44450" h="560070">
                  <a:moveTo>
                    <a:pt x="18884" y="550862"/>
                  </a:moveTo>
                  <a:lnTo>
                    <a:pt x="18732" y="550735"/>
                  </a:lnTo>
                  <a:lnTo>
                    <a:pt x="18516" y="550506"/>
                  </a:lnTo>
                  <a:lnTo>
                    <a:pt x="18326" y="550481"/>
                  </a:lnTo>
                  <a:lnTo>
                    <a:pt x="18173" y="550481"/>
                  </a:lnTo>
                  <a:lnTo>
                    <a:pt x="17983" y="550468"/>
                  </a:lnTo>
                  <a:lnTo>
                    <a:pt x="18148" y="550621"/>
                  </a:lnTo>
                  <a:lnTo>
                    <a:pt x="18478" y="550748"/>
                  </a:lnTo>
                  <a:lnTo>
                    <a:pt x="18884" y="550862"/>
                  </a:lnTo>
                  <a:close/>
                </a:path>
                <a:path w="44450" h="560070">
                  <a:moveTo>
                    <a:pt x="19062" y="548640"/>
                  </a:moveTo>
                  <a:lnTo>
                    <a:pt x="17995" y="548563"/>
                  </a:lnTo>
                  <a:lnTo>
                    <a:pt x="18211" y="548601"/>
                  </a:lnTo>
                  <a:lnTo>
                    <a:pt x="18554" y="548627"/>
                  </a:lnTo>
                  <a:lnTo>
                    <a:pt x="19062" y="548640"/>
                  </a:lnTo>
                  <a:close/>
                </a:path>
                <a:path w="44450" h="560070">
                  <a:moveTo>
                    <a:pt x="19151" y="555180"/>
                  </a:moveTo>
                  <a:lnTo>
                    <a:pt x="18402" y="554710"/>
                  </a:lnTo>
                  <a:lnTo>
                    <a:pt x="18389" y="554875"/>
                  </a:lnTo>
                  <a:lnTo>
                    <a:pt x="18313" y="555078"/>
                  </a:lnTo>
                  <a:lnTo>
                    <a:pt x="19151" y="555180"/>
                  </a:lnTo>
                  <a:close/>
                </a:path>
                <a:path w="44450" h="560070">
                  <a:moveTo>
                    <a:pt x="19291" y="118706"/>
                  </a:moveTo>
                  <a:lnTo>
                    <a:pt x="18884" y="118783"/>
                  </a:lnTo>
                  <a:lnTo>
                    <a:pt x="19227" y="118745"/>
                  </a:lnTo>
                  <a:close/>
                </a:path>
                <a:path w="44450" h="560070">
                  <a:moveTo>
                    <a:pt x="19634" y="550456"/>
                  </a:moveTo>
                  <a:lnTo>
                    <a:pt x="18884" y="550418"/>
                  </a:lnTo>
                  <a:lnTo>
                    <a:pt x="18516" y="550354"/>
                  </a:lnTo>
                  <a:lnTo>
                    <a:pt x="18364" y="550240"/>
                  </a:lnTo>
                  <a:lnTo>
                    <a:pt x="18516" y="550506"/>
                  </a:lnTo>
                  <a:lnTo>
                    <a:pt x="18973" y="550519"/>
                  </a:lnTo>
                  <a:lnTo>
                    <a:pt x="19380" y="550519"/>
                  </a:lnTo>
                  <a:lnTo>
                    <a:pt x="19634" y="550456"/>
                  </a:lnTo>
                  <a:close/>
                </a:path>
                <a:path w="44450" h="560070">
                  <a:moveTo>
                    <a:pt x="19900" y="554215"/>
                  </a:moveTo>
                  <a:lnTo>
                    <a:pt x="19608" y="553745"/>
                  </a:lnTo>
                  <a:lnTo>
                    <a:pt x="19088" y="553745"/>
                  </a:lnTo>
                  <a:lnTo>
                    <a:pt x="19900" y="554215"/>
                  </a:lnTo>
                  <a:close/>
                </a:path>
                <a:path w="44450" h="560070">
                  <a:moveTo>
                    <a:pt x="19926" y="136931"/>
                  </a:moveTo>
                  <a:lnTo>
                    <a:pt x="19062" y="137922"/>
                  </a:lnTo>
                  <a:lnTo>
                    <a:pt x="19596" y="137833"/>
                  </a:lnTo>
                  <a:lnTo>
                    <a:pt x="19926" y="136931"/>
                  </a:lnTo>
                  <a:close/>
                </a:path>
                <a:path w="44450" h="560070">
                  <a:moveTo>
                    <a:pt x="19964" y="553745"/>
                  </a:moveTo>
                  <a:lnTo>
                    <a:pt x="18796" y="552475"/>
                  </a:lnTo>
                  <a:lnTo>
                    <a:pt x="19608" y="553745"/>
                  </a:lnTo>
                  <a:lnTo>
                    <a:pt x="19964" y="553745"/>
                  </a:lnTo>
                  <a:close/>
                </a:path>
                <a:path w="44450" h="560070">
                  <a:moveTo>
                    <a:pt x="20497" y="531609"/>
                  </a:moveTo>
                  <a:lnTo>
                    <a:pt x="19456" y="532384"/>
                  </a:lnTo>
                  <a:lnTo>
                    <a:pt x="20053" y="532053"/>
                  </a:lnTo>
                  <a:lnTo>
                    <a:pt x="20332" y="531799"/>
                  </a:lnTo>
                  <a:lnTo>
                    <a:pt x="20497" y="531609"/>
                  </a:lnTo>
                  <a:close/>
                </a:path>
                <a:path w="44450" h="560070">
                  <a:moveTo>
                    <a:pt x="20561" y="547306"/>
                  </a:moveTo>
                  <a:lnTo>
                    <a:pt x="18757" y="546925"/>
                  </a:lnTo>
                  <a:lnTo>
                    <a:pt x="18516" y="547331"/>
                  </a:lnTo>
                  <a:lnTo>
                    <a:pt x="16471" y="547954"/>
                  </a:lnTo>
                  <a:lnTo>
                    <a:pt x="16789" y="548208"/>
                  </a:lnTo>
                  <a:lnTo>
                    <a:pt x="20561" y="547306"/>
                  </a:lnTo>
                  <a:close/>
                </a:path>
                <a:path w="44450" h="560070">
                  <a:moveTo>
                    <a:pt x="20561" y="498005"/>
                  </a:moveTo>
                  <a:lnTo>
                    <a:pt x="19761" y="497141"/>
                  </a:lnTo>
                  <a:lnTo>
                    <a:pt x="18110" y="497725"/>
                  </a:lnTo>
                  <a:lnTo>
                    <a:pt x="20561" y="498005"/>
                  </a:lnTo>
                  <a:close/>
                </a:path>
                <a:path w="44450" h="560070">
                  <a:moveTo>
                    <a:pt x="20967" y="499135"/>
                  </a:moveTo>
                  <a:lnTo>
                    <a:pt x="17653" y="499135"/>
                  </a:lnTo>
                  <a:lnTo>
                    <a:pt x="18008" y="500405"/>
                  </a:lnTo>
                  <a:lnTo>
                    <a:pt x="20967" y="499135"/>
                  </a:lnTo>
                  <a:close/>
                </a:path>
                <a:path w="44450" h="560070">
                  <a:moveTo>
                    <a:pt x="21158" y="526084"/>
                  </a:moveTo>
                  <a:lnTo>
                    <a:pt x="20916" y="526097"/>
                  </a:lnTo>
                  <a:lnTo>
                    <a:pt x="20624" y="526161"/>
                  </a:lnTo>
                  <a:lnTo>
                    <a:pt x="20408" y="526249"/>
                  </a:lnTo>
                  <a:lnTo>
                    <a:pt x="20599" y="526249"/>
                  </a:lnTo>
                  <a:lnTo>
                    <a:pt x="20866" y="526161"/>
                  </a:lnTo>
                  <a:lnTo>
                    <a:pt x="21158" y="526084"/>
                  </a:lnTo>
                  <a:close/>
                </a:path>
                <a:path w="44450" h="560070">
                  <a:moveTo>
                    <a:pt x="21297" y="555015"/>
                  </a:moveTo>
                  <a:lnTo>
                    <a:pt x="19900" y="554215"/>
                  </a:lnTo>
                  <a:lnTo>
                    <a:pt x="20408" y="555015"/>
                  </a:lnTo>
                  <a:lnTo>
                    <a:pt x="21297" y="555015"/>
                  </a:lnTo>
                  <a:close/>
                </a:path>
                <a:path w="44450" h="560070">
                  <a:moveTo>
                    <a:pt x="21793" y="137629"/>
                  </a:moveTo>
                  <a:lnTo>
                    <a:pt x="19596" y="137833"/>
                  </a:lnTo>
                  <a:lnTo>
                    <a:pt x="19456" y="138214"/>
                  </a:lnTo>
                  <a:lnTo>
                    <a:pt x="21793" y="137629"/>
                  </a:lnTo>
                  <a:close/>
                </a:path>
                <a:path w="44450" h="560070">
                  <a:moveTo>
                    <a:pt x="22466" y="488429"/>
                  </a:moveTo>
                  <a:lnTo>
                    <a:pt x="21932" y="488200"/>
                  </a:lnTo>
                  <a:lnTo>
                    <a:pt x="21399" y="488010"/>
                  </a:lnTo>
                  <a:lnTo>
                    <a:pt x="21069" y="487781"/>
                  </a:lnTo>
                  <a:lnTo>
                    <a:pt x="21272" y="487489"/>
                  </a:lnTo>
                  <a:lnTo>
                    <a:pt x="21564" y="487146"/>
                  </a:lnTo>
                  <a:lnTo>
                    <a:pt x="21107" y="486841"/>
                  </a:lnTo>
                  <a:lnTo>
                    <a:pt x="20535" y="487210"/>
                  </a:lnTo>
                  <a:lnTo>
                    <a:pt x="20662" y="487489"/>
                  </a:lnTo>
                  <a:lnTo>
                    <a:pt x="21056" y="487781"/>
                  </a:lnTo>
                  <a:lnTo>
                    <a:pt x="20853" y="488137"/>
                  </a:lnTo>
                  <a:lnTo>
                    <a:pt x="20789" y="488416"/>
                  </a:lnTo>
                  <a:lnTo>
                    <a:pt x="22466" y="488429"/>
                  </a:lnTo>
                  <a:close/>
                </a:path>
                <a:path w="44450" h="560070">
                  <a:moveTo>
                    <a:pt x="22860" y="559536"/>
                  </a:moveTo>
                  <a:lnTo>
                    <a:pt x="22453" y="559092"/>
                  </a:lnTo>
                  <a:lnTo>
                    <a:pt x="18986" y="558774"/>
                  </a:lnTo>
                  <a:lnTo>
                    <a:pt x="19913" y="559460"/>
                  </a:lnTo>
                  <a:lnTo>
                    <a:pt x="20815" y="559625"/>
                  </a:lnTo>
                  <a:lnTo>
                    <a:pt x="22860" y="559536"/>
                  </a:lnTo>
                  <a:close/>
                </a:path>
                <a:path w="44450" h="560070">
                  <a:moveTo>
                    <a:pt x="23863" y="133921"/>
                  </a:moveTo>
                  <a:lnTo>
                    <a:pt x="22821" y="133565"/>
                  </a:lnTo>
                  <a:lnTo>
                    <a:pt x="22567" y="133489"/>
                  </a:lnTo>
                  <a:lnTo>
                    <a:pt x="21564" y="133883"/>
                  </a:lnTo>
                  <a:lnTo>
                    <a:pt x="22098" y="134416"/>
                  </a:lnTo>
                  <a:lnTo>
                    <a:pt x="23215" y="133870"/>
                  </a:lnTo>
                  <a:lnTo>
                    <a:pt x="23863" y="133921"/>
                  </a:lnTo>
                  <a:close/>
                </a:path>
                <a:path w="44450" h="560070">
                  <a:moveTo>
                    <a:pt x="24257" y="111937"/>
                  </a:moveTo>
                  <a:lnTo>
                    <a:pt x="23876" y="111518"/>
                  </a:lnTo>
                  <a:lnTo>
                    <a:pt x="23228" y="111925"/>
                  </a:lnTo>
                  <a:lnTo>
                    <a:pt x="24257" y="111937"/>
                  </a:lnTo>
                  <a:close/>
                </a:path>
                <a:path w="44450" h="560070">
                  <a:moveTo>
                    <a:pt x="25209" y="51612"/>
                  </a:moveTo>
                  <a:lnTo>
                    <a:pt x="23596" y="51346"/>
                  </a:lnTo>
                  <a:lnTo>
                    <a:pt x="23355" y="51701"/>
                  </a:lnTo>
                  <a:lnTo>
                    <a:pt x="22072" y="52057"/>
                  </a:lnTo>
                  <a:lnTo>
                    <a:pt x="22504" y="52247"/>
                  </a:lnTo>
                  <a:lnTo>
                    <a:pt x="24155" y="52070"/>
                  </a:lnTo>
                  <a:lnTo>
                    <a:pt x="25209" y="51612"/>
                  </a:lnTo>
                  <a:close/>
                </a:path>
                <a:path w="44450" h="560070">
                  <a:moveTo>
                    <a:pt x="25387" y="136728"/>
                  </a:moveTo>
                  <a:lnTo>
                    <a:pt x="21793" y="137629"/>
                  </a:lnTo>
                  <a:lnTo>
                    <a:pt x="22009" y="137972"/>
                  </a:lnTo>
                  <a:lnTo>
                    <a:pt x="25387" y="136728"/>
                  </a:lnTo>
                  <a:close/>
                </a:path>
                <a:path w="44450" h="560070">
                  <a:moveTo>
                    <a:pt x="26339" y="556475"/>
                  </a:moveTo>
                  <a:lnTo>
                    <a:pt x="24650" y="555942"/>
                  </a:lnTo>
                  <a:lnTo>
                    <a:pt x="21704" y="555358"/>
                  </a:lnTo>
                  <a:lnTo>
                    <a:pt x="18516" y="555675"/>
                  </a:lnTo>
                  <a:lnTo>
                    <a:pt x="21844" y="556209"/>
                  </a:lnTo>
                  <a:lnTo>
                    <a:pt x="20447" y="556323"/>
                  </a:lnTo>
                  <a:lnTo>
                    <a:pt x="24422" y="556882"/>
                  </a:lnTo>
                  <a:lnTo>
                    <a:pt x="24828" y="557326"/>
                  </a:lnTo>
                  <a:lnTo>
                    <a:pt x="23317" y="557657"/>
                  </a:lnTo>
                  <a:lnTo>
                    <a:pt x="22034" y="557580"/>
                  </a:lnTo>
                  <a:lnTo>
                    <a:pt x="22936" y="557745"/>
                  </a:lnTo>
                  <a:lnTo>
                    <a:pt x="21285" y="558279"/>
                  </a:lnTo>
                  <a:lnTo>
                    <a:pt x="23456" y="558520"/>
                  </a:lnTo>
                  <a:lnTo>
                    <a:pt x="26136" y="557936"/>
                  </a:lnTo>
                  <a:lnTo>
                    <a:pt x="26238" y="557212"/>
                  </a:lnTo>
                  <a:lnTo>
                    <a:pt x="24028" y="556425"/>
                  </a:lnTo>
                  <a:lnTo>
                    <a:pt x="24803" y="556260"/>
                  </a:lnTo>
                  <a:lnTo>
                    <a:pt x="25692" y="556425"/>
                  </a:lnTo>
                  <a:lnTo>
                    <a:pt x="26339" y="556475"/>
                  </a:lnTo>
                  <a:close/>
                </a:path>
                <a:path w="44450" h="560070">
                  <a:moveTo>
                    <a:pt x="26860" y="68656"/>
                  </a:moveTo>
                  <a:lnTo>
                    <a:pt x="25857" y="68211"/>
                  </a:lnTo>
                  <a:lnTo>
                    <a:pt x="22567" y="68326"/>
                  </a:lnTo>
                  <a:lnTo>
                    <a:pt x="23152" y="68605"/>
                  </a:lnTo>
                  <a:lnTo>
                    <a:pt x="26860" y="68656"/>
                  </a:lnTo>
                  <a:close/>
                </a:path>
                <a:path w="44450" h="560070">
                  <a:moveTo>
                    <a:pt x="27190" y="105359"/>
                  </a:moveTo>
                  <a:lnTo>
                    <a:pt x="26225" y="104673"/>
                  </a:lnTo>
                  <a:lnTo>
                    <a:pt x="26822" y="105181"/>
                  </a:lnTo>
                  <a:lnTo>
                    <a:pt x="27190" y="105359"/>
                  </a:lnTo>
                  <a:close/>
                </a:path>
                <a:path w="44450" h="560070">
                  <a:moveTo>
                    <a:pt x="28981" y="4699"/>
                  </a:moveTo>
                  <a:lnTo>
                    <a:pt x="28067" y="4102"/>
                  </a:lnTo>
                  <a:lnTo>
                    <a:pt x="27876" y="4381"/>
                  </a:lnTo>
                  <a:lnTo>
                    <a:pt x="28981" y="4699"/>
                  </a:lnTo>
                  <a:close/>
                </a:path>
                <a:path w="44450" h="560070">
                  <a:moveTo>
                    <a:pt x="29451" y="252869"/>
                  </a:moveTo>
                  <a:lnTo>
                    <a:pt x="27647" y="252691"/>
                  </a:lnTo>
                  <a:lnTo>
                    <a:pt x="27800" y="252844"/>
                  </a:lnTo>
                  <a:lnTo>
                    <a:pt x="28359" y="252857"/>
                  </a:lnTo>
                  <a:lnTo>
                    <a:pt x="28905" y="252869"/>
                  </a:lnTo>
                  <a:lnTo>
                    <a:pt x="29451" y="252869"/>
                  </a:lnTo>
                  <a:close/>
                </a:path>
                <a:path w="44450" h="560070">
                  <a:moveTo>
                    <a:pt x="29946" y="553745"/>
                  </a:moveTo>
                  <a:lnTo>
                    <a:pt x="22999" y="552475"/>
                  </a:lnTo>
                  <a:lnTo>
                    <a:pt x="21844" y="552475"/>
                  </a:lnTo>
                  <a:lnTo>
                    <a:pt x="20027" y="551205"/>
                  </a:lnTo>
                  <a:lnTo>
                    <a:pt x="18884" y="551205"/>
                  </a:lnTo>
                  <a:lnTo>
                    <a:pt x="19824" y="552475"/>
                  </a:lnTo>
                  <a:lnTo>
                    <a:pt x="21742" y="552475"/>
                  </a:lnTo>
                  <a:lnTo>
                    <a:pt x="22656" y="553745"/>
                  </a:lnTo>
                  <a:lnTo>
                    <a:pt x="23304" y="553745"/>
                  </a:lnTo>
                  <a:lnTo>
                    <a:pt x="23964" y="555015"/>
                  </a:lnTo>
                  <a:lnTo>
                    <a:pt x="29946" y="553745"/>
                  </a:lnTo>
                  <a:close/>
                </a:path>
                <a:path w="44450" h="560070">
                  <a:moveTo>
                    <a:pt x="31000" y="539775"/>
                  </a:moveTo>
                  <a:lnTo>
                    <a:pt x="28575" y="538505"/>
                  </a:lnTo>
                  <a:lnTo>
                    <a:pt x="29133" y="539775"/>
                  </a:lnTo>
                  <a:lnTo>
                    <a:pt x="31000" y="539775"/>
                  </a:lnTo>
                  <a:close/>
                </a:path>
                <a:path w="44450" h="560070">
                  <a:moveTo>
                    <a:pt x="31330" y="513232"/>
                  </a:moveTo>
                  <a:lnTo>
                    <a:pt x="31089" y="513321"/>
                  </a:lnTo>
                  <a:lnTo>
                    <a:pt x="31254" y="513295"/>
                  </a:lnTo>
                  <a:close/>
                </a:path>
                <a:path w="44450" h="560070">
                  <a:moveTo>
                    <a:pt x="31356" y="546125"/>
                  </a:moveTo>
                  <a:lnTo>
                    <a:pt x="29883" y="543585"/>
                  </a:lnTo>
                  <a:lnTo>
                    <a:pt x="28143" y="546125"/>
                  </a:lnTo>
                  <a:lnTo>
                    <a:pt x="31356" y="546125"/>
                  </a:lnTo>
                  <a:close/>
                </a:path>
                <a:path w="44450" h="560070">
                  <a:moveTo>
                    <a:pt x="31584" y="423646"/>
                  </a:moveTo>
                  <a:lnTo>
                    <a:pt x="30099" y="422935"/>
                  </a:lnTo>
                  <a:lnTo>
                    <a:pt x="30822" y="423900"/>
                  </a:lnTo>
                  <a:lnTo>
                    <a:pt x="31584" y="423646"/>
                  </a:lnTo>
                  <a:close/>
                </a:path>
                <a:path w="44450" h="560070">
                  <a:moveTo>
                    <a:pt x="31750" y="512965"/>
                  </a:moveTo>
                  <a:lnTo>
                    <a:pt x="31330" y="513232"/>
                  </a:lnTo>
                  <a:lnTo>
                    <a:pt x="31559" y="513168"/>
                  </a:lnTo>
                  <a:lnTo>
                    <a:pt x="31686" y="513080"/>
                  </a:lnTo>
                  <a:close/>
                </a:path>
                <a:path w="44450" h="560070">
                  <a:moveTo>
                    <a:pt x="31953" y="539800"/>
                  </a:moveTo>
                  <a:lnTo>
                    <a:pt x="31089" y="541235"/>
                  </a:lnTo>
                  <a:lnTo>
                    <a:pt x="31623" y="541108"/>
                  </a:lnTo>
                  <a:lnTo>
                    <a:pt x="31953" y="539800"/>
                  </a:lnTo>
                  <a:close/>
                </a:path>
                <a:path w="44450" h="560070">
                  <a:moveTo>
                    <a:pt x="32829" y="512241"/>
                  </a:moveTo>
                  <a:lnTo>
                    <a:pt x="31699" y="512203"/>
                  </a:lnTo>
                  <a:lnTo>
                    <a:pt x="31991" y="512622"/>
                  </a:lnTo>
                  <a:lnTo>
                    <a:pt x="31750" y="512965"/>
                  </a:lnTo>
                  <a:lnTo>
                    <a:pt x="32829" y="512241"/>
                  </a:lnTo>
                  <a:close/>
                </a:path>
                <a:path w="44450" h="560070">
                  <a:moveTo>
                    <a:pt x="32867" y="537235"/>
                  </a:moveTo>
                  <a:lnTo>
                    <a:pt x="31838" y="537235"/>
                  </a:lnTo>
                  <a:lnTo>
                    <a:pt x="30340" y="538505"/>
                  </a:lnTo>
                  <a:lnTo>
                    <a:pt x="32867" y="537235"/>
                  </a:lnTo>
                  <a:close/>
                </a:path>
                <a:path w="44450" h="560070">
                  <a:moveTo>
                    <a:pt x="33566" y="431825"/>
                  </a:moveTo>
                  <a:lnTo>
                    <a:pt x="33197" y="431965"/>
                  </a:lnTo>
                  <a:lnTo>
                    <a:pt x="33451" y="432003"/>
                  </a:lnTo>
                  <a:lnTo>
                    <a:pt x="33566" y="431825"/>
                  </a:lnTo>
                  <a:close/>
                </a:path>
                <a:path w="44450" h="560070">
                  <a:moveTo>
                    <a:pt x="33591" y="412242"/>
                  </a:moveTo>
                  <a:lnTo>
                    <a:pt x="33147" y="411505"/>
                  </a:lnTo>
                  <a:lnTo>
                    <a:pt x="31711" y="411505"/>
                  </a:lnTo>
                  <a:lnTo>
                    <a:pt x="33591" y="412242"/>
                  </a:lnTo>
                  <a:close/>
                </a:path>
                <a:path w="44450" h="560070">
                  <a:moveTo>
                    <a:pt x="33705" y="281965"/>
                  </a:moveTo>
                  <a:lnTo>
                    <a:pt x="32626" y="283235"/>
                  </a:lnTo>
                  <a:lnTo>
                    <a:pt x="32994" y="283235"/>
                  </a:lnTo>
                  <a:lnTo>
                    <a:pt x="33705" y="281965"/>
                  </a:lnTo>
                  <a:close/>
                </a:path>
                <a:path w="44450" h="560070">
                  <a:moveTo>
                    <a:pt x="33832" y="540816"/>
                  </a:moveTo>
                  <a:lnTo>
                    <a:pt x="33756" y="540639"/>
                  </a:lnTo>
                  <a:lnTo>
                    <a:pt x="31623" y="541108"/>
                  </a:lnTo>
                  <a:lnTo>
                    <a:pt x="31483" y="541667"/>
                  </a:lnTo>
                  <a:lnTo>
                    <a:pt x="33832" y="540816"/>
                  </a:lnTo>
                  <a:close/>
                </a:path>
                <a:path w="44450" h="560070">
                  <a:moveTo>
                    <a:pt x="33845" y="467385"/>
                  </a:moveTo>
                  <a:lnTo>
                    <a:pt x="32397" y="467385"/>
                  </a:lnTo>
                  <a:lnTo>
                    <a:pt x="32753" y="468160"/>
                  </a:lnTo>
                  <a:lnTo>
                    <a:pt x="33464" y="468439"/>
                  </a:lnTo>
                  <a:lnTo>
                    <a:pt x="33845" y="467385"/>
                  </a:lnTo>
                  <a:close/>
                </a:path>
                <a:path w="44450" h="560070">
                  <a:moveTo>
                    <a:pt x="34137" y="502945"/>
                  </a:moveTo>
                  <a:lnTo>
                    <a:pt x="34048" y="502386"/>
                  </a:lnTo>
                  <a:lnTo>
                    <a:pt x="33858" y="502653"/>
                  </a:lnTo>
                  <a:lnTo>
                    <a:pt x="33934" y="501675"/>
                  </a:lnTo>
                  <a:lnTo>
                    <a:pt x="33820" y="502716"/>
                  </a:lnTo>
                  <a:lnTo>
                    <a:pt x="34137" y="502945"/>
                  </a:lnTo>
                  <a:close/>
                </a:path>
                <a:path w="44450" h="560070">
                  <a:moveTo>
                    <a:pt x="34201" y="424205"/>
                  </a:moveTo>
                  <a:lnTo>
                    <a:pt x="33807" y="422935"/>
                  </a:lnTo>
                  <a:lnTo>
                    <a:pt x="31584" y="423646"/>
                  </a:lnTo>
                  <a:lnTo>
                    <a:pt x="32740" y="424205"/>
                  </a:lnTo>
                  <a:lnTo>
                    <a:pt x="34201" y="424205"/>
                  </a:lnTo>
                  <a:close/>
                </a:path>
                <a:path w="44450" h="560070">
                  <a:moveTo>
                    <a:pt x="34569" y="527075"/>
                  </a:moveTo>
                  <a:lnTo>
                    <a:pt x="34544" y="525805"/>
                  </a:lnTo>
                  <a:lnTo>
                    <a:pt x="33553" y="525805"/>
                  </a:lnTo>
                  <a:lnTo>
                    <a:pt x="34569" y="527075"/>
                  </a:lnTo>
                  <a:close/>
                </a:path>
                <a:path w="44450" h="560070">
                  <a:moveTo>
                    <a:pt x="35204" y="533755"/>
                  </a:moveTo>
                  <a:lnTo>
                    <a:pt x="32258" y="533692"/>
                  </a:lnTo>
                  <a:lnTo>
                    <a:pt x="31064" y="533628"/>
                  </a:lnTo>
                  <a:lnTo>
                    <a:pt x="32194" y="533742"/>
                  </a:lnTo>
                  <a:lnTo>
                    <a:pt x="32766" y="533869"/>
                  </a:lnTo>
                  <a:lnTo>
                    <a:pt x="32994" y="534060"/>
                  </a:lnTo>
                  <a:lnTo>
                    <a:pt x="33553" y="534060"/>
                  </a:lnTo>
                  <a:lnTo>
                    <a:pt x="34226" y="534035"/>
                  </a:lnTo>
                  <a:lnTo>
                    <a:pt x="35077" y="533971"/>
                  </a:lnTo>
                  <a:lnTo>
                    <a:pt x="35204" y="533755"/>
                  </a:lnTo>
                  <a:close/>
                </a:path>
                <a:path w="44450" h="560070">
                  <a:moveTo>
                    <a:pt x="35280" y="438264"/>
                  </a:moveTo>
                  <a:lnTo>
                    <a:pt x="35064" y="438302"/>
                  </a:lnTo>
                  <a:lnTo>
                    <a:pt x="34899" y="438353"/>
                  </a:lnTo>
                  <a:lnTo>
                    <a:pt x="34683" y="438416"/>
                  </a:lnTo>
                  <a:lnTo>
                    <a:pt x="34848" y="438658"/>
                  </a:lnTo>
                  <a:lnTo>
                    <a:pt x="35280" y="438264"/>
                  </a:lnTo>
                  <a:close/>
                </a:path>
                <a:path w="44450" h="560070">
                  <a:moveTo>
                    <a:pt x="35407" y="292125"/>
                  </a:moveTo>
                  <a:lnTo>
                    <a:pt x="34785" y="292125"/>
                  </a:lnTo>
                  <a:lnTo>
                    <a:pt x="35039" y="293166"/>
                  </a:lnTo>
                  <a:lnTo>
                    <a:pt x="35407" y="292125"/>
                  </a:lnTo>
                  <a:close/>
                </a:path>
                <a:path w="44450" h="560070">
                  <a:moveTo>
                    <a:pt x="35674" y="467677"/>
                  </a:moveTo>
                  <a:lnTo>
                    <a:pt x="35407" y="467829"/>
                  </a:lnTo>
                  <a:lnTo>
                    <a:pt x="35267" y="468045"/>
                  </a:lnTo>
                  <a:lnTo>
                    <a:pt x="35674" y="467677"/>
                  </a:lnTo>
                  <a:close/>
                </a:path>
                <a:path w="44450" h="560070">
                  <a:moveTo>
                    <a:pt x="35674" y="303047"/>
                  </a:moveTo>
                  <a:lnTo>
                    <a:pt x="35636" y="302907"/>
                  </a:lnTo>
                  <a:lnTo>
                    <a:pt x="35420" y="302755"/>
                  </a:lnTo>
                  <a:lnTo>
                    <a:pt x="35153" y="302755"/>
                  </a:lnTo>
                  <a:lnTo>
                    <a:pt x="34925" y="302844"/>
                  </a:lnTo>
                  <a:lnTo>
                    <a:pt x="34747" y="302907"/>
                  </a:lnTo>
                  <a:lnTo>
                    <a:pt x="35369" y="303009"/>
                  </a:lnTo>
                  <a:lnTo>
                    <a:pt x="35674" y="303047"/>
                  </a:lnTo>
                  <a:close/>
                </a:path>
                <a:path w="44450" h="560070">
                  <a:moveTo>
                    <a:pt x="35687" y="516915"/>
                  </a:moveTo>
                  <a:lnTo>
                    <a:pt x="32651" y="516915"/>
                  </a:lnTo>
                  <a:lnTo>
                    <a:pt x="32664" y="515645"/>
                  </a:lnTo>
                  <a:lnTo>
                    <a:pt x="33578" y="515645"/>
                  </a:lnTo>
                  <a:lnTo>
                    <a:pt x="34061" y="514375"/>
                  </a:lnTo>
                  <a:lnTo>
                    <a:pt x="34544" y="513105"/>
                  </a:lnTo>
                  <a:lnTo>
                    <a:pt x="31254" y="514375"/>
                  </a:lnTo>
                  <a:lnTo>
                    <a:pt x="30911" y="514375"/>
                  </a:lnTo>
                  <a:lnTo>
                    <a:pt x="29375" y="513105"/>
                  </a:lnTo>
                  <a:lnTo>
                    <a:pt x="22402" y="513105"/>
                  </a:lnTo>
                  <a:lnTo>
                    <a:pt x="19697" y="513105"/>
                  </a:lnTo>
                  <a:lnTo>
                    <a:pt x="20231" y="514375"/>
                  </a:lnTo>
                  <a:lnTo>
                    <a:pt x="19583" y="515645"/>
                  </a:lnTo>
                  <a:lnTo>
                    <a:pt x="21005" y="515645"/>
                  </a:lnTo>
                  <a:lnTo>
                    <a:pt x="20789" y="516915"/>
                  </a:lnTo>
                  <a:lnTo>
                    <a:pt x="22847" y="515645"/>
                  </a:lnTo>
                  <a:lnTo>
                    <a:pt x="20002" y="518185"/>
                  </a:lnTo>
                  <a:lnTo>
                    <a:pt x="21132" y="520725"/>
                  </a:lnTo>
                  <a:lnTo>
                    <a:pt x="22529" y="521995"/>
                  </a:lnTo>
                  <a:lnTo>
                    <a:pt x="20434" y="524535"/>
                  </a:lnTo>
                  <a:lnTo>
                    <a:pt x="20421" y="523265"/>
                  </a:lnTo>
                  <a:lnTo>
                    <a:pt x="19189" y="523265"/>
                  </a:lnTo>
                  <a:lnTo>
                    <a:pt x="20497" y="525805"/>
                  </a:lnTo>
                  <a:lnTo>
                    <a:pt x="21971" y="525805"/>
                  </a:lnTo>
                  <a:lnTo>
                    <a:pt x="23850" y="524535"/>
                  </a:lnTo>
                  <a:lnTo>
                    <a:pt x="25285" y="524535"/>
                  </a:lnTo>
                  <a:lnTo>
                    <a:pt x="26390" y="525805"/>
                  </a:lnTo>
                  <a:lnTo>
                    <a:pt x="22504" y="525805"/>
                  </a:lnTo>
                  <a:lnTo>
                    <a:pt x="21158" y="527075"/>
                  </a:lnTo>
                  <a:lnTo>
                    <a:pt x="23482" y="527075"/>
                  </a:lnTo>
                  <a:lnTo>
                    <a:pt x="19177" y="528345"/>
                  </a:lnTo>
                  <a:lnTo>
                    <a:pt x="28346" y="527075"/>
                  </a:lnTo>
                  <a:lnTo>
                    <a:pt x="27838" y="527304"/>
                  </a:lnTo>
                  <a:lnTo>
                    <a:pt x="27838" y="530885"/>
                  </a:lnTo>
                  <a:lnTo>
                    <a:pt x="25031" y="532155"/>
                  </a:lnTo>
                  <a:lnTo>
                    <a:pt x="24257" y="532155"/>
                  </a:lnTo>
                  <a:lnTo>
                    <a:pt x="24244" y="530885"/>
                  </a:lnTo>
                  <a:lnTo>
                    <a:pt x="27838" y="530885"/>
                  </a:lnTo>
                  <a:lnTo>
                    <a:pt x="27838" y="527304"/>
                  </a:lnTo>
                  <a:lnTo>
                    <a:pt x="25450" y="528345"/>
                  </a:lnTo>
                  <a:lnTo>
                    <a:pt x="24815" y="528345"/>
                  </a:lnTo>
                  <a:lnTo>
                    <a:pt x="26504" y="529615"/>
                  </a:lnTo>
                  <a:lnTo>
                    <a:pt x="26149" y="529615"/>
                  </a:lnTo>
                  <a:lnTo>
                    <a:pt x="23342" y="530885"/>
                  </a:lnTo>
                  <a:lnTo>
                    <a:pt x="24841" y="529615"/>
                  </a:lnTo>
                  <a:lnTo>
                    <a:pt x="22529" y="529615"/>
                  </a:lnTo>
                  <a:lnTo>
                    <a:pt x="22682" y="530885"/>
                  </a:lnTo>
                  <a:lnTo>
                    <a:pt x="20193" y="530885"/>
                  </a:lnTo>
                  <a:lnTo>
                    <a:pt x="21018" y="532155"/>
                  </a:lnTo>
                  <a:lnTo>
                    <a:pt x="20574" y="532155"/>
                  </a:lnTo>
                  <a:lnTo>
                    <a:pt x="19088" y="533425"/>
                  </a:lnTo>
                  <a:lnTo>
                    <a:pt x="19977" y="533425"/>
                  </a:lnTo>
                  <a:lnTo>
                    <a:pt x="27266" y="534695"/>
                  </a:lnTo>
                  <a:lnTo>
                    <a:pt x="21323" y="535965"/>
                  </a:lnTo>
                  <a:lnTo>
                    <a:pt x="21717" y="536067"/>
                  </a:lnTo>
                  <a:lnTo>
                    <a:pt x="23482" y="537235"/>
                  </a:lnTo>
                  <a:lnTo>
                    <a:pt x="20294" y="535965"/>
                  </a:lnTo>
                  <a:lnTo>
                    <a:pt x="19418" y="537235"/>
                  </a:lnTo>
                  <a:lnTo>
                    <a:pt x="17538" y="537235"/>
                  </a:lnTo>
                  <a:lnTo>
                    <a:pt x="20091" y="538505"/>
                  </a:lnTo>
                  <a:lnTo>
                    <a:pt x="15532" y="538505"/>
                  </a:lnTo>
                  <a:lnTo>
                    <a:pt x="19265" y="539775"/>
                  </a:lnTo>
                  <a:lnTo>
                    <a:pt x="19659" y="539775"/>
                  </a:lnTo>
                  <a:lnTo>
                    <a:pt x="23152" y="541045"/>
                  </a:lnTo>
                  <a:lnTo>
                    <a:pt x="15430" y="543585"/>
                  </a:lnTo>
                  <a:lnTo>
                    <a:pt x="20205" y="544855"/>
                  </a:lnTo>
                  <a:lnTo>
                    <a:pt x="22186" y="547395"/>
                  </a:lnTo>
                  <a:lnTo>
                    <a:pt x="25628" y="547395"/>
                  </a:lnTo>
                  <a:lnTo>
                    <a:pt x="27355" y="548665"/>
                  </a:lnTo>
                  <a:lnTo>
                    <a:pt x="22123" y="548665"/>
                  </a:lnTo>
                  <a:lnTo>
                    <a:pt x="22402" y="549935"/>
                  </a:lnTo>
                  <a:lnTo>
                    <a:pt x="20789" y="551205"/>
                  </a:lnTo>
                  <a:lnTo>
                    <a:pt x="23342" y="551205"/>
                  </a:lnTo>
                  <a:lnTo>
                    <a:pt x="22999" y="552475"/>
                  </a:lnTo>
                  <a:lnTo>
                    <a:pt x="24498" y="551205"/>
                  </a:lnTo>
                  <a:lnTo>
                    <a:pt x="27698" y="551205"/>
                  </a:lnTo>
                  <a:lnTo>
                    <a:pt x="24079" y="549935"/>
                  </a:lnTo>
                  <a:lnTo>
                    <a:pt x="26746" y="549935"/>
                  </a:lnTo>
                  <a:lnTo>
                    <a:pt x="29146" y="548665"/>
                  </a:lnTo>
                  <a:lnTo>
                    <a:pt x="30276" y="548665"/>
                  </a:lnTo>
                  <a:lnTo>
                    <a:pt x="31051" y="548665"/>
                  </a:lnTo>
                  <a:lnTo>
                    <a:pt x="33566" y="547395"/>
                  </a:lnTo>
                  <a:lnTo>
                    <a:pt x="27774" y="546125"/>
                  </a:lnTo>
                  <a:lnTo>
                    <a:pt x="28143" y="546125"/>
                  </a:lnTo>
                  <a:lnTo>
                    <a:pt x="24409" y="543585"/>
                  </a:lnTo>
                  <a:lnTo>
                    <a:pt x="29095" y="543585"/>
                  </a:lnTo>
                  <a:lnTo>
                    <a:pt x="29451" y="542315"/>
                  </a:lnTo>
                  <a:lnTo>
                    <a:pt x="27266" y="542315"/>
                  </a:lnTo>
                  <a:lnTo>
                    <a:pt x="30175" y="541045"/>
                  </a:lnTo>
                  <a:lnTo>
                    <a:pt x="25908" y="539775"/>
                  </a:lnTo>
                  <a:lnTo>
                    <a:pt x="29133" y="539775"/>
                  </a:lnTo>
                  <a:lnTo>
                    <a:pt x="27432" y="538505"/>
                  </a:lnTo>
                  <a:lnTo>
                    <a:pt x="26504" y="538505"/>
                  </a:lnTo>
                  <a:lnTo>
                    <a:pt x="29006" y="537235"/>
                  </a:lnTo>
                  <a:lnTo>
                    <a:pt x="28079" y="537235"/>
                  </a:lnTo>
                  <a:lnTo>
                    <a:pt x="33921" y="535965"/>
                  </a:lnTo>
                  <a:lnTo>
                    <a:pt x="32994" y="534695"/>
                  </a:lnTo>
                  <a:lnTo>
                    <a:pt x="29197" y="534695"/>
                  </a:lnTo>
                  <a:lnTo>
                    <a:pt x="31064" y="533628"/>
                  </a:lnTo>
                  <a:lnTo>
                    <a:pt x="31419" y="533425"/>
                  </a:lnTo>
                  <a:lnTo>
                    <a:pt x="30149" y="532155"/>
                  </a:lnTo>
                  <a:lnTo>
                    <a:pt x="31419" y="532155"/>
                  </a:lnTo>
                  <a:lnTo>
                    <a:pt x="32245" y="529615"/>
                  </a:lnTo>
                  <a:lnTo>
                    <a:pt x="33604" y="528345"/>
                  </a:lnTo>
                  <a:lnTo>
                    <a:pt x="30403" y="528345"/>
                  </a:lnTo>
                  <a:lnTo>
                    <a:pt x="31127" y="527075"/>
                  </a:lnTo>
                  <a:lnTo>
                    <a:pt x="30340" y="525805"/>
                  </a:lnTo>
                  <a:lnTo>
                    <a:pt x="32664" y="525805"/>
                  </a:lnTo>
                  <a:lnTo>
                    <a:pt x="32245" y="524535"/>
                  </a:lnTo>
                  <a:lnTo>
                    <a:pt x="35102" y="524535"/>
                  </a:lnTo>
                  <a:lnTo>
                    <a:pt x="34937" y="523265"/>
                  </a:lnTo>
                  <a:lnTo>
                    <a:pt x="31724" y="523265"/>
                  </a:lnTo>
                  <a:lnTo>
                    <a:pt x="32689" y="521995"/>
                  </a:lnTo>
                  <a:lnTo>
                    <a:pt x="33642" y="520725"/>
                  </a:lnTo>
                  <a:lnTo>
                    <a:pt x="32016" y="520725"/>
                  </a:lnTo>
                  <a:lnTo>
                    <a:pt x="32397" y="519455"/>
                  </a:lnTo>
                  <a:lnTo>
                    <a:pt x="32270" y="518858"/>
                  </a:lnTo>
                  <a:lnTo>
                    <a:pt x="32270" y="519455"/>
                  </a:lnTo>
                  <a:lnTo>
                    <a:pt x="31216" y="520725"/>
                  </a:lnTo>
                  <a:lnTo>
                    <a:pt x="31013" y="520725"/>
                  </a:lnTo>
                  <a:lnTo>
                    <a:pt x="26174" y="521995"/>
                  </a:lnTo>
                  <a:lnTo>
                    <a:pt x="24384" y="520725"/>
                  </a:lnTo>
                  <a:lnTo>
                    <a:pt x="30962" y="520725"/>
                  </a:lnTo>
                  <a:lnTo>
                    <a:pt x="30429" y="519455"/>
                  </a:lnTo>
                  <a:lnTo>
                    <a:pt x="32270" y="519455"/>
                  </a:lnTo>
                  <a:lnTo>
                    <a:pt x="32270" y="518858"/>
                  </a:lnTo>
                  <a:lnTo>
                    <a:pt x="32131" y="518185"/>
                  </a:lnTo>
                  <a:lnTo>
                    <a:pt x="31978" y="516915"/>
                  </a:lnTo>
                  <a:lnTo>
                    <a:pt x="34620" y="518185"/>
                  </a:lnTo>
                  <a:lnTo>
                    <a:pt x="35687" y="516915"/>
                  </a:lnTo>
                  <a:close/>
                </a:path>
                <a:path w="44450" h="560070">
                  <a:moveTo>
                    <a:pt x="35750" y="445846"/>
                  </a:moveTo>
                  <a:lnTo>
                    <a:pt x="35521" y="445871"/>
                  </a:lnTo>
                  <a:lnTo>
                    <a:pt x="35306" y="446074"/>
                  </a:lnTo>
                  <a:lnTo>
                    <a:pt x="35750" y="445871"/>
                  </a:lnTo>
                  <a:close/>
                </a:path>
                <a:path w="44450" h="560070">
                  <a:moveTo>
                    <a:pt x="35763" y="494055"/>
                  </a:moveTo>
                  <a:lnTo>
                    <a:pt x="35496" y="493141"/>
                  </a:lnTo>
                  <a:lnTo>
                    <a:pt x="34213" y="493369"/>
                  </a:lnTo>
                  <a:lnTo>
                    <a:pt x="35763" y="494055"/>
                  </a:lnTo>
                  <a:close/>
                </a:path>
                <a:path w="44450" h="560070">
                  <a:moveTo>
                    <a:pt x="35902" y="535393"/>
                  </a:moveTo>
                  <a:lnTo>
                    <a:pt x="34848" y="534898"/>
                  </a:lnTo>
                  <a:lnTo>
                    <a:pt x="34594" y="534784"/>
                  </a:lnTo>
                  <a:lnTo>
                    <a:pt x="33591" y="535355"/>
                  </a:lnTo>
                  <a:lnTo>
                    <a:pt x="34124" y="536117"/>
                  </a:lnTo>
                  <a:lnTo>
                    <a:pt x="35242" y="535343"/>
                  </a:lnTo>
                  <a:lnTo>
                    <a:pt x="35902" y="535393"/>
                  </a:lnTo>
                  <a:close/>
                </a:path>
                <a:path w="44450" h="560070">
                  <a:moveTo>
                    <a:pt x="35941" y="445820"/>
                  </a:moveTo>
                  <a:lnTo>
                    <a:pt x="35547" y="445541"/>
                  </a:lnTo>
                  <a:lnTo>
                    <a:pt x="35280" y="445592"/>
                  </a:lnTo>
                  <a:lnTo>
                    <a:pt x="35585" y="445719"/>
                  </a:lnTo>
                  <a:lnTo>
                    <a:pt x="35750" y="445846"/>
                  </a:lnTo>
                  <a:lnTo>
                    <a:pt x="35941" y="445820"/>
                  </a:lnTo>
                  <a:close/>
                </a:path>
                <a:path w="44450" h="560070">
                  <a:moveTo>
                    <a:pt x="35953" y="295935"/>
                  </a:moveTo>
                  <a:lnTo>
                    <a:pt x="35166" y="294665"/>
                  </a:lnTo>
                  <a:lnTo>
                    <a:pt x="34518" y="294665"/>
                  </a:lnTo>
                  <a:lnTo>
                    <a:pt x="35953" y="295935"/>
                  </a:lnTo>
                  <a:close/>
                </a:path>
                <a:path w="44450" h="560070">
                  <a:moveTo>
                    <a:pt x="35966" y="525246"/>
                  </a:moveTo>
                  <a:lnTo>
                    <a:pt x="34544" y="524840"/>
                  </a:lnTo>
                  <a:lnTo>
                    <a:pt x="34544" y="525068"/>
                  </a:lnTo>
                  <a:lnTo>
                    <a:pt x="34950" y="525132"/>
                  </a:lnTo>
                  <a:lnTo>
                    <a:pt x="35433" y="525195"/>
                  </a:lnTo>
                  <a:lnTo>
                    <a:pt x="35966" y="525246"/>
                  </a:lnTo>
                  <a:close/>
                </a:path>
                <a:path w="44450" h="560070">
                  <a:moveTo>
                    <a:pt x="36245" y="518236"/>
                  </a:moveTo>
                  <a:lnTo>
                    <a:pt x="35864" y="518236"/>
                  </a:lnTo>
                  <a:lnTo>
                    <a:pt x="35521" y="518274"/>
                  </a:lnTo>
                  <a:lnTo>
                    <a:pt x="35179" y="518325"/>
                  </a:lnTo>
                  <a:lnTo>
                    <a:pt x="35623" y="518312"/>
                  </a:lnTo>
                  <a:lnTo>
                    <a:pt x="35991" y="518274"/>
                  </a:lnTo>
                  <a:lnTo>
                    <a:pt x="36245" y="518236"/>
                  </a:lnTo>
                  <a:close/>
                </a:path>
                <a:path w="44450" h="560070">
                  <a:moveTo>
                    <a:pt x="36283" y="503364"/>
                  </a:moveTo>
                  <a:lnTo>
                    <a:pt x="35902" y="502767"/>
                  </a:lnTo>
                  <a:lnTo>
                    <a:pt x="35255" y="503339"/>
                  </a:lnTo>
                  <a:lnTo>
                    <a:pt x="36283" y="503364"/>
                  </a:lnTo>
                  <a:close/>
                </a:path>
                <a:path w="44450" h="560070">
                  <a:moveTo>
                    <a:pt x="36550" y="414045"/>
                  </a:moveTo>
                  <a:lnTo>
                    <a:pt x="36385" y="412775"/>
                  </a:lnTo>
                  <a:lnTo>
                    <a:pt x="36207" y="411505"/>
                  </a:lnTo>
                  <a:lnTo>
                    <a:pt x="34569" y="411505"/>
                  </a:lnTo>
                  <a:lnTo>
                    <a:pt x="35598" y="412775"/>
                  </a:lnTo>
                  <a:lnTo>
                    <a:pt x="34937" y="412775"/>
                  </a:lnTo>
                  <a:lnTo>
                    <a:pt x="33591" y="412242"/>
                  </a:lnTo>
                  <a:lnTo>
                    <a:pt x="34696" y="414045"/>
                  </a:lnTo>
                  <a:lnTo>
                    <a:pt x="36550" y="414045"/>
                  </a:lnTo>
                  <a:close/>
                </a:path>
                <a:path w="44450" h="560070">
                  <a:moveTo>
                    <a:pt x="36626" y="396481"/>
                  </a:moveTo>
                  <a:lnTo>
                    <a:pt x="36372" y="396379"/>
                  </a:lnTo>
                  <a:lnTo>
                    <a:pt x="36423" y="396544"/>
                  </a:lnTo>
                  <a:lnTo>
                    <a:pt x="36626" y="396481"/>
                  </a:lnTo>
                  <a:close/>
                </a:path>
                <a:path w="44450" h="560070">
                  <a:moveTo>
                    <a:pt x="36715" y="499135"/>
                  </a:moveTo>
                  <a:lnTo>
                    <a:pt x="35915" y="499135"/>
                  </a:lnTo>
                  <a:lnTo>
                    <a:pt x="34023" y="500405"/>
                  </a:lnTo>
                  <a:lnTo>
                    <a:pt x="36029" y="500405"/>
                  </a:lnTo>
                  <a:lnTo>
                    <a:pt x="36715" y="499135"/>
                  </a:lnTo>
                  <a:close/>
                </a:path>
                <a:path w="44450" h="560070">
                  <a:moveTo>
                    <a:pt x="37249" y="415480"/>
                  </a:moveTo>
                  <a:lnTo>
                    <a:pt x="35610" y="415074"/>
                  </a:lnTo>
                  <a:lnTo>
                    <a:pt x="35394" y="415607"/>
                  </a:lnTo>
                  <a:lnTo>
                    <a:pt x="34112" y="416128"/>
                  </a:lnTo>
                  <a:lnTo>
                    <a:pt x="34531" y="416382"/>
                  </a:lnTo>
                  <a:lnTo>
                    <a:pt x="36182" y="416140"/>
                  </a:lnTo>
                  <a:lnTo>
                    <a:pt x="37249" y="415480"/>
                  </a:lnTo>
                  <a:close/>
                </a:path>
                <a:path w="44450" h="560070">
                  <a:moveTo>
                    <a:pt x="37426" y="539496"/>
                  </a:moveTo>
                  <a:lnTo>
                    <a:pt x="33832" y="540816"/>
                  </a:lnTo>
                  <a:lnTo>
                    <a:pt x="34036" y="541299"/>
                  </a:lnTo>
                  <a:lnTo>
                    <a:pt x="37426" y="539496"/>
                  </a:lnTo>
                  <a:close/>
                </a:path>
                <a:path w="44450" h="560070">
                  <a:moveTo>
                    <a:pt x="37719" y="481482"/>
                  </a:moveTo>
                  <a:lnTo>
                    <a:pt x="37465" y="481406"/>
                  </a:lnTo>
                  <a:lnTo>
                    <a:pt x="37299" y="481596"/>
                  </a:lnTo>
                  <a:lnTo>
                    <a:pt x="37541" y="481584"/>
                  </a:lnTo>
                  <a:lnTo>
                    <a:pt x="37719" y="481482"/>
                  </a:lnTo>
                  <a:close/>
                </a:path>
                <a:path w="44450" h="560070">
                  <a:moveTo>
                    <a:pt x="38900" y="440309"/>
                  </a:moveTo>
                  <a:lnTo>
                    <a:pt x="37896" y="439648"/>
                  </a:lnTo>
                  <a:lnTo>
                    <a:pt x="34594" y="439839"/>
                  </a:lnTo>
                  <a:lnTo>
                    <a:pt x="35179" y="440232"/>
                  </a:lnTo>
                  <a:lnTo>
                    <a:pt x="38900" y="440309"/>
                  </a:lnTo>
                  <a:close/>
                </a:path>
                <a:path w="44450" h="560070">
                  <a:moveTo>
                    <a:pt x="39065" y="395668"/>
                  </a:moveTo>
                  <a:lnTo>
                    <a:pt x="36626" y="396481"/>
                  </a:lnTo>
                  <a:lnTo>
                    <a:pt x="37350" y="396760"/>
                  </a:lnTo>
                  <a:lnTo>
                    <a:pt x="39065" y="395668"/>
                  </a:lnTo>
                  <a:close/>
                </a:path>
                <a:path w="44450" h="560070">
                  <a:moveTo>
                    <a:pt x="39230" y="493788"/>
                  </a:moveTo>
                  <a:lnTo>
                    <a:pt x="38239" y="492798"/>
                  </a:lnTo>
                  <a:lnTo>
                    <a:pt x="38836" y="493522"/>
                  </a:lnTo>
                  <a:lnTo>
                    <a:pt x="39230" y="493788"/>
                  </a:lnTo>
                  <a:close/>
                </a:path>
                <a:path w="44450" h="560070">
                  <a:moveTo>
                    <a:pt x="39458" y="453580"/>
                  </a:moveTo>
                  <a:lnTo>
                    <a:pt x="38938" y="453631"/>
                  </a:lnTo>
                  <a:lnTo>
                    <a:pt x="38557" y="453694"/>
                  </a:lnTo>
                  <a:lnTo>
                    <a:pt x="38163" y="453783"/>
                  </a:lnTo>
                  <a:lnTo>
                    <a:pt x="38468" y="453771"/>
                  </a:lnTo>
                  <a:lnTo>
                    <a:pt x="38836" y="453732"/>
                  </a:lnTo>
                  <a:lnTo>
                    <a:pt x="39458" y="453580"/>
                  </a:lnTo>
                  <a:close/>
                </a:path>
                <a:path w="44450" h="560070">
                  <a:moveTo>
                    <a:pt x="40093" y="433095"/>
                  </a:moveTo>
                  <a:lnTo>
                    <a:pt x="33451" y="432003"/>
                  </a:lnTo>
                  <a:lnTo>
                    <a:pt x="32016" y="434365"/>
                  </a:lnTo>
                  <a:lnTo>
                    <a:pt x="33286" y="433095"/>
                  </a:lnTo>
                  <a:lnTo>
                    <a:pt x="40093" y="433095"/>
                  </a:lnTo>
                  <a:close/>
                </a:path>
                <a:path w="44450" h="560070">
                  <a:moveTo>
                    <a:pt x="40297" y="475005"/>
                  </a:moveTo>
                  <a:lnTo>
                    <a:pt x="40030" y="473735"/>
                  </a:lnTo>
                  <a:lnTo>
                    <a:pt x="39903" y="473735"/>
                  </a:lnTo>
                  <a:lnTo>
                    <a:pt x="40297" y="475005"/>
                  </a:lnTo>
                  <a:close/>
                </a:path>
                <a:path w="44450" h="560070">
                  <a:moveTo>
                    <a:pt x="40970" y="304825"/>
                  </a:moveTo>
                  <a:lnTo>
                    <a:pt x="39941" y="303555"/>
                  </a:lnTo>
                  <a:lnTo>
                    <a:pt x="39471" y="303555"/>
                  </a:lnTo>
                  <a:lnTo>
                    <a:pt x="39903" y="304825"/>
                  </a:lnTo>
                  <a:lnTo>
                    <a:pt x="40970" y="304825"/>
                  </a:lnTo>
                  <a:close/>
                </a:path>
                <a:path w="44450" h="560070">
                  <a:moveTo>
                    <a:pt x="41427" y="392455"/>
                  </a:moveTo>
                  <a:lnTo>
                    <a:pt x="40538" y="392455"/>
                  </a:lnTo>
                  <a:lnTo>
                    <a:pt x="40767" y="392734"/>
                  </a:lnTo>
                  <a:lnTo>
                    <a:pt x="41427" y="392455"/>
                  </a:lnTo>
                  <a:close/>
                </a:path>
                <a:path w="44450" h="560070">
                  <a:moveTo>
                    <a:pt x="42100" y="463575"/>
                  </a:moveTo>
                  <a:lnTo>
                    <a:pt x="40119" y="462305"/>
                  </a:lnTo>
                  <a:lnTo>
                    <a:pt x="38227" y="462305"/>
                  </a:lnTo>
                  <a:lnTo>
                    <a:pt x="35775" y="461035"/>
                  </a:lnTo>
                  <a:lnTo>
                    <a:pt x="37541" y="463575"/>
                  </a:lnTo>
                  <a:lnTo>
                    <a:pt x="42100" y="463575"/>
                  </a:lnTo>
                  <a:close/>
                </a:path>
                <a:path w="44450" h="560070">
                  <a:moveTo>
                    <a:pt x="43827" y="391185"/>
                  </a:moveTo>
                  <a:lnTo>
                    <a:pt x="40462" y="389915"/>
                  </a:lnTo>
                  <a:lnTo>
                    <a:pt x="42481" y="389915"/>
                  </a:lnTo>
                  <a:lnTo>
                    <a:pt x="41300" y="388645"/>
                  </a:lnTo>
                  <a:lnTo>
                    <a:pt x="41910" y="387375"/>
                  </a:lnTo>
                  <a:lnTo>
                    <a:pt x="42519" y="386105"/>
                  </a:lnTo>
                  <a:lnTo>
                    <a:pt x="40335" y="386105"/>
                  </a:lnTo>
                  <a:lnTo>
                    <a:pt x="37376" y="386105"/>
                  </a:lnTo>
                  <a:lnTo>
                    <a:pt x="38112" y="384835"/>
                  </a:lnTo>
                  <a:lnTo>
                    <a:pt x="39865" y="384835"/>
                  </a:lnTo>
                  <a:lnTo>
                    <a:pt x="40335" y="386105"/>
                  </a:lnTo>
                  <a:lnTo>
                    <a:pt x="40716" y="384835"/>
                  </a:lnTo>
                  <a:lnTo>
                    <a:pt x="41097" y="383565"/>
                  </a:lnTo>
                  <a:lnTo>
                    <a:pt x="34861" y="379755"/>
                  </a:lnTo>
                  <a:lnTo>
                    <a:pt x="38023" y="378485"/>
                  </a:lnTo>
                  <a:lnTo>
                    <a:pt x="36652" y="378485"/>
                  </a:lnTo>
                  <a:lnTo>
                    <a:pt x="38227" y="377215"/>
                  </a:lnTo>
                  <a:lnTo>
                    <a:pt x="39878" y="377215"/>
                  </a:lnTo>
                  <a:lnTo>
                    <a:pt x="37134" y="375945"/>
                  </a:lnTo>
                  <a:lnTo>
                    <a:pt x="39801" y="375945"/>
                  </a:lnTo>
                  <a:lnTo>
                    <a:pt x="41859" y="373405"/>
                  </a:lnTo>
                  <a:lnTo>
                    <a:pt x="35521" y="372135"/>
                  </a:lnTo>
                  <a:lnTo>
                    <a:pt x="34455" y="370865"/>
                  </a:lnTo>
                  <a:lnTo>
                    <a:pt x="39052" y="370865"/>
                  </a:lnTo>
                  <a:lnTo>
                    <a:pt x="41300" y="368325"/>
                  </a:lnTo>
                  <a:lnTo>
                    <a:pt x="41948" y="368325"/>
                  </a:lnTo>
                  <a:lnTo>
                    <a:pt x="42519" y="364515"/>
                  </a:lnTo>
                  <a:lnTo>
                    <a:pt x="38125" y="363245"/>
                  </a:lnTo>
                  <a:lnTo>
                    <a:pt x="36322" y="360705"/>
                  </a:lnTo>
                  <a:lnTo>
                    <a:pt x="41313" y="359435"/>
                  </a:lnTo>
                  <a:lnTo>
                    <a:pt x="38404" y="355625"/>
                  </a:lnTo>
                  <a:lnTo>
                    <a:pt x="41211" y="353085"/>
                  </a:lnTo>
                  <a:lnTo>
                    <a:pt x="37160" y="353085"/>
                  </a:lnTo>
                  <a:lnTo>
                    <a:pt x="38100" y="351815"/>
                  </a:lnTo>
                  <a:lnTo>
                    <a:pt x="33985" y="350545"/>
                  </a:lnTo>
                  <a:lnTo>
                    <a:pt x="42265" y="350545"/>
                  </a:lnTo>
                  <a:lnTo>
                    <a:pt x="41148" y="349275"/>
                  </a:lnTo>
                  <a:lnTo>
                    <a:pt x="41275" y="348005"/>
                  </a:lnTo>
                  <a:lnTo>
                    <a:pt x="35750" y="348005"/>
                  </a:lnTo>
                  <a:lnTo>
                    <a:pt x="38785" y="346735"/>
                  </a:lnTo>
                  <a:lnTo>
                    <a:pt x="38188" y="344195"/>
                  </a:lnTo>
                  <a:lnTo>
                    <a:pt x="37414" y="341655"/>
                  </a:lnTo>
                  <a:lnTo>
                    <a:pt x="39992" y="340385"/>
                  </a:lnTo>
                  <a:lnTo>
                    <a:pt x="38608" y="340385"/>
                  </a:lnTo>
                  <a:lnTo>
                    <a:pt x="38620" y="339115"/>
                  </a:lnTo>
                  <a:lnTo>
                    <a:pt x="40208" y="339115"/>
                  </a:lnTo>
                  <a:lnTo>
                    <a:pt x="40779" y="337845"/>
                  </a:lnTo>
                  <a:lnTo>
                    <a:pt x="41338" y="336575"/>
                  </a:lnTo>
                  <a:lnTo>
                    <a:pt x="40627" y="334035"/>
                  </a:lnTo>
                  <a:lnTo>
                    <a:pt x="42748" y="335305"/>
                  </a:lnTo>
                  <a:lnTo>
                    <a:pt x="42938" y="334035"/>
                  </a:lnTo>
                  <a:lnTo>
                    <a:pt x="34201" y="332765"/>
                  </a:lnTo>
                  <a:lnTo>
                    <a:pt x="34023" y="332765"/>
                  </a:lnTo>
                  <a:lnTo>
                    <a:pt x="38455" y="331495"/>
                  </a:lnTo>
                  <a:lnTo>
                    <a:pt x="38392" y="330225"/>
                  </a:lnTo>
                  <a:lnTo>
                    <a:pt x="42278" y="327685"/>
                  </a:lnTo>
                  <a:lnTo>
                    <a:pt x="38252" y="326415"/>
                  </a:lnTo>
                  <a:lnTo>
                    <a:pt x="40360" y="326415"/>
                  </a:lnTo>
                  <a:lnTo>
                    <a:pt x="40487" y="325145"/>
                  </a:lnTo>
                  <a:lnTo>
                    <a:pt x="43357" y="322605"/>
                  </a:lnTo>
                  <a:lnTo>
                    <a:pt x="41236" y="322605"/>
                  </a:lnTo>
                  <a:lnTo>
                    <a:pt x="37680" y="321335"/>
                  </a:lnTo>
                  <a:lnTo>
                    <a:pt x="35928" y="320065"/>
                  </a:lnTo>
                  <a:lnTo>
                    <a:pt x="38836" y="320065"/>
                  </a:lnTo>
                  <a:lnTo>
                    <a:pt x="35115" y="318795"/>
                  </a:lnTo>
                  <a:lnTo>
                    <a:pt x="34099" y="318795"/>
                  </a:lnTo>
                  <a:lnTo>
                    <a:pt x="33070" y="317525"/>
                  </a:lnTo>
                  <a:lnTo>
                    <a:pt x="31889" y="317525"/>
                  </a:lnTo>
                  <a:lnTo>
                    <a:pt x="33439" y="316255"/>
                  </a:lnTo>
                  <a:lnTo>
                    <a:pt x="35306" y="316255"/>
                  </a:lnTo>
                  <a:lnTo>
                    <a:pt x="35534" y="314985"/>
                  </a:lnTo>
                  <a:lnTo>
                    <a:pt x="32359" y="314985"/>
                  </a:lnTo>
                  <a:lnTo>
                    <a:pt x="31191" y="313715"/>
                  </a:lnTo>
                  <a:lnTo>
                    <a:pt x="33096" y="312445"/>
                  </a:lnTo>
                  <a:lnTo>
                    <a:pt x="31965" y="312445"/>
                  </a:lnTo>
                  <a:lnTo>
                    <a:pt x="32727" y="311175"/>
                  </a:lnTo>
                  <a:lnTo>
                    <a:pt x="34645" y="311175"/>
                  </a:lnTo>
                  <a:lnTo>
                    <a:pt x="36639" y="309905"/>
                  </a:lnTo>
                  <a:lnTo>
                    <a:pt x="38112" y="309905"/>
                  </a:lnTo>
                  <a:lnTo>
                    <a:pt x="38582" y="308635"/>
                  </a:lnTo>
                  <a:lnTo>
                    <a:pt x="42303" y="309905"/>
                  </a:lnTo>
                  <a:lnTo>
                    <a:pt x="40271" y="308635"/>
                  </a:lnTo>
                  <a:lnTo>
                    <a:pt x="35864" y="307365"/>
                  </a:lnTo>
                  <a:lnTo>
                    <a:pt x="35788" y="308635"/>
                  </a:lnTo>
                  <a:lnTo>
                    <a:pt x="35661" y="309676"/>
                  </a:lnTo>
                  <a:lnTo>
                    <a:pt x="31254" y="308635"/>
                  </a:lnTo>
                  <a:lnTo>
                    <a:pt x="34124" y="307365"/>
                  </a:lnTo>
                  <a:lnTo>
                    <a:pt x="35864" y="307365"/>
                  </a:lnTo>
                  <a:lnTo>
                    <a:pt x="37134" y="306095"/>
                  </a:lnTo>
                  <a:lnTo>
                    <a:pt x="37934" y="306095"/>
                  </a:lnTo>
                  <a:lnTo>
                    <a:pt x="38379" y="304825"/>
                  </a:lnTo>
                  <a:lnTo>
                    <a:pt x="38671" y="304825"/>
                  </a:lnTo>
                  <a:lnTo>
                    <a:pt x="38379" y="303555"/>
                  </a:lnTo>
                  <a:lnTo>
                    <a:pt x="37096" y="303555"/>
                  </a:lnTo>
                  <a:lnTo>
                    <a:pt x="37566" y="302285"/>
                  </a:lnTo>
                  <a:lnTo>
                    <a:pt x="35153" y="303555"/>
                  </a:lnTo>
                  <a:lnTo>
                    <a:pt x="35763" y="303555"/>
                  </a:lnTo>
                  <a:lnTo>
                    <a:pt x="35864" y="304825"/>
                  </a:lnTo>
                  <a:lnTo>
                    <a:pt x="34366" y="304825"/>
                  </a:lnTo>
                  <a:lnTo>
                    <a:pt x="33121" y="303555"/>
                  </a:lnTo>
                  <a:lnTo>
                    <a:pt x="30911" y="303555"/>
                  </a:lnTo>
                  <a:lnTo>
                    <a:pt x="29997" y="302285"/>
                  </a:lnTo>
                  <a:lnTo>
                    <a:pt x="34099" y="302285"/>
                  </a:lnTo>
                  <a:lnTo>
                    <a:pt x="36322" y="301015"/>
                  </a:lnTo>
                  <a:lnTo>
                    <a:pt x="38849" y="299745"/>
                  </a:lnTo>
                  <a:lnTo>
                    <a:pt x="37198" y="298475"/>
                  </a:lnTo>
                  <a:lnTo>
                    <a:pt x="37757" y="295935"/>
                  </a:lnTo>
                  <a:lnTo>
                    <a:pt x="35953" y="295935"/>
                  </a:lnTo>
                  <a:lnTo>
                    <a:pt x="32245" y="295935"/>
                  </a:lnTo>
                  <a:lnTo>
                    <a:pt x="31521" y="294665"/>
                  </a:lnTo>
                  <a:lnTo>
                    <a:pt x="34518" y="294665"/>
                  </a:lnTo>
                  <a:lnTo>
                    <a:pt x="34963" y="293395"/>
                  </a:lnTo>
                  <a:lnTo>
                    <a:pt x="34937" y="293166"/>
                  </a:lnTo>
                  <a:lnTo>
                    <a:pt x="34455" y="290855"/>
                  </a:lnTo>
                  <a:lnTo>
                    <a:pt x="35648" y="292125"/>
                  </a:lnTo>
                  <a:lnTo>
                    <a:pt x="36830" y="289585"/>
                  </a:lnTo>
                  <a:lnTo>
                    <a:pt x="34188" y="287197"/>
                  </a:lnTo>
                  <a:lnTo>
                    <a:pt x="34188" y="292125"/>
                  </a:lnTo>
                  <a:lnTo>
                    <a:pt x="31534" y="292125"/>
                  </a:lnTo>
                  <a:lnTo>
                    <a:pt x="33274" y="290855"/>
                  </a:lnTo>
                  <a:lnTo>
                    <a:pt x="34188" y="292125"/>
                  </a:lnTo>
                  <a:lnTo>
                    <a:pt x="34188" y="287197"/>
                  </a:lnTo>
                  <a:lnTo>
                    <a:pt x="34023" y="287045"/>
                  </a:lnTo>
                  <a:lnTo>
                    <a:pt x="31534" y="284505"/>
                  </a:lnTo>
                  <a:lnTo>
                    <a:pt x="32626" y="283235"/>
                  </a:lnTo>
                  <a:lnTo>
                    <a:pt x="32346" y="283235"/>
                  </a:lnTo>
                  <a:lnTo>
                    <a:pt x="35839" y="279425"/>
                  </a:lnTo>
                  <a:lnTo>
                    <a:pt x="29070" y="274345"/>
                  </a:lnTo>
                  <a:lnTo>
                    <a:pt x="34607" y="270535"/>
                  </a:lnTo>
                  <a:lnTo>
                    <a:pt x="35737" y="269265"/>
                  </a:lnTo>
                  <a:lnTo>
                    <a:pt x="33261" y="269265"/>
                  </a:lnTo>
                  <a:lnTo>
                    <a:pt x="31394" y="267995"/>
                  </a:lnTo>
                  <a:lnTo>
                    <a:pt x="34544" y="267995"/>
                  </a:lnTo>
                  <a:lnTo>
                    <a:pt x="30911" y="266725"/>
                  </a:lnTo>
                  <a:lnTo>
                    <a:pt x="28232" y="265455"/>
                  </a:lnTo>
                  <a:lnTo>
                    <a:pt x="38658" y="264185"/>
                  </a:lnTo>
                  <a:lnTo>
                    <a:pt x="33604" y="261645"/>
                  </a:lnTo>
                  <a:lnTo>
                    <a:pt x="31889" y="261645"/>
                  </a:lnTo>
                  <a:lnTo>
                    <a:pt x="30226" y="259105"/>
                  </a:lnTo>
                  <a:lnTo>
                    <a:pt x="32664" y="260375"/>
                  </a:lnTo>
                  <a:lnTo>
                    <a:pt x="32283" y="259105"/>
                  </a:lnTo>
                  <a:lnTo>
                    <a:pt x="33210" y="259105"/>
                  </a:lnTo>
                  <a:lnTo>
                    <a:pt x="30391" y="257835"/>
                  </a:lnTo>
                  <a:lnTo>
                    <a:pt x="31584" y="255295"/>
                  </a:lnTo>
                  <a:lnTo>
                    <a:pt x="36969" y="257835"/>
                  </a:lnTo>
                  <a:lnTo>
                    <a:pt x="37274" y="255295"/>
                  </a:lnTo>
                  <a:lnTo>
                    <a:pt x="36639" y="254025"/>
                  </a:lnTo>
                  <a:lnTo>
                    <a:pt x="32461" y="252755"/>
                  </a:lnTo>
                  <a:lnTo>
                    <a:pt x="31356" y="252755"/>
                  </a:lnTo>
                  <a:lnTo>
                    <a:pt x="31280" y="254025"/>
                  </a:lnTo>
                  <a:lnTo>
                    <a:pt x="27800" y="254025"/>
                  </a:lnTo>
                  <a:lnTo>
                    <a:pt x="22936" y="252755"/>
                  </a:lnTo>
                  <a:lnTo>
                    <a:pt x="17932" y="252755"/>
                  </a:lnTo>
                  <a:lnTo>
                    <a:pt x="14528" y="254025"/>
                  </a:lnTo>
                  <a:lnTo>
                    <a:pt x="17513" y="255295"/>
                  </a:lnTo>
                  <a:lnTo>
                    <a:pt x="15138" y="256565"/>
                  </a:lnTo>
                  <a:lnTo>
                    <a:pt x="14998" y="255295"/>
                  </a:lnTo>
                  <a:lnTo>
                    <a:pt x="12763" y="255295"/>
                  </a:lnTo>
                  <a:lnTo>
                    <a:pt x="14744" y="256565"/>
                  </a:lnTo>
                  <a:lnTo>
                    <a:pt x="13487" y="256565"/>
                  </a:lnTo>
                  <a:lnTo>
                    <a:pt x="18148" y="257835"/>
                  </a:lnTo>
                  <a:lnTo>
                    <a:pt x="17818" y="258051"/>
                  </a:lnTo>
                  <a:lnTo>
                    <a:pt x="19011" y="259105"/>
                  </a:lnTo>
                  <a:lnTo>
                    <a:pt x="16230" y="259105"/>
                  </a:lnTo>
                  <a:lnTo>
                    <a:pt x="15468" y="259105"/>
                  </a:lnTo>
                  <a:lnTo>
                    <a:pt x="15875" y="258864"/>
                  </a:lnTo>
                  <a:lnTo>
                    <a:pt x="14363" y="257835"/>
                  </a:lnTo>
                  <a:lnTo>
                    <a:pt x="13296" y="259105"/>
                  </a:lnTo>
                  <a:lnTo>
                    <a:pt x="14973" y="259105"/>
                  </a:lnTo>
                  <a:lnTo>
                    <a:pt x="16878" y="260375"/>
                  </a:lnTo>
                  <a:lnTo>
                    <a:pt x="15773" y="260375"/>
                  </a:lnTo>
                  <a:lnTo>
                    <a:pt x="14897" y="261645"/>
                  </a:lnTo>
                  <a:lnTo>
                    <a:pt x="17487" y="261645"/>
                  </a:lnTo>
                  <a:lnTo>
                    <a:pt x="14770" y="262915"/>
                  </a:lnTo>
                  <a:lnTo>
                    <a:pt x="18211" y="264185"/>
                  </a:lnTo>
                  <a:lnTo>
                    <a:pt x="14693" y="264185"/>
                  </a:lnTo>
                  <a:lnTo>
                    <a:pt x="17043" y="265366"/>
                  </a:lnTo>
                  <a:lnTo>
                    <a:pt x="11887" y="264185"/>
                  </a:lnTo>
                  <a:lnTo>
                    <a:pt x="17081" y="267995"/>
                  </a:lnTo>
                  <a:lnTo>
                    <a:pt x="16129" y="267995"/>
                  </a:lnTo>
                  <a:lnTo>
                    <a:pt x="13360" y="270535"/>
                  </a:lnTo>
                  <a:lnTo>
                    <a:pt x="16129" y="271805"/>
                  </a:lnTo>
                  <a:lnTo>
                    <a:pt x="13271" y="271805"/>
                  </a:lnTo>
                  <a:lnTo>
                    <a:pt x="12331" y="273075"/>
                  </a:lnTo>
                  <a:lnTo>
                    <a:pt x="16433" y="273075"/>
                  </a:lnTo>
                  <a:lnTo>
                    <a:pt x="17373" y="274345"/>
                  </a:lnTo>
                  <a:lnTo>
                    <a:pt x="19900" y="274345"/>
                  </a:lnTo>
                  <a:lnTo>
                    <a:pt x="15938" y="275615"/>
                  </a:lnTo>
                  <a:lnTo>
                    <a:pt x="17373" y="275615"/>
                  </a:lnTo>
                  <a:lnTo>
                    <a:pt x="14922" y="276885"/>
                  </a:lnTo>
                  <a:lnTo>
                    <a:pt x="17919" y="276885"/>
                  </a:lnTo>
                  <a:lnTo>
                    <a:pt x="13639" y="278155"/>
                  </a:lnTo>
                  <a:lnTo>
                    <a:pt x="16802" y="278155"/>
                  </a:lnTo>
                  <a:lnTo>
                    <a:pt x="14287" y="279425"/>
                  </a:lnTo>
                  <a:lnTo>
                    <a:pt x="16179" y="279425"/>
                  </a:lnTo>
                  <a:lnTo>
                    <a:pt x="17272" y="280695"/>
                  </a:lnTo>
                  <a:lnTo>
                    <a:pt x="11988" y="280695"/>
                  </a:lnTo>
                  <a:lnTo>
                    <a:pt x="11353" y="280695"/>
                  </a:lnTo>
                  <a:lnTo>
                    <a:pt x="12382" y="281965"/>
                  </a:lnTo>
                  <a:lnTo>
                    <a:pt x="15913" y="281965"/>
                  </a:lnTo>
                  <a:lnTo>
                    <a:pt x="15773" y="283235"/>
                  </a:lnTo>
                  <a:lnTo>
                    <a:pt x="14109" y="283235"/>
                  </a:lnTo>
                  <a:lnTo>
                    <a:pt x="17183" y="284505"/>
                  </a:lnTo>
                  <a:lnTo>
                    <a:pt x="16916" y="284632"/>
                  </a:lnTo>
                  <a:lnTo>
                    <a:pt x="16916" y="286651"/>
                  </a:lnTo>
                  <a:lnTo>
                    <a:pt x="15036" y="286766"/>
                  </a:lnTo>
                  <a:lnTo>
                    <a:pt x="14414" y="285838"/>
                  </a:lnTo>
                  <a:lnTo>
                    <a:pt x="16916" y="286651"/>
                  </a:lnTo>
                  <a:lnTo>
                    <a:pt x="16916" y="284632"/>
                  </a:lnTo>
                  <a:lnTo>
                    <a:pt x="14351" y="285737"/>
                  </a:lnTo>
                  <a:lnTo>
                    <a:pt x="14490" y="287007"/>
                  </a:lnTo>
                  <a:lnTo>
                    <a:pt x="15316" y="286816"/>
                  </a:lnTo>
                  <a:lnTo>
                    <a:pt x="16217" y="286727"/>
                  </a:lnTo>
                  <a:lnTo>
                    <a:pt x="16929" y="286664"/>
                  </a:lnTo>
                  <a:lnTo>
                    <a:pt x="18122" y="287045"/>
                  </a:lnTo>
                  <a:lnTo>
                    <a:pt x="17805" y="287045"/>
                  </a:lnTo>
                  <a:lnTo>
                    <a:pt x="18694" y="287997"/>
                  </a:lnTo>
                  <a:lnTo>
                    <a:pt x="20497" y="287045"/>
                  </a:lnTo>
                  <a:lnTo>
                    <a:pt x="22529" y="287045"/>
                  </a:lnTo>
                  <a:lnTo>
                    <a:pt x="24917" y="288315"/>
                  </a:lnTo>
                  <a:lnTo>
                    <a:pt x="21996" y="288315"/>
                  </a:lnTo>
                  <a:lnTo>
                    <a:pt x="21996" y="289585"/>
                  </a:lnTo>
                  <a:lnTo>
                    <a:pt x="20967" y="290855"/>
                  </a:lnTo>
                  <a:lnTo>
                    <a:pt x="17411" y="290855"/>
                  </a:lnTo>
                  <a:lnTo>
                    <a:pt x="18592" y="289585"/>
                  </a:lnTo>
                  <a:lnTo>
                    <a:pt x="19545" y="288556"/>
                  </a:lnTo>
                  <a:lnTo>
                    <a:pt x="21996" y="289585"/>
                  </a:lnTo>
                  <a:lnTo>
                    <a:pt x="21996" y="288315"/>
                  </a:lnTo>
                  <a:lnTo>
                    <a:pt x="19761" y="288315"/>
                  </a:lnTo>
                  <a:lnTo>
                    <a:pt x="18986" y="288315"/>
                  </a:lnTo>
                  <a:lnTo>
                    <a:pt x="19367" y="288480"/>
                  </a:lnTo>
                  <a:lnTo>
                    <a:pt x="16598" y="289585"/>
                  </a:lnTo>
                  <a:lnTo>
                    <a:pt x="17843" y="288417"/>
                  </a:lnTo>
                  <a:lnTo>
                    <a:pt x="18351" y="288315"/>
                  </a:lnTo>
                  <a:lnTo>
                    <a:pt x="18986" y="288315"/>
                  </a:lnTo>
                  <a:lnTo>
                    <a:pt x="18694" y="287997"/>
                  </a:lnTo>
                  <a:lnTo>
                    <a:pt x="18110" y="288315"/>
                  </a:lnTo>
                  <a:lnTo>
                    <a:pt x="17957" y="288315"/>
                  </a:lnTo>
                  <a:lnTo>
                    <a:pt x="12357" y="288315"/>
                  </a:lnTo>
                  <a:lnTo>
                    <a:pt x="11315" y="290855"/>
                  </a:lnTo>
                  <a:lnTo>
                    <a:pt x="14160" y="290855"/>
                  </a:lnTo>
                  <a:lnTo>
                    <a:pt x="13119" y="292125"/>
                  </a:lnTo>
                  <a:lnTo>
                    <a:pt x="18021" y="292125"/>
                  </a:lnTo>
                  <a:lnTo>
                    <a:pt x="21577" y="294665"/>
                  </a:lnTo>
                  <a:lnTo>
                    <a:pt x="21272" y="294665"/>
                  </a:lnTo>
                  <a:lnTo>
                    <a:pt x="21272" y="308635"/>
                  </a:lnTo>
                  <a:lnTo>
                    <a:pt x="19189" y="308635"/>
                  </a:lnTo>
                  <a:lnTo>
                    <a:pt x="20205" y="307365"/>
                  </a:lnTo>
                  <a:lnTo>
                    <a:pt x="21272" y="308635"/>
                  </a:lnTo>
                  <a:lnTo>
                    <a:pt x="21272" y="294665"/>
                  </a:lnTo>
                  <a:lnTo>
                    <a:pt x="9093" y="294665"/>
                  </a:lnTo>
                  <a:lnTo>
                    <a:pt x="13817" y="295935"/>
                  </a:lnTo>
                  <a:lnTo>
                    <a:pt x="16192" y="297205"/>
                  </a:lnTo>
                  <a:lnTo>
                    <a:pt x="20688" y="297205"/>
                  </a:lnTo>
                  <a:lnTo>
                    <a:pt x="20066" y="297548"/>
                  </a:lnTo>
                  <a:lnTo>
                    <a:pt x="20066" y="298475"/>
                  </a:lnTo>
                  <a:lnTo>
                    <a:pt x="17373" y="299745"/>
                  </a:lnTo>
                  <a:lnTo>
                    <a:pt x="15786" y="299745"/>
                  </a:lnTo>
                  <a:lnTo>
                    <a:pt x="15862" y="299339"/>
                  </a:lnTo>
                  <a:lnTo>
                    <a:pt x="20066" y="298475"/>
                  </a:lnTo>
                  <a:lnTo>
                    <a:pt x="20066" y="297548"/>
                  </a:lnTo>
                  <a:lnTo>
                    <a:pt x="18313" y="298475"/>
                  </a:lnTo>
                  <a:lnTo>
                    <a:pt x="14300" y="297205"/>
                  </a:lnTo>
                  <a:lnTo>
                    <a:pt x="13893" y="299745"/>
                  </a:lnTo>
                  <a:lnTo>
                    <a:pt x="15697" y="299377"/>
                  </a:lnTo>
                  <a:lnTo>
                    <a:pt x="15544" y="299745"/>
                  </a:lnTo>
                  <a:lnTo>
                    <a:pt x="12382" y="301015"/>
                  </a:lnTo>
                  <a:lnTo>
                    <a:pt x="17843" y="299745"/>
                  </a:lnTo>
                  <a:lnTo>
                    <a:pt x="17843" y="301015"/>
                  </a:lnTo>
                  <a:lnTo>
                    <a:pt x="14287" y="301015"/>
                  </a:lnTo>
                  <a:lnTo>
                    <a:pt x="14833" y="302285"/>
                  </a:lnTo>
                  <a:lnTo>
                    <a:pt x="17411" y="304825"/>
                  </a:lnTo>
                  <a:lnTo>
                    <a:pt x="18059" y="306095"/>
                  </a:lnTo>
                  <a:lnTo>
                    <a:pt x="15875" y="306095"/>
                  </a:lnTo>
                  <a:lnTo>
                    <a:pt x="14795" y="307365"/>
                  </a:lnTo>
                  <a:lnTo>
                    <a:pt x="16560" y="308635"/>
                  </a:lnTo>
                  <a:lnTo>
                    <a:pt x="14363" y="312445"/>
                  </a:lnTo>
                  <a:lnTo>
                    <a:pt x="12242" y="313715"/>
                  </a:lnTo>
                  <a:lnTo>
                    <a:pt x="15278" y="314985"/>
                  </a:lnTo>
                  <a:lnTo>
                    <a:pt x="16497" y="316255"/>
                  </a:lnTo>
                  <a:lnTo>
                    <a:pt x="13817" y="316255"/>
                  </a:lnTo>
                  <a:lnTo>
                    <a:pt x="16408" y="317525"/>
                  </a:lnTo>
                  <a:lnTo>
                    <a:pt x="19418" y="321335"/>
                  </a:lnTo>
                  <a:lnTo>
                    <a:pt x="16129" y="322605"/>
                  </a:lnTo>
                  <a:lnTo>
                    <a:pt x="15214" y="322605"/>
                  </a:lnTo>
                  <a:lnTo>
                    <a:pt x="13957" y="323875"/>
                  </a:lnTo>
                  <a:lnTo>
                    <a:pt x="21513" y="323875"/>
                  </a:lnTo>
                  <a:lnTo>
                    <a:pt x="18656" y="325145"/>
                  </a:lnTo>
                  <a:lnTo>
                    <a:pt x="18110" y="325145"/>
                  </a:lnTo>
                  <a:lnTo>
                    <a:pt x="16776" y="327685"/>
                  </a:lnTo>
                  <a:lnTo>
                    <a:pt x="19583" y="330225"/>
                  </a:lnTo>
                  <a:lnTo>
                    <a:pt x="14947" y="332765"/>
                  </a:lnTo>
                  <a:lnTo>
                    <a:pt x="19367" y="332765"/>
                  </a:lnTo>
                  <a:lnTo>
                    <a:pt x="12979" y="335305"/>
                  </a:lnTo>
                  <a:lnTo>
                    <a:pt x="19151" y="335305"/>
                  </a:lnTo>
                  <a:lnTo>
                    <a:pt x="16090" y="337845"/>
                  </a:lnTo>
                  <a:lnTo>
                    <a:pt x="14973" y="336575"/>
                  </a:lnTo>
                  <a:lnTo>
                    <a:pt x="12928" y="339115"/>
                  </a:lnTo>
                  <a:lnTo>
                    <a:pt x="12636" y="340385"/>
                  </a:lnTo>
                  <a:lnTo>
                    <a:pt x="13487" y="340385"/>
                  </a:lnTo>
                  <a:lnTo>
                    <a:pt x="14198" y="340474"/>
                  </a:lnTo>
                  <a:lnTo>
                    <a:pt x="13931" y="340385"/>
                  </a:lnTo>
                  <a:lnTo>
                    <a:pt x="16776" y="340385"/>
                  </a:lnTo>
                  <a:lnTo>
                    <a:pt x="17437" y="341655"/>
                  </a:lnTo>
                  <a:lnTo>
                    <a:pt x="17576" y="341655"/>
                  </a:lnTo>
                  <a:lnTo>
                    <a:pt x="13728" y="342925"/>
                  </a:lnTo>
                  <a:lnTo>
                    <a:pt x="14516" y="342925"/>
                  </a:lnTo>
                  <a:lnTo>
                    <a:pt x="14909" y="343052"/>
                  </a:lnTo>
                  <a:lnTo>
                    <a:pt x="14744" y="342925"/>
                  </a:lnTo>
                  <a:lnTo>
                    <a:pt x="16929" y="342925"/>
                  </a:lnTo>
                  <a:lnTo>
                    <a:pt x="18389" y="344195"/>
                  </a:lnTo>
                  <a:lnTo>
                    <a:pt x="14681" y="345465"/>
                  </a:lnTo>
                  <a:lnTo>
                    <a:pt x="13042" y="345465"/>
                  </a:lnTo>
                  <a:lnTo>
                    <a:pt x="15748" y="348005"/>
                  </a:lnTo>
                  <a:lnTo>
                    <a:pt x="13182" y="348005"/>
                  </a:lnTo>
                  <a:lnTo>
                    <a:pt x="16484" y="349275"/>
                  </a:lnTo>
                  <a:lnTo>
                    <a:pt x="9779" y="348005"/>
                  </a:lnTo>
                  <a:lnTo>
                    <a:pt x="12801" y="349275"/>
                  </a:lnTo>
                  <a:lnTo>
                    <a:pt x="13423" y="349275"/>
                  </a:lnTo>
                  <a:lnTo>
                    <a:pt x="13411" y="350545"/>
                  </a:lnTo>
                  <a:lnTo>
                    <a:pt x="14236" y="351815"/>
                  </a:lnTo>
                  <a:lnTo>
                    <a:pt x="12014" y="351815"/>
                  </a:lnTo>
                  <a:lnTo>
                    <a:pt x="11430" y="354355"/>
                  </a:lnTo>
                  <a:lnTo>
                    <a:pt x="13081" y="355625"/>
                  </a:lnTo>
                  <a:lnTo>
                    <a:pt x="13042" y="358165"/>
                  </a:lnTo>
                  <a:lnTo>
                    <a:pt x="14897" y="358165"/>
                  </a:lnTo>
                  <a:lnTo>
                    <a:pt x="17005" y="359435"/>
                  </a:lnTo>
                  <a:lnTo>
                    <a:pt x="16179" y="358165"/>
                  </a:lnTo>
                  <a:lnTo>
                    <a:pt x="18757" y="359435"/>
                  </a:lnTo>
                  <a:lnTo>
                    <a:pt x="17005" y="359435"/>
                  </a:lnTo>
                  <a:lnTo>
                    <a:pt x="12090" y="359435"/>
                  </a:lnTo>
                  <a:lnTo>
                    <a:pt x="14224" y="360705"/>
                  </a:lnTo>
                  <a:lnTo>
                    <a:pt x="8686" y="361975"/>
                  </a:lnTo>
                  <a:lnTo>
                    <a:pt x="11328" y="361975"/>
                  </a:lnTo>
                  <a:lnTo>
                    <a:pt x="11315" y="364515"/>
                  </a:lnTo>
                  <a:lnTo>
                    <a:pt x="12484" y="365785"/>
                  </a:lnTo>
                  <a:lnTo>
                    <a:pt x="12649" y="367055"/>
                  </a:lnTo>
                  <a:lnTo>
                    <a:pt x="15608" y="367055"/>
                  </a:lnTo>
                  <a:lnTo>
                    <a:pt x="14947" y="368325"/>
                  </a:lnTo>
                  <a:lnTo>
                    <a:pt x="17335" y="368325"/>
                  </a:lnTo>
                  <a:lnTo>
                    <a:pt x="16383" y="369595"/>
                  </a:lnTo>
                  <a:lnTo>
                    <a:pt x="14071" y="370865"/>
                  </a:lnTo>
                  <a:lnTo>
                    <a:pt x="14325" y="372135"/>
                  </a:lnTo>
                  <a:lnTo>
                    <a:pt x="15786" y="373405"/>
                  </a:lnTo>
                  <a:lnTo>
                    <a:pt x="16141" y="374675"/>
                  </a:lnTo>
                  <a:lnTo>
                    <a:pt x="14211" y="374675"/>
                  </a:lnTo>
                  <a:lnTo>
                    <a:pt x="14655" y="375945"/>
                  </a:lnTo>
                  <a:lnTo>
                    <a:pt x="14744" y="377215"/>
                  </a:lnTo>
                  <a:lnTo>
                    <a:pt x="16916" y="379755"/>
                  </a:lnTo>
                  <a:lnTo>
                    <a:pt x="18021" y="378485"/>
                  </a:lnTo>
                  <a:lnTo>
                    <a:pt x="19418" y="378485"/>
                  </a:lnTo>
                  <a:lnTo>
                    <a:pt x="19850" y="379755"/>
                  </a:lnTo>
                  <a:lnTo>
                    <a:pt x="16916" y="379755"/>
                  </a:lnTo>
                  <a:lnTo>
                    <a:pt x="16713" y="379755"/>
                  </a:lnTo>
                  <a:lnTo>
                    <a:pt x="20739" y="382295"/>
                  </a:lnTo>
                  <a:lnTo>
                    <a:pt x="8902" y="386105"/>
                  </a:lnTo>
                  <a:lnTo>
                    <a:pt x="14478" y="388645"/>
                  </a:lnTo>
                  <a:lnTo>
                    <a:pt x="14224" y="387375"/>
                  </a:lnTo>
                  <a:lnTo>
                    <a:pt x="17119" y="389915"/>
                  </a:lnTo>
                  <a:lnTo>
                    <a:pt x="16662" y="391185"/>
                  </a:lnTo>
                  <a:lnTo>
                    <a:pt x="15125" y="389915"/>
                  </a:lnTo>
                  <a:lnTo>
                    <a:pt x="13462" y="389915"/>
                  </a:lnTo>
                  <a:lnTo>
                    <a:pt x="17919" y="392455"/>
                  </a:lnTo>
                  <a:lnTo>
                    <a:pt x="12801" y="393725"/>
                  </a:lnTo>
                  <a:lnTo>
                    <a:pt x="15786" y="396265"/>
                  </a:lnTo>
                  <a:lnTo>
                    <a:pt x="7874" y="397535"/>
                  </a:lnTo>
                  <a:lnTo>
                    <a:pt x="16344" y="401345"/>
                  </a:lnTo>
                  <a:lnTo>
                    <a:pt x="11303" y="403885"/>
                  </a:lnTo>
                  <a:lnTo>
                    <a:pt x="12090" y="403885"/>
                  </a:lnTo>
                  <a:lnTo>
                    <a:pt x="11671" y="405155"/>
                  </a:lnTo>
                  <a:lnTo>
                    <a:pt x="13106" y="403885"/>
                  </a:lnTo>
                  <a:lnTo>
                    <a:pt x="14351" y="403885"/>
                  </a:lnTo>
                  <a:lnTo>
                    <a:pt x="16586" y="408965"/>
                  </a:lnTo>
                  <a:lnTo>
                    <a:pt x="11620" y="414045"/>
                  </a:lnTo>
                  <a:lnTo>
                    <a:pt x="9944" y="417855"/>
                  </a:lnTo>
                  <a:lnTo>
                    <a:pt x="9448" y="420395"/>
                  </a:lnTo>
                  <a:lnTo>
                    <a:pt x="19583" y="419125"/>
                  </a:lnTo>
                  <a:lnTo>
                    <a:pt x="15138" y="421665"/>
                  </a:lnTo>
                  <a:lnTo>
                    <a:pt x="11684" y="420395"/>
                  </a:lnTo>
                  <a:lnTo>
                    <a:pt x="15836" y="424205"/>
                  </a:lnTo>
                  <a:lnTo>
                    <a:pt x="11544" y="428015"/>
                  </a:lnTo>
                  <a:lnTo>
                    <a:pt x="13881" y="430555"/>
                  </a:lnTo>
                  <a:lnTo>
                    <a:pt x="13233" y="430555"/>
                  </a:lnTo>
                  <a:lnTo>
                    <a:pt x="10718" y="431825"/>
                  </a:lnTo>
                  <a:lnTo>
                    <a:pt x="13106" y="433095"/>
                  </a:lnTo>
                  <a:lnTo>
                    <a:pt x="13296" y="433095"/>
                  </a:lnTo>
                  <a:lnTo>
                    <a:pt x="15163" y="433095"/>
                  </a:lnTo>
                  <a:lnTo>
                    <a:pt x="14922" y="434365"/>
                  </a:lnTo>
                  <a:lnTo>
                    <a:pt x="13296" y="433095"/>
                  </a:lnTo>
                  <a:lnTo>
                    <a:pt x="12255" y="434365"/>
                  </a:lnTo>
                  <a:lnTo>
                    <a:pt x="10782" y="434365"/>
                  </a:lnTo>
                  <a:lnTo>
                    <a:pt x="15468" y="435635"/>
                  </a:lnTo>
                  <a:lnTo>
                    <a:pt x="13169" y="435635"/>
                  </a:lnTo>
                  <a:lnTo>
                    <a:pt x="11658" y="438175"/>
                  </a:lnTo>
                  <a:lnTo>
                    <a:pt x="14541" y="436905"/>
                  </a:lnTo>
                  <a:lnTo>
                    <a:pt x="13157" y="438175"/>
                  </a:lnTo>
                  <a:lnTo>
                    <a:pt x="15836" y="439445"/>
                  </a:lnTo>
                  <a:lnTo>
                    <a:pt x="14122" y="440715"/>
                  </a:lnTo>
                  <a:lnTo>
                    <a:pt x="17373" y="441985"/>
                  </a:lnTo>
                  <a:lnTo>
                    <a:pt x="12560" y="443255"/>
                  </a:lnTo>
                  <a:lnTo>
                    <a:pt x="12407" y="443255"/>
                  </a:lnTo>
                  <a:lnTo>
                    <a:pt x="13322" y="445795"/>
                  </a:lnTo>
                  <a:lnTo>
                    <a:pt x="14122" y="445795"/>
                  </a:lnTo>
                  <a:lnTo>
                    <a:pt x="14071" y="447065"/>
                  </a:lnTo>
                  <a:lnTo>
                    <a:pt x="12153" y="447065"/>
                  </a:lnTo>
                  <a:lnTo>
                    <a:pt x="13042" y="448335"/>
                  </a:lnTo>
                  <a:lnTo>
                    <a:pt x="15468" y="448335"/>
                  </a:lnTo>
                  <a:lnTo>
                    <a:pt x="9804" y="449605"/>
                  </a:lnTo>
                  <a:lnTo>
                    <a:pt x="20027" y="450875"/>
                  </a:lnTo>
                  <a:lnTo>
                    <a:pt x="12763" y="452145"/>
                  </a:lnTo>
                  <a:lnTo>
                    <a:pt x="15303" y="454685"/>
                  </a:lnTo>
                  <a:lnTo>
                    <a:pt x="17030" y="457225"/>
                  </a:lnTo>
                  <a:lnTo>
                    <a:pt x="12712" y="457225"/>
                  </a:lnTo>
                  <a:lnTo>
                    <a:pt x="14274" y="459257"/>
                  </a:lnTo>
                  <a:lnTo>
                    <a:pt x="17157" y="457530"/>
                  </a:lnTo>
                  <a:lnTo>
                    <a:pt x="18148" y="459765"/>
                  </a:lnTo>
                  <a:lnTo>
                    <a:pt x="14655" y="459765"/>
                  </a:lnTo>
                  <a:lnTo>
                    <a:pt x="18719" y="461035"/>
                  </a:lnTo>
                  <a:lnTo>
                    <a:pt x="17576" y="463575"/>
                  </a:lnTo>
                  <a:lnTo>
                    <a:pt x="15697" y="463575"/>
                  </a:lnTo>
                  <a:lnTo>
                    <a:pt x="16662" y="464845"/>
                  </a:lnTo>
                  <a:lnTo>
                    <a:pt x="14300" y="467385"/>
                  </a:lnTo>
                  <a:lnTo>
                    <a:pt x="15582" y="468655"/>
                  </a:lnTo>
                  <a:lnTo>
                    <a:pt x="15722" y="469925"/>
                  </a:lnTo>
                  <a:lnTo>
                    <a:pt x="16433" y="469925"/>
                  </a:lnTo>
                  <a:lnTo>
                    <a:pt x="16167" y="469239"/>
                  </a:lnTo>
                  <a:lnTo>
                    <a:pt x="16738" y="469811"/>
                  </a:lnTo>
                  <a:lnTo>
                    <a:pt x="19570" y="468655"/>
                  </a:lnTo>
                  <a:lnTo>
                    <a:pt x="22339" y="470725"/>
                  </a:lnTo>
                  <a:lnTo>
                    <a:pt x="18453" y="469925"/>
                  </a:lnTo>
                  <a:lnTo>
                    <a:pt x="23063" y="473735"/>
                  </a:lnTo>
                  <a:lnTo>
                    <a:pt x="17487" y="472821"/>
                  </a:lnTo>
                  <a:lnTo>
                    <a:pt x="16891" y="473735"/>
                  </a:lnTo>
                  <a:lnTo>
                    <a:pt x="18707" y="473735"/>
                  </a:lnTo>
                  <a:lnTo>
                    <a:pt x="18656" y="475005"/>
                  </a:lnTo>
                  <a:lnTo>
                    <a:pt x="16002" y="475005"/>
                  </a:lnTo>
                  <a:lnTo>
                    <a:pt x="20053" y="476275"/>
                  </a:lnTo>
                  <a:lnTo>
                    <a:pt x="19177" y="477545"/>
                  </a:lnTo>
                  <a:lnTo>
                    <a:pt x="17894" y="477545"/>
                  </a:lnTo>
                  <a:lnTo>
                    <a:pt x="18059" y="478815"/>
                  </a:lnTo>
                  <a:lnTo>
                    <a:pt x="23126" y="480085"/>
                  </a:lnTo>
                  <a:lnTo>
                    <a:pt x="21170" y="482625"/>
                  </a:lnTo>
                  <a:lnTo>
                    <a:pt x="16662" y="481355"/>
                  </a:lnTo>
                  <a:lnTo>
                    <a:pt x="19697" y="482625"/>
                  </a:lnTo>
                  <a:lnTo>
                    <a:pt x="15786" y="482625"/>
                  </a:lnTo>
                  <a:lnTo>
                    <a:pt x="16954" y="483895"/>
                  </a:lnTo>
                  <a:lnTo>
                    <a:pt x="18834" y="483895"/>
                  </a:lnTo>
                  <a:lnTo>
                    <a:pt x="18770" y="485165"/>
                  </a:lnTo>
                  <a:lnTo>
                    <a:pt x="21628" y="485165"/>
                  </a:lnTo>
                  <a:lnTo>
                    <a:pt x="20358" y="486435"/>
                  </a:lnTo>
                  <a:lnTo>
                    <a:pt x="18745" y="485165"/>
                  </a:lnTo>
                  <a:lnTo>
                    <a:pt x="19481" y="487705"/>
                  </a:lnTo>
                  <a:lnTo>
                    <a:pt x="20967" y="486435"/>
                  </a:lnTo>
                  <a:lnTo>
                    <a:pt x="22974" y="487705"/>
                  </a:lnTo>
                  <a:lnTo>
                    <a:pt x="25908" y="486435"/>
                  </a:lnTo>
                  <a:lnTo>
                    <a:pt x="24815" y="487705"/>
                  </a:lnTo>
                  <a:lnTo>
                    <a:pt x="24434" y="487705"/>
                  </a:lnTo>
                  <a:lnTo>
                    <a:pt x="24777" y="488975"/>
                  </a:lnTo>
                  <a:lnTo>
                    <a:pt x="22466" y="488975"/>
                  </a:lnTo>
                  <a:lnTo>
                    <a:pt x="25019" y="490245"/>
                  </a:lnTo>
                  <a:lnTo>
                    <a:pt x="24028" y="490245"/>
                  </a:lnTo>
                  <a:lnTo>
                    <a:pt x="22783" y="491515"/>
                  </a:lnTo>
                  <a:lnTo>
                    <a:pt x="19723" y="490245"/>
                  </a:lnTo>
                  <a:lnTo>
                    <a:pt x="18884" y="490245"/>
                  </a:lnTo>
                  <a:lnTo>
                    <a:pt x="22161" y="491515"/>
                  </a:lnTo>
                  <a:lnTo>
                    <a:pt x="19786" y="492785"/>
                  </a:lnTo>
                  <a:lnTo>
                    <a:pt x="23279" y="494055"/>
                  </a:lnTo>
                  <a:lnTo>
                    <a:pt x="19735" y="494055"/>
                  </a:lnTo>
                  <a:lnTo>
                    <a:pt x="19253" y="495325"/>
                  </a:lnTo>
                  <a:lnTo>
                    <a:pt x="24714" y="494055"/>
                  </a:lnTo>
                  <a:lnTo>
                    <a:pt x="22567" y="495325"/>
                  </a:lnTo>
                  <a:lnTo>
                    <a:pt x="21551" y="495325"/>
                  </a:lnTo>
                  <a:lnTo>
                    <a:pt x="20434" y="496595"/>
                  </a:lnTo>
                  <a:lnTo>
                    <a:pt x="23241" y="497865"/>
                  </a:lnTo>
                  <a:lnTo>
                    <a:pt x="21932" y="500405"/>
                  </a:lnTo>
                  <a:lnTo>
                    <a:pt x="18008" y="500405"/>
                  </a:lnTo>
                  <a:lnTo>
                    <a:pt x="18351" y="501675"/>
                  </a:lnTo>
                  <a:lnTo>
                    <a:pt x="22352" y="502945"/>
                  </a:lnTo>
                  <a:lnTo>
                    <a:pt x="21437" y="505485"/>
                  </a:lnTo>
                  <a:lnTo>
                    <a:pt x="27432" y="505485"/>
                  </a:lnTo>
                  <a:lnTo>
                    <a:pt x="19126" y="506755"/>
                  </a:lnTo>
                  <a:lnTo>
                    <a:pt x="21755" y="508025"/>
                  </a:lnTo>
                  <a:lnTo>
                    <a:pt x="19278" y="508025"/>
                  </a:lnTo>
                  <a:lnTo>
                    <a:pt x="18389" y="509295"/>
                  </a:lnTo>
                  <a:lnTo>
                    <a:pt x="20637" y="510565"/>
                  </a:lnTo>
                  <a:lnTo>
                    <a:pt x="21513" y="511835"/>
                  </a:lnTo>
                  <a:lnTo>
                    <a:pt x="27838" y="511835"/>
                  </a:lnTo>
                  <a:lnTo>
                    <a:pt x="32664" y="510565"/>
                  </a:lnTo>
                  <a:lnTo>
                    <a:pt x="31343" y="508025"/>
                  </a:lnTo>
                  <a:lnTo>
                    <a:pt x="32372" y="508025"/>
                  </a:lnTo>
                  <a:lnTo>
                    <a:pt x="31191" y="506755"/>
                  </a:lnTo>
                  <a:lnTo>
                    <a:pt x="31673" y="505485"/>
                  </a:lnTo>
                  <a:lnTo>
                    <a:pt x="29451" y="505485"/>
                  </a:lnTo>
                  <a:lnTo>
                    <a:pt x="29451" y="504215"/>
                  </a:lnTo>
                  <a:lnTo>
                    <a:pt x="32562" y="504215"/>
                  </a:lnTo>
                  <a:lnTo>
                    <a:pt x="31788" y="502945"/>
                  </a:lnTo>
                  <a:lnTo>
                    <a:pt x="30632" y="502945"/>
                  </a:lnTo>
                  <a:lnTo>
                    <a:pt x="32334" y="501675"/>
                  </a:lnTo>
                  <a:lnTo>
                    <a:pt x="33718" y="502653"/>
                  </a:lnTo>
                  <a:lnTo>
                    <a:pt x="33934" y="501675"/>
                  </a:lnTo>
                  <a:lnTo>
                    <a:pt x="34048" y="502386"/>
                  </a:lnTo>
                  <a:lnTo>
                    <a:pt x="34544" y="501675"/>
                  </a:lnTo>
                  <a:lnTo>
                    <a:pt x="36207" y="501675"/>
                  </a:lnTo>
                  <a:lnTo>
                    <a:pt x="33388" y="500405"/>
                  </a:lnTo>
                  <a:lnTo>
                    <a:pt x="34023" y="500405"/>
                  </a:lnTo>
                  <a:lnTo>
                    <a:pt x="33642" y="499135"/>
                  </a:lnTo>
                  <a:lnTo>
                    <a:pt x="34099" y="497865"/>
                  </a:lnTo>
                  <a:lnTo>
                    <a:pt x="37579" y="497865"/>
                  </a:lnTo>
                  <a:lnTo>
                    <a:pt x="41833" y="496595"/>
                  </a:lnTo>
                  <a:lnTo>
                    <a:pt x="30378" y="494055"/>
                  </a:lnTo>
                  <a:lnTo>
                    <a:pt x="34213" y="493369"/>
                  </a:lnTo>
                  <a:lnTo>
                    <a:pt x="32905" y="492785"/>
                  </a:lnTo>
                  <a:lnTo>
                    <a:pt x="33375" y="492785"/>
                  </a:lnTo>
                  <a:lnTo>
                    <a:pt x="35267" y="492302"/>
                  </a:lnTo>
                  <a:lnTo>
                    <a:pt x="35496" y="493141"/>
                  </a:lnTo>
                  <a:lnTo>
                    <a:pt x="37477" y="492785"/>
                  </a:lnTo>
                  <a:lnTo>
                    <a:pt x="36131" y="492086"/>
                  </a:lnTo>
                  <a:lnTo>
                    <a:pt x="38379" y="491515"/>
                  </a:lnTo>
                  <a:lnTo>
                    <a:pt x="38392" y="490245"/>
                  </a:lnTo>
                  <a:lnTo>
                    <a:pt x="40309" y="488975"/>
                  </a:lnTo>
                  <a:lnTo>
                    <a:pt x="33299" y="488975"/>
                  </a:lnTo>
                  <a:lnTo>
                    <a:pt x="34607" y="487705"/>
                  </a:lnTo>
                  <a:lnTo>
                    <a:pt x="28879" y="487705"/>
                  </a:lnTo>
                  <a:lnTo>
                    <a:pt x="29337" y="486435"/>
                  </a:lnTo>
                  <a:lnTo>
                    <a:pt x="34391" y="486435"/>
                  </a:lnTo>
                  <a:lnTo>
                    <a:pt x="34836" y="487705"/>
                  </a:lnTo>
                  <a:lnTo>
                    <a:pt x="35471" y="487705"/>
                  </a:lnTo>
                  <a:lnTo>
                    <a:pt x="36728" y="486435"/>
                  </a:lnTo>
                  <a:lnTo>
                    <a:pt x="36614" y="485165"/>
                  </a:lnTo>
                  <a:lnTo>
                    <a:pt x="35953" y="485165"/>
                  </a:lnTo>
                  <a:lnTo>
                    <a:pt x="37757" y="483895"/>
                  </a:lnTo>
                  <a:lnTo>
                    <a:pt x="36017" y="483895"/>
                  </a:lnTo>
                  <a:lnTo>
                    <a:pt x="37223" y="482625"/>
                  </a:lnTo>
                  <a:lnTo>
                    <a:pt x="35102" y="482625"/>
                  </a:lnTo>
                  <a:lnTo>
                    <a:pt x="35864" y="481355"/>
                  </a:lnTo>
                  <a:lnTo>
                    <a:pt x="36639" y="480085"/>
                  </a:lnTo>
                  <a:lnTo>
                    <a:pt x="32727" y="481355"/>
                  </a:lnTo>
                  <a:lnTo>
                    <a:pt x="32194" y="480085"/>
                  </a:lnTo>
                  <a:lnTo>
                    <a:pt x="36639" y="480085"/>
                  </a:lnTo>
                  <a:lnTo>
                    <a:pt x="35115" y="478815"/>
                  </a:lnTo>
                  <a:lnTo>
                    <a:pt x="39433" y="478815"/>
                  </a:lnTo>
                  <a:lnTo>
                    <a:pt x="37045" y="477545"/>
                  </a:lnTo>
                  <a:lnTo>
                    <a:pt x="41008" y="477545"/>
                  </a:lnTo>
                  <a:lnTo>
                    <a:pt x="41440" y="476275"/>
                  </a:lnTo>
                  <a:lnTo>
                    <a:pt x="39827" y="476275"/>
                  </a:lnTo>
                  <a:lnTo>
                    <a:pt x="39839" y="475005"/>
                  </a:lnTo>
                  <a:lnTo>
                    <a:pt x="39255" y="475005"/>
                  </a:lnTo>
                  <a:lnTo>
                    <a:pt x="36728" y="476275"/>
                  </a:lnTo>
                  <a:lnTo>
                    <a:pt x="34505" y="475005"/>
                  </a:lnTo>
                  <a:lnTo>
                    <a:pt x="35331" y="475005"/>
                  </a:lnTo>
                  <a:lnTo>
                    <a:pt x="35775" y="475005"/>
                  </a:lnTo>
                  <a:lnTo>
                    <a:pt x="35534" y="474891"/>
                  </a:lnTo>
                  <a:lnTo>
                    <a:pt x="39763" y="472465"/>
                  </a:lnTo>
                  <a:lnTo>
                    <a:pt x="37503" y="472465"/>
                  </a:lnTo>
                  <a:lnTo>
                    <a:pt x="37566" y="471195"/>
                  </a:lnTo>
                  <a:lnTo>
                    <a:pt x="36449" y="470166"/>
                  </a:lnTo>
                  <a:lnTo>
                    <a:pt x="36449" y="473735"/>
                  </a:lnTo>
                  <a:lnTo>
                    <a:pt x="35458" y="474853"/>
                  </a:lnTo>
                  <a:lnTo>
                    <a:pt x="33147" y="473735"/>
                  </a:lnTo>
                  <a:lnTo>
                    <a:pt x="36449" y="473735"/>
                  </a:lnTo>
                  <a:lnTo>
                    <a:pt x="36449" y="470166"/>
                  </a:lnTo>
                  <a:lnTo>
                    <a:pt x="36195" y="469925"/>
                  </a:lnTo>
                  <a:lnTo>
                    <a:pt x="37630" y="469925"/>
                  </a:lnTo>
                  <a:lnTo>
                    <a:pt x="35102" y="468655"/>
                  </a:lnTo>
                  <a:lnTo>
                    <a:pt x="34023" y="468655"/>
                  </a:lnTo>
                  <a:lnTo>
                    <a:pt x="33464" y="468439"/>
                  </a:lnTo>
                  <a:lnTo>
                    <a:pt x="33388" y="468655"/>
                  </a:lnTo>
                  <a:lnTo>
                    <a:pt x="32969" y="468655"/>
                  </a:lnTo>
                  <a:lnTo>
                    <a:pt x="32753" y="468160"/>
                  </a:lnTo>
                  <a:lnTo>
                    <a:pt x="30759" y="467385"/>
                  </a:lnTo>
                  <a:lnTo>
                    <a:pt x="37414" y="466115"/>
                  </a:lnTo>
                  <a:lnTo>
                    <a:pt x="35204" y="464845"/>
                  </a:lnTo>
                  <a:lnTo>
                    <a:pt x="39560" y="464845"/>
                  </a:lnTo>
                  <a:lnTo>
                    <a:pt x="37147" y="463575"/>
                  </a:lnTo>
                  <a:lnTo>
                    <a:pt x="37541" y="463575"/>
                  </a:lnTo>
                  <a:lnTo>
                    <a:pt x="33921" y="462305"/>
                  </a:lnTo>
                  <a:lnTo>
                    <a:pt x="33883" y="463270"/>
                  </a:lnTo>
                  <a:lnTo>
                    <a:pt x="29387" y="462305"/>
                  </a:lnTo>
                  <a:lnTo>
                    <a:pt x="31902" y="461035"/>
                  </a:lnTo>
                  <a:lnTo>
                    <a:pt x="35775" y="461035"/>
                  </a:lnTo>
                  <a:lnTo>
                    <a:pt x="38100" y="461035"/>
                  </a:lnTo>
                  <a:lnTo>
                    <a:pt x="40855" y="459765"/>
                  </a:lnTo>
                  <a:lnTo>
                    <a:pt x="34925" y="458495"/>
                  </a:lnTo>
                  <a:lnTo>
                    <a:pt x="36487" y="455955"/>
                  </a:lnTo>
                  <a:lnTo>
                    <a:pt x="35407" y="457225"/>
                  </a:lnTo>
                  <a:lnTo>
                    <a:pt x="32956" y="457225"/>
                  </a:lnTo>
                  <a:lnTo>
                    <a:pt x="35052" y="455955"/>
                  </a:lnTo>
                  <a:lnTo>
                    <a:pt x="34061" y="454685"/>
                  </a:lnTo>
                  <a:lnTo>
                    <a:pt x="36639" y="454685"/>
                  </a:lnTo>
                  <a:lnTo>
                    <a:pt x="38315" y="453415"/>
                  </a:lnTo>
                  <a:lnTo>
                    <a:pt x="34175" y="452145"/>
                  </a:lnTo>
                  <a:lnTo>
                    <a:pt x="36906" y="452145"/>
                  </a:lnTo>
                  <a:lnTo>
                    <a:pt x="38023" y="449605"/>
                  </a:lnTo>
                  <a:lnTo>
                    <a:pt x="37045" y="449605"/>
                  </a:lnTo>
                  <a:lnTo>
                    <a:pt x="31013" y="449605"/>
                  </a:lnTo>
                  <a:lnTo>
                    <a:pt x="31724" y="448335"/>
                  </a:lnTo>
                  <a:lnTo>
                    <a:pt x="35420" y="448335"/>
                  </a:lnTo>
                  <a:lnTo>
                    <a:pt x="37045" y="449605"/>
                  </a:lnTo>
                  <a:lnTo>
                    <a:pt x="37071" y="448335"/>
                  </a:lnTo>
                  <a:lnTo>
                    <a:pt x="37312" y="448335"/>
                  </a:lnTo>
                  <a:lnTo>
                    <a:pt x="33210" y="447065"/>
                  </a:lnTo>
                  <a:lnTo>
                    <a:pt x="35179" y="445795"/>
                  </a:lnTo>
                  <a:lnTo>
                    <a:pt x="32283" y="445795"/>
                  </a:lnTo>
                  <a:lnTo>
                    <a:pt x="31902" y="444525"/>
                  </a:lnTo>
                  <a:lnTo>
                    <a:pt x="29629" y="444525"/>
                  </a:lnTo>
                  <a:lnTo>
                    <a:pt x="36080" y="443255"/>
                  </a:lnTo>
                  <a:lnTo>
                    <a:pt x="29159" y="440715"/>
                  </a:lnTo>
                  <a:lnTo>
                    <a:pt x="34696" y="439445"/>
                  </a:lnTo>
                  <a:lnTo>
                    <a:pt x="33337" y="436905"/>
                  </a:lnTo>
                  <a:lnTo>
                    <a:pt x="33185" y="435635"/>
                  </a:lnTo>
                  <a:lnTo>
                    <a:pt x="34010" y="435635"/>
                  </a:lnTo>
                  <a:lnTo>
                    <a:pt x="35928" y="434365"/>
                  </a:lnTo>
                  <a:lnTo>
                    <a:pt x="32016" y="434365"/>
                  </a:lnTo>
                  <a:lnTo>
                    <a:pt x="28067" y="434365"/>
                  </a:lnTo>
                  <a:lnTo>
                    <a:pt x="30213" y="433095"/>
                  </a:lnTo>
                  <a:lnTo>
                    <a:pt x="33197" y="431965"/>
                  </a:lnTo>
                  <a:lnTo>
                    <a:pt x="32359" y="431825"/>
                  </a:lnTo>
                  <a:lnTo>
                    <a:pt x="36322" y="430555"/>
                  </a:lnTo>
                  <a:lnTo>
                    <a:pt x="36728" y="430555"/>
                  </a:lnTo>
                  <a:lnTo>
                    <a:pt x="39052" y="429285"/>
                  </a:lnTo>
                  <a:lnTo>
                    <a:pt x="34163" y="428015"/>
                  </a:lnTo>
                  <a:lnTo>
                    <a:pt x="34632" y="426745"/>
                  </a:lnTo>
                  <a:lnTo>
                    <a:pt x="32194" y="426745"/>
                  </a:lnTo>
                  <a:lnTo>
                    <a:pt x="31051" y="424205"/>
                  </a:lnTo>
                  <a:lnTo>
                    <a:pt x="30822" y="423900"/>
                  </a:lnTo>
                  <a:lnTo>
                    <a:pt x="29870" y="424205"/>
                  </a:lnTo>
                  <a:lnTo>
                    <a:pt x="29108" y="422935"/>
                  </a:lnTo>
                  <a:lnTo>
                    <a:pt x="30556" y="421665"/>
                  </a:lnTo>
                  <a:lnTo>
                    <a:pt x="34709" y="421665"/>
                  </a:lnTo>
                  <a:lnTo>
                    <a:pt x="34874" y="422935"/>
                  </a:lnTo>
                  <a:lnTo>
                    <a:pt x="38608" y="421665"/>
                  </a:lnTo>
                  <a:lnTo>
                    <a:pt x="34759" y="420395"/>
                  </a:lnTo>
                  <a:lnTo>
                    <a:pt x="37020" y="420395"/>
                  </a:lnTo>
                  <a:lnTo>
                    <a:pt x="36487" y="419125"/>
                  </a:lnTo>
                  <a:lnTo>
                    <a:pt x="32372" y="419125"/>
                  </a:lnTo>
                  <a:lnTo>
                    <a:pt x="32677" y="416585"/>
                  </a:lnTo>
                  <a:lnTo>
                    <a:pt x="33731" y="416585"/>
                  </a:lnTo>
                  <a:lnTo>
                    <a:pt x="30695" y="415315"/>
                  </a:lnTo>
                  <a:lnTo>
                    <a:pt x="34836" y="415315"/>
                  </a:lnTo>
                  <a:lnTo>
                    <a:pt x="33845" y="414045"/>
                  </a:lnTo>
                  <a:lnTo>
                    <a:pt x="30848" y="412775"/>
                  </a:lnTo>
                  <a:lnTo>
                    <a:pt x="30073" y="411505"/>
                  </a:lnTo>
                  <a:lnTo>
                    <a:pt x="31711" y="411505"/>
                  </a:lnTo>
                  <a:lnTo>
                    <a:pt x="30099" y="410235"/>
                  </a:lnTo>
                  <a:lnTo>
                    <a:pt x="30162" y="408965"/>
                  </a:lnTo>
                  <a:lnTo>
                    <a:pt x="38188" y="410235"/>
                  </a:lnTo>
                  <a:lnTo>
                    <a:pt x="36195" y="408965"/>
                  </a:lnTo>
                  <a:lnTo>
                    <a:pt x="32194" y="406425"/>
                  </a:lnTo>
                  <a:lnTo>
                    <a:pt x="38404" y="405155"/>
                  </a:lnTo>
                  <a:lnTo>
                    <a:pt x="35445" y="402615"/>
                  </a:lnTo>
                  <a:lnTo>
                    <a:pt x="39687" y="400075"/>
                  </a:lnTo>
                  <a:lnTo>
                    <a:pt x="39446" y="398805"/>
                  </a:lnTo>
                  <a:lnTo>
                    <a:pt x="39217" y="397535"/>
                  </a:lnTo>
                  <a:lnTo>
                    <a:pt x="32969" y="398805"/>
                  </a:lnTo>
                  <a:lnTo>
                    <a:pt x="39027" y="397535"/>
                  </a:lnTo>
                  <a:lnTo>
                    <a:pt x="32626" y="397535"/>
                  </a:lnTo>
                  <a:lnTo>
                    <a:pt x="32219" y="396265"/>
                  </a:lnTo>
                  <a:lnTo>
                    <a:pt x="32727" y="396265"/>
                  </a:lnTo>
                  <a:lnTo>
                    <a:pt x="33934" y="395465"/>
                  </a:lnTo>
                  <a:lnTo>
                    <a:pt x="36372" y="396379"/>
                  </a:lnTo>
                  <a:lnTo>
                    <a:pt x="36080" y="395452"/>
                  </a:lnTo>
                  <a:lnTo>
                    <a:pt x="35699" y="394296"/>
                  </a:lnTo>
                  <a:lnTo>
                    <a:pt x="36563" y="393725"/>
                  </a:lnTo>
                  <a:lnTo>
                    <a:pt x="38417" y="393725"/>
                  </a:lnTo>
                  <a:lnTo>
                    <a:pt x="37973" y="394995"/>
                  </a:lnTo>
                  <a:lnTo>
                    <a:pt x="39408" y="394995"/>
                  </a:lnTo>
                  <a:lnTo>
                    <a:pt x="39903" y="393725"/>
                  </a:lnTo>
                  <a:lnTo>
                    <a:pt x="41529" y="393725"/>
                  </a:lnTo>
                  <a:lnTo>
                    <a:pt x="40767" y="392734"/>
                  </a:lnTo>
                  <a:lnTo>
                    <a:pt x="38455" y="393725"/>
                  </a:lnTo>
                  <a:lnTo>
                    <a:pt x="35052" y="391185"/>
                  </a:lnTo>
                  <a:lnTo>
                    <a:pt x="43827" y="391185"/>
                  </a:lnTo>
                  <a:close/>
                </a:path>
                <a:path w="44450" h="560070">
                  <a:moveTo>
                    <a:pt x="44183" y="472465"/>
                  </a:moveTo>
                  <a:lnTo>
                    <a:pt x="39763" y="472465"/>
                  </a:lnTo>
                  <a:lnTo>
                    <a:pt x="40030" y="473735"/>
                  </a:lnTo>
                  <a:lnTo>
                    <a:pt x="41236" y="473735"/>
                  </a:lnTo>
                  <a:lnTo>
                    <a:pt x="44183" y="4724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2625179" y="7535360"/>
              <a:ext cx="97790" cy="3362960"/>
            </a:xfrm>
            <a:custGeom>
              <a:avLst/>
              <a:gdLst/>
              <a:ahLst/>
              <a:cxnLst/>
              <a:rect l="l" t="t" r="r" b="b"/>
              <a:pathLst>
                <a:path w="97789" h="3362959">
                  <a:moveTo>
                    <a:pt x="1803" y="6540"/>
                  </a:moveTo>
                  <a:lnTo>
                    <a:pt x="1651" y="6426"/>
                  </a:lnTo>
                  <a:lnTo>
                    <a:pt x="0" y="6311"/>
                  </a:lnTo>
                  <a:lnTo>
                    <a:pt x="1803" y="6540"/>
                  </a:lnTo>
                  <a:close/>
                </a:path>
                <a:path w="97789" h="3362959">
                  <a:moveTo>
                    <a:pt x="16776" y="38"/>
                  </a:moveTo>
                  <a:lnTo>
                    <a:pt x="16243" y="0"/>
                  </a:lnTo>
                  <a:lnTo>
                    <a:pt x="16548" y="50"/>
                  </a:lnTo>
                  <a:lnTo>
                    <a:pt x="16776" y="38"/>
                  </a:lnTo>
                  <a:close/>
                </a:path>
                <a:path w="97789" h="3362959">
                  <a:moveTo>
                    <a:pt x="47421" y="2978645"/>
                  </a:moveTo>
                  <a:lnTo>
                    <a:pt x="47383" y="2979102"/>
                  </a:lnTo>
                  <a:lnTo>
                    <a:pt x="47421" y="2978645"/>
                  </a:lnTo>
                  <a:close/>
                </a:path>
                <a:path w="97789" h="3362959">
                  <a:moveTo>
                    <a:pt x="47726" y="2943593"/>
                  </a:moveTo>
                  <a:lnTo>
                    <a:pt x="47625" y="2943314"/>
                  </a:lnTo>
                  <a:lnTo>
                    <a:pt x="47447" y="2943314"/>
                  </a:lnTo>
                  <a:lnTo>
                    <a:pt x="47726" y="2943593"/>
                  </a:lnTo>
                  <a:close/>
                </a:path>
                <a:path w="97789" h="3362959">
                  <a:moveTo>
                    <a:pt x="47879" y="2974467"/>
                  </a:moveTo>
                  <a:lnTo>
                    <a:pt x="47599" y="2975635"/>
                  </a:lnTo>
                  <a:lnTo>
                    <a:pt x="47434" y="2977146"/>
                  </a:lnTo>
                  <a:lnTo>
                    <a:pt x="47421" y="2978645"/>
                  </a:lnTo>
                  <a:lnTo>
                    <a:pt x="47879" y="2974467"/>
                  </a:lnTo>
                  <a:close/>
                </a:path>
                <a:path w="97789" h="3362959">
                  <a:moveTo>
                    <a:pt x="48260" y="54419"/>
                  </a:moveTo>
                  <a:lnTo>
                    <a:pt x="48031" y="54648"/>
                  </a:lnTo>
                  <a:lnTo>
                    <a:pt x="48260" y="54419"/>
                  </a:lnTo>
                  <a:close/>
                </a:path>
                <a:path w="97789" h="3362959">
                  <a:moveTo>
                    <a:pt x="48475" y="2944393"/>
                  </a:moveTo>
                  <a:lnTo>
                    <a:pt x="47726" y="2943593"/>
                  </a:lnTo>
                  <a:lnTo>
                    <a:pt x="48044" y="2944584"/>
                  </a:lnTo>
                  <a:lnTo>
                    <a:pt x="48475" y="2944393"/>
                  </a:lnTo>
                  <a:close/>
                </a:path>
                <a:path w="97789" h="3362959">
                  <a:moveTo>
                    <a:pt x="49187" y="2418257"/>
                  </a:moveTo>
                  <a:lnTo>
                    <a:pt x="47650" y="2414994"/>
                  </a:lnTo>
                  <a:lnTo>
                    <a:pt x="47548" y="2418804"/>
                  </a:lnTo>
                  <a:lnTo>
                    <a:pt x="49187" y="2418257"/>
                  </a:lnTo>
                  <a:close/>
                </a:path>
                <a:path w="97789" h="3362959">
                  <a:moveTo>
                    <a:pt x="49225" y="2836634"/>
                  </a:moveTo>
                  <a:lnTo>
                    <a:pt x="47980" y="2836634"/>
                  </a:lnTo>
                  <a:lnTo>
                    <a:pt x="47536" y="2837904"/>
                  </a:lnTo>
                  <a:lnTo>
                    <a:pt x="48971" y="2837904"/>
                  </a:lnTo>
                  <a:lnTo>
                    <a:pt x="49225" y="2836634"/>
                  </a:lnTo>
                  <a:close/>
                </a:path>
                <a:path w="97789" h="3362959">
                  <a:moveTo>
                    <a:pt x="49530" y="2959684"/>
                  </a:moveTo>
                  <a:lnTo>
                    <a:pt x="49314" y="2959506"/>
                  </a:lnTo>
                  <a:lnTo>
                    <a:pt x="49123" y="2959316"/>
                  </a:lnTo>
                  <a:lnTo>
                    <a:pt x="48780" y="2959201"/>
                  </a:lnTo>
                  <a:lnTo>
                    <a:pt x="47498" y="2962033"/>
                  </a:lnTo>
                  <a:lnTo>
                    <a:pt x="48539" y="2961297"/>
                  </a:lnTo>
                  <a:lnTo>
                    <a:pt x="49136" y="2960509"/>
                  </a:lnTo>
                  <a:lnTo>
                    <a:pt x="49530" y="2959684"/>
                  </a:lnTo>
                  <a:close/>
                </a:path>
                <a:path w="97789" h="3362959">
                  <a:moveTo>
                    <a:pt x="49936" y="2418016"/>
                  </a:moveTo>
                  <a:lnTo>
                    <a:pt x="49187" y="2418257"/>
                  </a:lnTo>
                  <a:lnTo>
                    <a:pt x="49453" y="2418804"/>
                  </a:lnTo>
                  <a:lnTo>
                    <a:pt x="49936" y="2418016"/>
                  </a:lnTo>
                  <a:close/>
                </a:path>
                <a:path w="97789" h="3362959">
                  <a:moveTo>
                    <a:pt x="50177" y="3025013"/>
                  </a:moveTo>
                  <a:lnTo>
                    <a:pt x="49834" y="3024594"/>
                  </a:lnTo>
                  <a:lnTo>
                    <a:pt x="49453" y="3023057"/>
                  </a:lnTo>
                  <a:lnTo>
                    <a:pt x="48590" y="3024594"/>
                  </a:lnTo>
                  <a:lnTo>
                    <a:pt x="50177" y="3025013"/>
                  </a:lnTo>
                  <a:close/>
                </a:path>
                <a:path w="97789" h="3362959">
                  <a:moveTo>
                    <a:pt x="50266" y="2687802"/>
                  </a:moveTo>
                  <a:lnTo>
                    <a:pt x="49834" y="2686774"/>
                  </a:lnTo>
                  <a:lnTo>
                    <a:pt x="48552" y="2686774"/>
                  </a:lnTo>
                  <a:lnTo>
                    <a:pt x="50266" y="2687802"/>
                  </a:lnTo>
                  <a:close/>
                </a:path>
                <a:path w="97789" h="3362959">
                  <a:moveTo>
                    <a:pt x="50634" y="3054794"/>
                  </a:moveTo>
                  <a:lnTo>
                    <a:pt x="50622" y="3054591"/>
                  </a:lnTo>
                  <a:lnTo>
                    <a:pt x="50584" y="3054413"/>
                  </a:lnTo>
                  <a:lnTo>
                    <a:pt x="50495" y="3054223"/>
                  </a:lnTo>
                  <a:lnTo>
                    <a:pt x="49949" y="3052940"/>
                  </a:lnTo>
                  <a:lnTo>
                    <a:pt x="50165" y="3053816"/>
                  </a:lnTo>
                  <a:lnTo>
                    <a:pt x="50634" y="3054794"/>
                  </a:lnTo>
                  <a:close/>
                </a:path>
                <a:path w="97789" h="3362959">
                  <a:moveTo>
                    <a:pt x="50660" y="2688044"/>
                  </a:moveTo>
                  <a:lnTo>
                    <a:pt x="50266" y="2687802"/>
                  </a:lnTo>
                  <a:lnTo>
                    <a:pt x="50368" y="2688044"/>
                  </a:lnTo>
                  <a:lnTo>
                    <a:pt x="50660" y="2688044"/>
                  </a:lnTo>
                  <a:close/>
                </a:path>
                <a:path w="97789" h="3362959">
                  <a:moveTo>
                    <a:pt x="50838" y="3066681"/>
                  </a:moveTo>
                  <a:lnTo>
                    <a:pt x="50698" y="3066504"/>
                  </a:lnTo>
                  <a:lnTo>
                    <a:pt x="50292" y="3066504"/>
                  </a:lnTo>
                  <a:lnTo>
                    <a:pt x="50838" y="3066681"/>
                  </a:lnTo>
                  <a:close/>
                </a:path>
                <a:path w="97789" h="3362959">
                  <a:moveTo>
                    <a:pt x="50876" y="2623566"/>
                  </a:moveTo>
                  <a:lnTo>
                    <a:pt x="50228" y="2622880"/>
                  </a:lnTo>
                  <a:lnTo>
                    <a:pt x="50152" y="2623566"/>
                  </a:lnTo>
                  <a:lnTo>
                    <a:pt x="50876" y="2623566"/>
                  </a:lnTo>
                  <a:close/>
                </a:path>
                <a:path w="97789" h="3362959">
                  <a:moveTo>
                    <a:pt x="51041" y="3324847"/>
                  </a:moveTo>
                  <a:lnTo>
                    <a:pt x="50825" y="3324212"/>
                  </a:lnTo>
                  <a:lnTo>
                    <a:pt x="50444" y="3324504"/>
                  </a:lnTo>
                  <a:lnTo>
                    <a:pt x="51041" y="3324847"/>
                  </a:lnTo>
                  <a:close/>
                </a:path>
                <a:path w="97789" h="3362959">
                  <a:moveTo>
                    <a:pt x="51257" y="2363165"/>
                  </a:moveTo>
                  <a:lnTo>
                    <a:pt x="50965" y="2362987"/>
                  </a:lnTo>
                  <a:lnTo>
                    <a:pt x="50761" y="2362936"/>
                  </a:lnTo>
                  <a:lnTo>
                    <a:pt x="50736" y="2363165"/>
                  </a:lnTo>
                  <a:lnTo>
                    <a:pt x="50952" y="2363190"/>
                  </a:lnTo>
                  <a:lnTo>
                    <a:pt x="51079" y="2363165"/>
                  </a:lnTo>
                  <a:lnTo>
                    <a:pt x="51257" y="2363165"/>
                  </a:lnTo>
                  <a:close/>
                </a:path>
                <a:path w="97789" h="3362959">
                  <a:moveTo>
                    <a:pt x="51701" y="53136"/>
                  </a:moveTo>
                  <a:lnTo>
                    <a:pt x="50342" y="52197"/>
                  </a:lnTo>
                  <a:lnTo>
                    <a:pt x="48260" y="54419"/>
                  </a:lnTo>
                  <a:lnTo>
                    <a:pt x="49199" y="53784"/>
                  </a:lnTo>
                  <a:lnTo>
                    <a:pt x="51701" y="53136"/>
                  </a:lnTo>
                  <a:close/>
                </a:path>
                <a:path w="97789" h="3362959">
                  <a:moveTo>
                    <a:pt x="51917" y="53086"/>
                  </a:moveTo>
                  <a:lnTo>
                    <a:pt x="51701" y="53136"/>
                  </a:lnTo>
                  <a:lnTo>
                    <a:pt x="51917" y="53086"/>
                  </a:lnTo>
                  <a:close/>
                </a:path>
                <a:path w="97789" h="3362959">
                  <a:moveTo>
                    <a:pt x="52006" y="3345370"/>
                  </a:moveTo>
                  <a:lnTo>
                    <a:pt x="51663" y="3344595"/>
                  </a:lnTo>
                  <a:lnTo>
                    <a:pt x="51536" y="3345281"/>
                  </a:lnTo>
                  <a:lnTo>
                    <a:pt x="51739" y="3345256"/>
                  </a:lnTo>
                  <a:lnTo>
                    <a:pt x="51892" y="3345307"/>
                  </a:lnTo>
                  <a:close/>
                </a:path>
                <a:path w="97789" h="3362959">
                  <a:moveTo>
                    <a:pt x="52019" y="3325418"/>
                  </a:moveTo>
                  <a:lnTo>
                    <a:pt x="51041" y="3324847"/>
                  </a:lnTo>
                  <a:lnTo>
                    <a:pt x="51181" y="3325241"/>
                  </a:lnTo>
                  <a:lnTo>
                    <a:pt x="52019" y="3325418"/>
                  </a:lnTo>
                  <a:close/>
                </a:path>
                <a:path w="97789" h="3362959">
                  <a:moveTo>
                    <a:pt x="52209" y="3295104"/>
                  </a:moveTo>
                  <a:lnTo>
                    <a:pt x="50761" y="3295104"/>
                  </a:lnTo>
                  <a:lnTo>
                    <a:pt x="51549" y="3297644"/>
                  </a:lnTo>
                  <a:lnTo>
                    <a:pt x="52209" y="3295104"/>
                  </a:lnTo>
                  <a:close/>
                </a:path>
                <a:path w="97789" h="3362959">
                  <a:moveTo>
                    <a:pt x="52247" y="2648674"/>
                  </a:moveTo>
                  <a:lnTo>
                    <a:pt x="50622" y="2646134"/>
                  </a:lnTo>
                  <a:lnTo>
                    <a:pt x="51054" y="2648674"/>
                  </a:lnTo>
                  <a:lnTo>
                    <a:pt x="52247" y="2648674"/>
                  </a:lnTo>
                  <a:close/>
                </a:path>
                <a:path w="97789" h="3362959">
                  <a:moveTo>
                    <a:pt x="52298" y="2536914"/>
                  </a:moveTo>
                  <a:lnTo>
                    <a:pt x="50939" y="2538184"/>
                  </a:lnTo>
                  <a:lnTo>
                    <a:pt x="50342" y="2536914"/>
                  </a:lnTo>
                  <a:lnTo>
                    <a:pt x="49174" y="2540724"/>
                  </a:lnTo>
                  <a:lnTo>
                    <a:pt x="51257" y="2538184"/>
                  </a:lnTo>
                  <a:lnTo>
                    <a:pt x="52298" y="2536914"/>
                  </a:lnTo>
                  <a:close/>
                </a:path>
                <a:path w="97789" h="3362959">
                  <a:moveTo>
                    <a:pt x="52349" y="3345777"/>
                  </a:moveTo>
                  <a:lnTo>
                    <a:pt x="52336" y="3345472"/>
                  </a:lnTo>
                  <a:lnTo>
                    <a:pt x="52006" y="3345370"/>
                  </a:lnTo>
                  <a:lnTo>
                    <a:pt x="52349" y="3346132"/>
                  </a:lnTo>
                  <a:lnTo>
                    <a:pt x="52349" y="3345777"/>
                  </a:lnTo>
                  <a:close/>
                </a:path>
                <a:path w="97789" h="3362959">
                  <a:moveTo>
                    <a:pt x="52374" y="3331032"/>
                  </a:moveTo>
                  <a:lnTo>
                    <a:pt x="52336" y="3330613"/>
                  </a:lnTo>
                  <a:lnTo>
                    <a:pt x="52311" y="3330194"/>
                  </a:lnTo>
                  <a:lnTo>
                    <a:pt x="52349" y="3329762"/>
                  </a:lnTo>
                  <a:lnTo>
                    <a:pt x="52247" y="3330346"/>
                  </a:lnTo>
                  <a:lnTo>
                    <a:pt x="52260" y="3330727"/>
                  </a:lnTo>
                  <a:lnTo>
                    <a:pt x="52374" y="3331032"/>
                  </a:lnTo>
                  <a:close/>
                </a:path>
                <a:path w="97789" h="3362959">
                  <a:moveTo>
                    <a:pt x="52374" y="2429992"/>
                  </a:moveTo>
                  <a:lnTo>
                    <a:pt x="51536" y="2428964"/>
                  </a:lnTo>
                  <a:lnTo>
                    <a:pt x="52324" y="2430234"/>
                  </a:lnTo>
                  <a:lnTo>
                    <a:pt x="52374" y="2429992"/>
                  </a:lnTo>
                  <a:close/>
                </a:path>
                <a:path w="97789" h="3362959">
                  <a:moveTo>
                    <a:pt x="52743" y="2351494"/>
                  </a:moveTo>
                  <a:lnTo>
                    <a:pt x="51993" y="2350224"/>
                  </a:lnTo>
                  <a:lnTo>
                    <a:pt x="52539" y="2351494"/>
                  </a:lnTo>
                  <a:lnTo>
                    <a:pt x="52743" y="2351494"/>
                  </a:lnTo>
                  <a:close/>
                </a:path>
                <a:path w="97789" h="3362959">
                  <a:moveTo>
                    <a:pt x="52755" y="3083014"/>
                  </a:moveTo>
                  <a:lnTo>
                    <a:pt x="52705" y="3081744"/>
                  </a:lnTo>
                  <a:lnTo>
                    <a:pt x="52679" y="3083014"/>
                  </a:lnTo>
                  <a:close/>
                </a:path>
                <a:path w="97789" h="3362959">
                  <a:moveTo>
                    <a:pt x="52768" y="2388324"/>
                  </a:moveTo>
                  <a:lnTo>
                    <a:pt x="52489" y="2389594"/>
                  </a:lnTo>
                  <a:lnTo>
                    <a:pt x="52628" y="2389594"/>
                  </a:lnTo>
                  <a:lnTo>
                    <a:pt x="52768" y="2388324"/>
                  </a:lnTo>
                  <a:close/>
                </a:path>
                <a:path w="97789" h="3362959">
                  <a:moveTo>
                    <a:pt x="52882" y="3333153"/>
                  </a:moveTo>
                  <a:lnTo>
                    <a:pt x="52743" y="3332734"/>
                  </a:lnTo>
                  <a:lnTo>
                    <a:pt x="52628" y="3332327"/>
                  </a:lnTo>
                  <a:lnTo>
                    <a:pt x="52527" y="3331908"/>
                  </a:lnTo>
                  <a:lnTo>
                    <a:pt x="52336" y="3331883"/>
                  </a:lnTo>
                  <a:lnTo>
                    <a:pt x="52184" y="3331870"/>
                  </a:lnTo>
                  <a:lnTo>
                    <a:pt x="51981" y="3331832"/>
                  </a:lnTo>
                  <a:lnTo>
                    <a:pt x="52158" y="3332340"/>
                  </a:lnTo>
                  <a:lnTo>
                    <a:pt x="52476" y="3332759"/>
                  </a:lnTo>
                  <a:lnTo>
                    <a:pt x="52882" y="3333153"/>
                  </a:lnTo>
                  <a:close/>
                </a:path>
                <a:path w="97789" h="3362959">
                  <a:moveTo>
                    <a:pt x="53060" y="3056344"/>
                  </a:moveTo>
                  <a:lnTo>
                    <a:pt x="51904" y="3056344"/>
                  </a:lnTo>
                  <a:lnTo>
                    <a:pt x="51003" y="3056344"/>
                  </a:lnTo>
                  <a:lnTo>
                    <a:pt x="50787" y="3056344"/>
                  </a:lnTo>
                  <a:lnTo>
                    <a:pt x="49936" y="3058884"/>
                  </a:lnTo>
                  <a:lnTo>
                    <a:pt x="52070" y="3058884"/>
                  </a:lnTo>
                  <a:lnTo>
                    <a:pt x="51498" y="3057614"/>
                  </a:lnTo>
                  <a:lnTo>
                    <a:pt x="53060" y="3056344"/>
                  </a:lnTo>
                  <a:close/>
                </a:path>
                <a:path w="97789" h="3362959">
                  <a:moveTo>
                    <a:pt x="53086" y="3347745"/>
                  </a:moveTo>
                  <a:lnTo>
                    <a:pt x="52362" y="3346132"/>
                  </a:lnTo>
                  <a:lnTo>
                    <a:pt x="52362" y="3346691"/>
                  </a:lnTo>
                  <a:lnTo>
                    <a:pt x="52247" y="3347389"/>
                  </a:lnTo>
                  <a:lnTo>
                    <a:pt x="53086" y="3347745"/>
                  </a:lnTo>
                  <a:close/>
                </a:path>
                <a:path w="97789" h="3362959">
                  <a:moveTo>
                    <a:pt x="53086" y="3325634"/>
                  </a:moveTo>
                  <a:lnTo>
                    <a:pt x="52019" y="3325418"/>
                  </a:lnTo>
                  <a:lnTo>
                    <a:pt x="52247" y="3325533"/>
                  </a:lnTo>
                  <a:lnTo>
                    <a:pt x="52603" y="3325609"/>
                  </a:lnTo>
                  <a:lnTo>
                    <a:pt x="53086" y="3325634"/>
                  </a:lnTo>
                  <a:close/>
                </a:path>
                <a:path w="97789" h="3362959">
                  <a:moveTo>
                    <a:pt x="53314" y="3295104"/>
                  </a:moveTo>
                  <a:lnTo>
                    <a:pt x="52501" y="3293961"/>
                  </a:lnTo>
                  <a:lnTo>
                    <a:pt x="52209" y="3295104"/>
                  </a:lnTo>
                  <a:lnTo>
                    <a:pt x="53314" y="3295104"/>
                  </a:lnTo>
                  <a:close/>
                </a:path>
                <a:path w="97789" h="3362959">
                  <a:moveTo>
                    <a:pt x="53454" y="2685504"/>
                  </a:moveTo>
                  <a:lnTo>
                    <a:pt x="52908" y="2682964"/>
                  </a:lnTo>
                  <a:lnTo>
                    <a:pt x="51358" y="2682964"/>
                  </a:lnTo>
                  <a:lnTo>
                    <a:pt x="53454" y="2685504"/>
                  </a:lnTo>
                  <a:close/>
                </a:path>
                <a:path w="97789" h="3362959">
                  <a:moveTo>
                    <a:pt x="53644" y="3331807"/>
                  </a:moveTo>
                  <a:lnTo>
                    <a:pt x="52895" y="3331667"/>
                  </a:lnTo>
                  <a:lnTo>
                    <a:pt x="52527" y="3331426"/>
                  </a:lnTo>
                  <a:lnTo>
                    <a:pt x="52374" y="3331032"/>
                  </a:lnTo>
                  <a:lnTo>
                    <a:pt x="52412" y="3331337"/>
                  </a:lnTo>
                  <a:lnTo>
                    <a:pt x="52463" y="3331616"/>
                  </a:lnTo>
                  <a:lnTo>
                    <a:pt x="52527" y="3331908"/>
                  </a:lnTo>
                  <a:lnTo>
                    <a:pt x="52971" y="3331984"/>
                  </a:lnTo>
                  <a:lnTo>
                    <a:pt x="53378" y="3332010"/>
                  </a:lnTo>
                  <a:lnTo>
                    <a:pt x="53644" y="3331807"/>
                  </a:lnTo>
                  <a:close/>
                </a:path>
                <a:path w="97789" h="3362959">
                  <a:moveTo>
                    <a:pt x="53771" y="51384"/>
                  </a:moveTo>
                  <a:lnTo>
                    <a:pt x="51917" y="53086"/>
                  </a:lnTo>
                  <a:lnTo>
                    <a:pt x="52666" y="52895"/>
                  </a:lnTo>
                  <a:lnTo>
                    <a:pt x="53771" y="51384"/>
                  </a:lnTo>
                  <a:close/>
                </a:path>
                <a:path w="97789" h="3362959">
                  <a:moveTo>
                    <a:pt x="53924" y="3344354"/>
                  </a:moveTo>
                  <a:lnTo>
                    <a:pt x="53721" y="3343097"/>
                  </a:lnTo>
                  <a:lnTo>
                    <a:pt x="53047" y="3343364"/>
                  </a:lnTo>
                  <a:lnTo>
                    <a:pt x="53924" y="3344354"/>
                  </a:lnTo>
                  <a:close/>
                </a:path>
                <a:path w="97789" h="3362959">
                  <a:moveTo>
                    <a:pt x="53924" y="2682964"/>
                  </a:moveTo>
                  <a:lnTo>
                    <a:pt x="52641" y="2681694"/>
                  </a:lnTo>
                  <a:lnTo>
                    <a:pt x="52908" y="2682964"/>
                  </a:lnTo>
                  <a:lnTo>
                    <a:pt x="53924" y="2682964"/>
                  </a:lnTo>
                  <a:close/>
                </a:path>
                <a:path w="97789" h="3362959">
                  <a:moveTo>
                    <a:pt x="54521" y="3282772"/>
                  </a:moveTo>
                  <a:lnTo>
                    <a:pt x="53238" y="3282518"/>
                  </a:lnTo>
                  <a:lnTo>
                    <a:pt x="53746" y="3282708"/>
                  </a:lnTo>
                  <a:lnTo>
                    <a:pt x="54140" y="3282746"/>
                  </a:lnTo>
                  <a:lnTo>
                    <a:pt x="54495" y="3282810"/>
                  </a:lnTo>
                  <a:close/>
                </a:path>
                <a:path w="97789" h="3362959">
                  <a:moveTo>
                    <a:pt x="54610" y="3321189"/>
                  </a:moveTo>
                  <a:lnTo>
                    <a:pt x="52806" y="3319881"/>
                  </a:lnTo>
                  <a:lnTo>
                    <a:pt x="52565" y="3321253"/>
                  </a:lnTo>
                  <a:lnTo>
                    <a:pt x="50507" y="3323323"/>
                  </a:lnTo>
                  <a:lnTo>
                    <a:pt x="50825" y="3324212"/>
                  </a:lnTo>
                  <a:lnTo>
                    <a:pt x="54610" y="3321189"/>
                  </a:lnTo>
                  <a:close/>
                </a:path>
                <a:path w="97789" h="3362959">
                  <a:moveTo>
                    <a:pt x="54610" y="2345144"/>
                  </a:moveTo>
                  <a:lnTo>
                    <a:pt x="53975" y="2345144"/>
                  </a:lnTo>
                  <a:lnTo>
                    <a:pt x="52108" y="2343874"/>
                  </a:lnTo>
                  <a:lnTo>
                    <a:pt x="51054" y="2346414"/>
                  </a:lnTo>
                  <a:lnTo>
                    <a:pt x="53200" y="2347684"/>
                  </a:lnTo>
                  <a:lnTo>
                    <a:pt x="54610" y="2345144"/>
                  </a:lnTo>
                  <a:close/>
                </a:path>
                <a:path w="97789" h="3362959">
                  <a:moveTo>
                    <a:pt x="54749" y="3268205"/>
                  </a:moveTo>
                  <a:lnTo>
                    <a:pt x="53682" y="3270834"/>
                  </a:lnTo>
                  <a:lnTo>
                    <a:pt x="54292" y="3269704"/>
                  </a:lnTo>
                  <a:lnTo>
                    <a:pt x="54584" y="3268865"/>
                  </a:lnTo>
                  <a:lnTo>
                    <a:pt x="54749" y="3268205"/>
                  </a:lnTo>
                  <a:close/>
                </a:path>
                <a:path w="97789" h="3362959">
                  <a:moveTo>
                    <a:pt x="55041" y="2486114"/>
                  </a:moveTo>
                  <a:lnTo>
                    <a:pt x="53454" y="2486482"/>
                  </a:lnTo>
                  <a:lnTo>
                    <a:pt x="54571" y="2487384"/>
                  </a:lnTo>
                  <a:lnTo>
                    <a:pt x="54965" y="2486482"/>
                  </a:lnTo>
                  <a:lnTo>
                    <a:pt x="55041" y="2486114"/>
                  </a:lnTo>
                  <a:close/>
                </a:path>
                <a:path w="97789" h="3362959">
                  <a:moveTo>
                    <a:pt x="55232" y="3154857"/>
                  </a:moveTo>
                  <a:lnTo>
                    <a:pt x="54457" y="3152000"/>
                  </a:lnTo>
                  <a:lnTo>
                    <a:pt x="52781" y="3153930"/>
                  </a:lnTo>
                  <a:lnTo>
                    <a:pt x="55232" y="3154857"/>
                  </a:lnTo>
                  <a:close/>
                </a:path>
                <a:path w="97789" h="3362959">
                  <a:moveTo>
                    <a:pt x="55283" y="2442438"/>
                  </a:moveTo>
                  <a:lnTo>
                    <a:pt x="54533" y="2442934"/>
                  </a:lnTo>
                  <a:lnTo>
                    <a:pt x="55156" y="2442934"/>
                  </a:lnTo>
                  <a:lnTo>
                    <a:pt x="55283" y="2442438"/>
                  </a:lnTo>
                  <a:close/>
                </a:path>
                <a:path w="97789" h="3362959">
                  <a:moveTo>
                    <a:pt x="55486" y="3249574"/>
                  </a:moveTo>
                  <a:lnTo>
                    <a:pt x="55219" y="3249663"/>
                  </a:lnTo>
                  <a:lnTo>
                    <a:pt x="54952" y="3249815"/>
                  </a:lnTo>
                  <a:lnTo>
                    <a:pt x="54724" y="3250146"/>
                  </a:lnTo>
                  <a:lnTo>
                    <a:pt x="54902" y="3250120"/>
                  </a:lnTo>
                  <a:lnTo>
                    <a:pt x="55194" y="3249879"/>
                  </a:lnTo>
                  <a:lnTo>
                    <a:pt x="55486" y="3249574"/>
                  </a:lnTo>
                  <a:close/>
                </a:path>
                <a:path w="97789" h="3362959">
                  <a:moveTo>
                    <a:pt x="55651" y="3155404"/>
                  </a:moveTo>
                  <a:lnTo>
                    <a:pt x="52311" y="3156674"/>
                  </a:lnTo>
                  <a:lnTo>
                    <a:pt x="52755" y="3161525"/>
                  </a:lnTo>
                  <a:lnTo>
                    <a:pt x="55651" y="3155404"/>
                  </a:lnTo>
                  <a:close/>
                </a:path>
                <a:path w="97789" h="3362959">
                  <a:moveTo>
                    <a:pt x="55791" y="2345144"/>
                  </a:moveTo>
                  <a:lnTo>
                    <a:pt x="55753" y="2345017"/>
                  </a:lnTo>
                  <a:lnTo>
                    <a:pt x="55016" y="2344420"/>
                  </a:lnTo>
                  <a:lnTo>
                    <a:pt x="54610" y="2345144"/>
                  </a:lnTo>
                  <a:lnTo>
                    <a:pt x="55791" y="2345144"/>
                  </a:lnTo>
                  <a:close/>
                </a:path>
                <a:path w="97789" h="3362959">
                  <a:moveTo>
                    <a:pt x="56248" y="3342094"/>
                  </a:moveTo>
                  <a:lnTo>
                    <a:pt x="54851" y="3342094"/>
                  </a:lnTo>
                  <a:lnTo>
                    <a:pt x="53924" y="3339554"/>
                  </a:lnTo>
                  <a:lnTo>
                    <a:pt x="52793" y="3339554"/>
                  </a:lnTo>
                  <a:lnTo>
                    <a:pt x="53568" y="3342094"/>
                  </a:lnTo>
                  <a:lnTo>
                    <a:pt x="53721" y="3343097"/>
                  </a:lnTo>
                  <a:lnTo>
                    <a:pt x="56248" y="3342094"/>
                  </a:lnTo>
                  <a:close/>
                </a:path>
                <a:path w="97789" h="3362959">
                  <a:moveTo>
                    <a:pt x="56261" y="2447734"/>
                  </a:moveTo>
                  <a:lnTo>
                    <a:pt x="56057" y="2447074"/>
                  </a:lnTo>
                  <a:lnTo>
                    <a:pt x="55473" y="2448014"/>
                  </a:lnTo>
                  <a:lnTo>
                    <a:pt x="56261" y="2447734"/>
                  </a:lnTo>
                  <a:close/>
                </a:path>
                <a:path w="97789" h="3362959">
                  <a:moveTo>
                    <a:pt x="56388" y="3118243"/>
                  </a:moveTo>
                  <a:lnTo>
                    <a:pt x="55930" y="3117253"/>
                  </a:lnTo>
                  <a:lnTo>
                    <a:pt x="55333" y="3118447"/>
                  </a:lnTo>
                  <a:lnTo>
                    <a:pt x="55460" y="3119463"/>
                  </a:lnTo>
                  <a:lnTo>
                    <a:pt x="55867" y="3120402"/>
                  </a:lnTo>
                  <a:lnTo>
                    <a:pt x="56083" y="3119399"/>
                  </a:lnTo>
                  <a:lnTo>
                    <a:pt x="56388" y="3118243"/>
                  </a:lnTo>
                  <a:close/>
                </a:path>
                <a:path w="97789" h="3362959">
                  <a:moveTo>
                    <a:pt x="56451" y="3249739"/>
                  </a:moveTo>
                  <a:lnTo>
                    <a:pt x="56222" y="3249384"/>
                  </a:lnTo>
                  <a:lnTo>
                    <a:pt x="55473" y="3250654"/>
                  </a:lnTo>
                  <a:lnTo>
                    <a:pt x="56451" y="3249739"/>
                  </a:lnTo>
                  <a:close/>
                </a:path>
                <a:path w="97789" h="3362959">
                  <a:moveTo>
                    <a:pt x="56743" y="3362401"/>
                  </a:moveTo>
                  <a:lnTo>
                    <a:pt x="56362" y="3360915"/>
                  </a:lnTo>
                  <a:lnTo>
                    <a:pt x="52895" y="3359823"/>
                  </a:lnTo>
                  <a:lnTo>
                    <a:pt x="53809" y="3362160"/>
                  </a:lnTo>
                  <a:lnTo>
                    <a:pt x="54711" y="3362718"/>
                  </a:lnTo>
                  <a:lnTo>
                    <a:pt x="56743" y="3362401"/>
                  </a:lnTo>
                  <a:close/>
                </a:path>
                <a:path w="97789" h="3362959">
                  <a:moveTo>
                    <a:pt x="57264" y="3122574"/>
                  </a:moveTo>
                  <a:lnTo>
                    <a:pt x="56730" y="3121863"/>
                  </a:lnTo>
                  <a:lnTo>
                    <a:pt x="56197" y="3121139"/>
                  </a:lnTo>
                  <a:lnTo>
                    <a:pt x="55867" y="3120402"/>
                  </a:lnTo>
                  <a:lnTo>
                    <a:pt x="55651" y="3121596"/>
                  </a:lnTo>
                  <a:lnTo>
                    <a:pt x="55587" y="3122536"/>
                  </a:lnTo>
                  <a:lnTo>
                    <a:pt x="57264" y="3122574"/>
                  </a:lnTo>
                  <a:close/>
                </a:path>
                <a:path w="97789" h="3362959">
                  <a:moveTo>
                    <a:pt x="57505" y="3346754"/>
                  </a:moveTo>
                  <a:lnTo>
                    <a:pt x="55765" y="3345904"/>
                  </a:lnTo>
                  <a:lnTo>
                    <a:pt x="55257" y="3345904"/>
                  </a:lnTo>
                  <a:lnTo>
                    <a:pt x="53924" y="3344354"/>
                  </a:lnTo>
                  <a:lnTo>
                    <a:pt x="54356" y="3347174"/>
                  </a:lnTo>
                  <a:lnTo>
                    <a:pt x="57175" y="3347174"/>
                  </a:lnTo>
                  <a:lnTo>
                    <a:pt x="57505" y="3346754"/>
                  </a:lnTo>
                  <a:close/>
                </a:path>
                <a:path w="97789" h="3362959">
                  <a:moveTo>
                    <a:pt x="58331" y="3347174"/>
                  </a:moveTo>
                  <a:lnTo>
                    <a:pt x="58178" y="3345904"/>
                  </a:lnTo>
                  <a:lnTo>
                    <a:pt x="57505" y="3346754"/>
                  </a:lnTo>
                  <a:lnTo>
                    <a:pt x="58331" y="3347174"/>
                  </a:lnTo>
                  <a:close/>
                </a:path>
                <a:path w="97789" h="3362959">
                  <a:moveTo>
                    <a:pt x="58508" y="3333204"/>
                  </a:moveTo>
                  <a:lnTo>
                    <a:pt x="57226" y="3333204"/>
                  </a:lnTo>
                  <a:lnTo>
                    <a:pt x="56984" y="3335744"/>
                  </a:lnTo>
                  <a:lnTo>
                    <a:pt x="58508" y="3333204"/>
                  </a:lnTo>
                  <a:close/>
                </a:path>
                <a:path w="97789" h="3362959">
                  <a:moveTo>
                    <a:pt x="60274" y="3352088"/>
                  </a:moveTo>
                  <a:lnTo>
                    <a:pt x="58597" y="3350310"/>
                  </a:lnTo>
                  <a:lnTo>
                    <a:pt x="55651" y="3348278"/>
                  </a:lnTo>
                  <a:lnTo>
                    <a:pt x="52463" y="3349396"/>
                  </a:lnTo>
                  <a:lnTo>
                    <a:pt x="55791" y="3351149"/>
                  </a:lnTo>
                  <a:lnTo>
                    <a:pt x="54394" y="3351580"/>
                  </a:lnTo>
                  <a:lnTo>
                    <a:pt x="58343" y="3353473"/>
                  </a:lnTo>
                  <a:lnTo>
                    <a:pt x="58750" y="3354971"/>
                  </a:lnTo>
                  <a:lnTo>
                    <a:pt x="57238" y="3356102"/>
                  </a:lnTo>
                  <a:lnTo>
                    <a:pt x="55956" y="3355835"/>
                  </a:lnTo>
                  <a:lnTo>
                    <a:pt x="56845" y="3356368"/>
                  </a:lnTo>
                  <a:lnTo>
                    <a:pt x="55194" y="3358172"/>
                  </a:lnTo>
                  <a:lnTo>
                    <a:pt x="57365" y="3358985"/>
                  </a:lnTo>
                  <a:lnTo>
                    <a:pt x="60045" y="3357054"/>
                  </a:lnTo>
                  <a:lnTo>
                    <a:pt x="60159" y="3354552"/>
                  </a:lnTo>
                  <a:lnTo>
                    <a:pt x="57950" y="3351974"/>
                  </a:lnTo>
                  <a:lnTo>
                    <a:pt x="58724" y="3351428"/>
                  </a:lnTo>
                  <a:lnTo>
                    <a:pt x="59626" y="3351949"/>
                  </a:lnTo>
                  <a:lnTo>
                    <a:pt x="60274" y="3352088"/>
                  </a:lnTo>
                  <a:close/>
                </a:path>
                <a:path w="97789" h="3362959">
                  <a:moveTo>
                    <a:pt x="61048" y="2294737"/>
                  </a:moveTo>
                  <a:lnTo>
                    <a:pt x="59410" y="2294331"/>
                  </a:lnTo>
                  <a:lnTo>
                    <a:pt x="59194" y="2294864"/>
                  </a:lnTo>
                  <a:lnTo>
                    <a:pt x="57912" y="2295385"/>
                  </a:lnTo>
                  <a:lnTo>
                    <a:pt x="58331" y="2295639"/>
                  </a:lnTo>
                  <a:lnTo>
                    <a:pt x="59982" y="2295398"/>
                  </a:lnTo>
                  <a:lnTo>
                    <a:pt x="61048" y="2294737"/>
                  </a:lnTo>
                  <a:close/>
                </a:path>
                <a:path w="97789" h="3362959">
                  <a:moveTo>
                    <a:pt x="63284" y="3295104"/>
                  </a:moveTo>
                  <a:lnTo>
                    <a:pt x="62928" y="3292564"/>
                  </a:lnTo>
                  <a:lnTo>
                    <a:pt x="61595" y="3292564"/>
                  </a:lnTo>
                  <a:lnTo>
                    <a:pt x="63284" y="3295104"/>
                  </a:lnTo>
                  <a:close/>
                </a:path>
                <a:path w="97789" h="3362959">
                  <a:moveTo>
                    <a:pt x="63296" y="3231604"/>
                  </a:moveTo>
                  <a:lnTo>
                    <a:pt x="62699" y="3230334"/>
                  </a:lnTo>
                  <a:lnTo>
                    <a:pt x="62090" y="3230334"/>
                  </a:lnTo>
                  <a:lnTo>
                    <a:pt x="63106" y="3231604"/>
                  </a:lnTo>
                  <a:lnTo>
                    <a:pt x="63296" y="3231604"/>
                  </a:lnTo>
                  <a:close/>
                </a:path>
                <a:path w="97789" h="3362959">
                  <a:moveTo>
                    <a:pt x="63715" y="3230092"/>
                  </a:moveTo>
                  <a:lnTo>
                    <a:pt x="63195" y="3229546"/>
                  </a:lnTo>
                  <a:lnTo>
                    <a:pt x="63119" y="3230334"/>
                  </a:lnTo>
                  <a:lnTo>
                    <a:pt x="63715" y="3230092"/>
                  </a:lnTo>
                  <a:close/>
                </a:path>
                <a:path w="97789" h="3362959">
                  <a:moveTo>
                    <a:pt x="63906" y="3342094"/>
                  </a:moveTo>
                  <a:lnTo>
                    <a:pt x="56984" y="3335744"/>
                  </a:lnTo>
                  <a:lnTo>
                    <a:pt x="55854" y="3335744"/>
                  </a:lnTo>
                  <a:lnTo>
                    <a:pt x="54038" y="3334474"/>
                  </a:lnTo>
                  <a:lnTo>
                    <a:pt x="52882" y="3333204"/>
                  </a:lnTo>
                  <a:lnTo>
                    <a:pt x="53822" y="3335744"/>
                  </a:lnTo>
                  <a:lnTo>
                    <a:pt x="55714" y="3339554"/>
                  </a:lnTo>
                  <a:lnTo>
                    <a:pt x="56629" y="3342094"/>
                  </a:lnTo>
                  <a:lnTo>
                    <a:pt x="57264" y="3342094"/>
                  </a:lnTo>
                  <a:lnTo>
                    <a:pt x="57924" y="3343364"/>
                  </a:lnTo>
                  <a:lnTo>
                    <a:pt x="63906" y="3342094"/>
                  </a:lnTo>
                  <a:close/>
                </a:path>
                <a:path w="97789" h="3362959">
                  <a:moveTo>
                    <a:pt x="64160" y="3325482"/>
                  </a:moveTo>
                  <a:lnTo>
                    <a:pt x="64096" y="3325241"/>
                  </a:lnTo>
                  <a:lnTo>
                    <a:pt x="63931" y="3324974"/>
                  </a:lnTo>
                  <a:lnTo>
                    <a:pt x="64160" y="3325482"/>
                  </a:lnTo>
                  <a:close/>
                </a:path>
                <a:path w="97789" h="3362959">
                  <a:moveTo>
                    <a:pt x="64477" y="3328124"/>
                  </a:moveTo>
                  <a:lnTo>
                    <a:pt x="61671" y="3328124"/>
                  </a:lnTo>
                  <a:lnTo>
                    <a:pt x="62318" y="3330664"/>
                  </a:lnTo>
                  <a:lnTo>
                    <a:pt x="64477" y="3328124"/>
                  </a:lnTo>
                  <a:close/>
                </a:path>
                <a:path w="97789" h="3362959">
                  <a:moveTo>
                    <a:pt x="64808" y="2226360"/>
                  </a:moveTo>
                  <a:lnTo>
                    <a:pt x="63893" y="2225484"/>
                  </a:lnTo>
                  <a:lnTo>
                    <a:pt x="63703" y="2225903"/>
                  </a:lnTo>
                  <a:lnTo>
                    <a:pt x="64808" y="2226360"/>
                  </a:lnTo>
                  <a:close/>
                </a:path>
                <a:path w="97789" h="3362959">
                  <a:moveTo>
                    <a:pt x="65595" y="3206572"/>
                  </a:moveTo>
                  <a:lnTo>
                    <a:pt x="65392" y="3206673"/>
                  </a:lnTo>
                  <a:lnTo>
                    <a:pt x="65595" y="3206572"/>
                  </a:lnTo>
                  <a:close/>
                </a:path>
                <a:path w="97789" h="3362959">
                  <a:moveTo>
                    <a:pt x="65811" y="3206331"/>
                  </a:moveTo>
                  <a:lnTo>
                    <a:pt x="65595" y="3206572"/>
                  </a:lnTo>
                  <a:lnTo>
                    <a:pt x="65747" y="3206496"/>
                  </a:lnTo>
                  <a:lnTo>
                    <a:pt x="65811" y="3206331"/>
                  </a:lnTo>
                  <a:close/>
                </a:path>
                <a:path w="97789" h="3362959">
                  <a:moveTo>
                    <a:pt x="66103" y="3295878"/>
                  </a:moveTo>
                  <a:lnTo>
                    <a:pt x="65214" y="3300704"/>
                  </a:lnTo>
                  <a:lnTo>
                    <a:pt x="65747" y="3300311"/>
                  </a:lnTo>
                  <a:lnTo>
                    <a:pt x="66103" y="3295878"/>
                  </a:lnTo>
                  <a:close/>
                </a:path>
                <a:path w="97789" h="3362959">
                  <a:moveTo>
                    <a:pt x="66217" y="3205378"/>
                  </a:moveTo>
                  <a:lnTo>
                    <a:pt x="65811" y="3206331"/>
                  </a:lnTo>
                  <a:lnTo>
                    <a:pt x="66027" y="3206077"/>
                  </a:lnTo>
                  <a:lnTo>
                    <a:pt x="66154" y="3205746"/>
                  </a:lnTo>
                  <a:lnTo>
                    <a:pt x="66217" y="3205378"/>
                  </a:lnTo>
                  <a:close/>
                </a:path>
                <a:path w="97789" h="3362959">
                  <a:moveTo>
                    <a:pt x="66230" y="3229064"/>
                  </a:moveTo>
                  <a:lnTo>
                    <a:pt x="63715" y="3230092"/>
                  </a:lnTo>
                  <a:lnTo>
                    <a:pt x="65151" y="3231604"/>
                  </a:lnTo>
                  <a:lnTo>
                    <a:pt x="66230" y="3229064"/>
                  </a:lnTo>
                  <a:close/>
                </a:path>
                <a:path w="97789" h="3362959">
                  <a:moveTo>
                    <a:pt x="66725" y="2901873"/>
                  </a:moveTo>
                  <a:lnTo>
                    <a:pt x="65735" y="2901404"/>
                  </a:lnTo>
                  <a:lnTo>
                    <a:pt x="65963" y="2902356"/>
                  </a:lnTo>
                  <a:lnTo>
                    <a:pt x="66725" y="2901873"/>
                  </a:lnTo>
                  <a:close/>
                </a:path>
                <a:path w="97789" h="3362959">
                  <a:moveTo>
                    <a:pt x="67259" y="2328176"/>
                  </a:moveTo>
                  <a:lnTo>
                    <a:pt x="65443" y="2327579"/>
                  </a:lnTo>
                  <a:lnTo>
                    <a:pt x="65608" y="2328075"/>
                  </a:lnTo>
                  <a:lnTo>
                    <a:pt x="66713" y="2328176"/>
                  </a:lnTo>
                  <a:lnTo>
                    <a:pt x="67259" y="2328176"/>
                  </a:lnTo>
                  <a:close/>
                </a:path>
                <a:path w="97789" h="3362959">
                  <a:moveTo>
                    <a:pt x="67322" y="3202978"/>
                  </a:moveTo>
                  <a:lnTo>
                    <a:pt x="66205" y="3202787"/>
                  </a:lnTo>
                  <a:lnTo>
                    <a:pt x="66484" y="3204210"/>
                  </a:lnTo>
                  <a:lnTo>
                    <a:pt x="66217" y="3205378"/>
                  </a:lnTo>
                  <a:lnTo>
                    <a:pt x="67322" y="3202978"/>
                  </a:lnTo>
                  <a:close/>
                </a:path>
                <a:path w="97789" h="3362959">
                  <a:moveTo>
                    <a:pt x="67970" y="3299307"/>
                  </a:moveTo>
                  <a:lnTo>
                    <a:pt x="67894" y="3298761"/>
                  </a:lnTo>
                  <a:lnTo>
                    <a:pt x="65747" y="3300311"/>
                  </a:lnTo>
                  <a:lnTo>
                    <a:pt x="65608" y="3302203"/>
                  </a:lnTo>
                  <a:lnTo>
                    <a:pt x="67970" y="3299307"/>
                  </a:lnTo>
                  <a:close/>
                </a:path>
                <a:path w="97789" h="3362959">
                  <a:moveTo>
                    <a:pt x="68757" y="3169374"/>
                  </a:moveTo>
                  <a:lnTo>
                    <a:pt x="68732" y="3168764"/>
                  </a:lnTo>
                  <a:lnTo>
                    <a:pt x="68630" y="3169183"/>
                  </a:lnTo>
                  <a:lnTo>
                    <a:pt x="68757" y="3169374"/>
                  </a:lnTo>
                  <a:close/>
                </a:path>
                <a:path w="97789" h="3362959">
                  <a:moveTo>
                    <a:pt x="68770" y="3037294"/>
                  </a:moveTo>
                  <a:lnTo>
                    <a:pt x="68135" y="3037294"/>
                  </a:lnTo>
                  <a:lnTo>
                    <a:pt x="68338" y="3037548"/>
                  </a:lnTo>
                  <a:lnTo>
                    <a:pt x="68770" y="3037294"/>
                  </a:lnTo>
                  <a:close/>
                </a:path>
                <a:path w="97789" h="3362959">
                  <a:moveTo>
                    <a:pt x="68922" y="3051264"/>
                  </a:moveTo>
                  <a:lnTo>
                    <a:pt x="67462" y="3051264"/>
                  </a:lnTo>
                  <a:lnTo>
                    <a:pt x="68732" y="3052254"/>
                  </a:lnTo>
                  <a:lnTo>
                    <a:pt x="68922" y="3051264"/>
                  </a:lnTo>
                  <a:close/>
                </a:path>
                <a:path w="97789" h="3362959">
                  <a:moveTo>
                    <a:pt x="69088" y="3052534"/>
                  </a:moveTo>
                  <a:lnTo>
                    <a:pt x="68732" y="3052254"/>
                  </a:lnTo>
                  <a:lnTo>
                    <a:pt x="68453" y="3053804"/>
                  </a:lnTo>
                  <a:lnTo>
                    <a:pt x="69088" y="3052534"/>
                  </a:lnTo>
                  <a:close/>
                </a:path>
                <a:path w="97789" h="3362959">
                  <a:moveTo>
                    <a:pt x="69126" y="2863951"/>
                  </a:moveTo>
                  <a:lnTo>
                    <a:pt x="68922" y="2863304"/>
                  </a:lnTo>
                  <a:lnTo>
                    <a:pt x="67729" y="2862300"/>
                  </a:lnTo>
                  <a:lnTo>
                    <a:pt x="69126" y="2863951"/>
                  </a:lnTo>
                  <a:close/>
                </a:path>
                <a:path w="97789" h="3362959">
                  <a:moveTo>
                    <a:pt x="69202" y="3115500"/>
                  </a:moveTo>
                  <a:lnTo>
                    <a:pt x="68986" y="3114865"/>
                  </a:lnTo>
                  <a:lnTo>
                    <a:pt x="68770" y="3114332"/>
                  </a:lnTo>
                  <a:lnTo>
                    <a:pt x="68465" y="3114484"/>
                  </a:lnTo>
                  <a:lnTo>
                    <a:pt x="68554" y="3115170"/>
                  </a:lnTo>
                  <a:lnTo>
                    <a:pt x="68897" y="3115475"/>
                  </a:lnTo>
                  <a:lnTo>
                    <a:pt x="69202" y="3115500"/>
                  </a:lnTo>
                  <a:close/>
                </a:path>
                <a:path w="97789" h="3362959">
                  <a:moveTo>
                    <a:pt x="69430" y="3275533"/>
                  </a:moveTo>
                  <a:lnTo>
                    <a:pt x="66484" y="3275279"/>
                  </a:lnTo>
                  <a:lnTo>
                    <a:pt x="65189" y="3275025"/>
                  </a:lnTo>
                  <a:lnTo>
                    <a:pt x="66421" y="3275406"/>
                  </a:lnTo>
                  <a:lnTo>
                    <a:pt x="66992" y="3275914"/>
                  </a:lnTo>
                  <a:lnTo>
                    <a:pt x="67221" y="3276523"/>
                  </a:lnTo>
                  <a:lnTo>
                    <a:pt x="67767" y="3276549"/>
                  </a:lnTo>
                  <a:lnTo>
                    <a:pt x="68453" y="3276447"/>
                  </a:lnTo>
                  <a:lnTo>
                    <a:pt x="69303" y="3276219"/>
                  </a:lnTo>
                  <a:lnTo>
                    <a:pt x="69430" y="3275533"/>
                  </a:lnTo>
                  <a:close/>
                </a:path>
                <a:path w="97789" h="3362959">
                  <a:moveTo>
                    <a:pt x="69850" y="2902674"/>
                  </a:moveTo>
                  <a:lnTo>
                    <a:pt x="69456" y="2900134"/>
                  </a:lnTo>
                  <a:lnTo>
                    <a:pt x="66725" y="2901873"/>
                  </a:lnTo>
                  <a:lnTo>
                    <a:pt x="68389" y="2902674"/>
                  </a:lnTo>
                  <a:lnTo>
                    <a:pt x="67132" y="2903944"/>
                  </a:lnTo>
                  <a:lnTo>
                    <a:pt x="69850" y="2902674"/>
                  </a:lnTo>
                  <a:close/>
                </a:path>
                <a:path w="97789" h="3362959">
                  <a:moveTo>
                    <a:pt x="70104" y="3281032"/>
                  </a:moveTo>
                  <a:lnTo>
                    <a:pt x="69062" y="3279381"/>
                  </a:lnTo>
                  <a:lnTo>
                    <a:pt x="68795" y="3278975"/>
                  </a:lnTo>
                  <a:lnTo>
                    <a:pt x="67792" y="3280905"/>
                  </a:lnTo>
                  <a:lnTo>
                    <a:pt x="68313" y="3283508"/>
                  </a:lnTo>
                  <a:lnTo>
                    <a:pt x="69456" y="3280880"/>
                  </a:lnTo>
                  <a:lnTo>
                    <a:pt x="70104" y="3281032"/>
                  </a:lnTo>
                  <a:close/>
                </a:path>
                <a:path w="97789" h="3362959">
                  <a:moveTo>
                    <a:pt x="70294" y="3246831"/>
                  </a:moveTo>
                  <a:lnTo>
                    <a:pt x="68884" y="3245459"/>
                  </a:lnTo>
                  <a:lnTo>
                    <a:pt x="68884" y="3246209"/>
                  </a:lnTo>
                  <a:lnTo>
                    <a:pt x="69278" y="3246424"/>
                  </a:lnTo>
                  <a:lnTo>
                    <a:pt x="69761" y="3246628"/>
                  </a:lnTo>
                  <a:lnTo>
                    <a:pt x="70294" y="3246831"/>
                  </a:lnTo>
                  <a:close/>
                </a:path>
                <a:path w="97789" h="3362959">
                  <a:moveTo>
                    <a:pt x="70383" y="2350224"/>
                  </a:moveTo>
                  <a:lnTo>
                    <a:pt x="68859" y="2349423"/>
                  </a:lnTo>
                  <a:lnTo>
                    <a:pt x="70002" y="2350224"/>
                  </a:lnTo>
                  <a:lnTo>
                    <a:pt x="70383" y="2350224"/>
                  </a:lnTo>
                  <a:close/>
                </a:path>
                <a:path w="97789" h="3362959">
                  <a:moveTo>
                    <a:pt x="70662" y="3223183"/>
                  </a:moveTo>
                  <a:lnTo>
                    <a:pt x="70281" y="3223183"/>
                  </a:lnTo>
                  <a:lnTo>
                    <a:pt x="69938" y="3223298"/>
                  </a:lnTo>
                  <a:lnTo>
                    <a:pt x="69608" y="3223463"/>
                  </a:lnTo>
                  <a:lnTo>
                    <a:pt x="70040" y="3223412"/>
                  </a:lnTo>
                  <a:lnTo>
                    <a:pt x="70434" y="3223298"/>
                  </a:lnTo>
                  <a:lnTo>
                    <a:pt x="70662" y="3223183"/>
                  </a:lnTo>
                  <a:close/>
                </a:path>
                <a:path w="97789" h="3362959">
                  <a:moveTo>
                    <a:pt x="70726" y="2953448"/>
                  </a:moveTo>
                  <a:lnTo>
                    <a:pt x="70510" y="2953588"/>
                  </a:lnTo>
                  <a:lnTo>
                    <a:pt x="70332" y="2953766"/>
                  </a:lnTo>
                  <a:lnTo>
                    <a:pt x="70129" y="2953943"/>
                  </a:lnTo>
                  <a:lnTo>
                    <a:pt x="70180" y="2954197"/>
                  </a:lnTo>
                  <a:lnTo>
                    <a:pt x="70243" y="2954515"/>
                  </a:lnTo>
                  <a:lnTo>
                    <a:pt x="70294" y="2954769"/>
                  </a:lnTo>
                  <a:lnTo>
                    <a:pt x="70726" y="2953448"/>
                  </a:lnTo>
                  <a:close/>
                </a:path>
                <a:path w="97789" h="3362959">
                  <a:moveTo>
                    <a:pt x="70739" y="3052673"/>
                  </a:moveTo>
                  <a:lnTo>
                    <a:pt x="70472" y="3053143"/>
                  </a:lnTo>
                  <a:lnTo>
                    <a:pt x="70370" y="3053537"/>
                  </a:lnTo>
                  <a:lnTo>
                    <a:pt x="70332" y="3053880"/>
                  </a:lnTo>
                  <a:lnTo>
                    <a:pt x="70739" y="3052673"/>
                  </a:lnTo>
                  <a:close/>
                </a:path>
                <a:path w="97789" h="3362959">
                  <a:moveTo>
                    <a:pt x="70904" y="3172993"/>
                  </a:moveTo>
                  <a:lnTo>
                    <a:pt x="70523" y="3170999"/>
                  </a:lnTo>
                  <a:lnTo>
                    <a:pt x="69888" y="3172904"/>
                  </a:lnTo>
                  <a:lnTo>
                    <a:pt x="70904" y="3172993"/>
                  </a:lnTo>
                  <a:close/>
                </a:path>
                <a:path w="97789" h="3362959">
                  <a:moveTo>
                    <a:pt x="71107" y="2979026"/>
                  </a:moveTo>
                  <a:lnTo>
                    <a:pt x="70878" y="2979153"/>
                  </a:lnTo>
                  <a:lnTo>
                    <a:pt x="70650" y="2979801"/>
                  </a:lnTo>
                  <a:lnTo>
                    <a:pt x="71056" y="2979153"/>
                  </a:lnTo>
                  <a:lnTo>
                    <a:pt x="71107" y="2979026"/>
                  </a:lnTo>
                  <a:close/>
                </a:path>
                <a:path w="97789" h="3362959">
                  <a:moveTo>
                    <a:pt x="71285" y="2978924"/>
                  </a:moveTo>
                  <a:lnTo>
                    <a:pt x="70891" y="2978023"/>
                  </a:lnTo>
                  <a:lnTo>
                    <a:pt x="70637" y="2978200"/>
                  </a:lnTo>
                  <a:lnTo>
                    <a:pt x="70929" y="2978620"/>
                  </a:lnTo>
                  <a:lnTo>
                    <a:pt x="71107" y="2979026"/>
                  </a:lnTo>
                  <a:lnTo>
                    <a:pt x="71285" y="2978924"/>
                  </a:lnTo>
                  <a:close/>
                </a:path>
                <a:path w="97789" h="3362959">
                  <a:moveTo>
                    <a:pt x="71577" y="3294875"/>
                  </a:moveTo>
                  <a:lnTo>
                    <a:pt x="67970" y="3299307"/>
                  </a:lnTo>
                  <a:lnTo>
                    <a:pt x="68160" y="3300946"/>
                  </a:lnTo>
                  <a:lnTo>
                    <a:pt x="71577" y="3294875"/>
                  </a:lnTo>
                  <a:close/>
                </a:path>
                <a:path w="97789" h="3362959">
                  <a:moveTo>
                    <a:pt x="72224" y="3135084"/>
                  </a:moveTo>
                  <a:lnTo>
                    <a:pt x="69811" y="3132544"/>
                  </a:lnTo>
                  <a:lnTo>
                    <a:pt x="70485" y="3138767"/>
                  </a:lnTo>
                  <a:lnTo>
                    <a:pt x="72224" y="3135084"/>
                  </a:lnTo>
                  <a:close/>
                </a:path>
                <a:path w="97789" h="3362959">
                  <a:moveTo>
                    <a:pt x="72313" y="2868384"/>
                  </a:moveTo>
                  <a:lnTo>
                    <a:pt x="72148" y="2865844"/>
                  </a:lnTo>
                  <a:lnTo>
                    <a:pt x="71996" y="2863304"/>
                  </a:lnTo>
                  <a:lnTo>
                    <a:pt x="69964" y="2862034"/>
                  </a:lnTo>
                  <a:lnTo>
                    <a:pt x="70345" y="2863304"/>
                  </a:lnTo>
                  <a:lnTo>
                    <a:pt x="71361" y="2864574"/>
                  </a:lnTo>
                  <a:lnTo>
                    <a:pt x="70726" y="2865844"/>
                  </a:lnTo>
                  <a:lnTo>
                    <a:pt x="69126" y="2863951"/>
                  </a:lnTo>
                  <a:lnTo>
                    <a:pt x="70459" y="2868384"/>
                  </a:lnTo>
                  <a:lnTo>
                    <a:pt x="72275" y="2870924"/>
                  </a:lnTo>
                  <a:lnTo>
                    <a:pt x="72313" y="2868384"/>
                  </a:lnTo>
                  <a:close/>
                </a:path>
                <a:path w="97789" h="3362959">
                  <a:moveTo>
                    <a:pt x="72428" y="3037535"/>
                  </a:moveTo>
                  <a:lnTo>
                    <a:pt x="72377" y="3037294"/>
                  </a:lnTo>
                  <a:lnTo>
                    <a:pt x="72428" y="3037535"/>
                  </a:lnTo>
                  <a:close/>
                </a:path>
                <a:path w="97789" h="3362959">
                  <a:moveTo>
                    <a:pt x="72517" y="2468334"/>
                  </a:moveTo>
                  <a:lnTo>
                    <a:pt x="71970" y="2467064"/>
                  </a:lnTo>
                  <a:lnTo>
                    <a:pt x="71882" y="2467191"/>
                  </a:lnTo>
                  <a:lnTo>
                    <a:pt x="72517" y="2468334"/>
                  </a:lnTo>
                  <a:close/>
                </a:path>
                <a:path w="97789" h="3362959">
                  <a:moveTo>
                    <a:pt x="72593" y="2812542"/>
                  </a:moveTo>
                  <a:lnTo>
                    <a:pt x="72351" y="2812224"/>
                  </a:lnTo>
                  <a:lnTo>
                    <a:pt x="72402" y="2812758"/>
                  </a:lnTo>
                  <a:lnTo>
                    <a:pt x="72593" y="2812542"/>
                  </a:lnTo>
                  <a:close/>
                </a:path>
                <a:path w="97789" h="3362959">
                  <a:moveTo>
                    <a:pt x="72605" y="3099193"/>
                  </a:moveTo>
                  <a:lnTo>
                    <a:pt x="72351" y="3098977"/>
                  </a:lnTo>
                  <a:lnTo>
                    <a:pt x="72224" y="3099308"/>
                  </a:lnTo>
                  <a:lnTo>
                    <a:pt x="72186" y="3099587"/>
                  </a:lnTo>
                  <a:lnTo>
                    <a:pt x="72110" y="3099892"/>
                  </a:lnTo>
                  <a:lnTo>
                    <a:pt x="72440" y="3099549"/>
                  </a:lnTo>
                  <a:lnTo>
                    <a:pt x="72605" y="3099193"/>
                  </a:lnTo>
                  <a:close/>
                </a:path>
                <a:path w="97789" h="3362959">
                  <a:moveTo>
                    <a:pt x="72631" y="2495943"/>
                  </a:moveTo>
                  <a:lnTo>
                    <a:pt x="72529" y="2495004"/>
                  </a:lnTo>
                  <a:lnTo>
                    <a:pt x="72313" y="2496274"/>
                  </a:lnTo>
                  <a:lnTo>
                    <a:pt x="72631" y="2495943"/>
                  </a:lnTo>
                  <a:close/>
                </a:path>
                <a:path w="97789" h="3362959">
                  <a:moveTo>
                    <a:pt x="72974" y="2876651"/>
                  </a:moveTo>
                  <a:lnTo>
                    <a:pt x="71348" y="2875280"/>
                  </a:lnTo>
                  <a:lnTo>
                    <a:pt x="71132" y="2877045"/>
                  </a:lnTo>
                  <a:lnTo>
                    <a:pt x="69837" y="2878798"/>
                  </a:lnTo>
                  <a:lnTo>
                    <a:pt x="70243" y="2879699"/>
                  </a:lnTo>
                  <a:lnTo>
                    <a:pt x="71907" y="2878848"/>
                  </a:lnTo>
                  <a:lnTo>
                    <a:pt x="72974" y="2876651"/>
                  </a:lnTo>
                  <a:close/>
                </a:path>
                <a:path w="97789" h="3362959">
                  <a:moveTo>
                    <a:pt x="73215" y="2469604"/>
                  </a:moveTo>
                  <a:lnTo>
                    <a:pt x="72517" y="2468334"/>
                  </a:lnTo>
                  <a:lnTo>
                    <a:pt x="72428" y="2469604"/>
                  </a:lnTo>
                  <a:lnTo>
                    <a:pt x="73215" y="2469604"/>
                  </a:lnTo>
                  <a:close/>
                </a:path>
                <a:path w="97789" h="3362959">
                  <a:moveTo>
                    <a:pt x="73926" y="86156"/>
                  </a:moveTo>
                  <a:lnTo>
                    <a:pt x="73507" y="86461"/>
                  </a:lnTo>
                  <a:lnTo>
                    <a:pt x="73202" y="86690"/>
                  </a:lnTo>
                  <a:lnTo>
                    <a:pt x="72872" y="86918"/>
                  </a:lnTo>
                  <a:lnTo>
                    <a:pt x="73139" y="86766"/>
                  </a:lnTo>
                  <a:lnTo>
                    <a:pt x="73444" y="86550"/>
                  </a:lnTo>
                  <a:lnTo>
                    <a:pt x="73926" y="86156"/>
                  </a:lnTo>
                  <a:close/>
                </a:path>
                <a:path w="97789" h="3362959">
                  <a:moveTo>
                    <a:pt x="73964" y="3140722"/>
                  </a:moveTo>
                  <a:lnTo>
                    <a:pt x="72999" y="3137382"/>
                  </a:lnTo>
                  <a:lnTo>
                    <a:pt x="73583" y="3139859"/>
                  </a:lnTo>
                  <a:lnTo>
                    <a:pt x="73964" y="3140722"/>
                  </a:lnTo>
                  <a:close/>
                </a:path>
                <a:path w="97789" h="3362959">
                  <a:moveTo>
                    <a:pt x="74295" y="2960395"/>
                  </a:moveTo>
                  <a:lnTo>
                    <a:pt x="73317" y="2958147"/>
                  </a:lnTo>
                  <a:lnTo>
                    <a:pt x="70015" y="2958744"/>
                  </a:lnTo>
                  <a:lnTo>
                    <a:pt x="70599" y="2960103"/>
                  </a:lnTo>
                  <a:lnTo>
                    <a:pt x="74295" y="2960395"/>
                  </a:lnTo>
                  <a:close/>
                </a:path>
                <a:path w="97789" h="3362959">
                  <a:moveTo>
                    <a:pt x="74714" y="3005137"/>
                  </a:moveTo>
                  <a:lnTo>
                    <a:pt x="74180" y="3005277"/>
                  </a:lnTo>
                  <a:lnTo>
                    <a:pt x="73787" y="3005518"/>
                  </a:lnTo>
                  <a:lnTo>
                    <a:pt x="73418" y="3005798"/>
                  </a:lnTo>
                  <a:lnTo>
                    <a:pt x="73710" y="3005785"/>
                  </a:lnTo>
                  <a:lnTo>
                    <a:pt x="74091" y="3005632"/>
                  </a:lnTo>
                  <a:lnTo>
                    <a:pt x="74714" y="3005137"/>
                  </a:lnTo>
                  <a:close/>
                </a:path>
                <a:path w="97789" h="3362959">
                  <a:moveTo>
                    <a:pt x="75107" y="3124924"/>
                  </a:moveTo>
                  <a:lnTo>
                    <a:pt x="68084" y="3124924"/>
                  </a:lnTo>
                  <a:lnTo>
                    <a:pt x="69100" y="3121114"/>
                  </a:lnTo>
                  <a:lnTo>
                    <a:pt x="69430" y="3119844"/>
                  </a:lnTo>
                  <a:lnTo>
                    <a:pt x="68173" y="3119844"/>
                  </a:lnTo>
                  <a:lnTo>
                    <a:pt x="64871" y="3121114"/>
                  </a:lnTo>
                  <a:lnTo>
                    <a:pt x="64096" y="3118574"/>
                  </a:lnTo>
                  <a:lnTo>
                    <a:pt x="59639" y="3118574"/>
                  </a:lnTo>
                  <a:lnTo>
                    <a:pt x="59359" y="3118574"/>
                  </a:lnTo>
                  <a:lnTo>
                    <a:pt x="59575" y="3121114"/>
                  </a:lnTo>
                  <a:lnTo>
                    <a:pt x="57264" y="3123654"/>
                  </a:lnTo>
                  <a:lnTo>
                    <a:pt x="58496" y="3124924"/>
                  </a:lnTo>
                  <a:lnTo>
                    <a:pt x="59804" y="3126194"/>
                  </a:lnTo>
                  <a:lnTo>
                    <a:pt x="58813" y="3128734"/>
                  </a:lnTo>
                  <a:lnTo>
                    <a:pt x="57569" y="3130004"/>
                  </a:lnTo>
                  <a:lnTo>
                    <a:pt x="54508" y="3128734"/>
                  </a:lnTo>
                  <a:lnTo>
                    <a:pt x="53670" y="3128734"/>
                  </a:lnTo>
                  <a:lnTo>
                    <a:pt x="56921" y="3130004"/>
                  </a:lnTo>
                  <a:lnTo>
                    <a:pt x="54546" y="3136354"/>
                  </a:lnTo>
                  <a:lnTo>
                    <a:pt x="56286" y="3137624"/>
                  </a:lnTo>
                  <a:lnTo>
                    <a:pt x="54724" y="3137624"/>
                  </a:lnTo>
                  <a:lnTo>
                    <a:pt x="57378" y="3140164"/>
                  </a:lnTo>
                  <a:lnTo>
                    <a:pt x="56527" y="3141434"/>
                  </a:lnTo>
                  <a:lnTo>
                    <a:pt x="54483" y="3141434"/>
                  </a:lnTo>
                  <a:lnTo>
                    <a:pt x="53975" y="3145244"/>
                  </a:lnTo>
                  <a:lnTo>
                    <a:pt x="59436" y="3140164"/>
                  </a:lnTo>
                  <a:lnTo>
                    <a:pt x="57277" y="3145244"/>
                  </a:lnTo>
                  <a:lnTo>
                    <a:pt x="56667" y="3145244"/>
                  </a:lnTo>
                  <a:lnTo>
                    <a:pt x="56286" y="3143974"/>
                  </a:lnTo>
                  <a:lnTo>
                    <a:pt x="55130" y="3149054"/>
                  </a:lnTo>
                  <a:lnTo>
                    <a:pt x="57924" y="3154134"/>
                  </a:lnTo>
                  <a:lnTo>
                    <a:pt x="56591" y="3159214"/>
                  </a:lnTo>
                  <a:lnTo>
                    <a:pt x="52997" y="3161525"/>
                  </a:lnTo>
                  <a:lnTo>
                    <a:pt x="52895" y="3163024"/>
                  </a:lnTo>
                  <a:lnTo>
                    <a:pt x="53009" y="3164294"/>
                  </a:lnTo>
                  <a:lnTo>
                    <a:pt x="56972" y="3171914"/>
                  </a:lnTo>
                  <a:lnTo>
                    <a:pt x="56019" y="3179534"/>
                  </a:lnTo>
                  <a:lnTo>
                    <a:pt x="56464" y="3178264"/>
                  </a:lnTo>
                  <a:lnTo>
                    <a:pt x="62014" y="3179534"/>
                  </a:lnTo>
                  <a:lnTo>
                    <a:pt x="53708" y="3183344"/>
                  </a:lnTo>
                  <a:lnTo>
                    <a:pt x="55435" y="3185884"/>
                  </a:lnTo>
                  <a:lnTo>
                    <a:pt x="53848" y="3185884"/>
                  </a:lnTo>
                  <a:lnTo>
                    <a:pt x="52933" y="3190964"/>
                  </a:lnTo>
                  <a:lnTo>
                    <a:pt x="55168" y="3196044"/>
                  </a:lnTo>
                  <a:lnTo>
                    <a:pt x="56896" y="3203664"/>
                  </a:lnTo>
                  <a:lnTo>
                    <a:pt x="55473" y="3202394"/>
                  </a:lnTo>
                  <a:lnTo>
                    <a:pt x="54178" y="3204934"/>
                  </a:lnTo>
                  <a:lnTo>
                    <a:pt x="54698" y="3210014"/>
                  </a:lnTo>
                  <a:lnTo>
                    <a:pt x="54051" y="3212554"/>
                  </a:lnTo>
                  <a:lnTo>
                    <a:pt x="55473" y="3213824"/>
                  </a:lnTo>
                  <a:lnTo>
                    <a:pt x="55232" y="3215094"/>
                  </a:lnTo>
                  <a:lnTo>
                    <a:pt x="57302" y="3213824"/>
                  </a:lnTo>
                  <a:lnTo>
                    <a:pt x="54419" y="3221444"/>
                  </a:lnTo>
                  <a:lnTo>
                    <a:pt x="55537" y="3227794"/>
                  </a:lnTo>
                  <a:lnTo>
                    <a:pt x="56908" y="3234144"/>
                  </a:lnTo>
                  <a:lnTo>
                    <a:pt x="54787" y="3240494"/>
                  </a:lnTo>
                  <a:lnTo>
                    <a:pt x="53568" y="3237954"/>
                  </a:lnTo>
                  <a:lnTo>
                    <a:pt x="53555" y="3239224"/>
                  </a:lnTo>
                  <a:lnTo>
                    <a:pt x="54825" y="3246844"/>
                  </a:lnTo>
                  <a:lnTo>
                    <a:pt x="57251" y="3245574"/>
                  </a:lnTo>
                  <a:lnTo>
                    <a:pt x="56311" y="3245574"/>
                  </a:lnTo>
                  <a:lnTo>
                    <a:pt x="58178" y="3244304"/>
                  </a:lnTo>
                  <a:lnTo>
                    <a:pt x="59613" y="3245574"/>
                  </a:lnTo>
                  <a:lnTo>
                    <a:pt x="60718" y="3246844"/>
                  </a:lnTo>
                  <a:lnTo>
                    <a:pt x="60718" y="3249384"/>
                  </a:lnTo>
                  <a:lnTo>
                    <a:pt x="59118" y="3245574"/>
                  </a:lnTo>
                  <a:lnTo>
                    <a:pt x="56832" y="3249384"/>
                  </a:lnTo>
                  <a:lnTo>
                    <a:pt x="56451" y="3249739"/>
                  </a:lnTo>
                  <a:lnTo>
                    <a:pt x="57035" y="3250654"/>
                  </a:lnTo>
                  <a:lnTo>
                    <a:pt x="57797" y="3250654"/>
                  </a:lnTo>
                  <a:lnTo>
                    <a:pt x="53479" y="3254464"/>
                  </a:lnTo>
                  <a:lnTo>
                    <a:pt x="62661" y="3250654"/>
                  </a:lnTo>
                  <a:lnTo>
                    <a:pt x="59740" y="3255734"/>
                  </a:lnTo>
                  <a:lnTo>
                    <a:pt x="58470" y="3255734"/>
                  </a:lnTo>
                  <a:lnTo>
                    <a:pt x="59105" y="3258274"/>
                  </a:lnTo>
                  <a:lnTo>
                    <a:pt x="60782" y="3259544"/>
                  </a:lnTo>
                  <a:lnTo>
                    <a:pt x="60413" y="3262084"/>
                  </a:lnTo>
                  <a:lnTo>
                    <a:pt x="57619" y="3262084"/>
                  </a:lnTo>
                  <a:lnTo>
                    <a:pt x="59105" y="3259544"/>
                  </a:lnTo>
                  <a:lnTo>
                    <a:pt x="56807" y="3259544"/>
                  </a:lnTo>
                  <a:lnTo>
                    <a:pt x="56959" y="3262084"/>
                  </a:lnTo>
                  <a:lnTo>
                    <a:pt x="62090" y="3264624"/>
                  </a:lnTo>
                  <a:lnTo>
                    <a:pt x="59296" y="3267164"/>
                  </a:lnTo>
                  <a:lnTo>
                    <a:pt x="58508" y="3267164"/>
                  </a:lnTo>
                  <a:lnTo>
                    <a:pt x="58508" y="3264624"/>
                  </a:lnTo>
                  <a:lnTo>
                    <a:pt x="57734" y="3263354"/>
                  </a:lnTo>
                  <a:lnTo>
                    <a:pt x="54444" y="3265894"/>
                  </a:lnTo>
                  <a:lnTo>
                    <a:pt x="55283" y="3267164"/>
                  </a:lnTo>
                  <a:lnTo>
                    <a:pt x="54749" y="3268434"/>
                  </a:lnTo>
                  <a:lnTo>
                    <a:pt x="53314" y="3273514"/>
                  </a:lnTo>
                  <a:lnTo>
                    <a:pt x="54216" y="3272244"/>
                  </a:lnTo>
                  <a:lnTo>
                    <a:pt x="61493" y="3276054"/>
                  </a:lnTo>
                  <a:lnTo>
                    <a:pt x="55524" y="3279864"/>
                  </a:lnTo>
                  <a:lnTo>
                    <a:pt x="56057" y="3280435"/>
                  </a:lnTo>
                  <a:lnTo>
                    <a:pt x="57670" y="3283674"/>
                  </a:lnTo>
                  <a:lnTo>
                    <a:pt x="54495" y="3283674"/>
                  </a:lnTo>
                  <a:lnTo>
                    <a:pt x="53619" y="3284944"/>
                  </a:lnTo>
                  <a:lnTo>
                    <a:pt x="52616" y="3286214"/>
                  </a:lnTo>
                  <a:lnTo>
                    <a:pt x="51714" y="3286214"/>
                  </a:lnTo>
                  <a:lnTo>
                    <a:pt x="54279" y="3288754"/>
                  </a:lnTo>
                  <a:lnTo>
                    <a:pt x="49695" y="3290024"/>
                  </a:lnTo>
                  <a:lnTo>
                    <a:pt x="53416" y="3292564"/>
                  </a:lnTo>
                  <a:lnTo>
                    <a:pt x="52412" y="3293834"/>
                  </a:lnTo>
                  <a:lnTo>
                    <a:pt x="52501" y="3293961"/>
                  </a:lnTo>
                  <a:lnTo>
                    <a:pt x="52539" y="3293834"/>
                  </a:lnTo>
                  <a:lnTo>
                    <a:pt x="53797" y="3295104"/>
                  </a:lnTo>
                  <a:lnTo>
                    <a:pt x="57277" y="3298914"/>
                  </a:lnTo>
                  <a:lnTo>
                    <a:pt x="49542" y="3305264"/>
                  </a:lnTo>
                  <a:lnTo>
                    <a:pt x="54292" y="3312884"/>
                  </a:lnTo>
                  <a:lnTo>
                    <a:pt x="56248" y="3317964"/>
                  </a:lnTo>
                  <a:lnTo>
                    <a:pt x="59702" y="3319234"/>
                  </a:lnTo>
                  <a:lnTo>
                    <a:pt x="61379" y="3324314"/>
                  </a:lnTo>
                  <a:lnTo>
                    <a:pt x="59740" y="3326854"/>
                  </a:lnTo>
                  <a:lnTo>
                    <a:pt x="57670" y="3323044"/>
                  </a:lnTo>
                  <a:lnTo>
                    <a:pt x="56159" y="3325584"/>
                  </a:lnTo>
                  <a:lnTo>
                    <a:pt x="56426" y="3328124"/>
                  </a:lnTo>
                  <a:lnTo>
                    <a:pt x="57581" y="3330664"/>
                  </a:lnTo>
                  <a:lnTo>
                    <a:pt x="56692" y="3330664"/>
                  </a:lnTo>
                  <a:lnTo>
                    <a:pt x="54787" y="3331934"/>
                  </a:lnTo>
                  <a:lnTo>
                    <a:pt x="55054" y="3333204"/>
                  </a:lnTo>
                  <a:lnTo>
                    <a:pt x="57226" y="3333204"/>
                  </a:lnTo>
                  <a:lnTo>
                    <a:pt x="57340" y="3331934"/>
                  </a:lnTo>
                  <a:lnTo>
                    <a:pt x="61696" y="3333204"/>
                  </a:lnTo>
                  <a:lnTo>
                    <a:pt x="60502" y="3331934"/>
                  </a:lnTo>
                  <a:lnTo>
                    <a:pt x="58102" y="3329394"/>
                  </a:lnTo>
                  <a:lnTo>
                    <a:pt x="59232" y="3329394"/>
                  </a:lnTo>
                  <a:lnTo>
                    <a:pt x="61671" y="3328124"/>
                  </a:lnTo>
                  <a:lnTo>
                    <a:pt x="60782" y="3328124"/>
                  </a:lnTo>
                  <a:lnTo>
                    <a:pt x="61976" y="3326854"/>
                  </a:lnTo>
                  <a:lnTo>
                    <a:pt x="63182" y="3325584"/>
                  </a:lnTo>
                  <a:lnTo>
                    <a:pt x="63931" y="3325584"/>
                  </a:lnTo>
                  <a:lnTo>
                    <a:pt x="62649" y="3323044"/>
                  </a:lnTo>
                  <a:lnTo>
                    <a:pt x="65722" y="3323044"/>
                  </a:lnTo>
                  <a:lnTo>
                    <a:pt x="67627" y="3319234"/>
                  </a:lnTo>
                  <a:lnTo>
                    <a:pt x="61861" y="3316694"/>
                  </a:lnTo>
                  <a:lnTo>
                    <a:pt x="65151" y="3314154"/>
                  </a:lnTo>
                  <a:lnTo>
                    <a:pt x="65430" y="3315424"/>
                  </a:lnTo>
                  <a:lnTo>
                    <a:pt x="63982" y="3307804"/>
                  </a:lnTo>
                  <a:lnTo>
                    <a:pt x="62230" y="3314154"/>
                  </a:lnTo>
                  <a:lnTo>
                    <a:pt x="58508" y="3309074"/>
                  </a:lnTo>
                  <a:lnTo>
                    <a:pt x="66395" y="3305264"/>
                  </a:lnTo>
                  <a:lnTo>
                    <a:pt x="63207" y="3305264"/>
                  </a:lnTo>
                  <a:lnTo>
                    <a:pt x="63385" y="3303943"/>
                  </a:lnTo>
                  <a:lnTo>
                    <a:pt x="61391" y="3302724"/>
                  </a:lnTo>
                  <a:lnTo>
                    <a:pt x="62801" y="3300882"/>
                  </a:lnTo>
                  <a:lnTo>
                    <a:pt x="63411" y="3303778"/>
                  </a:lnTo>
                  <a:lnTo>
                    <a:pt x="63563" y="3302724"/>
                  </a:lnTo>
                  <a:lnTo>
                    <a:pt x="64846" y="3303994"/>
                  </a:lnTo>
                  <a:lnTo>
                    <a:pt x="64122" y="3302724"/>
                  </a:lnTo>
                  <a:lnTo>
                    <a:pt x="62953" y="3300692"/>
                  </a:lnTo>
                  <a:lnTo>
                    <a:pt x="63347" y="3300184"/>
                  </a:lnTo>
                  <a:lnTo>
                    <a:pt x="64312" y="3298914"/>
                  </a:lnTo>
                  <a:lnTo>
                    <a:pt x="60909" y="3293834"/>
                  </a:lnTo>
                  <a:lnTo>
                    <a:pt x="60071" y="3292564"/>
                  </a:lnTo>
                  <a:lnTo>
                    <a:pt x="61595" y="3292564"/>
                  </a:lnTo>
                  <a:lnTo>
                    <a:pt x="62877" y="3292259"/>
                  </a:lnTo>
                  <a:lnTo>
                    <a:pt x="62928" y="3292564"/>
                  </a:lnTo>
                  <a:lnTo>
                    <a:pt x="65151" y="3292564"/>
                  </a:lnTo>
                  <a:lnTo>
                    <a:pt x="64071" y="3291979"/>
                  </a:lnTo>
                  <a:lnTo>
                    <a:pt x="67081" y="3291294"/>
                  </a:lnTo>
                  <a:lnTo>
                    <a:pt x="60680" y="3287484"/>
                  </a:lnTo>
                  <a:lnTo>
                    <a:pt x="63195" y="3284944"/>
                  </a:lnTo>
                  <a:lnTo>
                    <a:pt x="66027" y="3286214"/>
                  </a:lnTo>
                  <a:lnTo>
                    <a:pt x="64528" y="3288754"/>
                  </a:lnTo>
                  <a:lnTo>
                    <a:pt x="67056" y="3286214"/>
                  </a:lnTo>
                  <a:lnTo>
                    <a:pt x="62268" y="3283674"/>
                  </a:lnTo>
                  <a:lnTo>
                    <a:pt x="68122" y="3279864"/>
                  </a:lnTo>
                  <a:lnTo>
                    <a:pt x="67221" y="3277324"/>
                  </a:lnTo>
                  <a:lnTo>
                    <a:pt x="63411" y="3277324"/>
                  </a:lnTo>
                  <a:lnTo>
                    <a:pt x="65201" y="3272244"/>
                  </a:lnTo>
                  <a:lnTo>
                    <a:pt x="65646" y="3270974"/>
                  </a:lnTo>
                  <a:lnTo>
                    <a:pt x="64401" y="3267164"/>
                  </a:lnTo>
                  <a:lnTo>
                    <a:pt x="65671" y="3267164"/>
                  </a:lnTo>
                  <a:lnTo>
                    <a:pt x="66230" y="3262084"/>
                  </a:lnTo>
                  <a:lnTo>
                    <a:pt x="66509" y="3259544"/>
                  </a:lnTo>
                  <a:lnTo>
                    <a:pt x="67906" y="3255734"/>
                  </a:lnTo>
                  <a:lnTo>
                    <a:pt x="68554" y="3255734"/>
                  </a:lnTo>
                  <a:lnTo>
                    <a:pt x="64706" y="3254464"/>
                  </a:lnTo>
                  <a:lnTo>
                    <a:pt x="65443" y="3250654"/>
                  </a:lnTo>
                  <a:lnTo>
                    <a:pt x="65189" y="3249384"/>
                  </a:lnTo>
                  <a:lnTo>
                    <a:pt x="64655" y="3246844"/>
                  </a:lnTo>
                  <a:lnTo>
                    <a:pt x="66967" y="3248114"/>
                  </a:lnTo>
                  <a:lnTo>
                    <a:pt x="67881" y="3248114"/>
                  </a:lnTo>
                  <a:lnTo>
                    <a:pt x="68897" y="3249384"/>
                  </a:lnTo>
                  <a:lnTo>
                    <a:pt x="68897" y="3246844"/>
                  </a:lnTo>
                  <a:lnTo>
                    <a:pt x="67652" y="3245574"/>
                  </a:lnTo>
                  <a:lnTo>
                    <a:pt x="67017" y="3245574"/>
                  </a:lnTo>
                  <a:lnTo>
                    <a:pt x="66802" y="3244304"/>
                  </a:lnTo>
                  <a:lnTo>
                    <a:pt x="66573" y="3243034"/>
                  </a:lnTo>
                  <a:lnTo>
                    <a:pt x="69443" y="3244304"/>
                  </a:lnTo>
                  <a:lnTo>
                    <a:pt x="69405" y="3243034"/>
                  </a:lnTo>
                  <a:lnTo>
                    <a:pt x="69316" y="3240494"/>
                  </a:lnTo>
                  <a:lnTo>
                    <a:pt x="66090" y="3236684"/>
                  </a:lnTo>
                  <a:lnTo>
                    <a:pt x="66586" y="3235414"/>
                  </a:lnTo>
                  <a:lnTo>
                    <a:pt x="68033" y="3231604"/>
                  </a:lnTo>
                  <a:lnTo>
                    <a:pt x="65354" y="3231604"/>
                  </a:lnTo>
                  <a:lnTo>
                    <a:pt x="60553" y="3235414"/>
                  </a:lnTo>
                  <a:lnTo>
                    <a:pt x="58775" y="3230334"/>
                  </a:lnTo>
                  <a:lnTo>
                    <a:pt x="62090" y="3230334"/>
                  </a:lnTo>
                  <a:lnTo>
                    <a:pt x="62725" y="3229064"/>
                  </a:lnTo>
                  <a:lnTo>
                    <a:pt x="63195" y="3229546"/>
                  </a:lnTo>
                  <a:lnTo>
                    <a:pt x="63233" y="3229064"/>
                  </a:lnTo>
                  <a:lnTo>
                    <a:pt x="63347" y="3227794"/>
                  </a:lnTo>
                  <a:lnTo>
                    <a:pt x="65430" y="3227794"/>
                  </a:lnTo>
                  <a:lnTo>
                    <a:pt x="64833" y="3226524"/>
                  </a:lnTo>
                  <a:lnTo>
                    <a:pt x="66471" y="3226524"/>
                  </a:lnTo>
                  <a:lnTo>
                    <a:pt x="66675" y="3227794"/>
                  </a:lnTo>
                  <a:lnTo>
                    <a:pt x="65608" y="3229064"/>
                  </a:lnTo>
                  <a:lnTo>
                    <a:pt x="66230" y="3229064"/>
                  </a:lnTo>
                  <a:lnTo>
                    <a:pt x="66421" y="3229064"/>
                  </a:lnTo>
                  <a:lnTo>
                    <a:pt x="66802" y="3227794"/>
                  </a:lnTo>
                  <a:lnTo>
                    <a:pt x="67424" y="3226524"/>
                  </a:lnTo>
                  <a:lnTo>
                    <a:pt x="68046" y="3225254"/>
                  </a:lnTo>
                  <a:lnTo>
                    <a:pt x="69608" y="3223984"/>
                  </a:lnTo>
                  <a:lnTo>
                    <a:pt x="66814" y="3223984"/>
                  </a:lnTo>
                  <a:lnTo>
                    <a:pt x="66560" y="3222714"/>
                  </a:lnTo>
                  <a:lnTo>
                    <a:pt x="66421" y="3218904"/>
                  </a:lnTo>
                  <a:lnTo>
                    <a:pt x="69037" y="3221444"/>
                  </a:lnTo>
                  <a:lnTo>
                    <a:pt x="70129" y="3218904"/>
                  </a:lnTo>
                  <a:lnTo>
                    <a:pt x="68694" y="3217634"/>
                  </a:lnTo>
                  <a:lnTo>
                    <a:pt x="70192" y="3216364"/>
                  </a:lnTo>
                  <a:lnTo>
                    <a:pt x="67106" y="3216364"/>
                  </a:lnTo>
                  <a:lnTo>
                    <a:pt x="67119" y="3215094"/>
                  </a:lnTo>
                  <a:lnTo>
                    <a:pt x="68554" y="3215094"/>
                  </a:lnTo>
                  <a:lnTo>
                    <a:pt x="69392" y="3213824"/>
                  </a:lnTo>
                  <a:lnTo>
                    <a:pt x="68046" y="3212554"/>
                  </a:lnTo>
                  <a:lnTo>
                    <a:pt x="68707" y="3207474"/>
                  </a:lnTo>
                  <a:lnTo>
                    <a:pt x="69037" y="3204934"/>
                  </a:lnTo>
                  <a:lnTo>
                    <a:pt x="65747" y="3207474"/>
                  </a:lnTo>
                  <a:lnTo>
                    <a:pt x="65392" y="3207474"/>
                  </a:lnTo>
                  <a:lnTo>
                    <a:pt x="63563" y="3203664"/>
                  </a:lnTo>
                  <a:lnTo>
                    <a:pt x="62331" y="3201124"/>
                  </a:lnTo>
                  <a:lnTo>
                    <a:pt x="67195" y="3193504"/>
                  </a:lnTo>
                  <a:lnTo>
                    <a:pt x="65900" y="3187154"/>
                  </a:lnTo>
                  <a:lnTo>
                    <a:pt x="66929" y="3187154"/>
                  </a:lnTo>
                  <a:lnTo>
                    <a:pt x="66535" y="3185884"/>
                  </a:lnTo>
                  <a:lnTo>
                    <a:pt x="65760" y="3183344"/>
                  </a:lnTo>
                  <a:lnTo>
                    <a:pt x="66268" y="3179534"/>
                  </a:lnTo>
                  <a:lnTo>
                    <a:pt x="65163" y="3178264"/>
                  </a:lnTo>
                  <a:lnTo>
                    <a:pt x="64058" y="3176994"/>
                  </a:lnTo>
                  <a:lnTo>
                    <a:pt x="64058" y="3175724"/>
                  </a:lnTo>
                  <a:lnTo>
                    <a:pt x="65951" y="3174454"/>
                  </a:lnTo>
                  <a:lnTo>
                    <a:pt x="67183" y="3174454"/>
                  </a:lnTo>
                  <a:lnTo>
                    <a:pt x="66395" y="3171914"/>
                  </a:lnTo>
                  <a:lnTo>
                    <a:pt x="65252" y="3170644"/>
                  </a:lnTo>
                  <a:lnTo>
                    <a:pt x="66979" y="3166834"/>
                  </a:lnTo>
                  <a:lnTo>
                    <a:pt x="68389" y="3168840"/>
                  </a:lnTo>
                  <a:lnTo>
                    <a:pt x="68287" y="3170644"/>
                  </a:lnTo>
                  <a:lnTo>
                    <a:pt x="68630" y="3169183"/>
                  </a:lnTo>
                  <a:lnTo>
                    <a:pt x="68567" y="3165564"/>
                  </a:lnTo>
                  <a:lnTo>
                    <a:pt x="68732" y="3168764"/>
                  </a:lnTo>
                  <a:lnTo>
                    <a:pt x="69189" y="3166834"/>
                  </a:lnTo>
                  <a:lnTo>
                    <a:pt x="70840" y="3165564"/>
                  </a:lnTo>
                  <a:lnTo>
                    <a:pt x="68046" y="3161754"/>
                  </a:lnTo>
                  <a:lnTo>
                    <a:pt x="70688" y="3163024"/>
                  </a:lnTo>
                  <a:lnTo>
                    <a:pt x="70916" y="3161754"/>
                  </a:lnTo>
                  <a:lnTo>
                    <a:pt x="71374" y="3159214"/>
                  </a:lnTo>
                  <a:lnTo>
                    <a:pt x="70599" y="3156674"/>
                  </a:lnTo>
                  <a:lnTo>
                    <a:pt x="68694" y="3159214"/>
                  </a:lnTo>
                  <a:lnTo>
                    <a:pt x="68300" y="3157944"/>
                  </a:lnTo>
                  <a:lnTo>
                    <a:pt x="68554" y="3155404"/>
                  </a:lnTo>
                  <a:lnTo>
                    <a:pt x="68783" y="3154134"/>
                  </a:lnTo>
                  <a:lnTo>
                    <a:pt x="72263" y="3155404"/>
                  </a:lnTo>
                  <a:lnTo>
                    <a:pt x="72415" y="3154134"/>
                  </a:lnTo>
                  <a:lnTo>
                    <a:pt x="73050" y="3149054"/>
                  </a:lnTo>
                  <a:lnTo>
                    <a:pt x="71640" y="3145244"/>
                  </a:lnTo>
                  <a:lnTo>
                    <a:pt x="71170" y="3143974"/>
                  </a:lnTo>
                  <a:lnTo>
                    <a:pt x="69824" y="3140164"/>
                  </a:lnTo>
                  <a:lnTo>
                    <a:pt x="70421" y="3138894"/>
                  </a:lnTo>
                  <a:lnTo>
                    <a:pt x="67652" y="3137624"/>
                  </a:lnTo>
                  <a:lnTo>
                    <a:pt x="68135" y="3133814"/>
                  </a:lnTo>
                  <a:lnTo>
                    <a:pt x="69811" y="3132544"/>
                  </a:lnTo>
                  <a:lnTo>
                    <a:pt x="73152" y="3130004"/>
                  </a:lnTo>
                  <a:lnTo>
                    <a:pt x="73152" y="3128734"/>
                  </a:lnTo>
                  <a:lnTo>
                    <a:pt x="75107" y="3124924"/>
                  </a:lnTo>
                  <a:close/>
                </a:path>
                <a:path w="97789" h="3362959">
                  <a:moveTo>
                    <a:pt x="75272" y="3074124"/>
                  </a:moveTo>
                  <a:lnTo>
                    <a:pt x="74993" y="3071342"/>
                  </a:lnTo>
                  <a:lnTo>
                    <a:pt x="74891" y="3072854"/>
                  </a:lnTo>
                  <a:lnTo>
                    <a:pt x="75272" y="3074124"/>
                  </a:lnTo>
                  <a:close/>
                </a:path>
                <a:path w="97789" h="3362959">
                  <a:moveTo>
                    <a:pt x="75463" y="96545"/>
                  </a:moveTo>
                  <a:lnTo>
                    <a:pt x="75272" y="96761"/>
                  </a:lnTo>
                  <a:lnTo>
                    <a:pt x="75234" y="96964"/>
                  </a:lnTo>
                  <a:lnTo>
                    <a:pt x="75463" y="96545"/>
                  </a:lnTo>
                  <a:close/>
                </a:path>
                <a:path w="97789" h="3362959">
                  <a:moveTo>
                    <a:pt x="75730" y="3062046"/>
                  </a:moveTo>
                  <a:lnTo>
                    <a:pt x="74726" y="3063557"/>
                  </a:lnTo>
                  <a:lnTo>
                    <a:pt x="75692" y="3063964"/>
                  </a:lnTo>
                  <a:lnTo>
                    <a:pt x="75730" y="3062046"/>
                  </a:lnTo>
                  <a:close/>
                </a:path>
                <a:path w="97789" h="3362959">
                  <a:moveTo>
                    <a:pt x="76136" y="3061424"/>
                  </a:moveTo>
                  <a:lnTo>
                    <a:pt x="75742" y="3061424"/>
                  </a:lnTo>
                  <a:lnTo>
                    <a:pt x="75730" y="3062046"/>
                  </a:lnTo>
                  <a:lnTo>
                    <a:pt x="76136" y="3061424"/>
                  </a:lnTo>
                  <a:close/>
                </a:path>
                <a:path w="97789" h="3362959">
                  <a:moveTo>
                    <a:pt x="76327" y="2364194"/>
                  </a:moveTo>
                  <a:lnTo>
                    <a:pt x="72148" y="2357844"/>
                  </a:lnTo>
                  <a:lnTo>
                    <a:pt x="71310" y="2356574"/>
                  </a:lnTo>
                  <a:lnTo>
                    <a:pt x="69164" y="2357844"/>
                  </a:lnTo>
                  <a:lnTo>
                    <a:pt x="69583" y="2355304"/>
                  </a:lnTo>
                  <a:lnTo>
                    <a:pt x="67945" y="2348954"/>
                  </a:lnTo>
                  <a:lnTo>
                    <a:pt x="68859" y="2349423"/>
                  </a:lnTo>
                  <a:lnTo>
                    <a:pt x="68173" y="2348954"/>
                  </a:lnTo>
                  <a:lnTo>
                    <a:pt x="69303" y="2347684"/>
                  </a:lnTo>
                  <a:lnTo>
                    <a:pt x="70954" y="2347684"/>
                  </a:lnTo>
                  <a:lnTo>
                    <a:pt x="69265" y="2343874"/>
                  </a:lnTo>
                  <a:lnTo>
                    <a:pt x="68135" y="2341334"/>
                  </a:lnTo>
                  <a:lnTo>
                    <a:pt x="69062" y="2337524"/>
                  </a:lnTo>
                  <a:lnTo>
                    <a:pt x="69367" y="2336254"/>
                  </a:lnTo>
                  <a:lnTo>
                    <a:pt x="74701" y="2342604"/>
                  </a:lnTo>
                  <a:lnTo>
                    <a:pt x="75006" y="2336254"/>
                  </a:lnTo>
                  <a:lnTo>
                    <a:pt x="75057" y="2334984"/>
                  </a:lnTo>
                  <a:lnTo>
                    <a:pt x="74434" y="2332444"/>
                  </a:lnTo>
                  <a:lnTo>
                    <a:pt x="73393" y="2331174"/>
                  </a:lnTo>
                  <a:lnTo>
                    <a:pt x="70269" y="2327364"/>
                  </a:lnTo>
                  <a:lnTo>
                    <a:pt x="69164" y="2328634"/>
                  </a:lnTo>
                  <a:lnTo>
                    <a:pt x="69075" y="2329904"/>
                  </a:lnTo>
                  <a:lnTo>
                    <a:pt x="68122" y="2331174"/>
                  </a:lnTo>
                  <a:lnTo>
                    <a:pt x="66459" y="2331174"/>
                  </a:lnTo>
                  <a:lnTo>
                    <a:pt x="65608" y="2328634"/>
                  </a:lnTo>
                  <a:lnTo>
                    <a:pt x="60731" y="2328634"/>
                  </a:lnTo>
                  <a:lnTo>
                    <a:pt x="55753" y="2326094"/>
                  </a:lnTo>
                  <a:lnTo>
                    <a:pt x="52311" y="2332444"/>
                  </a:lnTo>
                  <a:lnTo>
                    <a:pt x="55283" y="2336254"/>
                  </a:lnTo>
                  <a:lnTo>
                    <a:pt x="52908" y="2337524"/>
                  </a:lnTo>
                  <a:lnTo>
                    <a:pt x="52793" y="2334984"/>
                  </a:lnTo>
                  <a:lnTo>
                    <a:pt x="50546" y="2336254"/>
                  </a:lnTo>
                  <a:lnTo>
                    <a:pt x="52501" y="2337524"/>
                  </a:lnTo>
                  <a:lnTo>
                    <a:pt x="53860" y="2338794"/>
                  </a:lnTo>
                  <a:lnTo>
                    <a:pt x="52603" y="2340064"/>
                  </a:lnTo>
                  <a:lnTo>
                    <a:pt x="51714" y="2340064"/>
                  </a:lnTo>
                  <a:lnTo>
                    <a:pt x="51244" y="2341334"/>
                  </a:lnTo>
                  <a:lnTo>
                    <a:pt x="55016" y="2344420"/>
                  </a:lnTo>
                  <a:lnTo>
                    <a:pt x="55321" y="2343874"/>
                  </a:lnTo>
                  <a:lnTo>
                    <a:pt x="55753" y="2345017"/>
                  </a:lnTo>
                  <a:lnTo>
                    <a:pt x="55892" y="2345144"/>
                  </a:lnTo>
                  <a:lnTo>
                    <a:pt x="56730" y="2347684"/>
                  </a:lnTo>
                  <a:lnTo>
                    <a:pt x="54521" y="2348954"/>
                  </a:lnTo>
                  <a:lnTo>
                    <a:pt x="52717" y="2348954"/>
                  </a:lnTo>
                  <a:lnTo>
                    <a:pt x="54597" y="2351494"/>
                  </a:lnTo>
                  <a:lnTo>
                    <a:pt x="52743" y="2351494"/>
                  </a:lnTo>
                  <a:lnTo>
                    <a:pt x="53492" y="2352764"/>
                  </a:lnTo>
                  <a:lnTo>
                    <a:pt x="52603" y="2355304"/>
                  </a:lnTo>
                  <a:lnTo>
                    <a:pt x="55194" y="2356574"/>
                  </a:lnTo>
                  <a:lnTo>
                    <a:pt x="52451" y="2359114"/>
                  </a:lnTo>
                  <a:lnTo>
                    <a:pt x="55880" y="2364194"/>
                  </a:lnTo>
                  <a:lnTo>
                    <a:pt x="52374" y="2364194"/>
                  </a:lnTo>
                  <a:lnTo>
                    <a:pt x="54876" y="2368004"/>
                  </a:lnTo>
                  <a:lnTo>
                    <a:pt x="55054" y="2369274"/>
                  </a:lnTo>
                  <a:lnTo>
                    <a:pt x="49542" y="2365464"/>
                  </a:lnTo>
                  <a:lnTo>
                    <a:pt x="54698" y="2376894"/>
                  </a:lnTo>
                  <a:lnTo>
                    <a:pt x="48793" y="2375624"/>
                  </a:lnTo>
                  <a:lnTo>
                    <a:pt x="53746" y="2378164"/>
                  </a:lnTo>
                  <a:lnTo>
                    <a:pt x="50952" y="2385784"/>
                  </a:lnTo>
                  <a:lnTo>
                    <a:pt x="52768" y="2388324"/>
                  </a:lnTo>
                  <a:lnTo>
                    <a:pt x="53695" y="2389594"/>
                  </a:lnTo>
                  <a:lnTo>
                    <a:pt x="52628" y="2389594"/>
                  </a:lnTo>
                  <a:lnTo>
                    <a:pt x="52336" y="2392134"/>
                  </a:lnTo>
                  <a:lnTo>
                    <a:pt x="50838" y="2392134"/>
                  </a:lnTo>
                  <a:lnTo>
                    <a:pt x="49885" y="2393404"/>
                  </a:lnTo>
                  <a:lnTo>
                    <a:pt x="53987" y="2394674"/>
                  </a:lnTo>
                  <a:lnTo>
                    <a:pt x="54914" y="2398484"/>
                  </a:lnTo>
                  <a:lnTo>
                    <a:pt x="57442" y="2401024"/>
                  </a:lnTo>
                  <a:lnTo>
                    <a:pt x="53454" y="2403564"/>
                  </a:lnTo>
                  <a:lnTo>
                    <a:pt x="52616" y="2398484"/>
                  </a:lnTo>
                  <a:lnTo>
                    <a:pt x="48818" y="2399754"/>
                  </a:lnTo>
                  <a:lnTo>
                    <a:pt x="52146" y="2399754"/>
                  </a:lnTo>
                  <a:lnTo>
                    <a:pt x="52120" y="2404834"/>
                  </a:lnTo>
                  <a:lnTo>
                    <a:pt x="54889" y="2403564"/>
                  </a:lnTo>
                  <a:lnTo>
                    <a:pt x="52425" y="2406104"/>
                  </a:lnTo>
                  <a:lnTo>
                    <a:pt x="53695" y="2406104"/>
                  </a:lnTo>
                  <a:lnTo>
                    <a:pt x="50279" y="2407374"/>
                  </a:lnTo>
                  <a:lnTo>
                    <a:pt x="55422" y="2407374"/>
                  </a:lnTo>
                  <a:lnTo>
                    <a:pt x="51142" y="2409914"/>
                  </a:lnTo>
                  <a:lnTo>
                    <a:pt x="54292" y="2412454"/>
                  </a:lnTo>
                  <a:lnTo>
                    <a:pt x="51752" y="2414994"/>
                  </a:lnTo>
                  <a:lnTo>
                    <a:pt x="49479" y="2412454"/>
                  </a:lnTo>
                  <a:lnTo>
                    <a:pt x="51028" y="2416264"/>
                  </a:lnTo>
                  <a:lnTo>
                    <a:pt x="49936" y="2418016"/>
                  </a:lnTo>
                  <a:lnTo>
                    <a:pt x="51422" y="2417534"/>
                  </a:lnTo>
                  <a:lnTo>
                    <a:pt x="53644" y="2417534"/>
                  </a:lnTo>
                  <a:lnTo>
                    <a:pt x="54724" y="2422614"/>
                  </a:lnTo>
                  <a:lnTo>
                    <a:pt x="50774" y="2420074"/>
                  </a:lnTo>
                  <a:lnTo>
                    <a:pt x="48793" y="2421344"/>
                  </a:lnTo>
                  <a:lnTo>
                    <a:pt x="49809" y="2425154"/>
                  </a:lnTo>
                  <a:lnTo>
                    <a:pt x="53352" y="2426424"/>
                  </a:lnTo>
                  <a:lnTo>
                    <a:pt x="53200" y="2428964"/>
                  </a:lnTo>
                  <a:lnTo>
                    <a:pt x="52552" y="2428964"/>
                  </a:lnTo>
                  <a:lnTo>
                    <a:pt x="52374" y="2429992"/>
                  </a:lnTo>
                  <a:lnTo>
                    <a:pt x="54597" y="2432774"/>
                  </a:lnTo>
                  <a:lnTo>
                    <a:pt x="51727" y="2438908"/>
                  </a:lnTo>
                  <a:lnTo>
                    <a:pt x="51676" y="2438577"/>
                  </a:lnTo>
                  <a:lnTo>
                    <a:pt x="51689" y="2439009"/>
                  </a:lnTo>
                  <a:lnTo>
                    <a:pt x="51689" y="2439174"/>
                  </a:lnTo>
                  <a:lnTo>
                    <a:pt x="51854" y="2443251"/>
                  </a:lnTo>
                  <a:lnTo>
                    <a:pt x="52679" y="2442680"/>
                  </a:lnTo>
                  <a:lnTo>
                    <a:pt x="53606" y="2442324"/>
                  </a:lnTo>
                  <a:lnTo>
                    <a:pt x="54508" y="2442057"/>
                  </a:lnTo>
                  <a:lnTo>
                    <a:pt x="52412" y="2442451"/>
                  </a:lnTo>
                  <a:lnTo>
                    <a:pt x="51790" y="2439238"/>
                  </a:lnTo>
                  <a:lnTo>
                    <a:pt x="55486" y="2441664"/>
                  </a:lnTo>
                  <a:lnTo>
                    <a:pt x="55283" y="2442438"/>
                  </a:lnTo>
                  <a:lnTo>
                    <a:pt x="56476" y="2441664"/>
                  </a:lnTo>
                  <a:lnTo>
                    <a:pt x="59842" y="2441664"/>
                  </a:lnTo>
                  <a:lnTo>
                    <a:pt x="59893" y="2444204"/>
                  </a:lnTo>
                  <a:lnTo>
                    <a:pt x="62268" y="2445474"/>
                  </a:lnTo>
                  <a:lnTo>
                    <a:pt x="59740" y="2446744"/>
                  </a:lnTo>
                  <a:lnTo>
                    <a:pt x="59829" y="2445474"/>
                  </a:lnTo>
                  <a:lnTo>
                    <a:pt x="59334" y="2445474"/>
                  </a:lnTo>
                  <a:lnTo>
                    <a:pt x="59334" y="2451824"/>
                  </a:lnTo>
                  <a:lnTo>
                    <a:pt x="58280" y="2454364"/>
                  </a:lnTo>
                  <a:lnTo>
                    <a:pt x="54724" y="2455634"/>
                  </a:lnTo>
                  <a:lnTo>
                    <a:pt x="55918" y="2451824"/>
                  </a:lnTo>
                  <a:lnTo>
                    <a:pt x="56896" y="2448712"/>
                  </a:lnTo>
                  <a:lnTo>
                    <a:pt x="59334" y="2451824"/>
                  </a:lnTo>
                  <a:lnTo>
                    <a:pt x="59334" y="2445474"/>
                  </a:lnTo>
                  <a:lnTo>
                    <a:pt x="58801" y="2445474"/>
                  </a:lnTo>
                  <a:lnTo>
                    <a:pt x="58026" y="2444204"/>
                  </a:lnTo>
                  <a:lnTo>
                    <a:pt x="59105" y="2446744"/>
                  </a:lnTo>
                  <a:lnTo>
                    <a:pt x="56261" y="2447734"/>
                  </a:lnTo>
                  <a:lnTo>
                    <a:pt x="56349" y="2448014"/>
                  </a:lnTo>
                  <a:lnTo>
                    <a:pt x="56718" y="2448483"/>
                  </a:lnTo>
                  <a:lnTo>
                    <a:pt x="53949" y="2451824"/>
                  </a:lnTo>
                  <a:lnTo>
                    <a:pt x="54292" y="2450554"/>
                  </a:lnTo>
                  <a:lnTo>
                    <a:pt x="55321" y="2446744"/>
                  </a:lnTo>
                  <a:lnTo>
                    <a:pt x="49695" y="2450554"/>
                  </a:lnTo>
                  <a:lnTo>
                    <a:pt x="55295" y="2444635"/>
                  </a:lnTo>
                  <a:lnTo>
                    <a:pt x="56057" y="2447074"/>
                  </a:lnTo>
                  <a:lnTo>
                    <a:pt x="57861" y="2444204"/>
                  </a:lnTo>
                  <a:lnTo>
                    <a:pt x="55714" y="2444204"/>
                  </a:lnTo>
                  <a:lnTo>
                    <a:pt x="55168" y="2444204"/>
                  </a:lnTo>
                  <a:lnTo>
                    <a:pt x="55257" y="2444496"/>
                  </a:lnTo>
                  <a:lnTo>
                    <a:pt x="49707" y="2448014"/>
                  </a:lnTo>
                  <a:lnTo>
                    <a:pt x="48653" y="2453094"/>
                  </a:lnTo>
                  <a:lnTo>
                    <a:pt x="51498" y="2454364"/>
                  </a:lnTo>
                  <a:lnTo>
                    <a:pt x="50431" y="2459444"/>
                  </a:lnTo>
                  <a:lnTo>
                    <a:pt x="52412" y="2460714"/>
                  </a:lnTo>
                  <a:lnTo>
                    <a:pt x="53352" y="2459444"/>
                  </a:lnTo>
                  <a:lnTo>
                    <a:pt x="55333" y="2460714"/>
                  </a:lnTo>
                  <a:lnTo>
                    <a:pt x="55486" y="2464524"/>
                  </a:lnTo>
                  <a:lnTo>
                    <a:pt x="52628" y="2467191"/>
                  </a:lnTo>
                  <a:lnTo>
                    <a:pt x="50253" y="2469604"/>
                  </a:lnTo>
                  <a:lnTo>
                    <a:pt x="51092" y="2473414"/>
                  </a:lnTo>
                  <a:lnTo>
                    <a:pt x="53441" y="2474684"/>
                  </a:lnTo>
                  <a:lnTo>
                    <a:pt x="57937" y="2474684"/>
                  </a:lnTo>
                  <a:lnTo>
                    <a:pt x="56730" y="2477224"/>
                  </a:lnTo>
                  <a:lnTo>
                    <a:pt x="74714" y="2477224"/>
                  </a:lnTo>
                  <a:lnTo>
                    <a:pt x="75018" y="2473414"/>
                  </a:lnTo>
                  <a:lnTo>
                    <a:pt x="69494" y="2469604"/>
                  </a:lnTo>
                  <a:lnTo>
                    <a:pt x="68795" y="2468334"/>
                  </a:lnTo>
                  <a:lnTo>
                    <a:pt x="71107" y="2468334"/>
                  </a:lnTo>
                  <a:lnTo>
                    <a:pt x="71882" y="2467191"/>
                  </a:lnTo>
                  <a:lnTo>
                    <a:pt x="71818" y="2467064"/>
                  </a:lnTo>
                  <a:lnTo>
                    <a:pt x="72529" y="2461984"/>
                  </a:lnTo>
                  <a:lnTo>
                    <a:pt x="72707" y="2460714"/>
                  </a:lnTo>
                  <a:lnTo>
                    <a:pt x="72224" y="2460548"/>
                  </a:lnTo>
                  <a:lnTo>
                    <a:pt x="71970" y="2458466"/>
                  </a:lnTo>
                  <a:lnTo>
                    <a:pt x="71970" y="2460472"/>
                  </a:lnTo>
                  <a:lnTo>
                    <a:pt x="68846" y="2459444"/>
                  </a:lnTo>
                  <a:lnTo>
                    <a:pt x="70612" y="2455634"/>
                  </a:lnTo>
                  <a:lnTo>
                    <a:pt x="71970" y="2460472"/>
                  </a:lnTo>
                  <a:lnTo>
                    <a:pt x="71970" y="2458466"/>
                  </a:lnTo>
                  <a:lnTo>
                    <a:pt x="71780" y="2456904"/>
                  </a:lnTo>
                  <a:lnTo>
                    <a:pt x="72961" y="2456904"/>
                  </a:lnTo>
                  <a:lnTo>
                    <a:pt x="74180" y="2449284"/>
                  </a:lnTo>
                  <a:lnTo>
                    <a:pt x="73621" y="2448014"/>
                  </a:lnTo>
                  <a:lnTo>
                    <a:pt x="73063" y="2446744"/>
                  </a:lnTo>
                  <a:lnTo>
                    <a:pt x="71399" y="2442934"/>
                  </a:lnTo>
                  <a:lnTo>
                    <a:pt x="70980" y="2441664"/>
                  </a:lnTo>
                  <a:lnTo>
                    <a:pt x="68935" y="2435314"/>
                  </a:lnTo>
                  <a:lnTo>
                    <a:pt x="71145" y="2426424"/>
                  </a:lnTo>
                  <a:lnTo>
                    <a:pt x="70421" y="2427694"/>
                  </a:lnTo>
                  <a:lnTo>
                    <a:pt x="69786" y="2428964"/>
                  </a:lnTo>
                  <a:lnTo>
                    <a:pt x="70383" y="2422614"/>
                  </a:lnTo>
                  <a:lnTo>
                    <a:pt x="70866" y="2417534"/>
                  </a:lnTo>
                  <a:lnTo>
                    <a:pt x="70713" y="2414994"/>
                  </a:lnTo>
                  <a:lnTo>
                    <a:pt x="70231" y="2407374"/>
                  </a:lnTo>
                  <a:lnTo>
                    <a:pt x="69964" y="2395944"/>
                  </a:lnTo>
                  <a:lnTo>
                    <a:pt x="72199" y="2385784"/>
                  </a:lnTo>
                  <a:lnTo>
                    <a:pt x="73342" y="2381974"/>
                  </a:lnTo>
                  <a:lnTo>
                    <a:pt x="70866" y="2381974"/>
                  </a:lnTo>
                  <a:lnTo>
                    <a:pt x="69011" y="2379434"/>
                  </a:lnTo>
                  <a:lnTo>
                    <a:pt x="72174" y="2378164"/>
                  </a:lnTo>
                  <a:lnTo>
                    <a:pt x="70954" y="2376894"/>
                  </a:lnTo>
                  <a:lnTo>
                    <a:pt x="68541" y="2374354"/>
                  </a:lnTo>
                  <a:lnTo>
                    <a:pt x="66421" y="2369274"/>
                  </a:lnTo>
                  <a:lnTo>
                    <a:pt x="65887" y="2368004"/>
                  </a:lnTo>
                  <a:lnTo>
                    <a:pt x="76327" y="2364194"/>
                  </a:lnTo>
                  <a:close/>
                </a:path>
                <a:path w="97789" h="3362959">
                  <a:moveTo>
                    <a:pt x="77228" y="3037294"/>
                  </a:moveTo>
                  <a:lnTo>
                    <a:pt x="75755" y="3033484"/>
                  </a:lnTo>
                  <a:lnTo>
                    <a:pt x="75260" y="3032214"/>
                  </a:lnTo>
                  <a:lnTo>
                    <a:pt x="73164" y="3033268"/>
                  </a:lnTo>
                  <a:lnTo>
                    <a:pt x="70929" y="3030944"/>
                  </a:lnTo>
                  <a:lnTo>
                    <a:pt x="72377" y="3037294"/>
                  </a:lnTo>
                  <a:lnTo>
                    <a:pt x="77228" y="3037294"/>
                  </a:lnTo>
                  <a:close/>
                </a:path>
                <a:path w="97789" h="3362959">
                  <a:moveTo>
                    <a:pt x="77609" y="2646045"/>
                  </a:moveTo>
                  <a:lnTo>
                    <a:pt x="76720" y="2643086"/>
                  </a:lnTo>
                  <a:lnTo>
                    <a:pt x="76504" y="2644470"/>
                  </a:lnTo>
                  <a:lnTo>
                    <a:pt x="77609" y="2646045"/>
                  </a:lnTo>
                  <a:close/>
                </a:path>
                <a:path w="97789" h="3362959">
                  <a:moveTo>
                    <a:pt x="78130" y="2501354"/>
                  </a:moveTo>
                  <a:lnTo>
                    <a:pt x="77101" y="2497544"/>
                  </a:lnTo>
                  <a:lnTo>
                    <a:pt x="77228" y="2496274"/>
                  </a:lnTo>
                  <a:lnTo>
                    <a:pt x="74269" y="2496274"/>
                  </a:lnTo>
                  <a:lnTo>
                    <a:pt x="74752" y="2493734"/>
                  </a:lnTo>
                  <a:lnTo>
                    <a:pt x="72631" y="2495943"/>
                  </a:lnTo>
                  <a:lnTo>
                    <a:pt x="72682" y="2496553"/>
                  </a:lnTo>
                  <a:lnTo>
                    <a:pt x="72580" y="2496235"/>
                  </a:lnTo>
                  <a:lnTo>
                    <a:pt x="72313" y="2496489"/>
                  </a:lnTo>
                  <a:lnTo>
                    <a:pt x="72097" y="2496718"/>
                  </a:lnTo>
                  <a:lnTo>
                    <a:pt x="71907" y="2496959"/>
                  </a:lnTo>
                  <a:lnTo>
                    <a:pt x="72529" y="2497277"/>
                  </a:lnTo>
                  <a:lnTo>
                    <a:pt x="72758" y="2497391"/>
                  </a:lnTo>
                  <a:lnTo>
                    <a:pt x="72783" y="2497544"/>
                  </a:lnTo>
                  <a:lnTo>
                    <a:pt x="72923" y="2497544"/>
                  </a:lnTo>
                  <a:lnTo>
                    <a:pt x="73088" y="2498814"/>
                  </a:lnTo>
                  <a:lnTo>
                    <a:pt x="72834" y="2497544"/>
                  </a:lnTo>
                  <a:lnTo>
                    <a:pt x="72910" y="2498814"/>
                  </a:lnTo>
                  <a:lnTo>
                    <a:pt x="73012" y="2502624"/>
                  </a:lnTo>
                  <a:lnTo>
                    <a:pt x="71526" y="2501354"/>
                  </a:lnTo>
                  <a:lnTo>
                    <a:pt x="70269" y="2500084"/>
                  </a:lnTo>
                  <a:lnTo>
                    <a:pt x="71907" y="2497544"/>
                  </a:lnTo>
                  <a:lnTo>
                    <a:pt x="70027" y="2496274"/>
                  </a:lnTo>
                  <a:lnTo>
                    <a:pt x="68084" y="2495004"/>
                  </a:lnTo>
                  <a:lnTo>
                    <a:pt x="67170" y="2495004"/>
                  </a:lnTo>
                  <a:lnTo>
                    <a:pt x="71285" y="2492464"/>
                  </a:lnTo>
                  <a:lnTo>
                    <a:pt x="73520" y="2487384"/>
                  </a:lnTo>
                  <a:lnTo>
                    <a:pt x="76060" y="2487384"/>
                  </a:lnTo>
                  <a:lnTo>
                    <a:pt x="74422" y="2481034"/>
                  </a:lnTo>
                  <a:lnTo>
                    <a:pt x="74523" y="2479764"/>
                  </a:lnTo>
                  <a:lnTo>
                    <a:pt x="55537" y="2479764"/>
                  </a:lnTo>
                  <a:lnTo>
                    <a:pt x="51371" y="2479764"/>
                  </a:lnTo>
                  <a:lnTo>
                    <a:pt x="51117" y="2483574"/>
                  </a:lnTo>
                  <a:lnTo>
                    <a:pt x="53086" y="2482761"/>
                  </a:lnTo>
                  <a:lnTo>
                    <a:pt x="52781" y="2483574"/>
                  </a:lnTo>
                  <a:lnTo>
                    <a:pt x="49580" y="2487384"/>
                  </a:lnTo>
                  <a:lnTo>
                    <a:pt x="53454" y="2486482"/>
                  </a:lnTo>
                  <a:lnTo>
                    <a:pt x="52984" y="2486114"/>
                  </a:lnTo>
                  <a:lnTo>
                    <a:pt x="53225" y="2482697"/>
                  </a:lnTo>
                  <a:lnTo>
                    <a:pt x="54203" y="2482304"/>
                  </a:lnTo>
                  <a:lnTo>
                    <a:pt x="57302" y="2481034"/>
                  </a:lnTo>
                  <a:lnTo>
                    <a:pt x="55118" y="2486114"/>
                  </a:lnTo>
                  <a:lnTo>
                    <a:pt x="55041" y="2488654"/>
                  </a:lnTo>
                  <a:lnTo>
                    <a:pt x="51473" y="2489924"/>
                  </a:lnTo>
                  <a:lnTo>
                    <a:pt x="52006" y="2495004"/>
                  </a:lnTo>
                  <a:lnTo>
                    <a:pt x="54571" y="2501354"/>
                  </a:lnTo>
                  <a:lnTo>
                    <a:pt x="55041" y="2506434"/>
                  </a:lnTo>
                  <a:lnTo>
                    <a:pt x="55956" y="2506434"/>
                  </a:lnTo>
                  <a:lnTo>
                    <a:pt x="74777" y="2506434"/>
                  </a:lnTo>
                  <a:lnTo>
                    <a:pt x="75196" y="2506434"/>
                  </a:lnTo>
                  <a:lnTo>
                    <a:pt x="75501" y="2507704"/>
                  </a:lnTo>
                  <a:lnTo>
                    <a:pt x="75768" y="2506434"/>
                  </a:lnTo>
                  <a:lnTo>
                    <a:pt x="75526" y="2505164"/>
                  </a:lnTo>
                  <a:lnTo>
                    <a:pt x="75082" y="2505164"/>
                  </a:lnTo>
                  <a:lnTo>
                    <a:pt x="75514" y="2503894"/>
                  </a:lnTo>
                  <a:lnTo>
                    <a:pt x="75857" y="2502624"/>
                  </a:lnTo>
                  <a:lnTo>
                    <a:pt x="75819" y="2501354"/>
                  </a:lnTo>
                  <a:lnTo>
                    <a:pt x="75730" y="2500084"/>
                  </a:lnTo>
                  <a:lnTo>
                    <a:pt x="75526" y="2498814"/>
                  </a:lnTo>
                  <a:lnTo>
                    <a:pt x="76250" y="2498814"/>
                  </a:lnTo>
                  <a:lnTo>
                    <a:pt x="76644" y="2500084"/>
                  </a:lnTo>
                  <a:lnTo>
                    <a:pt x="77063" y="2501354"/>
                  </a:lnTo>
                  <a:lnTo>
                    <a:pt x="78130" y="2501354"/>
                  </a:lnTo>
                  <a:close/>
                </a:path>
                <a:path w="97789" h="3362959">
                  <a:moveTo>
                    <a:pt x="79197" y="3066504"/>
                  </a:moveTo>
                  <a:lnTo>
                    <a:pt x="72504" y="3069044"/>
                  </a:lnTo>
                  <a:lnTo>
                    <a:pt x="72593" y="3062694"/>
                  </a:lnTo>
                  <a:lnTo>
                    <a:pt x="74460" y="3063964"/>
                  </a:lnTo>
                  <a:lnTo>
                    <a:pt x="74726" y="3063557"/>
                  </a:lnTo>
                  <a:lnTo>
                    <a:pt x="72644" y="3062694"/>
                  </a:lnTo>
                  <a:lnTo>
                    <a:pt x="71221" y="3060154"/>
                  </a:lnTo>
                  <a:lnTo>
                    <a:pt x="72682" y="3056344"/>
                  </a:lnTo>
                  <a:lnTo>
                    <a:pt x="70154" y="3056344"/>
                  </a:lnTo>
                  <a:lnTo>
                    <a:pt x="70332" y="3055074"/>
                  </a:lnTo>
                  <a:lnTo>
                    <a:pt x="69646" y="3056344"/>
                  </a:lnTo>
                  <a:lnTo>
                    <a:pt x="67792" y="3056344"/>
                  </a:lnTo>
                  <a:lnTo>
                    <a:pt x="67919" y="3055074"/>
                  </a:lnTo>
                  <a:lnTo>
                    <a:pt x="68046" y="3053804"/>
                  </a:lnTo>
                  <a:lnTo>
                    <a:pt x="67462" y="3051264"/>
                  </a:lnTo>
                  <a:lnTo>
                    <a:pt x="65836" y="3049994"/>
                  </a:lnTo>
                  <a:lnTo>
                    <a:pt x="72491" y="3047454"/>
                  </a:lnTo>
                  <a:lnTo>
                    <a:pt x="70319" y="3043644"/>
                  </a:lnTo>
                  <a:lnTo>
                    <a:pt x="71577" y="3041104"/>
                  </a:lnTo>
                  <a:lnTo>
                    <a:pt x="73799" y="3042374"/>
                  </a:lnTo>
                  <a:lnTo>
                    <a:pt x="74676" y="3041104"/>
                  </a:lnTo>
                  <a:lnTo>
                    <a:pt x="73875" y="3039834"/>
                  </a:lnTo>
                  <a:lnTo>
                    <a:pt x="73075" y="3038564"/>
                  </a:lnTo>
                  <a:lnTo>
                    <a:pt x="72428" y="3037535"/>
                  </a:lnTo>
                  <a:lnTo>
                    <a:pt x="72656" y="3038564"/>
                  </a:lnTo>
                  <a:lnTo>
                    <a:pt x="70612" y="3035681"/>
                  </a:lnTo>
                  <a:lnTo>
                    <a:pt x="70612" y="3038564"/>
                  </a:lnTo>
                  <a:lnTo>
                    <a:pt x="70167" y="3039834"/>
                  </a:lnTo>
                  <a:lnTo>
                    <a:pt x="69151" y="3038564"/>
                  </a:lnTo>
                  <a:lnTo>
                    <a:pt x="68338" y="3037548"/>
                  </a:lnTo>
                  <a:lnTo>
                    <a:pt x="66687" y="3038564"/>
                  </a:lnTo>
                  <a:lnTo>
                    <a:pt x="69088" y="3036138"/>
                  </a:lnTo>
                  <a:lnTo>
                    <a:pt x="70612" y="3038564"/>
                  </a:lnTo>
                  <a:lnTo>
                    <a:pt x="70612" y="3035681"/>
                  </a:lnTo>
                  <a:lnTo>
                    <a:pt x="70167" y="3035046"/>
                  </a:lnTo>
                  <a:lnTo>
                    <a:pt x="70446" y="3034754"/>
                  </a:lnTo>
                  <a:lnTo>
                    <a:pt x="69735" y="3034436"/>
                  </a:lnTo>
                  <a:lnTo>
                    <a:pt x="69049" y="3033484"/>
                  </a:lnTo>
                  <a:lnTo>
                    <a:pt x="69037" y="3034144"/>
                  </a:lnTo>
                  <a:lnTo>
                    <a:pt x="64528" y="3032214"/>
                  </a:lnTo>
                  <a:lnTo>
                    <a:pt x="67081" y="3028404"/>
                  </a:lnTo>
                  <a:lnTo>
                    <a:pt x="73253" y="3028404"/>
                  </a:lnTo>
                  <a:lnTo>
                    <a:pt x="74650" y="3025864"/>
                  </a:lnTo>
                  <a:lnTo>
                    <a:pt x="76034" y="3023324"/>
                  </a:lnTo>
                  <a:lnTo>
                    <a:pt x="70116" y="3019514"/>
                  </a:lnTo>
                  <a:lnTo>
                    <a:pt x="70751" y="3016974"/>
                  </a:lnTo>
                  <a:lnTo>
                    <a:pt x="71386" y="3014434"/>
                  </a:lnTo>
                  <a:lnTo>
                    <a:pt x="71704" y="3013164"/>
                  </a:lnTo>
                  <a:lnTo>
                    <a:pt x="70624" y="3014434"/>
                  </a:lnTo>
                  <a:lnTo>
                    <a:pt x="68160" y="3014434"/>
                  </a:lnTo>
                  <a:lnTo>
                    <a:pt x="70294" y="3010624"/>
                  </a:lnTo>
                  <a:lnTo>
                    <a:pt x="69316" y="3008084"/>
                  </a:lnTo>
                  <a:lnTo>
                    <a:pt x="71374" y="3009354"/>
                  </a:lnTo>
                  <a:lnTo>
                    <a:pt x="71755" y="3008084"/>
                  </a:lnTo>
                  <a:lnTo>
                    <a:pt x="72123" y="3006814"/>
                  </a:lnTo>
                  <a:lnTo>
                    <a:pt x="71882" y="3006814"/>
                  </a:lnTo>
                  <a:lnTo>
                    <a:pt x="73571" y="3001734"/>
                  </a:lnTo>
                  <a:lnTo>
                    <a:pt x="69443" y="3000464"/>
                  </a:lnTo>
                  <a:lnTo>
                    <a:pt x="72174" y="2997924"/>
                  </a:lnTo>
                  <a:lnTo>
                    <a:pt x="73317" y="2992844"/>
                  </a:lnTo>
                  <a:lnTo>
                    <a:pt x="66332" y="2991574"/>
                  </a:lnTo>
                  <a:lnTo>
                    <a:pt x="67043" y="2986494"/>
                  </a:lnTo>
                  <a:lnTo>
                    <a:pt x="69291" y="2987764"/>
                  </a:lnTo>
                  <a:lnTo>
                    <a:pt x="70027" y="2986494"/>
                  </a:lnTo>
                  <a:lnTo>
                    <a:pt x="70751" y="2985224"/>
                  </a:lnTo>
                  <a:lnTo>
                    <a:pt x="72351" y="2989034"/>
                  </a:lnTo>
                  <a:lnTo>
                    <a:pt x="72377" y="2986494"/>
                  </a:lnTo>
                  <a:lnTo>
                    <a:pt x="72771" y="2985224"/>
                  </a:lnTo>
                  <a:lnTo>
                    <a:pt x="71335" y="2985224"/>
                  </a:lnTo>
                  <a:lnTo>
                    <a:pt x="72618" y="2983954"/>
                  </a:lnTo>
                  <a:lnTo>
                    <a:pt x="69913" y="2981414"/>
                  </a:lnTo>
                  <a:lnTo>
                    <a:pt x="68567" y="2980144"/>
                  </a:lnTo>
                  <a:lnTo>
                    <a:pt x="70535" y="2978874"/>
                  </a:lnTo>
                  <a:lnTo>
                    <a:pt x="69621" y="2977604"/>
                  </a:lnTo>
                  <a:lnTo>
                    <a:pt x="67462" y="2977604"/>
                  </a:lnTo>
                  <a:lnTo>
                    <a:pt x="67525" y="2975064"/>
                  </a:lnTo>
                  <a:lnTo>
                    <a:pt x="67284" y="2972524"/>
                  </a:lnTo>
                  <a:lnTo>
                    <a:pt x="64998" y="2975064"/>
                  </a:lnTo>
                  <a:lnTo>
                    <a:pt x="67741" y="2969984"/>
                  </a:lnTo>
                  <a:lnTo>
                    <a:pt x="67779" y="2968714"/>
                  </a:lnTo>
                  <a:lnTo>
                    <a:pt x="67906" y="2958554"/>
                  </a:lnTo>
                  <a:lnTo>
                    <a:pt x="70142" y="2954744"/>
                  </a:lnTo>
                  <a:lnTo>
                    <a:pt x="69443" y="2950934"/>
                  </a:lnTo>
                  <a:lnTo>
                    <a:pt x="69126" y="2948394"/>
                  </a:lnTo>
                  <a:lnTo>
                    <a:pt x="68808" y="2945854"/>
                  </a:lnTo>
                  <a:lnTo>
                    <a:pt x="68668" y="2942044"/>
                  </a:lnTo>
                  <a:lnTo>
                    <a:pt x="69291" y="2943314"/>
                  </a:lnTo>
                  <a:lnTo>
                    <a:pt x="69697" y="2942044"/>
                  </a:lnTo>
                  <a:lnTo>
                    <a:pt x="69494" y="2943314"/>
                  </a:lnTo>
                  <a:lnTo>
                    <a:pt x="69977" y="2942044"/>
                  </a:lnTo>
                  <a:lnTo>
                    <a:pt x="70459" y="2940774"/>
                  </a:lnTo>
                  <a:lnTo>
                    <a:pt x="71424" y="2938234"/>
                  </a:lnTo>
                  <a:lnTo>
                    <a:pt x="63563" y="2940774"/>
                  </a:lnTo>
                  <a:lnTo>
                    <a:pt x="64858" y="2936964"/>
                  </a:lnTo>
                  <a:lnTo>
                    <a:pt x="50431" y="2936964"/>
                  </a:lnTo>
                  <a:lnTo>
                    <a:pt x="47777" y="2936964"/>
                  </a:lnTo>
                  <a:lnTo>
                    <a:pt x="46291" y="2939504"/>
                  </a:lnTo>
                  <a:lnTo>
                    <a:pt x="50952" y="2943314"/>
                  </a:lnTo>
                  <a:lnTo>
                    <a:pt x="48475" y="2944393"/>
                  </a:lnTo>
                  <a:lnTo>
                    <a:pt x="48653" y="2944584"/>
                  </a:lnTo>
                  <a:lnTo>
                    <a:pt x="47104" y="2949664"/>
                  </a:lnTo>
                  <a:lnTo>
                    <a:pt x="49999" y="2948394"/>
                  </a:lnTo>
                  <a:lnTo>
                    <a:pt x="48615" y="2953474"/>
                  </a:lnTo>
                  <a:lnTo>
                    <a:pt x="51269" y="2957284"/>
                  </a:lnTo>
                  <a:lnTo>
                    <a:pt x="49530" y="2959824"/>
                  </a:lnTo>
                  <a:lnTo>
                    <a:pt x="52781" y="2962364"/>
                  </a:lnTo>
                  <a:lnTo>
                    <a:pt x="47955" y="2967444"/>
                  </a:lnTo>
                  <a:lnTo>
                    <a:pt x="52539" y="2968714"/>
                  </a:lnTo>
                  <a:lnTo>
                    <a:pt x="47790" y="2967444"/>
                  </a:lnTo>
                  <a:lnTo>
                    <a:pt x="48679" y="2976334"/>
                  </a:lnTo>
                  <a:lnTo>
                    <a:pt x="50901" y="2978874"/>
                  </a:lnTo>
                  <a:lnTo>
                    <a:pt x="49466" y="2977604"/>
                  </a:lnTo>
                  <a:lnTo>
                    <a:pt x="49403" y="2981414"/>
                  </a:lnTo>
                  <a:lnTo>
                    <a:pt x="47421" y="2980144"/>
                  </a:lnTo>
                  <a:lnTo>
                    <a:pt x="47485" y="2982684"/>
                  </a:lnTo>
                  <a:lnTo>
                    <a:pt x="48361" y="2985224"/>
                  </a:lnTo>
                  <a:lnTo>
                    <a:pt x="50787" y="2985224"/>
                  </a:lnTo>
                  <a:lnTo>
                    <a:pt x="48983" y="2989034"/>
                  </a:lnTo>
                  <a:lnTo>
                    <a:pt x="49999" y="2992844"/>
                  </a:lnTo>
                  <a:lnTo>
                    <a:pt x="50736" y="2996654"/>
                  </a:lnTo>
                  <a:lnTo>
                    <a:pt x="48044" y="2999194"/>
                  </a:lnTo>
                  <a:lnTo>
                    <a:pt x="51206" y="3013164"/>
                  </a:lnTo>
                  <a:lnTo>
                    <a:pt x="51904" y="3016974"/>
                  </a:lnTo>
                  <a:lnTo>
                    <a:pt x="47917" y="3016974"/>
                  </a:lnTo>
                  <a:lnTo>
                    <a:pt x="49453" y="3023057"/>
                  </a:lnTo>
                  <a:lnTo>
                    <a:pt x="52146" y="3018244"/>
                  </a:lnTo>
                  <a:lnTo>
                    <a:pt x="52387" y="3019514"/>
                  </a:lnTo>
                  <a:lnTo>
                    <a:pt x="53314" y="3025864"/>
                  </a:lnTo>
                  <a:lnTo>
                    <a:pt x="50177" y="3025013"/>
                  </a:lnTo>
                  <a:lnTo>
                    <a:pt x="53860" y="3029674"/>
                  </a:lnTo>
                  <a:lnTo>
                    <a:pt x="52705" y="3037294"/>
                  </a:lnTo>
                  <a:lnTo>
                    <a:pt x="52044" y="3038564"/>
                  </a:lnTo>
                  <a:lnTo>
                    <a:pt x="50660" y="3036024"/>
                  </a:lnTo>
                  <a:lnTo>
                    <a:pt x="49860" y="3034754"/>
                  </a:lnTo>
                  <a:lnTo>
                    <a:pt x="51765" y="3042374"/>
                  </a:lnTo>
                  <a:lnTo>
                    <a:pt x="49377" y="3049994"/>
                  </a:lnTo>
                  <a:lnTo>
                    <a:pt x="51396" y="3055074"/>
                  </a:lnTo>
                  <a:lnTo>
                    <a:pt x="54622" y="3055074"/>
                  </a:lnTo>
                  <a:lnTo>
                    <a:pt x="57619" y="3061855"/>
                  </a:lnTo>
                  <a:lnTo>
                    <a:pt x="53492" y="3060154"/>
                  </a:lnTo>
                  <a:lnTo>
                    <a:pt x="58064" y="3069044"/>
                  </a:lnTo>
                  <a:lnTo>
                    <a:pt x="50838" y="3066681"/>
                  </a:lnTo>
                  <a:lnTo>
                    <a:pt x="51714" y="3067774"/>
                  </a:lnTo>
                  <a:lnTo>
                    <a:pt x="53149" y="3067774"/>
                  </a:lnTo>
                  <a:lnTo>
                    <a:pt x="52730" y="3069044"/>
                  </a:lnTo>
                  <a:lnTo>
                    <a:pt x="51892" y="3069044"/>
                  </a:lnTo>
                  <a:lnTo>
                    <a:pt x="50266" y="3067774"/>
                  </a:lnTo>
                  <a:lnTo>
                    <a:pt x="51422" y="3072854"/>
                  </a:lnTo>
                  <a:lnTo>
                    <a:pt x="53708" y="3071584"/>
                  </a:lnTo>
                  <a:lnTo>
                    <a:pt x="53644" y="3075394"/>
                  </a:lnTo>
                  <a:lnTo>
                    <a:pt x="52197" y="3075394"/>
                  </a:lnTo>
                  <a:lnTo>
                    <a:pt x="50990" y="3074124"/>
                  </a:lnTo>
                  <a:lnTo>
                    <a:pt x="55016" y="3079204"/>
                  </a:lnTo>
                  <a:lnTo>
                    <a:pt x="54114" y="3083014"/>
                  </a:lnTo>
                  <a:lnTo>
                    <a:pt x="52755" y="3083014"/>
                  </a:lnTo>
                  <a:lnTo>
                    <a:pt x="52984" y="3088094"/>
                  </a:lnTo>
                  <a:lnTo>
                    <a:pt x="58064" y="3093174"/>
                  </a:lnTo>
                  <a:lnTo>
                    <a:pt x="56070" y="3099524"/>
                  </a:lnTo>
                  <a:lnTo>
                    <a:pt x="51549" y="3098254"/>
                  </a:lnTo>
                  <a:lnTo>
                    <a:pt x="54571" y="3102064"/>
                  </a:lnTo>
                  <a:lnTo>
                    <a:pt x="50660" y="3102064"/>
                  </a:lnTo>
                  <a:lnTo>
                    <a:pt x="51816" y="3105874"/>
                  </a:lnTo>
                  <a:lnTo>
                    <a:pt x="53733" y="3104604"/>
                  </a:lnTo>
                  <a:lnTo>
                    <a:pt x="53644" y="3108414"/>
                  </a:lnTo>
                  <a:lnTo>
                    <a:pt x="56476" y="3110954"/>
                  </a:lnTo>
                  <a:lnTo>
                    <a:pt x="55168" y="3113494"/>
                  </a:lnTo>
                  <a:lnTo>
                    <a:pt x="53581" y="3110954"/>
                  </a:lnTo>
                  <a:lnTo>
                    <a:pt x="54292" y="3117304"/>
                  </a:lnTo>
                  <a:lnTo>
                    <a:pt x="55791" y="3113494"/>
                  </a:lnTo>
                  <a:lnTo>
                    <a:pt x="57797" y="3117304"/>
                  </a:lnTo>
                  <a:lnTo>
                    <a:pt x="60731" y="3113494"/>
                  </a:lnTo>
                  <a:lnTo>
                    <a:pt x="59905" y="3117304"/>
                  </a:lnTo>
                  <a:lnTo>
                    <a:pt x="63703" y="3117304"/>
                  </a:lnTo>
                  <a:lnTo>
                    <a:pt x="64185" y="3113494"/>
                  </a:lnTo>
                  <a:lnTo>
                    <a:pt x="68948" y="3112224"/>
                  </a:lnTo>
                  <a:lnTo>
                    <a:pt x="69913" y="3114764"/>
                  </a:lnTo>
                  <a:lnTo>
                    <a:pt x="70027" y="3116034"/>
                  </a:lnTo>
                  <a:lnTo>
                    <a:pt x="69202" y="3116034"/>
                  </a:lnTo>
                  <a:lnTo>
                    <a:pt x="69659" y="3117304"/>
                  </a:lnTo>
                  <a:lnTo>
                    <a:pt x="70192" y="3118574"/>
                  </a:lnTo>
                  <a:lnTo>
                    <a:pt x="71539" y="3117304"/>
                  </a:lnTo>
                  <a:lnTo>
                    <a:pt x="70294" y="3117304"/>
                  </a:lnTo>
                  <a:lnTo>
                    <a:pt x="71577" y="3114764"/>
                  </a:lnTo>
                  <a:lnTo>
                    <a:pt x="71475" y="3110331"/>
                  </a:lnTo>
                  <a:lnTo>
                    <a:pt x="71666" y="3109811"/>
                  </a:lnTo>
                  <a:lnTo>
                    <a:pt x="73494" y="3110954"/>
                  </a:lnTo>
                  <a:lnTo>
                    <a:pt x="72313" y="3108414"/>
                  </a:lnTo>
                  <a:lnTo>
                    <a:pt x="71996" y="3108883"/>
                  </a:lnTo>
                  <a:lnTo>
                    <a:pt x="72618" y="3107144"/>
                  </a:lnTo>
                  <a:lnTo>
                    <a:pt x="70878" y="3104604"/>
                  </a:lnTo>
                  <a:lnTo>
                    <a:pt x="72110" y="3100794"/>
                  </a:lnTo>
                  <a:lnTo>
                    <a:pt x="71424" y="3100794"/>
                  </a:lnTo>
                  <a:lnTo>
                    <a:pt x="69964" y="3102064"/>
                  </a:lnTo>
                  <a:lnTo>
                    <a:pt x="69977" y="3100794"/>
                  </a:lnTo>
                  <a:lnTo>
                    <a:pt x="70294" y="3099524"/>
                  </a:lnTo>
                  <a:lnTo>
                    <a:pt x="70599" y="3098254"/>
                  </a:lnTo>
                  <a:lnTo>
                    <a:pt x="71539" y="3094444"/>
                  </a:lnTo>
                  <a:lnTo>
                    <a:pt x="67640" y="3098254"/>
                  </a:lnTo>
                  <a:lnTo>
                    <a:pt x="67106" y="3093174"/>
                  </a:lnTo>
                  <a:lnTo>
                    <a:pt x="69011" y="3090634"/>
                  </a:lnTo>
                  <a:lnTo>
                    <a:pt x="71628" y="3094444"/>
                  </a:lnTo>
                  <a:lnTo>
                    <a:pt x="70446" y="3090634"/>
                  </a:lnTo>
                  <a:lnTo>
                    <a:pt x="70053" y="3089364"/>
                  </a:lnTo>
                  <a:lnTo>
                    <a:pt x="71348" y="3086824"/>
                  </a:lnTo>
                  <a:lnTo>
                    <a:pt x="74358" y="3090634"/>
                  </a:lnTo>
                  <a:lnTo>
                    <a:pt x="72580" y="3086824"/>
                  </a:lnTo>
                  <a:lnTo>
                    <a:pt x="71996" y="3085554"/>
                  </a:lnTo>
                  <a:lnTo>
                    <a:pt x="75971" y="3083014"/>
                  </a:lnTo>
                  <a:lnTo>
                    <a:pt x="76415" y="3080474"/>
                  </a:lnTo>
                  <a:lnTo>
                    <a:pt x="77406" y="3081744"/>
                  </a:lnTo>
                  <a:lnTo>
                    <a:pt x="76822" y="3080474"/>
                  </a:lnTo>
                  <a:lnTo>
                    <a:pt x="76860" y="3079204"/>
                  </a:lnTo>
                  <a:lnTo>
                    <a:pt x="74358" y="3080474"/>
                  </a:lnTo>
                  <a:lnTo>
                    <a:pt x="74790" y="3079204"/>
                  </a:lnTo>
                  <a:lnTo>
                    <a:pt x="74803" y="3077934"/>
                  </a:lnTo>
                  <a:lnTo>
                    <a:pt x="75857" y="3077934"/>
                  </a:lnTo>
                  <a:lnTo>
                    <a:pt x="74218" y="3076664"/>
                  </a:lnTo>
                  <a:lnTo>
                    <a:pt x="71704" y="3079204"/>
                  </a:lnTo>
                  <a:lnTo>
                    <a:pt x="69494" y="3075394"/>
                  </a:lnTo>
                  <a:lnTo>
                    <a:pt x="70561" y="3074314"/>
                  </a:lnTo>
                  <a:lnTo>
                    <a:pt x="70637" y="3073946"/>
                  </a:lnTo>
                  <a:lnTo>
                    <a:pt x="69024" y="3071584"/>
                  </a:lnTo>
                  <a:lnTo>
                    <a:pt x="68160" y="3070314"/>
                  </a:lnTo>
                  <a:lnTo>
                    <a:pt x="71462" y="3070314"/>
                  </a:lnTo>
                  <a:lnTo>
                    <a:pt x="70637" y="3073946"/>
                  </a:lnTo>
                  <a:lnTo>
                    <a:pt x="70751" y="3074124"/>
                  </a:lnTo>
                  <a:lnTo>
                    <a:pt x="70561" y="3074314"/>
                  </a:lnTo>
                  <a:lnTo>
                    <a:pt x="70319" y="3075394"/>
                  </a:lnTo>
                  <a:lnTo>
                    <a:pt x="73875" y="3070314"/>
                  </a:lnTo>
                  <a:lnTo>
                    <a:pt x="74764" y="3069044"/>
                  </a:lnTo>
                  <a:lnTo>
                    <a:pt x="74993" y="3071342"/>
                  </a:lnTo>
                  <a:lnTo>
                    <a:pt x="75361" y="3070314"/>
                  </a:lnTo>
                  <a:lnTo>
                    <a:pt x="76034" y="3070314"/>
                  </a:lnTo>
                  <a:lnTo>
                    <a:pt x="76225" y="3071584"/>
                  </a:lnTo>
                  <a:lnTo>
                    <a:pt x="76403" y="3071266"/>
                  </a:lnTo>
                  <a:lnTo>
                    <a:pt x="76504" y="3071469"/>
                  </a:lnTo>
                  <a:lnTo>
                    <a:pt x="76454" y="3071177"/>
                  </a:lnTo>
                  <a:lnTo>
                    <a:pt x="76962" y="3070314"/>
                  </a:lnTo>
                  <a:lnTo>
                    <a:pt x="79197" y="3066504"/>
                  </a:lnTo>
                  <a:close/>
                </a:path>
                <a:path w="97789" h="3362959">
                  <a:moveTo>
                    <a:pt x="79730" y="2599144"/>
                  </a:moveTo>
                  <a:lnTo>
                    <a:pt x="70980" y="2597874"/>
                  </a:lnTo>
                  <a:lnTo>
                    <a:pt x="70815" y="2594064"/>
                  </a:lnTo>
                  <a:lnTo>
                    <a:pt x="75260" y="2592794"/>
                  </a:lnTo>
                  <a:lnTo>
                    <a:pt x="75222" y="2586444"/>
                  </a:lnTo>
                  <a:lnTo>
                    <a:pt x="79121" y="2580094"/>
                  </a:lnTo>
                  <a:lnTo>
                    <a:pt x="75133" y="2572474"/>
                  </a:lnTo>
                  <a:lnTo>
                    <a:pt x="77063" y="2573744"/>
                  </a:lnTo>
                  <a:lnTo>
                    <a:pt x="77241" y="2575014"/>
                  </a:lnTo>
                  <a:lnTo>
                    <a:pt x="77330" y="2572474"/>
                  </a:lnTo>
                  <a:lnTo>
                    <a:pt x="77368" y="2571204"/>
                  </a:lnTo>
                  <a:lnTo>
                    <a:pt x="77774" y="2569934"/>
                  </a:lnTo>
                  <a:lnTo>
                    <a:pt x="55537" y="2569934"/>
                  </a:lnTo>
                  <a:lnTo>
                    <a:pt x="54927" y="2569934"/>
                  </a:lnTo>
                  <a:lnTo>
                    <a:pt x="54711" y="2573744"/>
                  </a:lnTo>
                  <a:lnTo>
                    <a:pt x="54597" y="2583904"/>
                  </a:lnTo>
                  <a:lnTo>
                    <a:pt x="54025" y="2590254"/>
                  </a:lnTo>
                  <a:lnTo>
                    <a:pt x="51739" y="2596604"/>
                  </a:lnTo>
                  <a:lnTo>
                    <a:pt x="56159" y="2597874"/>
                  </a:lnTo>
                  <a:lnTo>
                    <a:pt x="49733" y="2605494"/>
                  </a:lnTo>
                  <a:lnTo>
                    <a:pt x="55892" y="2606764"/>
                  </a:lnTo>
                  <a:lnTo>
                    <a:pt x="52819" y="2611844"/>
                  </a:lnTo>
                  <a:lnTo>
                    <a:pt x="51714" y="2610574"/>
                  </a:lnTo>
                  <a:lnTo>
                    <a:pt x="49631" y="2618194"/>
                  </a:lnTo>
                  <a:lnTo>
                    <a:pt x="49352" y="2620734"/>
                  </a:lnTo>
                  <a:lnTo>
                    <a:pt x="53479" y="2622004"/>
                  </a:lnTo>
                  <a:lnTo>
                    <a:pt x="54114" y="2624544"/>
                  </a:lnTo>
                  <a:lnTo>
                    <a:pt x="50876" y="2624544"/>
                  </a:lnTo>
                  <a:lnTo>
                    <a:pt x="54254" y="2627084"/>
                  </a:lnTo>
                  <a:lnTo>
                    <a:pt x="50393" y="2629624"/>
                  </a:lnTo>
                  <a:lnTo>
                    <a:pt x="51206" y="2632164"/>
                  </a:lnTo>
                  <a:lnTo>
                    <a:pt x="51219" y="2632024"/>
                  </a:lnTo>
                  <a:lnTo>
                    <a:pt x="51562" y="2632291"/>
                  </a:lnTo>
                  <a:lnTo>
                    <a:pt x="51295" y="2631579"/>
                  </a:lnTo>
                  <a:lnTo>
                    <a:pt x="51396" y="2630894"/>
                  </a:lnTo>
                  <a:lnTo>
                    <a:pt x="52666" y="2629624"/>
                  </a:lnTo>
                  <a:lnTo>
                    <a:pt x="53606" y="2629624"/>
                  </a:lnTo>
                  <a:lnTo>
                    <a:pt x="55041" y="2633434"/>
                  </a:lnTo>
                  <a:lnTo>
                    <a:pt x="51308" y="2639784"/>
                  </a:lnTo>
                  <a:lnTo>
                    <a:pt x="49657" y="2639784"/>
                  </a:lnTo>
                  <a:lnTo>
                    <a:pt x="52362" y="2648674"/>
                  </a:lnTo>
                  <a:lnTo>
                    <a:pt x="53073" y="2649944"/>
                  </a:lnTo>
                  <a:lnTo>
                    <a:pt x="46380" y="2646134"/>
                  </a:lnTo>
                  <a:lnTo>
                    <a:pt x="49390" y="2651214"/>
                  </a:lnTo>
                  <a:lnTo>
                    <a:pt x="50126" y="2649944"/>
                  </a:lnTo>
                  <a:lnTo>
                    <a:pt x="51308" y="2651214"/>
                  </a:lnTo>
                  <a:lnTo>
                    <a:pt x="51968" y="2651214"/>
                  </a:lnTo>
                  <a:lnTo>
                    <a:pt x="49999" y="2653754"/>
                  </a:lnTo>
                  <a:lnTo>
                    <a:pt x="49961" y="2657564"/>
                  </a:lnTo>
                  <a:lnTo>
                    <a:pt x="50774" y="2661374"/>
                  </a:lnTo>
                  <a:lnTo>
                    <a:pt x="48552" y="2661374"/>
                  </a:lnTo>
                  <a:lnTo>
                    <a:pt x="47955" y="2667724"/>
                  </a:lnTo>
                  <a:lnTo>
                    <a:pt x="49568" y="2675344"/>
                  </a:lnTo>
                  <a:lnTo>
                    <a:pt x="49504" y="2682964"/>
                  </a:lnTo>
                  <a:lnTo>
                    <a:pt x="50558" y="2680424"/>
                  </a:lnTo>
                  <a:lnTo>
                    <a:pt x="54394" y="2680424"/>
                  </a:lnTo>
                  <a:lnTo>
                    <a:pt x="54762" y="2682964"/>
                  </a:lnTo>
                  <a:lnTo>
                    <a:pt x="53924" y="2682964"/>
                  </a:lnTo>
                  <a:lnTo>
                    <a:pt x="55219" y="2684234"/>
                  </a:lnTo>
                  <a:lnTo>
                    <a:pt x="54825" y="2686697"/>
                  </a:lnTo>
                  <a:lnTo>
                    <a:pt x="54825" y="2733764"/>
                  </a:lnTo>
                  <a:lnTo>
                    <a:pt x="52565" y="2733764"/>
                  </a:lnTo>
                  <a:lnTo>
                    <a:pt x="53086" y="2732494"/>
                  </a:lnTo>
                  <a:lnTo>
                    <a:pt x="54825" y="2733764"/>
                  </a:lnTo>
                  <a:lnTo>
                    <a:pt x="54825" y="2686697"/>
                  </a:lnTo>
                  <a:lnTo>
                    <a:pt x="51333" y="2685504"/>
                  </a:lnTo>
                  <a:lnTo>
                    <a:pt x="50228" y="2684234"/>
                  </a:lnTo>
                  <a:lnTo>
                    <a:pt x="51396" y="2688044"/>
                  </a:lnTo>
                  <a:lnTo>
                    <a:pt x="50660" y="2688044"/>
                  </a:lnTo>
                  <a:lnTo>
                    <a:pt x="45097" y="2693124"/>
                  </a:lnTo>
                  <a:lnTo>
                    <a:pt x="48780" y="2694394"/>
                  </a:lnTo>
                  <a:lnTo>
                    <a:pt x="47752" y="2694394"/>
                  </a:lnTo>
                  <a:lnTo>
                    <a:pt x="47701" y="2702014"/>
                  </a:lnTo>
                  <a:lnTo>
                    <a:pt x="48856" y="2705824"/>
                  </a:lnTo>
                  <a:lnTo>
                    <a:pt x="49009" y="2712174"/>
                  </a:lnTo>
                  <a:lnTo>
                    <a:pt x="51955" y="2712174"/>
                  </a:lnTo>
                  <a:lnTo>
                    <a:pt x="51295" y="2714714"/>
                  </a:lnTo>
                  <a:lnTo>
                    <a:pt x="53670" y="2715984"/>
                  </a:lnTo>
                  <a:lnTo>
                    <a:pt x="52705" y="2721064"/>
                  </a:lnTo>
                  <a:lnTo>
                    <a:pt x="50368" y="2724874"/>
                  </a:lnTo>
                  <a:lnTo>
                    <a:pt x="50609" y="2731224"/>
                  </a:lnTo>
                  <a:lnTo>
                    <a:pt x="52044" y="2735034"/>
                  </a:lnTo>
                  <a:lnTo>
                    <a:pt x="52146" y="2733764"/>
                  </a:lnTo>
                  <a:lnTo>
                    <a:pt x="52197" y="2734665"/>
                  </a:lnTo>
                  <a:lnTo>
                    <a:pt x="52260" y="2736304"/>
                  </a:lnTo>
                  <a:lnTo>
                    <a:pt x="77533" y="2736304"/>
                  </a:lnTo>
                  <a:lnTo>
                    <a:pt x="78130" y="2733764"/>
                  </a:lnTo>
                  <a:lnTo>
                    <a:pt x="76022" y="2732494"/>
                  </a:lnTo>
                  <a:lnTo>
                    <a:pt x="71805" y="2729954"/>
                  </a:lnTo>
                  <a:lnTo>
                    <a:pt x="70751" y="2723604"/>
                  </a:lnTo>
                  <a:lnTo>
                    <a:pt x="75361" y="2723604"/>
                  </a:lnTo>
                  <a:lnTo>
                    <a:pt x="77647" y="2714714"/>
                  </a:lnTo>
                  <a:lnTo>
                    <a:pt x="78295" y="2714714"/>
                  </a:lnTo>
                  <a:lnTo>
                    <a:pt x="78905" y="2705824"/>
                  </a:lnTo>
                  <a:lnTo>
                    <a:pt x="74536" y="2699474"/>
                  </a:lnTo>
                  <a:lnTo>
                    <a:pt x="72758" y="2690584"/>
                  </a:lnTo>
                  <a:lnTo>
                    <a:pt x="74625" y="2686774"/>
                  </a:lnTo>
                  <a:lnTo>
                    <a:pt x="75260" y="2685504"/>
                  </a:lnTo>
                  <a:lnTo>
                    <a:pt x="75907" y="2680424"/>
                  </a:lnTo>
                  <a:lnTo>
                    <a:pt x="76073" y="2679154"/>
                  </a:lnTo>
                  <a:lnTo>
                    <a:pt x="76479" y="2671534"/>
                  </a:lnTo>
                  <a:lnTo>
                    <a:pt x="77533" y="2665184"/>
                  </a:lnTo>
                  <a:lnTo>
                    <a:pt x="77749" y="2663914"/>
                  </a:lnTo>
                  <a:lnTo>
                    <a:pt x="76911" y="2665184"/>
                  </a:lnTo>
                  <a:lnTo>
                    <a:pt x="74168" y="2663914"/>
                  </a:lnTo>
                  <a:lnTo>
                    <a:pt x="73710" y="2662644"/>
                  </a:lnTo>
                  <a:lnTo>
                    <a:pt x="74650" y="2661374"/>
                  </a:lnTo>
                  <a:lnTo>
                    <a:pt x="70535" y="2657564"/>
                  </a:lnTo>
                  <a:lnTo>
                    <a:pt x="74739" y="2657564"/>
                  </a:lnTo>
                  <a:lnTo>
                    <a:pt x="74676" y="2658834"/>
                  </a:lnTo>
                  <a:lnTo>
                    <a:pt x="76746" y="2657564"/>
                  </a:lnTo>
                  <a:lnTo>
                    <a:pt x="78816" y="2656294"/>
                  </a:lnTo>
                  <a:lnTo>
                    <a:pt x="77724" y="2652484"/>
                  </a:lnTo>
                  <a:lnTo>
                    <a:pt x="77851" y="2649944"/>
                  </a:lnTo>
                  <a:lnTo>
                    <a:pt x="72339" y="2648674"/>
                  </a:lnTo>
                  <a:lnTo>
                    <a:pt x="75399" y="2642324"/>
                  </a:lnTo>
                  <a:lnTo>
                    <a:pt x="74828" y="2634704"/>
                  </a:lnTo>
                  <a:lnTo>
                    <a:pt x="74345" y="2629624"/>
                  </a:lnTo>
                  <a:lnTo>
                    <a:pt x="74091" y="2627084"/>
                  </a:lnTo>
                  <a:lnTo>
                    <a:pt x="76695" y="2623274"/>
                  </a:lnTo>
                  <a:lnTo>
                    <a:pt x="75298" y="2620734"/>
                  </a:lnTo>
                  <a:lnTo>
                    <a:pt x="75336" y="2618194"/>
                  </a:lnTo>
                  <a:lnTo>
                    <a:pt x="73964" y="2616924"/>
                  </a:lnTo>
                  <a:lnTo>
                    <a:pt x="76923" y="2616924"/>
                  </a:lnTo>
                  <a:lnTo>
                    <a:pt x="77584" y="2611844"/>
                  </a:lnTo>
                  <a:lnTo>
                    <a:pt x="78079" y="2608034"/>
                  </a:lnTo>
                  <a:lnTo>
                    <a:pt x="77406" y="2601684"/>
                  </a:lnTo>
                  <a:lnTo>
                    <a:pt x="79514" y="2602954"/>
                  </a:lnTo>
                  <a:lnTo>
                    <a:pt x="79578" y="2601684"/>
                  </a:lnTo>
                  <a:lnTo>
                    <a:pt x="79730" y="2599144"/>
                  </a:lnTo>
                  <a:close/>
                </a:path>
                <a:path w="97789" h="3362959">
                  <a:moveTo>
                    <a:pt x="79883" y="2794724"/>
                  </a:moveTo>
                  <a:lnTo>
                    <a:pt x="76530" y="2788374"/>
                  </a:lnTo>
                  <a:lnTo>
                    <a:pt x="78536" y="2789644"/>
                  </a:lnTo>
                  <a:lnTo>
                    <a:pt x="77952" y="2788374"/>
                  </a:lnTo>
                  <a:lnTo>
                    <a:pt x="77368" y="2787104"/>
                  </a:lnTo>
                  <a:lnTo>
                    <a:pt x="78625" y="2776944"/>
                  </a:lnTo>
                  <a:lnTo>
                    <a:pt x="73494" y="2774404"/>
                  </a:lnTo>
                  <a:lnTo>
                    <a:pt x="74244" y="2773134"/>
                  </a:lnTo>
                  <a:lnTo>
                    <a:pt x="75996" y="2773134"/>
                  </a:lnTo>
                  <a:lnTo>
                    <a:pt x="76441" y="2774404"/>
                  </a:lnTo>
                  <a:lnTo>
                    <a:pt x="76352" y="2773134"/>
                  </a:lnTo>
                  <a:lnTo>
                    <a:pt x="75984" y="2768054"/>
                  </a:lnTo>
                  <a:lnTo>
                    <a:pt x="74447" y="2761704"/>
                  </a:lnTo>
                  <a:lnTo>
                    <a:pt x="73355" y="2755354"/>
                  </a:lnTo>
                  <a:lnTo>
                    <a:pt x="74015" y="2751544"/>
                  </a:lnTo>
                  <a:lnTo>
                    <a:pt x="74244" y="2750274"/>
                  </a:lnTo>
                  <a:lnTo>
                    <a:pt x="75793" y="2750274"/>
                  </a:lnTo>
                  <a:lnTo>
                    <a:pt x="75336" y="2749004"/>
                  </a:lnTo>
                  <a:lnTo>
                    <a:pt x="72872" y="2747734"/>
                  </a:lnTo>
                  <a:lnTo>
                    <a:pt x="74447" y="2746464"/>
                  </a:lnTo>
                  <a:lnTo>
                    <a:pt x="76098" y="2746464"/>
                  </a:lnTo>
                  <a:lnTo>
                    <a:pt x="75565" y="2745194"/>
                  </a:lnTo>
                  <a:lnTo>
                    <a:pt x="73367" y="2742654"/>
                  </a:lnTo>
                  <a:lnTo>
                    <a:pt x="74295" y="2740114"/>
                  </a:lnTo>
                  <a:lnTo>
                    <a:pt x="76047" y="2742654"/>
                  </a:lnTo>
                  <a:lnTo>
                    <a:pt x="76644" y="2740114"/>
                  </a:lnTo>
                  <a:lnTo>
                    <a:pt x="76936" y="2738844"/>
                  </a:lnTo>
                  <a:lnTo>
                    <a:pt x="52387" y="2738844"/>
                  </a:lnTo>
                  <a:lnTo>
                    <a:pt x="50634" y="2738844"/>
                  </a:lnTo>
                  <a:lnTo>
                    <a:pt x="50876" y="2742654"/>
                  </a:lnTo>
                  <a:lnTo>
                    <a:pt x="50965" y="2745194"/>
                  </a:lnTo>
                  <a:lnTo>
                    <a:pt x="53111" y="2752814"/>
                  </a:lnTo>
                  <a:lnTo>
                    <a:pt x="54216" y="2751544"/>
                  </a:lnTo>
                  <a:lnTo>
                    <a:pt x="55613" y="2751544"/>
                  </a:lnTo>
                  <a:lnTo>
                    <a:pt x="56057" y="2752814"/>
                  </a:lnTo>
                  <a:lnTo>
                    <a:pt x="54483" y="2755354"/>
                  </a:lnTo>
                  <a:lnTo>
                    <a:pt x="53200" y="2754084"/>
                  </a:lnTo>
                  <a:lnTo>
                    <a:pt x="52908" y="2754084"/>
                  </a:lnTo>
                  <a:lnTo>
                    <a:pt x="53441" y="2761704"/>
                  </a:lnTo>
                  <a:lnTo>
                    <a:pt x="51142" y="2769324"/>
                  </a:lnTo>
                  <a:lnTo>
                    <a:pt x="49149" y="2776944"/>
                  </a:lnTo>
                  <a:lnTo>
                    <a:pt x="50584" y="2782024"/>
                  </a:lnTo>
                  <a:lnTo>
                    <a:pt x="50304" y="2782024"/>
                  </a:lnTo>
                  <a:lnTo>
                    <a:pt x="53200" y="2789644"/>
                  </a:lnTo>
                  <a:lnTo>
                    <a:pt x="52717" y="2793454"/>
                  </a:lnTo>
                  <a:lnTo>
                    <a:pt x="51181" y="2787104"/>
                  </a:lnTo>
                  <a:lnTo>
                    <a:pt x="49504" y="2789644"/>
                  </a:lnTo>
                  <a:lnTo>
                    <a:pt x="53949" y="2798534"/>
                  </a:lnTo>
                  <a:lnTo>
                    <a:pt x="48818" y="2803614"/>
                  </a:lnTo>
                  <a:lnTo>
                    <a:pt x="51777" y="2809964"/>
                  </a:lnTo>
                  <a:lnTo>
                    <a:pt x="48425" y="2815044"/>
                  </a:lnTo>
                  <a:lnTo>
                    <a:pt x="48399" y="2821394"/>
                  </a:lnTo>
                  <a:lnTo>
                    <a:pt x="48920" y="2829014"/>
                  </a:lnTo>
                  <a:lnTo>
                    <a:pt x="47180" y="2835364"/>
                  </a:lnTo>
                  <a:lnTo>
                    <a:pt x="49034" y="2834094"/>
                  </a:lnTo>
                  <a:lnTo>
                    <a:pt x="50863" y="2836634"/>
                  </a:lnTo>
                  <a:lnTo>
                    <a:pt x="49225" y="2836634"/>
                  </a:lnTo>
                  <a:lnTo>
                    <a:pt x="50228" y="2837904"/>
                  </a:lnTo>
                  <a:lnTo>
                    <a:pt x="50685" y="2849334"/>
                  </a:lnTo>
                  <a:lnTo>
                    <a:pt x="49415" y="2860764"/>
                  </a:lnTo>
                  <a:lnTo>
                    <a:pt x="47409" y="2873464"/>
                  </a:lnTo>
                  <a:lnTo>
                    <a:pt x="45643" y="2884894"/>
                  </a:lnTo>
                  <a:lnTo>
                    <a:pt x="45123" y="2889974"/>
                  </a:lnTo>
                  <a:lnTo>
                    <a:pt x="55283" y="2887434"/>
                  </a:lnTo>
                  <a:lnTo>
                    <a:pt x="50800" y="2895054"/>
                  </a:lnTo>
                  <a:lnTo>
                    <a:pt x="47345" y="2892514"/>
                  </a:lnTo>
                  <a:lnTo>
                    <a:pt x="49098" y="2901404"/>
                  </a:lnTo>
                  <a:lnTo>
                    <a:pt x="49199" y="2919184"/>
                  </a:lnTo>
                  <a:lnTo>
                    <a:pt x="50596" y="2928074"/>
                  </a:lnTo>
                  <a:lnTo>
                    <a:pt x="48755" y="2928074"/>
                  </a:lnTo>
                  <a:lnTo>
                    <a:pt x="48780" y="2926804"/>
                  </a:lnTo>
                  <a:lnTo>
                    <a:pt x="46266" y="2929344"/>
                  </a:lnTo>
                  <a:lnTo>
                    <a:pt x="48615" y="2935694"/>
                  </a:lnTo>
                  <a:lnTo>
                    <a:pt x="48818" y="2935694"/>
                  </a:lnTo>
                  <a:lnTo>
                    <a:pt x="50685" y="2935694"/>
                  </a:lnTo>
                  <a:lnTo>
                    <a:pt x="65290" y="2935694"/>
                  </a:lnTo>
                  <a:lnTo>
                    <a:pt x="65735" y="2934424"/>
                  </a:lnTo>
                  <a:lnTo>
                    <a:pt x="69075" y="2931884"/>
                  </a:lnTo>
                  <a:lnTo>
                    <a:pt x="67525" y="2938234"/>
                  </a:lnTo>
                  <a:lnTo>
                    <a:pt x="68795" y="2935694"/>
                  </a:lnTo>
                  <a:lnTo>
                    <a:pt x="75603" y="2935694"/>
                  </a:lnTo>
                  <a:lnTo>
                    <a:pt x="70980" y="2931884"/>
                  </a:lnTo>
                  <a:lnTo>
                    <a:pt x="67894" y="2929344"/>
                  </a:lnTo>
                  <a:lnTo>
                    <a:pt x="69227" y="2928074"/>
                  </a:lnTo>
                  <a:lnTo>
                    <a:pt x="71882" y="2925534"/>
                  </a:lnTo>
                  <a:lnTo>
                    <a:pt x="72275" y="2926804"/>
                  </a:lnTo>
                  <a:lnTo>
                    <a:pt x="73050" y="2925534"/>
                  </a:lnTo>
                  <a:lnTo>
                    <a:pt x="74612" y="2922994"/>
                  </a:lnTo>
                  <a:lnTo>
                    <a:pt x="69735" y="2919184"/>
                  </a:lnTo>
                  <a:lnTo>
                    <a:pt x="70231" y="2915374"/>
                  </a:lnTo>
                  <a:lnTo>
                    <a:pt x="71247" y="2915374"/>
                  </a:lnTo>
                  <a:lnTo>
                    <a:pt x="67792" y="2911564"/>
                  </a:lnTo>
                  <a:lnTo>
                    <a:pt x="66675" y="2905214"/>
                  </a:lnTo>
                  <a:lnTo>
                    <a:pt x="66040" y="2902674"/>
                  </a:lnTo>
                  <a:lnTo>
                    <a:pt x="65963" y="2902356"/>
                  </a:lnTo>
                  <a:lnTo>
                    <a:pt x="65493" y="2902674"/>
                  </a:lnTo>
                  <a:lnTo>
                    <a:pt x="64744" y="2898864"/>
                  </a:lnTo>
                  <a:lnTo>
                    <a:pt x="66205" y="2897594"/>
                  </a:lnTo>
                  <a:lnTo>
                    <a:pt x="67487" y="2895054"/>
                  </a:lnTo>
                  <a:lnTo>
                    <a:pt x="70383" y="2895054"/>
                  </a:lnTo>
                  <a:lnTo>
                    <a:pt x="70523" y="2898864"/>
                  </a:lnTo>
                  <a:lnTo>
                    <a:pt x="74269" y="2896324"/>
                  </a:lnTo>
                  <a:lnTo>
                    <a:pt x="70408" y="2893784"/>
                  </a:lnTo>
                  <a:lnTo>
                    <a:pt x="71069" y="2891244"/>
                  </a:lnTo>
                  <a:lnTo>
                    <a:pt x="72707" y="2891244"/>
                  </a:lnTo>
                  <a:lnTo>
                    <a:pt x="72313" y="2887434"/>
                  </a:lnTo>
                  <a:lnTo>
                    <a:pt x="72186" y="2886164"/>
                  </a:lnTo>
                  <a:lnTo>
                    <a:pt x="68084" y="2886164"/>
                  </a:lnTo>
                  <a:lnTo>
                    <a:pt x="68402" y="2879814"/>
                  </a:lnTo>
                  <a:lnTo>
                    <a:pt x="67170" y="2879814"/>
                  </a:lnTo>
                  <a:lnTo>
                    <a:pt x="63106" y="2877274"/>
                  </a:lnTo>
                  <a:lnTo>
                    <a:pt x="69456" y="2877274"/>
                  </a:lnTo>
                  <a:lnTo>
                    <a:pt x="66446" y="2873464"/>
                  </a:lnTo>
                  <a:lnTo>
                    <a:pt x="70573" y="2873464"/>
                  </a:lnTo>
                  <a:lnTo>
                    <a:pt x="69596" y="2870924"/>
                  </a:lnTo>
                  <a:lnTo>
                    <a:pt x="66624" y="2864574"/>
                  </a:lnTo>
                  <a:lnTo>
                    <a:pt x="65849" y="2860764"/>
                  </a:lnTo>
                  <a:lnTo>
                    <a:pt x="67729" y="2862300"/>
                  </a:lnTo>
                  <a:lnTo>
                    <a:pt x="67487" y="2862034"/>
                  </a:lnTo>
                  <a:lnTo>
                    <a:pt x="66687" y="2860764"/>
                  </a:lnTo>
                  <a:lnTo>
                    <a:pt x="65900" y="2859494"/>
                  </a:lnTo>
                  <a:lnTo>
                    <a:pt x="65989" y="2854414"/>
                  </a:lnTo>
                  <a:lnTo>
                    <a:pt x="69786" y="2853144"/>
                  </a:lnTo>
                  <a:lnTo>
                    <a:pt x="70802" y="2849334"/>
                  </a:lnTo>
                  <a:lnTo>
                    <a:pt x="71488" y="2844254"/>
                  </a:lnTo>
                  <a:lnTo>
                    <a:pt x="74282" y="2840444"/>
                  </a:lnTo>
                  <a:lnTo>
                    <a:pt x="73240" y="2834094"/>
                  </a:lnTo>
                  <a:lnTo>
                    <a:pt x="73787" y="2827744"/>
                  </a:lnTo>
                  <a:lnTo>
                    <a:pt x="74803" y="2821394"/>
                  </a:lnTo>
                  <a:lnTo>
                    <a:pt x="74942" y="2818854"/>
                  </a:lnTo>
                  <a:lnTo>
                    <a:pt x="75158" y="2815044"/>
                  </a:lnTo>
                  <a:lnTo>
                    <a:pt x="68922" y="2818854"/>
                  </a:lnTo>
                  <a:lnTo>
                    <a:pt x="73787" y="2813774"/>
                  </a:lnTo>
                  <a:lnTo>
                    <a:pt x="75006" y="2812504"/>
                  </a:lnTo>
                  <a:lnTo>
                    <a:pt x="73647" y="2812783"/>
                  </a:lnTo>
                  <a:lnTo>
                    <a:pt x="75044" y="2809824"/>
                  </a:lnTo>
                  <a:lnTo>
                    <a:pt x="72593" y="2812542"/>
                  </a:lnTo>
                  <a:lnTo>
                    <a:pt x="72872" y="2812935"/>
                  </a:lnTo>
                  <a:lnTo>
                    <a:pt x="68592" y="2813774"/>
                  </a:lnTo>
                  <a:lnTo>
                    <a:pt x="68199" y="2811234"/>
                  </a:lnTo>
                  <a:lnTo>
                    <a:pt x="68300" y="2809964"/>
                  </a:lnTo>
                  <a:lnTo>
                    <a:pt x="68719" y="2809964"/>
                  </a:lnTo>
                  <a:lnTo>
                    <a:pt x="69113" y="2809303"/>
                  </a:lnTo>
                  <a:lnTo>
                    <a:pt x="69900" y="2809024"/>
                  </a:lnTo>
                  <a:lnTo>
                    <a:pt x="72351" y="2812224"/>
                  </a:lnTo>
                  <a:lnTo>
                    <a:pt x="72059" y="2809024"/>
                  </a:lnTo>
                  <a:lnTo>
                    <a:pt x="71678" y="2805074"/>
                  </a:lnTo>
                  <a:lnTo>
                    <a:pt x="72567" y="2803614"/>
                  </a:lnTo>
                  <a:lnTo>
                    <a:pt x="74447" y="2802344"/>
                  </a:lnTo>
                  <a:lnTo>
                    <a:pt x="73964" y="2806154"/>
                  </a:lnTo>
                  <a:lnTo>
                    <a:pt x="75399" y="2804884"/>
                  </a:lnTo>
                  <a:lnTo>
                    <a:pt x="75742" y="2802344"/>
                  </a:lnTo>
                  <a:lnTo>
                    <a:pt x="75920" y="2801074"/>
                  </a:lnTo>
                  <a:lnTo>
                    <a:pt x="78130" y="2803614"/>
                  </a:lnTo>
                  <a:lnTo>
                    <a:pt x="79844" y="2801074"/>
                  </a:lnTo>
                  <a:lnTo>
                    <a:pt x="77546" y="2801074"/>
                  </a:lnTo>
                  <a:lnTo>
                    <a:pt x="77063" y="2799804"/>
                  </a:lnTo>
                  <a:lnTo>
                    <a:pt x="76568" y="2798534"/>
                  </a:lnTo>
                  <a:lnTo>
                    <a:pt x="77444" y="2795994"/>
                  </a:lnTo>
                  <a:lnTo>
                    <a:pt x="74485" y="2799804"/>
                  </a:lnTo>
                  <a:lnTo>
                    <a:pt x="71107" y="2793454"/>
                  </a:lnTo>
                  <a:lnTo>
                    <a:pt x="79883" y="2794724"/>
                  </a:lnTo>
                  <a:close/>
                </a:path>
                <a:path w="97789" h="3362959">
                  <a:moveTo>
                    <a:pt x="80289" y="2562314"/>
                  </a:moveTo>
                  <a:lnTo>
                    <a:pt x="77812" y="2562822"/>
                  </a:lnTo>
                  <a:lnTo>
                    <a:pt x="76987" y="2561044"/>
                  </a:lnTo>
                  <a:lnTo>
                    <a:pt x="74625" y="2555964"/>
                  </a:lnTo>
                  <a:lnTo>
                    <a:pt x="72898" y="2552154"/>
                  </a:lnTo>
                  <a:lnTo>
                    <a:pt x="75806" y="2553424"/>
                  </a:lnTo>
                  <a:lnTo>
                    <a:pt x="74561" y="2552154"/>
                  </a:lnTo>
                  <a:lnTo>
                    <a:pt x="72085" y="2549614"/>
                  </a:lnTo>
                  <a:lnTo>
                    <a:pt x="71069" y="2549614"/>
                  </a:lnTo>
                  <a:lnTo>
                    <a:pt x="70040" y="2545804"/>
                  </a:lnTo>
                  <a:lnTo>
                    <a:pt x="70434" y="2544534"/>
                  </a:lnTo>
                  <a:lnTo>
                    <a:pt x="72390" y="2544534"/>
                  </a:lnTo>
                  <a:lnTo>
                    <a:pt x="71640" y="2545804"/>
                  </a:lnTo>
                  <a:lnTo>
                    <a:pt x="72402" y="2544534"/>
                  </a:lnTo>
                  <a:lnTo>
                    <a:pt x="73177" y="2543264"/>
                  </a:lnTo>
                  <a:lnTo>
                    <a:pt x="68884" y="2543264"/>
                  </a:lnTo>
                  <a:lnTo>
                    <a:pt x="70446" y="2539454"/>
                  </a:lnTo>
                  <a:lnTo>
                    <a:pt x="72313" y="2540724"/>
                  </a:lnTo>
                  <a:lnTo>
                    <a:pt x="72428" y="2539454"/>
                  </a:lnTo>
                  <a:lnTo>
                    <a:pt x="72542" y="2538184"/>
                  </a:lnTo>
                  <a:lnTo>
                    <a:pt x="71551" y="2538184"/>
                  </a:lnTo>
                  <a:lnTo>
                    <a:pt x="69380" y="2535644"/>
                  </a:lnTo>
                  <a:lnTo>
                    <a:pt x="68224" y="2534374"/>
                  </a:lnTo>
                  <a:lnTo>
                    <a:pt x="70142" y="2529294"/>
                  </a:lnTo>
                  <a:lnTo>
                    <a:pt x="72783" y="2529294"/>
                  </a:lnTo>
                  <a:lnTo>
                    <a:pt x="71170" y="2528024"/>
                  </a:lnTo>
                  <a:lnTo>
                    <a:pt x="69024" y="2526754"/>
                  </a:lnTo>
                  <a:lnTo>
                    <a:pt x="69799" y="2524214"/>
                  </a:lnTo>
                  <a:lnTo>
                    <a:pt x="70802" y="2524214"/>
                  </a:lnTo>
                  <a:lnTo>
                    <a:pt x="71716" y="2525484"/>
                  </a:lnTo>
                  <a:lnTo>
                    <a:pt x="72123" y="2524214"/>
                  </a:lnTo>
                  <a:lnTo>
                    <a:pt x="73329" y="2520404"/>
                  </a:lnTo>
                  <a:lnTo>
                    <a:pt x="75196" y="2520404"/>
                  </a:lnTo>
                  <a:lnTo>
                    <a:pt x="75692" y="2516594"/>
                  </a:lnTo>
                  <a:lnTo>
                    <a:pt x="79400" y="2519134"/>
                  </a:lnTo>
                  <a:lnTo>
                    <a:pt x="77368" y="2516594"/>
                  </a:lnTo>
                  <a:lnTo>
                    <a:pt x="72986" y="2511514"/>
                  </a:lnTo>
                  <a:lnTo>
                    <a:pt x="72910" y="2515324"/>
                  </a:lnTo>
                  <a:lnTo>
                    <a:pt x="72796" y="2518689"/>
                  </a:lnTo>
                  <a:lnTo>
                    <a:pt x="68351" y="2516594"/>
                  </a:lnTo>
                  <a:lnTo>
                    <a:pt x="70269" y="2514054"/>
                  </a:lnTo>
                  <a:lnTo>
                    <a:pt x="71221" y="2512784"/>
                  </a:lnTo>
                  <a:lnTo>
                    <a:pt x="72682" y="2512784"/>
                  </a:lnTo>
                  <a:lnTo>
                    <a:pt x="72974" y="2511514"/>
                  </a:lnTo>
                  <a:lnTo>
                    <a:pt x="74256" y="2507704"/>
                  </a:lnTo>
                  <a:lnTo>
                    <a:pt x="58369" y="2507704"/>
                  </a:lnTo>
                  <a:lnTo>
                    <a:pt x="58369" y="2512784"/>
                  </a:lnTo>
                  <a:lnTo>
                    <a:pt x="58318" y="2514054"/>
                  </a:lnTo>
                  <a:lnTo>
                    <a:pt x="57645" y="2512784"/>
                  </a:lnTo>
                  <a:lnTo>
                    <a:pt x="57035" y="2515324"/>
                  </a:lnTo>
                  <a:lnTo>
                    <a:pt x="56184" y="2516594"/>
                  </a:lnTo>
                  <a:lnTo>
                    <a:pt x="56311" y="2515324"/>
                  </a:lnTo>
                  <a:lnTo>
                    <a:pt x="56311" y="2512784"/>
                  </a:lnTo>
                  <a:lnTo>
                    <a:pt x="57645" y="2512784"/>
                  </a:lnTo>
                  <a:lnTo>
                    <a:pt x="58369" y="2512784"/>
                  </a:lnTo>
                  <a:lnTo>
                    <a:pt x="58369" y="2507704"/>
                  </a:lnTo>
                  <a:lnTo>
                    <a:pt x="56108" y="2507704"/>
                  </a:lnTo>
                  <a:lnTo>
                    <a:pt x="55168" y="2507704"/>
                  </a:lnTo>
                  <a:lnTo>
                    <a:pt x="54127" y="2507704"/>
                  </a:lnTo>
                  <a:lnTo>
                    <a:pt x="51930" y="2507704"/>
                  </a:lnTo>
                  <a:lnTo>
                    <a:pt x="52425" y="2512784"/>
                  </a:lnTo>
                  <a:lnTo>
                    <a:pt x="52463" y="2515324"/>
                  </a:lnTo>
                  <a:lnTo>
                    <a:pt x="52057" y="2521674"/>
                  </a:lnTo>
                  <a:lnTo>
                    <a:pt x="50838" y="2528024"/>
                  </a:lnTo>
                  <a:lnTo>
                    <a:pt x="49276" y="2534374"/>
                  </a:lnTo>
                  <a:lnTo>
                    <a:pt x="52336" y="2536914"/>
                  </a:lnTo>
                  <a:lnTo>
                    <a:pt x="53505" y="2539454"/>
                  </a:lnTo>
                  <a:lnTo>
                    <a:pt x="53708" y="2540724"/>
                  </a:lnTo>
                  <a:lnTo>
                    <a:pt x="50812" y="2540724"/>
                  </a:lnTo>
                  <a:lnTo>
                    <a:pt x="53390" y="2545804"/>
                  </a:lnTo>
                  <a:lnTo>
                    <a:pt x="56362" y="2555964"/>
                  </a:lnTo>
                  <a:lnTo>
                    <a:pt x="53047" y="2561044"/>
                  </a:lnTo>
                  <a:lnTo>
                    <a:pt x="52133" y="2559774"/>
                  </a:lnTo>
                  <a:lnTo>
                    <a:pt x="50876" y="2564854"/>
                  </a:lnTo>
                  <a:lnTo>
                    <a:pt x="58432" y="2564854"/>
                  </a:lnTo>
                  <a:lnTo>
                    <a:pt x="56261" y="2568664"/>
                  </a:lnTo>
                  <a:lnTo>
                    <a:pt x="78193" y="2568664"/>
                  </a:lnTo>
                  <a:lnTo>
                    <a:pt x="79870" y="2563584"/>
                  </a:lnTo>
                  <a:lnTo>
                    <a:pt x="80289" y="2562314"/>
                  </a:lnTo>
                  <a:close/>
                </a:path>
                <a:path w="97789" h="3362959">
                  <a:moveTo>
                    <a:pt x="80708" y="108432"/>
                  </a:moveTo>
                  <a:lnTo>
                    <a:pt x="80454" y="108432"/>
                  </a:lnTo>
                  <a:lnTo>
                    <a:pt x="80200" y="108445"/>
                  </a:lnTo>
                  <a:lnTo>
                    <a:pt x="79959" y="108623"/>
                  </a:lnTo>
                  <a:lnTo>
                    <a:pt x="80111" y="108699"/>
                  </a:lnTo>
                  <a:lnTo>
                    <a:pt x="80429" y="108585"/>
                  </a:lnTo>
                  <a:lnTo>
                    <a:pt x="80708" y="108432"/>
                  </a:lnTo>
                  <a:close/>
                </a:path>
                <a:path w="97789" h="3362959">
                  <a:moveTo>
                    <a:pt x="81965" y="103873"/>
                  </a:moveTo>
                  <a:lnTo>
                    <a:pt x="81711" y="103949"/>
                  </a:lnTo>
                  <a:lnTo>
                    <a:pt x="81661" y="104076"/>
                  </a:lnTo>
                  <a:lnTo>
                    <a:pt x="81597" y="104241"/>
                  </a:lnTo>
                  <a:lnTo>
                    <a:pt x="81851" y="104013"/>
                  </a:lnTo>
                  <a:lnTo>
                    <a:pt x="81965" y="103873"/>
                  </a:lnTo>
                  <a:close/>
                </a:path>
                <a:path w="97789" h="3362959">
                  <a:moveTo>
                    <a:pt x="82435" y="97028"/>
                  </a:moveTo>
                  <a:lnTo>
                    <a:pt x="82105" y="97015"/>
                  </a:lnTo>
                  <a:lnTo>
                    <a:pt x="82435" y="97028"/>
                  </a:lnTo>
                  <a:close/>
                </a:path>
                <a:path w="97789" h="3362959">
                  <a:moveTo>
                    <a:pt x="87528" y="125831"/>
                  </a:moveTo>
                  <a:lnTo>
                    <a:pt x="87274" y="126199"/>
                  </a:lnTo>
                  <a:lnTo>
                    <a:pt x="87439" y="126060"/>
                  </a:lnTo>
                  <a:lnTo>
                    <a:pt x="87515" y="125933"/>
                  </a:lnTo>
                  <a:close/>
                </a:path>
                <a:path w="97789" h="3362959">
                  <a:moveTo>
                    <a:pt x="88226" y="124866"/>
                  </a:moveTo>
                  <a:lnTo>
                    <a:pt x="87236" y="125387"/>
                  </a:lnTo>
                  <a:lnTo>
                    <a:pt x="87630" y="125501"/>
                  </a:lnTo>
                  <a:lnTo>
                    <a:pt x="87528" y="125831"/>
                  </a:lnTo>
                  <a:lnTo>
                    <a:pt x="88226" y="124866"/>
                  </a:lnTo>
                  <a:close/>
                </a:path>
                <a:path w="97789" h="3362959">
                  <a:moveTo>
                    <a:pt x="92290" y="134137"/>
                  </a:moveTo>
                  <a:lnTo>
                    <a:pt x="91287" y="134442"/>
                  </a:lnTo>
                  <a:lnTo>
                    <a:pt x="90576" y="135001"/>
                  </a:lnTo>
                  <a:lnTo>
                    <a:pt x="89166" y="136486"/>
                  </a:lnTo>
                  <a:lnTo>
                    <a:pt x="89674" y="136410"/>
                  </a:lnTo>
                  <a:lnTo>
                    <a:pt x="92290" y="134137"/>
                  </a:lnTo>
                  <a:close/>
                </a:path>
                <a:path w="97789" h="3362959">
                  <a:moveTo>
                    <a:pt x="94132" y="135331"/>
                  </a:moveTo>
                  <a:lnTo>
                    <a:pt x="91516" y="137414"/>
                  </a:lnTo>
                  <a:lnTo>
                    <a:pt x="92430" y="136359"/>
                  </a:lnTo>
                  <a:lnTo>
                    <a:pt x="89344" y="138899"/>
                  </a:lnTo>
                  <a:lnTo>
                    <a:pt x="88849" y="138963"/>
                  </a:lnTo>
                  <a:lnTo>
                    <a:pt x="89750" y="137731"/>
                  </a:lnTo>
                  <a:lnTo>
                    <a:pt x="90703" y="136867"/>
                  </a:lnTo>
                  <a:lnTo>
                    <a:pt x="90004" y="137414"/>
                  </a:lnTo>
                  <a:lnTo>
                    <a:pt x="90906" y="135991"/>
                  </a:lnTo>
                  <a:lnTo>
                    <a:pt x="89255" y="137414"/>
                  </a:lnTo>
                  <a:lnTo>
                    <a:pt x="87630" y="139585"/>
                  </a:lnTo>
                  <a:lnTo>
                    <a:pt x="87922" y="140017"/>
                  </a:lnTo>
                  <a:lnTo>
                    <a:pt x="89865" y="138836"/>
                  </a:lnTo>
                  <a:lnTo>
                    <a:pt x="89382" y="139458"/>
                  </a:lnTo>
                  <a:lnTo>
                    <a:pt x="88671" y="140004"/>
                  </a:lnTo>
                  <a:lnTo>
                    <a:pt x="88201" y="140449"/>
                  </a:lnTo>
                  <a:lnTo>
                    <a:pt x="89662" y="139522"/>
                  </a:lnTo>
                  <a:lnTo>
                    <a:pt x="92036" y="137731"/>
                  </a:lnTo>
                  <a:lnTo>
                    <a:pt x="94132" y="135331"/>
                  </a:lnTo>
                  <a:close/>
                </a:path>
                <a:path w="97789" h="3362959">
                  <a:moveTo>
                    <a:pt x="95402" y="131178"/>
                  </a:moveTo>
                  <a:lnTo>
                    <a:pt x="94030" y="131622"/>
                  </a:lnTo>
                  <a:lnTo>
                    <a:pt x="94119" y="131762"/>
                  </a:lnTo>
                  <a:lnTo>
                    <a:pt x="94488" y="131597"/>
                  </a:lnTo>
                  <a:lnTo>
                    <a:pt x="94919" y="131406"/>
                  </a:lnTo>
                  <a:lnTo>
                    <a:pt x="95402" y="131178"/>
                  </a:lnTo>
                  <a:close/>
                </a:path>
                <a:path w="97789" h="3362959">
                  <a:moveTo>
                    <a:pt x="97066" y="137502"/>
                  </a:moveTo>
                  <a:lnTo>
                    <a:pt x="96875" y="137553"/>
                  </a:lnTo>
                  <a:lnTo>
                    <a:pt x="96583" y="137718"/>
                  </a:lnTo>
                  <a:lnTo>
                    <a:pt x="96227" y="137960"/>
                  </a:lnTo>
                  <a:lnTo>
                    <a:pt x="96545" y="137883"/>
                  </a:lnTo>
                  <a:lnTo>
                    <a:pt x="96672" y="137871"/>
                  </a:lnTo>
                  <a:lnTo>
                    <a:pt x="97066" y="137502"/>
                  </a:lnTo>
                  <a:close/>
                </a:path>
                <a:path w="97789" h="3362959">
                  <a:moveTo>
                    <a:pt x="97129" y="138061"/>
                  </a:moveTo>
                  <a:lnTo>
                    <a:pt x="97104" y="137909"/>
                  </a:lnTo>
                  <a:lnTo>
                    <a:pt x="96913" y="137896"/>
                  </a:lnTo>
                  <a:lnTo>
                    <a:pt x="97078" y="137972"/>
                  </a:lnTo>
                  <a:close/>
                </a:path>
                <a:path w="97789" h="3362959">
                  <a:moveTo>
                    <a:pt x="97663" y="136677"/>
                  </a:moveTo>
                  <a:lnTo>
                    <a:pt x="95072" y="138099"/>
                  </a:lnTo>
                  <a:lnTo>
                    <a:pt x="93929" y="138684"/>
                  </a:lnTo>
                  <a:lnTo>
                    <a:pt x="95021" y="138150"/>
                  </a:lnTo>
                  <a:lnTo>
                    <a:pt x="95592" y="137972"/>
                  </a:lnTo>
                  <a:lnTo>
                    <a:pt x="95846" y="137960"/>
                  </a:lnTo>
                  <a:lnTo>
                    <a:pt x="97624" y="136880"/>
                  </a:lnTo>
                  <a:lnTo>
                    <a:pt x="97663" y="1366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2515578" y="7431944"/>
              <a:ext cx="211454" cy="254635"/>
            </a:xfrm>
            <a:custGeom>
              <a:avLst/>
              <a:gdLst/>
              <a:ahLst/>
              <a:cxnLst/>
              <a:rect l="l" t="t" r="r" b="b"/>
              <a:pathLst>
                <a:path w="211455" h="254634">
                  <a:moveTo>
                    <a:pt x="6667" y="133959"/>
                  </a:moveTo>
                  <a:lnTo>
                    <a:pt x="6083" y="133350"/>
                  </a:lnTo>
                  <a:lnTo>
                    <a:pt x="5854" y="133350"/>
                  </a:lnTo>
                  <a:lnTo>
                    <a:pt x="6667" y="133959"/>
                  </a:lnTo>
                  <a:close/>
                </a:path>
                <a:path w="211455" h="254634">
                  <a:moveTo>
                    <a:pt x="17018" y="144780"/>
                  </a:moveTo>
                  <a:lnTo>
                    <a:pt x="16319" y="144170"/>
                  </a:lnTo>
                  <a:lnTo>
                    <a:pt x="15684" y="143751"/>
                  </a:lnTo>
                  <a:lnTo>
                    <a:pt x="16230" y="144780"/>
                  </a:lnTo>
                  <a:lnTo>
                    <a:pt x="17018" y="144780"/>
                  </a:lnTo>
                  <a:close/>
                </a:path>
                <a:path w="211455" h="254634">
                  <a:moveTo>
                    <a:pt x="18249" y="148590"/>
                  </a:moveTo>
                  <a:lnTo>
                    <a:pt x="17780" y="147320"/>
                  </a:lnTo>
                  <a:lnTo>
                    <a:pt x="17576" y="147320"/>
                  </a:lnTo>
                  <a:lnTo>
                    <a:pt x="18249" y="148590"/>
                  </a:lnTo>
                  <a:close/>
                </a:path>
                <a:path w="211455" h="254634">
                  <a:moveTo>
                    <a:pt x="21894" y="143510"/>
                  </a:moveTo>
                  <a:lnTo>
                    <a:pt x="20739" y="142621"/>
                  </a:lnTo>
                  <a:lnTo>
                    <a:pt x="21196" y="143510"/>
                  </a:lnTo>
                  <a:lnTo>
                    <a:pt x="21894" y="143510"/>
                  </a:lnTo>
                  <a:close/>
                </a:path>
                <a:path w="211455" h="254634">
                  <a:moveTo>
                    <a:pt x="22263" y="143764"/>
                  </a:moveTo>
                  <a:lnTo>
                    <a:pt x="22110" y="143611"/>
                  </a:lnTo>
                  <a:lnTo>
                    <a:pt x="21894" y="143395"/>
                  </a:lnTo>
                  <a:lnTo>
                    <a:pt x="22072" y="143637"/>
                  </a:lnTo>
                  <a:lnTo>
                    <a:pt x="22212" y="143789"/>
                  </a:lnTo>
                  <a:close/>
                </a:path>
                <a:path w="211455" h="254634">
                  <a:moveTo>
                    <a:pt x="24574" y="111760"/>
                  </a:moveTo>
                  <a:lnTo>
                    <a:pt x="24358" y="110490"/>
                  </a:lnTo>
                  <a:lnTo>
                    <a:pt x="24168" y="110490"/>
                  </a:lnTo>
                  <a:lnTo>
                    <a:pt x="24574" y="111760"/>
                  </a:lnTo>
                  <a:close/>
                </a:path>
                <a:path w="211455" h="254634">
                  <a:moveTo>
                    <a:pt x="29273" y="106680"/>
                  </a:moveTo>
                  <a:lnTo>
                    <a:pt x="29083" y="106565"/>
                  </a:lnTo>
                  <a:lnTo>
                    <a:pt x="29273" y="106680"/>
                  </a:lnTo>
                  <a:close/>
                </a:path>
                <a:path w="211455" h="254634">
                  <a:moveTo>
                    <a:pt x="32080" y="136017"/>
                  </a:moveTo>
                  <a:lnTo>
                    <a:pt x="32042" y="135890"/>
                  </a:lnTo>
                  <a:lnTo>
                    <a:pt x="30632" y="134620"/>
                  </a:lnTo>
                  <a:lnTo>
                    <a:pt x="30670" y="134848"/>
                  </a:lnTo>
                  <a:lnTo>
                    <a:pt x="32080" y="136017"/>
                  </a:lnTo>
                  <a:close/>
                </a:path>
                <a:path w="211455" h="254634">
                  <a:moveTo>
                    <a:pt x="32321" y="133350"/>
                  </a:moveTo>
                  <a:lnTo>
                    <a:pt x="31851" y="132080"/>
                  </a:lnTo>
                  <a:lnTo>
                    <a:pt x="32321" y="133350"/>
                  </a:lnTo>
                  <a:close/>
                </a:path>
                <a:path w="211455" h="254634">
                  <a:moveTo>
                    <a:pt x="32689" y="127000"/>
                  </a:moveTo>
                  <a:lnTo>
                    <a:pt x="32042" y="126415"/>
                  </a:lnTo>
                  <a:lnTo>
                    <a:pt x="32067" y="126669"/>
                  </a:lnTo>
                  <a:lnTo>
                    <a:pt x="32689" y="127000"/>
                  </a:lnTo>
                  <a:close/>
                </a:path>
                <a:path w="211455" h="254634">
                  <a:moveTo>
                    <a:pt x="33464" y="137160"/>
                  </a:moveTo>
                  <a:lnTo>
                    <a:pt x="32080" y="136017"/>
                  </a:lnTo>
                  <a:lnTo>
                    <a:pt x="32753" y="138430"/>
                  </a:lnTo>
                  <a:lnTo>
                    <a:pt x="33464" y="137160"/>
                  </a:lnTo>
                  <a:close/>
                </a:path>
                <a:path w="211455" h="254634">
                  <a:moveTo>
                    <a:pt x="34531" y="129476"/>
                  </a:moveTo>
                  <a:lnTo>
                    <a:pt x="33858" y="128968"/>
                  </a:lnTo>
                  <a:lnTo>
                    <a:pt x="33147" y="128371"/>
                  </a:lnTo>
                  <a:lnTo>
                    <a:pt x="32473" y="127762"/>
                  </a:lnTo>
                  <a:lnTo>
                    <a:pt x="33997" y="129209"/>
                  </a:lnTo>
                  <a:lnTo>
                    <a:pt x="33858" y="130365"/>
                  </a:lnTo>
                  <a:lnTo>
                    <a:pt x="34531" y="129476"/>
                  </a:lnTo>
                  <a:close/>
                </a:path>
                <a:path w="211455" h="254634">
                  <a:moveTo>
                    <a:pt x="35890" y="101803"/>
                  </a:moveTo>
                  <a:lnTo>
                    <a:pt x="35801" y="101600"/>
                  </a:lnTo>
                  <a:lnTo>
                    <a:pt x="34810" y="100330"/>
                  </a:lnTo>
                  <a:lnTo>
                    <a:pt x="35890" y="101803"/>
                  </a:lnTo>
                  <a:close/>
                </a:path>
                <a:path w="211455" h="254634">
                  <a:moveTo>
                    <a:pt x="37147" y="130810"/>
                  </a:moveTo>
                  <a:lnTo>
                    <a:pt x="32092" y="127114"/>
                  </a:lnTo>
                  <a:lnTo>
                    <a:pt x="36652" y="130810"/>
                  </a:lnTo>
                  <a:lnTo>
                    <a:pt x="37147" y="130810"/>
                  </a:lnTo>
                  <a:close/>
                </a:path>
                <a:path w="211455" h="254634">
                  <a:moveTo>
                    <a:pt x="38671" y="99060"/>
                  </a:moveTo>
                  <a:lnTo>
                    <a:pt x="37934" y="97790"/>
                  </a:lnTo>
                  <a:lnTo>
                    <a:pt x="38506" y="98920"/>
                  </a:lnTo>
                  <a:lnTo>
                    <a:pt x="38671" y="99060"/>
                  </a:lnTo>
                  <a:close/>
                </a:path>
                <a:path w="211455" h="254634">
                  <a:moveTo>
                    <a:pt x="51333" y="115570"/>
                  </a:moveTo>
                  <a:lnTo>
                    <a:pt x="50050" y="114300"/>
                  </a:lnTo>
                  <a:lnTo>
                    <a:pt x="51066" y="115570"/>
                  </a:lnTo>
                  <a:lnTo>
                    <a:pt x="51333" y="115570"/>
                  </a:lnTo>
                  <a:close/>
                </a:path>
                <a:path w="211455" h="254634">
                  <a:moveTo>
                    <a:pt x="57327" y="75298"/>
                  </a:moveTo>
                  <a:lnTo>
                    <a:pt x="57111" y="74930"/>
                  </a:lnTo>
                  <a:lnTo>
                    <a:pt x="56349" y="74930"/>
                  </a:lnTo>
                  <a:lnTo>
                    <a:pt x="57327" y="75298"/>
                  </a:lnTo>
                  <a:close/>
                </a:path>
                <a:path w="211455" h="254634">
                  <a:moveTo>
                    <a:pt x="66624" y="101930"/>
                  </a:moveTo>
                  <a:lnTo>
                    <a:pt x="66141" y="101358"/>
                  </a:lnTo>
                  <a:lnTo>
                    <a:pt x="66433" y="101968"/>
                  </a:lnTo>
                  <a:lnTo>
                    <a:pt x="66624" y="101930"/>
                  </a:lnTo>
                  <a:close/>
                </a:path>
                <a:path w="211455" h="254634">
                  <a:moveTo>
                    <a:pt x="67411" y="101600"/>
                  </a:moveTo>
                  <a:lnTo>
                    <a:pt x="67322" y="100330"/>
                  </a:lnTo>
                  <a:lnTo>
                    <a:pt x="66027" y="100330"/>
                  </a:lnTo>
                  <a:lnTo>
                    <a:pt x="67411" y="101600"/>
                  </a:lnTo>
                  <a:close/>
                </a:path>
                <a:path w="211455" h="254634">
                  <a:moveTo>
                    <a:pt x="67437" y="99809"/>
                  </a:moveTo>
                  <a:lnTo>
                    <a:pt x="67271" y="99517"/>
                  </a:lnTo>
                  <a:lnTo>
                    <a:pt x="67322" y="99923"/>
                  </a:lnTo>
                  <a:close/>
                </a:path>
                <a:path w="211455" h="254634">
                  <a:moveTo>
                    <a:pt x="70294" y="98399"/>
                  </a:moveTo>
                  <a:lnTo>
                    <a:pt x="70269" y="97790"/>
                  </a:lnTo>
                  <a:lnTo>
                    <a:pt x="70002" y="97790"/>
                  </a:lnTo>
                  <a:lnTo>
                    <a:pt x="70294" y="98399"/>
                  </a:lnTo>
                  <a:close/>
                </a:path>
                <a:path w="211455" h="254634">
                  <a:moveTo>
                    <a:pt x="70624" y="99060"/>
                  </a:moveTo>
                  <a:lnTo>
                    <a:pt x="70294" y="98399"/>
                  </a:lnTo>
                  <a:lnTo>
                    <a:pt x="70294" y="99060"/>
                  </a:lnTo>
                  <a:lnTo>
                    <a:pt x="70624" y="99060"/>
                  </a:lnTo>
                  <a:close/>
                </a:path>
                <a:path w="211455" h="254634">
                  <a:moveTo>
                    <a:pt x="76479" y="92710"/>
                  </a:moveTo>
                  <a:lnTo>
                    <a:pt x="75425" y="90170"/>
                  </a:lnTo>
                  <a:lnTo>
                    <a:pt x="75336" y="91440"/>
                  </a:lnTo>
                  <a:lnTo>
                    <a:pt x="76479" y="92710"/>
                  </a:lnTo>
                  <a:close/>
                </a:path>
                <a:path w="211455" h="254634">
                  <a:moveTo>
                    <a:pt x="78867" y="93980"/>
                  </a:moveTo>
                  <a:lnTo>
                    <a:pt x="78422" y="93268"/>
                  </a:lnTo>
                  <a:lnTo>
                    <a:pt x="77800" y="92710"/>
                  </a:lnTo>
                  <a:lnTo>
                    <a:pt x="78867" y="93980"/>
                  </a:lnTo>
                  <a:close/>
                </a:path>
                <a:path w="211455" h="254634">
                  <a:moveTo>
                    <a:pt x="82892" y="55880"/>
                  </a:moveTo>
                  <a:lnTo>
                    <a:pt x="82867" y="55651"/>
                  </a:lnTo>
                  <a:lnTo>
                    <a:pt x="81851" y="54610"/>
                  </a:lnTo>
                  <a:lnTo>
                    <a:pt x="82892" y="55880"/>
                  </a:lnTo>
                  <a:close/>
                </a:path>
                <a:path w="211455" h="254634">
                  <a:moveTo>
                    <a:pt x="89941" y="59715"/>
                  </a:moveTo>
                  <a:lnTo>
                    <a:pt x="89763" y="59588"/>
                  </a:lnTo>
                  <a:lnTo>
                    <a:pt x="89941" y="59715"/>
                  </a:lnTo>
                  <a:close/>
                </a:path>
                <a:path w="211455" h="254634">
                  <a:moveTo>
                    <a:pt x="100076" y="50800"/>
                  </a:moveTo>
                  <a:lnTo>
                    <a:pt x="99631" y="48260"/>
                  </a:lnTo>
                  <a:lnTo>
                    <a:pt x="99148" y="48260"/>
                  </a:lnTo>
                  <a:lnTo>
                    <a:pt x="98285" y="49530"/>
                  </a:lnTo>
                  <a:lnTo>
                    <a:pt x="99212" y="52070"/>
                  </a:lnTo>
                  <a:lnTo>
                    <a:pt x="99161" y="50800"/>
                  </a:lnTo>
                  <a:lnTo>
                    <a:pt x="99352" y="50800"/>
                  </a:lnTo>
                  <a:lnTo>
                    <a:pt x="100076" y="52222"/>
                  </a:lnTo>
                  <a:lnTo>
                    <a:pt x="100076" y="50800"/>
                  </a:lnTo>
                  <a:close/>
                </a:path>
                <a:path w="211455" h="254634">
                  <a:moveTo>
                    <a:pt x="100698" y="54051"/>
                  </a:moveTo>
                  <a:lnTo>
                    <a:pt x="100647" y="53340"/>
                  </a:lnTo>
                  <a:lnTo>
                    <a:pt x="100076" y="52222"/>
                  </a:lnTo>
                  <a:lnTo>
                    <a:pt x="100698" y="54051"/>
                  </a:lnTo>
                  <a:close/>
                </a:path>
                <a:path w="211455" h="254634">
                  <a:moveTo>
                    <a:pt x="104089" y="98958"/>
                  </a:moveTo>
                  <a:lnTo>
                    <a:pt x="102997" y="99428"/>
                  </a:lnTo>
                  <a:lnTo>
                    <a:pt x="103898" y="99428"/>
                  </a:lnTo>
                  <a:lnTo>
                    <a:pt x="104089" y="98958"/>
                  </a:lnTo>
                  <a:close/>
                </a:path>
                <a:path w="211455" h="254634">
                  <a:moveTo>
                    <a:pt x="108254" y="100698"/>
                  </a:moveTo>
                  <a:lnTo>
                    <a:pt x="108115" y="100812"/>
                  </a:lnTo>
                  <a:lnTo>
                    <a:pt x="108254" y="100698"/>
                  </a:lnTo>
                  <a:close/>
                </a:path>
                <a:path w="211455" h="254634">
                  <a:moveTo>
                    <a:pt x="108877" y="48704"/>
                  </a:moveTo>
                  <a:lnTo>
                    <a:pt x="108064" y="46990"/>
                  </a:lnTo>
                  <a:lnTo>
                    <a:pt x="107226" y="45720"/>
                  </a:lnTo>
                  <a:lnTo>
                    <a:pt x="107111" y="47040"/>
                  </a:lnTo>
                  <a:lnTo>
                    <a:pt x="108877" y="48704"/>
                  </a:lnTo>
                  <a:close/>
                </a:path>
                <a:path w="211455" h="254634">
                  <a:moveTo>
                    <a:pt x="109372" y="49161"/>
                  </a:moveTo>
                  <a:lnTo>
                    <a:pt x="108877" y="48704"/>
                  </a:lnTo>
                  <a:lnTo>
                    <a:pt x="109270" y="49530"/>
                  </a:lnTo>
                  <a:lnTo>
                    <a:pt x="109372" y="49161"/>
                  </a:lnTo>
                  <a:close/>
                </a:path>
                <a:path w="211455" h="254634">
                  <a:moveTo>
                    <a:pt x="113512" y="119265"/>
                  </a:moveTo>
                  <a:lnTo>
                    <a:pt x="112585" y="119748"/>
                  </a:lnTo>
                  <a:lnTo>
                    <a:pt x="113284" y="119748"/>
                  </a:lnTo>
                  <a:lnTo>
                    <a:pt x="113512" y="119265"/>
                  </a:lnTo>
                  <a:close/>
                </a:path>
                <a:path w="211455" h="254634">
                  <a:moveTo>
                    <a:pt x="117627" y="37998"/>
                  </a:moveTo>
                  <a:lnTo>
                    <a:pt x="117132" y="37795"/>
                  </a:lnTo>
                  <a:lnTo>
                    <a:pt x="117284" y="37973"/>
                  </a:lnTo>
                  <a:lnTo>
                    <a:pt x="117398" y="38100"/>
                  </a:lnTo>
                  <a:lnTo>
                    <a:pt x="117538" y="38239"/>
                  </a:lnTo>
                  <a:lnTo>
                    <a:pt x="117627" y="37998"/>
                  </a:lnTo>
                  <a:close/>
                </a:path>
                <a:path w="211455" h="254634">
                  <a:moveTo>
                    <a:pt x="119799" y="89268"/>
                  </a:moveTo>
                  <a:lnTo>
                    <a:pt x="119278" y="90538"/>
                  </a:lnTo>
                  <a:lnTo>
                    <a:pt x="119799" y="89268"/>
                  </a:lnTo>
                  <a:close/>
                </a:path>
                <a:path w="211455" h="254634">
                  <a:moveTo>
                    <a:pt x="122301" y="34683"/>
                  </a:moveTo>
                  <a:lnTo>
                    <a:pt x="122174" y="34391"/>
                  </a:lnTo>
                  <a:lnTo>
                    <a:pt x="122110" y="34086"/>
                  </a:lnTo>
                  <a:lnTo>
                    <a:pt x="122047" y="34417"/>
                  </a:lnTo>
                  <a:lnTo>
                    <a:pt x="122301" y="34683"/>
                  </a:lnTo>
                  <a:close/>
                </a:path>
                <a:path w="211455" h="254634">
                  <a:moveTo>
                    <a:pt x="122542" y="34391"/>
                  </a:moveTo>
                  <a:lnTo>
                    <a:pt x="122135" y="34086"/>
                  </a:lnTo>
                  <a:lnTo>
                    <a:pt x="122288" y="34277"/>
                  </a:lnTo>
                  <a:lnTo>
                    <a:pt x="122542" y="34391"/>
                  </a:lnTo>
                  <a:close/>
                </a:path>
                <a:path w="211455" h="254634">
                  <a:moveTo>
                    <a:pt x="122834" y="36055"/>
                  </a:moveTo>
                  <a:lnTo>
                    <a:pt x="122618" y="35560"/>
                  </a:lnTo>
                  <a:lnTo>
                    <a:pt x="122301" y="35560"/>
                  </a:lnTo>
                  <a:lnTo>
                    <a:pt x="122834" y="36055"/>
                  </a:lnTo>
                  <a:close/>
                </a:path>
                <a:path w="211455" h="254634">
                  <a:moveTo>
                    <a:pt x="123215" y="38100"/>
                  </a:moveTo>
                  <a:lnTo>
                    <a:pt x="122669" y="36830"/>
                  </a:lnTo>
                  <a:lnTo>
                    <a:pt x="122961" y="38100"/>
                  </a:lnTo>
                  <a:lnTo>
                    <a:pt x="123215" y="38100"/>
                  </a:lnTo>
                  <a:close/>
                </a:path>
                <a:path w="211455" h="254634">
                  <a:moveTo>
                    <a:pt x="124904" y="138798"/>
                  </a:moveTo>
                  <a:lnTo>
                    <a:pt x="124371" y="138798"/>
                  </a:lnTo>
                  <a:lnTo>
                    <a:pt x="121259" y="140068"/>
                  </a:lnTo>
                  <a:lnTo>
                    <a:pt x="124320" y="140068"/>
                  </a:lnTo>
                  <a:lnTo>
                    <a:pt x="124904" y="138798"/>
                  </a:lnTo>
                  <a:close/>
                </a:path>
                <a:path w="211455" h="254634">
                  <a:moveTo>
                    <a:pt x="125704" y="133896"/>
                  </a:moveTo>
                  <a:lnTo>
                    <a:pt x="122974" y="134988"/>
                  </a:lnTo>
                  <a:lnTo>
                    <a:pt x="123939" y="134988"/>
                  </a:lnTo>
                  <a:lnTo>
                    <a:pt x="124218" y="134988"/>
                  </a:lnTo>
                  <a:lnTo>
                    <a:pt x="125006" y="134988"/>
                  </a:lnTo>
                  <a:lnTo>
                    <a:pt x="125704" y="133896"/>
                  </a:lnTo>
                  <a:close/>
                </a:path>
                <a:path w="211455" h="254634">
                  <a:moveTo>
                    <a:pt x="126225" y="137998"/>
                  </a:moveTo>
                  <a:lnTo>
                    <a:pt x="124129" y="138798"/>
                  </a:lnTo>
                  <a:lnTo>
                    <a:pt x="124371" y="138798"/>
                  </a:lnTo>
                  <a:lnTo>
                    <a:pt x="126174" y="138061"/>
                  </a:lnTo>
                  <a:close/>
                </a:path>
                <a:path w="211455" h="254634">
                  <a:moveTo>
                    <a:pt x="126403" y="28600"/>
                  </a:moveTo>
                  <a:lnTo>
                    <a:pt x="126238" y="28346"/>
                  </a:lnTo>
                  <a:lnTo>
                    <a:pt x="126022" y="28054"/>
                  </a:lnTo>
                  <a:lnTo>
                    <a:pt x="125590" y="27584"/>
                  </a:lnTo>
                  <a:lnTo>
                    <a:pt x="125882" y="28016"/>
                  </a:lnTo>
                  <a:lnTo>
                    <a:pt x="126149" y="28308"/>
                  </a:lnTo>
                  <a:lnTo>
                    <a:pt x="126403" y="28600"/>
                  </a:lnTo>
                  <a:close/>
                </a:path>
                <a:path w="211455" h="254634">
                  <a:moveTo>
                    <a:pt x="127508" y="59690"/>
                  </a:moveTo>
                  <a:lnTo>
                    <a:pt x="127431" y="58420"/>
                  </a:lnTo>
                  <a:lnTo>
                    <a:pt x="127139" y="58420"/>
                  </a:lnTo>
                  <a:lnTo>
                    <a:pt x="127508" y="59690"/>
                  </a:lnTo>
                  <a:close/>
                </a:path>
                <a:path w="211455" h="254634">
                  <a:moveTo>
                    <a:pt x="128016" y="94348"/>
                  </a:moveTo>
                  <a:lnTo>
                    <a:pt x="126492" y="93078"/>
                  </a:lnTo>
                  <a:lnTo>
                    <a:pt x="125755" y="93078"/>
                  </a:lnTo>
                  <a:lnTo>
                    <a:pt x="128016" y="94348"/>
                  </a:lnTo>
                  <a:close/>
                </a:path>
                <a:path w="211455" h="254634">
                  <a:moveTo>
                    <a:pt x="128422" y="101968"/>
                  </a:moveTo>
                  <a:lnTo>
                    <a:pt x="125971" y="101333"/>
                  </a:lnTo>
                  <a:lnTo>
                    <a:pt x="128422" y="101968"/>
                  </a:lnTo>
                  <a:close/>
                </a:path>
                <a:path w="211455" h="254634">
                  <a:moveTo>
                    <a:pt x="131330" y="56273"/>
                  </a:moveTo>
                  <a:lnTo>
                    <a:pt x="130632" y="55499"/>
                  </a:lnTo>
                  <a:lnTo>
                    <a:pt x="130149" y="55079"/>
                  </a:lnTo>
                  <a:lnTo>
                    <a:pt x="129768" y="54851"/>
                  </a:lnTo>
                  <a:lnTo>
                    <a:pt x="129870" y="55079"/>
                  </a:lnTo>
                  <a:lnTo>
                    <a:pt x="129946" y="55245"/>
                  </a:lnTo>
                  <a:lnTo>
                    <a:pt x="130086" y="55562"/>
                  </a:lnTo>
                  <a:lnTo>
                    <a:pt x="131330" y="56273"/>
                  </a:lnTo>
                  <a:close/>
                </a:path>
                <a:path w="211455" h="254634">
                  <a:moveTo>
                    <a:pt x="131445" y="143878"/>
                  </a:moveTo>
                  <a:lnTo>
                    <a:pt x="130911" y="143878"/>
                  </a:lnTo>
                  <a:lnTo>
                    <a:pt x="129476" y="145148"/>
                  </a:lnTo>
                  <a:lnTo>
                    <a:pt x="131445" y="143878"/>
                  </a:lnTo>
                  <a:close/>
                </a:path>
                <a:path w="211455" h="254634">
                  <a:moveTo>
                    <a:pt x="131635" y="143243"/>
                  </a:moveTo>
                  <a:lnTo>
                    <a:pt x="130352" y="143878"/>
                  </a:lnTo>
                  <a:lnTo>
                    <a:pt x="130911" y="143878"/>
                  </a:lnTo>
                  <a:lnTo>
                    <a:pt x="131635" y="143243"/>
                  </a:lnTo>
                  <a:close/>
                </a:path>
                <a:path w="211455" h="254634">
                  <a:moveTo>
                    <a:pt x="133134" y="26225"/>
                  </a:moveTo>
                  <a:lnTo>
                    <a:pt x="132715" y="25400"/>
                  </a:lnTo>
                  <a:lnTo>
                    <a:pt x="130771" y="21590"/>
                  </a:lnTo>
                  <a:lnTo>
                    <a:pt x="130848" y="24130"/>
                  </a:lnTo>
                  <a:lnTo>
                    <a:pt x="132384" y="26670"/>
                  </a:lnTo>
                  <a:lnTo>
                    <a:pt x="132118" y="25400"/>
                  </a:lnTo>
                  <a:lnTo>
                    <a:pt x="132715" y="27940"/>
                  </a:lnTo>
                  <a:lnTo>
                    <a:pt x="133134" y="26225"/>
                  </a:lnTo>
                  <a:close/>
                </a:path>
                <a:path w="211455" h="254634">
                  <a:moveTo>
                    <a:pt x="133362" y="26670"/>
                  </a:moveTo>
                  <a:lnTo>
                    <a:pt x="133248" y="25781"/>
                  </a:lnTo>
                  <a:lnTo>
                    <a:pt x="133134" y="26225"/>
                  </a:lnTo>
                  <a:lnTo>
                    <a:pt x="133362" y="26670"/>
                  </a:lnTo>
                  <a:close/>
                </a:path>
                <a:path w="211455" h="254634">
                  <a:moveTo>
                    <a:pt x="133731" y="108318"/>
                  </a:moveTo>
                  <a:lnTo>
                    <a:pt x="132765" y="108991"/>
                  </a:lnTo>
                  <a:lnTo>
                    <a:pt x="133451" y="109029"/>
                  </a:lnTo>
                  <a:lnTo>
                    <a:pt x="133731" y="108318"/>
                  </a:lnTo>
                  <a:close/>
                </a:path>
                <a:path w="211455" h="254634">
                  <a:moveTo>
                    <a:pt x="137629" y="21361"/>
                  </a:moveTo>
                  <a:lnTo>
                    <a:pt x="137096" y="20320"/>
                  </a:lnTo>
                  <a:lnTo>
                    <a:pt x="136601" y="20320"/>
                  </a:lnTo>
                  <a:lnTo>
                    <a:pt x="137629" y="21361"/>
                  </a:lnTo>
                  <a:close/>
                </a:path>
                <a:path w="211455" h="254634">
                  <a:moveTo>
                    <a:pt x="137947" y="25082"/>
                  </a:moveTo>
                  <a:lnTo>
                    <a:pt x="137490" y="24879"/>
                  </a:lnTo>
                  <a:lnTo>
                    <a:pt x="137731" y="25057"/>
                  </a:lnTo>
                  <a:lnTo>
                    <a:pt x="137858" y="25095"/>
                  </a:lnTo>
                  <a:close/>
                </a:path>
                <a:path w="211455" h="254634">
                  <a:moveTo>
                    <a:pt x="138544" y="17551"/>
                  </a:moveTo>
                  <a:lnTo>
                    <a:pt x="138493" y="17907"/>
                  </a:lnTo>
                  <a:lnTo>
                    <a:pt x="138544" y="17551"/>
                  </a:lnTo>
                  <a:close/>
                </a:path>
                <a:path w="211455" h="254634">
                  <a:moveTo>
                    <a:pt x="139534" y="19050"/>
                  </a:moveTo>
                  <a:lnTo>
                    <a:pt x="138480" y="19050"/>
                  </a:lnTo>
                  <a:lnTo>
                    <a:pt x="135890" y="16510"/>
                  </a:lnTo>
                  <a:lnTo>
                    <a:pt x="138823" y="20307"/>
                  </a:lnTo>
                  <a:lnTo>
                    <a:pt x="139534" y="19050"/>
                  </a:lnTo>
                  <a:close/>
                </a:path>
                <a:path w="211455" h="254634">
                  <a:moveTo>
                    <a:pt x="140246" y="17335"/>
                  </a:moveTo>
                  <a:lnTo>
                    <a:pt x="140233" y="16510"/>
                  </a:lnTo>
                  <a:lnTo>
                    <a:pt x="139763" y="16510"/>
                  </a:lnTo>
                  <a:lnTo>
                    <a:pt x="140246" y="17335"/>
                  </a:lnTo>
                  <a:close/>
                </a:path>
                <a:path w="211455" h="254634">
                  <a:moveTo>
                    <a:pt x="140512" y="17780"/>
                  </a:moveTo>
                  <a:lnTo>
                    <a:pt x="140246" y="17335"/>
                  </a:lnTo>
                  <a:lnTo>
                    <a:pt x="140258" y="17780"/>
                  </a:lnTo>
                  <a:lnTo>
                    <a:pt x="140512" y="17780"/>
                  </a:lnTo>
                  <a:close/>
                </a:path>
                <a:path w="211455" h="254634">
                  <a:moveTo>
                    <a:pt x="140550" y="19050"/>
                  </a:moveTo>
                  <a:lnTo>
                    <a:pt x="140017" y="17780"/>
                  </a:lnTo>
                  <a:lnTo>
                    <a:pt x="140525" y="19050"/>
                  </a:lnTo>
                  <a:close/>
                </a:path>
                <a:path w="211455" h="254634">
                  <a:moveTo>
                    <a:pt x="143078" y="48260"/>
                  </a:moveTo>
                  <a:lnTo>
                    <a:pt x="142303" y="47002"/>
                  </a:lnTo>
                  <a:lnTo>
                    <a:pt x="142151" y="47663"/>
                  </a:lnTo>
                  <a:lnTo>
                    <a:pt x="143078" y="48260"/>
                  </a:lnTo>
                  <a:close/>
                </a:path>
                <a:path w="211455" h="254634">
                  <a:moveTo>
                    <a:pt x="146697" y="17843"/>
                  </a:moveTo>
                  <a:lnTo>
                    <a:pt x="146481" y="17602"/>
                  </a:lnTo>
                  <a:lnTo>
                    <a:pt x="146304" y="17500"/>
                  </a:lnTo>
                  <a:lnTo>
                    <a:pt x="146392" y="17754"/>
                  </a:lnTo>
                  <a:lnTo>
                    <a:pt x="146532" y="17792"/>
                  </a:lnTo>
                  <a:lnTo>
                    <a:pt x="146697" y="17843"/>
                  </a:lnTo>
                  <a:close/>
                </a:path>
                <a:path w="211455" h="254634">
                  <a:moveTo>
                    <a:pt x="148450" y="124510"/>
                  </a:moveTo>
                  <a:lnTo>
                    <a:pt x="147358" y="124434"/>
                  </a:lnTo>
                  <a:lnTo>
                    <a:pt x="147332" y="124764"/>
                  </a:lnTo>
                  <a:lnTo>
                    <a:pt x="148450" y="124510"/>
                  </a:lnTo>
                  <a:close/>
                </a:path>
                <a:path w="211455" h="254634">
                  <a:moveTo>
                    <a:pt x="149072" y="43180"/>
                  </a:moveTo>
                  <a:lnTo>
                    <a:pt x="147967" y="40640"/>
                  </a:lnTo>
                  <a:lnTo>
                    <a:pt x="147980" y="41910"/>
                  </a:lnTo>
                  <a:lnTo>
                    <a:pt x="148031" y="42062"/>
                  </a:lnTo>
                  <a:lnTo>
                    <a:pt x="148056" y="42799"/>
                  </a:lnTo>
                  <a:lnTo>
                    <a:pt x="148069" y="43180"/>
                  </a:lnTo>
                  <a:lnTo>
                    <a:pt x="148272" y="41910"/>
                  </a:lnTo>
                  <a:lnTo>
                    <a:pt x="149072" y="43180"/>
                  </a:lnTo>
                  <a:close/>
                </a:path>
                <a:path w="211455" h="254634">
                  <a:moveTo>
                    <a:pt x="150368" y="41910"/>
                  </a:moveTo>
                  <a:lnTo>
                    <a:pt x="150342" y="40640"/>
                  </a:lnTo>
                  <a:lnTo>
                    <a:pt x="150075" y="40640"/>
                  </a:lnTo>
                  <a:lnTo>
                    <a:pt x="149326" y="39370"/>
                  </a:lnTo>
                  <a:lnTo>
                    <a:pt x="150368" y="41910"/>
                  </a:lnTo>
                  <a:close/>
                </a:path>
                <a:path w="211455" h="254634">
                  <a:moveTo>
                    <a:pt x="151218" y="38100"/>
                  </a:moveTo>
                  <a:close/>
                </a:path>
                <a:path w="211455" h="254634">
                  <a:moveTo>
                    <a:pt x="152603" y="38100"/>
                  </a:moveTo>
                  <a:lnTo>
                    <a:pt x="152539" y="37922"/>
                  </a:lnTo>
                  <a:lnTo>
                    <a:pt x="152374" y="38100"/>
                  </a:lnTo>
                  <a:lnTo>
                    <a:pt x="152603" y="38100"/>
                  </a:lnTo>
                  <a:close/>
                </a:path>
                <a:path w="211455" h="254634">
                  <a:moveTo>
                    <a:pt x="155282" y="15760"/>
                  </a:moveTo>
                  <a:lnTo>
                    <a:pt x="153974" y="13970"/>
                  </a:lnTo>
                  <a:lnTo>
                    <a:pt x="154698" y="16510"/>
                  </a:lnTo>
                  <a:lnTo>
                    <a:pt x="155282" y="15760"/>
                  </a:lnTo>
                  <a:close/>
                </a:path>
                <a:path w="211455" h="254634">
                  <a:moveTo>
                    <a:pt x="156565" y="17513"/>
                  </a:moveTo>
                  <a:lnTo>
                    <a:pt x="155689" y="15240"/>
                  </a:lnTo>
                  <a:lnTo>
                    <a:pt x="155282" y="15760"/>
                  </a:lnTo>
                  <a:lnTo>
                    <a:pt x="156565" y="17513"/>
                  </a:lnTo>
                  <a:close/>
                </a:path>
                <a:path w="211455" h="254634">
                  <a:moveTo>
                    <a:pt x="156883" y="193941"/>
                  </a:moveTo>
                  <a:lnTo>
                    <a:pt x="156667" y="194030"/>
                  </a:lnTo>
                  <a:lnTo>
                    <a:pt x="156489" y="194106"/>
                  </a:lnTo>
                  <a:lnTo>
                    <a:pt x="156171" y="194233"/>
                  </a:lnTo>
                  <a:lnTo>
                    <a:pt x="155346" y="195364"/>
                  </a:lnTo>
                  <a:lnTo>
                    <a:pt x="156184" y="194729"/>
                  </a:lnTo>
                  <a:lnTo>
                    <a:pt x="156629" y="194271"/>
                  </a:lnTo>
                  <a:lnTo>
                    <a:pt x="156883" y="193941"/>
                  </a:lnTo>
                  <a:close/>
                </a:path>
                <a:path w="211455" h="254634">
                  <a:moveTo>
                    <a:pt x="157035" y="198348"/>
                  </a:moveTo>
                  <a:lnTo>
                    <a:pt x="156984" y="197370"/>
                  </a:lnTo>
                  <a:lnTo>
                    <a:pt x="156857" y="197726"/>
                  </a:lnTo>
                  <a:lnTo>
                    <a:pt x="156883" y="198081"/>
                  </a:lnTo>
                  <a:lnTo>
                    <a:pt x="157035" y="198348"/>
                  </a:lnTo>
                  <a:close/>
                </a:path>
                <a:path w="211455" h="254634">
                  <a:moveTo>
                    <a:pt x="157086" y="198437"/>
                  </a:moveTo>
                  <a:close/>
                </a:path>
                <a:path w="211455" h="254634">
                  <a:moveTo>
                    <a:pt x="158864" y="29578"/>
                  </a:moveTo>
                  <a:lnTo>
                    <a:pt x="158559" y="29514"/>
                  </a:lnTo>
                  <a:lnTo>
                    <a:pt x="158165" y="29375"/>
                  </a:lnTo>
                  <a:lnTo>
                    <a:pt x="158178" y="29870"/>
                  </a:lnTo>
                  <a:lnTo>
                    <a:pt x="158711" y="30251"/>
                  </a:lnTo>
                  <a:lnTo>
                    <a:pt x="158864" y="30035"/>
                  </a:lnTo>
                  <a:lnTo>
                    <a:pt x="158864" y="29578"/>
                  </a:lnTo>
                  <a:close/>
                </a:path>
                <a:path w="211455" h="254634">
                  <a:moveTo>
                    <a:pt x="159435" y="29578"/>
                  </a:moveTo>
                  <a:lnTo>
                    <a:pt x="158648" y="28092"/>
                  </a:lnTo>
                  <a:lnTo>
                    <a:pt x="158762" y="28651"/>
                  </a:lnTo>
                  <a:lnTo>
                    <a:pt x="158864" y="29184"/>
                  </a:lnTo>
                  <a:lnTo>
                    <a:pt x="158864" y="29578"/>
                  </a:lnTo>
                  <a:lnTo>
                    <a:pt x="159232" y="29629"/>
                  </a:lnTo>
                  <a:lnTo>
                    <a:pt x="159435" y="29578"/>
                  </a:lnTo>
                  <a:close/>
                </a:path>
                <a:path w="211455" h="254634">
                  <a:moveTo>
                    <a:pt x="162801" y="27152"/>
                  </a:moveTo>
                  <a:lnTo>
                    <a:pt x="162712" y="26670"/>
                  </a:lnTo>
                  <a:lnTo>
                    <a:pt x="162306" y="26670"/>
                  </a:lnTo>
                  <a:lnTo>
                    <a:pt x="162801" y="27152"/>
                  </a:lnTo>
                  <a:close/>
                </a:path>
                <a:path w="211455" h="254634">
                  <a:moveTo>
                    <a:pt x="163245" y="13970"/>
                  </a:moveTo>
                  <a:lnTo>
                    <a:pt x="163093" y="13804"/>
                  </a:lnTo>
                  <a:lnTo>
                    <a:pt x="163106" y="13970"/>
                  </a:lnTo>
                  <a:lnTo>
                    <a:pt x="163245" y="13970"/>
                  </a:lnTo>
                  <a:close/>
                </a:path>
                <a:path w="211455" h="254634">
                  <a:moveTo>
                    <a:pt x="163487" y="205917"/>
                  </a:moveTo>
                  <a:lnTo>
                    <a:pt x="163131" y="205740"/>
                  </a:lnTo>
                  <a:lnTo>
                    <a:pt x="162864" y="206108"/>
                  </a:lnTo>
                  <a:lnTo>
                    <a:pt x="163487" y="205917"/>
                  </a:lnTo>
                  <a:close/>
                </a:path>
                <a:path w="211455" h="254634">
                  <a:moveTo>
                    <a:pt x="164884" y="29210"/>
                  </a:moveTo>
                  <a:lnTo>
                    <a:pt x="162801" y="27152"/>
                  </a:lnTo>
                  <a:lnTo>
                    <a:pt x="162953" y="27940"/>
                  </a:lnTo>
                  <a:lnTo>
                    <a:pt x="163690" y="29210"/>
                  </a:lnTo>
                  <a:lnTo>
                    <a:pt x="164884" y="29210"/>
                  </a:lnTo>
                  <a:close/>
                </a:path>
                <a:path w="211455" h="254634">
                  <a:moveTo>
                    <a:pt x="166497" y="151498"/>
                  </a:moveTo>
                  <a:lnTo>
                    <a:pt x="164579" y="152768"/>
                  </a:lnTo>
                  <a:lnTo>
                    <a:pt x="165328" y="152768"/>
                  </a:lnTo>
                  <a:lnTo>
                    <a:pt x="166497" y="151498"/>
                  </a:lnTo>
                  <a:close/>
                </a:path>
                <a:path w="211455" h="254634">
                  <a:moveTo>
                    <a:pt x="168478" y="174358"/>
                  </a:moveTo>
                  <a:lnTo>
                    <a:pt x="167944" y="174358"/>
                  </a:lnTo>
                  <a:lnTo>
                    <a:pt x="166687" y="175361"/>
                  </a:lnTo>
                  <a:lnTo>
                    <a:pt x="168478" y="174358"/>
                  </a:lnTo>
                  <a:close/>
                </a:path>
                <a:path w="211455" h="254634">
                  <a:moveTo>
                    <a:pt x="168567" y="167665"/>
                  </a:moveTo>
                  <a:lnTo>
                    <a:pt x="167030" y="168211"/>
                  </a:lnTo>
                  <a:lnTo>
                    <a:pt x="167005" y="168643"/>
                  </a:lnTo>
                  <a:lnTo>
                    <a:pt x="166065" y="169595"/>
                  </a:lnTo>
                  <a:lnTo>
                    <a:pt x="166522" y="169545"/>
                  </a:lnTo>
                  <a:lnTo>
                    <a:pt x="167868" y="168579"/>
                  </a:lnTo>
                  <a:lnTo>
                    <a:pt x="168567" y="167665"/>
                  </a:lnTo>
                  <a:close/>
                </a:path>
                <a:path w="211455" h="254634">
                  <a:moveTo>
                    <a:pt x="171018" y="175628"/>
                  </a:moveTo>
                  <a:lnTo>
                    <a:pt x="170675" y="175628"/>
                  </a:lnTo>
                  <a:lnTo>
                    <a:pt x="170599" y="175793"/>
                  </a:lnTo>
                  <a:lnTo>
                    <a:pt x="171018" y="175628"/>
                  </a:lnTo>
                  <a:close/>
                </a:path>
                <a:path w="211455" h="254634">
                  <a:moveTo>
                    <a:pt x="172097" y="213080"/>
                  </a:moveTo>
                  <a:lnTo>
                    <a:pt x="170535" y="213588"/>
                  </a:lnTo>
                  <a:lnTo>
                    <a:pt x="170319" y="213728"/>
                  </a:lnTo>
                  <a:lnTo>
                    <a:pt x="171627" y="213728"/>
                  </a:lnTo>
                  <a:lnTo>
                    <a:pt x="172097" y="213080"/>
                  </a:lnTo>
                  <a:close/>
                </a:path>
                <a:path w="211455" h="254634">
                  <a:moveTo>
                    <a:pt x="173926" y="5067"/>
                  </a:moveTo>
                  <a:lnTo>
                    <a:pt x="173824" y="4864"/>
                  </a:lnTo>
                  <a:lnTo>
                    <a:pt x="173697" y="4673"/>
                  </a:lnTo>
                  <a:lnTo>
                    <a:pt x="173926" y="5067"/>
                  </a:lnTo>
                  <a:close/>
                </a:path>
                <a:path w="211455" h="254634">
                  <a:moveTo>
                    <a:pt x="174650" y="182384"/>
                  </a:moveTo>
                  <a:lnTo>
                    <a:pt x="174485" y="182524"/>
                  </a:lnTo>
                  <a:lnTo>
                    <a:pt x="174358" y="182626"/>
                  </a:lnTo>
                  <a:lnTo>
                    <a:pt x="174193" y="182765"/>
                  </a:lnTo>
                  <a:lnTo>
                    <a:pt x="174421" y="182829"/>
                  </a:lnTo>
                  <a:lnTo>
                    <a:pt x="174650" y="182384"/>
                  </a:lnTo>
                  <a:close/>
                </a:path>
                <a:path w="211455" h="254634">
                  <a:moveTo>
                    <a:pt x="175272" y="217855"/>
                  </a:moveTo>
                  <a:lnTo>
                    <a:pt x="172758" y="218808"/>
                  </a:lnTo>
                  <a:lnTo>
                    <a:pt x="174142" y="218808"/>
                  </a:lnTo>
                  <a:lnTo>
                    <a:pt x="175272" y="217855"/>
                  </a:lnTo>
                  <a:close/>
                </a:path>
                <a:path w="211455" h="254634">
                  <a:moveTo>
                    <a:pt x="175679" y="217703"/>
                  </a:moveTo>
                  <a:lnTo>
                    <a:pt x="175641" y="217538"/>
                  </a:lnTo>
                  <a:lnTo>
                    <a:pt x="175272" y="217855"/>
                  </a:lnTo>
                  <a:lnTo>
                    <a:pt x="175679" y="217703"/>
                  </a:lnTo>
                  <a:close/>
                </a:path>
                <a:path w="211455" h="254634">
                  <a:moveTo>
                    <a:pt x="177088" y="187058"/>
                  </a:moveTo>
                  <a:lnTo>
                    <a:pt x="175564" y="188328"/>
                  </a:lnTo>
                  <a:lnTo>
                    <a:pt x="176415" y="188048"/>
                  </a:lnTo>
                  <a:lnTo>
                    <a:pt x="177088" y="187058"/>
                  </a:lnTo>
                  <a:close/>
                </a:path>
                <a:path w="211455" h="254634">
                  <a:moveTo>
                    <a:pt x="177685" y="186728"/>
                  </a:moveTo>
                  <a:lnTo>
                    <a:pt x="177482" y="186867"/>
                  </a:lnTo>
                  <a:lnTo>
                    <a:pt x="177355" y="187096"/>
                  </a:lnTo>
                  <a:lnTo>
                    <a:pt x="177685" y="186728"/>
                  </a:lnTo>
                  <a:close/>
                </a:path>
                <a:path w="211455" h="254634">
                  <a:moveTo>
                    <a:pt x="177800" y="186626"/>
                  </a:moveTo>
                  <a:lnTo>
                    <a:pt x="177380" y="186651"/>
                  </a:lnTo>
                  <a:lnTo>
                    <a:pt x="177088" y="186867"/>
                  </a:lnTo>
                  <a:lnTo>
                    <a:pt x="177482" y="186740"/>
                  </a:lnTo>
                  <a:lnTo>
                    <a:pt x="177673" y="186728"/>
                  </a:lnTo>
                  <a:lnTo>
                    <a:pt x="177800" y="186626"/>
                  </a:lnTo>
                  <a:close/>
                </a:path>
                <a:path w="211455" h="254634">
                  <a:moveTo>
                    <a:pt x="178498" y="181851"/>
                  </a:moveTo>
                  <a:lnTo>
                    <a:pt x="177393" y="181940"/>
                  </a:lnTo>
                  <a:lnTo>
                    <a:pt x="174586" y="183680"/>
                  </a:lnTo>
                  <a:lnTo>
                    <a:pt x="175247" y="183629"/>
                  </a:lnTo>
                  <a:lnTo>
                    <a:pt x="178498" y="181851"/>
                  </a:lnTo>
                  <a:close/>
                </a:path>
                <a:path w="211455" h="254634">
                  <a:moveTo>
                    <a:pt x="179730" y="187058"/>
                  </a:moveTo>
                  <a:lnTo>
                    <a:pt x="178473" y="188328"/>
                  </a:lnTo>
                  <a:lnTo>
                    <a:pt x="179552" y="188328"/>
                  </a:lnTo>
                  <a:lnTo>
                    <a:pt x="179730" y="187058"/>
                  </a:lnTo>
                  <a:close/>
                </a:path>
                <a:path w="211455" h="254634">
                  <a:moveTo>
                    <a:pt x="179793" y="3670"/>
                  </a:moveTo>
                  <a:lnTo>
                    <a:pt x="179692" y="3289"/>
                  </a:lnTo>
                  <a:lnTo>
                    <a:pt x="179387" y="2311"/>
                  </a:lnTo>
                  <a:lnTo>
                    <a:pt x="179628" y="3746"/>
                  </a:lnTo>
                  <a:lnTo>
                    <a:pt x="179793" y="3670"/>
                  </a:lnTo>
                  <a:close/>
                </a:path>
                <a:path w="211455" h="254634">
                  <a:moveTo>
                    <a:pt x="180657" y="219011"/>
                  </a:moveTo>
                  <a:lnTo>
                    <a:pt x="180111" y="219138"/>
                  </a:lnTo>
                  <a:lnTo>
                    <a:pt x="179590" y="219265"/>
                  </a:lnTo>
                  <a:lnTo>
                    <a:pt x="179222" y="219303"/>
                  </a:lnTo>
                  <a:lnTo>
                    <a:pt x="179146" y="219633"/>
                  </a:lnTo>
                  <a:lnTo>
                    <a:pt x="179197" y="219824"/>
                  </a:lnTo>
                  <a:lnTo>
                    <a:pt x="180657" y="219011"/>
                  </a:lnTo>
                  <a:close/>
                </a:path>
                <a:path w="211455" h="254634">
                  <a:moveTo>
                    <a:pt x="180975" y="228701"/>
                  </a:moveTo>
                  <a:lnTo>
                    <a:pt x="180632" y="228968"/>
                  </a:lnTo>
                  <a:lnTo>
                    <a:pt x="180975" y="228701"/>
                  </a:lnTo>
                  <a:close/>
                </a:path>
                <a:path w="211455" h="254634">
                  <a:moveTo>
                    <a:pt x="181533" y="223888"/>
                  </a:moveTo>
                  <a:lnTo>
                    <a:pt x="180390" y="223888"/>
                  </a:lnTo>
                  <a:lnTo>
                    <a:pt x="181203" y="223304"/>
                  </a:lnTo>
                  <a:lnTo>
                    <a:pt x="181063" y="223354"/>
                  </a:lnTo>
                  <a:lnTo>
                    <a:pt x="180035" y="223888"/>
                  </a:lnTo>
                  <a:lnTo>
                    <a:pt x="180162" y="225158"/>
                  </a:lnTo>
                  <a:lnTo>
                    <a:pt x="181533" y="223888"/>
                  </a:lnTo>
                  <a:close/>
                </a:path>
                <a:path w="211455" h="254634">
                  <a:moveTo>
                    <a:pt x="181584" y="223850"/>
                  </a:moveTo>
                  <a:close/>
                </a:path>
                <a:path w="211455" h="254634">
                  <a:moveTo>
                    <a:pt x="182283" y="225729"/>
                  </a:moveTo>
                  <a:lnTo>
                    <a:pt x="181305" y="225602"/>
                  </a:lnTo>
                  <a:lnTo>
                    <a:pt x="180060" y="226758"/>
                  </a:lnTo>
                  <a:lnTo>
                    <a:pt x="182283" y="225729"/>
                  </a:lnTo>
                  <a:close/>
                </a:path>
                <a:path w="211455" h="254634">
                  <a:moveTo>
                    <a:pt x="182486" y="190868"/>
                  </a:moveTo>
                  <a:lnTo>
                    <a:pt x="181165" y="192138"/>
                  </a:lnTo>
                  <a:lnTo>
                    <a:pt x="181457" y="192138"/>
                  </a:lnTo>
                  <a:lnTo>
                    <a:pt x="182486" y="190868"/>
                  </a:lnTo>
                  <a:close/>
                </a:path>
                <a:path w="211455" h="254634">
                  <a:moveTo>
                    <a:pt x="182600" y="226428"/>
                  </a:moveTo>
                  <a:lnTo>
                    <a:pt x="179920" y="227698"/>
                  </a:lnTo>
                  <a:lnTo>
                    <a:pt x="180898" y="228625"/>
                  </a:lnTo>
                  <a:lnTo>
                    <a:pt x="182600" y="226428"/>
                  </a:lnTo>
                  <a:close/>
                </a:path>
                <a:path w="211455" h="254634">
                  <a:moveTo>
                    <a:pt x="182892" y="222643"/>
                  </a:moveTo>
                  <a:lnTo>
                    <a:pt x="181775" y="223075"/>
                  </a:lnTo>
                  <a:lnTo>
                    <a:pt x="181584" y="223850"/>
                  </a:lnTo>
                  <a:lnTo>
                    <a:pt x="182892" y="222643"/>
                  </a:lnTo>
                  <a:close/>
                </a:path>
                <a:path w="211455" h="254634">
                  <a:moveTo>
                    <a:pt x="183286" y="201028"/>
                  </a:moveTo>
                  <a:lnTo>
                    <a:pt x="183083" y="201244"/>
                  </a:lnTo>
                  <a:lnTo>
                    <a:pt x="183273" y="201168"/>
                  </a:lnTo>
                  <a:lnTo>
                    <a:pt x="183286" y="201028"/>
                  </a:lnTo>
                  <a:close/>
                </a:path>
                <a:path w="211455" h="254634">
                  <a:moveTo>
                    <a:pt x="183603" y="201028"/>
                  </a:moveTo>
                  <a:lnTo>
                    <a:pt x="183273" y="201168"/>
                  </a:lnTo>
                  <a:lnTo>
                    <a:pt x="183146" y="202298"/>
                  </a:lnTo>
                  <a:lnTo>
                    <a:pt x="183603" y="201028"/>
                  </a:lnTo>
                  <a:close/>
                </a:path>
                <a:path w="211455" h="254634">
                  <a:moveTo>
                    <a:pt x="184937" y="197104"/>
                  </a:moveTo>
                  <a:lnTo>
                    <a:pt x="184696" y="197218"/>
                  </a:lnTo>
                  <a:lnTo>
                    <a:pt x="184937" y="197104"/>
                  </a:lnTo>
                  <a:close/>
                </a:path>
                <a:path w="211455" h="254634">
                  <a:moveTo>
                    <a:pt x="185064" y="199961"/>
                  </a:moveTo>
                  <a:lnTo>
                    <a:pt x="184873" y="200177"/>
                  </a:lnTo>
                  <a:lnTo>
                    <a:pt x="184835" y="200380"/>
                  </a:lnTo>
                  <a:lnTo>
                    <a:pt x="185064" y="199961"/>
                  </a:lnTo>
                  <a:close/>
                </a:path>
                <a:path w="211455" h="254634">
                  <a:moveTo>
                    <a:pt x="186258" y="16281"/>
                  </a:moveTo>
                  <a:lnTo>
                    <a:pt x="186182" y="16103"/>
                  </a:lnTo>
                  <a:lnTo>
                    <a:pt x="186029" y="15875"/>
                  </a:lnTo>
                  <a:lnTo>
                    <a:pt x="185851" y="15646"/>
                  </a:lnTo>
                  <a:lnTo>
                    <a:pt x="185966" y="15862"/>
                  </a:lnTo>
                  <a:lnTo>
                    <a:pt x="186105" y="16103"/>
                  </a:lnTo>
                  <a:lnTo>
                    <a:pt x="186258" y="16281"/>
                  </a:lnTo>
                  <a:close/>
                </a:path>
                <a:path w="211455" h="254634">
                  <a:moveTo>
                    <a:pt x="187579" y="12700"/>
                  </a:moveTo>
                  <a:lnTo>
                    <a:pt x="187375" y="12242"/>
                  </a:lnTo>
                  <a:lnTo>
                    <a:pt x="187477" y="12700"/>
                  </a:lnTo>
                  <a:close/>
                </a:path>
                <a:path w="211455" h="254634">
                  <a:moveTo>
                    <a:pt x="187756" y="13970"/>
                  </a:moveTo>
                  <a:lnTo>
                    <a:pt x="187477" y="12700"/>
                  </a:lnTo>
                  <a:lnTo>
                    <a:pt x="186436" y="12700"/>
                  </a:lnTo>
                  <a:lnTo>
                    <a:pt x="187236" y="13970"/>
                  </a:lnTo>
                  <a:lnTo>
                    <a:pt x="187756" y="13970"/>
                  </a:lnTo>
                  <a:close/>
                </a:path>
                <a:path w="211455" h="254634">
                  <a:moveTo>
                    <a:pt x="188099" y="4330"/>
                  </a:moveTo>
                  <a:lnTo>
                    <a:pt x="187833" y="3149"/>
                  </a:lnTo>
                  <a:lnTo>
                    <a:pt x="187794" y="2552"/>
                  </a:lnTo>
                  <a:lnTo>
                    <a:pt x="187871" y="2286"/>
                  </a:lnTo>
                  <a:lnTo>
                    <a:pt x="187185" y="330"/>
                  </a:lnTo>
                  <a:lnTo>
                    <a:pt x="186956" y="266"/>
                  </a:lnTo>
                  <a:lnTo>
                    <a:pt x="187769" y="3086"/>
                  </a:lnTo>
                  <a:lnTo>
                    <a:pt x="188099" y="4330"/>
                  </a:lnTo>
                  <a:close/>
                </a:path>
                <a:path w="211455" h="254634">
                  <a:moveTo>
                    <a:pt x="190144" y="207378"/>
                  </a:moveTo>
                  <a:close/>
                </a:path>
                <a:path w="211455" h="254634">
                  <a:moveTo>
                    <a:pt x="192100" y="204838"/>
                  </a:moveTo>
                  <a:lnTo>
                    <a:pt x="190017" y="205740"/>
                  </a:lnTo>
                  <a:lnTo>
                    <a:pt x="189572" y="206108"/>
                  </a:lnTo>
                  <a:lnTo>
                    <a:pt x="192100" y="204838"/>
                  </a:lnTo>
                  <a:close/>
                </a:path>
                <a:path w="211455" h="254634">
                  <a:moveTo>
                    <a:pt x="192405" y="242392"/>
                  </a:moveTo>
                  <a:lnTo>
                    <a:pt x="192201" y="242531"/>
                  </a:lnTo>
                  <a:lnTo>
                    <a:pt x="191973" y="242684"/>
                  </a:lnTo>
                  <a:lnTo>
                    <a:pt x="191808" y="242862"/>
                  </a:lnTo>
                  <a:lnTo>
                    <a:pt x="191973" y="242760"/>
                  </a:lnTo>
                  <a:lnTo>
                    <a:pt x="192189" y="242595"/>
                  </a:lnTo>
                  <a:lnTo>
                    <a:pt x="192405" y="242392"/>
                  </a:lnTo>
                  <a:close/>
                </a:path>
                <a:path w="211455" h="254634">
                  <a:moveTo>
                    <a:pt x="192468" y="211188"/>
                  </a:moveTo>
                  <a:lnTo>
                    <a:pt x="191338" y="212458"/>
                  </a:lnTo>
                  <a:lnTo>
                    <a:pt x="192468" y="211188"/>
                  </a:lnTo>
                  <a:close/>
                </a:path>
                <a:path w="211455" h="254634">
                  <a:moveTo>
                    <a:pt x="192836" y="5918"/>
                  </a:moveTo>
                  <a:lnTo>
                    <a:pt x="192341" y="3810"/>
                  </a:lnTo>
                  <a:lnTo>
                    <a:pt x="192519" y="5918"/>
                  </a:lnTo>
                  <a:lnTo>
                    <a:pt x="192620" y="6261"/>
                  </a:lnTo>
                  <a:lnTo>
                    <a:pt x="192773" y="6045"/>
                  </a:lnTo>
                  <a:lnTo>
                    <a:pt x="192836" y="5918"/>
                  </a:lnTo>
                  <a:close/>
                </a:path>
                <a:path w="211455" h="254634">
                  <a:moveTo>
                    <a:pt x="193052" y="202298"/>
                  </a:moveTo>
                  <a:lnTo>
                    <a:pt x="192798" y="202298"/>
                  </a:lnTo>
                  <a:lnTo>
                    <a:pt x="192773" y="202463"/>
                  </a:lnTo>
                  <a:lnTo>
                    <a:pt x="193052" y="202298"/>
                  </a:lnTo>
                  <a:close/>
                </a:path>
                <a:path w="211455" h="254634">
                  <a:moveTo>
                    <a:pt x="193497" y="5080"/>
                  </a:moveTo>
                  <a:lnTo>
                    <a:pt x="192874" y="5918"/>
                  </a:lnTo>
                  <a:lnTo>
                    <a:pt x="192938" y="6350"/>
                  </a:lnTo>
                  <a:lnTo>
                    <a:pt x="193116" y="7061"/>
                  </a:lnTo>
                  <a:lnTo>
                    <a:pt x="193497" y="5080"/>
                  </a:lnTo>
                  <a:close/>
                </a:path>
                <a:path w="211455" h="254634">
                  <a:moveTo>
                    <a:pt x="193865" y="216268"/>
                  </a:moveTo>
                  <a:lnTo>
                    <a:pt x="193535" y="215938"/>
                  </a:lnTo>
                  <a:lnTo>
                    <a:pt x="191211" y="217525"/>
                  </a:lnTo>
                  <a:lnTo>
                    <a:pt x="193865" y="216268"/>
                  </a:lnTo>
                  <a:close/>
                </a:path>
                <a:path w="211455" h="254634">
                  <a:moveTo>
                    <a:pt x="193954" y="245478"/>
                  </a:moveTo>
                  <a:lnTo>
                    <a:pt x="193205" y="246748"/>
                  </a:lnTo>
                  <a:lnTo>
                    <a:pt x="193421" y="246532"/>
                  </a:lnTo>
                  <a:lnTo>
                    <a:pt x="193090" y="247053"/>
                  </a:lnTo>
                  <a:lnTo>
                    <a:pt x="193497" y="246545"/>
                  </a:lnTo>
                  <a:lnTo>
                    <a:pt x="193573" y="246380"/>
                  </a:lnTo>
                  <a:lnTo>
                    <a:pt x="193852" y="246113"/>
                  </a:lnTo>
                  <a:lnTo>
                    <a:pt x="193954" y="245478"/>
                  </a:lnTo>
                  <a:close/>
                </a:path>
                <a:path w="211455" h="254634">
                  <a:moveTo>
                    <a:pt x="194271" y="252399"/>
                  </a:moveTo>
                  <a:lnTo>
                    <a:pt x="193001" y="253098"/>
                  </a:lnTo>
                  <a:lnTo>
                    <a:pt x="194005" y="253098"/>
                  </a:lnTo>
                  <a:lnTo>
                    <a:pt x="194271" y="252399"/>
                  </a:lnTo>
                  <a:close/>
                </a:path>
                <a:path w="211455" h="254634">
                  <a:moveTo>
                    <a:pt x="194919" y="214998"/>
                  </a:moveTo>
                  <a:lnTo>
                    <a:pt x="192595" y="214998"/>
                  </a:lnTo>
                  <a:lnTo>
                    <a:pt x="193535" y="215938"/>
                  </a:lnTo>
                  <a:lnTo>
                    <a:pt x="194919" y="214998"/>
                  </a:lnTo>
                  <a:close/>
                </a:path>
                <a:path w="211455" h="254634">
                  <a:moveTo>
                    <a:pt x="195567" y="5080"/>
                  </a:moveTo>
                  <a:lnTo>
                    <a:pt x="195376" y="5080"/>
                  </a:lnTo>
                  <a:lnTo>
                    <a:pt x="195262" y="3810"/>
                  </a:lnTo>
                  <a:lnTo>
                    <a:pt x="195084" y="5080"/>
                  </a:lnTo>
                  <a:lnTo>
                    <a:pt x="194995" y="6184"/>
                  </a:lnTo>
                  <a:lnTo>
                    <a:pt x="195567" y="5080"/>
                  </a:lnTo>
                  <a:close/>
                </a:path>
                <a:path w="211455" h="254634">
                  <a:moveTo>
                    <a:pt x="195618" y="16510"/>
                  </a:moveTo>
                  <a:lnTo>
                    <a:pt x="195427" y="15240"/>
                  </a:lnTo>
                  <a:lnTo>
                    <a:pt x="195376" y="16510"/>
                  </a:lnTo>
                  <a:lnTo>
                    <a:pt x="195618" y="16510"/>
                  </a:lnTo>
                  <a:close/>
                </a:path>
                <a:path w="211455" h="254634">
                  <a:moveTo>
                    <a:pt x="196113" y="243903"/>
                  </a:moveTo>
                  <a:lnTo>
                    <a:pt x="195707" y="244005"/>
                  </a:lnTo>
                  <a:lnTo>
                    <a:pt x="195554" y="244208"/>
                  </a:lnTo>
                  <a:lnTo>
                    <a:pt x="196113" y="243903"/>
                  </a:lnTo>
                  <a:close/>
                </a:path>
                <a:path w="211455" h="254634">
                  <a:moveTo>
                    <a:pt x="196189" y="16510"/>
                  </a:moveTo>
                  <a:lnTo>
                    <a:pt x="195618" y="16510"/>
                  </a:lnTo>
                  <a:lnTo>
                    <a:pt x="195821" y="17780"/>
                  </a:lnTo>
                  <a:lnTo>
                    <a:pt x="196189" y="16510"/>
                  </a:lnTo>
                  <a:close/>
                </a:path>
                <a:path w="211455" h="254634">
                  <a:moveTo>
                    <a:pt x="196557" y="242938"/>
                  </a:moveTo>
                  <a:lnTo>
                    <a:pt x="194538" y="244208"/>
                  </a:lnTo>
                  <a:lnTo>
                    <a:pt x="194957" y="244208"/>
                  </a:lnTo>
                  <a:lnTo>
                    <a:pt x="195707" y="244005"/>
                  </a:lnTo>
                  <a:lnTo>
                    <a:pt x="196557" y="242938"/>
                  </a:lnTo>
                  <a:close/>
                </a:path>
                <a:path w="211455" h="254634">
                  <a:moveTo>
                    <a:pt x="196786" y="229704"/>
                  </a:moveTo>
                  <a:lnTo>
                    <a:pt x="196659" y="229806"/>
                  </a:lnTo>
                  <a:lnTo>
                    <a:pt x="196786" y="229704"/>
                  </a:lnTo>
                  <a:close/>
                </a:path>
                <a:path w="211455" h="254634">
                  <a:moveTo>
                    <a:pt x="196862" y="229616"/>
                  </a:moveTo>
                  <a:close/>
                </a:path>
                <a:path w="211455" h="254634">
                  <a:moveTo>
                    <a:pt x="196913" y="221691"/>
                  </a:moveTo>
                  <a:lnTo>
                    <a:pt x="195478" y="222465"/>
                  </a:lnTo>
                  <a:lnTo>
                    <a:pt x="196900" y="221716"/>
                  </a:lnTo>
                  <a:close/>
                </a:path>
                <a:path w="211455" h="254634">
                  <a:moveTo>
                    <a:pt x="197091" y="213969"/>
                  </a:moveTo>
                  <a:lnTo>
                    <a:pt x="195910" y="213855"/>
                  </a:lnTo>
                  <a:lnTo>
                    <a:pt x="196659" y="214007"/>
                  </a:lnTo>
                  <a:lnTo>
                    <a:pt x="197091" y="213969"/>
                  </a:lnTo>
                  <a:close/>
                </a:path>
                <a:path w="211455" h="254634">
                  <a:moveTo>
                    <a:pt x="197815" y="221208"/>
                  </a:moveTo>
                  <a:lnTo>
                    <a:pt x="197269" y="221043"/>
                  </a:lnTo>
                  <a:lnTo>
                    <a:pt x="196913" y="221691"/>
                  </a:lnTo>
                  <a:lnTo>
                    <a:pt x="197815" y="221208"/>
                  </a:lnTo>
                  <a:close/>
                </a:path>
                <a:path w="211455" h="254634">
                  <a:moveTo>
                    <a:pt x="198374" y="2540"/>
                  </a:moveTo>
                  <a:close/>
                </a:path>
                <a:path w="211455" h="254634">
                  <a:moveTo>
                    <a:pt x="201320" y="3810"/>
                  </a:moveTo>
                  <a:lnTo>
                    <a:pt x="201244" y="3937"/>
                  </a:lnTo>
                  <a:lnTo>
                    <a:pt x="201320" y="3810"/>
                  </a:lnTo>
                  <a:close/>
                </a:path>
                <a:path w="211455" h="254634">
                  <a:moveTo>
                    <a:pt x="201358" y="15151"/>
                  </a:moveTo>
                  <a:lnTo>
                    <a:pt x="201180" y="15151"/>
                  </a:lnTo>
                  <a:lnTo>
                    <a:pt x="201307" y="15252"/>
                  </a:lnTo>
                  <a:close/>
                </a:path>
                <a:path w="211455" h="254634">
                  <a:moveTo>
                    <a:pt x="201587" y="3162"/>
                  </a:moveTo>
                  <a:lnTo>
                    <a:pt x="201320" y="3556"/>
                  </a:lnTo>
                  <a:lnTo>
                    <a:pt x="201434" y="3403"/>
                  </a:lnTo>
                  <a:lnTo>
                    <a:pt x="201587" y="3162"/>
                  </a:lnTo>
                  <a:close/>
                </a:path>
                <a:path w="211455" h="254634">
                  <a:moveTo>
                    <a:pt x="201650" y="13919"/>
                  </a:moveTo>
                  <a:lnTo>
                    <a:pt x="201434" y="15011"/>
                  </a:lnTo>
                  <a:lnTo>
                    <a:pt x="201358" y="15151"/>
                  </a:lnTo>
                  <a:lnTo>
                    <a:pt x="201498" y="15011"/>
                  </a:lnTo>
                  <a:lnTo>
                    <a:pt x="201650" y="13919"/>
                  </a:lnTo>
                  <a:close/>
                </a:path>
                <a:path w="211455" h="254634">
                  <a:moveTo>
                    <a:pt x="201726" y="14693"/>
                  </a:moveTo>
                  <a:lnTo>
                    <a:pt x="201498" y="15011"/>
                  </a:lnTo>
                  <a:lnTo>
                    <a:pt x="201409" y="15557"/>
                  </a:lnTo>
                  <a:lnTo>
                    <a:pt x="201498" y="15392"/>
                  </a:lnTo>
                  <a:lnTo>
                    <a:pt x="201612" y="15087"/>
                  </a:lnTo>
                  <a:lnTo>
                    <a:pt x="201726" y="14693"/>
                  </a:lnTo>
                  <a:close/>
                </a:path>
                <a:path w="211455" h="254634">
                  <a:moveTo>
                    <a:pt x="202692" y="10820"/>
                  </a:moveTo>
                  <a:lnTo>
                    <a:pt x="202539" y="10160"/>
                  </a:lnTo>
                  <a:lnTo>
                    <a:pt x="202298" y="11430"/>
                  </a:lnTo>
                  <a:lnTo>
                    <a:pt x="202628" y="11430"/>
                  </a:lnTo>
                  <a:lnTo>
                    <a:pt x="202692" y="10820"/>
                  </a:lnTo>
                  <a:close/>
                </a:path>
                <a:path w="211455" h="254634">
                  <a:moveTo>
                    <a:pt x="202717" y="244652"/>
                  </a:moveTo>
                  <a:lnTo>
                    <a:pt x="202311" y="245097"/>
                  </a:lnTo>
                  <a:lnTo>
                    <a:pt x="202628" y="244830"/>
                  </a:lnTo>
                  <a:lnTo>
                    <a:pt x="202717" y="244652"/>
                  </a:lnTo>
                  <a:close/>
                </a:path>
                <a:path w="211455" h="254634">
                  <a:moveTo>
                    <a:pt x="203123" y="15862"/>
                  </a:moveTo>
                  <a:lnTo>
                    <a:pt x="202907" y="16167"/>
                  </a:lnTo>
                  <a:lnTo>
                    <a:pt x="202958" y="16294"/>
                  </a:lnTo>
                  <a:lnTo>
                    <a:pt x="203022" y="16116"/>
                  </a:lnTo>
                  <a:lnTo>
                    <a:pt x="203073" y="15963"/>
                  </a:lnTo>
                  <a:close/>
                </a:path>
                <a:path w="211455" h="254634">
                  <a:moveTo>
                    <a:pt x="203174" y="6350"/>
                  </a:moveTo>
                  <a:lnTo>
                    <a:pt x="202653" y="7620"/>
                  </a:lnTo>
                  <a:lnTo>
                    <a:pt x="202082" y="9194"/>
                  </a:lnTo>
                  <a:lnTo>
                    <a:pt x="201764" y="10160"/>
                  </a:lnTo>
                  <a:lnTo>
                    <a:pt x="201790" y="7620"/>
                  </a:lnTo>
                  <a:lnTo>
                    <a:pt x="201828" y="6350"/>
                  </a:lnTo>
                  <a:lnTo>
                    <a:pt x="202399" y="6350"/>
                  </a:lnTo>
                  <a:lnTo>
                    <a:pt x="201917" y="3810"/>
                  </a:lnTo>
                  <a:lnTo>
                    <a:pt x="201637" y="7620"/>
                  </a:lnTo>
                  <a:lnTo>
                    <a:pt x="201244" y="5080"/>
                  </a:lnTo>
                  <a:lnTo>
                    <a:pt x="201244" y="3937"/>
                  </a:lnTo>
                  <a:lnTo>
                    <a:pt x="200698" y="4813"/>
                  </a:lnTo>
                  <a:lnTo>
                    <a:pt x="200520" y="5080"/>
                  </a:lnTo>
                  <a:lnTo>
                    <a:pt x="200533" y="2540"/>
                  </a:lnTo>
                  <a:lnTo>
                    <a:pt x="200977" y="2540"/>
                  </a:lnTo>
                  <a:lnTo>
                    <a:pt x="199593" y="0"/>
                  </a:lnTo>
                  <a:lnTo>
                    <a:pt x="198831" y="6350"/>
                  </a:lnTo>
                  <a:lnTo>
                    <a:pt x="198285" y="2603"/>
                  </a:lnTo>
                  <a:lnTo>
                    <a:pt x="196634" y="3810"/>
                  </a:lnTo>
                  <a:lnTo>
                    <a:pt x="198297" y="6350"/>
                  </a:lnTo>
                  <a:lnTo>
                    <a:pt x="197396" y="10160"/>
                  </a:lnTo>
                  <a:lnTo>
                    <a:pt x="196926" y="7620"/>
                  </a:lnTo>
                  <a:lnTo>
                    <a:pt x="196316" y="4813"/>
                  </a:lnTo>
                  <a:lnTo>
                    <a:pt x="195757" y="2540"/>
                  </a:lnTo>
                  <a:lnTo>
                    <a:pt x="195948" y="5080"/>
                  </a:lnTo>
                  <a:lnTo>
                    <a:pt x="195567" y="5080"/>
                  </a:lnTo>
                  <a:lnTo>
                    <a:pt x="195491" y="7620"/>
                  </a:lnTo>
                  <a:lnTo>
                    <a:pt x="195059" y="6350"/>
                  </a:lnTo>
                  <a:lnTo>
                    <a:pt x="194995" y="6184"/>
                  </a:lnTo>
                  <a:lnTo>
                    <a:pt x="194906" y="6350"/>
                  </a:lnTo>
                  <a:lnTo>
                    <a:pt x="194906" y="5918"/>
                  </a:lnTo>
                  <a:lnTo>
                    <a:pt x="194183" y="3810"/>
                  </a:lnTo>
                  <a:lnTo>
                    <a:pt x="193548" y="8890"/>
                  </a:lnTo>
                  <a:lnTo>
                    <a:pt x="193243" y="7620"/>
                  </a:lnTo>
                  <a:lnTo>
                    <a:pt x="193116" y="7061"/>
                  </a:lnTo>
                  <a:lnTo>
                    <a:pt x="193001" y="7620"/>
                  </a:lnTo>
                  <a:lnTo>
                    <a:pt x="192646" y="6350"/>
                  </a:lnTo>
                  <a:lnTo>
                    <a:pt x="192519" y="5918"/>
                  </a:lnTo>
                  <a:lnTo>
                    <a:pt x="191554" y="2540"/>
                  </a:lnTo>
                  <a:lnTo>
                    <a:pt x="192201" y="8890"/>
                  </a:lnTo>
                  <a:lnTo>
                    <a:pt x="191554" y="7620"/>
                  </a:lnTo>
                  <a:lnTo>
                    <a:pt x="190906" y="6350"/>
                  </a:lnTo>
                  <a:lnTo>
                    <a:pt x="190411" y="3810"/>
                  </a:lnTo>
                  <a:lnTo>
                    <a:pt x="191554" y="5080"/>
                  </a:lnTo>
                  <a:lnTo>
                    <a:pt x="190842" y="3810"/>
                  </a:lnTo>
                  <a:lnTo>
                    <a:pt x="190131" y="2540"/>
                  </a:lnTo>
                  <a:lnTo>
                    <a:pt x="190893" y="7620"/>
                  </a:lnTo>
                  <a:lnTo>
                    <a:pt x="190373" y="6350"/>
                  </a:lnTo>
                  <a:lnTo>
                    <a:pt x="188315" y="1270"/>
                  </a:lnTo>
                  <a:lnTo>
                    <a:pt x="187871" y="2540"/>
                  </a:lnTo>
                  <a:lnTo>
                    <a:pt x="188976" y="6350"/>
                  </a:lnTo>
                  <a:lnTo>
                    <a:pt x="186944" y="5080"/>
                  </a:lnTo>
                  <a:lnTo>
                    <a:pt x="186321" y="6350"/>
                  </a:lnTo>
                  <a:lnTo>
                    <a:pt x="185978" y="5080"/>
                  </a:lnTo>
                  <a:lnTo>
                    <a:pt x="183654" y="5080"/>
                  </a:lnTo>
                  <a:lnTo>
                    <a:pt x="182168" y="3810"/>
                  </a:lnTo>
                  <a:lnTo>
                    <a:pt x="181952" y="3810"/>
                  </a:lnTo>
                  <a:lnTo>
                    <a:pt x="183210" y="7620"/>
                  </a:lnTo>
                  <a:lnTo>
                    <a:pt x="181610" y="7620"/>
                  </a:lnTo>
                  <a:lnTo>
                    <a:pt x="180708" y="6350"/>
                  </a:lnTo>
                  <a:lnTo>
                    <a:pt x="180479" y="5080"/>
                  </a:lnTo>
                  <a:lnTo>
                    <a:pt x="180467" y="3810"/>
                  </a:lnTo>
                  <a:lnTo>
                    <a:pt x="179793" y="3810"/>
                  </a:lnTo>
                  <a:lnTo>
                    <a:pt x="180060" y="4813"/>
                  </a:lnTo>
                  <a:lnTo>
                    <a:pt x="180174" y="6350"/>
                  </a:lnTo>
                  <a:lnTo>
                    <a:pt x="179933" y="6350"/>
                  </a:lnTo>
                  <a:lnTo>
                    <a:pt x="178930" y="3810"/>
                  </a:lnTo>
                  <a:lnTo>
                    <a:pt x="178079" y="5080"/>
                  </a:lnTo>
                  <a:lnTo>
                    <a:pt x="178574" y="7620"/>
                  </a:lnTo>
                  <a:lnTo>
                    <a:pt x="176644" y="6350"/>
                  </a:lnTo>
                  <a:lnTo>
                    <a:pt x="177761" y="8890"/>
                  </a:lnTo>
                  <a:lnTo>
                    <a:pt x="180708" y="12700"/>
                  </a:lnTo>
                  <a:lnTo>
                    <a:pt x="180390" y="15240"/>
                  </a:lnTo>
                  <a:lnTo>
                    <a:pt x="179197" y="12700"/>
                  </a:lnTo>
                  <a:lnTo>
                    <a:pt x="178625" y="11455"/>
                  </a:lnTo>
                  <a:lnTo>
                    <a:pt x="178803" y="12700"/>
                  </a:lnTo>
                  <a:lnTo>
                    <a:pt x="178358" y="11430"/>
                  </a:lnTo>
                  <a:lnTo>
                    <a:pt x="177888" y="11430"/>
                  </a:lnTo>
                  <a:lnTo>
                    <a:pt x="177431" y="10160"/>
                  </a:lnTo>
                  <a:lnTo>
                    <a:pt x="177241" y="9613"/>
                  </a:lnTo>
                  <a:lnTo>
                    <a:pt x="178346" y="11379"/>
                  </a:lnTo>
                  <a:lnTo>
                    <a:pt x="177736" y="8890"/>
                  </a:lnTo>
                  <a:lnTo>
                    <a:pt x="176987" y="8890"/>
                  </a:lnTo>
                  <a:lnTo>
                    <a:pt x="176784" y="8890"/>
                  </a:lnTo>
                  <a:lnTo>
                    <a:pt x="176974" y="9194"/>
                  </a:lnTo>
                  <a:lnTo>
                    <a:pt x="176949" y="10160"/>
                  </a:lnTo>
                  <a:lnTo>
                    <a:pt x="176276" y="8890"/>
                  </a:lnTo>
                  <a:lnTo>
                    <a:pt x="175094" y="7620"/>
                  </a:lnTo>
                  <a:lnTo>
                    <a:pt x="174231" y="6350"/>
                  </a:lnTo>
                  <a:lnTo>
                    <a:pt x="174802" y="7620"/>
                  </a:lnTo>
                  <a:lnTo>
                    <a:pt x="175475" y="8890"/>
                  </a:lnTo>
                  <a:lnTo>
                    <a:pt x="175272" y="8890"/>
                  </a:lnTo>
                  <a:lnTo>
                    <a:pt x="174536" y="10160"/>
                  </a:lnTo>
                  <a:lnTo>
                    <a:pt x="173901" y="7620"/>
                  </a:lnTo>
                  <a:lnTo>
                    <a:pt x="172948" y="6350"/>
                  </a:lnTo>
                  <a:lnTo>
                    <a:pt x="173380" y="7620"/>
                  </a:lnTo>
                  <a:lnTo>
                    <a:pt x="172199" y="6350"/>
                  </a:lnTo>
                  <a:lnTo>
                    <a:pt x="173570" y="8890"/>
                  </a:lnTo>
                  <a:lnTo>
                    <a:pt x="173329" y="8890"/>
                  </a:lnTo>
                  <a:lnTo>
                    <a:pt x="172631" y="7620"/>
                  </a:lnTo>
                  <a:lnTo>
                    <a:pt x="172173" y="7620"/>
                  </a:lnTo>
                  <a:lnTo>
                    <a:pt x="172364" y="8890"/>
                  </a:lnTo>
                  <a:lnTo>
                    <a:pt x="170383" y="8890"/>
                  </a:lnTo>
                  <a:lnTo>
                    <a:pt x="171589" y="10477"/>
                  </a:lnTo>
                  <a:lnTo>
                    <a:pt x="170865" y="9956"/>
                  </a:lnTo>
                  <a:lnTo>
                    <a:pt x="171335" y="10972"/>
                  </a:lnTo>
                  <a:lnTo>
                    <a:pt x="171513" y="10553"/>
                  </a:lnTo>
                  <a:lnTo>
                    <a:pt x="171704" y="10617"/>
                  </a:lnTo>
                  <a:lnTo>
                    <a:pt x="172339" y="11430"/>
                  </a:lnTo>
                  <a:lnTo>
                    <a:pt x="172529" y="11430"/>
                  </a:lnTo>
                  <a:lnTo>
                    <a:pt x="172542" y="15240"/>
                  </a:lnTo>
                  <a:lnTo>
                    <a:pt x="168897" y="11430"/>
                  </a:lnTo>
                  <a:lnTo>
                    <a:pt x="168135" y="13970"/>
                  </a:lnTo>
                  <a:lnTo>
                    <a:pt x="167665" y="12700"/>
                  </a:lnTo>
                  <a:lnTo>
                    <a:pt x="167373" y="13970"/>
                  </a:lnTo>
                  <a:lnTo>
                    <a:pt x="166166" y="13970"/>
                  </a:lnTo>
                  <a:lnTo>
                    <a:pt x="166611" y="16510"/>
                  </a:lnTo>
                  <a:lnTo>
                    <a:pt x="166382" y="16510"/>
                  </a:lnTo>
                  <a:lnTo>
                    <a:pt x="165163" y="15240"/>
                  </a:lnTo>
                  <a:lnTo>
                    <a:pt x="164693" y="13970"/>
                  </a:lnTo>
                  <a:lnTo>
                    <a:pt x="164439" y="15240"/>
                  </a:lnTo>
                  <a:lnTo>
                    <a:pt x="164896" y="16510"/>
                  </a:lnTo>
                  <a:lnTo>
                    <a:pt x="163220" y="15240"/>
                  </a:lnTo>
                  <a:lnTo>
                    <a:pt x="163106" y="13970"/>
                  </a:lnTo>
                  <a:lnTo>
                    <a:pt x="162979" y="13690"/>
                  </a:lnTo>
                  <a:lnTo>
                    <a:pt x="162991" y="12700"/>
                  </a:lnTo>
                  <a:lnTo>
                    <a:pt x="162636" y="13322"/>
                  </a:lnTo>
                  <a:lnTo>
                    <a:pt x="162026" y="12700"/>
                  </a:lnTo>
                  <a:lnTo>
                    <a:pt x="161074" y="11430"/>
                  </a:lnTo>
                  <a:lnTo>
                    <a:pt x="161531" y="15240"/>
                  </a:lnTo>
                  <a:lnTo>
                    <a:pt x="160591" y="12700"/>
                  </a:lnTo>
                  <a:lnTo>
                    <a:pt x="159359" y="12700"/>
                  </a:lnTo>
                  <a:lnTo>
                    <a:pt x="160807" y="13970"/>
                  </a:lnTo>
                  <a:lnTo>
                    <a:pt x="160553" y="15240"/>
                  </a:lnTo>
                  <a:lnTo>
                    <a:pt x="159588" y="15240"/>
                  </a:lnTo>
                  <a:lnTo>
                    <a:pt x="158165" y="11455"/>
                  </a:lnTo>
                  <a:lnTo>
                    <a:pt x="154495" y="8890"/>
                  </a:lnTo>
                  <a:lnTo>
                    <a:pt x="158597" y="20320"/>
                  </a:lnTo>
                  <a:lnTo>
                    <a:pt x="156756" y="17780"/>
                  </a:lnTo>
                  <a:lnTo>
                    <a:pt x="156565" y="17513"/>
                  </a:lnTo>
                  <a:lnTo>
                    <a:pt x="156667" y="17780"/>
                  </a:lnTo>
                  <a:lnTo>
                    <a:pt x="155676" y="17780"/>
                  </a:lnTo>
                  <a:lnTo>
                    <a:pt x="152501" y="13970"/>
                  </a:lnTo>
                  <a:lnTo>
                    <a:pt x="152260" y="13970"/>
                  </a:lnTo>
                  <a:lnTo>
                    <a:pt x="150279" y="12700"/>
                  </a:lnTo>
                  <a:lnTo>
                    <a:pt x="153733" y="19050"/>
                  </a:lnTo>
                  <a:lnTo>
                    <a:pt x="152755" y="19050"/>
                  </a:lnTo>
                  <a:lnTo>
                    <a:pt x="154470" y="22860"/>
                  </a:lnTo>
                  <a:lnTo>
                    <a:pt x="154241" y="24130"/>
                  </a:lnTo>
                  <a:lnTo>
                    <a:pt x="153276" y="24130"/>
                  </a:lnTo>
                  <a:lnTo>
                    <a:pt x="150901" y="20497"/>
                  </a:lnTo>
                  <a:lnTo>
                    <a:pt x="150787" y="19050"/>
                  </a:lnTo>
                  <a:lnTo>
                    <a:pt x="151396" y="19050"/>
                  </a:lnTo>
                  <a:lnTo>
                    <a:pt x="151536" y="19227"/>
                  </a:lnTo>
                  <a:lnTo>
                    <a:pt x="151650" y="19075"/>
                  </a:lnTo>
                  <a:lnTo>
                    <a:pt x="151549" y="18745"/>
                  </a:lnTo>
                  <a:lnTo>
                    <a:pt x="151434" y="18567"/>
                  </a:lnTo>
                  <a:lnTo>
                    <a:pt x="151485" y="17780"/>
                  </a:lnTo>
                  <a:lnTo>
                    <a:pt x="150533" y="16510"/>
                  </a:lnTo>
                  <a:lnTo>
                    <a:pt x="151041" y="17780"/>
                  </a:lnTo>
                  <a:lnTo>
                    <a:pt x="149809" y="17780"/>
                  </a:lnTo>
                  <a:lnTo>
                    <a:pt x="148577" y="16929"/>
                  </a:lnTo>
                  <a:lnTo>
                    <a:pt x="148412" y="16649"/>
                  </a:lnTo>
                  <a:lnTo>
                    <a:pt x="148412" y="22860"/>
                  </a:lnTo>
                  <a:lnTo>
                    <a:pt x="147701" y="24130"/>
                  </a:lnTo>
                  <a:lnTo>
                    <a:pt x="146215" y="22860"/>
                  </a:lnTo>
                  <a:lnTo>
                    <a:pt x="146037" y="21590"/>
                  </a:lnTo>
                  <a:lnTo>
                    <a:pt x="145884" y="20497"/>
                  </a:lnTo>
                  <a:lnTo>
                    <a:pt x="148412" y="22860"/>
                  </a:lnTo>
                  <a:lnTo>
                    <a:pt x="148412" y="16649"/>
                  </a:lnTo>
                  <a:lnTo>
                    <a:pt x="148336" y="16510"/>
                  </a:lnTo>
                  <a:lnTo>
                    <a:pt x="148336" y="16764"/>
                  </a:lnTo>
                  <a:lnTo>
                    <a:pt x="147967" y="16510"/>
                  </a:lnTo>
                  <a:lnTo>
                    <a:pt x="148272" y="19050"/>
                  </a:lnTo>
                  <a:lnTo>
                    <a:pt x="147193" y="19050"/>
                  </a:lnTo>
                  <a:lnTo>
                    <a:pt x="148056" y="20320"/>
                  </a:lnTo>
                  <a:lnTo>
                    <a:pt x="145859" y="20320"/>
                  </a:lnTo>
                  <a:lnTo>
                    <a:pt x="145681" y="19050"/>
                  </a:lnTo>
                  <a:lnTo>
                    <a:pt x="145465" y="21590"/>
                  </a:lnTo>
                  <a:lnTo>
                    <a:pt x="144233" y="20320"/>
                  </a:lnTo>
                  <a:lnTo>
                    <a:pt x="143459" y="17780"/>
                  </a:lnTo>
                  <a:lnTo>
                    <a:pt x="143725" y="20320"/>
                  </a:lnTo>
                  <a:lnTo>
                    <a:pt x="140995" y="17780"/>
                  </a:lnTo>
                  <a:lnTo>
                    <a:pt x="140512" y="17780"/>
                  </a:lnTo>
                  <a:lnTo>
                    <a:pt x="141262" y="19050"/>
                  </a:lnTo>
                  <a:lnTo>
                    <a:pt x="140550" y="19050"/>
                  </a:lnTo>
                  <a:lnTo>
                    <a:pt x="142290" y="21590"/>
                  </a:lnTo>
                  <a:lnTo>
                    <a:pt x="142824" y="24130"/>
                  </a:lnTo>
                  <a:lnTo>
                    <a:pt x="141833" y="22860"/>
                  </a:lnTo>
                  <a:lnTo>
                    <a:pt x="142379" y="25400"/>
                  </a:lnTo>
                  <a:lnTo>
                    <a:pt x="141490" y="24130"/>
                  </a:lnTo>
                  <a:lnTo>
                    <a:pt x="140614" y="22860"/>
                  </a:lnTo>
                  <a:lnTo>
                    <a:pt x="141833" y="22860"/>
                  </a:lnTo>
                  <a:lnTo>
                    <a:pt x="142328" y="22860"/>
                  </a:lnTo>
                  <a:lnTo>
                    <a:pt x="138861" y="20358"/>
                  </a:lnTo>
                  <a:lnTo>
                    <a:pt x="139827" y="21590"/>
                  </a:lnTo>
                  <a:lnTo>
                    <a:pt x="138645" y="22860"/>
                  </a:lnTo>
                  <a:lnTo>
                    <a:pt x="137858" y="21590"/>
                  </a:lnTo>
                  <a:lnTo>
                    <a:pt x="137629" y="21361"/>
                  </a:lnTo>
                  <a:lnTo>
                    <a:pt x="138391" y="22860"/>
                  </a:lnTo>
                  <a:lnTo>
                    <a:pt x="138671" y="24130"/>
                  </a:lnTo>
                  <a:lnTo>
                    <a:pt x="137198" y="22860"/>
                  </a:lnTo>
                  <a:lnTo>
                    <a:pt x="138417" y="25400"/>
                  </a:lnTo>
                  <a:lnTo>
                    <a:pt x="137947" y="25400"/>
                  </a:lnTo>
                  <a:lnTo>
                    <a:pt x="139509" y="27940"/>
                  </a:lnTo>
                  <a:lnTo>
                    <a:pt x="138760" y="27940"/>
                  </a:lnTo>
                  <a:lnTo>
                    <a:pt x="138277" y="26670"/>
                  </a:lnTo>
                  <a:lnTo>
                    <a:pt x="139357" y="30480"/>
                  </a:lnTo>
                  <a:lnTo>
                    <a:pt x="137312" y="27940"/>
                  </a:lnTo>
                  <a:lnTo>
                    <a:pt x="136296" y="26670"/>
                  </a:lnTo>
                  <a:lnTo>
                    <a:pt x="135280" y="25400"/>
                  </a:lnTo>
                  <a:lnTo>
                    <a:pt x="135597" y="26670"/>
                  </a:lnTo>
                  <a:lnTo>
                    <a:pt x="135458" y="26670"/>
                  </a:lnTo>
                  <a:lnTo>
                    <a:pt x="135458" y="29210"/>
                  </a:lnTo>
                  <a:lnTo>
                    <a:pt x="135204" y="29210"/>
                  </a:lnTo>
                  <a:lnTo>
                    <a:pt x="134531" y="28536"/>
                  </a:lnTo>
                  <a:lnTo>
                    <a:pt x="134391" y="27940"/>
                  </a:lnTo>
                  <a:lnTo>
                    <a:pt x="134886" y="27940"/>
                  </a:lnTo>
                  <a:lnTo>
                    <a:pt x="135458" y="29210"/>
                  </a:lnTo>
                  <a:lnTo>
                    <a:pt x="135458" y="26670"/>
                  </a:lnTo>
                  <a:lnTo>
                    <a:pt x="134594" y="26670"/>
                  </a:lnTo>
                  <a:lnTo>
                    <a:pt x="134188" y="25400"/>
                  </a:lnTo>
                  <a:lnTo>
                    <a:pt x="133794" y="24130"/>
                  </a:lnTo>
                  <a:lnTo>
                    <a:pt x="133032" y="24130"/>
                  </a:lnTo>
                  <a:lnTo>
                    <a:pt x="133248" y="25781"/>
                  </a:lnTo>
                  <a:lnTo>
                    <a:pt x="133337" y="25400"/>
                  </a:lnTo>
                  <a:lnTo>
                    <a:pt x="133934" y="27940"/>
                  </a:lnTo>
                  <a:lnTo>
                    <a:pt x="134226" y="29210"/>
                  </a:lnTo>
                  <a:lnTo>
                    <a:pt x="134531" y="29210"/>
                  </a:lnTo>
                  <a:lnTo>
                    <a:pt x="136334" y="33020"/>
                  </a:lnTo>
                  <a:lnTo>
                    <a:pt x="134327" y="31750"/>
                  </a:lnTo>
                  <a:lnTo>
                    <a:pt x="131165" y="26670"/>
                  </a:lnTo>
                  <a:lnTo>
                    <a:pt x="128638" y="25400"/>
                  </a:lnTo>
                  <a:lnTo>
                    <a:pt x="130848" y="30480"/>
                  </a:lnTo>
                  <a:lnTo>
                    <a:pt x="129628" y="30480"/>
                  </a:lnTo>
                  <a:lnTo>
                    <a:pt x="130708" y="33020"/>
                  </a:lnTo>
                  <a:lnTo>
                    <a:pt x="128917" y="31750"/>
                  </a:lnTo>
                  <a:lnTo>
                    <a:pt x="128981" y="33020"/>
                  </a:lnTo>
                  <a:lnTo>
                    <a:pt x="127952" y="30480"/>
                  </a:lnTo>
                  <a:lnTo>
                    <a:pt x="127266" y="30480"/>
                  </a:lnTo>
                  <a:lnTo>
                    <a:pt x="126403" y="29210"/>
                  </a:lnTo>
                  <a:lnTo>
                    <a:pt x="127228" y="30480"/>
                  </a:lnTo>
                  <a:lnTo>
                    <a:pt x="125285" y="29210"/>
                  </a:lnTo>
                  <a:lnTo>
                    <a:pt x="127317" y="33020"/>
                  </a:lnTo>
                  <a:lnTo>
                    <a:pt x="125260" y="31750"/>
                  </a:lnTo>
                  <a:lnTo>
                    <a:pt x="123532" y="31750"/>
                  </a:lnTo>
                  <a:lnTo>
                    <a:pt x="127050" y="36830"/>
                  </a:lnTo>
                  <a:lnTo>
                    <a:pt x="125590" y="36830"/>
                  </a:lnTo>
                  <a:lnTo>
                    <a:pt x="125323" y="36436"/>
                  </a:lnTo>
                  <a:lnTo>
                    <a:pt x="125323" y="59575"/>
                  </a:lnTo>
                  <a:lnTo>
                    <a:pt x="124269" y="57150"/>
                  </a:lnTo>
                  <a:lnTo>
                    <a:pt x="124739" y="57150"/>
                  </a:lnTo>
                  <a:lnTo>
                    <a:pt x="125323" y="59575"/>
                  </a:lnTo>
                  <a:lnTo>
                    <a:pt x="125323" y="36436"/>
                  </a:lnTo>
                  <a:lnTo>
                    <a:pt x="124739" y="35560"/>
                  </a:lnTo>
                  <a:lnTo>
                    <a:pt x="123469" y="34290"/>
                  </a:lnTo>
                  <a:lnTo>
                    <a:pt x="123367" y="33020"/>
                  </a:lnTo>
                  <a:lnTo>
                    <a:pt x="122453" y="33020"/>
                  </a:lnTo>
                  <a:lnTo>
                    <a:pt x="123202" y="34290"/>
                  </a:lnTo>
                  <a:lnTo>
                    <a:pt x="122301" y="33020"/>
                  </a:lnTo>
                  <a:lnTo>
                    <a:pt x="123672" y="36830"/>
                  </a:lnTo>
                  <a:lnTo>
                    <a:pt x="122834" y="36055"/>
                  </a:lnTo>
                  <a:lnTo>
                    <a:pt x="123710" y="38100"/>
                  </a:lnTo>
                  <a:lnTo>
                    <a:pt x="123215" y="38100"/>
                  </a:lnTo>
                  <a:lnTo>
                    <a:pt x="122897" y="39014"/>
                  </a:lnTo>
                  <a:lnTo>
                    <a:pt x="119799" y="35560"/>
                  </a:lnTo>
                  <a:lnTo>
                    <a:pt x="121475" y="43180"/>
                  </a:lnTo>
                  <a:lnTo>
                    <a:pt x="120167" y="41910"/>
                  </a:lnTo>
                  <a:lnTo>
                    <a:pt x="117525" y="39370"/>
                  </a:lnTo>
                  <a:lnTo>
                    <a:pt x="117119" y="39370"/>
                  </a:lnTo>
                  <a:lnTo>
                    <a:pt x="115900" y="41910"/>
                  </a:lnTo>
                  <a:lnTo>
                    <a:pt x="115608" y="40640"/>
                  </a:lnTo>
                  <a:lnTo>
                    <a:pt x="113576" y="39370"/>
                  </a:lnTo>
                  <a:lnTo>
                    <a:pt x="118211" y="45720"/>
                  </a:lnTo>
                  <a:lnTo>
                    <a:pt x="115925" y="45720"/>
                  </a:lnTo>
                  <a:lnTo>
                    <a:pt x="114744" y="44450"/>
                  </a:lnTo>
                  <a:lnTo>
                    <a:pt x="113550" y="43180"/>
                  </a:lnTo>
                  <a:lnTo>
                    <a:pt x="115531" y="43180"/>
                  </a:lnTo>
                  <a:lnTo>
                    <a:pt x="114490" y="41910"/>
                  </a:lnTo>
                  <a:lnTo>
                    <a:pt x="110629" y="36830"/>
                  </a:lnTo>
                  <a:lnTo>
                    <a:pt x="113652" y="44450"/>
                  </a:lnTo>
                  <a:lnTo>
                    <a:pt x="110731" y="41910"/>
                  </a:lnTo>
                  <a:lnTo>
                    <a:pt x="110693" y="40640"/>
                  </a:lnTo>
                  <a:lnTo>
                    <a:pt x="108851" y="39370"/>
                  </a:lnTo>
                  <a:lnTo>
                    <a:pt x="110705" y="44450"/>
                  </a:lnTo>
                  <a:lnTo>
                    <a:pt x="109499" y="44450"/>
                  </a:lnTo>
                  <a:lnTo>
                    <a:pt x="109220" y="43180"/>
                  </a:lnTo>
                  <a:lnTo>
                    <a:pt x="108940" y="43180"/>
                  </a:lnTo>
                  <a:lnTo>
                    <a:pt x="110210" y="46990"/>
                  </a:lnTo>
                  <a:lnTo>
                    <a:pt x="109651" y="48260"/>
                  </a:lnTo>
                  <a:lnTo>
                    <a:pt x="109372" y="49161"/>
                  </a:lnTo>
                  <a:lnTo>
                    <a:pt x="109766" y="49530"/>
                  </a:lnTo>
                  <a:lnTo>
                    <a:pt x="109372" y="50800"/>
                  </a:lnTo>
                  <a:lnTo>
                    <a:pt x="108318" y="49530"/>
                  </a:lnTo>
                  <a:lnTo>
                    <a:pt x="107022" y="49530"/>
                  </a:lnTo>
                  <a:lnTo>
                    <a:pt x="105321" y="46990"/>
                  </a:lnTo>
                  <a:lnTo>
                    <a:pt x="106006" y="45720"/>
                  </a:lnTo>
                  <a:lnTo>
                    <a:pt x="103543" y="43180"/>
                  </a:lnTo>
                  <a:lnTo>
                    <a:pt x="105092" y="46990"/>
                  </a:lnTo>
                  <a:lnTo>
                    <a:pt x="104330" y="46990"/>
                  </a:lnTo>
                  <a:lnTo>
                    <a:pt x="103466" y="45720"/>
                  </a:lnTo>
                  <a:lnTo>
                    <a:pt x="102590" y="46990"/>
                  </a:lnTo>
                  <a:lnTo>
                    <a:pt x="104889" y="49530"/>
                  </a:lnTo>
                  <a:lnTo>
                    <a:pt x="103492" y="50800"/>
                  </a:lnTo>
                  <a:lnTo>
                    <a:pt x="104317" y="52070"/>
                  </a:lnTo>
                  <a:lnTo>
                    <a:pt x="105943" y="55880"/>
                  </a:lnTo>
                  <a:lnTo>
                    <a:pt x="104546" y="53340"/>
                  </a:lnTo>
                  <a:lnTo>
                    <a:pt x="102463" y="49530"/>
                  </a:lnTo>
                  <a:lnTo>
                    <a:pt x="103505" y="53340"/>
                  </a:lnTo>
                  <a:lnTo>
                    <a:pt x="100952" y="49530"/>
                  </a:lnTo>
                  <a:lnTo>
                    <a:pt x="101066" y="50800"/>
                  </a:lnTo>
                  <a:lnTo>
                    <a:pt x="101663" y="54610"/>
                  </a:lnTo>
                  <a:lnTo>
                    <a:pt x="101320" y="55880"/>
                  </a:lnTo>
                  <a:lnTo>
                    <a:pt x="100698" y="54051"/>
                  </a:lnTo>
                  <a:lnTo>
                    <a:pt x="100850" y="55880"/>
                  </a:lnTo>
                  <a:lnTo>
                    <a:pt x="99936" y="55880"/>
                  </a:lnTo>
                  <a:lnTo>
                    <a:pt x="95516" y="49530"/>
                  </a:lnTo>
                  <a:lnTo>
                    <a:pt x="96494" y="55880"/>
                  </a:lnTo>
                  <a:lnTo>
                    <a:pt x="95440" y="54610"/>
                  </a:lnTo>
                  <a:lnTo>
                    <a:pt x="92278" y="50800"/>
                  </a:lnTo>
                  <a:lnTo>
                    <a:pt x="92417" y="54610"/>
                  </a:lnTo>
                  <a:lnTo>
                    <a:pt x="91224" y="53848"/>
                  </a:lnTo>
                  <a:lnTo>
                    <a:pt x="91224" y="58420"/>
                  </a:lnTo>
                  <a:lnTo>
                    <a:pt x="87960" y="55791"/>
                  </a:lnTo>
                  <a:lnTo>
                    <a:pt x="87833" y="55422"/>
                  </a:lnTo>
                  <a:lnTo>
                    <a:pt x="91224" y="58420"/>
                  </a:lnTo>
                  <a:lnTo>
                    <a:pt x="91224" y="53848"/>
                  </a:lnTo>
                  <a:lnTo>
                    <a:pt x="88480" y="52070"/>
                  </a:lnTo>
                  <a:lnTo>
                    <a:pt x="86944" y="54610"/>
                  </a:lnTo>
                  <a:lnTo>
                    <a:pt x="87426" y="55054"/>
                  </a:lnTo>
                  <a:lnTo>
                    <a:pt x="86067" y="54368"/>
                  </a:lnTo>
                  <a:lnTo>
                    <a:pt x="86741" y="54927"/>
                  </a:lnTo>
                  <a:lnTo>
                    <a:pt x="87922" y="56476"/>
                  </a:lnTo>
                  <a:lnTo>
                    <a:pt x="87083" y="57785"/>
                  </a:lnTo>
                  <a:lnTo>
                    <a:pt x="89674" y="59524"/>
                  </a:lnTo>
                  <a:lnTo>
                    <a:pt x="88925" y="58648"/>
                  </a:lnTo>
                  <a:lnTo>
                    <a:pt x="88392" y="57099"/>
                  </a:lnTo>
                  <a:lnTo>
                    <a:pt x="90373" y="59690"/>
                  </a:lnTo>
                  <a:lnTo>
                    <a:pt x="90195" y="60960"/>
                  </a:lnTo>
                  <a:lnTo>
                    <a:pt x="89966" y="60960"/>
                  </a:lnTo>
                  <a:lnTo>
                    <a:pt x="89687" y="59690"/>
                  </a:lnTo>
                  <a:lnTo>
                    <a:pt x="86182" y="58420"/>
                  </a:lnTo>
                  <a:lnTo>
                    <a:pt x="84797" y="57150"/>
                  </a:lnTo>
                  <a:lnTo>
                    <a:pt x="85750" y="57150"/>
                  </a:lnTo>
                  <a:lnTo>
                    <a:pt x="84874" y="55880"/>
                  </a:lnTo>
                  <a:lnTo>
                    <a:pt x="83667" y="55880"/>
                  </a:lnTo>
                  <a:lnTo>
                    <a:pt x="82892" y="53340"/>
                  </a:lnTo>
                  <a:lnTo>
                    <a:pt x="81292" y="52070"/>
                  </a:lnTo>
                  <a:lnTo>
                    <a:pt x="82753" y="54610"/>
                  </a:lnTo>
                  <a:lnTo>
                    <a:pt x="82867" y="55651"/>
                  </a:lnTo>
                  <a:lnTo>
                    <a:pt x="84340" y="57150"/>
                  </a:lnTo>
                  <a:lnTo>
                    <a:pt x="85064" y="60960"/>
                  </a:lnTo>
                  <a:lnTo>
                    <a:pt x="84632" y="60312"/>
                  </a:lnTo>
                  <a:lnTo>
                    <a:pt x="84632" y="84239"/>
                  </a:lnTo>
                  <a:lnTo>
                    <a:pt x="84251" y="83820"/>
                  </a:lnTo>
                  <a:lnTo>
                    <a:pt x="83502" y="82550"/>
                  </a:lnTo>
                  <a:lnTo>
                    <a:pt x="84632" y="84239"/>
                  </a:lnTo>
                  <a:lnTo>
                    <a:pt x="84632" y="60312"/>
                  </a:lnTo>
                  <a:lnTo>
                    <a:pt x="80048" y="53340"/>
                  </a:lnTo>
                  <a:lnTo>
                    <a:pt x="80746" y="57150"/>
                  </a:lnTo>
                  <a:lnTo>
                    <a:pt x="79971" y="54610"/>
                  </a:lnTo>
                  <a:lnTo>
                    <a:pt x="80010" y="57150"/>
                  </a:lnTo>
                  <a:lnTo>
                    <a:pt x="77470" y="57150"/>
                  </a:lnTo>
                  <a:lnTo>
                    <a:pt x="79908" y="60960"/>
                  </a:lnTo>
                  <a:lnTo>
                    <a:pt x="79349" y="60960"/>
                  </a:lnTo>
                  <a:lnTo>
                    <a:pt x="78155" y="59690"/>
                  </a:lnTo>
                  <a:lnTo>
                    <a:pt x="76123" y="59690"/>
                  </a:lnTo>
                  <a:lnTo>
                    <a:pt x="77978" y="66040"/>
                  </a:lnTo>
                  <a:lnTo>
                    <a:pt x="74853" y="64770"/>
                  </a:lnTo>
                  <a:lnTo>
                    <a:pt x="74041" y="63500"/>
                  </a:lnTo>
                  <a:lnTo>
                    <a:pt x="75298" y="66040"/>
                  </a:lnTo>
                  <a:lnTo>
                    <a:pt x="73990" y="64770"/>
                  </a:lnTo>
                  <a:lnTo>
                    <a:pt x="73621" y="64770"/>
                  </a:lnTo>
                  <a:lnTo>
                    <a:pt x="73152" y="63500"/>
                  </a:lnTo>
                  <a:lnTo>
                    <a:pt x="72974" y="63500"/>
                  </a:lnTo>
                  <a:lnTo>
                    <a:pt x="73139" y="64770"/>
                  </a:lnTo>
                  <a:lnTo>
                    <a:pt x="73863" y="66040"/>
                  </a:lnTo>
                  <a:lnTo>
                    <a:pt x="72923" y="66040"/>
                  </a:lnTo>
                  <a:lnTo>
                    <a:pt x="72174" y="64770"/>
                  </a:lnTo>
                  <a:lnTo>
                    <a:pt x="69418" y="63500"/>
                  </a:lnTo>
                  <a:lnTo>
                    <a:pt x="72466" y="69850"/>
                  </a:lnTo>
                  <a:lnTo>
                    <a:pt x="71843" y="71120"/>
                  </a:lnTo>
                  <a:lnTo>
                    <a:pt x="69024" y="67310"/>
                  </a:lnTo>
                  <a:lnTo>
                    <a:pt x="63398" y="67310"/>
                  </a:lnTo>
                  <a:lnTo>
                    <a:pt x="64884" y="72390"/>
                  </a:lnTo>
                  <a:lnTo>
                    <a:pt x="64401" y="74930"/>
                  </a:lnTo>
                  <a:lnTo>
                    <a:pt x="60299" y="71120"/>
                  </a:lnTo>
                  <a:lnTo>
                    <a:pt x="59715" y="76200"/>
                  </a:lnTo>
                  <a:lnTo>
                    <a:pt x="57327" y="75298"/>
                  </a:lnTo>
                  <a:lnTo>
                    <a:pt x="58572" y="77470"/>
                  </a:lnTo>
                  <a:lnTo>
                    <a:pt x="58585" y="78740"/>
                  </a:lnTo>
                  <a:lnTo>
                    <a:pt x="57619" y="77470"/>
                  </a:lnTo>
                  <a:lnTo>
                    <a:pt x="59575" y="81280"/>
                  </a:lnTo>
                  <a:lnTo>
                    <a:pt x="56959" y="78740"/>
                  </a:lnTo>
                  <a:lnTo>
                    <a:pt x="57150" y="78740"/>
                  </a:lnTo>
                  <a:lnTo>
                    <a:pt x="54241" y="74930"/>
                  </a:lnTo>
                  <a:lnTo>
                    <a:pt x="54178" y="77470"/>
                  </a:lnTo>
                  <a:lnTo>
                    <a:pt x="53505" y="77470"/>
                  </a:lnTo>
                  <a:lnTo>
                    <a:pt x="56921" y="81280"/>
                  </a:lnTo>
                  <a:lnTo>
                    <a:pt x="53682" y="80010"/>
                  </a:lnTo>
                  <a:lnTo>
                    <a:pt x="52654" y="82550"/>
                  </a:lnTo>
                  <a:lnTo>
                    <a:pt x="51841" y="83820"/>
                  </a:lnTo>
                  <a:lnTo>
                    <a:pt x="49288" y="82550"/>
                  </a:lnTo>
                  <a:lnTo>
                    <a:pt x="49809" y="83820"/>
                  </a:lnTo>
                  <a:lnTo>
                    <a:pt x="49326" y="83820"/>
                  </a:lnTo>
                  <a:lnTo>
                    <a:pt x="49847" y="85090"/>
                  </a:lnTo>
                  <a:lnTo>
                    <a:pt x="47955" y="83820"/>
                  </a:lnTo>
                  <a:lnTo>
                    <a:pt x="45643" y="83820"/>
                  </a:lnTo>
                  <a:lnTo>
                    <a:pt x="44856" y="85090"/>
                  </a:lnTo>
                  <a:lnTo>
                    <a:pt x="43738" y="83820"/>
                  </a:lnTo>
                  <a:lnTo>
                    <a:pt x="42900" y="83820"/>
                  </a:lnTo>
                  <a:lnTo>
                    <a:pt x="48387" y="91440"/>
                  </a:lnTo>
                  <a:lnTo>
                    <a:pt x="47853" y="91440"/>
                  </a:lnTo>
                  <a:lnTo>
                    <a:pt x="44767" y="88900"/>
                  </a:lnTo>
                  <a:lnTo>
                    <a:pt x="43776" y="88900"/>
                  </a:lnTo>
                  <a:lnTo>
                    <a:pt x="43776" y="115570"/>
                  </a:lnTo>
                  <a:lnTo>
                    <a:pt x="43091" y="115570"/>
                  </a:lnTo>
                  <a:lnTo>
                    <a:pt x="42367" y="114300"/>
                  </a:lnTo>
                  <a:lnTo>
                    <a:pt x="42989" y="114300"/>
                  </a:lnTo>
                  <a:lnTo>
                    <a:pt x="43776" y="115570"/>
                  </a:lnTo>
                  <a:lnTo>
                    <a:pt x="43776" y="88900"/>
                  </a:lnTo>
                  <a:lnTo>
                    <a:pt x="43573" y="88900"/>
                  </a:lnTo>
                  <a:lnTo>
                    <a:pt x="39763" y="87630"/>
                  </a:lnTo>
                  <a:lnTo>
                    <a:pt x="41173" y="91440"/>
                  </a:lnTo>
                  <a:lnTo>
                    <a:pt x="39966" y="90170"/>
                  </a:lnTo>
                  <a:lnTo>
                    <a:pt x="35801" y="90170"/>
                  </a:lnTo>
                  <a:lnTo>
                    <a:pt x="37465" y="91668"/>
                  </a:lnTo>
                  <a:lnTo>
                    <a:pt x="38493" y="95250"/>
                  </a:lnTo>
                  <a:lnTo>
                    <a:pt x="38989" y="96520"/>
                  </a:lnTo>
                  <a:lnTo>
                    <a:pt x="37147" y="93980"/>
                  </a:lnTo>
                  <a:lnTo>
                    <a:pt x="39090" y="97828"/>
                  </a:lnTo>
                  <a:lnTo>
                    <a:pt x="39662" y="98920"/>
                  </a:lnTo>
                  <a:lnTo>
                    <a:pt x="39649" y="100330"/>
                  </a:lnTo>
                  <a:lnTo>
                    <a:pt x="39204" y="100330"/>
                  </a:lnTo>
                  <a:lnTo>
                    <a:pt x="38506" y="98920"/>
                  </a:lnTo>
                  <a:lnTo>
                    <a:pt x="37045" y="97790"/>
                  </a:lnTo>
                  <a:lnTo>
                    <a:pt x="40043" y="101600"/>
                  </a:lnTo>
                  <a:lnTo>
                    <a:pt x="38265" y="100330"/>
                  </a:lnTo>
                  <a:lnTo>
                    <a:pt x="37287" y="99060"/>
                  </a:lnTo>
                  <a:lnTo>
                    <a:pt x="36512" y="99060"/>
                  </a:lnTo>
                  <a:lnTo>
                    <a:pt x="37249" y="100330"/>
                  </a:lnTo>
                  <a:lnTo>
                    <a:pt x="38354" y="101600"/>
                  </a:lnTo>
                  <a:lnTo>
                    <a:pt x="38735" y="102870"/>
                  </a:lnTo>
                  <a:lnTo>
                    <a:pt x="36677" y="102870"/>
                  </a:lnTo>
                  <a:lnTo>
                    <a:pt x="35890" y="101803"/>
                  </a:lnTo>
                  <a:lnTo>
                    <a:pt x="36906" y="104140"/>
                  </a:lnTo>
                  <a:lnTo>
                    <a:pt x="36029" y="104140"/>
                  </a:lnTo>
                  <a:lnTo>
                    <a:pt x="35623" y="103428"/>
                  </a:lnTo>
                  <a:lnTo>
                    <a:pt x="35623" y="106680"/>
                  </a:lnTo>
                  <a:lnTo>
                    <a:pt x="32969" y="104140"/>
                  </a:lnTo>
                  <a:lnTo>
                    <a:pt x="31927" y="104140"/>
                  </a:lnTo>
                  <a:lnTo>
                    <a:pt x="31673" y="102870"/>
                  </a:lnTo>
                  <a:lnTo>
                    <a:pt x="32550" y="102870"/>
                  </a:lnTo>
                  <a:lnTo>
                    <a:pt x="32918" y="102273"/>
                  </a:lnTo>
                  <a:lnTo>
                    <a:pt x="35623" y="106680"/>
                  </a:lnTo>
                  <a:lnTo>
                    <a:pt x="35623" y="103428"/>
                  </a:lnTo>
                  <a:lnTo>
                    <a:pt x="35306" y="102870"/>
                  </a:lnTo>
                  <a:lnTo>
                    <a:pt x="34899" y="101600"/>
                  </a:lnTo>
                  <a:lnTo>
                    <a:pt x="33324" y="101600"/>
                  </a:lnTo>
                  <a:lnTo>
                    <a:pt x="33413" y="102870"/>
                  </a:lnTo>
                  <a:lnTo>
                    <a:pt x="32943" y="102222"/>
                  </a:lnTo>
                  <a:lnTo>
                    <a:pt x="33324" y="101600"/>
                  </a:lnTo>
                  <a:lnTo>
                    <a:pt x="32499" y="101600"/>
                  </a:lnTo>
                  <a:lnTo>
                    <a:pt x="31597" y="100330"/>
                  </a:lnTo>
                  <a:lnTo>
                    <a:pt x="30607" y="100330"/>
                  </a:lnTo>
                  <a:lnTo>
                    <a:pt x="28638" y="97790"/>
                  </a:lnTo>
                  <a:lnTo>
                    <a:pt x="29451" y="99060"/>
                  </a:lnTo>
                  <a:lnTo>
                    <a:pt x="31521" y="104140"/>
                  </a:lnTo>
                  <a:lnTo>
                    <a:pt x="30010" y="102870"/>
                  </a:lnTo>
                  <a:lnTo>
                    <a:pt x="27927" y="102870"/>
                  </a:lnTo>
                  <a:lnTo>
                    <a:pt x="27724" y="102717"/>
                  </a:lnTo>
                  <a:lnTo>
                    <a:pt x="27724" y="102870"/>
                  </a:lnTo>
                  <a:lnTo>
                    <a:pt x="27698" y="103835"/>
                  </a:lnTo>
                  <a:lnTo>
                    <a:pt x="27000" y="102870"/>
                  </a:lnTo>
                  <a:lnTo>
                    <a:pt x="27724" y="102870"/>
                  </a:lnTo>
                  <a:lnTo>
                    <a:pt x="27724" y="102717"/>
                  </a:lnTo>
                  <a:lnTo>
                    <a:pt x="26352" y="101600"/>
                  </a:lnTo>
                  <a:lnTo>
                    <a:pt x="26339" y="102870"/>
                  </a:lnTo>
                  <a:lnTo>
                    <a:pt x="25933" y="102870"/>
                  </a:lnTo>
                  <a:lnTo>
                    <a:pt x="27965" y="105410"/>
                  </a:lnTo>
                  <a:lnTo>
                    <a:pt x="27203" y="105410"/>
                  </a:lnTo>
                  <a:lnTo>
                    <a:pt x="29083" y="106565"/>
                  </a:lnTo>
                  <a:lnTo>
                    <a:pt x="29235" y="105410"/>
                  </a:lnTo>
                  <a:lnTo>
                    <a:pt x="29286" y="105575"/>
                  </a:lnTo>
                  <a:lnTo>
                    <a:pt x="29514" y="105727"/>
                  </a:lnTo>
                  <a:lnTo>
                    <a:pt x="29705" y="105854"/>
                  </a:lnTo>
                  <a:lnTo>
                    <a:pt x="29870" y="105956"/>
                  </a:lnTo>
                  <a:lnTo>
                    <a:pt x="29464" y="105410"/>
                  </a:lnTo>
                  <a:lnTo>
                    <a:pt x="30010" y="105410"/>
                  </a:lnTo>
                  <a:lnTo>
                    <a:pt x="30759" y="106680"/>
                  </a:lnTo>
                  <a:lnTo>
                    <a:pt x="31343" y="107950"/>
                  </a:lnTo>
                  <a:lnTo>
                    <a:pt x="29857" y="106680"/>
                  </a:lnTo>
                  <a:lnTo>
                    <a:pt x="32639" y="110490"/>
                  </a:lnTo>
                  <a:lnTo>
                    <a:pt x="29400" y="107950"/>
                  </a:lnTo>
                  <a:lnTo>
                    <a:pt x="27025" y="106680"/>
                  </a:lnTo>
                  <a:lnTo>
                    <a:pt x="25158" y="105410"/>
                  </a:lnTo>
                  <a:lnTo>
                    <a:pt x="25285" y="107950"/>
                  </a:lnTo>
                  <a:lnTo>
                    <a:pt x="23533" y="107950"/>
                  </a:lnTo>
                  <a:lnTo>
                    <a:pt x="26720" y="113030"/>
                  </a:lnTo>
                  <a:lnTo>
                    <a:pt x="26911" y="114300"/>
                  </a:lnTo>
                  <a:lnTo>
                    <a:pt x="25387" y="111912"/>
                  </a:lnTo>
                  <a:lnTo>
                    <a:pt x="25387" y="115570"/>
                  </a:lnTo>
                  <a:lnTo>
                    <a:pt x="23469" y="114300"/>
                  </a:lnTo>
                  <a:lnTo>
                    <a:pt x="23380" y="112547"/>
                  </a:lnTo>
                  <a:lnTo>
                    <a:pt x="25387" y="115570"/>
                  </a:lnTo>
                  <a:lnTo>
                    <a:pt x="25387" y="111912"/>
                  </a:lnTo>
                  <a:lnTo>
                    <a:pt x="25298" y="111760"/>
                  </a:lnTo>
                  <a:lnTo>
                    <a:pt x="24587" y="111760"/>
                  </a:lnTo>
                  <a:lnTo>
                    <a:pt x="23329" y="111760"/>
                  </a:lnTo>
                  <a:lnTo>
                    <a:pt x="22860" y="111760"/>
                  </a:lnTo>
                  <a:lnTo>
                    <a:pt x="23215" y="112306"/>
                  </a:lnTo>
                  <a:lnTo>
                    <a:pt x="22796" y="114300"/>
                  </a:lnTo>
                  <a:lnTo>
                    <a:pt x="22098" y="113030"/>
                  </a:lnTo>
                  <a:lnTo>
                    <a:pt x="19926" y="113030"/>
                  </a:lnTo>
                  <a:lnTo>
                    <a:pt x="21145" y="119380"/>
                  </a:lnTo>
                  <a:lnTo>
                    <a:pt x="14554" y="119380"/>
                  </a:lnTo>
                  <a:lnTo>
                    <a:pt x="16789" y="127000"/>
                  </a:lnTo>
                  <a:lnTo>
                    <a:pt x="10502" y="125730"/>
                  </a:lnTo>
                  <a:lnTo>
                    <a:pt x="9029" y="125730"/>
                  </a:lnTo>
                  <a:lnTo>
                    <a:pt x="10731" y="127000"/>
                  </a:lnTo>
                  <a:lnTo>
                    <a:pt x="11658" y="129540"/>
                  </a:lnTo>
                  <a:lnTo>
                    <a:pt x="9271" y="127000"/>
                  </a:lnTo>
                  <a:lnTo>
                    <a:pt x="11188" y="130810"/>
                  </a:lnTo>
                  <a:lnTo>
                    <a:pt x="12141" y="133350"/>
                  </a:lnTo>
                  <a:lnTo>
                    <a:pt x="3937" y="127000"/>
                  </a:lnTo>
                  <a:lnTo>
                    <a:pt x="6337" y="130810"/>
                  </a:lnTo>
                  <a:lnTo>
                    <a:pt x="8026" y="132080"/>
                  </a:lnTo>
                  <a:lnTo>
                    <a:pt x="7302" y="133350"/>
                  </a:lnTo>
                  <a:lnTo>
                    <a:pt x="7556" y="134620"/>
                  </a:lnTo>
                  <a:lnTo>
                    <a:pt x="6667" y="133959"/>
                  </a:lnTo>
                  <a:lnTo>
                    <a:pt x="7302" y="134620"/>
                  </a:lnTo>
                  <a:lnTo>
                    <a:pt x="6324" y="134620"/>
                  </a:lnTo>
                  <a:lnTo>
                    <a:pt x="5118" y="133350"/>
                  </a:lnTo>
                  <a:lnTo>
                    <a:pt x="6096" y="135890"/>
                  </a:lnTo>
                  <a:lnTo>
                    <a:pt x="4381" y="135890"/>
                  </a:lnTo>
                  <a:lnTo>
                    <a:pt x="1473" y="132080"/>
                  </a:lnTo>
                  <a:lnTo>
                    <a:pt x="0" y="132080"/>
                  </a:lnTo>
                  <a:lnTo>
                    <a:pt x="0" y="133350"/>
                  </a:lnTo>
                  <a:lnTo>
                    <a:pt x="2197" y="137160"/>
                  </a:lnTo>
                  <a:lnTo>
                    <a:pt x="3175" y="138430"/>
                  </a:lnTo>
                  <a:lnTo>
                    <a:pt x="3416" y="137160"/>
                  </a:lnTo>
                  <a:lnTo>
                    <a:pt x="4394" y="138430"/>
                  </a:lnTo>
                  <a:lnTo>
                    <a:pt x="5613" y="139700"/>
                  </a:lnTo>
                  <a:lnTo>
                    <a:pt x="5778" y="139700"/>
                  </a:lnTo>
                  <a:lnTo>
                    <a:pt x="9309" y="143510"/>
                  </a:lnTo>
                  <a:lnTo>
                    <a:pt x="12623" y="147320"/>
                  </a:lnTo>
                  <a:lnTo>
                    <a:pt x="16090" y="148577"/>
                  </a:lnTo>
                  <a:lnTo>
                    <a:pt x="14617" y="146050"/>
                  </a:lnTo>
                  <a:lnTo>
                    <a:pt x="16573" y="147320"/>
                  </a:lnTo>
                  <a:lnTo>
                    <a:pt x="16103" y="148590"/>
                  </a:lnTo>
                  <a:lnTo>
                    <a:pt x="18046" y="148590"/>
                  </a:lnTo>
                  <a:lnTo>
                    <a:pt x="16814" y="147320"/>
                  </a:lnTo>
                  <a:lnTo>
                    <a:pt x="16065" y="146050"/>
                  </a:lnTo>
                  <a:lnTo>
                    <a:pt x="17043" y="147320"/>
                  </a:lnTo>
                  <a:lnTo>
                    <a:pt x="17576" y="147320"/>
                  </a:lnTo>
                  <a:lnTo>
                    <a:pt x="16903" y="146050"/>
                  </a:lnTo>
                  <a:lnTo>
                    <a:pt x="16230" y="144780"/>
                  </a:lnTo>
                  <a:lnTo>
                    <a:pt x="15811" y="144780"/>
                  </a:lnTo>
                  <a:lnTo>
                    <a:pt x="15316" y="143510"/>
                  </a:lnTo>
                  <a:lnTo>
                    <a:pt x="15684" y="143751"/>
                  </a:lnTo>
                  <a:lnTo>
                    <a:pt x="15557" y="143510"/>
                  </a:lnTo>
                  <a:lnTo>
                    <a:pt x="16319" y="144170"/>
                  </a:lnTo>
                  <a:lnTo>
                    <a:pt x="17246" y="144780"/>
                  </a:lnTo>
                  <a:lnTo>
                    <a:pt x="17018" y="144780"/>
                  </a:lnTo>
                  <a:lnTo>
                    <a:pt x="17995" y="147320"/>
                  </a:lnTo>
                  <a:lnTo>
                    <a:pt x="19215" y="147320"/>
                  </a:lnTo>
                  <a:lnTo>
                    <a:pt x="18592" y="146050"/>
                  </a:lnTo>
                  <a:lnTo>
                    <a:pt x="17983" y="144843"/>
                  </a:lnTo>
                  <a:lnTo>
                    <a:pt x="17475" y="143510"/>
                  </a:lnTo>
                  <a:lnTo>
                    <a:pt x="18440" y="144780"/>
                  </a:lnTo>
                  <a:lnTo>
                    <a:pt x="19177" y="146050"/>
                  </a:lnTo>
                  <a:lnTo>
                    <a:pt x="18923" y="144780"/>
                  </a:lnTo>
                  <a:lnTo>
                    <a:pt x="19634" y="144780"/>
                  </a:lnTo>
                  <a:lnTo>
                    <a:pt x="18796" y="143510"/>
                  </a:lnTo>
                  <a:lnTo>
                    <a:pt x="17945" y="142240"/>
                  </a:lnTo>
                  <a:lnTo>
                    <a:pt x="20243" y="143510"/>
                  </a:lnTo>
                  <a:lnTo>
                    <a:pt x="19418" y="142240"/>
                  </a:lnTo>
                  <a:lnTo>
                    <a:pt x="18605" y="140970"/>
                  </a:lnTo>
                  <a:lnTo>
                    <a:pt x="20739" y="142621"/>
                  </a:lnTo>
                  <a:lnTo>
                    <a:pt x="19888" y="140970"/>
                  </a:lnTo>
                  <a:lnTo>
                    <a:pt x="20078" y="140970"/>
                  </a:lnTo>
                  <a:lnTo>
                    <a:pt x="23456" y="144780"/>
                  </a:lnTo>
                  <a:lnTo>
                    <a:pt x="21996" y="140970"/>
                  </a:lnTo>
                  <a:lnTo>
                    <a:pt x="21501" y="139700"/>
                  </a:lnTo>
                  <a:lnTo>
                    <a:pt x="25590" y="143510"/>
                  </a:lnTo>
                  <a:lnTo>
                    <a:pt x="22453" y="139700"/>
                  </a:lnTo>
                  <a:lnTo>
                    <a:pt x="25539" y="140970"/>
                  </a:lnTo>
                  <a:lnTo>
                    <a:pt x="24384" y="138430"/>
                  </a:lnTo>
                  <a:lnTo>
                    <a:pt x="25577" y="138430"/>
                  </a:lnTo>
                  <a:lnTo>
                    <a:pt x="26784" y="139700"/>
                  </a:lnTo>
                  <a:lnTo>
                    <a:pt x="27711" y="139700"/>
                  </a:lnTo>
                  <a:lnTo>
                    <a:pt x="26289" y="138430"/>
                  </a:lnTo>
                  <a:lnTo>
                    <a:pt x="24853" y="137160"/>
                  </a:lnTo>
                  <a:lnTo>
                    <a:pt x="24879" y="135890"/>
                  </a:lnTo>
                  <a:lnTo>
                    <a:pt x="24168" y="134620"/>
                  </a:lnTo>
                  <a:lnTo>
                    <a:pt x="23456" y="133350"/>
                  </a:lnTo>
                  <a:lnTo>
                    <a:pt x="26797" y="135890"/>
                  </a:lnTo>
                  <a:lnTo>
                    <a:pt x="26543" y="137160"/>
                  </a:lnTo>
                  <a:lnTo>
                    <a:pt x="29400" y="139700"/>
                  </a:lnTo>
                  <a:lnTo>
                    <a:pt x="27025" y="137160"/>
                  </a:lnTo>
                  <a:lnTo>
                    <a:pt x="27978" y="135890"/>
                  </a:lnTo>
                  <a:lnTo>
                    <a:pt x="27038" y="134620"/>
                  </a:lnTo>
                  <a:lnTo>
                    <a:pt x="29654" y="137160"/>
                  </a:lnTo>
                  <a:lnTo>
                    <a:pt x="27292" y="134620"/>
                  </a:lnTo>
                  <a:lnTo>
                    <a:pt x="26098" y="133350"/>
                  </a:lnTo>
                  <a:lnTo>
                    <a:pt x="29413" y="135890"/>
                  </a:lnTo>
                  <a:lnTo>
                    <a:pt x="27546" y="133350"/>
                  </a:lnTo>
                  <a:lnTo>
                    <a:pt x="29921" y="134620"/>
                  </a:lnTo>
                  <a:lnTo>
                    <a:pt x="31089" y="137160"/>
                  </a:lnTo>
                  <a:lnTo>
                    <a:pt x="30670" y="134848"/>
                  </a:lnTo>
                  <a:lnTo>
                    <a:pt x="28968" y="133350"/>
                  </a:lnTo>
                  <a:lnTo>
                    <a:pt x="28994" y="132080"/>
                  </a:lnTo>
                  <a:lnTo>
                    <a:pt x="31330" y="134620"/>
                  </a:lnTo>
                  <a:lnTo>
                    <a:pt x="32994" y="135890"/>
                  </a:lnTo>
                  <a:lnTo>
                    <a:pt x="32766" y="134620"/>
                  </a:lnTo>
                  <a:lnTo>
                    <a:pt x="30670" y="132080"/>
                  </a:lnTo>
                  <a:lnTo>
                    <a:pt x="31788" y="132080"/>
                  </a:lnTo>
                  <a:lnTo>
                    <a:pt x="30708" y="129540"/>
                  </a:lnTo>
                  <a:lnTo>
                    <a:pt x="33769" y="130810"/>
                  </a:lnTo>
                  <a:lnTo>
                    <a:pt x="31699" y="128270"/>
                  </a:lnTo>
                  <a:lnTo>
                    <a:pt x="32181" y="128270"/>
                  </a:lnTo>
                  <a:lnTo>
                    <a:pt x="32448" y="128270"/>
                  </a:lnTo>
                  <a:lnTo>
                    <a:pt x="32169" y="128016"/>
                  </a:lnTo>
                  <a:lnTo>
                    <a:pt x="32092" y="127114"/>
                  </a:lnTo>
                  <a:lnTo>
                    <a:pt x="32067" y="126669"/>
                  </a:lnTo>
                  <a:lnTo>
                    <a:pt x="30314" y="125730"/>
                  </a:lnTo>
                  <a:lnTo>
                    <a:pt x="31699" y="127609"/>
                  </a:lnTo>
                  <a:lnTo>
                    <a:pt x="31000" y="127000"/>
                  </a:lnTo>
                  <a:lnTo>
                    <a:pt x="29603" y="125730"/>
                  </a:lnTo>
                  <a:lnTo>
                    <a:pt x="28651" y="124460"/>
                  </a:lnTo>
                  <a:lnTo>
                    <a:pt x="28930" y="124460"/>
                  </a:lnTo>
                  <a:lnTo>
                    <a:pt x="27533" y="121920"/>
                  </a:lnTo>
                  <a:lnTo>
                    <a:pt x="29400" y="124460"/>
                  </a:lnTo>
                  <a:lnTo>
                    <a:pt x="29857" y="124460"/>
                  </a:lnTo>
                  <a:lnTo>
                    <a:pt x="30314" y="125730"/>
                  </a:lnTo>
                  <a:lnTo>
                    <a:pt x="29870" y="124460"/>
                  </a:lnTo>
                  <a:lnTo>
                    <a:pt x="32042" y="126415"/>
                  </a:lnTo>
                  <a:lnTo>
                    <a:pt x="32016" y="125945"/>
                  </a:lnTo>
                  <a:lnTo>
                    <a:pt x="34366" y="127000"/>
                  </a:lnTo>
                  <a:lnTo>
                    <a:pt x="32689" y="127000"/>
                  </a:lnTo>
                  <a:lnTo>
                    <a:pt x="37147" y="130810"/>
                  </a:lnTo>
                  <a:lnTo>
                    <a:pt x="38328" y="130810"/>
                  </a:lnTo>
                  <a:lnTo>
                    <a:pt x="36461" y="128270"/>
                  </a:lnTo>
                  <a:lnTo>
                    <a:pt x="38150" y="128270"/>
                  </a:lnTo>
                  <a:lnTo>
                    <a:pt x="37007" y="127000"/>
                  </a:lnTo>
                  <a:lnTo>
                    <a:pt x="36055" y="127000"/>
                  </a:lnTo>
                  <a:lnTo>
                    <a:pt x="34912" y="124460"/>
                  </a:lnTo>
                  <a:lnTo>
                    <a:pt x="34556" y="123190"/>
                  </a:lnTo>
                  <a:lnTo>
                    <a:pt x="34378" y="122555"/>
                  </a:lnTo>
                  <a:lnTo>
                    <a:pt x="34378" y="125730"/>
                  </a:lnTo>
                  <a:lnTo>
                    <a:pt x="31991" y="125730"/>
                  </a:lnTo>
                  <a:lnTo>
                    <a:pt x="30632" y="123190"/>
                  </a:lnTo>
                  <a:lnTo>
                    <a:pt x="31826" y="123190"/>
                  </a:lnTo>
                  <a:lnTo>
                    <a:pt x="34378" y="125730"/>
                  </a:lnTo>
                  <a:lnTo>
                    <a:pt x="34378" y="122555"/>
                  </a:lnTo>
                  <a:lnTo>
                    <a:pt x="34201" y="121920"/>
                  </a:lnTo>
                  <a:lnTo>
                    <a:pt x="33845" y="120650"/>
                  </a:lnTo>
                  <a:lnTo>
                    <a:pt x="42164" y="130810"/>
                  </a:lnTo>
                  <a:lnTo>
                    <a:pt x="39916" y="125730"/>
                  </a:lnTo>
                  <a:lnTo>
                    <a:pt x="38544" y="124460"/>
                  </a:lnTo>
                  <a:lnTo>
                    <a:pt x="35560" y="120650"/>
                  </a:lnTo>
                  <a:lnTo>
                    <a:pt x="37922" y="121920"/>
                  </a:lnTo>
                  <a:lnTo>
                    <a:pt x="40436" y="124460"/>
                  </a:lnTo>
                  <a:lnTo>
                    <a:pt x="41643" y="124460"/>
                  </a:lnTo>
                  <a:lnTo>
                    <a:pt x="40093" y="123190"/>
                  </a:lnTo>
                  <a:lnTo>
                    <a:pt x="40487" y="123190"/>
                  </a:lnTo>
                  <a:lnTo>
                    <a:pt x="43307" y="124460"/>
                  </a:lnTo>
                  <a:lnTo>
                    <a:pt x="40728" y="121958"/>
                  </a:lnTo>
                  <a:lnTo>
                    <a:pt x="40043" y="123139"/>
                  </a:lnTo>
                  <a:lnTo>
                    <a:pt x="36995" y="120650"/>
                  </a:lnTo>
                  <a:lnTo>
                    <a:pt x="39382" y="120650"/>
                  </a:lnTo>
                  <a:lnTo>
                    <a:pt x="40728" y="121958"/>
                  </a:lnTo>
                  <a:lnTo>
                    <a:pt x="39852" y="120650"/>
                  </a:lnTo>
                  <a:lnTo>
                    <a:pt x="42405" y="123190"/>
                  </a:lnTo>
                  <a:lnTo>
                    <a:pt x="43014" y="121920"/>
                  </a:lnTo>
                  <a:lnTo>
                    <a:pt x="42811" y="120650"/>
                  </a:lnTo>
                  <a:lnTo>
                    <a:pt x="42405" y="118110"/>
                  </a:lnTo>
                  <a:lnTo>
                    <a:pt x="43091" y="116840"/>
                  </a:lnTo>
                  <a:lnTo>
                    <a:pt x="43751" y="118110"/>
                  </a:lnTo>
                  <a:lnTo>
                    <a:pt x="44310" y="119380"/>
                  </a:lnTo>
                  <a:lnTo>
                    <a:pt x="45313" y="119380"/>
                  </a:lnTo>
                  <a:lnTo>
                    <a:pt x="45542" y="116840"/>
                  </a:lnTo>
                  <a:lnTo>
                    <a:pt x="51435" y="116840"/>
                  </a:lnTo>
                  <a:lnTo>
                    <a:pt x="50673" y="115570"/>
                  </a:lnTo>
                  <a:lnTo>
                    <a:pt x="49911" y="114300"/>
                  </a:lnTo>
                  <a:lnTo>
                    <a:pt x="50050" y="114300"/>
                  </a:lnTo>
                  <a:lnTo>
                    <a:pt x="49504" y="113030"/>
                  </a:lnTo>
                  <a:lnTo>
                    <a:pt x="49669" y="113030"/>
                  </a:lnTo>
                  <a:lnTo>
                    <a:pt x="51092" y="114300"/>
                  </a:lnTo>
                  <a:lnTo>
                    <a:pt x="51511" y="115570"/>
                  </a:lnTo>
                  <a:lnTo>
                    <a:pt x="50711" y="113030"/>
                  </a:lnTo>
                  <a:lnTo>
                    <a:pt x="50596" y="110490"/>
                  </a:lnTo>
                  <a:lnTo>
                    <a:pt x="50469" y="107950"/>
                  </a:lnTo>
                  <a:lnTo>
                    <a:pt x="53695" y="110490"/>
                  </a:lnTo>
                  <a:lnTo>
                    <a:pt x="54102" y="110490"/>
                  </a:lnTo>
                  <a:lnTo>
                    <a:pt x="55714" y="111760"/>
                  </a:lnTo>
                  <a:lnTo>
                    <a:pt x="51803" y="106680"/>
                  </a:lnTo>
                  <a:lnTo>
                    <a:pt x="50838" y="105410"/>
                  </a:lnTo>
                  <a:lnTo>
                    <a:pt x="53454" y="106680"/>
                  </a:lnTo>
                  <a:lnTo>
                    <a:pt x="53695" y="107950"/>
                  </a:lnTo>
                  <a:lnTo>
                    <a:pt x="56286" y="106680"/>
                  </a:lnTo>
                  <a:lnTo>
                    <a:pt x="56311" y="105410"/>
                  </a:lnTo>
                  <a:lnTo>
                    <a:pt x="56337" y="104140"/>
                  </a:lnTo>
                  <a:lnTo>
                    <a:pt x="56362" y="102870"/>
                  </a:lnTo>
                  <a:lnTo>
                    <a:pt x="60706" y="105410"/>
                  </a:lnTo>
                  <a:lnTo>
                    <a:pt x="58064" y="101600"/>
                  </a:lnTo>
                  <a:lnTo>
                    <a:pt x="63677" y="105410"/>
                  </a:lnTo>
                  <a:lnTo>
                    <a:pt x="59778" y="100330"/>
                  </a:lnTo>
                  <a:lnTo>
                    <a:pt x="62763" y="102870"/>
                  </a:lnTo>
                  <a:lnTo>
                    <a:pt x="63195" y="102870"/>
                  </a:lnTo>
                  <a:lnTo>
                    <a:pt x="65925" y="104140"/>
                  </a:lnTo>
                  <a:lnTo>
                    <a:pt x="66484" y="104140"/>
                  </a:lnTo>
                  <a:lnTo>
                    <a:pt x="64008" y="100330"/>
                  </a:lnTo>
                  <a:lnTo>
                    <a:pt x="64058" y="99060"/>
                  </a:lnTo>
                  <a:lnTo>
                    <a:pt x="66141" y="101600"/>
                  </a:lnTo>
                  <a:lnTo>
                    <a:pt x="64617" y="99060"/>
                  </a:lnTo>
                  <a:lnTo>
                    <a:pt x="66014" y="100330"/>
                  </a:lnTo>
                  <a:lnTo>
                    <a:pt x="65443" y="99060"/>
                  </a:lnTo>
                  <a:lnTo>
                    <a:pt x="65201" y="97790"/>
                  </a:lnTo>
                  <a:lnTo>
                    <a:pt x="68554" y="99060"/>
                  </a:lnTo>
                  <a:lnTo>
                    <a:pt x="69621" y="100330"/>
                  </a:lnTo>
                  <a:lnTo>
                    <a:pt x="69507" y="97790"/>
                  </a:lnTo>
                  <a:lnTo>
                    <a:pt x="70002" y="97790"/>
                  </a:lnTo>
                  <a:lnTo>
                    <a:pt x="69380" y="96520"/>
                  </a:lnTo>
                  <a:lnTo>
                    <a:pt x="70269" y="97790"/>
                  </a:lnTo>
                  <a:lnTo>
                    <a:pt x="71158" y="99060"/>
                  </a:lnTo>
                  <a:lnTo>
                    <a:pt x="72936" y="101600"/>
                  </a:lnTo>
                  <a:lnTo>
                    <a:pt x="71805" y="99060"/>
                  </a:lnTo>
                  <a:lnTo>
                    <a:pt x="71234" y="99060"/>
                  </a:lnTo>
                  <a:lnTo>
                    <a:pt x="70637" y="97790"/>
                  </a:lnTo>
                  <a:lnTo>
                    <a:pt x="70231" y="96520"/>
                  </a:lnTo>
                  <a:lnTo>
                    <a:pt x="71869" y="97790"/>
                  </a:lnTo>
                  <a:lnTo>
                    <a:pt x="72771" y="97790"/>
                  </a:lnTo>
                  <a:lnTo>
                    <a:pt x="72910" y="96520"/>
                  </a:lnTo>
                  <a:lnTo>
                    <a:pt x="74206" y="97790"/>
                  </a:lnTo>
                  <a:lnTo>
                    <a:pt x="75730" y="97790"/>
                  </a:lnTo>
                  <a:lnTo>
                    <a:pt x="76073" y="95250"/>
                  </a:lnTo>
                  <a:lnTo>
                    <a:pt x="77444" y="93980"/>
                  </a:lnTo>
                  <a:lnTo>
                    <a:pt x="76314" y="93980"/>
                  </a:lnTo>
                  <a:lnTo>
                    <a:pt x="74015" y="90170"/>
                  </a:lnTo>
                  <a:lnTo>
                    <a:pt x="74193" y="90170"/>
                  </a:lnTo>
                  <a:lnTo>
                    <a:pt x="75171" y="91249"/>
                  </a:lnTo>
                  <a:lnTo>
                    <a:pt x="74714" y="90170"/>
                  </a:lnTo>
                  <a:lnTo>
                    <a:pt x="74180" y="88900"/>
                  </a:lnTo>
                  <a:lnTo>
                    <a:pt x="74930" y="88900"/>
                  </a:lnTo>
                  <a:lnTo>
                    <a:pt x="76949" y="92710"/>
                  </a:lnTo>
                  <a:lnTo>
                    <a:pt x="77355" y="93980"/>
                  </a:lnTo>
                  <a:lnTo>
                    <a:pt x="77228" y="91440"/>
                  </a:lnTo>
                  <a:lnTo>
                    <a:pt x="77901" y="92710"/>
                  </a:lnTo>
                  <a:lnTo>
                    <a:pt x="78092" y="92710"/>
                  </a:lnTo>
                  <a:lnTo>
                    <a:pt x="78422" y="93268"/>
                  </a:lnTo>
                  <a:lnTo>
                    <a:pt x="82054" y="96520"/>
                  </a:lnTo>
                  <a:lnTo>
                    <a:pt x="80124" y="92710"/>
                  </a:lnTo>
                  <a:lnTo>
                    <a:pt x="80797" y="93980"/>
                  </a:lnTo>
                  <a:lnTo>
                    <a:pt x="82181" y="92710"/>
                  </a:lnTo>
                  <a:lnTo>
                    <a:pt x="82067" y="91440"/>
                  </a:lnTo>
                  <a:lnTo>
                    <a:pt x="83058" y="90170"/>
                  </a:lnTo>
                  <a:lnTo>
                    <a:pt x="82169" y="88900"/>
                  </a:lnTo>
                  <a:lnTo>
                    <a:pt x="81280" y="87630"/>
                  </a:lnTo>
                  <a:lnTo>
                    <a:pt x="82118" y="87630"/>
                  </a:lnTo>
                  <a:lnTo>
                    <a:pt x="80975" y="86360"/>
                  </a:lnTo>
                  <a:lnTo>
                    <a:pt x="82372" y="86360"/>
                  </a:lnTo>
                  <a:lnTo>
                    <a:pt x="84721" y="87630"/>
                  </a:lnTo>
                  <a:lnTo>
                    <a:pt x="85572" y="86360"/>
                  </a:lnTo>
                  <a:lnTo>
                    <a:pt x="85382" y="85090"/>
                  </a:lnTo>
                  <a:lnTo>
                    <a:pt x="85280" y="84963"/>
                  </a:lnTo>
                  <a:lnTo>
                    <a:pt x="86042" y="83820"/>
                  </a:lnTo>
                  <a:lnTo>
                    <a:pt x="86690" y="85090"/>
                  </a:lnTo>
                  <a:lnTo>
                    <a:pt x="87896" y="83820"/>
                  </a:lnTo>
                  <a:lnTo>
                    <a:pt x="87998" y="82550"/>
                  </a:lnTo>
                  <a:lnTo>
                    <a:pt x="88112" y="81280"/>
                  </a:lnTo>
                  <a:lnTo>
                    <a:pt x="87287" y="80010"/>
                  </a:lnTo>
                  <a:lnTo>
                    <a:pt x="86804" y="80010"/>
                  </a:lnTo>
                  <a:lnTo>
                    <a:pt x="86347" y="78740"/>
                  </a:lnTo>
                  <a:lnTo>
                    <a:pt x="87655" y="80010"/>
                  </a:lnTo>
                  <a:lnTo>
                    <a:pt x="88392" y="81280"/>
                  </a:lnTo>
                  <a:lnTo>
                    <a:pt x="87820" y="76200"/>
                  </a:lnTo>
                  <a:lnTo>
                    <a:pt x="97104" y="83820"/>
                  </a:lnTo>
                  <a:lnTo>
                    <a:pt x="95161" y="78740"/>
                  </a:lnTo>
                  <a:lnTo>
                    <a:pt x="94945" y="76200"/>
                  </a:lnTo>
                  <a:lnTo>
                    <a:pt x="95872" y="74930"/>
                  </a:lnTo>
                  <a:lnTo>
                    <a:pt x="95745" y="77470"/>
                  </a:lnTo>
                  <a:lnTo>
                    <a:pt x="97205" y="78740"/>
                  </a:lnTo>
                  <a:lnTo>
                    <a:pt x="96126" y="73660"/>
                  </a:lnTo>
                  <a:lnTo>
                    <a:pt x="100037" y="77470"/>
                  </a:lnTo>
                  <a:lnTo>
                    <a:pt x="99568" y="73660"/>
                  </a:lnTo>
                  <a:lnTo>
                    <a:pt x="105168" y="80010"/>
                  </a:lnTo>
                  <a:lnTo>
                    <a:pt x="103428" y="73660"/>
                  </a:lnTo>
                  <a:lnTo>
                    <a:pt x="102730" y="71120"/>
                  </a:lnTo>
                  <a:lnTo>
                    <a:pt x="106807" y="73545"/>
                  </a:lnTo>
                  <a:lnTo>
                    <a:pt x="106997" y="73660"/>
                  </a:lnTo>
                  <a:lnTo>
                    <a:pt x="107391" y="73660"/>
                  </a:lnTo>
                  <a:lnTo>
                    <a:pt x="106540" y="72428"/>
                  </a:lnTo>
                  <a:lnTo>
                    <a:pt x="106540" y="73164"/>
                  </a:lnTo>
                  <a:lnTo>
                    <a:pt x="105829" y="72390"/>
                  </a:lnTo>
                  <a:lnTo>
                    <a:pt x="105143" y="71120"/>
                  </a:lnTo>
                  <a:lnTo>
                    <a:pt x="106019" y="72390"/>
                  </a:lnTo>
                  <a:lnTo>
                    <a:pt x="106540" y="73164"/>
                  </a:lnTo>
                  <a:lnTo>
                    <a:pt x="106540" y="72428"/>
                  </a:lnTo>
                  <a:lnTo>
                    <a:pt x="106045" y="72390"/>
                  </a:lnTo>
                  <a:lnTo>
                    <a:pt x="105676" y="71120"/>
                  </a:lnTo>
                  <a:lnTo>
                    <a:pt x="107353" y="67310"/>
                  </a:lnTo>
                  <a:lnTo>
                    <a:pt x="111836" y="69215"/>
                  </a:lnTo>
                  <a:lnTo>
                    <a:pt x="106210" y="93078"/>
                  </a:lnTo>
                  <a:lnTo>
                    <a:pt x="108610" y="95656"/>
                  </a:lnTo>
                  <a:lnTo>
                    <a:pt x="106616" y="96151"/>
                  </a:lnTo>
                  <a:lnTo>
                    <a:pt x="106616" y="99974"/>
                  </a:lnTo>
                  <a:lnTo>
                    <a:pt x="105206" y="100863"/>
                  </a:lnTo>
                  <a:lnTo>
                    <a:pt x="104343" y="100609"/>
                  </a:lnTo>
                  <a:lnTo>
                    <a:pt x="106426" y="99898"/>
                  </a:lnTo>
                  <a:lnTo>
                    <a:pt x="106616" y="99974"/>
                  </a:lnTo>
                  <a:lnTo>
                    <a:pt x="106616" y="96151"/>
                  </a:lnTo>
                  <a:lnTo>
                    <a:pt x="103555" y="96888"/>
                  </a:lnTo>
                  <a:lnTo>
                    <a:pt x="102730" y="98158"/>
                  </a:lnTo>
                  <a:lnTo>
                    <a:pt x="100825" y="98158"/>
                  </a:lnTo>
                  <a:lnTo>
                    <a:pt x="99822" y="99428"/>
                  </a:lnTo>
                  <a:lnTo>
                    <a:pt x="101003" y="99428"/>
                  </a:lnTo>
                  <a:lnTo>
                    <a:pt x="104343" y="98158"/>
                  </a:lnTo>
                  <a:lnTo>
                    <a:pt x="104089" y="98958"/>
                  </a:lnTo>
                  <a:lnTo>
                    <a:pt x="104571" y="98755"/>
                  </a:lnTo>
                  <a:lnTo>
                    <a:pt x="103962" y="99428"/>
                  </a:lnTo>
                  <a:lnTo>
                    <a:pt x="105016" y="99428"/>
                  </a:lnTo>
                  <a:lnTo>
                    <a:pt x="104165" y="100558"/>
                  </a:lnTo>
                  <a:lnTo>
                    <a:pt x="104063" y="100698"/>
                  </a:lnTo>
                  <a:lnTo>
                    <a:pt x="104241" y="100647"/>
                  </a:lnTo>
                  <a:lnTo>
                    <a:pt x="104813" y="101282"/>
                  </a:lnTo>
                  <a:lnTo>
                    <a:pt x="105486" y="100799"/>
                  </a:lnTo>
                  <a:lnTo>
                    <a:pt x="106248" y="100279"/>
                  </a:lnTo>
                  <a:lnTo>
                    <a:pt x="106654" y="99987"/>
                  </a:lnTo>
                  <a:lnTo>
                    <a:pt x="107315" y="100215"/>
                  </a:lnTo>
                  <a:lnTo>
                    <a:pt x="107797" y="99428"/>
                  </a:lnTo>
                  <a:lnTo>
                    <a:pt x="107442" y="100025"/>
                  </a:lnTo>
                  <a:lnTo>
                    <a:pt x="107340" y="100228"/>
                  </a:lnTo>
                  <a:lnTo>
                    <a:pt x="107022" y="100698"/>
                  </a:lnTo>
                  <a:lnTo>
                    <a:pt x="107530" y="100291"/>
                  </a:lnTo>
                  <a:lnTo>
                    <a:pt x="108635" y="99428"/>
                  </a:lnTo>
                  <a:lnTo>
                    <a:pt x="110337" y="98158"/>
                  </a:lnTo>
                  <a:lnTo>
                    <a:pt x="109804" y="98564"/>
                  </a:lnTo>
                  <a:lnTo>
                    <a:pt x="109804" y="99428"/>
                  </a:lnTo>
                  <a:lnTo>
                    <a:pt x="109715" y="99593"/>
                  </a:lnTo>
                  <a:lnTo>
                    <a:pt x="109258" y="100025"/>
                  </a:lnTo>
                  <a:lnTo>
                    <a:pt x="109626" y="99720"/>
                  </a:lnTo>
                  <a:lnTo>
                    <a:pt x="109715" y="99593"/>
                  </a:lnTo>
                  <a:lnTo>
                    <a:pt x="109524" y="99720"/>
                  </a:lnTo>
                  <a:lnTo>
                    <a:pt x="109689" y="99593"/>
                  </a:lnTo>
                  <a:lnTo>
                    <a:pt x="109804" y="99428"/>
                  </a:lnTo>
                  <a:lnTo>
                    <a:pt x="109804" y="98564"/>
                  </a:lnTo>
                  <a:lnTo>
                    <a:pt x="107530" y="100291"/>
                  </a:lnTo>
                  <a:lnTo>
                    <a:pt x="108077" y="100482"/>
                  </a:lnTo>
                  <a:lnTo>
                    <a:pt x="107683" y="100698"/>
                  </a:lnTo>
                  <a:lnTo>
                    <a:pt x="108254" y="100698"/>
                  </a:lnTo>
                  <a:lnTo>
                    <a:pt x="108381" y="100698"/>
                  </a:lnTo>
                  <a:lnTo>
                    <a:pt x="108623" y="100698"/>
                  </a:lnTo>
                  <a:lnTo>
                    <a:pt x="108470" y="100622"/>
                  </a:lnTo>
                  <a:lnTo>
                    <a:pt x="108661" y="100482"/>
                  </a:lnTo>
                  <a:lnTo>
                    <a:pt x="108585" y="100660"/>
                  </a:lnTo>
                  <a:lnTo>
                    <a:pt x="109042" y="100876"/>
                  </a:lnTo>
                  <a:lnTo>
                    <a:pt x="109067" y="100698"/>
                  </a:lnTo>
                  <a:lnTo>
                    <a:pt x="109042" y="100876"/>
                  </a:lnTo>
                  <a:lnTo>
                    <a:pt x="109982" y="101333"/>
                  </a:lnTo>
                  <a:lnTo>
                    <a:pt x="108470" y="101968"/>
                  </a:lnTo>
                  <a:lnTo>
                    <a:pt x="108800" y="101333"/>
                  </a:lnTo>
                  <a:lnTo>
                    <a:pt x="108686" y="100698"/>
                  </a:lnTo>
                  <a:lnTo>
                    <a:pt x="107442" y="101968"/>
                  </a:lnTo>
                  <a:lnTo>
                    <a:pt x="108115" y="100812"/>
                  </a:lnTo>
                  <a:lnTo>
                    <a:pt x="105803" y="101968"/>
                  </a:lnTo>
                  <a:lnTo>
                    <a:pt x="100825" y="101968"/>
                  </a:lnTo>
                  <a:lnTo>
                    <a:pt x="103339" y="103251"/>
                  </a:lnTo>
                  <a:lnTo>
                    <a:pt x="103022" y="105778"/>
                  </a:lnTo>
                  <a:lnTo>
                    <a:pt x="105562" y="104508"/>
                  </a:lnTo>
                  <a:lnTo>
                    <a:pt x="105232" y="105778"/>
                  </a:lnTo>
                  <a:lnTo>
                    <a:pt x="107086" y="104508"/>
                  </a:lnTo>
                  <a:lnTo>
                    <a:pt x="107492" y="104508"/>
                  </a:lnTo>
                  <a:lnTo>
                    <a:pt x="108673" y="105460"/>
                  </a:lnTo>
                  <a:lnTo>
                    <a:pt x="108534" y="105524"/>
                  </a:lnTo>
                  <a:lnTo>
                    <a:pt x="108534" y="109588"/>
                  </a:lnTo>
                  <a:lnTo>
                    <a:pt x="107734" y="110451"/>
                  </a:lnTo>
                  <a:lnTo>
                    <a:pt x="107797" y="109588"/>
                  </a:lnTo>
                  <a:lnTo>
                    <a:pt x="108292" y="109588"/>
                  </a:lnTo>
                  <a:lnTo>
                    <a:pt x="108534" y="109588"/>
                  </a:lnTo>
                  <a:lnTo>
                    <a:pt x="108534" y="105524"/>
                  </a:lnTo>
                  <a:lnTo>
                    <a:pt x="108508" y="108026"/>
                  </a:lnTo>
                  <a:lnTo>
                    <a:pt x="108089" y="108318"/>
                  </a:lnTo>
                  <a:lnTo>
                    <a:pt x="107556" y="108318"/>
                  </a:lnTo>
                  <a:lnTo>
                    <a:pt x="104863" y="107670"/>
                  </a:lnTo>
                  <a:lnTo>
                    <a:pt x="107175" y="107048"/>
                  </a:lnTo>
                  <a:lnTo>
                    <a:pt x="107442" y="107048"/>
                  </a:lnTo>
                  <a:lnTo>
                    <a:pt x="108508" y="108026"/>
                  </a:lnTo>
                  <a:lnTo>
                    <a:pt x="108508" y="105537"/>
                  </a:lnTo>
                  <a:lnTo>
                    <a:pt x="107975" y="105778"/>
                  </a:lnTo>
                  <a:lnTo>
                    <a:pt x="106070" y="105778"/>
                  </a:lnTo>
                  <a:lnTo>
                    <a:pt x="106705" y="106362"/>
                  </a:lnTo>
                  <a:lnTo>
                    <a:pt x="104203" y="107518"/>
                  </a:lnTo>
                  <a:lnTo>
                    <a:pt x="102273" y="107048"/>
                  </a:lnTo>
                  <a:lnTo>
                    <a:pt x="101879" y="108318"/>
                  </a:lnTo>
                  <a:lnTo>
                    <a:pt x="102463" y="109588"/>
                  </a:lnTo>
                  <a:lnTo>
                    <a:pt x="106591" y="110858"/>
                  </a:lnTo>
                  <a:lnTo>
                    <a:pt x="107353" y="110858"/>
                  </a:lnTo>
                  <a:lnTo>
                    <a:pt x="107696" y="110858"/>
                  </a:lnTo>
                  <a:lnTo>
                    <a:pt x="107708" y="110655"/>
                  </a:lnTo>
                  <a:lnTo>
                    <a:pt x="109385" y="109753"/>
                  </a:lnTo>
                  <a:lnTo>
                    <a:pt x="110324" y="110858"/>
                  </a:lnTo>
                  <a:lnTo>
                    <a:pt x="111252" y="110858"/>
                  </a:lnTo>
                  <a:lnTo>
                    <a:pt x="113220" y="110858"/>
                  </a:lnTo>
                  <a:lnTo>
                    <a:pt x="114452" y="112128"/>
                  </a:lnTo>
                  <a:lnTo>
                    <a:pt x="112395" y="112128"/>
                  </a:lnTo>
                  <a:lnTo>
                    <a:pt x="111607" y="113398"/>
                  </a:lnTo>
                  <a:lnTo>
                    <a:pt x="114007" y="113398"/>
                  </a:lnTo>
                  <a:lnTo>
                    <a:pt x="113017" y="117208"/>
                  </a:lnTo>
                  <a:lnTo>
                    <a:pt x="111975" y="118478"/>
                  </a:lnTo>
                  <a:lnTo>
                    <a:pt x="113880" y="118478"/>
                  </a:lnTo>
                  <a:lnTo>
                    <a:pt x="113512" y="119265"/>
                  </a:lnTo>
                  <a:lnTo>
                    <a:pt x="114998" y="118478"/>
                  </a:lnTo>
                  <a:lnTo>
                    <a:pt x="116573" y="118478"/>
                  </a:lnTo>
                  <a:lnTo>
                    <a:pt x="114896" y="119748"/>
                  </a:lnTo>
                  <a:lnTo>
                    <a:pt x="120446" y="119748"/>
                  </a:lnTo>
                  <a:lnTo>
                    <a:pt x="118160" y="122288"/>
                  </a:lnTo>
                  <a:lnTo>
                    <a:pt x="117246" y="122288"/>
                  </a:lnTo>
                  <a:lnTo>
                    <a:pt x="116624" y="123558"/>
                  </a:lnTo>
                  <a:lnTo>
                    <a:pt x="123253" y="119748"/>
                  </a:lnTo>
                  <a:lnTo>
                    <a:pt x="121170" y="122288"/>
                  </a:lnTo>
                  <a:lnTo>
                    <a:pt x="120624" y="122288"/>
                  </a:lnTo>
                  <a:lnTo>
                    <a:pt x="120446" y="124828"/>
                  </a:lnTo>
                  <a:lnTo>
                    <a:pt x="123977" y="124828"/>
                  </a:lnTo>
                  <a:lnTo>
                    <a:pt x="120688" y="128638"/>
                  </a:lnTo>
                  <a:lnTo>
                    <a:pt x="124675" y="127368"/>
                  </a:lnTo>
                  <a:lnTo>
                    <a:pt x="119951" y="131178"/>
                  </a:lnTo>
                  <a:lnTo>
                    <a:pt x="125387" y="128638"/>
                  </a:lnTo>
                  <a:lnTo>
                    <a:pt x="123278" y="131178"/>
                  </a:lnTo>
                  <a:lnTo>
                    <a:pt x="122161" y="131178"/>
                  </a:lnTo>
                  <a:lnTo>
                    <a:pt x="121221" y="133540"/>
                  </a:lnTo>
                  <a:lnTo>
                    <a:pt x="121119" y="134988"/>
                  </a:lnTo>
                  <a:lnTo>
                    <a:pt x="122974" y="133718"/>
                  </a:lnTo>
                  <a:lnTo>
                    <a:pt x="125818" y="133718"/>
                  </a:lnTo>
                  <a:lnTo>
                    <a:pt x="125704" y="133896"/>
                  </a:lnTo>
                  <a:lnTo>
                    <a:pt x="126149" y="133718"/>
                  </a:lnTo>
                  <a:lnTo>
                    <a:pt x="127482" y="133718"/>
                  </a:lnTo>
                  <a:lnTo>
                    <a:pt x="124802" y="136258"/>
                  </a:lnTo>
                  <a:lnTo>
                    <a:pt x="123367" y="137528"/>
                  </a:lnTo>
                  <a:lnTo>
                    <a:pt x="126657" y="137528"/>
                  </a:lnTo>
                  <a:lnTo>
                    <a:pt x="126225" y="137998"/>
                  </a:lnTo>
                  <a:lnTo>
                    <a:pt x="127482" y="137528"/>
                  </a:lnTo>
                  <a:lnTo>
                    <a:pt x="126174" y="138061"/>
                  </a:lnTo>
                  <a:lnTo>
                    <a:pt x="125501" y="138798"/>
                  </a:lnTo>
                  <a:lnTo>
                    <a:pt x="126606" y="138798"/>
                  </a:lnTo>
                  <a:lnTo>
                    <a:pt x="125120" y="140068"/>
                  </a:lnTo>
                  <a:lnTo>
                    <a:pt x="125615" y="141338"/>
                  </a:lnTo>
                  <a:lnTo>
                    <a:pt x="126707" y="141338"/>
                  </a:lnTo>
                  <a:lnTo>
                    <a:pt x="124688" y="142608"/>
                  </a:lnTo>
                  <a:lnTo>
                    <a:pt x="124879" y="143878"/>
                  </a:lnTo>
                  <a:lnTo>
                    <a:pt x="127050" y="143878"/>
                  </a:lnTo>
                  <a:lnTo>
                    <a:pt x="127762" y="145148"/>
                  </a:lnTo>
                  <a:lnTo>
                    <a:pt x="128397" y="143878"/>
                  </a:lnTo>
                  <a:lnTo>
                    <a:pt x="131813" y="142608"/>
                  </a:lnTo>
                  <a:lnTo>
                    <a:pt x="132346" y="142608"/>
                  </a:lnTo>
                  <a:lnTo>
                    <a:pt x="131635" y="143243"/>
                  </a:lnTo>
                  <a:lnTo>
                    <a:pt x="132892" y="142608"/>
                  </a:lnTo>
                  <a:lnTo>
                    <a:pt x="132842" y="143878"/>
                  </a:lnTo>
                  <a:lnTo>
                    <a:pt x="129717" y="145148"/>
                  </a:lnTo>
                  <a:lnTo>
                    <a:pt x="129959" y="145148"/>
                  </a:lnTo>
                  <a:lnTo>
                    <a:pt x="129095" y="146418"/>
                  </a:lnTo>
                  <a:lnTo>
                    <a:pt x="129374" y="146418"/>
                  </a:lnTo>
                  <a:lnTo>
                    <a:pt x="125006" y="148958"/>
                  </a:lnTo>
                  <a:lnTo>
                    <a:pt x="128409" y="147688"/>
                  </a:lnTo>
                  <a:lnTo>
                    <a:pt x="127546" y="148958"/>
                  </a:lnTo>
                  <a:lnTo>
                    <a:pt x="128270" y="150228"/>
                  </a:lnTo>
                  <a:lnTo>
                    <a:pt x="130403" y="150228"/>
                  </a:lnTo>
                  <a:lnTo>
                    <a:pt x="132969" y="148958"/>
                  </a:lnTo>
                  <a:lnTo>
                    <a:pt x="132651" y="150228"/>
                  </a:lnTo>
                  <a:lnTo>
                    <a:pt x="134899" y="148958"/>
                  </a:lnTo>
                  <a:lnTo>
                    <a:pt x="134531" y="150228"/>
                  </a:lnTo>
                  <a:lnTo>
                    <a:pt x="133019" y="152768"/>
                  </a:lnTo>
                  <a:lnTo>
                    <a:pt x="135458" y="152768"/>
                  </a:lnTo>
                  <a:lnTo>
                    <a:pt x="137744" y="151498"/>
                  </a:lnTo>
                  <a:lnTo>
                    <a:pt x="163322" y="151498"/>
                  </a:lnTo>
                  <a:lnTo>
                    <a:pt x="165900" y="150228"/>
                  </a:lnTo>
                  <a:lnTo>
                    <a:pt x="162877" y="150228"/>
                  </a:lnTo>
                  <a:lnTo>
                    <a:pt x="162953" y="148958"/>
                  </a:lnTo>
                  <a:lnTo>
                    <a:pt x="163042" y="147688"/>
                  </a:lnTo>
                  <a:lnTo>
                    <a:pt x="160807" y="148869"/>
                  </a:lnTo>
                  <a:lnTo>
                    <a:pt x="158229" y="150228"/>
                  </a:lnTo>
                  <a:lnTo>
                    <a:pt x="158800" y="148958"/>
                  </a:lnTo>
                  <a:lnTo>
                    <a:pt x="160261" y="147688"/>
                  </a:lnTo>
                  <a:lnTo>
                    <a:pt x="160769" y="148882"/>
                  </a:lnTo>
                  <a:lnTo>
                    <a:pt x="160667" y="146418"/>
                  </a:lnTo>
                  <a:lnTo>
                    <a:pt x="154228" y="147688"/>
                  </a:lnTo>
                  <a:lnTo>
                    <a:pt x="156362" y="145148"/>
                  </a:lnTo>
                  <a:lnTo>
                    <a:pt x="157784" y="143878"/>
                  </a:lnTo>
                  <a:lnTo>
                    <a:pt x="157251" y="143878"/>
                  </a:lnTo>
                  <a:lnTo>
                    <a:pt x="154965" y="145148"/>
                  </a:lnTo>
                  <a:lnTo>
                    <a:pt x="156146" y="143878"/>
                  </a:lnTo>
                  <a:lnTo>
                    <a:pt x="155371" y="143878"/>
                  </a:lnTo>
                  <a:lnTo>
                    <a:pt x="157086" y="142608"/>
                  </a:lnTo>
                  <a:lnTo>
                    <a:pt x="158076" y="140068"/>
                  </a:lnTo>
                  <a:lnTo>
                    <a:pt x="152133" y="142608"/>
                  </a:lnTo>
                  <a:lnTo>
                    <a:pt x="150533" y="142608"/>
                  </a:lnTo>
                  <a:lnTo>
                    <a:pt x="154559" y="140068"/>
                  </a:lnTo>
                  <a:lnTo>
                    <a:pt x="155562" y="137528"/>
                  </a:lnTo>
                  <a:lnTo>
                    <a:pt x="156146" y="136258"/>
                  </a:lnTo>
                  <a:lnTo>
                    <a:pt x="155714" y="134988"/>
                  </a:lnTo>
                  <a:lnTo>
                    <a:pt x="151244" y="136258"/>
                  </a:lnTo>
                  <a:lnTo>
                    <a:pt x="148831" y="134988"/>
                  </a:lnTo>
                  <a:lnTo>
                    <a:pt x="152654" y="132448"/>
                  </a:lnTo>
                  <a:lnTo>
                    <a:pt x="148844" y="131178"/>
                  </a:lnTo>
                  <a:lnTo>
                    <a:pt x="149644" y="129908"/>
                  </a:lnTo>
                  <a:lnTo>
                    <a:pt x="150444" y="128638"/>
                  </a:lnTo>
                  <a:lnTo>
                    <a:pt x="149847" y="128638"/>
                  </a:lnTo>
                  <a:lnTo>
                    <a:pt x="147294" y="129908"/>
                  </a:lnTo>
                  <a:lnTo>
                    <a:pt x="146748" y="129908"/>
                  </a:lnTo>
                  <a:lnTo>
                    <a:pt x="147345" y="128638"/>
                  </a:lnTo>
                  <a:lnTo>
                    <a:pt x="143395" y="129908"/>
                  </a:lnTo>
                  <a:lnTo>
                    <a:pt x="147116" y="128638"/>
                  </a:lnTo>
                  <a:lnTo>
                    <a:pt x="150571" y="126098"/>
                  </a:lnTo>
                  <a:lnTo>
                    <a:pt x="148971" y="126098"/>
                  </a:lnTo>
                  <a:lnTo>
                    <a:pt x="144106" y="128638"/>
                  </a:lnTo>
                  <a:lnTo>
                    <a:pt x="144754" y="127368"/>
                  </a:lnTo>
                  <a:lnTo>
                    <a:pt x="146050" y="124828"/>
                  </a:lnTo>
                  <a:lnTo>
                    <a:pt x="144767" y="124828"/>
                  </a:lnTo>
                  <a:lnTo>
                    <a:pt x="143395" y="123558"/>
                  </a:lnTo>
                  <a:lnTo>
                    <a:pt x="145148" y="121018"/>
                  </a:lnTo>
                  <a:lnTo>
                    <a:pt x="143738" y="122288"/>
                  </a:lnTo>
                  <a:lnTo>
                    <a:pt x="143510" y="121018"/>
                  </a:lnTo>
                  <a:lnTo>
                    <a:pt x="142100" y="121018"/>
                  </a:lnTo>
                  <a:lnTo>
                    <a:pt x="144691" y="119748"/>
                  </a:lnTo>
                  <a:lnTo>
                    <a:pt x="144843" y="118478"/>
                  </a:lnTo>
                  <a:lnTo>
                    <a:pt x="143522" y="117208"/>
                  </a:lnTo>
                  <a:lnTo>
                    <a:pt x="145503" y="115938"/>
                  </a:lnTo>
                  <a:lnTo>
                    <a:pt x="145288" y="115938"/>
                  </a:lnTo>
                  <a:lnTo>
                    <a:pt x="137579" y="119748"/>
                  </a:lnTo>
                  <a:lnTo>
                    <a:pt x="137071" y="119748"/>
                  </a:lnTo>
                  <a:lnTo>
                    <a:pt x="140804" y="117208"/>
                  </a:lnTo>
                  <a:lnTo>
                    <a:pt x="140068" y="115938"/>
                  </a:lnTo>
                  <a:lnTo>
                    <a:pt x="142760" y="112128"/>
                  </a:lnTo>
                  <a:lnTo>
                    <a:pt x="138582" y="113398"/>
                  </a:lnTo>
                  <a:lnTo>
                    <a:pt x="140296" y="112128"/>
                  </a:lnTo>
                  <a:lnTo>
                    <a:pt x="141922" y="108318"/>
                  </a:lnTo>
                  <a:lnTo>
                    <a:pt x="140195" y="109588"/>
                  </a:lnTo>
                  <a:lnTo>
                    <a:pt x="136372" y="110858"/>
                  </a:lnTo>
                  <a:lnTo>
                    <a:pt x="134493" y="110858"/>
                  </a:lnTo>
                  <a:lnTo>
                    <a:pt x="137083" y="109588"/>
                  </a:lnTo>
                  <a:lnTo>
                    <a:pt x="133540" y="110858"/>
                  </a:lnTo>
                  <a:lnTo>
                    <a:pt x="131546" y="110858"/>
                  </a:lnTo>
                  <a:lnTo>
                    <a:pt x="133235" y="109588"/>
                  </a:lnTo>
                  <a:lnTo>
                    <a:pt x="132778" y="109588"/>
                  </a:lnTo>
                  <a:lnTo>
                    <a:pt x="131902" y="109588"/>
                  </a:lnTo>
                  <a:lnTo>
                    <a:pt x="130073" y="110858"/>
                  </a:lnTo>
                  <a:lnTo>
                    <a:pt x="131000" y="109588"/>
                  </a:lnTo>
                  <a:lnTo>
                    <a:pt x="131902" y="109588"/>
                  </a:lnTo>
                  <a:lnTo>
                    <a:pt x="132702" y="109029"/>
                  </a:lnTo>
                  <a:lnTo>
                    <a:pt x="132613" y="108318"/>
                  </a:lnTo>
                  <a:lnTo>
                    <a:pt x="131775" y="108318"/>
                  </a:lnTo>
                  <a:lnTo>
                    <a:pt x="129692" y="109588"/>
                  </a:lnTo>
                  <a:lnTo>
                    <a:pt x="128460" y="109588"/>
                  </a:lnTo>
                  <a:lnTo>
                    <a:pt x="129667" y="108318"/>
                  </a:lnTo>
                  <a:lnTo>
                    <a:pt x="131914" y="107048"/>
                  </a:lnTo>
                  <a:lnTo>
                    <a:pt x="130606" y="107048"/>
                  </a:lnTo>
                  <a:lnTo>
                    <a:pt x="131178" y="105778"/>
                  </a:lnTo>
                  <a:lnTo>
                    <a:pt x="131584" y="104851"/>
                  </a:lnTo>
                  <a:lnTo>
                    <a:pt x="131902" y="104508"/>
                  </a:lnTo>
                  <a:lnTo>
                    <a:pt x="133083" y="103238"/>
                  </a:lnTo>
                  <a:lnTo>
                    <a:pt x="136639" y="101968"/>
                  </a:lnTo>
                  <a:lnTo>
                    <a:pt x="134581" y="101968"/>
                  </a:lnTo>
                  <a:lnTo>
                    <a:pt x="131025" y="103009"/>
                  </a:lnTo>
                  <a:lnTo>
                    <a:pt x="131025" y="105460"/>
                  </a:lnTo>
                  <a:lnTo>
                    <a:pt x="130949" y="105778"/>
                  </a:lnTo>
                  <a:lnTo>
                    <a:pt x="130721" y="105778"/>
                  </a:lnTo>
                  <a:lnTo>
                    <a:pt x="130911" y="105575"/>
                  </a:lnTo>
                  <a:lnTo>
                    <a:pt x="131025" y="103009"/>
                  </a:lnTo>
                  <a:lnTo>
                    <a:pt x="130225" y="103238"/>
                  </a:lnTo>
                  <a:lnTo>
                    <a:pt x="130708" y="104508"/>
                  </a:lnTo>
                  <a:lnTo>
                    <a:pt x="130810" y="104990"/>
                  </a:lnTo>
                  <a:lnTo>
                    <a:pt x="130467" y="105168"/>
                  </a:lnTo>
                  <a:lnTo>
                    <a:pt x="130467" y="107048"/>
                  </a:lnTo>
                  <a:lnTo>
                    <a:pt x="128397" y="108318"/>
                  </a:lnTo>
                  <a:lnTo>
                    <a:pt x="128854" y="107048"/>
                  </a:lnTo>
                  <a:lnTo>
                    <a:pt x="130467" y="107048"/>
                  </a:lnTo>
                  <a:lnTo>
                    <a:pt x="130467" y="105168"/>
                  </a:lnTo>
                  <a:lnTo>
                    <a:pt x="126771" y="107048"/>
                  </a:lnTo>
                  <a:lnTo>
                    <a:pt x="128866" y="104508"/>
                  </a:lnTo>
                  <a:lnTo>
                    <a:pt x="129692" y="104508"/>
                  </a:lnTo>
                  <a:lnTo>
                    <a:pt x="130098" y="103238"/>
                  </a:lnTo>
                  <a:lnTo>
                    <a:pt x="130225" y="103238"/>
                  </a:lnTo>
                  <a:lnTo>
                    <a:pt x="130949" y="101968"/>
                  </a:lnTo>
                  <a:lnTo>
                    <a:pt x="132016" y="101968"/>
                  </a:lnTo>
                  <a:lnTo>
                    <a:pt x="132156" y="100698"/>
                  </a:lnTo>
                  <a:lnTo>
                    <a:pt x="131787" y="100698"/>
                  </a:lnTo>
                  <a:lnTo>
                    <a:pt x="133692" y="99428"/>
                  </a:lnTo>
                  <a:lnTo>
                    <a:pt x="132410" y="99428"/>
                  </a:lnTo>
                  <a:lnTo>
                    <a:pt x="132321" y="98158"/>
                  </a:lnTo>
                  <a:lnTo>
                    <a:pt x="132232" y="99428"/>
                  </a:lnTo>
                  <a:lnTo>
                    <a:pt x="131724" y="100698"/>
                  </a:lnTo>
                  <a:lnTo>
                    <a:pt x="131470" y="100698"/>
                  </a:lnTo>
                  <a:lnTo>
                    <a:pt x="131368" y="100228"/>
                  </a:lnTo>
                  <a:lnTo>
                    <a:pt x="131191" y="99428"/>
                  </a:lnTo>
                  <a:lnTo>
                    <a:pt x="131368" y="100228"/>
                  </a:lnTo>
                  <a:lnTo>
                    <a:pt x="132194" y="99428"/>
                  </a:lnTo>
                  <a:lnTo>
                    <a:pt x="132232" y="98247"/>
                  </a:lnTo>
                  <a:lnTo>
                    <a:pt x="129768" y="100698"/>
                  </a:lnTo>
                  <a:lnTo>
                    <a:pt x="129933" y="99428"/>
                  </a:lnTo>
                  <a:lnTo>
                    <a:pt x="128397" y="100469"/>
                  </a:lnTo>
                  <a:lnTo>
                    <a:pt x="128257" y="100558"/>
                  </a:lnTo>
                  <a:lnTo>
                    <a:pt x="128054" y="100698"/>
                  </a:lnTo>
                  <a:lnTo>
                    <a:pt x="127889" y="100901"/>
                  </a:lnTo>
                  <a:lnTo>
                    <a:pt x="128333" y="100698"/>
                  </a:lnTo>
                  <a:lnTo>
                    <a:pt x="128930" y="100698"/>
                  </a:lnTo>
                  <a:lnTo>
                    <a:pt x="129362" y="101968"/>
                  </a:lnTo>
                  <a:lnTo>
                    <a:pt x="128422" y="101968"/>
                  </a:lnTo>
                  <a:lnTo>
                    <a:pt x="127927" y="101968"/>
                  </a:lnTo>
                  <a:lnTo>
                    <a:pt x="126974" y="102933"/>
                  </a:lnTo>
                  <a:lnTo>
                    <a:pt x="127889" y="101968"/>
                  </a:lnTo>
                  <a:lnTo>
                    <a:pt x="126085" y="102489"/>
                  </a:lnTo>
                  <a:lnTo>
                    <a:pt x="125653" y="102273"/>
                  </a:lnTo>
                  <a:lnTo>
                    <a:pt x="125653" y="132448"/>
                  </a:lnTo>
                  <a:lnTo>
                    <a:pt x="123240" y="133540"/>
                  </a:lnTo>
                  <a:lnTo>
                    <a:pt x="124841" y="132448"/>
                  </a:lnTo>
                  <a:lnTo>
                    <a:pt x="125653" y="132448"/>
                  </a:lnTo>
                  <a:lnTo>
                    <a:pt x="125653" y="102273"/>
                  </a:lnTo>
                  <a:lnTo>
                    <a:pt x="125107" y="101993"/>
                  </a:lnTo>
                  <a:lnTo>
                    <a:pt x="125857" y="101422"/>
                  </a:lnTo>
                  <a:lnTo>
                    <a:pt x="126885" y="100622"/>
                  </a:lnTo>
                  <a:lnTo>
                    <a:pt x="128231" y="99428"/>
                  </a:lnTo>
                  <a:lnTo>
                    <a:pt x="130352" y="98158"/>
                  </a:lnTo>
                  <a:lnTo>
                    <a:pt x="128358" y="96888"/>
                  </a:lnTo>
                  <a:lnTo>
                    <a:pt x="128054" y="95618"/>
                  </a:lnTo>
                  <a:lnTo>
                    <a:pt x="126326" y="96469"/>
                  </a:lnTo>
                  <a:lnTo>
                    <a:pt x="126326" y="99428"/>
                  </a:lnTo>
                  <a:lnTo>
                    <a:pt x="124815" y="98717"/>
                  </a:lnTo>
                  <a:lnTo>
                    <a:pt x="124726" y="98958"/>
                  </a:lnTo>
                  <a:lnTo>
                    <a:pt x="124714" y="98666"/>
                  </a:lnTo>
                  <a:lnTo>
                    <a:pt x="124815" y="98158"/>
                  </a:lnTo>
                  <a:lnTo>
                    <a:pt x="124815" y="98717"/>
                  </a:lnTo>
                  <a:lnTo>
                    <a:pt x="125006" y="98158"/>
                  </a:lnTo>
                  <a:lnTo>
                    <a:pt x="124917" y="98755"/>
                  </a:lnTo>
                  <a:lnTo>
                    <a:pt x="126326" y="99428"/>
                  </a:lnTo>
                  <a:lnTo>
                    <a:pt x="126326" y="96469"/>
                  </a:lnTo>
                  <a:lnTo>
                    <a:pt x="123367" y="97929"/>
                  </a:lnTo>
                  <a:lnTo>
                    <a:pt x="123367" y="107302"/>
                  </a:lnTo>
                  <a:lnTo>
                    <a:pt x="122923" y="107556"/>
                  </a:lnTo>
                  <a:lnTo>
                    <a:pt x="121081" y="107048"/>
                  </a:lnTo>
                  <a:lnTo>
                    <a:pt x="122999" y="107048"/>
                  </a:lnTo>
                  <a:lnTo>
                    <a:pt x="123367" y="107302"/>
                  </a:lnTo>
                  <a:lnTo>
                    <a:pt x="123367" y="97929"/>
                  </a:lnTo>
                  <a:lnTo>
                    <a:pt x="123240" y="97980"/>
                  </a:lnTo>
                  <a:lnTo>
                    <a:pt x="122974" y="97599"/>
                  </a:lnTo>
                  <a:lnTo>
                    <a:pt x="124079" y="96888"/>
                  </a:lnTo>
                  <a:lnTo>
                    <a:pt x="124396" y="96304"/>
                  </a:lnTo>
                  <a:lnTo>
                    <a:pt x="124752" y="96888"/>
                  </a:lnTo>
                  <a:lnTo>
                    <a:pt x="125247" y="96888"/>
                  </a:lnTo>
                  <a:lnTo>
                    <a:pt x="125323" y="95618"/>
                  </a:lnTo>
                  <a:lnTo>
                    <a:pt x="125399" y="96888"/>
                  </a:lnTo>
                  <a:lnTo>
                    <a:pt x="126123" y="95618"/>
                  </a:lnTo>
                  <a:lnTo>
                    <a:pt x="127165" y="95618"/>
                  </a:lnTo>
                  <a:lnTo>
                    <a:pt x="124612" y="94983"/>
                  </a:lnTo>
                  <a:lnTo>
                    <a:pt x="124675" y="94348"/>
                  </a:lnTo>
                  <a:lnTo>
                    <a:pt x="124015" y="94843"/>
                  </a:lnTo>
                  <a:lnTo>
                    <a:pt x="121742" y="96520"/>
                  </a:lnTo>
                  <a:lnTo>
                    <a:pt x="121462" y="96380"/>
                  </a:lnTo>
                  <a:lnTo>
                    <a:pt x="121793" y="95618"/>
                  </a:lnTo>
                  <a:lnTo>
                    <a:pt x="122948" y="95618"/>
                  </a:lnTo>
                  <a:lnTo>
                    <a:pt x="124015" y="94843"/>
                  </a:lnTo>
                  <a:lnTo>
                    <a:pt x="122313" y="94424"/>
                  </a:lnTo>
                  <a:lnTo>
                    <a:pt x="123202" y="94348"/>
                  </a:lnTo>
                  <a:lnTo>
                    <a:pt x="124561" y="94348"/>
                  </a:lnTo>
                  <a:lnTo>
                    <a:pt x="124625" y="93637"/>
                  </a:lnTo>
                  <a:lnTo>
                    <a:pt x="125755" y="93078"/>
                  </a:lnTo>
                  <a:lnTo>
                    <a:pt x="124688" y="93078"/>
                  </a:lnTo>
                  <a:lnTo>
                    <a:pt x="124815" y="91808"/>
                  </a:lnTo>
                  <a:lnTo>
                    <a:pt x="124320" y="91808"/>
                  </a:lnTo>
                  <a:lnTo>
                    <a:pt x="123583" y="91986"/>
                  </a:lnTo>
                  <a:lnTo>
                    <a:pt x="123532" y="91808"/>
                  </a:lnTo>
                  <a:lnTo>
                    <a:pt x="118757" y="91808"/>
                  </a:lnTo>
                  <a:lnTo>
                    <a:pt x="119278" y="90538"/>
                  </a:lnTo>
                  <a:lnTo>
                    <a:pt x="118770" y="90538"/>
                  </a:lnTo>
                  <a:lnTo>
                    <a:pt x="119075" y="89268"/>
                  </a:lnTo>
                  <a:lnTo>
                    <a:pt x="117030" y="83489"/>
                  </a:lnTo>
                  <a:lnTo>
                    <a:pt x="117030" y="111086"/>
                  </a:lnTo>
                  <a:lnTo>
                    <a:pt x="116751" y="112128"/>
                  </a:lnTo>
                  <a:lnTo>
                    <a:pt x="115900" y="112128"/>
                  </a:lnTo>
                  <a:lnTo>
                    <a:pt x="116649" y="110998"/>
                  </a:lnTo>
                  <a:lnTo>
                    <a:pt x="117030" y="111086"/>
                  </a:lnTo>
                  <a:lnTo>
                    <a:pt x="117030" y="83489"/>
                  </a:lnTo>
                  <a:lnTo>
                    <a:pt x="113423" y="73291"/>
                  </a:lnTo>
                  <a:lnTo>
                    <a:pt x="113423" y="105778"/>
                  </a:lnTo>
                  <a:lnTo>
                    <a:pt x="109067" y="109029"/>
                  </a:lnTo>
                  <a:lnTo>
                    <a:pt x="113423" y="105778"/>
                  </a:lnTo>
                  <a:lnTo>
                    <a:pt x="113423" y="73291"/>
                  </a:lnTo>
                  <a:lnTo>
                    <a:pt x="112014" y="69303"/>
                  </a:lnTo>
                  <a:lnTo>
                    <a:pt x="113334" y="69850"/>
                  </a:lnTo>
                  <a:lnTo>
                    <a:pt x="117271" y="68580"/>
                  </a:lnTo>
                  <a:lnTo>
                    <a:pt x="118656" y="68580"/>
                  </a:lnTo>
                  <a:lnTo>
                    <a:pt x="117779" y="67310"/>
                  </a:lnTo>
                  <a:lnTo>
                    <a:pt x="116890" y="66040"/>
                  </a:lnTo>
                  <a:lnTo>
                    <a:pt x="113385" y="60960"/>
                  </a:lnTo>
                  <a:lnTo>
                    <a:pt x="112509" y="59690"/>
                  </a:lnTo>
                  <a:lnTo>
                    <a:pt x="116408" y="63500"/>
                  </a:lnTo>
                  <a:lnTo>
                    <a:pt x="117944" y="66040"/>
                  </a:lnTo>
                  <a:lnTo>
                    <a:pt x="117894" y="60960"/>
                  </a:lnTo>
                  <a:lnTo>
                    <a:pt x="122643" y="63500"/>
                  </a:lnTo>
                  <a:lnTo>
                    <a:pt x="122783" y="60960"/>
                  </a:lnTo>
                  <a:lnTo>
                    <a:pt x="122847" y="59690"/>
                  </a:lnTo>
                  <a:lnTo>
                    <a:pt x="122923" y="58420"/>
                  </a:lnTo>
                  <a:lnTo>
                    <a:pt x="123228" y="59690"/>
                  </a:lnTo>
                  <a:lnTo>
                    <a:pt x="123786" y="60960"/>
                  </a:lnTo>
                  <a:lnTo>
                    <a:pt x="123571" y="60960"/>
                  </a:lnTo>
                  <a:lnTo>
                    <a:pt x="125399" y="62230"/>
                  </a:lnTo>
                  <a:lnTo>
                    <a:pt x="125349" y="59690"/>
                  </a:lnTo>
                  <a:lnTo>
                    <a:pt x="126123" y="59690"/>
                  </a:lnTo>
                  <a:lnTo>
                    <a:pt x="127406" y="60960"/>
                  </a:lnTo>
                  <a:lnTo>
                    <a:pt x="125577" y="57150"/>
                  </a:lnTo>
                  <a:lnTo>
                    <a:pt x="127431" y="58420"/>
                  </a:lnTo>
                  <a:lnTo>
                    <a:pt x="129108" y="58420"/>
                  </a:lnTo>
                  <a:lnTo>
                    <a:pt x="127254" y="57150"/>
                  </a:lnTo>
                  <a:lnTo>
                    <a:pt x="128854" y="57150"/>
                  </a:lnTo>
                  <a:lnTo>
                    <a:pt x="128511" y="55880"/>
                  </a:lnTo>
                  <a:lnTo>
                    <a:pt x="128168" y="54610"/>
                  </a:lnTo>
                  <a:lnTo>
                    <a:pt x="129755" y="55880"/>
                  </a:lnTo>
                  <a:lnTo>
                    <a:pt x="129336" y="54610"/>
                  </a:lnTo>
                  <a:lnTo>
                    <a:pt x="128473" y="52070"/>
                  </a:lnTo>
                  <a:lnTo>
                    <a:pt x="132054" y="55880"/>
                  </a:lnTo>
                  <a:lnTo>
                    <a:pt x="129755" y="52070"/>
                  </a:lnTo>
                  <a:lnTo>
                    <a:pt x="132219" y="55880"/>
                  </a:lnTo>
                  <a:lnTo>
                    <a:pt x="133261" y="54610"/>
                  </a:lnTo>
                  <a:lnTo>
                    <a:pt x="132626" y="52070"/>
                  </a:lnTo>
                  <a:lnTo>
                    <a:pt x="133210" y="53340"/>
                  </a:lnTo>
                  <a:lnTo>
                    <a:pt x="133870" y="53340"/>
                  </a:lnTo>
                  <a:lnTo>
                    <a:pt x="134454" y="54241"/>
                  </a:lnTo>
                  <a:lnTo>
                    <a:pt x="133553" y="54368"/>
                  </a:lnTo>
                  <a:lnTo>
                    <a:pt x="133946" y="54457"/>
                  </a:lnTo>
                  <a:lnTo>
                    <a:pt x="134327" y="54406"/>
                  </a:lnTo>
                  <a:lnTo>
                    <a:pt x="134493" y="54292"/>
                  </a:lnTo>
                  <a:lnTo>
                    <a:pt x="134708" y="54610"/>
                  </a:lnTo>
                  <a:lnTo>
                    <a:pt x="135293" y="54610"/>
                  </a:lnTo>
                  <a:lnTo>
                    <a:pt x="135369" y="53340"/>
                  </a:lnTo>
                  <a:lnTo>
                    <a:pt x="134683" y="52070"/>
                  </a:lnTo>
                  <a:lnTo>
                    <a:pt x="133985" y="50800"/>
                  </a:lnTo>
                  <a:lnTo>
                    <a:pt x="138087" y="55880"/>
                  </a:lnTo>
                  <a:lnTo>
                    <a:pt x="133858" y="45720"/>
                  </a:lnTo>
                  <a:lnTo>
                    <a:pt x="138290" y="52070"/>
                  </a:lnTo>
                  <a:lnTo>
                    <a:pt x="138798" y="48260"/>
                  </a:lnTo>
                  <a:lnTo>
                    <a:pt x="139458" y="46228"/>
                  </a:lnTo>
                  <a:lnTo>
                    <a:pt x="141744" y="49530"/>
                  </a:lnTo>
                  <a:lnTo>
                    <a:pt x="142151" y="47663"/>
                  </a:lnTo>
                  <a:lnTo>
                    <a:pt x="139534" y="45986"/>
                  </a:lnTo>
                  <a:lnTo>
                    <a:pt x="139623" y="45720"/>
                  </a:lnTo>
                  <a:lnTo>
                    <a:pt x="140703" y="44450"/>
                  </a:lnTo>
                  <a:lnTo>
                    <a:pt x="142303" y="47002"/>
                  </a:lnTo>
                  <a:lnTo>
                    <a:pt x="141528" y="44450"/>
                  </a:lnTo>
                  <a:lnTo>
                    <a:pt x="141135" y="43180"/>
                  </a:lnTo>
                  <a:lnTo>
                    <a:pt x="144018" y="43180"/>
                  </a:lnTo>
                  <a:lnTo>
                    <a:pt x="144106" y="44450"/>
                  </a:lnTo>
                  <a:lnTo>
                    <a:pt x="144373" y="45720"/>
                  </a:lnTo>
                  <a:lnTo>
                    <a:pt x="144970" y="43180"/>
                  </a:lnTo>
                  <a:lnTo>
                    <a:pt x="147637" y="44450"/>
                  </a:lnTo>
                  <a:lnTo>
                    <a:pt x="147713" y="41910"/>
                  </a:lnTo>
                  <a:lnTo>
                    <a:pt x="147980" y="41910"/>
                  </a:lnTo>
                  <a:lnTo>
                    <a:pt x="146964" y="40640"/>
                  </a:lnTo>
                  <a:lnTo>
                    <a:pt x="145999" y="39420"/>
                  </a:lnTo>
                  <a:lnTo>
                    <a:pt x="145910" y="37922"/>
                  </a:lnTo>
                  <a:lnTo>
                    <a:pt x="145872" y="36830"/>
                  </a:lnTo>
                  <a:lnTo>
                    <a:pt x="145834" y="35826"/>
                  </a:lnTo>
                  <a:lnTo>
                    <a:pt x="145821" y="35560"/>
                  </a:lnTo>
                  <a:lnTo>
                    <a:pt x="145948" y="36055"/>
                  </a:lnTo>
                  <a:lnTo>
                    <a:pt x="147650" y="39370"/>
                  </a:lnTo>
                  <a:lnTo>
                    <a:pt x="147231" y="34290"/>
                  </a:lnTo>
                  <a:lnTo>
                    <a:pt x="149326" y="39370"/>
                  </a:lnTo>
                  <a:lnTo>
                    <a:pt x="150291" y="39370"/>
                  </a:lnTo>
                  <a:lnTo>
                    <a:pt x="150837" y="41910"/>
                  </a:lnTo>
                  <a:lnTo>
                    <a:pt x="151244" y="39420"/>
                  </a:lnTo>
                  <a:lnTo>
                    <a:pt x="151739" y="40640"/>
                  </a:lnTo>
                  <a:lnTo>
                    <a:pt x="151218" y="38201"/>
                  </a:lnTo>
                  <a:lnTo>
                    <a:pt x="151231" y="39344"/>
                  </a:lnTo>
                  <a:lnTo>
                    <a:pt x="149771" y="38100"/>
                  </a:lnTo>
                  <a:lnTo>
                    <a:pt x="151193" y="38100"/>
                  </a:lnTo>
                  <a:lnTo>
                    <a:pt x="150647" y="35560"/>
                  </a:lnTo>
                  <a:lnTo>
                    <a:pt x="151853" y="36830"/>
                  </a:lnTo>
                  <a:lnTo>
                    <a:pt x="152120" y="36830"/>
                  </a:lnTo>
                  <a:lnTo>
                    <a:pt x="152539" y="37922"/>
                  </a:lnTo>
                  <a:lnTo>
                    <a:pt x="153530" y="36830"/>
                  </a:lnTo>
                  <a:lnTo>
                    <a:pt x="153136" y="35560"/>
                  </a:lnTo>
                  <a:lnTo>
                    <a:pt x="152755" y="34290"/>
                  </a:lnTo>
                  <a:lnTo>
                    <a:pt x="152361" y="33020"/>
                  </a:lnTo>
                  <a:lnTo>
                    <a:pt x="151980" y="31750"/>
                  </a:lnTo>
                  <a:lnTo>
                    <a:pt x="154393" y="33020"/>
                  </a:lnTo>
                  <a:lnTo>
                    <a:pt x="156171" y="36830"/>
                  </a:lnTo>
                  <a:lnTo>
                    <a:pt x="155613" y="33020"/>
                  </a:lnTo>
                  <a:lnTo>
                    <a:pt x="157607" y="36830"/>
                  </a:lnTo>
                  <a:lnTo>
                    <a:pt x="157797" y="35560"/>
                  </a:lnTo>
                  <a:lnTo>
                    <a:pt x="156565" y="34290"/>
                  </a:lnTo>
                  <a:lnTo>
                    <a:pt x="157276" y="34290"/>
                  </a:lnTo>
                  <a:lnTo>
                    <a:pt x="157022" y="33020"/>
                  </a:lnTo>
                  <a:lnTo>
                    <a:pt x="156756" y="31750"/>
                  </a:lnTo>
                  <a:lnTo>
                    <a:pt x="156489" y="30480"/>
                  </a:lnTo>
                  <a:lnTo>
                    <a:pt x="157721" y="31750"/>
                  </a:lnTo>
                  <a:lnTo>
                    <a:pt x="157988" y="33020"/>
                  </a:lnTo>
                  <a:lnTo>
                    <a:pt x="158927" y="31750"/>
                  </a:lnTo>
                  <a:lnTo>
                    <a:pt x="157467" y="30480"/>
                  </a:lnTo>
                  <a:lnTo>
                    <a:pt x="157200" y="29210"/>
                  </a:lnTo>
                  <a:lnTo>
                    <a:pt x="156095" y="27940"/>
                  </a:lnTo>
                  <a:lnTo>
                    <a:pt x="155003" y="26670"/>
                  </a:lnTo>
                  <a:lnTo>
                    <a:pt x="156451" y="26670"/>
                  </a:lnTo>
                  <a:lnTo>
                    <a:pt x="156451" y="27940"/>
                  </a:lnTo>
                  <a:lnTo>
                    <a:pt x="157175" y="26670"/>
                  </a:lnTo>
                  <a:lnTo>
                    <a:pt x="158635" y="29210"/>
                  </a:lnTo>
                  <a:lnTo>
                    <a:pt x="158115" y="26670"/>
                  </a:lnTo>
                  <a:lnTo>
                    <a:pt x="159105" y="26670"/>
                  </a:lnTo>
                  <a:lnTo>
                    <a:pt x="159829" y="27940"/>
                  </a:lnTo>
                  <a:lnTo>
                    <a:pt x="161074" y="30480"/>
                  </a:lnTo>
                  <a:lnTo>
                    <a:pt x="161556" y="31750"/>
                  </a:lnTo>
                  <a:lnTo>
                    <a:pt x="160312" y="27940"/>
                  </a:lnTo>
                  <a:lnTo>
                    <a:pt x="162737" y="29210"/>
                  </a:lnTo>
                  <a:lnTo>
                    <a:pt x="162115" y="27940"/>
                  </a:lnTo>
                  <a:lnTo>
                    <a:pt x="161505" y="26670"/>
                  </a:lnTo>
                  <a:lnTo>
                    <a:pt x="161747" y="26670"/>
                  </a:lnTo>
                  <a:lnTo>
                    <a:pt x="162737" y="29210"/>
                  </a:lnTo>
                  <a:lnTo>
                    <a:pt x="162979" y="29210"/>
                  </a:lnTo>
                  <a:lnTo>
                    <a:pt x="162001" y="26670"/>
                  </a:lnTo>
                  <a:lnTo>
                    <a:pt x="162306" y="26670"/>
                  </a:lnTo>
                  <a:lnTo>
                    <a:pt x="161023" y="25400"/>
                  </a:lnTo>
                  <a:lnTo>
                    <a:pt x="163182" y="26670"/>
                  </a:lnTo>
                  <a:lnTo>
                    <a:pt x="163423" y="26670"/>
                  </a:lnTo>
                  <a:lnTo>
                    <a:pt x="165100" y="27940"/>
                  </a:lnTo>
                  <a:lnTo>
                    <a:pt x="164871" y="24130"/>
                  </a:lnTo>
                  <a:lnTo>
                    <a:pt x="166547" y="25400"/>
                  </a:lnTo>
                  <a:lnTo>
                    <a:pt x="168706" y="27940"/>
                  </a:lnTo>
                  <a:lnTo>
                    <a:pt x="166065" y="26670"/>
                  </a:lnTo>
                  <a:lnTo>
                    <a:pt x="167995" y="29210"/>
                  </a:lnTo>
                  <a:lnTo>
                    <a:pt x="169151" y="27940"/>
                  </a:lnTo>
                  <a:lnTo>
                    <a:pt x="168948" y="22860"/>
                  </a:lnTo>
                  <a:lnTo>
                    <a:pt x="170395" y="22860"/>
                  </a:lnTo>
                  <a:lnTo>
                    <a:pt x="169227" y="20320"/>
                  </a:lnTo>
                  <a:lnTo>
                    <a:pt x="168059" y="17780"/>
                  </a:lnTo>
                  <a:lnTo>
                    <a:pt x="172770" y="25400"/>
                  </a:lnTo>
                  <a:lnTo>
                    <a:pt x="172326" y="22860"/>
                  </a:lnTo>
                  <a:lnTo>
                    <a:pt x="173482" y="25400"/>
                  </a:lnTo>
                  <a:lnTo>
                    <a:pt x="173266" y="24130"/>
                  </a:lnTo>
                  <a:lnTo>
                    <a:pt x="174688" y="25400"/>
                  </a:lnTo>
                  <a:lnTo>
                    <a:pt x="174701" y="24130"/>
                  </a:lnTo>
                  <a:lnTo>
                    <a:pt x="174713" y="22860"/>
                  </a:lnTo>
                  <a:lnTo>
                    <a:pt x="175488" y="20320"/>
                  </a:lnTo>
                  <a:lnTo>
                    <a:pt x="175945" y="21590"/>
                  </a:lnTo>
                  <a:lnTo>
                    <a:pt x="178803" y="21590"/>
                  </a:lnTo>
                  <a:lnTo>
                    <a:pt x="178358" y="20320"/>
                  </a:lnTo>
                  <a:lnTo>
                    <a:pt x="178828" y="20320"/>
                  </a:lnTo>
                  <a:lnTo>
                    <a:pt x="177685" y="17780"/>
                  </a:lnTo>
                  <a:lnTo>
                    <a:pt x="180428" y="20320"/>
                  </a:lnTo>
                  <a:lnTo>
                    <a:pt x="181330" y="17780"/>
                  </a:lnTo>
                  <a:lnTo>
                    <a:pt x="182054" y="16510"/>
                  </a:lnTo>
                  <a:lnTo>
                    <a:pt x="184251" y="17780"/>
                  </a:lnTo>
                  <a:lnTo>
                    <a:pt x="184048" y="17780"/>
                  </a:lnTo>
                  <a:lnTo>
                    <a:pt x="184277" y="19050"/>
                  </a:lnTo>
                  <a:lnTo>
                    <a:pt x="184454" y="19050"/>
                  </a:lnTo>
                  <a:lnTo>
                    <a:pt x="185356" y="17780"/>
                  </a:lnTo>
                  <a:lnTo>
                    <a:pt x="184277" y="15240"/>
                  </a:lnTo>
                  <a:lnTo>
                    <a:pt x="184581" y="16510"/>
                  </a:lnTo>
                  <a:lnTo>
                    <a:pt x="184048" y="15240"/>
                  </a:lnTo>
                  <a:lnTo>
                    <a:pt x="183540" y="14058"/>
                  </a:lnTo>
                  <a:lnTo>
                    <a:pt x="183095" y="12700"/>
                  </a:lnTo>
                  <a:lnTo>
                    <a:pt x="183095" y="11430"/>
                  </a:lnTo>
                  <a:lnTo>
                    <a:pt x="183489" y="11430"/>
                  </a:lnTo>
                  <a:lnTo>
                    <a:pt x="183540" y="14058"/>
                  </a:lnTo>
                  <a:lnTo>
                    <a:pt x="185051" y="15240"/>
                  </a:lnTo>
                  <a:lnTo>
                    <a:pt x="185851" y="16510"/>
                  </a:lnTo>
                  <a:lnTo>
                    <a:pt x="184988" y="13970"/>
                  </a:lnTo>
                  <a:lnTo>
                    <a:pt x="187426" y="17780"/>
                  </a:lnTo>
                  <a:lnTo>
                    <a:pt x="185331" y="13970"/>
                  </a:lnTo>
                  <a:lnTo>
                    <a:pt x="183921" y="11430"/>
                  </a:lnTo>
                  <a:lnTo>
                    <a:pt x="183222" y="10160"/>
                  </a:lnTo>
                  <a:lnTo>
                    <a:pt x="185356" y="11379"/>
                  </a:lnTo>
                  <a:lnTo>
                    <a:pt x="185877" y="12700"/>
                  </a:lnTo>
                  <a:lnTo>
                    <a:pt x="186029" y="12700"/>
                  </a:lnTo>
                  <a:lnTo>
                    <a:pt x="185813" y="10160"/>
                  </a:lnTo>
                  <a:lnTo>
                    <a:pt x="186410" y="10160"/>
                  </a:lnTo>
                  <a:lnTo>
                    <a:pt x="187375" y="12242"/>
                  </a:lnTo>
                  <a:lnTo>
                    <a:pt x="186905" y="10160"/>
                  </a:lnTo>
                  <a:lnTo>
                    <a:pt x="186613" y="8890"/>
                  </a:lnTo>
                  <a:lnTo>
                    <a:pt x="188163" y="11430"/>
                  </a:lnTo>
                  <a:lnTo>
                    <a:pt x="187769" y="12700"/>
                  </a:lnTo>
                  <a:lnTo>
                    <a:pt x="189509" y="16510"/>
                  </a:lnTo>
                  <a:lnTo>
                    <a:pt x="189255" y="15240"/>
                  </a:lnTo>
                  <a:lnTo>
                    <a:pt x="189814" y="15240"/>
                  </a:lnTo>
                  <a:lnTo>
                    <a:pt x="191262" y="16510"/>
                  </a:lnTo>
                  <a:lnTo>
                    <a:pt x="190728" y="15240"/>
                  </a:lnTo>
                  <a:lnTo>
                    <a:pt x="189255" y="8890"/>
                  </a:lnTo>
                  <a:lnTo>
                    <a:pt x="191706" y="13766"/>
                  </a:lnTo>
                  <a:lnTo>
                    <a:pt x="191592" y="8890"/>
                  </a:lnTo>
                  <a:lnTo>
                    <a:pt x="191782" y="13487"/>
                  </a:lnTo>
                  <a:lnTo>
                    <a:pt x="192100" y="11430"/>
                  </a:lnTo>
                  <a:lnTo>
                    <a:pt x="192836" y="15240"/>
                  </a:lnTo>
                  <a:lnTo>
                    <a:pt x="193090" y="15240"/>
                  </a:lnTo>
                  <a:lnTo>
                    <a:pt x="193306" y="15240"/>
                  </a:lnTo>
                  <a:lnTo>
                    <a:pt x="193903" y="16510"/>
                  </a:lnTo>
                  <a:lnTo>
                    <a:pt x="194017" y="17780"/>
                  </a:lnTo>
                  <a:lnTo>
                    <a:pt x="193865" y="15240"/>
                  </a:lnTo>
                  <a:lnTo>
                    <a:pt x="195148" y="19050"/>
                  </a:lnTo>
                  <a:lnTo>
                    <a:pt x="194945" y="15240"/>
                  </a:lnTo>
                  <a:lnTo>
                    <a:pt x="195186" y="16510"/>
                  </a:lnTo>
                  <a:lnTo>
                    <a:pt x="195313" y="13754"/>
                  </a:lnTo>
                  <a:lnTo>
                    <a:pt x="195554" y="11430"/>
                  </a:lnTo>
                  <a:lnTo>
                    <a:pt x="197662" y="19050"/>
                  </a:lnTo>
                  <a:lnTo>
                    <a:pt x="198297" y="14058"/>
                  </a:lnTo>
                  <a:lnTo>
                    <a:pt x="198551" y="13322"/>
                  </a:lnTo>
                  <a:lnTo>
                    <a:pt x="199237" y="11430"/>
                  </a:lnTo>
                  <a:lnTo>
                    <a:pt x="199351" y="10160"/>
                  </a:lnTo>
                  <a:lnTo>
                    <a:pt x="199466" y="8890"/>
                  </a:lnTo>
                  <a:lnTo>
                    <a:pt x="200863" y="6350"/>
                  </a:lnTo>
                  <a:lnTo>
                    <a:pt x="201168" y="8890"/>
                  </a:lnTo>
                  <a:lnTo>
                    <a:pt x="200329" y="10160"/>
                  </a:lnTo>
                  <a:lnTo>
                    <a:pt x="200850" y="11430"/>
                  </a:lnTo>
                  <a:lnTo>
                    <a:pt x="201218" y="11430"/>
                  </a:lnTo>
                  <a:lnTo>
                    <a:pt x="201777" y="10401"/>
                  </a:lnTo>
                  <a:lnTo>
                    <a:pt x="201803" y="10820"/>
                  </a:lnTo>
                  <a:lnTo>
                    <a:pt x="201701" y="13970"/>
                  </a:lnTo>
                  <a:lnTo>
                    <a:pt x="202069" y="12700"/>
                  </a:lnTo>
                  <a:lnTo>
                    <a:pt x="202298" y="11430"/>
                  </a:lnTo>
                  <a:lnTo>
                    <a:pt x="202145" y="11430"/>
                  </a:lnTo>
                  <a:lnTo>
                    <a:pt x="203174" y="6350"/>
                  </a:lnTo>
                  <a:close/>
                </a:path>
                <a:path w="211455" h="254634">
                  <a:moveTo>
                    <a:pt x="203390" y="13970"/>
                  </a:moveTo>
                  <a:lnTo>
                    <a:pt x="202819" y="13970"/>
                  </a:lnTo>
                  <a:lnTo>
                    <a:pt x="202438" y="15240"/>
                  </a:lnTo>
                  <a:lnTo>
                    <a:pt x="203009" y="15240"/>
                  </a:lnTo>
                  <a:lnTo>
                    <a:pt x="203390" y="13970"/>
                  </a:lnTo>
                  <a:close/>
                </a:path>
                <a:path w="211455" h="254634">
                  <a:moveTo>
                    <a:pt x="203466" y="13690"/>
                  </a:moveTo>
                  <a:lnTo>
                    <a:pt x="203390" y="13970"/>
                  </a:lnTo>
                  <a:lnTo>
                    <a:pt x="203466" y="13690"/>
                  </a:lnTo>
                  <a:close/>
                </a:path>
                <a:path w="211455" h="254634">
                  <a:moveTo>
                    <a:pt x="204025" y="236588"/>
                  </a:moveTo>
                  <a:lnTo>
                    <a:pt x="203733" y="235419"/>
                  </a:lnTo>
                  <a:lnTo>
                    <a:pt x="203542" y="235508"/>
                  </a:lnTo>
                  <a:lnTo>
                    <a:pt x="202590" y="236588"/>
                  </a:lnTo>
                  <a:lnTo>
                    <a:pt x="204025" y="236588"/>
                  </a:lnTo>
                  <a:close/>
                </a:path>
                <a:path w="211455" h="254634">
                  <a:moveTo>
                    <a:pt x="204203" y="13360"/>
                  </a:moveTo>
                  <a:lnTo>
                    <a:pt x="203987" y="13830"/>
                  </a:lnTo>
                  <a:lnTo>
                    <a:pt x="203860" y="14058"/>
                  </a:lnTo>
                  <a:lnTo>
                    <a:pt x="203034" y="15189"/>
                  </a:lnTo>
                  <a:lnTo>
                    <a:pt x="203987" y="14058"/>
                  </a:lnTo>
                  <a:lnTo>
                    <a:pt x="204114" y="13754"/>
                  </a:lnTo>
                  <a:lnTo>
                    <a:pt x="204203" y="13360"/>
                  </a:lnTo>
                  <a:close/>
                </a:path>
                <a:path w="211455" h="254634">
                  <a:moveTo>
                    <a:pt x="204292" y="239128"/>
                  </a:moveTo>
                  <a:lnTo>
                    <a:pt x="204177" y="238887"/>
                  </a:lnTo>
                  <a:lnTo>
                    <a:pt x="203530" y="239420"/>
                  </a:lnTo>
                  <a:lnTo>
                    <a:pt x="204292" y="239128"/>
                  </a:lnTo>
                  <a:close/>
                </a:path>
                <a:path w="211455" h="254634">
                  <a:moveTo>
                    <a:pt x="204317" y="250558"/>
                  </a:moveTo>
                  <a:lnTo>
                    <a:pt x="201980" y="251828"/>
                  </a:lnTo>
                  <a:lnTo>
                    <a:pt x="202526" y="251828"/>
                  </a:lnTo>
                  <a:lnTo>
                    <a:pt x="204317" y="250558"/>
                  </a:lnTo>
                  <a:close/>
                </a:path>
                <a:path w="211455" h="254634">
                  <a:moveTo>
                    <a:pt x="204317" y="237858"/>
                  </a:moveTo>
                  <a:lnTo>
                    <a:pt x="203733" y="237858"/>
                  </a:lnTo>
                  <a:lnTo>
                    <a:pt x="203568" y="238137"/>
                  </a:lnTo>
                  <a:lnTo>
                    <a:pt x="204317" y="237858"/>
                  </a:lnTo>
                  <a:close/>
                </a:path>
                <a:path w="211455" h="254634">
                  <a:moveTo>
                    <a:pt x="204647" y="239001"/>
                  </a:moveTo>
                  <a:lnTo>
                    <a:pt x="204292" y="239128"/>
                  </a:lnTo>
                  <a:lnTo>
                    <a:pt x="204647" y="239001"/>
                  </a:lnTo>
                  <a:close/>
                </a:path>
                <a:path w="211455" h="254634">
                  <a:moveTo>
                    <a:pt x="205003" y="238861"/>
                  </a:moveTo>
                  <a:lnTo>
                    <a:pt x="204990" y="238671"/>
                  </a:lnTo>
                  <a:lnTo>
                    <a:pt x="204851" y="238810"/>
                  </a:lnTo>
                  <a:lnTo>
                    <a:pt x="204647" y="239001"/>
                  </a:lnTo>
                  <a:lnTo>
                    <a:pt x="205003" y="238861"/>
                  </a:lnTo>
                  <a:close/>
                </a:path>
                <a:path w="211455" h="254634">
                  <a:moveTo>
                    <a:pt x="205041" y="10820"/>
                  </a:moveTo>
                  <a:lnTo>
                    <a:pt x="204343" y="12700"/>
                  </a:lnTo>
                  <a:lnTo>
                    <a:pt x="204203" y="13360"/>
                  </a:lnTo>
                  <a:lnTo>
                    <a:pt x="205041" y="11455"/>
                  </a:lnTo>
                  <a:lnTo>
                    <a:pt x="205041" y="10820"/>
                  </a:lnTo>
                  <a:close/>
                </a:path>
                <a:path w="211455" h="254634">
                  <a:moveTo>
                    <a:pt x="205282" y="10160"/>
                  </a:moveTo>
                  <a:lnTo>
                    <a:pt x="205028" y="10160"/>
                  </a:lnTo>
                  <a:lnTo>
                    <a:pt x="205041" y="10820"/>
                  </a:lnTo>
                  <a:lnTo>
                    <a:pt x="205282" y="10160"/>
                  </a:lnTo>
                  <a:close/>
                </a:path>
                <a:path w="211455" h="254634">
                  <a:moveTo>
                    <a:pt x="205308" y="244208"/>
                  </a:moveTo>
                  <a:lnTo>
                    <a:pt x="204419" y="244652"/>
                  </a:lnTo>
                  <a:lnTo>
                    <a:pt x="205041" y="244538"/>
                  </a:lnTo>
                  <a:lnTo>
                    <a:pt x="205308" y="244208"/>
                  </a:lnTo>
                  <a:close/>
                </a:path>
                <a:path w="211455" h="254634">
                  <a:moveTo>
                    <a:pt x="205701" y="5080"/>
                  </a:moveTo>
                  <a:lnTo>
                    <a:pt x="202920" y="10820"/>
                  </a:lnTo>
                  <a:lnTo>
                    <a:pt x="202819" y="11455"/>
                  </a:lnTo>
                  <a:lnTo>
                    <a:pt x="201726" y="15240"/>
                  </a:lnTo>
                  <a:lnTo>
                    <a:pt x="202234" y="13970"/>
                  </a:lnTo>
                  <a:lnTo>
                    <a:pt x="203060" y="12700"/>
                  </a:lnTo>
                  <a:lnTo>
                    <a:pt x="203784" y="11430"/>
                  </a:lnTo>
                  <a:lnTo>
                    <a:pt x="203466" y="13690"/>
                  </a:lnTo>
                  <a:lnTo>
                    <a:pt x="203758" y="12700"/>
                  </a:lnTo>
                  <a:lnTo>
                    <a:pt x="203974" y="11430"/>
                  </a:lnTo>
                  <a:lnTo>
                    <a:pt x="204508" y="10160"/>
                  </a:lnTo>
                  <a:lnTo>
                    <a:pt x="205701" y="5080"/>
                  </a:lnTo>
                  <a:close/>
                </a:path>
                <a:path w="211455" h="254634">
                  <a:moveTo>
                    <a:pt x="207467" y="12623"/>
                  </a:moveTo>
                  <a:lnTo>
                    <a:pt x="207022" y="12839"/>
                  </a:lnTo>
                  <a:lnTo>
                    <a:pt x="205155" y="15760"/>
                  </a:lnTo>
                  <a:lnTo>
                    <a:pt x="205905" y="15113"/>
                  </a:lnTo>
                  <a:lnTo>
                    <a:pt x="206489" y="14414"/>
                  </a:lnTo>
                  <a:lnTo>
                    <a:pt x="207467" y="12623"/>
                  </a:lnTo>
                  <a:close/>
                </a:path>
                <a:path w="211455" h="254634">
                  <a:moveTo>
                    <a:pt x="208178" y="9296"/>
                  </a:moveTo>
                  <a:lnTo>
                    <a:pt x="207606" y="8801"/>
                  </a:lnTo>
                  <a:lnTo>
                    <a:pt x="206235" y="10668"/>
                  </a:lnTo>
                  <a:lnTo>
                    <a:pt x="206413" y="9931"/>
                  </a:lnTo>
                  <a:lnTo>
                    <a:pt x="206895" y="9144"/>
                  </a:lnTo>
                  <a:lnTo>
                    <a:pt x="207175" y="8559"/>
                  </a:lnTo>
                  <a:lnTo>
                    <a:pt x="206082" y="9944"/>
                  </a:lnTo>
                  <a:lnTo>
                    <a:pt x="204724" y="12585"/>
                  </a:lnTo>
                  <a:lnTo>
                    <a:pt x="203733" y="15608"/>
                  </a:lnTo>
                  <a:lnTo>
                    <a:pt x="205219" y="12623"/>
                  </a:lnTo>
                  <a:lnTo>
                    <a:pt x="204724" y="13919"/>
                  </a:lnTo>
                  <a:lnTo>
                    <a:pt x="206679" y="10426"/>
                  </a:lnTo>
                  <a:lnTo>
                    <a:pt x="207137" y="10198"/>
                  </a:lnTo>
                  <a:lnTo>
                    <a:pt x="206654" y="11671"/>
                  </a:lnTo>
                  <a:lnTo>
                    <a:pt x="206044" y="12788"/>
                  </a:lnTo>
                  <a:lnTo>
                    <a:pt x="206540" y="12039"/>
                  </a:lnTo>
                  <a:lnTo>
                    <a:pt x="206032" y="13639"/>
                  </a:lnTo>
                  <a:lnTo>
                    <a:pt x="207200" y="11811"/>
                  </a:lnTo>
                  <a:lnTo>
                    <a:pt x="208178" y="9296"/>
                  </a:lnTo>
                  <a:close/>
                </a:path>
                <a:path w="211455" h="254634">
                  <a:moveTo>
                    <a:pt x="208368" y="241249"/>
                  </a:moveTo>
                  <a:lnTo>
                    <a:pt x="208216" y="241300"/>
                  </a:lnTo>
                  <a:lnTo>
                    <a:pt x="207581" y="241871"/>
                  </a:lnTo>
                  <a:lnTo>
                    <a:pt x="208368" y="241249"/>
                  </a:lnTo>
                  <a:close/>
                </a:path>
                <a:path w="211455" h="254634">
                  <a:moveTo>
                    <a:pt x="208419" y="240753"/>
                  </a:moveTo>
                  <a:lnTo>
                    <a:pt x="207352" y="240969"/>
                  </a:lnTo>
                  <a:lnTo>
                    <a:pt x="207073" y="241020"/>
                  </a:lnTo>
                  <a:lnTo>
                    <a:pt x="206413" y="241858"/>
                  </a:lnTo>
                  <a:lnTo>
                    <a:pt x="207124" y="242074"/>
                  </a:lnTo>
                  <a:lnTo>
                    <a:pt x="207848" y="241046"/>
                  </a:lnTo>
                  <a:lnTo>
                    <a:pt x="208419" y="240753"/>
                  </a:lnTo>
                  <a:close/>
                </a:path>
                <a:path w="211455" h="254634">
                  <a:moveTo>
                    <a:pt x="208851" y="240880"/>
                  </a:moveTo>
                  <a:lnTo>
                    <a:pt x="208368" y="241249"/>
                  </a:lnTo>
                  <a:lnTo>
                    <a:pt x="208622" y="241185"/>
                  </a:lnTo>
                  <a:lnTo>
                    <a:pt x="208851" y="240880"/>
                  </a:lnTo>
                  <a:close/>
                </a:path>
                <a:path w="211455" h="254634">
                  <a:moveTo>
                    <a:pt x="208915" y="245478"/>
                  </a:moveTo>
                  <a:lnTo>
                    <a:pt x="208026" y="245478"/>
                  </a:lnTo>
                  <a:lnTo>
                    <a:pt x="208483" y="245046"/>
                  </a:lnTo>
                  <a:lnTo>
                    <a:pt x="208356" y="244983"/>
                  </a:lnTo>
                  <a:lnTo>
                    <a:pt x="206946" y="246087"/>
                  </a:lnTo>
                  <a:lnTo>
                    <a:pt x="206654" y="246253"/>
                  </a:lnTo>
                  <a:lnTo>
                    <a:pt x="206502" y="245364"/>
                  </a:lnTo>
                  <a:lnTo>
                    <a:pt x="206273" y="246468"/>
                  </a:lnTo>
                  <a:lnTo>
                    <a:pt x="205778" y="246748"/>
                  </a:lnTo>
                  <a:lnTo>
                    <a:pt x="203504" y="248970"/>
                  </a:lnTo>
                  <a:lnTo>
                    <a:pt x="204965" y="248018"/>
                  </a:lnTo>
                  <a:lnTo>
                    <a:pt x="203504" y="248970"/>
                  </a:lnTo>
                  <a:lnTo>
                    <a:pt x="203022" y="249288"/>
                  </a:lnTo>
                  <a:lnTo>
                    <a:pt x="205219" y="246748"/>
                  </a:lnTo>
                  <a:lnTo>
                    <a:pt x="203085" y="247370"/>
                  </a:lnTo>
                  <a:lnTo>
                    <a:pt x="204038" y="246748"/>
                  </a:lnTo>
                  <a:lnTo>
                    <a:pt x="204304" y="246227"/>
                  </a:lnTo>
                  <a:lnTo>
                    <a:pt x="205168" y="245529"/>
                  </a:lnTo>
                  <a:lnTo>
                    <a:pt x="206781" y="244208"/>
                  </a:lnTo>
                  <a:lnTo>
                    <a:pt x="205155" y="244906"/>
                  </a:lnTo>
                  <a:lnTo>
                    <a:pt x="206184" y="244208"/>
                  </a:lnTo>
                  <a:lnTo>
                    <a:pt x="205041" y="244538"/>
                  </a:lnTo>
                  <a:lnTo>
                    <a:pt x="204558" y="245160"/>
                  </a:lnTo>
                  <a:lnTo>
                    <a:pt x="204482" y="245922"/>
                  </a:lnTo>
                  <a:lnTo>
                    <a:pt x="201434" y="247713"/>
                  </a:lnTo>
                  <a:lnTo>
                    <a:pt x="201307" y="247904"/>
                  </a:lnTo>
                  <a:lnTo>
                    <a:pt x="202755" y="247472"/>
                  </a:lnTo>
                  <a:lnTo>
                    <a:pt x="202907" y="247370"/>
                  </a:lnTo>
                  <a:lnTo>
                    <a:pt x="203682" y="246748"/>
                  </a:lnTo>
                  <a:lnTo>
                    <a:pt x="203949" y="246748"/>
                  </a:lnTo>
                  <a:lnTo>
                    <a:pt x="203022" y="247396"/>
                  </a:lnTo>
                  <a:lnTo>
                    <a:pt x="202819" y="247459"/>
                  </a:lnTo>
                  <a:lnTo>
                    <a:pt x="201307" y="247904"/>
                  </a:lnTo>
                  <a:lnTo>
                    <a:pt x="201117" y="247967"/>
                  </a:lnTo>
                  <a:lnTo>
                    <a:pt x="200609" y="248970"/>
                  </a:lnTo>
                  <a:lnTo>
                    <a:pt x="200406" y="249288"/>
                  </a:lnTo>
                  <a:lnTo>
                    <a:pt x="199834" y="249288"/>
                  </a:lnTo>
                  <a:lnTo>
                    <a:pt x="201117" y="248018"/>
                  </a:lnTo>
                  <a:lnTo>
                    <a:pt x="200901" y="248018"/>
                  </a:lnTo>
                  <a:lnTo>
                    <a:pt x="201434" y="247713"/>
                  </a:lnTo>
                  <a:lnTo>
                    <a:pt x="203073" y="246748"/>
                  </a:lnTo>
                  <a:lnTo>
                    <a:pt x="204470" y="245922"/>
                  </a:lnTo>
                  <a:lnTo>
                    <a:pt x="204482" y="245198"/>
                  </a:lnTo>
                  <a:lnTo>
                    <a:pt x="203835" y="245478"/>
                  </a:lnTo>
                  <a:lnTo>
                    <a:pt x="203669" y="245478"/>
                  </a:lnTo>
                  <a:lnTo>
                    <a:pt x="204317" y="244754"/>
                  </a:lnTo>
                  <a:lnTo>
                    <a:pt x="204050" y="244830"/>
                  </a:lnTo>
                  <a:lnTo>
                    <a:pt x="204406" y="244652"/>
                  </a:lnTo>
                  <a:lnTo>
                    <a:pt x="204812" y="244208"/>
                  </a:lnTo>
                  <a:lnTo>
                    <a:pt x="204457" y="243332"/>
                  </a:lnTo>
                  <a:lnTo>
                    <a:pt x="206502" y="241668"/>
                  </a:lnTo>
                  <a:lnTo>
                    <a:pt x="205955" y="241668"/>
                  </a:lnTo>
                  <a:lnTo>
                    <a:pt x="206349" y="241363"/>
                  </a:lnTo>
                  <a:lnTo>
                    <a:pt x="206527" y="241312"/>
                  </a:lnTo>
                  <a:lnTo>
                    <a:pt x="206273" y="241287"/>
                  </a:lnTo>
                  <a:lnTo>
                    <a:pt x="205943" y="241579"/>
                  </a:lnTo>
                  <a:lnTo>
                    <a:pt x="205447" y="241668"/>
                  </a:lnTo>
                  <a:lnTo>
                    <a:pt x="204800" y="241668"/>
                  </a:lnTo>
                  <a:lnTo>
                    <a:pt x="203073" y="242938"/>
                  </a:lnTo>
                  <a:lnTo>
                    <a:pt x="202907" y="242938"/>
                  </a:lnTo>
                  <a:lnTo>
                    <a:pt x="202907" y="245173"/>
                  </a:lnTo>
                  <a:lnTo>
                    <a:pt x="202907" y="245402"/>
                  </a:lnTo>
                  <a:lnTo>
                    <a:pt x="202857" y="245529"/>
                  </a:lnTo>
                  <a:lnTo>
                    <a:pt x="201752" y="246367"/>
                  </a:lnTo>
                  <a:lnTo>
                    <a:pt x="200875" y="246748"/>
                  </a:lnTo>
                  <a:lnTo>
                    <a:pt x="202755" y="245478"/>
                  </a:lnTo>
                  <a:lnTo>
                    <a:pt x="202844" y="245186"/>
                  </a:lnTo>
                  <a:lnTo>
                    <a:pt x="201993" y="245427"/>
                  </a:lnTo>
                  <a:lnTo>
                    <a:pt x="202311" y="245097"/>
                  </a:lnTo>
                  <a:lnTo>
                    <a:pt x="202044" y="245313"/>
                  </a:lnTo>
                  <a:lnTo>
                    <a:pt x="201980" y="245440"/>
                  </a:lnTo>
                  <a:lnTo>
                    <a:pt x="201841" y="245478"/>
                  </a:lnTo>
                  <a:lnTo>
                    <a:pt x="202044" y="245313"/>
                  </a:lnTo>
                  <a:lnTo>
                    <a:pt x="202615" y="244208"/>
                  </a:lnTo>
                  <a:lnTo>
                    <a:pt x="202717" y="244652"/>
                  </a:lnTo>
                  <a:lnTo>
                    <a:pt x="202857" y="244652"/>
                  </a:lnTo>
                  <a:lnTo>
                    <a:pt x="202844" y="245186"/>
                  </a:lnTo>
                  <a:lnTo>
                    <a:pt x="202907" y="242938"/>
                  </a:lnTo>
                  <a:lnTo>
                    <a:pt x="203492" y="241668"/>
                  </a:lnTo>
                  <a:lnTo>
                    <a:pt x="203301" y="241668"/>
                  </a:lnTo>
                  <a:lnTo>
                    <a:pt x="202260" y="242938"/>
                  </a:lnTo>
                  <a:lnTo>
                    <a:pt x="202018" y="242938"/>
                  </a:lnTo>
                  <a:lnTo>
                    <a:pt x="203187" y="241668"/>
                  </a:lnTo>
                  <a:lnTo>
                    <a:pt x="204355" y="240398"/>
                  </a:lnTo>
                  <a:lnTo>
                    <a:pt x="203073" y="241236"/>
                  </a:lnTo>
                  <a:lnTo>
                    <a:pt x="203098" y="241668"/>
                  </a:lnTo>
                  <a:lnTo>
                    <a:pt x="202857" y="241668"/>
                  </a:lnTo>
                  <a:lnTo>
                    <a:pt x="201180" y="242671"/>
                  </a:lnTo>
                  <a:lnTo>
                    <a:pt x="201930" y="241668"/>
                  </a:lnTo>
                  <a:lnTo>
                    <a:pt x="202412" y="241668"/>
                  </a:lnTo>
                  <a:lnTo>
                    <a:pt x="203073" y="241236"/>
                  </a:lnTo>
                  <a:lnTo>
                    <a:pt x="202958" y="239128"/>
                  </a:lnTo>
                  <a:lnTo>
                    <a:pt x="203568" y="238137"/>
                  </a:lnTo>
                  <a:lnTo>
                    <a:pt x="200901" y="239128"/>
                  </a:lnTo>
                  <a:lnTo>
                    <a:pt x="201104" y="237858"/>
                  </a:lnTo>
                  <a:lnTo>
                    <a:pt x="200520" y="237858"/>
                  </a:lnTo>
                  <a:lnTo>
                    <a:pt x="200520" y="243560"/>
                  </a:lnTo>
                  <a:lnTo>
                    <a:pt x="200304" y="244208"/>
                  </a:lnTo>
                  <a:lnTo>
                    <a:pt x="200037" y="244208"/>
                  </a:lnTo>
                  <a:lnTo>
                    <a:pt x="200520" y="243560"/>
                  </a:lnTo>
                  <a:lnTo>
                    <a:pt x="200520" y="237858"/>
                  </a:lnTo>
                  <a:lnTo>
                    <a:pt x="200088" y="237858"/>
                  </a:lnTo>
                  <a:lnTo>
                    <a:pt x="202120" y="236588"/>
                  </a:lnTo>
                  <a:lnTo>
                    <a:pt x="201358" y="236588"/>
                  </a:lnTo>
                  <a:lnTo>
                    <a:pt x="203542" y="235508"/>
                  </a:lnTo>
                  <a:lnTo>
                    <a:pt x="203720" y="235419"/>
                  </a:lnTo>
                  <a:lnTo>
                    <a:pt x="203936" y="235318"/>
                  </a:lnTo>
                  <a:lnTo>
                    <a:pt x="203415" y="234048"/>
                  </a:lnTo>
                  <a:lnTo>
                    <a:pt x="200215" y="235318"/>
                  </a:lnTo>
                  <a:lnTo>
                    <a:pt x="201396" y="234048"/>
                  </a:lnTo>
                  <a:lnTo>
                    <a:pt x="199034" y="235318"/>
                  </a:lnTo>
                  <a:lnTo>
                    <a:pt x="195287" y="237858"/>
                  </a:lnTo>
                  <a:lnTo>
                    <a:pt x="195110" y="237858"/>
                  </a:lnTo>
                  <a:lnTo>
                    <a:pt x="195110" y="240398"/>
                  </a:lnTo>
                  <a:lnTo>
                    <a:pt x="193459" y="241668"/>
                  </a:lnTo>
                  <a:lnTo>
                    <a:pt x="192633" y="241668"/>
                  </a:lnTo>
                  <a:lnTo>
                    <a:pt x="194119" y="240398"/>
                  </a:lnTo>
                  <a:lnTo>
                    <a:pt x="195110" y="240398"/>
                  </a:lnTo>
                  <a:lnTo>
                    <a:pt x="195110" y="237858"/>
                  </a:lnTo>
                  <a:lnTo>
                    <a:pt x="193217" y="237858"/>
                  </a:lnTo>
                  <a:lnTo>
                    <a:pt x="196456" y="235419"/>
                  </a:lnTo>
                  <a:lnTo>
                    <a:pt x="196596" y="235318"/>
                  </a:lnTo>
                  <a:lnTo>
                    <a:pt x="196469" y="235419"/>
                  </a:lnTo>
                  <a:lnTo>
                    <a:pt x="196037" y="236588"/>
                  </a:lnTo>
                  <a:lnTo>
                    <a:pt x="197040" y="235318"/>
                  </a:lnTo>
                  <a:lnTo>
                    <a:pt x="198818" y="235318"/>
                  </a:lnTo>
                  <a:lnTo>
                    <a:pt x="199529" y="234048"/>
                  </a:lnTo>
                  <a:lnTo>
                    <a:pt x="196926" y="235318"/>
                  </a:lnTo>
                  <a:lnTo>
                    <a:pt x="198742" y="234048"/>
                  </a:lnTo>
                  <a:lnTo>
                    <a:pt x="199529" y="234048"/>
                  </a:lnTo>
                  <a:lnTo>
                    <a:pt x="199732" y="234048"/>
                  </a:lnTo>
                  <a:lnTo>
                    <a:pt x="199847" y="232778"/>
                  </a:lnTo>
                  <a:lnTo>
                    <a:pt x="200685" y="232778"/>
                  </a:lnTo>
                  <a:lnTo>
                    <a:pt x="201955" y="231508"/>
                  </a:lnTo>
                  <a:lnTo>
                    <a:pt x="201193" y="231508"/>
                  </a:lnTo>
                  <a:lnTo>
                    <a:pt x="201891" y="230238"/>
                  </a:lnTo>
                  <a:lnTo>
                    <a:pt x="201612" y="230238"/>
                  </a:lnTo>
                  <a:lnTo>
                    <a:pt x="198907" y="231508"/>
                  </a:lnTo>
                  <a:lnTo>
                    <a:pt x="200952" y="231508"/>
                  </a:lnTo>
                  <a:lnTo>
                    <a:pt x="199555" y="232778"/>
                  </a:lnTo>
                  <a:lnTo>
                    <a:pt x="199161" y="232778"/>
                  </a:lnTo>
                  <a:lnTo>
                    <a:pt x="198653" y="231508"/>
                  </a:lnTo>
                  <a:lnTo>
                    <a:pt x="198805" y="231508"/>
                  </a:lnTo>
                  <a:lnTo>
                    <a:pt x="200037" y="230238"/>
                  </a:lnTo>
                  <a:lnTo>
                    <a:pt x="199339" y="230238"/>
                  </a:lnTo>
                  <a:lnTo>
                    <a:pt x="199466" y="227698"/>
                  </a:lnTo>
                  <a:lnTo>
                    <a:pt x="196824" y="230238"/>
                  </a:lnTo>
                  <a:lnTo>
                    <a:pt x="196684" y="230238"/>
                  </a:lnTo>
                  <a:lnTo>
                    <a:pt x="193230" y="231508"/>
                  </a:lnTo>
                  <a:lnTo>
                    <a:pt x="196723" y="227698"/>
                  </a:lnTo>
                  <a:lnTo>
                    <a:pt x="194919" y="226428"/>
                  </a:lnTo>
                  <a:lnTo>
                    <a:pt x="194411" y="226428"/>
                  </a:lnTo>
                  <a:lnTo>
                    <a:pt x="194360" y="225158"/>
                  </a:lnTo>
                  <a:lnTo>
                    <a:pt x="192036" y="225158"/>
                  </a:lnTo>
                  <a:lnTo>
                    <a:pt x="193522" y="223888"/>
                  </a:lnTo>
                  <a:lnTo>
                    <a:pt x="192633" y="223888"/>
                  </a:lnTo>
                  <a:lnTo>
                    <a:pt x="193700" y="222618"/>
                  </a:lnTo>
                  <a:lnTo>
                    <a:pt x="195148" y="222618"/>
                  </a:lnTo>
                  <a:lnTo>
                    <a:pt x="195554" y="222618"/>
                  </a:lnTo>
                  <a:lnTo>
                    <a:pt x="195478" y="222465"/>
                  </a:lnTo>
                  <a:lnTo>
                    <a:pt x="195313" y="222084"/>
                  </a:lnTo>
                  <a:lnTo>
                    <a:pt x="195554" y="221348"/>
                  </a:lnTo>
                  <a:lnTo>
                    <a:pt x="196913" y="220078"/>
                  </a:lnTo>
                  <a:lnTo>
                    <a:pt x="194030" y="221348"/>
                  </a:lnTo>
                  <a:lnTo>
                    <a:pt x="196481" y="220078"/>
                  </a:lnTo>
                  <a:lnTo>
                    <a:pt x="196634" y="218808"/>
                  </a:lnTo>
                  <a:lnTo>
                    <a:pt x="195783" y="218808"/>
                  </a:lnTo>
                  <a:lnTo>
                    <a:pt x="194386" y="220078"/>
                  </a:lnTo>
                  <a:lnTo>
                    <a:pt x="193865" y="220078"/>
                  </a:lnTo>
                  <a:lnTo>
                    <a:pt x="193903" y="218808"/>
                  </a:lnTo>
                  <a:lnTo>
                    <a:pt x="197040" y="217525"/>
                  </a:lnTo>
                  <a:lnTo>
                    <a:pt x="199936" y="214998"/>
                  </a:lnTo>
                  <a:lnTo>
                    <a:pt x="189344" y="218808"/>
                  </a:lnTo>
                  <a:lnTo>
                    <a:pt x="191198" y="217538"/>
                  </a:lnTo>
                  <a:lnTo>
                    <a:pt x="191249" y="216268"/>
                  </a:lnTo>
                  <a:lnTo>
                    <a:pt x="192570" y="214998"/>
                  </a:lnTo>
                  <a:lnTo>
                    <a:pt x="195224" y="212458"/>
                  </a:lnTo>
                  <a:lnTo>
                    <a:pt x="196303" y="211188"/>
                  </a:lnTo>
                  <a:lnTo>
                    <a:pt x="190220" y="214998"/>
                  </a:lnTo>
                  <a:lnTo>
                    <a:pt x="190855" y="212458"/>
                  </a:lnTo>
                  <a:lnTo>
                    <a:pt x="189852" y="213728"/>
                  </a:lnTo>
                  <a:lnTo>
                    <a:pt x="187020" y="214998"/>
                  </a:lnTo>
                  <a:lnTo>
                    <a:pt x="185648" y="214998"/>
                  </a:lnTo>
                  <a:lnTo>
                    <a:pt x="189699" y="212458"/>
                  </a:lnTo>
                  <a:lnTo>
                    <a:pt x="190855" y="212458"/>
                  </a:lnTo>
                  <a:lnTo>
                    <a:pt x="191338" y="212458"/>
                  </a:lnTo>
                  <a:lnTo>
                    <a:pt x="192265" y="211188"/>
                  </a:lnTo>
                  <a:lnTo>
                    <a:pt x="191922" y="210477"/>
                  </a:lnTo>
                  <a:lnTo>
                    <a:pt x="192405" y="209918"/>
                  </a:lnTo>
                  <a:lnTo>
                    <a:pt x="191655" y="209918"/>
                  </a:lnTo>
                  <a:lnTo>
                    <a:pt x="190627" y="209918"/>
                  </a:lnTo>
                  <a:lnTo>
                    <a:pt x="191198" y="208648"/>
                  </a:lnTo>
                  <a:lnTo>
                    <a:pt x="190677" y="208648"/>
                  </a:lnTo>
                  <a:lnTo>
                    <a:pt x="189484" y="209918"/>
                  </a:lnTo>
                  <a:lnTo>
                    <a:pt x="190042" y="207429"/>
                  </a:lnTo>
                  <a:lnTo>
                    <a:pt x="187058" y="209918"/>
                  </a:lnTo>
                  <a:lnTo>
                    <a:pt x="186105" y="209918"/>
                  </a:lnTo>
                  <a:lnTo>
                    <a:pt x="187502" y="208648"/>
                  </a:lnTo>
                  <a:lnTo>
                    <a:pt x="189928" y="207479"/>
                  </a:lnTo>
                  <a:lnTo>
                    <a:pt x="190055" y="207378"/>
                  </a:lnTo>
                  <a:lnTo>
                    <a:pt x="188290" y="207378"/>
                  </a:lnTo>
                  <a:lnTo>
                    <a:pt x="189115" y="206108"/>
                  </a:lnTo>
                  <a:lnTo>
                    <a:pt x="190017" y="205740"/>
                  </a:lnTo>
                  <a:lnTo>
                    <a:pt x="192646" y="203568"/>
                  </a:lnTo>
                  <a:lnTo>
                    <a:pt x="192773" y="202463"/>
                  </a:lnTo>
                  <a:lnTo>
                    <a:pt x="191287" y="203390"/>
                  </a:lnTo>
                  <a:lnTo>
                    <a:pt x="191249" y="203568"/>
                  </a:lnTo>
                  <a:lnTo>
                    <a:pt x="191236" y="203415"/>
                  </a:lnTo>
                  <a:lnTo>
                    <a:pt x="191135" y="202298"/>
                  </a:lnTo>
                  <a:lnTo>
                    <a:pt x="190754" y="201726"/>
                  </a:lnTo>
                  <a:lnTo>
                    <a:pt x="190652" y="202298"/>
                  </a:lnTo>
                  <a:lnTo>
                    <a:pt x="190487" y="202298"/>
                  </a:lnTo>
                  <a:lnTo>
                    <a:pt x="188556" y="204838"/>
                  </a:lnTo>
                  <a:lnTo>
                    <a:pt x="187007" y="204838"/>
                  </a:lnTo>
                  <a:lnTo>
                    <a:pt x="184619" y="204838"/>
                  </a:lnTo>
                  <a:lnTo>
                    <a:pt x="187426" y="203568"/>
                  </a:lnTo>
                  <a:lnTo>
                    <a:pt x="187007" y="204838"/>
                  </a:lnTo>
                  <a:lnTo>
                    <a:pt x="188087" y="203568"/>
                  </a:lnTo>
                  <a:lnTo>
                    <a:pt x="190246" y="201028"/>
                  </a:lnTo>
                  <a:lnTo>
                    <a:pt x="190754" y="201726"/>
                  </a:lnTo>
                  <a:lnTo>
                    <a:pt x="190893" y="201028"/>
                  </a:lnTo>
                  <a:lnTo>
                    <a:pt x="191719" y="201028"/>
                  </a:lnTo>
                  <a:lnTo>
                    <a:pt x="193738" y="198488"/>
                  </a:lnTo>
                  <a:lnTo>
                    <a:pt x="188214" y="202298"/>
                  </a:lnTo>
                  <a:lnTo>
                    <a:pt x="187731" y="201028"/>
                  </a:lnTo>
                  <a:lnTo>
                    <a:pt x="189420" y="201028"/>
                  </a:lnTo>
                  <a:lnTo>
                    <a:pt x="190665" y="199758"/>
                  </a:lnTo>
                  <a:lnTo>
                    <a:pt x="190423" y="199758"/>
                  </a:lnTo>
                  <a:lnTo>
                    <a:pt x="187642" y="201028"/>
                  </a:lnTo>
                  <a:lnTo>
                    <a:pt x="186194" y="201028"/>
                  </a:lnTo>
                  <a:lnTo>
                    <a:pt x="187109" y="199758"/>
                  </a:lnTo>
                  <a:lnTo>
                    <a:pt x="184873" y="201028"/>
                  </a:lnTo>
                  <a:lnTo>
                    <a:pt x="184454" y="202298"/>
                  </a:lnTo>
                  <a:lnTo>
                    <a:pt x="183146" y="202298"/>
                  </a:lnTo>
                  <a:lnTo>
                    <a:pt x="182041" y="202298"/>
                  </a:lnTo>
                  <a:lnTo>
                    <a:pt x="183083" y="201244"/>
                  </a:lnTo>
                  <a:lnTo>
                    <a:pt x="180479" y="202298"/>
                  </a:lnTo>
                  <a:lnTo>
                    <a:pt x="184111" y="199758"/>
                  </a:lnTo>
                  <a:lnTo>
                    <a:pt x="185928" y="198488"/>
                  </a:lnTo>
                  <a:lnTo>
                    <a:pt x="184543" y="198488"/>
                  </a:lnTo>
                  <a:lnTo>
                    <a:pt x="186639" y="197218"/>
                  </a:lnTo>
                  <a:lnTo>
                    <a:pt x="187236" y="195948"/>
                  </a:lnTo>
                  <a:lnTo>
                    <a:pt x="184937" y="197104"/>
                  </a:lnTo>
                  <a:lnTo>
                    <a:pt x="185153" y="197218"/>
                  </a:lnTo>
                  <a:lnTo>
                    <a:pt x="181508" y="198488"/>
                  </a:lnTo>
                  <a:lnTo>
                    <a:pt x="181673" y="198488"/>
                  </a:lnTo>
                  <a:lnTo>
                    <a:pt x="179971" y="199758"/>
                  </a:lnTo>
                  <a:lnTo>
                    <a:pt x="182930" y="197218"/>
                  </a:lnTo>
                  <a:lnTo>
                    <a:pt x="177469" y="199758"/>
                  </a:lnTo>
                  <a:lnTo>
                    <a:pt x="179324" y="198488"/>
                  </a:lnTo>
                  <a:lnTo>
                    <a:pt x="182892" y="195973"/>
                  </a:lnTo>
                  <a:lnTo>
                    <a:pt x="184924" y="197091"/>
                  </a:lnTo>
                  <a:lnTo>
                    <a:pt x="188988" y="194678"/>
                  </a:lnTo>
                  <a:lnTo>
                    <a:pt x="186791" y="194678"/>
                  </a:lnTo>
                  <a:lnTo>
                    <a:pt x="184759" y="195948"/>
                  </a:lnTo>
                  <a:lnTo>
                    <a:pt x="182918" y="195948"/>
                  </a:lnTo>
                  <a:lnTo>
                    <a:pt x="184708" y="194678"/>
                  </a:lnTo>
                  <a:lnTo>
                    <a:pt x="186563" y="192138"/>
                  </a:lnTo>
                  <a:lnTo>
                    <a:pt x="181000" y="194678"/>
                  </a:lnTo>
                  <a:lnTo>
                    <a:pt x="181648" y="193408"/>
                  </a:lnTo>
                  <a:lnTo>
                    <a:pt x="180936" y="193408"/>
                  </a:lnTo>
                  <a:lnTo>
                    <a:pt x="178701" y="194678"/>
                  </a:lnTo>
                  <a:lnTo>
                    <a:pt x="180225" y="193408"/>
                  </a:lnTo>
                  <a:lnTo>
                    <a:pt x="179120" y="193408"/>
                  </a:lnTo>
                  <a:lnTo>
                    <a:pt x="180936" y="192138"/>
                  </a:lnTo>
                  <a:lnTo>
                    <a:pt x="181165" y="192138"/>
                  </a:lnTo>
                  <a:lnTo>
                    <a:pt x="182105" y="189598"/>
                  </a:lnTo>
                  <a:lnTo>
                    <a:pt x="178435" y="192138"/>
                  </a:lnTo>
                  <a:lnTo>
                    <a:pt x="180505" y="189598"/>
                  </a:lnTo>
                  <a:lnTo>
                    <a:pt x="180911" y="188328"/>
                  </a:lnTo>
                  <a:lnTo>
                    <a:pt x="174726" y="192138"/>
                  </a:lnTo>
                  <a:lnTo>
                    <a:pt x="174802" y="190868"/>
                  </a:lnTo>
                  <a:lnTo>
                    <a:pt x="176923" y="189598"/>
                  </a:lnTo>
                  <a:lnTo>
                    <a:pt x="177952" y="188328"/>
                  </a:lnTo>
                  <a:lnTo>
                    <a:pt x="178473" y="188328"/>
                  </a:lnTo>
                  <a:lnTo>
                    <a:pt x="179501" y="187058"/>
                  </a:lnTo>
                  <a:lnTo>
                    <a:pt x="176415" y="188048"/>
                  </a:lnTo>
                  <a:lnTo>
                    <a:pt x="176225" y="188328"/>
                  </a:lnTo>
                  <a:lnTo>
                    <a:pt x="175564" y="188328"/>
                  </a:lnTo>
                  <a:lnTo>
                    <a:pt x="173634" y="188328"/>
                  </a:lnTo>
                  <a:lnTo>
                    <a:pt x="171805" y="189598"/>
                  </a:lnTo>
                  <a:lnTo>
                    <a:pt x="175183" y="187058"/>
                  </a:lnTo>
                  <a:lnTo>
                    <a:pt x="176885" y="185788"/>
                  </a:lnTo>
                  <a:lnTo>
                    <a:pt x="169862" y="187058"/>
                  </a:lnTo>
                  <a:lnTo>
                    <a:pt x="172758" y="184518"/>
                  </a:lnTo>
                  <a:lnTo>
                    <a:pt x="174193" y="183248"/>
                  </a:lnTo>
                  <a:lnTo>
                    <a:pt x="173202" y="183248"/>
                  </a:lnTo>
                  <a:lnTo>
                    <a:pt x="172148" y="181978"/>
                  </a:lnTo>
                  <a:lnTo>
                    <a:pt x="172453" y="181978"/>
                  </a:lnTo>
                  <a:lnTo>
                    <a:pt x="173621" y="179438"/>
                  </a:lnTo>
                  <a:lnTo>
                    <a:pt x="166979" y="184518"/>
                  </a:lnTo>
                  <a:lnTo>
                    <a:pt x="168275" y="181978"/>
                  </a:lnTo>
                  <a:lnTo>
                    <a:pt x="170903" y="179438"/>
                  </a:lnTo>
                  <a:lnTo>
                    <a:pt x="170154" y="181978"/>
                  </a:lnTo>
                  <a:lnTo>
                    <a:pt x="171081" y="180708"/>
                  </a:lnTo>
                  <a:lnTo>
                    <a:pt x="176923" y="176898"/>
                  </a:lnTo>
                  <a:lnTo>
                    <a:pt x="169595" y="179438"/>
                  </a:lnTo>
                  <a:lnTo>
                    <a:pt x="172669" y="176898"/>
                  </a:lnTo>
                  <a:lnTo>
                    <a:pt x="173113" y="176898"/>
                  </a:lnTo>
                  <a:lnTo>
                    <a:pt x="174840" y="175628"/>
                  </a:lnTo>
                  <a:lnTo>
                    <a:pt x="170167" y="176898"/>
                  </a:lnTo>
                  <a:lnTo>
                    <a:pt x="170599" y="175793"/>
                  </a:lnTo>
                  <a:lnTo>
                    <a:pt x="167690" y="176898"/>
                  </a:lnTo>
                  <a:lnTo>
                    <a:pt x="166065" y="176898"/>
                  </a:lnTo>
                  <a:lnTo>
                    <a:pt x="165481" y="176326"/>
                  </a:lnTo>
                  <a:lnTo>
                    <a:pt x="164757" y="176898"/>
                  </a:lnTo>
                  <a:lnTo>
                    <a:pt x="163690" y="175628"/>
                  </a:lnTo>
                  <a:lnTo>
                    <a:pt x="164769" y="175628"/>
                  </a:lnTo>
                  <a:lnTo>
                    <a:pt x="165481" y="176326"/>
                  </a:lnTo>
                  <a:lnTo>
                    <a:pt x="166687" y="175361"/>
                  </a:lnTo>
                  <a:lnTo>
                    <a:pt x="166204" y="175628"/>
                  </a:lnTo>
                  <a:lnTo>
                    <a:pt x="164833" y="175628"/>
                  </a:lnTo>
                  <a:lnTo>
                    <a:pt x="165646" y="174358"/>
                  </a:lnTo>
                  <a:lnTo>
                    <a:pt x="168122" y="173088"/>
                  </a:lnTo>
                  <a:lnTo>
                    <a:pt x="168643" y="173088"/>
                  </a:lnTo>
                  <a:lnTo>
                    <a:pt x="170167" y="171818"/>
                  </a:lnTo>
                  <a:lnTo>
                    <a:pt x="171691" y="170548"/>
                  </a:lnTo>
                  <a:lnTo>
                    <a:pt x="168643" y="171602"/>
                  </a:lnTo>
                  <a:lnTo>
                    <a:pt x="169837" y="170548"/>
                  </a:lnTo>
                  <a:lnTo>
                    <a:pt x="168795" y="170548"/>
                  </a:lnTo>
                  <a:lnTo>
                    <a:pt x="165201" y="171818"/>
                  </a:lnTo>
                  <a:lnTo>
                    <a:pt x="164922" y="170827"/>
                  </a:lnTo>
                  <a:lnTo>
                    <a:pt x="165544" y="170548"/>
                  </a:lnTo>
                  <a:lnTo>
                    <a:pt x="164833" y="170548"/>
                  </a:lnTo>
                  <a:lnTo>
                    <a:pt x="164452" y="170548"/>
                  </a:lnTo>
                  <a:lnTo>
                    <a:pt x="164452" y="171043"/>
                  </a:lnTo>
                  <a:lnTo>
                    <a:pt x="163830" y="171818"/>
                  </a:lnTo>
                  <a:lnTo>
                    <a:pt x="159931" y="173088"/>
                  </a:lnTo>
                  <a:lnTo>
                    <a:pt x="162737" y="171818"/>
                  </a:lnTo>
                  <a:lnTo>
                    <a:pt x="164452" y="171043"/>
                  </a:lnTo>
                  <a:lnTo>
                    <a:pt x="164452" y="170548"/>
                  </a:lnTo>
                  <a:lnTo>
                    <a:pt x="162547" y="170548"/>
                  </a:lnTo>
                  <a:lnTo>
                    <a:pt x="166039" y="169278"/>
                  </a:lnTo>
                  <a:lnTo>
                    <a:pt x="160693" y="169278"/>
                  </a:lnTo>
                  <a:lnTo>
                    <a:pt x="163588" y="168008"/>
                  </a:lnTo>
                  <a:lnTo>
                    <a:pt x="167322" y="168008"/>
                  </a:lnTo>
                  <a:lnTo>
                    <a:pt x="167106" y="166738"/>
                  </a:lnTo>
                  <a:lnTo>
                    <a:pt x="165354" y="166738"/>
                  </a:lnTo>
                  <a:lnTo>
                    <a:pt x="162255" y="168008"/>
                  </a:lnTo>
                  <a:lnTo>
                    <a:pt x="160121" y="168008"/>
                  </a:lnTo>
                  <a:lnTo>
                    <a:pt x="167170" y="164198"/>
                  </a:lnTo>
                  <a:lnTo>
                    <a:pt x="160718" y="164198"/>
                  </a:lnTo>
                  <a:lnTo>
                    <a:pt x="163258" y="162928"/>
                  </a:lnTo>
                  <a:lnTo>
                    <a:pt x="165798" y="161658"/>
                  </a:lnTo>
                  <a:lnTo>
                    <a:pt x="162433" y="161658"/>
                  </a:lnTo>
                  <a:lnTo>
                    <a:pt x="163398" y="160388"/>
                  </a:lnTo>
                  <a:lnTo>
                    <a:pt x="165328" y="157848"/>
                  </a:lnTo>
                  <a:lnTo>
                    <a:pt x="163995" y="156578"/>
                  </a:lnTo>
                  <a:lnTo>
                    <a:pt x="158889" y="160388"/>
                  </a:lnTo>
                  <a:lnTo>
                    <a:pt x="160058" y="159118"/>
                  </a:lnTo>
                  <a:lnTo>
                    <a:pt x="163576" y="155308"/>
                  </a:lnTo>
                  <a:lnTo>
                    <a:pt x="158051" y="159118"/>
                  </a:lnTo>
                  <a:lnTo>
                    <a:pt x="157822" y="159118"/>
                  </a:lnTo>
                  <a:lnTo>
                    <a:pt x="160502" y="155308"/>
                  </a:lnTo>
                  <a:lnTo>
                    <a:pt x="161975" y="154038"/>
                  </a:lnTo>
                  <a:lnTo>
                    <a:pt x="161937" y="155308"/>
                  </a:lnTo>
                  <a:lnTo>
                    <a:pt x="163169" y="154038"/>
                  </a:lnTo>
                  <a:lnTo>
                    <a:pt x="163118" y="152768"/>
                  </a:lnTo>
                  <a:lnTo>
                    <a:pt x="163487" y="152768"/>
                  </a:lnTo>
                  <a:lnTo>
                    <a:pt x="163982" y="151498"/>
                  </a:lnTo>
                  <a:lnTo>
                    <a:pt x="161785" y="154038"/>
                  </a:lnTo>
                  <a:lnTo>
                    <a:pt x="158165" y="154038"/>
                  </a:lnTo>
                  <a:lnTo>
                    <a:pt x="160743" y="152768"/>
                  </a:lnTo>
                  <a:lnTo>
                    <a:pt x="155244" y="152768"/>
                  </a:lnTo>
                  <a:lnTo>
                    <a:pt x="155244" y="189598"/>
                  </a:lnTo>
                  <a:lnTo>
                    <a:pt x="153670" y="190868"/>
                  </a:lnTo>
                  <a:lnTo>
                    <a:pt x="153454" y="190868"/>
                  </a:lnTo>
                  <a:lnTo>
                    <a:pt x="155219" y="189598"/>
                  </a:lnTo>
                  <a:lnTo>
                    <a:pt x="155244" y="152768"/>
                  </a:lnTo>
                  <a:lnTo>
                    <a:pt x="136067" y="152768"/>
                  </a:lnTo>
                  <a:lnTo>
                    <a:pt x="135458" y="152768"/>
                  </a:lnTo>
                  <a:lnTo>
                    <a:pt x="136207" y="154038"/>
                  </a:lnTo>
                  <a:lnTo>
                    <a:pt x="134251" y="154038"/>
                  </a:lnTo>
                  <a:lnTo>
                    <a:pt x="135293" y="155308"/>
                  </a:lnTo>
                  <a:lnTo>
                    <a:pt x="135547" y="155308"/>
                  </a:lnTo>
                  <a:lnTo>
                    <a:pt x="138277" y="156578"/>
                  </a:lnTo>
                  <a:lnTo>
                    <a:pt x="139128" y="155308"/>
                  </a:lnTo>
                  <a:lnTo>
                    <a:pt x="139446" y="155308"/>
                  </a:lnTo>
                  <a:lnTo>
                    <a:pt x="140296" y="154038"/>
                  </a:lnTo>
                  <a:lnTo>
                    <a:pt x="140830" y="154038"/>
                  </a:lnTo>
                  <a:lnTo>
                    <a:pt x="138518" y="156578"/>
                  </a:lnTo>
                  <a:lnTo>
                    <a:pt x="142659" y="156578"/>
                  </a:lnTo>
                  <a:lnTo>
                    <a:pt x="133565" y="164198"/>
                  </a:lnTo>
                  <a:lnTo>
                    <a:pt x="139179" y="162928"/>
                  </a:lnTo>
                  <a:lnTo>
                    <a:pt x="140233" y="162928"/>
                  </a:lnTo>
                  <a:lnTo>
                    <a:pt x="139052" y="164198"/>
                  </a:lnTo>
                  <a:lnTo>
                    <a:pt x="143764" y="164198"/>
                  </a:lnTo>
                  <a:lnTo>
                    <a:pt x="139788" y="166738"/>
                  </a:lnTo>
                  <a:lnTo>
                    <a:pt x="143052" y="166738"/>
                  </a:lnTo>
                  <a:lnTo>
                    <a:pt x="136702" y="171818"/>
                  </a:lnTo>
                  <a:lnTo>
                    <a:pt x="145415" y="169278"/>
                  </a:lnTo>
                  <a:lnTo>
                    <a:pt x="141719" y="173088"/>
                  </a:lnTo>
                  <a:lnTo>
                    <a:pt x="142582" y="173088"/>
                  </a:lnTo>
                  <a:lnTo>
                    <a:pt x="142367" y="174358"/>
                  </a:lnTo>
                  <a:lnTo>
                    <a:pt x="143586" y="173088"/>
                  </a:lnTo>
                  <a:lnTo>
                    <a:pt x="144614" y="173088"/>
                  </a:lnTo>
                  <a:lnTo>
                    <a:pt x="148120" y="174358"/>
                  </a:lnTo>
                  <a:lnTo>
                    <a:pt x="145453" y="179438"/>
                  </a:lnTo>
                  <a:lnTo>
                    <a:pt x="145567" y="183248"/>
                  </a:lnTo>
                  <a:lnTo>
                    <a:pt x="145732" y="184518"/>
                  </a:lnTo>
                  <a:lnTo>
                    <a:pt x="154292" y="179438"/>
                  </a:lnTo>
                  <a:lnTo>
                    <a:pt x="151168" y="181978"/>
                  </a:lnTo>
                  <a:lnTo>
                    <a:pt x="147942" y="183248"/>
                  </a:lnTo>
                  <a:lnTo>
                    <a:pt x="152730" y="183248"/>
                  </a:lnTo>
                  <a:lnTo>
                    <a:pt x="150215" y="188328"/>
                  </a:lnTo>
                  <a:lnTo>
                    <a:pt x="152666" y="188328"/>
                  </a:lnTo>
                  <a:lnTo>
                    <a:pt x="153670" y="188328"/>
                  </a:lnTo>
                  <a:lnTo>
                    <a:pt x="152781" y="189598"/>
                  </a:lnTo>
                  <a:lnTo>
                    <a:pt x="152666" y="188328"/>
                  </a:lnTo>
                  <a:lnTo>
                    <a:pt x="150736" y="190868"/>
                  </a:lnTo>
                  <a:lnTo>
                    <a:pt x="152882" y="190868"/>
                  </a:lnTo>
                  <a:lnTo>
                    <a:pt x="151828" y="192138"/>
                  </a:lnTo>
                  <a:lnTo>
                    <a:pt x="156286" y="190868"/>
                  </a:lnTo>
                  <a:lnTo>
                    <a:pt x="153898" y="192138"/>
                  </a:lnTo>
                  <a:lnTo>
                    <a:pt x="154457" y="192138"/>
                  </a:lnTo>
                  <a:lnTo>
                    <a:pt x="153720" y="193408"/>
                  </a:lnTo>
                  <a:lnTo>
                    <a:pt x="156083" y="192138"/>
                  </a:lnTo>
                  <a:lnTo>
                    <a:pt x="155308" y="193408"/>
                  </a:lnTo>
                  <a:lnTo>
                    <a:pt x="158026" y="193408"/>
                  </a:lnTo>
                  <a:lnTo>
                    <a:pt x="156883" y="194678"/>
                  </a:lnTo>
                  <a:lnTo>
                    <a:pt x="159931" y="193408"/>
                  </a:lnTo>
                  <a:lnTo>
                    <a:pt x="156425" y="197065"/>
                  </a:lnTo>
                  <a:lnTo>
                    <a:pt x="160337" y="194678"/>
                  </a:lnTo>
                  <a:lnTo>
                    <a:pt x="156400" y="197091"/>
                  </a:lnTo>
                  <a:lnTo>
                    <a:pt x="156171" y="197218"/>
                  </a:lnTo>
                  <a:lnTo>
                    <a:pt x="158635" y="197218"/>
                  </a:lnTo>
                  <a:lnTo>
                    <a:pt x="158927" y="198488"/>
                  </a:lnTo>
                  <a:lnTo>
                    <a:pt x="157086" y="198488"/>
                  </a:lnTo>
                  <a:lnTo>
                    <a:pt x="157454" y="199758"/>
                  </a:lnTo>
                  <a:lnTo>
                    <a:pt x="158508" y="199758"/>
                  </a:lnTo>
                  <a:lnTo>
                    <a:pt x="160566" y="198488"/>
                  </a:lnTo>
                  <a:lnTo>
                    <a:pt x="156210" y="202298"/>
                  </a:lnTo>
                  <a:lnTo>
                    <a:pt x="165696" y="198488"/>
                  </a:lnTo>
                  <a:lnTo>
                    <a:pt x="159702" y="202298"/>
                  </a:lnTo>
                  <a:lnTo>
                    <a:pt x="162839" y="202298"/>
                  </a:lnTo>
                  <a:lnTo>
                    <a:pt x="164312" y="203098"/>
                  </a:lnTo>
                  <a:lnTo>
                    <a:pt x="161378" y="204838"/>
                  </a:lnTo>
                  <a:lnTo>
                    <a:pt x="163131" y="205740"/>
                  </a:lnTo>
                  <a:lnTo>
                    <a:pt x="164858" y="203390"/>
                  </a:lnTo>
                  <a:lnTo>
                    <a:pt x="165188" y="203568"/>
                  </a:lnTo>
                  <a:lnTo>
                    <a:pt x="166979" y="204838"/>
                  </a:lnTo>
                  <a:lnTo>
                    <a:pt x="163487" y="205917"/>
                  </a:lnTo>
                  <a:lnTo>
                    <a:pt x="163868" y="206108"/>
                  </a:lnTo>
                  <a:lnTo>
                    <a:pt x="167843" y="204838"/>
                  </a:lnTo>
                  <a:lnTo>
                    <a:pt x="167640" y="206108"/>
                  </a:lnTo>
                  <a:lnTo>
                    <a:pt x="167284" y="207378"/>
                  </a:lnTo>
                  <a:lnTo>
                    <a:pt x="164973" y="207378"/>
                  </a:lnTo>
                  <a:lnTo>
                    <a:pt x="167449" y="208648"/>
                  </a:lnTo>
                  <a:lnTo>
                    <a:pt x="166128" y="211188"/>
                  </a:lnTo>
                  <a:lnTo>
                    <a:pt x="169062" y="209918"/>
                  </a:lnTo>
                  <a:lnTo>
                    <a:pt x="168681" y="211188"/>
                  </a:lnTo>
                  <a:lnTo>
                    <a:pt x="169976" y="209918"/>
                  </a:lnTo>
                  <a:lnTo>
                    <a:pt x="171221" y="208648"/>
                  </a:lnTo>
                  <a:lnTo>
                    <a:pt x="173609" y="208648"/>
                  </a:lnTo>
                  <a:lnTo>
                    <a:pt x="170815" y="209918"/>
                  </a:lnTo>
                  <a:lnTo>
                    <a:pt x="175742" y="209918"/>
                  </a:lnTo>
                  <a:lnTo>
                    <a:pt x="168605" y="212458"/>
                  </a:lnTo>
                  <a:lnTo>
                    <a:pt x="170370" y="212458"/>
                  </a:lnTo>
                  <a:lnTo>
                    <a:pt x="168808" y="213728"/>
                  </a:lnTo>
                  <a:lnTo>
                    <a:pt x="170078" y="213728"/>
                  </a:lnTo>
                  <a:lnTo>
                    <a:pt x="170535" y="213588"/>
                  </a:lnTo>
                  <a:lnTo>
                    <a:pt x="172123" y="212458"/>
                  </a:lnTo>
                  <a:lnTo>
                    <a:pt x="172542" y="212458"/>
                  </a:lnTo>
                  <a:lnTo>
                    <a:pt x="172097" y="213080"/>
                  </a:lnTo>
                  <a:lnTo>
                    <a:pt x="174066" y="212458"/>
                  </a:lnTo>
                  <a:lnTo>
                    <a:pt x="173672" y="213728"/>
                  </a:lnTo>
                  <a:lnTo>
                    <a:pt x="173113" y="213728"/>
                  </a:lnTo>
                  <a:lnTo>
                    <a:pt x="172453" y="214998"/>
                  </a:lnTo>
                  <a:lnTo>
                    <a:pt x="173266" y="214998"/>
                  </a:lnTo>
                  <a:lnTo>
                    <a:pt x="178155" y="213728"/>
                  </a:lnTo>
                  <a:lnTo>
                    <a:pt x="177177" y="216268"/>
                  </a:lnTo>
                  <a:lnTo>
                    <a:pt x="173012" y="217538"/>
                  </a:lnTo>
                  <a:lnTo>
                    <a:pt x="175641" y="217538"/>
                  </a:lnTo>
                  <a:lnTo>
                    <a:pt x="176098" y="217538"/>
                  </a:lnTo>
                  <a:lnTo>
                    <a:pt x="175679" y="217703"/>
                  </a:lnTo>
                  <a:lnTo>
                    <a:pt x="175920" y="218808"/>
                  </a:lnTo>
                  <a:lnTo>
                    <a:pt x="178701" y="217538"/>
                  </a:lnTo>
                  <a:lnTo>
                    <a:pt x="177876" y="218808"/>
                  </a:lnTo>
                  <a:lnTo>
                    <a:pt x="176225" y="218808"/>
                  </a:lnTo>
                  <a:lnTo>
                    <a:pt x="177495" y="220078"/>
                  </a:lnTo>
                  <a:lnTo>
                    <a:pt x="178435" y="218808"/>
                  </a:lnTo>
                  <a:lnTo>
                    <a:pt x="178866" y="218808"/>
                  </a:lnTo>
                  <a:lnTo>
                    <a:pt x="178562" y="219214"/>
                  </a:lnTo>
                  <a:lnTo>
                    <a:pt x="178777" y="219341"/>
                  </a:lnTo>
                  <a:lnTo>
                    <a:pt x="179222" y="219303"/>
                  </a:lnTo>
                  <a:lnTo>
                    <a:pt x="179298" y="219024"/>
                  </a:lnTo>
                  <a:lnTo>
                    <a:pt x="179374" y="218808"/>
                  </a:lnTo>
                  <a:lnTo>
                    <a:pt x="180517" y="218808"/>
                  </a:lnTo>
                  <a:lnTo>
                    <a:pt x="182702" y="216268"/>
                  </a:lnTo>
                  <a:lnTo>
                    <a:pt x="182194" y="217538"/>
                  </a:lnTo>
                  <a:lnTo>
                    <a:pt x="181775" y="217538"/>
                  </a:lnTo>
                  <a:lnTo>
                    <a:pt x="182499" y="218808"/>
                  </a:lnTo>
                  <a:lnTo>
                    <a:pt x="180695" y="220065"/>
                  </a:lnTo>
                  <a:lnTo>
                    <a:pt x="183222" y="218808"/>
                  </a:lnTo>
                  <a:lnTo>
                    <a:pt x="182626" y="220078"/>
                  </a:lnTo>
                  <a:lnTo>
                    <a:pt x="181610" y="220078"/>
                  </a:lnTo>
                  <a:lnTo>
                    <a:pt x="178803" y="221348"/>
                  </a:lnTo>
                  <a:lnTo>
                    <a:pt x="178130" y="222618"/>
                  </a:lnTo>
                  <a:lnTo>
                    <a:pt x="181140" y="221348"/>
                  </a:lnTo>
                  <a:lnTo>
                    <a:pt x="179705" y="223888"/>
                  </a:lnTo>
                  <a:lnTo>
                    <a:pt x="181292" y="223240"/>
                  </a:lnTo>
                  <a:lnTo>
                    <a:pt x="181775" y="223075"/>
                  </a:lnTo>
                  <a:lnTo>
                    <a:pt x="182918" y="222618"/>
                  </a:lnTo>
                  <a:lnTo>
                    <a:pt x="184289" y="221348"/>
                  </a:lnTo>
                  <a:lnTo>
                    <a:pt x="182981" y="223888"/>
                  </a:lnTo>
                  <a:lnTo>
                    <a:pt x="181978" y="223888"/>
                  </a:lnTo>
                  <a:lnTo>
                    <a:pt x="181571" y="225158"/>
                  </a:lnTo>
                  <a:lnTo>
                    <a:pt x="184531" y="225158"/>
                  </a:lnTo>
                  <a:lnTo>
                    <a:pt x="183896" y="226428"/>
                  </a:lnTo>
                  <a:lnTo>
                    <a:pt x="180975" y="228701"/>
                  </a:lnTo>
                  <a:lnTo>
                    <a:pt x="181267" y="228968"/>
                  </a:lnTo>
                  <a:lnTo>
                    <a:pt x="185547" y="228968"/>
                  </a:lnTo>
                  <a:lnTo>
                    <a:pt x="185458" y="230238"/>
                  </a:lnTo>
                  <a:lnTo>
                    <a:pt x="185699" y="230238"/>
                  </a:lnTo>
                  <a:lnTo>
                    <a:pt x="190627" y="227698"/>
                  </a:lnTo>
                  <a:lnTo>
                    <a:pt x="183857" y="231508"/>
                  </a:lnTo>
                  <a:lnTo>
                    <a:pt x="186042" y="231508"/>
                  </a:lnTo>
                  <a:lnTo>
                    <a:pt x="183692" y="232778"/>
                  </a:lnTo>
                  <a:lnTo>
                    <a:pt x="184251" y="232778"/>
                  </a:lnTo>
                  <a:lnTo>
                    <a:pt x="183959" y="234048"/>
                  </a:lnTo>
                  <a:lnTo>
                    <a:pt x="187375" y="234048"/>
                  </a:lnTo>
                  <a:lnTo>
                    <a:pt x="186550" y="235318"/>
                  </a:lnTo>
                  <a:lnTo>
                    <a:pt x="187502" y="236588"/>
                  </a:lnTo>
                  <a:lnTo>
                    <a:pt x="188556" y="236588"/>
                  </a:lnTo>
                  <a:lnTo>
                    <a:pt x="190246" y="235318"/>
                  </a:lnTo>
                  <a:lnTo>
                    <a:pt x="188480" y="237858"/>
                  </a:lnTo>
                  <a:lnTo>
                    <a:pt x="190144" y="239128"/>
                  </a:lnTo>
                  <a:lnTo>
                    <a:pt x="192024" y="239128"/>
                  </a:lnTo>
                  <a:lnTo>
                    <a:pt x="190855" y="241668"/>
                  </a:lnTo>
                  <a:lnTo>
                    <a:pt x="189585" y="241668"/>
                  </a:lnTo>
                  <a:lnTo>
                    <a:pt x="191465" y="242938"/>
                  </a:lnTo>
                  <a:lnTo>
                    <a:pt x="193395" y="241731"/>
                  </a:lnTo>
                  <a:lnTo>
                    <a:pt x="192405" y="242938"/>
                  </a:lnTo>
                  <a:lnTo>
                    <a:pt x="194424" y="241668"/>
                  </a:lnTo>
                  <a:lnTo>
                    <a:pt x="191084" y="244208"/>
                  </a:lnTo>
                  <a:lnTo>
                    <a:pt x="194906" y="241668"/>
                  </a:lnTo>
                  <a:lnTo>
                    <a:pt x="196824" y="240398"/>
                  </a:lnTo>
                  <a:lnTo>
                    <a:pt x="198729" y="239128"/>
                  </a:lnTo>
                  <a:lnTo>
                    <a:pt x="196684" y="241731"/>
                  </a:lnTo>
                  <a:lnTo>
                    <a:pt x="195605" y="242938"/>
                  </a:lnTo>
                  <a:lnTo>
                    <a:pt x="196367" y="242938"/>
                  </a:lnTo>
                  <a:lnTo>
                    <a:pt x="197993" y="241668"/>
                  </a:lnTo>
                  <a:lnTo>
                    <a:pt x="197891" y="242938"/>
                  </a:lnTo>
                  <a:lnTo>
                    <a:pt x="196113" y="243903"/>
                  </a:lnTo>
                  <a:lnTo>
                    <a:pt x="199732" y="242938"/>
                  </a:lnTo>
                  <a:lnTo>
                    <a:pt x="197573" y="244208"/>
                  </a:lnTo>
                  <a:lnTo>
                    <a:pt x="195783" y="244208"/>
                  </a:lnTo>
                  <a:lnTo>
                    <a:pt x="193852" y="246113"/>
                  </a:lnTo>
                  <a:lnTo>
                    <a:pt x="193738" y="246748"/>
                  </a:lnTo>
                  <a:lnTo>
                    <a:pt x="192989" y="248018"/>
                  </a:lnTo>
                  <a:lnTo>
                    <a:pt x="193624" y="248018"/>
                  </a:lnTo>
                  <a:lnTo>
                    <a:pt x="200342" y="244208"/>
                  </a:lnTo>
                  <a:lnTo>
                    <a:pt x="200202" y="244322"/>
                  </a:lnTo>
                  <a:lnTo>
                    <a:pt x="200202" y="246748"/>
                  </a:lnTo>
                  <a:lnTo>
                    <a:pt x="197675" y="247472"/>
                  </a:lnTo>
                  <a:lnTo>
                    <a:pt x="200202" y="246748"/>
                  </a:lnTo>
                  <a:lnTo>
                    <a:pt x="200202" y="244322"/>
                  </a:lnTo>
                  <a:lnTo>
                    <a:pt x="195541" y="248018"/>
                  </a:lnTo>
                  <a:lnTo>
                    <a:pt x="197370" y="247523"/>
                  </a:lnTo>
                  <a:lnTo>
                    <a:pt x="195770" y="248018"/>
                  </a:lnTo>
                  <a:lnTo>
                    <a:pt x="196850" y="248018"/>
                  </a:lnTo>
                  <a:lnTo>
                    <a:pt x="197827" y="248018"/>
                  </a:lnTo>
                  <a:lnTo>
                    <a:pt x="195033" y="249288"/>
                  </a:lnTo>
                  <a:lnTo>
                    <a:pt x="194398" y="250558"/>
                  </a:lnTo>
                  <a:lnTo>
                    <a:pt x="193738" y="250558"/>
                  </a:lnTo>
                  <a:lnTo>
                    <a:pt x="192900" y="251828"/>
                  </a:lnTo>
                  <a:lnTo>
                    <a:pt x="195364" y="250558"/>
                  </a:lnTo>
                  <a:lnTo>
                    <a:pt x="191554" y="253098"/>
                  </a:lnTo>
                  <a:lnTo>
                    <a:pt x="194386" y="252095"/>
                  </a:lnTo>
                  <a:lnTo>
                    <a:pt x="194475" y="251828"/>
                  </a:lnTo>
                  <a:lnTo>
                    <a:pt x="195135" y="251828"/>
                  </a:lnTo>
                  <a:lnTo>
                    <a:pt x="194386" y="252095"/>
                  </a:lnTo>
                  <a:lnTo>
                    <a:pt x="194271" y="252399"/>
                  </a:lnTo>
                  <a:lnTo>
                    <a:pt x="195287" y="251828"/>
                  </a:lnTo>
                  <a:lnTo>
                    <a:pt x="195618" y="251828"/>
                  </a:lnTo>
                  <a:lnTo>
                    <a:pt x="198831" y="250558"/>
                  </a:lnTo>
                  <a:lnTo>
                    <a:pt x="193979" y="254368"/>
                  </a:lnTo>
                  <a:lnTo>
                    <a:pt x="196913" y="254368"/>
                  </a:lnTo>
                  <a:lnTo>
                    <a:pt x="197827" y="253695"/>
                  </a:lnTo>
                  <a:lnTo>
                    <a:pt x="197535" y="254368"/>
                  </a:lnTo>
                  <a:lnTo>
                    <a:pt x="202044" y="250571"/>
                  </a:lnTo>
                  <a:lnTo>
                    <a:pt x="199999" y="253098"/>
                  </a:lnTo>
                  <a:lnTo>
                    <a:pt x="201485" y="253098"/>
                  </a:lnTo>
                  <a:lnTo>
                    <a:pt x="201980" y="251828"/>
                  </a:lnTo>
                  <a:lnTo>
                    <a:pt x="201218" y="251828"/>
                  </a:lnTo>
                  <a:lnTo>
                    <a:pt x="203403" y="250558"/>
                  </a:lnTo>
                  <a:lnTo>
                    <a:pt x="205574" y="249288"/>
                  </a:lnTo>
                  <a:lnTo>
                    <a:pt x="207746" y="248018"/>
                  </a:lnTo>
                  <a:lnTo>
                    <a:pt x="204889" y="249288"/>
                  </a:lnTo>
                  <a:lnTo>
                    <a:pt x="204952" y="248412"/>
                  </a:lnTo>
                  <a:lnTo>
                    <a:pt x="205486" y="248018"/>
                  </a:lnTo>
                  <a:lnTo>
                    <a:pt x="208915" y="245478"/>
                  </a:lnTo>
                  <a:close/>
                </a:path>
                <a:path w="211455" h="254634">
                  <a:moveTo>
                    <a:pt x="208965" y="241109"/>
                  </a:moveTo>
                  <a:lnTo>
                    <a:pt x="208622" y="241185"/>
                  </a:lnTo>
                  <a:lnTo>
                    <a:pt x="206387" y="244297"/>
                  </a:lnTo>
                  <a:lnTo>
                    <a:pt x="207848" y="243205"/>
                  </a:lnTo>
                  <a:lnTo>
                    <a:pt x="207822" y="242849"/>
                  </a:lnTo>
                  <a:lnTo>
                    <a:pt x="208965" y="241109"/>
                  </a:lnTo>
                  <a:close/>
                </a:path>
                <a:path w="211455" h="254634">
                  <a:moveTo>
                    <a:pt x="211162" y="242481"/>
                  </a:moveTo>
                  <a:lnTo>
                    <a:pt x="208483" y="245046"/>
                  </a:lnTo>
                  <a:lnTo>
                    <a:pt x="208838" y="245237"/>
                  </a:lnTo>
                  <a:lnTo>
                    <a:pt x="211162" y="2424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2568714" y="7415167"/>
              <a:ext cx="551815" cy="189230"/>
            </a:xfrm>
            <a:custGeom>
              <a:avLst/>
              <a:gdLst/>
              <a:ahLst/>
              <a:cxnLst/>
              <a:rect l="l" t="t" r="r" b="b"/>
              <a:pathLst>
                <a:path w="551814" h="189229">
                  <a:moveTo>
                    <a:pt x="393" y="95186"/>
                  </a:moveTo>
                  <a:lnTo>
                    <a:pt x="0" y="94094"/>
                  </a:lnTo>
                  <a:lnTo>
                    <a:pt x="25" y="95262"/>
                  </a:lnTo>
                  <a:lnTo>
                    <a:pt x="393" y="95186"/>
                  </a:lnTo>
                  <a:close/>
                </a:path>
                <a:path w="551814" h="189229">
                  <a:moveTo>
                    <a:pt x="49517" y="65544"/>
                  </a:moveTo>
                  <a:lnTo>
                    <a:pt x="49453" y="65074"/>
                  </a:lnTo>
                  <a:lnTo>
                    <a:pt x="48361" y="63817"/>
                  </a:lnTo>
                  <a:lnTo>
                    <a:pt x="47320" y="63258"/>
                  </a:lnTo>
                  <a:lnTo>
                    <a:pt x="47955" y="64782"/>
                  </a:lnTo>
                  <a:lnTo>
                    <a:pt x="48437" y="64719"/>
                  </a:lnTo>
                  <a:lnTo>
                    <a:pt x="49517" y="65544"/>
                  </a:lnTo>
                  <a:close/>
                </a:path>
                <a:path w="551814" h="189229">
                  <a:moveTo>
                    <a:pt x="65443" y="54483"/>
                  </a:moveTo>
                  <a:lnTo>
                    <a:pt x="65405" y="53809"/>
                  </a:lnTo>
                  <a:lnTo>
                    <a:pt x="63474" y="50647"/>
                  </a:lnTo>
                  <a:lnTo>
                    <a:pt x="63563" y="51777"/>
                  </a:lnTo>
                  <a:lnTo>
                    <a:pt x="65443" y="54483"/>
                  </a:lnTo>
                  <a:close/>
                </a:path>
                <a:path w="551814" h="189229">
                  <a:moveTo>
                    <a:pt x="101346" y="28079"/>
                  </a:moveTo>
                  <a:lnTo>
                    <a:pt x="101092" y="29324"/>
                  </a:lnTo>
                  <a:lnTo>
                    <a:pt x="101333" y="28511"/>
                  </a:lnTo>
                  <a:lnTo>
                    <a:pt x="101346" y="28079"/>
                  </a:lnTo>
                  <a:close/>
                </a:path>
                <a:path w="551814" h="189229">
                  <a:moveTo>
                    <a:pt x="110109" y="27851"/>
                  </a:moveTo>
                  <a:lnTo>
                    <a:pt x="109664" y="26962"/>
                  </a:lnTo>
                  <a:lnTo>
                    <a:pt x="109410" y="27520"/>
                  </a:lnTo>
                  <a:lnTo>
                    <a:pt x="110109" y="27851"/>
                  </a:lnTo>
                  <a:close/>
                </a:path>
                <a:path w="551814" h="189229">
                  <a:moveTo>
                    <a:pt x="110845" y="29362"/>
                  </a:moveTo>
                  <a:lnTo>
                    <a:pt x="110147" y="27876"/>
                  </a:lnTo>
                  <a:lnTo>
                    <a:pt x="110845" y="29362"/>
                  </a:lnTo>
                  <a:close/>
                </a:path>
                <a:path w="551814" h="189229">
                  <a:moveTo>
                    <a:pt x="114122" y="45173"/>
                  </a:moveTo>
                  <a:lnTo>
                    <a:pt x="113169" y="42900"/>
                  </a:lnTo>
                  <a:lnTo>
                    <a:pt x="112941" y="43929"/>
                  </a:lnTo>
                  <a:lnTo>
                    <a:pt x="114122" y="45173"/>
                  </a:lnTo>
                  <a:close/>
                </a:path>
                <a:path w="551814" h="189229">
                  <a:moveTo>
                    <a:pt x="136271" y="17462"/>
                  </a:moveTo>
                  <a:lnTo>
                    <a:pt x="135267" y="16573"/>
                  </a:lnTo>
                  <a:lnTo>
                    <a:pt x="135115" y="15938"/>
                  </a:lnTo>
                  <a:lnTo>
                    <a:pt x="134962" y="17081"/>
                  </a:lnTo>
                  <a:lnTo>
                    <a:pt x="134937" y="17348"/>
                  </a:lnTo>
                  <a:lnTo>
                    <a:pt x="135712" y="18161"/>
                  </a:lnTo>
                  <a:lnTo>
                    <a:pt x="136271" y="17462"/>
                  </a:lnTo>
                  <a:close/>
                </a:path>
                <a:path w="551814" h="189229">
                  <a:moveTo>
                    <a:pt x="141173" y="16522"/>
                  </a:moveTo>
                  <a:lnTo>
                    <a:pt x="138887" y="13462"/>
                  </a:lnTo>
                  <a:lnTo>
                    <a:pt x="140716" y="16802"/>
                  </a:lnTo>
                  <a:lnTo>
                    <a:pt x="141173" y="16522"/>
                  </a:lnTo>
                  <a:close/>
                </a:path>
                <a:path w="551814" h="189229">
                  <a:moveTo>
                    <a:pt x="141541" y="19443"/>
                  </a:moveTo>
                  <a:lnTo>
                    <a:pt x="141363" y="18935"/>
                  </a:lnTo>
                  <a:lnTo>
                    <a:pt x="140093" y="18821"/>
                  </a:lnTo>
                  <a:lnTo>
                    <a:pt x="141541" y="19443"/>
                  </a:lnTo>
                  <a:close/>
                </a:path>
                <a:path w="551814" h="189229">
                  <a:moveTo>
                    <a:pt x="141909" y="18986"/>
                  </a:moveTo>
                  <a:lnTo>
                    <a:pt x="140716" y="16802"/>
                  </a:lnTo>
                  <a:lnTo>
                    <a:pt x="140576" y="16891"/>
                  </a:lnTo>
                  <a:lnTo>
                    <a:pt x="141363" y="18935"/>
                  </a:lnTo>
                  <a:lnTo>
                    <a:pt x="141909" y="18986"/>
                  </a:lnTo>
                  <a:close/>
                </a:path>
                <a:path w="551814" h="189229">
                  <a:moveTo>
                    <a:pt x="147015" y="33718"/>
                  </a:moveTo>
                  <a:lnTo>
                    <a:pt x="146900" y="29591"/>
                  </a:lnTo>
                  <a:lnTo>
                    <a:pt x="146608" y="31407"/>
                  </a:lnTo>
                  <a:lnTo>
                    <a:pt x="146837" y="31635"/>
                  </a:lnTo>
                  <a:lnTo>
                    <a:pt x="147015" y="33718"/>
                  </a:lnTo>
                  <a:close/>
                </a:path>
                <a:path w="551814" h="189229">
                  <a:moveTo>
                    <a:pt x="149987" y="32639"/>
                  </a:moveTo>
                  <a:lnTo>
                    <a:pt x="149771" y="32943"/>
                  </a:lnTo>
                  <a:lnTo>
                    <a:pt x="149821" y="33070"/>
                  </a:lnTo>
                  <a:lnTo>
                    <a:pt x="149885" y="32893"/>
                  </a:lnTo>
                  <a:lnTo>
                    <a:pt x="149936" y="32740"/>
                  </a:lnTo>
                  <a:close/>
                </a:path>
                <a:path w="551814" h="189229">
                  <a:moveTo>
                    <a:pt x="150622" y="31724"/>
                  </a:moveTo>
                  <a:lnTo>
                    <a:pt x="150177" y="32334"/>
                  </a:lnTo>
                  <a:lnTo>
                    <a:pt x="149974" y="32639"/>
                  </a:lnTo>
                  <a:lnTo>
                    <a:pt x="150164" y="32359"/>
                  </a:lnTo>
                  <a:lnTo>
                    <a:pt x="150279" y="32499"/>
                  </a:lnTo>
                  <a:lnTo>
                    <a:pt x="150622" y="31724"/>
                  </a:lnTo>
                  <a:close/>
                </a:path>
                <a:path w="551814" h="189229">
                  <a:moveTo>
                    <a:pt x="173202" y="119621"/>
                  </a:moveTo>
                  <a:lnTo>
                    <a:pt x="173151" y="119341"/>
                  </a:lnTo>
                  <a:lnTo>
                    <a:pt x="173151" y="119634"/>
                  </a:lnTo>
                  <a:close/>
                </a:path>
                <a:path w="551814" h="189229">
                  <a:moveTo>
                    <a:pt x="173278" y="116611"/>
                  </a:moveTo>
                  <a:lnTo>
                    <a:pt x="173075" y="117386"/>
                  </a:lnTo>
                  <a:lnTo>
                    <a:pt x="172986" y="118376"/>
                  </a:lnTo>
                  <a:lnTo>
                    <a:pt x="173151" y="119341"/>
                  </a:lnTo>
                  <a:lnTo>
                    <a:pt x="173278" y="116611"/>
                  </a:lnTo>
                  <a:close/>
                </a:path>
                <a:path w="551814" h="189229">
                  <a:moveTo>
                    <a:pt x="173609" y="97790"/>
                  </a:moveTo>
                  <a:lnTo>
                    <a:pt x="172478" y="96520"/>
                  </a:lnTo>
                  <a:lnTo>
                    <a:pt x="173012" y="97790"/>
                  </a:lnTo>
                  <a:lnTo>
                    <a:pt x="173609" y="97790"/>
                  </a:lnTo>
                  <a:close/>
                </a:path>
                <a:path w="551814" h="189229">
                  <a:moveTo>
                    <a:pt x="174244" y="107238"/>
                  </a:moveTo>
                  <a:lnTo>
                    <a:pt x="174015" y="107137"/>
                  </a:lnTo>
                  <a:lnTo>
                    <a:pt x="173824" y="107022"/>
                  </a:lnTo>
                  <a:lnTo>
                    <a:pt x="173482" y="106946"/>
                  </a:lnTo>
                  <a:lnTo>
                    <a:pt x="172224" y="108775"/>
                  </a:lnTo>
                  <a:lnTo>
                    <a:pt x="173266" y="108267"/>
                  </a:lnTo>
                  <a:lnTo>
                    <a:pt x="173850" y="107759"/>
                  </a:lnTo>
                  <a:lnTo>
                    <a:pt x="174244" y="107238"/>
                  </a:lnTo>
                  <a:close/>
                </a:path>
                <a:path w="551814" h="189229">
                  <a:moveTo>
                    <a:pt x="185547" y="146265"/>
                  </a:moveTo>
                  <a:lnTo>
                    <a:pt x="184772" y="146050"/>
                  </a:lnTo>
                  <a:lnTo>
                    <a:pt x="184086" y="145630"/>
                  </a:lnTo>
                  <a:lnTo>
                    <a:pt x="183794" y="147320"/>
                  </a:lnTo>
                  <a:lnTo>
                    <a:pt x="185547" y="146265"/>
                  </a:lnTo>
                  <a:close/>
                </a:path>
                <a:path w="551814" h="189229">
                  <a:moveTo>
                    <a:pt x="195364" y="103809"/>
                  </a:moveTo>
                  <a:lnTo>
                    <a:pt x="195160" y="103898"/>
                  </a:lnTo>
                  <a:lnTo>
                    <a:pt x="194983" y="103962"/>
                  </a:lnTo>
                  <a:lnTo>
                    <a:pt x="194779" y="104038"/>
                  </a:lnTo>
                  <a:lnTo>
                    <a:pt x="194945" y="104444"/>
                  </a:lnTo>
                  <a:lnTo>
                    <a:pt x="195364" y="103809"/>
                  </a:lnTo>
                  <a:close/>
                </a:path>
                <a:path w="551814" h="189229">
                  <a:moveTo>
                    <a:pt x="196583" y="115963"/>
                  </a:moveTo>
                  <a:lnTo>
                    <a:pt x="196519" y="115722"/>
                  </a:lnTo>
                  <a:lnTo>
                    <a:pt x="196291" y="115531"/>
                  </a:lnTo>
                  <a:lnTo>
                    <a:pt x="195948" y="115722"/>
                  </a:lnTo>
                  <a:lnTo>
                    <a:pt x="196380" y="115798"/>
                  </a:lnTo>
                  <a:lnTo>
                    <a:pt x="196583" y="115963"/>
                  </a:lnTo>
                  <a:close/>
                </a:path>
                <a:path w="551814" h="189229">
                  <a:moveTo>
                    <a:pt x="196583" y="115963"/>
                  </a:moveTo>
                  <a:lnTo>
                    <a:pt x="196380" y="116052"/>
                  </a:lnTo>
                  <a:lnTo>
                    <a:pt x="196202" y="116395"/>
                  </a:lnTo>
                  <a:lnTo>
                    <a:pt x="196519" y="116052"/>
                  </a:lnTo>
                  <a:close/>
                </a:path>
                <a:path w="551814" h="189229">
                  <a:moveTo>
                    <a:pt x="196646" y="161137"/>
                  </a:moveTo>
                  <a:lnTo>
                    <a:pt x="196443" y="160997"/>
                  </a:lnTo>
                  <a:lnTo>
                    <a:pt x="196316" y="160985"/>
                  </a:lnTo>
                  <a:lnTo>
                    <a:pt x="195338" y="160769"/>
                  </a:lnTo>
                  <a:lnTo>
                    <a:pt x="195884" y="161023"/>
                  </a:lnTo>
                  <a:lnTo>
                    <a:pt x="196646" y="161137"/>
                  </a:lnTo>
                  <a:close/>
                </a:path>
                <a:path w="551814" h="189229">
                  <a:moveTo>
                    <a:pt x="198361" y="38100"/>
                  </a:moveTo>
                  <a:lnTo>
                    <a:pt x="197167" y="36830"/>
                  </a:lnTo>
                  <a:lnTo>
                    <a:pt x="196303" y="38100"/>
                  </a:lnTo>
                  <a:lnTo>
                    <a:pt x="198361" y="38100"/>
                  </a:lnTo>
                  <a:close/>
                </a:path>
                <a:path w="551814" h="189229">
                  <a:moveTo>
                    <a:pt x="198831" y="80010"/>
                  </a:moveTo>
                  <a:lnTo>
                    <a:pt x="198767" y="78740"/>
                  </a:lnTo>
                  <a:lnTo>
                    <a:pt x="197408" y="78740"/>
                  </a:lnTo>
                  <a:lnTo>
                    <a:pt x="195110" y="77470"/>
                  </a:lnTo>
                  <a:lnTo>
                    <a:pt x="195237" y="78740"/>
                  </a:lnTo>
                  <a:lnTo>
                    <a:pt x="196126" y="78740"/>
                  </a:lnTo>
                  <a:lnTo>
                    <a:pt x="198831" y="80010"/>
                  </a:lnTo>
                  <a:close/>
                </a:path>
                <a:path w="551814" h="189229">
                  <a:moveTo>
                    <a:pt x="199009" y="107073"/>
                  </a:moveTo>
                  <a:lnTo>
                    <a:pt x="198005" y="106045"/>
                  </a:lnTo>
                  <a:lnTo>
                    <a:pt x="194703" y="106362"/>
                  </a:lnTo>
                  <a:lnTo>
                    <a:pt x="195300" y="107022"/>
                  </a:lnTo>
                  <a:lnTo>
                    <a:pt x="199009" y="107073"/>
                  </a:lnTo>
                  <a:close/>
                </a:path>
                <a:path w="551814" h="189229">
                  <a:moveTo>
                    <a:pt x="203060" y="126580"/>
                  </a:moveTo>
                  <a:lnTo>
                    <a:pt x="202590" y="126822"/>
                  </a:lnTo>
                  <a:lnTo>
                    <a:pt x="202260" y="127050"/>
                  </a:lnTo>
                  <a:lnTo>
                    <a:pt x="201968" y="127292"/>
                  </a:lnTo>
                  <a:lnTo>
                    <a:pt x="202234" y="127190"/>
                  </a:lnTo>
                  <a:lnTo>
                    <a:pt x="202565" y="127000"/>
                  </a:lnTo>
                  <a:lnTo>
                    <a:pt x="203060" y="126580"/>
                  </a:lnTo>
                  <a:close/>
                </a:path>
                <a:path w="551814" h="189229">
                  <a:moveTo>
                    <a:pt x="205981" y="61480"/>
                  </a:moveTo>
                  <a:lnTo>
                    <a:pt x="205955" y="60960"/>
                  </a:lnTo>
                  <a:lnTo>
                    <a:pt x="205105" y="59880"/>
                  </a:lnTo>
                  <a:lnTo>
                    <a:pt x="205981" y="61480"/>
                  </a:lnTo>
                  <a:close/>
                </a:path>
                <a:path w="551814" h="189229">
                  <a:moveTo>
                    <a:pt x="206349" y="68605"/>
                  </a:moveTo>
                  <a:lnTo>
                    <a:pt x="205193" y="67284"/>
                  </a:lnTo>
                  <a:lnTo>
                    <a:pt x="204609" y="67957"/>
                  </a:lnTo>
                  <a:lnTo>
                    <a:pt x="203073" y="68173"/>
                  </a:lnTo>
                  <a:lnTo>
                    <a:pt x="203263" y="68757"/>
                  </a:lnTo>
                  <a:lnTo>
                    <a:pt x="204939" y="69088"/>
                  </a:lnTo>
                  <a:lnTo>
                    <a:pt x="206349" y="68605"/>
                  </a:lnTo>
                  <a:close/>
                </a:path>
                <a:path w="551814" h="189229">
                  <a:moveTo>
                    <a:pt x="208610" y="63500"/>
                  </a:moveTo>
                  <a:lnTo>
                    <a:pt x="207137" y="60960"/>
                  </a:lnTo>
                  <a:lnTo>
                    <a:pt x="207264" y="62230"/>
                  </a:lnTo>
                  <a:lnTo>
                    <a:pt x="207860" y="63500"/>
                  </a:lnTo>
                  <a:lnTo>
                    <a:pt x="207098" y="63500"/>
                  </a:lnTo>
                  <a:lnTo>
                    <a:pt x="205981" y="61480"/>
                  </a:lnTo>
                  <a:lnTo>
                    <a:pt x="206146" y="64770"/>
                  </a:lnTo>
                  <a:lnTo>
                    <a:pt x="207048" y="66040"/>
                  </a:lnTo>
                  <a:lnTo>
                    <a:pt x="207619" y="64770"/>
                  </a:lnTo>
                  <a:lnTo>
                    <a:pt x="208610" y="63500"/>
                  </a:lnTo>
                  <a:close/>
                </a:path>
                <a:path w="551814" h="189229">
                  <a:moveTo>
                    <a:pt x="210870" y="147523"/>
                  </a:moveTo>
                  <a:lnTo>
                    <a:pt x="210769" y="146850"/>
                  </a:lnTo>
                  <a:lnTo>
                    <a:pt x="210718" y="147193"/>
                  </a:lnTo>
                  <a:lnTo>
                    <a:pt x="210781" y="147383"/>
                  </a:lnTo>
                  <a:lnTo>
                    <a:pt x="210870" y="147523"/>
                  </a:lnTo>
                  <a:close/>
                </a:path>
                <a:path w="551814" h="189229">
                  <a:moveTo>
                    <a:pt x="211404" y="137160"/>
                  </a:moveTo>
                  <a:lnTo>
                    <a:pt x="208661" y="137160"/>
                  </a:lnTo>
                  <a:lnTo>
                    <a:pt x="206870" y="138430"/>
                  </a:lnTo>
                  <a:lnTo>
                    <a:pt x="204597" y="138430"/>
                  </a:lnTo>
                  <a:lnTo>
                    <a:pt x="205676" y="139700"/>
                  </a:lnTo>
                  <a:lnTo>
                    <a:pt x="206844" y="139700"/>
                  </a:lnTo>
                  <a:lnTo>
                    <a:pt x="207683" y="140677"/>
                  </a:lnTo>
                  <a:lnTo>
                    <a:pt x="211404" y="137160"/>
                  </a:lnTo>
                  <a:close/>
                </a:path>
                <a:path w="551814" h="189229">
                  <a:moveTo>
                    <a:pt x="216077" y="147751"/>
                  </a:moveTo>
                  <a:lnTo>
                    <a:pt x="215976" y="147320"/>
                  </a:lnTo>
                  <a:lnTo>
                    <a:pt x="216077" y="147751"/>
                  </a:lnTo>
                  <a:close/>
                </a:path>
                <a:path w="551814" h="189229">
                  <a:moveTo>
                    <a:pt x="217081" y="147523"/>
                  </a:moveTo>
                  <a:lnTo>
                    <a:pt x="216166" y="148005"/>
                  </a:lnTo>
                  <a:lnTo>
                    <a:pt x="216268" y="148590"/>
                  </a:lnTo>
                  <a:lnTo>
                    <a:pt x="216357" y="149009"/>
                  </a:lnTo>
                  <a:lnTo>
                    <a:pt x="216306" y="148386"/>
                  </a:lnTo>
                  <a:lnTo>
                    <a:pt x="216496" y="148894"/>
                  </a:lnTo>
                  <a:lnTo>
                    <a:pt x="216865" y="148590"/>
                  </a:lnTo>
                  <a:lnTo>
                    <a:pt x="217081" y="147523"/>
                  </a:lnTo>
                  <a:close/>
                </a:path>
                <a:path w="551814" h="189229">
                  <a:moveTo>
                    <a:pt x="217385" y="146050"/>
                  </a:moveTo>
                  <a:lnTo>
                    <a:pt x="216865" y="146050"/>
                  </a:lnTo>
                  <a:lnTo>
                    <a:pt x="217233" y="146799"/>
                  </a:lnTo>
                  <a:lnTo>
                    <a:pt x="217385" y="146050"/>
                  </a:lnTo>
                  <a:close/>
                </a:path>
                <a:path w="551814" h="189229">
                  <a:moveTo>
                    <a:pt x="217487" y="147320"/>
                  </a:moveTo>
                  <a:lnTo>
                    <a:pt x="217233" y="146799"/>
                  </a:lnTo>
                  <a:lnTo>
                    <a:pt x="217081" y="147523"/>
                  </a:lnTo>
                  <a:lnTo>
                    <a:pt x="217487" y="147320"/>
                  </a:lnTo>
                  <a:close/>
                </a:path>
                <a:path w="551814" h="189229">
                  <a:moveTo>
                    <a:pt x="224002" y="43434"/>
                  </a:moveTo>
                  <a:lnTo>
                    <a:pt x="223939" y="43129"/>
                  </a:lnTo>
                  <a:lnTo>
                    <a:pt x="223761" y="43357"/>
                  </a:lnTo>
                  <a:lnTo>
                    <a:pt x="224002" y="43434"/>
                  </a:lnTo>
                  <a:close/>
                </a:path>
                <a:path w="551814" h="189229">
                  <a:moveTo>
                    <a:pt x="224891" y="162560"/>
                  </a:moveTo>
                  <a:lnTo>
                    <a:pt x="224764" y="163283"/>
                  </a:lnTo>
                  <a:lnTo>
                    <a:pt x="224891" y="162560"/>
                  </a:lnTo>
                  <a:close/>
                </a:path>
                <a:path w="551814" h="189229">
                  <a:moveTo>
                    <a:pt x="231495" y="178689"/>
                  </a:moveTo>
                  <a:lnTo>
                    <a:pt x="231063" y="178282"/>
                  </a:lnTo>
                  <a:lnTo>
                    <a:pt x="230568" y="177749"/>
                  </a:lnTo>
                  <a:lnTo>
                    <a:pt x="229870" y="177939"/>
                  </a:lnTo>
                  <a:lnTo>
                    <a:pt x="230276" y="178739"/>
                  </a:lnTo>
                  <a:lnTo>
                    <a:pt x="230860" y="178854"/>
                  </a:lnTo>
                  <a:lnTo>
                    <a:pt x="231495" y="178689"/>
                  </a:lnTo>
                  <a:close/>
                </a:path>
                <a:path w="551814" h="189229">
                  <a:moveTo>
                    <a:pt x="232092" y="160108"/>
                  </a:moveTo>
                  <a:lnTo>
                    <a:pt x="231990" y="159931"/>
                  </a:lnTo>
                  <a:lnTo>
                    <a:pt x="231838" y="159651"/>
                  </a:lnTo>
                  <a:lnTo>
                    <a:pt x="231889" y="159956"/>
                  </a:lnTo>
                  <a:lnTo>
                    <a:pt x="231965" y="160159"/>
                  </a:lnTo>
                  <a:lnTo>
                    <a:pt x="232092" y="160108"/>
                  </a:lnTo>
                  <a:close/>
                </a:path>
                <a:path w="551814" h="189229">
                  <a:moveTo>
                    <a:pt x="233159" y="177901"/>
                  </a:moveTo>
                  <a:lnTo>
                    <a:pt x="232600" y="178231"/>
                  </a:lnTo>
                  <a:lnTo>
                    <a:pt x="232029" y="178562"/>
                  </a:lnTo>
                  <a:lnTo>
                    <a:pt x="231508" y="178689"/>
                  </a:lnTo>
                  <a:lnTo>
                    <a:pt x="232067" y="179171"/>
                  </a:lnTo>
                  <a:lnTo>
                    <a:pt x="232524" y="179438"/>
                  </a:lnTo>
                  <a:lnTo>
                    <a:pt x="233159" y="177901"/>
                  </a:lnTo>
                  <a:close/>
                </a:path>
                <a:path w="551814" h="189229">
                  <a:moveTo>
                    <a:pt x="233184" y="179057"/>
                  </a:moveTo>
                  <a:close/>
                </a:path>
                <a:path w="551814" h="189229">
                  <a:moveTo>
                    <a:pt x="234162" y="161290"/>
                  </a:moveTo>
                  <a:lnTo>
                    <a:pt x="233807" y="161290"/>
                  </a:lnTo>
                  <a:lnTo>
                    <a:pt x="232524" y="161290"/>
                  </a:lnTo>
                  <a:lnTo>
                    <a:pt x="232765" y="162496"/>
                  </a:lnTo>
                  <a:lnTo>
                    <a:pt x="234162" y="161290"/>
                  </a:lnTo>
                  <a:close/>
                </a:path>
                <a:path w="551814" h="189229">
                  <a:moveTo>
                    <a:pt x="234391" y="165442"/>
                  </a:moveTo>
                  <a:lnTo>
                    <a:pt x="234010" y="165519"/>
                  </a:lnTo>
                  <a:lnTo>
                    <a:pt x="233667" y="165620"/>
                  </a:lnTo>
                  <a:lnTo>
                    <a:pt x="233616" y="165912"/>
                  </a:lnTo>
                  <a:lnTo>
                    <a:pt x="233972" y="165976"/>
                  </a:lnTo>
                  <a:lnTo>
                    <a:pt x="234251" y="165709"/>
                  </a:lnTo>
                  <a:lnTo>
                    <a:pt x="234391" y="165442"/>
                  </a:lnTo>
                  <a:close/>
                </a:path>
                <a:path w="551814" h="189229">
                  <a:moveTo>
                    <a:pt x="239890" y="10160"/>
                  </a:moveTo>
                  <a:lnTo>
                    <a:pt x="239763" y="10160"/>
                  </a:lnTo>
                  <a:lnTo>
                    <a:pt x="239890" y="10160"/>
                  </a:lnTo>
                  <a:close/>
                </a:path>
                <a:path w="551814" h="189229">
                  <a:moveTo>
                    <a:pt x="244309" y="168910"/>
                  </a:moveTo>
                  <a:lnTo>
                    <a:pt x="244068" y="166370"/>
                  </a:lnTo>
                  <a:lnTo>
                    <a:pt x="242366" y="168910"/>
                  </a:lnTo>
                  <a:lnTo>
                    <a:pt x="244309" y="168910"/>
                  </a:lnTo>
                  <a:close/>
                </a:path>
                <a:path w="551814" h="189229">
                  <a:moveTo>
                    <a:pt x="245491" y="168910"/>
                  </a:moveTo>
                  <a:lnTo>
                    <a:pt x="244309" y="168910"/>
                  </a:lnTo>
                  <a:lnTo>
                    <a:pt x="244449" y="170459"/>
                  </a:lnTo>
                  <a:lnTo>
                    <a:pt x="245491" y="168910"/>
                  </a:lnTo>
                  <a:close/>
                </a:path>
                <a:path w="551814" h="189229">
                  <a:moveTo>
                    <a:pt x="247421" y="165049"/>
                  </a:moveTo>
                  <a:lnTo>
                    <a:pt x="245630" y="165531"/>
                  </a:lnTo>
                  <a:lnTo>
                    <a:pt x="246900" y="165303"/>
                  </a:lnTo>
                  <a:lnTo>
                    <a:pt x="247421" y="165049"/>
                  </a:lnTo>
                  <a:close/>
                </a:path>
                <a:path w="551814" h="189229">
                  <a:moveTo>
                    <a:pt x="250126" y="184962"/>
                  </a:moveTo>
                  <a:lnTo>
                    <a:pt x="248361" y="185369"/>
                  </a:lnTo>
                  <a:lnTo>
                    <a:pt x="249097" y="187261"/>
                  </a:lnTo>
                  <a:lnTo>
                    <a:pt x="250126" y="184962"/>
                  </a:lnTo>
                  <a:close/>
                </a:path>
                <a:path w="551814" h="189229">
                  <a:moveTo>
                    <a:pt x="252895" y="189230"/>
                  </a:moveTo>
                  <a:lnTo>
                    <a:pt x="250075" y="185420"/>
                  </a:lnTo>
                  <a:lnTo>
                    <a:pt x="250405" y="189230"/>
                  </a:lnTo>
                  <a:lnTo>
                    <a:pt x="252895" y="189230"/>
                  </a:lnTo>
                  <a:close/>
                </a:path>
                <a:path w="551814" h="189229">
                  <a:moveTo>
                    <a:pt x="258673" y="143510"/>
                  </a:moveTo>
                  <a:lnTo>
                    <a:pt x="258406" y="143510"/>
                  </a:lnTo>
                  <a:lnTo>
                    <a:pt x="258648" y="143687"/>
                  </a:lnTo>
                  <a:lnTo>
                    <a:pt x="258673" y="143510"/>
                  </a:lnTo>
                  <a:close/>
                </a:path>
                <a:path w="551814" h="189229">
                  <a:moveTo>
                    <a:pt x="260096" y="144780"/>
                  </a:moveTo>
                  <a:lnTo>
                    <a:pt x="258648" y="143687"/>
                  </a:lnTo>
                  <a:lnTo>
                    <a:pt x="258216" y="146050"/>
                  </a:lnTo>
                  <a:lnTo>
                    <a:pt x="260096" y="144780"/>
                  </a:lnTo>
                  <a:close/>
                </a:path>
                <a:path w="551814" h="189229">
                  <a:moveTo>
                    <a:pt x="261962" y="170865"/>
                  </a:moveTo>
                  <a:lnTo>
                    <a:pt x="260946" y="171132"/>
                  </a:lnTo>
                  <a:lnTo>
                    <a:pt x="261797" y="171881"/>
                  </a:lnTo>
                  <a:lnTo>
                    <a:pt x="261962" y="170865"/>
                  </a:lnTo>
                  <a:close/>
                </a:path>
                <a:path w="551814" h="189229">
                  <a:moveTo>
                    <a:pt x="263372" y="107950"/>
                  </a:moveTo>
                  <a:lnTo>
                    <a:pt x="262978" y="106680"/>
                  </a:lnTo>
                  <a:lnTo>
                    <a:pt x="262915" y="107950"/>
                  </a:lnTo>
                  <a:lnTo>
                    <a:pt x="263372" y="107950"/>
                  </a:lnTo>
                  <a:close/>
                </a:path>
                <a:path w="551814" h="189229">
                  <a:moveTo>
                    <a:pt x="263588" y="186690"/>
                  </a:moveTo>
                  <a:lnTo>
                    <a:pt x="262915" y="186474"/>
                  </a:lnTo>
                  <a:lnTo>
                    <a:pt x="262877" y="186690"/>
                  </a:lnTo>
                  <a:lnTo>
                    <a:pt x="263588" y="186690"/>
                  </a:lnTo>
                  <a:close/>
                </a:path>
                <a:path w="551814" h="189229">
                  <a:moveTo>
                    <a:pt x="266484" y="128270"/>
                  </a:moveTo>
                  <a:lnTo>
                    <a:pt x="264083" y="128270"/>
                  </a:lnTo>
                  <a:lnTo>
                    <a:pt x="263918" y="128270"/>
                  </a:lnTo>
                  <a:lnTo>
                    <a:pt x="265734" y="129540"/>
                  </a:lnTo>
                  <a:lnTo>
                    <a:pt x="266484" y="128270"/>
                  </a:lnTo>
                  <a:close/>
                </a:path>
                <a:path w="551814" h="189229">
                  <a:moveTo>
                    <a:pt x="268046" y="131813"/>
                  </a:moveTo>
                  <a:lnTo>
                    <a:pt x="267258" y="131419"/>
                  </a:lnTo>
                  <a:lnTo>
                    <a:pt x="266484" y="130886"/>
                  </a:lnTo>
                  <a:lnTo>
                    <a:pt x="265760" y="130327"/>
                  </a:lnTo>
                  <a:lnTo>
                    <a:pt x="267347" y="131711"/>
                  </a:lnTo>
                  <a:lnTo>
                    <a:pt x="266204" y="133756"/>
                  </a:lnTo>
                  <a:lnTo>
                    <a:pt x="268046" y="131813"/>
                  </a:lnTo>
                  <a:close/>
                </a:path>
                <a:path w="551814" h="189229">
                  <a:moveTo>
                    <a:pt x="278028" y="175717"/>
                  </a:moveTo>
                  <a:lnTo>
                    <a:pt x="276733" y="174688"/>
                  </a:lnTo>
                  <a:lnTo>
                    <a:pt x="276694" y="175818"/>
                  </a:lnTo>
                  <a:lnTo>
                    <a:pt x="277406" y="175501"/>
                  </a:lnTo>
                  <a:lnTo>
                    <a:pt x="278028" y="175717"/>
                  </a:lnTo>
                  <a:close/>
                </a:path>
                <a:path w="551814" h="189229">
                  <a:moveTo>
                    <a:pt x="283235" y="113614"/>
                  </a:moveTo>
                  <a:lnTo>
                    <a:pt x="282867" y="113030"/>
                  </a:lnTo>
                  <a:lnTo>
                    <a:pt x="282206" y="113030"/>
                  </a:lnTo>
                  <a:lnTo>
                    <a:pt x="283235" y="113614"/>
                  </a:lnTo>
                  <a:close/>
                </a:path>
                <a:path w="551814" h="189229">
                  <a:moveTo>
                    <a:pt x="285216" y="8890"/>
                  </a:moveTo>
                  <a:lnTo>
                    <a:pt x="283527" y="10160"/>
                  </a:lnTo>
                  <a:lnTo>
                    <a:pt x="284810" y="10160"/>
                  </a:lnTo>
                  <a:lnTo>
                    <a:pt x="285216" y="8890"/>
                  </a:lnTo>
                  <a:close/>
                </a:path>
                <a:path w="551814" h="189229">
                  <a:moveTo>
                    <a:pt x="286092" y="10160"/>
                  </a:moveTo>
                  <a:lnTo>
                    <a:pt x="284810" y="10160"/>
                  </a:lnTo>
                  <a:lnTo>
                    <a:pt x="284581" y="10858"/>
                  </a:lnTo>
                  <a:lnTo>
                    <a:pt x="286092" y="10160"/>
                  </a:lnTo>
                  <a:close/>
                </a:path>
                <a:path w="551814" h="189229">
                  <a:moveTo>
                    <a:pt x="286778" y="171310"/>
                  </a:moveTo>
                  <a:lnTo>
                    <a:pt x="286677" y="170891"/>
                  </a:lnTo>
                  <a:lnTo>
                    <a:pt x="286575" y="170510"/>
                  </a:lnTo>
                  <a:lnTo>
                    <a:pt x="286486" y="170281"/>
                  </a:lnTo>
                  <a:lnTo>
                    <a:pt x="286537" y="170662"/>
                  </a:lnTo>
                  <a:lnTo>
                    <a:pt x="286639" y="170992"/>
                  </a:lnTo>
                  <a:lnTo>
                    <a:pt x="286778" y="171310"/>
                  </a:lnTo>
                  <a:close/>
                </a:path>
                <a:path w="551814" h="189229">
                  <a:moveTo>
                    <a:pt x="286931" y="39662"/>
                  </a:moveTo>
                  <a:lnTo>
                    <a:pt x="286893" y="39497"/>
                  </a:lnTo>
                  <a:lnTo>
                    <a:pt x="286867" y="39319"/>
                  </a:lnTo>
                  <a:lnTo>
                    <a:pt x="286778" y="39154"/>
                  </a:lnTo>
                  <a:lnTo>
                    <a:pt x="285584" y="39446"/>
                  </a:lnTo>
                  <a:lnTo>
                    <a:pt x="286029" y="39509"/>
                  </a:lnTo>
                  <a:lnTo>
                    <a:pt x="286524" y="39560"/>
                  </a:lnTo>
                  <a:lnTo>
                    <a:pt x="286931" y="39662"/>
                  </a:lnTo>
                  <a:close/>
                </a:path>
                <a:path w="551814" h="189229">
                  <a:moveTo>
                    <a:pt x="288340" y="78740"/>
                  </a:moveTo>
                  <a:lnTo>
                    <a:pt x="286715" y="77470"/>
                  </a:lnTo>
                  <a:lnTo>
                    <a:pt x="285508" y="77470"/>
                  </a:lnTo>
                  <a:lnTo>
                    <a:pt x="287439" y="78740"/>
                  </a:lnTo>
                  <a:lnTo>
                    <a:pt x="288340" y="78740"/>
                  </a:lnTo>
                  <a:close/>
                </a:path>
                <a:path w="551814" h="189229">
                  <a:moveTo>
                    <a:pt x="289217" y="174498"/>
                  </a:moveTo>
                  <a:lnTo>
                    <a:pt x="288925" y="173990"/>
                  </a:lnTo>
                  <a:lnTo>
                    <a:pt x="288912" y="174129"/>
                  </a:lnTo>
                  <a:lnTo>
                    <a:pt x="289217" y="174498"/>
                  </a:lnTo>
                  <a:close/>
                </a:path>
                <a:path w="551814" h="189229">
                  <a:moveTo>
                    <a:pt x="290728" y="177800"/>
                  </a:moveTo>
                  <a:lnTo>
                    <a:pt x="290487" y="177215"/>
                  </a:lnTo>
                  <a:lnTo>
                    <a:pt x="290347" y="177800"/>
                  </a:lnTo>
                  <a:lnTo>
                    <a:pt x="290728" y="177800"/>
                  </a:lnTo>
                  <a:close/>
                </a:path>
                <a:path w="551814" h="189229">
                  <a:moveTo>
                    <a:pt x="290969" y="175260"/>
                  </a:moveTo>
                  <a:lnTo>
                    <a:pt x="289877" y="175260"/>
                  </a:lnTo>
                  <a:lnTo>
                    <a:pt x="289217" y="174498"/>
                  </a:lnTo>
                  <a:lnTo>
                    <a:pt x="289661" y="175260"/>
                  </a:lnTo>
                  <a:lnTo>
                    <a:pt x="290487" y="177215"/>
                  </a:lnTo>
                  <a:lnTo>
                    <a:pt x="290969" y="175260"/>
                  </a:lnTo>
                  <a:close/>
                </a:path>
                <a:path w="551814" h="189229">
                  <a:moveTo>
                    <a:pt x="291325" y="177800"/>
                  </a:moveTo>
                  <a:lnTo>
                    <a:pt x="290906" y="177800"/>
                  </a:lnTo>
                  <a:lnTo>
                    <a:pt x="291071" y="178574"/>
                  </a:lnTo>
                  <a:lnTo>
                    <a:pt x="291325" y="177800"/>
                  </a:lnTo>
                  <a:close/>
                </a:path>
                <a:path w="551814" h="189229">
                  <a:moveTo>
                    <a:pt x="298132" y="169341"/>
                  </a:moveTo>
                  <a:lnTo>
                    <a:pt x="298107" y="168846"/>
                  </a:lnTo>
                  <a:lnTo>
                    <a:pt x="298094" y="168313"/>
                  </a:lnTo>
                  <a:lnTo>
                    <a:pt x="297776" y="169837"/>
                  </a:lnTo>
                  <a:lnTo>
                    <a:pt x="298132" y="169748"/>
                  </a:lnTo>
                  <a:lnTo>
                    <a:pt x="298132" y="169341"/>
                  </a:lnTo>
                  <a:close/>
                </a:path>
                <a:path w="551814" h="189229">
                  <a:moveTo>
                    <a:pt x="303504" y="80010"/>
                  </a:moveTo>
                  <a:lnTo>
                    <a:pt x="289382" y="80010"/>
                  </a:lnTo>
                  <a:lnTo>
                    <a:pt x="286905" y="80010"/>
                  </a:lnTo>
                  <a:lnTo>
                    <a:pt x="284594" y="80010"/>
                  </a:lnTo>
                  <a:lnTo>
                    <a:pt x="285521" y="81280"/>
                  </a:lnTo>
                  <a:lnTo>
                    <a:pt x="286804" y="82550"/>
                  </a:lnTo>
                  <a:lnTo>
                    <a:pt x="287147" y="83820"/>
                  </a:lnTo>
                  <a:lnTo>
                    <a:pt x="303364" y="83820"/>
                  </a:lnTo>
                  <a:lnTo>
                    <a:pt x="303504" y="80010"/>
                  </a:lnTo>
                  <a:close/>
                </a:path>
                <a:path w="551814" h="189229">
                  <a:moveTo>
                    <a:pt x="303657" y="182943"/>
                  </a:moveTo>
                  <a:lnTo>
                    <a:pt x="303593" y="182753"/>
                  </a:lnTo>
                  <a:lnTo>
                    <a:pt x="303390" y="182524"/>
                  </a:lnTo>
                  <a:lnTo>
                    <a:pt x="303161" y="182295"/>
                  </a:lnTo>
                  <a:lnTo>
                    <a:pt x="303276" y="182524"/>
                  </a:lnTo>
                  <a:lnTo>
                    <a:pt x="303428" y="182778"/>
                  </a:lnTo>
                  <a:lnTo>
                    <a:pt x="303657" y="182943"/>
                  </a:lnTo>
                  <a:close/>
                </a:path>
                <a:path w="551814" h="189229">
                  <a:moveTo>
                    <a:pt x="305181" y="91440"/>
                  </a:moveTo>
                  <a:lnTo>
                    <a:pt x="302958" y="91440"/>
                  </a:lnTo>
                  <a:lnTo>
                    <a:pt x="303225" y="92710"/>
                  </a:lnTo>
                  <a:lnTo>
                    <a:pt x="305181" y="91440"/>
                  </a:lnTo>
                  <a:close/>
                </a:path>
                <a:path w="551814" h="189229">
                  <a:moveTo>
                    <a:pt x="311632" y="68580"/>
                  </a:moveTo>
                  <a:lnTo>
                    <a:pt x="310921" y="63500"/>
                  </a:lnTo>
                  <a:lnTo>
                    <a:pt x="290220" y="63500"/>
                  </a:lnTo>
                  <a:lnTo>
                    <a:pt x="288455" y="63500"/>
                  </a:lnTo>
                  <a:lnTo>
                    <a:pt x="287909" y="63500"/>
                  </a:lnTo>
                  <a:lnTo>
                    <a:pt x="283679" y="66040"/>
                  </a:lnTo>
                  <a:lnTo>
                    <a:pt x="289344" y="68580"/>
                  </a:lnTo>
                  <a:lnTo>
                    <a:pt x="285762" y="67310"/>
                  </a:lnTo>
                  <a:lnTo>
                    <a:pt x="287616" y="71120"/>
                  </a:lnTo>
                  <a:lnTo>
                    <a:pt x="288201" y="73660"/>
                  </a:lnTo>
                  <a:lnTo>
                    <a:pt x="285775" y="72390"/>
                  </a:lnTo>
                  <a:lnTo>
                    <a:pt x="288315" y="74930"/>
                  </a:lnTo>
                  <a:lnTo>
                    <a:pt x="289166" y="76200"/>
                  </a:lnTo>
                  <a:lnTo>
                    <a:pt x="288950" y="77470"/>
                  </a:lnTo>
                  <a:lnTo>
                    <a:pt x="288340" y="78740"/>
                  </a:lnTo>
                  <a:lnTo>
                    <a:pt x="307924" y="78740"/>
                  </a:lnTo>
                  <a:lnTo>
                    <a:pt x="308444" y="80010"/>
                  </a:lnTo>
                  <a:lnTo>
                    <a:pt x="310819" y="77470"/>
                  </a:lnTo>
                  <a:lnTo>
                    <a:pt x="304076" y="73660"/>
                  </a:lnTo>
                  <a:lnTo>
                    <a:pt x="307987" y="73660"/>
                  </a:lnTo>
                  <a:lnTo>
                    <a:pt x="311632" y="68580"/>
                  </a:lnTo>
                  <a:close/>
                </a:path>
                <a:path w="551814" h="189229">
                  <a:moveTo>
                    <a:pt x="311746" y="31280"/>
                  </a:moveTo>
                  <a:lnTo>
                    <a:pt x="311696" y="31013"/>
                  </a:lnTo>
                  <a:lnTo>
                    <a:pt x="311492" y="30835"/>
                  </a:lnTo>
                  <a:lnTo>
                    <a:pt x="311099" y="30835"/>
                  </a:lnTo>
                  <a:lnTo>
                    <a:pt x="311746" y="31280"/>
                  </a:lnTo>
                  <a:close/>
                </a:path>
                <a:path w="551814" h="189229">
                  <a:moveTo>
                    <a:pt x="313436" y="166712"/>
                  </a:moveTo>
                  <a:lnTo>
                    <a:pt x="313245" y="166192"/>
                  </a:lnTo>
                  <a:lnTo>
                    <a:pt x="312966" y="165569"/>
                  </a:lnTo>
                  <a:lnTo>
                    <a:pt x="312572" y="164807"/>
                  </a:lnTo>
                  <a:lnTo>
                    <a:pt x="312191" y="164807"/>
                  </a:lnTo>
                  <a:lnTo>
                    <a:pt x="313067" y="167627"/>
                  </a:lnTo>
                  <a:lnTo>
                    <a:pt x="313372" y="168871"/>
                  </a:lnTo>
                  <a:lnTo>
                    <a:pt x="313156" y="167652"/>
                  </a:lnTo>
                  <a:lnTo>
                    <a:pt x="313207" y="167030"/>
                  </a:lnTo>
                  <a:lnTo>
                    <a:pt x="313436" y="166712"/>
                  </a:lnTo>
                  <a:close/>
                </a:path>
                <a:path w="551814" h="189229">
                  <a:moveTo>
                    <a:pt x="315125" y="36779"/>
                  </a:moveTo>
                  <a:lnTo>
                    <a:pt x="315048" y="36245"/>
                  </a:lnTo>
                  <a:lnTo>
                    <a:pt x="314350" y="36499"/>
                  </a:lnTo>
                  <a:lnTo>
                    <a:pt x="315125" y="36779"/>
                  </a:lnTo>
                  <a:close/>
                </a:path>
                <a:path w="551814" h="189229">
                  <a:moveTo>
                    <a:pt x="315810" y="57150"/>
                  </a:moveTo>
                  <a:lnTo>
                    <a:pt x="311607" y="55880"/>
                  </a:lnTo>
                  <a:lnTo>
                    <a:pt x="314896" y="53340"/>
                  </a:lnTo>
                  <a:lnTo>
                    <a:pt x="290410" y="53340"/>
                  </a:lnTo>
                  <a:lnTo>
                    <a:pt x="288086" y="53340"/>
                  </a:lnTo>
                  <a:lnTo>
                    <a:pt x="296735" y="54610"/>
                  </a:lnTo>
                  <a:lnTo>
                    <a:pt x="296722" y="55880"/>
                  </a:lnTo>
                  <a:lnTo>
                    <a:pt x="292265" y="55880"/>
                  </a:lnTo>
                  <a:lnTo>
                    <a:pt x="291896" y="58420"/>
                  </a:lnTo>
                  <a:lnTo>
                    <a:pt x="287489" y="59690"/>
                  </a:lnTo>
                  <a:lnTo>
                    <a:pt x="289306" y="62230"/>
                  </a:lnTo>
                  <a:lnTo>
                    <a:pt x="310743" y="62230"/>
                  </a:lnTo>
                  <a:lnTo>
                    <a:pt x="315810" y="57150"/>
                  </a:lnTo>
                  <a:close/>
                </a:path>
                <a:path w="551814" h="189229">
                  <a:moveTo>
                    <a:pt x="316395" y="164388"/>
                  </a:moveTo>
                  <a:lnTo>
                    <a:pt x="314731" y="163842"/>
                  </a:lnTo>
                  <a:lnTo>
                    <a:pt x="314579" y="163207"/>
                  </a:lnTo>
                  <a:lnTo>
                    <a:pt x="314172" y="164477"/>
                  </a:lnTo>
                  <a:lnTo>
                    <a:pt x="314058" y="164795"/>
                  </a:lnTo>
                  <a:lnTo>
                    <a:pt x="315328" y="165366"/>
                  </a:lnTo>
                  <a:lnTo>
                    <a:pt x="316395" y="164388"/>
                  </a:lnTo>
                  <a:close/>
                </a:path>
                <a:path w="551814" h="189229">
                  <a:moveTo>
                    <a:pt x="319989" y="167640"/>
                  </a:moveTo>
                  <a:lnTo>
                    <a:pt x="318033" y="166370"/>
                  </a:lnTo>
                  <a:lnTo>
                    <a:pt x="318084" y="166636"/>
                  </a:lnTo>
                  <a:lnTo>
                    <a:pt x="319989" y="167640"/>
                  </a:lnTo>
                  <a:close/>
                </a:path>
                <a:path w="551814" h="189229">
                  <a:moveTo>
                    <a:pt x="323824" y="167640"/>
                  </a:moveTo>
                  <a:lnTo>
                    <a:pt x="322516" y="168503"/>
                  </a:lnTo>
                  <a:lnTo>
                    <a:pt x="323011" y="169557"/>
                  </a:lnTo>
                  <a:lnTo>
                    <a:pt x="323824" y="167640"/>
                  </a:lnTo>
                  <a:close/>
                </a:path>
                <a:path w="551814" h="189229">
                  <a:moveTo>
                    <a:pt x="324700" y="161010"/>
                  </a:moveTo>
                  <a:lnTo>
                    <a:pt x="320459" y="159169"/>
                  </a:lnTo>
                  <a:lnTo>
                    <a:pt x="324027" y="161544"/>
                  </a:lnTo>
                  <a:lnTo>
                    <a:pt x="324700" y="161010"/>
                  </a:lnTo>
                  <a:close/>
                </a:path>
                <a:path w="551814" h="189229">
                  <a:moveTo>
                    <a:pt x="325805" y="163741"/>
                  </a:moveTo>
                  <a:lnTo>
                    <a:pt x="325399" y="163334"/>
                  </a:lnTo>
                  <a:lnTo>
                    <a:pt x="323138" y="163957"/>
                  </a:lnTo>
                  <a:lnTo>
                    <a:pt x="325805" y="163741"/>
                  </a:lnTo>
                  <a:close/>
                </a:path>
                <a:path w="551814" h="189229">
                  <a:moveTo>
                    <a:pt x="326364" y="163080"/>
                  </a:moveTo>
                  <a:lnTo>
                    <a:pt x="324027" y="161544"/>
                  </a:lnTo>
                  <a:lnTo>
                    <a:pt x="323799" y="161734"/>
                  </a:lnTo>
                  <a:lnTo>
                    <a:pt x="325399" y="163334"/>
                  </a:lnTo>
                  <a:lnTo>
                    <a:pt x="326364" y="163080"/>
                  </a:lnTo>
                  <a:close/>
                </a:path>
                <a:path w="551814" h="189229">
                  <a:moveTo>
                    <a:pt x="327723" y="165100"/>
                  </a:moveTo>
                  <a:lnTo>
                    <a:pt x="327342" y="165100"/>
                  </a:lnTo>
                  <a:lnTo>
                    <a:pt x="326923" y="163830"/>
                  </a:lnTo>
                  <a:lnTo>
                    <a:pt x="326605" y="166370"/>
                  </a:lnTo>
                  <a:lnTo>
                    <a:pt x="327723" y="165100"/>
                  </a:lnTo>
                  <a:close/>
                </a:path>
                <a:path w="551814" h="189229">
                  <a:moveTo>
                    <a:pt x="328180" y="177800"/>
                  </a:moveTo>
                  <a:lnTo>
                    <a:pt x="327812" y="176530"/>
                  </a:lnTo>
                  <a:lnTo>
                    <a:pt x="327329" y="177266"/>
                  </a:lnTo>
                  <a:lnTo>
                    <a:pt x="327482" y="177800"/>
                  </a:lnTo>
                  <a:lnTo>
                    <a:pt x="328180" y="177800"/>
                  </a:lnTo>
                  <a:close/>
                </a:path>
                <a:path w="551814" h="189229">
                  <a:moveTo>
                    <a:pt x="329793" y="177800"/>
                  </a:moveTo>
                  <a:lnTo>
                    <a:pt x="328180" y="177800"/>
                  </a:lnTo>
                  <a:lnTo>
                    <a:pt x="328536" y="179070"/>
                  </a:lnTo>
                  <a:lnTo>
                    <a:pt x="329793" y="177800"/>
                  </a:lnTo>
                  <a:close/>
                </a:path>
                <a:path w="551814" h="189229">
                  <a:moveTo>
                    <a:pt x="332130" y="161290"/>
                  </a:moveTo>
                  <a:close/>
                </a:path>
                <a:path w="551814" h="189229">
                  <a:moveTo>
                    <a:pt x="343585" y="170942"/>
                  </a:moveTo>
                  <a:lnTo>
                    <a:pt x="342646" y="170192"/>
                  </a:lnTo>
                  <a:lnTo>
                    <a:pt x="340360" y="168389"/>
                  </a:lnTo>
                  <a:lnTo>
                    <a:pt x="340550" y="170319"/>
                  </a:lnTo>
                  <a:lnTo>
                    <a:pt x="341325" y="170192"/>
                  </a:lnTo>
                  <a:lnTo>
                    <a:pt x="343293" y="171437"/>
                  </a:lnTo>
                  <a:lnTo>
                    <a:pt x="343585" y="170942"/>
                  </a:lnTo>
                  <a:close/>
                </a:path>
                <a:path w="551814" h="189229">
                  <a:moveTo>
                    <a:pt x="343623" y="169557"/>
                  </a:moveTo>
                  <a:lnTo>
                    <a:pt x="343573" y="169316"/>
                  </a:lnTo>
                  <a:lnTo>
                    <a:pt x="343446" y="168998"/>
                  </a:lnTo>
                  <a:lnTo>
                    <a:pt x="343230" y="168554"/>
                  </a:lnTo>
                  <a:lnTo>
                    <a:pt x="343623" y="169557"/>
                  </a:lnTo>
                  <a:close/>
                </a:path>
                <a:path w="551814" h="189229">
                  <a:moveTo>
                    <a:pt x="343877" y="170192"/>
                  </a:moveTo>
                  <a:lnTo>
                    <a:pt x="343623" y="169557"/>
                  </a:lnTo>
                  <a:lnTo>
                    <a:pt x="343801" y="170586"/>
                  </a:lnTo>
                  <a:lnTo>
                    <a:pt x="343877" y="170192"/>
                  </a:lnTo>
                  <a:close/>
                </a:path>
                <a:path w="551814" h="189229">
                  <a:moveTo>
                    <a:pt x="343916" y="171183"/>
                  </a:moveTo>
                  <a:lnTo>
                    <a:pt x="343801" y="170586"/>
                  </a:lnTo>
                  <a:lnTo>
                    <a:pt x="343585" y="170942"/>
                  </a:lnTo>
                  <a:lnTo>
                    <a:pt x="343916" y="171183"/>
                  </a:lnTo>
                  <a:close/>
                </a:path>
                <a:path w="551814" h="189229">
                  <a:moveTo>
                    <a:pt x="345948" y="165100"/>
                  </a:moveTo>
                  <a:lnTo>
                    <a:pt x="344639" y="163461"/>
                  </a:lnTo>
                  <a:lnTo>
                    <a:pt x="344043" y="163830"/>
                  </a:lnTo>
                  <a:lnTo>
                    <a:pt x="342671" y="160020"/>
                  </a:lnTo>
                  <a:lnTo>
                    <a:pt x="342557" y="163830"/>
                  </a:lnTo>
                  <a:lnTo>
                    <a:pt x="341630" y="162585"/>
                  </a:lnTo>
                  <a:lnTo>
                    <a:pt x="340194" y="161290"/>
                  </a:lnTo>
                  <a:lnTo>
                    <a:pt x="340766" y="160020"/>
                  </a:lnTo>
                  <a:lnTo>
                    <a:pt x="338455" y="158750"/>
                  </a:lnTo>
                  <a:lnTo>
                    <a:pt x="340360" y="162560"/>
                  </a:lnTo>
                  <a:lnTo>
                    <a:pt x="339242" y="161290"/>
                  </a:lnTo>
                  <a:lnTo>
                    <a:pt x="338112" y="160020"/>
                  </a:lnTo>
                  <a:lnTo>
                    <a:pt x="337807" y="160020"/>
                  </a:lnTo>
                  <a:lnTo>
                    <a:pt x="337146" y="161290"/>
                  </a:lnTo>
                  <a:lnTo>
                    <a:pt x="336969" y="161290"/>
                  </a:lnTo>
                  <a:lnTo>
                    <a:pt x="335521" y="158750"/>
                  </a:lnTo>
                  <a:lnTo>
                    <a:pt x="336588" y="158750"/>
                  </a:lnTo>
                  <a:lnTo>
                    <a:pt x="333209" y="157480"/>
                  </a:lnTo>
                  <a:lnTo>
                    <a:pt x="334391" y="163830"/>
                  </a:lnTo>
                  <a:lnTo>
                    <a:pt x="332092" y="161328"/>
                  </a:lnTo>
                  <a:lnTo>
                    <a:pt x="329615" y="163830"/>
                  </a:lnTo>
                  <a:lnTo>
                    <a:pt x="333260" y="163830"/>
                  </a:lnTo>
                  <a:lnTo>
                    <a:pt x="332447" y="168910"/>
                  </a:lnTo>
                  <a:lnTo>
                    <a:pt x="331444" y="167640"/>
                  </a:lnTo>
                  <a:lnTo>
                    <a:pt x="327456" y="162560"/>
                  </a:lnTo>
                  <a:lnTo>
                    <a:pt x="328472" y="165100"/>
                  </a:lnTo>
                  <a:lnTo>
                    <a:pt x="327723" y="165100"/>
                  </a:lnTo>
                  <a:lnTo>
                    <a:pt x="327863" y="167640"/>
                  </a:lnTo>
                  <a:lnTo>
                    <a:pt x="325069" y="165100"/>
                  </a:lnTo>
                  <a:lnTo>
                    <a:pt x="323888" y="171450"/>
                  </a:lnTo>
                  <a:lnTo>
                    <a:pt x="323291" y="170180"/>
                  </a:lnTo>
                  <a:lnTo>
                    <a:pt x="323011" y="169557"/>
                  </a:lnTo>
                  <a:lnTo>
                    <a:pt x="322745" y="170180"/>
                  </a:lnTo>
                  <a:lnTo>
                    <a:pt x="322097" y="168910"/>
                  </a:lnTo>
                  <a:lnTo>
                    <a:pt x="322516" y="168503"/>
                  </a:lnTo>
                  <a:lnTo>
                    <a:pt x="321538" y="166370"/>
                  </a:lnTo>
                  <a:lnTo>
                    <a:pt x="321818" y="168363"/>
                  </a:lnTo>
                  <a:lnTo>
                    <a:pt x="320154" y="165100"/>
                  </a:lnTo>
                  <a:lnTo>
                    <a:pt x="321068" y="171450"/>
                  </a:lnTo>
                  <a:lnTo>
                    <a:pt x="318617" y="170180"/>
                  </a:lnTo>
                  <a:lnTo>
                    <a:pt x="318084" y="166636"/>
                  </a:lnTo>
                  <a:lnTo>
                    <a:pt x="317576" y="166370"/>
                  </a:lnTo>
                  <a:lnTo>
                    <a:pt x="318414" y="170180"/>
                  </a:lnTo>
                  <a:lnTo>
                    <a:pt x="314337" y="166370"/>
                  </a:lnTo>
                  <a:lnTo>
                    <a:pt x="313436" y="167640"/>
                  </a:lnTo>
                  <a:lnTo>
                    <a:pt x="314655" y="171450"/>
                  </a:lnTo>
                  <a:lnTo>
                    <a:pt x="311238" y="170180"/>
                  </a:lnTo>
                  <a:lnTo>
                    <a:pt x="309499" y="171450"/>
                  </a:lnTo>
                  <a:lnTo>
                    <a:pt x="309219" y="170180"/>
                  </a:lnTo>
                  <a:lnTo>
                    <a:pt x="304838" y="171450"/>
                  </a:lnTo>
                  <a:lnTo>
                    <a:pt x="302475" y="170180"/>
                  </a:lnTo>
                  <a:lnTo>
                    <a:pt x="303022" y="173990"/>
                  </a:lnTo>
                  <a:lnTo>
                    <a:pt x="300748" y="172720"/>
                  </a:lnTo>
                  <a:lnTo>
                    <a:pt x="299415" y="173990"/>
                  </a:lnTo>
                  <a:lnTo>
                    <a:pt x="298919" y="172720"/>
                  </a:lnTo>
                  <a:lnTo>
                    <a:pt x="298983" y="171450"/>
                  </a:lnTo>
                  <a:lnTo>
                    <a:pt x="299529" y="170180"/>
                  </a:lnTo>
                  <a:lnTo>
                    <a:pt x="298132" y="170180"/>
                  </a:lnTo>
                  <a:lnTo>
                    <a:pt x="298107" y="171450"/>
                  </a:lnTo>
                  <a:lnTo>
                    <a:pt x="297815" y="172720"/>
                  </a:lnTo>
                  <a:lnTo>
                    <a:pt x="296989" y="172720"/>
                  </a:lnTo>
                  <a:lnTo>
                    <a:pt x="296697" y="170180"/>
                  </a:lnTo>
                  <a:lnTo>
                    <a:pt x="294906" y="170180"/>
                  </a:lnTo>
                  <a:lnTo>
                    <a:pt x="293636" y="173990"/>
                  </a:lnTo>
                  <a:lnTo>
                    <a:pt x="290830" y="172720"/>
                  </a:lnTo>
                  <a:lnTo>
                    <a:pt x="291134" y="175260"/>
                  </a:lnTo>
                  <a:lnTo>
                    <a:pt x="294208" y="180340"/>
                  </a:lnTo>
                  <a:lnTo>
                    <a:pt x="291782" y="181610"/>
                  </a:lnTo>
                  <a:lnTo>
                    <a:pt x="291426" y="180340"/>
                  </a:lnTo>
                  <a:lnTo>
                    <a:pt x="291172" y="179070"/>
                  </a:lnTo>
                  <a:lnTo>
                    <a:pt x="291071" y="178574"/>
                  </a:lnTo>
                  <a:lnTo>
                    <a:pt x="290893" y="179070"/>
                  </a:lnTo>
                  <a:lnTo>
                    <a:pt x="290347" y="177800"/>
                  </a:lnTo>
                  <a:lnTo>
                    <a:pt x="289775" y="177800"/>
                  </a:lnTo>
                  <a:lnTo>
                    <a:pt x="289458" y="175260"/>
                  </a:lnTo>
                  <a:lnTo>
                    <a:pt x="288861" y="176530"/>
                  </a:lnTo>
                  <a:lnTo>
                    <a:pt x="288747" y="175260"/>
                  </a:lnTo>
                  <a:lnTo>
                    <a:pt x="288861" y="174498"/>
                  </a:lnTo>
                  <a:lnTo>
                    <a:pt x="288798" y="173990"/>
                  </a:lnTo>
                  <a:lnTo>
                    <a:pt x="287401" y="173990"/>
                  </a:lnTo>
                  <a:lnTo>
                    <a:pt x="286778" y="171450"/>
                  </a:lnTo>
                  <a:lnTo>
                    <a:pt x="287020" y="172720"/>
                  </a:lnTo>
                  <a:lnTo>
                    <a:pt x="287185" y="175260"/>
                  </a:lnTo>
                  <a:lnTo>
                    <a:pt x="284581" y="175260"/>
                  </a:lnTo>
                  <a:lnTo>
                    <a:pt x="285496" y="172720"/>
                  </a:lnTo>
                  <a:lnTo>
                    <a:pt x="283984" y="172720"/>
                  </a:lnTo>
                  <a:lnTo>
                    <a:pt x="282727" y="172720"/>
                  </a:lnTo>
                  <a:lnTo>
                    <a:pt x="282930" y="175260"/>
                  </a:lnTo>
                  <a:lnTo>
                    <a:pt x="282359" y="175260"/>
                  </a:lnTo>
                  <a:lnTo>
                    <a:pt x="282117" y="173990"/>
                  </a:lnTo>
                  <a:lnTo>
                    <a:pt x="281813" y="172720"/>
                  </a:lnTo>
                  <a:lnTo>
                    <a:pt x="280987" y="173990"/>
                  </a:lnTo>
                  <a:lnTo>
                    <a:pt x="277291" y="173990"/>
                  </a:lnTo>
                  <a:lnTo>
                    <a:pt x="278218" y="175755"/>
                  </a:lnTo>
                  <a:lnTo>
                    <a:pt x="278028" y="175717"/>
                  </a:lnTo>
                  <a:lnTo>
                    <a:pt x="278320" y="175945"/>
                  </a:lnTo>
                  <a:lnTo>
                    <a:pt x="278638" y="176530"/>
                  </a:lnTo>
                  <a:lnTo>
                    <a:pt x="275564" y="180340"/>
                  </a:lnTo>
                  <a:lnTo>
                    <a:pt x="271830" y="175260"/>
                  </a:lnTo>
                  <a:lnTo>
                    <a:pt x="268643" y="176530"/>
                  </a:lnTo>
                  <a:lnTo>
                    <a:pt x="268681" y="175260"/>
                  </a:lnTo>
                  <a:lnTo>
                    <a:pt x="266725" y="176530"/>
                  </a:lnTo>
                  <a:lnTo>
                    <a:pt x="264388" y="176530"/>
                  </a:lnTo>
                  <a:lnTo>
                    <a:pt x="262801" y="179070"/>
                  </a:lnTo>
                  <a:lnTo>
                    <a:pt x="261632" y="176530"/>
                  </a:lnTo>
                  <a:lnTo>
                    <a:pt x="262001" y="175260"/>
                  </a:lnTo>
                  <a:lnTo>
                    <a:pt x="260464" y="175260"/>
                  </a:lnTo>
                  <a:lnTo>
                    <a:pt x="260121" y="176530"/>
                  </a:lnTo>
                  <a:lnTo>
                    <a:pt x="258241" y="175260"/>
                  </a:lnTo>
                  <a:lnTo>
                    <a:pt x="259943" y="173990"/>
                  </a:lnTo>
                  <a:lnTo>
                    <a:pt x="258140" y="172720"/>
                  </a:lnTo>
                  <a:lnTo>
                    <a:pt x="258025" y="171450"/>
                  </a:lnTo>
                  <a:lnTo>
                    <a:pt x="255574" y="173990"/>
                  </a:lnTo>
                  <a:lnTo>
                    <a:pt x="256146" y="172720"/>
                  </a:lnTo>
                  <a:lnTo>
                    <a:pt x="256705" y="171450"/>
                  </a:lnTo>
                  <a:lnTo>
                    <a:pt x="254800" y="170180"/>
                  </a:lnTo>
                  <a:lnTo>
                    <a:pt x="253796" y="170180"/>
                  </a:lnTo>
                  <a:lnTo>
                    <a:pt x="254723" y="172720"/>
                  </a:lnTo>
                  <a:lnTo>
                    <a:pt x="252031" y="172720"/>
                  </a:lnTo>
                  <a:lnTo>
                    <a:pt x="253199" y="168910"/>
                  </a:lnTo>
                  <a:lnTo>
                    <a:pt x="250748" y="163830"/>
                  </a:lnTo>
                  <a:lnTo>
                    <a:pt x="244779" y="173990"/>
                  </a:lnTo>
                  <a:lnTo>
                    <a:pt x="244665" y="172720"/>
                  </a:lnTo>
                  <a:lnTo>
                    <a:pt x="244551" y="171450"/>
                  </a:lnTo>
                  <a:lnTo>
                    <a:pt x="244449" y="170459"/>
                  </a:lnTo>
                  <a:lnTo>
                    <a:pt x="243789" y="171450"/>
                  </a:lnTo>
                  <a:lnTo>
                    <a:pt x="242163" y="170180"/>
                  </a:lnTo>
                  <a:lnTo>
                    <a:pt x="242163" y="168910"/>
                  </a:lnTo>
                  <a:lnTo>
                    <a:pt x="242163" y="165100"/>
                  </a:lnTo>
                  <a:lnTo>
                    <a:pt x="241706" y="165100"/>
                  </a:lnTo>
                  <a:lnTo>
                    <a:pt x="240271" y="162560"/>
                  </a:lnTo>
                  <a:lnTo>
                    <a:pt x="237845" y="168910"/>
                  </a:lnTo>
                  <a:lnTo>
                    <a:pt x="236016" y="166370"/>
                  </a:lnTo>
                  <a:lnTo>
                    <a:pt x="235826" y="167640"/>
                  </a:lnTo>
                  <a:lnTo>
                    <a:pt x="234861" y="171450"/>
                  </a:lnTo>
                  <a:lnTo>
                    <a:pt x="232562" y="171450"/>
                  </a:lnTo>
                  <a:lnTo>
                    <a:pt x="231013" y="170180"/>
                  </a:lnTo>
                  <a:lnTo>
                    <a:pt x="231444" y="168910"/>
                  </a:lnTo>
                  <a:lnTo>
                    <a:pt x="232283" y="166370"/>
                  </a:lnTo>
                  <a:lnTo>
                    <a:pt x="232714" y="165100"/>
                  </a:lnTo>
                  <a:lnTo>
                    <a:pt x="234581" y="165100"/>
                  </a:lnTo>
                  <a:lnTo>
                    <a:pt x="234391" y="166370"/>
                  </a:lnTo>
                  <a:lnTo>
                    <a:pt x="235102" y="166370"/>
                  </a:lnTo>
                  <a:lnTo>
                    <a:pt x="235966" y="165100"/>
                  </a:lnTo>
                  <a:lnTo>
                    <a:pt x="235902" y="163830"/>
                  </a:lnTo>
                  <a:lnTo>
                    <a:pt x="235178" y="165100"/>
                  </a:lnTo>
                  <a:lnTo>
                    <a:pt x="234899" y="163830"/>
                  </a:lnTo>
                  <a:lnTo>
                    <a:pt x="232791" y="162572"/>
                  </a:lnTo>
                  <a:lnTo>
                    <a:pt x="233337" y="163830"/>
                  </a:lnTo>
                  <a:lnTo>
                    <a:pt x="232778" y="162560"/>
                  </a:lnTo>
                  <a:lnTo>
                    <a:pt x="232244" y="161290"/>
                  </a:lnTo>
                  <a:lnTo>
                    <a:pt x="230276" y="162560"/>
                  </a:lnTo>
                  <a:lnTo>
                    <a:pt x="228968" y="160020"/>
                  </a:lnTo>
                  <a:lnTo>
                    <a:pt x="228866" y="161505"/>
                  </a:lnTo>
                  <a:lnTo>
                    <a:pt x="228511" y="162560"/>
                  </a:lnTo>
                  <a:lnTo>
                    <a:pt x="228206" y="162560"/>
                  </a:lnTo>
                  <a:lnTo>
                    <a:pt x="227520" y="161290"/>
                  </a:lnTo>
                  <a:lnTo>
                    <a:pt x="226860" y="160083"/>
                  </a:lnTo>
                  <a:lnTo>
                    <a:pt x="226148" y="158800"/>
                  </a:lnTo>
                  <a:lnTo>
                    <a:pt x="226047" y="159918"/>
                  </a:lnTo>
                  <a:lnTo>
                    <a:pt x="225958" y="161010"/>
                  </a:lnTo>
                  <a:lnTo>
                    <a:pt x="226123" y="158813"/>
                  </a:lnTo>
                  <a:lnTo>
                    <a:pt x="226275" y="158750"/>
                  </a:lnTo>
                  <a:lnTo>
                    <a:pt x="226860" y="160083"/>
                  </a:lnTo>
                  <a:lnTo>
                    <a:pt x="226466" y="158750"/>
                  </a:lnTo>
                  <a:lnTo>
                    <a:pt x="228854" y="160020"/>
                  </a:lnTo>
                  <a:lnTo>
                    <a:pt x="228955" y="159473"/>
                  </a:lnTo>
                  <a:lnTo>
                    <a:pt x="229628" y="156210"/>
                  </a:lnTo>
                  <a:lnTo>
                    <a:pt x="231838" y="160020"/>
                  </a:lnTo>
                  <a:lnTo>
                    <a:pt x="231597" y="158750"/>
                  </a:lnTo>
                  <a:lnTo>
                    <a:pt x="231863" y="156210"/>
                  </a:lnTo>
                  <a:lnTo>
                    <a:pt x="232676" y="154940"/>
                  </a:lnTo>
                  <a:lnTo>
                    <a:pt x="233807" y="161290"/>
                  </a:lnTo>
                  <a:lnTo>
                    <a:pt x="235927" y="154940"/>
                  </a:lnTo>
                  <a:lnTo>
                    <a:pt x="236359" y="153670"/>
                  </a:lnTo>
                  <a:lnTo>
                    <a:pt x="239026" y="158750"/>
                  </a:lnTo>
                  <a:lnTo>
                    <a:pt x="237693" y="153670"/>
                  </a:lnTo>
                  <a:lnTo>
                    <a:pt x="242468" y="153670"/>
                  </a:lnTo>
                  <a:lnTo>
                    <a:pt x="243116" y="149860"/>
                  </a:lnTo>
                  <a:lnTo>
                    <a:pt x="243420" y="151130"/>
                  </a:lnTo>
                  <a:lnTo>
                    <a:pt x="244563" y="151130"/>
                  </a:lnTo>
                  <a:lnTo>
                    <a:pt x="245783" y="152400"/>
                  </a:lnTo>
                  <a:lnTo>
                    <a:pt x="247116" y="152400"/>
                  </a:lnTo>
                  <a:lnTo>
                    <a:pt x="245122" y="148894"/>
                  </a:lnTo>
                  <a:lnTo>
                    <a:pt x="245059" y="148386"/>
                  </a:lnTo>
                  <a:lnTo>
                    <a:pt x="246164" y="146265"/>
                  </a:lnTo>
                  <a:lnTo>
                    <a:pt x="246126" y="145300"/>
                  </a:lnTo>
                  <a:lnTo>
                    <a:pt x="245783" y="143510"/>
                  </a:lnTo>
                  <a:lnTo>
                    <a:pt x="249555" y="146050"/>
                  </a:lnTo>
                  <a:lnTo>
                    <a:pt x="247700" y="148590"/>
                  </a:lnTo>
                  <a:lnTo>
                    <a:pt x="250393" y="151130"/>
                  </a:lnTo>
                  <a:lnTo>
                    <a:pt x="248373" y="148590"/>
                  </a:lnTo>
                  <a:lnTo>
                    <a:pt x="251040" y="146050"/>
                  </a:lnTo>
                  <a:lnTo>
                    <a:pt x="248881" y="144780"/>
                  </a:lnTo>
                  <a:lnTo>
                    <a:pt x="251460" y="146050"/>
                  </a:lnTo>
                  <a:lnTo>
                    <a:pt x="250558" y="144780"/>
                  </a:lnTo>
                  <a:lnTo>
                    <a:pt x="253187" y="147320"/>
                  </a:lnTo>
                  <a:lnTo>
                    <a:pt x="251739" y="144780"/>
                  </a:lnTo>
                  <a:lnTo>
                    <a:pt x="251028" y="143510"/>
                  </a:lnTo>
                  <a:lnTo>
                    <a:pt x="250304" y="142240"/>
                  </a:lnTo>
                  <a:lnTo>
                    <a:pt x="253695" y="146050"/>
                  </a:lnTo>
                  <a:lnTo>
                    <a:pt x="252691" y="142240"/>
                  </a:lnTo>
                  <a:lnTo>
                    <a:pt x="255828" y="143510"/>
                  </a:lnTo>
                  <a:lnTo>
                    <a:pt x="256057" y="146050"/>
                  </a:lnTo>
                  <a:lnTo>
                    <a:pt x="256870" y="143510"/>
                  </a:lnTo>
                  <a:lnTo>
                    <a:pt x="258406" y="143510"/>
                  </a:lnTo>
                  <a:lnTo>
                    <a:pt x="256717" y="142240"/>
                  </a:lnTo>
                  <a:lnTo>
                    <a:pt x="255714" y="140970"/>
                  </a:lnTo>
                  <a:lnTo>
                    <a:pt x="257149" y="138430"/>
                  </a:lnTo>
                  <a:lnTo>
                    <a:pt x="258495" y="142240"/>
                  </a:lnTo>
                  <a:lnTo>
                    <a:pt x="260464" y="143510"/>
                  </a:lnTo>
                  <a:lnTo>
                    <a:pt x="261061" y="141274"/>
                  </a:lnTo>
                  <a:lnTo>
                    <a:pt x="261048" y="140677"/>
                  </a:lnTo>
                  <a:lnTo>
                    <a:pt x="260286" y="138430"/>
                  </a:lnTo>
                  <a:lnTo>
                    <a:pt x="259854" y="137160"/>
                  </a:lnTo>
                  <a:lnTo>
                    <a:pt x="261721" y="137160"/>
                  </a:lnTo>
                  <a:lnTo>
                    <a:pt x="262026" y="138430"/>
                  </a:lnTo>
                  <a:lnTo>
                    <a:pt x="261404" y="134620"/>
                  </a:lnTo>
                  <a:lnTo>
                    <a:pt x="265963" y="134620"/>
                  </a:lnTo>
                  <a:lnTo>
                    <a:pt x="264883" y="130810"/>
                  </a:lnTo>
                  <a:lnTo>
                    <a:pt x="265722" y="130810"/>
                  </a:lnTo>
                  <a:lnTo>
                    <a:pt x="264172" y="129540"/>
                  </a:lnTo>
                  <a:lnTo>
                    <a:pt x="262813" y="128270"/>
                  </a:lnTo>
                  <a:lnTo>
                    <a:pt x="261912" y="127000"/>
                  </a:lnTo>
                  <a:lnTo>
                    <a:pt x="262610" y="127000"/>
                  </a:lnTo>
                  <a:lnTo>
                    <a:pt x="261607" y="124460"/>
                  </a:lnTo>
                  <a:lnTo>
                    <a:pt x="263588" y="125730"/>
                  </a:lnTo>
                  <a:lnTo>
                    <a:pt x="263093" y="125730"/>
                  </a:lnTo>
                  <a:lnTo>
                    <a:pt x="263728" y="126936"/>
                  </a:lnTo>
                  <a:lnTo>
                    <a:pt x="264083" y="128270"/>
                  </a:lnTo>
                  <a:lnTo>
                    <a:pt x="264109" y="125730"/>
                  </a:lnTo>
                  <a:lnTo>
                    <a:pt x="266407" y="127571"/>
                  </a:lnTo>
                  <a:lnTo>
                    <a:pt x="266344" y="127088"/>
                  </a:lnTo>
                  <a:lnTo>
                    <a:pt x="269786" y="128270"/>
                  </a:lnTo>
                  <a:lnTo>
                    <a:pt x="267271" y="128270"/>
                  </a:lnTo>
                  <a:lnTo>
                    <a:pt x="266407" y="127571"/>
                  </a:lnTo>
                  <a:lnTo>
                    <a:pt x="266484" y="128270"/>
                  </a:lnTo>
                  <a:lnTo>
                    <a:pt x="267106" y="128270"/>
                  </a:lnTo>
                  <a:lnTo>
                    <a:pt x="272326" y="130810"/>
                  </a:lnTo>
                  <a:lnTo>
                    <a:pt x="265734" y="129540"/>
                  </a:lnTo>
                  <a:lnTo>
                    <a:pt x="271119" y="132080"/>
                  </a:lnTo>
                  <a:lnTo>
                    <a:pt x="274193" y="130810"/>
                  </a:lnTo>
                  <a:lnTo>
                    <a:pt x="272491" y="128270"/>
                  </a:lnTo>
                  <a:lnTo>
                    <a:pt x="275551" y="127000"/>
                  </a:lnTo>
                  <a:lnTo>
                    <a:pt x="274662" y="125730"/>
                  </a:lnTo>
                  <a:lnTo>
                    <a:pt x="273304" y="125730"/>
                  </a:lnTo>
                  <a:lnTo>
                    <a:pt x="272415" y="123190"/>
                  </a:lnTo>
                  <a:lnTo>
                    <a:pt x="272999" y="118110"/>
                  </a:lnTo>
                  <a:lnTo>
                    <a:pt x="281343" y="127000"/>
                  </a:lnTo>
                  <a:lnTo>
                    <a:pt x="280276" y="120650"/>
                  </a:lnTo>
                  <a:lnTo>
                    <a:pt x="279146" y="119380"/>
                  </a:lnTo>
                  <a:lnTo>
                    <a:pt x="278104" y="118110"/>
                  </a:lnTo>
                  <a:lnTo>
                    <a:pt x="276034" y="115570"/>
                  </a:lnTo>
                  <a:lnTo>
                    <a:pt x="279361" y="115570"/>
                  </a:lnTo>
                  <a:lnTo>
                    <a:pt x="281813" y="119380"/>
                  </a:lnTo>
                  <a:lnTo>
                    <a:pt x="284213" y="116840"/>
                  </a:lnTo>
                  <a:lnTo>
                    <a:pt x="282359" y="115570"/>
                  </a:lnTo>
                  <a:lnTo>
                    <a:pt x="286715" y="115570"/>
                  </a:lnTo>
                  <a:lnTo>
                    <a:pt x="283235" y="113614"/>
                  </a:lnTo>
                  <a:lnTo>
                    <a:pt x="283679" y="114300"/>
                  </a:lnTo>
                  <a:lnTo>
                    <a:pt x="282295" y="115519"/>
                  </a:lnTo>
                  <a:lnTo>
                    <a:pt x="280517" y="114300"/>
                  </a:lnTo>
                  <a:lnTo>
                    <a:pt x="278676" y="113030"/>
                  </a:lnTo>
                  <a:lnTo>
                    <a:pt x="282206" y="113030"/>
                  </a:lnTo>
                  <a:lnTo>
                    <a:pt x="283248" y="111760"/>
                  </a:lnTo>
                  <a:lnTo>
                    <a:pt x="286169" y="114300"/>
                  </a:lnTo>
                  <a:lnTo>
                    <a:pt x="287312" y="111760"/>
                  </a:lnTo>
                  <a:lnTo>
                    <a:pt x="287883" y="110490"/>
                  </a:lnTo>
                  <a:lnTo>
                    <a:pt x="288264" y="106680"/>
                  </a:lnTo>
                  <a:lnTo>
                    <a:pt x="289356" y="104140"/>
                  </a:lnTo>
                  <a:lnTo>
                    <a:pt x="289902" y="102870"/>
                  </a:lnTo>
                  <a:lnTo>
                    <a:pt x="290626" y="104140"/>
                  </a:lnTo>
                  <a:lnTo>
                    <a:pt x="291122" y="105410"/>
                  </a:lnTo>
                  <a:lnTo>
                    <a:pt x="292506" y="105410"/>
                  </a:lnTo>
                  <a:lnTo>
                    <a:pt x="293230" y="102870"/>
                  </a:lnTo>
                  <a:lnTo>
                    <a:pt x="293585" y="101600"/>
                  </a:lnTo>
                  <a:lnTo>
                    <a:pt x="293941" y="100330"/>
                  </a:lnTo>
                  <a:lnTo>
                    <a:pt x="296354" y="99060"/>
                  </a:lnTo>
                  <a:lnTo>
                    <a:pt x="298767" y="97790"/>
                  </a:lnTo>
                  <a:lnTo>
                    <a:pt x="303022" y="95250"/>
                  </a:lnTo>
                  <a:lnTo>
                    <a:pt x="301383" y="91440"/>
                  </a:lnTo>
                  <a:lnTo>
                    <a:pt x="301637" y="91440"/>
                  </a:lnTo>
                  <a:lnTo>
                    <a:pt x="301078" y="90170"/>
                  </a:lnTo>
                  <a:lnTo>
                    <a:pt x="301447" y="88900"/>
                  </a:lnTo>
                  <a:lnTo>
                    <a:pt x="303301" y="90170"/>
                  </a:lnTo>
                  <a:lnTo>
                    <a:pt x="303720" y="90170"/>
                  </a:lnTo>
                  <a:lnTo>
                    <a:pt x="303580" y="88900"/>
                  </a:lnTo>
                  <a:lnTo>
                    <a:pt x="303390" y="87376"/>
                  </a:lnTo>
                  <a:lnTo>
                    <a:pt x="303326" y="85090"/>
                  </a:lnTo>
                  <a:lnTo>
                    <a:pt x="291312" y="85090"/>
                  </a:lnTo>
                  <a:lnTo>
                    <a:pt x="291312" y="99060"/>
                  </a:lnTo>
                  <a:lnTo>
                    <a:pt x="290487" y="100330"/>
                  </a:lnTo>
                  <a:lnTo>
                    <a:pt x="289585" y="100330"/>
                  </a:lnTo>
                  <a:lnTo>
                    <a:pt x="289166" y="99618"/>
                  </a:lnTo>
                  <a:lnTo>
                    <a:pt x="289166" y="102870"/>
                  </a:lnTo>
                  <a:lnTo>
                    <a:pt x="288645" y="104140"/>
                  </a:lnTo>
                  <a:lnTo>
                    <a:pt x="289128" y="102870"/>
                  </a:lnTo>
                  <a:lnTo>
                    <a:pt x="289166" y="99618"/>
                  </a:lnTo>
                  <a:lnTo>
                    <a:pt x="288848" y="99060"/>
                  </a:lnTo>
                  <a:lnTo>
                    <a:pt x="291312" y="99060"/>
                  </a:lnTo>
                  <a:lnTo>
                    <a:pt x="291312" y="85090"/>
                  </a:lnTo>
                  <a:lnTo>
                    <a:pt x="284302" y="85090"/>
                  </a:lnTo>
                  <a:lnTo>
                    <a:pt x="283197" y="85090"/>
                  </a:lnTo>
                  <a:lnTo>
                    <a:pt x="284391" y="87630"/>
                  </a:lnTo>
                  <a:lnTo>
                    <a:pt x="282244" y="87630"/>
                  </a:lnTo>
                  <a:lnTo>
                    <a:pt x="282016" y="86944"/>
                  </a:lnTo>
                  <a:lnTo>
                    <a:pt x="282016" y="91440"/>
                  </a:lnTo>
                  <a:lnTo>
                    <a:pt x="276847" y="91440"/>
                  </a:lnTo>
                  <a:lnTo>
                    <a:pt x="279069" y="88277"/>
                  </a:lnTo>
                  <a:lnTo>
                    <a:pt x="282016" y="91440"/>
                  </a:lnTo>
                  <a:lnTo>
                    <a:pt x="282016" y="86944"/>
                  </a:lnTo>
                  <a:lnTo>
                    <a:pt x="281825" y="86360"/>
                  </a:lnTo>
                  <a:lnTo>
                    <a:pt x="279158" y="87376"/>
                  </a:lnTo>
                  <a:lnTo>
                    <a:pt x="277406" y="86360"/>
                  </a:lnTo>
                  <a:lnTo>
                    <a:pt x="275945" y="87630"/>
                  </a:lnTo>
                  <a:lnTo>
                    <a:pt x="273786" y="83820"/>
                  </a:lnTo>
                  <a:lnTo>
                    <a:pt x="274624" y="86360"/>
                  </a:lnTo>
                  <a:lnTo>
                    <a:pt x="276580" y="91440"/>
                  </a:lnTo>
                  <a:lnTo>
                    <a:pt x="272923" y="91440"/>
                  </a:lnTo>
                  <a:lnTo>
                    <a:pt x="273050" y="92710"/>
                  </a:lnTo>
                  <a:lnTo>
                    <a:pt x="271500" y="92710"/>
                  </a:lnTo>
                  <a:lnTo>
                    <a:pt x="271360" y="92621"/>
                  </a:lnTo>
                  <a:lnTo>
                    <a:pt x="271360" y="93980"/>
                  </a:lnTo>
                  <a:lnTo>
                    <a:pt x="270941" y="93980"/>
                  </a:lnTo>
                  <a:lnTo>
                    <a:pt x="271183" y="95250"/>
                  </a:lnTo>
                  <a:lnTo>
                    <a:pt x="270395" y="93980"/>
                  </a:lnTo>
                  <a:lnTo>
                    <a:pt x="270179" y="93980"/>
                  </a:lnTo>
                  <a:lnTo>
                    <a:pt x="270256" y="92710"/>
                  </a:lnTo>
                  <a:lnTo>
                    <a:pt x="270827" y="92710"/>
                  </a:lnTo>
                  <a:lnTo>
                    <a:pt x="271360" y="93980"/>
                  </a:lnTo>
                  <a:lnTo>
                    <a:pt x="271360" y="92621"/>
                  </a:lnTo>
                  <a:lnTo>
                    <a:pt x="269633" y="91440"/>
                  </a:lnTo>
                  <a:lnTo>
                    <a:pt x="269189" y="93980"/>
                  </a:lnTo>
                  <a:lnTo>
                    <a:pt x="268516" y="95250"/>
                  </a:lnTo>
                  <a:lnTo>
                    <a:pt x="270852" y="96520"/>
                  </a:lnTo>
                  <a:lnTo>
                    <a:pt x="269684" y="97790"/>
                  </a:lnTo>
                  <a:lnTo>
                    <a:pt x="272161" y="97790"/>
                  </a:lnTo>
                  <a:lnTo>
                    <a:pt x="272465" y="96520"/>
                  </a:lnTo>
                  <a:lnTo>
                    <a:pt x="272465" y="96659"/>
                  </a:lnTo>
                  <a:lnTo>
                    <a:pt x="272745" y="96697"/>
                  </a:lnTo>
                  <a:lnTo>
                    <a:pt x="272999" y="96735"/>
                  </a:lnTo>
                  <a:lnTo>
                    <a:pt x="273227" y="96774"/>
                  </a:lnTo>
                  <a:lnTo>
                    <a:pt x="272859" y="96316"/>
                  </a:lnTo>
                  <a:lnTo>
                    <a:pt x="273977" y="95250"/>
                  </a:lnTo>
                  <a:lnTo>
                    <a:pt x="274726" y="96520"/>
                  </a:lnTo>
                  <a:lnTo>
                    <a:pt x="275170" y="97790"/>
                  </a:lnTo>
                  <a:lnTo>
                    <a:pt x="273227" y="97790"/>
                  </a:lnTo>
                  <a:lnTo>
                    <a:pt x="275539" y="100330"/>
                  </a:lnTo>
                  <a:lnTo>
                    <a:pt x="276047" y="101600"/>
                  </a:lnTo>
                  <a:lnTo>
                    <a:pt x="271995" y="100330"/>
                  </a:lnTo>
                  <a:lnTo>
                    <a:pt x="270611" y="100330"/>
                  </a:lnTo>
                  <a:lnTo>
                    <a:pt x="270611" y="125730"/>
                  </a:lnTo>
                  <a:lnTo>
                    <a:pt x="266331" y="126936"/>
                  </a:lnTo>
                  <a:lnTo>
                    <a:pt x="266065" y="124460"/>
                  </a:lnTo>
                  <a:lnTo>
                    <a:pt x="267881" y="123190"/>
                  </a:lnTo>
                  <a:lnTo>
                    <a:pt x="270611" y="125730"/>
                  </a:lnTo>
                  <a:lnTo>
                    <a:pt x="270611" y="100330"/>
                  </a:lnTo>
                  <a:lnTo>
                    <a:pt x="268732" y="100330"/>
                  </a:lnTo>
                  <a:lnTo>
                    <a:pt x="266573" y="99060"/>
                  </a:lnTo>
                  <a:lnTo>
                    <a:pt x="265899" y="101600"/>
                  </a:lnTo>
                  <a:lnTo>
                    <a:pt x="262953" y="105410"/>
                  </a:lnTo>
                  <a:lnTo>
                    <a:pt x="265645" y="110490"/>
                  </a:lnTo>
                  <a:lnTo>
                    <a:pt x="263829" y="109220"/>
                  </a:lnTo>
                  <a:lnTo>
                    <a:pt x="262978" y="109220"/>
                  </a:lnTo>
                  <a:lnTo>
                    <a:pt x="262915" y="107950"/>
                  </a:lnTo>
                  <a:lnTo>
                    <a:pt x="262851" y="109220"/>
                  </a:lnTo>
                  <a:lnTo>
                    <a:pt x="262420" y="109613"/>
                  </a:lnTo>
                  <a:lnTo>
                    <a:pt x="262420" y="114300"/>
                  </a:lnTo>
                  <a:lnTo>
                    <a:pt x="259664" y="114300"/>
                  </a:lnTo>
                  <a:lnTo>
                    <a:pt x="260032" y="113030"/>
                  </a:lnTo>
                  <a:lnTo>
                    <a:pt x="260299" y="112077"/>
                  </a:lnTo>
                  <a:lnTo>
                    <a:pt x="262420" y="114300"/>
                  </a:lnTo>
                  <a:lnTo>
                    <a:pt x="262420" y="109613"/>
                  </a:lnTo>
                  <a:lnTo>
                    <a:pt x="260527" y="111290"/>
                  </a:lnTo>
                  <a:lnTo>
                    <a:pt x="260756" y="110490"/>
                  </a:lnTo>
                  <a:lnTo>
                    <a:pt x="259118" y="113030"/>
                  </a:lnTo>
                  <a:lnTo>
                    <a:pt x="258572" y="111760"/>
                  </a:lnTo>
                  <a:lnTo>
                    <a:pt x="254952" y="114300"/>
                  </a:lnTo>
                  <a:lnTo>
                    <a:pt x="254114" y="118605"/>
                  </a:lnTo>
                  <a:lnTo>
                    <a:pt x="253123" y="123190"/>
                  </a:lnTo>
                  <a:lnTo>
                    <a:pt x="248399" y="124460"/>
                  </a:lnTo>
                  <a:lnTo>
                    <a:pt x="249847" y="124460"/>
                  </a:lnTo>
                  <a:lnTo>
                    <a:pt x="242201" y="127000"/>
                  </a:lnTo>
                  <a:lnTo>
                    <a:pt x="240055" y="137160"/>
                  </a:lnTo>
                  <a:lnTo>
                    <a:pt x="230886" y="135890"/>
                  </a:lnTo>
                  <a:lnTo>
                    <a:pt x="228612" y="135890"/>
                  </a:lnTo>
                  <a:lnTo>
                    <a:pt x="229806" y="138430"/>
                  </a:lnTo>
                  <a:lnTo>
                    <a:pt x="229743" y="140970"/>
                  </a:lnTo>
                  <a:lnTo>
                    <a:pt x="227660" y="138430"/>
                  </a:lnTo>
                  <a:lnTo>
                    <a:pt x="227799" y="142240"/>
                  </a:lnTo>
                  <a:lnTo>
                    <a:pt x="226580" y="146050"/>
                  </a:lnTo>
                  <a:lnTo>
                    <a:pt x="225933" y="145376"/>
                  </a:lnTo>
                  <a:lnTo>
                    <a:pt x="225933" y="161290"/>
                  </a:lnTo>
                  <a:lnTo>
                    <a:pt x="225755" y="163830"/>
                  </a:lnTo>
                  <a:lnTo>
                    <a:pt x="224764" y="163283"/>
                  </a:lnTo>
                  <a:lnTo>
                    <a:pt x="224675" y="163830"/>
                  </a:lnTo>
                  <a:lnTo>
                    <a:pt x="224751" y="163271"/>
                  </a:lnTo>
                  <a:lnTo>
                    <a:pt x="223824" y="162763"/>
                  </a:lnTo>
                  <a:lnTo>
                    <a:pt x="224002" y="161290"/>
                  </a:lnTo>
                  <a:lnTo>
                    <a:pt x="224751" y="162560"/>
                  </a:lnTo>
                  <a:lnTo>
                    <a:pt x="225031" y="161290"/>
                  </a:lnTo>
                  <a:lnTo>
                    <a:pt x="225933" y="161290"/>
                  </a:lnTo>
                  <a:lnTo>
                    <a:pt x="225933" y="145376"/>
                  </a:lnTo>
                  <a:lnTo>
                    <a:pt x="223596" y="142900"/>
                  </a:lnTo>
                  <a:lnTo>
                    <a:pt x="223596" y="159931"/>
                  </a:lnTo>
                  <a:lnTo>
                    <a:pt x="223494" y="162585"/>
                  </a:lnTo>
                  <a:lnTo>
                    <a:pt x="223380" y="160020"/>
                  </a:lnTo>
                  <a:lnTo>
                    <a:pt x="223596" y="159931"/>
                  </a:lnTo>
                  <a:lnTo>
                    <a:pt x="223596" y="142900"/>
                  </a:lnTo>
                  <a:lnTo>
                    <a:pt x="221437" y="140614"/>
                  </a:lnTo>
                  <a:lnTo>
                    <a:pt x="221437" y="162496"/>
                  </a:lnTo>
                  <a:lnTo>
                    <a:pt x="220357" y="162560"/>
                  </a:lnTo>
                  <a:lnTo>
                    <a:pt x="220357" y="162026"/>
                  </a:lnTo>
                  <a:lnTo>
                    <a:pt x="220548" y="161505"/>
                  </a:lnTo>
                  <a:lnTo>
                    <a:pt x="221437" y="162496"/>
                  </a:lnTo>
                  <a:lnTo>
                    <a:pt x="221437" y="140614"/>
                  </a:lnTo>
                  <a:lnTo>
                    <a:pt x="220738" y="139877"/>
                  </a:lnTo>
                  <a:lnTo>
                    <a:pt x="220738" y="151130"/>
                  </a:lnTo>
                  <a:lnTo>
                    <a:pt x="220167" y="151130"/>
                  </a:lnTo>
                  <a:lnTo>
                    <a:pt x="220040" y="150672"/>
                  </a:lnTo>
                  <a:lnTo>
                    <a:pt x="220738" y="151130"/>
                  </a:lnTo>
                  <a:lnTo>
                    <a:pt x="220738" y="139877"/>
                  </a:lnTo>
                  <a:lnTo>
                    <a:pt x="219379" y="138430"/>
                  </a:lnTo>
                  <a:lnTo>
                    <a:pt x="218643" y="144780"/>
                  </a:lnTo>
                  <a:lnTo>
                    <a:pt x="220116" y="146050"/>
                  </a:lnTo>
                  <a:lnTo>
                    <a:pt x="218744" y="147320"/>
                  </a:lnTo>
                  <a:lnTo>
                    <a:pt x="218287" y="147942"/>
                  </a:lnTo>
                  <a:lnTo>
                    <a:pt x="218287" y="165100"/>
                  </a:lnTo>
                  <a:lnTo>
                    <a:pt x="218262" y="167640"/>
                  </a:lnTo>
                  <a:lnTo>
                    <a:pt x="218173" y="166370"/>
                  </a:lnTo>
                  <a:lnTo>
                    <a:pt x="218287" y="165100"/>
                  </a:lnTo>
                  <a:lnTo>
                    <a:pt x="218287" y="147942"/>
                  </a:lnTo>
                  <a:lnTo>
                    <a:pt x="216865" y="149860"/>
                  </a:lnTo>
                  <a:lnTo>
                    <a:pt x="216496" y="148894"/>
                  </a:lnTo>
                  <a:lnTo>
                    <a:pt x="216484" y="149542"/>
                  </a:lnTo>
                  <a:lnTo>
                    <a:pt x="216560" y="149860"/>
                  </a:lnTo>
                  <a:lnTo>
                    <a:pt x="216077" y="149250"/>
                  </a:lnTo>
                  <a:lnTo>
                    <a:pt x="216319" y="149047"/>
                  </a:lnTo>
                  <a:lnTo>
                    <a:pt x="216217" y="148386"/>
                  </a:lnTo>
                  <a:lnTo>
                    <a:pt x="216141" y="148018"/>
                  </a:lnTo>
                  <a:lnTo>
                    <a:pt x="215430" y="148386"/>
                  </a:lnTo>
                  <a:lnTo>
                    <a:pt x="214757" y="147320"/>
                  </a:lnTo>
                  <a:lnTo>
                    <a:pt x="213766" y="149542"/>
                  </a:lnTo>
                  <a:lnTo>
                    <a:pt x="213334" y="149860"/>
                  </a:lnTo>
                  <a:lnTo>
                    <a:pt x="213283" y="147320"/>
                  </a:lnTo>
                  <a:lnTo>
                    <a:pt x="211353" y="148590"/>
                  </a:lnTo>
                  <a:lnTo>
                    <a:pt x="210870" y="148590"/>
                  </a:lnTo>
                  <a:lnTo>
                    <a:pt x="211061" y="149860"/>
                  </a:lnTo>
                  <a:lnTo>
                    <a:pt x="210235" y="149860"/>
                  </a:lnTo>
                  <a:lnTo>
                    <a:pt x="210299" y="148590"/>
                  </a:lnTo>
                  <a:lnTo>
                    <a:pt x="210477" y="144780"/>
                  </a:lnTo>
                  <a:lnTo>
                    <a:pt x="209461" y="145161"/>
                  </a:lnTo>
                  <a:lnTo>
                    <a:pt x="209461" y="148590"/>
                  </a:lnTo>
                  <a:lnTo>
                    <a:pt x="208229" y="149047"/>
                  </a:lnTo>
                  <a:lnTo>
                    <a:pt x="207784" y="148590"/>
                  </a:lnTo>
                  <a:lnTo>
                    <a:pt x="209461" y="148590"/>
                  </a:lnTo>
                  <a:lnTo>
                    <a:pt x="209461" y="145161"/>
                  </a:lnTo>
                  <a:lnTo>
                    <a:pt x="209042" y="145300"/>
                  </a:lnTo>
                  <a:lnTo>
                    <a:pt x="209384" y="144780"/>
                  </a:lnTo>
                  <a:lnTo>
                    <a:pt x="210210" y="143510"/>
                  </a:lnTo>
                  <a:lnTo>
                    <a:pt x="207378" y="143510"/>
                  </a:lnTo>
                  <a:lnTo>
                    <a:pt x="207886" y="142240"/>
                  </a:lnTo>
                  <a:lnTo>
                    <a:pt x="210121" y="142240"/>
                  </a:lnTo>
                  <a:lnTo>
                    <a:pt x="210400" y="140970"/>
                  </a:lnTo>
                  <a:lnTo>
                    <a:pt x="207937" y="140970"/>
                  </a:lnTo>
                  <a:lnTo>
                    <a:pt x="207683" y="140677"/>
                  </a:lnTo>
                  <a:lnTo>
                    <a:pt x="207378" y="140970"/>
                  </a:lnTo>
                  <a:lnTo>
                    <a:pt x="206235" y="140970"/>
                  </a:lnTo>
                  <a:lnTo>
                    <a:pt x="206235" y="142240"/>
                  </a:lnTo>
                  <a:lnTo>
                    <a:pt x="203974" y="143510"/>
                  </a:lnTo>
                  <a:lnTo>
                    <a:pt x="204152" y="143078"/>
                  </a:lnTo>
                  <a:lnTo>
                    <a:pt x="204660" y="142240"/>
                  </a:lnTo>
                  <a:lnTo>
                    <a:pt x="206235" y="142240"/>
                  </a:lnTo>
                  <a:lnTo>
                    <a:pt x="206235" y="140970"/>
                  </a:lnTo>
                  <a:lnTo>
                    <a:pt x="205435" y="140970"/>
                  </a:lnTo>
                  <a:lnTo>
                    <a:pt x="203669" y="140970"/>
                  </a:lnTo>
                  <a:lnTo>
                    <a:pt x="203962" y="141605"/>
                  </a:lnTo>
                  <a:lnTo>
                    <a:pt x="199504" y="143510"/>
                  </a:lnTo>
                  <a:lnTo>
                    <a:pt x="200418" y="140970"/>
                  </a:lnTo>
                  <a:lnTo>
                    <a:pt x="200875" y="139700"/>
                  </a:lnTo>
                  <a:lnTo>
                    <a:pt x="206222" y="137160"/>
                  </a:lnTo>
                  <a:lnTo>
                    <a:pt x="207149" y="134620"/>
                  </a:lnTo>
                  <a:lnTo>
                    <a:pt x="207619" y="133350"/>
                  </a:lnTo>
                  <a:lnTo>
                    <a:pt x="201218" y="134620"/>
                  </a:lnTo>
                  <a:lnTo>
                    <a:pt x="201307" y="133350"/>
                  </a:lnTo>
                  <a:lnTo>
                    <a:pt x="201498" y="130810"/>
                  </a:lnTo>
                  <a:lnTo>
                    <a:pt x="200914" y="132080"/>
                  </a:lnTo>
                  <a:lnTo>
                    <a:pt x="198488" y="133350"/>
                  </a:lnTo>
                  <a:lnTo>
                    <a:pt x="199821" y="130810"/>
                  </a:lnTo>
                  <a:lnTo>
                    <a:pt x="198488" y="130810"/>
                  </a:lnTo>
                  <a:lnTo>
                    <a:pt x="200456" y="129540"/>
                  </a:lnTo>
                  <a:lnTo>
                    <a:pt x="200914" y="128270"/>
                  </a:lnTo>
                  <a:lnTo>
                    <a:pt x="200456" y="128270"/>
                  </a:lnTo>
                  <a:lnTo>
                    <a:pt x="200926" y="127000"/>
                  </a:lnTo>
                  <a:lnTo>
                    <a:pt x="201409" y="125730"/>
                  </a:lnTo>
                  <a:lnTo>
                    <a:pt x="197383" y="127000"/>
                  </a:lnTo>
                  <a:lnTo>
                    <a:pt x="199580" y="124460"/>
                  </a:lnTo>
                  <a:lnTo>
                    <a:pt x="199898" y="121920"/>
                  </a:lnTo>
                  <a:lnTo>
                    <a:pt x="193014" y="123190"/>
                  </a:lnTo>
                  <a:lnTo>
                    <a:pt x="193217" y="120650"/>
                  </a:lnTo>
                  <a:lnTo>
                    <a:pt x="195567" y="120650"/>
                  </a:lnTo>
                  <a:lnTo>
                    <a:pt x="196773" y="119380"/>
                  </a:lnTo>
                  <a:lnTo>
                    <a:pt x="198666" y="120650"/>
                  </a:lnTo>
                  <a:lnTo>
                    <a:pt x="198539" y="119380"/>
                  </a:lnTo>
                  <a:lnTo>
                    <a:pt x="197358" y="119380"/>
                  </a:lnTo>
                  <a:lnTo>
                    <a:pt x="198539" y="118110"/>
                  </a:lnTo>
                  <a:lnTo>
                    <a:pt x="194157" y="116840"/>
                  </a:lnTo>
                  <a:lnTo>
                    <a:pt x="195935" y="116840"/>
                  </a:lnTo>
                  <a:lnTo>
                    <a:pt x="195008" y="115570"/>
                  </a:lnTo>
                  <a:lnTo>
                    <a:pt x="192849" y="116840"/>
                  </a:lnTo>
                  <a:lnTo>
                    <a:pt x="192913" y="115519"/>
                  </a:lnTo>
                  <a:lnTo>
                    <a:pt x="192405" y="114300"/>
                  </a:lnTo>
                  <a:lnTo>
                    <a:pt x="190220" y="114300"/>
                  </a:lnTo>
                  <a:lnTo>
                    <a:pt x="196227" y="111760"/>
                  </a:lnTo>
                  <a:lnTo>
                    <a:pt x="189217" y="106680"/>
                  </a:lnTo>
                  <a:lnTo>
                    <a:pt x="194792" y="104140"/>
                  </a:lnTo>
                  <a:lnTo>
                    <a:pt x="194056" y="102870"/>
                  </a:lnTo>
                  <a:lnTo>
                    <a:pt x="193700" y="100330"/>
                  </a:lnTo>
                  <a:lnTo>
                    <a:pt x="193636" y="99060"/>
                  </a:lnTo>
                  <a:lnTo>
                    <a:pt x="194424" y="99060"/>
                  </a:lnTo>
                  <a:lnTo>
                    <a:pt x="196519" y="96520"/>
                  </a:lnTo>
                  <a:lnTo>
                    <a:pt x="192735" y="96520"/>
                  </a:lnTo>
                  <a:lnTo>
                    <a:pt x="188582" y="96520"/>
                  </a:lnTo>
                  <a:lnTo>
                    <a:pt x="191160" y="93980"/>
                  </a:lnTo>
                  <a:lnTo>
                    <a:pt x="194691" y="93980"/>
                  </a:lnTo>
                  <a:lnTo>
                    <a:pt x="192735" y="96520"/>
                  </a:lnTo>
                  <a:lnTo>
                    <a:pt x="194119" y="95250"/>
                  </a:lnTo>
                  <a:lnTo>
                    <a:pt x="200914" y="96520"/>
                  </a:lnTo>
                  <a:lnTo>
                    <a:pt x="199110" y="95250"/>
                  </a:lnTo>
                  <a:lnTo>
                    <a:pt x="193713" y="91440"/>
                  </a:lnTo>
                  <a:lnTo>
                    <a:pt x="198234" y="91440"/>
                  </a:lnTo>
                  <a:lnTo>
                    <a:pt x="200748" y="90170"/>
                  </a:lnTo>
                  <a:lnTo>
                    <a:pt x="198602" y="88900"/>
                  </a:lnTo>
                  <a:lnTo>
                    <a:pt x="196469" y="87630"/>
                  </a:lnTo>
                  <a:lnTo>
                    <a:pt x="197472" y="85090"/>
                  </a:lnTo>
                  <a:lnTo>
                    <a:pt x="198450" y="85090"/>
                  </a:lnTo>
                  <a:lnTo>
                    <a:pt x="195376" y="83820"/>
                  </a:lnTo>
                  <a:lnTo>
                    <a:pt x="195364" y="80010"/>
                  </a:lnTo>
                  <a:lnTo>
                    <a:pt x="195237" y="78740"/>
                  </a:lnTo>
                  <a:lnTo>
                    <a:pt x="194602" y="78740"/>
                  </a:lnTo>
                  <a:lnTo>
                    <a:pt x="194525" y="76200"/>
                  </a:lnTo>
                  <a:lnTo>
                    <a:pt x="196151" y="76200"/>
                  </a:lnTo>
                  <a:lnTo>
                    <a:pt x="197904" y="74930"/>
                  </a:lnTo>
                  <a:lnTo>
                    <a:pt x="200647" y="76200"/>
                  </a:lnTo>
                  <a:lnTo>
                    <a:pt x="200101" y="77470"/>
                  </a:lnTo>
                  <a:lnTo>
                    <a:pt x="203962" y="78740"/>
                  </a:lnTo>
                  <a:lnTo>
                    <a:pt x="200875" y="74930"/>
                  </a:lnTo>
                  <a:lnTo>
                    <a:pt x="203314" y="74930"/>
                  </a:lnTo>
                  <a:lnTo>
                    <a:pt x="203860" y="72390"/>
                  </a:lnTo>
                  <a:lnTo>
                    <a:pt x="200063" y="71120"/>
                  </a:lnTo>
                  <a:lnTo>
                    <a:pt x="200901" y="69850"/>
                  </a:lnTo>
                  <a:lnTo>
                    <a:pt x="201752" y="68580"/>
                  </a:lnTo>
                  <a:lnTo>
                    <a:pt x="200482" y="68580"/>
                  </a:lnTo>
                  <a:lnTo>
                    <a:pt x="197586" y="64770"/>
                  </a:lnTo>
                  <a:lnTo>
                    <a:pt x="203187" y="67310"/>
                  </a:lnTo>
                  <a:lnTo>
                    <a:pt x="201231" y="64770"/>
                  </a:lnTo>
                  <a:lnTo>
                    <a:pt x="205117" y="66040"/>
                  </a:lnTo>
                  <a:lnTo>
                    <a:pt x="204736" y="64770"/>
                  </a:lnTo>
                  <a:lnTo>
                    <a:pt x="203555" y="60960"/>
                  </a:lnTo>
                  <a:lnTo>
                    <a:pt x="203936" y="58420"/>
                  </a:lnTo>
                  <a:lnTo>
                    <a:pt x="205105" y="59880"/>
                  </a:lnTo>
                  <a:lnTo>
                    <a:pt x="204990" y="59690"/>
                  </a:lnTo>
                  <a:lnTo>
                    <a:pt x="204724" y="58420"/>
                  </a:lnTo>
                  <a:lnTo>
                    <a:pt x="204457" y="57150"/>
                  </a:lnTo>
                  <a:lnTo>
                    <a:pt x="205854" y="55880"/>
                  </a:lnTo>
                  <a:lnTo>
                    <a:pt x="212344" y="60960"/>
                  </a:lnTo>
                  <a:lnTo>
                    <a:pt x="211442" y="55880"/>
                  </a:lnTo>
                  <a:lnTo>
                    <a:pt x="210769" y="52070"/>
                  </a:lnTo>
                  <a:lnTo>
                    <a:pt x="216814" y="54610"/>
                  </a:lnTo>
                  <a:lnTo>
                    <a:pt x="216801" y="52070"/>
                  </a:lnTo>
                  <a:lnTo>
                    <a:pt x="216776" y="49530"/>
                  </a:lnTo>
                  <a:lnTo>
                    <a:pt x="222478" y="49530"/>
                  </a:lnTo>
                  <a:lnTo>
                    <a:pt x="225044" y="46990"/>
                  </a:lnTo>
                  <a:lnTo>
                    <a:pt x="219583" y="43180"/>
                  </a:lnTo>
                  <a:lnTo>
                    <a:pt x="225844" y="45720"/>
                  </a:lnTo>
                  <a:lnTo>
                    <a:pt x="224548" y="44297"/>
                  </a:lnTo>
                  <a:lnTo>
                    <a:pt x="226606" y="44348"/>
                  </a:lnTo>
                  <a:lnTo>
                    <a:pt x="224002" y="43434"/>
                  </a:lnTo>
                  <a:lnTo>
                    <a:pt x="224053" y="43764"/>
                  </a:lnTo>
                  <a:lnTo>
                    <a:pt x="223545" y="43180"/>
                  </a:lnTo>
                  <a:lnTo>
                    <a:pt x="221234" y="40640"/>
                  </a:lnTo>
                  <a:lnTo>
                    <a:pt x="221716" y="40640"/>
                  </a:lnTo>
                  <a:lnTo>
                    <a:pt x="222097" y="39370"/>
                  </a:lnTo>
                  <a:lnTo>
                    <a:pt x="222135" y="39522"/>
                  </a:lnTo>
                  <a:lnTo>
                    <a:pt x="222453" y="40640"/>
                  </a:lnTo>
                  <a:lnTo>
                    <a:pt x="223418" y="40640"/>
                  </a:lnTo>
                  <a:lnTo>
                    <a:pt x="223939" y="43129"/>
                  </a:lnTo>
                  <a:lnTo>
                    <a:pt x="225806" y="40640"/>
                  </a:lnTo>
                  <a:lnTo>
                    <a:pt x="227355" y="40640"/>
                  </a:lnTo>
                  <a:lnTo>
                    <a:pt x="229120" y="41910"/>
                  </a:lnTo>
                  <a:lnTo>
                    <a:pt x="227533" y="43180"/>
                  </a:lnTo>
                  <a:lnTo>
                    <a:pt x="230517" y="43180"/>
                  </a:lnTo>
                  <a:lnTo>
                    <a:pt x="231025" y="45720"/>
                  </a:lnTo>
                  <a:lnTo>
                    <a:pt x="233146" y="45720"/>
                  </a:lnTo>
                  <a:lnTo>
                    <a:pt x="231482" y="44450"/>
                  </a:lnTo>
                  <a:lnTo>
                    <a:pt x="231622" y="43180"/>
                  </a:lnTo>
                  <a:lnTo>
                    <a:pt x="233121" y="41910"/>
                  </a:lnTo>
                  <a:lnTo>
                    <a:pt x="229933" y="41910"/>
                  </a:lnTo>
                  <a:lnTo>
                    <a:pt x="230251" y="36830"/>
                  </a:lnTo>
                  <a:lnTo>
                    <a:pt x="235229" y="44450"/>
                  </a:lnTo>
                  <a:lnTo>
                    <a:pt x="235597" y="39370"/>
                  </a:lnTo>
                  <a:lnTo>
                    <a:pt x="236016" y="41910"/>
                  </a:lnTo>
                  <a:lnTo>
                    <a:pt x="236550" y="39370"/>
                  </a:lnTo>
                  <a:lnTo>
                    <a:pt x="240423" y="39370"/>
                  </a:lnTo>
                  <a:lnTo>
                    <a:pt x="239915" y="36830"/>
                  </a:lnTo>
                  <a:lnTo>
                    <a:pt x="239166" y="33020"/>
                  </a:lnTo>
                  <a:lnTo>
                    <a:pt x="239788" y="34290"/>
                  </a:lnTo>
                  <a:lnTo>
                    <a:pt x="240944" y="35560"/>
                  </a:lnTo>
                  <a:lnTo>
                    <a:pt x="243840" y="35560"/>
                  </a:lnTo>
                  <a:lnTo>
                    <a:pt x="244373" y="33020"/>
                  </a:lnTo>
                  <a:lnTo>
                    <a:pt x="245440" y="27940"/>
                  </a:lnTo>
                  <a:lnTo>
                    <a:pt x="249275" y="29210"/>
                  </a:lnTo>
                  <a:lnTo>
                    <a:pt x="249542" y="31750"/>
                  </a:lnTo>
                  <a:lnTo>
                    <a:pt x="249974" y="30480"/>
                  </a:lnTo>
                  <a:lnTo>
                    <a:pt x="249669" y="27940"/>
                  </a:lnTo>
                  <a:lnTo>
                    <a:pt x="250926" y="29210"/>
                  </a:lnTo>
                  <a:lnTo>
                    <a:pt x="251091" y="30480"/>
                  </a:lnTo>
                  <a:lnTo>
                    <a:pt x="251599" y="30480"/>
                  </a:lnTo>
                  <a:lnTo>
                    <a:pt x="252336" y="27940"/>
                  </a:lnTo>
                  <a:lnTo>
                    <a:pt x="253403" y="27940"/>
                  </a:lnTo>
                  <a:lnTo>
                    <a:pt x="253161" y="30480"/>
                  </a:lnTo>
                  <a:lnTo>
                    <a:pt x="256654" y="31750"/>
                  </a:lnTo>
                  <a:lnTo>
                    <a:pt x="257136" y="25400"/>
                  </a:lnTo>
                  <a:lnTo>
                    <a:pt x="260197" y="24130"/>
                  </a:lnTo>
                  <a:lnTo>
                    <a:pt x="260604" y="27940"/>
                  </a:lnTo>
                  <a:lnTo>
                    <a:pt x="263156" y="29210"/>
                  </a:lnTo>
                  <a:lnTo>
                    <a:pt x="264223" y="30480"/>
                  </a:lnTo>
                  <a:lnTo>
                    <a:pt x="267042" y="31750"/>
                  </a:lnTo>
                  <a:lnTo>
                    <a:pt x="270014" y="27940"/>
                  </a:lnTo>
                  <a:lnTo>
                    <a:pt x="274104" y="26670"/>
                  </a:lnTo>
                  <a:lnTo>
                    <a:pt x="274472" y="33020"/>
                  </a:lnTo>
                  <a:lnTo>
                    <a:pt x="280035" y="31750"/>
                  </a:lnTo>
                  <a:lnTo>
                    <a:pt x="280987" y="35560"/>
                  </a:lnTo>
                  <a:lnTo>
                    <a:pt x="283184" y="33020"/>
                  </a:lnTo>
                  <a:lnTo>
                    <a:pt x="283933" y="33020"/>
                  </a:lnTo>
                  <a:lnTo>
                    <a:pt x="283908" y="34290"/>
                  </a:lnTo>
                  <a:lnTo>
                    <a:pt x="285826" y="33020"/>
                  </a:lnTo>
                  <a:lnTo>
                    <a:pt x="287743" y="31750"/>
                  </a:lnTo>
                  <a:lnTo>
                    <a:pt x="284861" y="35560"/>
                  </a:lnTo>
                  <a:lnTo>
                    <a:pt x="284695" y="35560"/>
                  </a:lnTo>
                  <a:lnTo>
                    <a:pt x="282422" y="38100"/>
                  </a:lnTo>
                  <a:lnTo>
                    <a:pt x="284099" y="38100"/>
                  </a:lnTo>
                  <a:lnTo>
                    <a:pt x="284759" y="39370"/>
                  </a:lnTo>
                  <a:lnTo>
                    <a:pt x="288988" y="35560"/>
                  </a:lnTo>
                  <a:lnTo>
                    <a:pt x="287070" y="39370"/>
                  </a:lnTo>
                  <a:lnTo>
                    <a:pt x="288683" y="40640"/>
                  </a:lnTo>
                  <a:lnTo>
                    <a:pt x="293408" y="44450"/>
                  </a:lnTo>
                  <a:lnTo>
                    <a:pt x="290156" y="45720"/>
                  </a:lnTo>
                  <a:lnTo>
                    <a:pt x="291719" y="45720"/>
                  </a:lnTo>
                  <a:lnTo>
                    <a:pt x="291896" y="46990"/>
                  </a:lnTo>
                  <a:lnTo>
                    <a:pt x="293344" y="46990"/>
                  </a:lnTo>
                  <a:lnTo>
                    <a:pt x="290449" y="48260"/>
                  </a:lnTo>
                  <a:lnTo>
                    <a:pt x="290068" y="49530"/>
                  </a:lnTo>
                  <a:lnTo>
                    <a:pt x="289737" y="50800"/>
                  </a:lnTo>
                  <a:lnTo>
                    <a:pt x="290068" y="52070"/>
                  </a:lnTo>
                  <a:lnTo>
                    <a:pt x="316534" y="52070"/>
                  </a:lnTo>
                  <a:lnTo>
                    <a:pt x="318173" y="50800"/>
                  </a:lnTo>
                  <a:lnTo>
                    <a:pt x="311873" y="50800"/>
                  </a:lnTo>
                  <a:lnTo>
                    <a:pt x="314617" y="45720"/>
                  </a:lnTo>
                  <a:lnTo>
                    <a:pt x="316052" y="46990"/>
                  </a:lnTo>
                  <a:lnTo>
                    <a:pt x="316826" y="40640"/>
                  </a:lnTo>
                  <a:lnTo>
                    <a:pt x="316763" y="39370"/>
                  </a:lnTo>
                  <a:lnTo>
                    <a:pt x="312445" y="39370"/>
                  </a:lnTo>
                  <a:lnTo>
                    <a:pt x="311315" y="38100"/>
                  </a:lnTo>
                  <a:lnTo>
                    <a:pt x="314350" y="36830"/>
                  </a:lnTo>
                  <a:lnTo>
                    <a:pt x="311658" y="36830"/>
                  </a:lnTo>
                  <a:lnTo>
                    <a:pt x="310273" y="35560"/>
                  </a:lnTo>
                  <a:lnTo>
                    <a:pt x="311759" y="34290"/>
                  </a:lnTo>
                  <a:lnTo>
                    <a:pt x="313245" y="33020"/>
                  </a:lnTo>
                  <a:lnTo>
                    <a:pt x="311759" y="31750"/>
                  </a:lnTo>
                  <a:lnTo>
                    <a:pt x="311886" y="33020"/>
                  </a:lnTo>
                  <a:lnTo>
                    <a:pt x="311073" y="34290"/>
                  </a:lnTo>
                  <a:lnTo>
                    <a:pt x="310184" y="34290"/>
                  </a:lnTo>
                  <a:lnTo>
                    <a:pt x="307848" y="33020"/>
                  </a:lnTo>
                  <a:lnTo>
                    <a:pt x="308152" y="31750"/>
                  </a:lnTo>
                  <a:lnTo>
                    <a:pt x="309029" y="27940"/>
                  </a:lnTo>
                  <a:lnTo>
                    <a:pt x="310261" y="26670"/>
                  </a:lnTo>
                  <a:lnTo>
                    <a:pt x="306235" y="24130"/>
                  </a:lnTo>
                  <a:lnTo>
                    <a:pt x="304165" y="22860"/>
                  </a:lnTo>
                  <a:lnTo>
                    <a:pt x="302704" y="22860"/>
                  </a:lnTo>
                  <a:lnTo>
                    <a:pt x="306171" y="21590"/>
                  </a:lnTo>
                  <a:lnTo>
                    <a:pt x="309626" y="20320"/>
                  </a:lnTo>
                  <a:lnTo>
                    <a:pt x="303669" y="20320"/>
                  </a:lnTo>
                  <a:lnTo>
                    <a:pt x="303161" y="21590"/>
                  </a:lnTo>
                  <a:lnTo>
                    <a:pt x="303517" y="19050"/>
                  </a:lnTo>
                  <a:lnTo>
                    <a:pt x="300901" y="16510"/>
                  </a:lnTo>
                  <a:lnTo>
                    <a:pt x="298335" y="15240"/>
                  </a:lnTo>
                  <a:lnTo>
                    <a:pt x="300113" y="13970"/>
                  </a:lnTo>
                  <a:lnTo>
                    <a:pt x="296633" y="10160"/>
                  </a:lnTo>
                  <a:lnTo>
                    <a:pt x="291287" y="8890"/>
                  </a:lnTo>
                  <a:lnTo>
                    <a:pt x="286575" y="6350"/>
                  </a:lnTo>
                  <a:lnTo>
                    <a:pt x="287845" y="8890"/>
                  </a:lnTo>
                  <a:lnTo>
                    <a:pt x="285775" y="11430"/>
                  </a:lnTo>
                  <a:lnTo>
                    <a:pt x="284391" y="11430"/>
                  </a:lnTo>
                  <a:lnTo>
                    <a:pt x="284581" y="10858"/>
                  </a:lnTo>
                  <a:lnTo>
                    <a:pt x="283349" y="11430"/>
                  </a:lnTo>
                  <a:lnTo>
                    <a:pt x="281876" y="11430"/>
                  </a:lnTo>
                  <a:lnTo>
                    <a:pt x="283032" y="8890"/>
                  </a:lnTo>
                  <a:lnTo>
                    <a:pt x="283616" y="7620"/>
                  </a:lnTo>
                  <a:lnTo>
                    <a:pt x="282498" y="7620"/>
                  </a:lnTo>
                  <a:lnTo>
                    <a:pt x="282714" y="6350"/>
                  </a:lnTo>
                  <a:lnTo>
                    <a:pt x="283413" y="6350"/>
                  </a:lnTo>
                  <a:lnTo>
                    <a:pt x="284010" y="5080"/>
                  </a:lnTo>
                  <a:lnTo>
                    <a:pt x="282486" y="6350"/>
                  </a:lnTo>
                  <a:lnTo>
                    <a:pt x="282206" y="5080"/>
                  </a:lnTo>
                  <a:lnTo>
                    <a:pt x="281927" y="3810"/>
                  </a:lnTo>
                  <a:lnTo>
                    <a:pt x="281089" y="0"/>
                  </a:lnTo>
                  <a:lnTo>
                    <a:pt x="278650" y="3810"/>
                  </a:lnTo>
                  <a:lnTo>
                    <a:pt x="278777" y="2540"/>
                  </a:lnTo>
                  <a:lnTo>
                    <a:pt x="273532" y="1270"/>
                  </a:lnTo>
                  <a:lnTo>
                    <a:pt x="266573" y="1270"/>
                  </a:lnTo>
                  <a:lnTo>
                    <a:pt x="266344" y="5080"/>
                  </a:lnTo>
                  <a:lnTo>
                    <a:pt x="264680" y="3810"/>
                  </a:lnTo>
                  <a:lnTo>
                    <a:pt x="263512" y="6350"/>
                  </a:lnTo>
                  <a:lnTo>
                    <a:pt x="260718" y="5080"/>
                  </a:lnTo>
                  <a:lnTo>
                    <a:pt x="257213" y="3810"/>
                  </a:lnTo>
                  <a:lnTo>
                    <a:pt x="253720" y="3810"/>
                  </a:lnTo>
                  <a:lnTo>
                    <a:pt x="251510" y="6350"/>
                  </a:lnTo>
                  <a:lnTo>
                    <a:pt x="252018" y="6350"/>
                  </a:lnTo>
                  <a:lnTo>
                    <a:pt x="253403" y="6350"/>
                  </a:lnTo>
                  <a:lnTo>
                    <a:pt x="252653" y="8890"/>
                  </a:lnTo>
                  <a:lnTo>
                    <a:pt x="252336" y="7620"/>
                  </a:lnTo>
                  <a:lnTo>
                    <a:pt x="252018" y="6350"/>
                  </a:lnTo>
                  <a:lnTo>
                    <a:pt x="248653" y="7620"/>
                  </a:lnTo>
                  <a:lnTo>
                    <a:pt x="250024" y="5080"/>
                  </a:lnTo>
                  <a:lnTo>
                    <a:pt x="246024" y="6350"/>
                  </a:lnTo>
                  <a:lnTo>
                    <a:pt x="244843" y="6350"/>
                  </a:lnTo>
                  <a:lnTo>
                    <a:pt x="240753" y="10160"/>
                  </a:lnTo>
                  <a:lnTo>
                    <a:pt x="241668" y="11430"/>
                  </a:lnTo>
                  <a:lnTo>
                    <a:pt x="242392" y="11430"/>
                  </a:lnTo>
                  <a:lnTo>
                    <a:pt x="242404" y="12700"/>
                  </a:lnTo>
                  <a:lnTo>
                    <a:pt x="241719" y="12700"/>
                  </a:lnTo>
                  <a:lnTo>
                    <a:pt x="240131" y="11430"/>
                  </a:lnTo>
                  <a:lnTo>
                    <a:pt x="239801" y="10274"/>
                  </a:lnTo>
                  <a:lnTo>
                    <a:pt x="238010" y="12700"/>
                  </a:lnTo>
                  <a:lnTo>
                    <a:pt x="223672" y="12700"/>
                  </a:lnTo>
                  <a:lnTo>
                    <a:pt x="223304" y="16510"/>
                  </a:lnTo>
                  <a:lnTo>
                    <a:pt x="222580" y="17780"/>
                  </a:lnTo>
                  <a:lnTo>
                    <a:pt x="221234" y="21590"/>
                  </a:lnTo>
                  <a:lnTo>
                    <a:pt x="219252" y="21590"/>
                  </a:lnTo>
                  <a:lnTo>
                    <a:pt x="221094" y="19050"/>
                  </a:lnTo>
                  <a:lnTo>
                    <a:pt x="218846" y="17780"/>
                  </a:lnTo>
                  <a:lnTo>
                    <a:pt x="217563" y="25400"/>
                  </a:lnTo>
                  <a:lnTo>
                    <a:pt x="212178" y="22860"/>
                  </a:lnTo>
                  <a:lnTo>
                    <a:pt x="211112" y="27940"/>
                  </a:lnTo>
                  <a:lnTo>
                    <a:pt x="203301" y="24130"/>
                  </a:lnTo>
                  <a:lnTo>
                    <a:pt x="203606" y="35560"/>
                  </a:lnTo>
                  <a:lnTo>
                    <a:pt x="197231" y="35560"/>
                  </a:lnTo>
                  <a:lnTo>
                    <a:pt x="198831" y="36830"/>
                  </a:lnTo>
                  <a:lnTo>
                    <a:pt x="199555" y="39370"/>
                  </a:lnTo>
                  <a:lnTo>
                    <a:pt x="198374" y="38112"/>
                  </a:lnTo>
                  <a:lnTo>
                    <a:pt x="198729" y="39370"/>
                  </a:lnTo>
                  <a:lnTo>
                    <a:pt x="194919" y="44450"/>
                  </a:lnTo>
                  <a:lnTo>
                    <a:pt x="189941" y="49530"/>
                  </a:lnTo>
                  <a:lnTo>
                    <a:pt x="184632" y="55880"/>
                  </a:lnTo>
                  <a:lnTo>
                    <a:pt x="179844" y="60960"/>
                  </a:lnTo>
                  <a:lnTo>
                    <a:pt x="177977" y="64770"/>
                  </a:lnTo>
                  <a:lnTo>
                    <a:pt x="187947" y="67310"/>
                  </a:lnTo>
                  <a:lnTo>
                    <a:pt x="182219" y="69850"/>
                  </a:lnTo>
                  <a:lnTo>
                    <a:pt x="179451" y="67310"/>
                  </a:lnTo>
                  <a:lnTo>
                    <a:pt x="180682" y="74930"/>
                  </a:lnTo>
                  <a:lnTo>
                    <a:pt x="174625" y="81280"/>
                  </a:lnTo>
                  <a:lnTo>
                    <a:pt x="176771" y="88900"/>
                  </a:lnTo>
                  <a:lnTo>
                    <a:pt x="176199" y="87909"/>
                  </a:lnTo>
                  <a:lnTo>
                    <a:pt x="176199" y="92710"/>
                  </a:lnTo>
                  <a:lnTo>
                    <a:pt x="175806" y="93980"/>
                  </a:lnTo>
                  <a:lnTo>
                    <a:pt x="174320" y="92710"/>
                  </a:lnTo>
                  <a:lnTo>
                    <a:pt x="176199" y="92710"/>
                  </a:lnTo>
                  <a:lnTo>
                    <a:pt x="176199" y="87909"/>
                  </a:lnTo>
                  <a:lnTo>
                    <a:pt x="176047" y="87630"/>
                  </a:lnTo>
                  <a:lnTo>
                    <a:pt x="175031" y="87630"/>
                  </a:lnTo>
                  <a:lnTo>
                    <a:pt x="175158" y="86360"/>
                  </a:lnTo>
                  <a:lnTo>
                    <a:pt x="172440" y="87630"/>
                  </a:lnTo>
                  <a:lnTo>
                    <a:pt x="174155" y="92710"/>
                  </a:lnTo>
                  <a:lnTo>
                    <a:pt x="173189" y="92710"/>
                  </a:lnTo>
                  <a:lnTo>
                    <a:pt x="171411" y="93980"/>
                  </a:lnTo>
                  <a:lnTo>
                    <a:pt x="175996" y="97790"/>
                  </a:lnTo>
                  <a:lnTo>
                    <a:pt x="173609" y="97790"/>
                  </a:lnTo>
                  <a:lnTo>
                    <a:pt x="171818" y="101600"/>
                  </a:lnTo>
                  <a:lnTo>
                    <a:pt x="174802" y="100330"/>
                  </a:lnTo>
                  <a:lnTo>
                    <a:pt x="173126" y="102870"/>
                  </a:lnTo>
                  <a:lnTo>
                    <a:pt x="175983" y="105410"/>
                  </a:lnTo>
                  <a:lnTo>
                    <a:pt x="174244" y="107950"/>
                  </a:lnTo>
                  <a:lnTo>
                    <a:pt x="177457" y="109220"/>
                  </a:lnTo>
                  <a:lnTo>
                    <a:pt x="172770" y="113030"/>
                  </a:lnTo>
                  <a:lnTo>
                    <a:pt x="174104" y="118110"/>
                  </a:lnTo>
                  <a:lnTo>
                    <a:pt x="175031" y="118605"/>
                  </a:lnTo>
                  <a:lnTo>
                    <a:pt x="175272" y="120650"/>
                  </a:lnTo>
                  <a:lnTo>
                    <a:pt x="173189" y="120650"/>
                  </a:lnTo>
                  <a:lnTo>
                    <a:pt x="173621" y="121920"/>
                  </a:lnTo>
                  <a:lnTo>
                    <a:pt x="174853" y="123190"/>
                  </a:lnTo>
                  <a:lnTo>
                    <a:pt x="177165" y="123190"/>
                  </a:lnTo>
                  <a:lnTo>
                    <a:pt x="172224" y="128270"/>
                  </a:lnTo>
                  <a:lnTo>
                    <a:pt x="183159" y="128270"/>
                  </a:lnTo>
                  <a:lnTo>
                    <a:pt x="176771" y="132080"/>
                  </a:lnTo>
                  <a:lnTo>
                    <a:pt x="180936" y="137160"/>
                  </a:lnTo>
                  <a:lnTo>
                    <a:pt x="184683" y="141097"/>
                  </a:lnTo>
                  <a:lnTo>
                    <a:pt x="180644" y="143510"/>
                  </a:lnTo>
                  <a:lnTo>
                    <a:pt x="184086" y="145630"/>
                  </a:lnTo>
                  <a:lnTo>
                    <a:pt x="184835" y="141274"/>
                  </a:lnTo>
                  <a:lnTo>
                    <a:pt x="188010" y="144780"/>
                  </a:lnTo>
                  <a:lnTo>
                    <a:pt x="185547" y="146265"/>
                  </a:lnTo>
                  <a:lnTo>
                    <a:pt x="189357" y="147320"/>
                  </a:lnTo>
                  <a:lnTo>
                    <a:pt x="191084" y="151130"/>
                  </a:lnTo>
                  <a:lnTo>
                    <a:pt x="191236" y="152400"/>
                  </a:lnTo>
                  <a:lnTo>
                    <a:pt x="188087" y="152400"/>
                  </a:lnTo>
                  <a:lnTo>
                    <a:pt x="192341" y="154940"/>
                  </a:lnTo>
                  <a:lnTo>
                    <a:pt x="193319" y="160020"/>
                  </a:lnTo>
                  <a:lnTo>
                    <a:pt x="198208" y="161290"/>
                  </a:lnTo>
                  <a:lnTo>
                    <a:pt x="196646" y="161290"/>
                  </a:lnTo>
                  <a:lnTo>
                    <a:pt x="197319" y="162547"/>
                  </a:lnTo>
                  <a:lnTo>
                    <a:pt x="197497" y="163830"/>
                  </a:lnTo>
                  <a:lnTo>
                    <a:pt x="198983" y="162560"/>
                  </a:lnTo>
                  <a:lnTo>
                    <a:pt x="198005" y="162560"/>
                  </a:lnTo>
                  <a:lnTo>
                    <a:pt x="199428" y="158750"/>
                  </a:lnTo>
                  <a:lnTo>
                    <a:pt x="204482" y="159918"/>
                  </a:lnTo>
                  <a:lnTo>
                    <a:pt x="204990" y="159918"/>
                  </a:lnTo>
                  <a:lnTo>
                    <a:pt x="209359" y="159918"/>
                  </a:lnTo>
                  <a:lnTo>
                    <a:pt x="204901" y="160020"/>
                  </a:lnTo>
                  <a:lnTo>
                    <a:pt x="204343" y="160020"/>
                  </a:lnTo>
                  <a:lnTo>
                    <a:pt x="200812" y="162560"/>
                  </a:lnTo>
                  <a:lnTo>
                    <a:pt x="207937" y="162560"/>
                  </a:lnTo>
                  <a:lnTo>
                    <a:pt x="201028" y="166370"/>
                  </a:lnTo>
                  <a:lnTo>
                    <a:pt x="202907" y="166370"/>
                  </a:lnTo>
                  <a:lnTo>
                    <a:pt x="203784" y="165100"/>
                  </a:lnTo>
                  <a:lnTo>
                    <a:pt x="204089" y="166370"/>
                  </a:lnTo>
                  <a:lnTo>
                    <a:pt x="203733" y="166370"/>
                  </a:lnTo>
                  <a:lnTo>
                    <a:pt x="202006" y="167640"/>
                  </a:lnTo>
                  <a:lnTo>
                    <a:pt x="205041" y="168910"/>
                  </a:lnTo>
                  <a:lnTo>
                    <a:pt x="205701" y="166370"/>
                  </a:lnTo>
                  <a:lnTo>
                    <a:pt x="207721" y="167640"/>
                  </a:lnTo>
                  <a:lnTo>
                    <a:pt x="207060" y="168910"/>
                  </a:lnTo>
                  <a:lnTo>
                    <a:pt x="206387" y="168910"/>
                  </a:lnTo>
                  <a:lnTo>
                    <a:pt x="205397" y="170180"/>
                  </a:lnTo>
                  <a:lnTo>
                    <a:pt x="207759" y="168910"/>
                  </a:lnTo>
                  <a:lnTo>
                    <a:pt x="210032" y="167640"/>
                  </a:lnTo>
                  <a:lnTo>
                    <a:pt x="211213" y="170180"/>
                  </a:lnTo>
                  <a:lnTo>
                    <a:pt x="210743" y="170180"/>
                  </a:lnTo>
                  <a:lnTo>
                    <a:pt x="210464" y="171450"/>
                  </a:lnTo>
                  <a:lnTo>
                    <a:pt x="209943" y="171450"/>
                  </a:lnTo>
                  <a:lnTo>
                    <a:pt x="213334" y="172720"/>
                  </a:lnTo>
                  <a:lnTo>
                    <a:pt x="218198" y="170180"/>
                  </a:lnTo>
                  <a:lnTo>
                    <a:pt x="220649" y="173990"/>
                  </a:lnTo>
                  <a:lnTo>
                    <a:pt x="217335" y="176530"/>
                  </a:lnTo>
                  <a:lnTo>
                    <a:pt x="221094" y="175260"/>
                  </a:lnTo>
                  <a:lnTo>
                    <a:pt x="219392" y="179070"/>
                  </a:lnTo>
                  <a:lnTo>
                    <a:pt x="221970" y="179070"/>
                  </a:lnTo>
                  <a:lnTo>
                    <a:pt x="222046" y="177800"/>
                  </a:lnTo>
                  <a:lnTo>
                    <a:pt x="223774" y="177800"/>
                  </a:lnTo>
                  <a:lnTo>
                    <a:pt x="226542" y="176530"/>
                  </a:lnTo>
                  <a:lnTo>
                    <a:pt x="227457" y="177800"/>
                  </a:lnTo>
                  <a:lnTo>
                    <a:pt x="225463" y="179070"/>
                  </a:lnTo>
                  <a:lnTo>
                    <a:pt x="226656" y="179070"/>
                  </a:lnTo>
                  <a:lnTo>
                    <a:pt x="229095" y="180340"/>
                  </a:lnTo>
                  <a:lnTo>
                    <a:pt x="227838" y="177800"/>
                  </a:lnTo>
                  <a:lnTo>
                    <a:pt x="230416" y="176530"/>
                  </a:lnTo>
                  <a:lnTo>
                    <a:pt x="230187" y="175260"/>
                  </a:lnTo>
                  <a:lnTo>
                    <a:pt x="229730" y="172720"/>
                  </a:lnTo>
                  <a:lnTo>
                    <a:pt x="231508" y="175260"/>
                  </a:lnTo>
                  <a:lnTo>
                    <a:pt x="230898" y="175260"/>
                  </a:lnTo>
                  <a:lnTo>
                    <a:pt x="233146" y="176530"/>
                  </a:lnTo>
                  <a:lnTo>
                    <a:pt x="233159" y="177901"/>
                  </a:lnTo>
                  <a:lnTo>
                    <a:pt x="233184" y="179057"/>
                  </a:lnTo>
                  <a:lnTo>
                    <a:pt x="235826" y="176530"/>
                  </a:lnTo>
                  <a:lnTo>
                    <a:pt x="236766" y="177800"/>
                  </a:lnTo>
                  <a:lnTo>
                    <a:pt x="236664" y="179070"/>
                  </a:lnTo>
                  <a:lnTo>
                    <a:pt x="235000" y="181610"/>
                  </a:lnTo>
                  <a:lnTo>
                    <a:pt x="234937" y="182880"/>
                  </a:lnTo>
                  <a:lnTo>
                    <a:pt x="236905" y="180340"/>
                  </a:lnTo>
                  <a:lnTo>
                    <a:pt x="239471" y="184150"/>
                  </a:lnTo>
                  <a:lnTo>
                    <a:pt x="241617" y="180340"/>
                  </a:lnTo>
                  <a:lnTo>
                    <a:pt x="241033" y="181610"/>
                  </a:lnTo>
                  <a:lnTo>
                    <a:pt x="240398" y="182880"/>
                  </a:lnTo>
                  <a:lnTo>
                    <a:pt x="240411" y="184150"/>
                  </a:lnTo>
                  <a:lnTo>
                    <a:pt x="241909" y="181610"/>
                  </a:lnTo>
                  <a:lnTo>
                    <a:pt x="242506" y="182880"/>
                  </a:lnTo>
                  <a:lnTo>
                    <a:pt x="241922" y="184150"/>
                  </a:lnTo>
                  <a:lnTo>
                    <a:pt x="244335" y="185420"/>
                  </a:lnTo>
                  <a:lnTo>
                    <a:pt x="243217" y="181610"/>
                  </a:lnTo>
                  <a:lnTo>
                    <a:pt x="242849" y="180340"/>
                  </a:lnTo>
                  <a:lnTo>
                    <a:pt x="242468" y="179070"/>
                  </a:lnTo>
                  <a:lnTo>
                    <a:pt x="244881" y="182880"/>
                  </a:lnTo>
                  <a:lnTo>
                    <a:pt x="244005" y="182880"/>
                  </a:lnTo>
                  <a:lnTo>
                    <a:pt x="246786" y="185420"/>
                  </a:lnTo>
                  <a:lnTo>
                    <a:pt x="250202" y="182880"/>
                  </a:lnTo>
                  <a:lnTo>
                    <a:pt x="252755" y="184150"/>
                  </a:lnTo>
                  <a:lnTo>
                    <a:pt x="252895" y="189230"/>
                  </a:lnTo>
                  <a:lnTo>
                    <a:pt x="254838" y="189230"/>
                  </a:lnTo>
                  <a:lnTo>
                    <a:pt x="259740" y="185420"/>
                  </a:lnTo>
                  <a:lnTo>
                    <a:pt x="262915" y="186474"/>
                  </a:lnTo>
                  <a:lnTo>
                    <a:pt x="263067" y="185420"/>
                  </a:lnTo>
                  <a:lnTo>
                    <a:pt x="263829" y="180340"/>
                  </a:lnTo>
                  <a:lnTo>
                    <a:pt x="265645" y="189230"/>
                  </a:lnTo>
                  <a:lnTo>
                    <a:pt x="267271" y="187350"/>
                  </a:lnTo>
                  <a:lnTo>
                    <a:pt x="267081" y="189230"/>
                  </a:lnTo>
                  <a:lnTo>
                    <a:pt x="270014" y="189230"/>
                  </a:lnTo>
                  <a:lnTo>
                    <a:pt x="273037" y="187960"/>
                  </a:lnTo>
                  <a:lnTo>
                    <a:pt x="275018" y="186690"/>
                  </a:lnTo>
                  <a:lnTo>
                    <a:pt x="276999" y="185420"/>
                  </a:lnTo>
                  <a:lnTo>
                    <a:pt x="276567" y="186690"/>
                  </a:lnTo>
                  <a:lnTo>
                    <a:pt x="278244" y="187960"/>
                  </a:lnTo>
                  <a:lnTo>
                    <a:pt x="282663" y="187960"/>
                  </a:lnTo>
                  <a:lnTo>
                    <a:pt x="283044" y="186690"/>
                  </a:lnTo>
                  <a:lnTo>
                    <a:pt x="284035" y="186690"/>
                  </a:lnTo>
                  <a:lnTo>
                    <a:pt x="283248" y="185420"/>
                  </a:lnTo>
                  <a:lnTo>
                    <a:pt x="287489" y="186690"/>
                  </a:lnTo>
                  <a:lnTo>
                    <a:pt x="291007" y="185420"/>
                  </a:lnTo>
                  <a:lnTo>
                    <a:pt x="294398" y="182880"/>
                  </a:lnTo>
                  <a:lnTo>
                    <a:pt x="298284" y="185420"/>
                  </a:lnTo>
                  <a:lnTo>
                    <a:pt x="297726" y="185420"/>
                  </a:lnTo>
                  <a:lnTo>
                    <a:pt x="297218" y="186690"/>
                  </a:lnTo>
                  <a:lnTo>
                    <a:pt x="297662" y="186690"/>
                  </a:lnTo>
                  <a:lnTo>
                    <a:pt x="301332" y="184150"/>
                  </a:lnTo>
                  <a:lnTo>
                    <a:pt x="300443" y="181610"/>
                  </a:lnTo>
                  <a:lnTo>
                    <a:pt x="300469" y="182880"/>
                  </a:lnTo>
                  <a:lnTo>
                    <a:pt x="299212" y="181610"/>
                  </a:lnTo>
                  <a:lnTo>
                    <a:pt x="299389" y="179057"/>
                  </a:lnTo>
                  <a:lnTo>
                    <a:pt x="300189" y="177800"/>
                  </a:lnTo>
                  <a:lnTo>
                    <a:pt x="301117" y="177800"/>
                  </a:lnTo>
                  <a:lnTo>
                    <a:pt x="299808" y="180340"/>
                  </a:lnTo>
                  <a:lnTo>
                    <a:pt x="302069" y="181610"/>
                  </a:lnTo>
                  <a:lnTo>
                    <a:pt x="303161" y="182880"/>
                  </a:lnTo>
                  <a:lnTo>
                    <a:pt x="302856" y="181610"/>
                  </a:lnTo>
                  <a:lnTo>
                    <a:pt x="302653" y="180340"/>
                  </a:lnTo>
                  <a:lnTo>
                    <a:pt x="305752" y="184150"/>
                  </a:lnTo>
                  <a:lnTo>
                    <a:pt x="304038" y="180340"/>
                  </a:lnTo>
                  <a:lnTo>
                    <a:pt x="302895" y="177800"/>
                  </a:lnTo>
                  <a:lnTo>
                    <a:pt x="301752" y="175260"/>
                  </a:lnTo>
                  <a:lnTo>
                    <a:pt x="305168" y="177800"/>
                  </a:lnTo>
                  <a:lnTo>
                    <a:pt x="305371" y="179070"/>
                  </a:lnTo>
                  <a:lnTo>
                    <a:pt x="306209" y="177800"/>
                  </a:lnTo>
                  <a:lnTo>
                    <a:pt x="306654" y="176530"/>
                  </a:lnTo>
                  <a:lnTo>
                    <a:pt x="307835" y="176530"/>
                  </a:lnTo>
                  <a:lnTo>
                    <a:pt x="309079" y="179070"/>
                  </a:lnTo>
                  <a:lnTo>
                    <a:pt x="307136" y="177800"/>
                  </a:lnTo>
                  <a:lnTo>
                    <a:pt x="307721" y="180340"/>
                  </a:lnTo>
                  <a:lnTo>
                    <a:pt x="309232" y="179070"/>
                  </a:lnTo>
                  <a:lnTo>
                    <a:pt x="309181" y="176530"/>
                  </a:lnTo>
                  <a:lnTo>
                    <a:pt x="309168" y="175260"/>
                  </a:lnTo>
                  <a:lnTo>
                    <a:pt x="309143" y="173990"/>
                  </a:lnTo>
                  <a:lnTo>
                    <a:pt x="311353" y="176530"/>
                  </a:lnTo>
                  <a:lnTo>
                    <a:pt x="310959" y="177800"/>
                  </a:lnTo>
                  <a:lnTo>
                    <a:pt x="310032" y="177800"/>
                  </a:lnTo>
                  <a:lnTo>
                    <a:pt x="309613" y="179070"/>
                  </a:lnTo>
                  <a:lnTo>
                    <a:pt x="312102" y="181610"/>
                  </a:lnTo>
                  <a:lnTo>
                    <a:pt x="312039" y="180340"/>
                  </a:lnTo>
                  <a:lnTo>
                    <a:pt x="313207" y="180340"/>
                  </a:lnTo>
                  <a:lnTo>
                    <a:pt x="316280" y="181610"/>
                  </a:lnTo>
                  <a:lnTo>
                    <a:pt x="315328" y="180340"/>
                  </a:lnTo>
                  <a:lnTo>
                    <a:pt x="314807" y="172720"/>
                  </a:lnTo>
                  <a:lnTo>
                    <a:pt x="318782" y="177800"/>
                  </a:lnTo>
                  <a:lnTo>
                    <a:pt x="319557" y="172720"/>
                  </a:lnTo>
                  <a:lnTo>
                    <a:pt x="318795" y="177800"/>
                  </a:lnTo>
                  <a:lnTo>
                    <a:pt x="320103" y="175260"/>
                  </a:lnTo>
                  <a:lnTo>
                    <a:pt x="321056" y="177800"/>
                  </a:lnTo>
                  <a:lnTo>
                    <a:pt x="321195" y="177990"/>
                  </a:lnTo>
                  <a:lnTo>
                    <a:pt x="321373" y="178638"/>
                  </a:lnTo>
                  <a:lnTo>
                    <a:pt x="321284" y="178117"/>
                  </a:lnTo>
                  <a:lnTo>
                    <a:pt x="322033" y="179070"/>
                  </a:lnTo>
                  <a:lnTo>
                    <a:pt x="323392" y="179070"/>
                  </a:lnTo>
                  <a:lnTo>
                    <a:pt x="323430" y="180340"/>
                  </a:lnTo>
                  <a:lnTo>
                    <a:pt x="323697" y="177800"/>
                  </a:lnTo>
                  <a:lnTo>
                    <a:pt x="326250" y="181610"/>
                  </a:lnTo>
                  <a:lnTo>
                    <a:pt x="326440" y="177800"/>
                  </a:lnTo>
                  <a:lnTo>
                    <a:pt x="326504" y="176530"/>
                  </a:lnTo>
                  <a:lnTo>
                    <a:pt x="326974" y="177800"/>
                  </a:lnTo>
                  <a:lnTo>
                    <a:pt x="327329" y="177266"/>
                  </a:lnTo>
                  <a:lnTo>
                    <a:pt x="327101" y="176530"/>
                  </a:lnTo>
                  <a:lnTo>
                    <a:pt x="327418" y="175260"/>
                  </a:lnTo>
                  <a:lnTo>
                    <a:pt x="328053" y="172720"/>
                  </a:lnTo>
                  <a:lnTo>
                    <a:pt x="334454" y="177800"/>
                  </a:lnTo>
                  <a:lnTo>
                    <a:pt x="335508" y="172720"/>
                  </a:lnTo>
                  <a:lnTo>
                    <a:pt x="335775" y="171450"/>
                  </a:lnTo>
                  <a:lnTo>
                    <a:pt x="337743" y="168910"/>
                  </a:lnTo>
                  <a:lnTo>
                    <a:pt x="336727" y="165100"/>
                  </a:lnTo>
                  <a:lnTo>
                    <a:pt x="338455" y="162560"/>
                  </a:lnTo>
                  <a:lnTo>
                    <a:pt x="340080" y="163830"/>
                  </a:lnTo>
                  <a:lnTo>
                    <a:pt x="339483" y="166370"/>
                  </a:lnTo>
                  <a:lnTo>
                    <a:pt x="342506" y="166370"/>
                  </a:lnTo>
                  <a:lnTo>
                    <a:pt x="343268" y="163830"/>
                  </a:lnTo>
                  <a:lnTo>
                    <a:pt x="343433" y="165100"/>
                  </a:lnTo>
                  <a:lnTo>
                    <a:pt x="345020" y="166370"/>
                  </a:lnTo>
                  <a:lnTo>
                    <a:pt x="345948" y="165100"/>
                  </a:lnTo>
                  <a:close/>
                </a:path>
                <a:path w="551814" h="189229">
                  <a:moveTo>
                    <a:pt x="346036" y="162585"/>
                  </a:moveTo>
                  <a:lnTo>
                    <a:pt x="343928" y="162560"/>
                  </a:lnTo>
                  <a:lnTo>
                    <a:pt x="344639" y="163461"/>
                  </a:lnTo>
                  <a:lnTo>
                    <a:pt x="346036" y="162585"/>
                  </a:lnTo>
                  <a:close/>
                </a:path>
                <a:path w="551814" h="189229">
                  <a:moveTo>
                    <a:pt x="346214" y="167754"/>
                  </a:moveTo>
                  <a:lnTo>
                    <a:pt x="346024" y="167894"/>
                  </a:lnTo>
                  <a:lnTo>
                    <a:pt x="345821" y="168021"/>
                  </a:lnTo>
                  <a:lnTo>
                    <a:pt x="345605" y="168109"/>
                  </a:lnTo>
                  <a:lnTo>
                    <a:pt x="345948" y="168046"/>
                  </a:lnTo>
                  <a:lnTo>
                    <a:pt x="346125" y="167932"/>
                  </a:lnTo>
                  <a:lnTo>
                    <a:pt x="346214" y="167754"/>
                  </a:lnTo>
                  <a:close/>
                </a:path>
                <a:path w="551814" h="189229">
                  <a:moveTo>
                    <a:pt x="346570" y="167373"/>
                  </a:moveTo>
                  <a:lnTo>
                    <a:pt x="346392" y="166966"/>
                  </a:lnTo>
                  <a:lnTo>
                    <a:pt x="346202" y="166611"/>
                  </a:lnTo>
                  <a:lnTo>
                    <a:pt x="345986" y="166433"/>
                  </a:lnTo>
                  <a:lnTo>
                    <a:pt x="346265" y="167119"/>
                  </a:lnTo>
                  <a:lnTo>
                    <a:pt x="346329" y="167513"/>
                  </a:lnTo>
                  <a:lnTo>
                    <a:pt x="346214" y="167754"/>
                  </a:lnTo>
                  <a:lnTo>
                    <a:pt x="346570" y="167373"/>
                  </a:lnTo>
                  <a:close/>
                </a:path>
                <a:path w="551814" h="189229">
                  <a:moveTo>
                    <a:pt x="350977" y="164655"/>
                  </a:moveTo>
                  <a:lnTo>
                    <a:pt x="349199" y="162560"/>
                  </a:lnTo>
                  <a:lnTo>
                    <a:pt x="348615" y="161290"/>
                  </a:lnTo>
                  <a:lnTo>
                    <a:pt x="349148" y="160083"/>
                  </a:lnTo>
                  <a:lnTo>
                    <a:pt x="349084" y="159918"/>
                  </a:lnTo>
                  <a:lnTo>
                    <a:pt x="345274" y="156210"/>
                  </a:lnTo>
                  <a:lnTo>
                    <a:pt x="345998" y="162026"/>
                  </a:lnTo>
                  <a:lnTo>
                    <a:pt x="346075" y="162763"/>
                  </a:lnTo>
                  <a:lnTo>
                    <a:pt x="346938" y="166370"/>
                  </a:lnTo>
                  <a:lnTo>
                    <a:pt x="346951" y="166801"/>
                  </a:lnTo>
                  <a:lnTo>
                    <a:pt x="346849" y="166966"/>
                  </a:lnTo>
                  <a:lnTo>
                    <a:pt x="346722" y="167182"/>
                  </a:lnTo>
                  <a:lnTo>
                    <a:pt x="346570" y="167373"/>
                  </a:lnTo>
                  <a:lnTo>
                    <a:pt x="346786" y="167881"/>
                  </a:lnTo>
                  <a:lnTo>
                    <a:pt x="346951" y="167589"/>
                  </a:lnTo>
                  <a:lnTo>
                    <a:pt x="346976" y="167386"/>
                  </a:lnTo>
                  <a:lnTo>
                    <a:pt x="346989" y="167640"/>
                  </a:lnTo>
                  <a:lnTo>
                    <a:pt x="347789" y="166370"/>
                  </a:lnTo>
                  <a:lnTo>
                    <a:pt x="348056" y="163830"/>
                  </a:lnTo>
                  <a:lnTo>
                    <a:pt x="348881" y="162560"/>
                  </a:lnTo>
                  <a:lnTo>
                    <a:pt x="350113" y="163830"/>
                  </a:lnTo>
                  <a:lnTo>
                    <a:pt x="349681" y="164655"/>
                  </a:lnTo>
                  <a:lnTo>
                    <a:pt x="349567" y="166370"/>
                  </a:lnTo>
                  <a:lnTo>
                    <a:pt x="350659" y="165100"/>
                  </a:lnTo>
                  <a:lnTo>
                    <a:pt x="350977" y="164655"/>
                  </a:lnTo>
                  <a:close/>
                </a:path>
                <a:path w="551814" h="189229">
                  <a:moveTo>
                    <a:pt x="351040" y="160020"/>
                  </a:moveTo>
                  <a:lnTo>
                    <a:pt x="350507" y="158750"/>
                  </a:lnTo>
                  <a:lnTo>
                    <a:pt x="350075" y="160020"/>
                  </a:lnTo>
                  <a:lnTo>
                    <a:pt x="351040" y="160020"/>
                  </a:lnTo>
                  <a:close/>
                </a:path>
                <a:path w="551814" h="189229">
                  <a:moveTo>
                    <a:pt x="351383" y="164084"/>
                  </a:moveTo>
                  <a:lnTo>
                    <a:pt x="350977" y="164655"/>
                  </a:lnTo>
                  <a:lnTo>
                    <a:pt x="351345" y="165100"/>
                  </a:lnTo>
                  <a:lnTo>
                    <a:pt x="351383" y="164084"/>
                  </a:lnTo>
                  <a:close/>
                </a:path>
                <a:path w="551814" h="189229">
                  <a:moveTo>
                    <a:pt x="352475" y="162585"/>
                  </a:moveTo>
                  <a:lnTo>
                    <a:pt x="351497" y="160020"/>
                  </a:lnTo>
                  <a:lnTo>
                    <a:pt x="351040" y="160020"/>
                  </a:lnTo>
                  <a:lnTo>
                    <a:pt x="351561" y="161290"/>
                  </a:lnTo>
                  <a:lnTo>
                    <a:pt x="351497" y="162026"/>
                  </a:lnTo>
                  <a:lnTo>
                    <a:pt x="351383" y="164084"/>
                  </a:lnTo>
                  <a:lnTo>
                    <a:pt x="352475" y="162585"/>
                  </a:lnTo>
                  <a:close/>
                </a:path>
                <a:path w="551814" h="189229">
                  <a:moveTo>
                    <a:pt x="353479" y="163525"/>
                  </a:moveTo>
                  <a:lnTo>
                    <a:pt x="353314" y="163626"/>
                  </a:lnTo>
                  <a:lnTo>
                    <a:pt x="353161" y="163741"/>
                  </a:lnTo>
                  <a:lnTo>
                    <a:pt x="353288" y="164045"/>
                  </a:lnTo>
                  <a:lnTo>
                    <a:pt x="353479" y="163525"/>
                  </a:lnTo>
                  <a:close/>
                </a:path>
                <a:path w="551814" h="189229">
                  <a:moveTo>
                    <a:pt x="353491" y="164477"/>
                  </a:moveTo>
                  <a:lnTo>
                    <a:pt x="353377" y="164325"/>
                  </a:lnTo>
                  <a:lnTo>
                    <a:pt x="353314" y="164160"/>
                  </a:lnTo>
                  <a:lnTo>
                    <a:pt x="353098" y="164579"/>
                  </a:lnTo>
                  <a:lnTo>
                    <a:pt x="353491" y="164477"/>
                  </a:lnTo>
                  <a:close/>
                </a:path>
                <a:path w="551814" h="189229">
                  <a:moveTo>
                    <a:pt x="354114" y="163258"/>
                  </a:moveTo>
                  <a:lnTo>
                    <a:pt x="353860" y="162433"/>
                  </a:lnTo>
                  <a:lnTo>
                    <a:pt x="353479" y="163525"/>
                  </a:lnTo>
                  <a:lnTo>
                    <a:pt x="353733" y="163372"/>
                  </a:lnTo>
                  <a:lnTo>
                    <a:pt x="354114" y="163258"/>
                  </a:lnTo>
                  <a:close/>
                </a:path>
                <a:path w="551814" h="189229">
                  <a:moveTo>
                    <a:pt x="357619" y="157619"/>
                  </a:moveTo>
                  <a:lnTo>
                    <a:pt x="356831" y="155549"/>
                  </a:lnTo>
                  <a:lnTo>
                    <a:pt x="354495" y="153847"/>
                  </a:lnTo>
                  <a:lnTo>
                    <a:pt x="353326" y="154444"/>
                  </a:lnTo>
                  <a:lnTo>
                    <a:pt x="353301" y="157073"/>
                  </a:lnTo>
                  <a:lnTo>
                    <a:pt x="352653" y="156591"/>
                  </a:lnTo>
                  <a:lnTo>
                    <a:pt x="352425" y="155663"/>
                  </a:lnTo>
                  <a:lnTo>
                    <a:pt x="352145" y="155079"/>
                  </a:lnTo>
                  <a:lnTo>
                    <a:pt x="352234" y="157010"/>
                  </a:lnTo>
                  <a:lnTo>
                    <a:pt x="352780" y="160096"/>
                  </a:lnTo>
                  <a:lnTo>
                    <a:pt x="354977" y="162509"/>
                  </a:lnTo>
                  <a:lnTo>
                    <a:pt x="354076" y="159156"/>
                  </a:lnTo>
                  <a:lnTo>
                    <a:pt x="355003" y="160235"/>
                  </a:lnTo>
                  <a:lnTo>
                    <a:pt x="353783" y="156311"/>
                  </a:lnTo>
                  <a:lnTo>
                    <a:pt x="354266" y="155536"/>
                  </a:lnTo>
                  <a:lnTo>
                    <a:pt x="355574" y="156502"/>
                  </a:lnTo>
                  <a:lnTo>
                    <a:pt x="356133" y="157645"/>
                  </a:lnTo>
                  <a:lnTo>
                    <a:pt x="355904" y="156743"/>
                  </a:lnTo>
                  <a:lnTo>
                    <a:pt x="357619" y="157619"/>
                  </a:lnTo>
                  <a:close/>
                </a:path>
                <a:path w="551814" h="189229">
                  <a:moveTo>
                    <a:pt x="360222" y="157594"/>
                  </a:moveTo>
                  <a:lnTo>
                    <a:pt x="359981" y="156692"/>
                  </a:lnTo>
                  <a:lnTo>
                    <a:pt x="358736" y="155054"/>
                  </a:lnTo>
                  <a:lnTo>
                    <a:pt x="358267" y="155829"/>
                  </a:lnTo>
                  <a:lnTo>
                    <a:pt x="359625" y="159067"/>
                  </a:lnTo>
                  <a:lnTo>
                    <a:pt x="360222" y="157594"/>
                  </a:lnTo>
                  <a:close/>
                </a:path>
                <a:path w="551814" h="189229">
                  <a:moveTo>
                    <a:pt x="535470" y="50152"/>
                  </a:moveTo>
                  <a:lnTo>
                    <a:pt x="535178" y="49999"/>
                  </a:lnTo>
                  <a:lnTo>
                    <a:pt x="534911" y="49885"/>
                  </a:lnTo>
                  <a:lnTo>
                    <a:pt x="534644" y="50038"/>
                  </a:lnTo>
                  <a:lnTo>
                    <a:pt x="534822" y="50253"/>
                  </a:lnTo>
                  <a:lnTo>
                    <a:pt x="535178" y="50241"/>
                  </a:lnTo>
                  <a:lnTo>
                    <a:pt x="535470" y="50152"/>
                  </a:lnTo>
                  <a:close/>
                </a:path>
                <a:path w="551814" h="189229">
                  <a:moveTo>
                    <a:pt x="536613" y="43294"/>
                  </a:moveTo>
                  <a:lnTo>
                    <a:pt x="536346" y="43307"/>
                  </a:lnTo>
                  <a:lnTo>
                    <a:pt x="536308" y="43472"/>
                  </a:lnTo>
                  <a:lnTo>
                    <a:pt x="536244" y="43713"/>
                  </a:lnTo>
                  <a:lnTo>
                    <a:pt x="536498" y="43484"/>
                  </a:lnTo>
                  <a:lnTo>
                    <a:pt x="536613" y="43294"/>
                  </a:lnTo>
                  <a:close/>
                </a:path>
                <a:path w="551814" h="189229">
                  <a:moveTo>
                    <a:pt x="543318" y="82854"/>
                  </a:moveTo>
                  <a:lnTo>
                    <a:pt x="543039" y="83299"/>
                  </a:lnTo>
                  <a:lnTo>
                    <a:pt x="543229" y="83146"/>
                  </a:lnTo>
                  <a:lnTo>
                    <a:pt x="543306" y="82994"/>
                  </a:lnTo>
                  <a:lnTo>
                    <a:pt x="543318" y="82854"/>
                  </a:lnTo>
                  <a:close/>
                </a:path>
                <a:path w="551814" h="189229">
                  <a:moveTo>
                    <a:pt x="544093" y="81673"/>
                  </a:moveTo>
                  <a:lnTo>
                    <a:pt x="543001" y="81927"/>
                  </a:lnTo>
                  <a:lnTo>
                    <a:pt x="543433" y="82346"/>
                  </a:lnTo>
                  <a:lnTo>
                    <a:pt x="543318" y="82854"/>
                  </a:lnTo>
                  <a:lnTo>
                    <a:pt x="544093" y="81673"/>
                  </a:lnTo>
                  <a:close/>
                </a:path>
                <a:path w="551814" h="189229">
                  <a:moveTo>
                    <a:pt x="544525" y="128130"/>
                  </a:moveTo>
                  <a:lnTo>
                    <a:pt x="544347" y="128079"/>
                  </a:lnTo>
                  <a:lnTo>
                    <a:pt x="544525" y="128130"/>
                  </a:lnTo>
                  <a:close/>
                </a:path>
                <a:path w="551814" h="189229">
                  <a:moveTo>
                    <a:pt x="545084" y="128282"/>
                  </a:moveTo>
                  <a:lnTo>
                    <a:pt x="544855" y="128193"/>
                  </a:lnTo>
                  <a:lnTo>
                    <a:pt x="544626" y="128143"/>
                  </a:lnTo>
                  <a:lnTo>
                    <a:pt x="544766" y="128193"/>
                  </a:lnTo>
                  <a:lnTo>
                    <a:pt x="545084" y="128282"/>
                  </a:lnTo>
                  <a:close/>
                </a:path>
                <a:path w="551814" h="189229">
                  <a:moveTo>
                    <a:pt x="545693" y="129057"/>
                  </a:moveTo>
                  <a:lnTo>
                    <a:pt x="545541" y="129133"/>
                  </a:lnTo>
                  <a:lnTo>
                    <a:pt x="545693" y="129171"/>
                  </a:lnTo>
                  <a:close/>
                </a:path>
                <a:path w="551814" h="189229">
                  <a:moveTo>
                    <a:pt x="545807" y="130810"/>
                  </a:moveTo>
                  <a:lnTo>
                    <a:pt x="545338" y="135001"/>
                  </a:lnTo>
                  <a:lnTo>
                    <a:pt x="545439" y="134645"/>
                  </a:lnTo>
                  <a:lnTo>
                    <a:pt x="545566" y="133883"/>
                  </a:lnTo>
                  <a:lnTo>
                    <a:pt x="545579" y="133057"/>
                  </a:lnTo>
                  <a:lnTo>
                    <a:pt x="545807" y="130810"/>
                  </a:lnTo>
                  <a:close/>
                </a:path>
                <a:path w="551814" h="189229">
                  <a:moveTo>
                    <a:pt x="545807" y="129197"/>
                  </a:moveTo>
                  <a:close/>
                </a:path>
                <a:path w="551814" h="189229">
                  <a:moveTo>
                    <a:pt x="546595" y="129197"/>
                  </a:moveTo>
                  <a:lnTo>
                    <a:pt x="545807" y="129197"/>
                  </a:lnTo>
                  <a:lnTo>
                    <a:pt x="546315" y="129286"/>
                  </a:lnTo>
                  <a:lnTo>
                    <a:pt x="546595" y="129197"/>
                  </a:lnTo>
                  <a:close/>
                </a:path>
                <a:path w="551814" h="189229">
                  <a:moveTo>
                    <a:pt x="547509" y="129209"/>
                  </a:moveTo>
                  <a:lnTo>
                    <a:pt x="547344" y="129247"/>
                  </a:lnTo>
                  <a:lnTo>
                    <a:pt x="547509" y="129209"/>
                  </a:lnTo>
                  <a:close/>
                </a:path>
                <a:path w="551814" h="189229">
                  <a:moveTo>
                    <a:pt x="548716" y="128905"/>
                  </a:moveTo>
                  <a:lnTo>
                    <a:pt x="547217" y="129438"/>
                  </a:lnTo>
                  <a:lnTo>
                    <a:pt x="546874" y="129438"/>
                  </a:lnTo>
                  <a:lnTo>
                    <a:pt x="547065" y="129362"/>
                  </a:lnTo>
                  <a:lnTo>
                    <a:pt x="546671" y="129362"/>
                  </a:lnTo>
                  <a:lnTo>
                    <a:pt x="546112" y="129362"/>
                  </a:lnTo>
                  <a:lnTo>
                    <a:pt x="545934" y="129616"/>
                  </a:lnTo>
                  <a:lnTo>
                    <a:pt x="546595" y="129857"/>
                  </a:lnTo>
                  <a:lnTo>
                    <a:pt x="547649" y="129451"/>
                  </a:lnTo>
                  <a:lnTo>
                    <a:pt x="547039" y="129895"/>
                  </a:lnTo>
                  <a:lnTo>
                    <a:pt x="546214" y="130289"/>
                  </a:lnTo>
                  <a:lnTo>
                    <a:pt x="545896" y="130416"/>
                  </a:lnTo>
                  <a:lnTo>
                    <a:pt x="545985" y="129971"/>
                  </a:lnTo>
                  <a:lnTo>
                    <a:pt x="545820" y="129349"/>
                  </a:lnTo>
                  <a:lnTo>
                    <a:pt x="545807" y="130454"/>
                  </a:lnTo>
                  <a:lnTo>
                    <a:pt x="545604" y="130530"/>
                  </a:lnTo>
                  <a:lnTo>
                    <a:pt x="545807" y="130505"/>
                  </a:lnTo>
                  <a:lnTo>
                    <a:pt x="545807" y="130810"/>
                  </a:lnTo>
                  <a:lnTo>
                    <a:pt x="545871" y="130492"/>
                  </a:lnTo>
                  <a:lnTo>
                    <a:pt x="546493" y="130390"/>
                  </a:lnTo>
                  <a:lnTo>
                    <a:pt x="547598" y="129857"/>
                  </a:lnTo>
                  <a:lnTo>
                    <a:pt x="548081" y="129451"/>
                  </a:lnTo>
                  <a:lnTo>
                    <a:pt x="548716" y="128905"/>
                  </a:lnTo>
                  <a:close/>
                </a:path>
                <a:path w="551814" h="189229">
                  <a:moveTo>
                    <a:pt x="549452" y="128638"/>
                  </a:moveTo>
                  <a:lnTo>
                    <a:pt x="549033" y="128714"/>
                  </a:lnTo>
                  <a:lnTo>
                    <a:pt x="548830" y="128765"/>
                  </a:lnTo>
                  <a:lnTo>
                    <a:pt x="548716" y="128905"/>
                  </a:lnTo>
                  <a:lnTo>
                    <a:pt x="549452" y="128638"/>
                  </a:lnTo>
                  <a:close/>
                </a:path>
                <a:path w="551814" h="189229">
                  <a:moveTo>
                    <a:pt x="551815" y="96456"/>
                  </a:moveTo>
                  <a:lnTo>
                    <a:pt x="550303" y="96354"/>
                  </a:lnTo>
                  <a:lnTo>
                    <a:pt x="550392" y="96608"/>
                  </a:lnTo>
                  <a:lnTo>
                    <a:pt x="551268" y="96520"/>
                  </a:lnTo>
                  <a:lnTo>
                    <a:pt x="551815" y="9645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2921254" y="7314736"/>
              <a:ext cx="205740" cy="256540"/>
            </a:xfrm>
            <a:custGeom>
              <a:avLst/>
              <a:gdLst/>
              <a:ahLst/>
              <a:cxnLst/>
              <a:rect l="l" t="t" r="r" b="b"/>
              <a:pathLst>
                <a:path w="205739" h="256540">
                  <a:moveTo>
                    <a:pt x="7340" y="80175"/>
                  </a:moveTo>
                  <a:lnTo>
                    <a:pt x="5422" y="81280"/>
                  </a:lnTo>
                  <a:lnTo>
                    <a:pt x="5842" y="81280"/>
                  </a:lnTo>
                  <a:lnTo>
                    <a:pt x="7340" y="80175"/>
                  </a:lnTo>
                  <a:close/>
                </a:path>
                <a:path w="205739" h="256540">
                  <a:moveTo>
                    <a:pt x="7556" y="80010"/>
                  </a:moveTo>
                  <a:lnTo>
                    <a:pt x="7340" y="80175"/>
                  </a:lnTo>
                  <a:lnTo>
                    <a:pt x="7531" y="80060"/>
                  </a:lnTo>
                  <a:close/>
                </a:path>
                <a:path w="205739" h="256540">
                  <a:moveTo>
                    <a:pt x="18440" y="81762"/>
                  </a:moveTo>
                  <a:lnTo>
                    <a:pt x="17411" y="80276"/>
                  </a:lnTo>
                  <a:lnTo>
                    <a:pt x="17360" y="80518"/>
                  </a:lnTo>
                  <a:lnTo>
                    <a:pt x="18440" y="81762"/>
                  </a:lnTo>
                  <a:close/>
                </a:path>
                <a:path w="205739" h="256540">
                  <a:moveTo>
                    <a:pt x="26847" y="52070"/>
                  </a:moveTo>
                  <a:lnTo>
                    <a:pt x="26581" y="50800"/>
                  </a:lnTo>
                  <a:lnTo>
                    <a:pt x="24650" y="50800"/>
                  </a:lnTo>
                  <a:lnTo>
                    <a:pt x="26847" y="52070"/>
                  </a:lnTo>
                  <a:close/>
                </a:path>
                <a:path w="205739" h="256540">
                  <a:moveTo>
                    <a:pt x="27063" y="26670"/>
                  </a:moveTo>
                  <a:lnTo>
                    <a:pt x="26847" y="26543"/>
                  </a:lnTo>
                  <a:lnTo>
                    <a:pt x="26847" y="26670"/>
                  </a:lnTo>
                  <a:lnTo>
                    <a:pt x="27063" y="26670"/>
                  </a:lnTo>
                  <a:close/>
                </a:path>
                <a:path w="205739" h="256540">
                  <a:moveTo>
                    <a:pt x="27406" y="58420"/>
                  </a:moveTo>
                  <a:lnTo>
                    <a:pt x="26797" y="57150"/>
                  </a:lnTo>
                  <a:lnTo>
                    <a:pt x="26352" y="57150"/>
                  </a:lnTo>
                  <a:lnTo>
                    <a:pt x="27406" y="58420"/>
                  </a:lnTo>
                  <a:close/>
                </a:path>
                <a:path w="205739" h="256540">
                  <a:moveTo>
                    <a:pt x="27406" y="50800"/>
                  </a:moveTo>
                  <a:lnTo>
                    <a:pt x="26428" y="50406"/>
                  </a:lnTo>
                  <a:lnTo>
                    <a:pt x="26581" y="50800"/>
                  </a:lnTo>
                  <a:lnTo>
                    <a:pt x="27406" y="50800"/>
                  </a:lnTo>
                  <a:close/>
                </a:path>
                <a:path w="205739" h="256540">
                  <a:moveTo>
                    <a:pt x="29286" y="62230"/>
                  </a:moveTo>
                  <a:lnTo>
                    <a:pt x="27927" y="61760"/>
                  </a:lnTo>
                  <a:lnTo>
                    <a:pt x="28752" y="63500"/>
                  </a:lnTo>
                  <a:lnTo>
                    <a:pt x="29286" y="62230"/>
                  </a:lnTo>
                  <a:close/>
                </a:path>
                <a:path w="205739" h="256540">
                  <a:moveTo>
                    <a:pt x="29565" y="53174"/>
                  </a:moveTo>
                  <a:lnTo>
                    <a:pt x="28790" y="52844"/>
                  </a:lnTo>
                  <a:lnTo>
                    <a:pt x="27978" y="52412"/>
                  </a:lnTo>
                  <a:lnTo>
                    <a:pt x="27178" y="51955"/>
                  </a:lnTo>
                  <a:lnTo>
                    <a:pt x="28968" y="53073"/>
                  </a:lnTo>
                  <a:lnTo>
                    <a:pt x="28867" y="54457"/>
                  </a:lnTo>
                  <a:lnTo>
                    <a:pt x="29565" y="53174"/>
                  </a:lnTo>
                  <a:close/>
                </a:path>
                <a:path w="205739" h="256540">
                  <a:moveTo>
                    <a:pt x="36817" y="162166"/>
                  </a:moveTo>
                  <a:lnTo>
                    <a:pt x="36537" y="161099"/>
                  </a:lnTo>
                  <a:lnTo>
                    <a:pt x="35458" y="161099"/>
                  </a:lnTo>
                  <a:lnTo>
                    <a:pt x="36817" y="162166"/>
                  </a:lnTo>
                  <a:close/>
                </a:path>
                <a:path w="205739" h="256540">
                  <a:moveTo>
                    <a:pt x="37071" y="162369"/>
                  </a:moveTo>
                  <a:lnTo>
                    <a:pt x="36817" y="162166"/>
                  </a:lnTo>
                  <a:lnTo>
                    <a:pt x="36855" y="162318"/>
                  </a:lnTo>
                  <a:lnTo>
                    <a:pt x="37071" y="162369"/>
                  </a:lnTo>
                  <a:close/>
                </a:path>
                <a:path w="205739" h="256540">
                  <a:moveTo>
                    <a:pt x="37274" y="43180"/>
                  </a:moveTo>
                  <a:lnTo>
                    <a:pt x="36461" y="41910"/>
                  </a:lnTo>
                  <a:lnTo>
                    <a:pt x="36017" y="41732"/>
                  </a:lnTo>
                  <a:lnTo>
                    <a:pt x="35915" y="41910"/>
                  </a:lnTo>
                  <a:lnTo>
                    <a:pt x="37249" y="43180"/>
                  </a:lnTo>
                  <a:close/>
                </a:path>
                <a:path w="205739" h="256540">
                  <a:moveTo>
                    <a:pt x="39916" y="45720"/>
                  </a:moveTo>
                  <a:lnTo>
                    <a:pt x="37249" y="43180"/>
                  </a:lnTo>
                  <a:lnTo>
                    <a:pt x="36868" y="43180"/>
                  </a:lnTo>
                  <a:lnTo>
                    <a:pt x="39916" y="45720"/>
                  </a:lnTo>
                  <a:close/>
                </a:path>
                <a:path w="205739" h="256540">
                  <a:moveTo>
                    <a:pt x="40043" y="162369"/>
                  </a:moveTo>
                  <a:lnTo>
                    <a:pt x="39992" y="161734"/>
                  </a:lnTo>
                  <a:lnTo>
                    <a:pt x="38455" y="161099"/>
                  </a:lnTo>
                  <a:lnTo>
                    <a:pt x="40043" y="162369"/>
                  </a:lnTo>
                  <a:close/>
                </a:path>
                <a:path w="205739" h="256540">
                  <a:moveTo>
                    <a:pt x="40525" y="161950"/>
                  </a:moveTo>
                  <a:lnTo>
                    <a:pt x="39941" y="161099"/>
                  </a:lnTo>
                  <a:lnTo>
                    <a:pt x="39992" y="161734"/>
                  </a:lnTo>
                  <a:lnTo>
                    <a:pt x="40525" y="161950"/>
                  </a:lnTo>
                  <a:close/>
                </a:path>
                <a:path w="205739" h="256540">
                  <a:moveTo>
                    <a:pt x="44589" y="151142"/>
                  </a:moveTo>
                  <a:lnTo>
                    <a:pt x="43929" y="149669"/>
                  </a:lnTo>
                  <a:lnTo>
                    <a:pt x="44348" y="150939"/>
                  </a:lnTo>
                  <a:lnTo>
                    <a:pt x="44589" y="151142"/>
                  </a:lnTo>
                  <a:close/>
                </a:path>
                <a:path w="205739" h="256540">
                  <a:moveTo>
                    <a:pt x="45669" y="153479"/>
                  </a:moveTo>
                  <a:lnTo>
                    <a:pt x="41008" y="148399"/>
                  </a:lnTo>
                  <a:lnTo>
                    <a:pt x="42608" y="150939"/>
                  </a:lnTo>
                  <a:lnTo>
                    <a:pt x="43307" y="150939"/>
                  </a:lnTo>
                  <a:lnTo>
                    <a:pt x="44107" y="152209"/>
                  </a:lnTo>
                  <a:lnTo>
                    <a:pt x="42621" y="152209"/>
                  </a:lnTo>
                  <a:lnTo>
                    <a:pt x="41643" y="153479"/>
                  </a:lnTo>
                  <a:lnTo>
                    <a:pt x="45669" y="153479"/>
                  </a:lnTo>
                  <a:close/>
                </a:path>
                <a:path w="205739" h="256540">
                  <a:moveTo>
                    <a:pt x="46126" y="202857"/>
                  </a:moveTo>
                  <a:lnTo>
                    <a:pt x="45859" y="202742"/>
                  </a:lnTo>
                  <a:lnTo>
                    <a:pt x="45897" y="202895"/>
                  </a:lnTo>
                  <a:lnTo>
                    <a:pt x="46126" y="202857"/>
                  </a:lnTo>
                  <a:close/>
                </a:path>
                <a:path w="205739" h="256540">
                  <a:moveTo>
                    <a:pt x="46723" y="223329"/>
                  </a:moveTo>
                  <a:lnTo>
                    <a:pt x="44551" y="224485"/>
                  </a:lnTo>
                  <a:lnTo>
                    <a:pt x="44450" y="224688"/>
                  </a:lnTo>
                  <a:lnTo>
                    <a:pt x="45110" y="225272"/>
                  </a:lnTo>
                  <a:lnTo>
                    <a:pt x="45745" y="224688"/>
                  </a:lnTo>
                  <a:lnTo>
                    <a:pt x="45974" y="224485"/>
                  </a:lnTo>
                  <a:lnTo>
                    <a:pt x="45808" y="224586"/>
                  </a:lnTo>
                  <a:lnTo>
                    <a:pt x="46723" y="223329"/>
                  </a:lnTo>
                  <a:close/>
                </a:path>
                <a:path w="205739" h="256540">
                  <a:moveTo>
                    <a:pt x="46850" y="215709"/>
                  </a:moveTo>
                  <a:lnTo>
                    <a:pt x="46291" y="214439"/>
                  </a:lnTo>
                  <a:lnTo>
                    <a:pt x="44234" y="215709"/>
                  </a:lnTo>
                  <a:lnTo>
                    <a:pt x="46850" y="215709"/>
                  </a:lnTo>
                  <a:close/>
                </a:path>
                <a:path w="205739" h="256540">
                  <a:moveTo>
                    <a:pt x="47853" y="223329"/>
                  </a:moveTo>
                  <a:lnTo>
                    <a:pt x="47256" y="223329"/>
                  </a:lnTo>
                  <a:lnTo>
                    <a:pt x="45974" y="224485"/>
                  </a:lnTo>
                  <a:lnTo>
                    <a:pt x="47853" y="223329"/>
                  </a:lnTo>
                  <a:close/>
                </a:path>
                <a:path w="205739" h="256540">
                  <a:moveTo>
                    <a:pt x="49022" y="144221"/>
                  </a:moveTo>
                  <a:lnTo>
                    <a:pt x="48653" y="143624"/>
                  </a:lnTo>
                  <a:lnTo>
                    <a:pt x="48437" y="143738"/>
                  </a:lnTo>
                  <a:lnTo>
                    <a:pt x="49022" y="144221"/>
                  </a:lnTo>
                  <a:close/>
                </a:path>
                <a:path w="205739" h="256540">
                  <a:moveTo>
                    <a:pt x="49212" y="147129"/>
                  </a:moveTo>
                  <a:lnTo>
                    <a:pt x="47523" y="145859"/>
                  </a:lnTo>
                  <a:lnTo>
                    <a:pt x="47574" y="146418"/>
                  </a:lnTo>
                  <a:lnTo>
                    <a:pt x="47523" y="146570"/>
                  </a:lnTo>
                  <a:lnTo>
                    <a:pt x="47663" y="147129"/>
                  </a:lnTo>
                  <a:lnTo>
                    <a:pt x="49212" y="147129"/>
                  </a:lnTo>
                  <a:close/>
                </a:path>
                <a:path w="205739" h="256540">
                  <a:moveTo>
                    <a:pt x="49225" y="147129"/>
                  </a:moveTo>
                  <a:close/>
                </a:path>
                <a:path w="205739" h="256540">
                  <a:moveTo>
                    <a:pt x="50634" y="224599"/>
                  </a:moveTo>
                  <a:lnTo>
                    <a:pt x="49898" y="224599"/>
                  </a:lnTo>
                  <a:lnTo>
                    <a:pt x="49974" y="224878"/>
                  </a:lnTo>
                  <a:lnTo>
                    <a:pt x="50634" y="224599"/>
                  </a:lnTo>
                  <a:close/>
                </a:path>
                <a:path w="205739" h="256540">
                  <a:moveTo>
                    <a:pt x="50965" y="201206"/>
                  </a:moveTo>
                  <a:lnTo>
                    <a:pt x="50431" y="200469"/>
                  </a:lnTo>
                  <a:lnTo>
                    <a:pt x="49733" y="200469"/>
                  </a:lnTo>
                  <a:lnTo>
                    <a:pt x="50965" y="201206"/>
                  </a:lnTo>
                  <a:close/>
                </a:path>
                <a:path w="205739" h="256540">
                  <a:moveTo>
                    <a:pt x="51600" y="34747"/>
                  </a:moveTo>
                  <a:lnTo>
                    <a:pt x="51562" y="34290"/>
                  </a:lnTo>
                  <a:lnTo>
                    <a:pt x="50749" y="34290"/>
                  </a:lnTo>
                  <a:lnTo>
                    <a:pt x="51600" y="34747"/>
                  </a:lnTo>
                  <a:close/>
                </a:path>
                <a:path w="205739" h="256540">
                  <a:moveTo>
                    <a:pt x="51854" y="201739"/>
                  </a:moveTo>
                  <a:lnTo>
                    <a:pt x="50965" y="201206"/>
                  </a:lnTo>
                  <a:lnTo>
                    <a:pt x="51346" y="201739"/>
                  </a:lnTo>
                  <a:lnTo>
                    <a:pt x="51854" y="201739"/>
                  </a:lnTo>
                  <a:close/>
                </a:path>
                <a:path w="205739" h="256540">
                  <a:moveTo>
                    <a:pt x="52552" y="189039"/>
                  </a:moveTo>
                  <a:lnTo>
                    <a:pt x="51117" y="187769"/>
                  </a:lnTo>
                  <a:lnTo>
                    <a:pt x="50419" y="188023"/>
                  </a:lnTo>
                  <a:lnTo>
                    <a:pt x="52235" y="189039"/>
                  </a:lnTo>
                  <a:lnTo>
                    <a:pt x="52552" y="189039"/>
                  </a:lnTo>
                  <a:close/>
                </a:path>
                <a:path w="205739" h="256540">
                  <a:moveTo>
                    <a:pt x="53060" y="35560"/>
                  </a:moveTo>
                  <a:lnTo>
                    <a:pt x="51600" y="34747"/>
                  </a:lnTo>
                  <a:lnTo>
                    <a:pt x="51650" y="35560"/>
                  </a:lnTo>
                  <a:lnTo>
                    <a:pt x="53060" y="35560"/>
                  </a:lnTo>
                  <a:close/>
                </a:path>
                <a:path w="205739" h="256540">
                  <a:moveTo>
                    <a:pt x="57264" y="229171"/>
                  </a:moveTo>
                  <a:lnTo>
                    <a:pt x="57188" y="228638"/>
                  </a:lnTo>
                  <a:lnTo>
                    <a:pt x="57124" y="228866"/>
                  </a:lnTo>
                  <a:lnTo>
                    <a:pt x="57073" y="229031"/>
                  </a:lnTo>
                  <a:lnTo>
                    <a:pt x="57023" y="229235"/>
                  </a:lnTo>
                  <a:lnTo>
                    <a:pt x="57264" y="229171"/>
                  </a:lnTo>
                  <a:close/>
                </a:path>
                <a:path w="205739" h="256540">
                  <a:moveTo>
                    <a:pt x="62826" y="230111"/>
                  </a:moveTo>
                  <a:lnTo>
                    <a:pt x="62522" y="230428"/>
                  </a:lnTo>
                  <a:lnTo>
                    <a:pt x="62484" y="230797"/>
                  </a:lnTo>
                  <a:lnTo>
                    <a:pt x="62661" y="230428"/>
                  </a:lnTo>
                  <a:lnTo>
                    <a:pt x="62801" y="230276"/>
                  </a:lnTo>
                  <a:lnTo>
                    <a:pt x="62826" y="230111"/>
                  </a:lnTo>
                  <a:close/>
                </a:path>
                <a:path w="205739" h="256540">
                  <a:moveTo>
                    <a:pt x="69215" y="228396"/>
                  </a:moveTo>
                  <a:lnTo>
                    <a:pt x="69164" y="227761"/>
                  </a:lnTo>
                  <a:lnTo>
                    <a:pt x="69138" y="228282"/>
                  </a:lnTo>
                  <a:lnTo>
                    <a:pt x="69176" y="229057"/>
                  </a:lnTo>
                  <a:lnTo>
                    <a:pt x="69215" y="228752"/>
                  </a:lnTo>
                  <a:lnTo>
                    <a:pt x="69215" y="228396"/>
                  </a:lnTo>
                  <a:close/>
                </a:path>
                <a:path w="205739" h="256540">
                  <a:moveTo>
                    <a:pt x="70065" y="126809"/>
                  </a:moveTo>
                  <a:lnTo>
                    <a:pt x="69088" y="125539"/>
                  </a:lnTo>
                  <a:lnTo>
                    <a:pt x="68922" y="124269"/>
                  </a:lnTo>
                  <a:lnTo>
                    <a:pt x="67424" y="124269"/>
                  </a:lnTo>
                  <a:lnTo>
                    <a:pt x="70065" y="126809"/>
                  </a:lnTo>
                  <a:close/>
                </a:path>
                <a:path w="205739" h="256540">
                  <a:moveTo>
                    <a:pt x="73736" y="253441"/>
                  </a:moveTo>
                  <a:lnTo>
                    <a:pt x="73647" y="253809"/>
                  </a:lnTo>
                  <a:lnTo>
                    <a:pt x="73088" y="254038"/>
                  </a:lnTo>
                  <a:lnTo>
                    <a:pt x="73723" y="255079"/>
                  </a:lnTo>
                  <a:lnTo>
                    <a:pt x="73736" y="253441"/>
                  </a:lnTo>
                  <a:close/>
                </a:path>
                <a:path w="205739" h="256540">
                  <a:moveTo>
                    <a:pt x="77635" y="252387"/>
                  </a:moveTo>
                  <a:lnTo>
                    <a:pt x="77317" y="252539"/>
                  </a:lnTo>
                  <a:lnTo>
                    <a:pt x="77520" y="252539"/>
                  </a:lnTo>
                  <a:lnTo>
                    <a:pt x="77635" y="252387"/>
                  </a:lnTo>
                  <a:close/>
                </a:path>
                <a:path w="205739" h="256540">
                  <a:moveTo>
                    <a:pt x="78613" y="26225"/>
                  </a:moveTo>
                  <a:lnTo>
                    <a:pt x="78333" y="26555"/>
                  </a:lnTo>
                  <a:lnTo>
                    <a:pt x="78536" y="26555"/>
                  </a:lnTo>
                  <a:lnTo>
                    <a:pt x="78613" y="26225"/>
                  </a:lnTo>
                  <a:close/>
                </a:path>
                <a:path w="205739" h="256540">
                  <a:moveTo>
                    <a:pt x="80276" y="233489"/>
                  </a:moveTo>
                  <a:lnTo>
                    <a:pt x="79921" y="233489"/>
                  </a:lnTo>
                  <a:lnTo>
                    <a:pt x="80213" y="234670"/>
                  </a:lnTo>
                  <a:lnTo>
                    <a:pt x="80276" y="233489"/>
                  </a:lnTo>
                  <a:close/>
                </a:path>
                <a:path w="205739" h="256540">
                  <a:moveTo>
                    <a:pt x="80429" y="231368"/>
                  </a:moveTo>
                  <a:lnTo>
                    <a:pt x="80060" y="231038"/>
                  </a:lnTo>
                  <a:lnTo>
                    <a:pt x="80213" y="231279"/>
                  </a:lnTo>
                  <a:lnTo>
                    <a:pt x="80429" y="231368"/>
                  </a:lnTo>
                  <a:close/>
                </a:path>
                <a:path w="205739" h="256540">
                  <a:moveTo>
                    <a:pt x="81432" y="226606"/>
                  </a:moveTo>
                  <a:lnTo>
                    <a:pt x="81343" y="225869"/>
                  </a:lnTo>
                  <a:lnTo>
                    <a:pt x="80962" y="225869"/>
                  </a:lnTo>
                  <a:lnTo>
                    <a:pt x="81432" y="226606"/>
                  </a:lnTo>
                  <a:close/>
                </a:path>
                <a:path w="205739" h="256540">
                  <a:moveTo>
                    <a:pt x="81495" y="143319"/>
                  </a:moveTo>
                  <a:lnTo>
                    <a:pt x="81343" y="143319"/>
                  </a:lnTo>
                  <a:lnTo>
                    <a:pt x="81495" y="143319"/>
                  </a:lnTo>
                  <a:close/>
                </a:path>
                <a:path w="205739" h="256540">
                  <a:moveTo>
                    <a:pt x="82613" y="27940"/>
                  </a:moveTo>
                  <a:lnTo>
                    <a:pt x="82461" y="27940"/>
                  </a:lnTo>
                  <a:lnTo>
                    <a:pt x="82029" y="29210"/>
                  </a:lnTo>
                  <a:lnTo>
                    <a:pt x="82613" y="27940"/>
                  </a:lnTo>
                  <a:close/>
                </a:path>
                <a:path w="205739" h="256540">
                  <a:moveTo>
                    <a:pt x="83070" y="224345"/>
                  </a:moveTo>
                  <a:lnTo>
                    <a:pt x="82943" y="224650"/>
                  </a:lnTo>
                  <a:lnTo>
                    <a:pt x="83070" y="224345"/>
                  </a:lnTo>
                  <a:close/>
                </a:path>
                <a:path w="205739" h="256540">
                  <a:moveTo>
                    <a:pt x="83146" y="26758"/>
                  </a:moveTo>
                  <a:lnTo>
                    <a:pt x="82613" y="27940"/>
                  </a:lnTo>
                  <a:lnTo>
                    <a:pt x="82931" y="27940"/>
                  </a:lnTo>
                  <a:lnTo>
                    <a:pt x="83146" y="26758"/>
                  </a:lnTo>
                  <a:close/>
                </a:path>
                <a:path w="205739" h="256540">
                  <a:moveTo>
                    <a:pt x="85204" y="119189"/>
                  </a:moveTo>
                  <a:lnTo>
                    <a:pt x="84277" y="118008"/>
                  </a:lnTo>
                  <a:lnTo>
                    <a:pt x="84734" y="119189"/>
                  </a:lnTo>
                  <a:lnTo>
                    <a:pt x="85102" y="119354"/>
                  </a:lnTo>
                  <a:lnTo>
                    <a:pt x="85204" y="119189"/>
                  </a:lnTo>
                  <a:close/>
                </a:path>
                <a:path w="205739" h="256540">
                  <a:moveTo>
                    <a:pt x="85318" y="117919"/>
                  </a:moveTo>
                  <a:lnTo>
                    <a:pt x="84848" y="116649"/>
                  </a:lnTo>
                  <a:lnTo>
                    <a:pt x="82245" y="115379"/>
                  </a:lnTo>
                  <a:lnTo>
                    <a:pt x="84277" y="118008"/>
                  </a:lnTo>
                  <a:lnTo>
                    <a:pt x="85318" y="117919"/>
                  </a:lnTo>
                  <a:close/>
                </a:path>
                <a:path w="205739" h="256540">
                  <a:moveTo>
                    <a:pt x="85712" y="647"/>
                  </a:moveTo>
                  <a:lnTo>
                    <a:pt x="84239" y="1460"/>
                  </a:lnTo>
                  <a:lnTo>
                    <a:pt x="84861" y="1689"/>
                  </a:lnTo>
                  <a:lnTo>
                    <a:pt x="85712" y="647"/>
                  </a:lnTo>
                  <a:close/>
                </a:path>
                <a:path w="205739" h="256540">
                  <a:moveTo>
                    <a:pt x="89750" y="228409"/>
                  </a:moveTo>
                  <a:close/>
                </a:path>
                <a:path w="205739" h="256540">
                  <a:moveTo>
                    <a:pt x="90982" y="226148"/>
                  </a:moveTo>
                  <a:lnTo>
                    <a:pt x="90792" y="225882"/>
                  </a:lnTo>
                  <a:lnTo>
                    <a:pt x="90627" y="225767"/>
                  </a:lnTo>
                  <a:lnTo>
                    <a:pt x="90678" y="226021"/>
                  </a:lnTo>
                  <a:lnTo>
                    <a:pt x="90805" y="226072"/>
                  </a:lnTo>
                  <a:lnTo>
                    <a:pt x="90982" y="226148"/>
                  </a:lnTo>
                  <a:close/>
                </a:path>
                <a:path w="205739" h="256540">
                  <a:moveTo>
                    <a:pt x="91198" y="135610"/>
                  </a:moveTo>
                  <a:lnTo>
                    <a:pt x="90995" y="135432"/>
                  </a:lnTo>
                  <a:lnTo>
                    <a:pt x="90843" y="135280"/>
                  </a:lnTo>
                  <a:lnTo>
                    <a:pt x="90690" y="135153"/>
                  </a:lnTo>
                  <a:lnTo>
                    <a:pt x="91071" y="136017"/>
                  </a:lnTo>
                  <a:lnTo>
                    <a:pt x="91198" y="135877"/>
                  </a:lnTo>
                  <a:lnTo>
                    <a:pt x="91160" y="135674"/>
                  </a:lnTo>
                  <a:close/>
                </a:path>
                <a:path w="205739" h="256540">
                  <a:moveTo>
                    <a:pt x="91414" y="135699"/>
                  </a:moveTo>
                  <a:close/>
                </a:path>
                <a:path w="205739" h="256540">
                  <a:moveTo>
                    <a:pt x="92430" y="140779"/>
                  </a:moveTo>
                  <a:lnTo>
                    <a:pt x="92024" y="139979"/>
                  </a:lnTo>
                  <a:lnTo>
                    <a:pt x="92252" y="140779"/>
                  </a:lnTo>
                  <a:lnTo>
                    <a:pt x="92430" y="140779"/>
                  </a:lnTo>
                  <a:close/>
                </a:path>
                <a:path w="205739" h="256540">
                  <a:moveTo>
                    <a:pt x="92862" y="247459"/>
                  </a:moveTo>
                  <a:lnTo>
                    <a:pt x="92798" y="247256"/>
                  </a:lnTo>
                  <a:lnTo>
                    <a:pt x="92494" y="247459"/>
                  </a:lnTo>
                  <a:lnTo>
                    <a:pt x="92862" y="247459"/>
                  </a:lnTo>
                  <a:close/>
                </a:path>
                <a:path w="205739" h="256540">
                  <a:moveTo>
                    <a:pt x="93091" y="138239"/>
                  </a:moveTo>
                  <a:lnTo>
                    <a:pt x="92265" y="136969"/>
                  </a:lnTo>
                  <a:lnTo>
                    <a:pt x="92748" y="137756"/>
                  </a:lnTo>
                  <a:lnTo>
                    <a:pt x="93091" y="138239"/>
                  </a:lnTo>
                  <a:close/>
                </a:path>
                <a:path w="205739" h="256540">
                  <a:moveTo>
                    <a:pt x="93230" y="31750"/>
                  </a:moveTo>
                  <a:lnTo>
                    <a:pt x="92608" y="33020"/>
                  </a:lnTo>
                  <a:lnTo>
                    <a:pt x="93230" y="31750"/>
                  </a:lnTo>
                  <a:close/>
                </a:path>
                <a:path w="205739" h="256540">
                  <a:moveTo>
                    <a:pt x="93560" y="225869"/>
                  </a:moveTo>
                  <a:lnTo>
                    <a:pt x="93027" y="224599"/>
                  </a:lnTo>
                  <a:lnTo>
                    <a:pt x="92862" y="225869"/>
                  </a:lnTo>
                  <a:lnTo>
                    <a:pt x="93560" y="225869"/>
                  </a:lnTo>
                  <a:close/>
                </a:path>
                <a:path w="205739" h="256540">
                  <a:moveTo>
                    <a:pt x="93649" y="27190"/>
                  </a:moveTo>
                  <a:lnTo>
                    <a:pt x="92595" y="27940"/>
                  </a:lnTo>
                  <a:lnTo>
                    <a:pt x="93446" y="27940"/>
                  </a:lnTo>
                  <a:lnTo>
                    <a:pt x="93649" y="27190"/>
                  </a:lnTo>
                  <a:close/>
                </a:path>
                <a:path w="205739" h="256540">
                  <a:moveTo>
                    <a:pt x="93865" y="30480"/>
                  </a:moveTo>
                  <a:lnTo>
                    <a:pt x="93230" y="31750"/>
                  </a:lnTo>
                  <a:lnTo>
                    <a:pt x="93599" y="31750"/>
                  </a:lnTo>
                  <a:lnTo>
                    <a:pt x="93865" y="30480"/>
                  </a:lnTo>
                  <a:close/>
                </a:path>
                <a:path w="205739" h="256540">
                  <a:moveTo>
                    <a:pt x="93954" y="27940"/>
                  </a:moveTo>
                  <a:lnTo>
                    <a:pt x="93446" y="27940"/>
                  </a:lnTo>
                  <a:lnTo>
                    <a:pt x="92786" y="30480"/>
                  </a:lnTo>
                  <a:lnTo>
                    <a:pt x="93954" y="27940"/>
                  </a:lnTo>
                  <a:close/>
                </a:path>
                <a:path w="205739" h="256540">
                  <a:moveTo>
                    <a:pt x="96126" y="227139"/>
                  </a:moveTo>
                  <a:lnTo>
                    <a:pt x="95237" y="225869"/>
                  </a:lnTo>
                  <a:lnTo>
                    <a:pt x="95643" y="227139"/>
                  </a:lnTo>
                  <a:lnTo>
                    <a:pt x="95885" y="227139"/>
                  </a:lnTo>
                  <a:lnTo>
                    <a:pt x="95834" y="227418"/>
                  </a:lnTo>
                  <a:lnTo>
                    <a:pt x="95783" y="227672"/>
                  </a:lnTo>
                  <a:lnTo>
                    <a:pt x="95948" y="227926"/>
                  </a:lnTo>
                  <a:lnTo>
                    <a:pt x="96100" y="227761"/>
                  </a:lnTo>
                  <a:lnTo>
                    <a:pt x="96024" y="227418"/>
                  </a:lnTo>
                  <a:lnTo>
                    <a:pt x="95897" y="227139"/>
                  </a:lnTo>
                  <a:lnTo>
                    <a:pt x="96126" y="227139"/>
                  </a:lnTo>
                  <a:close/>
                </a:path>
                <a:path w="205739" h="256540">
                  <a:moveTo>
                    <a:pt x="96786" y="114947"/>
                  </a:moveTo>
                  <a:lnTo>
                    <a:pt x="96088" y="114109"/>
                  </a:lnTo>
                  <a:lnTo>
                    <a:pt x="96647" y="115227"/>
                  </a:lnTo>
                  <a:lnTo>
                    <a:pt x="96786" y="114947"/>
                  </a:lnTo>
                  <a:close/>
                </a:path>
                <a:path w="205739" h="256540">
                  <a:moveTo>
                    <a:pt x="97155" y="114109"/>
                  </a:moveTo>
                  <a:lnTo>
                    <a:pt x="93903" y="109029"/>
                  </a:lnTo>
                  <a:lnTo>
                    <a:pt x="93040" y="109029"/>
                  </a:lnTo>
                  <a:lnTo>
                    <a:pt x="97155" y="114109"/>
                  </a:lnTo>
                  <a:close/>
                </a:path>
                <a:path w="205739" h="256540">
                  <a:moveTo>
                    <a:pt x="97243" y="112229"/>
                  </a:moveTo>
                  <a:lnTo>
                    <a:pt x="96316" y="110337"/>
                  </a:lnTo>
                  <a:lnTo>
                    <a:pt x="97193" y="109143"/>
                  </a:lnTo>
                  <a:lnTo>
                    <a:pt x="95872" y="109931"/>
                  </a:lnTo>
                  <a:lnTo>
                    <a:pt x="96354" y="110617"/>
                  </a:lnTo>
                  <a:lnTo>
                    <a:pt x="96812" y="111417"/>
                  </a:lnTo>
                  <a:lnTo>
                    <a:pt x="97243" y="112229"/>
                  </a:lnTo>
                  <a:close/>
                </a:path>
                <a:path w="205739" h="256540">
                  <a:moveTo>
                    <a:pt x="97459" y="113144"/>
                  </a:moveTo>
                  <a:lnTo>
                    <a:pt x="97383" y="112839"/>
                  </a:lnTo>
                  <a:lnTo>
                    <a:pt x="97256" y="112839"/>
                  </a:lnTo>
                  <a:lnTo>
                    <a:pt x="97459" y="113144"/>
                  </a:lnTo>
                  <a:close/>
                </a:path>
                <a:path w="205739" h="256540">
                  <a:moveTo>
                    <a:pt x="97739" y="114109"/>
                  </a:moveTo>
                  <a:lnTo>
                    <a:pt x="97701" y="113461"/>
                  </a:lnTo>
                  <a:lnTo>
                    <a:pt x="97459" y="113144"/>
                  </a:lnTo>
                  <a:lnTo>
                    <a:pt x="97739" y="114109"/>
                  </a:lnTo>
                  <a:close/>
                </a:path>
                <a:path w="205739" h="256540">
                  <a:moveTo>
                    <a:pt x="98221" y="116649"/>
                  </a:moveTo>
                  <a:lnTo>
                    <a:pt x="97193" y="114109"/>
                  </a:lnTo>
                  <a:lnTo>
                    <a:pt x="96786" y="114947"/>
                  </a:lnTo>
                  <a:lnTo>
                    <a:pt x="98221" y="116649"/>
                  </a:lnTo>
                  <a:close/>
                </a:path>
                <a:path w="205739" h="256540">
                  <a:moveTo>
                    <a:pt x="100037" y="224307"/>
                  </a:moveTo>
                  <a:lnTo>
                    <a:pt x="99136" y="223329"/>
                  </a:lnTo>
                  <a:lnTo>
                    <a:pt x="99771" y="224599"/>
                  </a:lnTo>
                  <a:lnTo>
                    <a:pt x="100037" y="224307"/>
                  </a:lnTo>
                  <a:close/>
                </a:path>
                <a:path w="205739" h="256540">
                  <a:moveTo>
                    <a:pt x="100723" y="227139"/>
                  </a:moveTo>
                  <a:lnTo>
                    <a:pt x="97561" y="222059"/>
                  </a:lnTo>
                  <a:lnTo>
                    <a:pt x="95313" y="222059"/>
                  </a:lnTo>
                  <a:lnTo>
                    <a:pt x="97828" y="227139"/>
                  </a:lnTo>
                  <a:lnTo>
                    <a:pt x="100723" y="227139"/>
                  </a:lnTo>
                  <a:close/>
                </a:path>
                <a:path w="205739" h="256540">
                  <a:moveTo>
                    <a:pt x="101815" y="225869"/>
                  </a:moveTo>
                  <a:lnTo>
                    <a:pt x="100939" y="223329"/>
                  </a:lnTo>
                  <a:lnTo>
                    <a:pt x="100037" y="224307"/>
                  </a:lnTo>
                  <a:lnTo>
                    <a:pt x="101663" y="226047"/>
                  </a:lnTo>
                  <a:lnTo>
                    <a:pt x="101815" y="225869"/>
                  </a:lnTo>
                  <a:close/>
                </a:path>
                <a:path w="205739" h="256540">
                  <a:moveTo>
                    <a:pt x="102692" y="227139"/>
                  </a:moveTo>
                  <a:lnTo>
                    <a:pt x="101663" y="226047"/>
                  </a:lnTo>
                  <a:lnTo>
                    <a:pt x="100723" y="227139"/>
                  </a:lnTo>
                  <a:lnTo>
                    <a:pt x="102692" y="227139"/>
                  </a:lnTo>
                  <a:close/>
                </a:path>
                <a:path w="205739" h="256540">
                  <a:moveTo>
                    <a:pt x="103352" y="102679"/>
                  </a:moveTo>
                  <a:lnTo>
                    <a:pt x="102069" y="103949"/>
                  </a:lnTo>
                  <a:lnTo>
                    <a:pt x="102870" y="105029"/>
                  </a:lnTo>
                  <a:lnTo>
                    <a:pt x="103352" y="102679"/>
                  </a:lnTo>
                  <a:close/>
                </a:path>
                <a:path w="205739" h="256540">
                  <a:moveTo>
                    <a:pt x="103911" y="106451"/>
                  </a:moveTo>
                  <a:lnTo>
                    <a:pt x="102870" y="105029"/>
                  </a:lnTo>
                  <a:lnTo>
                    <a:pt x="102819" y="105219"/>
                  </a:lnTo>
                  <a:lnTo>
                    <a:pt x="103886" y="106489"/>
                  </a:lnTo>
                  <a:close/>
                </a:path>
                <a:path w="205739" h="256540">
                  <a:moveTo>
                    <a:pt x="106337" y="36690"/>
                  </a:moveTo>
                  <a:lnTo>
                    <a:pt x="106260" y="36830"/>
                  </a:lnTo>
                  <a:lnTo>
                    <a:pt x="106337" y="36690"/>
                  </a:lnTo>
                  <a:close/>
                </a:path>
                <a:path w="205739" h="256540">
                  <a:moveTo>
                    <a:pt x="111937" y="40551"/>
                  </a:moveTo>
                  <a:lnTo>
                    <a:pt x="111582" y="40640"/>
                  </a:lnTo>
                  <a:lnTo>
                    <a:pt x="111874" y="40640"/>
                  </a:lnTo>
                  <a:close/>
                </a:path>
                <a:path w="205739" h="256540">
                  <a:moveTo>
                    <a:pt x="117436" y="230949"/>
                  </a:moveTo>
                  <a:lnTo>
                    <a:pt x="116141" y="228409"/>
                  </a:lnTo>
                  <a:lnTo>
                    <a:pt x="108877" y="228409"/>
                  </a:lnTo>
                  <a:lnTo>
                    <a:pt x="108877" y="234759"/>
                  </a:lnTo>
                  <a:lnTo>
                    <a:pt x="108839" y="235902"/>
                  </a:lnTo>
                  <a:lnTo>
                    <a:pt x="106184" y="233489"/>
                  </a:lnTo>
                  <a:lnTo>
                    <a:pt x="108648" y="234759"/>
                  </a:lnTo>
                  <a:lnTo>
                    <a:pt x="108877" y="234759"/>
                  </a:lnTo>
                  <a:lnTo>
                    <a:pt x="108877" y="228409"/>
                  </a:lnTo>
                  <a:lnTo>
                    <a:pt x="103873" y="228409"/>
                  </a:lnTo>
                  <a:lnTo>
                    <a:pt x="98463" y="228409"/>
                  </a:lnTo>
                  <a:lnTo>
                    <a:pt x="97320" y="228409"/>
                  </a:lnTo>
                  <a:lnTo>
                    <a:pt x="98920" y="230949"/>
                  </a:lnTo>
                  <a:lnTo>
                    <a:pt x="98425" y="232219"/>
                  </a:lnTo>
                  <a:lnTo>
                    <a:pt x="97294" y="232219"/>
                  </a:lnTo>
                  <a:lnTo>
                    <a:pt x="95173" y="228409"/>
                  </a:lnTo>
                  <a:lnTo>
                    <a:pt x="95300" y="227139"/>
                  </a:lnTo>
                  <a:lnTo>
                    <a:pt x="95643" y="227139"/>
                  </a:lnTo>
                  <a:lnTo>
                    <a:pt x="94678" y="225869"/>
                  </a:lnTo>
                  <a:lnTo>
                    <a:pt x="93573" y="225869"/>
                  </a:lnTo>
                  <a:lnTo>
                    <a:pt x="94310" y="227139"/>
                  </a:lnTo>
                  <a:lnTo>
                    <a:pt x="92494" y="225869"/>
                  </a:lnTo>
                  <a:lnTo>
                    <a:pt x="92570" y="227139"/>
                  </a:lnTo>
                  <a:lnTo>
                    <a:pt x="91414" y="227139"/>
                  </a:lnTo>
                  <a:lnTo>
                    <a:pt x="92138" y="228409"/>
                  </a:lnTo>
                  <a:lnTo>
                    <a:pt x="89750" y="228409"/>
                  </a:lnTo>
                  <a:lnTo>
                    <a:pt x="92075" y="230949"/>
                  </a:lnTo>
                  <a:lnTo>
                    <a:pt x="91084" y="232219"/>
                  </a:lnTo>
                  <a:lnTo>
                    <a:pt x="89750" y="230949"/>
                  </a:lnTo>
                  <a:lnTo>
                    <a:pt x="89750" y="229679"/>
                  </a:lnTo>
                  <a:lnTo>
                    <a:pt x="89738" y="228447"/>
                  </a:lnTo>
                  <a:lnTo>
                    <a:pt x="89141" y="229679"/>
                  </a:lnTo>
                  <a:lnTo>
                    <a:pt x="88023" y="228409"/>
                  </a:lnTo>
                  <a:lnTo>
                    <a:pt x="87807" y="225869"/>
                  </a:lnTo>
                  <a:lnTo>
                    <a:pt x="87604" y="228409"/>
                  </a:lnTo>
                  <a:lnTo>
                    <a:pt x="86182" y="225869"/>
                  </a:lnTo>
                  <a:lnTo>
                    <a:pt x="85458" y="224599"/>
                  </a:lnTo>
                  <a:lnTo>
                    <a:pt x="84912" y="224599"/>
                  </a:lnTo>
                  <a:lnTo>
                    <a:pt x="85013" y="223329"/>
                  </a:lnTo>
                  <a:lnTo>
                    <a:pt x="84823" y="224599"/>
                  </a:lnTo>
                  <a:lnTo>
                    <a:pt x="84455" y="224599"/>
                  </a:lnTo>
                  <a:lnTo>
                    <a:pt x="85445" y="225869"/>
                  </a:lnTo>
                  <a:lnTo>
                    <a:pt x="84734" y="225869"/>
                  </a:lnTo>
                  <a:lnTo>
                    <a:pt x="84467" y="224675"/>
                  </a:lnTo>
                  <a:lnTo>
                    <a:pt x="84607" y="227139"/>
                  </a:lnTo>
                  <a:lnTo>
                    <a:pt x="85915" y="229679"/>
                  </a:lnTo>
                  <a:lnTo>
                    <a:pt x="85890" y="230949"/>
                  </a:lnTo>
                  <a:lnTo>
                    <a:pt x="85509" y="230949"/>
                  </a:lnTo>
                  <a:lnTo>
                    <a:pt x="85102" y="230949"/>
                  </a:lnTo>
                  <a:lnTo>
                    <a:pt x="84912" y="233489"/>
                  </a:lnTo>
                  <a:lnTo>
                    <a:pt x="84239" y="230949"/>
                  </a:lnTo>
                  <a:lnTo>
                    <a:pt x="83908" y="229679"/>
                  </a:lnTo>
                  <a:lnTo>
                    <a:pt x="85509" y="230949"/>
                  </a:lnTo>
                  <a:lnTo>
                    <a:pt x="82892" y="227139"/>
                  </a:lnTo>
                  <a:lnTo>
                    <a:pt x="83820" y="225869"/>
                  </a:lnTo>
                  <a:lnTo>
                    <a:pt x="82943" y="225869"/>
                  </a:lnTo>
                  <a:lnTo>
                    <a:pt x="81038" y="223329"/>
                  </a:lnTo>
                  <a:lnTo>
                    <a:pt x="83362" y="229679"/>
                  </a:lnTo>
                  <a:lnTo>
                    <a:pt x="82054" y="229679"/>
                  </a:lnTo>
                  <a:lnTo>
                    <a:pt x="81775" y="227139"/>
                  </a:lnTo>
                  <a:lnTo>
                    <a:pt x="81432" y="226606"/>
                  </a:lnTo>
                  <a:lnTo>
                    <a:pt x="81648" y="228409"/>
                  </a:lnTo>
                  <a:lnTo>
                    <a:pt x="81699" y="230352"/>
                  </a:lnTo>
                  <a:lnTo>
                    <a:pt x="81610" y="230949"/>
                  </a:lnTo>
                  <a:lnTo>
                    <a:pt x="80467" y="229679"/>
                  </a:lnTo>
                  <a:lnTo>
                    <a:pt x="80924" y="232219"/>
                  </a:lnTo>
                  <a:lnTo>
                    <a:pt x="81076" y="232219"/>
                  </a:lnTo>
                  <a:lnTo>
                    <a:pt x="81267" y="234759"/>
                  </a:lnTo>
                  <a:lnTo>
                    <a:pt x="80238" y="234759"/>
                  </a:lnTo>
                  <a:lnTo>
                    <a:pt x="80149" y="236029"/>
                  </a:lnTo>
                  <a:lnTo>
                    <a:pt x="78181" y="229679"/>
                  </a:lnTo>
                  <a:lnTo>
                    <a:pt x="77647" y="232219"/>
                  </a:lnTo>
                  <a:lnTo>
                    <a:pt x="77076" y="230949"/>
                  </a:lnTo>
                  <a:lnTo>
                    <a:pt x="77165" y="229679"/>
                  </a:lnTo>
                  <a:lnTo>
                    <a:pt x="76771" y="228523"/>
                  </a:lnTo>
                  <a:lnTo>
                    <a:pt x="76771" y="232219"/>
                  </a:lnTo>
                  <a:lnTo>
                    <a:pt x="76644" y="233184"/>
                  </a:lnTo>
                  <a:lnTo>
                    <a:pt x="76530" y="234759"/>
                  </a:lnTo>
                  <a:lnTo>
                    <a:pt x="76466" y="234543"/>
                  </a:lnTo>
                  <a:lnTo>
                    <a:pt x="76161" y="233489"/>
                  </a:lnTo>
                  <a:lnTo>
                    <a:pt x="76085" y="233184"/>
                  </a:lnTo>
                  <a:lnTo>
                    <a:pt x="76415" y="232219"/>
                  </a:lnTo>
                  <a:lnTo>
                    <a:pt x="76771" y="232219"/>
                  </a:lnTo>
                  <a:lnTo>
                    <a:pt x="76771" y="228523"/>
                  </a:lnTo>
                  <a:lnTo>
                    <a:pt x="76060" y="230949"/>
                  </a:lnTo>
                  <a:lnTo>
                    <a:pt x="75933" y="229679"/>
                  </a:lnTo>
                  <a:lnTo>
                    <a:pt x="75539" y="225869"/>
                  </a:lnTo>
                  <a:lnTo>
                    <a:pt x="74790" y="228409"/>
                  </a:lnTo>
                  <a:lnTo>
                    <a:pt x="75107" y="230352"/>
                  </a:lnTo>
                  <a:lnTo>
                    <a:pt x="75272" y="229679"/>
                  </a:lnTo>
                  <a:lnTo>
                    <a:pt x="75209" y="230949"/>
                  </a:lnTo>
                  <a:lnTo>
                    <a:pt x="75107" y="230352"/>
                  </a:lnTo>
                  <a:lnTo>
                    <a:pt x="74663" y="232219"/>
                  </a:lnTo>
                  <a:lnTo>
                    <a:pt x="75742" y="230949"/>
                  </a:lnTo>
                  <a:lnTo>
                    <a:pt x="75984" y="230949"/>
                  </a:lnTo>
                  <a:lnTo>
                    <a:pt x="75730" y="232219"/>
                  </a:lnTo>
                  <a:lnTo>
                    <a:pt x="75425" y="233489"/>
                  </a:lnTo>
                  <a:lnTo>
                    <a:pt x="75730" y="233489"/>
                  </a:lnTo>
                  <a:lnTo>
                    <a:pt x="75476" y="238569"/>
                  </a:lnTo>
                  <a:lnTo>
                    <a:pt x="74396" y="236029"/>
                  </a:lnTo>
                  <a:lnTo>
                    <a:pt x="74345" y="234759"/>
                  </a:lnTo>
                  <a:lnTo>
                    <a:pt x="74307" y="233489"/>
                  </a:lnTo>
                  <a:lnTo>
                    <a:pt x="74168" y="229679"/>
                  </a:lnTo>
                  <a:lnTo>
                    <a:pt x="72999" y="227139"/>
                  </a:lnTo>
                  <a:lnTo>
                    <a:pt x="72085" y="233489"/>
                  </a:lnTo>
                  <a:lnTo>
                    <a:pt x="70485" y="230949"/>
                  </a:lnTo>
                  <a:lnTo>
                    <a:pt x="70942" y="232219"/>
                  </a:lnTo>
                  <a:lnTo>
                    <a:pt x="70599" y="234759"/>
                  </a:lnTo>
                  <a:lnTo>
                    <a:pt x="70243" y="233489"/>
                  </a:lnTo>
                  <a:lnTo>
                    <a:pt x="69900" y="232219"/>
                  </a:lnTo>
                  <a:lnTo>
                    <a:pt x="69291" y="233489"/>
                  </a:lnTo>
                  <a:lnTo>
                    <a:pt x="69519" y="232219"/>
                  </a:lnTo>
                  <a:lnTo>
                    <a:pt x="69265" y="230949"/>
                  </a:lnTo>
                  <a:lnTo>
                    <a:pt x="69176" y="229679"/>
                  </a:lnTo>
                  <a:lnTo>
                    <a:pt x="69037" y="230949"/>
                  </a:lnTo>
                  <a:lnTo>
                    <a:pt x="68122" y="229679"/>
                  </a:lnTo>
                  <a:lnTo>
                    <a:pt x="67411" y="233489"/>
                  </a:lnTo>
                  <a:lnTo>
                    <a:pt x="67094" y="230949"/>
                  </a:lnTo>
                  <a:lnTo>
                    <a:pt x="66090" y="229679"/>
                  </a:lnTo>
                  <a:lnTo>
                    <a:pt x="64579" y="236029"/>
                  </a:lnTo>
                  <a:lnTo>
                    <a:pt x="63322" y="234759"/>
                  </a:lnTo>
                  <a:lnTo>
                    <a:pt x="64211" y="233489"/>
                  </a:lnTo>
                  <a:lnTo>
                    <a:pt x="63995" y="232219"/>
                  </a:lnTo>
                  <a:lnTo>
                    <a:pt x="64579" y="230949"/>
                  </a:lnTo>
                  <a:lnTo>
                    <a:pt x="65151" y="229679"/>
                  </a:lnTo>
                  <a:lnTo>
                    <a:pt x="64503" y="229679"/>
                  </a:lnTo>
                  <a:lnTo>
                    <a:pt x="64160" y="230949"/>
                  </a:lnTo>
                  <a:lnTo>
                    <a:pt x="64274" y="229679"/>
                  </a:lnTo>
                  <a:lnTo>
                    <a:pt x="62357" y="233489"/>
                  </a:lnTo>
                  <a:lnTo>
                    <a:pt x="62484" y="230949"/>
                  </a:lnTo>
                  <a:lnTo>
                    <a:pt x="62064" y="232219"/>
                  </a:lnTo>
                  <a:lnTo>
                    <a:pt x="61391" y="234759"/>
                  </a:lnTo>
                  <a:lnTo>
                    <a:pt x="60947" y="233489"/>
                  </a:lnTo>
                  <a:lnTo>
                    <a:pt x="60121" y="233489"/>
                  </a:lnTo>
                  <a:lnTo>
                    <a:pt x="60591" y="229679"/>
                  </a:lnTo>
                  <a:lnTo>
                    <a:pt x="55765" y="236029"/>
                  </a:lnTo>
                  <a:lnTo>
                    <a:pt x="56273" y="233489"/>
                  </a:lnTo>
                  <a:lnTo>
                    <a:pt x="57023" y="229679"/>
                  </a:lnTo>
                  <a:lnTo>
                    <a:pt x="54394" y="229679"/>
                  </a:lnTo>
                  <a:lnTo>
                    <a:pt x="54203" y="229679"/>
                  </a:lnTo>
                  <a:lnTo>
                    <a:pt x="54368" y="228460"/>
                  </a:lnTo>
                  <a:lnTo>
                    <a:pt x="54394" y="229679"/>
                  </a:lnTo>
                  <a:lnTo>
                    <a:pt x="54457" y="228409"/>
                  </a:lnTo>
                  <a:lnTo>
                    <a:pt x="54521" y="227139"/>
                  </a:lnTo>
                  <a:lnTo>
                    <a:pt x="50533" y="233489"/>
                  </a:lnTo>
                  <a:lnTo>
                    <a:pt x="50558" y="230949"/>
                  </a:lnTo>
                  <a:lnTo>
                    <a:pt x="51955" y="228409"/>
                  </a:lnTo>
                  <a:lnTo>
                    <a:pt x="52184" y="229679"/>
                  </a:lnTo>
                  <a:lnTo>
                    <a:pt x="52578" y="228409"/>
                  </a:lnTo>
                  <a:lnTo>
                    <a:pt x="56464" y="223329"/>
                  </a:lnTo>
                  <a:lnTo>
                    <a:pt x="50749" y="228409"/>
                  </a:lnTo>
                  <a:lnTo>
                    <a:pt x="51384" y="227139"/>
                  </a:lnTo>
                  <a:lnTo>
                    <a:pt x="52019" y="225869"/>
                  </a:lnTo>
                  <a:lnTo>
                    <a:pt x="52654" y="224599"/>
                  </a:lnTo>
                  <a:lnTo>
                    <a:pt x="53047" y="224599"/>
                  </a:lnTo>
                  <a:lnTo>
                    <a:pt x="54203" y="223329"/>
                  </a:lnTo>
                  <a:lnTo>
                    <a:pt x="50241" y="225869"/>
                  </a:lnTo>
                  <a:lnTo>
                    <a:pt x="49974" y="224878"/>
                  </a:lnTo>
                  <a:lnTo>
                    <a:pt x="47637" y="225869"/>
                  </a:lnTo>
                  <a:lnTo>
                    <a:pt x="45783" y="225869"/>
                  </a:lnTo>
                  <a:lnTo>
                    <a:pt x="45110" y="225272"/>
                  </a:lnTo>
                  <a:lnTo>
                    <a:pt x="44437" y="225869"/>
                  </a:lnTo>
                  <a:lnTo>
                    <a:pt x="43180" y="225869"/>
                  </a:lnTo>
                  <a:lnTo>
                    <a:pt x="44208" y="224599"/>
                  </a:lnTo>
                  <a:lnTo>
                    <a:pt x="44919" y="223329"/>
                  </a:lnTo>
                  <a:lnTo>
                    <a:pt x="47345" y="220789"/>
                  </a:lnTo>
                  <a:lnTo>
                    <a:pt x="47879" y="222059"/>
                  </a:lnTo>
                  <a:lnTo>
                    <a:pt x="50825" y="219519"/>
                  </a:lnTo>
                  <a:lnTo>
                    <a:pt x="47828" y="220599"/>
                  </a:lnTo>
                  <a:lnTo>
                    <a:pt x="49047" y="219519"/>
                  </a:lnTo>
                  <a:lnTo>
                    <a:pt x="48082" y="219519"/>
                  </a:lnTo>
                  <a:lnTo>
                    <a:pt x="44348" y="220789"/>
                  </a:lnTo>
                  <a:lnTo>
                    <a:pt x="44030" y="219519"/>
                  </a:lnTo>
                  <a:lnTo>
                    <a:pt x="42951" y="219519"/>
                  </a:lnTo>
                  <a:lnTo>
                    <a:pt x="38849" y="220789"/>
                  </a:lnTo>
                  <a:lnTo>
                    <a:pt x="44805" y="218249"/>
                  </a:lnTo>
                  <a:lnTo>
                    <a:pt x="41694" y="218249"/>
                  </a:lnTo>
                  <a:lnTo>
                    <a:pt x="45529" y="216979"/>
                  </a:lnTo>
                  <a:lnTo>
                    <a:pt x="41173" y="216979"/>
                  </a:lnTo>
                  <a:lnTo>
                    <a:pt x="40157" y="215709"/>
                  </a:lnTo>
                  <a:lnTo>
                    <a:pt x="39916" y="214439"/>
                  </a:lnTo>
                  <a:lnTo>
                    <a:pt x="47828" y="213169"/>
                  </a:lnTo>
                  <a:lnTo>
                    <a:pt x="41529" y="210629"/>
                  </a:lnTo>
                  <a:lnTo>
                    <a:pt x="47726" y="209359"/>
                  </a:lnTo>
                  <a:lnTo>
                    <a:pt x="44653" y="208089"/>
                  </a:lnTo>
                  <a:lnTo>
                    <a:pt x="48933" y="206819"/>
                  </a:lnTo>
                  <a:lnTo>
                    <a:pt x="48641" y="204279"/>
                  </a:lnTo>
                  <a:lnTo>
                    <a:pt x="42354" y="204279"/>
                  </a:lnTo>
                  <a:lnTo>
                    <a:pt x="48514" y="203009"/>
                  </a:lnTo>
                  <a:lnTo>
                    <a:pt x="47155" y="203009"/>
                  </a:lnTo>
                  <a:lnTo>
                    <a:pt x="48602" y="202463"/>
                  </a:lnTo>
                  <a:lnTo>
                    <a:pt x="46126" y="202857"/>
                  </a:lnTo>
                  <a:lnTo>
                    <a:pt x="46469" y="203009"/>
                  </a:lnTo>
                  <a:lnTo>
                    <a:pt x="41783" y="203009"/>
                  </a:lnTo>
                  <a:lnTo>
                    <a:pt x="41910" y="201739"/>
                  </a:lnTo>
                  <a:lnTo>
                    <a:pt x="43573" y="201739"/>
                  </a:lnTo>
                  <a:lnTo>
                    <a:pt x="45859" y="202742"/>
                  </a:lnTo>
                  <a:lnTo>
                    <a:pt x="45593" y="201739"/>
                  </a:lnTo>
                  <a:lnTo>
                    <a:pt x="46329" y="201739"/>
                  </a:lnTo>
                  <a:lnTo>
                    <a:pt x="48234" y="200469"/>
                  </a:lnTo>
                  <a:lnTo>
                    <a:pt x="47637" y="201739"/>
                  </a:lnTo>
                  <a:lnTo>
                    <a:pt x="49098" y="201739"/>
                  </a:lnTo>
                  <a:lnTo>
                    <a:pt x="49733" y="200469"/>
                  </a:lnTo>
                  <a:lnTo>
                    <a:pt x="48361" y="200469"/>
                  </a:lnTo>
                  <a:lnTo>
                    <a:pt x="45300" y="197929"/>
                  </a:lnTo>
                  <a:lnTo>
                    <a:pt x="53860" y="200469"/>
                  </a:lnTo>
                  <a:lnTo>
                    <a:pt x="50876" y="197929"/>
                  </a:lnTo>
                  <a:lnTo>
                    <a:pt x="52743" y="199199"/>
                  </a:lnTo>
                  <a:lnTo>
                    <a:pt x="51752" y="197929"/>
                  </a:lnTo>
                  <a:lnTo>
                    <a:pt x="53378" y="196659"/>
                  </a:lnTo>
                  <a:lnTo>
                    <a:pt x="51028" y="195389"/>
                  </a:lnTo>
                  <a:lnTo>
                    <a:pt x="48691" y="194119"/>
                  </a:lnTo>
                  <a:lnTo>
                    <a:pt x="51206" y="194119"/>
                  </a:lnTo>
                  <a:lnTo>
                    <a:pt x="51523" y="195389"/>
                  </a:lnTo>
                  <a:lnTo>
                    <a:pt x="52184" y="194119"/>
                  </a:lnTo>
                  <a:lnTo>
                    <a:pt x="52844" y="192849"/>
                  </a:lnTo>
                  <a:lnTo>
                    <a:pt x="47637" y="189039"/>
                  </a:lnTo>
                  <a:lnTo>
                    <a:pt x="50419" y="188023"/>
                  </a:lnTo>
                  <a:lnTo>
                    <a:pt x="49961" y="187769"/>
                  </a:lnTo>
                  <a:lnTo>
                    <a:pt x="51117" y="187769"/>
                  </a:lnTo>
                  <a:lnTo>
                    <a:pt x="53213" y="187769"/>
                  </a:lnTo>
                  <a:lnTo>
                    <a:pt x="51028" y="186499"/>
                  </a:lnTo>
                  <a:lnTo>
                    <a:pt x="56197" y="186499"/>
                  </a:lnTo>
                  <a:lnTo>
                    <a:pt x="50685" y="182689"/>
                  </a:lnTo>
                  <a:lnTo>
                    <a:pt x="50380" y="180149"/>
                  </a:lnTo>
                  <a:lnTo>
                    <a:pt x="54571" y="182689"/>
                  </a:lnTo>
                  <a:lnTo>
                    <a:pt x="56578" y="181419"/>
                  </a:lnTo>
                  <a:lnTo>
                    <a:pt x="58204" y="181419"/>
                  </a:lnTo>
                  <a:lnTo>
                    <a:pt x="59753" y="180149"/>
                  </a:lnTo>
                  <a:lnTo>
                    <a:pt x="57569" y="177609"/>
                  </a:lnTo>
                  <a:lnTo>
                    <a:pt x="56476" y="176339"/>
                  </a:lnTo>
                  <a:lnTo>
                    <a:pt x="55981" y="173799"/>
                  </a:lnTo>
                  <a:lnTo>
                    <a:pt x="61048" y="175069"/>
                  </a:lnTo>
                  <a:lnTo>
                    <a:pt x="60845" y="173799"/>
                  </a:lnTo>
                  <a:lnTo>
                    <a:pt x="60198" y="169989"/>
                  </a:lnTo>
                  <a:lnTo>
                    <a:pt x="62801" y="169989"/>
                  </a:lnTo>
                  <a:lnTo>
                    <a:pt x="60680" y="168719"/>
                  </a:lnTo>
                  <a:lnTo>
                    <a:pt x="60553" y="167449"/>
                  </a:lnTo>
                  <a:lnTo>
                    <a:pt x="61607" y="167449"/>
                  </a:lnTo>
                  <a:lnTo>
                    <a:pt x="58750" y="164909"/>
                  </a:lnTo>
                  <a:lnTo>
                    <a:pt x="62191" y="167449"/>
                  </a:lnTo>
                  <a:lnTo>
                    <a:pt x="62014" y="167449"/>
                  </a:lnTo>
                  <a:lnTo>
                    <a:pt x="65659" y="168719"/>
                  </a:lnTo>
                  <a:lnTo>
                    <a:pt x="65341" y="167449"/>
                  </a:lnTo>
                  <a:lnTo>
                    <a:pt x="65887" y="167449"/>
                  </a:lnTo>
                  <a:lnTo>
                    <a:pt x="62966" y="164909"/>
                  </a:lnTo>
                  <a:lnTo>
                    <a:pt x="61506" y="163639"/>
                  </a:lnTo>
                  <a:lnTo>
                    <a:pt x="64985" y="163639"/>
                  </a:lnTo>
                  <a:lnTo>
                    <a:pt x="65735" y="162369"/>
                  </a:lnTo>
                  <a:lnTo>
                    <a:pt x="66255" y="159829"/>
                  </a:lnTo>
                  <a:lnTo>
                    <a:pt x="69062" y="161099"/>
                  </a:lnTo>
                  <a:lnTo>
                    <a:pt x="68338" y="159829"/>
                  </a:lnTo>
                  <a:lnTo>
                    <a:pt x="68770" y="159829"/>
                  </a:lnTo>
                  <a:lnTo>
                    <a:pt x="68046" y="158559"/>
                  </a:lnTo>
                  <a:lnTo>
                    <a:pt x="70269" y="159829"/>
                  </a:lnTo>
                  <a:lnTo>
                    <a:pt x="72453" y="158559"/>
                  </a:lnTo>
                  <a:lnTo>
                    <a:pt x="73177" y="157289"/>
                  </a:lnTo>
                  <a:lnTo>
                    <a:pt x="74472" y="158559"/>
                  </a:lnTo>
                  <a:lnTo>
                    <a:pt x="75272" y="158559"/>
                  </a:lnTo>
                  <a:lnTo>
                    <a:pt x="74053" y="157289"/>
                  </a:lnTo>
                  <a:lnTo>
                    <a:pt x="71602" y="154749"/>
                  </a:lnTo>
                  <a:lnTo>
                    <a:pt x="41630" y="154749"/>
                  </a:lnTo>
                  <a:lnTo>
                    <a:pt x="38163" y="154749"/>
                  </a:lnTo>
                  <a:lnTo>
                    <a:pt x="38354" y="157289"/>
                  </a:lnTo>
                  <a:lnTo>
                    <a:pt x="37033" y="159829"/>
                  </a:lnTo>
                  <a:lnTo>
                    <a:pt x="38379" y="159829"/>
                  </a:lnTo>
                  <a:lnTo>
                    <a:pt x="41567" y="161099"/>
                  </a:lnTo>
                  <a:lnTo>
                    <a:pt x="41541" y="162369"/>
                  </a:lnTo>
                  <a:lnTo>
                    <a:pt x="40525" y="161950"/>
                  </a:lnTo>
                  <a:lnTo>
                    <a:pt x="41694" y="163639"/>
                  </a:lnTo>
                  <a:lnTo>
                    <a:pt x="40894" y="163639"/>
                  </a:lnTo>
                  <a:lnTo>
                    <a:pt x="38023" y="161099"/>
                  </a:lnTo>
                  <a:lnTo>
                    <a:pt x="37338" y="161099"/>
                  </a:lnTo>
                  <a:lnTo>
                    <a:pt x="37782" y="162369"/>
                  </a:lnTo>
                  <a:lnTo>
                    <a:pt x="37071" y="162369"/>
                  </a:lnTo>
                  <a:lnTo>
                    <a:pt x="36868" y="162369"/>
                  </a:lnTo>
                  <a:lnTo>
                    <a:pt x="31432" y="161099"/>
                  </a:lnTo>
                  <a:lnTo>
                    <a:pt x="34391" y="162369"/>
                  </a:lnTo>
                  <a:lnTo>
                    <a:pt x="33464" y="162369"/>
                  </a:lnTo>
                  <a:lnTo>
                    <a:pt x="32296" y="164909"/>
                  </a:lnTo>
                  <a:lnTo>
                    <a:pt x="32842" y="166179"/>
                  </a:lnTo>
                  <a:lnTo>
                    <a:pt x="32105" y="168719"/>
                  </a:lnTo>
                  <a:lnTo>
                    <a:pt x="34734" y="169989"/>
                  </a:lnTo>
                  <a:lnTo>
                    <a:pt x="33794" y="169989"/>
                  </a:lnTo>
                  <a:lnTo>
                    <a:pt x="35699" y="171259"/>
                  </a:lnTo>
                  <a:lnTo>
                    <a:pt x="34163" y="172529"/>
                  </a:lnTo>
                  <a:lnTo>
                    <a:pt x="31508" y="172529"/>
                  </a:lnTo>
                  <a:lnTo>
                    <a:pt x="31051" y="175069"/>
                  </a:lnTo>
                  <a:lnTo>
                    <a:pt x="31940" y="176339"/>
                  </a:lnTo>
                  <a:lnTo>
                    <a:pt x="32118" y="176339"/>
                  </a:lnTo>
                  <a:lnTo>
                    <a:pt x="33223" y="176339"/>
                  </a:lnTo>
                  <a:lnTo>
                    <a:pt x="34632" y="177609"/>
                  </a:lnTo>
                  <a:lnTo>
                    <a:pt x="32118" y="176339"/>
                  </a:lnTo>
                  <a:lnTo>
                    <a:pt x="31699" y="177609"/>
                  </a:lnTo>
                  <a:lnTo>
                    <a:pt x="30251" y="176339"/>
                  </a:lnTo>
                  <a:lnTo>
                    <a:pt x="29908" y="178879"/>
                  </a:lnTo>
                  <a:lnTo>
                    <a:pt x="29629" y="178879"/>
                  </a:lnTo>
                  <a:lnTo>
                    <a:pt x="30937" y="182689"/>
                  </a:lnTo>
                  <a:lnTo>
                    <a:pt x="30607" y="182689"/>
                  </a:lnTo>
                  <a:lnTo>
                    <a:pt x="33655" y="186499"/>
                  </a:lnTo>
                  <a:lnTo>
                    <a:pt x="20980" y="186499"/>
                  </a:lnTo>
                  <a:lnTo>
                    <a:pt x="25857" y="190309"/>
                  </a:lnTo>
                  <a:lnTo>
                    <a:pt x="25628" y="190309"/>
                  </a:lnTo>
                  <a:lnTo>
                    <a:pt x="27927" y="194119"/>
                  </a:lnTo>
                  <a:lnTo>
                    <a:pt x="27228" y="195389"/>
                  </a:lnTo>
                  <a:lnTo>
                    <a:pt x="26098" y="192849"/>
                  </a:lnTo>
                  <a:lnTo>
                    <a:pt x="24295" y="192849"/>
                  </a:lnTo>
                  <a:lnTo>
                    <a:pt x="28155" y="196659"/>
                  </a:lnTo>
                  <a:lnTo>
                    <a:pt x="22834" y="197929"/>
                  </a:lnTo>
                  <a:lnTo>
                    <a:pt x="25501" y="200469"/>
                  </a:lnTo>
                  <a:lnTo>
                    <a:pt x="17386" y="201739"/>
                  </a:lnTo>
                  <a:lnTo>
                    <a:pt x="25501" y="206819"/>
                  </a:lnTo>
                  <a:lnTo>
                    <a:pt x="20561" y="209359"/>
                  </a:lnTo>
                  <a:lnTo>
                    <a:pt x="21386" y="209359"/>
                  </a:lnTo>
                  <a:lnTo>
                    <a:pt x="20980" y="210629"/>
                  </a:lnTo>
                  <a:lnTo>
                    <a:pt x="22428" y="210629"/>
                  </a:lnTo>
                  <a:lnTo>
                    <a:pt x="22631" y="209359"/>
                  </a:lnTo>
                  <a:lnTo>
                    <a:pt x="23647" y="210629"/>
                  </a:lnTo>
                  <a:lnTo>
                    <a:pt x="26098" y="215709"/>
                  </a:lnTo>
                  <a:lnTo>
                    <a:pt x="22288" y="222059"/>
                  </a:lnTo>
                  <a:lnTo>
                    <a:pt x="24269" y="230949"/>
                  </a:lnTo>
                  <a:lnTo>
                    <a:pt x="24803" y="233489"/>
                  </a:lnTo>
                  <a:lnTo>
                    <a:pt x="33121" y="227139"/>
                  </a:lnTo>
                  <a:lnTo>
                    <a:pt x="30797" y="232219"/>
                  </a:lnTo>
                  <a:lnTo>
                    <a:pt x="27368" y="232219"/>
                  </a:lnTo>
                  <a:lnTo>
                    <a:pt x="33337" y="234759"/>
                  </a:lnTo>
                  <a:lnTo>
                    <a:pt x="33591" y="241109"/>
                  </a:lnTo>
                  <a:lnTo>
                    <a:pt x="39636" y="242379"/>
                  </a:lnTo>
                  <a:lnTo>
                    <a:pt x="38912" y="242379"/>
                  </a:lnTo>
                  <a:lnTo>
                    <a:pt x="38265" y="243649"/>
                  </a:lnTo>
                  <a:lnTo>
                    <a:pt x="37909" y="242379"/>
                  </a:lnTo>
                  <a:lnTo>
                    <a:pt x="37071" y="244919"/>
                  </a:lnTo>
                  <a:lnTo>
                    <a:pt x="40830" y="244919"/>
                  </a:lnTo>
                  <a:lnTo>
                    <a:pt x="41960" y="243649"/>
                  </a:lnTo>
                  <a:lnTo>
                    <a:pt x="42379" y="243649"/>
                  </a:lnTo>
                  <a:lnTo>
                    <a:pt x="41008" y="244919"/>
                  </a:lnTo>
                  <a:lnTo>
                    <a:pt x="40792" y="246189"/>
                  </a:lnTo>
                  <a:lnTo>
                    <a:pt x="40830" y="248729"/>
                  </a:lnTo>
                  <a:lnTo>
                    <a:pt x="44615" y="244919"/>
                  </a:lnTo>
                  <a:lnTo>
                    <a:pt x="43726" y="247459"/>
                  </a:lnTo>
                  <a:lnTo>
                    <a:pt x="43992" y="247459"/>
                  </a:lnTo>
                  <a:lnTo>
                    <a:pt x="45262" y="249999"/>
                  </a:lnTo>
                  <a:lnTo>
                    <a:pt x="46139" y="247459"/>
                  </a:lnTo>
                  <a:lnTo>
                    <a:pt x="46990" y="248729"/>
                  </a:lnTo>
                  <a:lnTo>
                    <a:pt x="49504" y="247459"/>
                  </a:lnTo>
                  <a:lnTo>
                    <a:pt x="49949" y="248666"/>
                  </a:lnTo>
                  <a:lnTo>
                    <a:pt x="49822" y="248818"/>
                  </a:lnTo>
                  <a:lnTo>
                    <a:pt x="49695" y="248958"/>
                  </a:lnTo>
                  <a:lnTo>
                    <a:pt x="49504" y="249262"/>
                  </a:lnTo>
                  <a:lnTo>
                    <a:pt x="50050" y="250875"/>
                  </a:lnTo>
                  <a:lnTo>
                    <a:pt x="50177" y="249783"/>
                  </a:lnTo>
                  <a:lnTo>
                    <a:pt x="50126" y="249110"/>
                  </a:lnTo>
                  <a:lnTo>
                    <a:pt x="49999" y="248704"/>
                  </a:lnTo>
                  <a:lnTo>
                    <a:pt x="52006" y="246189"/>
                  </a:lnTo>
                  <a:lnTo>
                    <a:pt x="52019" y="251269"/>
                  </a:lnTo>
                  <a:lnTo>
                    <a:pt x="53898" y="247459"/>
                  </a:lnTo>
                  <a:lnTo>
                    <a:pt x="52108" y="252539"/>
                  </a:lnTo>
                  <a:lnTo>
                    <a:pt x="55130" y="252539"/>
                  </a:lnTo>
                  <a:lnTo>
                    <a:pt x="55702" y="252869"/>
                  </a:lnTo>
                  <a:lnTo>
                    <a:pt x="56273" y="253034"/>
                  </a:lnTo>
                  <a:lnTo>
                    <a:pt x="55384" y="252514"/>
                  </a:lnTo>
                  <a:lnTo>
                    <a:pt x="56934" y="249999"/>
                  </a:lnTo>
                  <a:lnTo>
                    <a:pt x="56197" y="251269"/>
                  </a:lnTo>
                  <a:lnTo>
                    <a:pt x="57353" y="252539"/>
                  </a:lnTo>
                  <a:lnTo>
                    <a:pt x="56438" y="253809"/>
                  </a:lnTo>
                  <a:lnTo>
                    <a:pt x="58889" y="253809"/>
                  </a:lnTo>
                  <a:lnTo>
                    <a:pt x="59270" y="251269"/>
                  </a:lnTo>
                  <a:lnTo>
                    <a:pt x="60198" y="256349"/>
                  </a:lnTo>
                  <a:lnTo>
                    <a:pt x="62445" y="251269"/>
                  </a:lnTo>
                  <a:lnTo>
                    <a:pt x="63004" y="249999"/>
                  </a:lnTo>
                  <a:lnTo>
                    <a:pt x="64122" y="247459"/>
                  </a:lnTo>
                  <a:lnTo>
                    <a:pt x="64109" y="255079"/>
                  </a:lnTo>
                  <a:lnTo>
                    <a:pt x="67919" y="252539"/>
                  </a:lnTo>
                  <a:lnTo>
                    <a:pt x="70586" y="251421"/>
                  </a:lnTo>
                  <a:lnTo>
                    <a:pt x="70561" y="255079"/>
                  </a:lnTo>
                  <a:lnTo>
                    <a:pt x="73088" y="254038"/>
                  </a:lnTo>
                  <a:lnTo>
                    <a:pt x="71285" y="251117"/>
                  </a:lnTo>
                  <a:lnTo>
                    <a:pt x="73761" y="249999"/>
                  </a:lnTo>
                  <a:lnTo>
                    <a:pt x="73736" y="253441"/>
                  </a:lnTo>
                  <a:lnTo>
                    <a:pt x="74650" y="249999"/>
                  </a:lnTo>
                  <a:lnTo>
                    <a:pt x="74993" y="248729"/>
                  </a:lnTo>
                  <a:lnTo>
                    <a:pt x="77724" y="249999"/>
                  </a:lnTo>
                  <a:lnTo>
                    <a:pt x="78397" y="251117"/>
                  </a:lnTo>
                  <a:lnTo>
                    <a:pt x="78371" y="251421"/>
                  </a:lnTo>
                  <a:lnTo>
                    <a:pt x="77635" y="252387"/>
                  </a:lnTo>
                  <a:lnTo>
                    <a:pt x="79971" y="251269"/>
                  </a:lnTo>
                  <a:lnTo>
                    <a:pt x="82880" y="252539"/>
                  </a:lnTo>
                  <a:lnTo>
                    <a:pt x="83794" y="251269"/>
                  </a:lnTo>
                  <a:lnTo>
                    <a:pt x="84721" y="249999"/>
                  </a:lnTo>
                  <a:lnTo>
                    <a:pt x="84632" y="251269"/>
                  </a:lnTo>
                  <a:lnTo>
                    <a:pt x="85686" y="251269"/>
                  </a:lnTo>
                  <a:lnTo>
                    <a:pt x="85191" y="249999"/>
                  </a:lnTo>
                  <a:lnTo>
                    <a:pt x="84861" y="249999"/>
                  </a:lnTo>
                  <a:lnTo>
                    <a:pt x="84226" y="248729"/>
                  </a:lnTo>
                  <a:lnTo>
                    <a:pt x="83578" y="247459"/>
                  </a:lnTo>
                  <a:lnTo>
                    <a:pt x="84137" y="246189"/>
                  </a:lnTo>
                  <a:lnTo>
                    <a:pt x="84696" y="244919"/>
                  </a:lnTo>
                  <a:lnTo>
                    <a:pt x="85077" y="244043"/>
                  </a:lnTo>
                  <a:lnTo>
                    <a:pt x="85255" y="243649"/>
                  </a:lnTo>
                  <a:lnTo>
                    <a:pt x="85178" y="244919"/>
                  </a:lnTo>
                  <a:lnTo>
                    <a:pt x="85572" y="248729"/>
                  </a:lnTo>
                  <a:lnTo>
                    <a:pt x="87363" y="242379"/>
                  </a:lnTo>
                  <a:lnTo>
                    <a:pt x="88074" y="251269"/>
                  </a:lnTo>
                  <a:lnTo>
                    <a:pt x="88277" y="249999"/>
                  </a:lnTo>
                  <a:lnTo>
                    <a:pt x="88404" y="248729"/>
                  </a:lnTo>
                  <a:lnTo>
                    <a:pt x="87972" y="247459"/>
                  </a:lnTo>
                  <a:lnTo>
                    <a:pt x="88506" y="248729"/>
                  </a:lnTo>
                  <a:lnTo>
                    <a:pt x="88861" y="248729"/>
                  </a:lnTo>
                  <a:lnTo>
                    <a:pt x="88836" y="249999"/>
                  </a:lnTo>
                  <a:lnTo>
                    <a:pt x="90144" y="248729"/>
                  </a:lnTo>
                  <a:lnTo>
                    <a:pt x="88976" y="247459"/>
                  </a:lnTo>
                  <a:lnTo>
                    <a:pt x="90360" y="246189"/>
                  </a:lnTo>
                  <a:lnTo>
                    <a:pt x="90652" y="247459"/>
                  </a:lnTo>
                  <a:lnTo>
                    <a:pt x="90487" y="248729"/>
                  </a:lnTo>
                  <a:lnTo>
                    <a:pt x="90690" y="248729"/>
                  </a:lnTo>
                  <a:lnTo>
                    <a:pt x="90843" y="247459"/>
                  </a:lnTo>
                  <a:lnTo>
                    <a:pt x="90881" y="246189"/>
                  </a:lnTo>
                  <a:lnTo>
                    <a:pt x="90919" y="244919"/>
                  </a:lnTo>
                  <a:lnTo>
                    <a:pt x="92354" y="244919"/>
                  </a:lnTo>
                  <a:lnTo>
                    <a:pt x="92481" y="246189"/>
                  </a:lnTo>
                  <a:lnTo>
                    <a:pt x="92798" y="247256"/>
                  </a:lnTo>
                  <a:lnTo>
                    <a:pt x="94462" y="246189"/>
                  </a:lnTo>
                  <a:lnTo>
                    <a:pt x="94348" y="244919"/>
                  </a:lnTo>
                  <a:lnTo>
                    <a:pt x="94030" y="241109"/>
                  </a:lnTo>
                  <a:lnTo>
                    <a:pt x="96735" y="242379"/>
                  </a:lnTo>
                  <a:lnTo>
                    <a:pt x="97790" y="246189"/>
                  </a:lnTo>
                  <a:lnTo>
                    <a:pt x="97993" y="242379"/>
                  </a:lnTo>
                  <a:lnTo>
                    <a:pt x="99593" y="246189"/>
                  </a:lnTo>
                  <a:lnTo>
                    <a:pt x="100266" y="244919"/>
                  </a:lnTo>
                  <a:lnTo>
                    <a:pt x="99085" y="243649"/>
                  </a:lnTo>
                  <a:lnTo>
                    <a:pt x="100088" y="242379"/>
                  </a:lnTo>
                  <a:lnTo>
                    <a:pt x="99949" y="241109"/>
                  </a:lnTo>
                  <a:lnTo>
                    <a:pt x="99796" y="239839"/>
                  </a:lnTo>
                  <a:lnTo>
                    <a:pt x="101117" y="241109"/>
                  </a:lnTo>
                  <a:lnTo>
                    <a:pt x="101066" y="242379"/>
                  </a:lnTo>
                  <a:lnTo>
                    <a:pt x="102527" y="241109"/>
                  </a:lnTo>
                  <a:lnTo>
                    <a:pt x="100926" y="239839"/>
                  </a:lnTo>
                  <a:lnTo>
                    <a:pt x="101028" y="238569"/>
                  </a:lnTo>
                  <a:lnTo>
                    <a:pt x="98793" y="236029"/>
                  </a:lnTo>
                  <a:lnTo>
                    <a:pt x="100431" y="236029"/>
                  </a:lnTo>
                  <a:lnTo>
                    <a:pt x="100368" y="237299"/>
                  </a:lnTo>
                  <a:lnTo>
                    <a:pt x="101346" y="236029"/>
                  </a:lnTo>
                  <a:lnTo>
                    <a:pt x="102819" y="237299"/>
                  </a:lnTo>
                  <a:lnTo>
                    <a:pt x="102717" y="235902"/>
                  </a:lnTo>
                  <a:lnTo>
                    <a:pt x="102590" y="234759"/>
                  </a:lnTo>
                  <a:lnTo>
                    <a:pt x="103682" y="236029"/>
                  </a:lnTo>
                  <a:lnTo>
                    <a:pt x="104419" y="236029"/>
                  </a:lnTo>
                  <a:lnTo>
                    <a:pt x="105473" y="239839"/>
                  </a:lnTo>
                  <a:lnTo>
                    <a:pt x="105956" y="239839"/>
                  </a:lnTo>
                  <a:lnTo>
                    <a:pt x="104952" y="237299"/>
                  </a:lnTo>
                  <a:lnTo>
                    <a:pt x="107696" y="238569"/>
                  </a:lnTo>
                  <a:lnTo>
                    <a:pt x="107340" y="237299"/>
                  </a:lnTo>
                  <a:lnTo>
                    <a:pt x="107073" y="236385"/>
                  </a:lnTo>
                  <a:lnTo>
                    <a:pt x="107759" y="237299"/>
                  </a:lnTo>
                  <a:lnTo>
                    <a:pt x="108013" y="237299"/>
                  </a:lnTo>
                  <a:lnTo>
                    <a:pt x="107137" y="234759"/>
                  </a:lnTo>
                  <a:lnTo>
                    <a:pt x="107950" y="236029"/>
                  </a:lnTo>
                  <a:lnTo>
                    <a:pt x="108191" y="236029"/>
                  </a:lnTo>
                  <a:lnTo>
                    <a:pt x="108902" y="237299"/>
                  </a:lnTo>
                  <a:lnTo>
                    <a:pt x="110375" y="237299"/>
                  </a:lnTo>
                  <a:lnTo>
                    <a:pt x="108978" y="236029"/>
                  </a:lnTo>
                  <a:lnTo>
                    <a:pt x="110832" y="236029"/>
                  </a:lnTo>
                  <a:lnTo>
                    <a:pt x="110807" y="232219"/>
                  </a:lnTo>
                  <a:lnTo>
                    <a:pt x="112763" y="233489"/>
                  </a:lnTo>
                  <a:lnTo>
                    <a:pt x="115112" y="236029"/>
                  </a:lnTo>
                  <a:lnTo>
                    <a:pt x="112090" y="234759"/>
                  </a:lnTo>
                  <a:lnTo>
                    <a:pt x="114173" y="237299"/>
                  </a:lnTo>
                  <a:lnTo>
                    <a:pt x="115785" y="236029"/>
                  </a:lnTo>
                  <a:lnTo>
                    <a:pt x="115747" y="230949"/>
                  </a:lnTo>
                  <a:lnTo>
                    <a:pt x="117436" y="230949"/>
                  </a:lnTo>
                  <a:close/>
                </a:path>
                <a:path w="205739" h="256540">
                  <a:moveTo>
                    <a:pt x="119773" y="50800"/>
                  </a:moveTo>
                  <a:lnTo>
                    <a:pt x="117424" y="49530"/>
                  </a:lnTo>
                  <a:lnTo>
                    <a:pt x="116598" y="50800"/>
                  </a:lnTo>
                  <a:lnTo>
                    <a:pt x="119773" y="50800"/>
                  </a:lnTo>
                  <a:close/>
                </a:path>
                <a:path w="205739" h="256540">
                  <a:moveTo>
                    <a:pt x="120904" y="101574"/>
                  </a:moveTo>
                  <a:lnTo>
                    <a:pt x="120878" y="101371"/>
                  </a:lnTo>
                  <a:lnTo>
                    <a:pt x="120827" y="101561"/>
                  </a:lnTo>
                  <a:lnTo>
                    <a:pt x="120865" y="101701"/>
                  </a:lnTo>
                  <a:lnTo>
                    <a:pt x="120878" y="101879"/>
                  </a:lnTo>
                  <a:lnTo>
                    <a:pt x="120904" y="101574"/>
                  </a:lnTo>
                  <a:close/>
                </a:path>
                <a:path w="205739" h="256540">
                  <a:moveTo>
                    <a:pt x="122021" y="211315"/>
                  </a:moveTo>
                  <a:lnTo>
                    <a:pt x="121780" y="210972"/>
                  </a:lnTo>
                  <a:lnTo>
                    <a:pt x="121551" y="210667"/>
                  </a:lnTo>
                  <a:lnTo>
                    <a:pt x="121412" y="210477"/>
                  </a:lnTo>
                  <a:lnTo>
                    <a:pt x="121602" y="210781"/>
                  </a:lnTo>
                  <a:lnTo>
                    <a:pt x="121818" y="211074"/>
                  </a:lnTo>
                  <a:lnTo>
                    <a:pt x="122021" y="211315"/>
                  </a:lnTo>
                  <a:close/>
                </a:path>
                <a:path w="205739" h="256540">
                  <a:moveTo>
                    <a:pt x="125450" y="102679"/>
                  </a:moveTo>
                  <a:lnTo>
                    <a:pt x="125196" y="102679"/>
                  </a:lnTo>
                  <a:lnTo>
                    <a:pt x="125171" y="103390"/>
                  </a:lnTo>
                  <a:lnTo>
                    <a:pt x="125450" y="102679"/>
                  </a:lnTo>
                  <a:close/>
                </a:path>
                <a:path w="205739" h="256540">
                  <a:moveTo>
                    <a:pt x="127736" y="102679"/>
                  </a:moveTo>
                  <a:lnTo>
                    <a:pt x="126682" y="101409"/>
                  </a:lnTo>
                  <a:lnTo>
                    <a:pt x="126288" y="103949"/>
                  </a:lnTo>
                  <a:lnTo>
                    <a:pt x="127254" y="104787"/>
                  </a:lnTo>
                  <a:lnTo>
                    <a:pt x="127139" y="103949"/>
                  </a:lnTo>
                  <a:lnTo>
                    <a:pt x="127736" y="102679"/>
                  </a:lnTo>
                  <a:close/>
                </a:path>
                <a:path w="205739" h="256540">
                  <a:moveTo>
                    <a:pt x="128016" y="208394"/>
                  </a:moveTo>
                  <a:lnTo>
                    <a:pt x="127660" y="207594"/>
                  </a:lnTo>
                  <a:lnTo>
                    <a:pt x="127431" y="207111"/>
                  </a:lnTo>
                  <a:lnTo>
                    <a:pt x="127838" y="208521"/>
                  </a:lnTo>
                  <a:lnTo>
                    <a:pt x="128016" y="208394"/>
                  </a:lnTo>
                  <a:close/>
                </a:path>
                <a:path w="205739" h="256540">
                  <a:moveTo>
                    <a:pt x="129552" y="102679"/>
                  </a:moveTo>
                  <a:close/>
                </a:path>
                <a:path w="205739" h="256540">
                  <a:moveTo>
                    <a:pt x="130670" y="102679"/>
                  </a:moveTo>
                  <a:lnTo>
                    <a:pt x="129832" y="100139"/>
                  </a:lnTo>
                  <a:lnTo>
                    <a:pt x="129552" y="102679"/>
                  </a:lnTo>
                  <a:lnTo>
                    <a:pt x="130670" y="102679"/>
                  </a:lnTo>
                  <a:close/>
                </a:path>
                <a:path w="205739" h="256540">
                  <a:moveTo>
                    <a:pt x="133375" y="114579"/>
                  </a:moveTo>
                  <a:lnTo>
                    <a:pt x="133248" y="114757"/>
                  </a:lnTo>
                  <a:lnTo>
                    <a:pt x="133311" y="116395"/>
                  </a:lnTo>
                  <a:lnTo>
                    <a:pt x="133375" y="114579"/>
                  </a:lnTo>
                  <a:close/>
                </a:path>
                <a:path w="205739" h="256540">
                  <a:moveTo>
                    <a:pt x="133870" y="120459"/>
                  </a:moveTo>
                  <a:lnTo>
                    <a:pt x="133540" y="119189"/>
                  </a:lnTo>
                  <a:lnTo>
                    <a:pt x="133235" y="119189"/>
                  </a:lnTo>
                  <a:lnTo>
                    <a:pt x="132715" y="117919"/>
                  </a:lnTo>
                  <a:lnTo>
                    <a:pt x="132588" y="116649"/>
                  </a:lnTo>
                  <a:lnTo>
                    <a:pt x="133248" y="115379"/>
                  </a:lnTo>
                  <a:lnTo>
                    <a:pt x="133121" y="111569"/>
                  </a:lnTo>
                  <a:lnTo>
                    <a:pt x="133197" y="109029"/>
                  </a:lnTo>
                  <a:lnTo>
                    <a:pt x="133299" y="107759"/>
                  </a:lnTo>
                  <a:lnTo>
                    <a:pt x="133400" y="106489"/>
                  </a:lnTo>
                  <a:lnTo>
                    <a:pt x="133515" y="105219"/>
                  </a:lnTo>
                  <a:lnTo>
                    <a:pt x="131318" y="102679"/>
                  </a:lnTo>
                  <a:lnTo>
                    <a:pt x="130136" y="105219"/>
                  </a:lnTo>
                  <a:lnTo>
                    <a:pt x="129832" y="103949"/>
                  </a:lnTo>
                  <a:lnTo>
                    <a:pt x="129540" y="102768"/>
                  </a:lnTo>
                  <a:lnTo>
                    <a:pt x="129209" y="103949"/>
                  </a:lnTo>
                  <a:lnTo>
                    <a:pt x="129006" y="102679"/>
                  </a:lnTo>
                  <a:lnTo>
                    <a:pt x="128714" y="101409"/>
                  </a:lnTo>
                  <a:lnTo>
                    <a:pt x="128397" y="101409"/>
                  </a:lnTo>
                  <a:lnTo>
                    <a:pt x="127723" y="105206"/>
                  </a:lnTo>
                  <a:lnTo>
                    <a:pt x="127254" y="104787"/>
                  </a:lnTo>
                  <a:lnTo>
                    <a:pt x="127444" y="106108"/>
                  </a:lnTo>
                  <a:lnTo>
                    <a:pt x="127698" y="105384"/>
                  </a:lnTo>
                  <a:lnTo>
                    <a:pt x="127508" y="106489"/>
                  </a:lnTo>
                  <a:lnTo>
                    <a:pt x="127444" y="106108"/>
                  </a:lnTo>
                  <a:lnTo>
                    <a:pt x="126873" y="107759"/>
                  </a:lnTo>
                  <a:lnTo>
                    <a:pt x="126428" y="106489"/>
                  </a:lnTo>
                  <a:lnTo>
                    <a:pt x="125984" y="105219"/>
                  </a:lnTo>
                  <a:lnTo>
                    <a:pt x="125958" y="102679"/>
                  </a:lnTo>
                  <a:lnTo>
                    <a:pt x="125412" y="105219"/>
                  </a:lnTo>
                  <a:lnTo>
                    <a:pt x="125145" y="103949"/>
                  </a:lnTo>
                  <a:lnTo>
                    <a:pt x="125171" y="103390"/>
                  </a:lnTo>
                  <a:lnTo>
                    <a:pt x="124942" y="103949"/>
                  </a:lnTo>
                  <a:lnTo>
                    <a:pt x="123685" y="103949"/>
                  </a:lnTo>
                  <a:lnTo>
                    <a:pt x="123698" y="106489"/>
                  </a:lnTo>
                  <a:lnTo>
                    <a:pt x="122631" y="103949"/>
                  </a:lnTo>
                  <a:lnTo>
                    <a:pt x="121551" y="106489"/>
                  </a:lnTo>
                  <a:lnTo>
                    <a:pt x="120878" y="102679"/>
                  </a:lnTo>
                  <a:lnTo>
                    <a:pt x="120840" y="103949"/>
                  </a:lnTo>
                  <a:lnTo>
                    <a:pt x="120281" y="106489"/>
                  </a:lnTo>
                  <a:lnTo>
                    <a:pt x="119697" y="106489"/>
                  </a:lnTo>
                  <a:lnTo>
                    <a:pt x="119862" y="101409"/>
                  </a:lnTo>
                  <a:lnTo>
                    <a:pt x="117322" y="106489"/>
                  </a:lnTo>
                  <a:lnTo>
                    <a:pt x="116471" y="101409"/>
                  </a:lnTo>
                  <a:lnTo>
                    <a:pt x="116598" y="106489"/>
                  </a:lnTo>
                  <a:lnTo>
                    <a:pt x="113792" y="103949"/>
                  </a:lnTo>
                  <a:lnTo>
                    <a:pt x="112966" y="106489"/>
                  </a:lnTo>
                  <a:lnTo>
                    <a:pt x="112928" y="105219"/>
                  </a:lnTo>
                  <a:lnTo>
                    <a:pt x="112179" y="105219"/>
                  </a:lnTo>
                  <a:lnTo>
                    <a:pt x="111594" y="103949"/>
                  </a:lnTo>
                  <a:lnTo>
                    <a:pt x="110807" y="103949"/>
                  </a:lnTo>
                  <a:lnTo>
                    <a:pt x="111709" y="107759"/>
                  </a:lnTo>
                  <a:lnTo>
                    <a:pt x="110680" y="109029"/>
                  </a:lnTo>
                  <a:lnTo>
                    <a:pt x="110693" y="111569"/>
                  </a:lnTo>
                  <a:lnTo>
                    <a:pt x="110007" y="110299"/>
                  </a:lnTo>
                  <a:lnTo>
                    <a:pt x="109321" y="109029"/>
                  </a:lnTo>
                  <a:lnTo>
                    <a:pt x="108635" y="107759"/>
                  </a:lnTo>
                  <a:lnTo>
                    <a:pt x="110007" y="106489"/>
                  </a:lnTo>
                  <a:lnTo>
                    <a:pt x="108686" y="102679"/>
                  </a:lnTo>
                  <a:lnTo>
                    <a:pt x="109613" y="106489"/>
                  </a:lnTo>
                  <a:lnTo>
                    <a:pt x="107810" y="106489"/>
                  </a:lnTo>
                  <a:lnTo>
                    <a:pt x="108915" y="109029"/>
                  </a:lnTo>
                  <a:lnTo>
                    <a:pt x="108191" y="107759"/>
                  </a:lnTo>
                  <a:lnTo>
                    <a:pt x="107467" y="106489"/>
                  </a:lnTo>
                  <a:lnTo>
                    <a:pt x="107937" y="107759"/>
                  </a:lnTo>
                  <a:lnTo>
                    <a:pt x="106565" y="105219"/>
                  </a:lnTo>
                  <a:lnTo>
                    <a:pt x="107886" y="110299"/>
                  </a:lnTo>
                  <a:lnTo>
                    <a:pt x="107289" y="109029"/>
                  </a:lnTo>
                  <a:lnTo>
                    <a:pt x="106070" y="106489"/>
                  </a:lnTo>
                  <a:lnTo>
                    <a:pt x="106375" y="109029"/>
                  </a:lnTo>
                  <a:lnTo>
                    <a:pt x="104521" y="107759"/>
                  </a:lnTo>
                  <a:lnTo>
                    <a:pt x="104635" y="105219"/>
                  </a:lnTo>
                  <a:lnTo>
                    <a:pt x="103911" y="106451"/>
                  </a:lnTo>
                  <a:lnTo>
                    <a:pt x="104368" y="109029"/>
                  </a:lnTo>
                  <a:lnTo>
                    <a:pt x="103289" y="110299"/>
                  </a:lnTo>
                  <a:lnTo>
                    <a:pt x="102806" y="106489"/>
                  </a:lnTo>
                  <a:lnTo>
                    <a:pt x="101650" y="105219"/>
                  </a:lnTo>
                  <a:lnTo>
                    <a:pt x="101041" y="106489"/>
                  </a:lnTo>
                  <a:lnTo>
                    <a:pt x="101536" y="110299"/>
                  </a:lnTo>
                  <a:lnTo>
                    <a:pt x="100812" y="110299"/>
                  </a:lnTo>
                  <a:lnTo>
                    <a:pt x="100545" y="109029"/>
                  </a:lnTo>
                  <a:lnTo>
                    <a:pt x="100215" y="109029"/>
                  </a:lnTo>
                  <a:lnTo>
                    <a:pt x="100342" y="111569"/>
                  </a:lnTo>
                  <a:lnTo>
                    <a:pt x="97358" y="109029"/>
                  </a:lnTo>
                  <a:lnTo>
                    <a:pt x="97701" y="113461"/>
                  </a:lnTo>
                  <a:lnTo>
                    <a:pt x="98158" y="114109"/>
                  </a:lnTo>
                  <a:lnTo>
                    <a:pt x="98933" y="116649"/>
                  </a:lnTo>
                  <a:lnTo>
                    <a:pt x="99428" y="117919"/>
                  </a:lnTo>
                  <a:lnTo>
                    <a:pt x="98945" y="117919"/>
                  </a:lnTo>
                  <a:lnTo>
                    <a:pt x="99453" y="120459"/>
                  </a:lnTo>
                  <a:lnTo>
                    <a:pt x="98285" y="117919"/>
                  </a:lnTo>
                  <a:lnTo>
                    <a:pt x="98602" y="117919"/>
                  </a:lnTo>
                  <a:lnTo>
                    <a:pt x="98234" y="116649"/>
                  </a:lnTo>
                  <a:lnTo>
                    <a:pt x="98094" y="116649"/>
                  </a:lnTo>
                  <a:lnTo>
                    <a:pt x="97980" y="117919"/>
                  </a:lnTo>
                  <a:lnTo>
                    <a:pt x="96723" y="115379"/>
                  </a:lnTo>
                  <a:lnTo>
                    <a:pt x="96583" y="117919"/>
                  </a:lnTo>
                  <a:lnTo>
                    <a:pt x="95389" y="117919"/>
                  </a:lnTo>
                  <a:lnTo>
                    <a:pt x="93764" y="114109"/>
                  </a:lnTo>
                  <a:lnTo>
                    <a:pt x="96608" y="115316"/>
                  </a:lnTo>
                  <a:lnTo>
                    <a:pt x="94411" y="114109"/>
                  </a:lnTo>
                  <a:lnTo>
                    <a:pt x="96088" y="114109"/>
                  </a:lnTo>
                  <a:lnTo>
                    <a:pt x="96215" y="114109"/>
                  </a:lnTo>
                  <a:lnTo>
                    <a:pt x="93040" y="109029"/>
                  </a:lnTo>
                  <a:lnTo>
                    <a:pt x="91757" y="109029"/>
                  </a:lnTo>
                  <a:lnTo>
                    <a:pt x="92710" y="111569"/>
                  </a:lnTo>
                  <a:lnTo>
                    <a:pt x="90576" y="111569"/>
                  </a:lnTo>
                  <a:lnTo>
                    <a:pt x="91033" y="112839"/>
                  </a:lnTo>
                  <a:lnTo>
                    <a:pt x="91948" y="114109"/>
                  </a:lnTo>
                  <a:lnTo>
                    <a:pt x="92405" y="115379"/>
                  </a:lnTo>
                  <a:lnTo>
                    <a:pt x="91655" y="120459"/>
                  </a:lnTo>
                  <a:lnTo>
                    <a:pt x="86588" y="109029"/>
                  </a:lnTo>
                  <a:lnTo>
                    <a:pt x="86995" y="114109"/>
                  </a:lnTo>
                  <a:lnTo>
                    <a:pt x="87630" y="116649"/>
                  </a:lnTo>
                  <a:lnTo>
                    <a:pt x="89547" y="120459"/>
                  </a:lnTo>
                  <a:lnTo>
                    <a:pt x="88061" y="119634"/>
                  </a:lnTo>
                  <a:lnTo>
                    <a:pt x="88061" y="138239"/>
                  </a:lnTo>
                  <a:lnTo>
                    <a:pt x="86982" y="139509"/>
                  </a:lnTo>
                  <a:lnTo>
                    <a:pt x="86207" y="139509"/>
                  </a:lnTo>
                  <a:lnTo>
                    <a:pt x="85623" y="138239"/>
                  </a:lnTo>
                  <a:lnTo>
                    <a:pt x="85039" y="136969"/>
                  </a:lnTo>
                  <a:lnTo>
                    <a:pt x="84442" y="135699"/>
                  </a:lnTo>
                  <a:lnTo>
                    <a:pt x="86944" y="136969"/>
                  </a:lnTo>
                  <a:lnTo>
                    <a:pt x="87503" y="138239"/>
                  </a:lnTo>
                  <a:lnTo>
                    <a:pt x="88061" y="138239"/>
                  </a:lnTo>
                  <a:lnTo>
                    <a:pt x="88061" y="119634"/>
                  </a:lnTo>
                  <a:lnTo>
                    <a:pt x="87274" y="119189"/>
                  </a:lnTo>
                  <a:lnTo>
                    <a:pt x="85801" y="115379"/>
                  </a:lnTo>
                  <a:lnTo>
                    <a:pt x="84023" y="115379"/>
                  </a:lnTo>
                  <a:lnTo>
                    <a:pt x="87655" y="120459"/>
                  </a:lnTo>
                  <a:lnTo>
                    <a:pt x="85102" y="119354"/>
                  </a:lnTo>
                  <a:lnTo>
                    <a:pt x="84416" y="120459"/>
                  </a:lnTo>
                  <a:lnTo>
                    <a:pt x="82473" y="116649"/>
                  </a:lnTo>
                  <a:lnTo>
                    <a:pt x="81038" y="117919"/>
                  </a:lnTo>
                  <a:lnTo>
                    <a:pt x="80645" y="121729"/>
                  </a:lnTo>
                  <a:lnTo>
                    <a:pt x="80200" y="122148"/>
                  </a:lnTo>
                  <a:lnTo>
                    <a:pt x="80200" y="122999"/>
                  </a:lnTo>
                  <a:lnTo>
                    <a:pt x="79844" y="124155"/>
                  </a:lnTo>
                  <a:lnTo>
                    <a:pt x="79844" y="126809"/>
                  </a:lnTo>
                  <a:lnTo>
                    <a:pt x="79375" y="126809"/>
                  </a:lnTo>
                  <a:lnTo>
                    <a:pt x="78562" y="125539"/>
                  </a:lnTo>
                  <a:lnTo>
                    <a:pt x="79375" y="125539"/>
                  </a:lnTo>
                  <a:lnTo>
                    <a:pt x="79844" y="126809"/>
                  </a:lnTo>
                  <a:lnTo>
                    <a:pt x="79844" y="124155"/>
                  </a:lnTo>
                  <a:lnTo>
                    <a:pt x="80200" y="122999"/>
                  </a:lnTo>
                  <a:lnTo>
                    <a:pt x="80200" y="122148"/>
                  </a:lnTo>
                  <a:lnTo>
                    <a:pt x="79286" y="122999"/>
                  </a:lnTo>
                  <a:lnTo>
                    <a:pt x="78803" y="121729"/>
                  </a:lnTo>
                  <a:lnTo>
                    <a:pt x="78511" y="121729"/>
                  </a:lnTo>
                  <a:lnTo>
                    <a:pt x="77520" y="120459"/>
                  </a:lnTo>
                  <a:lnTo>
                    <a:pt x="76263" y="122999"/>
                  </a:lnTo>
                  <a:lnTo>
                    <a:pt x="69227" y="122999"/>
                  </a:lnTo>
                  <a:lnTo>
                    <a:pt x="70256" y="126809"/>
                  </a:lnTo>
                  <a:lnTo>
                    <a:pt x="70065" y="126809"/>
                  </a:lnTo>
                  <a:lnTo>
                    <a:pt x="70408" y="128079"/>
                  </a:lnTo>
                  <a:lnTo>
                    <a:pt x="70104" y="128079"/>
                  </a:lnTo>
                  <a:lnTo>
                    <a:pt x="68745" y="126809"/>
                  </a:lnTo>
                  <a:lnTo>
                    <a:pt x="68465" y="125539"/>
                  </a:lnTo>
                  <a:lnTo>
                    <a:pt x="68580" y="129349"/>
                  </a:lnTo>
                  <a:lnTo>
                    <a:pt x="68046" y="133159"/>
                  </a:lnTo>
                  <a:lnTo>
                    <a:pt x="64592" y="131889"/>
                  </a:lnTo>
                  <a:lnTo>
                    <a:pt x="64274" y="130619"/>
                  </a:lnTo>
                  <a:lnTo>
                    <a:pt x="62357" y="130619"/>
                  </a:lnTo>
                  <a:lnTo>
                    <a:pt x="67195" y="136969"/>
                  </a:lnTo>
                  <a:lnTo>
                    <a:pt x="64338" y="135699"/>
                  </a:lnTo>
                  <a:lnTo>
                    <a:pt x="64160" y="134429"/>
                  </a:lnTo>
                  <a:lnTo>
                    <a:pt x="60871" y="135699"/>
                  </a:lnTo>
                  <a:lnTo>
                    <a:pt x="60540" y="140779"/>
                  </a:lnTo>
                  <a:lnTo>
                    <a:pt x="55575" y="138239"/>
                  </a:lnTo>
                  <a:lnTo>
                    <a:pt x="58458" y="142049"/>
                  </a:lnTo>
                  <a:lnTo>
                    <a:pt x="51955" y="139509"/>
                  </a:lnTo>
                  <a:lnTo>
                    <a:pt x="56349" y="143319"/>
                  </a:lnTo>
                  <a:lnTo>
                    <a:pt x="52920" y="143319"/>
                  </a:lnTo>
                  <a:lnTo>
                    <a:pt x="52463" y="142049"/>
                  </a:lnTo>
                  <a:lnTo>
                    <a:pt x="49250" y="142049"/>
                  </a:lnTo>
                  <a:lnTo>
                    <a:pt x="48590" y="143319"/>
                  </a:lnTo>
                  <a:lnTo>
                    <a:pt x="51523" y="145859"/>
                  </a:lnTo>
                  <a:lnTo>
                    <a:pt x="51498" y="147129"/>
                  </a:lnTo>
                  <a:lnTo>
                    <a:pt x="49009" y="144589"/>
                  </a:lnTo>
                  <a:lnTo>
                    <a:pt x="50901" y="148399"/>
                  </a:lnTo>
                  <a:lnTo>
                    <a:pt x="49225" y="147142"/>
                  </a:lnTo>
                  <a:lnTo>
                    <a:pt x="49898" y="148399"/>
                  </a:lnTo>
                  <a:lnTo>
                    <a:pt x="50253" y="149669"/>
                  </a:lnTo>
                  <a:lnTo>
                    <a:pt x="46266" y="148399"/>
                  </a:lnTo>
                  <a:lnTo>
                    <a:pt x="44958" y="148399"/>
                  </a:lnTo>
                  <a:lnTo>
                    <a:pt x="45440" y="152209"/>
                  </a:lnTo>
                  <a:lnTo>
                    <a:pt x="44589" y="151142"/>
                  </a:lnTo>
                  <a:lnTo>
                    <a:pt x="45669" y="153479"/>
                  </a:lnTo>
                  <a:lnTo>
                    <a:pt x="70383" y="153479"/>
                  </a:lnTo>
                  <a:lnTo>
                    <a:pt x="69164" y="152209"/>
                  </a:lnTo>
                  <a:lnTo>
                    <a:pt x="69723" y="150939"/>
                  </a:lnTo>
                  <a:lnTo>
                    <a:pt x="73075" y="154749"/>
                  </a:lnTo>
                  <a:lnTo>
                    <a:pt x="74295" y="153479"/>
                  </a:lnTo>
                  <a:lnTo>
                    <a:pt x="78117" y="154749"/>
                  </a:lnTo>
                  <a:lnTo>
                    <a:pt x="77647" y="153479"/>
                  </a:lnTo>
                  <a:lnTo>
                    <a:pt x="76733" y="150939"/>
                  </a:lnTo>
                  <a:lnTo>
                    <a:pt x="77978" y="152209"/>
                  </a:lnTo>
                  <a:lnTo>
                    <a:pt x="82194" y="152209"/>
                  </a:lnTo>
                  <a:lnTo>
                    <a:pt x="80556" y="150723"/>
                  </a:lnTo>
                  <a:lnTo>
                    <a:pt x="79590" y="147129"/>
                  </a:lnTo>
                  <a:lnTo>
                    <a:pt x="79248" y="145859"/>
                  </a:lnTo>
                  <a:lnTo>
                    <a:pt x="80975" y="147129"/>
                  </a:lnTo>
                  <a:lnTo>
                    <a:pt x="80111" y="145859"/>
                  </a:lnTo>
                  <a:lnTo>
                    <a:pt x="79248" y="144589"/>
                  </a:lnTo>
                  <a:lnTo>
                    <a:pt x="78651" y="143319"/>
                  </a:lnTo>
                  <a:lnTo>
                    <a:pt x="78943" y="142049"/>
                  </a:lnTo>
                  <a:lnTo>
                    <a:pt x="79387" y="142049"/>
                  </a:lnTo>
                  <a:lnTo>
                    <a:pt x="80568" y="143319"/>
                  </a:lnTo>
                  <a:lnTo>
                    <a:pt x="81343" y="143319"/>
                  </a:lnTo>
                  <a:lnTo>
                    <a:pt x="81292" y="143141"/>
                  </a:lnTo>
                  <a:lnTo>
                    <a:pt x="78689" y="140779"/>
                  </a:lnTo>
                  <a:lnTo>
                    <a:pt x="80556" y="140779"/>
                  </a:lnTo>
                  <a:lnTo>
                    <a:pt x="81292" y="143141"/>
                  </a:lnTo>
                  <a:lnTo>
                    <a:pt x="82232" y="142049"/>
                  </a:lnTo>
                  <a:lnTo>
                    <a:pt x="81572" y="142049"/>
                  </a:lnTo>
                  <a:lnTo>
                    <a:pt x="80683" y="139509"/>
                  </a:lnTo>
                  <a:lnTo>
                    <a:pt x="80467" y="138239"/>
                  </a:lnTo>
                  <a:lnTo>
                    <a:pt x="82588" y="139509"/>
                  </a:lnTo>
                  <a:lnTo>
                    <a:pt x="84226" y="140779"/>
                  </a:lnTo>
                  <a:lnTo>
                    <a:pt x="82550" y="138239"/>
                  </a:lnTo>
                  <a:lnTo>
                    <a:pt x="84086" y="138239"/>
                  </a:lnTo>
                  <a:lnTo>
                    <a:pt x="84264" y="139509"/>
                  </a:lnTo>
                  <a:lnTo>
                    <a:pt x="86766" y="140766"/>
                  </a:lnTo>
                  <a:lnTo>
                    <a:pt x="87541" y="142049"/>
                  </a:lnTo>
                  <a:lnTo>
                    <a:pt x="88607" y="142049"/>
                  </a:lnTo>
                  <a:lnTo>
                    <a:pt x="90043" y="144589"/>
                  </a:lnTo>
                  <a:lnTo>
                    <a:pt x="89522" y="143319"/>
                  </a:lnTo>
                  <a:lnTo>
                    <a:pt x="88252" y="138239"/>
                  </a:lnTo>
                  <a:lnTo>
                    <a:pt x="89750" y="139509"/>
                  </a:lnTo>
                  <a:lnTo>
                    <a:pt x="90360" y="139509"/>
                  </a:lnTo>
                  <a:lnTo>
                    <a:pt x="90449" y="140779"/>
                  </a:lnTo>
                  <a:lnTo>
                    <a:pt x="90766" y="140779"/>
                  </a:lnTo>
                  <a:lnTo>
                    <a:pt x="90792" y="139509"/>
                  </a:lnTo>
                  <a:lnTo>
                    <a:pt x="91795" y="139509"/>
                  </a:lnTo>
                  <a:lnTo>
                    <a:pt x="92024" y="139979"/>
                  </a:lnTo>
                  <a:lnTo>
                    <a:pt x="91897" y="139509"/>
                  </a:lnTo>
                  <a:lnTo>
                    <a:pt x="92189" y="139509"/>
                  </a:lnTo>
                  <a:lnTo>
                    <a:pt x="92049" y="138239"/>
                  </a:lnTo>
                  <a:lnTo>
                    <a:pt x="92506" y="139509"/>
                  </a:lnTo>
                  <a:lnTo>
                    <a:pt x="92697" y="139509"/>
                  </a:lnTo>
                  <a:lnTo>
                    <a:pt x="92646" y="140779"/>
                  </a:lnTo>
                  <a:lnTo>
                    <a:pt x="92430" y="140779"/>
                  </a:lnTo>
                  <a:lnTo>
                    <a:pt x="93065" y="142049"/>
                  </a:lnTo>
                  <a:lnTo>
                    <a:pt x="93357" y="140766"/>
                  </a:lnTo>
                  <a:lnTo>
                    <a:pt x="93814" y="139509"/>
                  </a:lnTo>
                  <a:lnTo>
                    <a:pt x="92748" y="137756"/>
                  </a:lnTo>
                  <a:lnTo>
                    <a:pt x="92202" y="136969"/>
                  </a:lnTo>
                  <a:lnTo>
                    <a:pt x="91389" y="135813"/>
                  </a:lnTo>
                  <a:lnTo>
                    <a:pt x="91186" y="136969"/>
                  </a:lnTo>
                  <a:lnTo>
                    <a:pt x="90131" y="136969"/>
                  </a:lnTo>
                  <a:lnTo>
                    <a:pt x="89674" y="135699"/>
                  </a:lnTo>
                  <a:lnTo>
                    <a:pt x="89395" y="134429"/>
                  </a:lnTo>
                  <a:lnTo>
                    <a:pt x="90703" y="135699"/>
                  </a:lnTo>
                  <a:lnTo>
                    <a:pt x="90093" y="134429"/>
                  </a:lnTo>
                  <a:lnTo>
                    <a:pt x="89496" y="133159"/>
                  </a:lnTo>
                  <a:lnTo>
                    <a:pt x="88900" y="131889"/>
                  </a:lnTo>
                  <a:lnTo>
                    <a:pt x="91605" y="134429"/>
                  </a:lnTo>
                  <a:lnTo>
                    <a:pt x="93853" y="135699"/>
                  </a:lnTo>
                  <a:lnTo>
                    <a:pt x="95237" y="138239"/>
                  </a:lnTo>
                  <a:lnTo>
                    <a:pt x="95745" y="135699"/>
                  </a:lnTo>
                  <a:lnTo>
                    <a:pt x="97751" y="135699"/>
                  </a:lnTo>
                  <a:lnTo>
                    <a:pt x="96786" y="131889"/>
                  </a:lnTo>
                  <a:lnTo>
                    <a:pt x="96139" y="129349"/>
                  </a:lnTo>
                  <a:lnTo>
                    <a:pt x="97294" y="130619"/>
                  </a:lnTo>
                  <a:lnTo>
                    <a:pt x="97828" y="131889"/>
                  </a:lnTo>
                  <a:lnTo>
                    <a:pt x="97561" y="131889"/>
                  </a:lnTo>
                  <a:lnTo>
                    <a:pt x="97790" y="133159"/>
                  </a:lnTo>
                  <a:lnTo>
                    <a:pt x="97917" y="131889"/>
                  </a:lnTo>
                  <a:lnTo>
                    <a:pt x="99364" y="131889"/>
                  </a:lnTo>
                  <a:lnTo>
                    <a:pt x="99885" y="131889"/>
                  </a:lnTo>
                  <a:lnTo>
                    <a:pt x="99720" y="131483"/>
                  </a:lnTo>
                  <a:lnTo>
                    <a:pt x="99606" y="131165"/>
                  </a:lnTo>
                  <a:lnTo>
                    <a:pt x="98907" y="129349"/>
                  </a:lnTo>
                  <a:lnTo>
                    <a:pt x="98425" y="128079"/>
                  </a:lnTo>
                  <a:lnTo>
                    <a:pt x="100190" y="129349"/>
                  </a:lnTo>
                  <a:lnTo>
                    <a:pt x="99771" y="130619"/>
                  </a:lnTo>
                  <a:lnTo>
                    <a:pt x="99720" y="131483"/>
                  </a:lnTo>
                  <a:lnTo>
                    <a:pt x="100482" y="130619"/>
                  </a:lnTo>
                  <a:lnTo>
                    <a:pt x="100787" y="131889"/>
                  </a:lnTo>
                  <a:lnTo>
                    <a:pt x="103098" y="131889"/>
                  </a:lnTo>
                  <a:lnTo>
                    <a:pt x="103314" y="130619"/>
                  </a:lnTo>
                  <a:lnTo>
                    <a:pt x="103759" y="128079"/>
                  </a:lnTo>
                  <a:lnTo>
                    <a:pt x="104648" y="125539"/>
                  </a:lnTo>
                  <a:lnTo>
                    <a:pt x="107581" y="126809"/>
                  </a:lnTo>
                  <a:lnTo>
                    <a:pt x="107099" y="125742"/>
                  </a:lnTo>
                  <a:lnTo>
                    <a:pt x="111328" y="128079"/>
                  </a:lnTo>
                  <a:lnTo>
                    <a:pt x="112026" y="125539"/>
                  </a:lnTo>
                  <a:lnTo>
                    <a:pt x="112382" y="124269"/>
                  </a:lnTo>
                  <a:lnTo>
                    <a:pt x="113436" y="120459"/>
                  </a:lnTo>
                  <a:lnTo>
                    <a:pt x="118452" y="124269"/>
                  </a:lnTo>
                  <a:lnTo>
                    <a:pt x="119710" y="125539"/>
                  </a:lnTo>
                  <a:lnTo>
                    <a:pt x="119291" y="122999"/>
                  </a:lnTo>
                  <a:lnTo>
                    <a:pt x="119545" y="120459"/>
                  </a:lnTo>
                  <a:lnTo>
                    <a:pt x="120421" y="124269"/>
                  </a:lnTo>
                  <a:lnTo>
                    <a:pt x="120827" y="120459"/>
                  </a:lnTo>
                  <a:lnTo>
                    <a:pt x="121983" y="116649"/>
                  </a:lnTo>
                  <a:lnTo>
                    <a:pt x="124828" y="126809"/>
                  </a:lnTo>
                  <a:lnTo>
                    <a:pt x="125958" y="121729"/>
                  </a:lnTo>
                  <a:lnTo>
                    <a:pt x="125399" y="120459"/>
                  </a:lnTo>
                  <a:lnTo>
                    <a:pt x="126161" y="120459"/>
                  </a:lnTo>
                  <a:lnTo>
                    <a:pt x="127546" y="117919"/>
                  </a:lnTo>
                  <a:lnTo>
                    <a:pt x="127711" y="120459"/>
                  </a:lnTo>
                  <a:lnTo>
                    <a:pt x="127685" y="119189"/>
                  </a:lnTo>
                  <a:lnTo>
                    <a:pt x="128104" y="119189"/>
                  </a:lnTo>
                  <a:lnTo>
                    <a:pt x="128308" y="121729"/>
                  </a:lnTo>
                  <a:lnTo>
                    <a:pt x="129298" y="119189"/>
                  </a:lnTo>
                  <a:lnTo>
                    <a:pt x="129794" y="117919"/>
                  </a:lnTo>
                  <a:lnTo>
                    <a:pt x="131292" y="119189"/>
                  </a:lnTo>
                  <a:lnTo>
                    <a:pt x="130200" y="124269"/>
                  </a:lnTo>
                  <a:lnTo>
                    <a:pt x="132130" y="125539"/>
                  </a:lnTo>
                  <a:lnTo>
                    <a:pt x="132765" y="124269"/>
                  </a:lnTo>
                  <a:lnTo>
                    <a:pt x="133870" y="120459"/>
                  </a:lnTo>
                  <a:close/>
                </a:path>
                <a:path w="205739" h="256540">
                  <a:moveTo>
                    <a:pt x="137058" y="207060"/>
                  </a:moveTo>
                  <a:lnTo>
                    <a:pt x="136512" y="205968"/>
                  </a:lnTo>
                  <a:lnTo>
                    <a:pt x="136334" y="205384"/>
                  </a:lnTo>
                  <a:lnTo>
                    <a:pt x="136372" y="205105"/>
                  </a:lnTo>
                  <a:lnTo>
                    <a:pt x="136055" y="204647"/>
                  </a:lnTo>
                  <a:lnTo>
                    <a:pt x="135686" y="204076"/>
                  </a:lnTo>
                  <a:lnTo>
                    <a:pt x="135204" y="203377"/>
                  </a:lnTo>
                  <a:lnTo>
                    <a:pt x="134975" y="203377"/>
                  </a:lnTo>
                  <a:lnTo>
                    <a:pt x="136436" y="205917"/>
                  </a:lnTo>
                  <a:lnTo>
                    <a:pt x="137058" y="207060"/>
                  </a:lnTo>
                  <a:close/>
                </a:path>
                <a:path w="205739" h="256540">
                  <a:moveTo>
                    <a:pt x="137769" y="215709"/>
                  </a:moveTo>
                  <a:lnTo>
                    <a:pt x="137502" y="215506"/>
                  </a:lnTo>
                  <a:lnTo>
                    <a:pt x="137579" y="215709"/>
                  </a:lnTo>
                  <a:lnTo>
                    <a:pt x="137769" y="215709"/>
                  </a:lnTo>
                  <a:close/>
                </a:path>
                <a:path w="205739" h="256540">
                  <a:moveTo>
                    <a:pt x="138074" y="216979"/>
                  </a:moveTo>
                  <a:lnTo>
                    <a:pt x="137579" y="215709"/>
                  </a:lnTo>
                  <a:lnTo>
                    <a:pt x="136258" y="215709"/>
                  </a:lnTo>
                  <a:lnTo>
                    <a:pt x="137426" y="216979"/>
                  </a:lnTo>
                  <a:lnTo>
                    <a:pt x="138074" y="216979"/>
                  </a:lnTo>
                  <a:close/>
                </a:path>
                <a:path w="205739" h="256540">
                  <a:moveTo>
                    <a:pt x="142976" y="206819"/>
                  </a:moveTo>
                  <a:lnTo>
                    <a:pt x="142189" y="206819"/>
                  </a:lnTo>
                  <a:lnTo>
                    <a:pt x="141211" y="205549"/>
                  </a:lnTo>
                  <a:lnTo>
                    <a:pt x="142151" y="206819"/>
                  </a:lnTo>
                  <a:lnTo>
                    <a:pt x="142976" y="207924"/>
                  </a:lnTo>
                  <a:lnTo>
                    <a:pt x="142976" y="206819"/>
                  </a:lnTo>
                  <a:close/>
                </a:path>
                <a:path w="205739" h="256540">
                  <a:moveTo>
                    <a:pt x="143738" y="103809"/>
                  </a:moveTo>
                  <a:lnTo>
                    <a:pt x="143522" y="103835"/>
                  </a:lnTo>
                  <a:lnTo>
                    <a:pt x="143306" y="103835"/>
                  </a:lnTo>
                  <a:lnTo>
                    <a:pt x="142976" y="103924"/>
                  </a:lnTo>
                  <a:lnTo>
                    <a:pt x="142189" y="105359"/>
                  </a:lnTo>
                  <a:lnTo>
                    <a:pt x="143052" y="104724"/>
                  </a:lnTo>
                  <a:lnTo>
                    <a:pt x="143497" y="104228"/>
                  </a:lnTo>
                  <a:lnTo>
                    <a:pt x="143738" y="103809"/>
                  </a:lnTo>
                  <a:close/>
                </a:path>
                <a:path w="205739" h="256540">
                  <a:moveTo>
                    <a:pt x="144462" y="110998"/>
                  </a:moveTo>
                  <a:lnTo>
                    <a:pt x="144284" y="109423"/>
                  </a:lnTo>
                  <a:lnTo>
                    <a:pt x="144183" y="109918"/>
                  </a:lnTo>
                  <a:lnTo>
                    <a:pt x="144246" y="110490"/>
                  </a:lnTo>
                  <a:lnTo>
                    <a:pt x="144462" y="110998"/>
                  </a:lnTo>
                  <a:close/>
                </a:path>
                <a:path w="205739" h="256540">
                  <a:moveTo>
                    <a:pt x="144526" y="111150"/>
                  </a:moveTo>
                  <a:lnTo>
                    <a:pt x="144462" y="110998"/>
                  </a:lnTo>
                  <a:lnTo>
                    <a:pt x="144475" y="111175"/>
                  </a:lnTo>
                  <a:close/>
                </a:path>
                <a:path w="205739" h="256540">
                  <a:moveTo>
                    <a:pt x="144907" y="204279"/>
                  </a:moveTo>
                  <a:lnTo>
                    <a:pt x="144081" y="204279"/>
                  </a:lnTo>
                  <a:lnTo>
                    <a:pt x="144576" y="205549"/>
                  </a:lnTo>
                  <a:lnTo>
                    <a:pt x="144907" y="204279"/>
                  </a:lnTo>
                  <a:close/>
                </a:path>
                <a:path w="205739" h="256540">
                  <a:moveTo>
                    <a:pt x="147586" y="63931"/>
                  </a:moveTo>
                  <a:lnTo>
                    <a:pt x="146837" y="63500"/>
                  </a:lnTo>
                  <a:lnTo>
                    <a:pt x="144716" y="64350"/>
                  </a:lnTo>
                  <a:lnTo>
                    <a:pt x="145376" y="64770"/>
                  </a:lnTo>
                  <a:lnTo>
                    <a:pt x="147586" y="63931"/>
                  </a:lnTo>
                  <a:close/>
                </a:path>
                <a:path w="205739" h="256540">
                  <a:moveTo>
                    <a:pt x="148805" y="215709"/>
                  </a:moveTo>
                  <a:lnTo>
                    <a:pt x="148209" y="214439"/>
                  </a:lnTo>
                  <a:lnTo>
                    <a:pt x="148209" y="215506"/>
                  </a:lnTo>
                  <a:lnTo>
                    <a:pt x="148310" y="215709"/>
                  </a:lnTo>
                  <a:lnTo>
                    <a:pt x="148805" y="215709"/>
                  </a:lnTo>
                  <a:close/>
                </a:path>
                <a:path w="205739" h="256540">
                  <a:moveTo>
                    <a:pt x="149745" y="215709"/>
                  </a:moveTo>
                  <a:lnTo>
                    <a:pt x="148805" y="215709"/>
                  </a:lnTo>
                  <a:lnTo>
                    <a:pt x="149402" y="216979"/>
                  </a:lnTo>
                  <a:lnTo>
                    <a:pt x="149745" y="215709"/>
                  </a:lnTo>
                  <a:close/>
                </a:path>
                <a:path w="205739" h="256540">
                  <a:moveTo>
                    <a:pt x="150799" y="64770"/>
                  </a:moveTo>
                  <a:lnTo>
                    <a:pt x="149618" y="62230"/>
                  </a:lnTo>
                  <a:lnTo>
                    <a:pt x="147561" y="63500"/>
                  </a:lnTo>
                  <a:lnTo>
                    <a:pt x="148767" y="63500"/>
                  </a:lnTo>
                  <a:lnTo>
                    <a:pt x="147586" y="63931"/>
                  </a:lnTo>
                  <a:lnTo>
                    <a:pt x="149021" y="64770"/>
                  </a:lnTo>
                  <a:lnTo>
                    <a:pt x="150799" y="64770"/>
                  </a:lnTo>
                  <a:close/>
                </a:path>
                <a:path w="205739" h="256540">
                  <a:moveTo>
                    <a:pt x="152044" y="201739"/>
                  </a:moveTo>
                  <a:lnTo>
                    <a:pt x="150241" y="200469"/>
                  </a:lnTo>
                  <a:lnTo>
                    <a:pt x="151955" y="202641"/>
                  </a:lnTo>
                  <a:lnTo>
                    <a:pt x="152044" y="201739"/>
                  </a:lnTo>
                  <a:close/>
                </a:path>
                <a:path w="205739" h="256540">
                  <a:moveTo>
                    <a:pt x="152247" y="203009"/>
                  </a:moveTo>
                  <a:lnTo>
                    <a:pt x="151955" y="202641"/>
                  </a:lnTo>
                  <a:lnTo>
                    <a:pt x="151942" y="202806"/>
                  </a:lnTo>
                  <a:lnTo>
                    <a:pt x="152247" y="203009"/>
                  </a:lnTo>
                  <a:close/>
                </a:path>
                <a:path w="205739" h="256540">
                  <a:moveTo>
                    <a:pt x="152793" y="66294"/>
                  </a:moveTo>
                  <a:lnTo>
                    <a:pt x="151117" y="66509"/>
                  </a:lnTo>
                  <a:lnTo>
                    <a:pt x="151206" y="67221"/>
                  </a:lnTo>
                  <a:lnTo>
                    <a:pt x="150329" y="68364"/>
                  </a:lnTo>
                  <a:lnTo>
                    <a:pt x="150837" y="68491"/>
                  </a:lnTo>
                  <a:lnTo>
                    <a:pt x="152209" y="67513"/>
                  </a:lnTo>
                  <a:lnTo>
                    <a:pt x="152793" y="66294"/>
                  </a:lnTo>
                  <a:close/>
                </a:path>
                <a:path w="205739" h="256540">
                  <a:moveTo>
                    <a:pt x="153949" y="77470"/>
                  </a:moveTo>
                  <a:lnTo>
                    <a:pt x="153289" y="76200"/>
                  </a:lnTo>
                  <a:lnTo>
                    <a:pt x="150164" y="78663"/>
                  </a:lnTo>
                  <a:lnTo>
                    <a:pt x="152654" y="77470"/>
                  </a:lnTo>
                  <a:lnTo>
                    <a:pt x="151599" y="78740"/>
                  </a:lnTo>
                  <a:lnTo>
                    <a:pt x="153949" y="77470"/>
                  </a:lnTo>
                  <a:close/>
                </a:path>
                <a:path w="205739" h="256540">
                  <a:moveTo>
                    <a:pt x="156235" y="205549"/>
                  </a:moveTo>
                  <a:lnTo>
                    <a:pt x="154724" y="204279"/>
                  </a:lnTo>
                  <a:lnTo>
                    <a:pt x="155714" y="205549"/>
                  </a:lnTo>
                  <a:lnTo>
                    <a:pt x="156235" y="205549"/>
                  </a:lnTo>
                  <a:close/>
                </a:path>
                <a:path w="205739" h="256540">
                  <a:moveTo>
                    <a:pt x="156235" y="125730"/>
                  </a:moveTo>
                  <a:lnTo>
                    <a:pt x="152857" y="125730"/>
                  </a:lnTo>
                  <a:lnTo>
                    <a:pt x="152565" y="125590"/>
                  </a:lnTo>
                  <a:lnTo>
                    <a:pt x="151790" y="127000"/>
                  </a:lnTo>
                  <a:lnTo>
                    <a:pt x="156235" y="125730"/>
                  </a:lnTo>
                  <a:close/>
                </a:path>
                <a:path w="205739" h="256540">
                  <a:moveTo>
                    <a:pt x="156705" y="206819"/>
                  </a:moveTo>
                  <a:lnTo>
                    <a:pt x="155714" y="205549"/>
                  </a:lnTo>
                  <a:lnTo>
                    <a:pt x="155092" y="205549"/>
                  </a:lnTo>
                  <a:lnTo>
                    <a:pt x="153225" y="201739"/>
                  </a:lnTo>
                  <a:lnTo>
                    <a:pt x="154127" y="205549"/>
                  </a:lnTo>
                  <a:lnTo>
                    <a:pt x="153339" y="204279"/>
                  </a:lnTo>
                  <a:lnTo>
                    <a:pt x="151917" y="203009"/>
                  </a:lnTo>
                  <a:lnTo>
                    <a:pt x="151942" y="202806"/>
                  </a:lnTo>
                  <a:lnTo>
                    <a:pt x="150418" y="201739"/>
                  </a:lnTo>
                  <a:lnTo>
                    <a:pt x="150063" y="201739"/>
                  </a:lnTo>
                  <a:lnTo>
                    <a:pt x="150050" y="203009"/>
                  </a:lnTo>
                  <a:lnTo>
                    <a:pt x="149694" y="201739"/>
                  </a:lnTo>
                  <a:lnTo>
                    <a:pt x="148323" y="200469"/>
                  </a:lnTo>
                  <a:lnTo>
                    <a:pt x="149072" y="200469"/>
                  </a:lnTo>
                  <a:lnTo>
                    <a:pt x="146558" y="199199"/>
                  </a:lnTo>
                  <a:lnTo>
                    <a:pt x="148831" y="204279"/>
                  </a:lnTo>
                  <a:lnTo>
                    <a:pt x="148831" y="208089"/>
                  </a:lnTo>
                  <a:lnTo>
                    <a:pt x="147840" y="206819"/>
                  </a:lnTo>
                  <a:lnTo>
                    <a:pt x="145859" y="204279"/>
                  </a:lnTo>
                  <a:lnTo>
                    <a:pt x="148132" y="204279"/>
                  </a:lnTo>
                  <a:lnTo>
                    <a:pt x="148831" y="208089"/>
                  </a:lnTo>
                  <a:lnTo>
                    <a:pt x="148831" y="204279"/>
                  </a:lnTo>
                  <a:lnTo>
                    <a:pt x="146659" y="201739"/>
                  </a:lnTo>
                  <a:lnTo>
                    <a:pt x="145770" y="204165"/>
                  </a:lnTo>
                  <a:lnTo>
                    <a:pt x="143878" y="201739"/>
                  </a:lnTo>
                  <a:lnTo>
                    <a:pt x="145376" y="204279"/>
                  </a:lnTo>
                  <a:lnTo>
                    <a:pt x="144907" y="204279"/>
                  </a:lnTo>
                  <a:lnTo>
                    <a:pt x="145630" y="206819"/>
                  </a:lnTo>
                  <a:lnTo>
                    <a:pt x="143268" y="204279"/>
                  </a:lnTo>
                  <a:lnTo>
                    <a:pt x="144043" y="209359"/>
                  </a:lnTo>
                  <a:lnTo>
                    <a:pt x="143103" y="208089"/>
                  </a:lnTo>
                  <a:lnTo>
                    <a:pt x="142976" y="207924"/>
                  </a:lnTo>
                  <a:lnTo>
                    <a:pt x="142976" y="208089"/>
                  </a:lnTo>
                  <a:lnTo>
                    <a:pt x="139865" y="204279"/>
                  </a:lnTo>
                  <a:lnTo>
                    <a:pt x="142443" y="209359"/>
                  </a:lnTo>
                  <a:lnTo>
                    <a:pt x="140373" y="208089"/>
                  </a:lnTo>
                  <a:lnTo>
                    <a:pt x="139141" y="205549"/>
                  </a:lnTo>
                  <a:lnTo>
                    <a:pt x="140639" y="206819"/>
                  </a:lnTo>
                  <a:lnTo>
                    <a:pt x="139585" y="205549"/>
                  </a:lnTo>
                  <a:lnTo>
                    <a:pt x="138544" y="204279"/>
                  </a:lnTo>
                  <a:lnTo>
                    <a:pt x="140589" y="209359"/>
                  </a:lnTo>
                  <a:lnTo>
                    <a:pt x="136537" y="204279"/>
                  </a:lnTo>
                  <a:lnTo>
                    <a:pt x="136385" y="205549"/>
                  </a:lnTo>
                  <a:lnTo>
                    <a:pt x="138315" y="209359"/>
                  </a:lnTo>
                  <a:lnTo>
                    <a:pt x="135801" y="208089"/>
                  </a:lnTo>
                  <a:lnTo>
                    <a:pt x="135394" y="209359"/>
                  </a:lnTo>
                  <a:lnTo>
                    <a:pt x="134797" y="208089"/>
                  </a:lnTo>
                  <a:lnTo>
                    <a:pt x="132295" y="209359"/>
                  </a:lnTo>
                  <a:lnTo>
                    <a:pt x="130581" y="208089"/>
                  </a:lnTo>
                  <a:lnTo>
                    <a:pt x="130289" y="208089"/>
                  </a:lnTo>
                  <a:lnTo>
                    <a:pt x="132105" y="211899"/>
                  </a:lnTo>
                  <a:lnTo>
                    <a:pt x="130695" y="211899"/>
                  </a:lnTo>
                  <a:lnTo>
                    <a:pt x="130365" y="213169"/>
                  </a:lnTo>
                  <a:lnTo>
                    <a:pt x="129768" y="211899"/>
                  </a:lnTo>
                  <a:lnTo>
                    <a:pt x="129184" y="210629"/>
                  </a:lnTo>
                  <a:lnTo>
                    <a:pt x="128841" y="209359"/>
                  </a:lnTo>
                  <a:lnTo>
                    <a:pt x="128701" y="208089"/>
                  </a:lnTo>
                  <a:lnTo>
                    <a:pt x="128016" y="209359"/>
                  </a:lnTo>
                  <a:lnTo>
                    <a:pt x="128498" y="210629"/>
                  </a:lnTo>
                  <a:lnTo>
                    <a:pt x="128384" y="211899"/>
                  </a:lnTo>
                  <a:lnTo>
                    <a:pt x="127063" y="209359"/>
                  </a:lnTo>
                  <a:lnTo>
                    <a:pt x="126212" y="209359"/>
                  </a:lnTo>
                  <a:lnTo>
                    <a:pt x="126949" y="213169"/>
                  </a:lnTo>
                  <a:lnTo>
                    <a:pt x="124752" y="211899"/>
                  </a:lnTo>
                  <a:lnTo>
                    <a:pt x="126085" y="214439"/>
                  </a:lnTo>
                  <a:lnTo>
                    <a:pt x="129590" y="218249"/>
                  </a:lnTo>
                  <a:lnTo>
                    <a:pt x="129260" y="220789"/>
                  </a:lnTo>
                  <a:lnTo>
                    <a:pt x="128460" y="219519"/>
                  </a:lnTo>
                  <a:lnTo>
                    <a:pt x="127114" y="216979"/>
                  </a:lnTo>
                  <a:lnTo>
                    <a:pt x="126860" y="216979"/>
                  </a:lnTo>
                  <a:lnTo>
                    <a:pt x="126288" y="216979"/>
                  </a:lnTo>
                  <a:lnTo>
                    <a:pt x="125539" y="215226"/>
                  </a:lnTo>
                  <a:lnTo>
                    <a:pt x="126822" y="216941"/>
                  </a:lnTo>
                  <a:lnTo>
                    <a:pt x="126085" y="214439"/>
                  </a:lnTo>
                  <a:lnTo>
                    <a:pt x="125209" y="214439"/>
                  </a:lnTo>
                  <a:lnTo>
                    <a:pt x="124955" y="214439"/>
                  </a:lnTo>
                  <a:lnTo>
                    <a:pt x="125209" y="214769"/>
                  </a:lnTo>
                  <a:lnTo>
                    <a:pt x="125196" y="215709"/>
                  </a:lnTo>
                  <a:lnTo>
                    <a:pt x="124396" y="214439"/>
                  </a:lnTo>
                  <a:lnTo>
                    <a:pt x="123037" y="213169"/>
                  </a:lnTo>
                  <a:lnTo>
                    <a:pt x="122021" y="211899"/>
                  </a:lnTo>
                  <a:lnTo>
                    <a:pt x="122682" y="213169"/>
                  </a:lnTo>
                  <a:lnTo>
                    <a:pt x="123482" y="214439"/>
                  </a:lnTo>
                  <a:lnTo>
                    <a:pt x="123266" y="214439"/>
                  </a:lnTo>
                  <a:lnTo>
                    <a:pt x="122402" y="215709"/>
                  </a:lnTo>
                  <a:lnTo>
                    <a:pt x="121640" y="213169"/>
                  </a:lnTo>
                  <a:lnTo>
                    <a:pt x="120535" y="211899"/>
                  </a:lnTo>
                  <a:lnTo>
                    <a:pt x="121069" y="213169"/>
                  </a:lnTo>
                  <a:lnTo>
                    <a:pt x="119697" y="213169"/>
                  </a:lnTo>
                  <a:lnTo>
                    <a:pt x="121285" y="215709"/>
                  </a:lnTo>
                  <a:lnTo>
                    <a:pt x="121005" y="215709"/>
                  </a:lnTo>
                  <a:lnTo>
                    <a:pt x="120205" y="214439"/>
                  </a:lnTo>
                  <a:lnTo>
                    <a:pt x="119659" y="213169"/>
                  </a:lnTo>
                  <a:lnTo>
                    <a:pt x="119888" y="215709"/>
                  </a:lnTo>
                  <a:lnTo>
                    <a:pt x="117614" y="215709"/>
                  </a:lnTo>
                  <a:lnTo>
                    <a:pt x="118351" y="216547"/>
                  </a:lnTo>
                  <a:lnTo>
                    <a:pt x="118160" y="216446"/>
                  </a:lnTo>
                  <a:lnTo>
                    <a:pt x="118706" y="217449"/>
                  </a:lnTo>
                  <a:lnTo>
                    <a:pt x="118846" y="217106"/>
                  </a:lnTo>
                  <a:lnTo>
                    <a:pt x="119875" y="218249"/>
                  </a:lnTo>
                  <a:lnTo>
                    <a:pt x="120103" y="218249"/>
                  </a:lnTo>
                  <a:lnTo>
                    <a:pt x="120103" y="222059"/>
                  </a:lnTo>
                  <a:lnTo>
                    <a:pt x="118694" y="220789"/>
                  </a:lnTo>
                  <a:lnTo>
                    <a:pt x="115887" y="218249"/>
                  </a:lnTo>
                  <a:lnTo>
                    <a:pt x="115011" y="220789"/>
                  </a:lnTo>
                  <a:lnTo>
                    <a:pt x="114477" y="219519"/>
                  </a:lnTo>
                  <a:lnTo>
                    <a:pt x="114147" y="222059"/>
                  </a:lnTo>
                  <a:lnTo>
                    <a:pt x="112763" y="222059"/>
                  </a:lnTo>
                  <a:lnTo>
                    <a:pt x="113233" y="224599"/>
                  </a:lnTo>
                  <a:lnTo>
                    <a:pt x="112953" y="224599"/>
                  </a:lnTo>
                  <a:lnTo>
                    <a:pt x="111620" y="223329"/>
                  </a:lnTo>
                  <a:lnTo>
                    <a:pt x="111112" y="222059"/>
                  </a:lnTo>
                  <a:lnTo>
                    <a:pt x="110794" y="223329"/>
                  </a:lnTo>
                  <a:lnTo>
                    <a:pt x="109397" y="223329"/>
                  </a:lnTo>
                  <a:lnTo>
                    <a:pt x="109296" y="222059"/>
                  </a:lnTo>
                  <a:lnTo>
                    <a:pt x="109220" y="221068"/>
                  </a:lnTo>
                  <a:lnTo>
                    <a:pt x="109461" y="220789"/>
                  </a:lnTo>
                  <a:lnTo>
                    <a:pt x="109194" y="220789"/>
                  </a:lnTo>
                  <a:lnTo>
                    <a:pt x="108077" y="220789"/>
                  </a:lnTo>
                  <a:lnTo>
                    <a:pt x="107048" y="219519"/>
                  </a:lnTo>
                  <a:lnTo>
                    <a:pt x="107480" y="223329"/>
                  </a:lnTo>
                  <a:lnTo>
                    <a:pt x="106489" y="220789"/>
                  </a:lnTo>
                  <a:lnTo>
                    <a:pt x="105092" y="220789"/>
                  </a:lnTo>
                  <a:lnTo>
                    <a:pt x="106667" y="222059"/>
                  </a:lnTo>
                  <a:lnTo>
                    <a:pt x="106375" y="223329"/>
                  </a:lnTo>
                  <a:lnTo>
                    <a:pt x="105270" y="223329"/>
                  </a:lnTo>
                  <a:lnTo>
                    <a:pt x="103809" y="219519"/>
                  </a:lnTo>
                  <a:lnTo>
                    <a:pt x="99949" y="216979"/>
                  </a:lnTo>
                  <a:lnTo>
                    <a:pt x="103428" y="227139"/>
                  </a:lnTo>
                  <a:lnTo>
                    <a:pt x="115493" y="227139"/>
                  </a:lnTo>
                  <a:lnTo>
                    <a:pt x="114846" y="225869"/>
                  </a:lnTo>
                  <a:lnTo>
                    <a:pt x="120205" y="232219"/>
                  </a:lnTo>
                  <a:lnTo>
                    <a:pt x="119748" y="229679"/>
                  </a:lnTo>
                  <a:lnTo>
                    <a:pt x="121069" y="232219"/>
                  </a:lnTo>
                  <a:lnTo>
                    <a:pt x="120802" y="230949"/>
                  </a:lnTo>
                  <a:lnTo>
                    <a:pt x="122504" y="230949"/>
                  </a:lnTo>
                  <a:lnTo>
                    <a:pt x="122542" y="229679"/>
                  </a:lnTo>
                  <a:lnTo>
                    <a:pt x="122580" y="228409"/>
                  </a:lnTo>
                  <a:lnTo>
                    <a:pt x="123494" y="225869"/>
                  </a:lnTo>
                  <a:lnTo>
                    <a:pt x="124015" y="227139"/>
                  </a:lnTo>
                  <a:lnTo>
                    <a:pt x="125399" y="228409"/>
                  </a:lnTo>
                  <a:lnTo>
                    <a:pt x="126263" y="227139"/>
                  </a:lnTo>
                  <a:lnTo>
                    <a:pt x="127393" y="227139"/>
                  </a:lnTo>
                  <a:lnTo>
                    <a:pt x="126860" y="225869"/>
                  </a:lnTo>
                  <a:lnTo>
                    <a:pt x="127419" y="225869"/>
                  </a:lnTo>
                  <a:lnTo>
                    <a:pt x="126746" y="224599"/>
                  </a:lnTo>
                  <a:lnTo>
                    <a:pt x="126085" y="223329"/>
                  </a:lnTo>
                  <a:lnTo>
                    <a:pt x="129298" y="225869"/>
                  </a:lnTo>
                  <a:lnTo>
                    <a:pt x="130365" y="223329"/>
                  </a:lnTo>
                  <a:lnTo>
                    <a:pt x="131254" y="220789"/>
                  </a:lnTo>
                  <a:lnTo>
                    <a:pt x="133934" y="222059"/>
                  </a:lnTo>
                  <a:lnTo>
                    <a:pt x="133692" y="222059"/>
                  </a:lnTo>
                  <a:lnTo>
                    <a:pt x="133985" y="223329"/>
                  </a:lnTo>
                  <a:lnTo>
                    <a:pt x="134188" y="223329"/>
                  </a:lnTo>
                  <a:lnTo>
                    <a:pt x="135293" y="220789"/>
                  </a:lnTo>
                  <a:lnTo>
                    <a:pt x="133896" y="219519"/>
                  </a:lnTo>
                  <a:lnTo>
                    <a:pt x="134302" y="219519"/>
                  </a:lnTo>
                  <a:lnTo>
                    <a:pt x="132943" y="218249"/>
                  </a:lnTo>
                  <a:lnTo>
                    <a:pt x="132410" y="216979"/>
                  </a:lnTo>
                  <a:lnTo>
                    <a:pt x="132334" y="215709"/>
                  </a:lnTo>
                  <a:lnTo>
                    <a:pt x="132778" y="215709"/>
                  </a:lnTo>
                  <a:lnTo>
                    <a:pt x="132816" y="216979"/>
                  </a:lnTo>
                  <a:lnTo>
                    <a:pt x="134797" y="219519"/>
                  </a:lnTo>
                  <a:lnTo>
                    <a:pt x="135420" y="219519"/>
                  </a:lnTo>
                  <a:lnTo>
                    <a:pt x="135216" y="218681"/>
                  </a:lnTo>
                  <a:lnTo>
                    <a:pt x="137871" y="220789"/>
                  </a:lnTo>
                  <a:lnTo>
                    <a:pt x="136017" y="218249"/>
                  </a:lnTo>
                  <a:lnTo>
                    <a:pt x="134150" y="215709"/>
                  </a:lnTo>
                  <a:lnTo>
                    <a:pt x="132295" y="213169"/>
                  </a:lnTo>
                  <a:lnTo>
                    <a:pt x="135089" y="215709"/>
                  </a:lnTo>
                  <a:lnTo>
                    <a:pt x="135686" y="216979"/>
                  </a:lnTo>
                  <a:lnTo>
                    <a:pt x="135661" y="215226"/>
                  </a:lnTo>
                  <a:lnTo>
                    <a:pt x="135382" y="214439"/>
                  </a:lnTo>
                  <a:lnTo>
                    <a:pt x="136105" y="214439"/>
                  </a:lnTo>
                  <a:lnTo>
                    <a:pt x="137502" y="215506"/>
                  </a:lnTo>
                  <a:lnTo>
                    <a:pt x="137083" y="214439"/>
                  </a:lnTo>
                  <a:lnTo>
                    <a:pt x="136105" y="211899"/>
                  </a:lnTo>
                  <a:lnTo>
                    <a:pt x="138201" y="214439"/>
                  </a:lnTo>
                  <a:lnTo>
                    <a:pt x="138188" y="214769"/>
                  </a:lnTo>
                  <a:lnTo>
                    <a:pt x="137871" y="215709"/>
                  </a:lnTo>
                  <a:lnTo>
                    <a:pt x="140398" y="218249"/>
                  </a:lnTo>
                  <a:lnTo>
                    <a:pt x="140042" y="216979"/>
                  </a:lnTo>
                  <a:lnTo>
                    <a:pt x="140843" y="218249"/>
                  </a:lnTo>
                  <a:lnTo>
                    <a:pt x="142748" y="218249"/>
                  </a:lnTo>
                  <a:lnTo>
                    <a:pt x="141973" y="216979"/>
                  </a:lnTo>
                  <a:lnTo>
                    <a:pt x="139065" y="210629"/>
                  </a:lnTo>
                  <a:lnTo>
                    <a:pt x="143116" y="215709"/>
                  </a:lnTo>
                  <a:lnTo>
                    <a:pt x="141833" y="210629"/>
                  </a:lnTo>
                  <a:lnTo>
                    <a:pt x="143027" y="214439"/>
                  </a:lnTo>
                  <a:lnTo>
                    <a:pt x="143014" y="213169"/>
                  </a:lnTo>
                  <a:lnTo>
                    <a:pt x="144576" y="215709"/>
                  </a:lnTo>
                  <a:lnTo>
                    <a:pt x="145351" y="215709"/>
                  </a:lnTo>
                  <a:lnTo>
                    <a:pt x="146342" y="216979"/>
                  </a:lnTo>
                  <a:lnTo>
                    <a:pt x="146659" y="216979"/>
                  </a:lnTo>
                  <a:lnTo>
                    <a:pt x="145910" y="214439"/>
                  </a:lnTo>
                  <a:lnTo>
                    <a:pt x="148678" y="218249"/>
                  </a:lnTo>
                  <a:lnTo>
                    <a:pt x="147535" y="214439"/>
                  </a:lnTo>
                  <a:lnTo>
                    <a:pt x="148094" y="215709"/>
                  </a:lnTo>
                  <a:lnTo>
                    <a:pt x="148082" y="215226"/>
                  </a:lnTo>
                  <a:lnTo>
                    <a:pt x="147713" y="214439"/>
                  </a:lnTo>
                  <a:lnTo>
                    <a:pt x="147485" y="213169"/>
                  </a:lnTo>
                  <a:lnTo>
                    <a:pt x="147027" y="210629"/>
                  </a:lnTo>
                  <a:lnTo>
                    <a:pt x="152628" y="216979"/>
                  </a:lnTo>
                  <a:lnTo>
                    <a:pt x="151790" y="211899"/>
                  </a:lnTo>
                  <a:lnTo>
                    <a:pt x="151993" y="210629"/>
                  </a:lnTo>
                  <a:lnTo>
                    <a:pt x="152196" y="209359"/>
                  </a:lnTo>
                  <a:lnTo>
                    <a:pt x="151676" y="208089"/>
                  </a:lnTo>
                  <a:lnTo>
                    <a:pt x="150660" y="205549"/>
                  </a:lnTo>
                  <a:lnTo>
                    <a:pt x="151079" y="203009"/>
                  </a:lnTo>
                  <a:lnTo>
                    <a:pt x="152387" y="204279"/>
                  </a:lnTo>
                  <a:lnTo>
                    <a:pt x="152666" y="206819"/>
                  </a:lnTo>
                  <a:lnTo>
                    <a:pt x="154178" y="208089"/>
                  </a:lnTo>
                  <a:lnTo>
                    <a:pt x="154559" y="206819"/>
                  </a:lnTo>
                  <a:lnTo>
                    <a:pt x="154647" y="205549"/>
                  </a:lnTo>
                  <a:lnTo>
                    <a:pt x="154965" y="206819"/>
                  </a:lnTo>
                  <a:lnTo>
                    <a:pt x="156298" y="208089"/>
                  </a:lnTo>
                  <a:lnTo>
                    <a:pt x="156705" y="206819"/>
                  </a:lnTo>
                  <a:close/>
                </a:path>
                <a:path w="205739" h="256540">
                  <a:moveTo>
                    <a:pt x="157060" y="72390"/>
                  </a:moveTo>
                  <a:lnTo>
                    <a:pt x="153098" y="73660"/>
                  </a:lnTo>
                  <a:lnTo>
                    <a:pt x="153936" y="74930"/>
                  </a:lnTo>
                  <a:lnTo>
                    <a:pt x="157060" y="72390"/>
                  </a:lnTo>
                  <a:close/>
                </a:path>
                <a:path w="205739" h="256540">
                  <a:moveTo>
                    <a:pt x="157594" y="209270"/>
                  </a:moveTo>
                  <a:lnTo>
                    <a:pt x="157403" y="209461"/>
                  </a:lnTo>
                  <a:lnTo>
                    <a:pt x="157568" y="209423"/>
                  </a:lnTo>
                  <a:lnTo>
                    <a:pt x="157594" y="209270"/>
                  </a:lnTo>
                  <a:close/>
                </a:path>
                <a:path w="205739" h="256540">
                  <a:moveTo>
                    <a:pt x="157695" y="135750"/>
                  </a:moveTo>
                  <a:lnTo>
                    <a:pt x="157607" y="135623"/>
                  </a:lnTo>
                  <a:lnTo>
                    <a:pt x="156806" y="135356"/>
                  </a:lnTo>
                  <a:lnTo>
                    <a:pt x="157124" y="135572"/>
                  </a:lnTo>
                  <a:lnTo>
                    <a:pt x="157695" y="135750"/>
                  </a:lnTo>
                  <a:close/>
                </a:path>
                <a:path w="205739" h="256540">
                  <a:moveTo>
                    <a:pt x="157721" y="209016"/>
                  </a:moveTo>
                  <a:lnTo>
                    <a:pt x="157505" y="208622"/>
                  </a:lnTo>
                  <a:lnTo>
                    <a:pt x="157302" y="208280"/>
                  </a:lnTo>
                  <a:lnTo>
                    <a:pt x="157124" y="208076"/>
                  </a:lnTo>
                  <a:lnTo>
                    <a:pt x="157467" y="208724"/>
                  </a:lnTo>
                  <a:lnTo>
                    <a:pt x="157594" y="209080"/>
                  </a:lnTo>
                  <a:lnTo>
                    <a:pt x="157594" y="209270"/>
                  </a:lnTo>
                  <a:lnTo>
                    <a:pt x="157721" y="209016"/>
                  </a:lnTo>
                  <a:close/>
                </a:path>
                <a:path w="205739" h="256540">
                  <a:moveTo>
                    <a:pt x="158013" y="209257"/>
                  </a:moveTo>
                  <a:lnTo>
                    <a:pt x="157962" y="208927"/>
                  </a:lnTo>
                  <a:lnTo>
                    <a:pt x="157835" y="208508"/>
                  </a:lnTo>
                  <a:lnTo>
                    <a:pt x="157810" y="208648"/>
                  </a:lnTo>
                  <a:lnTo>
                    <a:pt x="157734" y="204800"/>
                  </a:lnTo>
                  <a:lnTo>
                    <a:pt x="157505" y="204279"/>
                  </a:lnTo>
                  <a:lnTo>
                    <a:pt x="157645" y="203009"/>
                  </a:lnTo>
                  <a:lnTo>
                    <a:pt x="154025" y="197929"/>
                  </a:lnTo>
                  <a:lnTo>
                    <a:pt x="156235" y="205549"/>
                  </a:lnTo>
                  <a:lnTo>
                    <a:pt x="156705" y="206819"/>
                  </a:lnTo>
                  <a:lnTo>
                    <a:pt x="157505" y="208089"/>
                  </a:lnTo>
                  <a:lnTo>
                    <a:pt x="157734" y="208978"/>
                  </a:lnTo>
                  <a:lnTo>
                    <a:pt x="157759" y="209118"/>
                  </a:lnTo>
                  <a:lnTo>
                    <a:pt x="157835" y="209359"/>
                  </a:lnTo>
                  <a:lnTo>
                    <a:pt x="157822" y="209232"/>
                  </a:lnTo>
                  <a:lnTo>
                    <a:pt x="157975" y="209486"/>
                  </a:lnTo>
                  <a:lnTo>
                    <a:pt x="158013" y="209257"/>
                  </a:lnTo>
                  <a:close/>
                </a:path>
                <a:path w="205739" h="256540">
                  <a:moveTo>
                    <a:pt x="158673" y="137160"/>
                  </a:moveTo>
                  <a:lnTo>
                    <a:pt x="158127" y="135890"/>
                  </a:lnTo>
                  <a:lnTo>
                    <a:pt x="157695" y="135890"/>
                  </a:lnTo>
                  <a:lnTo>
                    <a:pt x="158013" y="137160"/>
                  </a:lnTo>
                  <a:lnTo>
                    <a:pt x="158673" y="137160"/>
                  </a:lnTo>
                  <a:close/>
                </a:path>
                <a:path w="205739" h="256540">
                  <a:moveTo>
                    <a:pt x="158915" y="205549"/>
                  </a:moveTo>
                  <a:lnTo>
                    <a:pt x="157822" y="204279"/>
                  </a:lnTo>
                  <a:lnTo>
                    <a:pt x="157734" y="204800"/>
                  </a:lnTo>
                  <a:lnTo>
                    <a:pt x="158076" y="205549"/>
                  </a:lnTo>
                  <a:lnTo>
                    <a:pt x="158838" y="206540"/>
                  </a:lnTo>
                  <a:lnTo>
                    <a:pt x="158915" y="205549"/>
                  </a:lnTo>
                  <a:close/>
                </a:path>
                <a:path w="205739" h="256540">
                  <a:moveTo>
                    <a:pt x="159410" y="207289"/>
                  </a:moveTo>
                  <a:lnTo>
                    <a:pt x="158838" y="206540"/>
                  </a:lnTo>
                  <a:lnTo>
                    <a:pt x="158813" y="206819"/>
                  </a:lnTo>
                  <a:lnTo>
                    <a:pt x="159194" y="208089"/>
                  </a:lnTo>
                  <a:lnTo>
                    <a:pt x="159410" y="207289"/>
                  </a:lnTo>
                  <a:close/>
                </a:path>
                <a:path w="205739" h="256540">
                  <a:moveTo>
                    <a:pt x="160020" y="208089"/>
                  </a:moveTo>
                  <a:lnTo>
                    <a:pt x="159715" y="206514"/>
                  </a:lnTo>
                  <a:lnTo>
                    <a:pt x="159537" y="206819"/>
                  </a:lnTo>
                  <a:lnTo>
                    <a:pt x="159410" y="207289"/>
                  </a:lnTo>
                  <a:lnTo>
                    <a:pt x="160020" y="208089"/>
                  </a:lnTo>
                  <a:close/>
                </a:path>
                <a:path w="205739" h="256540">
                  <a:moveTo>
                    <a:pt x="160286" y="205549"/>
                  </a:moveTo>
                  <a:lnTo>
                    <a:pt x="159067" y="203009"/>
                  </a:lnTo>
                  <a:lnTo>
                    <a:pt x="158242" y="203009"/>
                  </a:lnTo>
                  <a:lnTo>
                    <a:pt x="159448" y="204279"/>
                  </a:lnTo>
                  <a:lnTo>
                    <a:pt x="159524" y="205549"/>
                  </a:lnTo>
                  <a:lnTo>
                    <a:pt x="159715" y="206514"/>
                  </a:lnTo>
                  <a:lnTo>
                    <a:pt x="160286" y="205549"/>
                  </a:lnTo>
                  <a:close/>
                </a:path>
                <a:path w="205739" h="256540">
                  <a:moveTo>
                    <a:pt x="162458" y="93624"/>
                  </a:moveTo>
                  <a:lnTo>
                    <a:pt x="162267" y="93776"/>
                  </a:lnTo>
                  <a:lnTo>
                    <a:pt x="162128" y="93891"/>
                  </a:lnTo>
                  <a:lnTo>
                    <a:pt x="161975" y="94018"/>
                  </a:lnTo>
                  <a:lnTo>
                    <a:pt x="162242" y="94259"/>
                  </a:lnTo>
                  <a:lnTo>
                    <a:pt x="162458" y="93624"/>
                  </a:lnTo>
                  <a:close/>
                </a:path>
                <a:path w="205739" h="256540">
                  <a:moveTo>
                    <a:pt x="162801" y="202653"/>
                  </a:moveTo>
                  <a:lnTo>
                    <a:pt x="161861" y="200685"/>
                  </a:lnTo>
                  <a:lnTo>
                    <a:pt x="159981" y="198691"/>
                  </a:lnTo>
                  <a:lnTo>
                    <a:pt x="159296" y="198983"/>
                  </a:lnTo>
                  <a:lnTo>
                    <a:pt x="159816" y="201256"/>
                  </a:lnTo>
                  <a:lnTo>
                    <a:pt x="159296" y="200698"/>
                  </a:lnTo>
                  <a:lnTo>
                    <a:pt x="158940" y="199847"/>
                  </a:lnTo>
                  <a:lnTo>
                    <a:pt x="158648" y="199275"/>
                  </a:lnTo>
                  <a:lnTo>
                    <a:pt x="159080" y="200977"/>
                  </a:lnTo>
                  <a:lnTo>
                    <a:pt x="160134" y="203809"/>
                  </a:lnTo>
                  <a:lnTo>
                    <a:pt x="162064" y="206349"/>
                  </a:lnTo>
                  <a:lnTo>
                    <a:pt x="160756" y="203238"/>
                  </a:lnTo>
                  <a:lnTo>
                    <a:pt x="161594" y="204355"/>
                  </a:lnTo>
                  <a:lnTo>
                    <a:pt x="159994" y="200685"/>
                  </a:lnTo>
                  <a:lnTo>
                    <a:pt x="160159" y="200113"/>
                  </a:lnTo>
                  <a:lnTo>
                    <a:pt x="161226" y="201231"/>
                  </a:lnTo>
                  <a:lnTo>
                    <a:pt x="161823" y="202361"/>
                  </a:lnTo>
                  <a:lnTo>
                    <a:pt x="161493" y="201523"/>
                  </a:lnTo>
                  <a:lnTo>
                    <a:pt x="162801" y="202653"/>
                  </a:lnTo>
                  <a:close/>
                </a:path>
                <a:path w="205739" h="256540">
                  <a:moveTo>
                    <a:pt x="164515" y="203212"/>
                  </a:moveTo>
                  <a:lnTo>
                    <a:pt x="164172" y="202361"/>
                  </a:lnTo>
                  <a:lnTo>
                    <a:pt x="163029" y="200672"/>
                  </a:lnTo>
                  <a:lnTo>
                    <a:pt x="162864" y="201244"/>
                  </a:lnTo>
                  <a:lnTo>
                    <a:pt x="164414" y="204355"/>
                  </a:lnTo>
                  <a:lnTo>
                    <a:pt x="164515" y="203212"/>
                  </a:lnTo>
                  <a:close/>
                </a:path>
                <a:path w="205739" h="256540">
                  <a:moveTo>
                    <a:pt x="166471" y="102311"/>
                  </a:moveTo>
                  <a:lnTo>
                    <a:pt x="166281" y="102438"/>
                  </a:lnTo>
                  <a:lnTo>
                    <a:pt x="166166" y="102743"/>
                  </a:lnTo>
                  <a:lnTo>
                    <a:pt x="166395" y="102438"/>
                  </a:lnTo>
                  <a:lnTo>
                    <a:pt x="166471" y="102311"/>
                  </a:lnTo>
                  <a:close/>
                </a:path>
                <a:path w="205739" h="256540">
                  <a:moveTo>
                    <a:pt x="166624" y="102196"/>
                  </a:moveTo>
                  <a:lnTo>
                    <a:pt x="166141" y="102044"/>
                  </a:lnTo>
                  <a:lnTo>
                    <a:pt x="165849" y="102273"/>
                  </a:lnTo>
                  <a:lnTo>
                    <a:pt x="166268" y="102235"/>
                  </a:lnTo>
                  <a:lnTo>
                    <a:pt x="166471" y="102311"/>
                  </a:lnTo>
                  <a:lnTo>
                    <a:pt x="166624" y="102196"/>
                  </a:lnTo>
                  <a:close/>
                </a:path>
                <a:path w="205739" h="256540">
                  <a:moveTo>
                    <a:pt x="166776" y="94665"/>
                  </a:moveTo>
                  <a:lnTo>
                    <a:pt x="165519" y="94259"/>
                  </a:lnTo>
                  <a:lnTo>
                    <a:pt x="162560" y="95719"/>
                  </a:lnTo>
                  <a:lnTo>
                    <a:pt x="163296" y="95961"/>
                  </a:lnTo>
                  <a:lnTo>
                    <a:pt x="166776" y="94665"/>
                  </a:lnTo>
                  <a:close/>
                </a:path>
                <a:path w="205739" h="256540">
                  <a:moveTo>
                    <a:pt x="168846" y="104140"/>
                  </a:moveTo>
                  <a:lnTo>
                    <a:pt x="167513" y="105410"/>
                  </a:lnTo>
                  <a:lnTo>
                    <a:pt x="168719" y="105410"/>
                  </a:lnTo>
                  <a:lnTo>
                    <a:pt x="168846" y="104140"/>
                  </a:lnTo>
                  <a:close/>
                </a:path>
                <a:path w="205739" h="256540">
                  <a:moveTo>
                    <a:pt x="171145" y="155727"/>
                  </a:moveTo>
                  <a:lnTo>
                    <a:pt x="170599" y="155524"/>
                  </a:lnTo>
                  <a:lnTo>
                    <a:pt x="170192" y="156133"/>
                  </a:lnTo>
                  <a:lnTo>
                    <a:pt x="170434" y="156438"/>
                  </a:lnTo>
                  <a:lnTo>
                    <a:pt x="170916" y="156629"/>
                  </a:lnTo>
                  <a:lnTo>
                    <a:pt x="170992" y="156222"/>
                  </a:lnTo>
                  <a:lnTo>
                    <a:pt x="171145" y="155727"/>
                  </a:lnTo>
                  <a:close/>
                </a:path>
                <a:path w="205739" h="256540">
                  <a:moveTo>
                    <a:pt x="172504" y="156946"/>
                  </a:moveTo>
                  <a:lnTo>
                    <a:pt x="171907" y="156870"/>
                  </a:lnTo>
                  <a:lnTo>
                    <a:pt x="171335" y="156781"/>
                  </a:lnTo>
                  <a:lnTo>
                    <a:pt x="170929" y="156641"/>
                  </a:lnTo>
                  <a:lnTo>
                    <a:pt x="170865" y="157124"/>
                  </a:lnTo>
                  <a:lnTo>
                    <a:pt x="170916" y="157480"/>
                  </a:lnTo>
                  <a:lnTo>
                    <a:pt x="172504" y="156946"/>
                  </a:lnTo>
                  <a:close/>
                </a:path>
                <a:path w="205739" h="256540">
                  <a:moveTo>
                    <a:pt x="173088" y="172440"/>
                  </a:moveTo>
                  <a:lnTo>
                    <a:pt x="172935" y="172313"/>
                  </a:lnTo>
                  <a:lnTo>
                    <a:pt x="172707" y="172720"/>
                  </a:lnTo>
                  <a:lnTo>
                    <a:pt x="173088" y="172440"/>
                  </a:lnTo>
                  <a:close/>
                </a:path>
                <a:path w="205739" h="256540">
                  <a:moveTo>
                    <a:pt x="173088" y="160020"/>
                  </a:moveTo>
                  <a:lnTo>
                    <a:pt x="170535" y="160020"/>
                  </a:lnTo>
                  <a:lnTo>
                    <a:pt x="169799" y="161290"/>
                  </a:lnTo>
                  <a:lnTo>
                    <a:pt x="173088" y="160020"/>
                  </a:lnTo>
                  <a:close/>
                </a:path>
                <a:path w="205739" h="256540">
                  <a:moveTo>
                    <a:pt x="173494" y="110045"/>
                  </a:moveTo>
                  <a:lnTo>
                    <a:pt x="173037" y="110274"/>
                  </a:lnTo>
                  <a:lnTo>
                    <a:pt x="172720" y="110502"/>
                  </a:lnTo>
                  <a:lnTo>
                    <a:pt x="172402" y="110744"/>
                  </a:lnTo>
                  <a:lnTo>
                    <a:pt x="172681" y="110629"/>
                  </a:lnTo>
                  <a:lnTo>
                    <a:pt x="172999" y="110439"/>
                  </a:lnTo>
                  <a:lnTo>
                    <a:pt x="173494" y="110045"/>
                  </a:lnTo>
                  <a:close/>
                </a:path>
                <a:path w="205739" h="256540">
                  <a:moveTo>
                    <a:pt x="174472" y="168846"/>
                  </a:moveTo>
                  <a:lnTo>
                    <a:pt x="173393" y="168084"/>
                  </a:lnTo>
                  <a:lnTo>
                    <a:pt x="172021" y="169278"/>
                  </a:lnTo>
                  <a:lnTo>
                    <a:pt x="174472" y="168846"/>
                  </a:lnTo>
                  <a:close/>
                </a:path>
                <a:path w="205739" h="256540">
                  <a:moveTo>
                    <a:pt x="174840" y="168910"/>
                  </a:moveTo>
                  <a:lnTo>
                    <a:pt x="171894" y="171450"/>
                  </a:lnTo>
                  <a:lnTo>
                    <a:pt x="172935" y="172313"/>
                  </a:lnTo>
                  <a:lnTo>
                    <a:pt x="174840" y="168910"/>
                  </a:lnTo>
                  <a:close/>
                </a:path>
                <a:path w="205739" h="256540">
                  <a:moveTo>
                    <a:pt x="176263" y="128041"/>
                  </a:moveTo>
                  <a:lnTo>
                    <a:pt x="176072" y="128308"/>
                  </a:lnTo>
                  <a:lnTo>
                    <a:pt x="176034" y="128473"/>
                  </a:lnTo>
                  <a:lnTo>
                    <a:pt x="176060" y="128600"/>
                  </a:lnTo>
                  <a:lnTo>
                    <a:pt x="176263" y="128041"/>
                  </a:lnTo>
                  <a:close/>
                </a:path>
                <a:path w="205739" h="256540">
                  <a:moveTo>
                    <a:pt x="182257" y="130810"/>
                  </a:moveTo>
                  <a:lnTo>
                    <a:pt x="182079" y="129933"/>
                  </a:lnTo>
                  <a:lnTo>
                    <a:pt x="181190" y="130810"/>
                  </a:lnTo>
                  <a:lnTo>
                    <a:pt x="182257" y="130810"/>
                  </a:lnTo>
                  <a:close/>
                </a:path>
                <a:path w="205739" h="256540">
                  <a:moveTo>
                    <a:pt x="182499" y="129540"/>
                  </a:moveTo>
                  <a:lnTo>
                    <a:pt x="182003" y="129540"/>
                  </a:lnTo>
                  <a:lnTo>
                    <a:pt x="182079" y="129933"/>
                  </a:lnTo>
                  <a:lnTo>
                    <a:pt x="182499" y="129540"/>
                  </a:lnTo>
                  <a:close/>
                </a:path>
                <a:path w="205739" h="256540">
                  <a:moveTo>
                    <a:pt x="183273" y="134620"/>
                  </a:moveTo>
                  <a:lnTo>
                    <a:pt x="182727" y="133985"/>
                  </a:lnTo>
                  <a:lnTo>
                    <a:pt x="182791" y="134620"/>
                  </a:lnTo>
                  <a:lnTo>
                    <a:pt x="183273" y="134620"/>
                  </a:lnTo>
                  <a:close/>
                </a:path>
                <a:path w="205739" h="256540">
                  <a:moveTo>
                    <a:pt x="185343" y="202006"/>
                  </a:moveTo>
                  <a:lnTo>
                    <a:pt x="185102" y="202107"/>
                  </a:lnTo>
                  <a:lnTo>
                    <a:pt x="184848" y="202234"/>
                  </a:lnTo>
                  <a:lnTo>
                    <a:pt x="184670" y="202412"/>
                  </a:lnTo>
                  <a:lnTo>
                    <a:pt x="184848" y="202349"/>
                  </a:lnTo>
                  <a:lnTo>
                    <a:pt x="185089" y="202196"/>
                  </a:lnTo>
                  <a:lnTo>
                    <a:pt x="185343" y="202006"/>
                  </a:lnTo>
                  <a:close/>
                </a:path>
                <a:path w="205739" h="256540">
                  <a:moveTo>
                    <a:pt x="186334" y="137160"/>
                  </a:moveTo>
                  <a:lnTo>
                    <a:pt x="185610" y="135890"/>
                  </a:lnTo>
                  <a:lnTo>
                    <a:pt x="185369" y="135890"/>
                  </a:lnTo>
                  <a:lnTo>
                    <a:pt x="185254" y="136042"/>
                  </a:lnTo>
                  <a:lnTo>
                    <a:pt x="186334" y="137160"/>
                  </a:lnTo>
                  <a:close/>
                </a:path>
                <a:path w="205739" h="256540">
                  <a:moveTo>
                    <a:pt x="186486" y="201930"/>
                  </a:moveTo>
                  <a:lnTo>
                    <a:pt x="186029" y="201930"/>
                  </a:lnTo>
                  <a:lnTo>
                    <a:pt x="185343" y="203200"/>
                  </a:lnTo>
                  <a:lnTo>
                    <a:pt x="186486" y="201930"/>
                  </a:lnTo>
                  <a:close/>
                </a:path>
                <a:path w="205739" h="256540">
                  <a:moveTo>
                    <a:pt x="186588" y="208788"/>
                  </a:moveTo>
                  <a:lnTo>
                    <a:pt x="185851" y="209994"/>
                  </a:lnTo>
                  <a:lnTo>
                    <a:pt x="186309" y="209435"/>
                  </a:lnTo>
                  <a:lnTo>
                    <a:pt x="186499" y="209067"/>
                  </a:lnTo>
                  <a:lnTo>
                    <a:pt x="186588" y="208788"/>
                  </a:lnTo>
                  <a:close/>
                </a:path>
                <a:path w="205739" h="256540">
                  <a:moveTo>
                    <a:pt x="186778" y="219710"/>
                  </a:moveTo>
                  <a:lnTo>
                    <a:pt x="185432" y="219710"/>
                  </a:lnTo>
                  <a:lnTo>
                    <a:pt x="186486" y="220980"/>
                  </a:lnTo>
                  <a:lnTo>
                    <a:pt x="186778" y="219710"/>
                  </a:lnTo>
                  <a:close/>
                </a:path>
                <a:path w="205739" h="256540">
                  <a:moveTo>
                    <a:pt x="187020" y="158750"/>
                  </a:moveTo>
                  <a:lnTo>
                    <a:pt x="186651" y="158419"/>
                  </a:lnTo>
                  <a:lnTo>
                    <a:pt x="186131" y="158750"/>
                  </a:lnTo>
                  <a:lnTo>
                    <a:pt x="187020" y="158750"/>
                  </a:lnTo>
                  <a:close/>
                </a:path>
                <a:path w="205739" h="256540">
                  <a:moveTo>
                    <a:pt x="187947" y="219710"/>
                  </a:moveTo>
                  <a:lnTo>
                    <a:pt x="187020" y="218655"/>
                  </a:lnTo>
                  <a:lnTo>
                    <a:pt x="186778" y="219710"/>
                  </a:lnTo>
                  <a:lnTo>
                    <a:pt x="187947" y="219710"/>
                  </a:lnTo>
                  <a:close/>
                </a:path>
                <a:path w="205739" h="256540">
                  <a:moveTo>
                    <a:pt x="188137" y="157480"/>
                  </a:moveTo>
                  <a:lnTo>
                    <a:pt x="185585" y="157480"/>
                  </a:lnTo>
                  <a:lnTo>
                    <a:pt x="186651" y="158419"/>
                  </a:lnTo>
                  <a:lnTo>
                    <a:pt x="188137" y="157480"/>
                  </a:lnTo>
                  <a:close/>
                </a:path>
                <a:path w="205739" h="256540">
                  <a:moveTo>
                    <a:pt x="188810" y="228015"/>
                  </a:moveTo>
                  <a:lnTo>
                    <a:pt x="188518" y="228015"/>
                  </a:lnTo>
                  <a:lnTo>
                    <a:pt x="188239" y="228015"/>
                  </a:lnTo>
                  <a:lnTo>
                    <a:pt x="187921" y="228015"/>
                  </a:lnTo>
                  <a:lnTo>
                    <a:pt x="187502" y="228117"/>
                  </a:lnTo>
                  <a:lnTo>
                    <a:pt x="188810" y="228015"/>
                  </a:lnTo>
                  <a:close/>
                </a:path>
                <a:path w="205739" h="256540">
                  <a:moveTo>
                    <a:pt x="189318" y="206692"/>
                  </a:moveTo>
                  <a:lnTo>
                    <a:pt x="188760" y="206832"/>
                  </a:lnTo>
                  <a:lnTo>
                    <a:pt x="188683" y="207010"/>
                  </a:lnTo>
                  <a:lnTo>
                    <a:pt x="189318" y="206692"/>
                  </a:lnTo>
                  <a:close/>
                </a:path>
                <a:path w="205739" h="256540">
                  <a:moveTo>
                    <a:pt x="189814" y="204470"/>
                  </a:moveTo>
                  <a:lnTo>
                    <a:pt x="187591" y="205740"/>
                  </a:lnTo>
                  <a:lnTo>
                    <a:pt x="188048" y="207010"/>
                  </a:lnTo>
                  <a:lnTo>
                    <a:pt x="188760" y="206832"/>
                  </a:lnTo>
                  <a:lnTo>
                    <a:pt x="189814" y="204470"/>
                  </a:lnTo>
                  <a:close/>
                </a:path>
                <a:path w="205739" h="256540">
                  <a:moveTo>
                    <a:pt x="190157" y="227952"/>
                  </a:moveTo>
                  <a:lnTo>
                    <a:pt x="189649" y="227965"/>
                  </a:lnTo>
                  <a:lnTo>
                    <a:pt x="189306" y="227977"/>
                  </a:lnTo>
                  <a:lnTo>
                    <a:pt x="189077" y="227990"/>
                  </a:lnTo>
                  <a:lnTo>
                    <a:pt x="190157" y="227952"/>
                  </a:lnTo>
                  <a:close/>
                </a:path>
                <a:path w="205739" h="256540">
                  <a:moveTo>
                    <a:pt x="190500" y="183730"/>
                  </a:moveTo>
                  <a:lnTo>
                    <a:pt x="190309" y="183896"/>
                  </a:lnTo>
                  <a:lnTo>
                    <a:pt x="190449" y="183819"/>
                  </a:lnTo>
                  <a:close/>
                </a:path>
                <a:path w="205739" h="256540">
                  <a:moveTo>
                    <a:pt x="190525" y="170649"/>
                  </a:moveTo>
                  <a:lnTo>
                    <a:pt x="188925" y="171107"/>
                  </a:lnTo>
                  <a:lnTo>
                    <a:pt x="190512" y="170688"/>
                  </a:lnTo>
                  <a:close/>
                </a:path>
                <a:path w="205739" h="256540">
                  <a:moveTo>
                    <a:pt x="190550" y="157975"/>
                  </a:moveTo>
                  <a:lnTo>
                    <a:pt x="189230" y="157086"/>
                  </a:lnTo>
                  <a:lnTo>
                    <a:pt x="190080" y="157784"/>
                  </a:lnTo>
                  <a:lnTo>
                    <a:pt x="190550" y="157975"/>
                  </a:lnTo>
                  <a:close/>
                </a:path>
                <a:path w="205739" h="256540">
                  <a:moveTo>
                    <a:pt x="191490" y="170383"/>
                  </a:moveTo>
                  <a:lnTo>
                    <a:pt x="190893" y="169786"/>
                  </a:lnTo>
                  <a:lnTo>
                    <a:pt x="190525" y="170649"/>
                  </a:lnTo>
                  <a:lnTo>
                    <a:pt x="191490" y="170383"/>
                  </a:lnTo>
                  <a:close/>
                </a:path>
                <a:path w="205739" h="256540">
                  <a:moveTo>
                    <a:pt x="191579" y="227101"/>
                  </a:moveTo>
                  <a:lnTo>
                    <a:pt x="189725" y="227012"/>
                  </a:lnTo>
                  <a:lnTo>
                    <a:pt x="189534" y="227368"/>
                  </a:lnTo>
                  <a:lnTo>
                    <a:pt x="187566" y="227965"/>
                  </a:lnTo>
                  <a:lnTo>
                    <a:pt x="187985" y="227990"/>
                  </a:lnTo>
                  <a:lnTo>
                    <a:pt x="191579" y="227101"/>
                  </a:lnTo>
                  <a:close/>
                </a:path>
                <a:path w="205739" h="256540">
                  <a:moveTo>
                    <a:pt x="194932" y="232410"/>
                  </a:moveTo>
                  <a:lnTo>
                    <a:pt x="194818" y="231432"/>
                  </a:lnTo>
                  <a:lnTo>
                    <a:pt x="194741" y="231140"/>
                  </a:lnTo>
                  <a:lnTo>
                    <a:pt x="194932" y="232410"/>
                  </a:lnTo>
                  <a:close/>
                </a:path>
                <a:path w="205739" h="256540">
                  <a:moveTo>
                    <a:pt x="195389" y="230136"/>
                  </a:moveTo>
                  <a:lnTo>
                    <a:pt x="195199" y="230505"/>
                  </a:lnTo>
                  <a:lnTo>
                    <a:pt x="195389" y="230136"/>
                  </a:lnTo>
                  <a:close/>
                </a:path>
                <a:path w="205739" h="256540">
                  <a:moveTo>
                    <a:pt x="195935" y="232410"/>
                  </a:moveTo>
                  <a:lnTo>
                    <a:pt x="195630" y="231140"/>
                  </a:lnTo>
                  <a:lnTo>
                    <a:pt x="194094" y="229870"/>
                  </a:lnTo>
                  <a:lnTo>
                    <a:pt x="194602" y="229870"/>
                  </a:lnTo>
                  <a:lnTo>
                    <a:pt x="194208" y="229412"/>
                  </a:lnTo>
                  <a:lnTo>
                    <a:pt x="192125" y="228600"/>
                  </a:lnTo>
                  <a:lnTo>
                    <a:pt x="191846" y="228600"/>
                  </a:lnTo>
                  <a:lnTo>
                    <a:pt x="192989" y="229870"/>
                  </a:lnTo>
                  <a:lnTo>
                    <a:pt x="193713" y="229870"/>
                  </a:lnTo>
                  <a:lnTo>
                    <a:pt x="194792" y="231140"/>
                  </a:lnTo>
                  <a:lnTo>
                    <a:pt x="194843" y="231355"/>
                  </a:lnTo>
                  <a:lnTo>
                    <a:pt x="194830" y="231140"/>
                  </a:lnTo>
                  <a:lnTo>
                    <a:pt x="194906" y="231470"/>
                  </a:lnTo>
                  <a:lnTo>
                    <a:pt x="194894" y="231140"/>
                  </a:lnTo>
                  <a:lnTo>
                    <a:pt x="194970" y="231609"/>
                  </a:lnTo>
                  <a:lnTo>
                    <a:pt x="195338" y="232410"/>
                  </a:lnTo>
                  <a:lnTo>
                    <a:pt x="195935" y="232410"/>
                  </a:lnTo>
                  <a:close/>
                </a:path>
                <a:path w="205739" h="256540">
                  <a:moveTo>
                    <a:pt x="197015" y="188315"/>
                  </a:moveTo>
                  <a:lnTo>
                    <a:pt x="196672" y="188429"/>
                  </a:lnTo>
                  <a:lnTo>
                    <a:pt x="196342" y="188569"/>
                  </a:lnTo>
                  <a:lnTo>
                    <a:pt x="196037" y="188722"/>
                  </a:lnTo>
                  <a:lnTo>
                    <a:pt x="196456" y="188582"/>
                  </a:lnTo>
                  <a:lnTo>
                    <a:pt x="196811" y="188429"/>
                  </a:lnTo>
                  <a:lnTo>
                    <a:pt x="197015" y="188315"/>
                  </a:lnTo>
                  <a:close/>
                </a:path>
                <a:path w="205739" h="256540">
                  <a:moveTo>
                    <a:pt x="197548" y="217170"/>
                  </a:moveTo>
                  <a:lnTo>
                    <a:pt x="197002" y="215696"/>
                  </a:lnTo>
                  <a:lnTo>
                    <a:pt x="196049" y="216204"/>
                  </a:lnTo>
                  <a:lnTo>
                    <a:pt x="197548" y="217170"/>
                  </a:lnTo>
                  <a:close/>
                </a:path>
                <a:path w="205739" h="256540">
                  <a:moveTo>
                    <a:pt x="198437" y="200660"/>
                  </a:moveTo>
                  <a:lnTo>
                    <a:pt x="197802" y="200660"/>
                  </a:lnTo>
                  <a:lnTo>
                    <a:pt x="197713" y="200901"/>
                  </a:lnTo>
                  <a:lnTo>
                    <a:pt x="198437" y="200660"/>
                  </a:lnTo>
                  <a:close/>
                </a:path>
                <a:path w="205739" h="256540">
                  <a:moveTo>
                    <a:pt x="200177" y="212090"/>
                  </a:moveTo>
                  <a:lnTo>
                    <a:pt x="199212" y="212090"/>
                  </a:lnTo>
                  <a:lnTo>
                    <a:pt x="198056" y="213360"/>
                  </a:lnTo>
                  <a:lnTo>
                    <a:pt x="200177" y="212090"/>
                  </a:lnTo>
                  <a:close/>
                </a:path>
                <a:path w="205739" h="256540">
                  <a:moveTo>
                    <a:pt x="200482" y="217258"/>
                  </a:moveTo>
                  <a:lnTo>
                    <a:pt x="200367" y="215582"/>
                  </a:lnTo>
                  <a:lnTo>
                    <a:pt x="199999" y="217538"/>
                  </a:lnTo>
                  <a:lnTo>
                    <a:pt x="200482" y="217258"/>
                  </a:lnTo>
                  <a:close/>
                </a:path>
                <a:path w="205739" h="256540">
                  <a:moveTo>
                    <a:pt x="201256" y="227495"/>
                  </a:moveTo>
                  <a:lnTo>
                    <a:pt x="201142" y="227330"/>
                  </a:lnTo>
                  <a:lnTo>
                    <a:pt x="200964" y="227215"/>
                  </a:lnTo>
                  <a:lnTo>
                    <a:pt x="201256" y="227495"/>
                  </a:lnTo>
                  <a:close/>
                </a:path>
                <a:path w="205739" h="256540">
                  <a:moveTo>
                    <a:pt x="201472" y="207403"/>
                  </a:moveTo>
                  <a:lnTo>
                    <a:pt x="198615" y="208114"/>
                  </a:lnTo>
                  <a:lnTo>
                    <a:pt x="197358" y="208356"/>
                  </a:lnTo>
                  <a:lnTo>
                    <a:pt x="198564" y="208178"/>
                  </a:lnTo>
                  <a:lnTo>
                    <a:pt x="199161" y="208203"/>
                  </a:lnTo>
                  <a:lnTo>
                    <a:pt x="199453" y="208356"/>
                  </a:lnTo>
                  <a:lnTo>
                    <a:pt x="199986" y="208216"/>
                  </a:lnTo>
                  <a:lnTo>
                    <a:pt x="200634" y="208000"/>
                  </a:lnTo>
                  <a:lnTo>
                    <a:pt x="201434" y="207683"/>
                  </a:lnTo>
                  <a:lnTo>
                    <a:pt x="201472" y="207403"/>
                  </a:lnTo>
                  <a:close/>
                </a:path>
                <a:path w="205739" h="256540">
                  <a:moveTo>
                    <a:pt x="201574" y="228600"/>
                  </a:moveTo>
                  <a:lnTo>
                    <a:pt x="198755" y="228600"/>
                  </a:lnTo>
                  <a:lnTo>
                    <a:pt x="199326" y="229870"/>
                  </a:lnTo>
                  <a:lnTo>
                    <a:pt x="201574" y="228600"/>
                  </a:lnTo>
                  <a:close/>
                </a:path>
                <a:path w="205739" h="256540">
                  <a:moveTo>
                    <a:pt x="202514" y="216331"/>
                  </a:moveTo>
                  <a:lnTo>
                    <a:pt x="202387" y="216154"/>
                  </a:lnTo>
                  <a:lnTo>
                    <a:pt x="200482" y="217258"/>
                  </a:lnTo>
                  <a:lnTo>
                    <a:pt x="200545" y="217982"/>
                  </a:lnTo>
                  <a:lnTo>
                    <a:pt x="202514" y="216331"/>
                  </a:lnTo>
                  <a:close/>
                </a:path>
                <a:path w="205739" h="256540">
                  <a:moveTo>
                    <a:pt x="202692" y="209194"/>
                  </a:moveTo>
                  <a:lnTo>
                    <a:pt x="201536" y="208876"/>
                  </a:lnTo>
                  <a:lnTo>
                    <a:pt x="201231" y="208800"/>
                  </a:lnTo>
                  <a:lnTo>
                    <a:pt x="200469" y="209765"/>
                  </a:lnTo>
                  <a:lnTo>
                    <a:pt x="201244" y="210566"/>
                  </a:lnTo>
                  <a:lnTo>
                    <a:pt x="202057" y="209321"/>
                  </a:lnTo>
                  <a:lnTo>
                    <a:pt x="202692" y="209194"/>
                  </a:lnTo>
                  <a:close/>
                </a:path>
                <a:path w="205739" h="256540">
                  <a:moveTo>
                    <a:pt x="204254" y="224790"/>
                  </a:moveTo>
                  <a:lnTo>
                    <a:pt x="198196" y="224790"/>
                  </a:lnTo>
                  <a:lnTo>
                    <a:pt x="201269" y="223520"/>
                  </a:lnTo>
                  <a:lnTo>
                    <a:pt x="201574" y="223520"/>
                  </a:lnTo>
                  <a:lnTo>
                    <a:pt x="199491" y="220980"/>
                  </a:lnTo>
                  <a:lnTo>
                    <a:pt x="198412" y="223520"/>
                  </a:lnTo>
                  <a:lnTo>
                    <a:pt x="194297" y="222250"/>
                  </a:lnTo>
                  <a:lnTo>
                    <a:pt x="201599" y="219710"/>
                  </a:lnTo>
                  <a:lnTo>
                    <a:pt x="198589" y="219710"/>
                  </a:lnTo>
                  <a:lnTo>
                    <a:pt x="199834" y="218440"/>
                  </a:lnTo>
                  <a:lnTo>
                    <a:pt x="197650" y="218440"/>
                  </a:lnTo>
                  <a:lnTo>
                    <a:pt x="197675" y="218655"/>
                  </a:lnTo>
                  <a:lnTo>
                    <a:pt x="198551" y="219710"/>
                  </a:lnTo>
                  <a:lnTo>
                    <a:pt x="196405" y="219710"/>
                  </a:lnTo>
                  <a:lnTo>
                    <a:pt x="197434" y="218655"/>
                  </a:lnTo>
                  <a:lnTo>
                    <a:pt x="197485" y="218440"/>
                  </a:lnTo>
                  <a:lnTo>
                    <a:pt x="197650" y="218440"/>
                  </a:lnTo>
                  <a:lnTo>
                    <a:pt x="198907" y="217170"/>
                  </a:lnTo>
                  <a:lnTo>
                    <a:pt x="197548" y="217170"/>
                  </a:lnTo>
                  <a:lnTo>
                    <a:pt x="194195" y="217170"/>
                  </a:lnTo>
                  <a:lnTo>
                    <a:pt x="196049" y="216204"/>
                  </a:lnTo>
                  <a:lnTo>
                    <a:pt x="195567" y="215900"/>
                  </a:lnTo>
                  <a:lnTo>
                    <a:pt x="196938" y="215557"/>
                  </a:lnTo>
                  <a:lnTo>
                    <a:pt x="197002" y="215696"/>
                  </a:lnTo>
                  <a:lnTo>
                    <a:pt x="197548" y="215417"/>
                  </a:lnTo>
                  <a:lnTo>
                    <a:pt x="200761" y="214630"/>
                  </a:lnTo>
                  <a:lnTo>
                    <a:pt x="199047" y="214630"/>
                  </a:lnTo>
                  <a:lnTo>
                    <a:pt x="196583" y="214630"/>
                  </a:lnTo>
                  <a:lnTo>
                    <a:pt x="194259" y="214630"/>
                  </a:lnTo>
                  <a:lnTo>
                    <a:pt x="196380" y="213360"/>
                  </a:lnTo>
                  <a:lnTo>
                    <a:pt x="199212" y="212090"/>
                  </a:lnTo>
                  <a:lnTo>
                    <a:pt x="195389" y="212090"/>
                  </a:lnTo>
                  <a:lnTo>
                    <a:pt x="200596" y="209550"/>
                  </a:lnTo>
                  <a:lnTo>
                    <a:pt x="195770" y="209550"/>
                  </a:lnTo>
                  <a:lnTo>
                    <a:pt x="197358" y="207010"/>
                  </a:lnTo>
                  <a:lnTo>
                    <a:pt x="195719" y="205740"/>
                  </a:lnTo>
                  <a:lnTo>
                    <a:pt x="196977" y="205740"/>
                  </a:lnTo>
                  <a:lnTo>
                    <a:pt x="196888" y="203200"/>
                  </a:lnTo>
                  <a:lnTo>
                    <a:pt x="197345" y="201930"/>
                  </a:lnTo>
                  <a:lnTo>
                    <a:pt x="197713" y="200901"/>
                  </a:lnTo>
                  <a:lnTo>
                    <a:pt x="194652" y="201930"/>
                  </a:lnTo>
                  <a:lnTo>
                    <a:pt x="194919" y="199390"/>
                  </a:lnTo>
                  <a:lnTo>
                    <a:pt x="193840" y="199390"/>
                  </a:lnTo>
                  <a:lnTo>
                    <a:pt x="196075" y="198120"/>
                  </a:lnTo>
                  <a:lnTo>
                    <a:pt x="195872" y="198120"/>
                  </a:lnTo>
                  <a:lnTo>
                    <a:pt x="195275" y="196850"/>
                  </a:lnTo>
                  <a:lnTo>
                    <a:pt x="197777" y="196850"/>
                  </a:lnTo>
                  <a:lnTo>
                    <a:pt x="197853" y="197040"/>
                  </a:lnTo>
                  <a:lnTo>
                    <a:pt x="198729" y="196951"/>
                  </a:lnTo>
                  <a:lnTo>
                    <a:pt x="199275" y="196888"/>
                  </a:lnTo>
                  <a:lnTo>
                    <a:pt x="198069" y="196811"/>
                  </a:lnTo>
                  <a:lnTo>
                    <a:pt x="197561" y="195580"/>
                  </a:lnTo>
                  <a:lnTo>
                    <a:pt x="194056" y="194310"/>
                  </a:lnTo>
                  <a:lnTo>
                    <a:pt x="195389" y="193040"/>
                  </a:lnTo>
                  <a:lnTo>
                    <a:pt x="192786" y="193040"/>
                  </a:lnTo>
                  <a:lnTo>
                    <a:pt x="190804" y="194246"/>
                  </a:lnTo>
                  <a:lnTo>
                    <a:pt x="188633" y="195580"/>
                  </a:lnTo>
                  <a:lnTo>
                    <a:pt x="186372" y="194310"/>
                  </a:lnTo>
                  <a:lnTo>
                    <a:pt x="187744" y="194310"/>
                  </a:lnTo>
                  <a:lnTo>
                    <a:pt x="190106" y="193040"/>
                  </a:lnTo>
                  <a:lnTo>
                    <a:pt x="190779" y="194259"/>
                  </a:lnTo>
                  <a:lnTo>
                    <a:pt x="190588" y="193040"/>
                  </a:lnTo>
                  <a:lnTo>
                    <a:pt x="192532" y="193040"/>
                  </a:lnTo>
                  <a:lnTo>
                    <a:pt x="193332" y="191770"/>
                  </a:lnTo>
                  <a:lnTo>
                    <a:pt x="190474" y="193040"/>
                  </a:lnTo>
                  <a:lnTo>
                    <a:pt x="192468" y="191770"/>
                  </a:lnTo>
                  <a:lnTo>
                    <a:pt x="193332" y="191770"/>
                  </a:lnTo>
                  <a:lnTo>
                    <a:pt x="193713" y="191770"/>
                  </a:lnTo>
                  <a:lnTo>
                    <a:pt x="194614" y="190500"/>
                  </a:lnTo>
                  <a:lnTo>
                    <a:pt x="196037" y="189230"/>
                  </a:lnTo>
                  <a:lnTo>
                    <a:pt x="194932" y="189230"/>
                  </a:lnTo>
                  <a:lnTo>
                    <a:pt x="193370" y="190500"/>
                  </a:lnTo>
                  <a:lnTo>
                    <a:pt x="192963" y="189230"/>
                  </a:lnTo>
                  <a:lnTo>
                    <a:pt x="192417" y="187960"/>
                  </a:lnTo>
                  <a:lnTo>
                    <a:pt x="194525" y="187960"/>
                  </a:lnTo>
                  <a:lnTo>
                    <a:pt x="195694" y="186690"/>
                  </a:lnTo>
                  <a:lnTo>
                    <a:pt x="193967" y="186690"/>
                  </a:lnTo>
                  <a:lnTo>
                    <a:pt x="194729" y="185420"/>
                  </a:lnTo>
                  <a:lnTo>
                    <a:pt x="193217" y="185420"/>
                  </a:lnTo>
                  <a:lnTo>
                    <a:pt x="193281" y="184150"/>
                  </a:lnTo>
                  <a:lnTo>
                    <a:pt x="193357" y="182880"/>
                  </a:lnTo>
                  <a:lnTo>
                    <a:pt x="190449" y="184150"/>
                  </a:lnTo>
                  <a:lnTo>
                    <a:pt x="190144" y="184150"/>
                  </a:lnTo>
                  <a:lnTo>
                    <a:pt x="186499" y="182880"/>
                  </a:lnTo>
                  <a:lnTo>
                    <a:pt x="190347" y="179070"/>
                  </a:lnTo>
                  <a:lnTo>
                    <a:pt x="188391" y="177800"/>
                  </a:lnTo>
                  <a:lnTo>
                    <a:pt x="189369" y="177800"/>
                  </a:lnTo>
                  <a:lnTo>
                    <a:pt x="187820" y="176530"/>
                  </a:lnTo>
                  <a:lnTo>
                    <a:pt x="187782" y="175260"/>
                  </a:lnTo>
                  <a:lnTo>
                    <a:pt x="187756" y="173990"/>
                  </a:lnTo>
                  <a:lnTo>
                    <a:pt x="185191" y="173990"/>
                  </a:lnTo>
                  <a:lnTo>
                    <a:pt x="186829" y="172720"/>
                  </a:lnTo>
                  <a:lnTo>
                    <a:pt x="188061" y="172720"/>
                  </a:lnTo>
                  <a:lnTo>
                    <a:pt x="186982" y="171450"/>
                  </a:lnTo>
                  <a:lnTo>
                    <a:pt x="185851" y="171450"/>
                  </a:lnTo>
                  <a:lnTo>
                    <a:pt x="186994" y="170180"/>
                  </a:lnTo>
                  <a:lnTo>
                    <a:pt x="188595" y="170180"/>
                  </a:lnTo>
                  <a:lnTo>
                    <a:pt x="189039" y="170180"/>
                  </a:lnTo>
                  <a:lnTo>
                    <a:pt x="188772" y="169633"/>
                  </a:lnTo>
                  <a:lnTo>
                    <a:pt x="189014" y="168910"/>
                  </a:lnTo>
                  <a:lnTo>
                    <a:pt x="190500" y="167640"/>
                  </a:lnTo>
                  <a:lnTo>
                    <a:pt x="190030" y="167640"/>
                  </a:lnTo>
                  <a:lnTo>
                    <a:pt x="190106" y="166370"/>
                  </a:lnTo>
                  <a:lnTo>
                    <a:pt x="190195" y="165100"/>
                  </a:lnTo>
                  <a:lnTo>
                    <a:pt x="189230" y="165100"/>
                  </a:lnTo>
                  <a:lnTo>
                    <a:pt x="187731" y="166370"/>
                  </a:lnTo>
                  <a:lnTo>
                    <a:pt x="187121" y="166370"/>
                  </a:lnTo>
                  <a:lnTo>
                    <a:pt x="187147" y="165100"/>
                  </a:lnTo>
                  <a:lnTo>
                    <a:pt x="190576" y="163830"/>
                  </a:lnTo>
                  <a:lnTo>
                    <a:pt x="192646" y="161290"/>
                  </a:lnTo>
                  <a:lnTo>
                    <a:pt x="193687" y="160020"/>
                  </a:lnTo>
                  <a:lnTo>
                    <a:pt x="182105" y="161290"/>
                  </a:lnTo>
                  <a:lnTo>
                    <a:pt x="186131" y="158750"/>
                  </a:lnTo>
                  <a:lnTo>
                    <a:pt x="184099" y="158750"/>
                  </a:lnTo>
                  <a:lnTo>
                    <a:pt x="184124" y="157480"/>
                  </a:lnTo>
                  <a:lnTo>
                    <a:pt x="188417" y="154940"/>
                  </a:lnTo>
                  <a:lnTo>
                    <a:pt x="188290" y="154940"/>
                  </a:lnTo>
                  <a:lnTo>
                    <a:pt x="189534" y="152400"/>
                  </a:lnTo>
                  <a:lnTo>
                    <a:pt x="182930" y="154940"/>
                  </a:lnTo>
                  <a:lnTo>
                    <a:pt x="183565" y="152400"/>
                  </a:lnTo>
                  <a:lnTo>
                    <a:pt x="182460" y="152400"/>
                  </a:lnTo>
                  <a:lnTo>
                    <a:pt x="179400" y="153670"/>
                  </a:lnTo>
                  <a:lnTo>
                    <a:pt x="177838" y="153670"/>
                  </a:lnTo>
                  <a:lnTo>
                    <a:pt x="177850" y="152400"/>
                  </a:lnTo>
                  <a:lnTo>
                    <a:pt x="182257" y="149860"/>
                  </a:lnTo>
                  <a:lnTo>
                    <a:pt x="183464" y="151130"/>
                  </a:lnTo>
                  <a:lnTo>
                    <a:pt x="184175" y="152400"/>
                  </a:lnTo>
                  <a:lnTo>
                    <a:pt x="185293" y="151130"/>
                  </a:lnTo>
                  <a:lnTo>
                    <a:pt x="184061" y="151130"/>
                  </a:lnTo>
                  <a:lnTo>
                    <a:pt x="185039" y="149860"/>
                  </a:lnTo>
                  <a:lnTo>
                    <a:pt x="184442" y="148780"/>
                  </a:lnTo>
                  <a:lnTo>
                    <a:pt x="184531" y="148590"/>
                  </a:lnTo>
                  <a:lnTo>
                    <a:pt x="186397" y="148590"/>
                  </a:lnTo>
                  <a:lnTo>
                    <a:pt x="185064" y="147421"/>
                  </a:lnTo>
                  <a:lnTo>
                    <a:pt x="183134" y="147320"/>
                  </a:lnTo>
                  <a:lnTo>
                    <a:pt x="183413" y="146050"/>
                  </a:lnTo>
                  <a:lnTo>
                    <a:pt x="183705" y="144780"/>
                  </a:lnTo>
                  <a:lnTo>
                    <a:pt x="183159" y="144780"/>
                  </a:lnTo>
                  <a:lnTo>
                    <a:pt x="181851" y="146050"/>
                  </a:lnTo>
                  <a:lnTo>
                    <a:pt x="182384" y="142240"/>
                  </a:lnTo>
                  <a:lnTo>
                    <a:pt x="179184" y="146050"/>
                  </a:lnTo>
                  <a:lnTo>
                    <a:pt x="178092" y="143510"/>
                  </a:lnTo>
                  <a:lnTo>
                    <a:pt x="179552" y="142240"/>
                  </a:lnTo>
                  <a:lnTo>
                    <a:pt x="180390" y="142240"/>
                  </a:lnTo>
                  <a:lnTo>
                    <a:pt x="181254" y="139700"/>
                  </a:lnTo>
                  <a:lnTo>
                    <a:pt x="184531" y="140970"/>
                  </a:lnTo>
                  <a:lnTo>
                    <a:pt x="181737" y="139700"/>
                  </a:lnTo>
                  <a:lnTo>
                    <a:pt x="185013" y="137160"/>
                  </a:lnTo>
                  <a:lnTo>
                    <a:pt x="185102" y="136042"/>
                  </a:lnTo>
                  <a:lnTo>
                    <a:pt x="183172" y="137160"/>
                  </a:lnTo>
                  <a:lnTo>
                    <a:pt x="183413" y="135890"/>
                  </a:lnTo>
                  <a:lnTo>
                    <a:pt x="182562" y="135890"/>
                  </a:lnTo>
                  <a:lnTo>
                    <a:pt x="180492" y="137160"/>
                  </a:lnTo>
                  <a:lnTo>
                    <a:pt x="178790" y="137160"/>
                  </a:lnTo>
                  <a:lnTo>
                    <a:pt x="178054" y="137160"/>
                  </a:lnTo>
                  <a:lnTo>
                    <a:pt x="178917" y="136042"/>
                  </a:lnTo>
                  <a:lnTo>
                    <a:pt x="178955" y="135890"/>
                  </a:lnTo>
                  <a:lnTo>
                    <a:pt x="176123" y="135890"/>
                  </a:lnTo>
                  <a:lnTo>
                    <a:pt x="179133" y="134620"/>
                  </a:lnTo>
                  <a:lnTo>
                    <a:pt x="178955" y="135890"/>
                  </a:lnTo>
                  <a:lnTo>
                    <a:pt x="178943" y="136042"/>
                  </a:lnTo>
                  <a:lnTo>
                    <a:pt x="178790" y="137160"/>
                  </a:lnTo>
                  <a:lnTo>
                    <a:pt x="179920" y="135890"/>
                  </a:lnTo>
                  <a:lnTo>
                    <a:pt x="181038" y="134620"/>
                  </a:lnTo>
                  <a:lnTo>
                    <a:pt x="182168" y="133350"/>
                  </a:lnTo>
                  <a:lnTo>
                    <a:pt x="182727" y="133985"/>
                  </a:lnTo>
                  <a:lnTo>
                    <a:pt x="182664" y="133350"/>
                  </a:lnTo>
                  <a:lnTo>
                    <a:pt x="183781" y="133350"/>
                  </a:lnTo>
                  <a:lnTo>
                    <a:pt x="185889" y="130810"/>
                  </a:lnTo>
                  <a:lnTo>
                    <a:pt x="179971" y="133350"/>
                  </a:lnTo>
                  <a:lnTo>
                    <a:pt x="179349" y="132080"/>
                  </a:lnTo>
                  <a:lnTo>
                    <a:pt x="181190" y="130810"/>
                  </a:lnTo>
                  <a:lnTo>
                    <a:pt x="177634" y="130810"/>
                  </a:lnTo>
                  <a:lnTo>
                    <a:pt x="178536" y="129540"/>
                  </a:lnTo>
                  <a:lnTo>
                    <a:pt x="176060" y="129540"/>
                  </a:lnTo>
                  <a:lnTo>
                    <a:pt x="175691" y="130810"/>
                  </a:lnTo>
                  <a:lnTo>
                    <a:pt x="173850" y="130810"/>
                  </a:lnTo>
                  <a:lnTo>
                    <a:pt x="173850" y="129540"/>
                  </a:lnTo>
                  <a:lnTo>
                    <a:pt x="174205" y="129540"/>
                  </a:lnTo>
                  <a:lnTo>
                    <a:pt x="174320" y="128270"/>
                  </a:lnTo>
                  <a:lnTo>
                    <a:pt x="172986" y="129540"/>
                  </a:lnTo>
                  <a:lnTo>
                    <a:pt x="171272" y="129540"/>
                  </a:lnTo>
                  <a:lnTo>
                    <a:pt x="177063" y="125730"/>
                  </a:lnTo>
                  <a:lnTo>
                    <a:pt x="174510" y="125730"/>
                  </a:lnTo>
                  <a:lnTo>
                    <a:pt x="175463" y="124460"/>
                  </a:lnTo>
                  <a:lnTo>
                    <a:pt x="177749" y="124460"/>
                  </a:lnTo>
                  <a:lnTo>
                    <a:pt x="178358" y="123190"/>
                  </a:lnTo>
                  <a:lnTo>
                    <a:pt x="175539" y="121920"/>
                  </a:lnTo>
                  <a:lnTo>
                    <a:pt x="180149" y="120650"/>
                  </a:lnTo>
                  <a:lnTo>
                    <a:pt x="177673" y="119380"/>
                  </a:lnTo>
                  <a:lnTo>
                    <a:pt x="175526" y="120650"/>
                  </a:lnTo>
                  <a:lnTo>
                    <a:pt x="173418" y="120650"/>
                  </a:lnTo>
                  <a:lnTo>
                    <a:pt x="176034" y="123190"/>
                  </a:lnTo>
                  <a:lnTo>
                    <a:pt x="173164" y="122275"/>
                  </a:lnTo>
                  <a:lnTo>
                    <a:pt x="173609" y="121920"/>
                  </a:lnTo>
                  <a:lnTo>
                    <a:pt x="172656" y="122123"/>
                  </a:lnTo>
                  <a:lnTo>
                    <a:pt x="172008" y="121920"/>
                  </a:lnTo>
                  <a:lnTo>
                    <a:pt x="172085" y="122237"/>
                  </a:lnTo>
                  <a:lnTo>
                    <a:pt x="172237" y="123024"/>
                  </a:lnTo>
                  <a:lnTo>
                    <a:pt x="172275" y="123190"/>
                  </a:lnTo>
                  <a:lnTo>
                    <a:pt x="174091" y="123190"/>
                  </a:lnTo>
                  <a:lnTo>
                    <a:pt x="173863" y="124460"/>
                  </a:lnTo>
                  <a:lnTo>
                    <a:pt x="171678" y="124460"/>
                  </a:lnTo>
                  <a:lnTo>
                    <a:pt x="172300" y="123190"/>
                  </a:lnTo>
                  <a:lnTo>
                    <a:pt x="170484" y="124460"/>
                  </a:lnTo>
                  <a:lnTo>
                    <a:pt x="172046" y="123190"/>
                  </a:lnTo>
                  <a:lnTo>
                    <a:pt x="172212" y="123050"/>
                  </a:lnTo>
                  <a:lnTo>
                    <a:pt x="172085" y="122237"/>
                  </a:lnTo>
                  <a:lnTo>
                    <a:pt x="167652" y="123190"/>
                  </a:lnTo>
                  <a:lnTo>
                    <a:pt x="169557" y="121920"/>
                  </a:lnTo>
                  <a:lnTo>
                    <a:pt x="175361" y="119380"/>
                  </a:lnTo>
                  <a:lnTo>
                    <a:pt x="177215" y="116840"/>
                  </a:lnTo>
                  <a:lnTo>
                    <a:pt x="171132" y="116840"/>
                  </a:lnTo>
                  <a:lnTo>
                    <a:pt x="171411" y="115570"/>
                  </a:lnTo>
                  <a:lnTo>
                    <a:pt x="171678" y="114300"/>
                  </a:lnTo>
                  <a:lnTo>
                    <a:pt x="170967" y="115570"/>
                  </a:lnTo>
                  <a:lnTo>
                    <a:pt x="168554" y="115570"/>
                  </a:lnTo>
                  <a:lnTo>
                    <a:pt x="170091" y="114300"/>
                  </a:lnTo>
                  <a:lnTo>
                    <a:pt x="168859" y="113030"/>
                  </a:lnTo>
                  <a:lnTo>
                    <a:pt x="170815" y="113030"/>
                  </a:lnTo>
                  <a:lnTo>
                    <a:pt x="171335" y="111760"/>
                  </a:lnTo>
                  <a:lnTo>
                    <a:pt x="170992" y="111760"/>
                  </a:lnTo>
                  <a:lnTo>
                    <a:pt x="171843" y="109220"/>
                  </a:lnTo>
                  <a:lnTo>
                    <a:pt x="167919" y="110490"/>
                  </a:lnTo>
                  <a:lnTo>
                    <a:pt x="170027" y="109220"/>
                  </a:lnTo>
                  <a:lnTo>
                    <a:pt x="170307" y="106680"/>
                  </a:lnTo>
                  <a:lnTo>
                    <a:pt x="163677" y="109220"/>
                  </a:lnTo>
                  <a:lnTo>
                    <a:pt x="163626" y="106680"/>
                  </a:lnTo>
                  <a:lnTo>
                    <a:pt x="165925" y="106680"/>
                  </a:lnTo>
                  <a:lnTo>
                    <a:pt x="166954" y="105410"/>
                  </a:lnTo>
                  <a:lnTo>
                    <a:pt x="167513" y="105410"/>
                  </a:lnTo>
                  <a:lnTo>
                    <a:pt x="168567" y="104140"/>
                  </a:lnTo>
                  <a:lnTo>
                    <a:pt x="164249" y="104140"/>
                  </a:lnTo>
                  <a:lnTo>
                    <a:pt x="165836" y="102870"/>
                  </a:lnTo>
                  <a:lnTo>
                    <a:pt x="164896" y="102870"/>
                  </a:lnTo>
                  <a:lnTo>
                    <a:pt x="162839" y="104140"/>
                  </a:lnTo>
                  <a:lnTo>
                    <a:pt x="162737" y="102870"/>
                  </a:lnTo>
                  <a:lnTo>
                    <a:pt x="161950" y="101600"/>
                  </a:lnTo>
                  <a:lnTo>
                    <a:pt x="160083" y="102870"/>
                  </a:lnTo>
                  <a:lnTo>
                    <a:pt x="163563" y="100330"/>
                  </a:lnTo>
                  <a:lnTo>
                    <a:pt x="165303" y="99060"/>
                  </a:lnTo>
                  <a:lnTo>
                    <a:pt x="157518" y="97790"/>
                  </a:lnTo>
                  <a:lnTo>
                    <a:pt x="161975" y="95250"/>
                  </a:lnTo>
                  <a:lnTo>
                    <a:pt x="160782" y="93980"/>
                  </a:lnTo>
                  <a:lnTo>
                    <a:pt x="159499" y="92710"/>
                  </a:lnTo>
                  <a:lnTo>
                    <a:pt x="158851" y="91440"/>
                  </a:lnTo>
                  <a:lnTo>
                    <a:pt x="159461" y="91440"/>
                  </a:lnTo>
                  <a:lnTo>
                    <a:pt x="159816" y="90170"/>
                  </a:lnTo>
                  <a:lnTo>
                    <a:pt x="159715" y="91440"/>
                  </a:lnTo>
                  <a:lnTo>
                    <a:pt x="160248" y="90170"/>
                  </a:lnTo>
                  <a:lnTo>
                    <a:pt x="160794" y="88900"/>
                  </a:lnTo>
                  <a:lnTo>
                    <a:pt x="153809" y="92710"/>
                  </a:lnTo>
                  <a:lnTo>
                    <a:pt x="155003" y="90170"/>
                  </a:lnTo>
                  <a:lnTo>
                    <a:pt x="157683" y="87630"/>
                  </a:lnTo>
                  <a:lnTo>
                    <a:pt x="157086" y="90170"/>
                  </a:lnTo>
                  <a:lnTo>
                    <a:pt x="157988" y="88900"/>
                  </a:lnTo>
                  <a:lnTo>
                    <a:pt x="161086" y="87630"/>
                  </a:lnTo>
                  <a:lnTo>
                    <a:pt x="164172" y="86360"/>
                  </a:lnTo>
                  <a:lnTo>
                    <a:pt x="156197" y="86360"/>
                  </a:lnTo>
                  <a:lnTo>
                    <a:pt x="159296" y="83820"/>
                  </a:lnTo>
                  <a:lnTo>
                    <a:pt x="159791" y="83820"/>
                  </a:lnTo>
                  <a:lnTo>
                    <a:pt x="161505" y="82550"/>
                  </a:lnTo>
                  <a:lnTo>
                    <a:pt x="156425" y="82550"/>
                  </a:lnTo>
                  <a:lnTo>
                    <a:pt x="156197" y="81280"/>
                  </a:lnTo>
                  <a:lnTo>
                    <a:pt x="156768" y="81280"/>
                  </a:lnTo>
                  <a:lnTo>
                    <a:pt x="157137" y="80010"/>
                  </a:lnTo>
                  <a:lnTo>
                    <a:pt x="153479" y="81280"/>
                  </a:lnTo>
                  <a:lnTo>
                    <a:pt x="151549" y="78740"/>
                  </a:lnTo>
                  <a:lnTo>
                    <a:pt x="149999" y="78740"/>
                  </a:lnTo>
                  <a:lnTo>
                    <a:pt x="148780" y="77470"/>
                  </a:lnTo>
                  <a:lnTo>
                    <a:pt x="149910" y="76200"/>
                  </a:lnTo>
                  <a:lnTo>
                    <a:pt x="150634" y="74930"/>
                  </a:lnTo>
                  <a:lnTo>
                    <a:pt x="153149" y="73698"/>
                  </a:lnTo>
                  <a:lnTo>
                    <a:pt x="153365" y="72390"/>
                  </a:lnTo>
                  <a:lnTo>
                    <a:pt x="154889" y="72390"/>
                  </a:lnTo>
                  <a:lnTo>
                    <a:pt x="153504" y="69850"/>
                  </a:lnTo>
                  <a:lnTo>
                    <a:pt x="149745" y="72390"/>
                  </a:lnTo>
                  <a:lnTo>
                    <a:pt x="149402" y="71120"/>
                  </a:lnTo>
                  <a:lnTo>
                    <a:pt x="149047" y="69850"/>
                  </a:lnTo>
                  <a:lnTo>
                    <a:pt x="148031" y="69850"/>
                  </a:lnTo>
                  <a:lnTo>
                    <a:pt x="143802" y="71120"/>
                  </a:lnTo>
                  <a:lnTo>
                    <a:pt x="149656" y="68580"/>
                  </a:lnTo>
                  <a:lnTo>
                    <a:pt x="146354" y="68580"/>
                  </a:lnTo>
                  <a:lnTo>
                    <a:pt x="149936" y="66040"/>
                  </a:lnTo>
                  <a:lnTo>
                    <a:pt x="145072" y="66040"/>
                  </a:lnTo>
                  <a:lnTo>
                    <a:pt x="143675" y="64770"/>
                  </a:lnTo>
                  <a:lnTo>
                    <a:pt x="144716" y="64350"/>
                  </a:lnTo>
                  <a:lnTo>
                    <a:pt x="143357" y="63500"/>
                  </a:lnTo>
                  <a:lnTo>
                    <a:pt x="142671" y="62230"/>
                  </a:lnTo>
                  <a:lnTo>
                    <a:pt x="149974" y="58420"/>
                  </a:lnTo>
                  <a:lnTo>
                    <a:pt x="142455" y="57150"/>
                  </a:lnTo>
                  <a:lnTo>
                    <a:pt x="147320" y="53340"/>
                  </a:lnTo>
                  <a:lnTo>
                    <a:pt x="143256" y="52070"/>
                  </a:lnTo>
                  <a:lnTo>
                    <a:pt x="144360" y="49530"/>
                  </a:lnTo>
                  <a:lnTo>
                    <a:pt x="145465" y="46990"/>
                  </a:lnTo>
                  <a:lnTo>
                    <a:pt x="143065" y="44450"/>
                  </a:lnTo>
                  <a:lnTo>
                    <a:pt x="138442" y="49530"/>
                  </a:lnTo>
                  <a:lnTo>
                    <a:pt x="139230" y="48260"/>
                  </a:lnTo>
                  <a:lnTo>
                    <a:pt x="140004" y="46990"/>
                  </a:lnTo>
                  <a:lnTo>
                    <a:pt x="142354" y="43180"/>
                  </a:lnTo>
                  <a:lnTo>
                    <a:pt x="141439" y="43840"/>
                  </a:lnTo>
                  <a:lnTo>
                    <a:pt x="141897" y="42303"/>
                  </a:lnTo>
                  <a:lnTo>
                    <a:pt x="140436" y="44538"/>
                  </a:lnTo>
                  <a:lnTo>
                    <a:pt x="140182" y="44564"/>
                  </a:lnTo>
                  <a:lnTo>
                    <a:pt x="137045" y="46990"/>
                  </a:lnTo>
                  <a:lnTo>
                    <a:pt x="136194" y="46990"/>
                  </a:lnTo>
                  <a:lnTo>
                    <a:pt x="136512" y="45720"/>
                  </a:lnTo>
                  <a:lnTo>
                    <a:pt x="136613" y="45504"/>
                  </a:lnTo>
                  <a:lnTo>
                    <a:pt x="137401" y="44818"/>
                  </a:lnTo>
                  <a:lnTo>
                    <a:pt x="140182" y="44564"/>
                  </a:lnTo>
                  <a:lnTo>
                    <a:pt x="138023" y="42532"/>
                  </a:lnTo>
                  <a:lnTo>
                    <a:pt x="137718" y="43141"/>
                  </a:lnTo>
                  <a:lnTo>
                    <a:pt x="138303" y="41910"/>
                  </a:lnTo>
                  <a:lnTo>
                    <a:pt x="139496" y="40640"/>
                  </a:lnTo>
                  <a:lnTo>
                    <a:pt x="139915" y="41910"/>
                  </a:lnTo>
                  <a:lnTo>
                    <a:pt x="141058" y="40640"/>
                  </a:lnTo>
                  <a:lnTo>
                    <a:pt x="140411" y="39370"/>
                  </a:lnTo>
                  <a:lnTo>
                    <a:pt x="142887" y="39370"/>
                  </a:lnTo>
                  <a:lnTo>
                    <a:pt x="143217" y="38100"/>
                  </a:lnTo>
                  <a:lnTo>
                    <a:pt x="143548" y="36830"/>
                  </a:lnTo>
                  <a:lnTo>
                    <a:pt x="141820" y="38100"/>
                  </a:lnTo>
                  <a:lnTo>
                    <a:pt x="140500" y="38100"/>
                  </a:lnTo>
                  <a:lnTo>
                    <a:pt x="140589" y="36830"/>
                  </a:lnTo>
                  <a:lnTo>
                    <a:pt x="139014" y="39370"/>
                  </a:lnTo>
                  <a:lnTo>
                    <a:pt x="134797" y="39370"/>
                  </a:lnTo>
                  <a:lnTo>
                    <a:pt x="142062" y="34290"/>
                  </a:lnTo>
                  <a:lnTo>
                    <a:pt x="139852" y="34290"/>
                  </a:lnTo>
                  <a:lnTo>
                    <a:pt x="138125" y="33020"/>
                  </a:lnTo>
                  <a:lnTo>
                    <a:pt x="136639" y="29210"/>
                  </a:lnTo>
                  <a:lnTo>
                    <a:pt x="132575" y="31330"/>
                  </a:lnTo>
                  <a:lnTo>
                    <a:pt x="133324" y="30480"/>
                  </a:lnTo>
                  <a:lnTo>
                    <a:pt x="134073" y="30480"/>
                  </a:lnTo>
                  <a:lnTo>
                    <a:pt x="132969" y="27940"/>
                  </a:lnTo>
                  <a:lnTo>
                    <a:pt x="132422" y="26670"/>
                  </a:lnTo>
                  <a:lnTo>
                    <a:pt x="125107" y="27940"/>
                  </a:lnTo>
                  <a:lnTo>
                    <a:pt x="125222" y="26670"/>
                  </a:lnTo>
                  <a:lnTo>
                    <a:pt x="125323" y="25400"/>
                  </a:lnTo>
                  <a:lnTo>
                    <a:pt x="125437" y="24130"/>
                  </a:lnTo>
                  <a:lnTo>
                    <a:pt x="126733" y="22860"/>
                  </a:lnTo>
                  <a:lnTo>
                    <a:pt x="125933" y="22860"/>
                  </a:lnTo>
                  <a:lnTo>
                    <a:pt x="123888" y="24130"/>
                  </a:lnTo>
                  <a:lnTo>
                    <a:pt x="124396" y="22860"/>
                  </a:lnTo>
                  <a:lnTo>
                    <a:pt x="124866" y="22860"/>
                  </a:lnTo>
                  <a:lnTo>
                    <a:pt x="125653" y="21590"/>
                  </a:lnTo>
                  <a:lnTo>
                    <a:pt x="124853" y="21590"/>
                  </a:lnTo>
                  <a:lnTo>
                    <a:pt x="122440" y="22860"/>
                  </a:lnTo>
                  <a:lnTo>
                    <a:pt x="122377" y="21590"/>
                  </a:lnTo>
                  <a:lnTo>
                    <a:pt x="124091" y="20320"/>
                  </a:lnTo>
                  <a:lnTo>
                    <a:pt x="122732" y="16510"/>
                  </a:lnTo>
                  <a:lnTo>
                    <a:pt x="117373" y="20320"/>
                  </a:lnTo>
                  <a:lnTo>
                    <a:pt x="114554" y="20320"/>
                  </a:lnTo>
                  <a:lnTo>
                    <a:pt x="116382" y="17780"/>
                  </a:lnTo>
                  <a:lnTo>
                    <a:pt x="117297" y="16510"/>
                  </a:lnTo>
                  <a:lnTo>
                    <a:pt x="115963" y="12700"/>
                  </a:lnTo>
                  <a:lnTo>
                    <a:pt x="115150" y="11430"/>
                  </a:lnTo>
                  <a:lnTo>
                    <a:pt x="115544" y="11430"/>
                  </a:lnTo>
                  <a:lnTo>
                    <a:pt x="112242" y="8890"/>
                  </a:lnTo>
                  <a:lnTo>
                    <a:pt x="107480" y="11430"/>
                  </a:lnTo>
                  <a:lnTo>
                    <a:pt x="103517" y="11430"/>
                  </a:lnTo>
                  <a:lnTo>
                    <a:pt x="103492" y="10160"/>
                  </a:lnTo>
                  <a:lnTo>
                    <a:pt x="103466" y="8890"/>
                  </a:lnTo>
                  <a:lnTo>
                    <a:pt x="103416" y="6350"/>
                  </a:lnTo>
                  <a:lnTo>
                    <a:pt x="103390" y="5080"/>
                  </a:lnTo>
                  <a:lnTo>
                    <a:pt x="96964" y="6350"/>
                  </a:lnTo>
                  <a:lnTo>
                    <a:pt x="93916" y="2540"/>
                  </a:lnTo>
                  <a:lnTo>
                    <a:pt x="94297" y="3810"/>
                  </a:lnTo>
                  <a:lnTo>
                    <a:pt x="92938" y="6350"/>
                  </a:lnTo>
                  <a:lnTo>
                    <a:pt x="92202" y="6350"/>
                  </a:lnTo>
                  <a:lnTo>
                    <a:pt x="91528" y="5080"/>
                  </a:lnTo>
                  <a:lnTo>
                    <a:pt x="89204" y="8890"/>
                  </a:lnTo>
                  <a:lnTo>
                    <a:pt x="89865" y="6350"/>
                  </a:lnTo>
                  <a:lnTo>
                    <a:pt x="90182" y="5080"/>
                  </a:lnTo>
                  <a:lnTo>
                    <a:pt x="90462" y="5080"/>
                  </a:lnTo>
                  <a:lnTo>
                    <a:pt x="90639" y="1270"/>
                  </a:lnTo>
                  <a:lnTo>
                    <a:pt x="87083" y="1270"/>
                  </a:lnTo>
                  <a:lnTo>
                    <a:pt x="86093" y="6350"/>
                  </a:lnTo>
                  <a:lnTo>
                    <a:pt x="85674" y="5080"/>
                  </a:lnTo>
                  <a:lnTo>
                    <a:pt x="84848" y="2540"/>
                  </a:lnTo>
                  <a:lnTo>
                    <a:pt x="82169" y="2540"/>
                  </a:lnTo>
                  <a:lnTo>
                    <a:pt x="79959" y="3810"/>
                  </a:lnTo>
                  <a:lnTo>
                    <a:pt x="77698" y="3810"/>
                  </a:lnTo>
                  <a:lnTo>
                    <a:pt x="75869" y="5080"/>
                  </a:lnTo>
                  <a:lnTo>
                    <a:pt x="74714" y="1270"/>
                  </a:lnTo>
                  <a:lnTo>
                    <a:pt x="73863" y="3810"/>
                  </a:lnTo>
                  <a:lnTo>
                    <a:pt x="72758" y="3810"/>
                  </a:lnTo>
                  <a:lnTo>
                    <a:pt x="71996" y="5080"/>
                  </a:lnTo>
                  <a:lnTo>
                    <a:pt x="71882" y="2540"/>
                  </a:lnTo>
                  <a:lnTo>
                    <a:pt x="71818" y="1270"/>
                  </a:lnTo>
                  <a:lnTo>
                    <a:pt x="67945" y="1270"/>
                  </a:lnTo>
                  <a:lnTo>
                    <a:pt x="64985" y="2540"/>
                  </a:lnTo>
                  <a:lnTo>
                    <a:pt x="65265" y="0"/>
                  </a:lnTo>
                  <a:lnTo>
                    <a:pt x="63411" y="0"/>
                  </a:lnTo>
                  <a:lnTo>
                    <a:pt x="64579" y="8890"/>
                  </a:lnTo>
                  <a:lnTo>
                    <a:pt x="63207" y="8890"/>
                  </a:lnTo>
                  <a:lnTo>
                    <a:pt x="62750" y="7620"/>
                  </a:lnTo>
                  <a:lnTo>
                    <a:pt x="62293" y="6350"/>
                  </a:lnTo>
                  <a:lnTo>
                    <a:pt x="61836" y="5080"/>
                  </a:lnTo>
                  <a:lnTo>
                    <a:pt x="59131" y="6350"/>
                  </a:lnTo>
                  <a:lnTo>
                    <a:pt x="54965" y="2540"/>
                  </a:lnTo>
                  <a:lnTo>
                    <a:pt x="53454" y="7620"/>
                  </a:lnTo>
                  <a:lnTo>
                    <a:pt x="53200" y="6350"/>
                  </a:lnTo>
                  <a:lnTo>
                    <a:pt x="52959" y="5080"/>
                  </a:lnTo>
                  <a:lnTo>
                    <a:pt x="47180" y="5080"/>
                  </a:lnTo>
                  <a:lnTo>
                    <a:pt x="48196" y="6959"/>
                  </a:lnTo>
                  <a:lnTo>
                    <a:pt x="46888" y="10160"/>
                  </a:lnTo>
                  <a:lnTo>
                    <a:pt x="46342" y="12700"/>
                  </a:lnTo>
                  <a:lnTo>
                    <a:pt x="45339" y="10160"/>
                  </a:lnTo>
                  <a:lnTo>
                    <a:pt x="45732" y="13970"/>
                  </a:lnTo>
                  <a:lnTo>
                    <a:pt x="46164" y="15240"/>
                  </a:lnTo>
                  <a:lnTo>
                    <a:pt x="45059" y="16510"/>
                  </a:lnTo>
                  <a:lnTo>
                    <a:pt x="44526" y="16510"/>
                  </a:lnTo>
                  <a:lnTo>
                    <a:pt x="43688" y="15240"/>
                  </a:lnTo>
                  <a:lnTo>
                    <a:pt x="44526" y="15240"/>
                  </a:lnTo>
                  <a:lnTo>
                    <a:pt x="42595" y="13970"/>
                  </a:lnTo>
                  <a:lnTo>
                    <a:pt x="44843" y="17780"/>
                  </a:lnTo>
                  <a:lnTo>
                    <a:pt x="42646" y="17780"/>
                  </a:lnTo>
                  <a:lnTo>
                    <a:pt x="42316" y="15240"/>
                  </a:lnTo>
                  <a:lnTo>
                    <a:pt x="40944" y="16510"/>
                  </a:lnTo>
                  <a:lnTo>
                    <a:pt x="41490" y="16510"/>
                  </a:lnTo>
                  <a:lnTo>
                    <a:pt x="41897" y="19050"/>
                  </a:lnTo>
                  <a:lnTo>
                    <a:pt x="41732" y="20320"/>
                  </a:lnTo>
                  <a:lnTo>
                    <a:pt x="41224" y="20320"/>
                  </a:lnTo>
                  <a:lnTo>
                    <a:pt x="41224" y="34290"/>
                  </a:lnTo>
                  <a:lnTo>
                    <a:pt x="40855" y="33413"/>
                  </a:lnTo>
                  <a:lnTo>
                    <a:pt x="40855" y="35560"/>
                  </a:lnTo>
                  <a:lnTo>
                    <a:pt x="40449" y="36830"/>
                  </a:lnTo>
                  <a:lnTo>
                    <a:pt x="40817" y="35560"/>
                  </a:lnTo>
                  <a:lnTo>
                    <a:pt x="40855" y="33413"/>
                  </a:lnTo>
                  <a:lnTo>
                    <a:pt x="40690" y="33020"/>
                  </a:lnTo>
                  <a:lnTo>
                    <a:pt x="40944" y="33020"/>
                  </a:lnTo>
                  <a:lnTo>
                    <a:pt x="41224" y="34290"/>
                  </a:lnTo>
                  <a:lnTo>
                    <a:pt x="41224" y="20320"/>
                  </a:lnTo>
                  <a:lnTo>
                    <a:pt x="39306" y="20320"/>
                  </a:lnTo>
                  <a:lnTo>
                    <a:pt x="37719" y="17780"/>
                  </a:lnTo>
                  <a:lnTo>
                    <a:pt x="38404" y="19050"/>
                  </a:lnTo>
                  <a:lnTo>
                    <a:pt x="38900" y="21590"/>
                  </a:lnTo>
                  <a:lnTo>
                    <a:pt x="37807" y="21590"/>
                  </a:lnTo>
                  <a:lnTo>
                    <a:pt x="37172" y="20320"/>
                  </a:lnTo>
                  <a:lnTo>
                    <a:pt x="37071" y="19050"/>
                  </a:lnTo>
                  <a:lnTo>
                    <a:pt x="35979" y="19050"/>
                  </a:lnTo>
                  <a:lnTo>
                    <a:pt x="35979" y="24130"/>
                  </a:lnTo>
                  <a:lnTo>
                    <a:pt x="33083" y="22860"/>
                  </a:lnTo>
                  <a:lnTo>
                    <a:pt x="32486" y="21590"/>
                  </a:lnTo>
                  <a:lnTo>
                    <a:pt x="31851" y="21590"/>
                  </a:lnTo>
                  <a:lnTo>
                    <a:pt x="33362" y="20320"/>
                  </a:lnTo>
                  <a:lnTo>
                    <a:pt x="34455" y="20320"/>
                  </a:lnTo>
                  <a:lnTo>
                    <a:pt x="35979" y="24130"/>
                  </a:lnTo>
                  <a:lnTo>
                    <a:pt x="35979" y="19050"/>
                  </a:lnTo>
                  <a:lnTo>
                    <a:pt x="34048" y="19050"/>
                  </a:lnTo>
                  <a:lnTo>
                    <a:pt x="33312" y="17780"/>
                  </a:lnTo>
                  <a:lnTo>
                    <a:pt x="31673" y="17780"/>
                  </a:lnTo>
                  <a:lnTo>
                    <a:pt x="30670" y="13970"/>
                  </a:lnTo>
                  <a:lnTo>
                    <a:pt x="30607" y="16510"/>
                  </a:lnTo>
                  <a:lnTo>
                    <a:pt x="31559" y="21590"/>
                  </a:lnTo>
                  <a:lnTo>
                    <a:pt x="28867" y="21590"/>
                  </a:lnTo>
                  <a:lnTo>
                    <a:pt x="28803" y="20320"/>
                  </a:lnTo>
                  <a:lnTo>
                    <a:pt x="28359" y="20320"/>
                  </a:lnTo>
                  <a:lnTo>
                    <a:pt x="28257" y="21590"/>
                  </a:lnTo>
                  <a:lnTo>
                    <a:pt x="26784" y="21590"/>
                  </a:lnTo>
                  <a:lnTo>
                    <a:pt x="26466" y="21336"/>
                  </a:lnTo>
                  <a:lnTo>
                    <a:pt x="26466" y="21590"/>
                  </a:lnTo>
                  <a:lnTo>
                    <a:pt x="26301" y="22821"/>
                  </a:lnTo>
                  <a:lnTo>
                    <a:pt x="25704" y="21590"/>
                  </a:lnTo>
                  <a:lnTo>
                    <a:pt x="26466" y="21590"/>
                  </a:lnTo>
                  <a:lnTo>
                    <a:pt x="26466" y="21336"/>
                  </a:lnTo>
                  <a:lnTo>
                    <a:pt x="25260" y="20320"/>
                  </a:lnTo>
                  <a:lnTo>
                    <a:pt x="24549" y="21590"/>
                  </a:lnTo>
                  <a:lnTo>
                    <a:pt x="23888" y="22860"/>
                  </a:lnTo>
                  <a:lnTo>
                    <a:pt x="25844" y="24130"/>
                  </a:lnTo>
                  <a:lnTo>
                    <a:pt x="24790" y="25400"/>
                  </a:lnTo>
                  <a:lnTo>
                    <a:pt x="26847" y="26543"/>
                  </a:lnTo>
                  <a:lnTo>
                    <a:pt x="26924" y="25400"/>
                  </a:lnTo>
                  <a:lnTo>
                    <a:pt x="27787" y="25400"/>
                  </a:lnTo>
                  <a:lnTo>
                    <a:pt x="28829" y="24130"/>
                  </a:lnTo>
                  <a:lnTo>
                    <a:pt x="29273" y="25400"/>
                  </a:lnTo>
                  <a:lnTo>
                    <a:pt x="29603" y="26670"/>
                  </a:lnTo>
                  <a:lnTo>
                    <a:pt x="27889" y="25400"/>
                  </a:lnTo>
                  <a:lnTo>
                    <a:pt x="30175" y="30480"/>
                  </a:lnTo>
                  <a:lnTo>
                    <a:pt x="26809" y="27940"/>
                  </a:lnTo>
                  <a:lnTo>
                    <a:pt x="23799" y="27940"/>
                  </a:lnTo>
                  <a:lnTo>
                    <a:pt x="21856" y="25400"/>
                  </a:lnTo>
                  <a:lnTo>
                    <a:pt x="21183" y="29210"/>
                  </a:lnTo>
                  <a:lnTo>
                    <a:pt x="18440" y="30480"/>
                  </a:lnTo>
                  <a:lnTo>
                    <a:pt x="21615" y="35560"/>
                  </a:lnTo>
                  <a:lnTo>
                    <a:pt x="21717" y="36830"/>
                  </a:lnTo>
                  <a:lnTo>
                    <a:pt x="19951" y="35560"/>
                  </a:lnTo>
                  <a:lnTo>
                    <a:pt x="19418" y="34734"/>
                  </a:lnTo>
                  <a:lnTo>
                    <a:pt x="19418" y="39370"/>
                  </a:lnTo>
                  <a:lnTo>
                    <a:pt x="17018" y="39370"/>
                  </a:lnTo>
                  <a:lnTo>
                    <a:pt x="17106" y="38100"/>
                  </a:lnTo>
                  <a:lnTo>
                    <a:pt x="17170" y="37299"/>
                  </a:lnTo>
                  <a:lnTo>
                    <a:pt x="19418" y="39370"/>
                  </a:lnTo>
                  <a:lnTo>
                    <a:pt x="19418" y="34734"/>
                  </a:lnTo>
                  <a:lnTo>
                    <a:pt x="19138" y="34290"/>
                  </a:lnTo>
                  <a:lnTo>
                    <a:pt x="19342" y="34290"/>
                  </a:lnTo>
                  <a:lnTo>
                    <a:pt x="18897" y="33020"/>
                  </a:lnTo>
                  <a:lnTo>
                    <a:pt x="19050" y="35560"/>
                  </a:lnTo>
                  <a:lnTo>
                    <a:pt x="17221" y="36525"/>
                  </a:lnTo>
                  <a:lnTo>
                    <a:pt x="17297" y="35560"/>
                  </a:lnTo>
                  <a:lnTo>
                    <a:pt x="16840" y="36728"/>
                  </a:lnTo>
                  <a:lnTo>
                    <a:pt x="16764" y="36931"/>
                  </a:lnTo>
                  <a:lnTo>
                    <a:pt x="16306" y="38100"/>
                  </a:lnTo>
                  <a:lnTo>
                    <a:pt x="15582" y="36830"/>
                  </a:lnTo>
                  <a:lnTo>
                    <a:pt x="13931" y="38315"/>
                  </a:lnTo>
                  <a:lnTo>
                    <a:pt x="13931" y="77330"/>
                  </a:lnTo>
                  <a:lnTo>
                    <a:pt x="12446" y="76200"/>
                  </a:lnTo>
                  <a:lnTo>
                    <a:pt x="13411" y="76200"/>
                  </a:lnTo>
                  <a:lnTo>
                    <a:pt x="13931" y="77330"/>
                  </a:lnTo>
                  <a:lnTo>
                    <a:pt x="13931" y="38315"/>
                  </a:lnTo>
                  <a:lnTo>
                    <a:pt x="12738" y="39370"/>
                  </a:lnTo>
                  <a:lnTo>
                    <a:pt x="13335" y="43180"/>
                  </a:lnTo>
                  <a:lnTo>
                    <a:pt x="13716" y="46990"/>
                  </a:lnTo>
                  <a:lnTo>
                    <a:pt x="10172" y="48260"/>
                  </a:lnTo>
                  <a:lnTo>
                    <a:pt x="11633" y="48260"/>
                  </a:lnTo>
                  <a:lnTo>
                    <a:pt x="8623" y="49530"/>
                  </a:lnTo>
                  <a:lnTo>
                    <a:pt x="7924" y="53340"/>
                  </a:lnTo>
                  <a:lnTo>
                    <a:pt x="7327" y="55880"/>
                  </a:lnTo>
                  <a:lnTo>
                    <a:pt x="6527" y="58420"/>
                  </a:lnTo>
                  <a:lnTo>
                    <a:pt x="5905" y="60960"/>
                  </a:lnTo>
                  <a:lnTo>
                    <a:pt x="2413" y="63500"/>
                  </a:lnTo>
                  <a:lnTo>
                    <a:pt x="812" y="64770"/>
                  </a:lnTo>
                  <a:lnTo>
                    <a:pt x="3111" y="64770"/>
                  </a:lnTo>
                  <a:lnTo>
                    <a:pt x="4610" y="67310"/>
                  </a:lnTo>
                  <a:lnTo>
                    <a:pt x="1460" y="66040"/>
                  </a:lnTo>
                  <a:lnTo>
                    <a:pt x="3429" y="68580"/>
                  </a:lnTo>
                  <a:lnTo>
                    <a:pt x="4572" y="69850"/>
                  </a:lnTo>
                  <a:lnTo>
                    <a:pt x="5765" y="71120"/>
                  </a:lnTo>
                  <a:lnTo>
                    <a:pt x="3835" y="72390"/>
                  </a:lnTo>
                  <a:lnTo>
                    <a:pt x="863" y="74930"/>
                  </a:lnTo>
                  <a:lnTo>
                    <a:pt x="0" y="77470"/>
                  </a:lnTo>
                  <a:lnTo>
                    <a:pt x="3009" y="78740"/>
                  </a:lnTo>
                  <a:lnTo>
                    <a:pt x="4876" y="77470"/>
                  </a:lnTo>
                  <a:lnTo>
                    <a:pt x="4838" y="78740"/>
                  </a:lnTo>
                  <a:lnTo>
                    <a:pt x="7620" y="80010"/>
                  </a:lnTo>
                  <a:lnTo>
                    <a:pt x="6946" y="81280"/>
                  </a:lnTo>
                  <a:lnTo>
                    <a:pt x="5600" y="82550"/>
                  </a:lnTo>
                  <a:lnTo>
                    <a:pt x="7073" y="83820"/>
                  </a:lnTo>
                  <a:lnTo>
                    <a:pt x="10388" y="83820"/>
                  </a:lnTo>
                  <a:lnTo>
                    <a:pt x="11417" y="85090"/>
                  </a:lnTo>
                  <a:lnTo>
                    <a:pt x="10922" y="86360"/>
                  </a:lnTo>
                  <a:lnTo>
                    <a:pt x="10325" y="87630"/>
                  </a:lnTo>
                  <a:lnTo>
                    <a:pt x="9829" y="88900"/>
                  </a:lnTo>
                  <a:lnTo>
                    <a:pt x="10388" y="90170"/>
                  </a:lnTo>
                  <a:lnTo>
                    <a:pt x="11061" y="91440"/>
                  </a:lnTo>
                  <a:lnTo>
                    <a:pt x="12433" y="92710"/>
                  </a:lnTo>
                  <a:lnTo>
                    <a:pt x="15760" y="91440"/>
                  </a:lnTo>
                  <a:lnTo>
                    <a:pt x="18275" y="91440"/>
                  </a:lnTo>
                  <a:lnTo>
                    <a:pt x="20561" y="88900"/>
                  </a:lnTo>
                  <a:lnTo>
                    <a:pt x="21158" y="85090"/>
                  </a:lnTo>
                  <a:lnTo>
                    <a:pt x="20637" y="83820"/>
                  </a:lnTo>
                  <a:lnTo>
                    <a:pt x="17830" y="83820"/>
                  </a:lnTo>
                  <a:lnTo>
                    <a:pt x="16967" y="82550"/>
                  </a:lnTo>
                  <a:lnTo>
                    <a:pt x="17145" y="82550"/>
                  </a:lnTo>
                  <a:lnTo>
                    <a:pt x="17272" y="81280"/>
                  </a:lnTo>
                  <a:lnTo>
                    <a:pt x="15773" y="78740"/>
                  </a:lnTo>
                  <a:lnTo>
                    <a:pt x="14693" y="77901"/>
                  </a:lnTo>
                  <a:lnTo>
                    <a:pt x="14859" y="77470"/>
                  </a:lnTo>
                  <a:lnTo>
                    <a:pt x="15113" y="77470"/>
                  </a:lnTo>
                  <a:lnTo>
                    <a:pt x="15621" y="76200"/>
                  </a:lnTo>
                  <a:lnTo>
                    <a:pt x="16014" y="76200"/>
                  </a:lnTo>
                  <a:lnTo>
                    <a:pt x="16294" y="76200"/>
                  </a:lnTo>
                  <a:lnTo>
                    <a:pt x="16560" y="75793"/>
                  </a:lnTo>
                  <a:lnTo>
                    <a:pt x="17729" y="74930"/>
                  </a:lnTo>
                  <a:lnTo>
                    <a:pt x="17945" y="74485"/>
                  </a:lnTo>
                  <a:lnTo>
                    <a:pt x="17360" y="74930"/>
                  </a:lnTo>
                  <a:lnTo>
                    <a:pt x="16687" y="75603"/>
                  </a:lnTo>
                  <a:lnTo>
                    <a:pt x="17145" y="74930"/>
                  </a:lnTo>
                  <a:lnTo>
                    <a:pt x="17335" y="74930"/>
                  </a:lnTo>
                  <a:lnTo>
                    <a:pt x="18021" y="74079"/>
                  </a:lnTo>
                  <a:lnTo>
                    <a:pt x="18351" y="73660"/>
                  </a:lnTo>
                  <a:lnTo>
                    <a:pt x="17386" y="74891"/>
                  </a:lnTo>
                  <a:lnTo>
                    <a:pt x="17945" y="74485"/>
                  </a:lnTo>
                  <a:lnTo>
                    <a:pt x="19075" y="73660"/>
                  </a:lnTo>
                  <a:lnTo>
                    <a:pt x="20739" y="72390"/>
                  </a:lnTo>
                  <a:lnTo>
                    <a:pt x="19037" y="73660"/>
                  </a:lnTo>
                  <a:lnTo>
                    <a:pt x="19507" y="73012"/>
                  </a:lnTo>
                  <a:lnTo>
                    <a:pt x="20739" y="72390"/>
                  </a:lnTo>
                  <a:lnTo>
                    <a:pt x="19951" y="72390"/>
                  </a:lnTo>
                  <a:lnTo>
                    <a:pt x="19469" y="72390"/>
                  </a:lnTo>
                  <a:lnTo>
                    <a:pt x="17259" y="72390"/>
                  </a:lnTo>
                  <a:lnTo>
                    <a:pt x="19456" y="71767"/>
                  </a:lnTo>
                  <a:lnTo>
                    <a:pt x="21717" y="72390"/>
                  </a:lnTo>
                  <a:lnTo>
                    <a:pt x="21310" y="71247"/>
                  </a:lnTo>
                  <a:lnTo>
                    <a:pt x="21793" y="71120"/>
                  </a:lnTo>
                  <a:lnTo>
                    <a:pt x="21259" y="71120"/>
                  </a:lnTo>
                  <a:lnTo>
                    <a:pt x="21196" y="69850"/>
                  </a:lnTo>
                  <a:lnTo>
                    <a:pt x="21463" y="68580"/>
                  </a:lnTo>
                  <a:lnTo>
                    <a:pt x="21183" y="68580"/>
                  </a:lnTo>
                  <a:lnTo>
                    <a:pt x="21285" y="68364"/>
                  </a:lnTo>
                  <a:lnTo>
                    <a:pt x="21831" y="67310"/>
                  </a:lnTo>
                  <a:lnTo>
                    <a:pt x="23304" y="68580"/>
                  </a:lnTo>
                  <a:lnTo>
                    <a:pt x="24333" y="68580"/>
                  </a:lnTo>
                  <a:lnTo>
                    <a:pt x="20523" y="66040"/>
                  </a:lnTo>
                  <a:lnTo>
                    <a:pt x="20015" y="64770"/>
                  </a:lnTo>
                  <a:lnTo>
                    <a:pt x="18046" y="63500"/>
                  </a:lnTo>
                  <a:lnTo>
                    <a:pt x="22148" y="63500"/>
                  </a:lnTo>
                  <a:lnTo>
                    <a:pt x="22225" y="66040"/>
                  </a:lnTo>
                  <a:lnTo>
                    <a:pt x="25882" y="67310"/>
                  </a:lnTo>
                  <a:lnTo>
                    <a:pt x="22771" y="66040"/>
                  </a:lnTo>
                  <a:lnTo>
                    <a:pt x="23291" y="64350"/>
                  </a:lnTo>
                  <a:lnTo>
                    <a:pt x="23368" y="63944"/>
                  </a:lnTo>
                  <a:lnTo>
                    <a:pt x="25488" y="64770"/>
                  </a:lnTo>
                  <a:lnTo>
                    <a:pt x="23495" y="63665"/>
                  </a:lnTo>
                  <a:lnTo>
                    <a:pt x="23545" y="63500"/>
                  </a:lnTo>
                  <a:lnTo>
                    <a:pt x="23202" y="63500"/>
                  </a:lnTo>
                  <a:lnTo>
                    <a:pt x="20904" y="62230"/>
                  </a:lnTo>
                  <a:lnTo>
                    <a:pt x="24993" y="63500"/>
                  </a:lnTo>
                  <a:lnTo>
                    <a:pt x="23710" y="62230"/>
                  </a:lnTo>
                  <a:lnTo>
                    <a:pt x="22428" y="60960"/>
                  </a:lnTo>
                  <a:lnTo>
                    <a:pt x="25146" y="60960"/>
                  </a:lnTo>
                  <a:lnTo>
                    <a:pt x="26835" y="63500"/>
                  </a:lnTo>
                  <a:lnTo>
                    <a:pt x="25984" y="61087"/>
                  </a:lnTo>
                  <a:lnTo>
                    <a:pt x="25615" y="60960"/>
                  </a:lnTo>
                  <a:lnTo>
                    <a:pt x="23761" y="59690"/>
                  </a:lnTo>
                  <a:lnTo>
                    <a:pt x="23583" y="58420"/>
                  </a:lnTo>
                  <a:lnTo>
                    <a:pt x="26631" y="60960"/>
                  </a:lnTo>
                  <a:lnTo>
                    <a:pt x="25933" y="60960"/>
                  </a:lnTo>
                  <a:lnTo>
                    <a:pt x="25984" y="61087"/>
                  </a:lnTo>
                  <a:lnTo>
                    <a:pt x="27927" y="61760"/>
                  </a:lnTo>
                  <a:lnTo>
                    <a:pt x="27546" y="60960"/>
                  </a:lnTo>
                  <a:lnTo>
                    <a:pt x="28613" y="60960"/>
                  </a:lnTo>
                  <a:lnTo>
                    <a:pt x="28168" y="59690"/>
                  </a:lnTo>
                  <a:lnTo>
                    <a:pt x="26809" y="58420"/>
                  </a:lnTo>
                  <a:lnTo>
                    <a:pt x="25463" y="57150"/>
                  </a:lnTo>
                  <a:lnTo>
                    <a:pt x="26352" y="57150"/>
                  </a:lnTo>
                  <a:lnTo>
                    <a:pt x="25298" y="55880"/>
                  </a:lnTo>
                  <a:lnTo>
                    <a:pt x="28689" y="55880"/>
                  </a:lnTo>
                  <a:lnTo>
                    <a:pt x="26263" y="52070"/>
                  </a:lnTo>
                  <a:lnTo>
                    <a:pt x="25450" y="52070"/>
                  </a:lnTo>
                  <a:lnTo>
                    <a:pt x="23825" y="50800"/>
                  </a:lnTo>
                  <a:lnTo>
                    <a:pt x="22694" y="49530"/>
                  </a:lnTo>
                  <a:lnTo>
                    <a:pt x="23025" y="49530"/>
                  </a:lnTo>
                  <a:lnTo>
                    <a:pt x="21412" y="46990"/>
                  </a:lnTo>
                  <a:lnTo>
                    <a:pt x="23596" y="48260"/>
                  </a:lnTo>
                  <a:lnTo>
                    <a:pt x="23304" y="48260"/>
                  </a:lnTo>
                  <a:lnTo>
                    <a:pt x="24117" y="49530"/>
                  </a:lnTo>
                  <a:lnTo>
                    <a:pt x="26428" y="50406"/>
                  </a:lnTo>
                  <a:lnTo>
                    <a:pt x="25057" y="46990"/>
                  </a:lnTo>
                  <a:lnTo>
                    <a:pt x="26441" y="46990"/>
                  </a:lnTo>
                  <a:lnTo>
                    <a:pt x="29337" y="49530"/>
                  </a:lnTo>
                  <a:lnTo>
                    <a:pt x="26085" y="49530"/>
                  </a:lnTo>
                  <a:lnTo>
                    <a:pt x="29311" y="50800"/>
                  </a:lnTo>
                  <a:lnTo>
                    <a:pt x="27419" y="50800"/>
                  </a:lnTo>
                  <a:lnTo>
                    <a:pt x="32537" y="53340"/>
                  </a:lnTo>
                  <a:lnTo>
                    <a:pt x="26606" y="50800"/>
                  </a:lnTo>
                  <a:lnTo>
                    <a:pt x="31978" y="54610"/>
                  </a:lnTo>
                  <a:lnTo>
                    <a:pt x="33845" y="53340"/>
                  </a:lnTo>
                  <a:lnTo>
                    <a:pt x="31610" y="50800"/>
                  </a:lnTo>
                  <a:lnTo>
                    <a:pt x="33604" y="50800"/>
                  </a:lnTo>
                  <a:lnTo>
                    <a:pt x="32346" y="49530"/>
                  </a:lnTo>
                  <a:lnTo>
                    <a:pt x="31267" y="49530"/>
                  </a:lnTo>
                  <a:lnTo>
                    <a:pt x="30035" y="46990"/>
                  </a:lnTo>
                  <a:lnTo>
                    <a:pt x="29197" y="43180"/>
                  </a:lnTo>
                  <a:lnTo>
                    <a:pt x="38074" y="52070"/>
                  </a:lnTo>
                  <a:lnTo>
                    <a:pt x="35788" y="46990"/>
                  </a:lnTo>
                  <a:lnTo>
                    <a:pt x="34391" y="45720"/>
                  </a:lnTo>
                  <a:lnTo>
                    <a:pt x="32296" y="43180"/>
                  </a:lnTo>
                  <a:lnTo>
                    <a:pt x="31242" y="41910"/>
                  </a:lnTo>
                  <a:lnTo>
                    <a:pt x="33985" y="43180"/>
                  </a:lnTo>
                  <a:lnTo>
                    <a:pt x="36474" y="45720"/>
                  </a:lnTo>
                  <a:lnTo>
                    <a:pt x="38023" y="44450"/>
                  </a:lnTo>
                  <a:lnTo>
                    <a:pt x="34798" y="41910"/>
                  </a:lnTo>
                  <a:lnTo>
                    <a:pt x="33185" y="40640"/>
                  </a:lnTo>
                  <a:lnTo>
                    <a:pt x="36017" y="41732"/>
                  </a:lnTo>
                  <a:lnTo>
                    <a:pt x="36626" y="40640"/>
                  </a:lnTo>
                  <a:lnTo>
                    <a:pt x="39154" y="43180"/>
                  </a:lnTo>
                  <a:lnTo>
                    <a:pt x="40043" y="41910"/>
                  </a:lnTo>
                  <a:lnTo>
                    <a:pt x="40055" y="40640"/>
                  </a:lnTo>
                  <a:lnTo>
                    <a:pt x="40055" y="39370"/>
                  </a:lnTo>
                  <a:lnTo>
                    <a:pt x="40068" y="38100"/>
                  </a:lnTo>
                  <a:lnTo>
                    <a:pt x="41414" y="36830"/>
                  </a:lnTo>
                  <a:lnTo>
                    <a:pt x="41935" y="38100"/>
                  </a:lnTo>
                  <a:lnTo>
                    <a:pt x="42341" y="38100"/>
                  </a:lnTo>
                  <a:lnTo>
                    <a:pt x="43383" y="39370"/>
                  </a:lnTo>
                  <a:lnTo>
                    <a:pt x="44310" y="35560"/>
                  </a:lnTo>
                  <a:lnTo>
                    <a:pt x="48260" y="36830"/>
                  </a:lnTo>
                  <a:lnTo>
                    <a:pt x="51269" y="36830"/>
                  </a:lnTo>
                  <a:lnTo>
                    <a:pt x="50901" y="35560"/>
                  </a:lnTo>
                  <a:lnTo>
                    <a:pt x="50546" y="34290"/>
                  </a:lnTo>
                  <a:lnTo>
                    <a:pt x="50749" y="34290"/>
                  </a:lnTo>
                  <a:lnTo>
                    <a:pt x="50596" y="33020"/>
                  </a:lnTo>
                  <a:lnTo>
                    <a:pt x="51003" y="31750"/>
                  </a:lnTo>
                  <a:lnTo>
                    <a:pt x="52082" y="34290"/>
                  </a:lnTo>
                  <a:lnTo>
                    <a:pt x="52222" y="34290"/>
                  </a:lnTo>
                  <a:lnTo>
                    <a:pt x="52412" y="31750"/>
                  </a:lnTo>
                  <a:lnTo>
                    <a:pt x="52997" y="30480"/>
                  </a:lnTo>
                  <a:lnTo>
                    <a:pt x="54165" y="27940"/>
                  </a:lnTo>
                  <a:lnTo>
                    <a:pt x="57188" y="29210"/>
                  </a:lnTo>
                  <a:lnTo>
                    <a:pt x="57213" y="30480"/>
                  </a:lnTo>
                  <a:lnTo>
                    <a:pt x="58928" y="31750"/>
                  </a:lnTo>
                  <a:lnTo>
                    <a:pt x="57670" y="27940"/>
                  </a:lnTo>
                  <a:lnTo>
                    <a:pt x="57251" y="26670"/>
                  </a:lnTo>
                  <a:lnTo>
                    <a:pt x="56413" y="24130"/>
                  </a:lnTo>
                  <a:lnTo>
                    <a:pt x="58712" y="26670"/>
                  </a:lnTo>
                  <a:lnTo>
                    <a:pt x="61899" y="26670"/>
                  </a:lnTo>
                  <a:lnTo>
                    <a:pt x="64693" y="24130"/>
                  </a:lnTo>
                  <a:lnTo>
                    <a:pt x="67868" y="27940"/>
                  </a:lnTo>
                  <a:lnTo>
                    <a:pt x="67500" y="22860"/>
                  </a:lnTo>
                  <a:lnTo>
                    <a:pt x="71018" y="29210"/>
                  </a:lnTo>
                  <a:lnTo>
                    <a:pt x="70319" y="22860"/>
                  </a:lnTo>
                  <a:lnTo>
                    <a:pt x="72440" y="25400"/>
                  </a:lnTo>
                  <a:lnTo>
                    <a:pt x="72136" y="26543"/>
                  </a:lnTo>
                  <a:lnTo>
                    <a:pt x="72186" y="26758"/>
                  </a:lnTo>
                  <a:lnTo>
                    <a:pt x="74498" y="29210"/>
                  </a:lnTo>
                  <a:lnTo>
                    <a:pt x="75069" y="29210"/>
                  </a:lnTo>
                  <a:lnTo>
                    <a:pt x="75171" y="25400"/>
                  </a:lnTo>
                  <a:lnTo>
                    <a:pt x="75958" y="24130"/>
                  </a:lnTo>
                  <a:lnTo>
                    <a:pt x="76047" y="27114"/>
                  </a:lnTo>
                  <a:lnTo>
                    <a:pt x="75882" y="27673"/>
                  </a:lnTo>
                  <a:lnTo>
                    <a:pt x="76060" y="27749"/>
                  </a:lnTo>
                  <a:lnTo>
                    <a:pt x="76073" y="27940"/>
                  </a:lnTo>
                  <a:lnTo>
                    <a:pt x="77076" y="24130"/>
                  </a:lnTo>
                  <a:lnTo>
                    <a:pt x="77635" y="27940"/>
                  </a:lnTo>
                  <a:lnTo>
                    <a:pt x="78333" y="26670"/>
                  </a:lnTo>
                  <a:lnTo>
                    <a:pt x="78054" y="26670"/>
                  </a:lnTo>
                  <a:lnTo>
                    <a:pt x="77749" y="25400"/>
                  </a:lnTo>
                  <a:lnTo>
                    <a:pt x="78422" y="24130"/>
                  </a:lnTo>
                  <a:lnTo>
                    <a:pt x="79032" y="22860"/>
                  </a:lnTo>
                  <a:lnTo>
                    <a:pt x="80441" y="26543"/>
                  </a:lnTo>
                  <a:lnTo>
                    <a:pt x="80454" y="27190"/>
                  </a:lnTo>
                  <a:lnTo>
                    <a:pt x="80327" y="29210"/>
                  </a:lnTo>
                  <a:lnTo>
                    <a:pt x="83070" y="26758"/>
                  </a:lnTo>
                  <a:lnTo>
                    <a:pt x="83197" y="26670"/>
                  </a:lnTo>
                  <a:lnTo>
                    <a:pt x="83781" y="25400"/>
                  </a:lnTo>
                  <a:lnTo>
                    <a:pt x="81813" y="31750"/>
                  </a:lnTo>
                  <a:lnTo>
                    <a:pt x="83413" y="29210"/>
                  </a:lnTo>
                  <a:lnTo>
                    <a:pt x="83794" y="27940"/>
                  </a:lnTo>
                  <a:lnTo>
                    <a:pt x="83921" y="26670"/>
                  </a:lnTo>
                  <a:lnTo>
                    <a:pt x="84251" y="29210"/>
                  </a:lnTo>
                  <a:lnTo>
                    <a:pt x="86728" y="29210"/>
                  </a:lnTo>
                  <a:lnTo>
                    <a:pt x="86029" y="30480"/>
                  </a:lnTo>
                  <a:lnTo>
                    <a:pt x="87655" y="31750"/>
                  </a:lnTo>
                  <a:lnTo>
                    <a:pt x="89916" y="30480"/>
                  </a:lnTo>
                  <a:lnTo>
                    <a:pt x="91833" y="31750"/>
                  </a:lnTo>
                  <a:lnTo>
                    <a:pt x="91528" y="30480"/>
                  </a:lnTo>
                  <a:lnTo>
                    <a:pt x="93002" y="26670"/>
                  </a:lnTo>
                  <a:lnTo>
                    <a:pt x="93789" y="26670"/>
                  </a:lnTo>
                  <a:lnTo>
                    <a:pt x="93649" y="27190"/>
                  </a:lnTo>
                  <a:lnTo>
                    <a:pt x="94399" y="26670"/>
                  </a:lnTo>
                  <a:lnTo>
                    <a:pt x="95072" y="26670"/>
                  </a:lnTo>
                  <a:lnTo>
                    <a:pt x="93408" y="30480"/>
                  </a:lnTo>
                  <a:lnTo>
                    <a:pt x="93865" y="30480"/>
                  </a:lnTo>
                  <a:lnTo>
                    <a:pt x="93611" y="31750"/>
                  </a:lnTo>
                  <a:lnTo>
                    <a:pt x="92608" y="36830"/>
                  </a:lnTo>
                  <a:lnTo>
                    <a:pt x="94678" y="33020"/>
                  </a:lnTo>
                  <a:lnTo>
                    <a:pt x="94272" y="34290"/>
                  </a:lnTo>
                  <a:lnTo>
                    <a:pt x="96088" y="35560"/>
                  </a:lnTo>
                  <a:lnTo>
                    <a:pt x="97434" y="34290"/>
                  </a:lnTo>
                  <a:lnTo>
                    <a:pt x="99021" y="35560"/>
                  </a:lnTo>
                  <a:lnTo>
                    <a:pt x="99822" y="34290"/>
                  </a:lnTo>
                  <a:lnTo>
                    <a:pt x="100609" y="33020"/>
                  </a:lnTo>
                  <a:lnTo>
                    <a:pt x="100850" y="34290"/>
                  </a:lnTo>
                  <a:lnTo>
                    <a:pt x="101752" y="33020"/>
                  </a:lnTo>
                  <a:lnTo>
                    <a:pt x="102641" y="31750"/>
                  </a:lnTo>
                  <a:lnTo>
                    <a:pt x="103276" y="34290"/>
                  </a:lnTo>
                  <a:lnTo>
                    <a:pt x="103149" y="36830"/>
                  </a:lnTo>
                  <a:lnTo>
                    <a:pt x="106260" y="36830"/>
                  </a:lnTo>
                  <a:lnTo>
                    <a:pt x="106362" y="35560"/>
                  </a:lnTo>
                  <a:lnTo>
                    <a:pt x="107873" y="34290"/>
                  </a:lnTo>
                  <a:lnTo>
                    <a:pt x="106451" y="36525"/>
                  </a:lnTo>
                  <a:lnTo>
                    <a:pt x="106337" y="36830"/>
                  </a:lnTo>
                  <a:lnTo>
                    <a:pt x="107696" y="38100"/>
                  </a:lnTo>
                  <a:lnTo>
                    <a:pt x="105791" y="38100"/>
                  </a:lnTo>
                  <a:lnTo>
                    <a:pt x="107594" y="39370"/>
                  </a:lnTo>
                  <a:lnTo>
                    <a:pt x="111963" y="39370"/>
                  </a:lnTo>
                  <a:lnTo>
                    <a:pt x="112064" y="38100"/>
                  </a:lnTo>
                  <a:lnTo>
                    <a:pt x="113487" y="38100"/>
                  </a:lnTo>
                  <a:lnTo>
                    <a:pt x="112839" y="39370"/>
                  </a:lnTo>
                  <a:lnTo>
                    <a:pt x="111937" y="40551"/>
                  </a:lnTo>
                  <a:lnTo>
                    <a:pt x="116725" y="39370"/>
                  </a:lnTo>
                  <a:lnTo>
                    <a:pt x="110261" y="50800"/>
                  </a:lnTo>
                  <a:lnTo>
                    <a:pt x="115824" y="48310"/>
                  </a:lnTo>
                  <a:lnTo>
                    <a:pt x="119468" y="49530"/>
                  </a:lnTo>
                  <a:lnTo>
                    <a:pt x="119773" y="50800"/>
                  </a:lnTo>
                  <a:lnTo>
                    <a:pt x="121856" y="50800"/>
                  </a:lnTo>
                  <a:lnTo>
                    <a:pt x="118465" y="54610"/>
                  </a:lnTo>
                  <a:lnTo>
                    <a:pt x="122199" y="55880"/>
                  </a:lnTo>
                  <a:lnTo>
                    <a:pt x="116459" y="60960"/>
                  </a:lnTo>
                  <a:lnTo>
                    <a:pt x="125958" y="60960"/>
                  </a:lnTo>
                  <a:lnTo>
                    <a:pt x="122745" y="64770"/>
                  </a:lnTo>
                  <a:lnTo>
                    <a:pt x="124320" y="63500"/>
                  </a:lnTo>
                  <a:lnTo>
                    <a:pt x="126199" y="63500"/>
                  </a:lnTo>
                  <a:lnTo>
                    <a:pt x="123748" y="64770"/>
                  </a:lnTo>
                  <a:lnTo>
                    <a:pt x="123583" y="66040"/>
                  </a:lnTo>
                  <a:lnTo>
                    <a:pt x="124815" y="64770"/>
                  </a:lnTo>
                  <a:lnTo>
                    <a:pt x="125806" y="64770"/>
                  </a:lnTo>
                  <a:lnTo>
                    <a:pt x="130340" y="67310"/>
                  </a:lnTo>
                  <a:lnTo>
                    <a:pt x="128549" y="74485"/>
                  </a:lnTo>
                  <a:lnTo>
                    <a:pt x="128511" y="75603"/>
                  </a:lnTo>
                  <a:lnTo>
                    <a:pt x="129159" y="81280"/>
                  </a:lnTo>
                  <a:lnTo>
                    <a:pt x="129540" y="82550"/>
                  </a:lnTo>
                  <a:lnTo>
                    <a:pt x="138430" y="77470"/>
                  </a:lnTo>
                  <a:lnTo>
                    <a:pt x="135432" y="82550"/>
                  </a:lnTo>
                  <a:lnTo>
                    <a:pt x="131978" y="82550"/>
                  </a:lnTo>
                  <a:lnTo>
                    <a:pt x="137452" y="85090"/>
                  </a:lnTo>
                  <a:lnTo>
                    <a:pt x="135242" y="90170"/>
                  </a:lnTo>
                  <a:lnTo>
                    <a:pt x="140093" y="92710"/>
                  </a:lnTo>
                  <a:lnTo>
                    <a:pt x="139255" y="92710"/>
                  </a:lnTo>
                  <a:lnTo>
                    <a:pt x="138303" y="93980"/>
                  </a:lnTo>
                  <a:lnTo>
                    <a:pt x="138163" y="92710"/>
                  </a:lnTo>
                  <a:lnTo>
                    <a:pt x="136194" y="95250"/>
                  </a:lnTo>
                  <a:lnTo>
                    <a:pt x="139306" y="96520"/>
                  </a:lnTo>
                  <a:lnTo>
                    <a:pt x="141211" y="95250"/>
                  </a:lnTo>
                  <a:lnTo>
                    <a:pt x="141236" y="96520"/>
                  </a:lnTo>
                  <a:lnTo>
                    <a:pt x="139560" y="96520"/>
                  </a:lnTo>
                  <a:lnTo>
                    <a:pt x="138747" y="97790"/>
                  </a:lnTo>
                  <a:lnTo>
                    <a:pt x="137706" y="99060"/>
                  </a:lnTo>
                  <a:lnTo>
                    <a:pt x="142544" y="97790"/>
                  </a:lnTo>
                  <a:lnTo>
                    <a:pt x="140068" y="99060"/>
                  </a:lnTo>
                  <a:lnTo>
                    <a:pt x="140677" y="99060"/>
                  </a:lnTo>
                  <a:lnTo>
                    <a:pt x="140068" y="101600"/>
                  </a:lnTo>
                  <a:lnTo>
                    <a:pt x="142544" y="100330"/>
                  </a:lnTo>
                  <a:lnTo>
                    <a:pt x="141833" y="102870"/>
                  </a:lnTo>
                  <a:lnTo>
                    <a:pt x="144868" y="102870"/>
                  </a:lnTo>
                  <a:lnTo>
                    <a:pt x="143738" y="104140"/>
                  </a:lnTo>
                  <a:lnTo>
                    <a:pt x="147053" y="104140"/>
                  </a:lnTo>
                  <a:lnTo>
                    <a:pt x="143395" y="107835"/>
                  </a:lnTo>
                  <a:lnTo>
                    <a:pt x="143205" y="107950"/>
                  </a:lnTo>
                  <a:lnTo>
                    <a:pt x="145122" y="110490"/>
                  </a:lnTo>
                  <a:lnTo>
                    <a:pt x="146113" y="110490"/>
                  </a:lnTo>
                  <a:lnTo>
                    <a:pt x="146507" y="111760"/>
                  </a:lnTo>
                  <a:lnTo>
                    <a:pt x="144513" y="111760"/>
                  </a:lnTo>
                  <a:lnTo>
                    <a:pt x="145008" y="113030"/>
                  </a:lnTo>
                  <a:lnTo>
                    <a:pt x="146189" y="113030"/>
                  </a:lnTo>
                  <a:lnTo>
                    <a:pt x="148386" y="111760"/>
                  </a:lnTo>
                  <a:lnTo>
                    <a:pt x="143865" y="116840"/>
                  </a:lnTo>
                  <a:lnTo>
                    <a:pt x="154152" y="114300"/>
                  </a:lnTo>
                  <a:lnTo>
                    <a:pt x="147828" y="118110"/>
                  </a:lnTo>
                  <a:lnTo>
                    <a:pt x="151422" y="120650"/>
                  </a:lnTo>
                  <a:lnTo>
                    <a:pt x="153454" y="122555"/>
                  </a:lnTo>
                  <a:lnTo>
                    <a:pt x="150025" y="124460"/>
                  </a:lnTo>
                  <a:lnTo>
                    <a:pt x="152565" y="125590"/>
                  </a:lnTo>
                  <a:lnTo>
                    <a:pt x="153911" y="123190"/>
                  </a:lnTo>
                  <a:lnTo>
                    <a:pt x="153936" y="123037"/>
                  </a:lnTo>
                  <a:lnTo>
                    <a:pt x="154114" y="123190"/>
                  </a:lnTo>
                  <a:lnTo>
                    <a:pt x="156235" y="125730"/>
                  </a:lnTo>
                  <a:lnTo>
                    <a:pt x="157251" y="125730"/>
                  </a:lnTo>
                  <a:lnTo>
                    <a:pt x="157175" y="129540"/>
                  </a:lnTo>
                  <a:lnTo>
                    <a:pt x="156832" y="130810"/>
                  </a:lnTo>
                  <a:lnTo>
                    <a:pt x="155117" y="129540"/>
                  </a:lnTo>
                  <a:lnTo>
                    <a:pt x="154279" y="129540"/>
                  </a:lnTo>
                  <a:lnTo>
                    <a:pt x="157099" y="132080"/>
                  </a:lnTo>
                  <a:lnTo>
                    <a:pt x="155778" y="134620"/>
                  </a:lnTo>
                  <a:lnTo>
                    <a:pt x="159092" y="135890"/>
                  </a:lnTo>
                  <a:lnTo>
                    <a:pt x="158673" y="137160"/>
                  </a:lnTo>
                  <a:lnTo>
                    <a:pt x="161391" y="134620"/>
                  </a:lnTo>
                  <a:lnTo>
                    <a:pt x="165544" y="135890"/>
                  </a:lnTo>
                  <a:lnTo>
                    <a:pt x="167119" y="135890"/>
                  </a:lnTo>
                  <a:lnTo>
                    <a:pt x="161036" y="137160"/>
                  </a:lnTo>
                  <a:lnTo>
                    <a:pt x="166509" y="138430"/>
                  </a:lnTo>
                  <a:lnTo>
                    <a:pt x="158750" y="139700"/>
                  </a:lnTo>
                  <a:lnTo>
                    <a:pt x="161658" y="139700"/>
                  </a:lnTo>
                  <a:lnTo>
                    <a:pt x="161442" y="140970"/>
                  </a:lnTo>
                  <a:lnTo>
                    <a:pt x="159004" y="140970"/>
                  </a:lnTo>
                  <a:lnTo>
                    <a:pt x="160693" y="142240"/>
                  </a:lnTo>
                  <a:lnTo>
                    <a:pt x="162636" y="140970"/>
                  </a:lnTo>
                  <a:lnTo>
                    <a:pt x="163131" y="142240"/>
                  </a:lnTo>
                  <a:lnTo>
                    <a:pt x="160693" y="142240"/>
                  </a:lnTo>
                  <a:lnTo>
                    <a:pt x="160464" y="142240"/>
                  </a:lnTo>
                  <a:lnTo>
                    <a:pt x="164846" y="143510"/>
                  </a:lnTo>
                  <a:lnTo>
                    <a:pt x="164490" y="144780"/>
                  </a:lnTo>
                  <a:lnTo>
                    <a:pt x="163017" y="144780"/>
                  </a:lnTo>
                  <a:lnTo>
                    <a:pt x="164122" y="147320"/>
                  </a:lnTo>
                  <a:lnTo>
                    <a:pt x="169443" y="147320"/>
                  </a:lnTo>
                  <a:lnTo>
                    <a:pt x="168465" y="149860"/>
                  </a:lnTo>
                  <a:lnTo>
                    <a:pt x="163957" y="151130"/>
                  </a:lnTo>
                  <a:lnTo>
                    <a:pt x="167360" y="151130"/>
                  </a:lnTo>
                  <a:lnTo>
                    <a:pt x="163703" y="152400"/>
                  </a:lnTo>
                  <a:lnTo>
                    <a:pt x="165277" y="153670"/>
                  </a:lnTo>
                  <a:lnTo>
                    <a:pt x="166878" y="152400"/>
                  </a:lnTo>
                  <a:lnTo>
                    <a:pt x="167220" y="153670"/>
                  </a:lnTo>
                  <a:lnTo>
                    <a:pt x="170268" y="153670"/>
                  </a:lnTo>
                  <a:lnTo>
                    <a:pt x="169392" y="154940"/>
                  </a:lnTo>
                  <a:lnTo>
                    <a:pt x="167589" y="154940"/>
                  </a:lnTo>
                  <a:lnTo>
                    <a:pt x="169024" y="156210"/>
                  </a:lnTo>
                  <a:lnTo>
                    <a:pt x="170002" y="154940"/>
                  </a:lnTo>
                  <a:lnTo>
                    <a:pt x="172313" y="154940"/>
                  </a:lnTo>
                  <a:lnTo>
                    <a:pt x="174637" y="153670"/>
                  </a:lnTo>
                  <a:lnTo>
                    <a:pt x="174129" y="154940"/>
                  </a:lnTo>
                  <a:lnTo>
                    <a:pt x="173659" y="154940"/>
                  </a:lnTo>
                  <a:lnTo>
                    <a:pt x="174485" y="156210"/>
                  </a:lnTo>
                  <a:lnTo>
                    <a:pt x="172516" y="157480"/>
                  </a:lnTo>
                  <a:lnTo>
                    <a:pt x="175323" y="157480"/>
                  </a:lnTo>
                  <a:lnTo>
                    <a:pt x="174688" y="158750"/>
                  </a:lnTo>
                  <a:lnTo>
                    <a:pt x="173583" y="160020"/>
                  </a:lnTo>
                  <a:lnTo>
                    <a:pt x="173088" y="160020"/>
                  </a:lnTo>
                  <a:lnTo>
                    <a:pt x="171577" y="162560"/>
                  </a:lnTo>
                  <a:lnTo>
                    <a:pt x="174256" y="162560"/>
                  </a:lnTo>
                  <a:lnTo>
                    <a:pt x="172313" y="163830"/>
                  </a:lnTo>
                  <a:lnTo>
                    <a:pt x="173621" y="163830"/>
                  </a:lnTo>
                  <a:lnTo>
                    <a:pt x="172046" y="165100"/>
                  </a:lnTo>
                  <a:lnTo>
                    <a:pt x="172110" y="166370"/>
                  </a:lnTo>
                  <a:lnTo>
                    <a:pt x="176580" y="162560"/>
                  </a:lnTo>
                  <a:lnTo>
                    <a:pt x="175171" y="165100"/>
                  </a:lnTo>
                  <a:lnTo>
                    <a:pt x="174091" y="165100"/>
                  </a:lnTo>
                  <a:lnTo>
                    <a:pt x="173659" y="167640"/>
                  </a:lnTo>
                  <a:lnTo>
                    <a:pt x="176923" y="168910"/>
                  </a:lnTo>
                  <a:lnTo>
                    <a:pt x="176263" y="170180"/>
                  </a:lnTo>
                  <a:lnTo>
                    <a:pt x="173088" y="172440"/>
                  </a:lnTo>
                  <a:lnTo>
                    <a:pt x="173418" y="172720"/>
                  </a:lnTo>
                  <a:lnTo>
                    <a:pt x="178079" y="175260"/>
                  </a:lnTo>
                  <a:lnTo>
                    <a:pt x="178003" y="177800"/>
                  </a:lnTo>
                  <a:lnTo>
                    <a:pt x="178269" y="176530"/>
                  </a:lnTo>
                  <a:lnTo>
                    <a:pt x="183667" y="175260"/>
                  </a:lnTo>
                  <a:lnTo>
                    <a:pt x="176250" y="179070"/>
                  </a:lnTo>
                  <a:lnTo>
                    <a:pt x="179133" y="180340"/>
                  </a:lnTo>
                  <a:lnTo>
                    <a:pt x="176682" y="180340"/>
                  </a:lnTo>
                  <a:lnTo>
                    <a:pt x="176364" y="182880"/>
                  </a:lnTo>
                  <a:lnTo>
                    <a:pt x="179057" y="184150"/>
                  </a:lnTo>
                  <a:lnTo>
                    <a:pt x="181533" y="185420"/>
                  </a:lnTo>
                  <a:lnTo>
                    <a:pt x="180073" y="185420"/>
                  </a:lnTo>
                  <a:lnTo>
                    <a:pt x="179171" y="186690"/>
                  </a:lnTo>
                  <a:lnTo>
                    <a:pt x="180187" y="189230"/>
                  </a:lnTo>
                  <a:lnTo>
                    <a:pt x="179895" y="190500"/>
                  </a:lnTo>
                  <a:lnTo>
                    <a:pt x="181368" y="189230"/>
                  </a:lnTo>
                  <a:lnTo>
                    <a:pt x="181330" y="190500"/>
                  </a:lnTo>
                  <a:lnTo>
                    <a:pt x="183210" y="189230"/>
                  </a:lnTo>
                  <a:lnTo>
                    <a:pt x="181216" y="193040"/>
                  </a:lnTo>
                  <a:lnTo>
                    <a:pt x="183007" y="194310"/>
                  </a:lnTo>
                  <a:lnTo>
                    <a:pt x="185026" y="196850"/>
                  </a:lnTo>
                  <a:lnTo>
                    <a:pt x="183692" y="199390"/>
                  </a:lnTo>
                  <a:lnTo>
                    <a:pt x="182333" y="199390"/>
                  </a:lnTo>
                  <a:lnTo>
                    <a:pt x="184315" y="201930"/>
                  </a:lnTo>
                  <a:lnTo>
                    <a:pt x="186588" y="200660"/>
                  </a:lnTo>
                  <a:lnTo>
                    <a:pt x="185635" y="200660"/>
                  </a:lnTo>
                  <a:lnTo>
                    <a:pt x="187286" y="199390"/>
                  </a:lnTo>
                  <a:lnTo>
                    <a:pt x="188353" y="199390"/>
                  </a:lnTo>
                  <a:lnTo>
                    <a:pt x="188760" y="199390"/>
                  </a:lnTo>
                  <a:lnTo>
                    <a:pt x="189636" y="200253"/>
                  </a:lnTo>
                  <a:lnTo>
                    <a:pt x="188353" y="199390"/>
                  </a:lnTo>
                  <a:lnTo>
                    <a:pt x="186486" y="201930"/>
                  </a:lnTo>
                  <a:lnTo>
                    <a:pt x="187579" y="201930"/>
                  </a:lnTo>
                  <a:lnTo>
                    <a:pt x="183819" y="204470"/>
                  </a:lnTo>
                  <a:lnTo>
                    <a:pt x="192316" y="200660"/>
                  </a:lnTo>
                  <a:lnTo>
                    <a:pt x="190055" y="203200"/>
                  </a:lnTo>
                  <a:lnTo>
                    <a:pt x="188798" y="203200"/>
                  </a:lnTo>
                  <a:lnTo>
                    <a:pt x="189623" y="204470"/>
                  </a:lnTo>
                  <a:lnTo>
                    <a:pt x="189814" y="204470"/>
                  </a:lnTo>
                  <a:lnTo>
                    <a:pt x="191414" y="204470"/>
                  </a:lnTo>
                  <a:lnTo>
                    <a:pt x="191287" y="205740"/>
                  </a:lnTo>
                  <a:lnTo>
                    <a:pt x="189318" y="206692"/>
                  </a:lnTo>
                  <a:lnTo>
                    <a:pt x="193281" y="205740"/>
                  </a:lnTo>
                  <a:lnTo>
                    <a:pt x="190855" y="208280"/>
                  </a:lnTo>
                  <a:lnTo>
                    <a:pt x="189979" y="207010"/>
                  </a:lnTo>
                  <a:lnTo>
                    <a:pt x="188925" y="207010"/>
                  </a:lnTo>
                  <a:lnTo>
                    <a:pt x="186055" y="208280"/>
                  </a:lnTo>
                  <a:lnTo>
                    <a:pt x="186880" y="208280"/>
                  </a:lnTo>
                  <a:lnTo>
                    <a:pt x="186588" y="209550"/>
                  </a:lnTo>
                  <a:lnTo>
                    <a:pt x="185699" y="212090"/>
                  </a:lnTo>
                  <a:lnTo>
                    <a:pt x="186436" y="210820"/>
                  </a:lnTo>
                  <a:lnTo>
                    <a:pt x="193827" y="209550"/>
                  </a:lnTo>
                  <a:lnTo>
                    <a:pt x="188455" y="213360"/>
                  </a:lnTo>
                  <a:lnTo>
                    <a:pt x="190944" y="213360"/>
                  </a:lnTo>
                  <a:lnTo>
                    <a:pt x="187858" y="214630"/>
                  </a:lnTo>
                  <a:lnTo>
                    <a:pt x="187121" y="215900"/>
                  </a:lnTo>
                  <a:lnTo>
                    <a:pt x="188137" y="215900"/>
                  </a:lnTo>
                  <a:lnTo>
                    <a:pt x="183883" y="218440"/>
                  </a:lnTo>
                  <a:lnTo>
                    <a:pt x="186829" y="218440"/>
                  </a:lnTo>
                  <a:lnTo>
                    <a:pt x="187020" y="218655"/>
                  </a:lnTo>
                  <a:lnTo>
                    <a:pt x="187071" y="218440"/>
                  </a:lnTo>
                  <a:lnTo>
                    <a:pt x="188328" y="218440"/>
                  </a:lnTo>
                  <a:lnTo>
                    <a:pt x="192151" y="219710"/>
                  </a:lnTo>
                  <a:lnTo>
                    <a:pt x="185293" y="223520"/>
                  </a:lnTo>
                  <a:lnTo>
                    <a:pt x="190563" y="224790"/>
                  </a:lnTo>
                  <a:lnTo>
                    <a:pt x="193001" y="226060"/>
                  </a:lnTo>
                  <a:lnTo>
                    <a:pt x="196405" y="226060"/>
                  </a:lnTo>
                  <a:lnTo>
                    <a:pt x="198386" y="227330"/>
                  </a:lnTo>
                  <a:lnTo>
                    <a:pt x="196811" y="228600"/>
                  </a:lnTo>
                  <a:lnTo>
                    <a:pt x="194614" y="227330"/>
                  </a:lnTo>
                  <a:lnTo>
                    <a:pt x="193243" y="228600"/>
                  </a:lnTo>
                  <a:lnTo>
                    <a:pt x="193509" y="228600"/>
                  </a:lnTo>
                  <a:lnTo>
                    <a:pt x="194208" y="229412"/>
                  </a:lnTo>
                  <a:lnTo>
                    <a:pt x="195389" y="229870"/>
                  </a:lnTo>
                  <a:lnTo>
                    <a:pt x="195757" y="229870"/>
                  </a:lnTo>
                  <a:lnTo>
                    <a:pt x="197104" y="231140"/>
                  </a:lnTo>
                  <a:lnTo>
                    <a:pt x="198412" y="231140"/>
                  </a:lnTo>
                  <a:lnTo>
                    <a:pt x="197446" y="229870"/>
                  </a:lnTo>
                  <a:lnTo>
                    <a:pt x="196291" y="229870"/>
                  </a:lnTo>
                  <a:lnTo>
                    <a:pt x="198755" y="228600"/>
                  </a:lnTo>
                  <a:lnTo>
                    <a:pt x="197853" y="228600"/>
                  </a:lnTo>
                  <a:lnTo>
                    <a:pt x="200215" y="227330"/>
                  </a:lnTo>
                  <a:lnTo>
                    <a:pt x="200494" y="227330"/>
                  </a:lnTo>
                  <a:lnTo>
                    <a:pt x="202590" y="226060"/>
                  </a:lnTo>
                  <a:lnTo>
                    <a:pt x="202044" y="227330"/>
                  </a:lnTo>
                  <a:lnTo>
                    <a:pt x="204254" y="224790"/>
                  </a:lnTo>
                  <a:close/>
                </a:path>
                <a:path w="205739" h="256540">
                  <a:moveTo>
                    <a:pt x="205549" y="213791"/>
                  </a:moveTo>
                  <a:lnTo>
                    <a:pt x="202514" y="216331"/>
                  </a:lnTo>
                  <a:lnTo>
                    <a:pt x="202869" y="216865"/>
                  </a:lnTo>
                  <a:lnTo>
                    <a:pt x="205549" y="21379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2966593" y="7319892"/>
              <a:ext cx="354330" cy="248285"/>
            </a:xfrm>
            <a:custGeom>
              <a:avLst/>
              <a:gdLst/>
              <a:ahLst/>
              <a:cxnLst/>
              <a:rect l="l" t="t" r="r" b="b"/>
              <a:pathLst>
                <a:path w="354329" h="248284">
                  <a:moveTo>
                    <a:pt x="2743" y="211378"/>
                  </a:moveTo>
                  <a:lnTo>
                    <a:pt x="1117" y="211696"/>
                  </a:lnTo>
                  <a:lnTo>
                    <a:pt x="1041" y="212090"/>
                  </a:lnTo>
                  <a:lnTo>
                    <a:pt x="0" y="212928"/>
                  </a:lnTo>
                  <a:lnTo>
                    <a:pt x="469" y="212953"/>
                  </a:lnTo>
                  <a:lnTo>
                    <a:pt x="1905" y="212128"/>
                  </a:lnTo>
                  <a:lnTo>
                    <a:pt x="2743" y="211378"/>
                  </a:lnTo>
                  <a:close/>
                </a:path>
                <a:path w="354329" h="248284">
                  <a:moveTo>
                    <a:pt x="3683" y="139065"/>
                  </a:moveTo>
                  <a:lnTo>
                    <a:pt x="3314" y="138468"/>
                  </a:lnTo>
                  <a:lnTo>
                    <a:pt x="3098" y="138582"/>
                  </a:lnTo>
                  <a:lnTo>
                    <a:pt x="3683" y="139065"/>
                  </a:lnTo>
                  <a:close/>
                </a:path>
                <a:path w="354329" h="248284">
                  <a:moveTo>
                    <a:pt x="11099" y="247929"/>
                  </a:moveTo>
                  <a:lnTo>
                    <a:pt x="10934" y="247878"/>
                  </a:lnTo>
                  <a:lnTo>
                    <a:pt x="11087" y="247980"/>
                  </a:lnTo>
                  <a:close/>
                </a:path>
                <a:path w="354329" h="248284">
                  <a:moveTo>
                    <a:pt x="14693" y="220840"/>
                  </a:moveTo>
                  <a:lnTo>
                    <a:pt x="13881" y="221576"/>
                  </a:lnTo>
                  <a:lnTo>
                    <a:pt x="12649" y="224637"/>
                  </a:lnTo>
                  <a:lnTo>
                    <a:pt x="13195" y="224218"/>
                  </a:lnTo>
                  <a:lnTo>
                    <a:pt x="14693" y="220840"/>
                  </a:lnTo>
                  <a:close/>
                </a:path>
                <a:path w="354329" h="248284">
                  <a:moveTo>
                    <a:pt x="20764" y="160680"/>
                  </a:moveTo>
                  <a:lnTo>
                    <a:pt x="20459" y="159524"/>
                  </a:lnTo>
                  <a:lnTo>
                    <a:pt x="20116" y="159702"/>
                  </a:lnTo>
                  <a:lnTo>
                    <a:pt x="20764" y="160680"/>
                  </a:lnTo>
                  <a:close/>
                </a:path>
                <a:path w="354329" h="248284">
                  <a:moveTo>
                    <a:pt x="39141" y="245491"/>
                  </a:moveTo>
                  <a:lnTo>
                    <a:pt x="39014" y="245579"/>
                  </a:lnTo>
                  <a:lnTo>
                    <a:pt x="38620" y="246291"/>
                  </a:lnTo>
                  <a:lnTo>
                    <a:pt x="38912" y="246024"/>
                  </a:lnTo>
                  <a:lnTo>
                    <a:pt x="39141" y="245491"/>
                  </a:lnTo>
                  <a:close/>
                </a:path>
                <a:path w="354329" h="248284">
                  <a:moveTo>
                    <a:pt x="54470" y="214630"/>
                  </a:moveTo>
                  <a:lnTo>
                    <a:pt x="54127" y="215912"/>
                  </a:lnTo>
                  <a:lnTo>
                    <a:pt x="54432" y="215087"/>
                  </a:lnTo>
                  <a:lnTo>
                    <a:pt x="54470" y="214630"/>
                  </a:lnTo>
                  <a:close/>
                </a:path>
                <a:path w="354329" h="248284">
                  <a:moveTo>
                    <a:pt x="57480" y="233451"/>
                  </a:moveTo>
                  <a:lnTo>
                    <a:pt x="57111" y="233400"/>
                  </a:lnTo>
                  <a:lnTo>
                    <a:pt x="56667" y="233273"/>
                  </a:lnTo>
                  <a:lnTo>
                    <a:pt x="56578" y="233819"/>
                  </a:lnTo>
                  <a:lnTo>
                    <a:pt x="57162" y="234175"/>
                  </a:lnTo>
                  <a:lnTo>
                    <a:pt x="57404" y="233934"/>
                  </a:lnTo>
                  <a:lnTo>
                    <a:pt x="57480" y="233451"/>
                  </a:lnTo>
                  <a:close/>
                </a:path>
                <a:path w="354329" h="248284">
                  <a:moveTo>
                    <a:pt x="58191" y="233426"/>
                  </a:moveTo>
                  <a:lnTo>
                    <a:pt x="57480" y="231914"/>
                  </a:lnTo>
                  <a:lnTo>
                    <a:pt x="57518" y="232486"/>
                  </a:lnTo>
                  <a:lnTo>
                    <a:pt x="57543" y="233045"/>
                  </a:lnTo>
                  <a:lnTo>
                    <a:pt x="57480" y="233438"/>
                  </a:lnTo>
                  <a:lnTo>
                    <a:pt x="57912" y="233489"/>
                  </a:lnTo>
                  <a:lnTo>
                    <a:pt x="58191" y="233426"/>
                  </a:lnTo>
                  <a:close/>
                </a:path>
                <a:path w="354329" h="248284">
                  <a:moveTo>
                    <a:pt x="64147" y="213690"/>
                  </a:moveTo>
                  <a:lnTo>
                    <a:pt x="63652" y="212813"/>
                  </a:lnTo>
                  <a:lnTo>
                    <a:pt x="63373" y="213423"/>
                  </a:lnTo>
                  <a:lnTo>
                    <a:pt x="64147" y="213690"/>
                  </a:lnTo>
                  <a:close/>
                </a:path>
                <a:path w="354329" h="248284">
                  <a:moveTo>
                    <a:pt x="64973" y="215150"/>
                  </a:moveTo>
                  <a:lnTo>
                    <a:pt x="64198" y="213702"/>
                  </a:lnTo>
                  <a:lnTo>
                    <a:pt x="64973" y="215150"/>
                  </a:lnTo>
                  <a:close/>
                </a:path>
                <a:path w="354329" h="248284">
                  <a:moveTo>
                    <a:pt x="67957" y="231330"/>
                  </a:moveTo>
                  <a:lnTo>
                    <a:pt x="67005" y="229057"/>
                  </a:lnTo>
                  <a:lnTo>
                    <a:pt x="66636" y="230162"/>
                  </a:lnTo>
                  <a:lnTo>
                    <a:pt x="67957" y="231330"/>
                  </a:lnTo>
                  <a:close/>
                </a:path>
                <a:path w="354329" h="248284">
                  <a:moveTo>
                    <a:pt x="91059" y="214706"/>
                  </a:moveTo>
                  <a:lnTo>
                    <a:pt x="90957" y="214541"/>
                  </a:lnTo>
                  <a:lnTo>
                    <a:pt x="90754" y="214350"/>
                  </a:lnTo>
                  <a:lnTo>
                    <a:pt x="90525" y="214134"/>
                  </a:lnTo>
                  <a:lnTo>
                    <a:pt x="90690" y="214363"/>
                  </a:lnTo>
                  <a:lnTo>
                    <a:pt x="90855" y="214553"/>
                  </a:lnTo>
                  <a:lnTo>
                    <a:pt x="91059" y="214706"/>
                  </a:lnTo>
                  <a:close/>
                </a:path>
                <a:path w="354329" h="248284">
                  <a:moveTo>
                    <a:pt x="92176" y="197929"/>
                  </a:moveTo>
                  <a:lnTo>
                    <a:pt x="90944" y="197370"/>
                  </a:lnTo>
                  <a:lnTo>
                    <a:pt x="90639" y="196799"/>
                  </a:lnTo>
                  <a:lnTo>
                    <a:pt x="90766" y="197929"/>
                  </a:lnTo>
                  <a:lnTo>
                    <a:pt x="90805" y="198221"/>
                  </a:lnTo>
                  <a:lnTo>
                    <a:pt x="91808" y="198767"/>
                  </a:lnTo>
                  <a:lnTo>
                    <a:pt x="92176" y="197929"/>
                  </a:lnTo>
                  <a:close/>
                </a:path>
                <a:path w="354329" h="248284">
                  <a:moveTo>
                    <a:pt x="96570" y="195351"/>
                  </a:moveTo>
                  <a:lnTo>
                    <a:pt x="93281" y="193382"/>
                  </a:lnTo>
                  <a:lnTo>
                    <a:pt x="96266" y="195770"/>
                  </a:lnTo>
                  <a:lnTo>
                    <a:pt x="96570" y="195351"/>
                  </a:lnTo>
                  <a:close/>
                </a:path>
                <a:path w="354329" h="248284">
                  <a:moveTo>
                    <a:pt x="96710" y="212356"/>
                  </a:moveTo>
                  <a:lnTo>
                    <a:pt x="96113" y="212026"/>
                  </a:lnTo>
                  <a:lnTo>
                    <a:pt x="95758" y="211912"/>
                  </a:lnTo>
                  <a:lnTo>
                    <a:pt x="95504" y="211874"/>
                  </a:lnTo>
                  <a:lnTo>
                    <a:pt x="96710" y="212356"/>
                  </a:lnTo>
                  <a:close/>
                </a:path>
                <a:path w="354329" h="248284">
                  <a:moveTo>
                    <a:pt x="98031" y="197891"/>
                  </a:moveTo>
                  <a:lnTo>
                    <a:pt x="97663" y="197497"/>
                  </a:lnTo>
                  <a:lnTo>
                    <a:pt x="96405" y="197904"/>
                  </a:lnTo>
                  <a:lnTo>
                    <a:pt x="98031" y="197891"/>
                  </a:lnTo>
                  <a:close/>
                </a:path>
                <a:path w="354329" h="248284">
                  <a:moveTo>
                    <a:pt x="98196" y="197332"/>
                  </a:moveTo>
                  <a:lnTo>
                    <a:pt x="96266" y="195770"/>
                  </a:lnTo>
                  <a:lnTo>
                    <a:pt x="96164" y="195922"/>
                  </a:lnTo>
                  <a:lnTo>
                    <a:pt x="97663" y="197497"/>
                  </a:lnTo>
                  <a:lnTo>
                    <a:pt x="98196" y="197332"/>
                  </a:lnTo>
                  <a:close/>
                </a:path>
                <a:path w="354329" h="248284">
                  <a:moveTo>
                    <a:pt x="99822" y="210934"/>
                  </a:moveTo>
                  <a:lnTo>
                    <a:pt x="99593" y="210464"/>
                  </a:lnTo>
                  <a:lnTo>
                    <a:pt x="99402" y="210134"/>
                  </a:lnTo>
                  <a:lnTo>
                    <a:pt x="99237" y="209816"/>
                  </a:lnTo>
                  <a:lnTo>
                    <a:pt x="99822" y="210934"/>
                  </a:lnTo>
                  <a:close/>
                </a:path>
                <a:path w="354329" h="248284">
                  <a:moveTo>
                    <a:pt x="111048" y="205282"/>
                  </a:moveTo>
                  <a:lnTo>
                    <a:pt x="110947" y="205079"/>
                  </a:lnTo>
                  <a:lnTo>
                    <a:pt x="110794" y="204774"/>
                  </a:lnTo>
                  <a:lnTo>
                    <a:pt x="110528" y="204343"/>
                  </a:lnTo>
                  <a:lnTo>
                    <a:pt x="111048" y="205282"/>
                  </a:lnTo>
                  <a:close/>
                </a:path>
                <a:path w="354329" h="248284">
                  <a:moveTo>
                    <a:pt x="111366" y="206489"/>
                  </a:moveTo>
                  <a:lnTo>
                    <a:pt x="110363" y="205473"/>
                  </a:lnTo>
                  <a:lnTo>
                    <a:pt x="108648" y="203746"/>
                  </a:lnTo>
                  <a:lnTo>
                    <a:pt x="109258" y="205486"/>
                  </a:lnTo>
                  <a:lnTo>
                    <a:pt x="109740" y="205473"/>
                  </a:lnTo>
                  <a:lnTo>
                    <a:pt x="111302" y="206908"/>
                  </a:lnTo>
                  <a:lnTo>
                    <a:pt x="111366" y="206489"/>
                  </a:lnTo>
                  <a:close/>
                </a:path>
                <a:path w="354329" h="248284">
                  <a:moveTo>
                    <a:pt x="111429" y="206044"/>
                  </a:moveTo>
                  <a:lnTo>
                    <a:pt x="111048" y="205282"/>
                  </a:lnTo>
                  <a:lnTo>
                    <a:pt x="111417" y="206184"/>
                  </a:lnTo>
                  <a:lnTo>
                    <a:pt x="111429" y="206044"/>
                  </a:lnTo>
                  <a:close/>
                </a:path>
                <a:path w="354329" h="248284">
                  <a:moveTo>
                    <a:pt x="111645" y="206781"/>
                  </a:moveTo>
                  <a:lnTo>
                    <a:pt x="111417" y="206184"/>
                  </a:lnTo>
                  <a:lnTo>
                    <a:pt x="111366" y="206489"/>
                  </a:lnTo>
                  <a:lnTo>
                    <a:pt x="111645" y="206781"/>
                  </a:lnTo>
                  <a:close/>
                </a:path>
                <a:path w="354329" h="248284">
                  <a:moveTo>
                    <a:pt x="115976" y="201790"/>
                  </a:moveTo>
                  <a:lnTo>
                    <a:pt x="115824" y="201917"/>
                  </a:lnTo>
                  <a:lnTo>
                    <a:pt x="115976" y="202196"/>
                  </a:lnTo>
                  <a:lnTo>
                    <a:pt x="115976" y="201790"/>
                  </a:lnTo>
                  <a:close/>
                </a:path>
                <a:path w="354329" h="248284">
                  <a:moveTo>
                    <a:pt x="116192" y="202615"/>
                  </a:moveTo>
                  <a:lnTo>
                    <a:pt x="116103" y="202438"/>
                  </a:lnTo>
                  <a:lnTo>
                    <a:pt x="116039" y="202311"/>
                  </a:lnTo>
                  <a:lnTo>
                    <a:pt x="115963" y="202615"/>
                  </a:lnTo>
                  <a:lnTo>
                    <a:pt x="116192" y="202615"/>
                  </a:lnTo>
                  <a:close/>
                </a:path>
                <a:path w="354329" h="248284">
                  <a:moveTo>
                    <a:pt x="116332" y="201688"/>
                  </a:moveTo>
                  <a:lnTo>
                    <a:pt x="115989" y="200914"/>
                  </a:lnTo>
                  <a:lnTo>
                    <a:pt x="115976" y="201790"/>
                  </a:lnTo>
                  <a:lnTo>
                    <a:pt x="116116" y="201701"/>
                  </a:lnTo>
                  <a:lnTo>
                    <a:pt x="116332" y="201688"/>
                  </a:lnTo>
                  <a:close/>
                </a:path>
                <a:path w="354329" h="248284">
                  <a:moveTo>
                    <a:pt x="299453" y="195186"/>
                  </a:moveTo>
                  <a:lnTo>
                    <a:pt x="299250" y="195021"/>
                  </a:lnTo>
                  <a:lnTo>
                    <a:pt x="298869" y="195008"/>
                  </a:lnTo>
                  <a:lnTo>
                    <a:pt x="299453" y="195186"/>
                  </a:lnTo>
                  <a:close/>
                </a:path>
                <a:path w="354329" h="248284">
                  <a:moveTo>
                    <a:pt x="299758" y="199377"/>
                  </a:moveTo>
                  <a:lnTo>
                    <a:pt x="299453" y="199161"/>
                  </a:lnTo>
                  <a:lnTo>
                    <a:pt x="299288" y="199275"/>
                  </a:lnTo>
                  <a:lnTo>
                    <a:pt x="299504" y="199301"/>
                  </a:lnTo>
                  <a:lnTo>
                    <a:pt x="299643" y="199351"/>
                  </a:lnTo>
                  <a:close/>
                </a:path>
                <a:path w="354329" h="248284">
                  <a:moveTo>
                    <a:pt x="300088" y="199517"/>
                  </a:moveTo>
                  <a:lnTo>
                    <a:pt x="299770" y="199377"/>
                  </a:lnTo>
                  <a:lnTo>
                    <a:pt x="300075" y="199580"/>
                  </a:lnTo>
                  <a:close/>
                </a:path>
                <a:path w="354329" h="248284">
                  <a:moveTo>
                    <a:pt x="300393" y="195465"/>
                  </a:moveTo>
                  <a:lnTo>
                    <a:pt x="299453" y="195186"/>
                  </a:lnTo>
                  <a:lnTo>
                    <a:pt x="300393" y="195465"/>
                  </a:lnTo>
                  <a:close/>
                </a:path>
                <a:path w="354329" h="248284">
                  <a:moveTo>
                    <a:pt x="300583" y="196380"/>
                  </a:moveTo>
                  <a:lnTo>
                    <a:pt x="300456" y="196456"/>
                  </a:lnTo>
                  <a:lnTo>
                    <a:pt x="300558" y="196608"/>
                  </a:lnTo>
                  <a:lnTo>
                    <a:pt x="300532" y="196443"/>
                  </a:lnTo>
                  <a:close/>
                </a:path>
                <a:path w="354329" h="248284">
                  <a:moveTo>
                    <a:pt x="300748" y="200025"/>
                  </a:moveTo>
                  <a:lnTo>
                    <a:pt x="300088" y="199580"/>
                  </a:lnTo>
                  <a:lnTo>
                    <a:pt x="299935" y="199809"/>
                  </a:lnTo>
                  <a:lnTo>
                    <a:pt x="300748" y="200025"/>
                  </a:lnTo>
                  <a:close/>
                </a:path>
                <a:path w="354329" h="248284">
                  <a:moveTo>
                    <a:pt x="301015" y="197129"/>
                  </a:moveTo>
                  <a:lnTo>
                    <a:pt x="300863" y="197015"/>
                  </a:lnTo>
                  <a:lnTo>
                    <a:pt x="300685" y="196824"/>
                  </a:lnTo>
                  <a:lnTo>
                    <a:pt x="300494" y="196773"/>
                  </a:lnTo>
                  <a:lnTo>
                    <a:pt x="300342" y="196748"/>
                  </a:lnTo>
                  <a:lnTo>
                    <a:pt x="300151" y="196710"/>
                  </a:lnTo>
                  <a:lnTo>
                    <a:pt x="300304" y="196837"/>
                  </a:lnTo>
                  <a:lnTo>
                    <a:pt x="300609" y="196977"/>
                  </a:lnTo>
                  <a:lnTo>
                    <a:pt x="301015" y="197129"/>
                  </a:lnTo>
                  <a:close/>
                </a:path>
                <a:path w="354329" h="248284">
                  <a:moveTo>
                    <a:pt x="301663" y="199859"/>
                  </a:moveTo>
                  <a:lnTo>
                    <a:pt x="301421" y="199390"/>
                  </a:lnTo>
                  <a:lnTo>
                    <a:pt x="300875" y="199390"/>
                  </a:lnTo>
                  <a:lnTo>
                    <a:pt x="301663" y="199859"/>
                  </a:lnTo>
                  <a:close/>
                </a:path>
                <a:path w="354329" h="248284">
                  <a:moveTo>
                    <a:pt x="301790" y="196989"/>
                  </a:moveTo>
                  <a:lnTo>
                    <a:pt x="301053" y="196837"/>
                  </a:lnTo>
                  <a:lnTo>
                    <a:pt x="300697" y="196735"/>
                  </a:lnTo>
                  <a:lnTo>
                    <a:pt x="300558" y="196621"/>
                  </a:lnTo>
                  <a:lnTo>
                    <a:pt x="300634" y="196761"/>
                  </a:lnTo>
                  <a:lnTo>
                    <a:pt x="301117" y="196913"/>
                  </a:lnTo>
                  <a:lnTo>
                    <a:pt x="301523" y="196977"/>
                  </a:lnTo>
                  <a:lnTo>
                    <a:pt x="301790" y="196989"/>
                  </a:lnTo>
                  <a:close/>
                </a:path>
                <a:path w="354329" h="248284">
                  <a:moveTo>
                    <a:pt x="302602" y="190500"/>
                  </a:moveTo>
                  <a:lnTo>
                    <a:pt x="300101" y="189230"/>
                  </a:lnTo>
                  <a:lnTo>
                    <a:pt x="300786" y="190500"/>
                  </a:lnTo>
                  <a:lnTo>
                    <a:pt x="302602" y="190500"/>
                  </a:lnTo>
                  <a:close/>
                </a:path>
                <a:path w="354329" h="248284">
                  <a:moveTo>
                    <a:pt x="303060" y="195072"/>
                  </a:moveTo>
                  <a:lnTo>
                    <a:pt x="301345" y="194513"/>
                  </a:lnTo>
                  <a:lnTo>
                    <a:pt x="301053" y="194729"/>
                  </a:lnTo>
                  <a:lnTo>
                    <a:pt x="298958" y="194779"/>
                  </a:lnTo>
                  <a:lnTo>
                    <a:pt x="299250" y="195021"/>
                  </a:lnTo>
                  <a:lnTo>
                    <a:pt x="303060" y="195072"/>
                  </a:lnTo>
                  <a:close/>
                </a:path>
                <a:path w="354329" h="248284">
                  <a:moveTo>
                    <a:pt x="303796" y="187452"/>
                  </a:moveTo>
                  <a:lnTo>
                    <a:pt x="302907" y="187236"/>
                  </a:lnTo>
                  <a:lnTo>
                    <a:pt x="303403" y="187375"/>
                  </a:lnTo>
                  <a:lnTo>
                    <a:pt x="303796" y="187452"/>
                  </a:lnTo>
                  <a:close/>
                </a:path>
                <a:path w="354329" h="248284">
                  <a:moveTo>
                    <a:pt x="303898" y="203555"/>
                  </a:moveTo>
                  <a:lnTo>
                    <a:pt x="303568" y="203187"/>
                  </a:lnTo>
                  <a:lnTo>
                    <a:pt x="300189" y="202361"/>
                  </a:lnTo>
                  <a:lnTo>
                    <a:pt x="301015" y="202984"/>
                  </a:lnTo>
                  <a:lnTo>
                    <a:pt x="301879" y="203250"/>
                  </a:lnTo>
                  <a:lnTo>
                    <a:pt x="303898" y="203555"/>
                  </a:lnTo>
                  <a:close/>
                </a:path>
                <a:path w="354329" h="248284">
                  <a:moveTo>
                    <a:pt x="304838" y="184696"/>
                  </a:moveTo>
                  <a:lnTo>
                    <a:pt x="303720" y="185013"/>
                  </a:lnTo>
                  <a:lnTo>
                    <a:pt x="304342" y="184912"/>
                  </a:lnTo>
                  <a:lnTo>
                    <a:pt x="304647" y="184797"/>
                  </a:lnTo>
                  <a:lnTo>
                    <a:pt x="304838" y="184696"/>
                  </a:lnTo>
                  <a:close/>
                </a:path>
                <a:path w="354329" h="248284">
                  <a:moveTo>
                    <a:pt x="306133" y="181152"/>
                  </a:moveTo>
                  <a:lnTo>
                    <a:pt x="305879" y="181127"/>
                  </a:lnTo>
                  <a:lnTo>
                    <a:pt x="305600" y="181114"/>
                  </a:lnTo>
                  <a:lnTo>
                    <a:pt x="305371" y="181127"/>
                  </a:lnTo>
                  <a:lnTo>
                    <a:pt x="305562" y="181165"/>
                  </a:lnTo>
                  <a:lnTo>
                    <a:pt x="305841" y="181165"/>
                  </a:lnTo>
                  <a:lnTo>
                    <a:pt x="306133" y="181152"/>
                  </a:lnTo>
                  <a:close/>
                </a:path>
                <a:path w="354329" h="248284">
                  <a:moveTo>
                    <a:pt x="306247" y="198361"/>
                  </a:moveTo>
                  <a:lnTo>
                    <a:pt x="305447" y="198120"/>
                  </a:lnTo>
                  <a:lnTo>
                    <a:pt x="304977" y="199390"/>
                  </a:lnTo>
                  <a:lnTo>
                    <a:pt x="306247" y="198361"/>
                  </a:lnTo>
                  <a:close/>
                </a:path>
                <a:path w="354329" h="248284">
                  <a:moveTo>
                    <a:pt x="306578" y="126542"/>
                  </a:moveTo>
                  <a:close/>
                </a:path>
                <a:path w="354329" h="248284">
                  <a:moveTo>
                    <a:pt x="307149" y="125793"/>
                  </a:moveTo>
                  <a:lnTo>
                    <a:pt x="306819" y="125971"/>
                  </a:lnTo>
                  <a:lnTo>
                    <a:pt x="306616" y="126250"/>
                  </a:lnTo>
                  <a:lnTo>
                    <a:pt x="306578" y="126542"/>
                  </a:lnTo>
                  <a:lnTo>
                    <a:pt x="307149" y="125793"/>
                  </a:lnTo>
                  <a:close/>
                </a:path>
                <a:path w="354329" h="248284">
                  <a:moveTo>
                    <a:pt x="307682" y="202120"/>
                  </a:moveTo>
                  <a:lnTo>
                    <a:pt x="306095" y="201472"/>
                  </a:lnTo>
                  <a:lnTo>
                    <a:pt x="303263" y="200571"/>
                  </a:lnTo>
                  <a:lnTo>
                    <a:pt x="302717" y="200520"/>
                  </a:lnTo>
                  <a:lnTo>
                    <a:pt x="301663" y="199859"/>
                  </a:lnTo>
                  <a:lnTo>
                    <a:pt x="301942" y="200444"/>
                  </a:lnTo>
                  <a:lnTo>
                    <a:pt x="300075" y="200240"/>
                  </a:lnTo>
                  <a:lnTo>
                    <a:pt x="303301" y="201168"/>
                  </a:lnTo>
                  <a:lnTo>
                    <a:pt x="301904" y="201015"/>
                  </a:lnTo>
                  <a:lnTo>
                    <a:pt x="305752" y="202057"/>
                  </a:lnTo>
                  <a:lnTo>
                    <a:pt x="306108" y="202425"/>
                  </a:lnTo>
                  <a:lnTo>
                    <a:pt x="304571" y="202374"/>
                  </a:lnTo>
                  <a:lnTo>
                    <a:pt x="303326" y="202120"/>
                  </a:lnTo>
                  <a:lnTo>
                    <a:pt x="304177" y="202361"/>
                  </a:lnTo>
                  <a:lnTo>
                    <a:pt x="302501" y="202438"/>
                  </a:lnTo>
                  <a:lnTo>
                    <a:pt x="304609" y="202971"/>
                  </a:lnTo>
                  <a:lnTo>
                    <a:pt x="307314" y="203060"/>
                  </a:lnTo>
                  <a:lnTo>
                    <a:pt x="307505" y="202590"/>
                  </a:lnTo>
                  <a:lnTo>
                    <a:pt x="305422" y="201701"/>
                  </a:lnTo>
                  <a:lnTo>
                    <a:pt x="306184" y="201726"/>
                  </a:lnTo>
                  <a:lnTo>
                    <a:pt x="307060" y="201993"/>
                  </a:lnTo>
                  <a:lnTo>
                    <a:pt x="307682" y="202120"/>
                  </a:lnTo>
                  <a:close/>
                </a:path>
                <a:path w="354329" h="248284">
                  <a:moveTo>
                    <a:pt x="307695" y="143510"/>
                  </a:moveTo>
                  <a:lnTo>
                    <a:pt x="307378" y="142240"/>
                  </a:lnTo>
                  <a:lnTo>
                    <a:pt x="307479" y="143510"/>
                  </a:lnTo>
                  <a:lnTo>
                    <a:pt x="307695" y="143510"/>
                  </a:lnTo>
                  <a:close/>
                </a:path>
                <a:path w="354329" h="248284">
                  <a:moveTo>
                    <a:pt x="308165" y="146050"/>
                  </a:moveTo>
                  <a:lnTo>
                    <a:pt x="306616" y="144780"/>
                  </a:lnTo>
                  <a:lnTo>
                    <a:pt x="307606" y="146050"/>
                  </a:lnTo>
                  <a:lnTo>
                    <a:pt x="308165" y="146050"/>
                  </a:lnTo>
                  <a:close/>
                </a:path>
                <a:path w="354329" h="248284">
                  <a:moveTo>
                    <a:pt x="308419" y="136461"/>
                  </a:moveTo>
                  <a:lnTo>
                    <a:pt x="307543" y="135890"/>
                  </a:lnTo>
                  <a:lnTo>
                    <a:pt x="306298" y="135890"/>
                  </a:lnTo>
                  <a:lnTo>
                    <a:pt x="308419" y="136461"/>
                  </a:lnTo>
                  <a:close/>
                </a:path>
                <a:path w="354329" h="248284">
                  <a:moveTo>
                    <a:pt x="308673" y="184518"/>
                  </a:moveTo>
                  <a:lnTo>
                    <a:pt x="307848" y="184150"/>
                  </a:lnTo>
                  <a:lnTo>
                    <a:pt x="307213" y="184150"/>
                  </a:lnTo>
                  <a:lnTo>
                    <a:pt x="308673" y="184518"/>
                  </a:lnTo>
                  <a:close/>
                </a:path>
                <a:path w="354329" h="248284">
                  <a:moveTo>
                    <a:pt x="308813" y="162509"/>
                  </a:moveTo>
                  <a:lnTo>
                    <a:pt x="308127" y="161810"/>
                  </a:lnTo>
                  <a:lnTo>
                    <a:pt x="306438" y="161899"/>
                  </a:lnTo>
                  <a:lnTo>
                    <a:pt x="308813" y="162509"/>
                  </a:lnTo>
                  <a:close/>
                </a:path>
                <a:path w="354329" h="248284">
                  <a:moveTo>
                    <a:pt x="308851" y="145491"/>
                  </a:moveTo>
                  <a:lnTo>
                    <a:pt x="308038" y="144780"/>
                  </a:lnTo>
                  <a:lnTo>
                    <a:pt x="306717" y="144780"/>
                  </a:lnTo>
                  <a:lnTo>
                    <a:pt x="308851" y="145491"/>
                  </a:lnTo>
                  <a:close/>
                </a:path>
                <a:path w="354329" h="248284">
                  <a:moveTo>
                    <a:pt x="309041" y="147320"/>
                  </a:moveTo>
                  <a:lnTo>
                    <a:pt x="307136" y="146050"/>
                  </a:lnTo>
                  <a:lnTo>
                    <a:pt x="308317" y="147320"/>
                  </a:lnTo>
                  <a:lnTo>
                    <a:pt x="309041" y="147320"/>
                  </a:lnTo>
                  <a:close/>
                </a:path>
                <a:path w="354329" h="248284">
                  <a:moveTo>
                    <a:pt x="309232" y="123177"/>
                  </a:moveTo>
                  <a:lnTo>
                    <a:pt x="308825" y="123037"/>
                  </a:lnTo>
                  <a:lnTo>
                    <a:pt x="308495" y="122948"/>
                  </a:lnTo>
                  <a:lnTo>
                    <a:pt x="307149" y="123291"/>
                  </a:lnTo>
                  <a:lnTo>
                    <a:pt x="308190" y="123317"/>
                  </a:lnTo>
                  <a:lnTo>
                    <a:pt x="308813" y="123278"/>
                  </a:lnTo>
                  <a:lnTo>
                    <a:pt x="309232" y="123177"/>
                  </a:lnTo>
                  <a:close/>
                </a:path>
                <a:path w="354329" h="248284">
                  <a:moveTo>
                    <a:pt x="309689" y="199390"/>
                  </a:moveTo>
                  <a:lnTo>
                    <a:pt x="306463" y="198183"/>
                  </a:lnTo>
                  <a:lnTo>
                    <a:pt x="306247" y="198361"/>
                  </a:lnTo>
                  <a:lnTo>
                    <a:pt x="309689" y="199390"/>
                  </a:lnTo>
                  <a:close/>
                </a:path>
                <a:path w="354329" h="248284">
                  <a:moveTo>
                    <a:pt x="310057" y="154940"/>
                  </a:moveTo>
                  <a:lnTo>
                    <a:pt x="308546" y="153670"/>
                  </a:lnTo>
                  <a:lnTo>
                    <a:pt x="309067" y="154940"/>
                  </a:lnTo>
                  <a:lnTo>
                    <a:pt x="310057" y="154940"/>
                  </a:lnTo>
                  <a:close/>
                </a:path>
                <a:path w="354329" h="248284">
                  <a:moveTo>
                    <a:pt x="310121" y="135890"/>
                  </a:moveTo>
                  <a:lnTo>
                    <a:pt x="310019" y="135686"/>
                  </a:lnTo>
                  <a:lnTo>
                    <a:pt x="305879" y="134620"/>
                  </a:lnTo>
                  <a:lnTo>
                    <a:pt x="307543" y="135890"/>
                  </a:lnTo>
                  <a:lnTo>
                    <a:pt x="310121" y="135890"/>
                  </a:lnTo>
                  <a:close/>
                </a:path>
                <a:path w="354329" h="248284">
                  <a:moveTo>
                    <a:pt x="310146" y="184150"/>
                  </a:moveTo>
                  <a:lnTo>
                    <a:pt x="308902" y="182880"/>
                  </a:lnTo>
                  <a:lnTo>
                    <a:pt x="309473" y="184150"/>
                  </a:lnTo>
                  <a:lnTo>
                    <a:pt x="310146" y="184150"/>
                  </a:lnTo>
                  <a:close/>
                </a:path>
                <a:path w="354329" h="248284">
                  <a:moveTo>
                    <a:pt x="310769" y="185051"/>
                  </a:moveTo>
                  <a:lnTo>
                    <a:pt x="308673" y="184518"/>
                  </a:lnTo>
                  <a:lnTo>
                    <a:pt x="310654" y="185420"/>
                  </a:lnTo>
                  <a:lnTo>
                    <a:pt x="310769" y="185051"/>
                  </a:lnTo>
                  <a:close/>
                </a:path>
                <a:path w="354329" h="248284">
                  <a:moveTo>
                    <a:pt x="311073" y="155498"/>
                  </a:moveTo>
                  <a:lnTo>
                    <a:pt x="310667" y="155244"/>
                  </a:lnTo>
                  <a:lnTo>
                    <a:pt x="310045" y="155384"/>
                  </a:lnTo>
                  <a:lnTo>
                    <a:pt x="310134" y="155587"/>
                  </a:lnTo>
                  <a:lnTo>
                    <a:pt x="310502" y="155854"/>
                  </a:lnTo>
                  <a:lnTo>
                    <a:pt x="310743" y="155689"/>
                  </a:lnTo>
                  <a:lnTo>
                    <a:pt x="311073" y="155498"/>
                  </a:lnTo>
                  <a:close/>
                </a:path>
                <a:path w="354329" h="248284">
                  <a:moveTo>
                    <a:pt x="311353" y="182626"/>
                  </a:moveTo>
                  <a:lnTo>
                    <a:pt x="310984" y="182575"/>
                  </a:lnTo>
                  <a:lnTo>
                    <a:pt x="311340" y="182880"/>
                  </a:lnTo>
                  <a:lnTo>
                    <a:pt x="311353" y="182626"/>
                  </a:lnTo>
                  <a:close/>
                </a:path>
                <a:path w="354329" h="248284">
                  <a:moveTo>
                    <a:pt x="311607" y="200660"/>
                  </a:moveTo>
                  <a:lnTo>
                    <a:pt x="304977" y="199390"/>
                  </a:lnTo>
                  <a:lnTo>
                    <a:pt x="302094" y="198120"/>
                  </a:lnTo>
                  <a:lnTo>
                    <a:pt x="301840" y="198120"/>
                  </a:lnTo>
                  <a:lnTo>
                    <a:pt x="303631" y="199390"/>
                  </a:lnTo>
                  <a:lnTo>
                    <a:pt x="304063" y="199390"/>
                  </a:lnTo>
                  <a:lnTo>
                    <a:pt x="305066" y="200660"/>
                  </a:lnTo>
                  <a:lnTo>
                    <a:pt x="311607" y="200660"/>
                  </a:lnTo>
                  <a:close/>
                </a:path>
                <a:path w="354329" h="248284">
                  <a:moveTo>
                    <a:pt x="311810" y="156514"/>
                  </a:moveTo>
                  <a:lnTo>
                    <a:pt x="311302" y="156286"/>
                  </a:lnTo>
                  <a:lnTo>
                    <a:pt x="310807" y="156044"/>
                  </a:lnTo>
                  <a:lnTo>
                    <a:pt x="310502" y="155854"/>
                  </a:lnTo>
                  <a:lnTo>
                    <a:pt x="310248" y="156044"/>
                  </a:lnTo>
                  <a:lnTo>
                    <a:pt x="310159" y="156222"/>
                  </a:lnTo>
                  <a:lnTo>
                    <a:pt x="311810" y="156514"/>
                  </a:lnTo>
                  <a:close/>
                </a:path>
                <a:path w="354329" h="248284">
                  <a:moveTo>
                    <a:pt x="312140" y="190919"/>
                  </a:moveTo>
                  <a:lnTo>
                    <a:pt x="312102" y="190779"/>
                  </a:lnTo>
                  <a:lnTo>
                    <a:pt x="310870" y="190500"/>
                  </a:lnTo>
                  <a:lnTo>
                    <a:pt x="311124" y="190703"/>
                  </a:lnTo>
                  <a:lnTo>
                    <a:pt x="312140" y="190919"/>
                  </a:lnTo>
                  <a:close/>
                </a:path>
                <a:path w="354329" h="248284">
                  <a:moveTo>
                    <a:pt x="312318" y="193459"/>
                  </a:moveTo>
                  <a:lnTo>
                    <a:pt x="311645" y="193040"/>
                  </a:lnTo>
                  <a:lnTo>
                    <a:pt x="312153" y="193967"/>
                  </a:lnTo>
                  <a:lnTo>
                    <a:pt x="312318" y="193459"/>
                  </a:lnTo>
                  <a:close/>
                </a:path>
                <a:path w="354329" h="248284">
                  <a:moveTo>
                    <a:pt x="312331" y="194310"/>
                  </a:moveTo>
                  <a:lnTo>
                    <a:pt x="312153" y="193967"/>
                  </a:lnTo>
                  <a:lnTo>
                    <a:pt x="312089" y="194144"/>
                  </a:lnTo>
                  <a:lnTo>
                    <a:pt x="312331" y="194310"/>
                  </a:lnTo>
                  <a:close/>
                </a:path>
                <a:path w="354329" h="248284">
                  <a:moveTo>
                    <a:pt x="312407" y="191770"/>
                  </a:moveTo>
                  <a:lnTo>
                    <a:pt x="312242" y="191223"/>
                  </a:lnTo>
                  <a:lnTo>
                    <a:pt x="311543" y="191058"/>
                  </a:lnTo>
                  <a:lnTo>
                    <a:pt x="312407" y="191770"/>
                  </a:lnTo>
                  <a:close/>
                </a:path>
                <a:path w="354329" h="248284">
                  <a:moveTo>
                    <a:pt x="312889" y="190969"/>
                  </a:moveTo>
                  <a:lnTo>
                    <a:pt x="312013" y="190500"/>
                  </a:lnTo>
                  <a:lnTo>
                    <a:pt x="312102" y="190779"/>
                  </a:lnTo>
                  <a:lnTo>
                    <a:pt x="312889" y="190969"/>
                  </a:lnTo>
                  <a:close/>
                </a:path>
                <a:path w="354329" h="248284">
                  <a:moveTo>
                    <a:pt x="313334" y="195580"/>
                  </a:moveTo>
                  <a:lnTo>
                    <a:pt x="312724" y="194310"/>
                  </a:lnTo>
                  <a:lnTo>
                    <a:pt x="310807" y="195580"/>
                  </a:lnTo>
                  <a:lnTo>
                    <a:pt x="313334" y="195580"/>
                  </a:lnTo>
                  <a:close/>
                </a:path>
                <a:path w="354329" h="248284">
                  <a:moveTo>
                    <a:pt x="313372" y="99885"/>
                  </a:moveTo>
                  <a:lnTo>
                    <a:pt x="312902" y="99263"/>
                  </a:lnTo>
                  <a:lnTo>
                    <a:pt x="312724" y="99136"/>
                  </a:lnTo>
                  <a:lnTo>
                    <a:pt x="312635" y="99555"/>
                  </a:lnTo>
                  <a:lnTo>
                    <a:pt x="313372" y="99885"/>
                  </a:lnTo>
                  <a:close/>
                </a:path>
                <a:path w="354329" h="248284">
                  <a:moveTo>
                    <a:pt x="313702" y="194310"/>
                  </a:moveTo>
                  <a:lnTo>
                    <a:pt x="312458" y="193040"/>
                  </a:lnTo>
                  <a:lnTo>
                    <a:pt x="312318" y="193459"/>
                  </a:lnTo>
                  <a:lnTo>
                    <a:pt x="313702" y="194310"/>
                  </a:lnTo>
                  <a:close/>
                </a:path>
                <a:path w="354329" h="248284">
                  <a:moveTo>
                    <a:pt x="313842" y="196367"/>
                  </a:moveTo>
                  <a:lnTo>
                    <a:pt x="313702" y="195580"/>
                  </a:lnTo>
                  <a:lnTo>
                    <a:pt x="313334" y="195580"/>
                  </a:lnTo>
                  <a:lnTo>
                    <a:pt x="313690" y="196329"/>
                  </a:lnTo>
                  <a:lnTo>
                    <a:pt x="313842" y="196367"/>
                  </a:lnTo>
                  <a:close/>
                </a:path>
                <a:path w="354329" h="248284">
                  <a:moveTo>
                    <a:pt x="314363" y="191770"/>
                  </a:moveTo>
                  <a:lnTo>
                    <a:pt x="313182" y="191122"/>
                  </a:lnTo>
                  <a:lnTo>
                    <a:pt x="312140" y="190919"/>
                  </a:lnTo>
                  <a:lnTo>
                    <a:pt x="312242" y="191223"/>
                  </a:lnTo>
                  <a:lnTo>
                    <a:pt x="314363" y="191770"/>
                  </a:lnTo>
                  <a:close/>
                </a:path>
                <a:path w="354329" h="248284">
                  <a:moveTo>
                    <a:pt x="315163" y="192100"/>
                  </a:moveTo>
                  <a:lnTo>
                    <a:pt x="314147" y="192887"/>
                  </a:lnTo>
                  <a:lnTo>
                    <a:pt x="314693" y="192913"/>
                  </a:lnTo>
                  <a:lnTo>
                    <a:pt x="315163" y="192100"/>
                  </a:lnTo>
                  <a:close/>
                </a:path>
                <a:path w="354329" h="248284">
                  <a:moveTo>
                    <a:pt x="316306" y="191770"/>
                  </a:moveTo>
                  <a:lnTo>
                    <a:pt x="312889" y="190969"/>
                  </a:lnTo>
                  <a:lnTo>
                    <a:pt x="313182" y="191122"/>
                  </a:lnTo>
                  <a:lnTo>
                    <a:pt x="316306" y="191770"/>
                  </a:lnTo>
                  <a:close/>
                </a:path>
                <a:path w="354329" h="248284">
                  <a:moveTo>
                    <a:pt x="316890" y="193090"/>
                  </a:moveTo>
                  <a:lnTo>
                    <a:pt x="314693" y="192913"/>
                  </a:lnTo>
                  <a:lnTo>
                    <a:pt x="314490" y="193243"/>
                  </a:lnTo>
                  <a:lnTo>
                    <a:pt x="316890" y="193090"/>
                  </a:lnTo>
                  <a:close/>
                </a:path>
                <a:path w="354329" h="248284">
                  <a:moveTo>
                    <a:pt x="318084" y="174345"/>
                  </a:moveTo>
                  <a:lnTo>
                    <a:pt x="317639" y="174447"/>
                  </a:lnTo>
                  <a:lnTo>
                    <a:pt x="317881" y="174447"/>
                  </a:lnTo>
                  <a:lnTo>
                    <a:pt x="318008" y="174396"/>
                  </a:lnTo>
                  <a:close/>
                </a:path>
                <a:path w="354329" h="248284">
                  <a:moveTo>
                    <a:pt x="319227" y="174066"/>
                  </a:moveTo>
                  <a:lnTo>
                    <a:pt x="318135" y="173824"/>
                  </a:lnTo>
                  <a:lnTo>
                    <a:pt x="318376" y="174142"/>
                  </a:lnTo>
                  <a:lnTo>
                    <a:pt x="318084" y="174345"/>
                  </a:lnTo>
                  <a:lnTo>
                    <a:pt x="319227" y="174066"/>
                  </a:lnTo>
                  <a:close/>
                </a:path>
                <a:path w="354329" h="248284">
                  <a:moveTo>
                    <a:pt x="319557" y="189865"/>
                  </a:moveTo>
                  <a:lnTo>
                    <a:pt x="318592" y="189357"/>
                  </a:lnTo>
                  <a:lnTo>
                    <a:pt x="318363" y="189242"/>
                  </a:lnTo>
                  <a:lnTo>
                    <a:pt x="317296" y="189445"/>
                  </a:lnTo>
                  <a:lnTo>
                    <a:pt x="317728" y="190055"/>
                  </a:lnTo>
                  <a:lnTo>
                    <a:pt x="318922" y="189712"/>
                  </a:lnTo>
                  <a:lnTo>
                    <a:pt x="319557" y="189865"/>
                  </a:lnTo>
                  <a:close/>
                </a:path>
                <a:path w="354329" h="248284">
                  <a:moveTo>
                    <a:pt x="320586" y="192836"/>
                  </a:moveTo>
                  <a:lnTo>
                    <a:pt x="316890" y="193090"/>
                  </a:lnTo>
                  <a:lnTo>
                    <a:pt x="317042" y="193446"/>
                  </a:lnTo>
                  <a:lnTo>
                    <a:pt x="320586" y="192836"/>
                  </a:lnTo>
                  <a:close/>
                </a:path>
                <a:path w="354329" h="248284">
                  <a:moveTo>
                    <a:pt x="321170" y="63042"/>
                  </a:moveTo>
                  <a:lnTo>
                    <a:pt x="320357" y="62230"/>
                  </a:lnTo>
                  <a:lnTo>
                    <a:pt x="319189" y="62230"/>
                  </a:lnTo>
                  <a:lnTo>
                    <a:pt x="321170" y="63042"/>
                  </a:lnTo>
                  <a:close/>
                </a:path>
                <a:path w="354329" h="248284">
                  <a:moveTo>
                    <a:pt x="321894" y="178600"/>
                  </a:moveTo>
                  <a:lnTo>
                    <a:pt x="321525" y="178536"/>
                  </a:lnTo>
                  <a:lnTo>
                    <a:pt x="321170" y="178498"/>
                  </a:lnTo>
                  <a:lnTo>
                    <a:pt x="320903" y="178485"/>
                  </a:lnTo>
                  <a:lnTo>
                    <a:pt x="321284" y="178536"/>
                  </a:lnTo>
                  <a:lnTo>
                    <a:pt x="321665" y="178587"/>
                  </a:lnTo>
                  <a:lnTo>
                    <a:pt x="321894" y="178600"/>
                  </a:lnTo>
                  <a:close/>
                </a:path>
                <a:path w="354329" h="248284">
                  <a:moveTo>
                    <a:pt x="323684" y="168783"/>
                  </a:moveTo>
                  <a:lnTo>
                    <a:pt x="323367" y="168325"/>
                  </a:lnTo>
                  <a:lnTo>
                    <a:pt x="322668" y="168592"/>
                  </a:lnTo>
                  <a:lnTo>
                    <a:pt x="323684" y="168783"/>
                  </a:lnTo>
                  <a:close/>
                </a:path>
                <a:path w="354329" h="248284">
                  <a:moveTo>
                    <a:pt x="324345" y="16624"/>
                  </a:moveTo>
                  <a:lnTo>
                    <a:pt x="324180" y="16510"/>
                  </a:lnTo>
                  <a:lnTo>
                    <a:pt x="323964" y="16510"/>
                  </a:lnTo>
                  <a:lnTo>
                    <a:pt x="324345" y="16624"/>
                  </a:lnTo>
                  <a:close/>
                </a:path>
                <a:path w="354329" h="248284">
                  <a:moveTo>
                    <a:pt x="326174" y="162560"/>
                  </a:moveTo>
                  <a:lnTo>
                    <a:pt x="323837" y="161290"/>
                  </a:lnTo>
                  <a:lnTo>
                    <a:pt x="324345" y="162560"/>
                  </a:lnTo>
                  <a:lnTo>
                    <a:pt x="326174" y="162560"/>
                  </a:lnTo>
                  <a:close/>
                </a:path>
                <a:path w="354329" h="248284">
                  <a:moveTo>
                    <a:pt x="327228" y="145110"/>
                  </a:moveTo>
                  <a:lnTo>
                    <a:pt x="326948" y="145161"/>
                  </a:lnTo>
                  <a:lnTo>
                    <a:pt x="326796" y="145288"/>
                  </a:lnTo>
                  <a:lnTo>
                    <a:pt x="327228" y="145110"/>
                  </a:lnTo>
                  <a:close/>
                </a:path>
                <a:path w="354329" h="248284">
                  <a:moveTo>
                    <a:pt x="327634" y="154584"/>
                  </a:moveTo>
                  <a:lnTo>
                    <a:pt x="327393" y="154495"/>
                  </a:lnTo>
                  <a:lnTo>
                    <a:pt x="327266" y="154546"/>
                  </a:lnTo>
                  <a:lnTo>
                    <a:pt x="327126" y="154635"/>
                  </a:lnTo>
                  <a:lnTo>
                    <a:pt x="327456" y="154622"/>
                  </a:lnTo>
                  <a:lnTo>
                    <a:pt x="327634" y="154584"/>
                  </a:lnTo>
                  <a:close/>
                </a:path>
                <a:path w="354329" h="248284">
                  <a:moveTo>
                    <a:pt x="327685" y="162966"/>
                  </a:moveTo>
                  <a:lnTo>
                    <a:pt x="326847" y="162153"/>
                  </a:lnTo>
                  <a:lnTo>
                    <a:pt x="327342" y="162737"/>
                  </a:lnTo>
                  <a:lnTo>
                    <a:pt x="327685" y="162966"/>
                  </a:lnTo>
                  <a:close/>
                </a:path>
                <a:path w="354329" h="248284">
                  <a:moveTo>
                    <a:pt x="328206" y="17780"/>
                  </a:moveTo>
                  <a:lnTo>
                    <a:pt x="326059" y="16510"/>
                  </a:lnTo>
                  <a:lnTo>
                    <a:pt x="327266" y="17589"/>
                  </a:lnTo>
                  <a:lnTo>
                    <a:pt x="327837" y="17780"/>
                  </a:lnTo>
                  <a:lnTo>
                    <a:pt x="328206" y="17780"/>
                  </a:lnTo>
                  <a:close/>
                </a:path>
                <a:path w="354329" h="248284">
                  <a:moveTo>
                    <a:pt x="329336" y="6299"/>
                  </a:moveTo>
                  <a:lnTo>
                    <a:pt x="329044" y="6210"/>
                  </a:lnTo>
                  <a:lnTo>
                    <a:pt x="328841" y="6159"/>
                  </a:lnTo>
                  <a:lnTo>
                    <a:pt x="329018" y="6248"/>
                  </a:lnTo>
                  <a:lnTo>
                    <a:pt x="329336" y="6299"/>
                  </a:lnTo>
                  <a:close/>
                </a:path>
                <a:path w="354329" h="248284">
                  <a:moveTo>
                    <a:pt x="329895" y="130721"/>
                  </a:moveTo>
                  <a:lnTo>
                    <a:pt x="329641" y="130695"/>
                  </a:lnTo>
                  <a:lnTo>
                    <a:pt x="329399" y="130784"/>
                  </a:lnTo>
                  <a:lnTo>
                    <a:pt x="329895" y="130721"/>
                  </a:lnTo>
                  <a:close/>
                </a:path>
                <a:path w="354329" h="248284">
                  <a:moveTo>
                    <a:pt x="329984" y="30480"/>
                  </a:moveTo>
                  <a:lnTo>
                    <a:pt x="326072" y="29210"/>
                  </a:lnTo>
                  <a:lnTo>
                    <a:pt x="325488" y="30480"/>
                  </a:lnTo>
                  <a:lnTo>
                    <a:pt x="323875" y="30480"/>
                  </a:lnTo>
                  <a:lnTo>
                    <a:pt x="327393" y="31305"/>
                  </a:lnTo>
                  <a:lnTo>
                    <a:pt x="327647" y="30480"/>
                  </a:lnTo>
                  <a:lnTo>
                    <a:pt x="329984" y="30480"/>
                  </a:lnTo>
                  <a:close/>
                </a:path>
                <a:path w="354329" h="248284">
                  <a:moveTo>
                    <a:pt x="330047" y="130721"/>
                  </a:moveTo>
                  <a:lnTo>
                    <a:pt x="329692" y="130479"/>
                  </a:lnTo>
                  <a:lnTo>
                    <a:pt x="329323" y="130479"/>
                  </a:lnTo>
                  <a:lnTo>
                    <a:pt x="329717" y="130606"/>
                  </a:lnTo>
                  <a:lnTo>
                    <a:pt x="329882" y="130708"/>
                  </a:lnTo>
                  <a:lnTo>
                    <a:pt x="330047" y="130721"/>
                  </a:lnTo>
                  <a:close/>
                </a:path>
                <a:path w="354329" h="248284">
                  <a:moveTo>
                    <a:pt x="330301" y="125628"/>
                  </a:moveTo>
                  <a:lnTo>
                    <a:pt x="330073" y="125603"/>
                  </a:lnTo>
                  <a:lnTo>
                    <a:pt x="329895" y="125615"/>
                  </a:lnTo>
                  <a:lnTo>
                    <a:pt x="329679" y="125615"/>
                  </a:lnTo>
                  <a:lnTo>
                    <a:pt x="329780" y="125755"/>
                  </a:lnTo>
                  <a:lnTo>
                    <a:pt x="330301" y="125628"/>
                  </a:lnTo>
                  <a:close/>
                </a:path>
                <a:path w="354329" h="248284">
                  <a:moveTo>
                    <a:pt x="332409" y="108966"/>
                  </a:moveTo>
                  <a:lnTo>
                    <a:pt x="331292" y="107950"/>
                  </a:lnTo>
                  <a:lnTo>
                    <a:pt x="328587" y="106768"/>
                  </a:lnTo>
                  <a:lnTo>
                    <a:pt x="329920" y="107950"/>
                  </a:lnTo>
                  <a:lnTo>
                    <a:pt x="332409" y="108966"/>
                  </a:lnTo>
                  <a:close/>
                </a:path>
                <a:path w="354329" h="248284">
                  <a:moveTo>
                    <a:pt x="332613" y="136474"/>
                  </a:moveTo>
                  <a:lnTo>
                    <a:pt x="332092" y="136410"/>
                  </a:lnTo>
                  <a:lnTo>
                    <a:pt x="331698" y="136385"/>
                  </a:lnTo>
                  <a:lnTo>
                    <a:pt x="331317" y="136372"/>
                  </a:lnTo>
                  <a:lnTo>
                    <a:pt x="331609" y="136423"/>
                  </a:lnTo>
                  <a:lnTo>
                    <a:pt x="331978" y="136461"/>
                  </a:lnTo>
                  <a:lnTo>
                    <a:pt x="332613" y="136474"/>
                  </a:lnTo>
                  <a:close/>
                </a:path>
                <a:path w="354329" h="248284">
                  <a:moveTo>
                    <a:pt x="333070" y="108394"/>
                  </a:moveTo>
                  <a:lnTo>
                    <a:pt x="332727" y="107950"/>
                  </a:lnTo>
                  <a:lnTo>
                    <a:pt x="332371" y="107950"/>
                  </a:lnTo>
                  <a:lnTo>
                    <a:pt x="333070" y="108394"/>
                  </a:lnTo>
                  <a:close/>
                </a:path>
                <a:path w="354329" h="248284">
                  <a:moveTo>
                    <a:pt x="333603" y="127622"/>
                  </a:moveTo>
                  <a:lnTo>
                    <a:pt x="332689" y="127000"/>
                  </a:lnTo>
                  <a:lnTo>
                    <a:pt x="329425" y="126542"/>
                  </a:lnTo>
                  <a:lnTo>
                    <a:pt x="329946" y="126911"/>
                  </a:lnTo>
                  <a:lnTo>
                    <a:pt x="333603" y="127622"/>
                  </a:lnTo>
                  <a:close/>
                </a:path>
                <a:path w="354329" h="248284">
                  <a:moveTo>
                    <a:pt x="334467" y="109220"/>
                  </a:moveTo>
                  <a:lnTo>
                    <a:pt x="334327" y="109220"/>
                  </a:lnTo>
                  <a:lnTo>
                    <a:pt x="333070" y="108394"/>
                  </a:lnTo>
                  <a:lnTo>
                    <a:pt x="333679" y="109220"/>
                  </a:lnTo>
                  <a:lnTo>
                    <a:pt x="333019" y="109220"/>
                  </a:lnTo>
                  <a:lnTo>
                    <a:pt x="332409" y="108966"/>
                  </a:lnTo>
                  <a:lnTo>
                    <a:pt x="332676" y="109220"/>
                  </a:lnTo>
                  <a:lnTo>
                    <a:pt x="334365" y="110490"/>
                  </a:lnTo>
                  <a:lnTo>
                    <a:pt x="334467" y="109220"/>
                  </a:lnTo>
                  <a:close/>
                </a:path>
                <a:path w="354329" h="248284">
                  <a:moveTo>
                    <a:pt x="334873" y="110921"/>
                  </a:moveTo>
                  <a:lnTo>
                    <a:pt x="333324" y="110375"/>
                  </a:lnTo>
                  <a:lnTo>
                    <a:pt x="333044" y="110680"/>
                  </a:lnTo>
                  <a:lnTo>
                    <a:pt x="331711" y="110807"/>
                  </a:lnTo>
                  <a:lnTo>
                    <a:pt x="332092" y="111061"/>
                  </a:lnTo>
                  <a:lnTo>
                    <a:pt x="333756" y="111175"/>
                  </a:lnTo>
                  <a:lnTo>
                    <a:pt x="334873" y="110921"/>
                  </a:lnTo>
                  <a:close/>
                </a:path>
                <a:path w="354329" h="248284">
                  <a:moveTo>
                    <a:pt x="335178" y="149860"/>
                  </a:moveTo>
                  <a:lnTo>
                    <a:pt x="328498" y="148590"/>
                  </a:lnTo>
                  <a:lnTo>
                    <a:pt x="331812" y="148590"/>
                  </a:lnTo>
                  <a:lnTo>
                    <a:pt x="328841" y="147320"/>
                  </a:lnTo>
                  <a:lnTo>
                    <a:pt x="329044" y="147320"/>
                  </a:lnTo>
                  <a:lnTo>
                    <a:pt x="327431" y="146494"/>
                  </a:lnTo>
                  <a:lnTo>
                    <a:pt x="327431" y="148590"/>
                  </a:lnTo>
                  <a:lnTo>
                    <a:pt x="326313" y="149694"/>
                  </a:lnTo>
                  <a:lnTo>
                    <a:pt x="324167" y="148590"/>
                  </a:lnTo>
                  <a:lnTo>
                    <a:pt x="327431" y="148590"/>
                  </a:lnTo>
                  <a:lnTo>
                    <a:pt x="327431" y="146494"/>
                  </a:lnTo>
                  <a:lnTo>
                    <a:pt x="326580" y="146050"/>
                  </a:lnTo>
                  <a:lnTo>
                    <a:pt x="325628" y="146050"/>
                  </a:lnTo>
                  <a:lnTo>
                    <a:pt x="325056" y="145821"/>
                  </a:lnTo>
                  <a:lnTo>
                    <a:pt x="324967" y="146050"/>
                  </a:lnTo>
                  <a:lnTo>
                    <a:pt x="324561" y="146050"/>
                  </a:lnTo>
                  <a:lnTo>
                    <a:pt x="324358" y="145529"/>
                  </a:lnTo>
                  <a:lnTo>
                    <a:pt x="322503" y="144780"/>
                  </a:lnTo>
                  <a:lnTo>
                    <a:pt x="324065" y="144780"/>
                  </a:lnTo>
                  <a:lnTo>
                    <a:pt x="324358" y="145529"/>
                  </a:lnTo>
                  <a:lnTo>
                    <a:pt x="325056" y="145821"/>
                  </a:lnTo>
                  <a:lnTo>
                    <a:pt x="325488" y="144780"/>
                  </a:lnTo>
                  <a:lnTo>
                    <a:pt x="329171" y="144780"/>
                  </a:lnTo>
                  <a:lnTo>
                    <a:pt x="327126" y="143510"/>
                  </a:lnTo>
                  <a:lnTo>
                    <a:pt x="328434" y="143510"/>
                  </a:lnTo>
                  <a:lnTo>
                    <a:pt x="330581" y="144780"/>
                  </a:lnTo>
                  <a:lnTo>
                    <a:pt x="331470" y="143510"/>
                  </a:lnTo>
                  <a:lnTo>
                    <a:pt x="329247" y="142240"/>
                  </a:lnTo>
                  <a:lnTo>
                    <a:pt x="334149" y="143510"/>
                  </a:lnTo>
                  <a:lnTo>
                    <a:pt x="332320" y="142240"/>
                  </a:lnTo>
                  <a:lnTo>
                    <a:pt x="330415" y="142240"/>
                  </a:lnTo>
                  <a:lnTo>
                    <a:pt x="328129" y="140970"/>
                  </a:lnTo>
                  <a:lnTo>
                    <a:pt x="329603" y="143510"/>
                  </a:lnTo>
                  <a:lnTo>
                    <a:pt x="327583" y="142011"/>
                  </a:lnTo>
                  <a:lnTo>
                    <a:pt x="327583" y="142240"/>
                  </a:lnTo>
                  <a:lnTo>
                    <a:pt x="327113" y="143510"/>
                  </a:lnTo>
                  <a:lnTo>
                    <a:pt x="325183" y="142240"/>
                  </a:lnTo>
                  <a:lnTo>
                    <a:pt x="326085" y="142240"/>
                  </a:lnTo>
                  <a:lnTo>
                    <a:pt x="327507" y="142240"/>
                  </a:lnTo>
                  <a:lnTo>
                    <a:pt x="327583" y="142011"/>
                  </a:lnTo>
                  <a:lnTo>
                    <a:pt x="326186" y="140970"/>
                  </a:lnTo>
                  <a:lnTo>
                    <a:pt x="326110" y="141922"/>
                  </a:lnTo>
                  <a:lnTo>
                    <a:pt x="321767" y="140970"/>
                  </a:lnTo>
                  <a:lnTo>
                    <a:pt x="324383" y="139700"/>
                  </a:lnTo>
                  <a:lnTo>
                    <a:pt x="330466" y="140970"/>
                  </a:lnTo>
                  <a:lnTo>
                    <a:pt x="333362" y="140970"/>
                  </a:lnTo>
                  <a:lnTo>
                    <a:pt x="327660" y="138430"/>
                  </a:lnTo>
                  <a:lnTo>
                    <a:pt x="328295" y="138430"/>
                  </a:lnTo>
                  <a:lnTo>
                    <a:pt x="325920" y="137160"/>
                  </a:lnTo>
                  <a:lnTo>
                    <a:pt x="329806" y="137160"/>
                  </a:lnTo>
                  <a:lnTo>
                    <a:pt x="331622" y="135890"/>
                  </a:lnTo>
                  <a:lnTo>
                    <a:pt x="310781" y="135890"/>
                  </a:lnTo>
                  <a:lnTo>
                    <a:pt x="310121" y="135890"/>
                  </a:lnTo>
                  <a:lnTo>
                    <a:pt x="310934" y="137160"/>
                  </a:lnTo>
                  <a:lnTo>
                    <a:pt x="308419" y="136461"/>
                  </a:lnTo>
                  <a:lnTo>
                    <a:pt x="311378" y="138430"/>
                  </a:lnTo>
                  <a:lnTo>
                    <a:pt x="309994" y="139700"/>
                  </a:lnTo>
                  <a:lnTo>
                    <a:pt x="309283" y="139700"/>
                  </a:lnTo>
                  <a:lnTo>
                    <a:pt x="308013" y="138430"/>
                  </a:lnTo>
                  <a:lnTo>
                    <a:pt x="307225" y="138430"/>
                  </a:lnTo>
                  <a:lnTo>
                    <a:pt x="308889" y="140970"/>
                  </a:lnTo>
                  <a:lnTo>
                    <a:pt x="306298" y="140970"/>
                  </a:lnTo>
                  <a:lnTo>
                    <a:pt x="306959" y="141732"/>
                  </a:lnTo>
                  <a:lnTo>
                    <a:pt x="306730" y="141566"/>
                  </a:lnTo>
                  <a:lnTo>
                    <a:pt x="306946" y="141795"/>
                  </a:lnTo>
                  <a:lnTo>
                    <a:pt x="307136" y="141909"/>
                  </a:lnTo>
                  <a:lnTo>
                    <a:pt x="308571" y="143510"/>
                  </a:lnTo>
                  <a:lnTo>
                    <a:pt x="311315" y="143510"/>
                  </a:lnTo>
                  <a:lnTo>
                    <a:pt x="314401" y="144780"/>
                  </a:lnTo>
                  <a:lnTo>
                    <a:pt x="316001" y="146050"/>
                  </a:lnTo>
                  <a:lnTo>
                    <a:pt x="310032" y="144780"/>
                  </a:lnTo>
                  <a:lnTo>
                    <a:pt x="314236" y="147320"/>
                  </a:lnTo>
                  <a:lnTo>
                    <a:pt x="308851" y="145491"/>
                  </a:lnTo>
                  <a:lnTo>
                    <a:pt x="309473" y="146050"/>
                  </a:lnTo>
                  <a:lnTo>
                    <a:pt x="309905" y="146050"/>
                  </a:lnTo>
                  <a:lnTo>
                    <a:pt x="309702" y="147320"/>
                  </a:lnTo>
                  <a:lnTo>
                    <a:pt x="309041" y="147320"/>
                  </a:lnTo>
                  <a:lnTo>
                    <a:pt x="310959" y="148590"/>
                  </a:lnTo>
                  <a:lnTo>
                    <a:pt x="308597" y="148590"/>
                  </a:lnTo>
                  <a:lnTo>
                    <a:pt x="308686" y="149860"/>
                  </a:lnTo>
                  <a:lnTo>
                    <a:pt x="313524" y="151130"/>
                  </a:lnTo>
                  <a:lnTo>
                    <a:pt x="311365" y="152400"/>
                  </a:lnTo>
                  <a:lnTo>
                    <a:pt x="306984" y="151130"/>
                  </a:lnTo>
                  <a:lnTo>
                    <a:pt x="309803" y="152400"/>
                  </a:lnTo>
                  <a:lnTo>
                    <a:pt x="308889" y="152400"/>
                  </a:lnTo>
                  <a:lnTo>
                    <a:pt x="308698" y="153670"/>
                  </a:lnTo>
                  <a:lnTo>
                    <a:pt x="311404" y="154940"/>
                  </a:lnTo>
                  <a:lnTo>
                    <a:pt x="310654" y="154940"/>
                  </a:lnTo>
                  <a:lnTo>
                    <a:pt x="312508" y="156210"/>
                  </a:lnTo>
                  <a:lnTo>
                    <a:pt x="313944" y="156210"/>
                  </a:lnTo>
                  <a:lnTo>
                    <a:pt x="314134" y="157480"/>
                  </a:lnTo>
                  <a:lnTo>
                    <a:pt x="311810" y="157480"/>
                  </a:lnTo>
                  <a:lnTo>
                    <a:pt x="314198" y="158750"/>
                  </a:lnTo>
                  <a:lnTo>
                    <a:pt x="311912" y="158750"/>
                  </a:lnTo>
                  <a:lnTo>
                    <a:pt x="308927" y="157480"/>
                  </a:lnTo>
                  <a:lnTo>
                    <a:pt x="308089" y="157480"/>
                  </a:lnTo>
                  <a:lnTo>
                    <a:pt x="311251" y="158750"/>
                  </a:lnTo>
                  <a:lnTo>
                    <a:pt x="308711" y="158750"/>
                  </a:lnTo>
                  <a:lnTo>
                    <a:pt x="312077" y="160020"/>
                  </a:lnTo>
                  <a:lnTo>
                    <a:pt x="308508" y="160020"/>
                  </a:lnTo>
                  <a:lnTo>
                    <a:pt x="307873" y="161290"/>
                  </a:lnTo>
                  <a:lnTo>
                    <a:pt x="310197" y="161290"/>
                  </a:lnTo>
                  <a:lnTo>
                    <a:pt x="308902" y="162560"/>
                  </a:lnTo>
                  <a:lnTo>
                    <a:pt x="305892" y="162560"/>
                  </a:lnTo>
                  <a:lnTo>
                    <a:pt x="306120" y="163817"/>
                  </a:lnTo>
                  <a:lnTo>
                    <a:pt x="309054" y="162623"/>
                  </a:lnTo>
                  <a:lnTo>
                    <a:pt x="311492" y="163830"/>
                  </a:lnTo>
                  <a:lnTo>
                    <a:pt x="306120" y="163830"/>
                  </a:lnTo>
                  <a:lnTo>
                    <a:pt x="306349" y="165100"/>
                  </a:lnTo>
                  <a:lnTo>
                    <a:pt x="310019" y="166370"/>
                  </a:lnTo>
                  <a:lnTo>
                    <a:pt x="308864" y="167640"/>
                  </a:lnTo>
                  <a:lnTo>
                    <a:pt x="309346" y="167640"/>
                  </a:lnTo>
                  <a:lnTo>
                    <a:pt x="314769" y="168910"/>
                  </a:lnTo>
                  <a:lnTo>
                    <a:pt x="306514" y="168910"/>
                  </a:lnTo>
                  <a:lnTo>
                    <a:pt x="305460" y="170180"/>
                  </a:lnTo>
                  <a:lnTo>
                    <a:pt x="307517" y="171450"/>
                  </a:lnTo>
                  <a:lnTo>
                    <a:pt x="308991" y="172720"/>
                  </a:lnTo>
                  <a:lnTo>
                    <a:pt x="306247" y="172720"/>
                  </a:lnTo>
                  <a:lnTo>
                    <a:pt x="306616" y="173990"/>
                  </a:lnTo>
                  <a:lnTo>
                    <a:pt x="307251" y="173990"/>
                  </a:lnTo>
                  <a:lnTo>
                    <a:pt x="306959" y="175260"/>
                  </a:lnTo>
                  <a:lnTo>
                    <a:pt x="309041" y="175260"/>
                  </a:lnTo>
                  <a:lnTo>
                    <a:pt x="305981" y="176530"/>
                  </a:lnTo>
                  <a:lnTo>
                    <a:pt x="306882" y="177800"/>
                  </a:lnTo>
                  <a:lnTo>
                    <a:pt x="308025" y="179070"/>
                  </a:lnTo>
                  <a:lnTo>
                    <a:pt x="305739" y="180340"/>
                  </a:lnTo>
                  <a:lnTo>
                    <a:pt x="305765" y="179070"/>
                  </a:lnTo>
                  <a:lnTo>
                    <a:pt x="304571" y="179070"/>
                  </a:lnTo>
                  <a:lnTo>
                    <a:pt x="305612" y="180340"/>
                  </a:lnTo>
                  <a:lnTo>
                    <a:pt x="308013" y="181610"/>
                  </a:lnTo>
                  <a:lnTo>
                    <a:pt x="304038" y="181610"/>
                  </a:lnTo>
                  <a:lnTo>
                    <a:pt x="310984" y="182575"/>
                  </a:lnTo>
                  <a:lnTo>
                    <a:pt x="309867" y="181610"/>
                  </a:lnTo>
                  <a:lnTo>
                    <a:pt x="311404" y="181610"/>
                  </a:lnTo>
                  <a:lnTo>
                    <a:pt x="311353" y="182626"/>
                  </a:lnTo>
                  <a:lnTo>
                    <a:pt x="313182" y="182880"/>
                  </a:lnTo>
                  <a:lnTo>
                    <a:pt x="310146" y="184150"/>
                  </a:lnTo>
                  <a:lnTo>
                    <a:pt x="311073" y="184150"/>
                  </a:lnTo>
                  <a:lnTo>
                    <a:pt x="310769" y="185051"/>
                  </a:lnTo>
                  <a:lnTo>
                    <a:pt x="312178" y="185420"/>
                  </a:lnTo>
                  <a:lnTo>
                    <a:pt x="310654" y="185420"/>
                  </a:lnTo>
                  <a:lnTo>
                    <a:pt x="304203" y="185420"/>
                  </a:lnTo>
                  <a:lnTo>
                    <a:pt x="311251" y="187960"/>
                  </a:lnTo>
                  <a:lnTo>
                    <a:pt x="305511" y="187960"/>
                  </a:lnTo>
                  <a:lnTo>
                    <a:pt x="305269" y="187960"/>
                  </a:lnTo>
                  <a:lnTo>
                    <a:pt x="305663" y="188061"/>
                  </a:lnTo>
                  <a:lnTo>
                    <a:pt x="307251" y="189230"/>
                  </a:lnTo>
                  <a:lnTo>
                    <a:pt x="304139" y="187960"/>
                  </a:lnTo>
                  <a:lnTo>
                    <a:pt x="301332" y="187960"/>
                  </a:lnTo>
                  <a:lnTo>
                    <a:pt x="303771" y="189230"/>
                  </a:lnTo>
                  <a:lnTo>
                    <a:pt x="299212" y="187960"/>
                  </a:lnTo>
                  <a:lnTo>
                    <a:pt x="302450" y="190258"/>
                  </a:lnTo>
                  <a:lnTo>
                    <a:pt x="302602" y="190500"/>
                  </a:lnTo>
                  <a:lnTo>
                    <a:pt x="302780" y="190500"/>
                  </a:lnTo>
                  <a:lnTo>
                    <a:pt x="303123" y="190500"/>
                  </a:lnTo>
                  <a:lnTo>
                    <a:pt x="306387" y="191770"/>
                  </a:lnTo>
                  <a:lnTo>
                    <a:pt x="298577" y="191770"/>
                  </a:lnTo>
                  <a:lnTo>
                    <a:pt x="303060" y="194310"/>
                  </a:lnTo>
                  <a:lnTo>
                    <a:pt x="304800" y="195580"/>
                  </a:lnTo>
                  <a:lnTo>
                    <a:pt x="308152" y="195580"/>
                  </a:lnTo>
                  <a:lnTo>
                    <a:pt x="309664" y="196850"/>
                  </a:lnTo>
                  <a:lnTo>
                    <a:pt x="304660" y="196850"/>
                  </a:lnTo>
                  <a:lnTo>
                    <a:pt x="305714" y="198120"/>
                  </a:lnTo>
                  <a:lnTo>
                    <a:pt x="306260" y="198120"/>
                  </a:lnTo>
                  <a:lnTo>
                    <a:pt x="306463" y="198183"/>
                  </a:lnTo>
                  <a:lnTo>
                    <a:pt x="311835" y="198120"/>
                  </a:lnTo>
                  <a:lnTo>
                    <a:pt x="312140" y="198120"/>
                  </a:lnTo>
                  <a:lnTo>
                    <a:pt x="313321" y="198120"/>
                  </a:lnTo>
                  <a:lnTo>
                    <a:pt x="315963" y="196850"/>
                  </a:lnTo>
                  <a:lnTo>
                    <a:pt x="313842" y="196367"/>
                  </a:lnTo>
                  <a:lnTo>
                    <a:pt x="313931" y="196850"/>
                  </a:lnTo>
                  <a:lnTo>
                    <a:pt x="313690" y="196329"/>
                  </a:lnTo>
                  <a:lnTo>
                    <a:pt x="310375" y="195580"/>
                  </a:lnTo>
                  <a:lnTo>
                    <a:pt x="310807" y="195580"/>
                  </a:lnTo>
                  <a:lnTo>
                    <a:pt x="307289" y="194310"/>
                  </a:lnTo>
                  <a:lnTo>
                    <a:pt x="312039" y="194310"/>
                  </a:lnTo>
                  <a:lnTo>
                    <a:pt x="312089" y="194144"/>
                  </a:lnTo>
                  <a:lnTo>
                    <a:pt x="310349" y="193040"/>
                  </a:lnTo>
                  <a:lnTo>
                    <a:pt x="311645" y="193040"/>
                  </a:lnTo>
                  <a:lnTo>
                    <a:pt x="312458" y="193040"/>
                  </a:lnTo>
                  <a:lnTo>
                    <a:pt x="313334" y="193040"/>
                  </a:lnTo>
                  <a:lnTo>
                    <a:pt x="309333" y="190500"/>
                  </a:lnTo>
                  <a:lnTo>
                    <a:pt x="311543" y="191058"/>
                  </a:lnTo>
                  <a:lnTo>
                    <a:pt x="311124" y="190703"/>
                  </a:lnTo>
                  <a:lnTo>
                    <a:pt x="310095" y="190500"/>
                  </a:lnTo>
                  <a:lnTo>
                    <a:pt x="310870" y="190500"/>
                  </a:lnTo>
                  <a:lnTo>
                    <a:pt x="312013" y="190500"/>
                  </a:lnTo>
                  <a:lnTo>
                    <a:pt x="316433" y="190500"/>
                  </a:lnTo>
                  <a:lnTo>
                    <a:pt x="311785" y="189230"/>
                  </a:lnTo>
                  <a:lnTo>
                    <a:pt x="316865" y="189230"/>
                  </a:lnTo>
                  <a:lnTo>
                    <a:pt x="313118" y="187960"/>
                  </a:lnTo>
                  <a:lnTo>
                    <a:pt x="315404" y="187960"/>
                  </a:lnTo>
                  <a:lnTo>
                    <a:pt x="316103" y="188137"/>
                  </a:lnTo>
                  <a:lnTo>
                    <a:pt x="316649" y="188328"/>
                  </a:lnTo>
                  <a:lnTo>
                    <a:pt x="316865" y="188493"/>
                  </a:lnTo>
                  <a:lnTo>
                    <a:pt x="317411" y="188582"/>
                  </a:lnTo>
                  <a:lnTo>
                    <a:pt x="318071" y="188671"/>
                  </a:lnTo>
                  <a:lnTo>
                    <a:pt x="318922" y="188785"/>
                  </a:lnTo>
                  <a:lnTo>
                    <a:pt x="319074" y="188671"/>
                  </a:lnTo>
                  <a:lnTo>
                    <a:pt x="316179" y="188112"/>
                  </a:lnTo>
                  <a:lnTo>
                    <a:pt x="315493" y="187960"/>
                  </a:lnTo>
                  <a:lnTo>
                    <a:pt x="314388" y="186690"/>
                  </a:lnTo>
                  <a:lnTo>
                    <a:pt x="315633" y="186690"/>
                  </a:lnTo>
                  <a:lnTo>
                    <a:pt x="316738" y="185420"/>
                  </a:lnTo>
                  <a:lnTo>
                    <a:pt x="318846" y="185420"/>
                  </a:lnTo>
                  <a:lnTo>
                    <a:pt x="315074" y="184150"/>
                  </a:lnTo>
                  <a:lnTo>
                    <a:pt x="315937" y="184150"/>
                  </a:lnTo>
                  <a:lnTo>
                    <a:pt x="315264" y="182880"/>
                  </a:lnTo>
                  <a:lnTo>
                    <a:pt x="317538" y="182880"/>
                  </a:lnTo>
                  <a:lnTo>
                    <a:pt x="318414" y="184150"/>
                  </a:lnTo>
                  <a:lnTo>
                    <a:pt x="319366" y="184150"/>
                  </a:lnTo>
                  <a:lnTo>
                    <a:pt x="319430" y="182880"/>
                  </a:lnTo>
                  <a:lnTo>
                    <a:pt x="319620" y="182880"/>
                  </a:lnTo>
                  <a:lnTo>
                    <a:pt x="320281" y="183057"/>
                  </a:lnTo>
                  <a:lnTo>
                    <a:pt x="320814" y="183184"/>
                  </a:lnTo>
                  <a:lnTo>
                    <a:pt x="320014" y="182880"/>
                  </a:lnTo>
                  <a:lnTo>
                    <a:pt x="317004" y="180340"/>
                  </a:lnTo>
                  <a:lnTo>
                    <a:pt x="311581" y="180340"/>
                  </a:lnTo>
                  <a:lnTo>
                    <a:pt x="309994" y="179070"/>
                  </a:lnTo>
                  <a:lnTo>
                    <a:pt x="318109" y="179070"/>
                  </a:lnTo>
                  <a:lnTo>
                    <a:pt x="317881" y="177800"/>
                  </a:lnTo>
                  <a:lnTo>
                    <a:pt x="320382" y="179070"/>
                  </a:lnTo>
                  <a:lnTo>
                    <a:pt x="320903" y="178485"/>
                  </a:lnTo>
                  <a:lnTo>
                    <a:pt x="321513" y="177800"/>
                  </a:lnTo>
                  <a:lnTo>
                    <a:pt x="321678" y="177800"/>
                  </a:lnTo>
                  <a:lnTo>
                    <a:pt x="318643" y="176530"/>
                  </a:lnTo>
                  <a:lnTo>
                    <a:pt x="319684" y="176530"/>
                  </a:lnTo>
                  <a:lnTo>
                    <a:pt x="320890" y="175260"/>
                  </a:lnTo>
                  <a:lnTo>
                    <a:pt x="317271" y="175260"/>
                  </a:lnTo>
                  <a:lnTo>
                    <a:pt x="314413" y="172720"/>
                  </a:lnTo>
                  <a:lnTo>
                    <a:pt x="319392" y="172720"/>
                  </a:lnTo>
                  <a:lnTo>
                    <a:pt x="318312" y="171450"/>
                  </a:lnTo>
                  <a:lnTo>
                    <a:pt x="319341" y="171450"/>
                  </a:lnTo>
                  <a:lnTo>
                    <a:pt x="318300" y="170180"/>
                  </a:lnTo>
                  <a:lnTo>
                    <a:pt x="318947" y="170180"/>
                  </a:lnTo>
                  <a:lnTo>
                    <a:pt x="316839" y="168910"/>
                  </a:lnTo>
                  <a:lnTo>
                    <a:pt x="319989" y="168910"/>
                  </a:lnTo>
                  <a:lnTo>
                    <a:pt x="319328" y="167640"/>
                  </a:lnTo>
                  <a:lnTo>
                    <a:pt x="320014" y="167640"/>
                  </a:lnTo>
                  <a:lnTo>
                    <a:pt x="321691" y="168910"/>
                  </a:lnTo>
                  <a:lnTo>
                    <a:pt x="321652" y="168402"/>
                  </a:lnTo>
                  <a:lnTo>
                    <a:pt x="321627" y="167640"/>
                  </a:lnTo>
                  <a:lnTo>
                    <a:pt x="323799" y="167640"/>
                  </a:lnTo>
                  <a:lnTo>
                    <a:pt x="324612" y="166370"/>
                  </a:lnTo>
                  <a:lnTo>
                    <a:pt x="321627" y="166370"/>
                  </a:lnTo>
                  <a:lnTo>
                    <a:pt x="322211" y="165100"/>
                  </a:lnTo>
                  <a:lnTo>
                    <a:pt x="325615" y="166370"/>
                  </a:lnTo>
                  <a:lnTo>
                    <a:pt x="330047" y="165100"/>
                  </a:lnTo>
                  <a:lnTo>
                    <a:pt x="318985" y="162560"/>
                  </a:lnTo>
                  <a:lnTo>
                    <a:pt x="324345" y="162560"/>
                  </a:lnTo>
                  <a:lnTo>
                    <a:pt x="321589" y="161290"/>
                  </a:lnTo>
                  <a:lnTo>
                    <a:pt x="323837" y="161290"/>
                  </a:lnTo>
                  <a:lnTo>
                    <a:pt x="327279" y="161290"/>
                  </a:lnTo>
                  <a:lnTo>
                    <a:pt x="329361" y="160020"/>
                  </a:lnTo>
                  <a:lnTo>
                    <a:pt x="322427" y="158750"/>
                  </a:lnTo>
                  <a:lnTo>
                    <a:pt x="322656" y="158750"/>
                  </a:lnTo>
                  <a:lnTo>
                    <a:pt x="319366" y="157480"/>
                  </a:lnTo>
                  <a:lnTo>
                    <a:pt x="318350" y="157480"/>
                  </a:lnTo>
                  <a:lnTo>
                    <a:pt x="318935" y="156210"/>
                  </a:lnTo>
                  <a:lnTo>
                    <a:pt x="323634" y="157480"/>
                  </a:lnTo>
                  <a:lnTo>
                    <a:pt x="323786" y="157480"/>
                  </a:lnTo>
                  <a:lnTo>
                    <a:pt x="324675" y="158750"/>
                  </a:lnTo>
                  <a:lnTo>
                    <a:pt x="324840" y="158750"/>
                  </a:lnTo>
                  <a:lnTo>
                    <a:pt x="326148" y="157480"/>
                  </a:lnTo>
                  <a:lnTo>
                    <a:pt x="325488" y="157480"/>
                  </a:lnTo>
                  <a:lnTo>
                    <a:pt x="327418" y="156210"/>
                  </a:lnTo>
                  <a:lnTo>
                    <a:pt x="325780" y="156210"/>
                  </a:lnTo>
                  <a:lnTo>
                    <a:pt x="327126" y="154940"/>
                  </a:lnTo>
                  <a:lnTo>
                    <a:pt x="325018" y="154940"/>
                  </a:lnTo>
                  <a:lnTo>
                    <a:pt x="326758" y="153670"/>
                  </a:lnTo>
                  <a:lnTo>
                    <a:pt x="322795" y="153670"/>
                  </a:lnTo>
                  <a:lnTo>
                    <a:pt x="322427" y="152400"/>
                  </a:lnTo>
                  <a:lnTo>
                    <a:pt x="324370" y="152400"/>
                  </a:lnTo>
                  <a:lnTo>
                    <a:pt x="326834" y="153670"/>
                  </a:lnTo>
                  <a:lnTo>
                    <a:pt x="325437" y="152400"/>
                  </a:lnTo>
                  <a:lnTo>
                    <a:pt x="326796" y="152400"/>
                  </a:lnTo>
                  <a:lnTo>
                    <a:pt x="329666" y="153670"/>
                  </a:lnTo>
                  <a:lnTo>
                    <a:pt x="327456" y="152400"/>
                  </a:lnTo>
                  <a:lnTo>
                    <a:pt x="332473" y="152400"/>
                  </a:lnTo>
                  <a:lnTo>
                    <a:pt x="329984" y="151130"/>
                  </a:lnTo>
                  <a:lnTo>
                    <a:pt x="327418" y="151130"/>
                  </a:lnTo>
                  <a:lnTo>
                    <a:pt x="325310" y="149860"/>
                  </a:lnTo>
                  <a:lnTo>
                    <a:pt x="326148" y="149860"/>
                  </a:lnTo>
                  <a:lnTo>
                    <a:pt x="326618" y="149860"/>
                  </a:lnTo>
                  <a:lnTo>
                    <a:pt x="335178" y="149860"/>
                  </a:lnTo>
                  <a:close/>
                </a:path>
                <a:path w="354329" h="248284">
                  <a:moveTo>
                    <a:pt x="336473" y="98272"/>
                  </a:moveTo>
                  <a:lnTo>
                    <a:pt x="336245" y="98158"/>
                  </a:lnTo>
                  <a:lnTo>
                    <a:pt x="336473" y="98272"/>
                  </a:lnTo>
                  <a:close/>
                </a:path>
                <a:path w="354329" h="248284">
                  <a:moveTo>
                    <a:pt x="338963" y="98158"/>
                  </a:moveTo>
                  <a:lnTo>
                    <a:pt x="336473" y="98272"/>
                  </a:lnTo>
                  <a:lnTo>
                    <a:pt x="337159" y="98577"/>
                  </a:lnTo>
                  <a:lnTo>
                    <a:pt x="338963" y="98158"/>
                  </a:lnTo>
                  <a:close/>
                </a:path>
                <a:path w="354329" h="248284">
                  <a:moveTo>
                    <a:pt x="339090" y="101600"/>
                  </a:moveTo>
                  <a:lnTo>
                    <a:pt x="338950" y="100330"/>
                  </a:lnTo>
                  <a:lnTo>
                    <a:pt x="314350" y="100330"/>
                  </a:lnTo>
                  <a:lnTo>
                    <a:pt x="313702" y="100330"/>
                  </a:lnTo>
                  <a:lnTo>
                    <a:pt x="315391" y="102870"/>
                  </a:lnTo>
                  <a:lnTo>
                    <a:pt x="309930" y="105410"/>
                  </a:lnTo>
                  <a:lnTo>
                    <a:pt x="307721" y="107950"/>
                  </a:lnTo>
                  <a:lnTo>
                    <a:pt x="307035" y="109220"/>
                  </a:lnTo>
                  <a:lnTo>
                    <a:pt x="317106" y="110490"/>
                  </a:lnTo>
                  <a:lnTo>
                    <a:pt x="312470" y="111760"/>
                  </a:lnTo>
                  <a:lnTo>
                    <a:pt x="309143" y="110490"/>
                  </a:lnTo>
                  <a:lnTo>
                    <a:pt x="312826" y="113030"/>
                  </a:lnTo>
                  <a:lnTo>
                    <a:pt x="308178" y="114300"/>
                  </a:lnTo>
                  <a:lnTo>
                    <a:pt x="310222" y="116840"/>
                  </a:lnTo>
                  <a:lnTo>
                    <a:pt x="306959" y="116840"/>
                  </a:lnTo>
                  <a:lnTo>
                    <a:pt x="309092" y="118110"/>
                  </a:lnTo>
                  <a:lnTo>
                    <a:pt x="311111" y="119380"/>
                  </a:lnTo>
                  <a:lnTo>
                    <a:pt x="306666" y="119380"/>
                  </a:lnTo>
                  <a:lnTo>
                    <a:pt x="311150" y="120650"/>
                  </a:lnTo>
                  <a:lnTo>
                    <a:pt x="308851" y="120650"/>
                  </a:lnTo>
                  <a:lnTo>
                    <a:pt x="307149" y="121920"/>
                  </a:lnTo>
                  <a:lnTo>
                    <a:pt x="308533" y="121920"/>
                  </a:lnTo>
                  <a:lnTo>
                    <a:pt x="311035" y="123190"/>
                  </a:lnTo>
                  <a:lnTo>
                    <a:pt x="309232" y="123190"/>
                  </a:lnTo>
                  <a:lnTo>
                    <a:pt x="312343" y="124460"/>
                  </a:lnTo>
                  <a:lnTo>
                    <a:pt x="307428" y="124460"/>
                  </a:lnTo>
                  <a:lnTo>
                    <a:pt x="311937" y="125730"/>
                  </a:lnTo>
                  <a:lnTo>
                    <a:pt x="307263" y="124460"/>
                  </a:lnTo>
                  <a:lnTo>
                    <a:pt x="307911" y="127000"/>
                  </a:lnTo>
                  <a:lnTo>
                    <a:pt x="308622" y="127000"/>
                  </a:lnTo>
                  <a:lnTo>
                    <a:pt x="308470" y="128270"/>
                  </a:lnTo>
                  <a:lnTo>
                    <a:pt x="306552" y="127000"/>
                  </a:lnTo>
                  <a:lnTo>
                    <a:pt x="306514" y="128270"/>
                  </a:lnTo>
                  <a:lnTo>
                    <a:pt x="307276" y="128270"/>
                  </a:lnTo>
                  <a:lnTo>
                    <a:pt x="309702" y="129540"/>
                  </a:lnTo>
                  <a:lnTo>
                    <a:pt x="303911" y="129540"/>
                  </a:lnTo>
                  <a:lnTo>
                    <a:pt x="313791" y="132080"/>
                  </a:lnTo>
                  <a:lnTo>
                    <a:pt x="306539" y="130810"/>
                  </a:lnTo>
                  <a:lnTo>
                    <a:pt x="308724" y="133350"/>
                  </a:lnTo>
                  <a:lnTo>
                    <a:pt x="310019" y="135686"/>
                  </a:lnTo>
                  <a:lnTo>
                    <a:pt x="330987" y="135686"/>
                  </a:lnTo>
                  <a:lnTo>
                    <a:pt x="327596" y="134620"/>
                  </a:lnTo>
                  <a:lnTo>
                    <a:pt x="331660" y="134620"/>
                  </a:lnTo>
                  <a:lnTo>
                    <a:pt x="324789" y="133350"/>
                  </a:lnTo>
                  <a:lnTo>
                    <a:pt x="325678" y="132080"/>
                  </a:lnTo>
                  <a:lnTo>
                    <a:pt x="329361" y="132080"/>
                  </a:lnTo>
                  <a:lnTo>
                    <a:pt x="330809" y="133350"/>
                  </a:lnTo>
                  <a:lnTo>
                    <a:pt x="331317" y="133350"/>
                  </a:lnTo>
                  <a:lnTo>
                    <a:pt x="329907" y="132080"/>
                  </a:lnTo>
                  <a:lnTo>
                    <a:pt x="331216" y="132080"/>
                  </a:lnTo>
                  <a:lnTo>
                    <a:pt x="327329" y="130810"/>
                  </a:lnTo>
                  <a:lnTo>
                    <a:pt x="326339" y="130810"/>
                  </a:lnTo>
                  <a:lnTo>
                    <a:pt x="326580" y="129540"/>
                  </a:lnTo>
                  <a:lnTo>
                    <a:pt x="327583" y="130810"/>
                  </a:lnTo>
                  <a:lnTo>
                    <a:pt x="326999" y="129540"/>
                  </a:lnTo>
                  <a:lnTo>
                    <a:pt x="330542" y="129540"/>
                  </a:lnTo>
                  <a:lnTo>
                    <a:pt x="324078" y="125730"/>
                  </a:lnTo>
                  <a:lnTo>
                    <a:pt x="329145" y="125730"/>
                  </a:lnTo>
                  <a:lnTo>
                    <a:pt x="328637" y="124460"/>
                  </a:lnTo>
                  <a:lnTo>
                    <a:pt x="328612" y="123190"/>
                  </a:lnTo>
                  <a:lnTo>
                    <a:pt x="329628" y="123190"/>
                  </a:lnTo>
                  <a:lnTo>
                    <a:pt x="329399" y="124460"/>
                  </a:lnTo>
                  <a:lnTo>
                    <a:pt x="331470" y="123190"/>
                  </a:lnTo>
                  <a:lnTo>
                    <a:pt x="323659" y="121920"/>
                  </a:lnTo>
                  <a:lnTo>
                    <a:pt x="328955" y="121920"/>
                  </a:lnTo>
                  <a:lnTo>
                    <a:pt x="335673" y="123190"/>
                  </a:lnTo>
                  <a:lnTo>
                    <a:pt x="328256" y="120650"/>
                  </a:lnTo>
                  <a:lnTo>
                    <a:pt x="335051" y="120650"/>
                  </a:lnTo>
                  <a:lnTo>
                    <a:pt x="330365" y="119380"/>
                  </a:lnTo>
                  <a:lnTo>
                    <a:pt x="331012" y="118110"/>
                  </a:lnTo>
                  <a:lnTo>
                    <a:pt x="332016" y="118110"/>
                  </a:lnTo>
                  <a:lnTo>
                    <a:pt x="328714" y="116840"/>
                  </a:lnTo>
                  <a:lnTo>
                    <a:pt x="327774" y="115570"/>
                  </a:lnTo>
                  <a:lnTo>
                    <a:pt x="326707" y="115570"/>
                  </a:lnTo>
                  <a:lnTo>
                    <a:pt x="326110" y="114300"/>
                  </a:lnTo>
                  <a:lnTo>
                    <a:pt x="331787" y="114300"/>
                  </a:lnTo>
                  <a:lnTo>
                    <a:pt x="331812" y="115570"/>
                  </a:lnTo>
                  <a:lnTo>
                    <a:pt x="335546" y="115570"/>
                  </a:lnTo>
                  <a:lnTo>
                    <a:pt x="331851" y="114300"/>
                  </a:lnTo>
                  <a:lnTo>
                    <a:pt x="334162" y="114300"/>
                  </a:lnTo>
                  <a:lnTo>
                    <a:pt x="333832" y="113030"/>
                  </a:lnTo>
                  <a:lnTo>
                    <a:pt x="329793" y="113030"/>
                  </a:lnTo>
                  <a:lnTo>
                    <a:pt x="330288" y="111760"/>
                  </a:lnTo>
                  <a:lnTo>
                    <a:pt x="329044" y="111760"/>
                  </a:lnTo>
                  <a:lnTo>
                    <a:pt x="325158" y="109220"/>
                  </a:lnTo>
                  <a:lnTo>
                    <a:pt x="331406" y="110490"/>
                  </a:lnTo>
                  <a:lnTo>
                    <a:pt x="328536" y="109220"/>
                  </a:lnTo>
                  <a:lnTo>
                    <a:pt x="332651" y="110490"/>
                  </a:lnTo>
                  <a:lnTo>
                    <a:pt x="331749" y="109220"/>
                  </a:lnTo>
                  <a:lnTo>
                    <a:pt x="328980" y="107950"/>
                  </a:lnTo>
                  <a:lnTo>
                    <a:pt x="328409" y="106768"/>
                  </a:lnTo>
                  <a:lnTo>
                    <a:pt x="328587" y="106768"/>
                  </a:lnTo>
                  <a:lnTo>
                    <a:pt x="328688" y="105410"/>
                  </a:lnTo>
                  <a:lnTo>
                    <a:pt x="336550" y="107950"/>
                  </a:lnTo>
                  <a:lnTo>
                    <a:pt x="332905" y="105410"/>
                  </a:lnTo>
                  <a:lnTo>
                    <a:pt x="331076" y="104140"/>
                  </a:lnTo>
                  <a:lnTo>
                    <a:pt x="337312" y="104140"/>
                  </a:lnTo>
                  <a:lnTo>
                    <a:pt x="334670" y="102870"/>
                  </a:lnTo>
                  <a:lnTo>
                    <a:pt x="339090" y="101600"/>
                  </a:lnTo>
                  <a:close/>
                </a:path>
                <a:path w="354329" h="248284">
                  <a:moveTo>
                    <a:pt x="341350" y="97256"/>
                  </a:moveTo>
                  <a:lnTo>
                    <a:pt x="340829" y="96520"/>
                  </a:lnTo>
                  <a:lnTo>
                    <a:pt x="340131" y="96520"/>
                  </a:lnTo>
                  <a:lnTo>
                    <a:pt x="341350" y="97256"/>
                  </a:lnTo>
                  <a:close/>
                </a:path>
                <a:path w="354329" h="248284">
                  <a:moveTo>
                    <a:pt x="342214" y="97790"/>
                  </a:moveTo>
                  <a:lnTo>
                    <a:pt x="341350" y="97256"/>
                  </a:lnTo>
                  <a:lnTo>
                    <a:pt x="341731" y="97790"/>
                  </a:lnTo>
                  <a:lnTo>
                    <a:pt x="342214" y="97790"/>
                  </a:lnTo>
                  <a:close/>
                </a:path>
                <a:path w="354329" h="248284">
                  <a:moveTo>
                    <a:pt x="344932" y="44450"/>
                  </a:moveTo>
                  <a:lnTo>
                    <a:pt x="342811" y="44450"/>
                  </a:lnTo>
                  <a:lnTo>
                    <a:pt x="344601" y="45720"/>
                  </a:lnTo>
                  <a:lnTo>
                    <a:pt x="344932" y="44450"/>
                  </a:lnTo>
                  <a:close/>
                </a:path>
                <a:path w="354329" h="248284">
                  <a:moveTo>
                    <a:pt x="346163" y="2184"/>
                  </a:moveTo>
                  <a:lnTo>
                    <a:pt x="344411" y="1752"/>
                  </a:lnTo>
                  <a:lnTo>
                    <a:pt x="344551" y="1879"/>
                  </a:lnTo>
                  <a:lnTo>
                    <a:pt x="345617" y="2095"/>
                  </a:lnTo>
                  <a:lnTo>
                    <a:pt x="346163" y="2184"/>
                  </a:lnTo>
                  <a:close/>
                </a:path>
                <a:path w="354329" h="248284">
                  <a:moveTo>
                    <a:pt x="346430" y="36410"/>
                  </a:moveTo>
                  <a:lnTo>
                    <a:pt x="346417" y="36271"/>
                  </a:lnTo>
                  <a:lnTo>
                    <a:pt x="346227" y="36169"/>
                  </a:lnTo>
                  <a:lnTo>
                    <a:pt x="345948" y="36131"/>
                  </a:lnTo>
                  <a:lnTo>
                    <a:pt x="345732" y="36131"/>
                  </a:lnTo>
                  <a:lnTo>
                    <a:pt x="345528" y="36156"/>
                  </a:lnTo>
                  <a:lnTo>
                    <a:pt x="345833" y="36233"/>
                  </a:lnTo>
                  <a:lnTo>
                    <a:pt x="346151" y="36322"/>
                  </a:lnTo>
                  <a:lnTo>
                    <a:pt x="346430" y="36410"/>
                  </a:lnTo>
                  <a:close/>
                </a:path>
                <a:path w="354329" h="248284">
                  <a:moveTo>
                    <a:pt x="346557" y="66433"/>
                  </a:moveTo>
                  <a:lnTo>
                    <a:pt x="345757" y="65697"/>
                  </a:lnTo>
                  <a:lnTo>
                    <a:pt x="345528" y="65938"/>
                  </a:lnTo>
                  <a:lnTo>
                    <a:pt x="346557" y="66433"/>
                  </a:lnTo>
                  <a:close/>
                </a:path>
                <a:path w="354329" h="248284">
                  <a:moveTo>
                    <a:pt x="346608" y="30683"/>
                  </a:moveTo>
                  <a:lnTo>
                    <a:pt x="346519" y="30480"/>
                  </a:lnTo>
                  <a:lnTo>
                    <a:pt x="346392" y="30480"/>
                  </a:lnTo>
                  <a:lnTo>
                    <a:pt x="346608" y="30683"/>
                  </a:lnTo>
                  <a:close/>
                </a:path>
                <a:path w="354329" h="248284">
                  <a:moveTo>
                    <a:pt x="347687" y="31750"/>
                  </a:moveTo>
                  <a:lnTo>
                    <a:pt x="346608" y="30683"/>
                  </a:lnTo>
                  <a:lnTo>
                    <a:pt x="347040" y="31750"/>
                  </a:lnTo>
                  <a:lnTo>
                    <a:pt x="347687" y="31750"/>
                  </a:lnTo>
                  <a:close/>
                </a:path>
                <a:path w="354329" h="248284">
                  <a:moveTo>
                    <a:pt x="352234" y="41910"/>
                  </a:moveTo>
                  <a:lnTo>
                    <a:pt x="348678" y="40640"/>
                  </a:lnTo>
                  <a:lnTo>
                    <a:pt x="348589" y="40830"/>
                  </a:lnTo>
                  <a:lnTo>
                    <a:pt x="350342" y="41910"/>
                  </a:lnTo>
                  <a:lnTo>
                    <a:pt x="352234" y="41910"/>
                  </a:lnTo>
                  <a:close/>
                </a:path>
                <a:path w="354329" h="248284">
                  <a:moveTo>
                    <a:pt x="353999" y="11430"/>
                  </a:moveTo>
                  <a:lnTo>
                    <a:pt x="349275" y="8890"/>
                  </a:lnTo>
                  <a:lnTo>
                    <a:pt x="347637" y="8890"/>
                  </a:lnTo>
                  <a:lnTo>
                    <a:pt x="346214" y="7620"/>
                  </a:lnTo>
                  <a:lnTo>
                    <a:pt x="348234" y="7620"/>
                  </a:lnTo>
                  <a:lnTo>
                    <a:pt x="346443" y="6350"/>
                  </a:lnTo>
                  <a:lnTo>
                    <a:pt x="347586" y="6350"/>
                  </a:lnTo>
                  <a:lnTo>
                    <a:pt x="349211" y="7620"/>
                  </a:lnTo>
                  <a:lnTo>
                    <a:pt x="346633" y="5080"/>
                  </a:lnTo>
                  <a:lnTo>
                    <a:pt x="347992" y="5080"/>
                  </a:lnTo>
                  <a:lnTo>
                    <a:pt x="353072" y="6350"/>
                  </a:lnTo>
                  <a:lnTo>
                    <a:pt x="353656" y="5080"/>
                  </a:lnTo>
                  <a:lnTo>
                    <a:pt x="353123" y="5080"/>
                  </a:lnTo>
                  <a:lnTo>
                    <a:pt x="349173" y="2540"/>
                  </a:lnTo>
                  <a:lnTo>
                    <a:pt x="348056" y="2540"/>
                  </a:lnTo>
                  <a:lnTo>
                    <a:pt x="347929" y="3810"/>
                  </a:lnTo>
                  <a:lnTo>
                    <a:pt x="346938" y="3810"/>
                  </a:lnTo>
                  <a:lnTo>
                    <a:pt x="345313" y="2540"/>
                  </a:lnTo>
                  <a:lnTo>
                    <a:pt x="344538" y="2540"/>
                  </a:lnTo>
                  <a:lnTo>
                    <a:pt x="339725" y="1270"/>
                  </a:lnTo>
                  <a:lnTo>
                    <a:pt x="337667" y="736"/>
                  </a:lnTo>
                  <a:lnTo>
                    <a:pt x="337667" y="25400"/>
                  </a:lnTo>
                  <a:lnTo>
                    <a:pt x="335140" y="24130"/>
                  </a:lnTo>
                  <a:lnTo>
                    <a:pt x="335368" y="24130"/>
                  </a:lnTo>
                  <a:lnTo>
                    <a:pt x="337667" y="25400"/>
                  </a:lnTo>
                  <a:lnTo>
                    <a:pt x="337667" y="736"/>
                  </a:lnTo>
                  <a:lnTo>
                    <a:pt x="334899" y="0"/>
                  </a:lnTo>
                  <a:lnTo>
                    <a:pt x="334137" y="279"/>
                  </a:lnTo>
                  <a:lnTo>
                    <a:pt x="334137" y="2540"/>
                  </a:lnTo>
                  <a:lnTo>
                    <a:pt x="331749" y="2540"/>
                  </a:lnTo>
                  <a:lnTo>
                    <a:pt x="331736" y="1447"/>
                  </a:lnTo>
                  <a:lnTo>
                    <a:pt x="334137" y="2540"/>
                  </a:lnTo>
                  <a:lnTo>
                    <a:pt x="334137" y="279"/>
                  </a:lnTo>
                  <a:lnTo>
                    <a:pt x="331343" y="1270"/>
                  </a:lnTo>
                  <a:lnTo>
                    <a:pt x="329463" y="1270"/>
                  </a:lnTo>
                  <a:lnTo>
                    <a:pt x="331355" y="2540"/>
                  </a:lnTo>
                  <a:lnTo>
                    <a:pt x="330796" y="2540"/>
                  </a:lnTo>
                  <a:lnTo>
                    <a:pt x="330009" y="2540"/>
                  </a:lnTo>
                  <a:lnTo>
                    <a:pt x="330631" y="2717"/>
                  </a:lnTo>
                  <a:lnTo>
                    <a:pt x="329666" y="3810"/>
                  </a:lnTo>
                  <a:lnTo>
                    <a:pt x="330466" y="3810"/>
                  </a:lnTo>
                  <a:lnTo>
                    <a:pt x="331216" y="3810"/>
                  </a:lnTo>
                  <a:lnTo>
                    <a:pt x="332562" y="3810"/>
                  </a:lnTo>
                  <a:lnTo>
                    <a:pt x="331317" y="2908"/>
                  </a:lnTo>
                  <a:lnTo>
                    <a:pt x="334454" y="3810"/>
                  </a:lnTo>
                  <a:lnTo>
                    <a:pt x="333933" y="3810"/>
                  </a:lnTo>
                  <a:lnTo>
                    <a:pt x="335229" y="5080"/>
                  </a:lnTo>
                  <a:lnTo>
                    <a:pt x="334568" y="5080"/>
                  </a:lnTo>
                  <a:lnTo>
                    <a:pt x="334568" y="25400"/>
                  </a:lnTo>
                  <a:lnTo>
                    <a:pt x="329920" y="25400"/>
                  </a:lnTo>
                  <a:lnTo>
                    <a:pt x="332143" y="24307"/>
                  </a:lnTo>
                  <a:lnTo>
                    <a:pt x="334568" y="25400"/>
                  </a:lnTo>
                  <a:lnTo>
                    <a:pt x="334568" y="5080"/>
                  </a:lnTo>
                  <a:lnTo>
                    <a:pt x="332994" y="5080"/>
                  </a:lnTo>
                  <a:lnTo>
                    <a:pt x="331876" y="5080"/>
                  </a:lnTo>
                  <a:lnTo>
                    <a:pt x="330466" y="3810"/>
                  </a:lnTo>
                  <a:lnTo>
                    <a:pt x="330974" y="5080"/>
                  </a:lnTo>
                  <a:lnTo>
                    <a:pt x="333413" y="6350"/>
                  </a:lnTo>
                  <a:lnTo>
                    <a:pt x="330644" y="6350"/>
                  </a:lnTo>
                  <a:lnTo>
                    <a:pt x="333857" y="7620"/>
                  </a:lnTo>
                  <a:lnTo>
                    <a:pt x="329336" y="6350"/>
                  </a:lnTo>
                  <a:lnTo>
                    <a:pt x="330403" y="7620"/>
                  </a:lnTo>
                  <a:lnTo>
                    <a:pt x="332676" y="8826"/>
                  </a:lnTo>
                  <a:lnTo>
                    <a:pt x="327583" y="7620"/>
                  </a:lnTo>
                  <a:lnTo>
                    <a:pt x="332320" y="10160"/>
                  </a:lnTo>
                  <a:lnTo>
                    <a:pt x="326517" y="8890"/>
                  </a:lnTo>
                  <a:lnTo>
                    <a:pt x="331317" y="10160"/>
                  </a:lnTo>
                  <a:lnTo>
                    <a:pt x="328358" y="11430"/>
                  </a:lnTo>
                  <a:lnTo>
                    <a:pt x="330911" y="12700"/>
                  </a:lnTo>
                  <a:lnTo>
                    <a:pt x="327050" y="12700"/>
                  </a:lnTo>
                  <a:lnTo>
                    <a:pt x="331076" y="13970"/>
                  </a:lnTo>
                  <a:lnTo>
                    <a:pt x="331851" y="13970"/>
                  </a:lnTo>
                  <a:lnTo>
                    <a:pt x="334276" y="15240"/>
                  </a:lnTo>
                  <a:lnTo>
                    <a:pt x="330276" y="15240"/>
                  </a:lnTo>
                  <a:lnTo>
                    <a:pt x="329603" y="13970"/>
                  </a:lnTo>
                  <a:lnTo>
                    <a:pt x="329095" y="13970"/>
                  </a:lnTo>
                  <a:lnTo>
                    <a:pt x="328904" y="15240"/>
                  </a:lnTo>
                  <a:lnTo>
                    <a:pt x="327025" y="15240"/>
                  </a:lnTo>
                  <a:lnTo>
                    <a:pt x="332054" y="16510"/>
                  </a:lnTo>
                  <a:lnTo>
                    <a:pt x="330822" y="16510"/>
                  </a:lnTo>
                  <a:lnTo>
                    <a:pt x="328206" y="17780"/>
                  </a:lnTo>
                  <a:lnTo>
                    <a:pt x="330009" y="17780"/>
                  </a:lnTo>
                  <a:lnTo>
                    <a:pt x="330936" y="19050"/>
                  </a:lnTo>
                  <a:lnTo>
                    <a:pt x="327126" y="17780"/>
                  </a:lnTo>
                  <a:lnTo>
                    <a:pt x="327482" y="17780"/>
                  </a:lnTo>
                  <a:lnTo>
                    <a:pt x="327266" y="17589"/>
                  </a:lnTo>
                  <a:lnTo>
                    <a:pt x="324345" y="16624"/>
                  </a:lnTo>
                  <a:lnTo>
                    <a:pt x="325869" y="17780"/>
                  </a:lnTo>
                  <a:lnTo>
                    <a:pt x="325120" y="17780"/>
                  </a:lnTo>
                  <a:lnTo>
                    <a:pt x="326021" y="19050"/>
                  </a:lnTo>
                  <a:lnTo>
                    <a:pt x="329438" y="20320"/>
                  </a:lnTo>
                  <a:lnTo>
                    <a:pt x="327583" y="20320"/>
                  </a:lnTo>
                  <a:lnTo>
                    <a:pt x="330504" y="21590"/>
                  </a:lnTo>
                  <a:lnTo>
                    <a:pt x="329272" y="21590"/>
                  </a:lnTo>
                  <a:lnTo>
                    <a:pt x="329272" y="22237"/>
                  </a:lnTo>
                  <a:lnTo>
                    <a:pt x="328015" y="22059"/>
                  </a:lnTo>
                  <a:lnTo>
                    <a:pt x="327774" y="21729"/>
                  </a:lnTo>
                  <a:lnTo>
                    <a:pt x="329272" y="22237"/>
                  </a:lnTo>
                  <a:lnTo>
                    <a:pt x="329272" y="21590"/>
                  </a:lnTo>
                  <a:lnTo>
                    <a:pt x="327685" y="21590"/>
                  </a:lnTo>
                  <a:lnTo>
                    <a:pt x="327418" y="21183"/>
                  </a:lnTo>
                  <a:lnTo>
                    <a:pt x="327418" y="21590"/>
                  </a:lnTo>
                  <a:lnTo>
                    <a:pt x="327431" y="22123"/>
                  </a:lnTo>
                  <a:lnTo>
                    <a:pt x="328269" y="22174"/>
                  </a:lnTo>
                  <a:lnTo>
                    <a:pt x="329196" y="22250"/>
                  </a:lnTo>
                  <a:lnTo>
                    <a:pt x="329361" y="22275"/>
                  </a:lnTo>
                  <a:lnTo>
                    <a:pt x="331076" y="22860"/>
                  </a:lnTo>
                  <a:lnTo>
                    <a:pt x="332041" y="22860"/>
                  </a:lnTo>
                  <a:lnTo>
                    <a:pt x="333984" y="24130"/>
                  </a:lnTo>
                  <a:lnTo>
                    <a:pt x="333362" y="24130"/>
                  </a:lnTo>
                  <a:lnTo>
                    <a:pt x="330708" y="22860"/>
                  </a:lnTo>
                  <a:lnTo>
                    <a:pt x="331749" y="24130"/>
                  </a:lnTo>
                  <a:lnTo>
                    <a:pt x="331228" y="24130"/>
                  </a:lnTo>
                  <a:lnTo>
                    <a:pt x="325208" y="22860"/>
                  </a:lnTo>
                  <a:lnTo>
                    <a:pt x="324002" y="24130"/>
                  </a:lnTo>
                  <a:lnTo>
                    <a:pt x="326783" y="24130"/>
                  </a:lnTo>
                  <a:lnTo>
                    <a:pt x="325551" y="25400"/>
                  </a:lnTo>
                  <a:lnTo>
                    <a:pt x="327456" y="26670"/>
                  </a:lnTo>
                  <a:lnTo>
                    <a:pt x="330352" y="26670"/>
                  </a:lnTo>
                  <a:lnTo>
                    <a:pt x="333565" y="29210"/>
                  </a:lnTo>
                  <a:lnTo>
                    <a:pt x="321322" y="26670"/>
                  </a:lnTo>
                  <a:lnTo>
                    <a:pt x="325780" y="27940"/>
                  </a:lnTo>
                  <a:lnTo>
                    <a:pt x="328079" y="29210"/>
                  </a:lnTo>
                  <a:lnTo>
                    <a:pt x="332473" y="30480"/>
                  </a:lnTo>
                  <a:lnTo>
                    <a:pt x="331736" y="30480"/>
                  </a:lnTo>
                  <a:lnTo>
                    <a:pt x="331736" y="36830"/>
                  </a:lnTo>
                  <a:lnTo>
                    <a:pt x="331660" y="38100"/>
                  </a:lnTo>
                  <a:lnTo>
                    <a:pt x="331000" y="36830"/>
                  </a:lnTo>
                  <a:lnTo>
                    <a:pt x="330352" y="38100"/>
                  </a:lnTo>
                  <a:lnTo>
                    <a:pt x="329628" y="38100"/>
                  </a:lnTo>
                  <a:lnTo>
                    <a:pt x="329679" y="36830"/>
                  </a:lnTo>
                  <a:lnTo>
                    <a:pt x="331000" y="36830"/>
                  </a:lnTo>
                  <a:lnTo>
                    <a:pt x="331736" y="36830"/>
                  </a:lnTo>
                  <a:lnTo>
                    <a:pt x="331736" y="30480"/>
                  </a:lnTo>
                  <a:lnTo>
                    <a:pt x="328968" y="31673"/>
                  </a:lnTo>
                  <a:lnTo>
                    <a:pt x="329285" y="31750"/>
                  </a:lnTo>
                  <a:lnTo>
                    <a:pt x="328790" y="31750"/>
                  </a:lnTo>
                  <a:lnTo>
                    <a:pt x="328968" y="31673"/>
                  </a:lnTo>
                  <a:lnTo>
                    <a:pt x="327393" y="31305"/>
                  </a:lnTo>
                  <a:lnTo>
                    <a:pt x="327266" y="31750"/>
                  </a:lnTo>
                  <a:lnTo>
                    <a:pt x="325653" y="31750"/>
                  </a:lnTo>
                  <a:lnTo>
                    <a:pt x="325996" y="33020"/>
                  </a:lnTo>
                  <a:lnTo>
                    <a:pt x="328307" y="34290"/>
                  </a:lnTo>
                  <a:lnTo>
                    <a:pt x="328726" y="35560"/>
                  </a:lnTo>
                  <a:lnTo>
                    <a:pt x="325513" y="35560"/>
                  </a:lnTo>
                  <a:lnTo>
                    <a:pt x="326986" y="36830"/>
                  </a:lnTo>
                  <a:lnTo>
                    <a:pt x="324497" y="39370"/>
                  </a:lnTo>
                  <a:lnTo>
                    <a:pt x="322135" y="39370"/>
                  </a:lnTo>
                  <a:lnTo>
                    <a:pt x="325005" y="40640"/>
                  </a:lnTo>
                  <a:lnTo>
                    <a:pt x="326123" y="41910"/>
                  </a:lnTo>
                  <a:lnTo>
                    <a:pt x="323443" y="41910"/>
                  </a:lnTo>
                  <a:lnTo>
                    <a:pt x="325818" y="43180"/>
                  </a:lnTo>
                  <a:lnTo>
                    <a:pt x="328434" y="45720"/>
                  </a:lnTo>
                  <a:lnTo>
                    <a:pt x="322757" y="45720"/>
                  </a:lnTo>
                  <a:lnTo>
                    <a:pt x="330161" y="48260"/>
                  </a:lnTo>
                  <a:lnTo>
                    <a:pt x="326694" y="48260"/>
                  </a:lnTo>
                  <a:lnTo>
                    <a:pt x="325043" y="49530"/>
                  </a:lnTo>
                  <a:lnTo>
                    <a:pt x="327431" y="52070"/>
                  </a:lnTo>
                  <a:lnTo>
                    <a:pt x="322618" y="53340"/>
                  </a:lnTo>
                  <a:lnTo>
                    <a:pt x="326923" y="53340"/>
                  </a:lnTo>
                  <a:lnTo>
                    <a:pt x="320332" y="54610"/>
                  </a:lnTo>
                  <a:lnTo>
                    <a:pt x="326402" y="55880"/>
                  </a:lnTo>
                  <a:lnTo>
                    <a:pt x="322160" y="55880"/>
                  </a:lnTo>
                  <a:lnTo>
                    <a:pt x="319862" y="57150"/>
                  </a:lnTo>
                  <a:lnTo>
                    <a:pt x="319519" y="57150"/>
                  </a:lnTo>
                  <a:lnTo>
                    <a:pt x="323557" y="58420"/>
                  </a:lnTo>
                  <a:lnTo>
                    <a:pt x="320916" y="58420"/>
                  </a:lnTo>
                  <a:lnTo>
                    <a:pt x="324142" y="59690"/>
                  </a:lnTo>
                  <a:lnTo>
                    <a:pt x="320268" y="58420"/>
                  </a:lnTo>
                  <a:lnTo>
                    <a:pt x="321005" y="59690"/>
                  </a:lnTo>
                  <a:lnTo>
                    <a:pt x="323405" y="59690"/>
                  </a:lnTo>
                  <a:lnTo>
                    <a:pt x="324713" y="60960"/>
                  </a:lnTo>
                  <a:lnTo>
                    <a:pt x="319252" y="60960"/>
                  </a:lnTo>
                  <a:lnTo>
                    <a:pt x="321195" y="63042"/>
                  </a:lnTo>
                  <a:lnTo>
                    <a:pt x="322275" y="63500"/>
                  </a:lnTo>
                  <a:lnTo>
                    <a:pt x="321246" y="63093"/>
                  </a:lnTo>
                  <a:lnTo>
                    <a:pt x="321627" y="63500"/>
                  </a:lnTo>
                  <a:lnTo>
                    <a:pt x="321221" y="63093"/>
                  </a:lnTo>
                  <a:lnTo>
                    <a:pt x="315823" y="60960"/>
                  </a:lnTo>
                  <a:lnTo>
                    <a:pt x="318643" y="63500"/>
                  </a:lnTo>
                  <a:lnTo>
                    <a:pt x="319163" y="63500"/>
                  </a:lnTo>
                  <a:lnTo>
                    <a:pt x="318960" y="64770"/>
                  </a:lnTo>
                  <a:lnTo>
                    <a:pt x="317500" y="64770"/>
                  </a:lnTo>
                  <a:lnTo>
                    <a:pt x="316699" y="66040"/>
                  </a:lnTo>
                  <a:lnTo>
                    <a:pt x="318058" y="67310"/>
                  </a:lnTo>
                  <a:lnTo>
                    <a:pt x="317754" y="69850"/>
                  </a:lnTo>
                  <a:lnTo>
                    <a:pt x="318884" y="68580"/>
                  </a:lnTo>
                  <a:lnTo>
                    <a:pt x="322643" y="69850"/>
                  </a:lnTo>
                  <a:lnTo>
                    <a:pt x="320903" y="69850"/>
                  </a:lnTo>
                  <a:lnTo>
                    <a:pt x="323342" y="71120"/>
                  </a:lnTo>
                  <a:lnTo>
                    <a:pt x="322859" y="71120"/>
                  </a:lnTo>
                  <a:lnTo>
                    <a:pt x="319455" y="69850"/>
                  </a:lnTo>
                  <a:lnTo>
                    <a:pt x="318465" y="69850"/>
                  </a:lnTo>
                  <a:lnTo>
                    <a:pt x="317754" y="69850"/>
                  </a:lnTo>
                  <a:lnTo>
                    <a:pt x="316674" y="69850"/>
                  </a:lnTo>
                  <a:lnTo>
                    <a:pt x="318719" y="71120"/>
                  </a:lnTo>
                  <a:lnTo>
                    <a:pt x="315658" y="71120"/>
                  </a:lnTo>
                  <a:lnTo>
                    <a:pt x="315366" y="72390"/>
                  </a:lnTo>
                  <a:lnTo>
                    <a:pt x="316407" y="73660"/>
                  </a:lnTo>
                  <a:lnTo>
                    <a:pt x="316369" y="74930"/>
                  </a:lnTo>
                  <a:lnTo>
                    <a:pt x="319278" y="74930"/>
                  </a:lnTo>
                  <a:lnTo>
                    <a:pt x="318528" y="76200"/>
                  </a:lnTo>
                  <a:lnTo>
                    <a:pt x="320827" y="76200"/>
                  </a:lnTo>
                  <a:lnTo>
                    <a:pt x="319747" y="77470"/>
                  </a:lnTo>
                  <a:lnTo>
                    <a:pt x="317284" y="77470"/>
                  </a:lnTo>
                  <a:lnTo>
                    <a:pt x="317347" y="78740"/>
                  </a:lnTo>
                  <a:lnTo>
                    <a:pt x="318655" y="80010"/>
                  </a:lnTo>
                  <a:lnTo>
                    <a:pt x="318782" y="80010"/>
                  </a:lnTo>
                  <a:lnTo>
                    <a:pt x="318846" y="81280"/>
                  </a:lnTo>
                  <a:lnTo>
                    <a:pt x="317042" y="80010"/>
                  </a:lnTo>
                  <a:lnTo>
                    <a:pt x="317284" y="81280"/>
                  </a:lnTo>
                  <a:lnTo>
                    <a:pt x="319151" y="83820"/>
                  </a:lnTo>
                  <a:lnTo>
                    <a:pt x="318909" y="83820"/>
                  </a:lnTo>
                  <a:lnTo>
                    <a:pt x="322541" y="86360"/>
                  </a:lnTo>
                  <a:lnTo>
                    <a:pt x="310476" y="86360"/>
                  </a:lnTo>
                  <a:lnTo>
                    <a:pt x="315734" y="88900"/>
                  </a:lnTo>
                  <a:lnTo>
                    <a:pt x="315480" y="88900"/>
                  </a:lnTo>
                  <a:lnTo>
                    <a:pt x="318084" y="91440"/>
                  </a:lnTo>
                  <a:lnTo>
                    <a:pt x="317512" y="91440"/>
                  </a:lnTo>
                  <a:lnTo>
                    <a:pt x="316179" y="90170"/>
                  </a:lnTo>
                  <a:lnTo>
                    <a:pt x="314452" y="90170"/>
                  </a:lnTo>
                  <a:lnTo>
                    <a:pt x="318579" y="92710"/>
                  </a:lnTo>
                  <a:lnTo>
                    <a:pt x="313359" y="92710"/>
                  </a:lnTo>
                  <a:lnTo>
                    <a:pt x="316077" y="95250"/>
                  </a:lnTo>
                  <a:lnTo>
                    <a:pt x="308102" y="93980"/>
                  </a:lnTo>
                  <a:lnTo>
                    <a:pt x="315976" y="97790"/>
                  </a:lnTo>
                  <a:lnTo>
                    <a:pt x="310769" y="99060"/>
                  </a:lnTo>
                  <a:lnTo>
                    <a:pt x="311035" y="99060"/>
                  </a:lnTo>
                  <a:lnTo>
                    <a:pt x="312458" y="100330"/>
                  </a:lnTo>
                  <a:lnTo>
                    <a:pt x="312635" y="99555"/>
                  </a:lnTo>
                  <a:lnTo>
                    <a:pt x="311492" y="99060"/>
                  </a:lnTo>
                  <a:lnTo>
                    <a:pt x="312623" y="99060"/>
                  </a:lnTo>
                  <a:lnTo>
                    <a:pt x="312902" y="99263"/>
                  </a:lnTo>
                  <a:lnTo>
                    <a:pt x="313740" y="99885"/>
                  </a:lnTo>
                  <a:lnTo>
                    <a:pt x="336804" y="99885"/>
                  </a:lnTo>
                  <a:lnTo>
                    <a:pt x="332689" y="99060"/>
                  </a:lnTo>
                  <a:lnTo>
                    <a:pt x="338874" y="99060"/>
                  </a:lnTo>
                  <a:lnTo>
                    <a:pt x="332536" y="97790"/>
                  </a:lnTo>
                  <a:lnTo>
                    <a:pt x="332752" y="97790"/>
                  </a:lnTo>
                  <a:lnTo>
                    <a:pt x="334327" y="97294"/>
                  </a:lnTo>
                  <a:lnTo>
                    <a:pt x="336245" y="98158"/>
                  </a:lnTo>
                  <a:lnTo>
                    <a:pt x="335851" y="96812"/>
                  </a:lnTo>
                  <a:lnTo>
                    <a:pt x="336740" y="96520"/>
                  </a:lnTo>
                  <a:lnTo>
                    <a:pt x="338632" y="96520"/>
                  </a:lnTo>
                  <a:lnTo>
                    <a:pt x="338074" y="97790"/>
                  </a:lnTo>
                  <a:lnTo>
                    <a:pt x="339471" y="97790"/>
                  </a:lnTo>
                  <a:lnTo>
                    <a:pt x="340131" y="96520"/>
                  </a:lnTo>
                  <a:lnTo>
                    <a:pt x="338747" y="96520"/>
                  </a:lnTo>
                  <a:lnTo>
                    <a:pt x="335610" y="95250"/>
                  </a:lnTo>
                  <a:lnTo>
                    <a:pt x="344246" y="96520"/>
                  </a:lnTo>
                  <a:lnTo>
                    <a:pt x="341134" y="93980"/>
                  </a:lnTo>
                  <a:lnTo>
                    <a:pt x="343052" y="95250"/>
                  </a:lnTo>
                  <a:lnTo>
                    <a:pt x="341998" y="93980"/>
                  </a:lnTo>
                  <a:lnTo>
                    <a:pt x="343509" y="92710"/>
                  </a:lnTo>
                  <a:lnTo>
                    <a:pt x="338569" y="91440"/>
                  </a:lnTo>
                  <a:lnTo>
                    <a:pt x="341464" y="91440"/>
                  </a:lnTo>
                  <a:lnTo>
                    <a:pt x="342506" y="90170"/>
                  </a:lnTo>
                  <a:lnTo>
                    <a:pt x="336702" y="87630"/>
                  </a:lnTo>
                  <a:lnTo>
                    <a:pt x="340029" y="86360"/>
                  </a:lnTo>
                  <a:lnTo>
                    <a:pt x="341553" y="87630"/>
                  </a:lnTo>
                  <a:lnTo>
                    <a:pt x="341160" y="86360"/>
                  </a:lnTo>
                  <a:lnTo>
                    <a:pt x="341998" y="86360"/>
                  </a:lnTo>
                  <a:lnTo>
                    <a:pt x="339432" y="85090"/>
                  </a:lnTo>
                  <a:lnTo>
                    <a:pt x="342074" y="85090"/>
                  </a:lnTo>
                  <a:lnTo>
                    <a:pt x="344360" y="83820"/>
                  </a:lnTo>
                  <a:lnTo>
                    <a:pt x="338264" y="82550"/>
                  </a:lnTo>
                  <a:lnTo>
                    <a:pt x="337439" y="81280"/>
                  </a:lnTo>
                  <a:lnTo>
                    <a:pt x="341972" y="81280"/>
                  </a:lnTo>
                  <a:lnTo>
                    <a:pt x="344487" y="80010"/>
                  </a:lnTo>
                  <a:lnTo>
                    <a:pt x="345135" y="80010"/>
                  </a:lnTo>
                  <a:lnTo>
                    <a:pt x="346011" y="78740"/>
                  </a:lnTo>
                  <a:lnTo>
                    <a:pt x="341909" y="76200"/>
                  </a:lnTo>
                  <a:lnTo>
                    <a:pt x="340423" y="74930"/>
                  </a:lnTo>
                  <a:lnTo>
                    <a:pt x="345541" y="74930"/>
                  </a:lnTo>
                  <a:lnTo>
                    <a:pt x="343103" y="71120"/>
                  </a:lnTo>
                  <a:lnTo>
                    <a:pt x="345287" y="71120"/>
                  </a:lnTo>
                  <a:lnTo>
                    <a:pt x="342620" y="69850"/>
                  </a:lnTo>
                  <a:lnTo>
                    <a:pt x="343204" y="69850"/>
                  </a:lnTo>
                  <a:lnTo>
                    <a:pt x="341223" y="68580"/>
                  </a:lnTo>
                  <a:lnTo>
                    <a:pt x="339255" y="67310"/>
                  </a:lnTo>
                  <a:lnTo>
                    <a:pt x="343408" y="68580"/>
                  </a:lnTo>
                  <a:lnTo>
                    <a:pt x="347433" y="69850"/>
                  </a:lnTo>
                  <a:lnTo>
                    <a:pt x="346494" y="68580"/>
                  </a:lnTo>
                  <a:lnTo>
                    <a:pt x="346710" y="67310"/>
                  </a:lnTo>
                  <a:lnTo>
                    <a:pt x="341274" y="66040"/>
                  </a:lnTo>
                  <a:lnTo>
                    <a:pt x="344512" y="66040"/>
                  </a:lnTo>
                  <a:lnTo>
                    <a:pt x="344182" y="64770"/>
                  </a:lnTo>
                  <a:lnTo>
                    <a:pt x="343674" y="62230"/>
                  </a:lnTo>
                  <a:lnTo>
                    <a:pt x="346379" y="62230"/>
                  </a:lnTo>
                  <a:lnTo>
                    <a:pt x="345084" y="60960"/>
                  </a:lnTo>
                  <a:lnTo>
                    <a:pt x="346811" y="60960"/>
                  </a:lnTo>
                  <a:lnTo>
                    <a:pt x="348208" y="59690"/>
                  </a:lnTo>
                  <a:lnTo>
                    <a:pt x="347738" y="58420"/>
                  </a:lnTo>
                  <a:lnTo>
                    <a:pt x="350113" y="58420"/>
                  </a:lnTo>
                  <a:lnTo>
                    <a:pt x="341541" y="55880"/>
                  </a:lnTo>
                  <a:lnTo>
                    <a:pt x="345884" y="55880"/>
                  </a:lnTo>
                  <a:lnTo>
                    <a:pt x="346036" y="54610"/>
                  </a:lnTo>
                  <a:lnTo>
                    <a:pt x="350113" y="54610"/>
                  </a:lnTo>
                  <a:lnTo>
                    <a:pt x="346392" y="52070"/>
                  </a:lnTo>
                  <a:lnTo>
                    <a:pt x="348272" y="52070"/>
                  </a:lnTo>
                  <a:lnTo>
                    <a:pt x="348411" y="53340"/>
                  </a:lnTo>
                  <a:lnTo>
                    <a:pt x="348640" y="52070"/>
                  </a:lnTo>
                  <a:lnTo>
                    <a:pt x="351790" y="50800"/>
                  </a:lnTo>
                  <a:lnTo>
                    <a:pt x="348869" y="50177"/>
                  </a:lnTo>
                  <a:lnTo>
                    <a:pt x="348030" y="49530"/>
                  </a:lnTo>
                  <a:lnTo>
                    <a:pt x="346392" y="48260"/>
                  </a:lnTo>
                  <a:lnTo>
                    <a:pt x="347649" y="48260"/>
                  </a:lnTo>
                  <a:lnTo>
                    <a:pt x="344081" y="46990"/>
                  </a:lnTo>
                  <a:lnTo>
                    <a:pt x="343077" y="46990"/>
                  </a:lnTo>
                  <a:lnTo>
                    <a:pt x="342214" y="45720"/>
                  </a:lnTo>
                  <a:lnTo>
                    <a:pt x="341134" y="45720"/>
                  </a:lnTo>
                  <a:lnTo>
                    <a:pt x="342811" y="44450"/>
                  </a:lnTo>
                  <a:lnTo>
                    <a:pt x="341858" y="44450"/>
                  </a:lnTo>
                  <a:lnTo>
                    <a:pt x="340779" y="43180"/>
                  </a:lnTo>
                  <a:lnTo>
                    <a:pt x="343865" y="43180"/>
                  </a:lnTo>
                  <a:lnTo>
                    <a:pt x="341807" y="41910"/>
                  </a:lnTo>
                  <a:lnTo>
                    <a:pt x="345630" y="41910"/>
                  </a:lnTo>
                  <a:lnTo>
                    <a:pt x="346646" y="41910"/>
                  </a:lnTo>
                  <a:lnTo>
                    <a:pt x="348094" y="41910"/>
                  </a:lnTo>
                  <a:lnTo>
                    <a:pt x="348589" y="40830"/>
                  </a:lnTo>
                  <a:lnTo>
                    <a:pt x="346189" y="39370"/>
                  </a:lnTo>
                  <a:lnTo>
                    <a:pt x="348411" y="39370"/>
                  </a:lnTo>
                  <a:lnTo>
                    <a:pt x="349250" y="38100"/>
                  </a:lnTo>
                  <a:lnTo>
                    <a:pt x="350647" y="38100"/>
                  </a:lnTo>
                  <a:lnTo>
                    <a:pt x="350824" y="36830"/>
                  </a:lnTo>
                  <a:lnTo>
                    <a:pt x="346468" y="36830"/>
                  </a:lnTo>
                  <a:lnTo>
                    <a:pt x="346481" y="38100"/>
                  </a:lnTo>
                  <a:lnTo>
                    <a:pt x="346151" y="37833"/>
                  </a:lnTo>
                  <a:lnTo>
                    <a:pt x="346151" y="39370"/>
                  </a:lnTo>
                  <a:lnTo>
                    <a:pt x="345884" y="40830"/>
                  </a:lnTo>
                  <a:lnTo>
                    <a:pt x="345732" y="41452"/>
                  </a:lnTo>
                  <a:lnTo>
                    <a:pt x="341452" y="39370"/>
                  </a:lnTo>
                  <a:lnTo>
                    <a:pt x="346151" y="39370"/>
                  </a:lnTo>
                  <a:lnTo>
                    <a:pt x="346151" y="37833"/>
                  </a:lnTo>
                  <a:lnTo>
                    <a:pt x="345046" y="36830"/>
                  </a:lnTo>
                  <a:lnTo>
                    <a:pt x="345541" y="36830"/>
                  </a:lnTo>
                  <a:lnTo>
                    <a:pt x="340956" y="35560"/>
                  </a:lnTo>
                  <a:lnTo>
                    <a:pt x="349948" y="35560"/>
                  </a:lnTo>
                  <a:lnTo>
                    <a:pt x="348526" y="34290"/>
                  </a:lnTo>
                  <a:lnTo>
                    <a:pt x="349338" y="33020"/>
                  </a:lnTo>
                  <a:lnTo>
                    <a:pt x="344017" y="30480"/>
                  </a:lnTo>
                  <a:lnTo>
                    <a:pt x="346392" y="30480"/>
                  </a:lnTo>
                  <a:lnTo>
                    <a:pt x="346811" y="29984"/>
                  </a:lnTo>
                  <a:lnTo>
                    <a:pt x="347116" y="30480"/>
                  </a:lnTo>
                  <a:lnTo>
                    <a:pt x="346913" y="29870"/>
                  </a:lnTo>
                  <a:lnTo>
                    <a:pt x="347472" y="29210"/>
                  </a:lnTo>
                  <a:lnTo>
                    <a:pt x="347814" y="29210"/>
                  </a:lnTo>
                  <a:lnTo>
                    <a:pt x="349250" y="27940"/>
                  </a:lnTo>
                  <a:lnTo>
                    <a:pt x="346722" y="25400"/>
                  </a:lnTo>
                  <a:lnTo>
                    <a:pt x="346329" y="25171"/>
                  </a:lnTo>
                  <a:lnTo>
                    <a:pt x="346329" y="29210"/>
                  </a:lnTo>
                  <a:lnTo>
                    <a:pt x="343700" y="29210"/>
                  </a:lnTo>
                  <a:lnTo>
                    <a:pt x="345554" y="27940"/>
                  </a:lnTo>
                  <a:lnTo>
                    <a:pt x="346329" y="29210"/>
                  </a:lnTo>
                  <a:lnTo>
                    <a:pt x="346329" y="25171"/>
                  </a:lnTo>
                  <a:lnTo>
                    <a:pt x="344538" y="24130"/>
                  </a:lnTo>
                  <a:lnTo>
                    <a:pt x="346964" y="22860"/>
                  </a:lnTo>
                  <a:lnTo>
                    <a:pt x="345567" y="22860"/>
                  </a:lnTo>
                  <a:lnTo>
                    <a:pt x="349491" y="20320"/>
                  </a:lnTo>
                  <a:lnTo>
                    <a:pt x="347446" y="19050"/>
                  </a:lnTo>
                  <a:lnTo>
                    <a:pt x="343344" y="16510"/>
                  </a:lnTo>
                  <a:lnTo>
                    <a:pt x="349275" y="15240"/>
                  </a:lnTo>
                  <a:lnTo>
                    <a:pt x="350507" y="13970"/>
                  </a:lnTo>
                  <a:lnTo>
                    <a:pt x="349478" y="13970"/>
                  </a:lnTo>
                  <a:lnTo>
                    <a:pt x="348094" y="13970"/>
                  </a:lnTo>
                  <a:lnTo>
                    <a:pt x="346329" y="12700"/>
                  </a:lnTo>
                  <a:lnTo>
                    <a:pt x="349478" y="13970"/>
                  </a:lnTo>
                  <a:lnTo>
                    <a:pt x="346024" y="11430"/>
                  </a:lnTo>
                  <a:lnTo>
                    <a:pt x="343585" y="10160"/>
                  </a:lnTo>
                  <a:lnTo>
                    <a:pt x="353999" y="1143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3275761" y="7319473"/>
              <a:ext cx="142875" cy="222250"/>
            </a:xfrm>
            <a:custGeom>
              <a:avLst/>
              <a:gdLst/>
              <a:ahLst/>
              <a:cxnLst/>
              <a:rect l="l" t="t" r="r" b="b"/>
              <a:pathLst>
                <a:path w="142875" h="222250">
                  <a:moveTo>
                    <a:pt x="3746" y="173469"/>
                  </a:moveTo>
                  <a:lnTo>
                    <a:pt x="2705" y="173850"/>
                  </a:lnTo>
                  <a:lnTo>
                    <a:pt x="2032" y="174485"/>
                  </a:lnTo>
                  <a:lnTo>
                    <a:pt x="838" y="176149"/>
                  </a:lnTo>
                  <a:lnTo>
                    <a:pt x="1409" y="176060"/>
                  </a:lnTo>
                  <a:lnTo>
                    <a:pt x="3746" y="173469"/>
                  </a:lnTo>
                  <a:close/>
                </a:path>
                <a:path w="142875" h="222250">
                  <a:moveTo>
                    <a:pt x="5118" y="187794"/>
                  </a:moveTo>
                  <a:lnTo>
                    <a:pt x="4953" y="187871"/>
                  </a:lnTo>
                  <a:lnTo>
                    <a:pt x="4813" y="187947"/>
                  </a:lnTo>
                  <a:lnTo>
                    <a:pt x="5118" y="187794"/>
                  </a:lnTo>
                  <a:close/>
                </a:path>
                <a:path w="142875" h="222250">
                  <a:moveTo>
                    <a:pt x="6197" y="174701"/>
                  </a:moveTo>
                  <a:lnTo>
                    <a:pt x="3860" y="177114"/>
                  </a:lnTo>
                  <a:lnTo>
                    <a:pt x="4597" y="175933"/>
                  </a:lnTo>
                  <a:lnTo>
                    <a:pt x="1828" y="178816"/>
                  </a:lnTo>
                  <a:lnTo>
                    <a:pt x="1244" y="178892"/>
                  </a:lnTo>
                  <a:lnTo>
                    <a:pt x="1930" y="177507"/>
                  </a:lnTo>
                  <a:lnTo>
                    <a:pt x="2743" y="176517"/>
                  </a:lnTo>
                  <a:lnTo>
                    <a:pt x="2095" y="177152"/>
                  </a:lnTo>
                  <a:lnTo>
                    <a:pt x="2717" y="175552"/>
                  </a:lnTo>
                  <a:lnTo>
                    <a:pt x="1219" y="177152"/>
                  </a:lnTo>
                  <a:lnTo>
                    <a:pt x="0" y="179590"/>
                  </a:lnTo>
                  <a:lnTo>
                    <a:pt x="508" y="180098"/>
                  </a:lnTo>
                  <a:lnTo>
                    <a:pt x="2387" y="178727"/>
                  </a:lnTo>
                  <a:lnTo>
                    <a:pt x="2057" y="179438"/>
                  </a:lnTo>
                  <a:lnTo>
                    <a:pt x="1397" y="180073"/>
                  </a:lnTo>
                  <a:lnTo>
                    <a:pt x="990" y="180568"/>
                  </a:lnTo>
                  <a:lnTo>
                    <a:pt x="2374" y="179501"/>
                  </a:lnTo>
                  <a:lnTo>
                    <a:pt x="4559" y="177444"/>
                  </a:lnTo>
                  <a:lnTo>
                    <a:pt x="6197" y="174701"/>
                  </a:lnTo>
                  <a:close/>
                </a:path>
                <a:path w="142875" h="222250">
                  <a:moveTo>
                    <a:pt x="10185" y="176847"/>
                  </a:moveTo>
                  <a:lnTo>
                    <a:pt x="9982" y="176923"/>
                  </a:lnTo>
                  <a:lnTo>
                    <a:pt x="9715" y="177114"/>
                  </a:lnTo>
                  <a:lnTo>
                    <a:pt x="9398" y="177419"/>
                  </a:lnTo>
                  <a:lnTo>
                    <a:pt x="9575" y="177355"/>
                  </a:lnTo>
                  <a:lnTo>
                    <a:pt x="9728" y="177304"/>
                  </a:lnTo>
                  <a:lnTo>
                    <a:pt x="9867" y="177292"/>
                  </a:lnTo>
                  <a:lnTo>
                    <a:pt x="10185" y="176847"/>
                  </a:lnTo>
                  <a:close/>
                </a:path>
                <a:path w="142875" h="222250">
                  <a:moveTo>
                    <a:pt x="10426" y="177444"/>
                  </a:moveTo>
                  <a:lnTo>
                    <a:pt x="10363" y="177279"/>
                  </a:lnTo>
                  <a:lnTo>
                    <a:pt x="10147" y="177292"/>
                  </a:lnTo>
                  <a:lnTo>
                    <a:pt x="10363" y="177355"/>
                  </a:lnTo>
                  <a:close/>
                </a:path>
                <a:path w="142875" h="222250">
                  <a:moveTo>
                    <a:pt x="16713" y="195872"/>
                  </a:moveTo>
                  <a:lnTo>
                    <a:pt x="16052" y="196900"/>
                  </a:lnTo>
                  <a:lnTo>
                    <a:pt x="15646" y="197332"/>
                  </a:lnTo>
                  <a:lnTo>
                    <a:pt x="15392" y="197446"/>
                  </a:lnTo>
                  <a:lnTo>
                    <a:pt x="15151" y="197954"/>
                  </a:lnTo>
                  <a:lnTo>
                    <a:pt x="14871" y="198564"/>
                  </a:lnTo>
                  <a:lnTo>
                    <a:pt x="14503" y="199339"/>
                  </a:lnTo>
                  <a:lnTo>
                    <a:pt x="14630" y="199555"/>
                  </a:lnTo>
                  <a:lnTo>
                    <a:pt x="16040" y="196964"/>
                  </a:lnTo>
                  <a:lnTo>
                    <a:pt x="16713" y="195872"/>
                  </a:lnTo>
                  <a:close/>
                </a:path>
                <a:path w="142875" h="222250">
                  <a:moveTo>
                    <a:pt x="22783" y="202755"/>
                  </a:moveTo>
                  <a:lnTo>
                    <a:pt x="22580" y="202692"/>
                  </a:lnTo>
                  <a:lnTo>
                    <a:pt x="22377" y="203022"/>
                  </a:lnTo>
                  <a:lnTo>
                    <a:pt x="22123" y="203428"/>
                  </a:lnTo>
                  <a:lnTo>
                    <a:pt x="21844" y="203898"/>
                  </a:lnTo>
                  <a:lnTo>
                    <a:pt x="22783" y="202755"/>
                  </a:lnTo>
                  <a:close/>
                </a:path>
                <a:path w="142875" h="222250">
                  <a:moveTo>
                    <a:pt x="28308" y="206260"/>
                  </a:moveTo>
                  <a:lnTo>
                    <a:pt x="28194" y="206629"/>
                  </a:lnTo>
                  <a:lnTo>
                    <a:pt x="28130" y="206857"/>
                  </a:lnTo>
                  <a:lnTo>
                    <a:pt x="28257" y="206502"/>
                  </a:lnTo>
                  <a:lnTo>
                    <a:pt x="28308" y="206260"/>
                  </a:lnTo>
                  <a:close/>
                </a:path>
                <a:path w="142875" h="222250">
                  <a:moveTo>
                    <a:pt x="28435" y="205841"/>
                  </a:moveTo>
                  <a:lnTo>
                    <a:pt x="28308" y="206260"/>
                  </a:lnTo>
                  <a:lnTo>
                    <a:pt x="28435" y="205841"/>
                  </a:lnTo>
                  <a:close/>
                </a:path>
                <a:path w="142875" h="222250">
                  <a:moveTo>
                    <a:pt x="31496" y="103238"/>
                  </a:moveTo>
                  <a:lnTo>
                    <a:pt x="31419" y="99771"/>
                  </a:lnTo>
                  <a:lnTo>
                    <a:pt x="30949" y="100736"/>
                  </a:lnTo>
                  <a:lnTo>
                    <a:pt x="30924" y="101650"/>
                  </a:lnTo>
                  <a:lnTo>
                    <a:pt x="31191" y="103670"/>
                  </a:lnTo>
                  <a:lnTo>
                    <a:pt x="31496" y="103238"/>
                  </a:lnTo>
                  <a:close/>
                </a:path>
                <a:path w="142875" h="222250">
                  <a:moveTo>
                    <a:pt x="34328" y="102273"/>
                  </a:moveTo>
                  <a:lnTo>
                    <a:pt x="33870" y="99110"/>
                  </a:lnTo>
                  <a:lnTo>
                    <a:pt x="33667" y="102450"/>
                  </a:lnTo>
                  <a:lnTo>
                    <a:pt x="33489" y="101066"/>
                  </a:lnTo>
                  <a:lnTo>
                    <a:pt x="33337" y="105067"/>
                  </a:lnTo>
                  <a:lnTo>
                    <a:pt x="33032" y="105486"/>
                  </a:lnTo>
                  <a:lnTo>
                    <a:pt x="32664" y="104000"/>
                  </a:lnTo>
                  <a:lnTo>
                    <a:pt x="32626" y="102743"/>
                  </a:lnTo>
                  <a:lnTo>
                    <a:pt x="32575" y="103632"/>
                  </a:lnTo>
                  <a:lnTo>
                    <a:pt x="32004" y="102019"/>
                  </a:lnTo>
                  <a:lnTo>
                    <a:pt x="32029" y="104203"/>
                  </a:lnTo>
                  <a:lnTo>
                    <a:pt x="32702" y="106832"/>
                  </a:lnTo>
                  <a:lnTo>
                    <a:pt x="33210" y="106908"/>
                  </a:lnTo>
                  <a:lnTo>
                    <a:pt x="33642" y="104648"/>
                  </a:lnTo>
                  <a:lnTo>
                    <a:pt x="33807" y="105397"/>
                  </a:lnTo>
                  <a:lnTo>
                    <a:pt x="33743" y="106299"/>
                  </a:lnTo>
                  <a:lnTo>
                    <a:pt x="33769" y="106946"/>
                  </a:lnTo>
                  <a:lnTo>
                    <a:pt x="34023" y="105244"/>
                  </a:lnTo>
                  <a:lnTo>
                    <a:pt x="34328" y="102273"/>
                  </a:lnTo>
                  <a:close/>
                </a:path>
                <a:path w="142875" h="222250">
                  <a:moveTo>
                    <a:pt x="34505" y="204431"/>
                  </a:moveTo>
                  <a:lnTo>
                    <a:pt x="34404" y="203949"/>
                  </a:lnTo>
                  <a:lnTo>
                    <a:pt x="34378" y="204190"/>
                  </a:lnTo>
                  <a:lnTo>
                    <a:pt x="34429" y="204330"/>
                  </a:lnTo>
                  <a:close/>
                </a:path>
                <a:path w="142875" h="222250">
                  <a:moveTo>
                    <a:pt x="34645" y="98958"/>
                  </a:moveTo>
                  <a:lnTo>
                    <a:pt x="34518" y="98958"/>
                  </a:lnTo>
                  <a:lnTo>
                    <a:pt x="34340" y="98869"/>
                  </a:lnTo>
                  <a:lnTo>
                    <a:pt x="34302" y="99720"/>
                  </a:lnTo>
                  <a:lnTo>
                    <a:pt x="34645" y="98958"/>
                  </a:lnTo>
                  <a:close/>
                </a:path>
                <a:path w="142875" h="222250">
                  <a:moveTo>
                    <a:pt x="34810" y="98602"/>
                  </a:moveTo>
                  <a:lnTo>
                    <a:pt x="34645" y="98945"/>
                  </a:lnTo>
                  <a:lnTo>
                    <a:pt x="34810" y="98933"/>
                  </a:lnTo>
                  <a:lnTo>
                    <a:pt x="34810" y="98602"/>
                  </a:lnTo>
                  <a:close/>
                </a:path>
                <a:path w="142875" h="222250">
                  <a:moveTo>
                    <a:pt x="34988" y="98234"/>
                  </a:moveTo>
                  <a:lnTo>
                    <a:pt x="34810" y="98120"/>
                  </a:lnTo>
                  <a:lnTo>
                    <a:pt x="34810" y="98602"/>
                  </a:lnTo>
                  <a:lnTo>
                    <a:pt x="34988" y="98234"/>
                  </a:lnTo>
                  <a:close/>
                </a:path>
                <a:path w="142875" h="222250">
                  <a:moveTo>
                    <a:pt x="35026" y="104902"/>
                  </a:moveTo>
                  <a:lnTo>
                    <a:pt x="34912" y="104343"/>
                  </a:lnTo>
                  <a:lnTo>
                    <a:pt x="34912" y="105029"/>
                  </a:lnTo>
                  <a:lnTo>
                    <a:pt x="35026" y="104902"/>
                  </a:lnTo>
                  <a:close/>
                </a:path>
                <a:path w="142875" h="222250">
                  <a:moveTo>
                    <a:pt x="35217" y="204660"/>
                  </a:moveTo>
                  <a:lnTo>
                    <a:pt x="34734" y="204787"/>
                  </a:lnTo>
                  <a:lnTo>
                    <a:pt x="34505" y="204431"/>
                  </a:lnTo>
                  <a:lnTo>
                    <a:pt x="34785" y="205701"/>
                  </a:lnTo>
                  <a:lnTo>
                    <a:pt x="35217" y="204660"/>
                  </a:lnTo>
                  <a:close/>
                </a:path>
                <a:path w="142875" h="222250">
                  <a:moveTo>
                    <a:pt x="35356" y="100571"/>
                  </a:moveTo>
                  <a:lnTo>
                    <a:pt x="34709" y="101092"/>
                  </a:lnTo>
                  <a:lnTo>
                    <a:pt x="34734" y="104013"/>
                  </a:lnTo>
                  <a:lnTo>
                    <a:pt x="34912" y="104343"/>
                  </a:lnTo>
                  <a:lnTo>
                    <a:pt x="34975" y="102108"/>
                  </a:lnTo>
                  <a:lnTo>
                    <a:pt x="35090" y="101714"/>
                  </a:lnTo>
                  <a:lnTo>
                    <a:pt x="35356" y="100571"/>
                  </a:lnTo>
                  <a:close/>
                </a:path>
                <a:path w="142875" h="222250">
                  <a:moveTo>
                    <a:pt x="35648" y="100342"/>
                  </a:moveTo>
                  <a:lnTo>
                    <a:pt x="35560" y="99695"/>
                  </a:lnTo>
                  <a:lnTo>
                    <a:pt x="35356" y="100571"/>
                  </a:lnTo>
                  <a:lnTo>
                    <a:pt x="35648" y="100342"/>
                  </a:lnTo>
                  <a:close/>
                </a:path>
                <a:path w="142875" h="222250">
                  <a:moveTo>
                    <a:pt x="36512" y="99314"/>
                  </a:moveTo>
                  <a:lnTo>
                    <a:pt x="35814" y="100203"/>
                  </a:lnTo>
                  <a:lnTo>
                    <a:pt x="35750" y="101219"/>
                  </a:lnTo>
                  <a:lnTo>
                    <a:pt x="35991" y="103251"/>
                  </a:lnTo>
                  <a:lnTo>
                    <a:pt x="35915" y="102235"/>
                  </a:lnTo>
                  <a:lnTo>
                    <a:pt x="36004" y="101092"/>
                  </a:lnTo>
                  <a:lnTo>
                    <a:pt x="36258" y="100584"/>
                  </a:lnTo>
                  <a:lnTo>
                    <a:pt x="36385" y="100076"/>
                  </a:lnTo>
                  <a:lnTo>
                    <a:pt x="36512" y="99314"/>
                  </a:lnTo>
                  <a:close/>
                </a:path>
                <a:path w="142875" h="222250">
                  <a:moveTo>
                    <a:pt x="37388" y="66852"/>
                  </a:moveTo>
                  <a:lnTo>
                    <a:pt x="36588" y="66116"/>
                  </a:lnTo>
                  <a:lnTo>
                    <a:pt x="36360" y="66357"/>
                  </a:lnTo>
                  <a:lnTo>
                    <a:pt x="37388" y="66852"/>
                  </a:lnTo>
                  <a:close/>
                </a:path>
                <a:path w="142875" h="222250">
                  <a:moveTo>
                    <a:pt x="37401" y="20574"/>
                  </a:moveTo>
                  <a:lnTo>
                    <a:pt x="37388" y="20701"/>
                  </a:lnTo>
                  <a:lnTo>
                    <a:pt x="37401" y="20574"/>
                  </a:lnTo>
                  <a:close/>
                </a:path>
                <a:path w="142875" h="222250">
                  <a:moveTo>
                    <a:pt x="37465" y="18999"/>
                  </a:moveTo>
                  <a:lnTo>
                    <a:pt x="37388" y="19304"/>
                  </a:lnTo>
                  <a:lnTo>
                    <a:pt x="37312" y="19685"/>
                  </a:lnTo>
                  <a:lnTo>
                    <a:pt x="37350" y="19939"/>
                  </a:lnTo>
                  <a:lnTo>
                    <a:pt x="37388" y="20574"/>
                  </a:lnTo>
                  <a:lnTo>
                    <a:pt x="37414" y="19685"/>
                  </a:lnTo>
                  <a:lnTo>
                    <a:pt x="37465" y="18999"/>
                  </a:lnTo>
                  <a:close/>
                </a:path>
                <a:path w="142875" h="222250">
                  <a:moveTo>
                    <a:pt x="37477" y="116789"/>
                  </a:moveTo>
                  <a:lnTo>
                    <a:pt x="37261" y="116903"/>
                  </a:lnTo>
                  <a:lnTo>
                    <a:pt x="36766" y="118465"/>
                  </a:lnTo>
                  <a:lnTo>
                    <a:pt x="37058" y="117919"/>
                  </a:lnTo>
                  <a:lnTo>
                    <a:pt x="37287" y="117373"/>
                  </a:lnTo>
                  <a:lnTo>
                    <a:pt x="37477" y="116789"/>
                  </a:lnTo>
                  <a:close/>
                </a:path>
                <a:path w="142875" h="222250">
                  <a:moveTo>
                    <a:pt x="37744" y="99441"/>
                  </a:moveTo>
                  <a:lnTo>
                    <a:pt x="37147" y="100330"/>
                  </a:lnTo>
                  <a:lnTo>
                    <a:pt x="36652" y="102108"/>
                  </a:lnTo>
                  <a:lnTo>
                    <a:pt x="36029" y="103251"/>
                  </a:lnTo>
                  <a:lnTo>
                    <a:pt x="35941" y="104013"/>
                  </a:lnTo>
                  <a:lnTo>
                    <a:pt x="35737" y="104343"/>
                  </a:lnTo>
                  <a:lnTo>
                    <a:pt x="35661" y="104775"/>
                  </a:lnTo>
                  <a:lnTo>
                    <a:pt x="36283" y="110490"/>
                  </a:lnTo>
                  <a:lnTo>
                    <a:pt x="37261" y="103505"/>
                  </a:lnTo>
                  <a:lnTo>
                    <a:pt x="37566" y="100330"/>
                  </a:lnTo>
                  <a:lnTo>
                    <a:pt x="37744" y="99441"/>
                  </a:lnTo>
                  <a:close/>
                </a:path>
                <a:path w="142875" h="222250">
                  <a:moveTo>
                    <a:pt x="37998" y="105029"/>
                  </a:moveTo>
                  <a:lnTo>
                    <a:pt x="37871" y="103759"/>
                  </a:lnTo>
                  <a:lnTo>
                    <a:pt x="37325" y="103530"/>
                  </a:lnTo>
                  <a:lnTo>
                    <a:pt x="37998" y="105029"/>
                  </a:lnTo>
                  <a:close/>
                </a:path>
                <a:path w="142875" h="222250">
                  <a:moveTo>
                    <a:pt x="38036" y="98425"/>
                  </a:moveTo>
                  <a:lnTo>
                    <a:pt x="37922" y="98602"/>
                  </a:lnTo>
                  <a:lnTo>
                    <a:pt x="37833" y="98920"/>
                  </a:lnTo>
                  <a:lnTo>
                    <a:pt x="37744" y="99339"/>
                  </a:lnTo>
                  <a:lnTo>
                    <a:pt x="37833" y="99187"/>
                  </a:lnTo>
                  <a:lnTo>
                    <a:pt x="38036" y="98971"/>
                  </a:lnTo>
                  <a:lnTo>
                    <a:pt x="38036" y="98425"/>
                  </a:lnTo>
                  <a:close/>
                </a:path>
                <a:path w="142875" h="222250">
                  <a:moveTo>
                    <a:pt x="38252" y="98806"/>
                  </a:moveTo>
                  <a:lnTo>
                    <a:pt x="38100" y="98907"/>
                  </a:lnTo>
                  <a:lnTo>
                    <a:pt x="38023" y="99402"/>
                  </a:lnTo>
                  <a:lnTo>
                    <a:pt x="38023" y="99822"/>
                  </a:lnTo>
                  <a:lnTo>
                    <a:pt x="38061" y="100076"/>
                  </a:lnTo>
                  <a:lnTo>
                    <a:pt x="38100" y="99326"/>
                  </a:lnTo>
                  <a:lnTo>
                    <a:pt x="38150" y="98971"/>
                  </a:lnTo>
                  <a:lnTo>
                    <a:pt x="38252" y="98806"/>
                  </a:lnTo>
                  <a:close/>
                </a:path>
                <a:path w="142875" h="222250">
                  <a:moveTo>
                    <a:pt x="38531" y="98767"/>
                  </a:moveTo>
                  <a:lnTo>
                    <a:pt x="38303" y="98691"/>
                  </a:lnTo>
                  <a:lnTo>
                    <a:pt x="38442" y="98742"/>
                  </a:lnTo>
                  <a:close/>
                </a:path>
                <a:path w="142875" h="222250">
                  <a:moveTo>
                    <a:pt x="39560" y="98437"/>
                  </a:moveTo>
                  <a:lnTo>
                    <a:pt x="39509" y="99504"/>
                  </a:lnTo>
                  <a:lnTo>
                    <a:pt x="39560" y="98666"/>
                  </a:lnTo>
                  <a:lnTo>
                    <a:pt x="39560" y="98437"/>
                  </a:lnTo>
                  <a:close/>
                </a:path>
                <a:path w="142875" h="222250">
                  <a:moveTo>
                    <a:pt x="39700" y="97459"/>
                  </a:moveTo>
                  <a:lnTo>
                    <a:pt x="39611" y="97599"/>
                  </a:lnTo>
                  <a:lnTo>
                    <a:pt x="39560" y="98437"/>
                  </a:lnTo>
                  <a:lnTo>
                    <a:pt x="39700" y="97459"/>
                  </a:lnTo>
                  <a:close/>
                </a:path>
                <a:path w="142875" h="222250">
                  <a:moveTo>
                    <a:pt x="40246" y="112141"/>
                  </a:moveTo>
                  <a:lnTo>
                    <a:pt x="39903" y="111506"/>
                  </a:lnTo>
                  <a:lnTo>
                    <a:pt x="40132" y="112141"/>
                  </a:lnTo>
                  <a:close/>
                </a:path>
                <a:path w="142875" h="222250">
                  <a:moveTo>
                    <a:pt x="40843" y="99212"/>
                  </a:moveTo>
                  <a:lnTo>
                    <a:pt x="40538" y="98971"/>
                  </a:lnTo>
                  <a:lnTo>
                    <a:pt x="40068" y="96926"/>
                  </a:lnTo>
                  <a:lnTo>
                    <a:pt x="39852" y="97231"/>
                  </a:lnTo>
                  <a:lnTo>
                    <a:pt x="40525" y="101003"/>
                  </a:lnTo>
                  <a:lnTo>
                    <a:pt x="40843" y="99212"/>
                  </a:lnTo>
                  <a:close/>
                </a:path>
                <a:path w="142875" h="222250">
                  <a:moveTo>
                    <a:pt x="43738" y="125374"/>
                  </a:moveTo>
                  <a:lnTo>
                    <a:pt x="43726" y="125158"/>
                  </a:lnTo>
                  <a:lnTo>
                    <a:pt x="43726" y="124853"/>
                  </a:lnTo>
                  <a:lnTo>
                    <a:pt x="43688" y="125158"/>
                  </a:lnTo>
                  <a:lnTo>
                    <a:pt x="43688" y="125349"/>
                  </a:lnTo>
                  <a:close/>
                </a:path>
                <a:path w="142875" h="222250">
                  <a:moveTo>
                    <a:pt x="44196" y="26339"/>
                  </a:moveTo>
                  <a:lnTo>
                    <a:pt x="43129" y="27686"/>
                  </a:lnTo>
                  <a:lnTo>
                    <a:pt x="43903" y="28067"/>
                  </a:lnTo>
                  <a:lnTo>
                    <a:pt x="44196" y="26339"/>
                  </a:lnTo>
                  <a:close/>
                </a:path>
                <a:path w="142875" h="222250">
                  <a:moveTo>
                    <a:pt x="44373" y="25336"/>
                  </a:moveTo>
                  <a:lnTo>
                    <a:pt x="44196" y="26339"/>
                  </a:lnTo>
                  <a:lnTo>
                    <a:pt x="44323" y="26187"/>
                  </a:lnTo>
                  <a:lnTo>
                    <a:pt x="44373" y="25336"/>
                  </a:lnTo>
                  <a:close/>
                </a:path>
                <a:path w="142875" h="222250">
                  <a:moveTo>
                    <a:pt x="44843" y="109232"/>
                  </a:moveTo>
                  <a:lnTo>
                    <a:pt x="44310" y="109829"/>
                  </a:lnTo>
                  <a:lnTo>
                    <a:pt x="44196" y="111379"/>
                  </a:lnTo>
                  <a:lnTo>
                    <a:pt x="44843" y="109232"/>
                  </a:lnTo>
                  <a:close/>
                </a:path>
                <a:path w="142875" h="222250">
                  <a:moveTo>
                    <a:pt x="44881" y="114376"/>
                  </a:moveTo>
                  <a:lnTo>
                    <a:pt x="44653" y="112217"/>
                  </a:lnTo>
                  <a:lnTo>
                    <a:pt x="44284" y="112052"/>
                  </a:lnTo>
                  <a:lnTo>
                    <a:pt x="44742" y="114439"/>
                  </a:lnTo>
                  <a:lnTo>
                    <a:pt x="44881" y="114376"/>
                  </a:lnTo>
                  <a:close/>
                </a:path>
                <a:path w="142875" h="222250">
                  <a:moveTo>
                    <a:pt x="45453" y="118071"/>
                  </a:moveTo>
                  <a:lnTo>
                    <a:pt x="44742" y="114439"/>
                  </a:lnTo>
                  <a:lnTo>
                    <a:pt x="44411" y="114617"/>
                  </a:lnTo>
                  <a:lnTo>
                    <a:pt x="45453" y="118071"/>
                  </a:lnTo>
                  <a:close/>
                </a:path>
                <a:path w="142875" h="222250">
                  <a:moveTo>
                    <a:pt x="45567" y="112598"/>
                  </a:moveTo>
                  <a:lnTo>
                    <a:pt x="44602" y="111696"/>
                  </a:lnTo>
                  <a:lnTo>
                    <a:pt x="44653" y="112217"/>
                  </a:lnTo>
                  <a:lnTo>
                    <a:pt x="45567" y="112598"/>
                  </a:lnTo>
                  <a:close/>
                </a:path>
                <a:path w="142875" h="222250">
                  <a:moveTo>
                    <a:pt x="46583" y="108610"/>
                  </a:moveTo>
                  <a:lnTo>
                    <a:pt x="45935" y="109855"/>
                  </a:lnTo>
                  <a:lnTo>
                    <a:pt x="46558" y="109524"/>
                  </a:lnTo>
                  <a:lnTo>
                    <a:pt x="46583" y="108610"/>
                  </a:lnTo>
                  <a:close/>
                </a:path>
                <a:path w="142875" h="222250">
                  <a:moveTo>
                    <a:pt x="46761" y="109410"/>
                  </a:moveTo>
                  <a:lnTo>
                    <a:pt x="46558" y="109524"/>
                  </a:lnTo>
                  <a:lnTo>
                    <a:pt x="46469" y="111760"/>
                  </a:lnTo>
                  <a:lnTo>
                    <a:pt x="46710" y="110426"/>
                  </a:lnTo>
                  <a:lnTo>
                    <a:pt x="46761" y="109410"/>
                  </a:lnTo>
                  <a:close/>
                </a:path>
                <a:path w="142875" h="222250">
                  <a:moveTo>
                    <a:pt x="46786" y="97409"/>
                  </a:moveTo>
                  <a:lnTo>
                    <a:pt x="46177" y="98044"/>
                  </a:lnTo>
                  <a:lnTo>
                    <a:pt x="46126" y="98272"/>
                  </a:lnTo>
                  <a:lnTo>
                    <a:pt x="46621" y="98907"/>
                  </a:lnTo>
                  <a:lnTo>
                    <a:pt x="46786" y="97409"/>
                  </a:lnTo>
                  <a:close/>
                </a:path>
                <a:path w="142875" h="222250">
                  <a:moveTo>
                    <a:pt x="46799" y="99504"/>
                  </a:moveTo>
                  <a:lnTo>
                    <a:pt x="46736" y="99060"/>
                  </a:lnTo>
                  <a:lnTo>
                    <a:pt x="46621" y="98907"/>
                  </a:lnTo>
                  <a:lnTo>
                    <a:pt x="46507" y="99949"/>
                  </a:lnTo>
                  <a:lnTo>
                    <a:pt x="46799" y="99504"/>
                  </a:lnTo>
                  <a:close/>
                </a:path>
                <a:path w="142875" h="222250">
                  <a:moveTo>
                    <a:pt x="48882" y="115493"/>
                  </a:moveTo>
                  <a:lnTo>
                    <a:pt x="48552" y="114465"/>
                  </a:lnTo>
                  <a:lnTo>
                    <a:pt x="47980" y="114947"/>
                  </a:lnTo>
                  <a:lnTo>
                    <a:pt x="48425" y="116103"/>
                  </a:lnTo>
                  <a:lnTo>
                    <a:pt x="48348" y="116751"/>
                  </a:lnTo>
                  <a:lnTo>
                    <a:pt x="48882" y="115493"/>
                  </a:lnTo>
                  <a:close/>
                </a:path>
                <a:path w="142875" h="222250">
                  <a:moveTo>
                    <a:pt x="49314" y="99910"/>
                  </a:moveTo>
                  <a:lnTo>
                    <a:pt x="49174" y="100939"/>
                  </a:lnTo>
                  <a:lnTo>
                    <a:pt x="49199" y="100812"/>
                  </a:lnTo>
                  <a:lnTo>
                    <a:pt x="49250" y="100431"/>
                  </a:lnTo>
                  <a:lnTo>
                    <a:pt x="49314" y="99910"/>
                  </a:lnTo>
                  <a:close/>
                </a:path>
                <a:path w="142875" h="222250">
                  <a:moveTo>
                    <a:pt x="49999" y="111950"/>
                  </a:moveTo>
                  <a:lnTo>
                    <a:pt x="49809" y="113144"/>
                  </a:lnTo>
                  <a:lnTo>
                    <a:pt x="49657" y="113715"/>
                  </a:lnTo>
                  <a:lnTo>
                    <a:pt x="49517" y="113931"/>
                  </a:lnTo>
                  <a:lnTo>
                    <a:pt x="49453" y="115163"/>
                  </a:lnTo>
                  <a:lnTo>
                    <a:pt x="49403" y="116014"/>
                  </a:lnTo>
                  <a:lnTo>
                    <a:pt x="49542" y="116154"/>
                  </a:lnTo>
                  <a:lnTo>
                    <a:pt x="49834" y="113220"/>
                  </a:lnTo>
                  <a:lnTo>
                    <a:pt x="49999" y="111950"/>
                  </a:lnTo>
                  <a:close/>
                </a:path>
                <a:path w="142875" h="222250">
                  <a:moveTo>
                    <a:pt x="50596" y="22606"/>
                  </a:moveTo>
                  <a:lnTo>
                    <a:pt x="50063" y="24638"/>
                  </a:lnTo>
                  <a:lnTo>
                    <a:pt x="49085" y="25120"/>
                  </a:lnTo>
                  <a:lnTo>
                    <a:pt x="50063" y="25209"/>
                  </a:lnTo>
                  <a:lnTo>
                    <a:pt x="50241" y="24396"/>
                  </a:lnTo>
                  <a:lnTo>
                    <a:pt x="50596" y="22606"/>
                  </a:lnTo>
                  <a:close/>
                </a:path>
                <a:path w="142875" h="222250">
                  <a:moveTo>
                    <a:pt x="51879" y="21348"/>
                  </a:moveTo>
                  <a:lnTo>
                    <a:pt x="51765" y="19558"/>
                  </a:lnTo>
                  <a:lnTo>
                    <a:pt x="50990" y="22098"/>
                  </a:lnTo>
                  <a:lnTo>
                    <a:pt x="51282" y="21844"/>
                  </a:lnTo>
                  <a:lnTo>
                    <a:pt x="51333" y="21590"/>
                  </a:lnTo>
                  <a:lnTo>
                    <a:pt x="51308" y="21818"/>
                  </a:lnTo>
                  <a:lnTo>
                    <a:pt x="51587" y="21590"/>
                  </a:lnTo>
                  <a:lnTo>
                    <a:pt x="51879" y="21348"/>
                  </a:lnTo>
                  <a:close/>
                </a:path>
                <a:path w="142875" h="222250">
                  <a:moveTo>
                    <a:pt x="52120" y="21082"/>
                  </a:moveTo>
                  <a:lnTo>
                    <a:pt x="52044" y="21209"/>
                  </a:lnTo>
                  <a:lnTo>
                    <a:pt x="51930" y="22098"/>
                  </a:lnTo>
                  <a:lnTo>
                    <a:pt x="52120" y="21082"/>
                  </a:lnTo>
                  <a:close/>
                </a:path>
                <a:path w="142875" h="222250">
                  <a:moveTo>
                    <a:pt x="52336" y="101625"/>
                  </a:moveTo>
                  <a:lnTo>
                    <a:pt x="51841" y="100545"/>
                  </a:lnTo>
                  <a:lnTo>
                    <a:pt x="52057" y="101142"/>
                  </a:lnTo>
                  <a:lnTo>
                    <a:pt x="52209" y="101434"/>
                  </a:lnTo>
                  <a:lnTo>
                    <a:pt x="52336" y="101625"/>
                  </a:lnTo>
                  <a:close/>
                </a:path>
                <a:path w="142875" h="222250">
                  <a:moveTo>
                    <a:pt x="56299" y="102120"/>
                  </a:moveTo>
                  <a:lnTo>
                    <a:pt x="56248" y="101904"/>
                  </a:lnTo>
                  <a:lnTo>
                    <a:pt x="56235" y="102082"/>
                  </a:lnTo>
                  <a:lnTo>
                    <a:pt x="56299" y="102654"/>
                  </a:lnTo>
                  <a:lnTo>
                    <a:pt x="56299" y="102400"/>
                  </a:lnTo>
                  <a:lnTo>
                    <a:pt x="56299" y="102120"/>
                  </a:lnTo>
                  <a:close/>
                </a:path>
                <a:path w="142875" h="222250">
                  <a:moveTo>
                    <a:pt x="58902" y="26073"/>
                  </a:moveTo>
                  <a:lnTo>
                    <a:pt x="58585" y="26670"/>
                  </a:lnTo>
                  <a:lnTo>
                    <a:pt x="58064" y="26187"/>
                  </a:lnTo>
                  <a:lnTo>
                    <a:pt x="57734" y="29972"/>
                  </a:lnTo>
                  <a:lnTo>
                    <a:pt x="58724" y="26670"/>
                  </a:lnTo>
                  <a:lnTo>
                    <a:pt x="58902" y="26073"/>
                  </a:lnTo>
                  <a:close/>
                </a:path>
                <a:path w="142875" h="222250">
                  <a:moveTo>
                    <a:pt x="59232" y="212699"/>
                  </a:moveTo>
                  <a:lnTo>
                    <a:pt x="59004" y="212750"/>
                  </a:lnTo>
                  <a:lnTo>
                    <a:pt x="58889" y="213067"/>
                  </a:lnTo>
                  <a:lnTo>
                    <a:pt x="58826" y="213372"/>
                  </a:lnTo>
                  <a:lnTo>
                    <a:pt x="59029" y="213194"/>
                  </a:lnTo>
                  <a:lnTo>
                    <a:pt x="59220" y="213004"/>
                  </a:lnTo>
                  <a:lnTo>
                    <a:pt x="59232" y="212699"/>
                  </a:lnTo>
                  <a:close/>
                </a:path>
                <a:path w="142875" h="222250">
                  <a:moveTo>
                    <a:pt x="59283" y="25336"/>
                  </a:moveTo>
                  <a:lnTo>
                    <a:pt x="59270" y="24815"/>
                  </a:lnTo>
                  <a:lnTo>
                    <a:pt x="58902" y="26073"/>
                  </a:lnTo>
                  <a:lnTo>
                    <a:pt x="59283" y="25336"/>
                  </a:lnTo>
                  <a:close/>
                </a:path>
                <a:path w="142875" h="222250">
                  <a:moveTo>
                    <a:pt x="59753" y="110528"/>
                  </a:moveTo>
                  <a:lnTo>
                    <a:pt x="59601" y="110744"/>
                  </a:lnTo>
                  <a:lnTo>
                    <a:pt x="59715" y="110617"/>
                  </a:lnTo>
                  <a:close/>
                </a:path>
                <a:path w="142875" h="222250">
                  <a:moveTo>
                    <a:pt x="59893" y="113792"/>
                  </a:moveTo>
                  <a:close/>
                </a:path>
                <a:path w="142875" h="222250">
                  <a:moveTo>
                    <a:pt x="59944" y="111137"/>
                  </a:moveTo>
                  <a:lnTo>
                    <a:pt x="59766" y="111760"/>
                  </a:lnTo>
                  <a:lnTo>
                    <a:pt x="59651" y="113030"/>
                  </a:lnTo>
                  <a:lnTo>
                    <a:pt x="59867" y="113690"/>
                  </a:lnTo>
                  <a:lnTo>
                    <a:pt x="59944" y="111137"/>
                  </a:lnTo>
                  <a:close/>
                </a:path>
                <a:path w="142875" h="222250">
                  <a:moveTo>
                    <a:pt x="59969" y="109829"/>
                  </a:moveTo>
                  <a:lnTo>
                    <a:pt x="59753" y="110528"/>
                  </a:lnTo>
                  <a:lnTo>
                    <a:pt x="59855" y="110363"/>
                  </a:lnTo>
                  <a:lnTo>
                    <a:pt x="59969" y="109829"/>
                  </a:lnTo>
                  <a:close/>
                </a:path>
                <a:path w="142875" h="222250">
                  <a:moveTo>
                    <a:pt x="61201" y="6985"/>
                  </a:moveTo>
                  <a:lnTo>
                    <a:pt x="61010" y="7239"/>
                  </a:lnTo>
                  <a:lnTo>
                    <a:pt x="61137" y="7112"/>
                  </a:lnTo>
                  <a:lnTo>
                    <a:pt x="61201" y="6985"/>
                  </a:lnTo>
                  <a:close/>
                </a:path>
                <a:path w="142875" h="222250">
                  <a:moveTo>
                    <a:pt x="61760" y="6477"/>
                  </a:moveTo>
                  <a:lnTo>
                    <a:pt x="61442" y="6807"/>
                  </a:lnTo>
                  <a:lnTo>
                    <a:pt x="61353" y="7073"/>
                  </a:lnTo>
                  <a:lnTo>
                    <a:pt x="61760" y="6477"/>
                  </a:lnTo>
                  <a:close/>
                </a:path>
                <a:path w="142875" h="222250">
                  <a:moveTo>
                    <a:pt x="63169" y="217119"/>
                  </a:moveTo>
                  <a:lnTo>
                    <a:pt x="62992" y="216928"/>
                  </a:lnTo>
                  <a:lnTo>
                    <a:pt x="62992" y="217182"/>
                  </a:lnTo>
                  <a:lnTo>
                    <a:pt x="63068" y="217360"/>
                  </a:lnTo>
                  <a:lnTo>
                    <a:pt x="63169" y="217119"/>
                  </a:lnTo>
                  <a:close/>
                </a:path>
                <a:path w="142875" h="222250">
                  <a:moveTo>
                    <a:pt x="64897" y="114007"/>
                  </a:moveTo>
                  <a:lnTo>
                    <a:pt x="64719" y="113576"/>
                  </a:lnTo>
                  <a:lnTo>
                    <a:pt x="64757" y="113804"/>
                  </a:lnTo>
                  <a:lnTo>
                    <a:pt x="64820" y="113944"/>
                  </a:lnTo>
                  <a:close/>
                </a:path>
                <a:path w="142875" h="222250">
                  <a:moveTo>
                    <a:pt x="65468" y="114007"/>
                  </a:moveTo>
                  <a:lnTo>
                    <a:pt x="65138" y="114261"/>
                  </a:lnTo>
                  <a:lnTo>
                    <a:pt x="64897" y="114007"/>
                  </a:lnTo>
                  <a:lnTo>
                    <a:pt x="65366" y="115125"/>
                  </a:lnTo>
                  <a:lnTo>
                    <a:pt x="65468" y="114007"/>
                  </a:lnTo>
                  <a:close/>
                </a:path>
                <a:path w="142875" h="222250">
                  <a:moveTo>
                    <a:pt x="68008" y="30734"/>
                  </a:moveTo>
                  <a:lnTo>
                    <a:pt x="67589" y="32004"/>
                  </a:lnTo>
                  <a:lnTo>
                    <a:pt x="67411" y="32258"/>
                  </a:lnTo>
                  <a:lnTo>
                    <a:pt x="67310" y="33909"/>
                  </a:lnTo>
                  <a:lnTo>
                    <a:pt x="68008" y="30734"/>
                  </a:lnTo>
                  <a:close/>
                </a:path>
                <a:path w="142875" h="222250">
                  <a:moveTo>
                    <a:pt x="69862" y="101219"/>
                  </a:moveTo>
                  <a:lnTo>
                    <a:pt x="69799" y="101854"/>
                  </a:lnTo>
                  <a:lnTo>
                    <a:pt x="69862" y="101219"/>
                  </a:lnTo>
                  <a:close/>
                </a:path>
                <a:path w="142875" h="222250">
                  <a:moveTo>
                    <a:pt x="71259" y="221716"/>
                  </a:moveTo>
                  <a:lnTo>
                    <a:pt x="70980" y="221983"/>
                  </a:lnTo>
                  <a:lnTo>
                    <a:pt x="71107" y="221932"/>
                  </a:lnTo>
                  <a:lnTo>
                    <a:pt x="71259" y="221716"/>
                  </a:lnTo>
                  <a:close/>
                </a:path>
                <a:path w="142875" h="222250">
                  <a:moveTo>
                    <a:pt x="72580" y="118465"/>
                  </a:moveTo>
                  <a:lnTo>
                    <a:pt x="72136" y="117830"/>
                  </a:lnTo>
                  <a:lnTo>
                    <a:pt x="72110" y="118833"/>
                  </a:lnTo>
                  <a:lnTo>
                    <a:pt x="72580" y="118465"/>
                  </a:lnTo>
                  <a:close/>
                </a:path>
                <a:path w="142875" h="222250">
                  <a:moveTo>
                    <a:pt x="75831" y="103505"/>
                  </a:moveTo>
                  <a:lnTo>
                    <a:pt x="75387" y="100203"/>
                  </a:lnTo>
                  <a:lnTo>
                    <a:pt x="74752" y="100571"/>
                  </a:lnTo>
                  <a:lnTo>
                    <a:pt x="74701" y="100838"/>
                  </a:lnTo>
                  <a:lnTo>
                    <a:pt x="75831" y="103505"/>
                  </a:lnTo>
                  <a:close/>
                </a:path>
                <a:path w="142875" h="222250">
                  <a:moveTo>
                    <a:pt x="76314" y="102222"/>
                  </a:moveTo>
                  <a:lnTo>
                    <a:pt x="75869" y="100584"/>
                  </a:lnTo>
                  <a:lnTo>
                    <a:pt x="75793" y="103035"/>
                  </a:lnTo>
                  <a:lnTo>
                    <a:pt x="76314" y="102222"/>
                  </a:lnTo>
                  <a:close/>
                </a:path>
                <a:path w="142875" h="222250">
                  <a:moveTo>
                    <a:pt x="76885" y="216446"/>
                  </a:moveTo>
                  <a:lnTo>
                    <a:pt x="76758" y="216166"/>
                  </a:lnTo>
                  <a:lnTo>
                    <a:pt x="76555" y="216027"/>
                  </a:lnTo>
                  <a:lnTo>
                    <a:pt x="76885" y="216446"/>
                  </a:lnTo>
                  <a:close/>
                </a:path>
                <a:path w="142875" h="222250">
                  <a:moveTo>
                    <a:pt x="80848" y="120434"/>
                  </a:moveTo>
                  <a:lnTo>
                    <a:pt x="80289" y="121081"/>
                  </a:lnTo>
                  <a:lnTo>
                    <a:pt x="80098" y="121488"/>
                  </a:lnTo>
                  <a:lnTo>
                    <a:pt x="80848" y="120434"/>
                  </a:lnTo>
                  <a:close/>
                </a:path>
                <a:path w="142875" h="222250">
                  <a:moveTo>
                    <a:pt x="80924" y="117729"/>
                  </a:moveTo>
                  <a:lnTo>
                    <a:pt x="80429" y="116001"/>
                  </a:lnTo>
                  <a:lnTo>
                    <a:pt x="80314" y="118110"/>
                  </a:lnTo>
                  <a:lnTo>
                    <a:pt x="80924" y="117729"/>
                  </a:lnTo>
                  <a:close/>
                </a:path>
                <a:path w="142875" h="222250">
                  <a:moveTo>
                    <a:pt x="81724" y="117221"/>
                  </a:moveTo>
                  <a:lnTo>
                    <a:pt x="80937" y="117716"/>
                  </a:lnTo>
                  <a:lnTo>
                    <a:pt x="81495" y="119634"/>
                  </a:lnTo>
                  <a:lnTo>
                    <a:pt x="81724" y="117221"/>
                  </a:lnTo>
                  <a:close/>
                </a:path>
                <a:path w="142875" h="222250">
                  <a:moveTo>
                    <a:pt x="81851" y="39306"/>
                  </a:moveTo>
                  <a:lnTo>
                    <a:pt x="81381" y="39776"/>
                  </a:lnTo>
                  <a:lnTo>
                    <a:pt x="81432" y="39941"/>
                  </a:lnTo>
                  <a:lnTo>
                    <a:pt x="81851" y="39306"/>
                  </a:lnTo>
                  <a:close/>
                </a:path>
                <a:path w="142875" h="222250">
                  <a:moveTo>
                    <a:pt x="82537" y="102920"/>
                  </a:moveTo>
                  <a:lnTo>
                    <a:pt x="82270" y="102743"/>
                  </a:lnTo>
                  <a:lnTo>
                    <a:pt x="82092" y="102717"/>
                  </a:lnTo>
                  <a:lnTo>
                    <a:pt x="82321" y="104368"/>
                  </a:lnTo>
                  <a:lnTo>
                    <a:pt x="82448" y="103276"/>
                  </a:lnTo>
                  <a:lnTo>
                    <a:pt x="82537" y="102920"/>
                  </a:lnTo>
                  <a:close/>
                </a:path>
                <a:path w="142875" h="222250">
                  <a:moveTo>
                    <a:pt x="83159" y="102882"/>
                  </a:moveTo>
                  <a:lnTo>
                    <a:pt x="82829" y="102336"/>
                  </a:lnTo>
                  <a:lnTo>
                    <a:pt x="82651" y="102501"/>
                  </a:lnTo>
                  <a:lnTo>
                    <a:pt x="82537" y="102920"/>
                  </a:lnTo>
                  <a:lnTo>
                    <a:pt x="82753" y="103098"/>
                  </a:lnTo>
                  <a:lnTo>
                    <a:pt x="83032" y="103352"/>
                  </a:lnTo>
                  <a:lnTo>
                    <a:pt x="83159" y="102882"/>
                  </a:lnTo>
                  <a:close/>
                </a:path>
                <a:path w="142875" h="222250">
                  <a:moveTo>
                    <a:pt x="85750" y="41351"/>
                  </a:moveTo>
                  <a:lnTo>
                    <a:pt x="85026" y="41910"/>
                  </a:lnTo>
                  <a:lnTo>
                    <a:pt x="85509" y="41656"/>
                  </a:lnTo>
                  <a:lnTo>
                    <a:pt x="85750" y="41351"/>
                  </a:lnTo>
                  <a:close/>
                </a:path>
                <a:path w="142875" h="222250">
                  <a:moveTo>
                    <a:pt x="85915" y="115430"/>
                  </a:moveTo>
                  <a:lnTo>
                    <a:pt x="85826" y="115138"/>
                  </a:lnTo>
                  <a:lnTo>
                    <a:pt x="85674" y="115252"/>
                  </a:lnTo>
                  <a:lnTo>
                    <a:pt x="85674" y="115608"/>
                  </a:lnTo>
                  <a:lnTo>
                    <a:pt x="85712" y="115912"/>
                  </a:lnTo>
                  <a:lnTo>
                    <a:pt x="85826" y="115658"/>
                  </a:lnTo>
                  <a:lnTo>
                    <a:pt x="85915" y="115430"/>
                  </a:lnTo>
                  <a:close/>
                </a:path>
                <a:path w="142875" h="222250">
                  <a:moveTo>
                    <a:pt x="88760" y="98171"/>
                  </a:moveTo>
                  <a:lnTo>
                    <a:pt x="88582" y="98171"/>
                  </a:lnTo>
                  <a:lnTo>
                    <a:pt x="88760" y="98171"/>
                  </a:lnTo>
                  <a:close/>
                </a:path>
                <a:path w="142875" h="222250">
                  <a:moveTo>
                    <a:pt x="88976" y="15240"/>
                  </a:moveTo>
                  <a:lnTo>
                    <a:pt x="88696" y="15113"/>
                  </a:lnTo>
                  <a:lnTo>
                    <a:pt x="87553" y="14605"/>
                  </a:lnTo>
                  <a:lnTo>
                    <a:pt x="87655" y="13208"/>
                  </a:lnTo>
                  <a:lnTo>
                    <a:pt x="87871" y="10287"/>
                  </a:lnTo>
                  <a:lnTo>
                    <a:pt x="84607" y="13208"/>
                  </a:lnTo>
                  <a:lnTo>
                    <a:pt x="84683" y="13081"/>
                  </a:lnTo>
                  <a:lnTo>
                    <a:pt x="85547" y="11557"/>
                  </a:lnTo>
                  <a:lnTo>
                    <a:pt x="85864" y="11430"/>
                  </a:lnTo>
                  <a:lnTo>
                    <a:pt x="85255" y="11049"/>
                  </a:lnTo>
                  <a:lnTo>
                    <a:pt x="84924" y="9398"/>
                  </a:lnTo>
                  <a:lnTo>
                    <a:pt x="84518" y="7366"/>
                  </a:lnTo>
                  <a:lnTo>
                    <a:pt x="83578" y="9613"/>
                  </a:lnTo>
                  <a:lnTo>
                    <a:pt x="79311" y="13208"/>
                  </a:lnTo>
                  <a:lnTo>
                    <a:pt x="80657" y="10668"/>
                  </a:lnTo>
                  <a:lnTo>
                    <a:pt x="78435" y="13716"/>
                  </a:lnTo>
                  <a:lnTo>
                    <a:pt x="78003" y="14605"/>
                  </a:lnTo>
                  <a:lnTo>
                    <a:pt x="76695" y="15113"/>
                  </a:lnTo>
                  <a:lnTo>
                    <a:pt x="76822" y="14351"/>
                  </a:lnTo>
                  <a:lnTo>
                    <a:pt x="77343" y="13208"/>
                  </a:lnTo>
                  <a:lnTo>
                    <a:pt x="77343" y="12065"/>
                  </a:lnTo>
                  <a:lnTo>
                    <a:pt x="75768" y="16002"/>
                  </a:lnTo>
                  <a:lnTo>
                    <a:pt x="75755" y="15875"/>
                  </a:lnTo>
                  <a:lnTo>
                    <a:pt x="75552" y="14224"/>
                  </a:lnTo>
                  <a:lnTo>
                    <a:pt x="76606" y="12700"/>
                  </a:lnTo>
                  <a:lnTo>
                    <a:pt x="75971" y="12192"/>
                  </a:lnTo>
                  <a:lnTo>
                    <a:pt x="75628" y="13081"/>
                  </a:lnTo>
                  <a:lnTo>
                    <a:pt x="74383" y="14859"/>
                  </a:lnTo>
                  <a:lnTo>
                    <a:pt x="73482" y="15875"/>
                  </a:lnTo>
                  <a:lnTo>
                    <a:pt x="73444" y="15367"/>
                  </a:lnTo>
                  <a:lnTo>
                    <a:pt x="73367" y="14478"/>
                  </a:lnTo>
                  <a:lnTo>
                    <a:pt x="73494" y="13208"/>
                  </a:lnTo>
                  <a:lnTo>
                    <a:pt x="74206" y="11176"/>
                  </a:lnTo>
                  <a:lnTo>
                    <a:pt x="73482" y="12700"/>
                  </a:lnTo>
                  <a:lnTo>
                    <a:pt x="72275" y="14478"/>
                  </a:lnTo>
                  <a:lnTo>
                    <a:pt x="72250" y="14351"/>
                  </a:lnTo>
                  <a:lnTo>
                    <a:pt x="72364" y="12954"/>
                  </a:lnTo>
                  <a:lnTo>
                    <a:pt x="72453" y="12700"/>
                  </a:lnTo>
                  <a:lnTo>
                    <a:pt x="72936" y="12065"/>
                  </a:lnTo>
                  <a:lnTo>
                    <a:pt x="72847" y="11049"/>
                  </a:lnTo>
                  <a:lnTo>
                    <a:pt x="72796" y="10795"/>
                  </a:lnTo>
                  <a:lnTo>
                    <a:pt x="72580" y="9791"/>
                  </a:lnTo>
                  <a:lnTo>
                    <a:pt x="72491" y="10033"/>
                  </a:lnTo>
                  <a:lnTo>
                    <a:pt x="72529" y="9525"/>
                  </a:lnTo>
                  <a:lnTo>
                    <a:pt x="72580" y="9791"/>
                  </a:lnTo>
                  <a:lnTo>
                    <a:pt x="73075" y="8509"/>
                  </a:lnTo>
                  <a:lnTo>
                    <a:pt x="72961" y="8001"/>
                  </a:lnTo>
                  <a:lnTo>
                    <a:pt x="72644" y="7620"/>
                  </a:lnTo>
                  <a:lnTo>
                    <a:pt x="72771" y="7112"/>
                  </a:lnTo>
                  <a:lnTo>
                    <a:pt x="74549" y="4191"/>
                  </a:lnTo>
                  <a:lnTo>
                    <a:pt x="73126" y="5842"/>
                  </a:lnTo>
                  <a:lnTo>
                    <a:pt x="72453" y="6781"/>
                  </a:lnTo>
                  <a:lnTo>
                    <a:pt x="72453" y="9652"/>
                  </a:lnTo>
                  <a:lnTo>
                    <a:pt x="72263" y="10033"/>
                  </a:lnTo>
                  <a:lnTo>
                    <a:pt x="72161" y="10414"/>
                  </a:lnTo>
                  <a:lnTo>
                    <a:pt x="72301" y="10515"/>
                  </a:lnTo>
                  <a:lnTo>
                    <a:pt x="72263" y="10668"/>
                  </a:lnTo>
                  <a:lnTo>
                    <a:pt x="72186" y="10795"/>
                  </a:lnTo>
                  <a:lnTo>
                    <a:pt x="72301" y="10515"/>
                  </a:lnTo>
                  <a:lnTo>
                    <a:pt x="72085" y="10363"/>
                  </a:lnTo>
                  <a:lnTo>
                    <a:pt x="69977" y="14351"/>
                  </a:lnTo>
                  <a:lnTo>
                    <a:pt x="70002" y="13843"/>
                  </a:lnTo>
                  <a:lnTo>
                    <a:pt x="70167" y="11303"/>
                  </a:lnTo>
                  <a:lnTo>
                    <a:pt x="70523" y="10287"/>
                  </a:lnTo>
                  <a:lnTo>
                    <a:pt x="70650" y="9652"/>
                  </a:lnTo>
                  <a:lnTo>
                    <a:pt x="71615" y="10033"/>
                  </a:lnTo>
                  <a:lnTo>
                    <a:pt x="72085" y="10363"/>
                  </a:lnTo>
                  <a:lnTo>
                    <a:pt x="72453" y="9652"/>
                  </a:lnTo>
                  <a:lnTo>
                    <a:pt x="72453" y="6781"/>
                  </a:lnTo>
                  <a:lnTo>
                    <a:pt x="70459" y="9525"/>
                  </a:lnTo>
                  <a:lnTo>
                    <a:pt x="70218" y="8509"/>
                  </a:lnTo>
                  <a:lnTo>
                    <a:pt x="70332" y="7366"/>
                  </a:lnTo>
                  <a:lnTo>
                    <a:pt x="70358" y="7239"/>
                  </a:lnTo>
                  <a:lnTo>
                    <a:pt x="70446" y="7112"/>
                  </a:lnTo>
                  <a:lnTo>
                    <a:pt x="70459" y="6604"/>
                  </a:lnTo>
                  <a:lnTo>
                    <a:pt x="69900" y="7112"/>
                  </a:lnTo>
                  <a:lnTo>
                    <a:pt x="69799" y="6604"/>
                  </a:lnTo>
                  <a:lnTo>
                    <a:pt x="69748" y="6350"/>
                  </a:lnTo>
                  <a:lnTo>
                    <a:pt x="69507" y="6223"/>
                  </a:lnTo>
                  <a:lnTo>
                    <a:pt x="69913" y="4953"/>
                  </a:lnTo>
                  <a:lnTo>
                    <a:pt x="69989" y="4699"/>
                  </a:lnTo>
                  <a:lnTo>
                    <a:pt x="70192" y="4064"/>
                  </a:lnTo>
                  <a:lnTo>
                    <a:pt x="69684" y="4343"/>
                  </a:lnTo>
                  <a:lnTo>
                    <a:pt x="69684" y="4953"/>
                  </a:lnTo>
                  <a:lnTo>
                    <a:pt x="69621" y="5334"/>
                  </a:lnTo>
                  <a:lnTo>
                    <a:pt x="69494" y="5842"/>
                  </a:lnTo>
                  <a:lnTo>
                    <a:pt x="69405" y="6096"/>
                  </a:lnTo>
                  <a:lnTo>
                    <a:pt x="69265" y="6096"/>
                  </a:lnTo>
                  <a:lnTo>
                    <a:pt x="69088" y="6223"/>
                  </a:lnTo>
                  <a:lnTo>
                    <a:pt x="68821" y="6350"/>
                  </a:lnTo>
                  <a:lnTo>
                    <a:pt x="68656" y="6604"/>
                  </a:lnTo>
                  <a:lnTo>
                    <a:pt x="69265" y="5334"/>
                  </a:lnTo>
                  <a:lnTo>
                    <a:pt x="69684" y="4953"/>
                  </a:lnTo>
                  <a:lnTo>
                    <a:pt x="69684" y="4343"/>
                  </a:lnTo>
                  <a:lnTo>
                    <a:pt x="69011" y="4699"/>
                  </a:lnTo>
                  <a:lnTo>
                    <a:pt x="68630" y="4445"/>
                  </a:lnTo>
                  <a:lnTo>
                    <a:pt x="67678" y="7239"/>
                  </a:lnTo>
                  <a:lnTo>
                    <a:pt x="67310" y="6604"/>
                  </a:lnTo>
                  <a:lnTo>
                    <a:pt x="67005" y="8890"/>
                  </a:lnTo>
                  <a:lnTo>
                    <a:pt x="67183" y="8763"/>
                  </a:lnTo>
                  <a:lnTo>
                    <a:pt x="67398" y="8763"/>
                  </a:lnTo>
                  <a:lnTo>
                    <a:pt x="67271" y="9093"/>
                  </a:lnTo>
                  <a:lnTo>
                    <a:pt x="67259" y="9334"/>
                  </a:lnTo>
                  <a:lnTo>
                    <a:pt x="67233" y="9512"/>
                  </a:lnTo>
                  <a:lnTo>
                    <a:pt x="67640" y="8674"/>
                  </a:lnTo>
                  <a:lnTo>
                    <a:pt x="67754" y="8509"/>
                  </a:lnTo>
                  <a:lnTo>
                    <a:pt x="67640" y="8763"/>
                  </a:lnTo>
                  <a:lnTo>
                    <a:pt x="67932" y="8763"/>
                  </a:lnTo>
                  <a:lnTo>
                    <a:pt x="68668" y="8890"/>
                  </a:lnTo>
                  <a:lnTo>
                    <a:pt x="68618" y="9017"/>
                  </a:lnTo>
                  <a:lnTo>
                    <a:pt x="67119" y="11303"/>
                  </a:lnTo>
                  <a:lnTo>
                    <a:pt x="67233" y="9525"/>
                  </a:lnTo>
                  <a:lnTo>
                    <a:pt x="65100" y="13843"/>
                  </a:lnTo>
                  <a:lnTo>
                    <a:pt x="65176" y="13462"/>
                  </a:lnTo>
                  <a:lnTo>
                    <a:pt x="65659" y="11176"/>
                  </a:lnTo>
                  <a:lnTo>
                    <a:pt x="65786" y="10541"/>
                  </a:lnTo>
                  <a:lnTo>
                    <a:pt x="65900" y="10033"/>
                  </a:lnTo>
                  <a:lnTo>
                    <a:pt x="65786" y="8509"/>
                  </a:lnTo>
                  <a:lnTo>
                    <a:pt x="65659" y="7620"/>
                  </a:lnTo>
                  <a:lnTo>
                    <a:pt x="65786" y="6807"/>
                  </a:lnTo>
                  <a:lnTo>
                    <a:pt x="65989" y="6096"/>
                  </a:lnTo>
                  <a:lnTo>
                    <a:pt x="66306" y="4953"/>
                  </a:lnTo>
                  <a:lnTo>
                    <a:pt x="64554" y="6096"/>
                  </a:lnTo>
                  <a:lnTo>
                    <a:pt x="63055" y="4953"/>
                  </a:lnTo>
                  <a:lnTo>
                    <a:pt x="60604" y="9906"/>
                  </a:lnTo>
                  <a:lnTo>
                    <a:pt x="60045" y="10541"/>
                  </a:lnTo>
                  <a:lnTo>
                    <a:pt x="60236" y="9906"/>
                  </a:lnTo>
                  <a:lnTo>
                    <a:pt x="60667" y="8509"/>
                  </a:lnTo>
                  <a:lnTo>
                    <a:pt x="60807" y="7620"/>
                  </a:lnTo>
                  <a:lnTo>
                    <a:pt x="60921" y="7366"/>
                  </a:lnTo>
                  <a:lnTo>
                    <a:pt x="61010" y="7239"/>
                  </a:lnTo>
                  <a:lnTo>
                    <a:pt x="60642" y="7620"/>
                  </a:lnTo>
                  <a:lnTo>
                    <a:pt x="59880" y="6731"/>
                  </a:lnTo>
                  <a:lnTo>
                    <a:pt x="59550" y="6350"/>
                  </a:lnTo>
                  <a:lnTo>
                    <a:pt x="59385" y="6807"/>
                  </a:lnTo>
                  <a:lnTo>
                    <a:pt x="59309" y="7010"/>
                  </a:lnTo>
                  <a:lnTo>
                    <a:pt x="58242" y="9906"/>
                  </a:lnTo>
                  <a:lnTo>
                    <a:pt x="58026" y="8636"/>
                  </a:lnTo>
                  <a:lnTo>
                    <a:pt x="57975" y="8382"/>
                  </a:lnTo>
                  <a:lnTo>
                    <a:pt x="57912" y="8001"/>
                  </a:lnTo>
                  <a:lnTo>
                    <a:pt x="59232" y="7112"/>
                  </a:lnTo>
                  <a:lnTo>
                    <a:pt x="59309" y="6832"/>
                  </a:lnTo>
                  <a:lnTo>
                    <a:pt x="58420" y="6985"/>
                  </a:lnTo>
                  <a:lnTo>
                    <a:pt x="58940" y="5842"/>
                  </a:lnTo>
                  <a:lnTo>
                    <a:pt x="57658" y="4191"/>
                  </a:lnTo>
                  <a:lnTo>
                    <a:pt x="55384" y="6477"/>
                  </a:lnTo>
                  <a:lnTo>
                    <a:pt x="53149" y="8382"/>
                  </a:lnTo>
                  <a:lnTo>
                    <a:pt x="52654" y="7239"/>
                  </a:lnTo>
                  <a:lnTo>
                    <a:pt x="52031" y="5842"/>
                  </a:lnTo>
                  <a:lnTo>
                    <a:pt x="52057" y="6731"/>
                  </a:lnTo>
                  <a:lnTo>
                    <a:pt x="51955" y="7239"/>
                  </a:lnTo>
                  <a:lnTo>
                    <a:pt x="49987" y="3048"/>
                  </a:lnTo>
                  <a:lnTo>
                    <a:pt x="45072" y="8636"/>
                  </a:lnTo>
                  <a:lnTo>
                    <a:pt x="45021" y="8382"/>
                  </a:lnTo>
                  <a:lnTo>
                    <a:pt x="44627" y="6604"/>
                  </a:lnTo>
                  <a:lnTo>
                    <a:pt x="44310" y="5207"/>
                  </a:lnTo>
                  <a:lnTo>
                    <a:pt x="43726" y="2540"/>
                  </a:lnTo>
                  <a:lnTo>
                    <a:pt x="43205" y="1270"/>
                  </a:lnTo>
                  <a:lnTo>
                    <a:pt x="42456" y="3556"/>
                  </a:lnTo>
                  <a:lnTo>
                    <a:pt x="41465" y="5207"/>
                  </a:lnTo>
                  <a:lnTo>
                    <a:pt x="42125" y="2159"/>
                  </a:lnTo>
                  <a:lnTo>
                    <a:pt x="40525" y="4318"/>
                  </a:lnTo>
                  <a:lnTo>
                    <a:pt x="39916" y="5461"/>
                  </a:lnTo>
                  <a:lnTo>
                    <a:pt x="38887" y="6604"/>
                  </a:lnTo>
                  <a:lnTo>
                    <a:pt x="38544" y="4826"/>
                  </a:lnTo>
                  <a:lnTo>
                    <a:pt x="38430" y="4445"/>
                  </a:lnTo>
                  <a:lnTo>
                    <a:pt x="38011" y="3695"/>
                  </a:lnTo>
                  <a:lnTo>
                    <a:pt x="38011" y="17018"/>
                  </a:lnTo>
                  <a:lnTo>
                    <a:pt x="37769" y="17907"/>
                  </a:lnTo>
                  <a:lnTo>
                    <a:pt x="37731" y="18161"/>
                  </a:lnTo>
                  <a:lnTo>
                    <a:pt x="37642" y="18542"/>
                  </a:lnTo>
                  <a:lnTo>
                    <a:pt x="37769" y="17907"/>
                  </a:lnTo>
                  <a:lnTo>
                    <a:pt x="37553" y="18669"/>
                  </a:lnTo>
                  <a:lnTo>
                    <a:pt x="38011" y="17018"/>
                  </a:lnTo>
                  <a:lnTo>
                    <a:pt x="38011" y="3695"/>
                  </a:lnTo>
                  <a:lnTo>
                    <a:pt x="37820" y="3352"/>
                  </a:lnTo>
                  <a:lnTo>
                    <a:pt x="37820" y="11176"/>
                  </a:lnTo>
                  <a:lnTo>
                    <a:pt x="34937" y="12192"/>
                  </a:lnTo>
                  <a:lnTo>
                    <a:pt x="34798" y="12319"/>
                  </a:lnTo>
                  <a:lnTo>
                    <a:pt x="34505" y="12319"/>
                  </a:lnTo>
                  <a:lnTo>
                    <a:pt x="35496" y="11988"/>
                  </a:lnTo>
                  <a:lnTo>
                    <a:pt x="37820" y="11176"/>
                  </a:lnTo>
                  <a:lnTo>
                    <a:pt x="37820" y="3352"/>
                  </a:lnTo>
                  <a:lnTo>
                    <a:pt x="37515" y="2794"/>
                  </a:lnTo>
                  <a:lnTo>
                    <a:pt x="36753" y="1270"/>
                  </a:lnTo>
                  <a:lnTo>
                    <a:pt x="35344" y="0"/>
                  </a:lnTo>
                  <a:lnTo>
                    <a:pt x="34493" y="2540"/>
                  </a:lnTo>
                  <a:lnTo>
                    <a:pt x="34480" y="3048"/>
                  </a:lnTo>
                  <a:lnTo>
                    <a:pt x="35052" y="4826"/>
                  </a:lnTo>
                  <a:lnTo>
                    <a:pt x="34124" y="4445"/>
                  </a:lnTo>
                  <a:lnTo>
                    <a:pt x="34048" y="4572"/>
                  </a:lnTo>
                  <a:lnTo>
                    <a:pt x="34048" y="12446"/>
                  </a:lnTo>
                  <a:lnTo>
                    <a:pt x="33845" y="12319"/>
                  </a:lnTo>
                  <a:lnTo>
                    <a:pt x="34048" y="12446"/>
                  </a:lnTo>
                  <a:lnTo>
                    <a:pt x="34048" y="4572"/>
                  </a:lnTo>
                  <a:lnTo>
                    <a:pt x="32829" y="6604"/>
                  </a:lnTo>
                  <a:lnTo>
                    <a:pt x="32791" y="6477"/>
                  </a:lnTo>
                  <a:lnTo>
                    <a:pt x="32131" y="4318"/>
                  </a:lnTo>
                  <a:lnTo>
                    <a:pt x="32169" y="4826"/>
                  </a:lnTo>
                  <a:lnTo>
                    <a:pt x="32626" y="6477"/>
                  </a:lnTo>
                  <a:lnTo>
                    <a:pt x="31851" y="5588"/>
                  </a:lnTo>
                  <a:lnTo>
                    <a:pt x="31140" y="4064"/>
                  </a:lnTo>
                  <a:lnTo>
                    <a:pt x="30619" y="5461"/>
                  </a:lnTo>
                  <a:lnTo>
                    <a:pt x="30289" y="6604"/>
                  </a:lnTo>
                  <a:lnTo>
                    <a:pt x="30187" y="8001"/>
                  </a:lnTo>
                  <a:lnTo>
                    <a:pt x="28930" y="8382"/>
                  </a:lnTo>
                  <a:lnTo>
                    <a:pt x="25298" y="5842"/>
                  </a:lnTo>
                  <a:lnTo>
                    <a:pt x="23393" y="4826"/>
                  </a:lnTo>
                  <a:lnTo>
                    <a:pt x="21742" y="9271"/>
                  </a:lnTo>
                  <a:lnTo>
                    <a:pt x="21704" y="9613"/>
                  </a:lnTo>
                  <a:lnTo>
                    <a:pt x="21577" y="11176"/>
                  </a:lnTo>
                  <a:lnTo>
                    <a:pt x="22821" y="13462"/>
                  </a:lnTo>
                  <a:lnTo>
                    <a:pt x="24307" y="14224"/>
                  </a:lnTo>
                  <a:lnTo>
                    <a:pt x="25793" y="15113"/>
                  </a:lnTo>
                  <a:lnTo>
                    <a:pt x="27203" y="15113"/>
                  </a:lnTo>
                  <a:lnTo>
                    <a:pt x="27533" y="14732"/>
                  </a:lnTo>
                  <a:lnTo>
                    <a:pt x="27635" y="13843"/>
                  </a:lnTo>
                  <a:lnTo>
                    <a:pt x="28321" y="12954"/>
                  </a:lnTo>
                  <a:lnTo>
                    <a:pt x="29972" y="12827"/>
                  </a:lnTo>
                  <a:lnTo>
                    <a:pt x="30302" y="13081"/>
                  </a:lnTo>
                  <a:lnTo>
                    <a:pt x="30962" y="13335"/>
                  </a:lnTo>
                  <a:lnTo>
                    <a:pt x="29387" y="13766"/>
                  </a:lnTo>
                  <a:lnTo>
                    <a:pt x="31165" y="13411"/>
                  </a:lnTo>
                  <a:lnTo>
                    <a:pt x="31000" y="13335"/>
                  </a:lnTo>
                  <a:lnTo>
                    <a:pt x="32867" y="12827"/>
                  </a:lnTo>
                  <a:lnTo>
                    <a:pt x="33337" y="12700"/>
                  </a:lnTo>
                  <a:lnTo>
                    <a:pt x="34112" y="12446"/>
                  </a:lnTo>
                  <a:lnTo>
                    <a:pt x="34213" y="12573"/>
                  </a:lnTo>
                  <a:lnTo>
                    <a:pt x="34429" y="12700"/>
                  </a:lnTo>
                  <a:lnTo>
                    <a:pt x="34899" y="13208"/>
                  </a:lnTo>
                  <a:lnTo>
                    <a:pt x="35610" y="14351"/>
                  </a:lnTo>
                  <a:lnTo>
                    <a:pt x="35712" y="14478"/>
                  </a:lnTo>
                  <a:lnTo>
                    <a:pt x="36271" y="15748"/>
                  </a:lnTo>
                  <a:lnTo>
                    <a:pt x="36360" y="16002"/>
                  </a:lnTo>
                  <a:lnTo>
                    <a:pt x="36461" y="16256"/>
                  </a:lnTo>
                  <a:lnTo>
                    <a:pt x="36804" y="17018"/>
                  </a:lnTo>
                  <a:lnTo>
                    <a:pt x="37122" y="18669"/>
                  </a:lnTo>
                  <a:lnTo>
                    <a:pt x="37236" y="19304"/>
                  </a:lnTo>
                  <a:lnTo>
                    <a:pt x="37299" y="19621"/>
                  </a:lnTo>
                  <a:lnTo>
                    <a:pt x="37388" y="19304"/>
                  </a:lnTo>
                  <a:lnTo>
                    <a:pt x="37490" y="18796"/>
                  </a:lnTo>
                  <a:lnTo>
                    <a:pt x="37401" y="20434"/>
                  </a:lnTo>
                  <a:lnTo>
                    <a:pt x="37515" y="19177"/>
                  </a:lnTo>
                  <a:lnTo>
                    <a:pt x="37388" y="21043"/>
                  </a:lnTo>
                  <a:lnTo>
                    <a:pt x="37388" y="20828"/>
                  </a:lnTo>
                  <a:lnTo>
                    <a:pt x="37388" y="20701"/>
                  </a:lnTo>
                  <a:lnTo>
                    <a:pt x="37350" y="19939"/>
                  </a:lnTo>
                  <a:lnTo>
                    <a:pt x="37287" y="19812"/>
                  </a:lnTo>
                  <a:lnTo>
                    <a:pt x="37299" y="19621"/>
                  </a:lnTo>
                  <a:lnTo>
                    <a:pt x="37249" y="19812"/>
                  </a:lnTo>
                  <a:lnTo>
                    <a:pt x="36512" y="22479"/>
                  </a:lnTo>
                  <a:lnTo>
                    <a:pt x="36982" y="21971"/>
                  </a:lnTo>
                  <a:lnTo>
                    <a:pt x="37350" y="21818"/>
                  </a:lnTo>
                  <a:lnTo>
                    <a:pt x="38214" y="21590"/>
                  </a:lnTo>
                  <a:lnTo>
                    <a:pt x="38811" y="21844"/>
                  </a:lnTo>
                  <a:lnTo>
                    <a:pt x="38976" y="21590"/>
                  </a:lnTo>
                  <a:lnTo>
                    <a:pt x="39230" y="21209"/>
                  </a:lnTo>
                  <a:lnTo>
                    <a:pt x="39662" y="20574"/>
                  </a:lnTo>
                  <a:lnTo>
                    <a:pt x="39395" y="21209"/>
                  </a:lnTo>
                  <a:lnTo>
                    <a:pt x="39268" y="21590"/>
                  </a:lnTo>
                  <a:lnTo>
                    <a:pt x="39471" y="21818"/>
                  </a:lnTo>
                  <a:lnTo>
                    <a:pt x="39560" y="22225"/>
                  </a:lnTo>
                  <a:lnTo>
                    <a:pt x="39433" y="24511"/>
                  </a:lnTo>
                  <a:lnTo>
                    <a:pt x="40614" y="20574"/>
                  </a:lnTo>
                  <a:lnTo>
                    <a:pt x="41706" y="19812"/>
                  </a:lnTo>
                  <a:lnTo>
                    <a:pt x="42837" y="17526"/>
                  </a:lnTo>
                  <a:lnTo>
                    <a:pt x="42430" y="21590"/>
                  </a:lnTo>
                  <a:lnTo>
                    <a:pt x="41135" y="22098"/>
                  </a:lnTo>
                  <a:lnTo>
                    <a:pt x="40322" y="25781"/>
                  </a:lnTo>
                  <a:lnTo>
                    <a:pt x="41173" y="22606"/>
                  </a:lnTo>
                  <a:lnTo>
                    <a:pt x="42354" y="22987"/>
                  </a:lnTo>
                  <a:lnTo>
                    <a:pt x="42430" y="22606"/>
                  </a:lnTo>
                  <a:lnTo>
                    <a:pt x="42875" y="20193"/>
                  </a:lnTo>
                  <a:lnTo>
                    <a:pt x="42722" y="22733"/>
                  </a:lnTo>
                  <a:lnTo>
                    <a:pt x="42989" y="21463"/>
                  </a:lnTo>
                  <a:lnTo>
                    <a:pt x="42341" y="24765"/>
                  </a:lnTo>
                  <a:lnTo>
                    <a:pt x="43345" y="21463"/>
                  </a:lnTo>
                  <a:lnTo>
                    <a:pt x="43726" y="20193"/>
                  </a:lnTo>
                  <a:lnTo>
                    <a:pt x="43802" y="19939"/>
                  </a:lnTo>
                  <a:lnTo>
                    <a:pt x="43027" y="24130"/>
                  </a:lnTo>
                  <a:lnTo>
                    <a:pt x="44297" y="21209"/>
                  </a:lnTo>
                  <a:lnTo>
                    <a:pt x="44259" y="24003"/>
                  </a:lnTo>
                  <a:lnTo>
                    <a:pt x="43180" y="25908"/>
                  </a:lnTo>
                  <a:lnTo>
                    <a:pt x="44386" y="24638"/>
                  </a:lnTo>
                  <a:lnTo>
                    <a:pt x="44373" y="25336"/>
                  </a:lnTo>
                  <a:lnTo>
                    <a:pt x="44488" y="24638"/>
                  </a:lnTo>
                  <a:lnTo>
                    <a:pt x="44589" y="24130"/>
                  </a:lnTo>
                  <a:lnTo>
                    <a:pt x="45339" y="22098"/>
                  </a:lnTo>
                  <a:lnTo>
                    <a:pt x="46596" y="21336"/>
                  </a:lnTo>
                  <a:lnTo>
                    <a:pt x="44996" y="25019"/>
                  </a:lnTo>
                  <a:lnTo>
                    <a:pt x="44767" y="26924"/>
                  </a:lnTo>
                  <a:lnTo>
                    <a:pt x="45618" y="26187"/>
                  </a:lnTo>
                  <a:lnTo>
                    <a:pt x="47078" y="22860"/>
                  </a:lnTo>
                  <a:lnTo>
                    <a:pt x="47485" y="23114"/>
                  </a:lnTo>
                  <a:lnTo>
                    <a:pt x="47345" y="23749"/>
                  </a:lnTo>
                  <a:lnTo>
                    <a:pt x="47256" y="24257"/>
                  </a:lnTo>
                  <a:lnTo>
                    <a:pt x="47040" y="24765"/>
                  </a:lnTo>
                  <a:lnTo>
                    <a:pt x="48069" y="22860"/>
                  </a:lnTo>
                  <a:lnTo>
                    <a:pt x="48552" y="21971"/>
                  </a:lnTo>
                  <a:lnTo>
                    <a:pt x="48933" y="25146"/>
                  </a:lnTo>
                  <a:lnTo>
                    <a:pt x="50634" y="21971"/>
                  </a:lnTo>
                  <a:lnTo>
                    <a:pt x="50711" y="21818"/>
                  </a:lnTo>
                  <a:lnTo>
                    <a:pt x="50596" y="22606"/>
                  </a:lnTo>
                  <a:lnTo>
                    <a:pt x="50800" y="21717"/>
                  </a:lnTo>
                  <a:lnTo>
                    <a:pt x="50888" y="21336"/>
                  </a:lnTo>
                  <a:lnTo>
                    <a:pt x="50914" y="21209"/>
                  </a:lnTo>
                  <a:lnTo>
                    <a:pt x="51041" y="20688"/>
                  </a:lnTo>
                  <a:lnTo>
                    <a:pt x="51269" y="19939"/>
                  </a:lnTo>
                  <a:lnTo>
                    <a:pt x="52019" y="17526"/>
                  </a:lnTo>
                  <a:lnTo>
                    <a:pt x="52374" y="17526"/>
                  </a:lnTo>
                  <a:lnTo>
                    <a:pt x="52616" y="17018"/>
                  </a:lnTo>
                  <a:lnTo>
                    <a:pt x="52971" y="16256"/>
                  </a:lnTo>
                  <a:lnTo>
                    <a:pt x="53378" y="15367"/>
                  </a:lnTo>
                  <a:lnTo>
                    <a:pt x="52819" y="17653"/>
                  </a:lnTo>
                  <a:lnTo>
                    <a:pt x="87807" y="17653"/>
                  </a:lnTo>
                  <a:lnTo>
                    <a:pt x="88607" y="16002"/>
                  </a:lnTo>
                  <a:lnTo>
                    <a:pt x="88976" y="15240"/>
                  </a:lnTo>
                  <a:close/>
                </a:path>
                <a:path w="142875" h="222250">
                  <a:moveTo>
                    <a:pt x="90411" y="118351"/>
                  </a:moveTo>
                  <a:lnTo>
                    <a:pt x="90398" y="118097"/>
                  </a:lnTo>
                  <a:lnTo>
                    <a:pt x="90119" y="117906"/>
                  </a:lnTo>
                  <a:lnTo>
                    <a:pt x="90271" y="118211"/>
                  </a:lnTo>
                  <a:lnTo>
                    <a:pt x="90411" y="118351"/>
                  </a:lnTo>
                  <a:close/>
                </a:path>
                <a:path w="142875" h="222250">
                  <a:moveTo>
                    <a:pt x="91059" y="220027"/>
                  </a:moveTo>
                  <a:lnTo>
                    <a:pt x="90982" y="219506"/>
                  </a:lnTo>
                  <a:lnTo>
                    <a:pt x="90881" y="219113"/>
                  </a:lnTo>
                  <a:lnTo>
                    <a:pt x="90792" y="218757"/>
                  </a:lnTo>
                  <a:lnTo>
                    <a:pt x="90805" y="219062"/>
                  </a:lnTo>
                  <a:lnTo>
                    <a:pt x="90868" y="219417"/>
                  </a:lnTo>
                  <a:lnTo>
                    <a:pt x="91059" y="220027"/>
                  </a:lnTo>
                  <a:close/>
                </a:path>
                <a:path w="142875" h="222250">
                  <a:moveTo>
                    <a:pt x="91833" y="94437"/>
                  </a:moveTo>
                  <a:lnTo>
                    <a:pt x="91732" y="93764"/>
                  </a:lnTo>
                  <a:lnTo>
                    <a:pt x="91719" y="94018"/>
                  </a:lnTo>
                  <a:lnTo>
                    <a:pt x="91808" y="94513"/>
                  </a:lnTo>
                  <a:close/>
                </a:path>
                <a:path w="142875" h="222250">
                  <a:moveTo>
                    <a:pt x="92227" y="44196"/>
                  </a:moveTo>
                  <a:lnTo>
                    <a:pt x="91630" y="44259"/>
                  </a:lnTo>
                  <a:lnTo>
                    <a:pt x="90576" y="45466"/>
                  </a:lnTo>
                  <a:lnTo>
                    <a:pt x="92227" y="44196"/>
                  </a:lnTo>
                  <a:close/>
                </a:path>
                <a:path w="142875" h="222250">
                  <a:moveTo>
                    <a:pt x="92252" y="43561"/>
                  </a:moveTo>
                  <a:lnTo>
                    <a:pt x="91160" y="44323"/>
                  </a:lnTo>
                  <a:lnTo>
                    <a:pt x="91630" y="44259"/>
                  </a:lnTo>
                  <a:lnTo>
                    <a:pt x="92252" y="43561"/>
                  </a:lnTo>
                  <a:close/>
                </a:path>
                <a:path w="142875" h="222250">
                  <a:moveTo>
                    <a:pt x="95745" y="92722"/>
                  </a:moveTo>
                  <a:lnTo>
                    <a:pt x="95148" y="91440"/>
                  </a:lnTo>
                  <a:lnTo>
                    <a:pt x="94183" y="90678"/>
                  </a:lnTo>
                  <a:lnTo>
                    <a:pt x="95745" y="92722"/>
                  </a:lnTo>
                  <a:close/>
                </a:path>
                <a:path w="142875" h="222250">
                  <a:moveTo>
                    <a:pt x="96901" y="85725"/>
                  </a:moveTo>
                  <a:close/>
                </a:path>
                <a:path w="142875" h="222250">
                  <a:moveTo>
                    <a:pt x="97320" y="92887"/>
                  </a:moveTo>
                  <a:lnTo>
                    <a:pt x="97231" y="92583"/>
                  </a:lnTo>
                  <a:lnTo>
                    <a:pt x="94500" y="89408"/>
                  </a:lnTo>
                  <a:lnTo>
                    <a:pt x="95110" y="91338"/>
                  </a:lnTo>
                  <a:lnTo>
                    <a:pt x="97320" y="92887"/>
                  </a:lnTo>
                  <a:close/>
                </a:path>
                <a:path w="142875" h="222250">
                  <a:moveTo>
                    <a:pt x="97536" y="85534"/>
                  </a:moveTo>
                  <a:lnTo>
                    <a:pt x="97218" y="85509"/>
                  </a:lnTo>
                  <a:lnTo>
                    <a:pt x="97002" y="85572"/>
                  </a:lnTo>
                  <a:lnTo>
                    <a:pt x="96901" y="85725"/>
                  </a:lnTo>
                  <a:lnTo>
                    <a:pt x="97536" y="85534"/>
                  </a:lnTo>
                  <a:close/>
                </a:path>
                <a:path w="142875" h="222250">
                  <a:moveTo>
                    <a:pt x="98450" y="118313"/>
                  </a:moveTo>
                  <a:lnTo>
                    <a:pt x="98285" y="118237"/>
                  </a:lnTo>
                  <a:lnTo>
                    <a:pt x="97993" y="118364"/>
                  </a:lnTo>
                  <a:lnTo>
                    <a:pt x="97891" y="118872"/>
                  </a:lnTo>
                  <a:lnTo>
                    <a:pt x="98450" y="118313"/>
                  </a:lnTo>
                  <a:close/>
                </a:path>
                <a:path w="142875" h="222250">
                  <a:moveTo>
                    <a:pt x="98590" y="215620"/>
                  </a:moveTo>
                  <a:lnTo>
                    <a:pt x="98488" y="215353"/>
                  </a:lnTo>
                  <a:lnTo>
                    <a:pt x="98310" y="215188"/>
                  </a:lnTo>
                  <a:lnTo>
                    <a:pt x="98590" y="215620"/>
                  </a:lnTo>
                  <a:close/>
                </a:path>
                <a:path w="142875" h="222250">
                  <a:moveTo>
                    <a:pt x="98869" y="215392"/>
                  </a:moveTo>
                  <a:lnTo>
                    <a:pt x="98742" y="214998"/>
                  </a:lnTo>
                  <a:lnTo>
                    <a:pt x="98653" y="215785"/>
                  </a:lnTo>
                  <a:lnTo>
                    <a:pt x="98869" y="215392"/>
                  </a:lnTo>
                  <a:close/>
                </a:path>
                <a:path w="142875" h="222250">
                  <a:moveTo>
                    <a:pt x="99669" y="82257"/>
                  </a:moveTo>
                  <a:lnTo>
                    <a:pt x="98882" y="81788"/>
                  </a:lnTo>
                  <a:lnTo>
                    <a:pt x="99364" y="82169"/>
                  </a:lnTo>
                  <a:lnTo>
                    <a:pt x="99669" y="82257"/>
                  </a:lnTo>
                  <a:close/>
                </a:path>
                <a:path w="142875" h="222250">
                  <a:moveTo>
                    <a:pt x="99885" y="84696"/>
                  </a:moveTo>
                  <a:lnTo>
                    <a:pt x="99682" y="84582"/>
                  </a:lnTo>
                  <a:lnTo>
                    <a:pt x="99225" y="84289"/>
                  </a:lnTo>
                  <a:lnTo>
                    <a:pt x="97942" y="84023"/>
                  </a:lnTo>
                  <a:lnTo>
                    <a:pt x="98894" y="84429"/>
                  </a:lnTo>
                  <a:lnTo>
                    <a:pt x="99466" y="84620"/>
                  </a:lnTo>
                  <a:lnTo>
                    <a:pt x="99885" y="84696"/>
                  </a:lnTo>
                  <a:close/>
                </a:path>
                <a:path w="142875" h="222250">
                  <a:moveTo>
                    <a:pt x="100177" y="53809"/>
                  </a:moveTo>
                  <a:lnTo>
                    <a:pt x="99847" y="53848"/>
                  </a:lnTo>
                  <a:lnTo>
                    <a:pt x="100101" y="53848"/>
                  </a:lnTo>
                  <a:close/>
                </a:path>
                <a:path w="142875" h="222250">
                  <a:moveTo>
                    <a:pt x="100571" y="110871"/>
                  </a:moveTo>
                  <a:lnTo>
                    <a:pt x="100444" y="110426"/>
                  </a:lnTo>
                  <a:lnTo>
                    <a:pt x="100076" y="110363"/>
                  </a:lnTo>
                  <a:lnTo>
                    <a:pt x="100571" y="110871"/>
                  </a:lnTo>
                  <a:close/>
                </a:path>
                <a:path w="142875" h="222250">
                  <a:moveTo>
                    <a:pt x="100850" y="110490"/>
                  </a:moveTo>
                  <a:lnTo>
                    <a:pt x="100114" y="109220"/>
                  </a:lnTo>
                  <a:lnTo>
                    <a:pt x="100444" y="110426"/>
                  </a:lnTo>
                  <a:lnTo>
                    <a:pt x="100850" y="110490"/>
                  </a:lnTo>
                  <a:close/>
                </a:path>
                <a:path w="142875" h="222250">
                  <a:moveTo>
                    <a:pt x="101155" y="117983"/>
                  </a:moveTo>
                  <a:lnTo>
                    <a:pt x="100685" y="117487"/>
                  </a:lnTo>
                  <a:lnTo>
                    <a:pt x="100876" y="118110"/>
                  </a:lnTo>
                  <a:lnTo>
                    <a:pt x="101155" y="117983"/>
                  </a:lnTo>
                  <a:close/>
                </a:path>
                <a:path w="142875" h="222250">
                  <a:moveTo>
                    <a:pt x="101257" y="112255"/>
                  </a:moveTo>
                  <a:lnTo>
                    <a:pt x="101015" y="112064"/>
                  </a:lnTo>
                  <a:lnTo>
                    <a:pt x="100888" y="112026"/>
                  </a:lnTo>
                  <a:lnTo>
                    <a:pt x="101257" y="112255"/>
                  </a:lnTo>
                  <a:close/>
                </a:path>
                <a:path w="142875" h="222250">
                  <a:moveTo>
                    <a:pt x="101460" y="20383"/>
                  </a:moveTo>
                  <a:lnTo>
                    <a:pt x="100291" y="20675"/>
                  </a:lnTo>
                  <a:lnTo>
                    <a:pt x="100469" y="21031"/>
                  </a:lnTo>
                  <a:lnTo>
                    <a:pt x="101460" y="20383"/>
                  </a:lnTo>
                  <a:close/>
                </a:path>
                <a:path w="142875" h="222250">
                  <a:moveTo>
                    <a:pt x="101473" y="117856"/>
                  </a:moveTo>
                  <a:lnTo>
                    <a:pt x="101180" y="117983"/>
                  </a:lnTo>
                  <a:lnTo>
                    <a:pt x="101396" y="118237"/>
                  </a:lnTo>
                  <a:lnTo>
                    <a:pt x="101473" y="117856"/>
                  </a:lnTo>
                  <a:close/>
                </a:path>
                <a:path w="142875" h="222250">
                  <a:moveTo>
                    <a:pt x="101511" y="67221"/>
                  </a:moveTo>
                  <a:lnTo>
                    <a:pt x="100330" y="67437"/>
                  </a:lnTo>
                  <a:lnTo>
                    <a:pt x="99923" y="67691"/>
                  </a:lnTo>
                  <a:lnTo>
                    <a:pt x="101358" y="67437"/>
                  </a:lnTo>
                  <a:lnTo>
                    <a:pt x="101511" y="67221"/>
                  </a:lnTo>
                  <a:close/>
                </a:path>
                <a:path w="142875" h="222250">
                  <a:moveTo>
                    <a:pt x="101739" y="67183"/>
                  </a:moveTo>
                  <a:lnTo>
                    <a:pt x="101536" y="67183"/>
                  </a:lnTo>
                  <a:lnTo>
                    <a:pt x="101739" y="67183"/>
                  </a:lnTo>
                  <a:close/>
                </a:path>
                <a:path w="142875" h="222250">
                  <a:moveTo>
                    <a:pt x="103873" y="108458"/>
                  </a:moveTo>
                  <a:lnTo>
                    <a:pt x="103606" y="107950"/>
                  </a:lnTo>
                  <a:lnTo>
                    <a:pt x="103644" y="108077"/>
                  </a:lnTo>
                  <a:lnTo>
                    <a:pt x="103759" y="108318"/>
                  </a:lnTo>
                  <a:lnTo>
                    <a:pt x="103873" y="108458"/>
                  </a:lnTo>
                  <a:close/>
                </a:path>
                <a:path w="142875" h="222250">
                  <a:moveTo>
                    <a:pt x="105232" y="109601"/>
                  </a:moveTo>
                  <a:lnTo>
                    <a:pt x="104584" y="108318"/>
                  </a:lnTo>
                  <a:lnTo>
                    <a:pt x="104495" y="108839"/>
                  </a:lnTo>
                  <a:lnTo>
                    <a:pt x="105232" y="109601"/>
                  </a:lnTo>
                  <a:close/>
                </a:path>
                <a:path w="142875" h="222250">
                  <a:moveTo>
                    <a:pt x="105867" y="111887"/>
                  </a:moveTo>
                  <a:lnTo>
                    <a:pt x="105854" y="111760"/>
                  </a:lnTo>
                  <a:lnTo>
                    <a:pt x="105829" y="111887"/>
                  </a:lnTo>
                  <a:close/>
                </a:path>
                <a:path w="142875" h="222250">
                  <a:moveTo>
                    <a:pt x="106260" y="213690"/>
                  </a:moveTo>
                  <a:lnTo>
                    <a:pt x="106159" y="213487"/>
                  </a:lnTo>
                  <a:lnTo>
                    <a:pt x="106083" y="213334"/>
                  </a:lnTo>
                  <a:lnTo>
                    <a:pt x="105981" y="213144"/>
                  </a:lnTo>
                  <a:lnTo>
                    <a:pt x="105765" y="213360"/>
                  </a:lnTo>
                  <a:lnTo>
                    <a:pt x="106260" y="213690"/>
                  </a:lnTo>
                  <a:close/>
                </a:path>
                <a:path w="142875" h="222250">
                  <a:moveTo>
                    <a:pt x="108597" y="115443"/>
                  </a:moveTo>
                  <a:lnTo>
                    <a:pt x="108521" y="112903"/>
                  </a:lnTo>
                  <a:lnTo>
                    <a:pt x="107391" y="111760"/>
                  </a:lnTo>
                  <a:lnTo>
                    <a:pt x="107162" y="111531"/>
                  </a:lnTo>
                  <a:lnTo>
                    <a:pt x="107226" y="111760"/>
                  </a:lnTo>
                  <a:lnTo>
                    <a:pt x="107137" y="111506"/>
                  </a:lnTo>
                  <a:lnTo>
                    <a:pt x="107086" y="111252"/>
                  </a:lnTo>
                  <a:lnTo>
                    <a:pt x="106553" y="109220"/>
                  </a:lnTo>
                  <a:lnTo>
                    <a:pt x="106095" y="110871"/>
                  </a:lnTo>
                  <a:lnTo>
                    <a:pt x="105994" y="111633"/>
                  </a:lnTo>
                  <a:lnTo>
                    <a:pt x="108597" y="115443"/>
                  </a:lnTo>
                  <a:close/>
                </a:path>
                <a:path w="142875" h="222250">
                  <a:moveTo>
                    <a:pt x="114401" y="107340"/>
                  </a:moveTo>
                  <a:lnTo>
                    <a:pt x="114007" y="107010"/>
                  </a:lnTo>
                  <a:lnTo>
                    <a:pt x="113677" y="106781"/>
                  </a:lnTo>
                  <a:lnTo>
                    <a:pt x="113360" y="106578"/>
                  </a:lnTo>
                  <a:lnTo>
                    <a:pt x="113563" y="106781"/>
                  </a:lnTo>
                  <a:lnTo>
                    <a:pt x="113855" y="107010"/>
                  </a:lnTo>
                  <a:lnTo>
                    <a:pt x="114401" y="107340"/>
                  </a:lnTo>
                  <a:close/>
                </a:path>
                <a:path w="142875" h="222250">
                  <a:moveTo>
                    <a:pt x="114858" y="97155"/>
                  </a:moveTo>
                  <a:lnTo>
                    <a:pt x="114388" y="96647"/>
                  </a:lnTo>
                  <a:lnTo>
                    <a:pt x="114007" y="96520"/>
                  </a:lnTo>
                  <a:lnTo>
                    <a:pt x="114858" y="97155"/>
                  </a:lnTo>
                  <a:close/>
                </a:path>
                <a:path w="142875" h="222250">
                  <a:moveTo>
                    <a:pt x="116370" y="99237"/>
                  </a:moveTo>
                  <a:lnTo>
                    <a:pt x="116154" y="99110"/>
                  </a:lnTo>
                  <a:lnTo>
                    <a:pt x="115874" y="99136"/>
                  </a:lnTo>
                  <a:lnTo>
                    <a:pt x="116370" y="99237"/>
                  </a:lnTo>
                  <a:close/>
                </a:path>
                <a:path w="142875" h="222250">
                  <a:moveTo>
                    <a:pt x="116522" y="99301"/>
                  </a:moveTo>
                  <a:lnTo>
                    <a:pt x="116332" y="98869"/>
                  </a:lnTo>
                  <a:lnTo>
                    <a:pt x="115989" y="98729"/>
                  </a:lnTo>
                  <a:lnTo>
                    <a:pt x="116281" y="99034"/>
                  </a:lnTo>
                  <a:lnTo>
                    <a:pt x="116408" y="99237"/>
                  </a:lnTo>
                  <a:close/>
                </a:path>
                <a:path w="142875" h="222250">
                  <a:moveTo>
                    <a:pt x="119392" y="93040"/>
                  </a:moveTo>
                  <a:lnTo>
                    <a:pt x="119176" y="92976"/>
                  </a:lnTo>
                  <a:lnTo>
                    <a:pt x="119011" y="92938"/>
                  </a:lnTo>
                  <a:lnTo>
                    <a:pt x="118795" y="92887"/>
                  </a:lnTo>
                  <a:lnTo>
                    <a:pt x="118846" y="93167"/>
                  </a:lnTo>
                  <a:lnTo>
                    <a:pt x="119392" y="93040"/>
                  </a:lnTo>
                  <a:close/>
                </a:path>
                <a:path w="142875" h="222250">
                  <a:moveTo>
                    <a:pt x="119532" y="79502"/>
                  </a:moveTo>
                  <a:lnTo>
                    <a:pt x="118249" y="79121"/>
                  </a:lnTo>
                  <a:lnTo>
                    <a:pt x="118503" y="79502"/>
                  </a:lnTo>
                  <a:lnTo>
                    <a:pt x="119532" y="79502"/>
                  </a:lnTo>
                  <a:close/>
                </a:path>
                <a:path w="142875" h="222250">
                  <a:moveTo>
                    <a:pt x="121729" y="96354"/>
                  </a:moveTo>
                  <a:lnTo>
                    <a:pt x="121145" y="95326"/>
                  </a:lnTo>
                  <a:lnTo>
                    <a:pt x="118122" y="93967"/>
                  </a:lnTo>
                  <a:lnTo>
                    <a:pt x="118491" y="94551"/>
                  </a:lnTo>
                  <a:lnTo>
                    <a:pt x="121729" y="96354"/>
                  </a:lnTo>
                  <a:close/>
                </a:path>
                <a:path w="142875" h="222250">
                  <a:moveTo>
                    <a:pt x="121805" y="70396"/>
                  </a:moveTo>
                  <a:lnTo>
                    <a:pt x="121412" y="70319"/>
                  </a:lnTo>
                  <a:lnTo>
                    <a:pt x="121805" y="70396"/>
                  </a:lnTo>
                  <a:close/>
                </a:path>
                <a:path w="142875" h="222250">
                  <a:moveTo>
                    <a:pt x="122262" y="80137"/>
                  </a:moveTo>
                  <a:lnTo>
                    <a:pt x="121945" y="79502"/>
                  </a:lnTo>
                  <a:lnTo>
                    <a:pt x="119532" y="79502"/>
                  </a:lnTo>
                  <a:lnTo>
                    <a:pt x="120815" y="79883"/>
                  </a:lnTo>
                  <a:lnTo>
                    <a:pt x="119557" y="79883"/>
                  </a:lnTo>
                  <a:lnTo>
                    <a:pt x="122262" y="80137"/>
                  </a:lnTo>
                  <a:close/>
                </a:path>
                <a:path w="142875" h="222250">
                  <a:moveTo>
                    <a:pt x="125158" y="72136"/>
                  </a:moveTo>
                  <a:lnTo>
                    <a:pt x="125133" y="71374"/>
                  </a:lnTo>
                  <a:lnTo>
                    <a:pt x="124968" y="70739"/>
                  </a:lnTo>
                  <a:lnTo>
                    <a:pt x="124828" y="70231"/>
                  </a:lnTo>
                  <a:lnTo>
                    <a:pt x="122770" y="69977"/>
                  </a:lnTo>
                  <a:lnTo>
                    <a:pt x="123177" y="70231"/>
                  </a:lnTo>
                  <a:lnTo>
                    <a:pt x="124206" y="70485"/>
                  </a:lnTo>
                  <a:lnTo>
                    <a:pt x="123571" y="70739"/>
                  </a:lnTo>
                  <a:lnTo>
                    <a:pt x="121805" y="70396"/>
                  </a:lnTo>
                  <a:lnTo>
                    <a:pt x="123342" y="71374"/>
                  </a:lnTo>
                  <a:lnTo>
                    <a:pt x="125158" y="72136"/>
                  </a:lnTo>
                  <a:close/>
                </a:path>
                <a:path w="142875" h="222250">
                  <a:moveTo>
                    <a:pt x="125882" y="73774"/>
                  </a:moveTo>
                  <a:lnTo>
                    <a:pt x="124256" y="73393"/>
                  </a:lnTo>
                  <a:lnTo>
                    <a:pt x="124015" y="73837"/>
                  </a:lnTo>
                  <a:lnTo>
                    <a:pt x="122720" y="74244"/>
                  </a:lnTo>
                  <a:lnTo>
                    <a:pt x="123126" y="74485"/>
                  </a:lnTo>
                  <a:lnTo>
                    <a:pt x="124790" y="74345"/>
                  </a:lnTo>
                  <a:lnTo>
                    <a:pt x="125882" y="73774"/>
                  </a:lnTo>
                  <a:close/>
                </a:path>
                <a:path w="142875" h="222250">
                  <a:moveTo>
                    <a:pt x="128701" y="51435"/>
                  </a:moveTo>
                  <a:lnTo>
                    <a:pt x="126619" y="52451"/>
                  </a:lnTo>
                  <a:lnTo>
                    <a:pt x="125476" y="52197"/>
                  </a:lnTo>
                  <a:lnTo>
                    <a:pt x="126034" y="51181"/>
                  </a:lnTo>
                  <a:lnTo>
                    <a:pt x="123634" y="53213"/>
                  </a:lnTo>
                  <a:lnTo>
                    <a:pt x="119875" y="52832"/>
                  </a:lnTo>
                  <a:lnTo>
                    <a:pt x="121932" y="52070"/>
                  </a:lnTo>
                  <a:lnTo>
                    <a:pt x="128104" y="49784"/>
                  </a:lnTo>
                  <a:lnTo>
                    <a:pt x="124244" y="49403"/>
                  </a:lnTo>
                  <a:lnTo>
                    <a:pt x="126326" y="49149"/>
                  </a:lnTo>
                  <a:lnTo>
                    <a:pt x="124879" y="48768"/>
                  </a:lnTo>
                  <a:lnTo>
                    <a:pt x="124891" y="48133"/>
                  </a:lnTo>
                  <a:lnTo>
                    <a:pt x="124891" y="47498"/>
                  </a:lnTo>
                  <a:lnTo>
                    <a:pt x="124917" y="45847"/>
                  </a:lnTo>
                  <a:lnTo>
                    <a:pt x="119913" y="47498"/>
                  </a:lnTo>
                  <a:lnTo>
                    <a:pt x="120510" y="46990"/>
                  </a:lnTo>
                  <a:lnTo>
                    <a:pt x="121043" y="46609"/>
                  </a:lnTo>
                  <a:lnTo>
                    <a:pt x="121945" y="45974"/>
                  </a:lnTo>
                  <a:lnTo>
                    <a:pt x="122542" y="46101"/>
                  </a:lnTo>
                  <a:lnTo>
                    <a:pt x="122529" y="45974"/>
                  </a:lnTo>
                  <a:lnTo>
                    <a:pt x="122351" y="44704"/>
                  </a:lnTo>
                  <a:lnTo>
                    <a:pt x="122199" y="43688"/>
                  </a:lnTo>
                  <a:lnTo>
                    <a:pt x="115519" y="44704"/>
                  </a:lnTo>
                  <a:lnTo>
                    <a:pt x="116725" y="42799"/>
                  </a:lnTo>
                  <a:lnTo>
                    <a:pt x="117208" y="42037"/>
                  </a:lnTo>
                  <a:lnTo>
                    <a:pt x="117373" y="41783"/>
                  </a:lnTo>
                  <a:lnTo>
                    <a:pt x="118770" y="41021"/>
                  </a:lnTo>
                  <a:lnTo>
                    <a:pt x="118173" y="40894"/>
                  </a:lnTo>
                  <a:lnTo>
                    <a:pt x="115938" y="42037"/>
                  </a:lnTo>
                  <a:lnTo>
                    <a:pt x="116573" y="41275"/>
                  </a:lnTo>
                  <a:lnTo>
                    <a:pt x="116992" y="40767"/>
                  </a:lnTo>
                  <a:lnTo>
                    <a:pt x="117538" y="40513"/>
                  </a:lnTo>
                  <a:lnTo>
                    <a:pt x="118364" y="40132"/>
                  </a:lnTo>
                  <a:lnTo>
                    <a:pt x="118351" y="39878"/>
                  </a:lnTo>
                  <a:lnTo>
                    <a:pt x="115506" y="40513"/>
                  </a:lnTo>
                  <a:lnTo>
                    <a:pt x="115582" y="40386"/>
                  </a:lnTo>
                  <a:lnTo>
                    <a:pt x="115976" y="39624"/>
                  </a:lnTo>
                  <a:lnTo>
                    <a:pt x="117665" y="38989"/>
                  </a:lnTo>
                  <a:lnTo>
                    <a:pt x="118110" y="36068"/>
                  </a:lnTo>
                  <a:lnTo>
                    <a:pt x="112356" y="38989"/>
                  </a:lnTo>
                  <a:lnTo>
                    <a:pt x="110553" y="38481"/>
                  </a:lnTo>
                  <a:lnTo>
                    <a:pt x="112445" y="36957"/>
                  </a:lnTo>
                  <a:lnTo>
                    <a:pt x="112763" y="36703"/>
                  </a:lnTo>
                  <a:lnTo>
                    <a:pt x="114185" y="35560"/>
                  </a:lnTo>
                  <a:lnTo>
                    <a:pt x="114325" y="33401"/>
                  </a:lnTo>
                  <a:lnTo>
                    <a:pt x="114376" y="32385"/>
                  </a:lnTo>
                  <a:lnTo>
                    <a:pt x="114376" y="32258"/>
                  </a:lnTo>
                  <a:lnTo>
                    <a:pt x="114884" y="31877"/>
                  </a:lnTo>
                  <a:lnTo>
                    <a:pt x="113703" y="29591"/>
                  </a:lnTo>
                  <a:lnTo>
                    <a:pt x="109321" y="31369"/>
                  </a:lnTo>
                  <a:lnTo>
                    <a:pt x="106603" y="31242"/>
                  </a:lnTo>
                  <a:lnTo>
                    <a:pt x="108699" y="27559"/>
                  </a:lnTo>
                  <a:lnTo>
                    <a:pt x="109207" y="26670"/>
                  </a:lnTo>
                  <a:lnTo>
                    <a:pt x="104876" y="26670"/>
                  </a:lnTo>
                  <a:lnTo>
                    <a:pt x="104927" y="25908"/>
                  </a:lnTo>
                  <a:lnTo>
                    <a:pt x="105105" y="23114"/>
                  </a:lnTo>
                  <a:lnTo>
                    <a:pt x="104813" y="24003"/>
                  </a:lnTo>
                  <a:lnTo>
                    <a:pt x="102730" y="25781"/>
                  </a:lnTo>
                  <a:lnTo>
                    <a:pt x="102158" y="25908"/>
                  </a:lnTo>
                  <a:lnTo>
                    <a:pt x="102387" y="24892"/>
                  </a:lnTo>
                  <a:lnTo>
                    <a:pt x="99288" y="27419"/>
                  </a:lnTo>
                  <a:lnTo>
                    <a:pt x="99288" y="49784"/>
                  </a:lnTo>
                  <a:lnTo>
                    <a:pt x="97243" y="51371"/>
                  </a:lnTo>
                  <a:lnTo>
                    <a:pt x="97701" y="50546"/>
                  </a:lnTo>
                  <a:lnTo>
                    <a:pt x="99288" y="49784"/>
                  </a:lnTo>
                  <a:lnTo>
                    <a:pt x="99288" y="27419"/>
                  </a:lnTo>
                  <a:lnTo>
                    <a:pt x="99110" y="27559"/>
                  </a:lnTo>
                  <a:lnTo>
                    <a:pt x="99225" y="27432"/>
                  </a:lnTo>
                  <a:lnTo>
                    <a:pt x="100418" y="26035"/>
                  </a:lnTo>
                  <a:lnTo>
                    <a:pt x="100749" y="25654"/>
                  </a:lnTo>
                  <a:lnTo>
                    <a:pt x="101295" y="25019"/>
                  </a:lnTo>
                  <a:lnTo>
                    <a:pt x="101841" y="24384"/>
                  </a:lnTo>
                  <a:lnTo>
                    <a:pt x="101930" y="24511"/>
                  </a:lnTo>
                  <a:lnTo>
                    <a:pt x="102019" y="24384"/>
                  </a:lnTo>
                  <a:lnTo>
                    <a:pt x="104101" y="21336"/>
                  </a:lnTo>
                  <a:lnTo>
                    <a:pt x="104279" y="21082"/>
                  </a:lnTo>
                  <a:lnTo>
                    <a:pt x="102743" y="21336"/>
                  </a:lnTo>
                  <a:lnTo>
                    <a:pt x="102196" y="20701"/>
                  </a:lnTo>
                  <a:lnTo>
                    <a:pt x="98704" y="25019"/>
                  </a:lnTo>
                  <a:lnTo>
                    <a:pt x="98920" y="23368"/>
                  </a:lnTo>
                  <a:lnTo>
                    <a:pt x="99072" y="22225"/>
                  </a:lnTo>
                  <a:lnTo>
                    <a:pt x="99187" y="21463"/>
                  </a:lnTo>
                  <a:lnTo>
                    <a:pt x="98717" y="21336"/>
                  </a:lnTo>
                  <a:lnTo>
                    <a:pt x="97345" y="20955"/>
                  </a:lnTo>
                  <a:lnTo>
                    <a:pt x="95631" y="20599"/>
                  </a:lnTo>
                  <a:lnTo>
                    <a:pt x="95592" y="20066"/>
                  </a:lnTo>
                  <a:lnTo>
                    <a:pt x="95681" y="19558"/>
                  </a:lnTo>
                  <a:lnTo>
                    <a:pt x="95745" y="19177"/>
                  </a:lnTo>
                  <a:lnTo>
                    <a:pt x="95834" y="18669"/>
                  </a:lnTo>
                  <a:lnTo>
                    <a:pt x="95986" y="17780"/>
                  </a:lnTo>
                  <a:lnTo>
                    <a:pt x="94792" y="18669"/>
                  </a:lnTo>
                  <a:lnTo>
                    <a:pt x="94310" y="18288"/>
                  </a:lnTo>
                  <a:lnTo>
                    <a:pt x="93141" y="19177"/>
                  </a:lnTo>
                  <a:lnTo>
                    <a:pt x="94780" y="16764"/>
                  </a:lnTo>
                  <a:lnTo>
                    <a:pt x="93624" y="14605"/>
                  </a:lnTo>
                  <a:lnTo>
                    <a:pt x="91782" y="14351"/>
                  </a:lnTo>
                  <a:lnTo>
                    <a:pt x="93179" y="12827"/>
                  </a:lnTo>
                  <a:lnTo>
                    <a:pt x="92405" y="12065"/>
                  </a:lnTo>
                  <a:lnTo>
                    <a:pt x="87807" y="19558"/>
                  </a:lnTo>
                  <a:lnTo>
                    <a:pt x="87007" y="19304"/>
                  </a:lnTo>
                  <a:lnTo>
                    <a:pt x="87376" y="18542"/>
                  </a:lnTo>
                  <a:lnTo>
                    <a:pt x="87439" y="18415"/>
                  </a:lnTo>
                  <a:lnTo>
                    <a:pt x="87744" y="17780"/>
                  </a:lnTo>
                  <a:lnTo>
                    <a:pt x="65773" y="17780"/>
                  </a:lnTo>
                  <a:lnTo>
                    <a:pt x="65773" y="23495"/>
                  </a:lnTo>
                  <a:lnTo>
                    <a:pt x="65582" y="23876"/>
                  </a:lnTo>
                  <a:lnTo>
                    <a:pt x="65506" y="25654"/>
                  </a:lnTo>
                  <a:lnTo>
                    <a:pt x="65354" y="25527"/>
                  </a:lnTo>
                  <a:lnTo>
                    <a:pt x="65011" y="25336"/>
                  </a:lnTo>
                  <a:lnTo>
                    <a:pt x="65049" y="24765"/>
                  </a:lnTo>
                  <a:lnTo>
                    <a:pt x="65163" y="24384"/>
                  </a:lnTo>
                  <a:lnTo>
                    <a:pt x="65620" y="23368"/>
                  </a:lnTo>
                  <a:lnTo>
                    <a:pt x="65773" y="23495"/>
                  </a:lnTo>
                  <a:lnTo>
                    <a:pt x="65773" y="17780"/>
                  </a:lnTo>
                  <a:lnTo>
                    <a:pt x="52793" y="17780"/>
                  </a:lnTo>
                  <a:lnTo>
                    <a:pt x="52552" y="17780"/>
                  </a:lnTo>
                  <a:lnTo>
                    <a:pt x="52222" y="18796"/>
                  </a:lnTo>
                  <a:lnTo>
                    <a:pt x="51955" y="19431"/>
                  </a:lnTo>
                  <a:lnTo>
                    <a:pt x="52641" y="18415"/>
                  </a:lnTo>
                  <a:lnTo>
                    <a:pt x="52120" y="21082"/>
                  </a:lnTo>
                  <a:lnTo>
                    <a:pt x="52324" y="20777"/>
                  </a:lnTo>
                  <a:lnTo>
                    <a:pt x="52400" y="20447"/>
                  </a:lnTo>
                  <a:lnTo>
                    <a:pt x="52438" y="20599"/>
                  </a:lnTo>
                  <a:lnTo>
                    <a:pt x="52539" y="20447"/>
                  </a:lnTo>
                  <a:lnTo>
                    <a:pt x="53784" y="18542"/>
                  </a:lnTo>
                  <a:lnTo>
                    <a:pt x="53898" y="19050"/>
                  </a:lnTo>
                  <a:lnTo>
                    <a:pt x="54025" y="19786"/>
                  </a:lnTo>
                  <a:lnTo>
                    <a:pt x="53111" y="23114"/>
                  </a:lnTo>
                  <a:lnTo>
                    <a:pt x="52438" y="20599"/>
                  </a:lnTo>
                  <a:lnTo>
                    <a:pt x="52324" y="21717"/>
                  </a:lnTo>
                  <a:lnTo>
                    <a:pt x="52197" y="23749"/>
                  </a:lnTo>
                  <a:lnTo>
                    <a:pt x="51739" y="22098"/>
                  </a:lnTo>
                  <a:lnTo>
                    <a:pt x="50761" y="27686"/>
                  </a:lnTo>
                  <a:lnTo>
                    <a:pt x="51295" y="21844"/>
                  </a:lnTo>
                  <a:lnTo>
                    <a:pt x="50368" y="26670"/>
                  </a:lnTo>
                  <a:lnTo>
                    <a:pt x="50279" y="27686"/>
                  </a:lnTo>
                  <a:lnTo>
                    <a:pt x="51003" y="28829"/>
                  </a:lnTo>
                  <a:lnTo>
                    <a:pt x="51422" y="27686"/>
                  </a:lnTo>
                  <a:lnTo>
                    <a:pt x="51968" y="26162"/>
                  </a:lnTo>
                  <a:lnTo>
                    <a:pt x="52768" y="27559"/>
                  </a:lnTo>
                  <a:lnTo>
                    <a:pt x="53428" y="26162"/>
                  </a:lnTo>
                  <a:lnTo>
                    <a:pt x="53543" y="25908"/>
                  </a:lnTo>
                  <a:lnTo>
                    <a:pt x="53619" y="24638"/>
                  </a:lnTo>
                  <a:lnTo>
                    <a:pt x="54013" y="23749"/>
                  </a:lnTo>
                  <a:lnTo>
                    <a:pt x="54292" y="23114"/>
                  </a:lnTo>
                  <a:lnTo>
                    <a:pt x="54406" y="22860"/>
                  </a:lnTo>
                  <a:lnTo>
                    <a:pt x="57086" y="20066"/>
                  </a:lnTo>
                  <a:lnTo>
                    <a:pt x="52920" y="31877"/>
                  </a:lnTo>
                  <a:lnTo>
                    <a:pt x="55524" y="27686"/>
                  </a:lnTo>
                  <a:lnTo>
                    <a:pt x="56553" y="25527"/>
                  </a:lnTo>
                  <a:lnTo>
                    <a:pt x="58089" y="21336"/>
                  </a:lnTo>
                  <a:lnTo>
                    <a:pt x="58102" y="24003"/>
                  </a:lnTo>
                  <a:lnTo>
                    <a:pt x="56603" y="27559"/>
                  </a:lnTo>
                  <a:lnTo>
                    <a:pt x="57531" y="28321"/>
                  </a:lnTo>
                  <a:lnTo>
                    <a:pt x="57950" y="26670"/>
                  </a:lnTo>
                  <a:lnTo>
                    <a:pt x="58051" y="26162"/>
                  </a:lnTo>
                  <a:lnTo>
                    <a:pt x="59055" y="22225"/>
                  </a:lnTo>
                  <a:lnTo>
                    <a:pt x="59270" y="24815"/>
                  </a:lnTo>
                  <a:lnTo>
                    <a:pt x="59842" y="24892"/>
                  </a:lnTo>
                  <a:lnTo>
                    <a:pt x="58788" y="28321"/>
                  </a:lnTo>
                  <a:lnTo>
                    <a:pt x="60083" y="28194"/>
                  </a:lnTo>
                  <a:lnTo>
                    <a:pt x="62166" y="26162"/>
                  </a:lnTo>
                  <a:lnTo>
                    <a:pt x="63652" y="26035"/>
                  </a:lnTo>
                  <a:lnTo>
                    <a:pt x="63195" y="27051"/>
                  </a:lnTo>
                  <a:lnTo>
                    <a:pt x="62598" y="27940"/>
                  </a:lnTo>
                  <a:lnTo>
                    <a:pt x="62509" y="29083"/>
                  </a:lnTo>
                  <a:lnTo>
                    <a:pt x="64668" y="28067"/>
                  </a:lnTo>
                  <a:lnTo>
                    <a:pt x="65608" y="30734"/>
                  </a:lnTo>
                  <a:lnTo>
                    <a:pt x="66154" y="33274"/>
                  </a:lnTo>
                  <a:lnTo>
                    <a:pt x="67894" y="30734"/>
                  </a:lnTo>
                  <a:lnTo>
                    <a:pt x="68757" y="29718"/>
                  </a:lnTo>
                  <a:lnTo>
                    <a:pt x="69151" y="29718"/>
                  </a:lnTo>
                  <a:lnTo>
                    <a:pt x="68478" y="31623"/>
                  </a:lnTo>
                  <a:lnTo>
                    <a:pt x="67894" y="32385"/>
                  </a:lnTo>
                  <a:lnTo>
                    <a:pt x="69875" y="30353"/>
                  </a:lnTo>
                  <a:lnTo>
                    <a:pt x="70916" y="29718"/>
                  </a:lnTo>
                  <a:lnTo>
                    <a:pt x="72999" y="28448"/>
                  </a:lnTo>
                  <a:lnTo>
                    <a:pt x="72618" y="31623"/>
                  </a:lnTo>
                  <a:lnTo>
                    <a:pt x="72491" y="32004"/>
                  </a:lnTo>
                  <a:lnTo>
                    <a:pt x="72199" y="32385"/>
                  </a:lnTo>
                  <a:lnTo>
                    <a:pt x="72097" y="33274"/>
                  </a:lnTo>
                  <a:lnTo>
                    <a:pt x="72212" y="34163"/>
                  </a:lnTo>
                  <a:lnTo>
                    <a:pt x="75133" y="28448"/>
                  </a:lnTo>
                  <a:lnTo>
                    <a:pt x="75323" y="28067"/>
                  </a:lnTo>
                  <a:lnTo>
                    <a:pt x="75641" y="27432"/>
                  </a:lnTo>
                  <a:lnTo>
                    <a:pt x="75120" y="30353"/>
                  </a:lnTo>
                  <a:lnTo>
                    <a:pt x="74726" y="30734"/>
                  </a:lnTo>
                  <a:lnTo>
                    <a:pt x="75806" y="32766"/>
                  </a:lnTo>
                  <a:lnTo>
                    <a:pt x="79044" y="31369"/>
                  </a:lnTo>
                  <a:lnTo>
                    <a:pt x="77952" y="36068"/>
                  </a:lnTo>
                  <a:lnTo>
                    <a:pt x="80416" y="32385"/>
                  </a:lnTo>
                  <a:lnTo>
                    <a:pt x="78473" y="38608"/>
                  </a:lnTo>
                  <a:lnTo>
                    <a:pt x="81762" y="33401"/>
                  </a:lnTo>
                  <a:lnTo>
                    <a:pt x="81064" y="36576"/>
                  </a:lnTo>
                  <a:lnTo>
                    <a:pt x="80225" y="37338"/>
                  </a:lnTo>
                  <a:lnTo>
                    <a:pt x="80276" y="39370"/>
                  </a:lnTo>
                  <a:lnTo>
                    <a:pt x="80403" y="40132"/>
                  </a:lnTo>
                  <a:lnTo>
                    <a:pt x="80454" y="40259"/>
                  </a:lnTo>
                  <a:lnTo>
                    <a:pt x="82880" y="36957"/>
                  </a:lnTo>
                  <a:lnTo>
                    <a:pt x="83642" y="36703"/>
                  </a:lnTo>
                  <a:lnTo>
                    <a:pt x="81851" y="39370"/>
                  </a:lnTo>
                  <a:lnTo>
                    <a:pt x="84302" y="36957"/>
                  </a:lnTo>
                  <a:lnTo>
                    <a:pt x="82384" y="40386"/>
                  </a:lnTo>
                  <a:lnTo>
                    <a:pt x="83223" y="39878"/>
                  </a:lnTo>
                  <a:lnTo>
                    <a:pt x="83350" y="39878"/>
                  </a:lnTo>
                  <a:lnTo>
                    <a:pt x="83566" y="39636"/>
                  </a:lnTo>
                  <a:lnTo>
                    <a:pt x="83223" y="39827"/>
                  </a:lnTo>
                  <a:lnTo>
                    <a:pt x="83312" y="39370"/>
                  </a:lnTo>
                  <a:lnTo>
                    <a:pt x="83756" y="38481"/>
                  </a:lnTo>
                  <a:lnTo>
                    <a:pt x="84302" y="37719"/>
                  </a:lnTo>
                  <a:lnTo>
                    <a:pt x="85750" y="36957"/>
                  </a:lnTo>
                  <a:lnTo>
                    <a:pt x="84378" y="40640"/>
                  </a:lnTo>
                  <a:lnTo>
                    <a:pt x="83400" y="41910"/>
                  </a:lnTo>
                  <a:lnTo>
                    <a:pt x="86321" y="40640"/>
                  </a:lnTo>
                  <a:lnTo>
                    <a:pt x="85750" y="41351"/>
                  </a:lnTo>
                  <a:lnTo>
                    <a:pt x="86690" y="40640"/>
                  </a:lnTo>
                  <a:lnTo>
                    <a:pt x="87033" y="40386"/>
                  </a:lnTo>
                  <a:lnTo>
                    <a:pt x="82397" y="45212"/>
                  </a:lnTo>
                  <a:lnTo>
                    <a:pt x="84836" y="43307"/>
                  </a:lnTo>
                  <a:lnTo>
                    <a:pt x="85204" y="42672"/>
                  </a:lnTo>
                  <a:lnTo>
                    <a:pt x="86169" y="41656"/>
                  </a:lnTo>
                  <a:lnTo>
                    <a:pt x="86499" y="41275"/>
                  </a:lnTo>
                  <a:lnTo>
                    <a:pt x="85598" y="43053"/>
                  </a:lnTo>
                  <a:lnTo>
                    <a:pt x="86258" y="43561"/>
                  </a:lnTo>
                  <a:lnTo>
                    <a:pt x="87287" y="43434"/>
                  </a:lnTo>
                  <a:lnTo>
                    <a:pt x="85750" y="45085"/>
                  </a:lnTo>
                  <a:lnTo>
                    <a:pt x="86245" y="46228"/>
                  </a:lnTo>
                  <a:lnTo>
                    <a:pt x="88265" y="45720"/>
                  </a:lnTo>
                  <a:lnTo>
                    <a:pt x="89166" y="46736"/>
                  </a:lnTo>
                  <a:lnTo>
                    <a:pt x="89509" y="45720"/>
                  </a:lnTo>
                  <a:lnTo>
                    <a:pt x="89547" y="45593"/>
                  </a:lnTo>
                  <a:lnTo>
                    <a:pt x="91744" y="43434"/>
                  </a:lnTo>
                  <a:lnTo>
                    <a:pt x="92252" y="42926"/>
                  </a:lnTo>
                  <a:lnTo>
                    <a:pt x="92811" y="42926"/>
                  </a:lnTo>
                  <a:lnTo>
                    <a:pt x="92252" y="43561"/>
                  </a:lnTo>
                  <a:lnTo>
                    <a:pt x="93154" y="42926"/>
                  </a:lnTo>
                  <a:lnTo>
                    <a:pt x="93345" y="42799"/>
                  </a:lnTo>
                  <a:lnTo>
                    <a:pt x="93446" y="43434"/>
                  </a:lnTo>
                  <a:lnTo>
                    <a:pt x="90881" y="45847"/>
                  </a:lnTo>
                  <a:lnTo>
                    <a:pt x="89916" y="46355"/>
                  </a:lnTo>
                  <a:lnTo>
                    <a:pt x="91173" y="45974"/>
                  </a:lnTo>
                  <a:lnTo>
                    <a:pt x="90474" y="46736"/>
                  </a:lnTo>
                  <a:lnTo>
                    <a:pt x="90004" y="46990"/>
                  </a:lnTo>
                  <a:lnTo>
                    <a:pt x="89065" y="47879"/>
                  </a:lnTo>
                  <a:lnTo>
                    <a:pt x="90741" y="46609"/>
                  </a:lnTo>
                  <a:lnTo>
                    <a:pt x="87325" y="51054"/>
                  </a:lnTo>
                  <a:lnTo>
                    <a:pt x="90170" y="48641"/>
                  </a:lnTo>
                  <a:lnTo>
                    <a:pt x="89458" y="49403"/>
                  </a:lnTo>
                  <a:lnTo>
                    <a:pt x="90322" y="50292"/>
                  </a:lnTo>
                  <a:lnTo>
                    <a:pt x="91490" y="49911"/>
                  </a:lnTo>
                  <a:lnTo>
                    <a:pt x="92316" y="50546"/>
                  </a:lnTo>
                  <a:lnTo>
                    <a:pt x="93065" y="49911"/>
                  </a:lnTo>
                  <a:lnTo>
                    <a:pt x="94551" y="48641"/>
                  </a:lnTo>
                  <a:lnTo>
                    <a:pt x="94322" y="49403"/>
                  </a:lnTo>
                  <a:lnTo>
                    <a:pt x="95542" y="48641"/>
                  </a:lnTo>
                  <a:lnTo>
                    <a:pt x="96342" y="48133"/>
                  </a:lnTo>
                  <a:lnTo>
                    <a:pt x="96139" y="49149"/>
                  </a:lnTo>
                  <a:lnTo>
                    <a:pt x="96050" y="49403"/>
                  </a:lnTo>
                  <a:lnTo>
                    <a:pt x="95034" y="51181"/>
                  </a:lnTo>
                  <a:lnTo>
                    <a:pt x="94932" y="51460"/>
                  </a:lnTo>
                  <a:lnTo>
                    <a:pt x="95592" y="51943"/>
                  </a:lnTo>
                  <a:lnTo>
                    <a:pt x="97142" y="51562"/>
                  </a:lnTo>
                  <a:lnTo>
                    <a:pt x="97243" y="51384"/>
                  </a:lnTo>
                  <a:lnTo>
                    <a:pt x="97307" y="51562"/>
                  </a:lnTo>
                  <a:lnTo>
                    <a:pt x="97904" y="52070"/>
                  </a:lnTo>
                  <a:lnTo>
                    <a:pt x="96062" y="52832"/>
                  </a:lnTo>
                  <a:lnTo>
                    <a:pt x="97078" y="53340"/>
                  </a:lnTo>
                  <a:lnTo>
                    <a:pt x="97243" y="53594"/>
                  </a:lnTo>
                  <a:lnTo>
                    <a:pt x="99885" y="53594"/>
                  </a:lnTo>
                  <a:lnTo>
                    <a:pt x="100723" y="52832"/>
                  </a:lnTo>
                  <a:lnTo>
                    <a:pt x="101028" y="52451"/>
                  </a:lnTo>
                  <a:lnTo>
                    <a:pt x="101841" y="52070"/>
                  </a:lnTo>
                  <a:lnTo>
                    <a:pt x="102374" y="52070"/>
                  </a:lnTo>
                  <a:lnTo>
                    <a:pt x="101231" y="53213"/>
                  </a:lnTo>
                  <a:lnTo>
                    <a:pt x="100177" y="53809"/>
                  </a:lnTo>
                  <a:lnTo>
                    <a:pt x="104228" y="53340"/>
                  </a:lnTo>
                  <a:lnTo>
                    <a:pt x="94729" y="60706"/>
                  </a:lnTo>
                  <a:lnTo>
                    <a:pt x="100139" y="59182"/>
                  </a:lnTo>
                  <a:lnTo>
                    <a:pt x="103022" y="59182"/>
                  </a:lnTo>
                  <a:lnTo>
                    <a:pt x="102831" y="59817"/>
                  </a:lnTo>
                  <a:lnTo>
                    <a:pt x="101028" y="59563"/>
                  </a:lnTo>
                  <a:lnTo>
                    <a:pt x="99682" y="60579"/>
                  </a:lnTo>
                  <a:lnTo>
                    <a:pt x="104330" y="60198"/>
                  </a:lnTo>
                  <a:lnTo>
                    <a:pt x="99822" y="62738"/>
                  </a:lnTo>
                  <a:lnTo>
                    <a:pt x="102958" y="62738"/>
                  </a:lnTo>
                  <a:lnTo>
                    <a:pt x="95631" y="65659"/>
                  </a:lnTo>
                  <a:lnTo>
                    <a:pt x="104241" y="65278"/>
                  </a:lnTo>
                  <a:lnTo>
                    <a:pt x="99504" y="67437"/>
                  </a:lnTo>
                  <a:lnTo>
                    <a:pt x="101346" y="66929"/>
                  </a:lnTo>
                  <a:lnTo>
                    <a:pt x="103162" y="66929"/>
                  </a:lnTo>
                  <a:lnTo>
                    <a:pt x="101739" y="67183"/>
                  </a:lnTo>
                  <a:lnTo>
                    <a:pt x="102565" y="67183"/>
                  </a:lnTo>
                  <a:lnTo>
                    <a:pt x="105232" y="69215"/>
                  </a:lnTo>
                  <a:lnTo>
                    <a:pt x="100406" y="72263"/>
                  </a:lnTo>
                  <a:lnTo>
                    <a:pt x="98539" y="74041"/>
                  </a:lnTo>
                  <a:lnTo>
                    <a:pt x="98018" y="74676"/>
                  </a:lnTo>
                  <a:lnTo>
                    <a:pt x="108102" y="75311"/>
                  </a:lnTo>
                  <a:lnTo>
                    <a:pt x="103568" y="75946"/>
                  </a:lnTo>
                  <a:lnTo>
                    <a:pt x="100164" y="75311"/>
                  </a:lnTo>
                  <a:lnTo>
                    <a:pt x="104140" y="77597"/>
                  </a:lnTo>
                  <a:lnTo>
                    <a:pt x="99504" y="78486"/>
                  </a:lnTo>
                  <a:lnTo>
                    <a:pt x="102489" y="80899"/>
                  </a:lnTo>
                  <a:lnTo>
                    <a:pt x="101752" y="80518"/>
                  </a:lnTo>
                  <a:lnTo>
                    <a:pt x="100749" y="80264"/>
                  </a:lnTo>
                  <a:lnTo>
                    <a:pt x="100812" y="80137"/>
                  </a:lnTo>
                  <a:lnTo>
                    <a:pt x="98310" y="79756"/>
                  </a:lnTo>
                  <a:lnTo>
                    <a:pt x="100291" y="81153"/>
                  </a:lnTo>
                  <a:lnTo>
                    <a:pt x="102235" y="81915"/>
                  </a:lnTo>
                  <a:lnTo>
                    <a:pt x="101930" y="82042"/>
                  </a:lnTo>
                  <a:lnTo>
                    <a:pt x="100457" y="81407"/>
                  </a:lnTo>
                  <a:lnTo>
                    <a:pt x="99441" y="81153"/>
                  </a:lnTo>
                  <a:lnTo>
                    <a:pt x="97955" y="80899"/>
                  </a:lnTo>
                  <a:lnTo>
                    <a:pt x="102184" y="83058"/>
                  </a:lnTo>
                  <a:lnTo>
                    <a:pt x="99669" y="82257"/>
                  </a:lnTo>
                  <a:lnTo>
                    <a:pt x="99923" y="82423"/>
                  </a:lnTo>
                  <a:lnTo>
                    <a:pt x="98221" y="82550"/>
                  </a:lnTo>
                  <a:lnTo>
                    <a:pt x="100939" y="83566"/>
                  </a:lnTo>
                  <a:lnTo>
                    <a:pt x="99491" y="83439"/>
                  </a:lnTo>
                  <a:lnTo>
                    <a:pt x="101650" y="85090"/>
                  </a:lnTo>
                  <a:lnTo>
                    <a:pt x="99872" y="84709"/>
                  </a:lnTo>
                  <a:lnTo>
                    <a:pt x="102565" y="86614"/>
                  </a:lnTo>
                  <a:lnTo>
                    <a:pt x="98069" y="84836"/>
                  </a:lnTo>
                  <a:lnTo>
                    <a:pt x="101968" y="87249"/>
                  </a:lnTo>
                  <a:lnTo>
                    <a:pt x="97891" y="84836"/>
                  </a:lnTo>
                  <a:lnTo>
                    <a:pt x="98196" y="86106"/>
                  </a:lnTo>
                  <a:lnTo>
                    <a:pt x="99822" y="87630"/>
                  </a:lnTo>
                  <a:lnTo>
                    <a:pt x="99187" y="87122"/>
                  </a:lnTo>
                  <a:lnTo>
                    <a:pt x="98704" y="86741"/>
                  </a:lnTo>
                  <a:lnTo>
                    <a:pt x="98437" y="87122"/>
                  </a:lnTo>
                  <a:lnTo>
                    <a:pt x="96888" y="85852"/>
                  </a:lnTo>
                  <a:lnTo>
                    <a:pt x="96812" y="86360"/>
                  </a:lnTo>
                  <a:lnTo>
                    <a:pt x="97218" y="86995"/>
                  </a:lnTo>
                  <a:lnTo>
                    <a:pt x="99212" y="88392"/>
                  </a:lnTo>
                  <a:lnTo>
                    <a:pt x="94361" y="85344"/>
                  </a:lnTo>
                  <a:lnTo>
                    <a:pt x="101714" y="92583"/>
                  </a:lnTo>
                  <a:lnTo>
                    <a:pt x="95935" y="88011"/>
                  </a:lnTo>
                  <a:lnTo>
                    <a:pt x="97053" y="90424"/>
                  </a:lnTo>
                  <a:lnTo>
                    <a:pt x="97129" y="90678"/>
                  </a:lnTo>
                  <a:lnTo>
                    <a:pt x="97345" y="92710"/>
                  </a:lnTo>
                  <a:lnTo>
                    <a:pt x="97777" y="93218"/>
                  </a:lnTo>
                  <a:lnTo>
                    <a:pt x="97548" y="92951"/>
                  </a:lnTo>
                  <a:lnTo>
                    <a:pt x="97548" y="114808"/>
                  </a:lnTo>
                  <a:lnTo>
                    <a:pt x="96951" y="114681"/>
                  </a:lnTo>
                  <a:lnTo>
                    <a:pt x="96278" y="114541"/>
                  </a:lnTo>
                  <a:lnTo>
                    <a:pt x="96240" y="113538"/>
                  </a:lnTo>
                  <a:lnTo>
                    <a:pt x="96215" y="112649"/>
                  </a:lnTo>
                  <a:lnTo>
                    <a:pt x="96177" y="111887"/>
                  </a:lnTo>
                  <a:lnTo>
                    <a:pt x="97548" y="114808"/>
                  </a:lnTo>
                  <a:lnTo>
                    <a:pt x="97548" y="92951"/>
                  </a:lnTo>
                  <a:lnTo>
                    <a:pt x="97345" y="92710"/>
                  </a:lnTo>
                  <a:lnTo>
                    <a:pt x="97409" y="92964"/>
                  </a:lnTo>
                  <a:lnTo>
                    <a:pt x="97002" y="94361"/>
                  </a:lnTo>
                  <a:lnTo>
                    <a:pt x="95745" y="92722"/>
                  </a:lnTo>
                  <a:lnTo>
                    <a:pt x="96926" y="95250"/>
                  </a:lnTo>
                  <a:lnTo>
                    <a:pt x="95237" y="94869"/>
                  </a:lnTo>
                  <a:lnTo>
                    <a:pt x="94830" y="94615"/>
                  </a:lnTo>
                  <a:lnTo>
                    <a:pt x="94627" y="94488"/>
                  </a:lnTo>
                  <a:lnTo>
                    <a:pt x="94310" y="93218"/>
                  </a:lnTo>
                  <a:lnTo>
                    <a:pt x="94208" y="92964"/>
                  </a:lnTo>
                  <a:lnTo>
                    <a:pt x="93903" y="92329"/>
                  </a:lnTo>
                  <a:lnTo>
                    <a:pt x="94018" y="94615"/>
                  </a:lnTo>
                  <a:lnTo>
                    <a:pt x="91948" y="93091"/>
                  </a:lnTo>
                  <a:lnTo>
                    <a:pt x="92163" y="95758"/>
                  </a:lnTo>
                  <a:lnTo>
                    <a:pt x="92036" y="95504"/>
                  </a:lnTo>
                  <a:lnTo>
                    <a:pt x="91948" y="95250"/>
                  </a:lnTo>
                  <a:lnTo>
                    <a:pt x="91833" y="94742"/>
                  </a:lnTo>
                  <a:lnTo>
                    <a:pt x="91808" y="94615"/>
                  </a:lnTo>
                  <a:lnTo>
                    <a:pt x="91694" y="94742"/>
                  </a:lnTo>
                  <a:lnTo>
                    <a:pt x="91097" y="94107"/>
                  </a:lnTo>
                  <a:lnTo>
                    <a:pt x="92024" y="96139"/>
                  </a:lnTo>
                  <a:lnTo>
                    <a:pt x="92024" y="95618"/>
                  </a:lnTo>
                  <a:lnTo>
                    <a:pt x="92138" y="95758"/>
                  </a:lnTo>
                  <a:lnTo>
                    <a:pt x="93687" y="98044"/>
                  </a:lnTo>
                  <a:lnTo>
                    <a:pt x="93840" y="100571"/>
                  </a:lnTo>
                  <a:lnTo>
                    <a:pt x="93954" y="101854"/>
                  </a:lnTo>
                  <a:lnTo>
                    <a:pt x="92379" y="97536"/>
                  </a:lnTo>
                  <a:lnTo>
                    <a:pt x="92684" y="102362"/>
                  </a:lnTo>
                  <a:lnTo>
                    <a:pt x="91973" y="100203"/>
                  </a:lnTo>
                  <a:lnTo>
                    <a:pt x="91465" y="98679"/>
                  </a:lnTo>
                  <a:lnTo>
                    <a:pt x="91135" y="97663"/>
                  </a:lnTo>
                  <a:lnTo>
                    <a:pt x="90258" y="94996"/>
                  </a:lnTo>
                  <a:lnTo>
                    <a:pt x="90322" y="95504"/>
                  </a:lnTo>
                  <a:lnTo>
                    <a:pt x="90512" y="96393"/>
                  </a:lnTo>
                  <a:lnTo>
                    <a:pt x="91097" y="97663"/>
                  </a:lnTo>
                  <a:lnTo>
                    <a:pt x="90728" y="97409"/>
                  </a:lnTo>
                  <a:lnTo>
                    <a:pt x="90360" y="96647"/>
                  </a:lnTo>
                  <a:lnTo>
                    <a:pt x="89928" y="94996"/>
                  </a:lnTo>
                  <a:lnTo>
                    <a:pt x="89865" y="95377"/>
                  </a:lnTo>
                  <a:lnTo>
                    <a:pt x="89750" y="96520"/>
                  </a:lnTo>
                  <a:lnTo>
                    <a:pt x="90766" y="98425"/>
                  </a:lnTo>
                  <a:lnTo>
                    <a:pt x="90017" y="98679"/>
                  </a:lnTo>
                  <a:lnTo>
                    <a:pt x="89700" y="97790"/>
                  </a:lnTo>
                  <a:lnTo>
                    <a:pt x="89585" y="97028"/>
                  </a:lnTo>
                  <a:lnTo>
                    <a:pt x="89306" y="96139"/>
                  </a:lnTo>
                  <a:lnTo>
                    <a:pt x="89725" y="98425"/>
                  </a:lnTo>
                  <a:lnTo>
                    <a:pt x="89966" y="100203"/>
                  </a:lnTo>
                  <a:lnTo>
                    <a:pt x="89052" y="99568"/>
                  </a:lnTo>
                  <a:lnTo>
                    <a:pt x="88925" y="99060"/>
                  </a:lnTo>
                  <a:lnTo>
                    <a:pt x="88620" y="98272"/>
                  </a:lnTo>
                  <a:lnTo>
                    <a:pt x="88049" y="98679"/>
                  </a:lnTo>
                  <a:lnTo>
                    <a:pt x="87934" y="99314"/>
                  </a:lnTo>
                  <a:lnTo>
                    <a:pt x="88404" y="103886"/>
                  </a:lnTo>
                  <a:lnTo>
                    <a:pt x="87642" y="103251"/>
                  </a:lnTo>
                  <a:lnTo>
                    <a:pt x="86563" y="102362"/>
                  </a:lnTo>
                  <a:lnTo>
                    <a:pt x="86360" y="100965"/>
                  </a:lnTo>
                  <a:lnTo>
                    <a:pt x="85890" y="97790"/>
                  </a:lnTo>
                  <a:lnTo>
                    <a:pt x="85788" y="100965"/>
                  </a:lnTo>
                  <a:lnTo>
                    <a:pt x="84861" y="97155"/>
                  </a:lnTo>
                  <a:lnTo>
                    <a:pt x="84670" y="97790"/>
                  </a:lnTo>
                  <a:lnTo>
                    <a:pt x="84569" y="98679"/>
                  </a:lnTo>
                  <a:lnTo>
                    <a:pt x="85140" y="100330"/>
                  </a:lnTo>
                  <a:lnTo>
                    <a:pt x="84556" y="100330"/>
                  </a:lnTo>
                  <a:lnTo>
                    <a:pt x="84543" y="103251"/>
                  </a:lnTo>
                  <a:lnTo>
                    <a:pt x="83858" y="102235"/>
                  </a:lnTo>
                  <a:lnTo>
                    <a:pt x="83934" y="100457"/>
                  </a:lnTo>
                  <a:lnTo>
                    <a:pt x="83070" y="101219"/>
                  </a:lnTo>
                  <a:lnTo>
                    <a:pt x="83019" y="101473"/>
                  </a:lnTo>
                  <a:lnTo>
                    <a:pt x="83654" y="102362"/>
                  </a:lnTo>
                  <a:lnTo>
                    <a:pt x="83769" y="103124"/>
                  </a:lnTo>
                  <a:lnTo>
                    <a:pt x="83654" y="105029"/>
                  </a:lnTo>
                  <a:lnTo>
                    <a:pt x="84772" y="107569"/>
                  </a:lnTo>
                  <a:lnTo>
                    <a:pt x="84226" y="107061"/>
                  </a:lnTo>
                  <a:lnTo>
                    <a:pt x="83820" y="106680"/>
                  </a:lnTo>
                  <a:lnTo>
                    <a:pt x="83820" y="106172"/>
                  </a:lnTo>
                  <a:lnTo>
                    <a:pt x="82994" y="106680"/>
                  </a:lnTo>
                  <a:lnTo>
                    <a:pt x="82321" y="104394"/>
                  </a:lnTo>
                  <a:lnTo>
                    <a:pt x="81991" y="107061"/>
                  </a:lnTo>
                  <a:lnTo>
                    <a:pt x="81368" y="106172"/>
                  </a:lnTo>
                  <a:lnTo>
                    <a:pt x="81254" y="105664"/>
                  </a:lnTo>
                  <a:lnTo>
                    <a:pt x="81178" y="105283"/>
                  </a:lnTo>
                  <a:lnTo>
                    <a:pt x="81064" y="104267"/>
                  </a:lnTo>
                  <a:lnTo>
                    <a:pt x="80949" y="101854"/>
                  </a:lnTo>
                  <a:lnTo>
                    <a:pt x="80772" y="101092"/>
                  </a:lnTo>
                  <a:lnTo>
                    <a:pt x="80835" y="104267"/>
                  </a:lnTo>
                  <a:lnTo>
                    <a:pt x="79400" y="102108"/>
                  </a:lnTo>
                  <a:lnTo>
                    <a:pt x="79324" y="105029"/>
                  </a:lnTo>
                  <a:lnTo>
                    <a:pt x="79209" y="102997"/>
                  </a:lnTo>
                  <a:lnTo>
                    <a:pt x="79108" y="102362"/>
                  </a:lnTo>
                  <a:lnTo>
                    <a:pt x="79082" y="105029"/>
                  </a:lnTo>
                  <a:lnTo>
                    <a:pt x="78752" y="104267"/>
                  </a:lnTo>
                  <a:lnTo>
                    <a:pt x="78625" y="103632"/>
                  </a:lnTo>
                  <a:lnTo>
                    <a:pt x="78536" y="102108"/>
                  </a:lnTo>
                  <a:lnTo>
                    <a:pt x="77609" y="101727"/>
                  </a:lnTo>
                  <a:lnTo>
                    <a:pt x="79222" y="107061"/>
                  </a:lnTo>
                  <a:lnTo>
                    <a:pt x="78435" y="105791"/>
                  </a:lnTo>
                  <a:lnTo>
                    <a:pt x="77965" y="105029"/>
                  </a:lnTo>
                  <a:lnTo>
                    <a:pt x="78066" y="104140"/>
                  </a:lnTo>
                  <a:lnTo>
                    <a:pt x="78117" y="104013"/>
                  </a:lnTo>
                  <a:lnTo>
                    <a:pt x="76974" y="102997"/>
                  </a:lnTo>
                  <a:lnTo>
                    <a:pt x="76073" y="105791"/>
                  </a:lnTo>
                  <a:lnTo>
                    <a:pt x="75425" y="105029"/>
                  </a:lnTo>
                  <a:lnTo>
                    <a:pt x="75107" y="104648"/>
                  </a:lnTo>
                  <a:lnTo>
                    <a:pt x="74980" y="104343"/>
                  </a:lnTo>
                  <a:lnTo>
                    <a:pt x="74599" y="100647"/>
                  </a:lnTo>
                  <a:lnTo>
                    <a:pt x="74053" y="100965"/>
                  </a:lnTo>
                  <a:lnTo>
                    <a:pt x="72504" y="105029"/>
                  </a:lnTo>
                  <a:lnTo>
                    <a:pt x="71056" y="104013"/>
                  </a:lnTo>
                  <a:lnTo>
                    <a:pt x="71120" y="104140"/>
                  </a:lnTo>
                  <a:lnTo>
                    <a:pt x="71247" y="105664"/>
                  </a:lnTo>
                  <a:lnTo>
                    <a:pt x="71005" y="109982"/>
                  </a:lnTo>
                  <a:lnTo>
                    <a:pt x="70980" y="109601"/>
                  </a:lnTo>
                  <a:lnTo>
                    <a:pt x="70700" y="106299"/>
                  </a:lnTo>
                  <a:lnTo>
                    <a:pt x="70586" y="105029"/>
                  </a:lnTo>
                  <a:lnTo>
                    <a:pt x="70561" y="104775"/>
                  </a:lnTo>
                  <a:lnTo>
                    <a:pt x="70523" y="104267"/>
                  </a:lnTo>
                  <a:lnTo>
                    <a:pt x="70307" y="101727"/>
                  </a:lnTo>
                  <a:lnTo>
                    <a:pt x="69748" y="103505"/>
                  </a:lnTo>
                  <a:lnTo>
                    <a:pt x="69646" y="103809"/>
                  </a:lnTo>
                  <a:lnTo>
                    <a:pt x="69761" y="103251"/>
                  </a:lnTo>
                  <a:lnTo>
                    <a:pt x="69799" y="101854"/>
                  </a:lnTo>
                  <a:lnTo>
                    <a:pt x="68884" y="100965"/>
                  </a:lnTo>
                  <a:lnTo>
                    <a:pt x="67767" y="103124"/>
                  </a:lnTo>
                  <a:lnTo>
                    <a:pt x="66116" y="104775"/>
                  </a:lnTo>
                  <a:lnTo>
                    <a:pt x="66332" y="103759"/>
                  </a:lnTo>
                  <a:lnTo>
                    <a:pt x="66357" y="103251"/>
                  </a:lnTo>
                  <a:lnTo>
                    <a:pt x="66052" y="102489"/>
                  </a:lnTo>
                  <a:lnTo>
                    <a:pt x="65900" y="102108"/>
                  </a:lnTo>
                  <a:lnTo>
                    <a:pt x="64897" y="102489"/>
                  </a:lnTo>
                  <a:lnTo>
                    <a:pt x="64312" y="101854"/>
                  </a:lnTo>
                  <a:lnTo>
                    <a:pt x="64008" y="103251"/>
                  </a:lnTo>
                  <a:lnTo>
                    <a:pt x="63665" y="102997"/>
                  </a:lnTo>
                  <a:lnTo>
                    <a:pt x="63728" y="105029"/>
                  </a:lnTo>
                  <a:lnTo>
                    <a:pt x="63461" y="104394"/>
                  </a:lnTo>
                  <a:lnTo>
                    <a:pt x="62509" y="102108"/>
                  </a:lnTo>
                  <a:lnTo>
                    <a:pt x="60998" y="103124"/>
                  </a:lnTo>
                  <a:lnTo>
                    <a:pt x="59499" y="104394"/>
                  </a:lnTo>
                  <a:lnTo>
                    <a:pt x="59093" y="103632"/>
                  </a:lnTo>
                  <a:lnTo>
                    <a:pt x="58343" y="102235"/>
                  </a:lnTo>
                  <a:lnTo>
                    <a:pt x="58559" y="102235"/>
                  </a:lnTo>
                  <a:lnTo>
                    <a:pt x="58966" y="100965"/>
                  </a:lnTo>
                  <a:lnTo>
                    <a:pt x="58801" y="100965"/>
                  </a:lnTo>
                  <a:lnTo>
                    <a:pt x="57150" y="102108"/>
                  </a:lnTo>
                  <a:lnTo>
                    <a:pt x="57035" y="104521"/>
                  </a:lnTo>
                  <a:lnTo>
                    <a:pt x="57213" y="103632"/>
                  </a:lnTo>
                  <a:lnTo>
                    <a:pt x="57289" y="105791"/>
                  </a:lnTo>
                  <a:lnTo>
                    <a:pt x="57061" y="106807"/>
                  </a:lnTo>
                  <a:lnTo>
                    <a:pt x="56959" y="107061"/>
                  </a:lnTo>
                  <a:lnTo>
                    <a:pt x="56489" y="107950"/>
                  </a:lnTo>
                  <a:lnTo>
                    <a:pt x="56108" y="107950"/>
                  </a:lnTo>
                  <a:lnTo>
                    <a:pt x="56883" y="106553"/>
                  </a:lnTo>
                  <a:lnTo>
                    <a:pt x="56769" y="105537"/>
                  </a:lnTo>
                  <a:lnTo>
                    <a:pt x="56654" y="105029"/>
                  </a:lnTo>
                  <a:lnTo>
                    <a:pt x="56527" y="104444"/>
                  </a:lnTo>
                  <a:lnTo>
                    <a:pt x="56400" y="103632"/>
                  </a:lnTo>
                  <a:lnTo>
                    <a:pt x="56299" y="102743"/>
                  </a:lnTo>
                  <a:lnTo>
                    <a:pt x="56057" y="105029"/>
                  </a:lnTo>
                  <a:lnTo>
                    <a:pt x="55651" y="100711"/>
                  </a:lnTo>
                  <a:lnTo>
                    <a:pt x="55473" y="109855"/>
                  </a:lnTo>
                  <a:lnTo>
                    <a:pt x="55257" y="109093"/>
                  </a:lnTo>
                  <a:lnTo>
                    <a:pt x="54914" y="107823"/>
                  </a:lnTo>
                  <a:lnTo>
                    <a:pt x="54711" y="107061"/>
                  </a:lnTo>
                  <a:lnTo>
                    <a:pt x="54813" y="105537"/>
                  </a:lnTo>
                  <a:lnTo>
                    <a:pt x="54343" y="106172"/>
                  </a:lnTo>
                  <a:lnTo>
                    <a:pt x="53809" y="107823"/>
                  </a:lnTo>
                  <a:lnTo>
                    <a:pt x="53390" y="107442"/>
                  </a:lnTo>
                  <a:lnTo>
                    <a:pt x="53467" y="104648"/>
                  </a:lnTo>
                  <a:lnTo>
                    <a:pt x="53949" y="106172"/>
                  </a:lnTo>
                  <a:lnTo>
                    <a:pt x="54114" y="104648"/>
                  </a:lnTo>
                  <a:lnTo>
                    <a:pt x="54203" y="103886"/>
                  </a:lnTo>
                  <a:lnTo>
                    <a:pt x="53555" y="104013"/>
                  </a:lnTo>
                  <a:lnTo>
                    <a:pt x="52489" y="109093"/>
                  </a:lnTo>
                  <a:lnTo>
                    <a:pt x="52476" y="108966"/>
                  </a:lnTo>
                  <a:lnTo>
                    <a:pt x="52400" y="108331"/>
                  </a:lnTo>
                  <a:lnTo>
                    <a:pt x="52285" y="107315"/>
                  </a:lnTo>
                  <a:lnTo>
                    <a:pt x="52400" y="105791"/>
                  </a:lnTo>
                  <a:lnTo>
                    <a:pt x="52501" y="105537"/>
                  </a:lnTo>
                  <a:lnTo>
                    <a:pt x="52895" y="105537"/>
                  </a:lnTo>
                  <a:lnTo>
                    <a:pt x="53111" y="105029"/>
                  </a:lnTo>
                  <a:lnTo>
                    <a:pt x="52984" y="102235"/>
                  </a:lnTo>
                  <a:lnTo>
                    <a:pt x="52920" y="101473"/>
                  </a:lnTo>
                  <a:lnTo>
                    <a:pt x="52755" y="102235"/>
                  </a:lnTo>
                  <a:lnTo>
                    <a:pt x="52438" y="101854"/>
                  </a:lnTo>
                  <a:lnTo>
                    <a:pt x="51435" y="100203"/>
                  </a:lnTo>
                  <a:lnTo>
                    <a:pt x="51511" y="101714"/>
                  </a:lnTo>
                  <a:lnTo>
                    <a:pt x="50228" y="108331"/>
                  </a:lnTo>
                  <a:lnTo>
                    <a:pt x="50177" y="107315"/>
                  </a:lnTo>
                  <a:lnTo>
                    <a:pt x="50152" y="106934"/>
                  </a:lnTo>
                  <a:lnTo>
                    <a:pt x="49911" y="102616"/>
                  </a:lnTo>
                  <a:lnTo>
                    <a:pt x="49898" y="102362"/>
                  </a:lnTo>
                  <a:lnTo>
                    <a:pt x="49822" y="102616"/>
                  </a:lnTo>
                  <a:lnTo>
                    <a:pt x="48844" y="104394"/>
                  </a:lnTo>
                  <a:lnTo>
                    <a:pt x="48895" y="103886"/>
                  </a:lnTo>
                  <a:lnTo>
                    <a:pt x="49136" y="101346"/>
                  </a:lnTo>
                  <a:lnTo>
                    <a:pt x="49085" y="100965"/>
                  </a:lnTo>
                  <a:lnTo>
                    <a:pt x="48971" y="100457"/>
                  </a:lnTo>
                  <a:lnTo>
                    <a:pt x="48641" y="99441"/>
                  </a:lnTo>
                  <a:lnTo>
                    <a:pt x="48729" y="98679"/>
                  </a:lnTo>
                  <a:lnTo>
                    <a:pt x="48780" y="98425"/>
                  </a:lnTo>
                  <a:lnTo>
                    <a:pt x="48082" y="100965"/>
                  </a:lnTo>
                  <a:lnTo>
                    <a:pt x="48082" y="100076"/>
                  </a:lnTo>
                  <a:lnTo>
                    <a:pt x="48044" y="96393"/>
                  </a:lnTo>
                  <a:lnTo>
                    <a:pt x="47066" y="100076"/>
                  </a:lnTo>
                  <a:lnTo>
                    <a:pt x="47091" y="99060"/>
                  </a:lnTo>
                  <a:lnTo>
                    <a:pt x="46837" y="99441"/>
                  </a:lnTo>
                  <a:lnTo>
                    <a:pt x="46774" y="99695"/>
                  </a:lnTo>
                  <a:lnTo>
                    <a:pt x="46659" y="100571"/>
                  </a:lnTo>
                  <a:lnTo>
                    <a:pt x="45491" y="103886"/>
                  </a:lnTo>
                  <a:lnTo>
                    <a:pt x="44450" y="96012"/>
                  </a:lnTo>
                  <a:lnTo>
                    <a:pt x="42710" y="100838"/>
                  </a:lnTo>
                  <a:lnTo>
                    <a:pt x="41427" y="102616"/>
                  </a:lnTo>
                  <a:lnTo>
                    <a:pt x="41313" y="102997"/>
                  </a:lnTo>
                  <a:lnTo>
                    <a:pt x="41059" y="105791"/>
                  </a:lnTo>
                  <a:lnTo>
                    <a:pt x="40944" y="106299"/>
                  </a:lnTo>
                  <a:lnTo>
                    <a:pt x="39865" y="107823"/>
                  </a:lnTo>
                  <a:lnTo>
                    <a:pt x="39751" y="107315"/>
                  </a:lnTo>
                  <a:lnTo>
                    <a:pt x="39522" y="106299"/>
                  </a:lnTo>
                  <a:lnTo>
                    <a:pt x="39636" y="105791"/>
                  </a:lnTo>
                  <a:lnTo>
                    <a:pt x="40093" y="104521"/>
                  </a:lnTo>
                  <a:lnTo>
                    <a:pt x="40182" y="104267"/>
                  </a:lnTo>
                  <a:lnTo>
                    <a:pt x="40182" y="104013"/>
                  </a:lnTo>
                  <a:lnTo>
                    <a:pt x="39598" y="102616"/>
                  </a:lnTo>
                  <a:lnTo>
                    <a:pt x="39077" y="102870"/>
                  </a:lnTo>
                  <a:lnTo>
                    <a:pt x="38493" y="104013"/>
                  </a:lnTo>
                  <a:lnTo>
                    <a:pt x="38366" y="101854"/>
                  </a:lnTo>
                  <a:lnTo>
                    <a:pt x="38277" y="101346"/>
                  </a:lnTo>
                  <a:lnTo>
                    <a:pt x="37769" y="101600"/>
                  </a:lnTo>
                  <a:lnTo>
                    <a:pt x="37909" y="103771"/>
                  </a:lnTo>
                  <a:lnTo>
                    <a:pt x="38176" y="103886"/>
                  </a:lnTo>
                  <a:lnTo>
                    <a:pt x="37884" y="108204"/>
                  </a:lnTo>
                  <a:lnTo>
                    <a:pt x="38709" y="104521"/>
                  </a:lnTo>
                  <a:lnTo>
                    <a:pt x="38836" y="105283"/>
                  </a:lnTo>
                  <a:lnTo>
                    <a:pt x="38950" y="108318"/>
                  </a:lnTo>
                  <a:lnTo>
                    <a:pt x="38760" y="108610"/>
                  </a:lnTo>
                  <a:lnTo>
                    <a:pt x="38658" y="108966"/>
                  </a:lnTo>
                  <a:lnTo>
                    <a:pt x="39204" y="110998"/>
                  </a:lnTo>
                  <a:lnTo>
                    <a:pt x="39141" y="107315"/>
                  </a:lnTo>
                  <a:lnTo>
                    <a:pt x="39497" y="108966"/>
                  </a:lnTo>
                  <a:lnTo>
                    <a:pt x="39611" y="110363"/>
                  </a:lnTo>
                  <a:lnTo>
                    <a:pt x="40195" y="109093"/>
                  </a:lnTo>
                  <a:lnTo>
                    <a:pt x="40119" y="110617"/>
                  </a:lnTo>
                  <a:lnTo>
                    <a:pt x="40246" y="112141"/>
                  </a:lnTo>
                  <a:lnTo>
                    <a:pt x="40233" y="112395"/>
                  </a:lnTo>
                  <a:lnTo>
                    <a:pt x="40843" y="114046"/>
                  </a:lnTo>
                  <a:lnTo>
                    <a:pt x="41490" y="109093"/>
                  </a:lnTo>
                  <a:lnTo>
                    <a:pt x="41579" y="108331"/>
                  </a:lnTo>
                  <a:lnTo>
                    <a:pt x="41668" y="109232"/>
                  </a:lnTo>
                  <a:lnTo>
                    <a:pt x="41795" y="111887"/>
                  </a:lnTo>
                  <a:lnTo>
                    <a:pt x="43205" y="110528"/>
                  </a:lnTo>
                  <a:lnTo>
                    <a:pt x="43154" y="110363"/>
                  </a:lnTo>
                  <a:lnTo>
                    <a:pt x="42075" y="108813"/>
                  </a:lnTo>
                  <a:lnTo>
                    <a:pt x="42125" y="108331"/>
                  </a:lnTo>
                  <a:lnTo>
                    <a:pt x="42303" y="107823"/>
                  </a:lnTo>
                  <a:lnTo>
                    <a:pt x="43243" y="105029"/>
                  </a:lnTo>
                  <a:lnTo>
                    <a:pt x="43624" y="112903"/>
                  </a:lnTo>
                  <a:lnTo>
                    <a:pt x="43903" y="109728"/>
                  </a:lnTo>
                  <a:lnTo>
                    <a:pt x="44183" y="109982"/>
                  </a:lnTo>
                  <a:lnTo>
                    <a:pt x="44234" y="109728"/>
                  </a:lnTo>
                  <a:lnTo>
                    <a:pt x="44615" y="107950"/>
                  </a:lnTo>
                  <a:lnTo>
                    <a:pt x="44843" y="109232"/>
                  </a:lnTo>
                  <a:lnTo>
                    <a:pt x="45135" y="110871"/>
                  </a:lnTo>
                  <a:lnTo>
                    <a:pt x="45732" y="109220"/>
                  </a:lnTo>
                  <a:lnTo>
                    <a:pt x="46189" y="107950"/>
                  </a:lnTo>
                  <a:lnTo>
                    <a:pt x="46647" y="106680"/>
                  </a:lnTo>
                  <a:lnTo>
                    <a:pt x="46583" y="108610"/>
                  </a:lnTo>
                  <a:lnTo>
                    <a:pt x="46799" y="108204"/>
                  </a:lnTo>
                  <a:lnTo>
                    <a:pt x="46761" y="109410"/>
                  </a:lnTo>
                  <a:lnTo>
                    <a:pt x="46736" y="110236"/>
                  </a:lnTo>
                  <a:lnTo>
                    <a:pt x="46634" y="113665"/>
                  </a:lnTo>
                  <a:lnTo>
                    <a:pt x="47383" y="109347"/>
                  </a:lnTo>
                  <a:lnTo>
                    <a:pt x="47574" y="108204"/>
                  </a:lnTo>
                  <a:lnTo>
                    <a:pt x="47726" y="107315"/>
                  </a:lnTo>
                  <a:lnTo>
                    <a:pt x="48006" y="108813"/>
                  </a:lnTo>
                  <a:lnTo>
                    <a:pt x="48133" y="110363"/>
                  </a:lnTo>
                  <a:lnTo>
                    <a:pt x="47790" y="112636"/>
                  </a:lnTo>
                  <a:lnTo>
                    <a:pt x="47307" y="111125"/>
                  </a:lnTo>
                  <a:lnTo>
                    <a:pt x="47752" y="113665"/>
                  </a:lnTo>
                  <a:lnTo>
                    <a:pt x="47879" y="112903"/>
                  </a:lnTo>
                  <a:lnTo>
                    <a:pt x="47790" y="112649"/>
                  </a:lnTo>
                  <a:lnTo>
                    <a:pt x="47917" y="112649"/>
                  </a:lnTo>
                  <a:lnTo>
                    <a:pt x="48501" y="108966"/>
                  </a:lnTo>
                  <a:lnTo>
                    <a:pt x="48920" y="114808"/>
                  </a:lnTo>
                  <a:lnTo>
                    <a:pt x="49415" y="114173"/>
                  </a:lnTo>
                  <a:lnTo>
                    <a:pt x="49530" y="113792"/>
                  </a:lnTo>
                  <a:lnTo>
                    <a:pt x="49847" y="110236"/>
                  </a:lnTo>
                  <a:lnTo>
                    <a:pt x="50812" y="112522"/>
                  </a:lnTo>
                  <a:lnTo>
                    <a:pt x="51841" y="111379"/>
                  </a:lnTo>
                  <a:lnTo>
                    <a:pt x="51663" y="112649"/>
                  </a:lnTo>
                  <a:lnTo>
                    <a:pt x="53352" y="113538"/>
                  </a:lnTo>
                  <a:lnTo>
                    <a:pt x="53898" y="114681"/>
                  </a:lnTo>
                  <a:lnTo>
                    <a:pt x="54000" y="115697"/>
                  </a:lnTo>
                  <a:lnTo>
                    <a:pt x="54521" y="111887"/>
                  </a:lnTo>
                  <a:lnTo>
                    <a:pt x="55346" y="112649"/>
                  </a:lnTo>
                  <a:lnTo>
                    <a:pt x="56057" y="111887"/>
                  </a:lnTo>
                  <a:lnTo>
                    <a:pt x="55854" y="113792"/>
                  </a:lnTo>
                  <a:lnTo>
                    <a:pt x="55727" y="114541"/>
                  </a:lnTo>
                  <a:lnTo>
                    <a:pt x="55600" y="115062"/>
                  </a:lnTo>
                  <a:lnTo>
                    <a:pt x="55168" y="116078"/>
                  </a:lnTo>
                  <a:lnTo>
                    <a:pt x="55753" y="116078"/>
                  </a:lnTo>
                  <a:lnTo>
                    <a:pt x="55702" y="116459"/>
                  </a:lnTo>
                  <a:lnTo>
                    <a:pt x="55511" y="117449"/>
                  </a:lnTo>
                  <a:lnTo>
                    <a:pt x="55930" y="116065"/>
                  </a:lnTo>
                  <a:lnTo>
                    <a:pt x="55778" y="116065"/>
                  </a:lnTo>
                  <a:lnTo>
                    <a:pt x="56007" y="115062"/>
                  </a:lnTo>
                  <a:lnTo>
                    <a:pt x="56286" y="114300"/>
                  </a:lnTo>
                  <a:lnTo>
                    <a:pt x="56718" y="113919"/>
                  </a:lnTo>
                  <a:lnTo>
                    <a:pt x="56311" y="116713"/>
                  </a:lnTo>
                  <a:lnTo>
                    <a:pt x="57124" y="116586"/>
                  </a:lnTo>
                  <a:lnTo>
                    <a:pt x="58089" y="113919"/>
                  </a:lnTo>
                  <a:lnTo>
                    <a:pt x="58229" y="113538"/>
                  </a:lnTo>
                  <a:lnTo>
                    <a:pt x="59118" y="115570"/>
                  </a:lnTo>
                  <a:lnTo>
                    <a:pt x="59347" y="113538"/>
                  </a:lnTo>
                  <a:lnTo>
                    <a:pt x="59321" y="111887"/>
                  </a:lnTo>
                  <a:lnTo>
                    <a:pt x="59270" y="111379"/>
                  </a:lnTo>
                  <a:lnTo>
                    <a:pt x="59169" y="110236"/>
                  </a:lnTo>
                  <a:lnTo>
                    <a:pt x="59131" y="109855"/>
                  </a:lnTo>
                  <a:lnTo>
                    <a:pt x="59016" y="108610"/>
                  </a:lnTo>
                  <a:lnTo>
                    <a:pt x="59055" y="107950"/>
                  </a:lnTo>
                  <a:lnTo>
                    <a:pt x="60210" y="106299"/>
                  </a:lnTo>
                  <a:lnTo>
                    <a:pt x="60096" y="108204"/>
                  </a:lnTo>
                  <a:lnTo>
                    <a:pt x="59969" y="109829"/>
                  </a:lnTo>
                  <a:lnTo>
                    <a:pt x="60045" y="109601"/>
                  </a:lnTo>
                  <a:lnTo>
                    <a:pt x="60134" y="110744"/>
                  </a:lnTo>
                  <a:lnTo>
                    <a:pt x="60248" y="111633"/>
                  </a:lnTo>
                  <a:lnTo>
                    <a:pt x="60134" y="113030"/>
                  </a:lnTo>
                  <a:lnTo>
                    <a:pt x="60464" y="112395"/>
                  </a:lnTo>
                  <a:lnTo>
                    <a:pt x="60274" y="114046"/>
                  </a:lnTo>
                  <a:lnTo>
                    <a:pt x="60147" y="114173"/>
                  </a:lnTo>
                  <a:lnTo>
                    <a:pt x="60007" y="113157"/>
                  </a:lnTo>
                  <a:lnTo>
                    <a:pt x="59893" y="113792"/>
                  </a:lnTo>
                  <a:lnTo>
                    <a:pt x="59804" y="113919"/>
                  </a:lnTo>
                  <a:lnTo>
                    <a:pt x="60058" y="114173"/>
                  </a:lnTo>
                  <a:lnTo>
                    <a:pt x="60198" y="114300"/>
                  </a:lnTo>
                  <a:lnTo>
                    <a:pt x="60528" y="115316"/>
                  </a:lnTo>
                  <a:lnTo>
                    <a:pt x="60655" y="117221"/>
                  </a:lnTo>
                  <a:lnTo>
                    <a:pt x="60769" y="115570"/>
                  </a:lnTo>
                  <a:lnTo>
                    <a:pt x="60883" y="114427"/>
                  </a:lnTo>
                  <a:lnTo>
                    <a:pt x="61226" y="114173"/>
                  </a:lnTo>
                  <a:lnTo>
                    <a:pt x="62077" y="114173"/>
                  </a:lnTo>
                  <a:lnTo>
                    <a:pt x="61518" y="116001"/>
                  </a:lnTo>
                  <a:lnTo>
                    <a:pt x="61404" y="116967"/>
                  </a:lnTo>
                  <a:lnTo>
                    <a:pt x="61696" y="117729"/>
                  </a:lnTo>
                  <a:lnTo>
                    <a:pt x="62026" y="116332"/>
                  </a:lnTo>
                  <a:lnTo>
                    <a:pt x="62445" y="117856"/>
                  </a:lnTo>
                  <a:lnTo>
                    <a:pt x="62560" y="116332"/>
                  </a:lnTo>
                  <a:lnTo>
                    <a:pt x="62687" y="114808"/>
                  </a:lnTo>
                  <a:lnTo>
                    <a:pt x="62941" y="114808"/>
                  </a:lnTo>
                  <a:lnTo>
                    <a:pt x="62890" y="117094"/>
                  </a:lnTo>
                  <a:lnTo>
                    <a:pt x="63411" y="115824"/>
                  </a:lnTo>
                  <a:lnTo>
                    <a:pt x="64960" y="116840"/>
                  </a:lnTo>
                  <a:lnTo>
                    <a:pt x="64871" y="115824"/>
                  </a:lnTo>
                  <a:lnTo>
                    <a:pt x="64795" y="114808"/>
                  </a:lnTo>
                  <a:lnTo>
                    <a:pt x="64693" y="113538"/>
                  </a:lnTo>
                  <a:lnTo>
                    <a:pt x="64808" y="113030"/>
                  </a:lnTo>
                  <a:lnTo>
                    <a:pt x="65138" y="112395"/>
                  </a:lnTo>
                  <a:lnTo>
                    <a:pt x="66255" y="110236"/>
                  </a:lnTo>
                  <a:lnTo>
                    <a:pt x="67475" y="115189"/>
                  </a:lnTo>
                  <a:lnTo>
                    <a:pt x="68986" y="113919"/>
                  </a:lnTo>
                  <a:lnTo>
                    <a:pt x="68948" y="114935"/>
                  </a:lnTo>
                  <a:lnTo>
                    <a:pt x="69723" y="113919"/>
                  </a:lnTo>
                  <a:lnTo>
                    <a:pt x="69824" y="113792"/>
                  </a:lnTo>
                  <a:lnTo>
                    <a:pt x="70866" y="114300"/>
                  </a:lnTo>
                  <a:lnTo>
                    <a:pt x="71005" y="113792"/>
                  </a:lnTo>
                  <a:lnTo>
                    <a:pt x="71501" y="112014"/>
                  </a:lnTo>
                  <a:lnTo>
                    <a:pt x="71742" y="112014"/>
                  </a:lnTo>
                  <a:lnTo>
                    <a:pt x="71831" y="112522"/>
                  </a:lnTo>
                  <a:lnTo>
                    <a:pt x="71945" y="115189"/>
                  </a:lnTo>
                  <a:lnTo>
                    <a:pt x="72529" y="114541"/>
                  </a:lnTo>
                  <a:lnTo>
                    <a:pt x="72644" y="113665"/>
                  </a:lnTo>
                  <a:lnTo>
                    <a:pt x="72656" y="113284"/>
                  </a:lnTo>
                  <a:lnTo>
                    <a:pt x="73482" y="114681"/>
                  </a:lnTo>
                  <a:lnTo>
                    <a:pt x="73583" y="115062"/>
                  </a:lnTo>
                  <a:lnTo>
                    <a:pt x="73101" y="116370"/>
                  </a:lnTo>
                  <a:lnTo>
                    <a:pt x="72961" y="116332"/>
                  </a:lnTo>
                  <a:lnTo>
                    <a:pt x="72974" y="116713"/>
                  </a:lnTo>
                  <a:lnTo>
                    <a:pt x="73291" y="116662"/>
                  </a:lnTo>
                  <a:lnTo>
                    <a:pt x="73837" y="117221"/>
                  </a:lnTo>
                  <a:lnTo>
                    <a:pt x="74079" y="118872"/>
                  </a:lnTo>
                  <a:lnTo>
                    <a:pt x="74955" y="115951"/>
                  </a:lnTo>
                  <a:lnTo>
                    <a:pt x="74688" y="118618"/>
                  </a:lnTo>
                  <a:lnTo>
                    <a:pt x="75704" y="119253"/>
                  </a:lnTo>
                  <a:lnTo>
                    <a:pt x="76047" y="118618"/>
                  </a:lnTo>
                  <a:lnTo>
                    <a:pt x="75933" y="117983"/>
                  </a:lnTo>
                  <a:lnTo>
                    <a:pt x="75425" y="116586"/>
                  </a:lnTo>
                  <a:lnTo>
                    <a:pt x="75882" y="116205"/>
                  </a:lnTo>
                  <a:lnTo>
                    <a:pt x="76733" y="116586"/>
                  </a:lnTo>
                  <a:lnTo>
                    <a:pt x="76720" y="120269"/>
                  </a:lnTo>
                  <a:lnTo>
                    <a:pt x="78867" y="124206"/>
                  </a:lnTo>
                  <a:lnTo>
                    <a:pt x="79298" y="116205"/>
                  </a:lnTo>
                  <a:lnTo>
                    <a:pt x="79311" y="115951"/>
                  </a:lnTo>
                  <a:lnTo>
                    <a:pt x="79451" y="113284"/>
                  </a:lnTo>
                  <a:lnTo>
                    <a:pt x="79476" y="112776"/>
                  </a:lnTo>
                  <a:lnTo>
                    <a:pt x="80429" y="116001"/>
                  </a:lnTo>
                  <a:lnTo>
                    <a:pt x="80479" y="115189"/>
                  </a:lnTo>
                  <a:lnTo>
                    <a:pt x="81318" y="115570"/>
                  </a:lnTo>
                  <a:lnTo>
                    <a:pt x="82791" y="120396"/>
                  </a:lnTo>
                  <a:lnTo>
                    <a:pt x="83083" y="120396"/>
                  </a:lnTo>
                  <a:lnTo>
                    <a:pt x="84569" y="122174"/>
                  </a:lnTo>
                  <a:lnTo>
                    <a:pt x="83540" y="115189"/>
                  </a:lnTo>
                  <a:lnTo>
                    <a:pt x="84937" y="116332"/>
                  </a:lnTo>
                  <a:lnTo>
                    <a:pt x="84569" y="115189"/>
                  </a:lnTo>
                  <a:lnTo>
                    <a:pt x="84112" y="112776"/>
                  </a:lnTo>
                  <a:lnTo>
                    <a:pt x="83972" y="112014"/>
                  </a:lnTo>
                  <a:lnTo>
                    <a:pt x="84074" y="111633"/>
                  </a:lnTo>
                  <a:lnTo>
                    <a:pt x="84594" y="110617"/>
                  </a:lnTo>
                  <a:lnTo>
                    <a:pt x="85432" y="110871"/>
                  </a:lnTo>
                  <a:lnTo>
                    <a:pt x="86334" y="114808"/>
                  </a:lnTo>
                  <a:lnTo>
                    <a:pt x="86461" y="115697"/>
                  </a:lnTo>
                  <a:lnTo>
                    <a:pt x="86118" y="116586"/>
                  </a:lnTo>
                  <a:lnTo>
                    <a:pt x="85940" y="116713"/>
                  </a:lnTo>
                  <a:lnTo>
                    <a:pt x="85826" y="116446"/>
                  </a:lnTo>
                  <a:lnTo>
                    <a:pt x="85712" y="115951"/>
                  </a:lnTo>
                  <a:lnTo>
                    <a:pt x="85394" y="116713"/>
                  </a:lnTo>
                  <a:lnTo>
                    <a:pt x="85280" y="117221"/>
                  </a:lnTo>
                  <a:lnTo>
                    <a:pt x="85788" y="118364"/>
                  </a:lnTo>
                  <a:lnTo>
                    <a:pt x="85699" y="117094"/>
                  </a:lnTo>
                  <a:lnTo>
                    <a:pt x="86334" y="118237"/>
                  </a:lnTo>
                  <a:lnTo>
                    <a:pt x="87439" y="117881"/>
                  </a:lnTo>
                  <a:lnTo>
                    <a:pt x="87642" y="118110"/>
                  </a:lnTo>
                  <a:lnTo>
                    <a:pt x="87541" y="117983"/>
                  </a:lnTo>
                  <a:lnTo>
                    <a:pt x="87630" y="120015"/>
                  </a:lnTo>
                  <a:lnTo>
                    <a:pt x="87998" y="118872"/>
                  </a:lnTo>
                  <a:lnTo>
                    <a:pt x="87896" y="118364"/>
                  </a:lnTo>
                  <a:lnTo>
                    <a:pt x="88392" y="118872"/>
                  </a:lnTo>
                  <a:lnTo>
                    <a:pt x="88646" y="117348"/>
                  </a:lnTo>
                  <a:lnTo>
                    <a:pt x="88684" y="117094"/>
                  </a:lnTo>
                  <a:lnTo>
                    <a:pt x="90106" y="117983"/>
                  </a:lnTo>
                  <a:lnTo>
                    <a:pt x="89839" y="117487"/>
                  </a:lnTo>
                  <a:lnTo>
                    <a:pt x="89674" y="117094"/>
                  </a:lnTo>
                  <a:lnTo>
                    <a:pt x="89535" y="116713"/>
                  </a:lnTo>
                  <a:lnTo>
                    <a:pt x="89268" y="115951"/>
                  </a:lnTo>
                  <a:lnTo>
                    <a:pt x="89458" y="115951"/>
                  </a:lnTo>
                  <a:lnTo>
                    <a:pt x="91490" y="117094"/>
                  </a:lnTo>
                  <a:lnTo>
                    <a:pt x="90893" y="115951"/>
                  </a:lnTo>
                  <a:lnTo>
                    <a:pt x="89636" y="113538"/>
                  </a:lnTo>
                  <a:lnTo>
                    <a:pt x="90563" y="112649"/>
                  </a:lnTo>
                  <a:lnTo>
                    <a:pt x="91516" y="114046"/>
                  </a:lnTo>
                  <a:lnTo>
                    <a:pt x="91643" y="115062"/>
                  </a:lnTo>
                  <a:lnTo>
                    <a:pt x="91516" y="117094"/>
                  </a:lnTo>
                  <a:lnTo>
                    <a:pt x="92227" y="115316"/>
                  </a:lnTo>
                  <a:lnTo>
                    <a:pt x="93154" y="116205"/>
                  </a:lnTo>
                  <a:lnTo>
                    <a:pt x="93281" y="119380"/>
                  </a:lnTo>
                  <a:lnTo>
                    <a:pt x="93713" y="116840"/>
                  </a:lnTo>
                  <a:lnTo>
                    <a:pt x="95808" y="120269"/>
                  </a:lnTo>
                  <a:lnTo>
                    <a:pt x="96647" y="120523"/>
                  </a:lnTo>
                  <a:lnTo>
                    <a:pt x="96367" y="121666"/>
                  </a:lnTo>
                  <a:lnTo>
                    <a:pt x="96545" y="121031"/>
                  </a:lnTo>
                  <a:lnTo>
                    <a:pt x="97167" y="120777"/>
                  </a:lnTo>
                  <a:lnTo>
                    <a:pt x="96012" y="118491"/>
                  </a:lnTo>
                  <a:lnTo>
                    <a:pt x="96494" y="118872"/>
                  </a:lnTo>
                  <a:lnTo>
                    <a:pt x="96799" y="118745"/>
                  </a:lnTo>
                  <a:lnTo>
                    <a:pt x="97129" y="119761"/>
                  </a:lnTo>
                  <a:lnTo>
                    <a:pt x="97015" y="118745"/>
                  </a:lnTo>
                  <a:lnTo>
                    <a:pt x="96989" y="118491"/>
                  </a:lnTo>
                  <a:lnTo>
                    <a:pt x="96862" y="117983"/>
                  </a:lnTo>
                  <a:lnTo>
                    <a:pt x="96100" y="116840"/>
                  </a:lnTo>
                  <a:lnTo>
                    <a:pt x="95592" y="116078"/>
                  </a:lnTo>
                  <a:lnTo>
                    <a:pt x="95478" y="115316"/>
                  </a:lnTo>
                  <a:lnTo>
                    <a:pt x="95402" y="113538"/>
                  </a:lnTo>
                  <a:lnTo>
                    <a:pt x="96151" y="114503"/>
                  </a:lnTo>
                  <a:lnTo>
                    <a:pt x="95758" y="114427"/>
                  </a:lnTo>
                  <a:lnTo>
                    <a:pt x="98793" y="117716"/>
                  </a:lnTo>
                  <a:lnTo>
                    <a:pt x="98894" y="117881"/>
                  </a:lnTo>
                  <a:lnTo>
                    <a:pt x="98666" y="118110"/>
                  </a:lnTo>
                  <a:lnTo>
                    <a:pt x="98539" y="118364"/>
                  </a:lnTo>
                  <a:lnTo>
                    <a:pt x="98793" y="118491"/>
                  </a:lnTo>
                  <a:lnTo>
                    <a:pt x="98856" y="118618"/>
                  </a:lnTo>
                  <a:lnTo>
                    <a:pt x="98958" y="119354"/>
                  </a:lnTo>
                  <a:lnTo>
                    <a:pt x="98831" y="119722"/>
                  </a:lnTo>
                  <a:lnTo>
                    <a:pt x="98958" y="119367"/>
                  </a:lnTo>
                  <a:lnTo>
                    <a:pt x="101511" y="121539"/>
                  </a:lnTo>
                  <a:lnTo>
                    <a:pt x="98247" y="115697"/>
                  </a:lnTo>
                  <a:lnTo>
                    <a:pt x="99631" y="115189"/>
                  </a:lnTo>
                  <a:lnTo>
                    <a:pt x="100190" y="116967"/>
                  </a:lnTo>
                  <a:lnTo>
                    <a:pt x="100685" y="117487"/>
                  </a:lnTo>
                  <a:lnTo>
                    <a:pt x="99987" y="115189"/>
                  </a:lnTo>
                  <a:lnTo>
                    <a:pt x="99936" y="114808"/>
                  </a:lnTo>
                  <a:lnTo>
                    <a:pt x="99834" y="113538"/>
                  </a:lnTo>
                  <a:lnTo>
                    <a:pt x="101320" y="114427"/>
                  </a:lnTo>
                  <a:lnTo>
                    <a:pt x="100926" y="113538"/>
                  </a:lnTo>
                  <a:lnTo>
                    <a:pt x="100291" y="112141"/>
                  </a:lnTo>
                  <a:lnTo>
                    <a:pt x="100799" y="112141"/>
                  </a:lnTo>
                  <a:lnTo>
                    <a:pt x="100266" y="111887"/>
                  </a:lnTo>
                  <a:lnTo>
                    <a:pt x="99999" y="111760"/>
                  </a:lnTo>
                  <a:lnTo>
                    <a:pt x="99580" y="110617"/>
                  </a:lnTo>
                  <a:lnTo>
                    <a:pt x="99441" y="110236"/>
                  </a:lnTo>
                  <a:lnTo>
                    <a:pt x="99339" y="109982"/>
                  </a:lnTo>
                  <a:lnTo>
                    <a:pt x="99847" y="109982"/>
                  </a:lnTo>
                  <a:lnTo>
                    <a:pt x="100050" y="109410"/>
                  </a:lnTo>
                  <a:lnTo>
                    <a:pt x="99923" y="108610"/>
                  </a:lnTo>
                  <a:lnTo>
                    <a:pt x="99631" y="107569"/>
                  </a:lnTo>
                  <a:lnTo>
                    <a:pt x="103581" y="113030"/>
                  </a:lnTo>
                  <a:lnTo>
                    <a:pt x="103428" y="110617"/>
                  </a:lnTo>
                  <a:lnTo>
                    <a:pt x="104470" y="111506"/>
                  </a:lnTo>
                  <a:lnTo>
                    <a:pt x="105257" y="113538"/>
                  </a:lnTo>
                  <a:lnTo>
                    <a:pt x="106070" y="114046"/>
                  </a:lnTo>
                  <a:lnTo>
                    <a:pt x="105943" y="112649"/>
                  </a:lnTo>
                  <a:lnTo>
                    <a:pt x="105829" y="111887"/>
                  </a:lnTo>
                  <a:lnTo>
                    <a:pt x="105511" y="110617"/>
                  </a:lnTo>
                  <a:lnTo>
                    <a:pt x="105384" y="110109"/>
                  </a:lnTo>
                  <a:lnTo>
                    <a:pt x="105270" y="109601"/>
                  </a:lnTo>
                  <a:lnTo>
                    <a:pt x="104889" y="108077"/>
                  </a:lnTo>
                  <a:lnTo>
                    <a:pt x="104724" y="108204"/>
                  </a:lnTo>
                  <a:lnTo>
                    <a:pt x="104660" y="108458"/>
                  </a:lnTo>
                  <a:lnTo>
                    <a:pt x="105232" y="109601"/>
                  </a:lnTo>
                  <a:lnTo>
                    <a:pt x="104470" y="108813"/>
                  </a:lnTo>
                  <a:lnTo>
                    <a:pt x="104736" y="110109"/>
                  </a:lnTo>
                  <a:lnTo>
                    <a:pt x="104203" y="109982"/>
                  </a:lnTo>
                  <a:lnTo>
                    <a:pt x="103670" y="108204"/>
                  </a:lnTo>
                  <a:lnTo>
                    <a:pt x="102552" y="106807"/>
                  </a:lnTo>
                  <a:lnTo>
                    <a:pt x="104470" y="108813"/>
                  </a:lnTo>
                  <a:lnTo>
                    <a:pt x="104394" y="108458"/>
                  </a:lnTo>
                  <a:lnTo>
                    <a:pt x="104559" y="108331"/>
                  </a:lnTo>
                  <a:lnTo>
                    <a:pt x="104470" y="108077"/>
                  </a:lnTo>
                  <a:lnTo>
                    <a:pt x="103835" y="106807"/>
                  </a:lnTo>
                  <a:lnTo>
                    <a:pt x="102565" y="104267"/>
                  </a:lnTo>
                  <a:lnTo>
                    <a:pt x="104673" y="105791"/>
                  </a:lnTo>
                  <a:lnTo>
                    <a:pt x="108280" y="110871"/>
                  </a:lnTo>
                  <a:lnTo>
                    <a:pt x="111213" y="112141"/>
                  </a:lnTo>
                  <a:lnTo>
                    <a:pt x="108470" y="106680"/>
                  </a:lnTo>
                  <a:lnTo>
                    <a:pt x="110845" y="106680"/>
                  </a:lnTo>
                  <a:lnTo>
                    <a:pt x="109664" y="106299"/>
                  </a:lnTo>
                  <a:lnTo>
                    <a:pt x="108216" y="104267"/>
                  </a:lnTo>
                  <a:lnTo>
                    <a:pt x="110299" y="105283"/>
                  </a:lnTo>
                  <a:lnTo>
                    <a:pt x="110083" y="104267"/>
                  </a:lnTo>
                  <a:lnTo>
                    <a:pt x="110058" y="104140"/>
                  </a:lnTo>
                  <a:lnTo>
                    <a:pt x="111442" y="105664"/>
                  </a:lnTo>
                  <a:lnTo>
                    <a:pt x="112255" y="105918"/>
                  </a:lnTo>
                  <a:lnTo>
                    <a:pt x="113360" y="106680"/>
                  </a:lnTo>
                  <a:lnTo>
                    <a:pt x="112242" y="105537"/>
                  </a:lnTo>
                  <a:lnTo>
                    <a:pt x="114477" y="105664"/>
                  </a:lnTo>
                  <a:lnTo>
                    <a:pt x="111556" y="102743"/>
                  </a:lnTo>
                  <a:lnTo>
                    <a:pt x="114134" y="103886"/>
                  </a:lnTo>
                  <a:lnTo>
                    <a:pt x="116103" y="103505"/>
                  </a:lnTo>
                  <a:lnTo>
                    <a:pt x="115239" y="102743"/>
                  </a:lnTo>
                  <a:lnTo>
                    <a:pt x="110744" y="98806"/>
                  </a:lnTo>
                  <a:lnTo>
                    <a:pt x="112090" y="98298"/>
                  </a:lnTo>
                  <a:lnTo>
                    <a:pt x="113614" y="99949"/>
                  </a:lnTo>
                  <a:lnTo>
                    <a:pt x="115201" y="100330"/>
                  </a:lnTo>
                  <a:lnTo>
                    <a:pt x="115849" y="102108"/>
                  </a:lnTo>
                  <a:lnTo>
                    <a:pt x="116166" y="101727"/>
                  </a:lnTo>
                  <a:lnTo>
                    <a:pt x="116751" y="101600"/>
                  </a:lnTo>
                  <a:lnTo>
                    <a:pt x="115620" y="100711"/>
                  </a:lnTo>
                  <a:lnTo>
                    <a:pt x="116840" y="101219"/>
                  </a:lnTo>
                  <a:lnTo>
                    <a:pt x="116408" y="100711"/>
                  </a:lnTo>
                  <a:lnTo>
                    <a:pt x="114388" y="98298"/>
                  </a:lnTo>
                  <a:lnTo>
                    <a:pt x="114185" y="98044"/>
                  </a:lnTo>
                  <a:lnTo>
                    <a:pt x="115989" y="98806"/>
                  </a:lnTo>
                  <a:lnTo>
                    <a:pt x="115341" y="98171"/>
                  </a:lnTo>
                  <a:lnTo>
                    <a:pt x="115163" y="98044"/>
                  </a:lnTo>
                  <a:lnTo>
                    <a:pt x="113588" y="96901"/>
                  </a:lnTo>
                  <a:lnTo>
                    <a:pt x="114007" y="96520"/>
                  </a:lnTo>
                  <a:lnTo>
                    <a:pt x="114096" y="95631"/>
                  </a:lnTo>
                  <a:lnTo>
                    <a:pt x="113182" y="95250"/>
                  </a:lnTo>
                  <a:lnTo>
                    <a:pt x="111950" y="94742"/>
                  </a:lnTo>
                  <a:lnTo>
                    <a:pt x="118237" y="97028"/>
                  </a:lnTo>
                  <a:lnTo>
                    <a:pt x="116230" y="94742"/>
                  </a:lnTo>
                  <a:lnTo>
                    <a:pt x="115900" y="94361"/>
                  </a:lnTo>
                  <a:lnTo>
                    <a:pt x="114896" y="93218"/>
                  </a:lnTo>
                  <a:lnTo>
                    <a:pt x="114338" y="92583"/>
                  </a:lnTo>
                  <a:lnTo>
                    <a:pt x="113347" y="91440"/>
                  </a:lnTo>
                  <a:lnTo>
                    <a:pt x="118795" y="92964"/>
                  </a:lnTo>
                  <a:lnTo>
                    <a:pt x="118567" y="91440"/>
                  </a:lnTo>
                  <a:lnTo>
                    <a:pt x="118656" y="89535"/>
                  </a:lnTo>
                  <a:lnTo>
                    <a:pt x="119214" y="89789"/>
                  </a:lnTo>
                  <a:lnTo>
                    <a:pt x="119608" y="89916"/>
                  </a:lnTo>
                  <a:lnTo>
                    <a:pt x="119341" y="90043"/>
                  </a:lnTo>
                  <a:lnTo>
                    <a:pt x="121602" y="89535"/>
                  </a:lnTo>
                  <a:lnTo>
                    <a:pt x="118033" y="88392"/>
                  </a:lnTo>
                  <a:lnTo>
                    <a:pt x="115646" y="87630"/>
                  </a:lnTo>
                  <a:lnTo>
                    <a:pt x="114452" y="87249"/>
                  </a:lnTo>
                  <a:lnTo>
                    <a:pt x="114058" y="87122"/>
                  </a:lnTo>
                  <a:lnTo>
                    <a:pt x="116509" y="86741"/>
                  </a:lnTo>
                  <a:lnTo>
                    <a:pt x="119888" y="87122"/>
                  </a:lnTo>
                  <a:lnTo>
                    <a:pt x="117970" y="88011"/>
                  </a:lnTo>
                  <a:lnTo>
                    <a:pt x="119316" y="88011"/>
                  </a:lnTo>
                  <a:lnTo>
                    <a:pt x="125793" y="90043"/>
                  </a:lnTo>
                  <a:lnTo>
                    <a:pt x="120103" y="86741"/>
                  </a:lnTo>
                  <a:lnTo>
                    <a:pt x="119888" y="86614"/>
                  </a:lnTo>
                  <a:lnTo>
                    <a:pt x="119011" y="86106"/>
                  </a:lnTo>
                  <a:lnTo>
                    <a:pt x="123037" y="86360"/>
                  </a:lnTo>
                  <a:lnTo>
                    <a:pt x="123355" y="86741"/>
                  </a:lnTo>
                  <a:lnTo>
                    <a:pt x="125768" y="86614"/>
                  </a:lnTo>
                  <a:lnTo>
                    <a:pt x="124841" y="86106"/>
                  </a:lnTo>
                  <a:lnTo>
                    <a:pt x="122974" y="85090"/>
                  </a:lnTo>
                  <a:lnTo>
                    <a:pt x="121335" y="84201"/>
                  </a:lnTo>
                  <a:lnTo>
                    <a:pt x="121881" y="83566"/>
                  </a:lnTo>
                  <a:lnTo>
                    <a:pt x="122097" y="83312"/>
                  </a:lnTo>
                  <a:lnTo>
                    <a:pt x="122669" y="83439"/>
                  </a:lnTo>
                  <a:lnTo>
                    <a:pt x="123101" y="83439"/>
                  </a:lnTo>
                  <a:lnTo>
                    <a:pt x="122834" y="83312"/>
                  </a:lnTo>
                  <a:lnTo>
                    <a:pt x="122301" y="83058"/>
                  </a:lnTo>
                  <a:lnTo>
                    <a:pt x="120154" y="82042"/>
                  </a:lnTo>
                  <a:lnTo>
                    <a:pt x="119888" y="81915"/>
                  </a:lnTo>
                  <a:lnTo>
                    <a:pt x="119341" y="80899"/>
                  </a:lnTo>
                  <a:lnTo>
                    <a:pt x="118922" y="80137"/>
                  </a:lnTo>
                  <a:lnTo>
                    <a:pt x="118503" y="79502"/>
                  </a:lnTo>
                  <a:lnTo>
                    <a:pt x="117957" y="79502"/>
                  </a:lnTo>
                  <a:lnTo>
                    <a:pt x="117335" y="78486"/>
                  </a:lnTo>
                  <a:lnTo>
                    <a:pt x="118795" y="78486"/>
                  </a:lnTo>
                  <a:lnTo>
                    <a:pt x="120154" y="77978"/>
                  </a:lnTo>
                  <a:lnTo>
                    <a:pt x="123024" y="78105"/>
                  </a:lnTo>
                  <a:lnTo>
                    <a:pt x="123075" y="79121"/>
                  </a:lnTo>
                  <a:lnTo>
                    <a:pt x="126834" y="79121"/>
                  </a:lnTo>
                  <a:lnTo>
                    <a:pt x="123469" y="77978"/>
                  </a:lnTo>
                  <a:lnTo>
                    <a:pt x="123101" y="77851"/>
                  </a:lnTo>
                  <a:lnTo>
                    <a:pt x="123786" y="77470"/>
                  </a:lnTo>
                  <a:lnTo>
                    <a:pt x="125399" y="77724"/>
                  </a:lnTo>
                  <a:lnTo>
                    <a:pt x="125349" y="77470"/>
                  </a:lnTo>
                  <a:lnTo>
                    <a:pt x="125056" y="76073"/>
                  </a:lnTo>
                  <a:lnTo>
                    <a:pt x="122986" y="75946"/>
                  </a:lnTo>
                  <a:lnTo>
                    <a:pt x="120904" y="75819"/>
                  </a:lnTo>
                  <a:lnTo>
                    <a:pt x="121246" y="74422"/>
                  </a:lnTo>
                  <a:lnTo>
                    <a:pt x="121285" y="74295"/>
                  </a:lnTo>
                  <a:lnTo>
                    <a:pt x="120053" y="74422"/>
                  </a:lnTo>
                  <a:lnTo>
                    <a:pt x="116001" y="73406"/>
                  </a:lnTo>
                  <a:lnTo>
                    <a:pt x="122364" y="73787"/>
                  </a:lnTo>
                  <a:lnTo>
                    <a:pt x="121081" y="73406"/>
                  </a:lnTo>
                  <a:lnTo>
                    <a:pt x="119367" y="72898"/>
                  </a:lnTo>
                  <a:lnTo>
                    <a:pt x="123494" y="72644"/>
                  </a:lnTo>
                  <a:lnTo>
                    <a:pt x="122491" y="72136"/>
                  </a:lnTo>
                  <a:lnTo>
                    <a:pt x="119468" y="70739"/>
                  </a:lnTo>
                  <a:lnTo>
                    <a:pt x="118681" y="69977"/>
                  </a:lnTo>
                  <a:lnTo>
                    <a:pt x="121412" y="70319"/>
                  </a:lnTo>
                  <a:lnTo>
                    <a:pt x="120332" y="70104"/>
                  </a:lnTo>
                  <a:lnTo>
                    <a:pt x="120002" y="69977"/>
                  </a:lnTo>
                  <a:lnTo>
                    <a:pt x="118681" y="69469"/>
                  </a:lnTo>
                  <a:lnTo>
                    <a:pt x="118656" y="68453"/>
                  </a:lnTo>
                  <a:lnTo>
                    <a:pt x="126669" y="67945"/>
                  </a:lnTo>
                  <a:lnTo>
                    <a:pt x="124040" y="66929"/>
                  </a:lnTo>
                  <a:lnTo>
                    <a:pt x="120421" y="65532"/>
                  </a:lnTo>
                  <a:lnTo>
                    <a:pt x="121272" y="65278"/>
                  </a:lnTo>
                  <a:lnTo>
                    <a:pt x="126390" y="63754"/>
                  </a:lnTo>
                  <a:lnTo>
                    <a:pt x="123164" y="62230"/>
                  </a:lnTo>
                  <a:lnTo>
                    <a:pt x="125730" y="60198"/>
                  </a:lnTo>
                  <a:lnTo>
                    <a:pt x="126212" y="59817"/>
                  </a:lnTo>
                  <a:lnTo>
                    <a:pt x="126542" y="59563"/>
                  </a:lnTo>
                  <a:lnTo>
                    <a:pt x="126860" y="59309"/>
                  </a:lnTo>
                  <a:lnTo>
                    <a:pt x="125679" y="57023"/>
                  </a:lnTo>
                  <a:lnTo>
                    <a:pt x="119938" y="59563"/>
                  </a:lnTo>
                  <a:lnTo>
                    <a:pt x="120561" y="59182"/>
                  </a:lnTo>
                  <a:lnTo>
                    <a:pt x="121996" y="58293"/>
                  </a:lnTo>
                  <a:lnTo>
                    <a:pt x="125285" y="56261"/>
                  </a:lnTo>
                  <a:lnTo>
                    <a:pt x="124256" y="56603"/>
                  </a:lnTo>
                  <a:lnTo>
                    <a:pt x="125145" y="55638"/>
                  </a:lnTo>
                  <a:lnTo>
                    <a:pt x="123151" y="56984"/>
                  </a:lnTo>
                  <a:lnTo>
                    <a:pt x="122847" y="57086"/>
                  </a:lnTo>
                  <a:lnTo>
                    <a:pt x="119214" y="58293"/>
                  </a:lnTo>
                  <a:lnTo>
                    <a:pt x="118668" y="57912"/>
                  </a:lnTo>
                  <a:lnTo>
                    <a:pt x="118719" y="57785"/>
                  </a:lnTo>
                  <a:lnTo>
                    <a:pt x="119087" y="57531"/>
                  </a:lnTo>
                  <a:lnTo>
                    <a:pt x="120167" y="56984"/>
                  </a:lnTo>
                  <a:lnTo>
                    <a:pt x="122796" y="57073"/>
                  </a:lnTo>
                  <a:lnTo>
                    <a:pt x="121564" y="55473"/>
                  </a:lnTo>
                  <a:lnTo>
                    <a:pt x="119341" y="57302"/>
                  </a:lnTo>
                  <a:lnTo>
                    <a:pt x="122199" y="54737"/>
                  </a:lnTo>
                  <a:lnTo>
                    <a:pt x="123812" y="53721"/>
                  </a:lnTo>
                  <a:lnTo>
                    <a:pt x="123710" y="54737"/>
                  </a:lnTo>
                  <a:lnTo>
                    <a:pt x="125044" y="54356"/>
                  </a:lnTo>
                  <a:lnTo>
                    <a:pt x="125056" y="53721"/>
                  </a:lnTo>
                  <a:lnTo>
                    <a:pt x="125056" y="53340"/>
                  </a:lnTo>
                  <a:lnTo>
                    <a:pt x="125069" y="53213"/>
                  </a:lnTo>
                  <a:lnTo>
                    <a:pt x="125069" y="52959"/>
                  </a:lnTo>
                  <a:lnTo>
                    <a:pt x="127419" y="52832"/>
                  </a:lnTo>
                  <a:lnTo>
                    <a:pt x="127762" y="52451"/>
                  </a:lnTo>
                  <a:lnTo>
                    <a:pt x="128701" y="51435"/>
                  </a:lnTo>
                  <a:close/>
                </a:path>
                <a:path w="142875" h="222250">
                  <a:moveTo>
                    <a:pt x="136537" y="180390"/>
                  </a:moveTo>
                  <a:close/>
                </a:path>
                <a:path w="142875" h="222250">
                  <a:moveTo>
                    <a:pt x="140055" y="181775"/>
                  </a:moveTo>
                  <a:lnTo>
                    <a:pt x="139776" y="180314"/>
                  </a:lnTo>
                  <a:lnTo>
                    <a:pt x="139560" y="179146"/>
                  </a:lnTo>
                  <a:lnTo>
                    <a:pt x="136537" y="180390"/>
                  </a:lnTo>
                  <a:lnTo>
                    <a:pt x="137706" y="180314"/>
                  </a:lnTo>
                  <a:lnTo>
                    <a:pt x="140055" y="181775"/>
                  </a:lnTo>
                  <a:close/>
                </a:path>
                <a:path w="142875" h="222250">
                  <a:moveTo>
                    <a:pt x="140246" y="181889"/>
                  </a:moveTo>
                  <a:lnTo>
                    <a:pt x="140055" y="181775"/>
                  </a:lnTo>
                  <a:lnTo>
                    <a:pt x="140093" y="181940"/>
                  </a:lnTo>
                  <a:lnTo>
                    <a:pt x="140246" y="181889"/>
                  </a:lnTo>
                  <a:close/>
                </a:path>
                <a:path w="142875" h="222250">
                  <a:moveTo>
                    <a:pt x="142786" y="181178"/>
                  </a:moveTo>
                  <a:lnTo>
                    <a:pt x="140246" y="181889"/>
                  </a:lnTo>
                  <a:lnTo>
                    <a:pt x="140970" y="182346"/>
                  </a:lnTo>
                  <a:lnTo>
                    <a:pt x="142786" y="18117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3277070" y="7284942"/>
              <a:ext cx="213995" cy="259715"/>
            </a:xfrm>
            <a:custGeom>
              <a:avLst/>
              <a:gdLst/>
              <a:ahLst/>
              <a:cxnLst/>
              <a:rect l="l" t="t" r="r" b="b"/>
              <a:pathLst>
                <a:path w="213995" h="259715">
                  <a:moveTo>
                    <a:pt x="2514" y="213969"/>
                  </a:moveTo>
                  <a:lnTo>
                    <a:pt x="2108" y="214490"/>
                  </a:lnTo>
                  <a:lnTo>
                    <a:pt x="2425" y="214617"/>
                  </a:lnTo>
                  <a:lnTo>
                    <a:pt x="2514" y="213969"/>
                  </a:lnTo>
                  <a:close/>
                </a:path>
                <a:path w="213995" h="259715">
                  <a:moveTo>
                    <a:pt x="5257" y="211378"/>
                  </a:moveTo>
                  <a:lnTo>
                    <a:pt x="4445" y="211315"/>
                  </a:lnTo>
                  <a:lnTo>
                    <a:pt x="2590" y="213474"/>
                  </a:lnTo>
                  <a:lnTo>
                    <a:pt x="2514" y="213969"/>
                  </a:lnTo>
                  <a:lnTo>
                    <a:pt x="3721" y="212458"/>
                  </a:lnTo>
                  <a:lnTo>
                    <a:pt x="4191" y="212204"/>
                  </a:lnTo>
                  <a:lnTo>
                    <a:pt x="5257" y="211378"/>
                  </a:lnTo>
                  <a:close/>
                </a:path>
                <a:path w="213995" h="259715">
                  <a:moveTo>
                    <a:pt x="5626" y="209638"/>
                  </a:moveTo>
                  <a:lnTo>
                    <a:pt x="5435" y="209346"/>
                  </a:lnTo>
                  <a:lnTo>
                    <a:pt x="4864" y="209994"/>
                  </a:lnTo>
                  <a:lnTo>
                    <a:pt x="5626" y="209638"/>
                  </a:lnTo>
                  <a:close/>
                </a:path>
                <a:path w="213995" h="259715">
                  <a:moveTo>
                    <a:pt x="5740" y="215633"/>
                  </a:moveTo>
                  <a:lnTo>
                    <a:pt x="5321" y="215125"/>
                  </a:lnTo>
                  <a:lnTo>
                    <a:pt x="5207" y="215760"/>
                  </a:lnTo>
                  <a:lnTo>
                    <a:pt x="5092" y="216776"/>
                  </a:lnTo>
                  <a:lnTo>
                    <a:pt x="5715" y="215760"/>
                  </a:lnTo>
                  <a:lnTo>
                    <a:pt x="5740" y="215633"/>
                  </a:lnTo>
                  <a:close/>
                </a:path>
                <a:path w="213995" h="259715">
                  <a:moveTo>
                    <a:pt x="5994" y="209461"/>
                  </a:moveTo>
                  <a:lnTo>
                    <a:pt x="5626" y="209638"/>
                  </a:lnTo>
                  <a:lnTo>
                    <a:pt x="5778" y="209702"/>
                  </a:lnTo>
                  <a:lnTo>
                    <a:pt x="5994" y="209461"/>
                  </a:lnTo>
                  <a:close/>
                </a:path>
                <a:path w="213995" h="259715">
                  <a:moveTo>
                    <a:pt x="6019" y="210807"/>
                  </a:moveTo>
                  <a:lnTo>
                    <a:pt x="5257" y="211378"/>
                  </a:lnTo>
                  <a:lnTo>
                    <a:pt x="5664" y="211416"/>
                  </a:lnTo>
                  <a:lnTo>
                    <a:pt x="6019" y="210807"/>
                  </a:lnTo>
                  <a:close/>
                </a:path>
                <a:path w="213995" h="259715">
                  <a:moveTo>
                    <a:pt x="6362" y="209296"/>
                  </a:moveTo>
                  <a:lnTo>
                    <a:pt x="6286" y="209080"/>
                  </a:lnTo>
                  <a:lnTo>
                    <a:pt x="6159" y="209257"/>
                  </a:lnTo>
                  <a:lnTo>
                    <a:pt x="5994" y="209461"/>
                  </a:lnTo>
                  <a:lnTo>
                    <a:pt x="6362" y="209296"/>
                  </a:lnTo>
                  <a:close/>
                </a:path>
                <a:path w="213995" h="259715">
                  <a:moveTo>
                    <a:pt x="6756" y="211442"/>
                  </a:moveTo>
                  <a:lnTo>
                    <a:pt x="5918" y="211442"/>
                  </a:lnTo>
                  <a:lnTo>
                    <a:pt x="5651" y="211442"/>
                  </a:lnTo>
                  <a:lnTo>
                    <a:pt x="5143" y="212318"/>
                  </a:lnTo>
                  <a:lnTo>
                    <a:pt x="6134" y="212077"/>
                  </a:lnTo>
                  <a:lnTo>
                    <a:pt x="6756" y="211442"/>
                  </a:lnTo>
                  <a:close/>
                </a:path>
                <a:path w="213995" h="259715">
                  <a:moveTo>
                    <a:pt x="7010" y="211188"/>
                  </a:moveTo>
                  <a:lnTo>
                    <a:pt x="6019" y="211416"/>
                  </a:lnTo>
                  <a:lnTo>
                    <a:pt x="6781" y="211416"/>
                  </a:lnTo>
                  <a:lnTo>
                    <a:pt x="7010" y="211188"/>
                  </a:lnTo>
                  <a:close/>
                </a:path>
                <a:path w="213995" h="259715">
                  <a:moveTo>
                    <a:pt x="7950" y="229527"/>
                  </a:moveTo>
                  <a:lnTo>
                    <a:pt x="7429" y="229463"/>
                  </a:lnTo>
                  <a:lnTo>
                    <a:pt x="7239" y="233311"/>
                  </a:lnTo>
                  <a:lnTo>
                    <a:pt x="7950" y="229527"/>
                  </a:lnTo>
                  <a:close/>
                </a:path>
                <a:path w="213995" h="259715">
                  <a:moveTo>
                    <a:pt x="8089" y="212077"/>
                  </a:moveTo>
                  <a:lnTo>
                    <a:pt x="7010" y="212458"/>
                  </a:lnTo>
                  <a:lnTo>
                    <a:pt x="5346" y="213601"/>
                  </a:lnTo>
                  <a:lnTo>
                    <a:pt x="4254" y="213982"/>
                  </a:lnTo>
                  <a:lnTo>
                    <a:pt x="5080" y="212420"/>
                  </a:lnTo>
                  <a:lnTo>
                    <a:pt x="4165" y="213982"/>
                  </a:lnTo>
                  <a:lnTo>
                    <a:pt x="3848" y="214490"/>
                  </a:lnTo>
                  <a:lnTo>
                    <a:pt x="3048" y="214744"/>
                  </a:lnTo>
                  <a:lnTo>
                    <a:pt x="0" y="219951"/>
                  </a:lnTo>
                  <a:lnTo>
                    <a:pt x="5181" y="215252"/>
                  </a:lnTo>
                  <a:lnTo>
                    <a:pt x="7226" y="212839"/>
                  </a:lnTo>
                  <a:lnTo>
                    <a:pt x="8089" y="212077"/>
                  </a:lnTo>
                  <a:close/>
                </a:path>
                <a:path w="213995" h="259715">
                  <a:moveTo>
                    <a:pt x="8813" y="227482"/>
                  </a:moveTo>
                  <a:lnTo>
                    <a:pt x="8407" y="227088"/>
                  </a:lnTo>
                  <a:lnTo>
                    <a:pt x="7950" y="229527"/>
                  </a:lnTo>
                  <a:lnTo>
                    <a:pt x="8128" y="229552"/>
                  </a:lnTo>
                  <a:lnTo>
                    <a:pt x="8813" y="227482"/>
                  </a:lnTo>
                  <a:close/>
                </a:path>
                <a:path w="213995" h="259715">
                  <a:moveTo>
                    <a:pt x="8839" y="211823"/>
                  </a:moveTo>
                  <a:lnTo>
                    <a:pt x="8572" y="211823"/>
                  </a:lnTo>
                  <a:lnTo>
                    <a:pt x="8305" y="212178"/>
                  </a:lnTo>
                  <a:lnTo>
                    <a:pt x="8064" y="212521"/>
                  </a:lnTo>
                  <a:lnTo>
                    <a:pt x="7962" y="212763"/>
                  </a:lnTo>
                  <a:lnTo>
                    <a:pt x="8407" y="212166"/>
                  </a:lnTo>
                  <a:lnTo>
                    <a:pt x="8661" y="211886"/>
                  </a:lnTo>
                  <a:lnTo>
                    <a:pt x="8839" y="211823"/>
                  </a:lnTo>
                  <a:close/>
                </a:path>
                <a:path w="213995" h="259715">
                  <a:moveTo>
                    <a:pt x="9740" y="228409"/>
                  </a:moveTo>
                  <a:lnTo>
                    <a:pt x="8978" y="226961"/>
                  </a:lnTo>
                  <a:lnTo>
                    <a:pt x="8813" y="227482"/>
                  </a:lnTo>
                  <a:lnTo>
                    <a:pt x="9740" y="228409"/>
                  </a:lnTo>
                  <a:close/>
                </a:path>
                <a:path w="213995" h="259715">
                  <a:moveTo>
                    <a:pt x="10401" y="224904"/>
                  </a:moveTo>
                  <a:lnTo>
                    <a:pt x="9283" y="225158"/>
                  </a:lnTo>
                  <a:lnTo>
                    <a:pt x="9398" y="225412"/>
                  </a:lnTo>
                  <a:lnTo>
                    <a:pt x="8674" y="226428"/>
                  </a:lnTo>
                  <a:lnTo>
                    <a:pt x="10401" y="224904"/>
                  </a:lnTo>
                  <a:close/>
                </a:path>
                <a:path w="213995" h="259715">
                  <a:moveTo>
                    <a:pt x="10883" y="211582"/>
                  </a:moveTo>
                  <a:lnTo>
                    <a:pt x="10744" y="211632"/>
                  </a:lnTo>
                  <a:lnTo>
                    <a:pt x="10236" y="212305"/>
                  </a:lnTo>
                  <a:lnTo>
                    <a:pt x="10883" y="211582"/>
                  </a:lnTo>
                  <a:close/>
                </a:path>
                <a:path w="213995" h="259715">
                  <a:moveTo>
                    <a:pt x="11290" y="211112"/>
                  </a:moveTo>
                  <a:lnTo>
                    <a:pt x="10883" y="211582"/>
                  </a:lnTo>
                  <a:lnTo>
                    <a:pt x="11150" y="211480"/>
                  </a:lnTo>
                  <a:lnTo>
                    <a:pt x="11290" y="211112"/>
                  </a:lnTo>
                  <a:close/>
                </a:path>
                <a:path w="213995" h="259715">
                  <a:moveTo>
                    <a:pt x="11518" y="211340"/>
                  </a:moveTo>
                  <a:lnTo>
                    <a:pt x="11150" y="211480"/>
                  </a:lnTo>
                  <a:lnTo>
                    <a:pt x="9753" y="215061"/>
                  </a:lnTo>
                  <a:lnTo>
                    <a:pt x="11010" y="213741"/>
                  </a:lnTo>
                  <a:lnTo>
                    <a:pt x="10833" y="213347"/>
                  </a:lnTo>
                  <a:lnTo>
                    <a:pt x="11518" y="211340"/>
                  </a:lnTo>
                  <a:close/>
                </a:path>
                <a:path w="213995" h="259715">
                  <a:moveTo>
                    <a:pt x="12687" y="225374"/>
                  </a:moveTo>
                  <a:lnTo>
                    <a:pt x="11353" y="226174"/>
                  </a:lnTo>
                  <a:lnTo>
                    <a:pt x="12230" y="226250"/>
                  </a:lnTo>
                  <a:lnTo>
                    <a:pt x="12687" y="225374"/>
                  </a:lnTo>
                  <a:close/>
                </a:path>
                <a:path w="213995" h="259715">
                  <a:moveTo>
                    <a:pt x="12725" y="233057"/>
                  </a:moveTo>
                  <a:lnTo>
                    <a:pt x="12700" y="231914"/>
                  </a:lnTo>
                  <a:lnTo>
                    <a:pt x="11785" y="232029"/>
                  </a:lnTo>
                  <a:lnTo>
                    <a:pt x="11925" y="233375"/>
                  </a:lnTo>
                  <a:lnTo>
                    <a:pt x="11582" y="233908"/>
                  </a:lnTo>
                  <a:lnTo>
                    <a:pt x="12496" y="233248"/>
                  </a:lnTo>
                  <a:lnTo>
                    <a:pt x="12725" y="233057"/>
                  </a:lnTo>
                  <a:close/>
                </a:path>
                <a:path w="213995" h="259715">
                  <a:moveTo>
                    <a:pt x="16852" y="216649"/>
                  </a:moveTo>
                  <a:lnTo>
                    <a:pt x="16281" y="217538"/>
                  </a:lnTo>
                  <a:lnTo>
                    <a:pt x="16776" y="217284"/>
                  </a:lnTo>
                  <a:lnTo>
                    <a:pt x="16852" y="217157"/>
                  </a:lnTo>
                  <a:lnTo>
                    <a:pt x="16852" y="216649"/>
                  </a:lnTo>
                  <a:close/>
                </a:path>
                <a:path w="213995" h="259715">
                  <a:moveTo>
                    <a:pt x="17678" y="215379"/>
                  </a:moveTo>
                  <a:lnTo>
                    <a:pt x="16611" y="215633"/>
                  </a:lnTo>
                  <a:lnTo>
                    <a:pt x="16852" y="216649"/>
                  </a:lnTo>
                  <a:lnTo>
                    <a:pt x="17678" y="215379"/>
                  </a:lnTo>
                  <a:close/>
                </a:path>
                <a:path w="213995" h="259715">
                  <a:moveTo>
                    <a:pt x="19481" y="235394"/>
                  </a:moveTo>
                  <a:lnTo>
                    <a:pt x="19189" y="235953"/>
                  </a:lnTo>
                  <a:lnTo>
                    <a:pt x="19405" y="235572"/>
                  </a:lnTo>
                  <a:lnTo>
                    <a:pt x="19481" y="235394"/>
                  </a:lnTo>
                  <a:close/>
                </a:path>
                <a:path w="213995" h="259715">
                  <a:moveTo>
                    <a:pt x="21805" y="221907"/>
                  </a:moveTo>
                  <a:lnTo>
                    <a:pt x="21653" y="220675"/>
                  </a:lnTo>
                  <a:lnTo>
                    <a:pt x="21653" y="221335"/>
                  </a:lnTo>
                  <a:lnTo>
                    <a:pt x="21717" y="221691"/>
                  </a:lnTo>
                  <a:lnTo>
                    <a:pt x="21805" y="221907"/>
                  </a:lnTo>
                  <a:close/>
                </a:path>
                <a:path w="213995" h="259715">
                  <a:moveTo>
                    <a:pt x="21844" y="222110"/>
                  </a:moveTo>
                  <a:lnTo>
                    <a:pt x="21805" y="221983"/>
                  </a:lnTo>
                  <a:lnTo>
                    <a:pt x="21818" y="222110"/>
                  </a:lnTo>
                  <a:close/>
                </a:path>
                <a:path w="213995" h="259715">
                  <a:moveTo>
                    <a:pt x="26123" y="223875"/>
                  </a:moveTo>
                  <a:lnTo>
                    <a:pt x="26035" y="224053"/>
                  </a:lnTo>
                  <a:lnTo>
                    <a:pt x="25984" y="224332"/>
                  </a:lnTo>
                  <a:lnTo>
                    <a:pt x="25933" y="224637"/>
                  </a:lnTo>
                  <a:lnTo>
                    <a:pt x="26022" y="224396"/>
                  </a:lnTo>
                  <a:lnTo>
                    <a:pt x="26098" y="224116"/>
                  </a:lnTo>
                  <a:lnTo>
                    <a:pt x="26123" y="223875"/>
                  </a:lnTo>
                  <a:close/>
                </a:path>
                <a:path w="213995" h="259715">
                  <a:moveTo>
                    <a:pt x="27406" y="236207"/>
                  </a:moveTo>
                  <a:lnTo>
                    <a:pt x="27190" y="236550"/>
                  </a:lnTo>
                  <a:lnTo>
                    <a:pt x="27101" y="236842"/>
                  </a:lnTo>
                  <a:lnTo>
                    <a:pt x="27089" y="236702"/>
                  </a:lnTo>
                  <a:lnTo>
                    <a:pt x="27000" y="236842"/>
                  </a:lnTo>
                  <a:lnTo>
                    <a:pt x="26924" y="236969"/>
                  </a:lnTo>
                  <a:lnTo>
                    <a:pt x="27190" y="237350"/>
                  </a:lnTo>
                  <a:lnTo>
                    <a:pt x="27406" y="236207"/>
                  </a:lnTo>
                  <a:close/>
                </a:path>
                <a:path w="213995" h="259715">
                  <a:moveTo>
                    <a:pt x="27851" y="234289"/>
                  </a:moveTo>
                  <a:lnTo>
                    <a:pt x="27063" y="235394"/>
                  </a:lnTo>
                  <a:lnTo>
                    <a:pt x="26962" y="235699"/>
                  </a:lnTo>
                  <a:lnTo>
                    <a:pt x="27089" y="236702"/>
                  </a:lnTo>
                  <a:lnTo>
                    <a:pt x="27190" y="236550"/>
                  </a:lnTo>
                  <a:lnTo>
                    <a:pt x="27851" y="234289"/>
                  </a:lnTo>
                  <a:close/>
                </a:path>
                <a:path w="213995" h="259715">
                  <a:moveTo>
                    <a:pt x="28028" y="234048"/>
                  </a:moveTo>
                  <a:lnTo>
                    <a:pt x="28003" y="233794"/>
                  </a:lnTo>
                  <a:lnTo>
                    <a:pt x="27851" y="234289"/>
                  </a:lnTo>
                  <a:lnTo>
                    <a:pt x="28028" y="234048"/>
                  </a:lnTo>
                  <a:close/>
                </a:path>
                <a:path w="213995" h="259715">
                  <a:moveTo>
                    <a:pt x="28232" y="233083"/>
                  </a:moveTo>
                  <a:lnTo>
                    <a:pt x="27711" y="233667"/>
                  </a:lnTo>
                  <a:lnTo>
                    <a:pt x="27533" y="233794"/>
                  </a:lnTo>
                  <a:lnTo>
                    <a:pt x="28105" y="233413"/>
                  </a:lnTo>
                  <a:lnTo>
                    <a:pt x="28232" y="233083"/>
                  </a:lnTo>
                  <a:close/>
                </a:path>
                <a:path w="213995" h="259715">
                  <a:moveTo>
                    <a:pt x="33096" y="238226"/>
                  </a:moveTo>
                  <a:lnTo>
                    <a:pt x="33058" y="238391"/>
                  </a:lnTo>
                  <a:lnTo>
                    <a:pt x="33096" y="238226"/>
                  </a:lnTo>
                  <a:close/>
                </a:path>
                <a:path w="213995" h="259715">
                  <a:moveTo>
                    <a:pt x="36283" y="142608"/>
                  </a:moveTo>
                  <a:lnTo>
                    <a:pt x="36042" y="141211"/>
                  </a:lnTo>
                  <a:lnTo>
                    <a:pt x="36080" y="141846"/>
                  </a:lnTo>
                  <a:lnTo>
                    <a:pt x="36283" y="142608"/>
                  </a:lnTo>
                  <a:close/>
                </a:path>
                <a:path w="213995" h="259715">
                  <a:moveTo>
                    <a:pt x="38874" y="150609"/>
                  </a:moveTo>
                  <a:lnTo>
                    <a:pt x="38087" y="150101"/>
                  </a:lnTo>
                  <a:lnTo>
                    <a:pt x="37871" y="149999"/>
                  </a:lnTo>
                  <a:lnTo>
                    <a:pt x="38874" y="150609"/>
                  </a:lnTo>
                  <a:close/>
                </a:path>
                <a:path w="213995" h="259715">
                  <a:moveTo>
                    <a:pt x="41414" y="245910"/>
                  </a:moveTo>
                  <a:lnTo>
                    <a:pt x="41046" y="245148"/>
                  </a:lnTo>
                  <a:lnTo>
                    <a:pt x="40741" y="246113"/>
                  </a:lnTo>
                  <a:lnTo>
                    <a:pt x="41414" y="245910"/>
                  </a:lnTo>
                  <a:close/>
                </a:path>
                <a:path w="213995" h="259715">
                  <a:moveTo>
                    <a:pt x="41541" y="243560"/>
                  </a:moveTo>
                  <a:lnTo>
                    <a:pt x="41021" y="245122"/>
                  </a:lnTo>
                  <a:lnTo>
                    <a:pt x="41541" y="243560"/>
                  </a:lnTo>
                  <a:close/>
                </a:path>
                <a:path w="213995" h="259715">
                  <a:moveTo>
                    <a:pt x="42570" y="228333"/>
                  </a:moveTo>
                  <a:lnTo>
                    <a:pt x="42329" y="228968"/>
                  </a:lnTo>
                  <a:lnTo>
                    <a:pt x="42570" y="228333"/>
                  </a:lnTo>
                  <a:close/>
                </a:path>
                <a:path w="213995" h="259715">
                  <a:moveTo>
                    <a:pt x="42684" y="244055"/>
                  </a:moveTo>
                  <a:lnTo>
                    <a:pt x="42456" y="243954"/>
                  </a:lnTo>
                  <a:lnTo>
                    <a:pt x="42608" y="244157"/>
                  </a:lnTo>
                  <a:close/>
                </a:path>
                <a:path w="213995" h="259715">
                  <a:moveTo>
                    <a:pt x="49923" y="229349"/>
                  </a:moveTo>
                  <a:lnTo>
                    <a:pt x="48945" y="229476"/>
                  </a:lnTo>
                  <a:lnTo>
                    <a:pt x="48818" y="229603"/>
                  </a:lnTo>
                  <a:lnTo>
                    <a:pt x="49555" y="232651"/>
                  </a:lnTo>
                  <a:lnTo>
                    <a:pt x="49923" y="229349"/>
                  </a:lnTo>
                  <a:close/>
                </a:path>
                <a:path w="213995" h="259715">
                  <a:moveTo>
                    <a:pt x="50482" y="250558"/>
                  </a:moveTo>
                  <a:lnTo>
                    <a:pt x="49657" y="250964"/>
                  </a:lnTo>
                  <a:lnTo>
                    <a:pt x="49314" y="251282"/>
                  </a:lnTo>
                  <a:lnTo>
                    <a:pt x="50482" y="250558"/>
                  </a:lnTo>
                  <a:close/>
                </a:path>
                <a:path w="213995" h="259715">
                  <a:moveTo>
                    <a:pt x="50533" y="231609"/>
                  </a:moveTo>
                  <a:lnTo>
                    <a:pt x="50419" y="229882"/>
                  </a:lnTo>
                  <a:lnTo>
                    <a:pt x="49606" y="232219"/>
                  </a:lnTo>
                  <a:lnTo>
                    <a:pt x="50533" y="231609"/>
                  </a:lnTo>
                  <a:close/>
                </a:path>
                <a:path w="213995" h="259715">
                  <a:moveTo>
                    <a:pt x="51422" y="247980"/>
                  </a:moveTo>
                  <a:lnTo>
                    <a:pt x="51384" y="246303"/>
                  </a:lnTo>
                  <a:lnTo>
                    <a:pt x="50622" y="248145"/>
                  </a:lnTo>
                  <a:lnTo>
                    <a:pt x="51422" y="247980"/>
                  </a:lnTo>
                  <a:close/>
                </a:path>
                <a:path w="213995" h="259715">
                  <a:moveTo>
                    <a:pt x="52539" y="247764"/>
                  </a:moveTo>
                  <a:lnTo>
                    <a:pt x="51422" y="247980"/>
                  </a:lnTo>
                  <a:lnTo>
                    <a:pt x="51473" y="250050"/>
                  </a:lnTo>
                  <a:lnTo>
                    <a:pt x="52539" y="247764"/>
                  </a:lnTo>
                  <a:close/>
                </a:path>
                <a:path w="213995" h="259715">
                  <a:moveTo>
                    <a:pt x="54876" y="161874"/>
                  </a:moveTo>
                  <a:lnTo>
                    <a:pt x="53987" y="163436"/>
                  </a:lnTo>
                  <a:lnTo>
                    <a:pt x="54864" y="163563"/>
                  </a:lnTo>
                  <a:lnTo>
                    <a:pt x="54876" y="161874"/>
                  </a:lnTo>
                  <a:close/>
                </a:path>
                <a:path w="213995" h="259715">
                  <a:moveTo>
                    <a:pt x="58369" y="234543"/>
                  </a:moveTo>
                  <a:lnTo>
                    <a:pt x="58102" y="234264"/>
                  </a:lnTo>
                  <a:lnTo>
                    <a:pt x="57861" y="234162"/>
                  </a:lnTo>
                  <a:lnTo>
                    <a:pt x="57569" y="235813"/>
                  </a:lnTo>
                  <a:lnTo>
                    <a:pt x="57835" y="235318"/>
                  </a:lnTo>
                  <a:lnTo>
                    <a:pt x="58127" y="234835"/>
                  </a:lnTo>
                  <a:lnTo>
                    <a:pt x="58369" y="234543"/>
                  </a:lnTo>
                  <a:close/>
                </a:path>
                <a:path w="213995" h="259715">
                  <a:moveTo>
                    <a:pt x="59067" y="251447"/>
                  </a:moveTo>
                  <a:lnTo>
                    <a:pt x="58953" y="250812"/>
                  </a:lnTo>
                  <a:lnTo>
                    <a:pt x="58813" y="250520"/>
                  </a:lnTo>
                  <a:lnTo>
                    <a:pt x="58204" y="252463"/>
                  </a:lnTo>
                  <a:lnTo>
                    <a:pt x="59067" y="251447"/>
                  </a:lnTo>
                  <a:close/>
                </a:path>
                <a:path w="213995" h="259715">
                  <a:moveTo>
                    <a:pt x="59182" y="234734"/>
                  </a:moveTo>
                  <a:lnTo>
                    <a:pt x="58953" y="234099"/>
                  </a:lnTo>
                  <a:lnTo>
                    <a:pt x="58674" y="234175"/>
                  </a:lnTo>
                  <a:lnTo>
                    <a:pt x="58369" y="234530"/>
                  </a:lnTo>
                  <a:lnTo>
                    <a:pt x="58597" y="234772"/>
                  </a:lnTo>
                  <a:lnTo>
                    <a:pt x="58839" y="235127"/>
                  </a:lnTo>
                  <a:lnTo>
                    <a:pt x="59182" y="234734"/>
                  </a:lnTo>
                  <a:close/>
                </a:path>
                <a:path w="213995" h="259715">
                  <a:moveTo>
                    <a:pt x="61531" y="157556"/>
                  </a:moveTo>
                  <a:lnTo>
                    <a:pt x="61201" y="159613"/>
                  </a:lnTo>
                  <a:lnTo>
                    <a:pt x="60159" y="160159"/>
                  </a:lnTo>
                  <a:lnTo>
                    <a:pt x="61290" y="160197"/>
                  </a:lnTo>
                  <a:lnTo>
                    <a:pt x="61315" y="159359"/>
                  </a:lnTo>
                  <a:lnTo>
                    <a:pt x="61417" y="158457"/>
                  </a:lnTo>
                  <a:lnTo>
                    <a:pt x="61531" y="157556"/>
                  </a:lnTo>
                  <a:close/>
                </a:path>
                <a:path w="213995" h="259715">
                  <a:moveTo>
                    <a:pt x="62877" y="156197"/>
                  </a:moveTo>
                  <a:lnTo>
                    <a:pt x="62484" y="154419"/>
                  </a:lnTo>
                  <a:lnTo>
                    <a:pt x="61925" y="156959"/>
                  </a:lnTo>
                  <a:lnTo>
                    <a:pt x="62242" y="156705"/>
                  </a:lnTo>
                  <a:lnTo>
                    <a:pt x="62306" y="156578"/>
                  </a:lnTo>
                  <a:lnTo>
                    <a:pt x="62877" y="156197"/>
                  </a:lnTo>
                  <a:close/>
                </a:path>
                <a:path w="213995" h="259715">
                  <a:moveTo>
                    <a:pt x="63144" y="155917"/>
                  </a:moveTo>
                  <a:lnTo>
                    <a:pt x="63042" y="156070"/>
                  </a:lnTo>
                  <a:lnTo>
                    <a:pt x="62953" y="156578"/>
                  </a:lnTo>
                  <a:lnTo>
                    <a:pt x="63030" y="156959"/>
                  </a:lnTo>
                  <a:lnTo>
                    <a:pt x="63144" y="155917"/>
                  </a:lnTo>
                  <a:close/>
                </a:path>
                <a:path w="213995" h="259715">
                  <a:moveTo>
                    <a:pt x="63893" y="230111"/>
                  </a:moveTo>
                  <a:lnTo>
                    <a:pt x="62979" y="230949"/>
                  </a:lnTo>
                  <a:lnTo>
                    <a:pt x="62915" y="232905"/>
                  </a:lnTo>
                  <a:lnTo>
                    <a:pt x="63588" y="232905"/>
                  </a:lnTo>
                  <a:lnTo>
                    <a:pt x="63893" y="230111"/>
                  </a:lnTo>
                  <a:close/>
                </a:path>
                <a:path w="213995" h="259715">
                  <a:moveTo>
                    <a:pt x="68922" y="232651"/>
                  </a:moveTo>
                  <a:lnTo>
                    <a:pt x="68643" y="232651"/>
                  </a:lnTo>
                  <a:lnTo>
                    <a:pt x="68922" y="232651"/>
                  </a:lnTo>
                  <a:close/>
                </a:path>
                <a:path w="213995" h="259715">
                  <a:moveTo>
                    <a:pt x="69900" y="255130"/>
                  </a:moveTo>
                  <a:lnTo>
                    <a:pt x="69811" y="255003"/>
                  </a:lnTo>
                  <a:lnTo>
                    <a:pt x="69481" y="255003"/>
                  </a:lnTo>
                  <a:lnTo>
                    <a:pt x="69189" y="255384"/>
                  </a:lnTo>
                  <a:lnTo>
                    <a:pt x="69900" y="255130"/>
                  </a:lnTo>
                  <a:close/>
                </a:path>
                <a:path w="213995" h="259715">
                  <a:moveTo>
                    <a:pt x="72021" y="159816"/>
                  </a:moveTo>
                  <a:lnTo>
                    <a:pt x="71666" y="161048"/>
                  </a:lnTo>
                  <a:lnTo>
                    <a:pt x="72021" y="160388"/>
                  </a:lnTo>
                  <a:lnTo>
                    <a:pt x="72021" y="159816"/>
                  </a:lnTo>
                  <a:close/>
                </a:path>
                <a:path w="213995" h="259715">
                  <a:moveTo>
                    <a:pt x="72618" y="255930"/>
                  </a:moveTo>
                  <a:lnTo>
                    <a:pt x="72453" y="255358"/>
                  </a:lnTo>
                  <a:lnTo>
                    <a:pt x="72364" y="255892"/>
                  </a:lnTo>
                  <a:lnTo>
                    <a:pt x="72618" y="255930"/>
                  </a:lnTo>
                  <a:close/>
                </a:path>
                <a:path w="213995" h="259715">
                  <a:moveTo>
                    <a:pt x="73037" y="256019"/>
                  </a:moveTo>
                  <a:lnTo>
                    <a:pt x="72618" y="255930"/>
                  </a:lnTo>
                  <a:lnTo>
                    <a:pt x="72758" y="256400"/>
                  </a:lnTo>
                  <a:lnTo>
                    <a:pt x="73037" y="256019"/>
                  </a:lnTo>
                  <a:close/>
                </a:path>
                <a:path w="213995" h="259715">
                  <a:moveTo>
                    <a:pt x="73101" y="230492"/>
                  </a:moveTo>
                  <a:lnTo>
                    <a:pt x="72872" y="230949"/>
                  </a:lnTo>
                  <a:lnTo>
                    <a:pt x="72555" y="231762"/>
                  </a:lnTo>
                  <a:lnTo>
                    <a:pt x="72453" y="233413"/>
                  </a:lnTo>
                  <a:lnTo>
                    <a:pt x="73101" y="230492"/>
                  </a:lnTo>
                  <a:close/>
                </a:path>
                <a:path w="213995" h="259715">
                  <a:moveTo>
                    <a:pt x="75742" y="230873"/>
                  </a:moveTo>
                  <a:lnTo>
                    <a:pt x="75387" y="231127"/>
                  </a:lnTo>
                  <a:lnTo>
                    <a:pt x="74968" y="230238"/>
                  </a:lnTo>
                  <a:lnTo>
                    <a:pt x="74904" y="232397"/>
                  </a:lnTo>
                  <a:lnTo>
                    <a:pt x="75260" y="231762"/>
                  </a:lnTo>
                  <a:lnTo>
                    <a:pt x="75311" y="232079"/>
                  </a:lnTo>
                  <a:lnTo>
                    <a:pt x="75323" y="231762"/>
                  </a:lnTo>
                  <a:lnTo>
                    <a:pt x="75526" y="231254"/>
                  </a:lnTo>
                  <a:lnTo>
                    <a:pt x="75603" y="231127"/>
                  </a:lnTo>
                  <a:lnTo>
                    <a:pt x="75742" y="230873"/>
                  </a:lnTo>
                  <a:close/>
                </a:path>
                <a:path w="213995" h="259715">
                  <a:moveTo>
                    <a:pt x="75819" y="249021"/>
                  </a:moveTo>
                  <a:lnTo>
                    <a:pt x="75488" y="248780"/>
                  </a:lnTo>
                  <a:lnTo>
                    <a:pt x="75717" y="249415"/>
                  </a:lnTo>
                  <a:lnTo>
                    <a:pt x="75819" y="249021"/>
                  </a:lnTo>
                  <a:close/>
                </a:path>
                <a:path w="213995" h="259715">
                  <a:moveTo>
                    <a:pt x="76174" y="249288"/>
                  </a:moveTo>
                  <a:lnTo>
                    <a:pt x="76161" y="247764"/>
                  </a:lnTo>
                  <a:lnTo>
                    <a:pt x="75831" y="249034"/>
                  </a:lnTo>
                  <a:lnTo>
                    <a:pt x="76174" y="249288"/>
                  </a:lnTo>
                  <a:close/>
                </a:path>
                <a:path w="213995" h="259715">
                  <a:moveTo>
                    <a:pt x="76225" y="230200"/>
                  </a:moveTo>
                  <a:lnTo>
                    <a:pt x="75984" y="230403"/>
                  </a:lnTo>
                  <a:lnTo>
                    <a:pt x="75730" y="230873"/>
                  </a:lnTo>
                  <a:lnTo>
                    <a:pt x="76225" y="230200"/>
                  </a:lnTo>
                  <a:close/>
                </a:path>
                <a:path w="213995" h="259715">
                  <a:moveTo>
                    <a:pt x="80149" y="252882"/>
                  </a:moveTo>
                  <a:close/>
                </a:path>
                <a:path w="213995" h="259715">
                  <a:moveTo>
                    <a:pt x="80314" y="252590"/>
                  </a:moveTo>
                  <a:lnTo>
                    <a:pt x="80149" y="252882"/>
                  </a:lnTo>
                  <a:lnTo>
                    <a:pt x="80314" y="252590"/>
                  </a:lnTo>
                  <a:close/>
                </a:path>
                <a:path w="213995" h="259715">
                  <a:moveTo>
                    <a:pt x="80441" y="144132"/>
                  </a:moveTo>
                  <a:lnTo>
                    <a:pt x="80416" y="144386"/>
                  </a:lnTo>
                  <a:lnTo>
                    <a:pt x="80441" y="144132"/>
                  </a:lnTo>
                  <a:close/>
                </a:path>
                <a:path w="213995" h="259715">
                  <a:moveTo>
                    <a:pt x="82194" y="251193"/>
                  </a:moveTo>
                  <a:lnTo>
                    <a:pt x="80505" y="252590"/>
                  </a:lnTo>
                  <a:lnTo>
                    <a:pt x="80403" y="257543"/>
                  </a:lnTo>
                  <a:lnTo>
                    <a:pt x="81762" y="255511"/>
                  </a:lnTo>
                  <a:lnTo>
                    <a:pt x="81457" y="253733"/>
                  </a:lnTo>
                  <a:lnTo>
                    <a:pt x="81407" y="253415"/>
                  </a:lnTo>
                  <a:lnTo>
                    <a:pt x="81292" y="253733"/>
                  </a:lnTo>
                  <a:lnTo>
                    <a:pt x="81343" y="253098"/>
                  </a:lnTo>
                  <a:lnTo>
                    <a:pt x="81407" y="253415"/>
                  </a:lnTo>
                  <a:lnTo>
                    <a:pt x="81521" y="253098"/>
                  </a:lnTo>
                  <a:lnTo>
                    <a:pt x="82194" y="251193"/>
                  </a:lnTo>
                  <a:close/>
                </a:path>
                <a:path w="213995" h="259715">
                  <a:moveTo>
                    <a:pt x="82689" y="167119"/>
                  </a:moveTo>
                  <a:lnTo>
                    <a:pt x="82181" y="168389"/>
                  </a:lnTo>
                  <a:lnTo>
                    <a:pt x="81889" y="168643"/>
                  </a:lnTo>
                  <a:lnTo>
                    <a:pt x="81864" y="170167"/>
                  </a:lnTo>
                  <a:lnTo>
                    <a:pt x="82689" y="167119"/>
                  </a:lnTo>
                  <a:close/>
                </a:path>
                <a:path w="213995" h="259715">
                  <a:moveTo>
                    <a:pt x="83756" y="229857"/>
                  </a:moveTo>
                  <a:lnTo>
                    <a:pt x="83629" y="229476"/>
                  </a:lnTo>
                  <a:lnTo>
                    <a:pt x="83273" y="228841"/>
                  </a:lnTo>
                  <a:lnTo>
                    <a:pt x="83299" y="230949"/>
                  </a:lnTo>
                  <a:lnTo>
                    <a:pt x="83527" y="230111"/>
                  </a:lnTo>
                  <a:lnTo>
                    <a:pt x="83756" y="229857"/>
                  </a:lnTo>
                  <a:close/>
                </a:path>
                <a:path w="213995" h="259715">
                  <a:moveTo>
                    <a:pt x="85547" y="232397"/>
                  </a:moveTo>
                  <a:lnTo>
                    <a:pt x="85331" y="228079"/>
                  </a:lnTo>
                  <a:lnTo>
                    <a:pt x="83870" y="229730"/>
                  </a:lnTo>
                  <a:lnTo>
                    <a:pt x="83845" y="229857"/>
                  </a:lnTo>
                  <a:lnTo>
                    <a:pt x="85344" y="232549"/>
                  </a:lnTo>
                  <a:lnTo>
                    <a:pt x="85547" y="232397"/>
                  </a:lnTo>
                  <a:close/>
                </a:path>
                <a:path w="213995" h="259715">
                  <a:moveTo>
                    <a:pt x="94119" y="226682"/>
                  </a:moveTo>
                  <a:close/>
                </a:path>
                <a:path w="213995" h="259715">
                  <a:moveTo>
                    <a:pt x="95097" y="226961"/>
                  </a:moveTo>
                  <a:lnTo>
                    <a:pt x="94805" y="226720"/>
                  </a:lnTo>
                  <a:lnTo>
                    <a:pt x="94449" y="226618"/>
                  </a:lnTo>
                  <a:lnTo>
                    <a:pt x="94119" y="226682"/>
                  </a:lnTo>
                  <a:lnTo>
                    <a:pt x="95097" y="226961"/>
                  </a:lnTo>
                  <a:close/>
                </a:path>
                <a:path w="213995" h="259715">
                  <a:moveTo>
                    <a:pt x="98044" y="247637"/>
                  </a:moveTo>
                  <a:lnTo>
                    <a:pt x="97942" y="246748"/>
                  </a:lnTo>
                  <a:lnTo>
                    <a:pt x="97904" y="246621"/>
                  </a:lnTo>
                  <a:lnTo>
                    <a:pt x="98044" y="247637"/>
                  </a:lnTo>
                  <a:close/>
                </a:path>
                <a:path w="213995" h="259715">
                  <a:moveTo>
                    <a:pt x="98640" y="227952"/>
                  </a:moveTo>
                  <a:lnTo>
                    <a:pt x="98615" y="227723"/>
                  </a:lnTo>
                  <a:lnTo>
                    <a:pt x="98602" y="227533"/>
                  </a:lnTo>
                  <a:lnTo>
                    <a:pt x="98577" y="227190"/>
                  </a:lnTo>
                  <a:lnTo>
                    <a:pt x="97713" y="226060"/>
                  </a:lnTo>
                  <a:lnTo>
                    <a:pt x="98082" y="227063"/>
                  </a:lnTo>
                  <a:lnTo>
                    <a:pt x="98361" y="227596"/>
                  </a:lnTo>
                  <a:lnTo>
                    <a:pt x="98640" y="227952"/>
                  </a:lnTo>
                  <a:close/>
                </a:path>
                <a:path w="213995" h="259715">
                  <a:moveTo>
                    <a:pt x="99136" y="179590"/>
                  </a:moveTo>
                  <a:lnTo>
                    <a:pt x="98590" y="179971"/>
                  </a:lnTo>
                  <a:lnTo>
                    <a:pt x="98653" y="180149"/>
                  </a:lnTo>
                  <a:lnTo>
                    <a:pt x="99136" y="179590"/>
                  </a:lnTo>
                  <a:close/>
                </a:path>
                <a:path w="213995" h="259715">
                  <a:moveTo>
                    <a:pt x="101155" y="180467"/>
                  </a:moveTo>
                  <a:lnTo>
                    <a:pt x="100761" y="180568"/>
                  </a:lnTo>
                  <a:lnTo>
                    <a:pt x="100888" y="180682"/>
                  </a:lnTo>
                  <a:lnTo>
                    <a:pt x="101155" y="180467"/>
                  </a:lnTo>
                  <a:close/>
                </a:path>
                <a:path w="213995" h="259715">
                  <a:moveTo>
                    <a:pt x="103759" y="183045"/>
                  </a:moveTo>
                  <a:lnTo>
                    <a:pt x="102844" y="183502"/>
                  </a:lnTo>
                  <a:lnTo>
                    <a:pt x="103416" y="183375"/>
                  </a:lnTo>
                  <a:lnTo>
                    <a:pt x="103759" y="183045"/>
                  </a:lnTo>
                  <a:close/>
                </a:path>
                <a:path w="213995" h="259715">
                  <a:moveTo>
                    <a:pt x="104101" y="251079"/>
                  </a:moveTo>
                  <a:lnTo>
                    <a:pt x="103200" y="247904"/>
                  </a:lnTo>
                  <a:lnTo>
                    <a:pt x="102933" y="248577"/>
                  </a:lnTo>
                  <a:lnTo>
                    <a:pt x="103593" y="252222"/>
                  </a:lnTo>
                  <a:lnTo>
                    <a:pt x="104101" y="251079"/>
                  </a:lnTo>
                  <a:close/>
                </a:path>
                <a:path w="213995" h="259715">
                  <a:moveTo>
                    <a:pt x="108140" y="246367"/>
                  </a:moveTo>
                  <a:lnTo>
                    <a:pt x="108089" y="246240"/>
                  </a:lnTo>
                  <a:lnTo>
                    <a:pt x="107899" y="246113"/>
                  </a:lnTo>
                  <a:lnTo>
                    <a:pt x="108140" y="246367"/>
                  </a:lnTo>
                  <a:close/>
                </a:path>
                <a:path w="213995" h="259715">
                  <a:moveTo>
                    <a:pt x="110947" y="188328"/>
                  </a:moveTo>
                  <a:lnTo>
                    <a:pt x="110375" y="188201"/>
                  </a:lnTo>
                  <a:lnTo>
                    <a:pt x="109080" y="189344"/>
                  </a:lnTo>
                  <a:lnTo>
                    <a:pt x="110947" y="188328"/>
                  </a:lnTo>
                  <a:close/>
                </a:path>
                <a:path w="213995" h="259715">
                  <a:moveTo>
                    <a:pt x="111163" y="187502"/>
                  </a:moveTo>
                  <a:lnTo>
                    <a:pt x="109804" y="188074"/>
                  </a:lnTo>
                  <a:lnTo>
                    <a:pt x="110375" y="188201"/>
                  </a:lnTo>
                  <a:lnTo>
                    <a:pt x="111163" y="187502"/>
                  </a:lnTo>
                  <a:close/>
                </a:path>
                <a:path w="213995" h="259715">
                  <a:moveTo>
                    <a:pt x="114985" y="216547"/>
                  </a:moveTo>
                  <a:lnTo>
                    <a:pt x="113855" y="216141"/>
                  </a:lnTo>
                  <a:lnTo>
                    <a:pt x="113411" y="216141"/>
                  </a:lnTo>
                  <a:lnTo>
                    <a:pt x="114757" y="216649"/>
                  </a:lnTo>
                  <a:lnTo>
                    <a:pt x="114985" y="216547"/>
                  </a:lnTo>
                  <a:close/>
                </a:path>
                <a:path w="213995" h="259715">
                  <a:moveTo>
                    <a:pt x="115417" y="216712"/>
                  </a:moveTo>
                  <a:lnTo>
                    <a:pt x="115074" y="216522"/>
                  </a:lnTo>
                  <a:lnTo>
                    <a:pt x="115417" y="216712"/>
                  </a:lnTo>
                  <a:close/>
                </a:path>
                <a:path w="213995" h="259715">
                  <a:moveTo>
                    <a:pt x="118656" y="238798"/>
                  </a:moveTo>
                  <a:lnTo>
                    <a:pt x="118097" y="237477"/>
                  </a:lnTo>
                  <a:lnTo>
                    <a:pt x="118008" y="238099"/>
                  </a:lnTo>
                  <a:lnTo>
                    <a:pt x="118656" y="238798"/>
                  </a:lnTo>
                  <a:close/>
                </a:path>
                <a:path w="213995" h="259715">
                  <a:moveTo>
                    <a:pt x="120281" y="240525"/>
                  </a:moveTo>
                  <a:lnTo>
                    <a:pt x="119684" y="239890"/>
                  </a:lnTo>
                  <a:lnTo>
                    <a:pt x="118656" y="238798"/>
                  </a:lnTo>
                  <a:lnTo>
                    <a:pt x="119126" y="239890"/>
                  </a:lnTo>
                  <a:lnTo>
                    <a:pt x="118287" y="239001"/>
                  </a:lnTo>
                  <a:lnTo>
                    <a:pt x="119938" y="241160"/>
                  </a:lnTo>
                  <a:lnTo>
                    <a:pt x="120281" y="240525"/>
                  </a:lnTo>
                  <a:close/>
                </a:path>
                <a:path w="213995" h="259715">
                  <a:moveTo>
                    <a:pt x="122148" y="164490"/>
                  </a:moveTo>
                  <a:lnTo>
                    <a:pt x="120827" y="164490"/>
                  </a:lnTo>
                  <a:lnTo>
                    <a:pt x="121005" y="164922"/>
                  </a:lnTo>
                  <a:lnTo>
                    <a:pt x="122148" y="164490"/>
                  </a:lnTo>
                  <a:close/>
                </a:path>
                <a:path w="213995" h="259715">
                  <a:moveTo>
                    <a:pt x="128841" y="237998"/>
                  </a:moveTo>
                  <a:lnTo>
                    <a:pt x="128054" y="236512"/>
                  </a:lnTo>
                  <a:lnTo>
                    <a:pt x="127419" y="236804"/>
                  </a:lnTo>
                  <a:lnTo>
                    <a:pt x="126098" y="236283"/>
                  </a:lnTo>
                  <a:lnTo>
                    <a:pt x="126161" y="236804"/>
                  </a:lnTo>
                  <a:lnTo>
                    <a:pt x="127482" y="237820"/>
                  </a:lnTo>
                  <a:lnTo>
                    <a:pt x="128841" y="237998"/>
                  </a:lnTo>
                  <a:close/>
                </a:path>
                <a:path w="213995" h="259715">
                  <a:moveTo>
                    <a:pt x="129146" y="231940"/>
                  </a:moveTo>
                  <a:lnTo>
                    <a:pt x="129120" y="231635"/>
                  </a:lnTo>
                  <a:lnTo>
                    <a:pt x="128117" y="230479"/>
                  </a:lnTo>
                  <a:lnTo>
                    <a:pt x="129146" y="231940"/>
                  </a:lnTo>
                  <a:close/>
                </a:path>
                <a:path w="213995" h="259715">
                  <a:moveTo>
                    <a:pt x="131457" y="233667"/>
                  </a:moveTo>
                  <a:lnTo>
                    <a:pt x="131419" y="233413"/>
                  </a:lnTo>
                  <a:lnTo>
                    <a:pt x="130098" y="232016"/>
                  </a:lnTo>
                  <a:lnTo>
                    <a:pt x="130200" y="232359"/>
                  </a:lnTo>
                  <a:lnTo>
                    <a:pt x="130314" y="232651"/>
                  </a:lnTo>
                  <a:lnTo>
                    <a:pt x="130797" y="233413"/>
                  </a:lnTo>
                  <a:lnTo>
                    <a:pt x="130086" y="233286"/>
                  </a:lnTo>
                  <a:lnTo>
                    <a:pt x="129146" y="231940"/>
                  </a:lnTo>
                  <a:lnTo>
                    <a:pt x="129311" y="233908"/>
                  </a:lnTo>
                  <a:lnTo>
                    <a:pt x="129908" y="235826"/>
                  </a:lnTo>
                  <a:lnTo>
                    <a:pt x="130505" y="235318"/>
                  </a:lnTo>
                  <a:lnTo>
                    <a:pt x="131457" y="233667"/>
                  </a:lnTo>
                  <a:close/>
                </a:path>
                <a:path w="213995" h="259715">
                  <a:moveTo>
                    <a:pt x="146507" y="209537"/>
                  </a:moveTo>
                  <a:lnTo>
                    <a:pt x="144653" y="208267"/>
                  </a:lnTo>
                  <a:lnTo>
                    <a:pt x="142976" y="207124"/>
                  </a:lnTo>
                  <a:lnTo>
                    <a:pt x="145046" y="207759"/>
                  </a:lnTo>
                  <a:lnTo>
                    <a:pt x="144322" y="207124"/>
                  </a:lnTo>
                  <a:lnTo>
                    <a:pt x="143751" y="206616"/>
                  </a:lnTo>
                  <a:lnTo>
                    <a:pt x="144614" y="202806"/>
                  </a:lnTo>
                  <a:lnTo>
                    <a:pt x="139255" y="202679"/>
                  </a:lnTo>
                  <a:lnTo>
                    <a:pt x="141605" y="201790"/>
                  </a:lnTo>
                  <a:lnTo>
                    <a:pt x="142163" y="202171"/>
                  </a:lnTo>
                  <a:lnTo>
                    <a:pt x="142189" y="201790"/>
                  </a:lnTo>
                  <a:lnTo>
                    <a:pt x="142252" y="200901"/>
                  </a:lnTo>
                  <a:lnTo>
                    <a:pt x="142379" y="198996"/>
                  </a:lnTo>
                  <a:lnTo>
                    <a:pt x="135470" y="197472"/>
                  </a:lnTo>
                  <a:lnTo>
                    <a:pt x="135585" y="197345"/>
                  </a:lnTo>
                  <a:lnTo>
                    <a:pt x="137820" y="194678"/>
                  </a:lnTo>
                  <a:lnTo>
                    <a:pt x="138861" y="194424"/>
                  </a:lnTo>
                  <a:lnTo>
                    <a:pt x="139382" y="194297"/>
                  </a:lnTo>
                  <a:lnTo>
                    <a:pt x="138772" y="194043"/>
                  </a:lnTo>
                  <a:lnTo>
                    <a:pt x="136309" y="194424"/>
                  </a:lnTo>
                  <a:lnTo>
                    <a:pt x="136588" y="194170"/>
                  </a:lnTo>
                  <a:lnTo>
                    <a:pt x="137579" y="193281"/>
                  </a:lnTo>
                  <a:lnTo>
                    <a:pt x="138201" y="193154"/>
                  </a:lnTo>
                  <a:lnTo>
                    <a:pt x="139103" y="193027"/>
                  </a:lnTo>
                  <a:lnTo>
                    <a:pt x="139128" y="192773"/>
                  </a:lnTo>
                  <a:lnTo>
                    <a:pt x="138518" y="192646"/>
                  </a:lnTo>
                  <a:lnTo>
                    <a:pt x="136118" y="192392"/>
                  </a:lnTo>
                  <a:lnTo>
                    <a:pt x="136702" y="191503"/>
                  </a:lnTo>
                  <a:lnTo>
                    <a:pt x="138557" y="191376"/>
                  </a:lnTo>
                  <a:lnTo>
                    <a:pt x="138760" y="190614"/>
                  </a:lnTo>
                  <a:lnTo>
                    <a:pt x="138925" y="189979"/>
                  </a:lnTo>
                  <a:lnTo>
                    <a:pt x="139090" y="189344"/>
                  </a:lnTo>
                  <a:lnTo>
                    <a:pt x="139407" y="188074"/>
                  </a:lnTo>
                  <a:lnTo>
                    <a:pt x="133057" y="189344"/>
                  </a:lnTo>
                  <a:lnTo>
                    <a:pt x="131203" y="188074"/>
                  </a:lnTo>
                  <a:lnTo>
                    <a:pt x="133273" y="187058"/>
                  </a:lnTo>
                  <a:lnTo>
                    <a:pt x="133781" y="186804"/>
                  </a:lnTo>
                  <a:lnTo>
                    <a:pt x="135331" y="186042"/>
                  </a:lnTo>
                  <a:lnTo>
                    <a:pt x="135699" y="183883"/>
                  </a:lnTo>
                  <a:lnTo>
                    <a:pt x="135788" y="183248"/>
                  </a:lnTo>
                  <a:lnTo>
                    <a:pt x="135864" y="182359"/>
                  </a:lnTo>
                  <a:lnTo>
                    <a:pt x="135877" y="182232"/>
                  </a:lnTo>
                  <a:lnTo>
                    <a:pt x="136474" y="181978"/>
                  </a:lnTo>
                  <a:lnTo>
                    <a:pt x="135547" y="179311"/>
                  </a:lnTo>
                  <a:lnTo>
                    <a:pt x="135407" y="178930"/>
                  </a:lnTo>
                  <a:lnTo>
                    <a:pt x="130505" y="179311"/>
                  </a:lnTo>
                  <a:lnTo>
                    <a:pt x="127533" y="178295"/>
                  </a:lnTo>
                  <a:lnTo>
                    <a:pt x="127635" y="178168"/>
                  </a:lnTo>
                  <a:lnTo>
                    <a:pt x="128003" y="177660"/>
                  </a:lnTo>
                  <a:lnTo>
                    <a:pt x="128270" y="177279"/>
                  </a:lnTo>
                  <a:lnTo>
                    <a:pt x="130683" y="173977"/>
                  </a:lnTo>
                  <a:lnTo>
                    <a:pt x="128041" y="173088"/>
                  </a:lnTo>
                  <a:lnTo>
                    <a:pt x="125780" y="172326"/>
                  </a:lnTo>
                  <a:lnTo>
                    <a:pt x="125831" y="171818"/>
                  </a:lnTo>
                  <a:lnTo>
                    <a:pt x="125907" y="170929"/>
                  </a:lnTo>
                  <a:lnTo>
                    <a:pt x="126136" y="168643"/>
                  </a:lnTo>
                  <a:lnTo>
                    <a:pt x="125780" y="169405"/>
                  </a:lnTo>
                  <a:lnTo>
                    <a:pt x="123393" y="170929"/>
                  </a:lnTo>
                  <a:lnTo>
                    <a:pt x="122732" y="170802"/>
                  </a:lnTo>
                  <a:lnTo>
                    <a:pt x="123012" y="169786"/>
                  </a:lnTo>
                  <a:lnTo>
                    <a:pt x="119253" y="171818"/>
                  </a:lnTo>
                  <a:lnTo>
                    <a:pt x="119545" y="171564"/>
                  </a:lnTo>
                  <a:lnTo>
                    <a:pt x="121285" y="170040"/>
                  </a:lnTo>
                  <a:lnTo>
                    <a:pt x="122453" y="169024"/>
                  </a:lnTo>
                  <a:lnTo>
                    <a:pt x="122516" y="169151"/>
                  </a:lnTo>
                  <a:lnTo>
                    <a:pt x="122631" y="169024"/>
                  </a:lnTo>
                  <a:lnTo>
                    <a:pt x="122872" y="168770"/>
                  </a:lnTo>
                  <a:lnTo>
                    <a:pt x="125285" y="166103"/>
                  </a:lnTo>
                  <a:lnTo>
                    <a:pt x="123583" y="165849"/>
                  </a:lnTo>
                  <a:lnTo>
                    <a:pt x="122986" y="164960"/>
                  </a:lnTo>
                  <a:lnTo>
                    <a:pt x="118884" y="168770"/>
                  </a:lnTo>
                  <a:lnTo>
                    <a:pt x="119532" y="165087"/>
                  </a:lnTo>
                  <a:lnTo>
                    <a:pt x="117462" y="163944"/>
                  </a:lnTo>
                  <a:lnTo>
                    <a:pt x="116865" y="163690"/>
                  </a:lnTo>
                  <a:lnTo>
                    <a:pt x="115379" y="163055"/>
                  </a:lnTo>
                  <a:lnTo>
                    <a:pt x="115684" y="161531"/>
                  </a:lnTo>
                  <a:lnTo>
                    <a:pt x="115709" y="161404"/>
                  </a:lnTo>
                  <a:lnTo>
                    <a:pt x="115824" y="160896"/>
                  </a:lnTo>
                  <a:lnTo>
                    <a:pt x="115849" y="160769"/>
                  </a:lnTo>
                  <a:lnTo>
                    <a:pt x="115976" y="160134"/>
                  </a:lnTo>
                  <a:lnTo>
                    <a:pt x="114592" y="160769"/>
                  </a:lnTo>
                  <a:lnTo>
                    <a:pt x="114020" y="160261"/>
                  </a:lnTo>
                  <a:lnTo>
                    <a:pt x="112661" y="160896"/>
                  </a:lnTo>
                  <a:lnTo>
                    <a:pt x="113639" y="159753"/>
                  </a:lnTo>
                  <a:lnTo>
                    <a:pt x="114503" y="158737"/>
                  </a:lnTo>
                  <a:lnTo>
                    <a:pt x="114490" y="158356"/>
                  </a:lnTo>
                  <a:lnTo>
                    <a:pt x="113322" y="156070"/>
                  </a:lnTo>
                  <a:lnTo>
                    <a:pt x="111175" y="155308"/>
                  </a:lnTo>
                  <a:lnTo>
                    <a:pt x="112839" y="153911"/>
                  </a:lnTo>
                  <a:lnTo>
                    <a:pt x="111950" y="153022"/>
                  </a:lnTo>
                  <a:lnTo>
                    <a:pt x="106400" y="159753"/>
                  </a:lnTo>
                  <a:lnTo>
                    <a:pt x="105486" y="159245"/>
                  </a:lnTo>
                  <a:lnTo>
                    <a:pt x="105651" y="158991"/>
                  </a:lnTo>
                  <a:lnTo>
                    <a:pt x="106794" y="157213"/>
                  </a:lnTo>
                  <a:lnTo>
                    <a:pt x="107454" y="156197"/>
                  </a:lnTo>
                  <a:lnTo>
                    <a:pt x="107784" y="155689"/>
                  </a:lnTo>
                  <a:lnTo>
                    <a:pt x="107696" y="155435"/>
                  </a:lnTo>
                  <a:lnTo>
                    <a:pt x="107022" y="154927"/>
                  </a:lnTo>
                  <a:lnTo>
                    <a:pt x="106197" y="154292"/>
                  </a:lnTo>
                  <a:lnTo>
                    <a:pt x="106286" y="153276"/>
                  </a:lnTo>
                  <a:lnTo>
                    <a:pt x="106286" y="153149"/>
                  </a:lnTo>
                  <a:lnTo>
                    <a:pt x="106349" y="152387"/>
                  </a:lnTo>
                  <a:lnTo>
                    <a:pt x="106375" y="152133"/>
                  </a:lnTo>
                  <a:lnTo>
                    <a:pt x="106553" y="149974"/>
                  </a:lnTo>
                  <a:lnTo>
                    <a:pt x="102641" y="152133"/>
                  </a:lnTo>
                  <a:lnTo>
                    <a:pt x="103200" y="151371"/>
                  </a:lnTo>
                  <a:lnTo>
                    <a:pt x="103771" y="150609"/>
                  </a:lnTo>
                  <a:lnTo>
                    <a:pt x="104152" y="150609"/>
                  </a:lnTo>
                  <a:lnTo>
                    <a:pt x="103441" y="149847"/>
                  </a:lnTo>
                  <a:lnTo>
                    <a:pt x="102946" y="147942"/>
                  </a:lnTo>
                  <a:lnTo>
                    <a:pt x="102450" y="146037"/>
                  </a:lnTo>
                  <a:lnTo>
                    <a:pt x="101346" y="148094"/>
                  </a:lnTo>
                  <a:lnTo>
                    <a:pt x="97878" y="149999"/>
                  </a:lnTo>
                  <a:lnTo>
                    <a:pt x="96164" y="150863"/>
                  </a:lnTo>
                  <a:lnTo>
                    <a:pt x="97751" y="148450"/>
                  </a:lnTo>
                  <a:lnTo>
                    <a:pt x="95097" y="151117"/>
                  </a:lnTo>
                  <a:lnTo>
                    <a:pt x="94576" y="152133"/>
                  </a:lnTo>
                  <a:lnTo>
                    <a:pt x="92976" y="152387"/>
                  </a:lnTo>
                  <a:lnTo>
                    <a:pt x="93040" y="151625"/>
                  </a:lnTo>
                  <a:lnTo>
                    <a:pt x="93700" y="150482"/>
                  </a:lnTo>
                  <a:lnTo>
                    <a:pt x="93700" y="149212"/>
                  </a:lnTo>
                  <a:lnTo>
                    <a:pt x="91846" y="153149"/>
                  </a:lnTo>
                  <a:lnTo>
                    <a:pt x="91770" y="152641"/>
                  </a:lnTo>
                  <a:lnTo>
                    <a:pt x="91719" y="152387"/>
                  </a:lnTo>
                  <a:lnTo>
                    <a:pt x="91617" y="151752"/>
                  </a:lnTo>
                  <a:lnTo>
                    <a:pt x="91630" y="151117"/>
                  </a:lnTo>
                  <a:lnTo>
                    <a:pt x="92684" y="149847"/>
                  </a:lnTo>
                  <a:lnTo>
                    <a:pt x="92633" y="149593"/>
                  </a:lnTo>
                  <a:lnTo>
                    <a:pt x="91973" y="149085"/>
                  </a:lnTo>
                  <a:lnTo>
                    <a:pt x="91592" y="149948"/>
                  </a:lnTo>
                  <a:lnTo>
                    <a:pt x="90093" y="151625"/>
                  </a:lnTo>
                  <a:lnTo>
                    <a:pt x="89014" y="152387"/>
                  </a:lnTo>
                  <a:lnTo>
                    <a:pt x="88823" y="150863"/>
                  </a:lnTo>
                  <a:lnTo>
                    <a:pt x="88938" y="149593"/>
                  </a:lnTo>
                  <a:lnTo>
                    <a:pt x="89725" y="147688"/>
                  </a:lnTo>
                  <a:lnTo>
                    <a:pt x="88887" y="149085"/>
                  </a:lnTo>
                  <a:lnTo>
                    <a:pt x="87452" y="150863"/>
                  </a:lnTo>
                  <a:lnTo>
                    <a:pt x="87312" y="150228"/>
                  </a:lnTo>
                  <a:lnTo>
                    <a:pt x="87439" y="149339"/>
                  </a:lnTo>
                  <a:lnTo>
                    <a:pt x="87617" y="148932"/>
                  </a:lnTo>
                  <a:lnTo>
                    <a:pt x="88277" y="148196"/>
                  </a:lnTo>
                  <a:lnTo>
                    <a:pt x="87909" y="146926"/>
                  </a:lnTo>
                  <a:lnTo>
                    <a:pt x="87604" y="145923"/>
                  </a:lnTo>
                  <a:lnTo>
                    <a:pt x="87528" y="145656"/>
                  </a:lnTo>
                  <a:lnTo>
                    <a:pt x="87604" y="145923"/>
                  </a:lnTo>
                  <a:lnTo>
                    <a:pt x="87731" y="145656"/>
                  </a:lnTo>
                  <a:lnTo>
                    <a:pt x="87845" y="145402"/>
                  </a:lnTo>
                  <a:lnTo>
                    <a:pt x="87896" y="145275"/>
                  </a:lnTo>
                  <a:lnTo>
                    <a:pt x="88290" y="144386"/>
                  </a:lnTo>
                  <a:lnTo>
                    <a:pt x="87541" y="143624"/>
                  </a:lnTo>
                  <a:lnTo>
                    <a:pt x="87604" y="143243"/>
                  </a:lnTo>
                  <a:lnTo>
                    <a:pt x="89789" y="140449"/>
                  </a:lnTo>
                  <a:lnTo>
                    <a:pt x="88061" y="141973"/>
                  </a:lnTo>
                  <a:lnTo>
                    <a:pt x="87350" y="142722"/>
                  </a:lnTo>
                  <a:lnTo>
                    <a:pt x="87350" y="146519"/>
                  </a:lnTo>
                  <a:lnTo>
                    <a:pt x="87261" y="146799"/>
                  </a:lnTo>
                  <a:lnTo>
                    <a:pt x="87172" y="146926"/>
                  </a:lnTo>
                  <a:lnTo>
                    <a:pt x="87299" y="146634"/>
                  </a:lnTo>
                  <a:lnTo>
                    <a:pt x="87350" y="142722"/>
                  </a:lnTo>
                  <a:lnTo>
                    <a:pt x="86995" y="143103"/>
                  </a:lnTo>
                  <a:lnTo>
                    <a:pt x="86995" y="146481"/>
                  </a:lnTo>
                  <a:lnTo>
                    <a:pt x="84569" y="150228"/>
                  </a:lnTo>
                  <a:lnTo>
                    <a:pt x="84569" y="150101"/>
                  </a:lnTo>
                  <a:lnTo>
                    <a:pt x="84594" y="149212"/>
                  </a:lnTo>
                  <a:lnTo>
                    <a:pt x="84594" y="149085"/>
                  </a:lnTo>
                  <a:lnTo>
                    <a:pt x="84658" y="147180"/>
                  </a:lnTo>
                  <a:lnTo>
                    <a:pt x="84861" y="146672"/>
                  </a:lnTo>
                  <a:lnTo>
                    <a:pt x="85039" y="146164"/>
                  </a:lnTo>
                  <a:lnTo>
                    <a:pt x="85166" y="145402"/>
                  </a:lnTo>
                  <a:lnTo>
                    <a:pt x="86398" y="146164"/>
                  </a:lnTo>
                  <a:lnTo>
                    <a:pt x="86995" y="146481"/>
                  </a:lnTo>
                  <a:lnTo>
                    <a:pt x="86995" y="143103"/>
                  </a:lnTo>
                  <a:lnTo>
                    <a:pt x="84924" y="145275"/>
                  </a:lnTo>
                  <a:lnTo>
                    <a:pt x="84416" y="143878"/>
                  </a:lnTo>
                  <a:lnTo>
                    <a:pt x="84531" y="143116"/>
                  </a:lnTo>
                  <a:lnTo>
                    <a:pt x="84582" y="142862"/>
                  </a:lnTo>
                  <a:lnTo>
                    <a:pt x="84696" y="142735"/>
                  </a:lnTo>
                  <a:lnTo>
                    <a:pt x="84670" y="142354"/>
                  </a:lnTo>
                  <a:lnTo>
                    <a:pt x="84366" y="142481"/>
                  </a:lnTo>
                  <a:lnTo>
                    <a:pt x="83997" y="142735"/>
                  </a:lnTo>
                  <a:lnTo>
                    <a:pt x="83959" y="142608"/>
                  </a:lnTo>
                  <a:lnTo>
                    <a:pt x="83807" y="142100"/>
                  </a:lnTo>
                  <a:lnTo>
                    <a:pt x="83731" y="141846"/>
                  </a:lnTo>
                  <a:lnTo>
                    <a:pt x="83439" y="141719"/>
                  </a:lnTo>
                  <a:lnTo>
                    <a:pt x="83845" y="140449"/>
                  </a:lnTo>
                  <a:lnTo>
                    <a:pt x="83959" y="140068"/>
                  </a:lnTo>
                  <a:lnTo>
                    <a:pt x="84124" y="139560"/>
                  </a:lnTo>
                  <a:lnTo>
                    <a:pt x="83553" y="139763"/>
                  </a:lnTo>
                  <a:lnTo>
                    <a:pt x="83553" y="140449"/>
                  </a:lnTo>
                  <a:lnTo>
                    <a:pt x="83400" y="141211"/>
                  </a:lnTo>
                  <a:lnTo>
                    <a:pt x="83273" y="141592"/>
                  </a:lnTo>
                  <a:lnTo>
                    <a:pt x="82854" y="141592"/>
                  </a:lnTo>
                  <a:lnTo>
                    <a:pt x="82537" y="141706"/>
                  </a:lnTo>
                  <a:lnTo>
                    <a:pt x="82816" y="141084"/>
                  </a:lnTo>
                  <a:lnTo>
                    <a:pt x="83032" y="140703"/>
                  </a:lnTo>
                  <a:lnTo>
                    <a:pt x="83553" y="140449"/>
                  </a:lnTo>
                  <a:lnTo>
                    <a:pt x="83553" y="139763"/>
                  </a:lnTo>
                  <a:lnTo>
                    <a:pt x="82626" y="140068"/>
                  </a:lnTo>
                  <a:lnTo>
                    <a:pt x="82118" y="139814"/>
                  </a:lnTo>
                  <a:lnTo>
                    <a:pt x="81127" y="142608"/>
                  </a:lnTo>
                  <a:lnTo>
                    <a:pt x="80632" y="141846"/>
                  </a:lnTo>
                  <a:lnTo>
                    <a:pt x="80441" y="144132"/>
                  </a:lnTo>
                  <a:lnTo>
                    <a:pt x="80899" y="144132"/>
                  </a:lnTo>
                  <a:lnTo>
                    <a:pt x="80784" y="144437"/>
                  </a:lnTo>
                  <a:lnTo>
                    <a:pt x="80784" y="144678"/>
                  </a:lnTo>
                  <a:lnTo>
                    <a:pt x="80772" y="144868"/>
                  </a:lnTo>
                  <a:lnTo>
                    <a:pt x="81216" y="144056"/>
                  </a:lnTo>
                  <a:lnTo>
                    <a:pt x="81343" y="143878"/>
                  </a:lnTo>
                  <a:lnTo>
                    <a:pt x="81216" y="144132"/>
                  </a:lnTo>
                  <a:lnTo>
                    <a:pt x="81584" y="144132"/>
                  </a:lnTo>
                  <a:lnTo>
                    <a:pt x="82588" y="144386"/>
                  </a:lnTo>
                  <a:lnTo>
                    <a:pt x="81089" y="146291"/>
                  </a:lnTo>
                  <a:lnTo>
                    <a:pt x="80759" y="146672"/>
                  </a:lnTo>
                  <a:lnTo>
                    <a:pt x="80759" y="144894"/>
                  </a:lnTo>
                  <a:lnTo>
                    <a:pt x="79730" y="146735"/>
                  </a:lnTo>
                  <a:lnTo>
                    <a:pt x="79730" y="159245"/>
                  </a:lnTo>
                  <a:lnTo>
                    <a:pt x="79578" y="159499"/>
                  </a:lnTo>
                  <a:lnTo>
                    <a:pt x="79552" y="161404"/>
                  </a:lnTo>
                  <a:lnTo>
                    <a:pt x="79375" y="161150"/>
                  </a:lnTo>
                  <a:lnTo>
                    <a:pt x="78828" y="160896"/>
                  </a:lnTo>
                  <a:lnTo>
                    <a:pt x="79159" y="159880"/>
                  </a:lnTo>
                  <a:lnTo>
                    <a:pt x="79235" y="159753"/>
                  </a:lnTo>
                  <a:lnTo>
                    <a:pt x="79641" y="158991"/>
                  </a:lnTo>
                  <a:lnTo>
                    <a:pt x="79730" y="159245"/>
                  </a:lnTo>
                  <a:lnTo>
                    <a:pt x="79730" y="146735"/>
                  </a:lnTo>
                  <a:lnTo>
                    <a:pt x="78409" y="149085"/>
                  </a:lnTo>
                  <a:lnTo>
                    <a:pt x="79121" y="145275"/>
                  </a:lnTo>
                  <a:lnTo>
                    <a:pt x="78994" y="144386"/>
                  </a:lnTo>
                  <a:lnTo>
                    <a:pt x="78587" y="142862"/>
                  </a:lnTo>
                  <a:lnTo>
                    <a:pt x="78701" y="141592"/>
                  </a:lnTo>
                  <a:lnTo>
                    <a:pt x="78854" y="140957"/>
                  </a:lnTo>
                  <a:lnTo>
                    <a:pt x="79108" y="139941"/>
                  </a:lnTo>
                  <a:lnTo>
                    <a:pt x="76923" y="140957"/>
                  </a:lnTo>
                  <a:lnTo>
                    <a:pt x="74841" y="139687"/>
                  </a:lnTo>
                  <a:lnTo>
                    <a:pt x="72263" y="144767"/>
                  </a:lnTo>
                  <a:lnTo>
                    <a:pt x="71615" y="145275"/>
                  </a:lnTo>
                  <a:lnTo>
                    <a:pt x="71742" y="144767"/>
                  </a:lnTo>
                  <a:lnTo>
                    <a:pt x="71780" y="144640"/>
                  </a:lnTo>
                  <a:lnTo>
                    <a:pt x="72148" y="143243"/>
                  </a:lnTo>
                  <a:lnTo>
                    <a:pt x="72237" y="142227"/>
                  </a:lnTo>
                  <a:lnTo>
                    <a:pt x="72669" y="141719"/>
                  </a:lnTo>
                  <a:lnTo>
                    <a:pt x="72948" y="141846"/>
                  </a:lnTo>
                  <a:lnTo>
                    <a:pt x="73025" y="141719"/>
                  </a:lnTo>
                  <a:lnTo>
                    <a:pt x="73317" y="141211"/>
                  </a:lnTo>
                  <a:lnTo>
                    <a:pt x="71983" y="142227"/>
                  </a:lnTo>
                  <a:lnTo>
                    <a:pt x="70878" y="141338"/>
                  </a:lnTo>
                  <a:lnTo>
                    <a:pt x="70396" y="140957"/>
                  </a:lnTo>
                  <a:lnTo>
                    <a:pt x="70256" y="141401"/>
                  </a:lnTo>
                  <a:lnTo>
                    <a:pt x="70180" y="141605"/>
                  </a:lnTo>
                  <a:lnTo>
                    <a:pt x="69215" y="144640"/>
                  </a:lnTo>
                  <a:lnTo>
                    <a:pt x="69037" y="144132"/>
                  </a:lnTo>
                  <a:lnTo>
                    <a:pt x="68668" y="143116"/>
                  </a:lnTo>
                  <a:lnTo>
                    <a:pt x="68491" y="142608"/>
                  </a:lnTo>
                  <a:lnTo>
                    <a:pt x="70065" y="141719"/>
                  </a:lnTo>
                  <a:lnTo>
                    <a:pt x="70180" y="141414"/>
                  </a:lnTo>
                  <a:lnTo>
                    <a:pt x="68999" y="141592"/>
                  </a:lnTo>
                  <a:lnTo>
                    <a:pt x="69494" y="140449"/>
                  </a:lnTo>
                  <a:lnTo>
                    <a:pt x="67513" y="138798"/>
                  </a:lnTo>
                  <a:lnTo>
                    <a:pt x="64922" y="141084"/>
                  </a:lnTo>
                  <a:lnTo>
                    <a:pt x="62331" y="143116"/>
                  </a:lnTo>
                  <a:lnTo>
                    <a:pt x="61429" y="141973"/>
                  </a:lnTo>
                  <a:lnTo>
                    <a:pt x="60337" y="140576"/>
                  </a:lnTo>
                  <a:lnTo>
                    <a:pt x="60464" y="140957"/>
                  </a:lnTo>
                  <a:lnTo>
                    <a:pt x="60540" y="141973"/>
                  </a:lnTo>
                  <a:lnTo>
                    <a:pt x="56896" y="137782"/>
                  </a:lnTo>
                  <a:lnTo>
                    <a:pt x="52019" y="144132"/>
                  </a:lnTo>
                  <a:lnTo>
                    <a:pt x="50380" y="141592"/>
                  </a:lnTo>
                  <a:lnTo>
                    <a:pt x="48336" y="138417"/>
                  </a:lnTo>
                  <a:lnTo>
                    <a:pt x="47205" y="137274"/>
                  </a:lnTo>
                  <a:lnTo>
                    <a:pt x="47028" y="139560"/>
                  </a:lnTo>
                  <a:lnTo>
                    <a:pt x="46901" y="140068"/>
                  </a:lnTo>
                  <a:lnTo>
                    <a:pt x="46266" y="141592"/>
                  </a:lnTo>
                  <a:lnTo>
                    <a:pt x="46088" y="138417"/>
                  </a:lnTo>
                  <a:lnTo>
                    <a:pt x="44894" y="141973"/>
                  </a:lnTo>
                  <a:lnTo>
                    <a:pt x="43294" y="144767"/>
                  </a:lnTo>
                  <a:lnTo>
                    <a:pt x="43167" y="143878"/>
                  </a:lnTo>
                  <a:lnTo>
                    <a:pt x="43091" y="143370"/>
                  </a:lnTo>
                  <a:lnTo>
                    <a:pt x="42824" y="141592"/>
                  </a:lnTo>
                  <a:lnTo>
                    <a:pt x="41757" y="134353"/>
                  </a:lnTo>
                  <a:lnTo>
                    <a:pt x="40792" y="136842"/>
                  </a:lnTo>
                  <a:lnTo>
                    <a:pt x="40792" y="152260"/>
                  </a:lnTo>
                  <a:lnTo>
                    <a:pt x="40436" y="151879"/>
                  </a:lnTo>
                  <a:lnTo>
                    <a:pt x="40563" y="151980"/>
                  </a:lnTo>
                  <a:lnTo>
                    <a:pt x="40690" y="152133"/>
                  </a:lnTo>
                  <a:lnTo>
                    <a:pt x="40792" y="152260"/>
                  </a:lnTo>
                  <a:lnTo>
                    <a:pt x="40792" y="136842"/>
                  </a:lnTo>
                  <a:lnTo>
                    <a:pt x="40157" y="138480"/>
                  </a:lnTo>
                  <a:lnTo>
                    <a:pt x="40157" y="151371"/>
                  </a:lnTo>
                  <a:lnTo>
                    <a:pt x="39789" y="150355"/>
                  </a:lnTo>
                  <a:lnTo>
                    <a:pt x="39865" y="150558"/>
                  </a:lnTo>
                  <a:lnTo>
                    <a:pt x="39979" y="150863"/>
                  </a:lnTo>
                  <a:lnTo>
                    <a:pt x="40157" y="151371"/>
                  </a:lnTo>
                  <a:lnTo>
                    <a:pt x="40157" y="138480"/>
                  </a:lnTo>
                  <a:lnTo>
                    <a:pt x="39738" y="139560"/>
                  </a:lnTo>
                  <a:lnTo>
                    <a:pt x="40119" y="141592"/>
                  </a:lnTo>
                  <a:lnTo>
                    <a:pt x="39801" y="140957"/>
                  </a:lnTo>
                  <a:lnTo>
                    <a:pt x="36804" y="143090"/>
                  </a:lnTo>
                  <a:lnTo>
                    <a:pt x="36804" y="148056"/>
                  </a:lnTo>
                  <a:lnTo>
                    <a:pt x="36728" y="148704"/>
                  </a:lnTo>
                  <a:lnTo>
                    <a:pt x="36652" y="148932"/>
                  </a:lnTo>
                  <a:lnTo>
                    <a:pt x="36588" y="149085"/>
                  </a:lnTo>
                  <a:lnTo>
                    <a:pt x="36690" y="148704"/>
                  </a:lnTo>
                  <a:lnTo>
                    <a:pt x="36804" y="148056"/>
                  </a:lnTo>
                  <a:lnTo>
                    <a:pt x="36804" y="143090"/>
                  </a:lnTo>
                  <a:lnTo>
                    <a:pt x="36588" y="143243"/>
                  </a:lnTo>
                  <a:lnTo>
                    <a:pt x="36474" y="143370"/>
                  </a:lnTo>
                  <a:lnTo>
                    <a:pt x="36322" y="143243"/>
                  </a:lnTo>
                  <a:lnTo>
                    <a:pt x="35560" y="142608"/>
                  </a:lnTo>
                  <a:lnTo>
                    <a:pt x="34734" y="141211"/>
                  </a:lnTo>
                  <a:lnTo>
                    <a:pt x="34048" y="142608"/>
                  </a:lnTo>
                  <a:lnTo>
                    <a:pt x="33947" y="143243"/>
                  </a:lnTo>
                  <a:lnTo>
                    <a:pt x="33832" y="145402"/>
                  </a:lnTo>
                  <a:lnTo>
                    <a:pt x="32626" y="145783"/>
                  </a:lnTo>
                  <a:lnTo>
                    <a:pt x="30073" y="144005"/>
                  </a:lnTo>
                  <a:lnTo>
                    <a:pt x="29451" y="143497"/>
                  </a:lnTo>
                  <a:lnTo>
                    <a:pt x="28790" y="143116"/>
                  </a:lnTo>
                  <a:lnTo>
                    <a:pt x="28028" y="143243"/>
                  </a:lnTo>
                  <a:lnTo>
                    <a:pt x="27305" y="143497"/>
                  </a:lnTo>
                  <a:lnTo>
                    <a:pt x="26327" y="143624"/>
                  </a:lnTo>
                  <a:lnTo>
                    <a:pt x="25285" y="146799"/>
                  </a:lnTo>
                  <a:lnTo>
                    <a:pt x="25184" y="150329"/>
                  </a:lnTo>
                  <a:lnTo>
                    <a:pt x="27711" y="155308"/>
                  </a:lnTo>
                  <a:lnTo>
                    <a:pt x="30416" y="156959"/>
                  </a:lnTo>
                  <a:lnTo>
                    <a:pt x="31902" y="156959"/>
                  </a:lnTo>
                  <a:lnTo>
                    <a:pt x="34975" y="157086"/>
                  </a:lnTo>
                  <a:lnTo>
                    <a:pt x="35560" y="155689"/>
                  </a:lnTo>
                  <a:lnTo>
                    <a:pt x="35496" y="155308"/>
                  </a:lnTo>
                  <a:lnTo>
                    <a:pt x="35394" y="155054"/>
                  </a:lnTo>
                  <a:lnTo>
                    <a:pt x="34455" y="154927"/>
                  </a:lnTo>
                  <a:lnTo>
                    <a:pt x="33045" y="152768"/>
                  </a:lnTo>
                  <a:lnTo>
                    <a:pt x="34340" y="151625"/>
                  </a:lnTo>
                  <a:lnTo>
                    <a:pt x="35013" y="151752"/>
                  </a:lnTo>
                  <a:lnTo>
                    <a:pt x="35572" y="151752"/>
                  </a:lnTo>
                  <a:lnTo>
                    <a:pt x="35763" y="151625"/>
                  </a:lnTo>
                  <a:lnTo>
                    <a:pt x="35953" y="151498"/>
                  </a:lnTo>
                  <a:lnTo>
                    <a:pt x="36283" y="150482"/>
                  </a:lnTo>
                  <a:lnTo>
                    <a:pt x="36461" y="149720"/>
                  </a:lnTo>
                  <a:lnTo>
                    <a:pt x="37249" y="149720"/>
                  </a:lnTo>
                  <a:lnTo>
                    <a:pt x="36804" y="149720"/>
                  </a:lnTo>
                  <a:lnTo>
                    <a:pt x="37719" y="149936"/>
                  </a:lnTo>
                  <a:lnTo>
                    <a:pt x="37871" y="149999"/>
                  </a:lnTo>
                  <a:lnTo>
                    <a:pt x="38836" y="150482"/>
                  </a:lnTo>
                  <a:lnTo>
                    <a:pt x="39725" y="151231"/>
                  </a:lnTo>
                  <a:lnTo>
                    <a:pt x="40106" y="157467"/>
                  </a:lnTo>
                  <a:lnTo>
                    <a:pt x="40373" y="156959"/>
                  </a:lnTo>
                  <a:lnTo>
                    <a:pt x="40487" y="156654"/>
                  </a:lnTo>
                  <a:lnTo>
                    <a:pt x="40576" y="155562"/>
                  </a:lnTo>
                  <a:lnTo>
                    <a:pt x="41236" y="158356"/>
                  </a:lnTo>
                  <a:lnTo>
                    <a:pt x="42087" y="155562"/>
                  </a:lnTo>
                  <a:lnTo>
                    <a:pt x="42316" y="154800"/>
                  </a:lnTo>
                  <a:lnTo>
                    <a:pt x="42418" y="159499"/>
                  </a:lnTo>
                  <a:lnTo>
                    <a:pt x="42519" y="158356"/>
                  </a:lnTo>
                  <a:lnTo>
                    <a:pt x="43205" y="155816"/>
                  </a:lnTo>
                  <a:lnTo>
                    <a:pt x="43688" y="155562"/>
                  </a:lnTo>
                  <a:lnTo>
                    <a:pt x="42913" y="161150"/>
                  </a:lnTo>
                  <a:lnTo>
                    <a:pt x="45466" y="155816"/>
                  </a:lnTo>
                  <a:lnTo>
                    <a:pt x="45212" y="161785"/>
                  </a:lnTo>
                  <a:lnTo>
                    <a:pt x="45859" y="156832"/>
                  </a:lnTo>
                  <a:lnTo>
                    <a:pt x="47459" y="159753"/>
                  </a:lnTo>
                  <a:lnTo>
                    <a:pt x="48679" y="156959"/>
                  </a:lnTo>
                  <a:lnTo>
                    <a:pt x="48590" y="157340"/>
                  </a:lnTo>
                  <a:lnTo>
                    <a:pt x="48501" y="157975"/>
                  </a:lnTo>
                  <a:lnTo>
                    <a:pt x="48958" y="158356"/>
                  </a:lnTo>
                  <a:lnTo>
                    <a:pt x="49034" y="159499"/>
                  </a:lnTo>
                  <a:lnTo>
                    <a:pt x="49149" y="160134"/>
                  </a:lnTo>
                  <a:lnTo>
                    <a:pt x="49390" y="160769"/>
                  </a:lnTo>
                  <a:lnTo>
                    <a:pt x="49682" y="156959"/>
                  </a:lnTo>
                  <a:lnTo>
                    <a:pt x="49695" y="156832"/>
                  </a:lnTo>
                  <a:lnTo>
                    <a:pt x="49758" y="156654"/>
                  </a:lnTo>
                  <a:lnTo>
                    <a:pt x="50761" y="155816"/>
                  </a:lnTo>
                  <a:lnTo>
                    <a:pt x="50838" y="155562"/>
                  </a:lnTo>
                  <a:lnTo>
                    <a:pt x="51079" y="154800"/>
                  </a:lnTo>
                  <a:lnTo>
                    <a:pt x="51523" y="153403"/>
                  </a:lnTo>
                  <a:lnTo>
                    <a:pt x="51993" y="157340"/>
                  </a:lnTo>
                  <a:lnTo>
                    <a:pt x="50660" y="158102"/>
                  </a:lnTo>
                  <a:lnTo>
                    <a:pt x="50622" y="161912"/>
                  </a:lnTo>
                  <a:lnTo>
                    <a:pt x="50825" y="158610"/>
                  </a:lnTo>
                  <a:lnTo>
                    <a:pt x="52197" y="158737"/>
                  </a:lnTo>
                  <a:lnTo>
                    <a:pt x="52197" y="158610"/>
                  </a:lnTo>
                  <a:lnTo>
                    <a:pt x="52197" y="155943"/>
                  </a:lnTo>
                  <a:lnTo>
                    <a:pt x="52565" y="158483"/>
                  </a:lnTo>
                  <a:lnTo>
                    <a:pt x="52603" y="157213"/>
                  </a:lnTo>
                  <a:lnTo>
                    <a:pt x="52565" y="160642"/>
                  </a:lnTo>
                  <a:lnTo>
                    <a:pt x="52984" y="157213"/>
                  </a:lnTo>
                  <a:lnTo>
                    <a:pt x="53149" y="155943"/>
                  </a:lnTo>
                  <a:lnTo>
                    <a:pt x="53187" y="155562"/>
                  </a:lnTo>
                  <a:lnTo>
                    <a:pt x="53187" y="159753"/>
                  </a:lnTo>
                  <a:lnTo>
                    <a:pt x="54025" y="156705"/>
                  </a:lnTo>
                  <a:lnTo>
                    <a:pt x="54394" y="158356"/>
                  </a:lnTo>
                  <a:lnTo>
                    <a:pt x="54483" y="159499"/>
                  </a:lnTo>
                  <a:lnTo>
                    <a:pt x="53670" y="161531"/>
                  </a:lnTo>
                  <a:lnTo>
                    <a:pt x="54787" y="160134"/>
                  </a:lnTo>
                  <a:lnTo>
                    <a:pt x="54889" y="160820"/>
                  </a:lnTo>
                  <a:lnTo>
                    <a:pt x="54889" y="160134"/>
                  </a:lnTo>
                  <a:lnTo>
                    <a:pt x="55003" y="159245"/>
                  </a:lnTo>
                  <a:lnTo>
                    <a:pt x="55384" y="157467"/>
                  </a:lnTo>
                  <a:lnTo>
                    <a:pt x="56489" y="156705"/>
                  </a:lnTo>
                  <a:lnTo>
                    <a:pt x="56680" y="156578"/>
                  </a:lnTo>
                  <a:lnTo>
                    <a:pt x="55714" y="159753"/>
                  </a:lnTo>
                  <a:lnTo>
                    <a:pt x="55613" y="162420"/>
                  </a:lnTo>
                  <a:lnTo>
                    <a:pt x="56426" y="161531"/>
                  </a:lnTo>
                  <a:lnTo>
                    <a:pt x="57518" y="158102"/>
                  </a:lnTo>
                  <a:lnTo>
                    <a:pt x="58026" y="158356"/>
                  </a:lnTo>
                  <a:lnTo>
                    <a:pt x="57899" y="159626"/>
                  </a:lnTo>
                  <a:lnTo>
                    <a:pt x="57785" y="160007"/>
                  </a:lnTo>
                  <a:lnTo>
                    <a:pt x="58623" y="158102"/>
                  </a:lnTo>
                  <a:lnTo>
                    <a:pt x="59067" y="157086"/>
                  </a:lnTo>
                  <a:lnTo>
                    <a:pt x="59982" y="160261"/>
                  </a:lnTo>
                  <a:lnTo>
                    <a:pt x="61391" y="157086"/>
                  </a:lnTo>
                  <a:lnTo>
                    <a:pt x="61620" y="156578"/>
                  </a:lnTo>
                  <a:lnTo>
                    <a:pt x="61544" y="157594"/>
                  </a:lnTo>
                  <a:lnTo>
                    <a:pt x="61683" y="156578"/>
                  </a:lnTo>
                  <a:lnTo>
                    <a:pt x="61823" y="155562"/>
                  </a:lnTo>
                  <a:lnTo>
                    <a:pt x="62255" y="153403"/>
                  </a:lnTo>
                  <a:lnTo>
                    <a:pt x="62484" y="152387"/>
                  </a:lnTo>
                  <a:lnTo>
                    <a:pt x="62953" y="152387"/>
                  </a:lnTo>
                  <a:lnTo>
                    <a:pt x="63004" y="152260"/>
                  </a:lnTo>
                  <a:lnTo>
                    <a:pt x="63106" y="152006"/>
                  </a:lnTo>
                  <a:lnTo>
                    <a:pt x="63449" y="151117"/>
                  </a:lnTo>
                  <a:lnTo>
                    <a:pt x="63855" y="150101"/>
                  </a:lnTo>
                  <a:lnTo>
                    <a:pt x="63487" y="152641"/>
                  </a:lnTo>
                  <a:lnTo>
                    <a:pt x="63207" y="152514"/>
                  </a:lnTo>
                  <a:lnTo>
                    <a:pt x="63017" y="153403"/>
                  </a:lnTo>
                  <a:lnTo>
                    <a:pt x="62687" y="154292"/>
                  </a:lnTo>
                  <a:lnTo>
                    <a:pt x="63398" y="153276"/>
                  </a:lnTo>
                  <a:lnTo>
                    <a:pt x="63144" y="155917"/>
                  </a:lnTo>
                  <a:lnTo>
                    <a:pt x="63284" y="155689"/>
                  </a:lnTo>
                  <a:lnTo>
                    <a:pt x="63385" y="155308"/>
                  </a:lnTo>
                  <a:lnTo>
                    <a:pt x="63449" y="155435"/>
                  </a:lnTo>
                  <a:lnTo>
                    <a:pt x="63525" y="155308"/>
                  </a:lnTo>
                  <a:lnTo>
                    <a:pt x="64820" y="153276"/>
                  </a:lnTo>
                  <a:lnTo>
                    <a:pt x="65189" y="154292"/>
                  </a:lnTo>
                  <a:lnTo>
                    <a:pt x="65214" y="154927"/>
                  </a:lnTo>
                  <a:lnTo>
                    <a:pt x="64579" y="157975"/>
                  </a:lnTo>
                  <a:lnTo>
                    <a:pt x="63449" y="155435"/>
                  </a:lnTo>
                  <a:lnTo>
                    <a:pt x="63461" y="156578"/>
                  </a:lnTo>
                  <a:lnTo>
                    <a:pt x="63576" y="158610"/>
                  </a:lnTo>
                  <a:lnTo>
                    <a:pt x="62826" y="157086"/>
                  </a:lnTo>
                  <a:lnTo>
                    <a:pt x="62395" y="162674"/>
                  </a:lnTo>
                  <a:lnTo>
                    <a:pt x="62306" y="156654"/>
                  </a:lnTo>
                  <a:lnTo>
                    <a:pt x="61937" y="160261"/>
                  </a:lnTo>
                  <a:lnTo>
                    <a:pt x="61810" y="162674"/>
                  </a:lnTo>
                  <a:lnTo>
                    <a:pt x="62763" y="163817"/>
                  </a:lnTo>
                  <a:lnTo>
                    <a:pt x="63119" y="162674"/>
                  </a:lnTo>
                  <a:lnTo>
                    <a:pt x="63588" y="161150"/>
                  </a:lnTo>
                  <a:lnTo>
                    <a:pt x="64630" y="162420"/>
                  </a:lnTo>
                  <a:lnTo>
                    <a:pt x="65201" y="161150"/>
                  </a:lnTo>
                  <a:lnTo>
                    <a:pt x="65303" y="160896"/>
                  </a:lnTo>
                  <a:lnTo>
                    <a:pt x="65430" y="159245"/>
                  </a:lnTo>
                  <a:lnTo>
                    <a:pt x="65697" y="158610"/>
                  </a:lnTo>
                  <a:lnTo>
                    <a:pt x="65963" y="157975"/>
                  </a:lnTo>
                  <a:lnTo>
                    <a:pt x="66078" y="157721"/>
                  </a:lnTo>
                  <a:lnTo>
                    <a:pt x="68999" y="154927"/>
                  </a:lnTo>
                  <a:lnTo>
                    <a:pt x="65163" y="166738"/>
                  </a:lnTo>
                  <a:lnTo>
                    <a:pt x="67818" y="162547"/>
                  </a:lnTo>
                  <a:lnTo>
                    <a:pt x="68846" y="160388"/>
                  </a:lnTo>
                  <a:lnTo>
                    <a:pt x="70332" y="156197"/>
                  </a:lnTo>
                  <a:lnTo>
                    <a:pt x="70446" y="157213"/>
                  </a:lnTo>
                  <a:lnTo>
                    <a:pt x="70561" y="158991"/>
                  </a:lnTo>
                  <a:lnTo>
                    <a:pt x="69062" y="162547"/>
                  </a:lnTo>
                  <a:lnTo>
                    <a:pt x="70192" y="163309"/>
                  </a:lnTo>
                  <a:lnTo>
                    <a:pt x="70675" y="161175"/>
                  </a:lnTo>
                  <a:lnTo>
                    <a:pt x="70662" y="162420"/>
                  </a:lnTo>
                  <a:lnTo>
                    <a:pt x="70548" y="164960"/>
                  </a:lnTo>
                  <a:lnTo>
                    <a:pt x="71488" y="161658"/>
                  </a:lnTo>
                  <a:lnTo>
                    <a:pt x="71666" y="161048"/>
                  </a:lnTo>
                  <a:lnTo>
                    <a:pt x="71335" y="161658"/>
                  </a:lnTo>
                  <a:lnTo>
                    <a:pt x="70688" y="161175"/>
                  </a:lnTo>
                  <a:lnTo>
                    <a:pt x="71602" y="157213"/>
                  </a:lnTo>
                  <a:lnTo>
                    <a:pt x="72021" y="159816"/>
                  </a:lnTo>
                  <a:lnTo>
                    <a:pt x="72732" y="160007"/>
                  </a:lnTo>
                  <a:lnTo>
                    <a:pt x="71678" y="163436"/>
                  </a:lnTo>
                  <a:lnTo>
                    <a:pt x="73202" y="163309"/>
                  </a:lnTo>
                  <a:lnTo>
                    <a:pt x="75552" y="161531"/>
                  </a:lnTo>
                  <a:lnTo>
                    <a:pt x="77343" y="161531"/>
                  </a:lnTo>
                  <a:lnTo>
                    <a:pt x="76682" y="162674"/>
                  </a:lnTo>
                  <a:lnTo>
                    <a:pt x="76174" y="163436"/>
                  </a:lnTo>
                  <a:lnTo>
                    <a:pt x="76098" y="164579"/>
                  </a:lnTo>
                  <a:lnTo>
                    <a:pt x="78625" y="163690"/>
                  </a:lnTo>
                  <a:lnTo>
                    <a:pt x="79819" y="166738"/>
                  </a:lnTo>
                  <a:lnTo>
                    <a:pt x="80518" y="169405"/>
                  </a:lnTo>
                  <a:lnTo>
                    <a:pt x="82537" y="166992"/>
                  </a:lnTo>
                  <a:lnTo>
                    <a:pt x="82689" y="167119"/>
                  </a:lnTo>
                  <a:lnTo>
                    <a:pt x="82804" y="166992"/>
                  </a:lnTo>
                  <a:lnTo>
                    <a:pt x="83553" y="166103"/>
                  </a:lnTo>
                  <a:lnTo>
                    <a:pt x="84035" y="166230"/>
                  </a:lnTo>
                  <a:lnTo>
                    <a:pt x="83235" y="168008"/>
                  </a:lnTo>
                  <a:lnTo>
                    <a:pt x="82562" y="168643"/>
                  </a:lnTo>
                  <a:lnTo>
                    <a:pt x="84899" y="166865"/>
                  </a:lnTo>
                  <a:lnTo>
                    <a:pt x="87160" y="166103"/>
                  </a:lnTo>
                  <a:lnTo>
                    <a:pt x="88658" y="165595"/>
                  </a:lnTo>
                  <a:lnTo>
                    <a:pt x="88150" y="169151"/>
                  </a:lnTo>
                  <a:lnTo>
                    <a:pt x="87452" y="169786"/>
                  </a:lnTo>
                  <a:lnTo>
                    <a:pt x="87693" y="171437"/>
                  </a:lnTo>
                  <a:lnTo>
                    <a:pt x="91490" y="165595"/>
                  </a:lnTo>
                  <a:lnTo>
                    <a:pt x="91821" y="165087"/>
                  </a:lnTo>
                  <a:lnTo>
                    <a:pt x="91186" y="168008"/>
                  </a:lnTo>
                  <a:lnTo>
                    <a:pt x="90728" y="168389"/>
                  </a:lnTo>
                  <a:lnTo>
                    <a:pt x="91973" y="170802"/>
                  </a:lnTo>
                  <a:lnTo>
                    <a:pt x="95897" y="170040"/>
                  </a:lnTo>
                  <a:lnTo>
                    <a:pt x="94526" y="174866"/>
                  </a:lnTo>
                  <a:lnTo>
                    <a:pt x="97485" y="171564"/>
                  </a:lnTo>
                  <a:lnTo>
                    <a:pt x="95123" y="177914"/>
                  </a:lnTo>
                  <a:lnTo>
                    <a:pt x="99085" y="173088"/>
                  </a:lnTo>
                  <a:lnTo>
                    <a:pt x="98247" y="176390"/>
                  </a:lnTo>
                  <a:lnTo>
                    <a:pt x="97218" y="177025"/>
                  </a:lnTo>
                  <a:lnTo>
                    <a:pt x="97282" y="179692"/>
                  </a:lnTo>
                  <a:lnTo>
                    <a:pt x="97459" y="180200"/>
                  </a:lnTo>
                  <a:lnTo>
                    <a:pt x="100368" y="177279"/>
                  </a:lnTo>
                  <a:lnTo>
                    <a:pt x="101269" y="177279"/>
                  </a:lnTo>
                  <a:lnTo>
                    <a:pt x="99136" y="179692"/>
                  </a:lnTo>
                  <a:lnTo>
                    <a:pt x="102044" y="177660"/>
                  </a:lnTo>
                  <a:lnTo>
                    <a:pt x="99783" y="180835"/>
                  </a:lnTo>
                  <a:lnTo>
                    <a:pt x="100749" y="180581"/>
                  </a:lnTo>
                  <a:lnTo>
                    <a:pt x="100799" y="180200"/>
                  </a:lnTo>
                  <a:lnTo>
                    <a:pt x="101396" y="179184"/>
                  </a:lnTo>
                  <a:lnTo>
                    <a:pt x="102044" y="178549"/>
                  </a:lnTo>
                  <a:lnTo>
                    <a:pt x="103720" y="178168"/>
                  </a:lnTo>
                  <a:lnTo>
                    <a:pt x="102095" y="181724"/>
                  </a:lnTo>
                  <a:lnTo>
                    <a:pt x="100939" y="182994"/>
                  </a:lnTo>
                  <a:lnTo>
                    <a:pt x="104381" y="182486"/>
                  </a:lnTo>
                  <a:lnTo>
                    <a:pt x="103759" y="183045"/>
                  </a:lnTo>
                  <a:lnTo>
                    <a:pt x="104940" y="182486"/>
                  </a:lnTo>
                  <a:lnTo>
                    <a:pt x="105206" y="182359"/>
                  </a:lnTo>
                  <a:lnTo>
                    <a:pt x="99771" y="186296"/>
                  </a:lnTo>
                  <a:lnTo>
                    <a:pt x="102641" y="184899"/>
                  </a:lnTo>
                  <a:lnTo>
                    <a:pt x="103073" y="184391"/>
                  </a:lnTo>
                  <a:lnTo>
                    <a:pt x="104571" y="183248"/>
                  </a:lnTo>
                  <a:lnTo>
                    <a:pt x="103505" y="185026"/>
                  </a:lnTo>
                  <a:lnTo>
                    <a:pt x="104241" y="185788"/>
                  </a:lnTo>
                  <a:lnTo>
                    <a:pt x="105448" y="185915"/>
                  </a:lnTo>
                  <a:lnTo>
                    <a:pt x="103670" y="187312"/>
                  </a:lnTo>
                  <a:lnTo>
                    <a:pt x="104317" y="188836"/>
                  </a:lnTo>
                  <a:lnTo>
                    <a:pt x="106527" y="188963"/>
                  </a:lnTo>
                  <a:lnTo>
                    <a:pt x="107480" y="190233"/>
                  </a:lnTo>
                  <a:lnTo>
                    <a:pt x="107950" y="189090"/>
                  </a:lnTo>
                  <a:lnTo>
                    <a:pt x="111086" y="186804"/>
                  </a:lnTo>
                  <a:lnTo>
                    <a:pt x="111683" y="187058"/>
                  </a:lnTo>
                  <a:lnTo>
                    <a:pt x="111163" y="187502"/>
                  </a:lnTo>
                  <a:lnTo>
                    <a:pt x="112255" y="187058"/>
                  </a:lnTo>
                  <a:lnTo>
                    <a:pt x="112344" y="187820"/>
                  </a:lnTo>
                  <a:lnTo>
                    <a:pt x="109385" y="189725"/>
                  </a:lnTo>
                  <a:lnTo>
                    <a:pt x="108292" y="190106"/>
                  </a:lnTo>
                  <a:lnTo>
                    <a:pt x="109677" y="189979"/>
                  </a:lnTo>
                  <a:lnTo>
                    <a:pt x="108889" y="190614"/>
                  </a:lnTo>
                  <a:lnTo>
                    <a:pt x="108343" y="190868"/>
                  </a:lnTo>
                  <a:lnTo>
                    <a:pt x="107264" y="191503"/>
                  </a:lnTo>
                  <a:lnTo>
                    <a:pt x="109169" y="190614"/>
                  </a:lnTo>
                  <a:lnTo>
                    <a:pt x="105181" y="194424"/>
                  </a:lnTo>
                  <a:lnTo>
                    <a:pt x="108432" y="192773"/>
                  </a:lnTo>
                  <a:lnTo>
                    <a:pt x="107607" y="193281"/>
                  </a:lnTo>
                  <a:lnTo>
                    <a:pt x="108394" y="194678"/>
                  </a:lnTo>
                  <a:lnTo>
                    <a:pt x="109804" y="194551"/>
                  </a:lnTo>
                  <a:lnTo>
                    <a:pt x="110566" y="195694"/>
                  </a:lnTo>
                  <a:lnTo>
                    <a:pt x="112496" y="194551"/>
                  </a:lnTo>
                  <a:lnTo>
                    <a:pt x="113144" y="194170"/>
                  </a:lnTo>
                  <a:lnTo>
                    <a:pt x="112814" y="194932"/>
                  </a:lnTo>
                  <a:lnTo>
                    <a:pt x="115112" y="194170"/>
                  </a:lnTo>
                  <a:lnTo>
                    <a:pt x="114795" y="195567"/>
                  </a:lnTo>
                  <a:lnTo>
                    <a:pt x="113385" y="197345"/>
                  </a:lnTo>
                  <a:lnTo>
                    <a:pt x="113284" y="197726"/>
                  </a:lnTo>
                  <a:lnTo>
                    <a:pt x="113893" y="198488"/>
                  </a:lnTo>
                  <a:lnTo>
                    <a:pt x="115531" y="198615"/>
                  </a:lnTo>
                  <a:lnTo>
                    <a:pt x="115582" y="198488"/>
                  </a:lnTo>
                  <a:lnTo>
                    <a:pt x="116255" y="197726"/>
                  </a:lnTo>
                  <a:lnTo>
                    <a:pt x="118008" y="197345"/>
                  </a:lnTo>
                  <a:lnTo>
                    <a:pt x="115671" y="198437"/>
                  </a:lnTo>
                  <a:lnTo>
                    <a:pt x="115671" y="198615"/>
                  </a:lnTo>
                  <a:lnTo>
                    <a:pt x="116268" y="199377"/>
                  </a:lnTo>
                  <a:lnTo>
                    <a:pt x="114249" y="199631"/>
                  </a:lnTo>
                  <a:lnTo>
                    <a:pt x="115227" y="200647"/>
                  </a:lnTo>
                  <a:lnTo>
                    <a:pt x="115354" y="200901"/>
                  </a:lnTo>
                  <a:lnTo>
                    <a:pt x="118033" y="201917"/>
                  </a:lnTo>
                  <a:lnTo>
                    <a:pt x="119011" y="201409"/>
                  </a:lnTo>
                  <a:lnTo>
                    <a:pt x="119380" y="201028"/>
                  </a:lnTo>
                  <a:lnTo>
                    <a:pt x="120307" y="200901"/>
                  </a:lnTo>
                  <a:lnTo>
                    <a:pt x="120840" y="201028"/>
                  </a:lnTo>
                  <a:lnTo>
                    <a:pt x="119468" y="201917"/>
                  </a:lnTo>
                  <a:lnTo>
                    <a:pt x="118224" y="202298"/>
                  </a:lnTo>
                  <a:lnTo>
                    <a:pt x="117944" y="202298"/>
                  </a:lnTo>
                  <a:lnTo>
                    <a:pt x="122428" y="203441"/>
                  </a:lnTo>
                  <a:lnTo>
                    <a:pt x="111417" y="208140"/>
                  </a:lnTo>
                  <a:lnTo>
                    <a:pt x="116967" y="208394"/>
                  </a:lnTo>
                  <a:lnTo>
                    <a:pt x="116687" y="208267"/>
                  </a:lnTo>
                  <a:lnTo>
                    <a:pt x="119748" y="209410"/>
                  </a:lnTo>
                  <a:lnTo>
                    <a:pt x="119291" y="210172"/>
                  </a:lnTo>
                  <a:lnTo>
                    <a:pt x="117741" y="209156"/>
                  </a:lnTo>
                  <a:lnTo>
                    <a:pt x="116078" y="209791"/>
                  </a:lnTo>
                  <a:lnTo>
                    <a:pt x="120624" y="211061"/>
                  </a:lnTo>
                  <a:lnTo>
                    <a:pt x="115493" y="211950"/>
                  </a:lnTo>
                  <a:lnTo>
                    <a:pt x="118351" y="213093"/>
                  </a:lnTo>
                  <a:lnTo>
                    <a:pt x="114427" y="213220"/>
                  </a:lnTo>
                  <a:lnTo>
                    <a:pt x="114490" y="213855"/>
                  </a:lnTo>
                  <a:lnTo>
                    <a:pt x="115265" y="215379"/>
                  </a:lnTo>
                  <a:lnTo>
                    <a:pt x="115709" y="216141"/>
                  </a:lnTo>
                  <a:lnTo>
                    <a:pt x="113220" y="215633"/>
                  </a:lnTo>
                  <a:lnTo>
                    <a:pt x="114998" y="216268"/>
                  </a:lnTo>
                  <a:lnTo>
                    <a:pt x="116598" y="217157"/>
                  </a:lnTo>
                  <a:lnTo>
                    <a:pt x="115417" y="216712"/>
                  </a:lnTo>
                  <a:lnTo>
                    <a:pt x="115951" y="217030"/>
                  </a:lnTo>
                  <a:lnTo>
                    <a:pt x="117055" y="220205"/>
                  </a:lnTo>
                  <a:lnTo>
                    <a:pt x="111353" y="219570"/>
                  </a:lnTo>
                  <a:lnTo>
                    <a:pt x="108280" y="219062"/>
                  </a:lnTo>
                  <a:lnTo>
                    <a:pt x="114769" y="227063"/>
                  </a:lnTo>
                  <a:lnTo>
                    <a:pt x="114604" y="226936"/>
                  </a:lnTo>
                  <a:lnTo>
                    <a:pt x="112991" y="225666"/>
                  </a:lnTo>
                  <a:lnTo>
                    <a:pt x="111061" y="224142"/>
                  </a:lnTo>
                  <a:lnTo>
                    <a:pt x="109321" y="221221"/>
                  </a:lnTo>
                  <a:lnTo>
                    <a:pt x="110159" y="225666"/>
                  </a:lnTo>
                  <a:lnTo>
                    <a:pt x="106121" y="222999"/>
                  </a:lnTo>
                  <a:lnTo>
                    <a:pt x="105486" y="226936"/>
                  </a:lnTo>
                  <a:lnTo>
                    <a:pt x="105384" y="226428"/>
                  </a:lnTo>
                  <a:lnTo>
                    <a:pt x="105270" y="226047"/>
                  </a:lnTo>
                  <a:lnTo>
                    <a:pt x="104952" y="225285"/>
                  </a:lnTo>
                  <a:lnTo>
                    <a:pt x="104825" y="224650"/>
                  </a:lnTo>
                  <a:lnTo>
                    <a:pt x="103797" y="222999"/>
                  </a:lnTo>
                  <a:lnTo>
                    <a:pt x="103733" y="223634"/>
                  </a:lnTo>
                  <a:lnTo>
                    <a:pt x="103644" y="226047"/>
                  </a:lnTo>
                  <a:lnTo>
                    <a:pt x="104140" y="227571"/>
                  </a:lnTo>
                  <a:lnTo>
                    <a:pt x="103720" y="227444"/>
                  </a:lnTo>
                  <a:lnTo>
                    <a:pt x="103466" y="225920"/>
                  </a:lnTo>
                  <a:lnTo>
                    <a:pt x="102920" y="224904"/>
                  </a:lnTo>
                  <a:lnTo>
                    <a:pt x="102031" y="223634"/>
                  </a:lnTo>
                  <a:lnTo>
                    <a:pt x="102704" y="228333"/>
                  </a:lnTo>
                  <a:lnTo>
                    <a:pt x="102489" y="227825"/>
                  </a:lnTo>
                  <a:lnTo>
                    <a:pt x="101854" y="226301"/>
                  </a:lnTo>
                  <a:lnTo>
                    <a:pt x="101701" y="225945"/>
                  </a:lnTo>
                  <a:lnTo>
                    <a:pt x="101714" y="226301"/>
                  </a:lnTo>
                  <a:lnTo>
                    <a:pt x="100139" y="225158"/>
                  </a:lnTo>
                  <a:lnTo>
                    <a:pt x="101193" y="227825"/>
                  </a:lnTo>
                  <a:lnTo>
                    <a:pt x="99987" y="226809"/>
                  </a:lnTo>
                  <a:lnTo>
                    <a:pt x="99758" y="229476"/>
                  </a:lnTo>
                  <a:lnTo>
                    <a:pt x="98640" y="227952"/>
                  </a:lnTo>
                  <a:lnTo>
                    <a:pt x="98806" y="231254"/>
                  </a:lnTo>
                  <a:lnTo>
                    <a:pt x="96735" y="226809"/>
                  </a:lnTo>
                  <a:lnTo>
                    <a:pt x="97409" y="231381"/>
                  </a:lnTo>
                  <a:lnTo>
                    <a:pt x="97218" y="230238"/>
                  </a:lnTo>
                  <a:lnTo>
                    <a:pt x="97205" y="230111"/>
                  </a:lnTo>
                  <a:lnTo>
                    <a:pt x="96634" y="226682"/>
                  </a:lnTo>
                  <a:lnTo>
                    <a:pt x="95123" y="227825"/>
                  </a:lnTo>
                  <a:lnTo>
                    <a:pt x="94792" y="230111"/>
                  </a:lnTo>
                  <a:lnTo>
                    <a:pt x="94792" y="228714"/>
                  </a:lnTo>
                  <a:lnTo>
                    <a:pt x="94056" y="228714"/>
                  </a:lnTo>
                  <a:lnTo>
                    <a:pt x="94018" y="226809"/>
                  </a:lnTo>
                  <a:lnTo>
                    <a:pt x="93332" y="226936"/>
                  </a:lnTo>
                  <a:lnTo>
                    <a:pt x="92964" y="227571"/>
                  </a:lnTo>
                  <a:lnTo>
                    <a:pt x="92875" y="228206"/>
                  </a:lnTo>
                  <a:lnTo>
                    <a:pt x="93218" y="230238"/>
                  </a:lnTo>
                  <a:lnTo>
                    <a:pt x="91313" y="224777"/>
                  </a:lnTo>
                  <a:lnTo>
                    <a:pt x="90932" y="235064"/>
                  </a:lnTo>
                  <a:lnTo>
                    <a:pt x="90754" y="234175"/>
                  </a:lnTo>
                  <a:lnTo>
                    <a:pt x="90627" y="233540"/>
                  </a:lnTo>
                  <a:lnTo>
                    <a:pt x="90525" y="233032"/>
                  </a:lnTo>
                  <a:lnTo>
                    <a:pt x="89509" y="227952"/>
                  </a:lnTo>
                  <a:lnTo>
                    <a:pt x="87477" y="230492"/>
                  </a:lnTo>
                  <a:lnTo>
                    <a:pt x="85674" y="232270"/>
                  </a:lnTo>
                  <a:lnTo>
                    <a:pt x="85610" y="233032"/>
                  </a:lnTo>
                  <a:lnTo>
                    <a:pt x="85572" y="232359"/>
                  </a:lnTo>
                  <a:lnTo>
                    <a:pt x="85420" y="232689"/>
                  </a:lnTo>
                  <a:lnTo>
                    <a:pt x="85344" y="232549"/>
                  </a:lnTo>
                  <a:lnTo>
                    <a:pt x="83312" y="233540"/>
                  </a:lnTo>
                  <a:lnTo>
                    <a:pt x="83299" y="230949"/>
                  </a:lnTo>
                  <a:lnTo>
                    <a:pt x="82410" y="234175"/>
                  </a:lnTo>
                  <a:lnTo>
                    <a:pt x="80784" y="233248"/>
                  </a:lnTo>
                  <a:lnTo>
                    <a:pt x="80784" y="249288"/>
                  </a:lnTo>
                  <a:lnTo>
                    <a:pt x="80606" y="249796"/>
                  </a:lnTo>
                  <a:lnTo>
                    <a:pt x="80073" y="250939"/>
                  </a:lnTo>
                  <a:lnTo>
                    <a:pt x="79819" y="250685"/>
                  </a:lnTo>
                  <a:lnTo>
                    <a:pt x="79883" y="249923"/>
                  </a:lnTo>
                  <a:lnTo>
                    <a:pt x="80137" y="249161"/>
                  </a:lnTo>
                  <a:lnTo>
                    <a:pt x="80022" y="247383"/>
                  </a:lnTo>
                  <a:lnTo>
                    <a:pt x="79971" y="247002"/>
                  </a:lnTo>
                  <a:lnTo>
                    <a:pt x="80327" y="248551"/>
                  </a:lnTo>
                  <a:lnTo>
                    <a:pt x="80594" y="249720"/>
                  </a:lnTo>
                  <a:lnTo>
                    <a:pt x="80784" y="249288"/>
                  </a:lnTo>
                  <a:lnTo>
                    <a:pt x="80784" y="233248"/>
                  </a:lnTo>
                  <a:lnTo>
                    <a:pt x="80416" y="233032"/>
                  </a:lnTo>
                  <a:lnTo>
                    <a:pt x="80010" y="232524"/>
                  </a:lnTo>
                  <a:lnTo>
                    <a:pt x="80060" y="232143"/>
                  </a:lnTo>
                  <a:lnTo>
                    <a:pt x="80632" y="231127"/>
                  </a:lnTo>
                  <a:lnTo>
                    <a:pt x="80733" y="230873"/>
                  </a:lnTo>
                  <a:lnTo>
                    <a:pt x="80873" y="230238"/>
                  </a:lnTo>
                  <a:lnTo>
                    <a:pt x="78905" y="232143"/>
                  </a:lnTo>
                  <a:lnTo>
                    <a:pt x="77152" y="229730"/>
                  </a:lnTo>
                  <a:lnTo>
                    <a:pt x="75501" y="231889"/>
                  </a:lnTo>
                  <a:lnTo>
                    <a:pt x="75387" y="232651"/>
                  </a:lnTo>
                  <a:lnTo>
                    <a:pt x="75514" y="233540"/>
                  </a:lnTo>
                  <a:lnTo>
                    <a:pt x="75628" y="235064"/>
                  </a:lnTo>
                  <a:lnTo>
                    <a:pt x="73660" y="238099"/>
                  </a:lnTo>
                  <a:lnTo>
                    <a:pt x="73571" y="238239"/>
                  </a:lnTo>
                  <a:lnTo>
                    <a:pt x="73698" y="237858"/>
                  </a:lnTo>
                  <a:lnTo>
                    <a:pt x="74320" y="233794"/>
                  </a:lnTo>
                  <a:lnTo>
                    <a:pt x="71678" y="238239"/>
                  </a:lnTo>
                  <a:lnTo>
                    <a:pt x="71767" y="237731"/>
                  </a:lnTo>
                  <a:lnTo>
                    <a:pt x="72263" y="235064"/>
                  </a:lnTo>
                  <a:lnTo>
                    <a:pt x="72491" y="233794"/>
                  </a:lnTo>
                  <a:lnTo>
                    <a:pt x="72453" y="233413"/>
                  </a:lnTo>
                  <a:lnTo>
                    <a:pt x="72263" y="233083"/>
                  </a:lnTo>
                  <a:lnTo>
                    <a:pt x="72136" y="232651"/>
                  </a:lnTo>
                  <a:lnTo>
                    <a:pt x="72237" y="231508"/>
                  </a:lnTo>
                  <a:lnTo>
                    <a:pt x="72542" y="230492"/>
                  </a:lnTo>
                  <a:lnTo>
                    <a:pt x="71247" y="231508"/>
                  </a:lnTo>
                  <a:lnTo>
                    <a:pt x="71501" y="233794"/>
                  </a:lnTo>
                  <a:lnTo>
                    <a:pt x="70370" y="233667"/>
                  </a:lnTo>
                  <a:lnTo>
                    <a:pt x="70459" y="232651"/>
                  </a:lnTo>
                  <a:lnTo>
                    <a:pt x="70650" y="232359"/>
                  </a:lnTo>
                  <a:lnTo>
                    <a:pt x="70777" y="231940"/>
                  </a:lnTo>
                  <a:lnTo>
                    <a:pt x="70929" y="231127"/>
                  </a:lnTo>
                  <a:lnTo>
                    <a:pt x="69456" y="235064"/>
                  </a:lnTo>
                  <a:lnTo>
                    <a:pt x="68668" y="234175"/>
                  </a:lnTo>
                  <a:lnTo>
                    <a:pt x="68643" y="232689"/>
                  </a:lnTo>
                  <a:lnTo>
                    <a:pt x="67284" y="232905"/>
                  </a:lnTo>
                  <a:lnTo>
                    <a:pt x="65519" y="237731"/>
                  </a:lnTo>
                  <a:lnTo>
                    <a:pt x="63995" y="235699"/>
                  </a:lnTo>
                  <a:lnTo>
                    <a:pt x="64084" y="234810"/>
                  </a:lnTo>
                  <a:lnTo>
                    <a:pt x="64274" y="234048"/>
                  </a:lnTo>
                  <a:lnTo>
                    <a:pt x="65011" y="231127"/>
                  </a:lnTo>
                  <a:lnTo>
                    <a:pt x="63461" y="234048"/>
                  </a:lnTo>
                  <a:lnTo>
                    <a:pt x="63576" y="233032"/>
                  </a:lnTo>
                  <a:lnTo>
                    <a:pt x="62915" y="233032"/>
                  </a:lnTo>
                  <a:lnTo>
                    <a:pt x="62014" y="233032"/>
                  </a:lnTo>
                  <a:lnTo>
                    <a:pt x="60883" y="235699"/>
                  </a:lnTo>
                  <a:lnTo>
                    <a:pt x="60375" y="234289"/>
                  </a:lnTo>
                  <a:lnTo>
                    <a:pt x="60490" y="233908"/>
                  </a:lnTo>
                  <a:lnTo>
                    <a:pt x="61214" y="232778"/>
                  </a:lnTo>
                  <a:lnTo>
                    <a:pt x="59512" y="233159"/>
                  </a:lnTo>
                  <a:lnTo>
                    <a:pt x="59969" y="234302"/>
                  </a:lnTo>
                  <a:lnTo>
                    <a:pt x="60096" y="234937"/>
                  </a:lnTo>
                  <a:lnTo>
                    <a:pt x="59080" y="236550"/>
                  </a:lnTo>
                  <a:lnTo>
                    <a:pt x="59093" y="237350"/>
                  </a:lnTo>
                  <a:lnTo>
                    <a:pt x="59499" y="239763"/>
                  </a:lnTo>
                  <a:lnTo>
                    <a:pt x="59194" y="239382"/>
                  </a:lnTo>
                  <a:lnTo>
                    <a:pt x="58496" y="238493"/>
                  </a:lnTo>
                  <a:lnTo>
                    <a:pt x="58699" y="238239"/>
                  </a:lnTo>
                  <a:lnTo>
                    <a:pt x="58801" y="238112"/>
                  </a:lnTo>
                  <a:lnTo>
                    <a:pt x="57607" y="238239"/>
                  </a:lnTo>
                  <a:lnTo>
                    <a:pt x="57556" y="235826"/>
                  </a:lnTo>
                  <a:lnTo>
                    <a:pt x="56222" y="238239"/>
                  </a:lnTo>
                  <a:lnTo>
                    <a:pt x="55816" y="237350"/>
                  </a:lnTo>
                  <a:lnTo>
                    <a:pt x="55753" y="237223"/>
                  </a:lnTo>
                  <a:lnTo>
                    <a:pt x="55816" y="235953"/>
                  </a:lnTo>
                  <a:lnTo>
                    <a:pt x="56032" y="235191"/>
                  </a:lnTo>
                  <a:lnTo>
                    <a:pt x="56654" y="233032"/>
                  </a:lnTo>
                  <a:lnTo>
                    <a:pt x="56730" y="232143"/>
                  </a:lnTo>
                  <a:lnTo>
                    <a:pt x="55714" y="235191"/>
                  </a:lnTo>
                  <a:lnTo>
                    <a:pt x="54571" y="232651"/>
                  </a:lnTo>
                  <a:lnTo>
                    <a:pt x="53771" y="234810"/>
                  </a:lnTo>
                  <a:lnTo>
                    <a:pt x="53682" y="235191"/>
                  </a:lnTo>
                  <a:lnTo>
                    <a:pt x="53733" y="234886"/>
                  </a:lnTo>
                  <a:lnTo>
                    <a:pt x="54038" y="233540"/>
                  </a:lnTo>
                  <a:lnTo>
                    <a:pt x="54140" y="232778"/>
                  </a:lnTo>
                  <a:lnTo>
                    <a:pt x="53251" y="235191"/>
                  </a:lnTo>
                  <a:lnTo>
                    <a:pt x="53124" y="234683"/>
                  </a:lnTo>
                  <a:lnTo>
                    <a:pt x="53251" y="233159"/>
                  </a:lnTo>
                  <a:lnTo>
                    <a:pt x="53467" y="232270"/>
                  </a:lnTo>
                  <a:lnTo>
                    <a:pt x="52374" y="231635"/>
                  </a:lnTo>
                  <a:lnTo>
                    <a:pt x="52781" y="237223"/>
                  </a:lnTo>
                  <a:lnTo>
                    <a:pt x="51879" y="234937"/>
                  </a:lnTo>
                  <a:lnTo>
                    <a:pt x="51828" y="234810"/>
                  </a:lnTo>
                  <a:lnTo>
                    <a:pt x="51993" y="234683"/>
                  </a:lnTo>
                  <a:lnTo>
                    <a:pt x="52019" y="234289"/>
                  </a:lnTo>
                  <a:lnTo>
                    <a:pt x="52222" y="234048"/>
                  </a:lnTo>
                  <a:lnTo>
                    <a:pt x="52120" y="233667"/>
                  </a:lnTo>
                  <a:lnTo>
                    <a:pt x="51168" y="232524"/>
                  </a:lnTo>
                  <a:lnTo>
                    <a:pt x="49187" y="234937"/>
                  </a:lnTo>
                  <a:lnTo>
                    <a:pt x="48272" y="233413"/>
                  </a:lnTo>
                  <a:lnTo>
                    <a:pt x="48260" y="232905"/>
                  </a:lnTo>
                  <a:lnTo>
                    <a:pt x="48780" y="229489"/>
                  </a:lnTo>
                  <a:lnTo>
                    <a:pt x="47955" y="229603"/>
                  </a:lnTo>
                  <a:lnTo>
                    <a:pt x="44907" y="232905"/>
                  </a:lnTo>
                  <a:lnTo>
                    <a:pt x="43357" y="231508"/>
                  </a:lnTo>
                  <a:lnTo>
                    <a:pt x="43472" y="232270"/>
                  </a:lnTo>
                  <a:lnTo>
                    <a:pt x="41732" y="237350"/>
                  </a:lnTo>
                  <a:lnTo>
                    <a:pt x="41973" y="235826"/>
                  </a:lnTo>
                  <a:lnTo>
                    <a:pt x="41986" y="235699"/>
                  </a:lnTo>
                  <a:lnTo>
                    <a:pt x="42418" y="232905"/>
                  </a:lnTo>
                  <a:lnTo>
                    <a:pt x="42672" y="231254"/>
                  </a:lnTo>
                  <a:lnTo>
                    <a:pt x="43014" y="228968"/>
                  </a:lnTo>
                  <a:lnTo>
                    <a:pt x="41833" y="230619"/>
                  </a:lnTo>
                  <a:lnTo>
                    <a:pt x="41719" y="230873"/>
                  </a:lnTo>
                  <a:lnTo>
                    <a:pt x="41783" y="230682"/>
                  </a:lnTo>
                  <a:lnTo>
                    <a:pt x="41846" y="230492"/>
                  </a:lnTo>
                  <a:lnTo>
                    <a:pt x="42265" y="229222"/>
                  </a:lnTo>
                  <a:lnTo>
                    <a:pt x="42329" y="228968"/>
                  </a:lnTo>
                  <a:lnTo>
                    <a:pt x="41389" y="227698"/>
                  </a:lnTo>
                  <a:lnTo>
                    <a:pt x="39471" y="229476"/>
                  </a:lnTo>
                  <a:lnTo>
                    <a:pt x="37033" y="230492"/>
                  </a:lnTo>
                  <a:lnTo>
                    <a:pt x="37388" y="229857"/>
                  </a:lnTo>
                  <a:lnTo>
                    <a:pt x="37668" y="229349"/>
                  </a:lnTo>
                  <a:lnTo>
                    <a:pt x="37528" y="228206"/>
                  </a:lnTo>
                  <a:lnTo>
                    <a:pt x="37439" y="227825"/>
                  </a:lnTo>
                  <a:lnTo>
                    <a:pt x="36131" y="227825"/>
                  </a:lnTo>
                  <a:lnTo>
                    <a:pt x="35610" y="226936"/>
                  </a:lnTo>
                  <a:lnTo>
                    <a:pt x="34886" y="228206"/>
                  </a:lnTo>
                  <a:lnTo>
                    <a:pt x="34518" y="227825"/>
                  </a:lnTo>
                  <a:lnTo>
                    <a:pt x="34074" y="229857"/>
                  </a:lnTo>
                  <a:lnTo>
                    <a:pt x="34048" y="229730"/>
                  </a:lnTo>
                  <a:lnTo>
                    <a:pt x="33591" y="227571"/>
                  </a:lnTo>
                  <a:lnTo>
                    <a:pt x="33375" y="226555"/>
                  </a:lnTo>
                  <a:lnTo>
                    <a:pt x="31292" y="226936"/>
                  </a:lnTo>
                  <a:lnTo>
                    <a:pt x="29197" y="227571"/>
                  </a:lnTo>
                  <a:lnTo>
                    <a:pt x="28714" y="225920"/>
                  </a:lnTo>
                  <a:lnTo>
                    <a:pt x="28460" y="225031"/>
                  </a:lnTo>
                  <a:lnTo>
                    <a:pt x="28727" y="225158"/>
                  </a:lnTo>
                  <a:lnTo>
                    <a:pt x="28829" y="225031"/>
                  </a:lnTo>
                  <a:lnTo>
                    <a:pt x="29540" y="224142"/>
                  </a:lnTo>
                  <a:lnTo>
                    <a:pt x="29337" y="224015"/>
                  </a:lnTo>
                  <a:lnTo>
                    <a:pt x="27089" y="224523"/>
                  </a:lnTo>
                  <a:lnTo>
                    <a:pt x="26238" y="226809"/>
                  </a:lnTo>
                  <a:lnTo>
                    <a:pt x="26708" y="225920"/>
                  </a:lnTo>
                  <a:lnTo>
                    <a:pt x="26352" y="227698"/>
                  </a:lnTo>
                  <a:lnTo>
                    <a:pt x="26238" y="227952"/>
                  </a:lnTo>
                  <a:lnTo>
                    <a:pt x="25527" y="228968"/>
                  </a:lnTo>
                  <a:lnTo>
                    <a:pt x="24561" y="229857"/>
                  </a:lnTo>
                  <a:lnTo>
                    <a:pt x="24117" y="229603"/>
                  </a:lnTo>
                  <a:lnTo>
                    <a:pt x="25590" y="228460"/>
                  </a:lnTo>
                  <a:lnTo>
                    <a:pt x="25654" y="226809"/>
                  </a:lnTo>
                  <a:lnTo>
                    <a:pt x="25755" y="225666"/>
                  </a:lnTo>
                  <a:lnTo>
                    <a:pt x="25933" y="224650"/>
                  </a:lnTo>
                  <a:lnTo>
                    <a:pt x="25679" y="225412"/>
                  </a:lnTo>
                  <a:lnTo>
                    <a:pt x="25222" y="226047"/>
                  </a:lnTo>
                  <a:lnTo>
                    <a:pt x="24942" y="226809"/>
                  </a:lnTo>
                  <a:lnTo>
                    <a:pt x="25831" y="222491"/>
                  </a:lnTo>
                  <a:lnTo>
                    <a:pt x="22745" y="231127"/>
                  </a:lnTo>
                  <a:lnTo>
                    <a:pt x="22745" y="230746"/>
                  </a:lnTo>
                  <a:lnTo>
                    <a:pt x="22720" y="228968"/>
                  </a:lnTo>
                  <a:lnTo>
                    <a:pt x="22720" y="228460"/>
                  </a:lnTo>
                  <a:lnTo>
                    <a:pt x="22783" y="227698"/>
                  </a:lnTo>
                  <a:lnTo>
                    <a:pt x="23317" y="226809"/>
                  </a:lnTo>
                  <a:lnTo>
                    <a:pt x="22580" y="227190"/>
                  </a:lnTo>
                  <a:lnTo>
                    <a:pt x="21412" y="228460"/>
                  </a:lnTo>
                  <a:lnTo>
                    <a:pt x="21132" y="227952"/>
                  </a:lnTo>
                  <a:lnTo>
                    <a:pt x="21221" y="227444"/>
                  </a:lnTo>
                  <a:lnTo>
                    <a:pt x="22085" y="225285"/>
                  </a:lnTo>
                  <a:lnTo>
                    <a:pt x="22136" y="226936"/>
                  </a:lnTo>
                  <a:lnTo>
                    <a:pt x="22974" y="225285"/>
                  </a:lnTo>
                  <a:lnTo>
                    <a:pt x="23164" y="224904"/>
                  </a:lnTo>
                  <a:lnTo>
                    <a:pt x="22415" y="224650"/>
                  </a:lnTo>
                  <a:lnTo>
                    <a:pt x="19443" y="228968"/>
                  </a:lnTo>
                  <a:lnTo>
                    <a:pt x="19494" y="228714"/>
                  </a:lnTo>
                  <a:lnTo>
                    <a:pt x="19824" y="227190"/>
                  </a:lnTo>
                  <a:lnTo>
                    <a:pt x="20027" y="226174"/>
                  </a:lnTo>
                  <a:lnTo>
                    <a:pt x="20675" y="225666"/>
                  </a:lnTo>
                  <a:lnTo>
                    <a:pt x="21120" y="225793"/>
                  </a:lnTo>
                  <a:lnTo>
                    <a:pt x="21285" y="225666"/>
                  </a:lnTo>
                  <a:lnTo>
                    <a:pt x="21755" y="225285"/>
                  </a:lnTo>
                  <a:lnTo>
                    <a:pt x="22352" y="222745"/>
                  </a:lnTo>
                  <a:lnTo>
                    <a:pt x="22529" y="221983"/>
                  </a:lnTo>
                  <a:lnTo>
                    <a:pt x="22098" y="222745"/>
                  </a:lnTo>
                  <a:lnTo>
                    <a:pt x="21945" y="222364"/>
                  </a:lnTo>
                  <a:lnTo>
                    <a:pt x="21818" y="222110"/>
                  </a:lnTo>
                  <a:lnTo>
                    <a:pt x="21348" y="220205"/>
                  </a:lnTo>
                  <a:lnTo>
                    <a:pt x="21234" y="221094"/>
                  </a:lnTo>
                  <a:lnTo>
                    <a:pt x="17043" y="227190"/>
                  </a:lnTo>
                  <a:lnTo>
                    <a:pt x="17157" y="226809"/>
                  </a:lnTo>
                  <a:lnTo>
                    <a:pt x="18834" y="221602"/>
                  </a:lnTo>
                  <a:lnTo>
                    <a:pt x="18923" y="221348"/>
                  </a:lnTo>
                  <a:lnTo>
                    <a:pt x="18529" y="221742"/>
                  </a:lnTo>
                  <a:lnTo>
                    <a:pt x="16929" y="222745"/>
                  </a:lnTo>
                  <a:lnTo>
                    <a:pt x="18237" y="220459"/>
                  </a:lnTo>
                  <a:lnTo>
                    <a:pt x="18465" y="220078"/>
                  </a:lnTo>
                  <a:lnTo>
                    <a:pt x="18592" y="219570"/>
                  </a:lnTo>
                  <a:lnTo>
                    <a:pt x="18643" y="219189"/>
                  </a:lnTo>
                  <a:lnTo>
                    <a:pt x="18694" y="218046"/>
                  </a:lnTo>
                  <a:lnTo>
                    <a:pt x="19240" y="217284"/>
                  </a:lnTo>
                  <a:lnTo>
                    <a:pt x="17487" y="219189"/>
                  </a:lnTo>
                  <a:lnTo>
                    <a:pt x="18059" y="217919"/>
                  </a:lnTo>
                  <a:lnTo>
                    <a:pt x="19367" y="214998"/>
                  </a:lnTo>
                  <a:lnTo>
                    <a:pt x="16802" y="217919"/>
                  </a:lnTo>
                  <a:lnTo>
                    <a:pt x="17272" y="217030"/>
                  </a:lnTo>
                  <a:lnTo>
                    <a:pt x="16776" y="217284"/>
                  </a:lnTo>
                  <a:lnTo>
                    <a:pt x="16256" y="218046"/>
                  </a:lnTo>
                  <a:lnTo>
                    <a:pt x="13449" y="220459"/>
                  </a:lnTo>
                  <a:lnTo>
                    <a:pt x="13538" y="220205"/>
                  </a:lnTo>
                  <a:lnTo>
                    <a:pt x="16014" y="212966"/>
                  </a:lnTo>
                  <a:lnTo>
                    <a:pt x="12052" y="216141"/>
                  </a:lnTo>
                  <a:lnTo>
                    <a:pt x="9715" y="217030"/>
                  </a:lnTo>
                  <a:lnTo>
                    <a:pt x="7632" y="219824"/>
                  </a:lnTo>
                  <a:lnTo>
                    <a:pt x="5473" y="220459"/>
                  </a:lnTo>
                  <a:lnTo>
                    <a:pt x="5778" y="219443"/>
                  </a:lnTo>
                  <a:lnTo>
                    <a:pt x="5956" y="218808"/>
                  </a:lnTo>
                  <a:lnTo>
                    <a:pt x="7835" y="217538"/>
                  </a:lnTo>
                  <a:lnTo>
                    <a:pt x="7899" y="216903"/>
                  </a:lnTo>
                  <a:lnTo>
                    <a:pt x="7950" y="216395"/>
                  </a:lnTo>
                  <a:lnTo>
                    <a:pt x="8013" y="215887"/>
                  </a:lnTo>
                  <a:lnTo>
                    <a:pt x="7378" y="215760"/>
                  </a:lnTo>
                  <a:lnTo>
                    <a:pt x="6121" y="216395"/>
                  </a:lnTo>
                  <a:lnTo>
                    <a:pt x="6756" y="215633"/>
                  </a:lnTo>
                  <a:lnTo>
                    <a:pt x="7493" y="213855"/>
                  </a:lnTo>
                  <a:lnTo>
                    <a:pt x="6883" y="213855"/>
                  </a:lnTo>
                  <a:lnTo>
                    <a:pt x="5943" y="215379"/>
                  </a:lnTo>
                  <a:lnTo>
                    <a:pt x="5854" y="216014"/>
                  </a:lnTo>
                  <a:lnTo>
                    <a:pt x="3136" y="219316"/>
                  </a:lnTo>
                  <a:lnTo>
                    <a:pt x="6057" y="216903"/>
                  </a:lnTo>
                  <a:lnTo>
                    <a:pt x="5537" y="218046"/>
                  </a:lnTo>
                  <a:lnTo>
                    <a:pt x="4394" y="220078"/>
                  </a:lnTo>
                  <a:lnTo>
                    <a:pt x="3606" y="220332"/>
                  </a:lnTo>
                  <a:lnTo>
                    <a:pt x="3035" y="222491"/>
                  </a:lnTo>
                  <a:lnTo>
                    <a:pt x="5016" y="219443"/>
                  </a:lnTo>
                  <a:lnTo>
                    <a:pt x="4089" y="222110"/>
                  </a:lnTo>
                  <a:lnTo>
                    <a:pt x="3810" y="222364"/>
                  </a:lnTo>
                  <a:lnTo>
                    <a:pt x="5143" y="221729"/>
                  </a:lnTo>
                  <a:lnTo>
                    <a:pt x="4508" y="222364"/>
                  </a:lnTo>
                  <a:lnTo>
                    <a:pt x="3556" y="224396"/>
                  </a:lnTo>
                  <a:lnTo>
                    <a:pt x="3517" y="223634"/>
                  </a:lnTo>
                  <a:lnTo>
                    <a:pt x="3467" y="224396"/>
                  </a:lnTo>
                  <a:lnTo>
                    <a:pt x="3314" y="226428"/>
                  </a:lnTo>
                  <a:lnTo>
                    <a:pt x="7099" y="222110"/>
                  </a:lnTo>
                  <a:lnTo>
                    <a:pt x="5791" y="225158"/>
                  </a:lnTo>
                  <a:lnTo>
                    <a:pt x="5549" y="225285"/>
                  </a:lnTo>
                  <a:lnTo>
                    <a:pt x="7937" y="225031"/>
                  </a:lnTo>
                  <a:lnTo>
                    <a:pt x="7404" y="222618"/>
                  </a:lnTo>
                  <a:lnTo>
                    <a:pt x="8064" y="222110"/>
                  </a:lnTo>
                  <a:lnTo>
                    <a:pt x="8559" y="221729"/>
                  </a:lnTo>
                  <a:lnTo>
                    <a:pt x="10223" y="220459"/>
                  </a:lnTo>
                  <a:lnTo>
                    <a:pt x="10553" y="220205"/>
                  </a:lnTo>
                  <a:lnTo>
                    <a:pt x="7264" y="227444"/>
                  </a:lnTo>
                  <a:lnTo>
                    <a:pt x="9080" y="224777"/>
                  </a:lnTo>
                  <a:lnTo>
                    <a:pt x="9271" y="225158"/>
                  </a:lnTo>
                  <a:lnTo>
                    <a:pt x="9626" y="224777"/>
                  </a:lnTo>
                  <a:lnTo>
                    <a:pt x="10693" y="223634"/>
                  </a:lnTo>
                  <a:lnTo>
                    <a:pt x="10401" y="224904"/>
                  </a:lnTo>
                  <a:lnTo>
                    <a:pt x="10007" y="226555"/>
                  </a:lnTo>
                  <a:lnTo>
                    <a:pt x="12077" y="224904"/>
                  </a:lnTo>
                  <a:lnTo>
                    <a:pt x="13512" y="223761"/>
                  </a:lnTo>
                  <a:lnTo>
                    <a:pt x="12687" y="225374"/>
                  </a:lnTo>
                  <a:lnTo>
                    <a:pt x="13042" y="225158"/>
                  </a:lnTo>
                  <a:lnTo>
                    <a:pt x="12674" y="225920"/>
                  </a:lnTo>
                  <a:lnTo>
                    <a:pt x="12611" y="226301"/>
                  </a:lnTo>
                  <a:lnTo>
                    <a:pt x="12230" y="226250"/>
                  </a:lnTo>
                  <a:lnTo>
                    <a:pt x="11214" y="228206"/>
                  </a:lnTo>
                  <a:lnTo>
                    <a:pt x="12128" y="227025"/>
                  </a:lnTo>
                  <a:lnTo>
                    <a:pt x="10629" y="230111"/>
                  </a:lnTo>
                  <a:lnTo>
                    <a:pt x="14325" y="225158"/>
                  </a:lnTo>
                  <a:lnTo>
                    <a:pt x="14516" y="224904"/>
                  </a:lnTo>
                  <a:lnTo>
                    <a:pt x="14033" y="227444"/>
                  </a:lnTo>
                  <a:lnTo>
                    <a:pt x="12458" y="229857"/>
                  </a:lnTo>
                  <a:lnTo>
                    <a:pt x="12446" y="228206"/>
                  </a:lnTo>
                  <a:lnTo>
                    <a:pt x="12014" y="230746"/>
                  </a:lnTo>
                  <a:lnTo>
                    <a:pt x="12636" y="229857"/>
                  </a:lnTo>
                  <a:lnTo>
                    <a:pt x="14757" y="226809"/>
                  </a:lnTo>
                  <a:lnTo>
                    <a:pt x="12992" y="232524"/>
                  </a:lnTo>
                  <a:lnTo>
                    <a:pt x="14084" y="232016"/>
                  </a:lnTo>
                  <a:lnTo>
                    <a:pt x="15887" y="228714"/>
                  </a:lnTo>
                  <a:lnTo>
                    <a:pt x="16205" y="231381"/>
                  </a:lnTo>
                  <a:lnTo>
                    <a:pt x="17868" y="230746"/>
                  </a:lnTo>
                  <a:lnTo>
                    <a:pt x="17386" y="231635"/>
                  </a:lnTo>
                  <a:lnTo>
                    <a:pt x="17297" y="231940"/>
                  </a:lnTo>
                  <a:lnTo>
                    <a:pt x="19024" y="233667"/>
                  </a:lnTo>
                  <a:lnTo>
                    <a:pt x="19481" y="235394"/>
                  </a:lnTo>
                  <a:lnTo>
                    <a:pt x="21018" y="232524"/>
                  </a:lnTo>
                  <a:lnTo>
                    <a:pt x="21755" y="233794"/>
                  </a:lnTo>
                  <a:lnTo>
                    <a:pt x="22872" y="233413"/>
                  </a:lnTo>
                  <a:lnTo>
                    <a:pt x="21907" y="235394"/>
                  </a:lnTo>
                  <a:lnTo>
                    <a:pt x="21374" y="236207"/>
                  </a:lnTo>
                  <a:lnTo>
                    <a:pt x="20510" y="236969"/>
                  </a:lnTo>
                  <a:lnTo>
                    <a:pt x="21272" y="237350"/>
                  </a:lnTo>
                  <a:lnTo>
                    <a:pt x="21945" y="236207"/>
                  </a:lnTo>
                  <a:lnTo>
                    <a:pt x="22466" y="235699"/>
                  </a:lnTo>
                  <a:lnTo>
                    <a:pt x="23114" y="235572"/>
                  </a:lnTo>
                  <a:lnTo>
                    <a:pt x="21755" y="238112"/>
                  </a:lnTo>
                  <a:lnTo>
                    <a:pt x="22847" y="238366"/>
                  </a:lnTo>
                  <a:lnTo>
                    <a:pt x="25120" y="235826"/>
                  </a:lnTo>
                  <a:lnTo>
                    <a:pt x="25654" y="238112"/>
                  </a:lnTo>
                  <a:lnTo>
                    <a:pt x="26682" y="235826"/>
                  </a:lnTo>
                  <a:lnTo>
                    <a:pt x="26758" y="235572"/>
                  </a:lnTo>
                  <a:lnTo>
                    <a:pt x="27114" y="233413"/>
                  </a:lnTo>
                  <a:lnTo>
                    <a:pt x="27254" y="232524"/>
                  </a:lnTo>
                  <a:lnTo>
                    <a:pt x="27482" y="231127"/>
                  </a:lnTo>
                  <a:lnTo>
                    <a:pt x="27533" y="230873"/>
                  </a:lnTo>
                  <a:lnTo>
                    <a:pt x="29273" y="229857"/>
                  </a:lnTo>
                  <a:lnTo>
                    <a:pt x="29502" y="229730"/>
                  </a:lnTo>
                  <a:lnTo>
                    <a:pt x="28232" y="233083"/>
                  </a:lnTo>
                  <a:lnTo>
                    <a:pt x="28384" y="232905"/>
                  </a:lnTo>
                  <a:lnTo>
                    <a:pt x="28244" y="234048"/>
                  </a:lnTo>
                  <a:lnTo>
                    <a:pt x="28321" y="234289"/>
                  </a:lnTo>
                  <a:lnTo>
                    <a:pt x="27597" y="236080"/>
                  </a:lnTo>
                  <a:lnTo>
                    <a:pt x="28155" y="235699"/>
                  </a:lnTo>
                  <a:lnTo>
                    <a:pt x="27482" y="237223"/>
                  </a:lnTo>
                  <a:lnTo>
                    <a:pt x="27292" y="237350"/>
                  </a:lnTo>
                  <a:lnTo>
                    <a:pt x="27355" y="239382"/>
                  </a:lnTo>
                  <a:lnTo>
                    <a:pt x="27114" y="240398"/>
                  </a:lnTo>
                  <a:lnTo>
                    <a:pt x="28143" y="237858"/>
                  </a:lnTo>
                  <a:lnTo>
                    <a:pt x="28638" y="237731"/>
                  </a:lnTo>
                  <a:lnTo>
                    <a:pt x="29654" y="237972"/>
                  </a:lnTo>
                  <a:lnTo>
                    <a:pt x="29603" y="238099"/>
                  </a:lnTo>
                  <a:lnTo>
                    <a:pt x="28270" y="239890"/>
                  </a:lnTo>
                  <a:lnTo>
                    <a:pt x="28194" y="240906"/>
                  </a:lnTo>
                  <a:lnTo>
                    <a:pt x="28282" y="241414"/>
                  </a:lnTo>
                  <a:lnTo>
                    <a:pt x="29057" y="240144"/>
                  </a:lnTo>
                  <a:lnTo>
                    <a:pt x="29171" y="241795"/>
                  </a:lnTo>
                  <a:lnTo>
                    <a:pt x="29806" y="240144"/>
                  </a:lnTo>
                  <a:lnTo>
                    <a:pt x="30289" y="238874"/>
                  </a:lnTo>
                  <a:lnTo>
                    <a:pt x="30581" y="239001"/>
                  </a:lnTo>
                  <a:lnTo>
                    <a:pt x="30124" y="240398"/>
                  </a:lnTo>
                  <a:lnTo>
                    <a:pt x="29946" y="241287"/>
                  </a:lnTo>
                  <a:lnTo>
                    <a:pt x="30937" y="240144"/>
                  </a:lnTo>
                  <a:lnTo>
                    <a:pt x="32550" y="241795"/>
                  </a:lnTo>
                  <a:lnTo>
                    <a:pt x="32816" y="240144"/>
                  </a:lnTo>
                  <a:lnTo>
                    <a:pt x="33007" y="238874"/>
                  </a:lnTo>
                  <a:lnTo>
                    <a:pt x="33020" y="238239"/>
                  </a:lnTo>
                  <a:lnTo>
                    <a:pt x="33604" y="237731"/>
                  </a:lnTo>
                  <a:lnTo>
                    <a:pt x="35814" y="235826"/>
                  </a:lnTo>
                  <a:lnTo>
                    <a:pt x="36131" y="240906"/>
                  </a:lnTo>
                  <a:lnTo>
                    <a:pt x="38277" y="240271"/>
                  </a:lnTo>
                  <a:lnTo>
                    <a:pt x="37947" y="241287"/>
                  </a:lnTo>
                  <a:lnTo>
                    <a:pt x="39331" y="240525"/>
                  </a:lnTo>
                  <a:lnTo>
                    <a:pt x="40449" y="241287"/>
                  </a:lnTo>
                  <a:lnTo>
                    <a:pt x="40995" y="240525"/>
                  </a:lnTo>
                  <a:lnTo>
                    <a:pt x="41173" y="240271"/>
                  </a:lnTo>
                  <a:lnTo>
                    <a:pt x="41795" y="239382"/>
                  </a:lnTo>
                  <a:lnTo>
                    <a:pt x="42100" y="239509"/>
                  </a:lnTo>
                  <a:lnTo>
                    <a:pt x="41986" y="241414"/>
                  </a:lnTo>
                  <a:lnTo>
                    <a:pt x="41529" y="242557"/>
                  </a:lnTo>
                  <a:lnTo>
                    <a:pt x="42545" y="242049"/>
                  </a:lnTo>
                  <a:lnTo>
                    <a:pt x="42926" y="240906"/>
                  </a:lnTo>
                  <a:lnTo>
                    <a:pt x="43624" y="242938"/>
                  </a:lnTo>
                  <a:lnTo>
                    <a:pt x="42773" y="243954"/>
                  </a:lnTo>
                  <a:lnTo>
                    <a:pt x="42722" y="244081"/>
                  </a:lnTo>
                  <a:lnTo>
                    <a:pt x="42710" y="244335"/>
                  </a:lnTo>
                  <a:lnTo>
                    <a:pt x="42608" y="244157"/>
                  </a:lnTo>
                  <a:lnTo>
                    <a:pt x="42354" y="244462"/>
                  </a:lnTo>
                  <a:lnTo>
                    <a:pt x="42811" y="244462"/>
                  </a:lnTo>
                  <a:lnTo>
                    <a:pt x="43256" y="245097"/>
                  </a:lnTo>
                  <a:lnTo>
                    <a:pt x="43103" y="246748"/>
                  </a:lnTo>
                  <a:lnTo>
                    <a:pt x="44831" y="244462"/>
                  </a:lnTo>
                  <a:lnTo>
                    <a:pt x="44932" y="244335"/>
                  </a:lnTo>
                  <a:lnTo>
                    <a:pt x="43878" y="246748"/>
                  </a:lnTo>
                  <a:lnTo>
                    <a:pt x="44894" y="247764"/>
                  </a:lnTo>
                  <a:lnTo>
                    <a:pt x="45605" y="247129"/>
                  </a:lnTo>
                  <a:lnTo>
                    <a:pt x="45313" y="245097"/>
                  </a:lnTo>
                  <a:lnTo>
                    <a:pt x="45974" y="244843"/>
                  </a:lnTo>
                  <a:lnTo>
                    <a:pt x="46710" y="245478"/>
                  </a:lnTo>
                  <a:lnTo>
                    <a:pt x="46736" y="245986"/>
                  </a:lnTo>
                  <a:lnTo>
                    <a:pt x="45885" y="248526"/>
                  </a:lnTo>
                  <a:lnTo>
                    <a:pt x="45796" y="249021"/>
                  </a:lnTo>
                  <a:lnTo>
                    <a:pt x="47078" y="253479"/>
                  </a:lnTo>
                  <a:lnTo>
                    <a:pt x="50457" y="244843"/>
                  </a:lnTo>
                  <a:lnTo>
                    <a:pt x="50647" y="244335"/>
                  </a:lnTo>
                  <a:lnTo>
                    <a:pt x="51295" y="242684"/>
                  </a:lnTo>
                  <a:lnTo>
                    <a:pt x="51384" y="246303"/>
                  </a:lnTo>
                  <a:lnTo>
                    <a:pt x="51727" y="245478"/>
                  </a:lnTo>
                  <a:lnTo>
                    <a:pt x="52603" y="246113"/>
                  </a:lnTo>
                  <a:lnTo>
                    <a:pt x="52717" y="251193"/>
                  </a:lnTo>
                  <a:lnTo>
                    <a:pt x="53060" y="251193"/>
                  </a:lnTo>
                  <a:lnTo>
                    <a:pt x="54127" y="253352"/>
                  </a:lnTo>
                  <a:lnTo>
                    <a:pt x="55283" y="246494"/>
                  </a:lnTo>
                  <a:lnTo>
                    <a:pt x="56489" y="248018"/>
                  </a:lnTo>
                  <a:lnTo>
                    <a:pt x="56540" y="246494"/>
                  </a:lnTo>
                  <a:lnTo>
                    <a:pt x="56667" y="245478"/>
                  </a:lnTo>
                  <a:lnTo>
                    <a:pt x="56921" y="243446"/>
                  </a:lnTo>
                  <a:lnTo>
                    <a:pt x="57975" y="242684"/>
                  </a:lnTo>
                  <a:lnTo>
                    <a:pt x="58140" y="242557"/>
                  </a:lnTo>
                  <a:lnTo>
                    <a:pt x="59029" y="243192"/>
                  </a:lnTo>
                  <a:lnTo>
                    <a:pt x="58547" y="247891"/>
                  </a:lnTo>
                  <a:lnTo>
                    <a:pt x="57734" y="248780"/>
                  </a:lnTo>
                  <a:lnTo>
                    <a:pt x="57480" y="248780"/>
                  </a:lnTo>
                  <a:lnTo>
                    <a:pt x="57505" y="248018"/>
                  </a:lnTo>
                  <a:lnTo>
                    <a:pt x="57099" y="248399"/>
                  </a:lnTo>
                  <a:lnTo>
                    <a:pt x="56769" y="248653"/>
                  </a:lnTo>
                  <a:lnTo>
                    <a:pt x="56654" y="249288"/>
                  </a:lnTo>
                  <a:lnTo>
                    <a:pt x="56769" y="250177"/>
                  </a:lnTo>
                  <a:lnTo>
                    <a:pt x="57099" y="249034"/>
                  </a:lnTo>
                  <a:lnTo>
                    <a:pt x="57416" y="250304"/>
                  </a:lnTo>
                  <a:lnTo>
                    <a:pt x="58762" y="250418"/>
                  </a:lnTo>
                  <a:lnTo>
                    <a:pt x="58381" y="249669"/>
                  </a:lnTo>
                  <a:lnTo>
                    <a:pt x="58839" y="250418"/>
                  </a:lnTo>
                  <a:lnTo>
                    <a:pt x="58889" y="250659"/>
                  </a:lnTo>
                  <a:lnTo>
                    <a:pt x="58953" y="250812"/>
                  </a:lnTo>
                  <a:lnTo>
                    <a:pt x="59029" y="250939"/>
                  </a:lnTo>
                  <a:lnTo>
                    <a:pt x="59410" y="251701"/>
                  </a:lnTo>
                  <a:lnTo>
                    <a:pt x="60413" y="250050"/>
                  </a:lnTo>
                  <a:lnTo>
                    <a:pt x="61620" y="251447"/>
                  </a:lnTo>
                  <a:lnTo>
                    <a:pt x="61506" y="250812"/>
                  </a:lnTo>
                  <a:lnTo>
                    <a:pt x="61480" y="250050"/>
                  </a:lnTo>
                  <a:lnTo>
                    <a:pt x="61480" y="249669"/>
                  </a:lnTo>
                  <a:lnTo>
                    <a:pt x="61480" y="249288"/>
                  </a:lnTo>
                  <a:lnTo>
                    <a:pt x="61709" y="249288"/>
                  </a:lnTo>
                  <a:lnTo>
                    <a:pt x="63487" y="251066"/>
                  </a:lnTo>
                  <a:lnTo>
                    <a:pt x="63207" y="249288"/>
                  </a:lnTo>
                  <a:lnTo>
                    <a:pt x="63169" y="249034"/>
                  </a:lnTo>
                  <a:lnTo>
                    <a:pt x="63131" y="248780"/>
                  </a:lnTo>
                  <a:lnTo>
                    <a:pt x="62865" y="247129"/>
                  </a:lnTo>
                  <a:lnTo>
                    <a:pt x="64236" y="246748"/>
                  </a:lnTo>
                  <a:lnTo>
                    <a:pt x="64528" y="247777"/>
                  </a:lnTo>
                  <a:lnTo>
                    <a:pt x="64655" y="248894"/>
                  </a:lnTo>
                  <a:lnTo>
                    <a:pt x="63461" y="251193"/>
                  </a:lnTo>
                  <a:lnTo>
                    <a:pt x="64973" y="249796"/>
                  </a:lnTo>
                  <a:lnTo>
                    <a:pt x="65455" y="250659"/>
                  </a:lnTo>
                  <a:lnTo>
                    <a:pt x="65570" y="251320"/>
                  </a:lnTo>
                  <a:lnTo>
                    <a:pt x="64820" y="253098"/>
                  </a:lnTo>
                  <a:lnTo>
                    <a:pt x="64363" y="253987"/>
                  </a:lnTo>
                  <a:lnTo>
                    <a:pt x="65874" y="251828"/>
                  </a:lnTo>
                  <a:lnTo>
                    <a:pt x="66573" y="255765"/>
                  </a:lnTo>
                  <a:lnTo>
                    <a:pt x="67106" y="256146"/>
                  </a:lnTo>
                  <a:lnTo>
                    <a:pt x="67195" y="256400"/>
                  </a:lnTo>
                  <a:lnTo>
                    <a:pt x="66992" y="256654"/>
                  </a:lnTo>
                  <a:lnTo>
                    <a:pt x="67640" y="256781"/>
                  </a:lnTo>
                  <a:lnTo>
                    <a:pt x="67475" y="254241"/>
                  </a:lnTo>
                  <a:lnTo>
                    <a:pt x="67843" y="254749"/>
                  </a:lnTo>
                  <a:lnTo>
                    <a:pt x="68160" y="254749"/>
                  </a:lnTo>
                  <a:lnTo>
                    <a:pt x="68072" y="255765"/>
                  </a:lnTo>
                  <a:lnTo>
                    <a:pt x="68618" y="254241"/>
                  </a:lnTo>
                  <a:lnTo>
                    <a:pt x="68135" y="251828"/>
                  </a:lnTo>
                  <a:lnTo>
                    <a:pt x="68224" y="251447"/>
                  </a:lnTo>
                  <a:lnTo>
                    <a:pt x="68973" y="249796"/>
                  </a:lnTo>
                  <a:lnTo>
                    <a:pt x="69088" y="249542"/>
                  </a:lnTo>
                  <a:lnTo>
                    <a:pt x="69329" y="250304"/>
                  </a:lnTo>
                  <a:lnTo>
                    <a:pt x="69443" y="250558"/>
                  </a:lnTo>
                  <a:lnTo>
                    <a:pt x="69570" y="250659"/>
                  </a:lnTo>
                  <a:lnTo>
                    <a:pt x="70104" y="249542"/>
                  </a:lnTo>
                  <a:lnTo>
                    <a:pt x="70726" y="248272"/>
                  </a:lnTo>
                  <a:lnTo>
                    <a:pt x="70662" y="251574"/>
                  </a:lnTo>
                  <a:lnTo>
                    <a:pt x="69748" y="250812"/>
                  </a:lnTo>
                  <a:lnTo>
                    <a:pt x="69570" y="250659"/>
                  </a:lnTo>
                  <a:lnTo>
                    <a:pt x="69405" y="250532"/>
                  </a:lnTo>
                  <a:lnTo>
                    <a:pt x="69494" y="250812"/>
                  </a:lnTo>
                  <a:lnTo>
                    <a:pt x="69392" y="250520"/>
                  </a:lnTo>
                  <a:lnTo>
                    <a:pt x="69126" y="250304"/>
                  </a:lnTo>
                  <a:lnTo>
                    <a:pt x="70612" y="254876"/>
                  </a:lnTo>
                  <a:lnTo>
                    <a:pt x="69900" y="255130"/>
                  </a:lnTo>
                  <a:lnTo>
                    <a:pt x="70078" y="255358"/>
                  </a:lnTo>
                  <a:lnTo>
                    <a:pt x="70078" y="256146"/>
                  </a:lnTo>
                  <a:lnTo>
                    <a:pt x="70015" y="256400"/>
                  </a:lnTo>
                  <a:lnTo>
                    <a:pt x="71361" y="259321"/>
                  </a:lnTo>
                  <a:lnTo>
                    <a:pt x="70954" y="252717"/>
                  </a:lnTo>
                  <a:lnTo>
                    <a:pt x="72555" y="252844"/>
                  </a:lnTo>
                  <a:lnTo>
                    <a:pt x="72466" y="253352"/>
                  </a:lnTo>
                  <a:lnTo>
                    <a:pt x="72351" y="255003"/>
                  </a:lnTo>
                  <a:lnTo>
                    <a:pt x="72453" y="255358"/>
                  </a:lnTo>
                  <a:lnTo>
                    <a:pt x="72847" y="253098"/>
                  </a:lnTo>
                  <a:lnTo>
                    <a:pt x="72948" y="252717"/>
                  </a:lnTo>
                  <a:lnTo>
                    <a:pt x="73482" y="251574"/>
                  </a:lnTo>
                  <a:lnTo>
                    <a:pt x="73545" y="251447"/>
                  </a:lnTo>
                  <a:lnTo>
                    <a:pt x="74523" y="252971"/>
                  </a:lnTo>
                  <a:lnTo>
                    <a:pt x="74637" y="251447"/>
                  </a:lnTo>
                  <a:lnTo>
                    <a:pt x="74714" y="250431"/>
                  </a:lnTo>
                  <a:lnTo>
                    <a:pt x="75247" y="250685"/>
                  </a:lnTo>
                  <a:lnTo>
                    <a:pt x="75044" y="250431"/>
                  </a:lnTo>
                  <a:lnTo>
                    <a:pt x="74752" y="250050"/>
                  </a:lnTo>
                  <a:lnTo>
                    <a:pt x="74866" y="248526"/>
                  </a:lnTo>
                  <a:lnTo>
                    <a:pt x="74904" y="248272"/>
                  </a:lnTo>
                  <a:lnTo>
                    <a:pt x="74942" y="248018"/>
                  </a:lnTo>
                  <a:lnTo>
                    <a:pt x="75438" y="248399"/>
                  </a:lnTo>
                  <a:lnTo>
                    <a:pt x="75869" y="248018"/>
                  </a:lnTo>
                  <a:lnTo>
                    <a:pt x="76149" y="247777"/>
                  </a:lnTo>
                  <a:lnTo>
                    <a:pt x="76428" y="246748"/>
                  </a:lnTo>
                  <a:lnTo>
                    <a:pt x="76593" y="246113"/>
                  </a:lnTo>
                  <a:lnTo>
                    <a:pt x="77406" y="252844"/>
                  </a:lnTo>
                  <a:lnTo>
                    <a:pt x="78574" y="250685"/>
                  </a:lnTo>
                  <a:lnTo>
                    <a:pt x="78867" y="251447"/>
                  </a:lnTo>
                  <a:lnTo>
                    <a:pt x="78955" y="252463"/>
                  </a:lnTo>
                  <a:lnTo>
                    <a:pt x="78574" y="254241"/>
                  </a:lnTo>
                  <a:lnTo>
                    <a:pt x="79019" y="255003"/>
                  </a:lnTo>
                  <a:lnTo>
                    <a:pt x="80035" y="253098"/>
                  </a:lnTo>
                  <a:lnTo>
                    <a:pt x="80048" y="252971"/>
                  </a:lnTo>
                  <a:lnTo>
                    <a:pt x="80835" y="250939"/>
                  </a:lnTo>
                  <a:lnTo>
                    <a:pt x="80848" y="250812"/>
                  </a:lnTo>
                  <a:lnTo>
                    <a:pt x="81419" y="249415"/>
                  </a:lnTo>
                  <a:lnTo>
                    <a:pt x="81051" y="249339"/>
                  </a:lnTo>
                  <a:lnTo>
                    <a:pt x="81165" y="248526"/>
                  </a:lnTo>
                  <a:lnTo>
                    <a:pt x="81368" y="247002"/>
                  </a:lnTo>
                  <a:lnTo>
                    <a:pt x="81495" y="246113"/>
                  </a:lnTo>
                  <a:lnTo>
                    <a:pt x="81661" y="244843"/>
                  </a:lnTo>
                  <a:lnTo>
                    <a:pt x="82677" y="247383"/>
                  </a:lnTo>
                  <a:lnTo>
                    <a:pt x="82753" y="253479"/>
                  </a:lnTo>
                  <a:lnTo>
                    <a:pt x="84391" y="256273"/>
                  </a:lnTo>
                  <a:lnTo>
                    <a:pt x="85432" y="250304"/>
                  </a:lnTo>
                  <a:lnTo>
                    <a:pt x="87490" y="251828"/>
                  </a:lnTo>
                  <a:lnTo>
                    <a:pt x="86868" y="250812"/>
                  </a:lnTo>
                  <a:lnTo>
                    <a:pt x="86817" y="250304"/>
                  </a:lnTo>
                  <a:lnTo>
                    <a:pt x="86944" y="248272"/>
                  </a:lnTo>
                  <a:lnTo>
                    <a:pt x="88011" y="250304"/>
                  </a:lnTo>
                  <a:lnTo>
                    <a:pt x="88595" y="249288"/>
                  </a:lnTo>
                  <a:lnTo>
                    <a:pt x="88734" y="251447"/>
                  </a:lnTo>
                  <a:lnTo>
                    <a:pt x="89103" y="252082"/>
                  </a:lnTo>
                  <a:lnTo>
                    <a:pt x="89471" y="253352"/>
                  </a:lnTo>
                  <a:lnTo>
                    <a:pt x="89344" y="251828"/>
                  </a:lnTo>
                  <a:lnTo>
                    <a:pt x="90970" y="253352"/>
                  </a:lnTo>
                  <a:lnTo>
                    <a:pt x="90919" y="251828"/>
                  </a:lnTo>
                  <a:lnTo>
                    <a:pt x="90843" y="249288"/>
                  </a:lnTo>
                  <a:lnTo>
                    <a:pt x="91960" y="251955"/>
                  </a:lnTo>
                  <a:lnTo>
                    <a:pt x="93751" y="252844"/>
                  </a:lnTo>
                  <a:lnTo>
                    <a:pt x="93522" y="249288"/>
                  </a:lnTo>
                  <a:lnTo>
                    <a:pt x="93446" y="248272"/>
                  </a:lnTo>
                  <a:lnTo>
                    <a:pt x="93294" y="245859"/>
                  </a:lnTo>
                  <a:lnTo>
                    <a:pt x="94881" y="246494"/>
                  </a:lnTo>
                  <a:lnTo>
                    <a:pt x="94754" y="248894"/>
                  </a:lnTo>
                  <a:lnTo>
                    <a:pt x="95377" y="249796"/>
                  </a:lnTo>
                  <a:lnTo>
                    <a:pt x="95491" y="250177"/>
                  </a:lnTo>
                  <a:lnTo>
                    <a:pt x="94653" y="251828"/>
                  </a:lnTo>
                  <a:lnTo>
                    <a:pt x="95199" y="251828"/>
                  </a:lnTo>
                  <a:lnTo>
                    <a:pt x="95732" y="252082"/>
                  </a:lnTo>
                  <a:lnTo>
                    <a:pt x="95567" y="250685"/>
                  </a:lnTo>
                  <a:lnTo>
                    <a:pt x="96062" y="251955"/>
                  </a:lnTo>
                  <a:lnTo>
                    <a:pt x="96253" y="250685"/>
                  </a:lnTo>
                  <a:lnTo>
                    <a:pt x="96697" y="247764"/>
                  </a:lnTo>
                  <a:lnTo>
                    <a:pt x="97434" y="249542"/>
                  </a:lnTo>
                  <a:lnTo>
                    <a:pt x="97434" y="247764"/>
                  </a:lnTo>
                  <a:lnTo>
                    <a:pt x="97282" y="246494"/>
                  </a:lnTo>
                  <a:lnTo>
                    <a:pt x="97904" y="246621"/>
                  </a:lnTo>
                  <a:lnTo>
                    <a:pt x="98107" y="246494"/>
                  </a:lnTo>
                  <a:lnTo>
                    <a:pt x="98742" y="246113"/>
                  </a:lnTo>
                  <a:lnTo>
                    <a:pt x="98640" y="245859"/>
                  </a:lnTo>
                  <a:lnTo>
                    <a:pt x="98234" y="244843"/>
                  </a:lnTo>
                  <a:lnTo>
                    <a:pt x="97878" y="243954"/>
                  </a:lnTo>
                  <a:lnTo>
                    <a:pt x="100545" y="250050"/>
                  </a:lnTo>
                  <a:lnTo>
                    <a:pt x="101828" y="243954"/>
                  </a:lnTo>
                  <a:lnTo>
                    <a:pt x="102095" y="242684"/>
                  </a:lnTo>
                  <a:lnTo>
                    <a:pt x="104635" y="247713"/>
                  </a:lnTo>
                  <a:lnTo>
                    <a:pt x="104457" y="247891"/>
                  </a:lnTo>
                  <a:lnTo>
                    <a:pt x="104952" y="248221"/>
                  </a:lnTo>
                  <a:lnTo>
                    <a:pt x="104851" y="248018"/>
                  </a:lnTo>
                  <a:lnTo>
                    <a:pt x="104775" y="247865"/>
                  </a:lnTo>
                  <a:lnTo>
                    <a:pt x="104698" y="247738"/>
                  </a:lnTo>
                  <a:lnTo>
                    <a:pt x="105676" y="246748"/>
                  </a:lnTo>
                  <a:lnTo>
                    <a:pt x="106883" y="245732"/>
                  </a:lnTo>
                  <a:lnTo>
                    <a:pt x="107861" y="245351"/>
                  </a:lnTo>
                  <a:lnTo>
                    <a:pt x="107975" y="245986"/>
                  </a:lnTo>
                  <a:lnTo>
                    <a:pt x="108089" y="246240"/>
                  </a:lnTo>
                  <a:lnTo>
                    <a:pt x="109918" y="247510"/>
                  </a:lnTo>
                  <a:lnTo>
                    <a:pt x="109054" y="245351"/>
                  </a:lnTo>
                  <a:lnTo>
                    <a:pt x="107975" y="242684"/>
                  </a:lnTo>
                  <a:lnTo>
                    <a:pt x="107924" y="242557"/>
                  </a:lnTo>
                  <a:lnTo>
                    <a:pt x="107264" y="240906"/>
                  </a:lnTo>
                  <a:lnTo>
                    <a:pt x="106997" y="240271"/>
                  </a:lnTo>
                  <a:lnTo>
                    <a:pt x="109181" y="241795"/>
                  </a:lnTo>
                  <a:lnTo>
                    <a:pt x="111086" y="244716"/>
                  </a:lnTo>
                  <a:lnTo>
                    <a:pt x="108927" y="243827"/>
                  </a:lnTo>
                  <a:lnTo>
                    <a:pt x="109855" y="244843"/>
                  </a:lnTo>
                  <a:lnTo>
                    <a:pt x="112306" y="251193"/>
                  </a:lnTo>
                  <a:lnTo>
                    <a:pt x="111645" y="244716"/>
                  </a:lnTo>
                  <a:lnTo>
                    <a:pt x="111493" y="243192"/>
                  </a:lnTo>
                  <a:lnTo>
                    <a:pt x="113830" y="246240"/>
                  </a:lnTo>
                  <a:lnTo>
                    <a:pt x="113893" y="247002"/>
                  </a:lnTo>
                  <a:lnTo>
                    <a:pt x="115671" y="248653"/>
                  </a:lnTo>
                  <a:lnTo>
                    <a:pt x="115049" y="243700"/>
                  </a:lnTo>
                  <a:lnTo>
                    <a:pt x="116547" y="243446"/>
                  </a:lnTo>
                  <a:lnTo>
                    <a:pt x="116700" y="243954"/>
                  </a:lnTo>
                  <a:lnTo>
                    <a:pt x="116789" y="244157"/>
                  </a:lnTo>
                  <a:lnTo>
                    <a:pt x="116979" y="244462"/>
                  </a:lnTo>
                  <a:lnTo>
                    <a:pt x="116827" y="243446"/>
                  </a:lnTo>
                  <a:lnTo>
                    <a:pt x="116789" y="243192"/>
                  </a:lnTo>
                  <a:lnTo>
                    <a:pt x="116420" y="240906"/>
                  </a:lnTo>
                  <a:lnTo>
                    <a:pt x="116776" y="240271"/>
                  </a:lnTo>
                  <a:lnTo>
                    <a:pt x="116979" y="239890"/>
                  </a:lnTo>
                  <a:lnTo>
                    <a:pt x="117462" y="239001"/>
                  </a:lnTo>
                  <a:lnTo>
                    <a:pt x="117779" y="238239"/>
                  </a:lnTo>
                  <a:lnTo>
                    <a:pt x="117652" y="237731"/>
                  </a:lnTo>
                  <a:lnTo>
                    <a:pt x="117716" y="237223"/>
                  </a:lnTo>
                  <a:lnTo>
                    <a:pt x="118122" y="236334"/>
                  </a:lnTo>
                  <a:lnTo>
                    <a:pt x="119227" y="237223"/>
                  </a:lnTo>
                  <a:lnTo>
                    <a:pt x="120688" y="237858"/>
                  </a:lnTo>
                  <a:lnTo>
                    <a:pt x="122466" y="240144"/>
                  </a:lnTo>
                  <a:lnTo>
                    <a:pt x="121488" y="240906"/>
                  </a:lnTo>
                  <a:lnTo>
                    <a:pt x="124129" y="243700"/>
                  </a:lnTo>
                  <a:lnTo>
                    <a:pt x="122834" y="239890"/>
                  </a:lnTo>
                  <a:lnTo>
                    <a:pt x="123736" y="240017"/>
                  </a:lnTo>
                  <a:lnTo>
                    <a:pt x="124637" y="241414"/>
                  </a:lnTo>
                  <a:lnTo>
                    <a:pt x="125793" y="239890"/>
                  </a:lnTo>
                  <a:lnTo>
                    <a:pt x="125895" y="239763"/>
                  </a:lnTo>
                  <a:lnTo>
                    <a:pt x="125768" y="239382"/>
                  </a:lnTo>
                  <a:lnTo>
                    <a:pt x="123507" y="236702"/>
                  </a:lnTo>
                  <a:lnTo>
                    <a:pt x="123444" y="236550"/>
                  </a:lnTo>
                  <a:lnTo>
                    <a:pt x="123736" y="236334"/>
                  </a:lnTo>
                  <a:lnTo>
                    <a:pt x="125069" y="235318"/>
                  </a:lnTo>
                  <a:lnTo>
                    <a:pt x="124739" y="235064"/>
                  </a:lnTo>
                  <a:lnTo>
                    <a:pt x="124079" y="234556"/>
                  </a:lnTo>
                  <a:lnTo>
                    <a:pt x="122301" y="231381"/>
                  </a:lnTo>
                  <a:lnTo>
                    <a:pt x="122237" y="231254"/>
                  </a:lnTo>
                  <a:lnTo>
                    <a:pt x="122021" y="230873"/>
                  </a:lnTo>
                  <a:lnTo>
                    <a:pt x="126352" y="235572"/>
                  </a:lnTo>
                  <a:lnTo>
                    <a:pt x="124968" y="232651"/>
                  </a:lnTo>
                  <a:lnTo>
                    <a:pt x="128193" y="235318"/>
                  </a:lnTo>
                  <a:lnTo>
                    <a:pt x="128079" y="234289"/>
                  </a:lnTo>
                  <a:lnTo>
                    <a:pt x="127965" y="233667"/>
                  </a:lnTo>
                  <a:lnTo>
                    <a:pt x="127635" y="232651"/>
                  </a:lnTo>
                  <a:lnTo>
                    <a:pt x="127076" y="230873"/>
                  </a:lnTo>
                  <a:lnTo>
                    <a:pt x="127025" y="229476"/>
                  </a:lnTo>
                  <a:lnTo>
                    <a:pt x="127025" y="229222"/>
                  </a:lnTo>
                  <a:lnTo>
                    <a:pt x="128117" y="230479"/>
                  </a:lnTo>
                  <a:lnTo>
                    <a:pt x="127698" y="229222"/>
                  </a:lnTo>
                  <a:lnTo>
                    <a:pt x="127533" y="228714"/>
                  </a:lnTo>
                  <a:lnTo>
                    <a:pt x="127774" y="228333"/>
                  </a:lnTo>
                  <a:lnTo>
                    <a:pt x="128244" y="227571"/>
                  </a:lnTo>
                  <a:lnTo>
                    <a:pt x="134962" y="232016"/>
                  </a:lnTo>
                  <a:lnTo>
                    <a:pt x="132702" y="227063"/>
                  </a:lnTo>
                  <a:lnTo>
                    <a:pt x="131940" y="225412"/>
                  </a:lnTo>
                  <a:lnTo>
                    <a:pt x="137934" y="226809"/>
                  </a:lnTo>
                  <a:lnTo>
                    <a:pt x="137375" y="225412"/>
                  </a:lnTo>
                  <a:lnTo>
                    <a:pt x="136410" y="222999"/>
                  </a:lnTo>
                  <a:lnTo>
                    <a:pt x="141211" y="221475"/>
                  </a:lnTo>
                  <a:lnTo>
                    <a:pt x="141262" y="220205"/>
                  </a:lnTo>
                  <a:lnTo>
                    <a:pt x="141351" y="217919"/>
                  </a:lnTo>
                  <a:lnTo>
                    <a:pt x="141363" y="217665"/>
                  </a:lnTo>
                  <a:lnTo>
                    <a:pt x="135001" y="217919"/>
                  </a:lnTo>
                  <a:lnTo>
                    <a:pt x="138811" y="217157"/>
                  </a:lnTo>
                  <a:lnTo>
                    <a:pt x="141351" y="216649"/>
                  </a:lnTo>
                  <a:lnTo>
                    <a:pt x="136245" y="216141"/>
                  </a:lnTo>
                  <a:lnTo>
                    <a:pt x="134975" y="216014"/>
                  </a:lnTo>
                  <a:lnTo>
                    <a:pt x="134747" y="215379"/>
                  </a:lnTo>
                  <a:lnTo>
                    <a:pt x="134759" y="214998"/>
                  </a:lnTo>
                  <a:lnTo>
                    <a:pt x="135204" y="214998"/>
                  </a:lnTo>
                  <a:lnTo>
                    <a:pt x="139166" y="213093"/>
                  </a:lnTo>
                  <a:lnTo>
                    <a:pt x="141071" y="212585"/>
                  </a:lnTo>
                  <a:lnTo>
                    <a:pt x="140525" y="213855"/>
                  </a:lnTo>
                  <a:lnTo>
                    <a:pt x="141973" y="213855"/>
                  </a:lnTo>
                  <a:lnTo>
                    <a:pt x="142405" y="212585"/>
                  </a:lnTo>
                  <a:lnTo>
                    <a:pt x="142570" y="212077"/>
                  </a:lnTo>
                  <a:lnTo>
                    <a:pt x="144741" y="213347"/>
                  </a:lnTo>
                  <a:lnTo>
                    <a:pt x="146329" y="212204"/>
                  </a:lnTo>
                  <a:lnTo>
                    <a:pt x="146494" y="212077"/>
                  </a:lnTo>
                  <a:lnTo>
                    <a:pt x="144221" y="212204"/>
                  </a:lnTo>
                  <a:lnTo>
                    <a:pt x="144043" y="212077"/>
                  </a:lnTo>
                  <a:lnTo>
                    <a:pt x="143713" y="211823"/>
                  </a:lnTo>
                  <a:lnTo>
                    <a:pt x="143205" y="211442"/>
                  </a:lnTo>
                  <a:lnTo>
                    <a:pt x="144056" y="210299"/>
                  </a:lnTo>
                  <a:lnTo>
                    <a:pt x="141135" y="211823"/>
                  </a:lnTo>
                  <a:lnTo>
                    <a:pt x="138633" y="210172"/>
                  </a:lnTo>
                  <a:lnTo>
                    <a:pt x="137668" y="209537"/>
                  </a:lnTo>
                  <a:lnTo>
                    <a:pt x="146507" y="209537"/>
                  </a:lnTo>
                  <a:close/>
                </a:path>
                <a:path w="213995" h="259715">
                  <a:moveTo>
                    <a:pt x="163093" y="240538"/>
                  </a:moveTo>
                  <a:lnTo>
                    <a:pt x="162788" y="240322"/>
                  </a:lnTo>
                  <a:lnTo>
                    <a:pt x="162636" y="240411"/>
                  </a:lnTo>
                  <a:lnTo>
                    <a:pt x="162839" y="240461"/>
                  </a:lnTo>
                  <a:lnTo>
                    <a:pt x="162979" y="240499"/>
                  </a:lnTo>
                  <a:close/>
                </a:path>
                <a:path w="213995" h="259715">
                  <a:moveTo>
                    <a:pt x="163410" y="240690"/>
                  </a:moveTo>
                  <a:lnTo>
                    <a:pt x="163106" y="240538"/>
                  </a:lnTo>
                  <a:lnTo>
                    <a:pt x="163398" y="240753"/>
                  </a:lnTo>
                  <a:close/>
                </a:path>
                <a:path w="213995" h="259715">
                  <a:moveTo>
                    <a:pt x="164007" y="237909"/>
                  </a:moveTo>
                  <a:lnTo>
                    <a:pt x="163880" y="238061"/>
                  </a:lnTo>
                  <a:lnTo>
                    <a:pt x="164007" y="237909"/>
                  </a:lnTo>
                  <a:close/>
                </a:path>
                <a:path w="213995" h="259715">
                  <a:moveTo>
                    <a:pt x="164058" y="241211"/>
                  </a:moveTo>
                  <a:lnTo>
                    <a:pt x="163410" y="240741"/>
                  </a:lnTo>
                  <a:lnTo>
                    <a:pt x="163258" y="240944"/>
                  </a:lnTo>
                  <a:lnTo>
                    <a:pt x="164058" y="241211"/>
                  </a:lnTo>
                  <a:close/>
                </a:path>
                <a:path w="213995" h="259715">
                  <a:moveTo>
                    <a:pt x="165188" y="238556"/>
                  </a:moveTo>
                  <a:lnTo>
                    <a:pt x="164477" y="238353"/>
                  </a:lnTo>
                  <a:lnTo>
                    <a:pt x="164122" y="238239"/>
                  </a:lnTo>
                  <a:lnTo>
                    <a:pt x="163982" y="238125"/>
                  </a:lnTo>
                  <a:lnTo>
                    <a:pt x="164058" y="238252"/>
                  </a:lnTo>
                  <a:lnTo>
                    <a:pt x="163576" y="238175"/>
                  </a:lnTo>
                  <a:lnTo>
                    <a:pt x="163728" y="238315"/>
                  </a:lnTo>
                  <a:lnTo>
                    <a:pt x="164020" y="238455"/>
                  </a:lnTo>
                  <a:lnTo>
                    <a:pt x="164414" y="238620"/>
                  </a:lnTo>
                  <a:lnTo>
                    <a:pt x="164287" y="238518"/>
                  </a:lnTo>
                  <a:lnTo>
                    <a:pt x="164109" y="238340"/>
                  </a:lnTo>
                  <a:lnTo>
                    <a:pt x="164541" y="238429"/>
                  </a:lnTo>
                  <a:lnTo>
                    <a:pt x="164922" y="238531"/>
                  </a:lnTo>
                  <a:lnTo>
                    <a:pt x="165188" y="238556"/>
                  </a:lnTo>
                  <a:close/>
                </a:path>
                <a:path w="213995" h="259715">
                  <a:moveTo>
                    <a:pt x="166458" y="241820"/>
                  </a:moveTo>
                  <a:lnTo>
                    <a:pt x="166268" y="241300"/>
                  </a:lnTo>
                  <a:lnTo>
                    <a:pt x="165976" y="241300"/>
                  </a:lnTo>
                  <a:lnTo>
                    <a:pt x="165188" y="240030"/>
                  </a:lnTo>
                  <a:lnTo>
                    <a:pt x="164096" y="240030"/>
                  </a:lnTo>
                  <a:lnTo>
                    <a:pt x="164757" y="241300"/>
                  </a:lnTo>
                  <a:lnTo>
                    <a:pt x="165354" y="241300"/>
                  </a:lnTo>
                  <a:lnTo>
                    <a:pt x="166458" y="241820"/>
                  </a:lnTo>
                  <a:close/>
                </a:path>
                <a:path w="213995" h="259715">
                  <a:moveTo>
                    <a:pt x="167068" y="244614"/>
                  </a:moveTo>
                  <a:lnTo>
                    <a:pt x="166738" y="244246"/>
                  </a:lnTo>
                  <a:lnTo>
                    <a:pt x="163410" y="243243"/>
                  </a:lnTo>
                  <a:lnTo>
                    <a:pt x="164211" y="243878"/>
                  </a:lnTo>
                  <a:lnTo>
                    <a:pt x="165061" y="244182"/>
                  </a:lnTo>
                  <a:lnTo>
                    <a:pt x="167068" y="244614"/>
                  </a:lnTo>
                  <a:close/>
                </a:path>
                <a:path w="213995" h="259715">
                  <a:moveTo>
                    <a:pt x="168605" y="227749"/>
                  </a:moveTo>
                  <a:lnTo>
                    <a:pt x="167487" y="227965"/>
                  </a:lnTo>
                  <a:lnTo>
                    <a:pt x="168109" y="227901"/>
                  </a:lnTo>
                  <a:lnTo>
                    <a:pt x="168414" y="227825"/>
                  </a:lnTo>
                  <a:lnTo>
                    <a:pt x="168605" y="227749"/>
                  </a:lnTo>
                  <a:close/>
                </a:path>
                <a:path w="213995" h="259715">
                  <a:moveTo>
                    <a:pt x="170561" y="209550"/>
                  </a:moveTo>
                  <a:lnTo>
                    <a:pt x="170307" y="209550"/>
                  </a:lnTo>
                  <a:lnTo>
                    <a:pt x="170561" y="209550"/>
                  </a:lnTo>
                  <a:close/>
                </a:path>
                <a:path w="213995" h="259715">
                  <a:moveTo>
                    <a:pt x="170637" y="213372"/>
                  </a:moveTo>
                  <a:lnTo>
                    <a:pt x="170053" y="213360"/>
                  </a:lnTo>
                  <a:lnTo>
                    <a:pt x="170472" y="213563"/>
                  </a:lnTo>
                  <a:lnTo>
                    <a:pt x="170637" y="213372"/>
                  </a:lnTo>
                  <a:close/>
                </a:path>
                <a:path w="213995" h="259715">
                  <a:moveTo>
                    <a:pt x="170878" y="243636"/>
                  </a:moveTo>
                  <a:lnTo>
                    <a:pt x="169316" y="242938"/>
                  </a:lnTo>
                  <a:lnTo>
                    <a:pt x="166979" y="242074"/>
                  </a:lnTo>
                  <a:lnTo>
                    <a:pt x="166458" y="241820"/>
                  </a:lnTo>
                  <a:lnTo>
                    <a:pt x="163385" y="241338"/>
                  </a:lnTo>
                  <a:lnTo>
                    <a:pt x="166560" y="242430"/>
                  </a:lnTo>
                  <a:lnTo>
                    <a:pt x="165188" y="242176"/>
                  </a:lnTo>
                  <a:lnTo>
                    <a:pt x="168948" y="243420"/>
                  </a:lnTo>
                  <a:lnTo>
                    <a:pt x="169291" y="243789"/>
                  </a:lnTo>
                  <a:lnTo>
                    <a:pt x="167767" y="243636"/>
                  </a:lnTo>
                  <a:lnTo>
                    <a:pt x="166535" y="243281"/>
                  </a:lnTo>
                  <a:lnTo>
                    <a:pt x="167373" y="243573"/>
                  </a:lnTo>
                  <a:lnTo>
                    <a:pt x="165696" y="243509"/>
                  </a:lnTo>
                  <a:lnTo>
                    <a:pt x="167779" y="244170"/>
                  </a:lnTo>
                  <a:lnTo>
                    <a:pt x="170472" y="244449"/>
                  </a:lnTo>
                  <a:lnTo>
                    <a:pt x="170675" y="244043"/>
                  </a:lnTo>
                  <a:lnTo>
                    <a:pt x="168630" y="243078"/>
                  </a:lnTo>
                  <a:lnTo>
                    <a:pt x="169392" y="243154"/>
                  </a:lnTo>
                  <a:lnTo>
                    <a:pt x="170256" y="243459"/>
                  </a:lnTo>
                  <a:lnTo>
                    <a:pt x="170878" y="243636"/>
                  </a:lnTo>
                  <a:close/>
                </a:path>
                <a:path w="213995" h="259715">
                  <a:moveTo>
                    <a:pt x="170878" y="175806"/>
                  </a:moveTo>
                  <a:close/>
                </a:path>
                <a:path w="213995" h="259715">
                  <a:moveTo>
                    <a:pt x="171437" y="175158"/>
                  </a:moveTo>
                  <a:lnTo>
                    <a:pt x="171107" y="175298"/>
                  </a:lnTo>
                  <a:lnTo>
                    <a:pt x="170929" y="175539"/>
                  </a:lnTo>
                  <a:lnTo>
                    <a:pt x="170878" y="175806"/>
                  </a:lnTo>
                  <a:lnTo>
                    <a:pt x="171437" y="175158"/>
                  </a:lnTo>
                  <a:close/>
                </a:path>
                <a:path w="213995" h="259715">
                  <a:moveTo>
                    <a:pt x="171577" y="191947"/>
                  </a:moveTo>
                  <a:lnTo>
                    <a:pt x="171450" y="191770"/>
                  </a:lnTo>
                  <a:lnTo>
                    <a:pt x="171069" y="191770"/>
                  </a:lnTo>
                  <a:lnTo>
                    <a:pt x="171577" y="191947"/>
                  </a:lnTo>
                  <a:close/>
                </a:path>
                <a:path w="213995" h="259715">
                  <a:moveTo>
                    <a:pt x="172783" y="184734"/>
                  </a:moveTo>
                  <a:lnTo>
                    <a:pt x="171894" y="184150"/>
                  </a:lnTo>
                  <a:lnTo>
                    <a:pt x="170637" y="184150"/>
                  </a:lnTo>
                  <a:lnTo>
                    <a:pt x="172783" y="184734"/>
                  </a:lnTo>
                  <a:close/>
                </a:path>
                <a:path w="213995" h="259715">
                  <a:moveTo>
                    <a:pt x="172974" y="241300"/>
                  </a:moveTo>
                  <a:lnTo>
                    <a:pt x="169621" y="240030"/>
                  </a:lnTo>
                  <a:lnTo>
                    <a:pt x="171361" y="240030"/>
                  </a:lnTo>
                  <a:lnTo>
                    <a:pt x="169456" y="238760"/>
                  </a:lnTo>
                  <a:lnTo>
                    <a:pt x="168071" y="238760"/>
                  </a:lnTo>
                  <a:lnTo>
                    <a:pt x="169087" y="240030"/>
                  </a:lnTo>
                  <a:lnTo>
                    <a:pt x="168808" y="240030"/>
                  </a:lnTo>
                  <a:lnTo>
                    <a:pt x="172974" y="241300"/>
                  </a:lnTo>
                  <a:close/>
                </a:path>
                <a:path w="213995" h="259715">
                  <a:moveTo>
                    <a:pt x="173482" y="172885"/>
                  </a:moveTo>
                  <a:lnTo>
                    <a:pt x="173075" y="172745"/>
                  </a:lnTo>
                  <a:lnTo>
                    <a:pt x="172758" y="172656"/>
                  </a:lnTo>
                  <a:lnTo>
                    <a:pt x="171399" y="172910"/>
                  </a:lnTo>
                  <a:lnTo>
                    <a:pt x="172453" y="172974"/>
                  </a:lnTo>
                  <a:lnTo>
                    <a:pt x="173062" y="172948"/>
                  </a:lnTo>
                  <a:lnTo>
                    <a:pt x="173482" y="172885"/>
                  </a:lnTo>
                  <a:close/>
                </a:path>
                <a:path w="213995" h="259715">
                  <a:moveTo>
                    <a:pt x="174345" y="207010"/>
                  </a:moveTo>
                  <a:lnTo>
                    <a:pt x="172770" y="205740"/>
                  </a:lnTo>
                  <a:lnTo>
                    <a:pt x="172123" y="207010"/>
                  </a:lnTo>
                  <a:lnTo>
                    <a:pt x="174345" y="207010"/>
                  </a:lnTo>
                  <a:close/>
                </a:path>
                <a:path w="213995" h="259715">
                  <a:moveTo>
                    <a:pt x="174345" y="201930"/>
                  </a:moveTo>
                  <a:lnTo>
                    <a:pt x="172859" y="200660"/>
                  </a:lnTo>
                  <a:lnTo>
                    <a:pt x="173367" y="201930"/>
                  </a:lnTo>
                  <a:lnTo>
                    <a:pt x="174345" y="201930"/>
                  </a:lnTo>
                  <a:close/>
                </a:path>
                <a:path w="213995" h="259715">
                  <a:moveTo>
                    <a:pt x="174828" y="242570"/>
                  </a:moveTo>
                  <a:lnTo>
                    <a:pt x="168313" y="240030"/>
                  </a:lnTo>
                  <a:lnTo>
                    <a:pt x="166331" y="238760"/>
                  </a:lnTo>
                  <a:lnTo>
                    <a:pt x="166509" y="240030"/>
                  </a:lnTo>
                  <a:lnTo>
                    <a:pt x="165468" y="240030"/>
                  </a:lnTo>
                  <a:lnTo>
                    <a:pt x="164414" y="238760"/>
                  </a:lnTo>
                  <a:lnTo>
                    <a:pt x="165214" y="240030"/>
                  </a:lnTo>
                  <a:lnTo>
                    <a:pt x="166966" y="241300"/>
                  </a:lnTo>
                  <a:lnTo>
                    <a:pt x="168363" y="241300"/>
                  </a:lnTo>
                  <a:lnTo>
                    <a:pt x="168922" y="242570"/>
                  </a:lnTo>
                  <a:lnTo>
                    <a:pt x="174828" y="242570"/>
                  </a:lnTo>
                  <a:close/>
                </a:path>
                <a:path w="213995" h="259715">
                  <a:moveTo>
                    <a:pt x="175044" y="170091"/>
                  </a:moveTo>
                  <a:lnTo>
                    <a:pt x="174828" y="170027"/>
                  </a:lnTo>
                  <a:lnTo>
                    <a:pt x="175018" y="170180"/>
                  </a:lnTo>
                  <a:close/>
                </a:path>
                <a:path w="213995" h="259715">
                  <a:moveTo>
                    <a:pt x="175514" y="204470"/>
                  </a:moveTo>
                  <a:lnTo>
                    <a:pt x="172364" y="203200"/>
                  </a:lnTo>
                  <a:lnTo>
                    <a:pt x="173202" y="204470"/>
                  </a:lnTo>
                  <a:lnTo>
                    <a:pt x="175514" y="204470"/>
                  </a:lnTo>
                  <a:close/>
                </a:path>
                <a:path w="213995" h="259715">
                  <a:moveTo>
                    <a:pt x="175907" y="241300"/>
                  </a:moveTo>
                  <a:lnTo>
                    <a:pt x="173304" y="240385"/>
                  </a:lnTo>
                  <a:lnTo>
                    <a:pt x="173697" y="241300"/>
                  </a:lnTo>
                  <a:lnTo>
                    <a:pt x="175907" y="241300"/>
                  </a:lnTo>
                  <a:close/>
                </a:path>
                <a:path w="213995" h="259715">
                  <a:moveTo>
                    <a:pt x="175945" y="234950"/>
                  </a:moveTo>
                  <a:lnTo>
                    <a:pt x="175793" y="234416"/>
                  </a:lnTo>
                  <a:lnTo>
                    <a:pt x="175107" y="234238"/>
                  </a:lnTo>
                  <a:lnTo>
                    <a:pt x="175945" y="234950"/>
                  </a:lnTo>
                  <a:close/>
                </a:path>
                <a:path w="213995" h="259715">
                  <a:moveTo>
                    <a:pt x="176072" y="202857"/>
                  </a:moveTo>
                  <a:lnTo>
                    <a:pt x="175577" y="202628"/>
                  </a:lnTo>
                  <a:lnTo>
                    <a:pt x="175082" y="202387"/>
                  </a:lnTo>
                  <a:lnTo>
                    <a:pt x="174802" y="202196"/>
                  </a:lnTo>
                  <a:lnTo>
                    <a:pt x="174536" y="202361"/>
                  </a:lnTo>
                  <a:lnTo>
                    <a:pt x="174434" y="202501"/>
                  </a:lnTo>
                  <a:lnTo>
                    <a:pt x="176072" y="202857"/>
                  </a:lnTo>
                  <a:close/>
                </a:path>
                <a:path w="213995" h="259715">
                  <a:moveTo>
                    <a:pt x="176415" y="151638"/>
                  </a:moveTo>
                  <a:lnTo>
                    <a:pt x="175285" y="151130"/>
                  </a:lnTo>
                  <a:lnTo>
                    <a:pt x="174815" y="152400"/>
                  </a:lnTo>
                  <a:lnTo>
                    <a:pt x="176250" y="152400"/>
                  </a:lnTo>
                  <a:lnTo>
                    <a:pt x="176415" y="151638"/>
                  </a:lnTo>
                  <a:close/>
                </a:path>
                <a:path w="213995" h="259715">
                  <a:moveTo>
                    <a:pt x="176530" y="151130"/>
                  </a:moveTo>
                  <a:lnTo>
                    <a:pt x="176390" y="151130"/>
                  </a:lnTo>
                  <a:lnTo>
                    <a:pt x="176530" y="151130"/>
                  </a:lnTo>
                  <a:close/>
                </a:path>
                <a:path w="213995" h="259715">
                  <a:moveTo>
                    <a:pt x="177165" y="151968"/>
                  </a:moveTo>
                  <a:lnTo>
                    <a:pt x="176695" y="151345"/>
                  </a:lnTo>
                  <a:lnTo>
                    <a:pt x="176504" y="151218"/>
                  </a:lnTo>
                  <a:lnTo>
                    <a:pt x="176415" y="151638"/>
                  </a:lnTo>
                  <a:lnTo>
                    <a:pt x="177165" y="151968"/>
                  </a:lnTo>
                  <a:close/>
                </a:path>
                <a:path w="213995" h="259715">
                  <a:moveTo>
                    <a:pt x="181406" y="219341"/>
                  </a:moveTo>
                  <a:close/>
                </a:path>
                <a:path w="213995" h="259715">
                  <a:moveTo>
                    <a:pt x="181610" y="219341"/>
                  </a:moveTo>
                  <a:lnTo>
                    <a:pt x="181406" y="219341"/>
                  </a:lnTo>
                  <a:lnTo>
                    <a:pt x="181610" y="219341"/>
                  </a:lnTo>
                  <a:close/>
                </a:path>
                <a:path w="213995" h="259715">
                  <a:moveTo>
                    <a:pt x="182041" y="219265"/>
                  </a:moveTo>
                  <a:lnTo>
                    <a:pt x="181610" y="219341"/>
                  </a:lnTo>
                  <a:lnTo>
                    <a:pt x="181825" y="219341"/>
                  </a:lnTo>
                  <a:lnTo>
                    <a:pt x="181978" y="219316"/>
                  </a:lnTo>
                  <a:close/>
                </a:path>
                <a:path w="213995" h="259715">
                  <a:moveTo>
                    <a:pt x="182448" y="118478"/>
                  </a:moveTo>
                  <a:lnTo>
                    <a:pt x="182321" y="118110"/>
                  </a:lnTo>
                  <a:lnTo>
                    <a:pt x="181546" y="118110"/>
                  </a:lnTo>
                  <a:lnTo>
                    <a:pt x="182448" y="118478"/>
                  </a:lnTo>
                  <a:close/>
                </a:path>
                <a:path w="213995" h="259715">
                  <a:moveTo>
                    <a:pt x="182651" y="232321"/>
                  </a:moveTo>
                  <a:lnTo>
                    <a:pt x="179793" y="231622"/>
                  </a:lnTo>
                  <a:lnTo>
                    <a:pt x="178562" y="231279"/>
                  </a:lnTo>
                  <a:lnTo>
                    <a:pt x="179717" y="231622"/>
                  </a:lnTo>
                  <a:lnTo>
                    <a:pt x="180251" y="231838"/>
                  </a:lnTo>
                  <a:lnTo>
                    <a:pt x="180467" y="231990"/>
                  </a:lnTo>
                  <a:lnTo>
                    <a:pt x="181013" y="232105"/>
                  </a:lnTo>
                  <a:lnTo>
                    <a:pt x="182511" y="232397"/>
                  </a:lnTo>
                  <a:lnTo>
                    <a:pt x="182651" y="232321"/>
                  </a:lnTo>
                  <a:close/>
                </a:path>
                <a:path w="213995" h="259715">
                  <a:moveTo>
                    <a:pt x="183197" y="219062"/>
                  </a:moveTo>
                  <a:lnTo>
                    <a:pt x="182105" y="218808"/>
                  </a:lnTo>
                  <a:lnTo>
                    <a:pt x="182333" y="219113"/>
                  </a:lnTo>
                  <a:lnTo>
                    <a:pt x="182041" y="219265"/>
                  </a:lnTo>
                  <a:lnTo>
                    <a:pt x="183197" y="219062"/>
                  </a:lnTo>
                  <a:close/>
                </a:path>
                <a:path w="213995" h="259715">
                  <a:moveTo>
                    <a:pt x="183210" y="227330"/>
                  </a:moveTo>
                  <a:lnTo>
                    <a:pt x="182156" y="227330"/>
                  </a:lnTo>
                  <a:lnTo>
                    <a:pt x="183095" y="228600"/>
                  </a:lnTo>
                  <a:lnTo>
                    <a:pt x="183210" y="227330"/>
                  </a:lnTo>
                  <a:close/>
                </a:path>
                <a:path w="213995" h="259715">
                  <a:moveTo>
                    <a:pt x="183553" y="115811"/>
                  </a:moveTo>
                  <a:lnTo>
                    <a:pt x="183400" y="115722"/>
                  </a:lnTo>
                  <a:lnTo>
                    <a:pt x="183426" y="115570"/>
                  </a:lnTo>
                  <a:lnTo>
                    <a:pt x="182460" y="115570"/>
                  </a:lnTo>
                  <a:lnTo>
                    <a:pt x="183222" y="116840"/>
                  </a:lnTo>
                  <a:lnTo>
                    <a:pt x="183388" y="115773"/>
                  </a:lnTo>
                  <a:lnTo>
                    <a:pt x="183553" y="115811"/>
                  </a:lnTo>
                  <a:close/>
                </a:path>
                <a:path w="213995" h="259715">
                  <a:moveTo>
                    <a:pt x="183857" y="119227"/>
                  </a:moveTo>
                  <a:lnTo>
                    <a:pt x="183578" y="118935"/>
                  </a:lnTo>
                  <a:lnTo>
                    <a:pt x="182448" y="118478"/>
                  </a:lnTo>
                  <a:lnTo>
                    <a:pt x="182600" y="118973"/>
                  </a:lnTo>
                  <a:lnTo>
                    <a:pt x="183857" y="119227"/>
                  </a:lnTo>
                  <a:close/>
                </a:path>
                <a:path w="213995" h="259715">
                  <a:moveTo>
                    <a:pt x="184543" y="227457"/>
                  </a:moveTo>
                  <a:lnTo>
                    <a:pt x="183832" y="227164"/>
                  </a:lnTo>
                  <a:lnTo>
                    <a:pt x="183832" y="226060"/>
                  </a:lnTo>
                  <a:lnTo>
                    <a:pt x="180848" y="224790"/>
                  </a:lnTo>
                  <a:lnTo>
                    <a:pt x="180301" y="224790"/>
                  </a:lnTo>
                  <a:lnTo>
                    <a:pt x="175463" y="223520"/>
                  </a:lnTo>
                  <a:lnTo>
                    <a:pt x="175221" y="223520"/>
                  </a:lnTo>
                  <a:lnTo>
                    <a:pt x="175221" y="226060"/>
                  </a:lnTo>
                  <a:lnTo>
                    <a:pt x="173723" y="224790"/>
                  </a:lnTo>
                  <a:lnTo>
                    <a:pt x="174218" y="224790"/>
                  </a:lnTo>
                  <a:lnTo>
                    <a:pt x="175221" y="226060"/>
                  </a:lnTo>
                  <a:lnTo>
                    <a:pt x="175221" y="223520"/>
                  </a:lnTo>
                  <a:lnTo>
                    <a:pt x="171945" y="223520"/>
                  </a:lnTo>
                  <a:lnTo>
                    <a:pt x="169684" y="223520"/>
                  </a:lnTo>
                  <a:lnTo>
                    <a:pt x="168490" y="223520"/>
                  </a:lnTo>
                  <a:lnTo>
                    <a:pt x="169329" y="224599"/>
                  </a:lnTo>
                  <a:lnTo>
                    <a:pt x="169494" y="224790"/>
                  </a:lnTo>
                  <a:lnTo>
                    <a:pt x="169989" y="224790"/>
                  </a:lnTo>
                  <a:lnTo>
                    <a:pt x="172250" y="226060"/>
                  </a:lnTo>
                  <a:lnTo>
                    <a:pt x="167906" y="226060"/>
                  </a:lnTo>
                  <a:lnTo>
                    <a:pt x="176961" y="227330"/>
                  </a:lnTo>
                  <a:lnTo>
                    <a:pt x="173253" y="227330"/>
                  </a:lnTo>
                  <a:lnTo>
                    <a:pt x="174840" y="228600"/>
                  </a:lnTo>
                  <a:lnTo>
                    <a:pt x="174396" y="228600"/>
                  </a:lnTo>
                  <a:lnTo>
                    <a:pt x="171627" y="227330"/>
                  </a:lnTo>
                  <a:lnTo>
                    <a:pt x="171005" y="227330"/>
                  </a:lnTo>
                  <a:lnTo>
                    <a:pt x="175895" y="229870"/>
                  </a:lnTo>
                  <a:lnTo>
                    <a:pt x="173075" y="228600"/>
                  </a:lnTo>
                  <a:lnTo>
                    <a:pt x="171716" y="228600"/>
                  </a:lnTo>
                  <a:lnTo>
                    <a:pt x="168402" y="227330"/>
                  </a:lnTo>
                  <a:lnTo>
                    <a:pt x="169202" y="228600"/>
                  </a:lnTo>
                  <a:lnTo>
                    <a:pt x="167970" y="228600"/>
                  </a:lnTo>
                  <a:lnTo>
                    <a:pt x="174929" y="231140"/>
                  </a:lnTo>
                  <a:lnTo>
                    <a:pt x="168960" y="229870"/>
                  </a:lnTo>
                  <a:lnTo>
                    <a:pt x="173431" y="232410"/>
                  </a:lnTo>
                  <a:lnTo>
                    <a:pt x="169214" y="231140"/>
                  </a:lnTo>
                  <a:lnTo>
                    <a:pt x="162941" y="231140"/>
                  </a:lnTo>
                  <a:lnTo>
                    <a:pt x="166446" y="232410"/>
                  </a:lnTo>
                  <a:lnTo>
                    <a:pt x="166751" y="232410"/>
                  </a:lnTo>
                  <a:lnTo>
                    <a:pt x="169976" y="233680"/>
                  </a:lnTo>
                  <a:lnTo>
                    <a:pt x="162204" y="233680"/>
                  </a:lnTo>
                  <a:lnTo>
                    <a:pt x="166598" y="236220"/>
                  </a:lnTo>
                  <a:lnTo>
                    <a:pt x="168275" y="237490"/>
                  </a:lnTo>
                  <a:lnTo>
                    <a:pt x="171589" y="238760"/>
                  </a:lnTo>
                  <a:lnTo>
                    <a:pt x="173024" y="240030"/>
                  </a:lnTo>
                  <a:lnTo>
                    <a:pt x="172300" y="240030"/>
                  </a:lnTo>
                  <a:lnTo>
                    <a:pt x="173304" y="240385"/>
                  </a:lnTo>
                  <a:lnTo>
                    <a:pt x="173151" y="240030"/>
                  </a:lnTo>
                  <a:lnTo>
                    <a:pt x="179298" y="240030"/>
                  </a:lnTo>
                  <a:lnTo>
                    <a:pt x="173799" y="238760"/>
                  </a:lnTo>
                  <a:lnTo>
                    <a:pt x="177317" y="238760"/>
                  </a:lnTo>
                  <a:lnTo>
                    <a:pt x="176174" y="237490"/>
                  </a:lnTo>
                  <a:lnTo>
                    <a:pt x="174231" y="237490"/>
                  </a:lnTo>
                  <a:lnTo>
                    <a:pt x="170789" y="236220"/>
                  </a:lnTo>
                  <a:lnTo>
                    <a:pt x="178612" y="237490"/>
                  </a:lnTo>
                  <a:lnTo>
                    <a:pt x="175526" y="236220"/>
                  </a:lnTo>
                  <a:lnTo>
                    <a:pt x="176834" y="236220"/>
                  </a:lnTo>
                  <a:lnTo>
                    <a:pt x="172910" y="233680"/>
                  </a:lnTo>
                  <a:lnTo>
                    <a:pt x="175107" y="234238"/>
                  </a:lnTo>
                  <a:lnTo>
                    <a:pt x="174447" y="233680"/>
                  </a:lnTo>
                  <a:lnTo>
                    <a:pt x="175666" y="233972"/>
                  </a:lnTo>
                  <a:lnTo>
                    <a:pt x="175793" y="234416"/>
                  </a:lnTo>
                  <a:lnTo>
                    <a:pt x="177914" y="234950"/>
                  </a:lnTo>
                  <a:lnTo>
                    <a:pt x="176441" y="234149"/>
                  </a:lnTo>
                  <a:lnTo>
                    <a:pt x="179819" y="234950"/>
                  </a:lnTo>
                  <a:lnTo>
                    <a:pt x="173685" y="232410"/>
                  </a:lnTo>
                  <a:lnTo>
                    <a:pt x="176758" y="233680"/>
                  </a:lnTo>
                  <a:lnTo>
                    <a:pt x="179997" y="233680"/>
                  </a:lnTo>
                  <a:lnTo>
                    <a:pt x="175412" y="232410"/>
                  </a:lnTo>
                  <a:lnTo>
                    <a:pt x="181254" y="233680"/>
                  </a:lnTo>
                  <a:lnTo>
                    <a:pt x="180467" y="232410"/>
                  </a:lnTo>
                  <a:lnTo>
                    <a:pt x="176758" y="231140"/>
                  </a:lnTo>
                  <a:lnTo>
                    <a:pt x="179133" y="231140"/>
                  </a:lnTo>
                  <a:lnTo>
                    <a:pt x="178066" y="229870"/>
                  </a:lnTo>
                  <a:lnTo>
                    <a:pt x="179311" y="231140"/>
                  </a:lnTo>
                  <a:lnTo>
                    <a:pt x="180441" y="229870"/>
                  </a:lnTo>
                  <a:lnTo>
                    <a:pt x="181940" y="228600"/>
                  </a:lnTo>
                  <a:lnTo>
                    <a:pt x="178841" y="228600"/>
                  </a:lnTo>
                  <a:lnTo>
                    <a:pt x="179705" y="227330"/>
                  </a:lnTo>
                  <a:lnTo>
                    <a:pt x="181432" y="227330"/>
                  </a:lnTo>
                  <a:lnTo>
                    <a:pt x="181076" y="226060"/>
                  </a:lnTo>
                  <a:lnTo>
                    <a:pt x="183197" y="227037"/>
                  </a:lnTo>
                  <a:lnTo>
                    <a:pt x="183832" y="227330"/>
                  </a:lnTo>
                  <a:lnTo>
                    <a:pt x="184035" y="227291"/>
                  </a:lnTo>
                  <a:lnTo>
                    <a:pt x="184543" y="227457"/>
                  </a:lnTo>
                  <a:close/>
                </a:path>
                <a:path w="213995" h="259715">
                  <a:moveTo>
                    <a:pt x="185356" y="125730"/>
                  </a:moveTo>
                  <a:lnTo>
                    <a:pt x="184073" y="125310"/>
                  </a:lnTo>
                  <a:lnTo>
                    <a:pt x="184315" y="125730"/>
                  </a:lnTo>
                  <a:lnTo>
                    <a:pt x="185356" y="125730"/>
                  </a:lnTo>
                  <a:close/>
                </a:path>
                <a:path w="213995" h="259715">
                  <a:moveTo>
                    <a:pt x="185381" y="223304"/>
                  </a:moveTo>
                  <a:lnTo>
                    <a:pt x="185140" y="223253"/>
                  </a:lnTo>
                  <a:lnTo>
                    <a:pt x="185381" y="223304"/>
                  </a:lnTo>
                  <a:close/>
                </a:path>
                <a:path w="213995" h="259715">
                  <a:moveTo>
                    <a:pt x="186258" y="115570"/>
                  </a:moveTo>
                  <a:lnTo>
                    <a:pt x="183057" y="114300"/>
                  </a:lnTo>
                  <a:lnTo>
                    <a:pt x="186258" y="115570"/>
                  </a:lnTo>
                  <a:close/>
                </a:path>
                <a:path w="213995" h="259715">
                  <a:moveTo>
                    <a:pt x="187680" y="78740"/>
                  </a:moveTo>
                  <a:lnTo>
                    <a:pt x="185470" y="77470"/>
                  </a:lnTo>
                  <a:lnTo>
                    <a:pt x="186944" y="78740"/>
                  </a:lnTo>
                  <a:lnTo>
                    <a:pt x="187680" y="78740"/>
                  </a:lnTo>
                  <a:close/>
                </a:path>
                <a:path w="213995" h="259715">
                  <a:moveTo>
                    <a:pt x="187972" y="68364"/>
                  </a:moveTo>
                  <a:lnTo>
                    <a:pt x="187680" y="68300"/>
                  </a:lnTo>
                  <a:lnTo>
                    <a:pt x="187452" y="68326"/>
                  </a:lnTo>
                  <a:lnTo>
                    <a:pt x="187972" y="68364"/>
                  </a:lnTo>
                  <a:close/>
                </a:path>
                <a:path w="213995" h="259715">
                  <a:moveTo>
                    <a:pt x="188506" y="209550"/>
                  </a:moveTo>
                  <a:lnTo>
                    <a:pt x="188023" y="208280"/>
                  </a:lnTo>
                  <a:lnTo>
                    <a:pt x="185775" y="208280"/>
                  </a:lnTo>
                  <a:lnTo>
                    <a:pt x="188506" y="209550"/>
                  </a:lnTo>
                  <a:close/>
                </a:path>
                <a:path w="213995" h="259715">
                  <a:moveTo>
                    <a:pt x="188988" y="80746"/>
                  </a:moveTo>
                  <a:lnTo>
                    <a:pt x="187248" y="80010"/>
                  </a:lnTo>
                  <a:lnTo>
                    <a:pt x="188036" y="81280"/>
                  </a:lnTo>
                  <a:lnTo>
                    <a:pt x="188912" y="81280"/>
                  </a:lnTo>
                  <a:lnTo>
                    <a:pt x="188988" y="80746"/>
                  </a:lnTo>
                  <a:close/>
                </a:path>
                <a:path w="213995" h="259715">
                  <a:moveTo>
                    <a:pt x="189484" y="91363"/>
                  </a:moveTo>
                  <a:lnTo>
                    <a:pt x="189128" y="91287"/>
                  </a:lnTo>
                  <a:lnTo>
                    <a:pt x="189318" y="91440"/>
                  </a:lnTo>
                  <a:lnTo>
                    <a:pt x="189484" y="91363"/>
                  </a:lnTo>
                  <a:close/>
                </a:path>
                <a:path w="213995" h="259715">
                  <a:moveTo>
                    <a:pt x="190411" y="90170"/>
                  </a:moveTo>
                  <a:lnTo>
                    <a:pt x="186448" y="88900"/>
                  </a:lnTo>
                  <a:lnTo>
                    <a:pt x="185940" y="90170"/>
                  </a:lnTo>
                  <a:lnTo>
                    <a:pt x="184365" y="90170"/>
                  </a:lnTo>
                  <a:lnTo>
                    <a:pt x="189128" y="91287"/>
                  </a:lnTo>
                  <a:lnTo>
                    <a:pt x="187769" y="90170"/>
                  </a:lnTo>
                  <a:lnTo>
                    <a:pt x="190411" y="90170"/>
                  </a:lnTo>
                  <a:close/>
                </a:path>
                <a:path w="213995" h="259715">
                  <a:moveTo>
                    <a:pt x="191528" y="193217"/>
                  </a:moveTo>
                  <a:lnTo>
                    <a:pt x="191249" y="193255"/>
                  </a:lnTo>
                  <a:lnTo>
                    <a:pt x="191096" y="193357"/>
                  </a:lnTo>
                  <a:lnTo>
                    <a:pt x="191528" y="193217"/>
                  </a:lnTo>
                  <a:close/>
                </a:path>
                <a:path w="213995" h="259715">
                  <a:moveTo>
                    <a:pt x="191871" y="201841"/>
                  </a:moveTo>
                  <a:lnTo>
                    <a:pt x="191630" y="201752"/>
                  </a:lnTo>
                  <a:lnTo>
                    <a:pt x="191503" y="201803"/>
                  </a:lnTo>
                  <a:lnTo>
                    <a:pt x="191363" y="201866"/>
                  </a:lnTo>
                  <a:lnTo>
                    <a:pt x="191693" y="201866"/>
                  </a:lnTo>
                  <a:lnTo>
                    <a:pt x="191871" y="201841"/>
                  </a:lnTo>
                  <a:close/>
                </a:path>
                <a:path w="213995" h="259715">
                  <a:moveTo>
                    <a:pt x="194144" y="180238"/>
                  </a:moveTo>
                  <a:lnTo>
                    <a:pt x="193890" y="180213"/>
                  </a:lnTo>
                  <a:lnTo>
                    <a:pt x="193649" y="180289"/>
                  </a:lnTo>
                  <a:lnTo>
                    <a:pt x="194144" y="180238"/>
                  </a:lnTo>
                  <a:close/>
                </a:path>
                <a:path w="213995" h="259715">
                  <a:moveTo>
                    <a:pt x="194297" y="180238"/>
                  </a:moveTo>
                  <a:lnTo>
                    <a:pt x="193941" y="180022"/>
                  </a:lnTo>
                  <a:lnTo>
                    <a:pt x="193586" y="179997"/>
                  </a:lnTo>
                  <a:lnTo>
                    <a:pt x="193967" y="180124"/>
                  </a:lnTo>
                  <a:lnTo>
                    <a:pt x="194119" y="180225"/>
                  </a:lnTo>
                  <a:lnTo>
                    <a:pt x="194297" y="180238"/>
                  </a:lnTo>
                  <a:close/>
                </a:path>
                <a:path w="213995" h="259715">
                  <a:moveTo>
                    <a:pt x="194500" y="175615"/>
                  </a:moveTo>
                  <a:lnTo>
                    <a:pt x="194271" y="175615"/>
                  </a:lnTo>
                  <a:lnTo>
                    <a:pt x="194106" y="175615"/>
                  </a:lnTo>
                  <a:lnTo>
                    <a:pt x="193890" y="175602"/>
                  </a:lnTo>
                  <a:lnTo>
                    <a:pt x="194030" y="175780"/>
                  </a:lnTo>
                  <a:lnTo>
                    <a:pt x="194500" y="175615"/>
                  </a:lnTo>
                  <a:close/>
                </a:path>
                <a:path w="213995" h="259715">
                  <a:moveTo>
                    <a:pt x="195097" y="197294"/>
                  </a:moveTo>
                  <a:lnTo>
                    <a:pt x="194970" y="196850"/>
                  </a:lnTo>
                  <a:lnTo>
                    <a:pt x="194081" y="197104"/>
                  </a:lnTo>
                  <a:lnTo>
                    <a:pt x="195097" y="197294"/>
                  </a:lnTo>
                  <a:close/>
                </a:path>
                <a:path w="213995" h="259715">
                  <a:moveTo>
                    <a:pt x="195249" y="160020"/>
                  </a:moveTo>
                  <a:lnTo>
                    <a:pt x="192481" y="158838"/>
                  </a:lnTo>
                  <a:lnTo>
                    <a:pt x="193852" y="160020"/>
                  </a:lnTo>
                  <a:lnTo>
                    <a:pt x="195249" y="160020"/>
                  </a:lnTo>
                  <a:close/>
                </a:path>
                <a:path w="213995" h="259715">
                  <a:moveTo>
                    <a:pt x="196062" y="196850"/>
                  </a:moveTo>
                  <a:lnTo>
                    <a:pt x="193103" y="195580"/>
                  </a:lnTo>
                  <a:lnTo>
                    <a:pt x="194843" y="196850"/>
                  </a:lnTo>
                  <a:lnTo>
                    <a:pt x="194970" y="196850"/>
                  </a:lnTo>
                  <a:lnTo>
                    <a:pt x="196062" y="196850"/>
                  </a:lnTo>
                  <a:close/>
                </a:path>
                <a:path w="213995" h="259715">
                  <a:moveTo>
                    <a:pt x="197142" y="200660"/>
                  </a:moveTo>
                  <a:lnTo>
                    <a:pt x="196596" y="199390"/>
                  </a:lnTo>
                  <a:lnTo>
                    <a:pt x="196240" y="199390"/>
                  </a:lnTo>
                  <a:lnTo>
                    <a:pt x="197142" y="200660"/>
                  </a:lnTo>
                  <a:close/>
                </a:path>
                <a:path w="213995" h="259715">
                  <a:moveTo>
                    <a:pt x="198399" y="191770"/>
                  </a:moveTo>
                  <a:lnTo>
                    <a:pt x="196596" y="190500"/>
                  </a:lnTo>
                  <a:lnTo>
                    <a:pt x="194741" y="190500"/>
                  </a:lnTo>
                  <a:lnTo>
                    <a:pt x="192417" y="190500"/>
                  </a:lnTo>
                  <a:lnTo>
                    <a:pt x="193890" y="191770"/>
                  </a:lnTo>
                  <a:lnTo>
                    <a:pt x="198399" y="191770"/>
                  </a:lnTo>
                  <a:close/>
                </a:path>
                <a:path w="213995" h="259715">
                  <a:moveTo>
                    <a:pt x="198437" y="161290"/>
                  </a:moveTo>
                  <a:lnTo>
                    <a:pt x="198272" y="160020"/>
                  </a:lnTo>
                  <a:lnTo>
                    <a:pt x="195249" y="160020"/>
                  </a:lnTo>
                  <a:lnTo>
                    <a:pt x="196646" y="161290"/>
                  </a:lnTo>
                  <a:lnTo>
                    <a:pt x="198437" y="161290"/>
                  </a:lnTo>
                  <a:close/>
                </a:path>
                <a:path w="213995" h="259715">
                  <a:moveTo>
                    <a:pt x="199428" y="198120"/>
                  </a:moveTo>
                  <a:lnTo>
                    <a:pt x="196469" y="197561"/>
                  </a:lnTo>
                  <a:lnTo>
                    <a:pt x="196329" y="197472"/>
                  </a:lnTo>
                  <a:lnTo>
                    <a:pt x="195097" y="197294"/>
                  </a:lnTo>
                  <a:lnTo>
                    <a:pt x="195326" y="198120"/>
                  </a:lnTo>
                  <a:lnTo>
                    <a:pt x="199428" y="198120"/>
                  </a:lnTo>
                  <a:close/>
                </a:path>
                <a:path w="213995" h="259715">
                  <a:moveTo>
                    <a:pt x="199859" y="173990"/>
                  </a:moveTo>
                  <a:lnTo>
                    <a:pt x="193179" y="171704"/>
                  </a:lnTo>
                  <a:lnTo>
                    <a:pt x="191820" y="172720"/>
                  </a:lnTo>
                  <a:lnTo>
                    <a:pt x="193128" y="172720"/>
                  </a:lnTo>
                  <a:lnTo>
                    <a:pt x="199859" y="173990"/>
                  </a:lnTo>
                  <a:close/>
                </a:path>
                <a:path w="213995" h="259715">
                  <a:moveTo>
                    <a:pt x="200190" y="150876"/>
                  </a:moveTo>
                  <a:lnTo>
                    <a:pt x="199948" y="150774"/>
                  </a:lnTo>
                  <a:lnTo>
                    <a:pt x="200190" y="150876"/>
                  </a:lnTo>
                  <a:close/>
                </a:path>
                <a:path w="213995" h="259715">
                  <a:moveTo>
                    <a:pt x="202679" y="150787"/>
                  </a:moveTo>
                  <a:lnTo>
                    <a:pt x="200190" y="150876"/>
                  </a:lnTo>
                  <a:lnTo>
                    <a:pt x="200875" y="151155"/>
                  </a:lnTo>
                  <a:lnTo>
                    <a:pt x="202679" y="150787"/>
                  </a:lnTo>
                  <a:close/>
                </a:path>
                <a:path w="213995" h="259715">
                  <a:moveTo>
                    <a:pt x="207251" y="94602"/>
                  </a:moveTo>
                  <a:lnTo>
                    <a:pt x="207010" y="94361"/>
                  </a:lnTo>
                  <a:lnTo>
                    <a:pt x="206349" y="94411"/>
                  </a:lnTo>
                  <a:lnTo>
                    <a:pt x="207251" y="94602"/>
                  </a:lnTo>
                  <a:close/>
                </a:path>
                <a:path w="213995" h="259715">
                  <a:moveTo>
                    <a:pt x="207670" y="149860"/>
                  </a:moveTo>
                  <a:lnTo>
                    <a:pt x="203784" y="149860"/>
                  </a:lnTo>
                  <a:lnTo>
                    <a:pt x="205892" y="151130"/>
                  </a:lnTo>
                  <a:lnTo>
                    <a:pt x="207670" y="149860"/>
                  </a:lnTo>
                  <a:close/>
                </a:path>
                <a:path w="213995" h="259715">
                  <a:moveTo>
                    <a:pt x="212471" y="76200"/>
                  </a:moveTo>
                  <a:lnTo>
                    <a:pt x="211404" y="75145"/>
                  </a:lnTo>
                  <a:lnTo>
                    <a:pt x="212001" y="76200"/>
                  </a:lnTo>
                  <a:lnTo>
                    <a:pt x="212471" y="76200"/>
                  </a:lnTo>
                  <a:close/>
                </a:path>
                <a:path w="213995" h="259715">
                  <a:moveTo>
                    <a:pt x="213436" y="107950"/>
                  </a:moveTo>
                  <a:lnTo>
                    <a:pt x="210489" y="107327"/>
                  </a:lnTo>
                  <a:lnTo>
                    <a:pt x="209626" y="106680"/>
                  </a:lnTo>
                  <a:lnTo>
                    <a:pt x="207937" y="105410"/>
                  </a:lnTo>
                  <a:lnTo>
                    <a:pt x="209169" y="105410"/>
                  </a:lnTo>
                  <a:lnTo>
                    <a:pt x="205536" y="104140"/>
                  </a:lnTo>
                  <a:lnTo>
                    <a:pt x="205955" y="104140"/>
                  </a:lnTo>
                  <a:lnTo>
                    <a:pt x="205524" y="103860"/>
                  </a:lnTo>
                  <a:lnTo>
                    <a:pt x="205168" y="104140"/>
                  </a:lnTo>
                  <a:lnTo>
                    <a:pt x="204546" y="104140"/>
                  </a:lnTo>
                  <a:lnTo>
                    <a:pt x="203619" y="102870"/>
                  </a:lnTo>
                  <a:lnTo>
                    <a:pt x="204012" y="102870"/>
                  </a:lnTo>
                  <a:lnTo>
                    <a:pt x="205524" y="103860"/>
                  </a:lnTo>
                  <a:lnTo>
                    <a:pt x="206768" y="102870"/>
                  </a:lnTo>
                  <a:lnTo>
                    <a:pt x="206248" y="102870"/>
                  </a:lnTo>
                  <a:lnTo>
                    <a:pt x="205244" y="101600"/>
                  </a:lnTo>
                  <a:lnTo>
                    <a:pt x="202018" y="101600"/>
                  </a:lnTo>
                  <a:lnTo>
                    <a:pt x="204000" y="100330"/>
                  </a:lnTo>
                  <a:lnTo>
                    <a:pt x="202958" y="100330"/>
                  </a:lnTo>
                  <a:lnTo>
                    <a:pt x="203758" y="99060"/>
                  </a:lnTo>
                  <a:lnTo>
                    <a:pt x="204762" y="99060"/>
                  </a:lnTo>
                  <a:lnTo>
                    <a:pt x="205638" y="100330"/>
                  </a:lnTo>
                  <a:lnTo>
                    <a:pt x="207733" y="99060"/>
                  </a:lnTo>
                  <a:lnTo>
                    <a:pt x="209753" y="99060"/>
                  </a:lnTo>
                  <a:lnTo>
                    <a:pt x="213372" y="100330"/>
                  </a:lnTo>
                  <a:lnTo>
                    <a:pt x="211429" y="99060"/>
                  </a:lnTo>
                  <a:lnTo>
                    <a:pt x="207162" y="97790"/>
                  </a:lnTo>
                  <a:lnTo>
                    <a:pt x="208508" y="96520"/>
                  </a:lnTo>
                  <a:lnTo>
                    <a:pt x="209435" y="96520"/>
                  </a:lnTo>
                  <a:lnTo>
                    <a:pt x="209727" y="97790"/>
                  </a:lnTo>
                  <a:lnTo>
                    <a:pt x="210007" y="96520"/>
                  </a:lnTo>
                  <a:lnTo>
                    <a:pt x="209956" y="95618"/>
                  </a:lnTo>
                  <a:lnTo>
                    <a:pt x="210997" y="96520"/>
                  </a:lnTo>
                  <a:lnTo>
                    <a:pt x="212432" y="96520"/>
                  </a:lnTo>
                  <a:lnTo>
                    <a:pt x="211493" y="95250"/>
                  </a:lnTo>
                  <a:lnTo>
                    <a:pt x="209905" y="95250"/>
                  </a:lnTo>
                  <a:lnTo>
                    <a:pt x="209537" y="95250"/>
                  </a:lnTo>
                  <a:lnTo>
                    <a:pt x="207327" y="95250"/>
                  </a:lnTo>
                  <a:lnTo>
                    <a:pt x="207327" y="96520"/>
                  </a:lnTo>
                  <a:lnTo>
                    <a:pt x="207137" y="96354"/>
                  </a:lnTo>
                  <a:lnTo>
                    <a:pt x="207137" y="97790"/>
                  </a:lnTo>
                  <a:lnTo>
                    <a:pt x="206984" y="98882"/>
                  </a:lnTo>
                  <a:lnTo>
                    <a:pt x="202476" y="97790"/>
                  </a:lnTo>
                  <a:lnTo>
                    <a:pt x="207137" y="97790"/>
                  </a:lnTo>
                  <a:lnTo>
                    <a:pt x="207137" y="96354"/>
                  </a:lnTo>
                  <a:lnTo>
                    <a:pt x="205892" y="95250"/>
                  </a:lnTo>
                  <a:lnTo>
                    <a:pt x="206349" y="95250"/>
                  </a:lnTo>
                  <a:lnTo>
                    <a:pt x="201688" y="93980"/>
                  </a:lnTo>
                  <a:lnTo>
                    <a:pt x="210667" y="93980"/>
                  </a:lnTo>
                  <a:lnTo>
                    <a:pt x="209130" y="92710"/>
                  </a:lnTo>
                  <a:lnTo>
                    <a:pt x="209854" y="91440"/>
                  </a:lnTo>
                  <a:lnTo>
                    <a:pt x="204431" y="90170"/>
                  </a:lnTo>
                  <a:lnTo>
                    <a:pt x="203758" y="88900"/>
                  </a:lnTo>
                  <a:lnTo>
                    <a:pt x="206044" y="90170"/>
                  </a:lnTo>
                  <a:lnTo>
                    <a:pt x="208140" y="90170"/>
                  </a:lnTo>
                  <a:lnTo>
                    <a:pt x="206781" y="88900"/>
                  </a:lnTo>
                  <a:lnTo>
                    <a:pt x="207441" y="88900"/>
                  </a:lnTo>
                  <a:lnTo>
                    <a:pt x="207772" y="88900"/>
                  </a:lnTo>
                  <a:lnTo>
                    <a:pt x="207378" y="88773"/>
                  </a:lnTo>
                  <a:lnTo>
                    <a:pt x="207175" y="88265"/>
                  </a:lnTo>
                  <a:lnTo>
                    <a:pt x="207175" y="88709"/>
                  </a:lnTo>
                  <a:lnTo>
                    <a:pt x="203949" y="87630"/>
                  </a:lnTo>
                  <a:lnTo>
                    <a:pt x="205765" y="87630"/>
                  </a:lnTo>
                  <a:lnTo>
                    <a:pt x="207175" y="88709"/>
                  </a:lnTo>
                  <a:lnTo>
                    <a:pt x="207175" y="88265"/>
                  </a:lnTo>
                  <a:lnTo>
                    <a:pt x="206921" y="87630"/>
                  </a:lnTo>
                  <a:lnTo>
                    <a:pt x="208089" y="87630"/>
                  </a:lnTo>
                  <a:lnTo>
                    <a:pt x="209423" y="86360"/>
                  </a:lnTo>
                  <a:lnTo>
                    <a:pt x="206768" y="85090"/>
                  </a:lnTo>
                  <a:lnTo>
                    <a:pt x="204457" y="83820"/>
                  </a:lnTo>
                  <a:lnTo>
                    <a:pt x="206781" y="82550"/>
                  </a:lnTo>
                  <a:lnTo>
                    <a:pt x="205397" y="82550"/>
                  </a:lnTo>
                  <a:lnTo>
                    <a:pt x="209156" y="80010"/>
                  </a:lnTo>
                  <a:lnTo>
                    <a:pt x="202692" y="77470"/>
                  </a:lnTo>
                  <a:lnTo>
                    <a:pt x="204127" y="76835"/>
                  </a:lnTo>
                  <a:lnTo>
                    <a:pt x="207556" y="78740"/>
                  </a:lnTo>
                  <a:lnTo>
                    <a:pt x="210820" y="78740"/>
                  </a:lnTo>
                  <a:lnTo>
                    <a:pt x="211137" y="78740"/>
                  </a:lnTo>
                  <a:lnTo>
                    <a:pt x="213042" y="78740"/>
                  </a:lnTo>
                  <a:lnTo>
                    <a:pt x="211264" y="77470"/>
                  </a:lnTo>
                  <a:lnTo>
                    <a:pt x="211963" y="77470"/>
                  </a:lnTo>
                  <a:lnTo>
                    <a:pt x="212636" y="77470"/>
                  </a:lnTo>
                  <a:lnTo>
                    <a:pt x="213118" y="77470"/>
                  </a:lnTo>
                  <a:lnTo>
                    <a:pt x="211201" y="76200"/>
                  </a:lnTo>
                  <a:lnTo>
                    <a:pt x="210896" y="76200"/>
                  </a:lnTo>
                  <a:lnTo>
                    <a:pt x="210896" y="77470"/>
                  </a:lnTo>
                  <a:lnTo>
                    <a:pt x="210832" y="78587"/>
                  </a:lnTo>
                  <a:lnTo>
                    <a:pt x="208597" y="77470"/>
                  </a:lnTo>
                  <a:lnTo>
                    <a:pt x="210896" y="77470"/>
                  </a:lnTo>
                  <a:lnTo>
                    <a:pt x="210896" y="76200"/>
                  </a:lnTo>
                  <a:lnTo>
                    <a:pt x="210578" y="76200"/>
                  </a:lnTo>
                  <a:lnTo>
                    <a:pt x="208521" y="74930"/>
                  </a:lnTo>
                  <a:lnTo>
                    <a:pt x="210350" y="76200"/>
                  </a:lnTo>
                  <a:lnTo>
                    <a:pt x="208991" y="76200"/>
                  </a:lnTo>
                  <a:lnTo>
                    <a:pt x="208026" y="75133"/>
                  </a:lnTo>
                  <a:lnTo>
                    <a:pt x="208457" y="74930"/>
                  </a:lnTo>
                  <a:lnTo>
                    <a:pt x="209651" y="74930"/>
                  </a:lnTo>
                  <a:lnTo>
                    <a:pt x="210058" y="74930"/>
                  </a:lnTo>
                  <a:lnTo>
                    <a:pt x="211709" y="76200"/>
                  </a:lnTo>
                  <a:lnTo>
                    <a:pt x="210070" y="74930"/>
                  </a:lnTo>
                  <a:lnTo>
                    <a:pt x="211188" y="74930"/>
                  </a:lnTo>
                  <a:lnTo>
                    <a:pt x="211404" y="75145"/>
                  </a:lnTo>
                  <a:lnTo>
                    <a:pt x="211277" y="74930"/>
                  </a:lnTo>
                  <a:lnTo>
                    <a:pt x="212204" y="74930"/>
                  </a:lnTo>
                  <a:lnTo>
                    <a:pt x="209829" y="73660"/>
                  </a:lnTo>
                  <a:lnTo>
                    <a:pt x="211239" y="73660"/>
                  </a:lnTo>
                  <a:lnTo>
                    <a:pt x="204254" y="71932"/>
                  </a:lnTo>
                  <a:lnTo>
                    <a:pt x="202933" y="71120"/>
                  </a:lnTo>
                  <a:lnTo>
                    <a:pt x="209283" y="71120"/>
                  </a:lnTo>
                  <a:lnTo>
                    <a:pt x="213080" y="0"/>
                  </a:lnTo>
                  <a:lnTo>
                    <a:pt x="197662" y="53136"/>
                  </a:lnTo>
                  <a:lnTo>
                    <a:pt x="197662" y="85090"/>
                  </a:lnTo>
                  <a:lnTo>
                    <a:pt x="195122" y="85090"/>
                  </a:lnTo>
                  <a:lnTo>
                    <a:pt x="195224" y="83820"/>
                  </a:lnTo>
                  <a:lnTo>
                    <a:pt x="197662" y="85090"/>
                  </a:lnTo>
                  <a:lnTo>
                    <a:pt x="197662" y="53136"/>
                  </a:lnTo>
                  <a:lnTo>
                    <a:pt x="193548" y="67310"/>
                  </a:lnTo>
                  <a:lnTo>
                    <a:pt x="193840" y="67310"/>
                  </a:lnTo>
                  <a:lnTo>
                    <a:pt x="194678" y="68580"/>
                  </a:lnTo>
                  <a:lnTo>
                    <a:pt x="196202" y="68580"/>
                  </a:lnTo>
                  <a:lnTo>
                    <a:pt x="196938" y="70129"/>
                  </a:lnTo>
                  <a:lnTo>
                    <a:pt x="196138" y="69926"/>
                  </a:lnTo>
                  <a:lnTo>
                    <a:pt x="195821" y="69850"/>
                  </a:lnTo>
                  <a:lnTo>
                    <a:pt x="190677" y="68580"/>
                  </a:lnTo>
                  <a:lnTo>
                    <a:pt x="190474" y="69583"/>
                  </a:lnTo>
                  <a:lnTo>
                    <a:pt x="189433" y="69329"/>
                  </a:lnTo>
                  <a:lnTo>
                    <a:pt x="187972" y="68580"/>
                  </a:lnTo>
                  <a:lnTo>
                    <a:pt x="188404" y="69088"/>
                  </a:lnTo>
                  <a:lnTo>
                    <a:pt x="186232" y="68580"/>
                  </a:lnTo>
                  <a:lnTo>
                    <a:pt x="190195" y="70612"/>
                  </a:lnTo>
                  <a:lnTo>
                    <a:pt x="189903" y="71120"/>
                  </a:lnTo>
                  <a:lnTo>
                    <a:pt x="185318" y="71120"/>
                  </a:lnTo>
                  <a:lnTo>
                    <a:pt x="190220" y="72390"/>
                  </a:lnTo>
                  <a:lnTo>
                    <a:pt x="187337" y="72390"/>
                  </a:lnTo>
                  <a:lnTo>
                    <a:pt x="189992" y="73660"/>
                  </a:lnTo>
                  <a:lnTo>
                    <a:pt x="186143" y="73660"/>
                  </a:lnTo>
                  <a:lnTo>
                    <a:pt x="190220" y="74930"/>
                  </a:lnTo>
                  <a:lnTo>
                    <a:pt x="191084" y="74930"/>
                  </a:lnTo>
                  <a:lnTo>
                    <a:pt x="193548" y="76200"/>
                  </a:lnTo>
                  <a:lnTo>
                    <a:pt x="189560" y="76200"/>
                  </a:lnTo>
                  <a:lnTo>
                    <a:pt x="188810" y="74930"/>
                  </a:lnTo>
                  <a:lnTo>
                    <a:pt x="188315" y="74930"/>
                  </a:lnTo>
                  <a:lnTo>
                    <a:pt x="188188" y="76200"/>
                  </a:lnTo>
                  <a:lnTo>
                    <a:pt x="186347" y="76200"/>
                  </a:lnTo>
                  <a:lnTo>
                    <a:pt x="191452" y="77470"/>
                  </a:lnTo>
                  <a:lnTo>
                    <a:pt x="190258" y="77470"/>
                  </a:lnTo>
                  <a:lnTo>
                    <a:pt x="187680" y="78740"/>
                  </a:lnTo>
                  <a:lnTo>
                    <a:pt x="189522" y="78740"/>
                  </a:lnTo>
                  <a:lnTo>
                    <a:pt x="190525" y="80010"/>
                  </a:lnTo>
                  <a:lnTo>
                    <a:pt x="186664" y="78740"/>
                  </a:lnTo>
                  <a:lnTo>
                    <a:pt x="185356" y="78740"/>
                  </a:lnTo>
                  <a:lnTo>
                    <a:pt x="183616" y="77470"/>
                  </a:lnTo>
                  <a:lnTo>
                    <a:pt x="183451" y="78740"/>
                  </a:lnTo>
                  <a:lnTo>
                    <a:pt x="184658" y="78740"/>
                  </a:lnTo>
                  <a:lnTo>
                    <a:pt x="185610" y="80010"/>
                  </a:lnTo>
                  <a:lnTo>
                    <a:pt x="187248" y="80010"/>
                  </a:lnTo>
                  <a:lnTo>
                    <a:pt x="189090" y="80010"/>
                  </a:lnTo>
                  <a:lnTo>
                    <a:pt x="188988" y="80746"/>
                  </a:lnTo>
                  <a:lnTo>
                    <a:pt x="190246" y="81280"/>
                  </a:lnTo>
                  <a:lnTo>
                    <a:pt x="187756" y="82334"/>
                  </a:lnTo>
                  <a:lnTo>
                    <a:pt x="187236" y="81711"/>
                  </a:lnTo>
                  <a:lnTo>
                    <a:pt x="187325" y="82511"/>
                  </a:lnTo>
                  <a:lnTo>
                    <a:pt x="190982" y="83820"/>
                  </a:lnTo>
                  <a:lnTo>
                    <a:pt x="191731" y="83820"/>
                  </a:lnTo>
                  <a:lnTo>
                    <a:pt x="194640" y="85090"/>
                  </a:lnTo>
                  <a:lnTo>
                    <a:pt x="193548" y="86360"/>
                  </a:lnTo>
                  <a:lnTo>
                    <a:pt x="190017" y="85090"/>
                  </a:lnTo>
                  <a:lnTo>
                    <a:pt x="189280" y="85090"/>
                  </a:lnTo>
                  <a:lnTo>
                    <a:pt x="190715" y="83820"/>
                  </a:lnTo>
                  <a:lnTo>
                    <a:pt x="185127" y="83820"/>
                  </a:lnTo>
                  <a:lnTo>
                    <a:pt x="183997" y="85090"/>
                  </a:lnTo>
                  <a:lnTo>
                    <a:pt x="186804" y="85090"/>
                  </a:lnTo>
                  <a:lnTo>
                    <a:pt x="185661" y="86360"/>
                  </a:lnTo>
                  <a:lnTo>
                    <a:pt x="190500" y="86360"/>
                  </a:lnTo>
                  <a:lnTo>
                    <a:pt x="193878" y="88900"/>
                  </a:lnTo>
                  <a:lnTo>
                    <a:pt x="181508" y="86360"/>
                  </a:lnTo>
                  <a:lnTo>
                    <a:pt x="186080" y="87630"/>
                  </a:lnTo>
                  <a:lnTo>
                    <a:pt x="188417" y="88900"/>
                  </a:lnTo>
                  <a:lnTo>
                    <a:pt x="192862" y="88900"/>
                  </a:lnTo>
                  <a:lnTo>
                    <a:pt x="190411" y="90170"/>
                  </a:lnTo>
                  <a:lnTo>
                    <a:pt x="192112" y="90170"/>
                  </a:lnTo>
                  <a:lnTo>
                    <a:pt x="191579" y="90424"/>
                  </a:lnTo>
                  <a:lnTo>
                    <a:pt x="191579" y="96520"/>
                  </a:lnTo>
                  <a:lnTo>
                    <a:pt x="190525" y="96520"/>
                  </a:lnTo>
                  <a:lnTo>
                    <a:pt x="190588" y="95250"/>
                  </a:lnTo>
                  <a:lnTo>
                    <a:pt x="191579" y="96520"/>
                  </a:lnTo>
                  <a:lnTo>
                    <a:pt x="191579" y="90424"/>
                  </a:lnTo>
                  <a:lnTo>
                    <a:pt x="189484" y="91363"/>
                  </a:lnTo>
                  <a:lnTo>
                    <a:pt x="189814" y="91440"/>
                  </a:lnTo>
                  <a:lnTo>
                    <a:pt x="189318" y="91440"/>
                  </a:lnTo>
                  <a:lnTo>
                    <a:pt x="186194" y="91440"/>
                  </a:lnTo>
                  <a:lnTo>
                    <a:pt x="186626" y="92710"/>
                  </a:lnTo>
                  <a:lnTo>
                    <a:pt x="189026" y="93980"/>
                  </a:lnTo>
                  <a:lnTo>
                    <a:pt x="189547" y="95250"/>
                  </a:lnTo>
                  <a:lnTo>
                    <a:pt x="188506" y="95250"/>
                  </a:lnTo>
                  <a:lnTo>
                    <a:pt x="187413" y="93980"/>
                  </a:lnTo>
                  <a:lnTo>
                    <a:pt x="186309" y="93980"/>
                  </a:lnTo>
                  <a:lnTo>
                    <a:pt x="187883" y="96520"/>
                  </a:lnTo>
                  <a:lnTo>
                    <a:pt x="186207" y="97409"/>
                  </a:lnTo>
                  <a:lnTo>
                    <a:pt x="186207" y="99060"/>
                  </a:lnTo>
                  <a:lnTo>
                    <a:pt x="186143" y="100330"/>
                  </a:lnTo>
                  <a:lnTo>
                    <a:pt x="184797" y="99060"/>
                  </a:lnTo>
                  <a:lnTo>
                    <a:pt x="186207" y="99060"/>
                  </a:lnTo>
                  <a:lnTo>
                    <a:pt x="186207" y="97409"/>
                  </a:lnTo>
                  <a:lnTo>
                    <a:pt x="185483" y="97790"/>
                  </a:lnTo>
                  <a:lnTo>
                    <a:pt x="183222" y="99060"/>
                  </a:lnTo>
                  <a:lnTo>
                    <a:pt x="184226" y="99060"/>
                  </a:lnTo>
                  <a:lnTo>
                    <a:pt x="182994" y="100330"/>
                  </a:lnTo>
                  <a:lnTo>
                    <a:pt x="184632" y="100330"/>
                  </a:lnTo>
                  <a:lnTo>
                    <a:pt x="187096" y="101600"/>
                  </a:lnTo>
                  <a:lnTo>
                    <a:pt x="189839" y="102870"/>
                  </a:lnTo>
                  <a:lnTo>
                    <a:pt x="186448" y="104140"/>
                  </a:lnTo>
                  <a:lnTo>
                    <a:pt x="184226" y="104140"/>
                  </a:lnTo>
                  <a:lnTo>
                    <a:pt x="191693" y="105410"/>
                  </a:lnTo>
                  <a:lnTo>
                    <a:pt x="188226" y="105410"/>
                  </a:lnTo>
                  <a:lnTo>
                    <a:pt x="186702" y="106680"/>
                  </a:lnTo>
                  <a:lnTo>
                    <a:pt x="189242" y="109220"/>
                  </a:lnTo>
                  <a:lnTo>
                    <a:pt x="184480" y="110490"/>
                  </a:lnTo>
                  <a:lnTo>
                    <a:pt x="188823" y="110490"/>
                  </a:lnTo>
                  <a:lnTo>
                    <a:pt x="182283" y="111760"/>
                  </a:lnTo>
                  <a:lnTo>
                    <a:pt x="188391" y="113030"/>
                  </a:lnTo>
                  <a:lnTo>
                    <a:pt x="181952" y="113030"/>
                  </a:lnTo>
                  <a:lnTo>
                    <a:pt x="181610" y="114300"/>
                  </a:lnTo>
                  <a:lnTo>
                    <a:pt x="183057" y="114300"/>
                  </a:lnTo>
                  <a:lnTo>
                    <a:pt x="185686" y="114300"/>
                  </a:lnTo>
                  <a:lnTo>
                    <a:pt x="186245" y="115531"/>
                  </a:lnTo>
                  <a:lnTo>
                    <a:pt x="184708" y="115570"/>
                  </a:lnTo>
                  <a:lnTo>
                    <a:pt x="185623" y="116840"/>
                  </a:lnTo>
                  <a:lnTo>
                    <a:pt x="186982" y="116840"/>
                  </a:lnTo>
                  <a:lnTo>
                    <a:pt x="183159" y="118110"/>
                  </a:lnTo>
                  <a:lnTo>
                    <a:pt x="181533" y="116840"/>
                  </a:lnTo>
                  <a:lnTo>
                    <a:pt x="183578" y="118935"/>
                  </a:lnTo>
                  <a:lnTo>
                    <a:pt x="184670" y="119380"/>
                  </a:lnTo>
                  <a:lnTo>
                    <a:pt x="183857" y="119227"/>
                  </a:lnTo>
                  <a:lnTo>
                    <a:pt x="184010" y="119380"/>
                  </a:lnTo>
                  <a:lnTo>
                    <a:pt x="182740" y="119380"/>
                  </a:lnTo>
                  <a:lnTo>
                    <a:pt x="182600" y="118973"/>
                  </a:lnTo>
                  <a:lnTo>
                    <a:pt x="178155" y="118110"/>
                  </a:lnTo>
                  <a:lnTo>
                    <a:pt x="181038" y="119380"/>
                  </a:lnTo>
                  <a:lnTo>
                    <a:pt x="181584" y="119380"/>
                  </a:lnTo>
                  <a:lnTo>
                    <a:pt x="181444" y="120650"/>
                  </a:lnTo>
                  <a:lnTo>
                    <a:pt x="182168" y="121920"/>
                  </a:lnTo>
                  <a:lnTo>
                    <a:pt x="179984" y="120650"/>
                  </a:lnTo>
                  <a:lnTo>
                    <a:pt x="179260" y="121920"/>
                  </a:lnTo>
                  <a:lnTo>
                    <a:pt x="180695" y="123190"/>
                  </a:lnTo>
                  <a:lnTo>
                    <a:pt x="180467" y="124460"/>
                  </a:lnTo>
                  <a:lnTo>
                    <a:pt x="181546" y="124460"/>
                  </a:lnTo>
                  <a:lnTo>
                    <a:pt x="184073" y="125310"/>
                  </a:lnTo>
                  <a:lnTo>
                    <a:pt x="183603" y="124460"/>
                  </a:lnTo>
                  <a:lnTo>
                    <a:pt x="186080" y="125730"/>
                  </a:lnTo>
                  <a:lnTo>
                    <a:pt x="185610" y="127000"/>
                  </a:lnTo>
                  <a:lnTo>
                    <a:pt x="182194" y="125730"/>
                  </a:lnTo>
                  <a:lnTo>
                    <a:pt x="175882" y="125730"/>
                  </a:lnTo>
                  <a:lnTo>
                    <a:pt x="179463" y="127000"/>
                  </a:lnTo>
                  <a:lnTo>
                    <a:pt x="178460" y="127000"/>
                  </a:lnTo>
                  <a:lnTo>
                    <a:pt x="178231" y="128270"/>
                  </a:lnTo>
                  <a:lnTo>
                    <a:pt x="179298" y="128270"/>
                  </a:lnTo>
                  <a:lnTo>
                    <a:pt x="179324" y="129540"/>
                  </a:lnTo>
                  <a:lnTo>
                    <a:pt x="182219" y="130810"/>
                  </a:lnTo>
                  <a:lnTo>
                    <a:pt x="183819" y="130810"/>
                  </a:lnTo>
                  <a:lnTo>
                    <a:pt x="182778" y="132080"/>
                  </a:lnTo>
                  <a:lnTo>
                    <a:pt x="180352" y="132080"/>
                  </a:lnTo>
                  <a:lnTo>
                    <a:pt x="180467" y="133350"/>
                  </a:lnTo>
                  <a:lnTo>
                    <a:pt x="181813" y="134620"/>
                  </a:lnTo>
                  <a:lnTo>
                    <a:pt x="181940" y="134620"/>
                  </a:lnTo>
                  <a:lnTo>
                    <a:pt x="182029" y="135890"/>
                  </a:lnTo>
                  <a:lnTo>
                    <a:pt x="180213" y="134620"/>
                  </a:lnTo>
                  <a:lnTo>
                    <a:pt x="180467" y="135890"/>
                  </a:lnTo>
                  <a:lnTo>
                    <a:pt x="182422" y="137160"/>
                  </a:lnTo>
                  <a:lnTo>
                    <a:pt x="184048" y="137160"/>
                  </a:lnTo>
                  <a:lnTo>
                    <a:pt x="184937" y="138430"/>
                  </a:lnTo>
                  <a:lnTo>
                    <a:pt x="182206" y="138430"/>
                  </a:lnTo>
                  <a:lnTo>
                    <a:pt x="185902" y="139700"/>
                  </a:lnTo>
                  <a:lnTo>
                    <a:pt x="173888" y="140970"/>
                  </a:lnTo>
                  <a:lnTo>
                    <a:pt x="179222" y="142240"/>
                  </a:lnTo>
                  <a:lnTo>
                    <a:pt x="178943" y="142240"/>
                  </a:lnTo>
                  <a:lnTo>
                    <a:pt x="181610" y="144780"/>
                  </a:lnTo>
                  <a:lnTo>
                    <a:pt x="181063" y="144780"/>
                  </a:lnTo>
                  <a:lnTo>
                    <a:pt x="179692" y="143510"/>
                  </a:lnTo>
                  <a:lnTo>
                    <a:pt x="177965" y="143510"/>
                  </a:lnTo>
                  <a:lnTo>
                    <a:pt x="182168" y="146050"/>
                  </a:lnTo>
                  <a:lnTo>
                    <a:pt x="176961" y="146050"/>
                  </a:lnTo>
                  <a:lnTo>
                    <a:pt x="179717" y="147320"/>
                  </a:lnTo>
                  <a:lnTo>
                    <a:pt x="171767" y="147320"/>
                  </a:lnTo>
                  <a:lnTo>
                    <a:pt x="179730" y="151130"/>
                  </a:lnTo>
                  <a:lnTo>
                    <a:pt x="176530" y="151130"/>
                  </a:lnTo>
                  <a:lnTo>
                    <a:pt x="176695" y="151345"/>
                  </a:lnTo>
                  <a:lnTo>
                    <a:pt x="178155" y="152400"/>
                  </a:lnTo>
                  <a:lnTo>
                    <a:pt x="177165" y="151968"/>
                  </a:lnTo>
                  <a:lnTo>
                    <a:pt x="177495" y="152400"/>
                  </a:lnTo>
                  <a:lnTo>
                    <a:pt x="179273" y="154940"/>
                  </a:lnTo>
                  <a:lnTo>
                    <a:pt x="173875" y="157480"/>
                  </a:lnTo>
                  <a:lnTo>
                    <a:pt x="171742" y="160020"/>
                  </a:lnTo>
                  <a:lnTo>
                    <a:pt x="171069" y="160020"/>
                  </a:lnTo>
                  <a:lnTo>
                    <a:pt x="181127" y="161290"/>
                  </a:lnTo>
                  <a:lnTo>
                    <a:pt x="176542" y="162560"/>
                  </a:lnTo>
                  <a:lnTo>
                    <a:pt x="173189" y="161290"/>
                  </a:lnTo>
                  <a:lnTo>
                    <a:pt x="176923" y="163830"/>
                  </a:lnTo>
                  <a:lnTo>
                    <a:pt x="172326" y="165100"/>
                  </a:lnTo>
                  <a:lnTo>
                    <a:pt x="175437" y="167640"/>
                  </a:lnTo>
                  <a:lnTo>
                    <a:pt x="171145" y="167640"/>
                  </a:lnTo>
                  <a:lnTo>
                    <a:pt x="173278" y="168910"/>
                  </a:lnTo>
                  <a:lnTo>
                    <a:pt x="170878" y="168910"/>
                  </a:lnTo>
                  <a:lnTo>
                    <a:pt x="174828" y="170027"/>
                  </a:lnTo>
                  <a:lnTo>
                    <a:pt x="173469" y="168910"/>
                  </a:lnTo>
                  <a:lnTo>
                    <a:pt x="175310" y="168910"/>
                  </a:lnTo>
                  <a:lnTo>
                    <a:pt x="175044" y="170091"/>
                  </a:lnTo>
                  <a:lnTo>
                    <a:pt x="175374" y="170180"/>
                  </a:lnTo>
                  <a:lnTo>
                    <a:pt x="175018" y="170180"/>
                  </a:lnTo>
                  <a:lnTo>
                    <a:pt x="173062" y="170180"/>
                  </a:lnTo>
                  <a:lnTo>
                    <a:pt x="171373" y="171450"/>
                  </a:lnTo>
                  <a:lnTo>
                    <a:pt x="172783" y="171450"/>
                  </a:lnTo>
                  <a:lnTo>
                    <a:pt x="175285" y="172720"/>
                  </a:lnTo>
                  <a:lnTo>
                    <a:pt x="173494" y="173990"/>
                  </a:lnTo>
                  <a:lnTo>
                    <a:pt x="171704" y="173990"/>
                  </a:lnTo>
                  <a:lnTo>
                    <a:pt x="176199" y="175260"/>
                  </a:lnTo>
                  <a:lnTo>
                    <a:pt x="171538" y="173990"/>
                  </a:lnTo>
                  <a:lnTo>
                    <a:pt x="172199" y="176530"/>
                  </a:lnTo>
                  <a:lnTo>
                    <a:pt x="170827" y="176530"/>
                  </a:lnTo>
                  <a:lnTo>
                    <a:pt x="171589" y="177800"/>
                  </a:lnTo>
                  <a:lnTo>
                    <a:pt x="168249" y="177800"/>
                  </a:lnTo>
                  <a:lnTo>
                    <a:pt x="178104" y="180340"/>
                  </a:lnTo>
                  <a:lnTo>
                    <a:pt x="170878" y="180340"/>
                  </a:lnTo>
                  <a:lnTo>
                    <a:pt x="173062" y="181610"/>
                  </a:lnTo>
                  <a:lnTo>
                    <a:pt x="174358" y="183959"/>
                  </a:lnTo>
                  <a:lnTo>
                    <a:pt x="170230" y="182880"/>
                  </a:lnTo>
                  <a:lnTo>
                    <a:pt x="171894" y="184150"/>
                  </a:lnTo>
                  <a:lnTo>
                    <a:pt x="174472" y="184150"/>
                  </a:lnTo>
                  <a:lnTo>
                    <a:pt x="175285" y="185420"/>
                  </a:lnTo>
                  <a:lnTo>
                    <a:pt x="172783" y="184734"/>
                  </a:lnTo>
                  <a:lnTo>
                    <a:pt x="175717" y="186690"/>
                  </a:lnTo>
                  <a:lnTo>
                    <a:pt x="174332" y="187960"/>
                  </a:lnTo>
                  <a:lnTo>
                    <a:pt x="173634" y="187960"/>
                  </a:lnTo>
                  <a:lnTo>
                    <a:pt x="172364" y="186690"/>
                  </a:lnTo>
                  <a:lnTo>
                    <a:pt x="171589" y="186690"/>
                  </a:lnTo>
                  <a:lnTo>
                    <a:pt x="173253" y="187960"/>
                  </a:lnTo>
                  <a:lnTo>
                    <a:pt x="170662" y="189230"/>
                  </a:lnTo>
                  <a:lnTo>
                    <a:pt x="172948" y="190500"/>
                  </a:lnTo>
                  <a:lnTo>
                    <a:pt x="175679" y="190500"/>
                  </a:lnTo>
                  <a:lnTo>
                    <a:pt x="178168" y="192582"/>
                  </a:lnTo>
                  <a:lnTo>
                    <a:pt x="174396" y="191770"/>
                  </a:lnTo>
                  <a:lnTo>
                    <a:pt x="178574" y="194310"/>
                  </a:lnTo>
                  <a:lnTo>
                    <a:pt x="171577" y="191947"/>
                  </a:lnTo>
                  <a:lnTo>
                    <a:pt x="172402" y="193040"/>
                  </a:lnTo>
                  <a:lnTo>
                    <a:pt x="171945" y="193040"/>
                  </a:lnTo>
                  <a:lnTo>
                    <a:pt x="174244" y="194310"/>
                  </a:lnTo>
                  <a:lnTo>
                    <a:pt x="171488" y="194310"/>
                  </a:lnTo>
                  <a:lnTo>
                    <a:pt x="175285" y="195580"/>
                  </a:lnTo>
                  <a:lnTo>
                    <a:pt x="172935" y="195580"/>
                  </a:lnTo>
                  <a:lnTo>
                    <a:pt x="173024" y="196850"/>
                  </a:lnTo>
                  <a:lnTo>
                    <a:pt x="177838" y="198120"/>
                  </a:lnTo>
                  <a:lnTo>
                    <a:pt x="175679" y="199390"/>
                  </a:lnTo>
                  <a:lnTo>
                    <a:pt x="171323" y="198120"/>
                  </a:lnTo>
                  <a:lnTo>
                    <a:pt x="174129" y="199390"/>
                  </a:lnTo>
                  <a:lnTo>
                    <a:pt x="170281" y="198120"/>
                  </a:lnTo>
                  <a:lnTo>
                    <a:pt x="171297" y="199390"/>
                  </a:lnTo>
                  <a:lnTo>
                    <a:pt x="173202" y="199390"/>
                  </a:lnTo>
                  <a:lnTo>
                    <a:pt x="173024" y="200660"/>
                  </a:lnTo>
                  <a:lnTo>
                    <a:pt x="175717" y="200660"/>
                  </a:lnTo>
                  <a:lnTo>
                    <a:pt x="174574" y="201726"/>
                  </a:lnTo>
                  <a:lnTo>
                    <a:pt x="174345" y="201752"/>
                  </a:lnTo>
                  <a:lnTo>
                    <a:pt x="174396" y="201891"/>
                  </a:lnTo>
                  <a:lnTo>
                    <a:pt x="174790" y="202196"/>
                  </a:lnTo>
                  <a:lnTo>
                    <a:pt x="175018" y="202069"/>
                  </a:lnTo>
                  <a:lnTo>
                    <a:pt x="176784" y="203200"/>
                  </a:lnTo>
                  <a:lnTo>
                    <a:pt x="179806" y="201930"/>
                  </a:lnTo>
                  <a:lnTo>
                    <a:pt x="178562" y="203200"/>
                  </a:lnTo>
                  <a:lnTo>
                    <a:pt x="176784" y="203200"/>
                  </a:lnTo>
                  <a:lnTo>
                    <a:pt x="176072" y="203200"/>
                  </a:lnTo>
                  <a:lnTo>
                    <a:pt x="178460" y="204470"/>
                  </a:lnTo>
                  <a:lnTo>
                    <a:pt x="175514" y="204470"/>
                  </a:lnTo>
                  <a:lnTo>
                    <a:pt x="172974" y="205740"/>
                  </a:lnTo>
                  <a:lnTo>
                    <a:pt x="173101" y="205740"/>
                  </a:lnTo>
                  <a:lnTo>
                    <a:pt x="175653" y="207010"/>
                  </a:lnTo>
                  <a:lnTo>
                    <a:pt x="174434" y="207010"/>
                  </a:lnTo>
                  <a:lnTo>
                    <a:pt x="173139" y="208280"/>
                  </a:lnTo>
                  <a:lnTo>
                    <a:pt x="170129" y="208280"/>
                  </a:lnTo>
                  <a:lnTo>
                    <a:pt x="170522" y="209461"/>
                  </a:lnTo>
                  <a:lnTo>
                    <a:pt x="173266" y="208343"/>
                  </a:lnTo>
                  <a:lnTo>
                    <a:pt x="175679" y="209550"/>
                  </a:lnTo>
                  <a:lnTo>
                    <a:pt x="170561" y="209550"/>
                  </a:lnTo>
                  <a:lnTo>
                    <a:pt x="174180" y="212090"/>
                  </a:lnTo>
                  <a:lnTo>
                    <a:pt x="173012" y="213360"/>
                  </a:lnTo>
                  <a:lnTo>
                    <a:pt x="173494" y="213360"/>
                  </a:lnTo>
                  <a:lnTo>
                    <a:pt x="178866" y="214630"/>
                  </a:lnTo>
                  <a:lnTo>
                    <a:pt x="170637" y="213372"/>
                  </a:lnTo>
                  <a:lnTo>
                    <a:pt x="173024" y="214630"/>
                  </a:lnTo>
                  <a:lnTo>
                    <a:pt x="172656" y="214630"/>
                  </a:lnTo>
                  <a:lnTo>
                    <a:pt x="170472" y="213563"/>
                  </a:lnTo>
                  <a:lnTo>
                    <a:pt x="169583" y="214630"/>
                  </a:lnTo>
                  <a:lnTo>
                    <a:pt x="171602" y="215900"/>
                  </a:lnTo>
                  <a:lnTo>
                    <a:pt x="173024" y="217170"/>
                  </a:lnTo>
                  <a:lnTo>
                    <a:pt x="170319" y="217170"/>
                  </a:lnTo>
                  <a:lnTo>
                    <a:pt x="170662" y="218440"/>
                  </a:lnTo>
                  <a:lnTo>
                    <a:pt x="171259" y="218440"/>
                  </a:lnTo>
                  <a:lnTo>
                    <a:pt x="170980" y="219710"/>
                  </a:lnTo>
                  <a:lnTo>
                    <a:pt x="169989" y="219710"/>
                  </a:lnTo>
                  <a:lnTo>
                    <a:pt x="170840" y="220980"/>
                  </a:lnTo>
                  <a:lnTo>
                    <a:pt x="171386" y="222250"/>
                  </a:lnTo>
                  <a:lnTo>
                    <a:pt x="175348" y="222250"/>
                  </a:lnTo>
                  <a:lnTo>
                    <a:pt x="177761" y="223520"/>
                  </a:lnTo>
                  <a:lnTo>
                    <a:pt x="181787" y="223520"/>
                  </a:lnTo>
                  <a:lnTo>
                    <a:pt x="181787" y="222250"/>
                  </a:lnTo>
                  <a:lnTo>
                    <a:pt x="184264" y="223520"/>
                  </a:lnTo>
                  <a:lnTo>
                    <a:pt x="185381" y="223520"/>
                  </a:lnTo>
                  <a:lnTo>
                    <a:pt x="185089" y="223253"/>
                  </a:lnTo>
                  <a:lnTo>
                    <a:pt x="184023" y="222250"/>
                  </a:lnTo>
                  <a:lnTo>
                    <a:pt x="182549" y="222250"/>
                  </a:lnTo>
                  <a:lnTo>
                    <a:pt x="182613" y="220980"/>
                  </a:lnTo>
                  <a:lnTo>
                    <a:pt x="184023" y="222250"/>
                  </a:lnTo>
                  <a:lnTo>
                    <a:pt x="184861" y="222250"/>
                  </a:lnTo>
                  <a:lnTo>
                    <a:pt x="183591" y="220980"/>
                  </a:lnTo>
                  <a:lnTo>
                    <a:pt x="184835" y="219710"/>
                  </a:lnTo>
                  <a:lnTo>
                    <a:pt x="181305" y="219710"/>
                  </a:lnTo>
                  <a:lnTo>
                    <a:pt x="178435" y="218440"/>
                  </a:lnTo>
                  <a:lnTo>
                    <a:pt x="183400" y="218440"/>
                  </a:lnTo>
                  <a:lnTo>
                    <a:pt x="182359" y="217170"/>
                  </a:lnTo>
                  <a:lnTo>
                    <a:pt x="183362" y="217170"/>
                  </a:lnTo>
                  <a:lnTo>
                    <a:pt x="182372" y="215900"/>
                  </a:lnTo>
                  <a:lnTo>
                    <a:pt x="183007" y="214630"/>
                  </a:lnTo>
                  <a:lnTo>
                    <a:pt x="184073" y="214630"/>
                  </a:lnTo>
                  <a:lnTo>
                    <a:pt x="183413" y="213360"/>
                  </a:lnTo>
                  <a:lnTo>
                    <a:pt x="184124" y="213360"/>
                  </a:lnTo>
                  <a:lnTo>
                    <a:pt x="185788" y="214630"/>
                  </a:lnTo>
                  <a:lnTo>
                    <a:pt x="185724" y="213360"/>
                  </a:lnTo>
                  <a:lnTo>
                    <a:pt x="187883" y="213360"/>
                  </a:lnTo>
                  <a:lnTo>
                    <a:pt x="188709" y="212090"/>
                  </a:lnTo>
                  <a:lnTo>
                    <a:pt x="185762" y="212090"/>
                  </a:lnTo>
                  <a:lnTo>
                    <a:pt x="186334" y="210820"/>
                  </a:lnTo>
                  <a:lnTo>
                    <a:pt x="189712" y="212090"/>
                  </a:lnTo>
                  <a:lnTo>
                    <a:pt x="194144" y="212090"/>
                  </a:lnTo>
                  <a:lnTo>
                    <a:pt x="190487" y="210820"/>
                  </a:lnTo>
                  <a:lnTo>
                    <a:pt x="183159" y="208280"/>
                  </a:lnTo>
                  <a:lnTo>
                    <a:pt x="185775" y="208280"/>
                  </a:lnTo>
                  <a:lnTo>
                    <a:pt x="186359" y="207010"/>
                  </a:lnTo>
                  <a:lnTo>
                    <a:pt x="191389" y="208280"/>
                  </a:lnTo>
                  <a:lnTo>
                    <a:pt x="193509" y="207010"/>
                  </a:lnTo>
                  <a:lnTo>
                    <a:pt x="186626" y="205740"/>
                  </a:lnTo>
                  <a:lnTo>
                    <a:pt x="186867" y="205740"/>
                  </a:lnTo>
                  <a:lnTo>
                    <a:pt x="183603" y="204470"/>
                  </a:lnTo>
                  <a:lnTo>
                    <a:pt x="182587" y="203200"/>
                  </a:lnTo>
                  <a:lnTo>
                    <a:pt x="183184" y="203200"/>
                  </a:lnTo>
                  <a:lnTo>
                    <a:pt x="187871" y="204470"/>
                  </a:lnTo>
                  <a:lnTo>
                    <a:pt x="188417" y="204470"/>
                  </a:lnTo>
                  <a:lnTo>
                    <a:pt x="188887" y="205740"/>
                  </a:lnTo>
                  <a:lnTo>
                    <a:pt x="190258" y="205740"/>
                  </a:lnTo>
                  <a:lnTo>
                    <a:pt x="189052" y="204470"/>
                  </a:lnTo>
                  <a:lnTo>
                    <a:pt x="191630" y="204470"/>
                  </a:lnTo>
                  <a:lnTo>
                    <a:pt x="190017" y="203200"/>
                  </a:lnTo>
                  <a:lnTo>
                    <a:pt x="191363" y="201930"/>
                  </a:lnTo>
                  <a:lnTo>
                    <a:pt x="191084" y="201930"/>
                  </a:lnTo>
                  <a:lnTo>
                    <a:pt x="189242" y="201930"/>
                  </a:lnTo>
                  <a:lnTo>
                    <a:pt x="190004" y="201383"/>
                  </a:lnTo>
                  <a:lnTo>
                    <a:pt x="191084" y="201930"/>
                  </a:lnTo>
                  <a:lnTo>
                    <a:pt x="190271" y="201193"/>
                  </a:lnTo>
                  <a:lnTo>
                    <a:pt x="190995" y="200660"/>
                  </a:lnTo>
                  <a:lnTo>
                    <a:pt x="189687" y="200660"/>
                  </a:lnTo>
                  <a:lnTo>
                    <a:pt x="191046" y="199390"/>
                  </a:lnTo>
                  <a:lnTo>
                    <a:pt x="193903" y="200660"/>
                  </a:lnTo>
                  <a:lnTo>
                    <a:pt x="191693" y="199390"/>
                  </a:lnTo>
                  <a:lnTo>
                    <a:pt x="195719" y="200660"/>
                  </a:lnTo>
                  <a:lnTo>
                    <a:pt x="196240" y="199390"/>
                  </a:lnTo>
                  <a:lnTo>
                    <a:pt x="195757" y="199390"/>
                  </a:lnTo>
                  <a:lnTo>
                    <a:pt x="194195" y="198120"/>
                  </a:lnTo>
                  <a:lnTo>
                    <a:pt x="190881" y="198120"/>
                  </a:lnTo>
                  <a:lnTo>
                    <a:pt x="190715" y="198031"/>
                  </a:lnTo>
                  <a:lnTo>
                    <a:pt x="194081" y="197104"/>
                  </a:lnTo>
                  <a:lnTo>
                    <a:pt x="192773" y="196850"/>
                  </a:lnTo>
                  <a:lnTo>
                    <a:pt x="193040" y="195580"/>
                  </a:lnTo>
                  <a:lnTo>
                    <a:pt x="191782" y="195580"/>
                  </a:lnTo>
                  <a:lnTo>
                    <a:pt x="193332" y="194310"/>
                  </a:lnTo>
                  <a:lnTo>
                    <a:pt x="191693" y="194310"/>
                  </a:lnTo>
                  <a:lnTo>
                    <a:pt x="191693" y="196850"/>
                  </a:lnTo>
                  <a:lnTo>
                    <a:pt x="190563" y="197954"/>
                  </a:lnTo>
                  <a:lnTo>
                    <a:pt x="188455" y="196850"/>
                  </a:lnTo>
                  <a:lnTo>
                    <a:pt x="191693" y="196850"/>
                  </a:lnTo>
                  <a:lnTo>
                    <a:pt x="191693" y="194310"/>
                  </a:lnTo>
                  <a:lnTo>
                    <a:pt x="188556" y="194310"/>
                  </a:lnTo>
                  <a:lnTo>
                    <a:pt x="188849" y="193040"/>
                  </a:lnTo>
                  <a:lnTo>
                    <a:pt x="189915" y="193040"/>
                  </a:lnTo>
                  <a:lnTo>
                    <a:pt x="186817" y="191770"/>
                  </a:lnTo>
                  <a:lnTo>
                    <a:pt x="193446" y="193040"/>
                  </a:lnTo>
                  <a:lnTo>
                    <a:pt x="191427" y="191770"/>
                  </a:lnTo>
                  <a:lnTo>
                    <a:pt x="192722" y="191770"/>
                  </a:lnTo>
                  <a:lnTo>
                    <a:pt x="194856" y="193040"/>
                  </a:lnTo>
                  <a:lnTo>
                    <a:pt x="195745" y="193040"/>
                  </a:lnTo>
                  <a:lnTo>
                    <a:pt x="193535" y="191770"/>
                  </a:lnTo>
                  <a:lnTo>
                    <a:pt x="193890" y="191770"/>
                  </a:lnTo>
                  <a:lnTo>
                    <a:pt x="191706" y="190957"/>
                  </a:lnTo>
                  <a:lnTo>
                    <a:pt x="191401" y="191770"/>
                  </a:lnTo>
                  <a:lnTo>
                    <a:pt x="189484" y="190500"/>
                  </a:lnTo>
                  <a:lnTo>
                    <a:pt x="190487" y="190500"/>
                  </a:lnTo>
                  <a:lnTo>
                    <a:pt x="191706" y="190957"/>
                  </a:lnTo>
                  <a:lnTo>
                    <a:pt x="191871" y="190500"/>
                  </a:lnTo>
                  <a:lnTo>
                    <a:pt x="186080" y="189230"/>
                  </a:lnTo>
                  <a:lnTo>
                    <a:pt x="188683" y="189230"/>
                  </a:lnTo>
                  <a:lnTo>
                    <a:pt x="194741" y="190500"/>
                  </a:lnTo>
                  <a:lnTo>
                    <a:pt x="197650" y="189230"/>
                  </a:lnTo>
                  <a:lnTo>
                    <a:pt x="191960" y="187960"/>
                  </a:lnTo>
                  <a:lnTo>
                    <a:pt x="193725" y="186690"/>
                  </a:lnTo>
                  <a:lnTo>
                    <a:pt x="193509" y="186690"/>
                  </a:lnTo>
                  <a:lnTo>
                    <a:pt x="192392" y="186690"/>
                  </a:lnTo>
                  <a:lnTo>
                    <a:pt x="191490" y="185420"/>
                  </a:lnTo>
                  <a:lnTo>
                    <a:pt x="193509" y="186690"/>
                  </a:lnTo>
                  <a:lnTo>
                    <a:pt x="194297" y="185420"/>
                  </a:lnTo>
                  <a:lnTo>
                    <a:pt x="195643" y="185420"/>
                  </a:lnTo>
                  <a:lnTo>
                    <a:pt x="195884" y="185470"/>
                  </a:lnTo>
                  <a:lnTo>
                    <a:pt x="196240" y="185508"/>
                  </a:lnTo>
                  <a:lnTo>
                    <a:pt x="196888" y="185534"/>
                  </a:lnTo>
                  <a:lnTo>
                    <a:pt x="195961" y="185445"/>
                  </a:lnTo>
                  <a:lnTo>
                    <a:pt x="195707" y="185420"/>
                  </a:lnTo>
                  <a:lnTo>
                    <a:pt x="195910" y="185420"/>
                  </a:lnTo>
                  <a:lnTo>
                    <a:pt x="191871" y="184150"/>
                  </a:lnTo>
                  <a:lnTo>
                    <a:pt x="194640" y="184150"/>
                  </a:lnTo>
                  <a:lnTo>
                    <a:pt x="195922" y="182880"/>
                  </a:lnTo>
                  <a:lnTo>
                    <a:pt x="195211" y="182753"/>
                  </a:lnTo>
                  <a:lnTo>
                    <a:pt x="195580" y="181610"/>
                  </a:lnTo>
                  <a:lnTo>
                    <a:pt x="194856" y="181406"/>
                  </a:lnTo>
                  <a:lnTo>
                    <a:pt x="194856" y="182676"/>
                  </a:lnTo>
                  <a:lnTo>
                    <a:pt x="189064" y="181610"/>
                  </a:lnTo>
                  <a:lnTo>
                    <a:pt x="193624" y="181610"/>
                  </a:lnTo>
                  <a:lnTo>
                    <a:pt x="194856" y="182676"/>
                  </a:lnTo>
                  <a:lnTo>
                    <a:pt x="194856" y="181406"/>
                  </a:lnTo>
                  <a:lnTo>
                    <a:pt x="191604" y="180340"/>
                  </a:lnTo>
                  <a:lnTo>
                    <a:pt x="190601" y="180340"/>
                  </a:lnTo>
                  <a:lnTo>
                    <a:pt x="190830" y="179070"/>
                  </a:lnTo>
                  <a:lnTo>
                    <a:pt x="191833" y="180340"/>
                  </a:lnTo>
                  <a:lnTo>
                    <a:pt x="191249" y="179070"/>
                  </a:lnTo>
                  <a:lnTo>
                    <a:pt x="194779" y="179070"/>
                  </a:lnTo>
                  <a:lnTo>
                    <a:pt x="188290" y="176530"/>
                  </a:lnTo>
                  <a:lnTo>
                    <a:pt x="193903" y="176530"/>
                  </a:lnTo>
                  <a:lnTo>
                    <a:pt x="193344" y="175260"/>
                  </a:lnTo>
                  <a:lnTo>
                    <a:pt x="192849" y="173990"/>
                  </a:lnTo>
                  <a:lnTo>
                    <a:pt x="195630" y="173990"/>
                  </a:lnTo>
                  <a:lnTo>
                    <a:pt x="187845" y="172720"/>
                  </a:lnTo>
                  <a:lnTo>
                    <a:pt x="190144" y="171450"/>
                  </a:lnTo>
                  <a:lnTo>
                    <a:pt x="192430" y="171450"/>
                  </a:lnTo>
                  <a:lnTo>
                    <a:pt x="193179" y="171704"/>
                  </a:lnTo>
                  <a:lnTo>
                    <a:pt x="193522" y="171450"/>
                  </a:lnTo>
                  <a:lnTo>
                    <a:pt x="199199" y="171450"/>
                  </a:lnTo>
                  <a:lnTo>
                    <a:pt x="194513" y="170180"/>
                  </a:lnTo>
                  <a:lnTo>
                    <a:pt x="195122" y="168910"/>
                  </a:lnTo>
                  <a:lnTo>
                    <a:pt x="196138" y="168910"/>
                  </a:lnTo>
                  <a:lnTo>
                    <a:pt x="192824" y="167640"/>
                  </a:lnTo>
                  <a:lnTo>
                    <a:pt x="191871" y="166370"/>
                  </a:lnTo>
                  <a:lnTo>
                    <a:pt x="190792" y="166370"/>
                  </a:lnTo>
                  <a:lnTo>
                    <a:pt x="190169" y="165100"/>
                  </a:lnTo>
                  <a:lnTo>
                    <a:pt x="195846" y="165100"/>
                  </a:lnTo>
                  <a:lnTo>
                    <a:pt x="195884" y="166370"/>
                  </a:lnTo>
                  <a:lnTo>
                    <a:pt x="199618" y="166370"/>
                  </a:lnTo>
                  <a:lnTo>
                    <a:pt x="195910" y="165100"/>
                  </a:lnTo>
                  <a:lnTo>
                    <a:pt x="198196" y="165100"/>
                  </a:lnTo>
                  <a:lnTo>
                    <a:pt x="197866" y="163830"/>
                  </a:lnTo>
                  <a:lnTo>
                    <a:pt x="193814" y="163830"/>
                  </a:lnTo>
                  <a:lnTo>
                    <a:pt x="194284" y="162560"/>
                  </a:lnTo>
                  <a:lnTo>
                    <a:pt x="193065" y="162560"/>
                  </a:lnTo>
                  <a:lnTo>
                    <a:pt x="189153" y="161290"/>
                  </a:lnTo>
                  <a:lnTo>
                    <a:pt x="195402" y="162560"/>
                  </a:lnTo>
                  <a:lnTo>
                    <a:pt x="192532" y="161290"/>
                  </a:lnTo>
                  <a:lnTo>
                    <a:pt x="195719" y="161290"/>
                  </a:lnTo>
                  <a:lnTo>
                    <a:pt x="192938" y="160020"/>
                  </a:lnTo>
                  <a:lnTo>
                    <a:pt x="192341" y="158838"/>
                  </a:lnTo>
                  <a:lnTo>
                    <a:pt x="192481" y="158838"/>
                  </a:lnTo>
                  <a:lnTo>
                    <a:pt x="192582" y="157480"/>
                  </a:lnTo>
                  <a:lnTo>
                    <a:pt x="200456" y="158750"/>
                  </a:lnTo>
                  <a:lnTo>
                    <a:pt x="197688" y="157480"/>
                  </a:lnTo>
                  <a:lnTo>
                    <a:pt x="194919" y="156210"/>
                  </a:lnTo>
                  <a:lnTo>
                    <a:pt x="201168" y="156210"/>
                  </a:lnTo>
                  <a:lnTo>
                    <a:pt x="198462" y="154940"/>
                  </a:lnTo>
                  <a:lnTo>
                    <a:pt x="202857" y="153670"/>
                  </a:lnTo>
                  <a:lnTo>
                    <a:pt x="202666" y="152400"/>
                  </a:lnTo>
                  <a:lnTo>
                    <a:pt x="196227" y="151130"/>
                  </a:lnTo>
                  <a:lnTo>
                    <a:pt x="195910" y="149860"/>
                  </a:lnTo>
                  <a:lnTo>
                    <a:pt x="197726" y="149860"/>
                  </a:lnTo>
                  <a:lnTo>
                    <a:pt x="199948" y="150774"/>
                  </a:lnTo>
                  <a:lnTo>
                    <a:pt x="199631" y="149860"/>
                  </a:lnTo>
                  <a:lnTo>
                    <a:pt x="201726" y="149860"/>
                  </a:lnTo>
                  <a:lnTo>
                    <a:pt x="203161" y="151130"/>
                  </a:lnTo>
                  <a:lnTo>
                    <a:pt x="203784" y="149860"/>
                  </a:lnTo>
                  <a:lnTo>
                    <a:pt x="202387" y="149860"/>
                  </a:lnTo>
                  <a:lnTo>
                    <a:pt x="199212" y="147320"/>
                  </a:lnTo>
                  <a:lnTo>
                    <a:pt x="207860" y="149860"/>
                  </a:lnTo>
                  <a:lnTo>
                    <a:pt x="204698" y="147320"/>
                  </a:lnTo>
                  <a:lnTo>
                    <a:pt x="206641" y="148590"/>
                  </a:lnTo>
                  <a:lnTo>
                    <a:pt x="205549" y="147320"/>
                  </a:lnTo>
                  <a:lnTo>
                    <a:pt x="207022" y="146050"/>
                  </a:lnTo>
                  <a:lnTo>
                    <a:pt x="202044" y="144780"/>
                  </a:lnTo>
                  <a:lnTo>
                    <a:pt x="204965" y="144780"/>
                  </a:lnTo>
                  <a:lnTo>
                    <a:pt x="205955" y="143510"/>
                  </a:lnTo>
                  <a:lnTo>
                    <a:pt x="200050" y="140970"/>
                  </a:lnTo>
                  <a:lnTo>
                    <a:pt x="204482" y="140970"/>
                  </a:lnTo>
                  <a:lnTo>
                    <a:pt x="202057" y="139700"/>
                  </a:lnTo>
                  <a:lnTo>
                    <a:pt x="205295" y="139700"/>
                  </a:lnTo>
                  <a:lnTo>
                    <a:pt x="202704" y="138430"/>
                  </a:lnTo>
                  <a:lnTo>
                    <a:pt x="203657" y="138430"/>
                  </a:lnTo>
                  <a:lnTo>
                    <a:pt x="205359" y="139700"/>
                  </a:lnTo>
                  <a:lnTo>
                    <a:pt x="207606" y="138430"/>
                  </a:lnTo>
                  <a:lnTo>
                    <a:pt x="201434" y="137160"/>
                  </a:lnTo>
                  <a:lnTo>
                    <a:pt x="200558" y="134620"/>
                  </a:lnTo>
                  <a:lnTo>
                    <a:pt x="205117" y="135890"/>
                  </a:lnTo>
                  <a:lnTo>
                    <a:pt x="207581" y="134620"/>
                  </a:lnTo>
                  <a:lnTo>
                    <a:pt x="208216" y="134620"/>
                  </a:lnTo>
                  <a:lnTo>
                    <a:pt x="209029" y="133350"/>
                  </a:lnTo>
                  <a:lnTo>
                    <a:pt x="204863" y="130810"/>
                  </a:lnTo>
                  <a:lnTo>
                    <a:pt x="203288" y="129540"/>
                  </a:lnTo>
                  <a:lnTo>
                    <a:pt x="208381" y="129540"/>
                  </a:lnTo>
                  <a:lnTo>
                    <a:pt x="205841" y="127000"/>
                  </a:lnTo>
                  <a:lnTo>
                    <a:pt x="208813" y="125730"/>
                  </a:lnTo>
                  <a:lnTo>
                    <a:pt x="205270" y="125730"/>
                  </a:lnTo>
                  <a:lnTo>
                    <a:pt x="204851" y="124460"/>
                  </a:lnTo>
                  <a:lnTo>
                    <a:pt x="205828" y="124460"/>
                  </a:lnTo>
                  <a:lnTo>
                    <a:pt x="201815" y="123190"/>
                  </a:lnTo>
                  <a:lnTo>
                    <a:pt x="205994" y="124460"/>
                  </a:lnTo>
                  <a:lnTo>
                    <a:pt x="210032" y="124460"/>
                  </a:lnTo>
                  <a:lnTo>
                    <a:pt x="209054" y="123190"/>
                  </a:lnTo>
                  <a:lnTo>
                    <a:pt x="209232" y="123190"/>
                  </a:lnTo>
                  <a:lnTo>
                    <a:pt x="203784" y="121920"/>
                  </a:lnTo>
                  <a:lnTo>
                    <a:pt x="206971" y="121920"/>
                  </a:lnTo>
                  <a:lnTo>
                    <a:pt x="206565" y="119380"/>
                  </a:lnTo>
                  <a:lnTo>
                    <a:pt x="205981" y="118110"/>
                  </a:lnTo>
                  <a:lnTo>
                    <a:pt x="207327" y="118110"/>
                  </a:lnTo>
                  <a:lnTo>
                    <a:pt x="207403" y="116840"/>
                  </a:lnTo>
                  <a:lnTo>
                    <a:pt x="209029" y="116840"/>
                  </a:lnTo>
                  <a:lnTo>
                    <a:pt x="210350" y="115570"/>
                  </a:lnTo>
                  <a:lnTo>
                    <a:pt x="209816" y="114300"/>
                  </a:lnTo>
                  <a:lnTo>
                    <a:pt x="212153" y="114300"/>
                  </a:lnTo>
                  <a:lnTo>
                    <a:pt x="203517" y="113030"/>
                  </a:lnTo>
                  <a:lnTo>
                    <a:pt x="203428" y="111760"/>
                  </a:lnTo>
                  <a:lnTo>
                    <a:pt x="207848" y="113030"/>
                  </a:lnTo>
                  <a:lnTo>
                    <a:pt x="207924" y="111760"/>
                  </a:lnTo>
                  <a:lnTo>
                    <a:pt x="211950" y="110490"/>
                  </a:lnTo>
                  <a:lnTo>
                    <a:pt x="208127" y="109220"/>
                  </a:lnTo>
                  <a:lnTo>
                    <a:pt x="210362" y="109220"/>
                  </a:lnTo>
                  <a:lnTo>
                    <a:pt x="213436" y="1079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3439426" y="7349648"/>
              <a:ext cx="346075" cy="226695"/>
            </a:xfrm>
            <a:custGeom>
              <a:avLst/>
              <a:gdLst/>
              <a:ahLst/>
              <a:cxnLst/>
              <a:rect l="l" t="t" r="r" b="b"/>
              <a:pathLst>
                <a:path w="346075" h="226695">
                  <a:moveTo>
                    <a:pt x="558" y="172046"/>
                  </a:moveTo>
                  <a:lnTo>
                    <a:pt x="355" y="171881"/>
                  </a:lnTo>
                  <a:lnTo>
                    <a:pt x="0" y="171843"/>
                  </a:lnTo>
                  <a:lnTo>
                    <a:pt x="558" y="172046"/>
                  </a:lnTo>
                  <a:close/>
                </a:path>
                <a:path w="346075" h="226695">
                  <a:moveTo>
                    <a:pt x="1498" y="172377"/>
                  </a:moveTo>
                  <a:lnTo>
                    <a:pt x="558" y="172046"/>
                  </a:lnTo>
                  <a:lnTo>
                    <a:pt x="685" y="172148"/>
                  </a:lnTo>
                  <a:lnTo>
                    <a:pt x="1498" y="172377"/>
                  </a:lnTo>
                  <a:close/>
                </a:path>
                <a:path w="346075" h="226695">
                  <a:moveTo>
                    <a:pt x="1701" y="176504"/>
                  </a:moveTo>
                  <a:lnTo>
                    <a:pt x="1054" y="176034"/>
                  </a:lnTo>
                  <a:lnTo>
                    <a:pt x="901" y="176237"/>
                  </a:lnTo>
                  <a:lnTo>
                    <a:pt x="1701" y="176504"/>
                  </a:lnTo>
                  <a:close/>
                </a:path>
                <a:path w="346075" h="226695">
                  <a:moveTo>
                    <a:pt x="2527" y="172656"/>
                  </a:moveTo>
                  <a:lnTo>
                    <a:pt x="2057" y="172516"/>
                  </a:lnTo>
                  <a:lnTo>
                    <a:pt x="1727" y="172440"/>
                  </a:lnTo>
                  <a:lnTo>
                    <a:pt x="1498" y="172389"/>
                  </a:lnTo>
                  <a:lnTo>
                    <a:pt x="2527" y="172656"/>
                  </a:lnTo>
                  <a:close/>
                </a:path>
                <a:path w="346075" h="226695">
                  <a:moveTo>
                    <a:pt x="2667" y="171665"/>
                  </a:moveTo>
                  <a:lnTo>
                    <a:pt x="2476" y="171589"/>
                  </a:lnTo>
                  <a:lnTo>
                    <a:pt x="2349" y="171665"/>
                  </a:lnTo>
                  <a:lnTo>
                    <a:pt x="2667" y="171665"/>
                  </a:lnTo>
                  <a:close/>
                </a:path>
                <a:path w="346075" h="226695">
                  <a:moveTo>
                    <a:pt x="4165" y="172237"/>
                  </a:moveTo>
                  <a:lnTo>
                    <a:pt x="2959" y="171780"/>
                  </a:lnTo>
                  <a:lnTo>
                    <a:pt x="2184" y="171780"/>
                  </a:lnTo>
                  <a:lnTo>
                    <a:pt x="241" y="171780"/>
                  </a:lnTo>
                  <a:lnTo>
                    <a:pt x="4165" y="172237"/>
                  </a:lnTo>
                  <a:close/>
                </a:path>
                <a:path w="346075" h="226695">
                  <a:moveTo>
                    <a:pt x="10655" y="143370"/>
                  </a:moveTo>
                  <a:lnTo>
                    <a:pt x="9994" y="142709"/>
                  </a:lnTo>
                  <a:lnTo>
                    <a:pt x="8305" y="142709"/>
                  </a:lnTo>
                  <a:lnTo>
                    <a:pt x="10655" y="143370"/>
                  </a:lnTo>
                  <a:close/>
                </a:path>
                <a:path w="346075" h="226695">
                  <a:moveTo>
                    <a:pt x="16306" y="170434"/>
                  </a:moveTo>
                  <a:lnTo>
                    <a:pt x="15278" y="171081"/>
                  </a:lnTo>
                  <a:lnTo>
                    <a:pt x="15824" y="171145"/>
                  </a:lnTo>
                  <a:lnTo>
                    <a:pt x="16306" y="170434"/>
                  </a:lnTo>
                  <a:close/>
                </a:path>
                <a:path w="346075" h="226695">
                  <a:moveTo>
                    <a:pt x="18008" y="171462"/>
                  </a:moveTo>
                  <a:lnTo>
                    <a:pt x="15824" y="171145"/>
                  </a:lnTo>
                  <a:lnTo>
                    <a:pt x="15621" y="171437"/>
                  </a:lnTo>
                  <a:lnTo>
                    <a:pt x="18008" y="171462"/>
                  </a:lnTo>
                  <a:close/>
                </a:path>
                <a:path w="346075" h="226695">
                  <a:moveTo>
                    <a:pt x="20739" y="168732"/>
                  </a:moveTo>
                  <a:lnTo>
                    <a:pt x="19558" y="168071"/>
                  </a:lnTo>
                  <a:lnTo>
                    <a:pt x="18516" y="168186"/>
                  </a:lnTo>
                  <a:lnTo>
                    <a:pt x="18923" y="168757"/>
                  </a:lnTo>
                  <a:lnTo>
                    <a:pt x="20116" y="168554"/>
                  </a:lnTo>
                  <a:lnTo>
                    <a:pt x="20739" y="168732"/>
                  </a:lnTo>
                  <a:close/>
                </a:path>
                <a:path w="346075" h="226695">
                  <a:moveTo>
                    <a:pt x="21691" y="171500"/>
                  </a:moveTo>
                  <a:lnTo>
                    <a:pt x="18008" y="171462"/>
                  </a:lnTo>
                  <a:lnTo>
                    <a:pt x="18122" y="171792"/>
                  </a:lnTo>
                  <a:lnTo>
                    <a:pt x="21691" y="171500"/>
                  </a:lnTo>
                  <a:close/>
                </a:path>
                <a:path w="346075" h="226695">
                  <a:moveTo>
                    <a:pt x="25387" y="149847"/>
                  </a:moveTo>
                  <a:lnTo>
                    <a:pt x="25082" y="149415"/>
                  </a:lnTo>
                  <a:lnTo>
                    <a:pt x="24384" y="149606"/>
                  </a:lnTo>
                  <a:lnTo>
                    <a:pt x="25387" y="149847"/>
                  </a:lnTo>
                  <a:close/>
                </a:path>
                <a:path w="346075" h="226695">
                  <a:moveTo>
                    <a:pt x="26047" y="50253"/>
                  </a:moveTo>
                  <a:lnTo>
                    <a:pt x="25590" y="50038"/>
                  </a:lnTo>
                  <a:lnTo>
                    <a:pt x="25768" y="50228"/>
                  </a:lnTo>
                  <a:lnTo>
                    <a:pt x="26047" y="50253"/>
                  </a:lnTo>
                  <a:close/>
                </a:path>
                <a:path w="346075" h="226695">
                  <a:moveTo>
                    <a:pt x="27216" y="50393"/>
                  </a:moveTo>
                  <a:lnTo>
                    <a:pt x="26162" y="49784"/>
                  </a:lnTo>
                  <a:lnTo>
                    <a:pt x="26492" y="50038"/>
                  </a:lnTo>
                  <a:lnTo>
                    <a:pt x="27051" y="50380"/>
                  </a:lnTo>
                  <a:lnTo>
                    <a:pt x="27216" y="50393"/>
                  </a:lnTo>
                  <a:close/>
                </a:path>
                <a:path w="346075" h="226695">
                  <a:moveTo>
                    <a:pt x="28155" y="51054"/>
                  </a:moveTo>
                  <a:lnTo>
                    <a:pt x="27051" y="50380"/>
                  </a:lnTo>
                  <a:lnTo>
                    <a:pt x="26047" y="50253"/>
                  </a:lnTo>
                  <a:lnTo>
                    <a:pt x="27127" y="50800"/>
                  </a:lnTo>
                  <a:lnTo>
                    <a:pt x="28155" y="51054"/>
                  </a:lnTo>
                  <a:close/>
                </a:path>
                <a:path w="346075" h="226695">
                  <a:moveTo>
                    <a:pt x="28333" y="51054"/>
                  </a:moveTo>
                  <a:lnTo>
                    <a:pt x="28003" y="50495"/>
                  </a:lnTo>
                  <a:lnTo>
                    <a:pt x="27216" y="50393"/>
                  </a:lnTo>
                  <a:lnTo>
                    <a:pt x="28333" y="51054"/>
                  </a:lnTo>
                  <a:close/>
                </a:path>
                <a:path w="346075" h="226695">
                  <a:moveTo>
                    <a:pt x="28587" y="52324"/>
                  </a:moveTo>
                  <a:lnTo>
                    <a:pt x="27444" y="51689"/>
                  </a:lnTo>
                  <a:lnTo>
                    <a:pt x="26403" y="50927"/>
                  </a:lnTo>
                  <a:lnTo>
                    <a:pt x="25768" y="50228"/>
                  </a:lnTo>
                  <a:lnTo>
                    <a:pt x="23101" y="49911"/>
                  </a:lnTo>
                  <a:lnTo>
                    <a:pt x="22199" y="49784"/>
                  </a:lnTo>
                  <a:lnTo>
                    <a:pt x="21958" y="49911"/>
                  </a:lnTo>
                  <a:lnTo>
                    <a:pt x="27940" y="52197"/>
                  </a:lnTo>
                  <a:lnTo>
                    <a:pt x="28587" y="52324"/>
                  </a:lnTo>
                  <a:close/>
                </a:path>
                <a:path w="346075" h="226695">
                  <a:moveTo>
                    <a:pt x="29451" y="144767"/>
                  </a:moveTo>
                  <a:lnTo>
                    <a:pt x="28638" y="143967"/>
                  </a:lnTo>
                  <a:lnTo>
                    <a:pt x="29121" y="144526"/>
                  </a:lnTo>
                  <a:lnTo>
                    <a:pt x="29451" y="144767"/>
                  </a:lnTo>
                  <a:close/>
                </a:path>
                <a:path w="346075" h="226695">
                  <a:moveTo>
                    <a:pt x="35458" y="112801"/>
                  </a:moveTo>
                  <a:lnTo>
                    <a:pt x="34544" y="112217"/>
                  </a:lnTo>
                  <a:lnTo>
                    <a:pt x="31280" y="111721"/>
                  </a:lnTo>
                  <a:lnTo>
                    <a:pt x="31826" y="112064"/>
                  </a:lnTo>
                  <a:lnTo>
                    <a:pt x="35458" y="112801"/>
                  </a:lnTo>
                  <a:close/>
                </a:path>
                <a:path w="346075" h="226695">
                  <a:moveTo>
                    <a:pt x="36512" y="97650"/>
                  </a:moveTo>
                  <a:lnTo>
                    <a:pt x="34950" y="97129"/>
                  </a:lnTo>
                  <a:lnTo>
                    <a:pt x="34671" y="97409"/>
                  </a:lnTo>
                  <a:lnTo>
                    <a:pt x="33350" y="97497"/>
                  </a:lnTo>
                  <a:lnTo>
                    <a:pt x="33743" y="97739"/>
                  </a:lnTo>
                  <a:lnTo>
                    <a:pt x="35382" y="97853"/>
                  </a:lnTo>
                  <a:lnTo>
                    <a:pt x="36512" y="97650"/>
                  </a:lnTo>
                  <a:close/>
                </a:path>
                <a:path w="346075" h="226695">
                  <a:moveTo>
                    <a:pt x="40005" y="29705"/>
                  </a:moveTo>
                  <a:lnTo>
                    <a:pt x="39941" y="29210"/>
                  </a:lnTo>
                  <a:lnTo>
                    <a:pt x="39763" y="28956"/>
                  </a:lnTo>
                  <a:lnTo>
                    <a:pt x="40005" y="29705"/>
                  </a:lnTo>
                  <a:close/>
                </a:path>
                <a:path w="346075" h="226695">
                  <a:moveTo>
                    <a:pt x="42379" y="58115"/>
                  </a:moveTo>
                  <a:lnTo>
                    <a:pt x="40767" y="57264"/>
                  </a:lnTo>
                  <a:lnTo>
                    <a:pt x="40284" y="57073"/>
                  </a:lnTo>
                  <a:lnTo>
                    <a:pt x="41084" y="57302"/>
                  </a:lnTo>
                  <a:lnTo>
                    <a:pt x="39878" y="56642"/>
                  </a:lnTo>
                  <a:lnTo>
                    <a:pt x="38354" y="56134"/>
                  </a:lnTo>
                  <a:lnTo>
                    <a:pt x="39357" y="56718"/>
                  </a:lnTo>
                  <a:lnTo>
                    <a:pt x="39484" y="56781"/>
                  </a:lnTo>
                  <a:lnTo>
                    <a:pt x="39674" y="56896"/>
                  </a:lnTo>
                  <a:lnTo>
                    <a:pt x="39801" y="56934"/>
                  </a:lnTo>
                  <a:lnTo>
                    <a:pt x="42189" y="58039"/>
                  </a:lnTo>
                  <a:lnTo>
                    <a:pt x="42379" y="58115"/>
                  </a:lnTo>
                  <a:close/>
                </a:path>
                <a:path w="346075" h="226695">
                  <a:moveTo>
                    <a:pt x="42684" y="58254"/>
                  </a:moveTo>
                  <a:lnTo>
                    <a:pt x="42189" y="58039"/>
                  </a:lnTo>
                  <a:lnTo>
                    <a:pt x="41224" y="57658"/>
                  </a:lnTo>
                  <a:lnTo>
                    <a:pt x="42684" y="58254"/>
                  </a:lnTo>
                  <a:close/>
                </a:path>
                <a:path w="346075" h="226695">
                  <a:moveTo>
                    <a:pt x="42837" y="58343"/>
                  </a:moveTo>
                  <a:lnTo>
                    <a:pt x="41211" y="57658"/>
                  </a:lnTo>
                  <a:lnTo>
                    <a:pt x="40259" y="57277"/>
                  </a:lnTo>
                  <a:lnTo>
                    <a:pt x="41160" y="57658"/>
                  </a:lnTo>
                  <a:lnTo>
                    <a:pt x="42837" y="58343"/>
                  </a:lnTo>
                  <a:close/>
                </a:path>
                <a:path w="346075" h="226695">
                  <a:moveTo>
                    <a:pt x="43319" y="58420"/>
                  </a:moveTo>
                  <a:lnTo>
                    <a:pt x="41884" y="57658"/>
                  </a:lnTo>
                  <a:lnTo>
                    <a:pt x="41478" y="57442"/>
                  </a:lnTo>
                  <a:lnTo>
                    <a:pt x="41833" y="57658"/>
                  </a:lnTo>
                  <a:lnTo>
                    <a:pt x="41465" y="57442"/>
                  </a:lnTo>
                  <a:lnTo>
                    <a:pt x="41084" y="57302"/>
                  </a:lnTo>
                  <a:lnTo>
                    <a:pt x="41706" y="57658"/>
                  </a:lnTo>
                  <a:lnTo>
                    <a:pt x="42799" y="58254"/>
                  </a:lnTo>
                  <a:lnTo>
                    <a:pt x="43319" y="58420"/>
                  </a:lnTo>
                  <a:close/>
                </a:path>
                <a:path w="346075" h="226695">
                  <a:moveTo>
                    <a:pt x="44424" y="54102"/>
                  </a:moveTo>
                  <a:lnTo>
                    <a:pt x="44310" y="53975"/>
                  </a:lnTo>
                  <a:lnTo>
                    <a:pt x="44183" y="53975"/>
                  </a:lnTo>
                  <a:lnTo>
                    <a:pt x="44424" y="54102"/>
                  </a:lnTo>
                  <a:close/>
                </a:path>
                <a:path w="346075" h="226695">
                  <a:moveTo>
                    <a:pt x="46697" y="57162"/>
                  </a:moveTo>
                  <a:lnTo>
                    <a:pt x="45872" y="56502"/>
                  </a:lnTo>
                  <a:lnTo>
                    <a:pt x="45656" y="56718"/>
                  </a:lnTo>
                  <a:lnTo>
                    <a:pt x="46697" y="57162"/>
                  </a:lnTo>
                  <a:close/>
                </a:path>
                <a:path w="346075" h="226695">
                  <a:moveTo>
                    <a:pt x="48450" y="45593"/>
                  </a:moveTo>
                  <a:lnTo>
                    <a:pt x="48336" y="45212"/>
                  </a:lnTo>
                  <a:lnTo>
                    <a:pt x="48298" y="45085"/>
                  </a:lnTo>
                  <a:lnTo>
                    <a:pt x="48120" y="44500"/>
                  </a:lnTo>
                  <a:lnTo>
                    <a:pt x="46570" y="43688"/>
                  </a:lnTo>
                  <a:lnTo>
                    <a:pt x="48450" y="45593"/>
                  </a:lnTo>
                  <a:close/>
                </a:path>
                <a:path w="346075" h="226695">
                  <a:moveTo>
                    <a:pt x="48755" y="44831"/>
                  </a:moveTo>
                  <a:lnTo>
                    <a:pt x="47955" y="44119"/>
                  </a:lnTo>
                  <a:lnTo>
                    <a:pt x="48196" y="44538"/>
                  </a:lnTo>
                  <a:lnTo>
                    <a:pt x="48755" y="44831"/>
                  </a:lnTo>
                  <a:close/>
                </a:path>
                <a:path w="346075" h="226695">
                  <a:moveTo>
                    <a:pt x="49847" y="52793"/>
                  </a:moveTo>
                  <a:lnTo>
                    <a:pt x="49720" y="52578"/>
                  </a:lnTo>
                  <a:lnTo>
                    <a:pt x="48806" y="51968"/>
                  </a:lnTo>
                  <a:lnTo>
                    <a:pt x="49847" y="52793"/>
                  </a:lnTo>
                  <a:close/>
                </a:path>
                <a:path w="346075" h="226695">
                  <a:moveTo>
                    <a:pt x="50761" y="47853"/>
                  </a:moveTo>
                  <a:lnTo>
                    <a:pt x="50152" y="47294"/>
                  </a:lnTo>
                  <a:lnTo>
                    <a:pt x="49453" y="46697"/>
                  </a:lnTo>
                  <a:lnTo>
                    <a:pt x="48793" y="46101"/>
                  </a:lnTo>
                  <a:lnTo>
                    <a:pt x="50279" y="47548"/>
                  </a:lnTo>
                  <a:lnTo>
                    <a:pt x="50355" y="48514"/>
                  </a:lnTo>
                  <a:lnTo>
                    <a:pt x="50761" y="47853"/>
                  </a:lnTo>
                  <a:close/>
                </a:path>
                <a:path w="346075" h="226695">
                  <a:moveTo>
                    <a:pt x="51181" y="53848"/>
                  </a:moveTo>
                  <a:lnTo>
                    <a:pt x="49847" y="52793"/>
                  </a:lnTo>
                  <a:lnTo>
                    <a:pt x="50698" y="54229"/>
                  </a:lnTo>
                  <a:lnTo>
                    <a:pt x="51181" y="53848"/>
                  </a:lnTo>
                  <a:close/>
                </a:path>
                <a:path w="346075" h="226695">
                  <a:moveTo>
                    <a:pt x="52984" y="20828"/>
                  </a:moveTo>
                  <a:lnTo>
                    <a:pt x="52362" y="20320"/>
                  </a:lnTo>
                  <a:lnTo>
                    <a:pt x="52984" y="20828"/>
                  </a:lnTo>
                  <a:close/>
                </a:path>
                <a:path w="346075" h="226695">
                  <a:moveTo>
                    <a:pt x="54521" y="41821"/>
                  </a:moveTo>
                  <a:lnTo>
                    <a:pt x="54102" y="41148"/>
                  </a:lnTo>
                  <a:lnTo>
                    <a:pt x="53695" y="40894"/>
                  </a:lnTo>
                  <a:lnTo>
                    <a:pt x="54521" y="41821"/>
                  </a:lnTo>
                  <a:close/>
                </a:path>
                <a:path w="346075" h="226695">
                  <a:moveTo>
                    <a:pt x="64046" y="40386"/>
                  </a:moveTo>
                  <a:lnTo>
                    <a:pt x="61976" y="37973"/>
                  </a:lnTo>
                  <a:lnTo>
                    <a:pt x="62788" y="39116"/>
                  </a:lnTo>
                  <a:lnTo>
                    <a:pt x="63017" y="39624"/>
                  </a:lnTo>
                  <a:lnTo>
                    <a:pt x="64046" y="40386"/>
                  </a:lnTo>
                  <a:close/>
                </a:path>
                <a:path w="346075" h="226695">
                  <a:moveTo>
                    <a:pt x="69621" y="7213"/>
                  </a:moveTo>
                  <a:lnTo>
                    <a:pt x="69608" y="6070"/>
                  </a:lnTo>
                  <a:lnTo>
                    <a:pt x="69278" y="7150"/>
                  </a:lnTo>
                  <a:lnTo>
                    <a:pt x="69621" y="7213"/>
                  </a:lnTo>
                  <a:close/>
                </a:path>
                <a:path w="346075" h="226695">
                  <a:moveTo>
                    <a:pt x="74777" y="33451"/>
                  </a:moveTo>
                  <a:lnTo>
                    <a:pt x="74510" y="32766"/>
                  </a:lnTo>
                  <a:lnTo>
                    <a:pt x="74637" y="33388"/>
                  </a:lnTo>
                  <a:lnTo>
                    <a:pt x="74777" y="33451"/>
                  </a:lnTo>
                  <a:close/>
                </a:path>
                <a:path w="346075" h="226695">
                  <a:moveTo>
                    <a:pt x="75590" y="31965"/>
                  </a:moveTo>
                  <a:lnTo>
                    <a:pt x="75526" y="31635"/>
                  </a:lnTo>
                  <a:lnTo>
                    <a:pt x="75501" y="32004"/>
                  </a:lnTo>
                  <a:close/>
                </a:path>
                <a:path w="346075" h="226695">
                  <a:moveTo>
                    <a:pt x="77863" y="32766"/>
                  </a:moveTo>
                  <a:lnTo>
                    <a:pt x="77749" y="30975"/>
                  </a:lnTo>
                  <a:lnTo>
                    <a:pt x="77673" y="30721"/>
                  </a:lnTo>
                  <a:lnTo>
                    <a:pt x="77863" y="32766"/>
                  </a:lnTo>
                  <a:close/>
                </a:path>
                <a:path w="346075" h="226695">
                  <a:moveTo>
                    <a:pt x="82423" y="28194"/>
                  </a:moveTo>
                  <a:lnTo>
                    <a:pt x="82283" y="26962"/>
                  </a:lnTo>
                  <a:lnTo>
                    <a:pt x="82321" y="28448"/>
                  </a:lnTo>
                  <a:lnTo>
                    <a:pt x="82423" y="28194"/>
                  </a:lnTo>
                  <a:close/>
                </a:path>
                <a:path w="346075" h="226695">
                  <a:moveTo>
                    <a:pt x="82931" y="29591"/>
                  </a:moveTo>
                  <a:lnTo>
                    <a:pt x="82727" y="27432"/>
                  </a:lnTo>
                  <a:lnTo>
                    <a:pt x="82588" y="28194"/>
                  </a:lnTo>
                  <a:lnTo>
                    <a:pt x="82931" y="29591"/>
                  </a:lnTo>
                  <a:close/>
                </a:path>
                <a:path w="346075" h="226695">
                  <a:moveTo>
                    <a:pt x="90474" y="27559"/>
                  </a:moveTo>
                  <a:close/>
                </a:path>
                <a:path w="346075" h="226695">
                  <a:moveTo>
                    <a:pt x="97751" y="29248"/>
                  </a:moveTo>
                  <a:close/>
                </a:path>
                <a:path w="346075" h="226695">
                  <a:moveTo>
                    <a:pt x="104724" y="11696"/>
                  </a:moveTo>
                  <a:lnTo>
                    <a:pt x="104698" y="11493"/>
                  </a:lnTo>
                  <a:lnTo>
                    <a:pt x="104724" y="11696"/>
                  </a:lnTo>
                  <a:close/>
                </a:path>
                <a:path w="346075" h="226695">
                  <a:moveTo>
                    <a:pt x="105486" y="32004"/>
                  </a:moveTo>
                  <a:lnTo>
                    <a:pt x="105448" y="31457"/>
                  </a:lnTo>
                  <a:lnTo>
                    <a:pt x="105359" y="31877"/>
                  </a:lnTo>
                  <a:lnTo>
                    <a:pt x="105244" y="33020"/>
                  </a:lnTo>
                  <a:lnTo>
                    <a:pt x="105486" y="32004"/>
                  </a:lnTo>
                  <a:close/>
                </a:path>
                <a:path w="346075" h="226695">
                  <a:moveTo>
                    <a:pt x="105841" y="7886"/>
                  </a:moveTo>
                  <a:lnTo>
                    <a:pt x="104216" y="8369"/>
                  </a:lnTo>
                  <a:lnTo>
                    <a:pt x="104673" y="11379"/>
                  </a:lnTo>
                  <a:lnTo>
                    <a:pt x="104749" y="10236"/>
                  </a:lnTo>
                  <a:lnTo>
                    <a:pt x="105841" y="7886"/>
                  </a:lnTo>
                  <a:close/>
                </a:path>
                <a:path w="346075" h="226695">
                  <a:moveTo>
                    <a:pt x="115531" y="13411"/>
                  </a:moveTo>
                  <a:lnTo>
                    <a:pt x="115303" y="13589"/>
                  </a:lnTo>
                  <a:lnTo>
                    <a:pt x="114554" y="15113"/>
                  </a:lnTo>
                  <a:lnTo>
                    <a:pt x="114668" y="14986"/>
                  </a:lnTo>
                  <a:lnTo>
                    <a:pt x="115531" y="13411"/>
                  </a:lnTo>
                  <a:close/>
                </a:path>
                <a:path w="346075" h="226695">
                  <a:moveTo>
                    <a:pt x="117957" y="10922"/>
                  </a:moveTo>
                  <a:lnTo>
                    <a:pt x="117513" y="10795"/>
                  </a:lnTo>
                  <a:lnTo>
                    <a:pt x="116281" y="10668"/>
                  </a:lnTo>
                  <a:lnTo>
                    <a:pt x="115430" y="12573"/>
                  </a:lnTo>
                  <a:lnTo>
                    <a:pt x="115747" y="12319"/>
                  </a:lnTo>
                  <a:lnTo>
                    <a:pt x="116281" y="11430"/>
                  </a:lnTo>
                  <a:lnTo>
                    <a:pt x="116192" y="12192"/>
                  </a:lnTo>
                  <a:lnTo>
                    <a:pt x="115531" y="13411"/>
                  </a:lnTo>
                  <a:lnTo>
                    <a:pt x="116738" y="12446"/>
                  </a:lnTo>
                  <a:lnTo>
                    <a:pt x="117551" y="11430"/>
                  </a:lnTo>
                  <a:lnTo>
                    <a:pt x="117957" y="10922"/>
                  </a:lnTo>
                  <a:close/>
                </a:path>
                <a:path w="346075" h="226695">
                  <a:moveTo>
                    <a:pt x="118427" y="36195"/>
                  </a:moveTo>
                  <a:lnTo>
                    <a:pt x="117182" y="36195"/>
                  </a:lnTo>
                  <a:lnTo>
                    <a:pt x="117017" y="36195"/>
                  </a:lnTo>
                  <a:lnTo>
                    <a:pt x="116039" y="38481"/>
                  </a:lnTo>
                  <a:lnTo>
                    <a:pt x="117995" y="36830"/>
                  </a:lnTo>
                  <a:lnTo>
                    <a:pt x="118427" y="36195"/>
                  </a:lnTo>
                  <a:close/>
                </a:path>
                <a:path w="346075" h="226695">
                  <a:moveTo>
                    <a:pt x="118948" y="37655"/>
                  </a:moveTo>
                  <a:lnTo>
                    <a:pt x="118275" y="38354"/>
                  </a:lnTo>
                  <a:lnTo>
                    <a:pt x="118770" y="37973"/>
                  </a:lnTo>
                  <a:lnTo>
                    <a:pt x="118948" y="37655"/>
                  </a:lnTo>
                  <a:close/>
                </a:path>
                <a:path w="346075" h="226695">
                  <a:moveTo>
                    <a:pt x="119532" y="11861"/>
                  </a:moveTo>
                  <a:lnTo>
                    <a:pt x="119456" y="10693"/>
                  </a:lnTo>
                  <a:lnTo>
                    <a:pt x="118605" y="12103"/>
                  </a:lnTo>
                  <a:lnTo>
                    <a:pt x="118884" y="12446"/>
                  </a:lnTo>
                  <a:lnTo>
                    <a:pt x="118770" y="13779"/>
                  </a:lnTo>
                  <a:lnTo>
                    <a:pt x="119087" y="13462"/>
                  </a:lnTo>
                  <a:lnTo>
                    <a:pt x="119532" y="11861"/>
                  </a:lnTo>
                  <a:close/>
                </a:path>
                <a:path w="346075" h="226695">
                  <a:moveTo>
                    <a:pt x="121450" y="37909"/>
                  </a:moveTo>
                  <a:lnTo>
                    <a:pt x="121285" y="38074"/>
                  </a:lnTo>
                  <a:lnTo>
                    <a:pt x="121158" y="38214"/>
                  </a:lnTo>
                  <a:lnTo>
                    <a:pt x="120929" y="38481"/>
                  </a:lnTo>
                  <a:lnTo>
                    <a:pt x="120459" y="39738"/>
                  </a:lnTo>
                  <a:lnTo>
                    <a:pt x="121018" y="38849"/>
                  </a:lnTo>
                  <a:lnTo>
                    <a:pt x="121285" y="38303"/>
                  </a:lnTo>
                  <a:lnTo>
                    <a:pt x="121450" y="37909"/>
                  </a:lnTo>
                  <a:close/>
                </a:path>
                <a:path w="346075" h="226695">
                  <a:moveTo>
                    <a:pt x="121970" y="18097"/>
                  </a:moveTo>
                  <a:lnTo>
                    <a:pt x="121234" y="19304"/>
                  </a:lnTo>
                  <a:lnTo>
                    <a:pt x="121539" y="19177"/>
                  </a:lnTo>
                  <a:lnTo>
                    <a:pt x="121653" y="19050"/>
                  </a:lnTo>
                  <a:lnTo>
                    <a:pt x="121970" y="18097"/>
                  </a:lnTo>
                  <a:close/>
                </a:path>
                <a:path w="346075" h="226695">
                  <a:moveTo>
                    <a:pt x="122161" y="41173"/>
                  </a:moveTo>
                  <a:lnTo>
                    <a:pt x="122008" y="40487"/>
                  </a:lnTo>
                  <a:lnTo>
                    <a:pt x="121945" y="40805"/>
                  </a:lnTo>
                  <a:lnTo>
                    <a:pt x="122008" y="41046"/>
                  </a:lnTo>
                  <a:lnTo>
                    <a:pt x="122161" y="41173"/>
                  </a:lnTo>
                  <a:close/>
                </a:path>
                <a:path w="346075" h="226695">
                  <a:moveTo>
                    <a:pt x="122224" y="41211"/>
                  </a:moveTo>
                  <a:close/>
                </a:path>
                <a:path w="346075" h="226695">
                  <a:moveTo>
                    <a:pt x="123215" y="15621"/>
                  </a:moveTo>
                  <a:lnTo>
                    <a:pt x="122694" y="15875"/>
                  </a:lnTo>
                  <a:lnTo>
                    <a:pt x="121970" y="18097"/>
                  </a:lnTo>
                  <a:lnTo>
                    <a:pt x="122555" y="17145"/>
                  </a:lnTo>
                  <a:lnTo>
                    <a:pt x="122212" y="18161"/>
                  </a:lnTo>
                  <a:lnTo>
                    <a:pt x="122669" y="17018"/>
                  </a:lnTo>
                  <a:lnTo>
                    <a:pt x="123215" y="15621"/>
                  </a:lnTo>
                  <a:close/>
                </a:path>
                <a:path w="346075" h="226695">
                  <a:moveTo>
                    <a:pt x="129108" y="43535"/>
                  </a:moveTo>
                  <a:lnTo>
                    <a:pt x="128397" y="43942"/>
                  </a:lnTo>
                  <a:lnTo>
                    <a:pt x="128092" y="44018"/>
                  </a:lnTo>
                  <a:lnTo>
                    <a:pt x="127584" y="44831"/>
                  </a:lnTo>
                  <a:lnTo>
                    <a:pt x="129108" y="43535"/>
                  </a:lnTo>
                  <a:close/>
                </a:path>
                <a:path w="346075" h="226695">
                  <a:moveTo>
                    <a:pt x="129540" y="41656"/>
                  </a:moveTo>
                  <a:lnTo>
                    <a:pt x="129514" y="41529"/>
                  </a:lnTo>
                  <a:lnTo>
                    <a:pt x="129374" y="41541"/>
                  </a:lnTo>
                  <a:lnTo>
                    <a:pt x="126263" y="44450"/>
                  </a:lnTo>
                  <a:lnTo>
                    <a:pt x="128092" y="44018"/>
                  </a:lnTo>
                  <a:lnTo>
                    <a:pt x="129540" y="41656"/>
                  </a:lnTo>
                  <a:close/>
                </a:path>
                <a:path w="346075" h="226695">
                  <a:moveTo>
                    <a:pt x="132029" y="46990"/>
                  </a:moveTo>
                  <a:lnTo>
                    <a:pt x="131279" y="47180"/>
                  </a:lnTo>
                  <a:lnTo>
                    <a:pt x="131546" y="47167"/>
                  </a:lnTo>
                  <a:lnTo>
                    <a:pt x="132029" y="46990"/>
                  </a:lnTo>
                  <a:close/>
                </a:path>
                <a:path w="346075" h="226695">
                  <a:moveTo>
                    <a:pt x="133197" y="20307"/>
                  </a:moveTo>
                  <a:lnTo>
                    <a:pt x="132930" y="20840"/>
                  </a:lnTo>
                  <a:lnTo>
                    <a:pt x="133159" y="20815"/>
                  </a:lnTo>
                  <a:lnTo>
                    <a:pt x="133197" y="20307"/>
                  </a:lnTo>
                  <a:close/>
                </a:path>
                <a:path w="346075" h="226695">
                  <a:moveTo>
                    <a:pt x="133502" y="46609"/>
                  </a:moveTo>
                  <a:lnTo>
                    <a:pt x="132892" y="46736"/>
                  </a:lnTo>
                  <a:lnTo>
                    <a:pt x="133070" y="46583"/>
                  </a:lnTo>
                  <a:lnTo>
                    <a:pt x="132854" y="46736"/>
                  </a:lnTo>
                  <a:lnTo>
                    <a:pt x="132029" y="47117"/>
                  </a:lnTo>
                  <a:lnTo>
                    <a:pt x="132283" y="47117"/>
                  </a:lnTo>
                  <a:lnTo>
                    <a:pt x="131749" y="47879"/>
                  </a:lnTo>
                  <a:lnTo>
                    <a:pt x="133502" y="46609"/>
                  </a:lnTo>
                  <a:close/>
                </a:path>
                <a:path w="346075" h="226695">
                  <a:moveTo>
                    <a:pt x="136601" y="18313"/>
                  </a:moveTo>
                  <a:lnTo>
                    <a:pt x="135572" y="18808"/>
                  </a:lnTo>
                  <a:lnTo>
                    <a:pt x="133692" y="21526"/>
                  </a:lnTo>
                  <a:lnTo>
                    <a:pt x="134289" y="21209"/>
                  </a:lnTo>
                  <a:lnTo>
                    <a:pt x="136601" y="18313"/>
                  </a:lnTo>
                  <a:close/>
                </a:path>
                <a:path w="346075" h="226695">
                  <a:moveTo>
                    <a:pt x="137795" y="23368"/>
                  </a:moveTo>
                  <a:lnTo>
                    <a:pt x="137604" y="23825"/>
                  </a:lnTo>
                  <a:lnTo>
                    <a:pt x="137795" y="23368"/>
                  </a:lnTo>
                  <a:close/>
                </a:path>
                <a:path w="346075" h="226695">
                  <a:moveTo>
                    <a:pt x="137858" y="23215"/>
                  </a:moveTo>
                  <a:lnTo>
                    <a:pt x="137464" y="23393"/>
                  </a:lnTo>
                  <a:lnTo>
                    <a:pt x="137274" y="23698"/>
                  </a:lnTo>
                  <a:lnTo>
                    <a:pt x="137604" y="23444"/>
                  </a:lnTo>
                  <a:lnTo>
                    <a:pt x="137769" y="23368"/>
                  </a:lnTo>
                  <a:lnTo>
                    <a:pt x="137858" y="23215"/>
                  </a:lnTo>
                  <a:close/>
                </a:path>
                <a:path w="346075" h="226695">
                  <a:moveTo>
                    <a:pt x="143535" y="53238"/>
                  </a:moveTo>
                  <a:lnTo>
                    <a:pt x="143002" y="53352"/>
                  </a:lnTo>
                  <a:lnTo>
                    <a:pt x="142468" y="53467"/>
                  </a:lnTo>
                  <a:lnTo>
                    <a:pt x="142125" y="53492"/>
                  </a:lnTo>
                  <a:lnTo>
                    <a:pt x="142214" y="53251"/>
                  </a:lnTo>
                  <a:lnTo>
                    <a:pt x="142405" y="52946"/>
                  </a:lnTo>
                  <a:lnTo>
                    <a:pt x="141922" y="52984"/>
                  </a:lnTo>
                  <a:lnTo>
                    <a:pt x="141490" y="53428"/>
                  </a:lnTo>
                  <a:lnTo>
                    <a:pt x="141681" y="53530"/>
                  </a:lnTo>
                  <a:lnTo>
                    <a:pt x="142100" y="53517"/>
                  </a:lnTo>
                  <a:lnTo>
                    <a:pt x="141998" y="53784"/>
                  </a:lnTo>
                  <a:lnTo>
                    <a:pt x="142011" y="53949"/>
                  </a:lnTo>
                  <a:lnTo>
                    <a:pt x="143535" y="53238"/>
                  </a:lnTo>
                  <a:close/>
                </a:path>
                <a:path w="346075" h="226695">
                  <a:moveTo>
                    <a:pt x="144043" y="59143"/>
                  </a:moveTo>
                  <a:lnTo>
                    <a:pt x="143129" y="58978"/>
                  </a:lnTo>
                  <a:lnTo>
                    <a:pt x="141706" y="59905"/>
                  </a:lnTo>
                  <a:lnTo>
                    <a:pt x="144043" y="59143"/>
                  </a:lnTo>
                  <a:close/>
                </a:path>
                <a:path w="346075" h="226695">
                  <a:moveTo>
                    <a:pt x="144437" y="59055"/>
                  </a:moveTo>
                  <a:lnTo>
                    <a:pt x="141452" y="60579"/>
                  </a:lnTo>
                  <a:lnTo>
                    <a:pt x="142100" y="61023"/>
                  </a:lnTo>
                  <a:lnTo>
                    <a:pt x="144437" y="59055"/>
                  </a:lnTo>
                  <a:close/>
                </a:path>
                <a:path w="346075" h="226695">
                  <a:moveTo>
                    <a:pt x="144487" y="24663"/>
                  </a:moveTo>
                  <a:lnTo>
                    <a:pt x="144170" y="25069"/>
                  </a:lnTo>
                  <a:lnTo>
                    <a:pt x="143916" y="25361"/>
                  </a:lnTo>
                  <a:lnTo>
                    <a:pt x="143675" y="25666"/>
                  </a:lnTo>
                  <a:lnTo>
                    <a:pt x="143878" y="25450"/>
                  </a:lnTo>
                  <a:lnTo>
                    <a:pt x="144132" y="25171"/>
                  </a:lnTo>
                  <a:lnTo>
                    <a:pt x="144487" y="24663"/>
                  </a:lnTo>
                  <a:close/>
                </a:path>
                <a:path w="346075" h="226695">
                  <a:moveTo>
                    <a:pt x="144576" y="33655"/>
                  </a:moveTo>
                  <a:lnTo>
                    <a:pt x="144106" y="34010"/>
                  </a:lnTo>
                  <a:lnTo>
                    <a:pt x="144335" y="33896"/>
                  </a:lnTo>
                  <a:lnTo>
                    <a:pt x="144576" y="33655"/>
                  </a:lnTo>
                  <a:close/>
                </a:path>
                <a:path w="346075" h="226695">
                  <a:moveTo>
                    <a:pt x="144653" y="64516"/>
                  </a:moveTo>
                  <a:lnTo>
                    <a:pt x="144068" y="64770"/>
                  </a:lnTo>
                  <a:lnTo>
                    <a:pt x="144627" y="64566"/>
                  </a:lnTo>
                  <a:close/>
                </a:path>
                <a:path w="346075" h="226695">
                  <a:moveTo>
                    <a:pt x="145656" y="32258"/>
                  </a:moveTo>
                  <a:lnTo>
                    <a:pt x="145516" y="32346"/>
                  </a:lnTo>
                  <a:lnTo>
                    <a:pt x="145656" y="32258"/>
                  </a:lnTo>
                  <a:close/>
                </a:path>
                <a:path w="346075" h="226695">
                  <a:moveTo>
                    <a:pt x="146469" y="35941"/>
                  </a:moveTo>
                  <a:lnTo>
                    <a:pt x="145529" y="36664"/>
                  </a:lnTo>
                  <a:lnTo>
                    <a:pt x="146431" y="36245"/>
                  </a:lnTo>
                  <a:lnTo>
                    <a:pt x="146469" y="35941"/>
                  </a:lnTo>
                  <a:close/>
                </a:path>
                <a:path w="346075" h="226695">
                  <a:moveTo>
                    <a:pt x="146812" y="36068"/>
                  </a:moveTo>
                  <a:lnTo>
                    <a:pt x="146431" y="36245"/>
                  </a:lnTo>
                  <a:lnTo>
                    <a:pt x="146392" y="36576"/>
                  </a:lnTo>
                  <a:lnTo>
                    <a:pt x="146812" y="36068"/>
                  </a:lnTo>
                  <a:close/>
                </a:path>
                <a:path w="346075" h="226695">
                  <a:moveTo>
                    <a:pt x="147713" y="31356"/>
                  </a:moveTo>
                  <a:lnTo>
                    <a:pt x="147459" y="31343"/>
                  </a:lnTo>
                  <a:lnTo>
                    <a:pt x="147294" y="31496"/>
                  </a:lnTo>
                  <a:lnTo>
                    <a:pt x="147713" y="31356"/>
                  </a:lnTo>
                  <a:close/>
                </a:path>
                <a:path w="346075" h="226695">
                  <a:moveTo>
                    <a:pt x="148094" y="88811"/>
                  </a:moveTo>
                  <a:lnTo>
                    <a:pt x="147866" y="88747"/>
                  </a:lnTo>
                  <a:lnTo>
                    <a:pt x="147510" y="88861"/>
                  </a:lnTo>
                  <a:lnTo>
                    <a:pt x="148094" y="88811"/>
                  </a:lnTo>
                  <a:close/>
                </a:path>
                <a:path w="346075" h="226695">
                  <a:moveTo>
                    <a:pt x="148183" y="35052"/>
                  </a:moveTo>
                  <a:lnTo>
                    <a:pt x="148018" y="35293"/>
                  </a:lnTo>
                  <a:lnTo>
                    <a:pt x="148005" y="35496"/>
                  </a:lnTo>
                  <a:lnTo>
                    <a:pt x="148183" y="35052"/>
                  </a:lnTo>
                  <a:close/>
                </a:path>
                <a:path w="346075" h="226695">
                  <a:moveTo>
                    <a:pt x="148221" y="83464"/>
                  </a:moveTo>
                  <a:lnTo>
                    <a:pt x="146773" y="83693"/>
                  </a:lnTo>
                  <a:lnTo>
                    <a:pt x="147662" y="84074"/>
                  </a:lnTo>
                  <a:lnTo>
                    <a:pt x="148221" y="83464"/>
                  </a:lnTo>
                  <a:close/>
                </a:path>
                <a:path w="346075" h="226695">
                  <a:moveTo>
                    <a:pt x="149098" y="88747"/>
                  </a:moveTo>
                  <a:lnTo>
                    <a:pt x="148094" y="88811"/>
                  </a:lnTo>
                  <a:lnTo>
                    <a:pt x="148259" y="88861"/>
                  </a:lnTo>
                  <a:lnTo>
                    <a:pt x="149098" y="88747"/>
                  </a:lnTo>
                  <a:close/>
                </a:path>
                <a:path w="346075" h="226695">
                  <a:moveTo>
                    <a:pt x="149301" y="83312"/>
                  </a:moveTo>
                  <a:lnTo>
                    <a:pt x="148729" y="83159"/>
                  </a:lnTo>
                  <a:lnTo>
                    <a:pt x="148501" y="83185"/>
                  </a:lnTo>
                  <a:lnTo>
                    <a:pt x="148221" y="83464"/>
                  </a:lnTo>
                  <a:lnTo>
                    <a:pt x="149301" y="83312"/>
                  </a:lnTo>
                  <a:close/>
                </a:path>
                <a:path w="346075" h="226695">
                  <a:moveTo>
                    <a:pt x="149542" y="74879"/>
                  </a:moveTo>
                  <a:lnTo>
                    <a:pt x="149301" y="74955"/>
                  </a:lnTo>
                  <a:lnTo>
                    <a:pt x="149047" y="75044"/>
                  </a:lnTo>
                  <a:lnTo>
                    <a:pt x="148844" y="75158"/>
                  </a:lnTo>
                  <a:lnTo>
                    <a:pt x="149009" y="75095"/>
                  </a:lnTo>
                  <a:lnTo>
                    <a:pt x="149288" y="74980"/>
                  </a:lnTo>
                  <a:lnTo>
                    <a:pt x="149542" y="74879"/>
                  </a:lnTo>
                  <a:close/>
                </a:path>
                <a:path w="346075" h="226695">
                  <a:moveTo>
                    <a:pt x="149631" y="89687"/>
                  </a:moveTo>
                  <a:lnTo>
                    <a:pt x="149542" y="89547"/>
                  </a:lnTo>
                  <a:lnTo>
                    <a:pt x="149631" y="89687"/>
                  </a:lnTo>
                  <a:close/>
                </a:path>
                <a:path w="346075" h="226695">
                  <a:moveTo>
                    <a:pt x="149644" y="78270"/>
                  </a:moveTo>
                  <a:lnTo>
                    <a:pt x="148729" y="78930"/>
                  </a:lnTo>
                  <a:lnTo>
                    <a:pt x="149263" y="78625"/>
                  </a:lnTo>
                  <a:lnTo>
                    <a:pt x="149504" y="78422"/>
                  </a:lnTo>
                  <a:lnTo>
                    <a:pt x="149644" y="78270"/>
                  </a:lnTo>
                  <a:close/>
                </a:path>
                <a:path w="346075" h="226695">
                  <a:moveTo>
                    <a:pt x="149733" y="92278"/>
                  </a:moveTo>
                  <a:lnTo>
                    <a:pt x="149364" y="92189"/>
                  </a:lnTo>
                  <a:lnTo>
                    <a:pt x="149250" y="92341"/>
                  </a:lnTo>
                  <a:lnTo>
                    <a:pt x="149440" y="92316"/>
                  </a:lnTo>
                  <a:lnTo>
                    <a:pt x="149606" y="92290"/>
                  </a:lnTo>
                  <a:lnTo>
                    <a:pt x="149733" y="92278"/>
                  </a:lnTo>
                  <a:close/>
                </a:path>
                <a:path w="346075" h="226695">
                  <a:moveTo>
                    <a:pt x="150088" y="92354"/>
                  </a:moveTo>
                  <a:lnTo>
                    <a:pt x="149733" y="92278"/>
                  </a:lnTo>
                  <a:lnTo>
                    <a:pt x="150088" y="92354"/>
                  </a:lnTo>
                  <a:close/>
                </a:path>
                <a:path w="346075" h="226695">
                  <a:moveTo>
                    <a:pt x="150863" y="92544"/>
                  </a:moveTo>
                  <a:lnTo>
                    <a:pt x="150088" y="92354"/>
                  </a:lnTo>
                  <a:lnTo>
                    <a:pt x="150025" y="92608"/>
                  </a:lnTo>
                  <a:lnTo>
                    <a:pt x="150863" y="92544"/>
                  </a:lnTo>
                  <a:close/>
                </a:path>
                <a:path w="346075" h="226695">
                  <a:moveTo>
                    <a:pt x="150901" y="89623"/>
                  </a:moveTo>
                  <a:lnTo>
                    <a:pt x="150177" y="89725"/>
                  </a:lnTo>
                  <a:lnTo>
                    <a:pt x="149796" y="89738"/>
                  </a:lnTo>
                  <a:lnTo>
                    <a:pt x="149631" y="89687"/>
                  </a:lnTo>
                  <a:lnTo>
                    <a:pt x="149796" y="89827"/>
                  </a:lnTo>
                  <a:lnTo>
                    <a:pt x="149275" y="89890"/>
                  </a:lnTo>
                  <a:lnTo>
                    <a:pt x="149453" y="89954"/>
                  </a:lnTo>
                  <a:lnTo>
                    <a:pt x="149796" y="89979"/>
                  </a:lnTo>
                  <a:lnTo>
                    <a:pt x="150215" y="89979"/>
                  </a:lnTo>
                  <a:lnTo>
                    <a:pt x="150050" y="89928"/>
                  </a:lnTo>
                  <a:lnTo>
                    <a:pt x="149923" y="89877"/>
                  </a:lnTo>
                  <a:lnTo>
                    <a:pt x="150241" y="89763"/>
                  </a:lnTo>
                  <a:lnTo>
                    <a:pt x="150647" y="89700"/>
                  </a:lnTo>
                  <a:lnTo>
                    <a:pt x="150901" y="89623"/>
                  </a:lnTo>
                  <a:close/>
                </a:path>
                <a:path w="346075" h="226695">
                  <a:moveTo>
                    <a:pt x="151180" y="28321"/>
                  </a:moveTo>
                  <a:lnTo>
                    <a:pt x="148971" y="28829"/>
                  </a:lnTo>
                  <a:lnTo>
                    <a:pt x="147510" y="30302"/>
                  </a:lnTo>
                  <a:lnTo>
                    <a:pt x="145376" y="31242"/>
                  </a:lnTo>
                  <a:lnTo>
                    <a:pt x="147459" y="31343"/>
                  </a:lnTo>
                  <a:lnTo>
                    <a:pt x="148374" y="30607"/>
                  </a:lnTo>
                  <a:lnTo>
                    <a:pt x="148844" y="30226"/>
                  </a:lnTo>
                  <a:lnTo>
                    <a:pt x="151180" y="28321"/>
                  </a:lnTo>
                  <a:close/>
                </a:path>
                <a:path w="346075" h="226695">
                  <a:moveTo>
                    <a:pt x="151511" y="87591"/>
                  </a:moveTo>
                  <a:lnTo>
                    <a:pt x="149682" y="87655"/>
                  </a:lnTo>
                  <a:lnTo>
                    <a:pt x="149479" y="87934"/>
                  </a:lnTo>
                  <a:lnTo>
                    <a:pt x="147535" y="88646"/>
                  </a:lnTo>
                  <a:lnTo>
                    <a:pt x="147866" y="88747"/>
                  </a:lnTo>
                  <a:lnTo>
                    <a:pt x="151511" y="87591"/>
                  </a:lnTo>
                  <a:close/>
                </a:path>
                <a:path w="346075" h="226695">
                  <a:moveTo>
                    <a:pt x="151587" y="91744"/>
                  </a:moveTo>
                  <a:lnTo>
                    <a:pt x="151295" y="91541"/>
                  </a:lnTo>
                  <a:lnTo>
                    <a:pt x="150672" y="91694"/>
                  </a:lnTo>
                  <a:lnTo>
                    <a:pt x="151587" y="91744"/>
                  </a:lnTo>
                  <a:close/>
                </a:path>
                <a:path w="346075" h="226695">
                  <a:moveTo>
                    <a:pt x="152336" y="91274"/>
                  </a:moveTo>
                  <a:lnTo>
                    <a:pt x="151447" y="90932"/>
                  </a:lnTo>
                  <a:lnTo>
                    <a:pt x="150279" y="91059"/>
                  </a:lnTo>
                  <a:lnTo>
                    <a:pt x="151142" y="91440"/>
                  </a:lnTo>
                  <a:lnTo>
                    <a:pt x="151295" y="91541"/>
                  </a:lnTo>
                  <a:lnTo>
                    <a:pt x="152336" y="91274"/>
                  </a:lnTo>
                  <a:close/>
                </a:path>
                <a:path w="346075" h="226695">
                  <a:moveTo>
                    <a:pt x="153416" y="91020"/>
                  </a:moveTo>
                  <a:lnTo>
                    <a:pt x="152336" y="91274"/>
                  </a:lnTo>
                  <a:lnTo>
                    <a:pt x="153416" y="91020"/>
                  </a:lnTo>
                  <a:close/>
                </a:path>
                <a:path w="346075" h="226695">
                  <a:moveTo>
                    <a:pt x="153530" y="34036"/>
                  </a:moveTo>
                  <a:lnTo>
                    <a:pt x="153441" y="33883"/>
                  </a:lnTo>
                  <a:lnTo>
                    <a:pt x="153136" y="34251"/>
                  </a:lnTo>
                  <a:lnTo>
                    <a:pt x="153530" y="34036"/>
                  </a:lnTo>
                  <a:close/>
                </a:path>
                <a:path w="346075" h="226695">
                  <a:moveTo>
                    <a:pt x="153670" y="46812"/>
                  </a:moveTo>
                  <a:lnTo>
                    <a:pt x="153428" y="46812"/>
                  </a:lnTo>
                  <a:lnTo>
                    <a:pt x="153187" y="46812"/>
                  </a:lnTo>
                  <a:lnTo>
                    <a:pt x="152933" y="46977"/>
                  </a:lnTo>
                  <a:lnTo>
                    <a:pt x="153060" y="47053"/>
                  </a:lnTo>
                  <a:lnTo>
                    <a:pt x="153403" y="46951"/>
                  </a:lnTo>
                  <a:lnTo>
                    <a:pt x="153670" y="46812"/>
                  </a:lnTo>
                  <a:close/>
                </a:path>
                <a:path w="346075" h="226695">
                  <a:moveTo>
                    <a:pt x="153670" y="41910"/>
                  </a:moveTo>
                  <a:close/>
                </a:path>
                <a:path w="346075" h="226695">
                  <a:moveTo>
                    <a:pt x="153746" y="33528"/>
                  </a:moveTo>
                  <a:lnTo>
                    <a:pt x="153314" y="33655"/>
                  </a:lnTo>
                  <a:lnTo>
                    <a:pt x="153441" y="33883"/>
                  </a:lnTo>
                  <a:lnTo>
                    <a:pt x="153746" y="33528"/>
                  </a:lnTo>
                  <a:close/>
                </a:path>
                <a:path w="346075" h="226695">
                  <a:moveTo>
                    <a:pt x="154495" y="36195"/>
                  </a:moveTo>
                  <a:lnTo>
                    <a:pt x="153987" y="35928"/>
                  </a:lnTo>
                  <a:lnTo>
                    <a:pt x="154063" y="36322"/>
                  </a:lnTo>
                  <a:lnTo>
                    <a:pt x="154495" y="36195"/>
                  </a:lnTo>
                  <a:close/>
                </a:path>
                <a:path w="346075" h="226695">
                  <a:moveTo>
                    <a:pt x="154927" y="94627"/>
                  </a:moveTo>
                  <a:lnTo>
                    <a:pt x="154495" y="94411"/>
                  </a:lnTo>
                  <a:lnTo>
                    <a:pt x="151028" y="94716"/>
                  </a:lnTo>
                  <a:lnTo>
                    <a:pt x="152019" y="94996"/>
                  </a:lnTo>
                  <a:lnTo>
                    <a:pt x="152920" y="94970"/>
                  </a:lnTo>
                  <a:lnTo>
                    <a:pt x="154927" y="94627"/>
                  </a:lnTo>
                  <a:close/>
                </a:path>
                <a:path w="346075" h="226695">
                  <a:moveTo>
                    <a:pt x="155092" y="42291"/>
                  </a:moveTo>
                  <a:lnTo>
                    <a:pt x="154838" y="42379"/>
                  </a:lnTo>
                  <a:lnTo>
                    <a:pt x="154800" y="42506"/>
                  </a:lnTo>
                  <a:lnTo>
                    <a:pt x="154724" y="42659"/>
                  </a:lnTo>
                  <a:lnTo>
                    <a:pt x="154978" y="42443"/>
                  </a:lnTo>
                  <a:lnTo>
                    <a:pt x="155092" y="42291"/>
                  </a:lnTo>
                  <a:close/>
                </a:path>
                <a:path w="346075" h="226695">
                  <a:moveTo>
                    <a:pt x="155117" y="91821"/>
                  </a:moveTo>
                  <a:lnTo>
                    <a:pt x="153454" y="91821"/>
                  </a:lnTo>
                  <a:lnTo>
                    <a:pt x="152908" y="91821"/>
                  </a:lnTo>
                  <a:lnTo>
                    <a:pt x="151701" y="91821"/>
                  </a:lnTo>
                  <a:lnTo>
                    <a:pt x="152069" y="92075"/>
                  </a:lnTo>
                  <a:lnTo>
                    <a:pt x="154876" y="91948"/>
                  </a:lnTo>
                  <a:lnTo>
                    <a:pt x="155117" y="91821"/>
                  </a:lnTo>
                  <a:close/>
                </a:path>
                <a:path w="346075" h="226695">
                  <a:moveTo>
                    <a:pt x="155498" y="91605"/>
                  </a:moveTo>
                  <a:lnTo>
                    <a:pt x="154165" y="91744"/>
                  </a:lnTo>
                  <a:lnTo>
                    <a:pt x="155257" y="91744"/>
                  </a:lnTo>
                  <a:lnTo>
                    <a:pt x="155498" y="91605"/>
                  </a:lnTo>
                  <a:close/>
                </a:path>
                <a:path w="346075" h="226695">
                  <a:moveTo>
                    <a:pt x="155714" y="89027"/>
                  </a:moveTo>
                  <a:lnTo>
                    <a:pt x="154482" y="89255"/>
                  </a:lnTo>
                  <a:lnTo>
                    <a:pt x="154330" y="89789"/>
                  </a:lnTo>
                  <a:lnTo>
                    <a:pt x="155714" y="89027"/>
                  </a:lnTo>
                  <a:close/>
                </a:path>
                <a:path w="346075" h="226695">
                  <a:moveTo>
                    <a:pt x="155981" y="91567"/>
                  </a:moveTo>
                  <a:lnTo>
                    <a:pt x="155829" y="91440"/>
                  </a:lnTo>
                  <a:lnTo>
                    <a:pt x="155498" y="91605"/>
                  </a:lnTo>
                  <a:lnTo>
                    <a:pt x="155981" y="91567"/>
                  </a:lnTo>
                  <a:close/>
                </a:path>
                <a:path w="346075" h="226695">
                  <a:moveTo>
                    <a:pt x="156146" y="69405"/>
                  </a:moveTo>
                  <a:lnTo>
                    <a:pt x="155981" y="69418"/>
                  </a:lnTo>
                  <a:lnTo>
                    <a:pt x="156146" y="69405"/>
                  </a:lnTo>
                  <a:close/>
                </a:path>
                <a:path w="346075" h="226695">
                  <a:moveTo>
                    <a:pt x="156235" y="69723"/>
                  </a:moveTo>
                  <a:lnTo>
                    <a:pt x="155587" y="69596"/>
                  </a:lnTo>
                  <a:lnTo>
                    <a:pt x="155168" y="69723"/>
                  </a:lnTo>
                  <a:lnTo>
                    <a:pt x="156235" y="69723"/>
                  </a:lnTo>
                  <a:close/>
                </a:path>
                <a:path w="346075" h="226695">
                  <a:moveTo>
                    <a:pt x="156908" y="50546"/>
                  </a:moveTo>
                  <a:lnTo>
                    <a:pt x="156464" y="50203"/>
                  </a:lnTo>
                  <a:lnTo>
                    <a:pt x="154889" y="51193"/>
                  </a:lnTo>
                  <a:lnTo>
                    <a:pt x="156908" y="50546"/>
                  </a:lnTo>
                  <a:close/>
                </a:path>
                <a:path w="346075" h="226695">
                  <a:moveTo>
                    <a:pt x="157073" y="44069"/>
                  </a:moveTo>
                  <a:lnTo>
                    <a:pt x="155778" y="44196"/>
                  </a:lnTo>
                  <a:lnTo>
                    <a:pt x="155435" y="44538"/>
                  </a:lnTo>
                  <a:lnTo>
                    <a:pt x="155143" y="44831"/>
                  </a:lnTo>
                  <a:lnTo>
                    <a:pt x="157073" y="44069"/>
                  </a:lnTo>
                  <a:close/>
                </a:path>
                <a:path w="346075" h="226695">
                  <a:moveTo>
                    <a:pt x="157302" y="64516"/>
                  </a:moveTo>
                  <a:lnTo>
                    <a:pt x="156921" y="64706"/>
                  </a:lnTo>
                  <a:lnTo>
                    <a:pt x="157238" y="64566"/>
                  </a:lnTo>
                  <a:close/>
                </a:path>
                <a:path w="346075" h="226695">
                  <a:moveTo>
                    <a:pt x="157645" y="64223"/>
                  </a:moveTo>
                  <a:lnTo>
                    <a:pt x="157302" y="64516"/>
                  </a:lnTo>
                  <a:lnTo>
                    <a:pt x="157492" y="64414"/>
                  </a:lnTo>
                  <a:lnTo>
                    <a:pt x="157645" y="64223"/>
                  </a:lnTo>
                  <a:close/>
                </a:path>
                <a:path w="346075" h="226695">
                  <a:moveTo>
                    <a:pt x="158089" y="92252"/>
                  </a:moveTo>
                  <a:lnTo>
                    <a:pt x="156387" y="92163"/>
                  </a:lnTo>
                  <a:lnTo>
                    <a:pt x="153416" y="92252"/>
                  </a:lnTo>
                  <a:lnTo>
                    <a:pt x="150291" y="92925"/>
                  </a:lnTo>
                  <a:lnTo>
                    <a:pt x="153631" y="92748"/>
                  </a:lnTo>
                  <a:lnTo>
                    <a:pt x="152260" y="93027"/>
                  </a:lnTo>
                  <a:lnTo>
                    <a:pt x="156235" y="92786"/>
                  </a:lnTo>
                  <a:lnTo>
                    <a:pt x="156679" y="93002"/>
                  </a:lnTo>
                  <a:lnTo>
                    <a:pt x="155219" y="93421"/>
                  </a:lnTo>
                  <a:lnTo>
                    <a:pt x="153949" y="93560"/>
                  </a:lnTo>
                  <a:lnTo>
                    <a:pt x="154838" y="93535"/>
                  </a:lnTo>
                  <a:lnTo>
                    <a:pt x="153250" y="94094"/>
                  </a:lnTo>
                  <a:lnTo>
                    <a:pt x="155435" y="93929"/>
                  </a:lnTo>
                  <a:lnTo>
                    <a:pt x="158026" y="93192"/>
                  </a:lnTo>
                  <a:lnTo>
                    <a:pt x="158076" y="92710"/>
                  </a:lnTo>
                  <a:lnTo>
                    <a:pt x="155803" y="92570"/>
                  </a:lnTo>
                  <a:lnTo>
                    <a:pt x="156552" y="92354"/>
                  </a:lnTo>
                  <a:lnTo>
                    <a:pt x="157454" y="92329"/>
                  </a:lnTo>
                  <a:lnTo>
                    <a:pt x="158089" y="92252"/>
                  </a:lnTo>
                  <a:close/>
                </a:path>
                <a:path w="346075" h="226695">
                  <a:moveTo>
                    <a:pt x="158140" y="49149"/>
                  </a:moveTo>
                  <a:lnTo>
                    <a:pt x="155765" y="49657"/>
                  </a:lnTo>
                  <a:lnTo>
                    <a:pt x="156464" y="50203"/>
                  </a:lnTo>
                  <a:lnTo>
                    <a:pt x="158140" y="49149"/>
                  </a:lnTo>
                  <a:close/>
                </a:path>
                <a:path w="346075" h="226695">
                  <a:moveTo>
                    <a:pt x="158546" y="63461"/>
                  </a:moveTo>
                  <a:lnTo>
                    <a:pt x="157441" y="63766"/>
                  </a:lnTo>
                  <a:lnTo>
                    <a:pt x="157810" y="63944"/>
                  </a:lnTo>
                  <a:lnTo>
                    <a:pt x="157645" y="64223"/>
                  </a:lnTo>
                  <a:lnTo>
                    <a:pt x="158546" y="63461"/>
                  </a:lnTo>
                  <a:close/>
                </a:path>
                <a:path w="346075" h="226695">
                  <a:moveTo>
                    <a:pt x="158991" y="57073"/>
                  </a:moveTo>
                  <a:lnTo>
                    <a:pt x="157403" y="57607"/>
                  </a:lnTo>
                  <a:lnTo>
                    <a:pt x="158965" y="57111"/>
                  </a:lnTo>
                  <a:close/>
                </a:path>
                <a:path w="346075" h="226695">
                  <a:moveTo>
                    <a:pt x="159067" y="81407"/>
                  </a:moveTo>
                  <a:lnTo>
                    <a:pt x="158610" y="80899"/>
                  </a:lnTo>
                  <a:lnTo>
                    <a:pt x="157683" y="81102"/>
                  </a:lnTo>
                  <a:lnTo>
                    <a:pt x="159067" y="81407"/>
                  </a:lnTo>
                  <a:close/>
                </a:path>
                <a:path w="346075" h="226695">
                  <a:moveTo>
                    <a:pt x="159943" y="56756"/>
                  </a:moveTo>
                  <a:lnTo>
                    <a:pt x="159435" y="56515"/>
                  </a:lnTo>
                  <a:lnTo>
                    <a:pt x="158991" y="57073"/>
                  </a:lnTo>
                  <a:lnTo>
                    <a:pt x="159943" y="56756"/>
                  </a:lnTo>
                  <a:close/>
                </a:path>
                <a:path w="346075" h="226695">
                  <a:moveTo>
                    <a:pt x="160261" y="49517"/>
                  </a:moveTo>
                  <a:lnTo>
                    <a:pt x="159092" y="49263"/>
                  </a:lnTo>
                  <a:lnTo>
                    <a:pt x="159829" y="49491"/>
                  </a:lnTo>
                  <a:lnTo>
                    <a:pt x="160261" y="49517"/>
                  </a:lnTo>
                  <a:close/>
                </a:path>
                <a:path w="346075" h="226695">
                  <a:moveTo>
                    <a:pt x="161264" y="86817"/>
                  </a:moveTo>
                  <a:lnTo>
                    <a:pt x="161124" y="86779"/>
                  </a:lnTo>
                  <a:lnTo>
                    <a:pt x="160832" y="86715"/>
                  </a:lnTo>
                  <a:lnTo>
                    <a:pt x="161264" y="86817"/>
                  </a:lnTo>
                  <a:close/>
                </a:path>
                <a:path w="346075" h="226695">
                  <a:moveTo>
                    <a:pt x="161353" y="89789"/>
                  </a:moveTo>
                  <a:lnTo>
                    <a:pt x="154330" y="89789"/>
                  </a:lnTo>
                  <a:lnTo>
                    <a:pt x="151358" y="90043"/>
                  </a:lnTo>
                  <a:lnTo>
                    <a:pt x="150215" y="90043"/>
                  </a:lnTo>
                  <a:lnTo>
                    <a:pt x="151218" y="90297"/>
                  </a:lnTo>
                  <a:lnTo>
                    <a:pt x="153174" y="90551"/>
                  </a:lnTo>
                  <a:lnTo>
                    <a:pt x="154152" y="90805"/>
                  </a:lnTo>
                  <a:lnTo>
                    <a:pt x="153416" y="91020"/>
                  </a:lnTo>
                  <a:lnTo>
                    <a:pt x="153771" y="90932"/>
                  </a:lnTo>
                  <a:lnTo>
                    <a:pt x="154787" y="90805"/>
                  </a:lnTo>
                  <a:lnTo>
                    <a:pt x="155498" y="91059"/>
                  </a:lnTo>
                  <a:lnTo>
                    <a:pt x="156667" y="90805"/>
                  </a:lnTo>
                  <a:lnTo>
                    <a:pt x="161353" y="89789"/>
                  </a:lnTo>
                  <a:close/>
                </a:path>
                <a:path w="346075" h="226695">
                  <a:moveTo>
                    <a:pt x="161886" y="80962"/>
                  </a:moveTo>
                  <a:lnTo>
                    <a:pt x="161226" y="82016"/>
                  </a:lnTo>
                  <a:lnTo>
                    <a:pt x="161721" y="81851"/>
                  </a:lnTo>
                  <a:lnTo>
                    <a:pt x="161886" y="80962"/>
                  </a:lnTo>
                  <a:close/>
                </a:path>
                <a:path w="346075" h="226695">
                  <a:moveTo>
                    <a:pt x="163817" y="70878"/>
                  </a:moveTo>
                  <a:lnTo>
                    <a:pt x="162382" y="70967"/>
                  </a:lnTo>
                  <a:lnTo>
                    <a:pt x="162407" y="71094"/>
                  </a:lnTo>
                  <a:lnTo>
                    <a:pt x="163817" y="70878"/>
                  </a:lnTo>
                  <a:close/>
                </a:path>
                <a:path w="346075" h="226695">
                  <a:moveTo>
                    <a:pt x="163855" y="81241"/>
                  </a:moveTo>
                  <a:lnTo>
                    <a:pt x="161721" y="81851"/>
                  </a:lnTo>
                  <a:lnTo>
                    <a:pt x="161658" y="82219"/>
                  </a:lnTo>
                  <a:lnTo>
                    <a:pt x="163855" y="81241"/>
                  </a:lnTo>
                  <a:close/>
                </a:path>
                <a:path w="346075" h="226695">
                  <a:moveTo>
                    <a:pt x="164249" y="84963"/>
                  </a:moveTo>
                  <a:lnTo>
                    <a:pt x="158457" y="85471"/>
                  </a:lnTo>
                  <a:lnTo>
                    <a:pt x="160286" y="84963"/>
                  </a:lnTo>
                  <a:lnTo>
                    <a:pt x="161645" y="84582"/>
                  </a:lnTo>
                  <a:lnTo>
                    <a:pt x="161937" y="84582"/>
                  </a:lnTo>
                  <a:lnTo>
                    <a:pt x="160274" y="83566"/>
                  </a:lnTo>
                  <a:lnTo>
                    <a:pt x="158762" y="84963"/>
                  </a:lnTo>
                  <a:lnTo>
                    <a:pt x="154901" y="84709"/>
                  </a:lnTo>
                  <a:lnTo>
                    <a:pt x="160642" y="83185"/>
                  </a:lnTo>
                  <a:lnTo>
                    <a:pt x="162547" y="82677"/>
                  </a:lnTo>
                  <a:lnTo>
                    <a:pt x="159385" y="83185"/>
                  </a:lnTo>
                  <a:lnTo>
                    <a:pt x="159448" y="83058"/>
                  </a:lnTo>
                  <a:lnTo>
                    <a:pt x="159524" y="82931"/>
                  </a:lnTo>
                  <a:lnTo>
                    <a:pt x="159651" y="82677"/>
                  </a:lnTo>
                  <a:lnTo>
                    <a:pt x="160921" y="82550"/>
                  </a:lnTo>
                  <a:lnTo>
                    <a:pt x="158711" y="82435"/>
                  </a:lnTo>
                  <a:lnTo>
                    <a:pt x="159562" y="82804"/>
                  </a:lnTo>
                  <a:lnTo>
                    <a:pt x="157492" y="82931"/>
                  </a:lnTo>
                  <a:lnTo>
                    <a:pt x="157797" y="82804"/>
                  </a:lnTo>
                  <a:lnTo>
                    <a:pt x="158699" y="82435"/>
                  </a:lnTo>
                  <a:lnTo>
                    <a:pt x="160248" y="81788"/>
                  </a:lnTo>
                  <a:lnTo>
                    <a:pt x="155841" y="81534"/>
                  </a:lnTo>
                  <a:lnTo>
                    <a:pt x="157683" y="81102"/>
                  </a:lnTo>
                  <a:lnTo>
                    <a:pt x="157289" y="81026"/>
                  </a:lnTo>
                  <a:lnTo>
                    <a:pt x="158470" y="80746"/>
                  </a:lnTo>
                  <a:lnTo>
                    <a:pt x="158610" y="80899"/>
                  </a:lnTo>
                  <a:lnTo>
                    <a:pt x="160807" y="80391"/>
                  </a:lnTo>
                  <a:lnTo>
                    <a:pt x="159296" y="80543"/>
                  </a:lnTo>
                  <a:lnTo>
                    <a:pt x="159423" y="80518"/>
                  </a:lnTo>
                  <a:lnTo>
                    <a:pt x="162636" y="79756"/>
                  </a:lnTo>
                  <a:lnTo>
                    <a:pt x="156248" y="80518"/>
                  </a:lnTo>
                  <a:lnTo>
                    <a:pt x="158584" y="79375"/>
                  </a:lnTo>
                  <a:lnTo>
                    <a:pt x="161404" y="78994"/>
                  </a:lnTo>
                  <a:lnTo>
                    <a:pt x="160032" y="79883"/>
                  </a:lnTo>
                  <a:lnTo>
                    <a:pt x="162115" y="78994"/>
                  </a:lnTo>
                  <a:lnTo>
                    <a:pt x="162407" y="78867"/>
                  </a:lnTo>
                  <a:lnTo>
                    <a:pt x="157645" y="79375"/>
                  </a:lnTo>
                  <a:lnTo>
                    <a:pt x="160972" y="78232"/>
                  </a:lnTo>
                  <a:lnTo>
                    <a:pt x="161709" y="77978"/>
                  </a:lnTo>
                  <a:lnTo>
                    <a:pt x="163182" y="77470"/>
                  </a:lnTo>
                  <a:lnTo>
                    <a:pt x="162179" y="77216"/>
                  </a:lnTo>
                  <a:lnTo>
                    <a:pt x="158457" y="77978"/>
                  </a:lnTo>
                  <a:lnTo>
                    <a:pt x="158623" y="77851"/>
                  </a:lnTo>
                  <a:lnTo>
                    <a:pt x="159448" y="77216"/>
                  </a:lnTo>
                  <a:lnTo>
                    <a:pt x="160426" y="76454"/>
                  </a:lnTo>
                  <a:lnTo>
                    <a:pt x="159359" y="76073"/>
                  </a:lnTo>
                  <a:lnTo>
                    <a:pt x="159004" y="75946"/>
                  </a:lnTo>
                  <a:lnTo>
                    <a:pt x="160261" y="75692"/>
                  </a:lnTo>
                  <a:lnTo>
                    <a:pt x="160375" y="75311"/>
                  </a:lnTo>
                  <a:lnTo>
                    <a:pt x="160731" y="74041"/>
                  </a:lnTo>
                  <a:lnTo>
                    <a:pt x="161239" y="73533"/>
                  </a:lnTo>
                  <a:lnTo>
                    <a:pt x="161861" y="72910"/>
                  </a:lnTo>
                  <a:lnTo>
                    <a:pt x="158724" y="73533"/>
                  </a:lnTo>
                  <a:lnTo>
                    <a:pt x="159029" y="73025"/>
                  </a:lnTo>
                  <a:lnTo>
                    <a:pt x="159245" y="72644"/>
                  </a:lnTo>
                  <a:lnTo>
                    <a:pt x="158343" y="72263"/>
                  </a:lnTo>
                  <a:lnTo>
                    <a:pt x="160591" y="71755"/>
                  </a:lnTo>
                  <a:lnTo>
                    <a:pt x="161493" y="71628"/>
                  </a:lnTo>
                  <a:lnTo>
                    <a:pt x="162560" y="71755"/>
                  </a:lnTo>
                  <a:lnTo>
                    <a:pt x="162534" y="71628"/>
                  </a:lnTo>
                  <a:lnTo>
                    <a:pt x="162471" y="71374"/>
                  </a:lnTo>
                  <a:lnTo>
                    <a:pt x="162407" y="71120"/>
                  </a:lnTo>
                  <a:lnTo>
                    <a:pt x="161175" y="71374"/>
                  </a:lnTo>
                  <a:lnTo>
                    <a:pt x="160515" y="71374"/>
                  </a:lnTo>
                  <a:lnTo>
                    <a:pt x="160007" y="71120"/>
                  </a:lnTo>
                  <a:lnTo>
                    <a:pt x="162826" y="70485"/>
                  </a:lnTo>
                  <a:lnTo>
                    <a:pt x="162547" y="69977"/>
                  </a:lnTo>
                  <a:lnTo>
                    <a:pt x="162483" y="69850"/>
                  </a:lnTo>
                  <a:lnTo>
                    <a:pt x="159219" y="69977"/>
                  </a:lnTo>
                  <a:lnTo>
                    <a:pt x="160807" y="68580"/>
                  </a:lnTo>
                  <a:lnTo>
                    <a:pt x="158216" y="69215"/>
                  </a:lnTo>
                  <a:lnTo>
                    <a:pt x="153797" y="71120"/>
                  </a:lnTo>
                  <a:lnTo>
                    <a:pt x="151815" y="70739"/>
                  </a:lnTo>
                  <a:lnTo>
                    <a:pt x="155168" y="69723"/>
                  </a:lnTo>
                  <a:lnTo>
                    <a:pt x="154990" y="69723"/>
                  </a:lnTo>
                  <a:lnTo>
                    <a:pt x="155536" y="69469"/>
                  </a:lnTo>
                  <a:lnTo>
                    <a:pt x="155981" y="69418"/>
                  </a:lnTo>
                  <a:lnTo>
                    <a:pt x="156095" y="69088"/>
                  </a:lnTo>
                  <a:lnTo>
                    <a:pt x="158102" y="68580"/>
                  </a:lnTo>
                  <a:lnTo>
                    <a:pt x="157454" y="68453"/>
                  </a:lnTo>
                  <a:lnTo>
                    <a:pt x="157988" y="68326"/>
                  </a:lnTo>
                  <a:lnTo>
                    <a:pt x="159054" y="68072"/>
                  </a:lnTo>
                  <a:lnTo>
                    <a:pt x="159283" y="68072"/>
                  </a:lnTo>
                  <a:lnTo>
                    <a:pt x="158305" y="68580"/>
                  </a:lnTo>
                  <a:lnTo>
                    <a:pt x="158750" y="68503"/>
                  </a:lnTo>
                  <a:lnTo>
                    <a:pt x="156146" y="69405"/>
                  </a:lnTo>
                  <a:lnTo>
                    <a:pt x="157988" y="69215"/>
                  </a:lnTo>
                  <a:lnTo>
                    <a:pt x="158877" y="68491"/>
                  </a:lnTo>
                  <a:lnTo>
                    <a:pt x="159131" y="68453"/>
                  </a:lnTo>
                  <a:lnTo>
                    <a:pt x="159385" y="68072"/>
                  </a:lnTo>
                  <a:lnTo>
                    <a:pt x="160261" y="67437"/>
                  </a:lnTo>
                  <a:lnTo>
                    <a:pt x="160439" y="67310"/>
                  </a:lnTo>
                  <a:lnTo>
                    <a:pt x="161925" y="66675"/>
                  </a:lnTo>
                  <a:lnTo>
                    <a:pt x="160782" y="67056"/>
                  </a:lnTo>
                  <a:lnTo>
                    <a:pt x="159232" y="67437"/>
                  </a:lnTo>
                  <a:lnTo>
                    <a:pt x="158889" y="67310"/>
                  </a:lnTo>
                  <a:lnTo>
                    <a:pt x="158559" y="66548"/>
                  </a:lnTo>
                  <a:lnTo>
                    <a:pt x="161213" y="66294"/>
                  </a:lnTo>
                  <a:lnTo>
                    <a:pt x="161759" y="65913"/>
                  </a:lnTo>
                  <a:lnTo>
                    <a:pt x="162115" y="65659"/>
                  </a:lnTo>
                  <a:lnTo>
                    <a:pt x="160705" y="65913"/>
                  </a:lnTo>
                  <a:lnTo>
                    <a:pt x="160896" y="65786"/>
                  </a:lnTo>
                  <a:lnTo>
                    <a:pt x="162001" y="65024"/>
                  </a:lnTo>
                  <a:lnTo>
                    <a:pt x="159029" y="65786"/>
                  </a:lnTo>
                  <a:lnTo>
                    <a:pt x="159004" y="65659"/>
                  </a:lnTo>
                  <a:lnTo>
                    <a:pt x="160362" y="65151"/>
                  </a:lnTo>
                  <a:lnTo>
                    <a:pt x="161150" y="64897"/>
                  </a:lnTo>
                  <a:lnTo>
                    <a:pt x="159753" y="64897"/>
                  </a:lnTo>
                  <a:lnTo>
                    <a:pt x="159791" y="64770"/>
                  </a:lnTo>
                  <a:lnTo>
                    <a:pt x="160274" y="63246"/>
                  </a:lnTo>
                  <a:lnTo>
                    <a:pt x="157251" y="64643"/>
                  </a:lnTo>
                  <a:lnTo>
                    <a:pt x="157073" y="64770"/>
                  </a:lnTo>
                  <a:lnTo>
                    <a:pt x="153619" y="64516"/>
                  </a:lnTo>
                  <a:lnTo>
                    <a:pt x="154622" y="63881"/>
                  </a:lnTo>
                  <a:lnTo>
                    <a:pt x="157822" y="61849"/>
                  </a:lnTo>
                  <a:lnTo>
                    <a:pt x="156197" y="61087"/>
                  </a:lnTo>
                  <a:lnTo>
                    <a:pt x="157175" y="60706"/>
                  </a:lnTo>
                  <a:lnTo>
                    <a:pt x="155841" y="60452"/>
                  </a:lnTo>
                  <a:lnTo>
                    <a:pt x="155943" y="59690"/>
                  </a:lnTo>
                  <a:lnTo>
                    <a:pt x="155968" y="59436"/>
                  </a:lnTo>
                  <a:lnTo>
                    <a:pt x="153708" y="59690"/>
                  </a:lnTo>
                  <a:lnTo>
                    <a:pt x="153631" y="59436"/>
                  </a:lnTo>
                  <a:lnTo>
                    <a:pt x="155308" y="58547"/>
                  </a:lnTo>
                  <a:lnTo>
                    <a:pt x="156489" y="58293"/>
                  </a:lnTo>
                  <a:lnTo>
                    <a:pt x="155575" y="57912"/>
                  </a:lnTo>
                  <a:lnTo>
                    <a:pt x="154470" y="58293"/>
                  </a:lnTo>
                  <a:lnTo>
                    <a:pt x="154736" y="58039"/>
                  </a:lnTo>
                  <a:lnTo>
                    <a:pt x="155778" y="57023"/>
                  </a:lnTo>
                  <a:lnTo>
                    <a:pt x="157111" y="56934"/>
                  </a:lnTo>
                  <a:lnTo>
                    <a:pt x="157226" y="56261"/>
                  </a:lnTo>
                  <a:lnTo>
                    <a:pt x="157238" y="56921"/>
                  </a:lnTo>
                  <a:lnTo>
                    <a:pt x="157683" y="56896"/>
                  </a:lnTo>
                  <a:lnTo>
                    <a:pt x="157467" y="56603"/>
                  </a:lnTo>
                  <a:lnTo>
                    <a:pt x="157657" y="56261"/>
                  </a:lnTo>
                  <a:lnTo>
                    <a:pt x="157810" y="56007"/>
                  </a:lnTo>
                  <a:lnTo>
                    <a:pt x="158800" y="55499"/>
                  </a:lnTo>
                  <a:lnTo>
                    <a:pt x="159296" y="55245"/>
                  </a:lnTo>
                  <a:lnTo>
                    <a:pt x="156375" y="55499"/>
                  </a:lnTo>
                  <a:lnTo>
                    <a:pt x="158953" y="54864"/>
                  </a:lnTo>
                  <a:lnTo>
                    <a:pt x="159321" y="53848"/>
                  </a:lnTo>
                  <a:lnTo>
                    <a:pt x="158419" y="53721"/>
                  </a:lnTo>
                  <a:lnTo>
                    <a:pt x="156845" y="54991"/>
                  </a:lnTo>
                  <a:lnTo>
                    <a:pt x="156362" y="54737"/>
                  </a:lnTo>
                  <a:lnTo>
                    <a:pt x="156375" y="54610"/>
                  </a:lnTo>
                  <a:lnTo>
                    <a:pt x="156502" y="53848"/>
                  </a:lnTo>
                  <a:lnTo>
                    <a:pt x="159397" y="52959"/>
                  </a:lnTo>
                  <a:lnTo>
                    <a:pt x="159816" y="52832"/>
                  </a:lnTo>
                  <a:lnTo>
                    <a:pt x="163106" y="49657"/>
                  </a:lnTo>
                  <a:lnTo>
                    <a:pt x="152082" y="52959"/>
                  </a:lnTo>
                  <a:lnTo>
                    <a:pt x="152488" y="52705"/>
                  </a:lnTo>
                  <a:lnTo>
                    <a:pt x="154508" y="51435"/>
                  </a:lnTo>
                  <a:lnTo>
                    <a:pt x="154889" y="51193"/>
                  </a:lnTo>
                  <a:lnTo>
                    <a:pt x="154152" y="51435"/>
                  </a:lnTo>
                  <a:lnTo>
                    <a:pt x="154330" y="50546"/>
                  </a:lnTo>
                  <a:lnTo>
                    <a:pt x="154711" y="50292"/>
                  </a:lnTo>
                  <a:lnTo>
                    <a:pt x="155676" y="49657"/>
                  </a:lnTo>
                  <a:lnTo>
                    <a:pt x="156832" y="48895"/>
                  </a:lnTo>
                  <a:lnTo>
                    <a:pt x="158559" y="47752"/>
                  </a:lnTo>
                  <a:lnTo>
                    <a:pt x="158457" y="47625"/>
                  </a:lnTo>
                  <a:lnTo>
                    <a:pt x="159766" y="45847"/>
                  </a:lnTo>
                  <a:lnTo>
                    <a:pt x="153428" y="48895"/>
                  </a:lnTo>
                  <a:lnTo>
                    <a:pt x="154190" y="47371"/>
                  </a:lnTo>
                  <a:lnTo>
                    <a:pt x="153136" y="48133"/>
                  </a:lnTo>
                  <a:lnTo>
                    <a:pt x="150190" y="49657"/>
                  </a:lnTo>
                  <a:lnTo>
                    <a:pt x="148831" y="49530"/>
                  </a:lnTo>
                  <a:lnTo>
                    <a:pt x="148958" y="48641"/>
                  </a:lnTo>
                  <a:lnTo>
                    <a:pt x="149656" y="48260"/>
                  </a:lnTo>
                  <a:lnTo>
                    <a:pt x="150571" y="47752"/>
                  </a:lnTo>
                  <a:lnTo>
                    <a:pt x="151269" y="47371"/>
                  </a:lnTo>
                  <a:lnTo>
                    <a:pt x="151498" y="47244"/>
                  </a:lnTo>
                  <a:lnTo>
                    <a:pt x="153123" y="46355"/>
                  </a:lnTo>
                  <a:lnTo>
                    <a:pt x="154203" y="46355"/>
                  </a:lnTo>
                  <a:lnTo>
                    <a:pt x="154381" y="46482"/>
                  </a:lnTo>
                  <a:lnTo>
                    <a:pt x="154063" y="46736"/>
                  </a:lnTo>
                  <a:lnTo>
                    <a:pt x="153682" y="46863"/>
                  </a:lnTo>
                  <a:lnTo>
                    <a:pt x="154800" y="46990"/>
                  </a:lnTo>
                  <a:lnTo>
                    <a:pt x="155270" y="46609"/>
                  </a:lnTo>
                  <a:lnTo>
                    <a:pt x="155892" y="46101"/>
                  </a:lnTo>
                  <a:lnTo>
                    <a:pt x="154724" y="46609"/>
                  </a:lnTo>
                  <a:lnTo>
                    <a:pt x="155003" y="46355"/>
                  </a:lnTo>
                  <a:lnTo>
                    <a:pt x="155714" y="45720"/>
                  </a:lnTo>
                  <a:lnTo>
                    <a:pt x="155549" y="45466"/>
                  </a:lnTo>
                  <a:lnTo>
                    <a:pt x="155181" y="44881"/>
                  </a:lnTo>
                  <a:lnTo>
                    <a:pt x="155498" y="44450"/>
                  </a:lnTo>
                  <a:lnTo>
                    <a:pt x="155689" y="44196"/>
                  </a:lnTo>
                  <a:lnTo>
                    <a:pt x="155956" y="43815"/>
                  </a:lnTo>
                  <a:lnTo>
                    <a:pt x="154127" y="44196"/>
                  </a:lnTo>
                  <a:lnTo>
                    <a:pt x="154228" y="43942"/>
                  </a:lnTo>
                  <a:lnTo>
                    <a:pt x="154724" y="42672"/>
                  </a:lnTo>
                  <a:lnTo>
                    <a:pt x="154203" y="43180"/>
                  </a:lnTo>
                  <a:lnTo>
                    <a:pt x="152971" y="43942"/>
                  </a:lnTo>
                  <a:lnTo>
                    <a:pt x="153098" y="43307"/>
                  </a:lnTo>
                  <a:lnTo>
                    <a:pt x="153593" y="41922"/>
                  </a:lnTo>
                  <a:lnTo>
                    <a:pt x="150545" y="44450"/>
                  </a:lnTo>
                  <a:lnTo>
                    <a:pt x="149758" y="44018"/>
                  </a:lnTo>
                  <a:lnTo>
                    <a:pt x="149885" y="43688"/>
                  </a:lnTo>
                  <a:lnTo>
                    <a:pt x="150647" y="42926"/>
                  </a:lnTo>
                  <a:lnTo>
                    <a:pt x="151028" y="42545"/>
                  </a:lnTo>
                  <a:lnTo>
                    <a:pt x="153568" y="41935"/>
                  </a:lnTo>
                  <a:lnTo>
                    <a:pt x="151815" y="41783"/>
                  </a:lnTo>
                  <a:lnTo>
                    <a:pt x="152361" y="41021"/>
                  </a:lnTo>
                  <a:lnTo>
                    <a:pt x="152641" y="40640"/>
                  </a:lnTo>
                  <a:lnTo>
                    <a:pt x="154228" y="40132"/>
                  </a:lnTo>
                  <a:lnTo>
                    <a:pt x="154622" y="40005"/>
                  </a:lnTo>
                  <a:lnTo>
                    <a:pt x="155613" y="39751"/>
                  </a:lnTo>
                  <a:lnTo>
                    <a:pt x="153098" y="40132"/>
                  </a:lnTo>
                  <a:lnTo>
                    <a:pt x="153682" y="39624"/>
                  </a:lnTo>
                  <a:lnTo>
                    <a:pt x="155702" y="37846"/>
                  </a:lnTo>
                  <a:lnTo>
                    <a:pt x="156133" y="37465"/>
                  </a:lnTo>
                  <a:lnTo>
                    <a:pt x="156197" y="36830"/>
                  </a:lnTo>
                  <a:lnTo>
                    <a:pt x="157314" y="36703"/>
                  </a:lnTo>
                  <a:lnTo>
                    <a:pt x="156654" y="36703"/>
                  </a:lnTo>
                  <a:lnTo>
                    <a:pt x="156400" y="36322"/>
                  </a:lnTo>
                  <a:lnTo>
                    <a:pt x="154432" y="37846"/>
                  </a:lnTo>
                  <a:lnTo>
                    <a:pt x="154533" y="37592"/>
                  </a:lnTo>
                  <a:lnTo>
                    <a:pt x="154533" y="37084"/>
                  </a:lnTo>
                  <a:lnTo>
                    <a:pt x="155422" y="36576"/>
                  </a:lnTo>
                  <a:lnTo>
                    <a:pt x="153860" y="37211"/>
                  </a:lnTo>
                  <a:lnTo>
                    <a:pt x="152019" y="38989"/>
                  </a:lnTo>
                  <a:lnTo>
                    <a:pt x="149809" y="39624"/>
                  </a:lnTo>
                  <a:lnTo>
                    <a:pt x="149936" y="39497"/>
                  </a:lnTo>
                  <a:lnTo>
                    <a:pt x="150444" y="38989"/>
                  </a:lnTo>
                  <a:lnTo>
                    <a:pt x="150545" y="38773"/>
                  </a:lnTo>
                  <a:lnTo>
                    <a:pt x="148082" y="39497"/>
                  </a:lnTo>
                  <a:lnTo>
                    <a:pt x="150787" y="37592"/>
                  </a:lnTo>
                  <a:lnTo>
                    <a:pt x="150545" y="38773"/>
                  </a:lnTo>
                  <a:lnTo>
                    <a:pt x="150520" y="38912"/>
                  </a:lnTo>
                  <a:lnTo>
                    <a:pt x="150469" y="39116"/>
                  </a:lnTo>
                  <a:lnTo>
                    <a:pt x="150812" y="38735"/>
                  </a:lnTo>
                  <a:lnTo>
                    <a:pt x="151815" y="37592"/>
                  </a:lnTo>
                  <a:lnTo>
                    <a:pt x="151930" y="37465"/>
                  </a:lnTo>
                  <a:lnTo>
                    <a:pt x="152158" y="37211"/>
                  </a:lnTo>
                  <a:lnTo>
                    <a:pt x="152488" y="36830"/>
                  </a:lnTo>
                  <a:lnTo>
                    <a:pt x="153504" y="35687"/>
                  </a:lnTo>
                  <a:lnTo>
                    <a:pt x="153987" y="35928"/>
                  </a:lnTo>
                  <a:lnTo>
                    <a:pt x="154101" y="35687"/>
                  </a:lnTo>
                  <a:lnTo>
                    <a:pt x="154152" y="35560"/>
                  </a:lnTo>
                  <a:lnTo>
                    <a:pt x="154432" y="35306"/>
                  </a:lnTo>
                  <a:lnTo>
                    <a:pt x="154749" y="35306"/>
                  </a:lnTo>
                  <a:lnTo>
                    <a:pt x="154940" y="35191"/>
                  </a:lnTo>
                  <a:lnTo>
                    <a:pt x="155282" y="35179"/>
                  </a:lnTo>
                  <a:lnTo>
                    <a:pt x="154952" y="35166"/>
                  </a:lnTo>
                  <a:lnTo>
                    <a:pt x="156794" y="32639"/>
                  </a:lnTo>
                  <a:lnTo>
                    <a:pt x="151536" y="36830"/>
                  </a:lnTo>
                  <a:lnTo>
                    <a:pt x="151041" y="35941"/>
                  </a:lnTo>
                  <a:lnTo>
                    <a:pt x="150964" y="35814"/>
                  </a:lnTo>
                  <a:lnTo>
                    <a:pt x="152590" y="34925"/>
                  </a:lnTo>
                  <a:lnTo>
                    <a:pt x="153136" y="34251"/>
                  </a:lnTo>
                  <a:lnTo>
                    <a:pt x="150850" y="35560"/>
                  </a:lnTo>
                  <a:lnTo>
                    <a:pt x="149440" y="35941"/>
                  </a:lnTo>
                  <a:lnTo>
                    <a:pt x="150228" y="34544"/>
                  </a:lnTo>
                  <a:lnTo>
                    <a:pt x="148082" y="35941"/>
                  </a:lnTo>
                  <a:lnTo>
                    <a:pt x="148018" y="35560"/>
                  </a:lnTo>
                  <a:lnTo>
                    <a:pt x="147713" y="36322"/>
                  </a:lnTo>
                  <a:lnTo>
                    <a:pt x="146113" y="37211"/>
                  </a:lnTo>
                  <a:lnTo>
                    <a:pt x="146088" y="36830"/>
                  </a:lnTo>
                  <a:lnTo>
                    <a:pt x="145326" y="36830"/>
                  </a:lnTo>
                  <a:lnTo>
                    <a:pt x="145529" y="36664"/>
                  </a:lnTo>
                  <a:lnTo>
                    <a:pt x="143840" y="37465"/>
                  </a:lnTo>
                  <a:lnTo>
                    <a:pt x="144259" y="37084"/>
                  </a:lnTo>
                  <a:lnTo>
                    <a:pt x="145110" y="36322"/>
                  </a:lnTo>
                  <a:lnTo>
                    <a:pt x="145821" y="35687"/>
                  </a:lnTo>
                  <a:lnTo>
                    <a:pt x="145961" y="35560"/>
                  </a:lnTo>
                  <a:lnTo>
                    <a:pt x="146380" y="35179"/>
                  </a:lnTo>
                  <a:lnTo>
                    <a:pt x="148082" y="33655"/>
                  </a:lnTo>
                  <a:lnTo>
                    <a:pt x="148793" y="33020"/>
                  </a:lnTo>
                  <a:lnTo>
                    <a:pt x="146532" y="33655"/>
                  </a:lnTo>
                  <a:lnTo>
                    <a:pt x="147307" y="32639"/>
                  </a:lnTo>
                  <a:lnTo>
                    <a:pt x="149301" y="31496"/>
                  </a:lnTo>
                  <a:lnTo>
                    <a:pt x="149771" y="30734"/>
                  </a:lnTo>
                  <a:lnTo>
                    <a:pt x="147739" y="31369"/>
                  </a:lnTo>
                  <a:lnTo>
                    <a:pt x="146113" y="32092"/>
                  </a:lnTo>
                  <a:lnTo>
                    <a:pt x="146113" y="32639"/>
                  </a:lnTo>
                  <a:lnTo>
                    <a:pt x="145935" y="33147"/>
                  </a:lnTo>
                  <a:lnTo>
                    <a:pt x="144373" y="33883"/>
                  </a:lnTo>
                  <a:lnTo>
                    <a:pt x="143065" y="35179"/>
                  </a:lnTo>
                  <a:lnTo>
                    <a:pt x="144081" y="34036"/>
                  </a:lnTo>
                  <a:lnTo>
                    <a:pt x="144754" y="33274"/>
                  </a:lnTo>
                  <a:lnTo>
                    <a:pt x="144868" y="33147"/>
                  </a:lnTo>
                  <a:lnTo>
                    <a:pt x="146113" y="32639"/>
                  </a:lnTo>
                  <a:lnTo>
                    <a:pt x="146113" y="32092"/>
                  </a:lnTo>
                  <a:lnTo>
                    <a:pt x="145618" y="32308"/>
                  </a:lnTo>
                  <a:lnTo>
                    <a:pt x="145465" y="32385"/>
                  </a:lnTo>
                  <a:lnTo>
                    <a:pt x="144284" y="32893"/>
                  </a:lnTo>
                  <a:lnTo>
                    <a:pt x="144411" y="33070"/>
                  </a:lnTo>
                  <a:lnTo>
                    <a:pt x="140639" y="35560"/>
                  </a:lnTo>
                  <a:lnTo>
                    <a:pt x="140728" y="35433"/>
                  </a:lnTo>
                  <a:lnTo>
                    <a:pt x="140906" y="35179"/>
                  </a:lnTo>
                  <a:lnTo>
                    <a:pt x="141262" y="34671"/>
                  </a:lnTo>
                  <a:lnTo>
                    <a:pt x="142138" y="33401"/>
                  </a:lnTo>
                  <a:lnTo>
                    <a:pt x="143370" y="32385"/>
                  </a:lnTo>
                  <a:lnTo>
                    <a:pt x="145694" y="30480"/>
                  </a:lnTo>
                  <a:lnTo>
                    <a:pt x="146304" y="29972"/>
                  </a:lnTo>
                  <a:lnTo>
                    <a:pt x="146926" y="29464"/>
                  </a:lnTo>
                  <a:lnTo>
                    <a:pt x="148259" y="26797"/>
                  </a:lnTo>
                  <a:lnTo>
                    <a:pt x="143179" y="29972"/>
                  </a:lnTo>
                  <a:lnTo>
                    <a:pt x="143383" y="27940"/>
                  </a:lnTo>
                  <a:lnTo>
                    <a:pt x="142900" y="28956"/>
                  </a:lnTo>
                  <a:lnTo>
                    <a:pt x="140957" y="30480"/>
                  </a:lnTo>
                  <a:lnTo>
                    <a:pt x="141935" y="28829"/>
                  </a:lnTo>
                  <a:lnTo>
                    <a:pt x="142087" y="28575"/>
                  </a:lnTo>
                  <a:lnTo>
                    <a:pt x="141020" y="28829"/>
                  </a:lnTo>
                  <a:lnTo>
                    <a:pt x="141300" y="28575"/>
                  </a:lnTo>
                  <a:lnTo>
                    <a:pt x="142265" y="27686"/>
                  </a:lnTo>
                  <a:lnTo>
                    <a:pt x="142544" y="27432"/>
                  </a:lnTo>
                  <a:lnTo>
                    <a:pt x="142887" y="26797"/>
                  </a:lnTo>
                  <a:lnTo>
                    <a:pt x="143675" y="25781"/>
                  </a:lnTo>
                  <a:lnTo>
                    <a:pt x="142595" y="26797"/>
                  </a:lnTo>
                  <a:lnTo>
                    <a:pt x="142976" y="24892"/>
                  </a:lnTo>
                  <a:lnTo>
                    <a:pt x="139954" y="27686"/>
                  </a:lnTo>
                  <a:lnTo>
                    <a:pt x="141325" y="25400"/>
                  </a:lnTo>
                  <a:lnTo>
                    <a:pt x="141312" y="23622"/>
                  </a:lnTo>
                  <a:lnTo>
                    <a:pt x="136372" y="28575"/>
                  </a:lnTo>
                  <a:lnTo>
                    <a:pt x="136232" y="27940"/>
                  </a:lnTo>
                  <a:lnTo>
                    <a:pt x="136131" y="27432"/>
                  </a:lnTo>
                  <a:lnTo>
                    <a:pt x="136105" y="27305"/>
                  </a:lnTo>
                  <a:lnTo>
                    <a:pt x="137871" y="25908"/>
                  </a:lnTo>
                  <a:lnTo>
                    <a:pt x="138036" y="25527"/>
                  </a:lnTo>
                  <a:lnTo>
                    <a:pt x="138480" y="24511"/>
                  </a:lnTo>
                  <a:lnTo>
                    <a:pt x="139471" y="24130"/>
                  </a:lnTo>
                  <a:lnTo>
                    <a:pt x="140119" y="23876"/>
                  </a:lnTo>
                  <a:lnTo>
                    <a:pt x="139941" y="23622"/>
                  </a:lnTo>
                  <a:lnTo>
                    <a:pt x="139852" y="22987"/>
                  </a:lnTo>
                  <a:lnTo>
                    <a:pt x="138899" y="24130"/>
                  </a:lnTo>
                  <a:lnTo>
                    <a:pt x="139585" y="22987"/>
                  </a:lnTo>
                  <a:lnTo>
                    <a:pt x="136232" y="25527"/>
                  </a:lnTo>
                  <a:lnTo>
                    <a:pt x="137274" y="23749"/>
                  </a:lnTo>
                  <a:lnTo>
                    <a:pt x="135102" y="25908"/>
                  </a:lnTo>
                  <a:lnTo>
                    <a:pt x="134899" y="25527"/>
                  </a:lnTo>
                  <a:lnTo>
                    <a:pt x="134175" y="25400"/>
                  </a:lnTo>
                  <a:lnTo>
                    <a:pt x="132981" y="27432"/>
                  </a:lnTo>
                  <a:lnTo>
                    <a:pt x="133845" y="25908"/>
                  </a:lnTo>
                  <a:lnTo>
                    <a:pt x="136232" y="21717"/>
                  </a:lnTo>
                  <a:lnTo>
                    <a:pt x="130429" y="25908"/>
                  </a:lnTo>
                  <a:lnTo>
                    <a:pt x="130492" y="25781"/>
                  </a:lnTo>
                  <a:lnTo>
                    <a:pt x="131000" y="24765"/>
                  </a:lnTo>
                  <a:lnTo>
                    <a:pt x="132930" y="20955"/>
                  </a:lnTo>
                  <a:lnTo>
                    <a:pt x="130657" y="20955"/>
                  </a:lnTo>
                  <a:lnTo>
                    <a:pt x="129997" y="20701"/>
                  </a:lnTo>
                  <a:lnTo>
                    <a:pt x="130378" y="20193"/>
                  </a:lnTo>
                  <a:lnTo>
                    <a:pt x="130505" y="19939"/>
                  </a:lnTo>
                  <a:lnTo>
                    <a:pt x="130568" y="20066"/>
                  </a:lnTo>
                  <a:lnTo>
                    <a:pt x="130594" y="19812"/>
                  </a:lnTo>
                  <a:lnTo>
                    <a:pt x="130771" y="17907"/>
                  </a:lnTo>
                  <a:lnTo>
                    <a:pt x="126796" y="24765"/>
                  </a:lnTo>
                  <a:lnTo>
                    <a:pt x="127025" y="22606"/>
                  </a:lnTo>
                  <a:lnTo>
                    <a:pt x="127101" y="22225"/>
                  </a:lnTo>
                  <a:lnTo>
                    <a:pt x="128028" y="19939"/>
                  </a:lnTo>
                  <a:lnTo>
                    <a:pt x="128333" y="19177"/>
                  </a:lnTo>
                  <a:lnTo>
                    <a:pt x="128511" y="21082"/>
                  </a:lnTo>
                  <a:lnTo>
                    <a:pt x="128854" y="19939"/>
                  </a:lnTo>
                  <a:lnTo>
                    <a:pt x="129044" y="19558"/>
                  </a:lnTo>
                  <a:lnTo>
                    <a:pt x="129273" y="19177"/>
                  </a:lnTo>
                  <a:lnTo>
                    <a:pt x="132346" y="13970"/>
                  </a:lnTo>
                  <a:lnTo>
                    <a:pt x="127203" y="19939"/>
                  </a:lnTo>
                  <a:lnTo>
                    <a:pt x="128117" y="17399"/>
                  </a:lnTo>
                  <a:lnTo>
                    <a:pt x="128574" y="16129"/>
                  </a:lnTo>
                  <a:lnTo>
                    <a:pt x="128943" y="15875"/>
                  </a:lnTo>
                  <a:lnTo>
                    <a:pt x="129565" y="13462"/>
                  </a:lnTo>
                  <a:lnTo>
                    <a:pt x="126352" y="17399"/>
                  </a:lnTo>
                  <a:lnTo>
                    <a:pt x="125831" y="16637"/>
                  </a:lnTo>
                  <a:lnTo>
                    <a:pt x="125920" y="16256"/>
                  </a:lnTo>
                  <a:lnTo>
                    <a:pt x="126072" y="16002"/>
                  </a:lnTo>
                  <a:lnTo>
                    <a:pt x="126250" y="15621"/>
                  </a:lnTo>
                  <a:lnTo>
                    <a:pt x="124002" y="18288"/>
                  </a:lnTo>
                  <a:lnTo>
                    <a:pt x="122440" y="18796"/>
                  </a:lnTo>
                  <a:lnTo>
                    <a:pt x="121627" y="19126"/>
                  </a:lnTo>
                  <a:lnTo>
                    <a:pt x="121450" y="19685"/>
                  </a:lnTo>
                  <a:lnTo>
                    <a:pt x="120421" y="19939"/>
                  </a:lnTo>
                  <a:lnTo>
                    <a:pt x="120738" y="18796"/>
                  </a:lnTo>
                  <a:lnTo>
                    <a:pt x="120865" y="17018"/>
                  </a:lnTo>
                  <a:lnTo>
                    <a:pt x="121335" y="15875"/>
                  </a:lnTo>
                  <a:lnTo>
                    <a:pt x="121907" y="14478"/>
                  </a:lnTo>
                  <a:lnTo>
                    <a:pt x="122720" y="14732"/>
                  </a:lnTo>
                  <a:lnTo>
                    <a:pt x="122796" y="14478"/>
                  </a:lnTo>
                  <a:lnTo>
                    <a:pt x="122847" y="14351"/>
                  </a:lnTo>
                  <a:lnTo>
                    <a:pt x="123888" y="11176"/>
                  </a:lnTo>
                  <a:lnTo>
                    <a:pt x="121704" y="14351"/>
                  </a:lnTo>
                  <a:lnTo>
                    <a:pt x="121780" y="13208"/>
                  </a:lnTo>
                  <a:lnTo>
                    <a:pt x="122301" y="12192"/>
                  </a:lnTo>
                  <a:lnTo>
                    <a:pt x="120929" y="12065"/>
                  </a:lnTo>
                  <a:lnTo>
                    <a:pt x="119329" y="15875"/>
                  </a:lnTo>
                  <a:lnTo>
                    <a:pt x="118275" y="15240"/>
                  </a:lnTo>
                  <a:lnTo>
                    <a:pt x="117983" y="16256"/>
                  </a:lnTo>
                  <a:lnTo>
                    <a:pt x="115862" y="19939"/>
                  </a:lnTo>
                  <a:lnTo>
                    <a:pt x="116217" y="19050"/>
                  </a:lnTo>
                  <a:lnTo>
                    <a:pt x="117144" y="16764"/>
                  </a:lnTo>
                  <a:lnTo>
                    <a:pt x="117195" y="16637"/>
                  </a:lnTo>
                  <a:lnTo>
                    <a:pt x="118237" y="14097"/>
                  </a:lnTo>
                  <a:lnTo>
                    <a:pt x="116535" y="16637"/>
                  </a:lnTo>
                  <a:lnTo>
                    <a:pt x="116611" y="16383"/>
                  </a:lnTo>
                  <a:lnTo>
                    <a:pt x="117767" y="12700"/>
                  </a:lnTo>
                  <a:lnTo>
                    <a:pt x="116967" y="13462"/>
                  </a:lnTo>
                  <a:lnTo>
                    <a:pt x="114909" y="15875"/>
                  </a:lnTo>
                  <a:lnTo>
                    <a:pt x="113944" y="16383"/>
                  </a:lnTo>
                  <a:lnTo>
                    <a:pt x="114007" y="16256"/>
                  </a:lnTo>
                  <a:lnTo>
                    <a:pt x="114554" y="15113"/>
                  </a:lnTo>
                  <a:lnTo>
                    <a:pt x="113538" y="16256"/>
                  </a:lnTo>
                  <a:lnTo>
                    <a:pt x="112737" y="16002"/>
                  </a:lnTo>
                  <a:lnTo>
                    <a:pt x="113576" y="13335"/>
                  </a:lnTo>
                  <a:lnTo>
                    <a:pt x="115176" y="8255"/>
                  </a:lnTo>
                  <a:lnTo>
                    <a:pt x="111099" y="13335"/>
                  </a:lnTo>
                  <a:lnTo>
                    <a:pt x="111252" y="12192"/>
                  </a:lnTo>
                  <a:lnTo>
                    <a:pt x="111277" y="12065"/>
                  </a:lnTo>
                  <a:lnTo>
                    <a:pt x="111353" y="11557"/>
                  </a:lnTo>
                  <a:lnTo>
                    <a:pt x="111620" y="9652"/>
                  </a:lnTo>
                  <a:lnTo>
                    <a:pt x="111975" y="7239"/>
                  </a:lnTo>
                  <a:lnTo>
                    <a:pt x="109651" y="9652"/>
                  </a:lnTo>
                  <a:lnTo>
                    <a:pt x="108940" y="5207"/>
                  </a:lnTo>
                  <a:lnTo>
                    <a:pt x="106819" y="5334"/>
                  </a:lnTo>
                  <a:lnTo>
                    <a:pt x="106438" y="11557"/>
                  </a:lnTo>
                  <a:lnTo>
                    <a:pt x="106260" y="6972"/>
                  </a:lnTo>
                  <a:lnTo>
                    <a:pt x="106210" y="5334"/>
                  </a:lnTo>
                  <a:lnTo>
                    <a:pt x="106057" y="6311"/>
                  </a:lnTo>
                  <a:lnTo>
                    <a:pt x="105740" y="5168"/>
                  </a:lnTo>
                  <a:lnTo>
                    <a:pt x="105905" y="7416"/>
                  </a:lnTo>
                  <a:lnTo>
                    <a:pt x="105841" y="7886"/>
                  </a:lnTo>
                  <a:lnTo>
                    <a:pt x="105295" y="11684"/>
                  </a:lnTo>
                  <a:lnTo>
                    <a:pt x="104800" y="12065"/>
                  </a:lnTo>
                  <a:lnTo>
                    <a:pt x="104648" y="11938"/>
                  </a:lnTo>
                  <a:lnTo>
                    <a:pt x="104533" y="10668"/>
                  </a:lnTo>
                  <a:lnTo>
                    <a:pt x="104267" y="9271"/>
                  </a:lnTo>
                  <a:lnTo>
                    <a:pt x="104165" y="8763"/>
                  </a:lnTo>
                  <a:lnTo>
                    <a:pt x="103924" y="7493"/>
                  </a:lnTo>
                  <a:lnTo>
                    <a:pt x="103835" y="5588"/>
                  </a:lnTo>
                  <a:lnTo>
                    <a:pt x="104533" y="6223"/>
                  </a:lnTo>
                  <a:lnTo>
                    <a:pt x="104597" y="5588"/>
                  </a:lnTo>
                  <a:lnTo>
                    <a:pt x="104698" y="4699"/>
                  </a:lnTo>
                  <a:lnTo>
                    <a:pt x="103746" y="4064"/>
                  </a:lnTo>
                  <a:lnTo>
                    <a:pt x="104025" y="3429"/>
                  </a:lnTo>
                  <a:lnTo>
                    <a:pt x="104533" y="2286"/>
                  </a:lnTo>
                  <a:lnTo>
                    <a:pt x="104444" y="1270"/>
                  </a:lnTo>
                  <a:lnTo>
                    <a:pt x="104165" y="254"/>
                  </a:lnTo>
                  <a:lnTo>
                    <a:pt x="104051" y="2032"/>
                  </a:lnTo>
                  <a:lnTo>
                    <a:pt x="103924" y="2667"/>
                  </a:lnTo>
                  <a:lnTo>
                    <a:pt x="103390" y="3429"/>
                  </a:lnTo>
                  <a:lnTo>
                    <a:pt x="102895" y="2413"/>
                  </a:lnTo>
                  <a:lnTo>
                    <a:pt x="103187" y="4318"/>
                  </a:lnTo>
                  <a:lnTo>
                    <a:pt x="103301" y="5588"/>
                  </a:lnTo>
                  <a:lnTo>
                    <a:pt x="101587" y="8763"/>
                  </a:lnTo>
                  <a:lnTo>
                    <a:pt x="101612" y="8509"/>
                  </a:lnTo>
                  <a:lnTo>
                    <a:pt x="101930" y="6096"/>
                  </a:lnTo>
                  <a:lnTo>
                    <a:pt x="102298" y="3302"/>
                  </a:lnTo>
                  <a:lnTo>
                    <a:pt x="102730" y="0"/>
                  </a:lnTo>
                  <a:lnTo>
                    <a:pt x="100914" y="3302"/>
                  </a:lnTo>
                  <a:lnTo>
                    <a:pt x="101193" y="2413"/>
                  </a:lnTo>
                  <a:lnTo>
                    <a:pt x="101561" y="1270"/>
                  </a:lnTo>
                  <a:lnTo>
                    <a:pt x="100711" y="2413"/>
                  </a:lnTo>
                  <a:lnTo>
                    <a:pt x="98691" y="1016"/>
                  </a:lnTo>
                  <a:lnTo>
                    <a:pt x="97701" y="6096"/>
                  </a:lnTo>
                  <a:lnTo>
                    <a:pt x="97574" y="4572"/>
                  </a:lnTo>
                  <a:lnTo>
                    <a:pt x="97650" y="3429"/>
                  </a:lnTo>
                  <a:lnTo>
                    <a:pt x="97891" y="3175"/>
                  </a:lnTo>
                  <a:lnTo>
                    <a:pt x="96050" y="2286"/>
                  </a:lnTo>
                  <a:lnTo>
                    <a:pt x="93878" y="8509"/>
                  </a:lnTo>
                  <a:lnTo>
                    <a:pt x="93129" y="6731"/>
                  </a:lnTo>
                  <a:lnTo>
                    <a:pt x="92608" y="5461"/>
                  </a:lnTo>
                  <a:lnTo>
                    <a:pt x="92659" y="3810"/>
                  </a:lnTo>
                  <a:lnTo>
                    <a:pt x="92316" y="4318"/>
                  </a:lnTo>
                  <a:lnTo>
                    <a:pt x="92151" y="6731"/>
                  </a:lnTo>
                  <a:lnTo>
                    <a:pt x="92036" y="6350"/>
                  </a:lnTo>
                  <a:lnTo>
                    <a:pt x="91744" y="5334"/>
                  </a:lnTo>
                  <a:lnTo>
                    <a:pt x="91795" y="3683"/>
                  </a:lnTo>
                  <a:lnTo>
                    <a:pt x="91643" y="3556"/>
                  </a:lnTo>
                  <a:lnTo>
                    <a:pt x="91465" y="4064"/>
                  </a:lnTo>
                  <a:lnTo>
                    <a:pt x="90868" y="6350"/>
                  </a:lnTo>
                  <a:lnTo>
                    <a:pt x="90474" y="5588"/>
                  </a:lnTo>
                  <a:lnTo>
                    <a:pt x="90589" y="4318"/>
                  </a:lnTo>
                  <a:lnTo>
                    <a:pt x="90576" y="3556"/>
                  </a:lnTo>
                  <a:lnTo>
                    <a:pt x="88836" y="1651"/>
                  </a:lnTo>
                  <a:lnTo>
                    <a:pt x="88303" y="8128"/>
                  </a:lnTo>
                  <a:lnTo>
                    <a:pt x="87096" y="9271"/>
                  </a:lnTo>
                  <a:lnTo>
                    <a:pt x="87058" y="8890"/>
                  </a:lnTo>
                  <a:lnTo>
                    <a:pt x="87020" y="8382"/>
                  </a:lnTo>
                  <a:lnTo>
                    <a:pt x="86690" y="4572"/>
                  </a:lnTo>
                  <a:lnTo>
                    <a:pt x="85191" y="3302"/>
                  </a:lnTo>
                  <a:lnTo>
                    <a:pt x="84391" y="2667"/>
                  </a:lnTo>
                  <a:lnTo>
                    <a:pt x="84353" y="2032"/>
                  </a:lnTo>
                  <a:lnTo>
                    <a:pt x="82194" y="1651"/>
                  </a:lnTo>
                  <a:lnTo>
                    <a:pt x="81419" y="6096"/>
                  </a:lnTo>
                  <a:lnTo>
                    <a:pt x="81318" y="6350"/>
                  </a:lnTo>
                  <a:lnTo>
                    <a:pt x="80010" y="8382"/>
                  </a:lnTo>
                  <a:lnTo>
                    <a:pt x="79463" y="7112"/>
                  </a:lnTo>
                  <a:lnTo>
                    <a:pt x="77939" y="3556"/>
                  </a:lnTo>
                  <a:lnTo>
                    <a:pt x="75831" y="7112"/>
                  </a:lnTo>
                  <a:lnTo>
                    <a:pt x="73342" y="4826"/>
                  </a:lnTo>
                  <a:lnTo>
                    <a:pt x="73837" y="5588"/>
                  </a:lnTo>
                  <a:lnTo>
                    <a:pt x="74053" y="7112"/>
                  </a:lnTo>
                  <a:lnTo>
                    <a:pt x="74155" y="8509"/>
                  </a:lnTo>
                  <a:lnTo>
                    <a:pt x="74041" y="8890"/>
                  </a:lnTo>
                  <a:lnTo>
                    <a:pt x="73393" y="8001"/>
                  </a:lnTo>
                  <a:lnTo>
                    <a:pt x="73812" y="12192"/>
                  </a:lnTo>
                  <a:lnTo>
                    <a:pt x="73736" y="11938"/>
                  </a:lnTo>
                  <a:lnTo>
                    <a:pt x="73494" y="11049"/>
                  </a:lnTo>
                  <a:lnTo>
                    <a:pt x="72707" y="8128"/>
                  </a:lnTo>
                  <a:lnTo>
                    <a:pt x="72872" y="8128"/>
                  </a:lnTo>
                  <a:lnTo>
                    <a:pt x="71437" y="4318"/>
                  </a:lnTo>
                  <a:lnTo>
                    <a:pt x="70853" y="5588"/>
                  </a:lnTo>
                  <a:lnTo>
                    <a:pt x="70154" y="5715"/>
                  </a:lnTo>
                  <a:lnTo>
                    <a:pt x="71678" y="11049"/>
                  </a:lnTo>
                  <a:lnTo>
                    <a:pt x="71551" y="10922"/>
                  </a:lnTo>
                  <a:lnTo>
                    <a:pt x="69329" y="8636"/>
                  </a:lnTo>
                  <a:lnTo>
                    <a:pt x="68021" y="9652"/>
                  </a:lnTo>
                  <a:lnTo>
                    <a:pt x="66865" y="10922"/>
                  </a:lnTo>
                  <a:lnTo>
                    <a:pt x="64998" y="8890"/>
                  </a:lnTo>
                  <a:lnTo>
                    <a:pt x="65100" y="10287"/>
                  </a:lnTo>
                  <a:lnTo>
                    <a:pt x="64592" y="10414"/>
                  </a:lnTo>
                  <a:lnTo>
                    <a:pt x="64731" y="11938"/>
                  </a:lnTo>
                  <a:lnTo>
                    <a:pt x="63982" y="10033"/>
                  </a:lnTo>
                  <a:lnTo>
                    <a:pt x="63627" y="9144"/>
                  </a:lnTo>
                  <a:lnTo>
                    <a:pt x="61480" y="8763"/>
                  </a:lnTo>
                  <a:lnTo>
                    <a:pt x="60413" y="10033"/>
                  </a:lnTo>
                  <a:lnTo>
                    <a:pt x="59829" y="8001"/>
                  </a:lnTo>
                  <a:lnTo>
                    <a:pt x="58953" y="8255"/>
                  </a:lnTo>
                  <a:lnTo>
                    <a:pt x="62395" y="16256"/>
                  </a:lnTo>
                  <a:lnTo>
                    <a:pt x="61823" y="16637"/>
                  </a:lnTo>
                  <a:lnTo>
                    <a:pt x="60845" y="14859"/>
                  </a:lnTo>
                  <a:lnTo>
                    <a:pt x="60083" y="13462"/>
                  </a:lnTo>
                  <a:lnTo>
                    <a:pt x="59728" y="12827"/>
                  </a:lnTo>
                  <a:lnTo>
                    <a:pt x="58496" y="13462"/>
                  </a:lnTo>
                  <a:lnTo>
                    <a:pt x="56934" y="12065"/>
                  </a:lnTo>
                  <a:lnTo>
                    <a:pt x="56934" y="36830"/>
                  </a:lnTo>
                  <a:lnTo>
                    <a:pt x="56743" y="36830"/>
                  </a:lnTo>
                  <a:lnTo>
                    <a:pt x="56426" y="37084"/>
                  </a:lnTo>
                  <a:lnTo>
                    <a:pt x="56235" y="36830"/>
                  </a:lnTo>
                  <a:lnTo>
                    <a:pt x="55918" y="36410"/>
                  </a:lnTo>
                  <a:lnTo>
                    <a:pt x="55918" y="37592"/>
                  </a:lnTo>
                  <a:lnTo>
                    <a:pt x="55867" y="37846"/>
                  </a:lnTo>
                  <a:lnTo>
                    <a:pt x="55791" y="37973"/>
                  </a:lnTo>
                  <a:lnTo>
                    <a:pt x="55918" y="37592"/>
                  </a:lnTo>
                  <a:lnTo>
                    <a:pt x="55918" y="36410"/>
                  </a:lnTo>
                  <a:lnTo>
                    <a:pt x="55206" y="35433"/>
                  </a:lnTo>
                  <a:lnTo>
                    <a:pt x="55346" y="35306"/>
                  </a:lnTo>
                  <a:lnTo>
                    <a:pt x="55689" y="35941"/>
                  </a:lnTo>
                  <a:lnTo>
                    <a:pt x="56286" y="36195"/>
                  </a:lnTo>
                  <a:lnTo>
                    <a:pt x="56934" y="36830"/>
                  </a:lnTo>
                  <a:lnTo>
                    <a:pt x="56934" y="12065"/>
                  </a:lnTo>
                  <a:lnTo>
                    <a:pt x="55384" y="10668"/>
                  </a:lnTo>
                  <a:lnTo>
                    <a:pt x="55981" y="14859"/>
                  </a:lnTo>
                  <a:lnTo>
                    <a:pt x="55206" y="13335"/>
                  </a:lnTo>
                  <a:lnTo>
                    <a:pt x="55194" y="13081"/>
                  </a:lnTo>
                  <a:lnTo>
                    <a:pt x="55257" y="12954"/>
                  </a:lnTo>
                  <a:lnTo>
                    <a:pt x="54610" y="13081"/>
                  </a:lnTo>
                  <a:lnTo>
                    <a:pt x="51460" y="11557"/>
                  </a:lnTo>
                  <a:lnTo>
                    <a:pt x="52743" y="13627"/>
                  </a:lnTo>
                  <a:lnTo>
                    <a:pt x="53441" y="19050"/>
                  </a:lnTo>
                  <a:lnTo>
                    <a:pt x="52057" y="16383"/>
                  </a:lnTo>
                  <a:lnTo>
                    <a:pt x="53365" y="19812"/>
                  </a:lnTo>
                  <a:lnTo>
                    <a:pt x="53860" y="20701"/>
                  </a:lnTo>
                  <a:lnTo>
                    <a:pt x="53822" y="21717"/>
                  </a:lnTo>
                  <a:lnTo>
                    <a:pt x="53759" y="22225"/>
                  </a:lnTo>
                  <a:lnTo>
                    <a:pt x="53378" y="21971"/>
                  </a:lnTo>
                  <a:lnTo>
                    <a:pt x="52412" y="20408"/>
                  </a:lnTo>
                  <a:lnTo>
                    <a:pt x="51600" y="19812"/>
                  </a:lnTo>
                  <a:lnTo>
                    <a:pt x="54000" y="23368"/>
                  </a:lnTo>
                  <a:lnTo>
                    <a:pt x="52489" y="22479"/>
                  </a:lnTo>
                  <a:lnTo>
                    <a:pt x="51739" y="20828"/>
                  </a:lnTo>
                  <a:lnTo>
                    <a:pt x="51015" y="20955"/>
                  </a:lnTo>
                  <a:lnTo>
                    <a:pt x="51612" y="21844"/>
                  </a:lnTo>
                  <a:lnTo>
                    <a:pt x="52412" y="23749"/>
                  </a:lnTo>
                  <a:lnTo>
                    <a:pt x="52501" y="24003"/>
                  </a:lnTo>
                  <a:lnTo>
                    <a:pt x="52743" y="25019"/>
                  </a:lnTo>
                  <a:lnTo>
                    <a:pt x="50990" y="23876"/>
                  </a:lnTo>
                  <a:lnTo>
                    <a:pt x="49415" y="21844"/>
                  </a:lnTo>
                  <a:lnTo>
                    <a:pt x="50241" y="23114"/>
                  </a:lnTo>
                  <a:lnTo>
                    <a:pt x="51130" y="25146"/>
                  </a:lnTo>
                  <a:lnTo>
                    <a:pt x="50368" y="24765"/>
                  </a:lnTo>
                  <a:lnTo>
                    <a:pt x="49923" y="24218"/>
                  </a:lnTo>
                  <a:lnTo>
                    <a:pt x="49923" y="26797"/>
                  </a:lnTo>
                  <a:lnTo>
                    <a:pt x="47637" y="25019"/>
                  </a:lnTo>
                  <a:lnTo>
                    <a:pt x="47447" y="24765"/>
                  </a:lnTo>
                  <a:lnTo>
                    <a:pt x="46609" y="23749"/>
                  </a:lnTo>
                  <a:lnTo>
                    <a:pt x="46494" y="23622"/>
                  </a:lnTo>
                  <a:lnTo>
                    <a:pt x="47294" y="23114"/>
                  </a:lnTo>
                  <a:lnTo>
                    <a:pt x="47663" y="22987"/>
                  </a:lnTo>
                  <a:lnTo>
                    <a:pt x="47586" y="22606"/>
                  </a:lnTo>
                  <a:lnTo>
                    <a:pt x="47777" y="22936"/>
                  </a:lnTo>
                  <a:lnTo>
                    <a:pt x="47942" y="22885"/>
                  </a:lnTo>
                  <a:lnTo>
                    <a:pt x="48094" y="23114"/>
                  </a:lnTo>
                  <a:lnTo>
                    <a:pt x="47942" y="22885"/>
                  </a:lnTo>
                  <a:lnTo>
                    <a:pt x="47866" y="23114"/>
                  </a:lnTo>
                  <a:lnTo>
                    <a:pt x="49923" y="26797"/>
                  </a:lnTo>
                  <a:lnTo>
                    <a:pt x="49923" y="24218"/>
                  </a:lnTo>
                  <a:lnTo>
                    <a:pt x="49758" y="24003"/>
                  </a:lnTo>
                  <a:lnTo>
                    <a:pt x="49415" y="23114"/>
                  </a:lnTo>
                  <a:lnTo>
                    <a:pt x="48895" y="22860"/>
                  </a:lnTo>
                  <a:lnTo>
                    <a:pt x="47459" y="22161"/>
                  </a:lnTo>
                  <a:lnTo>
                    <a:pt x="46634" y="20955"/>
                  </a:lnTo>
                  <a:lnTo>
                    <a:pt x="46545" y="20828"/>
                  </a:lnTo>
                  <a:lnTo>
                    <a:pt x="45605" y="20955"/>
                  </a:lnTo>
                  <a:lnTo>
                    <a:pt x="43992" y="17526"/>
                  </a:lnTo>
                  <a:lnTo>
                    <a:pt x="44665" y="19685"/>
                  </a:lnTo>
                  <a:lnTo>
                    <a:pt x="46355" y="23749"/>
                  </a:lnTo>
                  <a:lnTo>
                    <a:pt x="45681" y="23495"/>
                  </a:lnTo>
                  <a:lnTo>
                    <a:pt x="44996" y="23241"/>
                  </a:lnTo>
                  <a:lnTo>
                    <a:pt x="44678" y="22860"/>
                  </a:lnTo>
                  <a:lnTo>
                    <a:pt x="44361" y="22479"/>
                  </a:lnTo>
                  <a:lnTo>
                    <a:pt x="44246" y="22225"/>
                  </a:lnTo>
                  <a:lnTo>
                    <a:pt x="43954" y="22098"/>
                  </a:lnTo>
                  <a:lnTo>
                    <a:pt x="44005" y="22479"/>
                  </a:lnTo>
                  <a:lnTo>
                    <a:pt x="44119" y="22860"/>
                  </a:lnTo>
                  <a:lnTo>
                    <a:pt x="43345" y="22479"/>
                  </a:lnTo>
                  <a:lnTo>
                    <a:pt x="43141" y="22606"/>
                  </a:lnTo>
                  <a:lnTo>
                    <a:pt x="43014" y="23368"/>
                  </a:lnTo>
                  <a:lnTo>
                    <a:pt x="43091" y="23495"/>
                  </a:lnTo>
                  <a:lnTo>
                    <a:pt x="42367" y="22352"/>
                  </a:lnTo>
                  <a:lnTo>
                    <a:pt x="42252" y="21971"/>
                  </a:lnTo>
                  <a:lnTo>
                    <a:pt x="42240" y="21844"/>
                  </a:lnTo>
                  <a:lnTo>
                    <a:pt x="42672" y="22225"/>
                  </a:lnTo>
                  <a:lnTo>
                    <a:pt x="43053" y="22606"/>
                  </a:lnTo>
                  <a:lnTo>
                    <a:pt x="42519" y="21844"/>
                  </a:lnTo>
                  <a:lnTo>
                    <a:pt x="41706" y="20828"/>
                  </a:lnTo>
                  <a:lnTo>
                    <a:pt x="41656" y="22225"/>
                  </a:lnTo>
                  <a:lnTo>
                    <a:pt x="41300" y="22352"/>
                  </a:lnTo>
                  <a:lnTo>
                    <a:pt x="43141" y="24638"/>
                  </a:lnTo>
                  <a:lnTo>
                    <a:pt x="42468" y="24638"/>
                  </a:lnTo>
                  <a:lnTo>
                    <a:pt x="44145" y="26022"/>
                  </a:lnTo>
                  <a:lnTo>
                    <a:pt x="44221" y="25781"/>
                  </a:lnTo>
                  <a:lnTo>
                    <a:pt x="44221" y="25273"/>
                  </a:lnTo>
                  <a:lnTo>
                    <a:pt x="44323" y="25488"/>
                  </a:lnTo>
                  <a:lnTo>
                    <a:pt x="44284" y="25628"/>
                  </a:lnTo>
                  <a:lnTo>
                    <a:pt x="44348" y="25755"/>
                  </a:lnTo>
                  <a:lnTo>
                    <a:pt x="44716" y="26111"/>
                  </a:lnTo>
                  <a:lnTo>
                    <a:pt x="44856" y="26212"/>
                  </a:lnTo>
                  <a:lnTo>
                    <a:pt x="44373" y="25476"/>
                  </a:lnTo>
                  <a:lnTo>
                    <a:pt x="44513" y="25273"/>
                  </a:lnTo>
                  <a:lnTo>
                    <a:pt x="44716" y="25019"/>
                  </a:lnTo>
                  <a:lnTo>
                    <a:pt x="44996" y="24765"/>
                  </a:lnTo>
                  <a:lnTo>
                    <a:pt x="46177" y="27305"/>
                  </a:lnTo>
                  <a:lnTo>
                    <a:pt x="44856" y="26289"/>
                  </a:lnTo>
                  <a:lnTo>
                    <a:pt x="47371" y="30353"/>
                  </a:lnTo>
                  <a:lnTo>
                    <a:pt x="44462" y="27432"/>
                  </a:lnTo>
                  <a:lnTo>
                    <a:pt x="42278" y="26289"/>
                  </a:lnTo>
                  <a:lnTo>
                    <a:pt x="40576" y="24511"/>
                  </a:lnTo>
                  <a:lnTo>
                    <a:pt x="40690" y="26416"/>
                  </a:lnTo>
                  <a:lnTo>
                    <a:pt x="39090" y="27051"/>
                  </a:lnTo>
                  <a:lnTo>
                    <a:pt x="42189" y="31750"/>
                  </a:lnTo>
                  <a:lnTo>
                    <a:pt x="42430" y="32512"/>
                  </a:lnTo>
                  <a:lnTo>
                    <a:pt x="40868" y="30721"/>
                  </a:lnTo>
                  <a:lnTo>
                    <a:pt x="40716" y="30607"/>
                  </a:lnTo>
                  <a:lnTo>
                    <a:pt x="40220" y="30226"/>
                  </a:lnTo>
                  <a:lnTo>
                    <a:pt x="40068" y="29908"/>
                  </a:lnTo>
                  <a:lnTo>
                    <a:pt x="40220" y="30353"/>
                  </a:lnTo>
                  <a:lnTo>
                    <a:pt x="38658" y="30607"/>
                  </a:lnTo>
                  <a:lnTo>
                    <a:pt x="38976" y="30975"/>
                  </a:lnTo>
                  <a:lnTo>
                    <a:pt x="39090" y="30607"/>
                  </a:lnTo>
                  <a:lnTo>
                    <a:pt x="39204" y="31242"/>
                  </a:lnTo>
                  <a:lnTo>
                    <a:pt x="41160" y="33528"/>
                  </a:lnTo>
                  <a:lnTo>
                    <a:pt x="39395" y="32893"/>
                  </a:lnTo>
                  <a:lnTo>
                    <a:pt x="39255" y="31877"/>
                  </a:lnTo>
                  <a:lnTo>
                    <a:pt x="39166" y="31203"/>
                  </a:lnTo>
                  <a:lnTo>
                    <a:pt x="39090" y="30607"/>
                  </a:lnTo>
                  <a:lnTo>
                    <a:pt x="39090" y="31115"/>
                  </a:lnTo>
                  <a:lnTo>
                    <a:pt x="38976" y="30975"/>
                  </a:lnTo>
                  <a:lnTo>
                    <a:pt x="38696" y="31877"/>
                  </a:lnTo>
                  <a:lnTo>
                    <a:pt x="38011" y="30861"/>
                  </a:lnTo>
                  <a:lnTo>
                    <a:pt x="36055" y="31115"/>
                  </a:lnTo>
                  <a:lnTo>
                    <a:pt x="36957" y="33883"/>
                  </a:lnTo>
                  <a:lnTo>
                    <a:pt x="37706" y="36830"/>
                  </a:lnTo>
                  <a:lnTo>
                    <a:pt x="35026" y="36449"/>
                  </a:lnTo>
                  <a:lnTo>
                    <a:pt x="35712" y="36830"/>
                  </a:lnTo>
                  <a:lnTo>
                    <a:pt x="36207" y="37211"/>
                  </a:lnTo>
                  <a:lnTo>
                    <a:pt x="31699" y="36830"/>
                  </a:lnTo>
                  <a:lnTo>
                    <a:pt x="34848" y="43434"/>
                  </a:lnTo>
                  <a:lnTo>
                    <a:pt x="28905" y="41910"/>
                  </a:lnTo>
                  <a:lnTo>
                    <a:pt x="27559" y="41783"/>
                  </a:lnTo>
                  <a:lnTo>
                    <a:pt x="29413" y="43434"/>
                  </a:lnTo>
                  <a:lnTo>
                    <a:pt x="30581" y="44958"/>
                  </a:lnTo>
                  <a:lnTo>
                    <a:pt x="28016" y="43180"/>
                  </a:lnTo>
                  <a:lnTo>
                    <a:pt x="30353" y="46101"/>
                  </a:lnTo>
                  <a:lnTo>
                    <a:pt x="31038" y="47371"/>
                  </a:lnTo>
                  <a:lnTo>
                    <a:pt x="29298" y="46355"/>
                  </a:lnTo>
                  <a:lnTo>
                    <a:pt x="25793" y="45593"/>
                  </a:lnTo>
                  <a:lnTo>
                    <a:pt x="24168" y="45593"/>
                  </a:lnTo>
                  <a:lnTo>
                    <a:pt x="25908" y="47752"/>
                  </a:lnTo>
                  <a:lnTo>
                    <a:pt x="27825" y="48641"/>
                  </a:lnTo>
                  <a:lnTo>
                    <a:pt x="27127" y="49022"/>
                  </a:lnTo>
                  <a:lnTo>
                    <a:pt x="28003" y="50495"/>
                  </a:lnTo>
                  <a:lnTo>
                    <a:pt x="28409" y="50546"/>
                  </a:lnTo>
                  <a:lnTo>
                    <a:pt x="29273" y="51308"/>
                  </a:lnTo>
                  <a:lnTo>
                    <a:pt x="29375" y="51689"/>
                  </a:lnTo>
                  <a:lnTo>
                    <a:pt x="30149" y="52578"/>
                  </a:lnTo>
                  <a:lnTo>
                    <a:pt x="31915" y="53340"/>
                  </a:lnTo>
                  <a:lnTo>
                    <a:pt x="33185" y="53340"/>
                  </a:lnTo>
                  <a:lnTo>
                    <a:pt x="37414" y="55245"/>
                  </a:lnTo>
                  <a:lnTo>
                    <a:pt x="39878" y="56642"/>
                  </a:lnTo>
                  <a:lnTo>
                    <a:pt x="40284" y="56781"/>
                  </a:lnTo>
                  <a:lnTo>
                    <a:pt x="41351" y="57378"/>
                  </a:lnTo>
                  <a:lnTo>
                    <a:pt x="40195" y="56642"/>
                  </a:lnTo>
                  <a:lnTo>
                    <a:pt x="42468" y="57912"/>
                  </a:lnTo>
                  <a:lnTo>
                    <a:pt x="41148" y="57150"/>
                  </a:lnTo>
                  <a:lnTo>
                    <a:pt x="41948" y="57277"/>
                  </a:lnTo>
                  <a:lnTo>
                    <a:pt x="41757" y="57150"/>
                  </a:lnTo>
                  <a:lnTo>
                    <a:pt x="40957" y="56642"/>
                  </a:lnTo>
                  <a:lnTo>
                    <a:pt x="39763" y="55880"/>
                  </a:lnTo>
                  <a:lnTo>
                    <a:pt x="42125" y="57150"/>
                  </a:lnTo>
                  <a:lnTo>
                    <a:pt x="40551" y="55880"/>
                  </a:lnTo>
                  <a:lnTo>
                    <a:pt x="39446" y="54991"/>
                  </a:lnTo>
                  <a:lnTo>
                    <a:pt x="42684" y="57264"/>
                  </a:lnTo>
                  <a:lnTo>
                    <a:pt x="40322" y="55499"/>
                  </a:lnTo>
                  <a:lnTo>
                    <a:pt x="40436" y="55118"/>
                  </a:lnTo>
                  <a:lnTo>
                    <a:pt x="42684" y="57264"/>
                  </a:lnTo>
                  <a:lnTo>
                    <a:pt x="43243" y="57658"/>
                  </a:lnTo>
                  <a:lnTo>
                    <a:pt x="42684" y="57264"/>
                  </a:lnTo>
                  <a:lnTo>
                    <a:pt x="44424" y="58928"/>
                  </a:lnTo>
                  <a:lnTo>
                    <a:pt x="43599" y="57658"/>
                  </a:lnTo>
                  <a:lnTo>
                    <a:pt x="41960" y="55118"/>
                  </a:lnTo>
                  <a:lnTo>
                    <a:pt x="41871" y="54991"/>
                  </a:lnTo>
                  <a:lnTo>
                    <a:pt x="41465" y="54356"/>
                  </a:lnTo>
                  <a:lnTo>
                    <a:pt x="45999" y="58166"/>
                  </a:lnTo>
                  <a:lnTo>
                    <a:pt x="42379" y="54737"/>
                  </a:lnTo>
                  <a:lnTo>
                    <a:pt x="45199" y="55499"/>
                  </a:lnTo>
                  <a:lnTo>
                    <a:pt x="44665" y="54737"/>
                  </a:lnTo>
                  <a:lnTo>
                    <a:pt x="44399" y="54356"/>
                  </a:lnTo>
                  <a:lnTo>
                    <a:pt x="43586" y="53213"/>
                  </a:lnTo>
                  <a:lnTo>
                    <a:pt x="44310" y="53975"/>
                  </a:lnTo>
                  <a:lnTo>
                    <a:pt x="44767" y="53975"/>
                  </a:lnTo>
                  <a:lnTo>
                    <a:pt x="45999" y="54737"/>
                  </a:lnTo>
                  <a:lnTo>
                    <a:pt x="46888" y="55245"/>
                  </a:lnTo>
                  <a:lnTo>
                    <a:pt x="44653" y="53213"/>
                  </a:lnTo>
                  <a:lnTo>
                    <a:pt x="43815" y="52451"/>
                  </a:lnTo>
                  <a:lnTo>
                    <a:pt x="43561" y="51435"/>
                  </a:lnTo>
                  <a:lnTo>
                    <a:pt x="43434" y="51193"/>
                  </a:lnTo>
                  <a:lnTo>
                    <a:pt x="41897" y="49403"/>
                  </a:lnTo>
                  <a:lnTo>
                    <a:pt x="45199" y="51562"/>
                  </a:lnTo>
                  <a:lnTo>
                    <a:pt x="45288" y="52832"/>
                  </a:lnTo>
                  <a:lnTo>
                    <a:pt x="48272" y="55245"/>
                  </a:lnTo>
                  <a:lnTo>
                    <a:pt x="45732" y="53086"/>
                  </a:lnTo>
                  <a:lnTo>
                    <a:pt x="46367" y="52324"/>
                  </a:lnTo>
                  <a:lnTo>
                    <a:pt x="44183" y="50673"/>
                  </a:lnTo>
                  <a:lnTo>
                    <a:pt x="46164" y="51879"/>
                  </a:lnTo>
                  <a:lnTo>
                    <a:pt x="47967" y="53340"/>
                  </a:lnTo>
                  <a:lnTo>
                    <a:pt x="45681" y="51181"/>
                  </a:lnTo>
                  <a:lnTo>
                    <a:pt x="45148" y="50673"/>
                  </a:lnTo>
                  <a:lnTo>
                    <a:pt x="44208" y="49784"/>
                  </a:lnTo>
                  <a:lnTo>
                    <a:pt x="47561" y="52451"/>
                  </a:lnTo>
                  <a:lnTo>
                    <a:pt x="45478" y="50038"/>
                  </a:lnTo>
                  <a:lnTo>
                    <a:pt x="47739" y="51308"/>
                  </a:lnTo>
                  <a:lnTo>
                    <a:pt x="49098" y="53213"/>
                  </a:lnTo>
                  <a:lnTo>
                    <a:pt x="48501" y="51943"/>
                  </a:lnTo>
                  <a:lnTo>
                    <a:pt x="48450" y="51739"/>
                  </a:lnTo>
                  <a:lnTo>
                    <a:pt x="48806" y="51968"/>
                  </a:lnTo>
                  <a:lnTo>
                    <a:pt x="48450" y="51689"/>
                  </a:lnTo>
                  <a:lnTo>
                    <a:pt x="46329" y="48387"/>
                  </a:lnTo>
                  <a:lnTo>
                    <a:pt x="48907" y="51435"/>
                  </a:lnTo>
                  <a:lnTo>
                    <a:pt x="50520" y="52578"/>
                  </a:lnTo>
                  <a:lnTo>
                    <a:pt x="50076" y="51562"/>
                  </a:lnTo>
                  <a:lnTo>
                    <a:pt x="47802" y="48895"/>
                  </a:lnTo>
                  <a:lnTo>
                    <a:pt x="48171" y="48768"/>
                  </a:lnTo>
                  <a:lnTo>
                    <a:pt x="48628" y="49149"/>
                  </a:lnTo>
                  <a:lnTo>
                    <a:pt x="48856" y="49276"/>
                  </a:lnTo>
                  <a:lnTo>
                    <a:pt x="49364" y="49911"/>
                  </a:lnTo>
                  <a:lnTo>
                    <a:pt x="48539" y="48768"/>
                  </a:lnTo>
                  <a:lnTo>
                    <a:pt x="48272" y="48387"/>
                  </a:lnTo>
                  <a:lnTo>
                    <a:pt x="47536" y="47371"/>
                  </a:lnTo>
                  <a:lnTo>
                    <a:pt x="50317" y="48641"/>
                  </a:lnTo>
                  <a:lnTo>
                    <a:pt x="48094" y="45529"/>
                  </a:lnTo>
                  <a:lnTo>
                    <a:pt x="48755" y="46101"/>
                  </a:lnTo>
                  <a:lnTo>
                    <a:pt x="48056" y="45466"/>
                  </a:lnTo>
                  <a:lnTo>
                    <a:pt x="47485" y="44958"/>
                  </a:lnTo>
                  <a:lnTo>
                    <a:pt x="45961" y="43434"/>
                  </a:lnTo>
                  <a:lnTo>
                    <a:pt x="45123" y="42545"/>
                  </a:lnTo>
                  <a:lnTo>
                    <a:pt x="44996" y="41922"/>
                  </a:lnTo>
                  <a:lnTo>
                    <a:pt x="43738" y="40259"/>
                  </a:lnTo>
                  <a:lnTo>
                    <a:pt x="45567" y="42037"/>
                  </a:lnTo>
                  <a:lnTo>
                    <a:pt x="45491" y="42164"/>
                  </a:lnTo>
                  <a:lnTo>
                    <a:pt x="46164" y="42926"/>
                  </a:lnTo>
                  <a:lnTo>
                    <a:pt x="46545" y="43434"/>
                  </a:lnTo>
                  <a:lnTo>
                    <a:pt x="46024" y="42418"/>
                  </a:lnTo>
                  <a:lnTo>
                    <a:pt x="47955" y="44119"/>
                  </a:lnTo>
                  <a:lnTo>
                    <a:pt x="47764" y="43789"/>
                  </a:lnTo>
                  <a:lnTo>
                    <a:pt x="46990" y="42418"/>
                  </a:lnTo>
                  <a:lnTo>
                    <a:pt x="46545" y="41656"/>
                  </a:lnTo>
                  <a:lnTo>
                    <a:pt x="47612" y="42037"/>
                  </a:lnTo>
                  <a:lnTo>
                    <a:pt x="50088" y="44577"/>
                  </a:lnTo>
                  <a:lnTo>
                    <a:pt x="47726" y="43726"/>
                  </a:lnTo>
                  <a:lnTo>
                    <a:pt x="47853" y="43853"/>
                  </a:lnTo>
                  <a:lnTo>
                    <a:pt x="50241" y="45593"/>
                  </a:lnTo>
                  <a:lnTo>
                    <a:pt x="48755" y="45085"/>
                  </a:lnTo>
                  <a:lnTo>
                    <a:pt x="53035" y="48768"/>
                  </a:lnTo>
                  <a:lnTo>
                    <a:pt x="48336" y="45212"/>
                  </a:lnTo>
                  <a:lnTo>
                    <a:pt x="52692" y="49022"/>
                  </a:lnTo>
                  <a:lnTo>
                    <a:pt x="54038" y="49149"/>
                  </a:lnTo>
                  <a:lnTo>
                    <a:pt x="53708" y="48768"/>
                  </a:lnTo>
                  <a:lnTo>
                    <a:pt x="52171" y="46990"/>
                  </a:lnTo>
                  <a:lnTo>
                    <a:pt x="53543" y="47244"/>
                  </a:lnTo>
                  <a:lnTo>
                    <a:pt x="53365" y="46990"/>
                  </a:lnTo>
                  <a:lnTo>
                    <a:pt x="52362" y="45593"/>
                  </a:lnTo>
                  <a:lnTo>
                    <a:pt x="51523" y="45085"/>
                  </a:lnTo>
                  <a:lnTo>
                    <a:pt x="51168" y="44577"/>
                  </a:lnTo>
                  <a:lnTo>
                    <a:pt x="50444" y="43535"/>
                  </a:lnTo>
                  <a:lnTo>
                    <a:pt x="50266" y="43180"/>
                  </a:lnTo>
                  <a:lnTo>
                    <a:pt x="49707" y="41656"/>
                  </a:lnTo>
                  <a:lnTo>
                    <a:pt x="49187" y="40259"/>
                  </a:lnTo>
                  <a:lnTo>
                    <a:pt x="49047" y="39878"/>
                  </a:lnTo>
                  <a:lnTo>
                    <a:pt x="57048" y="49530"/>
                  </a:lnTo>
                  <a:lnTo>
                    <a:pt x="54394" y="44958"/>
                  </a:lnTo>
                  <a:lnTo>
                    <a:pt x="53289" y="43307"/>
                  </a:lnTo>
                  <a:lnTo>
                    <a:pt x="50457" y="39878"/>
                  </a:lnTo>
                  <a:lnTo>
                    <a:pt x="52527" y="41148"/>
                  </a:lnTo>
                  <a:lnTo>
                    <a:pt x="54940" y="44450"/>
                  </a:lnTo>
                  <a:lnTo>
                    <a:pt x="55854" y="44196"/>
                  </a:lnTo>
                  <a:lnTo>
                    <a:pt x="54521" y="42760"/>
                  </a:lnTo>
                  <a:lnTo>
                    <a:pt x="54787" y="42926"/>
                  </a:lnTo>
                  <a:lnTo>
                    <a:pt x="57289" y="44958"/>
                  </a:lnTo>
                  <a:lnTo>
                    <a:pt x="54521" y="41821"/>
                  </a:lnTo>
                  <a:lnTo>
                    <a:pt x="54952" y="42545"/>
                  </a:lnTo>
                  <a:lnTo>
                    <a:pt x="54444" y="42659"/>
                  </a:lnTo>
                  <a:lnTo>
                    <a:pt x="51879" y="39878"/>
                  </a:lnTo>
                  <a:lnTo>
                    <a:pt x="51650" y="39624"/>
                  </a:lnTo>
                  <a:lnTo>
                    <a:pt x="53695" y="40894"/>
                  </a:lnTo>
                  <a:lnTo>
                    <a:pt x="54063" y="40513"/>
                  </a:lnTo>
                  <a:lnTo>
                    <a:pt x="56375" y="43307"/>
                  </a:lnTo>
                  <a:lnTo>
                    <a:pt x="56692" y="42418"/>
                  </a:lnTo>
                  <a:lnTo>
                    <a:pt x="56603" y="41783"/>
                  </a:lnTo>
                  <a:lnTo>
                    <a:pt x="56248" y="40513"/>
                  </a:lnTo>
                  <a:lnTo>
                    <a:pt x="56007" y="39624"/>
                  </a:lnTo>
                  <a:lnTo>
                    <a:pt x="56489" y="38481"/>
                  </a:lnTo>
                  <a:lnTo>
                    <a:pt x="57594" y="40259"/>
                  </a:lnTo>
                  <a:lnTo>
                    <a:pt x="58432" y="41021"/>
                  </a:lnTo>
                  <a:lnTo>
                    <a:pt x="58432" y="38862"/>
                  </a:lnTo>
                  <a:lnTo>
                    <a:pt x="61010" y="39751"/>
                  </a:lnTo>
                  <a:lnTo>
                    <a:pt x="63131" y="40894"/>
                  </a:lnTo>
                  <a:lnTo>
                    <a:pt x="62255" y="38862"/>
                  </a:lnTo>
                  <a:lnTo>
                    <a:pt x="62090" y="38481"/>
                  </a:lnTo>
                  <a:lnTo>
                    <a:pt x="61874" y="37973"/>
                  </a:lnTo>
                  <a:lnTo>
                    <a:pt x="61823" y="37592"/>
                  </a:lnTo>
                  <a:lnTo>
                    <a:pt x="61671" y="37211"/>
                  </a:lnTo>
                  <a:lnTo>
                    <a:pt x="61620" y="37084"/>
                  </a:lnTo>
                  <a:lnTo>
                    <a:pt x="61658" y="36576"/>
                  </a:lnTo>
                  <a:lnTo>
                    <a:pt x="62788" y="38100"/>
                  </a:lnTo>
                  <a:lnTo>
                    <a:pt x="63131" y="38989"/>
                  </a:lnTo>
                  <a:lnTo>
                    <a:pt x="62458" y="36576"/>
                  </a:lnTo>
                  <a:lnTo>
                    <a:pt x="62395" y="35306"/>
                  </a:lnTo>
                  <a:lnTo>
                    <a:pt x="62369" y="33528"/>
                  </a:lnTo>
                  <a:lnTo>
                    <a:pt x="62357" y="32893"/>
                  </a:lnTo>
                  <a:lnTo>
                    <a:pt x="64808" y="35306"/>
                  </a:lnTo>
                  <a:lnTo>
                    <a:pt x="65074" y="36068"/>
                  </a:lnTo>
                  <a:lnTo>
                    <a:pt x="65189" y="36245"/>
                  </a:lnTo>
                  <a:lnTo>
                    <a:pt x="66332" y="36957"/>
                  </a:lnTo>
                  <a:lnTo>
                    <a:pt x="64160" y="32893"/>
                  </a:lnTo>
                  <a:lnTo>
                    <a:pt x="63957" y="32512"/>
                  </a:lnTo>
                  <a:lnTo>
                    <a:pt x="62801" y="30353"/>
                  </a:lnTo>
                  <a:lnTo>
                    <a:pt x="62738" y="30226"/>
                  </a:lnTo>
                  <a:lnTo>
                    <a:pt x="64744" y="32512"/>
                  </a:lnTo>
                  <a:lnTo>
                    <a:pt x="64871" y="33020"/>
                  </a:lnTo>
                  <a:lnTo>
                    <a:pt x="66890" y="33401"/>
                  </a:lnTo>
                  <a:lnTo>
                    <a:pt x="67221" y="30226"/>
                  </a:lnTo>
                  <a:lnTo>
                    <a:pt x="67233" y="30099"/>
                  </a:lnTo>
                  <a:lnTo>
                    <a:pt x="70281" y="33782"/>
                  </a:lnTo>
                  <a:lnTo>
                    <a:pt x="68808" y="30099"/>
                  </a:lnTo>
                  <a:lnTo>
                    <a:pt x="68656" y="29718"/>
                  </a:lnTo>
                  <a:lnTo>
                    <a:pt x="72440" y="34925"/>
                  </a:lnTo>
                  <a:lnTo>
                    <a:pt x="70205" y="29718"/>
                  </a:lnTo>
                  <a:lnTo>
                    <a:pt x="70053" y="29337"/>
                  </a:lnTo>
                  <a:lnTo>
                    <a:pt x="72097" y="31750"/>
                  </a:lnTo>
                  <a:lnTo>
                    <a:pt x="72301" y="32893"/>
                  </a:lnTo>
                  <a:lnTo>
                    <a:pt x="74168" y="34290"/>
                  </a:lnTo>
                  <a:lnTo>
                    <a:pt x="74549" y="34544"/>
                  </a:lnTo>
                  <a:lnTo>
                    <a:pt x="73266" y="30861"/>
                  </a:lnTo>
                  <a:lnTo>
                    <a:pt x="73342" y="29845"/>
                  </a:lnTo>
                  <a:lnTo>
                    <a:pt x="74510" y="32766"/>
                  </a:lnTo>
                  <a:lnTo>
                    <a:pt x="73901" y="29845"/>
                  </a:lnTo>
                  <a:lnTo>
                    <a:pt x="73825" y="29464"/>
                  </a:lnTo>
                  <a:lnTo>
                    <a:pt x="75425" y="33020"/>
                  </a:lnTo>
                  <a:lnTo>
                    <a:pt x="75501" y="32131"/>
                  </a:lnTo>
                  <a:lnTo>
                    <a:pt x="75298" y="32004"/>
                  </a:lnTo>
                  <a:lnTo>
                    <a:pt x="74777" y="30975"/>
                  </a:lnTo>
                  <a:lnTo>
                    <a:pt x="74498" y="30226"/>
                  </a:lnTo>
                  <a:lnTo>
                    <a:pt x="74434" y="29464"/>
                  </a:lnTo>
                  <a:lnTo>
                    <a:pt x="74434" y="29337"/>
                  </a:lnTo>
                  <a:lnTo>
                    <a:pt x="74498" y="28321"/>
                  </a:lnTo>
                  <a:lnTo>
                    <a:pt x="76466" y="31496"/>
                  </a:lnTo>
                  <a:lnTo>
                    <a:pt x="76581" y="31750"/>
                  </a:lnTo>
                  <a:lnTo>
                    <a:pt x="77050" y="33147"/>
                  </a:lnTo>
                  <a:lnTo>
                    <a:pt x="77508" y="30099"/>
                  </a:lnTo>
                  <a:lnTo>
                    <a:pt x="77673" y="30721"/>
                  </a:lnTo>
                  <a:lnTo>
                    <a:pt x="77622" y="30099"/>
                  </a:lnTo>
                  <a:lnTo>
                    <a:pt x="77558" y="29337"/>
                  </a:lnTo>
                  <a:lnTo>
                    <a:pt x="78994" y="35941"/>
                  </a:lnTo>
                  <a:lnTo>
                    <a:pt x="78765" y="33401"/>
                  </a:lnTo>
                  <a:lnTo>
                    <a:pt x="78663" y="32766"/>
                  </a:lnTo>
                  <a:lnTo>
                    <a:pt x="78460" y="32258"/>
                  </a:lnTo>
                  <a:lnTo>
                    <a:pt x="78346" y="31750"/>
                  </a:lnTo>
                  <a:lnTo>
                    <a:pt x="78232" y="31115"/>
                  </a:lnTo>
                  <a:lnTo>
                    <a:pt x="78028" y="30353"/>
                  </a:lnTo>
                  <a:lnTo>
                    <a:pt x="78930" y="32131"/>
                  </a:lnTo>
                  <a:lnTo>
                    <a:pt x="79603" y="32004"/>
                  </a:lnTo>
                  <a:lnTo>
                    <a:pt x="79933" y="30988"/>
                  </a:lnTo>
                  <a:lnTo>
                    <a:pt x="80429" y="33147"/>
                  </a:lnTo>
                  <a:lnTo>
                    <a:pt x="81483" y="33401"/>
                  </a:lnTo>
                  <a:lnTo>
                    <a:pt x="82105" y="31623"/>
                  </a:lnTo>
                  <a:lnTo>
                    <a:pt x="83172" y="31496"/>
                  </a:lnTo>
                  <a:lnTo>
                    <a:pt x="82880" y="30988"/>
                  </a:lnTo>
                  <a:lnTo>
                    <a:pt x="82664" y="30607"/>
                  </a:lnTo>
                  <a:lnTo>
                    <a:pt x="82562" y="30353"/>
                  </a:lnTo>
                  <a:lnTo>
                    <a:pt x="82359" y="29337"/>
                  </a:lnTo>
                  <a:lnTo>
                    <a:pt x="82143" y="28321"/>
                  </a:lnTo>
                  <a:lnTo>
                    <a:pt x="81927" y="27305"/>
                  </a:lnTo>
                  <a:lnTo>
                    <a:pt x="81826" y="26797"/>
                  </a:lnTo>
                  <a:lnTo>
                    <a:pt x="82105" y="26289"/>
                  </a:lnTo>
                  <a:lnTo>
                    <a:pt x="82283" y="26962"/>
                  </a:lnTo>
                  <a:lnTo>
                    <a:pt x="82257" y="26289"/>
                  </a:lnTo>
                  <a:lnTo>
                    <a:pt x="82245" y="25781"/>
                  </a:lnTo>
                  <a:lnTo>
                    <a:pt x="82765" y="26162"/>
                  </a:lnTo>
                  <a:lnTo>
                    <a:pt x="83185" y="28829"/>
                  </a:lnTo>
                  <a:lnTo>
                    <a:pt x="83299" y="30734"/>
                  </a:lnTo>
                  <a:lnTo>
                    <a:pt x="83553" y="29464"/>
                  </a:lnTo>
                  <a:lnTo>
                    <a:pt x="83769" y="30302"/>
                  </a:lnTo>
                  <a:lnTo>
                    <a:pt x="83883" y="31623"/>
                  </a:lnTo>
                  <a:lnTo>
                    <a:pt x="83997" y="32258"/>
                  </a:lnTo>
                  <a:lnTo>
                    <a:pt x="83807" y="30099"/>
                  </a:lnTo>
                  <a:lnTo>
                    <a:pt x="85432" y="35433"/>
                  </a:lnTo>
                  <a:lnTo>
                    <a:pt x="85051" y="31750"/>
                  </a:lnTo>
                  <a:lnTo>
                    <a:pt x="85255" y="32766"/>
                  </a:lnTo>
                  <a:lnTo>
                    <a:pt x="86271" y="32639"/>
                  </a:lnTo>
                  <a:lnTo>
                    <a:pt x="86487" y="31750"/>
                  </a:lnTo>
                  <a:lnTo>
                    <a:pt x="86588" y="31356"/>
                  </a:lnTo>
                  <a:lnTo>
                    <a:pt x="87439" y="31115"/>
                  </a:lnTo>
                  <a:lnTo>
                    <a:pt x="87312" y="30099"/>
                  </a:lnTo>
                  <a:lnTo>
                    <a:pt x="87236" y="29464"/>
                  </a:lnTo>
                  <a:lnTo>
                    <a:pt x="87083" y="28194"/>
                  </a:lnTo>
                  <a:lnTo>
                    <a:pt x="87515" y="28829"/>
                  </a:lnTo>
                  <a:lnTo>
                    <a:pt x="87515" y="28194"/>
                  </a:lnTo>
                  <a:lnTo>
                    <a:pt x="87528" y="26416"/>
                  </a:lnTo>
                  <a:lnTo>
                    <a:pt x="88341" y="27178"/>
                  </a:lnTo>
                  <a:lnTo>
                    <a:pt x="89293" y="29464"/>
                  </a:lnTo>
                  <a:lnTo>
                    <a:pt x="90068" y="29210"/>
                  </a:lnTo>
                  <a:lnTo>
                    <a:pt x="90449" y="27940"/>
                  </a:lnTo>
                  <a:lnTo>
                    <a:pt x="90449" y="27559"/>
                  </a:lnTo>
                  <a:lnTo>
                    <a:pt x="90119" y="26797"/>
                  </a:lnTo>
                  <a:lnTo>
                    <a:pt x="90081" y="26416"/>
                  </a:lnTo>
                  <a:lnTo>
                    <a:pt x="90131" y="25781"/>
                  </a:lnTo>
                  <a:lnTo>
                    <a:pt x="90195" y="25146"/>
                  </a:lnTo>
                  <a:lnTo>
                    <a:pt x="90208" y="25019"/>
                  </a:lnTo>
                  <a:lnTo>
                    <a:pt x="90220" y="24892"/>
                  </a:lnTo>
                  <a:lnTo>
                    <a:pt x="90462" y="27546"/>
                  </a:lnTo>
                  <a:lnTo>
                    <a:pt x="91224" y="27305"/>
                  </a:lnTo>
                  <a:lnTo>
                    <a:pt x="90919" y="29210"/>
                  </a:lnTo>
                  <a:lnTo>
                    <a:pt x="91859" y="28702"/>
                  </a:lnTo>
                  <a:lnTo>
                    <a:pt x="92100" y="28702"/>
                  </a:lnTo>
                  <a:lnTo>
                    <a:pt x="92849" y="27305"/>
                  </a:lnTo>
                  <a:lnTo>
                    <a:pt x="93256" y="26543"/>
                  </a:lnTo>
                  <a:lnTo>
                    <a:pt x="93141" y="25273"/>
                  </a:lnTo>
                  <a:lnTo>
                    <a:pt x="93014" y="24892"/>
                  </a:lnTo>
                  <a:lnTo>
                    <a:pt x="93078" y="24003"/>
                  </a:lnTo>
                  <a:lnTo>
                    <a:pt x="93319" y="23495"/>
                  </a:lnTo>
                  <a:lnTo>
                    <a:pt x="93446" y="24130"/>
                  </a:lnTo>
                  <a:lnTo>
                    <a:pt x="93560" y="26670"/>
                  </a:lnTo>
                  <a:lnTo>
                    <a:pt x="94805" y="23495"/>
                  </a:lnTo>
                  <a:lnTo>
                    <a:pt x="94856" y="23368"/>
                  </a:lnTo>
                  <a:lnTo>
                    <a:pt x="95161" y="22606"/>
                  </a:lnTo>
                  <a:lnTo>
                    <a:pt x="96481" y="34544"/>
                  </a:lnTo>
                  <a:lnTo>
                    <a:pt x="97701" y="29464"/>
                  </a:lnTo>
                  <a:lnTo>
                    <a:pt x="97713" y="29337"/>
                  </a:lnTo>
                  <a:lnTo>
                    <a:pt x="97790" y="29083"/>
                  </a:lnTo>
                  <a:lnTo>
                    <a:pt x="97751" y="29248"/>
                  </a:lnTo>
                  <a:lnTo>
                    <a:pt x="97840" y="29083"/>
                  </a:lnTo>
                  <a:lnTo>
                    <a:pt x="99110" y="26543"/>
                  </a:lnTo>
                  <a:lnTo>
                    <a:pt x="99517" y="26962"/>
                  </a:lnTo>
                  <a:lnTo>
                    <a:pt x="99504" y="27178"/>
                  </a:lnTo>
                  <a:lnTo>
                    <a:pt x="98780" y="28194"/>
                  </a:lnTo>
                  <a:lnTo>
                    <a:pt x="98691" y="29210"/>
                  </a:lnTo>
                  <a:lnTo>
                    <a:pt x="98818" y="30226"/>
                  </a:lnTo>
                  <a:lnTo>
                    <a:pt x="100241" y="26543"/>
                  </a:lnTo>
                  <a:lnTo>
                    <a:pt x="100533" y="25781"/>
                  </a:lnTo>
                  <a:lnTo>
                    <a:pt x="100596" y="30988"/>
                  </a:lnTo>
                  <a:lnTo>
                    <a:pt x="102006" y="28194"/>
                  </a:lnTo>
                  <a:lnTo>
                    <a:pt x="101434" y="36068"/>
                  </a:lnTo>
                  <a:lnTo>
                    <a:pt x="104825" y="28194"/>
                  </a:lnTo>
                  <a:lnTo>
                    <a:pt x="104762" y="33274"/>
                  </a:lnTo>
                  <a:lnTo>
                    <a:pt x="105067" y="31750"/>
                  </a:lnTo>
                  <a:lnTo>
                    <a:pt x="105181" y="31343"/>
                  </a:lnTo>
                  <a:lnTo>
                    <a:pt x="105791" y="29845"/>
                  </a:lnTo>
                  <a:lnTo>
                    <a:pt x="105549" y="30988"/>
                  </a:lnTo>
                  <a:lnTo>
                    <a:pt x="105778" y="30480"/>
                  </a:lnTo>
                  <a:lnTo>
                    <a:pt x="106870" y="29845"/>
                  </a:lnTo>
                  <a:lnTo>
                    <a:pt x="108610" y="28829"/>
                  </a:lnTo>
                  <a:lnTo>
                    <a:pt x="109474" y="34251"/>
                  </a:lnTo>
                  <a:lnTo>
                    <a:pt x="109562" y="34544"/>
                  </a:lnTo>
                  <a:lnTo>
                    <a:pt x="111112" y="37338"/>
                  </a:lnTo>
                  <a:lnTo>
                    <a:pt x="114465" y="28829"/>
                  </a:lnTo>
                  <a:lnTo>
                    <a:pt x="114719" y="28194"/>
                  </a:lnTo>
                  <a:lnTo>
                    <a:pt x="114820" y="27940"/>
                  </a:lnTo>
                  <a:lnTo>
                    <a:pt x="114058" y="32131"/>
                  </a:lnTo>
                  <a:lnTo>
                    <a:pt x="113944" y="32512"/>
                  </a:lnTo>
                  <a:lnTo>
                    <a:pt x="112344" y="35433"/>
                  </a:lnTo>
                  <a:lnTo>
                    <a:pt x="115570" y="32385"/>
                  </a:lnTo>
                  <a:lnTo>
                    <a:pt x="115125" y="36957"/>
                  </a:lnTo>
                  <a:lnTo>
                    <a:pt x="118198" y="34671"/>
                  </a:lnTo>
                  <a:lnTo>
                    <a:pt x="117716" y="35306"/>
                  </a:lnTo>
                  <a:lnTo>
                    <a:pt x="117259" y="36068"/>
                  </a:lnTo>
                  <a:lnTo>
                    <a:pt x="118516" y="36068"/>
                  </a:lnTo>
                  <a:lnTo>
                    <a:pt x="119126" y="35179"/>
                  </a:lnTo>
                  <a:lnTo>
                    <a:pt x="119113" y="35560"/>
                  </a:lnTo>
                  <a:lnTo>
                    <a:pt x="118211" y="36664"/>
                  </a:lnTo>
                  <a:lnTo>
                    <a:pt x="117208" y="39116"/>
                  </a:lnTo>
                  <a:lnTo>
                    <a:pt x="120218" y="35433"/>
                  </a:lnTo>
                  <a:lnTo>
                    <a:pt x="118948" y="37655"/>
                  </a:lnTo>
                  <a:lnTo>
                    <a:pt x="119138" y="37465"/>
                  </a:lnTo>
                  <a:lnTo>
                    <a:pt x="118884" y="39243"/>
                  </a:lnTo>
                  <a:lnTo>
                    <a:pt x="119926" y="37465"/>
                  </a:lnTo>
                  <a:lnTo>
                    <a:pt x="120383" y="36703"/>
                  </a:lnTo>
                  <a:lnTo>
                    <a:pt x="120053" y="38227"/>
                  </a:lnTo>
                  <a:lnTo>
                    <a:pt x="121678" y="36703"/>
                  </a:lnTo>
                  <a:lnTo>
                    <a:pt x="122072" y="36322"/>
                  </a:lnTo>
                  <a:lnTo>
                    <a:pt x="121450" y="37973"/>
                  </a:lnTo>
                  <a:lnTo>
                    <a:pt x="123050" y="36322"/>
                  </a:lnTo>
                  <a:lnTo>
                    <a:pt x="123672" y="35687"/>
                  </a:lnTo>
                  <a:lnTo>
                    <a:pt x="121259" y="39878"/>
                  </a:lnTo>
                  <a:lnTo>
                    <a:pt x="124206" y="36322"/>
                  </a:lnTo>
                  <a:lnTo>
                    <a:pt x="121221" y="40005"/>
                  </a:lnTo>
                  <a:lnTo>
                    <a:pt x="122580" y="40005"/>
                  </a:lnTo>
                  <a:lnTo>
                    <a:pt x="124345" y="38608"/>
                  </a:lnTo>
                  <a:lnTo>
                    <a:pt x="123456" y="39370"/>
                  </a:lnTo>
                  <a:lnTo>
                    <a:pt x="123418" y="39624"/>
                  </a:lnTo>
                  <a:lnTo>
                    <a:pt x="123634" y="39878"/>
                  </a:lnTo>
                  <a:lnTo>
                    <a:pt x="122224" y="41275"/>
                  </a:lnTo>
                  <a:lnTo>
                    <a:pt x="122567" y="41529"/>
                  </a:lnTo>
                  <a:lnTo>
                    <a:pt x="123469" y="41021"/>
                  </a:lnTo>
                  <a:lnTo>
                    <a:pt x="125044" y="39243"/>
                  </a:lnTo>
                  <a:lnTo>
                    <a:pt x="121729" y="43942"/>
                  </a:lnTo>
                  <a:lnTo>
                    <a:pt x="126987" y="39243"/>
                  </a:lnTo>
                  <a:lnTo>
                    <a:pt x="127698" y="38608"/>
                  </a:lnTo>
                  <a:lnTo>
                    <a:pt x="129400" y="37084"/>
                  </a:lnTo>
                  <a:lnTo>
                    <a:pt x="124650" y="42672"/>
                  </a:lnTo>
                  <a:lnTo>
                    <a:pt x="127393" y="41656"/>
                  </a:lnTo>
                  <a:lnTo>
                    <a:pt x="129374" y="41541"/>
                  </a:lnTo>
                  <a:lnTo>
                    <a:pt x="129514" y="41529"/>
                  </a:lnTo>
                  <a:lnTo>
                    <a:pt x="131203" y="41783"/>
                  </a:lnTo>
                  <a:lnTo>
                    <a:pt x="129108" y="43535"/>
                  </a:lnTo>
                  <a:lnTo>
                    <a:pt x="132029" y="41910"/>
                  </a:lnTo>
                  <a:lnTo>
                    <a:pt x="131914" y="43535"/>
                  </a:lnTo>
                  <a:lnTo>
                    <a:pt x="131584" y="44196"/>
                  </a:lnTo>
                  <a:lnTo>
                    <a:pt x="130200" y="44704"/>
                  </a:lnTo>
                  <a:lnTo>
                    <a:pt x="129501" y="45085"/>
                  </a:lnTo>
                  <a:lnTo>
                    <a:pt x="131737" y="44831"/>
                  </a:lnTo>
                  <a:lnTo>
                    <a:pt x="130479" y="47117"/>
                  </a:lnTo>
                  <a:lnTo>
                    <a:pt x="133159" y="46494"/>
                  </a:lnTo>
                  <a:lnTo>
                    <a:pt x="135102" y="44831"/>
                  </a:lnTo>
                  <a:lnTo>
                    <a:pt x="135255" y="44704"/>
                  </a:lnTo>
                  <a:lnTo>
                    <a:pt x="138595" y="43853"/>
                  </a:lnTo>
                  <a:lnTo>
                    <a:pt x="138798" y="43789"/>
                  </a:lnTo>
                  <a:lnTo>
                    <a:pt x="140157" y="42926"/>
                  </a:lnTo>
                  <a:lnTo>
                    <a:pt x="138772" y="43815"/>
                  </a:lnTo>
                  <a:lnTo>
                    <a:pt x="138595" y="43853"/>
                  </a:lnTo>
                  <a:lnTo>
                    <a:pt x="134835" y="46101"/>
                  </a:lnTo>
                  <a:lnTo>
                    <a:pt x="139496" y="44831"/>
                  </a:lnTo>
                  <a:lnTo>
                    <a:pt x="132689" y="48514"/>
                  </a:lnTo>
                  <a:lnTo>
                    <a:pt x="133108" y="48514"/>
                  </a:lnTo>
                  <a:lnTo>
                    <a:pt x="134048" y="48006"/>
                  </a:lnTo>
                  <a:lnTo>
                    <a:pt x="135229" y="47244"/>
                  </a:lnTo>
                  <a:lnTo>
                    <a:pt x="135001" y="47625"/>
                  </a:lnTo>
                  <a:lnTo>
                    <a:pt x="134327" y="48133"/>
                  </a:lnTo>
                  <a:lnTo>
                    <a:pt x="132829" y="48895"/>
                  </a:lnTo>
                  <a:lnTo>
                    <a:pt x="134226" y="48895"/>
                  </a:lnTo>
                  <a:lnTo>
                    <a:pt x="136004" y="47371"/>
                  </a:lnTo>
                  <a:lnTo>
                    <a:pt x="136347" y="48006"/>
                  </a:lnTo>
                  <a:lnTo>
                    <a:pt x="135470" y="48641"/>
                  </a:lnTo>
                  <a:lnTo>
                    <a:pt x="135051" y="48641"/>
                  </a:lnTo>
                  <a:lnTo>
                    <a:pt x="133985" y="49276"/>
                  </a:lnTo>
                  <a:lnTo>
                    <a:pt x="135585" y="48641"/>
                  </a:lnTo>
                  <a:lnTo>
                    <a:pt x="137820" y="47752"/>
                  </a:lnTo>
                  <a:lnTo>
                    <a:pt x="137401" y="48768"/>
                  </a:lnTo>
                  <a:lnTo>
                    <a:pt x="136842" y="49022"/>
                  </a:lnTo>
                  <a:lnTo>
                    <a:pt x="136359" y="49403"/>
                  </a:lnTo>
                  <a:lnTo>
                    <a:pt x="136258" y="49530"/>
                  </a:lnTo>
                  <a:lnTo>
                    <a:pt x="136880" y="50038"/>
                  </a:lnTo>
                  <a:lnTo>
                    <a:pt x="141655" y="48260"/>
                  </a:lnTo>
                  <a:lnTo>
                    <a:pt x="140550" y="50292"/>
                  </a:lnTo>
                  <a:lnTo>
                    <a:pt x="136410" y="52070"/>
                  </a:lnTo>
                  <a:lnTo>
                    <a:pt x="139433" y="51308"/>
                  </a:lnTo>
                  <a:lnTo>
                    <a:pt x="136029" y="53213"/>
                  </a:lnTo>
                  <a:lnTo>
                    <a:pt x="137350" y="53213"/>
                  </a:lnTo>
                  <a:lnTo>
                    <a:pt x="138912" y="52070"/>
                  </a:lnTo>
                  <a:lnTo>
                    <a:pt x="139128" y="52578"/>
                  </a:lnTo>
                  <a:lnTo>
                    <a:pt x="140703" y="52070"/>
                  </a:lnTo>
                  <a:lnTo>
                    <a:pt x="141871" y="51689"/>
                  </a:lnTo>
                  <a:lnTo>
                    <a:pt x="140931" y="52705"/>
                  </a:lnTo>
                  <a:lnTo>
                    <a:pt x="139319" y="53086"/>
                  </a:lnTo>
                  <a:lnTo>
                    <a:pt x="140449" y="53721"/>
                  </a:lnTo>
                  <a:lnTo>
                    <a:pt x="141516" y="52578"/>
                  </a:lnTo>
                  <a:lnTo>
                    <a:pt x="143560" y="52197"/>
                  </a:lnTo>
                  <a:lnTo>
                    <a:pt x="144183" y="51689"/>
                  </a:lnTo>
                  <a:lnTo>
                    <a:pt x="144653" y="51308"/>
                  </a:lnTo>
                  <a:lnTo>
                    <a:pt x="145910" y="50292"/>
                  </a:lnTo>
                  <a:lnTo>
                    <a:pt x="145275" y="51435"/>
                  </a:lnTo>
                  <a:lnTo>
                    <a:pt x="144843" y="51562"/>
                  </a:lnTo>
                  <a:lnTo>
                    <a:pt x="145491" y="52070"/>
                  </a:lnTo>
                  <a:lnTo>
                    <a:pt x="143560" y="53327"/>
                  </a:lnTo>
                  <a:lnTo>
                    <a:pt x="146113" y="52705"/>
                  </a:lnTo>
                  <a:lnTo>
                    <a:pt x="145415" y="53594"/>
                  </a:lnTo>
                  <a:lnTo>
                    <a:pt x="144322" y="54229"/>
                  </a:lnTo>
                  <a:lnTo>
                    <a:pt x="141452" y="55245"/>
                  </a:lnTo>
                  <a:lnTo>
                    <a:pt x="140728" y="55626"/>
                  </a:lnTo>
                  <a:lnTo>
                    <a:pt x="143827" y="54610"/>
                  </a:lnTo>
                  <a:lnTo>
                    <a:pt x="142100" y="56515"/>
                  </a:lnTo>
                  <a:lnTo>
                    <a:pt x="143916" y="55956"/>
                  </a:lnTo>
                  <a:lnTo>
                    <a:pt x="142748" y="56515"/>
                  </a:lnTo>
                  <a:lnTo>
                    <a:pt x="142379" y="56642"/>
                  </a:lnTo>
                  <a:lnTo>
                    <a:pt x="144907" y="55880"/>
                  </a:lnTo>
                  <a:lnTo>
                    <a:pt x="143814" y="56654"/>
                  </a:lnTo>
                  <a:lnTo>
                    <a:pt x="142379" y="57264"/>
                  </a:lnTo>
                  <a:lnTo>
                    <a:pt x="142328" y="57404"/>
                  </a:lnTo>
                  <a:lnTo>
                    <a:pt x="142201" y="58166"/>
                  </a:lnTo>
                  <a:lnTo>
                    <a:pt x="145516" y="55880"/>
                  </a:lnTo>
                  <a:lnTo>
                    <a:pt x="146062" y="55499"/>
                  </a:lnTo>
                  <a:lnTo>
                    <a:pt x="146799" y="54991"/>
                  </a:lnTo>
                  <a:lnTo>
                    <a:pt x="145211" y="56769"/>
                  </a:lnTo>
                  <a:lnTo>
                    <a:pt x="144983" y="56769"/>
                  </a:lnTo>
                  <a:lnTo>
                    <a:pt x="144627" y="57023"/>
                  </a:lnTo>
                  <a:lnTo>
                    <a:pt x="144195" y="57023"/>
                  </a:lnTo>
                  <a:lnTo>
                    <a:pt x="143535" y="58293"/>
                  </a:lnTo>
                  <a:lnTo>
                    <a:pt x="146481" y="58039"/>
                  </a:lnTo>
                  <a:lnTo>
                    <a:pt x="145592" y="59436"/>
                  </a:lnTo>
                  <a:lnTo>
                    <a:pt x="142151" y="61023"/>
                  </a:lnTo>
                  <a:lnTo>
                    <a:pt x="142532" y="61341"/>
                  </a:lnTo>
                  <a:lnTo>
                    <a:pt x="146761" y="61341"/>
                  </a:lnTo>
                  <a:lnTo>
                    <a:pt x="146316" y="62738"/>
                  </a:lnTo>
                  <a:lnTo>
                    <a:pt x="146646" y="62484"/>
                  </a:lnTo>
                  <a:lnTo>
                    <a:pt x="151942" y="60706"/>
                  </a:lnTo>
                  <a:lnTo>
                    <a:pt x="144386" y="64135"/>
                  </a:lnTo>
                  <a:lnTo>
                    <a:pt x="146431" y="63931"/>
                  </a:lnTo>
                  <a:lnTo>
                    <a:pt x="144627" y="64566"/>
                  </a:lnTo>
                  <a:lnTo>
                    <a:pt x="144068" y="65659"/>
                  </a:lnTo>
                  <a:lnTo>
                    <a:pt x="146469" y="65786"/>
                  </a:lnTo>
                  <a:lnTo>
                    <a:pt x="148539" y="66548"/>
                  </a:lnTo>
                  <a:lnTo>
                    <a:pt x="147129" y="66802"/>
                  </a:lnTo>
                  <a:lnTo>
                    <a:pt x="146050" y="67564"/>
                  </a:lnTo>
                  <a:lnTo>
                    <a:pt x="146672" y="68072"/>
                  </a:lnTo>
                  <a:lnTo>
                    <a:pt x="146735" y="68326"/>
                  </a:lnTo>
                  <a:lnTo>
                    <a:pt x="146342" y="68961"/>
                  </a:lnTo>
                  <a:lnTo>
                    <a:pt x="147739" y="68707"/>
                  </a:lnTo>
                  <a:lnTo>
                    <a:pt x="147612" y="69088"/>
                  </a:lnTo>
                  <a:lnTo>
                    <a:pt x="148590" y="68707"/>
                  </a:lnTo>
                  <a:lnTo>
                    <a:pt x="149555" y="68326"/>
                  </a:lnTo>
                  <a:lnTo>
                    <a:pt x="147129" y="70231"/>
                  </a:lnTo>
                  <a:lnTo>
                    <a:pt x="148551" y="71120"/>
                  </a:lnTo>
                  <a:lnTo>
                    <a:pt x="150202" y="71882"/>
                  </a:lnTo>
                  <a:lnTo>
                    <a:pt x="148463" y="73533"/>
                  </a:lnTo>
                  <a:lnTo>
                    <a:pt x="148399" y="73406"/>
                  </a:lnTo>
                  <a:lnTo>
                    <a:pt x="147154" y="73406"/>
                  </a:lnTo>
                  <a:lnTo>
                    <a:pt x="147180" y="73533"/>
                  </a:lnTo>
                  <a:lnTo>
                    <a:pt x="148742" y="74422"/>
                  </a:lnTo>
                  <a:lnTo>
                    <a:pt x="150609" y="73914"/>
                  </a:lnTo>
                  <a:lnTo>
                    <a:pt x="151079" y="73787"/>
                  </a:lnTo>
                  <a:lnTo>
                    <a:pt x="150139" y="73914"/>
                  </a:lnTo>
                  <a:lnTo>
                    <a:pt x="151193" y="73533"/>
                  </a:lnTo>
                  <a:lnTo>
                    <a:pt x="151904" y="73279"/>
                  </a:lnTo>
                  <a:lnTo>
                    <a:pt x="153327" y="73025"/>
                  </a:lnTo>
                  <a:lnTo>
                    <a:pt x="154495" y="73152"/>
                  </a:lnTo>
                  <a:lnTo>
                    <a:pt x="154584" y="73406"/>
                  </a:lnTo>
                  <a:lnTo>
                    <a:pt x="152882" y="73279"/>
                  </a:lnTo>
                  <a:lnTo>
                    <a:pt x="150799" y="74422"/>
                  </a:lnTo>
                  <a:lnTo>
                    <a:pt x="149542" y="74930"/>
                  </a:lnTo>
                  <a:lnTo>
                    <a:pt x="151803" y="74422"/>
                  </a:lnTo>
                  <a:lnTo>
                    <a:pt x="147777" y="76073"/>
                  </a:lnTo>
                  <a:lnTo>
                    <a:pt x="153212" y="74422"/>
                  </a:lnTo>
                  <a:lnTo>
                    <a:pt x="156552" y="73406"/>
                  </a:lnTo>
                  <a:lnTo>
                    <a:pt x="153962" y="74930"/>
                  </a:lnTo>
                  <a:lnTo>
                    <a:pt x="152717" y="75184"/>
                  </a:lnTo>
                  <a:lnTo>
                    <a:pt x="153428" y="75438"/>
                  </a:lnTo>
                  <a:lnTo>
                    <a:pt x="155143" y="75311"/>
                  </a:lnTo>
                  <a:lnTo>
                    <a:pt x="154876" y="75819"/>
                  </a:lnTo>
                  <a:lnTo>
                    <a:pt x="152184" y="76581"/>
                  </a:lnTo>
                  <a:lnTo>
                    <a:pt x="153517" y="75692"/>
                  </a:lnTo>
                  <a:lnTo>
                    <a:pt x="151257" y="76200"/>
                  </a:lnTo>
                  <a:lnTo>
                    <a:pt x="151549" y="76708"/>
                  </a:lnTo>
                  <a:lnTo>
                    <a:pt x="152577" y="76581"/>
                  </a:lnTo>
                  <a:lnTo>
                    <a:pt x="156667" y="76073"/>
                  </a:lnTo>
                  <a:lnTo>
                    <a:pt x="154051" y="77216"/>
                  </a:lnTo>
                  <a:lnTo>
                    <a:pt x="153238" y="77089"/>
                  </a:lnTo>
                  <a:lnTo>
                    <a:pt x="153149" y="76835"/>
                  </a:lnTo>
                  <a:lnTo>
                    <a:pt x="152349" y="76708"/>
                  </a:lnTo>
                  <a:lnTo>
                    <a:pt x="149263" y="77978"/>
                  </a:lnTo>
                  <a:lnTo>
                    <a:pt x="150075" y="77851"/>
                  </a:lnTo>
                  <a:lnTo>
                    <a:pt x="149644" y="78359"/>
                  </a:lnTo>
                  <a:lnTo>
                    <a:pt x="149707" y="78232"/>
                  </a:lnTo>
                  <a:lnTo>
                    <a:pt x="149580" y="78359"/>
                  </a:lnTo>
                  <a:lnTo>
                    <a:pt x="148437" y="79502"/>
                  </a:lnTo>
                  <a:lnTo>
                    <a:pt x="149275" y="78994"/>
                  </a:lnTo>
                  <a:lnTo>
                    <a:pt x="156540" y="78232"/>
                  </a:lnTo>
                  <a:lnTo>
                    <a:pt x="150850" y="80010"/>
                  </a:lnTo>
                  <a:lnTo>
                    <a:pt x="151104" y="80010"/>
                  </a:lnTo>
                  <a:lnTo>
                    <a:pt x="153123" y="80391"/>
                  </a:lnTo>
                  <a:lnTo>
                    <a:pt x="149987" y="80899"/>
                  </a:lnTo>
                  <a:lnTo>
                    <a:pt x="149186" y="81280"/>
                  </a:lnTo>
                  <a:lnTo>
                    <a:pt x="148285" y="81788"/>
                  </a:lnTo>
                  <a:lnTo>
                    <a:pt x="147396" y="81915"/>
                  </a:lnTo>
                  <a:lnTo>
                    <a:pt x="149974" y="81788"/>
                  </a:lnTo>
                  <a:lnTo>
                    <a:pt x="145529" y="82931"/>
                  </a:lnTo>
                  <a:lnTo>
                    <a:pt x="149326" y="82804"/>
                  </a:lnTo>
                  <a:lnTo>
                    <a:pt x="148323" y="83058"/>
                  </a:lnTo>
                  <a:lnTo>
                    <a:pt x="148729" y="83159"/>
                  </a:lnTo>
                  <a:lnTo>
                    <a:pt x="149745" y="83058"/>
                  </a:lnTo>
                  <a:lnTo>
                    <a:pt x="153327" y="83185"/>
                  </a:lnTo>
                  <a:lnTo>
                    <a:pt x="145948" y="85725"/>
                  </a:lnTo>
                  <a:lnTo>
                    <a:pt x="150888" y="85979"/>
                  </a:lnTo>
                  <a:lnTo>
                    <a:pt x="152996" y="86741"/>
                  </a:lnTo>
                  <a:lnTo>
                    <a:pt x="156413" y="86233"/>
                  </a:lnTo>
                  <a:lnTo>
                    <a:pt x="158280" y="86995"/>
                  </a:lnTo>
                  <a:lnTo>
                    <a:pt x="156730" y="87630"/>
                  </a:lnTo>
                  <a:lnTo>
                    <a:pt x="154559" y="87376"/>
                  </a:lnTo>
                  <a:lnTo>
                    <a:pt x="153162" y="88138"/>
                  </a:lnTo>
                  <a:lnTo>
                    <a:pt x="153504" y="88392"/>
                  </a:lnTo>
                  <a:lnTo>
                    <a:pt x="154736" y="88773"/>
                  </a:lnTo>
                  <a:lnTo>
                    <a:pt x="153835" y="88773"/>
                  </a:lnTo>
                  <a:lnTo>
                    <a:pt x="152019" y="89408"/>
                  </a:lnTo>
                  <a:lnTo>
                    <a:pt x="152349" y="89662"/>
                  </a:lnTo>
                  <a:lnTo>
                    <a:pt x="154482" y="89255"/>
                  </a:lnTo>
                  <a:lnTo>
                    <a:pt x="154559" y="89027"/>
                  </a:lnTo>
                  <a:lnTo>
                    <a:pt x="158902" y="88646"/>
                  </a:lnTo>
                  <a:lnTo>
                    <a:pt x="155206" y="88519"/>
                  </a:lnTo>
                  <a:lnTo>
                    <a:pt x="156311" y="88138"/>
                  </a:lnTo>
                  <a:lnTo>
                    <a:pt x="158089" y="87757"/>
                  </a:lnTo>
                  <a:lnTo>
                    <a:pt x="158686" y="87630"/>
                  </a:lnTo>
                  <a:lnTo>
                    <a:pt x="159397" y="87884"/>
                  </a:lnTo>
                  <a:lnTo>
                    <a:pt x="160070" y="87630"/>
                  </a:lnTo>
                  <a:lnTo>
                    <a:pt x="161429" y="87122"/>
                  </a:lnTo>
                  <a:lnTo>
                    <a:pt x="157784" y="87757"/>
                  </a:lnTo>
                  <a:lnTo>
                    <a:pt x="158115" y="87630"/>
                  </a:lnTo>
                  <a:lnTo>
                    <a:pt x="160439" y="86741"/>
                  </a:lnTo>
                  <a:lnTo>
                    <a:pt x="160832" y="86741"/>
                  </a:lnTo>
                  <a:lnTo>
                    <a:pt x="159473" y="86487"/>
                  </a:lnTo>
                  <a:lnTo>
                    <a:pt x="160375" y="86487"/>
                  </a:lnTo>
                  <a:lnTo>
                    <a:pt x="161226" y="86233"/>
                  </a:lnTo>
                  <a:lnTo>
                    <a:pt x="162483" y="85852"/>
                  </a:lnTo>
                  <a:lnTo>
                    <a:pt x="161925" y="86360"/>
                  </a:lnTo>
                  <a:lnTo>
                    <a:pt x="162763" y="85852"/>
                  </a:lnTo>
                  <a:lnTo>
                    <a:pt x="163398" y="85471"/>
                  </a:lnTo>
                  <a:lnTo>
                    <a:pt x="164249" y="84963"/>
                  </a:lnTo>
                  <a:close/>
                </a:path>
                <a:path w="346075" h="226695">
                  <a:moveTo>
                    <a:pt x="164312" y="76492"/>
                  </a:moveTo>
                  <a:lnTo>
                    <a:pt x="161417" y="77050"/>
                  </a:lnTo>
                  <a:lnTo>
                    <a:pt x="160159" y="77279"/>
                  </a:lnTo>
                  <a:lnTo>
                    <a:pt x="161366" y="77101"/>
                  </a:lnTo>
                  <a:lnTo>
                    <a:pt x="161937" y="77076"/>
                  </a:lnTo>
                  <a:lnTo>
                    <a:pt x="162191" y="77139"/>
                  </a:lnTo>
                  <a:lnTo>
                    <a:pt x="162737" y="77000"/>
                  </a:lnTo>
                  <a:lnTo>
                    <a:pt x="163385" y="76860"/>
                  </a:lnTo>
                  <a:lnTo>
                    <a:pt x="164223" y="76644"/>
                  </a:lnTo>
                  <a:lnTo>
                    <a:pt x="164312" y="76492"/>
                  </a:lnTo>
                  <a:close/>
                </a:path>
                <a:path w="346075" h="226695">
                  <a:moveTo>
                    <a:pt x="165214" y="77393"/>
                  </a:moveTo>
                  <a:lnTo>
                    <a:pt x="164122" y="77292"/>
                  </a:lnTo>
                  <a:lnTo>
                    <a:pt x="163855" y="77266"/>
                  </a:lnTo>
                  <a:lnTo>
                    <a:pt x="162966" y="77838"/>
                  </a:lnTo>
                  <a:lnTo>
                    <a:pt x="163576" y="78219"/>
                  </a:lnTo>
                  <a:lnTo>
                    <a:pt x="164579" y="77508"/>
                  </a:lnTo>
                  <a:lnTo>
                    <a:pt x="165214" y="77393"/>
                  </a:lnTo>
                  <a:close/>
                </a:path>
                <a:path w="346075" h="226695">
                  <a:moveTo>
                    <a:pt x="167233" y="79743"/>
                  </a:moveTo>
                  <a:lnTo>
                    <a:pt x="163855" y="81241"/>
                  </a:lnTo>
                  <a:lnTo>
                    <a:pt x="164122" y="81521"/>
                  </a:lnTo>
                  <a:lnTo>
                    <a:pt x="167233" y="79743"/>
                  </a:lnTo>
                  <a:close/>
                </a:path>
                <a:path w="346075" h="226695">
                  <a:moveTo>
                    <a:pt x="173672" y="181381"/>
                  </a:moveTo>
                  <a:lnTo>
                    <a:pt x="173659" y="181165"/>
                  </a:lnTo>
                  <a:lnTo>
                    <a:pt x="173659" y="181038"/>
                  </a:lnTo>
                  <a:lnTo>
                    <a:pt x="173634" y="180860"/>
                  </a:lnTo>
                  <a:lnTo>
                    <a:pt x="173545" y="181152"/>
                  </a:lnTo>
                  <a:lnTo>
                    <a:pt x="173545" y="181368"/>
                  </a:lnTo>
                  <a:lnTo>
                    <a:pt x="173672" y="181381"/>
                  </a:lnTo>
                  <a:close/>
                </a:path>
                <a:path w="346075" h="226695">
                  <a:moveTo>
                    <a:pt x="209715" y="187718"/>
                  </a:moveTo>
                  <a:lnTo>
                    <a:pt x="209664" y="187464"/>
                  </a:lnTo>
                  <a:lnTo>
                    <a:pt x="209435" y="187629"/>
                  </a:lnTo>
                  <a:lnTo>
                    <a:pt x="209524" y="187807"/>
                  </a:lnTo>
                  <a:lnTo>
                    <a:pt x="209613" y="187934"/>
                  </a:lnTo>
                  <a:lnTo>
                    <a:pt x="209689" y="188074"/>
                  </a:lnTo>
                  <a:lnTo>
                    <a:pt x="209715" y="187718"/>
                  </a:lnTo>
                  <a:close/>
                </a:path>
                <a:path w="346075" h="226695">
                  <a:moveTo>
                    <a:pt x="215011" y="194640"/>
                  </a:moveTo>
                  <a:lnTo>
                    <a:pt x="214604" y="194691"/>
                  </a:lnTo>
                  <a:lnTo>
                    <a:pt x="214249" y="194741"/>
                  </a:lnTo>
                  <a:lnTo>
                    <a:pt x="214185" y="195033"/>
                  </a:lnTo>
                  <a:lnTo>
                    <a:pt x="214541" y="195148"/>
                  </a:lnTo>
                  <a:lnTo>
                    <a:pt x="214845" y="194906"/>
                  </a:lnTo>
                  <a:lnTo>
                    <a:pt x="215011" y="194640"/>
                  </a:lnTo>
                  <a:close/>
                </a:path>
                <a:path w="346075" h="226695">
                  <a:moveTo>
                    <a:pt x="259156" y="211670"/>
                  </a:moveTo>
                  <a:lnTo>
                    <a:pt x="258038" y="210388"/>
                  </a:lnTo>
                  <a:lnTo>
                    <a:pt x="257771" y="211493"/>
                  </a:lnTo>
                  <a:lnTo>
                    <a:pt x="258559" y="211315"/>
                  </a:lnTo>
                  <a:lnTo>
                    <a:pt x="259156" y="211670"/>
                  </a:lnTo>
                  <a:close/>
                </a:path>
                <a:path w="346075" h="226695">
                  <a:moveTo>
                    <a:pt x="259588" y="212153"/>
                  </a:moveTo>
                  <a:lnTo>
                    <a:pt x="259486" y="211912"/>
                  </a:lnTo>
                  <a:lnTo>
                    <a:pt x="259346" y="211759"/>
                  </a:lnTo>
                  <a:lnTo>
                    <a:pt x="259156" y="211670"/>
                  </a:lnTo>
                  <a:lnTo>
                    <a:pt x="259588" y="212153"/>
                  </a:lnTo>
                  <a:close/>
                </a:path>
                <a:path w="346075" h="226695">
                  <a:moveTo>
                    <a:pt x="269189" y="209029"/>
                  </a:moveTo>
                  <a:lnTo>
                    <a:pt x="269176" y="208635"/>
                  </a:lnTo>
                  <a:lnTo>
                    <a:pt x="269138" y="208394"/>
                  </a:lnTo>
                  <a:lnTo>
                    <a:pt x="269100" y="208775"/>
                  </a:lnTo>
                  <a:lnTo>
                    <a:pt x="269125" y="209130"/>
                  </a:lnTo>
                  <a:lnTo>
                    <a:pt x="269176" y="209473"/>
                  </a:lnTo>
                  <a:lnTo>
                    <a:pt x="269189" y="209029"/>
                  </a:lnTo>
                  <a:close/>
                </a:path>
                <a:path w="346075" h="226695">
                  <a:moveTo>
                    <a:pt x="281660" y="209600"/>
                  </a:moveTo>
                  <a:lnTo>
                    <a:pt x="280860" y="210985"/>
                  </a:lnTo>
                  <a:lnTo>
                    <a:pt x="281266" y="210985"/>
                  </a:lnTo>
                  <a:lnTo>
                    <a:pt x="281368" y="210591"/>
                  </a:lnTo>
                  <a:lnTo>
                    <a:pt x="281508" y="210121"/>
                  </a:lnTo>
                  <a:lnTo>
                    <a:pt x="281660" y="209600"/>
                  </a:lnTo>
                  <a:close/>
                </a:path>
                <a:path w="346075" h="226695">
                  <a:moveTo>
                    <a:pt x="297637" y="212293"/>
                  </a:moveTo>
                  <a:lnTo>
                    <a:pt x="297586" y="211620"/>
                  </a:lnTo>
                  <a:lnTo>
                    <a:pt x="297446" y="210769"/>
                  </a:lnTo>
                  <a:lnTo>
                    <a:pt x="297078" y="210642"/>
                  </a:lnTo>
                  <a:lnTo>
                    <a:pt x="296951" y="213588"/>
                  </a:lnTo>
                  <a:lnTo>
                    <a:pt x="296811" y="214871"/>
                  </a:lnTo>
                  <a:lnTo>
                    <a:pt x="297027" y="213652"/>
                  </a:lnTo>
                  <a:lnTo>
                    <a:pt x="297294" y="213080"/>
                  </a:lnTo>
                  <a:lnTo>
                    <a:pt x="297637" y="212852"/>
                  </a:lnTo>
                  <a:lnTo>
                    <a:pt x="297637" y="212293"/>
                  </a:lnTo>
                  <a:close/>
                </a:path>
                <a:path w="346075" h="226695">
                  <a:moveTo>
                    <a:pt x="329565" y="225577"/>
                  </a:moveTo>
                  <a:lnTo>
                    <a:pt x="329349" y="225755"/>
                  </a:lnTo>
                  <a:lnTo>
                    <a:pt x="329133" y="225894"/>
                  </a:lnTo>
                  <a:lnTo>
                    <a:pt x="328904" y="225996"/>
                  </a:lnTo>
                  <a:lnTo>
                    <a:pt x="328904" y="226542"/>
                  </a:lnTo>
                  <a:lnTo>
                    <a:pt x="329158" y="226352"/>
                  </a:lnTo>
                  <a:lnTo>
                    <a:pt x="329387" y="226021"/>
                  </a:lnTo>
                  <a:lnTo>
                    <a:pt x="329565" y="225577"/>
                  </a:lnTo>
                  <a:close/>
                </a:path>
                <a:path w="346075" h="226695">
                  <a:moveTo>
                    <a:pt x="343547" y="219925"/>
                  </a:moveTo>
                  <a:lnTo>
                    <a:pt x="342239" y="217335"/>
                  </a:lnTo>
                  <a:lnTo>
                    <a:pt x="340868" y="217335"/>
                  </a:lnTo>
                  <a:lnTo>
                    <a:pt x="339623" y="219659"/>
                  </a:lnTo>
                  <a:lnTo>
                    <a:pt x="339255" y="218922"/>
                  </a:lnTo>
                  <a:lnTo>
                    <a:pt x="339471" y="218008"/>
                  </a:lnTo>
                  <a:lnTo>
                    <a:pt x="339496" y="217360"/>
                  </a:lnTo>
                  <a:lnTo>
                    <a:pt x="338658" y="219113"/>
                  </a:lnTo>
                  <a:lnTo>
                    <a:pt x="337756" y="222148"/>
                  </a:lnTo>
                  <a:lnTo>
                    <a:pt x="338645" y="225272"/>
                  </a:lnTo>
                  <a:lnTo>
                    <a:pt x="339344" y="221869"/>
                  </a:lnTo>
                  <a:lnTo>
                    <a:pt x="339699" y="223240"/>
                  </a:lnTo>
                  <a:lnTo>
                    <a:pt x="340410" y="219202"/>
                  </a:lnTo>
                  <a:lnTo>
                    <a:pt x="341210" y="218732"/>
                  </a:lnTo>
                  <a:lnTo>
                    <a:pt x="341947" y="220205"/>
                  </a:lnTo>
                  <a:lnTo>
                    <a:pt x="341922" y="221475"/>
                  </a:lnTo>
                  <a:lnTo>
                    <a:pt x="342138" y="220560"/>
                  </a:lnTo>
                  <a:lnTo>
                    <a:pt x="343268" y="222135"/>
                  </a:lnTo>
                  <a:lnTo>
                    <a:pt x="343547" y="219925"/>
                  </a:lnTo>
                  <a:close/>
                </a:path>
                <a:path w="346075" h="226695">
                  <a:moveTo>
                    <a:pt x="345833" y="222377"/>
                  </a:moveTo>
                  <a:lnTo>
                    <a:pt x="345478" y="220357"/>
                  </a:lnTo>
                  <a:lnTo>
                    <a:pt x="344690" y="220827"/>
                  </a:lnTo>
                  <a:lnTo>
                    <a:pt x="344385" y="224345"/>
                  </a:lnTo>
                  <a:lnTo>
                    <a:pt x="345605" y="223304"/>
                  </a:lnTo>
                  <a:lnTo>
                    <a:pt x="345833" y="22237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3591572" y="7413466"/>
              <a:ext cx="381635" cy="268605"/>
            </a:xfrm>
            <a:custGeom>
              <a:avLst/>
              <a:gdLst/>
              <a:ahLst/>
              <a:cxnLst/>
              <a:rect l="l" t="t" r="r" b="b"/>
              <a:pathLst>
                <a:path w="381635" h="268604">
                  <a:moveTo>
                    <a:pt x="1092" y="104216"/>
                  </a:moveTo>
                  <a:lnTo>
                    <a:pt x="1041" y="102565"/>
                  </a:lnTo>
                  <a:lnTo>
                    <a:pt x="838" y="104394"/>
                  </a:lnTo>
                  <a:lnTo>
                    <a:pt x="1092" y="104216"/>
                  </a:lnTo>
                  <a:close/>
                </a:path>
                <a:path w="381635" h="268604">
                  <a:moveTo>
                    <a:pt x="11150" y="115150"/>
                  </a:moveTo>
                  <a:lnTo>
                    <a:pt x="10858" y="114300"/>
                  </a:lnTo>
                  <a:lnTo>
                    <a:pt x="10782" y="114744"/>
                  </a:lnTo>
                  <a:lnTo>
                    <a:pt x="11150" y="115150"/>
                  </a:lnTo>
                  <a:close/>
                </a:path>
                <a:path w="381635" h="268604">
                  <a:moveTo>
                    <a:pt x="12649" y="116840"/>
                  </a:moveTo>
                  <a:lnTo>
                    <a:pt x="11150" y="115150"/>
                  </a:lnTo>
                  <a:lnTo>
                    <a:pt x="11201" y="115735"/>
                  </a:lnTo>
                  <a:lnTo>
                    <a:pt x="10096" y="118110"/>
                  </a:lnTo>
                  <a:lnTo>
                    <a:pt x="11709" y="118110"/>
                  </a:lnTo>
                  <a:lnTo>
                    <a:pt x="12649" y="116840"/>
                  </a:lnTo>
                  <a:close/>
                </a:path>
                <a:path w="381635" h="268604">
                  <a:moveTo>
                    <a:pt x="19494" y="69316"/>
                  </a:moveTo>
                  <a:lnTo>
                    <a:pt x="19304" y="69583"/>
                  </a:lnTo>
                  <a:lnTo>
                    <a:pt x="19494" y="69316"/>
                  </a:lnTo>
                  <a:close/>
                </a:path>
                <a:path w="381635" h="268604">
                  <a:moveTo>
                    <a:pt x="21158" y="66903"/>
                  </a:moveTo>
                  <a:lnTo>
                    <a:pt x="20535" y="67487"/>
                  </a:lnTo>
                  <a:lnTo>
                    <a:pt x="19951" y="68389"/>
                  </a:lnTo>
                  <a:lnTo>
                    <a:pt x="19481" y="69316"/>
                  </a:lnTo>
                  <a:lnTo>
                    <a:pt x="21158" y="66903"/>
                  </a:lnTo>
                  <a:close/>
                </a:path>
                <a:path w="381635" h="268604">
                  <a:moveTo>
                    <a:pt x="26682" y="123190"/>
                  </a:moveTo>
                  <a:lnTo>
                    <a:pt x="25933" y="123190"/>
                  </a:lnTo>
                  <a:lnTo>
                    <a:pt x="25742" y="123088"/>
                  </a:lnTo>
                  <a:lnTo>
                    <a:pt x="24942" y="123190"/>
                  </a:lnTo>
                  <a:lnTo>
                    <a:pt x="24993" y="124460"/>
                  </a:lnTo>
                  <a:lnTo>
                    <a:pt x="26682" y="123190"/>
                  </a:lnTo>
                  <a:close/>
                </a:path>
                <a:path w="381635" h="268604">
                  <a:moveTo>
                    <a:pt x="27660" y="59258"/>
                  </a:moveTo>
                  <a:lnTo>
                    <a:pt x="27533" y="59029"/>
                  </a:lnTo>
                  <a:lnTo>
                    <a:pt x="27470" y="58826"/>
                  </a:lnTo>
                  <a:lnTo>
                    <a:pt x="27216" y="58559"/>
                  </a:lnTo>
                  <a:lnTo>
                    <a:pt x="25095" y="59410"/>
                  </a:lnTo>
                  <a:lnTo>
                    <a:pt x="26238" y="59563"/>
                  </a:lnTo>
                  <a:lnTo>
                    <a:pt x="27038" y="59486"/>
                  </a:lnTo>
                  <a:lnTo>
                    <a:pt x="27660" y="59258"/>
                  </a:lnTo>
                  <a:close/>
                </a:path>
                <a:path w="381635" h="268604">
                  <a:moveTo>
                    <a:pt x="33197" y="50800"/>
                  </a:moveTo>
                  <a:lnTo>
                    <a:pt x="32969" y="49530"/>
                  </a:lnTo>
                  <a:lnTo>
                    <a:pt x="32854" y="50800"/>
                  </a:lnTo>
                  <a:lnTo>
                    <a:pt x="33197" y="50800"/>
                  </a:lnTo>
                  <a:close/>
                </a:path>
                <a:path w="381635" h="268604">
                  <a:moveTo>
                    <a:pt x="40855" y="79489"/>
                  </a:moveTo>
                  <a:lnTo>
                    <a:pt x="40614" y="79451"/>
                  </a:lnTo>
                  <a:lnTo>
                    <a:pt x="40297" y="79629"/>
                  </a:lnTo>
                  <a:lnTo>
                    <a:pt x="40855" y="79489"/>
                  </a:lnTo>
                  <a:close/>
                </a:path>
                <a:path w="381635" h="268604">
                  <a:moveTo>
                    <a:pt x="41033" y="79527"/>
                  </a:moveTo>
                  <a:lnTo>
                    <a:pt x="40868" y="78981"/>
                  </a:lnTo>
                  <a:lnTo>
                    <a:pt x="40487" y="78955"/>
                  </a:lnTo>
                  <a:lnTo>
                    <a:pt x="40792" y="79260"/>
                  </a:lnTo>
                  <a:lnTo>
                    <a:pt x="40843" y="79451"/>
                  </a:lnTo>
                  <a:lnTo>
                    <a:pt x="41033" y="79527"/>
                  </a:lnTo>
                  <a:close/>
                </a:path>
                <a:path w="381635" h="268604">
                  <a:moveTo>
                    <a:pt x="41097" y="91363"/>
                  </a:moveTo>
                  <a:lnTo>
                    <a:pt x="40563" y="91338"/>
                  </a:lnTo>
                  <a:lnTo>
                    <a:pt x="40170" y="91389"/>
                  </a:lnTo>
                  <a:lnTo>
                    <a:pt x="39789" y="91452"/>
                  </a:lnTo>
                  <a:lnTo>
                    <a:pt x="40081" y="91490"/>
                  </a:lnTo>
                  <a:lnTo>
                    <a:pt x="40449" y="91465"/>
                  </a:lnTo>
                  <a:lnTo>
                    <a:pt x="41097" y="91363"/>
                  </a:lnTo>
                  <a:close/>
                </a:path>
                <a:path w="381635" h="268604">
                  <a:moveTo>
                    <a:pt x="47840" y="73609"/>
                  </a:moveTo>
                  <a:lnTo>
                    <a:pt x="47625" y="72186"/>
                  </a:lnTo>
                  <a:lnTo>
                    <a:pt x="44767" y="70510"/>
                  </a:lnTo>
                  <a:lnTo>
                    <a:pt x="44856" y="71412"/>
                  </a:lnTo>
                  <a:lnTo>
                    <a:pt x="47840" y="73609"/>
                  </a:lnTo>
                  <a:close/>
                </a:path>
                <a:path w="381635" h="268604">
                  <a:moveTo>
                    <a:pt x="51181" y="115570"/>
                  </a:moveTo>
                  <a:lnTo>
                    <a:pt x="50977" y="115735"/>
                  </a:lnTo>
                  <a:lnTo>
                    <a:pt x="51181" y="115570"/>
                  </a:lnTo>
                  <a:close/>
                </a:path>
                <a:path w="381635" h="268604">
                  <a:moveTo>
                    <a:pt x="51485" y="116319"/>
                  </a:moveTo>
                  <a:lnTo>
                    <a:pt x="51041" y="115824"/>
                  </a:lnTo>
                  <a:lnTo>
                    <a:pt x="51282" y="116522"/>
                  </a:lnTo>
                  <a:lnTo>
                    <a:pt x="51485" y="116319"/>
                  </a:lnTo>
                  <a:close/>
                </a:path>
                <a:path w="381635" h="268604">
                  <a:moveTo>
                    <a:pt x="54749" y="123190"/>
                  </a:moveTo>
                  <a:lnTo>
                    <a:pt x="54559" y="123190"/>
                  </a:lnTo>
                  <a:lnTo>
                    <a:pt x="54749" y="123190"/>
                  </a:lnTo>
                  <a:close/>
                </a:path>
                <a:path w="381635" h="268604">
                  <a:moveTo>
                    <a:pt x="55575" y="95453"/>
                  </a:moveTo>
                  <a:lnTo>
                    <a:pt x="55549" y="95250"/>
                  </a:lnTo>
                  <a:lnTo>
                    <a:pt x="54813" y="95250"/>
                  </a:lnTo>
                  <a:lnTo>
                    <a:pt x="55575" y="95453"/>
                  </a:lnTo>
                  <a:close/>
                </a:path>
                <a:path w="381635" h="268604">
                  <a:moveTo>
                    <a:pt x="57975" y="114300"/>
                  </a:moveTo>
                  <a:lnTo>
                    <a:pt x="57912" y="114020"/>
                  </a:lnTo>
                  <a:lnTo>
                    <a:pt x="57746" y="114300"/>
                  </a:lnTo>
                  <a:lnTo>
                    <a:pt x="57975" y="114300"/>
                  </a:lnTo>
                  <a:close/>
                </a:path>
                <a:path w="381635" h="268604">
                  <a:moveTo>
                    <a:pt x="58928" y="143802"/>
                  </a:moveTo>
                  <a:lnTo>
                    <a:pt x="58521" y="143357"/>
                  </a:lnTo>
                  <a:lnTo>
                    <a:pt x="58064" y="142773"/>
                  </a:lnTo>
                  <a:lnTo>
                    <a:pt x="57340" y="142900"/>
                  </a:lnTo>
                  <a:lnTo>
                    <a:pt x="57683" y="143738"/>
                  </a:lnTo>
                  <a:lnTo>
                    <a:pt x="58267" y="143916"/>
                  </a:lnTo>
                  <a:lnTo>
                    <a:pt x="58928" y="143802"/>
                  </a:lnTo>
                  <a:close/>
                </a:path>
                <a:path w="381635" h="268604">
                  <a:moveTo>
                    <a:pt x="60693" y="143141"/>
                  </a:moveTo>
                  <a:lnTo>
                    <a:pt x="60071" y="143421"/>
                  </a:lnTo>
                  <a:lnTo>
                    <a:pt x="59474" y="143713"/>
                  </a:lnTo>
                  <a:lnTo>
                    <a:pt x="58940" y="143789"/>
                  </a:lnTo>
                  <a:lnTo>
                    <a:pt x="59448" y="144322"/>
                  </a:lnTo>
                  <a:lnTo>
                    <a:pt x="59918" y="144627"/>
                  </a:lnTo>
                  <a:lnTo>
                    <a:pt x="60693" y="143141"/>
                  </a:lnTo>
                  <a:close/>
                </a:path>
                <a:path w="381635" h="268604">
                  <a:moveTo>
                    <a:pt x="62903" y="127000"/>
                  </a:moveTo>
                  <a:lnTo>
                    <a:pt x="61188" y="127000"/>
                  </a:lnTo>
                  <a:lnTo>
                    <a:pt x="61366" y="128181"/>
                  </a:lnTo>
                  <a:lnTo>
                    <a:pt x="62903" y="127000"/>
                  </a:lnTo>
                  <a:close/>
                </a:path>
                <a:path w="381635" h="268604">
                  <a:moveTo>
                    <a:pt x="63500" y="47917"/>
                  </a:moveTo>
                  <a:lnTo>
                    <a:pt x="63119" y="46990"/>
                  </a:lnTo>
                  <a:lnTo>
                    <a:pt x="62738" y="47358"/>
                  </a:lnTo>
                  <a:lnTo>
                    <a:pt x="63500" y="47917"/>
                  </a:lnTo>
                  <a:close/>
                </a:path>
                <a:path w="381635" h="268604">
                  <a:moveTo>
                    <a:pt x="64554" y="129540"/>
                  </a:moveTo>
                  <a:lnTo>
                    <a:pt x="63754" y="130810"/>
                  </a:lnTo>
                  <a:lnTo>
                    <a:pt x="64541" y="130810"/>
                  </a:lnTo>
                  <a:lnTo>
                    <a:pt x="64554" y="129540"/>
                  </a:lnTo>
                  <a:close/>
                </a:path>
                <a:path w="381635" h="268604">
                  <a:moveTo>
                    <a:pt x="64782" y="109829"/>
                  </a:moveTo>
                  <a:lnTo>
                    <a:pt x="64693" y="109220"/>
                  </a:lnTo>
                  <a:lnTo>
                    <a:pt x="64617" y="109435"/>
                  </a:lnTo>
                  <a:lnTo>
                    <a:pt x="64782" y="109829"/>
                  </a:lnTo>
                  <a:close/>
                </a:path>
                <a:path w="381635" h="268604">
                  <a:moveTo>
                    <a:pt x="65049" y="110490"/>
                  </a:moveTo>
                  <a:lnTo>
                    <a:pt x="64782" y="109829"/>
                  </a:lnTo>
                  <a:lnTo>
                    <a:pt x="64871" y="110490"/>
                  </a:lnTo>
                  <a:lnTo>
                    <a:pt x="65049" y="110490"/>
                  </a:lnTo>
                  <a:close/>
                </a:path>
                <a:path w="381635" h="268604">
                  <a:moveTo>
                    <a:pt x="65735" y="49530"/>
                  </a:moveTo>
                  <a:lnTo>
                    <a:pt x="63500" y="47917"/>
                  </a:lnTo>
                  <a:lnTo>
                    <a:pt x="64160" y="49530"/>
                  </a:lnTo>
                  <a:lnTo>
                    <a:pt x="63119" y="48260"/>
                  </a:lnTo>
                  <a:lnTo>
                    <a:pt x="64135" y="49530"/>
                  </a:lnTo>
                  <a:lnTo>
                    <a:pt x="65151" y="50800"/>
                  </a:lnTo>
                  <a:lnTo>
                    <a:pt x="65735" y="49530"/>
                  </a:lnTo>
                  <a:close/>
                </a:path>
                <a:path w="381635" h="268604">
                  <a:moveTo>
                    <a:pt x="65874" y="106680"/>
                  </a:moveTo>
                  <a:lnTo>
                    <a:pt x="65862" y="106413"/>
                  </a:lnTo>
                  <a:lnTo>
                    <a:pt x="65684" y="106680"/>
                  </a:lnTo>
                  <a:lnTo>
                    <a:pt x="65874" y="106680"/>
                  </a:lnTo>
                  <a:close/>
                </a:path>
                <a:path w="381635" h="268604">
                  <a:moveTo>
                    <a:pt x="66014" y="112750"/>
                  </a:moveTo>
                  <a:lnTo>
                    <a:pt x="65608" y="111963"/>
                  </a:lnTo>
                  <a:lnTo>
                    <a:pt x="65316" y="111074"/>
                  </a:lnTo>
                  <a:lnTo>
                    <a:pt x="65074" y="110185"/>
                  </a:lnTo>
                  <a:lnTo>
                    <a:pt x="65493" y="112242"/>
                  </a:lnTo>
                  <a:lnTo>
                    <a:pt x="63385" y="113207"/>
                  </a:lnTo>
                  <a:lnTo>
                    <a:pt x="66014" y="112750"/>
                  </a:lnTo>
                  <a:close/>
                </a:path>
                <a:path w="381635" h="268604">
                  <a:moveTo>
                    <a:pt x="67602" y="149745"/>
                  </a:moveTo>
                  <a:close/>
                </a:path>
                <a:path w="381635" h="268604">
                  <a:moveTo>
                    <a:pt x="67602" y="109054"/>
                  </a:moveTo>
                  <a:lnTo>
                    <a:pt x="65316" y="107950"/>
                  </a:lnTo>
                  <a:lnTo>
                    <a:pt x="65582" y="110490"/>
                  </a:lnTo>
                  <a:lnTo>
                    <a:pt x="66319" y="109994"/>
                  </a:lnTo>
                  <a:lnTo>
                    <a:pt x="66421" y="109829"/>
                  </a:lnTo>
                  <a:lnTo>
                    <a:pt x="67525" y="109220"/>
                  </a:lnTo>
                  <a:lnTo>
                    <a:pt x="67602" y="109054"/>
                  </a:lnTo>
                  <a:close/>
                </a:path>
                <a:path w="381635" h="268604">
                  <a:moveTo>
                    <a:pt x="67932" y="109220"/>
                  </a:moveTo>
                  <a:lnTo>
                    <a:pt x="67767" y="108750"/>
                  </a:lnTo>
                  <a:lnTo>
                    <a:pt x="67602" y="109054"/>
                  </a:lnTo>
                  <a:lnTo>
                    <a:pt x="67932" y="109220"/>
                  </a:lnTo>
                  <a:close/>
                </a:path>
                <a:path w="381635" h="268604">
                  <a:moveTo>
                    <a:pt x="70027" y="115570"/>
                  </a:moveTo>
                  <a:lnTo>
                    <a:pt x="66471" y="109905"/>
                  </a:lnTo>
                  <a:lnTo>
                    <a:pt x="66319" y="109994"/>
                  </a:lnTo>
                  <a:lnTo>
                    <a:pt x="68376" y="115570"/>
                  </a:lnTo>
                  <a:lnTo>
                    <a:pt x="70027" y="115570"/>
                  </a:lnTo>
                  <a:close/>
                </a:path>
                <a:path w="381635" h="268604">
                  <a:moveTo>
                    <a:pt x="72923" y="133350"/>
                  </a:moveTo>
                  <a:lnTo>
                    <a:pt x="70980" y="134620"/>
                  </a:lnTo>
                  <a:lnTo>
                    <a:pt x="72923" y="135382"/>
                  </a:lnTo>
                  <a:lnTo>
                    <a:pt x="72923" y="133350"/>
                  </a:lnTo>
                  <a:close/>
                </a:path>
                <a:path w="381635" h="268604">
                  <a:moveTo>
                    <a:pt x="74206" y="135890"/>
                  </a:moveTo>
                  <a:lnTo>
                    <a:pt x="72923" y="135382"/>
                  </a:lnTo>
                  <a:lnTo>
                    <a:pt x="72936" y="136690"/>
                  </a:lnTo>
                  <a:lnTo>
                    <a:pt x="74206" y="135890"/>
                  </a:lnTo>
                  <a:close/>
                </a:path>
                <a:path w="381635" h="268604">
                  <a:moveTo>
                    <a:pt x="76479" y="131978"/>
                  </a:moveTo>
                  <a:lnTo>
                    <a:pt x="74574" y="132219"/>
                  </a:lnTo>
                  <a:lnTo>
                    <a:pt x="75946" y="132168"/>
                  </a:lnTo>
                  <a:lnTo>
                    <a:pt x="76479" y="131978"/>
                  </a:lnTo>
                  <a:close/>
                </a:path>
                <a:path w="381635" h="268604">
                  <a:moveTo>
                    <a:pt x="77114" y="152133"/>
                  </a:moveTo>
                  <a:lnTo>
                    <a:pt x="75272" y="152336"/>
                  </a:lnTo>
                  <a:lnTo>
                    <a:pt x="75793" y="154292"/>
                  </a:lnTo>
                  <a:lnTo>
                    <a:pt x="77114" y="152133"/>
                  </a:lnTo>
                  <a:close/>
                </a:path>
                <a:path w="381635" h="268604">
                  <a:moveTo>
                    <a:pt x="77647" y="44424"/>
                  </a:moveTo>
                  <a:lnTo>
                    <a:pt x="77355" y="42672"/>
                  </a:lnTo>
                  <a:lnTo>
                    <a:pt x="76454" y="42989"/>
                  </a:lnTo>
                  <a:lnTo>
                    <a:pt x="74968" y="42418"/>
                  </a:lnTo>
                  <a:lnTo>
                    <a:pt x="74803" y="43040"/>
                  </a:lnTo>
                  <a:lnTo>
                    <a:pt x="76111" y="44157"/>
                  </a:lnTo>
                  <a:lnTo>
                    <a:pt x="77647" y="44424"/>
                  </a:lnTo>
                  <a:close/>
                </a:path>
                <a:path w="381635" h="268604">
                  <a:moveTo>
                    <a:pt x="79463" y="156210"/>
                  </a:moveTo>
                  <a:lnTo>
                    <a:pt x="77114" y="152400"/>
                  </a:lnTo>
                  <a:lnTo>
                    <a:pt x="77012" y="156210"/>
                  </a:lnTo>
                  <a:lnTo>
                    <a:pt x="79463" y="156210"/>
                  </a:lnTo>
                  <a:close/>
                </a:path>
                <a:path w="381635" h="268604">
                  <a:moveTo>
                    <a:pt x="81610" y="38100"/>
                  </a:moveTo>
                  <a:lnTo>
                    <a:pt x="81419" y="36499"/>
                  </a:lnTo>
                  <a:lnTo>
                    <a:pt x="81305" y="36830"/>
                  </a:lnTo>
                  <a:lnTo>
                    <a:pt x="81546" y="38227"/>
                  </a:lnTo>
                  <a:lnTo>
                    <a:pt x="81610" y="38100"/>
                  </a:lnTo>
                  <a:close/>
                </a:path>
                <a:path w="381635" h="268604">
                  <a:moveTo>
                    <a:pt x="83172" y="40640"/>
                  </a:moveTo>
                  <a:lnTo>
                    <a:pt x="82664" y="38100"/>
                  </a:lnTo>
                  <a:lnTo>
                    <a:pt x="82448" y="39370"/>
                  </a:lnTo>
                  <a:lnTo>
                    <a:pt x="82473" y="40640"/>
                  </a:lnTo>
                  <a:lnTo>
                    <a:pt x="81737" y="39370"/>
                  </a:lnTo>
                  <a:lnTo>
                    <a:pt x="81546" y="38227"/>
                  </a:lnTo>
                  <a:lnTo>
                    <a:pt x="80289" y="40640"/>
                  </a:lnTo>
                  <a:lnTo>
                    <a:pt x="79984" y="43180"/>
                  </a:lnTo>
                  <a:lnTo>
                    <a:pt x="80962" y="41910"/>
                  </a:lnTo>
                  <a:lnTo>
                    <a:pt x="83172" y="40640"/>
                  </a:lnTo>
                  <a:close/>
                </a:path>
                <a:path w="381635" h="268604">
                  <a:moveTo>
                    <a:pt x="85902" y="12700"/>
                  </a:moveTo>
                  <a:lnTo>
                    <a:pt x="85051" y="12700"/>
                  </a:lnTo>
                  <a:lnTo>
                    <a:pt x="85750" y="13944"/>
                  </a:lnTo>
                  <a:lnTo>
                    <a:pt x="85902" y="12700"/>
                  </a:lnTo>
                  <a:close/>
                </a:path>
                <a:path w="381635" h="268604">
                  <a:moveTo>
                    <a:pt x="89954" y="106680"/>
                  </a:moveTo>
                  <a:lnTo>
                    <a:pt x="89395" y="106680"/>
                  </a:lnTo>
                  <a:lnTo>
                    <a:pt x="89801" y="108000"/>
                  </a:lnTo>
                  <a:lnTo>
                    <a:pt x="89954" y="106680"/>
                  </a:lnTo>
                  <a:close/>
                </a:path>
                <a:path w="381635" h="268604">
                  <a:moveTo>
                    <a:pt x="90855" y="140970"/>
                  </a:moveTo>
                  <a:lnTo>
                    <a:pt x="90309" y="142519"/>
                  </a:lnTo>
                  <a:lnTo>
                    <a:pt x="90855" y="140970"/>
                  </a:lnTo>
                  <a:close/>
                </a:path>
                <a:path w="381635" h="268604">
                  <a:moveTo>
                    <a:pt x="90970" y="111760"/>
                  </a:moveTo>
                  <a:lnTo>
                    <a:pt x="89801" y="108000"/>
                  </a:lnTo>
                  <a:lnTo>
                    <a:pt x="89662" y="109220"/>
                  </a:lnTo>
                  <a:lnTo>
                    <a:pt x="88290" y="109220"/>
                  </a:lnTo>
                  <a:lnTo>
                    <a:pt x="90970" y="111760"/>
                  </a:lnTo>
                  <a:close/>
                </a:path>
                <a:path w="381635" h="268604">
                  <a:moveTo>
                    <a:pt x="91122" y="139966"/>
                  </a:moveTo>
                  <a:lnTo>
                    <a:pt x="90030" y="140055"/>
                  </a:lnTo>
                  <a:lnTo>
                    <a:pt x="90817" y="140931"/>
                  </a:lnTo>
                  <a:lnTo>
                    <a:pt x="91122" y="139966"/>
                  </a:lnTo>
                  <a:close/>
                </a:path>
                <a:path w="381635" h="268604">
                  <a:moveTo>
                    <a:pt x="107022" y="7620"/>
                  </a:moveTo>
                  <a:lnTo>
                    <a:pt x="104216" y="5080"/>
                  </a:lnTo>
                  <a:lnTo>
                    <a:pt x="102336" y="7620"/>
                  </a:lnTo>
                  <a:lnTo>
                    <a:pt x="107022" y="7620"/>
                  </a:lnTo>
                  <a:close/>
                </a:path>
                <a:path w="381635" h="268604">
                  <a:moveTo>
                    <a:pt x="117157" y="82550"/>
                  </a:moveTo>
                  <a:lnTo>
                    <a:pt x="116217" y="81280"/>
                  </a:lnTo>
                  <a:lnTo>
                    <a:pt x="116433" y="82130"/>
                  </a:lnTo>
                  <a:lnTo>
                    <a:pt x="117157" y="82550"/>
                  </a:lnTo>
                  <a:close/>
                </a:path>
                <a:path w="381635" h="268604">
                  <a:moveTo>
                    <a:pt x="120408" y="152400"/>
                  </a:moveTo>
                  <a:lnTo>
                    <a:pt x="119634" y="153670"/>
                  </a:lnTo>
                  <a:lnTo>
                    <a:pt x="120167" y="153670"/>
                  </a:lnTo>
                  <a:lnTo>
                    <a:pt x="120408" y="152400"/>
                  </a:lnTo>
                  <a:close/>
                </a:path>
                <a:path w="381635" h="268604">
                  <a:moveTo>
                    <a:pt x="121970" y="104140"/>
                  </a:moveTo>
                  <a:lnTo>
                    <a:pt x="119253" y="101600"/>
                  </a:lnTo>
                  <a:lnTo>
                    <a:pt x="120040" y="102870"/>
                  </a:lnTo>
                  <a:lnTo>
                    <a:pt x="119824" y="104140"/>
                  </a:lnTo>
                  <a:lnTo>
                    <a:pt x="121970" y="104140"/>
                  </a:lnTo>
                  <a:close/>
                </a:path>
                <a:path w="381635" h="268604">
                  <a:moveTo>
                    <a:pt x="125958" y="2540"/>
                  </a:moveTo>
                  <a:lnTo>
                    <a:pt x="118833" y="0"/>
                  </a:lnTo>
                  <a:lnTo>
                    <a:pt x="117678" y="2540"/>
                  </a:lnTo>
                  <a:lnTo>
                    <a:pt x="125958" y="2540"/>
                  </a:lnTo>
                  <a:close/>
                </a:path>
                <a:path w="381635" h="268604">
                  <a:moveTo>
                    <a:pt x="130695" y="161201"/>
                  </a:moveTo>
                  <a:lnTo>
                    <a:pt x="130581" y="160909"/>
                  </a:lnTo>
                  <a:lnTo>
                    <a:pt x="130416" y="160616"/>
                  </a:lnTo>
                  <a:lnTo>
                    <a:pt x="130454" y="160883"/>
                  </a:lnTo>
                  <a:lnTo>
                    <a:pt x="130543" y="161150"/>
                  </a:lnTo>
                  <a:lnTo>
                    <a:pt x="130695" y="161378"/>
                  </a:lnTo>
                  <a:lnTo>
                    <a:pt x="130695" y="161201"/>
                  </a:lnTo>
                  <a:close/>
                </a:path>
                <a:path w="381635" h="268604">
                  <a:moveTo>
                    <a:pt x="133667" y="148590"/>
                  </a:moveTo>
                  <a:close/>
                </a:path>
                <a:path w="381635" h="268604">
                  <a:moveTo>
                    <a:pt x="135496" y="91440"/>
                  </a:moveTo>
                  <a:lnTo>
                    <a:pt x="135318" y="91440"/>
                  </a:lnTo>
                  <a:lnTo>
                    <a:pt x="135496" y="91440"/>
                  </a:lnTo>
                  <a:close/>
                </a:path>
                <a:path w="381635" h="268604">
                  <a:moveTo>
                    <a:pt x="135940" y="3810"/>
                  </a:moveTo>
                  <a:lnTo>
                    <a:pt x="135661" y="3810"/>
                  </a:lnTo>
                  <a:lnTo>
                    <a:pt x="135610" y="4064"/>
                  </a:lnTo>
                  <a:lnTo>
                    <a:pt x="135940" y="3810"/>
                  </a:lnTo>
                  <a:close/>
                </a:path>
                <a:path w="381635" h="268604">
                  <a:moveTo>
                    <a:pt x="136550" y="7620"/>
                  </a:moveTo>
                  <a:lnTo>
                    <a:pt x="135991" y="6350"/>
                  </a:lnTo>
                  <a:lnTo>
                    <a:pt x="135445" y="5080"/>
                  </a:lnTo>
                  <a:lnTo>
                    <a:pt x="135610" y="4064"/>
                  </a:lnTo>
                  <a:lnTo>
                    <a:pt x="132765" y="6350"/>
                  </a:lnTo>
                  <a:lnTo>
                    <a:pt x="129476" y="3810"/>
                  </a:lnTo>
                  <a:lnTo>
                    <a:pt x="117106" y="3810"/>
                  </a:lnTo>
                  <a:lnTo>
                    <a:pt x="115912" y="3810"/>
                  </a:lnTo>
                  <a:lnTo>
                    <a:pt x="114592" y="5080"/>
                  </a:lnTo>
                  <a:lnTo>
                    <a:pt x="113334" y="6350"/>
                  </a:lnTo>
                  <a:lnTo>
                    <a:pt x="111137" y="6350"/>
                  </a:lnTo>
                  <a:lnTo>
                    <a:pt x="114084" y="5080"/>
                  </a:lnTo>
                  <a:lnTo>
                    <a:pt x="112102" y="3810"/>
                  </a:lnTo>
                  <a:lnTo>
                    <a:pt x="109347" y="7620"/>
                  </a:lnTo>
                  <a:lnTo>
                    <a:pt x="136550" y="7620"/>
                  </a:lnTo>
                  <a:close/>
                </a:path>
                <a:path w="381635" h="268604">
                  <a:moveTo>
                    <a:pt x="149148" y="161671"/>
                  </a:moveTo>
                  <a:lnTo>
                    <a:pt x="149009" y="162941"/>
                  </a:lnTo>
                  <a:lnTo>
                    <a:pt x="149110" y="162420"/>
                  </a:lnTo>
                  <a:lnTo>
                    <a:pt x="149148" y="161671"/>
                  </a:lnTo>
                  <a:close/>
                </a:path>
                <a:path w="381635" h="268604">
                  <a:moveTo>
                    <a:pt x="149275" y="147840"/>
                  </a:moveTo>
                  <a:lnTo>
                    <a:pt x="147815" y="146748"/>
                  </a:lnTo>
                  <a:lnTo>
                    <a:pt x="147891" y="146113"/>
                  </a:lnTo>
                  <a:lnTo>
                    <a:pt x="147015" y="147167"/>
                  </a:lnTo>
                  <a:lnTo>
                    <a:pt x="146786" y="147421"/>
                  </a:lnTo>
                  <a:lnTo>
                    <a:pt x="147853" y="148399"/>
                  </a:lnTo>
                  <a:lnTo>
                    <a:pt x="149275" y="147840"/>
                  </a:lnTo>
                  <a:close/>
                </a:path>
                <a:path w="381635" h="268604">
                  <a:moveTo>
                    <a:pt x="150431" y="49771"/>
                  </a:moveTo>
                  <a:lnTo>
                    <a:pt x="149694" y="48755"/>
                  </a:lnTo>
                  <a:lnTo>
                    <a:pt x="150050" y="50152"/>
                  </a:lnTo>
                  <a:lnTo>
                    <a:pt x="150431" y="49771"/>
                  </a:lnTo>
                  <a:close/>
                </a:path>
                <a:path w="381635" h="268604">
                  <a:moveTo>
                    <a:pt x="152615" y="43395"/>
                  </a:moveTo>
                  <a:lnTo>
                    <a:pt x="152171" y="43180"/>
                  </a:lnTo>
                  <a:lnTo>
                    <a:pt x="151257" y="44450"/>
                  </a:lnTo>
                  <a:lnTo>
                    <a:pt x="152615" y="43395"/>
                  </a:lnTo>
                  <a:close/>
                </a:path>
                <a:path w="381635" h="268604">
                  <a:moveTo>
                    <a:pt x="154139" y="153670"/>
                  </a:moveTo>
                  <a:lnTo>
                    <a:pt x="153847" y="151130"/>
                  </a:lnTo>
                  <a:lnTo>
                    <a:pt x="153555" y="152400"/>
                  </a:lnTo>
                  <a:lnTo>
                    <a:pt x="153568" y="153670"/>
                  </a:lnTo>
                  <a:lnTo>
                    <a:pt x="154139" y="153670"/>
                  </a:lnTo>
                  <a:close/>
                </a:path>
                <a:path w="381635" h="268604">
                  <a:moveTo>
                    <a:pt x="155651" y="153670"/>
                  </a:moveTo>
                  <a:lnTo>
                    <a:pt x="154139" y="153670"/>
                  </a:lnTo>
                  <a:lnTo>
                    <a:pt x="154241" y="154609"/>
                  </a:lnTo>
                  <a:lnTo>
                    <a:pt x="155651" y="153670"/>
                  </a:lnTo>
                  <a:close/>
                </a:path>
                <a:path w="381635" h="268604">
                  <a:moveTo>
                    <a:pt x="156057" y="163830"/>
                  </a:moveTo>
                  <a:lnTo>
                    <a:pt x="155384" y="163830"/>
                  </a:lnTo>
                  <a:lnTo>
                    <a:pt x="156019" y="164211"/>
                  </a:lnTo>
                  <a:lnTo>
                    <a:pt x="156057" y="163830"/>
                  </a:lnTo>
                  <a:close/>
                </a:path>
                <a:path w="381635" h="268604">
                  <a:moveTo>
                    <a:pt x="157048" y="7620"/>
                  </a:moveTo>
                  <a:lnTo>
                    <a:pt x="156527" y="6350"/>
                  </a:lnTo>
                  <a:lnTo>
                    <a:pt x="152704" y="5080"/>
                  </a:lnTo>
                  <a:lnTo>
                    <a:pt x="149821" y="6248"/>
                  </a:lnTo>
                  <a:lnTo>
                    <a:pt x="146329" y="5080"/>
                  </a:lnTo>
                  <a:lnTo>
                    <a:pt x="148831" y="3810"/>
                  </a:lnTo>
                  <a:lnTo>
                    <a:pt x="144259" y="2540"/>
                  </a:lnTo>
                  <a:lnTo>
                    <a:pt x="142595" y="2540"/>
                  </a:lnTo>
                  <a:lnTo>
                    <a:pt x="136855" y="3810"/>
                  </a:lnTo>
                  <a:lnTo>
                    <a:pt x="137363" y="5080"/>
                  </a:lnTo>
                  <a:lnTo>
                    <a:pt x="137960" y="6350"/>
                  </a:lnTo>
                  <a:lnTo>
                    <a:pt x="137528" y="6350"/>
                  </a:lnTo>
                  <a:lnTo>
                    <a:pt x="136550" y="7620"/>
                  </a:lnTo>
                  <a:lnTo>
                    <a:pt x="149682" y="7620"/>
                  </a:lnTo>
                  <a:lnTo>
                    <a:pt x="149987" y="6692"/>
                  </a:lnTo>
                  <a:lnTo>
                    <a:pt x="151028" y="7620"/>
                  </a:lnTo>
                  <a:lnTo>
                    <a:pt x="157048" y="7620"/>
                  </a:lnTo>
                  <a:close/>
                </a:path>
                <a:path w="381635" h="268604">
                  <a:moveTo>
                    <a:pt x="157518" y="165100"/>
                  </a:moveTo>
                  <a:lnTo>
                    <a:pt x="156019" y="164211"/>
                  </a:lnTo>
                  <a:lnTo>
                    <a:pt x="155854" y="166370"/>
                  </a:lnTo>
                  <a:lnTo>
                    <a:pt x="157518" y="165100"/>
                  </a:lnTo>
                  <a:close/>
                </a:path>
                <a:path w="381635" h="268604">
                  <a:moveTo>
                    <a:pt x="158737" y="150583"/>
                  </a:moveTo>
                  <a:lnTo>
                    <a:pt x="158496" y="150063"/>
                  </a:lnTo>
                  <a:lnTo>
                    <a:pt x="156057" y="149847"/>
                  </a:lnTo>
                  <a:lnTo>
                    <a:pt x="158737" y="150583"/>
                  </a:lnTo>
                  <a:close/>
                </a:path>
                <a:path w="381635" h="268604">
                  <a:moveTo>
                    <a:pt x="158762" y="147650"/>
                  </a:moveTo>
                  <a:lnTo>
                    <a:pt x="155308" y="144399"/>
                  </a:lnTo>
                  <a:lnTo>
                    <a:pt x="157873" y="147891"/>
                  </a:lnTo>
                  <a:lnTo>
                    <a:pt x="158762" y="147650"/>
                  </a:lnTo>
                  <a:close/>
                </a:path>
                <a:path w="381635" h="268604">
                  <a:moveTo>
                    <a:pt x="159537" y="150152"/>
                  </a:moveTo>
                  <a:lnTo>
                    <a:pt x="157873" y="147891"/>
                  </a:lnTo>
                  <a:lnTo>
                    <a:pt x="157581" y="147967"/>
                  </a:lnTo>
                  <a:lnTo>
                    <a:pt x="158496" y="150063"/>
                  </a:lnTo>
                  <a:lnTo>
                    <a:pt x="159537" y="150152"/>
                  </a:lnTo>
                  <a:close/>
                </a:path>
                <a:path w="381635" h="268604">
                  <a:moveTo>
                    <a:pt x="159956" y="152577"/>
                  </a:moveTo>
                  <a:lnTo>
                    <a:pt x="159880" y="151130"/>
                  </a:lnTo>
                  <a:lnTo>
                    <a:pt x="158559" y="153670"/>
                  </a:lnTo>
                  <a:lnTo>
                    <a:pt x="159956" y="152577"/>
                  </a:lnTo>
                  <a:close/>
                </a:path>
                <a:path w="381635" h="268604">
                  <a:moveTo>
                    <a:pt x="160185" y="152400"/>
                  </a:moveTo>
                  <a:lnTo>
                    <a:pt x="159956" y="152577"/>
                  </a:lnTo>
                  <a:lnTo>
                    <a:pt x="160096" y="152717"/>
                  </a:lnTo>
                  <a:lnTo>
                    <a:pt x="160185" y="152400"/>
                  </a:lnTo>
                  <a:close/>
                </a:path>
                <a:path w="381635" h="268604">
                  <a:moveTo>
                    <a:pt x="166001" y="73812"/>
                  </a:moveTo>
                  <a:lnTo>
                    <a:pt x="165417" y="73342"/>
                  </a:lnTo>
                  <a:lnTo>
                    <a:pt x="165608" y="74104"/>
                  </a:lnTo>
                  <a:lnTo>
                    <a:pt x="166001" y="73812"/>
                  </a:lnTo>
                  <a:close/>
                </a:path>
                <a:path w="381635" h="268604">
                  <a:moveTo>
                    <a:pt x="166179" y="151130"/>
                  </a:moveTo>
                  <a:lnTo>
                    <a:pt x="165976" y="151130"/>
                  </a:lnTo>
                  <a:lnTo>
                    <a:pt x="166179" y="151130"/>
                  </a:lnTo>
                  <a:close/>
                </a:path>
                <a:path w="381635" h="268604">
                  <a:moveTo>
                    <a:pt x="168643" y="68529"/>
                  </a:moveTo>
                  <a:lnTo>
                    <a:pt x="168465" y="68186"/>
                  </a:lnTo>
                  <a:lnTo>
                    <a:pt x="168376" y="68948"/>
                  </a:lnTo>
                  <a:lnTo>
                    <a:pt x="168579" y="68783"/>
                  </a:lnTo>
                  <a:lnTo>
                    <a:pt x="168643" y="68529"/>
                  </a:lnTo>
                  <a:close/>
                </a:path>
                <a:path w="381635" h="268604">
                  <a:moveTo>
                    <a:pt x="171259" y="151130"/>
                  </a:moveTo>
                  <a:lnTo>
                    <a:pt x="170307" y="149860"/>
                  </a:lnTo>
                  <a:lnTo>
                    <a:pt x="170446" y="150393"/>
                  </a:lnTo>
                  <a:lnTo>
                    <a:pt x="171259" y="151130"/>
                  </a:lnTo>
                  <a:close/>
                </a:path>
                <a:path w="381635" h="268604">
                  <a:moveTo>
                    <a:pt x="172580" y="164198"/>
                  </a:moveTo>
                  <a:lnTo>
                    <a:pt x="170637" y="160540"/>
                  </a:lnTo>
                  <a:lnTo>
                    <a:pt x="170027" y="162382"/>
                  </a:lnTo>
                  <a:lnTo>
                    <a:pt x="170802" y="162572"/>
                  </a:lnTo>
                  <a:lnTo>
                    <a:pt x="172085" y="164541"/>
                  </a:lnTo>
                  <a:lnTo>
                    <a:pt x="172580" y="164198"/>
                  </a:lnTo>
                  <a:close/>
                </a:path>
                <a:path w="381635" h="268604">
                  <a:moveTo>
                    <a:pt x="172923" y="163957"/>
                  </a:moveTo>
                  <a:lnTo>
                    <a:pt x="172580" y="164198"/>
                  </a:lnTo>
                  <a:lnTo>
                    <a:pt x="172770" y="164553"/>
                  </a:lnTo>
                  <a:lnTo>
                    <a:pt x="172923" y="163957"/>
                  </a:lnTo>
                  <a:close/>
                </a:path>
                <a:path w="381635" h="268604">
                  <a:moveTo>
                    <a:pt x="173177" y="162941"/>
                  </a:moveTo>
                  <a:lnTo>
                    <a:pt x="172923" y="163957"/>
                  </a:lnTo>
                  <a:lnTo>
                    <a:pt x="173139" y="163804"/>
                  </a:lnTo>
                  <a:lnTo>
                    <a:pt x="173177" y="162941"/>
                  </a:lnTo>
                  <a:close/>
                </a:path>
                <a:path w="381635" h="268604">
                  <a:moveTo>
                    <a:pt x="173240" y="162369"/>
                  </a:moveTo>
                  <a:lnTo>
                    <a:pt x="173228" y="161874"/>
                  </a:lnTo>
                  <a:lnTo>
                    <a:pt x="173177" y="162941"/>
                  </a:lnTo>
                  <a:lnTo>
                    <a:pt x="173228" y="162712"/>
                  </a:lnTo>
                  <a:lnTo>
                    <a:pt x="173240" y="162369"/>
                  </a:lnTo>
                  <a:close/>
                </a:path>
                <a:path w="381635" h="268604">
                  <a:moveTo>
                    <a:pt x="174459" y="62230"/>
                  </a:moveTo>
                  <a:lnTo>
                    <a:pt x="174091" y="60960"/>
                  </a:lnTo>
                  <a:lnTo>
                    <a:pt x="174167" y="59690"/>
                  </a:lnTo>
                  <a:lnTo>
                    <a:pt x="173710" y="59690"/>
                  </a:lnTo>
                  <a:lnTo>
                    <a:pt x="174459" y="62230"/>
                  </a:lnTo>
                  <a:close/>
                </a:path>
                <a:path w="381635" h="268604">
                  <a:moveTo>
                    <a:pt x="175755" y="34290"/>
                  </a:moveTo>
                  <a:lnTo>
                    <a:pt x="175285" y="33528"/>
                  </a:lnTo>
                  <a:lnTo>
                    <a:pt x="174586" y="33807"/>
                  </a:lnTo>
                  <a:lnTo>
                    <a:pt x="175755" y="34290"/>
                  </a:lnTo>
                  <a:close/>
                </a:path>
                <a:path w="381635" h="268604">
                  <a:moveTo>
                    <a:pt x="176288" y="162369"/>
                  </a:moveTo>
                  <a:lnTo>
                    <a:pt x="176060" y="162433"/>
                  </a:lnTo>
                  <a:lnTo>
                    <a:pt x="175806" y="162471"/>
                  </a:lnTo>
                  <a:lnTo>
                    <a:pt x="175590" y="162458"/>
                  </a:lnTo>
                  <a:lnTo>
                    <a:pt x="175920" y="162534"/>
                  </a:lnTo>
                  <a:lnTo>
                    <a:pt x="176110" y="162509"/>
                  </a:lnTo>
                  <a:lnTo>
                    <a:pt x="176288" y="162369"/>
                  </a:lnTo>
                  <a:close/>
                </a:path>
                <a:path w="381635" h="268604">
                  <a:moveTo>
                    <a:pt x="176530" y="33020"/>
                  </a:moveTo>
                  <a:lnTo>
                    <a:pt x="174193" y="31750"/>
                  </a:lnTo>
                  <a:lnTo>
                    <a:pt x="175285" y="33528"/>
                  </a:lnTo>
                  <a:lnTo>
                    <a:pt x="176530" y="33020"/>
                  </a:lnTo>
                  <a:close/>
                </a:path>
                <a:path w="381635" h="268604">
                  <a:moveTo>
                    <a:pt x="176771" y="161734"/>
                  </a:moveTo>
                  <a:lnTo>
                    <a:pt x="176758" y="161315"/>
                  </a:lnTo>
                  <a:lnTo>
                    <a:pt x="176631" y="161074"/>
                  </a:lnTo>
                  <a:lnTo>
                    <a:pt x="176593" y="161823"/>
                  </a:lnTo>
                  <a:lnTo>
                    <a:pt x="176491" y="162204"/>
                  </a:lnTo>
                  <a:lnTo>
                    <a:pt x="176288" y="162369"/>
                  </a:lnTo>
                  <a:lnTo>
                    <a:pt x="176441" y="162331"/>
                  </a:lnTo>
                  <a:lnTo>
                    <a:pt x="176606" y="162255"/>
                  </a:lnTo>
                  <a:lnTo>
                    <a:pt x="176758" y="162179"/>
                  </a:lnTo>
                  <a:lnTo>
                    <a:pt x="176771" y="161734"/>
                  </a:lnTo>
                  <a:close/>
                </a:path>
                <a:path w="381635" h="268604">
                  <a:moveTo>
                    <a:pt x="178333" y="158724"/>
                  </a:moveTo>
                  <a:lnTo>
                    <a:pt x="176644" y="156210"/>
                  </a:lnTo>
                  <a:lnTo>
                    <a:pt x="176923" y="157899"/>
                  </a:lnTo>
                  <a:lnTo>
                    <a:pt x="178333" y="158724"/>
                  </a:lnTo>
                  <a:close/>
                </a:path>
                <a:path w="381635" h="268604">
                  <a:moveTo>
                    <a:pt x="181394" y="45720"/>
                  </a:moveTo>
                  <a:lnTo>
                    <a:pt x="180035" y="39370"/>
                  </a:lnTo>
                  <a:lnTo>
                    <a:pt x="179146" y="35560"/>
                  </a:lnTo>
                  <a:lnTo>
                    <a:pt x="178549" y="33020"/>
                  </a:lnTo>
                  <a:lnTo>
                    <a:pt x="178003" y="35560"/>
                  </a:lnTo>
                  <a:lnTo>
                    <a:pt x="174117" y="35560"/>
                  </a:lnTo>
                  <a:lnTo>
                    <a:pt x="173418" y="34290"/>
                  </a:lnTo>
                  <a:lnTo>
                    <a:pt x="174586" y="33807"/>
                  </a:lnTo>
                  <a:lnTo>
                    <a:pt x="172656" y="33020"/>
                  </a:lnTo>
                  <a:lnTo>
                    <a:pt x="172478" y="30480"/>
                  </a:lnTo>
                  <a:lnTo>
                    <a:pt x="175958" y="30480"/>
                  </a:lnTo>
                  <a:lnTo>
                    <a:pt x="177419" y="31750"/>
                  </a:lnTo>
                  <a:lnTo>
                    <a:pt x="176441" y="30480"/>
                  </a:lnTo>
                  <a:lnTo>
                    <a:pt x="175463" y="29210"/>
                  </a:lnTo>
                  <a:lnTo>
                    <a:pt x="176123" y="29210"/>
                  </a:lnTo>
                  <a:lnTo>
                    <a:pt x="178155" y="25400"/>
                  </a:lnTo>
                  <a:lnTo>
                    <a:pt x="178841" y="24130"/>
                  </a:lnTo>
                  <a:lnTo>
                    <a:pt x="179514" y="22860"/>
                  </a:lnTo>
                  <a:lnTo>
                    <a:pt x="175310" y="22860"/>
                  </a:lnTo>
                  <a:lnTo>
                    <a:pt x="176123" y="21590"/>
                  </a:lnTo>
                  <a:lnTo>
                    <a:pt x="172681" y="16510"/>
                  </a:lnTo>
                  <a:lnTo>
                    <a:pt x="169710" y="15240"/>
                  </a:lnTo>
                  <a:lnTo>
                    <a:pt x="168478" y="13970"/>
                  </a:lnTo>
                  <a:lnTo>
                    <a:pt x="166014" y="11430"/>
                  </a:lnTo>
                  <a:lnTo>
                    <a:pt x="163995" y="13970"/>
                  </a:lnTo>
                  <a:lnTo>
                    <a:pt x="163042" y="12700"/>
                  </a:lnTo>
                  <a:lnTo>
                    <a:pt x="160528" y="13970"/>
                  </a:lnTo>
                  <a:lnTo>
                    <a:pt x="158597" y="11430"/>
                  </a:lnTo>
                  <a:lnTo>
                    <a:pt x="157556" y="8890"/>
                  </a:lnTo>
                  <a:lnTo>
                    <a:pt x="149275" y="8890"/>
                  </a:lnTo>
                  <a:lnTo>
                    <a:pt x="108432" y="8890"/>
                  </a:lnTo>
                  <a:lnTo>
                    <a:pt x="101409" y="8890"/>
                  </a:lnTo>
                  <a:lnTo>
                    <a:pt x="93548" y="8890"/>
                  </a:lnTo>
                  <a:lnTo>
                    <a:pt x="89763" y="11430"/>
                  </a:lnTo>
                  <a:lnTo>
                    <a:pt x="85661" y="11430"/>
                  </a:lnTo>
                  <a:lnTo>
                    <a:pt x="86690" y="12700"/>
                  </a:lnTo>
                  <a:lnTo>
                    <a:pt x="86487" y="15240"/>
                  </a:lnTo>
                  <a:lnTo>
                    <a:pt x="85750" y="13970"/>
                  </a:lnTo>
                  <a:lnTo>
                    <a:pt x="79794" y="17780"/>
                  </a:lnTo>
                  <a:lnTo>
                    <a:pt x="72999" y="20320"/>
                  </a:lnTo>
                  <a:lnTo>
                    <a:pt x="65874" y="21590"/>
                  </a:lnTo>
                  <a:lnTo>
                    <a:pt x="58915" y="24130"/>
                  </a:lnTo>
                  <a:lnTo>
                    <a:pt x="55714" y="26670"/>
                  </a:lnTo>
                  <a:lnTo>
                    <a:pt x="62865" y="34290"/>
                  </a:lnTo>
                  <a:lnTo>
                    <a:pt x="56794" y="33020"/>
                  </a:lnTo>
                  <a:lnTo>
                    <a:pt x="55714" y="29210"/>
                  </a:lnTo>
                  <a:lnTo>
                    <a:pt x="52654" y="36830"/>
                  </a:lnTo>
                  <a:lnTo>
                    <a:pt x="44361" y="38100"/>
                  </a:lnTo>
                  <a:lnTo>
                    <a:pt x="41643" y="45720"/>
                  </a:lnTo>
                  <a:lnTo>
                    <a:pt x="41389" y="44450"/>
                  </a:lnTo>
                  <a:lnTo>
                    <a:pt x="40678" y="43180"/>
                  </a:lnTo>
                  <a:lnTo>
                    <a:pt x="41186" y="43180"/>
                  </a:lnTo>
                  <a:lnTo>
                    <a:pt x="38354" y="41910"/>
                  </a:lnTo>
                  <a:lnTo>
                    <a:pt x="37122" y="46990"/>
                  </a:lnTo>
                  <a:lnTo>
                    <a:pt x="38620" y="48260"/>
                  </a:lnTo>
                  <a:lnTo>
                    <a:pt x="37693" y="49530"/>
                  </a:lnTo>
                  <a:lnTo>
                    <a:pt x="37109" y="46990"/>
                  </a:lnTo>
                  <a:lnTo>
                    <a:pt x="33718" y="46990"/>
                  </a:lnTo>
                  <a:lnTo>
                    <a:pt x="35636" y="52070"/>
                  </a:lnTo>
                  <a:lnTo>
                    <a:pt x="33248" y="50800"/>
                  </a:lnTo>
                  <a:lnTo>
                    <a:pt x="29641" y="53340"/>
                  </a:lnTo>
                  <a:lnTo>
                    <a:pt x="32512" y="54610"/>
                  </a:lnTo>
                  <a:lnTo>
                    <a:pt x="29679" y="55880"/>
                  </a:lnTo>
                  <a:lnTo>
                    <a:pt x="30302" y="59690"/>
                  </a:lnTo>
                  <a:lnTo>
                    <a:pt x="27673" y="59690"/>
                  </a:lnTo>
                  <a:lnTo>
                    <a:pt x="29527" y="62230"/>
                  </a:lnTo>
                  <a:lnTo>
                    <a:pt x="23698" y="63500"/>
                  </a:lnTo>
                  <a:lnTo>
                    <a:pt x="27393" y="66040"/>
                  </a:lnTo>
                  <a:lnTo>
                    <a:pt x="23444" y="63500"/>
                  </a:lnTo>
                  <a:lnTo>
                    <a:pt x="21539" y="68580"/>
                  </a:lnTo>
                  <a:lnTo>
                    <a:pt x="22860" y="71120"/>
                  </a:lnTo>
                  <a:lnTo>
                    <a:pt x="21831" y="69850"/>
                  </a:lnTo>
                  <a:lnTo>
                    <a:pt x="20828" y="71120"/>
                  </a:lnTo>
                  <a:lnTo>
                    <a:pt x="19342" y="69850"/>
                  </a:lnTo>
                  <a:lnTo>
                    <a:pt x="18491" y="72390"/>
                  </a:lnTo>
                  <a:lnTo>
                    <a:pt x="18580" y="74930"/>
                  </a:lnTo>
                  <a:lnTo>
                    <a:pt x="20993" y="74930"/>
                  </a:lnTo>
                  <a:lnTo>
                    <a:pt x="14173" y="77470"/>
                  </a:lnTo>
                  <a:lnTo>
                    <a:pt x="22923" y="83820"/>
                  </a:lnTo>
                  <a:lnTo>
                    <a:pt x="15455" y="83820"/>
                  </a:lnTo>
                  <a:lnTo>
                    <a:pt x="16560" y="90170"/>
                  </a:lnTo>
                  <a:lnTo>
                    <a:pt x="17805" y="95516"/>
                  </a:lnTo>
                  <a:lnTo>
                    <a:pt x="17932" y="95478"/>
                  </a:lnTo>
                  <a:lnTo>
                    <a:pt x="17830" y="95631"/>
                  </a:lnTo>
                  <a:lnTo>
                    <a:pt x="17157" y="95694"/>
                  </a:lnTo>
                  <a:lnTo>
                    <a:pt x="17157" y="102273"/>
                  </a:lnTo>
                  <a:lnTo>
                    <a:pt x="14909" y="102870"/>
                  </a:lnTo>
                  <a:lnTo>
                    <a:pt x="15811" y="101117"/>
                  </a:lnTo>
                  <a:lnTo>
                    <a:pt x="15989" y="101600"/>
                  </a:lnTo>
                  <a:lnTo>
                    <a:pt x="17157" y="102273"/>
                  </a:lnTo>
                  <a:lnTo>
                    <a:pt x="17157" y="95694"/>
                  </a:lnTo>
                  <a:lnTo>
                    <a:pt x="16929" y="95758"/>
                  </a:lnTo>
                  <a:lnTo>
                    <a:pt x="16929" y="100330"/>
                  </a:lnTo>
                  <a:lnTo>
                    <a:pt x="16217" y="100330"/>
                  </a:lnTo>
                  <a:lnTo>
                    <a:pt x="16687" y="99402"/>
                  </a:lnTo>
                  <a:lnTo>
                    <a:pt x="16929" y="100330"/>
                  </a:lnTo>
                  <a:lnTo>
                    <a:pt x="16929" y="95758"/>
                  </a:lnTo>
                  <a:lnTo>
                    <a:pt x="14008" y="96520"/>
                  </a:lnTo>
                  <a:lnTo>
                    <a:pt x="15494" y="100330"/>
                  </a:lnTo>
                  <a:lnTo>
                    <a:pt x="12433" y="101600"/>
                  </a:lnTo>
                  <a:lnTo>
                    <a:pt x="12496" y="99060"/>
                  </a:lnTo>
                  <a:lnTo>
                    <a:pt x="12166" y="101600"/>
                  </a:lnTo>
                  <a:lnTo>
                    <a:pt x="11531" y="100330"/>
                  </a:lnTo>
                  <a:lnTo>
                    <a:pt x="11366" y="99060"/>
                  </a:lnTo>
                  <a:lnTo>
                    <a:pt x="8001" y="101600"/>
                  </a:lnTo>
                  <a:lnTo>
                    <a:pt x="5143" y="100330"/>
                  </a:lnTo>
                  <a:lnTo>
                    <a:pt x="7988" y="95250"/>
                  </a:lnTo>
                  <a:lnTo>
                    <a:pt x="3924" y="95250"/>
                  </a:lnTo>
                  <a:lnTo>
                    <a:pt x="2476" y="96520"/>
                  </a:lnTo>
                  <a:lnTo>
                    <a:pt x="0" y="100330"/>
                  </a:lnTo>
                  <a:lnTo>
                    <a:pt x="635" y="101600"/>
                  </a:lnTo>
                  <a:lnTo>
                    <a:pt x="1244" y="101600"/>
                  </a:lnTo>
                  <a:lnTo>
                    <a:pt x="2247" y="102870"/>
                  </a:lnTo>
                  <a:lnTo>
                    <a:pt x="2413" y="104140"/>
                  </a:lnTo>
                  <a:lnTo>
                    <a:pt x="1104" y="105410"/>
                  </a:lnTo>
                  <a:lnTo>
                    <a:pt x="1092" y="109829"/>
                  </a:lnTo>
                  <a:lnTo>
                    <a:pt x="469" y="114300"/>
                  </a:lnTo>
                  <a:lnTo>
                    <a:pt x="4089" y="118110"/>
                  </a:lnTo>
                  <a:lnTo>
                    <a:pt x="6210" y="114300"/>
                  </a:lnTo>
                  <a:lnTo>
                    <a:pt x="7137" y="116840"/>
                  </a:lnTo>
                  <a:lnTo>
                    <a:pt x="5168" y="116840"/>
                  </a:lnTo>
                  <a:lnTo>
                    <a:pt x="6438" y="119380"/>
                  </a:lnTo>
                  <a:lnTo>
                    <a:pt x="7023" y="118110"/>
                  </a:lnTo>
                  <a:lnTo>
                    <a:pt x="7721" y="115570"/>
                  </a:lnTo>
                  <a:lnTo>
                    <a:pt x="7988" y="116840"/>
                  </a:lnTo>
                  <a:lnTo>
                    <a:pt x="8394" y="118110"/>
                  </a:lnTo>
                  <a:lnTo>
                    <a:pt x="8890" y="118110"/>
                  </a:lnTo>
                  <a:lnTo>
                    <a:pt x="10210" y="115570"/>
                  </a:lnTo>
                  <a:lnTo>
                    <a:pt x="10680" y="114642"/>
                  </a:lnTo>
                  <a:lnTo>
                    <a:pt x="10375" y="114300"/>
                  </a:lnTo>
                  <a:lnTo>
                    <a:pt x="12077" y="113030"/>
                  </a:lnTo>
                  <a:lnTo>
                    <a:pt x="13144" y="115150"/>
                  </a:lnTo>
                  <a:lnTo>
                    <a:pt x="13233" y="116319"/>
                  </a:lnTo>
                  <a:lnTo>
                    <a:pt x="13144" y="116840"/>
                  </a:lnTo>
                  <a:lnTo>
                    <a:pt x="14325" y="114300"/>
                  </a:lnTo>
                  <a:lnTo>
                    <a:pt x="14452" y="114884"/>
                  </a:lnTo>
                  <a:lnTo>
                    <a:pt x="14566" y="115735"/>
                  </a:lnTo>
                  <a:lnTo>
                    <a:pt x="14376" y="116840"/>
                  </a:lnTo>
                  <a:lnTo>
                    <a:pt x="13893" y="118110"/>
                  </a:lnTo>
                  <a:lnTo>
                    <a:pt x="14973" y="115570"/>
                  </a:lnTo>
                  <a:lnTo>
                    <a:pt x="16941" y="116840"/>
                  </a:lnTo>
                  <a:lnTo>
                    <a:pt x="17157" y="115570"/>
                  </a:lnTo>
                  <a:lnTo>
                    <a:pt x="17373" y="114300"/>
                  </a:lnTo>
                  <a:lnTo>
                    <a:pt x="18732" y="116840"/>
                  </a:lnTo>
                  <a:lnTo>
                    <a:pt x="20434" y="114300"/>
                  </a:lnTo>
                  <a:lnTo>
                    <a:pt x="20535" y="114134"/>
                  </a:lnTo>
                  <a:lnTo>
                    <a:pt x="20459" y="113868"/>
                  </a:lnTo>
                  <a:lnTo>
                    <a:pt x="20586" y="114058"/>
                  </a:lnTo>
                  <a:lnTo>
                    <a:pt x="20726" y="113855"/>
                  </a:lnTo>
                  <a:lnTo>
                    <a:pt x="20637" y="114134"/>
                  </a:lnTo>
                  <a:lnTo>
                    <a:pt x="20739" y="114300"/>
                  </a:lnTo>
                  <a:lnTo>
                    <a:pt x="21005" y="120650"/>
                  </a:lnTo>
                  <a:lnTo>
                    <a:pt x="25742" y="123088"/>
                  </a:lnTo>
                  <a:lnTo>
                    <a:pt x="27482" y="120650"/>
                  </a:lnTo>
                  <a:lnTo>
                    <a:pt x="33045" y="121920"/>
                  </a:lnTo>
                  <a:lnTo>
                    <a:pt x="34391" y="121920"/>
                  </a:lnTo>
                  <a:lnTo>
                    <a:pt x="28625" y="124460"/>
                  </a:lnTo>
                  <a:lnTo>
                    <a:pt x="35902" y="125730"/>
                  </a:lnTo>
                  <a:lnTo>
                    <a:pt x="28524" y="128244"/>
                  </a:lnTo>
                  <a:lnTo>
                    <a:pt x="29184" y="129540"/>
                  </a:lnTo>
                  <a:lnTo>
                    <a:pt x="30441" y="128270"/>
                  </a:lnTo>
                  <a:lnTo>
                    <a:pt x="31699" y="128270"/>
                  </a:lnTo>
                  <a:lnTo>
                    <a:pt x="31280" y="129540"/>
                  </a:lnTo>
                  <a:lnTo>
                    <a:pt x="29464" y="129540"/>
                  </a:lnTo>
                  <a:lnTo>
                    <a:pt x="32575" y="132080"/>
                  </a:lnTo>
                  <a:lnTo>
                    <a:pt x="33401" y="129540"/>
                  </a:lnTo>
                  <a:lnTo>
                    <a:pt x="35369" y="130810"/>
                  </a:lnTo>
                  <a:lnTo>
                    <a:pt x="34645" y="132080"/>
                  </a:lnTo>
                  <a:lnTo>
                    <a:pt x="37731" y="132080"/>
                  </a:lnTo>
                  <a:lnTo>
                    <a:pt x="38900" y="133350"/>
                  </a:lnTo>
                  <a:lnTo>
                    <a:pt x="38404" y="134620"/>
                  </a:lnTo>
                  <a:lnTo>
                    <a:pt x="37553" y="134620"/>
                  </a:lnTo>
                  <a:lnTo>
                    <a:pt x="40919" y="137160"/>
                  </a:lnTo>
                  <a:lnTo>
                    <a:pt x="46024" y="134620"/>
                  </a:lnTo>
                  <a:lnTo>
                    <a:pt x="48323" y="138430"/>
                  </a:lnTo>
                  <a:lnTo>
                    <a:pt x="44792" y="140970"/>
                  </a:lnTo>
                  <a:lnTo>
                    <a:pt x="48691" y="139700"/>
                  </a:lnTo>
                  <a:lnTo>
                    <a:pt x="46774" y="143510"/>
                  </a:lnTo>
                  <a:lnTo>
                    <a:pt x="49326" y="143510"/>
                  </a:lnTo>
                  <a:lnTo>
                    <a:pt x="49568" y="140970"/>
                  </a:lnTo>
                  <a:lnTo>
                    <a:pt x="51231" y="142240"/>
                  </a:lnTo>
                  <a:lnTo>
                    <a:pt x="54102" y="140970"/>
                  </a:lnTo>
                  <a:lnTo>
                    <a:pt x="54902" y="143510"/>
                  </a:lnTo>
                  <a:lnTo>
                    <a:pt x="52844" y="143510"/>
                  </a:lnTo>
                  <a:lnTo>
                    <a:pt x="53987" y="144780"/>
                  </a:lnTo>
                  <a:lnTo>
                    <a:pt x="56426" y="144780"/>
                  </a:lnTo>
                  <a:lnTo>
                    <a:pt x="55321" y="142240"/>
                  </a:lnTo>
                  <a:lnTo>
                    <a:pt x="58039" y="142240"/>
                  </a:lnTo>
                  <a:lnTo>
                    <a:pt x="57873" y="140970"/>
                  </a:lnTo>
                  <a:lnTo>
                    <a:pt x="57721" y="139700"/>
                  </a:lnTo>
                  <a:lnTo>
                    <a:pt x="57569" y="138430"/>
                  </a:lnTo>
                  <a:lnTo>
                    <a:pt x="59258" y="140970"/>
                  </a:lnTo>
                  <a:lnTo>
                    <a:pt x="60883" y="140970"/>
                  </a:lnTo>
                  <a:lnTo>
                    <a:pt x="60706" y="143510"/>
                  </a:lnTo>
                  <a:lnTo>
                    <a:pt x="62103" y="143510"/>
                  </a:lnTo>
                  <a:lnTo>
                    <a:pt x="63525" y="142240"/>
                  </a:lnTo>
                  <a:lnTo>
                    <a:pt x="64325" y="143510"/>
                  </a:lnTo>
                  <a:lnTo>
                    <a:pt x="64109" y="144780"/>
                  </a:lnTo>
                  <a:lnTo>
                    <a:pt x="62204" y="147320"/>
                  </a:lnTo>
                  <a:lnTo>
                    <a:pt x="62039" y="148590"/>
                  </a:lnTo>
                  <a:lnTo>
                    <a:pt x="64300" y="146050"/>
                  </a:lnTo>
                  <a:lnTo>
                    <a:pt x="66624" y="149860"/>
                  </a:lnTo>
                  <a:lnTo>
                    <a:pt x="68046" y="148386"/>
                  </a:lnTo>
                  <a:lnTo>
                    <a:pt x="67602" y="149745"/>
                  </a:lnTo>
                  <a:lnTo>
                    <a:pt x="69278" y="147320"/>
                  </a:lnTo>
                  <a:lnTo>
                    <a:pt x="69773" y="148590"/>
                  </a:lnTo>
                  <a:lnTo>
                    <a:pt x="69189" y="150393"/>
                  </a:lnTo>
                  <a:lnTo>
                    <a:pt x="69088" y="151180"/>
                  </a:lnTo>
                  <a:lnTo>
                    <a:pt x="71272" y="152400"/>
                  </a:lnTo>
                  <a:lnTo>
                    <a:pt x="70319" y="147320"/>
                  </a:lnTo>
                  <a:lnTo>
                    <a:pt x="70078" y="146050"/>
                  </a:lnTo>
                  <a:lnTo>
                    <a:pt x="72174" y="148590"/>
                  </a:lnTo>
                  <a:lnTo>
                    <a:pt x="71856" y="148590"/>
                  </a:lnTo>
                  <a:lnTo>
                    <a:pt x="71831" y="149860"/>
                  </a:lnTo>
                  <a:lnTo>
                    <a:pt x="71208" y="149860"/>
                  </a:lnTo>
                  <a:lnTo>
                    <a:pt x="73787" y="152400"/>
                  </a:lnTo>
                  <a:lnTo>
                    <a:pt x="77546" y="149860"/>
                  </a:lnTo>
                  <a:lnTo>
                    <a:pt x="79844" y="152400"/>
                  </a:lnTo>
                  <a:lnTo>
                    <a:pt x="79463" y="156210"/>
                  </a:lnTo>
                  <a:lnTo>
                    <a:pt x="81368" y="156210"/>
                  </a:lnTo>
                  <a:lnTo>
                    <a:pt x="86817" y="153670"/>
                  </a:lnTo>
                  <a:lnTo>
                    <a:pt x="90462" y="156210"/>
                  </a:lnTo>
                  <a:lnTo>
                    <a:pt x="89839" y="154940"/>
                  </a:lnTo>
                  <a:lnTo>
                    <a:pt x="90297" y="153670"/>
                  </a:lnTo>
                  <a:lnTo>
                    <a:pt x="91668" y="149860"/>
                  </a:lnTo>
                  <a:lnTo>
                    <a:pt x="92125" y="158750"/>
                  </a:lnTo>
                  <a:lnTo>
                    <a:pt x="93941" y="156984"/>
                  </a:lnTo>
                  <a:lnTo>
                    <a:pt x="93433" y="158750"/>
                  </a:lnTo>
                  <a:lnTo>
                    <a:pt x="93700" y="158750"/>
                  </a:lnTo>
                  <a:lnTo>
                    <a:pt x="96266" y="160020"/>
                  </a:lnTo>
                  <a:lnTo>
                    <a:pt x="99669" y="158724"/>
                  </a:lnTo>
                  <a:lnTo>
                    <a:pt x="103987" y="157480"/>
                  </a:lnTo>
                  <a:lnTo>
                    <a:pt x="103251" y="158750"/>
                  </a:lnTo>
                  <a:lnTo>
                    <a:pt x="104648" y="160020"/>
                  </a:lnTo>
                  <a:lnTo>
                    <a:pt x="107378" y="160020"/>
                  </a:lnTo>
                  <a:lnTo>
                    <a:pt x="109042" y="161290"/>
                  </a:lnTo>
                  <a:lnTo>
                    <a:pt x="109766" y="160020"/>
                  </a:lnTo>
                  <a:lnTo>
                    <a:pt x="110718" y="160020"/>
                  </a:lnTo>
                  <a:lnTo>
                    <a:pt x="110363" y="157480"/>
                  </a:lnTo>
                  <a:lnTo>
                    <a:pt x="113995" y="161290"/>
                  </a:lnTo>
                  <a:lnTo>
                    <a:pt x="117881" y="160020"/>
                  </a:lnTo>
                  <a:lnTo>
                    <a:pt x="121691" y="160020"/>
                  </a:lnTo>
                  <a:lnTo>
                    <a:pt x="125133" y="161290"/>
                  </a:lnTo>
                  <a:lnTo>
                    <a:pt x="124561" y="161290"/>
                  </a:lnTo>
                  <a:lnTo>
                    <a:pt x="123685" y="162560"/>
                  </a:lnTo>
                  <a:lnTo>
                    <a:pt x="124142" y="162560"/>
                  </a:lnTo>
                  <a:lnTo>
                    <a:pt x="128308" y="161290"/>
                  </a:lnTo>
                  <a:lnTo>
                    <a:pt x="128104" y="160020"/>
                  </a:lnTo>
                  <a:lnTo>
                    <a:pt x="127838" y="160020"/>
                  </a:lnTo>
                  <a:lnTo>
                    <a:pt x="127088" y="158750"/>
                  </a:lnTo>
                  <a:lnTo>
                    <a:pt x="127673" y="157480"/>
                  </a:lnTo>
                  <a:lnTo>
                    <a:pt x="128854" y="156210"/>
                  </a:lnTo>
                  <a:lnTo>
                    <a:pt x="129844" y="156210"/>
                  </a:lnTo>
                  <a:lnTo>
                    <a:pt x="127977" y="157480"/>
                  </a:lnTo>
                  <a:lnTo>
                    <a:pt x="129679" y="160020"/>
                  </a:lnTo>
                  <a:lnTo>
                    <a:pt x="130403" y="161290"/>
                  </a:lnTo>
                  <a:lnTo>
                    <a:pt x="130314" y="160020"/>
                  </a:lnTo>
                  <a:lnTo>
                    <a:pt x="130619" y="160020"/>
                  </a:lnTo>
                  <a:lnTo>
                    <a:pt x="130581" y="158750"/>
                  </a:lnTo>
                  <a:lnTo>
                    <a:pt x="132511" y="163830"/>
                  </a:lnTo>
                  <a:lnTo>
                    <a:pt x="131813" y="158750"/>
                  </a:lnTo>
                  <a:lnTo>
                    <a:pt x="131457" y="156210"/>
                  </a:lnTo>
                  <a:lnTo>
                    <a:pt x="131114" y="153670"/>
                  </a:lnTo>
                  <a:lnTo>
                    <a:pt x="133858" y="157480"/>
                  </a:lnTo>
                  <a:lnTo>
                    <a:pt x="133667" y="158750"/>
                  </a:lnTo>
                  <a:lnTo>
                    <a:pt x="134759" y="157480"/>
                  </a:lnTo>
                  <a:lnTo>
                    <a:pt x="135775" y="156210"/>
                  </a:lnTo>
                  <a:lnTo>
                    <a:pt x="136906" y="156210"/>
                  </a:lnTo>
                  <a:lnTo>
                    <a:pt x="137337" y="158750"/>
                  </a:lnTo>
                  <a:lnTo>
                    <a:pt x="135750" y="157480"/>
                  </a:lnTo>
                  <a:lnTo>
                    <a:pt x="135623" y="160020"/>
                  </a:lnTo>
                  <a:lnTo>
                    <a:pt x="137287" y="160020"/>
                  </a:lnTo>
                  <a:lnTo>
                    <a:pt x="137693" y="158750"/>
                  </a:lnTo>
                  <a:lnTo>
                    <a:pt x="138506" y="156210"/>
                  </a:lnTo>
                  <a:lnTo>
                    <a:pt x="138912" y="154940"/>
                  </a:lnTo>
                  <a:lnTo>
                    <a:pt x="140347" y="157480"/>
                  </a:lnTo>
                  <a:lnTo>
                    <a:pt x="139649" y="158750"/>
                  </a:lnTo>
                  <a:lnTo>
                    <a:pt x="137960" y="158750"/>
                  </a:lnTo>
                  <a:lnTo>
                    <a:pt x="139509" y="162560"/>
                  </a:lnTo>
                  <a:lnTo>
                    <a:pt x="139712" y="161290"/>
                  </a:lnTo>
                  <a:lnTo>
                    <a:pt x="140906" y="162560"/>
                  </a:lnTo>
                  <a:lnTo>
                    <a:pt x="143573" y="163830"/>
                  </a:lnTo>
                  <a:lnTo>
                    <a:pt x="142875" y="162560"/>
                  </a:lnTo>
                  <a:lnTo>
                    <a:pt x="143205" y="161290"/>
                  </a:lnTo>
                  <a:lnTo>
                    <a:pt x="144894" y="154940"/>
                  </a:lnTo>
                  <a:lnTo>
                    <a:pt x="147027" y="161290"/>
                  </a:lnTo>
                  <a:lnTo>
                    <a:pt x="149682" y="156210"/>
                  </a:lnTo>
                  <a:lnTo>
                    <a:pt x="147116" y="161290"/>
                  </a:lnTo>
                  <a:lnTo>
                    <a:pt x="149288" y="158750"/>
                  </a:lnTo>
                  <a:lnTo>
                    <a:pt x="149136" y="162560"/>
                  </a:lnTo>
                  <a:lnTo>
                    <a:pt x="149860" y="162560"/>
                  </a:lnTo>
                  <a:lnTo>
                    <a:pt x="150964" y="163830"/>
                  </a:lnTo>
                  <a:lnTo>
                    <a:pt x="150685" y="165100"/>
                  </a:lnTo>
                  <a:lnTo>
                    <a:pt x="151930" y="162560"/>
                  </a:lnTo>
                  <a:lnTo>
                    <a:pt x="152920" y="166370"/>
                  </a:lnTo>
                  <a:lnTo>
                    <a:pt x="154660" y="163830"/>
                  </a:lnTo>
                  <a:lnTo>
                    <a:pt x="155384" y="163830"/>
                  </a:lnTo>
                  <a:lnTo>
                    <a:pt x="155486" y="162560"/>
                  </a:lnTo>
                  <a:lnTo>
                    <a:pt x="157937" y="158750"/>
                  </a:lnTo>
                  <a:lnTo>
                    <a:pt x="161785" y="166370"/>
                  </a:lnTo>
                  <a:lnTo>
                    <a:pt x="165315" y="161290"/>
                  </a:lnTo>
                  <a:lnTo>
                    <a:pt x="168427" y="160020"/>
                  </a:lnTo>
                  <a:lnTo>
                    <a:pt x="168554" y="158750"/>
                  </a:lnTo>
                  <a:lnTo>
                    <a:pt x="168681" y="157480"/>
                  </a:lnTo>
                  <a:lnTo>
                    <a:pt x="168821" y="156210"/>
                  </a:lnTo>
                  <a:lnTo>
                    <a:pt x="171665" y="154940"/>
                  </a:lnTo>
                  <a:lnTo>
                    <a:pt x="172758" y="156210"/>
                  </a:lnTo>
                  <a:lnTo>
                    <a:pt x="171069" y="157480"/>
                  </a:lnTo>
                  <a:lnTo>
                    <a:pt x="172770" y="160020"/>
                  </a:lnTo>
                  <a:lnTo>
                    <a:pt x="174002" y="158724"/>
                  </a:lnTo>
                  <a:lnTo>
                    <a:pt x="175425" y="157480"/>
                  </a:lnTo>
                  <a:lnTo>
                    <a:pt x="175183" y="158750"/>
                  </a:lnTo>
                  <a:lnTo>
                    <a:pt x="176085" y="160020"/>
                  </a:lnTo>
                  <a:lnTo>
                    <a:pt x="177292" y="160020"/>
                  </a:lnTo>
                  <a:lnTo>
                    <a:pt x="176923" y="157899"/>
                  </a:lnTo>
                  <a:lnTo>
                    <a:pt x="176199" y="157480"/>
                  </a:lnTo>
                  <a:lnTo>
                    <a:pt x="176784" y="153670"/>
                  </a:lnTo>
                  <a:lnTo>
                    <a:pt x="174853" y="157480"/>
                  </a:lnTo>
                  <a:lnTo>
                    <a:pt x="174307" y="156210"/>
                  </a:lnTo>
                  <a:lnTo>
                    <a:pt x="173837" y="153670"/>
                  </a:lnTo>
                  <a:lnTo>
                    <a:pt x="174828" y="153670"/>
                  </a:lnTo>
                  <a:lnTo>
                    <a:pt x="173177" y="151130"/>
                  </a:lnTo>
                  <a:lnTo>
                    <a:pt x="173596" y="154940"/>
                  </a:lnTo>
                  <a:lnTo>
                    <a:pt x="172859" y="153670"/>
                  </a:lnTo>
                  <a:lnTo>
                    <a:pt x="172135" y="152400"/>
                  </a:lnTo>
                  <a:lnTo>
                    <a:pt x="172008" y="152400"/>
                  </a:lnTo>
                  <a:lnTo>
                    <a:pt x="172135" y="151130"/>
                  </a:lnTo>
                  <a:lnTo>
                    <a:pt x="170738" y="153670"/>
                  </a:lnTo>
                  <a:lnTo>
                    <a:pt x="170967" y="152400"/>
                  </a:lnTo>
                  <a:lnTo>
                    <a:pt x="170446" y="150393"/>
                  </a:lnTo>
                  <a:lnTo>
                    <a:pt x="168452" y="148590"/>
                  </a:lnTo>
                  <a:lnTo>
                    <a:pt x="167157" y="153670"/>
                  </a:lnTo>
                  <a:lnTo>
                    <a:pt x="166001" y="151180"/>
                  </a:lnTo>
                  <a:lnTo>
                    <a:pt x="162560" y="152400"/>
                  </a:lnTo>
                  <a:lnTo>
                    <a:pt x="166001" y="153670"/>
                  </a:lnTo>
                  <a:lnTo>
                    <a:pt x="163398" y="157480"/>
                  </a:lnTo>
                  <a:lnTo>
                    <a:pt x="162661" y="154940"/>
                  </a:lnTo>
                  <a:lnTo>
                    <a:pt x="162293" y="153670"/>
                  </a:lnTo>
                  <a:lnTo>
                    <a:pt x="161175" y="149860"/>
                  </a:lnTo>
                  <a:lnTo>
                    <a:pt x="160947" y="153670"/>
                  </a:lnTo>
                  <a:lnTo>
                    <a:pt x="160096" y="152717"/>
                  </a:lnTo>
                  <a:lnTo>
                    <a:pt x="159461" y="154940"/>
                  </a:lnTo>
                  <a:lnTo>
                    <a:pt x="157492" y="152400"/>
                  </a:lnTo>
                  <a:lnTo>
                    <a:pt x="154419" y="156210"/>
                  </a:lnTo>
                  <a:lnTo>
                    <a:pt x="154279" y="154940"/>
                  </a:lnTo>
                  <a:lnTo>
                    <a:pt x="154241" y="154609"/>
                  </a:lnTo>
                  <a:lnTo>
                    <a:pt x="153746" y="154940"/>
                  </a:lnTo>
                  <a:lnTo>
                    <a:pt x="153568" y="153670"/>
                  </a:lnTo>
                  <a:lnTo>
                    <a:pt x="153454" y="152831"/>
                  </a:lnTo>
                  <a:lnTo>
                    <a:pt x="153035" y="149860"/>
                  </a:lnTo>
                  <a:lnTo>
                    <a:pt x="151511" y="156210"/>
                  </a:lnTo>
                  <a:lnTo>
                    <a:pt x="149771" y="153670"/>
                  </a:lnTo>
                  <a:lnTo>
                    <a:pt x="150228" y="151130"/>
                  </a:lnTo>
                  <a:lnTo>
                    <a:pt x="151828" y="152400"/>
                  </a:lnTo>
                  <a:lnTo>
                    <a:pt x="150964" y="151130"/>
                  </a:lnTo>
                  <a:lnTo>
                    <a:pt x="150114" y="149860"/>
                  </a:lnTo>
                  <a:lnTo>
                    <a:pt x="149199" y="154940"/>
                  </a:lnTo>
                  <a:lnTo>
                    <a:pt x="146862" y="148590"/>
                  </a:lnTo>
                  <a:lnTo>
                    <a:pt x="145491" y="149860"/>
                  </a:lnTo>
                  <a:lnTo>
                    <a:pt x="145440" y="153670"/>
                  </a:lnTo>
                  <a:lnTo>
                    <a:pt x="143954" y="152400"/>
                  </a:lnTo>
                  <a:lnTo>
                    <a:pt x="142455" y="151130"/>
                  </a:lnTo>
                  <a:lnTo>
                    <a:pt x="140093" y="152400"/>
                  </a:lnTo>
                  <a:lnTo>
                    <a:pt x="140246" y="151130"/>
                  </a:lnTo>
                  <a:lnTo>
                    <a:pt x="135686" y="149860"/>
                  </a:lnTo>
                  <a:lnTo>
                    <a:pt x="133654" y="148640"/>
                  </a:lnTo>
                  <a:lnTo>
                    <a:pt x="133121" y="152400"/>
                  </a:lnTo>
                  <a:lnTo>
                    <a:pt x="130886" y="151130"/>
                  </a:lnTo>
                  <a:lnTo>
                    <a:pt x="129209" y="152400"/>
                  </a:lnTo>
                  <a:lnTo>
                    <a:pt x="129387" y="149860"/>
                  </a:lnTo>
                  <a:lnTo>
                    <a:pt x="129717" y="148590"/>
                  </a:lnTo>
                  <a:lnTo>
                    <a:pt x="130644" y="147320"/>
                  </a:lnTo>
                  <a:lnTo>
                    <a:pt x="129120" y="147320"/>
                  </a:lnTo>
                  <a:lnTo>
                    <a:pt x="128676" y="148640"/>
                  </a:lnTo>
                  <a:lnTo>
                    <a:pt x="128181" y="149860"/>
                  </a:lnTo>
                  <a:lnTo>
                    <a:pt x="127190" y="149860"/>
                  </a:lnTo>
                  <a:lnTo>
                    <a:pt x="127711" y="147320"/>
                  </a:lnTo>
                  <a:lnTo>
                    <a:pt x="125704" y="147320"/>
                  </a:lnTo>
                  <a:lnTo>
                    <a:pt x="123431" y="149860"/>
                  </a:lnTo>
                  <a:lnTo>
                    <a:pt x="120967" y="148590"/>
                  </a:lnTo>
                  <a:lnTo>
                    <a:pt x="120688" y="150393"/>
                  </a:lnTo>
                  <a:lnTo>
                    <a:pt x="120599" y="151180"/>
                  </a:lnTo>
                  <a:lnTo>
                    <a:pt x="122491" y="156210"/>
                  </a:lnTo>
                  <a:lnTo>
                    <a:pt x="119507" y="157480"/>
                  </a:lnTo>
                  <a:lnTo>
                    <a:pt x="119519" y="156210"/>
                  </a:lnTo>
                  <a:lnTo>
                    <a:pt x="119634" y="153670"/>
                  </a:lnTo>
                  <a:lnTo>
                    <a:pt x="119011" y="153670"/>
                  </a:lnTo>
                  <a:lnTo>
                    <a:pt x="119684" y="152400"/>
                  </a:lnTo>
                  <a:lnTo>
                    <a:pt x="120345" y="151130"/>
                  </a:lnTo>
                  <a:lnTo>
                    <a:pt x="119253" y="149860"/>
                  </a:lnTo>
                  <a:lnTo>
                    <a:pt x="119545" y="152400"/>
                  </a:lnTo>
                  <a:lnTo>
                    <a:pt x="118592" y="152400"/>
                  </a:lnTo>
                  <a:lnTo>
                    <a:pt x="118795" y="151130"/>
                  </a:lnTo>
                  <a:lnTo>
                    <a:pt x="118021" y="151130"/>
                  </a:lnTo>
                  <a:lnTo>
                    <a:pt x="118300" y="149860"/>
                  </a:lnTo>
                  <a:lnTo>
                    <a:pt x="118452" y="149860"/>
                  </a:lnTo>
                  <a:lnTo>
                    <a:pt x="117284" y="147320"/>
                  </a:lnTo>
                  <a:lnTo>
                    <a:pt x="117043" y="146050"/>
                  </a:lnTo>
                  <a:lnTo>
                    <a:pt x="117005" y="147320"/>
                  </a:lnTo>
                  <a:lnTo>
                    <a:pt x="116801" y="148386"/>
                  </a:lnTo>
                  <a:lnTo>
                    <a:pt x="116725" y="148640"/>
                  </a:lnTo>
                  <a:lnTo>
                    <a:pt x="115938" y="149860"/>
                  </a:lnTo>
                  <a:lnTo>
                    <a:pt x="113906" y="148590"/>
                  </a:lnTo>
                  <a:lnTo>
                    <a:pt x="115519" y="147320"/>
                  </a:lnTo>
                  <a:lnTo>
                    <a:pt x="114477" y="146050"/>
                  </a:lnTo>
                  <a:lnTo>
                    <a:pt x="113817" y="147320"/>
                  </a:lnTo>
                  <a:lnTo>
                    <a:pt x="112750" y="144780"/>
                  </a:lnTo>
                  <a:lnTo>
                    <a:pt x="112331" y="148590"/>
                  </a:lnTo>
                  <a:lnTo>
                    <a:pt x="111734" y="148590"/>
                  </a:lnTo>
                  <a:lnTo>
                    <a:pt x="111810" y="147320"/>
                  </a:lnTo>
                  <a:lnTo>
                    <a:pt x="111696" y="146050"/>
                  </a:lnTo>
                  <a:lnTo>
                    <a:pt x="110477" y="147320"/>
                  </a:lnTo>
                  <a:lnTo>
                    <a:pt x="106845" y="146050"/>
                  </a:lnTo>
                  <a:lnTo>
                    <a:pt x="107442" y="148336"/>
                  </a:lnTo>
                  <a:lnTo>
                    <a:pt x="107492" y="148463"/>
                  </a:lnTo>
                  <a:lnTo>
                    <a:pt x="107543" y="148640"/>
                  </a:lnTo>
                  <a:lnTo>
                    <a:pt x="107556" y="148767"/>
                  </a:lnTo>
                  <a:lnTo>
                    <a:pt x="107772" y="149860"/>
                  </a:lnTo>
                  <a:lnTo>
                    <a:pt x="107594" y="149860"/>
                  </a:lnTo>
                  <a:lnTo>
                    <a:pt x="103670" y="152400"/>
                  </a:lnTo>
                  <a:lnTo>
                    <a:pt x="101333" y="147320"/>
                  </a:lnTo>
                  <a:lnTo>
                    <a:pt x="100761" y="146050"/>
                  </a:lnTo>
                  <a:lnTo>
                    <a:pt x="97231" y="147320"/>
                  </a:lnTo>
                  <a:lnTo>
                    <a:pt x="97459" y="146050"/>
                  </a:lnTo>
                  <a:lnTo>
                    <a:pt x="95237" y="147320"/>
                  </a:lnTo>
                  <a:lnTo>
                    <a:pt x="92887" y="146050"/>
                  </a:lnTo>
                  <a:lnTo>
                    <a:pt x="90944" y="147320"/>
                  </a:lnTo>
                  <a:lnTo>
                    <a:pt x="90347" y="147320"/>
                  </a:lnTo>
                  <a:lnTo>
                    <a:pt x="90043" y="146050"/>
                  </a:lnTo>
                  <a:lnTo>
                    <a:pt x="90601" y="144780"/>
                  </a:lnTo>
                  <a:lnTo>
                    <a:pt x="88925" y="144780"/>
                  </a:lnTo>
                  <a:lnTo>
                    <a:pt x="88430" y="146050"/>
                  </a:lnTo>
                  <a:lnTo>
                    <a:pt x="86741" y="143510"/>
                  </a:lnTo>
                  <a:lnTo>
                    <a:pt x="88734" y="142240"/>
                  </a:lnTo>
                  <a:lnTo>
                    <a:pt x="86956" y="140970"/>
                  </a:lnTo>
                  <a:lnTo>
                    <a:pt x="87033" y="139700"/>
                  </a:lnTo>
                  <a:lnTo>
                    <a:pt x="84162" y="142240"/>
                  </a:lnTo>
                  <a:lnTo>
                    <a:pt x="85623" y="139700"/>
                  </a:lnTo>
                  <a:lnTo>
                    <a:pt x="83794" y="138430"/>
                  </a:lnTo>
                  <a:lnTo>
                    <a:pt x="82677" y="138430"/>
                  </a:lnTo>
                  <a:lnTo>
                    <a:pt x="83375" y="140970"/>
                  </a:lnTo>
                  <a:lnTo>
                    <a:pt x="82270" y="140970"/>
                  </a:lnTo>
                  <a:lnTo>
                    <a:pt x="80657" y="139700"/>
                  </a:lnTo>
                  <a:lnTo>
                    <a:pt x="82270" y="137160"/>
                  </a:lnTo>
                  <a:lnTo>
                    <a:pt x="80124" y="130810"/>
                  </a:lnTo>
                  <a:lnTo>
                    <a:pt x="72948" y="140970"/>
                  </a:lnTo>
                  <a:lnTo>
                    <a:pt x="72936" y="138430"/>
                  </a:lnTo>
                  <a:lnTo>
                    <a:pt x="72936" y="137160"/>
                  </a:lnTo>
                  <a:lnTo>
                    <a:pt x="72936" y="136690"/>
                  </a:lnTo>
                  <a:lnTo>
                    <a:pt x="72212" y="137160"/>
                  </a:lnTo>
                  <a:lnTo>
                    <a:pt x="70650" y="135890"/>
                  </a:lnTo>
                  <a:lnTo>
                    <a:pt x="70739" y="134620"/>
                  </a:lnTo>
                  <a:lnTo>
                    <a:pt x="71018" y="130810"/>
                  </a:lnTo>
                  <a:lnTo>
                    <a:pt x="70548" y="130810"/>
                  </a:lnTo>
                  <a:lnTo>
                    <a:pt x="69278" y="128270"/>
                  </a:lnTo>
                  <a:lnTo>
                    <a:pt x="66281" y="134620"/>
                  </a:lnTo>
                  <a:lnTo>
                    <a:pt x="64541" y="132080"/>
                  </a:lnTo>
                  <a:lnTo>
                    <a:pt x="64249" y="133350"/>
                  </a:lnTo>
                  <a:lnTo>
                    <a:pt x="63017" y="135890"/>
                  </a:lnTo>
                  <a:lnTo>
                    <a:pt x="60617" y="135890"/>
                  </a:lnTo>
                  <a:lnTo>
                    <a:pt x="59118" y="134620"/>
                  </a:lnTo>
                  <a:lnTo>
                    <a:pt x="61150" y="130810"/>
                  </a:lnTo>
                  <a:lnTo>
                    <a:pt x="63093" y="130810"/>
                  </a:lnTo>
                  <a:lnTo>
                    <a:pt x="62865" y="132080"/>
                  </a:lnTo>
                  <a:lnTo>
                    <a:pt x="63614" y="130810"/>
                  </a:lnTo>
                  <a:lnTo>
                    <a:pt x="63754" y="130810"/>
                  </a:lnTo>
                  <a:lnTo>
                    <a:pt x="63538" y="129540"/>
                  </a:lnTo>
                  <a:lnTo>
                    <a:pt x="61404" y="128295"/>
                  </a:lnTo>
                  <a:lnTo>
                    <a:pt x="60896" y="127000"/>
                  </a:lnTo>
                  <a:lnTo>
                    <a:pt x="58889" y="127000"/>
                  </a:lnTo>
                  <a:lnTo>
                    <a:pt x="57543" y="124460"/>
                  </a:lnTo>
                  <a:lnTo>
                    <a:pt x="57480" y="125730"/>
                  </a:lnTo>
                  <a:lnTo>
                    <a:pt x="56984" y="127000"/>
                  </a:lnTo>
                  <a:lnTo>
                    <a:pt x="56667" y="127000"/>
                  </a:lnTo>
                  <a:lnTo>
                    <a:pt x="54597" y="123253"/>
                  </a:lnTo>
                  <a:lnTo>
                    <a:pt x="54013" y="128270"/>
                  </a:lnTo>
                  <a:lnTo>
                    <a:pt x="51714" y="127000"/>
                  </a:lnTo>
                  <a:lnTo>
                    <a:pt x="51727" y="124460"/>
                  </a:lnTo>
                  <a:lnTo>
                    <a:pt x="54546" y="123266"/>
                  </a:lnTo>
                  <a:lnTo>
                    <a:pt x="51917" y="123190"/>
                  </a:lnTo>
                  <a:lnTo>
                    <a:pt x="51574" y="121920"/>
                  </a:lnTo>
                  <a:lnTo>
                    <a:pt x="53695" y="120650"/>
                  </a:lnTo>
                  <a:lnTo>
                    <a:pt x="51612" y="120650"/>
                  </a:lnTo>
                  <a:lnTo>
                    <a:pt x="52006" y="119380"/>
                  </a:lnTo>
                  <a:lnTo>
                    <a:pt x="52387" y="119380"/>
                  </a:lnTo>
                  <a:lnTo>
                    <a:pt x="52171" y="118821"/>
                  </a:lnTo>
                  <a:lnTo>
                    <a:pt x="52793" y="116840"/>
                  </a:lnTo>
                  <a:lnTo>
                    <a:pt x="52349" y="115570"/>
                  </a:lnTo>
                  <a:lnTo>
                    <a:pt x="52222" y="115570"/>
                  </a:lnTo>
                  <a:lnTo>
                    <a:pt x="51485" y="116319"/>
                  </a:lnTo>
                  <a:lnTo>
                    <a:pt x="51955" y="116840"/>
                  </a:lnTo>
                  <a:lnTo>
                    <a:pt x="51600" y="117348"/>
                  </a:lnTo>
                  <a:lnTo>
                    <a:pt x="51396" y="116840"/>
                  </a:lnTo>
                  <a:lnTo>
                    <a:pt x="51282" y="116522"/>
                  </a:lnTo>
                  <a:lnTo>
                    <a:pt x="50977" y="116840"/>
                  </a:lnTo>
                  <a:lnTo>
                    <a:pt x="50469" y="116840"/>
                  </a:lnTo>
                  <a:lnTo>
                    <a:pt x="51015" y="115862"/>
                  </a:lnTo>
                  <a:lnTo>
                    <a:pt x="49631" y="116840"/>
                  </a:lnTo>
                  <a:lnTo>
                    <a:pt x="48742" y="119380"/>
                  </a:lnTo>
                  <a:lnTo>
                    <a:pt x="46634" y="119380"/>
                  </a:lnTo>
                  <a:lnTo>
                    <a:pt x="46291" y="119380"/>
                  </a:lnTo>
                  <a:lnTo>
                    <a:pt x="46418" y="118783"/>
                  </a:lnTo>
                  <a:lnTo>
                    <a:pt x="46558" y="118110"/>
                  </a:lnTo>
                  <a:lnTo>
                    <a:pt x="46431" y="118821"/>
                  </a:lnTo>
                  <a:lnTo>
                    <a:pt x="46634" y="119380"/>
                  </a:lnTo>
                  <a:lnTo>
                    <a:pt x="46951" y="118110"/>
                  </a:lnTo>
                  <a:lnTo>
                    <a:pt x="47599" y="115570"/>
                  </a:lnTo>
                  <a:lnTo>
                    <a:pt x="47929" y="114300"/>
                  </a:lnTo>
                  <a:lnTo>
                    <a:pt x="48780" y="114300"/>
                  </a:lnTo>
                  <a:lnTo>
                    <a:pt x="48704" y="114020"/>
                  </a:lnTo>
                  <a:lnTo>
                    <a:pt x="50025" y="115570"/>
                  </a:lnTo>
                  <a:lnTo>
                    <a:pt x="48729" y="116840"/>
                  </a:lnTo>
                  <a:lnTo>
                    <a:pt x="50800" y="115570"/>
                  </a:lnTo>
                  <a:lnTo>
                    <a:pt x="50965" y="115747"/>
                  </a:lnTo>
                  <a:lnTo>
                    <a:pt x="50901" y="115570"/>
                  </a:lnTo>
                  <a:lnTo>
                    <a:pt x="51206" y="113030"/>
                  </a:lnTo>
                  <a:lnTo>
                    <a:pt x="53784" y="111760"/>
                  </a:lnTo>
                  <a:lnTo>
                    <a:pt x="52895" y="114744"/>
                  </a:lnTo>
                  <a:lnTo>
                    <a:pt x="52781" y="115862"/>
                  </a:lnTo>
                  <a:lnTo>
                    <a:pt x="53721" y="118110"/>
                  </a:lnTo>
                  <a:lnTo>
                    <a:pt x="55308" y="116840"/>
                  </a:lnTo>
                  <a:lnTo>
                    <a:pt x="56311" y="113030"/>
                  </a:lnTo>
                  <a:lnTo>
                    <a:pt x="57708" y="113030"/>
                  </a:lnTo>
                  <a:lnTo>
                    <a:pt x="57912" y="114020"/>
                  </a:lnTo>
                  <a:lnTo>
                    <a:pt x="58496" y="113030"/>
                  </a:lnTo>
                  <a:lnTo>
                    <a:pt x="59232" y="111760"/>
                  </a:lnTo>
                  <a:lnTo>
                    <a:pt x="63004" y="114300"/>
                  </a:lnTo>
                  <a:lnTo>
                    <a:pt x="63855" y="111760"/>
                  </a:lnTo>
                  <a:lnTo>
                    <a:pt x="64274" y="110490"/>
                  </a:lnTo>
                  <a:lnTo>
                    <a:pt x="64490" y="109829"/>
                  </a:lnTo>
                  <a:lnTo>
                    <a:pt x="64414" y="107950"/>
                  </a:lnTo>
                  <a:lnTo>
                    <a:pt x="64300" y="106680"/>
                  </a:lnTo>
                  <a:lnTo>
                    <a:pt x="64211" y="105410"/>
                  </a:lnTo>
                  <a:lnTo>
                    <a:pt x="65201" y="105410"/>
                  </a:lnTo>
                  <a:lnTo>
                    <a:pt x="65798" y="102870"/>
                  </a:lnTo>
                  <a:lnTo>
                    <a:pt x="66446" y="105410"/>
                  </a:lnTo>
                  <a:lnTo>
                    <a:pt x="65824" y="105410"/>
                  </a:lnTo>
                  <a:lnTo>
                    <a:pt x="65862" y="106413"/>
                  </a:lnTo>
                  <a:lnTo>
                    <a:pt x="66611" y="105410"/>
                  </a:lnTo>
                  <a:lnTo>
                    <a:pt x="67767" y="108750"/>
                  </a:lnTo>
                  <a:lnTo>
                    <a:pt x="68021" y="108280"/>
                  </a:lnTo>
                  <a:lnTo>
                    <a:pt x="70154" y="110490"/>
                  </a:lnTo>
                  <a:lnTo>
                    <a:pt x="67564" y="109220"/>
                  </a:lnTo>
                  <a:lnTo>
                    <a:pt x="70027" y="115570"/>
                  </a:lnTo>
                  <a:lnTo>
                    <a:pt x="71767" y="115570"/>
                  </a:lnTo>
                  <a:lnTo>
                    <a:pt x="71818" y="113030"/>
                  </a:lnTo>
                  <a:lnTo>
                    <a:pt x="75184" y="114300"/>
                  </a:lnTo>
                  <a:lnTo>
                    <a:pt x="75425" y="113030"/>
                  </a:lnTo>
                  <a:lnTo>
                    <a:pt x="75666" y="111760"/>
                  </a:lnTo>
                  <a:lnTo>
                    <a:pt x="74574" y="110490"/>
                  </a:lnTo>
                  <a:lnTo>
                    <a:pt x="75057" y="109220"/>
                  </a:lnTo>
                  <a:lnTo>
                    <a:pt x="79146" y="104140"/>
                  </a:lnTo>
                  <a:lnTo>
                    <a:pt x="79883" y="116840"/>
                  </a:lnTo>
                  <a:lnTo>
                    <a:pt x="82626" y="111760"/>
                  </a:lnTo>
                  <a:lnTo>
                    <a:pt x="83121" y="109435"/>
                  </a:lnTo>
                  <a:lnTo>
                    <a:pt x="83045" y="107950"/>
                  </a:lnTo>
                  <a:lnTo>
                    <a:pt x="82804" y="105410"/>
                  </a:lnTo>
                  <a:lnTo>
                    <a:pt x="85559" y="106680"/>
                  </a:lnTo>
                  <a:lnTo>
                    <a:pt x="85382" y="110490"/>
                  </a:lnTo>
                  <a:lnTo>
                    <a:pt x="88607" y="110490"/>
                  </a:lnTo>
                  <a:lnTo>
                    <a:pt x="86220" y="105410"/>
                  </a:lnTo>
                  <a:lnTo>
                    <a:pt x="89954" y="106680"/>
                  </a:lnTo>
                  <a:lnTo>
                    <a:pt x="91033" y="106680"/>
                  </a:lnTo>
                  <a:lnTo>
                    <a:pt x="91998" y="110490"/>
                  </a:lnTo>
                  <a:lnTo>
                    <a:pt x="95300" y="109220"/>
                  </a:lnTo>
                  <a:lnTo>
                    <a:pt x="98463" y="105410"/>
                  </a:lnTo>
                  <a:lnTo>
                    <a:pt x="101955" y="104140"/>
                  </a:lnTo>
                  <a:lnTo>
                    <a:pt x="102006" y="105410"/>
                  </a:lnTo>
                  <a:lnTo>
                    <a:pt x="101638" y="106680"/>
                  </a:lnTo>
                  <a:lnTo>
                    <a:pt x="102768" y="106680"/>
                  </a:lnTo>
                  <a:lnTo>
                    <a:pt x="107035" y="104140"/>
                  </a:lnTo>
                  <a:lnTo>
                    <a:pt x="112852" y="105410"/>
                  </a:lnTo>
                  <a:lnTo>
                    <a:pt x="118122" y="105410"/>
                  </a:lnTo>
                  <a:lnTo>
                    <a:pt x="118859" y="101600"/>
                  </a:lnTo>
                  <a:lnTo>
                    <a:pt x="119253" y="101600"/>
                  </a:lnTo>
                  <a:lnTo>
                    <a:pt x="119697" y="100330"/>
                  </a:lnTo>
                  <a:lnTo>
                    <a:pt x="120599" y="100330"/>
                  </a:lnTo>
                  <a:lnTo>
                    <a:pt x="121589" y="101600"/>
                  </a:lnTo>
                  <a:lnTo>
                    <a:pt x="121272" y="102870"/>
                  </a:lnTo>
                  <a:lnTo>
                    <a:pt x="122809" y="100330"/>
                  </a:lnTo>
                  <a:lnTo>
                    <a:pt x="123571" y="99060"/>
                  </a:lnTo>
                  <a:lnTo>
                    <a:pt x="124625" y="97790"/>
                  </a:lnTo>
                  <a:lnTo>
                    <a:pt x="105562" y="97790"/>
                  </a:lnTo>
                  <a:lnTo>
                    <a:pt x="105562" y="101600"/>
                  </a:lnTo>
                  <a:lnTo>
                    <a:pt x="104190" y="102870"/>
                  </a:lnTo>
                  <a:lnTo>
                    <a:pt x="103784" y="101600"/>
                  </a:lnTo>
                  <a:lnTo>
                    <a:pt x="103695" y="100330"/>
                  </a:lnTo>
                  <a:lnTo>
                    <a:pt x="104076" y="100330"/>
                  </a:lnTo>
                  <a:lnTo>
                    <a:pt x="105244" y="101600"/>
                  </a:lnTo>
                  <a:lnTo>
                    <a:pt x="105562" y="101600"/>
                  </a:lnTo>
                  <a:lnTo>
                    <a:pt x="105562" y="97790"/>
                  </a:lnTo>
                  <a:lnTo>
                    <a:pt x="101765" y="97790"/>
                  </a:lnTo>
                  <a:lnTo>
                    <a:pt x="101765" y="102870"/>
                  </a:lnTo>
                  <a:lnTo>
                    <a:pt x="100711" y="104140"/>
                  </a:lnTo>
                  <a:lnTo>
                    <a:pt x="101752" y="102870"/>
                  </a:lnTo>
                  <a:lnTo>
                    <a:pt x="101765" y="97790"/>
                  </a:lnTo>
                  <a:lnTo>
                    <a:pt x="71983" y="97790"/>
                  </a:lnTo>
                  <a:lnTo>
                    <a:pt x="71983" y="109220"/>
                  </a:lnTo>
                  <a:lnTo>
                    <a:pt x="68135" y="108077"/>
                  </a:lnTo>
                  <a:lnTo>
                    <a:pt x="68199" y="107950"/>
                  </a:lnTo>
                  <a:lnTo>
                    <a:pt x="69570" y="105410"/>
                  </a:lnTo>
                  <a:lnTo>
                    <a:pt x="71247" y="106680"/>
                  </a:lnTo>
                  <a:lnTo>
                    <a:pt x="71983" y="109220"/>
                  </a:lnTo>
                  <a:lnTo>
                    <a:pt x="71983" y="97790"/>
                  </a:lnTo>
                  <a:lnTo>
                    <a:pt x="48221" y="97790"/>
                  </a:lnTo>
                  <a:lnTo>
                    <a:pt x="48221" y="113055"/>
                  </a:lnTo>
                  <a:lnTo>
                    <a:pt x="48120" y="113334"/>
                  </a:lnTo>
                  <a:lnTo>
                    <a:pt x="47561" y="113855"/>
                  </a:lnTo>
                  <a:lnTo>
                    <a:pt x="47853" y="113030"/>
                  </a:lnTo>
                  <a:lnTo>
                    <a:pt x="48056" y="113258"/>
                  </a:lnTo>
                  <a:lnTo>
                    <a:pt x="48221" y="113055"/>
                  </a:lnTo>
                  <a:lnTo>
                    <a:pt x="48221" y="97790"/>
                  </a:lnTo>
                  <a:lnTo>
                    <a:pt x="47066" y="97790"/>
                  </a:lnTo>
                  <a:lnTo>
                    <a:pt x="47066" y="111760"/>
                  </a:lnTo>
                  <a:lnTo>
                    <a:pt x="46913" y="111836"/>
                  </a:lnTo>
                  <a:lnTo>
                    <a:pt x="46913" y="114642"/>
                  </a:lnTo>
                  <a:lnTo>
                    <a:pt x="46799" y="115150"/>
                  </a:lnTo>
                  <a:lnTo>
                    <a:pt x="46710" y="114884"/>
                  </a:lnTo>
                  <a:lnTo>
                    <a:pt x="46151" y="115570"/>
                  </a:lnTo>
                  <a:lnTo>
                    <a:pt x="45669" y="114744"/>
                  </a:lnTo>
                  <a:lnTo>
                    <a:pt x="45720" y="116840"/>
                  </a:lnTo>
                  <a:lnTo>
                    <a:pt x="46228" y="118249"/>
                  </a:lnTo>
                  <a:lnTo>
                    <a:pt x="43497" y="119380"/>
                  </a:lnTo>
                  <a:lnTo>
                    <a:pt x="44615" y="118110"/>
                  </a:lnTo>
                  <a:lnTo>
                    <a:pt x="45720" y="116840"/>
                  </a:lnTo>
                  <a:lnTo>
                    <a:pt x="45618" y="114668"/>
                  </a:lnTo>
                  <a:lnTo>
                    <a:pt x="45631" y="113030"/>
                  </a:lnTo>
                  <a:lnTo>
                    <a:pt x="46050" y="113030"/>
                  </a:lnTo>
                  <a:lnTo>
                    <a:pt x="46710" y="114884"/>
                  </a:lnTo>
                  <a:lnTo>
                    <a:pt x="46913" y="114642"/>
                  </a:lnTo>
                  <a:lnTo>
                    <a:pt x="46913" y="111836"/>
                  </a:lnTo>
                  <a:lnTo>
                    <a:pt x="46647" y="111963"/>
                  </a:lnTo>
                  <a:lnTo>
                    <a:pt x="46710" y="111760"/>
                  </a:lnTo>
                  <a:lnTo>
                    <a:pt x="46888" y="111213"/>
                  </a:lnTo>
                  <a:lnTo>
                    <a:pt x="47066" y="111760"/>
                  </a:lnTo>
                  <a:lnTo>
                    <a:pt x="47066" y="97790"/>
                  </a:lnTo>
                  <a:lnTo>
                    <a:pt x="45935" y="97790"/>
                  </a:lnTo>
                  <a:lnTo>
                    <a:pt x="45935" y="112318"/>
                  </a:lnTo>
                  <a:lnTo>
                    <a:pt x="45847" y="112458"/>
                  </a:lnTo>
                  <a:lnTo>
                    <a:pt x="45618" y="112458"/>
                  </a:lnTo>
                  <a:lnTo>
                    <a:pt x="45605" y="111760"/>
                  </a:lnTo>
                  <a:lnTo>
                    <a:pt x="45821" y="112369"/>
                  </a:lnTo>
                  <a:lnTo>
                    <a:pt x="45935" y="97790"/>
                  </a:lnTo>
                  <a:lnTo>
                    <a:pt x="45186" y="97790"/>
                  </a:lnTo>
                  <a:lnTo>
                    <a:pt x="45186" y="114642"/>
                  </a:lnTo>
                  <a:lnTo>
                    <a:pt x="45059" y="114300"/>
                  </a:lnTo>
                  <a:lnTo>
                    <a:pt x="44856" y="113309"/>
                  </a:lnTo>
                  <a:lnTo>
                    <a:pt x="45097" y="114300"/>
                  </a:lnTo>
                  <a:lnTo>
                    <a:pt x="45186" y="114642"/>
                  </a:lnTo>
                  <a:lnTo>
                    <a:pt x="45186" y="97790"/>
                  </a:lnTo>
                  <a:lnTo>
                    <a:pt x="44323" y="97790"/>
                  </a:lnTo>
                  <a:lnTo>
                    <a:pt x="44323" y="115570"/>
                  </a:lnTo>
                  <a:lnTo>
                    <a:pt x="43510" y="111760"/>
                  </a:lnTo>
                  <a:lnTo>
                    <a:pt x="44284" y="113030"/>
                  </a:lnTo>
                  <a:lnTo>
                    <a:pt x="43789" y="113030"/>
                  </a:lnTo>
                  <a:lnTo>
                    <a:pt x="44323" y="115570"/>
                  </a:lnTo>
                  <a:lnTo>
                    <a:pt x="44323" y="97790"/>
                  </a:lnTo>
                  <a:lnTo>
                    <a:pt x="43434" y="97790"/>
                  </a:lnTo>
                  <a:lnTo>
                    <a:pt x="43434" y="114300"/>
                  </a:lnTo>
                  <a:lnTo>
                    <a:pt x="42303" y="112217"/>
                  </a:lnTo>
                  <a:lnTo>
                    <a:pt x="40932" y="113030"/>
                  </a:lnTo>
                  <a:lnTo>
                    <a:pt x="40716" y="112052"/>
                  </a:lnTo>
                  <a:lnTo>
                    <a:pt x="40652" y="112217"/>
                  </a:lnTo>
                  <a:lnTo>
                    <a:pt x="40563" y="113030"/>
                  </a:lnTo>
                  <a:lnTo>
                    <a:pt x="40322" y="113030"/>
                  </a:lnTo>
                  <a:lnTo>
                    <a:pt x="40551" y="112458"/>
                  </a:lnTo>
                  <a:lnTo>
                    <a:pt x="40652" y="111760"/>
                  </a:lnTo>
                  <a:lnTo>
                    <a:pt x="40716" y="112052"/>
                  </a:lnTo>
                  <a:lnTo>
                    <a:pt x="41363" y="110490"/>
                  </a:lnTo>
                  <a:lnTo>
                    <a:pt x="42303" y="112217"/>
                  </a:lnTo>
                  <a:lnTo>
                    <a:pt x="42748" y="113030"/>
                  </a:lnTo>
                  <a:lnTo>
                    <a:pt x="43434" y="114300"/>
                  </a:lnTo>
                  <a:lnTo>
                    <a:pt x="43434" y="97790"/>
                  </a:lnTo>
                  <a:lnTo>
                    <a:pt x="38125" y="97790"/>
                  </a:lnTo>
                  <a:lnTo>
                    <a:pt x="36106" y="97790"/>
                  </a:lnTo>
                  <a:lnTo>
                    <a:pt x="36563" y="97116"/>
                  </a:lnTo>
                  <a:lnTo>
                    <a:pt x="37820" y="95250"/>
                  </a:lnTo>
                  <a:lnTo>
                    <a:pt x="34251" y="95250"/>
                  </a:lnTo>
                  <a:lnTo>
                    <a:pt x="36474" y="93980"/>
                  </a:lnTo>
                  <a:lnTo>
                    <a:pt x="35598" y="92710"/>
                  </a:lnTo>
                  <a:lnTo>
                    <a:pt x="39789" y="92710"/>
                  </a:lnTo>
                  <a:lnTo>
                    <a:pt x="38239" y="91440"/>
                  </a:lnTo>
                  <a:lnTo>
                    <a:pt x="40271" y="90170"/>
                  </a:lnTo>
                  <a:lnTo>
                    <a:pt x="36271" y="88900"/>
                  </a:lnTo>
                  <a:lnTo>
                    <a:pt x="39243" y="87630"/>
                  </a:lnTo>
                  <a:lnTo>
                    <a:pt x="40919" y="86360"/>
                  </a:lnTo>
                  <a:lnTo>
                    <a:pt x="34328" y="83820"/>
                  </a:lnTo>
                  <a:lnTo>
                    <a:pt x="35941" y="81280"/>
                  </a:lnTo>
                  <a:lnTo>
                    <a:pt x="37769" y="82550"/>
                  </a:lnTo>
                  <a:lnTo>
                    <a:pt x="39522" y="82550"/>
                  </a:lnTo>
                  <a:lnTo>
                    <a:pt x="40474" y="85090"/>
                  </a:lnTo>
                  <a:lnTo>
                    <a:pt x="40754" y="83820"/>
                  </a:lnTo>
                  <a:lnTo>
                    <a:pt x="41376" y="83820"/>
                  </a:lnTo>
                  <a:lnTo>
                    <a:pt x="40030" y="82550"/>
                  </a:lnTo>
                  <a:lnTo>
                    <a:pt x="41363" y="82550"/>
                  </a:lnTo>
                  <a:lnTo>
                    <a:pt x="39852" y="81280"/>
                  </a:lnTo>
                  <a:lnTo>
                    <a:pt x="38354" y="80010"/>
                  </a:lnTo>
                  <a:lnTo>
                    <a:pt x="40487" y="80010"/>
                  </a:lnTo>
                  <a:lnTo>
                    <a:pt x="39814" y="78740"/>
                  </a:lnTo>
                  <a:lnTo>
                    <a:pt x="37934" y="77470"/>
                  </a:lnTo>
                  <a:lnTo>
                    <a:pt x="38506" y="77470"/>
                  </a:lnTo>
                  <a:lnTo>
                    <a:pt x="38862" y="75361"/>
                  </a:lnTo>
                  <a:lnTo>
                    <a:pt x="43345" y="76200"/>
                  </a:lnTo>
                  <a:lnTo>
                    <a:pt x="41262" y="71120"/>
                  </a:lnTo>
                  <a:lnTo>
                    <a:pt x="40220" y="68580"/>
                  </a:lnTo>
                  <a:lnTo>
                    <a:pt x="46253" y="69850"/>
                  </a:lnTo>
                  <a:lnTo>
                    <a:pt x="46456" y="68973"/>
                  </a:lnTo>
                  <a:lnTo>
                    <a:pt x="46863" y="68821"/>
                  </a:lnTo>
                  <a:lnTo>
                    <a:pt x="46647" y="68757"/>
                  </a:lnTo>
                  <a:lnTo>
                    <a:pt x="46520" y="68745"/>
                  </a:lnTo>
                  <a:lnTo>
                    <a:pt x="46558" y="68580"/>
                  </a:lnTo>
                  <a:lnTo>
                    <a:pt x="46875" y="67310"/>
                  </a:lnTo>
                  <a:lnTo>
                    <a:pt x="47383" y="66040"/>
                  </a:lnTo>
                  <a:lnTo>
                    <a:pt x="47891" y="64770"/>
                  </a:lnTo>
                  <a:lnTo>
                    <a:pt x="48971" y="63500"/>
                  </a:lnTo>
                  <a:lnTo>
                    <a:pt x="49364" y="64770"/>
                  </a:lnTo>
                  <a:lnTo>
                    <a:pt x="52438" y="63500"/>
                  </a:lnTo>
                  <a:lnTo>
                    <a:pt x="46012" y="59690"/>
                  </a:lnTo>
                  <a:lnTo>
                    <a:pt x="49631" y="58420"/>
                  </a:lnTo>
                  <a:lnTo>
                    <a:pt x="53047" y="59690"/>
                  </a:lnTo>
                  <a:lnTo>
                    <a:pt x="49860" y="60960"/>
                  </a:lnTo>
                  <a:lnTo>
                    <a:pt x="51409" y="60960"/>
                  </a:lnTo>
                  <a:lnTo>
                    <a:pt x="56502" y="66040"/>
                  </a:lnTo>
                  <a:lnTo>
                    <a:pt x="53162" y="58420"/>
                  </a:lnTo>
                  <a:lnTo>
                    <a:pt x="57340" y="59690"/>
                  </a:lnTo>
                  <a:lnTo>
                    <a:pt x="59880" y="60960"/>
                  </a:lnTo>
                  <a:lnTo>
                    <a:pt x="59004" y="58420"/>
                  </a:lnTo>
                  <a:lnTo>
                    <a:pt x="58140" y="55880"/>
                  </a:lnTo>
                  <a:lnTo>
                    <a:pt x="60350" y="54610"/>
                  </a:lnTo>
                  <a:lnTo>
                    <a:pt x="60642" y="55880"/>
                  </a:lnTo>
                  <a:lnTo>
                    <a:pt x="60998" y="55880"/>
                  </a:lnTo>
                  <a:lnTo>
                    <a:pt x="60667" y="54610"/>
                  </a:lnTo>
                  <a:lnTo>
                    <a:pt x="60007" y="52070"/>
                  </a:lnTo>
                  <a:lnTo>
                    <a:pt x="61201" y="49530"/>
                  </a:lnTo>
                  <a:lnTo>
                    <a:pt x="61798" y="48260"/>
                  </a:lnTo>
                  <a:lnTo>
                    <a:pt x="62738" y="47358"/>
                  </a:lnTo>
                  <a:lnTo>
                    <a:pt x="62217" y="46990"/>
                  </a:lnTo>
                  <a:lnTo>
                    <a:pt x="63474" y="45720"/>
                  </a:lnTo>
                  <a:lnTo>
                    <a:pt x="66929" y="45720"/>
                  </a:lnTo>
                  <a:lnTo>
                    <a:pt x="68795" y="48260"/>
                  </a:lnTo>
                  <a:lnTo>
                    <a:pt x="67310" y="49530"/>
                  </a:lnTo>
                  <a:lnTo>
                    <a:pt x="70370" y="52070"/>
                  </a:lnTo>
                  <a:lnTo>
                    <a:pt x="69253" y="48260"/>
                  </a:lnTo>
                  <a:lnTo>
                    <a:pt x="70510" y="48260"/>
                  </a:lnTo>
                  <a:lnTo>
                    <a:pt x="71374" y="49530"/>
                  </a:lnTo>
                  <a:lnTo>
                    <a:pt x="72428" y="48260"/>
                  </a:lnTo>
                  <a:lnTo>
                    <a:pt x="73482" y="46990"/>
                  </a:lnTo>
                  <a:lnTo>
                    <a:pt x="71183" y="43180"/>
                  </a:lnTo>
                  <a:lnTo>
                    <a:pt x="74091" y="41910"/>
                  </a:lnTo>
                  <a:lnTo>
                    <a:pt x="73139" y="40640"/>
                  </a:lnTo>
                  <a:lnTo>
                    <a:pt x="72415" y="36830"/>
                  </a:lnTo>
                  <a:lnTo>
                    <a:pt x="75653" y="41910"/>
                  </a:lnTo>
                  <a:lnTo>
                    <a:pt x="75526" y="38100"/>
                  </a:lnTo>
                  <a:lnTo>
                    <a:pt x="78206" y="41910"/>
                  </a:lnTo>
                  <a:lnTo>
                    <a:pt x="78651" y="40640"/>
                  </a:lnTo>
                  <a:lnTo>
                    <a:pt x="79311" y="38100"/>
                  </a:lnTo>
                  <a:lnTo>
                    <a:pt x="79641" y="36830"/>
                  </a:lnTo>
                  <a:lnTo>
                    <a:pt x="81140" y="34290"/>
                  </a:lnTo>
                  <a:lnTo>
                    <a:pt x="81419" y="36499"/>
                  </a:lnTo>
                  <a:lnTo>
                    <a:pt x="82207" y="34290"/>
                  </a:lnTo>
                  <a:lnTo>
                    <a:pt x="84328" y="33020"/>
                  </a:lnTo>
                  <a:lnTo>
                    <a:pt x="87795" y="39370"/>
                  </a:lnTo>
                  <a:lnTo>
                    <a:pt x="90246" y="33020"/>
                  </a:lnTo>
                  <a:lnTo>
                    <a:pt x="90728" y="31750"/>
                  </a:lnTo>
                  <a:lnTo>
                    <a:pt x="95034" y="36830"/>
                  </a:lnTo>
                  <a:lnTo>
                    <a:pt x="97409" y="31750"/>
                  </a:lnTo>
                  <a:lnTo>
                    <a:pt x="102806" y="34290"/>
                  </a:lnTo>
                  <a:lnTo>
                    <a:pt x="106895" y="31750"/>
                  </a:lnTo>
                  <a:lnTo>
                    <a:pt x="103073" y="26670"/>
                  </a:lnTo>
                  <a:lnTo>
                    <a:pt x="108102" y="31750"/>
                  </a:lnTo>
                  <a:lnTo>
                    <a:pt x="107315" y="29806"/>
                  </a:lnTo>
                  <a:lnTo>
                    <a:pt x="109169" y="30505"/>
                  </a:lnTo>
                  <a:lnTo>
                    <a:pt x="106984" y="28727"/>
                  </a:lnTo>
                  <a:lnTo>
                    <a:pt x="106946" y="28892"/>
                  </a:lnTo>
                  <a:lnTo>
                    <a:pt x="106832" y="28625"/>
                  </a:lnTo>
                  <a:lnTo>
                    <a:pt x="106984" y="28727"/>
                  </a:lnTo>
                  <a:lnTo>
                    <a:pt x="107061" y="28435"/>
                  </a:lnTo>
                  <a:lnTo>
                    <a:pt x="106819" y="28587"/>
                  </a:lnTo>
                  <a:lnTo>
                    <a:pt x="106057" y="26670"/>
                  </a:lnTo>
                  <a:lnTo>
                    <a:pt x="105537" y="25400"/>
                  </a:lnTo>
                  <a:lnTo>
                    <a:pt x="107137" y="25400"/>
                  </a:lnTo>
                  <a:lnTo>
                    <a:pt x="107683" y="25730"/>
                  </a:lnTo>
                  <a:lnTo>
                    <a:pt x="107061" y="28435"/>
                  </a:lnTo>
                  <a:lnTo>
                    <a:pt x="109677" y="26860"/>
                  </a:lnTo>
                  <a:lnTo>
                    <a:pt x="111582" y="27940"/>
                  </a:lnTo>
                  <a:lnTo>
                    <a:pt x="112915" y="29210"/>
                  </a:lnTo>
                  <a:lnTo>
                    <a:pt x="111074" y="29210"/>
                  </a:lnTo>
                  <a:lnTo>
                    <a:pt x="111645" y="30480"/>
                  </a:lnTo>
                  <a:lnTo>
                    <a:pt x="113995" y="30480"/>
                  </a:lnTo>
                  <a:lnTo>
                    <a:pt x="113461" y="33020"/>
                  </a:lnTo>
                  <a:lnTo>
                    <a:pt x="115379" y="34290"/>
                  </a:lnTo>
                  <a:lnTo>
                    <a:pt x="114376" y="31750"/>
                  </a:lnTo>
                  <a:lnTo>
                    <a:pt x="115112" y="30480"/>
                  </a:lnTo>
                  <a:lnTo>
                    <a:pt x="116586" y="31750"/>
                  </a:lnTo>
                  <a:lnTo>
                    <a:pt x="113969" y="29210"/>
                  </a:lnTo>
                  <a:lnTo>
                    <a:pt x="115544" y="25400"/>
                  </a:lnTo>
                  <a:lnTo>
                    <a:pt x="116078" y="24130"/>
                  </a:lnTo>
                  <a:lnTo>
                    <a:pt x="118110" y="33020"/>
                  </a:lnTo>
                  <a:lnTo>
                    <a:pt x="120142" y="29210"/>
                  </a:lnTo>
                  <a:lnTo>
                    <a:pt x="119722" y="31750"/>
                  </a:lnTo>
                  <a:lnTo>
                    <a:pt x="120980" y="29210"/>
                  </a:lnTo>
                  <a:lnTo>
                    <a:pt x="124955" y="30480"/>
                  </a:lnTo>
                  <a:lnTo>
                    <a:pt x="125145" y="29210"/>
                  </a:lnTo>
                  <a:lnTo>
                    <a:pt x="125691" y="25400"/>
                  </a:lnTo>
                  <a:lnTo>
                    <a:pt x="126072" y="25400"/>
                  </a:lnTo>
                  <a:lnTo>
                    <a:pt x="126631" y="26670"/>
                  </a:lnTo>
                  <a:lnTo>
                    <a:pt x="126047" y="27940"/>
                  </a:lnTo>
                  <a:lnTo>
                    <a:pt x="129324" y="27940"/>
                  </a:lnTo>
                  <a:lnTo>
                    <a:pt x="131051" y="25400"/>
                  </a:lnTo>
                  <a:lnTo>
                    <a:pt x="131914" y="24130"/>
                  </a:lnTo>
                  <a:lnTo>
                    <a:pt x="133654" y="21590"/>
                  </a:lnTo>
                  <a:lnTo>
                    <a:pt x="136118" y="25400"/>
                  </a:lnTo>
                  <a:lnTo>
                    <a:pt x="135699" y="26670"/>
                  </a:lnTo>
                  <a:lnTo>
                    <a:pt x="136321" y="26670"/>
                  </a:lnTo>
                  <a:lnTo>
                    <a:pt x="137160" y="24130"/>
                  </a:lnTo>
                  <a:lnTo>
                    <a:pt x="137617" y="25400"/>
                  </a:lnTo>
                  <a:lnTo>
                    <a:pt x="137452" y="26670"/>
                  </a:lnTo>
                  <a:lnTo>
                    <a:pt x="137121" y="26670"/>
                  </a:lnTo>
                  <a:lnTo>
                    <a:pt x="137350" y="27940"/>
                  </a:lnTo>
                  <a:lnTo>
                    <a:pt x="137693" y="26670"/>
                  </a:lnTo>
                  <a:lnTo>
                    <a:pt x="139382" y="25400"/>
                  </a:lnTo>
                  <a:lnTo>
                    <a:pt x="139915" y="26670"/>
                  </a:lnTo>
                  <a:lnTo>
                    <a:pt x="138874" y="27940"/>
                  </a:lnTo>
                  <a:lnTo>
                    <a:pt x="140855" y="30480"/>
                  </a:lnTo>
                  <a:lnTo>
                    <a:pt x="144462" y="25400"/>
                  </a:lnTo>
                  <a:lnTo>
                    <a:pt x="147701" y="25400"/>
                  </a:lnTo>
                  <a:lnTo>
                    <a:pt x="145516" y="29210"/>
                  </a:lnTo>
                  <a:lnTo>
                    <a:pt x="146469" y="31750"/>
                  </a:lnTo>
                  <a:lnTo>
                    <a:pt x="146672" y="33020"/>
                  </a:lnTo>
                  <a:lnTo>
                    <a:pt x="146240" y="33020"/>
                  </a:lnTo>
                  <a:lnTo>
                    <a:pt x="147701" y="35560"/>
                  </a:lnTo>
                  <a:lnTo>
                    <a:pt x="152057" y="34290"/>
                  </a:lnTo>
                  <a:lnTo>
                    <a:pt x="155041" y="35560"/>
                  </a:lnTo>
                  <a:lnTo>
                    <a:pt x="151079" y="39370"/>
                  </a:lnTo>
                  <a:lnTo>
                    <a:pt x="154520" y="41910"/>
                  </a:lnTo>
                  <a:lnTo>
                    <a:pt x="152615" y="43395"/>
                  </a:lnTo>
                  <a:lnTo>
                    <a:pt x="154787" y="44450"/>
                  </a:lnTo>
                  <a:lnTo>
                    <a:pt x="155143" y="45720"/>
                  </a:lnTo>
                  <a:lnTo>
                    <a:pt x="154178" y="45720"/>
                  </a:lnTo>
                  <a:lnTo>
                    <a:pt x="157772" y="48260"/>
                  </a:lnTo>
                  <a:lnTo>
                    <a:pt x="153720" y="46990"/>
                  </a:lnTo>
                  <a:lnTo>
                    <a:pt x="153873" y="46990"/>
                  </a:lnTo>
                  <a:lnTo>
                    <a:pt x="149745" y="45720"/>
                  </a:lnTo>
                  <a:lnTo>
                    <a:pt x="150444" y="46990"/>
                  </a:lnTo>
                  <a:lnTo>
                    <a:pt x="149898" y="48260"/>
                  </a:lnTo>
                  <a:lnTo>
                    <a:pt x="154889" y="50800"/>
                  </a:lnTo>
                  <a:lnTo>
                    <a:pt x="150495" y="50800"/>
                  </a:lnTo>
                  <a:lnTo>
                    <a:pt x="150317" y="52070"/>
                  </a:lnTo>
                  <a:lnTo>
                    <a:pt x="149758" y="54610"/>
                  </a:lnTo>
                  <a:lnTo>
                    <a:pt x="149313" y="57150"/>
                  </a:lnTo>
                  <a:lnTo>
                    <a:pt x="148640" y="59690"/>
                  </a:lnTo>
                  <a:lnTo>
                    <a:pt x="145262" y="58420"/>
                  </a:lnTo>
                  <a:lnTo>
                    <a:pt x="145732" y="59690"/>
                  </a:lnTo>
                  <a:lnTo>
                    <a:pt x="145021" y="59690"/>
                  </a:lnTo>
                  <a:lnTo>
                    <a:pt x="145338" y="62230"/>
                  </a:lnTo>
                  <a:lnTo>
                    <a:pt x="143256" y="59690"/>
                  </a:lnTo>
                  <a:lnTo>
                    <a:pt x="141046" y="60960"/>
                  </a:lnTo>
                  <a:lnTo>
                    <a:pt x="139928" y="60960"/>
                  </a:lnTo>
                  <a:lnTo>
                    <a:pt x="138087" y="63500"/>
                  </a:lnTo>
                  <a:lnTo>
                    <a:pt x="137223" y="62230"/>
                  </a:lnTo>
                  <a:lnTo>
                    <a:pt x="135915" y="62230"/>
                  </a:lnTo>
                  <a:lnTo>
                    <a:pt x="140754" y="69850"/>
                  </a:lnTo>
                  <a:lnTo>
                    <a:pt x="139369" y="71120"/>
                  </a:lnTo>
                  <a:lnTo>
                    <a:pt x="138379" y="69850"/>
                  </a:lnTo>
                  <a:lnTo>
                    <a:pt x="136410" y="67310"/>
                  </a:lnTo>
                  <a:lnTo>
                    <a:pt x="133629" y="69850"/>
                  </a:lnTo>
                  <a:lnTo>
                    <a:pt x="128917" y="68580"/>
                  </a:lnTo>
                  <a:lnTo>
                    <a:pt x="127977" y="73660"/>
                  </a:lnTo>
                  <a:lnTo>
                    <a:pt x="127596" y="72390"/>
                  </a:lnTo>
                  <a:lnTo>
                    <a:pt x="127203" y="71120"/>
                  </a:lnTo>
                  <a:lnTo>
                    <a:pt x="120942" y="71120"/>
                  </a:lnTo>
                  <a:lnTo>
                    <a:pt x="122148" y="73063"/>
                  </a:lnTo>
                  <a:lnTo>
                    <a:pt x="120840" y="77470"/>
                  </a:lnTo>
                  <a:lnTo>
                    <a:pt x="119735" y="80010"/>
                  </a:lnTo>
                  <a:lnTo>
                    <a:pt x="118859" y="76200"/>
                  </a:lnTo>
                  <a:lnTo>
                    <a:pt x="118884" y="81280"/>
                  </a:lnTo>
                  <a:lnTo>
                    <a:pt x="119202" y="81280"/>
                  </a:lnTo>
                  <a:lnTo>
                    <a:pt x="117500" y="83820"/>
                  </a:lnTo>
                  <a:lnTo>
                    <a:pt x="116852" y="83820"/>
                  </a:lnTo>
                  <a:lnTo>
                    <a:pt x="116433" y="82130"/>
                  </a:lnTo>
                  <a:lnTo>
                    <a:pt x="114960" y="81280"/>
                  </a:lnTo>
                  <a:lnTo>
                    <a:pt x="116827" y="85090"/>
                  </a:lnTo>
                  <a:lnTo>
                    <a:pt x="114236" y="83820"/>
                  </a:lnTo>
                  <a:lnTo>
                    <a:pt x="114363" y="82550"/>
                  </a:lnTo>
                  <a:lnTo>
                    <a:pt x="112585" y="82550"/>
                  </a:lnTo>
                  <a:lnTo>
                    <a:pt x="113068" y="83820"/>
                  </a:lnTo>
                  <a:lnTo>
                    <a:pt x="112826" y="86360"/>
                  </a:lnTo>
                  <a:lnTo>
                    <a:pt x="112102" y="87630"/>
                  </a:lnTo>
                  <a:lnTo>
                    <a:pt x="109232" y="86360"/>
                  </a:lnTo>
                  <a:lnTo>
                    <a:pt x="108204" y="83820"/>
                  </a:lnTo>
                  <a:lnTo>
                    <a:pt x="108458" y="85090"/>
                  </a:lnTo>
                  <a:lnTo>
                    <a:pt x="108102" y="87630"/>
                  </a:lnTo>
                  <a:lnTo>
                    <a:pt x="106845" y="87630"/>
                  </a:lnTo>
                  <a:lnTo>
                    <a:pt x="106426" y="86360"/>
                  </a:lnTo>
                  <a:lnTo>
                    <a:pt x="106730" y="85090"/>
                  </a:lnTo>
                  <a:lnTo>
                    <a:pt x="103809" y="85090"/>
                  </a:lnTo>
                  <a:lnTo>
                    <a:pt x="103276" y="83223"/>
                  </a:lnTo>
                  <a:lnTo>
                    <a:pt x="103276" y="85090"/>
                  </a:lnTo>
                  <a:lnTo>
                    <a:pt x="103200" y="90170"/>
                  </a:lnTo>
                  <a:lnTo>
                    <a:pt x="100406" y="87630"/>
                  </a:lnTo>
                  <a:lnTo>
                    <a:pt x="100139" y="86360"/>
                  </a:lnTo>
                  <a:lnTo>
                    <a:pt x="99644" y="86360"/>
                  </a:lnTo>
                  <a:lnTo>
                    <a:pt x="102006" y="85090"/>
                  </a:lnTo>
                  <a:lnTo>
                    <a:pt x="103276" y="85090"/>
                  </a:lnTo>
                  <a:lnTo>
                    <a:pt x="103276" y="83223"/>
                  </a:lnTo>
                  <a:lnTo>
                    <a:pt x="103085" y="82550"/>
                  </a:lnTo>
                  <a:lnTo>
                    <a:pt x="101117" y="82550"/>
                  </a:lnTo>
                  <a:lnTo>
                    <a:pt x="101587" y="78740"/>
                  </a:lnTo>
                  <a:lnTo>
                    <a:pt x="100698" y="81280"/>
                  </a:lnTo>
                  <a:lnTo>
                    <a:pt x="99225" y="86360"/>
                  </a:lnTo>
                  <a:lnTo>
                    <a:pt x="97040" y="85090"/>
                  </a:lnTo>
                  <a:lnTo>
                    <a:pt x="96570" y="85090"/>
                  </a:lnTo>
                  <a:lnTo>
                    <a:pt x="96697" y="83820"/>
                  </a:lnTo>
                  <a:lnTo>
                    <a:pt x="96215" y="83820"/>
                  </a:lnTo>
                  <a:lnTo>
                    <a:pt x="95872" y="85090"/>
                  </a:lnTo>
                  <a:lnTo>
                    <a:pt x="93903" y="85090"/>
                  </a:lnTo>
                  <a:lnTo>
                    <a:pt x="93662" y="84201"/>
                  </a:lnTo>
                  <a:lnTo>
                    <a:pt x="93662" y="85090"/>
                  </a:lnTo>
                  <a:lnTo>
                    <a:pt x="92532" y="85090"/>
                  </a:lnTo>
                  <a:lnTo>
                    <a:pt x="92583" y="83820"/>
                  </a:lnTo>
                  <a:lnTo>
                    <a:pt x="93446" y="83820"/>
                  </a:lnTo>
                  <a:lnTo>
                    <a:pt x="93662" y="85090"/>
                  </a:lnTo>
                  <a:lnTo>
                    <a:pt x="93662" y="84201"/>
                  </a:lnTo>
                  <a:lnTo>
                    <a:pt x="93218" y="82550"/>
                  </a:lnTo>
                  <a:lnTo>
                    <a:pt x="91516" y="83820"/>
                  </a:lnTo>
                  <a:lnTo>
                    <a:pt x="90525" y="83820"/>
                  </a:lnTo>
                  <a:lnTo>
                    <a:pt x="91186" y="86360"/>
                  </a:lnTo>
                  <a:lnTo>
                    <a:pt x="89827" y="86360"/>
                  </a:lnTo>
                  <a:lnTo>
                    <a:pt x="91490" y="88900"/>
                  </a:lnTo>
                  <a:lnTo>
                    <a:pt x="91617" y="88900"/>
                  </a:lnTo>
                  <a:lnTo>
                    <a:pt x="92087" y="87909"/>
                  </a:lnTo>
                  <a:lnTo>
                    <a:pt x="92214" y="88036"/>
                  </a:lnTo>
                  <a:lnTo>
                    <a:pt x="92379" y="88226"/>
                  </a:lnTo>
                  <a:lnTo>
                    <a:pt x="92532" y="88392"/>
                  </a:lnTo>
                  <a:lnTo>
                    <a:pt x="92557" y="87630"/>
                  </a:lnTo>
                  <a:lnTo>
                    <a:pt x="94907" y="87630"/>
                  </a:lnTo>
                  <a:lnTo>
                    <a:pt x="94488" y="88900"/>
                  </a:lnTo>
                  <a:lnTo>
                    <a:pt x="93941" y="90170"/>
                  </a:lnTo>
                  <a:lnTo>
                    <a:pt x="92532" y="88900"/>
                  </a:lnTo>
                  <a:lnTo>
                    <a:pt x="92468" y="90170"/>
                  </a:lnTo>
                  <a:lnTo>
                    <a:pt x="92367" y="91808"/>
                  </a:lnTo>
                  <a:lnTo>
                    <a:pt x="92240" y="92710"/>
                  </a:lnTo>
                  <a:lnTo>
                    <a:pt x="92100" y="93980"/>
                  </a:lnTo>
                  <a:lnTo>
                    <a:pt x="89916" y="90170"/>
                  </a:lnTo>
                  <a:lnTo>
                    <a:pt x="86969" y="88900"/>
                  </a:lnTo>
                  <a:lnTo>
                    <a:pt x="86182" y="86360"/>
                  </a:lnTo>
                  <a:lnTo>
                    <a:pt x="83502" y="87630"/>
                  </a:lnTo>
                  <a:lnTo>
                    <a:pt x="79400" y="88900"/>
                  </a:lnTo>
                  <a:lnTo>
                    <a:pt x="78244" y="93980"/>
                  </a:lnTo>
                  <a:lnTo>
                    <a:pt x="77482" y="95250"/>
                  </a:lnTo>
                  <a:lnTo>
                    <a:pt x="77025" y="92710"/>
                  </a:lnTo>
                  <a:lnTo>
                    <a:pt x="76593" y="91440"/>
                  </a:lnTo>
                  <a:lnTo>
                    <a:pt x="77609" y="91440"/>
                  </a:lnTo>
                  <a:lnTo>
                    <a:pt x="77774" y="90170"/>
                  </a:lnTo>
                  <a:lnTo>
                    <a:pt x="76238" y="91440"/>
                  </a:lnTo>
                  <a:lnTo>
                    <a:pt x="73609" y="91440"/>
                  </a:lnTo>
                  <a:lnTo>
                    <a:pt x="72796" y="91440"/>
                  </a:lnTo>
                  <a:lnTo>
                    <a:pt x="72796" y="95250"/>
                  </a:lnTo>
                  <a:lnTo>
                    <a:pt x="70383" y="93980"/>
                  </a:lnTo>
                  <a:lnTo>
                    <a:pt x="71996" y="92710"/>
                  </a:lnTo>
                  <a:lnTo>
                    <a:pt x="72758" y="92100"/>
                  </a:lnTo>
                  <a:lnTo>
                    <a:pt x="72796" y="95250"/>
                  </a:lnTo>
                  <a:lnTo>
                    <a:pt x="72796" y="91440"/>
                  </a:lnTo>
                  <a:lnTo>
                    <a:pt x="72745" y="91808"/>
                  </a:lnTo>
                  <a:lnTo>
                    <a:pt x="70650" y="92710"/>
                  </a:lnTo>
                  <a:lnTo>
                    <a:pt x="70929" y="91440"/>
                  </a:lnTo>
                  <a:lnTo>
                    <a:pt x="66713" y="91440"/>
                  </a:lnTo>
                  <a:lnTo>
                    <a:pt x="63207" y="93980"/>
                  </a:lnTo>
                  <a:lnTo>
                    <a:pt x="59550" y="96520"/>
                  </a:lnTo>
                  <a:lnTo>
                    <a:pt x="55575" y="95453"/>
                  </a:lnTo>
                  <a:lnTo>
                    <a:pt x="55714" y="96520"/>
                  </a:lnTo>
                  <a:lnTo>
                    <a:pt x="49834" y="95250"/>
                  </a:lnTo>
                  <a:lnTo>
                    <a:pt x="41224" y="97116"/>
                  </a:lnTo>
                  <a:lnTo>
                    <a:pt x="125183" y="97116"/>
                  </a:lnTo>
                  <a:lnTo>
                    <a:pt x="125679" y="96520"/>
                  </a:lnTo>
                  <a:lnTo>
                    <a:pt x="126733" y="95250"/>
                  </a:lnTo>
                  <a:lnTo>
                    <a:pt x="127787" y="93980"/>
                  </a:lnTo>
                  <a:lnTo>
                    <a:pt x="132270" y="95250"/>
                  </a:lnTo>
                  <a:lnTo>
                    <a:pt x="132054" y="96520"/>
                  </a:lnTo>
                  <a:lnTo>
                    <a:pt x="135064" y="96520"/>
                  </a:lnTo>
                  <a:lnTo>
                    <a:pt x="132029" y="90170"/>
                  </a:lnTo>
                  <a:lnTo>
                    <a:pt x="135432" y="91414"/>
                  </a:lnTo>
                  <a:lnTo>
                    <a:pt x="141211" y="90170"/>
                  </a:lnTo>
                  <a:lnTo>
                    <a:pt x="143103" y="87630"/>
                  </a:lnTo>
                  <a:lnTo>
                    <a:pt x="144995" y="85090"/>
                  </a:lnTo>
                  <a:lnTo>
                    <a:pt x="151434" y="86360"/>
                  </a:lnTo>
                  <a:lnTo>
                    <a:pt x="150495" y="83820"/>
                  </a:lnTo>
                  <a:lnTo>
                    <a:pt x="149555" y="81280"/>
                  </a:lnTo>
                  <a:lnTo>
                    <a:pt x="157670" y="83820"/>
                  </a:lnTo>
                  <a:lnTo>
                    <a:pt x="154889" y="80010"/>
                  </a:lnTo>
                  <a:lnTo>
                    <a:pt x="153974" y="78740"/>
                  </a:lnTo>
                  <a:lnTo>
                    <a:pt x="158572" y="78740"/>
                  </a:lnTo>
                  <a:lnTo>
                    <a:pt x="158635" y="80010"/>
                  </a:lnTo>
                  <a:lnTo>
                    <a:pt x="161213" y="78740"/>
                  </a:lnTo>
                  <a:lnTo>
                    <a:pt x="163779" y="77470"/>
                  </a:lnTo>
                  <a:lnTo>
                    <a:pt x="164947" y="77470"/>
                  </a:lnTo>
                  <a:lnTo>
                    <a:pt x="164084" y="76200"/>
                  </a:lnTo>
                  <a:lnTo>
                    <a:pt x="162331" y="73660"/>
                  </a:lnTo>
                  <a:lnTo>
                    <a:pt x="162915" y="72390"/>
                  </a:lnTo>
                  <a:lnTo>
                    <a:pt x="165430" y="73660"/>
                  </a:lnTo>
                  <a:lnTo>
                    <a:pt x="165023" y="72390"/>
                  </a:lnTo>
                  <a:lnTo>
                    <a:pt x="164630" y="71120"/>
                  </a:lnTo>
                  <a:lnTo>
                    <a:pt x="164236" y="69850"/>
                  </a:lnTo>
                  <a:lnTo>
                    <a:pt x="168059" y="71120"/>
                  </a:lnTo>
                  <a:lnTo>
                    <a:pt x="168376" y="69850"/>
                  </a:lnTo>
                  <a:lnTo>
                    <a:pt x="165709" y="69850"/>
                  </a:lnTo>
                  <a:lnTo>
                    <a:pt x="165976" y="66040"/>
                  </a:lnTo>
                  <a:lnTo>
                    <a:pt x="172491" y="66040"/>
                  </a:lnTo>
                  <a:lnTo>
                    <a:pt x="172821" y="63500"/>
                  </a:lnTo>
                  <a:lnTo>
                    <a:pt x="172897" y="62230"/>
                  </a:lnTo>
                  <a:lnTo>
                    <a:pt x="173037" y="59690"/>
                  </a:lnTo>
                  <a:lnTo>
                    <a:pt x="173710" y="59690"/>
                  </a:lnTo>
                  <a:lnTo>
                    <a:pt x="172974" y="57150"/>
                  </a:lnTo>
                  <a:lnTo>
                    <a:pt x="177888" y="63500"/>
                  </a:lnTo>
                  <a:lnTo>
                    <a:pt x="176415" y="58420"/>
                  </a:lnTo>
                  <a:lnTo>
                    <a:pt x="175564" y="58420"/>
                  </a:lnTo>
                  <a:lnTo>
                    <a:pt x="174726" y="57150"/>
                  </a:lnTo>
                  <a:lnTo>
                    <a:pt x="176568" y="57150"/>
                  </a:lnTo>
                  <a:lnTo>
                    <a:pt x="177876" y="53340"/>
                  </a:lnTo>
                  <a:lnTo>
                    <a:pt x="177571" y="49530"/>
                  </a:lnTo>
                  <a:lnTo>
                    <a:pt x="179628" y="50800"/>
                  </a:lnTo>
                  <a:lnTo>
                    <a:pt x="180073" y="49530"/>
                  </a:lnTo>
                  <a:lnTo>
                    <a:pt x="180517" y="48260"/>
                  </a:lnTo>
                  <a:lnTo>
                    <a:pt x="181394" y="45720"/>
                  </a:lnTo>
                  <a:close/>
                </a:path>
                <a:path w="381635" h="268604">
                  <a:moveTo>
                    <a:pt x="182549" y="157480"/>
                  </a:moveTo>
                  <a:lnTo>
                    <a:pt x="181000" y="151130"/>
                  </a:lnTo>
                  <a:lnTo>
                    <a:pt x="178371" y="158750"/>
                  </a:lnTo>
                  <a:lnTo>
                    <a:pt x="178168" y="158750"/>
                  </a:lnTo>
                  <a:lnTo>
                    <a:pt x="177939" y="161290"/>
                  </a:lnTo>
                  <a:lnTo>
                    <a:pt x="177431" y="162560"/>
                  </a:lnTo>
                  <a:lnTo>
                    <a:pt x="178790" y="161290"/>
                  </a:lnTo>
                  <a:lnTo>
                    <a:pt x="180086" y="158750"/>
                  </a:lnTo>
                  <a:lnTo>
                    <a:pt x="181495" y="158750"/>
                  </a:lnTo>
                  <a:lnTo>
                    <a:pt x="182029" y="160020"/>
                  </a:lnTo>
                  <a:lnTo>
                    <a:pt x="180809" y="161290"/>
                  </a:lnTo>
                  <a:lnTo>
                    <a:pt x="180365" y="162560"/>
                  </a:lnTo>
                  <a:lnTo>
                    <a:pt x="181991" y="161290"/>
                  </a:lnTo>
                  <a:lnTo>
                    <a:pt x="182486" y="161048"/>
                  </a:lnTo>
                  <a:lnTo>
                    <a:pt x="181686" y="158750"/>
                  </a:lnTo>
                  <a:lnTo>
                    <a:pt x="181521" y="157480"/>
                  </a:lnTo>
                  <a:lnTo>
                    <a:pt x="182549" y="157480"/>
                  </a:lnTo>
                  <a:close/>
                </a:path>
                <a:path w="381635" h="268604">
                  <a:moveTo>
                    <a:pt x="183108" y="160731"/>
                  </a:moveTo>
                  <a:lnTo>
                    <a:pt x="182486" y="161048"/>
                  </a:lnTo>
                  <a:lnTo>
                    <a:pt x="182562" y="161290"/>
                  </a:lnTo>
                  <a:lnTo>
                    <a:pt x="183108" y="160731"/>
                  </a:lnTo>
                  <a:close/>
                </a:path>
                <a:path w="381635" h="268604">
                  <a:moveTo>
                    <a:pt x="184302" y="162102"/>
                  </a:moveTo>
                  <a:lnTo>
                    <a:pt x="183896" y="162483"/>
                  </a:lnTo>
                  <a:lnTo>
                    <a:pt x="184289" y="162572"/>
                  </a:lnTo>
                  <a:lnTo>
                    <a:pt x="184251" y="162382"/>
                  </a:lnTo>
                  <a:lnTo>
                    <a:pt x="184277" y="162229"/>
                  </a:lnTo>
                  <a:lnTo>
                    <a:pt x="184302" y="162102"/>
                  </a:lnTo>
                  <a:close/>
                </a:path>
                <a:path w="381635" h="268604">
                  <a:moveTo>
                    <a:pt x="184340" y="156210"/>
                  </a:moveTo>
                  <a:lnTo>
                    <a:pt x="183743" y="156210"/>
                  </a:lnTo>
                  <a:lnTo>
                    <a:pt x="184315" y="156845"/>
                  </a:lnTo>
                  <a:lnTo>
                    <a:pt x="184340" y="156210"/>
                  </a:lnTo>
                  <a:close/>
                </a:path>
                <a:path w="381635" h="268604">
                  <a:moveTo>
                    <a:pt x="184683" y="161721"/>
                  </a:moveTo>
                  <a:lnTo>
                    <a:pt x="184505" y="161734"/>
                  </a:lnTo>
                  <a:lnTo>
                    <a:pt x="184327" y="161772"/>
                  </a:lnTo>
                  <a:lnTo>
                    <a:pt x="184302" y="162102"/>
                  </a:lnTo>
                  <a:lnTo>
                    <a:pt x="184683" y="161721"/>
                  </a:lnTo>
                  <a:close/>
                </a:path>
                <a:path w="381635" h="268604">
                  <a:moveTo>
                    <a:pt x="184873" y="157480"/>
                  </a:moveTo>
                  <a:lnTo>
                    <a:pt x="184315" y="156845"/>
                  </a:lnTo>
                  <a:lnTo>
                    <a:pt x="184238" y="158750"/>
                  </a:lnTo>
                  <a:lnTo>
                    <a:pt x="183832" y="160020"/>
                  </a:lnTo>
                  <a:lnTo>
                    <a:pt x="183108" y="160731"/>
                  </a:lnTo>
                  <a:lnTo>
                    <a:pt x="184581" y="160020"/>
                  </a:lnTo>
                  <a:lnTo>
                    <a:pt x="184873" y="157480"/>
                  </a:lnTo>
                  <a:close/>
                </a:path>
                <a:path w="381635" h="268604">
                  <a:moveTo>
                    <a:pt x="185521" y="160909"/>
                  </a:moveTo>
                  <a:lnTo>
                    <a:pt x="184683" y="161709"/>
                  </a:lnTo>
                  <a:lnTo>
                    <a:pt x="185000" y="161696"/>
                  </a:lnTo>
                  <a:lnTo>
                    <a:pt x="185394" y="161759"/>
                  </a:lnTo>
                  <a:lnTo>
                    <a:pt x="185521" y="160909"/>
                  </a:lnTo>
                  <a:close/>
                </a:path>
                <a:path w="381635" h="268604">
                  <a:moveTo>
                    <a:pt x="263258" y="66840"/>
                  </a:moveTo>
                  <a:lnTo>
                    <a:pt x="262458" y="66192"/>
                  </a:lnTo>
                  <a:lnTo>
                    <a:pt x="262166" y="66192"/>
                  </a:lnTo>
                  <a:lnTo>
                    <a:pt x="263258" y="66840"/>
                  </a:lnTo>
                  <a:close/>
                </a:path>
                <a:path w="381635" h="268604">
                  <a:moveTo>
                    <a:pt x="276733" y="73812"/>
                  </a:moveTo>
                  <a:lnTo>
                    <a:pt x="274929" y="72542"/>
                  </a:lnTo>
                  <a:lnTo>
                    <a:pt x="276263" y="73812"/>
                  </a:lnTo>
                  <a:lnTo>
                    <a:pt x="276733" y="73812"/>
                  </a:lnTo>
                  <a:close/>
                </a:path>
                <a:path w="381635" h="268604">
                  <a:moveTo>
                    <a:pt x="278866" y="73812"/>
                  </a:moveTo>
                  <a:lnTo>
                    <a:pt x="277876" y="72758"/>
                  </a:lnTo>
                  <a:lnTo>
                    <a:pt x="278447" y="73812"/>
                  </a:lnTo>
                  <a:lnTo>
                    <a:pt x="278866" y="73812"/>
                  </a:lnTo>
                  <a:close/>
                </a:path>
                <a:path w="381635" h="268604">
                  <a:moveTo>
                    <a:pt x="279476" y="75082"/>
                  </a:moveTo>
                  <a:lnTo>
                    <a:pt x="277622" y="73812"/>
                  </a:lnTo>
                  <a:lnTo>
                    <a:pt x="276733" y="73812"/>
                  </a:lnTo>
                  <a:lnTo>
                    <a:pt x="278333" y="75082"/>
                  </a:lnTo>
                  <a:lnTo>
                    <a:pt x="279476" y="75082"/>
                  </a:lnTo>
                  <a:close/>
                </a:path>
                <a:path w="381635" h="268604">
                  <a:moveTo>
                    <a:pt x="281076" y="71615"/>
                  </a:moveTo>
                  <a:lnTo>
                    <a:pt x="280631" y="71335"/>
                  </a:lnTo>
                  <a:lnTo>
                    <a:pt x="280860" y="71526"/>
                  </a:lnTo>
                  <a:lnTo>
                    <a:pt x="281076" y="71615"/>
                  </a:lnTo>
                  <a:close/>
                </a:path>
                <a:path w="381635" h="268604">
                  <a:moveTo>
                    <a:pt x="282486" y="46469"/>
                  </a:moveTo>
                  <a:lnTo>
                    <a:pt x="282333" y="45872"/>
                  </a:lnTo>
                  <a:lnTo>
                    <a:pt x="281635" y="45872"/>
                  </a:lnTo>
                  <a:lnTo>
                    <a:pt x="282486" y="46469"/>
                  </a:lnTo>
                  <a:close/>
                </a:path>
                <a:path w="381635" h="268604">
                  <a:moveTo>
                    <a:pt x="283794" y="71272"/>
                  </a:moveTo>
                  <a:lnTo>
                    <a:pt x="280809" y="68732"/>
                  </a:lnTo>
                  <a:lnTo>
                    <a:pt x="280314" y="68732"/>
                  </a:lnTo>
                  <a:lnTo>
                    <a:pt x="283794" y="71272"/>
                  </a:lnTo>
                  <a:close/>
                </a:path>
                <a:path w="381635" h="268604">
                  <a:moveTo>
                    <a:pt x="286893" y="67462"/>
                  </a:moveTo>
                  <a:lnTo>
                    <a:pt x="285521" y="64922"/>
                  </a:lnTo>
                  <a:lnTo>
                    <a:pt x="286893" y="67462"/>
                  </a:lnTo>
                  <a:close/>
                </a:path>
                <a:path w="381635" h="268604">
                  <a:moveTo>
                    <a:pt x="289204" y="67297"/>
                  </a:moveTo>
                  <a:lnTo>
                    <a:pt x="289052" y="66192"/>
                  </a:lnTo>
                  <a:lnTo>
                    <a:pt x="287985" y="64922"/>
                  </a:lnTo>
                  <a:lnTo>
                    <a:pt x="287997" y="65163"/>
                  </a:lnTo>
                  <a:lnTo>
                    <a:pt x="289204" y="67297"/>
                  </a:lnTo>
                  <a:close/>
                </a:path>
                <a:path w="381635" h="268604">
                  <a:moveTo>
                    <a:pt x="289953" y="63652"/>
                  </a:moveTo>
                  <a:lnTo>
                    <a:pt x="289737" y="62382"/>
                  </a:lnTo>
                  <a:lnTo>
                    <a:pt x="289953" y="63652"/>
                  </a:lnTo>
                  <a:close/>
                </a:path>
                <a:path w="381635" h="268604">
                  <a:moveTo>
                    <a:pt x="290017" y="68732"/>
                  </a:moveTo>
                  <a:lnTo>
                    <a:pt x="289204" y="67297"/>
                  </a:lnTo>
                  <a:lnTo>
                    <a:pt x="289394" y="68732"/>
                  </a:lnTo>
                  <a:lnTo>
                    <a:pt x="290017" y="68732"/>
                  </a:lnTo>
                  <a:close/>
                </a:path>
                <a:path w="381635" h="268604">
                  <a:moveTo>
                    <a:pt x="291528" y="59550"/>
                  </a:moveTo>
                  <a:lnTo>
                    <a:pt x="291325" y="58572"/>
                  </a:lnTo>
                  <a:lnTo>
                    <a:pt x="291414" y="59321"/>
                  </a:lnTo>
                  <a:lnTo>
                    <a:pt x="291528" y="59550"/>
                  </a:lnTo>
                  <a:close/>
                </a:path>
                <a:path w="381635" h="268604">
                  <a:moveTo>
                    <a:pt x="291693" y="59842"/>
                  </a:moveTo>
                  <a:lnTo>
                    <a:pt x="291528" y="59550"/>
                  </a:lnTo>
                  <a:lnTo>
                    <a:pt x="291592" y="59842"/>
                  </a:lnTo>
                  <a:close/>
                </a:path>
                <a:path w="381635" h="268604">
                  <a:moveTo>
                    <a:pt x="292100" y="267919"/>
                  </a:moveTo>
                  <a:lnTo>
                    <a:pt x="292061" y="267296"/>
                  </a:lnTo>
                  <a:lnTo>
                    <a:pt x="289509" y="264909"/>
                  </a:lnTo>
                  <a:lnTo>
                    <a:pt x="289801" y="266052"/>
                  </a:lnTo>
                  <a:lnTo>
                    <a:pt x="290423" y="266750"/>
                  </a:lnTo>
                  <a:lnTo>
                    <a:pt x="292100" y="267919"/>
                  </a:lnTo>
                  <a:close/>
                </a:path>
                <a:path w="381635" h="268604">
                  <a:moveTo>
                    <a:pt x="292671" y="61798"/>
                  </a:moveTo>
                  <a:lnTo>
                    <a:pt x="292366" y="61010"/>
                  </a:lnTo>
                  <a:lnTo>
                    <a:pt x="292036" y="60172"/>
                  </a:lnTo>
                  <a:lnTo>
                    <a:pt x="291807" y="59651"/>
                  </a:lnTo>
                  <a:lnTo>
                    <a:pt x="292341" y="61315"/>
                  </a:lnTo>
                  <a:lnTo>
                    <a:pt x="291769" y="62242"/>
                  </a:lnTo>
                  <a:lnTo>
                    <a:pt x="292671" y="61798"/>
                  </a:lnTo>
                  <a:close/>
                </a:path>
                <a:path w="381635" h="268604">
                  <a:moveTo>
                    <a:pt x="292696" y="58572"/>
                  </a:moveTo>
                  <a:lnTo>
                    <a:pt x="292252" y="57277"/>
                  </a:lnTo>
                  <a:lnTo>
                    <a:pt x="292163" y="57759"/>
                  </a:lnTo>
                  <a:lnTo>
                    <a:pt x="292696" y="58572"/>
                  </a:lnTo>
                  <a:close/>
                </a:path>
                <a:path w="381635" h="268604">
                  <a:moveTo>
                    <a:pt x="293306" y="262026"/>
                  </a:moveTo>
                  <a:lnTo>
                    <a:pt x="292773" y="261772"/>
                  </a:lnTo>
                  <a:lnTo>
                    <a:pt x="293255" y="262267"/>
                  </a:lnTo>
                  <a:lnTo>
                    <a:pt x="293306" y="262026"/>
                  </a:lnTo>
                  <a:close/>
                </a:path>
                <a:path w="381635" h="268604">
                  <a:moveTo>
                    <a:pt x="293789" y="40792"/>
                  </a:moveTo>
                  <a:lnTo>
                    <a:pt x="293535" y="40970"/>
                  </a:lnTo>
                  <a:lnTo>
                    <a:pt x="293789" y="40792"/>
                  </a:lnTo>
                  <a:close/>
                </a:path>
                <a:path w="381635" h="268604">
                  <a:moveTo>
                    <a:pt x="294182" y="263702"/>
                  </a:moveTo>
                  <a:lnTo>
                    <a:pt x="294043" y="263042"/>
                  </a:lnTo>
                  <a:lnTo>
                    <a:pt x="293255" y="262267"/>
                  </a:lnTo>
                  <a:lnTo>
                    <a:pt x="293128" y="263042"/>
                  </a:lnTo>
                  <a:lnTo>
                    <a:pt x="294182" y="263702"/>
                  </a:lnTo>
                  <a:close/>
                </a:path>
                <a:path w="381635" h="268604">
                  <a:moveTo>
                    <a:pt x="294297" y="258203"/>
                  </a:moveTo>
                  <a:lnTo>
                    <a:pt x="294259" y="257987"/>
                  </a:lnTo>
                  <a:lnTo>
                    <a:pt x="294220" y="257822"/>
                  </a:lnTo>
                  <a:lnTo>
                    <a:pt x="294220" y="257670"/>
                  </a:lnTo>
                  <a:lnTo>
                    <a:pt x="293814" y="257327"/>
                  </a:lnTo>
                  <a:lnTo>
                    <a:pt x="293852" y="257543"/>
                  </a:lnTo>
                  <a:lnTo>
                    <a:pt x="294030" y="257848"/>
                  </a:lnTo>
                  <a:lnTo>
                    <a:pt x="294297" y="258203"/>
                  </a:lnTo>
                  <a:close/>
                </a:path>
                <a:path w="381635" h="268604">
                  <a:moveTo>
                    <a:pt x="294474" y="257022"/>
                  </a:moveTo>
                  <a:lnTo>
                    <a:pt x="294284" y="257111"/>
                  </a:lnTo>
                  <a:lnTo>
                    <a:pt x="294259" y="257352"/>
                  </a:lnTo>
                  <a:lnTo>
                    <a:pt x="294322" y="257225"/>
                  </a:lnTo>
                  <a:lnTo>
                    <a:pt x="294474" y="257022"/>
                  </a:lnTo>
                  <a:close/>
                </a:path>
                <a:path w="381635" h="268604">
                  <a:moveTo>
                    <a:pt x="295135" y="258318"/>
                  </a:moveTo>
                  <a:lnTo>
                    <a:pt x="294563" y="257822"/>
                  </a:lnTo>
                  <a:lnTo>
                    <a:pt x="294322" y="257556"/>
                  </a:lnTo>
                  <a:lnTo>
                    <a:pt x="294259" y="257352"/>
                  </a:lnTo>
                  <a:lnTo>
                    <a:pt x="294220" y="257670"/>
                  </a:lnTo>
                  <a:lnTo>
                    <a:pt x="294563" y="257949"/>
                  </a:lnTo>
                  <a:lnTo>
                    <a:pt x="294906" y="258203"/>
                  </a:lnTo>
                  <a:lnTo>
                    <a:pt x="295135" y="258318"/>
                  </a:lnTo>
                  <a:close/>
                </a:path>
                <a:path w="381635" h="268604">
                  <a:moveTo>
                    <a:pt x="295859" y="263042"/>
                  </a:moveTo>
                  <a:lnTo>
                    <a:pt x="294322" y="261772"/>
                  </a:lnTo>
                  <a:lnTo>
                    <a:pt x="294017" y="260502"/>
                  </a:lnTo>
                  <a:lnTo>
                    <a:pt x="293255" y="260502"/>
                  </a:lnTo>
                  <a:lnTo>
                    <a:pt x="293306" y="262026"/>
                  </a:lnTo>
                  <a:lnTo>
                    <a:pt x="295516" y="263042"/>
                  </a:lnTo>
                  <a:lnTo>
                    <a:pt x="295859" y="263042"/>
                  </a:lnTo>
                  <a:close/>
                </a:path>
                <a:path w="381635" h="268604">
                  <a:moveTo>
                    <a:pt x="296202" y="40792"/>
                  </a:moveTo>
                  <a:lnTo>
                    <a:pt x="295897" y="40792"/>
                  </a:lnTo>
                  <a:lnTo>
                    <a:pt x="296011" y="41249"/>
                  </a:lnTo>
                  <a:lnTo>
                    <a:pt x="296202" y="40792"/>
                  </a:lnTo>
                  <a:close/>
                </a:path>
                <a:path w="381635" h="268604">
                  <a:moveTo>
                    <a:pt x="296748" y="39522"/>
                  </a:moveTo>
                  <a:lnTo>
                    <a:pt x="296202" y="40792"/>
                  </a:lnTo>
                  <a:lnTo>
                    <a:pt x="296621" y="40792"/>
                  </a:lnTo>
                  <a:lnTo>
                    <a:pt x="296748" y="39522"/>
                  </a:lnTo>
                  <a:close/>
                </a:path>
                <a:path w="381635" h="268604">
                  <a:moveTo>
                    <a:pt x="296760" y="267449"/>
                  </a:moveTo>
                  <a:lnTo>
                    <a:pt x="295744" y="265976"/>
                  </a:lnTo>
                  <a:lnTo>
                    <a:pt x="294309" y="264325"/>
                  </a:lnTo>
                  <a:lnTo>
                    <a:pt x="296240" y="265582"/>
                  </a:lnTo>
                  <a:lnTo>
                    <a:pt x="295186" y="264312"/>
                  </a:lnTo>
                  <a:lnTo>
                    <a:pt x="294182" y="263702"/>
                  </a:lnTo>
                  <a:lnTo>
                    <a:pt x="294297" y="264312"/>
                  </a:lnTo>
                  <a:lnTo>
                    <a:pt x="293776" y="263690"/>
                  </a:lnTo>
                  <a:lnTo>
                    <a:pt x="291033" y="262026"/>
                  </a:lnTo>
                  <a:lnTo>
                    <a:pt x="293370" y="264490"/>
                  </a:lnTo>
                  <a:lnTo>
                    <a:pt x="292188" y="263740"/>
                  </a:lnTo>
                  <a:lnTo>
                    <a:pt x="294982" y="266636"/>
                  </a:lnTo>
                  <a:lnTo>
                    <a:pt x="295021" y="267258"/>
                  </a:lnTo>
                  <a:lnTo>
                    <a:pt x="293611" y="266623"/>
                  </a:lnTo>
                  <a:lnTo>
                    <a:pt x="292646" y="265772"/>
                  </a:lnTo>
                  <a:lnTo>
                    <a:pt x="293268" y="266446"/>
                  </a:lnTo>
                  <a:lnTo>
                    <a:pt x="291630" y="265899"/>
                  </a:lnTo>
                  <a:lnTo>
                    <a:pt x="293204" y="267423"/>
                  </a:lnTo>
                  <a:lnTo>
                    <a:pt x="295668" y="268566"/>
                  </a:lnTo>
                  <a:lnTo>
                    <a:pt x="296227" y="268020"/>
                  </a:lnTo>
                  <a:lnTo>
                    <a:pt x="294932" y="266014"/>
                  </a:lnTo>
                  <a:lnTo>
                    <a:pt x="295656" y="266344"/>
                  </a:lnTo>
                  <a:lnTo>
                    <a:pt x="296265" y="267030"/>
                  </a:lnTo>
                  <a:lnTo>
                    <a:pt x="296760" y="267449"/>
                  </a:lnTo>
                  <a:close/>
                </a:path>
                <a:path w="381635" h="268604">
                  <a:moveTo>
                    <a:pt x="298907" y="261772"/>
                  </a:moveTo>
                  <a:lnTo>
                    <a:pt x="297611" y="261213"/>
                  </a:lnTo>
                  <a:lnTo>
                    <a:pt x="297167" y="261772"/>
                  </a:lnTo>
                  <a:lnTo>
                    <a:pt x="298907" y="261772"/>
                  </a:lnTo>
                  <a:close/>
                </a:path>
                <a:path w="381635" h="268604">
                  <a:moveTo>
                    <a:pt x="301485" y="249072"/>
                  </a:moveTo>
                  <a:lnTo>
                    <a:pt x="299516" y="247802"/>
                  </a:lnTo>
                  <a:lnTo>
                    <a:pt x="299618" y="249072"/>
                  </a:lnTo>
                  <a:lnTo>
                    <a:pt x="301485" y="249072"/>
                  </a:lnTo>
                  <a:close/>
                </a:path>
                <a:path w="381635" h="268604">
                  <a:moveTo>
                    <a:pt x="301650" y="266852"/>
                  </a:moveTo>
                  <a:lnTo>
                    <a:pt x="297167" y="261772"/>
                  </a:lnTo>
                  <a:lnTo>
                    <a:pt x="296481" y="260718"/>
                  </a:lnTo>
                  <a:lnTo>
                    <a:pt x="297611" y="261213"/>
                  </a:lnTo>
                  <a:lnTo>
                    <a:pt x="298145" y="260502"/>
                  </a:lnTo>
                  <a:lnTo>
                    <a:pt x="297967" y="260502"/>
                  </a:lnTo>
                  <a:lnTo>
                    <a:pt x="296202" y="259232"/>
                  </a:lnTo>
                  <a:lnTo>
                    <a:pt x="296062" y="260223"/>
                  </a:lnTo>
                  <a:lnTo>
                    <a:pt x="295021" y="259232"/>
                  </a:lnTo>
                  <a:lnTo>
                    <a:pt x="294297" y="259232"/>
                  </a:lnTo>
                  <a:lnTo>
                    <a:pt x="294563" y="260502"/>
                  </a:lnTo>
                  <a:lnTo>
                    <a:pt x="295630" y="261772"/>
                  </a:lnTo>
                  <a:lnTo>
                    <a:pt x="295859" y="263042"/>
                  </a:lnTo>
                  <a:lnTo>
                    <a:pt x="296354" y="263042"/>
                  </a:lnTo>
                  <a:lnTo>
                    <a:pt x="296532" y="264312"/>
                  </a:lnTo>
                  <a:lnTo>
                    <a:pt x="301650" y="266852"/>
                  </a:lnTo>
                  <a:close/>
                </a:path>
                <a:path w="381635" h="268604">
                  <a:moveTo>
                    <a:pt x="302094" y="63652"/>
                  </a:moveTo>
                  <a:lnTo>
                    <a:pt x="302031" y="59321"/>
                  </a:lnTo>
                  <a:lnTo>
                    <a:pt x="301891" y="59842"/>
                  </a:lnTo>
                  <a:lnTo>
                    <a:pt x="301320" y="59842"/>
                  </a:lnTo>
                  <a:lnTo>
                    <a:pt x="302094" y="63652"/>
                  </a:lnTo>
                  <a:close/>
                </a:path>
                <a:path w="381635" h="268604">
                  <a:moveTo>
                    <a:pt x="302221" y="58572"/>
                  </a:moveTo>
                  <a:lnTo>
                    <a:pt x="302018" y="58572"/>
                  </a:lnTo>
                  <a:lnTo>
                    <a:pt x="302031" y="59321"/>
                  </a:lnTo>
                  <a:lnTo>
                    <a:pt x="302221" y="58572"/>
                  </a:lnTo>
                  <a:close/>
                </a:path>
                <a:path w="381635" h="268604">
                  <a:moveTo>
                    <a:pt x="308292" y="242722"/>
                  </a:moveTo>
                  <a:lnTo>
                    <a:pt x="307657" y="242722"/>
                  </a:lnTo>
                  <a:lnTo>
                    <a:pt x="308165" y="242925"/>
                  </a:lnTo>
                  <a:lnTo>
                    <a:pt x="308292" y="242722"/>
                  </a:lnTo>
                  <a:close/>
                </a:path>
                <a:path w="381635" h="268604">
                  <a:moveTo>
                    <a:pt x="309372" y="257962"/>
                  </a:moveTo>
                  <a:lnTo>
                    <a:pt x="308102" y="256692"/>
                  </a:lnTo>
                  <a:lnTo>
                    <a:pt x="308190" y="257962"/>
                  </a:lnTo>
                  <a:lnTo>
                    <a:pt x="309372" y="257962"/>
                  </a:lnTo>
                  <a:close/>
                </a:path>
                <a:path w="381635" h="268604">
                  <a:moveTo>
                    <a:pt x="309854" y="254355"/>
                  </a:moveTo>
                  <a:lnTo>
                    <a:pt x="309130" y="253923"/>
                  </a:lnTo>
                  <a:lnTo>
                    <a:pt x="309537" y="255422"/>
                  </a:lnTo>
                  <a:lnTo>
                    <a:pt x="309854" y="254355"/>
                  </a:lnTo>
                  <a:close/>
                </a:path>
                <a:path w="381635" h="268604">
                  <a:moveTo>
                    <a:pt x="310184" y="259232"/>
                  </a:moveTo>
                  <a:lnTo>
                    <a:pt x="307860" y="257962"/>
                  </a:lnTo>
                  <a:lnTo>
                    <a:pt x="310184" y="259232"/>
                  </a:lnTo>
                  <a:close/>
                </a:path>
                <a:path w="381635" h="268604">
                  <a:moveTo>
                    <a:pt x="311416" y="238671"/>
                  </a:moveTo>
                  <a:lnTo>
                    <a:pt x="311200" y="238544"/>
                  </a:lnTo>
                  <a:lnTo>
                    <a:pt x="310946" y="238429"/>
                  </a:lnTo>
                  <a:lnTo>
                    <a:pt x="310705" y="238391"/>
                  </a:lnTo>
                  <a:lnTo>
                    <a:pt x="310870" y="238480"/>
                  </a:lnTo>
                  <a:lnTo>
                    <a:pt x="311124" y="238582"/>
                  </a:lnTo>
                  <a:lnTo>
                    <a:pt x="311416" y="238671"/>
                  </a:lnTo>
                  <a:close/>
                </a:path>
                <a:path w="381635" h="268604">
                  <a:moveTo>
                    <a:pt x="311645" y="255422"/>
                  </a:moveTo>
                  <a:lnTo>
                    <a:pt x="309905" y="254152"/>
                  </a:lnTo>
                  <a:lnTo>
                    <a:pt x="309854" y="254355"/>
                  </a:lnTo>
                  <a:lnTo>
                    <a:pt x="311645" y="255422"/>
                  </a:lnTo>
                  <a:close/>
                </a:path>
                <a:path w="381635" h="268604">
                  <a:moveTo>
                    <a:pt x="312394" y="244754"/>
                  </a:moveTo>
                  <a:lnTo>
                    <a:pt x="311670" y="243992"/>
                  </a:lnTo>
                  <a:lnTo>
                    <a:pt x="310959" y="243992"/>
                  </a:lnTo>
                  <a:lnTo>
                    <a:pt x="312394" y="244754"/>
                  </a:lnTo>
                  <a:close/>
                </a:path>
                <a:path w="381635" h="268604">
                  <a:moveTo>
                    <a:pt x="312699" y="243992"/>
                  </a:moveTo>
                  <a:lnTo>
                    <a:pt x="310857" y="242722"/>
                  </a:lnTo>
                  <a:lnTo>
                    <a:pt x="310451" y="242722"/>
                  </a:lnTo>
                  <a:lnTo>
                    <a:pt x="311670" y="243992"/>
                  </a:lnTo>
                  <a:lnTo>
                    <a:pt x="312699" y="243992"/>
                  </a:lnTo>
                  <a:close/>
                </a:path>
                <a:path w="381635" h="268604">
                  <a:moveTo>
                    <a:pt x="313537" y="254152"/>
                  </a:moveTo>
                  <a:lnTo>
                    <a:pt x="312839" y="253733"/>
                  </a:lnTo>
                  <a:lnTo>
                    <a:pt x="313232" y="254152"/>
                  </a:lnTo>
                  <a:lnTo>
                    <a:pt x="313537" y="254152"/>
                  </a:lnTo>
                  <a:close/>
                </a:path>
                <a:path w="381635" h="268604">
                  <a:moveTo>
                    <a:pt x="314223" y="63652"/>
                  </a:moveTo>
                  <a:lnTo>
                    <a:pt x="313918" y="64922"/>
                  </a:lnTo>
                  <a:lnTo>
                    <a:pt x="313537" y="64922"/>
                  </a:lnTo>
                  <a:lnTo>
                    <a:pt x="313842" y="66192"/>
                  </a:lnTo>
                  <a:lnTo>
                    <a:pt x="314032" y="64922"/>
                  </a:lnTo>
                  <a:lnTo>
                    <a:pt x="314223" y="63652"/>
                  </a:lnTo>
                  <a:close/>
                </a:path>
                <a:path w="381635" h="268604">
                  <a:moveTo>
                    <a:pt x="314413" y="255422"/>
                  </a:moveTo>
                  <a:lnTo>
                    <a:pt x="313232" y="254152"/>
                  </a:lnTo>
                  <a:lnTo>
                    <a:pt x="311797" y="254152"/>
                  </a:lnTo>
                  <a:lnTo>
                    <a:pt x="314413" y="255422"/>
                  </a:lnTo>
                  <a:close/>
                </a:path>
                <a:path w="381635" h="268604">
                  <a:moveTo>
                    <a:pt x="318071" y="253377"/>
                  </a:moveTo>
                  <a:lnTo>
                    <a:pt x="315734" y="251587"/>
                  </a:lnTo>
                  <a:lnTo>
                    <a:pt x="314731" y="250761"/>
                  </a:lnTo>
                  <a:lnTo>
                    <a:pt x="315633" y="251574"/>
                  </a:lnTo>
                  <a:lnTo>
                    <a:pt x="316014" y="252044"/>
                  </a:lnTo>
                  <a:lnTo>
                    <a:pt x="316090" y="252336"/>
                  </a:lnTo>
                  <a:lnTo>
                    <a:pt x="316534" y="252666"/>
                  </a:lnTo>
                  <a:lnTo>
                    <a:pt x="317106" y="253022"/>
                  </a:lnTo>
                  <a:lnTo>
                    <a:pt x="317830" y="253479"/>
                  </a:lnTo>
                  <a:lnTo>
                    <a:pt x="318071" y="253377"/>
                  </a:lnTo>
                  <a:close/>
                </a:path>
                <a:path w="381635" h="268604">
                  <a:moveTo>
                    <a:pt x="322275" y="239344"/>
                  </a:moveTo>
                  <a:lnTo>
                    <a:pt x="321614" y="238302"/>
                  </a:lnTo>
                  <a:lnTo>
                    <a:pt x="321360" y="238912"/>
                  </a:lnTo>
                  <a:lnTo>
                    <a:pt x="322275" y="239344"/>
                  </a:lnTo>
                  <a:close/>
                </a:path>
                <a:path w="381635" h="268604">
                  <a:moveTo>
                    <a:pt x="322999" y="246532"/>
                  </a:moveTo>
                  <a:lnTo>
                    <a:pt x="322122" y="245262"/>
                  </a:lnTo>
                  <a:lnTo>
                    <a:pt x="321945" y="245262"/>
                  </a:lnTo>
                  <a:lnTo>
                    <a:pt x="322491" y="246532"/>
                  </a:lnTo>
                  <a:lnTo>
                    <a:pt x="322999" y="246532"/>
                  </a:lnTo>
                  <a:close/>
                </a:path>
                <a:path w="381635" h="268604">
                  <a:moveTo>
                    <a:pt x="323570" y="45872"/>
                  </a:moveTo>
                  <a:lnTo>
                    <a:pt x="323405" y="44602"/>
                  </a:lnTo>
                  <a:lnTo>
                    <a:pt x="323253" y="45135"/>
                  </a:lnTo>
                  <a:lnTo>
                    <a:pt x="323570" y="45872"/>
                  </a:lnTo>
                  <a:close/>
                </a:path>
                <a:path w="381635" h="268604">
                  <a:moveTo>
                    <a:pt x="324027" y="246494"/>
                  </a:moveTo>
                  <a:lnTo>
                    <a:pt x="323126" y="245351"/>
                  </a:lnTo>
                  <a:lnTo>
                    <a:pt x="322999" y="245541"/>
                  </a:lnTo>
                  <a:lnTo>
                    <a:pt x="323291" y="245808"/>
                  </a:lnTo>
                  <a:lnTo>
                    <a:pt x="323634" y="246138"/>
                  </a:lnTo>
                  <a:lnTo>
                    <a:pt x="324027" y="246494"/>
                  </a:lnTo>
                  <a:close/>
                </a:path>
                <a:path w="381635" h="268604">
                  <a:moveTo>
                    <a:pt x="327748" y="233578"/>
                  </a:moveTo>
                  <a:lnTo>
                    <a:pt x="327520" y="233514"/>
                  </a:lnTo>
                  <a:lnTo>
                    <a:pt x="327342" y="233426"/>
                  </a:lnTo>
                  <a:lnTo>
                    <a:pt x="327660" y="233591"/>
                  </a:lnTo>
                  <a:close/>
                </a:path>
                <a:path w="381635" h="268604">
                  <a:moveTo>
                    <a:pt x="328269" y="233578"/>
                  </a:moveTo>
                  <a:lnTo>
                    <a:pt x="327748" y="233578"/>
                  </a:lnTo>
                  <a:lnTo>
                    <a:pt x="327990" y="233654"/>
                  </a:lnTo>
                  <a:lnTo>
                    <a:pt x="328142" y="233641"/>
                  </a:lnTo>
                  <a:lnTo>
                    <a:pt x="328269" y="233578"/>
                  </a:lnTo>
                  <a:close/>
                </a:path>
                <a:path w="381635" h="268604">
                  <a:moveTo>
                    <a:pt x="328599" y="216052"/>
                  </a:moveTo>
                  <a:lnTo>
                    <a:pt x="325526" y="213512"/>
                  </a:lnTo>
                  <a:lnTo>
                    <a:pt x="325196" y="214782"/>
                  </a:lnTo>
                  <a:lnTo>
                    <a:pt x="328599" y="216052"/>
                  </a:lnTo>
                  <a:close/>
                </a:path>
                <a:path w="381635" h="268604">
                  <a:moveTo>
                    <a:pt x="329628" y="233578"/>
                  </a:moveTo>
                  <a:lnTo>
                    <a:pt x="328714" y="232892"/>
                  </a:lnTo>
                  <a:lnTo>
                    <a:pt x="328688" y="233413"/>
                  </a:lnTo>
                  <a:lnTo>
                    <a:pt x="328269" y="233578"/>
                  </a:lnTo>
                  <a:lnTo>
                    <a:pt x="329628" y="233578"/>
                  </a:lnTo>
                  <a:close/>
                </a:path>
                <a:path w="381635" h="268604">
                  <a:moveTo>
                    <a:pt x="332930" y="208965"/>
                  </a:moveTo>
                  <a:lnTo>
                    <a:pt x="331152" y="207162"/>
                  </a:lnTo>
                  <a:lnTo>
                    <a:pt x="331939" y="208432"/>
                  </a:lnTo>
                  <a:lnTo>
                    <a:pt x="332930" y="208965"/>
                  </a:lnTo>
                  <a:close/>
                </a:path>
                <a:path w="381635" h="268604">
                  <a:moveTo>
                    <a:pt x="334772" y="204622"/>
                  </a:moveTo>
                  <a:lnTo>
                    <a:pt x="333768" y="203352"/>
                  </a:lnTo>
                  <a:lnTo>
                    <a:pt x="333451" y="204622"/>
                  </a:lnTo>
                  <a:lnTo>
                    <a:pt x="334772" y="204622"/>
                  </a:lnTo>
                  <a:close/>
                </a:path>
                <a:path w="381635" h="268604">
                  <a:moveTo>
                    <a:pt x="337007" y="79375"/>
                  </a:moveTo>
                  <a:lnTo>
                    <a:pt x="334949" y="80162"/>
                  </a:lnTo>
                  <a:lnTo>
                    <a:pt x="336334" y="80162"/>
                  </a:lnTo>
                  <a:lnTo>
                    <a:pt x="337007" y="79375"/>
                  </a:lnTo>
                  <a:close/>
                </a:path>
                <a:path w="381635" h="268604">
                  <a:moveTo>
                    <a:pt x="337337" y="194462"/>
                  </a:moveTo>
                  <a:lnTo>
                    <a:pt x="337172" y="194462"/>
                  </a:lnTo>
                  <a:lnTo>
                    <a:pt x="337299" y="194665"/>
                  </a:lnTo>
                  <a:lnTo>
                    <a:pt x="337337" y="194462"/>
                  </a:lnTo>
                  <a:close/>
                </a:path>
                <a:path w="381635" h="268604">
                  <a:moveTo>
                    <a:pt x="337820" y="189750"/>
                  </a:moveTo>
                  <a:lnTo>
                    <a:pt x="337616" y="189382"/>
                  </a:lnTo>
                  <a:lnTo>
                    <a:pt x="337375" y="189382"/>
                  </a:lnTo>
                  <a:lnTo>
                    <a:pt x="337820" y="189750"/>
                  </a:lnTo>
                  <a:close/>
                </a:path>
                <a:path w="381635" h="268604">
                  <a:moveTo>
                    <a:pt x="338315" y="193192"/>
                  </a:moveTo>
                  <a:lnTo>
                    <a:pt x="338035" y="192963"/>
                  </a:lnTo>
                  <a:lnTo>
                    <a:pt x="338074" y="193192"/>
                  </a:lnTo>
                  <a:lnTo>
                    <a:pt x="338315" y="193192"/>
                  </a:lnTo>
                  <a:close/>
                </a:path>
                <a:path w="381635" h="268604">
                  <a:moveTo>
                    <a:pt x="342861" y="178549"/>
                  </a:moveTo>
                  <a:lnTo>
                    <a:pt x="342163" y="177952"/>
                  </a:lnTo>
                  <a:lnTo>
                    <a:pt x="342049" y="177660"/>
                  </a:lnTo>
                  <a:lnTo>
                    <a:pt x="340906" y="177952"/>
                  </a:lnTo>
                  <a:lnTo>
                    <a:pt x="342861" y="178549"/>
                  </a:lnTo>
                  <a:close/>
                </a:path>
                <a:path w="381635" h="268604">
                  <a:moveTo>
                    <a:pt x="343890" y="218224"/>
                  </a:moveTo>
                  <a:lnTo>
                    <a:pt x="342823" y="218033"/>
                  </a:lnTo>
                  <a:lnTo>
                    <a:pt x="343763" y="218592"/>
                  </a:lnTo>
                  <a:lnTo>
                    <a:pt x="343890" y="218224"/>
                  </a:lnTo>
                  <a:close/>
                </a:path>
                <a:path w="381635" h="268604">
                  <a:moveTo>
                    <a:pt x="344170" y="86512"/>
                  </a:moveTo>
                  <a:lnTo>
                    <a:pt x="343547" y="86512"/>
                  </a:lnTo>
                  <a:lnTo>
                    <a:pt x="342163" y="87782"/>
                  </a:lnTo>
                  <a:lnTo>
                    <a:pt x="344170" y="86512"/>
                  </a:lnTo>
                  <a:close/>
                </a:path>
                <a:path w="381635" h="268604">
                  <a:moveTo>
                    <a:pt x="344258" y="85864"/>
                  </a:moveTo>
                  <a:lnTo>
                    <a:pt x="342925" y="86512"/>
                  </a:lnTo>
                  <a:lnTo>
                    <a:pt x="343547" y="86512"/>
                  </a:lnTo>
                  <a:lnTo>
                    <a:pt x="344258" y="85864"/>
                  </a:lnTo>
                  <a:close/>
                </a:path>
                <a:path w="381635" h="268604">
                  <a:moveTo>
                    <a:pt x="345262" y="163410"/>
                  </a:moveTo>
                  <a:lnTo>
                    <a:pt x="344881" y="163626"/>
                  </a:lnTo>
                  <a:lnTo>
                    <a:pt x="344601" y="163982"/>
                  </a:lnTo>
                  <a:lnTo>
                    <a:pt x="344474" y="164388"/>
                  </a:lnTo>
                  <a:lnTo>
                    <a:pt x="345262" y="163410"/>
                  </a:lnTo>
                  <a:close/>
                </a:path>
                <a:path w="381635" h="268604">
                  <a:moveTo>
                    <a:pt x="345935" y="218592"/>
                  </a:moveTo>
                  <a:lnTo>
                    <a:pt x="344195" y="217322"/>
                  </a:lnTo>
                  <a:lnTo>
                    <a:pt x="343890" y="218224"/>
                  </a:lnTo>
                  <a:lnTo>
                    <a:pt x="345935" y="218592"/>
                  </a:lnTo>
                  <a:close/>
                </a:path>
                <a:path w="381635" h="268604">
                  <a:moveTo>
                    <a:pt x="346481" y="211518"/>
                  </a:moveTo>
                  <a:lnTo>
                    <a:pt x="346379" y="211226"/>
                  </a:lnTo>
                  <a:lnTo>
                    <a:pt x="346290" y="210972"/>
                  </a:lnTo>
                  <a:lnTo>
                    <a:pt x="346011" y="210858"/>
                  </a:lnTo>
                  <a:lnTo>
                    <a:pt x="345960" y="211086"/>
                  </a:lnTo>
                  <a:lnTo>
                    <a:pt x="346214" y="211353"/>
                  </a:lnTo>
                  <a:lnTo>
                    <a:pt x="346481" y="211518"/>
                  </a:lnTo>
                  <a:close/>
                </a:path>
                <a:path w="381635" h="268604">
                  <a:moveTo>
                    <a:pt x="348068" y="159893"/>
                  </a:moveTo>
                  <a:lnTo>
                    <a:pt x="347865" y="159778"/>
                  </a:lnTo>
                  <a:lnTo>
                    <a:pt x="347700" y="159677"/>
                  </a:lnTo>
                  <a:lnTo>
                    <a:pt x="347383" y="159550"/>
                  </a:lnTo>
                  <a:lnTo>
                    <a:pt x="345948" y="159931"/>
                  </a:lnTo>
                  <a:lnTo>
                    <a:pt x="346989" y="160045"/>
                  </a:lnTo>
                  <a:lnTo>
                    <a:pt x="347624" y="160007"/>
                  </a:lnTo>
                  <a:lnTo>
                    <a:pt x="348068" y="159893"/>
                  </a:lnTo>
                  <a:close/>
                </a:path>
                <a:path w="381635" h="268604">
                  <a:moveTo>
                    <a:pt x="348437" y="156362"/>
                  </a:moveTo>
                  <a:lnTo>
                    <a:pt x="347332" y="155092"/>
                  </a:lnTo>
                  <a:lnTo>
                    <a:pt x="347827" y="156362"/>
                  </a:lnTo>
                  <a:lnTo>
                    <a:pt x="348437" y="156362"/>
                  </a:lnTo>
                  <a:close/>
                </a:path>
                <a:path w="381635" h="268604">
                  <a:moveTo>
                    <a:pt x="350913" y="213512"/>
                  </a:moveTo>
                  <a:lnTo>
                    <a:pt x="350329" y="212242"/>
                  </a:lnTo>
                  <a:lnTo>
                    <a:pt x="349338" y="212242"/>
                  </a:lnTo>
                  <a:lnTo>
                    <a:pt x="350913" y="213512"/>
                  </a:lnTo>
                  <a:close/>
                </a:path>
                <a:path w="381635" h="268604">
                  <a:moveTo>
                    <a:pt x="352018" y="208673"/>
                  </a:moveTo>
                  <a:lnTo>
                    <a:pt x="351828" y="208483"/>
                  </a:lnTo>
                  <a:lnTo>
                    <a:pt x="351688" y="208534"/>
                  </a:lnTo>
                  <a:lnTo>
                    <a:pt x="351485" y="208635"/>
                  </a:lnTo>
                  <a:lnTo>
                    <a:pt x="351815" y="208699"/>
                  </a:lnTo>
                  <a:lnTo>
                    <a:pt x="352018" y="208673"/>
                  </a:lnTo>
                  <a:close/>
                </a:path>
                <a:path w="381635" h="268604">
                  <a:moveTo>
                    <a:pt x="353263" y="127152"/>
                  </a:moveTo>
                  <a:lnTo>
                    <a:pt x="352475" y="126187"/>
                  </a:lnTo>
                  <a:lnTo>
                    <a:pt x="352221" y="126009"/>
                  </a:lnTo>
                  <a:lnTo>
                    <a:pt x="352031" y="127152"/>
                  </a:lnTo>
                  <a:lnTo>
                    <a:pt x="353263" y="127152"/>
                  </a:lnTo>
                  <a:close/>
                </a:path>
                <a:path w="381635" h="268604">
                  <a:moveTo>
                    <a:pt x="355904" y="194462"/>
                  </a:moveTo>
                  <a:lnTo>
                    <a:pt x="355460" y="194030"/>
                  </a:lnTo>
                  <a:lnTo>
                    <a:pt x="355206" y="194462"/>
                  </a:lnTo>
                  <a:lnTo>
                    <a:pt x="355904" y="194462"/>
                  </a:lnTo>
                  <a:close/>
                </a:path>
                <a:path w="381635" h="268604">
                  <a:moveTo>
                    <a:pt x="355955" y="193192"/>
                  </a:moveTo>
                  <a:lnTo>
                    <a:pt x="354634" y="193192"/>
                  </a:lnTo>
                  <a:lnTo>
                    <a:pt x="355460" y="194030"/>
                  </a:lnTo>
                  <a:lnTo>
                    <a:pt x="355955" y="193192"/>
                  </a:lnTo>
                  <a:close/>
                </a:path>
                <a:path w="381635" h="268604">
                  <a:moveTo>
                    <a:pt x="357339" y="194373"/>
                  </a:moveTo>
                  <a:lnTo>
                    <a:pt x="357022" y="194386"/>
                  </a:lnTo>
                  <a:lnTo>
                    <a:pt x="356882" y="194462"/>
                  </a:lnTo>
                  <a:lnTo>
                    <a:pt x="357339" y="194373"/>
                  </a:lnTo>
                  <a:close/>
                </a:path>
                <a:path w="381635" h="268604">
                  <a:moveTo>
                    <a:pt x="358317" y="204622"/>
                  </a:moveTo>
                  <a:lnTo>
                    <a:pt x="357416" y="203352"/>
                  </a:lnTo>
                  <a:lnTo>
                    <a:pt x="357378" y="203657"/>
                  </a:lnTo>
                  <a:lnTo>
                    <a:pt x="358317" y="204622"/>
                  </a:lnTo>
                  <a:close/>
                </a:path>
                <a:path w="381635" h="268604">
                  <a:moveTo>
                    <a:pt x="358597" y="202082"/>
                  </a:moveTo>
                  <a:lnTo>
                    <a:pt x="358152" y="202082"/>
                  </a:lnTo>
                  <a:lnTo>
                    <a:pt x="358355" y="203352"/>
                  </a:lnTo>
                  <a:lnTo>
                    <a:pt x="358597" y="202082"/>
                  </a:lnTo>
                  <a:close/>
                </a:path>
                <a:path w="381635" h="268604">
                  <a:moveTo>
                    <a:pt x="359537" y="189382"/>
                  </a:moveTo>
                  <a:lnTo>
                    <a:pt x="359359" y="189293"/>
                  </a:lnTo>
                  <a:lnTo>
                    <a:pt x="359537" y="189382"/>
                  </a:lnTo>
                  <a:close/>
                </a:path>
                <a:path w="381635" h="268604">
                  <a:moveTo>
                    <a:pt x="360692" y="199542"/>
                  </a:moveTo>
                  <a:lnTo>
                    <a:pt x="359130" y="199542"/>
                  </a:lnTo>
                  <a:lnTo>
                    <a:pt x="358698" y="199186"/>
                  </a:lnTo>
                  <a:lnTo>
                    <a:pt x="359054" y="199542"/>
                  </a:lnTo>
                  <a:lnTo>
                    <a:pt x="360324" y="200812"/>
                  </a:lnTo>
                  <a:lnTo>
                    <a:pt x="360692" y="199542"/>
                  </a:lnTo>
                  <a:close/>
                </a:path>
                <a:path w="381635" h="268604">
                  <a:moveTo>
                    <a:pt x="363042" y="202082"/>
                  </a:moveTo>
                  <a:lnTo>
                    <a:pt x="356679" y="200812"/>
                  </a:lnTo>
                  <a:lnTo>
                    <a:pt x="354342" y="200812"/>
                  </a:lnTo>
                  <a:lnTo>
                    <a:pt x="353758" y="200812"/>
                  </a:lnTo>
                  <a:lnTo>
                    <a:pt x="358597" y="202082"/>
                  </a:lnTo>
                  <a:lnTo>
                    <a:pt x="359498" y="202082"/>
                  </a:lnTo>
                  <a:lnTo>
                    <a:pt x="359600" y="203352"/>
                  </a:lnTo>
                  <a:lnTo>
                    <a:pt x="363042" y="202082"/>
                  </a:lnTo>
                  <a:close/>
                </a:path>
                <a:path w="381635" h="268604">
                  <a:moveTo>
                    <a:pt x="366814" y="172250"/>
                  </a:moveTo>
                  <a:lnTo>
                    <a:pt x="366572" y="172186"/>
                  </a:lnTo>
                  <a:lnTo>
                    <a:pt x="366293" y="172326"/>
                  </a:lnTo>
                  <a:lnTo>
                    <a:pt x="366814" y="172250"/>
                  </a:lnTo>
                  <a:close/>
                </a:path>
                <a:path w="381635" h="268604">
                  <a:moveTo>
                    <a:pt x="366979" y="172262"/>
                  </a:moveTo>
                  <a:lnTo>
                    <a:pt x="366699" y="171856"/>
                  </a:lnTo>
                  <a:lnTo>
                    <a:pt x="366331" y="171818"/>
                  </a:lnTo>
                  <a:lnTo>
                    <a:pt x="366674" y="172059"/>
                  </a:lnTo>
                  <a:lnTo>
                    <a:pt x="366776" y="172186"/>
                  </a:lnTo>
                  <a:lnTo>
                    <a:pt x="366979" y="172262"/>
                  </a:lnTo>
                  <a:close/>
                </a:path>
                <a:path w="381635" h="268604">
                  <a:moveTo>
                    <a:pt x="367233" y="181648"/>
                  </a:moveTo>
                  <a:lnTo>
                    <a:pt x="366725" y="181495"/>
                  </a:lnTo>
                  <a:lnTo>
                    <a:pt x="366331" y="181432"/>
                  </a:lnTo>
                  <a:lnTo>
                    <a:pt x="365950" y="181381"/>
                  </a:lnTo>
                  <a:lnTo>
                    <a:pt x="366229" y="181470"/>
                  </a:lnTo>
                  <a:lnTo>
                    <a:pt x="366585" y="181571"/>
                  </a:lnTo>
                  <a:lnTo>
                    <a:pt x="367233" y="181648"/>
                  </a:lnTo>
                  <a:close/>
                </a:path>
                <a:path w="381635" h="268604">
                  <a:moveTo>
                    <a:pt x="368909" y="164045"/>
                  </a:moveTo>
                  <a:lnTo>
                    <a:pt x="368503" y="164045"/>
                  </a:lnTo>
                  <a:lnTo>
                    <a:pt x="368287" y="164033"/>
                  </a:lnTo>
                  <a:lnTo>
                    <a:pt x="368363" y="164338"/>
                  </a:lnTo>
                  <a:lnTo>
                    <a:pt x="368909" y="164045"/>
                  </a:lnTo>
                  <a:close/>
                </a:path>
                <a:path w="381635" h="268604">
                  <a:moveTo>
                    <a:pt x="370166" y="147472"/>
                  </a:moveTo>
                  <a:lnTo>
                    <a:pt x="367601" y="146202"/>
                  </a:lnTo>
                  <a:lnTo>
                    <a:pt x="367995" y="147472"/>
                  </a:lnTo>
                  <a:lnTo>
                    <a:pt x="370166" y="147472"/>
                  </a:lnTo>
                  <a:close/>
                </a:path>
                <a:path w="381635" h="268604">
                  <a:moveTo>
                    <a:pt x="373214" y="135851"/>
                  </a:moveTo>
                  <a:lnTo>
                    <a:pt x="371906" y="134772"/>
                  </a:lnTo>
                  <a:lnTo>
                    <a:pt x="369023" y="133565"/>
                  </a:lnTo>
                  <a:lnTo>
                    <a:pt x="370509" y="134772"/>
                  </a:lnTo>
                  <a:lnTo>
                    <a:pt x="373214" y="135851"/>
                  </a:lnTo>
                  <a:close/>
                </a:path>
                <a:path w="381635" h="268604">
                  <a:moveTo>
                    <a:pt x="374980" y="117170"/>
                  </a:moveTo>
                  <a:lnTo>
                    <a:pt x="374764" y="117106"/>
                  </a:lnTo>
                  <a:lnTo>
                    <a:pt x="374840" y="117259"/>
                  </a:lnTo>
                  <a:lnTo>
                    <a:pt x="374980" y="117170"/>
                  </a:lnTo>
                  <a:close/>
                </a:path>
                <a:path w="381635" h="268604">
                  <a:moveTo>
                    <a:pt x="375119" y="135851"/>
                  </a:moveTo>
                  <a:lnTo>
                    <a:pt x="374980" y="134772"/>
                  </a:lnTo>
                  <a:lnTo>
                    <a:pt x="374357" y="134772"/>
                  </a:lnTo>
                  <a:lnTo>
                    <a:pt x="373811" y="135851"/>
                  </a:lnTo>
                  <a:lnTo>
                    <a:pt x="375119" y="135851"/>
                  </a:lnTo>
                  <a:close/>
                </a:path>
                <a:path w="381635" h="268604">
                  <a:moveTo>
                    <a:pt x="375285" y="137312"/>
                  </a:moveTo>
                  <a:lnTo>
                    <a:pt x="375132" y="136042"/>
                  </a:lnTo>
                  <a:lnTo>
                    <a:pt x="373722" y="136042"/>
                  </a:lnTo>
                  <a:lnTo>
                    <a:pt x="373456" y="136042"/>
                  </a:lnTo>
                  <a:lnTo>
                    <a:pt x="375158" y="137312"/>
                  </a:lnTo>
                  <a:lnTo>
                    <a:pt x="375285" y="137312"/>
                  </a:lnTo>
                  <a:close/>
                </a:path>
                <a:path w="381635" h="268604">
                  <a:moveTo>
                    <a:pt x="378383" y="122072"/>
                  </a:moveTo>
                  <a:lnTo>
                    <a:pt x="377875" y="119532"/>
                  </a:lnTo>
                  <a:lnTo>
                    <a:pt x="377609" y="118262"/>
                  </a:lnTo>
                  <a:lnTo>
                    <a:pt x="371513" y="119532"/>
                  </a:lnTo>
                  <a:lnTo>
                    <a:pt x="374434" y="118262"/>
                  </a:lnTo>
                  <a:lnTo>
                    <a:pt x="377355" y="116992"/>
                  </a:lnTo>
                  <a:lnTo>
                    <a:pt x="375881" y="117297"/>
                  </a:lnTo>
                  <a:lnTo>
                    <a:pt x="377317" y="115951"/>
                  </a:lnTo>
                  <a:lnTo>
                    <a:pt x="374980" y="117170"/>
                  </a:lnTo>
                  <a:lnTo>
                    <a:pt x="375526" y="117360"/>
                  </a:lnTo>
                  <a:lnTo>
                    <a:pt x="371005" y="118262"/>
                  </a:lnTo>
                  <a:lnTo>
                    <a:pt x="370547" y="116992"/>
                  </a:lnTo>
                  <a:lnTo>
                    <a:pt x="371017" y="116992"/>
                  </a:lnTo>
                  <a:lnTo>
                    <a:pt x="371894" y="116357"/>
                  </a:lnTo>
                  <a:lnTo>
                    <a:pt x="372186" y="116268"/>
                  </a:lnTo>
                  <a:lnTo>
                    <a:pt x="374764" y="117106"/>
                  </a:lnTo>
                  <a:lnTo>
                    <a:pt x="374396" y="116268"/>
                  </a:lnTo>
                  <a:lnTo>
                    <a:pt x="373811" y="114947"/>
                  </a:lnTo>
                  <a:lnTo>
                    <a:pt x="374484" y="114452"/>
                  </a:lnTo>
                  <a:lnTo>
                    <a:pt x="354393" y="114452"/>
                  </a:lnTo>
                  <a:lnTo>
                    <a:pt x="351066" y="114452"/>
                  </a:lnTo>
                  <a:lnTo>
                    <a:pt x="355828" y="115722"/>
                  </a:lnTo>
                  <a:lnTo>
                    <a:pt x="350939" y="118262"/>
                  </a:lnTo>
                  <a:lnTo>
                    <a:pt x="354177" y="119532"/>
                  </a:lnTo>
                  <a:lnTo>
                    <a:pt x="346405" y="120802"/>
                  </a:lnTo>
                  <a:lnTo>
                    <a:pt x="355257" y="124612"/>
                  </a:lnTo>
                  <a:lnTo>
                    <a:pt x="350202" y="125882"/>
                  </a:lnTo>
                  <a:lnTo>
                    <a:pt x="352056" y="125882"/>
                  </a:lnTo>
                  <a:lnTo>
                    <a:pt x="352221" y="126009"/>
                  </a:lnTo>
                  <a:lnTo>
                    <a:pt x="352247" y="125882"/>
                  </a:lnTo>
                  <a:lnTo>
                    <a:pt x="352475" y="126187"/>
                  </a:lnTo>
                  <a:lnTo>
                    <a:pt x="353898" y="127152"/>
                  </a:lnTo>
                  <a:lnTo>
                    <a:pt x="353263" y="127152"/>
                  </a:lnTo>
                  <a:lnTo>
                    <a:pt x="355714" y="130962"/>
                  </a:lnTo>
                  <a:lnTo>
                    <a:pt x="350380" y="136042"/>
                  </a:lnTo>
                  <a:lnTo>
                    <a:pt x="348310" y="139852"/>
                  </a:lnTo>
                  <a:lnTo>
                    <a:pt x="347675" y="141122"/>
                  </a:lnTo>
                  <a:lnTo>
                    <a:pt x="349745" y="141122"/>
                  </a:lnTo>
                  <a:lnTo>
                    <a:pt x="357759" y="141122"/>
                  </a:lnTo>
                  <a:lnTo>
                    <a:pt x="353085" y="142392"/>
                  </a:lnTo>
                  <a:lnTo>
                    <a:pt x="349745" y="141122"/>
                  </a:lnTo>
                  <a:lnTo>
                    <a:pt x="353428" y="144932"/>
                  </a:lnTo>
                  <a:lnTo>
                    <a:pt x="348551" y="148742"/>
                  </a:lnTo>
                  <a:lnTo>
                    <a:pt x="350393" y="151282"/>
                  </a:lnTo>
                  <a:lnTo>
                    <a:pt x="347065" y="151282"/>
                  </a:lnTo>
                  <a:lnTo>
                    <a:pt x="348970" y="153822"/>
                  </a:lnTo>
                  <a:lnTo>
                    <a:pt x="346430" y="153822"/>
                  </a:lnTo>
                  <a:lnTo>
                    <a:pt x="350735" y="156362"/>
                  </a:lnTo>
                  <a:lnTo>
                    <a:pt x="348437" y="156362"/>
                  </a:lnTo>
                  <a:lnTo>
                    <a:pt x="346481" y="157632"/>
                  </a:lnTo>
                  <a:lnTo>
                    <a:pt x="349402" y="157632"/>
                  </a:lnTo>
                  <a:lnTo>
                    <a:pt x="347726" y="158902"/>
                  </a:lnTo>
                  <a:lnTo>
                    <a:pt x="349986" y="160172"/>
                  </a:lnTo>
                  <a:lnTo>
                    <a:pt x="348081" y="160172"/>
                  </a:lnTo>
                  <a:lnTo>
                    <a:pt x="351015" y="162712"/>
                  </a:lnTo>
                  <a:lnTo>
                    <a:pt x="345986" y="161442"/>
                  </a:lnTo>
                  <a:lnTo>
                    <a:pt x="350278" y="163982"/>
                  </a:lnTo>
                  <a:lnTo>
                    <a:pt x="345782" y="162712"/>
                  </a:lnTo>
                  <a:lnTo>
                    <a:pt x="345960" y="163982"/>
                  </a:lnTo>
                  <a:lnTo>
                    <a:pt x="347827" y="166522"/>
                  </a:lnTo>
                  <a:lnTo>
                    <a:pt x="346544" y="165252"/>
                  </a:lnTo>
                  <a:lnTo>
                    <a:pt x="346214" y="166522"/>
                  </a:lnTo>
                  <a:lnTo>
                    <a:pt x="344436" y="165252"/>
                  </a:lnTo>
                  <a:lnTo>
                    <a:pt x="344220" y="166522"/>
                  </a:lnTo>
                  <a:lnTo>
                    <a:pt x="344779" y="166522"/>
                  </a:lnTo>
                  <a:lnTo>
                    <a:pt x="347116" y="167792"/>
                  </a:lnTo>
                  <a:lnTo>
                    <a:pt x="341223" y="167792"/>
                  </a:lnTo>
                  <a:lnTo>
                    <a:pt x="350215" y="172872"/>
                  </a:lnTo>
                  <a:lnTo>
                    <a:pt x="343103" y="170332"/>
                  </a:lnTo>
                  <a:lnTo>
                    <a:pt x="344512" y="174142"/>
                  </a:lnTo>
                  <a:lnTo>
                    <a:pt x="345071" y="176491"/>
                  </a:lnTo>
                  <a:lnTo>
                    <a:pt x="341198" y="175412"/>
                  </a:lnTo>
                  <a:lnTo>
                    <a:pt x="342049" y="177660"/>
                  </a:lnTo>
                  <a:lnTo>
                    <a:pt x="345122" y="176860"/>
                  </a:lnTo>
                  <a:lnTo>
                    <a:pt x="345160" y="179222"/>
                  </a:lnTo>
                  <a:lnTo>
                    <a:pt x="342861" y="178549"/>
                  </a:lnTo>
                  <a:lnTo>
                    <a:pt x="345224" y="180492"/>
                  </a:lnTo>
                  <a:lnTo>
                    <a:pt x="343242" y="183032"/>
                  </a:lnTo>
                  <a:lnTo>
                    <a:pt x="342430" y="183032"/>
                  </a:lnTo>
                  <a:lnTo>
                    <a:pt x="341541" y="181762"/>
                  </a:lnTo>
                  <a:lnTo>
                    <a:pt x="340880" y="180492"/>
                  </a:lnTo>
                  <a:lnTo>
                    <a:pt x="341731" y="184302"/>
                  </a:lnTo>
                  <a:lnTo>
                    <a:pt x="338582" y="184302"/>
                  </a:lnTo>
                  <a:lnTo>
                    <a:pt x="339521" y="186842"/>
                  </a:lnTo>
                  <a:lnTo>
                    <a:pt x="338010" y="186842"/>
                  </a:lnTo>
                  <a:lnTo>
                    <a:pt x="339953" y="188112"/>
                  </a:lnTo>
                  <a:lnTo>
                    <a:pt x="342671" y="188112"/>
                  </a:lnTo>
                  <a:lnTo>
                    <a:pt x="344690" y="191922"/>
                  </a:lnTo>
                  <a:lnTo>
                    <a:pt x="346113" y="193192"/>
                  </a:lnTo>
                  <a:lnTo>
                    <a:pt x="340956" y="189382"/>
                  </a:lnTo>
                  <a:lnTo>
                    <a:pt x="343750" y="194462"/>
                  </a:lnTo>
                  <a:lnTo>
                    <a:pt x="338963" y="190652"/>
                  </a:lnTo>
                  <a:lnTo>
                    <a:pt x="337820" y="189750"/>
                  </a:lnTo>
                  <a:lnTo>
                    <a:pt x="338353" y="190652"/>
                  </a:lnTo>
                  <a:lnTo>
                    <a:pt x="337045" y="189382"/>
                  </a:lnTo>
                  <a:lnTo>
                    <a:pt x="337400" y="191922"/>
                  </a:lnTo>
                  <a:lnTo>
                    <a:pt x="336829" y="191922"/>
                  </a:lnTo>
                  <a:lnTo>
                    <a:pt x="338035" y="192963"/>
                  </a:lnTo>
                  <a:lnTo>
                    <a:pt x="337845" y="191922"/>
                  </a:lnTo>
                  <a:lnTo>
                    <a:pt x="339661" y="191922"/>
                  </a:lnTo>
                  <a:lnTo>
                    <a:pt x="338988" y="193192"/>
                  </a:lnTo>
                  <a:lnTo>
                    <a:pt x="338315" y="193192"/>
                  </a:lnTo>
                  <a:lnTo>
                    <a:pt x="339788" y="194462"/>
                  </a:lnTo>
                  <a:lnTo>
                    <a:pt x="338467" y="195732"/>
                  </a:lnTo>
                  <a:lnTo>
                    <a:pt x="337947" y="195732"/>
                  </a:lnTo>
                  <a:lnTo>
                    <a:pt x="337299" y="194665"/>
                  </a:lnTo>
                  <a:lnTo>
                    <a:pt x="336689" y="197002"/>
                  </a:lnTo>
                  <a:lnTo>
                    <a:pt x="340448" y="199542"/>
                  </a:lnTo>
                  <a:lnTo>
                    <a:pt x="337680" y="200812"/>
                  </a:lnTo>
                  <a:lnTo>
                    <a:pt x="334086" y="198272"/>
                  </a:lnTo>
                  <a:lnTo>
                    <a:pt x="336029" y="200812"/>
                  </a:lnTo>
                  <a:lnTo>
                    <a:pt x="332587" y="199542"/>
                  </a:lnTo>
                  <a:lnTo>
                    <a:pt x="333019" y="200812"/>
                  </a:lnTo>
                  <a:lnTo>
                    <a:pt x="334899" y="200812"/>
                  </a:lnTo>
                  <a:lnTo>
                    <a:pt x="334327" y="202082"/>
                  </a:lnTo>
                  <a:lnTo>
                    <a:pt x="336321" y="204622"/>
                  </a:lnTo>
                  <a:lnTo>
                    <a:pt x="335267" y="204622"/>
                  </a:lnTo>
                  <a:lnTo>
                    <a:pt x="336473" y="207162"/>
                  </a:lnTo>
                  <a:lnTo>
                    <a:pt x="337743" y="207162"/>
                  </a:lnTo>
                  <a:lnTo>
                    <a:pt x="337375" y="208432"/>
                  </a:lnTo>
                  <a:lnTo>
                    <a:pt x="335102" y="208432"/>
                  </a:lnTo>
                  <a:lnTo>
                    <a:pt x="336753" y="209702"/>
                  </a:lnTo>
                  <a:lnTo>
                    <a:pt x="334352" y="209702"/>
                  </a:lnTo>
                  <a:lnTo>
                    <a:pt x="334352" y="213512"/>
                  </a:lnTo>
                  <a:lnTo>
                    <a:pt x="331152" y="213512"/>
                  </a:lnTo>
                  <a:lnTo>
                    <a:pt x="331038" y="212763"/>
                  </a:lnTo>
                  <a:lnTo>
                    <a:pt x="334352" y="213512"/>
                  </a:lnTo>
                  <a:lnTo>
                    <a:pt x="334352" y="209702"/>
                  </a:lnTo>
                  <a:lnTo>
                    <a:pt x="332930" y="208965"/>
                  </a:lnTo>
                  <a:lnTo>
                    <a:pt x="333679" y="209702"/>
                  </a:lnTo>
                  <a:lnTo>
                    <a:pt x="330669" y="209702"/>
                  </a:lnTo>
                  <a:lnTo>
                    <a:pt x="333286" y="212242"/>
                  </a:lnTo>
                  <a:lnTo>
                    <a:pt x="332714" y="212242"/>
                  </a:lnTo>
                  <a:lnTo>
                    <a:pt x="330987" y="210972"/>
                  </a:lnTo>
                  <a:lnTo>
                    <a:pt x="330593" y="210972"/>
                  </a:lnTo>
                  <a:lnTo>
                    <a:pt x="332613" y="212242"/>
                  </a:lnTo>
                  <a:lnTo>
                    <a:pt x="331254" y="212242"/>
                  </a:lnTo>
                  <a:lnTo>
                    <a:pt x="329907" y="210972"/>
                  </a:lnTo>
                  <a:lnTo>
                    <a:pt x="328752" y="212242"/>
                  </a:lnTo>
                  <a:lnTo>
                    <a:pt x="330415" y="212623"/>
                  </a:lnTo>
                  <a:lnTo>
                    <a:pt x="329107" y="213512"/>
                  </a:lnTo>
                  <a:lnTo>
                    <a:pt x="330631" y="216052"/>
                  </a:lnTo>
                  <a:lnTo>
                    <a:pt x="328637" y="217322"/>
                  </a:lnTo>
                  <a:lnTo>
                    <a:pt x="325183" y="214845"/>
                  </a:lnTo>
                  <a:lnTo>
                    <a:pt x="324866" y="216052"/>
                  </a:lnTo>
                  <a:lnTo>
                    <a:pt x="326720" y="219862"/>
                  </a:lnTo>
                  <a:lnTo>
                    <a:pt x="324650" y="221132"/>
                  </a:lnTo>
                  <a:lnTo>
                    <a:pt x="325272" y="221132"/>
                  </a:lnTo>
                  <a:lnTo>
                    <a:pt x="329704" y="224942"/>
                  </a:lnTo>
                  <a:lnTo>
                    <a:pt x="327139" y="223672"/>
                  </a:lnTo>
                  <a:lnTo>
                    <a:pt x="322008" y="221132"/>
                  </a:lnTo>
                  <a:lnTo>
                    <a:pt x="323545" y="223672"/>
                  </a:lnTo>
                  <a:lnTo>
                    <a:pt x="323354" y="223672"/>
                  </a:lnTo>
                  <a:lnTo>
                    <a:pt x="321183" y="221132"/>
                  </a:lnTo>
                  <a:lnTo>
                    <a:pt x="321652" y="222402"/>
                  </a:lnTo>
                  <a:lnTo>
                    <a:pt x="320040" y="222402"/>
                  </a:lnTo>
                  <a:lnTo>
                    <a:pt x="320992" y="224942"/>
                  </a:lnTo>
                  <a:lnTo>
                    <a:pt x="321068" y="228752"/>
                  </a:lnTo>
                  <a:lnTo>
                    <a:pt x="320065" y="227482"/>
                  </a:lnTo>
                  <a:lnTo>
                    <a:pt x="318490" y="227482"/>
                  </a:lnTo>
                  <a:lnTo>
                    <a:pt x="318084" y="228752"/>
                  </a:lnTo>
                  <a:lnTo>
                    <a:pt x="316992" y="228752"/>
                  </a:lnTo>
                  <a:lnTo>
                    <a:pt x="317995" y="230022"/>
                  </a:lnTo>
                  <a:lnTo>
                    <a:pt x="317474" y="230022"/>
                  </a:lnTo>
                  <a:lnTo>
                    <a:pt x="319379" y="231292"/>
                  </a:lnTo>
                  <a:lnTo>
                    <a:pt x="315747" y="231292"/>
                  </a:lnTo>
                  <a:lnTo>
                    <a:pt x="315455" y="233832"/>
                  </a:lnTo>
                  <a:lnTo>
                    <a:pt x="315404" y="236372"/>
                  </a:lnTo>
                  <a:lnTo>
                    <a:pt x="312699" y="236372"/>
                  </a:lnTo>
                  <a:lnTo>
                    <a:pt x="311937" y="235102"/>
                  </a:lnTo>
                  <a:lnTo>
                    <a:pt x="311797" y="235102"/>
                  </a:lnTo>
                  <a:lnTo>
                    <a:pt x="311556" y="237642"/>
                  </a:lnTo>
                  <a:lnTo>
                    <a:pt x="313639" y="238912"/>
                  </a:lnTo>
                  <a:lnTo>
                    <a:pt x="314744" y="238912"/>
                  </a:lnTo>
                  <a:lnTo>
                    <a:pt x="315747" y="240182"/>
                  </a:lnTo>
                  <a:lnTo>
                    <a:pt x="316280" y="241452"/>
                  </a:lnTo>
                  <a:lnTo>
                    <a:pt x="315963" y="241452"/>
                  </a:lnTo>
                  <a:lnTo>
                    <a:pt x="315252" y="240182"/>
                  </a:lnTo>
                  <a:lnTo>
                    <a:pt x="313283" y="240182"/>
                  </a:lnTo>
                  <a:lnTo>
                    <a:pt x="312521" y="239966"/>
                  </a:lnTo>
                  <a:lnTo>
                    <a:pt x="311429" y="238912"/>
                  </a:lnTo>
                  <a:lnTo>
                    <a:pt x="311848" y="239750"/>
                  </a:lnTo>
                  <a:lnTo>
                    <a:pt x="309079" y="238912"/>
                  </a:lnTo>
                  <a:lnTo>
                    <a:pt x="317144" y="243992"/>
                  </a:lnTo>
                  <a:lnTo>
                    <a:pt x="313842" y="242722"/>
                  </a:lnTo>
                  <a:lnTo>
                    <a:pt x="313016" y="242722"/>
                  </a:lnTo>
                  <a:lnTo>
                    <a:pt x="314071" y="245262"/>
                  </a:lnTo>
                  <a:lnTo>
                    <a:pt x="313385" y="245262"/>
                  </a:lnTo>
                  <a:lnTo>
                    <a:pt x="312394" y="244754"/>
                  </a:lnTo>
                  <a:lnTo>
                    <a:pt x="314109" y="246532"/>
                  </a:lnTo>
                  <a:lnTo>
                    <a:pt x="311365" y="246532"/>
                  </a:lnTo>
                  <a:lnTo>
                    <a:pt x="310959" y="245262"/>
                  </a:lnTo>
                  <a:lnTo>
                    <a:pt x="311277" y="245262"/>
                  </a:lnTo>
                  <a:lnTo>
                    <a:pt x="310870" y="243992"/>
                  </a:lnTo>
                  <a:lnTo>
                    <a:pt x="308165" y="242925"/>
                  </a:lnTo>
                  <a:lnTo>
                    <a:pt x="307479" y="243992"/>
                  </a:lnTo>
                  <a:lnTo>
                    <a:pt x="306412" y="243992"/>
                  </a:lnTo>
                  <a:lnTo>
                    <a:pt x="311670" y="249072"/>
                  </a:lnTo>
                  <a:lnTo>
                    <a:pt x="306412" y="246659"/>
                  </a:lnTo>
                  <a:lnTo>
                    <a:pt x="306146" y="246532"/>
                  </a:lnTo>
                  <a:lnTo>
                    <a:pt x="306451" y="246926"/>
                  </a:lnTo>
                  <a:lnTo>
                    <a:pt x="307124" y="249072"/>
                  </a:lnTo>
                  <a:lnTo>
                    <a:pt x="304634" y="246532"/>
                  </a:lnTo>
                  <a:lnTo>
                    <a:pt x="301929" y="246532"/>
                  </a:lnTo>
                  <a:lnTo>
                    <a:pt x="303580" y="247802"/>
                  </a:lnTo>
                  <a:lnTo>
                    <a:pt x="299605" y="246532"/>
                  </a:lnTo>
                  <a:lnTo>
                    <a:pt x="301294" y="248323"/>
                  </a:lnTo>
                  <a:lnTo>
                    <a:pt x="301485" y="249072"/>
                  </a:lnTo>
                  <a:lnTo>
                    <a:pt x="302018" y="249072"/>
                  </a:lnTo>
                  <a:lnTo>
                    <a:pt x="304025" y="252882"/>
                  </a:lnTo>
                  <a:lnTo>
                    <a:pt x="296659" y="250342"/>
                  </a:lnTo>
                  <a:lnTo>
                    <a:pt x="299288" y="254152"/>
                  </a:lnTo>
                  <a:lnTo>
                    <a:pt x="299821" y="256692"/>
                  </a:lnTo>
                  <a:lnTo>
                    <a:pt x="302387" y="259232"/>
                  </a:lnTo>
                  <a:lnTo>
                    <a:pt x="302768" y="261772"/>
                  </a:lnTo>
                  <a:lnTo>
                    <a:pt x="301129" y="260502"/>
                  </a:lnTo>
                  <a:lnTo>
                    <a:pt x="300075" y="259232"/>
                  </a:lnTo>
                  <a:lnTo>
                    <a:pt x="298145" y="259232"/>
                  </a:lnTo>
                  <a:lnTo>
                    <a:pt x="298577" y="260502"/>
                  </a:lnTo>
                  <a:lnTo>
                    <a:pt x="298145" y="260502"/>
                  </a:lnTo>
                  <a:lnTo>
                    <a:pt x="301332" y="264312"/>
                  </a:lnTo>
                  <a:lnTo>
                    <a:pt x="299173" y="260502"/>
                  </a:lnTo>
                  <a:lnTo>
                    <a:pt x="300240" y="261772"/>
                  </a:lnTo>
                  <a:lnTo>
                    <a:pt x="302285" y="263042"/>
                  </a:lnTo>
                  <a:lnTo>
                    <a:pt x="302437" y="263042"/>
                  </a:lnTo>
                  <a:lnTo>
                    <a:pt x="304673" y="264312"/>
                  </a:lnTo>
                  <a:lnTo>
                    <a:pt x="301663" y="261772"/>
                  </a:lnTo>
                  <a:lnTo>
                    <a:pt x="304025" y="263042"/>
                  </a:lnTo>
                  <a:lnTo>
                    <a:pt x="304596" y="263042"/>
                  </a:lnTo>
                  <a:lnTo>
                    <a:pt x="304050" y="261772"/>
                  </a:lnTo>
                  <a:lnTo>
                    <a:pt x="304698" y="263042"/>
                  </a:lnTo>
                  <a:lnTo>
                    <a:pt x="306616" y="263042"/>
                  </a:lnTo>
                  <a:lnTo>
                    <a:pt x="305790" y="264312"/>
                  </a:lnTo>
                  <a:lnTo>
                    <a:pt x="308711" y="264312"/>
                  </a:lnTo>
                  <a:lnTo>
                    <a:pt x="304634" y="259232"/>
                  </a:lnTo>
                  <a:lnTo>
                    <a:pt x="307606" y="261772"/>
                  </a:lnTo>
                  <a:lnTo>
                    <a:pt x="307746" y="261772"/>
                  </a:lnTo>
                  <a:lnTo>
                    <a:pt x="307809" y="259232"/>
                  </a:lnTo>
                  <a:lnTo>
                    <a:pt x="305308" y="259232"/>
                  </a:lnTo>
                  <a:lnTo>
                    <a:pt x="303212" y="255422"/>
                  </a:lnTo>
                  <a:lnTo>
                    <a:pt x="307860" y="257962"/>
                  </a:lnTo>
                  <a:lnTo>
                    <a:pt x="308190" y="257962"/>
                  </a:lnTo>
                  <a:lnTo>
                    <a:pt x="306793" y="255422"/>
                  </a:lnTo>
                  <a:lnTo>
                    <a:pt x="309765" y="256692"/>
                  </a:lnTo>
                  <a:lnTo>
                    <a:pt x="308978" y="255422"/>
                  </a:lnTo>
                  <a:lnTo>
                    <a:pt x="307390" y="252882"/>
                  </a:lnTo>
                  <a:lnTo>
                    <a:pt x="309130" y="253923"/>
                  </a:lnTo>
                  <a:lnTo>
                    <a:pt x="308838" y="252882"/>
                  </a:lnTo>
                  <a:lnTo>
                    <a:pt x="313448" y="256692"/>
                  </a:lnTo>
                  <a:lnTo>
                    <a:pt x="308838" y="251612"/>
                  </a:lnTo>
                  <a:lnTo>
                    <a:pt x="311429" y="252882"/>
                  </a:lnTo>
                  <a:lnTo>
                    <a:pt x="312839" y="253733"/>
                  </a:lnTo>
                  <a:lnTo>
                    <a:pt x="310870" y="251612"/>
                  </a:lnTo>
                  <a:lnTo>
                    <a:pt x="316344" y="254152"/>
                  </a:lnTo>
                  <a:lnTo>
                    <a:pt x="316090" y="252882"/>
                  </a:lnTo>
                  <a:lnTo>
                    <a:pt x="314553" y="251612"/>
                  </a:lnTo>
                  <a:lnTo>
                    <a:pt x="313016" y="250342"/>
                  </a:lnTo>
                  <a:lnTo>
                    <a:pt x="315836" y="250342"/>
                  </a:lnTo>
                  <a:lnTo>
                    <a:pt x="315607" y="249072"/>
                  </a:lnTo>
                  <a:lnTo>
                    <a:pt x="316598" y="249072"/>
                  </a:lnTo>
                  <a:lnTo>
                    <a:pt x="318808" y="247802"/>
                  </a:lnTo>
                  <a:lnTo>
                    <a:pt x="321170" y="247802"/>
                  </a:lnTo>
                  <a:lnTo>
                    <a:pt x="319684" y="246532"/>
                  </a:lnTo>
                  <a:lnTo>
                    <a:pt x="318185" y="245262"/>
                  </a:lnTo>
                  <a:lnTo>
                    <a:pt x="319544" y="245262"/>
                  </a:lnTo>
                  <a:lnTo>
                    <a:pt x="319443" y="243992"/>
                  </a:lnTo>
                  <a:lnTo>
                    <a:pt x="321297" y="245262"/>
                  </a:lnTo>
                  <a:lnTo>
                    <a:pt x="321754" y="245262"/>
                  </a:lnTo>
                  <a:lnTo>
                    <a:pt x="321729" y="243992"/>
                  </a:lnTo>
                  <a:lnTo>
                    <a:pt x="323938" y="245262"/>
                  </a:lnTo>
                  <a:lnTo>
                    <a:pt x="324510" y="245262"/>
                  </a:lnTo>
                  <a:lnTo>
                    <a:pt x="322592" y="241452"/>
                  </a:lnTo>
                  <a:lnTo>
                    <a:pt x="325056" y="241452"/>
                  </a:lnTo>
                  <a:lnTo>
                    <a:pt x="322910" y="240182"/>
                  </a:lnTo>
                  <a:lnTo>
                    <a:pt x="324116" y="240182"/>
                  </a:lnTo>
                  <a:lnTo>
                    <a:pt x="322275" y="239344"/>
                  </a:lnTo>
                  <a:lnTo>
                    <a:pt x="322808" y="240157"/>
                  </a:lnTo>
                  <a:lnTo>
                    <a:pt x="318223" y="238912"/>
                  </a:lnTo>
                  <a:lnTo>
                    <a:pt x="317703" y="236372"/>
                  </a:lnTo>
                  <a:lnTo>
                    <a:pt x="318909" y="236372"/>
                  </a:lnTo>
                  <a:lnTo>
                    <a:pt x="320992" y="238912"/>
                  </a:lnTo>
                  <a:lnTo>
                    <a:pt x="321157" y="238912"/>
                  </a:lnTo>
                  <a:lnTo>
                    <a:pt x="320522" y="237642"/>
                  </a:lnTo>
                  <a:lnTo>
                    <a:pt x="321195" y="237642"/>
                  </a:lnTo>
                  <a:lnTo>
                    <a:pt x="321614" y="238302"/>
                  </a:lnTo>
                  <a:lnTo>
                    <a:pt x="321881" y="237642"/>
                  </a:lnTo>
                  <a:lnTo>
                    <a:pt x="323570" y="238912"/>
                  </a:lnTo>
                  <a:lnTo>
                    <a:pt x="323316" y="238912"/>
                  </a:lnTo>
                  <a:lnTo>
                    <a:pt x="324637" y="240182"/>
                  </a:lnTo>
                  <a:lnTo>
                    <a:pt x="326745" y="240182"/>
                  </a:lnTo>
                  <a:lnTo>
                    <a:pt x="325462" y="238912"/>
                  </a:lnTo>
                  <a:lnTo>
                    <a:pt x="326085" y="237642"/>
                  </a:lnTo>
                  <a:lnTo>
                    <a:pt x="327736" y="240118"/>
                  </a:lnTo>
                  <a:lnTo>
                    <a:pt x="328129" y="240334"/>
                  </a:lnTo>
                  <a:lnTo>
                    <a:pt x="328460" y="240525"/>
                  </a:lnTo>
                  <a:lnTo>
                    <a:pt x="328663" y="240639"/>
                  </a:lnTo>
                  <a:lnTo>
                    <a:pt x="328358" y="240423"/>
                  </a:lnTo>
                  <a:lnTo>
                    <a:pt x="328041" y="240258"/>
                  </a:lnTo>
                  <a:lnTo>
                    <a:pt x="327863" y="240182"/>
                  </a:lnTo>
                  <a:lnTo>
                    <a:pt x="329069" y="240182"/>
                  </a:lnTo>
                  <a:lnTo>
                    <a:pt x="328066" y="238912"/>
                  </a:lnTo>
                  <a:lnTo>
                    <a:pt x="329755" y="238912"/>
                  </a:lnTo>
                  <a:lnTo>
                    <a:pt x="327202" y="237642"/>
                  </a:lnTo>
                  <a:lnTo>
                    <a:pt x="327418" y="236372"/>
                  </a:lnTo>
                  <a:lnTo>
                    <a:pt x="328637" y="237642"/>
                  </a:lnTo>
                  <a:lnTo>
                    <a:pt x="329412" y="237642"/>
                  </a:lnTo>
                  <a:lnTo>
                    <a:pt x="328663" y="236372"/>
                  </a:lnTo>
                  <a:lnTo>
                    <a:pt x="330784" y="235102"/>
                  </a:lnTo>
                  <a:lnTo>
                    <a:pt x="327660" y="233832"/>
                  </a:lnTo>
                  <a:lnTo>
                    <a:pt x="327342" y="233832"/>
                  </a:lnTo>
                  <a:lnTo>
                    <a:pt x="325983" y="231292"/>
                  </a:lnTo>
                  <a:lnTo>
                    <a:pt x="331254" y="231292"/>
                  </a:lnTo>
                  <a:lnTo>
                    <a:pt x="331330" y="228752"/>
                  </a:lnTo>
                  <a:lnTo>
                    <a:pt x="332181" y="230022"/>
                  </a:lnTo>
                  <a:lnTo>
                    <a:pt x="331914" y="228752"/>
                  </a:lnTo>
                  <a:lnTo>
                    <a:pt x="333159" y="227482"/>
                  </a:lnTo>
                  <a:lnTo>
                    <a:pt x="331812" y="224942"/>
                  </a:lnTo>
                  <a:lnTo>
                    <a:pt x="332028" y="224942"/>
                  </a:lnTo>
                  <a:lnTo>
                    <a:pt x="333883" y="226212"/>
                  </a:lnTo>
                  <a:lnTo>
                    <a:pt x="334822" y="226212"/>
                  </a:lnTo>
                  <a:lnTo>
                    <a:pt x="334708" y="224942"/>
                  </a:lnTo>
                  <a:lnTo>
                    <a:pt x="335991" y="224942"/>
                  </a:lnTo>
                  <a:lnTo>
                    <a:pt x="336753" y="225945"/>
                  </a:lnTo>
                  <a:lnTo>
                    <a:pt x="336537" y="226212"/>
                  </a:lnTo>
                  <a:lnTo>
                    <a:pt x="336969" y="226212"/>
                  </a:lnTo>
                  <a:lnTo>
                    <a:pt x="339521" y="226212"/>
                  </a:lnTo>
                  <a:lnTo>
                    <a:pt x="337921" y="223672"/>
                  </a:lnTo>
                  <a:lnTo>
                    <a:pt x="339864" y="226212"/>
                  </a:lnTo>
                  <a:lnTo>
                    <a:pt x="341249" y="224942"/>
                  </a:lnTo>
                  <a:lnTo>
                    <a:pt x="340880" y="223672"/>
                  </a:lnTo>
                  <a:lnTo>
                    <a:pt x="338836" y="223672"/>
                  </a:lnTo>
                  <a:lnTo>
                    <a:pt x="338874" y="222402"/>
                  </a:lnTo>
                  <a:lnTo>
                    <a:pt x="339852" y="222402"/>
                  </a:lnTo>
                  <a:lnTo>
                    <a:pt x="342607" y="224942"/>
                  </a:lnTo>
                  <a:lnTo>
                    <a:pt x="347522" y="224942"/>
                  </a:lnTo>
                  <a:lnTo>
                    <a:pt x="344665" y="222402"/>
                  </a:lnTo>
                  <a:lnTo>
                    <a:pt x="338950" y="217322"/>
                  </a:lnTo>
                  <a:lnTo>
                    <a:pt x="342823" y="218033"/>
                  </a:lnTo>
                  <a:lnTo>
                    <a:pt x="341655" y="217322"/>
                  </a:lnTo>
                  <a:lnTo>
                    <a:pt x="342646" y="216052"/>
                  </a:lnTo>
                  <a:lnTo>
                    <a:pt x="347522" y="218592"/>
                  </a:lnTo>
                  <a:lnTo>
                    <a:pt x="347726" y="217322"/>
                  </a:lnTo>
                  <a:lnTo>
                    <a:pt x="350189" y="217322"/>
                  </a:lnTo>
                  <a:lnTo>
                    <a:pt x="348183" y="216052"/>
                  </a:lnTo>
                  <a:lnTo>
                    <a:pt x="344144" y="213512"/>
                  </a:lnTo>
                  <a:lnTo>
                    <a:pt x="346113" y="213512"/>
                  </a:lnTo>
                  <a:lnTo>
                    <a:pt x="344944" y="212242"/>
                  </a:lnTo>
                  <a:lnTo>
                    <a:pt x="342011" y="210972"/>
                  </a:lnTo>
                  <a:lnTo>
                    <a:pt x="341604" y="209702"/>
                  </a:lnTo>
                  <a:lnTo>
                    <a:pt x="342569" y="208432"/>
                  </a:lnTo>
                  <a:lnTo>
                    <a:pt x="346798" y="210972"/>
                  </a:lnTo>
                  <a:lnTo>
                    <a:pt x="347281" y="212242"/>
                  </a:lnTo>
                  <a:lnTo>
                    <a:pt x="346684" y="212242"/>
                  </a:lnTo>
                  <a:lnTo>
                    <a:pt x="346887" y="213512"/>
                  </a:lnTo>
                  <a:lnTo>
                    <a:pt x="348665" y="213512"/>
                  </a:lnTo>
                  <a:lnTo>
                    <a:pt x="349338" y="212242"/>
                  </a:lnTo>
                  <a:lnTo>
                    <a:pt x="348462" y="212242"/>
                  </a:lnTo>
                  <a:lnTo>
                    <a:pt x="350761" y="210972"/>
                  </a:lnTo>
                  <a:lnTo>
                    <a:pt x="349669" y="209702"/>
                  </a:lnTo>
                  <a:lnTo>
                    <a:pt x="350761" y="209702"/>
                  </a:lnTo>
                  <a:lnTo>
                    <a:pt x="349389" y="208432"/>
                  </a:lnTo>
                  <a:lnTo>
                    <a:pt x="349516" y="208432"/>
                  </a:lnTo>
                  <a:lnTo>
                    <a:pt x="351955" y="207162"/>
                  </a:lnTo>
                  <a:lnTo>
                    <a:pt x="347954" y="205892"/>
                  </a:lnTo>
                  <a:lnTo>
                    <a:pt x="348195" y="204622"/>
                  </a:lnTo>
                  <a:lnTo>
                    <a:pt x="350266" y="204622"/>
                  </a:lnTo>
                  <a:lnTo>
                    <a:pt x="352005" y="207162"/>
                  </a:lnTo>
                  <a:lnTo>
                    <a:pt x="351345" y="204622"/>
                  </a:lnTo>
                  <a:lnTo>
                    <a:pt x="352907" y="204622"/>
                  </a:lnTo>
                  <a:lnTo>
                    <a:pt x="355028" y="207162"/>
                  </a:lnTo>
                  <a:lnTo>
                    <a:pt x="353618" y="204622"/>
                  </a:lnTo>
                  <a:lnTo>
                    <a:pt x="357682" y="205892"/>
                  </a:lnTo>
                  <a:lnTo>
                    <a:pt x="358457" y="205892"/>
                  </a:lnTo>
                  <a:lnTo>
                    <a:pt x="358978" y="207162"/>
                  </a:lnTo>
                  <a:lnTo>
                    <a:pt x="358673" y="205892"/>
                  </a:lnTo>
                  <a:lnTo>
                    <a:pt x="359029" y="204622"/>
                  </a:lnTo>
                  <a:lnTo>
                    <a:pt x="358317" y="204622"/>
                  </a:lnTo>
                  <a:lnTo>
                    <a:pt x="357238" y="204622"/>
                  </a:lnTo>
                  <a:lnTo>
                    <a:pt x="357378" y="203657"/>
                  </a:lnTo>
                  <a:lnTo>
                    <a:pt x="357085" y="203352"/>
                  </a:lnTo>
                  <a:lnTo>
                    <a:pt x="354520" y="203352"/>
                  </a:lnTo>
                  <a:lnTo>
                    <a:pt x="352971" y="200812"/>
                  </a:lnTo>
                  <a:lnTo>
                    <a:pt x="353758" y="200812"/>
                  </a:lnTo>
                  <a:lnTo>
                    <a:pt x="354152" y="200545"/>
                  </a:lnTo>
                  <a:lnTo>
                    <a:pt x="352564" y="198272"/>
                  </a:lnTo>
                  <a:lnTo>
                    <a:pt x="355574" y="199542"/>
                  </a:lnTo>
                  <a:lnTo>
                    <a:pt x="354152" y="200545"/>
                  </a:lnTo>
                  <a:lnTo>
                    <a:pt x="356781" y="200545"/>
                  </a:lnTo>
                  <a:lnTo>
                    <a:pt x="357581" y="198272"/>
                  </a:lnTo>
                  <a:lnTo>
                    <a:pt x="358698" y="199186"/>
                  </a:lnTo>
                  <a:lnTo>
                    <a:pt x="357784" y="198272"/>
                  </a:lnTo>
                  <a:lnTo>
                    <a:pt x="356806" y="197002"/>
                  </a:lnTo>
                  <a:lnTo>
                    <a:pt x="358597" y="197002"/>
                  </a:lnTo>
                  <a:lnTo>
                    <a:pt x="356400" y="195732"/>
                  </a:lnTo>
                  <a:lnTo>
                    <a:pt x="355904" y="195732"/>
                  </a:lnTo>
                  <a:lnTo>
                    <a:pt x="354342" y="194462"/>
                  </a:lnTo>
                  <a:lnTo>
                    <a:pt x="354799" y="194462"/>
                  </a:lnTo>
                  <a:lnTo>
                    <a:pt x="354622" y="193192"/>
                  </a:lnTo>
                  <a:lnTo>
                    <a:pt x="353339" y="191922"/>
                  </a:lnTo>
                  <a:lnTo>
                    <a:pt x="359816" y="194462"/>
                  </a:lnTo>
                  <a:lnTo>
                    <a:pt x="358381" y="191922"/>
                  </a:lnTo>
                  <a:lnTo>
                    <a:pt x="359765" y="191922"/>
                  </a:lnTo>
                  <a:lnTo>
                    <a:pt x="361569" y="193192"/>
                  </a:lnTo>
                  <a:lnTo>
                    <a:pt x="362546" y="193192"/>
                  </a:lnTo>
                  <a:lnTo>
                    <a:pt x="361010" y="190741"/>
                  </a:lnTo>
                  <a:lnTo>
                    <a:pt x="361200" y="191922"/>
                  </a:lnTo>
                  <a:lnTo>
                    <a:pt x="360311" y="190652"/>
                  </a:lnTo>
                  <a:lnTo>
                    <a:pt x="359359" y="189293"/>
                  </a:lnTo>
                  <a:lnTo>
                    <a:pt x="359333" y="190652"/>
                  </a:lnTo>
                  <a:lnTo>
                    <a:pt x="358762" y="190652"/>
                  </a:lnTo>
                  <a:lnTo>
                    <a:pt x="357225" y="189382"/>
                  </a:lnTo>
                  <a:lnTo>
                    <a:pt x="358203" y="189382"/>
                  </a:lnTo>
                  <a:lnTo>
                    <a:pt x="359333" y="190652"/>
                  </a:lnTo>
                  <a:lnTo>
                    <a:pt x="359333" y="189268"/>
                  </a:lnTo>
                  <a:lnTo>
                    <a:pt x="358533" y="188112"/>
                  </a:lnTo>
                  <a:lnTo>
                    <a:pt x="358355" y="188785"/>
                  </a:lnTo>
                  <a:lnTo>
                    <a:pt x="354545" y="186842"/>
                  </a:lnTo>
                  <a:lnTo>
                    <a:pt x="357314" y="186842"/>
                  </a:lnTo>
                  <a:lnTo>
                    <a:pt x="360629" y="188341"/>
                  </a:lnTo>
                  <a:lnTo>
                    <a:pt x="360997" y="190652"/>
                  </a:lnTo>
                  <a:lnTo>
                    <a:pt x="365493" y="193192"/>
                  </a:lnTo>
                  <a:lnTo>
                    <a:pt x="364299" y="190652"/>
                  </a:lnTo>
                  <a:lnTo>
                    <a:pt x="362394" y="190652"/>
                  </a:lnTo>
                  <a:lnTo>
                    <a:pt x="360807" y="188417"/>
                  </a:lnTo>
                  <a:lnTo>
                    <a:pt x="362940" y="189382"/>
                  </a:lnTo>
                  <a:lnTo>
                    <a:pt x="366204" y="188112"/>
                  </a:lnTo>
                  <a:lnTo>
                    <a:pt x="364566" y="186842"/>
                  </a:lnTo>
                  <a:lnTo>
                    <a:pt x="361289" y="184302"/>
                  </a:lnTo>
                  <a:lnTo>
                    <a:pt x="363575" y="183032"/>
                  </a:lnTo>
                  <a:lnTo>
                    <a:pt x="362305" y="183032"/>
                  </a:lnTo>
                  <a:lnTo>
                    <a:pt x="360159" y="181762"/>
                  </a:lnTo>
                  <a:lnTo>
                    <a:pt x="362521" y="181762"/>
                  </a:lnTo>
                  <a:lnTo>
                    <a:pt x="361873" y="180492"/>
                  </a:lnTo>
                  <a:lnTo>
                    <a:pt x="363766" y="181762"/>
                  </a:lnTo>
                  <a:lnTo>
                    <a:pt x="364515" y="181762"/>
                  </a:lnTo>
                  <a:lnTo>
                    <a:pt x="366725" y="180492"/>
                  </a:lnTo>
                  <a:lnTo>
                    <a:pt x="362927" y="179222"/>
                  </a:lnTo>
                  <a:lnTo>
                    <a:pt x="365823" y="179222"/>
                  </a:lnTo>
                  <a:lnTo>
                    <a:pt x="367525" y="177952"/>
                  </a:lnTo>
                  <a:lnTo>
                    <a:pt x="361048" y="175412"/>
                  </a:lnTo>
                  <a:lnTo>
                    <a:pt x="362305" y="172872"/>
                  </a:lnTo>
                  <a:lnTo>
                    <a:pt x="364236" y="174142"/>
                  </a:lnTo>
                  <a:lnTo>
                    <a:pt x="365887" y="174142"/>
                  </a:lnTo>
                  <a:lnTo>
                    <a:pt x="366991" y="176682"/>
                  </a:lnTo>
                  <a:lnTo>
                    <a:pt x="367220" y="175412"/>
                  </a:lnTo>
                  <a:lnTo>
                    <a:pt x="367741" y="175412"/>
                  </a:lnTo>
                  <a:lnTo>
                    <a:pt x="364299" y="172872"/>
                  </a:lnTo>
                  <a:lnTo>
                    <a:pt x="366331" y="172872"/>
                  </a:lnTo>
                  <a:lnTo>
                    <a:pt x="365556" y="171602"/>
                  </a:lnTo>
                  <a:lnTo>
                    <a:pt x="363524" y="171602"/>
                  </a:lnTo>
                  <a:lnTo>
                    <a:pt x="363893" y="170332"/>
                  </a:lnTo>
                  <a:lnTo>
                    <a:pt x="363867" y="169062"/>
                  </a:lnTo>
                  <a:lnTo>
                    <a:pt x="368236" y="169062"/>
                  </a:lnTo>
                  <a:lnTo>
                    <a:pt x="362585" y="163982"/>
                  </a:lnTo>
                  <a:lnTo>
                    <a:pt x="368300" y="165252"/>
                  </a:lnTo>
                  <a:lnTo>
                    <a:pt x="367969" y="162712"/>
                  </a:lnTo>
                  <a:lnTo>
                    <a:pt x="367906" y="160172"/>
                  </a:lnTo>
                  <a:lnTo>
                    <a:pt x="368896" y="160172"/>
                  </a:lnTo>
                  <a:lnTo>
                    <a:pt x="368642" y="161442"/>
                  </a:lnTo>
                  <a:lnTo>
                    <a:pt x="370878" y="160172"/>
                  </a:lnTo>
                  <a:lnTo>
                    <a:pt x="363118" y="158902"/>
                  </a:lnTo>
                  <a:lnTo>
                    <a:pt x="365620" y="157632"/>
                  </a:lnTo>
                  <a:lnTo>
                    <a:pt x="369087" y="157632"/>
                  </a:lnTo>
                  <a:lnTo>
                    <a:pt x="367157" y="158902"/>
                  </a:lnTo>
                  <a:lnTo>
                    <a:pt x="368528" y="158902"/>
                  </a:lnTo>
                  <a:lnTo>
                    <a:pt x="375183" y="160172"/>
                  </a:lnTo>
                  <a:lnTo>
                    <a:pt x="368147" y="156362"/>
                  </a:lnTo>
                  <a:lnTo>
                    <a:pt x="372605" y="156362"/>
                  </a:lnTo>
                  <a:lnTo>
                    <a:pt x="375069" y="155092"/>
                  </a:lnTo>
                  <a:lnTo>
                    <a:pt x="370547" y="153822"/>
                  </a:lnTo>
                  <a:lnTo>
                    <a:pt x="371322" y="152552"/>
                  </a:lnTo>
                  <a:lnTo>
                    <a:pt x="372325" y="152552"/>
                  </a:lnTo>
                  <a:lnTo>
                    <a:pt x="370725" y="151282"/>
                  </a:lnTo>
                  <a:lnTo>
                    <a:pt x="369138" y="150012"/>
                  </a:lnTo>
                  <a:lnTo>
                    <a:pt x="368376" y="148742"/>
                  </a:lnTo>
                  <a:lnTo>
                    <a:pt x="367995" y="147472"/>
                  </a:lnTo>
                  <a:lnTo>
                    <a:pt x="367296" y="147472"/>
                  </a:lnTo>
                  <a:lnTo>
                    <a:pt x="366737" y="146202"/>
                  </a:lnTo>
                  <a:lnTo>
                    <a:pt x="367601" y="146202"/>
                  </a:lnTo>
                  <a:lnTo>
                    <a:pt x="368236" y="146202"/>
                  </a:lnTo>
                  <a:lnTo>
                    <a:pt x="369620" y="144932"/>
                  </a:lnTo>
                  <a:lnTo>
                    <a:pt x="372516" y="144932"/>
                  </a:lnTo>
                  <a:lnTo>
                    <a:pt x="372478" y="146202"/>
                  </a:lnTo>
                  <a:lnTo>
                    <a:pt x="376275" y="146202"/>
                  </a:lnTo>
                  <a:lnTo>
                    <a:pt x="372592" y="144932"/>
                  </a:lnTo>
                  <a:lnTo>
                    <a:pt x="374929" y="144932"/>
                  </a:lnTo>
                  <a:lnTo>
                    <a:pt x="374700" y="142392"/>
                  </a:lnTo>
                  <a:lnTo>
                    <a:pt x="370547" y="142392"/>
                  </a:lnTo>
                  <a:lnTo>
                    <a:pt x="371055" y="139852"/>
                  </a:lnTo>
                  <a:lnTo>
                    <a:pt x="369811" y="139852"/>
                  </a:lnTo>
                  <a:lnTo>
                    <a:pt x="365861" y="138582"/>
                  </a:lnTo>
                  <a:lnTo>
                    <a:pt x="372186" y="139852"/>
                  </a:lnTo>
                  <a:lnTo>
                    <a:pt x="369252" y="138582"/>
                  </a:lnTo>
                  <a:lnTo>
                    <a:pt x="373418" y="138582"/>
                  </a:lnTo>
                  <a:lnTo>
                    <a:pt x="372541" y="137312"/>
                  </a:lnTo>
                  <a:lnTo>
                    <a:pt x="369620" y="134772"/>
                  </a:lnTo>
                  <a:lnTo>
                    <a:pt x="368922" y="133565"/>
                  </a:lnTo>
                  <a:lnTo>
                    <a:pt x="369087" y="132232"/>
                  </a:lnTo>
                  <a:lnTo>
                    <a:pt x="377151" y="132232"/>
                  </a:lnTo>
                  <a:lnTo>
                    <a:pt x="371182" y="128422"/>
                  </a:lnTo>
                  <a:lnTo>
                    <a:pt x="377342" y="127152"/>
                  </a:lnTo>
                  <a:lnTo>
                    <a:pt x="374383" y="124612"/>
                  </a:lnTo>
                  <a:lnTo>
                    <a:pt x="378383" y="122072"/>
                  </a:lnTo>
                  <a:close/>
                </a:path>
                <a:path w="381635" h="268604">
                  <a:moveTo>
                    <a:pt x="381241" y="110642"/>
                  </a:moveTo>
                  <a:lnTo>
                    <a:pt x="377418" y="108102"/>
                  </a:lnTo>
                  <a:lnTo>
                    <a:pt x="379552" y="109372"/>
                  </a:lnTo>
                  <a:lnTo>
                    <a:pt x="378142" y="108102"/>
                  </a:lnTo>
                  <a:lnTo>
                    <a:pt x="378625" y="104292"/>
                  </a:lnTo>
                  <a:lnTo>
                    <a:pt x="376250" y="104292"/>
                  </a:lnTo>
                  <a:lnTo>
                    <a:pt x="374053" y="104292"/>
                  </a:lnTo>
                  <a:lnTo>
                    <a:pt x="375691" y="103022"/>
                  </a:lnTo>
                  <a:lnTo>
                    <a:pt x="376250" y="104292"/>
                  </a:lnTo>
                  <a:lnTo>
                    <a:pt x="376301" y="100482"/>
                  </a:lnTo>
                  <a:lnTo>
                    <a:pt x="369328" y="99212"/>
                  </a:lnTo>
                  <a:lnTo>
                    <a:pt x="370522" y="97942"/>
                  </a:lnTo>
                  <a:lnTo>
                    <a:pt x="371703" y="96672"/>
                  </a:lnTo>
                  <a:lnTo>
                    <a:pt x="373265" y="95402"/>
                  </a:lnTo>
                  <a:lnTo>
                    <a:pt x="371449" y="95402"/>
                  </a:lnTo>
                  <a:lnTo>
                    <a:pt x="372059" y="94132"/>
                  </a:lnTo>
                  <a:lnTo>
                    <a:pt x="369925" y="94132"/>
                  </a:lnTo>
                  <a:lnTo>
                    <a:pt x="370560" y="92862"/>
                  </a:lnTo>
                  <a:lnTo>
                    <a:pt x="372414" y="92862"/>
                  </a:lnTo>
                  <a:lnTo>
                    <a:pt x="372745" y="91592"/>
                  </a:lnTo>
                  <a:lnTo>
                    <a:pt x="373075" y="90322"/>
                  </a:lnTo>
                  <a:lnTo>
                    <a:pt x="373418" y="89052"/>
                  </a:lnTo>
                  <a:lnTo>
                    <a:pt x="366928" y="90322"/>
                  </a:lnTo>
                  <a:lnTo>
                    <a:pt x="365061" y="89052"/>
                  </a:lnTo>
                  <a:lnTo>
                    <a:pt x="369290" y="86512"/>
                  </a:lnTo>
                  <a:lnTo>
                    <a:pt x="369531" y="85242"/>
                  </a:lnTo>
                  <a:lnTo>
                    <a:pt x="369989" y="82702"/>
                  </a:lnTo>
                  <a:lnTo>
                    <a:pt x="370586" y="82702"/>
                  </a:lnTo>
                  <a:lnTo>
                    <a:pt x="369582" y="80162"/>
                  </a:lnTo>
                  <a:lnTo>
                    <a:pt x="364667" y="80162"/>
                  </a:lnTo>
                  <a:lnTo>
                    <a:pt x="361632" y="77622"/>
                  </a:lnTo>
                  <a:lnTo>
                    <a:pt x="364959" y="73812"/>
                  </a:lnTo>
                  <a:lnTo>
                    <a:pt x="360197" y="71272"/>
                  </a:lnTo>
                  <a:lnTo>
                    <a:pt x="360324" y="70002"/>
                  </a:lnTo>
                  <a:lnTo>
                    <a:pt x="360578" y="67462"/>
                  </a:lnTo>
                  <a:lnTo>
                    <a:pt x="360184" y="68732"/>
                  </a:lnTo>
                  <a:lnTo>
                    <a:pt x="357632" y="70002"/>
                  </a:lnTo>
                  <a:lnTo>
                    <a:pt x="356946" y="70002"/>
                  </a:lnTo>
                  <a:lnTo>
                    <a:pt x="357263" y="68732"/>
                  </a:lnTo>
                  <a:lnTo>
                    <a:pt x="353288" y="70002"/>
                  </a:lnTo>
                  <a:lnTo>
                    <a:pt x="354990" y="68732"/>
                  </a:lnTo>
                  <a:lnTo>
                    <a:pt x="356692" y="67462"/>
                  </a:lnTo>
                  <a:lnTo>
                    <a:pt x="359765" y="64922"/>
                  </a:lnTo>
                  <a:lnTo>
                    <a:pt x="357924" y="63652"/>
                  </a:lnTo>
                  <a:lnTo>
                    <a:pt x="357263" y="63652"/>
                  </a:lnTo>
                  <a:lnTo>
                    <a:pt x="352882" y="66192"/>
                  </a:lnTo>
                  <a:lnTo>
                    <a:pt x="353580" y="62382"/>
                  </a:lnTo>
                  <a:lnTo>
                    <a:pt x="349008" y="59842"/>
                  </a:lnTo>
                  <a:lnTo>
                    <a:pt x="349554" y="57302"/>
                  </a:lnTo>
                  <a:lnTo>
                    <a:pt x="348081" y="57302"/>
                  </a:lnTo>
                  <a:lnTo>
                    <a:pt x="347459" y="56032"/>
                  </a:lnTo>
                  <a:lnTo>
                    <a:pt x="345986" y="57302"/>
                  </a:lnTo>
                  <a:lnTo>
                    <a:pt x="347002" y="56032"/>
                  </a:lnTo>
                  <a:lnTo>
                    <a:pt x="348018" y="54762"/>
                  </a:lnTo>
                  <a:lnTo>
                    <a:pt x="346925" y="53492"/>
                  </a:lnTo>
                  <a:lnTo>
                    <a:pt x="346341" y="52222"/>
                  </a:lnTo>
                  <a:lnTo>
                    <a:pt x="343903" y="50952"/>
                  </a:lnTo>
                  <a:lnTo>
                    <a:pt x="345630" y="49682"/>
                  </a:lnTo>
                  <a:lnTo>
                    <a:pt x="344576" y="48412"/>
                  </a:lnTo>
                  <a:lnTo>
                    <a:pt x="338988" y="54762"/>
                  </a:lnTo>
                  <a:lnTo>
                    <a:pt x="337883" y="54762"/>
                  </a:lnTo>
                  <a:lnTo>
                    <a:pt x="339420" y="52222"/>
                  </a:lnTo>
                  <a:lnTo>
                    <a:pt x="340182" y="50952"/>
                  </a:lnTo>
                  <a:lnTo>
                    <a:pt x="338150" y="49682"/>
                  </a:lnTo>
                  <a:lnTo>
                    <a:pt x="338137" y="48412"/>
                  </a:lnTo>
                  <a:lnTo>
                    <a:pt x="338112" y="47142"/>
                  </a:lnTo>
                  <a:lnTo>
                    <a:pt x="338086" y="44602"/>
                  </a:lnTo>
                  <a:lnTo>
                    <a:pt x="333806" y="47142"/>
                  </a:lnTo>
                  <a:lnTo>
                    <a:pt x="334873" y="45872"/>
                  </a:lnTo>
                  <a:lnTo>
                    <a:pt x="335330" y="45872"/>
                  </a:lnTo>
                  <a:lnTo>
                    <a:pt x="334365" y="44602"/>
                  </a:lnTo>
                  <a:lnTo>
                    <a:pt x="333197" y="42062"/>
                  </a:lnTo>
                  <a:lnTo>
                    <a:pt x="332613" y="40792"/>
                  </a:lnTo>
                  <a:lnTo>
                    <a:pt x="332003" y="42087"/>
                  </a:lnTo>
                  <a:lnTo>
                    <a:pt x="328041" y="44602"/>
                  </a:lnTo>
                  <a:lnTo>
                    <a:pt x="326174" y="45872"/>
                  </a:lnTo>
                  <a:lnTo>
                    <a:pt x="327558" y="43332"/>
                  </a:lnTo>
                  <a:lnTo>
                    <a:pt x="324993" y="45872"/>
                  </a:lnTo>
                  <a:lnTo>
                    <a:pt x="324573" y="47142"/>
                  </a:lnTo>
                  <a:lnTo>
                    <a:pt x="322656" y="47142"/>
                  </a:lnTo>
                  <a:lnTo>
                    <a:pt x="323253" y="45135"/>
                  </a:lnTo>
                  <a:lnTo>
                    <a:pt x="323024" y="44602"/>
                  </a:lnTo>
                  <a:lnTo>
                    <a:pt x="321729" y="48412"/>
                  </a:lnTo>
                  <a:lnTo>
                    <a:pt x="321348" y="47142"/>
                  </a:lnTo>
                  <a:lnTo>
                    <a:pt x="320954" y="45872"/>
                  </a:lnTo>
                  <a:lnTo>
                    <a:pt x="322122" y="44602"/>
                  </a:lnTo>
                  <a:lnTo>
                    <a:pt x="320751" y="44602"/>
                  </a:lnTo>
                  <a:lnTo>
                    <a:pt x="319417" y="47142"/>
                  </a:lnTo>
                  <a:lnTo>
                    <a:pt x="318363" y="47142"/>
                  </a:lnTo>
                  <a:lnTo>
                    <a:pt x="317525" y="45872"/>
                  </a:lnTo>
                  <a:lnTo>
                    <a:pt x="318084" y="43332"/>
                  </a:lnTo>
                  <a:lnTo>
                    <a:pt x="317461" y="44602"/>
                  </a:lnTo>
                  <a:lnTo>
                    <a:pt x="316217" y="45872"/>
                  </a:lnTo>
                  <a:lnTo>
                    <a:pt x="315747" y="45872"/>
                  </a:lnTo>
                  <a:lnTo>
                    <a:pt x="315925" y="44602"/>
                  </a:lnTo>
                  <a:lnTo>
                    <a:pt x="316331" y="43332"/>
                  </a:lnTo>
                  <a:lnTo>
                    <a:pt x="316560" y="43332"/>
                  </a:lnTo>
                  <a:lnTo>
                    <a:pt x="315785" y="42062"/>
                  </a:lnTo>
                  <a:lnTo>
                    <a:pt x="315175" y="41059"/>
                  </a:lnTo>
                  <a:lnTo>
                    <a:pt x="315061" y="41490"/>
                  </a:lnTo>
                  <a:lnTo>
                    <a:pt x="315010" y="40792"/>
                  </a:lnTo>
                  <a:lnTo>
                    <a:pt x="315175" y="41059"/>
                  </a:lnTo>
                  <a:lnTo>
                    <a:pt x="315569" y="39522"/>
                  </a:lnTo>
                  <a:lnTo>
                    <a:pt x="314452" y="38442"/>
                  </a:lnTo>
                  <a:lnTo>
                    <a:pt x="314452" y="42062"/>
                  </a:lnTo>
                  <a:lnTo>
                    <a:pt x="312788" y="45872"/>
                  </a:lnTo>
                  <a:lnTo>
                    <a:pt x="312051" y="43332"/>
                  </a:lnTo>
                  <a:lnTo>
                    <a:pt x="312229" y="42062"/>
                  </a:lnTo>
                  <a:lnTo>
                    <a:pt x="312166" y="40792"/>
                  </a:lnTo>
                  <a:lnTo>
                    <a:pt x="313817" y="42062"/>
                  </a:lnTo>
                  <a:lnTo>
                    <a:pt x="314452" y="42062"/>
                  </a:lnTo>
                  <a:lnTo>
                    <a:pt x="314452" y="38442"/>
                  </a:lnTo>
                  <a:lnTo>
                    <a:pt x="314261" y="38252"/>
                  </a:lnTo>
                  <a:lnTo>
                    <a:pt x="316268" y="35712"/>
                  </a:lnTo>
                  <a:lnTo>
                    <a:pt x="314566" y="36982"/>
                  </a:lnTo>
                  <a:lnTo>
                    <a:pt x="311835" y="40792"/>
                  </a:lnTo>
                  <a:lnTo>
                    <a:pt x="310769" y="39522"/>
                  </a:lnTo>
                  <a:lnTo>
                    <a:pt x="310743" y="38252"/>
                  </a:lnTo>
                  <a:lnTo>
                    <a:pt x="309867" y="38252"/>
                  </a:lnTo>
                  <a:lnTo>
                    <a:pt x="309867" y="57302"/>
                  </a:lnTo>
                  <a:lnTo>
                    <a:pt x="309118" y="57302"/>
                  </a:lnTo>
                  <a:lnTo>
                    <a:pt x="309257" y="56032"/>
                  </a:lnTo>
                  <a:lnTo>
                    <a:pt x="309499" y="56032"/>
                  </a:lnTo>
                  <a:lnTo>
                    <a:pt x="309867" y="57302"/>
                  </a:lnTo>
                  <a:lnTo>
                    <a:pt x="309867" y="38252"/>
                  </a:lnTo>
                  <a:lnTo>
                    <a:pt x="308991" y="38252"/>
                  </a:lnTo>
                  <a:lnTo>
                    <a:pt x="309130" y="35712"/>
                  </a:lnTo>
                  <a:lnTo>
                    <a:pt x="308813" y="35966"/>
                  </a:lnTo>
                  <a:lnTo>
                    <a:pt x="308813" y="36982"/>
                  </a:lnTo>
                  <a:lnTo>
                    <a:pt x="308787" y="38252"/>
                  </a:lnTo>
                  <a:lnTo>
                    <a:pt x="307822" y="38252"/>
                  </a:lnTo>
                  <a:lnTo>
                    <a:pt x="308051" y="36982"/>
                  </a:lnTo>
                  <a:lnTo>
                    <a:pt x="308813" y="36982"/>
                  </a:lnTo>
                  <a:lnTo>
                    <a:pt x="308813" y="35966"/>
                  </a:lnTo>
                  <a:lnTo>
                    <a:pt x="307479" y="36982"/>
                  </a:lnTo>
                  <a:lnTo>
                    <a:pt x="306768" y="35712"/>
                  </a:lnTo>
                  <a:lnTo>
                    <a:pt x="306514" y="39522"/>
                  </a:lnTo>
                  <a:lnTo>
                    <a:pt x="305676" y="38252"/>
                  </a:lnTo>
                  <a:lnTo>
                    <a:pt x="306260" y="40792"/>
                  </a:lnTo>
                  <a:lnTo>
                    <a:pt x="306844" y="40792"/>
                  </a:lnTo>
                  <a:lnTo>
                    <a:pt x="308851" y="40792"/>
                  </a:lnTo>
                  <a:lnTo>
                    <a:pt x="308102" y="42087"/>
                  </a:lnTo>
                  <a:lnTo>
                    <a:pt x="307441" y="43332"/>
                  </a:lnTo>
                  <a:lnTo>
                    <a:pt x="306882" y="42062"/>
                  </a:lnTo>
                  <a:lnTo>
                    <a:pt x="305485" y="45872"/>
                  </a:lnTo>
                  <a:lnTo>
                    <a:pt x="305346" y="44602"/>
                  </a:lnTo>
                  <a:lnTo>
                    <a:pt x="305066" y="42062"/>
                  </a:lnTo>
                  <a:lnTo>
                    <a:pt x="303364" y="39522"/>
                  </a:lnTo>
                  <a:lnTo>
                    <a:pt x="303187" y="36982"/>
                  </a:lnTo>
                  <a:lnTo>
                    <a:pt x="300951" y="38252"/>
                  </a:lnTo>
                  <a:lnTo>
                    <a:pt x="297865" y="38252"/>
                  </a:lnTo>
                  <a:lnTo>
                    <a:pt x="296989" y="43332"/>
                  </a:lnTo>
                  <a:lnTo>
                    <a:pt x="296481" y="44602"/>
                  </a:lnTo>
                  <a:lnTo>
                    <a:pt x="296202" y="42062"/>
                  </a:lnTo>
                  <a:lnTo>
                    <a:pt x="296011" y="41249"/>
                  </a:lnTo>
                  <a:lnTo>
                    <a:pt x="295656" y="42062"/>
                  </a:lnTo>
                  <a:lnTo>
                    <a:pt x="293624" y="41021"/>
                  </a:lnTo>
                  <a:lnTo>
                    <a:pt x="293497" y="41173"/>
                  </a:lnTo>
                  <a:lnTo>
                    <a:pt x="293497" y="44602"/>
                  </a:lnTo>
                  <a:lnTo>
                    <a:pt x="291807" y="43332"/>
                  </a:lnTo>
                  <a:lnTo>
                    <a:pt x="292798" y="42062"/>
                  </a:lnTo>
                  <a:lnTo>
                    <a:pt x="293255" y="41490"/>
                  </a:lnTo>
                  <a:lnTo>
                    <a:pt x="293497" y="44602"/>
                  </a:lnTo>
                  <a:lnTo>
                    <a:pt x="293497" y="41173"/>
                  </a:lnTo>
                  <a:lnTo>
                    <a:pt x="293535" y="40970"/>
                  </a:lnTo>
                  <a:lnTo>
                    <a:pt x="293192" y="40792"/>
                  </a:lnTo>
                  <a:lnTo>
                    <a:pt x="293230" y="41173"/>
                  </a:lnTo>
                  <a:lnTo>
                    <a:pt x="291871" y="42062"/>
                  </a:lnTo>
                  <a:lnTo>
                    <a:pt x="291947" y="40792"/>
                  </a:lnTo>
                  <a:lnTo>
                    <a:pt x="289318" y="38252"/>
                  </a:lnTo>
                  <a:lnTo>
                    <a:pt x="287947" y="40792"/>
                  </a:lnTo>
                  <a:lnTo>
                    <a:pt x="286969" y="43332"/>
                  </a:lnTo>
                  <a:lnTo>
                    <a:pt x="285877" y="45872"/>
                  </a:lnTo>
                  <a:lnTo>
                    <a:pt x="285267" y="48412"/>
                  </a:lnTo>
                  <a:lnTo>
                    <a:pt x="283451" y="47142"/>
                  </a:lnTo>
                  <a:lnTo>
                    <a:pt x="282486" y="46469"/>
                  </a:lnTo>
                  <a:lnTo>
                    <a:pt x="282663" y="47142"/>
                  </a:lnTo>
                  <a:lnTo>
                    <a:pt x="279615" y="45872"/>
                  </a:lnTo>
                  <a:lnTo>
                    <a:pt x="277533" y="48412"/>
                  </a:lnTo>
                  <a:lnTo>
                    <a:pt x="273837" y="52222"/>
                  </a:lnTo>
                  <a:lnTo>
                    <a:pt x="272211" y="53492"/>
                  </a:lnTo>
                  <a:lnTo>
                    <a:pt x="268414" y="53492"/>
                  </a:lnTo>
                  <a:lnTo>
                    <a:pt x="266573" y="54762"/>
                  </a:lnTo>
                  <a:lnTo>
                    <a:pt x="268198" y="56032"/>
                  </a:lnTo>
                  <a:lnTo>
                    <a:pt x="269049" y="57302"/>
                  </a:lnTo>
                  <a:lnTo>
                    <a:pt x="266471" y="56032"/>
                  </a:lnTo>
                  <a:lnTo>
                    <a:pt x="267042" y="57302"/>
                  </a:lnTo>
                  <a:lnTo>
                    <a:pt x="268287" y="59842"/>
                  </a:lnTo>
                  <a:lnTo>
                    <a:pt x="269328" y="62382"/>
                  </a:lnTo>
                  <a:lnTo>
                    <a:pt x="259664" y="58572"/>
                  </a:lnTo>
                  <a:lnTo>
                    <a:pt x="262509" y="63652"/>
                  </a:lnTo>
                  <a:lnTo>
                    <a:pt x="264541" y="63652"/>
                  </a:lnTo>
                  <a:lnTo>
                    <a:pt x="263715" y="64846"/>
                  </a:lnTo>
                  <a:lnTo>
                    <a:pt x="263715" y="65163"/>
                  </a:lnTo>
                  <a:lnTo>
                    <a:pt x="264312" y="67462"/>
                  </a:lnTo>
                  <a:lnTo>
                    <a:pt x="263258" y="66840"/>
                  </a:lnTo>
                  <a:lnTo>
                    <a:pt x="264020" y="67462"/>
                  </a:lnTo>
                  <a:lnTo>
                    <a:pt x="263791" y="67462"/>
                  </a:lnTo>
                  <a:lnTo>
                    <a:pt x="263791" y="73812"/>
                  </a:lnTo>
                  <a:lnTo>
                    <a:pt x="263791" y="67462"/>
                  </a:lnTo>
                  <a:lnTo>
                    <a:pt x="262851" y="67462"/>
                  </a:lnTo>
                  <a:lnTo>
                    <a:pt x="261327" y="66192"/>
                  </a:lnTo>
                  <a:lnTo>
                    <a:pt x="261886" y="67462"/>
                  </a:lnTo>
                  <a:lnTo>
                    <a:pt x="263093" y="70002"/>
                  </a:lnTo>
                  <a:lnTo>
                    <a:pt x="261404" y="71272"/>
                  </a:lnTo>
                  <a:lnTo>
                    <a:pt x="256984" y="67462"/>
                  </a:lnTo>
                  <a:lnTo>
                    <a:pt x="255752" y="70002"/>
                  </a:lnTo>
                  <a:lnTo>
                    <a:pt x="256057" y="71272"/>
                  </a:lnTo>
                  <a:lnTo>
                    <a:pt x="259740" y="73812"/>
                  </a:lnTo>
                  <a:lnTo>
                    <a:pt x="263486" y="73812"/>
                  </a:lnTo>
                  <a:lnTo>
                    <a:pt x="263842" y="73926"/>
                  </a:lnTo>
                  <a:lnTo>
                    <a:pt x="264439" y="75082"/>
                  </a:lnTo>
                  <a:lnTo>
                    <a:pt x="269176" y="76352"/>
                  </a:lnTo>
                  <a:lnTo>
                    <a:pt x="276694" y="76352"/>
                  </a:lnTo>
                  <a:lnTo>
                    <a:pt x="275793" y="75082"/>
                  </a:lnTo>
                  <a:lnTo>
                    <a:pt x="277291" y="75082"/>
                  </a:lnTo>
                  <a:lnTo>
                    <a:pt x="277253" y="76352"/>
                  </a:lnTo>
                  <a:lnTo>
                    <a:pt x="279488" y="76352"/>
                  </a:lnTo>
                  <a:lnTo>
                    <a:pt x="277660" y="75082"/>
                  </a:lnTo>
                  <a:lnTo>
                    <a:pt x="276263" y="73812"/>
                  </a:lnTo>
                  <a:lnTo>
                    <a:pt x="275386" y="73812"/>
                  </a:lnTo>
                  <a:lnTo>
                    <a:pt x="274320" y="72542"/>
                  </a:lnTo>
                  <a:lnTo>
                    <a:pt x="274929" y="72542"/>
                  </a:lnTo>
                  <a:lnTo>
                    <a:pt x="276542" y="72542"/>
                  </a:lnTo>
                  <a:lnTo>
                    <a:pt x="278104" y="73812"/>
                  </a:lnTo>
                  <a:lnTo>
                    <a:pt x="276606" y="72542"/>
                  </a:lnTo>
                  <a:lnTo>
                    <a:pt x="277685" y="72542"/>
                  </a:lnTo>
                  <a:lnTo>
                    <a:pt x="277876" y="72758"/>
                  </a:lnTo>
                  <a:lnTo>
                    <a:pt x="277761" y="72542"/>
                  </a:lnTo>
                  <a:lnTo>
                    <a:pt x="278726" y="72542"/>
                  </a:lnTo>
                  <a:lnTo>
                    <a:pt x="276593" y="71272"/>
                  </a:lnTo>
                  <a:lnTo>
                    <a:pt x="279158" y="72542"/>
                  </a:lnTo>
                  <a:lnTo>
                    <a:pt x="276758" y="70002"/>
                  </a:lnTo>
                  <a:lnTo>
                    <a:pt x="280631" y="72542"/>
                  </a:lnTo>
                  <a:lnTo>
                    <a:pt x="279768" y="71272"/>
                  </a:lnTo>
                  <a:lnTo>
                    <a:pt x="278879" y="70002"/>
                  </a:lnTo>
                  <a:lnTo>
                    <a:pt x="277990" y="68732"/>
                  </a:lnTo>
                  <a:lnTo>
                    <a:pt x="278155" y="68732"/>
                  </a:lnTo>
                  <a:lnTo>
                    <a:pt x="282155" y="72542"/>
                  </a:lnTo>
                  <a:lnTo>
                    <a:pt x="280022" y="68732"/>
                  </a:lnTo>
                  <a:lnTo>
                    <a:pt x="279311" y="67462"/>
                  </a:lnTo>
                  <a:lnTo>
                    <a:pt x="280809" y="68732"/>
                  </a:lnTo>
                  <a:lnTo>
                    <a:pt x="283260" y="68732"/>
                  </a:lnTo>
                  <a:lnTo>
                    <a:pt x="282079" y="66192"/>
                  </a:lnTo>
                  <a:lnTo>
                    <a:pt x="282295" y="66192"/>
                  </a:lnTo>
                  <a:lnTo>
                    <a:pt x="282765" y="67462"/>
                  </a:lnTo>
                  <a:lnTo>
                    <a:pt x="283222" y="67462"/>
                  </a:lnTo>
                  <a:lnTo>
                    <a:pt x="284327" y="68732"/>
                  </a:lnTo>
                  <a:lnTo>
                    <a:pt x="285165" y="68732"/>
                  </a:lnTo>
                  <a:lnTo>
                    <a:pt x="282511" y="66192"/>
                  </a:lnTo>
                  <a:lnTo>
                    <a:pt x="282600" y="64846"/>
                  </a:lnTo>
                  <a:lnTo>
                    <a:pt x="281546" y="62382"/>
                  </a:lnTo>
                  <a:lnTo>
                    <a:pt x="284391" y="64846"/>
                  </a:lnTo>
                  <a:lnTo>
                    <a:pt x="284403" y="65163"/>
                  </a:lnTo>
                  <a:lnTo>
                    <a:pt x="284073" y="66192"/>
                  </a:lnTo>
                  <a:lnTo>
                    <a:pt x="286600" y="68732"/>
                  </a:lnTo>
                  <a:lnTo>
                    <a:pt x="284505" y="66192"/>
                  </a:lnTo>
                  <a:lnTo>
                    <a:pt x="285496" y="66192"/>
                  </a:lnTo>
                  <a:lnTo>
                    <a:pt x="283718" y="63652"/>
                  </a:lnTo>
                  <a:lnTo>
                    <a:pt x="285457" y="64846"/>
                  </a:lnTo>
                  <a:lnTo>
                    <a:pt x="285064" y="64084"/>
                  </a:lnTo>
                  <a:lnTo>
                    <a:pt x="284822" y="63652"/>
                  </a:lnTo>
                  <a:lnTo>
                    <a:pt x="284137" y="62382"/>
                  </a:lnTo>
                  <a:lnTo>
                    <a:pt x="286791" y="66192"/>
                  </a:lnTo>
                  <a:lnTo>
                    <a:pt x="285496" y="62382"/>
                  </a:lnTo>
                  <a:lnTo>
                    <a:pt x="287388" y="64846"/>
                  </a:lnTo>
                  <a:lnTo>
                    <a:pt x="287515" y="65163"/>
                  </a:lnTo>
                  <a:lnTo>
                    <a:pt x="288086" y="67462"/>
                  </a:lnTo>
                  <a:lnTo>
                    <a:pt x="287997" y="65163"/>
                  </a:lnTo>
                  <a:lnTo>
                    <a:pt x="287832" y="64846"/>
                  </a:lnTo>
                  <a:lnTo>
                    <a:pt x="286943" y="62382"/>
                  </a:lnTo>
                  <a:lnTo>
                    <a:pt x="287350" y="61112"/>
                  </a:lnTo>
                  <a:lnTo>
                    <a:pt x="288658" y="64922"/>
                  </a:lnTo>
                  <a:lnTo>
                    <a:pt x="289814" y="66192"/>
                  </a:lnTo>
                  <a:lnTo>
                    <a:pt x="288785" y="62382"/>
                  </a:lnTo>
                  <a:lnTo>
                    <a:pt x="289674" y="62382"/>
                  </a:lnTo>
                  <a:lnTo>
                    <a:pt x="289394" y="61112"/>
                  </a:lnTo>
                  <a:lnTo>
                    <a:pt x="291604" y="62382"/>
                  </a:lnTo>
                  <a:lnTo>
                    <a:pt x="291515" y="61112"/>
                  </a:lnTo>
                  <a:lnTo>
                    <a:pt x="291376" y="59245"/>
                  </a:lnTo>
                  <a:lnTo>
                    <a:pt x="291020" y="58572"/>
                  </a:lnTo>
                  <a:lnTo>
                    <a:pt x="290728" y="57302"/>
                  </a:lnTo>
                  <a:lnTo>
                    <a:pt x="290449" y="56032"/>
                  </a:lnTo>
                  <a:lnTo>
                    <a:pt x="290093" y="54762"/>
                  </a:lnTo>
                  <a:lnTo>
                    <a:pt x="290525" y="54762"/>
                  </a:lnTo>
                  <a:lnTo>
                    <a:pt x="290360" y="52222"/>
                  </a:lnTo>
                  <a:lnTo>
                    <a:pt x="291172" y="54762"/>
                  </a:lnTo>
                  <a:lnTo>
                    <a:pt x="290868" y="54762"/>
                  </a:lnTo>
                  <a:lnTo>
                    <a:pt x="291096" y="56032"/>
                  </a:lnTo>
                  <a:lnTo>
                    <a:pt x="291388" y="54762"/>
                  </a:lnTo>
                  <a:lnTo>
                    <a:pt x="292252" y="57277"/>
                  </a:lnTo>
                  <a:lnTo>
                    <a:pt x="292722" y="54762"/>
                  </a:lnTo>
                  <a:lnTo>
                    <a:pt x="293674" y="56032"/>
                  </a:lnTo>
                  <a:lnTo>
                    <a:pt x="294462" y="58572"/>
                  </a:lnTo>
                  <a:lnTo>
                    <a:pt x="292303" y="57302"/>
                  </a:lnTo>
                  <a:lnTo>
                    <a:pt x="293852" y="59842"/>
                  </a:lnTo>
                  <a:lnTo>
                    <a:pt x="292544" y="58572"/>
                  </a:lnTo>
                  <a:lnTo>
                    <a:pt x="294576" y="63652"/>
                  </a:lnTo>
                  <a:lnTo>
                    <a:pt x="291973" y="58750"/>
                  </a:lnTo>
                  <a:lnTo>
                    <a:pt x="291998" y="58572"/>
                  </a:lnTo>
                  <a:lnTo>
                    <a:pt x="292163" y="57759"/>
                  </a:lnTo>
                  <a:lnTo>
                    <a:pt x="291045" y="56032"/>
                  </a:lnTo>
                  <a:lnTo>
                    <a:pt x="291769" y="59842"/>
                  </a:lnTo>
                  <a:lnTo>
                    <a:pt x="291807" y="59651"/>
                  </a:lnTo>
                  <a:lnTo>
                    <a:pt x="291960" y="58813"/>
                  </a:lnTo>
                  <a:lnTo>
                    <a:pt x="293966" y="64922"/>
                  </a:lnTo>
                  <a:lnTo>
                    <a:pt x="295249" y="64922"/>
                  </a:lnTo>
                  <a:lnTo>
                    <a:pt x="295046" y="63652"/>
                  </a:lnTo>
                  <a:lnTo>
                    <a:pt x="294843" y="62382"/>
                  </a:lnTo>
                  <a:lnTo>
                    <a:pt x="296202" y="63652"/>
                  </a:lnTo>
                  <a:lnTo>
                    <a:pt x="296202" y="62382"/>
                  </a:lnTo>
                  <a:lnTo>
                    <a:pt x="296202" y="61112"/>
                  </a:lnTo>
                  <a:lnTo>
                    <a:pt x="295706" y="59842"/>
                  </a:lnTo>
                  <a:lnTo>
                    <a:pt x="295719" y="58572"/>
                  </a:lnTo>
                  <a:lnTo>
                    <a:pt x="297421" y="54762"/>
                  </a:lnTo>
                  <a:lnTo>
                    <a:pt x="298043" y="67462"/>
                  </a:lnTo>
                  <a:lnTo>
                    <a:pt x="298970" y="62382"/>
                  </a:lnTo>
                  <a:lnTo>
                    <a:pt x="299072" y="61112"/>
                  </a:lnTo>
                  <a:lnTo>
                    <a:pt x="299199" y="57759"/>
                  </a:lnTo>
                  <a:lnTo>
                    <a:pt x="299224" y="54762"/>
                  </a:lnTo>
                  <a:lnTo>
                    <a:pt x="300342" y="57277"/>
                  </a:lnTo>
                  <a:lnTo>
                    <a:pt x="300050" y="61112"/>
                  </a:lnTo>
                  <a:lnTo>
                    <a:pt x="301282" y="62382"/>
                  </a:lnTo>
                  <a:lnTo>
                    <a:pt x="300850" y="56032"/>
                  </a:lnTo>
                  <a:lnTo>
                    <a:pt x="302221" y="58572"/>
                  </a:lnTo>
                  <a:lnTo>
                    <a:pt x="302755" y="58572"/>
                  </a:lnTo>
                  <a:lnTo>
                    <a:pt x="302691" y="61112"/>
                  </a:lnTo>
                  <a:lnTo>
                    <a:pt x="304050" y="61112"/>
                  </a:lnTo>
                  <a:lnTo>
                    <a:pt x="305943" y="58572"/>
                  </a:lnTo>
                  <a:lnTo>
                    <a:pt x="307746" y="58572"/>
                  </a:lnTo>
                  <a:lnTo>
                    <a:pt x="307479" y="59842"/>
                  </a:lnTo>
                  <a:lnTo>
                    <a:pt x="307022" y="61112"/>
                  </a:lnTo>
                  <a:lnTo>
                    <a:pt x="307187" y="61112"/>
                  </a:lnTo>
                  <a:lnTo>
                    <a:pt x="309499" y="59842"/>
                  </a:lnTo>
                  <a:lnTo>
                    <a:pt x="311365" y="63652"/>
                  </a:lnTo>
                  <a:lnTo>
                    <a:pt x="312394" y="66192"/>
                  </a:lnTo>
                  <a:lnTo>
                    <a:pt x="314071" y="62382"/>
                  </a:lnTo>
                  <a:lnTo>
                    <a:pt x="314223" y="63652"/>
                  </a:lnTo>
                  <a:lnTo>
                    <a:pt x="314985" y="62382"/>
                  </a:lnTo>
                  <a:lnTo>
                    <a:pt x="315493" y="62382"/>
                  </a:lnTo>
                  <a:lnTo>
                    <a:pt x="314350" y="64922"/>
                  </a:lnTo>
                  <a:lnTo>
                    <a:pt x="316395" y="62382"/>
                  </a:lnTo>
                  <a:lnTo>
                    <a:pt x="320230" y="61112"/>
                  </a:lnTo>
                  <a:lnTo>
                    <a:pt x="320141" y="64922"/>
                  </a:lnTo>
                  <a:lnTo>
                    <a:pt x="319481" y="64922"/>
                  </a:lnTo>
                  <a:lnTo>
                    <a:pt x="319862" y="67462"/>
                  </a:lnTo>
                  <a:lnTo>
                    <a:pt x="322922" y="61112"/>
                  </a:lnTo>
                  <a:lnTo>
                    <a:pt x="323532" y="59842"/>
                  </a:lnTo>
                  <a:lnTo>
                    <a:pt x="323176" y="63652"/>
                  </a:lnTo>
                  <a:lnTo>
                    <a:pt x="322719" y="63652"/>
                  </a:lnTo>
                  <a:lnTo>
                    <a:pt x="324307" y="66192"/>
                  </a:lnTo>
                  <a:lnTo>
                    <a:pt x="328269" y="66192"/>
                  </a:lnTo>
                  <a:lnTo>
                    <a:pt x="327139" y="70002"/>
                  </a:lnTo>
                  <a:lnTo>
                    <a:pt x="330161" y="67462"/>
                  </a:lnTo>
                  <a:lnTo>
                    <a:pt x="327799" y="73812"/>
                  </a:lnTo>
                  <a:lnTo>
                    <a:pt x="331838" y="68732"/>
                  </a:lnTo>
                  <a:lnTo>
                    <a:pt x="331012" y="72542"/>
                  </a:lnTo>
                  <a:lnTo>
                    <a:pt x="329996" y="72542"/>
                  </a:lnTo>
                  <a:lnTo>
                    <a:pt x="330098" y="75082"/>
                  </a:lnTo>
                  <a:lnTo>
                    <a:pt x="330250" y="76352"/>
                  </a:lnTo>
                  <a:lnTo>
                    <a:pt x="331419" y="75374"/>
                  </a:lnTo>
                  <a:lnTo>
                    <a:pt x="331470" y="75514"/>
                  </a:lnTo>
                  <a:lnTo>
                    <a:pt x="331990" y="74980"/>
                  </a:lnTo>
                  <a:lnTo>
                    <a:pt x="331647" y="75184"/>
                  </a:lnTo>
                  <a:lnTo>
                    <a:pt x="333286" y="73812"/>
                  </a:lnTo>
                  <a:lnTo>
                    <a:pt x="334225" y="73812"/>
                  </a:lnTo>
                  <a:lnTo>
                    <a:pt x="331978" y="75082"/>
                  </a:lnTo>
                  <a:lnTo>
                    <a:pt x="335013" y="73812"/>
                  </a:lnTo>
                  <a:lnTo>
                    <a:pt x="332625" y="76352"/>
                  </a:lnTo>
                  <a:lnTo>
                    <a:pt x="333616" y="76352"/>
                  </a:lnTo>
                  <a:lnTo>
                    <a:pt x="333794" y="76250"/>
                  </a:lnTo>
                  <a:lnTo>
                    <a:pt x="334086" y="76060"/>
                  </a:lnTo>
                  <a:lnTo>
                    <a:pt x="333743" y="76123"/>
                  </a:lnTo>
                  <a:lnTo>
                    <a:pt x="334314" y="75082"/>
                  </a:lnTo>
                  <a:lnTo>
                    <a:pt x="335013" y="75082"/>
                  </a:lnTo>
                  <a:lnTo>
                    <a:pt x="336816" y="73812"/>
                  </a:lnTo>
                  <a:lnTo>
                    <a:pt x="335076" y="77622"/>
                  </a:lnTo>
                  <a:lnTo>
                    <a:pt x="333832" y="78892"/>
                  </a:lnTo>
                  <a:lnTo>
                    <a:pt x="337400" y="78892"/>
                  </a:lnTo>
                  <a:lnTo>
                    <a:pt x="337007" y="79375"/>
                  </a:lnTo>
                  <a:lnTo>
                    <a:pt x="338251" y="78892"/>
                  </a:lnTo>
                  <a:lnTo>
                    <a:pt x="336397" y="80124"/>
                  </a:lnTo>
                  <a:lnTo>
                    <a:pt x="332486" y="82702"/>
                  </a:lnTo>
                  <a:lnTo>
                    <a:pt x="335508" y="81432"/>
                  </a:lnTo>
                  <a:lnTo>
                    <a:pt x="335978" y="81432"/>
                  </a:lnTo>
                  <a:lnTo>
                    <a:pt x="337045" y="80162"/>
                  </a:lnTo>
                  <a:lnTo>
                    <a:pt x="337578" y="80162"/>
                  </a:lnTo>
                  <a:lnTo>
                    <a:pt x="336473" y="81432"/>
                  </a:lnTo>
                  <a:lnTo>
                    <a:pt x="337210" y="82702"/>
                  </a:lnTo>
                  <a:lnTo>
                    <a:pt x="338416" y="82702"/>
                  </a:lnTo>
                  <a:lnTo>
                    <a:pt x="336511" y="83972"/>
                  </a:lnTo>
                  <a:lnTo>
                    <a:pt x="337032" y="85242"/>
                  </a:lnTo>
                  <a:lnTo>
                    <a:pt x="339521" y="86512"/>
                  </a:lnTo>
                  <a:lnTo>
                    <a:pt x="340448" y="87782"/>
                  </a:lnTo>
                  <a:lnTo>
                    <a:pt x="340982" y="86512"/>
                  </a:lnTo>
                  <a:lnTo>
                    <a:pt x="344284" y="85242"/>
                  </a:lnTo>
                  <a:lnTo>
                    <a:pt x="344932" y="85242"/>
                  </a:lnTo>
                  <a:lnTo>
                    <a:pt x="344258" y="85864"/>
                  </a:lnTo>
                  <a:lnTo>
                    <a:pt x="345528" y="85242"/>
                  </a:lnTo>
                  <a:lnTo>
                    <a:pt x="345617" y="86512"/>
                  </a:lnTo>
                  <a:lnTo>
                    <a:pt x="342493" y="87782"/>
                  </a:lnTo>
                  <a:lnTo>
                    <a:pt x="342823" y="87782"/>
                  </a:lnTo>
                  <a:lnTo>
                    <a:pt x="341985" y="89052"/>
                  </a:lnTo>
                  <a:lnTo>
                    <a:pt x="342265" y="89052"/>
                  </a:lnTo>
                  <a:lnTo>
                    <a:pt x="338112" y="92862"/>
                  </a:lnTo>
                  <a:lnTo>
                    <a:pt x="340842" y="91859"/>
                  </a:lnTo>
                  <a:lnTo>
                    <a:pt x="341515" y="92862"/>
                  </a:lnTo>
                  <a:lnTo>
                    <a:pt x="342950" y="94132"/>
                  </a:lnTo>
                  <a:lnTo>
                    <a:pt x="343839" y="95402"/>
                  </a:lnTo>
                  <a:lnTo>
                    <a:pt x="346519" y="94132"/>
                  </a:lnTo>
                  <a:lnTo>
                    <a:pt x="348551" y="94132"/>
                  </a:lnTo>
                  <a:lnTo>
                    <a:pt x="348195" y="95402"/>
                  </a:lnTo>
                  <a:lnTo>
                    <a:pt x="346595" y="97942"/>
                  </a:lnTo>
                  <a:lnTo>
                    <a:pt x="347421" y="99212"/>
                  </a:lnTo>
                  <a:lnTo>
                    <a:pt x="349173" y="99212"/>
                  </a:lnTo>
                  <a:lnTo>
                    <a:pt x="349846" y="97942"/>
                  </a:lnTo>
                  <a:lnTo>
                    <a:pt x="351637" y="97942"/>
                  </a:lnTo>
                  <a:lnTo>
                    <a:pt x="349173" y="99212"/>
                  </a:lnTo>
                  <a:lnTo>
                    <a:pt x="349897" y="100482"/>
                  </a:lnTo>
                  <a:lnTo>
                    <a:pt x="347840" y="100482"/>
                  </a:lnTo>
                  <a:lnTo>
                    <a:pt x="349097" y="101752"/>
                  </a:lnTo>
                  <a:lnTo>
                    <a:pt x="351904" y="103022"/>
                  </a:lnTo>
                  <a:lnTo>
                    <a:pt x="354711" y="103022"/>
                  </a:lnTo>
                  <a:lnTo>
                    <a:pt x="353364" y="104292"/>
                  </a:lnTo>
                  <a:lnTo>
                    <a:pt x="351828" y="104292"/>
                  </a:lnTo>
                  <a:lnTo>
                    <a:pt x="356450" y="105562"/>
                  </a:lnTo>
                  <a:lnTo>
                    <a:pt x="345871" y="111912"/>
                  </a:lnTo>
                  <a:lnTo>
                    <a:pt x="351345" y="111912"/>
                  </a:lnTo>
                  <a:lnTo>
                    <a:pt x="354634" y="113182"/>
                  </a:lnTo>
                  <a:lnTo>
                    <a:pt x="376174" y="113182"/>
                  </a:lnTo>
                  <a:lnTo>
                    <a:pt x="372452" y="111912"/>
                  </a:lnTo>
                  <a:lnTo>
                    <a:pt x="378460" y="111048"/>
                  </a:lnTo>
                  <a:lnTo>
                    <a:pt x="376174" y="113182"/>
                  </a:lnTo>
                  <a:lnTo>
                    <a:pt x="375996" y="114452"/>
                  </a:lnTo>
                  <a:lnTo>
                    <a:pt x="377393" y="114452"/>
                  </a:lnTo>
                  <a:lnTo>
                    <a:pt x="377647" y="113182"/>
                  </a:lnTo>
                  <a:lnTo>
                    <a:pt x="379272" y="113182"/>
                  </a:lnTo>
                  <a:lnTo>
                    <a:pt x="378180" y="111912"/>
                  </a:lnTo>
                  <a:lnTo>
                    <a:pt x="378688" y="111023"/>
                  </a:lnTo>
                  <a:lnTo>
                    <a:pt x="381241" y="110642"/>
                  </a:lnTo>
                  <a:close/>
                </a:path>
                <a:path w="381635" h="268604">
                  <a:moveTo>
                    <a:pt x="381495" y="111912"/>
                  </a:moveTo>
                  <a:lnTo>
                    <a:pt x="379272" y="113182"/>
                  </a:lnTo>
                  <a:lnTo>
                    <a:pt x="379984" y="113182"/>
                  </a:lnTo>
                  <a:lnTo>
                    <a:pt x="381495" y="1119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3774363" y="7475061"/>
              <a:ext cx="193040" cy="201295"/>
            </a:xfrm>
            <a:custGeom>
              <a:avLst/>
              <a:gdLst/>
              <a:ahLst/>
              <a:cxnLst/>
              <a:rect l="l" t="t" r="r" b="b"/>
              <a:pathLst>
                <a:path w="193039" h="201295">
                  <a:moveTo>
                    <a:pt x="2044" y="138341"/>
                  </a:moveTo>
                  <a:lnTo>
                    <a:pt x="1143" y="137769"/>
                  </a:lnTo>
                  <a:lnTo>
                    <a:pt x="1320" y="138023"/>
                  </a:lnTo>
                  <a:lnTo>
                    <a:pt x="1752" y="138404"/>
                  </a:lnTo>
                  <a:lnTo>
                    <a:pt x="2044" y="138341"/>
                  </a:lnTo>
                  <a:close/>
                </a:path>
                <a:path w="193039" h="201295">
                  <a:moveTo>
                    <a:pt x="4229" y="145186"/>
                  </a:moveTo>
                  <a:lnTo>
                    <a:pt x="3771" y="145148"/>
                  </a:lnTo>
                  <a:lnTo>
                    <a:pt x="3441" y="145173"/>
                  </a:lnTo>
                  <a:lnTo>
                    <a:pt x="2514" y="146685"/>
                  </a:lnTo>
                  <a:lnTo>
                    <a:pt x="3416" y="146113"/>
                  </a:lnTo>
                  <a:lnTo>
                    <a:pt x="3924" y="145630"/>
                  </a:lnTo>
                  <a:lnTo>
                    <a:pt x="4229" y="145186"/>
                  </a:lnTo>
                  <a:close/>
                </a:path>
                <a:path w="193039" h="201295">
                  <a:moveTo>
                    <a:pt x="4940" y="153289"/>
                  </a:moveTo>
                  <a:lnTo>
                    <a:pt x="4648" y="151549"/>
                  </a:lnTo>
                  <a:lnTo>
                    <a:pt x="4572" y="152095"/>
                  </a:lnTo>
                  <a:lnTo>
                    <a:pt x="4699" y="152730"/>
                  </a:lnTo>
                  <a:lnTo>
                    <a:pt x="4940" y="153289"/>
                  </a:lnTo>
                  <a:close/>
                </a:path>
                <a:path w="193039" h="201295">
                  <a:moveTo>
                    <a:pt x="5029" y="153466"/>
                  </a:moveTo>
                  <a:lnTo>
                    <a:pt x="4940" y="153289"/>
                  </a:lnTo>
                  <a:lnTo>
                    <a:pt x="4991" y="153492"/>
                  </a:lnTo>
                  <a:close/>
                </a:path>
                <a:path w="193039" h="201295">
                  <a:moveTo>
                    <a:pt x="16700" y="165163"/>
                  </a:moveTo>
                  <a:lnTo>
                    <a:pt x="16370" y="165328"/>
                  </a:lnTo>
                  <a:lnTo>
                    <a:pt x="15798" y="165188"/>
                  </a:lnTo>
                  <a:lnTo>
                    <a:pt x="15532" y="166217"/>
                  </a:lnTo>
                  <a:lnTo>
                    <a:pt x="16522" y="165328"/>
                  </a:lnTo>
                  <a:lnTo>
                    <a:pt x="16700" y="165163"/>
                  </a:lnTo>
                  <a:close/>
                </a:path>
                <a:path w="193039" h="201295">
                  <a:moveTo>
                    <a:pt x="23025" y="129654"/>
                  </a:moveTo>
                  <a:lnTo>
                    <a:pt x="21844" y="128752"/>
                  </a:lnTo>
                  <a:lnTo>
                    <a:pt x="21945" y="129209"/>
                  </a:lnTo>
                  <a:lnTo>
                    <a:pt x="23025" y="129654"/>
                  </a:lnTo>
                  <a:close/>
                </a:path>
                <a:path w="193039" h="201295">
                  <a:moveTo>
                    <a:pt x="23126" y="103898"/>
                  </a:moveTo>
                  <a:lnTo>
                    <a:pt x="22479" y="103060"/>
                  </a:lnTo>
                  <a:lnTo>
                    <a:pt x="21818" y="102844"/>
                  </a:lnTo>
                  <a:lnTo>
                    <a:pt x="22720" y="103987"/>
                  </a:lnTo>
                  <a:lnTo>
                    <a:pt x="23126" y="103898"/>
                  </a:lnTo>
                  <a:close/>
                </a:path>
                <a:path w="193039" h="201295">
                  <a:moveTo>
                    <a:pt x="23431" y="104279"/>
                  </a:moveTo>
                  <a:lnTo>
                    <a:pt x="23304" y="103860"/>
                  </a:lnTo>
                  <a:lnTo>
                    <a:pt x="23202" y="103987"/>
                  </a:lnTo>
                  <a:lnTo>
                    <a:pt x="23431" y="104279"/>
                  </a:lnTo>
                  <a:close/>
                </a:path>
                <a:path w="193039" h="201295">
                  <a:moveTo>
                    <a:pt x="23863" y="143611"/>
                  </a:moveTo>
                  <a:lnTo>
                    <a:pt x="23279" y="143865"/>
                  </a:lnTo>
                  <a:lnTo>
                    <a:pt x="22923" y="144119"/>
                  </a:lnTo>
                  <a:lnTo>
                    <a:pt x="23863" y="143611"/>
                  </a:lnTo>
                  <a:close/>
                </a:path>
                <a:path w="193039" h="201295">
                  <a:moveTo>
                    <a:pt x="23926" y="171069"/>
                  </a:moveTo>
                  <a:lnTo>
                    <a:pt x="23710" y="171069"/>
                  </a:lnTo>
                  <a:lnTo>
                    <a:pt x="23063" y="171246"/>
                  </a:lnTo>
                  <a:lnTo>
                    <a:pt x="23406" y="171246"/>
                  </a:lnTo>
                  <a:lnTo>
                    <a:pt x="23926" y="171069"/>
                  </a:lnTo>
                  <a:close/>
                </a:path>
                <a:path w="193039" h="201295">
                  <a:moveTo>
                    <a:pt x="23990" y="130403"/>
                  </a:moveTo>
                  <a:lnTo>
                    <a:pt x="23812" y="130276"/>
                  </a:lnTo>
                  <a:lnTo>
                    <a:pt x="22847" y="129768"/>
                  </a:lnTo>
                  <a:lnTo>
                    <a:pt x="23990" y="130403"/>
                  </a:lnTo>
                  <a:close/>
                </a:path>
                <a:path w="193039" h="201295">
                  <a:moveTo>
                    <a:pt x="24612" y="139268"/>
                  </a:moveTo>
                  <a:lnTo>
                    <a:pt x="24396" y="139331"/>
                  </a:lnTo>
                  <a:lnTo>
                    <a:pt x="24231" y="139382"/>
                  </a:lnTo>
                  <a:lnTo>
                    <a:pt x="24041" y="139446"/>
                  </a:lnTo>
                  <a:lnTo>
                    <a:pt x="24206" y="139547"/>
                  </a:lnTo>
                  <a:lnTo>
                    <a:pt x="24612" y="139268"/>
                  </a:lnTo>
                  <a:close/>
                </a:path>
                <a:path w="193039" h="201295">
                  <a:moveTo>
                    <a:pt x="25273" y="131038"/>
                  </a:moveTo>
                  <a:lnTo>
                    <a:pt x="25146" y="130530"/>
                  </a:lnTo>
                  <a:lnTo>
                    <a:pt x="23025" y="129654"/>
                  </a:lnTo>
                  <a:lnTo>
                    <a:pt x="23812" y="130276"/>
                  </a:lnTo>
                  <a:lnTo>
                    <a:pt x="25273" y="131038"/>
                  </a:lnTo>
                  <a:close/>
                </a:path>
                <a:path w="193039" h="201295">
                  <a:moveTo>
                    <a:pt x="25552" y="170662"/>
                  </a:moveTo>
                  <a:lnTo>
                    <a:pt x="24892" y="170789"/>
                  </a:lnTo>
                  <a:lnTo>
                    <a:pt x="25095" y="170408"/>
                  </a:lnTo>
                  <a:lnTo>
                    <a:pt x="24803" y="170789"/>
                  </a:lnTo>
                  <a:lnTo>
                    <a:pt x="24333" y="171043"/>
                  </a:lnTo>
                  <a:lnTo>
                    <a:pt x="23926" y="171170"/>
                  </a:lnTo>
                  <a:lnTo>
                    <a:pt x="24333" y="171297"/>
                  </a:lnTo>
                  <a:lnTo>
                    <a:pt x="24206" y="172313"/>
                  </a:lnTo>
                  <a:lnTo>
                    <a:pt x="25552" y="170662"/>
                  </a:lnTo>
                  <a:close/>
                </a:path>
                <a:path w="193039" h="201295">
                  <a:moveTo>
                    <a:pt x="26390" y="143243"/>
                  </a:moveTo>
                  <a:lnTo>
                    <a:pt x="26174" y="143357"/>
                  </a:lnTo>
                  <a:lnTo>
                    <a:pt x="26035" y="143573"/>
                  </a:lnTo>
                  <a:lnTo>
                    <a:pt x="26390" y="143243"/>
                  </a:lnTo>
                  <a:close/>
                </a:path>
                <a:path w="193039" h="201295">
                  <a:moveTo>
                    <a:pt x="26543" y="143154"/>
                  </a:moveTo>
                  <a:lnTo>
                    <a:pt x="26111" y="143167"/>
                  </a:lnTo>
                  <a:lnTo>
                    <a:pt x="25806" y="143357"/>
                  </a:lnTo>
                  <a:lnTo>
                    <a:pt x="26200" y="143256"/>
                  </a:lnTo>
                  <a:lnTo>
                    <a:pt x="26365" y="143243"/>
                  </a:lnTo>
                  <a:lnTo>
                    <a:pt x="26543" y="143154"/>
                  </a:lnTo>
                  <a:close/>
                </a:path>
                <a:path w="193039" h="201295">
                  <a:moveTo>
                    <a:pt x="28333" y="139484"/>
                  </a:moveTo>
                  <a:lnTo>
                    <a:pt x="27292" y="139446"/>
                  </a:lnTo>
                  <a:lnTo>
                    <a:pt x="24091" y="140246"/>
                  </a:lnTo>
                  <a:lnTo>
                    <a:pt x="24726" y="140347"/>
                  </a:lnTo>
                  <a:lnTo>
                    <a:pt x="28333" y="139484"/>
                  </a:lnTo>
                  <a:close/>
                </a:path>
                <a:path w="193039" h="201295">
                  <a:moveTo>
                    <a:pt x="29425" y="123583"/>
                  </a:moveTo>
                  <a:lnTo>
                    <a:pt x="28905" y="122720"/>
                  </a:lnTo>
                  <a:lnTo>
                    <a:pt x="29425" y="123583"/>
                  </a:lnTo>
                  <a:close/>
                </a:path>
                <a:path w="193039" h="201295">
                  <a:moveTo>
                    <a:pt x="30543" y="128930"/>
                  </a:moveTo>
                  <a:lnTo>
                    <a:pt x="29565" y="127622"/>
                  </a:lnTo>
                  <a:lnTo>
                    <a:pt x="29146" y="127736"/>
                  </a:lnTo>
                  <a:lnTo>
                    <a:pt x="27927" y="127152"/>
                  </a:lnTo>
                  <a:lnTo>
                    <a:pt x="28130" y="127584"/>
                  </a:lnTo>
                  <a:lnTo>
                    <a:pt x="29502" y="128511"/>
                  </a:lnTo>
                  <a:lnTo>
                    <a:pt x="30543" y="128930"/>
                  </a:lnTo>
                  <a:close/>
                </a:path>
                <a:path w="193039" h="201295">
                  <a:moveTo>
                    <a:pt x="31673" y="174472"/>
                  </a:moveTo>
                  <a:lnTo>
                    <a:pt x="31661" y="174345"/>
                  </a:lnTo>
                  <a:lnTo>
                    <a:pt x="31407" y="174218"/>
                  </a:lnTo>
                  <a:lnTo>
                    <a:pt x="31673" y="174472"/>
                  </a:lnTo>
                  <a:close/>
                </a:path>
                <a:path w="193039" h="201295">
                  <a:moveTo>
                    <a:pt x="31800" y="126339"/>
                  </a:moveTo>
                  <a:lnTo>
                    <a:pt x="31546" y="125958"/>
                  </a:lnTo>
                  <a:lnTo>
                    <a:pt x="30645" y="124561"/>
                  </a:lnTo>
                  <a:lnTo>
                    <a:pt x="30746" y="125069"/>
                  </a:lnTo>
                  <a:lnTo>
                    <a:pt x="31267" y="125958"/>
                  </a:lnTo>
                  <a:lnTo>
                    <a:pt x="30695" y="125577"/>
                  </a:lnTo>
                  <a:lnTo>
                    <a:pt x="29718" y="124053"/>
                  </a:lnTo>
                  <a:lnTo>
                    <a:pt x="30035" y="125831"/>
                  </a:lnTo>
                  <a:lnTo>
                    <a:pt x="30899" y="127609"/>
                  </a:lnTo>
                  <a:lnTo>
                    <a:pt x="31242" y="127355"/>
                  </a:lnTo>
                  <a:lnTo>
                    <a:pt x="31800" y="126339"/>
                  </a:lnTo>
                  <a:close/>
                </a:path>
                <a:path w="193039" h="201295">
                  <a:moveTo>
                    <a:pt x="31927" y="154711"/>
                  </a:moveTo>
                  <a:close/>
                </a:path>
                <a:path w="193039" h="201295">
                  <a:moveTo>
                    <a:pt x="32042" y="145402"/>
                  </a:moveTo>
                  <a:lnTo>
                    <a:pt x="31673" y="145757"/>
                  </a:lnTo>
                  <a:lnTo>
                    <a:pt x="31381" y="146024"/>
                  </a:lnTo>
                  <a:lnTo>
                    <a:pt x="31102" y="146278"/>
                  </a:lnTo>
                  <a:lnTo>
                    <a:pt x="31343" y="146088"/>
                  </a:lnTo>
                  <a:lnTo>
                    <a:pt x="31610" y="145846"/>
                  </a:lnTo>
                  <a:lnTo>
                    <a:pt x="32042" y="145402"/>
                  </a:lnTo>
                  <a:close/>
                </a:path>
                <a:path w="193039" h="201295">
                  <a:moveTo>
                    <a:pt x="32283" y="154406"/>
                  </a:moveTo>
                  <a:lnTo>
                    <a:pt x="31978" y="154660"/>
                  </a:lnTo>
                  <a:lnTo>
                    <a:pt x="32169" y="154571"/>
                  </a:lnTo>
                  <a:lnTo>
                    <a:pt x="32283" y="154406"/>
                  </a:lnTo>
                  <a:close/>
                </a:path>
                <a:path w="193039" h="201295">
                  <a:moveTo>
                    <a:pt x="34937" y="151739"/>
                  </a:moveTo>
                  <a:lnTo>
                    <a:pt x="34785" y="151739"/>
                  </a:lnTo>
                  <a:lnTo>
                    <a:pt x="34671" y="151866"/>
                  </a:lnTo>
                  <a:lnTo>
                    <a:pt x="34937" y="151739"/>
                  </a:lnTo>
                  <a:close/>
                </a:path>
                <a:path w="193039" h="201295">
                  <a:moveTo>
                    <a:pt x="35102" y="156946"/>
                  </a:moveTo>
                  <a:lnTo>
                    <a:pt x="35026" y="156565"/>
                  </a:lnTo>
                  <a:lnTo>
                    <a:pt x="34112" y="157708"/>
                  </a:lnTo>
                  <a:lnTo>
                    <a:pt x="35102" y="156946"/>
                  </a:lnTo>
                  <a:close/>
                </a:path>
                <a:path w="193039" h="201295">
                  <a:moveTo>
                    <a:pt x="35445" y="156692"/>
                  </a:moveTo>
                  <a:lnTo>
                    <a:pt x="35280" y="156819"/>
                  </a:lnTo>
                  <a:lnTo>
                    <a:pt x="35166" y="157327"/>
                  </a:lnTo>
                  <a:lnTo>
                    <a:pt x="35445" y="156692"/>
                  </a:lnTo>
                  <a:close/>
                </a:path>
                <a:path w="193039" h="201295">
                  <a:moveTo>
                    <a:pt x="36537" y="155409"/>
                  </a:moveTo>
                  <a:lnTo>
                    <a:pt x="36461" y="155689"/>
                  </a:lnTo>
                  <a:lnTo>
                    <a:pt x="36474" y="155829"/>
                  </a:lnTo>
                  <a:lnTo>
                    <a:pt x="36537" y="155409"/>
                  </a:lnTo>
                  <a:close/>
                </a:path>
                <a:path w="193039" h="201295">
                  <a:moveTo>
                    <a:pt x="38061" y="148183"/>
                  </a:moveTo>
                  <a:lnTo>
                    <a:pt x="36004" y="148945"/>
                  </a:lnTo>
                  <a:lnTo>
                    <a:pt x="34620" y="150749"/>
                  </a:lnTo>
                  <a:lnTo>
                    <a:pt x="32702" y="151739"/>
                  </a:lnTo>
                  <a:lnTo>
                    <a:pt x="34785" y="151739"/>
                  </a:lnTo>
                  <a:lnTo>
                    <a:pt x="35483" y="150977"/>
                  </a:lnTo>
                  <a:lnTo>
                    <a:pt x="35839" y="150596"/>
                  </a:lnTo>
                  <a:lnTo>
                    <a:pt x="38061" y="148183"/>
                  </a:lnTo>
                  <a:close/>
                </a:path>
                <a:path w="193039" h="201295">
                  <a:moveTo>
                    <a:pt x="41554" y="153136"/>
                  </a:moveTo>
                  <a:lnTo>
                    <a:pt x="41427" y="152996"/>
                  </a:lnTo>
                  <a:lnTo>
                    <a:pt x="41186" y="153504"/>
                  </a:lnTo>
                  <a:lnTo>
                    <a:pt x="41554" y="153136"/>
                  </a:lnTo>
                  <a:close/>
                </a:path>
                <a:path w="193039" h="201295">
                  <a:moveTo>
                    <a:pt x="41592" y="152628"/>
                  </a:moveTo>
                  <a:lnTo>
                    <a:pt x="41173" y="152755"/>
                  </a:lnTo>
                  <a:lnTo>
                    <a:pt x="41427" y="152996"/>
                  </a:lnTo>
                  <a:lnTo>
                    <a:pt x="41592" y="152628"/>
                  </a:lnTo>
                  <a:close/>
                </a:path>
                <a:path w="193039" h="201295">
                  <a:moveTo>
                    <a:pt x="42684" y="177507"/>
                  </a:moveTo>
                  <a:lnTo>
                    <a:pt x="42545" y="177203"/>
                  </a:lnTo>
                  <a:lnTo>
                    <a:pt x="42405" y="176784"/>
                  </a:lnTo>
                  <a:lnTo>
                    <a:pt x="41935" y="177025"/>
                  </a:lnTo>
                  <a:lnTo>
                    <a:pt x="41935" y="177698"/>
                  </a:lnTo>
                  <a:lnTo>
                    <a:pt x="42240" y="177723"/>
                  </a:lnTo>
                  <a:lnTo>
                    <a:pt x="42684" y="177507"/>
                  </a:lnTo>
                  <a:close/>
                </a:path>
                <a:path w="193039" h="201295">
                  <a:moveTo>
                    <a:pt x="43205" y="154914"/>
                  </a:moveTo>
                  <a:lnTo>
                    <a:pt x="42633" y="154787"/>
                  </a:lnTo>
                  <a:lnTo>
                    <a:pt x="42621" y="154914"/>
                  </a:lnTo>
                  <a:lnTo>
                    <a:pt x="42824" y="155041"/>
                  </a:lnTo>
                  <a:lnTo>
                    <a:pt x="43205" y="154914"/>
                  </a:lnTo>
                  <a:close/>
                </a:path>
                <a:path w="193039" h="201295">
                  <a:moveTo>
                    <a:pt x="43903" y="176580"/>
                  </a:moveTo>
                  <a:lnTo>
                    <a:pt x="43040" y="177317"/>
                  </a:lnTo>
                  <a:lnTo>
                    <a:pt x="42684" y="177507"/>
                  </a:lnTo>
                  <a:lnTo>
                    <a:pt x="42862" y="177863"/>
                  </a:lnTo>
                  <a:lnTo>
                    <a:pt x="43078" y="178041"/>
                  </a:lnTo>
                  <a:lnTo>
                    <a:pt x="43903" y="176580"/>
                  </a:lnTo>
                  <a:close/>
                </a:path>
                <a:path w="193039" h="201295">
                  <a:moveTo>
                    <a:pt x="43929" y="176606"/>
                  </a:moveTo>
                  <a:close/>
                </a:path>
                <a:path w="193039" h="201295">
                  <a:moveTo>
                    <a:pt x="45974" y="154279"/>
                  </a:moveTo>
                  <a:lnTo>
                    <a:pt x="45389" y="154533"/>
                  </a:lnTo>
                  <a:lnTo>
                    <a:pt x="45974" y="154279"/>
                  </a:lnTo>
                  <a:close/>
                </a:path>
                <a:path w="193039" h="201295">
                  <a:moveTo>
                    <a:pt x="46647" y="160413"/>
                  </a:moveTo>
                  <a:lnTo>
                    <a:pt x="46456" y="160616"/>
                  </a:lnTo>
                  <a:lnTo>
                    <a:pt x="46482" y="160743"/>
                  </a:lnTo>
                  <a:lnTo>
                    <a:pt x="46520" y="160921"/>
                  </a:lnTo>
                  <a:lnTo>
                    <a:pt x="46621" y="160616"/>
                  </a:lnTo>
                  <a:lnTo>
                    <a:pt x="46647" y="160413"/>
                  </a:lnTo>
                  <a:close/>
                </a:path>
                <a:path w="193039" h="201295">
                  <a:moveTo>
                    <a:pt x="48260" y="165341"/>
                  </a:moveTo>
                  <a:lnTo>
                    <a:pt x="48006" y="165455"/>
                  </a:lnTo>
                  <a:lnTo>
                    <a:pt x="47790" y="165582"/>
                  </a:lnTo>
                  <a:lnTo>
                    <a:pt x="47663" y="165849"/>
                  </a:lnTo>
                  <a:lnTo>
                    <a:pt x="47853" y="165874"/>
                  </a:lnTo>
                  <a:lnTo>
                    <a:pt x="48094" y="165620"/>
                  </a:lnTo>
                  <a:lnTo>
                    <a:pt x="48260" y="165341"/>
                  </a:lnTo>
                  <a:close/>
                </a:path>
                <a:path w="193039" h="201295">
                  <a:moveTo>
                    <a:pt x="49479" y="161137"/>
                  </a:moveTo>
                  <a:lnTo>
                    <a:pt x="48336" y="161772"/>
                  </a:lnTo>
                  <a:lnTo>
                    <a:pt x="48260" y="162699"/>
                  </a:lnTo>
                  <a:lnTo>
                    <a:pt x="49479" y="161137"/>
                  </a:lnTo>
                  <a:close/>
                </a:path>
                <a:path w="193039" h="201295">
                  <a:moveTo>
                    <a:pt x="51028" y="182435"/>
                  </a:moveTo>
                  <a:lnTo>
                    <a:pt x="49961" y="182778"/>
                  </a:lnTo>
                  <a:lnTo>
                    <a:pt x="49733" y="184531"/>
                  </a:lnTo>
                  <a:lnTo>
                    <a:pt x="51028" y="182435"/>
                  </a:lnTo>
                  <a:close/>
                </a:path>
                <a:path w="193039" h="201295">
                  <a:moveTo>
                    <a:pt x="51396" y="185407"/>
                  </a:moveTo>
                  <a:lnTo>
                    <a:pt x="51142" y="182092"/>
                  </a:lnTo>
                  <a:lnTo>
                    <a:pt x="51028" y="182435"/>
                  </a:lnTo>
                  <a:lnTo>
                    <a:pt x="50177" y="185267"/>
                  </a:lnTo>
                  <a:lnTo>
                    <a:pt x="51396" y="185407"/>
                  </a:lnTo>
                  <a:close/>
                </a:path>
                <a:path w="193039" h="201295">
                  <a:moveTo>
                    <a:pt x="53822" y="164947"/>
                  </a:moveTo>
                  <a:lnTo>
                    <a:pt x="52247" y="166852"/>
                  </a:lnTo>
                  <a:lnTo>
                    <a:pt x="53263" y="166928"/>
                  </a:lnTo>
                  <a:lnTo>
                    <a:pt x="53822" y="164947"/>
                  </a:lnTo>
                  <a:close/>
                </a:path>
                <a:path w="193039" h="201295">
                  <a:moveTo>
                    <a:pt x="53924" y="166979"/>
                  </a:moveTo>
                  <a:lnTo>
                    <a:pt x="53263" y="166928"/>
                  </a:lnTo>
                  <a:lnTo>
                    <a:pt x="52832" y="168427"/>
                  </a:lnTo>
                  <a:lnTo>
                    <a:pt x="53924" y="166979"/>
                  </a:lnTo>
                  <a:close/>
                </a:path>
                <a:path w="193039" h="201295">
                  <a:moveTo>
                    <a:pt x="55968" y="164058"/>
                  </a:moveTo>
                  <a:lnTo>
                    <a:pt x="54800" y="164553"/>
                  </a:lnTo>
                  <a:lnTo>
                    <a:pt x="55600" y="164299"/>
                  </a:lnTo>
                  <a:lnTo>
                    <a:pt x="55968" y="164058"/>
                  </a:lnTo>
                  <a:close/>
                </a:path>
                <a:path w="193039" h="201295">
                  <a:moveTo>
                    <a:pt x="59969" y="172186"/>
                  </a:moveTo>
                  <a:lnTo>
                    <a:pt x="59880" y="171945"/>
                  </a:lnTo>
                  <a:lnTo>
                    <a:pt x="59969" y="172186"/>
                  </a:lnTo>
                  <a:close/>
                </a:path>
                <a:path w="193039" h="201295">
                  <a:moveTo>
                    <a:pt x="60159" y="171678"/>
                  </a:moveTo>
                  <a:lnTo>
                    <a:pt x="59753" y="171615"/>
                  </a:lnTo>
                  <a:lnTo>
                    <a:pt x="59880" y="171945"/>
                  </a:lnTo>
                  <a:lnTo>
                    <a:pt x="60159" y="171678"/>
                  </a:lnTo>
                  <a:close/>
                </a:path>
                <a:path w="193039" h="201295">
                  <a:moveTo>
                    <a:pt x="61861" y="170053"/>
                  </a:moveTo>
                  <a:lnTo>
                    <a:pt x="61252" y="170205"/>
                  </a:lnTo>
                  <a:lnTo>
                    <a:pt x="61429" y="170992"/>
                  </a:lnTo>
                  <a:lnTo>
                    <a:pt x="61861" y="170053"/>
                  </a:lnTo>
                  <a:close/>
                </a:path>
                <a:path w="193039" h="201295">
                  <a:moveTo>
                    <a:pt x="65671" y="88366"/>
                  </a:moveTo>
                  <a:lnTo>
                    <a:pt x="65582" y="87604"/>
                  </a:lnTo>
                  <a:lnTo>
                    <a:pt x="65252" y="86588"/>
                  </a:lnTo>
                  <a:lnTo>
                    <a:pt x="65366" y="88747"/>
                  </a:lnTo>
                  <a:lnTo>
                    <a:pt x="65671" y="88366"/>
                  </a:lnTo>
                  <a:close/>
                </a:path>
                <a:path w="193039" h="201295">
                  <a:moveTo>
                    <a:pt x="66192" y="87731"/>
                  </a:moveTo>
                  <a:lnTo>
                    <a:pt x="65989" y="87985"/>
                  </a:lnTo>
                  <a:lnTo>
                    <a:pt x="65862" y="88493"/>
                  </a:lnTo>
                  <a:lnTo>
                    <a:pt x="66090" y="89192"/>
                  </a:lnTo>
                  <a:lnTo>
                    <a:pt x="66192" y="87731"/>
                  </a:lnTo>
                  <a:close/>
                </a:path>
                <a:path w="193039" h="201295">
                  <a:moveTo>
                    <a:pt x="67830" y="177317"/>
                  </a:moveTo>
                  <a:lnTo>
                    <a:pt x="67627" y="176072"/>
                  </a:lnTo>
                  <a:lnTo>
                    <a:pt x="67195" y="177114"/>
                  </a:lnTo>
                  <a:lnTo>
                    <a:pt x="67627" y="176974"/>
                  </a:lnTo>
                  <a:lnTo>
                    <a:pt x="67830" y="177317"/>
                  </a:lnTo>
                  <a:close/>
                </a:path>
                <a:path w="193039" h="201295">
                  <a:moveTo>
                    <a:pt x="67957" y="177850"/>
                  </a:moveTo>
                  <a:lnTo>
                    <a:pt x="67945" y="177546"/>
                  </a:lnTo>
                  <a:lnTo>
                    <a:pt x="67919" y="177393"/>
                  </a:lnTo>
                  <a:lnTo>
                    <a:pt x="67919" y="177787"/>
                  </a:lnTo>
                  <a:lnTo>
                    <a:pt x="67906" y="178015"/>
                  </a:lnTo>
                  <a:lnTo>
                    <a:pt x="67957" y="177850"/>
                  </a:lnTo>
                  <a:close/>
                </a:path>
                <a:path w="193039" h="201295">
                  <a:moveTo>
                    <a:pt x="72593" y="182994"/>
                  </a:moveTo>
                  <a:lnTo>
                    <a:pt x="72440" y="183235"/>
                  </a:lnTo>
                  <a:lnTo>
                    <a:pt x="72593" y="182994"/>
                  </a:lnTo>
                  <a:close/>
                </a:path>
                <a:path w="193039" h="201295">
                  <a:moveTo>
                    <a:pt x="72974" y="182448"/>
                  </a:moveTo>
                  <a:lnTo>
                    <a:pt x="72682" y="182727"/>
                  </a:lnTo>
                  <a:lnTo>
                    <a:pt x="72593" y="182994"/>
                  </a:lnTo>
                  <a:lnTo>
                    <a:pt x="72974" y="182448"/>
                  </a:lnTo>
                  <a:close/>
                </a:path>
                <a:path w="193039" h="201295">
                  <a:moveTo>
                    <a:pt x="73202" y="182219"/>
                  </a:moveTo>
                  <a:lnTo>
                    <a:pt x="73037" y="182346"/>
                  </a:lnTo>
                  <a:lnTo>
                    <a:pt x="73202" y="182219"/>
                  </a:lnTo>
                  <a:close/>
                </a:path>
                <a:path w="193039" h="201295">
                  <a:moveTo>
                    <a:pt x="73609" y="180568"/>
                  </a:moveTo>
                  <a:lnTo>
                    <a:pt x="73482" y="179324"/>
                  </a:lnTo>
                  <a:lnTo>
                    <a:pt x="73367" y="179514"/>
                  </a:lnTo>
                  <a:lnTo>
                    <a:pt x="72834" y="181876"/>
                  </a:lnTo>
                  <a:lnTo>
                    <a:pt x="73609" y="180568"/>
                  </a:lnTo>
                  <a:close/>
                </a:path>
                <a:path w="193039" h="201295">
                  <a:moveTo>
                    <a:pt x="73609" y="174561"/>
                  </a:moveTo>
                  <a:lnTo>
                    <a:pt x="73494" y="174929"/>
                  </a:lnTo>
                  <a:lnTo>
                    <a:pt x="73418" y="175260"/>
                  </a:lnTo>
                  <a:lnTo>
                    <a:pt x="73355" y="175577"/>
                  </a:lnTo>
                  <a:lnTo>
                    <a:pt x="73469" y="175158"/>
                  </a:lnTo>
                  <a:lnTo>
                    <a:pt x="73558" y="174802"/>
                  </a:lnTo>
                  <a:lnTo>
                    <a:pt x="73609" y="174561"/>
                  </a:lnTo>
                  <a:close/>
                </a:path>
                <a:path w="193039" h="201295">
                  <a:moveTo>
                    <a:pt x="74688" y="191109"/>
                  </a:moveTo>
                  <a:lnTo>
                    <a:pt x="73101" y="191109"/>
                  </a:lnTo>
                  <a:lnTo>
                    <a:pt x="72758" y="191109"/>
                  </a:lnTo>
                  <a:lnTo>
                    <a:pt x="72110" y="192125"/>
                  </a:lnTo>
                  <a:lnTo>
                    <a:pt x="72313" y="192125"/>
                  </a:lnTo>
                  <a:lnTo>
                    <a:pt x="74599" y="191490"/>
                  </a:lnTo>
                  <a:lnTo>
                    <a:pt x="74688" y="191109"/>
                  </a:lnTo>
                  <a:close/>
                </a:path>
                <a:path w="193039" h="201295">
                  <a:moveTo>
                    <a:pt x="75742" y="191084"/>
                  </a:moveTo>
                  <a:lnTo>
                    <a:pt x="75704" y="191300"/>
                  </a:lnTo>
                  <a:lnTo>
                    <a:pt x="75666" y="191566"/>
                  </a:lnTo>
                  <a:lnTo>
                    <a:pt x="75679" y="191808"/>
                  </a:lnTo>
                  <a:lnTo>
                    <a:pt x="75742" y="191630"/>
                  </a:lnTo>
                  <a:lnTo>
                    <a:pt x="75742" y="191350"/>
                  </a:lnTo>
                  <a:lnTo>
                    <a:pt x="75742" y="191084"/>
                  </a:lnTo>
                  <a:close/>
                </a:path>
                <a:path w="193039" h="201295">
                  <a:moveTo>
                    <a:pt x="75780" y="83413"/>
                  </a:moveTo>
                  <a:lnTo>
                    <a:pt x="75666" y="83667"/>
                  </a:lnTo>
                  <a:lnTo>
                    <a:pt x="75577" y="83794"/>
                  </a:lnTo>
                  <a:lnTo>
                    <a:pt x="75476" y="84709"/>
                  </a:lnTo>
                  <a:lnTo>
                    <a:pt x="75780" y="83413"/>
                  </a:lnTo>
                  <a:close/>
                </a:path>
                <a:path w="193039" h="201295">
                  <a:moveTo>
                    <a:pt x="79286" y="176644"/>
                  </a:moveTo>
                  <a:lnTo>
                    <a:pt x="78549" y="177901"/>
                  </a:lnTo>
                  <a:lnTo>
                    <a:pt x="78740" y="177952"/>
                  </a:lnTo>
                  <a:lnTo>
                    <a:pt x="78867" y="177596"/>
                  </a:lnTo>
                  <a:lnTo>
                    <a:pt x="79070" y="177152"/>
                  </a:lnTo>
                  <a:lnTo>
                    <a:pt x="79286" y="176644"/>
                  </a:lnTo>
                  <a:close/>
                </a:path>
                <a:path w="193039" h="201295">
                  <a:moveTo>
                    <a:pt x="79565" y="190093"/>
                  </a:moveTo>
                  <a:lnTo>
                    <a:pt x="79197" y="188315"/>
                  </a:lnTo>
                  <a:lnTo>
                    <a:pt x="78549" y="190474"/>
                  </a:lnTo>
                  <a:lnTo>
                    <a:pt x="79349" y="190601"/>
                  </a:lnTo>
                  <a:lnTo>
                    <a:pt x="79565" y="190093"/>
                  </a:lnTo>
                  <a:close/>
                </a:path>
                <a:path w="193039" h="201295">
                  <a:moveTo>
                    <a:pt x="80111" y="83464"/>
                  </a:moveTo>
                  <a:lnTo>
                    <a:pt x="79895" y="83515"/>
                  </a:lnTo>
                  <a:lnTo>
                    <a:pt x="79883" y="83845"/>
                  </a:lnTo>
                  <a:lnTo>
                    <a:pt x="80111" y="83464"/>
                  </a:lnTo>
                  <a:close/>
                </a:path>
                <a:path w="193039" h="201295">
                  <a:moveTo>
                    <a:pt x="80543" y="109131"/>
                  </a:moveTo>
                  <a:lnTo>
                    <a:pt x="80187" y="109016"/>
                  </a:lnTo>
                  <a:lnTo>
                    <a:pt x="79997" y="110172"/>
                  </a:lnTo>
                  <a:lnTo>
                    <a:pt x="80543" y="109131"/>
                  </a:lnTo>
                  <a:close/>
                </a:path>
                <a:path w="193039" h="201295">
                  <a:moveTo>
                    <a:pt x="82473" y="82181"/>
                  </a:moveTo>
                  <a:lnTo>
                    <a:pt x="82270" y="82118"/>
                  </a:lnTo>
                  <a:lnTo>
                    <a:pt x="82359" y="82854"/>
                  </a:lnTo>
                  <a:lnTo>
                    <a:pt x="82473" y="82181"/>
                  </a:lnTo>
                  <a:close/>
                </a:path>
                <a:path w="193039" h="201295">
                  <a:moveTo>
                    <a:pt x="83146" y="189331"/>
                  </a:moveTo>
                  <a:lnTo>
                    <a:pt x="80873" y="189331"/>
                  </a:lnTo>
                  <a:lnTo>
                    <a:pt x="80327" y="189331"/>
                  </a:lnTo>
                  <a:lnTo>
                    <a:pt x="79971" y="189839"/>
                  </a:lnTo>
                  <a:lnTo>
                    <a:pt x="79857" y="190474"/>
                  </a:lnTo>
                  <a:lnTo>
                    <a:pt x="79730" y="193268"/>
                  </a:lnTo>
                  <a:lnTo>
                    <a:pt x="80048" y="192506"/>
                  </a:lnTo>
                  <a:lnTo>
                    <a:pt x="80467" y="193141"/>
                  </a:lnTo>
                  <a:lnTo>
                    <a:pt x="80429" y="193014"/>
                  </a:lnTo>
                  <a:lnTo>
                    <a:pt x="80899" y="194271"/>
                  </a:lnTo>
                  <a:lnTo>
                    <a:pt x="80746" y="193649"/>
                  </a:lnTo>
                  <a:lnTo>
                    <a:pt x="81343" y="194792"/>
                  </a:lnTo>
                  <a:lnTo>
                    <a:pt x="81457" y="193395"/>
                  </a:lnTo>
                  <a:lnTo>
                    <a:pt x="81622" y="193014"/>
                  </a:lnTo>
                  <a:lnTo>
                    <a:pt x="81826" y="192506"/>
                  </a:lnTo>
                  <a:lnTo>
                    <a:pt x="83146" y="189331"/>
                  </a:lnTo>
                  <a:close/>
                </a:path>
                <a:path w="193039" h="201295">
                  <a:moveTo>
                    <a:pt x="84162" y="194640"/>
                  </a:moveTo>
                  <a:lnTo>
                    <a:pt x="83883" y="195503"/>
                  </a:lnTo>
                  <a:lnTo>
                    <a:pt x="84048" y="195008"/>
                  </a:lnTo>
                  <a:lnTo>
                    <a:pt x="84162" y="194640"/>
                  </a:lnTo>
                  <a:close/>
                </a:path>
                <a:path w="193039" h="201295">
                  <a:moveTo>
                    <a:pt x="84277" y="194284"/>
                  </a:moveTo>
                  <a:lnTo>
                    <a:pt x="84162" y="194640"/>
                  </a:lnTo>
                  <a:lnTo>
                    <a:pt x="84277" y="194310"/>
                  </a:lnTo>
                  <a:close/>
                </a:path>
                <a:path w="193039" h="201295">
                  <a:moveTo>
                    <a:pt x="86321" y="179565"/>
                  </a:moveTo>
                  <a:lnTo>
                    <a:pt x="86182" y="179387"/>
                  </a:lnTo>
                  <a:lnTo>
                    <a:pt x="85369" y="182219"/>
                  </a:lnTo>
                  <a:lnTo>
                    <a:pt x="84963" y="183438"/>
                  </a:lnTo>
                  <a:lnTo>
                    <a:pt x="85382" y="182295"/>
                  </a:lnTo>
                  <a:lnTo>
                    <a:pt x="85661" y="181775"/>
                  </a:lnTo>
                  <a:lnTo>
                    <a:pt x="85864" y="181597"/>
                  </a:lnTo>
                  <a:lnTo>
                    <a:pt x="85991" y="181051"/>
                  </a:lnTo>
                  <a:lnTo>
                    <a:pt x="86131" y="180403"/>
                  </a:lnTo>
                  <a:lnTo>
                    <a:pt x="86321" y="179565"/>
                  </a:lnTo>
                  <a:close/>
                </a:path>
                <a:path w="193039" h="201295">
                  <a:moveTo>
                    <a:pt x="87223" y="196316"/>
                  </a:moveTo>
                  <a:lnTo>
                    <a:pt x="86779" y="196710"/>
                  </a:lnTo>
                  <a:lnTo>
                    <a:pt x="86779" y="197078"/>
                  </a:lnTo>
                  <a:lnTo>
                    <a:pt x="86906" y="197294"/>
                  </a:lnTo>
                  <a:lnTo>
                    <a:pt x="87223" y="196316"/>
                  </a:lnTo>
                  <a:close/>
                </a:path>
                <a:path w="193039" h="201295">
                  <a:moveTo>
                    <a:pt x="87464" y="198221"/>
                  </a:moveTo>
                  <a:lnTo>
                    <a:pt x="86906" y="197294"/>
                  </a:lnTo>
                  <a:lnTo>
                    <a:pt x="86461" y="198729"/>
                  </a:lnTo>
                  <a:lnTo>
                    <a:pt x="87464" y="198221"/>
                  </a:lnTo>
                  <a:close/>
                </a:path>
                <a:path w="193039" h="201295">
                  <a:moveTo>
                    <a:pt x="87909" y="180962"/>
                  </a:moveTo>
                  <a:lnTo>
                    <a:pt x="87528" y="179717"/>
                  </a:lnTo>
                  <a:lnTo>
                    <a:pt x="87731" y="179095"/>
                  </a:lnTo>
                  <a:lnTo>
                    <a:pt x="87058" y="179997"/>
                  </a:lnTo>
                  <a:lnTo>
                    <a:pt x="86893" y="180225"/>
                  </a:lnTo>
                  <a:lnTo>
                    <a:pt x="87122" y="181305"/>
                  </a:lnTo>
                  <a:lnTo>
                    <a:pt x="87909" y="180962"/>
                  </a:lnTo>
                  <a:close/>
                </a:path>
                <a:path w="193039" h="201295">
                  <a:moveTo>
                    <a:pt x="89598" y="186664"/>
                  </a:moveTo>
                  <a:lnTo>
                    <a:pt x="88785" y="186829"/>
                  </a:lnTo>
                  <a:lnTo>
                    <a:pt x="88595" y="187731"/>
                  </a:lnTo>
                  <a:lnTo>
                    <a:pt x="89598" y="186664"/>
                  </a:lnTo>
                  <a:close/>
                </a:path>
                <a:path w="193039" h="201295">
                  <a:moveTo>
                    <a:pt x="90830" y="187528"/>
                  </a:moveTo>
                  <a:close/>
                </a:path>
                <a:path w="193039" h="201295">
                  <a:moveTo>
                    <a:pt x="91567" y="184467"/>
                  </a:moveTo>
                  <a:lnTo>
                    <a:pt x="90512" y="183870"/>
                  </a:lnTo>
                  <a:lnTo>
                    <a:pt x="91541" y="185000"/>
                  </a:lnTo>
                  <a:lnTo>
                    <a:pt x="91567" y="184467"/>
                  </a:lnTo>
                  <a:close/>
                </a:path>
                <a:path w="193039" h="201295">
                  <a:moveTo>
                    <a:pt x="91986" y="185521"/>
                  </a:moveTo>
                  <a:lnTo>
                    <a:pt x="90944" y="187299"/>
                  </a:lnTo>
                  <a:lnTo>
                    <a:pt x="90830" y="187528"/>
                  </a:lnTo>
                  <a:lnTo>
                    <a:pt x="91719" y="186944"/>
                  </a:lnTo>
                  <a:lnTo>
                    <a:pt x="91833" y="186029"/>
                  </a:lnTo>
                  <a:lnTo>
                    <a:pt x="91986" y="185521"/>
                  </a:lnTo>
                  <a:close/>
                </a:path>
                <a:path w="193039" h="201295">
                  <a:moveTo>
                    <a:pt x="92024" y="184721"/>
                  </a:moveTo>
                  <a:lnTo>
                    <a:pt x="91846" y="182257"/>
                  </a:lnTo>
                  <a:lnTo>
                    <a:pt x="91668" y="182295"/>
                  </a:lnTo>
                  <a:lnTo>
                    <a:pt x="91567" y="184467"/>
                  </a:lnTo>
                  <a:lnTo>
                    <a:pt x="92024" y="184721"/>
                  </a:lnTo>
                  <a:close/>
                </a:path>
                <a:path w="193039" h="201295">
                  <a:moveTo>
                    <a:pt x="92303" y="182168"/>
                  </a:moveTo>
                  <a:lnTo>
                    <a:pt x="91579" y="178485"/>
                  </a:lnTo>
                  <a:lnTo>
                    <a:pt x="91846" y="182257"/>
                  </a:lnTo>
                  <a:lnTo>
                    <a:pt x="92303" y="182168"/>
                  </a:lnTo>
                  <a:close/>
                </a:path>
                <a:path w="193039" h="201295">
                  <a:moveTo>
                    <a:pt x="94449" y="196532"/>
                  </a:moveTo>
                  <a:lnTo>
                    <a:pt x="93726" y="198208"/>
                  </a:lnTo>
                  <a:lnTo>
                    <a:pt x="94030" y="198526"/>
                  </a:lnTo>
                  <a:lnTo>
                    <a:pt x="94119" y="200621"/>
                  </a:lnTo>
                  <a:lnTo>
                    <a:pt x="94411" y="200393"/>
                  </a:lnTo>
                  <a:lnTo>
                    <a:pt x="94449" y="196532"/>
                  </a:lnTo>
                  <a:close/>
                </a:path>
                <a:path w="193039" h="201295">
                  <a:moveTo>
                    <a:pt x="94627" y="200215"/>
                  </a:moveTo>
                  <a:lnTo>
                    <a:pt x="94411" y="200393"/>
                  </a:lnTo>
                  <a:lnTo>
                    <a:pt x="94411" y="200774"/>
                  </a:lnTo>
                  <a:lnTo>
                    <a:pt x="94627" y="200215"/>
                  </a:lnTo>
                  <a:close/>
                </a:path>
                <a:path w="193039" h="201295">
                  <a:moveTo>
                    <a:pt x="95008" y="199275"/>
                  </a:moveTo>
                  <a:lnTo>
                    <a:pt x="94627" y="200215"/>
                  </a:lnTo>
                  <a:lnTo>
                    <a:pt x="94792" y="200101"/>
                  </a:lnTo>
                  <a:lnTo>
                    <a:pt x="95008" y="199275"/>
                  </a:lnTo>
                  <a:close/>
                </a:path>
                <a:path w="193039" h="201295">
                  <a:moveTo>
                    <a:pt x="95300" y="198247"/>
                  </a:moveTo>
                  <a:lnTo>
                    <a:pt x="95008" y="199275"/>
                  </a:lnTo>
                  <a:lnTo>
                    <a:pt x="95173" y="198729"/>
                  </a:lnTo>
                  <a:lnTo>
                    <a:pt x="95300" y="198247"/>
                  </a:lnTo>
                  <a:close/>
                </a:path>
                <a:path w="193039" h="201295">
                  <a:moveTo>
                    <a:pt x="96583" y="199250"/>
                  </a:moveTo>
                  <a:lnTo>
                    <a:pt x="96456" y="199250"/>
                  </a:lnTo>
                  <a:lnTo>
                    <a:pt x="96240" y="199199"/>
                  </a:lnTo>
                  <a:lnTo>
                    <a:pt x="96367" y="199326"/>
                  </a:lnTo>
                  <a:lnTo>
                    <a:pt x="96583" y="199250"/>
                  </a:lnTo>
                  <a:close/>
                </a:path>
                <a:path w="193039" h="201295">
                  <a:moveTo>
                    <a:pt x="97256" y="198856"/>
                  </a:moveTo>
                  <a:lnTo>
                    <a:pt x="97116" y="198983"/>
                  </a:lnTo>
                  <a:lnTo>
                    <a:pt x="96964" y="199072"/>
                  </a:lnTo>
                  <a:lnTo>
                    <a:pt x="96964" y="198716"/>
                  </a:lnTo>
                  <a:lnTo>
                    <a:pt x="97053" y="198323"/>
                  </a:lnTo>
                  <a:lnTo>
                    <a:pt x="97066" y="198056"/>
                  </a:lnTo>
                  <a:lnTo>
                    <a:pt x="96850" y="198767"/>
                  </a:lnTo>
                  <a:lnTo>
                    <a:pt x="96735" y="199123"/>
                  </a:lnTo>
                  <a:lnTo>
                    <a:pt x="96583" y="199237"/>
                  </a:lnTo>
                  <a:lnTo>
                    <a:pt x="96761" y="199186"/>
                  </a:lnTo>
                  <a:lnTo>
                    <a:pt x="96710" y="199669"/>
                  </a:lnTo>
                  <a:lnTo>
                    <a:pt x="96875" y="199529"/>
                  </a:lnTo>
                  <a:lnTo>
                    <a:pt x="97053" y="199250"/>
                  </a:lnTo>
                  <a:lnTo>
                    <a:pt x="97256" y="198856"/>
                  </a:lnTo>
                  <a:close/>
                </a:path>
                <a:path w="193039" h="201295">
                  <a:moveTo>
                    <a:pt x="98729" y="195033"/>
                  </a:moveTo>
                  <a:lnTo>
                    <a:pt x="98285" y="193395"/>
                  </a:lnTo>
                  <a:lnTo>
                    <a:pt x="98082" y="194691"/>
                  </a:lnTo>
                  <a:lnTo>
                    <a:pt x="98729" y="195033"/>
                  </a:lnTo>
                  <a:close/>
                </a:path>
                <a:path w="193039" h="201295">
                  <a:moveTo>
                    <a:pt x="99936" y="197459"/>
                  </a:moveTo>
                  <a:lnTo>
                    <a:pt x="99123" y="198221"/>
                  </a:lnTo>
                  <a:lnTo>
                    <a:pt x="98628" y="199364"/>
                  </a:lnTo>
                  <a:lnTo>
                    <a:pt x="99593" y="198729"/>
                  </a:lnTo>
                  <a:lnTo>
                    <a:pt x="99796" y="198653"/>
                  </a:lnTo>
                  <a:lnTo>
                    <a:pt x="99936" y="197459"/>
                  </a:lnTo>
                  <a:close/>
                </a:path>
                <a:path w="193039" h="201295">
                  <a:moveTo>
                    <a:pt x="100164" y="198526"/>
                  </a:moveTo>
                  <a:lnTo>
                    <a:pt x="99796" y="198653"/>
                  </a:lnTo>
                  <a:lnTo>
                    <a:pt x="99733" y="199237"/>
                  </a:lnTo>
                  <a:lnTo>
                    <a:pt x="100164" y="198526"/>
                  </a:lnTo>
                  <a:close/>
                </a:path>
                <a:path w="193039" h="201295">
                  <a:moveTo>
                    <a:pt x="100304" y="200393"/>
                  </a:moveTo>
                  <a:lnTo>
                    <a:pt x="100025" y="200685"/>
                  </a:lnTo>
                  <a:lnTo>
                    <a:pt x="100190" y="200850"/>
                  </a:lnTo>
                  <a:lnTo>
                    <a:pt x="100241" y="200660"/>
                  </a:lnTo>
                  <a:lnTo>
                    <a:pt x="100266" y="200494"/>
                  </a:lnTo>
                  <a:close/>
                </a:path>
                <a:path w="193039" h="201295">
                  <a:moveTo>
                    <a:pt x="100584" y="200101"/>
                  </a:moveTo>
                  <a:lnTo>
                    <a:pt x="100406" y="200075"/>
                  </a:lnTo>
                  <a:lnTo>
                    <a:pt x="100304" y="200393"/>
                  </a:lnTo>
                  <a:lnTo>
                    <a:pt x="100584" y="200101"/>
                  </a:lnTo>
                  <a:close/>
                </a:path>
                <a:path w="193039" h="201295">
                  <a:moveTo>
                    <a:pt x="101168" y="199466"/>
                  </a:moveTo>
                  <a:lnTo>
                    <a:pt x="100584" y="200101"/>
                  </a:lnTo>
                  <a:lnTo>
                    <a:pt x="100736" y="200113"/>
                  </a:lnTo>
                  <a:lnTo>
                    <a:pt x="100888" y="200253"/>
                  </a:lnTo>
                  <a:lnTo>
                    <a:pt x="101168" y="199466"/>
                  </a:lnTo>
                  <a:close/>
                </a:path>
                <a:path w="193039" h="201295">
                  <a:moveTo>
                    <a:pt x="101701" y="188569"/>
                  </a:moveTo>
                  <a:lnTo>
                    <a:pt x="98742" y="195046"/>
                  </a:lnTo>
                  <a:lnTo>
                    <a:pt x="97790" y="197840"/>
                  </a:lnTo>
                  <a:lnTo>
                    <a:pt x="97256" y="198983"/>
                  </a:lnTo>
                  <a:lnTo>
                    <a:pt x="98145" y="198221"/>
                  </a:lnTo>
                  <a:lnTo>
                    <a:pt x="99212" y="196443"/>
                  </a:lnTo>
                  <a:lnTo>
                    <a:pt x="100114" y="195681"/>
                  </a:lnTo>
                  <a:lnTo>
                    <a:pt x="99936" y="197459"/>
                  </a:lnTo>
                  <a:lnTo>
                    <a:pt x="100114" y="196062"/>
                  </a:lnTo>
                  <a:lnTo>
                    <a:pt x="100190" y="195681"/>
                  </a:lnTo>
                  <a:lnTo>
                    <a:pt x="100317" y="195033"/>
                  </a:lnTo>
                  <a:lnTo>
                    <a:pt x="100952" y="194538"/>
                  </a:lnTo>
                  <a:lnTo>
                    <a:pt x="101701" y="188569"/>
                  </a:lnTo>
                  <a:close/>
                </a:path>
                <a:path w="193039" h="201295">
                  <a:moveTo>
                    <a:pt x="101828" y="195681"/>
                  </a:moveTo>
                  <a:lnTo>
                    <a:pt x="101714" y="194945"/>
                  </a:lnTo>
                  <a:lnTo>
                    <a:pt x="101231" y="196710"/>
                  </a:lnTo>
                  <a:lnTo>
                    <a:pt x="100825" y="197459"/>
                  </a:lnTo>
                  <a:lnTo>
                    <a:pt x="100164" y="198526"/>
                  </a:lnTo>
                  <a:lnTo>
                    <a:pt x="101028" y="198221"/>
                  </a:lnTo>
                  <a:lnTo>
                    <a:pt x="101828" y="195681"/>
                  </a:lnTo>
                  <a:close/>
                </a:path>
                <a:path w="193039" h="201295">
                  <a:moveTo>
                    <a:pt x="101892" y="194284"/>
                  </a:moveTo>
                  <a:lnTo>
                    <a:pt x="101574" y="194411"/>
                  </a:lnTo>
                  <a:lnTo>
                    <a:pt x="101714" y="194945"/>
                  </a:lnTo>
                  <a:lnTo>
                    <a:pt x="101892" y="194284"/>
                  </a:lnTo>
                  <a:close/>
                </a:path>
                <a:path w="193039" h="201295">
                  <a:moveTo>
                    <a:pt x="104254" y="103606"/>
                  </a:moveTo>
                  <a:lnTo>
                    <a:pt x="104152" y="103225"/>
                  </a:lnTo>
                  <a:lnTo>
                    <a:pt x="103974" y="102844"/>
                  </a:lnTo>
                  <a:lnTo>
                    <a:pt x="104254" y="103606"/>
                  </a:lnTo>
                  <a:close/>
                </a:path>
                <a:path w="193039" h="201295">
                  <a:moveTo>
                    <a:pt x="105054" y="193141"/>
                  </a:moveTo>
                  <a:lnTo>
                    <a:pt x="104444" y="192887"/>
                  </a:lnTo>
                  <a:lnTo>
                    <a:pt x="103289" y="194919"/>
                  </a:lnTo>
                  <a:lnTo>
                    <a:pt x="103314" y="194144"/>
                  </a:lnTo>
                  <a:lnTo>
                    <a:pt x="103632" y="193281"/>
                  </a:lnTo>
                  <a:lnTo>
                    <a:pt x="103809" y="192671"/>
                  </a:lnTo>
                  <a:lnTo>
                    <a:pt x="102997" y="194208"/>
                  </a:lnTo>
                  <a:lnTo>
                    <a:pt x="101841" y="196989"/>
                  </a:lnTo>
                  <a:lnTo>
                    <a:pt x="101473" y="200164"/>
                  </a:lnTo>
                  <a:lnTo>
                    <a:pt x="102641" y="197002"/>
                  </a:lnTo>
                  <a:lnTo>
                    <a:pt x="102450" y="198386"/>
                  </a:lnTo>
                  <a:lnTo>
                    <a:pt x="103771" y="194614"/>
                  </a:lnTo>
                  <a:lnTo>
                    <a:pt x="104254" y="194297"/>
                  </a:lnTo>
                  <a:lnTo>
                    <a:pt x="104228" y="195846"/>
                  </a:lnTo>
                  <a:lnTo>
                    <a:pt x="103898" y="197078"/>
                  </a:lnTo>
                  <a:lnTo>
                    <a:pt x="104228" y="196240"/>
                  </a:lnTo>
                  <a:lnTo>
                    <a:pt x="104355" y="197954"/>
                  </a:lnTo>
                  <a:lnTo>
                    <a:pt x="105003" y="195872"/>
                  </a:lnTo>
                  <a:lnTo>
                    <a:pt x="105054" y="193141"/>
                  </a:lnTo>
                  <a:close/>
                </a:path>
                <a:path w="193039" h="201295">
                  <a:moveTo>
                    <a:pt x="105778" y="196646"/>
                  </a:moveTo>
                  <a:lnTo>
                    <a:pt x="105321" y="196951"/>
                  </a:lnTo>
                  <a:lnTo>
                    <a:pt x="104317" y="200291"/>
                  </a:lnTo>
                  <a:lnTo>
                    <a:pt x="105117" y="199517"/>
                  </a:lnTo>
                  <a:lnTo>
                    <a:pt x="105448" y="198666"/>
                  </a:lnTo>
                  <a:lnTo>
                    <a:pt x="105778" y="196646"/>
                  </a:lnTo>
                  <a:close/>
                </a:path>
                <a:path w="193039" h="201295">
                  <a:moveTo>
                    <a:pt x="108000" y="81762"/>
                  </a:moveTo>
                  <a:lnTo>
                    <a:pt x="107200" y="80492"/>
                  </a:lnTo>
                  <a:lnTo>
                    <a:pt x="107797" y="83667"/>
                  </a:lnTo>
                  <a:lnTo>
                    <a:pt x="107899" y="82016"/>
                  </a:lnTo>
                  <a:lnTo>
                    <a:pt x="108000" y="81762"/>
                  </a:lnTo>
                  <a:close/>
                </a:path>
                <a:path w="193039" h="201295">
                  <a:moveTo>
                    <a:pt x="108610" y="199136"/>
                  </a:moveTo>
                  <a:lnTo>
                    <a:pt x="108483" y="198742"/>
                  </a:lnTo>
                  <a:lnTo>
                    <a:pt x="108254" y="198843"/>
                  </a:lnTo>
                  <a:lnTo>
                    <a:pt x="108407" y="198958"/>
                  </a:lnTo>
                  <a:lnTo>
                    <a:pt x="108610" y="199136"/>
                  </a:lnTo>
                  <a:close/>
                </a:path>
                <a:path w="193039" h="201295">
                  <a:moveTo>
                    <a:pt x="108851" y="199364"/>
                  </a:moveTo>
                  <a:lnTo>
                    <a:pt x="108610" y="199148"/>
                  </a:lnTo>
                  <a:lnTo>
                    <a:pt x="108762" y="199555"/>
                  </a:lnTo>
                  <a:lnTo>
                    <a:pt x="108851" y="199364"/>
                  </a:lnTo>
                  <a:close/>
                </a:path>
                <a:path w="193039" h="201295">
                  <a:moveTo>
                    <a:pt x="109042" y="200406"/>
                  </a:moveTo>
                  <a:lnTo>
                    <a:pt x="108762" y="199555"/>
                  </a:lnTo>
                  <a:lnTo>
                    <a:pt x="108648" y="199682"/>
                  </a:lnTo>
                  <a:lnTo>
                    <a:pt x="108445" y="199796"/>
                  </a:lnTo>
                  <a:lnTo>
                    <a:pt x="109042" y="200406"/>
                  </a:lnTo>
                  <a:close/>
                </a:path>
                <a:path w="193039" h="201295">
                  <a:moveTo>
                    <a:pt x="111518" y="193408"/>
                  </a:moveTo>
                  <a:lnTo>
                    <a:pt x="111455" y="193116"/>
                  </a:lnTo>
                  <a:lnTo>
                    <a:pt x="111099" y="192976"/>
                  </a:lnTo>
                  <a:lnTo>
                    <a:pt x="111518" y="193408"/>
                  </a:lnTo>
                  <a:close/>
                </a:path>
                <a:path w="193039" h="201295">
                  <a:moveTo>
                    <a:pt x="112217" y="194144"/>
                  </a:moveTo>
                  <a:lnTo>
                    <a:pt x="111518" y="193408"/>
                  </a:lnTo>
                  <a:lnTo>
                    <a:pt x="111556" y="193573"/>
                  </a:lnTo>
                  <a:lnTo>
                    <a:pt x="112217" y="194144"/>
                  </a:lnTo>
                  <a:close/>
                </a:path>
                <a:path w="193039" h="201295">
                  <a:moveTo>
                    <a:pt x="113017" y="194843"/>
                  </a:moveTo>
                  <a:lnTo>
                    <a:pt x="112217" y="194144"/>
                  </a:lnTo>
                  <a:lnTo>
                    <a:pt x="112369" y="194310"/>
                  </a:lnTo>
                  <a:lnTo>
                    <a:pt x="112623" y="194538"/>
                  </a:lnTo>
                  <a:lnTo>
                    <a:pt x="113017" y="194843"/>
                  </a:lnTo>
                  <a:close/>
                </a:path>
                <a:path w="193039" h="201295">
                  <a:moveTo>
                    <a:pt x="115023" y="194627"/>
                  </a:moveTo>
                  <a:lnTo>
                    <a:pt x="114007" y="193421"/>
                  </a:lnTo>
                  <a:lnTo>
                    <a:pt x="113830" y="193217"/>
                  </a:lnTo>
                  <a:lnTo>
                    <a:pt x="113398" y="193421"/>
                  </a:lnTo>
                  <a:lnTo>
                    <a:pt x="111379" y="192709"/>
                  </a:lnTo>
                  <a:lnTo>
                    <a:pt x="111455" y="193116"/>
                  </a:lnTo>
                  <a:lnTo>
                    <a:pt x="115023" y="194627"/>
                  </a:lnTo>
                  <a:close/>
                </a:path>
                <a:path w="193039" h="201295">
                  <a:moveTo>
                    <a:pt x="122275" y="88366"/>
                  </a:moveTo>
                  <a:close/>
                </a:path>
                <a:path w="193039" h="201295">
                  <a:moveTo>
                    <a:pt x="122415" y="87020"/>
                  </a:moveTo>
                  <a:lnTo>
                    <a:pt x="122237" y="87477"/>
                  </a:lnTo>
                  <a:lnTo>
                    <a:pt x="122135" y="87985"/>
                  </a:lnTo>
                  <a:lnTo>
                    <a:pt x="122237" y="88265"/>
                  </a:lnTo>
                  <a:lnTo>
                    <a:pt x="122415" y="87020"/>
                  </a:lnTo>
                  <a:close/>
                </a:path>
                <a:path w="193039" h="201295">
                  <a:moveTo>
                    <a:pt x="122986" y="106400"/>
                  </a:moveTo>
                  <a:lnTo>
                    <a:pt x="122745" y="106273"/>
                  </a:lnTo>
                  <a:lnTo>
                    <a:pt x="122428" y="107035"/>
                  </a:lnTo>
                  <a:lnTo>
                    <a:pt x="122986" y="106400"/>
                  </a:lnTo>
                  <a:close/>
                </a:path>
                <a:path w="193039" h="201295">
                  <a:moveTo>
                    <a:pt x="123545" y="86817"/>
                  </a:moveTo>
                  <a:lnTo>
                    <a:pt x="123469" y="86334"/>
                  </a:lnTo>
                  <a:lnTo>
                    <a:pt x="123024" y="82905"/>
                  </a:lnTo>
                  <a:lnTo>
                    <a:pt x="122415" y="87020"/>
                  </a:lnTo>
                  <a:lnTo>
                    <a:pt x="122694" y="86334"/>
                  </a:lnTo>
                  <a:lnTo>
                    <a:pt x="123545" y="86817"/>
                  </a:lnTo>
                  <a:close/>
                </a:path>
                <a:path w="193039" h="201295">
                  <a:moveTo>
                    <a:pt x="123583" y="86842"/>
                  </a:moveTo>
                  <a:close/>
                </a:path>
                <a:path w="193039" h="201295">
                  <a:moveTo>
                    <a:pt x="124688" y="181356"/>
                  </a:moveTo>
                  <a:lnTo>
                    <a:pt x="123342" y="181394"/>
                  </a:lnTo>
                  <a:lnTo>
                    <a:pt x="124040" y="181470"/>
                  </a:lnTo>
                  <a:lnTo>
                    <a:pt x="124421" y="181419"/>
                  </a:lnTo>
                  <a:lnTo>
                    <a:pt x="124688" y="181356"/>
                  </a:lnTo>
                  <a:close/>
                </a:path>
                <a:path w="193039" h="201295">
                  <a:moveTo>
                    <a:pt x="128625" y="177076"/>
                  </a:moveTo>
                  <a:lnTo>
                    <a:pt x="128409" y="176949"/>
                  </a:lnTo>
                  <a:lnTo>
                    <a:pt x="128155" y="176834"/>
                  </a:lnTo>
                  <a:lnTo>
                    <a:pt x="127914" y="176796"/>
                  </a:lnTo>
                  <a:lnTo>
                    <a:pt x="128079" y="176885"/>
                  </a:lnTo>
                  <a:lnTo>
                    <a:pt x="128333" y="176987"/>
                  </a:lnTo>
                  <a:lnTo>
                    <a:pt x="128625" y="177076"/>
                  </a:lnTo>
                  <a:close/>
                </a:path>
                <a:path w="193039" h="201295">
                  <a:moveTo>
                    <a:pt x="128854" y="195021"/>
                  </a:moveTo>
                  <a:lnTo>
                    <a:pt x="127279" y="195745"/>
                  </a:lnTo>
                  <a:lnTo>
                    <a:pt x="127787" y="195961"/>
                  </a:lnTo>
                  <a:lnTo>
                    <a:pt x="128854" y="195021"/>
                  </a:lnTo>
                  <a:close/>
                </a:path>
                <a:path w="193039" h="201295">
                  <a:moveTo>
                    <a:pt x="129781" y="196837"/>
                  </a:moveTo>
                  <a:lnTo>
                    <a:pt x="127787" y="195961"/>
                  </a:lnTo>
                  <a:lnTo>
                    <a:pt x="127317" y="196367"/>
                  </a:lnTo>
                  <a:lnTo>
                    <a:pt x="129730" y="197015"/>
                  </a:lnTo>
                  <a:lnTo>
                    <a:pt x="129781" y="196837"/>
                  </a:lnTo>
                  <a:close/>
                </a:path>
                <a:path w="193039" h="201295">
                  <a:moveTo>
                    <a:pt x="132765" y="92087"/>
                  </a:moveTo>
                  <a:lnTo>
                    <a:pt x="132740" y="91287"/>
                  </a:lnTo>
                  <a:lnTo>
                    <a:pt x="132600" y="92202"/>
                  </a:lnTo>
                  <a:lnTo>
                    <a:pt x="132765" y="92087"/>
                  </a:lnTo>
                  <a:close/>
                </a:path>
                <a:path w="193039" h="201295">
                  <a:moveTo>
                    <a:pt x="133451" y="198018"/>
                  </a:moveTo>
                  <a:lnTo>
                    <a:pt x="129730" y="197015"/>
                  </a:lnTo>
                  <a:lnTo>
                    <a:pt x="129590" y="197548"/>
                  </a:lnTo>
                  <a:lnTo>
                    <a:pt x="133451" y="198018"/>
                  </a:lnTo>
                  <a:close/>
                </a:path>
                <a:path w="193039" h="201295">
                  <a:moveTo>
                    <a:pt x="133997" y="91414"/>
                  </a:moveTo>
                  <a:lnTo>
                    <a:pt x="133616" y="91617"/>
                  </a:lnTo>
                  <a:lnTo>
                    <a:pt x="133591" y="91795"/>
                  </a:lnTo>
                  <a:lnTo>
                    <a:pt x="133591" y="91630"/>
                  </a:lnTo>
                  <a:lnTo>
                    <a:pt x="133083" y="91922"/>
                  </a:lnTo>
                  <a:lnTo>
                    <a:pt x="132969" y="92608"/>
                  </a:lnTo>
                  <a:lnTo>
                    <a:pt x="133197" y="93954"/>
                  </a:lnTo>
                  <a:lnTo>
                    <a:pt x="133870" y="91795"/>
                  </a:lnTo>
                  <a:lnTo>
                    <a:pt x="133997" y="91414"/>
                  </a:lnTo>
                  <a:close/>
                </a:path>
                <a:path w="193039" h="201295">
                  <a:moveTo>
                    <a:pt x="134810" y="193586"/>
                  </a:moveTo>
                  <a:lnTo>
                    <a:pt x="134277" y="192544"/>
                  </a:lnTo>
                  <a:lnTo>
                    <a:pt x="134124" y="192290"/>
                  </a:lnTo>
                  <a:lnTo>
                    <a:pt x="132969" y="192201"/>
                  </a:lnTo>
                  <a:lnTo>
                    <a:pt x="132905" y="193179"/>
                  </a:lnTo>
                  <a:lnTo>
                    <a:pt x="134315" y="193167"/>
                  </a:lnTo>
                  <a:lnTo>
                    <a:pt x="134810" y="193586"/>
                  </a:lnTo>
                  <a:close/>
                </a:path>
                <a:path w="193039" h="201295">
                  <a:moveTo>
                    <a:pt x="136309" y="88341"/>
                  </a:moveTo>
                  <a:lnTo>
                    <a:pt x="134912" y="88112"/>
                  </a:lnTo>
                  <a:lnTo>
                    <a:pt x="134823" y="88950"/>
                  </a:lnTo>
                  <a:lnTo>
                    <a:pt x="134670" y="89852"/>
                  </a:lnTo>
                  <a:lnTo>
                    <a:pt x="134467" y="90754"/>
                  </a:lnTo>
                  <a:lnTo>
                    <a:pt x="134975" y="88709"/>
                  </a:lnTo>
                  <a:lnTo>
                    <a:pt x="136309" y="88341"/>
                  </a:lnTo>
                  <a:close/>
                </a:path>
                <a:path w="193039" h="201295">
                  <a:moveTo>
                    <a:pt x="143078" y="88099"/>
                  </a:moveTo>
                  <a:lnTo>
                    <a:pt x="142913" y="88226"/>
                  </a:lnTo>
                  <a:lnTo>
                    <a:pt x="142875" y="89128"/>
                  </a:lnTo>
                  <a:lnTo>
                    <a:pt x="143078" y="88099"/>
                  </a:lnTo>
                  <a:close/>
                </a:path>
                <a:path w="193039" h="201295">
                  <a:moveTo>
                    <a:pt x="144538" y="86969"/>
                  </a:moveTo>
                  <a:lnTo>
                    <a:pt x="143421" y="86334"/>
                  </a:lnTo>
                  <a:lnTo>
                    <a:pt x="143078" y="88099"/>
                  </a:lnTo>
                  <a:lnTo>
                    <a:pt x="144538" y="86969"/>
                  </a:lnTo>
                  <a:close/>
                </a:path>
                <a:path w="193039" h="201295">
                  <a:moveTo>
                    <a:pt x="145427" y="153047"/>
                  </a:moveTo>
                  <a:lnTo>
                    <a:pt x="145237" y="151879"/>
                  </a:lnTo>
                  <a:lnTo>
                    <a:pt x="143522" y="151472"/>
                  </a:lnTo>
                  <a:lnTo>
                    <a:pt x="145427" y="153047"/>
                  </a:lnTo>
                  <a:close/>
                </a:path>
                <a:path w="193039" h="201295">
                  <a:moveTo>
                    <a:pt x="148488" y="89763"/>
                  </a:moveTo>
                  <a:lnTo>
                    <a:pt x="147218" y="92811"/>
                  </a:lnTo>
                  <a:lnTo>
                    <a:pt x="145643" y="92176"/>
                  </a:lnTo>
                  <a:lnTo>
                    <a:pt x="144881" y="94843"/>
                  </a:lnTo>
                  <a:lnTo>
                    <a:pt x="145021" y="93573"/>
                  </a:lnTo>
                  <a:lnTo>
                    <a:pt x="145148" y="92303"/>
                  </a:lnTo>
                  <a:lnTo>
                    <a:pt x="144767" y="93573"/>
                  </a:lnTo>
                  <a:lnTo>
                    <a:pt x="145694" y="90271"/>
                  </a:lnTo>
                  <a:lnTo>
                    <a:pt x="143662" y="94970"/>
                  </a:lnTo>
                  <a:lnTo>
                    <a:pt x="144043" y="93446"/>
                  </a:lnTo>
                  <a:lnTo>
                    <a:pt x="144729" y="90779"/>
                  </a:lnTo>
                  <a:lnTo>
                    <a:pt x="143002" y="93446"/>
                  </a:lnTo>
                  <a:lnTo>
                    <a:pt x="143002" y="92684"/>
                  </a:lnTo>
                  <a:lnTo>
                    <a:pt x="142963" y="90779"/>
                  </a:lnTo>
                  <a:lnTo>
                    <a:pt x="144500" y="88874"/>
                  </a:lnTo>
                  <a:lnTo>
                    <a:pt x="142862" y="89890"/>
                  </a:lnTo>
                  <a:lnTo>
                    <a:pt x="142875" y="89128"/>
                  </a:lnTo>
                  <a:lnTo>
                    <a:pt x="142735" y="89890"/>
                  </a:lnTo>
                  <a:lnTo>
                    <a:pt x="142595" y="90398"/>
                  </a:lnTo>
                  <a:lnTo>
                    <a:pt x="141630" y="92176"/>
                  </a:lnTo>
                  <a:lnTo>
                    <a:pt x="139966" y="92684"/>
                  </a:lnTo>
                  <a:lnTo>
                    <a:pt x="140919" y="91160"/>
                  </a:lnTo>
                  <a:lnTo>
                    <a:pt x="141947" y="89509"/>
                  </a:lnTo>
                  <a:lnTo>
                    <a:pt x="142062" y="89001"/>
                  </a:lnTo>
                  <a:lnTo>
                    <a:pt x="142265" y="87223"/>
                  </a:lnTo>
                  <a:lnTo>
                    <a:pt x="141046" y="87985"/>
                  </a:lnTo>
                  <a:lnTo>
                    <a:pt x="139230" y="91160"/>
                  </a:lnTo>
                  <a:lnTo>
                    <a:pt x="138645" y="90779"/>
                  </a:lnTo>
                  <a:lnTo>
                    <a:pt x="138747" y="90398"/>
                  </a:lnTo>
                  <a:lnTo>
                    <a:pt x="138849" y="89763"/>
                  </a:lnTo>
                  <a:lnTo>
                    <a:pt x="139192" y="89128"/>
                  </a:lnTo>
                  <a:lnTo>
                    <a:pt x="137299" y="91795"/>
                  </a:lnTo>
                  <a:lnTo>
                    <a:pt x="136486" y="88493"/>
                  </a:lnTo>
                  <a:lnTo>
                    <a:pt x="134315" y="91795"/>
                  </a:lnTo>
                  <a:lnTo>
                    <a:pt x="134340" y="91465"/>
                  </a:lnTo>
                  <a:lnTo>
                    <a:pt x="134264" y="91795"/>
                  </a:lnTo>
                  <a:lnTo>
                    <a:pt x="134061" y="92684"/>
                  </a:lnTo>
                  <a:lnTo>
                    <a:pt x="133070" y="95859"/>
                  </a:lnTo>
                  <a:lnTo>
                    <a:pt x="145135" y="95859"/>
                  </a:lnTo>
                  <a:lnTo>
                    <a:pt x="145288" y="94970"/>
                  </a:lnTo>
                  <a:lnTo>
                    <a:pt x="145300" y="94843"/>
                  </a:lnTo>
                  <a:lnTo>
                    <a:pt x="145516" y="93573"/>
                  </a:lnTo>
                  <a:lnTo>
                    <a:pt x="147256" y="93319"/>
                  </a:lnTo>
                  <a:lnTo>
                    <a:pt x="147434" y="92811"/>
                  </a:lnTo>
                  <a:lnTo>
                    <a:pt x="148488" y="89763"/>
                  </a:lnTo>
                  <a:close/>
                </a:path>
                <a:path w="193039" h="201295">
                  <a:moveTo>
                    <a:pt x="152247" y="144081"/>
                  </a:moveTo>
                  <a:lnTo>
                    <a:pt x="152031" y="143586"/>
                  </a:lnTo>
                  <a:lnTo>
                    <a:pt x="151333" y="143598"/>
                  </a:lnTo>
                  <a:lnTo>
                    <a:pt x="151295" y="143929"/>
                  </a:lnTo>
                  <a:lnTo>
                    <a:pt x="151485" y="144386"/>
                  </a:lnTo>
                  <a:lnTo>
                    <a:pt x="151803" y="144233"/>
                  </a:lnTo>
                  <a:lnTo>
                    <a:pt x="152247" y="144081"/>
                  </a:lnTo>
                  <a:close/>
                </a:path>
                <a:path w="193039" h="201295">
                  <a:moveTo>
                    <a:pt x="152311" y="145669"/>
                  </a:moveTo>
                  <a:lnTo>
                    <a:pt x="151993" y="145211"/>
                  </a:lnTo>
                  <a:lnTo>
                    <a:pt x="151650" y="144754"/>
                  </a:lnTo>
                  <a:lnTo>
                    <a:pt x="151485" y="144386"/>
                  </a:lnTo>
                  <a:lnTo>
                    <a:pt x="151104" y="144589"/>
                  </a:lnTo>
                  <a:lnTo>
                    <a:pt x="150901" y="144792"/>
                  </a:lnTo>
                  <a:lnTo>
                    <a:pt x="152311" y="145669"/>
                  </a:lnTo>
                  <a:close/>
                </a:path>
                <a:path w="193039" h="201295">
                  <a:moveTo>
                    <a:pt x="154457" y="165696"/>
                  </a:moveTo>
                  <a:lnTo>
                    <a:pt x="153085" y="164744"/>
                  </a:lnTo>
                  <a:lnTo>
                    <a:pt x="154419" y="165709"/>
                  </a:lnTo>
                  <a:close/>
                </a:path>
                <a:path w="193039" h="201295">
                  <a:moveTo>
                    <a:pt x="155333" y="165557"/>
                  </a:moveTo>
                  <a:lnTo>
                    <a:pt x="154457" y="165696"/>
                  </a:lnTo>
                  <a:lnTo>
                    <a:pt x="155282" y="166281"/>
                  </a:lnTo>
                  <a:lnTo>
                    <a:pt x="155333" y="165557"/>
                  </a:lnTo>
                  <a:close/>
                </a:path>
                <a:path w="193039" h="201295">
                  <a:moveTo>
                    <a:pt x="156260" y="124307"/>
                  </a:moveTo>
                  <a:lnTo>
                    <a:pt x="155879" y="123634"/>
                  </a:lnTo>
                  <a:lnTo>
                    <a:pt x="155956" y="123977"/>
                  </a:lnTo>
                  <a:lnTo>
                    <a:pt x="156260" y="124447"/>
                  </a:lnTo>
                  <a:lnTo>
                    <a:pt x="156260" y="124307"/>
                  </a:lnTo>
                  <a:close/>
                </a:path>
                <a:path w="193039" h="201295">
                  <a:moveTo>
                    <a:pt x="157556" y="96024"/>
                  </a:moveTo>
                  <a:lnTo>
                    <a:pt x="157403" y="96164"/>
                  </a:lnTo>
                  <a:lnTo>
                    <a:pt x="157264" y="96443"/>
                  </a:lnTo>
                  <a:lnTo>
                    <a:pt x="157441" y="96202"/>
                  </a:lnTo>
                  <a:lnTo>
                    <a:pt x="157556" y="96024"/>
                  </a:lnTo>
                  <a:close/>
                </a:path>
                <a:path w="193039" h="201295">
                  <a:moveTo>
                    <a:pt x="160324" y="102057"/>
                  </a:moveTo>
                  <a:lnTo>
                    <a:pt x="159854" y="103060"/>
                  </a:lnTo>
                  <a:lnTo>
                    <a:pt x="160045" y="102958"/>
                  </a:lnTo>
                  <a:lnTo>
                    <a:pt x="160286" y="102717"/>
                  </a:lnTo>
                  <a:lnTo>
                    <a:pt x="160324" y="102057"/>
                  </a:lnTo>
                  <a:close/>
                </a:path>
                <a:path w="193039" h="201295">
                  <a:moveTo>
                    <a:pt x="160489" y="99161"/>
                  </a:moveTo>
                  <a:lnTo>
                    <a:pt x="159956" y="99415"/>
                  </a:lnTo>
                  <a:lnTo>
                    <a:pt x="159753" y="99656"/>
                  </a:lnTo>
                  <a:lnTo>
                    <a:pt x="160489" y="99161"/>
                  </a:lnTo>
                  <a:close/>
                </a:path>
                <a:path w="193039" h="201295">
                  <a:moveTo>
                    <a:pt x="162191" y="100304"/>
                  </a:moveTo>
                  <a:lnTo>
                    <a:pt x="162026" y="98907"/>
                  </a:lnTo>
                  <a:lnTo>
                    <a:pt x="160413" y="100558"/>
                  </a:lnTo>
                  <a:lnTo>
                    <a:pt x="160324" y="102057"/>
                  </a:lnTo>
                  <a:lnTo>
                    <a:pt x="160616" y="101447"/>
                  </a:lnTo>
                  <a:lnTo>
                    <a:pt x="162191" y="100304"/>
                  </a:lnTo>
                  <a:close/>
                </a:path>
                <a:path w="193039" h="201295">
                  <a:moveTo>
                    <a:pt x="163563" y="159372"/>
                  </a:moveTo>
                  <a:lnTo>
                    <a:pt x="163309" y="157949"/>
                  </a:lnTo>
                  <a:lnTo>
                    <a:pt x="163372" y="158940"/>
                  </a:lnTo>
                  <a:lnTo>
                    <a:pt x="163563" y="159372"/>
                  </a:lnTo>
                  <a:close/>
                </a:path>
                <a:path w="193039" h="201295">
                  <a:moveTo>
                    <a:pt x="164884" y="102082"/>
                  </a:moveTo>
                  <a:lnTo>
                    <a:pt x="162217" y="103987"/>
                  </a:lnTo>
                  <a:lnTo>
                    <a:pt x="162369" y="103606"/>
                  </a:lnTo>
                  <a:lnTo>
                    <a:pt x="162509" y="103225"/>
                  </a:lnTo>
                  <a:lnTo>
                    <a:pt x="162864" y="102336"/>
                  </a:lnTo>
                  <a:lnTo>
                    <a:pt x="163118" y="101701"/>
                  </a:lnTo>
                  <a:lnTo>
                    <a:pt x="164122" y="102209"/>
                  </a:lnTo>
                  <a:lnTo>
                    <a:pt x="164274" y="101701"/>
                  </a:lnTo>
                  <a:lnTo>
                    <a:pt x="164782" y="100050"/>
                  </a:lnTo>
                  <a:lnTo>
                    <a:pt x="163398" y="101447"/>
                  </a:lnTo>
                  <a:lnTo>
                    <a:pt x="162331" y="102336"/>
                  </a:lnTo>
                  <a:lnTo>
                    <a:pt x="162902" y="101193"/>
                  </a:lnTo>
                  <a:lnTo>
                    <a:pt x="163106" y="100685"/>
                  </a:lnTo>
                  <a:lnTo>
                    <a:pt x="163233" y="99923"/>
                  </a:lnTo>
                  <a:lnTo>
                    <a:pt x="160299" y="102717"/>
                  </a:lnTo>
                  <a:lnTo>
                    <a:pt x="160286" y="102844"/>
                  </a:lnTo>
                  <a:lnTo>
                    <a:pt x="160045" y="102958"/>
                  </a:lnTo>
                  <a:lnTo>
                    <a:pt x="159766" y="103225"/>
                  </a:lnTo>
                  <a:lnTo>
                    <a:pt x="159854" y="103060"/>
                  </a:lnTo>
                  <a:lnTo>
                    <a:pt x="158750" y="103606"/>
                  </a:lnTo>
                  <a:lnTo>
                    <a:pt x="158826" y="103352"/>
                  </a:lnTo>
                  <a:lnTo>
                    <a:pt x="158978" y="102844"/>
                  </a:lnTo>
                  <a:lnTo>
                    <a:pt x="159397" y="101447"/>
                  </a:lnTo>
                  <a:lnTo>
                    <a:pt x="159562" y="101193"/>
                  </a:lnTo>
                  <a:lnTo>
                    <a:pt x="160426" y="99923"/>
                  </a:lnTo>
                  <a:lnTo>
                    <a:pt x="158889" y="101193"/>
                  </a:lnTo>
                  <a:lnTo>
                    <a:pt x="159016" y="100939"/>
                  </a:lnTo>
                  <a:lnTo>
                    <a:pt x="159423" y="100050"/>
                  </a:lnTo>
                  <a:lnTo>
                    <a:pt x="159753" y="99656"/>
                  </a:lnTo>
                  <a:lnTo>
                    <a:pt x="159181" y="100050"/>
                  </a:lnTo>
                  <a:lnTo>
                    <a:pt x="158737" y="98780"/>
                  </a:lnTo>
                  <a:lnTo>
                    <a:pt x="157187" y="100939"/>
                  </a:lnTo>
                  <a:lnTo>
                    <a:pt x="157302" y="100558"/>
                  </a:lnTo>
                  <a:lnTo>
                    <a:pt x="158000" y="98145"/>
                  </a:lnTo>
                  <a:lnTo>
                    <a:pt x="155016" y="100558"/>
                  </a:lnTo>
                  <a:lnTo>
                    <a:pt x="155435" y="99796"/>
                  </a:lnTo>
                  <a:lnTo>
                    <a:pt x="155511" y="99669"/>
                  </a:lnTo>
                  <a:lnTo>
                    <a:pt x="155575" y="99542"/>
                  </a:lnTo>
                  <a:lnTo>
                    <a:pt x="155790" y="99161"/>
                  </a:lnTo>
                  <a:lnTo>
                    <a:pt x="157264" y="96494"/>
                  </a:lnTo>
                  <a:lnTo>
                    <a:pt x="156552" y="97383"/>
                  </a:lnTo>
                  <a:lnTo>
                    <a:pt x="154571" y="99161"/>
                  </a:lnTo>
                  <a:lnTo>
                    <a:pt x="153974" y="99161"/>
                  </a:lnTo>
                  <a:lnTo>
                    <a:pt x="154863" y="98018"/>
                  </a:lnTo>
                  <a:lnTo>
                    <a:pt x="154965" y="97891"/>
                  </a:lnTo>
                  <a:lnTo>
                    <a:pt x="157454" y="94716"/>
                  </a:lnTo>
                  <a:lnTo>
                    <a:pt x="152209" y="97891"/>
                  </a:lnTo>
                  <a:lnTo>
                    <a:pt x="152425" y="97510"/>
                  </a:lnTo>
                  <a:lnTo>
                    <a:pt x="152844" y="96748"/>
                  </a:lnTo>
                  <a:lnTo>
                    <a:pt x="155117" y="92684"/>
                  </a:lnTo>
                  <a:lnTo>
                    <a:pt x="152196" y="96748"/>
                  </a:lnTo>
                  <a:lnTo>
                    <a:pt x="151904" y="95224"/>
                  </a:lnTo>
                  <a:lnTo>
                    <a:pt x="151574" y="93446"/>
                  </a:lnTo>
                  <a:lnTo>
                    <a:pt x="149161" y="95224"/>
                  </a:lnTo>
                  <a:lnTo>
                    <a:pt x="149669" y="94589"/>
                  </a:lnTo>
                  <a:lnTo>
                    <a:pt x="149707" y="94335"/>
                  </a:lnTo>
                  <a:lnTo>
                    <a:pt x="149453" y="93954"/>
                  </a:lnTo>
                  <a:lnTo>
                    <a:pt x="149504" y="93319"/>
                  </a:lnTo>
                  <a:lnTo>
                    <a:pt x="149720" y="92557"/>
                  </a:lnTo>
                  <a:lnTo>
                    <a:pt x="149669" y="91414"/>
                  </a:lnTo>
                  <a:lnTo>
                    <a:pt x="147904" y="95097"/>
                  </a:lnTo>
                  <a:lnTo>
                    <a:pt x="146405" y="95478"/>
                  </a:lnTo>
                  <a:lnTo>
                    <a:pt x="144856" y="97510"/>
                  </a:lnTo>
                  <a:lnTo>
                    <a:pt x="145110" y="95986"/>
                  </a:lnTo>
                  <a:lnTo>
                    <a:pt x="133032" y="95986"/>
                  </a:lnTo>
                  <a:lnTo>
                    <a:pt x="132473" y="95986"/>
                  </a:lnTo>
                  <a:lnTo>
                    <a:pt x="131457" y="98018"/>
                  </a:lnTo>
                  <a:lnTo>
                    <a:pt x="131546" y="97637"/>
                  </a:lnTo>
                  <a:lnTo>
                    <a:pt x="132003" y="95605"/>
                  </a:lnTo>
                  <a:lnTo>
                    <a:pt x="132270" y="95732"/>
                  </a:lnTo>
                  <a:lnTo>
                    <a:pt x="132321" y="95605"/>
                  </a:lnTo>
                  <a:lnTo>
                    <a:pt x="132524" y="94970"/>
                  </a:lnTo>
                  <a:lnTo>
                    <a:pt x="132600" y="94716"/>
                  </a:lnTo>
                  <a:lnTo>
                    <a:pt x="132969" y="94081"/>
                  </a:lnTo>
                  <a:lnTo>
                    <a:pt x="132143" y="94970"/>
                  </a:lnTo>
                  <a:lnTo>
                    <a:pt x="132194" y="94716"/>
                  </a:lnTo>
                  <a:lnTo>
                    <a:pt x="132473" y="92938"/>
                  </a:lnTo>
                  <a:lnTo>
                    <a:pt x="132600" y="92202"/>
                  </a:lnTo>
                  <a:lnTo>
                    <a:pt x="132321" y="92557"/>
                  </a:lnTo>
                  <a:lnTo>
                    <a:pt x="132295" y="92938"/>
                  </a:lnTo>
                  <a:lnTo>
                    <a:pt x="132194" y="92710"/>
                  </a:lnTo>
                  <a:lnTo>
                    <a:pt x="130657" y="94716"/>
                  </a:lnTo>
                  <a:lnTo>
                    <a:pt x="130505" y="94335"/>
                  </a:lnTo>
                  <a:lnTo>
                    <a:pt x="130225" y="93573"/>
                  </a:lnTo>
                  <a:lnTo>
                    <a:pt x="130276" y="93065"/>
                  </a:lnTo>
                  <a:lnTo>
                    <a:pt x="131000" y="90017"/>
                  </a:lnTo>
                  <a:lnTo>
                    <a:pt x="132194" y="92710"/>
                  </a:lnTo>
                  <a:lnTo>
                    <a:pt x="132168" y="90017"/>
                  </a:lnTo>
                  <a:lnTo>
                    <a:pt x="132143" y="89509"/>
                  </a:lnTo>
                  <a:lnTo>
                    <a:pt x="132969" y="91160"/>
                  </a:lnTo>
                  <a:lnTo>
                    <a:pt x="133172" y="89509"/>
                  </a:lnTo>
                  <a:lnTo>
                    <a:pt x="133477" y="86969"/>
                  </a:lnTo>
                  <a:lnTo>
                    <a:pt x="133642" y="85572"/>
                  </a:lnTo>
                  <a:lnTo>
                    <a:pt x="133591" y="91630"/>
                  </a:lnTo>
                  <a:lnTo>
                    <a:pt x="133692" y="91160"/>
                  </a:lnTo>
                  <a:lnTo>
                    <a:pt x="134467" y="85826"/>
                  </a:lnTo>
                  <a:lnTo>
                    <a:pt x="134239" y="85572"/>
                  </a:lnTo>
                  <a:lnTo>
                    <a:pt x="133108" y="84302"/>
                  </a:lnTo>
                  <a:lnTo>
                    <a:pt x="132130" y="86969"/>
                  </a:lnTo>
                  <a:lnTo>
                    <a:pt x="130771" y="85572"/>
                  </a:lnTo>
                  <a:lnTo>
                    <a:pt x="130048" y="87020"/>
                  </a:lnTo>
                  <a:lnTo>
                    <a:pt x="129946" y="87604"/>
                  </a:lnTo>
                  <a:lnTo>
                    <a:pt x="130073" y="88493"/>
                  </a:lnTo>
                  <a:lnTo>
                    <a:pt x="129273" y="90271"/>
                  </a:lnTo>
                  <a:lnTo>
                    <a:pt x="126161" y="93065"/>
                  </a:lnTo>
                  <a:lnTo>
                    <a:pt x="126492" y="91922"/>
                  </a:lnTo>
                  <a:lnTo>
                    <a:pt x="126530" y="91795"/>
                  </a:lnTo>
                  <a:lnTo>
                    <a:pt x="129641" y="81127"/>
                  </a:lnTo>
                  <a:lnTo>
                    <a:pt x="126784" y="85318"/>
                  </a:lnTo>
                  <a:lnTo>
                    <a:pt x="125857" y="87350"/>
                  </a:lnTo>
                  <a:lnTo>
                    <a:pt x="125755" y="87604"/>
                  </a:lnTo>
                  <a:lnTo>
                    <a:pt x="124637" y="91795"/>
                  </a:lnTo>
                  <a:lnTo>
                    <a:pt x="124574" y="91541"/>
                  </a:lnTo>
                  <a:lnTo>
                    <a:pt x="124383" y="90779"/>
                  </a:lnTo>
                  <a:lnTo>
                    <a:pt x="124091" y="89636"/>
                  </a:lnTo>
                  <a:lnTo>
                    <a:pt x="124167" y="88747"/>
                  </a:lnTo>
                  <a:lnTo>
                    <a:pt x="125272" y="85445"/>
                  </a:lnTo>
                  <a:lnTo>
                    <a:pt x="123748" y="84683"/>
                  </a:lnTo>
                  <a:lnTo>
                    <a:pt x="123583" y="86842"/>
                  </a:lnTo>
                  <a:lnTo>
                    <a:pt x="123532" y="86969"/>
                  </a:lnTo>
                  <a:lnTo>
                    <a:pt x="123151" y="90779"/>
                  </a:lnTo>
                  <a:lnTo>
                    <a:pt x="123012" y="90398"/>
                  </a:lnTo>
                  <a:lnTo>
                    <a:pt x="122313" y="88493"/>
                  </a:lnTo>
                  <a:lnTo>
                    <a:pt x="122224" y="88366"/>
                  </a:lnTo>
                  <a:lnTo>
                    <a:pt x="121412" y="88239"/>
                  </a:lnTo>
                  <a:lnTo>
                    <a:pt x="121437" y="88112"/>
                  </a:lnTo>
                  <a:lnTo>
                    <a:pt x="121526" y="87477"/>
                  </a:lnTo>
                  <a:lnTo>
                    <a:pt x="121932" y="84683"/>
                  </a:lnTo>
                  <a:lnTo>
                    <a:pt x="120103" y="84937"/>
                  </a:lnTo>
                  <a:lnTo>
                    <a:pt x="117792" y="87096"/>
                  </a:lnTo>
                  <a:lnTo>
                    <a:pt x="116293" y="87401"/>
                  </a:lnTo>
                  <a:lnTo>
                    <a:pt x="116293" y="88239"/>
                  </a:lnTo>
                  <a:lnTo>
                    <a:pt x="115735" y="88493"/>
                  </a:lnTo>
                  <a:lnTo>
                    <a:pt x="115735" y="88366"/>
                  </a:lnTo>
                  <a:lnTo>
                    <a:pt x="116293" y="88239"/>
                  </a:lnTo>
                  <a:lnTo>
                    <a:pt x="116293" y="87401"/>
                  </a:lnTo>
                  <a:lnTo>
                    <a:pt x="115862" y="87477"/>
                  </a:lnTo>
                  <a:lnTo>
                    <a:pt x="116103" y="86588"/>
                  </a:lnTo>
                  <a:lnTo>
                    <a:pt x="116573" y="85572"/>
                  </a:lnTo>
                  <a:lnTo>
                    <a:pt x="116446" y="84683"/>
                  </a:lnTo>
                  <a:lnTo>
                    <a:pt x="116344" y="84302"/>
                  </a:lnTo>
                  <a:lnTo>
                    <a:pt x="114465" y="85217"/>
                  </a:lnTo>
                  <a:lnTo>
                    <a:pt x="114465" y="88366"/>
                  </a:lnTo>
                  <a:lnTo>
                    <a:pt x="114388" y="89382"/>
                  </a:lnTo>
                  <a:lnTo>
                    <a:pt x="114147" y="90398"/>
                  </a:lnTo>
                  <a:lnTo>
                    <a:pt x="113957" y="90398"/>
                  </a:lnTo>
                  <a:lnTo>
                    <a:pt x="114084" y="89890"/>
                  </a:lnTo>
                  <a:lnTo>
                    <a:pt x="114058" y="89509"/>
                  </a:lnTo>
                  <a:lnTo>
                    <a:pt x="113804" y="89128"/>
                  </a:lnTo>
                  <a:lnTo>
                    <a:pt x="113690" y="88874"/>
                  </a:lnTo>
                  <a:lnTo>
                    <a:pt x="113525" y="88112"/>
                  </a:lnTo>
                  <a:lnTo>
                    <a:pt x="113842" y="88265"/>
                  </a:lnTo>
                  <a:lnTo>
                    <a:pt x="114084" y="88366"/>
                  </a:lnTo>
                  <a:lnTo>
                    <a:pt x="114465" y="88366"/>
                  </a:lnTo>
                  <a:lnTo>
                    <a:pt x="114465" y="85217"/>
                  </a:lnTo>
                  <a:lnTo>
                    <a:pt x="113715" y="85572"/>
                  </a:lnTo>
                  <a:lnTo>
                    <a:pt x="113220" y="85064"/>
                  </a:lnTo>
                  <a:lnTo>
                    <a:pt x="112306" y="84137"/>
                  </a:lnTo>
                  <a:lnTo>
                    <a:pt x="112306" y="104876"/>
                  </a:lnTo>
                  <a:lnTo>
                    <a:pt x="110629" y="104444"/>
                  </a:lnTo>
                  <a:lnTo>
                    <a:pt x="110693" y="104241"/>
                  </a:lnTo>
                  <a:lnTo>
                    <a:pt x="111658" y="100685"/>
                  </a:lnTo>
                  <a:lnTo>
                    <a:pt x="111798" y="100177"/>
                  </a:lnTo>
                  <a:lnTo>
                    <a:pt x="112191" y="102209"/>
                  </a:lnTo>
                  <a:lnTo>
                    <a:pt x="112306" y="104876"/>
                  </a:lnTo>
                  <a:lnTo>
                    <a:pt x="112306" y="84137"/>
                  </a:lnTo>
                  <a:lnTo>
                    <a:pt x="111975" y="83794"/>
                  </a:lnTo>
                  <a:lnTo>
                    <a:pt x="109169" y="80873"/>
                  </a:lnTo>
                  <a:lnTo>
                    <a:pt x="107988" y="83794"/>
                  </a:lnTo>
                  <a:lnTo>
                    <a:pt x="107797" y="83667"/>
                  </a:lnTo>
                  <a:lnTo>
                    <a:pt x="107264" y="84937"/>
                  </a:lnTo>
                  <a:lnTo>
                    <a:pt x="106730" y="85064"/>
                  </a:lnTo>
                  <a:lnTo>
                    <a:pt x="106781" y="82905"/>
                  </a:lnTo>
                  <a:lnTo>
                    <a:pt x="107124" y="82143"/>
                  </a:lnTo>
                  <a:lnTo>
                    <a:pt x="105295" y="84556"/>
                  </a:lnTo>
                  <a:lnTo>
                    <a:pt x="102311" y="87477"/>
                  </a:lnTo>
                  <a:lnTo>
                    <a:pt x="100838" y="84302"/>
                  </a:lnTo>
                  <a:lnTo>
                    <a:pt x="100926" y="83794"/>
                  </a:lnTo>
                  <a:lnTo>
                    <a:pt x="101130" y="83286"/>
                  </a:lnTo>
                  <a:lnTo>
                    <a:pt x="99847" y="82016"/>
                  </a:lnTo>
                  <a:lnTo>
                    <a:pt x="99517" y="89509"/>
                  </a:lnTo>
                  <a:lnTo>
                    <a:pt x="98780" y="87604"/>
                  </a:lnTo>
                  <a:lnTo>
                    <a:pt x="98437" y="86702"/>
                  </a:lnTo>
                  <a:lnTo>
                    <a:pt x="98513" y="86334"/>
                  </a:lnTo>
                  <a:lnTo>
                    <a:pt x="98628" y="86080"/>
                  </a:lnTo>
                  <a:lnTo>
                    <a:pt x="95821" y="84556"/>
                  </a:lnTo>
                  <a:lnTo>
                    <a:pt x="92862" y="87604"/>
                  </a:lnTo>
                  <a:lnTo>
                    <a:pt x="92798" y="87477"/>
                  </a:lnTo>
                  <a:lnTo>
                    <a:pt x="90525" y="83032"/>
                  </a:lnTo>
                  <a:lnTo>
                    <a:pt x="90347" y="87477"/>
                  </a:lnTo>
                  <a:lnTo>
                    <a:pt x="90297" y="87350"/>
                  </a:lnTo>
                  <a:lnTo>
                    <a:pt x="87591" y="81254"/>
                  </a:lnTo>
                  <a:lnTo>
                    <a:pt x="87820" y="87350"/>
                  </a:lnTo>
                  <a:lnTo>
                    <a:pt x="87274" y="86461"/>
                  </a:lnTo>
                  <a:lnTo>
                    <a:pt x="87033" y="86080"/>
                  </a:lnTo>
                  <a:lnTo>
                    <a:pt x="86093" y="84556"/>
                  </a:lnTo>
                  <a:lnTo>
                    <a:pt x="86182" y="83921"/>
                  </a:lnTo>
                  <a:lnTo>
                    <a:pt x="86398" y="83286"/>
                  </a:lnTo>
                  <a:lnTo>
                    <a:pt x="83908" y="81508"/>
                  </a:lnTo>
                  <a:lnTo>
                    <a:pt x="83261" y="81254"/>
                  </a:lnTo>
                  <a:lnTo>
                    <a:pt x="83375" y="85445"/>
                  </a:lnTo>
                  <a:lnTo>
                    <a:pt x="82702" y="86080"/>
                  </a:lnTo>
                  <a:lnTo>
                    <a:pt x="82346" y="82905"/>
                  </a:lnTo>
                  <a:lnTo>
                    <a:pt x="81711" y="86461"/>
                  </a:lnTo>
                  <a:lnTo>
                    <a:pt x="80721" y="82651"/>
                  </a:lnTo>
                  <a:lnTo>
                    <a:pt x="80111" y="83540"/>
                  </a:lnTo>
                  <a:lnTo>
                    <a:pt x="80429" y="83667"/>
                  </a:lnTo>
                  <a:lnTo>
                    <a:pt x="80784" y="84683"/>
                  </a:lnTo>
                  <a:lnTo>
                    <a:pt x="80873" y="85953"/>
                  </a:lnTo>
                  <a:lnTo>
                    <a:pt x="80060" y="87350"/>
                  </a:lnTo>
                  <a:lnTo>
                    <a:pt x="79375" y="86207"/>
                  </a:lnTo>
                  <a:lnTo>
                    <a:pt x="78841" y="85318"/>
                  </a:lnTo>
                  <a:lnTo>
                    <a:pt x="78092" y="84048"/>
                  </a:lnTo>
                  <a:lnTo>
                    <a:pt x="77978" y="83667"/>
                  </a:lnTo>
                  <a:lnTo>
                    <a:pt x="77736" y="82270"/>
                  </a:lnTo>
                  <a:lnTo>
                    <a:pt x="75539" y="85318"/>
                  </a:lnTo>
                  <a:lnTo>
                    <a:pt x="75476" y="84709"/>
                  </a:lnTo>
                  <a:lnTo>
                    <a:pt x="75120" y="86207"/>
                  </a:lnTo>
                  <a:lnTo>
                    <a:pt x="75120" y="85191"/>
                  </a:lnTo>
                  <a:lnTo>
                    <a:pt x="75171" y="79349"/>
                  </a:lnTo>
                  <a:lnTo>
                    <a:pt x="74587" y="81762"/>
                  </a:lnTo>
                  <a:lnTo>
                    <a:pt x="74498" y="82905"/>
                  </a:lnTo>
                  <a:lnTo>
                    <a:pt x="74612" y="83159"/>
                  </a:lnTo>
                  <a:lnTo>
                    <a:pt x="74688" y="85191"/>
                  </a:lnTo>
                  <a:lnTo>
                    <a:pt x="74345" y="84556"/>
                  </a:lnTo>
                  <a:lnTo>
                    <a:pt x="73748" y="83413"/>
                  </a:lnTo>
                  <a:lnTo>
                    <a:pt x="72263" y="83540"/>
                  </a:lnTo>
                  <a:lnTo>
                    <a:pt x="71361" y="84556"/>
                  </a:lnTo>
                  <a:lnTo>
                    <a:pt x="71145" y="82397"/>
                  </a:lnTo>
                  <a:lnTo>
                    <a:pt x="69075" y="82143"/>
                  </a:lnTo>
                  <a:lnTo>
                    <a:pt x="67246" y="84175"/>
                  </a:lnTo>
                  <a:lnTo>
                    <a:pt x="65100" y="84810"/>
                  </a:lnTo>
                  <a:lnTo>
                    <a:pt x="66103" y="85572"/>
                  </a:lnTo>
                  <a:lnTo>
                    <a:pt x="66827" y="89382"/>
                  </a:lnTo>
                  <a:lnTo>
                    <a:pt x="66319" y="89890"/>
                  </a:lnTo>
                  <a:lnTo>
                    <a:pt x="66090" y="89192"/>
                  </a:lnTo>
                  <a:lnTo>
                    <a:pt x="66014" y="90398"/>
                  </a:lnTo>
                  <a:lnTo>
                    <a:pt x="65151" y="90271"/>
                  </a:lnTo>
                  <a:lnTo>
                    <a:pt x="65024" y="89509"/>
                  </a:lnTo>
                  <a:lnTo>
                    <a:pt x="64566" y="86969"/>
                  </a:lnTo>
                  <a:lnTo>
                    <a:pt x="64731" y="85572"/>
                  </a:lnTo>
                  <a:lnTo>
                    <a:pt x="64058" y="86969"/>
                  </a:lnTo>
                  <a:lnTo>
                    <a:pt x="63842" y="86334"/>
                  </a:lnTo>
                  <a:lnTo>
                    <a:pt x="63741" y="84937"/>
                  </a:lnTo>
                  <a:lnTo>
                    <a:pt x="63576" y="84175"/>
                  </a:lnTo>
                  <a:lnTo>
                    <a:pt x="63728" y="86334"/>
                  </a:lnTo>
                  <a:lnTo>
                    <a:pt x="63042" y="85064"/>
                  </a:lnTo>
                  <a:lnTo>
                    <a:pt x="60998" y="81254"/>
                  </a:lnTo>
                  <a:lnTo>
                    <a:pt x="61366" y="85064"/>
                  </a:lnTo>
                  <a:lnTo>
                    <a:pt x="61048" y="84048"/>
                  </a:lnTo>
                  <a:lnTo>
                    <a:pt x="58864" y="84556"/>
                  </a:lnTo>
                  <a:lnTo>
                    <a:pt x="58204" y="85953"/>
                  </a:lnTo>
                  <a:lnTo>
                    <a:pt x="56578" y="86702"/>
                  </a:lnTo>
                  <a:lnTo>
                    <a:pt x="57404" y="89509"/>
                  </a:lnTo>
                  <a:lnTo>
                    <a:pt x="56540" y="89128"/>
                  </a:lnTo>
                  <a:lnTo>
                    <a:pt x="56794" y="91541"/>
                  </a:lnTo>
                  <a:lnTo>
                    <a:pt x="55295" y="91160"/>
                  </a:lnTo>
                  <a:lnTo>
                    <a:pt x="53149" y="89382"/>
                  </a:lnTo>
                  <a:lnTo>
                    <a:pt x="52425" y="89776"/>
                  </a:lnTo>
                  <a:lnTo>
                    <a:pt x="52425" y="94335"/>
                  </a:lnTo>
                  <a:lnTo>
                    <a:pt x="51727" y="92684"/>
                  </a:lnTo>
                  <a:lnTo>
                    <a:pt x="51511" y="92176"/>
                  </a:lnTo>
                  <a:lnTo>
                    <a:pt x="51396" y="92049"/>
                  </a:lnTo>
                  <a:lnTo>
                    <a:pt x="52273" y="92557"/>
                  </a:lnTo>
                  <a:lnTo>
                    <a:pt x="52425" y="94335"/>
                  </a:lnTo>
                  <a:lnTo>
                    <a:pt x="52425" y="89776"/>
                  </a:lnTo>
                  <a:lnTo>
                    <a:pt x="51714" y="90144"/>
                  </a:lnTo>
                  <a:lnTo>
                    <a:pt x="51409" y="91160"/>
                  </a:lnTo>
                  <a:lnTo>
                    <a:pt x="51295" y="91986"/>
                  </a:lnTo>
                  <a:lnTo>
                    <a:pt x="50012" y="92684"/>
                  </a:lnTo>
                  <a:lnTo>
                    <a:pt x="50101" y="90525"/>
                  </a:lnTo>
                  <a:lnTo>
                    <a:pt x="48018" y="92049"/>
                  </a:lnTo>
                  <a:lnTo>
                    <a:pt x="46863" y="94589"/>
                  </a:lnTo>
                  <a:lnTo>
                    <a:pt x="46786" y="95097"/>
                  </a:lnTo>
                  <a:lnTo>
                    <a:pt x="47358" y="95859"/>
                  </a:lnTo>
                  <a:lnTo>
                    <a:pt x="47790" y="96240"/>
                  </a:lnTo>
                  <a:lnTo>
                    <a:pt x="47917" y="97383"/>
                  </a:lnTo>
                  <a:lnTo>
                    <a:pt x="47802" y="97637"/>
                  </a:lnTo>
                  <a:lnTo>
                    <a:pt x="46710" y="96494"/>
                  </a:lnTo>
                  <a:lnTo>
                    <a:pt x="46329" y="95478"/>
                  </a:lnTo>
                  <a:lnTo>
                    <a:pt x="46240" y="94970"/>
                  </a:lnTo>
                  <a:lnTo>
                    <a:pt x="45529" y="99542"/>
                  </a:lnTo>
                  <a:lnTo>
                    <a:pt x="42519" y="96240"/>
                  </a:lnTo>
                  <a:lnTo>
                    <a:pt x="37223" y="90398"/>
                  </a:lnTo>
                  <a:lnTo>
                    <a:pt x="37719" y="96240"/>
                  </a:lnTo>
                  <a:lnTo>
                    <a:pt x="37680" y="96494"/>
                  </a:lnTo>
                  <a:lnTo>
                    <a:pt x="37122" y="99796"/>
                  </a:lnTo>
                  <a:lnTo>
                    <a:pt x="35979" y="99923"/>
                  </a:lnTo>
                  <a:lnTo>
                    <a:pt x="36703" y="97764"/>
                  </a:lnTo>
                  <a:lnTo>
                    <a:pt x="35242" y="96621"/>
                  </a:lnTo>
                  <a:lnTo>
                    <a:pt x="35255" y="101701"/>
                  </a:lnTo>
                  <a:lnTo>
                    <a:pt x="35128" y="101574"/>
                  </a:lnTo>
                  <a:lnTo>
                    <a:pt x="31534" y="97891"/>
                  </a:lnTo>
                  <a:lnTo>
                    <a:pt x="31369" y="101574"/>
                  </a:lnTo>
                  <a:lnTo>
                    <a:pt x="25844" y="95732"/>
                  </a:lnTo>
                  <a:lnTo>
                    <a:pt x="27051" y="104876"/>
                  </a:lnTo>
                  <a:lnTo>
                    <a:pt x="22415" y="101955"/>
                  </a:lnTo>
                  <a:lnTo>
                    <a:pt x="23596" y="103352"/>
                  </a:lnTo>
                  <a:lnTo>
                    <a:pt x="24180" y="105257"/>
                  </a:lnTo>
                  <a:lnTo>
                    <a:pt x="23431" y="104279"/>
                  </a:lnTo>
                  <a:lnTo>
                    <a:pt x="23545" y="105003"/>
                  </a:lnTo>
                  <a:lnTo>
                    <a:pt x="21132" y="109448"/>
                  </a:lnTo>
                  <a:lnTo>
                    <a:pt x="13931" y="108940"/>
                  </a:lnTo>
                  <a:lnTo>
                    <a:pt x="8483" y="112750"/>
                  </a:lnTo>
                  <a:lnTo>
                    <a:pt x="6616" y="114401"/>
                  </a:lnTo>
                  <a:lnTo>
                    <a:pt x="15341" y="119608"/>
                  </a:lnTo>
                  <a:lnTo>
                    <a:pt x="10198" y="119227"/>
                  </a:lnTo>
                  <a:lnTo>
                    <a:pt x="7810" y="116560"/>
                  </a:lnTo>
                  <a:lnTo>
                    <a:pt x="8153" y="119735"/>
                  </a:lnTo>
                  <a:lnTo>
                    <a:pt x="6858" y="121894"/>
                  </a:lnTo>
                  <a:lnTo>
                    <a:pt x="4724" y="126085"/>
                  </a:lnTo>
                  <a:lnTo>
                    <a:pt x="3771" y="128244"/>
                  </a:lnTo>
                  <a:lnTo>
                    <a:pt x="3657" y="128752"/>
                  </a:lnTo>
                  <a:lnTo>
                    <a:pt x="4876" y="131419"/>
                  </a:lnTo>
                  <a:lnTo>
                    <a:pt x="4140" y="130911"/>
                  </a:lnTo>
                  <a:lnTo>
                    <a:pt x="3149" y="130784"/>
                  </a:lnTo>
                  <a:lnTo>
                    <a:pt x="3263" y="130276"/>
                  </a:lnTo>
                  <a:lnTo>
                    <a:pt x="482" y="130784"/>
                  </a:lnTo>
                  <a:lnTo>
                    <a:pt x="2425" y="134340"/>
                  </a:lnTo>
                  <a:lnTo>
                    <a:pt x="4521" y="134467"/>
                  </a:lnTo>
                  <a:lnTo>
                    <a:pt x="4191" y="135229"/>
                  </a:lnTo>
                  <a:lnTo>
                    <a:pt x="2641" y="134467"/>
                  </a:lnTo>
                  <a:lnTo>
                    <a:pt x="1549" y="134848"/>
                  </a:lnTo>
                  <a:lnTo>
                    <a:pt x="0" y="135991"/>
                  </a:lnTo>
                  <a:lnTo>
                    <a:pt x="4610" y="137769"/>
                  </a:lnTo>
                  <a:lnTo>
                    <a:pt x="2044" y="138341"/>
                  </a:lnTo>
                  <a:lnTo>
                    <a:pt x="2336" y="138531"/>
                  </a:lnTo>
                  <a:lnTo>
                    <a:pt x="1003" y="141198"/>
                  </a:lnTo>
                  <a:lnTo>
                    <a:pt x="3835" y="140309"/>
                  </a:lnTo>
                  <a:lnTo>
                    <a:pt x="2654" y="142341"/>
                  </a:lnTo>
                  <a:lnTo>
                    <a:pt x="5575" y="143611"/>
                  </a:lnTo>
                  <a:lnTo>
                    <a:pt x="4229" y="145262"/>
                  </a:lnTo>
                  <a:lnTo>
                    <a:pt x="7543" y="145389"/>
                  </a:lnTo>
                  <a:lnTo>
                    <a:pt x="3556" y="148691"/>
                  </a:lnTo>
                  <a:lnTo>
                    <a:pt x="8001" y="147421"/>
                  </a:lnTo>
                  <a:lnTo>
                    <a:pt x="3454" y="148818"/>
                  </a:lnTo>
                  <a:lnTo>
                    <a:pt x="5486" y="151739"/>
                  </a:lnTo>
                  <a:lnTo>
                    <a:pt x="7950" y="151612"/>
                  </a:lnTo>
                  <a:lnTo>
                    <a:pt x="6515" y="151866"/>
                  </a:lnTo>
                  <a:lnTo>
                    <a:pt x="6985" y="153009"/>
                  </a:lnTo>
                  <a:lnTo>
                    <a:pt x="5029" y="153504"/>
                  </a:lnTo>
                  <a:lnTo>
                    <a:pt x="5575" y="154533"/>
                  </a:lnTo>
                  <a:lnTo>
                    <a:pt x="5689" y="154673"/>
                  </a:lnTo>
                  <a:lnTo>
                    <a:pt x="6934" y="155168"/>
                  </a:lnTo>
                  <a:lnTo>
                    <a:pt x="8966" y="153771"/>
                  </a:lnTo>
                  <a:lnTo>
                    <a:pt x="5118" y="158597"/>
                  </a:lnTo>
                  <a:lnTo>
                    <a:pt x="14884" y="154914"/>
                  </a:lnTo>
                  <a:lnTo>
                    <a:pt x="9461" y="159740"/>
                  </a:lnTo>
                  <a:lnTo>
                    <a:pt x="13449" y="161010"/>
                  </a:lnTo>
                  <a:lnTo>
                    <a:pt x="16090" y="161886"/>
                  </a:lnTo>
                  <a:lnTo>
                    <a:pt x="13131" y="164566"/>
                  </a:lnTo>
                  <a:lnTo>
                    <a:pt x="15798" y="165188"/>
                  </a:lnTo>
                  <a:lnTo>
                    <a:pt x="16497" y="162407"/>
                  </a:lnTo>
                  <a:lnTo>
                    <a:pt x="16497" y="162026"/>
                  </a:lnTo>
                  <a:lnTo>
                    <a:pt x="19050" y="163042"/>
                  </a:lnTo>
                  <a:lnTo>
                    <a:pt x="16700" y="165163"/>
                  </a:lnTo>
                  <a:lnTo>
                    <a:pt x="20218" y="163423"/>
                  </a:lnTo>
                  <a:lnTo>
                    <a:pt x="21094" y="165963"/>
                  </a:lnTo>
                  <a:lnTo>
                    <a:pt x="21094" y="166852"/>
                  </a:lnTo>
                  <a:lnTo>
                    <a:pt x="19443" y="167106"/>
                  </a:lnTo>
                  <a:lnTo>
                    <a:pt x="18707" y="167614"/>
                  </a:lnTo>
                  <a:lnTo>
                    <a:pt x="21805" y="167868"/>
                  </a:lnTo>
                  <a:lnTo>
                    <a:pt x="21856" y="171043"/>
                  </a:lnTo>
                  <a:lnTo>
                    <a:pt x="25082" y="170408"/>
                  </a:lnTo>
                  <a:lnTo>
                    <a:pt x="26390" y="167995"/>
                  </a:lnTo>
                  <a:lnTo>
                    <a:pt x="29946" y="166941"/>
                  </a:lnTo>
                  <a:lnTo>
                    <a:pt x="26936" y="169900"/>
                  </a:lnTo>
                  <a:lnTo>
                    <a:pt x="31877" y="167995"/>
                  </a:lnTo>
                  <a:lnTo>
                    <a:pt x="26212" y="173329"/>
                  </a:lnTo>
                  <a:lnTo>
                    <a:pt x="26682" y="173202"/>
                  </a:lnTo>
                  <a:lnTo>
                    <a:pt x="27571" y="172567"/>
                  </a:lnTo>
                  <a:lnTo>
                    <a:pt x="28409" y="171424"/>
                  </a:lnTo>
                  <a:lnTo>
                    <a:pt x="28384" y="172186"/>
                  </a:lnTo>
                  <a:lnTo>
                    <a:pt x="28041" y="172821"/>
                  </a:lnTo>
                  <a:lnTo>
                    <a:pt x="26720" y="173837"/>
                  </a:lnTo>
                  <a:lnTo>
                    <a:pt x="28587" y="173837"/>
                  </a:lnTo>
                  <a:lnTo>
                    <a:pt x="29565" y="171678"/>
                  </a:lnTo>
                  <a:lnTo>
                    <a:pt x="30391" y="172313"/>
                  </a:lnTo>
                  <a:lnTo>
                    <a:pt x="30454" y="172567"/>
                  </a:lnTo>
                  <a:lnTo>
                    <a:pt x="29921" y="173329"/>
                  </a:lnTo>
                  <a:lnTo>
                    <a:pt x="29476" y="173456"/>
                  </a:lnTo>
                  <a:lnTo>
                    <a:pt x="28625" y="174345"/>
                  </a:lnTo>
                  <a:lnTo>
                    <a:pt x="30378" y="173202"/>
                  </a:lnTo>
                  <a:lnTo>
                    <a:pt x="32092" y="171932"/>
                  </a:lnTo>
                  <a:lnTo>
                    <a:pt x="32245" y="172440"/>
                  </a:lnTo>
                  <a:lnTo>
                    <a:pt x="32359" y="173329"/>
                  </a:lnTo>
                  <a:lnTo>
                    <a:pt x="32042" y="173710"/>
                  </a:lnTo>
                  <a:lnTo>
                    <a:pt x="31724" y="174371"/>
                  </a:lnTo>
                  <a:lnTo>
                    <a:pt x="33185" y="175107"/>
                  </a:lnTo>
                  <a:lnTo>
                    <a:pt x="36766" y="171932"/>
                  </a:lnTo>
                  <a:lnTo>
                    <a:pt x="37058" y="171678"/>
                  </a:lnTo>
                  <a:lnTo>
                    <a:pt x="37414" y="173329"/>
                  </a:lnTo>
                  <a:lnTo>
                    <a:pt x="37515" y="174472"/>
                  </a:lnTo>
                  <a:lnTo>
                    <a:pt x="34658" y="177774"/>
                  </a:lnTo>
                  <a:lnTo>
                    <a:pt x="37388" y="175996"/>
                  </a:lnTo>
                  <a:lnTo>
                    <a:pt x="35382" y="179298"/>
                  </a:lnTo>
                  <a:lnTo>
                    <a:pt x="36944" y="178917"/>
                  </a:lnTo>
                  <a:lnTo>
                    <a:pt x="37592" y="177012"/>
                  </a:lnTo>
                  <a:lnTo>
                    <a:pt x="38366" y="177647"/>
                  </a:lnTo>
                  <a:lnTo>
                    <a:pt x="39052" y="177012"/>
                  </a:lnTo>
                  <a:lnTo>
                    <a:pt x="40144" y="175996"/>
                  </a:lnTo>
                  <a:lnTo>
                    <a:pt x="40563" y="175615"/>
                  </a:lnTo>
                  <a:lnTo>
                    <a:pt x="40589" y="177139"/>
                  </a:lnTo>
                  <a:lnTo>
                    <a:pt x="39154" y="178155"/>
                  </a:lnTo>
                  <a:lnTo>
                    <a:pt x="41059" y="178536"/>
                  </a:lnTo>
                  <a:lnTo>
                    <a:pt x="40995" y="176606"/>
                  </a:lnTo>
                  <a:lnTo>
                    <a:pt x="42583" y="175615"/>
                  </a:lnTo>
                  <a:lnTo>
                    <a:pt x="42786" y="175488"/>
                  </a:lnTo>
                  <a:lnTo>
                    <a:pt x="43383" y="172440"/>
                  </a:lnTo>
                  <a:lnTo>
                    <a:pt x="43878" y="173964"/>
                  </a:lnTo>
                  <a:lnTo>
                    <a:pt x="43459" y="174218"/>
                  </a:lnTo>
                  <a:lnTo>
                    <a:pt x="44640" y="174472"/>
                  </a:lnTo>
                  <a:lnTo>
                    <a:pt x="43929" y="176606"/>
                  </a:lnTo>
                  <a:lnTo>
                    <a:pt x="45961" y="174853"/>
                  </a:lnTo>
                  <a:lnTo>
                    <a:pt x="46024" y="176123"/>
                  </a:lnTo>
                  <a:lnTo>
                    <a:pt x="45631" y="177266"/>
                  </a:lnTo>
                  <a:lnTo>
                    <a:pt x="43865" y="179806"/>
                  </a:lnTo>
                  <a:lnTo>
                    <a:pt x="43573" y="180568"/>
                  </a:lnTo>
                  <a:lnTo>
                    <a:pt x="45529" y="177901"/>
                  </a:lnTo>
                  <a:lnTo>
                    <a:pt x="45948" y="180822"/>
                  </a:lnTo>
                  <a:lnTo>
                    <a:pt x="47332" y="178981"/>
                  </a:lnTo>
                  <a:lnTo>
                    <a:pt x="46634" y="180314"/>
                  </a:lnTo>
                  <a:lnTo>
                    <a:pt x="46418" y="180822"/>
                  </a:lnTo>
                  <a:lnTo>
                    <a:pt x="47980" y="178663"/>
                  </a:lnTo>
                  <a:lnTo>
                    <a:pt x="47891" y="179933"/>
                  </a:lnTo>
                  <a:lnTo>
                    <a:pt x="47180" y="181203"/>
                  </a:lnTo>
                  <a:lnTo>
                    <a:pt x="47155" y="181584"/>
                  </a:lnTo>
                  <a:lnTo>
                    <a:pt x="47967" y="182473"/>
                  </a:lnTo>
                  <a:lnTo>
                    <a:pt x="48628" y="178663"/>
                  </a:lnTo>
                  <a:lnTo>
                    <a:pt x="48729" y="178028"/>
                  </a:lnTo>
                  <a:lnTo>
                    <a:pt x="48755" y="177901"/>
                  </a:lnTo>
                  <a:lnTo>
                    <a:pt x="48933" y="176885"/>
                  </a:lnTo>
                  <a:lnTo>
                    <a:pt x="49326" y="179425"/>
                  </a:lnTo>
                  <a:lnTo>
                    <a:pt x="49110" y="179552"/>
                  </a:lnTo>
                  <a:lnTo>
                    <a:pt x="48996" y="179933"/>
                  </a:lnTo>
                  <a:lnTo>
                    <a:pt x="48590" y="180187"/>
                  </a:lnTo>
                  <a:lnTo>
                    <a:pt x="49479" y="181838"/>
                  </a:lnTo>
                  <a:lnTo>
                    <a:pt x="51968" y="179933"/>
                  </a:lnTo>
                  <a:lnTo>
                    <a:pt x="52476" y="181203"/>
                  </a:lnTo>
                  <a:lnTo>
                    <a:pt x="52552" y="182092"/>
                  </a:lnTo>
                  <a:lnTo>
                    <a:pt x="51625" y="184886"/>
                  </a:lnTo>
                  <a:lnTo>
                    <a:pt x="51498" y="185407"/>
                  </a:lnTo>
                  <a:lnTo>
                    <a:pt x="52400" y="185521"/>
                  </a:lnTo>
                  <a:lnTo>
                    <a:pt x="56007" y="182727"/>
                  </a:lnTo>
                  <a:lnTo>
                    <a:pt x="57416" y="184378"/>
                  </a:lnTo>
                  <a:lnTo>
                    <a:pt x="57378" y="184251"/>
                  </a:lnTo>
                  <a:lnTo>
                    <a:pt x="57315" y="183743"/>
                  </a:lnTo>
                  <a:lnTo>
                    <a:pt x="57785" y="182727"/>
                  </a:lnTo>
                  <a:lnTo>
                    <a:pt x="59093" y="179933"/>
                  </a:lnTo>
                  <a:lnTo>
                    <a:pt x="59626" y="178790"/>
                  </a:lnTo>
                  <a:lnTo>
                    <a:pt x="57543" y="186918"/>
                  </a:lnTo>
                  <a:lnTo>
                    <a:pt x="58966" y="185407"/>
                  </a:lnTo>
                  <a:lnTo>
                    <a:pt x="59474" y="184886"/>
                  </a:lnTo>
                  <a:lnTo>
                    <a:pt x="58991" y="185394"/>
                  </a:lnTo>
                  <a:lnTo>
                    <a:pt x="58013" y="187680"/>
                  </a:lnTo>
                  <a:lnTo>
                    <a:pt x="58305" y="187045"/>
                  </a:lnTo>
                  <a:lnTo>
                    <a:pt x="59245" y="188315"/>
                  </a:lnTo>
                  <a:lnTo>
                    <a:pt x="61188" y="187045"/>
                  </a:lnTo>
                  <a:lnTo>
                    <a:pt x="61391" y="186918"/>
                  </a:lnTo>
                  <a:lnTo>
                    <a:pt x="63881" y="185902"/>
                  </a:lnTo>
                  <a:lnTo>
                    <a:pt x="63347" y="186829"/>
                  </a:lnTo>
                  <a:lnTo>
                    <a:pt x="63220" y="187490"/>
                  </a:lnTo>
                  <a:lnTo>
                    <a:pt x="63449" y="188569"/>
                  </a:lnTo>
                  <a:lnTo>
                    <a:pt x="64858" y="188569"/>
                  </a:lnTo>
                  <a:lnTo>
                    <a:pt x="65455" y="189458"/>
                  </a:lnTo>
                  <a:lnTo>
                    <a:pt x="66167" y="188188"/>
                  </a:lnTo>
                  <a:lnTo>
                    <a:pt x="66535" y="188569"/>
                  </a:lnTo>
                  <a:lnTo>
                    <a:pt x="66611" y="188188"/>
                  </a:lnTo>
                  <a:lnTo>
                    <a:pt x="66941" y="186537"/>
                  </a:lnTo>
                  <a:lnTo>
                    <a:pt x="67843" y="189839"/>
                  </a:lnTo>
                  <a:lnTo>
                    <a:pt x="69938" y="189331"/>
                  </a:lnTo>
                  <a:lnTo>
                    <a:pt x="72085" y="188569"/>
                  </a:lnTo>
                  <a:lnTo>
                    <a:pt x="73050" y="190982"/>
                  </a:lnTo>
                  <a:lnTo>
                    <a:pt x="74714" y="190982"/>
                  </a:lnTo>
                  <a:lnTo>
                    <a:pt x="74955" y="189966"/>
                  </a:lnTo>
                  <a:lnTo>
                    <a:pt x="75158" y="189077"/>
                  </a:lnTo>
                  <a:lnTo>
                    <a:pt x="74764" y="189966"/>
                  </a:lnTo>
                  <a:lnTo>
                    <a:pt x="74879" y="188569"/>
                  </a:lnTo>
                  <a:lnTo>
                    <a:pt x="74993" y="187934"/>
                  </a:lnTo>
                  <a:lnTo>
                    <a:pt x="75590" y="186791"/>
                  </a:lnTo>
                  <a:lnTo>
                    <a:pt x="75819" y="186537"/>
                  </a:lnTo>
                  <a:lnTo>
                    <a:pt x="75946" y="186410"/>
                  </a:lnTo>
                  <a:lnTo>
                    <a:pt x="76428" y="185902"/>
                  </a:lnTo>
                  <a:lnTo>
                    <a:pt x="76885" y="186029"/>
                  </a:lnTo>
                  <a:lnTo>
                    <a:pt x="75730" y="187172"/>
                  </a:lnTo>
                  <a:lnTo>
                    <a:pt x="75628" y="187731"/>
                  </a:lnTo>
                  <a:lnTo>
                    <a:pt x="75742" y="191058"/>
                  </a:lnTo>
                  <a:lnTo>
                    <a:pt x="75907" y="190347"/>
                  </a:lnTo>
                  <a:lnTo>
                    <a:pt x="76250" y="189585"/>
                  </a:lnTo>
                  <a:lnTo>
                    <a:pt x="76441" y="188950"/>
                  </a:lnTo>
                  <a:lnTo>
                    <a:pt x="76200" y="193268"/>
                  </a:lnTo>
                  <a:lnTo>
                    <a:pt x="77050" y="188950"/>
                  </a:lnTo>
                  <a:lnTo>
                    <a:pt x="77660" y="185902"/>
                  </a:lnTo>
                  <a:lnTo>
                    <a:pt x="77978" y="184251"/>
                  </a:lnTo>
                  <a:lnTo>
                    <a:pt x="78320" y="186410"/>
                  </a:lnTo>
                  <a:lnTo>
                    <a:pt x="78447" y="187553"/>
                  </a:lnTo>
                  <a:lnTo>
                    <a:pt x="78066" y="188696"/>
                  </a:lnTo>
                  <a:lnTo>
                    <a:pt x="78752" y="188188"/>
                  </a:lnTo>
                  <a:lnTo>
                    <a:pt x="79654" y="186664"/>
                  </a:lnTo>
                  <a:lnTo>
                    <a:pt x="79984" y="187045"/>
                  </a:lnTo>
                  <a:lnTo>
                    <a:pt x="80035" y="187426"/>
                  </a:lnTo>
                  <a:lnTo>
                    <a:pt x="79552" y="189966"/>
                  </a:lnTo>
                  <a:lnTo>
                    <a:pt x="81076" y="186664"/>
                  </a:lnTo>
                  <a:lnTo>
                    <a:pt x="81470" y="185775"/>
                  </a:lnTo>
                  <a:lnTo>
                    <a:pt x="81407" y="187934"/>
                  </a:lnTo>
                  <a:lnTo>
                    <a:pt x="81280" y="188823"/>
                  </a:lnTo>
                  <a:lnTo>
                    <a:pt x="80975" y="189204"/>
                  </a:lnTo>
                  <a:lnTo>
                    <a:pt x="83197" y="189204"/>
                  </a:lnTo>
                  <a:lnTo>
                    <a:pt x="84099" y="187045"/>
                  </a:lnTo>
                  <a:lnTo>
                    <a:pt x="83553" y="192887"/>
                  </a:lnTo>
                  <a:lnTo>
                    <a:pt x="83527" y="193141"/>
                  </a:lnTo>
                  <a:lnTo>
                    <a:pt x="83680" y="192887"/>
                  </a:lnTo>
                  <a:lnTo>
                    <a:pt x="85166" y="191363"/>
                  </a:lnTo>
                  <a:lnTo>
                    <a:pt x="84429" y="193903"/>
                  </a:lnTo>
                  <a:lnTo>
                    <a:pt x="84302" y="194691"/>
                  </a:lnTo>
                  <a:lnTo>
                    <a:pt x="84429" y="195554"/>
                  </a:lnTo>
                  <a:lnTo>
                    <a:pt x="84645" y="196443"/>
                  </a:lnTo>
                  <a:lnTo>
                    <a:pt x="84277" y="197205"/>
                  </a:lnTo>
                  <a:lnTo>
                    <a:pt x="85521" y="194919"/>
                  </a:lnTo>
                  <a:lnTo>
                    <a:pt x="84797" y="199491"/>
                  </a:lnTo>
                  <a:lnTo>
                    <a:pt x="86588" y="196062"/>
                  </a:lnTo>
                  <a:lnTo>
                    <a:pt x="86385" y="197078"/>
                  </a:lnTo>
                  <a:lnTo>
                    <a:pt x="86779" y="196710"/>
                  </a:lnTo>
                  <a:lnTo>
                    <a:pt x="86969" y="196062"/>
                  </a:lnTo>
                  <a:lnTo>
                    <a:pt x="87083" y="195681"/>
                  </a:lnTo>
                  <a:lnTo>
                    <a:pt x="87604" y="194919"/>
                  </a:lnTo>
                  <a:lnTo>
                    <a:pt x="89141" y="192633"/>
                  </a:lnTo>
                  <a:lnTo>
                    <a:pt x="88976" y="200507"/>
                  </a:lnTo>
                  <a:lnTo>
                    <a:pt x="91859" y="196316"/>
                  </a:lnTo>
                  <a:lnTo>
                    <a:pt x="93827" y="194792"/>
                  </a:lnTo>
                  <a:lnTo>
                    <a:pt x="94513" y="192633"/>
                  </a:lnTo>
                  <a:lnTo>
                    <a:pt x="94678" y="192125"/>
                  </a:lnTo>
                  <a:lnTo>
                    <a:pt x="94881" y="191490"/>
                  </a:lnTo>
                  <a:lnTo>
                    <a:pt x="96647" y="190093"/>
                  </a:lnTo>
                  <a:lnTo>
                    <a:pt x="96761" y="191871"/>
                  </a:lnTo>
                  <a:lnTo>
                    <a:pt x="95631" y="193395"/>
                  </a:lnTo>
                  <a:lnTo>
                    <a:pt x="95504" y="193903"/>
                  </a:lnTo>
                  <a:lnTo>
                    <a:pt x="95872" y="195300"/>
                  </a:lnTo>
                  <a:lnTo>
                    <a:pt x="96507" y="195173"/>
                  </a:lnTo>
                  <a:lnTo>
                    <a:pt x="97485" y="194157"/>
                  </a:lnTo>
                  <a:lnTo>
                    <a:pt x="97180" y="194919"/>
                  </a:lnTo>
                  <a:lnTo>
                    <a:pt x="97091" y="196951"/>
                  </a:lnTo>
                  <a:lnTo>
                    <a:pt x="97726" y="196824"/>
                  </a:lnTo>
                  <a:lnTo>
                    <a:pt x="98082" y="194691"/>
                  </a:lnTo>
                  <a:lnTo>
                    <a:pt x="97790" y="194538"/>
                  </a:lnTo>
                  <a:lnTo>
                    <a:pt x="97917" y="194157"/>
                  </a:lnTo>
                  <a:lnTo>
                    <a:pt x="98082" y="193649"/>
                  </a:lnTo>
                  <a:lnTo>
                    <a:pt x="99161" y="190347"/>
                  </a:lnTo>
                  <a:lnTo>
                    <a:pt x="97345" y="193649"/>
                  </a:lnTo>
                  <a:lnTo>
                    <a:pt x="97472" y="191871"/>
                  </a:lnTo>
                  <a:lnTo>
                    <a:pt x="97624" y="190855"/>
                  </a:lnTo>
                  <a:lnTo>
                    <a:pt x="97751" y="190093"/>
                  </a:lnTo>
                  <a:lnTo>
                    <a:pt x="98386" y="189585"/>
                  </a:lnTo>
                  <a:lnTo>
                    <a:pt x="98145" y="187299"/>
                  </a:lnTo>
                  <a:lnTo>
                    <a:pt x="97421" y="190855"/>
                  </a:lnTo>
                  <a:lnTo>
                    <a:pt x="97396" y="190093"/>
                  </a:lnTo>
                  <a:lnTo>
                    <a:pt x="97358" y="189204"/>
                  </a:lnTo>
                  <a:lnTo>
                    <a:pt x="97345" y="188823"/>
                  </a:lnTo>
                  <a:lnTo>
                    <a:pt x="97434" y="187807"/>
                  </a:lnTo>
                  <a:lnTo>
                    <a:pt x="97523" y="187680"/>
                  </a:lnTo>
                  <a:lnTo>
                    <a:pt x="96545" y="188823"/>
                  </a:lnTo>
                  <a:lnTo>
                    <a:pt x="96824" y="188061"/>
                  </a:lnTo>
                  <a:lnTo>
                    <a:pt x="96939" y="187299"/>
                  </a:lnTo>
                  <a:lnTo>
                    <a:pt x="97104" y="185775"/>
                  </a:lnTo>
                  <a:lnTo>
                    <a:pt x="97396" y="186537"/>
                  </a:lnTo>
                  <a:lnTo>
                    <a:pt x="97205" y="185775"/>
                  </a:lnTo>
                  <a:lnTo>
                    <a:pt x="96710" y="183743"/>
                  </a:lnTo>
                  <a:lnTo>
                    <a:pt x="94653" y="189204"/>
                  </a:lnTo>
                  <a:lnTo>
                    <a:pt x="94881" y="186410"/>
                  </a:lnTo>
                  <a:lnTo>
                    <a:pt x="95008" y="185775"/>
                  </a:lnTo>
                  <a:lnTo>
                    <a:pt x="95097" y="185648"/>
                  </a:lnTo>
                  <a:lnTo>
                    <a:pt x="93027" y="186664"/>
                  </a:lnTo>
                  <a:lnTo>
                    <a:pt x="94043" y="188442"/>
                  </a:lnTo>
                  <a:lnTo>
                    <a:pt x="94107" y="188823"/>
                  </a:lnTo>
                  <a:lnTo>
                    <a:pt x="92024" y="192125"/>
                  </a:lnTo>
                  <a:lnTo>
                    <a:pt x="92113" y="191363"/>
                  </a:lnTo>
                  <a:lnTo>
                    <a:pt x="92341" y="189585"/>
                  </a:lnTo>
                  <a:lnTo>
                    <a:pt x="92430" y="188823"/>
                  </a:lnTo>
                  <a:lnTo>
                    <a:pt x="92621" y="187299"/>
                  </a:lnTo>
                  <a:lnTo>
                    <a:pt x="92989" y="184251"/>
                  </a:lnTo>
                  <a:lnTo>
                    <a:pt x="92062" y="187299"/>
                  </a:lnTo>
                  <a:lnTo>
                    <a:pt x="91757" y="186944"/>
                  </a:lnTo>
                  <a:lnTo>
                    <a:pt x="90906" y="188823"/>
                  </a:lnTo>
                  <a:lnTo>
                    <a:pt x="90805" y="187553"/>
                  </a:lnTo>
                  <a:lnTo>
                    <a:pt x="90741" y="185775"/>
                  </a:lnTo>
                  <a:lnTo>
                    <a:pt x="88201" y="189585"/>
                  </a:lnTo>
                  <a:lnTo>
                    <a:pt x="88366" y="188823"/>
                  </a:lnTo>
                  <a:lnTo>
                    <a:pt x="88392" y="188696"/>
                  </a:lnTo>
                  <a:lnTo>
                    <a:pt x="88519" y="188061"/>
                  </a:lnTo>
                  <a:lnTo>
                    <a:pt x="88595" y="187731"/>
                  </a:lnTo>
                  <a:lnTo>
                    <a:pt x="88290" y="188061"/>
                  </a:lnTo>
                  <a:lnTo>
                    <a:pt x="88506" y="186918"/>
                  </a:lnTo>
                  <a:lnTo>
                    <a:pt x="88785" y="186829"/>
                  </a:lnTo>
                  <a:lnTo>
                    <a:pt x="89242" y="184632"/>
                  </a:lnTo>
                  <a:lnTo>
                    <a:pt x="88684" y="186016"/>
                  </a:lnTo>
                  <a:lnTo>
                    <a:pt x="89357" y="182600"/>
                  </a:lnTo>
                  <a:lnTo>
                    <a:pt x="86982" y="188696"/>
                  </a:lnTo>
                  <a:lnTo>
                    <a:pt x="86880" y="187045"/>
                  </a:lnTo>
                  <a:lnTo>
                    <a:pt x="86868" y="186918"/>
                  </a:lnTo>
                  <a:lnTo>
                    <a:pt x="86956" y="185648"/>
                  </a:lnTo>
                  <a:lnTo>
                    <a:pt x="87769" y="183362"/>
                  </a:lnTo>
                  <a:lnTo>
                    <a:pt x="88125" y="185013"/>
                  </a:lnTo>
                  <a:lnTo>
                    <a:pt x="88036" y="183362"/>
                  </a:lnTo>
                  <a:lnTo>
                    <a:pt x="87972" y="182346"/>
                  </a:lnTo>
                  <a:lnTo>
                    <a:pt x="86321" y="186918"/>
                  </a:lnTo>
                  <a:lnTo>
                    <a:pt x="86398" y="185775"/>
                  </a:lnTo>
                  <a:lnTo>
                    <a:pt x="86423" y="185394"/>
                  </a:lnTo>
                  <a:lnTo>
                    <a:pt x="86728" y="180949"/>
                  </a:lnTo>
                  <a:lnTo>
                    <a:pt x="85864" y="181711"/>
                  </a:lnTo>
                  <a:lnTo>
                    <a:pt x="84848" y="185394"/>
                  </a:lnTo>
                  <a:lnTo>
                    <a:pt x="84493" y="184251"/>
                  </a:lnTo>
                  <a:lnTo>
                    <a:pt x="84328" y="183743"/>
                  </a:lnTo>
                  <a:lnTo>
                    <a:pt x="84048" y="182854"/>
                  </a:lnTo>
                  <a:lnTo>
                    <a:pt x="82613" y="183743"/>
                  </a:lnTo>
                  <a:lnTo>
                    <a:pt x="82994" y="182600"/>
                  </a:lnTo>
                  <a:lnTo>
                    <a:pt x="82994" y="182448"/>
                  </a:lnTo>
                  <a:lnTo>
                    <a:pt x="81127" y="181203"/>
                  </a:lnTo>
                  <a:lnTo>
                    <a:pt x="80518" y="179552"/>
                  </a:lnTo>
                  <a:lnTo>
                    <a:pt x="79476" y="182600"/>
                  </a:lnTo>
                  <a:lnTo>
                    <a:pt x="79057" y="182092"/>
                  </a:lnTo>
                  <a:lnTo>
                    <a:pt x="78638" y="181584"/>
                  </a:lnTo>
                  <a:lnTo>
                    <a:pt x="77647" y="182092"/>
                  </a:lnTo>
                  <a:lnTo>
                    <a:pt x="78333" y="179933"/>
                  </a:lnTo>
                  <a:lnTo>
                    <a:pt x="78727" y="179044"/>
                  </a:lnTo>
                  <a:lnTo>
                    <a:pt x="79425" y="178155"/>
                  </a:lnTo>
                  <a:lnTo>
                    <a:pt x="78727" y="178028"/>
                  </a:lnTo>
                  <a:lnTo>
                    <a:pt x="78206" y="179171"/>
                  </a:lnTo>
                  <a:lnTo>
                    <a:pt x="77800" y="179679"/>
                  </a:lnTo>
                  <a:lnTo>
                    <a:pt x="77203" y="179933"/>
                  </a:lnTo>
                  <a:lnTo>
                    <a:pt x="78219" y="177266"/>
                  </a:lnTo>
                  <a:lnTo>
                    <a:pt x="77266" y="177139"/>
                  </a:lnTo>
                  <a:lnTo>
                    <a:pt x="75349" y="179933"/>
                  </a:lnTo>
                  <a:lnTo>
                    <a:pt x="74752" y="177774"/>
                  </a:lnTo>
                  <a:lnTo>
                    <a:pt x="73888" y="180187"/>
                  </a:lnTo>
                  <a:lnTo>
                    <a:pt x="73799" y="180949"/>
                  </a:lnTo>
                  <a:lnTo>
                    <a:pt x="73444" y="185140"/>
                  </a:lnTo>
                  <a:lnTo>
                    <a:pt x="71577" y="186410"/>
                  </a:lnTo>
                  <a:lnTo>
                    <a:pt x="71716" y="185902"/>
                  </a:lnTo>
                  <a:lnTo>
                    <a:pt x="72009" y="184886"/>
                  </a:lnTo>
                  <a:lnTo>
                    <a:pt x="72491" y="183362"/>
                  </a:lnTo>
                  <a:lnTo>
                    <a:pt x="72440" y="183235"/>
                  </a:lnTo>
                  <a:lnTo>
                    <a:pt x="72567" y="182346"/>
                  </a:lnTo>
                  <a:lnTo>
                    <a:pt x="72631" y="182092"/>
                  </a:lnTo>
                  <a:lnTo>
                    <a:pt x="72428" y="181876"/>
                  </a:lnTo>
                  <a:lnTo>
                    <a:pt x="72517" y="181457"/>
                  </a:lnTo>
                  <a:lnTo>
                    <a:pt x="72821" y="180568"/>
                  </a:lnTo>
                  <a:lnTo>
                    <a:pt x="72872" y="180441"/>
                  </a:lnTo>
                  <a:lnTo>
                    <a:pt x="73037" y="179933"/>
                  </a:lnTo>
                  <a:lnTo>
                    <a:pt x="72529" y="180441"/>
                  </a:lnTo>
                  <a:lnTo>
                    <a:pt x="73101" y="178917"/>
                  </a:lnTo>
                  <a:lnTo>
                    <a:pt x="73266" y="178663"/>
                  </a:lnTo>
                  <a:lnTo>
                    <a:pt x="73202" y="179806"/>
                  </a:lnTo>
                  <a:lnTo>
                    <a:pt x="73393" y="179425"/>
                  </a:lnTo>
                  <a:lnTo>
                    <a:pt x="73444" y="179171"/>
                  </a:lnTo>
                  <a:lnTo>
                    <a:pt x="73482" y="179324"/>
                  </a:lnTo>
                  <a:lnTo>
                    <a:pt x="73571" y="179171"/>
                  </a:lnTo>
                  <a:lnTo>
                    <a:pt x="73444" y="178790"/>
                  </a:lnTo>
                  <a:lnTo>
                    <a:pt x="73342" y="178663"/>
                  </a:lnTo>
                  <a:lnTo>
                    <a:pt x="73228" y="178409"/>
                  </a:lnTo>
                  <a:lnTo>
                    <a:pt x="73101" y="177647"/>
                  </a:lnTo>
                  <a:lnTo>
                    <a:pt x="73164" y="176606"/>
                  </a:lnTo>
                  <a:lnTo>
                    <a:pt x="73355" y="175615"/>
                  </a:lnTo>
                  <a:lnTo>
                    <a:pt x="72478" y="178282"/>
                  </a:lnTo>
                  <a:lnTo>
                    <a:pt x="72021" y="178409"/>
                  </a:lnTo>
                  <a:lnTo>
                    <a:pt x="71056" y="178282"/>
                  </a:lnTo>
                  <a:lnTo>
                    <a:pt x="71615" y="177393"/>
                  </a:lnTo>
                  <a:lnTo>
                    <a:pt x="72428" y="176123"/>
                  </a:lnTo>
                  <a:lnTo>
                    <a:pt x="72313" y="174853"/>
                  </a:lnTo>
                  <a:lnTo>
                    <a:pt x="71640" y="176123"/>
                  </a:lnTo>
                  <a:lnTo>
                    <a:pt x="71539" y="174472"/>
                  </a:lnTo>
                  <a:lnTo>
                    <a:pt x="70510" y="177393"/>
                  </a:lnTo>
                  <a:lnTo>
                    <a:pt x="70243" y="177266"/>
                  </a:lnTo>
                  <a:lnTo>
                    <a:pt x="70599" y="176123"/>
                  </a:lnTo>
                  <a:lnTo>
                    <a:pt x="70853" y="175107"/>
                  </a:lnTo>
                  <a:lnTo>
                    <a:pt x="69938" y="176123"/>
                  </a:lnTo>
                  <a:lnTo>
                    <a:pt x="68541" y="174599"/>
                  </a:lnTo>
                  <a:lnTo>
                    <a:pt x="68110" y="177012"/>
                  </a:lnTo>
                  <a:lnTo>
                    <a:pt x="67995" y="178155"/>
                  </a:lnTo>
                  <a:lnTo>
                    <a:pt x="65214" y="180568"/>
                  </a:lnTo>
                  <a:lnTo>
                    <a:pt x="65214" y="178790"/>
                  </a:lnTo>
                  <a:lnTo>
                    <a:pt x="65227" y="176885"/>
                  </a:lnTo>
                  <a:lnTo>
                    <a:pt x="65227" y="176758"/>
                  </a:lnTo>
                  <a:lnTo>
                    <a:pt x="65239" y="175996"/>
                  </a:lnTo>
                  <a:lnTo>
                    <a:pt x="65239" y="175488"/>
                  </a:lnTo>
                  <a:lnTo>
                    <a:pt x="63271" y="175996"/>
                  </a:lnTo>
                  <a:lnTo>
                    <a:pt x="63322" y="175869"/>
                  </a:lnTo>
                  <a:lnTo>
                    <a:pt x="63665" y="175107"/>
                  </a:lnTo>
                  <a:lnTo>
                    <a:pt x="62306" y="175869"/>
                  </a:lnTo>
                  <a:lnTo>
                    <a:pt x="61366" y="174980"/>
                  </a:lnTo>
                  <a:lnTo>
                    <a:pt x="59867" y="176758"/>
                  </a:lnTo>
                  <a:lnTo>
                    <a:pt x="59588" y="176631"/>
                  </a:lnTo>
                  <a:lnTo>
                    <a:pt x="59893" y="175107"/>
                  </a:lnTo>
                  <a:lnTo>
                    <a:pt x="59969" y="174726"/>
                  </a:lnTo>
                  <a:lnTo>
                    <a:pt x="60566" y="173583"/>
                  </a:lnTo>
                  <a:lnTo>
                    <a:pt x="59588" y="174091"/>
                  </a:lnTo>
                  <a:lnTo>
                    <a:pt x="59042" y="175107"/>
                  </a:lnTo>
                  <a:lnTo>
                    <a:pt x="59004" y="174853"/>
                  </a:lnTo>
                  <a:lnTo>
                    <a:pt x="58750" y="173075"/>
                  </a:lnTo>
                  <a:lnTo>
                    <a:pt x="59385" y="172440"/>
                  </a:lnTo>
                  <a:lnTo>
                    <a:pt x="59778" y="172059"/>
                  </a:lnTo>
                  <a:lnTo>
                    <a:pt x="59651" y="171932"/>
                  </a:lnTo>
                  <a:lnTo>
                    <a:pt x="59791" y="172034"/>
                  </a:lnTo>
                  <a:lnTo>
                    <a:pt x="59753" y="171615"/>
                  </a:lnTo>
                  <a:lnTo>
                    <a:pt x="59575" y="171170"/>
                  </a:lnTo>
                  <a:lnTo>
                    <a:pt x="59677" y="170281"/>
                  </a:lnTo>
                  <a:lnTo>
                    <a:pt x="59969" y="169392"/>
                  </a:lnTo>
                  <a:lnTo>
                    <a:pt x="57861" y="171551"/>
                  </a:lnTo>
                  <a:lnTo>
                    <a:pt x="58254" y="170916"/>
                  </a:lnTo>
                  <a:lnTo>
                    <a:pt x="59283" y="169265"/>
                  </a:lnTo>
                  <a:lnTo>
                    <a:pt x="58610" y="168249"/>
                  </a:lnTo>
                  <a:lnTo>
                    <a:pt x="57873" y="168757"/>
                  </a:lnTo>
                  <a:lnTo>
                    <a:pt x="57670" y="170789"/>
                  </a:lnTo>
                  <a:lnTo>
                    <a:pt x="57035" y="170916"/>
                  </a:lnTo>
                  <a:lnTo>
                    <a:pt x="56756" y="170408"/>
                  </a:lnTo>
                  <a:lnTo>
                    <a:pt x="56451" y="170027"/>
                  </a:lnTo>
                  <a:lnTo>
                    <a:pt x="58089" y="167106"/>
                  </a:lnTo>
                  <a:lnTo>
                    <a:pt x="58204" y="166217"/>
                  </a:lnTo>
                  <a:lnTo>
                    <a:pt x="58420" y="162407"/>
                  </a:lnTo>
                  <a:lnTo>
                    <a:pt x="51828" y="171932"/>
                  </a:lnTo>
                  <a:lnTo>
                    <a:pt x="51904" y="171678"/>
                  </a:lnTo>
                  <a:lnTo>
                    <a:pt x="51968" y="171424"/>
                  </a:lnTo>
                  <a:lnTo>
                    <a:pt x="52298" y="170281"/>
                  </a:lnTo>
                  <a:lnTo>
                    <a:pt x="52590" y="169265"/>
                  </a:lnTo>
                  <a:lnTo>
                    <a:pt x="52832" y="168427"/>
                  </a:lnTo>
                  <a:lnTo>
                    <a:pt x="52209" y="169265"/>
                  </a:lnTo>
                  <a:lnTo>
                    <a:pt x="51625" y="168503"/>
                  </a:lnTo>
                  <a:lnTo>
                    <a:pt x="52006" y="167360"/>
                  </a:lnTo>
                  <a:lnTo>
                    <a:pt x="53047" y="164185"/>
                  </a:lnTo>
                  <a:lnTo>
                    <a:pt x="52946" y="161264"/>
                  </a:lnTo>
                  <a:lnTo>
                    <a:pt x="49568" y="167360"/>
                  </a:lnTo>
                  <a:lnTo>
                    <a:pt x="49098" y="165582"/>
                  </a:lnTo>
                  <a:lnTo>
                    <a:pt x="48577" y="166928"/>
                  </a:lnTo>
                  <a:lnTo>
                    <a:pt x="47117" y="169773"/>
                  </a:lnTo>
                  <a:lnTo>
                    <a:pt x="45656" y="170281"/>
                  </a:lnTo>
                  <a:lnTo>
                    <a:pt x="45097" y="169392"/>
                  </a:lnTo>
                  <a:lnTo>
                    <a:pt x="45859" y="167995"/>
                  </a:lnTo>
                  <a:lnTo>
                    <a:pt x="47180" y="165582"/>
                  </a:lnTo>
                  <a:lnTo>
                    <a:pt x="47409" y="165188"/>
                  </a:lnTo>
                  <a:lnTo>
                    <a:pt x="48361" y="164693"/>
                  </a:lnTo>
                  <a:lnTo>
                    <a:pt x="48590" y="164693"/>
                  </a:lnTo>
                  <a:lnTo>
                    <a:pt x="48526" y="164947"/>
                  </a:lnTo>
                  <a:lnTo>
                    <a:pt x="48437" y="165163"/>
                  </a:lnTo>
                  <a:lnTo>
                    <a:pt x="48260" y="165455"/>
                  </a:lnTo>
                  <a:lnTo>
                    <a:pt x="48806" y="165163"/>
                  </a:lnTo>
                  <a:lnTo>
                    <a:pt x="49301" y="164947"/>
                  </a:lnTo>
                  <a:lnTo>
                    <a:pt x="49377" y="164693"/>
                  </a:lnTo>
                  <a:lnTo>
                    <a:pt x="49415" y="164566"/>
                  </a:lnTo>
                  <a:lnTo>
                    <a:pt x="49695" y="163550"/>
                  </a:lnTo>
                  <a:lnTo>
                    <a:pt x="48983" y="164566"/>
                  </a:lnTo>
                  <a:lnTo>
                    <a:pt x="49009" y="164439"/>
                  </a:lnTo>
                  <a:lnTo>
                    <a:pt x="49199" y="163550"/>
                  </a:lnTo>
                  <a:lnTo>
                    <a:pt x="49250" y="163296"/>
                  </a:lnTo>
                  <a:lnTo>
                    <a:pt x="48260" y="162814"/>
                  </a:lnTo>
                  <a:lnTo>
                    <a:pt x="48260" y="163550"/>
                  </a:lnTo>
                  <a:lnTo>
                    <a:pt x="48183" y="162915"/>
                  </a:lnTo>
                  <a:lnTo>
                    <a:pt x="48196" y="162661"/>
                  </a:lnTo>
                  <a:lnTo>
                    <a:pt x="48272" y="161391"/>
                  </a:lnTo>
                  <a:lnTo>
                    <a:pt x="46837" y="162661"/>
                  </a:lnTo>
                  <a:lnTo>
                    <a:pt x="46520" y="161010"/>
                  </a:lnTo>
                  <a:lnTo>
                    <a:pt x="46304" y="161645"/>
                  </a:lnTo>
                  <a:lnTo>
                    <a:pt x="45643" y="162915"/>
                  </a:lnTo>
                  <a:lnTo>
                    <a:pt x="45504" y="162915"/>
                  </a:lnTo>
                  <a:lnTo>
                    <a:pt x="44919" y="160756"/>
                  </a:lnTo>
                  <a:lnTo>
                    <a:pt x="43599" y="164439"/>
                  </a:lnTo>
                  <a:lnTo>
                    <a:pt x="42316" y="164185"/>
                  </a:lnTo>
                  <a:lnTo>
                    <a:pt x="42532" y="163423"/>
                  </a:lnTo>
                  <a:lnTo>
                    <a:pt x="42849" y="162280"/>
                  </a:lnTo>
                  <a:lnTo>
                    <a:pt x="45046" y="160629"/>
                  </a:lnTo>
                  <a:lnTo>
                    <a:pt x="43218" y="161264"/>
                  </a:lnTo>
                  <a:lnTo>
                    <a:pt x="43345" y="160121"/>
                  </a:lnTo>
                  <a:lnTo>
                    <a:pt x="43370" y="159867"/>
                  </a:lnTo>
                  <a:lnTo>
                    <a:pt x="44107" y="159232"/>
                  </a:lnTo>
                  <a:lnTo>
                    <a:pt x="44996" y="158470"/>
                  </a:lnTo>
                  <a:lnTo>
                    <a:pt x="45770" y="157835"/>
                  </a:lnTo>
                  <a:lnTo>
                    <a:pt x="43573" y="159232"/>
                  </a:lnTo>
                  <a:lnTo>
                    <a:pt x="44729" y="156438"/>
                  </a:lnTo>
                  <a:lnTo>
                    <a:pt x="45097" y="155549"/>
                  </a:lnTo>
                  <a:lnTo>
                    <a:pt x="44983" y="154787"/>
                  </a:lnTo>
                  <a:lnTo>
                    <a:pt x="45389" y="154571"/>
                  </a:lnTo>
                  <a:lnTo>
                    <a:pt x="44996" y="154279"/>
                  </a:lnTo>
                  <a:lnTo>
                    <a:pt x="43764" y="156438"/>
                  </a:lnTo>
                  <a:lnTo>
                    <a:pt x="43764" y="155930"/>
                  </a:lnTo>
                  <a:lnTo>
                    <a:pt x="43561" y="155803"/>
                  </a:lnTo>
                  <a:lnTo>
                    <a:pt x="44183" y="154914"/>
                  </a:lnTo>
                  <a:lnTo>
                    <a:pt x="42964" y="156057"/>
                  </a:lnTo>
                  <a:lnTo>
                    <a:pt x="41922" y="158470"/>
                  </a:lnTo>
                  <a:lnTo>
                    <a:pt x="40081" y="159867"/>
                  </a:lnTo>
                  <a:lnTo>
                    <a:pt x="40297" y="159232"/>
                  </a:lnTo>
                  <a:lnTo>
                    <a:pt x="40386" y="158673"/>
                  </a:lnTo>
                  <a:lnTo>
                    <a:pt x="38214" y="160121"/>
                  </a:lnTo>
                  <a:lnTo>
                    <a:pt x="39166" y="158724"/>
                  </a:lnTo>
                  <a:lnTo>
                    <a:pt x="39598" y="158089"/>
                  </a:lnTo>
                  <a:lnTo>
                    <a:pt x="40119" y="157327"/>
                  </a:lnTo>
                  <a:lnTo>
                    <a:pt x="40386" y="158673"/>
                  </a:lnTo>
                  <a:lnTo>
                    <a:pt x="40513" y="158597"/>
                  </a:lnTo>
                  <a:lnTo>
                    <a:pt x="40462" y="159105"/>
                  </a:lnTo>
                  <a:lnTo>
                    <a:pt x="40652" y="158597"/>
                  </a:lnTo>
                  <a:lnTo>
                    <a:pt x="41097" y="157327"/>
                  </a:lnTo>
                  <a:lnTo>
                    <a:pt x="41414" y="156438"/>
                  </a:lnTo>
                  <a:lnTo>
                    <a:pt x="42049" y="154660"/>
                  </a:lnTo>
                  <a:lnTo>
                    <a:pt x="42633" y="154787"/>
                  </a:lnTo>
                  <a:lnTo>
                    <a:pt x="42633" y="154660"/>
                  </a:lnTo>
                  <a:lnTo>
                    <a:pt x="42722" y="154279"/>
                  </a:lnTo>
                  <a:lnTo>
                    <a:pt x="42849" y="154025"/>
                  </a:lnTo>
                  <a:lnTo>
                    <a:pt x="43103" y="153898"/>
                  </a:lnTo>
                  <a:lnTo>
                    <a:pt x="43268" y="153784"/>
                  </a:lnTo>
                  <a:lnTo>
                    <a:pt x="43599" y="153619"/>
                  </a:lnTo>
                  <a:lnTo>
                    <a:pt x="43307" y="153720"/>
                  </a:lnTo>
                  <a:lnTo>
                    <a:pt x="44170" y="150723"/>
                  </a:lnTo>
                  <a:lnTo>
                    <a:pt x="40576" y="156438"/>
                  </a:lnTo>
                  <a:lnTo>
                    <a:pt x="40284" y="156184"/>
                  </a:lnTo>
                  <a:lnTo>
                    <a:pt x="39585" y="155549"/>
                  </a:lnTo>
                  <a:lnTo>
                    <a:pt x="40881" y="154152"/>
                  </a:lnTo>
                  <a:lnTo>
                    <a:pt x="41186" y="153504"/>
                  </a:lnTo>
                  <a:lnTo>
                    <a:pt x="39433" y="155295"/>
                  </a:lnTo>
                  <a:lnTo>
                    <a:pt x="38125" y="156184"/>
                  </a:lnTo>
                  <a:lnTo>
                    <a:pt x="38379" y="154533"/>
                  </a:lnTo>
                  <a:lnTo>
                    <a:pt x="36741" y="156438"/>
                  </a:lnTo>
                  <a:lnTo>
                    <a:pt x="36499" y="155930"/>
                  </a:lnTo>
                  <a:lnTo>
                    <a:pt x="36436" y="156819"/>
                  </a:lnTo>
                  <a:lnTo>
                    <a:pt x="35102" y="158089"/>
                  </a:lnTo>
                  <a:lnTo>
                    <a:pt x="34950" y="157708"/>
                  </a:lnTo>
                  <a:lnTo>
                    <a:pt x="34112" y="157708"/>
                  </a:lnTo>
                  <a:lnTo>
                    <a:pt x="32778" y="158724"/>
                  </a:lnTo>
                  <a:lnTo>
                    <a:pt x="34239" y="156565"/>
                  </a:lnTo>
                  <a:lnTo>
                    <a:pt x="34582" y="156057"/>
                  </a:lnTo>
                  <a:lnTo>
                    <a:pt x="35877" y="154152"/>
                  </a:lnTo>
                  <a:lnTo>
                    <a:pt x="36563" y="153136"/>
                  </a:lnTo>
                  <a:lnTo>
                    <a:pt x="34417" y="154152"/>
                  </a:lnTo>
                  <a:lnTo>
                    <a:pt x="34899" y="153136"/>
                  </a:lnTo>
                  <a:lnTo>
                    <a:pt x="34963" y="152996"/>
                  </a:lnTo>
                  <a:lnTo>
                    <a:pt x="35115" y="152882"/>
                  </a:lnTo>
                  <a:lnTo>
                    <a:pt x="36753" y="151612"/>
                  </a:lnTo>
                  <a:lnTo>
                    <a:pt x="37071" y="150723"/>
                  </a:lnTo>
                  <a:lnTo>
                    <a:pt x="34937" y="151739"/>
                  </a:lnTo>
                  <a:lnTo>
                    <a:pt x="35102" y="151739"/>
                  </a:lnTo>
                  <a:lnTo>
                    <a:pt x="33680" y="152514"/>
                  </a:lnTo>
                  <a:lnTo>
                    <a:pt x="33680" y="153136"/>
                  </a:lnTo>
                  <a:lnTo>
                    <a:pt x="33591" y="153670"/>
                  </a:lnTo>
                  <a:lnTo>
                    <a:pt x="32169" y="154571"/>
                  </a:lnTo>
                  <a:lnTo>
                    <a:pt x="31064" y="156057"/>
                  </a:lnTo>
                  <a:lnTo>
                    <a:pt x="31800" y="154914"/>
                  </a:lnTo>
                  <a:lnTo>
                    <a:pt x="31826" y="154787"/>
                  </a:lnTo>
                  <a:lnTo>
                    <a:pt x="32461" y="153898"/>
                  </a:lnTo>
                  <a:lnTo>
                    <a:pt x="32613" y="153670"/>
                  </a:lnTo>
                  <a:lnTo>
                    <a:pt x="33680" y="153136"/>
                  </a:lnTo>
                  <a:lnTo>
                    <a:pt x="33680" y="152514"/>
                  </a:lnTo>
                  <a:lnTo>
                    <a:pt x="31826" y="153504"/>
                  </a:lnTo>
                  <a:lnTo>
                    <a:pt x="32029" y="153746"/>
                  </a:lnTo>
                  <a:lnTo>
                    <a:pt x="28460" y="156565"/>
                  </a:lnTo>
                  <a:lnTo>
                    <a:pt x="29273" y="154914"/>
                  </a:lnTo>
                  <a:lnTo>
                    <a:pt x="29641" y="154152"/>
                  </a:lnTo>
                  <a:lnTo>
                    <a:pt x="30035" y="153771"/>
                  </a:lnTo>
                  <a:lnTo>
                    <a:pt x="32258" y="151612"/>
                  </a:lnTo>
                  <a:lnTo>
                    <a:pt x="33045" y="150850"/>
                  </a:lnTo>
                  <a:lnTo>
                    <a:pt x="33299" y="150596"/>
                  </a:lnTo>
                  <a:lnTo>
                    <a:pt x="34086" y="149834"/>
                  </a:lnTo>
                  <a:lnTo>
                    <a:pt x="35331" y="147167"/>
                  </a:lnTo>
                  <a:lnTo>
                    <a:pt x="30378" y="150596"/>
                  </a:lnTo>
                  <a:lnTo>
                    <a:pt x="30581" y="148437"/>
                  </a:lnTo>
                  <a:lnTo>
                    <a:pt x="30060" y="149453"/>
                  </a:lnTo>
                  <a:lnTo>
                    <a:pt x="28041" y="150850"/>
                  </a:lnTo>
                  <a:lnTo>
                    <a:pt x="29032" y="149199"/>
                  </a:lnTo>
                  <a:lnTo>
                    <a:pt x="29184" y="148945"/>
                  </a:lnTo>
                  <a:lnTo>
                    <a:pt x="28117" y="149199"/>
                  </a:lnTo>
                  <a:lnTo>
                    <a:pt x="29781" y="147929"/>
                  </a:lnTo>
                  <a:lnTo>
                    <a:pt x="29870" y="147802"/>
                  </a:lnTo>
                  <a:lnTo>
                    <a:pt x="30200" y="147294"/>
                  </a:lnTo>
                  <a:lnTo>
                    <a:pt x="31102" y="146405"/>
                  </a:lnTo>
                  <a:lnTo>
                    <a:pt x="29870" y="147294"/>
                  </a:lnTo>
                  <a:lnTo>
                    <a:pt x="30670" y="145516"/>
                  </a:lnTo>
                  <a:lnTo>
                    <a:pt x="27203" y="147802"/>
                  </a:lnTo>
                  <a:lnTo>
                    <a:pt x="29083" y="145770"/>
                  </a:lnTo>
                  <a:lnTo>
                    <a:pt x="29464" y="144246"/>
                  </a:lnTo>
                  <a:lnTo>
                    <a:pt x="23418" y="147802"/>
                  </a:lnTo>
                  <a:lnTo>
                    <a:pt x="23406" y="147421"/>
                  </a:lnTo>
                  <a:lnTo>
                    <a:pt x="23393" y="146278"/>
                  </a:lnTo>
                  <a:lnTo>
                    <a:pt x="25514" y="145516"/>
                  </a:lnTo>
                  <a:lnTo>
                    <a:pt x="26098" y="144881"/>
                  </a:lnTo>
                  <a:lnTo>
                    <a:pt x="26339" y="144627"/>
                  </a:lnTo>
                  <a:lnTo>
                    <a:pt x="26568" y="144373"/>
                  </a:lnTo>
                  <a:lnTo>
                    <a:pt x="28308" y="144246"/>
                  </a:lnTo>
                  <a:lnTo>
                    <a:pt x="28257" y="144119"/>
                  </a:lnTo>
                  <a:lnTo>
                    <a:pt x="28346" y="143484"/>
                  </a:lnTo>
                  <a:lnTo>
                    <a:pt x="27089" y="144119"/>
                  </a:lnTo>
                  <a:lnTo>
                    <a:pt x="28168" y="143357"/>
                  </a:lnTo>
                  <a:lnTo>
                    <a:pt x="24155" y="144627"/>
                  </a:lnTo>
                  <a:lnTo>
                    <a:pt x="24333" y="144500"/>
                  </a:lnTo>
                  <a:lnTo>
                    <a:pt x="25806" y="143484"/>
                  </a:lnTo>
                  <a:lnTo>
                    <a:pt x="24930" y="143738"/>
                  </a:lnTo>
                  <a:lnTo>
                    <a:pt x="22936" y="144500"/>
                  </a:lnTo>
                  <a:lnTo>
                    <a:pt x="22923" y="144119"/>
                  </a:lnTo>
                  <a:lnTo>
                    <a:pt x="22339" y="143637"/>
                  </a:lnTo>
                  <a:lnTo>
                    <a:pt x="25692" y="141579"/>
                  </a:lnTo>
                  <a:lnTo>
                    <a:pt x="25895" y="141452"/>
                  </a:lnTo>
                  <a:lnTo>
                    <a:pt x="18770" y="141579"/>
                  </a:lnTo>
                  <a:lnTo>
                    <a:pt x="22072" y="140309"/>
                  </a:lnTo>
                  <a:lnTo>
                    <a:pt x="24053" y="139547"/>
                  </a:lnTo>
                  <a:lnTo>
                    <a:pt x="23253" y="139039"/>
                  </a:lnTo>
                  <a:lnTo>
                    <a:pt x="22517" y="138150"/>
                  </a:lnTo>
                  <a:lnTo>
                    <a:pt x="22377" y="137515"/>
                  </a:lnTo>
                  <a:lnTo>
                    <a:pt x="22974" y="137642"/>
                  </a:lnTo>
                  <a:lnTo>
                    <a:pt x="23393" y="137515"/>
                  </a:lnTo>
                  <a:lnTo>
                    <a:pt x="23177" y="137642"/>
                  </a:lnTo>
                  <a:lnTo>
                    <a:pt x="23571" y="137515"/>
                  </a:lnTo>
                  <a:lnTo>
                    <a:pt x="25158" y="137007"/>
                  </a:lnTo>
                  <a:lnTo>
                    <a:pt x="17208" y="137007"/>
                  </a:lnTo>
                  <a:lnTo>
                    <a:pt x="19507" y="135864"/>
                  </a:lnTo>
                  <a:lnTo>
                    <a:pt x="22898" y="135737"/>
                  </a:lnTo>
                  <a:lnTo>
                    <a:pt x="21221" y="136626"/>
                  </a:lnTo>
                  <a:lnTo>
                    <a:pt x="22529" y="136372"/>
                  </a:lnTo>
                  <a:lnTo>
                    <a:pt x="29298" y="137134"/>
                  </a:lnTo>
                  <a:lnTo>
                    <a:pt x="26466" y="136372"/>
                  </a:lnTo>
                  <a:lnTo>
                    <a:pt x="24104" y="135737"/>
                  </a:lnTo>
                  <a:lnTo>
                    <a:pt x="22212" y="135229"/>
                  </a:lnTo>
                  <a:lnTo>
                    <a:pt x="21742" y="135102"/>
                  </a:lnTo>
                  <a:lnTo>
                    <a:pt x="25793" y="135356"/>
                  </a:lnTo>
                  <a:lnTo>
                    <a:pt x="26162" y="135483"/>
                  </a:lnTo>
                  <a:lnTo>
                    <a:pt x="28448" y="135864"/>
                  </a:lnTo>
                  <a:lnTo>
                    <a:pt x="26631" y="135102"/>
                  </a:lnTo>
                  <a:lnTo>
                    <a:pt x="23901" y="133959"/>
                  </a:lnTo>
                  <a:lnTo>
                    <a:pt x="24701" y="133197"/>
                  </a:lnTo>
                  <a:lnTo>
                    <a:pt x="25654" y="133578"/>
                  </a:lnTo>
                  <a:lnTo>
                    <a:pt x="24942" y="133197"/>
                  </a:lnTo>
                  <a:lnTo>
                    <a:pt x="22593" y="131927"/>
                  </a:lnTo>
                  <a:lnTo>
                    <a:pt x="22453" y="131419"/>
                  </a:lnTo>
                  <a:lnTo>
                    <a:pt x="22161" y="130276"/>
                  </a:lnTo>
                  <a:lnTo>
                    <a:pt x="21945" y="129209"/>
                  </a:lnTo>
                  <a:lnTo>
                    <a:pt x="21424" y="129006"/>
                  </a:lnTo>
                  <a:lnTo>
                    <a:pt x="21272" y="127736"/>
                  </a:lnTo>
                  <a:lnTo>
                    <a:pt x="22682" y="128244"/>
                  </a:lnTo>
                  <a:lnTo>
                    <a:pt x="24117" y="128498"/>
                  </a:lnTo>
                  <a:lnTo>
                    <a:pt x="26517" y="130022"/>
                  </a:lnTo>
                  <a:lnTo>
                    <a:pt x="26263" y="130657"/>
                  </a:lnTo>
                  <a:lnTo>
                    <a:pt x="29591" y="132435"/>
                  </a:lnTo>
                  <a:lnTo>
                    <a:pt x="26644" y="129895"/>
                  </a:lnTo>
                  <a:lnTo>
                    <a:pt x="27406" y="129895"/>
                  </a:lnTo>
                  <a:lnTo>
                    <a:pt x="28702" y="130911"/>
                  </a:lnTo>
                  <a:lnTo>
                    <a:pt x="28879" y="129895"/>
                  </a:lnTo>
                  <a:lnTo>
                    <a:pt x="28892" y="129768"/>
                  </a:lnTo>
                  <a:lnTo>
                    <a:pt x="26327" y="127736"/>
                  </a:lnTo>
                  <a:lnTo>
                    <a:pt x="25692" y="127228"/>
                  </a:lnTo>
                  <a:lnTo>
                    <a:pt x="26847" y="126339"/>
                  </a:lnTo>
                  <a:lnTo>
                    <a:pt x="25831" y="125577"/>
                  </a:lnTo>
                  <a:lnTo>
                    <a:pt x="23304" y="122275"/>
                  </a:lnTo>
                  <a:lnTo>
                    <a:pt x="27952" y="126720"/>
                  </a:lnTo>
                  <a:lnTo>
                    <a:pt x="26276" y="124053"/>
                  </a:lnTo>
                  <a:lnTo>
                    <a:pt x="29400" y="126720"/>
                  </a:lnTo>
                  <a:lnTo>
                    <a:pt x="28359" y="124053"/>
                  </a:lnTo>
                  <a:lnTo>
                    <a:pt x="27876" y="122783"/>
                  </a:lnTo>
                  <a:lnTo>
                    <a:pt x="27901" y="122275"/>
                  </a:lnTo>
                  <a:lnTo>
                    <a:pt x="28092" y="121386"/>
                  </a:lnTo>
                  <a:lnTo>
                    <a:pt x="28905" y="122720"/>
                  </a:lnTo>
                  <a:lnTo>
                    <a:pt x="28600" y="121386"/>
                  </a:lnTo>
                  <a:lnTo>
                    <a:pt x="28511" y="121005"/>
                  </a:lnTo>
                  <a:lnTo>
                    <a:pt x="29425" y="120370"/>
                  </a:lnTo>
                  <a:lnTo>
                    <a:pt x="34366" y="126593"/>
                  </a:lnTo>
                  <a:lnTo>
                    <a:pt x="32931" y="120370"/>
                  </a:lnTo>
                  <a:lnTo>
                    <a:pt x="32880" y="120116"/>
                  </a:lnTo>
                  <a:lnTo>
                    <a:pt x="37223" y="124688"/>
                  </a:lnTo>
                  <a:lnTo>
                    <a:pt x="36880" y="121259"/>
                  </a:lnTo>
                  <a:lnTo>
                    <a:pt x="40919" y="123799"/>
                  </a:lnTo>
                  <a:lnTo>
                    <a:pt x="42430" y="122275"/>
                  </a:lnTo>
                  <a:lnTo>
                    <a:pt x="41605" y="121259"/>
                  </a:lnTo>
                  <a:lnTo>
                    <a:pt x="40665" y="120116"/>
                  </a:lnTo>
                  <a:lnTo>
                    <a:pt x="40246" y="119608"/>
                  </a:lnTo>
                  <a:lnTo>
                    <a:pt x="38468" y="117449"/>
                  </a:lnTo>
                  <a:lnTo>
                    <a:pt x="42862" y="121767"/>
                  </a:lnTo>
                  <a:lnTo>
                    <a:pt x="42240" y="120827"/>
                  </a:lnTo>
                  <a:lnTo>
                    <a:pt x="43319" y="121475"/>
                  </a:lnTo>
                  <a:lnTo>
                    <a:pt x="41643" y="119900"/>
                  </a:lnTo>
                  <a:lnTo>
                    <a:pt x="41452" y="119608"/>
                  </a:lnTo>
                  <a:lnTo>
                    <a:pt x="41427" y="119481"/>
                  </a:lnTo>
                  <a:lnTo>
                    <a:pt x="40055" y="117449"/>
                  </a:lnTo>
                  <a:lnTo>
                    <a:pt x="39471" y="116560"/>
                  </a:lnTo>
                  <a:lnTo>
                    <a:pt x="39573" y="115925"/>
                  </a:lnTo>
                  <a:lnTo>
                    <a:pt x="39624" y="115798"/>
                  </a:lnTo>
                  <a:lnTo>
                    <a:pt x="39865" y="115798"/>
                  </a:lnTo>
                  <a:lnTo>
                    <a:pt x="39979" y="115925"/>
                  </a:lnTo>
                  <a:lnTo>
                    <a:pt x="40093" y="116052"/>
                  </a:lnTo>
                  <a:lnTo>
                    <a:pt x="40792" y="116967"/>
                  </a:lnTo>
                  <a:lnTo>
                    <a:pt x="41427" y="119481"/>
                  </a:lnTo>
                  <a:lnTo>
                    <a:pt x="42557" y="117957"/>
                  </a:lnTo>
                  <a:lnTo>
                    <a:pt x="43395" y="118592"/>
                  </a:lnTo>
                  <a:lnTo>
                    <a:pt x="44665" y="119989"/>
                  </a:lnTo>
                  <a:lnTo>
                    <a:pt x="43713" y="119989"/>
                  </a:lnTo>
                  <a:lnTo>
                    <a:pt x="44475" y="121259"/>
                  </a:lnTo>
                  <a:lnTo>
                    <a:pt x="45643" y="121005"/>
                  </a:lnTo>
                  <a:lnTo>
                    <a:pt x="46240" y="123291"/>
                  </a:lnTo>
                  <a:lnTo>
                    <a:pt x="47688" y="124434"/>
                  </a:lnTo>
                  <a:lnTo>
                    <a:pt x="46494" y="122656"/>
                  </a:lnTo>
                  <a:lnTo>
                    <a:pt x="46367" y="121386"/>
                  </a:lnTo>
                  <a:lnTo>
                    <a:pt x="47332" y="121894"/>
                  </a:lnTo>
                  <a:lnTo>
                    <a:pt x="46812" y="121386"/>
                  </a:lnTo>
                  <a:lnTo>
                    <a:pt x="46418" y="121005"/>
                  </a:lnTo>
                  <a:lnTo>
                    <a:pt x="45110" y="119735"/>
                  </a:lnTo>
                  <a:lnTo>
                    <a:pt x="44831" y="116052"/>
                  </a:lnTo>
                  <a:lnTo>
                    <a:pt x="48907" y="123799"/>
                  </a:lnTo>
                  <a:lnTo>
                    <a:pt x="48628" y="120116"/>
                  </a:lnTo>
                  <a:lnTo>
                    <a:pt x="49149" y="122148"/>
                  </a:lnTo>
                  <a:lnTo>
                    <a:pt x="49288" y="120751"/>
                  </a:lnTo>
                  <a:lnTo>
                    <a:pt x="51638" y="120878"/>
                  </a:lnTo>
                  <a:lnTo>
                    <a:pt x="51600" y="120751"/>
                  </a:lnTo>
                  <a:lnTo>
                    <a:pt x="51396" y="120116"/>
                  </a:lnTo>
                  <a:lnTo>
                    <a:pt x="50101" y="116052"/>
                  </a:lnTo>
                  <a:lnTo>
                    <a:pt x="50063" y="115925"/>
                  </a:lnTo>
                  <a:lnTo>
                    <a:pt x="50520" y="116433"/>
                  </a:lnTo>
                  <a:lnTo>
                    <a:pt x="51371" y="117830"/>
                  </a:lnTo>
                  <a:lnTo>
                    <a:pt x="51346" y="118592"/>
                  </a:lnTo>
                  <a:lnTo>
                    <a:pt x="53238" y="118338"/>
                  </a:lnTo>
                  <a:lnTo>
                    <a:pt x="53136" y="115925"/>
                  </a:lnTo>
                  <a:lnTo>
                    <a:pt x="53124" y="115798"/>
                  </a:lnTo>
                  <a:lnTo>
                    <a:pt x="52946" y="111861"/>
                  </a:lnTo>
                  <a:lnTo>
                    <a:pt x="55575" y="114147"/>
                  </a:lnTo>
                  <a:lnTo>
                    <a:pt x="56057" y="115671"/>
                  </a:lnTo>
                  <a:lnTo>
                    <a:pt x="56121" y="115417"/>
                  </a:lnTo>
                  <a:lnTo>
                    <a:pt x="56019" y="114401"/>
                  </a:lnTo>
                  <a:lnTo>
                    <a:pt x="55499" y="112623"/>
                  </a:lnTo>
                  <a:lnTo>
                    <a:pt x="56502" y="113893"/>
                  </a:lnTo>
                  <a:lnTo>
                    <a:pt x="56769" y="114655"/>
                  </a:lnTo>
                  <a:lnTo>
                    <a:pt x="56972" y="115417"/>
                  </a:lnTo>
                  <a:lnTo>
                    <a:pt x="57162" y="115417"/>
                  </a:lnTo>
                  <a:lnTo>
                    <a:pt x="57010" y="112623"/>
                  </a:lnTo>
                  <a:lnTo>
                    <a:pt x="56997" y="112496"/>
                  </a:lnTo>
                  <a:lnTo>
                    <a:pt x="57772" y="113131"/>
                  </a:lnTo>
                  <a:lnTo>
                    <a:pt x="58051" y="115036"/>
                  </a:lnTo>
                  <a:lnTo>
                    <a:pt x="60439" y="116179"/>
                  </a:lnTo>
                  <a:lnTo>
                    <a:pt x="59690" y="112496"/>
                  </a:lnTo>
                  <a:lnTo>
                    <a:pt x="59563" y="111861"/>
                  </a:lnTo>
                  <a:lnTo>
                    <a:pt x="59194" y="110083"/>
                  </a:lnTo>
                  <a:lnTo>
                    <a:pt x="59664" y="109448"/>
                  </a:lnTo>
                  <a:lnTo>
                    <a:pt x="60401" y="108432"/>
                  </a:lnTo>
                  <a:lnTo>
                    <a:pt x="61937" y="112750"/>
                  </a:lnTo>
                  <a:lnTo>
                    <a:pt x="64681" y="114274"/>
                  </a:lnTo>
                  <a:lnTo>
                    <a:pt x="64858" y="114782"/>
                  </a:lnTo>
                  <a:lnTo>
                    <a:pt x="66979" y="114655"/>
                  </a:lnTo>
                  <a:lnTo>
                    <a:pt x="67183" y="110083"/>
                  </a:lnTo>
                  <a:lnTo>
                    <a:pt x="68376" y="108432"/>
                  </a:lnTo>
                  <a:lnTo>
                    <a:pt x="68732" y="107924"/>
                  </a:lnTo>
                  <a:lnTo>
                    <a:pt x="71234" y="112369"/>
                  </a:lnTo>
                  <a:lnTo>
                    <a:pt x="73380" y="108813"/>
                  </a:lnTo>
                  <a:lnTo>
                    <a:pt x="75946" y="111226"/>
                  </a:lnTo>
                  <a:lnTo>
                    <a:pt x="75552" y="110591"/>
                  </a:lnTo>
                  <a:lnTo>
                    <a:pt x="75450" y="110083"/>
                  </a:lnTo>
                  <a:lnTo>
                    <a:pt x="75361" y="108813"/>
                  </a:lnTo>
                  <a:lnTo>
                    <a:pt x="75285" y="107924"/>
                  </a:lnTo>
                  <a:lnTo>
                    <a:pt x="75412" y="107416"/>
                  </a:lnTo>
                  <a:lnTo>
                    <a:pt x="75552" y="107162"/>
                  </a:lnTo>
                  <a:lnTo>
                    <a:pt x="76187" y="107924"/>
                  </a:lnTo>
                  <a:lnTo>
                    <a:pt x="76212" y="107162"/>
                  </a:lnTo>
                  <a:lnTo>
                    <a:pt x="76250" y="105257"/>
                  </a:lnTo>
                  <a:lnTo>
                    <a:pt x="76250" y="104876"/>
                  </a:lnTo>
                  <a:lnTo>
                    <a:pt x="76276" y="103733"/>
                  </a:lnTo>
                  <a:lnTo>
                    <a:pt x="76962" y="107924"/>
                  </a:lnTo>
                  <a:lnTo>
                    <a:pt x="76860" y="108178"/>
                  </a:lnTo>
                  <a:lnTo>
                    <a:pt x="77889" y="111861"/>
                  </a:lnTo>
                  <a:lnTo>
                    <a:pt x="78613" y="110591"/>
                  </a:lnTo>
                  <a:lnTo>
                    <a:pt x="79362" y="110591"/>
                  </a:lnTo>
                  <a:lnTo>
                    <a:pt x="78587" y="105130"/>
                  </a:lnTo>
                  <a:lnTo>
                    <a:pt x="80721" y="107797"/>
                  </a:lnTo>
                  <a:lnTo>
                    <a:pt x="82473" y="107035"/>
                  </a:lnTo>
                  <a:lnTo>
                    <a:pt x="84010" y="106146"/>
                  </a:lnTo>
                  <a:lnTo>
                    <a:pt x="85458" y="108559"/>
                  </a:lnTo>
                  <a:lnTo>
                    <a:pt x="85788" y="107035"/>
                  </a:lnTo>
                  <a:lnTo>
                    <a:pt x="86385" y="107035"/>
                  </a:lnTo>
                  <a:lnTo>
                    <a:pt x="86601" y="106146"/>
                  </a:lnTo>
                  <a:lnTo>
                    <a:pt x="86728" y="105638"/>
                  </a:lnTo>
                  <a:lnTo>
                    <a:pt x="86982" y="108559"/>
                  </a:lnTo>
                  <a:lnTo>
                    <a:pt x="88341" y="109194"/>
                  </a:lnTo>
                  <a:lnTo>
                    <a:pt x="89001" y="109575"/>
                  </a:lnTo>
                  <a:lnTo>
                    <a:pt x="90563" y="108813"/>
                  </a:lnTo>
                  <a:lnTo>
                    <a:pt x="90373" y="110845"/>
                  </a:lnTo>
                  <a:lnTo>
                    <a:pt x="91262" y="111099"/>
                  </a:lnTo>
                  <a:lnTo>
                    <a:pt x="91211" y="108813"/>
                  </a:lnTo>
                  <a:lnTo>
                    <a:pt x="91135" y="105638"/>
                  </a:lnTo>
                  <a:lnTo>
                    <a:pt x="91122" y="105130"/>
                  </a:lnTo>
                  <a:lnTo>
                    <a:pt x="91097" y="103733"/>
                  </a:lnTo>
                  <a:lnTo>
                    <a:pt x="91059" y="102336"/>
                  </a:lnTo>
                  <a:lnTo>
                    <a:pt x="91960" y="102082"/>
                  </a:lnTo>
                  <a:lnTo>
                    <a:pt x="92417" y="106527"/>
                  </a:lnTo>
                  <a:lnTo>
                    <a:pt x="94068" y="106400"/>
                  </a:lnTo>
                  <a:lnTo>
                    <a:pt x="95694" y="110083"/>
                  </a:lnTo>
                  <a:lnTo>
                    <a:pt x="97180" y="106400"/>
                  </a:lnTo>
                  <a:lnTo>
                    <a:pt x="97282" y="106146"/>
                  </a:lnTo>
                  <a:lnTo>
                    <a:pt x="97193" y="108178"/>
                  </a:lnTo>
                  <a:lnTo>
                    <a:pt x="96939" y="108305"/>
                  </a:lnTo>
                  <a:lnTo>
                    <a:pt x="97701" y="108432"/>
                  </a:lnTo>
                  <a:lnTo>
                    <a:pt x="99745" y="111353"/>
                  </a:lnTo>
                  <a:lnTo>
                    <a:pt x="99707" y="109194"/>
                  </a:lnTo>
                  <a:lnTo>
                    <a:pt x="99707" y="108889"/>
                  </a:lnTo>
                  <a:lnTo>
                    <a:pt x="99618" y="109067"/>
                  </a:lnTo>
                  <a:lnTo>
                    <a:pt x="99631" y="106146"/>
                  </a:lnTo>
                  <a:lnTo>
                    <a:pt x="99644" y="105257"/>
                  </a:lnTo>
                  <a:lnTo>
                    <a:pt x="99707" y="108889"/>
                  </a:lnTo>
                  <a:lnTo>
                    <a:pt x="101574" y="105257"/>
                  </a:lnTo>
                  <a:lnTo>
                    <a:pt x="102298" y="103987"/>
                  </a:lnTo>
                  <a:lnTo>
                    <a:pt x="102006" y="106908"/>
                  </a:lnTo>
                  <a:lnTo>
                    <a:pt x="102755" y="103987"/>
                  </a:lnTo>
                  <a:lnTo>
                    <a:pt x="102844" y="103606"/>
                  </a:lnTo>
                  <a:lnTo>
                    <a:pt x="102971" y="102958"/>
                  </a:lnTo>
                  <a:lnTo>
                    <a:pt x="103047" y="102209"/>
                  </a:lnTo>
                  <a:lnTo>
                    <a:pt x="103187" y="102082"/>
                  </a:lnTo>
                  <a:lnTo>
                    <a:pt x="103619" y="101701"/>
                  </a:lnTo>
                  <a:lnTo>
                    <a:pt x="104190" y="101193"/>
                  </a:lnTo>
                  <a:lnTo>
                    <a:pt x="104305" y="101447"/>
                  </a:lnTo>
                  <a:lnTo>
                    <a:pt x="104330" y="103606"/>
                  </a:lnTo>
                  <a:lnTo>
                    <a:pt x="104698" y="104368"/>
                  </a:lnTo>
                  <a:lnTo>
                    <a:pt x="104800" y="101193"/>
                  </a:lnTo>
                  <a:lnTo>
                    <a:pt x="104825" y="100177"/>
                  </a:lnTo>
                  <a:lnTo>
                    <a:pt x="105600" y="101574"/>
                  </a:lnTo>
                  <a:lnTo>
                    <a:pt x="105676" y="102057"/>
                  </a:lnTo>
                  <a:lnTo>
                    <a:pt x="105219" y="103606"/>
                  </a:lnTo>
                  <a:lnTo>
                    <a:pt x="106057" y="103860"/>
                  </a:lnTo>
                  <a:lnTo>
                    <a:pt x="106108" y="102717"/>
                  </a:lnTo>
                  <a:lnTo>
                    <a:pt x="106730" y="100812"/>
                  </a:lnTo>
                  <a:lnTo>
                    <a:pt x="107111" y="100177"/>
                  </a:lnTo>
                  <a:lnTo>
                    <a:pt x="107264" y="99923"/>
                  </a:lnTo>
                  <a:lnTo>
                    <a:pt x="107403" y="99669"/>
                  </a:lnTo>
                  <a:lnTo>
                    <a:pt x="108229" y="101447"/>
                  </a:lnTo>
                  <a:lnTo>
                    <a:pt x="108305" y="102463"/>
                  </a:lnTo>
                  <a:lnTo>
                    <a:pt x="108178" y="104368"/>
                  </a:lnTo>
                  <a:lnTo>
                    <a:pt x="108470" y="102717"/>
                  </a:lnTo>
                  <a:lnTo>
                    <a:pt x="109181" y="100685"/>
                  </a:lnTo>
                  <a:lnTo>
                    <a:pt x="109474" y="101193"/>
                  </a:lnTo>
                  <a:lnTo>
                    <a:pt x="109588" y="102209"/>
                  </a:lnTo>
                  <a:lnTo>
                    <a:pt x="109461" y="102717"/>
                  </a:lnTo>
                  <a:lnTo>
                    <a:pt x="109359" y="102958"/>
                  </a:lnTo>
                  <a:lnTo>
                    <a:pt x="109258" y="103466"/>
                  </a:lnTo>
                  <a:lnTo>
                    <a:pt x="110299" y="105244"/>
                  </a:lnTo>
                  <a:lnTo>
                    <a:pt x="110388" y="104457"/>
                  </a:lnTo>
                  <a:lnTo>
                    <a:pt x="110375" y="105384"/>
                  </a:lnTo>
                  <a:lnTo>
                    <a:pt x="110299" y="105244"/>
                  </a:lnTo>
                  <a:lnTo>
                    <a:pt x="110286" y="105384"/>
                  </a:lnTo>
                  <a:lnTo>
                    <a:pt x="110096" y="106908"/>
                  </a:lnTo>
                  <a:lnTo>
                    <a:pt x="110705" y="107289"/>
                  </a:lnTo>
                  <a:lnTo>
                    <a:pt x="110794" y="107797"/>
                  </a:lnTo>
                  <a:lnTo>
                    <a:pt x="109728" y="111099"/>
                  </a:lnTo>
                  <a:lnTo>
                    <a:pt x="112522" y="105003"/>
                  </a:lnTo>
                  <a:lnTo>
                    <a:pt x="113030" y="106019"/>
                  </a:lnTo>
                  <a:lnTo>
                    <a:pt x="113118" y="107670"/>
                  </a:lnTo>
                  <a:lnTo>
                    <a:pt x="113220" y="107924"/>
                  </a:lnTo>
                  <a:lnTo>
                    <a:pt x="113436" y="107670"/>
                  </a:lnTo>
                  <a:lnTo>
                    <a:pt x="113677" y="107289"/>
                  </a:lnTo>
                  <a:lnTo>
                    <a:pt x="113893" y="107797"/>
                  </a:lnTo>
                  <a:lnTo>
                    <a:pt x="114007" y="108051"/>
                  </a:lnTo>
                  <a:lnTo>
                    <a:pt x="114261" y="108178"/>
                  </a:lnTo>
                  <a:lnTo>
                    <a:pt x="114007" y="110337"/>
                  </a:lnTo>
                  <a:lnTo>
                    <a:pt x="115074" y="109575"/>
                  </a:lnTo>
                  <a:lnTo>
                    <a:pt x="115481" y="109702"/>
                  </a:lnTo>
                  <a:lnTo>
                    <a:pt x="115506" y="109575"/>
                  </a:lnTo>
                  <a:lnTo>
                    <a:pt x="115544" y="109321"/>
                  </a:lnTo>
                  <a:lnTo>
                    <a:pt x="115849" y="107543"/>
                  </a:lnTo>
                  <a:lnTo>
                    <a:pt x="115887" y="107289"/>
                  </a:lnTo>
                  <a:lnTo>
                    <a:pt x="115976" y="106781"/>
                  </a:lnTo>
                  <a:lnTo>
                    <a:pt x="116484" y="107416"/>
                  </a:lnTo>
                  <a:lnTo>
                    <a:pt x="116459" y="106781"/>
                  </a:lnTo>
                  <a:lnTo>
                    <a:pt x="116395" y="105511"/>
                  </a:lnTo>
                  <a:lnTo>
                    <a:pt x="116370" y="105143"/>
                  </a:lnTo>
                  <a:lnTo>
                    <a:pt x="116217" y="105257"/>
                  </a:lnTo>
                  <a:lnTo>
                    <a:pt x="115887" y="105257"/>
                  </a:lnTo>
                  <a:lnTo>
                    <a:pt x="115798" y="105384"/>
                  </a:lnTo>
                  <a:lnTo>
                    <a:pt x="115646" y="105511"/>
                  </a:lnTo>
                  <a:lnTo>
                    <a:pt x="115684" y="105384"/>
                  </a:lnTo>
                  <a:lnTo>
                    <a:pt x="115722" y="105257"/>
                  </a:lnTo>
                  <a:lnTo>
                    <a:pt x="115392" y="105384"/>
                  </a:lnTo>
                  <a:lnTo>
                    <a:pt x="115011" y="105384"/>
                  </a:lnTo>
                  <a:lnTo>
                    <a:pt x="114947" y="107924"/>
                  </a:lnTo>
                  <a:lnTo>
                    <a:pt x="114681" y="108940"/>
                  </a:lnTo>
                  <a:lnTo>
                    <a:pt x="114325" y="109321"/>
                  </a:lnTo>
                  <a:lnTo>
                    <a:pt x="114388" y="108178"/>
                  </a:lnTo>
                  <a:lnTo>
                    <a:pt x="114719" y="108051"/>
                  </a:lnTo>
                  <a:lnTo>
                    <a:pt x="114947" y="107924"/>
                  </a:lnTo>
                  <a:lnTo>
                    <a:pt x="114947" y="105371"/>
                  </a:lnTo>
                  <a:lnTo>
                    <a:pt x="114554" y="105257"/>
                  </a:lnTo>
                  <a:lnTo>
                    <a:pt x="114668" y="105003"/>
                  </a:lnTo>
                  <a:lnTo>
                    <a:pt x="114719" y="104876"/>
                  </a:lnTo>
                  <a:lnTo>
                    <a:pt x="115773" y="102717"/>
                  </a:lnTo>
                  <a:lnTo>
                    <a:pt x="115976" y="104368"/>
                  </a:lnTo>
                  <a:lnTo>
                    <a:pt x="115709" y="105232"/>
                  </a:lnTo>
                  <a:lnTo>
                    <a:pt x="115887" y="105219"/>
                  </a:lnTo>
                  <a:lnTo>
                    <a:pt x="115989" y="105041"/>
                  </a:lnTo>
                  <a:lnTo>
                    <a:pt x="116039" y="104762"/>
                  </a:lnTo>
                  <a:lnTo>
                    <a:pt x="116001" y="104546"/>
                  </a:lnTo>
                  <a:lnTo>
                    <a:pt x="115989" y="104368"/>
                  </a:lnTo>
                  <a:lnTo>
                    <a:pt x="116535" y="102717"/>
                  </a:lnTo>
                  <a:lnTo>
                    <a:pt x="117360" y="100177"/>
                  </a:lnTo>
                  <a:lnTo>
                    <a:pt x="117487" y="99796"/>
                  </a:lnTo>
                  <a:lnTo>
                    <a:pt x="117487" y="104241"/>
                  </a:lnTo>
                  <a:lnTo>
                    <a:pt x="117957" y="105765"/>
                  </a:lnTo>
                  <a:lnTo>
                    <a:pt x="118059" y="107162"/>
                  </a:lnTo>
                  <a:lnTo>
                    <a:pt x="117817" y="108940"/>
                  </a:lnTo>
                  <a:lnTo>
                    <a:pt x="119494" y="107543"/>
                  </a:lnTo>
                  <a:lnTo>
                    <a:pt x="121145" y="108559"/>
                  </a:lnTo>
                  <a:lnTo>
                    <a:pt x="121577" y="107543"/>
                  </a:lnTo>
                  <a:lnTo>
                    <a:pt x="123329" y="103352"/>
                  </a:lnTo>
                  <a:lnTo>
                    <a:pt x="123913" y="102844"/>
                  </a:lnTo>
                  <a:lnTo>
                    <a:pt x="123444" y="104876"/>
                  </a:lnTo>
                  <a:lnTo>
                    <a:pt x="123380" y="105511"/>
                  </a:lnTo>
                  <a:lnTo>
                    <a:pt x="123253" y="106019"/>
                  </a:lnTo>
                  <a:lnTo>
                    <a:pt x="122986" y="106400"/>
                  </a:lnTo>
                  <a:lnTo>
                    <a:pt x="123545" y="105765"/>
                  </a:lnTo>
                  <a:lnTo>
                    <a:pt x="124460" y="106654"/>
                  </a:lnTo>
                  <a:lnTo>
                    <a:pt x="124853" y="107035"/>
                  </a:lnTo>
                  <a:lnTo>
                    <a:pt x="125006" y="106578"/>
                  </a:lnTo>
                  <a:lnTo>
                    <a:pt x="125095" y="106286"/>
                  </a:lnTo>
                  <a:lnTo>
                    <a:pt x="125272" y="105765"/>
                  </a:lnTo>
                  <a:lnTo>
                    <a:pt x="126060" y="103352"/>
                  </a:lnTo>
                  <a:lnTo>
                    <a:pt x="126606" y="105257"/>
                  </a:lnTo>
                  <a:lnTo>
                    <a:pt x="125120" y="106273"/>
                  </a:lnTo>
                  <a:lnTo>
                    <a:pt x="125006" y="106578"/>
                  </a:lnTo>
                  <a:lnTo>
                    <a:pt x="126098" y="106400"/>
                  </a:lnTo>
                  <a:lnTo>
                    <a:pt x="125780" y="107035"/>
                  </a:lnTo>
                  <a:lnTo>
                    <a:pt x="125704" y="107543"/>
                  </a:lnTo>
                  <a:lnTo>
                    <a:pt x="127050" y="109067"/>
                  </a:lnTo>
                  <a:lnTo>
                    <a:pt x="129540" y="106908"/>
                  </a:lnTo>
                  <a:lnTo>
                    <a:pt x="130238" y="106400"/>
                  </a:lnTo>
                  <a:lnTo>
                    <a:pt x="131991" y="105130"/>
                  </a:lnTo>
                  <a:lnTo>
                    <a:pt x="133311" y="107924"/>
                  </a:lnTo>
                  <a:lnTo>
                    <a:pt x="133413" y="106527"/>
                  </a:lnTo>
                  <a:lnTo>
                    <a:pt x="135432" y="110845"/>
                  </a:lnTo>
                  <a:lnTo>
                    <a:pt x="140893" y="106527"/>
                  </a:lnTo>
                  <a:lnTo>
                    <a:pt x="141528" y="106019"/>
                  </a:lnTo>
                  <a:lnTo>
                    <a:pt x="142392" y="112496"/>
                  </a:lnTo>
                  <a:lnTo>
                    <a:pt x="142811" y="114020"/>
                  </a:lnTo>
                  <a:lnTo>
                    <a:pt x="143954" y="111861"/>
                  </a:lnTo>
                  <a:lnTo>
                    <a:pt x="145326" y="110464"/>
                  </a:lnTo>
                  <a:lnTo>
                    <a:pt x="144132" y="113385"/>
                  </a:lnTo>
                  <a:lnTo>
                    <a:pt x="146672" y="110591"/>
                  </a:lnTo>
                  <a:lnTo>
                    <a:pt x="146875" y="110464"/>
                  </a:lnTo>
                  <a:lnTo>
                    <a:pt x="149275" y="108940"/>
                  </a:lnTo>
                  <a:lnTo>
                    <a:pt x="145338" y="118465"/>
                  </a:lnTo>
                  <a:lnTo>
                    <a:pt x="149301" y="114909"/>
                  </a:lnTo>
                  <a:lnTo>
                    <a:pt x="150139" y="113004"/>
                  </a:lnTo>
                  <a:lnTo>
                    <a:pt x="150507" y="113639"/>
                  </a:lnTo>
                  <a:lnTo>
                    <a:pt x="152577" y="113004"/>
                  </a:lnTo>
                  <a:lnTo>
                    <a:pt x="151244" y="115036"/>
                  </a:lnTo>
                  <a:lnTo>
                    <a:pt x="151511" y="114782"/>
                  </a:lnTo>
                  <a:lnTo>
                    <a:pt x="152552" y="113258"/>
                  </a:lnTo>
                  <a:lnTo>
                    <a:pt x="152260" y="114274"/>
                  </a:lnTo>
                  <a:lnTo>
                    <a:pt x="151396" y="115798"/>
                  </a:lnTo>
                  <a:lnTo>
                    <a:pt x="154266" y="114147"/>
                  </a:lnTo>
                  <a:lnTo>
                    <a:pt x="154724" y="115925"/>
                  </a:lnTo>
                  <a:lnTo>
                    <a:pt x="150660" y="119735"/>
                  </a:lnTo>
                  <a:lnTo>
                    <a:pt x="152006" y="120878"/>
                  </a:lnTo>
                  <a:lnTo>
                    <a:pt x="152882" y="120624"/>
                  </a:lnTo>
                  <a:lnTo>
                    <a:pt x="156260" y="117830"/>
                  </a:lnTo>
                  <a:lnTo>
                    <a:pt x="156654" y="116814"/>
                  </a:lnTo>
                  <a:lnTo>
                    <a:pt x="156464" y="116560"/>
                  </a:lnTo>
                  <a:lnTo>
                    <a:pt x="156578" y="115798"/>
                  </a:lnTo>
                  <a:lnTo>
                    <a:pt x="156692" y="115417"/>
                  </a:lnTo>
                  <a:lnTo>
                    <a:pt x="157492" y="114147"/>
                  </a:lnTo>
                  <a:lnTo>
                    <a:pt x="158445" y="113804"/>
                  </a:lnTo>
                  <a:lnTo>
                    <a:pt x="157594" y="115049"/>
                  </a:lnTo>
                  <a:lnTo>
                    <a:pt x="158711" y="113626"/>
                  </a:lnTo>
                  <a:lnTo>
                    <a:pt x="158584" y="113677"/>
                  </a:lnTo>
                  <a:lnTo>
                    <a:pt x="158877" y="113258"/>
                  </a:lnTo>
                  <a:lnTo>
                    <a:pt x="159042" y="113004"/>
                  </a:lnTo>
                  <a:lnTo>
                    <a:pt x="161290" y="109702"/>
                  </a:lnTo>
                  <a:lnTo>
                    <a:pt x="161950" y="108940"/>
                  </a:lnTo>
                  <a:lnTo>
                    <a:pt x="164452" y="106019"/>
                  </a:lnTo>
                  <a:lnTo>
                    <a:pt x="164579" y="105765"/>
                  </a:lnTo>
                  <a:lnTo>
                    <a:pt x="164630" y="105130"/>
                  </a:lnTo>
                  <a:lnTo>
                    <a:pt x="164719" y="103987"/>
                  </a:lnTo>
                  <a:lnTo>
                    <a:pt x="164884" y="102082"/>
                  </a:lnTo>
                  <a:close/>
                </a:path>
                <a:path w="193039" h="201295">
                  <a:moveTo>
                    <a:pt x="173558" y="241"/>
                  </a:moveTo>
                  <a:lnTo>
                    <a:pt x="172148" y="0"/>
                  </a:lnTo>
                  <a:lnTo>
                    <a:pt x="172351" y="508"/>
                  </a:lnTo>
                  <a:lnTo>
                    <a:pt x="173558" y="241"/>
                  </a:lnTo>
                  <a:close/>
                </a:path>
                <a:path w="193039" h="201295">
                  <a:moveTo>
                    <a:pt x="188912" y="105702"/>
                  </a:moveTo>
                  <a:lnTo>
                    <a:pt x="188175" y="104686"/>
                  </a:lnTo>
                  <a:lnTo>
                    <a:pt x="184950" y="103936"/>
                  </a:lnTo>
                  <a:lnTo>
                    <a:pt x="185394" y="104521"/>
                  </a:lnTo>
                  <a:lnTo>
                    <a:pt x="188912" y="105702"/>
                  </a:lnTo>
                  <a:close/>
                </a:path>
                <a:path w="193039" h="201295">
                  <a:moveTo>
                    <a:pt x="192887" y="77571"/>
                  </a:moveTo>
                  <a:lnTo>
                    <a:pt x="191312" y="76962"/>
                  </a:lnTo>
                  <a:lnTo>
                    <a:pt x="191033" y="77546"/>
                  </a:lnTo>
                  <a:lnTo>
                    <a:pt x="189699" y="78003"/>
                  </a:lnTo>
                  <a:lnTo>
                    <a:pt x="190080" y="78333"/>
                  </a:lnTo>
                  <a:lnTo>
                    <a:pt x="191757" y="78219"/>
                  </a:lnTo>
                  <a:lnTo>
                    <a:pt x="192887" y="775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854361" y="7543895"/>
              <a:ext cx="339090" cy="202565"/>
            </a:xfrm>
            <a:custGeom>
              <a:avLst/>
              <a:gdLst/>
              <a:ahLst/>
              <a:cxnLst/>
              <a:rect l="l" t="t" r="r" b="b"/>
              <a:pathLst>
                <a:path w="339089" h="202565">
                  <a:moveTo>
                    <a:pt x="546" y="40297"/>
                  </a:moveTo>
                  <a:lnTo>
                    <a:pt x="190" y="40182"/>
                  </a:lnTo>
                  <a:lnTo>
                    <a:pt x="0" y="41338"/>
                  </a:lnTo>
                  <a:lnTo>
                    <a:pt x="546" y="40297"/>
                  </a:lnTo>
                  <a:close/>
                </a:path>
                <a:path w="339089" h="202565">
                  <a:moveTo>
                    <a:pt x="67195" y="195376"/>
                  </a:moveTo>
                  <a:lnTo>
                    <a:pt x="65811" y="194386"/>
                  </a:lnTo>
                  <a:lnTo>
                    <a:pt x="65455" y="194386"/>
                  </a:lnTo>
                  <a:lnTo>
                    <a:pt x="67195" y="195376"/>
                  </a:lnTo>
                  <a:close/>
                </a:path>
                <a:path w="339089" h="202565">
                  <a:moveTo>
                    <a:pt x="67310" y="191846"/>
                  </a:moveTo>
                  <a:lnTo>
                    <a:pt x="66624" y="191414"/>
                  </a:lnTo>
                  <a:lnTo>
                    <a:pt x="63639" y="190576"/>
                  </a:lnTo>
                  <a:lnTo>
                    <a:pt x="62611" y="191846"/>
                  </a:lnTo>
                  <a:lnTo>
                    <a:pt x="64198" y="193116"/>
                  </a:lnTo>
                  <a:lnTo>
                    <a:pt x="65811" y="194386"/>
                  </a:lnTo>
                  <a:lnTo>
                    <a:pt x="67297" y="194919"/>
                  </a:lnTo>
                  <a:lnTo>
                    <a:pt x="66294" y="193116"/>
                  </a:lnTo>
                  <a:lnTo>
                    <a:pt x="67310" y="191846"/>
                  </a:lnTo>
                  <a:close/>
                </a:path>
                <a:path w="339089" h="202565">
                  <a:moveTo>
                    <a:pt x="69354" y="195656"/>
                  </a:moveTo>
                  <a:lnTo>
                    <a:pt x="67297" y="194919"/>
                  </a:lnTo>
                  <a:lnTo>
                    <a:pt x="67716" y="195656"/>
                  </a:lnTo>
                  <a:lnTo>
                    <a:pt x="67195" y="195376"/>
                  </a:lnTo>
                  <a:lnTo>
                    <a:pt x="67602" y="195656"/>
                  </a:lnTo>
                  <a:lnTo>
                    <a:pt x="66611" y="195656"/>
                  </a:lnTo>
                  <a:lnTo>
                    <a:pt x="64985" y="194386"/>
                  </a:lnTo>
                  <a:lnTo>
                    <a:pt x="66052" y="195656"/>
                  </a:lnTo>
                  <a:lnTo>
                    <a:pt x="67691" y="196926"/>
                  </a:lnTo>
                  <a:lnTo>
                    <a:pt x="69291" y="196926"/>
                  </a:lnTo>
                  <a:lnTo>
                    <a:pt x="69354" y="195656"/>
                  </a:lnTo>
                  <a:close/>
                </a:path>
                <a:path w="339089" h="202565">
                  <a:moveTo>
                    <a:pt x="71170" y="184594"/>
                  </a:moveTo>
                  <a:lnTo>
                    <a:pt x="71031" y="184226"/>
                  </a:lnTo>
                  <a:lnTo>
                    <a:pt x="70497" y="184226"/>
                  </a:lnTo>
                  <a:lnTo>
                    <a:pt x="71170" y="184594"/>
                  </a:lnTo>
                  <a:close/>
                </a:path>
                <a:path w="339089" h="202565">
                  <a:moveTo>
                    <a:pt x="81394" y="200736"/>
                  </a:moveTo>
                  <a:lnTo>
                    <a:pt x="79057" y="199466"/>
                  </a:lnTo>
                  <a:lnTo>
                    <a:pt x="81191" y="200736"/>
                  </a:lnTo>
                  <a:lnTo>
                    <a:pt x="81394" y="200736"/>
                  </a:lnTo>
                  <a:close/>
                </a:path>
                <a:path w="339089" h="202565">
                  <a:moveTo>
                    <a:pt x="81483" y="201561"/>
                  </a:moveTo>
                  <a:lnTo>
                    <a:pt x="80683" y="200850"/>
                  </a:lnTo>
                  <a:lnTo>
                    <a:pt x="81254" y="201460"/>
                  </a:lnTo>
                  <a:lnTo>
                    <a:pt x="81483" y="201561"/>
                  </a:lnTo>
                  <a:close/>
                </a:path>
                <a:path w="339089" h="202565">
                  <a:moveTo>
                    <a:pt x="81762" y="202006"/>
                  </a:moveTo>
                  <a:lnTo>
                    <a:pt x="81305" y="201536"/>
                  </a:lnTo>
                  <a:lnTo>
                    <a:pt x="80683" y="200850"/>
                  </a:lnTo>
                  <a:lnTo>
                    <a:pt x="80556" y="200736"/>
                  </a:lnTo>
                  <a:lnTo>
                    <a:pt x="80416" y="200736"/>
                  </a:lnTo>
                  <a:lnTo>
                    <a:pt x="79578" y="200736"/>
                  </a:lnTo>
                  <a:lnTo>
                    <a:pt x="79425" y="200736"/>
                  </a:lnTo>
                  <a:lnTo>
                    <a:pt x="79692" y="200990"/>
                  </a:lnTo>
                  <a:lnTo>
                    <a:pt x="79921" y="201066"/>
                  </a:lnTo>
                  <a:lnTo>
                    <a:pt x="81178" y="201460"/>
                  </a:lnTo>
                  <a:lnTo>
                    <a:pt x="80060" y="201129"/>
                  </a:lnTo>
                  <a:lnTo>
                    <a:pt x="79705" y="201002"/>
                  </a:lnTo>
                  <a:lnTo>
                    <a:pt x="80759" y="202006"/>
                  </a:lnTo>
                  <a:lnTo>
                    <a:pt x="81191" y="202006"/>
                  </a:lnTo>
                  <a:lnTo>
                    <a:pt x="81762" y="202006"/>
                  </a:lnTo>
                  <a:close/>
                </a:path>
                <a:path w="339089" h="202565">
                  <a:moveTo>
                    <a:pt x="81991" y="202006"/>
                  </a:moveTo>
                  <a:lnTo>
                    <a:pt x="81559" y="201625"/>
                  </a:lnTo>
                  <a:lnTo>
                    <a:pt x="81330" y="201549"/>
                  </a:lnTo>
                  <a:lnTo>
                    <a:pt x="81762" y="202006"/>
                  </a:lnTo>
                  <a:lnTo>
                    <a:pt x="81991" y="202006"/>
                  </a:lnTo>
                  <a:close/>
                </a:path>
                <a:path w="339089" h="202565">
                  <a:moveTo>
                    <a:pt x="82181" y="201828"/>
                  </a:moveTo>
                  <a:lnTo>
                    <a:pt x="81483" y="201561"/>
                  </a:lnTo>
                  <a:lnTo>
                    <a:pt x="82181" y="201828"/>
                  </a:lnTo>
                  <a:close/>
                </a:path>
                <a:path w="339089" h="202565">
                  <a:moveTo>
                    <a:pt x="82257" y="201803"/>
                  </a:moveTo>
                  <a:lnTo>
                    <a:pt x="82181" y="201460"/>
                  </a:lnTo>
                  <a:lnTo>
                    <a:pt x="81229" y="200736"/>
                  </a:lnTo>
                  <a:lnTo>
                    <a:pt x="82118" y="201764"/>
                  </a:lnTo>
                  <a:lnTo>
                    <a:pt x="82257" y="201803"/>
                  </a:lnTo>
                  <a:close/>
                </a:path>
                <a:path w="339089" h="202565">
                  <a:moveTo>
                    <a:pt x="82334" y="202006"/>
                  </a:moveTo>
                  <a:close/>
                </a:path>
                <a:path w="339089" h="202565">
                  <a:moveTo>
                    <a:pt x="83350" y="202006"/>
                  </a:moveTo>
                  <a:lnTo>
                    <a:pt x="82346" y="200812"/>
                  </a:lnTo>
                  <a:lnTo>
                    <a:pt x="82372" y="201625"/>
                  </a:lnTo>
                  <a:lnTo>
                    <a:pt x="82321" y="201828"/>
                  </a:lnTo>
                  <a:lnTo>
                    <a:pt x="82334" y="202006"/>
                  </a:lnTo>
                  <a:lnTo>
                    <a:pt x="82727" y="202006"/>
                  </a:lnTo>
                  <a:lnTo>
                    <a:pt x="82905" y="202006"/>
                  </a:lnTo>
                  <a:lnTo>
                    <a:pt x="83350" y="202006"/>
                  </a:lnTo>
                  <a:close/>
                </a:path>
                <a:path w="339089" h="202565">
                  <a:moveTo>
                    <a:pt x="83616" y="202006"/>
                  </a:moveTo>
                  <a:lnTo>
                    <a:pt x="83210" y="201599"/>
                  </a:lnTo>
                  <a:lnTo>
                    <a:pt x="83350" y="202006"/>
                  </a:lnTo>
                  <a:lnTo>
                    <a:pt x="83616" y="202006"/>
                  </a:lnTo>
                  <a:close/>
                </a:path>
                <a:path w="339089" h="202565">
                  <a:moveTo>
                    <a:pt x="91338" y="195656"/>
                  </a:moveTo>
                  <a:lnTo>
                    <a:pt x="89496" y="193992"/>
                  </a:lnTo>
                  <a:lnTo>
                    <a:pt x="89065" y="194386"/>
                  </a:lnTo>
                  <a:lnTo>
                    <a:pt x="91338" y="195656"/>
                  </a:lnTo>
                  <a:close/>
                </a:path>
                <a:path w="339089" h="202565">
                  <a:moveTo>
                    <a:pt x="92163" y="163906"/>
                  </a:moveTo>
                  <a:lnTo>
                    <a:pt x="92138" y="163703"/>
                  </a:lnTo>
                  <a:lnTo>
                    <a:pt x="92087" y="163906"/>
                  </a:lnTo>
                  <a:close/>
                </a:path>
                <a:path w="339089" h="202565">
                  <a:moveTo>
                    <a:pt x="92417" y="162636"/>
                  </a:moveTo>
                  <a:lnTo>
                    <a:pt x="92036" y="162636"/>
                  </a:lnTo>
                  <a:lnTo>
                    <a:pt x="92138" y="163703"/>
                  </a:lnTo>
                  <a:lnTo>
                    <a:pt x="92417" y="162636"/>
                  </a:lnTo>
                  <a:close/>
                </a:path>
                <a:path w="339089" h="202565">
                  <a:moveTo>
                    <a:pt x="95478" y="192024"/>
                  </a:moveTo>
                  <a:lnTo>
                    <a:pt x="95427" y="191846"/>
                  </a:lnTo>
                  <a:lnTo>
                    <a:pt x="93916" y="190576"/>
                  </a:lnTo>
                  <a:lnTo>
                    <a:pt x="93929" y="190754"/>
                  </a:lnTo>
                  <a:lnTo>
                    <a:pt x="95478" y="192024"/>
                  </a:lnTo>
                  <a:close/>
                </a:path>
                <a:path w="339089" h="202565">
                  <a:moveTo>
                    <a:pt x="96570" y="188036"/>
                  </a:moveTo>
                  <a:lnTo>
                    <a:pt x="96164" y="186766"/>
                  </a:lnTo>
                  <a:lnTo>
                    <a:pt x="96570" y="188036"/>
                  </a:lnTo>
                  <a:close/>
                </a:path>
                <a:path w="339089" h="202565">
                  <a:moveTo>
                    <a:pt x="96824" y="193116"/>
                  </a:moveTo>
                  <a:lnTo>
                    <a:pt x="95478" y="192024"/>
                  </a:lnTo>
                  <a:lnTo>
                    <a:pt x="95808" y="193116"/>
                  </a:lnTo>
                  <a:lnTo>
                    <a:pt x="96824" y="193116"/>
                  </a:lnTo>
                  <a:close/>
                </a:path>
                <a:path w="339089" h="202565">
                  <a:moveTo>
                    <a:pt x="97320" y="153098"/>
                  </a:moveTo>
                  <a:lnTo>
                    <a:pt x="97078" y="152476"/>
                  </a:lnTo>
                  <a:lnTo>
                    <a:pt x="97078" y="152908"/>
                  </a:lnTo>
                  <a:lnTo>
                    <a:pt x="97320" y="153098"/>
                  </a:lnTo>
                  <a:close/>
                </a:path>
                <a:path w="339089" h="202565">
                  <a:moveTo>
                    <a:pt x="97624" y="180009"/>
                  </a:moveTo>
                  <a:lnTo>
                    <a:pt x="95834" y="179146"/>
                  </a:lnTo>
                  <a:lnTo>
                    <a:pt x="97612" y="181686"/>
                  </a:lnTo>
                  <a:lnTo>
                    <a:pt x="97624" y="180009"/>
                  </a:lnTo>
                  <a:close/>
                </a:path>
                <a:path w="339089" h="202565">
                  <a:moveTo>
                    <a:pt x="97790" y="182956"/>
                  </a:moveTo>
                  <a:lnTo>
                    <a:pt x="97320" y="181686"/>
                  </a:lnTo>
                  <a:lnTo>
                    <a:pt x="97028" y="181686"/>
                  </a:lnTo>
                  <a:lnTo>
                    <a:pt x="97459" y="182676"/>
                  </a:lnTo>
                  <a:lnTo>
                    <a:pt x="97790" y="182956"/>
                  </a:lnTo>
                  <a:close/>
                </a:path>
                <a:path w="339089" h="202565">
                  <a:moveTo>
                    <a:pt x="98450" y="180416"/>
                  </a:moveTo>
                  <a:lnTo>
                    <a:pt x="97510" y="179578"/>
                  </a:lnTo>
                  <a:lnTo>
                    <a:pt x="97624" y="180009"/>
                  </a:lnTo>
                  <a:lnTo>
                    <a:pt x="98450" y="180416"/>
                  </a:lnTo>
                  <a:close/>
                </a:path>
                <a:path w="339089" h="202565">
                  <a:moveTo>
                    <a:pt x="98945" y="157556"/>
                  </a:moveTo>
                  <a:lnTo>
                    <a:pt x="98818" y="157480"/>
                  </a:lnTo>
                  <a:lnTo>
                    <a:pt x="98945" y="157556"/>
                  </a:lnTo>
                  <a:close/>
                </a:path>
                <a:path w="339089" h="202565">
                  <a:moveTo>
                    <a:pt x="109232" y="174066"/>
                  </a:moveTo>
                  <a:lnTo>
                    <a:pt x="108432" y="172796"/>
                  </a:lnTo>
                  <a:lnTo>
                    <a:pt x="108013" y="172631"/>
                  </a:lnTo>
                  <a:lnTo>
                    <a:pt x="107924" y="172796"/>
                  </a:lnTo>
                  <a:lnTo>
                    <a:pt x="109220" y="174078"/>
                  </a:lnTo>
                  <a:close/>
                </a:path>
                <a:path w="339089" h="202565">
                  <a:moveTo>
                    <a:pt x="111912" y="147396"/>
                  </a:moveTo>
                  <a:lnTo>
                    <a:pt x="111086" y="146126"/>
                  </a:lnTo>
                  <a:lnTo>
                    <a:pt x="111594" y="147180"/>
                  </a:lnTo>
                  <a:lnTo>
                    <a:pt x="111912" y="147396"/>
                  </a:lnTo>
                  <a:close/>
                </a:path>
                <a:path w="339089" h="202565">
                  <a:moveTo>
                    <a:pt x="123393" y="164426"/>
                  </a:moveTo>
                  <a:lnTo>
                    <a:pt x="123317" y="163906"/>
                  </a:lnTo>
                  <a:lnTo>
                    <a:pt x="122288" y="163906"/>
                  </a:lnTo>
                  <a:lnTo>
                    <a:pt x="123393" y="164426"/>
                  </a:lnTo>
                  <a:close/>
                </a:path>
                <a:path w="339089" h="202565">
                  <a:moveTo>
                    <a:pt x="125044" y="165176"/>
                  </a:moveTo>
                  <a:lnTo>
                    <a:pt x="123393" y="164426"/>
                  </a:lnTo>
                  <a:lnTo>
                    <a:pt x="123507" y="165176"/>
                  </a:lnTo>
                  <a:lnTo>
                    <a:pt x="125044" y="165176"/>
                  </a:lnTo>
                  <a:close/>
                </a:path>
                <a:path w="339089" h="202565">
                  <a:moveTo>
                    <a:pt x="133642" y="121500"/>
                  </a:moveTo>
                  <a:lnTo>
                    <a:pt x="133350" y="120319"/>
                  </a:lnTo>
                  <a:lnTo>
                    <a:pt x="133159" y="121666"/>
                  </a:lnTo>
                  <a:lnTo>
                    <a:pt x="133642" y="121500"/>
                  </a:lnTo>
                  <a:close/>
                </a:path>
                <a:path w="339089" h="202565">
                  <a:moveTo>
                    <a:pt x="145059" y="146278"/>
                  </a:moveTo>
                  <a:lnTo>
                    <a:pt x="144589" y="145707"/>
                  </a:lnTo>
                  <a:lnTo>
                    <a:pt x="144843" y="146367"/>
                  </a:lnTo>
                  <a:lnTo>
                    <a:pt x="145059" y="146278"/>
                  </a:lnTo>
                  <a:close/>
                </a:path>
                <a:path w="339089" h="202565">
                  <a:moveTo>
                    <a:pt x="146494" y="143687"/>
                  </a:moveTo>
                  <a:lnTo>
                    <a:pt x="146354" y="143383"/>
                  </a:lnTo>
                  <a:lnTo>
                    <a:pt x="146329" y="143852"/>
                  </a:lnTo>
                  <a:lnTo>
                    <a:pt x="146469" y="143827"/>
                  </a:lnTo>
                  <a:lnTo>
                    <a:pt x="146494" y="143687"/>
                  </a:lnTo>
                  <a:close/>
                </a:path>
                <a:path w="339089" h="202565">
                  <a:moveTo>
                    <a:pt x="150469" y="141046"/>
                  </a:moveTo>
                  <a:lnTo>
                    <a:pt x="149758" y="139890"/>
                  </a:lnTo>
                  <a:lnTo>
                    <a:pt x="150406" y="141795"/>
                  </a:lnTo>
                  <a:lnTo>
                    <a:pt x="150469" y="141046"/>
                  </a:lnTo>
                  <a:close/>
                </a:path>
                <a:path w="339089" h="202565">
                  <a:moveTo>
                    <a:pt x="150583" y="142316"/>
                  </a:moveTo>
                  <a:lnTo>
                    <a:pt x="150406" y="141795"/>
                  </a:lnTo>
                  <a:lnTo>
                    <a:pt x="150355" y="142316"/>
                  </a:lnTo>
                  <a:lnTo>
                    <a:pt x="150583" y="142316"/>
                  </a:lnTo>
                  <a:close/>
                </a:path>
                <a:path w="339089" h="202565">
                  <a:moveTo>
                    <a:pt x="158140" y="132334"/>
                  </a:moveTo>
                  <a:lnTo>
                    <a:pt x="156946" y="131051"/>
                  </a:lnTo>
                  <a:lnTo>
                    <a:pt x="157772" y="133426"/>
                  </a:lnTo>
                  <a:lnTo>
                    <a:pt x="158140" y="132334"/>
                  </a:lnTo>
                  <a:close/>
                </a:path>
                <a:path w="339089" h="202565">
                  <a:moveTo>
                    <a:pt x="159156" y="133426"/>
                  </a:moveTo>
                  <a:lnTo>
                    <a:pt x="158191" y="132156"/>
                  </a:lnTo>
                  <a:lnTo>
                    <a:pt x="158140" y="132334"/>
                  </a:lnTo>
                  <a:lnTo>
                    <a:pt x="159156" y="133426"/>
                  </a:lnTo>
                  <a:close/>
                </a:path>
                <a:path w="339089" h="202565">
                  <a:moveTo>
                    <a:pt x="161772" y="134696"/>
                  </a:moveTo>
                  <a:lnTo>
                    <a:pt x="160896" y="133540"/>
                  </a:lnTo>
                  <a:lnTo>
                    <a:pt x="161010" y="134696"/>
                  </a:lnTo>
                  <a:lnTo>
                    <a:pt x="161772" y="134696"/>
                  </a:lnTo>
                  <a:close/>
                </a:path>
                <a:path w="339089" h="202565">
                  <a:moveTo>
                    <a:pt x="161848" y="140119"/>
                  </a:moveTo>
                  <a:lnTo>
                    <a:pt x="161683" y="139611"/>
                  </a:lnTo>
                  <a:lnTo>
                    <a:pt x="161747" y="139903"/>
                  </a:lnTo>
                  <a:lnTo>
                    <a:pt x="161848" y="140119"/>
                  </a:lnTo>
                  <a:close/>
                </a:path>
                <a:path w="339089" h="202565">
                  <a:moveTo>
                    <a:pt x="179387" y="89865"/>
                  </a:moveTo>
                  <a:lnTo>
                    <a:pt x="179197" y="89103"/>
                  </a:lnTo>
                  <a:lnTo>
                    <a:pt x="177203" y="88468"/>
                  </a:lnTo>
                  <a:lnTo>
                    <a:pt x="179387" y="89865"/>
                  </a:lnTo>
                  <a:close/>
                </a:path>
                <a:path w="339089" h="202565">
                  <a:moveTo>
                    <a:pt x="179565" y="89979"/>
                  </a:moveTo>
                  <a:lnTo>
                    <a:pt x="179387" y="89865"/>
                  </a:lnTo>
                  <a:lnTo>
                    <a:pt x="179451" y="90131"/>
                  </a:lnTo>
                  <a:lnTo>
                    <a:pt x="179565" y="89979"/>
                  </a:lnTo>
                  <a:close/>
                </a:path>
                <a:path w="339089" h="202565">
                  <a:moveTo>
                    <a:pt x="188429" y="86436"/>
                  </a:moveTo>
                  <a:lnTo>
                    <a:pt x="185407" y="83896"/>
                  </a:lnTo>
                  <a:lnTo>
                    <a:pt x="185204" y="86436"/>
                  </a:lnTo>
                  <a:lnTo>
                    <a:pt x="188429" y="86436"/>
                  </a:lnTo>
                  <a:close/>
                </a:path>
                <a:path w="339089" h="202565">
                  <a:moveTo>
                    <a:pt x="193281" y="86436"/>
                  </a:moveTo>
                  <a:lnTo>
                    <a:pt x="189649" y="81356"/>
                  </a:lnTo>
                  <a:lnTo>
                    <a:pt x="189890" y="86436"/>
                  </a:lnTo>
                  <a:lnTo>
                    <a:pt x="193281" y="86436"/>
                  </a:lnTo>
                  <a:close/>
                </a:path>
                <a:path w="339089" h="202565">
                  <a:moveTo>
                    <a:pt x="195097" y="81356"/>
                  </a:moveTo>
                  <a:lnTo>
                    <a:pt x="194792" y="78816"/>
                  </a:lnTo>
                  <a:lnTo>
                    <a:pt x="194183" y="80086"/>
                  </a:lnTo>
                  <a:lnTo>
                    <a:pt x="192976" y="81356"/>
                  </a:lnTo>
                  <a:lnTo>
                    <a:pt x="193878" y="82626"/>
                  </a:lnTo>
                  <a:lnTo>
                    <a:pt x="193586" y="81356"/>
                  </a:lnTo>
                  <a:lnTo>
                    <a:pt x="194183" y="81356"/>
                  </a:lnTo>
                  <a:lnTo>
                    <a:pt x="194843" y="83439"/>
                  </a:lnTo>
                  <a:lnTo>
                    <a:pt x="195097" y="81356"/>
                  </a:lnTo>
                  <a:close/>
                </a:path>
                <a:path w="339089" h="202565">
                  <a:moveTo>
                    <a:pt x="195389" y="85166"/>
                  </a:moveTo>
                  <a:lnTo>
                    <a:pt x="194843" y="83439"/>
                  </a:lnTo>
                  <a:lnTo>
                    <a:pt x="194792" y="83896"/>
                  </a:lnTo>
                  <a:lnTo>
                    <a:pt x="195389" y="85166"/>
                  </a:lnTo>
                  <a:close/>
                </a:path>
                <a:path w="339089" h="202565">
                  <a:moveTo>
                    <a:pt x="198462" y="78892"/>
                  </a:moveTo>
                  <a:lnTo>
                    <a:pt x="198437" y="78384"/>
                  </a:lnTo>
                  <a:lnTo>
                    <a:pt x="197256" y="77216"/>
                  </a:lnTo>
                  <a:lnTo>
                    <a:pt x="196024" y="76796"/>
                  </a:lnTo>
                  <a:lnTo>
                    <a:pt x="196621" y="78359"/>
                  </a:lnTo>
                  <a:lnTo>
                    <a:pt x="197231" y="78193"/>
                  </a:lnTo>
                  <a:lnTo>
                    <a:pt x="198462" y="78892"/>
                  </a:lnTo>
                  <a:close/>
                </a:path>
                <a:path w="339089" h="202565">
                  <a:moveTo>
                    <a:pt x="199428" y="104216"/>
                  </a:moveTo>
                  <a:lnTo>
                    <a:pt x="199250" y="103962"/>
                  </a:lnTo>
                  <a:lnTo>
                    <a:pt x="199110" y="104216"/>
                  </a:lnTo>
                  <a:lnTo>
                    <a:pt x="199428" y="104216"/>
                  </a:lnTo>
                  <a:close/>
                </a:path>
                <a:path w="339089" h="202565">
                  <a:moveTo>
                    <a:pt x="200939" y="105486"/>
                  </a:moveTo>
                  <a:lnTo>
                    <a:pt x="200037" y="104216"/>
                  </a:lnTo>
                  <a:lnTo>
                    <a:pt x="199428" y="104216"/>
                  </a:lnTo>
                  <a:lnTo>
                    <a:pt x="200342" y="105486"/>
                  </a:lnTo>
                  <a:lnTo>
                    <a:pt x="200939" y="105486"/>
                  </a:lnTo>
                  <a:close/>
                </a:path>
                <a:path w="339089" h="202565">
                  <a:moveTo>
                    <a:pt x="201752" y="85166"/>
                  </a:moveTo>
                  <a:lnTo>
                    <a:pt x="200850" y="83896"/>
                  </a:lnTo>
                  <a:lnTo>
                    <a:pt x="198132" y="80086"/>
                  </a:lnTo>
                  <a:lnTo>
                    <a:pt x="199021" y="83896"/>
                  </a:lnTo>
                  <a:lnTo>
                    <a:pt x="196316" y="80086"/>
                  </a:lnTo>
                  <a:lnTo>
                    <a:pt x="196405" y="82626"/>
                  </a:lnTo>
                  <a:lnTo>
                    <a:pt x="196596" y="85166"/>
                  </a:lnTo>
                  <a:lnTo>
                    <a:pt x="201752" y="85166"/>
                  </a:lnTo>
                  <a:close/>
                </a:path>
                <a:path w="339089" h="202565">
                  <a:moveTo>
                    <a:pt x="203034" y="75006"/>
                  </a:moveTo>
                  <a:lnTo>
                    <a:pt x="200342" y="72466"/>
                  </a:lnTo>
                  <a:lnTo>
                    <a:pt x="201320" y="75006"/>
                  </a:lnTo>
                  <a:lnTo>
                    <a:pt x="203034" y="75006"/>
                  </a:lnTo>
                  <a:close/>
                </a:path>
                <a:path w="339089" h="202565">
                  <a:moveTo>
                    <a:pt x="206248" y="77978"/>
                  </a:moveTo>
                  <a:lnTo>
                    <a:pt x="205460" y="76276"/>
                  </a:lnTo>
                  <a:lnTo>
                    <a:pt x="204558" y="75006"/>
                  </a:lnTo>
                  <a:lnTo>
                    <a:pt x="204241" y="76276"/>
                  </a:lnTo>
                  <a:lnTo>
                    <a:pt x="206248" y="77978"/>
                  </a:lnTo>
                  <a:close/>
                </a:path>
                <a:path w="339089" h="202565">
                  <a:moveTo>
                    <a:pt x="206819" y="78460"/>
                  </a:moveTo>
                  <a:lnTo>
                    <a:pt x="206248" y="77978"/>
                  </a:lnTo>
                  <a:lnTo>
                    <a:pt x="206641" y="78816"/>
                  </a:lnTo>
                  <a:lnTo>
                    <a:pt x="206819" y="78460"/>
                  </a:lnTo>
                  <a:close/>
                </a:path>
                <a:path w="339089" h="202565">
                  <a:moveTo>
                    <a:pt x="218389" y="63741"/>
                  </a:moveTo>
                  <a:lnTo>
                    <a:pt x="217779" y="63627"/>
                  </a:lnTo>
                  <a:lnTo>
                    <a:pt x="217957" y="63779"/>
                  </a:lnTo>
                  <a:lnTo>
                    <a:pt x="218084" y="63881"/>
                  </a:lnTo>
                  <a:lnTo>
                    <a:pt x="218249" y="64020"/>
                  </a:lnTo>
                  <a:lnTo>
                    <a:pt x="218389" y="63741"/>
                  </a:lnTo>
                  <a:close/>
                </a:path>
                <a:path w="339089" h="202565">
                  <a:moveTo>
                    <a:pt x="219633" y="62458"/>
                  </a:moveTo>
                  <a:lnTo>
                    <a:pt x="217576" y="59372"/>
                  </a:lnTo>
                  <a:lnTo>
                    <a:pt x="217551" y="60617"/>
                  </a:lnTo>
                  <a:lnTo>
                    <a:pt x="219595" y="63195"/>
                  </a:lnTo>
                  <a:lnTo>
                    <a:pt x="219633" y="62458"/>
                  </a:lnTo>
                  <a:close/>
                </a:path>
                <a:path w="339089" h="202565">
                  <a:moveTo>
                    <a:pt x="222084" y="87706"/>
                  </a:moveTo>
                  <a:lnTo>
                    <a:pt x="194195" y="87706"/>
                  </a:lnTo>
                  <a:lnTo>
                    <a:pt x="189953" y="87706"/>
                  </a:lnTo>
                  <a:lnTo>
                    <a:pt x="185102" y="87706"/>
                  </a:lnTo>
                  <a:lnTo>
                    <a:pt x="178409" y="87706"/>
                  </a:lnTo>
                  <a:lnTo>
                    <a:pt x="182994" y="92786"/>
                  </a:lnTo>
                  <a:lnTo>
                    <a:pt x="179463" y="90208"/>
                  </a:lnTo>
                  <a:lnTo>
                    <a:pt x="177800" y="88976"/>
                  </a:lnTo>
                  <a:lnTo>
                    <a:pt x="179082" y="90627"/>
                  </a:lnTo>
                  <a:lnTo>
                    <a:pt x="177965" y="92125"/>
                  </a:lnTo>
                  <a:lnTo>
                    <a:pt x="180898" y="93560"/>
                  </a:lnTo>
                  <a:lnTo>
                    <a:pt x="180086" y="92722"/>
                  </a:lnTo>
                  <a:lnTo>
                    <a:pt x="179781" y="91503"/>
                  </a:lnTo>
                  <a:lnTo>
                    <a:pt x="181800" y="94056"/>
                  </a:lnTo>
                  <a:lnTo>
                    <a:pt x="180911" y="94056"/>
                  </a:lnTo>
                  <a:lnTo>
                    <a:pt x="176923" y="92786"/>
                  </a:lnTo>
                  <a:lnTo>
                    <a:pt x="175399" y="91516"/>
                  </a:lnTo>
                  <a:lnTo>
                    <a:pt x="176606" y="91516"/>
                  </a:lnTo>
                  <a:lnTo>
                    <a:pt x="175704" y="90246"/>
                  </a:lnTo>
                  <a:lnTo>
                    <a:pt x="174167" y="90246"/>
                  </a:lnTo>
                  <a:lnTo>
                    <a:pt x="173545" y="87706"/>
                  </a:lnTo>
                  <a:lnTo>
                    <a:pt x="171704" y="87706"/>
                  </a:lnTo>
                  <a:lnTo>
                    <a:pt x="173253" y="88976"/>
                  </a:lnTo>
                  <a:lnTo>
                    <a:pt x="173253" y="90246"/>
                  </a:lnTo>
                  <a:lnTo>
                    <a:pt x="172034" y="90246"/>
                  </a:lnTo>
                  <a:lnTo>
                    <a:pt x="174802" y="91516"/>
                  </a:lnTo>
                  <a:lnTo>
                    <a:pt x="175158" y="95326"/>
                  </a:lnTo>
                  <a:lnTo>
                    <a:pt x="173139" y="92786"/>
                  </a:lnTo>
                  <a:lnTo>
                    <a:pt x="171005" y="90119"/>
                  </a:lnTo>
                  <a:lnTo>
                    <a:pt x="171005" y="122643"/>
                  </a:lnTo>
                  <a:lnTo>
                    <a:pt x="170332" y="121996"/>
                  </a:lnTo>
                  <a:lnTo>
                    <a:pt x="169697" y="120726"/>
                  </a:lnTo>
                  <a:lnTo>
                    <a:pt x="171005" y="122643"/>
                  </a:lnTo>
                  <a:lnTo>
                    <a:pt x="171005" y="90119"/>
                  </a:lnTo>
                  <a:lnTo>
                    <a:pt x="170091" y="88976"/>
                  </a:lnTo>
                  <a:lnTo>
                    <a:pt x="170395" y="92786"/>
                  </a:lnTo>
                  <a:lnTo>
                    <a:pt x="169722" y="90246"/>
                  </a:lnTo>
                  <a:lnTo>
                    <a:pt x="169557" y="91516"/>
                  </a:lnTo>
                  <a:lnTo>
                    <a:pt x="166446" y="92786"/>
                  </a:lnTo>
                  <a:lnTo>
                    <a:pt x="168706" y="97866"/>
                  </a:lnTo>
                  <a:lnTo>
                    <a:pt x="168109" y="96596"/>
                  </a:lnTo>
                  <a:lnTo>
                    <a:pt x="166827" y="96596"/>
                  </a:lnTo>
                  <a:lnTo>
                    <a:pt x="166941" y="95326"/>
                  </a:lnTo>
                  <a:lnTo>
                    <a:pt x="164363" y="96596"/>
                  </a:lnTo>
                  <a:lnTo>
                    <a:pt x="165595" y="102946"/>
                  </a:lnTo>
                  <a:lnTo>
                    <a:pt x="162026" y="101676"/>
                  </a:lnTo>
                  <a:lnTo>
                    <a:pt x="161226" y="100406"/>
                  </a:lnTo>
                  <a:lnTo>
                    <a:pt x="161112" y="101676"/>
                  </a:lnTo>
                  <a:lnTo>
                    <a:pt x="162331" y="102946"/>
                  </a:lnTo>
                  <a:lnTo>
                    <a:pt x="160896" y="102946"/>
                  </a:lnTo>
                  <a:lnTo>
                    <a:pt x="160528" y="101676"/>
                  </a:lnTo>
                  <a:lnTo>
                    <a:pt x="159854" y="101676"/>
                  </a:lnTo>
                  <a:lnTo>
                    <a:pt x="160502" y="104216"/>
                  </a:lnTo>
                  <a:lnTo>
                    <a:pt x="159435" y="104216"/>
                  </a:lnTo>
                  <a:lnTo>
                    <a:pt x="158800" y="101676"/>
                  </a:lnTo>
                  <a:lnTo>
                    <a:pt x="155486" y="101676"/>
                  </a:lnTo>
                  <a:lnTo>
                    <a:pt x="158318" y="108026"/>
                  </a:lnTo>
                  <a:lnTo>
                    <a:pt x="157264" y="110566"/>
                  </a:lnTo>
                  <a:lnTo>
                    <a:pt x="154432" y="106756"/>
                  </a:lnTo>
                  <a:lnTo>
                    <a:pt x="150279" y="106756"/>
                  </a:lnTo>
                  <a:lnTo>
                    <a:pt x="147548" y="108026"/>
                  </a:lnTo>
                  <a:lnTo>
                    <a:pt x="148615" y="111836"/>
                  </a:lnTo>
                  <a:lnTo>
                    <a:pt x="147561" y="115646"/>
                  </a:lnTo>
                  <a:lnTo>
                    <a:pt x="143078" y="113106"/>
                  </a:lnTo>
                  <a:lnTo>
                    <a:pt x="141706" y="116916"/>
                  </a:lnTo>
                  <a:lnTo>
                    <a:pt x="138645" y="116916"/>
                  </a:lnTo>
                  <a:lnTo>
                    <a:pt x="139966" y="119456"/>
                  </a:lnTo>
                  <a:lnTo>
                    <a:pt x="139890" y="120726"/>
                  </a:lnTo>
                  <a:lnTo>
                    <a:pt x="138772" y="120726"/>
                  </a:lnTo>
                  <a:lnTo>
                    <a:pt x="140487" y="124536"/>
                  </a:lnTo>
                  <a:lnTo>
                    <a:pt x="137922" y="120726"/>
                  </a:lnTo>
                  <a:lnTo>
                    <a:pt x="138150" y="120726"/>
                  </a:lnTo>
                  <a:lnTo>
                    <a:pt x="135166" y="118186"/>
                  </a:lnTo>
                  <a:lnTo>
                    <a:pt x="134810" y="119456"/>
                  </a:lnTo>
                  <a:lnTo>
                    <a:pt x="133934" y="120726"/>
                  </a:lnTo>
                  <a:lnTo>
                    <a:pt x="137274" y="124536"/>
                  </a:lnTo>
                  <a:lnTo>
                    <a:pt x="133565" y="123266"/>
                  </a:lnTo>
                  <a:lnTo>
                    <a:pt x="132003" y="125806"/>
                  </a:lnTo>
                  <a:lnTo>
                    <a:pt x="130721" y="127076"/>
                  </a:lnTo>
                  <a:lnTo>
                    <a:pt x="127850" y="127076"/>
                  </a:lnTo>
                  <a:lnTo>
                    <a:pt x="128231" y="128346"/>
                  </a:lnTo>
                  <a:lnTo>
                    <a:pt x="127596" y="128346"/>
                  </a:lnTo>
                  <a:lnTo>
                    <a:pt x="127965" y="129616"/>
                  </a:lnTo>
                  <a:lnTo>
                    <a:pt x="126098" y="128346"/>
                  </a:lnTo>
                  <a:lnTo>
                    <a:pt x="123278" y="128346"/>
                  </a:lnTo>
                  <a:lnTo>
                    <a:pt x="121996" y="130886"/>
                  </a:lnTo>
                  <a:lnTo>
                    <a:pt x="120992" y="128346"/>
                  </a:lnTo>
                  <a:lnTo>
                    <a:pt x="119888" y="129616"/>
                  </a:lnTo>
                  <a:lnTo>
                    <a:pt x="125209" y="135966"/>
                  </a:lnTo>
                  <a:lnTo>
                    <a:pt x="124409" y="137236"/>
                  </a:lnTo>
                  <a:lnTo>
                    <a:pt x="122859" y="135966"/>
                  </a:lnTo>
                  <a:lnTo>
                    <a:pt x="121310" y="134696"/>
                  </a:lnTo>
                  <a:lnTo>
                    <a:pt x="119646" y="135966"/>
                  </a:lnTo>
                  <a:lnTo>
                    <a:pt x="115430" y="134696"/>
                  </a:lnTo>
                  <a:lnTo>
                    <a:pt x="116306" y="138506"/>
                  </a:lnTo>
                  <a:lnTo>
                    <a:pt x="115150" y="137236"/>
                  </a:lnTo>
                  <a:lnTo>
                    <a:pt x="113906" y="137236"/>
                  </a:lnTo>
                  <a:lnTo>
                    <a:pt x="113906" y="165176"/>
                  </a:lnTo>
                  <a:lnTo>
                    <a:pt x="113601" y="166446"/>
                  </a:lnTo>
                  <a:lnTo>
                    <a:pt x="112877" y="165176"/>
                  </a:lnTo>
                  <a:lnTo>
                    <a:pt x="113906" y="165176"/>
                  </a:lnTo>
                  <a:lnTo>
                    <a:pt x="113906" y="137236"/>
                  </a:lnTo>
                  <a:lnTo>
                    <a:pt x="110261" y="137236"/>
                  </a:lnTo>
                  <a:lnTo>
                    <a:pt x="111937" y="138760"/>
                  </a:lnTo>
                  <a:lnTo>
                    <a:pt x="112471" y="142316"/>
                  </a:lnTo>
                  <a:lnTo>
                    <a:pt x="112687" y="144856"/>
                  </a:lnTo>
                  <a:lnTo>
                    <a:pt x="110947" y="142316"/>
                  </a:lnTo>
                  <a:lnTo>
                    <a:pt x="112585" y="146126"/>
                  </a:lnTo>
                  <a:lnTo>
                    <a:pt x="113220" y="146126"/>
                  </a:lnTo>
                  <a:lnTo>
                    <a:pt x="112826" y="148666"/>
                  </a:lnTo>
                  <a:lnTo>
                    <a:pt x="112318" y="148666"/>
                  </a:lnTo>
                  <a:lnTo>
                    <a:pt x="111594" y="147180"/>
                  </a:lnTo>
                  <a:lnTo>
                    <a:pt x="110070" y="146126"/>
                  </a:lnTo>
                  <a:lnTo>
                    <a:pt x="113030" y="149936"/>
                  </a:lnTo>
                  <a:lnTo>
                    <a:pt x="112788" y="149936"/>
                  </a:lnTo>
                  <a:lnTo>
                    <a:pt x="112788" y="164985"/>
                  </a:lnTo>
                  <a:lnTo>
                    <a:pt x="112649" y="164706"/>
                  </a:lnTo>
                  <a:lnTo>
                    <a:pt x="112649" y="166446"/>
                  </a:lnTo>
                  <a:lnTo>
                    <a:pt x="112280" y="167716"/>
                  </a:lnTo>
                  <a:lnTo>
                    <a:pt x="112610" y="166446"/>
                  </a:lnTo>
                  <a:lnTo>
                    <a:pt x="112649" y="164706"/>
                  </a:lnTo>
                  <a:lnTo>
                    <a:pt x="112268" y="163906"/>
                  </a:lnTo>
                  <a:lnTo>
                    <a:pt x="112509" y="163906"/>
                  </a:lnTo>
                  <a:lnTo>
                    <a:pt x="112788" y="164985"/>
                  </a:lnTo>
                  <a:lnTo>
                    <a:pt x="112788" y="149936"/>
                  </a:lnTo>
                  <a:lnTo>
                    <a:pt x="110998" y="149936"/>
                  </a:lnTo>
                  <a:lnTo>
                    <a:pt x="110172" y="147396"/>
                  </a:lnTo>
                  <a:lnTo>
                    <a:pt x="109143" y="148666"/>
                  </a:lnTo>
                  <a:lnTo>
                    <a:pt x="109880" y="148666"/>
                  </a:lnTo>
                  <a:lnTo>
                    <a:pt x="110794" y="151206"/>
                  </a:lnTo>
                  <a:lnTo>
                    <a:pt x="111010" y="152476"/>
                  </a:lnTo>
                  <a:lnTo>
                    <a:pt x="108673" y="152476"/>
                  </a:lnTo>
                  <a:lnTo>
                    <a:pt x="107746" y="151206"/>
                  </a:lnTo>
                  <a:lnTo>
                    <a:pt x="108673" y="153746"/>
                  </a:lnTo>
                  <a:lnTo>
                    <a:pt x="107683" y="153746"/>
                  </a:lnTo>
                  <a:lnTo>
                    <a:pt x="106946" y="152476"/>
                  </a:lnTo>
                  <a:lnTo>
                    <a:pt x="106680" y="151409"/>
                  </a:lnTo>
                  <a:lnTo>
                    <a:pt x="106680" y="156286"/>
                  </a:lnTo>
                  <a:lnTo>
                    <a:pt x="103809" y="155016"/>
                  </a:lnTo>
                  <a:lnTo>
                    <a:pt x="103162" y="153746"/>
                  </a:lnTo>
                  <a:lnTo>
                    <a:pt x="102501" y="153746"/>
                  </a:lnTo>
                  <a:lnTo>
                    <a:pt x="103708" y="152476"/>
                  </a:lnTo>
                  <a:lnTo>
                    <a:pt x="104571" y="152476"/>
                  </a:lnTo>
                  <a:lnTo>
                    <a:pt x="106680" y="156286"/>
                  </a:lnTo>
                  <a:lnTo>
                    <a:pt x="106680" y="151409"/>
                  </a:lnTo>
                  <a:lnTo>
                    <a:pt x="106629" y="151206"/>
                  </a:lnTo>
                  <a:lnTo>
                    <a:pt x="103911" y="151206"/>
                  </a:lnTo>
                  <a:lnTo>
                    <a:pt x="103035" y="149936"/>
                  </a:lnTo>
                  <a:lnTo>
                    <a:pt x="101790" y="149936"/>
                  </a:lnTo>
                  <a:lnTo>
                    <a:pt x="100114" y="147396"/>
                  </a:lnTo>
                  <a:lnTo>
                    <a:pt x="100685" y="148666"/>
                  </a:lnTo>
                  <a:lnTo>
                    <a:pt x="102273" y="153746"/>
                  </a:lnTo>
                  <a:lnTo>
                    <a:pt x="100533" y="153746"/>
                  </a:lnTo>
                  <a:lnTo>
                    <a:pt x="99809" y="152476"/>
                  </a:lnTo>
                  <a:lnTo>
                    <a:pt x="99288" y="152476"/>
                  </a:lnTo>
                  <a:lnTo>
                    <a:pt x="99415" y="153746"/>
                  </a:lnTo>
                  <a:lnTo>
                    <a:pt x="98132" y="153746"/>
                  </a:lnTo>
                  <a:lnTo>
                    <a:pt x="97320" y="153098"/>
                  </a:lnTo>
                  <a:lnTo>
                    <a:pt x="97574" y="153746"/>
                  </a:lnTo>
                  <a:lnTo>
                    <a:pt x="97701" y="153746"/>
                  </a:lnTo>
                  <a:lnTo>
                    <a:pt x="97904" y="155016"/>
                  </a:lnTo>
                  <a:lnTo>
                    <a:pt x="97256" y="153746"/>
                  </a:lnTo>
                  <a:lnTo>
                    <a:pt x="97066" y="153746"/>
                  </a:lnTo>
                  <a:lnTo>
                    <a:pt x="97078" y="152908"/>
                  </a:lnTo>
                  <a:lnTo>
                    <a:pt x="96545" y="152476"/>
                  </a:lnTo>
                  <a:lnTo>
                    <a:pt x="96266" y="153746"/>
                  </a:lnTo>
                  <a:lnTo>
                    <a:pt x="95732" y="153746"/>
                  </a:lnTo>
                  <a:lnTo>
                    <a:pt x="97713" y="156286"/>
                  </a:lnTo>
                  <a:lnTo>
                    <a:pt x="96799" y="156286"/>
                  </a:lnTo>
                  <a:lnTo>
                    <a:pt x="98818" y="157480"/>
                  </a:lnTo>
                  <a:lnTo>
                    <a:pt x="99034" y="156286"/>
                  </a:lnTo>
                  <a:lnTo>
                    <a:pt x="99047" y="156425"/>
                  </a:lnTo>
                  <a:lnTo>
                    <a:pt x="99288" y="156552"/>
                  </a:lnTo>
                  <a:lnTo>
                    <a:pt x="99491" y="156667"/>
                  </a:lnTo>
                  <a:lnTo>
                    <a:pt x="99669" y="156781"/>
                  </a:lnTo>
                  <a:lnTo>
                    <a:pt x="99364" y="156286"/>
                  </a:lnTo>
                  <a:lnTo>
                    <a:pt x="99758" y="156286"/>
                  </a:lnTo>
                  <a:lnTo>
                    <a:pt x="100190" y="155016"/>
                  </a:lnTo>
                  <a:lnTo>
                    <a:pt x="100799" y="156286"/>
                  </a:lnTo>
                  <a:lnTo>
                    <a:pt x="101244" y="157556"/>
                  </a:lnTo>
                  <a:lnTo>
                    <a:pt x="99656" y="157556"/>
                  </a:lnTo>
                  <a:lnTo>
                    <a:pt x="102133" y="161366"/>
                  </a:lnTo>
                  <a:lnTo>
                    <a:pt x="100647" y="160235"/>
                  </a:lnTo>
                  <a:lnTo>
                    <a:pt x="100647" y="179146"/>
                  </a:lnTo>
                  <a:lnTo>
                    <a:pt x="97409" y="179146"/>
                  </a:lnTo>
                  <a:lnTo>
                    <a:pt x="96774" y="176606"/>
                  </a:lnTo>
                  <a:lnTo>
                    <a:pt x="98145" y="176606"/>
                  </a:lnTo>
                  <a:lnTo>
                    <a:pt x="100647" y="179146"/>
                  </a:lnTo>
                  <a:lnTo>
                    <a:pt x="100647" y="160235"/>
                  </a:lnTo>
                  <a:lnTo>
                    <a:pt x="98818" y="158826"/>
                  </a:lnTo>
                  <a:lnTo>
                    <a:pt x="96139" y="158826"/>
                  </a:lnTo>
                  <a:lnTo>
                    <a:pt x="94297" y="156286"/>
                  </a:lnTo>
                  <a:lnTo>
                    <a:pt x="93967" y="158826"/>
                  </a:lnTo>
                  <a:lnTo>
                    <a:pt x="91694" y="160096"/>
                  </a:lnTo>
                  <a:lnTo>
                    <a:pt x="94462" y="165176"/>
                  </a:lnTo>
                  <a:lnTo>
                    <a:pt x="94526" y="166446"/>
                  </a:lnTo>
                  <a:lnTo>
                    <a:pt x="93738" y="165176"/>
                  </a:lnTo>
                  <a:lnTo>
                    <a:pt x="92951" y="163906"/>
                  </a:lnTo>
                  <a:lnTo>
                    <a:pt x="92392" y="163906"/>
                  </a:lnTo>
                  <a:lnTo>
                    <a:pt x="92392" y="167716"/>
                  </a:lnTo>
                  <a:lnTo>
                    <a:pt x="90233" y="167716"/>
                  </a:lnTo>
                  <a:lnTo>
                    <a:pt x="90424" y="166446"/>
                  </a:lnTo>
                  <a:lnTo>
                    <a:pt x="90525" y="165722"/>
                  </a:lnTo>
                  <a:lnTo>
                    <a:pt x="92392" y="167716"/>
                  </a:lnTo>
                  <a:lnTo>
                    <a:pt x="92392" y="163906"/>
                  </a:lnTo>
                  <a:lnTo>
                    <a:pt x="92163" y="163906"/>
                  </a:lnTo>
                  <a:lnTo>
                    <a:pt x="90017" y="165176"/>
                  </a:lnTo>
                  <a:lnTo>
                    <a:pt x="90335" y="165519"/>
                  </a:lnTo>
                  <a:lnTo>
                    <a:pt x="89623" y="166446"/>
                  </a:lnTo>
                  <a:lnTo>
                    <a:pt x="89027" y="165176"/>
                  </a:lnTo>
                  <a:lnTo>
                    <a:pt x="86347" y="166446"/>
                  </a:lnTo>
                  <a:lnTo>
                    <a:pt x="86385" y="172796"/>
                  </a:lnTo>
                  <a:lnTo>
                    <a:pt x="82905" y="174066"/>
                  </a:lnTo>
                  <a:lnTo>
                    <a:pt x="84162" y="174066"/>
                  </a:lnTo>
                  <a:lnTo>
                    <a:pt x="78422" y="175336"/>
                  </a:lnTo>
                  <a:lnTo>
                    <a:pt x="79375" y="182956"/>
                  </a:lnTo>
                  <a:lnTo>
                    <a:pt x="72275" y="181686"/>
                  </a:lnTo>
                  <a:lnTo>
                    <a:pt x="70573" y="181686"/>
                  </a:lnTo>
                  <a:lnTo>
                    <a:pt x="72136" y="184226"/>
                  </a:lnTo>
                  <a:lnTo>
                    <a:pt x="72821" y="185496"/>
                  </a:lnTo>
                  <a:lnTo>
                    <a:pt x="71170" y="184594"/>
                  </a:lnTo>
                  <a:lnTo>
                    <a:pt x="71970" y="186766"/>
                  </a:lnTo>
                  <a:lnTo>
                    <a:pt x="72136" y="189306"/>
                  </a:lnTo>
                  <a:lnTo>
                    <a:pt x="70205" y="188036"/>
                  </a:lnTo>
                  <a:lnTo>
                    <a:pt x="63893" y="188036"/>
                  </a:lnTo>
                  <a:lnTo>
                    <a:pt x="65328" y="190576"/>
                  </a:lnTo>
                  <a:lnTo>
                    <a:pt x="66624" y="191414"/>
                  </a:lnTo>
                  <a:lnTo>
                    <a:pt x="68199" y="191846"/>
                  </a:lnTo>
                  <a:lnTo>
                    <a:pt x="68021" y="190576"/>
                  </a:lnTo>
                  <a:lnTo>
                    <a:pt x="69430" y="191846"/>
                  </a:lnTo>
                  <a:lnTo>
                    <a:pt x="70129" y="193116"/>
                  </a:lnTo>
                  <a:lnTo>
                    <a:pt x="72517" y="193116"/>
                  </a:lnTo>
                  <a:lnTo>
                    <a:pt x="73355" y="193967"/>
                  </a:lnTo>
                  <a:lnTo>
                    <a:pt x="72478" y="193319"/>
                  </a:lnTo>
                  <a:lnTo>
                    <a:pt x="73583" y="194195"/>
                  </a:lnTo>
                  <a:lnTo>
                    <a:pt x="73787" y="194386"/>
                  </a:lnTo>
                  <a:lnTo>
                    <a:pt x="76873" y="196926"/>
                  </a:lnTo>
                  <a:lnTo>
                    <a:pt x="80111" y="199351"/>
                  </a:lnTo>
                  <a:lnTo>
                    <a:pt x="79044" y="198196"/>
                  </a:lnTo>
                  <a:lnTo>
                    <a:pt x="80708" y="199390"/>
                  </a:lnTo>
                  <a:lnTo>
                    <a:pt x="79895" y="198196"/>
                  </a:lnTo>
                  <a:lnTo>
                    <a:pt x="80124" y="198196"/>
                  </a:lnTo>
                  <a:lnTo>
                    <a:pt x="81800" y="200177"/>
                  </a:lnTo>
                  <a:lnTo>
                    <a:pt x="82257" y="200507"/>
                  </a:lnTo>
                  <a:lnTo>
                    <a:pt x="82715" y="200736"/>
                  </a:lnTo>
                  <a:lnTo>
                    <a:pt x="82588" y="200736"/>
                  </a:lnTo>
                  <a:lnTo>
                    <a:pt x="82257" y="200507"/>
                  </a:lnTo>
                  <a:lnTo>
                    <a:pt x="81940" y="200342"/>
                  </a:lnTo>
                  <a:lnTo>
                    <a:pt x="81800" y="200177"/>
                  </a:lnTo>
                  <a:lnTo>
                    <a:pt x="80708" y="199390"/>
                  </a:lnTo>
                  <a:lnTo>
                    <a:pt x="81038" y="199872"/>
                  </a:lnTo>
                  <a:lnTo>
                    <a:pt x="80264" y="199466"/>
                  </a:lnTo>
                  <a:lnTo>
                    <a:pt x="80111" y="199351"/>
                  </a:lnTo>
                  <a:lnTo>
                    <a:pt x="81394" y="200736"/>
                  </a:lnTo>
                  <a:lnTo>
                    <a:pt x="81622" y="200736"/>
                  </a:lnTo>
                  <a:lnTo>
                    <a:pt x="82270" y="200736"/>
                  </a:lnTo>
                  <a:lnTo>
                    <a:pt x="83210" y="201599"/>
                  </a:lnTo>
                  <a:lnTo>
                    <a:pt x="82854" y="200621"/>
                  </a:lnTo>
                  <a:lnTo>
                    <a:pt x="81991" y="198196"/>
                  </a:lnTo>
                  <a:lnTo>
                    <a:pt x="81534" y="196926"/>
                  </a:lnTo>
                  <a:lnTo>
                    <a:pt x="85559" y="202006"/>
                  </a:lnTo>
                  <a:lnTo>
                    <a:pt x="83096" y="196926"/>
                  </a:lnTo>
                  <a:lnTo>
                    <a:pt x="86461" y="198196"/>
                  </a:lnTo>
                  <a:lnTo>
                    <a:pt x="86233" y="196926"/>
                  </a:lnTo>
                  <a:lnTo>
                    <a:pt x="85775" y="194386"/>
                  </a:lnTo>
                  <a:lnTo>
                    <a:pt x="86385" y="195656"/>
                  </a:lnTo>
                  <a:lnTo>
                    <a:pt x="87045" y="195656"/>
                  </a:lnTo>
                  <a:lnTo>
                    <a:pt x="88226" y="196926"/>
                  </a:lnTo>
                  <a:lnTo>
                    <a:pt x="89268" y="196926"/>
                  </a:lnTo>
                  <a:lnTo>
                    <a:pt x="87490" y="194386"/>
                  </a:lnTo>
                  <a:lnTo>
                    <a:pt x="86588" y="193116"/>
                  </a:lnTo>
                  <a:lnTo>
                    <a:pt x="86931" y="191846"/>
                  </a:lnTo>
                  <a:lnTo>
                    <a:pt x="86360" y="190576"/>
                  </a:lnTo>
                  <a:lnTo>
                    <a:pt x="85775" y="189306"/>
                  </a:lnTo>
                  <a:lnTo>
                    <a:pt x="89204" y="191846"/>
                  </a:lnTo>
                  <a:lnTo>
                    <a:pt x="88544" y="193116"/>
                  </a:lnTo>
                  <a:lnTo>
                    <a:pt x="89496" y="193992"/>
                  </a:lnTo>
                  <a:lnTo>
                    <a:pt x="90449" y="193116"/>
                  </a:lnTo>
                  <a:lnTo>
                    <a:pt x="88328" y="190576"/>
                  </a:lnTo>
                  <a:lnTo>
                    <a:pt x="90576" y="191846"/>
                  </a:lnTo>
                  <a:lnTo>
                    <a:pt x="89649" y="190576"/>
                  </a:lnTo>
                  <a:lnTo>
                    <a:pt x="92240" y="193116"/>
                  </a:lnTo>
                  <a:lnTo>
                    <a:pt x="90017" y="190576"/>
                  </a:lnTo>
                  <a:lnTo>
                    <a:pt x="88900" y="189306"/>
                  </a:lnTo>
                  <a:lnTo>
                    <a:pt x="92202" y="191846"/>
                  </a:lnTo>
                  <a:lnTo>
                    <a:pt x="90576" y="189306"/>
                  </a:lnTo>
                  <a:lnTo>
                    <a:pt x="93129" y="190576"/>
                  </a:lnTo>
                  <a:lnTo>
                    <a:pt x="94030" y="193116"/>
                  </a:lnTo>
                  <a:lnTo>
                    <a:pt x="93929" y="190754"/>
                  </a:lnTo>
                  <a:lnTo>
                    <a:pt x="93726" y="190576"/>
                  </a:lnTo>
                  <a:lnTo>
                    <a:pt x="92443" y="188036"/>
                  </a:lnTo>
                  <a:lnTo>
                    <a:pt x="92849" y="186766"/>
                  </a:lnTo>
                  <a:lnTo>
                    <a:pt x="94869" y="190576"/>
                  </a:lnTo>
                  <a:lnTo>
                    <a:pt x="96596" y="191846"/>
                  </a:lnTo>
                  <a:lnTo>
                    <a:pt x="96608" y="190576"/>
                  </a:lnTo>
                  <a:lnTo>
                    <a:pt x="94792" y="186766"/>
                  </a:lnTo>
                  <a:lnTo>
                    <a:pt x="96139" y="186766"/>
                  </a:lnTo>
                  <a:lnTo>
                    <a:pt x="95707" y="185496"/>
                  </a:lnTo>
                  <a:lnTo>
                    <a:pt x="95288" y="184226"/>
                  </a:lnTo>
                  <a:lnTo>
                    <a:pt x="98704" y="185496"/>
                  </a:lnTo>
                  <a:lnTo>
                    <a:pt x="98145" y="184226"/>
                  </a:lnTo>
                  <a:lnTo>
                    <a:pt x="97586" y="182956"/>
                  </a:lnTo>
                  <a:lnTo>
                    <a:pt x="97459" y="182676"/>
                  </a:lnTo>
                  <a:lnTo>
                    <a:pt x="96354" y="181686"/>
                  </a:lnTo>
                  <a:lnTo>
                    <a:pt x="95021" y="179146"/>
                  </a:lnTo>
                  <a:lnTo>
                    <a:pt x="94119" y="179146"/>
                  </a:lnTo>
                  <a:lnTo>
                    <a:pt x="94513" y="177876"/>
                  </a:lnTo>
                  <a:lnTo>
                    <a:pt x="93319" y="176606"/>
                  </a:lnTo>
                  <a:lnTo>
                    <a:pt x="95161" y="177876"/>
                  </a:lnTo>
                  <a:lnTo>
                    <a:pt x="94830" y="177876"/>
                  </a:lnTo>
                  <a:lnTo>
                    <a:pt x="95491" y="179146"/>
                  </a:lnTo>
                  <a:lnTo>
                    <a:pt x="95834" y="179146"/>
                  </a:lnTo>
                  <a:lnTo>
                    <a:pt x="95618" y="177876"/>
                  </a:lnTo>
                  <a:lnTo>
                    <a:pt x="97510" y="179578"/>
                  </a:lnTo>
                  <a:lnTo>
                    <a:pt x="97409" y="179184"/>
                  </a:lnTo>
                  <a:lnTo>
                    <a:pt x="100342" y="180416"/>
                  </a:lnTo>
                  <a:lnTo>
                    <a:pt x="98450" y="180416"/>
                  </a:lnTo>
                  <a:lnTo>
                    <a:pt x="102920" y="184226"/>
                  </a:lnTo>
                  <a:lnTo>
                    <a:pt x="99580" y="182676"/>
                  </a:lnTo>
                  <a:lnTo>
                    <a:pt x="99580" y="183388"/>
                  </a:lnTo>
                  <a:lnTo>
                    <a:pt x="99174" y="183083"/>
                  </a:lnTo>
                  <a:lnTo>
                    <a:pt x="98475" y="182486"/>
                  </a:lnTo>
                  <a:lnTo>
                    <a:pt x="99580" y="183388"/>
                  </a:lnTo>
                  <a:lnTo>
                    <a:pt x="99580" y="182676"/>
                  </a:lnTo>
                  <a:lnTo>
                    <a:pt x="97485" y="181686"/>
                  </a:lnTo>
                  <a:lnTo>
                    <a:pt x="98285" y="182346"/>
                  </a:lnTo>
                  <a:lnTo>
                    <a:pt x="99301" y="183337"/>
                  </a:lnTo>
                  <a:lnTo>
                    <a:pt x="98844" y="184721"/>
                  </a:lnTo>
                  <a:lnTo>
                    <a:pt x="99847" y="183603"/>
                  </a:lnTo>
                  <a:lnTo>
                    <a:pt x="102209" y="185496"/>
                  </a:lnTo>
                  <a:lnTo>
                    <a:pt x="104279" y="184226"/>
                  </a:lnTo>
                  <a:lnTo>
                    <a:pt x="102565" y="181686"/>
                  </a:lnTo>
                  <a:lnTo>
                    <a:pt x="104648" y="181686"/>
                  </a:lnTo>
                  <a:lnTo>
                    <a:pt x="103644" y="180416"/>
                  </a:lnTo>
                  <a:lnTo>
                    <a:pt x="102603" y="179146"/>
                  </a:lnTo>
                  <a:lnTo>
                    <a:pt x="101612" y="177876"/>
                  </a:lnTo>
                  <a:lnTo>
                    <a:pt x="101485" y="176606"/>
                  </a:lnTo>
                  <a:lnTo>
                    <a:pt x="101231" y="174066"/>
                  </a:lnTo>
                  <a:lnTo>
                    <a:pt x="109067" y="182956"/>
                  </a:lnTo>
                  <a:lnTo>
                    <a:pt x="107391" y="177876"/>
                  </a:lnTo>
                  <a:lnTo>
                    <a:pt x="106197" y="176606"/>
                  </a:lnTo>
                  <a:lnTo>
                    <a:pt x="103390" y="172796"/>
                  </a:lnTo>
                  <a:lnTo>
                    <a:pt x="105994" y="174078"/>
                  </a:lnTo>
                  <a:lnTo>
                    <a:pt x="108280" y="176606"/>
                  </a:lnTo>
                  <a:lnTo>
                    <a:pt x="109893" y="176606"/>
                  </a:lnTo>
                  <a:lnTo>
                    <a:pt x="108724" y="175336"/>
                  </a:lnTo>
                  <a:lnTo>
                    <a:pt x="111772" y="176606"/>
                  </a:lnTo>
                  <a:lnTo>
                    <a:pt x="109220" y="174078"/>
                  </a:lnTo>
                  <a:lnTo>
                    <a:pt x="108470" y="175056"/>
                  </a:lnTo>
                  <a:lnTo>
                    <a:pt x="106400" y="172796"/>
                  </a:lnTo>
                  <a:lnTo>
                    <a:pt x="105244" y="171526"/>
                  </a:lnTo>
                  <a:lnTo>
                    <a:pt x="108013" y="172631"/>
                  </a:lnTo>
                  <a:lnTo>
                    <a:pt x="108623" y="171526"/>
                  </a:lnTo>
                  <a:lnTo>
                    <a:pt x="111112" y="174066"/>
                  </a:lnTo>
                  <a:lnTo>
                    <a:pt x="112166" y="172796"/>
                  </a:lnTo>
                  <a:lnTo>
                    <a:pt x="112141" y="171526"/>
                  </a:lnTo>
                  <a:lnTo>
                    <a:pt x="112064" y="168986"/>
                  </a:lnTo>
                  <a:lnTo>
                    <a:pt x="113258" y="167716"/>
                  </a:lnTo>
                  <a:lnTo>
                    <a:pt x="113855" y="168986"/>
                  </a:lnTo>
                  <a:lnTo>
                    <a:pt x="114312" y="170256"/>
                  </a:lnTo>
                  <a:lnTo>
                    <a:pt x="115404" y="170256"/>
                  </a:lnTo>
                  <a:lnTo>
                    <a:pt x="116268" y="167716"/>
                  </a:lnTo>
                  <a:lnTo>
                    <a:pt x="120015" y="166446"/>
                  </a:lnTo>
                  <a:lnTo>
                    <a:pt x="123342" y="166446"/>
                  </a:lnTo>
                  <a:lnTo>
                    <a:pt x="122097" y="163906"/>
                  </a:lnTo>
                  <a:lnTo>
                    <a:pt x="122288" y="163906"/>
                  </a:lnTo>
                  <a:lnTo>
                    <a:pt x="121869" y="162636"/>
                  </a:lnTo>
                  <a:lnTo>
                    <a:pt x="122161" y="161366"/>
                  </a:lnTo>
                  <a:lnTo>
                    <a:pt x="123583" y="162636"/>
                  </a:lnTo>
                  <a:lnTo>
                    <a:pt x="123913" y="163906"/>
                  </a:lnTo>
                  <a:lnTo>
                    <a:pt x="123558" y="161366"/>
                  </a:lnTo>
                  <a:lnTo>
                    <a:pt x="124117" y="156286"/>
                  </a:lnTo>
                  <a:lnTo>
                    <a:pt x="127660" y="157556"/>
                  </a:lnTo>
                  <a:lnTo>
                    <a:pt x="127977" y="158826"/>
                  </a:lnTo>
                  <a:lnTo>
                    <a:pt x="129882" y="158826"/>
                  </a:lnTo>
                  <a:lnTo>
                    <a:pt x="126123" y="153746"/>
                  </a:lnTo>
                  <a:lnTo>
                    <a:pt x="125171" y="152476"/>
                  </a:lnTo>
                  <a:lnTo>
                    <a:pt x="128054" y="153746"/>
                  </a:lnTo>
                  <a:lnTo>
                    <a:pt x="128219" y="155016"/>
                  </a:lnTo>
                  <a:lnTo>
                    <a:pt x="131495" y="153746"/>
                  </a:lnTo>
                  <a:lnTo>
                    <a:pt x="132372" y="149936"/>
                  </a:lnTo>
                  <a:lnTo>
                    <a:pt x="137185" y="151206"/>
                  </a:lnTo>
                  <a:lnTo>
                    <a:pt x="135534" y="148666"/>
                  </a:lnTo>
                  <a:lnTo>
                    <a:pt x="134721" y="147396"/>
                  </a:lnTo>
                  <a:lnTo>
                    <a:pt x="140855" y="151206"/>
                  </a:lnTo>
                  <a:lnTo>
                    <a:pt x="138010" y="147396"/>
                  </a:lnTo>
                  <a:lnTo>
                    <a:pt x="137058" y="146126"/>
                  </a:lnTo>
                  <a:lnTo>
                    <a:pt x="140398" y="147396"/>
                  </a:lnTo>
                  <a:lnTo>
                    <a:pt x="140703" y="148666"/>
                  </a:lnTo>
                  <a:lnTo>
                    <a:pt x="144678" y="148666"/>
                  </a:lnTo>
                  <a:lnTo>
                    <a:pt x="142290" y="144856"/>
                  </a:lnTo>
                  <a:lnTo>
                    <a:pt x="142532" y="143586"/>
                  </a:lnTo>
                  <a:lnTo>
                    <a:pt x="144589" y="146126"/>
                  </a:lnTo>
                  <a:lnTo>
                    <a:pt x="143319" y="143586"/>
                  </a:lnTo>
                  <a:lnTo>
                    <a:pt x="146240" y="146126"/>
                  </a:lnTo>
                  <a:lnTo>
                    <a:pt x="146329" y="144856"/>
                  </a:lnTo>
                  <a:lnTo>
                    <a:pt x="145961" y="144856"/>
                  </a:lnTo>
                  <a:lnTo>
                    <a:pt x="144894" y="143586"/>
                  </a:lnTo>
                  <a:lnTo>
                    <a:pt x="144348" y="143586"/>
                  </a:lnTo>
                  <a:lnTo>
                    <a:pt x="144373" y="141046"/>
                  </a:lnTo>
                  <a:lnTo>
                    <a:pt x="148082" y="142316"/>
                  </a:lnTo>
                  <a:lnTo>
                    <a:pt x="149161" y="143586"/>
                  </a:lnTo>
                  <a:lnTo>
                    <a:pt x="149694" y="139776"/>
                  </a:lnTo>
                  <a:lnTo>
                    <a:pt x="152958" y="144856"/>
                  </a:lnTo>
                  <a:lnTo>
                    <a:pt x="152146" y="142316"/>
                  </a:lnTo>
                  <a:lnTo>
                    <a:pt x="151536" y="141046"/>
                  </a:lnTo>
                  <a:lnTo>
                    <a:pt x="151003" y="141046"/>
                  </a:lnTo>
                  <a:lnTo>
                    <a:pt x="150634" y="139776"/>
                  </a:lnTo>
                  <a:lnTo>
                    <a:pt x="152412" y="141046"/>
                  </a:lnTo>
                  <a:lnTo>
                    <a:pt x="153670" y="139776"/>
                  </a:lnTo>
                  <a:lnTo>
                    <a:pt x="154076" y="138506"/>
                  </a:lnTo>
                  <a:lnTo>
                    <a:pt x="155295" y="141046"/>
                  </a:lnTo>
                  <a:lnTo>
                    <a:pt x="157327" y="139776"/>
                  </a:lnTo>
                  <a:lnTo>
                    <a:pt x="158153" y="137236"/>
                  </a:lnTo>
                  <a:lnTo>
                    <a:pt x="160058" y="135966"/>
                  </a:lnTo>
                  <a:lnTo>
                    <a:pt x="158750" y="134696"/>
                  </a:lnTo>
                  <a:lnTo>
                    <a:pt x="156489" y="132156"/>
                  </a:lnTo>
                  <a:lnTo>
                    <a:pt x="156794" y="130886"/>
                  </a:lnTo>
                  <a:lnTo>
                    <a:pt x="156946" y="131051"/>
                  </a:lnTo>
                  <a:lnTo>
                    <a:pt x="156895" y="130886"/>
                  </a:lnTo>
                  <a:lnTo>
                    <a:pt x="157848" y="130886"/>
                  </a:lnTo>
                  <a:lnTo>
                    <a:pt x="159778" y="133426"/>
                  </a:lnTo>
                  <a:lnTo>
                    <a:pt x="160070" y="134696"/>
                  </a:lnTo>
                  <a:lnTo>
                    <a:pt x="160185" y="132156"/>
                  </a:lnTo>
                  <a:lnTo>
                    <a:pt x="160947" y="133540"/>
                  </a:lnTo>
                  <a:lnTo>
                    <a:pt x="165379" y="137236"/>
                  </a:lnTo>
                  <a:lnTo>
                    <a:pt x="163601" y="133426"/>
                  </a:lnTo>
                  <a:lnTo>
                    <a:pt x="164287" y="134696"/>
                  </a:lnTo>
                  <a:lnTo>
                    <a:pt x="165239" y="133426"/>
                  </a:lnTo>
                  <a:lnTo>
                    <a:pt x="166204" y="132156"/>
                  </a:lnTo>
                  <a:lnTo>
                    <a:pt x="166331" y="130886"/>
                  </a:lnTo>
                  <a:lnTo>
                    <a:pt x="167767" y="129616"/>
                  </a:lnTo>
                  <a:lnTo>
                    <a:pt x="165976" y="127076"/>
                  </a:lnTo>
                  <a:lnTo>
                    <a:pt x="166992" y="127076"/>
                  </a:lnTo>
                  <a:lnTo>
                    <a:pt x="165976" y="125806"/>
                  </a:lnTo>
                  <a:lnTo>
                    <a:pt x="167690" y="124536"/>
                  </a:lnTo>
                  <a:lnTo>
                    <a:pt x="170383" y="125806"/>
                  </a:lnTo>
                  <a:lnTo>
                    <a:pt x="171589" y="124536"/>
                  </a:lnTo>
                  <a:lnTo>
                    <a:pt x="171640" y="123266"/>
                  </a:lnTo>
                  <a:lnTo>
                    <a:pt x="172631" y="121996"/>
                  </a:lnTo>
                  <a:lnTo>
                    <a:pt x="173101" y="123266"/>
                  </a:lnTo>
                  <a:lnTo>
                    <a:pt x="174498" y="121996"/>
                  </a:lnTo>
                  <a:lnTo>
                    <a:pt x="174866" y="121996"/>
                  </a:lnTo>
                  <a:lnTo>
                    <a:pt x="175641" y="118186"/>
                  </a:lnTo>
                  <a:lnTo>
                    <a:pt x="174739" y="116916"/>
                  </a:lnTo>
                  <a:lnTo>
                    <a:pt x="173748" y="116916"/>
                  </a:lnTo>
                  <a:lnTo>
                    <a:pt x="173875" y="115646"/>
                  </a:lnTo>
                  <a:lnTo>
                    <a:pt x="175323" y="116916"/>
                  </a:lnTo>
                  <a:lnTo>
                    <a:pt x="176047" y="118186"/>
                  </a:lnTo>
                  <a:lnTo>
                    <a:pt x="176034" y="113106"/>
                  </a:lnTo>
                  <a:lnTo>
                    <a:pt x="186321" y="119456"/>
                  </a:lnTo>
                  <a:lnTo>
                    <a:pt x="184797" y="114376"/>
                  </a:lnTo>
                  <a:lnTo>
                    <a:pt x="184924" y="113106"/>
                  </a:lnTo>
                  <a:lnTo>
                    <a:pt x="185039" y="110566"/>
                  </a:lnTo>
                  <a:lnTo>
                    <a:pt x="186232" y="110566"/>
                  </a:lnTo>
                  <a:lnTo>
                    <a:pt x="185724" y="113106"/>
                  </a:lnTo>
                  <a:lnTo>
                    <a:pt x="187388" y="113106"/>
                  </a:lnTo>
                  <a:lnTo>
                    <a:pt x="186791" y="108026"/>
                  </a:lnTo>
                  <a:lnTo>
                    <a:pt x="191084" y="111836"/>
                  </a:lnTo>
                  <a:lnTo>
                    <a:pt x="191033" y="108026"/>
                  </a:lnTo>
                  <a:lnTo>
                    <a:pt x="197142" y="113106"/>
                  </a:lnTo>
                  <a:lnTo>
                    <a:pt x="196202" y="108026"/>
                  </a:lnTo>
                  <a:lnTo>
                    <a:pt x="195503" y="104216"/>
                  </a:lnTo>
                  <a:lnTo>
                    <a:pt x="200342" y="106756"/>
                  </a:lnTo>
                  <a:lnTo>
                    <a:pt x="199136" y="105486"/>
                  </a:lnTo>
                  <a:lnTo>
                    <a:pt x="198513" y="102946"/>
                  </a:lnTo>
                  <a:lnTo>
                    <a:pt x="199250" y="103962"/>
                  </a:lnTo>
                  <a:lnTo>
                    <a:pt x="201790" y="99136"/>
                  </a:lnTo>
                  <a:lnTo>
                    <a:pt x="208978" y="99136"/>
                  </a:lnTo>
                  <a:lnTo>
                    <a:pt x="214096" y="97866"/>
                  </a:lnTo>
                  <a:lnTo>
                    <a:pt x="215900" y="97866"/>
                  </a:lnTo>
                  <a:lnTo>
                    <a:pt x="213690" y="95326"/>
                  </a:lnTo>
                  <a:lnTo>
                    <a:pt x="212598" y="94056"/>
                  </a:lnTo>
                  <a:lnTo>
                    <a:pt x="211493" y="92786"/>
                  </a:lnTo>
                  <a:lnTo>
                    <a:pt x="209283" y="90246"/>
                  </a:lnTo>
                  <a:lnTo>
                    <a:pt x="213804" y="91516"/>
                  </a:lnTo>
                  <a:lnTo>
                    <a:pt x="215290" y="95326"/>
                  </a:lnTo>
                  <a:lnTo>
                    <a:pt x="215798" y="90246"/>
                  </a:lnTo>
                  <a:lnTo>
                    <a:pt x="215925" y="88976"/>
                  </a:lnTo>
                  <a:lnTo>
                    <a:pt x="221615" y="90246"/>
                  </a:lnTo>
                  <a:lnTo>
                    <a:pt x="221843" y="88976"/>
                  </a:lnTo>
                  <a:lnTo>
                    <a:pt x="222084" y="87706"/>
                  </a:lnTo>
                  <a:close/>
                </a:path>
                <a:path w="339089" h="202565">
                  <a:moveTo>
                    <a:pt x="224561" y="59016"/>
                  </a:moveTo>
                  <a:lnTo>
                    <a:pt x="224472" y="58775"/>
                  </a:lnTo>
                  <a:lnTo>
                    <a:pt x="224396" y="58381"/>
                  </a:lnTo>
                  <a:lnTo>
                    <a:pt x="224269" y="58775"/>
                  </a:lnTo>
                  <a:lnTo>
                    <a:pt x="224561" y="59016"/>
                  </a:lnTo>
                  <a:close/>
                </a:path>
                <a:path w="339089" h="202565">
                  <a:moveTo>
                    <a:pt x="224878" y="58623"/>
                  </a:moveTo>
                  <a:lnTo>
                    <a:pt x="224409" y="58381"/>
                  </a:lnTo>
                  <a:lnTo>
                    <a:pt x="224574" y="58559"/>
                  </a:lnTo>
                  <a:lnTo>
                    <a:pt x="224878" y="58623"/>
                  </a:lnTo>
                  <a:close/>
                </a:path>
                <a:path w="339089" h="202565">
                  <a:moveTo>
                    <a:pt x="229387" y="109245"/>
                  </a:moveTo>
                  <a:lnTo>
                    <a:pt x="228130" y="109855"/>
                  </a:lnTo>
                  <a:lnTo>
                    <a:pt x="228688" y="112826"/>
                  </a:lnTo>
                  <a:lnTo>
                    <a:pt x="228688" y="111671"/>
                  </a:lnTo>
                  <a:lnTo>
                    <a:pt x="229387" y="109245"/>
                  </a:lnTo>
                  <a:close/>
                </a:path>
                <a:path w="339089" h="202565">
                  <a:moveTo>
                    <a:pt x="229666" y="108292"/>
                  </a:moveTo>
                  <a:lnTo>
                    <a:pt x="229171" y="106540"/>
                  </a:lnTo>
                  <a:lnTo>
                    <a:pt x="229463" y="109016"/>
                  </a:lnTo>
                  <a:lnTo>
                    <a:pt x="229666" y="108292"/>
                  </a:lnTo>
                  <a:close/>
                </a:path>
                <a:path w="339089" h="202565">
                  <a:moveTo>
                    <a:pt x="230314" y="51396"/>
                  </a:moveTo>
                  <a:lnTo>
                    <a:pt x="230136" y="51142"/>
                  </a:lnTo>
                  <a:lnTo>
                    <a:pt x="229895" y="50876"/>
                  </a:lnTo>
                  <a:lnTo>
                    <a:pt x="229400" y="50457"/>
                  </a:lnTo>
                  <a:lnTo>
                    <a:pt x="229730" y="50850"/>
                  </a:lnTo>
                  <a:lnTo>
                    <a:pt x="230314" y="51396"/>
                  </a:lnTo>
                  <a:close/>
                </a:path>
                <a:path w="339089" h="202565">
                  <a:moveTo>
                    <a:pt x="233426" y="80987"/>
                  </a:moveTo>
                  <a:lnTo>
                    <a:pt x="232638" y="80289"/>
                  </a:lnTo>
                  <a:lnTo>
                    <a:pt x="232079" y="79933"/>
                  </a:lnTo>
                  <a:lnTo>
                    <a:pt x="231635" y="79768"/>
                  </a:lnTo>
                  <a:lnTo>
                    <a:pt x="231724" y="79971"/>
                  </a:lnTo>
                  <a:lnTo>
                    <a:pt x="231775" y="80175"/>
                  </a:lnTo>
                  <a:lnTo>
                    <a:pt x="231940" y="80479"/>
                  </a:lnTo>
                  <a:lnTo>
                    <a:pt x="233426" y="80987"/>
                  </a:lnTo>
                  <a:close/>
                </a:path>
                <a:path w="339089" h="202565">
                  <a:moveTo>
                    <a:pt x="239293" y="47066"/>
                  </a:moveTo>
                  <a:lnTo>
                    <a:pt x="236423" y="43256"/>
                  </a:lnTo>
                  <a:lnTo>
                    <a:pt x="236308" y="45796"/>
                  </a:lnTo>
                  <a:lnTo>
                    <a:pt x="238061" y="47066"/>
                  </a:lnTo>
                  <a:lnTo>
                    <a:pt x="237782" y="47066"/>
                  </a:lnTo>
                  <a:lnTo>
                    <a:pt x="238277" y="49606"/>
                  </a:lnTo>
                  <a:lnTo>
                    <a:pt x="239293" y="47066"/>
                  </a:lnTo>
                  <a:close/>
                </a:path>
                <a:path w="339089" h="202565">
                  <a:moveTo>
                    <a:pt x="241579" y="50876"/>
                  </a:moveTo>
                  <a:lnTo>
                    <a:pt x="241325" y="49682"/>
                  </a:lnTo>
                  <a:lnTo>
                    <a:pt x="241579" y="50876"/>
                  </a:lnTo>
                  <a:close/>
                </a:path>
                <a:path w="339089" h="202565">
                  <a:moveTo>
                    <a:pt x="245033" y="40436"/>
                  </a:moveTo>
                  <a:lnTo>
                    <a:pt x="244487" y="39446"/>
                  </a:lnTo>
                  <a:lnTo>
                    <a:pt x="243890" y="39446"/>
                  </a:lnTo>
                  <a:lnTo>
                    <a:pt x="245033" y="40436"/>
                  </a:lnTo>
                  <a:close/>
                </a:path>
                <a:path w="339089" h="202565">
                  <a:moveTo>
                    <a:pt x="245071" y="44869"/>
                  </a:moveTo>
                  <a:lnTo>
                    <a:pt x="244513" y="44754"/>
                  </a:lnTo>
                  <a:lnTo>
                    <a:pt x="244805" y="44907"/>
                  </a:lnTo>
                  <a:lnTo>
                    <a:pt x="244944" y="44907"/>
                  </a:lnTo>
                  <a:lnTo>
                    <a:pt x="245071" y="44869"/>
                  </a:lnTo>
                  <a:close/>
                </a:path>
                <a:path w="339089" h="202565">
                  <a:moveTo>
                    <a:pt x="245872" y="48298"/>
                  </a:moveTo>
                  <a:lnTo>
                    <a:pt x="245351" y="47066"/>
                  </a:lnTo>
                  <a:lnTo>
                    <a:pt x="245046" y="47066"/>
                  </a:lnTo>
                  <a:lnTo>
                    <a:pt x="245872" y="48298"/>
                  </a:lnTo>
                  <a:close/>
                </a:path>
                <a:path w="339089" h="202565">
                  <a:moveTo>
                    <a:pt x="246443" y="36487"/>
                  </a:moveTo>
                  <a:lnTo>
                    <a:pt x="246354" y="36614"/>
                  </a:lnTo>
                  <a:lnTo>
                    <a:pt x="246354" y="36880"/>
                  </a:lnTo>
                  <a:lnTo>
                    <a:pt x="246443" y="36487"/>
                  </a:lnTo>
                  <a:close/>
                </a:path>
                <a:path w="339089" h="202565">
                  <a:moveTo>
                    <a:pt x="249377" y="68656"/>
                  </a:moveTo>
                  <a:lnTo>
                    <a:pt x="248107" y="66789"/>
                  </a:lnTo>
                  <a:lnTo>
                    <a:pt x="248450" y="68414"/>
                  </a:lnTo>
                  <a:lnTo>
                    <a:pt x="249377" y="68656"/>
                  </a:lnTo>
                  <a:close/>
                </a:path>
                <a:path w="339089" h="202565">
                  <a:moveTo>
                    <a:pt x="252844" y="113753"/>
                  </a:moveTo>
                  <a:lnTo>
                    <a:pt x="252691" y="113296"/>
                  </a:lnTo>
                  <a:lnTo>
                    <a:pt x="252691" y="113512"/>
                  </a:lnTo>
                  <a:lnTo>
                    <a:pt x="252679" y="113677"/>
                  </a:lnTo>
                  <a:lnTo>
                    <a:pt x="252679" y="113893"/>
                  </a:lnTo>
                  <a:lnTo>
                    <a:pt x="252844" y="113753"/>
                  </a:lnTo>
                  <a:close/>
                </a:path>
                <a:path w="339089" h="202565">
                  <a:moveTo>
                    <a:pt x="256209" y="60972"/>
                  </a:moveTo>
                  <a:lnTo>
                    <a:pt x="255993" y="59766"/>
                  </a:lnTo>
                  <a:lnTo>
                    <a:pt x="255892" y="60629"/>
                  </a:lnTo>
                  <a:lnTo>
                    <a:pt x="256209" y="60972"/>
                  </a:lnTo>
                  <a:close/>
                </a:path>
                <a:path w="339089" h="202565">
                  <a:moveTo>
                    <a:pt x="256273" y="61036"/>
                  </a:moveTo>
                  <a:close/>
                </a:path>
                <a:path w="339089" h="202565">
                  <a:moveTo>
                    <a:pt x="256654" y="34886"/>
                  </a:moveTo>
                  <a:lnTo>
                    <a:pt x="256374" y="34671"/>
                  </a:lnTo>
                  <a:lnTo>
                    <a:pt x="256184" y="34594"/>
                  </a:lnTo>
                  <a:lnTo>
                    <a:pt x="256273" y="34848"/>
                  </a:lnTo>
                  <a:lnTo>
                    <a:pt x="256425" y="34861"/>
                  </a:lnTo>
                  <a:lnTo>
                    <a:pt x="256654" y="34886"/>
                  </a:lnTo>
                  <a:close/>
                </a:path>
                <a:path w="339089" h="202565">
                  <a:moveTo>
                    <a:pt x="257009" y="113436"/>
                  </a:moveTo>
                  <a:lnTo>
                    <a:pt x="256806" y="113766"/>
                  </a:lnTo>
                  <a:lnTo>
                    <a:pt x="256768" y="114147"/>
                  </a:lnTo>
                  <a:lnTo>
                    <a:pt x="257009" y="113436"/>
                  </a:lnTo>
                  <a:close/>
                </a:path>
                <a:path w="339089" h="202565">
                  <a:moveTo>
                    <a:pt x="257543" y="62306"/>
                  </a:moveTo>
                  <a:lnTo>
                    <a:pt x="256311" y="59766"/>
                  </a:lnTo>
                  <a:lnTo>
                    <a:pt x="256273" y="61036"/>
                  </a:lnTo>
                  <a:lnTo>
                    <a:pt x="256222" y="61163"/>
                  </a:lnTo>
                  <a:lnTo>
                    <a:pt x="256184" y="61976"/>
                  </a:lnTo>
                  <a:lnTo>
                    <a:pt x="256298" y="61633"/>
                  </a:lnTo>
                  <a:lnTo>
                    <a:pt x="256298" y="62306"/>
                  </a:lnTo>
                  <a:lnTo>
                    <a:pt x="256578" y="61036"/>
                  </a:lnTo>
                  <a:lnTo>
                    <a:pt x="257543" y="62306"/>
                  </a:lnTo>
                  <a:close/>
                </a:path>
                <a:path w="339089" h="202565">
                  <a:moveTo>
                    <a:pt x="262077" y="110985"/>
                  </a:moveTo>
                  <a:lnTo>
                    <a:pt x="262001" y="111493"/>
                  </a:lnTo>
                  <a:lnTo>
                    <a:pt x="261950" y="111887"/>
                  </a:lnTo>
                  <a:lnTo>
                    <a:pt x="261886" y="112255"/>
                  </a:lnTo>
                  <a:lnTo>
                    <a:pt x="261950" y="111963"/>
                  </a:lnTo>
                  <a:lnTo>
                    <a:pt x="262013" y="111594"/>
                  </a:lnTo>
                  <a:lnTo>
                    <a:pt x="262077" y="110985"/>
                  </a:lnTo>
                  <a:close/>
                </a:path>
                <a:path w="339089" h="202565">
                  <a:moveTo>
                    <a:pt x="262775" y="35026"/>
                  </a:moveTo>
                  <a:lnTo>
                    <a:pt x="262674" y="34683"/>
                  </a:lnTo>
                  <a:lnTo>
                    <a:pt x="262559" y="34518"/>
                  </a:lnTo>
                  <a:lnTo>
                    <a:pt x="262572" y="34366"/>
                  </a:lnTo>
                  <a:lnTo>
                    <a:pt x="262699" y="34366"/>
                  </a:lnTo>
                  <a:lnTo>
                    <a:pt x="261581" y="33096"/>
                  </a:lnTo>
                  <a:lnTo>
                    <a:pt x="262140" y="34366"/>
                  </a:lnTo>
                  <a:lnTo>
                    <a:pt x="262280" y="34366"/>
                  </a:lnTo>
                  <a:lnTo>
                    <a:pt x="262509" y="35636"/>
                  </a:lnTo>
                  <a:lnTo>
                    <a:pt x="262534" y="35128"/>
                  </a:lnTo>
                  <a:lnTo>
                    <a:pt x="262775" y="35026"/>
                  </a:lnTo>
                  <a:close/>
                </a:path>
                <a:path w="339089" h="202565">
                  <a:moveTo>
                    <a:pt x="266890" y="25869"/>
                  </a:moveTo>
                  <a:lnTo>
                    <a:pt x="266484" y="27279"/>
                  </a:lnTo>
                  <a:lnTo>
                    <a:pt x="266852" y="26339"/>
                  </a:lnTo>
                  <a:lnTo>
                    <a:pt x="266890" y="25869"/>
                  </a:lnTo>
                  <a:close/>
                </a:path>
                <a:path w="339089" h="202565">
                  <a:moveTo>
                    <a:pt x="267512" y="30594"/>
                  </a:moveTo>
                  <a:lnTo>
                    <a:pt x="266103" y="29286"/>
                  </a:lnTo>
                  <a:lnTo>
                    <a:pt x="266852" y="31826"/>
                  </a:lnTo>
                  <a:lnTo>
                    <a:pt x="267512" y="30594"/>
                  </a:lnTo>
                  <a:close/>
                </a:path>
                <a:path w="339089" h="202565">
                  <a:moveTo>
                    <a:pt x="268300" y="43256"/>
                  </a:moveTo>
                  <a:close/>
                </a:path>
                <a:path w="339089" h="202565">
                  <a:moveTo>
                    <a:pt x="268897" y="31889"/>
                  </a:moveTo>
                  <a:lnTo>
                    <a:pt x="268198" y="29286"/>
                  </a:lnTo>
                  <a:lnTo>
                    <a:pt x="267512" y="30594"/>
                  </a:lnTo>
                  <a:lnTo>
                    <a:pt x="268897" y="31889"/>
                  </a:lnTo>
                  <a:close/>
                </a:path>
                <a:path w="339089" h="202565">
                  <a:moveTo>
                    <a:pt x="269049" y="117017"/>
                  </a:moveTo>
                  <a:lnTo>
                    <a:pt x="268947" y="116573"/>
                  </a:lnTo>
                  <a:lnTo>
                    <a:pt x="268960" y="116852"/>
                  </a:lnTo>
                  <a:lnTo>
                    <a:pt x="269049" y="117017"/>
                  </a:lnTo>
                  <a:close/>
                </a:path>
                <a:path w="339089" h="202565">
                  <a:moveTo>
                    <a:pt x="271056" y="47066"/>
                  </a:moveTo>
                  <a:lnTo>
                    <a:pt x="269557" y="47066"/>
                  </a:lnTo>
                  <a:lnTo>
                    <a:pt x="269773" y="49606"/>
                  </a:lnTo>
                  <a:lnTo>
                    <a:pt x="271056" y="47066"/>
                  </a:lnTo>
                  <a:close/>
                </a:path>
                <a:path w="339089" h="202565">
                  <a:moveTo>
                    <a:pt x="271119" y="44704"/>
                  </a:moveTo>
                  <a:lnTo>
                    <a:pt x="270751" y="44716"/>
                  </a:lnTo>
                  <a:lnTo>
                    <a:pt x="270256" y="44665"/>
                  </a:lnTo>
                  <a:lnTo>
                    <a:pt x="270230" y="45224"/>
                  </a:lnTo>
                  <a:lnTo>
                    <a:pt x="270878" y="45491"/>
                  </a:lnTo>
                  <a:lnTo>
                    <a:pt x="271094" y="45212"/>
                  </a:lnTo>
                  <a:lnTo>
                    <a:pt x="271119" y="44704"/>
                  </a:lnTo>
                  <a:close/>
                </a:path>
                <a:path w="339089" h="202565">
                  <a:moveTo>
                    <a:pt x="271881" y="44577"/>
                  </a:moveTo>
                  <a:lnTo>
                    <a:pt x="270979" y="43154"/>
                  </a:lnTo>
                  <a:lnTo>
                    <a:pt x="271056" y="43738"/>
                  </a:lnTo>
                  <a:lnTo>
                    <a:pt x="271157" y="44297"/>
                  </a:lnTo>
                  <a:lnTo>
                    <a:pt x="271119" y="44704"/>
                  </a:lnTo>
                  <a:lnTo>
                    <a:pt x="271589" y="44691"/>
                  </a:lnTo>
                  <a:lnTo>
                    <a:pt x="271881" y="44577"/>
                  </a:lnTo>
                  <a:close/>
                </a:path>
                <a:path w="339089" h="202565">
                  <a:moveTo>
                    <a:pt x="273583" y="111823"/>
                  </a:moveTo>
                  <a:lnTo>
                    <a:pt x="273367" y="112052"/>
                  </a:lnTo>
                  <a:lnTo>
                    <a:pt x="273583" y="111823"/>
                  </a:lnTo>
                  <a:close/>
                </a:path>
                <a:path w="339089" h="202565">
                  <a:moveTo>
                    <a:pt x="274472" y="45796"/>
                  </a:moveTo>
                  <a:lnTo>
                    <a:pt x="273900" y="44526"/>
                  </a:lnTo>
                  <a:lnTo>
                    <a:pt x="273227" y="43256"/>
                  </a:lnTo>
                  <a:lnTo>
                    <a:pt x="274472" y="45796"/>
                  </a:lnTo>
                  <a:close/>
                </a:path>
                <a:path w="339089" h="202565">
                  <a:moveTo>
                    <a:pt x="277063" y="116954"/>
                  </a:moveTo>
                  <a:lnTo>
                    <a:pt x="277050" y="116763"/>
                  </a:lnTo>
                  <a:lnTo>
                    <a:pt x="276948" y="117005"/>
                  </a:lnTo>
                  <a:lnTo>
                    <a:pt x="276987" y="117182"/>
                  </a:lnTo>
                  <a:lnTo>
                    <a:pt x="277063" y="116954"/>
                  </a:lnTo>
                  <a:close/>
                </a:path>
                <a:path w="339089" h="202565">
                  <a:moveTo>
                    <a:pt x="277952" y="23456"/>
                  </a:moveTo>
                  <a:lnTo>
                    <a:pt x="277444" y="22593"/>
                  </a:lnTo>
                  <a:lnTo>
                    <a:pt x="277088" y="23266"/>
                  </a:lnTo>
                  <a:lnTo>
                    <a:pt x="277952" y="23456"/>
                  </a:lnTo>
                  <a:close/>
                </a:path>
                <a:path w="339089" h="202565">
                  <a:moveTo>
                    <a:pt x="278650" y="120802"/>
                  </a:moveTo>
                  <a:lnTo>
                    <a:pt x="278472" y="120980"/>
                  </a:lnTo>
                  <a:lnTo>
                    <a:pt x="278320" y="121158"/>
                  </a:lnTo>
                  <a:lnTo>
                    <a:pt x="278257" y="121450"/>
                  </a:lnTo>
                  <a:lnTo>
                    <a:pt x="278396" y="121412"/>
                  </a:lnTo>
                  <a:lnTo>
                    <a:pt x="278536" y="121094"/>
                  </a:lnTo>
                  <a:lnTo>
                    <a:pt x="278650" y="120802"/>
                  </a:lnTo>
                  <a:close/>
                </a:path>
                <a:path w="339089" h="202565">
                  <a:moveTo>
                    <a:pt x="278803" y="24904"/>
                  </a:moveTo>
                  <a:lnTo>
                    <a:pt x="277990" y="23469"/>
                  </a:lnTo>
                  <a:lnTo>
                    <a:pt x="278803" y="24904"/>
                  </a:lnTo>
                  <a:close/>
                </a:path>
                <a:path w="339089" h="202565">
                  <a:moveTo>
                    <a:pt x="283692" y="40665"/>
                  </a:moveTo>
                  <a:lnTo>
                    <a:pt x="281152" y="39674"/>
                  </a:lnTo>
                  <a:lnTo>
                    <a:pt x="280873" y="39065"/>
                  </a:lnTo>
                  <a:lnTo>
                    <a:pt x="280733" y="39509"/>
                  </a:lnTo>
                  <a:lnTo>
                    <a:pt x="280606" y="39446"/>
                  </a:lnTo>
                  <a:lnTo>
                    <a:pt x="280708" y="39585"/>
                  </a:lnTo>
                  <a:lnTo>
                    <a:pt x="280517" y="40246"/>
                  </a:lnTo>
                  <a:lnTo>
                    <a:pt x="281940" y="41313"/>
                  </a:lnTo>
                  <a:lnTo>
                    <a:pt x="281559" y="40538"/>
                  </a:lnTo>
                  <a:lnTo>
                    <a:pt x="282854" y="41986"/>
                  </a:lnTo>
                  <a:lnTo>
                    <a:pt x="283692" y="40665"/>
                  </a:lnTo>
                  <a:close/>
                </a:path>
                <a:path w="339089" h="202565">
                  <a:moveTo>
                    <a:pt x="283832" y="40716"/>
                  </a:moveTo>
                  <a:lnTo>
                    <a:pt x="283692" y="40665"/>
                  </a:lnTo>
                  <a:lnTo>
                    <a:pt x="283832" y="40716"/>
                  </a:lnTo>
                  <a:close/>
                </a:path>
                <a:path w="339089" h="202565">
                  <a:moveTo>
                    <a:pt x="287324" y="24206"/>
                  </a:moveTo>
                  <a:lnTo>
                    <a:pt x="285089" y="22936"/>
                  </a:lnTo>
                  <a:lnTo>
                    <a:pt x="284543" y="24206"/>
                  </a:lnTo>
                  <a:lnTo>
                    <a:pt x="287324" y="24206"/>
                  </a:lnTo>
                  <a:close/>
                </a:path>
                <a:path w="339089" h="202565">
                  <a:moveTo>
                    <a:pt x="291693" y="128524"/>
                  </a:moveTo>
                  <a:lnTo>
                    <a:pt x="291655" y="128879"/>
                  </a:lnTo>
                  <a:lnTo>
                    <a:pt x="291693" y="128663"/>
                  </a:lnTo>
                  <a:lnTo>
                    <a:pt x="291693" y="128524"/>
                  </a:lnTo>
                  <a:close/>
                </a:path>
                <a:path w="339089" h="202565">
                  <a:moveTo>
                    <a:pt x="291719" y="127292"/>
                  </a:moveTo>
                  <a:lnTo>
                    <a:pt x="291249" y="128308"/>
                  </a:lnTo>
                  <a:lnTo>
                    <a:pt x="291579" y="128143"/>
                  </a:lnTo>
                  <a:lnTo>
                    <a:pt x="291668" y="128435"/>
                  </a:lnTo>
                  <a:lnTo>
                    <a:pt x="291719" y="127292"/>
                  </a:lnTo>
                  <a:close/>
                </a:path>
                <a:path w="339089" h="202565">
                  <a:moveTo>
                    <a:pt x="292150" y="14719"/>
                  </a:moveTo>
                  <a:lnTo>
                    <a:pt x="291909" y="14376"/>
                  </a:lnTo>
                  <a:lnTo>
                    <a:pt x="291668" y="14071"/>
                  </a:lnTo>
                  <a:lnTo>
                    <a:pt x="291515" y="13881"/>
                  </a:lnTo>
                  <a:lnTo>
                    <a:pt x="291719" y="14185"/>
                  </a:lnTo>
                  <a:lnTo>
                    <a:pt x="291934" y="14478"/>
                  </a:lnTo>
                  <a:lnTo>
                    <a:pt x="292150" y="14719"/>
                  </a:lnTo>
                  <a:close/>
                </a:path>
                <a:path w="339089" h="202565">
                  <a:moveTo>
                    <a:pt x="296151" y="125412"/>
                  </a:moveTo>
                  <a:lnTo>
                    <a:pt x="295998" y="125755"/>
                  </a:lnTo>
                  <a:lnTo>
                    <a:pt x="295884" y="126085"/>
                  </a:lnTo>
                  <a:lnTo>
                    <a:pt x="296151" y="125412"/>
                  </a:lnTo>
                  <a:close/>
                </a:path>
                <a:path w="339089" h="202565">
                  <a:moveTo>
                    <a:pt x="297510" y="19126"/>
                  </a:moveTo>
                  <a:lnTo>
                    <a:pt x="297497" y="19265"/>
                  </a:lnTo>
                  <a:lnTo>
                    <a:pt x="297510" y="19126"/>
                  </a:lnTo>
                  <a:close/>
                </a:path>
                <a:path w="339089" h="202565">
                  <a:moveTo>
                    <a:pt x="297688" y="20396"/>
                  </a:moveTo>
                  <a:lnTo>
                    <a:pt x="297497" y="19265"/>
                  </a:lnTo>
                  <a:lnTo>
                    <a:pt x="297434" y="20396"/>
                  </a:lnTo>
                  <a:lnTo>
                    <a:pt x="297688" y="20396"/>
                  </a:lnTo>
                  <a:close/>
                </a:path>
                <a:path w="339089" h="202565">
                  <a:moveTo>
                    <a:pt x="298881" y="11328"/>
                  </a:moveTo>
                  <a:lnTo>
                    <a:pt x="298704" y="10960"/>
                  </a:lnTo>
                  <a:lnTo>
                    <a:pt x="298526" y="10528"/>
                  </a:lnTo>
                  <a:lnTo>
                    <a:pt x="298310" y="10020"/>
                  </a:lnTo>
                  <a:lnTo>
                    <a:pt x="298665" y="11468"/>
                  </a:lnTo>
                  <a:lnTo>
                    <a:pt x="298881" y="11328"/>
                  </a:lnTo>
                  <a:close/>
                </a:path>
                <a:path w="339089" h="202565">
                  <a:moveTo>
                    <a:pt x="299669" y="127279"/>
                  </a:moveTo>
                  <a:lnTo>
                    <a:pt x="298869" y="128473"/>
                  </a:lnTo>
                  <a:lnTo>
                    <a:pt x="298996" y="128524"/>
                  </a:lnTo>
                  <a:lnTo>
                    <a:pt x="299173" y="128181"/>
                  </a:lnTo>
                  <a:lnTo>
                    <a:pt x="299669" y="127279"/>
                  </a:lnTo>
                  <a:close/>
                </a:path>
                <a:path w="339089" h="202565">
                  <a:moveTo>
                    <a:pt x="301167" y="25476"/>
                  </a:moveTo>
                  <a:lnTo>
                    <a:pt x="289560" y="25476"/>
                  </a:lnTo>
                  <a:lnTo>
                    <a:pt x="284010" y="25476"/>
                  </a:lnTo>
                  <a:lnTo>
                    <a:pt x="283044" y="25476"/>
                  </a:lnTo>
                  <a:lnTo>
                    <a:pt x="281470" y="26746"/>
                  </a:lnTo>
                  <a:lnTo>
                    <a:pt x="281914" y="28016"/>
                  </a:lnTo>
                  <a:lnTo>
                    <a:pt x="281609" y="29286"/>
                  </a:lnTo>
                  <a:lnTo>
                    <a:pt x="280898" y="28016"/>
                  </a:lnTo>
                  <a:lnTo>
                    <a:pt x="280174" y="26746"/>
                  </a:lnTo>
                  <a:lnTo>
                    <a:pt x="279654" y="26746"/>
                  </a:lnTo>
                  <a:lnTo>
                    <a:pt x="279260" y="28016"/>
                  </a:lnTo>
                  <a:lnTo>
                    <a:pt x="277723" y="28016"/>
                  </a:lnTo>
                  <a:lnTo>
                    <a:pt x="277647" y="26746"/>
                  </a:lnTo>
                  <a:lnTo>
                    <a:pt x="277583" y="25742"/>
                  </a:lnTo>
                  <a:lnTo>
                    <a:pt x="277850" y="25476"/>
                  </a:lnTo>
                  <a:lnTo>
                    <a:pt x="277571" y="25476"/>
                  </a:lnTo>
                  <a:lnTo>
                    <a:pt x="276339" y="25476"/>
                  </a:lnTo>
                  <a:lnTo>
                    <a:pt x="275209" y="24206"/>
                  </a:lnTo>
                  <a:lnTo>
                    <a:pt x="275602" y="28016"/>
                  </a:lnTo>
                  <a:lnTo>
                    <a:pt x="274548" y="25476"/>
                  </a:lnTo>
                  <a:lnTo>
                    <a:pt x="273024" y="25476"/>
                  </a:lnTo>
                  <a:lnTo>
                    <a:pt x="272961" y="26746"/>
                  </a:lnTo>
                  <a:lnTo>
                    <a:pt x="274701" y="28016"/>
                  </a:lnTo>
                  <a:lnTo>
                    <a:pt x="273113" y="28016"/>
                  </a:lnTo>
                  <a:lnTo>
                    <a:pt x="271513" y="25476"/>
                  </a:lnTo>
                  <a:lnTo>
                    <a:pt x="267093" y="22936"/>
                  </a:lnTo>
                  <a:lnTo>
                    <a:pt x="271564" y="34366"/>
                  </a:lnTo>
                  <a:lnTo>
                    <a:pt x="270205" y="33096"/>
                  </a:lnTo>
                  <a:lnTo>
                    <a:pt x="268897" y="31889"/>
                  </a:lnTo>
                  <a:lnTo>
                    <a:pt x="269227" y="33096"/>
                  </a:lnTo>
                  <a:lnTo>
                    <a:pt x="267982" y="33096"/>
                  </a:lnTo>
                  <a:lnTo>
                    <a:pt x="264261" y="29286"/>
                  </a:lnTo>
                  <a:lnTo>
                    <a:pt x="263944" y="29286"/>
                  </a:lnTo>
                  <a:lnTo>
                    <a:pt x="261543" y="28016"/>
                  </a:lnTo>
                  <a:lnTo>
                    <a:pt x="265455" y="34366"/>
                  </a:lnTo>
                  <a:lnTo>
                    <a:pt x="263334" y="34366"/>
                  </a:lnTo>
                  <a:lnTo>
                    <a:pt x="264185" y="35636"/>
                  </a:lnTo>
                  <a:lnTo>
                    <a:pt x="266153" y="38176"/>
                  </a:lnTo>
                  <a:lnTo>
                    <a:pt x="265747" y="39446"/>
                  </a:lnTo>
                  <a:lnTo>
                    <a:pt x="264528" y="39446"/>
                  </a:lnTo>
                  <a:lnTo>
                    <a:pt x="261721" y="35636"/>
                  </a:lnTo>
                  <a:lnTo>
                    <a:pt x="261785" y="34366"/>
                  </a:lnTo>
                  <a:lnTo>
                    <a:pt x="262140" y="34366"/>
                  </a:lnTo>
                  <a:lnTo>
                    <a:pt x="260946" y="33096"/>
                  </a:lnTo>
                  <a:lnTo>
                    <a:pt x="259689" y="34366"/>
                  </a:lnTo>
                  <a:lnTo>
                    <a:pt x="258889" y="31826"/>
                  </a:lnTo>
                  <a:lnTo>
                    <a:pt x="258800" y="34366"/>
                  </a:lnTo>
                  <a:lnTo>
                    <a:pt x="258343" y="34366"/>
                  </a:lnTo>
                  <a:lnTo>
                    <a:pt x="258610" y="35636"/>
                  </a:lnTo>
                  <a:lnTo>
                    <a:pt x="257238" y="35636"/>
                  </a:lnTo>
                  <a:lnTo>
                    <a:pt x="258216" y="36906"/>
                  </a:lnTo>
                  <a:lnTo>
                    <a:pt x="255282" y="36906"/>
                  </a:lnTo>
                  <a:lnTo>
                    <a:pt x="258483" y="39446"/>
                  </a:lnTo>
                  <a:lnTo>
                    <a:pt x="257492" y="40716"/>
                  </a:lnTo>
                  <a:lnTo>
                    <a:pt x="255727" y="39446"/>
                  </a:lnTo>
                  <a:lnTo>
                    <a:pt x="255270" y="36906"/>
                  </a:lnTo>
                  <a:lnTo>
                    <a:pt x="254863" y="39446"/>
                  </a:lnTo>
                  <a:lnTo>
                    <a:pt x="253377" y="38176"/>
                  </a:lnTo>
                  <a:lnTo>
                    <a:pt x="252628" y="35636"/>
                  </a:lnTo>
                  <a:lnTo>
                    <a:pt x="252780" y="38176"/>
                  </a:lnTo>
                  <a:lnTo>
                    <a:pt x="249555" y="35636"/>
                  </a:lnTo>
                  <a:lnTo>
                    <a:pt x="248678" y="35636"/>
                  </a:lnTo>
                  <a:lnTo>
                    <a:pt x="248716" y="34366"/>
                  </a:lnTo>
                  <a:lnTo>
                    <a:pt x="248653" y="35636"/>
                  </a:lnTo>
                  <a:lnTo>
                    <a:pt x="248056" y="35636"/>
                  </a:lnTo>
                  <a:lnTo>
                    <a:pt x="249783" y="36906"/>
                  </a:lnTo>
                  <a:lnTo>
                    <a:pt x="248297" y="36906"/>
                  </a:lnTo>
                  <a:lnTo>
                    <a:pt x="248831" y="38176"/>
                  </a:lnTo>
                  <a:lnTo>
                    <a:pt x="250863" y="39446"/>
                  </a:lnTo>
                  <a:lnTo>
                    <a:pt x="251358" y="41986"/>
                  </a:lnTo>
                  <a:lnTo>
                    <a:pt x="250799" y="41986"/>
                  </a:lnTo>
                  <a:lnTo>
                    <a:pt x="250634" y="41897"/>
                  </a:lnTo>
                  <a:lnTo>
                    <a:pt x="250634" y="44526"/>
                  </a:lnTo>
                  <a:lnTo>
                    <a:pt x="248653" y="41986"/>
                  </a:lnTo>
                  <a:lnTo>
                    <a:pt x="250177" y="41986"/>
                  </a:lnTo>
                  <a:lnTo>
                    <a:pt x="250634" y="44526"/>
                  </a:lnTo>
                  <a:lnTo>
                    <a:pt x="250634" y="41897"/>
                  </a:lnTo>
                  <a:lnTo>
                    <a:pt x="246634" y="39446"/>
                  </a:lnTo>
                  <a:lnTo>
                    <a:pt x="247650" y="38176"/>
                  </a:lnTo>
                  <a:lnTo>
                    <a:pt x="246367" y="38176"/>
                  </a:lnTo>
                  <a:lnTo>
                    <a:pt x="246354" y="36906"/>
                  </a:lnTo>
                  <a:lnTo>
                    <a:pt x="243268" y="35636"/>
                  </a:lnTo>
                  <a:lnTo>
                    <a:pt x="247751" y="40716"/>
                  </a:lnTo>
                  <a:lnTo>
                    <a:pt x="246202" y="41986"/>
                  </a:lnTo>
                  <a:lnTo>
                    <a:pt x="245364" y="40716"/>
                  </a:lnTo>
                  <a:lnTo>
                    <a:pt x="245033" y="40436"/>
                  </a:lnTo>
                  <a:lnTo>
                    <a:pt x="245884" y="41986"/>
                  </a:lnTo>
                  <a:lnTo>
                    <a:pt x="246100" y="43256"/>
                  </a:lnTo>
                  <a:lnTo>
                    <a:pt x="244348" y="43256"/>
                  </a:lnTo>
                  <a:lnTo>
                    <a:pt x="245656" y="45796"/>
                  </a:lnTo>
                  <a:lnTo>
                    <a:pt x="246037" y="45796"/>
                  </a:lnTo>
                  <a:lnTo>
                    <a:pt x="246862" y="47066"/>
                  </a:lnTo>
                  <a:lnTo>
                    <a:pt x="246240" y="47066"/>
                  </a:lnTo>
                  <a:lnTo>
                    <a:pt x="245910" y="48336"/>
                  </a:lnTo>
                  <a:lnTo>
                    <a:pt x="246443" y="49606"/>
                  </a:lnTo>
                  <a:lnTo>
                    <a:pt x="245275" y="48336"/>
                  </a:lnTo>
                  <a:lnTo>
                    <a:pt x="242747" y="45580"/>
                  </a:lnTo>
                  <a:lnTo>
                    <a:pt x="242747" y="52146"/>
                  </a:lnTo>
                  <a:lnTo>
                    <a:pt x="240423" y="50126"/>
                  </a:lnTo>
                  <a:lnTo>
                    <a:pt x="240677" y="49606"/>
                  </a:lnTo>
                  <a:lnTo>
                    <a:pt x="240436" y="48336"/>
                  </a:lnTo>
                  <a:lnTo>
                    <a:pt x="241046" y="48336"/>
                  </a:lnTo>
                  <a:lnTo>
                    <a:pt x="241325" y="49682"/>
                  </a:lnTo>
                  <a:lnTo>
                    <a:pt x="242747" y="52146"/>
                  </a:lnTo>
                  <a:lnTo>
                    <a:pt x="242747" y="45580"/>
                  </a:lnTo>
                  <a:lnTo>
                    <a:pt x="241795" y="44526"/>
                  </a:lnTo>
                  <a:lnTo>
                    <a:pt x="241998" y="47066"/>
                  </a:lnTo>
                  <a:lnTo>
                    <a:pt x="240817" y="47066"/>
                  </a:lnTo>
                  <a:lnTo>
                    <a:pt x="239991" y="44526"/>
                  </a:lnTo>
                  <a:lnTo>
                    <a:pt x="239090" y="44526"/>
                  </a:lnTo>
                  <a:lnTo>
                    <a:pt x="239293" y="47066"/>
                  </a:lnTo>
                  <a:lnTo>
                    <a:pt x="240055" y="50876"/>
                  </a:lnTo>
                  <a:lnTo>
                    <a:pt x="240245" y="50482"/>
                  </a:lnTo>
                  <a:lnTo>
                    <a:pt x="242328" y="54686"/>
                  </a:lnTo>
                  <a:lnTo>
                    <a:pt x="239953" y="53416"/>
                  </a:lnTo>
                  <a:lnTo>
                    <a:pt x="236512" y="48336"/>
                  </a:lnTo>
                  <a:lnTo>
                    <a:pt x="233527" y="47066"/>
                  </a:lnTo>
                  <a:lnTo>
                    <a:pt x="235737" y="52146"/>
                  </a:lnTo>
                  <a:lnTo>
                    <a:pt x="234213" y="52146"/>
                  </a:lnTo>
                  <a:lnTo>
                    <a:pt x="235356" y="54686"/>
                  </a:lnTo>
                  <a:lnTo>
                    <a:pt x="233260" y="53416"/>
                  </a:lnTo>
                  <a:lnTo>
                    <a:pt x="233210" y="54686"/>
                  </a:lnTo>
                  <a:lnTo>
                    <a:pt x="232092" y="53416"/>
                  </a:lnTo>
                  <a:lnTo>
                    <a:pt x="231292" y="53416"/>
                  </a:lnTo>
                  <a:lnTo>
                    <a:pt x="230314" y="52146"/>
                  </a:lnTo>
                  <a:lnTo>
                    <a:pt x="231216" y="53416"/>
                  </a:lnTo>
                  <a:lnTo>
                    <a:pt x="228866" y="53416"/>
                  </a:lnTo>
                  <a:lnTo>
                    <a:pt x="231038" y="55956"/>
                  </a:lnTo>
                  <a:lnTo>
                    <a:pt x="228663" y="54686"/>
                  </a:lnTo>
                  <a:lnTo>
                    <a:pt x="226517" y="54686"/>
                  </a:lnTo>
                  <a:lnTo>
                    <a:pt x="230301" y="61036"/>
                  </a:lnTo>
                  <a:lnTo>
                    <a:pt x="228460" y="61036"/>
                  </a:lnTo>
                  <a:lnTo>
                    <a:pt x="227622" y="58496"/>
                  </a:lnTo>
                  <a:lnTo>
                    <a:pt x="226123" y="58496"/>
                  </a:lnTo>
                  <a:lnTo>
                    <a:pt x="226174" y="55956"/>
                  </a:lnTo>
                  <a:lnTo>
                    <a:pt x="225044" y="55956"/>
                  </a:lnTo>
                  <a:lnTo>
                    <a:pt x="225844" y="57226"/>
                  </a:lnTo>
                  <a:lnTo>
                    <a:pt x="224828" y="57226"/>
                  </a:lnTo>
                  <a:lnTo>
                    <a:pt x="226110" y="61036"/>
                  </a:lnTo>
                  <a:lnTo>
                    <a:pt x="224561" y="59766"/>
                  </a:lnTo>
                  <a:lnTo>
                    <a:pt x="224853" y="61036"/>
                  </a:lnTo>
                  <a:lnTo>
                    <a:pt x="226034" y="62306"/>
                  </a:lnTo>
                  <a:lnTo>
                    <a:pt x="225399" y="62306"/>
                  </a:lnTo>
                  <a:lnTo>
                    <a:pt x="224790" y="63550"/>
                  </a:lnTo>
                  <a:lnTo>
                    <a:pt x="221386" y="61036"/>
                  </a:lnTo>
                  <a:lnTo>
                    <a:pt x="222707" y="68656"/>
                  </a:lnTo>
                  <a:lnTo>
                    <a:pt x="218249" y="64846"/>
                  </a:lnTo>
                  <a:lnTo>
                    <a:pt x="217601" y="66116"/>
                  </a:lnTo>
                  <a:lnTo>
                    <a:pt x="215874" y="68656"/>
                  </a:lnTo>
                  <a:lnTo>
                    <a:pt x="215582" y="67386"/>
                  </a:lnTo>
                  <a:lnTo>
                    <a:pt x="213169" y="66116"/>
                  </a:lnTo>
                  <a:lnTo>
                    <a:pt x="218211" y="72466"/>
                  </a:lnTo>
                  <a:lnTo>
                    <a:pt x="215493" y="72466"/>
                  </a:lnTo>
                  <a:lnTo>
                    <a:pt x="214147" y="71196"/>
                  </a:lnTo>
                  <a:lnTo>
                    <a:pt x="212801" y="69926"/>
                  </a:lnTo>
                  <a:lnTo>
                    <a:pt x="214020" y="69926"/>
                  </a:lnTo>
                  <a:lnTo>
                    <a:pt x="209867" y="63576"/>
                  </a:lnTo>
                  <a:lnTo>
                    <a:pt x="212775" y="71196"/>
                  </a:lnTo>
                  <a:lnTo>
                    <a:pt x="209473" y="68656"/>
                  </a:lnTo>
                  <a:lnTo>
                    <a:pt x="207378" y="67386"/>
                  </a:lnTo>
                  <a:lnTo>
                    <a:pt x="209130" y="71196"/>
                  </a:lnTo>
                  <a:lnTo>
                    <a:pt x="207619" y="72466"/>
                  </a:lnTo>
                  <a:lnTo>
                    <a:pt x="207314" y="71196"/>
                  </a:lnTo>
                  <a:lnTo>
                    <a:pt x="207022" y="71196"/>
                  </a:lnTo>
                  <a:lnTo>
                    <a:pt x="208191" y="75006"/>
                  </a:lnTo>
                  <a:lnTo>
                    <a:pt x="207264" y="77546"/>
                  </a:lnTo>
                  <a:lnTo>
                    <a:pt x="206819" y="78460"/>
                  </a:lnTo>
                  <a:lnTo>
                    <a:pt x="207251" y="78816"/>
                  </a:lnTo>
                  <a:lnTo>
                    <a:pt x="206629" y="80086"/>
                  </a:lnTo>
                  <a:lnTo>
                    <a:pt x="205435" y="78816"/>
                  </a:lnTo>
                  <a:lnTo>
                    <a:pt x="203911" y="78816"/>
                  </a:lnTo>
                  <a:lnTo>
                    <a:pt x="202120" y="76276"/>
                  </a:lnTo>
                  <a:lnTo>
                    <a:pt x="201815" y="76276"/>
                  </a:lnTo>
                  <a:lnTo>
                    <a:pt x="200901" y="76276"/>
                  </a:lnTo>
                  <a:lnTo>
                    <a:pt x="198780" y="76276"/>
                  </a:lnTo>
                  <a:lnTo>
                    <a:pt x="201168" y="80086"/>
                  </a:lnTo>
                  <a:lnTo>
                    <a:pt x="199351" y="80086"/>
                  </a:lnTo>
                  <a:lnTo>
                    <a:pt x="200240" y="81356"/>
                  </a:lnTo>
                  <a:lnTo>
                    <a:pt x="201752" y="85166"/>
                  </a:lnTo>
                  <a:lnTo>
                    <a:pt x="222542" y="85166"/>
                  </a:lnTo>
                  <a:lnTo>
                    <a:pt x="222834" y="86436"/>
                  </a:lnTo>
                  <a:lnTo>
                    <a:pt x="223431" y="87706"/>
                  </a:lnTo>
                  <a:lnTo>
                    <a:pt x="223139" y="87706"/>
                  </a:lnTo>
                  <a:lnTo>
                    <a:pt x="225221" y="88976"/>
                  </a:lnTo>
                  <a:lnTo>
                    <a:pt x="225552" y="86436"/>
                  </a:lnTo>
                  <a:lnTo>
                    <a:pt x="224370" y="83896"/>
                  </a:lnTo>
                  <a:lnTo>
                    <a:pt x="224980" y="83896"/>
                  </a:lnTo>
                  <a:lnTo>
                    <a:pt x="225552" y="85166"/>
                  </a:lnTo>
                  <a:lnTo>
                    <a:pt x="226453" y="86436"/>
                  </a:lnTo>
                  <a:lnTo>
                    <a:pt x="227952" y="86436"/>
                  </a:lnTo>
                  <a:lnTo>
                    <a:pt x="226783" y="83896"/>
                  </a:lnTo>
                  <a:lnTo>
                    <a:pt x="226199" y="82626"/>
                  </a:lnTo>
                  <a:lnTo>
                    <a:pt x="228269" y="85166"/>
                  </a:lnTo>
                  <a:lnTo>
                    <a:pt x="227990" y="83896"/>
                  </a:lnTo>
                  <a:lnTo>
                    <a:pt x="230390" y="83896"/>
                  </a:lnTo>
                  <a:lnTo>
                    <a:pt x="228320" y="82626"/>
                  </a:lnTo>
                  <a:lnTo>
                    <a:pt x="230251" y="82626"/>
                  </a:lnTo>
                  <a:lnTo>
                    <a:pt x="229743" y="80086"/>
                  </a:lnTo>
                  <a:lnTo>
                    <a:pt x="231648" y="80086"/>
                  </a:lnTo>
                  <a:lnTo>
                    <a:pt x="230352" y="77546"/>
                  </a:lnTo>
                  <a:lnTo>
                    <a:pt x="234467" y="80086"/>
                  </a:lnTo>
                  <a:lnTo>
                    <a:pt x="232854" y="77546"/>
                  </a:lnTo>
                  <a:lnTo>
                    <a:pt x="232041" y="76276"/>
                  </a:lnTo>
                  <a:lnTo>
                    <a:pt x="234670" y="80086"/>
                  </a:lnTo>
                  <a:lnTo>
                    <a:pt x="236207" y="77546"/>
                  </a:lnTo>
                  <a:lnTo>
                    <a:pt x="235648" y="76276"/>
                  </a:lnTo>
                  <a:lnTo>
                    <a:pt x="236232" y="77546"/>
                  </a:lnTo>
                  <a:lnTo>
                    <a:pt x="237121" y="76276"/>
                  </a:lnTo>
                  <a:lnTo>
                    <a:pt x="237667" y="77952"/>
                  </a:lnTo>
                  <a:lnTo>
                    <a:pt x="236486" y="78320"/>
                  </a:lnTo>
                  <a:lnTo>
                    <a:pt x="236969" y="78333"/>
                  </a:lnTo>
                  <a:lnTo>
                    <a:pt x="237464" y="78181"/>
                  </a:lnTo>
                  <a:lnTo>
                    <a:pt x="237693" y="78003"/>
                  </a:lnTo>
                  <a:lnTo>
                    <a:pt x="237972" y="78816"/>
                  </a:lnTo>
                  <a:lnTo>
                    <a:pt x="238747" y="77546"/>
                  </a:lnTo>
                  <a:lnTo>
                    <a:pt x="238988" y="76276"/>
                  </a:lnTo>
                  <a:lnTo>
                    <a:pt x="237464" y="75006"/>
                  </a:lnTo>
                  <a:lnTo>
                    <a:pt x="242189" y="78816"/>
                  </a:lnTo>
                  <a:lnTo>
                    <a:pt x="240588" y="75006"/>
                  </a:lnTo>
                  <a:lnTo>
                    <a:pt x="239509" y="72466"/>
                  </a:lnTo>
                  <a:lnTo>
                    <a:pt x="237909" y="68656"/>
                  </a:lnTo>
                  <a:lnTo>
                    <a:pt x="242900" y="73736"/>
                  </a:lnTo>
                  <a:lnTo>
                    <a:pt x="243890" y="69926"/>
                  </a:lnTo>
                  <a:lnTo>
                    <a:pt x="244970" y="67856"/>
                  </a:lnTo>
                  <a:lnTo>
                    <a:pt x="247497" y="71196"/>
                  </a:lnTo>
                  <a:lnTo>
                    <a:pt x="248500" y="68656"/>
                  </a:lnTo>
                  <a:lnTo>
                    <a:pt x="248450" y="68414"/>
                  </a:lnTo>
                  <a:lnTo>
                    <a:pt x="245135" y="67525"/>
                  </a:lnTo>
                  <a:lnTo>
                    <a:pt x="245198" y="67386"/>
                  </a:lnTo>
                  <a:lnTo>
                    <a:pt x="246799" y="64846"/>
                  </a:lnTo>
                  <a:lnTo>
                    <a:pt x="248107" y="66789"/>
                  </a:lnTo>
                  <a:lnTo>
                    <a:pt x="247434" y="63576"/>
                  </a:lnTo>
                  <a:lnTo>
                    <a:pt x="251053" y="63576"/>
                  </a:lnTo>
                  <a:lnTo>
                    <a:pt x="250990" y="64846"/>
                  </a:lnTo>
                  <a:lnTo>
                    <a:pt x="251269" y="66116"/>
                  </a:lnTo>
                  <a:lnTo>
                    <a:pt x="252260" y="63576"/>
                  </a:lnTo>
                  <a:lnTo>
                    <a:pt x="255549" y="63576"/>
                  </a:lnTo>
                  <a:lnTo>
                    <a:pt x="255841" y="61036"/>
                  </a:lnTo>
                  <a:lnTo>
                    <a:pt x="255892" y="60629"/>
                  </a:lnTo>
                  <a:lnTo>
                    <a:pt x="253936" y="58496"/>
                  </a:lnTo>
                  <a:lnTo>
                    <a:pt x="254063" y="55956"/>
                  </a:lnTo>
                  <a:lnTo>
                    <a:pt x="254114" y="54927"/>
                  </a:lnTo>
                  <a:lnTo>
                    <a:pt x="256070" y="58496"/>
                  </a:lnTo>
                  <a:lnTo>
                    <a:pt x="256006" y="53416"/>
                  </a:lnTo>
                  <a:lnTo>
                    <a:pt x="259321" y="59766"/>
                  </a:lnTo>
                  <a:lnTo>
                    <a:pt x="259080" y="58496"/>
                  </a:lnTo>
                  <a:lnTo>
                    <a:pt x="258216" y="57226"/>
                  </a:lnTo>
                  <a:lnTo>
                    <a:pt x="258813" y="57226"/>
                  </a:lnTo>
                  <a:lnTo>
                    <a:pt x="259397" y="58496"/>
                  </a:lnTo>
                  <a:lnTo>
                    <a:pt x="259930" y="59766"/>
                  </a:lnTo>
                  <a:lnTo>
                    <a:pt x="260604" y="57226"/>
                  </a:lnTo>
                  <a:lnTo>
                    <a:pt x="258876" y="55956"/>
                  </a:lnTo>
                  <a:lnTo>
                    <a:pt x="260680" y="55956"/>
                  </a:lnTo>
                  <a:lnTo>
                    <a:pt x="260654" y="57226"/>
                  </a:lnTo>
                  <a:lnTo>
                    <a:pt x="261213" y="58496"/>
                  </a:lnTo>
                  <a:lnTo>
                    <a:pt x="260705" y="55956"/>
                  </a:lnTo>
                  <a:lnTo>
                    <a:pt x="260197" y="53416"/>
                  </a:lnTo>
                  <a:lnTo>
                    <a:pt x="261696" y="53416"/>
                  </a:lnTo>
                  <a:lnTo>
                    <a:pt x="261975" y="54686"/>
                  </a:lnTo>
                  <a:lnTo>
                    <a:pt x="262242" y="54686"/>
                  </a:lnTo>
                  <a:lnTo>
                    <a:pt x="263817" y="53416"/>
                  </a:lnTo>
                  <a:lnTo>
                    <a:pt x="263423" y="52146"/>
                  </a:lnTo>
                  <a:lnTo>
                    <a:pt x="262636" y="49606"/>
                  </a:lnTo>
                  <a:lnTo>
                    <a:pt x="262242" y="48336"/>
                  </a:lnTo>
                  <a:lnTo>
                    <a:pt x="265239" y="49606"/>
                  </a:lnTo>
                  <a:lnTo>
                    <a:pt x="267157" y="53416"/>
                  </a:lnTo>
                  <a:lnTo>
                    <a:pt x="266712" y="49606"/>
                  </a:lnTo>
                  <a:lnTo>
                    <a:pt x="268947" y="53416"/>
                  </a:lnTo>
                  <a:lnTo>
                    <a:pt x="269354" y="50876"/>
                  </a:lnTo>
                  <a:lnTo>
                    <a:pt x="267893" y="49606"/>
                  </a:lnTo>
                  <a:lnTo>
                    <a:pt x="268833" y="49606"/>
                  </a:lnTo>
                  <a:lnTo>
                    <a:pt x="268084" y="47066"/>
                  </a:lnTo>
                  <a:lnTo>
                    <a:pt x="269278" y="47066"/>
                  </a:lnTo>
                  <a:lnTo>
                    <a:pt x="269113" y="44526"/>
                  </a:lnTo>
                  <a:lnTo>
                    <a:pt x="266496" y="41986"/>
                  </a:lnTo>
                  <a:lnTo>
                    <a:pt x="268274" y="43243"/>
                  </a:lnTo>
                  <a:lnTo>
                    <a:pt x="269240" y="41986"/>
                  </a:lnTo>
                  <a:lnTo>
                    <a:pt x="270967" y="43256"/>
                  </a:lnTo>
                  <a:lnTo>
                    <a:pt x="270497" y="40716"/>
                  </a:lnTo>
                  <a:lnTo>
                    <a:pt x="271703" y="41986"/>
                  </a:lnTo>
                  <a:lnTo>
                    <a:pt x="272554" y="41986"/>
                  </a:lnTo>
                  <a:lnTo>
                    <a:pt x="273227" y="43256"/>
                  </a:lnTo>
                  <a:lnTo>
                    <a:pt x="276123" y="43256"/>
                  </a:lnTo>
                  <a:lnTo>
                    <a:pt x="274802" y="40716"/>
                  </a:lnTo>
                  <a:lnTo>
                    <a:pt x="275043" y="40716"/>
                  </a:lnTo>
                  <a:lnTo>
                    <a:pt x="276161" y="43256"/>
                  </a:lnTo>
                  <a:lnTo>
                    <a:pt x="276440" y="43256"/>
                  </a:lnTo>
                  <a:lnTo>
                    <a:pt x="275374" y="40716"/>
                  </a:lnTo>
                  <a:lnTo>
                    <a:pt x="276263" y="40716"/>
                  </a:lnTo>
                  <a:lnTo>
                    <a:pt x="276542" y="41986"/>
                  </a:lnTo>
                  <a:lnTo>
                    <a:pt x="277355" y="43256"/>
                  </a:lnTo>
                  <a:lnTo>
                    <a:pt x="278892" y="41986"/>
                  </a:lnTo>
                  <a:lnTo>
                    <a:pt x="274281" y="39446"/>
                  </a:lnTo>
                  <a:lnTo>
                    <a:pt x="276948" y="39446"/>
                  </a:lnTo>
                  <a:lnTo>
                    <a:pt x="276936" y="40716"/>
                  </a:lnTo>
                  <a:lnTo>
                    <a:pt x="279298" y="40716"/>
                  </a:lnTo>
                  <a:lnTo>
                    <a:pt x="279209" y="38176"/>
                  </a:lnTo>
                  <a:lnTo>
                    <a:pt x="281305" y="38176"/>
                  </a:lnTo>
                  <a:lnTo>
                    <a:pt x="283730" y="40614"/>
                  </a:lnTo>
                  <a:lnTo>
                    <a:pt x="284467" y="39446"/>
                  </a:lnTo>
                  <a:lnTo>
                    <a:pt x="284467" y="38176"/>
                  </a:lnTo>
                  <a:lnTo>
                    <a:pt x="284480" y="35636"/>
                  </a:lnTo>
                  <a:lnTo>
                    <a:pt x="286931" y="34366"/>
                  </a:lnTo>
                  <a:lnTo>
                    <a:pt x="286334" y="34366"/>
                  </a:lnTo>
                  <a:lnTo>
                    <a:pt x="283641" y="29286"/>
                  </a:lnTo>
                  <a:lnTo>
                    <a:pt x="289255" y="35636"/>
                  </a:lnTo>
                  <a:lnTo>
                    <a:pt x="288861" y="33159"/>
                  </a:lnTo>
                  <a:lnTo>
                    <a:pt x="290182" y="35636"/>
                  </a:lnTo>
                  <a:lnTo>
                    <a:pt x="291731" y="35636"/>
                  </a:lnTo>
                  <a:lnTo>
                    <a:pt x="291922" y="33096"/>
                  </a:lnTo>
                  <a:lnTo>
                    <a:pt x="293039" y="29286"/>
                  </a:lnTo>
                  <a:lnTo>
                    <a:pt x="293547" y="31826"/>
                  </a:lnTo>
                  <a:lnTo>
                    <a:pt x="295008" y="31826"/>
                  </a:lnTo>
                  <a:lnTo>
                    <a:pt x="296024" y="30556"/>
                  </a:lnTo>
                  <a:lnTo>
                    <a:pt x="297218" y="30556"/>
                  </a:lnTo>
                  <a:lnTo>
                    <a:pt x="296722" y="29286"/>
                  </a:lnTo>
                  <a:lnTo>
                    <a:pt x="297332" y="29286"/>
                  </a:lnTo>
                  <a:lnTo>
                    <a:pt x="295935" y="28016"/>
                  </a:lnTo>
                  <a:lnTo>
                    <a:pt x="299364" y="29286"/>
                  </a:lnTo>
                  <a:lnTo>
                    <a:pt x="299999" y="28016"/>
                  </a:lnTo>
                  <a:lnTo>
                    <a:pt x="300634" y="26746"/>
                  </a:lnTo>
                  <a:lnTo>
                    <a:pt x="301167" y="25476"/>
                  </a:lnTo>
                  <a:close/>
                </a:path>
                <a:path w="339089" h="202565">
                  <a:moveTo>
                    <a:pt x="302006" y="11506"/>
                  </a:moveTo>
                  <a:lnTo>
                    <a:pt x="301409" y="10236"/>
                  </a:lnTo>
                  <a:lnTo>
                    <a:pt x="301713" y="11506"/>
                  </a:lnTo>
                  <a:lnTo>
                    <a:pt x="302006" y="11506"/>
                  </a:lnTo>
                  <a:close/>
                </a:path>
                <a:path w="339089" h="202565">
                  <a:moveTo>
                    <a:pt x="303733" y="130187"/>
                  </a:moveTo>
                  <a:lnTo>
                    <a:pt x="303695" y="130009"/>
                  </a:lnTo>
                  <a:lnTo>
                    <a:pt x="302374" y="132651"/>
                  </a:lnTo>
                  <a:lnTo>
                    <a:pt x="301777" y="133794"/>
                  </a:lnTo>
                  <a:lnTo>
                    <a:pt x="302361" y="132715"/>
                  </a:lnTo>
                  <a:lnTo>
                    <a:pt x="302691" y="132232"/>
                  </a:lnTo>
                  <a:lnTo>
                    <a:pt x="302882" y="132080"/>
                  </a:lnTo>
                  <a:lnTo>
                    <a:pt x="303110" y="131572"/>
                  </a:lnTo>
                  <a:lnTo>
                    <a:pt x="303390" y="130962"/>
                  </a:lnTo>
                  <a:lnTo>
                    <a:pt x="303733" y="130187"/>
                  </a:lnTo>
                  <a:close/>
                </a:path>
                <a:path w="339089" h="202565">
                  <a:moveTo>
                    <a:pt x="303898" y="149059"/>
                  </a:moveTo>
                  <a:lnTo>
                    <a:pt x="303771" y="149059"/>
                  </a:lnTo>
                  <a:lnTo>
                    <a:pt x="303898" y="149059"/>
                  </a:lnTo>
                  <a:close/>
                </a:path>
                <a:path w="339089" h="202565">
                  <a:moveTo>
                    <a:pt x="304444" y="148755"/>
                  </a:moveTo>
                  <a:lnTo>
                    <a:pt x="304317" y="148844"/>
                  </a:lnTo>
                  <a:lnTo>
                    <a:pt x="304101" y="148983"/>
                  </a:lnTo>
                  <a:lnTo>
                    <a:pt x="303834" y="149466"/>
                  </a:lnTo>
                  <a:lnTo>
                    <a:pt x="303987" y="149352"/>
                  </a:lnTo>
                  <a:lnTo>
                    <a:pt x="304190" y="149110"/>
                  </a:lnTo>
                  <a:lnTo>
                    <a:pt x="304444" y="148755"/>
                  </a:lnTo>
                  <a:close/>
                </a:path>
                <a:path w="339089" h="202565">
                  <a:moveTo>
                    <a:pt x="307352" y="22745"/>
                  </a:moveTo>
                  <a:lnTo>
                    <a:pt x="307238" y="22580"/>
                  </a:lnTo>
                  <a:lnTo>
                    <a:pt x="307022" y="22390"/>
                  </a:lnTo>
                  <a:lnTo>
                    <a:pt x="306793" y="22199"/>
                  </a:lnTo>
                  <a:lnTo>
                    <a:pt x="306959" y="22402"/>
                  </a:lnTo>
                  <a:lnTo>
                    <a:pt x="307136" y="22606"/>
                  </a:lnTo>
                  <a:lnTo>
                    <a:pt x="307352" y="22745"/>
                  </a:lnTo>
                  <a:close/>
                </a:path>
                <a:path w="339089" h="202565">
                  <a:moveTo>
                    <a:pt x="308838" y="9486"/>
                  </a:moveTo>
                  <a:lnTo>
                    <a:pt x="308330" y="8394"/>
                  </a:lnTo>
                  <a:lnTo>
                    <a:pt x="308178" y="7797"/>
                  </a:lnTo>
                  <a:lnTo>
                    <a:pt x="308241" y="7505"/>
                  </a:lnTo>
                  <a:lnTo>
                    <a:pt x="307949" y="7023"/>
                  </a:lnTo>
                  <a:lnTo>
                    <a:pt x="307581" y="6464"/>
                  </a:lnTo>
                  <a:lnTo>
                    <a:pt x="307073" y="5778"/>
                  </a:lnTo>
                  <a:lnTo>
                    <a:pt x="306806" y="5778"/>
                  </a:lnTo>
                  <a:lnTo>
                    <a:pt x="308254" y="8343"/>
                  </a:lnTo>
                  <a:lnTo>
                    <a:pt x="308838" y="9486"/>
                  </a:lnTo>
                  <a:close/>
                </a:path>
                <a:path w="339089" h="202565">
                  <a:moveTo>
                    <a:pt x="309626" y="5346"/>
                  </a:moveTo>
                  <a:lnTo>
                    <a:pt x="308305" y="4838"/>
                  </a:lnTo>
                  <a:lnTo>
                    <a:pt x="308013" y="4279"/>
                  </a:lnTo>
                  <a:lnTo>
                    <a:pt x="308063" y="5435"/>
                  </a:lnTo>
                  <a:lnTo>
                    <a:pt x="308089" y="5727"/>
                  </a:lnTo>
                  <a:lnTo>
                    <a:pt x="309156" y="6248"/>
                  </a:lnTo>
                  <a:lnTo>
                    <a:pt x="309626" y="5346"/>
                  </a:lnTo>
                  <a:close/>
                </a:path>
                <a:path w="339089" h="202565">
                  <a:moveTo>
                    <a:pt x="310388" y="147459"/>
                  </a:moveTo>
                  <a:lnTo>
                    <a:pt x="309968" y="147688"/>
                  </a:lnTo>
                  <a:lnTo>
                    <a:pt x="308102" y="150622"/>
                  </a:lnTo>
                  <a:lnTo>
                    <a:pt x="308876" y="149987"/>
                  </a:lnTo>
                  <a:lnTo>
                    <a:pt x="309410" y="149263"/>
                  </a:lnTo>
                  <a:lnTo>
                    <a:pt x="310388" y="147459"/>
                  </a:lnTo>
                  <a:close/>
                </a:path>
                <a:path w="339089" h="202565">
                  <a:moveTo>
                    <a:pt x="311277" y="144221"/>
                  </a:moveTo>
                  <a:lnTo>
                    <a:pt x="310972" y="143929"/>
                  </a:lnTo>
                  <a:lnTo>
                    <a:pt x="309537" y="145669"/>
                  </a:lnTo>
                  <a:lnTo>
                    <a:pt x="309816" y="144957"/>
                  </a:lnTo>
                  <a:lnTo>
                    <a:pt x="310349" y="144221"/>
                  </a:lnTo>
                  <a:lnTo>
                    <a:pt x="310667" y="143662"/>
                  </a:lnTo>
                  <a:lnTo>
                    <a:pt x="309587" y="144995"/>
                  </a:lnTo>
                  <a:lnTo>
                    <a:pt x="307860" y="147396"/>
                  </a:lnTo>
                  <a:lnTo>
                    <a:pt x="306463" y="150266"/>
                  </a:lnTo>
                  <a:lnTo>
                    <a:pt x="308343" y="147497"/>
                  </a:lnTo>
                  <a:lnTo>
                    <a:pt x="307708" y="148729"/>
                  </a:lnTo>
                  <a:lnTo>
                    <a:pt x="309930" y="145427"/>
                  </a:lnTo>
                  <a:lnTo>
                    <a:pt x="310337" y="145186"/>
                  </a:lnTo>
                  <a:lnTo>
                    <a:pt x="309727" y="146583"/>
                  </a:lnTo>
                  <a:lnTo>
                    <a:pt x="309067" y="147688"/>
                  </a:lnTo>
                  <a:lnTo>
                    <a:pt x="309587" y="146951"/>
                  </a:lnTo>
                  <a:lnTo>
                    <a:pt x="309003" y="148513"/>
                  </a:lnTo>
                  <a:lnTo>
                    <a:pt x="310197" y="146685"/>
                  </a:lnTo>
                  <a:lnTo>
                    <a:pt x="311277" y="144221"/>
                  </a:lnTo>
                  <a:close/>
                </a:path>
                <a:path w="339089" h="202565">
                  <a:moveTo>
                    <a:pt x="314490" y="8966"/>
                  </a:moveTo>
                  <a:lnTo>
                    <a:pt x="313563" y="7696"/>
                  </a:lnTo>
                  <a:lnTo>
                    <a:pt x="314464" y="8966"/>
                  </a:lnTo>
                  <a:close/>
                </a:path>
                <a:path w="339089" h="202565">
                  <a:moveTo>
                    <a:pt x="314591" y="2463"/>
                  </a:moveTo>
                  <a:lnTo>
                    <a:pt x="311137" y="584"/>
                  </a:lnTo>
                  <a:lnTo>
                    <a:pt x="314223" y="2933"/>
                  </a:lnTo>
                  <a:lnTo>
                    <a:pt x="314591" y="2463"/>
                  </a:lnTo>
                  <a:close/>
                </a:path>
                <a:path w="339089" h="202565">
                  <a:moveTo>
                    <a:pt x="315417" y="8966"/>
                  </a:moveTo>
                  <a:lnTo>
                    <a:pt x="314490" y="8966"/>
                  </a:lnTo>
                  <a:lnTo>
                    <a:pt x="315290" y="10058"/>
                  </a:lnTo>
                  <a:lnTo>
                    <a:pt x="315417" y="8966"/>
                  </a:lnTo>
                  <a:close/>
                </a:path>
                <a:path w="339089" h="202565">
                  <a:moveTo>
                    <a:pt x="316026" y="5041"/>
                  </a:moveTo>
                  <a:lnTo>
                    <a:pt x="315633" y="4648"/>
                  </a:lnTo>
                  <a:lnTo>
                    <a:pt x="314236" y="5130"/>
                  </a:lnTo>
                  <a:lnTo>
                    <a:pt x="316026" y="5041"/>
                  </a:lnTo>
                  <a:close/>
                </a:path>
                <a:path w="339089" h="202565">
                  <a:moveTo>
                    <a:pt x="316230" y="4445"/>
                  </a:moveTo>
                  <a:lnTo>
                    <a:pt x="314223" y="2933"/>
                  </a:lnTo>
                  <a:lnTo>
                    <a:pt x="314109" y="3086"/>
                  </a:lnTo>
                  <a:lnTo>
                    <a:pt x="315633" y="4648"/>
                  </a:lnTo>
                  <a:lnTo>
                    <a:pt x="316230" y="4445"/>
                  </a:lnTo>
                  <a:close/>
                </a:path>
                <a:path w="339089" h="202565">
                  <a:moveTo>
                    <a:pt x="317627" y="6426"/>
                  </a:moveTo>
                  <a:lnTo>
                    <a:pt x="317373" y="6426"/>
                  </a:lnTo>
                  <a:lnTo>
                    <a:pt x="316788" y="5156"/>
                  </a:lnTo>
                  <a:lnTo>
                    <a:pt x="317169" y="7696"/>
                  </a:lnTo>
                  <a:lnTo>
                    <a:pt x="317627" y="6426"/>
                  </a:lnTo>
                  <a:close/>
                </a:path>
                <a:path w="339089" h="202565">
                  <a:moveTo>
                    <a:pt x="318681" y="20396"/>
                  </a:moveTo>
                  <a:lnTo>
                    <a:pt x="318376" y="19126"/>
                  </a:lnTo>
                  <a:lnTo>
                    <a:pt x="318681" y="20396"/>
                  </a:lnTo>
                  <a:close/>
                </a:path>
                <a:path w="339089" h="202565">
                  <a:moveTo>
                    <a:pt x="321106" y="17856"/>
                  </a:moveTo>
                  <a:lnTo>
                    <a:pt x="320535" y="16586"/>
                  </a:lnTo>
                  <a:lnTo>
                    <a:pt x="320522" y="17703"/>
                  </a:lnTo>
                  <a:lnTo>
                    <a:pt x="320598" y="17856"/>
                  </a:lnTo>
                  <a:lnTo>
                    <a:pt x="321106" y="17856"/>
                  </a:lnTo>
                  <a:close/>
                </a:path>
                <a:path w="339089" h="202565">
                  <a:moveTo>
                    <a:pt x="322122" y="17856"/>
                  </a:moveTo>
                  <a:lnTo>
                    <a:pt x="321106" y="17856"/>
                  </a:lnTo>
                  <a:lnTo>
                    <a:pt x="321691" y="19126"/>
                  </a:lnTo>
                  <a:lnTo>
                    <a:pt x="322122" y="17856"/>
                  </a:lnTo>
                  <a:close/>
                </a:path>
                <a:path w="339089" h="202565">
                  <a:moveTo>
                    <a:pt x="329666" y="12242"/>
                  </a:moveTo>
                  <a:lnTo>
                    <a:pt x="329590" y="12026"/>
                  </a:lnTo>
                  <a:lnTo>
                    <a:pt x="329438" y="11722"/>
                  </a:lnTo>
                  <a:lnTo>
                    <a:pt x="329196" y="11290"/>
                  </a:lnTo>
                  <a:lnTo>
                    <a:pt x="329666" y="12242"/>
                  </a:lnTo>
                  <a:close/>
                </a:path>
                <a:path w="339089" h="202565">
                  <a:moveTo>
                    <a:pt x="329946" y="13474"/>
                  </a:moveTo>
                  <a:lnTo>
                    <a:pt x="328930" y="12484"/>
                  </a:lnTo>
                  <a:lnTo>
                    <a:pt x="327177" y="10731"/>
                  </a:lnTo>
                  <a:lnTo>
                    <a:pt x="327723" y="12496"/>
                  </a:lnTo>
                  <a:lnTo>
                    <a:pt x="328244" y="12484"/>
                  </a:lnTo>
                  <a:lnTo>
                    <a:pt x="329844" y="13906"/>
                  </a:lnTo>
                  <a:lnTo>
                    <a:pt x="329946" y="13474"/>
                  </a:lnTo>
                  <a:close/>
                </a:path>
                <a:path w="339089" h="202565">
                  <a:moveTo>
                    <a:pt x="329946" y="6426"/>
                  </a:moveTo>
                  <a:lnTo>
                    <a:pt x="328371" y="6426"/>
                  </a:lnTo>
                  <a:lnTo>
                    <a:pt x="329057" y="7327"/>
                  </a:lnTo>
                  <a:lnTo>
                    <a:pt x="329946" y="6426"/>
                  </a:lnTo>
                  <a:close/>
                </a:path>
                <a:path w="339089" h="202565">
                  <a:moveTo>
                    <a:pt x="330047" y="13004"/>
                  </a:moveTo>
                  <a:lnTo>
                    <a:pt x="329679" y="12255"/>
                  </a:lnTo>
                  <a:lnTo>
                    <a:pt x="330009" y="13182"/>
                  </a:lnTo>
                  <a:lnTo>
                    <a:pt x="330047" y="13004"/>
                  </a:lnTo>
                  <a:close/>
                </a:path>
                <a:path w="339089" h="202565">
                  <a:moveTo>
                    <a:pt x="330225" y="13754"/>
                  </a:moveTo>
                  <a:lnTo>
                    <a:pt x="330009" y="13182"/>
                  </a:lnTo>
                  <a:lnTo>
                    <a:pt x="329946" y="13474"/>
                  </a:lnTo>
                  <a:lnTo>
                    <a:pt x="330225" y="13754"/>
                  </a:lnTo>
                  <a:close/>
                </a:path>
                <a:path w="339089" h="202565">
                  <a:moveTo>
                    <a:pt x="330314" y="8966"/>
                  </a:moveTo>
                  <a:lnTo>
                    <a:pt x="329057" y="7327"/>
                  </a:lnTo>
                  <a:lnTo>
                    <a:pt x="328688" y="7696"/>
                  </a:lnTo>
                  <a:lnTo>
                    <a:pt x="328256" y="6426"/>
                  </a:lnTo>
                  <a:lnTo>
                    <a:pt x="326948" y="2616"/>
                  </a:lnTo>
                  <a:lnTo>
                    <a:pt x="327647" y="6426"/>
                  </a:lnTo>
                  <a:lnTo>
                    <a:pt x="326847" y="6426"/>
                  </a:lnTo>
                  <a:lnTo>
                    <a:pt x="325450" y="3886"/>
                  </a:lnTo>
                  <a:lnTo>
                    <a:pt x="325666" y="3886"/>
                  </a:lnTo>
                  <a:lnTo>
                    <a:pt x="323799" y="1346"/>
                  </a:lnTo>
                  <a:lnTo>
                    <a:pt x="325755" y="5156"/>
                  </a:lnTo>
                  <a:lnTo>
                    <a:pt x="323875" y="3886"/>
                  </a:lnTo>
                  <a:lnTo>
                    <a:pt x="323608" y="2616"/>
                  </a:lnTo>
                  <a:lnTo>
                    <a:pt x="323405" y="3886"/>
                  </a:lnTo>
                  <a:lnTo>
                    <a:pt x="323100" y="3886"/>
                  </a:lnTo>
                  <a:lnTo>
                    <a:pt x="321729" y="1346"/>
                  </a:lnTo>
                  <a:lnTo>
                    <a:pt x="322516" y="1346"/>
                  </a:lnTo>
                  <a:lnTo>
                    <a:pt x="319874" y="76"/>
                  </a:lnTo>
                  <a:lnTo>
                    <a:pt x="321970" y="6426"/>
                  </a:lnTo>
                  <a:lnTo>
                    <a:pt x="319773" y="3886"/>
                  </a:lnTo>
                  <a:lnTo>
                    <a:pt x="319760" y="2616"/>
                  </a:lnTo>
                  <a:lnTo>
                    <a:pt x="318579" y="5156"/>
                  </a:lnTo>
                  <a:lnTo>
                    <a:pt x="321183" y="6426"/>
                  </a:lnTo>
                  <a:lnTo>
                    <a:pt x="321678" y="10236"/>
                  </a:lnTo>
                  <a:lnTo>
                    <a:pt x="320675" y="8966"/>
                  </a:lnTo>
                  <a:lnTo>
                    <a:pt x="316699" y="3886"/>
                  </a:lnTo>
                  <a:lnTo>
                    <a:pt x="318135" y="6426"/>
                  </a:lnTo>
                  <a:lnTo>
                    <a:pt x="317627" y="6426"/>
                  </a:lnTo>
                  <a:lnTo>
                    <a:pt x="318262" y="8966"/>
                  </a:lnTo>
                  <a:lnTo>
                    <a:pt x="315836" y="6426"/>
                  </a:lnTo>
                  <a:lnTo>
                    <a:pt x="316369" y="11506"/>
                  </a:lnTo>
                  <a:lnTo>
                    <a:pt x="315429" y="10236"/>
                  </a:lnTo>
                  <a:lnTo>
                    <a:pt x="315290" y="10058"/>
                  </a:lnTo>
                  <a:lnTo>
                    <a:pt x="315277" y="10236"/>
                  </a:lnTo>
                  <a:lnTo>
                    <a:pt x="312191" y="6426"/>
                  </a:lnTo>
                  <a:lnTo>
                    <a:pt x="314591" y="11506"/>
                  </a:lnTo>
                  <a:lnTo>
                    <a:pt x="312445" y="10236"/>
                  </a:lnTo>
                  <a:lnTo>
                    <a:pt x="311264" y="7696"/>
                  </a:lnTo>
                  <a:lnTo>
                    <a:pt x="312839" y="8966"/>
                  </a:lnTo>
                  <a:lnTo>
                    <a:pt x="311759" y="7696"/>
                  </a:lnTo>
                  <a:lnTo>
                    <a:pt x="310692" y="6426"/>
                  </a:lnTo>
                  <a:lnTo>
                    <a:pt x="312635" y="11506"/>
                  </a:lnTo>
                  <a:lnTo>
                    <a:pt x="308483" y="6426"/>
                  </a:lnTo>
                  <a:lnTo>
                    <a:pt x="308241" y="7696"/>
                  </a:lnTo>
                  <a:lnTo>
                    <a:pt x="310159" y="11506"/>
                  </a:lnTo>
                  <a:lnTo>
                    <a:pt x="307479" y="10236"/>
                  </a:lnTo>
                  <a:lnTo>
                    <a:pt x="306920" y="12776"/>
                  </a:lnTo>
                  <a:lnTo>
                    <a:pt x="306336" y="11506"/>
                  </a:lnTo>
                  <a:lnTo>
                    <a:pt x="302006" y="11506"/>
                  </a:lnTo>
                  <a:lnTo>
                    <a:pt x="303187" y="14046"/>
                  </a:lnTo>
                  <a:lnTo>
                    <a:pt x="301650" y="14046"/>
                  </a:lnTo>
                  <a:lnTo>
                    <a:pt x="301218" y="15316"/>
                  </a:lnTo>
                  <a:lnTo>
                    <a:pt x="300062" y="14046"/>
                  </a:lnTo>
                  <a:lnTo>
                    <a:pt x="299720" y="12776"/>
                  </a:lnTo>
                  <a:lnTo>
                    <a:pt x="299669" y="11506"/>
                  </a:lnTo>
                  <a:lnTo>
                    <a:pt x="298869" y="11506"/>
                  </a:lnTo>
                  <a:lnTo>
                    <a:pt x="299313" y="12776"/>
                  </a:lnTo>
                  <a:lnTo>
                    <a:pt x="299402" y="14046"/>
                  </a:lnTo>
                  <a:lnTo>
                    <a:pt x="299123" y="14046"/>
                  </a:lnTo>
                  <a:lnTo>
                    <a:pt x="297827" y="11506"/>
                  </a:lnTo>
                  <a:lnTo>
                    <a:pt x="296849" y="12776"/>
                  </a:lnTo>
                  <a:lnTo>
                    <a:pt x="297459" y="16586"/>
                  </a:lnTo>
                  <a:lnTo>
                    <a:pt x="295109" y="15316"/>
                  </a:lnTo>
                  <a:lnTo>
                    <a:pt x="296443" y="17856"/>
                  </a:lnTo>
                  <a:lnTo>
                    <a:pt x="300088" y="21666"/>
                  </a:lnTo>
                  <a:lnTo>
                    <a:pt x="299593" y="22936"/>
                  </a:lnTo>
                  <a:lnTo>
                    <a:pt x="297434" y="20396"/>
                  </a:lnTo>
                  <a:lnTo>
                    <a:pt x="297154" y="20396"/>
                  </a:lnTo>
                  <a:lnTo>
                    <a:pt x="296545" y="20396"/>
                  </a:lnTo>
                  <a:lnTo>
                    <a:pt x="295783" y="18580"/>
                  </a:lnTo>
                  <a:lnTo>
                    <a:pt x="297078" y="20307"/>
                  </a:lnTo>
                  <a:lnTo>
                    <a:pt x="296418" y="17856"/>
                  </a:lnTo>
                  <a:lnTo>
                    <a:pt x="295490" y="17856"/>
                  </a:lnTo>
                  <a:lnTo>
                    <a:pt x="295465" y="18161"/>
                  </a:lnTo>
                  <a:lnTo>
                    <a:pt x="295414" y="19126"/>
                  </a:lnTo>
                  <a:lnTo>
                    <a:pt x="294614" y="17856"/>
                  </a:lnTo>
                  <a:lnTo>
                    <a:pt x="295236" y="17856"/>
                  </a:lnTo>
                  <a:lnTo>
                    <a:pt x="295465" y="18161"/>
                  </a:lnTo>
                  <a:lnTo>
                    <a:pt x="295465" y="17792"/>
                  </a:lnTo>
                  <a:lnTo>
                    <a:pt x="295262" y="16586"/>
                  </a:lnTo>
                  <a:lnTo>
                    <a:pt x="293192" y="16586"/>
                  </a:lnTo>
                  <a:lnTo>
                    <a:pt x="292150" y="15316"/>
                  </a:lnTo>
                  <a:lnTo>
                    <a:pt x="292811" y="16586"/>
                  </a:lnTo>
                  <a:lnTo>
                    <a:pt x="293611" y="17856"/>
                  </a:lnTo>
                  <a:lnTo>
                    <a:pt x="293344" y="17856"/>
                  </a:lnTo>
                  <a:lnTo>
                    <a:pt x="292366" y="19126"/>
                  </a:lnTo>
                  <a:lnTo>
                    <a:pt x="291668" y="16586"/>
                  </a:lnTo>
                  <a:lnTo>
                    <a:pt x="290512" y="15316"/>
                  </a:lnTo>
                  <a:lnTo>
                    <a:pt x="290995" y="16586"/>
                  </a:lnTo>
                  <a:lnTo>
                    <a:pt x="289547" y="16586"/>
                  </a:lnTo>
                  <a:lnTo>
                    <a:pt x="291160" y="19126"/>
                  </a:lnTo>
                  <a:lnTo>
                    <a:pt x="290842" y="19126"/>
                  </a:lnTo>
                  <a:lnTo>
                    <a:pt x="290029" y="17856"/>
                  </a:lnTo>
                  <a:lnTo>
                    <a:pt x="289458" y="17856"/>
                  </a:lnTo>
                  <a:lnTo>
                    <a:pt x="289636" y="19126"/>
                  </a:lnTo>
                  <a:lnTo>
                    <a:pt x="287134" y="19126"/>
                  </a:lnTo>
                  <a:lnTo>
                    <a:pt x="288518" y="20637"/>
                  </a:lnTo>
                  <a:lnTo>
                    <a:pt x="287667" y="20294"/>
                  </a:lnTo>
                  <a:lnTo>
                    <a:pt x="288213" y="21272"/>
                  </a:lnTo>
                  <a:lnTo>
                    <a:pt x="288455" y="20777"/>
                  </a:lnTo>
                  <a:lnTo>
                    <a:pt x="288658" y="20789"/>
                  </a:lnTo>
                  <a:lnTo>
                    <a:pt x="289471" y="21666"/>
                  </a:lnTo>
                  <a:lnTo>
                    <a:pt x="289699" y="21666"/>
                  </a:lnTo>
                  <a:lnTo>
                    <a:pt x="289598" y="24206"/>
                  </a:lnTo>
                  <a:lnTo>
                    <a:pt x="301713" y="24206"/>
                  </a:lnTo>
                  <a:lnTo>
                    <a:pt x="304571" y="25476"/>
                  </a:lnTo>
                  <a:lnTo>
                    <a:pt x="304304" y="25476"/>
                  </a:lnTo>
                  <a:lnTo>
                    <a:pt x="304558" y="26746"/>
                  </a:lnTo>
                  <a:lnTo>
                    <a:pt x="304787" y="26746"/>
                  </a:lnTo>
                  <a:lnTo>
                    <a:pt x="306108" y="24206"/>
                  </a:lnTo>
                  <a:lnTo>
                    <a:pt x="305396" y="22936"/>
                  </a:lnTo>
                  <a:lnTo>
                    <a:pt x="304685" y="21666"/>
                  </a:lnTo>
                  <a:lnTo>
                    <a:pt x="305092" y="22936"/>
                  </a:lnTo>
                  <a:lnTo>
                    <a:pt x="303669" y="21666"/>
                  </a:lnTo>
                  <a:lnTo>
                    <a:pt x="303187" y="20396"/>
                  </a:lnTo>
                  <a:lnTo>
                    <a:pt x="303187" y="19126"/>
                  </a:lnTo>
                  <a:lnTo>
                    <a:pt x="303669" y="19126"/>
                  </a:lnTo>
                  <a:lnTo>
                    <a:pt x="303606" y="20396"/>
                  </a:lnTo>
                  <a:lnTo>
                    <a:pt x="305701" y="21666"/>
                  </a:lnTo>
                  <a:lnTo>
                    <a:pt x="306793" y="22936"/>
                  </a:lnTo>
                  <a:lnTo>
                    <a:pt x="306349" y="21666"/>
                  </a:lnTo>
                  <a:lnTo>
                    <a:pt x="306044" y="21666"/>
                  </a:lnTo>
                  <a:lnTo>
                    <a:pt x="305625" y="20396"/>
                  </a:lnTo>
                  <a:lnTo>
                    <a:pt x="308914" y="24206"/>
                  </a:lnTo>
                  <a:lnTo>
                    <a:pt x="306095" y="20396"/>
                  </a:lnTo>
                  <a:lnTo>
                    <a:pt x="305155" y="19126"/>
                  </a:lnTo>
                  <a:lnTo>
                    <a:pt x="303276" y="16586"/>
                  </a:lnTo>
                  <a:lnTo>
                    <a:pt x="306222" y="17856"/>
                  </a:lnTo>
                  <a:lnTo>
                    <a:pt x="306806" y="19126"/>
                  </a:lnTo>
                  <a:lnTo>
                    <a:pt x="306895" y="18580"/>
                  </a:lnTo>
                  <a:lnTo>
                    <a:pt x="306895" y="17449"/>
                  </a:lnTo>
                  <a:lnTo>
                    <a:pt x="306628" y="16586"/>
                  </a:lnTo>
                  <a:lnTo>
                    <a:pt x="307403" y="16586"/>
                  </a:lnTo>
                  <a:lnTo>
                    <a:pt x="309092" y="19126"/>
                  </a:lnTo>
                  <a:lnTo>
                    <a:pt x="307505" y="17856"/>
                  </a:lnTo>
                  <a:lnTo>
                    <a:pt x="308660" y="20396"/>
                  </a:lnTo>
                  <a:lnTo>
                    <a:pt x="309295" y="19265"/>
                  </a:lnTo>
                  <a:lnTo>
                    <a:pt x="309321" y="19126"/>
                  </a:lnTo>
                  <a:lnTo>
                    <a:pt x="309308" y="18935"/>
                  </a:lnTo>
                  <a:lnTo>
                    <a:pt x="307987" y="15316"/>
                  </a:lnTo>
                  <a:lnTo>
                    <a:pt x="307530" y="14046"/>
                  </a:lnTo>
                  <a:lnTo>
                    <a:pt x="309702" y="16586"/>
                  </a:lnTo>
                  <a:lnTo>
                    <a:pt x="309740" y="17856"/>
                  </a:lnTo>
                  <a:lnTo>
                    <a:pt x="309270" y="17856"/>
                  </a:lnTo>
                  <a:lnTo>
                    <a:pt x="309372" y="19151"/>
                  </a:lnTo>
                  <a:lnTo>
                    <a:pt x="311823" y="20396"/>
                  </a:lnTo>
                  <a:lnTo>
                    <a:pt x="313588" y="20396"/>
                  </a:lnTo>
                  <a:lnTo>
                    <a:pt x="313448" y="20027"/>
                  </a:lnTo>
                  <a:lnTo>
                    <a:pt x="313626" y="20078"/>
                  </a:lnTo>
                  <a:lnTo>
                    <a:pt x="313436" y="19989"/>
                  </a:lnTo>
                  <a:lnTo>
                    <a:pt x="310832" y="12776"/>
                  </a:lnTo>
                  <a:lnTo>
                    <a:pt x="314845" y="17703"/>
                  </a:lnTo>
                  <a:lnTo>
                    <a:pt x="314794" y="17462"/>
                  </a:lnTo>
                  <a:lnTo>
                    <a:pt x="314883" y="17754"/>
                  </a:lnTo>
                  <a:lnTo>
                    <a:pt x="314883" y="17449"/>
                  </a:lnTo>
                  <a:lnTo>
                    <a:pt x="314998" y="15316"/>
                  </a:lnTo>
                  <a:lnTo>
                    <a:pt x="316547" y="17856"/>
                  </a:lnTo>
                  <a:lnTo>
                    <a:pt x="317334" y="19126"/>
                  </a:lnTo>
                  <a:lnTo>
                    <a:pt x="318350" y="19126"/>
                  </a:lnTo>
                  <a:lnTo>
                    <a:pt x="318020" y="17856"/>
                  </a:lnTo>
                  <a:lnTo>
                    <a:pt x="320776" y="20396"/>
                  </a:lnTo>
                  <a:lnTo>
                    <a:pt x="320116" y="17856"/>
                  </a:lnTo>
                  <a:lnTo>
                    <a:pt x="319786" y="16586"/>
                  </a:lnTo>
                  <a:lnTo>
                    <a:pt x="320344" y="17856"/>
                  </a:lnTo>
                  <a:lnTo>
                    <a:pt x="320408" y="17449"/>
                  </a:lnTo>
                  <a:lnTo>
                    <a:pt x="320001" y="16586"/>
                  </a:lnTo>
                  <a:lnTo>
                    <a:pt x="319836" y="15316"/>
                  </a:lnTo>
                  <a:lnTo>
                    <a:pt x="319506" y="12776"/>
                  </a:lnTo>
                  <a:lnTo>
                    <a:pt x="325208" y="17856"/>
                  </a:lnTo>
                  <a:lnTo>
                    <a:pt x="324662" y="12776"/>
                  </a:lnTo>
                  <a:lnTo>
                    <a:pt x="324967" y="11506"/>
                  </a:lnTo>
                  <a:lnTo>
                    <a:pt x="325272" y="10236"/>
                  </a:lnTo>
                  <a:lnTo>
                    <a:pt x="323824" y="7696"/>
                  </a:lnTo>
                  <a:lnTo>
                    <a:pt x="324154" y="6426"/>
                  </a:lnTo>
                  <a:lnTo>
                    <a:pt x="324485" y="5156"/>
                  </a:lnTo>
                  <a:lnTo>
                    <a:pt x="325818" y="6426"/>
                  </a:lnTo>
                  <a:lnTo>
                    <a:pt x="325945" y="8966"/>
                  </a:lnTo>
                  <a:lnTo>
                    <a:pt x="328002" y="8966"/>
                  </a:lnTo>
                  <a:lnTo>
                    <a:pt x="328180" y="7696"/>
                  </a:lnTo>
                  <a:lnTo>
                    <a:pt x="328472" y="7696"/>
                  </a:lnTo>
                  <a:lnTo>
                    <a:pt x="329831" y="8966"/>
                  </a:lnTo>
                  <a:lnTo>
                    <a:pt x="330314" y="8966"/>
                  </a:lnTo>
                  <a:close/>
                </a:path>
                <a:path w="339089" h="202565">
                  <a:moveTo>
                    <a:pt x="331063" y="11010"/>
                  </a:moveTo>
                  <a:lnTo>
                    <a:pt x="330847" y="11201"/>
                  </a:lnTo>
                  <a:lnTo>
                    <a:pt x="331038" y="11150"/>
                  </a:lnTo>
                  <a:lnTo>
                    <a:pt x="331063" y="11010"/>
                  </a:lnTo>
                  <a:close/>
                </a:path>
                <a:path w="339089" h="202565">
                  <a:moveTo>
                    <a:pt x="331228" y="10731"/>
                  </a:moveTo>
                  <a:lnTo>
                    <a:pt x="331025" y="10337"/>
                  </a:lnTo>
                  <a:lnTo>
                    <a:pt x="330835" y="9982"/>
                  </a:lnTo>
                  <a:lnTo>
                    <a:pt x="330657" y="9779"/>
                  </a:lnTo>
                  <a:lnTo>
                    <a:pt x="330974" y="10439"/>
                  </a:lnTo>
                  <a:lnTo>
                    <a:pt x="331101" y="10807"/>
                  </a:lnTo>
                  <a:lnTo>
                    <a:pt x="331063" y="11010"/>
                  </a:lnTo>
                  <a:lnTo>
                    <a:pt x="331228" y="10731"/>
                  </a:lnTo>
                  <a:close/>
                </a:path>
                <a:path w="339089" h="202565">
                  <a:moveTo>
                    <a:pt x="332651" y="4521"/>
                  </a:moveTo>
                  <a:lnTo>
                    <a:pt x="332359" y="3886"/>
                  </a:lnTo>
                  <a:lnTo>
                    <a:pt x="332117" y="3886"/>
                  </a:lnTo>
                  <a:lnTo>
                    <a:pt x="332651" y="4521"/>
                  </a:lnTo>
                  <a:close/>
                </a:path>
                <a:path w="339089" h="202565">
                  <a:moveTo>
                    <a:pt x="333629" y="8610"/>
                  </a:moveTo>
                  <a:lnTo>
                    <a:pt x="331990" y="6426"/>
                  </a:lnTo>
                  <a:lnTo>
                    <a:pt x="331431" y="5156"/>
                  </a:lnTo>
                  <a:lnTo>
                    <a:pt x="331635" y="5156"/>
                  </a:lnTo>
                  <a:lnTo>
                    <a:pt x="328066" y="76"/>
                  </a:lnTo>
                  <a:lnTo>
                    <a:pt x="329946" y="6426"/>
                  </a:lnTo>
                  <a:lnTo>
                    <a:pt x="330390" y="7696"/>
                  </a:lnTo>
                  <a:lnTo>
                    <a:pt x="331127" y="10236"/>
                  </a:lnTo>
                  <a:lnTo>
                    <a:pt x="331368" y="10236"/>
                  </a:lnTo>
                  <a:lnTo>
                    <a:pt x="331343" y="10401"/>
                  </a:lnTo>
                  <a:lnTo>
                    <a:pt x="331304" y="10579"/>
                  </a:lnTo>
                  <a:lnTo>
                    <a:pt x="331228" y="10731"/>
                  </a:lnTo>
                  <a:lnTo>
                    <a:pt x="331482" y="11214"/>
                  </a:lnTo>
                  <a:lnTo>
                    <a:pt x="331546" y="10985"/>
                  </a:lnTo>
                  <a:lnTo>
                    <a:pt x="331495" y="10629"/>
                  </a:lnTo>
                  <a:lnTo>
                    <a:pt x="331381" y="10236"/>
                  </a:lnTo>
                  <a:lnTo>
                    <a:pt x="331647" y="10236"/>
                  </a:lnTo>
                  <a:lnTo>
                    <a:pt x="331533" y="8966"/>
                  </a:lnTo>
                  <a:lnTo>
                    <a:pt x="331495" y="7327"/>
                  </a:lnTo>
                  <a:lnTo>
                    <a:pt x="331711" y="6426"/>
                  </a:lnTo>
                  <a:lnTo>
                    <a:pt x="332803" y="7696"/>
                  </a:lnTo>
                  <a:lnTo>
                    <a:pt x="332600" y="8966"/>
                  </a:lnTo>
                  <a:lnTo>
                    <a:pt x="332917" y="10236"/>
                  </a:lnTo>
                  <a:lnTo>
                    <a:pt x="333375" y="8966"/>
                  </a:lnTo>
                  <a:lnTo>
                    <a:pt x="333629" y="8610"/>
                  </a:lnTo>
                  <a:close/>
                </a:path>
                <a:path w="339089" h="202565">
                  <a:moveTo>
                    <a:pt x="333908" y="8966"/>
                  </a:moveTo>
                  <a:lnTo>
                    <a:pt x="333806" y="8369"/>
                  </a:lnTo>
                  <a:lnTo>
                    <a:pt x="333629" y="8610"/>
                  </a:lnTo>
                  <a:lnTo>
                    <a:pt x="333908" y="8966"/>
                  </a:lnTo>
                  <a:close/>
                </a:path>
                <a:path w="339089" h="202565">
                  <a:moveTo>
                    <a:pt x="334314" y="7696"/>
                  </a:moveTo>
                  <a:lnTo>
                    <a:pt x="333171" y="5156"/>
                  </a:lnTo>
                  <a:lnTo>
                    <a:pt x="332651" y="4521"/>
                  </a:lnTo>
                  <a:lnTo>
                    <a:pt x="333489" y="6426"/>
                  </a:lnTo>
                  <a:lnTo>
                    <a:pt x="333806" y="8369"/>
                  </a:lnTo>
                  <a:lnTo>
                    <a:pt x="334314" y="7696"/>
                  </a:lnTo>
                  <a:close/>
                </a:path>
                <a:path w="339089" h="202565">
                  <a:moveTo>
                    <a:pt x="335292" y="8496"/>
                  </a:moveTo>
                  <a:lnTo>
                    <a:pt x="335114" y="8623"/>
                  </a:lnTo>
                  <a:lnTo>
                    <a:pt x="335254" y="8915"/>
                  </a:lnTo>
                  <a:lnTo>
                    <a:pt x="335292" y="8496"/>
                  </a:lnTo>
                  <a:close/>
                </a:path>
                <a:path w="339089" h="202565">
                  <a:moveTo>
                    <a:pt x="335470" y="9347"/>
                  </a:moveTo>
                  <a:lnTo>
                    <a:pt x="335381" y="9169"/>
                  </a:lnTo>
                  <a:lnTo>
                    <a:pt x="335318" y="9029"/>
                  </a:lnTo>
                  <a:lnTo>
                    <a:pt x="335216" y="9347"/>
                  </a:lnTo>
                  <a:lnTo>
                    <a:pt x="335470" y="9347"/>
                  </a:lnTo>
                  <a:close/>
                </a:path>
                <a:path w="339089" h="202565">
                  <a:moveTo>
                    <a:pt x="335699" y="8369"/>
                  </a:moveTo>
                  <a:lnTo>
                    <a:pt x="335381" y="7581"/>
                  </a:lnTo>
                  <a:lnTo>
                    <a:pt x="335292" y="8496"/>
                  </a:lnTo>
                  <a:lnTo>
                    <a:pt x="335457" y="8394"/>
                  </a:lnTo>
                  <a:lnTo>
                    <a:pt x="335699" y="8369"/>
                  </a:lnTo>
                  <a:close/>
                </a:path>
                <a:path w="339089" h="202565">
                  <a:moveTo>
                    <a:pt x="337248" y="4025"/>
                  </a:moveTo>
                  <a:lnTo>
                    <a:pt x="336384" y="2006"/>
                  </a:lnTo>
                  <a:lnTo>
                    <a:pt x="334505" y="0"/>
                  </a:lnTo>
                  <a:lnTo>
                    <a:pt x="333743" y="330"/>
                  </a:lnTo>
                  <a:lnTo>
                    <a:pt x="334111" y="2654"/>
                  </a:lnTo>
                  <a:lnTo>
                    <a:pt x="333578" y="2095"/>
                  </a:lnTo>
                  <a:lnTo>
                    <a:pt x="333273" y="1231"/>
                  </a:lnTo>
                  <a:lnTo>
                    <a:pt x="333006" y="647"/>
                  </a:lnTo>
                  <a:lnTo>
                    <a:pt x="333324" y="2387"/>
                  </a:lnTo>
                  <a:lnTo>
                    <a:pt x="334238" y="5283"/>
                  </a:lnTo>
                  <a:lnTo>
                    <a:pt x="336156" y="7848"/>
                  </a:lnTo>
                  <a:lnTo>
                    <a:pt x="334987" y="4686"/>
                  </a:lnTo>
                  <a:lnTo>
                    <a:pt x="335800" y="5816"/>
                  </a:lnTo>
                  <a:lnTo>
                    <a:pt x="334352" y="2070"/>
                  </a:lnTo>
                  <a:lnTo>
                    <a:pt x="334568" y="1460"/>
                  </a:lnTo>
                  <a:lnTo>
                    <a:pt x="335648" y="2603"/>
                  </a:lnTo>
                  <a:lnTo>
                    <a:pt x="336219" y="3746"/>
                  </a:lnTo>
                  <a:lnTo>
                    <a:pt x="335902" y="2895"/>
                  </a:lnTo>
                  <a:lnTo>
                    <a:pt x="337248" y="4025"/>
                  </a:lnTo>
                  <a:close/>
                </a:path>
                <a:path w="339089" h="202565">
                  <a:moveTo>
                    <a:pt x="339064" y="4546"/>
                  </a:moveTo>
                  <a:lnTo>
                    <a:pt x="338759" y="3683"/>
                  </a:lnTo>
                  <a:lnTo>
                    <a:pt x="337642" y="1955"/>
                  </a:lnTo>
                  <a:lnTo>
                    <a:pt x="337439" y="2552"/>
                  </a:lnTo>
                  <a:lnTo>
                    <a:pt x="338848" y="5727"/>
                  </a:lnTo>
                  <a:lnTo>
                    <a:pt x="339064" y="45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3988828" y="7645533"/>
              <a:ext cx="176530" cy="149860"/>
            </a:xfrm>
            <a:custGeom>
              <a:avLst/>
              <a:gdLst/>
              <a:ahLst/>
              <a:cxnLst/>
              <a:rect l="l" t="t" r="r" b="b"/>
              <a:pathLst>
                <a:path w="176529" h="149859">
                  <a:moveTo>
                    <a:pt x="5105" y="37820"/>
                  </a:moveTo>
                  <a:lnTo>
                    <a:pt x="3111" y="39725"/>
                  </a:lnTo>
                  <a:lnTo>
                    <a:pt x="4711" y="38735"/>
                  </a:lnTo>
                  <a:lnTo>
                    <a:pt x="4838" y="38582"/>
                  </a:lnTo>
                  <a:lnTo>
                    <a:pt x="5105" y="37820"/>
                  </a:lnTo>
                  <a:close/>
                </a:path>
                <a:path w="176529" h="149859">
                  <a:moveTo>
                    <a:pt x="5842" y="43421"/>
                  </a:moveTo>
                  <a:lnTo>
                    <a:pt x="4521" y="44424"/>
                  </a:lnTo>
                  <a:lnTo>
                    <a:pt x="4775" y="44678"/>
                  </a:lnTo>
                  <a:lnTo>
                    <a:pt x="5842" y="43421"/>
                  </a:lnTo>
                  <a:close/>
                </a:path>
                <a:path w="176529" h="149859">
                  <a:moveTo>
                    <a:pt x="6413" y="42760"/>
                  </a:moveTo>
                  <a:lnTo>
                    <a:pt x="5842" y="43421"/>
                  </a:lnTo>
                  <a:lnTo>
                    <a:pt x="6032" y="43281"/>
                  </a:lnTo>
                  <a:lnTo>
                    <a:pt x="6413" y="42760"/>
                  </a:lnTo>
                  <a:close/>
                </a:path>
                <a:path w="176529" h="149859">
                  <a:moveTo>
                    <a:pt x="6946" y="31343"/>
                  </a:moveTo>
                  <a:lnTo>
                    <a:pt x="4584" y="30835"/>
                  </a:lnTo>
                  <a:lnTo>
                    <a:pt x="4953" y="30962"/>
                  </a:lnTo>
                  <a:lnTo>
                    <a:pt x="6731" y="31343"/>
                  </a:lnTo>
                  <a:lnTo>
                    <a:pt x="6946" y="31343"/>
                  </a:lnTo>
                  <a:close/>
                </a:path>
                <a:path w="176529" h="149859">
                  <a:moveTo>
                    <a:pt x="11620" y="41478"/>
                  </a:moveTo>
                  <a:lnTo>
                    <a:pt x="10160" y="42976"/>
                  </a:lnTo>
                  <a:lnTo>
                    <a:pt x="9321" y="43180"/>
                  </a:lnTo>
                  <a:lnTo>
                    <a:pt x="9842" y="43434"/>
                  </a:lnTo>
                  <a:lnTo>
                    <a:pt x="10998" y="42138"/>
                  </a:lnTo>
                  <a:lnTo>
                    <a:pt x="11620" y="41478"/>
                  </a:lnTo>
                  <a:close/>
                </a:path>
                <a:path w="176529" h="149859">
                  <a:moveTo>
                    <a:pt x="13385" y="40563"/>
                  </a:moveTo>
                  <a:lnTo>
                    <a:pt x="13119" y="40703"/>
                  </a:lnTo>
                  <a:lnTo>
                    <a:pt x="12763" y="41249"/>
                  </a:lnTo>
                  <a:lnTo>
                    <a:pt x="13385" y="40563"/>
                  </a:lnTo>
                  <a:close/>
                </a:path>
                <a:path w="176529" h="149859">
                  <a:moveTo>
                    <a:pt x="14084" y="39217"/>
                  </a:moveTo>
                  <a:lnTo>
                    <a:pt x="12179" y="41122"/>
                  </a:lnTo>
                  <a:lnTo>
                    <a:pt x="12598" y="40932"/>
                  </a:lnTo>
                  <a:lnTo>
                    <a:pt x="12738" y="40868"/>
                  </a:lnTo>
                  <a:lnTo>
                    <a:pt x="13119" y="40703"/>
                  </a:lnTo>
                  <a:lnTo>
                    <a:pt x="14084" y="39217"/>
                  </a:lnTo>
                  <a:close/>
                </a:path>
                <a:path w="176529" h="149859">
                  <a:moveTo>
                    <a:pt x="14338" y="46024"/>
                  </a:moveTo>
                  <a:lnTo>
                    <a:pt x="14109" y="46202"/>
                  </a:lnTo>
                  <a:lnTo>
                    <a:pt x="14046" y="45720"/>
                  </a:lnTo>
                  <a:lnTo>
                    <a:pt x="11645" y="48488"/>
                  </a:lnTo>
                  <a:lnTo>
                    <a:pt x="14135" y="46202"/>
                  </a:lnTo>
                  <a:lnTo>
                    <a:pt x="14338" y="46024"/>
                  </a:lnTo>
                  <a:close/>
                </a:path>
                <a:path w="176529" h="149859">
                  <a:moveTo>
                    <a:pt x="15608" y="44856"/>
                  </a:moveTo>
                  <a:lnTo>
                    <a:pt x="14338" y="46024"/>
                  </a:lnTo>
                  <a:lnTo>
                    <a:pt x="15379" y="45186"/>
                  </a:lnTo>
                  <a:lnTo>
                    <a:pt x="15608" y="44856"/>
                  </a:lnTo>
                  <a:close/>
                </a:path>
                <a:path w="176529" h="149859">
                  <a:moveTo>
                    <a:pt x="17589" y="51282"/>
                  </a:moveTo>
                  <a:lnTo>
                    <a:pt x="16535" y="52171"/>
                  </a:lnTo>
                  <a:lnTo>
                    <a:pt x="16014" y="52425"/>
                  </a:lnTo>
                  <a:lnTo>
                    <a:pt x="15290" y="53441"/>
                  </a:lnTo>
                  <a:lnTo>
                    <a:pt x="17589" y="51282"/>
                  </a:lnTo>
                  <a:close/>
                </a:path>
                <a:path w="176529" h="149859">
                  <a:moveTo>
                    <a:pt x="19964" y="22733"/>
                  </a:moveTo>
                  <a:lnTo>
                    <a:pt x="19329" y="20574"/>
                  </a:lnTo>
                  <a:lnTo>
                    <a:pt x="19875" y="22733"/>
                  </a:lnTo>
                  <a:close/>
                </a:path>
                <a:path w="176529" h="149859">
                  <a:moveTo>
                    <a:pt x="22415" y="60325"/>
                  </a:moveTo>
                  <a:lnTo>
                    <a:pt x="21818" y="60591"/>
                  </a:lnTo>
                  <a:lnTo>
                    <a:pt x="22415" y="60325"/>
                  </a:lnTo>
                  <a:close/>
                </a:path>
                <a:path w="176529" h="149859">
                  <a:moveTo>
                    <a:pt x="24485" y="62484"/>
                  </a:moveTo>
                  <a:lnTo>
                    <a:pt x="22796" y="63093"/>
                  </a:lnTo>
                  <a:lnTo>
                    <a:pt x="23583" y="62839"/>
                  </a:lnTo>
                  <a:lnTo>
                    <a:pt x="24066" y="62712"/>
                  </a:lnTo>
                  <a:lnTo>
                    <a:pt x="24485" y="62484"/>
                  </a:lnTo>
                  <a:close/>
                </a:path>
                <a:path w="176529" h="149859">
                  <a:moveTo>
                    <a:pt x="28422" y="65506"/>
                  </a:moveTo>
                  <a:lnTo>
                    <a:pt x="27838" y="65506"/>
                  </a:lnTo>
                  <a:lnTo>
                    <a:pt x="26466" y="66268"/>
                  </a:lnTo>
                  <a:lnTo>
                    <a:pt x="28422" y="65506"/>
                  </a:lnTo>
                  <a:close/>
                </a:path>
                <a:path w="176529" h="149859">
                  <a:moveTo>
                    <a:pt x="28524" y="65125"/>
                  </a:moveTo>
                  <a:lnTo>
                    <a:pt x="27482" y="65506"/>
                  </a:lnTo>
                  <a:lnTo>
                    <a:pt x="27838" y="65506"/>
                  </a:lnTo>
                  <a:lnTo>
                    <a:pt x="28524" y="65125"/>
                  </a:lnTo>
                  <a:close/>
                </a:path>
                <a:path w="176529" h="149859">
                  <a:moveTo>
                    <a:pt x="32092" y="73355"/>
                  </a:moveTo>
                  <a:lnTo>
                    <a:pt x="31762" y="73380"/>
                  </a:lnTo>
                  <a:lnTo>
                    <a:pt x="32029" y="73380"/>
                  </a:lnTo>
                  <a:close/>
                </a:path>
                <a:path w="176529" h="149859">
                  <a:moveTo>
                    <a:pt x="32143" y="84048"/>
                  </a:moveTo>
                  <a:lnTo>
                    <a:pt x="30975" y="84429"/>
                  </a:lnTo>
                  <a:lnTo>
                    <a:pt x="30619" y="84810"/>
                  </a:lnTo>
                  <a:lnTo>
                    <a:pt x="31978" y="84302"/>
                  </a:lnTo>
                  <a:lnTo>
                    <a:pt x="32143" y="84048"/>
                  </a:lnTo>
                  <a:close/>
                </a:path>
                <a:path w="176529" h="149859">
                  <a:moveTo>
                    <a:pt x="34277" y="39979"/>
                  </a:moveTo>
                  <a:lnTo>
                    <a:pt x="34150" y="40068"/>
                  </a:lnTo>
                  <a:lnTo>
                    <a:pt x="33782" y="40614"/>
                  </a:lnTo>
                  <a:lnTo>
                    <a:pt x="34277" y="39979"/>
                  </a:lnTo>
                  <a:close/>
                </a:path>
                <a:path w="176529" h="149859">
                  <a:moveTo>
                    <a:pt x="35318" y="96913"/>
                  </a:moveTo>
                  <a:lnTo>
                    <a:pt x="34404" y="97002"/>
                  </a:lnTo>
                  <a:lnTo>
                    <a:pt x="35026" y="97002"/>
                  </a:lnTo>
                  <a:lnTo>
                    <a:pt x="35318" y="96913"/>
                  </a:lnTo>
                  <a:close/>
                </a:path>
                <a:path w="176529" h="149859">
                  <a:moveTo>
                    <a:pt x="35445" y="37503"/>
                  </a:moveTo>
                  <a:lnTo>
                    <a:pt x="35331" y="37084"/>
                  </a:lnTo>
                  <a:lnTo>
                    <a:pt x="35242" y="36906"/>
                  </a:lnTo>
                  <a:lnTo>
                    <a:pt x="35445" y="37503"/>
                  </a:lnTo>
                  <a:close/>
                </a:path>
                <a:path w="176529" h="149859">
                  <a:moveTo>
                    <a:pt x="35547" y="101371"/>
                  </a:moveTo>
                  <a:close/>
                </a:path>
                <a:path w="176529" h="149859">
                  <a:moveTo>
                    <a:pt x="35852" y="100711"/>
                  </a:moveTo>
                  <a:lnTo>
                    <a:pt x="35610" y="100914"/>
                  </a:lnTo>
                  <a:lnTo>
                    <a:pt x="35496" y="101130"/>
                  </a:lnTo>
                  <a:lnTo>
                    <a:pt x="35534" y="101307"/>
                  </a:lnTo>
                  <a:lnTo>
                    <a:pt x="35852" y="100711"/>
                  </a:lnTo>
                  <a:close/>
                </a:path>
                <a:path w="176529" h="149859">
                  <a:moveTo>
                    <a:pt x="36017" y="39116"/>
                  </a:moveTo>
                  <a:lnTo>
                    <a:pt x="35445" y="37503"/>
                  </a:lnTo>
                  <a:lnTo>
                    <a:pt x="35420" y="39243"/>
                  </a:lnTo>
                  <a:lnTo>
                    <a:pt x="36017" y="39116"/>
                  </a:lnTo>
                  <a:close/>
                </a:path>
                <a:path w="176529" h="149859">
                  <a:moveTo>
                    <a:pt x="37007" y="98552"/>
                  </a:moveTo>
                  <a:lnTo>
                    <a:pt x="36766" y="98590"/>
                  </a:lnTo>
                  <a:lnTo>
                    <a:pt x="36588" y="98615"/>
                  </a:lnTo>
                  <a:lnTo>
                    <a:pt x="36258" y="98653"/>
                  </a:lnTo>
                  <a:lnTo>
                    <a:pt x="35090" y="99288"/>
                  </a:lnTo>
                  <a:lnTo>
                    <a:pt x="36080" y="98958"/>
                  </a:lnTo>
                  <a:lnTo>
                    <a:pt x="36639" y="98729"/>
                  </a:lnTo>
                  <a:lnTo>
                    <a:pt x="37007" y="98552"/>
                  </a:lnTo>
                  <a:close/>
                </a:path>
                <a:path w="176529" h="149859">
                  <a:moveTo>
                    <a:pt x="37795" y="30226"/>
                  </a:moveTo>
                  <a:lnTo>
                    <a:pt x="37680" y="29337"/>
                  </a:lnTo>
                  <a:lnTo>
                    <a:pt x="37058" y="28194"/>
                  </a:lnTo>
                  <a:lnTo>
                    <a:pt x="37693" y="30734"/>
                  </a:lnTo>
                  <a:lnTo>
                    <a:pt x="37757" y="30365"/>
                  </a:lnTo>
                  <a:lnTo>
                    <a:pt x="37795" y="30226"/>
                  </a:lnTo>
                  <a:close/>
                </a:path>
                <a:path w="176529" h="149859">
                  <a:moveTo>
                    <a:pt x="37820" y="12954"/>
                  </a:moveTo>
                  <a:lnTo>
                    <a:pt x="37744" y="12192"/>
                  </a:lnTo>
                  <a:lnTo>
                    <a:pt x="37706" y="12890"/>
                  </a:lnTo>
                  <a:close/>
                </a:path>
                <a:path w="176529" h="149859">
                  <a:moveTo>
                    <a:pt x="38252" y="30353"/>
                  </a:moveTo>
                  <a:lnTo>
                    <a:pt x="37947" y="29362"/>
                  </a:lnTo>
                  <a:lnTo>
                    <a:pt x="37947" y="29819"/>
                  </a:lnTo>
                  <a:lnTo>
                    <a:pt x="38252" y="30353"/>
                  </a:lnTo>
                  <a:close/>
                </a:path>
                <a:path w="176529" h="149859">
                  <a:moveTo>
                    <a:pt x="38493" y="33921"/>
                  </a:moveTo>
                  <a:lnTo>
                    <a:pt x="38252" y="33134"/>
                  </a:lnTo>
                  <a:lnTo>
                    <a:pt x="37960" y="32258"/>
                  </a:lnTo>
                  <a:lnTo>
                    <a:pt x="37693" y="31394"/>
                  </a:lnTo>
                  <a:lnTo>
                    <a:pt x="38252" y="33413"/>
                  </a:lnTo>
                  <a:lnTo>
                    <a:pt x="37846" y="34277"/>
                  </a:lnTo>
                  <a:lnTo>
                    <a:pt x="38493" y="33921"/>
                  </a:lnTo>
                  <a:close/>
                </a:path>
                <a:path w="176529" h="149859">
                  <a:moveTo>
                    <a:pt x="40144" y="106375"/>
                  </a:moveTo>
                  <a:lnTo>
                    <a:pt x="39204" y="106400"/>
                  </a:lnTo>
                  <a:lnTo>
                    <a:pt x="38925" y="106337"/>
                  </a:lnTo>
                  <a:lnTo>
                    <a:pt x="37998" y="106781"/>
                  </a:lnTo>
                  <a:lnTo>
                    <a:pt x="39992" y="106400"/>
                  </a:lnTo>
                  <a:lnTo>
                    <a:pt x="40144" y="106375"/>
                  </a:lnTo>
                  <a:close/>
                </a:path>
                <a:path w="176529" h="149859">
                  <a:moveTo>
                    <a:pt x="40805" y="110109"/>
                  </a:moveTo>
                  <a:lnTo>
                    <a:pt x="40068" y="109994"/>
                  </a:lnTo>
                  <a:lnTo>
                    <a:pt x="40309" y="110058"/>
                  </a:lnTo>
                  <a:lnTo>
                    <a:pt x="40805" y="110109"/>
                  </a:lnTo>
                  <a:close/>
                </a:path>
                <a:path w="176529" h="149859">
                  <a:moveTo>
                    <a:pt x="44284" y="30683"/>
                  </a:moveTo>
                  <a:lnTo>
                    <a:pt x="44183" y="29819"/>
                  </a:lnTo>
                  <a:lnTo>
                    <a:pt x="44005" y="29502"/>
                  </a:lnTo>
                  <a:lnTo>
                    <a:pt x="44284" y="30683"/>
                  </a:lnTo>
                  <a:close/>
                </a:path>
                <a:path w="176529" h="149859">
                  <a:moveTo>
                    <a:pt x="46570" y="145034"/>
                  </a:moveTo>
                  <a:lnTo>
                    <a:pt x="46329" y="144957"/>
                  </a:lnTo>
                  <a:lnTo>
                    <a:pt x="45961" y="145034"/>
                  </a:lnTo>
                  <a:lnTo>
                    <a:pt x="46570" y="145034"/>
                  </a:lnTo>
                  <a:close/>
                </a:path>
                <a:path w="176529" h="149859">
                  <a:moveTo>
                    <a:pt x="47269" y="140995"/>
                  </a:moveTo>
                  <a:lnTo>
                    <a:pt x="45758" y="141071"/>
                  </a:lnTo>
                  <a:lnTo>
                    <a:pt x="46609" y="141452"/>
                  </a:lnTo>
                  <a:lnTo>
                    <a:pt x="47269" y="140995"/>
                  </a:lnTo>
                  <a:close/>
                </a:path>
                <a:path w="176529" h="149859">
                  <a:moveTo>
                    <a:pt x="47332" y="120091"/>
                  </a:moveTo>
                  <a:lnTo>
                    <a:pt x="46786" y="120116"/>
                  </a:lnTo>
                  <a:lnTo>
                    <a:pt x="47193" y="120116"/>
                  </a:lnTo>
                  <a:lnTo>
                    <a:pt x="47332" y="120091"/>
                  </a:lnTo>
                  <a:close/>
                </a:path>
                <a:path w="176529" h="149859">
                  <a:moveTo>
                    <a:pt x="47548" y="145008"/>
                  </a:moveTo>
                  <a:lnTo>
                    <a:pt x="46570" y="145034"/>
                  </a:lnTo>
                  <a:lnTo>
                    <a:pt x="46710" y="145072"/>
                  </a:lnTo>
                  <a:lnTo>
                    <a:pt x="47548" y="145008"/>
                  </a:lnTo>
                  <a:close/>
                </a:path>
                <a:path w="176529" h="149859">
                  <a:moveTo>
                    <a:pt x="47650" y="122250"/>
                  </a:moveTo>
                  <a:lnTo>
                    <a:pt x="46812" y="121983"/>
                  </a:lnTo>
                  <a:lnTo>
                    <a:pt x="45199" y="122453"/>
                  </a:lnTo>
                  <a:lnTo>
                    <a:pt x="47650" y="122250"/>
                  </a:lnTo>
                  <a:close/>
                </a:path>
                <a:path w="176529" h="149859">
                  <a:moveTo>
                    <a:pt x="47866" y="147650"/>
                  </a:moveTo>
                  <a:lnTo>
                    <a:pt x="47510" y="147586"/>
                  </a:lnTo>
                  <a:lnTo>
                    <a:pt x="47383" y="147701"/>
                  </a:lnTo>
                  <a:lnTo>
                    <a:pt x="47586" y="147675"/>
                  </a:lnTo>
                  <a:lnTo>
                    <a:pt x="47739" y="147675"/>
                  </a:lnTo>
                  <a:lnTo>
                    <a:pt x="47866" y="147650"/>
                  </a:lnTo>
                  <a:close/>
                </a:path>
                <a:path w="176529" h="149859">
                  <a:moveTo>
                    <a:pt x="47993" y="145719"/>
                  </a:moveTo>
                  <a:lnTo>
                    <a:pt x="47929" y="145554"/>
                  </a:lnTo>
                  <a:lnTo>
                    <a:pt x="47866" y="145694"/>
                  </a:lnTo>
                  <a:lnTo>
                    <a:pt x="47993" y="145719"/>
                  </a:lnTo>
                  <a:close/>
                </a:path>
                <a:path w="176529" h="149859">
                  <a:moveTo>
                    <a:pt x="47993" y="117335"/>
                  </a:moveTo>
                  <a:lnTo>
                    <a:pt x="47536" y="117259"/>
                  </a:lnTo>
                  <a:lnTo>
                    <a:pt x="46977" y="117500"/>
                  </a:lnTo>
                  <a:lnTo>
                    <a:pt x="47117" y="117627"/>
                  </a:lnTo>
                  <a:lnTo>
                    <a:pt x="47548" y="117690"/>
                  </a:lnTo>
                  <a:lnTo>
                    <a:pt x="47713" y="117525"/>
                  </a:lnTo>
                  <a:lnTo>
                    <a:pt x="47993" y="117335"/>
                  </a:lnTo>
                  <a:close/>
                </a:path>
                <a:path w="176529" h="149859">
                  <a:moveTo>
                    <a:pt x="48056" y="122275"/>
                  </a:moveTo>
                  <a:lnTo>
                    <a:pt x="44792" y="122910"/>
                  </a:lnTo>
                  <a:lnTo>
                    <a:pt x="45250" y="123405"/>
                  </a:lnTo>
                  <a:lnTo>
                    <a:pt x="48056" y="122275"/>
                  </a:lnTo>
                  <a:close/>
                </a:path>
                <a:path w="176529" h="149859">
                  <a:moveTo>
                    <a:pt x="48221" y="147739"/>
                  </a:moveTo>
                  <a:lnTo>
                    <a:pt x="47866" y="147650"/>
                  </a:lnTo>
                  <a:lnTo>
                    <a:pt x="48221" y="147739"/>
                  </a:lnTo>
                  <a:close/>
                </a:path>
                <a:path w="176529" h="149859">
                  <a:moveTo>
                    <a:pt x="48323" y="140944"/>
                  </a:moveTo>
                  <a:lnTo>
                    <a:pt x="47764" y="140792"/>
                  </a:lnTo>
                  <a:lnTo>
                    <a:pt x="47523" y="140817"/>
                  </a:lnTo>
                  <a:lnTo>
                    <a:pt x="47269" y="140995"/>
                  </a:lnTo>
                  <a:lnTo>
                    <a:pt x="48323" y="140944"/>
                  </a:lnTo>
                  <a:close/>
                </a:path>
                <a:path w="176529" h="149859">
                  <a:moveTo>
                    <a:pt x="48526" y="145961"/>
                  </a:moveTo>
                  <a:lnTo>
                    <a:pt x="48387" y="145897"/>
                  </a:lnTo>
                  <a:lnTo>
                    <a:pt x="48158" y="145821"/>
                  </a:lnTo>
                  <a:lnTo>
                    <a:pt x="47612" y="145859"/>
                  </a:lnTo>
                  <a:lnTo>
                    <a:pt x="47802" y="145923"/>
                  </a:lnTo>
                  <a:lnTo>
                    <a:pt x="48120" y="145935"/>
                  </a:lnTo>
                  <a:lnTo>
                    <a:pt x="48526" y="145961"/>
                  </a:lnTo>
                  <a:close/>
                </a:path>
                <a:path w="176529" h="149859">
                  <a:moveTo>
                    <a:pt x="48958" y="117779"/>
                  </a:moveTo>
                  <a:lnTo>
                    <a:pt x="47548" y="117690"/>
                  </a:lnTo>
                  <a:lnTo>
                    <a:pt x="47345" y="117881"/>
                  </a:lnTo>
                  <a:lnTo>
                    <a:pt x="47307" y="118008"/>
                  </a:lnTo>
                  <a:lnTo>
                    <a:pt x="48958" y="117779"/>
                  </a:lnTo>
                  <a:close/>
                </a:path>
                <a:path w="176529" h="149859">
                  <a:moveTo>
                    <a:pt x="48983" y="147878"/>
                  </a:moveTo>
                  <a:lnTo>
                    <a:pt x="48221" y="147739"/>
                  </a:lnTo>
                  <a:lnTo>
                    <a:pt x="48145" y="147904"/>
                  </a:lnTo>
                  <a:lnTo>
                    <a:pt x="48983" y="147878"/>
                  </a:lnTo>
                  <a:close/>
                </a:path>
                <a:path w="176529" h="149859">
                  <a:moveTo>
                    <a:pt x="49009" y="145732"/>
                  </a:moveTo>
                  <a:lnTo>
                    <a:pt x="48526" y="145757"/>
                  </a:lnTo>
                  <a:lnTo>
                    <a:pt x="48158" y="145757"/>
                  </a:lnTo>
                  <a:lnTo>
                    <a:pt x="47993" y="145719"/>
                  </a:lnTo>
                  <a:lnTo>
                    <a:pt x="48158" y="145821"/>
                  </a:lnTo>
                  <a:lnTo>
                    <a:pt x="48590" y="145770"/>
                  </a:lnTo>
                  <a:lnTo>
                    <a:pt x="49009" y="145732"/>
                  </a:lnTo>
                  <a:close/>
                </a:path>
                <a:path w="176529" h="149859">
                  <a:moveTo>
                    <a:pt x="49301" y="137185"/>
                  </a:moveTo>
                  <a:lnTo>
                    <a:pt x="48285" y="137629"/>
                  </a:lnTo>
                  <a:lnTo>
                    <a:pt x="48869" y="137426"/>
                  </a:lnTo>
                  <a:lnTo>
                    <a:pt x="49136" y="137287"/>
                  </a:lnTo>
                  <a:lnTo>
                    <a:pt x="49301" y="137185"/>
                  </a:lnTo>
                  <a:close/>
                </a:path>
                <a:path w="176529" h="149859">
                  <a:moveTo>
                    <a:pt x="49733" y="147269"/>
                  </a:moveTo>
                  <a:lnTo>
                    <a:pt x="49441" y="147091"/>
                  </a:lnTo>
                  <a:lnTo>
                    <a:pt x="48856" y="147167"/>
                  </a:lnTo>
                  <a:lnTo>
                    <a:pt x="49733" y="147269"/>
                  </a:lnTo>
                  <a:close/>
                </a:path>
                <a:path w="176529" h="149859">
                  <a:moveTo>
                    <a:pt x="50038" y="144195"/>
                  </a:moveTo>
                  <a:lnTo>
                    <a:pt x="48247" y="144195"/>
                  </a:lnTo>
                  <a:lnTo>
                    <a:pt x="48018" y="144411"/>
                  </a:lnTo>
                  <a:lnTo>
                    <a:pt x="46012" y="144868"/>
                  </a:lnTo>
                  <a:lnTo>
                    <a:pt x="46329" y="144957"/>
                  </a:lnTo>
                  <a:lnTo>
                    <a:pt x="50038" y="144195"/>
                  </a:lnTo>
                  <a:close/>
                </a:path>
                <a:path w="176529" h="149859">
                  <a:moveTo>
                    <a:pt x="50533" y="11176"/>
                  </a:moveTo>
                  <a:lnTo>
                    <a:pt x="50190" y="10414"/>
                  </a:lnTo>
                  <a:lnTo>
                    <a:pt x="50203" y="10541"/>
                  </a:lnTo>
                  <a:lnTo>
                    <a:pt x="50533" y="11176"/>
                  </a:lnTo>
                  <a:close/>
                </a:path>
                <a:path w="176529" h="149859">
                  <a:moveTo>
                    <a:pt x="51701" y="87007"/>
                  </a:moveTo>
                  <a:lnTo>
                    <a:pt x="50596" y="87223"/>
                  </a:lnTo>
                  <a:lnTo>
                    <a:pt x="50876" y="87325"/>
                  </a:lnTo>
                  <a:lnTo>
                    <a:pt x="51701" y="87007"/>
                  </a:lnTo>
                  <a:close/>
                </a:path>
                <a:path w="176529" h="149859">
                  <a:moveTo>
                    <a:pt x="52197" y="81394"/>
                  </a:moveTo>
                  <a:lnTo>
                    <a:pt x="52070" y="81381"/>
                  </a:lnTo>
                  <a:lnTo>
                    <a:pt x="51473" y="81508"/>
                  </a:lnTo>
                  <a:lnTo>
                    <a:pt x="52197" y="81394"/>
                  </a:lnTo>
                  <a:close/>
                </a:path>
                <a:path w="176529" h="149859">
                  <a:moveTo>
                    <a:pt x="52857" y="149479"/>
                  </a:moveTo>
                  <a:lnTo>
                    <a:pt x="52438" y="149313"/>
                  </a:lnTo>
                  <a:lnTo>
                    <a:pt x="48983" y="149504"/>
                  </a:lnTo>
                  <a:lnTo>
                    <a:pt x="49923" y="149720"/>
                  </a:lnTo>
                  <a:lnTo>
                    <a:pt x="50825" y="149707"/>
                  </a:lnTo>
                  <a:lnTo>
                    <a:pt x="52857" y="149479"/>
                  </a:lnTo>
                  <a:close/>
                </a:path>
                <a:path w="176529" h="149859">
                  <a:moveTo>
                    <a:pt x="53022" y="33528"/>
                  </a:moveTo>
                  <a:lnTo>
                    <a:pt x="52108" y="30505"/>
                  </a:lnTo>
                  <a:lnTo>
                    <a:pt x="52336" y="31496"/>
                  </a:lnTo>
                  <a:lnTo>
                    <a:pt x="52451" y="32512"/>
                  </a:lnTo>
                  <a:lnTo>
                    <a:pt x="53022" y="33528"/>
                  </a:lnTo>
                  <a:close/>
                </a:path>
                <a:path w="176529" h="149859">
                  <a:moveTo>
                    <a:pt x="53378" y="147332"/>
                  </a:moveTo>
                  <a:lnTo>
                    <a:pt x="51600" y="147421"/>
                  </a:lnTo>
                  <a:lnTo>
                    <a:pt x="51079" y="147421"/>
                  </a:lnTo>
                  <a:lnTo>
                    <a:pt x="49733" y="147269"/>
                  </a:lnTo>
                  <a:lnTo>
                    <a:pt x="50203" y="147548"/>
                  </a:lnTo>
                  <a:lnTo>
                    <a:pt x="53035" y="147421"/>
                  </a:lnTo>
                  <a:lnTo>
                    <a:pt x="53378" y="147332"/>
                  </a:lnTo>
                  <a:close/>
                </a:path>
                <a:path w="176529" h="149859">
                  <a:moveTo>
                    <a:pt x="53479" y="135610"/>
                  </a:moveTo>
                  <a:lnTo>
                    <a:pt x="51193" y="135737"/>
                  </a:lnTo>
                  <a:lnTo>
                    <a:pt x="51384" y="136118"/>
                  </a:lnTo>
                  <a:lnTo>
                    <a:pt x="52082" y="136105"/>
                  </a:lnTo>
                  <a:lnTo>
                    <a:pt x="53479" y="135610"/>
                  </a:lnTo>
                  <a:close/>
                </a:path>
                <a:path w="176529" h="149859">
                  <a:moveTo>
                    <a:pt x="54114" y="145389"/>
                  </a:moveTo>
                  <a:lnTo>
                    <a:pt x="52870" y="145529"/>
                  </a:lnTo>
                  <a:lnTo>
                    <a:pt x="52654" y="145897"/>
                  </a:lnTo>
                  <a:lnTo>
                    <a:pt x="54114" y="145389"/>
                  </a:lnTo>
                  <a:close/>
                </a:path>
                <a:path w="176529" h="149859">
                  <a:moveTo>
                    <a:pt x="54152" y="147294"/>
                  </a:moveTo>
                  <a:lnTo>
                    <a:pt x="54013" y="147167"/>
                  </a:lnTo>
                  <a:lnTo>
                    <a:pt x="53378" y="147332"/>
                  </a:lnTo>
                  <a:lnTo>
                    <a:pt x="54152" y="147294"/>
                  </a:lnTo>
                  <a:close/>
                </a:path>
                <a:path w="176529" h="149859">
                  <a:moveTo>
                    <a:pt x="54597" y="86334"/>
                  </a:moveTo>
                  <a:lnTo>
                    <a:pt x="54165" y="86080"/>
                  </a:lnTo>
                  <a:lnTo>
                    <a:pt x="51701" y="87007"/>
                  </a:lnTo>
                  <a:lnTo>
                    <a:pt x="53213" y="86715"/>
                  </a:lnTo>
                  <a:lnTo>
                    <a:pt x="52019" y="87096"/>
                  </a:lnTo>
                  <a:lnTo>
                    <a:pt x="53314" y="86715"/>
                  </a:lnTo>
                  <a:lnTo>
                    <a:pt x="54597" y="86334"/>
                  </a:lnTo>
                  <a:close/>
                </a:path>
                <a:path w="176529" h="149859">
                  <a:moveTo>
                    <a:pt x="55626" y="81381"/>
                  </a:moveTo>
                  <a:lnTo>
                    <a:pt x="55562" y="81127"/>
                  </a:lnTo>
                  <a:lnTo>
                    <a:pt x="55232" y="80746"/>
                  </a:lnTo>
                  <a:lnTo>
                    <a:pt x="55003" y="80492"/>
                  </a:lnTo>
                  <a:lnTo>
                    <a:pt x="53009" y="80873"/>
                  </a:lnTo>
                  <a:lnTo>
                    <a:pt x="53441" y="80873"/>
                  </a:lnTo>
                  <a:lnTo>
                    <a:pt x="54457" y="80746"/>
                  </a:lnTo>
                  <a:lnTo>
                    <a:pt x="53873" y="81127"/>
                  </a:lnTo>
                  <a:lnTo>
                    <a:pt x="52197" y="81394"/>
                  </a:lnTo>
                  <a:lnTo>
                    <a:pt x="53784" y="81508"/>
                  </a:lnTo>
                  <a:lnTo>
                    <a:pt x="55626" y="81381"/>
                  </a:lnTo>
                  <a:close/>
                </a:path>
                <a:path w="176529" h="149859">
                  <a:moveTo>
                    <a:pt x="56197" y="147764"/>
                  </a:moveTo>
                  <a:lnTo>
                    <a:pt x="54508" y="147688"/>
                  </a:lnTo>
                  <a:lnTo>
                    <a:pt x="51536" y="147688"/>
                  </a:lnTo>
                  <a:lnTo>
                    <a:pt x="48374" y="148145"/>
                  </a:lnTo>
                  <a:lnTo>
                    <a:pt x="54305" y="148145"/>
                  </a:lnTo>
                  <a:lnTo>
                    <a:pt x="54724" y="148297"/>
                  </a:lnTo>
                  <a:lnTo>
                    <a:pt x="53238" y="148590"/>
                  </a:lnTo>
                  <a:lnTo>
                    <a:pt x="51968" y="148678"/>
                  </a:lnTo>
                  <a:lnTo>
                    <a:pt x="52857" y="148653"/>
                  </a:lnTo>
                  <a:lnTo>
                    <a:pt x="51219" y="149059"/>
                  </a:lnTo>
                  <a:lnTo>
                    <a:pt x="53416" y="148958"/>
                  </a:lnTo>
                  <a:lnTo>
                    <a:pt x="54978" y="148653"/>
                  </a:lnTo>
                  <a:lnTo>
                    <a:pt x="56057" y="148450"/>
                  </a:lnTo>
                  <a:lnTo>
                    <a:pt x="56134" y="148132"/>
                  </a:lnTo>
                  <a:lnTo>
                    <a:pt x="53886" y="147980"/>
                  </a:lnTo>
                  <a:lnTo>
                    <a:pt x="54648" y="147828"/>
                  </a:lnTo>
                  <a:lnTo>
                    <a:pt x="55549" y="147815"/>
                  </a:lnTo>
                  <a:lnTo>
                    <a:pt x="56197" y="147764"/>
                  </a:lnTo>
                  <a:close/>
                </a:path>
                <a:path w="176529" h="149859">
                  <a:moveTo>
                    <a:pt x="57137" y="131419"/>
                  </a:moveTo>
                  <a:lnTo>
                    <a:pt x="56934" y="131292"/>
                  </a:lnTo>
                  <a:lnTo>
                    <a:pt x="56527" y="131292"/>
                  </a:lnTo>
                  <a:lnTo>
                    <a:pt x="57137" y="131419"/>
                  </a:lnTo>
                  <a:close/>
                </a:path>
                <a:path w="176529" h="149859">
                  <a:moveTo>
                    <a:pt x="57429" y="92951"/>
                  </a:moveTo>
                  <a:lnTo>
                    <a:pt x="57213" y="93027"/>
                  </a:lnTo>
                  <a:lnTo>
                    <a:pt x="57061" y="93078"/>
                  </a:lnTo>
                  <a:lnTo>
                    <a:pt x="56870" y="93154"/>
                  </a:lnTo>
                  <a:lnTo>
                    <a:pt x="57048" y="93230"/>
                  </a:lnTo>
                  <a:lnTo>
                    <a:pt x="57429" y="92951"/>
                  </a:lnTo>
                  <a:close/>
                </a:path>
                <a:path w="176529" h="149859">
                  <a:moveTo>
                    <a:pt x="58166" y="104622"/>
                  </a:moveTo>
                  <a:lnTo>
                    <a:pt x="57543" y="104749"/>
                  </a:lnTo>
                  <a:lnTo>
                    <a:pt x="57696" y="104736"/>
                  </a:lnTo>
                  <a:lnTo>
                    <a:pt x="58166" y="104622"/>
                  </a:lnTo>
                  <a:close/>
                </a:path>
                <a:path w="176529" h="149859">
                  <a:moveTo>
                    <a:pt x="58242" y="139928"/>
                  </a:moveTo>
                  <a:lnTo>
                    <a:pt x="57810" y="139573"/>
                  </a:lnTo>
                  <a:lnTo>
                    <a:pt x="56743" y="139712"/>
                  </a:lnTo>
                  <a:lnTo>
                    <a:pt x="58242" y="139928"/>
                  </a:lnTo>
                  <a:close/>
                </a:path>
                <a:path w="176529" h="149859">
                  <a:moveTo>
                    <a:pt x="58547" y="141071"/>
                  </a:moveTo>
                  <a:close/>
                </a:path>
                <a:path w="176529" h="149859">
                  <a:moveTo>
                    <a:pt x="58699" y="106527"/>
                  </a:moveTo>
                  <a:lnTo>
                    <a:pt x="57289" y="106781"/>
                  </a:lnTo>
                  <a:lnTo>
                    <a:pt x="58547" y="106680"/>
                  </a:lnTo>
                  <a:lnTo>
                    <a:pt x="58699" y="106527"/>
                  </a:lnTo>
                  <a:close/>
                </a:path>
                <a:path w="176529" h="149859">
                  <a:moveTo>
                    <a:pt x="58839" y="96291"/>
                  </a:moveTo>
                  <a:lnTo>
                    <a:pt x="58432" y="96240"/>
                  </a:lnTo>
                  <a:lnTo>
                    <a:pt x="58280" y="96291"/>
                  </a:lnTo>
                  <a:lnTo>
                    <a:pt x="58089" y="96342"/>
                  </a:lnTo>
                  <a:lnTo>
                    <a:pt x="58483" y="96304"/>
                  </a:lnTo>
                  <a:lnTo>
                    <a:pt x="58699" y="96316"/>
                  </a:lnTo>
                  <a:lnTo>
                    <a:pt x="58839" y="96291"/>
                  </a:lnTo>
                  <a:close/>
                </a:path>
                <a:path w="176529" h="149859">
                  <a:moveTo>
                    <a:pt x="58915" y="106654"/>
                  </a:moveTo>
                  <a:lnTo>
                    <a:pt x="58547" y="106680"/>
                  </a:lnTo>
                  <a:lnTo>
                    <a:pt x="58318" y="106908"/>
                  </a:lnTo>
                  <a:lnTo>
                    <a:pt x="58915" y="106654"/>
                  </a:lnTo>
                  <a:close/>
                </a:path>
                <a:path w="176529" h="149859">
                  <a:moveTo>
                    <a:pt x="59182" y="127774"/>
                  </a:moveTo>
                  <a:lnTo>
                    <a:pt x="58762" y="127876"/>
                  </a:lnTo>
                  <a:lnTo>
                    <a:pt x="59118" y="127812"/>
                  </a:lnTo>
                  <a:close/>
                </a:path>
                <a:path w="176529" h="149859">
                  <a:moveTo>
                    <a:pt x="59575" y="127596"/>
                  </a:moveTo>
                  <a:lnTo>
                    <a:pt x="59182" y="127774"/>
                  </a:lnTo>
                  <a:lnTo>
                    <a:pt x="59397" y="127711"/>
                  </a:lnTo>
                  <a:lnTo>
                    <a:pt x="59575" y="127596"/>
                  </a:lnTo>
                  <a:close/>
                </a:path>
                <a:path w="176529" h="149859">
                  <a:moveTo>
                    <a:pt x="59639" y="146024"/>
                  </a:moveTo>
                  <a:lnTo>
                    <a:pt x="52654" y="145897"/>
                  </a:lnTo>
                  <a:lnTo>
                    <a:pt x="48526" y="146024"/>
                  </a:lnTo>
                  <a:lnTo>
                    <a:pt x="49517" y="146278"/>
                  </a:lnTo>
                  <a:lnTo>
                    <a:pt x="51422" y="146405"/>
                  </a:lnTo>
                  <a:lnTo>
                    <a:pt x="52387" y="146659"/>
                  </a:lnTo>
                  <a:lnTo>
                    <a:pt x="50622" y="146913"/>
                  </a:lnTo>
                  <a:lnTo>
                    <a:pt x="49682" y="146786"/>
                  </a:lnTo>
                  <a:lnTo>
                    <a:pt x="48501" y="146659"/>
                  </a:lnTo>
                  <a:lnTo>
                    <a:pt x="49441" y="147091"/>
                  </a:lnTo>
                  <a:lnTo>
                    <a:pt x="50939" y="146913"/>
                  </a:lnTo>
                  <a:lnTo>
                    <a:pt x="53035" y="146659"/>
                  </a:lnTo>
                  <a:lnTo>
                    <a:pt x="53695" y="146913"/>
                  </a:lnTo>
                  <a:lnTo>
                    <a:pt x="55397" y="146659"/>
                  </a:lnTo>
                  <a:lnTo>
                    <a:pt x="59639" y="146024"/>
                  </a:lnTo>
                  <a:close/>
                </a:path>
                <a:path w="176529" h="149859">
                  <a:moveTo>
                    <a:pt x="60007" y="130784"/>
                  </a:moveTo>
                  <a:lnTo>
                    <a:pt x="56921" y="131165"/>
                  </a:lnTo>
                  <a:lnTo>
                    <a:pt x="58966" y="131165"/>
                  </a:lnTo>
                  <a:lnTo>
                    <a:pt x="60007" y="130784"/>
                  </a:lnTo>
                  <a:close/>
                </a:path>
                <a:path w="176529" h="149859">
                  <a:moveTo>
                    <a:pt x="60540" y="106387"/>
                  </a:moveTo>
                  <a:lnTo>
                    <a:pt x="60286" y="106502"/>
                  </a:lnTo>
                  <a:lnTo>
                    <a:pt x="60185" y="106629"/>
                  </a:lnTo>
                  <a:lnTo>
                    <a:pt x="60540" y="106387"/>
                  </a:lnTo>
                  <a:close/>
                </a:path>
                <a:path w="176529" h="149859">
                  <a:moveTo>
                    <a:pt x="60617" y="127152"/>
                  </a:moveTo>
                  <a:lnTo>
                    <a:pt x="59486" y="127266"/>
                  </a:lnTo>
                  <a:lnTo>
                    <a:pt x="59791" y="127419"/>
                  </a:lnTo>
                  <a:lnTo>
                    <a:pt x="59575" y="127596"/>
                  </a:lnTo>
                  <a:lnTo>
                    <a:pt x="60617" y="127152"/>
                  </a:lnTo>
                  <a:close/>
                </a:path>
                <a:path w="176529" h="149859">
                  <a:moveTo>
                    <a:pt x="60629" y="115138"/>
                  </a:moveTo>
                  <a:lnTo>
                    <a:pt x="60388" y="115074"/>
                  </a:lnTo>
                  <a:lnTo>
                    <a:pt x="60159" y="115036"/>
                  </a:lnTo>
                  <a:lnTo>
                    <a:pt x="59880" y="115112"/>
                  </a:lnTo>
                  <a:lnTo>
                    <a:pt x="60325" y="115176"/>
                  </a:lnTo>
                  <a:lnTo>
                    <a:pt x="60629" y="115138"/>
                  </a:lnTo>
                  <a:close/>
                </a:path>
                <a:path w="176529" h="149859">
                  <a:moveTo>
                    <a:pt x="61061" y="139725"/>
                  </a:moveTo>
                  <a:lnTo>
                    <a:pt x="60274" y="140449"/>
                  </a:lnTo>
                  <a:lnTo>
                    <a:pt x="60794" y="140347"/>
                  </a:lnTo>
                  <a:lnTo>
                    <a:pt x="61061" y="139725"/>
                  </a:lnTo>
                  <a:close/>
                </a:path>
                <a:path w="176529" h="149859">
                  <a:moveTo>
                    <a:pt x="62001" y="103987"/>
                  </a:moveTo>
                  <a:lnTo>
                    <a:pt x="61861" y="103936"/>
                  </a:lnTo>
                  <a:lnTo>
                    <a:pt x="61595" y="103987"/>
                  </a:lnTo>
                  <a:lnTo>
                    <a:pt x="62001" y="103987"/>
                  </a:lnTo>
                  <a:close/>
                </a:path>
                <a:path w="176529" h="149859">
                  <a:moveTo>
                    <a:pt x="62420" y="118211"/>
                  </a:moveTo>
                  <a:lnTo>
                    <a:pt x="62026" y="117843"/>
                  </a:lnTo>
                  <a:lnTo>
                    <a:pt x="60198" y="118313"/>
                  </a:lnTo>
                  <a:lnTo>
                    <a:pt x="62420" y="118211"/>
                  </a:lnTo>
                  <a:close/>
                </a:path>
                <a:path w="176529" h="149859">
                  <a:moveTo>
                    <a:pt x="62992" y="140004"/>
                  </a:moveTo>
                  <a:lnTo>
                    <a:pt x="60794" y="140347"/>
                  </a:lnTo>
                  <a:lnTo>
                    <a:pt x="60693" y="140614"/>
                  </a:lnTo>
                  <a:lnTo>
                    <a:pt x="62992" y="140004"/>
                  </a:lnTo>
                  <a:close/>
                </a:path>
                <a:path w="176529" h="149859">
                  <a:moveTo>
                    <a:pt x="63563" y="122682"/>
                  </a:moveTo>
                  <a:lnTo>
                    <a:pt x="63157" y="122453"/>
                  </a:lnTo>
                  <a:lnTo>
                    <a:pt x="62534" y="122796"/>
                  </a:lnTo>
                  <a:lnTo>
                    <a:pt x="63563" y="122682"/>
                  </a:lnTo>
                  <a:close/>
                </a:path>
                <a:path w="176529" h="149859">
                  <a:moveTo>
                    <a:pt x="63601" y="112420"/>
                  </a:moveTo>
                  <a:lnTo>
                    <a:pt x="63334" y="112433"/>
                  </a:lnTo>
                  <a:lnTo>
                    <a:pt x="63195" y="112547"/>
                  </a:lnTo>
                  <a:lnTo>
                    <a:pt x="63423" y="112496"/>
                  </a:lnTo>
                  <a:lnTo>
                    <a:pt x="63601" y="112420"/>
                  </a:lnTo>
                  <a:close/>
                </a:path>
                <a:path w="176529" h="149859">
                  <a:moveTo>
                    <a:pt x="64033" y="136664"/>
                  </a:moveTo>
                  <a:lnTo>
                    <a:pt x="61087" y="136931"/>
                  </a:lnTo>
                  <a:lnTo>
                    <a:pt x="59817" y="137020"/>
                  </a:lnTo>
                  <a:lnTo>
                    <a:pt x="61023" y="136956"/>
                  </a:lnTo>
                  <a:lnTo>
                    <a:pt x="61607" y="136956"/>
                  </a:lnTo>
                  <a:lnTo>
                    <a:pt x="61849" y="137020"/>
                  </a:lnTo>
                  <a:lnTo>
                    <a:pt x="62395" y="136956"/>
                  </a:lnTo>
                  <a:lnTo>
                    <a:pt x="63906" y="136779"/>
                  </a:lnTo>
                  <a:lnTo>
                    <a:pt x="64033" y="136664"/>
                  </a:lnTo>
                  <a:close/>
                </a:path>
                <a:path w="176529" h="149859">
                  <a:moveTo>
                    <a:pt x="64058" y="117322"/>
                  </a:moveTo>
                  <a:lnTo>
                    <a:pt x="61595" y="117449"/>
                  </a:lnTo>
                  <a:lnTo>
                    <a:pt x="62026" y="117843"/>
                  </a:lnTo>
                  <a:lnTo>
                    <a:pt x="64058" y="117322"/>
                  </a:lnTo>
                  <a:close/>
                </a:path>
                <a:path w="176529" h="149859">
                  <a:moveTo>
                    <a:pt x="64376" y="132727"/>
                  </a:moveTo>
                  <a:lnTo>
                    <a:pt x="62941" y="132689"/>
                  </a:lnTo>
                  <a:lnTo>
                    <a:pt x="63360" y="132765"/>
                  </a:lnTo>
                  <a:lnTo>
                    <a:pt x="64376" y="132727"/>
                  </a:lnTo>
                  <a:close/>
                </a:path>
                <a:path w="176529" h="149859">
                  <a:moveTo>
                    <a:pt x="64744" y="113893"/>
                  </a:moveTo>
                  <a:lnTo>
                    <a:pt x="63525" y="113766"/>
                  </a:lnTo>
                  <a:lnTo>
                    <a:pt x="62712" y="114147"/>
                  </a:lnTo>
                  <a:lnTo>
                    <a:pt x="64744" y="113893"/>
                  </a:lnTo>
                  <a:close/>
                </a:path>
                <a:path w="176529" h="149859">
                  <a:moveTo>
                    <a:pt x="64795" y="137325"/>
                  </a:moveTo>
                  <a:lnTo>
                    <a:pt x="63728" y="137223"/>
                  </a:lnTo>
                  <a:lnTo>
                    <a:pt x="63461" y="137198"/>
                  </a:lnTo>
                  <a:lnTo>
                    <a:pt x="62496" y="137553"/>
                  </a:lnTo>
                  <a:lnTo>
                    <a:pt x="63068" y="137845"/>
                  </a:lnTo>
                  <a:lnTo>
                    <a:pt x="64135" y="137388"/>
                  </a:lnTo>
                  <a:lnTo>
                    <a:pt x="64795" y="137325"/>
                  </a:lnTo>
                  <a:close/>
                </a:path>
                <a:path w="176529" h="149859">
                  <a:moveTo>
                    <a:pt x="65227" y="30695"/>
                  </a:moveTo>
                  <a:lnTo>
                    <a:pt x="65151" y="29959"/>
                  </a:lnTo>
                  <a:lnTo>
                    <a:pt x="65112" y="30607"/>
                  </a:lnTo>
                  <a:close/>
                </a:path>
                <a:path w="176529" h="149859">
                  <a:moveTo>
                    <a:pt x="65582" y="108559"/>
                  </a:moveTo>
                  <a:lnTo>
                    <a:pt x="65265" y="108242"/>
                  </a:lnTo>
                  <a:lnTo>
                    <a:pt x="65176" y="108432"/>
                  </a:lnTo>
                  <a:lnTo>
                    <a:pt x="65582" y="108559"/>
                  </a:lnTo>
                  <a:close/>
                </a:path>
                <a:path w="176529" h="149859">
                  <a:moveTo>
                    <a:pt x="65709" y="106908"/>
                  </a:moveTo>
                  <a:lnTo>
                    <a:pt x="65163" y="107086"/>
                  </a:lnTo>
                  <a:lnTo>
                    <a:pt x="65709" y="107035"/>
                  </a:lnTo>
                  <a:lnTo>
                    <a:pt x="65709" y="106908"/>
                  </a:lnTo>
                  <a:close/>
                </a:path>
                <a:path w="176529" h="149859">
                  <a:moveTo>
                    <a:pt x="66103" y="106781"/>
                  </a:moveTo>
                  <a:lnTo>
                    <a:pt x="65684" y="106654"/>
                  </a:lnTo>
                  <a:lnTo>
                    <a:pt x="65709" y="106908"/>
                  </a:lnTo>
                  <a:lnTo>
                    <a:pt x="66103" y="106781"/>
                  </a:lnTo>
                  <a:close/>
                </a:path>
                <a:path w="176529" h="149859">
                  <a:moveTo>
                    <a:pt x="66408" y="29133"/>
                  </a:moveTo>
                  <a:lnTo>
                    <a:pt x="66294" y="29502"/>
                  </a:lnTo>
                  <a:lnTo>
                    <a:pt x="66408" y="29133"/>
                  </a:lnTo>
                  <a:close/>
                </a:path>
                <a:path w="176529" h="149859">
                  <a:moveTo>
                    <a:pt x="66459" y="103098"/>
                  </a:moveTo>
                  <a:lnTo>
                    <a:pt x="64401" y="102844"/>
                  </a:lnTo>
                  <a:lnTo>
                    <a:pt x="62445" y="103352"/>
                  </a:lnTo>
                  <a:lnTo>
                    <a:pt x="60109" y="103352"/>
                  </a:lnTo>
                  <a:lnTo>
                    <a:pt x="61861" y="103936"/>
                  </a:lnTo>
                  <a:lnTo>
                    <a:pt x="64376" y="103479"/>
                  </a:lnTo>
                  <a:lnTo>
                    <a:pt x="65074" y="103352"/>
                  </a:lnTo>
                  <a:lnTo>
                    <a:pt x="66459" y="103098"/>
                  </a:lnTo>
                  <a:close/>
                </a:path>
                <a:path w="176529" h="149859">
                  <a:moveTo>
                    <a:pt x="66497" y="139052"/>
                  </a:moveTo>
                  <a:lnTo>
                    <a:pt x="62992" y="140004"/>
                  </a:lnTo>
                  <a:lnTo>
                    <a:pt x="63207" y="140195"/>
                  </a:lnTo>
                  <a:lnTo>
                    <a:pt x="66497" y="139052"/>
                  </a:lnTo>
                  <a:close/>
                </a:path>
                <a:path w="176529" h="149859">
                  <a:moveTo>
                    <a:pt x="66725" y="108000"/>
                  </a:moveTo>
                  <a:lnTo>
                    <a:pt x="66446" y="107924"/>
                  </a:lnTo>
                  <a:lnTo>
                    <a:pt x="66725" y="108000"/>
                  </a:lnTo>
                  <a:close/>
                </a:path>
                <a:path w="176529" h="149859">
                  <a:moveTo>
                    <a:pt x="66738" y="2895"/>
                  </a:moveTo>
                  <a:lnTo>
                    <a:pt x="66294" y="3860"/>
                  </a:lnTo>
                  <a:lnTo>
                    <a:pt x="66548" y="4025"/>
                  </a:lnTo>
                  <a:lnTo>
                    <a:pt x="66738" y="2895"/>
                  </a:lnTo>
                  <a:close/>
                </a:path>
                <a:path w="176529" h="149859">
                  <a:moveTo>
                    <a:pt x="68681" y="28765"/>
                  </a:moveTo>
                  <a:lnTo>
                    <a:pt x="68516" y="29819"/>
                  </a:lnTo>
                  <a:lnTo>
                    <a:pt x="68643" y="29591"/>
                  </a:lnTo>
                  <a:lnTo>
                    <a:pt x="68681" y="28765"/>
                  </a:lnTo>
                  <a:close/>
                </a:path>
                <a:path w="176529" h="149859">
                  <a:moveTo>
                    <a:pt x="69227" y="106781"/>
                  </a:moveTo>
                  <a:lnTo>
                    <a:pt x="62699" y="108305"/>
                  </a:lnTo>
                  <a:lnTo>
                    <a:pt x="62674" y="107797"/>
                  </a:lnTo>
                  <a:lnTo>
                    <a:pt x="61696" y="107797"/>
                  </a:lnTo>
                  <a:lnTo>
                    <a:pt x="61696" y="108559"/>
                  </a:lnTo>
                  <a:lnTo>
                    <a:pt x="60972" y="109308"/>
                  </a:lnTo>
                  <a:lnTo>
                    <a:pt x="58458" y="109194"/>
                  </a:lnTo>
                  <a:lnTo>
                    <a:pt x="61696" y="108559"/>
                  </a:lnTo>
                  <a:lnTo>
                    <a:pt x="61696" y="107797"/>
                  </a:lnTo>
                  <a:lnTo>
                    <a:pt x="41757" y="107797"/>
                  </a:lnTo>
                  <a:lnTo>
                    <a:pt x="39497" y="107797"/>
                  </a:lnTo>
                  <a:lnTo>
                    <a:pt x="41579" y="108305"/>
                  </a:lnTo>
                  <a:lnTo>
                    <a:pt x="39408" y="109702"/>
                  </a:lnTo>
                  <a:lnTo>
                    <a:pt x="42087" y="110083"/>
                  </a:lnTo>
                  <a:lnTo>
                    <a:pt x="41656" y="110210"/>
                  </a:lnTo>
                  <a:lnTo>
                    <a:pt x="40805" y="110210"/>
                  </a:lnTo>
                  <a:lnTo>
                    <a:pt x="40982" y="110337"/>
                  </a:lnTo>
                  <a:lnTo>
                    <a:pt x="40182" y="110718"/>
                  </a:lnTo>
                  <a:lnTo>
                    <a:pt x="42291" y="110337"/>
                  </a:lnTo>
                  <a:lnTo>
                    <a:pt x="41706" y="110210"/>
                  </a:lnTo>
                  <a:lnTo>
                    <a:pt x="44729" y="109448"/>
                  </a:lnTo>
                  <a:lnTo>
                    <a:pt x="48006" y="109804"/>
                  </a:lnTo>
                  <a:lnTo>
                    <a:pt x="43738" y="110337"/>
                  </a:lnTo>
                  <a:lnTo>
                    <a:pt x="48475" y="110718"/>
                  </a:lnTo>
                  <a:lnTo>
                    <a:pt x="40728" y="111607"/>
                  </a:lnTo>
                  <a:lnTo>
                    <a:pt x="42176" y="111607"/>
                  </a:lnTo>
                  <a:lnTo>
                    <a:pt x="43586" y="111353"/>
                  </a:lnTo>
                  <a:lnTo>
                    <a:pt x="43192" y="111607"/>
                  </a:lnTo>
                  <a:lnTo>
                    <a:pt x="42379" y="111734"/>
                  </a:lnTo>
                  <a:lnTo>
                    <a:pt x="40741" y="111861"/>
                  </a:lnTo>
                  <a:lnTo>
                    <a:pt x="41998" y="112242"/>
                  </a:lnTo>
                  <a:lnTo>
                    <a:pt x="44208" y="111734"/>
                  </a:lnTo>
                  <a:lnTo>
                    <a:pt x="44272" y="112242"/>
                  </a:lnTo>
                  <a:lnTo>
                    <a:pt x="43230" y="112369"/>
                  </a:lnTo>
                  <a:lnTo>
                    <a:pt x="42824" y="112369"/>
                  </a:lnTo>
                  <a:lnTo>
                    <a:pt x="41605" y="112496"/>
                  </a:lnTo>
                  <a:lnTo>
                    <a:pt x="45707" y="112496"/>
                  </a:lnTo>
                  <a:lnTo>
                    <a:pt x="44907" y="113004"/>
                  </a:lnTo>
                  <a:lnTo>
                    <a:pt x="44297" y="113131"/>
                  </a:lnTo>
                  <a:lnTo>
                    <a:pt x="43561" y="113245"/>
                  </a:lnTo>
                  <a:lnTo>
                    <a:pt x="43929" y="113893"/>
                  </a:lnTo>
                  <a:lnTo>
                    <a:pt x="49034" y="113766"/>
                  </a:lnTo>
                  <a:lnTo>
                    <a:pt x="47244" y="114909"/>
                  </a:lnTo>
                  <a:lnTo>
                    <a:pt x="42735" y="115417"/>
                  </a:lnTo>
                  <a:lnTo>
                    <a:pt x="45821" y="115544"/>
                  </a:lnTo>
                  <a:lnTo>
                    <a:pt x="41960" y="116179"/>
                  </a:lnTo>
                  <a:lnTo>
                    <a:pt x="43192" y="116433"/>
                  </a:lnTo>
                  <a:lnTo>
                    <a:pt x="45034" y="115925"/>
                  </a:lnTo>
                  <a:lnTo>
                    <a:pt x="45034" y="116433"/>
                  </a:lnTo>
                  <a:lnTo>
                    <a:pt x="47917" y="116306"/>
                  </a:lnTo>
                  <a:lnTo>
                    <a:pt x="46697" y="116941"/>
                  </a:lnTo>
                  <a:lnTo>
                    <a:pt x="45046" y="116814"/>
                  </a:lnTo>
                  <a:lnTo>
                    <a:pt x="45910" y="117576"/>
                  </a:lnTo>
                  <a:lnTo>
                    <a:pt x="47066" y="116941"/>
                  </a:lnTo>
                  <a:lnTo>
                    <a:pt x="47307" y="116814"/>
                  </a:lnTo>
                  <a:lnTo>
                    <a:pt x="49364" y="117068"/>
                  </a:lnTo>
                  <a:lnTo>
                    <a:pt x="50076" y="116814"/>
                  </a:lnTo>
                  <a:lnTo>
                    <a:pt x="51498" y="116306"/>
                  </a:lnTo>
                  <a:lnTo>
                    <a:pt x="52197" y="116052"/>
                  </a:lnTo>
                  <a:lnTo>
                    <a:pt x="51206" y="116814"/>
                  </a:lnTo>
                  <a:lnTo>
                    <a:pt x="50800" y="116814"/>
                  </a:lnTo>
                  <a:lnTo>
                    <a:pt x="51219" y="117322"/>
                  </a:lnTo>
                  <a:lnTo>
                    <a:pt x="48971" y="117830"/>
                  </a:lnTo>
                  <a:lnTo>
                    <a:pt x="51549" y="117957"/>
                  </a:lnTo>
                  <a:lnTo>
                    <a:pt x="50634" y="118338"/>
                  </a:lnTo>
                  <a:lnTo>
                    <a:pt x="45516" y="119100"/>
                  </a:lnTo>
                  <a:lnTo>
                    <a:pt x="48806" y="118846"/>
                  </a:lnTo>
                  <a:lnTo>
                    <a:pt x="46570" y="119989"/>
                  </a:lnTo>
                  <a:lnTo>
                    <a:pt x="48704" y="119837"/>
                  </a:lnTo>
                  <a:lnTo>
                    <a:pt x="47332" y="120091"/>
                  </a:lnTo>
                  <a:lnTo>
                    <a:pt x="49441" y="119989"/>
                  </a:lnTo>
                  <a:lnTo>
                    <a:pt x="48221" y="120370"/>
                  </a:lnTo>
                  <a:lnTo>
                    <a:pt x="46596" y="120497"/>
                  </a:lnTo>
                  <a:lnTo>
                    <a:pt x="46189" y="121259"/>
                  </a:lnTo>
                  <a:lnTo>
                    <a:pt x="50596" y="119989"/>
                  </a:lnTo>
                  <a:lnTo>
                    <a:pt x="51485" y="119735"/>
                  </a:lnTo>
                  <a:lnTo>
                    <a:pt x="49466" y="120751"/>
                  </a:lnTo>
                  <a:lnTo>
                    <a:pt x="49250" y="120624"/>
                  </a:lnTo>
                  <a:lnTo>
                    <a:pt x="48856" y="120751"/>
                  </a:lnTo>
                  <a:lnTo>
                    <a:pt x="48437" y="120624"/>
                  </a:lnTo>
                  <a:lnTo>
                    <a:pt x="47434" y="121513"/>
                  </a:lnTo>
                  <a:lnTo>
                    <a:pt x="50292" y="121894"/>
                  </a:lnTo>
                  <a:lnTo>
                    <a:pt x="49085" y="122656"/>
                  </a:lnTo>
                  <a:lnTo>
                    <a:pt x="45262" y="123418"/>
                  </a:lnTo>
                  <a:lnTo>
                    <a:pt x="45618" y="123799"/>
                  </a:lnTo>
                  <a:lnTo>
                    <a:pt x="49707" y="124307"/>
                  </a:lnTo>
                  <a:lnTo>
                    <a:pt x="48920" y="125323"/>
                  </a:lnTo>
                  <a:lnTo>
                    <a:pt x="49326" y="125069"/>
                  </a:lnTo>
                  <a:lnTo>
                    <a:pt x="54851" y="124561"/>
                  </a:lnTo>
                  <a:lnTo>
                    <a:pt x="46685" y="126085"/>
                  </a:lnTo>
                  <a:lnTo>
                    <a:pt x="49339" y="126212"/>
                  </a:lnTo>
                  <a:lnTo>
                    <a:pt x="48920" y="126212"/>
                  </a:lnTo>
                  <a:lnTo>
                    <a:pt x="46253" y="126466"/>
                  </a:lnTo>
                  <a:lnTo>
                    <a:pt x="46888" y="126466"/>
                  </a:lnTo>
                  <a:lnTo>
                    <a:pt x="46075" y="127228"/>
                  </a:lnTo>
                  <a:lnTo>
                    <a:pt x="48387" y="127609"/>
                  </a:lnTo>
                  <a:lnTo>
                    <a:pt x="50241" y="128371"/>
                  </a:lnTo>
                  <a:lnTo>
                    <a:pt x="48806" y="128371"/>
                  </a:lnTo>
                  <a:lnTo>
                    <a:pt x="47586" y="128879"/>
                  </a:lnTo>
                  <a:lnTo>
                    <a:pt x="48209" y="129514"/>
                  </a:lnTo>
                  <a:lnTo>
                    <a:pt x="47586" y="129895"/>
                  </a:lnTo>
                  <a:lnTo>
                    <a:pt x="49022" y="129895"/>
                  </a:lnTo>
                  <a:lnTo>
                    <a:pt x="48806" y="130149"/>
                  </a:lnTo>
                  <a:lnTo>
                    <a:pt x="50863" y="129768"/>
                  </a:lnTo>
                  <a:lnTo>
                    <a:pt x="48133" y="131038"/>
                  </a:lnTo>
                  <a:lnTo>
                    <a:pt x="49364" y="131800"/>
                  </a:lnTo>
                  <a:lnTo>
                    <a:pt x="50838" y="132562"/>
                  </a:lnTo>
                  <a:lnTo>
                    <a:pt x="48856" y="133578"/>
                  </a:lnTo>
                  <a:lnTo>
                    <a:pt x="48806" y="133451"/>
                  </a:lnTo>
                  <a:lnTo>
                    <a:pt x="47574" y="133324"/>
                  </a:lnTo>
                  <a:lnTo>
                    <a:pt x="47586" y="133451"/>
                  </a:lnTo>
                  <a:lnTo>
                    <a:pt x="48983" y="134340"/>
                  </a:lnTo>
                  <a:lnTo>
                    <a:pt x="51396" y="133959"/>
                  </a:lnTo>
                  <a:lnTo>
                    <a:pt x="50431" y="133959"/>
                  </a:lnTo>
                  <a:lnTo>
                    <a:pt x="52298" y="133578"/>
                  </a:lnTo>
                  <a:lnTo>
                    <a:pt x="53721" y="133578"/>
                  </a:lnTo>
                  <a:lnTo>
                    <a:pt x="54864" y="133705"/>
                  </a:lnTo>
                  <a:lnTo>
                    <a:pt x="54889" y="133959"/>
                  </a:lnTo>
                  <a:lnTo>
                    <a:pt x="53238" y="133705"/>
                  </a:lnTo>
                  <a:lnTo>
                    <a:pt x="49695" y="134721"/>
                  </a:lnTo>
                  <a:lnTo>
                    <a:pt x="51993" y="134467"/>
                  </a:lnTo>
                  <a:lnTo>
                    <a:pt x="47777" y="135483"/>
                  </a:lnTo>
                  <a:lnTo>
                    <a:pt x="54381" y="134467"/>
                  </a:lnTo>
                  <a:lnTo>
                    <a:pt x="56857" y="134086"/>
                  </a:lnTo>
                  <a:lnTo>
                    <a:pt x="54038" y="135102"/>
                  </a:lnTo>
                  <a:lnTo>
                    <a:pt x="52755" y="135102"/>
                  </a:lnTo>
                  <a:lnTo>
                    <a:pt x="53441" y="135356"/>
                  </a:lnTo>
                  <a:lnTo>
                    <a:pt x="55130" y="135356"/>
                  </a:lnTo>
                  <a:lnTo>
                    <a:pt x="54813" y="135737"/>
                  </a:lnTo>
                  <a:lnTo>
                    <a:pt x="52171" y="136105"/>
                  </a:lnTo>
                  <a:lnTo>
                    <a:pt x="56540" y="135991"/>
                  </a:lnTo>
                  <a:lnTo>
                    <a:pt x="53809" y="136626"/>
                  </a:lnTo>
                  <a:lnTo>
                    <a:pt x="53009" y="136499"/>
                  </a:lnTo>
                  <a:lnTo>
                    <a:pt x="52971" y="136372"/>
                  </a:lnTo>
                  <a:lnTo>
                    <a:pt x="52184" y="136245"/>
                  </a:lnTo>
                  <a:lnTo>
                    <a:pt x="48958" y="137007"/>
                  </a:lnTo>
                  <a:lnTo>
                    <a:pt x="49784" y="136880"/>
                  </a:lnTo>
                  <a:lnTo>
                    <a:pt x="49288" y="137261"/>
                  </a:lnTo>
                  <a:lnTo>
                    <a:pt x="47955" y="138023"/>
                  </a:lnTo>
                  <a:lnTo>
                    <a:pt x="48806" y="137769"/>
                  </a:lnTo>
                  <a:lnTo>
                    <a:pt x="56134" y="137515"/>
                  </a:lnTo>
                  <a:lnTo>
                    <a:pt x="50241" y="138658"/>
                  </a:lnTo>
                  <a:lnTo>
                    <a:pt x="50571" y="138671"/>
                  </a:lnTo>
                  <a:lnTo>
                    <a:pt x="52451" y="138912"/>
                  </a:lnTo>
                  <a:lnTo>
                    <a:pt x="49276" y="139166"/>
                  </a:lnTo>
                  <a:lnTo>
                    <a:pt x="48425" y="139420"/>
                  </a:lnTo>
                  <a:lnTo>
                    <a:pt x="47485" y="139801"/>
                  </a:lnTo>
                  <a:lnTo>
                    <a:pt x="49161" y="139801"/>
                  </a:lnTo>
                  <a:lnTo>
                    <a:pt x="44627" y="140563"/>
                  </a:lnTo>
                  <a:lnTo>
                    <a:pt x="48387" y="140563"/>
                  </a:lnTo>
                  <a:lnTo>
                    <a:pt x="47383" y="140690"/>
                  </a:lnTo>
                  <a:lnTo>
                    <a:pt x="47764" y="140792"/>
                  </a:lnTo>
                  <a:lnTo>
                    <a:pt x="48806" y="140690"/>
                  </a:lnTo>
                  <a:lnTo>
                    <a:pt x="52324" y="141071"/>
                  </a:lnTo>
                  <a:lnTo>
                    <a:pt x="44742" y="142595"/>
                  </a:lnTo>
                  <a:lnTo>
                    <a:pt x="49593" y="142976"/>
                  </a:lnTo>
                  <a:lnTo>
                    <a:pt x="51612" y="143611"/>
                  </a:lnTo>
                  <a:lnTo>
                    <a:pt x="55067" y="143357"/>
                  </a:lnTo>
                  <a:lnTo>
                    <a:pt x="56832" y="143992"/>
                  </a:lnTo>
                  <a:lnTo>
                    <a:pt x="55245" y="144373"/>
                  </a:lnTo>
                  <a:lnTo>
                    <a:pt x="53111" y="144119"/>
                  </a:lnTo>
                  <a:lnTo>
                    <a:pt x="51663" y="144627"/>
                  </a:lnTo>
                  <a:lnTo>
                    <a:pt x="51968" y="144881"/>
                  </a:lnTo>
                  <a:lnTo>
                    <a:pt x="53162" y="145135"/>
                  </a:lnTo>
                  <a:lnTo>
                    <a:pt x="52273" y="145135"/>
                  </a:lnTo>
                  <a:lnTo>
                    <a:pt x="50393" y="145516"/>
                  </a:lnTo>
                  <a:lnTo>
                    <a:pt x="50673" y="145770"/>
                  </a:lnTo>
                  <a:lnTo>
                    <a:pt x="52870" y="145529"/>
                  </a:lnTo>
                  <a:lnTo>
                    <a:pt x="52946" y="145389"/>
                  </a:lnTo>
                  <a:lnTo>
                    <a:pt x="57302" y="145135"/>
                  </a:lnTo>
                  <a:lnTo>
                    <a:pt x="53644" y="145008"/>
                  </a:lnTo>
                  <a:lnTo>
                    <a:pt x="54762" y="144754"/>
                  </a:lnTo>
                  <a:lnTo>
                    <a:pt x="57175" y="144500"/>
                  </a:lnTo>
                  <a:lnTo>
                    <a:pt x="57861" y="144627"/>
                  </a:lnTo>
                  <a:lnTo>
                    <a:pt x="59956" y="144119"/>
                  </a:lnTo>
                  <a:lnTo>
                    <a:pt x="56273" y="144500"/>
                  </a:lnTo>
                  <a:lnTo>
                    <a:pt x="56819" y="144373"/>
                  </a:lnTo>
                  <a:lnTo>
                    <a:pt x="59004" y="143865"/>
                  </a:lnTo>
                  <a:lnTo>
                    <a:pt x="59397" y="143865"/>
                  </a:lnTo>
                  <a:lnTo>
                    <a:pt x="58064" y="143611"/>
                  </a:lnTo>
                  <a:lnTo>
                    <a:pt x="58991" y="143611"/>
                  </a:lnTo>
                  <a:lnTo>
                    <a:pt x="60413" y="143357"/>
                  </a:lnTo>
                  <a:lnTo>
                    <a:pt x="61125" y="143230"/>
                  </a:lnTo>
                  <a:lnTo>
                    <a:pt x="60528" y="143611"/>
                  </a:lnTo>
                  <a:lnTo>
                    <a:pt x="61569" y="143230"/>
                  </a:lnTo>
                  <a:lnTo>
                    <a:pt x="62623" y="142849"/>
                  </a:lnTo>
                  <a:lnTo>
                    <a:pt x="62966" y="142722"/>
                  </a:lnTo>
                  <a:lnTo>
                    <a:pt x="57162" y="142849"/>
                  </a:lnTo>
                  <a:lnTo>
                    <a:pt x="59613" y="142468"/>
                  </a:lnTo>
                  <a:lnTo>
                    <a:pt x="60439" y="142341"/>
                  </a:lnTo>
                  <a:lnTo>
                    <a:pt x="60693" y="142341"/>
                  </a:lnTo>
                  <a:lnTo>
                    <a:pt x="59156" y="141579"/>
                  </a:lnTo>
                  <a:lnTo>
                    <a:pt x="57505" y="142468"/>
                  </a:lnTo>
                  <a:lnTo>
                    <a:pt x="53708" y="142214"/>
                  </a:lnTo>
                  <a:lnTo>
                    <a:pt x="60642" y="141198"/>
                  </a:lnTo>
                  <a:lnTo>
                    <a:pt x="61506" y="141071"/>
                  </a:lnTo>
                  <a:lnTo>
                    <a:pt x="58331" y="141198"/>
                  </a:lnTo>
                  <a:lnTo>
                    <a:pt x="58496" y="141071"/>
                  </a:lnTo>
                  <a:lnTo>
                    <a:pt x="56489" y="141071"/>
                  </a:lnTo>
                  <a:lnTo>
                    <a:pt x="57785" y="140716"/>
                  </a:lnTo>
                  <a:lnTo>
                    <a:pt x="58508" y="141058"/>
                  </a:lnTo>
                  <a:lnTo>
                    <a:pt x="58648" y="140944"/>
                  </a:lnTo>
                  <a:lnTo>
                    <a:pt x="59931" y="140817"/>
                  </a:lnTo>
                  <a:lnTo>
                    <a:pt x="57873" y="140703"/>
                  </a:lnTo>
                  <a:lnTo>
                    <a:pt x="57721" y="140690"/>
                  </a:lnTo>
                  <a:lnTo>
                    <a:pt x="57899" y="140690"/>
                  </a:lnTo>
                  <a:lnTo>
                    <a:pt x="59321" y="140309"/>
                  </a:lnTo>
                  <a:lnTo>
                    <a:pt x="55003" y="139928"/>
                  </a:lnTo>
                  <a:lnTo>
                    <a:pt x="56743" y="139712"/>
                  </a:lnTo>
                  <a:lnTo>
                    <a:pt x="56502" y="139674"/>
                  </a:lnTo>
                  <a:lnTo>
                    <a:pt x="57721" y="139509"/>
                  </a:lnTo>
                  <a:lnTo>
                    <a:pt x="60071" y="139293"/>
                  </a:lnTo>
                  <a:lnTo>
                    <a:pt x="58724" y="139369"/>
                  </a:lnTo>
                  <a:lnTo>
                    <a:pt x="60134" y="139166"/>
                  </a:lnTo>
                  <a:lnTo>
                    <a:pt x="61937" y="138912"/>
                  </a:lnTo>
                  <a:lnTo>
                    <a:pt x="55524" y="139166"/>
                  </a:lnTo>
                  <a:lnTo>
                    <a:pt x="56997" y="138785"/>
                  </a:lnTo>
                  <a:lnTo>
                    <a:pt x="57480" y="138658"/>
                  </a:lnTo>
                  <a:lnTo>
                    <a:pt x="57975" y="138531"/>
                  </a:lnTo>
                  <a:lnTo>
                    <a:pt x="60794" y="138404"/>
                  </a:lnTo>
                  <a:lnTo>
                    <a:pt x="59347" y="138912"/>
                  </a:lnTo>
                  <a:lnTo>
                    <a:pt x="61328" y="138404"/>
                  </a:lnTo>
                  <a:lnTo>
                    <a:pt x="61823" y="138277"/>
                  </a:lnTo>
                  <a:lnTo>
                    <a:pt x="57035" y="138531"/>
                  </a:lnTo>
                  <a:lnTo>
                    <a:pt x="62776" y="137388"/>
                  </a:lnTo>
                  <a:lnTo>
                    <a:pt x="61849" y="137134"/>
                  </a:lnTo>
                  <a:lnTo>
                    <a:pt x="58051" y="137515"/>
                  </a:lnTo>
                  <a:lnTo>
                    <a:pt x="59385" y="136880"/>
                  </a:lnTo>
                  <a:lnTo>
                    <a:pt x="59918" y="136626"/>
                  </a:lnTo>
                  <a:lnTo>
                    <a:pt x="60185" y="136499"/>
                  </a:lnTo>
                  <a:lnTo>
                    <a:pt x="58877" y="135991"/>
                  </a:lnTo>
                  <a:lnTo>
                    <a:pt x="60147" y="135991"/>
                  </a:lnTo>
                  <a:lnTo>
                    <a:pt x="60845" y="134721"/>
                  </a:lnTo>
                  <a:lnTo>
                    <a:pt x="61633" y="134340"/>
                  </a:lnTo>
                  <a:lnTo>
                    <a:pt x="62153" y="134086"/>
                  </a:lnTo>
                  <a:lnTo>
                    <a:pt x="62776" y="133959"/>
                  </a:lnTo>
                  <a:lnTo>
                    <a:pt x="58940" y="134340"/>
                  </a:lnTo>
                  <a:lnTo>
                    <a:pt x="59220" y="134086"/>
                  </a:lnTo>
                  <a:lnTo>
                    <a:pt x="59347" y="133959"/>
                  </a:lnTo>
                  <a:lnTo>
                    <a:pt x="59613" y="133705"/>
                  </a:lnTo>
                  <a:lnTo>
                    <a:pt x="58775" y="133324"/>
                  </a:lnTo>
                  <a:lnTo>
                    <a:pt x="61061" y="133197"/>
                  </a:lnTo>
                  <a:lnTo>
                    <a:pt x="61988" y="133070"/>
                  </a:lnTo>
                  <a:lnTo>
                    <a:pt x="63030" y="133197"/>
                  </a:lnTo>
                  <a:lnTo>
                    <a:pt x="63004" y="133070"/>
                  </a:lnTo>
                  <a:lnTo>
                    <a:pt x="62992" y="132943"/>
                  </a:lnTo>
                  <a:lnTo>
                    <a:pt x="62966" y="132816"/>
                  </a:lnTo>
                  <a:lnTo>
                    <a:pt x="61747" y="132943"/>
                  </a:lnTo>
                  <a:lnTo>
                    <a:pt x="61074" y="132816"/>
                  </a:lnTo>
                  <a:lnTo>
                    <a:pt x="60617" y="132689"/>
                  </a:lnTo>
                  <a:lnTo>
                    <a:pt x="63474" y="132435"/>
                  </a:lnTo>
                  <a:lnTo>
                    <a:pt x="63373" y="132181"/>
                  </a:lnTo>
                  <a:lnTo>
                    <a:pt x="63271" y="131927"/>
                  </a:lnTo>
                  <a:lnTo>
                    <a:pt x="60007" y="131800"/>
                  </a:lnTo>
                  <a:lnTo>
                    <a:pt x="61849" y="130911"/>
                  </a:lnTo>
                  <a:lnTo>
                    <a:pt x="59182" y="131165"/>
                  </a:lnTo>
                  <a:lnTo>
                    <a:pt x="54483" y="132181"/>
                  </a:lnTo>
                  <a:lnTo>
                    <a:pt x="52616" y="131800"/>
                  </a:lnTo>
                  <a:lnTo>
                    <a:pt x="54051" y="131546"/>
                  </a:lnTo>
                  <a:lnTo>
                    <a:pt x="56527" y="131292"/>
                  </a:lnTo>
                  <a:lnTo>
                    <a:pt x="55905" y="131292"/>
                  </a:lnTo>
                  <a:lnTo>
                    <a:pt x="56515" y="131165"/>
                  </a:lnTo>
                  <a:lnTo>
                    <a:pt x="56921" y="131165"/>
                  </a:lnTo>
                  <a:lnTo>
                    <a:pt x="57124" y="130911"/>
                  </a:lnTo>
                  <a:lnTo>
                    <a:pt x="59182" y="130784"/>
                  </a:lnTo>
                  <a:lnTo>
                    <a:pt x="58572" y="130657"/>
                  </a:lnTo>
                  <a:lnTo>
                    <a:pt x="60198" y="130403"/>
                  </a:lnTo>
                  <a:lnTo>
                    <a:pt x="60413" y="130530"/>
                  </a:lnTo>
                  <a:lnTo>
                    <a:pt x="59372" y="130784"/>
                  </a:lnTo>
                  <a:lnTo>
                    <a:pt x="60007" y="130784"/>
                  </a:lnTo>
                  <a:lnTo>
                    <a:pt x="60198" y="130784"/>
                  </a:lnTo>
                  <a:lnTo>
                    <a:pt x="60540" y="130403"/>
                  </a:lnTo>
                  <a:lnTo>
                    <a:pt x="61722" y="130022"/>
                  </a:lnTo>
                  <a:lnTo>
                    <a:pt x="63258" y="129768"/>
                  </a:lnTo>
                  <a:lnTo>
                    <a:pt x="62103" y="129895"/>
                  </a:lnTo>
                  <a:lnTo>
                    <a:pt x="60490" y="130022"/>
                  </a:lnTo>
                  <a:lnTo>
                    <a:pt x="60198" y="129895"/>
                  </a:lnTo>
                  <a:lnTo>
                    <a:pt x="60147" y="129768"/>
                  </a:lnTo>
                  <a:lnTo>
                    <a:pt x="60007" y="129387"/>
                  </a:lnTo>
                  <a:lnTo>
                    <a:pt x="62661" y="129387"/>
                  </a:lnTo>
                  <a:lnTo>
                    <a:pt x="63677" y="129006"/>
                  </a:lnTo>
                  <a:lnTo>
                    <a:pt x="62255" y="129006"/>
                  </a:lnTo>
                  <a:lnTo>
                    <a:pt x="62611" y="128879"/>
                  </a:lnTo>
                  <a:lnTo>
                    <a:pt x="63677" y="128498"/>
                  </a:lnTo>
                  <a:lnTo>
                    <a:pt x="60617" y="128879"/>
                  </a:lnTo>
                  <a:lnTo>
                    <a:pt x="60617" y="128752"/>
                  </a:lnTo>
                  <a:lnTo>
                    <a:pt x="62865" y="128371"/>
                  </a:lnTo>
                  <a:lnTo>
                    <a:pt x="61480" y="128244"/>
                  </a:lnTo>
                  <a:lnTo>
                    <a:pt x="61696" y="127990"/>
                  </a:lnTo>
                  <a:lnTo>
                    <a:pt x="62344" y="127228"/>
                  </a:lnTo>
                  <a:lnTo>
                    <a:pt x="59118" y="127863"/>
                  </a:lnTo>
                  <a:lnTo>
                    <a:pt x="58889" y="127990"/>
                  </a:lnTo>
                  <a:lnTo>
                    <a:pt x="55600" y="127482"/>
                  </a:lnTo>
                  <a:lnTo>
                    <a:pt x="60286" y="125958"/>
                  </a:lnTo>
                  <a:lnTo>
                    <a:pt x="58877" y="125196"/>
                  </a:lnTo>
                  <a:lnTo>
                    <a:pt x="59893" y="125196"/>
                  </a:lnTo>
                  <a:lnTo>
                    <a:pt x="58674" y="124815"/>
                  </a:lnTo>
                  <a:lnTo>
                    <a:pt x="58813" y="124561"/>
                  </a:lnTo>
                  <a:lnTo>
                    <a:pt x="59080" y="124053"/>
                  </a:lnTo>
                  <a:lnTo>
                    <a:pt x="56832" y="124053"/>
                  </a:lnTo>
                  <a:lnTo>
                    <a:pt x="56807" y="123799"/>
                  </a:lnTo>
                  <a:lnTo>
                    <a:pt x="58801" y="123405"/>
                  </a:lnTo>
                  <a:lnTo>
                    <a:pt x="59880" y="123291"/>
                  </a:lnTo>
                  <a:lnTo>
                    <a:pt x="59474" y="123164"/>
                  </a:lnTo>
                  <a:lnTo>
                    <a:pt x="59067" y="123037"/>
                  </a:lnTo>
                  <a:lnTo>
                    <a:pt x="57912" y="123164"/>
                  </a:lnTo>
                  <a:lnTo>
                    <a:pt x="59537" y="122402"/>
                  </a:lnTo>
                  <a:lnTo>
                    <a:pt x="60896" y="122491"/>
                  </a:lnTo>
                  <a:lnTo>
                    <a:pt x="60985" y="122275"/>
                  </a:lnTo>
                  <a:lnTo>
                    <a:pt x="60934" y="122504"/>
                  </a:lnTo>
                  <a:lnTo>
                    <a:pt x="61379" y="122529"/>
                  </a:lnTo>
                  <a:lnTo>
                    <a:pt x="61252" y="122301"/>
                  </a:lnTo>
                  <a:lnTo>
                    <a:pt x="61709" y="122021"/>
                  </a:lnTo>
                  <a:lnTo>
                    <a:pt x="63334" y="121640"/>
                  </a:lnTo>
                  <a:lnTo>
                    <a:pt x="60477" y="121513"/>
                  </a:lnTo>
                  <a:lnTo>
                    <a:pt x="63119" y="121259"/>
                  </a:lnTo>
                  <a:lnTo>
                    <a:pt x="63233" y="121132"/>
                  </a:lnTo>
                  <a:lnTo>
                    <a:pt x="63715" y="120624"/>
                  </a:lnTo>
                  <a:lnTo>
                    <a:pt x="62903" y="120497"/>
                  </a:lnTo>
                  <a:lnTo>
                    <a:pt x="61061" y="121132"/>
                  </a:lnTo>
                  <a:lnTo>
                    <a:pt x="60655" y="120878"/>
                  </a:lnTo>
                  <a:lnTo>
                    <a:pt x="60744" y="120751"/>
                  </a:lnTo>
                  <a:lnTo>
                    <a:pt x="61036" y="120370"/>
                  </a:lnTo>
                  <a:lnTo>
                    <a:pt x="64516" y="119989"/>
                  </a:lnTo>
                  <a:lnTo>
                    <a:pt x="65201" y="119735"/>
                  </a:lnTo>
                  <a:lnTo>
                    <a:pt x="66890" y="119100"/>
                  </a:lnTo>
                  <a:lnTo>
                    <a:pt x="68592" y="118465"/>
                  </a:lnTo>
                  <a:lnTo>
                    <a:pt x="57111" y="119100"/>
                  </a:lnTo>
                  <a:lnTo>
                    <a:pt x="58102" y="118846"/>
                  </a:lnTo>
                  <a:lnTo>
                    <a:pt x="60083" y="118338"/>
                  </a:lnTo>
                  <a:lnTo>
                    <a:pt x="59575" y="118338"/>
                  </a:lnTo>
                  <a:lnTo>
                    <a:pt x="59956" y="117703"/>
                  </a:lnTo>
                  <a:lnTo>
                    <a:pt x="64846" y="116560"/>
                  </a:lnTo>
                  <a:lnTo>
                    <a:pt x="64846" y="116433"/>
                  </a:lnTo>
                  <a:lnTo>
                    <a:pt x="66649" y="115417"/>
                  </a:lnTo>
                  <a:lnTo>
                    <a:pt x="59715" y="116560"/>
                  </a:lnTo>
                  <a:lnTo>
                    <a:pt x="59893" y="116433"/>
                  </a:lnTo>
                  <a:lnTo>
                    <a:pt x="60921" y="115671"/>
                  </a:lnTo>
                  <a:lnTo>
                    <a:pt x="59715" y="115925"/>
                  </a:lnTo>
                  <a:lnTo>
                    <a:pt x="56438" y="116433"/>
                  </a:lnTo>
                  <a:lnTo>
                    <a:pt x="55206" y="116052"/>
                  </a:lnTo>
                  <a:lnTo>
                    <a:pt x="55308" y="115925"/>
                  </a:lnTo>
                  <a:lnTo>
                    <a:pt x="55600" y="115544"/>
                  </a:lnTo>
                  <a:lnTo>
                    <a:pt x="60274" y="114782"/>
                  </a:lnTo>
                  <a:lnTo>
                    <a:pt x="61315" y="114909"/>
                  </a:lnTo>
                  <a:lnTo>
                    <a:pt x="61442" y="115036"/>
                  </a:lnTo>
                  <a:lnTo>
                    <a:pt x="61036" y="115163"/>
                  </a:lnTo>
                  <a:lnTo>
                    <a:pt x="60629" y="115163"/>
                  </a:lnTo>
                  <a:lnTo>
                    <a:pt x="61658" y="115417"/>
                  </a:lnTo>
                  <a:lnTo>
                    <a:pt x="62966" y="115036"/>
                  </a:lnTo>
                  <a:lnTo>
                    <a:pt x="61722" y="115163"/>
                  </a:lnTo>
                  <a:lnTo>
                    <a:pt x="62941" y="114782"/>
                  </a:lnTo>
                  <a:lnTo>
                    <a:pt x="62814" y="114401"/>
                  </a:lnTo>
                  <a:lnTo>
                    <a:pt x="62712" y="114147"/>
                  </a:lnTo>
                  <a:lnTo>
                    <a:pt x="62103" y="114401"/>
                  </a:lnTo>
                  <a:lnTo>
                    <a:pt x="63322" y="113766"/>
                  </a:lnTo>
                  <a:lnTo>
                    <a:pt x="63804" y="113512"/>
                  </a:lnTo>
                  <a:lnTo>
                    <a:pt x="62026" y="113512"/>
                  </a:lnTo>
                  <a:lnTo>
                    <a:pt x="62496" y="113131"/>
                  </a:lnTo>
                  <a:lnTo>
                    <a:pt x="63119" y="112623"/>
                  </a:lnTo>
                  <a:lnTo>
                    <a:pt x="62458" y="112877"/>
                  </a:lnTo>
                  <a:lnTo>
                    <a:pt x="61036" y="113131"/>
                  </a:lnTo>
                  <a:lnTo>
                    <a:pt x="61163" y="113004"/>
                  </a:lnTo>
                  <a:lnTo>
                    <a:pt x="62407" y="111861"/>
                  </a:lnTo>
                  <a:lnTo>
                    <a:pt x="58635" y="113004"/>
                  </a:lnTo>
                  <a:lnTo>
                    <a:pt x="57988" y="112496"/>
                  </a:lnTo>
                  <a:lnTo>
                    <a:pt x="59817" y="111861"/>
                  </a:lnTo>
                  <a:lnTo>
                    <a:pt x="62407" y="111861"/>
                  </a:lnTo>
                  <a:lnTo>
                    <a:pt x="61937" y="111734"/>
                  </a:lnTo>
                  <a:lnTo>
                    <a:pt x="60820" y="111480"/>
                  </a:lnTo>
                  <a:lnTo>
                    <a:pt x="61125" y="111353"/>
                  </a:lnTo>
                  <a:lnTo>
                    <a:pt x="62039" y="110972"/>
                  </a:lnTo>
                  <a:lnTo>
                    <a:pt x="65087" y="110972"/>
                  </a:lnTo>
                  <a:lnTo>
                    <a:pt x="62636" y="110718"/>
                  </a:lnTo>
                  <a:lnTo>
                    <a:pt x="65633" y="109829"/>
                  </a:lnTo>
                  <a:lnTo>
                    <a:pt x="66052" y="109702"/>
                  </a:lnTo>
                  <a:lnTo>
                    <a:pt x="66484" y="109575"/>
                  </a:lnTo>
                  <a:lnTo>
                    <a:pt x="66611" y="109448"/>
                  </a:lnTo>
                  <a:lnTo>
                    <a:pt x="66852" y="109194"/>
                  </a:lnTo>
                  <a:lnTo>
                    <a:pt x="67894" y="109321"/>
                  </a:lnTo>
                  <a:lnTo>
                    <a:pt x="67284" y="109194"/>
                  </a:lnTo>
                  <a:lnTo>
                    <a:pt x="67246" y="108940"/>
                  </a:lnTo>
                  <a:lnTo>
                    <a:pt x="64833" y="109448"/>
                  </a:lnTo>
                  <a:lnTo>
                    <a:pt x="65214" y="109194"/>
                  </a:lnTo>
                  <a:lnTo>
                    <a:pt x="65214" y="109067"/>
                  </a:lnTo>
                  <a:lnTo>
                    <a:pt x="66230" y="108940"/>
                  </a:lnTo>
                  <a:lnTo>
                    <a:pt x="64592" y="109067"/>
                  </a:lnTo>
                  <a:lnTo>
                    <a:pt x="62166" y="109702"/>
                  </a:lnTo>
                  <a:lnTo>
                    <a:pt x="59918" y="109702"/>
                  </a:lnTo>
                  <a:lnTo>
                    <a:pt x="60325" y="109575"/>
                  </a:lnTo>
                  <a:lnTo>
                    <a:pt x="60718" y="109448"/>
                  </a:lnTo>
                  <a:lnTo>
                    <a:pt x="60896" y="109397"/>
                  </a:lnTo>
                  <a:lnTo>
                    <a:pt x="60718" y="109575"/>
                  </a:lnTo>
                  <a:lnTo>
                    <a:pt x="63322" y="108559"/>
                  </a:lnTo>
                  <a:lnTo>
                    <a:pt x="63982" y="108305"/>
                  </a:lnTo>
                  <a:lnTo>
                    <a:pt x="64960" y="107924"/>
                  </a:lnTo>
                  <a:lnTo>
                    <a:pt x="65265" y="108242"/>
                  </a:lnTo>
                  <a:lnTo>
                    <a:pt x="65570" y="108051"/>
                  </a:lnTo>
                  <a:lnTo>
                    <a:pt x="65925" y="107924"/>
                  </a:lnTo>
                  <a:lnTo>
                    <a:pt x="66446" y="107924"/>
                  </a:lnTo>
                  <a:lnTo>
                    <a:pt x="69227" y="106781"/>
                  </a:lnTo>
                  <a:close/>
                </a:path>
                <a:path w="176529" h="149859">
                  <a:moveTo>
                    <a:pt x="73799" y="26149"/>
                  </a:moveTo>
                  <a:lnTo>
                    <a:pt x="73609" y="27559"/>
                  </a:lnTo>
                  <a:lnTo>
                    <a:pt x="73761" y="27305"/>
                  </a:lnTo>
                  <a:lnTo>
                    <a:pt x="73799" y="26149"/>
                  </a:lnTo>
                  <a:close/>
                </a:path>
                <a:path w="176529" h="149859">
                  <a:moveTo>
                    <a:pt x="74142" y="26670"/>
                  </a:moveTo>
                  <a:lnTo>
                    <a:pt x="73990" y="26924"/>
                  </a:lnTo>
                  <a:lnTo>
                    <a:pt x="73901" y="27305"/>
                  </a:lnTo>
                  <a:lnTo>
                    <a:pt x="74015" y="28829"/>
                  </a:lnTo>
                  <a:lnTo>
                    <a:pt x="74142" y="26670"/>
                  </a:lnTo>
                  <a:close/>
                </a:path>
                <a:path w="176529" h="149859">
                  <a:moveTo>
                    <a:pt x="81661" y="27686"/>
                  </a:moveTo>
                  <a:close/>
                </a:path>
                <a:path w="176529" h="149859">
                  <a:moveTo>
                    <a:pt x="96977" y="32639"/>
                  </a:moveTo>
                  <a:lnTo>
                    <a:pt x="96901" y="30937"/>
                  </a:lnTo>
                  <a:lnTo>
                    <a:pt x="96850" y="32258"/>
                  </a:lnTo>
                  <a:lnTo>
                    <a:pt x="96977" y="32639"/>
                  </a:lnTo>
                  <a:close/>
                </a:path>
                <a:path w="176529" h="149859">
                  <a:moveTo>
                    <a:pt x="103111" y="11557"/>
                  </a:moveTo>
                  <a:lnTo>
                    <a:pt x="103022" y="11684"/>
                  </a:lnTo>
                  <a:lnTo>
                    <a:pt x="102666" y="13195"/>
                  </a:lnTo>
                  <a:lnTo>
                    <a:pt x="103111" y="11557"/>
                  </a:lnTo>
                  <a:close/>
                </a:path>
                <a:path w="176529" h="149859">
                  <a:moveTo>
                    <a:pt x="104660" y="8382"/>
                  </a:moveTo>
                  <a:lnTo>
                    <a:pt x="104292" y="8382"/>
                  </a:lnTo>
                  <a:lnTo>
                    <a:pt x="103378" y="8636"/>
                  </a:lnTo>
                  <a:lnTo>
                    <a:pt x="102971" y="10541"/>
                  </a:lnTo>
                  <a:lnTo>
                    <a:pt x="103162" y="10160"/>
                  </a:lnTo>
                  <a:lnTo>
                    <a:pt x="103454" y="9271"/>
                  </a:lnTo>
                  <a:lnTo>
                    <a:pt x="103454" y="10160"/>
                  </a:lnTo>
                  <a:lnTo>
                    <a:pt x="103111" y="11557"/>
                  </a:lnTo>
                  <a:lnTo>
                    <a:pt x="103974" y="10160"/>
                  </a:lnTo>
                  <a:lnTo>
                    <a:pt x="104317" y="9271"/>
                  </a:lnTo>
                  <a:lnTo>
                    <a:pt x="104660" y="8382"/>
                  </a:lnTo>
                  <a:close/>
                </a:path>
                <a:path w="176529" h="149859">
                  <a:moveTo>
                    <a:pt x="106045" y="8877"/>
                  </a:moveTo>
                  <a:lnTo>
                    <a:pt x="105791" y="7772"/>
                  </a:lnTo>
                  <a:lnTo>
                    <a:pt x="105359" y="9372"/>
                  </a:lnTo>
                  <a:lnTo>
                    <a:pt x="105625" y="9613"/>
                  </a:lnTo>
                  <a:lnTo>
                    <a:pt x="105765" y="10934"/>
                  </a:lnTo>
                  <a:lnTo>
                    <a:pt x="105968" y="10528"/>
                  </a:lnTo>
                  <a:lnTo>
                    <a:pt x="106045" y="8877"/>
                  </a:lnTo>
                  <a:close/>
                </a:path>
                <a:path w="176529" h="149859">
                  <a:moveTo>
                    <a:pt x="109118" y="14046"/>
                  </a:moveTo>
                  <a:lnTo>
                    <a:pt x="108813" y="15367"/>
                  </a:lnTo>
                  <a:lnTo>
                    <a:pt x="109080" y="15113"/>
                  </a:lnTo>
                  <a:lnTo>
                    <a:pt x="109118" y="14046"/>
                  </a:lnTo>
                  <a:close/>
                </a:path>
                <a:path w="176529" h="149859">
                  <a:moveTo>
                    <a:pt x="109575" y="11430"/>
                  </a:moveTo>
                  <a:lnTo>
                    <a:pt x="109194" y="11684"/>
                  </a:lnTo>
                  <a:lnTo>
                    <a:pt x="109118" y="14046"/>
                  </a:lnTo>
                  <a:lnTo>
                    <a:pt x="109334" y="13081"/>
                  </a:lnTo>
                  <a:lnTo>
                    <a:pt x="109385" y="12954"/>
                  </a:lnTo>
                  <a:lnTo>
                    <a:pt x="109334" y="14097"/>
                  </a:lnTo>
                  <a:lnTo>
                    <a:pt x="109448" y="12827"/>
                  </a:lnTo>
                  <a:lnTo>
                    <a:pt x="109575" y="11430"/>
                  </a:lnTo>
                  <a:close/>
                </a:path>
                <a:path w="176529" h="149859">
                  <a:moveTo>
                    <a:pt x="112699" y="33578"/>
                  </a:moveTo>
                  <a:lnTo>
                    <a:pt x="112382" y="34417"/>
                  </a:lnTo>
                  <a:lnTo>
                    <a:pt x="112623" y="33909"/>
                  </a:lnTo>
                  <a:lnTo>
                    <a:pt x="112699" y="33578"/>
                  </a:lnTo>
                  <a:close/>
                </a:path>
                <a:path w="176529" h="149859">
                  <a:moveTo>
                    <a:pt x="117690" y="35140"/>
                  </a:moveTo>
                  <a:lnTo>
                    <a:pt x="117182" y="34582"/>
                  </a:lnTo>
                  <a:lnTo>
                    <a:pt x="117284" y="34886"/>
                  </a:lnTo>
                  <a:lnTo>
                    <a:pt x="117475" y="35090"/>
                  </a:lnTo>
                  <a:lnTo>
                    <a:pt x="117690" y="35140"/>
                  </a:lnTo>
                  <a:close/>
                </a:path>
                <a:path w="176529" h="149859">
                  <a:moveTo>
                    <a:pt x="118376" y="12115"/>
                  </a:moveTo>
                  <a:lnTo>
                    <a:pt x="118224" y="11658"/>
                  </a:lnTo>
                  <a:lnTo>
                    <a:pt x="118224" y="11874"/>
                  </a:lnTo>
                  <a:lnTo>
                    <a:pt x="118211" y="12039"/>
                  </a:lnTo>
                  <a:lnTo>
                    <a:pt x="118211" y="12255"/>
                  </a:lnTo>
                  <a:lnTo>
                    <a:pt x="118376" y="12115"/>
                  </a:lnTo>
                  <a:close/>
                </a:path>
                <a:path w="176529" h="149859">
                  <a:moveTo>
                    <a:pt x="120053" y="8305"/>
                  </a:moveTo>
                  <a:lnTo>
                    <a:pt x="119481" y="9232"/>
                  </a:lnTo>
                  <a:lnTo>
                    <a:pt x="118973" y="12496"/>
                  </a:lnTo>
                  <a:lnTo>
                    <a:pt x="119303" y="11950"/>
                  </a:lnTo>
                  <a:lnTo>
                    <a:pt x="120053" y="8305"/>
                  </a:lnTo>
                  <a:close/>
                </a:path>
                <a:path w="176529" h="149859">
                  <a:moveTo>
                    <a:pt x="124460" y="34544"/>
                  </a:moveTo>
                  <a:lnTo>
                    <a:pt x="124383" y="31597"/>
                  </a:lnTo>
                  <a:lnTo>
                    <a:pt x="124167" y="31750"/>
                  </a:lnTo>
                  <a:lnTo>
                    <a:pt x="123253" y="35814"/>
                  </a:lnTo>
                  <a:lnTo>
                    <a:pt x="124460" y="34544"/>
                  </a:lnTo>
                  <a:close/>
                </a:path>
                <a:path w="176529" h="149859">
                  <a:moveTo>
                    <a:pt x="125171" y="33388"/>
                  </a:moveTo>
                  <a:lnTo>
                    <a:pt x="124815" y="34163"/>
                  </a:lnTo>
                  <a:lnTo>
                    <a:pt x="124701" y="34290"/>
                  </a:lnTo>
                  <a:lnTo>
                    <a:pt x="124637" y="35433"/>
                  </a:lnTo>
                  <a:lnTo>
                    <a:pt x="125171" y="33388"/>
                  </a:lnTo>
                  <a:close/>
                </a:path>
                <a:path w="176529" h="149859">
                  <a:moveTo>
                    <a:pt x="129578" y="34429"/>
                  </a:moveTo>
                  <a:lnTo>
                    <a:pt x="129120" y="35039"/>
                  </a:lnTo>
                  <a:lnTo>
                    <a:pt x="129311" y="34848"/>
                  </a:lnTo>
                  <a:lnTo>
                    <a:pt x="129578" y="34429"/>
                  </a:lnTo>
                  <a:close/>
                </a:path>
                <a:path w="176529" h="149859">
                  <a:moveTo>
                    <a:pt x="130390" y="33274"/>
                  </a:moveTo>
                  <a:lnTo>
                    <a:pt x="130048" y="33655"/>
                  </a:lnTo>
                  <a:lnTo>
                    <a:pt x="129578" y="34544"/>
                  </a:lnTo>
                  <a:lnTo>
                    <a:pt x="129819" y="34417"/>
                  </a:lnTo>
                  <a:lnTo>
                    <a:pt x="129844" y="35306"/>
                  </a:lnTo>
                  <a:lnTo>
                    <a:pt x="130086" y="34417"/>
                  </a:lnTo>
                  <a:lnTo>
                    <a:pt x="130390" y="33274"/>
                  </a:lnTo>
                  <a:close/>
                </a:path>
                <a:path w="176529" h="149859">
                  <a:moveTo>
                    <a:pt x="131241" y="16814"/>
                  </a:moveTo>
                  <a:close/>
                </a:path>
                <a:path w="176529" h="149859">
                  <a:moveTo>
                    <a:pt x="131419" y="16256"/>
                  </a:moveTo>
                  <a:lnTo>
                    <a:pt x="131241" y="16814"/>
                  </a:lnTo>
                  <a:lnTo>
                    <a:pt x="131368" y="16548"/>
                  </a:lnTo>
                  <a:lnTo>
                    <a:pt x="131419" y="16256"/>
                  </a:lnTo>
                  <a:close/>
                </a:path>
                <a:path w="176529" h="149859">
                  <a:moveTo>
                    <a:pt x="132461" y="12484"/>
                  </a:moveTo>
                  <a:lnTo>
                    <a:pt x="132257" y="12827"/>
                  </a:lnTo>
                  <a:lnTo>
                    <a:pt x="132461" y="12484"/>
                  </a:lnTo>
                  <a:close/>
                </a:path>
                <a:path w="176529" h="149859">
                  <a:moveTo>
                    <a:pt x="133413" y="8001"/>
                  </a:moveTo>
                  <a:lnTo>
                    <a:pt x="132181" y="9779"/>
                  </a:lnTo>
                  <a:lnTo>
                    <a:pt x="131838" y="11963"/>
                  </a:lnTo>
                  <a:lnTo>
                    <a:pt x="131914" y="11811"/>
                  </a:lnTo>
                  <a:lnTo>
                    <a:pt x="131787" y="12319"/>
                  </a:lnTo>
                  <a:lnTo>
                    <a:pt x="131838" y="11963"/>
                  </a:lnTo>
                  <a:lnTo>
                    <a:pt x="131660" y="12319"/>
                  </a:lnTo>
                  <a:lnTo>
                    <a:pt x="130860" y="13970"/>
                  </a:lnTo>
                  <a:lnTo>
                    <a:pt x="132219" y="12700"/>
                  </a:lnTo>
                  <a:lnTo>
                    <a:pt x="132346" y="12446"/>
                  </a:lnTo>
                  <a:lnTo>
                    <a:pt x="132524" y="11684"/>
                  </a:lnTo>
                  <a:lnTo>
                    <a:pt x="133413" y="8001"/>
                  </a:lnTo>
                  <a:close/>
                </a:path>
                <a:path w="176529" h="149859">
                  <a:moveTo>
                    <a:pt x="133794" y="17145"/>
                  </a:moveTo>
                  <a:lnTo>
                    <a:pt x="133731" y="16637"/>
                  </a:lnTo>
                  <a:lnTo>
                    <a:pt x="133375" y="18034"/>
                  </a:lnTo>
                  <a:lnTo>
                    <a:pt x="133464" y="17907"/>
                  </a:lnTo>
                  <a:lnTo>
                    <a:pt x="133794" y="17145"/>
                  </a:lnTo>
                  <a:close/>
                </a:path>
                <a:path w="176529" h="149859">
                  <a:moveTo>
                    <a:pt x="137337" y="10160"/>
                  </a:moveTo>
                  <a:lnTo>
                    <a:pt x="137261" y="10287"/>
                  </a:lnTo>
                  <a:lnTo>
                    <a:pt x="137210" y="10579"/>
                  </a:lnTo>
                  <a:lnTo>
                    <a:pt x="137337" y="10160"/>
                  </a:lnTo>
                  <a:close/>
                </a:path>
                <a:path w="176529" h="149859">
                  <a:moveTo>
                    <a:pt x="137452" y="10668"/>
                  </a:moveTo>
                  <a:lnTo>
                    <a:pt x="137312" y="10617"/>
                  </a:lnTo>
                  <a:lnTo>
                    <a:pt x="137274" y="11176"/>
                  </a:lnTo>
                  <a:lnTo>
                    <a:pt x="137452" y="10668"/>
                  </a:lnTo>
                  <a:close/>
                </a:path>
                <a:path w="176529" h="149859">
                  <a:moveTo>
                    <a:pt x="139103" y="11557"/>
                  </a:moveTo>
                  <a:lnTo>
                    <a:pt x="138645" y="11684"/>
                  </a:lnTo>
                  <a:lnTo>
                    <a:pt x="138658" y="11811"/>
                  </a:lnTo>
                  <a:lnTo>
                    <a:pt x="138836" y="11811"/>
                  </a:lnTo>
                  <a:lnTo>
                    <a:pt x="139103" y="11557"/>
                  </a:lnTo>
                  <a:close/>
                </a:path>
                <a:path w="176529" h="149859">
                  <a:moveTo>
                    <a:pt x="140766" y="32067"/>
                  </a:moveTo>
                  <a:lnTo>
                    <a:pt x="140677" y="31826"/>
                  </a:lnTo>
                  <a:lnTo>
                    <a:pt x="140601" y="31496"/>
                  </a:lnTo>
                  <a:lnTo>
                    <a:pt x="140322" y="31864"/>
                  </a:lnTo>
                  <a:lnTo>
                    <a:pt x="140309" y="32473"/>
                  </a:lnTo>
                  <a:lnTo>
                    <a:pt x="140500" y="32410"/>
                  </a:lnTo>
                  <a:lnTo>
                    <a:pt x="140766" y="32067"/>
                  </a:lnTo>
                  <a:close/>
                </a:path>
                <a:path w="176529" h="149859">
                  <a:moveTo>
                    <a:pt x="141528" y="30861"/>
                  </a:moveTo>
                  <a:lnTo>
                    <a:pt x="140982" y="31800"/>
                  </a:lnTo>
                  <a:lnTo>
                    <a:pt x="140766" y="32067"/>
                  </a:lnTo>
                  <a:lnTo>
                    <a:pt x="140881" y="32359"/>
                  </a:lnTo>
                  <a:lnTo>
                    <a:pt x="141528" y="30861"/>
                  </a:lnTo>
                  <a:close/>
                </a:path>
                <a:path w="176529" h="149859">
                  <a:moveTo>
                    <a:pt x="144741" y="14859"/>
                  </a:moveTo>
                  <a:lnTo>
                    <a:pt x="144043" y="15748"/>
                  </a:lnTo>
                  <a:lnTo>
                    <a:pt x="143967" y="16675"/>
                  </a:lnTo>
                  <a:lnTo>
                    <a:pt x="144741" y="14859"/>
                  </a:lnTo>
                  <a:close/>
                </a:path>
                <a:path w="176529" h="149859">
                  <a:moveTo>
                    <a:pt x="145643" y="34290"/>
                  </a:moveTo>
                  <a:lnTo>
                    <a:pt x="144970" y="34899"/>
                  </a:lnTo>
                  <a:lnTo>
                    <a:pt x="144691" y="36563"/>
                  </a:lnTo>
                  <a:lnTo>
                    <a:pt x="145643" y="34290"/>
                  </a:lnTo>
                  <a:close/>
                </a:path>
                <a:path w="176529" h="149859">
                  <a:moveTo>
                    <a:pt x="145770" y="33909"/>
                  </a:moveTo>
                  <a:lnTo>
                    <a:pt x="144881" y="37211"/>
                  </a:lnTo>
                  <a:lnTo>
                    <a:pt x="145605" y="37007"/>
                  </a:lnTo>
                  <a:lnTo>
                    <a:pt x="145770" y="33909"/>
                  </a:lnTo>
                  <a:close/>
                </a:path>
                <a:path w="176529" h="149859">
                  <a:moveTo>
                    <a:pt x="148170" y="17399"/>
                  </a:moveTo>
                  <a:lnTo>
                    <a:pt x="147053" y="19558"/>
                  </a:lnTo>
                  <a:lnTo>
                    <a:pt x="147777" y="19329"/>
                  </a:lnTo>
                  <a:lnTo>
                    <a:pt x="148170" y="17399"/>
                  </a:lnTo>
                  <a:close/>
                </a:path>
                <a:path w="176529" h="149859">
                  <a:moveTo>
                    <a:pt x="148259" y="19177"/>
                  </a:moveTo>
                  <a:lnTo>
                    <a:pt x="147777" y="19329"/>
                  </a:lnTo>
                  <a:lnTo>
                    <a:pt x="147485" y="20802"/>
                  </a:lnTo>
                  <a:lnTo>
                    <a:pt x="148259" y="19177"/>
                  </a:lnTo>
                  <a:close/>
                </a:path>
                <a:path w="176529" h="149859">
                  <a:moveTo>
                    <a:pt x="149733" y="15951"/>
                  </a:moveTo>
                  <a:lnTo>
                    <a:pt x="148882" y="16687"/>
                  </a:lnTo>
                  <a:lnTo>
                    <a:pt x="149479" y="16268"/>
                  </a:lnTo>
                  <a:lnTo>
                    <a:pt x="149733" y="15951"/>
                  </a:lnTo>
                  <a:close/>
                </a:path>
                <a:path w="176529" h="149859">
                  <a:moveTo>
                    <a:pt x="152552" y="22352"/>
                  </a:moveTo>
                  <a:lnTo>
                    <a:pt x="152285" y="22352"/>
                  </a:lnTo>
                  <a:lnTo>
                    <a:pt x="152349" y="22644"/>
                  </a:lnTo>
                  <a:lnTo>
                    <a:pt x="152552" y="22352"/>
                  </a:lnTo>
                  <a:close/>
                </a:path>
                <a:path w="176529" h="149859">
                  <a:moveTo>
                    <a:pt x="153885" y="20548"/>
                  </a:moveTo>
                  <a:lnTo>
                    <a:pt x="153441" y="20777"/>
                  </a:lnTo>
                  <a:lnTo>
                    <a:pt x="153504" y="21488"/>
                  </a:lnTo>
                  <a:lnTo>
                    <a:pt x="153885" y="20548"/>
                  </a:lnTo>
                  <a:close/>
                </a:path>
                <a:path w="176529" h="149859">
                  <a:moveTo>
                    <a:pt x="157124" y="27470"/>
                  </a:moveTo>
                  <a:lnTo>
                    <a:pt x="157086" y="27647"/>
                  </a:lnTo>
                  <a:lnTo>
                    <a:pt x="157124" y="27520"/>
                  </a:lnTo>
                  <a:close/>
                </a:path>
                <a:path w="176529" h="149859">
                  <a:moveTo>
                    <a:pt x="157187" y="27241"/>
                  </a:moveTo>
                  <a:lnTo>
                    <a:pt x="157149" y="27368"/>
                  </a:lnTo>
                  <a:lnTo>
                    <a:pt x="157187" y="27241"/>
                  </a:lnTo>
                  <a:close/>
                </a:path>
                <a:path w="176529" h="149859">
                  <a:moveTo>
                    <a:pt x="159435" y="31648"/>
                  </a:moveTo>
                  <a:lnTo>
                    <a:pt x="159207" y="32004"/>
                  </a:lnTo>
                  <a:lnTo>
                    <a:pt x="159435" y="31648"/>
                  </a:lnTo>
                  <a:close/>
                </a:path>
                <a:path w="176529" h="149859">
                  <a:moveTo>
                    <a:pt x="159473" y="39306"/>
                  </a:moveTo>
                  <a:lnTo>
                    <a:pt x="159372" y="39547"/>
                  </a:lnTo>
                  <a:lnTo>
                    <a:pt x="159283" y="39801"/>
                  </a:lnTo>
                  <a:lnTo>
                    <a:pt x="159245" y="40030"/>
                  </a:lnTo>
                  <a:lnTo>
                    <a:pt x="159296" y="39852"/>
                  </a:lnTo>
                  <a:lnTo>
                    <a:pt x="159385" y="39585"/>
                  </a:lnTo>
                  <a:lnTo>
                    <a:pt x="159473" y="39306"/>
                  </a:lnTo>
                  <a:close/>
                </a:path>
                <a:path w="176529" h="149859">
                  <a:moveTo>
                    <a:pt x="159600" y="37465"/>
                  </a:moveTo>
                  <a:lnTo>
                    <a:pt x="159156" y="38354"/>
                  </a:lnTo>
                  <a:lnTo>
                    <a:pt x="159600" y="37465"/>
                  </a:lnTo>
                  <a:close/>
                </a:path>
                <a:path w="176529" h="149859">
                  <a:moveTo>
                    <a:pt x="159651" y="31318"/>
                  </a:moveTo>
                  <a:lnTo>
                    <a:pt x="159499" y="31496"/>
                  </a:lnTo>
                  <a:lnTo>
                    <a:pt x="159435" y="31648"/>
                  </a:lnTo>
                  <a:lnTo>
                    <a:pt x="159651" y="31318"/>
                  </a:lnTo>
                  <a:close/>
                </a:path>
                <a:path w="176529" h="149859">
                  <a:moveTo>
                    <a:pt x="159791" y="30645"/>
                  </a:moveTo>
                  <a:lnTo>
                    <a:pt x="159613" y="31115"/>
                  </a:lnTo>
                  <a:lnTo>
                    <a:pt x="159791" y="30645"/>
                  </a:lnTo>
                  <a:close/>
                </a:path>
                <a:path w="176529" h="149859">
                  <a:moveTo>
                    <a:pt x="159931" y="30988"/>
                  </a:moveTo>
                  <a:lnTo>
                    <a:pt x="159778" y="31115"/>
                  </a:lnTo>
                  <a:lnTo>
                    <a:pt x="159651" y="31318"/>
                  </a:lnTo>
                  <a:lnTo>
                    <a:pt x="159931" y="30988"/>
                  </a:lnTo>
                  <a:close/>
                </a:path>
                <a:path w="176529" h="149859">
                  <a:moveTo>
                    <a:pt x="160693" y="28295"/>
                  </a:moveTo>
                  <a:lnTo>
                    <a:pt x="160566" y="28575"/>
                  </a:lnTo>
                  <a:lnTo>
                    <a:pt x="159791" y="30645"/>
                  </a:lnTo>
                  <a:lnTo>
                    <a:pt x="160540" y="29451"/>
                  </a:lnTo>
                  <a:lnTo>
                    <a:pt x="160667" y="28702"/>
                  </a:lnTo>
                  <a:lnTo>
                    <a:pt x="160693" y="28295"/>
                  </a:lnTo>
                  <a:close/>
                </a:path>
                <a:path w="176529" h="149859">
                  <a:moveTo>
                    <a:pt x="162344" y="36703"/>
                  </a:moveTo>
                  <a:lnTo>
                    <a:pt x="161328" y="38735"/>
                  </a:lnTo>
                  <a:lnTo>
                    <a:pt x="161810" y="38735"/>
                  </a:lnTo>
                  <a:lnTo>
                    <a:pt x="162039" y="38354"/>
                  </a:lnTo>
                  <a:lnTo>
                    <a:pt x="162153" y="37973"/>
                  </a:lnTo>
                  <a:lnTo>
                    <a:pt x="162344" y="36703"/>
                  </a:lnTo>
                  <a:close/>
                </a:path>
                <a:path w="176529" h="149859">
                  <a:moveTo>
                    <a:pt x="164503" y="45847"/>
                  </a:moveTo>
                  <a:lnTo>
                    <a:pt x="164452" y="45097"/>
                  </a:lnTo>
                  <a:lnTo>
                    <a:pt x="163728" y="46355"/>
                  </a:lnTo>
                  <a:lnTo>
                    <a:pt x="164503" y="45847"/>
                  </a:lnTo>
                  <a:close/>
                </a:path>
                <a:path w="176529" h="149859">
                  <a:moveTo>
                    <a:pt x="164960" y="44196"/>
                  </a:moveTo>
                  <a:lnTo>
                    <a:pt x="164617" y="44500"/>
                  </a:lnTo>
                  <a:lnTo>
                    <a:pt x="164426" y="44831"/>
                  </a:lnTo>
                  <a:lnTo>
                    <a:pt x="164452" y="45097"/>
                  </a:lnTo>
                  <a:lnTo>
                    <a:pt x="164960" y="44196"/>
                  </a:lnTo>
                  <a:close/>
                </a:path>
                <a:path w="176529" h="149859">
                  <a:moveTo>
                    <a:pt x="167970" y="48171"/>
                  </a:moveTo>
                  <a:lnTo>
                    <a:pt x="167779" y="48323"/>
                  </a:lnTo>
                  <a:lnTo>
                    <a:pt x="167640" y="48666"/>
                  </a:lnTo>
                  <a:lnTo>
                    <a:pt x="167970" y="48171"/>
                  </a:lnTo>
                  <a:close/>
                </a:path>
                <a:path w="176529" h="149859">
                  <a:moveTo>
                    <a:pt x="168516" y="47345"/>
                  </a:moveTo>
                  <a:lnTo>
                    <a:pt x="167970" y="48171"/>
                  </a:lnTo>
                  <a:lnTo>
                    <a:pt x="168516" y="47345"/>
                  </a:lnTo>
                  <a:close/>
                </a:path>
                <a:path w="176529" h="149859">
                  <a:moveTo>
                    <a:pt x="169151" y="44767"/>
                  </a:moveTo>
                  <a:lnTo>
                    <a:pt x="168122" y="46266"/>
                  </a:lnTo>
                  <a:lnTo>
                    <a:pt x="168211" y="46583"/>
                  </a:lnTo>
                  <a:lnTo>
                    <a:pt x="167513" y="48526"/>
                  </a:lnTo>
                  <a:lnTo>
                    <a:pt x="167779" y="48323"/>
                  </a:lnTo>
                  <a:lnTo>
                    <a:pt x="169151" y="44767"/>
                  </a:lnTo>
                  <a:close/>
                </a:path>
                <a:path w="176529" h="149859">
                  <a:moveTo>
                    <a:pt x="169443" y="35306"/>
                  </a:moveTo>
                  <a:lnTo>
                    <a:pt x="168859" y="35394"/>
                  </a:lnTo>
                  <a:lnTo>
                    <a:pt x="168414" y="36322"/>
                  </a:lnTo>
                  <a:lnTo>
                    <a:pt x="169443" y="35306"/>
                  </a:lnTo>
                  <a:close/>
                </a:path>
                <a:path w="176529" h="149859">
                  <a:moveTo>
                    <a:pt x="170027" y="46596"/>
                  </a:moveTo>
                  <a:lnTo>
                    <a:pt x="169786" y="47015"/>
                  </a:lnTo>
                  <a:lnTo>
                    <a:pt x="169570" y="47320"/>
                  </a:lnTo>
                  <a:lnTo>
                    <a:pt x="169443" y="47434"/>
                  </a:lnTo>
                  <a:lnTo>
                    <a:pt x="169570" y="47396"/>
                  </a:lnTo>
                  <a:lnTo>
                    <a:pt x="169849" y="46964"/>
                  </a:lnTo>
                  <a:lnTo>
                    <a:pt x="170027" y="46596"/>
                  </a:lnTo>
                  <a:close/>
                </a:path>
                <a:path w="176529" h="149859">
                  <a:moveTo>
                    <a:pt x="170357" y="28168"/>
                  </a:moveTo>
                  <a:lnTo>
                    <a:pt x="169659" y="28968"/>
                  </a:lnTo>
                  <a:lnTo>
                    <a:pt x="169481" y="29184"/>
                  </a:lnTo>
                  <a:lnTo>
                    <a:pt x="169329" y="30200"/>
                  </a:lnTo>
                  <a:lnTo>
                    <a:pt x="169964" y="29921"/>
                  </a:lnTo>
                  <a:lnTo>
                    <a:pt x="170053" y="28714"/>
                  </a:lnTo>
                  <a:lnTo>
                    <a:pt x="170357" y="28168"/>
                  </a:lnTo>
                  <a:close/>
                </a:path>
                <a:path w="176529" h="149859">
                  <a:moveTo>
                    <a:pt x="171208" y="48742"/>
                  </a:moveTo>
                  <a:lnTo>
                    <a:pt x="170954" y="48983"/>
                  </a:lnTo>
                  <a:lnTo>
                    <a:pt x="170967" y="49149"/>
                  </a:lnTo>
                  <a:lnTo>
                    <a:pt x="171069" y="48983"/>
                  </a:lnTo>
                  <a:lnTo>
                    <a:pt x="171157" y="48844"/>
                  </a:lnTo>
                  <a:close/>
                </a:path>
                <a:path w="176529" h="149859">
                  <a:moveTo>
                    <a:pt x="171284" y="34417"/>
                  </a:moveTo>
                  <a:lnTo>
                    <a:pt x="169938" y="36182"/>
                  </a:lnTo>
                  <a:lnTo>
                    <a:pt x="170688" y="35699"/>
                  </a:lnTo>
                  <a:lnTo>
                    <a:pt x="170802" y="35306"/>
                  </a:lnTo>
                  <a:lnTo>
                    <a:pt x="171284" y="34417"/>
                  </a:lnTo>
                  <a:close/>
                </a:path>
                <a:path w="176529" h="149859">
                  <a:moveTo>
                    <a:pt x="171335" y="33350"/>
                  </a:moveTo>
                  <a:lnTo>
                    <a:pt x="170840" y="32740"/>
                  </a:lnTo>
                  <a:lnTo>
                    <a:pt x="171145" y="33858"/>
                  </a:lnTo>
                  <a:lnTo>
                    <a:pt x="171335" y="33350"/>
                  </a:lnTo>
                  <a:close/>
                </a:path>
                <a:path w="176529" h="149859">
                  <a:moveTo>
                    <a:pt x="171488" y="48488"/>
                  </a:moveTo>
                  <a:lnTo>
                    <a:pt x="171221" y="48742"/>
                  </a:lnTo>
                  <a:lnTo>
                    <a:pt x="171488" y="48488"/>
                  </a:lnTo>
                  <a:close/>
                </a:path>
                <a:path w="176529" h="149859">
                  <a:moveTo>
                    <a:pt x="171843" y="47028"/>
                  </a:moveTo>
                  <a:lnTo>
                    <a:pt x="171589" y="47078"/>
                  </a:lnTo>
                  <a:lnTo>
                    <a:pt x="171323" y="47625"/>
                  </a:lnTo>
                  <a:lnTo>
                    <a:pt x="171843" y="47028"/>
                  </a:lnTo>
                  <a:close/>
                </a:path>
                <a:path w="176529" h="149859">
                  <a:moveTo>
                    <a:pt x="172059" y="46139"/>
                  </a:moveTo>
                  <a:lnTo>
                    <a:pt x="171335" y="46736"/>
                  </a:lnTo>
                  <a:lnTo>
                    <a:pt x="170637" y="47625"/>
                  </a:lnTo>
                  <a:lnTo>
                    <a:pt x="171437" y="47117"/>
                  </a:lnTo>
                  <a:lnTo>
                    <a:pt x="171589" y="47078"/>
                  </a:lnTo>
                  <a:lnTo>
                    <a:pt x="172059" y="46139"/>
                  </a:lnTo>
                  <a:close/>
                </a:path>
                <a:path w="176529" h="149859">
                  <a:moveTo>
                    <a:pt x="172072" y="47967"/>
                  </a:moveTo>
                  <a:lnTo>
                    <a:pt x="171488" y="48488"/>
                  </a:lnTo>
                  <a:lnTo>
                    <a:pt x="171602" y="48666"/>
                  </a:lnTo>
                  <a:lnTo>
                    <a:pt x="172072" y="47967"/>
                  </a:lnTo>
                  <a:close/>
                </a:path>
                <a:path w="176529" h="149859">
                  <a:moveTo>
                    <a:pt x="172199" y="31318"/>
                  </a:moveTo>
                  <a:lnTo>
                    <a:pt x="171335" y="33350"/>
                  </a:lnTo>
                  <a:lnTo>
                    <a:pt x="171564" y="33616"/>
                  </a:lnTo>
                  <a:lnTo>
                    <a:pt x="172199" y="31318"/>
                  </a:lnTo>
                  <a:close/>
                </a:path>
                <a:path w="176529" h="149859">
                  <a:moveTo>
                    <a:pt x="172580" y="42164"/>
                  </a:moveTo>
                  <a:lnTo>
                    <a:pt x="172135" y="43053"/>
                  </a:lnTo>
                  <a:lnTo>
                    <a:pt x="172059" y="43434"/>
                  </a:lnTo>
                  <a:lnTo>
                    <a:pt x="172237" y="43688"/>
                  </a:lnTo>
                  <a:lnTo>
                    <a:pt x="172580" y="42164"/>
                  </a:lnTo>
                  <a:close/>
                </a:path>
                <a:path w="176529" h="149859">
                  <a:moveTo>
                    <a:pt x="173177" y="27762"/>
                  </a:moveTo>
                  <a:lnTo>
                    <a:pt x="172199" y="31318"/>
                  </a:lnTo>
                  <a:lnTo>
                    <a:pt x="172516" y="31267"/>
                  </a:lnTo>
                  <a:lnTo>
                    <a:pt x="173177" y="27762"/>
                  </a:lnTo>
                  <a:close/>
                </a:path>
                <a:path w="176529" h="149859">
                  <a:moveTo>
                    <a:pt x="174129" y="43827"/>
                  </a:moveTo>
                  <a:lnTo>
                    <a:pt x="173113" y="45593"/>
                  </a:lnTo>
                  <a:lnTo>
                    <a:pt x="171843" y="47028"/>
                  </a:lnTo>
                  <a:lnTo>
                    <a:pt x="172478" y="46863"/>
                  </a:lnTo>
                  <a:lnTo>
                    <a:pt x="173964" y="44500"/>
                  </a:lnTo>
                  <a:lnTo>
                    <a:pt x="174129" y="43827"/>
                  </a:lnTo>
                  <a:close/>
                </a:path>
                <a:path w="176529" h="149859">
                  <a:moveTo>
                    <a:pt x="174434" y="43307"/>
                  </a:moveTo>
                  <a:lnTo>
                    <a:pt x="174218" y="43434"/>
                  </a:lnTo>
                  <a:lnTo>
                    <a:pt x="174129" y="43827"/>
                  </a:lnTo>
                  <a:lnTo>
                    <a:pt x="174434" y="43307"/>
                  </a:lnTo>
                  <a:close/>
                </a:path>
                <a:path w="176529" h="149859">
                  <a:moveTo>
                    <a:pt x="174625" y="36576"/>
                  </a:moveTo>
                  <a:lnTo>
                    <a:pt x="172910" y="39878"/>
                  </a:lnTo>
                  <a:lnTo>
                    <a:pt x="173037" y="39878"/>
                  </a:lnTo>
                  <a:lnTo>
                    <a:pt x="173418" y="39116"/>
                  </a:lnTo>
                  <a:lnTo>
                    <a:pt x="173990" y="38608"/>
                  </a:lnTo>
                  <a:lnTo>
                    <a:pt x="174625" y="36576"/>
                  </a:lnTo>
                  <a:close/>
                </a:path>
                <a:path w="176529" h="149859">
                  <a:moveTo>
                    <a:pt x="174891" y="33147"/>
                  </a:moveTo>
                  <a:lnTo>
                    <a:pt x="171767" y="37973"/>
                  </a:lnTo>
                  <a:lnTo>
                    <a:pt x="173062" y="34925"/>
                  </a:lnTo>
                  <a:lnTo>
                    <a:pt x="173240" y="34798"/>
                  </a:lnTo>
                  <a:lnTo>
                    <a:pt x="171589" y="35560"/>
                  </a:lnTo>
                  <a:lnTo>
                    <a:pt x="171538" y="37719"/>
                  </a:lnTo>
                  <a:lnTo>
                    <a:pt x="169202" y="40513"/>
                  </a:lnTo>
                  <a:lnTo>
                    <a:pt x="169646" y="39497"/>
                  </a:lnTo>
                  <a:lnTo>
                    <a:pt x="170307" y="37973"/>
                  </a:lnTo>
                  <a:lnTo>
                    <a:pt x="170535" y="37465"/>
                  </a:lnTo>
                  <a:lnTo>
                    <a:pt x="171145" y="36068"/>
                  </a:lnTo>
                  <a:lnTo>
                    <a:pt x="172364" y="33274"/>
                  </a:lnTo>
                  <a:lnTo>
                    <a:pt x="170802" y="36068"/>
                  </a:lnTo>
                  <a:lnTo>
                    <a:pt x="170700" y="35699"/>
                  </a:lnTo>
                  <a:lnTo>
                    <a:pt x="169557" y="37465"/>
                  </a:lnTo>
                  <a:lnTo>
                    <a:pt x="169900" y="36322"/>
                  </a:lnTo>
                  <a:lnTo>
                    <a:pt x="169913" y="36195"/>
                  </a:lnTo>
                  <a:lnTo>
                    <a:pt x="170421" y="34544"/>
                  </a:lnTo>
                  <a:lnTo>
                    <a:pt x="167627" y="37973"/>
                  </a:lnTo>
                  <a:lnTo>
                    <a:pt x="167982" y="37211"/>
                  </a:lnTo>
                  <a:lnTo>
                    <a:pt x="168046" y="37084"/>
                  </a:lnTo>
                  <a:lnTo>
                    <a:pt x="168287" y="36576"/>
                  </a:lnTo>
                  <a:lnTo>
                    <a:pt x="168414" y="36322"/>
                  </a:lnTo>
                  <a:lnTo>
                    <a:pt x="168148" y="36576"/>
                  </a:lnTo>
                  <a:lnTo>
                    <a:pt x="168668" y="35433"/>
                  </a:lnTo>
                  <a:lnTo>
                    <a:pt x="168859" y="35394"/>
                  </a:lnTo>
                  <a:lnTo>
                    <a:pt x="169799" y="33401"/>
                  </a:lnTo>
                  <a:lnTo>
                    <a:pt x="169011" y="34671"/>
                  </a:lnTo>
                  <a:lnTo>
                    <a:pt x="170446" y="31496"/>
                  </a:lnTo>
                  <a:lnTo>
                    <a:pt x="167132" y="37084"/>
                  </a:lnTo>
                  <a:lnTo>
                    <a:pt x="167563" y="35560"/>
                  </a:lnTo>
                  <a:lnTo>
                    <a:pt x="167601" y="35433"/>
                  </a:lnTo>
                  <a:lnTo>
                    <a:pt x="167817" y="34671"/>
                  </a:lnTo>
                  <a:lnTo>
                    <a:pt x="169189" y="32131"/>
                  </a:lnTo>
                  <a:lnTo>
                    <a:pt x="168960" y="33655"/>
                  </a:lnTo>
                  <a:lnTo>
                    <a:pt x="169379" y="32131"/>
                  </a:lnTo>
                  <a:lnTo>
                    <a:pt x="169621" y="31242"/>
                  </a:lnTo>
                  <a:lnTo>
                    <a:pt x="167246" y="35433"/>
                  </a:lnTo>
                  <a:lnTo>
                    <a:pt x="167652" y="34290"/>
                  </a:lnTo>
                  <a:lnTo>
                    <a:pt x="167779" y="33909"/>
                  </a:lnTo>
                  <a:lnTo>
                    <a:pt x="169202" y="29845"/>
                  </a:lnTo>
                  <a:lnTo>
                    <a:pt x="168414" y="30480"/>
                  </a:lnTo>
                  <a:lnTo>
                    <a:pt x="166738" y="33909"/>
                  </a:lnTo>
                  <a:lnTo>
                    <a:pt x="166801" y="32893"/>
                  </a:lnTo>
                  <a:lnTo>
                    <a:pt x="166839" y="32385"/>
                  </a:lnTo>
                  <a:lnTo>
                    <a:pt x="166903" y="31496"/>
                  </a:lnTo>
                  <a:lnTo>
                    <a:pt x="165709" y="32385"/>
                  </a:lnTo>
                  <a:lnTo>
                    <a:pt x="166306" y="31242"/>
                  </a:lnTo>
                  <a:lnTo>
                    <a:pt x="165493" y="30099"/>
                  </a:lnTo>
                  <a:lnTo>
                    <a:pt x="165608" y="27940"/>
                  </a:lnTo>
                  <a:lnTo>
                    <a:pt x="163931" y="31242"/>
                  </a:lnTo>
                  <a:lnTo>
                    <a:pt x="163804" y="30861"/>
                  </a:lnTo>
                  <a:lnTo>
                    <a:pt x="163626" y="30353"/>
                  </a:lnTo>
                  <a:lnTo>
                    <a:pt x="162864" y="30861"/>
                  </a:lnTo>
                  <a:lnTo>
                    <a:pt x="163779" y="28829"/>
                  </a:lnTo>
                  <a:lnTo>
                    <a:pt x="164312" y="27914"/>
                  </a:lnTo>
                  <a:lnTo>
                    <a:pt x="164846" y="27305"/>
                  </a:lnTo>
                  <a:lnTo>
                    <a:pt x="164744" y="27051"/>
                  </a:lnTo>
                  <a:lnTo>
                    <a:pt x="164528" y="26924"/>
                  </a:lnTo>
                  <a:lnTo>
                    <a:pt x="163906" y="28067"/>
                  </a:lnTo>
                  <a:lnTo>
                    <a:pt x="163512" y="28575"/>
                  </a:lnTo>
                  <a:lnTo>
                    <a:pt x="163055" y="28829"/>
                  </a:lnTo>
                  <a:lnTo>
                    <a:pt x="164350" y="26289"/>
                  </a:lnTo>
                  <a:lnTo>
                    <a:pt x="163715" y="26162"/>
                  </a:lnTo>
                  <a:lnTo>
                    <a:pt x="161836" y="28829"/>
                  </a:lnTo>
                  <a:lnTo>
                    <a:pt x="161861" y="26670"/>
                  </a:lnTo>
                  <a:lnTo>
                    <a:pt x="160769" y="29210"/>
                  </a:lnTo>
                  <a:lnTo>
                    <a:pt x="159461" y="33782"/>
                  </a:lnTo>
                  <a:lnTo>
                    <a:pt x="157988" y="35179"/>
                  </a:lnTo>
                  <a:lnTo>
                    <a:pt x="158089" y="34925"/>
                  </a:lnTo>
                  <a:lnTo>
                    <a:pt x="159232" y="32131"/>
                  </a:lnTo>
                  <a:lnTo>
                    <a:pt x="159207" y="32004"/>
                  </a:lnTo>
                  <a:lnTo>
                    <a:pt x="159334" y="31369"/>
                  </a:lnTo>
                  <a:lnTo>
                    <a:pt x="159486" y="31115"/>
                  </a:lnTo>
                  <a:lnTo>
                    <a:pt x="159613" y="30365"/>
                  </a:lnTo>
                  <a:lnTo>
                    <a:pt x="159727" y="30099"/>
                  </a:lnTo>
                  <a:lnTo>
                    <a:pt x="160058" y="29337"/>
                  </a:lnTo>
                  <a:lnTo>
                    <a:pt x="160274" y="28829"/>
                  </a:lnTo>
                  <a:lnTo>
                    <a:pt x="159842" y="29337"/>
                  </a:lnTo>
                  <a:lnTo>
                    <a:pt x="160528" y="27813"/>
                  </a:lnTo>
                  <a:lnTo>
                    <a:pt x="160680" y="27686"/>
                  </a:lnTo>
                  <a:lnTo>
                    <a:pt x="160426" y="28702"/>
                  </a:lnTo>
                  <a:lnTo>
                    <a:pt x="160629" y="28397"/>
                  </a:lnTo>
                  <a:lnTo>
                    <a:pt x="160705" y="28194"/>
                  </a:lnTo>
                  <a:lnTo>
                    <a:pt x="160731" y="27686"/>
                  </a:lnTo>
                  <a:lnTo>
                    <a:pt x="160693" y="27559"/>
                  </a:lnTo>
                  <a:lnTo>
                    <a:pt x="160820" y="26289"/>
                  </a:lnTo>
                  <a:lnTo>
                    <a:pt x="161302" y="24765"/>
                  </a:lnTo>
                  <a:lnTo>
                    <a:pt x="160210" y="27432"/>
                  </a:lnTo>
                  <a:lnTo>
                    <a:pt x="159893" y="27559"/>
                  </a:lnTo>
                  <a:lnTo>
                    <a:pt x="159245" y="27432"/>
                  </a:lnTo>
                  <a:lnTo>
                    <a:pt x="159715" y="26670"/>
                  </a:lnTo>
                  <a:lnTo>
                    <a:pt x="160578" y="25273"/>
                  </a:lnTo>
                  <a:lnTo>
                    <a:pt x="160705" y="24511"/>
                  </a:lnTo>
                  <a:lnTo>
                    <a:pt x="160743" y="24003"/>
                  </a:lnTo>
                  <a:lnTo>
                    <a:pt x="160020" y="25273"/>
                  </a:lnTo>
                  <a:lnTo>
                    <a:pt x="160248" y="23749"/>
                  </a:lnTo>
                  <a:lnTo>
                    <a:pt x="159029" y="26670"/>
                  </a:lnTo>
                  <a:lnTo>
                    <a:pt x="159131" y="25908"/>
                  </a:lnTo>
                  <a:lnTo>
                    <a:pt x="159296" y="25527"/>
                  </a:lnTo>
                  <a:lnTo>
                    <a:pt x="159397" y="25273"/>
                  </a:lnTo>
                  <a:lnTo>
                    <a:pt x="159651" y="24384"/>
                  </a:lnTo>
                  <a:lnTo>
                    <a:pt x="158813" y="25527"/>
                  </a:lnTo>
                  <a:lnTo>
                    <a:pt x="158102" y="24257"/>
                  </a:lnTo>
                  <a:lnTo>
                    <a:pt x="157187" y="27432"/>
                  </a:lnTo>
                  <a:lnTo>
                    <a:pt x="157086" y="27647"/>
                  </a:lnTo>
                  <a:lnTo>
                    <a:pt x="154952" y="30099"/>
                  </a:lnTo>
                  <a:lnTo>
                    <a:pt x="155105" y="29210"/>
                  </a:lnTo>
                  <a:lnTo>
                    <a:pt x="155181" y="28702"/>
                  </a:lnTo>
                  <a:lnTo>
                    <a:pt x="155206" y="28575"/>
                  </a:lnTo>
                  <a:lnTo>
                    <a:pt x="155587" y="26162"/>
                  </a:lnTo>
                  <a:lnTo>
                    <a:pt x="155727" y="25273"/>
                  </a:lnTo>
                  <a:lnTo>
                    <a:pt x="154266" y="26162"/>
                  </a:lnTo>
                  <a:lnTo>
                    <a:pt x="154317" y="26035"/>
                  </a:lnTo>
                  <a:lnTo>
                    <a:pt x="154647" y="25146"/>
                  </a:lnTo>
                  <a:lnTo>
                    <a:pt x="153631" y="26035"/>
                  </a:lnTo>
                  <a:lnTo>
                    <a:pt x="153098" y="25273"/>
                  </a:lnTo>
                  <a:lnTo>
                    <a:pt x="151904" y="27178"/>
                  </a:lnTo>
                  <a:lnTo>
                    <a:pt x="151917" y="26289"/>
                  </a:lnTo>
                  <a:lnTo>
                    <a:pt x="151980" y="26035"/>
                  </a:lnTo>
                  <a:lnTo>
                    <a:pt x="152044" y="25781"/>
                  </a:lnTo>
                  <a:lnTo>
                    <a:pt x="152171" y="25273"/>
                  </a:lnTo>
                  <a:lnTo>
                    <a:pt x="152679" y="24130"/>
                  </a:lnTo>
                  <a:lnTo>
                    <a:pt x="151968" y="24638"/>
                  </a:lnTo>
                  <a:lnTo>
                    <a:pt x="151523" y="25781"/>
                  </a:lnTo>
                  <a:lnTo>
                    <a:pt x="151511" y="25527"/>
                  </a:lnTo>
                  <a:lnTo>
                    <a:pt x="151485" y="24511"/>
                  </a:lnTo>
                  <a:lnTo>
                    <a:pt x="151485" y="24384"/>
                  </a:lnTo>
                  <a:lnTo>
                    <a:pt x="151561" y="23749"/>
                  </a:lnTo>
                  <a:lnTo>
                    <a:pt x="152196" y="22860"/>
                  </a:lnTo>
                  <a:lnTo>
                    <a:pt x="152133" y="22606"/>
                  </a:lnTo>
                  <a:lnTo>
                    <a:pt x="152285" y="22745"/>
                  </a:lnTo>
                  <a:lnTo>
                    <a:pt x="152285" y="22352"/>
                  </a:lnTo>
                  <a:lnTo>
                    <a:pt x="152158" y="21844"/>
                  </a:lnTo>
                  <a:lnTo>
                    <a:pt x="152273" y="21209"/>
                  </a:lnTo>
                  <a:lnTo>
                    <a:pt x="152565" y="20193"/>
                  </a:lnTo>
                  <a:lnTo>
                    <a:pt x="150939" y="22606"/>
                  </a:lnTo>
                  <a:lnTo>
                    <a:pt x="151130" y="22225"/>
                  </a:lnTo>
                  <a:lnTo>
                    <a:pt x="151968" y="20447"/>
                  </a:lnTo>
                  <a:lnTo>
                    <a:pt x="151904" y="19812"/>
                  </a:lnTo>
                  <a:lnTo>
                    <a:pt x="151663" y="19304"/>
                  </a:lnTo>
                  <a:lnTo>
                    <a:pt x="151091" y="19939"/>
                  </a:lnTo>
                  <a:lnTo>
                    <a:pt x="150863" y="21844"/>
                  </a:lnTo>
                  <a:lnTo>
                    <a:pt x="150406" y="22225"/>
                  </a:lnTo>
                  <a:lnTo>
                    <a:pt x="150088" y="21717"/>
                  </a:lnTo>
                  <a:lnTo>
                    <a:pt x="150215" y="21082"/>
                  </a:lnTo>
                  <a:lnTo>
                    <a:pt x="151257" y="18542"/>
                  </a:lnTo>
                  <a:lnTo>
                    <a:pt x="151371" y="17780"/>
                  </a:lnTo>
                  <a:lnTo>
                    <a:pt x="151536" y="13843"/>
                  </a:lnTo>
                  <a:lnTo>
                    <a:pt x="146761" y="24384"/>
                  </a:lnTo>
                  <a:lnTo>
                    <a:pt x="147294" y="21717"/>
                  </a:lnTo>
                  <a:lnTo>
                    <a:pt x="147485" y="20802"/>
                  </a:lnTo>
                  <a:lnTo>
                    <a:pt x="147040" y="21717"/>
                  </a:lnTo>
                  <a:lnTo>
                    <a:pt x="146735" y="21209"/>
                  </a:lnTo>
                  <a:lnTo>
                    <a:pt x="146735" y="20701"/>
                  </a:lnTo>
                  <a:lnTo>
                    <a:pt x="147688" y="16256"/>
                  </a:lnTo>
                  <a:lnTo>
                    <a:pt x="147510" y="16129"/>
                  </a:lnTo>
                  <a:lnTo>
                    <a:pt x="147332" y="13970"/>
                  </a:lnTo>
                  <a:lnTo>
                    <a:pt x="145161" y="20701"/>
                  </a:lnTo>
                  <a:lnTo>
                    <a:pt x="144792" y="19177"/>
                  </a:lnTo>
                  <a:lnTo>
                    <a:pt x="144538" y="20320"/>
                  </a:lnTo>
                  <a:lnTo>
                    <a:pt x="144094" y="21805"/>
                  </a:lnTo>
                  <a:lnTo>
                    <a:pt x="144094" y="30988"/>
                  </a:lnTo>
                  <a:lnTo>
                    <a:pt x="143725" y="31648"/>
                  </a:lnTo>
                  <a:lnTo>
                    <a:pt x="143586" y="32029"/>
                  </a:lnTo>
                  <a:lnTo>
                    <a:pt x="143725" y="31623"/>
                  </a:lnTo>
                  <a:lnTo>
                    <a:pt x="144094" y="30988"/>
                  </a:lnTo>
                  <a:lnTo>
                    <a:pt x="144094" y="21805"/>
                  </a:lnTo>
                  <a:lnTo>
                    <a:pt x="143548" y="23622"/>
                  </a:lnTo>
                  <a:lnTo>
                    <a:pt x="142595" y="24511"/>
                  </a:lnTo>
                  <a:lnTo>
                    <a:pt x="142290" y="24003"/>
                  </a:lnTo>
                  <a:lnTo>
                    <a:pt x="142290" y="23622"/>
                  </a:lnTo>
                  <a:lnTo>
                    <a:pt x="142506" y="22860"/>
                  </a:lnTo>
                  <a:lnTo>
                    <a:pt x="142913" y="21463"/>
                  </a:lnTo>
                  <a:lnTo>
                    <a:pt x="143281" y="20193"/>
                  </a:lnTo>
                  <a:lnTo>
                    <a:pt x="143548" y="19304"/>
                  </a:lnTo>
                  <a:lnTo>
                    <a:pt x="144208" y="18542"/>
                  </a:lnTo>
                  <a:lnTo>
                    <a:pt x="144360" y="18415"/>
                  </a:lnTo>
                  <a:lnTo>
                    <a:pt x="144310" y="18796"/>
                  </a:lnTo>
                  <a:lnTo>
                    <a:pt x="144183" y="19177"/>
                  </a:lnTo>
                  <a:lnTo>
                    <a:pt x="144500" y="18796"/>
                  </a:lnTo>
                  <a:lnTo>
                    <a:pt x="144894" y="18415"/>
                  </a:lnTo>
                  <a:lnTo>
                    <a:pt x="144907" y="18288"/>
                  </a:lnTo>
                  <a:lnTo>
                    <a:pt x="145097" y="17018"/>
                  </a:lnTo>
                  <a:lnTo>
                    <a:pt x="144640" y="18288"/>
                  </a:lnTo>
                  <a:lnTo>
                    <a:pt x="144678" y="17780"/>
                  </a:lnTo>
                  <a:lnTo>
                    <a:pt x="144703" y="17526"/>
                  </a:lnTo>
                  <a:lnTo>
                    <a:pt x="144741" y="16891"/>
                  </a:lnTo>
                  <a:lnTo>
                    <a:pt x="143979" y="16776"/>
                  </a:lnTo>
                  <a:lnTo>
                    <a:pt x="144056" y="17526"/>
                  </a:lnTo>
                  <a:lnTo>
                    <a:pt x="143967" y="17018"/>
                  </a:lnTo>
                  <a:lnTo>
                    <a:pt x="143865" y="15621"/>
                  </a:lnTo>
                  <a:lnTo>
                    <a:pt x="142951" y="17018"/>
                  </a:lnTo>
                  <a:lnTo>
                    <a:pt x="142544" y="15748"/>
                  </a:lnTo>
                  <a:lnTo>
                    <a:pt x="142506" y="16129"/>
                  </a:lnTo>
                  <a:lnTo>
                    <a:pt x="142379" y="16764"/>
                  </a:lnTo>
                  <a:lnTo>
                    <a:pt x="142138" y="17780"/>
                  </a:lnTo>
                  <a:lnTo>
                    <a:pt x="141389" y="16002"/>
                  </a:lnTo>
                  <a:lnTo>
                    <a:pt x="140843" y="19812"/>
                  </a:lnTo>
                  <a:lnTo>
                    <a:pt x="139941" y="20193"/>
                  </a:lnTo>
                  <a:lnTo>
                    <a:pt x="139992" y="19558"/>
                  </a:lnTo>
                  <a:lnTo>
                    <a:pt x="140093" y="18288"/>
                  </a:lnTo>
                  <a:lnTo>
                    <a:pt x="140157" y="18161"/>
                  </a:lnTo>
                  <a:lnTo>
                    <a:pt x="140716" y="17145"/>
                  </a:lnTo>
                  <a:lnTo>
                    <a:pt x="141414" y="15875"/>
                  </a:lnTo>
                  <a:lnTo>
                    <a:pt x="140208" y="17145"/>
                  </a:lnTo>
                  <a:lnTo>
                    <a:pt x="140322" y="15494"/>
                  </a:lnTo>
                  <a:lnTo>
                    <a:pt x="140449" y="15240"/>
                  </a:lnTo>
                  <a:lnTo>
                    <a:pt x="141541" y="13081"/>
                  </a:lnTo>
                  <a:lnTo>
                    <a:pt x="140157" y="15240"/>
                  </a:lnTo>
                  <a:lnTo>
                    <a:pt x="140500" y="12700"/>
                  </a:lnTo>
                  <a:lnTo>
                    <a:pt x="140614" y="11811"/>
                  </a:lnTo>
                  <a:lnTo>
                    <a:pt x="140563" y="10922"/>
                  </a:lnTo>
                  <a:lnTo>
                    <a:pt x="140487" y="10795"/>
                  </a:lnTo>
                  <a:lnTo>
                    <a:pt x="140601" y="10414"/>
                  </a:lnTo>
                  <a:lnTo>
                    <a:pt x="140690" y="10287"/>
                  </a:lnTo>
                  <a:lnTo>
                    <a:pt x="140322" y="10160"/>
                  </a:lnTo>
                  <a:lnTo>
                    <a:pt x="139827" y="12700"/>
                  </a:lnTo>
                  <a:lnTo>
                    <a:pt x="139725" y="12192"/>
                  </a:lnTo>
                  <a:lnTo>
                    <a:pt x="139547" y="12065"/>
                  </a:lnTo>
                  <a:lnTo>
                    <a:pt x="139852" y="11176"/>
                  </a:lnTo>
                  <a:lnTo>
                    <a:pt x="139217" y="12484"/>
                  </a:lnTo>
                  <a:lnTo>
                    <a:pt x="139090" y="13195"/>
                  </a:lnTo>
                  <a:lnTo>
                    <a:pt x="138849" y="15138"/>
                  </a:lnTo>
                  <a:lnTo>
                    <a:pt x="137795" y="17145"/>
                  </a:lnTo>
                  <a:lnTo>
                    <a:pt x="137795" y="16002"/>
                  </a:lnTo>
                  <a:lnTo>
                    <a:pt x="136563" y="18161"/>
                  </a:lnTo>
                  <a:lnTo>
                    <a:pt x="136639" y="17907"/>
                  </a:lnTo>
                  <a:lnTo>
                    <a:pt x="137210" y="15621"/>
                  </a:lnTo>
                  <a:lnTo>
                    <a:pt x="137375" y="14986"/>
                  </a:lnTo>
                  <a:lnTo>
                    <a:pt x="137795" y="16002"/>
                  </a:lnTo>
                  <a:lnTo>
                    <a:pt x="137871" y="15875"/>
                  </a:lnTo>
                  <a:lnTo>
                    <a:pt x="137960" y="16383"/>
                  </a:lnTo>
                  <a:lnTo>
                    <a:pt x="137985" y="15875"/>
                  </a:lnTo>
                  <a:lnTo>
                    <a:pt x="138023" y="14986"/>
                  </a:lnTo>
                  <a:lnTo>
                    <a:pt x="138036" y="14859"/>
                  </a:lnTo>
                  <a:lnTo>
                    <a:pt x="138074" y="13970"/>
                  </a:lnTo>
                  <a:lnTo>
                    <a:pt x="138188" y="11811"/>
                  </a:lnTo>
                  <a:lnTo>
                    <a:pt x="138645" y="11684"/>
                  </a:lnTo>
                  <a:lnTo>
                    <a:pt x="138709" y="10795"/>
                  </a:lnTo>
                  <a:lnTo>
                    <a:pt x="138836" y="10617"/>
                  </a:lnTo>
                  <a:lnTo>
                    <a:pt x="138836" y="7366"/>
                  </a:lnTo>
                  <a:lnTo>
                    <a:pt x="137477" y="13970"/>
                  </a:lnTo>
                  <a:lnTo>
                    <a:pt x="136613" y="13589"/>
                  </a:lnTo>
                  <a:lnTo>
                    <a:pt x="137185" y="11938"/>
                  </a:lnTo>
                  <a:lnTo>
                    <a:pt x="137274" y="11176"/>
                  </a:lnTo>
                  <a:lnTo>
                    <a:pt x="136474" y="13462"/>
                  </a:lnTo>
                  <a:lnTo>
                    <a:pt x="135737" y="14859"/>
                  </a:lnTo>
                  <a:lnTo>
                    <a:pt x="135559" y="13208"/>
                  </a:lnTo>
                  <a:lnTo>
                    <a:pt x="134835" y="15621"/>
                  </a:lnTo>
                  <a:lnTo>
                    <a:pt x="134594" y="15494"/>
                  </a:lnTo>
                  <a:lnTo>
                    <a:pt x="134696" y="16256"/>
                  </a:lnTo>
                  <a:lnTo>
                    <a:pt x="134137" y="17907"/>
                  </a:lnTo>
                  <a:lnTo>
                    <a:pt x="133921" y="17653"/>
                  </a:lnTo>
                  <a:lnTo>
                    <a:pt x="133426" y="18008"/>
                  </a:lnTo>
                  <a:lnTo>
                    <a:pt x="132753" y="19558"/>
                  </a:lnTo>
                  <a:lnTo>
                    <a:pt x="132969" y="18288"/>
                  </a:lnTo>
                  <a:lnTo>
                    <a:pt x="133565" y="14986"/>
                  </a:lnTo>
                  <a:lnTo>
                    <a:pt x="133908" y="13081"/>
                  </a:lnTo>
                  <a:lnTo>
                    <a:pt x="132727" y="14986"/>
                  </a:lnTo>
                  <a:lnTo>
                    <a:pt x="132740" y="14478"/>
                  </a:lnTo>
                  <a:lnTo>
                    <a:pt x="132867" y="13462"/>
                  </a:lnTo>
                  <a:lnTo>
                    <a:pt x="133248" y="12446"/>
                  </a:lnTo>
                  <a:lnTo>
                    <a:pt x="133540" y="11684"/>
                  </a:lnTo>
                  <a:lnTo>
                    <a:pt x="133540" y="10668"/>
                  </a:lnTo>
                  <a:lnTo>
                    <a:pt x="132461" y="12484"/>
                  </a:lnTo>
                  <a:lnTo>
                    <a:pt x="131978" y="13525"/>
                  </a:lnTo>
                  <a:lnTo>
                    <a:pt x="131978" y="14478"/>
                  </a:lnTo>
                  <a:lnTo>
                    <a:pt x="131965" y="15240"/>
                  </a:lnTo>
                  <a:lnTo>
                    <a:pt x="131381" y="16510"/>
                  </a:lnTo>
                  <a:lnTo>
                    <a:pt x="131076" y="18288"/>
                  </a:lnTo>
                  <a:lnTo>
                    <a:pt x="131191" y="17272"/>
                  </a:lnTo>
                  <a:lnTo>
                    <a:pt x="131203" y="16891"/>
                  </a:lnTo>
                  <a:lnTo>
                    <a:pt x="131343" y="16002"/>
                  </a:lnTo>
                  <a:lnTo>
                    <a:pt x="131381" y="15633"/>
                  </a:lnTo>
                  <a:lnTo>
                    <a:pt x="131432" y="15176"/>
                  </a:lnTo>
                  <a:lnTo>
                    <a:pt x="131381" y="15633"/>
                  </a:lnTo>
                  <a:lnTo>
                    <a:pt x="131914" y="14605"/>
                  </a:lnTo>
                  <a:lnTo>
                    <a:pt x="131978" y="14478"/>
                  </a:lnTo>
                  <a:lnTo>
                    <a:pt x="131978" y="13525"/>
                  </a:lnTo>
                  <a:lnTo>
                    <a:pt x="130835" y="15875"/>
                  </a:lnTo>
                  <a:lnTo>
                    <a:pt x="131038" y="15951"/>
                  </a:lnTo>
                  <a:lnTo>
                    <a:pt x="129565" y="20193"/>
                  </a:lnTo>
                  <a:lnTo>
                    <a:pt x="130454" y="14351"/>
                  </a:lnTo>
                  <a:lnTo>
                    <a:pt x="131076" y="11811"/>
                  </a:lnTo>
                  <a:lnTo>
                    <a:pt x="130924" y="8763"/>
                  </a:lnTo>
                  <a:lnTo>
                    <a:pt x="128841" y="14351"/>
                  </a:lnTo>
                  <a:lnTo>
                    <a:pt x="128104" y="12573"/>
                  </a:lnTo>
                  <a:lnTo>
                    <a:pt x="128079" y="14097"/>
                  </a:lnTo>
                  <a:lnTo>
                    <a:pt x="127495" y="16002"/>
                  </a:lnTo>
                  <a:lnTo>
                    <a:pt x="127469" y="14732"/>
                  </a:lnTo>
                  <a:lnTo>
                    <a:pt x="127444" y="13843"/>
                  </a:lnTo>
                  <a:lnTo>
                    <a:pt x="126847" y="14732"/>
                  </a:lnTo>
                  <a:lnTo>
                    <a:pt x="126949" y="14351"/>
                  </a:lnTo>
                  <a:lnTo>
                    <a:pt x="127317" y="12827"/>
                  </a:lnTo>
                  <a:lnTo>
                    <a:pt x="127317" y="12192"/>
                  </a:lnTo>
                  <a:lnTo>
                    <a:pt x="127431" y="10668"/>
                  </a:lnTo>
                  <a:lnTo>
                    <a:pt x="127114" y="12192"/>
                  </a:lnTo>
                  <a:lnTo>
                    <a:pt x="126631" y="10414"/>
                  </a:lnTo>
                  <a:lnTo>
                    <a:pt x="125628" y="14351"/>
                  </a:lnTo>
                  <a:lnTo>
                    <a:pt x="125526" y="11176"/>
                  </a:lnTo>
                  <a:lnTo>
                    <a:pt x="125056" y="10287"/>
                  </a:lnTo>
                  <a:lnTo>
                    <a:pt x="123444" y="17145"/>
                  </a:lnTo>
                  <a:lnTo>
                    <a:pt x="122821" y="16357"/>
                  </a:lnTo>
                  <a:lnTo>
                    <a:pt x="122910" y="15748"/>
                  </a:lnTo>
                  <a:lnTo>
                    <a:pt x="122999" y="15494"/>
                  </a:lnTo>
                  <a:lnTo>
                    <a:pt x="123291" y="14605"/>
                  </a:lnTo>
                  <a:lnTo>
                    <a:pt x="123418" y="14224"/>
                  </a:lnTo>
                  <a:lnTo>
                    <a:pt x="123545" y="12319"/>
                  </a:lnTo>
                  <a:lnTo>
                    <a:pt x="123799" y="11938"/>
                  </a:lnTo>
                  <a:lnTo>
                    <a:pt x="124294" y="11176"/>
                  </a:lnTo>
                  <a:lnTo>
                    <a:pt x="124015" y="11049"/>
                  </a:lnTo>
                  <a:lnTo>
                    <a:pt x="123825" y="10668"/>
                  </a:lnTo>
                  <a:lnTo>
                    <a:pt x="123520" y="11938"/>
                  </a:lnTo>
                  <a:lnTo>
                    <a:pt x="123621" y="10668"/>
                  </a:lnTo>
                  <a:lnTo>
                    <a:pt x="122148" y="14605"/>
                  </a:lnTo>
                  <a:lnTo>
                    <a:pt x="122301" y="12573"/>
                  </a:lnTo>
                  <a:lnTo>
                    <a:pt x="121996" y="13462"/>
                  </a:lnTo>
                  <a:lnTo>
                    <a:pt x="121526" y="15494"/>
                  </a:lnTo>
                  <a:lnTo>
                    <a:pt x="121234" y="15240"/>
                  </a:lnTo>
                  <a:lnTo>
                    <a:pt x="120662" y="15621"/>
                  </a:lnTo>
                  <a:lnTo>
                    <a:pt x="120472" y="17907"/>
                  </a:lnTo>
                  <a:lnTo>
                    <a:pt x="120865" y="11430"/>
                  </a:lnTo>
                  <a:lnTo>
                    <a:pt x="117944" y="17907"/>
                  </a:lnTo>
                  <a:lnTo>
                    <a:pt x="118148" y="13462"/>
                  </a:lnTo>
                  <a:lnTo>
                    <a:pt x="118198" y="12319"/>
                  </a:lnTo>
                  <a:lnTo>
                    <a:pt x="117233" y="12954"/>
                  </a:lnTo>
                  <a:lnTo>
                    <a:pt x="116573" y="13335"/>
                  </a:lnTo>
                  <a:lnTo>
                    <a:pt x="115963" y="13462"/>
                  </a:lnTo>
                  <a:lnTo>
                    <a:pt x="116078" y="12954"/>
                  </a:lnTo>
                  <a:lnTo>
                    <a:pt x="116154" y="12484"/>
                  </a:lnTo>
                  <a:lnTo>
                    <a:pt x="116230" y="12700"/>
                  </a:lnTo>
                  <a:lnTo>
                    <a:pt x="116166" y="12446"/>
                  </a:lnTo>
                  <a:lnTo>
                    <a:pt x="115747" y="10668"/>
                  </a:lnTo>
                  <a:lnTo>
                    <a:pt x="114719" y="18415"/>
                  </a:lnTo>
                  <a:lnTo>
                    <a:pt x="114566" y="17780"/>
                  </a:lnTo>
                  <a:lnTo>
                    <a:pt x="114541" y="17653"/>
                  </a:lnTo>
                  <a:lnTo>
                    <a:pt x="114249" y="16383"/>
                  </a:lnTo>
                  <a:lnTo>
                    <a:pt x="114261" y="13843"/>
                  </a:lnTo>
                  <a:lnTo>
                    <a:pt x="114300" y="12827"/>
                  </a:lnTo>
                  <a:lnTo>
                    <a:pt x="114973" y="14478"/>
                  </a:lnTo>
                  <a:lnTo>
                    <a:pt x="114960" y="12827"/>
                  </a:lnTo>
                  <a:lnTo>
                    <a:pt x="115912" y="6477"/>
                  </a:lnTo>
                  <a:lnTo>
                    <a:pt x="113665" y="13843"/>
                  </a:lnTo>
                  <a:lnTo>
                    <a:pt x="113690" y="11811"/>
                  </a:lnTo>
                  <a:lnTo>
                    <a:pt x="113779" y="9779"/>
                  </a:lnTo>
                  <a:lnTo>
                    <a:pt x="113842" y="9652"/>
                  </a:lnTo>
                  <a:lnTo>
                    <a:pt x="113804" y="7112"/>
                  </a:lnTo>
                  <a:lnTo>
                    <a:pt x="112356" y="11811"/>
                  </a:lnTo>
                  <a:lnTo>
                    <a:pt x="111683" y="11176"/>
                  </a:lnTo>
                  <a:lnTo>
                    <a:pt x="111848" y="10160"/>
                  </a:lnTo>
                  <a:lnTo>
                    <a:pt x="110794" y="13589"/>
                  </a:lnTo>
                  <a:lnTo>
                    <a:pt x="109093" y="15113"/>
                  </a:lnTo>
                  <a:lnTo>
                    <a:pt x="109067" y="15621"/>
                  </a:lnTo>
                  <a:lnTo>
                    <a:pt x="108305" y="16383"/>
                  </a:lnTo>
                  <a:lnTo>
                    <a:pt x="108191" y="14351"/>
                  </a:lnTo>
                  <a:lnTo>
                    <a:pt x="108077" y="13843"/>
                  </a:lnTo>
                  <a:lnTo>
                    <a:pt x="108102" y="12827"/>
                  </a:lnTo>
                  <a:lnTo>
                    <a:pt x="108331" y="10668"/>
                  </a:lnTo>
                  <a:lnTo>
                    <a:pt x="108978" y="10668"/>
                  </a:lnTo>
                  <a:lnTo>
                    <a:pt x="109169" y="6858"/>
                  </a:lnTo>
                  <a:lnTo>
                    <a:pt x="108140" y="10668"/>
                  </a:lnTo>
                  <a:lnTo>
                    <a:pt x="108026" y="10287"/>
                  </a:lnTo>
                  <a:lnTo>
                    <a:pt x="108165" y="8382"/>
                  </a:lnTo>
                  <a:lnTo>
                    <a:pt x="107137" y="8763"/>
                  </a:lnTo>
                  <a:lnTo>
                    <a:pt x="106603" y="12827"/>
                  </a:lnTo>
                  <a:lnTo>
                    <a:pt x="105625" y="12446"/>
                  </a:lnTo>
                  <a:lnTo>
                    <a:pt x="105511" y="13970"/>
                  </a:lnTo>
                  <a:lnTo>
                    <a:pt x="104533" y="17653"/>
                  </a:lnTo>
                  <a:lnTo>
                    <a:pt x="104609" y="17145"/>
                  </a:lnTo>
                  <a:lnTo>
                    <a:pt x="104863" y="15240"/>
                  </a:lnTo>
                  <a:lnTo>
                    <a:pt x="104914" y="14859"/>
                  </a:lnTo>
                  <a:lnTo>
                    <a:pt x="104952" y="14605"/>
                  </a:lnTo>
                  <a:lnTo>
                    <a:pt x="105003" y="14224"/>
                  </a:lnTo>
                  <a:lnTo>
                    <a:pt x="105397" y="11303"/>
                  </a:lnTo>
                  <a:lnTo>
                    <a:pt x="104482" y="14224"/>
                  </a:lnTo>
                  <a:lnTo>
                    <a:pt x="104800" y="10160"/>
                  </a:lnTo>
                  <a:lnTo>
                    <a:pt x="104254" y="11176"/>
                  </a:lnTo>
                  <a:lnTo>
                    <a:pt x="103047" y="13970"/>
                  </a:lnTo>
                  <a:lnTo>
                    <a:pt x="102323" y="14605"/>
                  </a:lnTo>
                  <a:lnTo>
                    <a:pt x="102666" y="13195"/>
                  </a:lnTo>
                  <a:lnTo>
                    <a:pt x="101968" y="14605"/>
                  </a:lnTo>
                  <a:lnTo>
                    <a:pt x="101269" y="14478"/>
                  </a:lnTo>
                  <a:lnTo>
                    <a:pt x="101333" y="13970"/>
                  </a:lnTo>
                  <a:lnTo>
                    <a:pt x="101485" y="12700"/>
                  </a:lnTo>
                  <a:lnTo>
                    <a:pt x="101536" y="12192"/>
                  </a:lnTo>
                  <a:lnTo>
                    <a:pt x="102209" y="6477"/>
                  </a:lnTo>
                  <a:lnTo>
                    <a:pt x="99593" y="12192"/>
                  </a:lnTo>
                  <a:lnTo>
                    <a:pt x="99593" y="11811"/>
                  </a:lnTo>
                  <a:lnTo>
                    <a:pt x="99606" y="11176"/>
                  </a:lnTo>
                  <a:lnTo>
                    <a:pt x="99618" y="8763"/>
                  </a:lnTo>
                  <a:lnTo>
                    <a:pt x="99644" y="5969"/>
                  </a:lnTo>
                  <a:lnTo>
                    <a:pt x="98056" y="8763"/>
                  </a:lnTo>
                  <a:lnTo>
                    <a:pt x="97129" y="4572"/>
                  </a:lnTo>
                  <a:lnTo>
                    <a:pt x="95529" y="4826"/>
                  </a:lnTo>
                  <a:lnTo>
                    <a:pt x="95631" y="11176"/>
                  </a:lnTo>
                  <a:lnTo>
                    <a:pt x="95072" y="5080"/>
                  </a:lnTo>
                  <a:lnTo>
                    <a:pt x="94729" y="11303"/>
                  </a:lnTo>
                  <a:lnTo>
                    <a:pt x="94602" y="11557"/>
                  </a:lnTo>
                  <a:lnTo>
                    <a:pt x="94335" y="11811"/>
                  </a:lnTo>
                  <a:lnTo>
                    <a:pt x="94081" y="10668"/>
                  </a:lnTo>
                  <a:lnTo>
                    <a:pt x="93929" y="9906"/>
                  </a:lnTo>
                  <a:lnTo>
                    <a:pt x="93738" y="9017"/>
                  </a:lnTo>
                  <a:lnTo>
                    <a:pt x="93687" y="8763"/>
                  </a:lnTo>
                  <a:lnTo>
                    <a:pt x="93472" y="7747"/>
                  </a:lnTo>
                  <a:lnTo>
                    <a:pt x="93357" y="6858"/>
                  </a:lnTo>
                  <a:lnTo>
                    <a:pt x="93256" y="5461"/>
                  </a:lnTo>
                  <a:lnTo>
                    <a:pt x="93827" y="5969"/>
                  </a:lnTo>
                  <a:lnTo>
                    <a:pt x="93840" y="5461"/>
                  </a:lnTo>
                  <a:lnTo>
                    <a:pt x="93802" y="4521"/>
                  </a:lnTo>
                  <a:lnTo>
                    <a:pt x="93129" y="4064"/>
                  </a:lnTo>
                  <a:lnTo>
                    <a:pt x="93319" y="3302"/>
                  </a:lnTo>
                  <a:lnTo>
                    <a:pt x="93611" y="2159"/>
                  </a:lnTo>
                  <a:lnTo>
                    <a:pt x="93510" y="1016"/>
                  </a:lnTo>
                  <a:lnTo>
                    <a:pt x="93281" y="127"/>
                  </a:lnTo>
                  <a:lnTo>
                    <a:pt x="93192" y="2540"/>
                  </a:lnTo>
                  <a:lnTo>
                    <a:pt x="92824" y="3302"/>
                  </a:lnTo>
                  <a:lnTo>
                    <a:pt x="92417" y="2413"/>
                  </a:lnTo>
                  <a:lnTo>
                    <a:pt x="92671" y="4064"/>
                  </a:lnTo>
                  <a:lnTo>
                    <a:pt x="92786" y="5715"/>
                  </a:lnTo>
                  <a:lnTo>
                    <a:pt x="91592" y="8763"/>
                  </a:lnTo>
                  <a:lnTo>
                    <a:pt x="91782" y="6223"/>
                  </a:lnTo>
                  <a:lnTo>
                    <a:pt x="91986" y="3302"/>
                  </a:lnTo>
                  <a:lnTo>
                    <a:pt x="92227" y="0"/>
                  </a:lnTo>
                  <a:lnTo>
                    <a:pt x="90932" y="3302"/>
                  </a:lnTo>
                  <a:lnTo>
                    <a:pt x="91122" y="2413"/>
                  </a:lnTo>
                  <a:lnTo>
                    <a:pt x="91376" y="1270"/>
                  </a:lnTo>
                  <a:lnTo>
                    <a:pt x="90754" y="2413"/>
                  </a:lnTo>
                  <a:lnTo>
                    <a:pt x="89242" y="1143"/>
                  </a:lnTo>
                  <a:lnTo>
                    <a:pt x="88480" y="6223"/>
                  </a:lnTo>
                  <a:lnTo>
                    <a:pt x="88366" y="4191"/>
                  </a:lnTo>
                  <a:lnTo>
                    <a:pt x="88417" y="3683"/>
                  </a:lnTo>
                  <a:lnTo>
                    <a:pt x="88607" y="3302"/>
                  </a:lnTo>
                  <a:lnTo>
                    <a:pt x="87236" y="2540"/>
                  </a:lnTo>
                  <a:lnTo>
                    <a:pt x="85420" y="8763"/>
                  </a:lnTo>
                  <a:lnTo>
                    <a:pt x="84886" y="6985"/>
                  </a:lnTo>
                  <a:lnTo>
                    <a:pt x="84582" y="5969"/>
                  </a:lnTo>
                  <a:lnTo>
                    <a:pt x="84582" y="3937"/>
                  </a:lnTo>
                  <a:lnTo>
                    <a:pt x="84315" y="4445"/>
                  </a:lnTo>
                  <a:lnTo>
                    <a:pt x="84086" y="6985"/>
                  </a:lnTo>
                  <a:lnTo>
                    <a:pt x="83997" y="6477"/>
                  </a:lnTo>
                  <a:lnTo>
                    <a:pt x="83908" y="5969"/>
                  </a:lnTo>
                  <a:lnTo>
                    <a:pt x="83820" y="3683"/>
                  </a:lnTo>
                  <a:lnTo>
                    <a:pt x="83604" y="4445"/>
                  </a:lnTo>
                  <a:lnTo>
                    <a:pt x="83108" y="6477"/>
                  </a:lnTo>
                  <a:lnTo>
                    <a:pt x="82816" y="5588"/>
                  </a:lnTo>
                  <a:lnTo>
                    <a:pt x="82931" y="4699"/>
                  </a:lnTo>
                  <a:lnTo>
                    <a:pt x="83045" y="4064"/>
                  </a:lnTo>
                  <a:lnTo>
                    <a:pt x="83019" y="3683"/>
                  </a:lnTo>
                  <a:lnTo>
                    <a:pt x="81762" y="1651"/>
                  </a:lnTo>
                  <a:lnTo>
                    <a:pt x="81013" y="8001"/>
                  </a:lnTo>
                  <a:lnTo>
                    <a:pt x="79946" y="9017"/>
                  </a:lnTo>
                  <a:lnTo>
                    <a:pt x="79933" y="7366"/>
                  </a:lnTo>
                  <a:lnTo>
                    <a:pt x="79844" y="4318"/>
                  </a:lnTo>
                  <a:lnTo>
                    <a:pt x="78346" y="2159"/>
                  </a:lnTo>
                  <a:lnTo>
                    <a:pt x="78346" y="1524"/>
                  </a:lnTo>
                  <a:lnTo>
                    <a:pt x="76758" y="1016"/>
                  </a:lnTo>
                  <a:lnTo>
                    <a:pt x="75780" y="5334"/>
                  </a:lnTo>
                  <a:lnTo>
                    <a:pt x="75666" y="5588"/>
                  </a:lnTo>
                  <a:lnTo>
                    <a:pt x="74409" y="7366"/>
                  </a:lnTo>
                  <a:lnTo>
                    <a:pt x="74244" y="6604"/>
                  </a:lnTo>
                  <a:lnTo>
                    <a:pt x="73977" y="5334"/>
                  </a:lnTo>
                  <a:lnTo>
                    <a:pt x="73355" y="2413"/>
                  </a:lnTo>
                  <a:lnTo>
                    <a:pt x="71335" y="5334"/>
                  </a:lnTo>
                  <a:lnTo>
                    <a:pt x="69748" y="2540"/>
                  </a:lnTo>
                  <a:lnTo>
                    <a:pt x="69837" y="2794"/>
                  </a:lnTo>
                  <a:lnTo>
                    <a:pt x="69964" y="5080"/>
                  </a:lnTo>
                  <a:lnTo>
                    <a:pt x="69837" y="6350"/>
                  </a:lnTo>
                  <a:lnTo>
                    <a:pt x="69684" y="6604"/>
                  </a:lnTo>
                  <a:lnTo>
                    <a:pt x="69291" y="5715"/>
                  </a:lnTo>
                  <a:lnTo>
                    <a:pt x="68948" y="9906"/>
                  </a:lnTo>
                  <a:lnTo>
                    <a:pt x="68872" y="8128"/>
                  </a:lnTo>
                  <a:lnTo>
                    <a:pt x="68872" y="5715"/>
                  </a:lnTo>
                  <a:lnTo>
                    <a:pt x="68389" y="1651"/>
                  </a:lnTo>
                  <a:lnTo>
                    <a:pt x="67754" y="2667"/>
                  </a:lnTo>
                  <a:lnTo>
                    <a:pt x="67208" y="2667"/>
                  </a:lnTo>
                  <a:lnTo>
                    <a:pt x="67487" y="8128"/>
                  </a:lnTo>
                  <a:lnTo>
                    <a:pt x="67005" y="7112"/>
                  </a:lnTo>
                  <a:lnTo>
                    <a:pt x="66878" y="6858"/>
                  </a:lnTo>
                  <a:lnTo>
                    <a:pt x="66103" y="5207"/>
                  </a:lnTo>
                  <a:lnTo>
                    <a:pt x="64871" y="5969"/>
                  </a:lnTo>
                  <a:lnTo>
                    <a:pt x="63766" y="6858"/>
                  </a:lnTo>
                  <a:lnTo>
                    <a:pt x="62738" y="4318"/>
                  </a:lnTo>
                  <a:lnTo>
                    <a:pt x="62522" y="5715"/>
                  </a:lnTo>
                  <a:lnTo>
                    <a:pt x="62103" y="5715"/>
                  </a:lnTo>
                  <a:lnTo>
                    <a:pt x="61874" y="7112"/>
                  </a:lnTo>
                  <a:lnTo>
                    <a:pt x="61645" y="4191"/>
                  </a:lnTo>
                  <a:lnTo>
                    <a:pt x="61442" y="4064"/>
                  </a:lnTo>
                  <a:lnTo>
                    <a:pt x="60096" y="3175"/>
                  </a:lnTo>
                  <a:lnTo>
                    <a:pt x="59016" y="4064"/>
                  </a:lnTo>
                  <a:lnTo>
                    <a:pt x="59042" y="1905"/>
                  </a:lnTo>
                  <a:lnTo>
                    <a:pt x="58343" y="1778"/>
                  </a:lnTo>
                  <a:lnTo>
                    <a:pt x="59093" y="10414"/>
                  </a:lnTo>
                  <a:lnTo>
                    <a:pt x="58534" y="10668"/>
                  </a:lnTo>
                  <a:lnTo>
                    <a:pt x="58394" y="9779"/>
                  </a:lnTo>
                  <a:lnTo>
                    <a:pt x="58140" y="8128"/>
                  </a:lnTo>
                  <a:lnTo>
                    <a:pt x="57962" y="6985"/>
                  </a:lnTo>
                  <a:lnTo>
                    <a:pt x="57886" y="6477"/>
                  </a:lnTo>
                  <a:lnTo>
                    <a:pt x="57873" y="6350"/>
                  </a:lnTo>
                  <a:lnTo>
                    <a:pt x="56743" y="6477"/>
                  </a:lnTo>
                  <a:lnTo>
                    <a:pt x="55118" y="2794"/>
                  </a:lnTo>
                  <a:lnTo>
                    <a:pt x="54483" y="6985"/>
                  </a:lnTo>
                  <a:lnTo>
                    <a:pt x="54305" y="4953"/>
                  </a:lnTo>
                  <a:lnTo>
                    <a:pt x="54457" y="4826"/>
                  </a:lnTo>
                  <a:lnTo>
                    <a:pt x="53911" y="4826"/>
                  </a:lnTo>
                  <a:lnTo>
                    <a:pt x="53454" y="4191"/>
                  </a:lnTo>
                  <a:lnTo>
                    <a:pt x="51981" y="2159"/>
                  </a:lnTo>
                  <a:lnTo>
                    <a:pt x="52374" y="4521"/>
                  </a:lnTo>
                  <a:lnTo>
                    <a:pt x="52438" y="4191"/>
                  </a:lnTo>
                  <a:lnTo>
                    <a:pt x="52412" y="4699"/>
                  </a:lnTo>
                  <a:lnTo>
                    <a:pt x="52984" y="8128"/>
                  </a:lnTo>
                  <a:lnTo>
                    <a:pt x="52374" y="4521"/>
                  </a:lnTo>
                  <a:lnTo>
                    <a:pt x="51409" y="9779"/>
                  </a:lnTo>
                  <a:lnTo>
                    <a:pt x="51079" y="6858"/>
                  </a:lnTo>
                  <a:lnTo>
                    <a:pt x="51193" y="11684"/>
                  </a:lnTo>
                  <a:lnTo>
                    <a:pt x="50698" y="12700"/>
                  </a:lnTo>
                  <a:lnTo>
                    <a:pt x="50546" y="12446"/>
                  </a:lnTo>
                  <a:lnTo>
                    <a:pt x="50431" y="12065"/>
                  </a:lnTo>
                  <a:lnTo>
                    <a:pt x="50203" y="10541"/>
                  </a:lnTo>
                  <a:lnTo>
                    <a:pt x="49733" y="9652"/>
                  </a:lnTo>
                  <a:lnTo>
                    <a:pt x="50507" y="13970"/>
                  </a:lnTo>
                  <a:lnTo>
                    <a:pt x="49682" y="12573"/>
                  </a:lnTo>
                  <a:lnTo>
                    <a:pt x="49580" y="10668"/>
                  </a:lnTo>
                  <a:lnTo>
                    <a:pt x="48958" y="10414"/>
                  </a:lnTo>
                  <a:lnTo>
                    <a:pt x="49034" y="10795"/>
                  </a:lnTo>
                  <a:lnTo>
                    <a:pt x="49149" y="13843"/>
                  </a:lnTo>
                  <a:lnTo>
                    <a:pt x="49022" y="14859"/>
                  </a:lnTo>
                  <a:lnTo>
                    <a:pt x="48653" y="14224"/>
                  </a:lnTo>
                  <a:lnTo>
                    <a:pt x="48272" y="13576"/>
                  </a:lnTo>
                  <a:lnTo>
                    <a:pt x="48272" y="27178"/>
                  </a:lnTo>
                  <a:lnTo>
                    <a:pt x="47739" y="27178"/>
                  </a:lnTo>
                  <a:lnTo>
                    <a:pt x="47675" y="26924"/>
                  </a:lnTo>
                  <a:lnTo>
                    <a:pt x="47548" y="26416"/>
                  </a:lnTo>
                  <a:lnTo>
                    <a:pt x="47383" y="25146"/>
                  </a:lnTo>
                  <a:lnTo>
                    <a:pt x="47498" y="25273"/>
                  </a:lnTo>
                  <a:lnTo>
                    <a:pt x="47523" y="25527"/>
                  </a:lnTo>
                  <a:lnTo>
                    <a:pt x="47650" y="26035"/>
                  </a:lnTo>
                  <a:lnTo>
                    <a:pt x="47929" y="26416"/>
                  </a:lnTo>
                  <a:lnTo>
                    <a:pt x="48272" y="27178"/>
                  </a:lnTo>
                  <a:lnTo>
                    <a:pt x="48272" y="13576"/>
                  </a:lnTo>
                  <a:lnTo>
                    <a:pt x="48056" y="13195"/>
                  </a:lnTo>
                  <a:lnTo>
                    <a:pt x="47942" y="12827"/>
                  </a:lnTo>
                  <a:lnTo>
                    <a:pt x="47472" y="10541"/>
                  </a:lnTo>
                  <a:lnTo>
                    <a:pt x="47586" y="11430"/>
                  </a:lnTo>
                  <a:lnTo>
                    <a:pt x="47701" y="14224"/>
                  </a:lnTo>
                  <a:lnTo>
                    <a:pt x="47332" y="13716"/>
                  </a:lnTo>
                  <a:lnTo>
                    <a:pt x="47218" y="13462"/>
                  </a:lnTo>
                  <a:lnTo>
                    <a:pt x="47104" y="12954"/>
                  </a:lnTo>
                  <a:lnTo>
                    <a:pt x="47104" y="27559"/>
                  </a:lnTo>
                  <a:lnTo>
                    <a:pt x="46850" y="27813"/>
                  </a:lnTo>
                  <a:lnTo>
                    <a:pt x="47091" y="27559"/>
                  </a:lnTo>
                  <a:lnTo>
                    <a:pt x="47104" y="12954"/>
                  </a:lnTo>
                  <a:lnTo>
                    <a:pt x="47053" y="11684"/>
                  </a:lnTo>
                  <a:lnTo>
                    <a:pt x="46621" y="11049"/>
                  </a:lnTo>
                  <a:lnTo>
                    <a:pt x="46228" y="10477"/>
                  </a:lnTo>
                  <a:lnTo>
                    <a:pt x="46228" y="15240"/>
                  </a:lnTo>
                  <a:lnTo>
                    <a:pt x="45681" y="13970"/>
                  </a:lnTo>
                  <a:lnTo>
                    <a:pt x="45135" y="12700"/>
                  </a:lnTo>
                  <a:lnTo>
                    <a:pt x="45008" y="12192"/>
                  </a:lnTo>
                  <a:lnTo>
                    <a:pt x="44881" y="11557"/>
                  </a:lnTo>
                  <a:lnTo>
                    <a:pt x="44780" y="11176"/>
                  </a:lnTo>
                  <a:lnTo>
                    <a:pt x="44704" y="10922"/>
                  </a:lnTo>
                  <a:lnTo>
                    <a:pt x="44665" y="10795"/>
                  </a:lnTo>
                  <a:lnTo>
                    <a:pt x="45834" y="10795"/>
                  </a:lnTo>
                  <a:lnTo>
                    <a:pt x="46228" y="15240"/>
                  </a:lnTo>
                  <a:lnTo>
                    <a:pt x="46228" y="10477"/>
                  </a:lnTo>
                  <a:lnTo>
                    <a:pt x="45872" y="9956"/>
                  </a:lnTo>
                  <a:lnTo>
                    <a:pt x="45948" y="10414"/>
                  </a:lnTo>
                  <a:lnTo>
                    <a:pt x="45847" y="9931"/>
                  </a:lnTo>
                  <a:lnTo>
                    <a:pt x="45847" y="9779"/>
                  </a:lnTo>
                  <a:lnTo>
                    <a:pt x="45605" y="8382"/>
                  </a:lnTo>
                  <a:lnTo>
                    <a:pt x="44881" y="8001"/>
                  </a:lnTo>
                  <a:lnTo>
                    <a:pt x="44754" y="4318"/>
                  </a:lnTo>
                  <a:lnTo>
                    <a:pt x="44615" y="5969"/>
                  </a:lnTo>
                  <a:lnTo>
                    <a:pt x="44513" y="10922"/>
                  </a:lnTo>
                  <a:lnTo>
                    <a:pt x="43954" y="10160"/>
                  </a:lnTo>
                  <a:lnTo>
                    <a:pt x="43688" y="9779"/>
                  </a:lnTo>
                  <a:lnTo>
                    <a:pt x="43510" y="9144"/>
                  </a:lnTo>
                  <a:lnTo>
                    <a:pt x="43472" y="9017"/>
                  </a:lnTo>
                  <a:lnTo>
                    <a:pt x="43357" y="8382"/>
                  </a:lnTo>
                  <a:lnTo>
                    <a:pt x="43256" y="8255"/>
                  </a:lnTo>
                  <a:lnTo>
                    <a:pt x="43141" y="9017"/>
                  </a:lnTo>
                  <a:lnTo>
                    <a:pt x="42672" y="8382"/>
                  </a:lnTo>
                  <a:lnTo>
                    <a:pt x="42494" y="8382"/>
                  </a:lnTo>
                  <a:lnTo>
                    <a:pt x="42418" y="8039"/>
                  </a:lnTo>
                  <a:lnTo>
                    <a:pt x="42418" y="8382"/>
                  </a:lnTo>
                  <a:lnTo>
                    <a:pt x="42214" y="8636"/>
                  </a:lnTo>
                  <a:lnTo>
                    <a:pt x="42164" y="9144"/>
                  </a:lnTo>
                  <a:lnTo>
                    <a:pt x="42037" y="8255"/>
                  </a:lnTo>
                  <a:lnTo>
                    <a:pt x="42062" y="7366"/>
                  </a:lnTo>
                  <a:lnTo>
                    <a:pt x="42087" y="7239"/>
                  </a:lnTo>
                  <a:lnTo>
                    <a:pt x="42265" y="7747"/>
                  </a:lnTo>
                  <a:lnTo>
                    <a:pt x="42418" y="8382"/>
                  </a:lnTo>
                  <a:lnTo>
                    <a:pt x="42418" y="8039"/>
                  </a:lnTo>
                  <a:lnTo>
                    <a:pt x="42240" y="7239"/>
                  </a:lnTo>
                  <a:lnTo>
                    <a:pt x="42011" y="6223"/>
                  </a:lnTo>
                  <a:lnTo>
                    <a:pt x="41541" y="7366"/>
                  </a:lnTo>
                  <a:lnTo>
                    <a:pt x="41211" y="7239"/>
                  </a:lnTo>
                  <a:lnTo>
                    <a:pt x="41795" y="10160"/>
                  </a:lnTo>
                  <a:lnTo>
                    <a:pt x="41313" y="9779"/>
                  </a:lnTo>
                  <a:lnTo>
                    <a:pt x="42062" y="11811"/>
                  </a:lnTo>
                  <a:lnTo>
                    <a:pt x="42138" y="11684"/>
                  </a:lnTo>
                  <a:lnTo>
                    <a:pt x="42291" y="11569"/>
                  </a:lnTo>
                  <a:lnTo>
                    <a:pt x="42265" y="11722"/>
                  </a:lnTo>
                  <a:lnTo>
                    <a:pt x="42519" y="12357"/>
                  </a:lnTo>
                  <a:lnTo>
                    <a:pt x="42418" y="11430"/>
                  </a:lnTo>
                  <a:lnTo>
                    <a:pt x="42392" y="11176"/>
                  </a:lnTo>
                  <a:lnTo>
                    <a:pt x="42418" y="11430"/>
                  </a:lnTo>
                  <a:lnTo>
                    <a:pt x="42849" y="11303"/>
                  </a:lnTo>
                  <a:lnTo>
                    <a:pt x="43141" y="11176"/>
                  </a:lnTo>
                  <a:lnTo>
                    <a:pt x="43167" y="13970"/>
                  </a:lnTo>
                  <a:lnTo>
                    <a:pt x="42519" y="12446"/>
                  </a:lnTo>
                  <a:lnTo>
                    <a:pt x="43002" y="17145"/>
                  </a:lnTo>
                  <a:lnTo>
                    <a:pt x="42887" y="16764"/>
                  </a:lnTo>
                  <a:lnTo>
                    <a:pt x="42811" y="16510"/>
                  </a:lnTo>
                  <a:lnTo>
                    <a:pt x="41795" y="13195"/>
                  </a:lnTo>
                  <a:lnTo>
                    <a:pt x="40640" y="11303"/>
                  </a:lnTo>
                  <a:lnTo>
                    <a:pt x="40525" y="11049"/>
                  </a:lnTo>
                  <a:lnTo>
                    <a:pt x="40398" y="10541"/>
                  </a:lnTo>
                  <a:lnTo>
                    <a:pt x="39954" y="8763"/>
                  </a:lnTo>
                  <a:lnTo>
                    <a:pt x="39331" y="10541"/>
                  </a:lnTo>
                  <a:lnTo>
                    <a:pt x="37922" y="10287"/>
                  </a:lnTo>
                  <a:lnTo>
                    <a:pt x="38290" y="13716"/>
                  </a:lnTo>
                  <a:lnTo>
                    <a:pt x="38404" y="16510"/>
                  </a:lnTo>
                  <a:lnTo>
                    <a:pt x="37934" y="14478"/>
                  </a:lnTo>
                  <a:lnTo>
                    <a:pt x="37807" y="14046"/>
                  </a:lnTo>
                  <a:lnTo>
                    <a:pt x="37630" y="13589"/>
                  </a:lnTo>
                  <a:lnTo>
                    <a:pt x="37630" y="12890"/>
                  </a:lnTo>
                  <a:lnTo>
                    <a:pt x="37503" y="13589"/>
                  </a:lnTo>
                  <a:lnTo>
                    <a:pt x="36766" y="13208"/>
                  </a:lnTo>
                  <a:lnTo>
                    <a:pt x="36283" y="12954"/>
                  </a:lnTo>
                  <a:lnTo>
                    <a:pt x="36372" y="13462"/>
                  </a:lnTo>
                  <a:lnTo>
                    <a:pt x="36487" y="13335"/>
                  </a:lnTo>
                  <a:lnTo>
                    <a:pt x="36423" y="13741"/>
                  </a:lnTo>
                  <a:lnTo>
                    <a:pt x="36588" y="13208"/>
                  </a:lnTo>
                  <a:lnTo>
                    <a:pt x="36525" y="14224"/>
                  </a:lnTo>
                  <a:lnTo>
                    <a:pt x="37007" y="16764"/>
                  </a:lnTo>
                  <a:lnTo>
                    <a:pt x="36055" y="15367"/>
                  </a:lnTo>
                  <a:lnTo>
                    <a:pt x="36055" y="33362"/>
                  </a:lnTo>
                  <a:lnTo>
                    <a:pt x="35699" y="33540"/>
                  </a:lnTo>
                  <a:lnTo>
                    <a:pt x="35661" y="33274"/>
                  </a:lnTo>
                  <a:lnTo>
                    <a:pt x="36042" y="33274"/>
                  </a:lnTo>
                  <a:lnTo>
                    <a:pt x="36055" y="15367"/>
                  </a:lnTo>
                  <a:lnTo>
                    <a:pt x="36156" y="14605"/>
                  </a:lnTo>
                  <a:lnTo>
                    <a:pt x="36322" y="14097"/>
                  </a:lnTo>
                  <a:lnTo>
                    <a:pt x="36372" y="13462"/>
                  </a:lnTo>
                  <a:lnTo>
                    <a:pt x="35826" y="14097"/>
                  </a:lnTo>
                  <a:lnTo>
                    <a:pt x="35687" y="12827"/>
                  </a:lnTo>
                  <a:lnTo>
                    <a:pt x="34975" y="12471"/>
                  </a:lnTo>
                  <a:lnTo>
                    <a:pt x="34975" y="33921"/>
                  </a:lnTo>
                  <a:lnTo>
                    <a:pt x="34467" y="34201"/>
                  </a:lnTo>
                  <a:lnTo>
                    <a:pt x="34378" y="33782"/>
                  </a:lnTo>
                  <a:lnTo>
                    <a:pt x="34417" y="32893"/>
                  </a:lnTo>
                  <a:lnTo>
                    <a:pt x="34696" y="32131"/>
                  </a:lnTo>
                  <a:lnTo>
                    <a:pt x="34975" y="33921"/>
                  </a:lnTo>
                  <a:lnTo>
                    <a:pt x="34975" y="12471"/>
                  </a:lnTo>
                  <a:lnTo>
                    <a:pt x="34163" y="12065"/>
                  </a:lnTo>
                  <a:lnTo>
                    <a:pt x="33997" y="13081"/>
                  </a:lnTo>
                  <a:lnTo>
                    <a:pt x="33997" y="34467"/>
                  </a:lnTo>
                  <a:lnTo>
                    <a:pt x="33540" y="34721"/>
                  </a:lnTo>
                  <a:lnTo>
                    <a:pt x="33337" y="33451"/>
                  </a:lnTo>
                  <a:lnTo>
                    <a:pt x="33337" y="34823"/>
                  </a:lnTo>
                  <a:lnTo>
                    <a:pt x="33121" y="34950"/>
                  </a:lnTo>
                  <a:lnTo>
                    <a:pt x="32994" y="34455"/>
                  </a:lnTo>
                  <a:lnTo>
                    <a:pt x="32994" y="35013"/>
                  </a:lnTo>
                  <a:lnTo>
                    <a:pt x="32702" y="35179"/>
                  </a:lnTo>
                  <a:lnTo>
                    <a:pt x="32639" y="34671"/>
                  </a:lnTo>
                  <a:lnTo>
                    <a:pt x="32499" y="34277"/>
                  </a:lnTo>
                  <a:lnTo>
                    <a:pt x="32626" y="34163"/>
                  </a:lnTo>
                  <a:lnTo>
                    <a:pt x="32969" y="34925"/>
                  </a:lnTo>
                  <a:lnTo>
                    <a:pt x="32994" y="34455"/>
                  </a:lnTo>
                  <a:lnTo>
                    <a:pt x="32867" y="33947"/>
                  </a:lnTo>
                  <a:lnTo>
                    <a:pt x="32994" y="33858"/>
                  </a:lnTo>
                  <a:lnTo>
                    <a:pt x="33337" y="34823"/>
                  </a:lnTo>
                  <a:lnTo>
                    <a:pt x="33337" y="33451"/>
                  </a:lnTo>
                  <a:lnTo>
                    <a:pt x="33248" y="32893"/>
                  </a:lnTo>
                  <a:lnTo>
                    <a:pt x="33997" y="34467"/>
                  </a:lnTo>
                  <a:lnTo>
                    <a:pt x="33997" y="13081"/>
                  </a:lnTo>
                  <a:lnTo>
                    <a:pt x="33667" y="15113"/>
                  </a:lnTo>
                  <a:lnTo>
                    <a:pt x="33121" y="17780"/>
                  </a:lnTo>
                  <a:lnTo>
                    <a:pt x="32931" y="17602"/>
                  </a:lnTo>
                  <a:lnTo>
                    <a:pt x="32931" y="33667"/>
                  </a:lnTo>
                  <a:lnTo>
                    <a:pt x="32804" y="33705"/>
                  </a:lnTo>
                  <a:lnTo>
                    <a:pt x="32766" y="33553"/>
                  </a:lnTo>
                  <a:lnTo>
                    <a:pt x="32842" y="33401"/>
                  </a:lnTo>
                  <a:lnTo>
                    <a:pt x="32931" y="33667"/>
                  </a:lnTo>
                  <a:lnTo>
                    <a:pt x="32931" y="17602"/>
                  </a:lnTo>
                  <a:lnTo>
                    <a:pt x="32664" y="17335"/>
                  </a:lnTo>
                  <a:lnTo>
                    <a:pt x="32664" y="32867"/>
                  </a:lnTo>
                  <a:lnTo>
                    <a:pt x="32613" y="32727"/>
                  </a:lnTo>
                  <a:lnTo>
                    <a:pt x="32664" y="32867"/>
                  </a:lnTo>
                  <a:lnTo>
                    <a:pt x="32664" y="17335"/>
                  </a:lnTo>
                  <a:lnTo>
                    <a:pt x="32423" y="17106"/>
                  </a:lnTo>
                  <a:lnTo>
                    <a:pt x="32423" y="32156"/>
                  </a:lnTo>
                  <a:lnTo>
                    <a:pt x="32385" y="36817"/>
                  </a:lnTo>
                  <a:lnTo>
                    <a:pt x="32385" y="32067"/>
                  </a:lnTo>
                  <a:lnTo>
                    <a:pt x="32423" y="17106"/>
                  </a:lnTo>
                  <a:lnTo>
                    <a:pt x="32334" y="36855"/>
                  </a:lnTo>
                  <a:lnTo>
                    <a:pt x="32067" y="37058"/>
                  </a:lnTo>
                  <a:lnTo>
                    <a:pt x="32232" y="36931"/>
                  </a:lnTo>
                  <a:lnTo>
                    <a:pt x="31661" y="37211"/>
                  </a:lnTo>
                  <a:lnTo>
                    <a:pt x="31496" y="36614"/>
                  </a:lnTo>
                  <a:lnTo>
                    <a:pt x="31496" y="37312"/>
                  </a:lnTo>
                  <a:lnTo>
                    <a:pt x="29387" y="38760"/>
                  </a:lnTo>
                  <a:lnTo>
                    <a:pt x="29324" y="38493"/>
                  </a:lnTo>
                  <a:lnTo>
                    <a:pt x="29324" y="38798"/>
                  </a:lnTo>
                  <a:lnTo>
                    <a:pt x="28524" y="39344"/>
                  </a:lnTo>
                  <a:lnTo>
                    <a:pt x="28829" y="38963"/>
                  </a:lnTo>
                  <a:lnTo>
                    <a:pt x="29146" y="38582"/>
                  </a:lnTo>
                  <a:lnTo>
                    <a:pt x="29324" y="38798"/>
                  </a:lnTo>
                  <a:lnTo>
                    <a:pt x="29324" y="38493"/>
                  </a:lnTo>
                  <a:lnTo>
                    <a:pt x="29451" y="38201"/>
                  </a:lnTo>
                  <a:lnTo>
                    <a:pt x="29768" y="37820"/>
                  </a:lnTo>
                  <a:lnTo>
                    <a:pt x="30251" y="37223"/>
                  </a:lnTo>
                  <a:lnTo>
                    <a:pt x="30391" y="37058"/>
                  </a:lnTo>
                  <a:lnTo>
                    <a:pt x="31102" y="36474"/>
                  </a:lnTo>
                  <a:lnTo>
                    <a:pt x="31292" y="36995"/>
                  </a:lnTo>
                  <a:lnTo>
                    <a:pt x="31496" y="37312"/>
                  </a:lnTo>
                  <a:lnTo>
                    <a:pt x="31496" y="36614"/>
                  </a:lnTo>
                  <a:lnTo>
                    <a:pt x="31394" y="36245"/>
                  </a:lnTo>
                  <a:lnTo>
                    <a:pt x="31686" y="35915"/>
                  </a:lnTo>
                  <a:lnTo>
                    <a:pt x="32054" y="36423"/>
                  </a:lnTo>
                  <a:lnTo>
                    <a:pt x="32219" y="36817"/>
                  </a:lnTo>
                  <a:lnTo>
                    <a:pt x="32334" y="17018"/>
                  </a:lnTo>
                  <a:lnTo>
                    <a:pt x="31927" y="16637"/>
                  </a:lnTo>
                  <a:lnTo>
                    <a:pt x="31927" y="35610"/>
                  </a:lnTo>
                  <a:lnTo>
                    <a:pt x="31597" y="35788"/>
                  </a:lnTo>
                  <a:lnTo>
                    <a:pt x="31838" y="35318"/>
                  </a:lnTo>
                  <a:lnTo>
                    <a:pt x="31927" y="35610"/>
                  </a:lnTo>
                  <a:lnTo>
                    <a:pt x="31927" y="16637"/>
                  </a:lnTo>
                  <a:lnTo>
                    <a:pt x="31280" y="16002"/>
                  </a:lnTo>
                  <a:lnTo>
                    <a:pt x="31597" y="16548"/>
                  </a:lnTo>
                  <a:lnTo>
                    <a:pt x="31724" y="16891"/>
                  </a:lnTo>
                  <a:lnTo>
                    <a:pt x="31826" y="17272"/>
                  </a:lnTo>
                  <a:lnTo>
                    <a:pt x="31750" y="32740"/>
                  </a:lnTo>
                  <a:lnTo>
                    <a:pt x="31140" y="33248"/>
                  </a:lnTo>
                  <a:lnTo>
                    <a:pt x="31267" y="32740"/>
                  </a:lnTo>
                  <a:lnTo>
                    <a:pt x="31051" y="32969"/>
                  </a:lnTo>
                  <a:lnTo>
                    <a:pt x="30937" y="31711"/>
                  </a:lnTo>
                  <a:lnTo>
                    <a:pt x="31203" y="31445"/>
                  </a:lnTo>
                  <a:lnTo>
                    <a:pt x="31750" y="32740"/>
                  </a:lnTo>
                  <a:lnTo>
                    <a:pt x="31750" y="17208"/>
                  </a:lnTo>
                  <a:lnTo>
                    <a:pt x="31115" y="16649"/>
                  </a:lnTo>
                  <a:lnTo>
                    <a:pt x="31115" y="31229"/>
                  </a:lnTo>
                  <a:lnTo>
                    <a:pt x="30886" y="31292"/>
                  </a:lnTo>
                  <a:lnTo>
                    <a:pt x="30759" y="30353"/>
                  </a:lnTo>
                  <a:lnTo>
                    <a:pt x="31115" y="31229"/>
                  </a:lnTo>
                  <a:lnTo>
                    <a:pt x="31115" y="16649"/>
                  </a:lnTo>
                  <a:lnTo>
                    <a:pt x="30365" y="15976"/>
                  </a:lnTo>
                  <a:lnTo>
                    <a:pt x="30365" y="35179"/>
                  </a:lnTo>
                  <a:lnTo>
                    <a:pt x="30251" y="34925"/>
                  </a:lnTo>
                  <a:lnTo>
                    <a:pt x="30238" y="34417"/>
                  </a:lnTo>
                  <a:lnTo>
                    <a:pt x="30365" y="35179"/>
                  </a:lnTo>
                  <a:lnTo>
                    <a:pt x="30365" y="15976"/>
                  </a:lnTo>
                  <a:lnTo>
                    <a:pt x="29235" y="14973"/>
                  </a:lnTo>
                  <a:lnTo>
                    <a:pt x="29235" y="35839"/>
                  </a:lnTo>
                  <a:lnTo>
                    <a:pt x="28816" y="36093"/>
                  </a:lnTo>
                  <a:lnTo>
                    <a:pt x="28778" y="35915"/>
                  </a:lnTo>
                  <a:lnTo>
                    <a:pt x="29044" y="35585"/>
                  </a:lnTo>
                  <a:lnTo>
                    <a:pt x="29235" y="35839"/>
                  </a:lnTo>
                  <a:lnTo>
                    <a:pt x="29235" y="14973"/>
                  </a:lnTo>
                  <a:lnTo>
                    <a:pt x="28943" y="14706"/>
                  </a:lnTo>
                  <a:lnTo>
                    <a:pt x="28943" y="35445"/>
                  </a:lnTo>
                  <a:lnTo>
                    <a:pt x="28714" y="35610"/>
                  </a:lnTo>
                  <a:lnTo>
                    <a:pt x="28613" y="35115"/>
                  </a:lnTo>
                  <a:lnTo>
                    <a:pt x="28613" y="36207"/>
                  </a:lnTo>
                  <a:lnTo>
                    <a:pt x="28460" y="36296"/>
                  </a:lnTo>
                  <a:lnTo>
                    <a:pt x="28587" y="36144"/>
                  </a:lnTo>
                  <a:lnTo>
                    <a:pt x="28613" y="35115"/>
                  </a:lnTo>
                  <a:lnTo>
                    <a:pt x="28575" y="34925"/>
                  </a:lnTo>
                  <a:lnTo>
                    <a:pt x="28943" y="35445"/>
                  </a:lnTo>
                  <a:lnTo>
                    <a:pt x="28943" y="14706"/>
                  </a:lnTo>
                  <a:lnTo>
                    <a:pt x="28689" y="14478"/>
                  </a:lnTo>
                  <a:lnTo>
                    <a:pt x="28486" y="16967"/>
                  </a:lnTo>
                  <a:lnTo>
                    <a:pt x="28486" y="35775"/>
                  </a:lnTo>
                  <a:lnTo>
                    <a:pt x="28028" y="36093"/>
                  </a:lnTo>
                  <a:lnTo>
                    <a:pt x="28041" y="35394"/>
                  </a:lnTo>
                  <a:lnTo>
                    <a:pt x="28308" y="35115"/>
                  </a:lnTo>
                  <a:lnTo>
                    <a:pt x="28486" y="35775"/>
                  </a:lnTo>
                  <a:lnTo>
                    <a:pt x="28486" y="16967"/>
                  </a:lnTo>
                  <a:lnTo>
                    <a:pt x="28117" y="21463"/>
                  </a:lnTo>
                  <a:lnTo>
                    <a:pt x="27393" y="20561"/>
                  </a:lnTo>
                  <a:lnTo>
                    <a:pt x="27393" y="36563"/>
                  </a:lnTo>
                  <a:lnTo>
                    <a:pt x="26962" y="36880"/>
                  </a:lnTo>
                  <a:lnTo>
                    <a:pt x="26924" y="36525"/>
                  </a:lnTo>
                  <a:lnTo>
                    <a:pt x="27152" y="36296"/>
                  </a:lnTo>
                  <a:lnTo>
                    <a:pt x="27305" y="36144"/>
                  </a:lnTo>
                  <a:lnTo>
                    <a:pt x="27393" y="36563"/>
                  </a:lnTo>
                  <a:lnTo>
                    <a:pt x="27393" y="20561"/>
                  </a:lnTo>
                  <a:lnTo>
                    <a:pt x="27203" y="20320"/>
                  </a:lnTo>
                  <a:lnTo>
                    <a:pt x="26885" y="19939"/>
                  </a:lnTo>
                  <a:lnTo>
                    <a:pt x="26885" y="36931"/>
                  </a:lnTo>
                  <a:lnTo>
                    <a:pt x="25654" y="37820"/>
                  </a:lnTo>
                  <a:lnTo>
                    <a:pt x="26797" y="36652"/>
                  </a:lnTo>
                  <a:lnTo>
                    <a:pt x="26885" y="36931"/>
                  </a:lnTo>
                  <a:lnTo>
                    <a:pt x="26885" y="19939"/>
                  </a:lnTo>
                  <a:lnTo>
                    <a:pt x="24434" y="16891"/>
                  </a:lnTo>
                  <a:lnTo>
                    <a:pt x="23495" y="16002"/>
                  </a:lnTo>
                  <a:lnTo>
                    <a:pt x="24091" y="18288"/>
                  </a:lnTo>
                  <a:lnTo>
                    <a:pt x="24295" y="20320"/>
                  </a:lnTo>
                  <a:lnTo>
                    <a:pt x="23253" y="17272"/>
                  </a:lnTo>
                  <a:lnTo>
                    <a:pt x="23469" y="19177"/>
                  </a:lnTo>
                  <a:lnTo>
                    <a:pt x="23558" y="23876"/>
                  </a:lnTo>
                  <a:lnTo>
                    <a:pt x="23266" y="23114"/>
                  </a:lnTo>
                  <a:lnTo>
                    <a:pt x="23164" y="22860"/>
                  </a:lnTo>
                  <a:lnTo>
                    <a:pt x="22529" y="21209"/>
                  </a:lnTo>
                  <a:lnTo>
                    <a:pt x="19773" y="14097"/>
                  </a:lnTo>
                  <a:lnTo>
                    <a:pt x="20116" y="19177"/>
                  </a:lnTo>
                  <a:lnTo>
                    <a:pt x="20231" y="19558"/>
                  </a:lnTo>
                  <a:lnTo>
                    <a:pt x="20916" y="21209"/>
                  </a:lnTo>
                  <a:lnTo>
                    <a:pt x="20447" y="20993"/>
                  </a:lnTo>
                  <a:lnTo>
                    <a:pt x="20447" y="45313"/>
                  </a:lnTo>
                  <a:lnTo>
                    <a:pt x="19875" y="45694"/>
                  </a:lnTo>
                  <a:lnTo>
                    <a:pt x="19570" y="46202"/>
                  </a:lnTo>
                  <a:lnTo>
                    <a:pt x="18986" y="46837"/>
                  </a:lnTo>
                  <a:lnTo>
                    <a:pt x="18923" y="46583"/>
                  </a:lnTo>
                  <a:lnTo>
                    <a:pt x="18808" y="46456"/>
                  </a:lnTo>
                  <a:lnTo>
                    <a:pt x="19126" y="46202"/>
                  </a:lnTo>
                  <a:lnTo>
                    <a:pt x="19278" y="46075"/>
                  </a:lnTo>
                  <a:lnTo>
                    <a:pt x="20421" y="45186"/>
                  </a:lnTo>
                  <a:lnTo>
                    <a:pt x="20447" y="45313"/>
                  </a:lnTo>
                  <a:lnTo>
                    <a:pt x="20447" y="20993"/>
                  </a:lnTo>
                  <a:lnTo>
                    <a:pt x="20002" y="22860"/>
                  </a:lnTo>
                  <a:lnTo>
                    <a:pt x="19875" y="22733"/>
                  </a:lnTo>
                  <a:lnTo>
                    <a:pt x="19431" y="21844"/>
                  </a:lnTo>
                  <a:lnTo>
                    <a:pt x="19329" y="21590"/>
                  </a:lnTo>
                  <a:lnTo>
                    <a:pt x="18834" y="20066"/>
                  </a:lnTo>
                  <a:lnTo>
                    <a:pt x="18707" y="23114"/>
                  </a:lnTo>
                  <a:lnTo>
                    <a:pt x="18110" y="22669"/>
                  </a:lnTo>
                  <a:lnTo>
                    <a:pt x="18199" y="22326"/>
                  </a:lnTo>
                  <a:lnTo>
                    <a:pt x="18046" y="22504"/>
                  </a:lnTo>
                  <a:lnTo>
                    <a:pt x="18046" y="27698"/>
                  </a:lnTo>
                  <a:lnTo>
                    <a:pt x="15798" y="29057"/>
                  </a:lnTo>
                  <a:lnTo>
                    <a:pt x="16383" y="27533"/>
                  </a:lnTo>
                  <a:lnTo>
                    <a:pt x="17221" y="25374"/>
                  </a:lnTo>
                  <a:lnTo>
                    <a:pt x="17475" y="24701"/>
                  </a:lnTo>
                  <a:lnTo>
                    <a:pt x="17614" y="26289"/>
                  </a:lnTo>
                  <a:lnTo>
                    <a:pt x="18046" y="27698"/>
                  </a:lnTo>
                  <a:lnTo>
                    <a:pt x="18046" y="22504"/>
                  </a:lnTo>
                  <a:lnTo>
                    <a:pt x="17551" y="22225"/>
                  </a:lnTo>
                  <a:lnTo>
                    <a:pt x="17094" y="19177"/>
                  </a:lnTo>
                  <a:lnTo>
                    <a:pt x="17094" y="23596"/>
                  </a:lnTo>
                  <a:lnTo>
                    <a:pt x="16548" y="24231"/>
                  </a:lnTo>
                  <a:lnTo>
                    <a:pt x="15113" y="25374"/>
                  </a:lnTo>
                  <a:lnTo>
                    <a:pt x="16802" y="23228"/>
                  </a:lnTo>
                  <a:lnTo>
                    <a:pt x="17094" y="23596"/>
                  </a:lnTo>
                  <a:lnTo>
                    <a:pt x="17094" y="19177"/>
                  </a:lnTo>
                  <a:lnTo>
                    <a:pt x="16751" y="16891"/>
                  </a:lnTo>
                  <a:lnTo>
                    <a:pt x="15481" y="16891"/>
                  </a:lnTo>
                  <a:lnTo>
                    <a:pt x="15443" y="17018"/>
                  </a:lnTo>
                  <a:lnTo>
                    <a:pt x="15316" y="18288"/>
                  </a:lnTo>
                  <a:lnTo>
                    <a:pt x="15811" y="21844"/>
                  </a:lnTo>
                  <a:lnTo>
                    <a:pt x="16344" y="22860"/>
                  </a:lnTo>
                  <a:lnTo>
                    <a:pt x="16535" y="22860"/>
                  </a:lnTo>
                  <a:lnTo>
                    <a:pt x="16764" y="23177"/>
                  </a:lnTo>
                  <a:lnTo>
                    <a:pt x="16256" y="23596"/>
                  </a:lnTo>
                  <a:lnTo>
                    <a:pt x="7797" y="23596"/>
                  </a:lnTo>
                  <a:lnTo>
                    <a:pt x="8115" y="24485"/>
                  </a:lnTo>
                  <a:lnTo>
                    <a:pt x="8509" y="25374"/>
                  </a:lnTo>
                  <a:lnTo>
                    <a:pt x="8940" y="26136"/>
                  </a:lnTo>
                  <a:lnTo>
                    <a:pt x="9423" y="27533"/>
                  </a:lnTo>
                  <a:lnTo>
                    <a:pt x="7670" y="26644"/>
                  </a:lnTo>
                  <a:lnTo>
                    <a:pt x="4038" y="26136"/>
                  </a:lnTo>
                  <a:lnTo>
                    <a:pt x="2209" y="26644"/>
                  </a:lnTo>
                  <a:lnTo>
                    <a:pt x="4191" y="28676"/>
                  </a:lnTo>
                  <a:lnTo>
                    <a:pt x="6273" y="29184"/>
                  </a:lnTo>
                  <a:lnTo>
                    <a:pt x="5613" y="29692"/>
                  </a:lnTo>
                  <a:lnTo>
                    <a:pt x="6946" y="31343"/>
                  </a:lnTo>
                  <a:lnTo>
                    <a:pt x="19164" y="31343"/>
                  </a:lnTo>
                  <a:lnTo>
                    <a:pt x="19202" y="31470"/>
                  </a:lnTo>
                  <a:lnTo>
                    <a:pt x="16954" y="31470"/>
                  </a:lnTo>
                  <a:lnTo>
                    <a:pt x="16954" y="32105"/>
                  </a:lnTo>
                  <a:lnTo>
                    <a:pt x="15506" y="32740"/>
                  </a:lnTo>
                  <a:lnTo>
                    <a:pt x="15722" y="32613"/>
                  </a:lnTo>
                  <a:lnTo>
                    <a:pt x="16357" y="32359"/>
                  </a:lnTo>
                  <a:lnTo>
                    <a:pt x="16954" y="32105"/>
                  </a:lnTo>
                  <a:lnTo>
                    <a:pt x="16954" y="31470"/>
                  </a:lnTo>
                  <a:lnTo>
                    <a:pt x="5613" y="31470"/>
                  </a:lnTo>
                  <a:lnTo>
                    <a:pt x="4127" y="31470"/>
                  </a:lnTo>
                  <a:lnTo>
                    <a:pt x="4800" y="31978"/>
                  </a:lnTo>
                  <a:lnTo>
                    <a:pt x="5727" y="32613"/>
                  </a:lnTo>
                  <a:lnTo>
                    <a:pt x="6680" y="33121"/>
                  </a:lnTo>
                  <a:lnTo>
                    <a:pt x="5613" y="34518"/>
                  </a:lnTo>
                  <a:lnTo>
                    <a:pt x="0" y="32994"/>
                  </a:lnTo>
                  <a:lnTo>
                    <a:pt x="76" y="35407"/>
                  </a:lnTo>
                  <a:lnTo>
                    <a:pt x="203" y="36042"/>
                  </a:lnTo>
                  <a:lnTo>
                    <a:pt x="977" y="37058"/>
                  </a:lnTo>
                  <a:lnTo>
                    <a:pt x="5549" y="37185"/>
                  </a:lnTo>
                  <a:lnTo>
                    <a:pt x="6400" y="36423"/>
                  </a:lnTo>
                  <a:lnTo>
                    <a:pt x="6375" y="36042"/>
                  </a:lnTo>
                  <a:lnTo>
                    <a:pt x="7137" y="35407"/>
                  </a:lnTo>
                  <a:lnTo>
                    <a:pt x="8712" y="34899"/>
                  </a:lnTo>
                  <a:lnTo>
                    <a:pt x="9436" y="35001"/>
                  </a:lnTo>
                  <a:lnTo>
                    <a:pt x="8128" y="35509"/>
                  </a:lnTo>
                  <a:lnTo>
                    <a:pt x="9601" y="35026"/>
                  </a:lnTo>
                  <a:lnTo>
                    <a:pt x="9994" y="34899"/>
                  </a:lnTo>
                  <a:lnTo>
                    <a:pt x="10947" y="34518"/>
                  </a:lnTo>
                  <a:lnTo>
                    <a:pt x="12560" y="33883"/>
                  </a:lnTo>
                  <a:lnTo>
                    <a:pt x="4800" y="38671"/>
                  </a:lnTo>
                  <a:lnTo>
                    <a:pt x="4483" y="39598"/>
                  </a:lnTo>
                  <a:lnTo>
                    <a:pt x="6375" y="38074"/>
                  </a:lnTo>
                  <a:lnTo>
                    <a:pt x="5753" y="38735"/>
                  </a:lnTo>
                  <a:lnTo>
                    <a:pt x="5638" y="38963"/>
                  </a:lnTo>
                  <a:lnTo>
                    <a:pt x="5524" y="39344"/>
                  </a:lnTo>
                  <a:lnTo>
                    <a:pt x="4749" y="40322"/>
                  </a:lnTo>
                  <a:lnTo>
                    <a:pt x="4241" y="41249"/>
                  </a:lnTo>
                  <a:lnTo>
                    <a:pt x="6946" y="38201"/>
                  </a:lnTo>
                  <a:lnTo>
                    <a:pt x="7188" y="38074"/>
                  </a:lnTo>
                  <a:lnTo>
                    <a:pt x="7937" y="37693"/>
                  </a:lnTo>
                  <a:lnTo>
                    <a:pt x="9817" y="36042"/>
                  </a:lnTo>
                  <a:lnTo>
                    <a:pt x="7480" y="39217"/>
                  </a:lnTo>
                  <a:lnTo>
                    <a:pt x="6451" y="39471"/>
                  </a:lnTo>
                  <a:lnTo>
                    <a:pt x="4025" y="42392"/>
                  </a:lnTo>
                  <a:lnTo>
                    <a:pt x="6210" y="39852"/>
                  </a:lnTo>
                  <a:lnTo>
                    <a:pt x="6705" y="40360"/>
                  </a:lnTo>
                  <a:lnTo>
                    <a:pt x="7124" y="39852"/>
                  </a:lnTo>
                  <a:lnTo>
                    <a:pt x="8458" y="38201"/>
                  </a:lnTo>
                  <a:lnTo>
                    <a:pt x="7099" y="40132"/>
                  </a:lnTo>
                  <a:lnTo>
                    <a:pt x="5676" y="41884"/>
                  </a:lnTo>
                  <a:lnTo>
                    <a:pt x="8115" y="39217"/>
                  </a:lnTo>
                  <a:lnTo>
                    <a:pt x="9042" y="38201"/>
                  </a:lnTo>
                  <a:lnTo>
                    <a:pt x="6464" y="41376"/>
                  </a:lnTo>
                  <a:lnTo>
                    <a:pt x="8750" y="39217"/>
                  </a:lnTo>
                  <a:lnTo>
                    <a:pt x="7340" y="41376"/>
                  </a:lnTo>
                  <a:lnTo>
                    <a:pt x="5588" y="42900"/>
                  </a:lnTo>
                  <a:lnTo>
                    <a:pt x="6946" y="42011"/>
                  </a:lnTo>
                  <a:lnTo>
                    <a:pt x="6413" y="42760"/>
                  </a:lnTo>
                  <a:lnTo>
                    <a:pt x="7048" y="42011"/>
                  </a:lnTo>
                  <a:lnTo>
                    <a:pt x="7264" y="41757"/>
                  </a:lnTo>
                  <a:lnTo>
                    <a:pt x="8826" y="40233"/>
                  </a:lnTo>
                  <a:lnTo>
                    <a:pt x="9982" y="39725"/>
                  </a:lnTo>
                  <a:lnTo>
                    <a:pt x="7073" y="42392"/>
                  </a:lnTo>
                  <a:lnTo>
                    <a:pt x="5854" y="44043"/>
                  </a:lnTo>
                  <a:lnTo>
                    <a:pt x="6794" y="43535"/>
                  </a:lnTo>
                  <a:lnTo>
                    <a:pt x="9423" y="41122"/>
                  </a:lnTo>
                  <a:lnTo>
                    <a:pt x="9410" y="41503"/>
                  </a:lnTo>
                  <a:lnTo>
                    <a:pt x="8966" y="42011"/>
                  </a:lnTo>
                  <a:lnTo>
                    <a:pt x="8356" y="42646"/>
                  </a:lnTo>
                  <a:lnTo>
                    <a:pt x="10172" y="41122"/>
                  </a:lnTo>
                  <a:lnTo>
                    <a:pt x="10782" y="40614"/>
                  </a:lnTo>
                  <a:lnTo>
                    <a:pt x="9245" y="43154"/>
                  </a:lnTo>
                  <a:lnTo>
                    <a:pt x="12280" y="40741"/>
                  </a:lnTo>
                  <a:lnTo>
                    <a:pt x="11633" y="41503"/>
                  </a:lnTo>
                  <a:lnTo>
                    <a:pt x="12382" y="40741"/>
                  </a:lnTo>
                  <a:lnTo>
                    <a:pt x="12509" y="40614"/>
                  </a:lnTo>
                  <a:lnTo>
                    <a:pt x="13373" y="39725"/>
                  </a:lnTo>
                  <a:lnTo>
                    <a:pt x="13868" y="39217"/>
                  </a:lnTo>
                  <a:lnTo>
                    <a:pt x="14986" y="38074"/>
                  </a:lnTo>
                  <a:lnTo>
                    <a:pt x="15354" y="37693"/>
                  </a:lnTo>
                  <a:lnTo>
                    <a:pt x="15557" y="37820"/>
                  </a:lnTo>
                  <a:lnTo>
                    <a:pt x="15709" y="37693"/>
                  </a:lnTo>
                  <a:lnTo>
                    <a:pt x="17386" y="36296"/>
                  </a:lnTo>
                  <a:lnTo>
                    <a:pt x="15646" y="38201"/>
                  </a:lnTo>
                  <a:lnTo>
                    <a:pt x="15608" y="37947"/>
                  </a:lnTo>
                  <a:lnTo>
                    <a:pt x="14833" y="38735"/>
                  </a:lnTo>
                  <a:lnTo>
                    <a:pt x="14262" y="39217"/>
                  </a:lnTo>
                  <a:lnTo>
                    <a:pt x="15214" y="38582"/>
                  </a:lnTo>
                  <a:lnTo>
                    <a:pt x="13385" y="40563"/>
                  </a:lnTo>
                  <a:lnTo>
                    <a:pt x="13703" y="40360"/>
                  </a:lnTo>
                  <a:lnTo>
                    <a:pt x="13868" y="40233"/>
                  </a:lnTo>
                  <a:lnTo>
                    <a:pt x="14097" y="40106"/>
                  </a:lnTo>
                  <a:lnTo>
                    <a:pt x="15849" y="38963"/>
                  </a:lnTo>
                  <a:lnTo>
                    <a:pt x="15354" y="39852"/>
                  </a:lnTo>
                  <a:lnTo>
                    <a:pt x="12839" y="42392"/>
                  </a:lnTo>
                  <a:lnTo>
                    <a:pt x="13855" y="40259"/>
                  </a:lnTo>
                  <a:lnTo>
                    <a:pt x="11988" y="42646"/>
                  </a:lnTo>
                  <a:lnTo>
                    <a:pt x="12598" y="41376"/>
                  </a:lnTo>
                  <a:lnTo>
                    <a:pt x="8851" y="45567"/>
                  </a:lnTo>
                  <a:lnTo>
                    <a:pt x="12598" y="40932"/>
                  </a:lnTo>
                  <a:lnTo>
                    <a:pt x="8623" y="45313"/>
                  </a:lnTo>
                  <a:lnTo>
                    <a:pt x="8318" y="46456"/>
                  </a:lnTo>
                  <a:lnTo>
                    <a:pt x="9296" y="45567"/>
                  </a:lnTo>
                  <a:lnTo>
                    <a:pt x="10414" y="44551"/>
                  </a:lnTo>
                  <a:lnTo>
                    <a:pt x="10121" y="45694"/>
                  </a:lnTo>
                  <a:lnTo>
                    <a:pt x="11658" y="44551"/>
                  </a:lnTo>
                  <a:lnTo>
                    <a:pt x="12204" y="43662"/>
                  </a:lnTo>
                  <a:lnTo>
                    <a:pt x="13449" y="42646"/>
                  </a:lnTo>
                  <a:lnTo>
                    <a:pt x="13754" y="42392"/>
                  </a:lnTo>
                  <a:lnTo>
                    <a:pt x="17030" y="40741"/>
                  </a:lnTo>
                  <a:lnTo>
                    <a:pt x="7734" y="49123"/>
                  </a:lnTo>
                  <a:lnTo>
                    <a:pt x="12509" y="45694"/>
                  </a:lnTo>
                  <a:lnTo>
                    <a:pt x="13677" y="44805"/>
                  </a:lnTo>
                  <a:lnTo>
                    <a:pt x="16929" y="42011"/>
                  </a:lnTo>
                  <a:lnTo>
                    <a:pt x="15494" y="43916"/>
                  </a:lnTo>
                  <a:lnTo>
                    <a:pt x="12522" y="46329"/>
                  </a:lnTo>
                  <a:lnTo>
                    <a:pt x="12496" y="47218"/>
                  </a:lnTo>
                  <a:lnTo>
                    <a:pt x="13931" y="45834"/>
                  </a:lnTo>
                  <a:lnTo>
                    <a:pt x="14033" y="45694"/>
                  </a:lnTo>
                  <a:lnTo>
                    <a:pt x="16954" y="42900"/>
                  </a:lnTo>
                  <a:lnTo>
                    <a:pt x="15608" y="44856"/>
                  </a:lnTo>
                  <a:lnTo>
                    <a:pt x="15887" y="45059"/>
                  </a:lnTo>
                  <a:lnTo>
                    <a:pt x="13246" y="47472"/>
                  </a:lnTo>
                  <a:lnTo>
                    <a:pt x="14122" y="47599"/>
                  </a:lnTo>
                  <a:lnTo>
                    <a:pt x="16586" y="46583"/>
                  </a:lnTo>
                  <a:lnTo>
                    <a:pt x="17589" y="46837"/>
                  </a:lnTo>
                  <a:lnTo>
                    <a:pt x="16738" y="47472"/>
                  </a:lnTo>
                  <a:lnTo>
                    <a:pt x="15798" y="47980"/>
                  </a:lnTo>
                  <a:lnTo>
                    <a:pt x="15074" y="48869"/>
                  </a:lnTo>
                  <a:lnTo>
                    <a:pt x="17043" y="48488"/>
                  </a:lnTo>
                  <a:lnTo>
                    <a:pt x="16052" y="50774"/>
                  </a:lnTo>
                  <a:lnTo>
                    <a:pt x="14909" y="52679"/>
                  </a:lnTo>
                  <a:lnTo>
                    <a:pt x="17564" y="51155"/>
                  </a:lnTo>
                  <a:lnTo>
                    <a:pt x="17589" y="51282"/>
                  </a:lnTo>
                  <a:lnTo>
                    <a:pt x="17805" y="51155"/>
                  </a:lnTo>
                  <a:lnTo>
                    <a:pt x="18656" y="50647"/>
                  </a:lnTo>
                  <a:lnTo>
                    <a:pt x="18948" y="50647"/>
                  </a:lnTo>
                  <a:lnTo>
                    <a:pt x="17399" y="51917"/>
                  </a:lnTo>
                  <a:lnTo>
                    <a:pt x="16586" y="52425"/>
                  </a:lnTo>
                  <a:lnTo>
                    <a:pt x="19037" y="51282"/>
                  </a:lnTo>
                  <a:lnTo>
                    <a:pt x="22225" y="50647"/>
                  </a:lnTo>
                  <a:lnTo>
                    <a:pt x="19964" y="53060"/>
                  </a:lnTo>
                  <a:lnTo>
                    <a:pt x="19138" y="53441"/>
                  </a:lnTo>
                  <a:lnTo>
                    <a:pt x="18402" y="54584"/>
                  </a:lnTo>
                  <a:lnTo>
                    <a:pt x="24257" y="50647"/>
                  </a:lnTo>
                  <a:lnTo>
                    <a:pt x="24638" y="50393"/>
                  </a:lnTo>
                  <a:lnTo>
                    <a:pt x="22580" y="52425"/>
                  </a:lnTo>
                  <a:lnTo>
                    <a:pt x="22072" y="52679"/>
                  </a:lnTo>
                  <a:lnTo>
                    <a:pt x="21615" y="54330"/>
                  </a:lnTo>
                  <a:lnTo>
                    <a:pt x="24752" y="53949"/>
                  </a:lnTo>
                  <a:lnTo>
                    <a:pt x="21310" y="57251"/>
                  </a:lnTo>
                  <a:lnTo>
                    <a:pt x="25133" y="54965"/>
                  </a:lnTo>
                  <a:lnTo>
                    <a:pt x="20243" y="59283"/>
                  </a:lnTo>
                  <a:lnTo>
                    <a:pt x="25527" y="55981"/>
                  </a:lnTo>
                  <a:lnTo>
                    <a:pt x="23291" y="58140"/>
                  </a:lnTo>
                  <a:lnTo>
                    <a:pt x="22250" y="58648"/>
                  </a:lnTo>
                  <a:lnTo>
                    <a:pt x="20980" y="60426"/>
                  </a:lnTo>
                  <a:lnTo>
                    <a:pt x="20866" y="60807"/>
                  </a:lnTo>
                  <a:lnTo>
                    <a:pt x="24472" y="58775"/>
                  </a:lnTo>
                  <a:lnTo>
                    <a:pt x="25196" y="58775"/>
                  </a:lnTo>
                  <a:lnTo>
                    <a:pt x="22415" y="60426"/>
                  </a:lnTo>
                  <a:lnTo>
                    <a:pt x="25539" y="59029"/>
                  </a:lnTo>
                  <a:lnTo>
                    <a:pt x="22326" y="61188"/>
                  </a:lnTo>
                  <a:lnTo>
                    <a:pt x="23190" y="61061"/>
                  </a:lnTo>
                  <a:lnTo>
                    <a:pt x="23545" y="60883"/>
                  </a:lnTo>
                  <a:lnTo>
                    <a:pt x="23228" y="60960"/>
                  </a:lnTo>
                  <a:lnTo>
                    <a:pt x="23291" y="60807"/>
                  </a:lnTo>
                  <a:lnTo>
                    <a:pt x="24320" y="60045"/>
                  </a:lnTo>
                  <a:lnTo>
                    <a:pt x="25133" y="59664"/>
                  </a:lnTo>
                  <a:lnTo>
                    <a:pt x="26619" y="59283"/>
                  </a:lnTo>
                  <a:lnTo>
                    <a:pt x="23749" y="61696"/>
                  </a:lnTo>
                  <a:lnTo>
                    <a:pt x="22313" y="62585"/>
                  </a:lnTo>
                  <a:lnTo>
                    <a:pt x="25222" y="62077"/>
                  </a:lnTo>
                  <a:lnTo>
                    <a:pt x="24485" y="62484"/>
                  </a:lnTo>
                  <a:lnTo>
                    <a:pt x="25603" y="62077"/>
                  </a:lnTo>
                  <a:lnTo>
                    <a:pt x="25958" y="61950"/>
                  </a:lnTo>
                  <a:lnTo>
                    <a:pt x="19875" y="64871"/>
                  </a:lnTo>
                  <a:lnTo>
                    <a:pt x="22783" y="63855"/>
                  </a:lnTo>
                  <a:lnTo>
                    <a:pt x="23380" y="63347"/>
                  </a:lnTo>
                  <a:lnTo>
                    <a:pt x="24472" y="62966"/>
                  </a:lnTo>
                  <a:lnTo>
                    <a:pt x="25057" y="62585"/>
                  </a:lnTo>
                  <a:lnTo>
                    <a:pt x="23482" y="63728"/>
                  </a:lnTo>
                  <a:lnTo>
                    <a:pt x="23723" y="64236"/>
                  </a:lnTo>
                  <a:lnTo>
                    <a:pt x="24663" y="64236"/>
                  </a:lnTo>
                  <a:lnTo>
                    <a:pt x="22656" y="65252"/>
                  </a:lnTo>
                  <a:lnTo>
                    <a:pt x="22529" y="66268"/>
                  </a:lnTo>
                  <a:lnTo>
                    <a:pt x="24384" y="66268"/>
                  </a:lnTo>
                  <a:lnTo>
                    <a:pt x="24765" y="67030"/>
                  </a:lnTo>
                  <a:lnTo>
                    <a:pt x="25539" y="66268"/>
                  </a:lnTo>
                  <a:lnTo>
                    <a:pt x="28994" y="64617"/>
                  </a:lnTo>
                  <a:lnTo>
                    <a:pt x="29451" y="64617"/>
                  </a:lnTo>
                  <a:lnTo>
                    <a:pt x="28524" y="65125"/>
                  </a:lnTo>
                  <a:lnTo>
                    <a:pt x="29946" y="64617"/>
                  </a:lnTo>
                  <a:lnTo>
                    <a:pt x="29743" y="65125"/>
                  </a:lnTo>
                  <a:lnTo>
                    <a:pt x="26581" y="66522"/>
                  </a:lnTo>
                  <a:lnTo>
                    <a:pt x="25527" y="66903"/>
                  </a:lnTo>
                  <a:lnTo>
                    <a:pt x="26746" y="66776"/>
                  </a:lnTo>
                  <a:lnTo>
                    <a:pt x="24155" y="67919"/>
                  </a:lnTo>
                  <a:lnTo>
                    <a:pt x="26136" y="67157"/>
                  </a:lnTo>
                  <a:lnTo>
                    <a:pt x="21386" y="70078"/>
                  </a:lnTo>
                  <a:lnTo>
                    <a:pt x="23888" y="69062"/>
                  </a:lnTo>
                  <a:lnTo>
                    <a:pt x="24244" y="69951"/>
                  </a:lnTo>
                  <a:lnTo>
                    <a:pt x="25476" y="69697"/>
                  </a:lnTo>
                  <a:lnTo>
                    <a:pt x="25958" y="70332"/>
                  </a:lnTo>
                  <a:lnTo>
                    <a:pt x="27279" y="69697"/>
                  </a:lnTo>
                  <a:lnTo>
                    <a:pt x="28613" y="69062"/>
                  </a:lnTo>
                  <a:lnTo>
                    <a:pt x="28155" y="69570"/>
                  </a:lnTo>
                  <a:lnTo>
                    <a:pt x="29667" y="69062"/>
                  </a:lnTo>
                  <a:lnTo>
                    <a:pt x="30416" y="68808"/>
                  </a:lnTo>
                  <a:lnTo>
                    <a:pt x="29768" y="69697"/>
                  </a:lnTo>
                  <a:lnTo>
                    <a:pt x="27914" y="71221"/>
                  </a:lnTo>
                  <a:lnTo>
                    <a:pt x="28397" y="71729"/>
                  </a:lnTo>
                  <a:lnTo>
                    <a:pt x="29946" y="71602"/>
                  </a:lnTo>
                  <a:lnTo>
                    <a:pt x="29997" y="71475"/>
                  </a:lnTo>
                  <a:lnTo>
                    <a:pt x="30149" y="71399"/>
                  </a:lnTo>
                  <a:lnTo>
                    <a:pt x="30734" y="70840"/>
                  </a:lnTo>
                  <a:lnTo>
                    <a:pt x="32423" y="70332"/>
                  </a:lnTo>
                  <a:lnTo>
                    <a:pt x="30149" y="71399"/>
                  </a:lnTo>
                  <a:lnTo>
                    <a:pt x="30111" y="71602"/>
                  </a:lnTo>
                  <a:lnTo>
                    <a:pt x="30492" y="71983"/>
                  </a:lnTo>
                  <a:lnTo>
                    <a:pt x="28587" y="72364"/>
                  </a:lnTo>
                  <a:lnTo>
                    <a:pt x="29489" y="73126"/>
                  </a:lnTo>
                  <a:lnTo>
                    <a:pt x="31864" y="73126"/>
                  </a:lnTo>
                  <a:lnTo>
                    <a:pt x="32842" y="72618"/>
                  </a:lnTo>
                  <a:lnTo>
                    <a:pt x="33235" y="72364"/>
                  </a:lnTo>
                  <a:lnTo>
                    <a:pt x="34099" y="71983"/>
                  </a:lnTo>
                  <a:lnTo>
                    <a:pt x="34582" y="71983"/>
                  </a:lnTo>
                  <a:lnTo>
                    <a:pt x="33235" y="72872"/>
                  </a:lnTo>
                  <a:lnTo>
                    <a:pt x="32092" y="73355"/>
                  </a:lnTo>
                  <a:lnTo>
                    <a:pt x="35915" y="72999"/>
                  </a:lnTo>
                  <a:lnTo>
                    <a:pt x="25501" y="78714"/>
                  </a:lnTo>
                  <a:lnTo>
                    <a:pt x="31000" y="77444"/>
                  </a:lnTo>
                  <a:lnTo>
                    <a:pt x="30721" y="77571"/>
                  </a:lnTo>
                  <a:lnTo>
                    <a:pt x="32245" y="77444"/>
                  </a:lnTo>
                  <a:lnTo>
                    <a:pt x="33769" y="77317"/>
                  </a:lnTo>
                  <a:lnTo>
                    <a:pt x="33489" y="77952"/>
                  </a:lnTo>
                  <a:lnTo>
                    <a:pt x="31800" y="77825"/>
                  </a:lnTo>
                  <a:lnTo>
                    <a:pt x="30365" y="78714"/>
                  </a:lnTo>
                  <a:lnTo>
                    <a:pt x="34886" y="78079"/>
                  </a:lnTo>
                  <a:lnTo>
                    <a:pt x="30314" y="80365"/>
                  </a:lnTo>
                  <a:lnTo>
                    <a:pt x="33388" y="80111"/>
                  </a:lnTo>
                  <a:lnTo>
                    <a:pt x="26136" y="83413"/>
                  </a:lnTo>
                  <a:lnTo>
                    <a:pt x="34645" y="82143"/>
                  </a:lnTo>
                  <a:lnTo>
                    <a:pt x="30137" y="84556"/>
                  </a:lnTo>
                  <a:lnTo>
                    <a:pt x="31902" y="83921"/>
                  </a:lnTo>
                  <a:lnTo>
                    <a:pt x="33705" y="83540"/>
                  </a:lnTo>
                  <a:lnTo>
                    <a:pt x="32156" y="84048"/>
                  </a:lnTo>
                  <a:lnTo>
                    <a:pt x="33134" y="83794"/>
                  </a:lnTo>
                  <a:lnTo>
                    <a:pt x="35852" y="84937"/>
                  </a:lnTo>
                  <a:lnTo>
                    <a:pt x="31737" y="88366"/>
                  </a:lnTo>
                  <a:lnTo>
                    <a:pt x="30568" y="90779"/>
                  </a:lnTo>
                  <a:lnTo>
                    <a:pt x="30327" y="91414"/>
                  </a:lnTo>
                  <a:lnTo>
                    <a:pt x="40005" y="88366"/>
                  </a:lnTo>
                  <a:lnTo>
                    <a:pt x="35979" y="90398"/>
                  </a:lnTo>
                  <a:lnTo>
                    <a:pt x="32575" y="91160"/>
                  </a:lnTo>
                  <a:lnTo>
                    <a:pt x="36982" y="91414"/>
                  </a:lnTo>
                  <a:lnTo>
                    <a:pt x="33185" y="93954"/>
                  </a:lnTo>
                  <a:lnTo>
                    <a:pt x="36969" y="94462"/>
                  </a:lnTo>
                  <a:lnTo>
                    <a:pt x="36156" y="94589"/>
                  </a:lnTo>
                  <a:lnTo>
                    <a:pt x="35153" y="94843"/>
                  </a:lnTo>
                  <a:lnTo>
                    <a:pt x="35140" y="94716"/>
                  </a:lnTo>
                  <a:lnTo>
                    <a:pt x="32778" y="95605"/>
                  </a:lnTo>
                  <a:lnTo>
                    <a:pt x="35293" y="95732"/>
                  </a:lnTo>
                  <a:lnTo>
                    <a:pt x="37287" y="95351"/>
                  </a:lnTo>
                  <a:lnTo>
                    <a:pt x="37109" y="95605"/>
                  </a:lnTo>
                  <a:lnTo>
                    <a:pt x="35496" y="95859"/>
                  </a:lnTo>
                  <a:lnTo>
                    <a:pt x="34505" y="96240"/>
                  </a:lnTo>
                  <a:lnTo>
                    <a:pt x="33134" y="96875"/>
                  </a:lnTo>
                  <a:lnTo>
                    <a:pt x="37807" y="96113"/>
                  </a:lnTo>
                  <a:lnTo>
                    <a:pt x="35318" y="96913"/>
                  </a:lnTo>
                  <a:lnTo>
                    <a:pt x="35623" y="96875"/>
                  </a:lnTo>
                  <a:lnTo>
                    <a:pt x="34302" y="98018"/>
                  </a:lnTo>
                  <a:lnTo>
                    <a:pt x="37071" y="97129"/>
                  </a:lnTo>
                  <a:lnTo>
                    <a:pt x="35852" y="97891"/>
                  </a:lnTo>
                  <a:lnTo>
                    <a:pt x="38582" y="97764"/>
                  </a:lnTo>
                  <a:lnTo>
                    <a:pt x="37007" y="98653"/>
                  </a:lnTo>
                  <a:lnTo>
                    <a:pt x="40233" y="98145"/>
                  </a:lnTo>
                  <a:lnTo>
                    <a:pt x="35687" y="99796"/>
                  </a:lnTo>
                  <a:lnTo>
                    <a:pt x="40170" y="98907"/>
                  </a:lnTo>
                  <a:lnTo>
                    <a:pt x="35547" y="99923"/>
                  </a:lnTo>
                  <a:lnTo>
                    <a:pt x="36639" y="100685"/>
                  </a:lnTo>
                  <a:lnTo>
                    <a:pt x="38900" y="100558"/>
                  </a:lnTo>
                  <a:lnTo>
                    <a:pt x="37465" y="100685"/>
                  </a:lnTo>
                  <a:lnTo>
                    <a:pt x="37503" y="101193"/>
                  </a:lnTo>
                  <a:lnTo>
                    <a:pt x="35547" y="101447"/>
                  </a:lnTo>
                  <a:lnTo>
                    <a:pt x="35687" y="101828"/>
                  </a:lnTo>
                  <a:lnTo>
                    <a:pt x="36626" y="101955"/>
                  </a:lnTo>
                  <a:lnTo>
                    <a:pt x="38989" y="101320"/>
                  </a:lnTo>
                  <a:lnTo>
                    <a:pt x="33591" y="103225"/>
                  </a:lnTo>
                  <a:lnTo>
                    <a:pt x="43764" y="101828"/>
                  </a:lnTo>
                  <a:lnTo>
                    <a:pt x="36728" y="103733"/>
                  </a:lnTo>
                  <a:lnTo>
                    <a:pt x="39433" y="104368"/>
                  </a:lnTo>
                  <a:lnTo>
                    <a:pt x="41135" y="105041"/>
                  </a:lnTo>
                  <a:lnTo>
                    <a:pt x="37096" y="105892"/>
                  </a:lnTo>
                  <a:lnTo>
                    <a:pt x="38925" y="106337"/>
                  </a:lnTo>
                  <a:lnTo>
                    <a:pt x="41376" y="105143"/>
                  </a:lnTo>
                  <a:lnTo>
                    <a:pt x="42646" y="105892"/>
                  </a:lnTo>
                  <a:lnTo>
                    <a:pt x="40144" y="106375"/>
                  </a:lnTo>
                  <a:lnTo>
                    <a:pt x="43268" y="106273"/>
                  </a:lnTo>
                  <a:lnTo>
                    <a:pt x="42329" y="107416"/>
                  </a:lnTo>
                  <a:lnTo>
                    <a:pt x="41948" y="107670"/>
                  </a:lnTo>
                  <a:lnTo>
                    <a:pt x="62674" y="107670"/>
                  </a:lnTo>
                  <a:lnTo>
                    <a:pt x="62661" y="107543"/>
                  </a:lnTo>
                  <a:lnTo>
                    <a:pt x="64503" y="107289"/>
                  </a:lnTo>
                  <a:lnTo>
                    <a:pt x="65163" y="107086"/>
                  </a:lnTo>
                  <a:lnTo>
                    <a:pt x="62661" y="107289"/>
                  </a:lnTo>
                  <a:lnTo>
                    <a:pt x="61214" y="107289"/>
                  </a:lnTo>
                  <a:lnTo>
                    <a:pt x="61887" y="106908"/>
                  </a:lnTo>
                  <a:lnTo>
                    <a:pt x="62560" y="106527"/>
                  </a:lnTo>
                  <a:lnTo>
                    <a:pt x="60071" y="106908"/>
                  </a:lnTo>
                  <a:lnTo>
                    <a:pt x="60185" y="106654"/>
                  </a:lnTo>
                  <a:lnTo>
                    <a:pt x="59563" y="107035"/>
                  </a:lnTo>
                  <a:lnTo>
                    <a:pt x="57708" y="107289"/>
                  </a:lnTo>
                  <a:lnTo>
                    <a:pt x="57924" y="107035"/>
                  </a:lnTo>
                  <a:lnTo>
                    <a:pt x="57607" y="106908"/>
                  </a:lnTo>
                  <a:lnTo>
                    <a:pt x="57277" y="106794"/>
                  </a:lnTo>
                  <a:lnTo>
                    <a:pt x="55638" y="106908"/>
                  </a:lnTo>
                  <a:lnTo>
                    <a:pt x="58127" y="106273"/>
                  </a:lnTo>
                  <a:lnTo>
                    <a:pt x="62103" y="105257"/>
                  </a:lnTo>
                  <a:lnTo>
                    <a:pt x="59842" y="105130"/>
                  </a:lnTo>
                  <a:lnTo>
                    <a:pt x="61036" y="104749"/>
                  </a:lnTo>
                  <a:lnTo>
                    <a:pt x="63271" y="104495"/>
                  </a:lnTo>
                  <a:lnTo>
                    <a:pt x="64071" y="104114"/>
                  </a:lnTo>
                  <a:lnTo>
                    <a:pt x="61760" y="104000"/>
                  </a:lnTo>
                  <a:lnTo>
                    <a:pt x="59982" y="104063"/>
                  </a:lnTo>
                  <a:lnTo>
                    <a:pt x="59982" y="104368"/>
                  </a:lnTo>
                  <a:lnTo>
                    <a:pt x="59601" y="104622"/>
                  </a:lnTo>
                  <a:lnTo>
                    <a:pt x="57658" y="104749"/>
                  </a:lnTo>
                  <a:lnTo>
                    <a:pt x="56134" y="105130"/>
                  </a:lnTo>
                  <a:lnTo>
                    <a:pt x="57048" y="104876"/>
                  </a:lnTo>
                  <a:lnTo>
                    <a:pt x="57492" y="104749"/>
                  </a:lnTo>
                  <a:lnTo>
                    <a:pt x="58851" y="104368"/>
                  </a:lnTo>
                  <a:lnTo>
                    <a:pt x="59982" y="104368"/>
                  </a:lnTo>
                  <a:lnTo>
                    <a:pt x="59982" y="104063"/>
                  </a:lnTo>
                  <a:lnTo>
                    <a:pt x="58331" y="104114"/>
                  </a:lnTo>
                  <a:lnTo>
                    <a:pt x="58343" y="104267"/>
                  </a:lnTo>
                  <a:lnTo>
                    <a:pt x="53848" y="104749"/>
                  </a:lnTo>
                  <a:lnTo>
                    <a:pt x="56248" y="103860"/>
                  </a:lnTo>
                  <a:lnTo>
                    <a:pt x="62344" y="102717"/>
                  </a:lnTo>
                  <a:lnTo>
                    <a:pt x="63881" y="101955"/>
                  </a:lnTo>
                  <a:lnTo>
                    <a:pt x="64909" y="101447"/>
                  </a:lnTo>
                  <a:lnTo>
                    <a:pt x="58966" y="101955"/>
                  </a:lnTo>
                  <a:lnTo>
                    <a:pt x="59118" y="101828"/>
                  </a:lnTo>
                  <a:lnTo>
                    <a:pt x="59410" y="101574"/>
                  </a:lnTo>
                  <a:lnTo>
                    <a:pt x="60312" y="100812"/>
                  </a:lnTo>
                  <a:lnTo>
                    <a:pt x="59309" y="101320"/>
                  </a:lnTo>
                  <a:lnTo>
                    <a:pt x="56883" y="101574"/>
                  </a:lnTo>
                  <a:lnTo>
                    <a:pt x="57543" y="101320"/>
                  </a:lnTo>
                  <a:lnTo>
                    <a:pt x="58864" y="100812"/>
                  </a:lnTo>
                  <a:lnTo>
                    <a:pt x="57835" y="100685"/>
                  </a:lnTo>
                  <a:lnTo>
                    <a:pt x="58508" y="100558"/>
                  </a:lnTo>
                  <a:lnTo>
                    <a:pt x="59855" y="100304"/>
                  </a:lnTo>
                  <a:lnTo>
                    <a:pt x="60566" y="99923"/>
                  </a:lnTo>
                  <a:lnTo>
                    <a:pt x="61810" y="99542"/>
                  </a:lnTo>
                  <a:lnTo>
                    <a:pt x="60299" y="99923"/>
                  </a:lnTo>
                  <a:lnTo>
                    <a:pt x="60858" y="99542"/>
                  </a:lnTo>
                  <a:lnTo>
                    <a:pt x="61810" y="98907"/>
                  </a:lnTo>
                  <a:lnTo>
                    <a:pt x="57734" y="99542"/>
                  </a:lnTo>
                  <a:lnTo>
                    <a:pt x="60312" y="98653"/>
                  </a:lnTo>
                  <a:lnTo>
                    <a:pt x="61264" y="97637"/>
                  </a:lnTo>
                  <a:lnTo>
                    <a:pt x="54381" y="98907"/>
                  </a:lnTo>
                  <a:lnTo>
                    <a:pt x="54914" y="98145"/>
                  </a:lnTo>
                  <a:lnTo>
                    <a:pt x="57150" y="97891"/>
                  </a:lnTo>
                  <a:lnTo>
                    <a:pt x="57429" y="97764"/>
                  </a:lnTo>
                  <a:lnTo>
                    <a:pt x="58521" y="97256"/>
                  </a:lnTo>
                  <a:lnTo>
                    <a:pt x="60198" y="97383"/>
                  </a:lnTo>
                  <a:lnTo>
                    <a:pt x="60172" y="97256"/>
                  </a:lnTo>
                  <a:lnTo>
                    <a:pt x="60159" y="97129"/>
                  </a:lnTo>
                  <a:lnTo>
                    <a:pt x="60490" y="96875"/>
                  </a:lnTo>
                  <a:lnTo>
                    <a:pt x="59080" y="97129"/>
                  </a:lnTo>
                  <a:lnTo>
                    <a:pt x="59499" y="97002"/>
                  </a:lnTo>
                  <a:lnTo>
                    <a:pt x="60312" y="96748"/>
                  </a:lnTo>
                  <a:lnTo>
                    <a:pt x="56222" y="97002"/>
                  </a:lnTo>
                  <a:lnTo>
                    <a:pt x="58089" y="96367"/>
                  </a:lnTo>
                  <a:lnTo>
                    <a:pt x="57175" y="96494"/>
                  </a:lnTo>
                  <a:lnTo>
                    <a:pt x="55054" y="97002"/>
                  </a:lnTo>
                  <a:lnTo>
                    <a:pt x="55168" y="96621"/>
                  </a:lnTo>
                  <a:lnTo>
                    <a:pt x="54711" y="96240"/>
                  </a:lnTo>
                  <a:lnTo>
                    <a:pt x="55067" y="96113"/>
                  </a:lnTo>
                  <a:lnTo>
                    <a:pt x="57226" y="95351"/>
                  </a:lnTo>
                  <a:lnTo>
                    <a:pt x="57950" y="95097"/>
                  </a:lnTo>
                  <a:lnTo>
                    <a:pt x="58674" y="94843"/>
                  </a:lnTo>
                  <a:lnTo>
                    <a:pt x="51638" y="95097"/>
                  </a:lnTo>
                  <a:lnTo>
                    <a:pt x="52336" y="94843"/>
                  </a:lnTo>
                  <a:lnTo>
                    <a:pt x="56870" y="93192"/>
                  </a:lnTo>
                  <a:lnTo>
                    <a:pt x="56083" y="92811"/>
                  </a:lnTo>
                  <a:lnTo>
                    <a:pt x="55283" y="92430"/>
                  </a:lnTo>
                  <a:lnTo>
                    <a:pt x="55003" y="91922"/>
                  </a:lnTo>
                  <a:lnTo>
                    <a:pt x="55626" y="91795"/>
                  </a:lnTo>
                  <a:lnTo>
                    <a:pt x="56019" y="91668"/>
                  </a:lnTo>
                  <a:lnTo>
                    <a:pt x="55829" y="91795"/>
                  </a:lnTo>
                  <a:lnTo>
                    <a:pt x="56045" y="91668"/>
                  </a:lnTo>
                  <a:lnTo>
                    <a:pt x="57543" y="90779"/>
                  </a:lnTo>
                  <a:lnTo>
                    <a:pt x="49961" y="92811"/>
                  </a:lnTo>
                  <a:lnTo>
                    <a:pt x="51866" y="91541"/>
                  </a:lnTo>
                  <a:lnTo>
                    <a:pt x="55029" y="90398"/>
                  </a:lnTo>
                  <a:lnTo>
                    <a:pt x="53721" y="91541"/>
                  </a:lnTo>
                  <a:lnTo>
                    <a:pt x="54889" y="91033"/>
                  </a:lnTo>
                  <a:lnTo>
                    <a:pt x="61468" y="89255"/>
                  </a:lnTo>
                  <a:lnTo>
                    <a:pt x="53771" y="90398"/>
                  </a:lnTo>
                  <a:lnTo>
                    <a:pt x="57492" y="88874"/>
                  </a:lnTo>
                  <a:lnTo>
                    <a:pt x="57924" y="88874"/>
                  </a:lnTo>
                  <a:lnTo>
                    <a:pt x="58521" y="88620"/>
                  </a:lnTo>
                  <a:lnTo>
                    <a:pt x="60045" y="87985"/>
                  </a:lnTo>
                  <a:lnTo>
                    <a:pt x="55168" y="88620"/>
                  </a:lnTo>
                  <a:lnTo>
                    <a:pt x="55270" y="88366"/>
                  </a:lnTo>
                  <a:lnTo>
                    <a:pt x="55372" y="88112"/>
                  </a:lnTo>
                  <a:lnTo>
                    <a:pt x="55486" y="87858"/>
                  </a:lnTo>
                  <a:lnTo>
                    <a:pt x="56464" y="87604"/>
                  </a:lnTo>
                  <a:lnTo>
                    <a:pt x="53009" y="88112"/>
                  </a:lnTo>
                  <a:lnTo>
                    <a:pt x="51320" y="87477"/>
                  </a:lnTo>
                  <a:lnTo>
                    <a:pt x="50876" y="87325"/>
                  </a:lnTo>
                  <a:lnTo>
                    <a:pt x="50457" y="87477"/>
                  </a:lnTo>
                  <a:lnTo>
                    <a:pt x="49580" y="87223"/>
                  </a:lnTo>
                  <a:lnTo>
                    <a:pt x="50927" y="86588"/>
                  </a:lnTo>
                  <a:lnTo>
                    <a:pt x="52044" y="85953"/>
                  </a:lnTo>
                  <a:lnTo>
                    <a:pt x="54813" y="85064"/>
                  </a:lnTo>
                  <a:lnTo>
                    <a:pt x="55105" y="85572"/>
                  </a:lnTo>
                  <a:lnTo>
                    <a:pt x="56515" y="85064"/>
                  </a:lnTo>
                  <a:lnTo>
                    <a:pt x="56870" y="84937"/>
                  </a:lnTo>
                  <a:lnTo>
                    <a:pt x="58635" y="84302"/>
                  </a:lnTo>
                  <a:lnTo>
                    <a:pt x="54787" y="84937"/>
                  </a:lnTo>
                  <a:lnTo>
                    <a:pt x="54927" y="84810"/>
                  </a:lnTo>
                  <a:lnTo>
                    <a:pt x="55206" y="84556"/>
                  </a:lnTo>
                  <a:lnTo>
                    <a:pt x="55346" y="84429"/>
                  </a:lnTo>
                  <a:lnTo>
                    <a:pt x="56908" y="84048"/>
                  </a:lnTo>
                  <a:lnTo>
                    <a:pt x="56184" y="83413"/>
                  </a:lnTo>
                  <a:lnTo>
                    <a:pt x="52235" y="84556"/>
                  </a:lnTo>
                  <a:lnTo>
                    <a:pt x="52273" y="83667"/>
                  </a:lnTo>
                  <a:lnTo>
                    <a:pt x="51092" y="84048"/>
                  </a:lnTo>
                  <a:lnTo>
                    <a:pt x="47066" y="84810"/>
                  </a:lnTo>
                  <a:lnTo>
                    <a:pt x="50571" y="83794"/>
                  </a:lnTo>
                  <a:lnTo>
                    <a:pt x="53200" y="83032"/>
                  </a:lnTo>
                  <a:lnTo>
                    <a:pt x="50165" y="83540"/>
                  </a:lnTo>
                  <a:lnTo>
                    <a:pt x="53733" y="82270"/>
                  </a:lnTo>
                  <a:lnTo>
                    <a:pt x="54089" y="82143"/>
                  </a:lnTo>
                  <a:lnTo>
                    <a:pt x="53047" y="82143"/>
                  </a:lnTo>
                  <a:lnTo>
                    <a:pt x="49936" y="82270"/>
                  </a:lnTo>
                  <a:lnTo>
                    <a:pt x="49491" y="82143"/>
                  </a:lnTo>
                  <a:lnTo>
                    <a:pt x="49034" y="82016"/>
                  </a:lnTo>
                  <a:lnTo>
                    <a:pt x="50850" y="81635"/>
                  </a:lnTo>
                  <a:lnTo>
                    <a:pt x="51473" y="81508"/>
                  </a:lnTo>
                  <a:lnTo>
                    <a:pt x="50647" y="81635"/>
                  </a:lnTo>
                  <a:lnTo>
                    <a:pt x="48983" y="81635"/>
                  </a:lnTo>
                  <a:lnTo>
                    <a:pt x="48869" y="81127"/>
                  </a:lnTo>
                  <a:lnTo>
                    <a:pt x="52108" y="80111"/>
                  </a:lnTo>
                  <a:lnTo>
                    <a:pt x="55740" y="78968"/>
                  </a:lnTo>
                  <a:lnTo>
                    <a:pt x="56553" y="78714"/>
                  </a:lnTo>
                  <a:lnTo>
                    <a:pt x="50317" y="78968"/>
                  </a:lnTo>
                  <a:lnTo>
                    <a:pt x="52451" y="78079"/>
                  </a:lnTo>
                  <a:lnTo>
                    <a:pt x="52755" y="77952"/>
                  </a:lnTo>
                  <a:lnTo>
                    <a:pt x="54267" y="77317"/>
                  </a:lnTo>
                  <a:lnTo>
                    <a:pt x="56095" y="76555"/>
                  </a:lnTo>
                  <a:lnTo>
                    <a:pt x="52920" y="76428"/>
                  </a:lnTo>
                  <a:lnTo>
                    <a:pt x="54267" y="75539"/>
                  </a:lnTo>
                  <a:lnTo>
                    <a:pt x="56565" y="74015"/>
                  </a:lnTo>
                  <a:lnTo>
                    <a:pt x="55689" y="72999"/>
                  </a:lnTo>
                  <a:lnTo>
                    <a:pt x="49961" y="75539"/>
                  </a:lnTo>
                  <a:lnTo>
                    <a:pt x="51142" y="74904"/>
                  </a:lnTo>
                  <a:lnTo>
                    <a:pt x="55384" y="72618"/>
                  </a:lnTo>
                  <a:lnTo>
                    <a:pt x="54330" y="73025"/>
                  </a:lnTo>
                  <a:lnTo>
                    <a:pt x="55321" y="72288"/>
                  </a:lnTo>
                  <a:lnTo>
                    <a:pt x="53174" y="73469"/>
                  </a:lnTo>
                  <a:lnTo>
                    <a:pt x="52908" y="73520"/>
                  </a:lnTo>
                  <a:lnTo>
                    <a:pt x="49390" y="74904"/>
                  </a:lnTo>
                  <a:lnTo>
                    <a:pt x="48907" y="74777"/>
                  </a:lnTo>
                  <a:lnTo>
                    <a:pt x="48971" y="74650"/>
                  </a:lnTo>
                  <a:lnTo>
                    <a:pt x="49466" y="74320"/>
                  </a:lnTo>
                  <a:lnTo>
                    <a:pt x="50431" y="73914"/>
                  </a:lnTo>
                  <a:lnTo>
                    <a:pt x="52908" y="73520"/>
                  </a:lnTo>
                  <a:lnTo>
                    <a:pt x="51917" y="72783"/>
                  </a:lnTo>
                  <a:lnTo>
                    <a:pt x="49974" y="73990"/>
                  </a:lnTo>
                  <a:lnTo>
                    <a:pt x="51473" y="72999"/>
                  </a:lnTo>
                  <a:lnTo>
                    <a:pt x="52628" y="72237"/>
                  </a:lnTo>
                  <a:lnTo>
                    <a:pt x="53187" y="71983"/>
                  </a:lnTo>
                  <a:lnTo>
                    <a:pt x="54305" y="71475"/>
                  </a:lnTo>
                  <a:lnTo>
                    <a:pt x="54051" y="72110"/>
                  </a:lnTo>
                  <a:lnTo>
                    <a:pt x="55397" y="71602"/>
                  </a:lnTo>
                  <a:lnTo>
                    <a:pt x="55626" y="70713"/>
                  </a:lnTo>
                  <a:lnTo>
                    <a:pt x="57861" y="70332"/>
                  </a:lnTo>
                  <a:lnTo>
                    <a:pt x="58039" y="70205"/>
                  </a:lnTo>
                  <a:lnTo>
                    <a:pt x="59283" y="69316"/>
                  </a:lnTo>
                  <a:lnTo>
                    <a:pt x="57162" y="70205"/>
                  </a:lnTo>
                  <a:lnTo>
                    <a:pt x="56121" y="70205"/>
                  </a:lnTo>
                  <a:lnTo>
                    <a:pt x="56807" y="69570"/>
                  </a:lnTo>
                  <a:lnTo>
                    <a:pt x="54229" y="71094"/>
                  </a:lnTo>
                  <a:lnTo>
                    <a:pt x="50711" y="71475"/>
                  </a:lnTo>
                  <a:lnTo>
                    <a:pt x="53809" y="70332"/>
                  </a:lnTo>
                  <a:lnTo>
                    <a:pt x="58978" y="68427"/>
                  </a:lnTo>
                  <a:lnTo>
                    <a:pt x="55486" y="68808"/>
                  </a:lnTo>
                  <a:lnTo>
                    <a:pt x="55981" y="68681"/>
                  </a:lnTo>
                  <a:lnTo>
                    <a:pt x="57467" y="68300"/>
                  </a:lnTo>
                  <a:lnTo>
                    <a:pt x="56184" y="68300"/>
                  </a:lnTo>
                  <a:lnTo>
                    <a:pt x="56286" y="68046"/>
                  </a:lnTo>
                  <a:lnTo>
                    <a:pt x="56857" y="66649"/>
                  </a:lnTo>
                  <a:lnTo>
                    <a:pt x="51879" y="68046"/>
                  </a:lnTo>
                  <a:lnTo>
                    <a:pt x="52539" y="67665"/>
                  </a:lnTo>
                  <a:lnTo>
                    <a:pt x="53594" y="67157"/>
                  </a:lnTo>
                  <a:lnTo>
                    <a:pt x="54127" y="66903"/>
                  </a:lnTo>
                  <a:lnTo>
                    <a:pt x="54648" y="66903"/>
                  </a:lnTo>
                  <a:lnTo>
                    <a:pt x="54660" y="66776"/>
                  </a:lnTo>
                  <a:lnTo>
                    <a:pt x="54686" y="66649"/>
                  </a:lnTo>
                  <a:lnTo>
                    <a:pt x="54902" y="65506"/>
                  </a:lnTo>
                  <a:lnTo>
                    <a:pt x="48590" y="66649"/>
                  </a:lnTo>
                  <a:lnTo>
                    <a:pt x="50850" y="64871"/>
                  </a:lnTo>
                  <a:lnTo>
                    <a:pt x="51168" y="64617"/>
                  </a:lnTo>
                  <a:lnTo>
                    <a:pt x="52641" y="64109"/>
                  </a:lnTo>
                  <a:lnTo>
                    <a:pt x="52146" y="63982"/>
                  </a:lnTo>
                  <a:lnTo>
                    <a:pt x="49796" y="64871"/>
                  </a:lnTo>
                  <a:lnTo>
                    <a:pt x="50177" y="64617"/>
                  </a:lnTo>
                  <a:lnTo>
                    <a:pt x="51142" y="63982"/>
                  </a:lnTo>
                  <a:lnTo>
                    <a:pt x="51511" y="63855"/>
                  </a:lnTo>
                  <a:lnTo>
                    <a:pt x="52616" y="63474"/>
                  </a:lnTo>
                  <a:lnTo>
                    <a:pt x="52666" y="63347"/>
                  </a:lnTo>
                  <a:lnTo>
                    <a:pt x="52108" y="63474"/>
                  </a:lnTo>
                  <a:lnTo>
                    <a:pt x="49898" y="63855"/>
                  </a:lnTo>
                  <a:lnTo>
                    <a:pt x="50609" y="63220"/>
                  </a:lnTo>
                  <a:lnTo>
                    <a:pt x="51752" y="62966"/>
                  </a:lnTo>
                  <a:lnTo>
                    <a:pt x="52324" y="62839"/>
                  </a:lnTo>
                  <a:lnTo>
                    <a:pt x="53746" y="60934"/>
                  </a:lnTo>
                  <a:lnTo>
                    <a:pt x="47688" y="62966"/>
                  </a:lnTo>
                  <a:lnTo>
                    <a:pt x="46342" y="62585"/>
                  </a:lnTo>
                  <a:lnTo>
                    <a:pt x="47739" y="61950"/>
                  </a:lnTo>
                  <a:lnTo>
                    <a:pt x="50533" y="60680"/>
                  </a:lnTo>
                  <a:lnTo>
                    <a:pt x="51435" y="59283"/>
                  </a:lnTo>
                  <a:lnTo>
                    <a:pt x="51600" y="59029"/>
                  </a:lnTo>
                  <a:lnTo>
                    <a:pt x="51765" y="58775"/>
                  </a:lnTo>
                  <a:lnTo>
                    <a:pt x="52006" y="58394"/>
                  </a:lnTo>
                  <a:lnTo>
                    <a:pt x="52616" y="58140"/>
                  </a:lnTo>
                  <a:lnTo>
                    <a:pt x="52590" y="57759"/>
                  </a:lnTo>
                  <a:lnTo>
                    <a:pt x="52514" y="56743"/>
                  </a:lnTo>
                  <a:lnTo>
                    <a:pt x="48145" y="57759"/>
                  </a:lnTo>
                  <a:lnTo>
                    <a:pt x="46012" y="57505"/>
                  </a:lnTo>
                  <a:lnTo>
                    <a:pt x="48183" y="55981"/>
                  </a:lnTo>
                  <a:lnTo>
                    <a:pt x="49618" y="54965"/>
                  </a:lnTo>
                  <a:lnTo>
                    <a:pt x="50165" y="54584"/>
                  </a:lnTo>
                  <a:lnTo>
                    <a:pt x="47840" y="54330"/>
                  </a:lnTo>
                  <a:lnTo>
                    <a:pt x="46685" y="54203"/>
                  </a:lnTo>
                  <a:lnTo>
                    <a:pt x="47282" y="53441"/>
                  </a:lnTo>
                  <a:lnTo>
                    <a:pt x="48590" y="51790"/>
                  </a:lnTo>
                  <a:lnTo>
                    <a:pt x="47942" y="52425"/>
                  </a:lnTo>
                  <a:lnTo>
                    <a:pt x="45402" y="53441"/>
                  </a:lnTo>
                  <a:lnTo>
                    <a:pt x="44894" y="53441"/>
                  </a:lnTo>
                  <a:lnTo>
                    <a:pt x="45580" y="52806"/>
                  </a:lnTo>
                  <a:lnTo>
                    <a:pt x="41719" y="54330"/>
                  </a:lnTo>
                  <a:lnTo>
                    <a:pt x="42418" y="53949"/>
                  </a:lnTo>
                  <a:lnTo>
                    <a:pt x="45212" y="52425"/>
                  </a:lnTo>
                  <a:lnTo>
                    <a:pt x="45453" y="52298"/>
                  </a:lnTo>
                  <a:lnTo>
                    <a:pt x="45427" y="52425"/>
                  </a:lnTo>
                  <a:lnTo>
                    <a:pt x="45631" y="52298"/>
                  </a:lnTo>
                  <a:lnTo>
                    <a:pt x="48971" y="50266"/>
                  </a:lnTo>
                  <a:lnTo>
                    <a:pt x="47713" y="50266"/>
                  </a:lnTo>
                  <a:lnTo>
                    <a:pt x="47561" y="49885"/>
                  </a:lnTo>
                  <a:lnTo>
                    <a:pt x="42710" y="52425"/>
                  </a:lnTo>
                  <a:lnTo>
                    <a:pt x="44513" y="50393"/>
                  </a:lnTo>
                  <a:lnTo>
                    <a:pt x="44843" y="50012"/>
                  </a:lnTo>
                  <a:lnTo>
                    <a:pt x="43776" y="49377"/>
                  </a:lnTo>
                  <a:lnTo>
                    <a:pt x="42608" y="48869"/>
                  </a:lnTo>
                  <a:lnTo>
                    <a:pt x="42976" y="48488"/>
                  </a:lnTo>
                  <a:lnTo>
                    <a:pt x="43840" y="47599"/>
                  </a:lnTo>
                  <a:lnTo>
                    <a:pt x="43967" y="47472"/>
                  </a:lnTo>
                  <a:lnTo>
                    <a:pt x="44450" y="46964"/>
                  </a:lnTo>
                  <a:lnTo>
                    <a:pt x="43129" y="47472"/>
                  </a:lnTo>
                  <a:lnTo>
                    <a:pt x="42951" y="47091"/>
                  </a:lnTo>
                  <a:lnTo>
                    <a:pt x="41617" y="47599"/>
                  </a:lnTo>
                  <a:lnTo>
                    <a:pt x="42672" y="46964"/>
                  </a:lnTo>
                  <a:lnTo>
                    <a:pt x="44145" y="46075"/>
                  </a:lnTo>
                  <a:lnTo>
                    <a:pt x="44450" y="44424"/>
                  </a:lnTo>
                  <a:lnTo>
                    <a:pt x="43307" y="43916"/>
                  </a:lnTo>
                  <a:lnTo>
                    <a:pt x="45212" y="43027"/>
                  </a:lnTo>
                  <a:lnTo>
                    <a:pt x="45046" y="42392"/>
                  </a:lnTo>
                  <a:lnTo>
                    <a:pt x="37604" y="46964"/>
                  </a:lnTo>
                  <a:lnTo>
                    <a:pt x="37465" y="46837"/>
                  </a:lnTo>
                  <a:lnTo>
                    <a:pt x="37198" y="46583"/>
                  </a:lnTo>
                  <a:lnTo>
                    <a:pt x="39192" y="45186"/>
                  </a:lnTo>
                  <a:lnTo>
                    <a:pt x="39738" y="44805"/>
                  </a:lnTo>
                  <a:lnTo>
                    <a:pt x="40830" y="44043"/>
                  </a:lnTo>
                  <a:lnTo>
                    <a:pt x="40335" y="43421"/>
                  </a:lnTo>
                  <a:lnTo>
                    <a:pt x="40449" y="43027"/>
                  </a:lnTo>
                  <a:lnTo>
                    <a:pt x="40551" y="42900"/>
                  </a:lnTo>
                  <a:lnTo>
                    <a:pt x="41325" y="42011"/>
                  </a:lnTo>
                  <a:lnTo>
                    <a:pt x="41440" y="41884"/>
                  </a:lnTo>
                  <a:lnTo>
                    <a:pt x="41656" y="41630"/>
                  </a:lnTo>
                  <a:lnTo>
                    <a:pt x="42862" y="40233"/>
                  </a:lnTo>
                  <a:lnTo>
                    <a:pt x="38989" y="41630"/>
                  </a:lnTo>
                  <a:lnTo>
                    <a:pt x="39192" y="41503"/>
                  </a:lnTo>
                  <a:lnTo>
                    <a:pt x="39789" y="41122"/>
                  </a:lnTo>
                  <a:lnTo>
                    <a:pt x="40601" y="40614"/>
                  </a:lnTo>
                  <a:lnTo>
                    <a:pt x="40843" y="40614"/>
                  </a:lnTo>
                  <a:lnTo>
                    <a:pt x="40728" y="40360"/>
                  </a:lnTo>
                  <a:lnTo>
                    <a:pt x="40817" y="39979"/>
                  </a:lnTo>
                  <a:lnTo>
                    <a:pt x="41541" y="38709"/>
                  </a:lnTo>
                  <a:lnTo>
                    <a:pt x="42252" y="37439"/>
                  </a:lnTo>
                  <a:lnTo>
                    <a:pt x="40538" y="38735"/>
                  </a:lnTo>
                  <a:lnTo>
                    <a:pt x="35356" y="40614"/>
                  </a:lnTo>
                  <a:lnTo>
                    <a:pt x="37769" y="38963"/>
                  </a:lnTo>
                  <a:lnTo>
                    <a:pt x="34480" y="40741"/>
                  </a:lnTo>
                  <a:lnTo>
                    <a:pt x="33655" y="41376"/>
                  </a:lnTo>
                  <a:lnTo>
                    <a:pt x="32461" y="41503"/>
                  </a:lnTo>
                  <a:lnTo>
                    <a:pt x="32677" y="41122"/>
                  </a:lnTo>
                  <a:lnTo>
                    <a:pt x="34150" y="40068"/>
                  </a:lnTo>
                  <a:lnTo>
                    <a:pt x="34721" y="39217"/>
                  </a:lnTo>
                  <a:lnTo>
                    <a:pt x="31343" y="41884"/>
                  </a:lnTo>
                  <a:lnTo>
                    <a:pt x="31750" y="41249"/>
                  </a:lnTo>
                  <a:lnTo>
                    <a:pt x="32232" y="40487"/>
                  </a:lnTo>
                  <a:lnTo>
                    <a:pt x="33870" y="39598"/>
                  </a:lnTo>
                  <a:lnTo>
                    <a:pt x="33743" y="39090"/>
                  </a:lnTo>
                  <a:lnTo>
                    <a:pt x="32969" y="39725"/>
                  </a:lnTo>
                  <a:lnTo>
                    <a:pt x="31064" y="40741"/>
                  </a:lnTo>
                  <a:lnTo>
                    <a:pt x="29959" y="41249"/>
                  </a:lnTo>
                  <a:lnTo>
                    <a:pt x="30314" y="40741"/>
                  </a:lnTo>
                  <a:lnTo>
                    <a:pt x="30835" y="39979"/>
                  </a:lnTo>
                  <a:lnTo>
                    <a:pt x="31102" y="39598"/>
                  </a:lnTo>
                  <a:lnTo>
                    <a:pt x="32778" y="38227"/>
                  </a:lnTo>
                  <a:lnTo>
                    <a:pt x="32943" y="38735"/>
                  </a:lnTo>
                  <a:lnTo>
                    <a:pt x="32791" y="38227"/>
                  </a:lnTo>
                  <a:lnTo>
                    <a:pt x="33121" y="37947"/>
                  </a:lnTo>
                  <a:lnTo>
                    <a:pt x="32778" y="38188"/>
                  </a:lnTo>
                  <a:lnTo>
                    <a:pt x="31813" y="38836"/>
                  </a:lnTo>
                  <a:lnTo>
                    <a:pt x="29946" y="39979"/>
                  </a:lnTo>
                  <a:lnTo>
                    <a:pt x="30302" y="39344"/>
                  </a:lnTo>
                  <a:lnTo>
                    <a:pt x="30365" y="39217"/>
                  </a:lnTo>
                  <a:lnTo>
                    <a:pt x="31127" y="38582"/>
                  </a:lnTo>
                  <a:lnTo>
                    <a:pt x="31953" y="38201"/>
                  </a:lnTo>
                  <a:lnTo>
                    <a:pt x="32461" y="37249"/>
                  </a:lnTo>
                  <a:lnTo>
                    <a:pt x="32766" y="38188"/>
                  </a:lnTo>
                  <a:lnTo>
                    <a:pt x="32486" y="37198"/>
                  </a:lnTo>
                  <a:lnTo>
                    <a:pt x="32562" y="37058"/>
                  </a:lnTo>
                  <a:lnTo>
                    <a:pt x="32931" y="36385"/>
                  </a:lnTo>
                  <a:lnTo>
                    <a:pt x="33350" y="36068"/>
                  </a:lnTo>
                  <a:lnTo>
                    <a:pt x="33655" y="36957"/>
                  </a:lnTo>
                  <a:lnTo>
                    <a:pt x="33401" y="36017"/>
                  </a:lnTo>
                  <a:lnTo>
                    <a:pt x="33528" y="35915"/>
                  </a:lnTo>
                  <a:lnTo>
                    <a:pt x="33667" y="35801"/>
                  </a:lnTo>
                  <a:lnTo>
                    <a:pt x="33769" y="36068"/>
                  </a:lnTo>
                  <a:lnTo>
                    <a:pt x="33718" y="35775"/>
                  </a:lnTo>
                  <a:lnTo>
                    <a:pt x="34188" y="35407"/>
                  </a:lnTo>
                  <a:lnTo>
                    <a:pt x="34188" y="34836"/>
                  </a:lnTo>
                  <a:lnTo>
                    <a:pt x="34417" y="35306"/>
                  </a:lnTo>
                  <a:lnTo>
                    <a:pt x="34620" y="37592"/>
                  </a:lnTo>
                  <a:lnTo>
                    <a:pt x="34785" y="35941"/>
                  </a:lnTo>
                  <a:lnTo>
                    <a:pt x="35242" y="36906"/>
                  </a:lnTo>
                  <a:lnTo>
                    <a:pt x="34912" y="35941"/>
                  </a:lnTo>
                  <a:lnTo>
                    <a:pt x="34709" y="35306"/>
                  </a:lnTo>
                  <a:lnTo>
                    <a:pt x="34518" y="34455"/>
                  </a:lnTo>
                  <a:lnTo>
                    <a:pt x="35013" y="34150"/>
                  </a:lnTo>
                  <a:lnTo>
                    <a:pt x="35242" y="35483"/>
                  </a:lnTo>
                  <a:lnTo>
                    <a:pt x="35369" y="36068"/>
                  </a:lnTo>
                  <a:lnTo>
                    <a:pt x="36055" y="37846"/>
                  </a:lnTo>
                  <a:lnTo>
                    <a:pt x="36182" y="36957"/>
                  </a:lnTo>
                  <a:lnTo>
                    <a:pt x="36068" y="35814"/>
                  </a:lnTo>
                  <a:lnTo>
                    <a:pt x="35725" y="33731"/>
                  </a:lnTo>
                  <a:lnTo>
                    <a:pt x="36093" y="33515"/>
                  </a:lnTo>
                  <a:lnTo>
                    <a:pt x="36207" y="33909"/>
                  </a:lnTo>
                  <a:lnTo>
                    <a:pt x="36322" y="34163"/>
                  </a:lnTo>
                  <a:lnTo>
                    <a:pt x="36449" y="34925"/>
                  </a:lnTo>
                  <a:lnTo>
                    <a:pt x="36296" y="33388"/>
                  </a:lnTo>
                  <a:lnTo>
                    <a:pt x="36918" y="33020"/>
                  </a:lnTo>
                  <a:lnTo>
                    <a:pt x="37769" y="34417"/>
                  </a:lnTo>
                  <a:lnTo>
                    <a:pt x="37515" y="31750"/>
                  </a:lnTo>
                  <a:lnTo>
                    <a:pt x="37388" y="30480"/>
                  </a:lnTo>
                  <a:lnTo>
                    <a:pt x="37350" y="30353"/>
                  </a:lnTo>
                  <a:lnTo>
                    <a:pt x="36893" y="28562"/>
                  </a:lnTo>
                  <a:lnTo>
                    <a:pt x="36893" y="32981"/>
                  </a:lnTo>
                  <a:lnTo>
                    <a:pt x="36283" y="33261"/>
                  </a:lnTo>
                  <a:lnTo>
                    <a:pt x="36182" y="32131"/>
                  </a:lnTo>
                  <a:lnTo>
                    <a:pt x="36182" y="32004"/>
                  </a:lnTo>
                  <a:lnTo>
                    <a:pt x="36156" y="31750"/>
                  </a:lnTo>
                  <a:lnTo>
                    <a:pt x="36893" y="32981"/>
                  </a:lnTo>
                  <a:lnTo>
                    <a:pt x="36893" y="28562"/>
                  </a:lnTo>
                  <a:lnTo>
                    <a:pt x="36639" y="27559"/>
                  </a:lnTo>
                  <a:lnTo>
                    <a:pt x="36360" y="26289"/>
                  </a:lnTo>
                  <a:lnTo>
                    <a:pt x="36601" y="26162"/>
                  </a:lnTo>
                  <a:lnTo>
                    <a:pt x="36322" y="23876"/>
                  </a:lnTo>
                  <a:lnTo>
                    <a:pt x="36969" y="26162"/>
                  </a:lnTo>
                  <a:lnTo>
                    <a:pt x="36791" y="26162"/>
                  </a:lnTo>
                  <a:lnTo>
                    <a:pt x="37007" y="27178"/>
                  </a:lnTo>
                  <a:lnTo>
                    <a:pt x="37122" y="27940"/>
                  </a:lnTo>
                  <a:lnTo>
                    <a:pt x="37160" y="26797"/>
                  </a:lnTo>
                  <a:lnTo>
                    <a:pt x="37947" y="29362"/>
                  </a:lnTo>
                  <a:lnTo>
                    <a:pt x="37934" y="28841"/>
                  </a:lnTo>
                  <a:lnTo>
                    <a:pt x="37934" y="28702"/>
                  </a:lnTo>
                  <a:lnTo>
                    <a:pt x="37909" y="26797"/>
                  </a:lnTo>
                  <a:lnTo>
                    <a:pt x="37896" y="26416"/>
                  </a:lnTo>
                  <a:lnTo>
                    <a:pt x="38557" y="27305"/>
                  </a:lnTo>
                  <a:lnTo>
                    <a:pt x="39446" y="30734"/>
                  </a:lnTo>
                  <a:lnTo>
                    <a:pt x="37934" y="28841"/>
                  </a:lnTo>
                  <a:lnTo>
                    <a:pt x="38011" y="29083"/>
                  </a:lnTo>
                  <a:lnTo>
                    <a:pt x="39128" y="31623"/>
                  </a:lnTo>
                  <a:lnTo>
                    <a:pt x="38188" y="30480"/>
                  </a:lnTo>
                  <a:lnTo>
                    <a:pt x="39954" y="35814"/>
                  </a:lnTo>
                  <a:lnTo>
                    <a:pt x="37769" y="30365"/>
                  </a:lnTo>
                  <a:lnTo>
                    <a:pt x="39535" y="35941"/>
                  </a:lnTo>
                  <a:lnTo>
                    <a:pt x="40576" y="36703"/>
                  </a:lnTo>
                  <a:lnTo>
                    <a:pt x="40398" y="35814"/>
                  </a:lnTo>
                  <a:lnTo>
                    <a:pt x="40017" y="33909"/>
                  </a:lnTo>
                  <a:lnTo>
                    <a:pt x="41084" y="34671"/>
                  </a:lnTo>
                  <a:lnTo>
                    <a:pt x="40982" y="33909"/>
                  </a:lnTo>
                  <a:lnTo>
                    <a:pt x="40881" y="33020"/>
                  </a:lnTo>
                  <a:lnTo>
                    <a:pt x="40779" y="32639"/>
                  </a:lnTo>
                  <a:lnTo>
                    <a:pt x="40449" y="32004"/>
                  </a:lnTo>
                  <a:lnTo>
                    <a:pt x="40347" y="31623"/>
                  </a:lnTo>
                  <a:lnTo>
                    <a:pt x="40233" y="30734"/>
                  </a:lnTo>
                  <a:lnTo>
                    <a:pt x="40347" y="28194"/>
                  </a:lnTo>
                  <a:lnTo>
                    <a:pt x="40563" y="26416"/>
                  </a:lnTo>
                  <a:lnTo>
                    <a:pt x="40589" y="26162"/>
                  </a:lnTo>
                  <a:lnTo>
                    <a:pt x="43002" y="38481"/>
                  </a:lnTo>
                  <a:lnTo>
                    <a:pt x="42875" y="34036"/>
                  </a:lnTo>
                  <a:lnTo>
                    <a:pt x="42760" y="32766"/>
                  </a:lnTo>
                  <a:lnTo>
                    <a:pt x="42633" y="31750"/>
                  </a:lnTo>
                  <a:lnTo>
                    <a:pt x="41757" y="26924"/>
                  </a:lnTo>
                  <a:lnTo>
                    <a:pt x="42887" y="29083"/>
                  </a:lnTo>
                  <a:lnTo>
                    <a:pt x="43484" y="33020"/>
                  </a:lnTo>
                  <a:lnTo>
                    <a:pt x="44373" y="33274"/>
                  </a:lnTo>
                  <a:lnTo>
                    <a:pt x="43840" y="31292"/>
                  </a:lnTo>
                  <a:lnTo>
                    <a:pt x="44005" y="31597"/>
                  </a:lnTo>
                  <a:lnTo>
                    <a:pt x="45224" y="34671"/>
                  </a:lnTo>
                  <a:lnTo>
                    <a:pt x="44437" y="31369"/>
                  </a:lnTo>
                  <a:lnTo>
                    <a:pt x="44284" y="30683"/>
                  </a:lnTo>
                  <a:lnTo>
                    <a:pt x="44348" y="31369"/>
                  </a:lnTo>
                  <a:lnTo>
                    <a:pt x="43827" y="31267"/>
                  </a:lnTo>
                  <a:lnTo>
                    <a:pt x="42786" y="27305"/>
                  </a:lnTo>
                  <a:lnTo>
                    <a:pt x="44005" y="29502"/>
                  </a:lnTo>
                  <a:lnTo>
                    <a:pt x="43967" y="29337"/>
                  </a:lnTo>
                  <a:lnTo>
                    <a:pt x="44399" y="29337"/>
                  </a:lnTo>
                  <a:lnTo>
                    <a:pt x="45186" y="32766"/>
                  </a:lnTo>
                  <a:lnTo>
                    <a:pt x="45935" y="32004"/>
                  </a:lnTo>
                  <a:lnTo>
                    <a:pt x="46405" y="29337"/>
                  </a:lnTo>
                  <a:lnTo>
                    <a:pt x="47269" y="28448"/>
                  </a:lnTo>
                  <a:lnTo>
                    <a:pt x="47434" y="30353"/>
                  </a:lnTo>
                  <a:lnTo>
                    <a:pt x="47561" y="30937"/>
                  </a:lnTo>
                  <a:lnTo>
                    <a:pt x="47853" y="31750"/>
                  </a:lnTo>
                  <a:lnTo>
                    <a:pt x="48755" y="29718"/>
                  </a:lnTo>
                  <a:lnTo>
                    <a:pt x="50533" y="31623"/>
                  </a:lnTo>
                  <a:lnTo>
                    <a:pt x="52031" y="33528"/>
                  </a:lnTo>
                  <a:lnTo>
                    <a:pt x="52108" y="30505"/>
                  </a:lnTo>
                  <a:lnTo>
                    <a:pt x="52133" y="29718"/>
                  </a:lnTo>
                  <a:lnTo>
                    <a:pt x="52146" y="29210"/>
                  </a:lnTo>
                  <a:lnTo>
                    <a:pt x="52374" y="28956"/>
                  </a:lnTo>
                  <a:lnTo>
                    <a:pt x="52603" y="30226"/>
                  </a:lnTo>
                  <a:lnTo>
                    <a:pt x="52730" y="31877"/>
                  </a:lnTo>
                  <a:lnTo>
                    <a:pt x="53073" y="29591"/>
                  </a:lnTo>
                  <a:lnTo>
                    <a:pt x="53174" y="29083"/>
                  </a:lnTo>
                  <a:lnTo>
                    <a:pt x="53213" y="28956"/>
                  </a:lnTo>
                  <a:lnTo>
                    <a:pt x="53390" y="28448"/>
                  </a:lnTo>
                  <a:lnTo>
                    <a:pt x="53619" y="27813"/>
                  </a:lnTo>
                  <a:lnTo>
                    <a:pt x="53708" y="27559"/>
                  </a:lnTo>
                  <a:lnTo>
                    <a:pt x="53797" y="27305"/>
                  </a:lnTo>
                  <a:lnTo>
                    <a:pt x="53848" y="27178"/>
                  </a:lnTo>
                  <a:lnTo>
                    <a:pt x="54241" y="26035"/>
                  </a:lnTo>
                  <a:lnTo>
                    <a:pt x="55486" y="28905"/>
                  </a:lnTo>
                  <a:lnTo>
                    <a:pt x="55600" y="30226"/>
                  </a:lnTo>
                  <a:lnTo>
                    <a:pt x="56337" y="31242"/>
                  </a:lnTo>
                  <a:lnTo>
                    <a:pt x="55702" y="26035"/>
                  </a:lnTo>
                  <a:lnTo>
                    <a:pt x="55600" y="25146"/>
                  </a:lnTo>
                  <a:lnTo>
                    <a:pt x="55435" y="23749"/>
                  </a:lnTo>
                  <a:lnTo>
                    <a:pt x="56349" y="26162"/>
                  </a:lnTo>
                  <a:lnTo>
                    <a:pt x="56476" y="27114"/>
                  </a:lnTo>
                  <a:lnTo>
                    <a:pt x="58000" y="28067"/>
                  </a:lnTo>
                  <a:lnTo>
                    <a:pt x="59321" y="25146"/>
                  </a:lnTo>
                  <a:lnTo>
                    <a:pt x="60934" y="29591"/>
                  </a:lnTo>
                  <a:lnTo>
                    <a:pt x="60693" y="25273"/>
                  </a:lnTo>
                  <a:lnTo>
                    <a:pt x="62585" y="31496"/>
                  </a:lnTo>
                  <a:lnTo>
                    <a:pt x="62064" y="25273"/>
                  </a:lnTo>
                  <a:lnTo>
                    <a:pt x="63055" y="27914"/>
                  </a:lnTo>
                  <a:lnTo>
                    <a:pt x="63169" y="29591"/>
                  </a:lnTo>
                  <a:lnTo>
                    <a:pt x="64427" y="31369"/>
                  </a:lnTo>
                  <a:lnTo>
                    <a:pt x="64744" y="31623"/>
                  </a:lnTo>
                  <a:lnTo>
                    <a:pt x="64617" y="29083"/>
                  </a:lnTo>
                  <a:lnTo>
                    <a:pt x="64744" y="27051"/>
                  </a:lnTo>
                  <a:lnTo>
                    <a:pt x="64871" y="26797"/>
                  </a:lnTo>
                  <a:lnTo>
                    <a:pt x="65151" y="29959"/>
                  </a:lnTo>
                  <a:lnTo>
                    <a:pt x="65379" y="26797"/>
                  </a:lnTo>
                  <a:lnTo>
                    <a:pt x="65392" y="26543"/>
                  </a:lnTo>
                  <a:lnTo>
                    <a:pt x="65989" y="30353"/>
                  </a:lnTo>
                  <a:lnTo>
                    <a:pt x="66205" y="29819"/>
                  </a:lnTo>
                  <a:lnTo>
                    <a:pt x="66078" y="29083"/>
                  </a:lnTo>
                  <a:lnTo>
                    <a:pt x="65963" y="28575"/>
                  </a:lnTo>
                  <a:lnTo>
                    <a:pt x="65836" y="27520"/>
                  </a:lnTo>
                  <a:lnTo>
                    <a:pt x="65938" y="26797"/>
                  </a:lnTo>
                  <a:lnTo>
                    <a:pt x="66014" y="26543"/>
                  </a:lnTo>
                  <a:lnTo>
                    <a:pt x="66281" y="25654"/>
                  </a:lnTo>
                  <a:lnTo>
                    <a:pt x="67386" y="29337"/>
                  </a:lnTo>
                  <a:lnTo>
                    <a:pt x="67500" y="30988"/>
                  </a:lnTo>
                  <a:lnTo>
                    <a:pt x="68656" y="28194"/>
                  </a:lnTo>
                  <a:lnTo>
                    <a:pt x="68681" y="28765"/>
                  </a:lnTo>
                  <a:lnTo>
                    <a:pt x="68770" y="28194"/>
                  </a:lnTo>
                  <a:lnTo>
                    <a:pt x="68884" y="27432"/>
                  </a:lnTo>
                  <a:lnTo>
                    <a:pt x="68745" y="34163"/>
                  </a:lnTo>
                  <a:lnTo>
                    <a:pt x="69100" y="31648"/>
                  </a:lnTo>
                  <a:lnTo>
                    <a:pt x="69100" y="28448"/>
                  </a:lnTo>
                  <a:lnTo>
                    <a:pt x="69545" y="30353"/>
                  </a:lnTo>
                  <a:lnTo>
                    <a:pt x="70281" y="30353"/>
                  </a:lnTo>
                  <a:lnTo>
                    <a:pt x="70777" y="29591"/>
                  </a:lnTo>
                  <a:lnTo>
                    <a:pt x="70802" y="31750"/>
                  </a:lnTo>
                  <a:lnTo>
                    <a:pt x="71805" y="32258"/>
                  </a:lnTo>
                  <a:lnTo>
                    <a:pt x="72809" y="30607"/>
                  </a:lnTo>
                  <a:lnTo>
                    <a:pt x="73926" y="30607"/>
                  </a:lnTo>
                  <a:lnTo>
                    <a:pt x="73494" y="29591"/>
                  </a:lnTo>
                  <a:lnTo>
                    <a:pt x="73469" y="28448"/>
                  </a:lnTo>
                  <a:lnTo>
                    <a:pt x="73456" y="27432"/>
                  </a:lnTo>
                  <a:lnTo>
                    <a:pt x="73533" y="25654"/>
                  </a:lnTo>
                  <a:lnTo>
                    <a:pt x="73748" y="25400"/>
                  </a:lnTo>
                  <a:lnTo>
                    <a:pt x="73799" y="26149"/>
                  </a:lnTo>
                  <a:lnTo>
                    <a:pt x="73901" y="25400"/>
                  </a:lnTo>
                  <a:lnTo>
                    <a:pt x="73926" y="25273"/>
                  </a:lnTo>
                  <a:lnTo>
                    <a:pt x="73939" y="25146"/>
                  </a:lnTo>
                  <a:lnTo>
                    <a:pt x="73977" y="24892"/>
                  </a:lnTo>
                  <a:lnTo>
                    <a:pt x="74256" y="25146"/>
                  </a:lnTo>
                  <a:lnTo>
                    <a:pt x="74282" y="29337"/>
                  </a:lnTo>
                  <a:lnTo>
                    <a:pt x="74168" y="29845"/>
                  </a:lnTo>
                  <a:lnTo>
                    <a:pt x="74650" y="28702"/>
                  </a:lnTo>
                  <a:lnTo>
                    <a:pt x="74625" y="31496"/>
                  </a:lnTo>
                  <a:lnTo>
                    <a:pt x="74764" y="29464"/>
                  </a:lnTo>
                  <a:lnTo>
                    <a:pt x="75590" y="34925"/>
                  </a:lnTo>
                  <a:lnTo>
                    <a:pt x="75780" y="31242"/>
                  </a:lnTo>
                  <a:lnTo>
                    <a:pt x="75831" y="32258"/>
                  </a:lnTo>
                  <a:lnTo>
                    <a:pt x="76911" y="32258"/>
                  </a:lnTo>
                  <a:lnTo>
                    <a:pt x="77343" y="31242"/>
                  </a:lnTo>
                  <a:lnTo>
                    <a:pt x="77393" y="31115"/>
                  </a:lnTo>
                  <a:lnTo>
                    <a:pt x="78282" y="30861"/>
                  </a:lnTo>
                  <a:lnTo>
                    <a:pt x="78282" y="29464"/>
                  </a:lnTo>
                  <a:lnTo>
                    <a:pt x="78282" y="28702"/>
                  </a:lnTo>
                  <a:lnTo>
                    <a:pt x="78282" y="27940"/>
                  </a:lnTo>
                  <a:lnTo>
                    <a:pt x="78638" y="28575"/>
                  </a:lnTo>
                  <a:lnTo>
                    <a:pt x="78701" y="27940"/>
                  </a:lnTo>
                  <a:lnTo>
                    <a:pt x="78879" y="26162"/>
                  </a:lnTo>
                  <a:lnTo>
                    <a:pt x="79578" y="27178"/>
                  </a:lnTo>
                  <a:lnTo>
                    <a:pt x="80327" y="29464"/>
                  </a:lnTo>
                  <a:lnTo>
                    <a:pt x="81127" y="29210"/>
                  </a:lnTo>
                  <a:lnTo>
                    <a:pt x="81661" y="27914"/>
                  </a:lnTo>
                  <a:lnTo>
                    <a:pt x="81597" y="27686"/>
                  </a:lnTo>
                  <a:lnTo>
                    <a:pt x="81470" y="27178"/>
                  </a:lnTo>
                  <a:lnTo>
                    <a:pt x="81381" y="26924"/>
                  </a:lnTo>
                  <a:lnTo>
                    <a:pt x="81368" y="26162"/>
                  </a:lnTo>
                  <a:lnTo>
                    <a:pt x="81559" y="25019"/>
                  </a:lnTo>
                  <a:lnTo>
                    <a:pt x="81648" y="27673"/>
                  </a:lnTo>
                  <a:lnTo>
                    <a:pt x="82397" y="27432"/>
                  </a:lnTo>
                  <a:lnTo>
                    <a:pt x="81965" y="29337"/>
                  </a:lnTo>
                  <a:lnTo>
                    <a:pt x="83197" y="28829"/>
                  </a:lnTo>
                  <a:lnTo>
                    <a:pt x="84035" y="27432"/>
                  </a:lnTo>
                  <a:lnTo>
                    <a:pt x="84416" y="26797"/>
                  </a:lnTo>
                  <a:lnTo>
                    <a:pt x="84315" y="25400"/>
                  </a:lnTo>
                  <a:lnTo>
                    <a:pt x="84226" y="25019"/>
                  </a:lnTo>
                  <a:lnTo>
                    <a:pt x="84239" y="24892"/>
                  </a:lnTo>
                  <a:lnTo>
                    <a:pt x="84315" y="24130"/>
                  </a:lnTo>
                  <a:lnTo>
                    <a:pt x="84543" y="23749"/>
                  </a:lnTo>
                  <a:lnTo>
                    <a:pt x="84569" y="23876"/>
                  </a:lnTo>
                  <a:lnTo>
                    <a:pt x="84683" y="26924"/>
                  </a:lnTo>
                  <a:lnTo>
                    <a:pt x="85890" y="23749"/>
                  </a:lnTo>
                  <a:lnTo>
                    <a:pt x="86220" y="22860"/>
                  </a:lnTo>
                  <a:lnTo>
                    <a:pt x="87604" y="34671"/>
                  </a:lnTo>
                  <a:lnTo>
                    <a:pt x="88823" y="29464"/>
                  </a:lnTo>
                  <a:lnTo>
                    <a:pt x="88938" y="29210"/>
                  </a:lnTo>
                  <a:lnTo>
                    <a:pt x="90093" y="26670"/>
                  </a:lnTo>
                  <a:lnTo>
                    <a:pt x="90474" y="27051"/>
                  </a:lnTo>
                  <a:lnTo>
                    <a:pt x="90512" y="27305"/>
                  </a:lnTo>
                  <a:lnTo>
                    <a:pt x="89865" y="28295"/>
                  </a:lnTo>
                  <a:lnTo>
                    <a:pt x="89763" y="29083"/>
                  </a:lnTo>
                  <a:lnTo>
                    <a:pt x="89979" y="30353"/>
                  </a:lnTo>
                  <a:lnTo>
                    <a:pt x="91186" y="26670"/>
                  </a:lnTo>
                  <a:lnTo>
                    <a:pt x="91440" y="25908"/>
                  </a:lnTo>
                  <a:lnTo>
                    <a:pt x="91871" y="31115"/>
                  </a:lnTo>
                  <a:lnTo>
                    <a:pt x="93052" y="28194"/>
                  </a:lnTo>
                  <a:lnTo>
                    <a:pt x="93256" y="36195"/>
                  </a:lnTo>
                  <a:lnTo>
                    <a:pt x="95732" y="28194"/>
                  </a:lnTo>
                  <a:lnTo>
                    <a:pt x="95846" y="27813"/>
                  </a:lnTo>
                  <a:lnTo>
                    <a:pt x="96481" y="32893"/>
                  </a:lnTo>
                  <a:lnTo>
                    <a:pt x="96596" y="31115"/>
                  </a:lnTo>
                  <a:lnTo>
                    <a:pt x="97015" y="29210"/>
                  </a:lnTo>
                  <a:lnTo>
                    <a:pt x="96926" y="30492"/>
                  </a:lnTo>
                  <a:lnTo>
                    <a:pt x="97028" y="30099"/>
                  </a:lnTo>
                  <a:lnTo>
                    <a:pt x="97129" y="29819"/>
                  </a:lnTo>
                  <a:lnTo>
                    <a:pt x="97878" y="29210"/>
                  </a:lnTo>
                  <a:lnTo>
                    <a:pt x="99618" y="27813"/>
                  </a:lnTo>
                  <a:lnTo>
                    <a:pt x="101536" y="33147"/>
                  </a:lnTo>
                  <a:lnTo>
                    <a:pt x="103581" y="35052"/>
                  </a:lnTo>
                  <a:lnTo>
                    <a:pt x="104355" y="35687"/>
                  </a:lnTo>
                  <a:lnTo>
                    <a:pt x="105105" y="27813"/>
                  </a:lnTo>
                  <a:lnTo>
                    <a:pt x="105283" y="25908"/>
                  </a:lnTo>
                  <a:lnTo>
                    <a:pt x="105321" y="25527"/>
                  </a:lnTo>
                  <a:lnTo>
                    <a:pt x="105638" y="28397"/>
                  </a:lnTo>
                  <a:lnTo>
                    <a:pt x="105752" y="30365"/>
                  </a:lnTo>
                  <a:lnTo>
                    <a:pt x="105054" y="33528"/>
                  </a:lnTo>
                  <a:lnTo>
                    <a:pt x="107340" y="29591"/>
                  </a:lnTo>
                  <a:lnTo>
                    <a:pt x="108508" y="34036"/>
                  </a:lnTo>
                  <a:lnTo>
                    <a:pt x="110718" y="30988"/>
                  </a:lnTo>
                  <a:lnTo>
                    <a:pt x="110540" y="31597"/>
                  </a:lnTo>
                  <a:lnTo>
                    <a:pt x="110324" y="32766"/>
                  </a:lnTo>
                  <a:lnTo>
                    <a:pt x="110159" y="32639"/>
                  </a:lnTo>
                  <a:lnTo>
                    <a:pt x="110109" y="35179"/>
                  </a:lnTo>
                  <a:lnTo>
                    <a:pt x="111366" y="33147"/>
                  </a:lnTo>
                  <a:lnTo>
                    <a:pt x="111480" y="32766"/>
                  </a:lnTo>
                  <a:lnTo>
                    <a:pt x="111785" y="30988"/>
                  </a:lnTo>
                  <a:lnTo>
                    <a:pt x="111899" y="31115"/>
                  </a:lnTo>
                  <a:lnTo>
                    <a:pt x="111937" y="31496"/>
                  </a:lnTo>
                  <a:lnTo>
                    <a:pt x="111721" y="32258"/>
                  </a:lnTo>
                  <a:lnTo>
                    <a:pt x="111620" y="35433"/>
                  </a:lnTo>
                  <a:lnTo>
                    <a:pt x="112915" y="30988"/>
                  </a:lnTo>
                  <a:lnTo>
                    <a:pt x="112953" y="30861"/>
                  </a:lnTo>
                  <a:lnTo>
                    <a:pt x="112699" y="33578"/>
                  </a:lnTo>
                  <a:lnTo>
                    <a:pt x="112826" y="33274"/>
                  </a:lnTo>
                  <a:lnTo>
                    <a:pt x="113385" y="34925"/>
                  </a:lnTo>
                  <a:lnTo>
                    <a:pt x="113563" y="33274"/>
                  </a:lnTo>
                  <a:lnTo>
                    <a:pt x="113690" y="32004"/>
                  </a:lnTo>
                  <a:lnTo>
                    <a:pt x="114071" y="33401"/>
                  </a:lnTo>
                  <a:lnTo>
                    <a:pt x="114642" y="32004"/>
                  </a:lnTo>
                  <a:lnTo>
                    <a:pt x="115125" y="30861"/>
                  </a:lnTo>
                  <a:lnTo>
                    <a:pt x="115303" y="32639"/>
                  </a:lnTo>
                  <a:lnTo>
                    <a:pt x="115252" y="32842"/>
                  </a:lnTo>
                  <a:lnTo>
                    <a:pt x="115201" y="33032"/>
                  </a:lnTo>
                  <a:lnTo>
                    <a:pt x="115087" y="33350"/>
                  </a:lnTo>
                  <a:lnTo>
                    <a:pt x="115277" y="34683"/>
                  </a:lnTo>
                  <a:lnTo>
                    <a:pt x="115366" y="33642"/>
                  </a:lnTo>
                  <a:lnTo>
                    <a:pt x="115366" y="33045"/>
                  </a:lnTo>
                  <a:lnTo>
                    <a:pt x="115316" y="32639"/>
                  </a:lnTo>
                  <a:lnTo>
                    <a:pt x="115862" y="30861"/>
                  </a:lnTo>
                  <a:lnTo>
                    <a:pt x="116255" y="29591"/>
                  </a:lnTo>
                  <a:lnTo>
                    <a:pt x="116090" y="34417"/>
                  </a:lnTo>
                  <a:lnTo>
                    <a:pt x="117081" y="29972"/>
                  </a:lnTo>
                  <a:lnTo>
                    <a:pt x="116116" y="34544"/>
                  </a:lnTo>
                  <a:lnTo>
                    <a:pt x="117424" y="33782"/>
                  </a:lnTo>
                  <a:lnTo>
                    <a:pt x="118275" y="31750"/>
                  </a:lnTo>
                  <a:lnTo>
                    <a:pt x="117856" y="33147"/>
                  </a:lnTo>
                  <a:lnTo>
                    <a:pt x="118313" y="33274"/>
                  </a:lnTo>
                  <a:lnTo>
                    <a:pt x="117754" y="35153"/>
                  </a:lnTo>
                  <a:lnTo>
                    <a:pt x="118211" y="35306"/>
                  </a:lnTo>
                  <a:lnTo>
                    <a:pt x="118719" y="34671"/>
                  </a:lnTo>
                  <a:lnTo>
                    <a:pt x="118833" y="34417"/>
                  </a:lnTo>
                  <a:lnTo>
                    <a:pt x="119227" y="32131"/>
                  </a:lnTo>
                  <a:lnTo>
                    <a:pt x="118859" y="37846"/>
                  </a:lnTo>
                  <a:lnTo>
                    <a:pt x="120637" y="32131"/>
                  </a:lnTo>
                  <a:lnTo>
                    <a:pt x="120751" y="31750"/>
                  </a:lnTo>
                  <a:lnTo>
                    <a:pt x="121297" y="29972"/>
                  </a:lnTo>
                  <a:lnTo>
                    <a:pt x="121412" y="29591"/>
                  </a:lnTo>
                  <a:lnTo>
                    <a:pt x="121894" y="28067"/>
                  </a:lnTo>
                  <a:lnTo>
                    <a:pt x="120777" y="35179"/>
                  </a:lnTo>
                  <a:lnTo>
                    <a:pt x="122669" y="33020"/>
                  </a:lnTo>
                  <a:lnTo>
                    <a:pt x="124167" y="31750"/>
                  </a:lnTo>
                  <a:lnTo>
                    <a:pt x="124333" y="30988"/>
                  </a:lnTo>
                  <a:lnTo>
                    <a:pt x="124383" y="31597"/>
                  </a:lnTo>
                  <a:lnTo>
                    <a:pt x="125564" y="30988"/>
                  </a:lnTo>
                  <a:lnTo>
                    <a:pt x="125818" y="30861"/>
                  </a:lnTo>
                  <a:lnTo>
                    <a:pt x="125171" y="33388"/>
                  </a:lnTo>
                  <a:lnTo>
                    <a:pt x="126288" y="30861"/>
                  </a:lnTo>
                  <a:lnTo>
                    <a:pt x="126466" y="30480"/>
                  </a:lnTo>
                  <a:lnTo>
                    <a:pt x="127342" y="31750"/>
                  </a:lnTo>
                  <a:lnTo>
                    <a:pt x="127406" y="32639"/>
                  </a:lnTo>
                  <a:lnTo>
                    <a:pt x="126669" y="33782"/>
                  </a:lnTo>
                  <a:lnTo>
                    <a:pt x="126377" y="34544"/>
                  </a:lnTo>
                  <a:lnTo>
                    <a:pt x="128016" y="32893"/>
                  </a:lnTo>
                  <a:lnTo>
                    <a:pt x="128447" y="35560"/>
                  </a:lnTo>
                  <a:lnTo>
                    <a:pt x="130048" y="33388"/>
                  </a:lnTo>
                  <a:lnTo>
                    <a:pt x="130175" y="32893"/>
                  </a:lnTo>
                  <a:lnTo>
                    <a:pt x="130543" y="30607"/>
                  </a:lnTo>
                  <a:lnTo>
                    <a:pt x="130632" y="30480"/>
                  </a:lnTo>
                  <a:lnTo>
                    <a:pt x="132308" y="28067"/>
                  </a:lnTo>
                  <a:lnTo>
                    <a:pt x="132422" y="27914"/>
                  </a:lnTo>
                  <a:lnTo>
                    <a:pt x="132359" y="28067"/>
                  </a:lnTo>
                  <a:lnTo>
                    <a:pt x="131076" y="31877"/>
                  </a:lnTo>
                  <a:lnTo>
                    <a:pt x="133667" y="27813"/>
                  </a:lnTo>
                  <a:lnTo>
                    <a:pt x="131025" y="35179"/>
                  </a:lnTo>
                  <a:lnTo>
                    <a:pt x="131635" y="34036"/>
                  </a:lnTo>
                  <a:lnTo>
                    <a:pt x="131737" y="33782"/>
                  </a:lnTo>
                  <a:lnTo>
                    <a:pt x="132054" y="32512"/>
                  </a:lnTo>
                  <a:lnTo>
                    <a:pt x="132080" y="33274"/>
                  </a:lnTo>
                  <a:lnTo>
                    <a:pt x="131978" y="33782"/>
                  </a:lnTo>
                  <a:lnTo>
                    <a:pt x="131330" y="35306"/>
                  </a:lnTo>
                  <a:lnTo>
                    <a:pt x="132359" y="34429"/>
                  </a:lnTo>
                  <a:lnTo>
                    <a:pt x="132676" y="32512"/>
                  </a:lnTo>
                  <a:lnTo>
                    <a:pt x="132740" y="32131"/>
                  </a:lnTo>
                  <a:lnTo>
                    <a:pt x="133375" y="32385"/>
                  </a:lnTo>
                  <a:lnTo>
                    <a:pt x="133083" y="33388"/>
                  </a:lnTo>
                  <a:lnTo>
                    <a:pt x="132918" y="33578"/>
                  </a:lnTo>
                  <a:lnTo>
                    <a:pt x="132803" y="33782"/>
                  </a:lnTo>
                  <a:lnTo>
                    <a:pt x="132448" y="34925"/>
                  </a:lnTo>
                  <a:lnTo>
                    <a:pt x="133743" y="32131"/>
                  </a:lnTo>
                  <a:lnTo>
                    <a:pt x="134239" y="31115"/>
                  </a:lnTo>
                  <a:lnTo>
                    <a:pt x="134353" y="31496"/>
                  </a:lnTo>
                  <a:lnTo>
                    <a:pt x="134454" y="32385"/>
                  </a:lnTo>
                  <a:lnTo>
                    <a:pt x="134366" y="32639"/>
                  </a:lnTo>
                  <a:lnTo>
                    <a:pt x="134162" y="33528"/>
                  </a:lnTo>
                  <a:lnTo>
                    <a:pt x="135013" y="33528"/>
                  </a:lnTo>
                  <a:lnTo>
                    <a:pt x="136131" y="31115"/>
                  </a:lnTo>
                  <a:lnTo>
                    <a:pt x="137185" y="28829"/>
                  </a:lnTo>
                  <a:lnTo>
                    <a:pt x="137655" y="31000"/>
                  </a:lnTo>
                  <a:lnTo>
                    <a:pt x="136017" y="35179"/>
                  </a:lnTo>
                  <a:lnTo>
                    <a:pt x="137579" y="32512"/>
                  </a:lnTo>
                  <a:lnTo>
                    <a:pt x="136448" y="36195"/>
                  </a:lnTo>
                  <a:lnTo>
                    <a:pt x="137274" y="35394"/>
                  </a:lnTo>
                  <a:lnTo>
                    <a:pt x="137375" y="35179"/>
                  </a:lnTo>
                  <a:lnTo>
                    <a:pt x="137718" y="33401"/>
                  </a:lnTo>
                  <a:lnTo>
                    <a:pt x="138176" y="33655"/>
                  </a:lnTo>
                  <a:lnTo>
                    <a:pt x="138303" y="33401"/>
                  </a:lnTo>
                  <a:lnTo>
                    <a:pt x="138760" y="32512"/>
                  </a:lnTo>
                  <a:lnTo>
                    <a:pt x="139484" y="31115"/>
                  </a:lnTo>
                  <a:lnTo>
                    <a:pt x="139420" y="32512"/>
                  </a:lnTo>
                  <a:lnTo>
                    <a:pt x="138633" y="33909"/>
                  </a:lnTo>
                  <a:lnTo>
                    <a:pt x="139788" y="33401"/>
                  </a:lnTo>
                  <a:lnTo>
                    <a:pt x="139903" y="31597"/>
                  </a:lnTo>
                  <a:lnTo>
                    <a:pt x="140195" y="31115"/>
                  </a:lnTo>
                  <a:lnTo>
                    <a:pt x="140766" y="30226"/>
                  </a:lnTo>
                  <a:lnTo>
                    <a:pt x="140893" y="29718"/>
                  </a:lnTo>
                  <a:lnTo>
                    <a:pt x="140995" y="28829"/>
                  </a:lnTo>
                  <a:lnTo>
                    <a:pt x="141122" y="27813"/>
                  </a:lnTo>
                  <a:lnTo>
                    <a:pt x="141198" y="27178"/>
                  </a:lnTo>
                  <a:lnTo>
                    <a:pt x="141516" y="28448"/>
                  </a:lnTo>
                  <a:lnTo>
                    <a:pt x="141249" y="28702"/>
                  </a:lnTo>
                  <a:lnTo>
                    <a:pt x="142011" y="28575"/>
                  </a:lnTo>
                  <a:lnTo>
                    <a:pt x="141554" y="30835"/>
                  </a:lnTo>
                  <a:lnTo>
                    <a:pt x="142836" y="28702"/>
                  </a:lnTo>
                  <a:lnTo>
                    <a:pt x="142836" y="29972"/>
                  </a:lnTo>
                  <a:lnTo>
                    <a:pt x="142595" y="30937"/>
                  </a:lnTo>
                  <a:lnTo>
                    <a:pt x="141439" y="33782"/>
                  </a:lnTo>
                  <a:lnTo>
                    <a:pt x="141224" y="34544"/>
                  </a:lnTo>
                  <a:lnTo>
                    <a:pt x="142519" y="31623"/>
                  </a:lnTo>
                  <a:lnTo>
                    <a:pt x="142646" y="34163"/>
                  </a:lnTo>
                  <a:lnTo>
                    <a:pt x="143510" y="32258"/>
                  </a:lnTo>
                  <a:lnTo>
                    <a:pt x="143065" y="33578"/>
                  </a:lnTo>
                  <a:lnTo>
                    <a:pt x="142951" y="34036"/>
                  </a:lnTo>
                  <a:lnTo>
                    <a:pt x="144018" y="31623"/>
                  </a:lnTo>
                  <a:lnTo>
                    <a:pt x="143929" y="32639"/>
                  </a:lnTo>
                  <a:lnTo>
                    <a:pt x="143471" y="33909"/>
                  </a:lnTo>
                  <a:lnTo>
                    <a:pt x="143383" y="34544"/>
                  </a:lnTo>
                  <a:lnTo>
                    <a:pt x="143802" y="35052"/>
                  </a:lnTo>
                  <a:lnTo>
                    <a:pt x="144373" y="31623"/>
                  </a:lnTo>
                  <a:lnTo>
                    <a:pt x="144487" y="30988"/>
                  </a:lnTo>
                  <a:lnTo>
                    <a:pt x="144716" y="29591"/>
                  </a:lnTo>
                  <a:lnTo>
                    <a:pt x="144741" y="32004"/>
                  </a:lnTo>
                  <a:lnTo>
                    <a:pt x="144678" y="32131"/>
                  </a:lnTo>
                  <a:lnTo>
                    <a:pt x="144602" y="32385"/>
                  </a:lnTo>
                  <a:lnTo>
                    <a:pt x="144475" y="32639"/>
                  </a:lnTo>
                  <a:lnTo>
                    <a:pt x="144386" y="32766"/>
                  </a:lnTo>
                  <a:lnTo>
                    <a:pt x="144335" y="33020"/>
                  </a:lnTo>
                  <a:lnTo>
                    <a:pt x="144741" y="34163"/>
                  </a:lnTo>
                  <a:lnTo>
                    <a:pt x="146456" y="31750"/>
                  </a:lnTo>
                  <a:lnTo>
                    <a:pt x="146558" y="32258"/>
                  </a:lnTo>
                  <a:lnTo>
                    <a:pt x="146685" y="33528"/>
                  </a:lnTo>
                  <a:lnTo>
                    <a:pt x="145630" y="36995"/>
                  </a:lnTo>
                  <a:lnTo>
                    <a:pt x="146177" y="36830"/>
                  </a:lnTo>
                  <a:lnTo>
                    <a:pt x="148729" y="33528"/>
                  </a:lnTo>
                  <a:lnTo>
                    <a:pt x="149415" y="34798"/>
                  </a:lnTo>
                  <a:lnTo>
                    <a:pt x="149491" y="34036"/>
                  </a:lnTo>
                  <a:lnTo>
                    <a:pt x="149707" y="33528"/>
                  </a:lnTo>
                  <a:lnTo>
                    <a:pt x="150456" y="31750"/>
                  </a:lnTo>
                  <a:lnTo>
                    <a:pt x="151358" y="29591"/>
                  </a:lnTo>
                  <a:lnTo>
                    <a:pt x="151523" y="29210"/>
                  </a:lnTo>
                  <a:lnTo>
                    <a:pt x="149161" y="37211"/>
                  </a:lnTo>
                  <a:lnTo>
                    <a:pt x="150215" y="35560"/>
                  </a:lnTo>
                  <a:lnTo>
                    <a:pt x="150342" y="35306"/>
                  </a:lnTo>
                  <a:lnTo>
                    <a:pt x="150291" y="35433"/>
                  </a:lnTo>
                  <a:lnTo>
                    <a:pt x="149339" y="37719"/>
                  </a:lnTo>
                  <a:lnTo>
                    <a:pt x="149567" y="37211"/>
                  </a:lnTo>
                  <a:lnTo>
                    <a:pt x="149948" y="38354"/>
                  </a:lnTo>
                  <a:lnTo>
                    <a:pt x="150876" y="37211"/>
                  </a:lnTo>
                  <a:lnTo>
                    <a:pt x="151485" y="36449"/>
                  </a:lnTo>
                  <a:lnTo>
                    <a:pt x="153212" y="35306"/>
                  </a:lnTo>
                  <a:lnTo>
                    <a:pt x="152552" y="36576"/>
                  </a:lnTo>
                  <a:lnTo>
                    <a:pt x="152488" y="37973"/>
                  </a:lnTo>
                  <a:lnTo>
                    <a:pt x="153339" y="37719"/>
                  </a:lnTo>
                  <a:lnTo>
                    <a:pt x="153530" y="38481"/>
                  </a:lnTo>
                  <a:lnTo>
                    <a:pt x="153949" y="37719"/>
                  </a:lnTo>
                  <a:lnTo>
                    <a:pt x="154228" y="37211"/>
                  </a:lnTo>
                  <a:lnTo>
                    <a:pt x="154381" y="37592"/>
                  </a:lnTo>
                  <a:lnTo>
                    <a:pt x="154508" y="37211"/>
                  </a:lnTo>
                  <a:lnTo>
                    <a:pt x="155041" y="35560"/>
                  </a:lnTo>
                  <a:lnTo>
                    <a:pt x="154927" y="38608"/>
                  </a:lnTo>
                  <a:lnTo>
                    <a:pt x="156349" y="37973"/>
                  </a:lnTo>
                  <a:lnTo>
                    <a:pt x="157822" y="37084"/>
                  </a:lnTo>
                  <a:lnTo>
                    <a:pt x="157873" y="39370"/>
                  </a:lnTo>
                  <a:lnTo>
                    <a:pt x="157746" y="39370"/>
                  </a:lnTo>
                  <a:lnTo>
                    <a:pt x="157035" y="40386"/>
                  </a:lnTo>
                  <a:lnTo>
                    <a:pt x="158673" y="39751"/>
                  </a:lnTo>
                  <a:lnTo>
                    <a:pt x="159181" y="38481"/>
                  </a:lnTo>
                  <a:lnTo>
                    <a:pt x="159156" y="38354"/>
                  </a:lnTo>
                  <a:lnTo>
                    <a:pt x="159537" y="37084"/>
                  </a:lnTo>
                  <a:lnTo>
                    <a:pt x="159715" y="36449"/>
                  </a:lnTo>
                  <a:lnTo>
                    <a:pt x="160274" y="35560"/>
                  </a:lnTo>
                  <a:lnTo>
                    <a:pt x="160426" y="35306"/>
                  </a:lnTo>
                  <a:lnTo>
                    <a:pt x="160540" y="35179"/>
                  </a:lnTo>
                  <a:lnTo>
                    <a:pt x="161201" y="34417"/>
                  </a:lnTo>
                  <a:lnTo>
                    <a:pt x="161315" y="34671"/>
                  </a:lnTo>
                  <a:lnTo>
                    <a:pt x="160312" y="35687"/>
                  </a:lnTo>
                  <a:lnTo>
                    <a:pt x="159816" y="38201"/>
                  </a:lnTo>
                  <a:lnTo>
                    <a:pt x="159473" y="39370"/>
                  </a:lnTo>
                  <a:lnTo>
                    <a:pt x="160451" y="37211"/>
                  </a:lnTo>
                  <a:lnTo>
                    <a:pt x="159181" y="41402"/>
                  </a:lnTo>
                  <a:lnTo>
                    <a:pt x="160858" y="37211"/>
                  </a:lnTo>
                  <a:lnTo>
                    <a:pt x="161975" y="34417"/>
                  </a:lnTo>
                  <a:lnTo>
                    <a:pt x="162572" y="32893"/>
                  </a:lnTo>
                  <a:lnTo>
                    <a:pt x="162077" y="35852"/>
                  </a:lnTo>
                  <a:lnTo>
                    <a:pt x="161518" y="36957"/>
                  </a:lnTo>
                  <a:lnTo>
                    <a:pt x="162077" y="36576"/>
                  </a:lnTo>
                  <a:lnTo>
                    <a:pt x="163042" y="35179"/>
                  </a:lnTo>
                  <a:lnTo>
                    <a:pt x="163055" y="35852"/>
                  </a:lnTo>
                  <a:lnTo>
                    <a:pt x="162128" y="38201"/>
                  </a:lnTo>
                  <a:lnTo>
                    <a:pt x="163906" y="35179"/>
                  </a:lnTo>
                  <a:lnTo>
                    <a:pt x="164426" y="34290"/>
                  </a:lnTo>
                  <a:lnTo>
                    <a:pt x="163601" y="37084"/>
                  </a:lnTo>
                  <a:lnTo>
                    <a:pt x="163093" y="37592"/>
                  </a:lnTo>
                  <a:lnTo>
                    <a:pt x="162826" y="37592"/>
                  </a:lnTo>
                  <a:lnTo>
                    <a:pt x="162331" y="38100"/>
                  </a:lnTo>
                  <a:lnTo>
                    <a:pt x="161328" y="41275"/>
                  </a:lnTo>
                  <a:lnTo>
                    <a:pt x="161734" y="40640"/>
                  </a:lnTo>
                  <a:lnTo>
                    <a:pt x="161772" y="41516"/>
                  </a:lnTo>
                  <a:lnTo>
                    <a:pt x="161721" y="42252"/>
                  </a:lnTo>
                  <a:lnTo>
                    <a:pt x="161785" y="41808"/>
                  </a:lnTo>
                  <a:lnTo>
                    <a:pt x="161848" y="42799"/>
                  </a:lnTo>
                  <a:lnTo>
                    <a:pt x="162064" y="41910"/>
                  </a:lnTo>
                  <a:lnTo>
                    <a:pt x="162801" y="40640"/>
                  </a:lnTo>
                  <a:lnTo>
                    <a:pt x="165735" y="35560"/>
                  </a:lnTo>
                  <a:lnTo>
                    <a:pt x="163690" y="41148"/>
                  </a:lnTo>
                  <a:lnTo>
                    <a:pt x="166484" y="37211"/>
                  </a:lnTo>
                  <a:lnTo>
                    <a:pt x="163817" y="41021"/>
                  </a:lnTo>
                  <a:lnTo>
                    <a:pt x="165214" y="39497"/>
                  </a:lnTo>
                  <a:lnTo>
                    <a:pt x="163779" y="42265"/>
                  </a:lnTo>
                  <a:lnTo>
                    <a:pt x="163601" y="42595"/>
                  </a:lnTo>
                  <a:lnTo>
                    <a:pt x="163753" y="42329"/>
                  </a:lnTo>
                  <a:lnTo>
                    <a:pt x="163576" y="43053"/>
                  </a:lnTo>
                  <a:lnTo>
                    <a:pt x="163385" y="44196"/>
                  </a:lnTo>
                  <a:lnTo>
                    <a:pt x="162915" y="44958"/>
                  </a:lnTo>
                  <a:lnTo>
                    <a:pt x="164363" y="42799"/>
                  </a:lnTo>
                  <a:lnTo>
                    <a:pt x="162547" y="46990"/>
                  </a:lnTo>
                  <a:lnTo>
                    <a:pt x="164668" y="43942"/>
                  </a:lnTo>
                  <a:lnTo>
                    <a:pt x="164223" y="44831"/>
                  </a:lnTo>
                  <a:lnTo>
                    <a:pt x="164617" y="44500"/>
                  </a:lnTo>
                  <a:lnTo>
                    <a:pt x="164909" y="43942"/>
                  </a:lnTo>
                  <a:lnTo>
                    <a:pt x="165061" y="43675"/>
                  </a:lnTo>
                  <a:lnTo>
                    <a:pt x="165760" y="42799"/>
                  </a:lnTo>
                  <a:lnTo>
                    <a:pt x="167297" y="40894"/>
                  </a:lnTo>
                  <a:lnTo>
                    <a:pt x="164592" y="48133"/>
                  </a:lnTo>
                  <a:lnTo>
                    <a:pt x="167703" y="44450"/>
                  </a:lnTo>
                  <a:lnTo>
                    <a:pt x="169392" y="43053"/>
                  </a:lnTo>
                  <a:lnTo>
                    <a:pt x="170700" y="40894"/>
                  </a:lnTo>
                  <a:lnTo>
                    <a:pt x="170929" y="40513"/>
                  </a:lnTo>
                  <a:lnTo>
                    <a:pt x="171157" y="40132"/>
                  </a:lnTo>
                  <a:lnTo>
                    <a:pt x="172707" y="38989"/>
                  </a:lnTo>
                  <a:lnTo>
                    <a:pt x="172199" y="40640"/>
                  </a:lnTo>
                  <a:lnTo>
                    <a:pt x="170751" y="42164"/>
                  </a:lnTo>
                  <a:lnTo>
                    <a:pt x="170446" y="43688"/>
                  </a:lnTo>
                  <a:lnTo>
                    <a:pt x="170865" y="43688"/>
                  </a:lnTo>
                  <a:lnTo>
                    <a:pt x="171805" y="42799"/>
                  </a:lnTo>
                  <a:lnTo>
                    <a:pt x="171386" y="43434"/>
                  </a:lnTo>
                  <a:lnTo>
                    <a:pt x="171259" y="43675"/>
                  </a:lnTo>
                  <a:lnTo>
                    <a:pt x="170586" y="45339"/>
                  </a:lnTo>
                  <a:lnTo>
                    <a:pt x="171005" y="45339"/>
                  </a:lnTo>
                  <a:lnTo>
                    <a:pt x="171945" y="43434"/>
                  </a:lnTo>
                  <a:lnTo>
                    <a:pt x="171970" y="43053"/>
                  </a:lnTo>
                  <a:lnTo>
                    <a:pt x="172123" y="42799"/>
                  </a:lnTo>
                  <a:lnTo>
                    <a:pt x="172440" y="42291"/>
                  </a:lnTo>
                  <a:lnTo>
                    <a:pt x="174205" y="39497"/>
                  </a:lnTo>
                  <a:lnTo>
                    <a:pt x="171907" y="42291"/>
                  </a:lnTo>
                  <a:lnTo>
                    <a:pt x="172402" y="41148"/>
                  </a:lnTo>
                  <a:lnTo>
                    <a:pt x="172910" y="40132"/>
                  </a:lnTo>
                  <a:lnTo>
                    <a:pt x="172910" y="39878"/>
                  </a:lnTo>
                  <a:lnTo>
                    <a:pt x="173228" y="38989"/>
                  </a:lnTo>
                  <a:lnTo>
                    <a:pt x="173583" y="37973"/>
                  </a:lnTo>
                  <a:lnTo>
                    <a:pt x="173634" y="37846"/>
                  </a:lnTo>
                  <a:lnTo>
                    <a:pt x="173850" y="37211"/>
                  </a:lnTo>
                  <a:lnTo>
                    <a:pt x="174091" y="36830"/>
                  </a:lnTo>
                  <a:lnTo>
                    <a:pt x="173088" y="37846"/>
                  </a:lnTo>
                  <a:lnTo>
                    <a:pt x="173507" y="37211"/>
                  </a:lnTo>
                  <a:lnTo>
                    <a:pt x="173634" y="36995"/>
                  </a:lnTo>
                  <a:lnTo>
                    <a:pt x="174421" y="35179"/>
                  </a:lnTo>
                  <a:lnTo>
                    <a:pt x="174421" y="35687"/>
                  </a:lnTo>
                  <a:lnTo>
                    <a:pt x="174536" y="35052"/>
                  </a:lnTo>
                  <a:lnTo>
                    <a:pt x="174891" y="33147"/>
                  </a:lnTo>
                  <a:close/>
                </a:path>
                <a:path w="176529" h="149859">
                  <a:moveTo>
                    <a:pt x="176415" y="38100"/>
                  </a:moveTo>
                  <a:lnTo>
                    <a:pt x="172250" y="43675"/>
                  </a:lnTo>
                  <a:lnTo>
                    <a:pt x="170662" y="46228"/>
                  </a:lnTo>
                  <a:lnTo>
                    <a:pt x="169976" y="47117"/>
                  </a:lnTo>
                  <a:lnTo>
                    <a:pt x="170789" y="46482"/>
                  </a:lnTo>
                  <a:lnTo>
                    <a:pt x="172059" y="45085"/>
                  </a:lnTo>
                  <a:lnTo>
                    <a:pt x="172808" y="44500"/>
                  </a:lnTo>
                  <a:lnTo>
                    <a:pt x="172402" y="45440"/>
                  </a:lnTo>
                  <a:lnTo>
                    <a:pt x="172910" y="44450"/>
                  </a:lnTo>
                  <a:lnTo>
                    <a:pt x="173202" y="43942"/>
                  </a:lnTo>
                  <a:lnTo>
                    <a:pt x="173774" y="43434"/>
                  </a:lnTo>
                  <a:lnTo>
                    <a:pt x="176415" y="381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654147" y="7695050"/>
              <a:ext cx="1400810" cy="3485515"/>
            </a:xfrm>
            <a:custGeom>
              <a:avLst/>
              <a:gdLst/>
              <a:ahLst/>
              <a:cxnLst/>
              <a:rect l="l" t="t" r="r" b="b"/>
              <a:pathLst>
                <a:path w="1400810" h="3485515">
                  <a:moveTo>
                    <a:pt x="5689" y="3290900"/>
                  </a:moveTo>
                  <a:lnTo>
                    <a:pt x="3289" y="3288360"/>
                  </a:lnTo>
                  <a:lnTo>
                    <a:pt x="3098" y="3292170"/>
                  </a:lnTo>
                  <a:lnTo>
                    <a:pt x="5245" y="3290900"/>
                  </a:lnTo>
                  <a:lnTo>
                    <a:pt x="5689" y="3290900"/>
                  </a:lnTo>
                  <a:close/>
                </a:path>
                <a:path w="1400810" h="3485515">
                  <a:moveTo>
                    <a:pt x="9410" y="3274428"/>
                  </a:moveTo>
                  <a:lnTo>
                    <a:pt x="7797" y="3275431"/>
                  </a:lnTo>
                  <a:lnTo>
                    <a:pt x="8229" y="3275584"/>
                  </a:lnTo>
                  <a:lnTo>
                    <a:pt x="9410" y="3274428"/>
                  </a:lnTo>
                  <a:close/>
                </a:path>
                <a:path w="1400810" h="3485515">
                  <a:moveTo>
                    <a:pt x="12141" y="3292525"/>
                  </a:moveTo>
                  <a:lnTo>
                    <a:pt x="11633" y="3292310"/>
                  </a:lnTo>
                  <a:lnTo>
                    <a:pt x="11353" y="3292373"/>
                  </a:lnTo>
                  <a:lnTo>
                    <a:pt x="11722" y="3293668"/>
                  </a:lnTo>
                  <a:lnTo>
                    <a:pt x="12141" y="3292525"/>
                  </a:lnTo>
                  <a:close/>
                </a:path>
                <a:path w="1400810" h="3485515">
                  <a:moveTo>
                    <a:pt x="12369" y="3295980"/>
                  </a:moveTo>
                  <a:lnTo>
                    <a:pt x="11722" y="3293668"/>
                  </a:lnTo>
                  <a:lnTo>
                    <a:pt x="11341" y="3294710"/>
                  </a:lnTo>
                  <a:lnTo>
                    <a:pt x="8559" y="3294710"/>
                  </a:lnTo>
                  <a:lnTo>
                    <a:pt x="9677" y="3297250"/>
                  </a:lnTo>
                  <a:lnTo>
                    <a:pt x="12369" y="3295980"/>
                  </a:lnTo>
                  <a:close/>
                </a:path>
                <a:path w="1400810" h="3485515">
                  <a:moveTo>
                    <a:pt x="21463" y="3306076"/>
                  </a:moveTo>
                  <a:lnTo>
                    <a:pt x="21145" y="3306203"/>
                  </a:lnTo>
                  <a:lnTo>
                    <a:pt x="20967" y="3306330"/>
                  </a:lnTo>
                  <a:lnTo>
                    <a:pt x="21132" y="3306470"/>
                  </a:lnTo>
                  <a:lnTo>
                    <a:pt x="21259" y="3306305"/>
                  </a:lnTo>
                  <a:lnTo>
                    <a:pt x="21463" y="3306076"/>
                  </a:lnTo>
                  <a:close/>
                </a:path>
                <a:path w="1400810" h="3485515">
                  <a:moveTo>
                    <a:pt x="39814" y="3319703"/>
                  </a:moveTo>
                  <a:lnTo>
                    <a:pt x="39293" y="3318840"/>
                  </a:lnTo>
                  <a:lnTo>
                    <a:pt x="39420" y="3320110"/>
                  </a:lnTo>
                  <a:lnTo>
                    <a:pt x="39814" y="3319703"/>
                  </a:lnTo>
                  <a:close/>
                </a:path>
                <a:path w="1400810" h="3485515">
                  <a:moveTo>
                    <a:pt x="57594" y="3336620"/>
                  </a:moveTo>
                  <a:lnTo>
                    <a:pt x="54457" y="3336620"/>
                  </a:lnTo>
                  <a:lnTo>
                    <a:pt x="57200" y="3339160"/>
                  </a:lnTo>
                  <a:lnTo>
                    <a:pt x="57594" y="3336620"/>
                  </a:lnTo>
                  <a:close/>
                </a:path>
                <a:path w="1400810" h="3485515">
                  <a:moveTo>
                    <a:pt x="57950" y="3336620"/>
                  </a:moveTo>
                  <a:lnTo>
                    <a:pt x="57721" y="3335820"/>
                  </a:lnTo>
                  <a:lnTo>
                    <a:pt x="57594" y="3336620"/>
                  </a:lnTo>
                  <a:lnTo>
                    <a:pt x="57950" y="3336620"/>
                  </a:lnTo>
                  <a:close/>
                </a:path>
                <a:path w="1400810" h="3485515">
                  <a:moveTo>
                    <a:pt x="67487" y="3340430"/>
                  </a:moveTo>
                  <a:lnTo>
                    <a:pt x="67449" y="3340176"/>
                  </a:lnTo>
                  <a:lnTo>
                    <a:pt x="66649" y="3340430"/>
                  </a:lnTo>
                  <a:lnTo>
                    <a:pt x="67487" y="3340430"/>
                  </a:lnTo>
                  <a:close/>
                </a:path>
                <a:path w="1400810" h="3485515">
                  <a:moveTo>
                    <a:pt x="78193" y="3343859"/>
                  </a:moveTo>
                  <a:lnTo>
                    <a:pt x="77990" y="3344240"/>
                  </a:lnTo>
                  <a:lnTo>
                    <a:pt x="78193" y="3344240"/>
                  </a:lnTo>
                  <a:lnTo>
                    <a:pt x="78193" y="3343859"/>
                  </a:lnTo>
                  <a:close/>
                </a:path>
                <a:path w="1400810" h="3485515">
                  <a:moveTo>
                    <a:pt x="81788" y="3345281"/>
                  </a:moveTo>
                  <a:lnTo>
                    <a:pt x="81445" y="3344240"/>
                  </a:lnTo>
                  <a:lnTo>
                    <a:pt x="80606" y="3341700"/>
                  </a:lnTo>
                  <a:lnTo>
                    <a:pt x="79095" y="3344240"/>
                  </a:lnTo>
                  <a:lnTo>
                    <a:pt x="80010" y="3344583"/>
                  </a:lnTo>
                  <a:lnTo>
                    <a:pt x="80073" y="3344240"/>
                  </a:lnTo>
                  <a:lnTo>
                    <a:pt x="80111" y="3344634"/>
                  </a:lnTo>
                  <a:lnTo>
                    <a:pt x="81788" y="3345281"/>
                  </a:lnTo>
                  <a:close/>
                </a:path>
                <a:path w="1400810" h="3485515">
                  <a:moveTo>
                    <a:pt x="82575" y="3345446"/>
                  </a:moveTo>
                  <a:lnTo>
                    <a:pt x="82359" y="3345510"/>
                  </a:lnTo>
                  <a:lnTo>
                    <a:pt x="81788" y="3345281"/>
                  </a:lnTo>
                  <a:lnTo>
                    <a:pt x="82029" y="3345980"/>
                  </a:lnTo>
                  <a:lnTo>
                    <a:pt x="82346" y="3346500"/>
                  </a:lnTo>
                  <a:lnTo>
                    <a:pt x="82562" y="3345510"/>
                  </a:lnTo>
                  <a:close/>
                </a:path>
                <a:path w="1400810" h="3485515">
                  <a:moveTo>
                    <a:pt x="109016" y="3365411"/>
                  </a:moveTo>
                  <a:lnTo>
                    <a:pt x="108508" y="3365830"/>
                  </a:lnTo>
                  <a:lnTo>
                    <a:pt x="106337" y="3363417"/>
                  </a:lnTo>
                  <a:lnTo>
                    <a:pt x="106324" y="3363671"/>
                  </a:lnTo>
                  <a:lnTo>
                    <a:pt x="106578" y="3364560"/>
                  </a:lnTo>
                  <a:lnTo>
                    <a:pt x="107696" y="3369640"/>
                  </a:lnTo>
                  <a:lnTo>
                    <a:pt x="108889" y="3365830"/>
                  </a:lnTo>
                  <a:lnTo>
                    <a:pt x="109016" y="3365411"/>
                  </a:lnTo>
                  <a:close/>
                </a:path>
                <a:path w="1400810" h="3485515">
                  <a:moveTo>
                    <a:pt x="110070" y="3364560"/>
                  </a:moveTo>
                  <a:lnTo>
                    <a:pt x="109575" y="3363671"/>
                  </a:lnTo>
                  <a:lnTo>
                    <a:pt x="109016" y="3365411"/>
                  </a:lnTo>
                  <a:lnTo>
                    <a:pt x="110070" y="3364560"/>
                  </a:lnTo>
                  <a:close/>
                </a:path>
                <a:path w="1400810" h="3485515">
                  <a:moveTo>
                    <a:pt x="148031" y="3391230"/>
                  </a:moveTo>
                  <a:lnTo>
                    <a:pt x="147205" y="3387420"/>
                  </a:lnTo>
                  <a:lnTo>
                    <a:pt x="147053" y="3388690"/>
                  </a:lnTo>
                  <a:lnTo>
                    <a:pt x="146189" y="3388690"/>
                  </a:lnTo>
                  <a:lnTo>
                    <a:pt x="148031" y="3391230"/>
                  </a:lnTo>
                  <a:close/>
                </a:path>
                <a:path w="1400810" h="3485515">
                  <a:moveTo>
                    <a:pt x="162585" y="3373450"/>
                  </a:moveTo>
                  <a:lnTo>
                    <a:pt x="161899" y="3372180"/>
                  </a:lnTo>
                  <a:lnTo>
                    <a:pt x="161810" y="3372383"/>
                  </a:lnTo>
                  <a:lnTo>
                    <a:pt x="162585" y="3373450"/>
                  </a:lnTo>
                  <a:close/>
                </a:path>
                <a:path w="1400810" h="3485515">
                  <a:moveTo>
                    <a:pt x="214617" y="3418725"/>
                  </a:moveTo>
                  <a:lnTo>
                    <a:pt x="213829" y="3419106"/>
                  </a:lnTo>
                  <a:lnTo>
                    <a:pt x="214363" y="3419411"/>
                  </a:lnTo>
                  <a:lnTo>
                    <a:pt x="214617" y="3418725"/>
                  </a:lnTo>
                  <a:close/>
                </a:path>
                <a:path w="1400810" h="3485515">
                  <a:moveTo>
                    <a:pt x="221881" y="3420745"/>
                  </a:moveTo>
                  <a:lnTo>
                    <a:pt x="220980" y="3420783"/>
                  </a:lnTo>
                  <a:lnTo>
                    <a:pt x="221246" y="3420973"/>
                  </a:lnTo>
                  <a:lnTo>
                    <a:pt x="221564" y="3420986"/>
                  </a:lnTo>
                  <a:lnTo>
                    <a:pt x="221881" y="3420745"/>
                  </a:lnTo>
                  <a:close/>
                </a:path>
                <a:path w="1400810" h="3485515">
                  <a:moveTo>
                    <a:pt x="234238" y="3426028"/>
                  </a:moveTo>
                  <a:lnTo>
                    <a:pt x="231292" y="3426790"/>
                  </a:lnTo>
                  <a:lnTo>
                    <a:pt x="233870" y="3426790"/>
                  </a:lnTo>
                  <a:lnTo>
                    <a:pt x="234238" y="3426028"/>
                  </a:lnTo>
                  <a:close/>
                </a:path>
                <a:path w="1400810" h="3485515">
                  <a:moveTo>
                    <a:pt x="241909" y="3400488"/>
                  </a:moveTo>
                  <a:lnTo>
                    <a:pt x="239280" y="3400463"/>
                  </a:lnTo>
                  <a:lnTo>
                    <a:pt x="240309" y="3401060"/>
                  </a:lnTo>
                  <a:lnTo>
                    <a:pt x="241909" y="3400488"/>
                  </a:lnTo>
                  <a:close/>
                </a:path>
                <a:path w="1400810" h="3485515">
                  <a:moveTo>
                    <a:pt x="256603" y="3406470"/>
                  </a:moveTo>
                  <a:lnTo>
                    <a:pt x="255879" y="3406470"/>
                  </a:lnTo>
                  <a:lnTo>
                    <a:pt x="256349" y="3406775"/>
                  </a:lnTo>
                  <a:lnTo>
                    <a:pt x="256603" y="3406470"/>
                  </a:lnTo>
                  <a:close/>
                </a:path>
                <a:path w="1400810" h="3485515">
                  <a:moveTo>
                    <a:pt x="263029" y="3433711"/>
                  </a:moveTo>
                  <a:lnTo>
                    <a:pt x="261289" y="3434410"/>
                  </a:lnTo>
                  <a:lnTo>
                    <a:pt x="262928" y="3434410"/>
                  </a:lnTo>
                  <a:lnTo>
                    <a:pt x="263029" y="3433711"/>
                  </a:lnTo>
                  <a:close/>
                </a:path>
                <a:path w="1400810" h="3485515">
                  <a:moveTo>
                    <a:pt x="264553" y="3434410"/>
                  </a:moveTo>
                  <a:lnTo>
                    <a:pt x="262928" y="3434410"/>
                  </a:lnTo>
                  <a:lnTo>
                    <a:pt x="262737" y="3435680"/>
                  </a:lnTo>
                  <a:lnTo>
                    <a:pt x="264553" y="3434410"/>
                  </a:lnTo>
                  <a:close/>
                </a:path>
                <a:path w="1400810" h="3485515">
                  <a:moveTo>
                    <a:pt x="371475" y="3445840"/>
                  </a:moveTo>
                  <a:lnTo>
                    <a:pt x="371348" y="3445687"/>
                  </a:lnTo>
                  <a:lnTo>
                    <a:pt x="371157" y="3445497"/>
                  </a:lnTo>
                  <a:lnTo>
                    <a:pt x="371475" y="3445840"/>
                  </a:lnTo>
                  <a:close/>
                </a:path>
                <a:path w="1400810" h="3485515">
                  <a:moveTo>
                    <a:pt x="374154" y="3442411"/>
                  </a:moveTo>
                  <a:lnTo>
                    <a:pt x="368084" y="3441827"/>
                  </a:lnTo>
                  <a:lnTo>
                    <a:pt x="371157" y="3445472"/>
                  </a:lnTo>
                  <a:lnTo>
                    <a:pt x="371055" y="3444278"/>
                  </a:lnTo>
                  <a:lnTo>
                    <a:pt x="374154" y="3442411"/>
                  </a:lnTo>
                  <a:close/>
                </a:path>
                <a:path w="1400810" h="3485515">
                  <a:moveTo>
                    <a:pt x="389953" y="3468700"/>
                  </a:moveTo>
                  <a:lnTo>
                    <a:pt x="389509" y="3468700"/>
                  </a:lnTo>
                  <a:lnTo>
                    <a:pt x="389928" y="3469055"/>
                  </a:lnTo>
                  <a:lnTo>
                    <a:pt x="389953" y="3468700"/>
                  </a:lnTo>
                  <a:close/>
                </a:path>
                <a:path w="1400810" h="3485515">
                  <a:moveTo>
                    <a:pt x="390969" y="3469970"/>
                  </a:moveTo>
                  <a:lnTo>
                    <a:pt x="389928" y="3469055"/>
                  </a:lnTo>
                  <a:lnTo>
                    <a:pt x="389826" y="3471240"/>
                  </a:lnTo>
                  <a:lnTo>
                    <a:pt x="390880" y="3471240"/>
                  </a:lnTo>
                  <a:lnTo>
                    <a:pt x="390969" y="3469970"/>
                  </a:lnTo>
                  <a:close/>
                </a:path>
                <a:path w="1400810" h="3485515">
                  <a:moveTo>
                    <a:pt x="416052" y="3453282"/>
                  </a:moveTo>
                  <a:lnTo>
                    <a:pt x="415467" y="3453460"/>
                  </a:lnTo>
                  <a:lnTo>
                    <a:pt x="414172" y="3454844"/>
                  </a:lnTo>
                  <a:lnTo>
                    <a:pt x="414489" y="3454730"/>
                  </a:lnTo>
                  <a:lnTo>
                    <a:pt x="416052" y="3453282"/>
                  </a:lnTo>
                  <a:close/>
                </a:path>
                <a:path w="1400810" h="3485515">
                  <a:moveTo>
                    <a:pt x="416598" y="3450920"/>
                  </a:moveTo>
                  <a:lnTo>
                    <a:pt x="415988" y="3450920"/>
                  </a:lnTo>
                  <a:lnTo>
                    <a:pt x="414718" y="3452190"/>
                  </a:lnTo>
                  <a:lnTo>
                    <a:pt x="415518" y="3452190"/>
                  </a:lnTo>
                  <a:lnTo>
                    <a:pt x="416598" y="3450920"/>
                  </a:lnTo>
                  <a:close/>
                </a:path>
                <a:path w="1400810" h="3485515">
                  <a:moveTo>
                    <a:pt x="422262" y="3450920"/>
                  </a:moveTo>
                  <a:lnTo>
                    <a:pt x="416598" y="3450920"/>
                  </a:lnTo>
                  <a:lnTo>
                    <a:pt x="417233" y="3452190"/>
                  </a:lnTo>
                  <a:lnTo>
                    <a:pt x="416052" y="3453282"/>
                  </a:lnTo>
                  <a:lnTo>
                    <a:pt x="419595" y="3452190"/>
                  </a:lnTo>
                  <a:lnTo>
                    <a:pt x="422262" y="3450920"/>
                  </a:lnTo>
                  <a:close/>
                </a:path>
                <a:path w="1400810" h="3485515">
                  <a:moveTo>
                    <a:pt x="429679" y="3453549"/>
                  </a:moveTo>
                  <a:lnTo>
                    <a:pt x="429196" y="3451822"/>
                  </a:lnTo>
                  <a:lnTo>
                    <a:pt x="427520" y="3450539"/>
                  </a:lnTo>
                  <a:lnTo>
                    <a:pt x="426161" y="3451961"/>
                  </a:lnTo>
                  <a:lnTo>
                    <a:pt x="427596" y="3452418"/>
                  </a:lnTo>
                  <a:lnTo>
                    <a:pt x="428879" y="3453866"/>
                  </a:lnTo>
                  <a:lnTo>
                    <a:pt x="429679" y="3453549"/>
                  </a:lnTo>
                  <a:close/>
                </a:path>
                <a:path w="1400810" h="3485515">
                  <a:moveTo>
                    <a:pt x="440601" y="3456000"/>
                  </a:moveTo>
                  <a:lnTo>
                    <a:pt x="439026" y="3454730"/>
                  </a:lnTo>
                  <a:lnTo>
                    <a:pt x="439458" y="3453460"/>
                  </a:lnTo>
                  <a:lnTo>
                    <a:pt x="434594" y="3453460"/>
                  </a:lnTo>
                  <a:lnTo>
                    <a:pt x="434187" y="3456000"/>
                  </a:lnTo>
                  <a:lnTo>
                    <a:pt x="440601" y="3456000"/>
                  </a:lnTo>
                  <a:close/>
                </a:path>
                <a:path w="1400810" h="3485515">
                  <a:moveTo>
                    <a:pt x="444677" y="3456000"/>
                  </a:moveTo>
                  <a:lnTo>
                    <a:pt x="443534" y="3452190"/>
                  </a:lnTo>
                  <a:lnTo>
                    <a:pt x="440601" y="3456000"/>
                  </a:lnTo>
                  <a:lnTo>
                    <a:pt x="444677" y="3456000"/>
                  </a:lnTo>
                  <a:close/>
                </a:path>
                <a:path w="1400810" h="3485515">
                  <a:moveTo>
                    <a:pt x="447878" y="3460661"/>
                  </a:moveTo>
                  <a:lnTo>
                    <a:pt x="447433" y="3459657"/>
                  </a:lnTo>
                  <a:lnTo>
                    <a:pt x="446620" y="3461080"/>
                  </a:lnTo>
                  <a:lnTo>
                    <a:pt x="447878" y="3460661"/>
                  </a:lnTo>
                  <a:close/>
                </a:path>
                <a:path w="1400810" h="3485515">
                  <a:moveTo>
                    <a:pt x="448475" y="3459810"/>
                  </a:moveTo>
                  <a:lnTo>
                    <a:pt x="448284" y="3458540"/>
                  </a:lnTo>
                  <a:lnTo>
                    <a:pt x="448094" y="3457270"/>
                  </a:lnTo>
                  <a:lnTo>
                    <a:pt x="446366" y="3457270"/>
                  </a:lnTo>
                  <a:lnTo>
                    <a:pt x="447433" y="3459657"/>
                  </a:lnTo>
                  <a:lnTo>
                    <a:pt x="448094" y="3458540"/>
                  </a:lnTo>
                  <a:lnTo>
                    <a:pt x="448475" y="3459810"/>
                  </a:lnTo>
                  <a:close/>
                </a:path>
                <a:path w="1400810" h="3485515">
                  <a:moveTo>
                    <a:pt x="458647" y="3457270"/>
                  </a:moveTo>
                  <a:lnTo>
                    <a:pt x="458508" y="3457270"/>
                  </a:lnTo>
                  <a:lnTo>
                    <a:pt x="458647" y="3457270"/>
                  </a:lnTo>
                  <a:close/>
                </a:path>
                <a:path w="1400810" h="3485515">
                  <a:moveTo>
                    <a:pt x="481241" y="3482670"/>
                  </a:moveTo>
                  <a:lnTo>
                    <a:pt x="481012" y="3481819"/>
                  </a:lnTo>
                  <a:lnTo>
                    <a:pt x="480060" y="3482670"/>
                  </a:lnTo>
                  <a:lnTo>
                    <a:pt x="481241" y="3482670"/>
                  </a:lnTo>
                  <a:close/>
                </a:path>
                <a:path w="1400810" h="3485515">
                  <a:moveTo>
                    <a:pt x="482142" y="3461080"/>
                  </a:moveTo>
                  <a:lnTo>
                    <a:pt x="481609" y="3459810"/>
                  </a:lnTo>
                  <a:lnTo>
                    <a:pt x="481723" y="3460800"/>
                  </a:lnTo>
                  <a:lnTo>
                    <a:pt x="482142" y="3461080"/>
                  </a:lnTo>
                  <a:close/>
                </a:path>
                <a:path w="1400810" h="3485515">
                  <a:moveTo>
                    <a:pt x="492455" y="3460013"/>
                  </a:moveTo>
                  <a:lnTo>
                    <a:pt x="491375" y="3459492"/>
                  </a:lnTo>
                  <a:lnTo>
                    <a:pt x="491477" y="3459721"/>
                  </a:lnTo>
                  <a:lnTo>
                    <a:pt x="491604" y="3459899"/>
                  </a:lnTo>
                  <a:lnTo>
                    <a:pt x="491731" y="3460115"/>
                  </a:lnTo>
                  <a:lnTo>
                    <a:pt x="492455" y="3460013"/>
                  </a:lnTo>
                  <a:close/>
                </a:path>
                <a:path w="1400810" h="3485515">
                  <a:moveTo>
                    <a:pt x="497459" y="3456355"/>
                  </a:moveTo>
                  <a:lnTo>
                    <a:pt x="495503" y="3457206"/>
                  </a:lnTo>
                  <a:lnTo>
                    <a:pt x="495757" y="3460534"/>
                  </a:lnTo>
                  <a:lnTo>
                    <a:pt x="496938" y="3460038"/>
                  </a:lnTo>
                  <a:lnTo>
                    <a:pt x="497459" y="3456355"/>
                  </a:lnTo>
                  <a:close/>
                </a:path>
                <a:path w="1400810" h="3485515">
                  <a:moveTo>
                    <a:pt x="509574" y="3463620"/>
                  </a:moveTo>
                  <a:lnTo>
                    <a:pt x="509346" y="3463620"/>
                  </a:lnTo>
                  <a:lnTo>
                    <a:pt x="509498" y="3464890"/>
                  </a:lnTo>
                  <a:lnTo>
                    <a:pt x="509574" y="3463620"/>
                  </a:lnTo>
                  <a:close/>
                </a:path>
                <a:path w="1400810" h="3485515">
                  <a:moveTo>
                    <a:pt x="511492" y="3484245"/>
                  </a:moveTo>
                  <a:lnTo>
                    <a:pt x="511086" y="3484219"/>
                  </a:lnTo>
                  <a:lnTo>
                    <a:pt x="511479" y="3484295"/>
                  </a:lnTo>
                  <a:close/>
                </a:path>
                <a:path w="1400810" h="3485515">
                  <a:moveTo>
                    <a:pt x="512838" y="3460610"/>
                  </a:moveTo>
                  <a:lnTo>
                    <a:pt x="512775" y="3460432"/>
                  </a:lnTo>
                  <a:lnTo>
                    <a:pt x="512038" y="3460762"/>
                  </a:lnTo>
                  <a:lnTo>
                    <a:pt x="512114" y="3461042"/>
                  </a:lnTo>
                  <a:lnTo>
                    <a:pt x="512483" y="3460762"/>
                  </a:lnTo>
                  <a:lnTo>
                    <a:pt x="512838" y="3460610"/>
                  </a:lnTo>
                  <a:close/>
                </a:path>
                <a:path w="1400810" h="3485515">
                  <a:moveTo>
                    <a:pt x="513473" y="3461093"/>
                  </a:moveTo>
                  <a:lnTo>
                    <a:pt x="512864" y="3460597"/>
                  </a:lnTo>
                  <a:lnTo>
                    <a:pt x="512927" y="3460851"/>
                  </a:lnTo>
                  <a:lnTo>
                    <a:pt x="513473" y="3461093"/>
                  </a:lnTo>
                  <a:close/>
                </a:path>
                <a:path w="1400810" h="3485515">
                  <a:moveTo>
                    <a:pt x="535419" y="3459454"/>
                  </a:moveTo>
                  <a:lnTo>
                    <a:pt x="535406" y="3459149"/>
                  </a:lnTo>
                  <a:lnTo>
                    <a:pt x="535292" y="3458781"/>
                  </a:lnTo>
                  <a:lnTo>
                    <a:pt x="534911" y="3458133"/>
                  </a:lnTo>
                  <a:lnTo>
                    <a:pt x="535000" y="3458654"/>
                  </a:lnTo>
                  <a:lnTo>
                    <a:pt x="535190" y="3459073"/>
                  </a:lnTo>
                  <a:lnTo>
                    <a:pt x="535419" y="3459454"/>
                  </a:lnTo>
                  <a:close/>
                </a:path>
                <a:path w="1400810" h="3485515">
                  <a:moveTo>
                    <a:pt x="548436" y="3484207"/>
                  </a:moveTo>
                  <a:lnTo>
                    <a:pt x="543204" y="3481489"/>
                  </a:lnTo>
                  <a:lnTo>
                    <a:pt x="543140" y="3485210"/>
                  </a:lnTo>
                  <a:lnTo>
                    <a:pt x="548436" y="3484207"/>
                  </a:lnTo>
                  <a:close/>
                </a:path>
                <a:path w="1400810" h="3485515">
                  <a:moveTo>
                    <a:pt x="550519" y="3483318"/>
                  </a:moveTo>
                  <a:lnTo>
                    <a:pt x="549871" y="3483940"/>
                  </a:lnTo>
                  <a:lnTo>
                    <a:pt x="548436" y="3484207"/>
                  </a:lnTo>
                  <a:lnTo>
                    <a:pt x="550367" y="3485210"/>
                  </a:lnTo>
                  <a:lnTo>
                    <a:pt x="550519" y="3483318"/>
                  </a:lnTo>
                  <a:close/>
                </a:path>
                <a:path w="1400810" h="3485515">
                  <a:moveTo>
                    <a:pt x="559765" y="3483749"/>
                  </a:moveTo>
                  <a:lnTo>
                    <a:pt x="558761" y="3483940"/>
                  </a:lnTo>
                  <a:lnTo>
                    <a:pt x="559346" y="3483940"/>
                  </a:lnTo>
                  <a:lnTo>
                    <a:pt x="559765" y="3483749"/>
                  </a:lnTo>
                  <a:close/>
                </a:path>
                <a:path w="1400810" h="3485515">
                  <a:moveTo>
                    <a:pt x="561136" y="3461397"/>
                  </a:moveTo>
                  <a:lnTo>
                    <a:pt x="560997" y="3457270"/>
                  </a:lnTo>
                  <a:lnTo>
                    <a:pt x="557199" y="3458540"/>
                  </a:lnTo>
                  <a:lnTo>
                    <a:pt x="558215" y="3461080"/>
                  </a:lnTo>
                  <a:lnTo>
                    <a:pt x="558419" y="3461080"/>
                  </a:lnTo>
                  <a:lnTo>
                    <a:pt x="555713" y="3463620"/>
                  </a:lnTo>
                  <a:lnTo>
                    <a:pt x="561136" y="3461397"/>
                  </a:lnTo>
                  <a:close/>
                </a:path>
                <a:path w="1400810" h="3485515">
                  <a:moveTo>
                    <a:pt x="561365" y="3465347"/>
                  </a:moveTo>
                  <a:lnTo>
                    <a:pt x="561200" y="3464890"/>
                  </a:lnTo>
                  <a:lnTo>
                    <a:pt x="561124" y="3465982"/>
                  </a:lnTo>
                  <a:lnTo>
                    <a:pt x="561289" y="3465779"/>
                  </a:lnTo>
                  <a:lnTo>
                    <a:pt x="561365" y="3465347"/>
                  </a:lnTo>
                  <a:close/>
                </a:path>
                <a:path w="1400810" h="3485515">
                  <a:moveTo>
                    <a:pt x="561911" y="3461080"/>
                  </a:moveTo>
                  <a:lnTo>
                    <a:pt x="561136" y="3461397"/>
                  </a:lnTo>
                  <a:lnTo>
                    <a:pt x="561149" y="3461804"/>
                  </a:lnTo>
                  <a:lnTo>
                    <a:pt x="561911" y="3461080"/>
                  </a:lnTo>
                  <a:close/>
                </a:path>
                <a:path w="1400810" h="3485515">
                  <a:moveTo>
                    <a:pt x="574103" y="3465474"/>
                  </a:moveTo>
                  <a:lnTo>
                    <a:pt x="573151" y="3464890"/>
                  </a:lnTo>
                  <a:lnTo>
                    <a:pt x="573252" y="3466846"/>
                  </a:lnTo>
                  <a:lnTo>
                    <a:pt x="574103" y="3465474"/>
                  </a:lnTo>
                  <a:close/>
                </a:path>
                <a:path w="1400810" h="3485515">
                  <a:moveTo>
                    <a:pt x="575195" y="3466160"/>
                  </a:moveTo>
                  <a:lnTo>
                    <a:pt x="574459" y="3464890"/>
                  </a:lnTo>
                  <a:lnTo>
                    <a:pt x="574103" y="3465474"/>
                  </a:lnTo>
                  <a:lnTo>
                    <a:pt x="575195" y="3466160"/>
                  </a:lnTo>
                  <a:close/>
                </a:path>
                <a:path w="1400810" h="3485515">
                  <a:moveTo>
                    <a:pt x="575716" y="3463480"/>
                  </a:moveTo>
                  <a:lnTo>
                    <a:pt x="574700" y="3463074"/>
                  </a:lnTo>
                  <a:lnTo>
                    <a:pt x="575094" y="3463353"/>
                  </a:lnTo>
                  <a:lnTo>
                    <a:pt x="575437" y="3463442"/>
                  </a:lnTo>
                  <a:lnTo>
                    <a:pt x="575716" y="3463480"/>
                  </a:lnTo>
                  <a:close/>
                </a:path>
                <a:path w="1400810" h="3485515">
                  <a:moveTo>
                    <a:pt x="577278" y="3464737"/>
                  </a:moveTo>
                  <a:lnTo>
                    <a:pt x="575716" y="3463620"/>
                  </a:lnTo>
                  <a:lnTo>
                    <a:pt x="577253" y="3464890"/>
                  </a:lnTo>
                  <a:lnTo>
                    <a:pt x="577278" y="3464737"/>
                  </a:lnTo>
                  <a:close/>
                </a:path>
                <a:path w="1400810" h="3485515">
                  <a:moveTo>
                    <a:pt x="583196" y="3458540"/>
                  </a:moveTo>
                  <a:lnTo>
                    <a:pt x="582091" y="3458540"/>
                  </a:lnTo>
                  <a:lnTo>
                    <a:pt x="583006" y="3459251"/>
                  </a:lnTo>
                  <a:lnTo>
                    <a:pt x="583196" y="3458540"/>
                  </a:lnTo>
                  <a:close/>
                </a:path>
                <a:path w="1400810" h="3485515">
                  <a:moveTo>
                    <a:pt x="590511" y="3457448"/>
                  </a:moveTo>
                  <a:lnTo>
                    <a:pt x="590169" y="3457511"/>
                  </a:lnTo>
                  <a:lnTo>
                    <a:pt x="589788" y="3457740"/>
                  </a:lnTo>
                  <a:lnTo>
                    <a:pt x="590511" y="3457448"/>
                  </a:lnTo>
                  <a:close/>
                </a:path>
                <a:path w="1400810" h="3485515">
                  <a:moveTo>
                    <a:pt x="614413" y="3461613"/>
                  </a:moveTo>
                  <a:lnTo>
                    <a:pt x="614108" y="3461308"/>
                  </a:lnTo>
                  <a:lnTo>
                    <a:pt x="613829" y="3461131"/>
                  </a:lnTo>
                  <a:lnTo>
                    <a:pt x="613638" y="3461385"/>
                  </a:lnTo>
                  <a:lnTo>
                    <a:pt x="613930" y="3461486"/>
                  </a:lnTo>
                  <a:lnTo>
                    <a:pt x="614159" y="3461550"/>
                  </a:lnTo>
                  <a:lnTo>
                    <a:pt x="614413" y="3461613"/>
                  </a:lnTo>
                  <a:close/>
                </a:path>
                <a:path w="1400810" h="3485515">
                  <a:moveTo>
                    <a:pt x="615111" y="3462566"/>
                  </a:moveTo>
                  <a:lnTo>
                    <a:pt x="615061" y="3462350"/>
                  </a:lnTo>
                  <a:lnTo>
                    <a:pt x="614413" y="3462350"/>
                  </a:lnTo>
                  <a:lnTo>
                    <a:pt x="615111" y="3462566"/>
                  </a:lnTo>
                  <a:close/>
                </a:path>
                <a:path w="1400810" h="3485515">
                  <a:moveTo>
                    <a:pt x="632079" y="3477425"/>
                  </a:moveTo>
                  <a:lnTo>
                    <a:pt x="631228" y="3477247"/>
                  </a:lnTo>
                  <a:lnTo>
                    <a:pt x="630237" y="3476980"/>
                  </a:lnTo>
                  <a:lnTo>
                    <a:pt x="629399" y="3477437"/>
                  </a:lnTo>
                  <a:lnTo>
                    <a:pt x="630440" y="3478009"/>
                  </a:lnTo>
                  <a:lnTo>
                    <a:pt x="631291" y="3477857"/>
                  </a:lnTo>
                  <a:lnTo>
                    <a:pt x="632079" y="3477425"/>
                  </a:lnTo>
                  <a:close/>
                </a:path>
                <a:path w="1400810" h="3485515">
                  <a:moveTo>
                    <a:pt x="633907" y="3476320"/>
                  </a:moveTo>
                  <a:close/>
                </a:path>
                <a:path w="1400810" h="3485515">
                  <a:moveTo>
                    <a:pt x="646480" y="3476320"/>
                  </a:moveTo>
                  <a:lnTo>
                    <a:pt x="640105" y="3476320"/>
                  </a:lnTo>
                  <a:lnTo>
                    <a:pt x="645414" y="3478860"/>
                  </a:lnTo>
                  <a:lnTo>
                    <a:pt x="646480" y="3476320"/>
                  </a:lnTo>
                  <a:close/>
                </a:path>
                <a:path w="1400810" h="3485515">
                  <a:moveTo>
                    <a:pt x="648665" y="3458819"/>
                  </a:moveTo>
                  <a:lnTo>
                    <a:pt x="645896" y="3459899"/>
                  </a:lnTo>
                  <a:lnTo>
                    <a:pt x="647954" y="3459226"/>
                  </a:lnTo>
                  <a:lnTo>
                    <a:pt x="648665" y="3458819"/>
                  </a:lnTo>
                  <a:close/>
                </a:path>
                <a:path w="1400810" h="3485515">
                  <a:moveTo>
                    <a:pt x="666343" y="3480130"/>
                  </a:moveTo>
                  <a:lnTo>
                    <a:pt x="661200" y="3477603"/>
                  </a:lnTo>
                  <a:lnTo>
                    <a:pt x="661365" y="3477006"/>
                  </a:lnTo>
                  <a:lnTo>
                    <a:pt x="658964" y="3477882"/>
                  </a:lnTo>
                  <a:lnTo>
                    <a:pt x="660679" y="3479482"/>
                  </a:lnTo>
                  <a:lnTo>
                    <a:pt x="661187" y="3477615"/>
                  </a:lnTo>
                  <a:lnTo>
                    <a:pt x="662774" y="3480130"/>
                  </a:lnTo>
                  <a:lnTo>
                    <a:pt x="666343" y="3480130"/>
                  </a:lnTo>
                  <a:close/>
                </a:path>
                <a:path w="1400810" h="3485515">
                  <a:moveTo>
                    <a:pt x="675919" y="3460623"/>
                  </a:moveTo>
                  <a:lnTo>
                    <a:pt x="674255" y="3461093"/>
                  </a:lnTo>
                  <a:lnTo>
                    <a:pt x="675881" y="3461639"/>
                  </a:lnTo>
                  <a:lnTo>
                    <a:pt x="675919" y="3460623"/>
                  </a:lnTo>
                  <a:close/>
                </a:path>
                <a:path w="1400810" h="3485515">
                  <a:moveTo>
                    <a:pt x="703465" y="3463582"/>
                  </a:moveTo>
                  <a:lnTo>
                    <a:pt x="701344" y="3462642"/>
                  </a:lnTo>
                  <a:lnTo>
                    <a:pt x="701268" y="3463798"/>
                  </a:lnTo>
                  <a:lnTo>
                    <a:pt x="702449" y="3463404"/>
                  </a:lnTo>
                  <a:lnTo>
                    <a:pt x="703465" y="3463582"/>
                  </a:lnTo>
                  <a:close/>
                </a:path>
                <a:path w="1400810" h="3485515">
                  <a:moveTo>
                    <a:pt x="718426" y="3459099"/>
                  </a:moveTo>
                  <a:lnTo>
                    <a:pt x="718350" y="3458654"/>
                  </a:lnTo>
                  <a:lnTo>
                    <a:pt x="718223" y="3458286"/>
                  </a:lnTo>
                  <a:lnTo>
                    <a:pt x="718121" y="3458057"/>
                  </a:lnTo>
                  <a:lnTo>
                    <a:pt x="718146" y="3458438"/>
                  </a:lnTo>
                  <a:lnTo>
                    <a:pt x="718261" y="3458781"/>
                  </a:lnTo>
                  <a:lnTo>
                    <a:pt x="718426" y="3459099"/>
                  </a:lnTo>
                  <a:close/>
                </a:path>
                <a:path w="1400810" h="3485515">
                  <a:moveTo>
                    <a:pt x="723773" y="3466160"/>
                  </a:moveTo>
                  <a:lnTo>
                    <a:pt x="723544" y="3465347"/>
                  </a:lnTo>
                  <a:lnTo>
                    <a:pt x="723049" y="3466160"/>
                  </a:lnTo>
                  <a:lnTo>
                    <a:pt x="723773" y="3466160"/>
                  </a:lnTo>
                  <a:close/>
                </a:path>
                <a:path w="1400810" h="3485515">
                  <a:moveTo>
                    <a:pt x="724598" y="3463620"/>
                  </a:moveTo>
                  <a:lnTo>
                    <a:pt x="722947" y="3462528"/>
                  </a:lnTo>
                  <a:lnTo>
                    <a:pt x="723023" y="3462350"/>
                  </a:lnTo>
                  <a:lnTo>
                    <a:pt x="722668" y="3462350"/>
                  </a:lnTo>
                  <a:lnTo>
                    <a:pt x="721512" y="3462350"/>
                  </a:lnTo>
                  <a:lnTo>
                    <a:pt x="722515" y="3463620"/>
                  </a:lnTo>
                  <a:lnTo>
                    <a:pt x="722820" y="3462858"/>
                  </a:lnTo>
                  <a:lnTo>
                    <a:pt x="723544" y="3465347"/>
                  </a:lnTo>
                  <a:lnTo>
                    <a:pt x="724598" y="3463620"/>
                  </a:lnTo>
                  <a:close/>
                </a:path>
                <a:path w="1400810" h="3485515">
                  <a:moveTo>
                    <a:pt x="724725" y="3466160"/>
                  </a:moveTo>
                  <a:lnTo>
                    <a:pt x="724001" y="3466160"/>
                  </a:lnTo>
                  <a:lnTo>
                    <a:pt x="724115" y="3467036"/>
                  </a:lnTo>
                  <a:lnTo>
                    <a:pt x="724725" y="3466160"/>
                  </a:lnTo>
                  <a:close/>
                </a:path>
                <a:path w="1400810" h="3485515">
                  <a:moveTo>
                    <a:pt x="738009" y="3456787"/>
                  </a:moveTo>
                  <a:lnTo>
                    <a:pt x="736981" y="3458286"/>
                  </a:lnTo>
                  <a:lnTo>
                    <a:pt x="737616" y="3458235"/>
                  </a:lnTo>
                  <a:lnTo>
                    <a:pt x="737755" y="3457841"/>
                  </a:lnTo>
                  <a:lnTo>
                    <a:pt x="737882" y="3457346"/>
                  </a:lnTo>
                  <a:lnTo>
                    <a:pt x="738009" y="3456787"/>
                  </a:lnTo>
                  <a:close/>
                </a:path>
                <a:path w="1400810" h="3485515">
                  <a:moveTo>
                    <a:pt x="742137" y="3472053"/>
                  </a:moveTo>
                  <a:lnTo>
                    <a:pt x="742099" y="3471875"/>
                  </a:lnTo>
                  <a:lnTo>
                    <a:pt x="741870" y="3471621"/>
                  </a:lnTo>
                  <a:lnTo>
                    <a:pt x="741591" y="3471354"/>
                  </a:lnTo>
                  <a:lnTo>
                    <a:pt x="741692" y="3471595"/>
                  </a:lnTo>
                  <a:lnTo>
                    <a:pt x="741845" y="3471862"/>
                  </a:lnTo>
                  <a:lnTo>
                    <a:pt x="742137" y="3472053"/>
                  </a:lnTo>
                  <a:close/>
                </a:path>
                <a:path w="1400810" h="3485515">
                  <a:moveTo>
                    <a:pt x="763244" y="3457549"/>
                  </a:moveTo>
                  <a:lnTo>
                    <a:pt x="763193" y="3457003"/>
                  </a:lnTo>
                  <a:lnTo>
                    <a:pt x="763054" y="3456330"/>
                  </a:lnTo>
                  <a:lnTo>
                    <a:pt x="762774" y="3455505"/>
                  </a:lnTo>
                  <a:lnTo>
                    <a:pt x="762177" y="3455428"/>
                  </a:lnTo>
                  <a:lnTo>
                    <a:pt x="762254" y="3458375"/>
                  </a:lnTo>
                  <a:lnTo>
                    <a:pt x="762139" y="3459670"/>
                  </a:lnTo>
                  <a:lnTo>
                    <a:pt x="762355" y="3458451"/>
                  </a:lnTo>
                  <a:lnTo>
                    <a:pt x="762749" y="3457829"/>
                  </a:lnTo>
                  <a:lnTo>
                    <a:pt x="763244" y="3457549"/>
                  </a:lnTo>
                  <a:close/>
                </a:path>
                <a:path w="1400810" h="3485515">
                  <a:moveTo>
                    <a:pt x="768985" y="3455873"/>
                  </a:moveTo>
                  <a:lnTo>
                    <a:pt x="766673" y="3454958"/>
                  </a:lnTo>
                  <a:lnTo>
                    <a:pt x="766724" y="3454311"/>
                  </a:lnTo>
                  <a:lnTo>
                    <a:pt x="765441" y="3455479"/>
                  </a:lnTo>
                  <a:lnTo>
                    <a:pt x="765136" y="3455771"/>
                  </a:lnTo>
                  <a:lnTo>
                    <a:pt x="766864" y="3456609"/>
                  </a:lnTo>
                  <a:lnTo>
                    <a:pt x="768985" y="3455873"/>
                  </a:lnTo>
                  <a:close/>
                </a:path>
                <a:path w="1400810" h="3485515">
                  <a:moveTo>
                    <a:pt x="769772" y="3469678"/>
                  </a:moveTo>
                  <a:lnTo>
                    <a:pt x="769645" y="3470973"/>
                  </a:lnTo>
                  <a:lnTo>
                    <a:pt x="769747" y="3470440"/>
                  </a:lnTo>
                  <a:lnTo>
                    <a:pt x="769772" y="3469678"/>
                  </a:lnTo>
                  <a:close/>
                </a:path>
                <a:path w="1400810" h="3485515">
                  <a:moveTo>
                    <a:pt x="772604" y="3472510"/>
                  </a:moveTo>
                  <a:lnTo>
                    <a:pt x="772363" y="3472319"/>
                  </a:lnTo>
                  <a:lnTo>
                    <a:pt x="772236" y="3472510"/>
                  </a:lnTo>
                  <a:lnTo>
                    <a:pt x="772604" y="3472510"/>
                  </a:lnTo>
                  <a:close/>
                </a:path>
                <a:path w="1400810" h="3485515">
                  <a:moveTo>
                    <a:pt x="776808" y="3461080"/>
                  </a:moveTo>
                  <a:lnTo>
                    <a:pt x="776249" y="3458540"/>
                  </a:lnTo>
                  <a:lnTo>
                    <a:pt x="775906" y="3459657"/>
                  </a:lnTo>
                  <a:lnTo>
                    <a:pt x="775830" y="3460661"/>
                  </a:lnTo>
                  <a:lnTo>
                    <a:pt x="775944" y="3461080"/>
                  </a:lnTo>
                  <a:lnTo>
                    <a:pt x="776808" y="3461080"/>
                  </a:lnTo>
                  <a:close/>
                </a:path>
                <a:path w="1400810" h="3485515">
                  <a:moveTo>
                    <a:pt x="779106" y="3461080"/>
                  </a:moveTo>
                  <a:lnTo>
                    <a:pt x="776808" y="3461080"/>
                  </a:lnTo>
                  <a:lnTo>
                    <a:pt x="777011" y="3462020"/>
                  </a:lnTo>
                  <a:lnTo>
                    <a:pt x="779106" y="3461080"/>
                  </a:lnTo>
                  <a:close/>
                </a:path>
                <a:path w="1400810" h="3485515">
                  <a:moveTo>
                    <a:pt x="780199" y="3469970"/>
                  </a:moveTo>
                  <a:lnTo>
                    <a:pt x="779272" y="3470579"/>
                  </a:lnTo>
                  <a:lnTo>
                    <a:pt x="779233" y="3471240"/>
                  </a:lnTo>
                  <a:lnTo>
                    <a:pt x="780072" y="3471570"/>
                  </a:lnTo>
                  <a:lnTo>
                    <a:pt x="780199" y="3469970"/>
                  </a:lnTo>
                  <a:close/>
                </a:path>
                <a:path w="1400810" h="3485515">
                  <a:moveTo>
                    <a:pt x="782485" y="3472510"/>
                  </a:moveTo>
                  <a:lnTo>
                    <a:pt x="780072" y="3471570"/>
                  </a:lnTo>
                  <a:lnTo>
                    <a:pt x="780008" y="3472510"/>
                  </a:lnTo>
                  <a:lnTo>
                    <a:pt x="782485" y="3472510"/>
                  </a:lnTo>
                  <a:close/>
                </a:path>
                <a:path w="1400810" h="3485515">
                  <a:moveTo>
                    <a:pt x="783653" y="3454527"/>
                  </a:moveTo>
                  <a:lnTo>
                    <a:pt x="778192" y="3451695"/>
                  </a:lnTo>
                  <a:lnTo>
                    <a:pt x="782294" y="3454882"/>
                  </a:lnTo>
                  <a:lnTo>
                    <a:pt x="783653" y="3454527"/>
                  </a:lnTo>
                  <a:close/>
                </a:path>
                <a:path w="1400810" h="3485515">
                  <a:moveTo>
                    <a:pt x="783742" y="3457473"/>
                  </a:moveTo>
                  <a:lnTo>
                    <a:pt x="783361" y="3456978"/>
                  </a:lnTo>
                  <a:lnTo>
                    <a:pt x="779602" y="3457041"/>
                  </a:lnTo>
                  <a:lnTo>
                    <a:pt x="783742" y="3457473"/>
                  </a:lnTo>
                  <a:close/>
                </a:path>
                <a:path w="1400810" h="3485515">
                  <a:moveTo>
                    <a:pt x="784961" y="3456952"/>
                  </a:moveTo>
                  <a:lnTo>
                    <a:pt x="782294" y="3454882"/>
                  </a:lnTo>
                  <a:lnTo>
                    <a:pt x="781837" y="3454997"/>
                  </a:lnTo>
                  <a:lnTo>
                    <a:pt x="782904" y="3456419"/>
                  </a:lnTo>
                  <a:lnTo>
                    <a:pt x="783361" y="3456978"/>
                  </a:lnTo>
                  <a:lnTo>
                    <a:pt x="784961" y="3456952"/>
                  </a:lnTo>
                  <a:close/>
                </a:path>
                <a:path w="1400810" h="3485515">
                  <a:moveTo>
                    <a:pt x="786028" y="3459810"/>
                  </a:moveTo>
                  <a:lnTo>
                    <a:pt x="785431" y="3459810"/>
                  </a:lnTo>
                  <a:lnTo>
                    <a:pt x="785507" y="3458540"/>
                  </a:lnTo>
                  <a:lnTo>
                    <a:pt x="783564" y="3461080"/>
                  </a:lnTo>
                  <a:lnTo>
                    <a:pt x="786028" y="3459810"/>
                  </a:lnTo>
                  <a:close/>
                </a:path>
                <a:path w="1400810" h="3485515">
                  <a:moveTo>
                    <a:pt x="795134" y="3457270"/>
                  </a:moveTo>
                  <a:lnTo>
                    <a:pt x="794816" y="3457270"/>
                  </a:lnTo>
                  <a:lnTo>
                    <a:pt x="795134" y="3457270"/>
                  </a:lnTo>
                  <a:close/>
                </a:path>
                <a:path w="1400810" h="3485515">
                  <a:moveTo>
                    <a:pt x="805103" y="3469589"/>
                  </a:moveTo>
                  <a:lnTo>
                    <a:pt x="802144" y="3466109"/>
                  </a:lnTo>
                  <a:lnTo>
                    <a:pt x="801243" y="3468027"/>
                  </a:lnTo>
                  <a:lnTo>
                    <a:pt x="802424" y="3468141"/>
                  </a:lnTo>
                  <a:lnTo>
                    <a:pt x="804392" y="3469970"/>
                  </a:lnTo>
                  <a:lnTo>
                    <a:pt x="805103" y="3469589"/>
                  </a:lnTo>
                  <a:close/>
                </a:path>
                <a:path w="1400810" h="3485515">
                  <a:moveTo>
                    <a:pt x="805637" y="3469297"/>
                  </a:moveTo>
                  <a:lnTo>
                    <a:pt x="805103" y="3469589"/>
                  </a:lnTo>
                  <a:lnTo>
                    <a:pt x="805408" y="3469944"/>
                  </a:lnTo>
                  <a:lnTo>
                    <a:pt x="805637" y="3469297"/>
                  </a:lnTo>
                  <a:close/>
                </a:path>
                <a:path w="1400810" h="3485515">
                  <a:moveTo>
                    <a:pt x="806005" y="3468268"/>
                  </a:moveTo>
                  <a:lnTo>
                    <a:pt x="805637" y="3469297"/>
                  </a:lnTo>
                  <a:lnTo>
                    <a:pt x="805942" y="3469132"/>
                  </a:lnTo>
                  <a:lnTo>
                    <a:pt x="806005" y="3468268"/>
                  </a:lnTo>
                  <a:close/>
                </a:path>
                <a:path w="1400810" h="3485515">
                  <a:moveTo>
                    <a:pt x="806107" y="3467697"/>
                  </a:moveTo>
                  <a:lnTo>
                    <a:pt x="806069" y="3467201"/>
                  </a:lnTo>
                  <a:lnTo>
                    <a:pt x="806005" y="3468268"/>
                  </a:lnTo>
                  <a:lnTo>
                    <a:pt x="806069" y="3468039"/>
                  </a:lnTo>
                  <a:lnTo>
                    <a:pt x="806107" y="3467697"/>
                  </a:lnTo>
                  <a:close/>
                </a:path>
                <a:path w="1400810" h="3485515">
                  <a:moveTo>
                    <a:pt x="810691" y="3467392"/>
                  </a:moveTo>
                  <a:lnTo>
                    <a:pt x="810336" y="3467468"/>
                  </a:lnTo>
                  <a:lnTo>
                    <a:pt x="809993" y="3467531"/>
                  </a:lnTo>
                  <a:lnTo>
                    <a:pt x="809625" y="3467557"/>
                  </a:lnTo>
                  <a:lnTo>
                    <a:pt x="810133" y="3467595"/>
                  </a:lnTo>
                  <a:lnTo>
                    <a:pt x="810450" y="3467531"/>
                  </a:lnTo>
                  <a:lnTo>
                    <a:pt x="810691" y="3467392"/>
                  </a:lnTo>
                  <a:close/>
                </a:path>
                <a:path w="1400810" h="3485515">
                  <a:moveTo>
                    <a:pt x="811428" y="3466706"/>
                  </a:moveTo>
                  <a:lnTo>
                    <a:pt x="811403" y="3466287"/>
                  </a:lnTo>
                  <a:lnTo>
                    <a:pt x="811212" y="3466058"/>
                  </a:lnTo>
                  <a:lnTo>
                    <a:pt x="811161" y="3466820"/>
                  </a:lnTo>
                  <a:lnTo>
                    <a:pt x="811009" y="3467201"/>
                  </a:lnTo>
                  <a:lnTo>
                    <a:pt x="810691" y="3467392"/>
                  </a:lnTo>
                  <a:lnTo>
                    <a:pt x="811415" y="3467150"/>
                  </a:lnTo>
                  <a:lnTo>
                    <a:pt x="811428" y="3466706"/>
                  </a:lnTo>
                  <a:close/>
                </a:path>
                <a:path w="1400810" h="3485515">
                  <a:moveTo>
                    <a:pt x="812203" y="3464890"/>
                  </a:moveTo>
                  <a:lnTo>
                    <a:pt x="811695" y="3463620"/>
                  </a:lnTo>
                  <a:lnTo>
                    <a:pt x="810514" y="3463620"/>
                  </a:lnTo>
                  <a:lnTo>
                    <a:pt x="811390" y="3458540"/>
                  </a:lnTo>
                  <a:lnTo>
                    <a:pt x="808482" y="3462350"/>
                  </a:lnTo>
                  <a:lnTo>
                    <a:pt x="807643" y="3461080"/>
                  </a:lnTo>
                  <a:lnTo>
                    <a:pt x="806894" y="3458540"/>
                  </a:lnTo>
                  <a:lnTo>
                    <a:pt x="808418" y="3458540"/>
                  </a:lnTo>
                  <a:lnTo>
                    <a:pt x="805853" y="3456000"/>
                  </a:lnTo>
                  <a:lnTo>
                    <a:pt x="806538" y="3459810"/>
                  </a:lnTo>
                  <a:lnTo>
                    <a:pt x="805408" y="3458540"/>
                  </a:lnTo>
                  <a:lnTo>
                    <a:pt x="804291" y="3457270"/>
                  </a:lnTo>
                  <a:lnTo>
                    <a:pt x="802157" y="3458540"/>
                  </a:lnTo>
                  <a:lnTo>
                    <a:pt x="802513" y="3457270"/>
                  </a:lnTo>
                  <a:lnTo>
                    <a:pt x="801433" y="3456000"/>
                  </a:lnTo>
                  <a:lnTo>
                    <a:pt x="802906" y="3456000"/>
                  </a:lnTo>
                  <a:lnTo>
                    <a:pt x="798576" y="3453460"/>
                  </a:lnTo>
                  <a:lnTo>
                    <a:pt x="796696" y="3459810"/>
                  </a:lnTo>
                  <a:lnTo>
                    <a:pt x="794854" y="3457333"/>
                  </a:lnTo>
                  <a:lnTo>
                    <a:pt x="789647" y="3458540"/>
                  </a:lnTo>
                  <a:lnTo>
                    <a:pt x="794931" y="3459810"/>
                  </a:lnTo>
                  <a:lnTo>
                    <a:pt x="791083" y="3463620"/>
                  </a:lnTo>
                  <a:lnTo>
                    <a:pt x="790473" y="3462350"/>
                  </a:lnTo>
                  <a:lnTo>
                    <a:pt x="787412" y="3456000"/>
                  </a:lnTo>
                  <a:lnTo>
                    <a:pt x="787184" y="3459810"/>
                  </a:lnTo>
                  <a:lnTo>
                    <a:pt x="786028" y="3459810"/>
                  </a:lnTo>
                  <a:lnTo>
                    <a:pt x="784974" y="3462350"/>
                  </a:lnTo>
                  <a:lnTo>
                    <a:pt x="781875" y="3459810"/>
                  </a:lnTo>
                  <a:lnTo>
                    <a:pt x="777367" y="3463620"/>
                  </a:lnTo>
                  <a:lnTo>
                    <a:pt x="777087" y="3462350"/>
                  </a:lnTo>
                  <a:lnTo>
                    <a:pt x="777011" y="3462020"/>
                  </a:lnTo>
                  <a:lnTo>
                    <a:pt x="776287" y="3462350"/>
                  </a:lnTo>
                  <a:lnTo>
                    <a:pt x="775944" y="3461080"/>
                  </a:lnTo>
                  <a:lnTo>
                    <a:pt x="775716" y="3460267"/>
                  </a:lnTo>
                  <a:lnTo>
                    <a:pt x="775601" y="3460661"/>
                  </a:lnTo>
                  <a:lnTo>
                    <a:pt x="775550" y="3459657"/>
                  </a:lnTo>
                  <a:lnTo>
                    <a:pt x="774890" y="3457270"/>
                  </a:lnTo>
                  <a:lnTo>
                    <a:pt x="772922" y="3463620"/>
                  </a:lnTo>
                  <a:lnTo>
                    <a:pt x="770115" y="3461080"/>
                  </a:lnTo>
                  <a:lnTo>
                    <a:pt x="770623" y="3458540"/>
                  </a:lnTo>
                  <a:lnTo>
                    <a:pt x="773176" y="3459810"/>
                  </a:lnTo>
                  <a:lnTo>
                    <a:pt x="771779" y="3458540"/>
                  </a:lnTo>
                  <a:lnTo>
                    <a:pt x="770369" y="3457270"/>
                  </a:lnTo>
                  <a:lnTo>
                    <a:pt x="769289" y="3462350"/>
                  </a:lnTo>
                  <a:lnTo>
                    <a:pt x="765302" y="3457270"/>
                  </a:lnTo>
                  <a:lnTo>
                    <a:pt x="763244" y="3458540"/>
                  </a:lnTo>
                  <a:lnTo>
                    <a:pt x="763485" y="3462350"/>
                  </a:lnTo>
                  <a:lnTo>
                    <a:pt x="758685" y="3459810"/>
                  </a:lnTo>
                  <a:lnTo>
                    <a:pt x="755180" y="3462350"/>
                  </a:lnTo>
                  <a:lnTo>
                    <a:pt x="755307" y="3461080"/>
                  </a:lnTo>
                  <a:lnTo>
                    <a:pt x="748169" y="3459810"/>
                  </a:lnTo>
                  <a:lnTo>
                    <a:pt x="744689" y="3459810"/>
                  </a:lnTo>
                  <a:lnTo>
                    <a:pt x="744728" y="3458540"/>
                  </a:lnTo>
                  <a:lnTo>
                    <a:pt x="744626" y="3459810"/>
                  </a:lnTo>
                  <a:lnTo>
                    <a:pt x="744410" y="3462350"/>
                  </a:lnTo>
                  <a:lnTo>
                    <a:pt x="740867" y="3462350"/>
                  </a:lnTo>
                  <a:lnTo>
                    <a:pt x="738403" y="3463620"/>
                  </a:lnTo>
                  <a:lnTo>
                    <a:pt x="738352" y="3462350"/>
                  </a:lnTo>
                  <a:lnTo>
                    <a:pt x="738314" y="3461080"/>
                  </a:lnTo>
                  <a:lnTo>
                    <a:pt x="738695" y="3459810"/>
                  </a:lnTo>
                  <a:lnTo>
                    <a:pt x="739978" y="3458540"/>
                  </a:lnTo>
                  <a:lnTo>
                    <a:pt x="737603" y="3458540"/>
                  </a:lnTo>
                  <a:lnTo>
                    <a:pt x="737146" y="3459810"/>
                  </a:lnTo>
                  <a:lnTo>
                    <a:pt x="736447" y="3461080"/>
                  </a:lnTo>
                  <a:lnTo>
                    <a:pt x="734949" y="3461080"/>
                  </a:lnTo>
                  <a:lnTo>
                    <a:pt x="735317" y="3458540"/>
                  </a:lnTo>
                  <a:lnTo>
                    <a:pt x="732167" y="3458540"/>
                  </a:lnTo>
                  <a:lnTo>
                    <a:pt x="729208" y="3462350"/>
                  </a:lnTo>
                  <a:lnTo>
                    <a:pt x="724979" y="3461080"/>
                  </a:lnTo>
                  <a:lnTo>
                    <a:pt x="725043" y="3463696"/>
                  </a:lnTo>
                  <a:lnTo>
                    <a:pt x="728802" y="3467430"/>
                  </a:lnTo>
                  <a:lnTo>
                    <a:pt x="724598" y="3469970"/>
                  </a:lnTo>
                  <a:lnTo>
                    <a:pt x="724344" y="3468700"/>
                  </a:lnTo>
                  <a:lnTo>
                    <a:pt x="724166" y="3467430"/>
                  </a:lnTo>
                  <a:lnTo>
                    <a:pt x="724115" y="3467036"/>
                  </a:lnTo>
                  <a:lnTo>
                    <a:pt x="723849" y="3467430"/>
                  </a:lnTo>
                  <a:lnTo>
                    <a:pt x="723049" y="3466160"/>
                  </a:lnTo>
                  <a:lnTo>
                    <a:pt x="722274" y="3466160"/>
                  </a:lnTo>
                  <a:lnTo>
                    <a:pt x="722147" y="3463620"/>
                  </a:lnTo>
                  <a:lnTo>
                    <a:pt x="721080" y="3464890"/>
                  </a:lnTo>
                  <a:lnTo>
                    <a:pt x="721106" y="3463620"/>
                  </a:lnTo>
                  <a:lnTo>
                    <a:pt x="721144" y="3462350"/>
                  </a:lnTo>
                  <a:lnTo>
                    <a:pt x="721321" y="3462350"/>
                  </a:lnTo>
                  <a:lnTo>
                    <a:pt x="719213" y="3461080"/>
                  </a:lnTo>
                  <a:lnTo>
                    <a:pt x="718439" y="3459810"/>
                  </a:lnTo>
                  <a:lnTo>
                    <a:pt x="718515" y="3460267"/>
                  </a:lnTo>
                  <a:lnTo>
                    <a:pt x="718629" y="3462350"/>
                  </a:lnTo>
                  <a:lnTo>
                    <a:pt x="717423" y="3462350"/>
                  </a:lnTo>
                  <a:lnTo>
                    <a:pt x="714260" y="3463620"/>
                  </a:lnTo>
                  <a:lnTo>
                    <a:pt x="715213" y="3462350"/>
                  </a:lnTo>
                  <a:lnTo>
                    <a:pt x="716165" y="3461080"/>
                  </a:lnTo>
                  <a:lnTo>
                    <a:pt x="714235" y="3459810"/>
                  </a:lnTo>
                  <a:lnTo>
                    <a:pt x="713574" y="3461080"/>
                  </a:lnTo>
                  <a:lnTo>
                    <a:pt x="711454" y="3459810"/>
                  </a:lnTo>
                  <a:lnTo>
                    <a:pt x="711606" y="3462350"/>
                  </a:lnTo>
                  <a:lnTo>
                    <a:pt x="710679" y="3462350"/>
                  </a:lnTo>
                  <a:lnTo>
                    <a:pt x="710412" y="3461080"/>
                  </a:lnTo>
                  <a:lnTo>
                    <a:pt x="709993" y="3461080"/>
                  </a:lnTo>
                  <a:lnTo>
                    <a:pt x="708444" y="3462350"/>
                  </a:lnTo>
                  <a:lnTo>
                    <a:pt x="702360" y="3461080"/>
                  </a:lnTo>
                  <a:lnTo>
                    <a:pt x="703745" y="3463633"/>
                  </a:lnTo>
                  <a:lnTo>
                    <a:pt x="703465" y="3463582"/>
                  </a:lnTo>
                  <a:lnTo>
                    <a:pt x="703795" y="3463734"/>
                  </a:lnTo>
                  <a:lnTo>
                    <a:pt x="704430" y="3464890"/>
                  </a:lnTo>
                  <a:lnTo>
                    <a:pt x="704608" y="3464890"/>
                  </a:lnTo>
                  <a:lnTo>
                    <a:pt x="699414" y="3468700"/>
                  </a:lnTo>
                  <a:lnTo>
                    <a:pt x="697890" y="3467430"/>
                  </a:lnTo>
                  <a:lnTo>
                    <a:pt x="693318" y="3463620"/>
                  </a:lnTo>
                  <a:lnTo>
                    <a:pt x="688047" y="3466160"/>
                  </a:lnTo>
                  <a:lnTo>
                    <a:pt x="687997" y="3464890"/>
                  </a:lnTo>
                  <a:lnTo>
                    <a:pt x="684872" y="3466160"/>
                  </a:lnTo>
                  <a:lnTo>
                    <a:pt x="680935" y="3466160"/>
                  </a:lnTo>
                  <a:lnTo>
                    <a:pt x="678776" y="3467430"/>
                  </a:lnTo>
                  <a:lnTo>
                    <a:pt x="677837" y="3467430"/>
                  </a:lnTo>
                  <a:lnTo>
                    <a:pt x="676465" y="3466160"/>
                  </a:lnTo>
                  <a:lnTo>
                    <a:pt x="676808" y="3464890"/>
                  </a:lnTo>
                  <a:lnTo>
                    <a:pt x="674395" y="3466160"/>
                  </a:lnTo>
                  <a:lnTo>
                    <a:pt x="674192" y="3467430"/>
                  </a:lnTo>
                  <a:lnTo>
                    <a:pt x="672388" y="3466160"/>
                  </a:lnTo>
                  <a:lnTo>
                    <a:pt x="670585" y="3464890"/>
                  </a:lnTo>
                  <a:lnTo>
                    <a:pt x="672947" y="3463620"/>
                  </a:lnTo>
                  <a:lnTo>
                    <a:pt x="669823" y="3463620"/>
                  </a:lnTo>
                  <a:lnTo>
                    <a:pt x="669048" y="3461080"/>
                  </a:lnTo>
                  <a:lnTo>
                    <a:pt x="665772" y="3464890"/>
                  </a:lnTo>
                  <a:lnTo>
                    <a:pt x="666800" y="3462350"/>
                  </a:lnTo>
                  <a:lnTo>
                    <a:pt x="663232" y="3461080"/>
                  </a:lnTo>
                  <a:lnTo>
                    <a:pt x="661771" y="3462350"/>
                  </a:lnTo>
                  <a:lnTo>
                    <a:pt x="664070" y="3463620"/>
                  </a:lnTo>
                  <a:lnTo>
                    <a:pt x="662393" y="3464890"/>
                  </a:lnTo>
                  <a:lnTo>
                    <a:pt x="659396" y="3463620"/>
                  </a:lnTo>
                  <a:lnTo>
                    <a:pt x="660057" y="3461080"/>
                  </a:lnTo>
                  <a:lnTo>
                    <a:pt x="655408" y="3459810"/>
                  </a:lnTo>
                  <a:lnTo>
                    <a:pt x="652487" y="3461588"/>
                  </a:lnTo>
                  <a:lnTo>
                    <a:pt x="652487" y="3476320"/>
                  </a:lnTo>
                  <a:lnTo>
                    <a:pt x="652310" y="3476320"/>
                  </a:lnTo>
                  <a:lnTo>
                    <a:pt x="651649" y="3477463"/>
                  </a:lnTo>
                  <a:lnTo>
                    <a:pt x="650443" y="3476320"/>
                  </a:lnTo>
                  <a:lnTo>
                    <a:pt x="649097" y="3475050"/>
                  </a:lnTo>
                  <a:lnTo>
                    <a:pt x="647763" y="3473780"/>
                  </a:lnTo>
                  <a:lnTo>
                    <a:pt x="652487" y="3476320"/>
                  </a:lnTo>
                  <a:lnTo>
                    <a:pt x="652487" y="3461588"/>
                  </a:lnTo>
                  <a:lnTo>
                    <a:pt x="651230" y="3462350"/>
                  </a:lnTo>
                  <a:lnTo>
                    <a:pt x="647331" y="3463620"/>
                  </a:lnTo>
                  <a:lnTo>
                    <a:pt x="643496" y="3461080"/>
                  </a:lnTo>
                  <a:lnTo>
                    <a:pt x="641858" y="3463620"/>
                  </a:lnTo>
                  <a:lnTo>
                    <a:pt x="647052" y="3463620"/>
                  </a:lnTo>
                  <a:lnTo>
                    <a:pt x="645617" y="3466160"/>
                  </a:lnTo>
                  <a:lnTo>
                    <a:pt x="642620" y="3466160"/>
                  </a:lnTo>
                  <a:lnTo>
                    <a:pt x="639381" y="3461080"/>
                  </a:lnTo>
                  <a:lnTo>
                    <a:pt x="638454" y="3461080"/>
                  </a:lnTo>
                  <a:lnTo>
                    <a:pt x="634339" y="3458540"/>
                  </a:lnTo>
                  <a:lnTo>
                    <a:pt x="634784" y="3466160"/>
                  </a:lnTo>
                  <a:lnTo>
                    <a:pt x="630478" y="3464890"/>
                  </a:lnTo>
                  <a:lnTo>
                    <a:pt x="631063" y="3466160"/>
                  </a:lnTo>
                  <a:lnTo>
                    <a:pt x="631647" y="3468700"/>
                  </a:lnTo>
                  <a:lnTo>
                    <a:pt x="628472" y="3469970"/>
                  </a:lnTo>
                  <a:lnTo>
                    <a:pt x="625475" y="3469970"/>
                  </a:lnTo>
                  <a:lnTo>
                    <a:pt x="625284" y="3468700"/>
                  </a:lnTo>
                  <a:lnTo>
                    <a:pt x="625094" y="3467430"/>
                  </a:lnTo>
                  <a:lnTo>
                    <a:pt x="624700" y="3464890"/>
                  </a:lnTo>
                  <a:lnTo>
                    <a:pt x="626567" y="3463620"/>
                  </a:lnTo>
                  <a:lnTo>
                    <a:pt x="627278" y="3463620"/>
                  </a:lnTo>
                  <a:lnTo>
                    <a:pt x="627456" y="3464293"/>
                  </a:lnTo>
                  <a:lnTo>
                    <a:pt x="627062" y="3464458"/>
                  </a:lnTo>
                  <a:lnTo>
                    <a:pt x="626630" y="3464674"/>
                  </a:lnTo>
                  <a:lnTo>
                    <a:pt x="626770" y="3464979"/>
                  </a:lnTo>
                  <a:lnTo>
                    <a:pt x="627341" y="3464877"/>
                  </a:lnTo>
                  <a:lnTo>
                    <a:pt x="627545" y="3464585"/>
                  </a:lnTo>
                  <a:lnTo>
                    <a:pt x="627634" y="3464890"/>
                  </a:lnTo>
                  <a:lnTo>
                    <a:pt x="628561" y="3464890"/>
                  </a:lnTo>
                  <a:lnTo>
                    <a:pt x="629805" y="3463620"/>
                  </a:lnTo>
                  <a:lnTo>
                    <a:pt x="628599" y="3462350"/>
                  </a:lnTo>
                  <a:lnTo>
                    <a:pt x="628243" y="3463620"/>
                  </a:lnTo>
                  <a:lnTo>
                    <a:pt x="626732" y="3462350"/>
                  </a:lnTo>
                  <a:lnTo>
                    <a:pt x="622642" y="3462350"/>
                  </a:lnTo>
                  <a:lnTo>
                    <a:pt x="624319" y="3463620"/>
                  </a:lnTo>
                  <a:lnTo>
                    <a:pt x="622401" y="3462350"/>
                  </a:lnTo>
                  <a:lnTo>
                    <a:pt x="622642" y="3462350"/>
                  </a:lnTo>
                  <a:lnTo>
                    <a:pt x="623570" y="3461080"/>
                  </a:lnTo>
                  <a:lnTo>
                    <a:pt x="621906" y="3462020"/>
                  </a:lnTo>
                  <a:lnTo>
                    <a:pt x="620471" y="3461080"/>
                  </a:lnTo>
                  <a:lnTo>
                    <a:pt x="618350" y="3463620"/>
                  </a:lnTo>
                  <a:lnTo>
                    <a:pt x="615111" y="3462566"/>
                  </a:lnTo>
                  <a:lnTo>
                    <a:pt x="615645" y="3464890"/>
                  </a:lnTo>
                  <a:lnTo>
                    <a:pt x="615010" y="3464890"/>
                  </a:lnTo>
                  <a:lnTo>
                    <a:pt x="609307" y="3462375"/>
                  </a:lnTo>
                  <a:lnTo>
                    <a:pt x="609447" y="3462591"/>
                  </a:lnTo>
                  <a:lnTo>
                    <a:pt x="612495" y="3466160"/>
                  </a:lnTo>
                  <a:lnTo>
                    <a:pt x="608584" y="3467430"/>
                  </a:lnTo>
                  <a:lnTo>
                    <a:pt x="606361" y="3464890"/>
                  </a:lnTo>
                  <a:lnTo>
                    <a:pt x="609282" y="3462401"/>
                  </a:lnTo>
                  <a:lnTo>
                    <a:pt x="605434" y="3464890"/>
                  </a:lnTo>
                  <a:lnTo>
                    <a:pt x="603021" y="3463620"/>
                  </a:lnTo>
                  <a:lnTo>
                    <a:pt x="603973" y="3462350"/>
                  </a:lnTo>
                  <a:lnTo>
                    <a:pt x="605853" y="3459810"/>
                  </a:lnTo>
                  <a:lnTo>
                    <a:pt x="602297" y="3462350"/>
                  </a:lnTo>
                  <a:lnTo>
                    <a:pt x="600202" y="3459810"/>
                  </a:lnTo>
                  <a:lnTo>
                    <a:pt x="599160" y="3458540"/>
                  </a:lnTo>
                  <a:lnTo>
                    <a:pt x="597128" y="3458540"/>
                  </a:lnTo>
                  <a:lnTo>
                    <a:pt x="599008" y="3457270"/>
                  </a:lnTo>
                  <a:lnTo>
                    <a:pt x="596036" y="3457270"/>
                  </a:lnTo>
                  <a:lnTo>
                    <a:pt x="597103" y="3459810"/>
                  </a:lnTo>
                  <a:lnTo>
                    <a:pt x="595058" y="3459810"/>
                  </a:lnTo>
                  <a:lnTo>
                    <a:pt x="595083" y="3458540"/>
                  </a:lnTo>
                  <a:lnTo>
                    <a:pt x="593953" y="3459810"/>
                  </a:lnTo>
                  <a:lnTo>
                    <a:pt x="595947" y="3462350"/>
                  </a:lnTo>
                  <a:lnTo>
                    <a:pt x="593674" y="3464890"/>
                  </a:lnTo>
                  <a:lnTo>
                    <a:pt x="592213" y="3463620"/>
                  </a:lnTo>
                  <a:lnTo>
                    <a:pt x="591337" y="3462947"/>
                  </a:lnTo>
                  <a:lnTo>
                    <a:pt x="591337" y="3464344"/>
                  </a:lnTo>
                  <a:lnTo>
                    <a:pt x="589178" y="3466160"/>
                  </a:lnTo>
                  <a:lnTo>
                    <a:pt x="588683" y="3463620"/>
                  </a:lnTo>
                  <a:lnTo>
                    <a:pt x="591337" y="3464344"/>
                  </a:lnTo>
                  <a:lnTo>
                    <a:pt x="591337" y="3462947"/>
                  </a:lnTo>
                  <a:lnTo>
                    <a:pt x="590740" y="3462350"/>
                  </a:lnTo>
                  <a:lnTo>
                    <a:pt x="588175" y="3459810"/>
                  </a:lnTo>
                  <a:lnTo>
                    <a:pt x="589318" y="3459810"/>
                  </a:lnTo>
                  <a:lnTo>
                    <a:pt x="589165" y="3458540"/>
                  </a:lnTo>
                  <a:lnTo>
                    <a:pt x="589775" y="3458540"/>
                  </a:lnTo>
                  <a:lnTo>
                    <a:pt x="585381" y="3454730"/>
                  </a:lnTo>
                  <a:lnTo>
                    <a:pt x="587730" y="3462350"/>
                  </a:lnTo>
                  <a:lnTo>
                    <a:pt x="583133" y="3462350"/>
                  </a:lnTo>
                  <a:lnTo>
                    <a:pt x="583717" y="3459810"/>
                  </a:lnTo>
                  <a:lnTo>
                    <a:pt x="583006" y="3459251"/>
                  </a:lnTo>
                  <a:lnTo>
                    <a:pt x="582206" y="3462350"/>
                  </a:lnTo>
                  <a:lnTo>
                    <a:pt x="580478" y="3463620"/>
                  </a:lnTo>
                  <a:lnTo>
                    <a:pt x="577545" y="3462350"/>
                  </a:lnTo>
                  <a:lnTo>
                    <a:pt x="577278" y="3464737"/>
                  </a:lnTo>
                  <a:lnTo>
                    <a:pt x="577469" y="3464890"/>
                  </a:lnTo>
                  <a:lnTo>
                    <a:pt x="576846" y="3466160"/>
                  </a:lnTo>
                  <a:lnTo>
                    <a:pt x="575373" y="3466160"/>
                  </a:lnTo>
                  <a:lnTo>
                    <a:pt x="573290" y="3467430"/>
                  </a:lnTo>
                  <a:lnTo>
                    <a:pt x="573252" y="3466846"/>
                  </a:lnTo>
                  <a:lnTo>
                    <a:pt x="572122" y="3468700"/>
                  </a:lnTo>
                  <a:lnTo>
                    <a:pt x="571563" y="3467430"/>
                  </a:lnTo>
                  <a:lnTo>
                    <a:pt x="569341" y="3462350"/>
                  </a:lnTo>
                  <a:lnTo>
                    <a:pt x="566127" y="3463620"/>
                  </a:lnTo>
                  <a:lnTo>
                    <a:pt x="564680" y="3462350"/>
                  </a:lnTo>
                  <a:lnTo>
                    <a:pt x="566051" y="3461080"/>
                  </a:lnTo>
                  <a:lnTo>
                    <a:pt x="564781" y="3459810"/>
                  </a:lnTo>
                  <a:lnTo>
                    <a:pt x="562940" y="3461105"/>
                  </a:lnTo>
                  <a:lnTo>
                    <a:pt x="562940" y="3463620"/>
                  </a:lnTo>
                  <a:lnTo>
                    <a:pt x="561619" y="3465347"/>
                  </a:lnTo>
                  <a:lnTo>
                    <a:pt x="561505" y="3465779"/>
                  </a:lnTo>
                  <a:lnTo>
                    <a:pt x="562051" y="3467430"/>
                  </a:lnTo>
                  <a:lnTo>
                    <a:pt x="561238" y="3466160"/>
                  </a:lnTo>
                  <a:lnTo>
                    <a:pt x="561124" y="3465982"/>
                  </a:lnTo>
                  <a:lnTo>
                    <a:pt x="560997" y="3466160"/>
                  </a:lnTo>
                  <a:lnTo>
                    <a:pt x="560997" y="3465779"/>
                  </a:lnTo>
                  <a:lnTo>
                    <a:pt x="560425" y="3464890"/>
                  </a:lnTo>
                  <a:lnTo>
                    <a:pt x="560222" y="3464585"/>
                  </a:lnTo>
                  <a:lnTo>
                    <a:pt x="561835" y="3463620"/>
                  </a:lnTo>
                  <a:lnTo>
                    <a:pt x="562940" y="3463620"/>
                  </a:lnTo>
                  <a:lnTo>
                    <a:pt x="562940" y="3461105"/>
                  </a:lnTo>
                  <a:lnTo>
                    <a:pt x="561162" y="3462350"/>
                  </a:lnTo>
                  <a:lnTo>
                    <a:pt x="561149" y="3461804"/>
                  </a:lnTo>
                  <a:lnTo>
                    <a:pt x="557872" y="3464890"/>
                  </a:lnTo>
                  <a:lnTo>
                    <a:pt x="559066" y="3464890"/>
                  </a:lnTo>
                  <a:lnTo>
                    <a:pt x="556933" y="3469970"/>
                  </a:lnTo>
                  <a:lnTo>
                    <a:pt x="554037" y="3467430"/>
                  </a:lnTo>
                  <a:lnTo>
                    <a:pt x="554101" y="3466160"/>
                  </a:lnTo>
                  <a:lnTo>
                    <a:pt x="554215" y="3463620"/>
                  </a:lnTo>
                  <a:lnTo>
                    <a:pt x="554342" y="3461080"/>
                  </a:lnTo>
                  <a:lnTo>
                    <a:pt x="549998" y="3458540"/>
                  </a:lnTo>
                  <a:lnTo>
                    <a:pt x="546366" y="3463620"/>
                  </a:lnTo>
                  <a:lnTo>
                    <a:pt x="540677" y="3462350"/>
                  </a:lnTo>
                  <a:lnTo>
                    <a:pt x="542467" y="3463620"/>
                  </a:lnTo>
                  <a:lnTo>
                    <a:pt x="541616" y="3466160"/>
                  </a:lnTo>
                  <a:lnTo>
                    <a:pt x="540258" y="3464890"/>
                  </a:lnTo>
                  <a:lnTo>
                    <a:pt x="538911" y="3463620"/>
                  </a:lnTo>
                  <a:lnTo>
                    <a:pt x="537006" y="3464890"/>
                  </a:lnTo>
                  <a:lnTo>
                    <a:pt x="537146" y="3463620"/>
                  </a:lnTo>
                  <a:lnTo>
                    <a:pt x="537273" y="3462350"/>
                  </a:lnTo>
                  <a:lnTo>
                    <a:pt x="536143" y="3461080"/>
                  </a:lnTo>
                  <a:lnTo>
                    <a:pt x="535419" y="3459810"/>
                  </a:lnTo>
                  <a:lnTo>
                    <a:pt x="535432" y="3461080"/>
                  </a:lnTo>
                  <a:lnTo>
                    <a:pt x="531228" y="3459810"/>
                  </a:lnTo>
                  <a:lnTo>
                    <a:pt x="530504" y="3463620"/>
                  </a:lnTo>
                  <a:lnTo>
                    <a:pt x="528078" y="3461080"/>
                  </a:lnTo>
                  <a:lnTo>
                    <a:pt x="523506" y="3459810"/>
                  </a:lnTo>
                  <a:lnTo>
                    <a:pt x="522478" y="3466160"/>
                  </a:lnTo>
                  <a:lnTo>
                    <a:pt x="518033" y="3466160"/>
                  </a:lnTo>
                  <a:lnTo>
                    <a:pt x="519506" y="3463620"/>
                  </a:lnTo>
                  <a:lnTo>
                    <a:pt x="517575" y="3462350"/>
                  </a:lnTo>
                  <a:lnTo>
                    <a:pt x="519112" y="3461080"/>
                  </a:lnTo>
                  <a:lnTo>
                    <a:pt x="520649" y="3459810"/>
                  </a:lnTo>
                  <a:lnTo>
                    <a:pt x="517842" y="3459810"/>
                  </a:lnTo>
                  <a:lnTo>
                    <a:pt x="517753" y="3461080"/>
                  </a:lnTo>
                  <a:lnTo>
                    <a:pt x="516940" y="3459810"/>
                  </a:lnTo>
                  <a:lnTo>
                    <a:pt x="513448" y="3463620"/>
                  </a:lnTo>
                  <a:lnTo>
                    <a:pt x="512203" y="3462350"/>
                  </a:lnTo>
                  <a:lnTo>
                    <a:pt x="511505" y="3462350"/>
                  </a:lnTo>
                  <a:lnTo>
                    <a:pt x="511162" y="3464890"/>
                  </a:lnTo>
                  <a:lnTo>
                    <a:pt x="509498" y="3464890"/>
                  </a:lnTo>
                  <a:lnTo>
                    <a:pt x="506857" y="3464890"/>
                  </a:lnTo>
                  <a:lnTo>
                    <a:pt x="508165" y="3467430"/>
                  </a:lnTo>
                  <a:lnTo>
                    <a:pt x="507479" y="3466160"/>
                  </a:lnTo>
                  <a:lnTo>
                    <a:pt x="504037" y="3459810"/>
                  </a:lnTo>
                  <a:lnTo>
                    <a:pt x="495287" y="3466160"/>
                  </a:lnTo>
                  <a:lnTo>
                    <a:pt x="491731" y="3461080"/>
                  </a:lnTo>
                  <a:lnTo>
                    <a:pt x="482142" y="3461080"/>
                  </a:lnTo>
                  <a:lnTo>
                    <a:pt x="481749" y="3461080"/>
                  </a:lnTo>
                  <a:lnTo>
                    <a:pt x="481723" y="3460800"/>
                  </a:lnTo>
                  <a:lnTo>
                    <a:pt x="478282" y="3458540"/>
                  </a:lnTo>
                  <a:lnTo>
                    <a:pt x="479120" y="3466160"/>
                  </a:lnTo>
                  <a:lnTo>
                    <a:pt x="474675" y="3463620"/>
                  </a:lnTo>
                  <a:lnTo>
                    <a:pt x="474002" y="3462350"/>
                  </a:lnTo>
                  <a:lnTo>
                    <a:pt x="473316" y="3461080"/>
                  </a:lnTo>
                  <a:lnTo>
                    <a:pt x="472643" y="3459810"/>
                  </a:lnTo>
                  <a:lnTo>
                    <a:pt x="477304" y="3462350"/>
                  </a:lnTo>
                  <a:lnTo>
                    <a:pt x="475957" y="3461080"/>
                  </a:lnTo>
                  <a:lnTo>
                    <a:pt x="475957" y="3459810"/>
                  </a:lnTo>
                  <a:lnTo>
                    <a:pt x="475957" y="3453460"/>
                  </a:lnTo>
                  <a:lnTo>
                    <a:pt x="470293" y="3461080"/>
                  </a:lnTo>
                  <a:lnTo>
                    <a:pt x="468490" y="3458540"/>
                  </a:lnTo>
                  <a:lnTo>
                    <a:pt x="467601" y="3457270"/>
                  </a:lnTo>
                  <a:lnTo>
                    <a:pt x="468376" y="3456000"/>
                  </a:lnTo>
                  <a:lnTo>
                    <a:pt x="466255" y="3453460"/>
                  </a:lnTo>
                  <a:lnTo>
                    <a:pt x="462356" y="3458540"/>
                  </a:lnTo>
                  <a:lnTo>
                    <a:pt x="458609" y="3457295"/>
                  </a:lnTo>
                  <a:lnTo>
                    <a:pt x="455612" y="3459810"/>
                  </a:lnTo>
                  <a:lnTo>
                    <a:pt x="450469" y="3459810"/>
                  </a:lnTo>
                  <a:lnTo>
                    <a:pt x="447878" y="3460661"/>
                  </a:lnTo>
                  <a:lnTo>
                    <a:pt x="448068" y="3461080"/>
                  </a:lnTo>
                  <a:lnTo>
                    <a:pt x="446620" y="3461080"/>
                  </a:lnTo>
                  <a:lnTo>
                    <a:pt x="444639" y="3461080"/>
                  </a:lnTo>
                  <a:lnTo>
                    <a:pt x="443725" y="3459810"/>
                  </a:lnTo>
                  <a:lnTo>
                    <a:pt x="441477" y="3458540"/>
                  </a:lnTo>
                  <a:lnTo>
                    <a:pt x="441502" y="3457270"/>
                  </a:lnTo>
                  <a:lnTo>
                    <a:pt x="433984" y="3457270"/>
                  </a:lnTo>
                  <a:lnTo>
                    <a:pt x="429209" y="3457270"/>
                  </a:lnTo>
                  <a:lnTo>
                    <a:pt x="425805" y="3461080"/>
                  </a:lnTo>
                  <a:lnTo>
                    <a:pt x="426351" y="3458540"/>
                  </a:lnTo>
                  <a:lnTo>
                    <a:pt x="427151" y="3454730"/>
                  </a:lnTo>
                  <a:lnTo>
                    <a:pt x="423926" y="3457270"/>
                  </a:lnTo>
                  <a:lnTo>
                    <a:pt x="423837" y="3456000"/>
                  </a:lnTo>
                  <a:lnTo>
                    <a:pt x="423646" y="3453460"/>
                  </a:lnTo>
                  <a:lnTo>
                    <a:pt x="421665" y="3453460"/>
                  </a:lnTo>
                  <a:lnTo>
                    <a:pt x="416572" y="3456000"/>
                  </a:lnTo>
                  <a:lnTo>
                    <a:pt x="413105" y="3456000"/>
                  </a:lnTo>
                  <a:lnTo>
                    <a:pt x="414172" y="3454844"/>
                  </a:lnTo>
                  <a:lnTo>
                    <a:pt x="411276" y="3456000"/>
                  </a:lnTo>
                  <a:lnTo>
                    <a:pt x="407593" y="3454730"/>
                  </a:lnTo>
                  <a:lnTo>
                    <a:pt x="408241" y="3452190"/>
                  </a:lnTo>
                  <a:lnTo>
                    <a:pt x="409524" y="3447110"/>
                  </a:lnTo>
                  <a:lnTo>
                    <a:pt x="398335" y="3452190"/>
                  </a:lnTo>
                  <a:lnTo>
                    <a:pt x="397548" y="3448380"/>
                  </a:lnTo>
                  <a:lnTo>
                    <a:pt x="397281" y="3447110"/>
                  </a:lnTo>
                  <a:lnTo>
                    <a:pt x="396760" y="3444570"/>
                  </a:lnTo>
                  <a:lnTo>
                    <a:pt x="389826" y="3447110"/>
                  </a:lnTo>
                  <a:lnTo>
                    <a:pt x="384251" y="3442030"/>
                  </a:lnTo>
                  <a:lnTo>
                    <a:pt x="376694" y="3440760"/>
                  </a:lnTo>
                  <a:lnTo>
                    <a:pt x="378155" y="3447110"/>
                  </a:lnTo>
                  <a:lnTo>
                    <a:pt x="375094" y="3441839"/>
                  </a:lnTo>
                  <a:lnTo>
                    <a:pt x="375373" y="3441674"/>
                  </a:lnTo>
                  <a:lnTo>
                    <a:pt x="374624" y="3441027"/>
                  </a:lnTo>
                  <a:lnTo>
                    <a:pt x="374472" y="3440760"/>
                  </a:lnTo>
                  <a:lnTo>
                    <a:pt x="374446" y="3440887"/>
                  </a:lnTo>
                  <a:lnTo>
                    <a:pt x="372694" y="3439350"/>
                  </a:lnTo>
                  <a:lnTo>
                    <a:pt x="374319" y="3442004"/>
                  </a:lnTo>
                  <a:lnTo>
                    <a:pt x="374269" y="3442335"/>
                  </a:lnTo>
                  <a:lnTo>
                    <a:pt x="373697" y="3447110"/>
                  </a:lnTo>
                  <a:lnTo>
                    <a:pt x="371233" y="3447110"/>
                  </a:lnTo>
                  <a:lnTo>
                    <a:pt x="371157" y="3445840"/>
                  </a:lnTo>
                  <a:lnTo>
                    <a:pt x="370039" y="3444570"/>
                  </a:lnTo>
                  <a:lnTo>
                    <a:pt x="367779" y="3442030"/>
                  </a:lnTo>
                  <a:lnTo>
                    <a:pt x="366661" y="3440760"/>
                  </a:lnTo>
                  <a:lnTo>
                    <a:pt x="365772" y="3439490"/>
                  </a:lnTo>
                  <a:lnTo>
                    <a:pt x="368566" y="3440760"/>
                  </a:lnTo>
                  <a:lnTo>
                    <a:pt x="368642" y="3439490"/>
                  </a:lnTo>
                  <a:lnTo>
                    <a:pt x="368706" y="3438220"/>
                  </a:lnTo>
                  <a:lnTo>
                    <a:pt x="365023" y="3436950"/>
                  </a:lnTo>
                  <a:lnTo>
                    <a:pt x="367677" y="3435680"/>
                  </a:lnTo>
                  <a:lnTo>
                    <a:pt x="365518" y="3433140"/>
                  </a:lnTo>
                  <a:lnTo>
                    <a:pt x="365569" y="3435680"/>
                  </a:lnTo>
                  <a:lnTo>
                    <a:pt x="363524" y="3436950"/>
                  </a:lnTo>
                  <a:lnTo>
                    <a:pt x="361569" y="3435680"/>
                  </a:lnTo>
                  <a:lnTo>
                    <a:pt x="363982" y="3438220"/>
                  </a:lnTo>
                  <a:lnTo>
                    <a:pt x="357962" y="3440760"/>
                  </a:lnTo>
                  <a:lnTo>
                    <a:pt x="359689" y="3435680"/>
                  </a:lnTo>
                  <a:lnTo>
                    <a:pt x="360108" y="3434410"/>
                  </a:lnTo>
                  <a:lnTo>
                    <a:pt x="360540" y="3433140"/>
                  </a:lnTo>
                  <a:lnTo>
                    <a:pt x="354495" y="3434410"/>
                  </a:lnTo>
                  <a:lnTo>
                    <a:pt x="356616" y="3433140"/>
                  </a:lnTo>
                  <a:lnTo>
                    <a:pt x="353606" y="3433140"/>
                  </a:lnTo>
                  <a:lnTo>
                    <a:pt x="346570" y="3430600"/>
                  </a:lnTo>
                  <a:lnTo>
                    <a:pt x="342747" y="3435680"/>
                  </a:lnTo>
                  <a:lnTo>
                    <a:pt x="342430" y="3434410"/>
                  </a:lnTo>
                  <a:lnTo>
                    <a:pt x="342201" y="3431870"/>
                  </a:lnTo>
                  <a:lnTo>
                    <a:pt x="343509" y="3431870"/>
                  </a:lnTo>
                  <a:lnTo>
                    <a:pt x="337197" y="3430600"/>
                  </a:lnTo>
                  <a:lnTo>
                    <a:pt x="327710" y="3434410"/>
                  </a:lnTo>
                  <a:lnTo>
                    <a:pt x="326644" y="3433140"/>
                  </a:lnTo>
                  <a:lnTo>
                    <a:pt x="325564" y="3431870"/>
                  </a:lnTo>
                  <a:lnTo>
                    <a:pt x="323418" y="3429330"/>
                  </a:lnTo>
                  <a:lnTo>
                    <a:pt x="324307" y="3428060"/>
                  </a:lnTo>
                  <a:lnTo>
                    <a:pt x="322999" y="3428060"/>
                  </a:lnTo>
                  <a:lnTo>
                    <a:pt x="321449" y="3430600"/>
                  </a:lnTo>
                  <a:lnTo>
                    <a:pt x="320357" y="3429330"/>
                  </a:lnTo>
                  <a:lnTo>
                    <a:pt x="320598" y="3428060"/>
                  </a:lnTo>
                  <a:lnTo>
                    <a:pt x="321233" y="3426790"/>
                  </a:lnTo>
                  <a:lnTo>
                    <a:pt x="320700" y="3426790"/>
                  </a:lnTo>
                  <a:lnTo>
                    <a:pt x="316788" y="3429330"/>
                  </a:lnTo>
                  <a:lnTo>
                    <a:pt x="315442" y="3428060"/>
                  </a:lnTo>
                  <a:lnTo>
                    <a:pt x="317258" y="3426790"/>
                  </a:lnTo>
                  <a:lnTo>
                    <a:pt x="311518" y="3422980"/>
                  </a:lnTo>
                  <a:lnTo>
                    <a:pt x="306489" y="3428060"/>
                  </a:lnTo>
                  <a:lnTo>
                    <a:pt x="300875" y="3426790"/>
                  </a:lnTo>
                  <a:lnTo>
                    <a:pt x="302158" y="3422980"/>
                  </a:lnTo>
                  <a:lnTo>
                    <a:pt x="297611" y="3420440"/>
                  </a:lnTo>
                  <a:lnTo>
                    <a:pt x="295376" y="3419170"/>
                  </a:lnTo>
                  <a:lnTo>
                    <a:pt x="295668" y="3417900"/>
                  </a:lnTo>
                  <a:lnTo>
                    <a:pt x="288607" y="3415360"/>
                  </a:lnTo>
                  <a:lnTo>
                    <a:pt x="282270" y="3417900"/>
                  </a:lnTo>
                  <a:lnTo>
                    <a:pt x="274967" y="3417900"/>
                  </a:lnTo>
                  <a:lnTo>
                    <a:pt x="274434" y="3416630"/>
                  </a:lnTo>
                  <a:lnTo>
                    <a:pt x="272288" y="3411550"/>
                  </a:lnTo>
                  <a:lnTo>
                    <a:pt x="261581" y="3410280"/>
                  </a:lnTo>
                  <a:lnTo>
                    <a:pt x="259676" y="3409010"/>
                  </a:lnTo>
                  <a:lnTo>
                    <a:pt x="256349" y="3406775"/>
                  </a:lnTo>
                  <a:lnTo>
                    <a:pt x="254520" y="3409010"/>
                  </a:lnTo>
                  <a:lnTo>
                    <a:pt x="253199" y="3409010"/>
                  </a:lnTo>
                  <a:lnTo>
                    <a:pt x="251942" y="3407740"/>
                  </a:lnTo>
                  <a:lnTo>
                    <a:pt x="247802" y="3410280"/>
                  </a:lnTo>
                  <a:lnTo>
                    <a:pt x="248361" y="3409010"/>
                  </a:lnTo>
                  <a:lnTo>
                    <a:pt x="249466" y="3406470"/>
                  </a:lnTo>
                  <a:lnTo>
                    <a:pt x="249999" y="3407740"/>
                  </a:lnTo>
                  <a:lnTo>
                    <a:pt x="250228" y="3402660"/>
                  </a:lnTo>
                  <a:lnTo>
                    <a:pt x="246659" y="3402660"/>
                  </a:lnTo>
                  <a:lnTo>
                    <a:pt x="244233" y="3401390"/>
                  </a:lnTo>
                  <a:lnTo>
                    <a:pt x="241922" y="3406470"/>
                  </a:lnTo>
                  <a:lnTo>
                    <a:pt x="237566" y="3401390"/>
                  </a:lnTo>
                  <a:lnTo>
                    <a:pt x="231457" y="3400120"/>
                  </a:lnTo>
                  <a:lnTo>
                    <a:pt x="225844" y="3398850"/>
                  </a:lnTo>
                  <a:lnTo>
                    <a:pt x="223012" y="3395040"/>
                  </a:lnTo>
                  <a:lnTo>
                    <a:pt x="216992" y="3395040"/>
                  </a:lnTo>
                  <a:lnTo>
                    <a:pt x="218186" y="3392500"/>
                  </a:lnTo>
                  <a:lnTo>
                    <a:pt x="212267" y="3388690"/>
                  </a:lnTo>
                  <a:lnTo>
                    <a:pt x="206768" y="3387420"/>
                  </a:lnTo>
                  <a:lnTo>
                    <a:pt x="208661" y="3386150"/>
                  </a:lnTo>
                  <a:lnTo>
                    <a:pt x="205803" y="3384880"/>
                  </a:lnTo>
                  <a:lnTo>
                    <a:pt x="201561" y="3392500"/>
                  </a:lnTo>
                  <a:lnTo>
                    <a:pt x="198729" y="3391230"/>
                  </a:lnTo>
                  <a:lnTo>
                    <a:pt x="199682" y="3387420"/>
                  </a:lnTo>
                  <a:lnTo>
                    <a:pt x="194437" y="3384880"/>
                  </a:lnTo>
                  <a:lnTo>
                    <a:pt x="191655" y="3379800"/>
                  </a:lnTo>
                  <a:lnTo>
                    <a:pt x="190969" y="3378530"/>
                  </a:lnTo>
                  <a:lnTo>
                    <a:pt x="184264" y="3379800"/>
                  </a:lnTo>
                  <a:lnTo>
                    <a:pt x="185305" y="3378530"/>
                  </a:lnTo>
                  <a:lnTo>
                    <a:pt x="186194" y="3378530"/>
                  </a:lnTo>
                  <a:lnTo>
                    <a:pt x="183857" y="3377260"/>
                  </a:lnTo>
                  <a:lnTo>
                    <a:pt x="179666" y="3373450"/>
                  </a:lnTo>
                  <a:lnTo>
                    <a:pt x="178269" y="3372180"/>
                  </a:lnTo>
                  <a:lnTo>
                    <a:pt x="177800" y="3373513"/>
                  </a:lnTo>
                  <a:lnTo>
                    <a:pt x="171424" y="3374720"/>
                  </a:lnTo>
                  <a:lnTo>
                    <a:pt x="167919" y="3374720"/>
                  </a:lnTo>
                  <a:lnTo>
                    <a:pt x="169621" y="3372180"/>
                  </a:lnTo>
                  <a:lnTo>
                    <a:pt x="165696" y="3374720"/>
                  </a:lnTo>
                  <a:lnTo>
                    <a:pt x="165176" y="3375990"/>
                  </a:lnTo>
                  <a:lnTo>
                    <a:pt x="161505" y="3374720"/>
                  </a:lnTo>
                  <a:lnTo>
                    <a:pt x="160921" y="3374720"/>
                  </a:lnTo>
                  <a:lnTo>
                    <a:pt x="161810" y="3372383"/>
                  </a:lnTo>
                  <a:lnTo>
                    <a:pt x="160743" y="3370910"/>
                  </a:lnTo>
                  <a:lnTo>
                    <a:pt x="159359" y="3374720"/>
                  </a:lnTo>
                  <a:lnTo>
                    <a:pt x="156997" y="3372180"/>
                  </a:lnTo>
                  <a:lnTo>
                    <a:pt x="159004" y="3370910"/>
                  </a:lnTo>
                  <a:lnTo>
                    <a:pt x="156502" y="3369640"/>
                  </a:lnTo>
                  <a:lnTo>
                    <a:pt x="156260" y="3370910"/>
                  </a:lnTo>
                  <a:lnTo>
                    <a:pt x="153822" y="3372180"/>
                  </a:lnTo>
                  <a:lnTo>
                    <a:pt x="151663" y="3372180"/>
                  </a:lnTo>
                  <a:lnTo>
                    <a:pt x="149212" y="3368370"/>
                  </a:lnTo>
                  <a:lnTo>
                    <a:pt x="150075" y="3365830"/>
                  </a:lnTo>
                  <a:lnTo>
                    <a:pt x="148983" y="3367100"/>
                  </a:lnTo>
                  <a:lnTo>
                    <a:pt x="146532" y="3368370"/>
                  </a:lnTo>
                  <a:lnTo>
                    <a:pt x="145376" y="3367100"/>
                  </a:lnTo>
                  <a:lnTo>
                    <a:pt x="145630" y="3365830"/>
                  </a:lnTo>
                  <a:lnTo>
                    <a:pt x="146913" y="3365830"/>
                  </a:lnTo>
                  <a:lnTo>
                    <a:pt x="145770" y="3364560"/>
                  </a:lnTo>
                  <a:lnTo>
                    <a:pt x="144627" y="3363290"/>
                  </a:lnTo>
                  <a:lnTo>
                    <a:pt x="143789" y="3362350"/>
                  </a:lnTo>
                  <a:lnTo>
                    <a:pt x="143967" y="3362020"/>
                  </a:lnTo>
                  <a:lnTo>
                    <a:pt x="144602" y="3360750"/>
                  </a:lnTo>
                  <a:lnTo>
                    <a:pt x="143675" y="3359810"/>
                  </a:lnTo>
                  <a:lnTo>
                    <a:pt x="143675" y="3363290"/>
                  </a:lnTo>
                  <a:lnTo>
                    <a:pt x="143319" y="3363290"/>
                  </a:lnTo>
                  <a:lnTo>
                    <a:pt x="143433" y="3363049"/>
                  </a:lnTo>
                  <a:lnTo>
                    <a:pt x="143675" y="3363290"/>
                  </a:lnTo>
                  <a:lnTo>
                    <a:pt x="143675" y="3359810"/>
                  </a:lnTo>
                  <a:lnTo>
                    <a:pt x="143357" y="3359480"/>
                  </a:lnTo>
                  <a:lnTo>
                    <a:pt x="142773" y="3358896"/>
                  </a:lnTo>
                  <a:lnTo>
                    <a:pt x="142773" y="3362414"/>
                  </a:lnTo>
                  <a:lnTo>
                    <a:pt x="138938" y="3364560"/>
                  </a:lnTo>
                  <a:lnTo>
                    <a:pt x="138404" y="3363290"/>
                  </a:lnTo>
                  <a:lnTo>
                    <a:pt x="137350" y="3360750"/>
                  </a:lnTo>
                  <a:lnTo>
                    <a:pt x="137756" y="3359493"/>
                  </a:lnTo>
                  <a:lnTo>
                    <a:pt x="141046" y="3360750"/>
                  </a:lnTo>
                  <a:lnTo>
                    <a:pt x="142773" y="3362414"/>
                  </a:lnTo>
                  <a:lnTo>
                    <a:pt x="142773" y="3358896"/>
                  </a:lnTo>
                  <a:lnTo>
                    <a:pt x="142113" y="3358210"/>
                  </a:lnTo>
                  <a:lnTo>
                    <a:pt x="146050" y="3356940"/>
                  </a:lnTo>
                  <a:lnTo>
                    <a:pt x="142925" y="3356940"/>
                  </a:lnTo>
                  <a:lnTo>
                    <a:pt x="137058" y="3358210"/>
                  </a:lnTo>
                  <a:lnTo>
                    <a:pt x="135026" y="3355670"/>
                  </a:lnTo>
                  <a:lnTo>
                    <a:pt x="135559" y="3354400"/>
                  </a:lnTo>
                  <a:lnTo>
                    <a:pt x="133667" y="3354400"/>
                  </a:lnTo>
                  <a:lnTo>
                    <a:pt x="133045" y="3353130"/>
                  </a:lnTo>
                  <a:lnTo>
                    <a:pt x="132765" y="3353130"/>
                  </a:lnTo>
                  <a:lnTo>
                    <a:pt x="132765" y="3375990"/>
                  </a:lnTo>
                  <a:lnTo>
                    <a:pt x="132105" y="3374720"/>
                  </a:lnTo>
                  <a:lnTo>
                    <a:pt x="131229" y="3374720"/>
                  </a:lnTo>
                  <a:lnTo>
                    <a:pt x="130289" y="3373450"/>
                  </a:lnTo>
                  <a:lnTo>
                    <a:pt x="130581" y="3373450"/>
                  </a:lnTo>
                  <a:lnTo>
                    <a:pt x="131305" y="3372180"/>
                  </a:lnTo>
                  <a:lnTo>
                    <a:pt x="131851" y="3372180"/>
                  </a:lnTo>
                  <a:lnTo>
                    <a:pt x="131216" y="3373450"/>
                  </a:lnTo>
                  <a:lnTo>
                    <a:pt x="132308" y="3374720"/>
                  </a:lnTo>
                  <a:lnTo>
                    <a:pt x="132765" y="3375990"/>
                  </a:lnTo>
                  <a:lnTo>
                    <a:pt x="132765" y="3353130"/>
                  </a:lnTo>
                  <a:lnTo>
                    <a:pt x="131876" y="3353130"/>
                  </a:lnTo>
                  <a:lnTo>
                    <a:pt x="132270" y="3351860"/>
                  </a:lnTo>
                  <a:lnTo>
                    <a:pt x="132664" y="3350590"/>
                  </a:lnTo>
                  <a:lnTo>
                    <a:pt x="131673" y="3350209"/>
                  </a:lnTo>
                  <a:lnTo>
                    <a:pt x="131673" y="3351860"/>
                  </a:lnTo>
                  <a:lnTo>
                    <a:pt x="129832" y="3351860"/>
                  </a:lnTo>
                  <a:lnTo>
                    <a:pt x="130200" y="3350590"/>
                  </a:lnTo>
                  <a:lnTo>
                    <a:pt x="131660" y="3350590"/>
                  </a:lnTo>
                  <a:lnTo>
                    <a:pt x="131673" y="3351860"/>
                  </a:lnTo>
                  <a:lnTo>
                    <a:pt x="131673" y="3350209"/>
                  </a:lnTo>
                  <a:lnTo>
                    <a:pt x="129374" y="3349320"/>
                  </a:lnTo>
                  <a:lnTo>
                    <a:pt x="128079" y="3349320"/>
                  </a:lnTo>
                  <a:lnTo>
                    <a:pt x="126720" y="3351860"/>
                  </a:lnTo>
                  <a:lnTo>
                    <a:pt x="125171" y="3350590"/>
                  </a:lnTo>
                  <a:lnTo>
                    <a:pt x="125615" y="3353130"/>
                  </a:lnTo>
                  <a:lnTo>
                    <a:pt x="126619" y="3353130"/>
                  </a:lnTo>
                  <a:lnTo>
                    <a:pt x="126669" y="3353320"/>
                  </a:lnTo>
                  <a:lnTo>
                    <a:pt x="126746" y="3353574"/>
                  </a:lnTo>
                  <a:lnTo>
                    <a:pt x="127279" y="3353130"/>
                  </a:lnTo>
                  <a:lnTo>
                    <a:pt x="127520" y="3353130"/>
                  </a:lnTo>
                  <a:lnTo>
                    <a:pt x="131000" y="3355670"/>
                  </a:lnTo>
                  <a:lnTo>
                    <a:pt x="129184" y="3355670"/>
                  </a:lnTo>
                  <a:lnTo>
                    <a:pt x="127444" y="3356940"/>
                  </a:lnTo>
                  <a:lnTo>
                    <a:pt x="126746" y="3354400"/>
                  </a:lnTo>
                  <a:lnTo>
                    <a:pt x="125107" y="3355670"/>
                  </a:lnTo>
                  <a:lnTo>
                    <a:pt x="123367" y="3356940"/>
                  </a:lnTo>
                  <a:lnTo>
                    <a:pt x="122478" y="3356940"/>
                  </a:lnTo>
                  <a:lnTo>
                    <a:pt x="122631" y="3353130"/>
                  </a:lnTo>
                  <a:lnTo>
                    <a:pt x="121018" y="3350590"/>
                  </a:lnTo>
                  <a:lnTo>
                    <a:pt x="120218" y="3349320"/>
                  </a:lnTo>
                  <a:lnTo>
                    <a:pt x="121043" y="3346780"/>
                  </a:lnTo>
                  <a:lnTo>
                    <a:pt x="116166" y="3345510"/>
                  </a:lnTo>
                  <a:lnTo>
                    <a:pt x="110998" y="3341700"/>
                  </a:lnTo>
                  <a:lnTo>
                    <a:pt x="105524" y="3344240"/>
                  </a:lnTo>
                  <a:lnTo>
                    <a:pt x="104000" y="3344240"/>
                  </a:lnTo>
                  <a:lnTo>
                    <a:pt x="105029" y="3341700"/>
                  </a:lnTo>
                  <a:lnTo>
                    <a:pt x="107556" y="3341700"/>
                  </a:lnTo>
                  <a:lnTo>
                    <a:pt x="104495" y="3340430"/>
                  </a:lnTo>
                  <a:lnTo>
                    <a:pt x="100444" y="3337890"/>
                  </a:lnTo>
                  <a:lnTo>
                    <a:pt x="97802" y="3340430"/>
                  </a:lnTo>
                  <a:lnTo>
                    <a:pt x="96494" y="3337890"/>
                  </a:lnTo>
                  <a:lnTo>
                    <a:pt x="95846" y="3336620"/>
                  </a:lnTo>
                  <a:lnTo>
                    <a:pt x="101346" y="3337890"/>
                  </a:lnTo>
                  <a:lnTo>
                    <a:pt x="97053" y="3336620"/>
                  </a:lnTo>
                  <a:lnTo>
                    <a:pt x="98209" y="3335350"/>
                  </a:lnTo>
                  <a:lnTo>
                    <a:pt x="95123" y="3332810"/>
                  </a:lnTo>
                  <a:lnTo>
                    <a:pt x="93586" y="3331540"/>
                  </a:lnTo>
                  <a:lnTo>
                    <a:pt x="88442" y="3330524"/>
                  </a:lnTo>
                  <a:lnTo>
                    <a:pt x="88442" y="3346780"/>
                  </a:lnTo>
                  <a:lnTo>
                    <a:pt x="86931" y="3350590"/>
                  </a:lnTo>
                  <a:lnTo>
                    <a:pt x="86169" y="3349320"/>
                  </a:lnTo>
                  <a:lnTo>
                    <a:pt x="83693" y="3345142"/>
                  </a:lnTo>
                  <a:lnTo>
                    <a:pt x="87033" y="3344240"/>
                  </a:lnTo>
                  <a:lnTo>
                    <a:pt x="88442" y="3346780"/>
                  </a:lnTo>
                  <a:lnTo>
                    <a:pt x="88442" y="3330524"/>
                  </a:lnTo>
                  <a:lnTo>
                    <a:pt x="87185" y="3330270"/>
                  </a:lnTo>
                  <a:lnTo>
                    <a:pt x="80784" y="3329000"/>
                  </a:lnTo>
                  <a:lnTo>
                    <a:pt x="78511" y="3326460"/>
                  </a:lnTo>
                  <a:lnTo>
                    <a:pt x="76238" y="3323920"/>
                  </a:lnTo>
                  <a:lnTo>
                    <a:pt x="76695" y="3325190"/>
                  </a:lnTo>
                  <a:lnTo>
                    <a:pt x="76454" y="3325190"/>
                  </a:lnTo>
                  <a:lnTo>
                    <a:pt x="72504" y="3321380"/>
                  </a:lnTo>
                  <a:lnTo>
                    <a:pt x="69875" y="3318840"/>
                  </a:lnTo>
                  <a:lnTo>
                    <a:pt x="62191" y="3313760"/>
                  </a:lnTo>
                  <a:lnTo>
                    <a:pt x="60363" y="3312490"/>
                  </a:lnTo>
                  <a:lnTo>
                    <a:pt x="54851" y="3308680"/>
                  </a:lnTo>
                  <a:lnTo>
                    <a:pt x="49276" y="3302330"/>
                  </a:lnTo>
                  <a:lnTo>
                    <a:pt x="48348" y="3301060"/>
                  </a:lnTo>
                  <a:lnTo>
                    <a:pt x="47421" y="3299790"/>
                  </a:lnTo>
                  <a:lnTo>
                    <a:pt x="45618" y="3301060"/>
                  </a:lnTo>
                  <a:lnTo>
                    <a:pt x="42887" y="3301060"/>
                  </a:lnTo>
                  <a:lnTo>
                    <a:pt x="43599" y="3299790"/>
                  </a:lnTo>
                  <a:lnTo>
                    <a:pt x="44310" y="3298520"/>
                  </a:lnTo>
                  <a:lnTo>
                    <a:pt x="39357" y="3298520"/>
                  </a:lnTo>
                  <a:lnTo>
                    <a:pt x="33896" y="3297250"/>
                  </a:lnTo>
                  <a:lnTo>
                    <a:pt x="36068" y="3292170"/>
                  </a:lnTo>
                  <a:lnTo>
                    <a:pt x="37147" y="3289630"/>
                  </a:lnTo>
                  <a:lnTo>
                    <a:pt x="37693" y="3288360"/>
                  </a:lnTo>
                  <a:lnTo>
                    <a:pt x="29870" y="3287090"/>
                  </a:lnTo>
                  <a:lnTo>
                    <a:pt x="29070" y="3289630"/>
                  </a:lnTo>
                  <a:lnTo>
                    <a:pt x="27686" y="3288360"/>
                  </a:lnTo>
                  <a:lnTo>
                    <a:pt x="23012" y="3285820"/>
                  </a:lnTo>
                  <a:lnTo>
                    <a:pt x="24892" y="3284550"/>
                  </a:lnTo>
                  <a:lnTo>
                    <a:pt x="24472" y="3284550"/>
                  </a:lnTo>
                  <a:lnTo>
                    <a:pt x="22898" y="3285820"/>
                  </a:lnTo>
                  <a:lnTo>
                    <a:pt x="22987" y="3284550"/>
                  </a:lnTo>
                  <a:lnTo>
                    <a:pt x="24015" y="3283280"/>
                  </a:lnTo>
                  <a:lnTo>
                    <a:pt x="18084" y="3282010"/>
                  </a:lnTo>
                  <a:lnTo>
                    <a:pt x="15722" y="3278200"/>
                  </a:lnTo>
                  <a:lnTo>
                    <a:pt x="22936" y="3276930"/>
                  </a:lnTo>
                  <a:lnTo>
                    <a:pt x="18605" y="3273120"/>
                  </a:lnTo>
                  <a:lnTo>
                    <a:pt x="16484" y="3271850"/>
                  </a:lnTo>
                  <a:lnTo>
                    <a:pt x="10502" y="3271850"/>
                  </a:lnTo>
                  <a:lnTo>
                    <a:pt x="10388" y="3273120"/>
                  </a:lnTo>
                  <a:lnTo>
                    <a:pt x="11023" y="3274390"/>
                  </a:lnTo>
                  <a:lnTo>
                    <a:pt x="11455" y="3275660"/>
                  </a:lnTo>
                  <a:lnTo>
                    <a:pt x="10375" y="3276930"/>
                  </a:lnTo>
                  <a:lnTo>
                    <a:pt x="8229" y="3275660"/>
                  </a:lnTo>
                  <a:lnTo>
                    <a:pt x="4648" y="3279470"/>
                  </a:lnTo>
                  <a:lnTo>
                    <a:pt x="0" y="3282010"/>
                  </a:lnTo>
                  <a:lnTo>
                    <a:pt x="1638" y="3288360"/>
                  </a:lnTo>
                  <a:lnTo>
                    <a:pt x="3289" y="3288360"/>
                  </a:lnTo>
                  <a:lnTo>
                    <a:pt x="6400" y="3288360"/>
                  </a:lnTo>
                  <a:lnTo>
                    <a:pt x="5689" y="3290900"/>
                  </a:lnTo>
                  <a:lnTo>
                    <a:pt x="7086" y="3290900"/>
                  </a:lnTo>
                  <a:lnTo>
                    <a:pt x="6464" y="3292170"/>
                  </a:lnTo>
                  <a:lnTo>
                    <a:pt x="6261" y="3293440"/>
                  </a:lnTo>
                  <a:lnTo>
                    <a:pt x="6489" y="3293440"/>
                  </a:lnTo>
                  <a:lnTo>
                    <a:pt x="11353" y="3292373"/>
                  </a:lnTo>
                  <a:lnTo>
                    <a:pt x="11290" y="3292170"/>
                  </a:lnTo>
                  <a:lnTo>
                    <a:pt x="11633" y="3292310"/>
                  </a:lnTo>
                  <a:lnTo>
                    <a:pt x="12280" y="3292170"/>
                  </a:lnTo>
                  <a:lnTo>
                    <a:pt x="12141" y="3292525"/>
                  </a:lnTo>
                  <a:lnTo>
                    <a:pt x="14325" y="3293440"/>
                  </a:lnTo>
                  <a:lnTo>
                    <a:pt x="14160" y="3295980"/>
                  </a:lnTo>
                  <a:lnTo>
                    <a:pt x="12598" y="3297250"/>
                  </a:lnTo>
                  <a:lnTo>
                    <a:pt x="15392" y="3297250"/>
                  </a:lnTo>
                  <a:lnTo>
                    <a:pt x="14770" y="3298520"/>
                  </a:lnTo>
                  <a:lnTo>
                    <a:pt x="15303" y="3298520"/>
                  </a:lnTo>
                  <a:lnTo>
                    <a:pt x="17005" y="3301060"/>
                  </a:lnTo>
                  <a:lnTo>
                    <a:pt x="19405" y="3299790"/>
                  </a:lnTo>
                  <a:lnTo>
                    <a:pt x="18961" y="3303600"/>
                  </a:lnTo>
                  <a:lnTo>
                    <a:pt x="24549" y="3303600"/>
                  </a:lnTo>
                  <a:lnTo>
                    <a:pt x="21463" y="3306140"/>
                  </a:lnTo>
                  <a:lnTo>
                    <a:pt x="26289" y="3306140"/>
                  </a:lnTo>
                  <a:lnTo>
                    <a:pt x="27711" y="3307410"/>
                  </a:lnTo>
                  <a:lnTo>
                    <a:pt x="21805" y="3308680"/>
                  </a:lnTo>
                  <a:lnTo>
                    <a:pt x="32397" y="3311220"/>
                  </a:lnTo>
                  <a:lnTo>
                    <a:pt x="28028" y="3315030"/>
                  </a:lnTo>
                  <a:lnTo>
                    <a:pt x="32943" y="3312490"/>
                  </a:lnTo>
                  <a:lnTo>
                    <a:pt x="35839" y="3318840"/>
                  </a:lnTo>
                  <a:lnTo>
                    <a:pt x="39293" y="3318840"/>
                  </a:lnTo>
                  <a:lnTo>
                    <a:pt x="40665" y="3318840"/>
                  </a:lnTo>
                  <a:lnTo>
                    <a:pt x="39814" y="3319703"/>
                  </a:lnTo>
                  <a:lnTo>
                    <a:pt x="40817" y="3321380"/>
                  </a:lnTo>
                  <a:lnTo>
                    <a:pt x="40386" y="3322650"/>
                  </a:lnTo>
                  <a:lnTo>
                    <a:pt x="40995" y="3323920"/>
                  </a:lnTo>
                  <a:lnTo>
                    <a:pt x="43738" y="3321380"/>
                  </a:lnTo>
                  <a:lnTo>
                    <a:pt x="47142" y="3322650"/>
                  </a:lnTo>
                  <a:lnTo>
                    <a:pt x="50190" y="3321380"/>
                  </a:lnTo>
                  <a:lnTo>
                    <a:pt x="50038" y="3326460"/>
                  </a:lnTo>
                  <a:lnTo>
                    <a:pt x="47980" y="3325190"/>
                  </a:lnTo>
                  <a:lnTo>
                    <a:pt x="45935" y="3323920"/>
                  </a:lnTo>
                  <a:lnTo>
                    <a:pt x="44335" y="3327730"/>
                  </a:lnTo>
                  <a:lnTo>
                    <a:pt x="46228" y="3325190"/>
                  </a:lnTo>
                  <a:lnTo>
                    <a:pt x="50215" y="3327730"/>
                  </a:lnTo>
                  <a:lnTo>
                    <a:pt x="50660" y="3326460"/>
                  </a:lnTo>
                  <a:lnTo>
                    <a:pt x="51117" y="3325190"/>
                  </a:lnTo>
                  <a:lnTo>
                    <a:pt x="51358" y="3328860"/>
                  </a:lnTo>
                  <a:lnTo>
                    <a:pt x="51295" y="3329000"/>
                  </a:lnTo>
                  <a:lnTo>
                    <a:pt x="50723" y="3330270"/>
                  </a:lnTo>
                  <a:lnTo>
                    <a:pt x="52959" y="3327730"/>
                  </a:lnTo>
                  <a:lnTo>
                    <a:pt x="54076" y="3326460"/>
                  </a:lnTo>
                  <a:lnTo>
                    <a:pt x="52844" y="3331540"/>
                  </a:lnTo>
                  <a:lnTo>
                    <a:pt x="56134" y="3330270"/>
                  </a:lnTo>
                  <a:lnTo>
                    <a:pt x="57111" y="3334080"/>
                  </a:lnTo>
                  <a:lnTo>
                    <a:pt x="53949" y="3334080"/>
                  </a:lnTo>
                  <a:lnTo>
                    <a:pt x="57581" y="3335350"/>
                  </a:lnTo>
                  <a:lnTo>
                    <a:pt x="57721" y="3335820"/>
                  </a:lnTo>
                  <a:lnTo>
                    <a:pt x="57988" y="3334080"/>
                  </a:lnTo>
                  <a:lnTo>
                    <a:pt x="59867" y="3332810"/>
                  </a:lnTo>
                  <a:lnTo>
                    <a:pt x="63804" y="3335350"/>
                  </a:lnTo>
                  <a:lnTo>
                    <a:pt x="59728" y="3336620"/>
                  </a:lnTo>
                  <a:lnTo>
                    <a:pt x="59728" y="3339160"/>
                  </a:lnTo>
                  <a:lnTo>
                    <a:pt x="62357" y="3340430"/>
                  </a:lnTo>
                  <a:lnTo>
                    <a:pt x="66052" y="3337890"/>
                  </a:lnTo>
                  <a:lnTo>
                    <a:pt x="67551" y="3339160"/>
                  </a:lnTo>
                  <a:lnTo>
                    <a:pt x="67310" y="3339160"/>
                  </a:lnTo>
                  <a:lnTo>
                    <a:pt x="67449" y="3340176"/>
                  </a:lnTo>
                  <a:lnTo>
                    <a:pt x="70650" y="3339160"/>
                  </a:lnTo>
                  <a:lnTo>
                    <a:pt x="73431" y="3345510"/>
                  </a:lnTo>
                  <a:lnTo>
                    <a:pt x="74485" y="3344951"/>
                  </a:lnTo>
                  <a:lnTo>
                    <a:pt x="77381" y="3346704"/>
                  </a:lnTo>
                  <a:lnTo>
                    <a:pt x="77444" y="3345751"/>
                  </a:lnTo>
                  <a:lnTo>
                    <a:pt x="77685" y="3344799"/>
                  </a:lnTo>
                  <a:lnTo>
                    <a:pt x="77990" y="3343922"/>
                  </a:lnTo>
                  <a:lnTo>
                    <a:pt x="77114" y="3345865"/>
                  </a:lnTo>
                  <a:lnTo>
                    <a:pt x="74612" y="3344888"/>
                  </a:lnTo>
                  <a:lnTo>
                    <a:pt x="78193" y="3342970"/>
                  </a:lnTo>
                  <a:lnTo>
                    <a:pt x="78193" y="3343859"/>
                  </a:lnTo>
                  <a:lnTo>
                    <a:pt x="78663" y="3342970"/>
                  </a:lnTo>
                  <a:lnTo>
                    <a:pt x="79692" y="3340430"/>
                  </a:lnTo>
                  <a:lnTo>
                    <a:pt x="81864" y="3340430"/>
                  </a:lnTo>
                  <a:lnTo>
                    <a:pt x="84264" y="3339160"/>
                  </a:lnTo>
                  <a:lnTo>
                    <a:pt x="83324" y="3341700"/>
                  </a:lnTo>
                  <a:lnTo>
                    <a:pt x="81978" y="3341700"/>
                  </a:lnTo>
                  <a:lnTo>
                    <a:pt x="81165" y="3342970"/>
                  </a:lnTo>
                  <a:lnTo>
                    <a:pt x="83108" y="3342970"/>
                  </a:lnTo>
                  <a:lnTo>
                    <a:pt x="82575" y="3345446"/>
                  </a:lnTo>
                  <a:lnTo>
                    <a:pt x="83324" y="3345243"/>
                  </a:lnTo>
                  <a:lnTo>
                    <a:pt x="84074" y="3349320"/>
                  </a:lnTo>
                  <a:lnTo>
                    <a:pt x="82511" y="3346780"/>
                  </a:lnTo>
                  <a:lnTo>
                    <a:pt x="82346" y="3346500"/>
                  </a:lnTo>
                  <a:lnTo>
                    <a:pt x="82283" y="3346780"/>
                  </a:lnTo>
                  <a:lnTo>
                    <a:pt x="82029" y="3345980"/>
                  </a:lnTo>
                  <a:lnTo>
                    <a:pt x="81737" y="3345510"/>
                  </a:lnTo>
                  <a:lnTo>
                    <a:pt x="81000" y="3351860"/>
                  </a:lnTo>
                  <a:lnTo>
                    <a:pt x="80111" y="3344634"/>
                  </a:lnTo>
                  <a:lnTo>
                    <a:pt x="78917" y="3350590"/>
                  </a:lnTo>
                  <a:lnTo>
                    <a:pt x="82461" y="3354400"/>
                  </a:lnTo>
                  <a:lnTo>
                    <a:pt x="84429" y="3353130"/>
                  </a:lnTo>
                  <a:lnTo>
                    <a:pt x="88036" y="3355670"/>
                  </a:lnTo>
                  <a:lnTo>
                    <a:pt x="90043" y="3354400"/>
                  </a:lnTo>
                  <a:lnTo>
                    <a:pt x="89319" y="3353130"/>
                  </a:lnTo>
                  <a:lnTo>
                    <a:pt x="91313" y="3351860"/>
                  </a:lnTo>
                  <a:lnTo>
                    <a:pt x="94691" y="3354400"/>
                  </a:lnTo>
                  <a:lnTo>
                    <a:pt x="95034" y="3358210"/>
                  </a:lnTo>
                  <a:lnTo>
                    <a:pt x="95211" y="3360750"/>
                  </a:lnTo>
                  <a:lnTo>
                    <a:pt x="98082" y="3362020"/>
                  </a:lnTo>
                  <a:lnTo>
                    <a:pt x="100469" y="3360750"/>
                  </a:lnTo>
                  <a:lnTo>
                    <a:pt x="103251" y="3356940"/>
                  </a:lnTo>
                  <a:lnTo>
                    <a:pt x="105079" y="3360750"/>
                  </a:lnTo>
                  <a:lnTo>
                    <a:pt x="101942" y="3363290"/>
                  </a:lnTo>
                  <a:lnTo>
                    <a:pt x="105791" y="3365830"/>
                  </a:lnTo>
                  <a:lnTo>
                    <a:pt x="106286" y="3363671"/>
                  </a:lnTo>
                  <a:lnTo>
                    <a:pt x="106210" y="3363290"/>
                  </a:lnTo>
                  <a:lnTo>
                    <a:pt x="106337" y="3363417"/>
                  </a:lnTo>
                  <a:lnTo>
                    <a:pt x="106375" y="3363290"/>
                  </a:lnTo>
                  <a:lnTo>
                    <a:pt x="107226" y="3359480"/>
                  </a:lnTo>
                  <a:lnTo>
                    <a:pt x="109575" y="3363671"/>
                  </a:lnTo>
                  <a:lnTo>
                    <a:pt x="109689" y="3363290"/>
                  </a:lnTo>
                  <a:lnTo>
                    <a:pt x="111785" y="3364560"/>
                  </a:lnTo>
                  <a:lnTo>
                    <a:pt x="110413" y="3368370"/>
                  </a:lnTo>
                  <a:lnTo>
                    <a:pt x="115100" y="3370910"/>
                  </a:lnTo>
                  <a:lnTo>
                    <a:pt x="121234" y="3370910"/>
                  </a:lnTo>
                  <a:lnTo>
                    <a:pt x="126415" y="3373450"/>
                  </a:lnTo>
                  <a:lnTo>
                    <a:pt x="125628" y="3373450"/>
                  </a:lnTo>
                  <a:lnTo>
                    <a:pt x="124244" y="3374720"/>
                  </a:lnTo>
                  <a:lnTo>
                    <a:pt x="124866" y="3375990"/>
                  </a:lnTo>
                  <a:lnTo>
                    <a:pt x="131838" y="3378530"/>
                  </a:lnTo>
                  <a:lnTo>
                    <a:pt x="137782" y="3383610"/>
                  </a:lnTo>
                  <a:lnTo>
                    <a:pt x="142951" y="3388690"/>
                  </a:lnTo>
                  <a:lnTo>
                    <a:pt x="146685" y="3387420"/>
                  </a:lnTo>
                  <a:lnTo>
                    <a:pt x="147205" y="3387420"/>
                  </a:lnTo>
                  <a:lnTo>
                    <a:pt x="150329" y="3387420"/>
                  </a:lnTo>
                  <a:lnTo>
                    <a:pt x="149872" y="3389960"/>
                  </a:lnTo>
                  <a:lnTo>
                    <a:pt x="153962" y="3389960"/>
                  </a:lnTo>
                  <a:lnTo>
                    <a:pt x="162902" y="3391230"/>
                  </a:lnTo>
                  <a:lnTo>
                    <a:pt x="165989" y="3396310"/>
                  </a:lnTo>
                  <a:lnTo>
                    <a:pt x="164731" y="3396310"/>
                  </a:lnTo>
                  <a:lnTo>
                    <a:pt x="167665" y="3398850"/>
                  </a:lnTo>
                  <a:lnTo>
                    <a:pt x="171348" y="3392500"/>
                  </a:lnTo>
                  <a:lnTo>
                    <a:pt x="173329" y="3396310"/>
                  </a:lnTo>
                  <a:lnTo>
                    <a:pt x="172478" y="3396310"/>
                  </a:lnTo>
                  <a:lnTo>
                    <a:pt x="179451" y="3401390"/>
                  </a:lnTo>
                  <a:lnTo>
                    <a:pt x="188887" y="3402660"/>
                  </a:lnTo>
                  <a:lnTo>
                    <a:pt x="192925" y="3409010"/>
                  </a:lnTo>
                  <a:lnTo>
                    <a:pt x="195783" y="3406470"/>
                  </a:lnTo>
                  <a:lnTo>
                    <a:pt x="199732" y="3414090"/>
                  </a:lnTo>
                  <a:lnTo>
                    <a:pt x="202628" y="3409010"/>
                  </a:lnTo>
                  <a:lnTo>
                    <a:pt x="205816" y="3414090"/>
                  </a:lnTo>
                  <a:lnTo>
                    <a:pt x="204127" y="3414090"/>
                  </a:lnTo>
                  <a:lnTo>
                    <a:pt x="209524" y="3419170"/>
                  </a:lnTo>
                  <a:lnTo>
                    <a:pt x="211099" y="3419170"/>
                  </a:lnTo>
                  <a:lnTo>
                    <a:pt x="213461" y="3416630"/>
                  </a:lnTo>
                  <a:lnTo>
                    <a:pt x="215773" y="3416630"/>
                  </a:lnTo>
                  <a:lnTo>
                    <a:pt x="214617" y="3419170"/>
                  </a:lnTo>
                  <a:lnTo>
                    <a:pt x="218655" y="3417900"/>
                  </a:lnTo>
                  <a:lnTo>
                    <a:pt x="218744" y="3421710"/>
                  </a:lnTo>
                  <a:lnTo>
                    <a:pt x="220980" y="3421710"/>
                  </a:lnTo>
                  <a:lnTo>
                    <a:pt x="220268" y="3420440"/>
                  </a:lnTo>
                  <a:lnTo>
                    <a:pt x="219862" y="3419170"/>
                  </a:lnTo>
                  <a:lnTo>
                    <a:pt x="220332" y="3419170"/>
                  </a:lnTo>
                  <a:lnTo>
                    <a:pt x="223862" y="3417900"/>
                  </a:lnTo>
                  <a:lnTo>
                    <a:pt x="226872" y="3422980"/>
                  </a:lnTo>
                  <a:lnTo>
                    <a:pt x="226352" y="3425520"/>
                  </a:lnTo>
                  <a:lnTo>
                    <a:pt x="234480" y="3425520"/>
                  </a:lnTo>
                  <a:lnTo>
                    <a:pt x="234238" y="3426028"/>
                  </a:lnTo>
                  <a:lnTo>
                    <a:pt x="236258" y="3425520"/>
                  </a:lnTo>
                  <a:lnTo>
                    <a:pt x="230797" y="3430600"/>
                  </a:lnTo>
                  <a:lnTo>
                    <a:pt x="235356" y="3429330"/>
                  </a:lnTo>
                  <a:lnTo>
                    <a:pt x="235127" y="3428060"/>
                  </a:lnTo>
                  <a:lnTo>
                    <a:pt x="236270" y="3426790"/>
                  </a:lnTo>
                  <a:lnTo>
                    <a:pt x="236575" y="3426790"/>
                  </a:lnTo>
                  <a:lnTo>
                    <a:pt x="237667" y="3429330"/>
                  </a:lnTo>
                  <a:lnTo>
                    <a:pt x="241693" y="3430600"/>
                  </a:lnTo>
                  <a:lnTo>
                    <a:pt x="244944" y="3430600"/>
                  </a:lnTo>
                  <a:lnTo>
                    <a:pt x="243624" y="3433140"/>
                  </a:lnTo>
                  <a:lnTo>
                    <a:pt x="248843" y="3434410"/>
                  </a:lnTo>
                  <a:lnTo>
                    <a:pt x="255346" y="3435680"/>
                  </a:lnTo>
                  <a:lnTo>
                    <a:pt x="261353" y="3438220"/>
                  </a:lnTo>
                  <a:lnTo>
                    <a:pt x="259511" y="3435680"/>
                  </a:lnTo>
                  <a:lnTo>
                    <a:pt x="261226" y="3431870"/>
                  </a:lnTo>
                  <a:lnTo>
                    <a:pt x="263105" y="3433140"/>
                  </a:lnTo>
                  <a:lnTo>
                    <a:pt x="263029" y="3433711"/>
                  </a:lnTo>
                  <a:lnTo>
                    <a:pt x="264464" y="3433140"/>
                  </a:lnTo>
                  <a:lnTo>
                    <a:pt x="266598" y="3433140"/>
                  </a:lnTo>
                  <a:lnTo>
                    <a:pt x="264769" y="3436950"/>
                  </a:lnTo>
                  <a:lnTo>
                    <a:pt x="266268" y="3436950"/>
                  </a:lnTo>
                  <a:lnTo>
                    <a:pt x="266103" y="3438220"/>
                  </a:lnTo>
                  <a:lnTo>
                    <a:pt x="265290" y="3438220"/>
                  </a:lnTo>
                  <a:lnTo>
                    <a:pt x="264718" y="3439490"/>
                  </a:lnTo>
                  <a:lnTo>
                    <a:pt x="266496" y="3438220"/>
                  </a:lnTo>
                  <a:lnTo>
                    <a:pt x="268465" y="3444570"/>
                  </a:lnTo>
                  <a:lnTo>
                    <a:pt x="271183" y="3442068"/>
                  </a:lnTo>
                  <a:lnTo>
                    <a:pt x="277177" y="3444570"/>
                  </a:lnTo>
                  <a:lnTo>
                    <a:pt x="280289" y="3444570"/>
                  </a:lnTo>
                  <a:lnTo>
                    <a:pt x="285318" y="3445840"/>
                  </a:lnTo>
                  <a:lnTo>
                    <a:pt x="286258" y="3443300"/>
                  </a:lnTo>
                  <a:lnTo>
                    <a:pt x="287997" y="3444570"/>
                  </a:lnTo>
                  <a:lnTo>
                    <a:pt x="289077" y="3443300"/>
                  </a:lnTo>
                  <a:lnTo>
                    <a:pt x="290156" y="3442030"/>
                  </a:lnTo>
                  <a:lnTo>
                    <a:pt x="293547" y="3444570"/>
                  </a:lnTo>
                  <a:lnTo>
                    <a:pt x="297002" y="3447110"/>
                  </a:lnTo>
                  <a:lnTo>
                    <a:pt x="301498" y="3448380"/>
                  </a:lnTo>
                  <a:lnTo>
                    <a:pt x="305003" y="3448380"/>
                  </a:lnTo>
                  <a:lnTo>
                    <a:pt x="303072" y="3445840"/>
                  </a:lnTo>
                  <a:lnTo>
                    <a:pt x="304927" y="3444570"/>
                  </a:lnTo>
                  <a:lnTo>
                    <a:pt x="304444" y="3447110"/>
                  </a:lnTo>
                  <a:lnTo>
                    <a:pt x="308940" y="3448380"/>
                  </a:lnTo>
                  <a:lnTo>
                    <a:pt x="306146" y="3449650"/>
                  </a:lnTo>
                  <a:lnTo>
                    <a:pt x="311581" y="3450920"/>
                  </a:lnTo>
                  <a:lnTo>
                    <a:pt x="320370" y="3450920"/>
                  </a:lnTo>
                  <a:lnTo>
                    <a:pt x="319900" y="3449650"/>
                  </a:lnTo>
                  <a:lnTo>
                    <a:pt x="319214" y="3448380"/>
                  </a:lnTo>
                  <a:lnTo>
                    <a:pt x="321195" y="3448380"/>
                  </a:lnTo>
                  <a:lnTo>
                    <a:pt x="322351" y="3449650"/>
                  </a:lnTo>
                  <a:lnTo>
                    <a:pt x="321868" y="3450920"/>
                  </a:lnTo>
                  <a:lnTo>
                    <a:pt x="321475" y="3450920"/>
                  </a:lnTo>
                  <a:lnTo>
                    <a:pt x="327634" y="3452190"/>
                  </a:lnTo>
                  <a:lnTo>
                    <a:pt x="333451" y="3456000"/>
                  </a:lnTo>
                  <a:lnTo>
                    <a:pt x="339039" y="3459810"/>
                  </a:lnTo>
                  <a:lnTo>
                    <a:pt x="344551" y="3458540"/>
                  </a:lnTo>
                  <a:lnTo>
                    <a:pt x="344157" y="3459810"/>
                  </a:lnTo>
                  <a:lnTo>
                    <a:pt x="347624" y="3458540"/>
                  </a:lnTo>
                  <a:lnTo>
                    <a:pt x="351091" y="3457270"/>
                  </a:lnTo>
                  <a:lnTo>
                    <a:pt x="353910" y="3458540"/>
                  </a:lnTo>
                  <a:lnTo>
                    <a:pt x="348919" y="3459810"/>
                  </a:lnTo>
                  <a:lnTo>
                    <a:pt x="350723" y="3461080"/>
                  </a:lnTo>
                  <a:lnTo>
                    <a:pt x="358495" y="3458540"/>
                  </a:lnTo>
                  <a:lnTo>
                    <a:pt x="361378" y="3464890"/>
                  </a:lnTo>
                  <a:lnTo>
                    <a:pt x="367601" y="3462350"/>
                  </a:lnTo>
                  <a:lnTo>
                    <a:pt x="371297" y="3467430"/>
                  </a:lnTo>
                  <a:lnTo>
                    <a:pt x="377075" y="3467430"/>
                  </a:lnTo>
                  <a:lnTo>
                    <a:pt x="383260" y="3468700"/>
                  </a:lnTo>
                  <a:lnTo>
                    <a:pt x="388188" y="3471240"/>
                  </a:lnTo>
                  <a:lnTo>
                    <a:pt x="388175" y="3468700"/>
                  </a:lnTo>
                  <a:lnTo>
                    <a:pt x="390004" y="3467430"/>
                  </a:lnTo>
                  <a:lnTo>
                    <a:pt x="389953" y="3468700"/>
                  </a:lnTo>
                  <a:lnTo>
                    <a:pt x="390639" y="3468700"/>
                  </a:lnTo>
                  <a:lnTo>
                    <a:pt x="400545" y="3469970"/>
                  </a:lnTo>
                  <a:lnTo>
                    <a:pt x="410400" y="3472510"/>
                  </a:lnTo>
                  <a:lnTo>
                    <a:pt x="420243" y="3476320"/>
                  </a:lnTo>
                  <a:lnTo>
                    <a:pt x="434936" y="3480130"/>
                  </a:lnTo>
                  <a:lnTo>
                    <a:pt x="434136" y="3469970"/>
                  </a:lnTo>
                  <a:lnTo>
                    <a:pt x="439699" y="3475050"/>
                  </a:lnTo>
                  <a:lnTo>
                    <a:pt x="437527" y="3478860"/>
                  </a:lnTo>
                  <a:lnTo>
                    <a:pt x="445211" y="3477590"/>
                  </a:lnTo>
                  <a:lnTo>
                    <a:pt x="452755" y="3477590"/>
                  </a:lnTo>
                  <a:lnTo>
                    <a:pt x="460248" y="3478860"/>
                  </a:lnTo>
                  <a:lnTo>
                    <a:pt x="467093" y="3478860"/>
                  </a:lnTo>
                  <a:lnTo>
                    <a:pt x="466966" y="3480130"/>
                  </a:lnTo>
                  <a:lnTo>
                    <a:pt x="466026" y="3480130"/>
                  </a:lnTo>
                  <a:lnTo>
                    <a:pt x="467804" y="3482670"/>
                  </a:lnTo>
                  <a:lnTo>
                    <a:pt x="473570" y="3481400"/>
                  </a:lnTo>
                  <a:lnTo>
                    <a:pt x="473798" y="3478860"/>
                  </a:lnTo>
                  <a:lnTo>
                    <a:pt x="475272" y="3478860"/>
                  </a:lnTo>
                  <a:lnTo>
                    <a:pt x="473964" y="3480130"/>
                  </a:lnTo>
                  <a:lnTo>
                    <a:pt x="474891" y="3481514"/>
                  </a:lnTo>
                  <a:lnTo>
                    <a:pt x="476719" y="3483940"/>
                  </a:lnTo>
                  <a:lnTo>
                    <a:pt x="480237" y="3478860"/>
                  </a:lnTo>
                  <a:lnTo>
                    <a:pt x="481012" y="3481819"/>
                  </a:lnTo>
                  <a:lnTo>
                    <a:pt x="481495" y="3481400"/>
                  </a:lnTo>
                  <a:lnTo>
                    <a:pt x="486270" y="3483940"/>
                  </a:lnTo>
                  <a:lnTo>
                    <a:pt x="485571" y="3481400"/>
                  </a:lnTo>
                  <a:lnTo>
                    <a:pt x="485228" y="3480130"/>
                  </a:lnTo>
                  <a:lnTo>
                    <a:pt x="488746" y="3482670"/>
                  </a:lnTo>
                  <a:lnTo>
                    <a:pt x="492277" y="3480130"/>
                  </a:lnTo>
                  <a:lnTo>
                    <a:pt x="494804" y="3481298"/>
                  </a:lnTo>
                  <a:lnTo>
                    <a:pt x="494563" y="3481730"/>
                  </a:lnTo>
                  <a:lnTo>
                    <a:pt x="496900" y="3483203"/>
                  </a:lnTo>
                  <a:lnTo>
                    <a:pt x="496328" y="3482111"/>
                  </a:lnTo>
                  <a:lnTo>
                    <a:pt x="495706" y="3481463"/>
                  </a:lnTo>
                  <a:lnTo>
                    <a:pt x="495249" y="3481159"/>
                  </a:lnTo>
                  <a:lnTo>
                    <a:pt x="496112" y="3480130"/>
                  </a:lnTo>
                  <a:lnTo>
                    <a:pt x="497179" y="3478860"/>
                  </a:lnTo>
                  <a:lnTo>
                    <a:pt x="501142" y="3483940"/>
                  </a:lnTo>
                  <a:lnTo>
                    <a:pt x="502069" y="3478860"/>
                  </a:lnTo>
                  <a:lnTo>
                    <a:pt x="501472" y="3483940"/>
                  </a:lnTo>
                  <a:lnTo>
                    <a:pt x="508165" y="3483940"/>
                  </a:lnTo>
                  <a:lnTo>
                    <a:pt x="508520" y="3483927"/>
                  </a:lnTo>
                  <a:lnTo>
                    <a:pt x="509816" y="3484143"/>
                  </a:lnTo>
                  <a:lnTo>
                    <a:pt x="511086" y="3484219"/>
                  </a:lnTo>
                  <a:lnTo>
                    <a:pt x="508355" y="3483737"/>
                  </a:lnTo>
                  <a:lnTo>
                    <a:pt x="510616" y="3481400"/>
                  </a:lnTo>
                  <a:lnTo>
                    <a:pt x="509752" y="3482670"/>
                  </a:lnTo>
                  <a:lnTo>
                    <a:pt x="512521" y="3482670"/>
                  </a:lnTo>
                  <a:lnTo>
                    <a:pt x="511492" y="3485210"/>
                  </a:lnTo>
                  <a:lnTo>
                    <a:pt x="514134" y="3485210"/>
                  </a:lnTo>
                  <a:lnTo>
                    <a:pt x="516585" y="3483940"/>
                  </a:lnTo>
                  <a:lnTo>
                    <a:pt x="516280" y="3481400"/>
                  </a:lnTo>
                  <a:lnTo>
                    <a:pt x="519772" y="3483940"/>
                  </a:lnTo>
                  <a:lnTo>
                    <a:pt x="523227" y="3482670"/>
                  </a:lnTo>
                  <a:lnTo>
                    <a:pt x="526288" y="3482670"/>
                  </a:lnTo>
                  <a:lnTo>
                    <a:pt x="528574" y="3485210"/>
                  </a:lnTo>
                  <a:lnTo>
                    <a:pt x="536486" y="3482670"/>
                  </a:lnTo>
                  <a:lnTo>
                    <a:pt x="543026" y="3481514"/>
                  </a:lnTo>
                  <a:lnTo>
                    <a:pt x="543204" y="3481489"/>
                  </a:lnTo>
                  <a:lnTo>
                    <a:pt x="543750" y="3481400"/>
                  </a:lnTo>
                  <a:lnTo>
                    <a:pt x="550773" y="3480130"/>
                  </a:lnTo>
                  <a:lnTo>
                    <a:pt x="550519" y="3483318"/>
                  </a:lnTo>
                  <a:lnTo>
                    <a:pt x="553821" y="3480130"/>
                  </a:lnTo>
                  <a:lnTo>
                    <a:pt x="560362" y="3481400"/>
                  </a:lnTo>
                  <a:lnTo>
                    <a:pt x="562063" y="3482670"/>
                  </a:lnTo>
                  <a:lnTo>
                    <a:pt x="559765" y="3483749"/>
                  </a:lnTo>
                  <a:lnTo>
                    <a:pt x="565442" y="3482670"/>
                  </a:lnTo>
                  <a:lnTo>
                    <a:pt x="571588" y="3485210"/>
                  </a:lnTo>
                  <a:lnTo>
                    <a:pt x="574802" y="3483838"/>
                  </a:lnTo>
                  <a:lnTo>
                    <a:pt x="575437" y="3483660"/>
                  </a:lnTo>
                  <a:lnTo>
                    <a:pt x="576135" y="3483267"/>
                  </a:lnTo>
                  <a:lnTo>
                    <a:pt x="577519" y="3482670"/>
                  </a:lnTo>
                  <a:lnTo>
                    <a:pt x="576872" y="3483940"/>
                  </a:lnTo>
                  <a:lnTo>
                    <a:pt x="578967" y="3483940"/>
                  </a:lnTo>
                  <a:lnTo>
                    <a:pt x="578853" y="3482670"/>
                  </a:lnTo>
                  <a:lnTo>
                    <a:pt x="577723" y="3482670"/>
                  </a:lnTo>
                  <a:lnTo>
                    <a:pt x="575906" y="3480130"/>
                  </a:lnTo>
                  <a:lnTo>
                    <a:pt x="580237" y="3477590"/>
                  </a:lnTo>
                  <a:lnTo>
                    <a:pt x="582180" y="3476447"/>
                  </a:lnTo>
                  <a:lnTo>
                    <a:pt x="580593" y="3481400"/>
                  </a:lnTo>
                  <a:lnTo>
                    <a:pt x="588429" y="3476320"/>
                  </a:lnTo>
                  <a:lnTo>
                    <a:pt x="585241" y="3483940"/>
                  </a:lnTo>
                  <a:lnTo>
                    <a:pt x="586003" y="3483940"/>
                  </a:lnTo>
                  <a:lnTo>
                    <a:pt x="586968" y="3482670"/>
                  </a:lnTo>
                  <a:lnTo>
                    <a:pt x="586803" y="3481400"/>
                  </a:lnTo>
                  <a:lnTo>
                    <a:pt x="587933" y="3481400"/>
                  </a:lnTo>
                  <a:lnTo>
                    <a:pt x="588289" y="3482670"/>
                  </a:lnTo>
                  <a:lnTo>
                    <a:pt x="587133" y="3483940"/>
                  </a:lnTo>
                  <a:lnTo>
                    <a:pt x="591312" y="3482670"/>
                  </a:lnTo>
                  <a:lnTo>
                    <a:pt x="589838" y="3481400"/>
                  </a:lnTo>
                  <a:lnTo>
                    <a:pt x="593598" y="3481400"/>
                  </a:lnTo>
                  <a:lnTo>
                    <a:pt x="592810" y="3482670"/>
                  </a:lnTo>
                  <a:lnTo>
                    <a:pt x="592429" y="3483940"/>
                  </a:lnTo>
                  <a:lnTo>
                    <a:pt x="594360" y="3481400"/>
                  </a:lnTo>
                  <a:lnTo>
                    <a:pt x="596265" y="3480130"/>
                  </a:lnTo>
                  <a:lnTo>
                    <a:pt x="599440" y="3480130"/>
                  </a:lnTo>
                  <a:lnTo>
                    <a:pt x="599262" y="3481400"/>
                  </a:lnTo>
                  <a:lnTo>
                    <a:pt x="604151" y="3481400"/>
                  </a:lnTo>
                  <a:lnTo>
                    <a:pt x="605116" y="3480130"/>
                  </a:lnTo>
                  <a:lnTo>
                    <a:pt x="607974" y="3476320"/>
                  </a:lnTo>
                  <a:lnTo>
                    <a:pt x="613968" y="3478860"/>
                  </a:lnTo>
                  <a:lnTo>
                    <a:pt x="612254" y="3482670"/>
                  </a:lnTo>
                  <a:lnTo>
                    <a:pt x="616026" y="3480130"/>
                  </a:lnTo>
                  <a:lnTo>
                    <a:pt x="616394" y="3483940"/>
                  </a:lnTo>
                  <a:lnTo>
                    <a:pt x="619607" y="3482670"/>
                  </a:lnTo>
                  <a:lnTo>
                    <a:pt x="618286" y="3480130"/>
                  </a:lnTo>
                  <a:lnTo>
                    <a:pt x="621131" y="3480130"/>
                  </a:lnTo>
                  <a:lnTo>
                    <a:pt x="623557" y="3477590"/>
                  </a:lnTo>
                  <a:lnTo>
                    <a:pt x="626008" y="3478860"/>
                  </a:lnTo>
                  <a:lnTo>
                    <a:pt x="623951" y="3480130"/>
                  </a:lnTo>
                  <a:lnTo>
                    <a:pt x="629221" y="3480130"/>
                  </a:lnTo>
                  <a:lnTo>
                    <a:pt x="626198" y="3478860"/>
                  </a:lnTo>
                  <a:lnTo>
                    <a:pt x="627608" y="3477590"/>
                  </a:lnTo>
                  <a:lnTo>
                    <a:pt x="629018" y="3476320"/>
                  </a:lnTo>
                  <a:lnTo>
                    <a:pt x="627405" y="3475050"/>
                  </a:lnTo>
                  <a:lnTo>
                    <a:pt x="625792" y="3473780"/>
                  </a:lnTo>
                  <a:lnTo>
                    <a:pt x="629564" y="3473780"/>
                  </a:lnTo>
                  <a:lnTo>
                    <a:pt x="628815" y="3475050"/>
                  </a:lnTo>
                  <a:lnTo>
                    <a:pt x="632371" y="3473780"/>
                  </a:lnTo>
                  <a:lnTo>
                    <a:pt x="633768" y="3476104"/>
                  </a:lnTo>
                  <a:lnTo>
                    <a:pt x="633285" y="3476548"/>
                  </a:lnTo>
                  <a:lnTo>
                    <a:pt x="632701" y="3477095"/>
                  </a:lnTo>
                  <a:lnTo>
                    <a:pt x="632079" y="3477437"/>
                  </a:lnTo>
                  <a:lnTo>
                    <a:pt x="633107" y="3477628"/>
                  </a:lnTo>
                  <a:lnTo>
                    <a:pt x="633907" y="3477679"/>
                  </a:lnTo>
                  <a:lnTo>
                    <a:pt x="633882" y="3476320"/>
                  </a:lnTo>
                  <a:lnTo>
                    <a:pt x="636651" y="3473780"/>
                  </a:lnTo>
                  <a:lnTo>
                    <a:pt x="638759" y="3475050"/>
                  </a:lnTo>
                  <a:lnTo>
                    <a:pt x="639330" y="3476307"/>
                  </a:lnTo>
                  <a:lnTo>
                    <a:pt x="638454" y="3478860"/>
                  </a:lnTo>
                  <a:lnTo>
                    <a:pt x="638810" y="3480130"/>
                  </a:lnTo>
                  <a:lnTo>
                    <a:pt x="640105" y="3476320"/>
                  </a:lnTo>
                  <a:lnTo>
                    <a:pt x="646480" y="3476307"/>
                  </a:lnTo>
                  <a:lnTo>
                    <a:pt x="647039" y="3475050"/>
                  </a:lnTo>
                  <a:lnTo>
                    <a:pt x="646506" y="3476307"/>
                  </a:lnTo>
                  <a:lnTo>
                    <a:pt x="646518" y="3478860"/>
                  </a:lnTo>
                  <a:lnTo>
                    <a:pt x="646734" y="3478860"/>
                  </a:lnTo>
                  <a:lnTo>
                    <a:pt x="647788" y="3476320"/>
                  </a:lnTo>
                  <a:lnTo>
                    <a:pt x="649122" y="3476320"/>
                  </a:lnTo>
                  <a:lnTo>
                    <a:pt x="649325" y="3477590"/>
                  </a:lnTo>
                  <a:lnTo>
                    <a:pt x="649173" y="3478860"/>
                  </a:lnTo>
                  <a:lnTo>
                    <a:pt x="653122" y="3478860"/>
                  </a:lnTo>
                  <a:lnTo>
                    <a:pt x="651776" y="3477590"/>
                  </a:lnTo>
                  <a:lnTo>
                    <a:pt x="656297" y="3477590"/>
                  </a:lnTo>
                  <a:lnTo>
                    <a:pt x="660539" y="3475050"/>
                  </a:lnTo>
                  <a:lnTo>
                    <a:pt x="664857" y="3476307"/>
                  </a:lnTo>
                  <a:lnTo>
                    <a:pt x="664946" y="3476447"/>
                  </a:lnTo>
                  <a:lnTo>
                    <a:pt x="666343" y="3480130"/>
                  </a:lnTo>
                  <a:lnTo>
                    <a:pt x="668959" y="3480130"/>
                  </a:lnTo>
                  <a:lnTo>
                    <a:pt x="675411" y="3475050"/>
                  </a:lnTo>
                  <a:lnTo>
                    <a:pt x="681443" y="3476320"/>
                  </a:lnTo>
                  <a:lnTo>
                    <a:pt x="680313" y="3475050"/>
                  </a:lnTo>
                  <a:lnTo>
                    <a:pt x="680440" y="3473780"/>
                  </a:lnTo>
                  <a:lnTo>
                    <a:pt x="680847" y="3469970"/>
                  </a:lnTo>
                  <a:lnTo>
                    <a:pt x="684911" y="3477590"/>
                  </a:lnTo>
                  <a:lnTo>
                    <a:pt x="687070" y="3475698"/>
                  </a:lnTo>
                  <a:lnTo>
                    <a:pt x="687019" y="3478860"/>
                  </a:lnTo>
                  <a:lnTo>
                    <a:pt x="687171" y="3477590"/>
                  </a:lnTo>
                  <a:lnTo>
                    <a:pt x="691337" y="3478860"/>
                  </a:lnTo>
                  <a:lnTo>
                    <a:pt x="693420" y="3477590"/>
                  </a:lnTo>
                  <a:lnTo>
                    <a:pt x="695540" y="3476307"/>
                  </a:lnTo>
                  <a:lnTo>
                    <a:pt x="698550" y="3475050"/>
                  </a:lnTo>
                  <a:lnTo>
                    <a:pt x="701598" y="3473780"/>
                  </a:lnTo>
                  <a:lnTo>
                    <a:pt x="700925" y="3475050"/>
                  </a:lnTo>
                  <a:lnTo>
                    <a:pt x="703427" y="3476320"/>
                  </a:lnTo>
                  <a:lnTo>
                    <a:pt x="707351" y="3475050"/>
                  </a:lnTo>
                  <a:lnTo>
                    <a:pt x="710006" y="3476320"/>
                  </a:lnTo>
                  <a:lnTo>
                    <a:pt x="710679" y="3475050"/>
                  </a:lnTo>
                  <a:lnTo>
                    <a:pt x="712190" y="3475050"/>
                  </a:lnTo>
                  <a:lnTo>
                    <a:pt x="711669" y="3473780"/>
                  </a:lnTo>
                  <a:lnTo>
                    <a:pt x="711136" y="3472510"/>
                  </a:lnTo>
                  <a:lnTo>
                    <a:pt x="717245" y="3475050"/>
                  </a:lnTo>
                  <a:lnTo>
                    <a:pt x="722845" y="3473780"/>
                  </a:lnTo>
                  <a:lnTo>
                    <a:pt x="725551" y="3472510"/>
                  </a:lnTo>
                  <a:lnTo>
                    <a:pt x="728256" y="3471240"/>
                  </a:lnTo>
                  <a:lnTo>
                    <a:pt x="733806" y="3473780"/>
                  </a:lnTo>
                  <a:lnTo>
                    <a:pt x="732955" y="3473780"/>
                  </a:lnTo>
                  <a:lnTo>
                    <a:pt x="731875" y="3475050"/>
                  </a:lnTo>
                  <a:lnTo>
                    <a:pt x="732536" y="3475050"/>
                  </a:lnTo>
                  <a:lnTo>
                    <a:pt x="738530" y="3472510"/>
                  </a:lnTo>
                  <a:lnTo>
                    <a:pt x="737844" y="3469970"/>
                  </a:lnTo>
                  <a:lnTo>
                    <a:pt x="737603" y="3471240"/>
                  </a:lnTo>
                  <a:lnTo>
                    <a:pt x="736180" y="3469970"/>
                  </a:lnTo>
                  <a:lnTo>
                    <a:pt x="736828" y="3468700"/>
                  </a:lnTo>
                  <a:lnTo>
                    <a:pt x="738454" y="3467430"/>
                  </a:lnTo>
                  <a:lnTo>
                    <a:pt x="739952" y="3467430"/>
                  </a:lnTo>
                  <a:lnTo>
                    <a:pt x="737362" y="3468700"/>
                  </a:lnTo>
                  <a:lnTo>
                    <a:pt x="740283" y="3471240"/>
                  </a:lnTo>
                  <a:lnTo>
                    <a:pt x="741591" y="3472510"/>
                  </a:lnTo>
                  <a:lnTo>
                    <a:pt x="741337" y="3471240"/>
                  </a:lnTo>
                  <a:lnTo>
                    <a:pt x="741502" y="3470579"/>
                  </a:lnTo>
                  <a:lnTo>
                    <a:pt x="741502" y="3469970"/>
                  </a:lnTo>
                  <a:lnTo>
                    <a:pt x="741629" y="3470097"/>
                  </a:lnTo>
                  <a:lnTo>
                    <a:pt x="745045" y="3473780"/>
                  </a:lnTo>
                  <a:lnTo>
                    <a:pt x="743572" y="3469970"/>
                  </a:lnTo>
                  <a:lnTo>
                    <a:pt x="742594" y="3467430"/>
                  </a:lnTo>
                  <a:lnTo>
                    <a:pt x="741616" y="3464890"/>
                  </a:lnTo>
                  <a:lnTo>
                    <a:pt x="746201" y="3467430"/>
                  </a:lnTo>
                  <a:lnTo>
                    <a:pt x="746074" y="3468700"/>
                  </a:lnTo>
                  <a:lnTo>
                    <a:pt x="747636" y="3467430"/>
                  </a:lnTo>
                  <a:lnTo>
                    <a:pt x="748995" y="3466160"/>
                  </a:lnTo>
                  <a:lnTo>
                    <a:pt x="750760" y="3466160"/>
                  </a:lnTo>
                  <a:lnTo>
                    <a:pt x="751725" y="3468700"/>
                  </a:lnTo>
                  <a:lnTo>
                    <a:pt x="749147" y="3467430"/>
                  </a:lnTo>
                  <a:lnTo>
                    <a:pt x="749236" y="3469970"/>
                  </a:lnTo>
                  <a:lnTo>
                    <a:pt x="751687" y="3469970"/>
                  </a:lnTo>
                  <a:lnTo>
                    <a:pt x="752170" y="3468700"/>
                  </a:lnTo>
                  <a:lnTo>
                    <a:pt x="753135" y="3466160"/>
                  </a:lnTo>
                  <a:lnTo>
                    <a:pt x="753618" y="3464890"/>
                  </a:lnTo>
                  <a:lnTo>
                    <a:pt x="756081" y="3467430"/>
                  </a:lnTo>
                  <a:lnTo>
                    <a:pt x="753618" y="3467430"/>
                  </a:lnTo>
                  <a:lnTo>
                    <a:pt x="752640" y="3468700"/>
                  </a:lnTo>
                  <a:lnTo>
                    <a:pt x="755345" y="3471240"/>
                  </a:lnTo>
                  <a:lnTo>
                    <a:pt x="757237" y="3471240"/>
                  </a:lnTo>
                  <a:lnTo>
                    <a:pt x="761517" y="3472510"/>
                  </a:lnTo>
                  <a:lnTo>
                    <a:pt x="760374" y="3471240"/>
                  </a:lnTo>
                  <a:lnTo>
                    <a:pt x="762368" y="3464890"/>
                  </a:lnTo>
                  <a:lnTo>
                    <a:pt x="762774" y="3463620"/>
                  </a:lnTo>
                  <a:lnTo>
                    <a:pt x="766495" y="3469970"/>
                  </a:lnTo>
                  <a:lnTo>
                    <a:pt x="770178" y="3464890"/>
                  </a:lnTo>
                  <a:lnTo>
                    <a:pt x="766597" y="3469970"/>
                  </a:lnTo>
                  <a:lnTo>
                    <a:pt x="769759" y="3467430"/>
                  </a:lnTo>
                  <a:lnTo>
                    <a:pt x="769886" y="3470097"/>
                  </a:lnTo>
                  <a:lnTo>
                    <a:pt x="770902" y="3471240"/>
                  </a:lnTo>
                  <a:lnTo>
                    <a:pt x="772363" y="3472319"/>
                  </a:lnTo>
                  <a:lnTo>
                    <a:pt x="773938" y="3469970"/>
                  </a:lnTo>
                  <a:lnTo>
                    <a:pt x="775690" y="3475050"/>
                  </a:lnTo>
                  <a:lnTo>
                    <a:pt x="778090" y="3469970"/>
                  </a:lnTo>
                  <a:lnTo>
                    <a:pt x="778306" y="3471240"/>
                  </a:lnTo>
                  <a:lnTo>
                    <a:pt x="779272" y="3470579"/>
                  </a:lnTo>
                  <a:lnTo>
                    <a:pt x="779310" y="3469970"/>
                  </a:lnTo>
                  <a:lnTo>
                    <a:pt x="781697" y="3467430"/>
                  </a:lnTo>
                  <a:lnTo>
                    <a:pt x="782878" y="3466160"/>
                  </a:lnTo>
                  <a:lnTo>
                    <a:pt x="788962" y="3473780"/>
                  </a:lnTo>
                  <a:lnTo>
                    <a:pt x="794092" y="3467430"/>
                  </a:lnTo>
                  <a:lnTo>
                    <a:pt x="796417" y="3466160"/>
                  </a:lnTo>
                  <a:lnTo>
                    <a:pt x="798741" y="3464890"/>
                  </a:lnTo>
                  <a:lnTo>
                    <a:pt x="799274" y="3462350"/>
                  </a:lnTo>
                  <a:lnTo>
                    <a:pt x="803567" y="3459810"/>
                  </a:lnTo>
                  <a:lnTo>
                    <a:pt x="805268" y="3461080"/>
                  </a:lnTo>
                  <a:lnTo>
                    <a:pt x="802741" y="3463620"/>
                  </a:lnTo>
                  <a:lnTo>
                    <a:pt x="805345" y="3464890"/>
                  </a:lnTo>
                  <a:lnTo>
                    <a:pt x="807161" y="3464890"/>
                  </a:lnTo>
                  <a:lnTo>
                    <a:pt x="809345" y="3462350"/>
                  </a:lnTo>
                  <a:lnTo>
                    <a:pt x="808977" y="3463620"/>
                  </a:lnTo>
                  <a:lnTo>
                    <a:pt x="810387" y="3466160"/>
                  </a:lnTo>
                  <a:lnTo>
                    <a:pt x="812203" y="3464890"/>
                  </a:lnTo>
                  <a:close/>
                </a:path>
                <a:path w="1400810" h="3485515">
                  <a:moveTo>
                    <a:pt x="812431" y="3466668"/>
                  </a:moveTo>
                  <a:lnTo>
                    <a:pt x="812076" y="3466858"/>
                  </a:lnTo>
                  <a:lnTo>
                    <a:pt x="811745" y="3467023"/>
                  </a:lnTo>
                  <a:lnTo>
                    <a:pt x="811415" y="3467150"/>
                  </a:lnTo>
                  <a:lnTo>
                    <a:pt x="811403" y="3467697"/>
                  </a:lnTo>
                  <a:lnTo>
                    <a:pt x="811809" y="3467481"/>
                  </a:lnTo>
                  <a:lnTo>
                    <a:pt x="812139" y="3467125"/>
                  </a:lnTo>
                  <a:lnTo>
                    <a:pt x="812431" y="3466668"/>
                  </a:lnTo>
                  <a:close/>
                </a:path>
                <a:path w="1400810" h="3485515">
                  <a:moveTo>
                    <a:pt x="819200" y="3464255"/>
                  </a:moveTo>
                  <a:lnTo>
                    <a:pt x="818667" y="3462591"/>
                  </a:lnTo>
                  <a:lnTo>
                    <a:pt x="818857" y="3463620"/>
                  </a:lnTo>
                  <a:lnTo>
                    <a:pt x="819200" y="3464255"/>
                  </a:lnTo>
                  <a:close/>
                </a:path>
                <a:path w="1400810" h="3485515">
                  <a:moveTo>
                    <a:pt x="820064" y="3465919"/>
                  </a:moveTo>
                  <a:lnTo>
                    <a:pt x="819200" y="3464255"/>
                  </a:lnTo>
                  <a:lnTo>
                    <a:pt x="819391" y="3464890"/>
                  </a:lnTo>
                  <a:lnTo>
                    <a:pt x="817537" y="3466160"/>
                  </a:lnTo>
                  <a:lnTo>
                    <a:pt x="816864" y="3467430"/>
                  </a:lnTo>
                  <a:lnTo>
                    <a:pt x="819315" y="3466160"/>
                  </a:lnTo>
                  <a:lnTo>
                    <a:pt x="820064" y="3465919"/>
                  </a:lnTo>
                  <a:close/>
                </a:path>
                <a:path w="1400810" h="3485515">
                  <a:moveTo>
                    <a:pt x="820153" y="3461080"/>
                  </a:moveTo>
                  <a:lnTo>
                    <a:pt x="817816" y="3456000"/>
                  </a:lnTo>
                  <a:lnTo>
                    <a:pt x="813816" y="3463620"/>
                  </a:lnTo>
                  <a:lnTo>
                    <a:pt x="811199" y="3462350"/>
                  </a:lnTo>
                  <a:lnTo>
                    <a:pt x="811695" y="3463620"/>
                  </a:lnTo>
                  <a:lnTo>
                    <a:pt x="813511" y="3463620"/>
                  </a:lnTo>
                  <a:lnTo>
                    <a:pt x="813181" y="3466160"/>
                  </a:lnTo>
                  <a:lnTo>
                    <a:pt x="812419" y="3467430"/>
                  </a:lnTo>
                  <a:lnTo>
                    <a:pt x="814489" y="3466160"/>
                  </a:lnTo>
                  <a:lnTo>
                    <a:pt x="816432" y="3463620"/>
                  </a:lnTo>
                  <a:lnTo>
                    <a:pt x="818591" y="3462350"/>
                  </a:lnTo>
                  <a:lnTo>
                    <a:pt x="818667" y="3462591"/>
                  </a:lnTo>
                  <a:lnTo>
                    <a:pt x="818616" y="3462350"/>
                  </a:lnTo>
                  <a:lnTo>
                    <a:pt x="820153" y="3461080"/>
                  </a:lnTo>
                  <a:close/>
                </a:path>
                <a:path w="1400810" h="3485515">
                  <a:moveTo>
                    <a:pt x="820470" y="3465779"/>
                  </a:moveTo>
                  <a:lnTo>
                    <a:pt x="820242" y="3465855"/>
                  </a:lnTo>
                  <a:lnTo>
                    <a:pt x="820191" y="3466160"/>
                  </a:lnTo>
                  <a:lnTo>
                    <a:pt x="820470" y="3465779"/>
                  </a:lnTo>
                  <a:close/>
                </a:path>
                <a:path w="1400810" h="3485515">
                  <a:moveTo>
                    <a:pt x="822820" y="3466287"/>
                  </a:moveTo>
                  <a:lnTo>
                    <a:pt x="822210" y="3466719"/>
                  </a:lnTo>
                  <a:lnTo>
                    <a:pt x="822807" y="3466769"/>
                  </a:lnTo>
                  <a:lnTo>
                    <a:pt x="822769" y="3466566"/>
                  </a:lnTo>
                  <a:lnTo>
                    <a:pt x="822794" y="3466414"/>
                  </a:lnTo>
                  <a:lnTo>
                    <a:pt x="822820" y="3466287"/>
                  </a:lnTo>
                  <a:close/>
                </a:path>
                <a:path w="1400810" h="3485515">
                  <a:moveTo>
                    <a:pt x="823429" y="3465868"/>
                  </a:moveTo>
                  <a:lnTo>
                    <a:pt x="823125" y="3465893"/>
                  </a:lnTo>
                  <a:lnTo>
                    <a:pt x="822871" y="3465957"/>
                  </a:lnTo>
                  <a:lnTo>
                    <a:pt x="822807" y="3466287"/>
                  </a:lnTo>
                  <a:lnTo>
                    <a:pt x="823429" y="3465868"/>
                  </a:lnTo>
                  <a:close/>
                </a:path>
                <a:path w="1400810" h="3485515">
                  <a:moveTo>
                    <a:pt x="823722" y="3461080"/>
                  </a:moveTo>
                  <a:lnTo>
                    <a:pt x="822883" y="3461080"/>
                  </a:lnTo>
                  <a:lnTo>
                    <a:pt x="822731" y="3463620"/>
                  </a:lnTo>
                  <a:lnTo>
                    <a:pt x="822121" y="3463620"/>
                  </a:lnTo>
                  <a:lnTo>
                    <a:pt x="820470" y="3465779"/>
                  </a:lnTo>
                  <a:lnTo>
                    <a:pt x="823264" y="3464890"/>
                  </a:lnTo>
                  <a:lnTo>
                    <a:pt x="823722" y="3461080"/>
                  </a:lnTo>
                  <a:close/>
                </a:path>
                <a:path w="1400810" h="3485515">
                  <a:moveTo>
                    <a:pt x="824699" y="3464979"/>
                  </a:moveTo>
                  <a:lnTo>
                    <a:pt x="823429" y="3465868"/>
                  </a:lnTo>
                  <a:lnTo>
                    <a:pt x="823899" y="3465817"/>
                  </a:lnTo>
                  <a:lnTo>
                    <a:pt x="824484" y="3465830"/>
                  </a:lnTo>
                  <a:lnTo>
                    <a:pt x="824699" y="3464979"/>
                  </a:lnTo>
                  <a:close/>
                </a:path>
                <a:path w="1400810" h="3485515">
                  <a:moveTo>
                    <a:pt x="833628" y="3459581"/>
                  </a:moveTo>
                  <a:lnTo>
                    <a:pt x="831659" y="3457130"/>
                  </a:lnTo>
                  <a:lnTo>
                    <a:pt x="829576" y="3457244"/>
                  </a:lnTo>
                  <a:lnTo>
                    <a:pt x="827659" y="3459708"/>
                  </a:lnTo>
                  <a:lnTo>
                    <a:pt x="827112" y="3458997"/>
                  </a:lnTo>
                  <a:lnTo>
                    <a:pt x="827455" y="3458057"/>
                  </a:lnTo>
                  <a:lnTo>
                    <a:pt x="827481" y="3457410"/>
                  </a:lnTo>
                  <a:lnTo>
                    <a:pt x="826211" y="3459251"/>
                  </a:lnTo>
                  <a:lnTo>
                    <a:pt x="824839" y="3462388"/>
                  </a:lnTo>
                  <a:lnTo>
                    <a:pt x="826173" y="3465436"/>
                  </a:lnTo>
                  <a:lnTo>
                    <a:pt x="827252" y="3461956"/>
                  </a:lnTo>
                  <a:lnTo>
                    <a:pt x="827760" y="3463290"/>
                  </a:lnTo>
                  <a:lnTo>
                    <a:pt x="828890" y="3459175"/>
                  </a:lnTo>
                  <a:lnTo>
                    <a:pt x="830110" y="3458616"/>
                  </a:lnTo>
                  <a:lnTo>
                    <a:pt x="831215" y="3460000"/>
                  </a:lnTo>
                  <a:lnTo>
                    <a:pt x="831164" y="3461296"/>
                  </a:lnTo>
                  <a:lnTo>
                    <a:pt x="831507" y="3460369"/>
                  </a:lnTo>
                  <a:lnTo>
                    <a:pt x="833221" y="3461829"/>
                  </a:lnTo>
                  <a:lnTo>
                    <a:pt x="833628" y="3459581"/>
                  </a:lnTo>
                  <a:close/>
                </a:path>
                <a:path w="1400810" h="3485515">
                  <a:moveTo>
                    <a:pt x="837095" y="3461842"/>
                  </a:moveTo>
                  <a:lnTo>
                    <a:pt x="836599" y="3459848"/>
                  </a:lnTo>
                  <a:lnTo>
                    <a:pt x="835380" y="3460394"/>
                  </a:lnTo>
                  <a:lnTo>
                    <a:pt x="834898" y="3463925"/>
                  </a:lnTo>
                  <a:lnTo>
                    <a:pt x="836752" y="3462794"/>
                  </a:lnTo>
                  <a:lnTo>
                    <a:pt x="837095" y="3461842"/>
                  </a:lnTo>
                  <a:close/>
                </a:path>
                <a:path w="1400810" h="3485515">
                  <a:moveTo>
                    <a:pt x="1182077" y="1992871"/>
                  </a:moveTo>
                  <a:lnTo>
                    <a:pt x="1181925" y="1992769"/>
                  </a:lnTo>
                  <a:lnTo>
                    <a:pt x="1181798" y="1992668"/>
                  </a:lnTo>
                  <a:lnTo>
                    <a:pt x="1181163" y="1992528"/>
                  </a:lnTo>
                  <a:lnTo>
                    <a:pt x="1181328" y="1992655"/>
                  </a:lnTo>
                  <a:lnTo>
                    <a:pt x="1181646" y="1992769"/>
                  </a:lnTo>
                  <a:lnTo>
                    <a:pt x="1182077" y="1992871"/>
                  </a:lnTo>
                  <a:close/>
                </a:path>
                <a:path w="1400810" h="3485515">
                  <a:moveTo>
                    <a:pt x="1183513" y="1745386"/>
                  </a:moveTo>
                  <a:lnTo>
                    <a:pt x="1183220" y="1745297"/>
                  </a:lnTo>
                  <a:lnTo>
                    <a:pt x="1183017" y="1745234"/>
                  </a:lnTo>
                  <a:lnTo>
                    <a:pt x="1183195" y="1745335"/>
                  </a:lnTo>
                  <a:lnTo>
                    <a:pt x="1183513" y="1745386"/>
                  </a:lnTo>
                  <a:close/>
                </a:path>
                <a:path w="1400810" h="3485515">
                  <a:moveTo>
                    <a:pt x="1185913" y="2000338"/>
                  </a:moveTo>
                  <a:lnTo>
                    <a:pt x="1185519" y="1999970"/>
                  </a:lnTo>
                  <a:lnTo>
                    <a:pt x="1182052" y="1999615"/>
                  </a:lnTo>
                  <a:lnTo>
                    <a:pt x="1182979" y="2000237"/>
                  </a:lnTo>
                  <a:lnTo>
                    <a:pt x="1183881" y="2000389"/>
                  </a:lnTo>
                  <a:lnTo>
                    <a:pt x="1185913" y="2000338"/>
                  </a:lnTo>
                  <a:close/>
                </a:path>
                <a:path w="1400810" h="3485515">
                  <a:moveTo>
                    <a:pt x="1189443" y="1997786"/>
                  </a:moveTo>
                  <a:lnTo>
                    <a:pt x="1187767" y="1997316"/>
                  </a:lnTo>
                  <a:lnTo>
                    <a:pt x="1184821" y="1996744"/>
                  </a:lnTo>
                  <a:lnTo>
                    <a:pt x="1181620" y="1996986"/>
                  </a:lnTo>
                  <a:lnTo>
                    <a:pt x="1184960" y="1997481"/>
                  </a:lnTo>
                  <a:lnTo>
                    <a:pt x="1183563" y="1997570"/>
                  </a:lnTo>
                  <a:lnTo>
                    <a:pt x="1187513" y="1998103"/>
                  </a:lnTo>
                  <a:lnTo>
                    <a:pt x="1187919" y="1998497"/>
                  </a:lnTo>
                  <a:lnTo>
                    <a:pt x="1186395" y="1998764"/>
                  </a:lnTo>
                  <a:lnTo>
                    <a:pt x="1185125" y="1998662"/>
                  </a:lnTo>
                  <a:lnTo>
                    <a:pt x="1186014" y="1998827"/>
                  </a:lnTo>
                  <a:lnTo>
                    <a:pt x="1184351" y="1999246"/>
                  </a:lnTo>
                  <a:lnTo>
                    <a:pt x="1186522" y="1999475"/>
                  </a:lnTo>
                  <a:lnTo>
                    <a:pt x="1189215" y="1999030"/>
                  </a:lnTo>
                  <a:lnTo>
                    <a:pt x="1189329" y="1998421"/>
                  </a:lnTo>
                  <a:lnTo>
                    <a:pt x="1187119" y="1997722"/>
                  </a:lnTo>
                  <a:lnTo>
                    <a:pt x="1187894" y="1997595"/>
                  </a:lnTo>
                  <a:lnTo>
                    <a:pt x="1188796" y="1997748"/>
                  </a:lnTo>
                  <a:lnTo>
                    <a:pt x="1189443" y="1997786"/>
                  </a:lnTo>
                  <a:close/>
                </a:path>
                <a:path w="1400810" h="3485515">
                  <a:moveTo>
                    <a:pt x="1195476" y="1960727"/>
                  </a:moveTo>
                  <a:lnTo>
                    <a:pt x="1195044" y="1960956"/>
                  </a:lnTo>
                  <a:lnTo>
                    <a:pt x="1195273" y="1960905"/>
                  </a:lnTo>
                  <a:lnTo>
                    <a:pt x="1195412" y="1960816"/>
                  </a:lnTo>
                  <a:close/>
                </a:path>
                <a:path w="1400810" h="3485515">
                  <a:moveTo>
                    <a:pt x="1196555" y="1960130"/>
                  </a:moveTo>
                  <a:lnTo>
                    <a:pt x="1195425" y="1960079"/>
                  </a:lnTo>
                  <a:lnTo>
                    <a:pt x="1195717" y="1960448"/>
                  </a:lnTo>
                  <a:lnTo>
                    <a:pt x="1195476" y="1960727"/>
                  </a:lnTo>
                  <a:lnTo>
                    <a:pt x="1196555" y="1960130"/>
                  </a:lnTo>
                  <a:close/>
                </a:path>
                <a:path w="1400810" h="3485515">
                  <a:moveTo>
                    <a:pt x="1198486" y="1938007"/>
                  </a:moveTo>
                  <a:lnTo>
                    <a:pt x="1198270" y="1937842"/>
                  </a:lnTo>
                  <a:lnTo>
                    <a:pt x="1198041" y="1937715"/>
                  </a:lnTo>
                  <a:lnTo>
                    <a:pt x="1197749" y="1937740"/>
                  </a:lnTo>
                  <a:lnTo>
                    <a:pt x="1197838" y="1937931"/>
                  </a:lnTo>
                  <a:lnTo>
                    <a:pt x="1198168" y="1938007"/>
                  </a:lnTo>
                  <a:lnTo>
                    <a:pt x="1198486" y="1938007"/>
                  </a:lnTo>
                  <a:close/>
                </a:path>
                <a:path w="1400810" h="3485515">
                  <a:moveTo>
                    <a:pt x="1198638" y="1978533"/>
                  </a:moveTo>
                  <a:lnTo>
                    <a:pt x="1195692" y="1978444"/>
                  </a:lnTo>
                  <a:lnTo>
                    <a:pt x="1194409" y="1978342"/>
                  </a:lnTo>
                  <a:lnTo>
                    <a:pt x="1195616" y="1978469"/>
                  </a:lnTo>
                  <a:lnTo>
                    <a:pt x="1196187" y="1978596"/>
                  </a:lnTo>
                  <a:lnTo>
                    <a:pt x="1196416" y="1978761"/>
                  </a:lnTo>
                  <a:lnTo>
                    <a:pt x="1198499" y="1978723"/>
                  </a:lnTo>
                  <a:lnTo>
                    <a:pt x="1198638" y="1978533"/>
                  </a:lnTo>
                  <a:close/>
                </a:path>
                <a:path w="1400810" h="3485515">
                  <a:moveTo>
                    <a:pt x="1199515" y="1971294"/>
                  </a:moveTo>
                  <a:lnTo>
                    <a:pt x="1198105" y="1970925"/>
                  </a:lnTo>
                  <a:lnTo>
                    <a:pt x="1198105" y="1971116"/>
                  </a:lnTo>
                  <a:lnTo>
                    <a:pt x="1198499" y="1971154"/>
                  </a:lnTo>
                  <a:lnTo>
                    <a:pt x="1199515" y="1971294"/>
                  </a:lnTo>
                  <a:close/>
                </a:path>
                <a:path w="1400810" h="3485515">
                  <a:moveTo>
                    <a:pt x="1199654" y="1965312"/>
                  </a:moveTo>
                  <a:lnTo>
                    <a:pt x="1199515" y="1965312"/>
                  </a:lnTo>
                  <a:lnTo>
                    <a:pt x="1199159" y="1965325"/>
                  </a:lnTo>
                  <a:lnTo>
                    <a:pt x="1198829" y="1965363"/>
                  </a:lnTo>
                  <a:lnTo>
                    <a:pt x="1199273" y="1965337"/>
                  </a:lnTo>
                  <a:lnTo>
                    <a:pt x="1199654" y="1965312"/>
                  </a:lnTo>
                  <a:close/>
                </a:path>
                <a:path w="1400810" h="3485515">
                  <a:moveTo>
                    <a:pt x="1200810" y="1739430"/>
                  </a:moveTo>
                  <a:lnTo>
                    <a:pt x="1199083" y="1738871"/>
                  </a:lnTo>
                  <a:lnTo>
                    <a:pt x="1199222" y="1739036"/>
                  </a:lnTo>
                  <a:lnTo>
                    <a:pt x="1200810" y="1739430"/>
                  </a:lnTo>
                  <a:close/>
                </a:path>
                <a:path w="1400810" h="3485515">
                  <a:moveTo>
                    <a:pt x="1201788" y="1861261"/>
                  </a:moveTo>
                  <a:lnTo>
                    <a:pt x="1201483" y="1860410"/>
                  </a:lnTo>
                  <a:lnTo>
                    <a:pt x="1201115" y="1859419"/>
                  </a:lnTo>
                  <a:lnTo>
                    <a:pt x="1198168" y="1860499"/>
                  </a:lnTo>
                  <a:lnTo>
                    <a:pt x="1199324" y="1860410"/>
                  </a:lnTo>
                  <a:lnTo>
                    <a:pt x="1201788" y="1861261"/>
                  </a:lnTo>
                  <a:close/>
                </a:path>
                <a:path w="1400810" h="3485515">
                  <a:moveTo>
                    <a:pt x="1201889" y="1933943"/>
                  </a:moveTo>
                  <a:lnTo>
                    <a:pt x="1201635" y="1933879"/>
                  </a:lnTo>
                  <a:lnTo>
                    <a:pt x="1201470" y="1934044"/>
                  </a:lnTo>
                  <a:lnTo>
                    <a:pt x="1201724" y="1934019"/>
                  </a:lnTo>
                  <a:lnTo>
                    <a:pt x="1201889" y="1933943"/>
                  </a:lnTo>
                  <a:close/>
                </a:path>
                <a:path w="1400810" h="3485515">
                  <a:moveTo>
                    <a:pt x="1202016" y="1861337"/>
                  </a:moveTo>
                  <a:lnTo>
                    <a:pt x="1201788" y="1861261"/>
                  </a:lnTo>
                  <a:lnTo>
                    <a:pt x="1201826" y="1861388"/>
                  </a:lnTo>
                  <a:lnTo>
                    <a:pt x="1202016" y="1861337"/>
                  </a:lnTo>
                  <a:close/>
                </a:path>
                <a:path w="1400810" h="3485515">
                  <a:moveTo>
                    <a:pt x="1204468" y="1860677"/>
                  </a:moveTo>
                  <a:lnTo>
                    <a:pt x="1202016" y="1861337"/>
                  </a:lnTo>
                  <a:lnTo>
                    <a:pt x="1202740" y="1861591"/>
                  </a:lnTo>
                  <a:lnTo>
                    <a:pt x="1204468" y="1860677"/>
                  </a:lnTo>
                  <a:close/>
                </a:path>
                <a:path w="1400810" h="3485515">
                  <a:moveTo>
                    <a:pt x="1205788" y="1926971"/>
                  </a:moveTo>
                  <a:lnTo>
                    <a:pt x="1205534" y="1926742"/>
                  </a:lnTo>
                  <a:lnTo>
                    <a:pt x="1205788" y="1926971"/>
                  </a:lnTo>
                  <a:close/>
                </a:path>
                <a:path w="1400810" h="3485515">
                  <a:moveTo>
                    <a:pt x="1381810" y="0"/>
                  </a:moveTo>
                  <a:lnTo>
                    <a:pt x="1380782" y="63"/>
                  </a:lnTo>
                  <a:lnTo>
                    <a:pt x="1380731" y="330"/>
                  </a:lnTo>
                  <a:lnTo>
                    <a:pt x="1381810" y="0"/>
                  </a:lnTo>
                  <a:close/>
                </a:path>
                <a:path w="1400810" h="3485515">
                  <a:moveTo>
                    <a:pt x="1382331" y="72732"/>
                  </a:moveTo>
                  <a:lnTo>
                    <a:pt x="1381493" y="72466"/>
                  </a:lnTo>
                  <a:lnTo>
                    <a:pt x="1379880" y="72936"/>
                  </a:lnTo>
                  <a:lnTo>
                    <a:pt x="1382331" y="72732"/>
                  </a:lnTo>
                  <a:close/>
                </a:path>
                <a:path w="1400810" h="3485515">
                  <a:moveTo>
                    <a:pt x="1391246" y="32473"/>
                  </a:moveTo>
                  <a:lnTo>
                    <a:pt x="1389634" y="32740"/>
                  </a:lnTo>
                  <a:lnTo>
                    <a:pt x="1389481" y="33045"/>
                  </a:lnTo>
                  <a:lnTo>
                    <a:pt x="1388325" y="33655"/>
                  </a:lnTo>
                  <a:lnTo>
                    <a:pt x="1388757" y="33655"/>
                  </a:lnTo>
                  <a:lnTo>
                    <a:pt x="1390307" y="33070"/>
                  </a:lnTo>
                  <a:lnTo>
                    <a:pt x="1391246" y="32473"/>
                  </a:lnTo>
                  <a:close/>
                </a:path>
                <a:path w="1400810" h="3485515">
                  <a:moveTo>
                    <a:pt x="1395857" y="43573"/>
                  </a:moveTo>
                  <a:lnTo>
                    <a:pt x="1394790" y="43484"/>
                  </a:lnTo>
                  <a:lnTo>
                    <a:pt x="1391589" y="44310"/>
                  </a:lnTo>
                  <a:lnTo>
                    <a:pt x="1392224" y="44348"/>
                  </a:lnTo>
                  <a:lnTo>
                    <a:pt x="1395857" y="43573"/>
                  </a:lnTo>
                  <a:close/>
                </a:path>
                <a:path w="1400810" h="3485515">
                  <a:moveTo>
                    <a:pt x="1400594" y="68376"/>
                  </a:moveTo>
                  <a:lnTo>
                    <a:pt x="1399552" y="68059"/>
                  </a:lnTo>
                  <a:lnTo>
                    <a:pt x="1400187" y="68313"/>
                  </a:lnTo>
                  <a:lnTo>
                    <a:pt x="1400594" y="683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3827411" y="9432473"/>
              <a:ext cx="45085" cy="539750"/>
            </a:xfrm>
            <a:custGeom>
              <a:avLst/>
              <a:gdLst/>
              <a:ahLst/>
              <a:cxnLst/>
              <a:rect l="l" t="t" r="r" b="b"/>
              <a:pathLst>
                <a:path w="45085" h="539750">
                  <a:moveTo>
                    <a:pt x="3517" y="165582"/>
                  </a:moveTo>
                  <a:lnTo>
                    <a:pt x="3517" y="165709"/>
                  </a:lnTo>
                  <a:lnTo>
                    <a:pt x="3517" y="165582"/>
                  </a:lnTo>
                  <a:close/>
                </a:path>
                <a:path w="45085" h="539750">
                  <a:moveTo>
                    <a:pt x="3962" y="164528"/>
                  </a:moveTo>
                  <a:lnTo>
                    <a:pt x="3683" y="164833"/>
                  </a:lnTo>
                  <a:lnTo>
                    <a:pt x="3517" y="165201"/>
                  </a:lnTo>
                  <a:lnTo>
                    <a:pt x="3517" y="165582"/>
                  </a:lnTo>
                  <a:lnTo>
                    <a:pt x="3962" y="164528"/>
                  </a:lnTo>
                  <a:close/>
                </a:path>
                <a:path w="45085" h="539750">
                  <a:moveTo>
                    <a:pt x="5219" y="130327"/>
                  </a:moveTo>
                  <a:lnTo>
                    <a:pt x="4127" y="130810"/>
                  </a:lnTo>
                  <a:lnTo>
                    <a:pt x="5130" y="130810"/>
                  </a:lnTo>
                  <a:lnTo>
                    <a:pt x="5219" y="130327"/>
                  </a:lnTo>
                  <a:close/>
                </a:path>
                <a:path w="45085" h="539750">
                  <a:moveTo>
                    <a:pt x="5626" y="160807"/>
                  </a:moveTo>
                  <a:lnTo>
                    <a:pt x="5207" y="160743"/>
                  </a:lnTo>
                  <a:lnTo>
                    <a:pt x="4876" y="160693"/>
                  </a:lnTo>
                  <a:lnTo>
                    <a:pt x="3581" y="161378"/>
                  </a:lnTo>
                  <a:lnTo>
                    <a:pt x="4635" y="161201"/>
                  </a:lnTo>
                  <a:lnTo>
                    <a:pt x="5232" y="161010"/>
                  </a:lnTo>
                  <a:lnTo>
                    <a:pt x="5626" y="160807"/>
                  </a:lnTo>
                  <a:close/>
                </a:path>
                <a:path w="45085" h="539750">
                  <a:moveTo>
                    <a:pt x="5791" y="130073"/>
                  </a:moveTo>
                  <a:lnTo>
                    <a:pt x="5372" y="129540"/>
                  </a:lnTo>
                  <a:lnTo>
                    <a:pt x="5219" y="130327"/>
                  </a:lnTo>
                  <a:lnTo>
                    <a:pt x="5791" y="130073"/>
                  </a:lnTo>
                  <a:close/>
                </a:path>
                <a:path w="45085" h="539750">
                  <a:moveTo>
                    <a:pt x="5880" y="177800"/>
                  </a:moveTo>
                  <a:lnTo>
                    <a:pt x="5511" y="177292"/>
                  </a:lnTo>
                  <a:lnTo>
                    <a:pt x="4648" y="177800"/>
                  </a:lnTo>
                  <a:lnTo>
                    <a:pt x="5880" y="177800"/>
                  </a:lnTo>
                  <a:close/>
                </a:path>
                <a:path w="45085" h="539750">
                  <a:moveTo>
                    <a:pt x="6680" y="184912"/>
                  </a:moveTo>
                  <a:lnTo>
                    <a:pt x="5994" y="184442"/>
                  </a:lnTo>
                  <a:lnTo>
                    <a:pt x="6210" y="184683"/>
                  </a:lnTo>
                  <a:lnTo>
                    <a:pt x="6680" y="184912"/>
                  </a:lnTo>
                  <a:close/>
                </a:path>
                <a:path w="45085" h="539750">
                  <a:moveTo>
                    <a:pt x="6769" y="22860"/>
                  </a:moveTo>
                  <a:lnTo>
                    <a:pt x="5041" y="21590"/>
                  </a:lnTo>
                  <a:lnTo>
                    <a:pt x="4864" y="22860"/>
                  </a:lnTo>
                  <a:lnTo>
                    <a:pt x="6769" y="22860"/>
                  </a:lnTo>
                  <a:close/>
                </a:path>
                <a:path w="45085" h="539750">
                  <a:moveTo>
                    <a:pt x="6807" y="188036"/>
                  </a:moveTo>
                  <a:lnTo>
                    <a:pt x="6337" y="187960"/>
                  </a:lnTo>
                  <a:lnTo>
                    <a:pt x="6807" y="188036"/>
                  </a:lnTo>
                  <a:close/>
                </a:path>
                <a:path w="45085" h="539750">
                  <a:moveTo>
                    <a:pt x="6845" y="82550"/>
                  </a:moveTo>
                  <a:lnTo>
                    <a:pt x="6502" y="82016"/>
                  </a:lnTo>
                  <a:lnTo>
                    <a:pt x="2641" y="81280"/>
                  </a:lnTo>
                  <a:lnTo>
                    <a:pt x="5626" y="82550"/>
                  </a:lnTo>
                  <a:lnTo>
                    <a:pt x="6845" y="82550"/>
                  </a:lnTo>
                  <a:close/>
                </a:path>
                <a:path w="45085" h="539750">
                  <a:moveTo>
                    <a:pt x="6959" y="253314"/>
                  </a:moveTo>
                  <a:lnTo>
                    <a:pt x="6731" y="253149"/>
                  </a:lnTo>
                  <a:lnTo>
                    <a:pt x="6350" y="253225"/>
                  </a:lnTo>
                  <a:lnTo>
                    <a:pt x="6959" y="253314"/>
                  </a:lnTo>
                  <a:close/>
                </a:path>
                <a:path w="45085" h="539750">
                  <a:moveTo>
                    <a:pt x="7137" y="75704"/>
                  </a:moveTo>
                  <a:lnTo>
                    <a:pt x="6477" y="75526"/>
                  </a:lnTo>
                  <a:lnTo>
                    <a:pt x="6400" y="75704"/>
                  </a:lnTo>
                  <a:lnTo>
                    <a:pt x="7137" y="75704"/>
                  </a:lnTo>
                  <a:close/>
                </a:path>
                <a:path w="45085" h="539750">
                  <a:moveTo>
                    <a:pt x="7810" y="77939"/>
                  </a:moveTo>
                  <a:lnTo>
                    <a:pt x="7594" y="77800"/>
                  </a:lnTo>
                  <a:lnTo>
                    <a:pt x="7645" y="77470"/>
                  </a:lnTo>
                  <a:lnTo>
                    <a:pt x="6642" y="77470"/>
                  </a:lnTo>
                  <a:lnTo>
                    <a:pt x="7454" y="78740"/>
                  </a:lnTo>
                  <a:lnTo>
                    <a:pt x="7581" y="77889"/>
                  </a:lnTo>
                  <a:lnTo>
                    <a:pt x="7810" y="77939"/>
                  </a:lnTo>
                  <a:close/>
                </a:path>
                <a:path w="45085" h="539750">
                  <a:moveTo>
                    <a:pt x="7924" y="258533"/>
                  </a:moveTo>
                  <a:lnTo>
                    <a:pt x="7569" y="258330"/>
                  </a:lnTo>
                  <a:lnTo>
                    <a:pt x="7442" y="258508"/>
                  </a:lnTo>
                  <a:lnTo>
                    <a:pt x="7645" y="258521"/>
                  </a:lnTo>
                  <a:lnTo>
                    <a:pt x="7797" y="258521"/>
                  </a:lnTo>
                  <a:lnTo>
                    <a:pt x="7924" y="258533"/>
                  </a:lnTo>
                  <a:close/>
                </a:path>
                <a:path w="45085" h="539750">
                  <a:moveTo>
                    <a:pt x="7950" y="253479"/>
                  </a:moveTo>
                  <a:lnTo>
                    <a:pt x="6959" y="253314"/>
                  </a:lnTo>
                  <a:lnTo>
                    <a:pt x="7099" y="253428"/>
                  </a:lnTo>
                  <a:lnTo>
                    <a:pt x="7950" y="253479"/>
                  </a:lnTo>
                  <a:close/>
                </a:path>
                <a:path w="45085" h="539750">
                  <a:moveTo>
                    <a:pt x="8115" y="186690"/>
                  </a:moveTo>
                  <a:lnTo>
                    <a:pt x="7543" y="185420"/>
                  </a:lnTo>
                  <a:lnTo>
                    <a:pt x="6832" y="185420"/>
                  </a:lnTo>
                  <a:lnTo>
                    <a:pt x="5981" y="186690"/>
                  </a:lnTo>
                  <a:lnTo>
                    <a:pt x="8115" y="186690"/>
                  </a:lnTo>
                  <a:close/>
                </a:path>
                <a:path w="45085" h="539750">
                  <a:moveTo>
                    <a:pt x="8267" y="258648"/>
                  </a:moveTo>
                  <a:lnTo>
                    <a:pt x="7924" y="258533"/>
                  </a:lnTo>
                  <a:lnTo>
                    <a:pt x="8255" y="258724"/>
                  </a:lnTo>
                  <a:close/>
                </a:path>
                <a:path w="45085" h="539750">
                  <a:moveTo>
                    <a:pt x="8293" y="254901"/>
                  </a:moveTo>
                  <a:lnTo>
                    <a:pt x="8242" y="254685"/>
                  </a:lnTo>
                  <a:lnTo>
                    <a:pt x="8178" y="254825"/>
                  </a:lnTo>
                  <a:close/>
                </a:path>
                <a:path w="45085" h="539750">
                  <a:moveTo>
                    <a:pt x="8407" y="82372"/>
                  </a:moveTo>
                  <a:lnTo>
                    <a:pt x="8089" y="82080"/>
                  </a:lnTo>
                  <a:lnTo>
                    <a:pt x="6032" y="81280"/>
                  </a:lnTo>
                  <a:lnTo>
                    <a:pt x="6502" y="82016"/>
                  </a:lnTo>
                  <a:lnTo>
                    <a:pt x="8407" y="82372"/>
                  </a:lnTo>
                  <a:close/>
                </a:path>
                <a:path w="45085" h="539750">
                  <a:moveTo>
                    <a:pt x="8458" y="246380"/>
                  </a:moveTo>
                  <a:lnTo>
                    <a:pt x="6680" y="246380"/>
                  </a:lnTo>
                  <a:lnTo>
                    <a:pt x="7480" y="247650"/>
                  </a:lnTo>
                  <a:lnTo>
                    <a:pt x="8458" y="246380"/>
                  </a:lnTo>
                  <a:close/>
                </a:path>
                <a:path w="45085" h="539750">
                  <a:moveTo>
                    <a:pt x="8737" y="55410"/>
                  </a:moveTo>
                  <a:lnTo>
                    <a:pt x="7099" y="54610"/>
                  </a:lnTo>
                  <a:lnTo>
                    <a:pt x="8013" y="55880"/>
                  </a:lnTo>
                  <a:lnTo>
                    <a:pt x="8737" y="55410"/>
                  </a:lnTo>
                  <a:close/>
                </a:path>
                <a:path w="45085" h="539750">
                  <a:moveTo>
                    <a:pt x="8877" y="193040"/>
                  </a:moveTo>
                  <a:lnTo>
                    <a:pt x="8737" y="191770"/>
                  </a:lnTo>
                  <a:lnTo>
                    <a:pt x="8712" y="193040"/>
                  </a:lnTo>
                  <a:lnTo>
                    <a:pt x="8877" y="193040"/>
                  </a:lnTo>
                  <a:close/>
                </a:path>
                <a:path w="45085" h="539750">
                  <a:moveTo>
                    <a:pt x="8991" y="259156"/>
                  </a:moveTo>
                  <a:lnTo>
                    <a:pt x="8267" y="258724"/>
                  </a:lnTo>
                  <a:lnTo>
                    <a:pt x="8267" y="258876"/>
                  </a:lnTo>
                  <a:lnTo>
                    <a:pt x="8153" y="259054"/>
                  </a:lnTo>
                  <a:lnTo>
                    <a:pt x="8991" y="259156"/>
                  </a:lnTo>
                  <a:close/>
                </a:path>
                <a:path w="45085" h="539750">
                  <a:moveTo>
                    <a:pt x="9118" y="22860"/>
                  </a:moveTo>
                  <a:lnTo>
                    <a:pt x="6908" y="21590"/>
                  </a:lnTo>
                  <a:lnTo>
                    <a:pt x="8382" y="22860"/>
                  </a:lnTo>
                  <a:lnTo>
                    <a:pt x="9118" y="22860"/>
                  </a:lnTo>
                  <a:close/>
                </a:path>
                <a:path w="45085" h="539750">
                  <a:moveTo>
                    <a:pt x="9321" y="60960"/>
                  </a:moveTo>
                  <a:lnTo>
                    <a:pt x="8420" y="59690"/>
                  </a:lnTo>
                  <a:lnTo>
                    <a:pt x="7150" y="60960"/>
                  </a:lnTo>
                  <a:lnTo>
                    <a:pt x="9321" y="60960"/>
                  </a:lnTo>
                  <a:close/>
                </a:path>
                <a:path w="45085" h="539750">
                  <a:moveTo>
                    <a:pt x="9550" y="255130"/>
                  </a:moveTo>
                  <a:lnTo>
                    <a:pt x="8813" y="255079"/>
                  </a:lnTo>
                  <a:lnTo>
                    <a:pt x="8445" y="255016"/>
                  </a:lnTo>
                  <a:lnTo>
                    <a:pt x="8293" y="254901"/>
                  </a:lnTo>
                  <a:lnTo>
                    <a:pt x="8382" y="255066"/>
                  </a:lnTo>
                  <a:lnTo>
                    <a:pt x="8890" y="255155"/>
                  </a:lnTo>
                  <a:lnTo>
                    <a:pt x="9296" y="255168"/>
                  </a:lnTo>
                  <a:lnTo>
                    <a:pt x="9550" y="255130"/>
                  </a:lnTo>
                  <a:close/>
                </a:path>
                <a:path w="45085" h="539750">
                  <a:moveTo>
                    <a:pt x="9766" y="258267"/>
                  </a:moveTo>
                  <a:lnTo>
                    <a:pt x="9474" y="257810"/>
                  </a:lnTo>
                  <a:lnTo>
                    <a:pt x="8966" y="257810"/>
                  </a:lnTo>
                  <a:lnTo>
                    <a:pt x="9766" y="258267"/>
                  </a:lnTo>
                  <a:close/>
                </a:path>
                <a:path w="45085" h="539750">
                  <a:moveTo>
                    <a:pt x="10452" y="242722"/>
                  </a:moveTo>
                  <a:lnTo>
                    <a:pt x="10083" y="242709"/>
                  </a:lnTo>
                  <a:lnTo>
                    <a:pt x="10426" y="242735"/>
                  </a:lnTo>
                  <a:close/>
                </a:path>
                <a:path w="45085" h="539750">
                  <a:moveTo>
                    <a:pt x="10528" y="252450"/>
                  </a:moveTo>
                  <a:lnTo>
                    <a:pt x="8724" y="252095"/>
                  </a:lnTo>
                  <a:lnTo>
                    <a:pt x="8483" y="252425"/>
                  </a:lnTo>
                  <a:lnTo>
                    <a:pt x="6438" y="252920"/>
                  </a:lnTo>
                  <a:lnTo>
                    <a:pt x="6731" y="253149"/>
                  </a:lnTo>
                  <a:lnTo>
                    <a:pt x="10528" y="252450"/>
                  </a:lnTo>
                  <a:close/>
                </a:path>
                <a:path w="45085" h="539750">
                  <a:moveTo>
                    <a:pt x="10668" y="240118"/>
                  </a:moveTo>
                  <a:lnTo>
                    <a:pt x="10160" y="240030"/>
                  </a:lnTo>
                  <a:lnTo>
                    <a:pt x="9258" y="241300"/>
                  </a:lnTo>
                  <a:lnTo>
                    <a:pt x="10668" y="240118"/>
                  </a:lnTo>
                  <a:close/>
                </a:path>
                <a:path w="45085" h="539750">
                  <a:moveTo>
                    <a:pt x="10693" y="239026"/>
                  </a:moveTo>
                  <a:lnTo>
                    <a:pt x="9626" y="239674"/>
                  </a:lnTo>
                  <a:lnTo>
                    <a:pt x="10236" y="239395"/>
                  </a:lnTo>
                  <a:lnTo>
                    <a:pt x="10528" y="239204"/>
                  </a:lnTo>
                  <a:lnTo>
                    <a:pt x="10693" y="239026"/>
                  </a:lnTo>
                  <a:close/>
                </a:path>
                <a:path w="45085" h="539750">
                  <a:moveTo>
                    <a:pt x="11163" y="259080"/>
                  </a:moveTo>
                  <a:lnTo>
                    <a:pt x="9766" y="258267"/>
                  </a:lnTo>
                  <a:lnTo>
                    <a:pt x="10261" y="259080"/>
                  </a:lnTo>
                  <a:lnTo>
                    <a:pt x="11163" y="259080"/>
                  </a:lnTo>
                  <a:close/>
                </a:path>
                <a:path w="45085" h="539750">
                  <a:moveTo>
                    <a:pt x="11226" y="210337"/>
                  </a:moveTo>
                  <a:lnTo>
                    <a:pt x="10452" y="209600"/>
                  </a:lnTo>
                  <a:lnTo>
                    <a:pt x="8788" y="210058"/>
                  </a:lnTo>
                  <a:lnTo>
                    <a:pt x="11226" y="210337"/>
                  </a:lnTo>
                  <a:close/>
                </a:path>
                <a:path w="45085" h="539750">
                  <a:moveTo>
                    <a:pt x="11430" y="234327"/>
                  </a:moveTo>
                  <a:lnTo>
                    <a:pt x="11176" y="234353"/>
                  </a:lnTo>
                  <a:lnTo>
                    <a:pt x="10896" y="234391"/>
                  </a:lnTo>
                  <a:lnTo>
                    <a:pt x="10680" y="234467"/>
                  </a:lnTo>
                  <a:lnTo>
                    <a:pt x="10871" y="234454"/>
                  </a:lnTo>
                  <a:lnTo>
                    <a:pt x="11150" y="234403"/>
                  </a:lnTo>
                  <a:lnTo>
                    <a:pt x="11430" y="234327"/>
                  </a:lnTo>
                  <a:close/>
                </a:path>
                <a:path w="45085" h="539750">
                  <a:moveTo>
                    <a:pt x="11480" y="40640"/>
                  </a:moveTo>
                  <a:lnTo>
                    <a:pt x="9906" y="41008"/>
                  </a:lnTo>
                  <a:lnTo>
                    <a:pt x="11010" y="41910"/>
                  </a:lnTo>
                  <a:lnTo>
                    <a:pt x="11468" y="41694"/>
                  </a:lnTo>
                  <a:lnTo>
                    <a:pt x="11480" y="40640"/>
                  </a:lnTo>
                  <a:close/>
                </a:path>
                <a:path w="45085" h="539750">
                  <a:moveTo>
                    <a:pt x="11645" y="210820"/>
                  </a:moveTo>
                  <a:lnTo>
                    <a:pt x="8331" y="210820"/>
                  </a:lnTo>
                  <a:lnTo>
                    <a:pt x="8661" y="212077"/>
                  </a:lnTo>
                  <a:lnTo>
                    <a:pt x="11645" y="210820"/>
                  </a:lnTo>
                  <a:close/>
                </a:path>
                <a:path w="45085" h="539750">
                  <a:moveTo>
                    <a:pt x="12395" y="201066"/>
                  </a:moveTo>
                  <a:lnTo>
                    <a:pt x="11963" y="200825"/>
                  </a:lnTo>
                  <a:lnTo>
                    <a:pt x="11366" y="201117"/>
                  </a:lnTo>
                  <a:lnTo>
                    <a:pt x="11493" y="201383"/>
                  </a:lnTo>
                  <a:lnTo>
                    <a:pt x="11887" y="201625"/>
                  </a:lnTo>
                  <a:lnTo>
                    <a:pt x="12090" y="201371"/>
                  </a:lnTo>
                  <a:lnTo>
                    <a:pt x="12395" y="201066"/>
                  </a:lnTo>
                  <a:close/>
                </a:path>
                <a:path w="45085" h="539750">
                  <a:moveTo>
                    <a:pt x="13068" y="458457"/>
                  </a:moveTo>
                  <a:lnTo>
                    <a:pt x="12776" y="458698"/>
                  </a:lnTo>
                  <a:lnTo>
                    <a:pt x="12636" y="459028"/>
                  </a:lnTo>
                  <a:lnTo>
                    <a:pt x="12636" y="459333"/>
                  </a:lnTo>
                  <a:lnTo>
                    <a:pt x="13068" y="458457"/>
                  </a:lnTo>
                  <a:close/>
                </a:path>
                <a:path w="45085" h="539750">
                  <a:moveTo>
                    <a:pt x="13131" y="1270"/>
                  </a:moveTo>
                  <a:lnTo>
                    <a:pt x="12674" y="1270"/>
                  </a:lnTo>
                  <a:lnTo>
                    <a:pt x="13106" y="1701"/>
                  </a:lnTo>
                  <a:lnTo>
                    <a:pt x="13131" y="1270"/>
                  </a:lnTo>
                  <a:close/>
                </a:path>
                <a:path w="45085" h="539750">
                  <a:moveTo>
                    <a:pt x="13271" y="202196"/>
                  </a:moveTo>
                  <a:lnTo>
                    <a:pt x="12738" y="202006"/>
                  </a:lnTo>
                  <a:lnTo>
                    <a:pt x="12217" y="201815"/>
                  </a:lnTo>
                  <a:lnTo>
                    <a:pt x="11887" y="201625"/>
                  </a:lnTo>
                  <a:lnTo>
                    <a:pt x="11658" y="201930"/>
                  </a:lnTo>
                  <a:lnTo>
                    <a:pt x="11595" y="202158"/>
                  </a:lnTo>
                  <a:lnTo>
                    <a:pt x="13271" y="202196"/>
                  </a:lnTo>
                  <a:close/>
                </a:path>
                <a:path w="45085" h="539750">
                  <a:moveTo>
                    <a:pt x="13957" y="330504"/>
                  </a:moveTo>
                  <a:lnTo>
                    <a:pt x="13627" y="330466"/>
                  </a:lnTo>
                  <a:lnTo>
                    <a:pt x="13830" y="330530"/>
                  </a:lnTo>
                  <a:lnTo>
                    <a:pt x="13957" y="330504"/>
                  </a:lnTo>
                  <a:close/>
                </a:path>
                <a:path w="45085" h="539750">
                  <a:moveTo>
                    <a:pt x="14655" y="455358"/>
                  </a:moveTo>
                  <a:lnTo>
                    <a:pt x="14439" y="455333"/>
                  </a:lnTo>
                  <a:lnTo>
                    <a:pt x="14249" y="455282"/>
                  </a:lnTo>
                  <a:lnTo>
                    <a:pt x="13906" y="455256"/>
                  </a:lnTo>
                  <a:lnTo>
                    <a:pt x="12636" y="455866"/>
                  </a:lnTo>
                  <a:lnTo>
                    <a:pt x="13677" y="455701"/>
                  </a:lnTo>
                  <a:lnTo>
                    <a:pt x="14274" y="455549"/>
                  </a:lnTo>
                  <a:lnTo>
                    <a:pt x="14655" y="455358"/>
                  </a:lnTo>
                  <a:close/>
                </a:path>
                <a:path w="45085" h="539750">
                  <a:moveTo>
                    <a:pt x="14833" y="342163"/>
                  </a:moveTo>
                  <a:lnTo>
                    <a:pt x="12534" y="340893"/>
                  </a:lnTo>
                  <a:lnTo>
                    <a:pt x="14109" y="342163"/>
                  </a:lnTo>
                  <a:lnTo>
                    <a:pt x="14833" y="342163"/>
                  </a:lnTo>
                  <a:close/>
                </a:path>
                <a:path w="45085" h="539750">
                  <a:moveTo>
                    <a:pt x="15201" y="469163"/>
                  </a:moveTo>
                  <a:lnTo>
                    <a:pt x="14820" y="468909"/>
                  </a:lnTo>
                  <a:lnTo>
                    <a:pt x="13970" y="469163"/>
                  </a:lnTo>
                  <a:lnTo>
                    <a:pt x="15201" y="469163"/>
                  </a:lnTo>
                  <a:close/>
                </a:path>
                <a:path w="45085" h="539750">
                  <a:moveTo>
                    <a:pt x="15443" y="386854"/>
                  </a:moveTo>
                  <a:lnTo>
                    <a:pt x="15265" y="386753"/>
                  </a:lnTo>
                  <a:lnTo>
                    <a:pt x="15290" y="386613"/>
                  </a:lnTo>
                  <a:lnTo>
                    <a:pt x="14274" y="386613"/>
                  </a:lnTo>
                  <a:lnTo>
                    <a:pt x="15087" y="387883"/>
                  </a:lnTo>
                  <a:lnTo>
                    <a:pt x="15252" y="386829"/>
                  </a:lnTo>
                  <a:lnTo>
                    <a:pt x="15443" y="386854"/>
                  </a:lnTo>
                  <a:close/>
                </a:path>
                <a:path w="45085" h="539750">
                  <a:moveTo>
                    <a:pt x="15494" y="336537"/>
                  </a:moveTo>
                  <a:lnTo>
                    <a:pt x="15316" y="337083"/>
                  </a:lnTo>
                  <a:lnTo>
                    <a:pt x="15468" y="337083"/>
                  </a:lnTo>
                  <a:lnTo>
                    <a:pt x="15494" y="336537"/>
                  </a:lnTo>
                  <a:close/>
                </a:path>
                <a:path w="45085" h="539750">
                  <a:moveTo>
                    <a:pt x="16002" y="368363"/>
                  </a:moveTo>
                  <a:lnTo>
                    <a:pt x="14351" y="367563"/>
                  </a:lnTo>
                  <a:lnTo>
                    <a:pt x="15278" y="368833"/>
                  </a:lnTo>
                  <a:lnTo>
                    <a:pt x="16002" y="368363"/>
                  </a:lnTo>
                  <a:close/>
                </a:path>
                <a:path w="45085" h="539750">
                  <a:moveTo>
                    <a:pt x="16484" y="339623"/>
                  </a:moveTo>
                  <a:lnTo>
                    <a:pt x="15633" y="338353"/>
                  </a:lnTo>
                  <a:lnTo>
                    <a:pt x="15151" y="338353"/>
                  </a:lnTo>
                  <a:lnTo>
                    <a:pt x="15151" y="339623"/>
                  </a:lnTo>
                  <a:lnTo>
                    <a:pt x="16484" y="339623"/>
                  </a:lnTo>
                  <a:close/>
                </a:path>
                <a:path w="45085" h="539750">
                  <a:moveTo>
                    <a:pt x="17399" y="476783"/>
                  </a:moveTo>
                  <a:lnTo>
                    <a:pt x="17284" y="476656"/>
                  </a:lnTo>
                  <a:lnTo>
                    <a:pt x="16992" y="476783"/>
                  </a:lnTo>
                  <a:lnTo>
                    <a:pt x="17399" y="476783"/>
                  </a:lnTo>
                  <a:close/>
                </a:path>
                <a:path w="45085" h="539750">
                  <a:moveTo>
                    <a:pt x="17437" y="479323"/>
                  </a:moveTo>
                  <a:lnTo>
                    <a:pt x="15798" y="478053"/>
                  </a:lnTo>
                  <a:lnTo>
                    <a:pt x="16979" y="479323"/>
                  </a:lnTo>
                  <a:lnTo>
                    <a:pt x="17437" y="479323"/>
                  </a:lnTo>
                  <a:close/>
                </a:path>
                <a:path w="45085" h="539750">
                  <a:moveTo>
                    <a:pt x="18389" y="356133"/>
                  </a:moveTo>
                  <a:lnTo>
                    <a:pt x="16789" y="356501"/>
                  </a:lnTo>
                  <a:lnTo>
                    <a:pt x="17919" y="357403"/>
                  </a:lnTo>
                  <a:lnTo>
                    <a:pt x="18389" y="357174"/>
                  </a:lnTo>
                  <a:lnTo>
                    <a:pt x="18389" y="356133"/>
                  </a:lnTo>
                  <a:close/>
                </a:path>
                <a:path w="45085" h="539750">
                  <a:moveTo>
                    <a:pt x="18694" y="478053"/>
                  </a:moveTo>
                  <a:lnTo>
                    <a:pt x="15824" y="478053"/>
                  </a:lnTo>
                  <a:lnTo>
                    <a:pt x="18542" y="478497"/>
                  </a:lnTo>
                  <a:lnTo>
                    <a:pt x="18694" y="478053"/>
                  </a:lnTo>
                  <a:close/>
                </a:path>
                <a:path w="45085" h="539750">
                  <a:moveTo>
                    <a:pt x="18846" y="498271"/>
                  </a:moveTo>
                  <a:lnTo>
                    <a:pt x="18542" y="498373"/>
                  </a:lnTo>
                  <a:lnTo>
                    <a:pt x="18846" y="498271"/>
                  </a:lnTo>
                  <a:close/>
                </a:path>
                <a:path w="45085" h="539750">
                  <a:moveTo>
                    <a:pt x="18910" y="533095"/>
                  </a:moveTo>
                  <a:lnTo>
                    <a:pt x="18846" y="532904"/>
                  </a:lnTo>
                  <a:lnTo>
                    <a:pt x="18910" y="533095"/>
                  </a:lnTo>
                  <a:close/>
                </a:path>
                <a:path w="45085" h="539750">
                  <a:moveTo>
                    <a:pt x="19215" y="480161"/>
                  </a:moveTo>
                  <a:lnTo>
                    <a:pt x="16548" y="479323"/>
                  </a:lnTo>
                  <a:lnTo>
                    <a:pt x="17754" y="480593"/>
                  </a:lnTo>
                  <a:lnTo>
                    <a:pt x="19202" y="480593"/>
                  </a:lnTo>
                  <a:lnTo>
                    <a:pt x="19215" y="480161"/>
                  </a:lnTo>
                  <a:close/>
                </a:path>
                <a:path w="45085" h="539750">
                  <a:moveTo>
                    <a:pt x="19380" y="485673"/>
                  </a:moveTo>
                  <a:lnTo>
                    <a:pt x="16319" y="485673"/>
                  </a:lnTo>
                  <a:lnTo>
                    <a:pt x="17500" y="486943"/>
                  </a:lnTo>
                  <a:lnTo>
                    <a:pt x="19380" y="485673"/>
                  </a:lnTo>
                  <a:close/>
                </a:path>
                <a:path w="45085" h="539750">
                  <a:moveTo>
                    <a:pt x="19431" y="533527"/>
                  </a:moveTo>
                  <a:lnTo>
                    <a:pt x="19278" y="533450"/>
                  </a:lnTo>
                  <a:lnTo>
                    <a:pt x="19062" y="533273"/>
                  </a:lnTo>
                  <a:lnTo>
                    <a:pt x="18872" y="533273"/>
                  </a:lnTo>
                  <a:lnTo>
                    <a:pt x="18719" y="533260"/>
                  </a:lnTo>
                  <a:lnTo>
                    <a:pt x="18529" y="533260"/>
                  </a:lnTo>
                  <a:lnTo>
                    <a:pt x="18694" y="533361"/>
                  </a:lnTo>
                  <a:lnTo>
                    <a:pt x="19011" y="533450"/>
                  </a:lnTo>
                  <a:lnTo>
                    <a:pt x="19431" y="533527"/>
                  </a:lnTo>
                  <a:close/>
                </a:path>
                <a:path w="45085" h="539750">
                  <a:moveTo>
                    <a:pt x="20167" y="533260"/>
                  </a:moveTo>
                  <a:lnTo>
                    <a:pt x="19431" y="533222"/>
                  </a:lnTo>
                  <a:lnTo>
                    <a:pt x="19062" y="533171"/>
                  </a:lnTo>
                  <a:lnTo>
                    <a:pt x="18910" y="533095"/>
                  </a:lnTo>
                  <a:lnTo>
                    <a:pt x="18999" y="533222"/>
                  </a:lnTo>
                  <a:lnTo>
                    <a:pt x="19507" y="533285"/>
                  </a:lnTo>
                  <a:lnTo>
                    <a:pt x="19926" y="533285"/>
                  </a:lnTo>
                  <a:lnTo>
                    <a:pt x="20167" y="533260"/>
                  </a:lnTo>
                  <a:close/>
                </a:path>
                <a:path w="45085" h="539750">
                  <a:moveTo>
                    <a:pt x="21043" y="519938"/>
                  </a:moveTo>
                  <a:lnTo>
                    <a:pt x="19989" y="520484"/>
                  </a:lnTo>
                  <a:lnTo>
                    <a:pt x="20586" y="520242"/>
                  </a:lnTo>
                  <a:lnTo>
                    <a:pt x="20878" y="520077"/>
                  </a:lnTo>
                  <a:lnTo>
                    <a:pt x="21043" y="519938"/>
                  </a:lnTo>
                  <a:close/>
                </a:path>
                <a:path w="45085" h="539750">
                  <a:moveTo>
                    <a:pt x="21094" y="246380"/>
                  </a:moveTo>
                  <a:lnTo>
                    <a:pt x="18669" y="245110"/>
                  </a:lnTo>
                  <a:lnTo>
                    <a:pt x="19202" y="246380"/>
                  </a:lnTo>
                  <a:lnTo>
                    <a:pt x="21094" y="246380"/>
                  </a:lnTo>
                  <a:close/>
                </a:path>
                <a:path w="45085" h="539750">
                  <a:moveTo>
                    <a:pt x="21348" y="251460"/>
                  </a:moveTo>
                  <a:lnTo>
                    <a:pt x="19900" y="250190"/>
                  </a:lnTo>
                  <a:lnTo>
                    <a:pt x="18161" y="251460"/>
                  </a:lnTo>
                  <a:lnTo>
                    <a:pt x="21348" y="251460"/>
                  </a:lnTo>
                  <a:close/>
                </a:path>
                <a:path w="45085" h="539750">
                  <a:moveTo>
                    <a:pt x="21513" y="497103"/>
                  </a:moveTo>
                  <a:lnTo>
                    <a:pt x="18199" y="497103"/>
                  </a:lnTo>
                  <a:lnTo>
                    <a:pt x="18834" y="498246"/>
                  </a:lnTo>
                  <a:lnTo>
                    <a:pt x="21513" y="497103"/>
                  </a:lnTo>
                  <a:close/>
                </a:path>
                <a:path w="45085" h="539750">
                  <a:moveTo>
                    <a:pt x="21780" y="223532"/>
                  </a:moveTo>
                  <a:lnTo>
                    <a:pt x="21551" y="223596"/>
                  </a:lnTo>
                  <a:lnTo>
                    <a:pt x="21717" y="223583"/>
                  </a:lnTo>
                  <a:close/>
                </a:path>
                <a:path w="45085" h="539750">
                  <a:moveTo>
                    <a:pt x="22021" y="246227"/>
                  </a:moveTo>
                  <a:lnTo>
                    <a:pt x="21145" y="247434"/>
                  </a:lnTo>
                  <a:lnTo>
                    <a:pt x="21678" y="247345"/>
                  </a:lnTo>
                  <a:lnTo>
                    <a:pt x="22021" y="246227"/>
                  </a:lnTo>
                  <a:close/>
                </a:path>
                <a:path w="45085" h="539750">
                  <a:moveTo>
                    <a:pt x="22987" y="243840"/>
                  </a:moveTo>
                  <a:lnTo>
                    <a:pt x="21958" y="243840"/>
                  </a:lnTo>
                  <a:lnTo>
                    <a:pt x="20447" y="245110"/>
                  </a:lnTo>
                  <a:lnTo>
                    <a:pt x="22987" y="243840"/>
                  </a:lnTo>
                  <a:close/>
                </a:path>
                <a:path w="45085" h="539750">
                  <a:moveTo>
                    <a:pt x="23406" y="539648"/>
                  </a:moveTo>
                  <a:lnTo>
                    <a:pt x="22999" y="539330"/>
                  </a:lnTo>
                  <a:lnTo>
                    <a:pt x="19532" y="539102"/>
                  </a:lnTo>
                  <a:lnTo>
                    <a:pt x="20459" y="539597"/>
                  </a:lnTo>
                  <a:lnTo>
                    <a:pt x="21361" y="539724"/>
                  </a:lnTo>
                  <a:lnTo>
                    <a:pt x="23406" y="539648"/>
                  </a:lnTo>
                  <a:close/>
                </a:path>
                <a:path w="45085" h="539750">
                  <a:moveTo>
                    <a:pt x="23888" y="247116"/>
                  </a:moveTo>
                  <a:lnTo>
                    <a:pt x="23825" y="246989"/>
                  </a:lnTo>
                  <a:lnTo>
                    <a:pt x="21678" y="247345"/>
                  </a:lnTo>
                  <a:lnTo>
                    <a:pt x="21526" y="247815"/>
                  </a:lnTo>
                  <a:lnTo>
                    <a:pt x="23888" y="247116"/>
                  </a:lnTo>
                  <a:close/>
                </a:path>
                <a:path w="45085" h="539750">
                  <a:moveTo>
                    <a:pt x="26162" y="226060"/>
                  </a:moveTo>
                  <a:lnTo>
                    <a:pt x="24015" y="226060"/>
                  </a:lnTo>
                  <a:lnTo>
                    <a:pt x="24511" y="224790"/>
                  </a:lnTo>
                  <a:lnTo>
                    <a:pt x="25006" y="223520"/>
                  </a:lnTo>
                  <a:lnTo>
                    <a:pt x="21717" y="224790"/>
                  </a:lnTo>
                  <a:lnTo>
                    <a:pt x="21374" y="224790"/>
                  </a:lnTo>
                  <a:lnTo>
                    <a:pt x="19850" y="223520"/>
                  </a:lnTo>
                  <a:lnTo>
                    <a:pt x="12865" y="223520"/>
                  </a:lnTo>
                  <a:lnTo>
                    <a:pt x="10160" y="223520"/>
                  </a:lnTo>
                  <a:lnTo>
                    <a:pt x="10668" y="224790"/>
                  </a:lnTo>
                  <a:lnTo>
                    <a:pt x="10020" y="226060"/>
                  </a:lnTo>
                  <a:lnTo>
                    <a:pt x="13271" y="226060"/>
                  </a:lnTo>
                  <a:lnTo>
                    <a:pt x="10388" y="227330"/>
                  </a:lnTo>
                  <a:lnTo>
                    <a:pt x="11506" y="229870"/>
                  </a:lnTo>
                  <a:lnTo>
                    <a:pt x="12865" y="231140"/>
                  </a:lnTo>
                  <a:lnTo>
                    <a:pt x="10756" y="232410"/>
                  </a:lnTo>
                  <a:lnTo>
                    <a:pt x="9512" y="232410"/>
                  </a:lnTo>
                  <a:lnTo>
                    <a:pt x="10795" y="233680"/>
                  </a:lnTo>
                  <a:lnTo>
                    <a:pt x="15087" y="233680"/>
                  </a:lnTo>
                  <a:lnTo>
                    <a:pt x="16675" y="233680"/>
                  </a:lnTo>
                  <a:lnTo>
                    <a:pt x="16675" y="234950"/>
                  </a:lnTo>
                  <a:lnTo>
                    <a:pt x="15087" y="233680"/>
                  </a:lnTo>
                  <a:lnTo>
                    <a:pt x="12788" y="234950"/>
                  </a:lnTo>
                  <a:lnTo>
                    <a:pt x="13741" y="234950"/>
                  </a:lnTo>
                  <a:lnTo>
                    <a:pt x="9423" y="236220"/>
                  </a:lnTo>
                  <a:lnTo>
                    <a:pt x="18605" y="234950"/>
                  </a:lnTo>
                  <a:lnTo>
                    <a:pt x="15684" y="236220"/>
                  </a:lnTo>
                  <a:lnTo>
                    <a:pt x="14414" y="236220"/>
                  </a:lnTo>
                  <a:lnTo>
                    <a:pt x="15062" y="237490"/>
                  </a:lnTo>
                  <a:lnTo>
                    <a:pt x="12903" y="237490"/>
                  </a:lnTo>
                  <a:lnTo>
                    <a:pt x="18034" y="238760"/>
                  </a:lnTo>
                  <a:lnTo>
                    <a:pt x="15240" y="240030"/>
                  </a:lnTo>
                  <a:lnTo>
                    <a:pt x="14465" y="238760"/>
                  </a:lnTo>
                  <a:lnTo>
                    <a:pt x="11226" y="238760"/>
                  </a:lnTo>
                  <a:lnTo>
                    <a:pt x="10693" y="240030"/>
                  </a:lnTo>
                  <a:lnTo>
                    <a:pt x="17449" y="241300"/>
                  </a:lnTo>
                  <a:lnTo>
                    <a:pt x="11455" y="242570"/>
                  </a:lnTo>
                  <a:lnTo>
                    <a:pt x="11887" y="242684"/>
                  </a:lnTo>
                  <a:lnTo>
                    <a:pt x="13589" y="243840"/>
                  </a:lnTo>
                  <a:lnTo>
                    <a:pt x="7670" y="243840"/>
                  </a:lnTo>
                  <a:lnTo>
                    <a:pt x="10210" y="245110"/>
                  </a:lnTo>
                  <a:lnTo>
                    <a:pt x="5638" y="245110"/>
                  </a:lnTo>
                  <a:lnTo>
                    <a:pt x="9359" y="246380"/>
                  </a:lnTo>
                  <a:lnTo>
                    <a:pt x="9753" y="246380"/>
                  </a:lnTo>
                  <a:lnTo>
                    <a:pt x="13208" y="247650"/>
                  </a:lnTo>
                  <a:lnTo>
                    <a:pt x="5461" y="248920"/>
                  </a:lnTo>
                  <a:lnTo>
                    <a:pt x="10223" y="250190"/>
                  </a:lnTo>
                  <a:lnTo>
                    <a:pt x="12166" y="252730"/>
                  </a:lnTo>
                  <a:lnTo>
                    <a:pt x="15608" y="252730"/>
                  </a:lnTo>
                  <a:lnTo>
                    <a:pt x="17297" y="254000"/>
                  </a:lnTo>
                  <a:lnTo>
                    <a:pt x="12077" y="254000"/>
                  </a:lnTo>
                  <a:lnTo>
                    <a:pt x="12331" y="255270"/>
                  </a:lnTo>
                  <a:lnTo>
                    <a:pt x="10706" y="255270"/>
                  </a:lnTo>
                  <a:lnTo>
                    <a:pt x="10960" y="256540"/>
                  </a:lnTo>
                  <a:lnTo>
                    <a:pt x="9728" y="256540"/>
                  </a:lnTo>
                  <a:lnTo>
                    <a:pt x="11633" y="257810"/>
                  </a:lnTo>
                  <a:lnTo>
                    <a:pt x="13169" y="257810"/>
                  </a:lnTo>
                  <a:lnTo>
                    <a:pt x="13817" y="259080"/>
                  </a:lnTo>
                  <a:lnTo>
                    <a:pt x="19824" y="257810"/>
                  </a:lnTo>
                  <a:lnTo>
                    <a:pt x="12903" y="256540"/>
                  </a:lnTo>
                  <a:lnTo>
                    <a:pt x="13258" y="255270"/>
                  </a:lnTo>
                  <a:lnTo>
                    <a:pt x="17602" y="256540"/>
                  </a:lnTo>
                  <a:lnTo>
                    <a:pt x="14008" y="255270"/>
                  </a:lnTo>
                  <a:lnTo>
                    <a:pt x="16675" y="255270"/>
                  </a:lnTo>
                  <a:lnTo>
                    <a:pt x="19100" y="254000"/>
                  </a:lnTo>
                  <a:lnTo>
                    <a:pt x="21005" y="254000"/>
                  </a:lnTo>
                  <a:lnTo>
                    <a:pt x="23533" y="252730"/>
                  </a:lnTo>
                  <a:lnTo>
                    <a:pt x="17767" y="251460"/>
                  </a:lnTo>
                  <a:lnTo>
                    <a:pt x="18161" y="251460"/>
                  </a:lnTo>
                  <a:lnTo>
                    <a:pt x="14427" y="250190"/>
                  </a:lnTo>
                  <a:lnTo>
                    <a:pt x="22326" y="248920"/>
                  </a:lnTo>
                  <a:lnTo>
                    <a:pt x="20777" y="248920"/>
                  </a:lnTo>
                  <a:lnTo>
                    <a:pt x="18592" y="247650"/>
                  </a:lnTo>
                  <a:lnTo>
                    <a:pt x="19380" y="248920"/>
                  </a:lnTo>
                  <a:lnTo>
                    <a:pt x="17322" y="247650"/>
                  </a:lnTo>
                  <a:lnTo>
                    <a:pt x="18592" y="247650"/>
                  </a:lnTo>
                  <a:lnTo>
                    <a:pt x="20243" y="247650"/>
                  </a:lnTo>
                  <a:lnTo>
                    <a:pt x="16002" y="246380"/>
                  </a:lnTo>
                  <a:lnTo>
                    <a:pt x="19202" y="246380"/>
                  </a:lnTo>
                  <a:lnTo>
                    <a:pt x="17526" y="245110"/>
                  </a:lnTo>
                  <a:lnTo>
                    <a:pt x="16611" y="245110"/>
                  </a:lnTo>
                  <a:lnTo>
                    <a:pt x="19138" y="243840"/>
                  </a:lnTo>
                  <a:lnTo>
                    <a:pt x="18224" y="243840"/>
                  </a:lnTo>
                  <a:lnTo>
                    <a:pt x="23850" y="242620"/>
                  </a:lnTo>
                  <a:lnTo>
                    <a:pt x="24257" y="243116"/>
                  </a:lnTo>
                  <a:lnTo>
                    <a:pt x="25387" y="242481"/>
                  </a:lnTo>
                  <a:lnTo>
                    <a:pt x="26035" y="242531"/>
                  </a:lnTo>
                  <a:lnTo>
                    <a:pt x="24752" y="241985"/>
                  </a:lnTo>
                  <a:lnTo>
                    <a:pt x="23736" y="242468"/>
                  </a:lnTo>
                  <a:lnTo>
                    <a:pt x="23152" y="242570"/>
                  </a:lnTo>
                  <a:lnTo>
                    <a:pt x="19342" y="241300"/>
                  </a:lnTo>
                  <a:lnTo>
                    <a:pt x="21590" y="240030"/>
                  </a:lnTo>
                  <a:lnTo>
                    <a:pt x="22466" y="237490"/>
                  </a:lnTo>
                  <a:lnTo>
                    <a:pt x="23863" y="236220"/>
                  </a:lnTo>
                  <a:lnTo>
                    <a:pt x="20650" y="236220"/>
                  </a:lnTo>
                  <a:lnTo>
                    <a:pt x="21399" y="234950"/>
                  </a:lnTo>
                  <a:lnTo>
                    <a:pt x="24853" y="234950"/>
                  </a:lnTo>
                  <a:lnTo>
                    <a:pt x="23622" y="233680"/>
                  </a:lnTo>
                  <a:lnTo>
                    <a:pt x="25387" y="233680"/>
                  </a:lnTo>
                  <a:lnTo>
                    <a:pt x="25260" y="232410"/>
                  </a:lnTo>
                  <a:lnTo>
                    <a:pt x="22047" y="231140"/>
                  </a:lnTo>
                  <a:lnTo>
                    <a:pt x="23990" y="229870"/>
                  </a:lnTo>
                  <a:lnTo>
                    <a:pt x="22758" y="229870"/>
                  </a:lnTo>
                  <a:lnTo>
                    <a:pt x="24015" y="228600"/>
                  </a:lnTo>
                  <a:lnTo>
                    <a:pt x="22517" y="228600"/>
                  </a:lnTo>
                  <a:lnTo>
                    <a:pt x="22428" y="227711"/>
                  </a:lnTo>
                  <a:lnTo>
                    <a:pt x="22428" y="229870"/>
                  </a:lnTo>
                  <a:lnTo>
                    <a:pt x="21386" y="229870"/>
                  </a:lnTo>
                  <a:lnTo>
                    <a:pt x="21310" y="229717"/>
                  </a:lnTo>
                  <a:lnTo>
                    <a:pt x="21310" y="229870"/>
                  </a:lnTo>
                  <a:lnTo>
                    <a:pt x="16510" y="231140"/>
                  </a:lnTo>
                  <a:lnTo>
                    <a:pt x="14744" y="229870"/>
                  </a:lnTo>
                  <a:lnTo>
                    <a:pt x="21310" y="229870"/>
                  </a:lnTo>
                  <a:lnTo>
                    <a:pt x="21310" y="229717"/>
                  </a:lnTo>
                  <a:lnTo>
                    <a:pt x="20789" y="228600"/>
                  </a:lnTo>
                  <a:lnTo>
                    <a:pt x="22428" y="229870"/>
                  </a:lnTo>
                  <a:lnTo>
                    <a:pt x="22428" y="227711"/>
                  </a:lnTo>
                  <a:lnTo>
                    <a:pt x="22390" y="227330"/>
                  </a:lnTo>
                  <a:lnTo>
                    <a:pt x="24663" y="227330"/>
                  </a:lnTo>
                  <a:lnTo>
                    <a:pt x="26162" y="226060"/>
                  </a:lnTo>
                  <a:close/>
                </a:path>
                <a:path w="45085" h="539750">
                  <a:moveTo>
                    <a:pt x="26263" y="532663"/>
                  </a:moveTo>
                  <a:lnTo>
                    <a:pt x="24168" y="531393"/>
                  </a:lnTo>
                  <a:lnTo>
                    <a:pt x="22669" y="532663"/>
                  </a:lnTo>
                  <a:lnTo>
                    <a:pt x="22936" y="532663"/>
                  </a:lnTo>
                  <a:lnTo>
                    <a:pt x="24104" y="533933"/>
                  </a:lnTo>
                  <a:lnTo>
                    <a:pt x="23888" y="533933"/>
                  </a:lnTo>
                  <a:lnTo>
                    <a:pt x="23533" y="535203"/>
                  </a:lnTo>
                  <a:lnTo>
                    <a:pt x="25031" y="533933"/>
                  </a:lnTo>
                  <a:lnTo>
                    <a:pt x="24612" y="533933"/>
                  </a:lnTo>
                  <a:lnTo>
                    <a:pt x="25755" y="532663"/>
                  </a:lnTo>
                  <a:lnTo>
                    <a:pt x="26263" y="532663"/>
                  </a:lnTo>
                  <a:close/>
                </a:path>
                <a:path w="45085" h="539750">
                  <a:moveTo>
                    <a:pt x="26504" y="207010"/>
                  </a:moveTo>
                  <a:lnTo>
                    <a:pt x="26022" y="206133"/>
                  </a:lnTo>
                  <a:lnTo>
                    <a:pt x="23837" y="206514"/>
                  </a:lnTo>
                  <a:lnTo>
                    <a:pt x="23660" y="207010"/>
                  </a:lnTo>
                  <a:lnTo>
                    <a:pt x="26504" y="207010"/>
                  </a:lnTo>
                  <a:close/>
                </a:path>
                <a:path w="45085" h="539750">
                  <a:moveTo>
                    <a:pt x="26771" y="184708"/>
                  </a:moveTo>
                  <a:lnTo>
                    <a:pt x="26504" y="184810"/>
                  </a:lnTo>
                  <a:lnTo>
                    <a:pt x="26377" y="185000"/>
                  </a:lnTo>
                  <a:lnTo>
                    <a:pt x="26771" y="184708"/>
                  </a:lnTo>
                  <a:close/>
                </a:path>
                <a:path w="45085" h="539750">
                  <a:moveTo>
                    <a:pt x="26835" y="159575"/>
                  </a:moveTo>
                  <a:lnTo>
                    <a:pt x="26606" y="159626"/>
                  </a:lnTo>
                  <a:lnTo>
                    <a:pt x="26416" y="159651"/>
                  </a:lnTo>
                  <a:lnTo>
                    <a:pt x="26225" y="159689"/>
                  </a:lnTo>
                  <a:lnTo>
                    <a:pt x="26377" y="159905"/>
                  </a:lnTo>
                  <a:lnTo>
                    <a:pt x="26835" y="159575"/>
                  </a:lnTo>
                  <a:close/>
                </a:path>
                <a:path w="45085" h="539750">
                  <a:moveTo>
                    <a:pt x="26885" y="537489"/>
                  </a:moveTo>
                  <a:lnTo>
                    <a:pt x="25196" y="537121"/>
                  </a:lnTo>
                  <a:lnTo>
                    <a:pt x="22250" y="536702"/>
                  </a:lnTo>
                  <a:lnTo>
                    <a:pt x="19062" y="536943"/>
                  </a:lnTo>
                  <a:lnTo>
                    <a:pt x="22390" y="537298"/>
                  </a:lnTo>
                  <a:lnTo>
                    <a:pt x="20993" y="537387"/>
                  </a:lnTo>
                  <a:lnTo>
                    <a:pt x="24968" y="537781"/>
                  </a:lnTo>
                  <a:lnTo>
                    <a:pt x="25374" y="538099"/>
                  </a:lnTo>
                  <a:lnTo>
                    <a:pt x="23863" y="538327"/>
                  </a:lnTo>
                  <a:lnTo>
                    <a:pt x="22580" y="538264"/>
                  </a:lnTo>
                  <a:lnTo>
                    <a:pt x="23482" y="538391"/>
                  </a:lnTo>
                  <a:lnTo>
                    <a:pt x="21818" y="538759"/>
                  </a:lnTo>
                  <a:lnTo>
                    <a:pt x="24003" y="538937"/>
                  </a:lnTo>
                  <a:lnTo>
                    <a:pt x="26682" y="538530"/>
                  </a:lnTo>
                  <a:lnTo>
                    <a:pt x="26784" y="538010"/>
                  </a:lnTo>
                  <a:lnTo>
                    <a:pt x="24574" y="537476"/>
                  </a:lnTo>
                  <a:lnTo>
                    <a:pt x="25336" y="537349"/>
                  </a:lnTo>
                  <a:lnTo>
                    <a:pt x="26225" y="537464"/>
                  </a:lnTo>
                  <a:lnTo>
                    <a:pt x="26885" y="537489"/>
                  </a:lnTo>
                  <a:close/>
                </a:path>
                <a:path w="45085" h="539750">
                  <a:moveTo>
                    <a:pt x="26885" y="215188"/>
                  </a:moveTo>
                  <a:lnTo>
                    <a:pt x="26517" y="214668"/>
                  </a:lnTo>
                  <a:lnTo>
                    <a:pt x="25857" y="215150"/>
                  </a:lnTo>
                  <a:lnTo>
                    <a:pt x="26885" y="215188"/>
                  </a:lnTo>
                  <a:close/>
                </a:path>
                <a:path w="45085" h="539750">
                  <a:moveTo>
                    <a:pt x="27178" y="166052"/>
                  </a:moveTo>
                  <a:lnTo>
                    <a:pt x="26949" y="166077"/>
                  </a:lnTo>
                  <a:lnTo>
                    <a:pt x="26720" y="166243"/>
                  </a:lnTo>
                  <a:lnTo>
                    <a:pt x="27178" y="166052"/>
                  </a:lnTo>
                  <a:close/>
                </a:path>
                <a:path w="45085" h="539750">
                  <a:moveTo>
                    <a:pt x="27241" y="165950"/>
                  </a:moveTo>
                  <a:lnTo>
                    <a:pt x="26962" y="165798"/>
                  </a:lnTo>
                  <a:lnTo>
                    <a:pt x="26606" y="165862"/>
                  </a:lnTo>
                  <a:lnTo>
                    <a:pt x="27012" y="165950"/>
                  </a:lnTo>
                  <a:lnTo>
                    <a:pt x="27178" y="166052"/>
                  </a:lnTo>
                  <a:close/>
                </a:path>
                <a:path w="45085" h="539750">
                  <a:moveTo>
                    <a:pt x="27495" y="246049"/>
                  </a:moveTo>
                  <a:lnTo>
                    <a:pt x="23888" y="247116"/>
                  </a:lnTo>
                  <a:lnTo>
                    <a:pt x="24091" y="247535"/>
                  </a:lnTo>
                  <a:lnTo>
                    <a:pt x="27495" y="246049"/>
                  </a:lnTo>
                  <a:close/>
                </a:path>
                <a:path w="45085" h="539750">
                  <a:moveTo>
                    <a:pt x="28130" y="196850"/>
                  </a:moveTo>
                  <a:lnTo>
                    <a:pt x="26911" y="198120"/>
                  </a:lnTo>
                  <a:lnTo>
                    <a:pt x="27444" y="198120"/>
                  </a:lnTo>
                  <a:lnTo>
                    <a:pt x="28130" y="196850"/>
                  </a:lnTo>
                  <a:close/>
                </a:path>
                <a:path w="45085" h="539750">
                  <a:moveTo>
                    <a:pt x="28206" y="26670"/>
                  </a:moveTo>
                  <a:lnTo>
                    <a:pt x="27051" y="27940"/>
                  </a:lnTo>
                  <a:lnTo>
                    <a:pt x="27711" y="27940"/>
                  </a:lnTo>
                  <a:lnTo>
                    <a:pt x="28206" y="26670"/>
                  </a:lnTo>
                  <a:close/>
                </a:path>
                <a:path w="45085" h="539750">
                  <a:moveTo>
                    <a:pt x="28232" y="205740"/>
                  </a:moveTo>
                  <a:lnTo>
                    <a:pt x="25806" y="205740"/>
                  </a:lnTo>
                  <a:lnTo>
                    <a:pt x="26022" y="206133"/>
                  </a:lnTo>
                  <a:lnTo>
                    <a:pt x="28232" y="205740"/>
                  </a:lnTo>
                  <a:close/>
                </a:path>
                <a:path w="45085" h="539750">
                  <a:moveTo>
                    <a:pt x="28435" y="138430"/>
                  </a:moveTo>
                  <a:lnTo>
                    <a:pt x="28130" y="137160"/>
                  </a:lnTo>
                  <a:lnTo>
                    <a:pt x="25044" y="137160"/>
                  </a:lnTo>
                  <a:lnTo>
                    <a:pt x="26593" y="138430"/>
                  </a:lnTo>
                  <a:lnTo>
                    <a:pt x="28409" y="139700"/>
                  </a:lnTo>
                  <a:lnTo>
                    <a:pt x="28435" y="138430"/>
                  </a:lnTo>
                  <a:close/>
                </a:path>
                <a:path w="45085" h="539750">
                  <a:moveTo>
                    <a:pt x="28613" y="37033"/>
                  </a:moveTo>
                  <a:lnTo>
                    <a:pt x="28524" y="36830"/>
                  </a:lnTo>
                  <a:lnTo>
                    <a:pt x="28384" y="36830"/>
                  </a:lnTo>
                  <a:lnTo>
                    <a:pt x="28613" y="37033"/>
                  </a:lnTo>
                  <a:close/>
                </a:path>
                <a:path w="45085" h="539750">
                  <a:moveTo>
                    <a:pt x="28752" y="123913"/>
                  </a:moveTo>
                  <a:lnTo>
                    <a:pt x="28524" y="123837"/>
                  </a:lnTo>
                  <a:lnTo>
                    <a:pt x="28562" y="123964"/>
                  </a:lnTo>
                  <a:lnTo>
                    <a:pt x="28752" y="123913"/>
                  </a:lnTo>
                  <a:close/>
                </a:path>
                <a:path w="45085" h="539750">
                  <a:moveTo>
                    <a:pt x="28841" y="54610"/>
                  </a:moveTo>
                  <a:lnTo>
                    <a:pt x="26746" y="54610"/>
                  </a:lnTo>
                  <a:lnTo>
                    <a:pt x="28600" y="55880"/>
                  </a:lnTo>
                  <a:lnTo>
                    <a:pt x="28841" y="54610"/>
                  </a:lnTo>
                  <a:close/>
                </a:path>
                <a:path w="45085" h="539750">
                  <a:moveTo>
                    <a:pt x="29095" y="140157"/>
                  </a:moveTo>
                  <a:lnTo>
                    <a:pt x="27482" y="139788"/>
                  </a:lnTo>
                  <a:lnTo>
                    <a:pt x="27254" y="140233"/>
                  </a:lnTo>
                  <a:lnTo>
                    <a:pt x="25958" y="140652"/>
                  </a:lnTo>
                  <a:lnTo>
                    <a:pt x="26377" y="140881"/>
                  </a:lnTo>
                  <a:lnTo>
                    <a:pt x="28028" y="140703"/>
                  </a:lnTo>
                  <a:lnTo>
                    <a:pt x="29095" y="140157"/>
                  </a:lnTo>
                  <a:close/>
                </a:path>
                <a:path w="45085" h="539750">
                  <a:moveTo>
                    <a:pt x="29210" y="44234"/>
                  </a:moveTo>
                  <a:lnTo>
                    <a:pt x="29171" y="44069"/>
                  </a:lnTo>
                  <a:lnTo>
                    <a:pt x="28981" y="43992"/>
                  </a:lnTo>
                  <a:lnTo>
                    <a:pt x="28714" y="43992"/>
                  </a:lnTo>
                  <a:lnTo>
                    <a:pt x="28486" y="44056"/>
                  </a:lnTo>
                  <a:lnTo>
                    <a:pt x="28295" y="44107"/>
                  </a:lnTo>
                  <a:lnTo>
                    <a:pt x="29210" y="44234"/>
                  </a:lnTo>
                  <a:close/>
                </a:path>
                <a:path w="45085" h="539750">
                  <a:moveTo>
                    <a:pt x="29514" y="525945"/>
                  </a:moveTo>
                  <a:lnTo>
                    <a:pt x="29121" y="525043"/>
                  </a:lnTo>
                  <a:lnTo>
                    <a:pt x="27978" y="525043"/>
                  </a:lnTo>
                  <a:lnTo>
                    <a:pt x="28981" y="525792"/>
                  </a:lnTo>
                  <a:lnTo>
                    <a:pt x="29514" y="525945"/>
                  </a:lnTo>
                  <a:close/>
                </a:path>
                <a:path w="45085" h="539750">
                  <a:moveTo>
                    <a:pt x="29654" y="8890"/>
                  </a:moveTo>
                  <a:lnTo>
                    <a:pt x="28257" y="8140"/>
                  </a:lnTo>
                  <a:lnTo>
                    <a:pt x="29286" y="8890"/>
                  </a:lnTo>
                  <a:lnTo>
                    <a:pt x="29654" y="8890"/>
                  </a:lnTo>
                  <a:close/>
                </a:path>
                <a:path w="45085" h="539750">
                  <a:moveTo>
                    <a:pt x="29756" y="38100"/>
                  </a:moveTo>
                  <a:lnTo>
                    <a:pt x="28613" y="37033"/>
                  </a:lnTo>
                  <a:lnTo>
                    <a:pt x="29083" y="38100"/>
                  </a:lnTo>
                  <a:lnTo>
                    <a:pt x="29756" y="38100"/>
                  </a:lnTo>
                  <a:close/>
                </a:path>
                <a:path w="45085" h="539750">
                  <a:moveTo>
                    <a:pt x="29959" y="207035"/>
                  </a:moveTo>
                  <a:lnTo>
                    <a:pt x="28994" y="206184"/>
                  </a:lnTo>
                  <a:lnTo>
                    <a:pt x="29578" y="206819"/>
                  </a:lnTo>
                  <a:lnTo>
                    <a:pt x="29959" y="207035"/>
                  </a:lnTo>
                  <a:close/>
                </a:path>
                <a:path w="45085" h="539750">
                  <a:moveTo>
                    <a:pt x="29997" y="323189"/>
                  </a:moveTo>
                  <a:lnTo>
                    <a:pt x="28194" y="323049"/>
                  </a:lnTo>
                  <a:lnTo>
                    <a:pt x="28346" y="323164"/>
                  </a:lnTo>
                  <a:lnTo>
                    <a:pt x="28905" y="323164"/>
                  </a:lnTo>
                  <a:lnTo>
                    <a:pt x="29451" y="323189"/>
                  </a:lnTo>
                  <a:lnTo>
                    <a:pt x="29997" y="323189"/>
                  </a:lnTo>
                  <a:close/>
                </a:path>
                <a:path w="45085" h="539750">
                  <a:moveTo>
                    <a:pt x="30391" y="161391"/>
                  </a:moveTo>
                  <a:lnTo>
                    <a:pt x="29400" y="160807"/>
                  </a:lnTo>
                  <a:lnTo>
                    <a:pt x="26111" y="160909"/>
                  </a:lnTo>
                  <a:lnTo>
                    <a:pt x="26682" y="161251"/>
                  </a:lnTo>
                  <a:lnTo>
                    <a:pt x="30391" y="161391"/>
                  </a:lnTo>
                  <a:close/>
                </a:path>
                <a:path w="45085" h="539750">
                  <a:moveTo>
                    <a:pt x="30492" y="535203"/>
                  </a:moveTo>
                  <a:lnTo>
                    <a:pt x="23533" y="535203"/>
                  </a:lnTo>
                  <a:lnTo>
                    <a:pt x="20574" y="533933"/>
                  </a:lnTo>
                  <a:lnTo>
                    <a:pt x="19418" y="533933"/>
                  </a:lnTo>
                  <a:lnTo>
                    <a:pt x="20370" y="535203"/>
                  </a:lnTo>
                  <a:lnTo>
                    <a:pt x="19342" y="535203"/>
                  </a:lnTo>
                  <a:lnTo>
                    <a:pt x="20142" y="536473"/>
                  </a:lnTo>
                  <a:lnTo>
                    <a:pt x="21424" y="536473"/>
                  </a:lnTo>
                  <a:lnTo>
                    <a:pt x="20497" y="535203"/>
                  </a:lnTo>
                  <a:lnTo>
                    <a:pt x="23202" y="535203"/>
                  </a:lnTo>
                  <a:lnTo>
                    <a:pt x="21424" y="536473"/>
                  </a:lnTo>
                  <a:lnTo>
                    <a:pt x="24498" y="536473"/>
                  </a:lnTo>
                  <a:lnTo>
                    <a:pt x="30492" y="535203"/>
                  </a:lnTo>
                  <a:close/>
                </a:path>
                <a:path w="45085" h="539750">
                  <a:moveTo>
                    <a:pt x="30772" y="172732"/>
                  </a:moveTo>
                  <a:lnTo>
                    <a:pt x="30251" y="172745"/>
                  </a:lnTo>
                  <a:lnTo>
                    <a:pt x="29857" y="172808"/>
                  </a:lnTo>
                  <a:lnTo>
                    <a:pt x="29489" y="172872"/>
                  </a:lnTo>
                  <a:lnTo>
                    <a:pt x="29781" y="172872"/>
                  </a:lnTo>
                  <a:lnTo>
                    <a:pt x="30149" y="172847"/>
                  </a:lnTo>
                  <a:lnTo>
                    <a:pt x="30772" y="172732"/>
                  </a:lnTo>
                  <a:close/>
                </a:path>
                <a:path w="45085" h="539750">
                  <a:moveTo>
                    <a:pt x="30861" y="531990"/>
                  </a:moveTo>
                  <a:lnTo>
                    <a:pt x="30645" y="531901"/>
                  </a:lnTo>
                  <a:lnTo>
                    <a:pt x="30861" y="531990"/>
                  </a:lnTo>
                  <a:close/>
                </a:path>
                <a:path w="45085" h="539750">
                  <a:moveTo>
                    <a:pt x="31203" y="123253"/>
                  </a:moveTo>
                  <a:lnTo>
                    <a:pt x="28752" y="123913"/>
                  </a:lnTo>
                  <a:lnTo>
                    <a:pt x="29476" y="124167"/>
                  </a:lnTo>
                  <a:lnTo>
                    <a:pt x="31203" y="123253"/>
                  </a:lnTo>
                  <a:close/>
                </a:path>
                <a:path w="45085" h="539750">
                  <a:moveTo>
                    <a:pt x="31330" y="190500"/>
                  </a:moveTo>
                  <a:lnTo>
                    <a:pt x="31127" y="190004"/>
                  </a:lnTo>
                  <a:lnTo>
                    <a:pt x="30949" y="190500"/>
                  </a:lnTo>
                  <a:lnTo>
                    <a:pt x="31330" y="190500"/>
                  </a:lnTo>
                  <a:close/>
                </a:path>
                <a:path w="45085" h="539750">
                  <a:moveTo>
                    <a:pt x="31394" y="189230"/>
                  </a:moveTo>
                  <a:lnTo>
                    <a:pt x="30810" y="189230"/>
                  </a:lnTo>
                  <a:lnTo>
                    <a:pt x="31127" y="190004"/>
                  </a:lnTo>
                  <a:lnTo>
                    <a:pt x="31394" y="189230"/>
                  </a:lnTo>
                  <a:close/>
                </a:path>
                <a:path w="45085" h="539750">
                  <a:moveTo>
                    <a:pt x="31877" y="506984"/>
                  </a:moveTo>
                  <a:lnTo>
                    <a:pt x="31648" y="507022"/>
                  </a:lnTo>
                  <a:lnTo>
                    <a:pt x="31800" y="507009"/>
                  </a:lnTo>
                  <a:close/>
                </a:path>
                <a:path w="45085" h="539750">
                  <a:moveTo>
                    <a:pt x="31902" y="530123"/>
                  </a:moveTo>
                  <a:lnTo>
                    <a:pt x="30429" y="528853"/>
                  </a:lnTo>
                  <a:lnTo>
                    <a:pt x="28689" y="530123"/>
                  </a:lnTo>
                  <a:lnTo>
                    <a:pt x="31902" y="530123"/>
                  </a:lnTo>
                  <a:close/>
                </a:path>
                <a:path w="45085" h="539750">
                  <a:moveTo>
                    <a:pt x="32283" y="506780"/>
                  </a:moveTo>
                  <a:lnTo>
                    <a:pt x="31877" y="506984"/>
                  </a:lnTo>
                  <a:lnTo>
                    <a:pt x="32105" y="506920"/>
                  </a:lnTo>
                  <a:lnTo>
                    <a:pt x="32232" y="506857"/>
                  </a:lnTo>
                  <a:close/>
                </a:path>
                <a:path w="45085" h="539750">
                  <a:moveTo>
                    <a:pt x="32537" y="209550"/>
                  </a:moveTo>
                  <a:lnTo>
                    <a:pt x="21107" y="207010"/>
                  </a:lnTo>
                  <a:lnTo>
                    <a:pt x="23837" y="206514"/>
                  </a:lnTo>
                  <a:lnTo>
                    <a:pt x="24130" y="205740"/>
                  </a:lnTo>
                  <a:lnTo>
                    <a:pt x="29159" y="204470"/>
                  </a:lnTo>
                  <a:lnTo>
                    <a:pt x="31115" y="203200"/>
                  </a:lnTo>
                  <a:lnTo>
                    <a:pt x="24091" y="203200"/>
                  </a:lnTo>
                  <a:lnTo>
                    <a:pt x="25438" y="201930"/>
                  </a:lnTo>
                  <a:lnTo>
                    <a:pt x="19723" y="201930"/>
                  </a:lnTo>
                  <a:lnTo>
                    <a:pt x="20193" y="200660"/>
                  </a:lnTo>
                  <a:lnTo>
                    <a:pt x="25222" y="200660"/>
                  </a:lnTo>
                  <a:lnTo>
                    <a:pt x="25679" y="201930"/>
                  </a:lnTo>
                  <a:lnTo>
                    <a:pt x="26301" y="201930"/>
                  </a:lnTo>
                  <a:lnTo>
                    <a:pt x="27584" y="200660"/>
                  </a:lnTo>
                  <a:lnTo>
                    <a:pt x="27533" y="200152"/>
                  </a:lnTo>
                  <a:lnTo>
                    <a:pt x="28092" y="199771"/>
                  </a:lnTo>
                  <a:lnTo>
                    <a:pt x="29502" y="200660"/>
                  </a:lnTo>
                  <a:lnTo>
                    <a:pt x="28448" y="199517"/>
                  </a:lnTo>
                  <a:lnTo>
                    <a:pt x="28638" y="199390"/>
                  </a:lnTo>
                  <a:lnTo>
                    <a:pt x="26911" y="198120"/>
                  </a:lnTo>
                  <a:lnTo>
                    <a:pt x="25984" y="198120"/>
                  </a:lnTo>
                  <a:lnTo>
                    <a:pt x="25996" y="196850"/>
                  </a:lnTo>
                  <a:lnTo>
                    <a:pt x="27559" y="195580"/>
                  </a:lnTo>
                  <a:lnTo>
                    <a:pt x="23660" y="196850"/>
                  </a:lnTo>
                  <a:lnTo>
                    <a:pt x="23126" y="195580"/>
                  </a:lnTo>
                  <a:lnTo>
                    <a:pt x="25031" y="194310"/>
                  </a:lnTo>
                  <a:lnTo>
                    <a:pt x="27647" y="195580"/>
                  </a:lnTo>
                  <a:lnTo>
                    <a:pt x="26085" y="194310"/>
                  </a:lnTo>
                  <a:lnTo>
                    <a:pt x="30391" y="194310"/>
                  </a:lnTo>
                  <a:lnTo>
                    <a:pt x="28016" y="193040"/>
                  </a:lnTo>
                  <a:lnTo>
                    <a:pt x="32004" y="193040"/>
                  </a:lnTo>
                  <a:lnTo>
                    <a:pt x="32448" y="191770"/>
                  </a:lnTo>
                  <a:lnTo>
                    <a:pt x="27736" y="191770"/>
                  </a:lnTo>
                  <a:lnTo>
                    <a:pt x="25514" y="190500"/>
                  </a:lnTo>
                  <a:lnTo>
                    <a:pt x="26352" y="190500"/>
                  </a:lnTo>
                  <a:lnTo>
                    <a:pt x="26797" y="190500"/>
                  </a:lnTo>
                  <a:lnTo>
                    <a:pt x="26631" y="190411"/>
                  </a:lnTo>
                  <a:lnTo>
                    <a:pt x="30810" y="189230"/>
                  </a:lnTo>
                  <a:lnTo>
                    <a:pt x="28549" y="189230"/>
                  </a:lnTo>
                  <a:lnTo>
                    <a:pt x="28651" y="187960"/>
                  </a:lnTo>
                  <a:lnTo>
                    <a:pt x="27495" y="186918"/>
                  </a:lnTo>
                  <a:lnTo>
                    <a:pt x="27495" y="189230"/>
                  </a:lnTo>
                  <a:lnTo>
                    <a:pt x="26492" y="190347"/>
                  </a:lnTo>
                  <a:lnTo>
                    <a:pt x="24193" y="189230"/>
                  </a:lnTo>
                  <a:lnTo>
                    <a:pt x="27495" y="189230"/>
                  </a:lnTo>
                  <a:lnTo>
                    <a:pt x="27495" y="186918"/>
                  </a:lnTo>
                  <a:lnTo>
                    <a:pt x="27254" y="186690"/>
                  </a:lnTo>
                  <a:lnTo>
                    <a:pt x="26200" y="186690"/>
                  </a:lnTo>
                  <a:lnTo>
                    <a:pt x="26377" y="185420"/>
                  </a:lnTo>
                  <a:lnTo>
                    <a:pt x="25679" y="186690"/>
                  </a:lnTo>
                  <a:lnTo>
                    <a:pt x="23837" y="185420"/>
                  </a:lnTo>
                  <a:lnTo>
                    <a:pt x="25133" y="185420"/>
                  </a:lnTo>
                  <a:lnTo>
                    <a:pt x="21882" y="184150"/>
                  </a:lnTo>
                  <a:lnTo>
                    <a:pt x="28549" y="184150"/>
                  </a:lnTo>
                  <a:lnTo>
                    <a:pt x="26352" y="182880"/>
                  </a:lnTo>
                  <a:lnTo>
                    <a:pt x="30708" y="182880"/>
                  </a:lnTo>
                  <a:lnTo>
                    <a:pt x="28321" y="181610"/>
                  </a:lnTo>
                  <a:lnTo>
                    <a:pt x="28727" y="181610"/>
                  </a:lnTo>
                  <a:lnTo>
                    <a:pt x="26670" y="180898"/>
                  </a:lnTo>
                  <a:lnTo>
                    <a:pt x="26670" y="181610"/>
                  </a:lnTo>
                  <a:lnTo>
                    <a:pt x="22745" y="181610"/>
                  </a:lnTo>
                  <a:lnTo>
                    <a:pt x="25488" y="180682"/>
                  </a:lnTo>
                  <a:lnTo>
                    <a:pt x="26670" y="181610"/>
                  </a:lnTo>
                  <a:lnTo>
                    <a:pt x="26670" y="180898"/>
                  </a:lnTo>
                  <a:lnTo>
                    <a:pt x="25793" y="180581"/>
                  </a:lnTo>
                  <a:lnTo>
                    <a:pt x="26504" y="180340"/>
                  </a:lnTo>
                  <a:lnTo>
                    <a:pt x="25107" y="180340"/>
                  </a:lnTo>
                  <a:lnTo>
                    <a:pt x="20574" y="180340"/>
                  </a:lnTo>
                  <a:lnTo>
                    <a:pt x="23126" y="179070"/>
                  </a:lnTo>
                  <a:lnTo>
                    <a:pt x="27000" y="179070"/>
                  </a:lnTo>
                  <a:lnTo>
                    <a:pt x="29311" y="179070"/>
                  </a:lnTo>
                  <a:lnTo>
                    <a:pt x="32080" y="177800"/>
                  </a:lnTo>
                  <a:lnTo>
                    <a:pt x="26174" y="176530"/>
                  </a:lnTo>
                  <a:lnTo>
                    <a:pt x="27774" y="175260"/>
                  </a:lnTo>
                  <a:lnTo>
                    <a:pt x="24231" y="175260"/>
                  </a:lnTo>
                  <a:lnTo>
                    <a:pt x="26352" y="173990"/>
                  </a:lnTo>
                  <a:lnTo>
                    <a:pt x="27952" y="173990"/>
                  </a:lnTo>
                  <a:lnTo>
                    <a:pt x="29654" y="172720"/>
                  </a:lnTo>
                  <a:lnTo>
                    <a:pt x="25514" y="171450"/>
                  </a:lnTo>
                  <a:lnTo>
                    <a:pt x="28257" y="171450"/>
                  </a:lnTo>
                  <a:lnTo>
                    <a:pt x="29387" y="170180"/>
                  </a:lnTo>
                  <a:lnTo>
                    <a:pt x="22390" y="170180"/>
                  </a:lnTo>
                  <a:lnTo>
                    <a:pt x="23114" y="167640"/>
                  </a:lnTo>
                  <a:lnTo>
                    <a:pt x="25361" y="168910"/>
                  </a:lnTo>
                  <a:lnTo>
                    <a:pt x="26822" y="167640"/>
                  </a:lnTo>
                  <a:lnTo>
                    <a:pt x="28435" y="168910"/>
                  </a:lnTo>
                  <a:lnTo>
                    <a:pt x="28841" y="167640"/>
                  </a:lnTo>
                  <a:lnTo>
                    <a:pt x="28714" y="167640"/>
                  </a:lnTo>
                  <a:lnTo>
                    <a:pt x="24638" y="166370"/>
                  </a:lnTo>
                  <a:lnTo>
                    <a:pt x="23533" y="166370"/>
                  </a:lnTo>
                  <a:lnTo>
                    <a:pt x="23710" y="165100"/>
                  </a:lnTo>
                  <a:lnTo>
                    <a:pt x="21069" y="165100"/>
                  </a:lnTo>
                  <a:lnTo>
                    <a:pt x="27546" y="163830"/>
                  </a:lnTo>
                  <a:lnTo>
                    <a:pt x="20675" y="161290"/>
                  </a:lnTo>
                  <a:lnTo>
                    <a:pt x="26225" y="160020"/>
                  </a:lnTo>
                  <a:lnTo>
                    <a:pt x="25552" y="158750"/>
                  </a:lnTo>
                  <a:lnTo>
                    <a:pt x="24904" y="158750"/>
                  </a:lnTo>
                  <a:lnTo>
                    <a:pt x="24765" y="157480"/>
                  </a:lnTo>
                  <a:lnTo>
                    <a:pt x="25577" y="157480"/>
                  </a:lnTo>
                  <a:lnTo>
                    <a:pt x="27533" y="156210"/>
                  </a:lnTo>
                  <a:lnTo>
                    <a:pt x="23622" y="156210"/>
                  </a:lnTo>
                  <a:lnTo>
                    <a:pt x="19659" y="156210"/>
                  </a:lnTo>
                  <a:lnTo>
                    <a:pt x="21831" y="154940"/>
                  </a:lnTo>
                  <a:lnTo>
                    <a:pt x="24904" y="154940"/>
                  </a:lnTo>
                  <a:lnTo>
                    <a:pt x="23622" y="156210"/>
                  </a:lnTo>
                  <a:lnTo>
                    <a:pt x="25184" y="154940"/>
                  </a:lnTo>
                  <a:lnTo>
                    <a:pt x="31699" y="154940"/>
                  </a:lnTo>
                  <a:lnTo>
                    <a:pt x="24003" y="153670"/>
                  </a:lnTo>
                  <a:lnTo>
                    <a:pt x="6705" y="153670"/>
                  </a:lnTo>
                  <a:lnTo>
                    <a:pt x="4864" y="153670"/>
                  </a:lnTo>
                  <a:lnTo>
                    <a:pt x="2362" y="153670"/>
                  </a:lnTo>
                  <a:lnTo>
                    <a:pt x="4724" y="154940"/>
                  </a:lnTo>
                  <a:lnTo>
                    <a:pt x="3873" y="154940"/>
                  </a:lnTo>
                  <a:lnTo>
                    <a:pt x="2374" y="156210"/>
                  </a:lnTo>
                  <a:lnTo>
                    <a:pt x="7048" y="157480"/>
                  </a:lnTo>
                  <a:lnTo>
                    <a:pt x="4749" y="157480"/>
                  </a:lnTo>
                  <a:lnTo>
                    <a:pt x="3200" y="158750"/>
                  </a:lnTo>
                  <a:lnTo>
                    <a:pt x="6121" y="158750"/>
                  </a:lnTo>
                  <a:lnTo>
                    <a:pt x="4699" y="160020"/>
                  </a:lnTo>
                  <a:lnTo>
                    <a:pt x="7366" y="160020"/>
                  </a:lnTo>
                  <a:lnTo>
                    <a:pt x="5638" y="161290"/>
                  </a:lnTo>
                  <a:lnTo>
                    <a:pt x="8864" y="162560"/>
                  </a:lnTo>
                  <a:lnTo>
                    <a:pt x="4025" y="163830"/>
                  </a:lnTo>
                  <a:lnTo>
                    <a:pt x="3886" y="163830"/>
                  </a:lnTo>
                  <a:lnTo>
                    <a:pt x="4762" y="165100"/>
                  </a:lnTo>
                  <a:lnTo>
                    <a:pt x="6997" y="166370"/>
                  </a:lnTo>
                  <a:lnTo>
                    <a:pt x="3517" y="166370"/>
                  </a:lnTo>
                  <a:lnTo>
                    <a:pt x="3556" y="167640"/>
                  </a:lnTo>
                  <a:lnTo>
                    <a:pt x="6870" y="167640"/>
                  </a:lnTo>
                  <a:lnTo>
                    <a:pt x="1181" y="168910"/>
                  </a:lnTo>
                  <a:lnTo>
                    <a:pt x="11391" y="170180"/>
                  </a:lnTo>
                  <a:lnTo>
                    <a:pt x="4102" y="171450"/>
                  </a:lnTo>
                  <a:lnTo>
                    <a:pt x="6604" y="173990"/>
                  </a:lnTo>
                  <a:lnTo>
                    <a:pt x="7454" y="175260"/>
                  </a:lnTo>
                  <a:lnTo>
                    <a:pt x="3987" y="175260"/>
                  </a:lnTo>
                  <a:lnTo>
                    <a:pt x="5511" y="177292"/>
                  </a:lnTo>
                  <a:lnTo>
                    <a:pt x="7874" y="175882"/>
                  </a:lnTo>
                  <a:lnTo>
                    <a:pt x="8305" y="176530"/>
                  </a:lnTo>
                  <a:lnTo>
                    <a:pt x="9372" y="177800"/>
                  </a:lnTo>
                  <a:lnTo>
                    <a:pt x="5880" y="177800"/>
                  </a:lnTo>
                  <a:lnTo>
                    <a:pt x="9931" y="179070"/>
                  </a:lnTo>
                  <a:lnTo>
                    <a:pt x="8750" y="180340"/>
                  </a:lnTo>
                  <a:lnTo>
                    <a:pt x="8102" y="181610"/>
                  </a:lnTo>
                  <a:lnTo>
                    <a:pt x="6718" y="180340"/>
                  </a:lnTo>
                  <a:lnTo>
                    <a:pt x="5905" y="180340"/>
                  </a:lnTo>
                  <a:lnTo>
                    <a:pt x="7823" y="182880"/>
                  </a:lnTo>
                  <a:lnTo>
                    <a:pt x="5410" y="184150"/>
                  </a:lnTo>
                  <a:lnTo>
                    <a:pt x="5994" y="184442"/>
                  </a:lnTo>
                  <a:lnTo>
                    <a:pt x="7950" y="185420"/>
                  </a:lnTo>
                  <a:lnTo>
                    <a:pt x="10668" y="185420"/>
                  </a:lnTo>
                  <a:lnTo>
                    <a:pt x="13411" y="187490"/>
                  </a:lnTo>
                  <a:lnTo>
                    <a:pt x="9525" y="186690"/>
                  </a:lnTo>
                  <a:lnTo>
                    <a:pt x="14109" y="189230"/>
                  </a:lnTo>
                  <a:lnTo>
                    <a:pt x="6807" y="188036"/>
                  </a:lnTo>
                  <a:lnTo>
                    <a:pt x="7759" y="189230"/>
                  </a:lnTo>
                  <a:lnTo>
                    <a:pt x="6299" y="189230"/>
                  </a:lnTo>
                  <a:lnTo>
                    <a:pt x="7454" y="190500"/>
                  </a:lnTo>
                  <a:lnTo>
                    <a:pt x="9728" y="189230"/>
                  </a:lnTo>
                  <a:lnTo>
                    <a:pt x="9664" y="190500"/>
                  </a:lnTo>
                  <a:lnTo>
                    <a:pt x="7454" y="190500"/>
                  </a:lnTo>
                  <a:lnTo>
                    <a:pt x="7010" y="190500"/>
                  </a:lnTo>
                  <a:lnTo>
                    <a:pt x="11049" y="191770"/>
                  </a:lnTo>
                  <a:lnTo>
                    <a:pt x="10147" y="193040"/>
                  </a:lnTo>
                  <a:lnTo>
                    <a:pt x="8877" y="193040"/>
                  </a:lnTo>
                  <a:lnTo>
                    <a:pt x="9017" y="194310"/>
                  </a:lnTo>
                  <a:lnTo>
                    <a:pt x="14084" y="195580"/>
                  </a:lnTo>
                  <a:lnTo>
                    <a:pt x="12090" y="196850"/>
                  </a:lnTo>
                  <a:lnTo>
                    <a:pt x="6680" y="196850"/>
                  </a:lnTo>
                  <a:lnTo>
                    <a:pt x="7835" y="198120"/>
                  </a:lnTo>
                  <a:lnTo>
                    <a:pt x="9740" y="198120"/>
                  </a:lnTo>
                  <a:lnTo>
                    <a:pt x="9664" y="199390"/>
                  </a:lnTo>
                  <a:lnTo>
                    <a:pt x="12496" y="199390"/>
                  </a:lnTo>
                  <a:lnTo>
                    <a:pt x="11201" y="200660"/>
                  </a:lnTo>
                  <a:lnTo>
                    <a:pt x="9613" y="199390"/>
                  </a:lnTo>
                  <a:lnTo>
                    <a:pt x="10312" y="201930"/>
                  </a:lnTo>
                  <a:lnTo>
                    <a:pt x="11823" y="200660"/>
                  </a:lnTo>
                  <a:lnTo>
                    <a:pt x="13817" y="201930"/>
                  </a:lnTo>
                  <a:lnTo>
                    <a:pt x="16764" y="200660"/>
                  </a:lnTo>
                  <a:lnTo>
                    <a:pt x="15659" y="201930"/>
                  </a:lnTo>
                  <a:lnTo>
                    <a:pt x="13271" y="203200"/>
                  </a:lnTo>
                  <a:lnTo>
                    <a:pt x="15798" y="203200"/>
                  </a:lnTo>
                  <a:lnTo>
                    <a:pt x="14833" y="204470"/>
                  </a:lnTo>
                  <a:lnTo>
                    <a:pt x="12941" y="204470"/>
                  </a:lnTo>
                  <a:lnTo>
                    <a:pt x="10541" y="205740"/>
                  </a:lnTo>
                  <a:lnTo>
                    <a:pt x="14033" y="207010"/>
                  </a:lnTo>
                  <a:lnTo>
                    <a:pt x="10490" y="207010"/>
                  </a:lnTo>
                  <a:lnTo>
                    <a:pt x="9982" y="208280"/>
                  </a:lnTo>
                  <a:lnTo>
                    <a:pt x="15443" y="207010"/>
                  </a:lnTo>
                  <a:lnTo>
                    <a:pt x="13284" y="208280"/>
                  </a:lnTo>
                  <a:lnTo>
                    <a:pt x="12280" y="208280"/>
                  </a:lnTo>
                  <a:lnTo>
                    <a:pt x="11137" y="209550"/>
                  </a:lnTo>
                  <a:lnTo>
                    <a:pt x="13919" y="210820"/>
                  </a:lnTo>
                  <a:lnTo>
                    <a:pt x="12598" y="212090"/>
                  </a:lnTo>
                  <a:lnTo>
                    <a:pt x="8661" y="212090"/>
                  </a:lnTo>
                  <a:lnTo>
                    <a:pt x="8991" y="213360"/>
                  </a:lnTo>
                  <a:lnTo>
                    <a:pt x="12966" y="214630"/>
                  </a:lnTo>
                  <a:lnTo>
                    <a:pt x="12014" y="217170"/>
                  </a:lnTo>
                  <a:lnTo>
                    <a:pt x="17983" y="217170"/>
                  </a:lnTo>
                  <a:lnTo>
                    <a:pt x="9690" y="218440"/>
                  </a:lnTo>
                  <a:lnTo>
                    <a:pt x="9829" y="218440"/>
                  </a:lnTo>
                  <a:lnTo>
                    <a:pt x="8915" y="219710"/>
                  </a:lnTo>
                  <a:lnTo>
                    <a:pt x="11150" y="220980"/>
                  </a:lnTo>
                  <a:lnTo>
                    <a:pt x="12001" y="222250"/>
                  </a:lnTo>
                  <a:lnTo>
                    <a:pt x="18326" y="222250"/>
                  </a:lnTo>
                  <a:lnTo>
                    <a:pt x="23177" y="220980"/>
                  </a:lnTo>
                  <a:lnTo>
                    <a:pt x="21882" y="219710"/>
                  </a:lnTo>
                  <a:lnTo>
                    <a:pt x="22898" y="219710"/>
                  </a:lnTo>
                  <a:lnTo>
                    <a:pt x="21742" y="218440"/>
                  </a:lnTo>
                  <a:lnTo>
                    <a:pt x="22250" y="217170"/>
                  </a:lnTo>
                  <a:lnTo>
                    <a:pt x="20040" y="215900"/>
                  </a:lnTo>
                  <a:lnTo>
                    <a:pt x="23177" y="215900"/>
                  </a:lnTo>
                  <a:lnTo>
                    <a:pt x="22390" y="214630"/>
                  </a:lnTo>
                  <a:lnTo>
                    <a:pt x="24269" y="214630"/>
                  </a:lnTo>
                  <a:lnTo>
                    <a:pt x="24752" y="214630"/>
                  </a:lnTo>
                  <a:lnTo>
                    <a:pt x="24663" y="214071"/>
                  </a:lnTo>
                  <a:lnTo>
                    <a:pt x="25171" y="213360"/>
                  </a:lnTo>
                  <a:lnTo>
                    <a:pt x="26670" y="213360"/>
                  </a:lnTo>
                  <a:lnTo>
                    <a:pt x="26835" y="213360"/>
                  </a:lnTo>
                  <a:lnTo>
                    <a:pt x="26708" y="213296"/>
                  </a:lnTo>
                  <a:lnTo>
                    <a:pt x="27381" y="212090"/>
                  </a:lnTo>
                  <a:lnTo>
                    <a:pt x="24028" y="212090"/>
                  </a:lnTo>
                  <a:lnTo>
                    <a:pt x="24320" y="212077"/>
                  </a:lnTo>
                  <a:lnTo>
                    <a:pt x="24790" y="210820"/>
                  </a:lnTo>
                  <a:lnTo>
                    <a:pt x="28257" y="210820"/>
                  </a:lnTo>
                  <a:lnTo>
                    <a:pt x="32537" y="209550"/>
                  </a:lnTo>
                  <a:close/>
                </a:path>
                <a:path w="45085" h="539750">
                  <a:moveTo>
                    <a:pt x="32880" y="191770"/>
                  </a:moveTo>
                  <a:lnTo>
                    <a:pt x="32448" y="191770"/>
                  </a:lnTo>
                  <a:lnTo>
                    <a:pt x="32867" y="192303"/>
                  </a:lnTo>
                  <a:lnTo>
                    <a:pt x="32880" y="191770"/>
                  </a:lnTo>
                  <a:close/>
                </a:path>
                <a:path w="45085" h="539750">
                  <a:moveTo>
                    <a:pt x="33274" y="181610"/>
                  </a:moveTo>
                  <a:lnTo>
                    <a:pt x="31305" y="180340"/>
                  </a:lnTo>
                  <a:lnTo>
                    <a:pt x="29413" y="180340"/>
                  </a:lnTo>
                  <a:lnTo>
                    <a:pt x="27000" y="179070"/>
                  </a:lnTo>
                  <a:lnTo>
                    <a:pt x="28727" y="181610"/>
                  </a:lnTo>
                  <a:lnTo>
                    <a:pt x="33274" y="181610"/>
                  </a:lnTo>
                  <a:close/>
                </a:path>
                <a:path w="45085" h="539750">
                  <a:moveTo>
                    <a:pt x="33375" y="506272"/>
                  </a:moveTo>
                  <a:lnTo>
                    <a:pt x="32245" y="506247"/>
                  </a:lnTo>
                  <a:lnTo>
                    <a:pt x="32524" y="506539"/>
                  </a:lnTo>
                  <a:lnTo>
                    <a:pt x="32283" y="506780"/>
                  </a:lnTo>
                  <a:lnTo>
                    <a:pt x="33375" y="506272"/>
                  </a:lnTo>
                  <a:close/>
                </a:path>
                <a:path w="45085" h="539750">
                  <a:moveTo>
                    <a:pt x="33413" y="523773"/>
                  </a:moveTo>
                  <a:lnTo>
                    <a:pt x="32385" y="523773"/>
                  </a:lnTo>
                  <a:lnTo>
                    <a:pt x="30873" y="525043"/>
                  </a:lnTo>
                  <a:lnTo>
                    <a:pt x="33413" y="523773"/>
                  </a:lnTo>
                  <a:close/>
                </a:path>
                <a:path w="45085" h="539750">
                  <a:moveTo>
                    <a:pt x="33439" y="193040"/>
                  </a:moveTo>
                  <a:lnTo>
                    <a:pt x="32867" y="192303"/>
                  </a:lnTo>
                  <a:lnTo>
                    <a:pt x="32842" y="193040"/>
                  </a:lnTo>
                  <a:lnTo>
                    <a:pt x="33439" y="193040"/>
                  </a:lnTo>
                  <a:close/>
                </a:path>
                <a:path w="45085" h="539750">
                  <a:moveTo>
                    <a:pt x="33680" y="436143"/>
                  </a:moveTo>
                  <a:lnTo>
                    <a:pt x="30657" y="434886"/>
                  </a:lnTo>
                  <a:lnTo>
                    <a:pt x="32245" y="436143"/>
                  </a:lnTo>
                  <a:lnTo>
                    <a:pt x="33680" y="436143"/>
                  </a:lnTo>
                  <a:close/>
                </a:path>
                <a:path w="45085" h="539750">
                  <a:moveTo>
                    <a:pt x="33832" y="81826"/>
                  </a:moveTo>
                  <a:lnTo>
                    <a:pt x="32943" y="81064"/>
                  </a:lnTo>
                  <a:lnTo>
                    <a:pt x="32753" y="81419"/>
                  </a:lnTo>
                  <a:lnTo>
                    <a:pt x="33832" y="81826"/>
                  </a:lnTo>
                  <a:close/>
                </a:path>
                <a:path w="45085" h="539750">
                  <a:moveTo>
                    <a:pt x="33985" y="86360"/>
                  </a:moveTo>
                  <a:lnTo>
                    <a:pt x="32766" y="87452"/>
                  </a:lnTo>
                  <a:lnTo>
                    <a:pt x="33147" y="87630"/>
                  </a:lnTo>
                  <a:lnTo>
                    <a:pt x="33985" y="86360"/>
                  </a:lnTo>
                  <a:close/>
                </a:path>
                <a:path w="45085" h="539750">
                  <a:moveTo>
                    <a:pt x="35229" y="189230"/>
                  </a:moveTo>
                  <a:lnTo>
                    <a:pt x="31762" y="189230"/>
                  </a:lnTo>
                  <a:lnTo>
                    <a:pt x="32067" y="190500"/>
                  </a:lnTo>
                  <a:lnTo>
                    <a:pt x="32270" y="190500"/>
                  </a:lnTo>
                  <a:lnTo>
                    <a:pt x="35229" y="189230"/>
                  </a:lnTo>
                  <a:close/>
                </a:path>
                <a:path w="45085" h="539750">
                  <a:moveTo>
                    <a:pt x="35344" y="352564"/>
                  </a:moveTo>
                  <a:lnTo>
                    <a:pt x="35229" y="352323"/>
                  </a:lnTo>
                  <a:lnTo>
                    <a:pt x="35064" y="352323"/>
                  </a:lnTo>
                  <a:lnTo>
                    <a:pt x="35344" y="352564"/>
                  </a:lnTo>
                  <a:close/>
                </a:path>
                <a:path w="45085" h="539750">
                  <a:moveTo>
                    <a:pt x="35750" y="521449"/>
                  </a:moveTo>
                  <a:lnTo>
                    <a:pt x="32804" y="521398"/>
                  </a:lnTo>
                  <a:lnTo>
                    <a:pt x="31711" y="521373"/>
                  </a:lnTo>
                  <a:lnTo>
                    <a:pt x="32740" y="521436"/>
                  </a:lnTo>
                  <a:lnTo>
                    <a:pt x="33312" y="521538"/>
                  </a:lnTo>
                  <a:lnTo>
                    <a:pt x="33540" y="521665"/>
                  </a:lnTo>
                  <a:lnTo>
                    <a:pt x="34099" y="521677"/>
                  </a:lnTo>
                  <a:lnTo>
                    <a:pt x="34759" y="521652"/>
                  </a:lnTo>
                  <a:lnTo>
                    <a:pt x="35623" y="521601"/>
                  </a:lnTo>
                  <a:lnTo>
                    <a:pt x="35750" y="521449"/>
                  </a:lnTo>
                  <a:close/>
                </a:path>
                <a:path w="45085" h="539750">
                  <a:moveTo>
                    <a:pt x="35826" y="454050"/>
                  </a:moveTo>
                  <a:lnTo>
                    <a:pt x="35610" y="454075"/>
                  </a:lnTo>
                  <a:lnTo>
                    <a:pt x="35445" y="454113"/>
                  </a:lnTo>
                  <a:lnTo>
                    <a:pt x="35229" y="454152"/>
                  </a:lnTo>
                  <a:lnTo>
                    <a:pt x="35394" y="454317"/>
                  </a:lnTo>
                  <a:lnTo>
                    <a:pt x="35826" y="454050"/>
                  </a:lnTo>
                  <a:close/>
                </a:path>
                <a:path w="45085" h="539750">
                  <a:moveTo>
                    <a:pt x="36068" y="367563"/>
                  </a:moveTo>
                  <a:lnTo>
                    <a:pt x="33985" y="367563"/>
                  </a:lnTo>
                  <a:lnTo>
                    <a:pt x="35852" y="368833"/>
                  </a:lnTo>
                  <a:lnTo>
                    <a:pt x="36068" y="367563"/>
                  </a:lnTo>
                  <a:close/>
                </a:path>
                <a:path w="45085" h="539750">
                  <a:moveTo>
                    <a:pt x="36220" y="474814"/>
                  </a:moveTo>
                  <a:lnTo>
                    <a:pt x="35953" y="474903"/>
                  </a:lnTo>
                  <a:lnTo>
                    <a:pt x="35814" y="475068"/>
                  </a:lnTo>
                  <a:lnTo>
                    <a:pt x="36220" y="474814"/>
                  </a:lnTo>
                  <a:close/>
                </a:path>
                <a:path w="45085" h="539750">
                  <a:moveTo>
                    <a:pt x="36220" y="358597"/>
                  </a:moveTo>
                  <a:lnTo>
                    <a:pt x="36169" y="358470"/>
                  </a:lnTo>
                  <a:lnTo>
                    <a:pt x="35966" y="358406"/>
                  </a:lnTo>
                  <a:lnTo>
                    <a:pt x="35699" y="358406"/>
                  </a:lnTo>
                  <a:lnTo>
                    <a:pt x="35471" y="358457"/>
                  </a:lnTo>
                  <a:lnTo>
                    <a:pt x="35293" y="358508"/>
                  </a:lnTo>
                  <a:lnTo>
                    <a:pt x="36220" y="358597"/>
                  </a:lnTo>
                  <a:close/>
                </a:path>
                <a:path w="45085" h="539750">
                  <a:moveTo>
                    <a:pt x="36296" y="459397"/>
                  </a:moveTo>
                  <a:lnTo>
                    <a:pt x="36068" y="459422"/>
                  </a:lnTo>
                  <a:lnTo>
                    <a:pt x="35852" y="459562"/>
                  </a:lnTo>
                  <a:lnTo>
                    <a:pt x="36296" y="459397"/>
                  </a:lnTo>
                  <a:close/>
                </a:path>
                <a:path w="45085" h="539750">
                  <a:moveTo>
                    <a:pt x="36309" y="493293"/>
                  </a:moveTo>
                  <a:lnTo>
                    <a:pt x="35801" y="492417"/>
                  </a:lnTo>
                  <a:lnTo>
                    <a:pt x="33629" y="492810"/>
                  </a:lnTo>
                  <a:lnTo>
                    <a:pt x="33439" y="493293"/>
                  </a:lnTo>
                  <a:lnTo>
                    <a:pt x="36309" y="493293"/>
                  </a:lnTo>
                  <a:close/>
                </a:path>
                <a:path w="45085" h="539750">
                  <a:moveTo>
                    <a:pt x="36487" y="459371"/>
                  </a:moveTo>
                  <a:lnTo>
                    <a:pt x="36093" y="459181"/>
                  </a:lnTo>
                  <a:lnTo>
                    <a:pt x="35725" y="459244"/>
                  </a:lnTo>
                  <a:lnTo>
                    <a:pt x="36131" y="459308"/>
                  </a:lnTo>
                  <a:lnTo>
                    <a:pt x="36296" y="459397"/>
                  </a:lnTo>
                  <a:lnTo>
                    <a:pt x="36487" y="459371"/>
                  </a:lnTo>
                  <a:close/>
                </a:path>
                <a:path w="45085" h="539750">
                  <a:moveTo>
                    <a:pt x="36499" y="515442"/>
                  </a:moveTo>
                  <a:lnTo>
                    <a:pt x="35090" y="515175"/>
                  </a:lnTo>
                  <a:lnTo>
                    <a:pt x="35090" y="515327"/>
                  </a:lnTo>
                  <a:lnTo>
                    <a:pt x="35483" y="515366"/>
                  </a:lnTo>
                  <a:lnTo>
                    <a:pt x="35966" y="515404"/>
                  </a:lnTo>
                  <a:lnTo>
                    <a:pt x="36499" y="515442"/>
                  </a:lnTo>
                  <a:close/>
                </a:path>
                <a:path w="45085" h="539750">
                  <a:moveTo>
                    <a:pt x="36550" y="60960"/>
                  </a:moveTo>
                  <a:lnTo>
                    <a:pt x="34442" y="60960"/>
                  </a:lnTo>
                  <a:lnTo>
                    <a:pt x="30899" y="59690"/>
                  </a:lnTo>
                  <a:lnTo>
                    <a:pt x="29159" y="58420"/>
                  </a:lnTo>
                  <a:lnTo>
                    <a:pt x="27343" y="58420"/>
                  </a:lnTo>
                  <a:lnTo>
                    <a:pt x="26339" y="57150"/>
                  </a:lnTo>
                  <a:lnTo>
                    <a:pt x="27914" y="57150"/>
                  </a:lnTo>
                  <a:lnTo>
                    <a:pt x="29464" y="55880"/>
                  </a:lnTo>
                  <a:lnTo>
                    <a:pt x="28600" y="55880"/>
                  </a:lnTo>
                  <a:lnTo>
                    <a:pt x="25171" y="55880"/>
                  </a:lnTo>
                  <a:lnTo>
                    <a:pt x="26746" y="54610"/>
                  </a:lnTo>
                  <a:lnTo>
                    <a:pt x="25679" y="54610"/>
                  </a:lnTo>
                  <a:lnTo>
                    <a:pt x="24511" y="53340"/>
                  </a:lnTo>
                  <a:lnTo>
                    <a:pt x="26441" y="52070"/>
                  </a:lnTo>
                  <a:lnTo>
                    <a:pt x="25336" y="52070"/>
                  </a:lnTo>
                  <a:lnTo>
                    <a:pt x="26111" y="50800"/>
                  </a:lnTo>
                  <a:lnTo>
                    <a:pt x="27114" y="50800"/>
                  </a:lnTo>
                  <a:lnTo>
                    <a:pt x="28016" y="52070"/>
                  </a:lnTo>
                  <a:lnTo>
                    <a:pt x="30035" y="50800"/>
                  </a:lnTo>
                  <a:lnTo>
                    <a:pt x="31508" y="50800"/>
                  </a:lnTo>
                  <a:lnTo>
                    <a:pt x="32004" y="49530"/>
                  </a:lnTo>
                  <a:lnTo>
                    <a:pt x="35712" y="50800"/>
                  </a:lnTo>
                  <a:lnTo>
                    <a:pt x="33680" y="49530"/>
                  </a:lnTo>
                  <a:lnTo>
                    <a:pt x="29324" y="48260"/>
                  </a:lnTo>
                  <a:lnTo>
                    <a:pt x="29210" y="49530"/>
                  </a:lnTo>
                  <a:lnTo>
                    <a:pt x="29070" y="50571"/>
                  </a:lnTo>
                  <a:lnTo>
                    <a:pt x="24676" y="49530"/>
                  </a:lnTo>
                  <a:lnTo>
                    <a:pt x="27559" y="48260"/>
                  </a:lnTo>
                  <a:lnTo>
                    <a:pt x="29324" y="48260"/>
                  </a:lnTo>
                  <a:lnTo>
                    <a:pt x="30607" y="46990"/>
                  </a:lnTo>
                  <a:lnTo>
                    <a:pt x="31419" y="46990"/>
                  </a:lnTo>
                  <a:lnTo>
                    <a:pt x="32207" y="45720"/>
                  </a:lnTo>
                  <a:lnTo>
                    <a:pt x="34480" y="45720"/>
                  </a:lnTo>
                  <a:lnTo>
                    <a:pt x="33489" y="44450"/>
                  </a:lnTo>
                  <a:lnTo>
                    <a:pt x="29210" y="44450"/>
                  </a:lnTo>
                  <a:lnTo>
                    <a:pt x="29286" y="45720"/>
                  </a:lnTo>
                  <a:lnTo>
                    <a:pt x="26644" y="45720"/>
                  </a:lnTo>
                  <a:lnTo>
                    <a:pt x="28295" y="44450"/>
                  </a:lnTo>
                  <a:lnTo>
                    <a:pt x="23571" y="44450"/>
                  </a:lnTo>
                  <a:lnTo>
                    <a:pt x="27686" y="43180"/>
                  </a:lnTo>
                  <a:lnTo>
                    <a:pt x="29959" y="41910"/>
                  </a:lnTo>
                  <a:lnTo>
                    <a:pt x="32486" y="41910"/>
                  </a:lnTo>
                  <a:lnTo>
                    <a:pt x="30899" y="40640"/>
                  </a:lnTo>
                  <a:lnTo>
                    <a:pt x="31534" y="39370"/>
                  </a:lnTo>
                  <a:lnTo>
                    <a:pt x="26047" y="38100"/>
                  </a:lnTo>
                  <a:lnTo>
                    <a:pt x="25361" y="36830"/>
                  </a:lnTo>
                  <a:lnTo>
                    <a:pt x="28384" y="36830"/>
                  </a:lnTo>
                  <a:lnTo>
                    <a:pt x="29324" y="35560"/>
                  </a:lnTo>
                  <a:lnTo>
                    <a:pt x="29006" y="35560"/>
                  </a:lnTo>
                  <a:lnTo>
                    <a:pt x="25488" y="35560"/>
                  </a:lnTo>
                  <a:lnTo>
                    <a:pt x="27279" y="34290"/>
                  </a:lnTo>
                  <a:lnTo>
                    <a:pt x="29006" y="35560"/>
                  </a:lnTo>
                  <a:lnTo>
                    <a:pt x="28448" y="34290"/>
                  </a:lnTo>
                  <a:lnTo>
                    <a:pt x="29616" y="34290"/>
                  </a:lnTo>
                  <a:lnTo>
                    <a:pt x="30924" y="33020"/>
                  </a:lnTo>
                  <a:lnTo>
                    <a:pt x="28232" y="30480"/>
                  </a:lnTo>
                  <a:lnTo>
                    <a:pt x="25882" y="29210"/>
                  </a:lnTo>
                  <a:lnTo>
                    <a:pt x="27051" y="27940"/>
                  </a:lnTo>
                  <a:lnTo>
                    <a:pt x="26822" y="27940"/>
                  </a:lnTo>
                  <a:lnTo>
                    <a:pt x="30594" y="24130"/>
                  </a:lnTo>
                  <a:lnTo>
                    <a:pt x="24244" y="20320"/>
                  </a:lnTo>
                  <a:lnTo>
                    <a:pt x="27203" y="19050"/>
                  </a:lnTo>
                  <a:lnTo>
                    <a:pt x="30175" y="17780"/>
                  </a:lnTo>
                  <a:lnTo>
                    <a:pt x="31419" y="16510"/>
                  </a:lnTo>
                  <a:lnTo>
                    <a:pt x="28994" y="16510"/>
                  </a:lnTo>
                  <a:lnTo>
                    <a:pt x="27216" y="15240"/>
                  </a:lnTo>
                  <a:lnTo>
                    <a:pt x="30378" y="15240"/>
                  </a:lnTo>
                  <a:lnTo>
                    <a:pt x="26911" y="13970"/>
                  </a:lnTo>
                  <a:lnTo>
                    <a:pt x="24485" y="12700"/>
                  </a:lnTo>
                  <a:lnTo>
                    <a:pt x="34963" y="12700"/>
                  </a:lnTo>
                  <a:lnTo>
                    <a:pt x="30264" y="10160"/>
                  </a:lnTo>
                  <a:lnTo>
                    <a:pt x="28130" y="10160"/>
                  </a:lnTo>
                  <a:lnTo>
                    <a:pt x="28625" y="8890"/>
                  </a:lnTo>
                  <a:lnTo>
                    <a:pt x="27266" y="7620"/>
                  </a:lnTo>
                  <a:lnTo>
                    <a:pt x="28257" y="8140"/>
                  </a:lnTo>
                  <a:lnTo>
                    <a:pt x="27533" y="7620"/>
                  </a:lnTo>
                  <a:lnTo>
                    <a:pt x="30276" y="7620"/>
                  </a:lnTo>
                  <a:lnTo>
                    <a:pt x="27800" y="6350"/>
                  </a:lnTo>
                  <a:lnTo>
                    <a:pt x="29222" y="5080"/>
                  </a:lnTo>
                  <a:lnTo>
                    <a:pt x="34188" y="7620"/>
                  </a:lnTo>
                  <a:lnTo>
                    <a:pt x="34874" y="6350"/>
                  </a:lnTo>
                  <a:lnTo>
                    <a:pt x="34378" y="5080"/>
                  </a:lnTo>
                  <a:lnTo>
                    <a:pt x="30556" y="2540"/>
                  </a:lnTo>
                  <a:lnTo>
                    <a:pt x="29425" y="2540"/>
                  </a:lnTo>
                  <a:lnTo>
                    <a:pt x="29298" y="3810"/>
                  </a:lnTo>
                  <a:lnTo>
                    <a:pt x="28282" y="3810"/>
                  </a:lnTo>
                  <a:lnTo>
                    <a:pt x="26657" y="2540"/>
                  </a:lnTo>
                  <a:lnTo>
                    <a:pt x="25946" y="2540"/>
                  </a:lnTo>
                  <a:lnTo>
                    <a:pt x="19088" y="711"/>
                  </a:lnTo>
                  <a:lnTo>
                    <a:pt x="19088" y="31750"/>
                  </a:lnTo>
                  <a:lnTo>
                    <a:pt x="16560" y="31750"/>
                  </a:lnTo>
                  <a:lnTo>
                    <a:pt x="16649" y="30480"/>
                  </a:lnTo>
                  <a:lnTo>
                    <a:pt x="19088" y="31750"/>
                  </a:lnTo>
                  <a:lnTo>
                    <a:pt x="19088" y="711"/>
                  </a:lnTo>
                  <a:lnTo>
                    <a:pt x="16459" y="0"/>
                  </a:lnTo>
                  <a:lnTo>
                    <a:pt x="12776" y="0"/>
                  </a:lnTo>
                  <a:lnTo>
                    <a:pt x="15455" y="2540"/>
                  </a:lnTo>
                  <a:lnTo>
                    <a:pt x="13931" y="2540"/>
                  </a:lnTo>
                  <a:lnTo>
                    <a:pt x="13106" y="1701"/>
                  </a:lnTo>
                  <a:lnTo>
                    <a:pt x="13068" y="2540"/>
                  </a:lnTo>
                  <a:lnTo>
                    <a:pt x="11264" y="2540"/>
                  </a:lnTo>
                  <a:lnTo>
                    <a:pt x="13449" y="3810"/>
                  </a:lnTo>
                  <a:lnTo>
                    <a:pt x="10820" y="3810"/>
                  </a:lnTo>
                  <a:lnTo>
                    <a:pt x="12839" y="5080"/>
                  </a:lnTo>
                  <a:lnTo>
                    <a:pt x="14262" y="4279"/>
                  </a:lnTo>
                  <a:lnTo>
                    <a:pt x="15621" y="5080"/>
                  </a:lnTo>
                  <a:lnTo>
                    <a:pt x="14351" y="4229"/>
                  </a:lnTo>
                  <a:lnTo>
                    <a:pt x="15113" y="3810"/>
                  </a:lnTo>
                  <a:lnTo>
                    <a:pt x="16332" y="5080"/>
                  </a:lnTo>
                  <a:lnTo>
                    <a:pt x="16078" y="5080"/>
                  </a:lnTo>
                  <a:lnTo>
                    <a:pt x="16078" y="33020"/>
                  </a:lnTo>
                  <a:lnTo>
                    <a:pt x="11442" y="33020"/>
                  </a:lnTo>
                  <a:lnTo>
                    <a:pt x="13563" y="31927"/>
                  </a:lnTo>
                  <a:lnTo>
                    <a:pt x="16078" y="33020"/>
                  </a:lnTo>
                  <a:lnTo>
                    <a:pt x="16078" y="5080"/>
                  </a:lnTo>
                  <a:lnTo>
                    <a:pt x="15913" y="5080"/>
                  </a:lnTo>
                  <a:lnTo>
                    <a:pt x="15913" y="31750"/>
                  </a:lnTo>
                  <a:lnTo>
                    <a:pt x="13919" y="31750"/>
                  </a:lnTo>
                  <a:lnTo>
                    <a:pt x="13157" y="31750"/>
                  </a:lnTo>
                  <a:lnTo>
                    <a:pt x="12877" y="31432"/>
                  </a:lnTo>
                  <a:lnTo>
                    <a:pt x="12268" y="31750"/>
                  </a:lnTo>
                  <a:lnTo>
                    <a:pt x="6477" y="31750"/>
                  </a:lnTo>
                  <a:lnTo>
                    <a:pt x="12103" y="30568"/>
                  </a:lnTo>
                  <a:lnTo>
                    <a:pt x="12877" y="31432"/>
                  </a:lnTo>
                  <a:lnTo>
                    <a:pt x="14706" y="30480"/>
                  </a:lnTo>
                  <a:lnTo>
                    <a:pt x="14846" y="30480"/>
                  </a:lnTo>
                  <a:lnTo>
                    <a:pt x="15913" y="31750"/>
                  </a:lnTo>
                  <a:lnTo>
                    <a:pt x="15913" y="5080"/>
                  </a:lnTo>
                  <a:lnTo>
                    <a:pt x="11544" y="5080"/>
                  </a:lnTo>
                  <a:lnTo>
                    <a:pt x="12915" y="6350"/>
                  </a:lnTo>
                  <a:lnTo>
                    <a:pt x="11899" y="6350"/>
                  </a:lnTo>
                  <a:lnTo>
                    <a:pt x="14401" y="7620"/>
                  </a:lnTo>
                  <a:lnTo>
                    <a:pt x="11607" y="7620"/>
                  </a:lnTo>
                  <a:lnTo>
                    <a:pt x="14782" y="8890"/>
                  </a:lnTo>
                  <a:lnTo>
                    <a:pt x="11303" y="8890"/>
                  </a:lnTo>
                  <a:lnTo>
                    <a:pt x="13550" y="10109"/>
                  </a:lnTo>
                  <a:lnTo>
                    <a:pt x="8445" y="8890"/>
                  </a:lnTo>
                  <a:lnTo>
                    <a:pt x="13131" y="12700"/>
                  </a:lnTo>
                  <a:lnTo>
                    <a:pt x="7315" y="11430"/>
                  </a:lnTo>
                  <a:lnTo>
                    <a:pt x="12141" y="12700"/>
                  </a:lnTo>
                  <a:lnTo>
                    <a:pt x="11722" y="12877"/>
                  </a:lnTo>
                  <a:lnTo>
                    <a:pt x="11722" y="16510"/>
                  </a:lnTo>
                  <a:lnTo>
                    <a:pt x="10731" y="15443"/>
                  </a:lnTo>
                  <a:lnTo>
                    <a:pt x="10541" y="15240"/>
                  </a:lnTo>
                  <a:lnTo>
                    <a:pt x="10820" y="15240"/>
                  </a:lnTo>
                  <a:lnTo>
                    <a:pt x="10807" y="15519"/>
                  </a:lnTo>
                  <a:lnTo>
                    <a:pt x="11722" y="16510"/>
                  </a:lnTo>
                  <a:lnTo>
                    <a:pt x="11722" y="12877"/>
                  </a:lnTo>
                  <a:lnTo>
                    <a:pt x="9118" y="13970"/>
                  </a:lnTo>
                  <a:lnTo>
                    <a:pt x="10706" y="15519"/>
                  </a:lnTo>
                  <a:lnTo>
                    <a:pt x="10325" y="16510"/>
                  </a:lnTo>
                  <a:lnTo>
                    <a:pt x="7823" y="16510"/>
                  </a:lnTo>
                  <a:lnTo>
                    <a:pt x="11874" y="17780"/>
                  </a:lnTo>
                  <a:lnTo>
                    <a:pt x="12674" y="17780"/>
                  </a:lnTo>
                  <a:lnTo>
                    <a:pt x="15125" y="19050"/>
                  </a:lnTo>
                  <a:lnTo>
                    <a:pt x="11099" y="19050"/>
                  </a:lnTo>
                  <a:lnTo>
                    <a:pt x="10401" y="17780"/>
                  </a:lnTo>
                  <a:lnTo>
                    <a:pt x="9893" y="17780"/>
                  </a:lnTo>
                  <a:lnTo>
                    <a:pt x="9728" y="20320"/>
                  </a:lnTo>
                  <a:lnTo>
                    <a:pt x="12941" y="20320"/>
                  </a:lnTo>
                  <a:lnTo>
                    <a:pt x="8648" y="21590"/>
                  </a:lnTo>
                  <a:lnTo>
                    <a:pt x="11734" y="21590"/>
                  </a:lnTo>
                  <a:lnTo>
                    <a:pt x="9118" y="22860"/>
                  </a:lnTo>
                  <a:lnTo>
                    <a:pt x="10960" y="22860"/>
                  </a:lnTo>
                  <a:lnTo>
                    <a:pt x="11938" y="24130"/>
                  </a:lnTo>
                  <a:lnTo>
                    <a:pt x="6057" y="24130"/>
                  </a:lnTo>
                  <a:lnTo>
                    <a:pt x="7010" y="25400"/>
                  </a:lnTo>
                  <a:lnTo>
                    <a:pt x="10490" y="25400"/>
                  </a:lnTo>
                  <a:lnTo>
                    <a:pt x="10287" y="26670"/>
                  </a:lnTo>
                  <a:lnTo>
                    <a:pt x="11620" y="26670"/>
                  </a:lnTo>
                  <a:lnTo>
                    <a:pt x="9017" y="28854"/>
                  </a:lnTo>
                  <a:lnTo>
                    <a:pt x="8610" y="28206"/>
                  </a:lnTo>
                  <a:lnTo>
                    <a:pt x="8674" y="29133"/>
                  </a:lnTo>
                  <a:lnTo>
                    <a:pt x="8712" y="29451"/>
                  </a:lnTo>
                  <a:lnTo>
                    <a:pt x="9144" y="29400"/>
                  </a:lnTo>
                  <a:lnTo>
                    <a:pt x="12369" y="30480"/>
                  </a:lnTo>
                  <a:lnTo>
                    <a:pt x="12026" y="30480"/>
                  </a:lnTo>
                  <a:lnTo>
                    <a:pt x="6527" y="30480"/>
                  </a:lnTo>
                  <a:lnTo>
                    <a:pt x="5397" y="33020"/>
                  </a:lnTo>
                  <a:lnTo>
                    <a:pt x="8216" y="33020"/>
                  </a:lnTo>
                  <a:lnTo>
                    <a:pt x="7086" y="34290"/>
                  </a:lnTo>
                  <a:lnTo>
                    <a:pt x="11976" y="34290"/>
                  </a:lnTo>
                  <a:lnTo>
                    <a:pt x="15417" y="36830"/>
                  </a:lnTo>
                  <a:lnTo>
                    <a:pt x="2959" y="35560"/>
                  </a:lnTo>
                  <a:lnTo>
                    <a:pt x="7620" y="38100"/>
                  </a:lnTo>
                  <a:lnTo>
                    <a:pt x="14465" y="38100"/>
                  </a:lnTo>
                  <a:lnTo>
                    <a:pt x="12039" y="39370"/>
                  </a:lnTo>
                  <a:lnTo>
                    <a:pt x="8026" y="39370"/>
                  </a:lnTo>
                  <a:lnTo>
                    <a:pt x="7581" y="40640"/>
                  </a:lnTo>
                  <a:lnTo>
                    <a:pt x="9232" y="40640"/>
                  </a:lnTo>
                  <a:lnTo>
                    <a:pt x="6032" y="41910"/>
                  </a:lnTo>
                  <a:lnTo>
                    <a:pt x="9906" y="41008"/>
                  </a:lnTo>
                  <a:lnTo>
                    <a:pt x="9448" y="40640"/>
                  </a:lnTo>
                  <a:lnTo>
                    <a:pt x="11480" y="40640"/>
                  </a:lnTo>
                  <a:lnTo>
                    <a:pt x="13779" y="40640"/>
                  </a:lnTo>
                  <a:lnTo>
                    <a:pt x="13373" y="40830"/>
                  </a:lnTo>
                  <a:lnTo>
                    <a:pt x="13373" y="48260"/>
                  </a:lnTo>
                  <a:lnTo>
                    <a:pt x="12509" y="49530"/>
                  </a:lnTo>
                  <a:lnTo>
                    <a:pt x="12636" y="48260"/>
                  </a:lnTo>
                  <a:lnTo>
                    <a:pt x="13373" y="48260"/>
                  </a:lnTo>
                  <a:lnTo>
                    <a:pt x="13373" y="40830"/>
                  </a:lnTo>
                  <a:lnTo>
                    <a:pt x="11468" y="41694"/>
                  </a:lnTo>
                  <a:lnTo>
                    <a:pt x="11468" y="41910"/>
                  </a:lnTo>
                  <a:lnTo>
                    <a:pt x="11010" y="41910"/>
                  </a:lnTo>
                  <a:lnTo>
                    <a:pt x="7912" y="41910"/>
                  </a:lnTo>
                  <a:lnTo>
                    <a:pt x="8407" y="43180"/>
                  </a:lnTo>
                  <a:lnTo>
                    <a:pt x="10922" y="45720"/>
                  </a:lnTo>
                  <a:lnTo>
                    <a:pt x="11531" y="46990"/>
                  </a:lnTo>
                  <a:lnTo>
                    <a:pt x="8267" y="46990"/>
                  </a:lnTo>
                  <a:lnTo>
                    <a:pt x="9994" y="49530"/>
                  </a:lnTo>
                  <a:lnTo>
                    <a:pt x="7734" y="50800"/>
                  </a:lnTo>
                  <a:lnTo>
                    <a:pt x="5575" y="53340"/>
                  </a:lnTo>
                  <a:lnTo>
                    <a:pt x="8623" y="54610"/>
                  </a:lnTo>
                  <a:lnTo>
                    <a:pt x="9994" y="54610"/>
                  </a:lnTo>
                  <a:lnTo>
                    <a:pt x="8737" y="55410"/>
                  </a:lnTo>
                  <a:lnTo>
                    <a:pt x="9677" y="55880"/>
                  </a:lnTo>
                  <a:lnTo>
                    <a:pt x="12649" y="59690"/>
                  </a:lnTo>
                  <a:lnTo>
                    <a:pt x="9321" y="60960"/>
                  </a:lnTo>
                  <a:lnTo>
                    <a:pt x="14706" y="60960"/>
                  </a:lnTo>
                  <a:lnTo>
                    <a:pt x="11823" y="62230"/>
                  </a:lnTo>
                  <a:lnTo>
                    <a:pt x="11277" y="62230"/>
                  </a:lnTo>
                  <a:lnTo>
                    <a:pt x="9893" y="64770"/>
                  </a:lnTo>
                  <a:lnTo>
                    <a:pt x="12674" y="67310"/>
                  </a:lnTo>
                  <a:lnTo>
                    <a:pt x="7988" y="69850"/>
                  </a:lnTo>
                  <a:lnTo>
                    <a:pt x="12420" y="69850"/>
                  </a:lnTo>
                  <a:lnTo>
                    <a:pt x="5994" y="71120"/>
                  </a:lnTo>
                  <a:lnTo>
                    <a:pt x="12153" y="72390"/>
                  </a:lnTo>
                  <a:lnTo>
                    <a:pt x="11798" y="72542"/>
                  </a:lnTo>
                  <a:lnTo>
                    <a:pt x="11798" y="109220"/>
                  </a:lnTo>
                  <a:lnTo>
                    <a:pt x="10414" y="109220"/>
                  </a:lnTo>
                  <a:lnTo>
                    <a:pt x="10896" y="107950"/>
                  </a:lnTo>
                  <a:lnTo>
                    <a:pt x="11798" y="109220"/>
                  </a:lnTo>
                  <a:lnTo>
                    <a:pt x="11798" y="72542"/>
                  </a:lnTo>
                  <a:lnTo>
                    <a:pt x="9080" y="73660"/>
                  </a:lnTo>
                  <a:lnTo>
                    <a:pt x="7962" y="72390"/>
                  </a:lnTo>
                  <a:lnTo>
                    <a:pt x="5880" y="74930"/>
                  </a:lnTo>
                  <a:lnTo>
                    <a:pt x="5588" y="74930"/>
                  </a:lnTo>
                  <a:lnTo>
                    <a:pt x="9728" y="76200"/>
                  </a:lnTo>
                  <a:lnTo>
                    <a:pt x="7137" y="76200"/>
                  </a:lnTo>
                  <a:lnTo>
                    <a:pt x="10515" y="77470"/>
                  </a:lnTo>
                  <a:lnTo>
                    <a:pt x="9842" y="77470"/>
                  </a:lnTo>
                  <a:lnTo>
                    <a:pt x="11290" y="78740"/>
                  </a:lnTo>
                  <a:lnTo>
                    <a:pt x="7543" y="80010"/>
                  </a:lnTo>
                  <a:lnTo>
                    <a:pt x="5892" y="80010"/>
                  </a:lnTo>
                  <a:lnTo>
                    <a:pt x="8089" y="82080"/>
                  </a:lnTo>
                  <a:lnTo>
                    <a:pt x="9296" y="82550"/>
                  </a:lnTo>
                  <a:lnTo>
                    <a:pt x="8407" y="82372"/>
                  </a:lnTo>
                  <a:lnTo>
                    <a:pt x="8585" y="82550"/>
                  </a:lnTo>
                  <a:lnTo>
                    <a:pt x="8204" y="82550"/>
                  </a:lnTo>
                  <a:lnTo>
                    <a:pt x="6235" y="83820"/>
                  </a:lnTo>
                  <a:lnTo>
                    <a:pt x="6197" y="85090"/>
                  </a:lnTo>
                  <a:lnTo>
                    <a:pt x="7010" y="86360"/>
                  </a:lnTo>
                  <a:lnTo>
                    <a:pt x="4787" y="85090"/>
                  </a:lnTo>
                  <a:lnTo>
                    <a:pt x="4191" y="87630"/>
                  </a:lnTo>
                  <a:lnTo>
                    <a:pt x="5791" y="88900"/>
                  </a:lnTo>
                  <a:lnTo>
                    <a:pt x="5727" y="91440"/>
                  </a:lnTo>
                  <a:lnTo>
                    <a:pt x="6769" y="90170"/>
                  </a:lnTo>
                  <a:lnTo>
                    <a:pt x="10629" y="90170"/>
                  </a:lnTo>
                  <a:lnTo>
                    <a:pt x="10972" y="91440"/>
                  </a:lnTo>
                  <a:lnTo>
                    <a:pt x="11430" y="91440"/>
                  </a:lnTo>
                  <a:lnTo>
                    <a:pt x="11023" y="92710"/>
                  </a:lnTo>
                  <a:lnTo>
                    <a:pt x="7543" y="91440"/>
                  </a:lnTo>
                  <a:lnTo>
                    <a:pt x="6451" y="91440"/>
                  </a:lnTo>
                  <a:lnTo>
                    <a:pt x="7607" y="92710"/>
                  </a:lnTo>
                  <a:lnTo>
                    <a:pt x="6883" y="92710"/>
                  </a:lnTo>
                  <a:lnTo>
                    <a:pt x="1320" y="93980"/>
                  </a:lnTo>
                  <a:lnTo>
                    <a:pt x="3975" y="93980"/>
                  </a:lnTo>
                  <a:lnTo>
                    <a:pt x="3911" y="96520"/>
                  </a:lnTo>
                  <a:lnTo>
                    <a:pt x="5067" y="96520"/>
                  </a:lnTo>
                  <a:lnTo>
                    <a:pt x="5219" y="99060"/>
                  </a:lnTo>
                  <a:lnTo>
                    <a:pt x="9880" y="99060"/>
                  </a:lnTo>
                  <a:lnTo>
                    <a:pt x="8915" y="100330"/>
                  </a:lnTo>
                  <a:lnTo>
                    <a:pt x="6591" y="101600"/>
                  </a:lnTo>
                  <a:lnTo>
                    <a:pt x="6807" y="102870"/>
                  </a:lnTo>
                  <a:lnTo>
                    <a:pt x="8267" y="104140"/>
                  </a:lnTo>
                  <a:lnTo>
                    <a:pt x="8585" y="105410"/>
                  </a:lnTo>
                  <a:lnTo>
                    <a:pt x="6654" y="105410"/>
                  </a:lnTo>
                  <a:lnTo>
                    <a:pt x="7073" y="106680"/>
                  </a:lnTo>
                  <a:lnTo>
                    <a:pt x="9296" y="109220"/>
                  </a:lnTo>
                  <a:lnTo>
                    <a:pt x="9105" y="109220"/>
                  </a:lnTo>
                  <a:lnTo>
                    <a:pt x="13093" y="111760"/>
                  </a:lnTo>
                  <a:lnTo>
                    <a:pt x="1193" y="114300"/>
                  </a:lnTo>
                  <a:lnTo>
                    <a:pt x="6756" y="116840"/>
                  </a:lnTo>
                  <a:lnTo>
                    <a:pt x="6477" y="116840"/>
                  </a:lnTo>
                  <a:lnTo>
                    <a:pt x="9359" y="118110"/>
                  </a:lnTo>
                  <a:lnTo>
                    <a:pt x="8877" y="119380"/>
                  </a:lnTo>
                  <a:lnTo>
                    <a:pt x="7366" y="118110"/>
                  </a:lnTo>
                  <a:lnTo>
                    <a:pt x="5689" y="118110"/>
                  </a:lnTo>
                  <a:lnTo>
                    <a:pt x="10109" y="120650"/>
                  </a:lnTo>
                  <a:lnTo>
                    <a:pt x="4978" y="121920"/>
                  </a:lnTo>
                  <a:lnTo>
                    <a:pt x="7924" y="123190"/>
                  </a:lnTo>
                  <a:lnTo>
                    <a:pt x="0" y="124460"/>
                  </a:lnTo>
                  <a:lnTo>
                    <a:pt x="8407" y="128270"/>
                  </a:lnTo>
                  <a:lnTo>
                    <a:pt x="3327" y="129540"/>
                  </a:lnTo>
                  <a:lnTo>
                    <a:pt x="5372" y="129540"/>
                  </a:lnTo>
                  <a:lnTo>
                    <a:pt x="7010" y="129540"/>
                  </a:lnTo>
                  <a:lnTo>
                    <a:pt x="5791" y="130073"/>
                  </a:lnTo>
                  <a:lnTo>
                    <a:pt x="6375" y="130810"/>
                  </a:lnTo>
                  <a:lnTo>
                    <a:pt x="8559" y="134620"/>
                  </a:lnTo>
                  <a:lnTo>
                    <a:pt x="3517" y="138430"/>
                  </a:lnTo>
                  <a:lnTo>
                    <a:pt x="1778" y="142240"/>
                  </a:lnTo>
                  <a:lnTo>
                    <a:pt x="1244" y="143510"/>
                  </a:lnTo>
                  <a:lnTo>
                    <a:pt x="11404" y="143510"/>
                  </a:lnTo>
                  <a:lnTo>
                    <a:pt x="6921" y="144780"/>
                  </a:lnTo>
                  <a:lnTo>
                    <a:pt x="3479" y="144780"/>
                  </a:lnTo>
                  <a:lnTo>
                    <a:pt x="7569" y="147320"/>
                  </a:lnTo>
                  <a:lnTo>
                    <a:pt x="3225" y="149860"/>
                  </a:lnTo>
                  <a:lnTo>
                    <a:pt x="5537" y="152400"/>
                  </a:lnTo>
                  <a:lnTo>
                    <a:pt x="27990" y="152400"/>
                  </a:lnTo>
                  <a:lnTo>
                    <a:pt x="28384" y="153670"/>
                  </a:lnTo>
                  <a:lnTo>
                    <a:pt x="30695" y="152400"/>
                  </a:lnTo>
                  <a:lnTo>
                    <a:pt x="25819" y="151130"/>
                  </a:lnTo>
                  <a:lnTo>
                    <a:pt x="26339" y="149860"/>
                  </a:lnTo>
                  <a:lnTo>
                    <a:pt x="23901" y="149860"/>
                  </a:lnTo>
                  <a:lnTo>
                    <a:pt x="22783" y="147320"/>
                  </a:lnTo>
                  <a:lnTo>
                    <a:pt x="25946" y="147320"/>
                  </a:lnTo>
                  <a:lnTo>
                    <a:pt x="25577" y="146050"/>
                  </a:lnTo>
                  <a:lnTo>
                    <a:pt x="21615" y="147320"/>
                  </a:lnTo>
                  <a:lnTo>
                    <a:pt x="20866" y="146050"/>
                  </a:lnTo>
                  <a:lnTo>
                    <a:pt x="22326" y="146050"/>
                  </a:lnTo>
                  <a:lnTo>
                    <a:pt x="23622" y="144780"/>
                  </a:lnTo>
                  <a:lnTo>
                    <a:pt x="26504" y="144780"/>
                  </a:lnTo>
                  <a:lnTo>
                    <a:pt x="26644" y="146050"/>
                  </a:lnTo>
                  <a:lnTo>
                    <a:pt x="30391" y="146050"/>
                  </a:lnTo>
                  <a:lnTo>
                    <a:pt x="26543" y="144780"/>
                  </a:lnTo>
                  <a:lnTo>
                    <a:pt x="28829" y="144780"/>
                  </a:lnTo>
                  <a:lnTo>
                    <a:pt x="28321" y="143510"/>
                  </a:lnTo>
                  <a:lnTo>
                    <a:pt x="24206" y="143510"/>
                  </a:lnTo>
                  <a:lnTo>
                    <a:pt x="24523" y="140970"/>
                  </a:lnTo>
                  <a:lnTo>
                    <a:pt x="25590" y="140970"/>
                  </a:lnTo>
                  <a:lnTo>
                    <a:pt x="22580" y="139700"/>
                  </a:lnTo>
                  <a:lnTo>
                    <a:pt x="25730" y="139700"/>
                  </a:lnTo>
                  <a:lnTo>
                    <a:pt x="22758" y="137160"/>
                  </a:lnTo>
                  <a:lnTo>
                    <a:pt x="23622" y="137160"/>
                  </a:lnTo>
                  <a:lnTo>
                    <a:pt x="22047" y="135890"/>
                  </a:lnTo>
                  <a:lnTo>
                    <a:pt x="22123" y="134620"/>
                  </a:lnTo>
                  <a:lnTo>
                    <a:pt x="30149" y="135890"/>
                  </a:lnTo>
                  <a:lnTo>
                    <a:pt x="28155" y="134620"/>
                  </a:lnTo>
                  <a:lnTo>
                    <a:pt x="24193" y="132080"/>
                  </a:lnTo>
                  <a:lnTo>
                    <a:pt x="30429" y="130810"/>
                  </a:lnTo>
                  <a:lnTo>
                    <a:pt x="27508" y="129540"/>
                  </a:lnTo>
                  <a:lnTo>
                    <a:pt x="31762" y="127000"/>
                  </a:lnTo>
                  <a:lnTo>
                    <a:pt x="31330" y="125730"/>
                  </a:lnTo>
                  <a:lnTo>
                    <a:pt x="25082" y="125730"/>
                  </a:lnTo>
                  <a:lnTo>
                    <a:pt x="31165" y="124460"/>
                  </a:lnTo>
                  <a:lnTo>
                    <a:pt x="24358" y="124460"/>
                  </a:lnTo>
                  <a:lnTo>
                    <a:pt x="24472" y="123190"/>
                  </a:lnTo>
                  <a:lnTo>
                    <a:pt x="24892" y="123190"/>
                  </a:lnTo>
                  <a:lnTo>
                    <a:pt x="25336" y="123050"/>
                  </a:lnTo>
                  <a:lnTo>
                    <a:pt x="26060" y="122986"/>
                  </a:lnTo>
                  <a:lnTo>
                    <a:pt x="28524" y="123837"/>
                  </a:lnTo>
                  <a:lnTo>
                    <a:pt x="28219" y="122986"/>
                  </a:lnTo>
                  <a:lnTo>
                    <a:pt x="27914" y="122199"/>
                  </a:lnTo>
                  <a:lnTo>
                    <a:pt x="28727" y="121920"/>
                  </a:lnTo>
                  <a:lnTo>
                    <a:pt x="30607" y="121920"/>
                  </a:lnTo>
                  <a:lnTo>
                    <a:pt x="30137" y="123190"/>
                  </a:lnTo>
                  <a:lnTo>
                    <a:pt x="31572" y="123190"/>
                  </a:lnTo>
                  <a:lnTo>
                    <a:pt x="32080" y="121920"/>
                  </a:lnTo>
                  <a:lnTo>
                    <a:pt x="33718" y="121920"/>
                  </a:lnTo>
                  <a:lnTo>
                    <a:pt x="32740" y="120650"/>
                  </a:lnTo>
                  <a:lnTo>
                    <a:pt x="30645" y="120650"/>
                  </a:lnTo>
                  <a:lnTo>
                    <a:pt x="27279" y="119380"/>
                  </a:lnTo>
                  <a:lnTo>
                    <a:pt x="34696" y="119380"/>
                  </a:lnTo>
                  <a:lnTo>
                    <a:pt x="36055" y="119380"/>
                  </a:lnTo>
                  <a:lnTo>
                    <a:pt x="33985" y="118592"/>
                  </a:lnTo>
                  <a:lnTo>
                    <a:pt x="33540" y="118110"/>
                  </a:lnTo>
                  <a:lnTo>
                    <a:pt x="34810" y="115570"/>
                  </a:lnTo>
                  <a:lnTo>
                    <a:pt x="29679" y="114300"/>
                  </a:lnTo>
                  <a:lnTo>
                    <a:pt x="32613" y="114300"/>
                  </a:lnTo>
                  <a:lnTo>
                    <a:pt x="33439" y="113030"/>
                  </a:lnTo>
                  <a:lnTo>
                    <a:pt x="27228" y="110490"/>
                  </a:lnTo>
                  <a:lnTo>
                    <a:pt x="30429" y="109220"/>
                  </a:lnTo>
                  <a:lnTo>
                    <a:pt x="31978" y="109220"/>
                  </a:lnTo>
                  <a:lnTo>
                    <a:pt x="31534" y="107950"/>
                  </a:lnTo>
                  <a:lnTo>
                    <a:pt x="32296" y="107950"/>
                  </a:lnTo>
                  <a:lnTo>
                    <a:pt x="29565" y="106680"/>
                  </a:lnTo>
                  <a:lnTo>
                    <a:pt x="32245" y="106680"/>
                  </a:lnTo>
                  <a:lnTo>
                    <a:pt x="34328" y="104140"/>
                  </a:lnTo>
                  <a:lnTo>
                    <a:pt x="27990" y="102870"/>
                  </a:lnTo>
                  <a:lnTo>
                    <a:pt x="26949" y="101600"/>
                  </a:lnTo>
                  <a:lnTo>
                    <a:pt x="31559" y="101600"/>
                  </a:lnTo>
                  <a:lnTo>
                    <a:pt x="33845" y="99060"/>
                  </a:lnTo>
                  <a:lnTo>
                    <a:pt x="34505" y="99060"/>
                  </a:lnTo>
                  <a:lnTo>
                    <a:pt x="35115" y="97790"/>
                  </a:lnTo>
                  <a:lnTo>
                    <a:pt x="30746" y="95250"/>
                  </a:lnTo>
                  <a:lnTo>
                    <a:pt x="28968" y="93980"/>
                  </a:lnTo>
                  <a:lnTo>
                    <a:pt x="33997" y="92710"/>
                  </a:lnTo>
                  <a:lnTo>
                    <a:pt x="32092" y="90170"/>
                  </a:lnTo>
                  <a:lnTo>
                    <a:pt x="31140" y="88900"/>
                  </a:lnTo>
                  <a:lnTo>
                    <a:pt x="32766" y="87452"/>
                  </a:lnTo>
                  <a:lnTo>
                    <a:pt x="30391" y="86360"/>
                  </a:lnTo>
                  <a:lnTo>
                    <a:pt x="30873" y="86360"/>
                  </a:lnTo>
                  <a:lnTo>
                    <a:pt x="26758" y="85090"/>
                  </a:lnTo>
                  <a:lnTo>
                    <a:pt x="35052" y="85090"/>
                  </a:lnTo>
                  <a:lnTo>
                    <a:pt x="33972" y="83820"/>
                  </a:lnTo>
                  <a:lnTo>
                    <a:pt x="34099" y="83820"/>
                  </a:lnTo>
                  <a:lnTo>
                    <a:pt x="28562" y="82550"/>
                  </a:lnTo>
                  <a:lnTo>
                    <a:pt x="31635" y="81280"/>
                  </a:lnTo>
                  <a:lnTo>
                    <a:pt x="31064" y="78740"/>
                  </a:lnTo>
                  <a:lnTo>
                    <a:pt x="30327" y="77470"/>
                  </a:lnTo>
                  <a:lnTo>
                    <a:pt x="32918" y="76200"/>
                  </a:lnTo>
                  <a:lnTo>
                    <a:pt x="31546" y="76200"/>
                  </a:lnTo>
                  <a:lnTo>
                    <a:pt x="31584" y="74930"/>
                  </a:lnTo>
                  <a:lnTo>
                    <a:pt x="33172" y="74930"/>
                  </a:lnTo>
                  <a:lnTo>
                    <a:pt x="33756" y="73660"/>
                  </a:lnTo>
                  <a:lnTo>
                    <a:pt x="34340" y="72390"/>
                  </a:lnTo>
                  <a:lnTo>
                    <a:pt x="33655" y="71120"/>
                  </a:lnTo>
                  <a:lnTo>
                    <a:pt x="35775" y="71120"/>
                  </a:lnTo>
                  <a:lnTo>
                    <a:pt x="35991" y="69850"/>
                  </a:lnTo>
                  <a:lnTo>
                    <a:pt x="27241" y="69850"/>
                  </a:lnTo>
                  <a:lnTo>
                    <a:pt x="27101" y="68580"/>
                  </a:lnTo>
                  <a:lnTo>
                    <a:pt x="31508" y="68580"/>
                  </a:lnTo>
                  <a:lnTo>
                    <a:pt x="31470" y="67310"/>
                  </a:lnTo>
                  <a:lnTo>
                    <a:pt x="35407" y="66040"/>
                  </a:lnTo>
                  <a:lnTo>
                    <a:pt x="31407" y="63500"/>
                  </a:lnTo>
                  <a:lnTo>
                    <a:pt x="33324" y="63500"/>
                  </a:lnTo>
                  <a:lnTo>
                    <a:pt x="33502" y="64770"/>
                  </a:lnTo>
                  <a:lnTo>
                    <a:pt x="33642" y="63500"/>
                  </a:lnTo>
                  <a:lnTo>
                    <a:pt x="36550" y="60960"/>
                  </a:lnTo>
                  <a:close/>
                </a:path>
                <a:path w="45085" h="539750">
                  <a:moveTo>
                    <a:pt x="36791" y="510489"/>
                  </a:moveTo>
                  <a:lnTo>
                    <a:pt x="36410" y="510489"/>
                  </a:lnTo>
                  <a:lnTo>
                    <a:pt x="36055" y="510514"/>
                  </a:lnTo>
                  <a:lnTo>
                    <a:pt x="35725" y="510552"/>
                  </a:lnTo>
                  <a:lnTo>
                    <a:pt x="36169" y="510552"/>
                  </a:lnTo>
                  <a:lnTo>
                    <a:pt x="36537" y="510527"/>
                  </a:lnTo>
                  <a:lnTo>
                    <a:pt x="36791" y="510489"/>
                  </a:lnTo>
                  <a:close/>
                </a:path>
                <a:path w="45085" h="539750">
                  <a:moveTo>
                    <a:pt x="37033" y="466623"/>
                  </a:moveTo>
                  <a:lnTo>
                    <a:pt x="35648" y="467741"/>
                  </a:lnTo>
                  <a:lnTo>
                    <a:pt x="35941" y="467893"/>
                  </a:lnTo>
                  <a:lnTo>
                    <a:pt x="37033" y="466623"/>
                  </a:lnTo>
                  <a:close/>
                </a:path>
                <a:path w="45085" h="539750">
                  <a:moveTo>
                    <a:pt x="37096" y="437413"/>
                  </a:moveTo>
                  <a:lnTo>
                    <a:pt x="36753" y="436143"/>
                  </a:lnTo>
                  <a:lnTo>
                    <a:pt x="34721" y="434873"/>
                  </a:lnTo>
                  <a:lnTo>
                    <a:pt x="35115" y="436143"/>
                  </a:lnTo>
                  <a:lnTo>
                    <a:pt x="37058" y="437413"/>
                  </a:lnTo>
                  <a:close/>
                </a:path>
                <a:path w="45085" h="539750">
                  <a:moveTo>
                    <a:pt x="37185" y="424561"/>
                  </a:moveTo>
                  <a:lnTo>
                    <a:pt x="36918" y="424484"/>
                  </a:lnTo>
                  <a:lnTo>
                    <a:pt x="36969" y="424611"/>
                  </a:lnTo>
                  <a:lnTo>
                    <a:pt x="37185" y="424561"/>
                  </a:lnTo>
                  <a:close/>
                </a:path>
                <a:path w="45085" h="539750">
                  <a:moveTo>
                    <a:pt x="38252" y="484543"/>
                  </a:moveTo>
                  <a:lnTo>
                    <a:pt x="38011" y="484505"/>
                  </a:lnTo>
                  <a:lnTo>
                    <a:pt x="37846" y="484632"/>
                  </a:lnTo>
                  <a:lnTo>
                    <a:pt x="38087" y="484632"/>
                  </a:lnTo>
                  <a:lnTo>
                    <a:pt x="38252" y="484543"/>
                  </a:lnTo>
                  <a:close/>
                </a:path>
                <a:path w="45085" h="539750">
                  <a:moveTo>
                    <a:pt x="39382" y="371373"/>
                  </a:moveTo>
                  <a:lnTo>
                    <a:pt x="36474" y="370103"/>
                  </a:lnTo>
                  <a:lnTo>
                    <a:pt x="37185" y="370624"/>
                  </a:lnTo>
                  <a:lnTo>
                    <a:pt x="39382" y="371373"/>
                  </a:lnTo>
                  <a:close/>
                </a:path>
                <a:path w="45085" h="539750">
                  <a:moveTo>
                    <a:pt x="40005" y="464858"/>
                  </a:moveTo>
                  <a:lnTo>
                    <a:pt x="39484" y="464896"/>
                  </a:lnTo>
                  <a:lnTo>
                    <a:pt x="38709" y="464997"/>
                  </a:lnTo>
                  <a:lnTo>
                    <a:pt x="39014" y="464997"/>
                  </a:lnTo>
                  <a:lnTo>
                    <a:pt x="39382" y="464959"/>
                  </a:lnTo>
                  <a:lnTo>
                    <a:pt x="40005" y="464858"/>
                  </a:lnTo>
                  <a:close/>
                </a:path>
                <a:path w="45085" h="539750">
                  <a:moveTo>
                    <a:pt x="41236" y="477088"/>
                  </a:moveTo>
                  <a:lnTo>
                    <a:pt x="40411" y="477723"/>
                  </a:lnTo>
                  <a:lnTo>
                    <a:pt x="41198" y="478053"/>
                  </a:lnTo>
                  <a:lnTo>
                    <a:pt x="41236" y="477088"/>
                  </a:lnTo>
                  <a:close/>
                </a:path>
                <a:path w="45085" h="539750">
                  <a:moveTo>
                    <a:pt x="41643" y="476783"/>
                  </a:moveTo>
                  <a:lnTo>
                    <a:pt x="41249" y="476783"/>
                  </a:lnTo>
                  <a:lnTo>
                    <a:pt x="41236" y="477088"/>
                  </a:lnTo>
                  <a:lnTo>
                    <a:pt x="41643" y="476783"/>
                  </a:lnTo>
                  <a:close/>
                </a:path>
                <a:path w="45085" h="539750">
                  <a:moveTo>
                    <a:pt x="42633" y="471703"/>
                  </a:moveTo>
                  <a:lnTo>
                    <a:pt x="40652" y="470433"/>
                  </a:lnTo>
                  <a:lnTo>
                    <a:pt x="38468" y="471538"/>
                  </a:lnTo>
                  <a:lnTo>
                    <a:pt x="36322" y="470433"/>
                  </a:lnTo>
                  <a:lnTo>
                    <a:pt x="38087" y="471703"/>
                  </a:lnTo>
                  <a:lnTo>
                    <a:pt x="38773" y="471703"/>
                  </a:lnTo>
                  <a:lnTo>
                    <a:pt x="42633" y="471703"/>
                  </a:lnTo>
                  <a:close/>
                </a:path>
                <a:path w="45085" h="539750">
                  <a:moveTo>
                    <a:pt x="42849" y="363753"/>
                  </a:moveTo>
                  <a:lnTo>
                    <a:pt x="40817" y="362483"/>
                  </a:lnTo>
                  <a:lnTo>
                    <a:pt x="39128" y="362483"/>
                  </a:lnTo>
                  <a:lnTo>
                    <a:pt x="42849" y="363753"/>
                  </a:lnTo>
                  <a:close/>
                </a:path>
                <a:path w="45085" h="539750">
                  <a:moveTo>
                    <a:pt x="42989" y="481863"/>
                  </a:moveTo>
                  <a:lnTo>
                    <a:pt x="42405" y="480593"/>
                  </a:lnTo>
                  <a:lnTo>
                    <a:pt x="41986" y="480593"/>
                  </a:lnTo>
                  <a:lnTo>
                    <a:pt x="42989" y="481863"/>
                  </a:lnTo>
                  <a:close/>
                </a:path>
                <a:path w="45085" h="539750">
                  <a:moveTo>
                    <a:pt x="43484" y="380263"/>
                  </a:moveTo>
                  <a:lnTo>
                    <a:pt x="41173" y="380263"/>
                  </a:lnTo>
                  <a:lnTo>
                    <a:pt x="43281" y="381533"/>
                  </a:lnTo>
                  <a:lnTo>
                    <a:pt x="43484" y="380263"/>
                  </a:lnTo>
                  <a:close/>
                </a:path>
                <a:path w="45085" h="539750">
                  <a:moveTo>
                    <a:pt x="44361" y="422173"/>
                  </a:moveTo>
                  <a:lnTo>
                    <a:pt x="40449" y="422173"/>
                  </a:lnTo>
                  <a:lnTo>
                    <a:pt x="42659" y="423443"/>
                  </a:lnTo>
                  <a:lnTo>
                    <a:pt x="44361" y="422173"/>
                  </a:lnTo>
                  <a:close/>
                </a:path>
                <a:path w="45085" h="539750">
                  <a:moveTo>
                    <a:pt x="44716" y="478053"/>
                  </a:moveTo>
                  <a:lnTo>
                    <a:pt x="41859" y="478599"/>
                  </a:lnTo>
                  <a:lnTo>
                    <a:pt x="41719" y="478586"/>
                  </a:lnTo>
                  <a:lnTo>
                    <a:pt x="38049" y="479323"/>
                  </a:lnTo>
                  <a:lnTo>
                    <a:pt x="38112" y="478053"/>
                  </a:lnTo>
                  <a:lnTo>
                    <a:pt x="39979" y="478053"/>
                  </a:lnTo>
                  <a:lnTo>
                    <a:pt x="40411" y="477723"/>
                  </a:lnTo>
                  <a:lnTo>
                    <a:pt x="38150" y="476783"/>
                  </a:lnTo>
                  <a:lnTo>
                    <a:pt x="35648" y="475513"/>
                  </a:lnTo>
                  <a:lnTo>
                    <a:pt x="34569" y="475513"/>
                  </a:lnTo>
                  <a:lnTo>
                    <a:pt x="31305" y="474243"/>
                  </a:lnTo>
                  <a:lnTo>
                    <a:pt x="37960" y="474243"/>
                  </a:lnTo>
                  <a:lnTo>
                    <a:pt x="35750" y="472973"/>
                  </a:lnTo>
                  <a:lnTo>
                    <a:pt x="40106" y="472973"/>
                  </a:lnTo>
                  <a:lnTo>
                    <a:pt x="37680" y="471703"/>
                  </a:lnTo>
                  <a:lnTo>
                    <a:pt x="36029" y="471703"/>
                  </a:lnTo>
                  <a:lnTo>
                    <a:pt x="35598" y="472973"/>
                  </a:lnTo>
                  <a:lnTo>
                    <a:pt x="33553" y="471703"/>
                  </a:lnTo>
                  <a:lnTo>
                    <a:pt x="29921" y="471703"/>
                  </a:lnTo>
                  <a:lnTo>
                    <a:pt x="32448" y="470433"/>
                  </a:lnTo>
                  <a:lnTo>
                    <a:pt x="36322" y="470433"/>
                  </a:lnTo>
                  <a:lnTo>
                    <a:pt x="38646" y="470433"/>
                  </a:lnTo>
                  <a:lnTo>
                    <a:pt x="41402" y="469163"/>
                  </a:lnTo>
                  <a:lnTo>
                    <a:pt x="35471" y="467893"/>
                  </a:lnTo>
                  <a:lnTo>
                    <a:pt x="35648" y="467741"/>
                  </a:lnTo>
                  <a:lnTo>
                    <a:pt x="33502" y="466623"/>
                  </a:lnTo>
                  <a:lnTo>
                    <a:pt x="36690" y="466623"/>
                  </a:lnTo>
                  <a:lnTo>
                    <a:pt x="37426" y="465353"/>
                  </a:lnTo>
                  <a:lnTo>
                    <a:pt x="37185" y="465353"/>
                  </a:lnTo>
                  <a:lnTo>
                    <a:pt x="38862" y="464083"/>
                  </a:lnTo>
                  <a:lnTo>
                    <a:pt x="37452" y="464083"/>
                  </a:lnTo>
                  <a:lnTo>
                    <a:pt x="38569" y="462813"/>
                  </a:lnTo>
                  <a:lnTo>
                    <a:pt x="31559" y="462813"/>
                  </a:lnTo>
                  <a:lnTo>
                    <a:pt x="32270" y="461543"/>
                  </a:lnTo>
                  <a:lnTo>
                    <a:pt x="37858" y="461543"/>
                  </a:lnTo>
                  <a:lnTo>
                    <a:pt x="33756" y="460273"/>
                  </a:lnTo>
                  <a:lnTo>
                    <a:pt x="32664" y="460273"/>
                  </a:lnTo>
                  <a:lnTo>
                    <a:pt x="32829" y="459003"/>
                  </a:lnTo>
                  <a:lnTo>
                    <a:pt x="30175" y="459003"/>
                  </a:lnTo>
                  <a:lnTo>
                    <a:pt x="36626" y="457733"/>
                  </a:lnTo>
                  <a:lnTo>
                    <a:pt x="29705" y="455193"/>
                  </a:lnTo>
                  <a:lnTo>
                    <a:pt x="35229" y="455193"/>
                  </a:lnTo>
                  <a:lnTo>
                    <a:pt x="33883" y="452653"/>
                  </a:lnTo>
                  <a:lnTo>
                    <a:pt x="34556" y="452653"/>
                  </a:lnTo>
                  <a:lnTo>
                    <a:pt x="36474" y="451383"/>
                  </a:lnTo>
                  <a:lnTo>
                    <a:pt x="33832" y="451383"/>
                  </a:lnTo>
                  <a:lnTo>
                    <a:pt x="40640" y="450113"/>
                  </a:lnTo>
                  <a:lnTo>
                    <a:pt x="34099" y="450113"/>
                  </a:lnTo>
                  <a:lnTo>
                    <a:pt x="32562" y="451383"/>
                  </a:lnTo>
                  <a:lnTo>
                    <a:pt x="28613" y="451383"/>
                  </a:lnTo>
                  <a:lnTo>
                    <a:pt x="30759" y="450113"/>
                  </a:lnTo>
                  <a:lnTo>
                    <a:pt x="32905" y="450113"/>
                  </a:lnTo>
                  <a:lnTo>
                    <a:pt x="36868" y="448843"/>
                  </a:lnTo>
                  <a:lnTo>
                    <a:pt x="39585" y="448843"/>
                  </a:lnTo>
                  <a:lnTo>
                    <a:pt x="34696" y="447573"/>
                  </a:lnTo>
                  <a:lnTo>
                    <a:pt x="35179" y="446303"/>
                  </a:lnTo>
                  <a:lnTo>
                    <a:pt x="32740" y="446303"/>
                  </a:lnTo>
                  <a:lnTo>
                    <a:pt x="31584" y="445033"/>
                  </a:lnTo>
                  <a:lnTo>
                    <a:pt x="30632" y="443763"/>
                  </a:lnTo>
                  <a:lnTo>
                    <a:pt x="29654" y="443763"/>
                  </a:lnTo>
                  <a:lnTo>
                    <a:pt x="31102" y="442493"/>
                  </a:lnTo>
                  <a:lnTo>
                    <a:pt x="35293" y="442493"/>
                  </a:lnTo>
                  <a:lnTo>
                    <a:pt x="35941" y="441223"/>
                  </a:lnTo>
                  <a:lnTo>
                    <a:pt x="37566" y="441223"/>
                  </a:lnTo>
                  <a:lnTo>
                    <a:pt x="37033" y="439953"/>
                  </a:lnTo>
                  <a:lnTo>
                    <a:pt x="32918" y="439953"/>
                  </a:lnTo>
                  <a:lnTo>
                    <a:pt x="33223" y="438683"/>
                  </a:lnTo>
                  <a:lnTo>
                    <a:pt x="34277" y="438683"/>
                  </a:lnTo>
                  <a:lnTo>
                    <a:pt x="31242" y="437413"/>
                  </a:lnTo>
                  <a:lnTo>
                    <a:pt x="34391" y="437413"/>
                  </a:lnTo>
                  <a:lnTo>
                    <a:pt x="31394" y="436143"/>
                  </a:lnTo>
                  <a:lnTo>
                    <a:pt x="30632" y="434886"/>
                  </a:lnTo>
                  <a:lnTo>
                    <a:pt x="30708" y="433603"/>
                  </a:lnTo>
                  <a:lnTo>
                    <a:pt x="38735" y="433603"/>
                  </a:lnTo>
                  <a:lnTo>
                    <a:pt x="32740" y="431063"/>
                  </a:lnTo>
                  <a:lnTo>
                    <a:pt x="38950" y="431063"/>
                  </a:lnTo>
                  <a:lnTo>
                    <a:pt x="35991" y="428523"/>
                  </a:lnTo>
                  <a:lnTo>
                    <a:pt x="40233" y="427253"/>
                  </a:lnTo>
                  <a:lnTo>
                    <a:pt x="39763" y="425983"/>
                  </a:lnTo>
                  <a:lnTo>
                    <a:pt x="33515" y="425983"/>
                  </a:lnTo>
                  <a:lnTo>
                    <a:pt x="39573" y="424713"/>
                  </a:lnTo>
                  <a:lnTo>
                    <a:pt x="37947" y="424713"/>
                  </a:lnTo>
                  <a:lnTo>
                    <a:pt x="39611" y="423976"/>
                  </a:lnTo>
                  <a:lnTo>
                    <a:pt x="37185" y="424561"/>
                  </a:lnTo>
                  <a:lnTo>
                    <a:pt x="37795" y="424713"/>
                  </a:lnTo>
                  <a:lnTo>
                    <a:pt x="33274" y="424713"/>
                  </a:lnTo>
                  <a:lnTo>
                    <a:pt x="35280" y="424053"/>
                  </a:lnTo>
                  <a:lnTo>
                    <a:pt x="36918" y="424484"/>
                  </a:lnTo>
                  <a:lnTo>
                    <a:pt x="36614" y="423824"/>
                  </a:lnTo>
                  <a:lnTo>
                    <a:pt x="36525" y="423646"/>
                  </a:lnTo>
                  <a:lnTo>
                    <a:pt x="37109" y="423443"/>
                  </a:lnTo>
                  <a:lnTo>
                    <a:pt x="39954" y="423443"/>
                  </a:lnTo>
                  <a:lnTo>
                    <a:pt x="40449" y="422173"/>
                  </a:lnTo>
                  <a:lnTo>
                    <a:pt x="39001" y="422173"/>
                  </a:lnTo>
                  <a:lnTo>
                    <a:pt x="35598" y="420903"/>
                  </a:lnTo>
                  <a:lnTo>
                    <a:pt x="43027" y="420903"/>
                  </a:lnTo>
                  <a:lnTo>
                    <a:pt x="44373" y="420903"/>
                  </a:lnTo>
                  <a:lnTo>
                    <a:pt x="42291" y="420116"/>
                  </a:lnTo>
                  <a:lnTo>
                    <a:pt x="41846" y="419633"/>
                  </a:lnTo>
                  <a:lnTo>
                    <a:pt x="43065" y="418363"/>
                  </a:lnTo>
                  <a:lnTo>
                    <a:pt x="37909" y="417093"/>
                  </a:lnTo>
                  <a:lnTo>
                    <a:pt x="40881" y="417093"/>
                  </a:lnTo>
                  <a:lnTo>
                    <a:pt x="41643" y="415823"/>
                  </a:lnTo>
                  <a:lnTo>
                    <a:pt x="35407" y="413283"/>
                  </a:lnTo>
                  <a:lnTo>
                    <a:pt x="38569" y="412013"/>
                  </a:lnTo>
                  <a:lnTo>
                    <a:pt x="37198" y="412013"/>
                  </a:lnTo>
                  <a:lnTo>
                    <a:pt x="38773" y="410743"/>
                  </a:lnTo>
                  <a:lnTo>
                    <a:pt x="37680" y="410743"/>
                  </a:lnTo>
                  <a:lnTo>
                    <a:pt x="38582" y="409473"/>
                  </a:lnTo>
                  <a:lnTo>
                    <a:pt x="40347" y="410743"/>
                  </a:lnTo>
                  <a:lnTo>
                    <a:pt x="42405" y="408203"/>
                  </a:lnTo>
                  <a:lnTo>
                    <a:pt x="36068" y="408203"/>
                  </a:lnTo>
                  <a:lnTo>
                    <a:pt x="34988" y="406933"/>
                  </a:lnTo>
                  <a:lnTo>
                    <a:pt x="39585" y="406933"/>
                  </a:lnTo>
                  <a:lnTo>
                    <a:pt x="41846" y="404393"/>
                  </a:lnTo>
                  <a:lnTo>
                    <a:pt x="42494" y="404393"/>
                  </a:lnTo>
                  <a:lnTo>
                    <a:pt x="43065" y="403123"/>
                  </a:lnTo>
                  <a:lnTo>
                    <a:pt x="38671" y="401853"/>
                  </a:lnTo>
                  <a:lnTo>
                    <a:pt x="36868" y="399313"/>
                  </a:lnTo>
                  <a:lnTo>
                    <a:pt x="41859" y="398043"/>
                  </a:lnTo>
                  <a:lnTo>
                    <a:pt x="40411" y="396773"/>
                  </a:lnTo>
                  <a:lnTo>
                    <a:pt x="38950" y="395503"/>
                  </a:lnTo>
                  <a:lnTo>
                    <a:pt x="41757" y="394233"/>
                  </a:lnTo>
                  <a:lnTo>
                    <a:pt x="37706" y="394233"/>
                  </a:lnTo>
                  <a:lnTo>
                    <a:pt x="38646" y="392963"/>
                  </a:lnTo>
                  <a:lnTo>
                    <a:pt x="42811" y="392963"/>
                  </a:lnTo>
                  <a:lnTo>
                    <a:pt x="41694" y="391693"/>
                  </a:lnTo>
                  <a:lnTo>
                    <a:pt x="41821" y="390423"/>
                  </a:lnTo>
                  <a:lnTo>
                    <a:pt x="36296" y="390423"/>
                  </a:lnTo>
                  <a:lnTo>
                    <a:pt x="39331" y="389153"/>
                  </a:lnTo>
                  <a:lnTo>
                    <a:pt x="38722" y="387883"/>
                  </a:lnTo>
                  <a:lnTo>
                    <a:pt x="37960" y="386613"/>
                  </a:lnTo>
                  <a:lnTo>
                    <a:pt x="40538" y="385343"/>
                  </a:lnTo>
                  <a:lnTo>
                    <a:pt x="39154" y="385343"/>
                  </a:lnTo>
                  <a:lnTo>
                    <a:pt x="39166" y="384073"/>
                  </a:lnTo>
                  <a:lnTo>
                    <a:pt x="40754" y="384073"/>
                  </a:lnTo>
                  <a:lnTo>
                    <a:pt x="41516" y="382803"/>
                  </a:lnTo>
                  <a:lnTo>
                    <a:pt x="41884" y="382803"/>
                  </a:lnTo>
                  <a:lnTo>
                    <a:pt x="41173" y="380263"/>
                  </a:lnTo>
                  <a:lnTo>
                    <a:pt x="34747" y="380263"/>
                  </a:lnTo>
                  <a:lnTo>
                    <a:pt x="34569" y="378993"/>
                  </a:lnTo>
                  <a:lnTo>
                    <a:pt x="38989" y="378993"/>
                  </a:lnTo>
                  <a:lnTo>
                    <a:pt x="38925" y="377723"/>
                  </a:lnTo>
                  <a:lnTo>
                    <a:pt x="42811" y="376453"/>
                  </a:lnTo>
                  <a:lnTo>
                    <a:pt x="38798" y="375183"/>
                  </a:lnTo>
                  <a:lnTo>
                    <a:pt x="41021" y="375183"/>
                  </a:lnTo>
                  <a:lnTo>
                    <a:pt x="43903" y="372643"/>
                  </a:lnTo>
                  <a:lnTo>
                    <a:pt x="41783" y="372643"/>
                  </a:lnTo>
                  <a:lnTo>
                    <a:pt x="38214" y="371373"/>
                  </a:lnTo>
                  <a:lnTo>
                    <a:pt x="37185" y="370624"/>
                  </a:lnTo>
                  <a:lnTo>
                    <a:pt x="35661" y="370103"/>
                  </a:lnTo>
                  <a:lnTo>
                    <a:pt x="34632" y="370103"/>
                  </a:lnTo>
                  <a:lnTo>
                    <a:pt x="33616" y="368833"/>
                  </a:lnTo>
                  <a:lnTo>
                    <a:pt x="32423" y="368833"/>
                  </a:lnTo>
                  <a:lnTo>
                    <a:pt x="33985" y="367563"/>
                  </a:lnTo>
                  <a:lnTo>
                    <a:pt x="32905" y="367563"/>
                  </a:lnTo>
                  <a:lnTo>
                    <a:pt x="31737" y="366293"/>
                  </a:lnTo>
                  <a:lnTo>
                    <a:pt x="36283" y="366293"/>
                  </a:lnTo>
                  <a:lnTo>
                    <a:pt x="34671" y="365023"/>
                  </a:lnTo>
                  <a:lnTo>
                    <a:pt x="35191" y="365023"/>
                  </a:lnTo>
                  <a:lnTo>
                    <a:pt x="37185" y="363753"/>
                  </a:lnTo>
                  <a:lnTo>
                    <a:pt x="38658" y="363753"/>
                  </a:lnTo>
                  <a:lnTo>
                    <a:pt x="39128" y="362483"/>
                  </a:lnTo>
                  <a:lnTo>
                    <a:pt x="36410" y="362483"/>
                  </a:lnTo>
                  <a:lnTo>
                    <a:pt x="37680" y="361213"/>
                  </a:lnTo>
                  <a:lnTo>
                    <a:pt x="38481" y="361213"/>
                  </a:lnTo>
                  <a:lnTo>
                    <a:pt x="38925" y="359943"/>
                  </a:lnTo>
                  <a:lnTo>
                    <a:pt x="41516" y="359943"/>
                  </a:lnTo>
                  <a:lnTo>
                    <a:pt x="40487" y="358673"/>
                  </a:lnTo>
                  <a:lnTo>
                    <a:pt x="36334" y="358673"/>
                  </a:lnTo>
                  <a:lnTo>
                    <a:pt x="36334" y="362483"/>
                  </a:lnTo>
                  <a:lnTo>
                    <a:pt x="36207" y="363512"/>
                  </a:lnTo>
                  <a:lnTo>
                    <a:pt x="31800" y="362483"/>
                  </a:lnTo>
                  <a:lnTo>
                    <a:pt x="36334" y="362483"/>
                  </a:lnTo>
                  <a:lnTo>
                    <a:pt x="36334" y="358673"/>
                  </a:lnTo>
                  <a:lnTo>
                    <a:pt x="36309" y="359943"/>
                  </a:lnTo>
                  <a:lnTo>
                    <a:pt x="33667" y="359943"/>
                  </a:lnTo>
                  <a:lnTo>
                    <a:pt x="35293" y="358673"/>
                  </a:lnTo>
                  <a:lnTo>
                    <a:pt x="34632" y="358673"/>
                  </a:lnTo>
                  <a:lnTo>
                    <a:pt x="36868" y="357403"/>
                  </a:lnTo>
                  <a:lnTo>
                    <a:pt x="39395" y="357403"/>
                  </a:lnTo>
                  <a:lnTo>
                    <a:pt x="37744" y="356133"/>
                  </a:lnTo>
                  <a:lnTo>
                    <a:pt x="38303" y="353593"/>
                  </a:lnTo>
                  <a:lnTo>
                    <a:pt x="36499" y="353593"/>
                  </a:lnTo>
                  <a:lnTo>
                    <a:pt x="35344" y="352564"/>
                  </a:lnTo>
                  <a:lnTo>
                    <a:pt x="35788" y="353593"/>
                  </a:lnTo>
                  <a:lnTo>
                    <a:pt x="32067" y="353593"/>
                  </a:lnTo>
                  <a:lnTo>
                    <a:pt x="34353" y="352323"/>
                  </a:lnTo>
                  <a:lnTo>
                    <a:pt x="35064" y="352323"/>
                  </a:lnTo>
                  <a:lnTo>
                    <a:pt x="35941" y="351053"/>
                  </a:lnTo>
                  <a:lnTo>
                    <a:pt x="36182" y="351053"/>
                  </a:lnTo>
                  <a:lnTo>
                    <a:pt x="37376" y="348513"/>
                  </a:lnTo>
                  <a:lnTo>
                    <a:pt x="35648" y="347738"/>
                  </a:lnTo>
                  <a:lnTo>
                    <a:pt x="35648" y="351053"/>
                  </a:lnTo>
                  <a:lnTo>
                    <a:pt x="32080" y="351053"/>
                  </a:lnTo>
                  <a:lnTo>
                    <a:pt x="33820" y="349783"/>
                  </a:lnTo>
                  <a:lnTo>
                    <a:pt x="35648" y="351053"/>
                  </a:lnTo>
                  <a:lnTo>
                    <a:pt x="35648" y="347738"/>
                  </a:lnTo>
                  <a:lnTo>
                    <a:pt x="34569" y="347243"/>
                  </a:lnTo>
                  <a:lnTo>
                    <a:pt x="32080" y="345973"/>
                  </a:lnTo>
                  <a:lnTo>
                    <a:pt x="34251" y="344703"/>
                  </a:lnTo>
                  <a:lnTo>
                    <a:pt x="32893" y="344703"/>
                  </a:lnTo>
                  <a:lnTo>
                    <a:pt x="36385" y="342163"/>
                  </a:lnTo>
                  <a:lnTo>
                    <a:pt x="29616" y="338353"/>
                  </a:lnTo>
                  <a:lnTo>
                    <a:pt x="35153" y="335813"/>
                  </a:lnTo>
                  <a:lnTo>
                    <a:pt x="36283" y="334543"/>
                  </a:lnTo>
                  <a:lnTo>
                    <a:pt x="35090" y="334543"/>
                  </a:lnTo>
                  <a:lnTo>
                    <a:pt x="31457" y="333273"/>
                  </a:lnTo>
                  <a:lnTo>
                    <a:pt x="28778" y="332003"/>
                  </a:lnTo>
                  <a:lnTo>
                    <a:pt x="39204" y="330733"/>
                  </a:lnTo>
                  <a:lnTo>
                    <a:pt x="34150" y="329463"/>
                  </a:lnTo>
                  <a:lnTo>
                    <a:pt x="32423" y="329463"/>
                  </a:lnTo>
                  <a:lnTo>
                    <a:pt x="30759" y="328193"/>
                  </a:lnTo>
                  <a:lnTo>
                    <a:pt x="33756" y="328193"/>
                  </a:lnTo>
                  <a:lnTo>
                    <a:pt x="30937" y="326923"/>
                  </a:lnTo>
                  <a:lnTo>
                    <a:pt x="32131" y="325653"/>
                  </a:lnTo>
                  <a:lnTo>
                    <a:pt x="37503" y="326923"/>
                  </a:lnTo>
                  <a:lnTo>
                    <a:pt x="37820" y="325653"/>
                  </a:lnTo>
                  <a:lnTo>
                    <a:pt x="37185" y="324383"/>
                  </a:lnTo>
                  <a:lnTo>
                    <a:pt x="33007" y="323113"/>
                  </a:lnTo>
                  <a:lnTo>
                    <a:pt x="31902" y="323113"/>
                  </a:lnTo>
                  <a:lnTo>
                    <a:pt x="31826" y="324383"/>
                  </a:lnTo>
                  <a:lnTo>
                    <a:pt x="28346" y="324383"/>
                  </a:lnTo>
                  <a:lnTo>
                    <a:pt x="26454" y="323900"/>
                  </a:lnTo>
                  <a:lnTo>
                    <a:pt x="26454" y="488213"/>
                  </a:lnTo>
                  <a:lnTo>
                    <a:pt x="25361" y="489483"/>
                  </a:lnTo>
                  <a:lnTo>
                    <a:pt x="25146" y="488772"/>
                  </a:lnTo>
                  <a:lnTo>
                    <a:pt x="26454" y="488213"/>
                  </a:lnTo>
                  <a:lnTo>
                    <a:pt x="26454" y="323900"/>
                  </a:lnTo>
                  <a:lnTo>
                    <a:pt x="23482" y="323113"/>
                  </a:lnTo>
                  <a:lnTo>
                    <a:pt x="18478" y="323113"/>
                  </a:lnTo>
                  <a:lnTo>
                    <a:pt x="18046" y="323278"/>
                  </a:lnTo>
                  <a:lnTo>
                    <a:pt x="18046" y="325653"/>
                  </a:lnTo>
                  <a:lnTo>
                    <a:pt x="15684" y="325653"/>
                  </a:lnTo>
                  <a:lnTo>
                    <a:pt x="15557" y="324586"/>
                  </a:lnTo>
                  <a:lnTo>
                    <a:pt x="18046" y="325653"/>
                  </a:lnTo>
                  <a:lnTo>
                    <a:pt x="18046" y="323278"/>
                  </a:lnTo>
                  <a:lnTo>
                    <a:pt x="15062" y="324383"/>
                  </a:lnTo>
                  <a:lnTo>
                    <a:pt x="15341" y="324497"/>
                  </a:lnTo>
                  <a:lnTo>
                    <a:pt x="13309" y="325653"/>
                  </a:lnTo>
                  <a:lnTo>
                    <a:pt x="14490" y="325653"/>
                  </a:lnTo>
                  <a:lnTo>
                    <a:pt x="14033" y="326923"/>
                  </a:lnTo>
                  <a:lnTo>
                    <a:pt x="13843" y="326923"/>
                  </a:lnTo>
                  <a:lnTo>
                    <a:pt x="16014" y="328193"/>
                  </a:lnTo>
                  <a:lnTo>
                    <a:pt x="18122" y="326923"/>
                  </a:lnTo>
                  <a:lnTo>
                    <a:pt x="19545" y="328193"/>
                  </a:lnTo>
                  <a:lnTo>
                    <a:pt x="16319" y="328193"/>
                  </a:lnTo>
                  <a:lnTo>
                    <a:pt x="15443" y="329463"/>
                  </a:lnTo>
                  <a:lnTo>
                    <a:pt x="18034" y="329463"/>
                  </a:lnTo>
                  <a:lnTo>
                    <a:pt x="15303" y="330733"/>
                  </a:lnTo>
                  <a:lnTo>
                    <a:pt x="17754" y="332003"/>
                  </a:lnTo>
                  <a:lnTo>
                    <a:pt x="12433" y="332003"/>
                  </a:lnTo>
                  <a:lnTo>
                    <a:pt x="17627" y="333273"/>
                  </a:lnTo>
                  <a:lnTo>
                    <a:pt x="11696" y="333273"/>
                  </a:lnTo>
                  <a:lnTo>
                    <a:pt x="16675" y="334543"/>
                  </a:lnTo>
                  <a:lnTo>
                    <a:pt x="13906" y="335813"/>
                  </a:lnTo>
                  <a:lnTo>
                    <a:pt x="15494" y="336537"/>
                  </a:lnTo>
                  <a:lnTo>
                    <a:pt x="16675" y="337083"/>
                  </a:lnTo>
                  <a:lnTo>
                    <a:pt x="16979" y="337083"/>
                  </a:lnTo>
                  <a:lnTo>
                    <a:pt x="17919" y="338353"/>
                  </a:lnTo>
                  <a:lnTo>
                    <a:pt x="20447" y="338353"/>
                  </a:lnTo>
                  <a:lnTo>
                    <a:pt x="16484" y="339623"/>
                  </a:lnTo>
                  <a:lnTo>
                    <a:pt x="16725" y="339623"/>
                  </a:lnTo>
                  <a:lnTo>
                    <a:pt x="13335" y="340893"/>
                  </a:lnTo>
                  <a:lnTo>
                    <a:pt x="17335" y="340893"/>
                  </a:lnTo>
                  <a:lnTo>
                    <a:pt x="14833" y="342163"/>
                  </a:lnTo>
                  <a:lnTo>
                    <a:pt x="16725" y="342163"/>
                  </a:lnTo>
                  <a:lnTo>
                    <a:pt x="17805" y="343433"/>
                  </a:lnTo>
                  <a:lnTo>
                    <a:pt x="12915" y="343433"/>
                  </a:lnTo>
                  <a:lnTo>
                    <a:pt x="16459" y="344703"/>
                  </a:lnTo>
                  <a:lnTo>
                    <a:pt x="14643" y="344703"/>
                  </a:lnTo>
                  <a:lnTo>
                    <a:pt x="17729" y="345973"/>
                  </a:lnTo>
                  <a:lnTo>
                    <a:pt x="15443" y="346964"/>
                  </a:lnTo>
                  <a:lnTo>
                    <a:pt x="14833" y="346290"/>
                  </a:lnTo>
                  <a:lnTo>
                    <a:pt x="14998" y="347167"/>
                  </a:lnTo>
                  <a:lnTo>
                    <a:pt x="14808" y="347243"/>
                  </a:lnTo>
                  <a:lnTo>
                    <a:pt x="15011" y="347243"/>
                  </a:lnTo>
                  <a:lnTo>
                    <a:pt x="15265" y="347243"/>
                  </a:lnTo>
                  <a:lnTo>
                    <a:pt x="22999" y="347243"/>
                  </a:lnTo>
                  <a:lnTo>
                    <a:pt x="23075" y="348513"/>
                  </a:lnTo>
                  <a:lnTo>
                    <a:pt x="20307" y="348513"/>
                  </a:lnTo>
                  <a:lnTo>
                    <a:pt x="19532" y="348513"/>
                  </a:lnTo>
                  <a:lnTo>
                    <a:pt x="19900" y="348665"/>
                  </a:lnTo>
                  <a:lnTo>
                    <a:pt x="20040" y="348615"/>
                  </a:lnTo>
                  <a:lnTo>
                    <a:pt x="22529" y="349783"/>
                  </a:lnTo>
                  <a:lnTo>
                    <a:pt x="17957" y="349783"/>
                  </a:lnTo>
                  <a:lnTo>
                    <a:pt x="19964" y="348691"/>
                  </a:lnTo>
                  <a:lnTo>
                    <a:pt x="17145" y="349783"/>
                  </a:lnTo>
                  <a:lnTo>
                    <a:pt x="18389" y="348615"/>
                  </a:lnTo>
                  <a:lnTo>
                    <a:pt x="18884" y="348513"/>
                  </a:lnTo>
                  <a:lnTo>
                    <a:pt x="18503" y="348513"/>
                  </a:lnTo>
                  <a:lnTo>
                    <a:pt x="12903" y="348513"/>
                  </a:lnTo>
                  <a:lnTo>
                    <a:pt x="11861" y="349783"/>
                  </a:lnTo>
                  <a:lnTo>
                    <a:pt x="12903" y="349783"/>
                  </a:lnTo>
                  <a:lnTo>
                    <a:pt x="14706" y="349783"/>
                  </a:lnTo>
                  <a:lnTo>
                    <a:pt x="13665" y="351053"/>
                  </a:lnTo>
                  <a:lnTo>
                    <a:pt x="18567" y="351053"/>
                  </a:lnTo>
                  <a:lnTo>
                    <a:pt x="22123" y="353593"/>
                  </a:lnTo>
                  <a:lnTo>
                    <a:pt x="9639" y="352323"/>
                  </a:lnTo>
                  <a:lnTo>
                    <a:pt x="14363" y="353593"/>
                  </a:lnTo>
                  <a:lnTo>
                    <a:pt x="16738" y="354863"/>
                  </a:lnTo>
                  <a:lnTo>
                    <a:pt x="14833" y="354863"/>
                  </a:lnTo>
                  <a:lnTo>
                    <a:pt x="14439" y="356133"/>
                  </a:lnTo>
                  <a:lnTo>
                    <a:pt x="16090" y="356133"/>
                  </a:lnTo>
                  <a:lnTo>
                    <a:pt x="12915" y="357403"/>
                  </a:lnTo>
                  <a:lnTo>
                    <a:pt x="16789" y="356501"/>
                  </a:lnTo>
                  <a:lnTo>
                    <a:pt x="16319" y="356133"/>
                  </a:lnTo>
                  <a:lnTo>
                    <a:pt x="18389" y="356133"/>
                  </a:lnTo>
                  <a:lnTo>
                    <a:pt x="20612" y="356133"/>
                  </a:lnTo>
                  <a:lnTo>
                    <a:pt x="18389" y="357174"/>
                  </a:lnTo>
                  <a:lnTo>
                    <a:pt x="18389" y="357403"/>
                  </a:lnTo>
                  <a:lnTo>
                    <a:pt x="17919" y="357403"/>
                  </a:lnTo>
                  <a:lnTo>
                    <a:pt x="14833" y="357403"/>
                  </a:lnTo>
                  <a:lnTo>
                    <a:pt x="15367" y="358673"/>
                  </a:lnTo>
                  <a:lnTo>
                    <a:pt x="17957" y="359943"/>
                  </a:lnTo>
                  <a:lnTo>
                    <a:pt x="18592" y="361213"/>
                  </a:lnTo>
                  <a:lnTo>
                    <a:pt x="15341" y="361213"/>
                  </a:lnTo>
                  <a:lnTo>
                    <a:pt x="17106" y="362483"/>
                  </a:lnTo>
                  <a:lnTo>
                    <a:pt x="14909" y="365023"/>
                  </a:lnTo>
                  <a:lnTo>
                    <a:pt x="12788" y="366293"/>
                  </a:lnTo>
                  <a:lnTo>
                    <a:pt x="15862" y="367563"/>
                  </a:lnTo>
                  <a:lnTo>
                    <a:pt x="17259" y="367563"/>
                  </a:lnTo>
                  <a:lnTo>
                    <a:pt x="16002" y="368363"/>
                  </a:lnTo>
                  <a:lnTo>
                    <a:pt x="16954" y="368833"/>
                  </a:lnTo>
                  <a:lnTo>
                    <a:pt x="19951" y="371373"/>
                  </a:lnTo>
                  <a:lnTo>
                    <a:pt x="16675" y="372643"/>
                  </a:lnTo>
                  <a:lnTo>
                    <a:pt x="14503" y="372643"/>
                  </a:lnTo>
                  <a:lnTo>
                    <a:pt x="22047" y="373913"/>
                  </a:lnTo>
                  <a:lnTo>
                    <a:pt x="18643" y="373913"/>
                  </a:lnTo>
                  <a:lnTo>
                    <a:pt x="17322" y="376453"/>
                  </a:lnTo>
                  <a:lnTo>
                    <a:pt x="20129" y="377723"/>
                  </a:lnTo>
                  <a:lnTo>
                    <a:pt x="15481" y="380263"/>
                  </a:lnTo>
                  <a:lnTo>
                    <a:pt x="19913" y="380263"/>
                  </a:lnTo>
                  <a:lnTo>
                    <a:pt x="13512" y="381533"/>
                  </a:lnTo>
                  <a:lnTo>
                    <a:pt x="19697" y="381533"/>
                  </a:lnTo>
                  <a:lnTo>
                    <a:pt x="16624" y="382803"/>
                  </a:lnTo>
                  <a:lnTo>
                    <a:pt x="15519" y="382803"/>
                  </a:lnTo>
                  <a:lnTo>
                    <a:pt x="13474" y="384073"/>
                  </a:lnTo>
                  <a:lnTo>
                    <a:pt x="13182" y="385343"/>
                  </a:lnTo>
                  <a:lnTo>
                    <a:pt x="14744" y="385343"/>
                  </a:lnTo>
                  <a:lnTo>
                    <a:pt x="18122" y="386613"/>
                  </a:lnTo>
                  <a:lnTo>
                    <a:pt x="17475" y="386613"/>
                  </a:lnTo>
                  <a:lnTo>
                    <a:pt x="18935" y="387883"/>
                  </a:lnTo>
                  <a:lnTo>
                    <a:pt x="15227" y="389153"/>
                  </a:lnTo>
                  <a:lnTo>
                    <a:pt x="13576" y="389153"/>
                  </a:lnTo>
                  <a:lnTo>
                    <a:pt x="16294" y="390423"/>
                  </a:lnTo>
                  <a:lnTo>
                    <a:pt x="13728" y="390423"/>
                  </a:lnTo>
                  <a:lnTo>
                    <a:pt x="17030" y="391693"/>
                  </a:lnTo>
                  <a:lnTo>
                    <a:pt x="10325" y="390423"/>
                  </a:lnTo>
                  <a:lnTo>
                    <a:pt x="13347" y="391693"/>
                  </a:lnTo>
                  <a:lnTo>
                    <a:pt x="13970" y="391693"/>
                  </a:lnTo>
                  <a:lnTo>
                    <a:pt x="13957" y="392963"/>
                  </a:lnTo>
                  <a:lnTo>
                    <a:pt x="12560" y="392963"/>
                  </a:lnTo>
                  <a:lnTo>
                    <a:pt x="11976" y="394233"/>
                  </a:lnTo>
                  <a:lnTo>
                    <a:pt x="13627" y="396773"/>
                  </a:lnTo>
                  <a:lnTo>
                    <a:pt x="13576" y="398043"/>
                  </a:lnTo>
                  <a:lnTo>
                    <a:pt x="14617" y="396773"/>
                  </a:lnTo>
                  <a:lnTo>
                    <a:pt x="18465" y="398043"/>
                  </a:lnTo>
                  <a:lnTo>
                    <a:pt x="19304" y="398043"/>
                  </a:lnTo>
                  <a:lnTo>
                    <a:pt x="18897" y="399313"/>
                  </a:lnTo>
                  <a:lnTo>
                    <a:pt x="15417" y="398043"/>
                  </a:lnTo>
                  <a:lnTo>
                    <a:pt x="14312" y="398043"/>
                  </a:lnTo>
                  <a:lnTo>
                    <a:pt x="15494" y="399313"/>
                  </a:lnTo>
                  <a:lnTo>
                    <a:pt x="14770" y="399313"/>
                  </a:lnTo>
                  <a:lnTo>
                    <a:pt x="9220" y="400583"/>
                  </a:lnTo>
                  <a:lnTo>
                    <a:pt x="11874" y="400583"/>
                  </a:lnTo>
                  <a:lnTo>
                    <a:pt x="11861" y="401853"/>
                  </a:lnTo>
                  <a:lnTo>
                    <a:pt x="13030" y="403123"/>
                  </a:lnTo>
                  <a:lnTo>
                    <a:pt x="13195" y="404393"/>
                  </a:lnTo>
                  <a:lnTo>
                    <a:pt x="17868" y="404393"/>
                  </a:lnTo>
                  <a:lnTo>
                    <a:pt x="16929" y="405663"/>
                  </a:lnTo>
                  <a:lnTo>
                    <a:pt x="14617" y="406933"/>
                  </a:lnTo>
                  <a:lnTo>
                    <a:pt x="14871" y="408203"/>
                  </a:lnTo>
                  <a:lnTo>
                    <a:pt x="16421" y="408203"/>
                  </a:lnTo>
                  <a:lnTo>
                    <a:pt x="16675" y="409473"/>
                  </a:lnTo>
                  <a:lnTo>
                    <a:pt x="14757" y="409473"/>
                  </a:lnTo>
                  <a:lnTo>
                    <a:pt x="15189" y="410743"/>
                  </a:lnTo>
                  <a:lnTo>
                    <a:pt x="17462" y="412013"/>
                  </a:lnTo>
                  <a:lnTo>
                    <a:pt x="20396" y="412013"/>
                  </a:lnTo>
                  <a:lnTo>
                    <a:pt x="18834" y="413283"/>
                  </a:lnTo>
                  <a:lnTo>
                    <a:pt x="17259" y="413283"/>
                  </a:lnTo>
                  <a:lnTo>
                    <a:pt x="21285" y="414553"/>
                  </a:lnTo>
                  <a:lnTo>
                    <a:pt x="9448" y="417093"/>
                  </a:lnTo>
                  <a:lnTo>
                    <a:pt x="15024" y="418363"/>
                  </a:lnTo>
                  <a:lnTo>
                    <a:pt x="14770" y="418363"/>
                  </a:lnTo>
                  <a:lnTo>
                    <a:pt x="17665" y="420903"/>
                  </a:lnTo>
                  <a:lnTo>
                    <a:pt x="17208" y="420903"/>
                  </a:lnTo>
                  <a:lnTo>
                    <a:pt x="15659" y="419633"/>
                  </a:lnTo>
                  <a:lnTo>
                    <a:pt x="13995" y="420903"/>
                  </a:lnTo>
                  <a:lnTo>
                    <a:pt x="18465" y="422173"/>
                  </a:lnTo>
                  <a:lnTo>
                    <a:pt x="13347" y="423443"/>
                  </a:lnTo>
                  <a:lnTo>
                    <a:pt x="16319" y="424713"/>
                  </a:lnTo>
                  <a:lnTo>
                    <a:pt x="8420" y="425983"/>
                  </a:lnTo>
                  <a:lnTo>
                    <a:pt x="16891" y="428523"/>
                  </a:lnTo>
                  <a:lnTo>
                    <a:pt x="11849" y="429793"/>
                  </a:lnTo>
                  <a:lnTo>
                    <a:pt x="12636" y="429793"/>
                  </a:lnTo>
                  <a:lnTo>
                    <a:pt x="12204" y="431063"/>
                  </a:lnTo>
                  <a:lnTo>
                    <a:pt x="13652" y="429793"/>
                  </a:lnTo>
                  <a:lnTo>
                    <a:pt x="14884" y="429793"/>
                  </a:lnTo>
                  <a:lnTo>
                    <a:pt x="17132" y="433603"/>
                  </a:lnTo>
                  <a:lnTo>
                    <a:pt x="12166" y="437413"/>
                  </a:lnTo>
                  <a:lnTo>
                    <a:pt x="10490" y="439953"/>
                  </a:lnTo>
                  <a:lnTo>
                    <a:pt x="9994" y="441223"/>
                  </a:lnTo>
                  <a:lnTo>
                    <a:pt x="20129" y="441223"/>
                  </a:lnTo>
                  <a:lnTo>
                    <a:pt x="15684" y="442493"/>
                  </a:lnTo>
                  <a:lnTo>
                    <a:pt x="12230" y="442493"/>
                  </a:lnTo>
                  <a:lnTo>
                    <a:pt x="16383" y="443763"/>
                  </a:lnTo>
                  <a:lnTo>
                    <a:pt x="12077" y="446303"/>
                  </a:lnTo>
                  <a:lnTo>
                    <a:pt x="15608" y="448843"/>
                  </a:lnTo>
                  <a:lnTo>
                    <a:pt x="11264" y="448843"/>
                  </a:lnTo>
                  <a:lnTo>
                    <a:pt x="13652" y="451383"/>
                  </a:lnTo>
                  <a:lnTo>
                    <a:pt x="11328" y="451383"/>
                  </a:lnTo>
                  <a:lnTo>
                    <a:pt x="16014" y="452653"/>
                  </a:lnTo>
                  <a:lnTo>
                    <a:pt x="13716" y="452653"/>
                  </a:lnTo>
                  <a:lnTo>
                    <a:pt x="12204" y="453923"/>
                  </a:lnTo>
                  <a:lnTo>
                    <a:pt x="13703" y="453923"/>
                  </a:lnTo>
                  <a:lnTo>
                    <a:pt x="16383" y="455193"/>
                  </a:lnTo>
                  <a:lnTo>
                    <a:pt x="14655" y="456463"/>
                  </a:lnTo>
                  <a:lnTo>
                    <a:pt x="17919" y="456463"/>
                  </a:lnTo>
                  <a:lnTo>
                    <a:pt x="13106" y="457733"/>
                  </a:lnTo>
                  <a:lnTo>
                    <a:pt x="12954" y="457733"/>
                  </a:lnTo>
                  <a:lnTo>
                    <a:pt x="13868" y="459003"/>
                  </a:lnTo>
                  <a:lnTo>
                    <a:pt x="14643" y="459447"/>
                  </a:lnTo>
                  <a:lnTo>
                    <a:pt x="14617" y="460273"/>
                  </a:lnTo>
                  <a:lnTo>
                    <a:pt x="12700" y="460273"/>
                  </a:lnTo>
                  <a:lnTo>
                    <a:pt x="13576" y="461543"/>
                  </a:lnTo>
                  <a:lnTo>
                    <a:pt x="16014" y="461543"/>
                  </a:lnTo>
                  <a:lnTo>
                    <a:pt x="10350" y="462813"/>
                  </a:lnTo>
                  <a:lnTo>
                    <a:pt x="20574" y="464083"/>
                  </a:lnTo>
                  <a:lnTo>
                    <a:pt x="13309" y="464083"/>
                  </a:lnTo>
                  <a:lnTo>
                    <a:pt x="15849" y="466623"/>
                  </a:lnTo>
                  <a:lnTo>
                    <a:pt x="17576" y="467893"/>
                  </a:lnTo>
                  <a:lnTo>
                    <a:pt x="13258" y="467893"/>
                  </a:lnTo>
                  <a:lnTo>
                    <a:pt x="14820" y="468909"/>
                  </a:lnTo>
                  <a:lnTo>
                    <a:pt x="17703" y="468045"/>
                  </a:lnTo>
                  <a:lnTo>
                    <a:pt x="18694" y="469163"/>
                  </a:lnTo>
                  <a:lnTo>
                    <a:pt x="15201" y="469163"/>
                  </a:lnTo>
                  <a:lnTo>
                    <a:pt x="19265" y="470433"/>
                  </a:lnTo>
                  <a:lnTo>
                    <a:pt x="18110" y="471703"/>
                  </a:lnTo>
                  <a:lnTo>
                    <a:pt x="17475" y="472973"/>
                  </a:lnTo>
                  <a:lnTo>
                    <a:pt x="16078" y="471703"/>
                  </a:lnTo>
                  <a:lnTo>
                    <a:pt x="15265" y="471703"/>
                  </a:lnTo>
                  <a:lnTo>
                    <a:pt x="17208" y="472973"/>
                  </a:lnTo>
                  <a:lnTo>
                    <a:pt x="14833" y="474243"/>
                  </a:lnTo>
                  <a:lnTo>
                    <a:pt x="15557" y="474967"/>
                  </a:lnTo>
                  <a:lnTo>
                    <a:pt x="15417" y="474891"/>
                  </a:lnTo>
                  <a:lnTo>
                    <a:pt x="15646" y="475068"/>
                  </a:lnTo>
                  <a:lnTo>
                    <a:pt x="16129" y="475513"/>
                  </a:lnTo>
                  <a:lnTo>
                    <a:pt x="16268" y="476783"/>
                  </a:lnTo>
                  <a:lnTo>
                    <a:pt x="16979" y="476783"/>
                  </a:lnTo>
                  <a:lnTo>
                    <a:pt x="16700" y="476084"/>
                  </a:lnTo>
                  <a:lnTo>
                    <a:pt x="17284" y="476656"/>
                  </a:lnTo>
                  <a:lnTo>
                    <a:pt x="20116" y="475513"/>
                  </a:lnTo>
                  <a:lnTo>
                    <a:pt x="23507" y="476783"/>
                  </a:lnTo>
                  <a:lnTo>
                    <a:pt x="25146" y="478053"/>
                  </a:lnTo>
                  <a:lnTo>
                    <a:pt x="18999" y="476783"/>
                  </a:lnTo>
                  <a:lnTo>
                    <a:pt x="23596" y="479323"/>
                  </a:lnTo>
                  <a:lnTo>
                    <a:pt x="18542" y="478497"/>
                  </a:lnTo>
                  <a:lnTo>
                    <a:pt x="18275" y="479323"/>
                  </a:lnTo>
                  <a:lnTo>
                    <a:pt x="19240" y="479323"/>
                  </a:lnTo>
                  <a:lnTo>
                    <a:pt x="19215" y="480161"/>
                  </a:lnTo>
                  <a:lnTo>
                    <a:pt x="20599" y="480593"/>
                  </a:lnTo>
                  <a:lnTo>
                    <a:pt x="19723" y="481863"/>
                  </a:lnTo>
                  <a:lnTo>
                    <a:pt x="18275" y="481863"/>
                  </a:lnTo>
                  <a:lnTo>
                    <a:pt x="18592" y="483133"/>
                  </a:lnTo>
                  <a:lnTo>
                    <a:pt x="23672" y="483133"/>
                  </a:lnTo>
                  <a:lnTo>
                    <a:pt x="21717" y="485673"/>
                  </a:lnTo>
                  <a:lnTo>
                    <a:pt x="17208" y="484403"/>
                  </a:lnTo>
                  <a:lnTo>
                    <a:pt x="20243" y="485673"/>
                  </a:lnTo>
                  <a:lnTo>
                    <a:pt x="19380" y="485673"/>
                  </a:lnTo>
                  <a:lnTo>
                    <a:pt x="19316" y="486943"/>
                  </a:lnTo>
                  <a:lnTo>
                    <a:pt x="22161" y="486943"/>
                  </a:lnTo>
                  <a:lnTo>
                    <a:pt x="20904" y="488213"/>
                  </a:lnTo>
                  <a:lnTo>
                    <a:pt x="19291" y="488213"/>
                  </a:lnTo>
                  <a:lnTo>
                    <a:pt x="20015" y="489483"/>
                  </a:lnTo>
                  <a:lnTo>
                    <a:pt x="21513" y="488213"/>
                  </a:lnTo>
                  <a:lnTo>
                    <a:pt x="23520" y="489483"/>
                  </a:lnTo>
                  <a:lnTo>
                    <a:pt x="25120" y="488784"/>
                  </a:lnTo>
                  <a:lnTo>
                    <a:pt x="25323" y="489483"/>
                  </a:lnTo>
                  <a:lnTo>
                    <a:pt x="23520" y="489483"/>
                  </a:lnTo>
                  <a:lnTo>
                    <a:pt x="22999" y="489483"/>
                  </a:lnTo>
                  <a:lnTo>
                    <a:pt x="25565" y="490753"/>
                  </a:lnTo>
                  <a:lnTo>
                    <a:pt x="24574" y="490753"/>
                  </a:lnTo>
                  <a:lnTo>
                    <a:pt x="23329" y="492023"/>
                  </a:lnTo>
                  <a:lnTo>
                    <a:pt x="20256" y="490753"/>
                  </a:lnTo>
                  <a:lnTo>
                    <a:pt x="19418" y="490753"/>
                  </a:lnTo>
                  <a:lnTo>
                    <a:pt x="22707" y="492023"/>
                  </a:lnTo>
                  <a:lnTo>
                    <a:pt x="20332" y="493293"/>
                  </a:lnTo>
                  <a:lnTo>
                    <a:pt x="19799" y="494563"/>
                  </a:lnTo>
                  <a:lnTo>
                    <a:pt x="25260" y="493293"/>
                  </a:lnTo>
                  <a:lnTo>
                    <a:pt x="23114" y="494563"/>
                  </a:lnTo>
                  <a:lnTo>
                    <a:pt x="22098" y="494563"/>
                  </a:lnTo>
                  <a:lnTo>
                    <a:pt x="20980" y="495833"/>
                  </a:lnTo>
                  <a:lnTo>
                    <a:pt x="23774" y="497103"/>
                  </a:lnTo>
                  <a:lnTo>
                    <a:pt x="22466" y="497103"/>
                  </a:lnTo>
                  <a:lnTo>
                    <a:pt x="18923" y="498246"/>
                  </a:lnTo>
                  <a:lnTo>
                    <a:pt x="18897" y="498373"/>
                  </a:lnTo>
                  <a:lnTo>
                    <a:pt x="22898" y="500913"/>
                  </a:lnTo>
                  <a:lnTo>
                    <a:pt x="21983" y="502183"/>
                  </a:lnTo>
                  <a:lnTo>
                    <a:pt x="19672" y="502183"/>
                  </a:lnTo>
                  <a:lnTo>
                    <a:pt x="22288" y="503453"/>
                  </a:lnTo>
                  <a:lnTo>
                    <a:pt x="19824" y="503453"/>
                  </a:lnTo>
                  <a:lnTo>
                    <a:pt x="18935" y="504723"/>
                  </a:lnTo>
                  <a:lnTo>
                    <a:pt x="21183" y="504723"/>
                  </a:lnTo>
                  <a:lnTo>
                    <a:pt x="22936" y="507263"/>
                  </a:lnTo>
                  <a:lnTo>
                    <a:pt x="21513" y="505993"/>
                  </a:lnTo>
                  <a:lnTo>
                    <a:pt x="20243" y="507263"/>
                  </a:lnTo>
                  <a:lnTo>
                    <a:pt x="20777" y="508533"/>
                  </a:lnTo>
                  <a:lnTo>
                    <a:pt x="21551" y="508533"/>
                  </a:lnTo>
                  <a:lnTo>
                    <a:pt x="21336" y="509803"/>
                  </a:lnTo>
                  <a:lnTo>
                    <a:pt x="23393" y="509803"/>
                  </a:lnTo>
                  <a:lnTo>
                    <a:pt x="20548" y="511073"/>
                  </a:lnTo>
                  <a:lnTo>
                    <a:pt x="21678" y="512343"/>
                  </a:lnTo>
                  <a:lnTo>
                    <a:pt x="23075" y="513613"/>
                  </a:lnTo>
                  <a:lnTo>
                    <a:pt x="20980" y="514883"/>
                  </a:lnTo>
                  <a:lnTo>
                    <a:pt x="19735" y="513613"/>
                  </a:lnTo>
                  <a:lnTo>
                    <a:pt x="19735" y="514883"/>
                  </a:lnTo>
                  <a:lnTo>
                    <a:pt x="21018" y="516140"/>
                  </a:lnTo>
                  <a:lnTo>
                    <a:pt x="21145" y="516153"/>
                  </a:lnTo>
                  <a:lnTo>
                    <a:pt x="22517" y="516153"/>
                  </a:lnTo>
                  <a:lnTo>
                    <a:pt x="24396" y="514883"/>
                  </a:lnTo>
                  <a:lnTo>
                    <a:pt x="25831" y="516153"/>
                  </a:lnTo>
                  <a:lnTo>
                    <a:pt x="24015" y="516153"/>
                  </a:lnTo>
                  <a:lnTo>
                    <a:pt x="19723" y="517423"/>
                  </a:lnTo>
                  <a:lnTo>
                    <a:pt x="24714" y="517423"/>
                  </a:lnTo>
                  <a:lnTo>
                    <a:pt x="25361" y="518693"/>
                  </a:lnTo>
                  <a:lnTo>
                    <a:pt x="23228" y="518693"/>
                  </a:lnTo>
                  <a:lnTo>
                    <a:pt x="28371" y="519963"/>
                  </a:lnTo>
                  <a:lnTo>
                    <a:pt x="21120" y="519963"/>
                  </a:lnTo>
                  <a:lnTo>
                    <a:pt x="19634" y="521233"/>
                  </a:lnTo>
                  <a:lnTo>
                    <a:pt x="20523" y="521233"/>
                  </a:lnTo>
                  <a:lnTo>
                    <a:pt x="27813" y="522503"/>
                  </a:lnTo>
                  <a:lnTo>
                    <a:pt x="22110" y="522503"/>
                  </a:lnTo>
                  <a:lnTo>
                    <a:pt x="21869" y="522503"/>
                  </a:lnTo>
                  <a:lnTo>
                    <a:pt x="22263" y="522605"/>
                  </a:lnTo>
                  <a:lnTo>
                    <a:pt x="24015" y="523773"/>
                  </a:lnTo>
                  <a:lnTo>
                    <a:pt x="18084" y="523773"/>
                  </a:lnTo>
                  <a:lnTo>
                    <a:pt x="20637" y="525043"/>
                  </a:lnTo>
                  <a:lnTo>
                    <a:pt x="19812" y="525043"/>
                  </a:lnTo>
                  <a:lnTo>
                    <a:pt x="18796" y="526313"/>
                  </a:lnTo>
                  <a:lnTo>
                    <a:pt x="20193" y="526313"/>
                  </a:lnTo>
                  <a:lnTo>
                    <a:pt x="23698" y="527583"/>
                  </a:lnTo>
                  <a:lnTo>
                    <a:pt x="15963" y="528853"/>
                  </a:lnTo>
                  <a:lnTo>
                    <a:pt x="20751" y="530123"/>
                  </a:lnTo>
                  <a:lnTo>
                    <a:pt x="22733" y="531393"/>
                  </a:lnTo>
                  <a:lnTo>
                    <a:pt x="24168" y="531393"/>
                  </a:lnTo>
                  <a:lnTo>
                    <a:pt x="26174" y="531393"/>
                  </a:lnTo>
                  <a:lnTo>
                    <a:pt x="27889" y="532663"/>
                  </a:lnTo>
                  <a:lnTo>
                    <a:pt x="28194" y="532663"/>
                  </a:lnTo>
                  <a:lnTo>
                    <a:pt x="28841" y="533933"/>
                  </a:lnTo>
                  <a:lnTo>
                    <a:pt x="30988" y="532663"/>
                  </a:lnTo>
                  <a:lnTo>
                    <a:pt x="30454" y="532663"/>
                  </a:lnTo>
                  <a:lnTo>
                    <a:pt x="29146" y="531393"/>
                  </a:lnTo>
                  <a:lnTo>
                    <a:pt x="32232" y="531393"/>
                  </a:lnTo>
                  <a:lnTo>
                    <a:pt x="31584" y="532663"/>
                  </a:lnTo>
                  <a:lnTo>
                    <a:pt x="34112" y="531393"/>
                  </a:lnTo>
                  <a:lnTo>
                    <a:pt x="28321" y="530123"/>
                  </a:lnTo>
                  <a:lnTo>
                    <a:pt x="28689" y="530123"/>
                  </a:lnTo>
                  <a:lnTo>
                    <a:pt x="24955" y="528853"/>
                  </a:lnTo>
                  <a:lnTo>
                    <a:pt x="30429" y="528853"/>
                  </a:lnTo>
                  <a:lnTo>
                    <a:pt x="32842" y="528853"/>
                  </a:lnTo>
                  <a:lnTo>
                    <a:pt x="29629" y="527583"/>
                  </a:lnTo>
                  <a:lnTo>
                    <a:pt x="27813" y="527583"/>
                  </a:lnTo>
                  <a:lnTo>
                    <a:pt x="30721" y="526313"/>
                  </a:lnTo>
                  <a:lnTo>
                    <a:pt x="29514" y="525945"/>
                  </a:lnTo>
                  <a:lnTo>
                    <a:pt x="29679" y="526313"/>
                  </a:lnTo>
                  <a:lnTo>
                    <a:pt x="28981" y="525792"/>
                  </a:lnTo>
                  <a:lnTo>
                    <a:pt x="26454" y="525043"/>
                  </a:lnTo>
                  <a:lnTo>
                    <a:pt x="27051" y="525043"/>
                  </a:lnTo>
                  <a:lnTo>
                    <a:pt x="29552" y="523773"/>
                  </a:lnTo>
                  <a:lnTo>
                    <a:pt x="28625" y="523773"/>
                  </a:lnTo>
                  <a:lnTo>
                    <a:pt x="34455" y="522503"/>
                  </a:lnTo>
                  <a:lnTo>
                    <a:pt x="29743" y="522503"/>
                  </a:lnTo>
                  <a:lnTo>
                    <a:pt x="31699" y="521373"/>
                  </a:lnTo>
                  <a:lnTo>
                    <a:pt x="31953" y="521233"/>
                  </a:lnTo>
                  <a:lnTo>
                    <a:pt x="30695" y="519963"/>
                  </a:lnTo>
                  <a:lnTo>
                    <a:pt x="31953" y="519963"/>
                  </a:lnTo>
                  <a:lnTo>
                    <a:pt x="32778" y="518693"/>
                  </a:lnTo>
                  <a:lnTo>
                    <a:pt x="34150" y="517423"/>
                  </a:lnTo>
                  <a:lnTo>
                    <a:pt x="30937" y="517423"/>
                  </a:lnTo>
                  <a:lnTo>
                    <a:pt x="31673" y="516153"/>
                  </a:lnTo>
                  <a:lnTo>
                    <a:pt x="33210" y="516153"/>
                  </a:lnTo>
                  <a:lnTo>
                    <a:pt x="32778" y="514883"/>
                  </a:lnTo>
                  <a:lnTo>
                    <a:pt x="35483" y="514883"/>
                  </a:lnTo>
                  <a:lnTo>
                    <a:pt x="32270" y="513613"/>
                  </a:lnTo>
                  <a:lnTo>
                    <a:pt x="34188" y="512343"/>
                  </a:lnTo>
                  <a:lnTo>
                    <a:pt x="32943" y="512343"/>
                  </a:lnTo>
                  <a:lnTo>
                    <a:pt x="34163" y="511073"/>
                  </a:lnTo>
                  <a:lnTo>
                    <a:pt x="32677" y="511073"/>
                  </a:lnTo>
                  <a:lnTo>
                    <a:pt x="32524" y="509803"/>
                  </a:lnTo>
                  <a:lnTo>
                    <a:pt x="35166" y="511073"/>
                  </a:lnTo>
                  <a:lnTo>
                    <a:pt x="36233" y="509803"/>
                  </a:lnTo>
                  <a:lnTo>
                    <a:pt x="34632" y="509803"/>
                  </a:lnTo>
                  <a:lnTo>
                    <a:pt x="35471" y="508533"/>
                  </a:lnTo>
                  <a:lnTo>
                    <a:pt x="34124" y="508533"/>
                  </a:lnTo>
                  <a:lnTo>
                    <a:pt x="35090" y="507263"/>
                  </a:lnTo>
                  <a:lnTo>
                    <a:pt x="31508" y="507263"/>
                  </a:lnTo>
                  <a:lnTo>
                    <a:pt x="31508" y="512343"/>
                  </a:lnTo>
                  <a:lnTo>
                    <a:pt x="26720" y="513613"/>
                  </a:lnTo>
                  <a:lnTo>
                    <a:pt x="24930" y="512343"/>
                  </a:lnTo>
                  <a:lnTo>
                    <a:pt x="31508" y="512343"/>
                  </a:lnTo>
                  <a:lnTo>
                    <a:pt x="31508" y="507263"/>
                  </a:lnTo>
                  <a:lnTo>
                    <a:pt x="28384" y="505993"/>
                  </a:lnTo>
                  <a:lnTo>
                    <a:pt x="33210" y="504723"/>
                  </a:lnTo>
                  <a:lnTo>
                    <a:pt x="31889" y="503453"/>
                  </a:lnTo>
                  <a:lnTo>
                    <a:pt x="32905" y="503453"/>
                  </a:lnTo>
                  <a:lnTo>
                    <a:pt x="31737" y="502183"/>
                  </a:lnTo>
                  <a:lnTo>
                    <a:pt x="32219" y="502183"/>
                  </a:lnTo>
                  <a:lnTo>
                    <a:pt x="29997" y="500913"/>
                  </a:lnTo>
                  <a:lnTo>
                    <a:pt x="33108" y="500913"/>
                  </a:lnTo>
                  <a:lnTo>
                    <a:pt x="32334" y="499643"/>
                  </a:lnTo>
                  <a:lnTo>
                    <a:pt x="35090" y="499643"/>
                  </a:lnTo>
                  <a:lnTo>
                    <a:pt x="36753" y="498373"/>
                  </a:lnTo>
                  <a:lnTo>
                    <a:pt x="36576" y="498373"/>
                  </a:lnTo>
                  <a:lnTo>
                    <a:pt x="37261" y="497103"/>
                  </a:lnTo>
                  <a:lnTo>
                    <a:pt x="38125" y="497103"/>
                  </a:lnTo>
                  <a:lnTo>
                    <a:pt x="42379" y="494563"/>
                  </a:lnTo>
                  <a:lnTo>
                    <a:pt x="30924" y="493293"/>
                  </a:lnTo>
                  <a:lnTo>
                    <a:pt x="33629" y="492810"/>
                  </a:lnTo>
                  <a:lnTo>
                    <a:pt x="33921" y="492023"/>
                  </a:lnTo>
                  <a:lnTo>
                    <a:pt x="35585" y="492023"/>
                  </a:lnTo>
                  <a:lnTo>
                    <a:pt x="35801" y="492417"/>
                  </a:lnTo>
                  <a:lnTo>
                    <a:pt x="38023" y="492023"/>
                  </a:lnTo>
                  <a:lnTo>
                    <a:pt x="38925" y="492023"/>
                  </a:lnTo>
                  <a:lnTo>
                    <a:pt x="38925" y="490753"/>
                  </a:lnTo>
                  <a:lnTo>
                    <a:pt x="33845" y="490753"/>
                  </a:lnTo>
                  <a:lnTo>
                    <a:pt x="35153" y="489483"/>
                  </a:lnTo>
                  <a:lnTo>
                    <a:pt x="30594" y="489483"/>
                  </a:lnTo>
                  <a:lnTo>
                    <a:pt x="29425" y="488213"/>
                  </a:lnTo>
                  <a:lnTo>
                    <a:pt x="34937" y="488213"/>
                  </a:lnTo>
                  <a:lnTo>
                    <a:pt x="35902" y="489483"/>
                  </a:lnTo>
                  <a:lnTo>
                    <a:pt x="37261" y="489483"/>
                  </a:lnTo>
                  <a:lnTo>
                    <a:pt x="36004" y="488213"/>
                  </a:lnTo>
                  <a:lnTo>
                    <a:pt x="36499" y="488213"/>
                  </a:lnTo>
                  <a:lnTo>
                    <a:pt x="37274" y="488213"/>
                  </a:lnTo>
                  <a:lnTo>
                    <a:pt x="37236" y="487692"/>
                  </a:lnTo>
                  <a:lnTo>
                    <a:pt x="37769" y="487311"/>
                  </a:lnTo>
                  <a:lnTo>
                    <a:pt x="39192" y="488213"/>
                  </a:lnTo>
                  <a:lnTo>
                    <a:pt x="38125" y="487057"/>
                  </a:lnTo>
                  <a:lnTo>
                    <a:pt x="38303" y="486943"/>
                  </a:lnTo>
                  <a:lnTo>
                    <a:pt x="36563" y="485673"/>
                  </a:lnTo>
                  <a:lnTo>
                    <a:pt x="35648" y="485673"/>
                  </a:lnTo>
                  <a:lnTo>
                    <a:pt x="37185" y="484403"/>
                  </a:lnTo>
                  <a:lnTo>
                    <a:pt x="32740" y="484403"/>
                  </a:lnTo>
                  <a:lnTo>
                    <a:pt x="34632" y="483133"/>
                  </a:lnTo>
                  <a:lnTo>
                    <a:pt x="37261" y="484403"/>
                  </a:lnTo>
                  <a:lnTo>
                    <a:pt x="35661" y="483133"/>
                  </a:lnTo>
                  <a:lnTo>
                    <a:pt x="39979" y="483133"/>
                  </a:lnTo>
                  <a:lnTo>
                    <a:pt x="37592" y="481863"/>
                  </a:lnTo>
                  <a:lnTo>
                    <a:pt x="41554" y="481863"/>
                  </a:lnTo>
                  <a:lnTo>
                    <a:pt x="41986" y="480593"/>
                  </a:lnTo>
                  <a:lnTo>
                    <a:pt x="35877" y="480593"/>
                  </a:lnTo>
                  <a:lnTo>
                    <a:pt x="35052" y="480593"/>
                  </a:lnTo>
                  <a:lnTo>
                    <a:pt x="36309" y="479323"/>
                  </a:lnTo>
                  <a:lnTo>
                    <a:pt x="36995" y="479323"/>
                  </a:lnTo>
                  <a:lnTo>
                    <a:pt x="35877" y="480593"/>
                  </a:lnTo>
                  <a:lnTo>
                    <a:pt x="40297" y="479323"/>
                  </a:lnTo>
                  <a:lnTo>
                    <a:pt x="41783" y="479323"/>
                  </a:lnTo>
                  <a:lnTo>
                    <a:pt x="44716" y="4780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3839984" y="9821551"/>
              <a:ext cx="40640" cy="736600"/>
            </a:xfrm>
            <a:custGeom>
              <a:avLst/>
              <a:gdLst/>
              <a:ahLst/>
              <a:cxnLst/>
              <a:rect l="l" t="t" r="r" b="b"/>
              <a:pathLst>
                <a:path w="40639" h="736600">
                  <a:moveTo>
                    <a:pt x="63" y="70256"/>
                  </a:moveTo>
                  <a:close/>
                </a:path>
                <a:path w="40639" h="736600">
                  <a:moveTo>
                    <a:pt x="3543" y="86156"/>
                  </a:moveTo>
                  <a:lnTo>
                    <a:pt x="3416" y="86080"/>
                  </a:lnTo>
                  <a:lnTo>
                    <a:pt x="2844" y="85813"/>
                  </a:lnTo>
                  <a:lnTo>
                    <a:pt x="3073" y="85991"/>
                  </a:lnTo>
                  <a:lnTo>
                    <a:pt x="3543" y="86194"/>
                  </a:lnTo>
                  <a:close/>
                </a:path>
                <a:path w="40639" h="736600">
                  <a:moveTo>
                    <a:pt x="4978" y="142722"/>
                  </a:moveTo>
                  <a:lnTo>
                    <a:pt x="4762" y="142582"/>
                  </a:lnTo>
                  <a:lnTo>
                    <a:pt x="4368" y="142646"/>
                  </a:lnTo>
                  <a:lnTo>
                    <a:pt x="4978" y="142722"/>
                  </a:lnTo>
                  <a:close/>
                </a:path>
                <a:path w="40639" h="736600">
                  <a:moveTo>
                    <a:pt x="5969" y="142824"/>
                  </a:moveTo>
                  <a:lnTo>
                    <a:pt x="4978" y="142722"/>
                  </a:lnTo>
                  <a:lnTo>
                    <a:pt x="5118" y="142798"/>
                  </a:lnTo>
                  <a:lnTo>
                    <a:pt x="5969" y="142824"/>
                  </a:lnTo>
                  <a:close/>
                </a:path>
                <a:path w="40639" h="736600">
                  <a:moveTo>
                    <a:pt x="6019" y="147015"/>
                  </a:moveTo>
                  <a:lnTo>
                    <a:pt x="5676" y="146850"/>
                  </a:lnTo>
                  <a:lnTo>
                    <a:pt x="5549" y="147002"/>
                  </a:lnTo>
                  <a:lnTo>
                    <a:pt x="5753" y="147002"/>
                  </a:lnTo>
                  <a:lnTo>
                    <a:pt x="5905" y="147002"/>
                  </a:lnTo>
                  <a:close/>
                </a:path>
                <a:path w="40639" h="736600">
                  <a:moveTo>
                    <a:pt x="6375" y="147104"/>
                  </a:moveTo>
                  <a:lnTo>
                    <a:pt x="6019" y="147015"/>
                  </a:lnTo>
                  <a:lnTo>
                    <a:pt x="6375" y="147167"/>
                  </a:lnTo>
                  <a:close/>
                </a:path>
                <a:path w="40639" h="736600">
                  <a:moveTo>
                    <a:pt x="7035" y="142887"/>
                  </a:moveTo>
                  <a:lnTo>
                    <a:pt x="5969" y="142824"/>
                  </a:lnTo>
                  <a:lnTo>
                    <a:pt x="6184" y="142862"/>
                  </a:lnTo>
                  <a:lnTo>
                    <a:pt x="6527" y="142875"/>
                  </a:lnTo>
                  <a:lnTo>
                    <a:pt x="7035" y="142887"/>
                  </a:lnTo>
                  <a:close/>
                </a:path>
                <a:path w="40639" h="736600">
                  <a:moveTo>
                    <a:pt x="7124" y="147510"/>
                  </a:moveTo>
                  <a:lnTo>
                    <a:pt x="6375" y="147167"/>
                  </a:lnTo>
                  <a:lnTo>
                    <a:pt x="6362" y="147294"/>
                  </a:lnTo>
                  <a:lnTo>
                    <a:pt x="6286" y="147434"/>
                  </a:lnTo>
                  <a:lnTo>
                    <a:pt x="7124" y="147510"/>
                  </a:lnTo>
                  <a:close/>
                </a:path>
                <a:path w="40639" h="736600">
                  <a:moveTo>
                    <a:pt x="7366" y="204800"/>
                  </a:moveTo>
                  <a:lnTo>
                    <a:pt x="6159" y="203962"/>
                  </a:lnTo>
                  <a:lnTo>
                    <a:pt x="6070" y="205232"/>
                  </a:lnTo>
                  <a:lnTo>
                    <a:pt x="7366" y="204800"/>
                  </a:lnTo>
                  <a:close/>
                </a:path>
                <a:path w="40639" h="736600">
                  <a:moveTo>
                    <a:pt x="8077" y="336550"/>
                  </a:moveTo>
                  <a:close/>
                </a:path>
                <a:path w="40639" h="736600">
                  <a:moveTo>
                    <a:pt x="8509" y="335559"/>
                  </a:moveTo>
                  <a:lnTo>
                    <a:pt x="8229" y="335851"/>
                  </a:lnTo>
                  <a:lnTo>
                    <a:pt x="8077" y="336194"/>
                  </a:lnTo>
                  <a:lnTo>
                    <a:pt x="8077" y="336550"/>
                  </a:lnTo>
                  <a:lnTo>
                    <a:pt x="8509" y="335559"/>
                  </a:lnTo>
                  <a:close/>
                </a:path>
                <a:path w="40639" h="736600">
                  <a:moveTo>
                    <a:pt x="8521" y="107149"/>
                  </a:moveTo>
                  <a:lnTo>
                    <a:pt x="7734" y="106527"/>
                  </a:lnTo>
                  <a:lnTo>
                    <a:pt x="6083" y="106934"/>
                  </a:lnTo>
                  <a:lnTo>
                    <a:pt x="8521" y="107149"/>
                  </a:lnTo>
                  <a:close/>
                </a:path>
                <a:path w="40639" h="736600">
                  <a:moveTo>
                    <a:pt x="8534" y="141947"/>
                  </a:moveTo>
                  <a:lnTo>
                    <a:pt x="6731" y="141681"/>
                  </a:lnTo>
                  <a:lnTo>
                    <a:pt x="6489" y="141960"/>
                  </a:lnTo>
                  <a:lnTo>
                    <a:pt x="4445" y="142405"/>
                  </a:lnTo>
                  <a:lnTo>
                    <a:pt x="4762" y="142582"/>
                  </a:lnTo>
                  <a:lnTo>
                    <a:pt x="8534" y="141947"/>
                  </a:lnTo>
                  <a:close/>
                </a:path>
                <a:path w="40639" h="736600">
                  <a:moveTo>
                    <a:pt x="9271" y="204177"/>
                  </a:moveTo>
                  <a:lnTo>
                    <a:pt x="7366" y="204800"/>
                  </a:lnTo>
                  <a:lnTo>
                    <a:pt x="7975" y="205232"/>
                  </a:lnTo>
                  <a:lnTo>
                    <a:pt x="9271" y="204177"/>
                  </a:lnTo>
                  <a:close/>
                </a:path>
                <a:path w="40639" h="736600">
                  <a:moveTo>
                    <a:pt x="9537" y="99479"/>
                  </a:moveTo>
                  <a:lnTo>
                    <a:pt x="9080" y="99263"/>
                  </a:lnTo>
                  <a:lnTo>
                    <a:pt x="8509" y="99517"/>
                  </a:lnTo>
                  <a:lnTo>
                    <a:pt x="8636" y="99720"/>
                  </a:lnTo>
                  <a:lnTo>
                    <a:pt x="9042" y="99923"/>
                  </a:lnTo>
                  <a:lnTo>
                    <a:pt x="9245" y="99720"/>
                  </a:lnTo>
                  <a:lnTo>
                    <a:pt x="9537" y="99479"/>
                  </a:lnTo>
                  <a:close/>
                </a:path>
                <a:path w="40639" h="736600">
                  <a:moveTo>
                    <a:pt x="9588" y="191033"/>
                  </a:moveTo>
                  <a:lnTo>
                    <a:pt x="9283" y="190995"/>
                  </a:lnTo>
                  <a:lnTo>
                    <a:pt x="9080" y="190969"/>
                  </a:lnTo>
                  <a:lnTo>
                    <a:pt x="9588" y="191033"/>
                  </a:lnTo>
                  <a:close/>
                </a:path>
                <a:path w="40639" h="736600">
                  <a:moveTo>
                    <a:pt x="10109" y="332066"/>
                  </a:moveTo>
                  <a:lnTo>
                    <a:pt x="9880" y="332016"/>
                  </a:lnTo>
                  <a:lnTo>
                    <a:pt x="9690" y="331978"/>
                  </a:lnTo>
                  <a:lnTo>
                    <a:pt x="9347" y="331965"/>
                  </a:lnTo>
                  <a:lnTo>
                    <a:pt x="8077" y="332625"/>
                  </a:lnTo>
                  <a:lnTo>
                    <a:pt x="9131" y="332447"/>
                  </a:lnTo>
                  <a:lnTo>
                    <a:pt x="9715" y="332270"/>
                  </a:lnTo>
                  <a:lnTo>
                    <a:pt x="10109" y="332066"/>
                  </a:lnTo>
                  <a:close/>
                </a:path>
                <a:path w="40639" h="736600">
                  <a:moveTo>
                    <a:pt x="10185" y="252590"/>
                  </a:moveTo>
                  <a:lnTo>
                    <a:pt x="9537" y="252437"/>
                  </a:lnTo>
                  <a:lnTo>
                    <a:pt x="9448" y="252603"/>
                  </a:lnTo>
                  <a:lnTo>
                    <a:pt x="10185" y="252590"/>
                  </a:lnTo>
                  <a:close/>
                </a:path>
                <a:path w="40639" h="736600">
                  <a:moveTo>
                    <a:pt x="10210" y="268732"/>
                  </a:moveTo>
                  <a:lnTo>
                    <a:pt x="8077" y="267462"/>
                  </a:lnTo>
                  <a:lnTo>
                    <a:pt x="9385" y="268732"/>
                  </a:lnTo>
                  <a:lnTo>
                    <a:pt x="10210" y="268732"/>
                  </a:lnTo>
                  <a:close/>
                </a:path>
                <a:path w="40639" h="736600">
                  <a:moveTo>
                    <a:pt x="10274" y="203962"/>
                  </a:moveTo>
                  <a:lnTo>
                    <a:pt x="7988" y="202692"/>
                  </a:lnTo>
                  <a:lnTo>
                    <a:pt x="9550" y="203962"/>
                  </a:lnTo>
                  <a:lnTo>
                    <a:pt x="9271" y="204177"/>
                  </a:lnTo>
                  <a:lnTo>
                    <a:pt x="9944" y="203962"/>
                  </a:lnTo>
                  <a:lnTo>
                    <a:pt x="10274" y="203962"/>
                  </a:lnTo>
                  <a:close/>
                </a:path>
                <a:path w="40639" h="736600">
                  <a:moveTo>
                    <a:pt x="10426" y="100380"/>
                  </a:moveTo>
                  <a:lnTo>
                    <a:pt x="9359" y="100088"/>
                  </a:lnTo>
                  <a:lnTo>
                    <a:pt x="9042" y="99923"/>
                  </a:lnTo>
                  <a:lnTo>
                    <a:pt x="8813" y="100164"/>
                  </a:lnTo>
                  <a:lnTo>
                    <a:pt x="8763" y="100380"/>
                  </a:lnTo>
                  <a:lnTo>
                    <a:pt x="10426" y="100380"/>
                  </a:lnTo>
                  <a:close/>
                </a:path>
                <a:path w="40639" h="736600">
                  <a:moveTo>
                    <a:pt x="10655" y="347472"/>
                  </a:moveTo>
                  <a:lnTo>
                    <a:pt x="10261" y="347218"/>
                  </a:lnTo>
                  <a:lnTo>
                    <a:pt x="9410" y="347472"/>
                  </a:lnTo>
                  <a:lnTo>
                    <a:pt x="10655" y="347472"/>
                  </a:lnTo>
                  <a:close/>
                </a:path>
                <a:path w="40639" h="736600">
                  <a:moveTo>
                    <a:pt x="10833" y="736053"/>
                  </a:moveTo>
                  <a:lnTo>
                    <a:pt x="10426" y="735749"/>
                  </a:lnTo>
                  <a:lnTo>
                    <a:pt x="6959" y="735520"/>
                  </a:lnTo>
                  <a:lnTo>
                    <a:pt x="7886" y="736003"/>
                  </a:lnTo>
                  <a:lnTo>
                    <a:pt x="8788" y="736117"/>
                  </a:lnTo>
                  <a:lnTo>
                    <a:pt x="10833" y="736053"/>
                  </a:lnTo>
                  <a:close/>
                </a:path>
                <a:path w="40639" h="736600">
                  <a:moveTo>
                    <a:pt x="11010" y="185166"/>
                  </a:moveTo>
                  <a:lnTo>
                    <a:pt x="10985" y="184912"/>
                  </a:lnTo>
                  <a:lnTo>
                    <a:pt x="10744" y="184912"/>
                  </a:lnTo>
                  <a:lnTo>
                    <a:pt x="11010" y="185166"/>
                  </a:lnTo>
                  <a:close/>
                </a:path>
                <a:path w="40639" h="736600">
                  <a:moveTo>
                    <a:pt x="11480" y="207073"/>
                  </a:moveTo>
                  <a:lnTo>
                    <a:pt x="10096" y="206502"/>
                  </a:lnTo>
                  <a:lnTo>
                    <a:pt x="10883" y="207772"/>
                  </a:lnTo>
                  <a:lnTo>
                    <a:pt x="11125" y="207772"/>
                  </a:lnTo>
                  <a:lnTo>
                    <a:pt x="11480" y="207073"/>
                  </a:lnTo>
                  <a:close/>
                </a:path>
                <a:path w="40639" h="736600">
                  <a:moveTo>
                    <a:pt x="11582" y="354558"/>
                  </a:moveTo>
                  <a:lnTo>
                    <a:pt x="11430" y="354418"/>
                  </a:lnTo>
                  <a:lnTo>
                    <a:pt x="10858" y="354114"/>
                  </a:lnTo>
                  <a:lnTo>
                    <a:pt x="11087" y="354330"/>
                  </a:lnTo>
                  <a:lnTo>
                    <a:pt x="11582" y="354558"/>
                  </a:lnTo>
                  <a:close/>
                </a:path>
                <a:path w="40639" h="736600">
                  <a:moveTo>
                    <a:pt x="11747" y="185851"/>
                  </a:moveTo>
                  <a:lnTo>
                    <a:pt x="11010" y="185166"/>
                  </a:lnTo>
                  <a:lnTo>
                    <a:pt x="11137" y="186182"/>
                  </a:lnTo>
                  <a:lnTo>
                    <a:pt x="11747" y="185851"/>
                  </a:lnTo>
                  <a:close/>
                </a:path>
                <a:path w="40639" h="736600">
                  <a:moveTo>
                    <a:pt x="12877" y="358902"/>
                  </a:moveTo>
                  <a:lnTo>
                    <a:pt x="11252" y="357632"/>
                  </a:lnTo>
                  <a:lnTo>
                    <a:pt x="12420" y="358902"/>
                  </a:lnTo>
                  <a:lnTo>
                    <a:pt x="12877" y="358902"/>
                  </a:lnTo>
                  <a:close/>
                </a:path>
                <a:path w="40639" h="736600">
                  <a:moveTo>
                    <a:pt x="13004" y="418401"/>
                  </a:moveTo>
                  <a:lnTo>
                    <a:pt x="12776" y="418249"/>
                  </a:lnTo>
                  <a:lnTo>
                    <a:pt x="12395" y="418325"/>
                  </a:lnTo>
                  <a:lnTo>
                    <a:pt x="13004" y="418401"/>
                  </a:lnTo>
                  <a:close/>
                </a:path>
                <a:path w="40639" h="736600">
                  <a:moveTo>
                    <a:pt x="13030" y="356362"/>
                  </a:moveTo>
                  <a:lnTo>
                    <a:pt x="12433" y="355092"/>
                  </a:lnTo>
                  <a:lnTo>
                    <a:pt x="11722" y="355092"/>
                  </a:lnTo>
                  <a:lnTo>
                    <a:pt x="10883" y="356362"/>
                  </a:lnTo>
                  <a:lnTo>
                    <a:pt x="13030" y="356362"/>
                  </a:lnTo>
                  <a:close/>
                </a:path>
                <a:path w="40639" h="736600">
                  <a:moveTo>
                    <a:pt x="13982" y="418528"/>
                  </a:moveTo>
                  <a:lnTo>
                    <a:pt x="13004" y="418401"/>
                  </a:lnTo>
                  <a:lnTo>
                    <a:pt x="13131" y="418490"/>
                  </a:lnTo>
                  <a:lnTo>
                    <a:pt x="13982" y="418528"/>
                  </a:lnTo>
                  <a:close/>
                </a:path>
                <a:path w="40639" h="736600">
                  <a:moveTo>
                    <a:pt x="14046" y="423265"/>
                  </a:moveTo>
                  <a:lnTo>
                    <a:pt x="13703" y="423075"/>
                  </a:lnTo>
                  <a:lnTo>
                    <a:pt x="13563" y="423240"/>
                  </a:lnTo>
                  <a:lnTo>
                    <a:pt x="13766" y="423240"/>
                  </a:lnTo>
                  <a:lnTo>
                    <a:pt x="13919" y="423252"/>
                  </a:lnTo>
                  <a:lnTo>
                    <a:pt x="14046" y="423265"/>
                  </a:lnTo>
                  <a:close/>
                </a:path>
                <a:path w="40639" h="736600">
                  <a:moveTo>
                    <a:pt x="14135" y="357632"/>
                  </a:moveTo>
                  <a:lnTo>
                    <a:pt x="11264" y="357632"/>
                  </a:lnTo>
                  <a:lnTo>
                    <a:pt x="13982" y="358076"/>
                  </a:lnTo>
                  <a:lnTo>
                    <a:pt x="14135" y="357632"/>
                  </a:lnTo>
                  <a:close/>
                </a:path>
                <a:path w="40639" h="736600">
                  <a:moveTo>
                    <a:pt x="14300" y="380390"/>
                  </a:moveTo>
                  <a:lnTo>
                    <a:pt x="13982" y="380492"/>
                  </a:lnTo>
                  <a:lnTo>
                    <a:pt x="14300" y="380390"/>
                  </a:lnTo>
                  <a:close/>
                </a:path>
                <a:path w="40639" h="736600">
                  <a:moveTo>
                    <a:pt x="14312" y="733882"/>
                  </a:moveTo>
                  <a:lnTo>
                    <a:pt x="12623" y="733513"/>
                  </a:lnTo>
                  <a:lnTo>
                    <a:pt x="9677" y="733094"/>
                  </a:lnTo>
                  <a:lnTo>
                    <a:pt x="6489" y="733323"/>
                  </a:lnTo>
                  <a:lnTo>
                    <a:pt x="9817" y="733691"/>
                  </a:lnTo>
                  <a:lnTo>
                    <a:pt x="8420" y="733780"/>
                  </a:lnTo>
                  <a:lnTo>
                    <a:pt x="12395" y="734174"/>
                  </a:lnTo>
                  <a:lnTo>
                    <a:pt x="12801" y="734504"/>
                  </a:lnTo>
                  <a:lnTo>
                    <a:pt x="11290" y="734733"/>
                  </a:lnTo>
                  <a:lnTo>
                    <a:pt x="10007" y="734682"/>
                  </a:lnTo>
                  <a:lnTo>
                    <a:pt x="10909" y="734783"/>
                  </a:lnTo>
                  <a:lnTo>
                    <a:pt x="9245" y="735177"/>
                  </a:lnTo>
                  <a:lnTo>
                    <a:pt x="11430" y="735342"/>
                  </a:lnTo>
                  <a:lnTo>
                    <a:pt x="14109" y="734936"/>
                  </a:lnTo>
                  <a:lnTo>
                    <a:pt x="14211" y="734402"/>
                  </a:lnTo>
                  <a:lnTo>
                    <a:pt x="12001" y="733869"/>
                  </a:lnTo>
                  <a:lnTo>
                    <a:pt x="12763" y="733742"/>
                  </a:lnTo>
                  <a:lnTo>
                    <a:pt x="13652" y="733869"/>
                  </a:lnTo>
                  <a:lnTo>
                    <a:pt x="14312" y="733882"/>
                  </a:lnTo>
                  <a:close/>
                </a:path>
                <a:path w="40639" h="736600">
                  <a:moveTo>
                    <a:pt x="14363" y="419862"/>
                  </a:moveTo>
                  <a:lnTo>
                    <a:pt x="14300" y="419658"/>
                  </a:lnTo>
                  <a:lnTo>
                    <a:pt x="14236" y="419798"/>
                  </a:lnTo>
                  <a:lnTo>
                    <a:pt x="14363" y="419862"/>
                  </a:lnTo>
                  <a:close/>
                </a:path>
                <a:path w="40639" h="736600">
                  <a:moveTo>
                    <a:pt x="14401" y="423354"/>
                  </a:moveTo>
                  <a:lnTo>
                    <a:pt x="14046" y="423265"/>
                  </a:lnTo>
                  <a:lnTo>
                    <a:pt x="14401" y="423443"/>
                  </a:lnTo>
                  <a:close/>
                </a:path>
                <a:path w="40639" h="736600">
                  <a:moveTo>
                    <a:pt x="14833" y="366522"/>
                  </a:moveTo>
                  <a:lnTo>
                    <a:pt x="11772" y="366522"/>
                  </a:lnTo>
                  <a:lnTo>
                    <a:pt x="12954" y="367792"/>
                  </a:lnTo>
                  <a:lnTo>
                    <a:pt x="14833" y="366522"/>
                  </a:lnTo>
                  <a:close/>
                </a:path>
                <a:path w="40639" h="736600">
                  <a:moveTo>
                    <a:pt x="14884" y="420370"/>
                  </a:moveTo>
                  <a:lnTo>
                    <a:pt x="14719" y="420268"/>
                  </a:lnTo>
                  <a:lnTo>
                    <a:pt x="14516" y="420065"/>
                  </a:lnTo>
                  <a:lnTo>
                    <a:pt x="14160" y="420065"/>
                  </a:lnTo>
                  <a:lnTo>
                    <a:pt x="13970" y="420052"/>
                  </a:lnTo>
                  <a:lnTo>
                    <a:pt x="14135" y="420166"/>
                  </a:lnTo>
                  <a:lnTo>
                    <a:pt x="14465" y="420268"/>
                  </a:lnTo>
                  <a:lnTo>
                    <a:pt x="14884" y="420370"/>
                  </a:lnTo>
                  <a:close/>
                </a:path>
                <a:path w="40639" h="736600">
                  <a:moveTo>
                    <a:pt x="14973" y="211582"/>
                  </a:moveTo>
                  <a:lnTo>
                    <a:pt x="14681" y="211277"/>
                  </a:lnTo>
                  <a:lnTo>
                    <a:pt x="14097" y="211582"/>
                  </a:lnTo>
                  <a:lnTo>
                    <a:pt x="14973" y="211582"/>
                  </a:lnTo>
                  <a:close/>
                </a:path>
                <a:path w="40639" h="736600">
                  <a:moveTo>
                    <a:pt x="15049" y="418592"/>
                  </a:moveTo>
                  <a:lnTo>
                    <a:pt x="13982" y="418528"/>
                  </a:lnTo>
                  <a:lnTo>
                    <a:pt x="14211" y="418566"/>
                  </a:lnTo>
                  <a:lnTo>
                    <a:pt x="14554" y="418579"/>
                  </a:lnTo>
                  <a:lnTo>
                    <a:pt x="15049" y="418592"/>
                  </a:lnTo>
                  <a:close/>
                </a:path>
                <a:path w="40639" h="736600">
                  <a:moveTo>
                    <a:pt x="15138" y="423811"/>
                  </a:moveTo>
                  <a:lnTo>
                    <a:pt x="14401" y="423443"/>
                  </a:lnTo>
                  <a:lnTo>
                    <a:pt x="14376" y="423570"/>
                  </a:lnTo>
                  <a:lnTo>
                    <a:pt x="14300" y="423722"/>
                  </a:lnTo>
                  <a:lnTo>
                    <a:pt x="15138" y="423811"/>
                  </a:lnTo>
                  <a:close/>
                </a:path>
                <a:path w="40639" h="736600">
                  <a:moveTo>
                    <a:pt x="15621" y="420039"/>
                  </a:moveTo>
                  <a:lnTo>
                    <a:pt x="14884" y="420014"/>
                  </a:lnTo>
                  <a:lnTo>
                    <a:pt x="14516" y="419963"/>
                  </a:lnTo>
                  <a:lnTo>
                    <a:pt x="14363" y="419862"/>
                  </a:lnTo>
                  <a:lnTo>
                    <a:pt x="14439" y="420001"/>
                  </a:lnTo>
                  <a:lnTo>
                    <a:pt x="14960" y="420090"/>
                  </a:lnTo>
                  <a:lnTo>
                    <a:pt x="15367" y="420103"/>
                  </a:lnTo>
                  <a:lnTo>
                    <a:pt x="15621" y="420039"/>
                  </a:lnTo>
                  <a:close/>
                </a:path>
                <a:path w="40639" h="736600">
                  <a:moveTo>
                    <a:pt x="16408" y="423672"/>
                  </a:moveTo>
                  <a:lnTo>
                    <a:pt x="16129" y="423252"/>
                  </a:lnTo>
                  <a:lnTo>
                    <a:pt x="15074" y="423672"/>
                  </a:lnTo>
                  <a:lnTo>
                    <a:pt x="16408" y="423672"/>
                  </a:lnTo>
                  <a:close/>
                </a:path>
                <a:path w="40639" h="736600">
                  <a:moveTo>
                    <a:pt x="16459" y="405980"/>
                  </a:moveTo>
                  <a:lnTo>
                    <a:pt x="15976" y="405892"/>
                  </a:lnTo>
                  <a:lnTo>
                    <a:pt x="15074" y="407162"/>
                  </a:lnTo>
                  <a:lnTo>
                    <a:pt x="16459" y="405980"/>
                  </a:lnTo>
                  <a:close/>
                </a:path>
                <a:path w="40639" h="736600">
                  <a:moveTo>
                    <a:pt x="16484" y="405015"/>
                  </a:moveTo>
                  <a:lnTo>
                    <a:pt x="15443" y="405625"/>
                  </a:lnTo>
                  <a:lnTo>
                    <a:pt x="16040" y="405358"/>
                  </a:lnTo>
                  <a:lnTo>
                    <a:pt x="16319" y="405168"/>
                  </a:lnTo>
                  <a:lnTo>
                    <a:pt x="16484" y="405015"/>
                  </a:lnTo>
                  <a:close/>
                </a:path>
                <a:path w="40639" h="736600">
                  <a:moveTo>
                    <a:pt x="16548" y="417525"/>
                  </a:moveTo>
                  <a:lnTo>
                    <a:pt x="14744" y="417220"/>
                  </a:lnTo>
                  <a:lnTo>
                    <a:pt x="14503" y="417550"/>
                  </a:lnTo>
                  <a:lnTo>
                    <a:pt x="12471" y="418033"/>
                  </a:lnTo>
                  <a:lnTo>
                    <a:pt x="12776" y="418249"/>
                  </a:lnTo>
                  <a:lnTo>
                    <a:pt x="16548" y="417525"/>
                  </a:lnTo>
                  <a:close/>
                </a:path>
                <a:path w="40639" h="736600">
                  <a:moveTo>
                    <a:pt x="16548" y="378206"/>
                  </a:moveTo>
                  <a:lnTo>
                    <a:pt x="15748" y="377532"/>
                  </a:lnTo>
                  <a:lnTo>
                    <a:pt x="14097" y="378002"/>
                  </a:lnTo>
                  <a:lnTo>
                    <a:pt x="16548" y="378206"/>
                  </a:lnTo>
                  <a:close/>
                </a:path>
                <a:path w="40639" h="736600">
                  <a:moveTo>
                    <a:pt x="16954" y="379222"/>
                  </a:moveTo>
                  <a:lnTo>
                    <a:pt x="13639" y="379222"/>
                  </a:lnTo>
                  <a:lnTo>
                    <a:pt x="14287" y="380365"/>
                  </a:lnTo>
                  <a:lnTo>
                    <a:pt x="16954" y="379222"/>
                  </a:lnTo>
                  <a:close/>
                </a:path>
                <a:path w="40639" h="736600">
                  <a:moveTo>
                    <a:pt x="17551" y="369544"/>
                  </a:moveTo>
                  <a:lnTo>
                    <a:pt x="17106" y="369316"/>
                  </a:lnTo>
                  <a:lnTo>
                    <a:pt x="16522" y="369595"/>
                  </a:lnTo>
                  <a:lnTo>
                    <a:pt x="16649" y="369836"/>
                  </a:lnTo>
                  <a:lnTo>
                    <a:pt x="17056" y="370052"/>
                  </a:lnTo>
                  <a:lnTo>
                    <a:pt x="17259" y="369824"/>
                  </a:lnTo>
                  <a:lnTo>
                    <a:pt x="17551" y="369544"/>
                  </a:lnTo>
                  <a:close/>
                </a:path>
                <a:path w="40639" h="736600">
                  <a:moveTo>
                    <a:pt x="18453" y="370573"/>
                  </a:moveTo>
                  <a:lnTo>
                    <a:pt x="17919" y="370408"/>
                  </a:lnTo>
                  <a:lnTo>
                    <a:pt x="17386" y="370243"/>
                  </a:lnTo>
                  <a:lnTo>
                    <a:pt x="17056" y="370065"/>
                  </a:lnTo>
                  <a:lnTo>
                    <a:pt x="16840" y="370357"/>
                  </a:lnTo>
                  <a:lnTo>
                    <a:pt x="16776" y="370573"/>
                  </a:lnTo>
                  <a:lnTo>
                    <a:pt x="18453" y="370573"/>
                  </a:lnTo>
                  <a:close/>
                </a:path>
                <a:path w="40639" h="736600">
                  <a:moveTo>
                    <a:pt x="18859" y="427291"/>
                  </a:moveTo>
                  <a:lnTo>
                    <a:pt x="18440" y="426923"/>
                  </a:lnTo>
                  <a:lnTo>
                    <a:pt x="14986" y="426669"/>
                  </a:lnTo>
                  <a:lnTo>
                    <a:pt x="15913" y="427228"/>
                  </a:lnTo>
                  <a:lnTo>
                    <a:pt x="16814" y="427342"/>
                  </a:lnTo>
                  <a:lnTo>
                    <a:pt x="18859" y="427291"/>
                  </a:lnTo>
                  <a:close/>
                </a:path>
                <a:path w="40639" h="736600">
                  <a:moveTo>
                    <a:pt x="19710" y="703186"/>
                  </a:moveTo>
                  <a:lnTo>
                    <a:pt x="19304" y="703376"/>
                  </a:lnTo>
                  <a:lnTo>
                    <a:pt x="19532" y="703338"/>
                  </a:lnTo>
                  <a:lnTo>
                    <a:pt x="19659" y="703262"/>
                  </a:lnTo>
                  <a:close/>
                </a:path>
                <a:path w="40639" h="736600">
                  <a:moveTo>
                    <a:pt x="19926" y="136639"/>
                  </a:moveTo>
                  <a:lnTo>
                    <a:pt x="19062" y="137668"/>
                  </a:lnTo>
                  <a:lnTo>
                    <a:pt x="19596" y="137579"/>
                  </a:lnTo>
                  <a:lnTo>
                    <a:pt x="19926" y="136639"/>
                  </a:lnTo>
                  <a:close/>
                </a:path>
                <a:path w="40639" h="736600">
                  <a:moveTo>
                    <a:pt x="21793" y="137363"/>
                  </a:moveTo>
                  <a:lnTo>
                    <a:pt x="19596" y="137579"/>
                  </a:lnTo>
                  <a:lnTo>
                    <a:pt x="19456" y="137960"/>
                  </a:lnTo>
                  <a:lnTo>
                    <a:pt x="21793" y="137363"/>
                  </a:lnTo>
                  <a:close/>
                </a:path>
                <a:path w="40639" h="736600">
                  <a:moveTo>
                    <a:pt x="22326" y="424827"/>
                  </a:moveTo>
                  <a:lnTo>
                    <a:pt x="20650" y="424421"/>
                  </a:lnTo>
                  <a:lnTo>
                    <a:pt x="17691" y="423938"/>
                  </a:lnTo>
                  <a:lnTo>
                    <a:pt x="14516" y="424205"/>
                  </a:lnTo>
                  <a:lnTo>
                    <a:pt x="17843" y="424624"/>
                  </a:lnTo>
                  <a:lnTo>
                    <a:pt x="16433" y="424726"/>
                  </a:lnTo>
                  <a:lnTo>
                    <a:pt x="20408" y="425170"/>
                  </a:lnTo>
                  <a:lnTo>
                    <a:pt x="20815" y="425526"/>
                  </a:lnTo>
                  <a:lnTo>
                    <a:pt x="19304" y="425792"/>
                  </a:lnTo>
                  <a:lnTo>
                    <a:pt x="18034" y="425729"/>
                  </a:lnTo>
                  <a:lnTo>
                    <a:pt x="18923" y="425856"/>
                  </a:lnTo>
                  <a:lnTo>
                    <a:pt x="17272" y="426288"/>
                  </a:lnTo>
                  <a:lnTo>
                    <a:pt x="19456" y="426466"/>
                  </a:lnTo>
                  <a:lnTo>
                    <a:pt x="22123" y="426008"/>
                  </a:lnTo>
                  <a:lnTo>
                    <a:pt x="22225" y="425424"/>
                  </a:lnTo>
                  <a:lnTo>
                    <a:pt x="20015" y="424815"/>
                  </a:lnTo>
                  <a:lnTo>
                    <a:pt x="20789" y="424688"/>
                  </a:lnTo>
                  <a:lnTo>
                    <a:pt x="21678" y="424815"/>
                  </a:lnTo>
                  <a:lnTo>
                    <a:pt x="22326" y="424827"/>
                  </a:lnTo>
                  <a:close/>
                </a:path>
                <a:path w="40639" h="736600">
                  <a:moveTo>
                    <a:pt x="22352" y="684364"/>
                  </a:moveTo>
                  <a:lnTo>
                    <a:pt x="22136" y="684225"/>
                  </a:lnTo>
                  <a:lnTo>
                    <a:pt x="21907" y="684123"/>
                  </a:lnTo>
                  <a:lnTo>
                    <a:pt x="21615" y="684149"/>
                  </a:lnTo>
                  <a:lnTo>
                    <a:pt x="21704" y="684301"/>
                  </a:lnTo>
                  <a:lnTo>
                    <a:pt x="22034" y="684352"/>
                  </a:lnTo>
                  <a:lnTo>
                    <a:pt x="22352" y="684364"/>
                  </a:lnTo>
                  <a:close/>
                </a:path>
                <a:path w="40639" h="736600">
                  <a:moveTo>
                    <a:pt x="23876" y="133527"/>
                  </a:moveTo>
                  <a:lnTo>
                    <a:pt x="22821" y="133197"/>
                  </a:lnTo>
                  <a:lnTo>
                    <a:pt x="22555" y="133096"/>
                  </a:lnTo>
                  <a:lnTo>
                    <a:pt x="21564" y="133502"/>
                  </a:lnTo>
                  <a:lnTo>
                    <a:pt x="22098" y="134061"/>
                  </a:lnTo>
                  <a:lnTo>
                    <a:pt x="23215" y="133502"/>
                  </a:lnTo>
                  <a:lnTo>
                    <a:pt x="23876" y="133527"/>
                  </a:lnTo>
                  <a:close/>
                </a:path>
                <a:path w="40639" h="736600">
                  <a:moveTo>
                    <a:pt x="24257" y="110921"/>
                  </a:moveTo>
                  <a:lnTo>
                    <a:pt x="23876" y="110502"/>
                  </a:lnTo>
                  <a:lnTo>
                    <a:pt x="23241" y="110909"/>
                  </a:lnTo>
                  <a:lnTo>
                    <a:pt x="24257" y="110921"/>
                  </a:lnTo>
                  <a:close/>
                </a:path>
                <a:path w="40639" h="736600">
                  <a:moveTo>
                    <a:pt x="25222" y="48882"/>
                  </a:moveTo>
                  <a:lnTo>
                    <a:pt x="23583" y="48615"/>
                  </a:lnTo>
                  <a:lnTo>
                    <a:pt x="23368" y="48983"/>
                  </a:lnTo>
                  <a:lnTo>
                    <a:pt x="22072" y="49352"/>
                  </a:lnTo>
                  <a:lnTo>
                    <a:pt x="22491" y="49530"/>
                  </a:lnTo>
                  <a:lnTo>
                    <a:pt x="24155" y="49352"/>
                  </a:lnTo>
                  <a:lnTo>
                    <a:pt x="25222" y="48882"/>
                  </a:lnTo>
                  <a:close/>
                </a:path>
                <a:path w="40639" h="736600">
                  <a:moveTo>
                    <a:pt x="25400" y="136423"/>
                  </a:moveTo>
                  <a:lnTo>
                    <a:pt x="21793" y="137363"/>
                  </a:lnTo>
                  <a:lnTo>
                    <a:pt x="22009" y="137706"/>
                  </a:lnTo>
                  <a:lnTo>
                    <a:pt x="25400" y="136423"/>
                  </a:lnTo>
                  <a:close/>
                </a:path>
                <a:path w="40639" h="736600">
                  <a:moveTo>
                    <a:pt x="25438" y="182753"/>
                  </a:moveTo>
                  <a:lnTo>
                    <a:pt x="23634" y="182613"/>
                  </a:lnTo>
                  <a:lnTo>
                    <a:pt x="23787" y="182727"/>
                  </a:lnTo>
                  <a:lnTo>
                    <a:pt x="24345" y="182740"/>
                  </a:lnTo>
                  <a:lnTo>
                    <a:pt x="24892" y="182753"/>
                  </a:lnTo>
                  <a:lnTo>
                    <a:pt x="25438" y="182753"/>
                  </a:lnTo>
                  <a:close/>
                </a:path>
                <a:path w="40639" h="736600">
                  <a:moveTo>
                    <a:pt x="25679" y="680961"/>
                  </a:moveTo>
                  <a:lnTo>
                    <a:pt x="25438" y="680910"/>
                  </a:lnTo>
                  <a:lnTo>
                    <a:pt x="25273" y="681037"/>
                  </a:lnTo>
                  <a:lnTo>
                    <a:pt x="25514" y="681024"/>
                  </a:lnTo>
                  <a:lnTo>
                    <a:pt x="25679" y="680961"/>
                  </a:lnTo>
                  <a:close/>
                </a:path>
                <a:path w="40639" h="736600">
                  <a:moveTo>
                    <a:pt x="25857" y="396532"/>
                  </a:moveTo>
                  <a:lnTo>
                    <a:pt x="24892" y="396024"/>
                  </a:lnTo>
                  <a:lnTo>
                    <a:pt x="24714" y="397002"/>
                  </a:lnTo>
                  <a:lnTo>
                    <a:pt x="25857" y="396532"/>
                  </a:lnTo>
                  <a:close/>
                </a:path>
                <a:path w="40639" h="736600">
                  <a:moveTo>
                    <a:pt x="26873" y="66421"/>
                  </a:moveTo>
                  <a:lnTo>
                    <a:pt x="25857" y="65951"/>
                  </a:lnTo>
                  <a:lnTo>
                    <a:pt x="22567" y="66078"/>
                  </a:lnTo>
                  <a:lnTo>
                    <a:pt x="23152" y="66370"/>
                  </a:lnTo>
                  <a:lnTo>
                    <a:pt x="26873" y="66421"/>
                  </a:lnTo>
                  <a:close/>
                </a:path>
                <a:path w="40639" h="736600">
                  <a:moveTo>
                    <a:pt x="27203" y="104165"/>
                  </a:moveTo>
                  <a:lnTo>
                    <a:pt x="26212" y="103466"/>
                  </a:lnTo>
                  <a:lnTo>
                    <a:pt x="26809" y="103974"/>
                  </a:lnTo>
                  <a:lnTo>
                    <a:pt x="27203" y="104165"/>
                  </a:lnTo>
                  <a:close/>
                </a:path>
                <a:path w="40639" h="736600">
                  <a:moveTo>
                    <a:pt x="27330" y="390372"/>
                  </a:moveTo>
                  <a:lnTo>
                    <a:pt x="27127" y="390423"/>
                  </a:lnTo>
                  <a:lnTo>
                    <a:pt x="27254" y="390410"/>
                  </a:lnTo>
                  <a:close/>
                </a:path>
                <a:path w="40639" h="736600">
                  <a:moveTo>
                    <a:pt x="27571" y="318973"/>
                  </a:moveTo>
                  <a:lnTo>
                    <a:pt x="26085" y="318262"/>
                  </a:lnTo>
                  <a:lnTo>
                    <a:pt x="26809" y="319227"/>
                  </a:lnTo>
                  <a:lnTo>
                    <a:pt x="27571" y="318973"/>
                  </a:lnTo>
                  <a:close/>
                </a:path>
                <a:path w="40639" h="736600">
                  <a:moveTo>
                    <a:pt x="27736" y="390144"/>
                  </a:moveTo>
                  <a:lnTo>
                    <a:pt x="27330" y="390359"/>
                  </a:lnTo>
                  <a:lnTo>
                    <a:pt x="27546" y="390309"/>
                  </a:lnTo>
                  <a:lnTo>
                    <a:pt x="27673" y="390232"/>
                  </a:lnTo>
                  <a:close/>
                </a:path>
                <a:path w="40639" h="736600">
                  <a:moveTo>
                    <a:pt x="27825" y="395732"/>
                  </a:moveTo>
                  <a:lnTo>
                    <a:pt x="25857" y="396532"/>
                  </a:lnTo>
                  <a:lnTo>
                    <a:pt x="26746" y="397002"/>
                  </a:lnTo>
                  <a:lnTo>
                    <a:pt x="27825" y="395732"/>
                  </a:lnTo>
                  <a:close/>
                </a:path>
                <a:path w="40639" h="736600">
                  <a:moveTo>
                    <a:pt x="27940" y="411543"/>
                  </a:moveTo>
                  <a:lnTo>
                    <a:pt x="27089" y="412673"/>
                  </a:lnTo>
                  <a:lnTo>
                    <a:pt x="27622" y="412584"/>
                  </a:lnTo>
                  <a:lnTo>
                    <a:pt x="27940" y="411543"/>
                  </a:lnTo>
                  <a:close/>
                </a:path>
                <a:path w="40639" h="736600">
                  <a:moveTo>
                    <a:pt x="28816" y="389572"/>
                  </a:moveTo>
                  <a:lnTo>
                    <a:pt x="27686" y="389521"/>
                  </a:lnTo>
                  <a:lnTo>
                    <a:pt x="27978" y="389877"/>
                  </a:lnTo>
                  <a:lnTo>
                    <a:pt x="27736" y="390144"/>
                  </a:lnTo>
                  <a:lnTo>
                    <a:pt x="28816" y="389572"/>
                  </a:lnTo>
                  <a:close/>
                </a:path>
                <a:path w="40639" h="736600">
                  <a:moveTo>
                    <a:pt x="28981" y="622"/>
                  </a:moveTo>
                  <a:lnTo>
                    <a:pt x="28067" y="0"/>
                  </a:lnTo>
                  <a:lnTo>
                    <a:pt x="27876" y="292"/>
                  </a:lnTo>
                  <a:lnTo>
                    <a:pt x="28981" y="622"/>
                  </a:lnTo>
                  <a:close/>
                </a:path>
                <a:path w="40639" h="736600">
                  <a:moveTo>
                    <a:pt x="29552" y="325882"/>
                  </a:moveTo>
                  <a:lnTo>
                    <a:pt x="29184" y="326021"/>
                  </a:lnTo>
                  <a:lnTo>
                    <a:pt x="29362" y="326047"/>
                  </a:lnTo>
                  <a:lnTo>
                    <a:pt x="29552" y="325882"/>
                  </a:lnTo>
                  <a:close/>
                </a:path>
                <a:path w="40639" h="736600">
                  <a:moveTo>
                    <a:pt x="29832" y="412356"/>
                  </a:moveTo>
                  <a:lnTo>
                    <a:pt x="29756" y="412216"/>
                  </a:lnTo>
                  <a:lnTo>
                    <a:pt x="27622" y="412584"/>
                  </a:lnTo>
                  <a:lnTo>
                    <a:pt x="27482" y="413029"/>
                  </a:lnTo>
                  <a:lnTo>
                    <a:pt x="29832" y="412356"/>
                  </a:lnTo>
                  <a:close/>
                </a:path>
                <a:path w="40639" h="736600">
                  <a:moveTo>
                    <a:pt x="29832" y="353822"/>
                  </a:moveTo>
                  <a:lnTo>
                    <a:pt x="28384" y="353822"/>
                  </a:lnTo>
                  <a:lnTo>
                    <a:pt x="28740" y="354596"/>
                  </a:lnTo>
                  <a:lnTo>
                    <a:pt x="29451" y="354876"/>
                  </a:lnTo>
                  <a:lnTo>
                    <a:pt x="29832" y="353822"/>
                  </a:lnTo>
                  <a:close/>
                </a:path>
                <a:path w="40639" h="736600">
                  <a:moveTo>
                    <a:pt x="30187" y="319532"/>
                  </a:moveTo>
                  <a:lnTo>
                    <a:pt x="29806" y="318262"/>
                  </a:lnTo>
                  <a:lnTo>
                    <a:pt x="27571" y="318973"/>
                  </a:lnTo>
                  <a:lnTo>
                    <a:pt x="28727" y="319532"/>
                  </a:lnTo>
                  <a:lnTo>
                    <a:pt x="30187" y="319532"/>
                  </a:lnTo>
                  <a:close/>
                </a:path>
                <a:path w="40639" h="736600">
                  <a:moveTo>
                    <a:pt x="30454" y="310451"/>
                  </a:moveTo>
                  <a:lnTo>
                    <a:pt x="29133" y="309372"/>
                  </a:lnTo>
                  <a:lnTo>
                    <a:pt x="27698" y="309372"/>
                  </a:lnTo>
                  <a:lnTo>
                    <a:pt x="30454" y="310451"/>
                  </a:lnTo>
                  <a:close/>
                </a:path>
                <a:path w="40639" h="736600">
                  <a:moveTo>
                    <a:pt x="31203" y="406730"/>
                  </a:moveTo>
                  <a:lnTo>
                    <a:pt x="28244" y="406679"/>
                  </a:lnTo>
                  <a:lnTo>
                    <a:pt x="26974" y="406615"/>
                  </a:lnTo>
                  <a:lnTo>
                    <a:pt x="28181" y="406692"/>
                  </a:lnTo>
                  <a:lnTo>
                    <a:pt x="28752" y="406819"/>
                  </a:lnTo>
                  <a:lnTo>
                    <a:pt x="28981" y="406971"/>
                  </a:lnTo>
                  <a:lnTo>
                    <a:pt x="29552" y="406984"/>
                  </a:lnTo>
                  <a:lnTo>
                    <a:pt x="30213" y="406958"/>
                  </a:lnTo>
                  <a:lnTo>
                    <a:pt x="31064" y="406895"/>
                  </a:lnTo>
                  <a:lnTo>
                    <a:pt x="31203" y="406730"/>
                  </a:lnTo>
                  <a:close/>
                </a:path>
                <a:path w="40639" h="736600">
                  <a:moveTo>
                    <a:pt x="31280" y="330568"/>
                  </a:moveTo>
                  <a:lnTo>
                    <a:pt x="31064" y="330619"/>
                  </a:lnTo>
                  <a:lnTo>
                    <a:pt x="30886" y="330657"/>
                  </a:lnTo>
                  <a:lnTo>
                    <a:pt x="30683" y="330695"/>
                  </a:lnTo>
                  <a:lnTo>
                    <a:pt x="30797" y="330822"/>
                  </a:lnTo>
                  <a:lnTo>
                    <a:pt x="31280" y="330568"/>
                  </a:lnTo>
                  <a:close/>
                </a:path>
                <a:path w="40639" h="736600">
                  <a:moveTo>
                    <a:pt x="31661" y="354037"/>
                  </a:moveTo>
                  <a:lnTo>
                    <a:pt x="31394" y="354152"/>
                  </a:lnTo>
                  <a:lnTo>
                    <a:pt x="31267" y="354317"/>
                  </a:lnTo>
                  <a:lnTo>
                    <a:pt x="31661" y="354037"/>
                  </a:lnTo>
                  <a:close/>
                </a:path>
                <a:path w="40639" h="736600">
                  <a:moveTo>
                    <a:pt x="31750" y="375412"/>
                  </a:moveTo>
                  <a:lnTo>
                    <a:pt x="31254" y="374535"/>
                  </a:lnTo>
                  <a:lnTo>
                    <a:pt x="30200" y="374726"/>
                  </a:lnTo>
                  <a:lnTo>
                    <a:pt x="31750" y="375412"/>
                  </a:lnTo>
                  <a:close/>
                </a:path>
                <a:path w="40639" h="736600">
                  <a:moveTo>
                    <a:pt x="31750" y="336613"/>
                  </a:moveTo>
                  <a:lnTo>
                    <a:pt x="31508" y="336638"/>
                  </a:lnTo>
                  <a:lnTo>
                    <a:pt x="31292" y="336804"/>
                  </a:lnTo>
                  <a:lnTo>
                    <a:pt x="31750" y="336613"/>
                  </a:lnTo>
                  <a:close/>
                </a:path>
                <a:path w="40639" h="736600">
                  <a:moveTo>
                    <a:pt x="31927" y="336600"/>
                  </a:moveTo>
                  <a:lnTo>
                    <a:pt x="31534" y="336384"/>
                  </a:lnTo>
                  <a:lnTo>
                    <a:pt x="31165" y="336448"/>
                  </a:lnTo>
                  <a:lnTo>
                    <a:pt x="31572" y="336524"/>
                  </a:lnTo>
                  <a:lnTo>
                    <a:pt x="31750" y="336613"/>
                  </a:lnTo>
                  <a:lnTo>
                    <a:pt x="31927" y="336600"/>
                  </a:lnTo>
                  <a:close/>
                </a:path>
                <a:path w="40639" h="736600">
                  <a:moveTo>
                    <a:pt x="31953" y="399935"/>
                  </a:moveTo>
                  <a:lnTo>
                    <a:pt x="30530" y="399618"/>
                  </a:lnTo>
                  <a:lnTo>
                    <a:pt x="30543" y="399808"/>
                  </a:lnTo>
                  <a:lnTo>
                    <a:pt x="31419" y="399897"/>
                  </a:lnTo>
                  <a:lnTo>
                    <a:pt x="31953" y="399935"/>
                  </a:lnTo>
                  <a:close/>
                </a:path>
                <a:path w="40639" h="736600">
                  <a:moveTo>
                    <a:pt x="32270" y="382485"/>
                  </a:moveTo>
                  <a:lnTo>
                    <a:pt x="31902" y="382003"/>
                  </a:lnTo>
                  <a:lnTo>
                    <a:pt x="31254" y="382473"/>
                  </a:lnTo>
                  <a:lnTo>
                    <a:pt x="32270" y="382485"/>
                  </a:lnTo>
                  <a:close/>
                </a:path>
                <a:path w="40639" h="736600">
                  <a:moveTo>
                    <a:pt x="32473" y="344932"/>
                  </a:moveTo>
                  <a:lnTo>
                    <a:pt x="31102" y="346049"/>
                  </a:lnTo>
                  <a:lnTo>
                    <a:pt x="31394" y="346202"/>
                  </a:lnTo>
                  <a:lnTo>
                    <a:pt x="32473" y="344932"/>
                  </a:lnTo>
                  <a:close/>
                </a:path>
                <a:path w="40639" h="736600">
                  <a:moveTo>
                    <a:pt x="32486" y="310451"/>
                  </a:moveTo>
                  <a:lnTo>
                    <a:pt x="32207" y="309372"/>
                  </a:lnTo>
                  <a:lnTo>
                    <a:pt x="31584" y="309372"/>
                  </a:lnTo>
                  <a:lnTo>
                    <a:pt x="31026" y="310451"/>
                  </a:lnTo>
                  <a:lnTo>
                    <a:pt x="32486" y="310451"/>
                  </a:lnTo>
                  <a:close/>
                </a:path>
                <a:path w="40639" h="736600">
                  <a:moveTo>
                    <a:pt x="32537" y="310642"/>
                  </a:moveTo>
                  <a:lnTo>
                    <a:pt x="30937" y="310642"/>
                  </a:lnTo>
                  <a:lnTo>
                    <a:pt x="30683" y="310642"/>
                  </a:lnTo>
                  <a:lnTo>
                    <a:pt x="32512" y="311912"/>
                  </a:lnTo>
                  <a:lnTo>
                    <a:pt x="32537" y="310642"/>
                  </a:lnTo>
                  <a:close/>
                </a:path>
                <a:path w="40639" h="736600">
                  <a:moveTo>
                    <a:pt x="32613" y="297256"/>
                  </a:moveTo>
                  <a:lnTo>
                    <a:pt x="32359" y="297180"/>
                  </a:lnTo>
                  <a:lnTo>
                    <a:pt x="32410" y="297319"/>
                  </a:lnTo>
                  <a:lnTo>
                    <a:pt x="32613" y="297256"/>
                  </a:lnTo>
                  <a:close/>
                </a:path>
                <a:path w="40639" h="736600">
                  <a:moveTo>
                    <a:pt x="33210" y="365252"/>
                  </a:moveTo>
                  <a:lnTo>
                    <a:pt x="32004" y="366522"/>
                  </a:lnTo>
                  <a:lnTo>
                    <a:pt x="32537" y="366522"/>
                  </a:lnTo>
                  <a:lnTo>
                    <a:pt x="33210" y="365252"/>
                  </a:lnTo>
                  <a:close/>
                </a:path>
                <a:path w="40639" h="736600">
                  <a:moveTo>
                    <a:pt x="33235" y="312420"/>
                  </a:moveTo>
                  <a:lnTo>
                    <a:pt x="31610" y="312089"/>
                  </a:lnTo>
                  <a:lnTo>
                    <a:pt x="31381" y="312508"/>
                  </a:lnTo>
                  <a:lnTo>
                    <a:pt x="30111" y="312928"/>
                  </a:lnTo>
                  <a:lnTo>
                    <a:pt x="30530" y="313143"/>
                  </a:lnTo>
                  <a:lnTo>
                    <a:pt x="32169" y="312940"/>
                  </a:lnTo>
                  <a:lnTo>
                    <a:pt x="33235" y="312420"/>
                  </a:lnTo>
                  <a:close/>
                </a:path>
                <a:path w="40639" h="736600">
                  <a:moveTo>
                    <a:pt x="33413" y="411302"/>
                  </a:moveTo>
                  <a:lnTo>
                    <a:pt x="29832" y="412356"/>
                  </a:lnTo>
                  <a:lnTo>
                    <a:pt x="30022" y="412737"/>
                  </a:lnTo>
                  <a:lnTo>
                    <a:pt x="33413" y="411302"/>
                  </a:lnTo>
                  <a:close/>
                </a:path>
                <a:path w="40639" h="736600">
                  <a:moveTo>
                    <a:pt x="33464" y="374142"/>
                  </a:moveTo>
                  <a:lnTo>
                    <a:pt x="31026" y="374142"/>
                  </a:lnTo>
                  <a:lnTo>
                    <a:pt x="31254" y="374535"/>
                  </a:lnTo>
                  <a:lnTo>
                    <a:pt x="33464" y="374142"/>
                  </a:lnTo>
                  <a:close/>
                </a:path>
                <a:path w="40639" h="736600">
                  <a:moveTo>
                    <a:pt x="33705" y="365036"/>
                  </a:moveTo>
                  <a:lnTo>
                    <a:pt x="33451" y="364985"/>
                  </a:lnTo>
                  <a:lnTo>
                    <a:pt x="33286" y="365137"/>
                  </a:lnTo>
                  <a:lnTo>
                    <a:pt x="33540" y="365112"/>
                  </a:lnTo>
                  <a:lnTo>
                    <a:pt x="33705" y="365036"/>
                  </a:lnTo>
                  <a:close/>
                </a:path>
                <a:path w="40639" h="736600">
                  <a:moveTo>
                    <a:pt x="34823" y="236982"/>
                  </a:moveTo>
                  <a:lnTo>
                    <a:pt x="31915" y="235712"/>
                  </a:lnTo>
                  <a:lnTo>
                    <a:pt x="32626" y="236232"/>
                  </a:lnTo>
                  <a:lnTo>
                    <a:pt x="34823" y="236982"/>
                  </a:lnTo>
                  <a:close/>
                </a:path>
                <a:path w="40639" h="736600">
                  <a:moveTo>
                    <a:pt x="34886" y="332219"/>
                  </a:moveTo>
                  <a:lnTo>
                    <a:pt x="33883" y="331685"/>
                  </a:lnTo>
                  <a:lnTo>
                    <a:pt x="30594" y="331838"/>
                  </a:lnTo>
                  <a:lnTo>
                    <a:pt x="31165" y="332143"/>
                  </a:lnTo>
                  <a:lnTo>
                    <a:pt x="34886" y="332219"/>
                  </a:lnTo>
                  <a:close/>
                </a:path>
                <a:path w="40639" h="736600">
                  <a:moveTo>
                    <a:pt x="35217" y="374853"/>
                  </a:moveTo>
                  <a:lnTo>
                    <a:pt x="34239" y="374065"/>
                  </a:lnTo>
                  <a:lnTo>
                    <a:pt x="34823" y="374637"/>
                  </a:lnTo>
                  <a:lnTo>
                    <a:pt x="35217" y="374853"/>
                  </a:lnTo>
                  <a:close/>
                </a:path>
                <a:path w="40639" h="736600">
                  <a:moveTo>
                    <a:pt x="35420" y="363982"/>
                  </a:moveTo>
                  <a:lnTo>
                    <a:pt x="34417" y="362712"/>
                  </a:lnTo>
                  <a:lnTo>
                    <a:pt x="33032" y="362712"/>
                  </a:lnTo>
                  <a:lnTo>
                    <a:pt x="35420" y="363982"/>
                  </a:lnTo>
                  <a:close/>
                </a:path>
                <a:path w="40639" h="736600">
                  <a:moveTo>
                    <a:pt x="35458" y="342785"/>
                  </a:moveTo>
                  <a:lnTo>
                    <a:pt x="34925" y="342823"/>
                  </a:lnTo>
                  <a:lnTo>
                    <a:pt x="34163" y="342950"/>
                  </a:lnTo>
                  <a:lnTo>
                    <a:pt x="34455" y="342950"/>
                  </a:lnTo>
                  <a:lnTo>
                    <a:pt x="34823" y="342900"/>
                  </a:lnTo>
                  <a:lnTo>
                    <a:pt x="35458" y="342785"/>
                  </a:lnTo>
                  <a:close/>
                </a:path>
                <a:path w="40639" h="736600">
                  <a:moveTo>
                    <a:pt x="36080" y="327152"/>
                  </a:moveTo>
                  <a:lnTo>
                    <a:pt x="29362" y="326047"/>
                  </a:lnTo>
                  <a:lnTo>
                    <a:pt x="28016" y="327152"/>
                  </a:lnTo>
                  <a:lnTo>
                    <a:pt x="31915" y="327152"/>
                  </a:lnTo>
                  <a:lnTo>
                    <a:pt x="36080" y="327152"/>
                  </a:lnTo>
                  <a:close/>
                </a:path>
                <a:path w="40639" h="736600">
                  <a:moveTo>
                    <a:pt x="36677" y="356679"/>
                  </a:moveTo>
                  <a:lnTo>
                    <a:pt x="35864" y="357301"/>
                  </a:lnTo>
                  <a:lnTo>
                    <a:pt x="36652" y="357632"/>
                  </a:lnTo>
                  <a:lnTo>
                    <a:pt x="36677" y="356679"/>
                  </a:lnTo>
                  <a:close/>
                </a:path>
                <a:path w="40639" h="736600">
                  <a:moveTo>
                    <a:pt x="36957" y="224282"/>
                  </a:moveTo>
                  <a:lnTo>
                    <a:pt x="35941" y="223012"/>
                  </a:lnTo>
                  <a:lnTo>
                    <a:pt x="33985" y="223012"/>
                  </a:lnTo>
                  <a:lnTo>
                    <a:pt x="35090" y="224282"/>
                  </a:lnTo>
                  <a:lnTo>
                    <a:pt x="36957" y="224282"/>
                  </a:lnTo>
                  <a:close/>
                </a:path>
                <a:path w="40639" h="736600">
                  <a:moveTo>
                    <a:pt x="36995" y="257886"/>
                  </a:moveTo>
                  <a:lnTo>
                    <a:pt x="36080" y="257200"/>
                  </a:lnTo>
                  <a:lnTo>
                    <a:pt x="35890" y="257517"/>
                  </a:lnTo>
                  <a:lnTo>
                    <a:pt x="36995" y="257886"/>
                  </a:lnTo>
                  <a:close/>
                </a:path>
                <a:path w="40639" h="736600">
                  <a:moveTo>
                    <a:pt x="37096" y="356362"/>
                  </a:moveTo>
                  <a:lnTo>
                    <a:pt x="36690" y="356362"/>
                  </a:lnTo>
                  <a:lnTo>
                    <a:pt x="36677" y="356679"/>
                  </a:lnTo>
                  <a:lnTo>
                    <a:pt x="37096" y="356362"/>
                  </a:lnTo>
                  <a:close/>
                </a:path>
                <a:path w="40639" h="736600">
                  <a:moveTo>
                    <a:pt x="37211" y="262382"/>
                  </a:moveTo>
                  <a:lnTo>
                    <a:pt x="35991" y="263474"/>
                  </a:lnTo>
                  <a:lnTo>
                    <a:pt x="36372" y="263652"/>
                  </a:lnTo>
                  <a:lnTo>
                    <a:pt x="37211" y="262382"/>
                  </a:lnTo>
                  <a:close/>
                </a:path>
                <a:path w="40639" h="736600">
                  <a:moveTo>
                    <a:pt x="40170" y="357632"/>
                  </a:moveTo>
                  <a:lnTo>
                    <a:pt x="33489" y="358902"/>
                  </a:lnTo>
                  <a:lnTo>
                    <a:pt x="33553" y="357632"/>
                  </a:lnTo>
                  <a:lnTo>
                    <a:pt x="35420" y="357632"/>
                  </a:lnTo>
                  <a:lnTo>
                    <a:pt x="35864" y="357301"/>
                  </a:lnTo>
                  <a:lnTo>
                    <a:pt x="33604" y="356362"/>
                  </a:lnTo>
                  <a:lnTo>
                    <a:pt x="32448" y="356362"/>
                  </a:lnTo>
                  <a:lnTo>
                    <a:pt x="32448" y="358902"/>
                  </a:lnTo>
                  <a:lnTo>
                    <a:pt x="31457" y="360019"/>
                  </a:lnTo>
                  <a:lnTo>
                    <a:pt x="29146" y="358902"/>
                  </a:lnTo>
                  <a:lnTo>
                    <a:pt x="32448" y="358902"/>
                  </a:lnTo>
                  <a:lnTo>
                    <a:pt x="32448" y="356362"/>
                  </a:lnTo>
                  <a:lnTo>
                    <a:pt x="32181" y="356362"/>
                  </a:lnTo>
                  <a:lnTo>
                    <a:pt x="33616" y="355092"/>
                  </a:lnTo>
                  <a:lnTo>
                    <a:pt x="30022" y="355092"/>
                  </a:lnTo>
                  <a:lnTo>
                    <a:pt x="29451" y="354876"/>
                  </a:lnTo>
                  <a:lnTo>
                    <a:pt x="29375" y="355092"/>
                  </a:lnTo>
                  <a:lnTo>
                    <a:pt x="28968" y="355092"/>
                  </a:lnTo>
                  <a:lnTo>
                    <a:pt x="28740" y="354596"/>
                  </a:lnTo>
                  <a:lnTo>
                    <a:pt x="26746" y="353822"/>
                  </a:lnTo>
                  <a:lnTo>
                    <a:pt x="33401" y="352552"/>
                  </a:lnTo>
                  <a:lnTo>
                    <a:pt x="31203" y="352552"/>
                  </a:lnTo>
                  <a:lnTo>
                    <a:pt x="32461" y="351282"/>
                  </a:lnTo>
                  <a:lnTo>
                    <a:pt x="34683" y="352552"/>
                  </a:lnTo>
                  <a:lnTo>
                    <a:pt x="35547" y="351282"/>
                  </a:lnTo>
                  <a:lnTo>
                    <a:pt x="38087" y="351282"/>
                  </a:lnTo>
                  <a:lnTo>
                    <a:pt x="36106" y="350012"/>
                  </a:lnTo>
                  <a:lnTo>
                    <a:pt x="34213" y="350012"/>
                  </a:lnTo>
                  <a:lnTo>
                    <a:pt x="31775" y="348742"/>
                  </a:lnTo>
                  <a:lnTo>
                    <a:pt x="33540" y="351282"/>
                  </a:lnTo>
                  <a:lnTo>
                    <a:pt x="31470" y="350570"/>
                  </a:lnTo>
                  <a:lnTo>
                    <a:pt x="31470" y="351282"/>
                  </a:lnTo>
                  <a:lnTo>
                    <a:pt x="27559" y="351282"/>
                  </a:lnTo>
                  <a:lnTo>
                    <a:pt x="30302" y="350354"/>
                  </a:lnTo>
                  <a:lnTo>
                    <a:pt x="31470" y="351282"/>
                  </a:lnTo>
                  <a:lnTo>
                    <a:pt x="31470" y="350570"/>
                  </a:lnTo>
                  <a:lnTo>
                    <a:pt x="30594" y="350253"/>
                  </a:lnTo>
                  <a:lnTo>
                    <a:pt x="31318" y="350012"/>
                  </a:lnTo>
                  <a:lnTo>
                    <a:pt x="29908" y="350012"/>
                  </a:lnTo>
                  <a:lnTo>
                    <a:pt x="25374" y="350012"/>
                  </a:lnTo>
                  <a:lnTo>
                    <a:pt x="27901" y="348742"/>
                  </a:lnTo>
                  <a:lnTo>
                    <a:pt x="31775" y="348742"/>
                  </a:lnTo>
                  <a:lnTo>
                    <a:pt x="34086" y="348742"/>
                  </a:lnTo>
                  <a:lnTo>
                    <a:pt x="36855" y="347472"/>
                  </a:lnTo>
                  <a:lnTo>
                    <a:pt x="30924" y="346202"/>
                  </a:lnTo>
                  <a:lnTo>
                    <a:pt x="31102" y="346049"/>
                  </a:lnTo>
                  <a:lnTo>
                    <a:pt x="28943" y="344932"/>
                  </a:lnTo>
                  <a:lnTo>
                    <a:pt x="31051" y="344932"/>
                  </a:lnTo>
                  <a:lnTo>
                    <a:pt x="30060" y="343662"/>
                  </a:lnTo>
                  <a:lnTo>
                    <a:pt x="32639" y="343662"/>
                  </a:lnTo>
                  <a:lnTo>
                    <a:pt x="34302" y="342392"/>
                  </a:lnTo>
                  <a:lnTo>
                    <a:pt x="30175" y="342392"/>
                  </a:lnTo>
                  <a:lnTo>
                    <a:pt x="32893" y="341122"/>
                  </a:lnTo>
                  <a:lnTo>
                    <a:pt x="34010" y="339852"/>
                  </a:lnTo>
                  <a:lnTo>
                    <a:pt x="33032" y="339852"/>
                  </a:lnTo>
                  <a:lnTo>
                    <a:pt x="27000" y="339852"/>
                  </a:lnTo>
                  <a:lnTo>
                    <a:pt x="27711" y="338582"/>
                  </a:lnTo>
                  <a:lnTo>
                    <a:pt x="31419" y="338582"/>
                  </a:lnTo>
                  <a:lnTo>
                    <a:pt x="33032" y="339852"/>
                  </a:lnTo>
                  <a:lnTo>
                    <a:pt x="33058" y="338582"/>
                  </a:lnTo>
                  <a:lnTo>
                    <a:pt x="33299" y="338582"/>
                  </a:lnTo>
                  <a:lnTo>
                    <a:pt x="29197" y="337312"/>
                  </a:lnTo>
                  <a:lnTo>
                    <a:pt x="28105" y="337312"/>
                  </a:lnTo>
                  <a:lnTo>
                    <a:pt x="28282" y="336042"/>
                  </a:lnTo>
                  <a:lnTo>
                    <a:pt x="25615" y="336042"/>
                  </a:lnTo>
                  <a:lnTo>
                    <a:pt x="32067" y="334772"/>
                  </a:lnTo>
                  <a:lnTo>
                    <a:pt x="25158" y="332232"/>
                  </a:lnTo>
                  <a:lnTo>
                    <a:pt x="30683" y="330962"/>
                  </a:lnTo>
                  <a:lnTo>
                    <a:pt x="29997" y="330962"/>
                  </a:lnTo>
                  <a:lnTo>
                    <a:pt x="29324" y="329692"/>
                  </a:lnTo>
                  <a:lnTo>
                    <a:pt x="29184" y="328422"/>
                  </a:lnTo>
                  <a:lnTo>
                    <a:pt x="29997" y="328422"/>
                  </a:lnTo>
                  <a:lnTo>
                    <a:pt x="31915" y="327152"/>
                  </a:lnTo>
                  <a:lnTo>
                    <a:pt x="24066" y="328422"/>
                  </a:lnTo>
                  <a:lnTo>
                    <a:pt x="26200" y="327152"/>
                  </a:lnTo>
                  <a:lnTo>
                    <a:pt x="29184" y="326021"/>
                  </a:lnTo>
                  <a:lnTo>
                    <a:pt x="28346" y="325882"/>
                  </a:lnTo>
                  <a:lnTo>
                    <a:pt x="32321" y="324612"/>
                  </a:lnTo>
                  <a:lnTo>
                    <a:pt x="35039" y="324612"/>
                  </a:lnTo>
                  <a:lnTo>
                    <a:pt x="30149" y="323342"/>
                  </a:lnTo>
                  <a:lnTo>
                    <a:pt x="30632" y="322072"/>
                  </a:lnTo>
                  <a:lnTo>
                    <a:pt x="31661" y="322072"/>
                  </a:lnTo>
                  <a:lnTo>
                    <a:pt x="28181" y="320802"/>
                  </a:lnTo>
                  <a:lnTo>
                    <a:pt x="27038" y="319532"/>
                  </a:lnTo>
                  <a:lnTo>
                    <a:pt x="26809" y="319227"/>
                  </a:lnTo>
                  <a:lnTo>
                    <a:pt x="25857" y="319532"/>
                  </a:lnTo>
                  <a:lnTo>
                    <a:pt x="25095" y="318262"/>
                  </a:lnTo>
                  <a:lnTo>
                    <a:pt x="26085" y="318262"/>
                  </a:lnTo>
                  <a:lnTo>
                    <a:pt x="26543" y="318262"/>
                  </a:lnTo>
                  <a:lnTo>
                    <a:pt x="27825" y="316992"/>
                  </a:lnTo>
                  <a:lnTo>
                    <a:pt x="30708" y="316992"/>
                  </a:lnTo>
                  <a:lnTo>
                    <a:pt x="30861" y="318262"/>
                  </a:lnTo>
                  <a:lnTo>
                    <a:pt x="34607" y="316992"/>
                  </a:lnTo>
                  <a:lnTo>
                    <a:pt x="33007" y="316992"/>
                  </a:lnTo>
                  <a:lnTo>
                    <a:pt x="32486" y="315722"/>
                  </a:lnTo>
                  <a:lnTo>
                    <a:pt x="28359" y="314452"/>
                  </a:lnTo>
                  <a:lnTo>
                    <a:pt x="28676" y="313182"/>
                  </a:lnTo>
                  <a:lnTo>
                    <a:pt x="29718" y="313182"/>
                  </a:lnTo>
                  <a:lnTo>
                    <a:pt x="26695" y="311912"/>
                  </a:lnTo>
                  <a:lnTo>
                    <a:pt x="29832" y="311912"/>
                  </a:lnTo>
                  <a:lnTo>
                    <a:pt x="26835" y="310642"/>
                  </a:lnTo>
                  <a:lnTo>
                    <a:pt x="26060" y="309372"/>
                  </a:lnTo>
                  <a:lnTo>
                    <a:pt x="27698" y="309372"/>
                  </a:lnTo>
                  <a:lnTo>
                    <a:pt x="26098" y="308102"/>
                  </a:lnTo>
                  <a:lnTo>
                    <a:pt x="34175" y="308102"/>
                  </a:lnTo>
                  <a:lnTo>
                    <a:pt x="28181" y="305562"/>
                  </a:lnTo>
                  <a:lnTo>
                    <a:pt x="34391" y="304292"/>
                  </a:lnTo>
                  <a:lnTo>
                    <a:pt x="31432" y="301752"/>
                  </a:lnTo>
                  <a:lnTo>
                    <a:pt x="35674" y="300482"/>
                  </a:lnTo>
                  <a:lnTo>
                    <a:pt x="35433" y="299212"/>
                  </a:lnTo>
                  <a:lnTo>
                    <a:pt x="35204" y="297942"/>
                  </a:lnTo>
                  <a:lnTo>
                    <a:pt x="28956" y="299212"/>
                  </a:lnTo>
                  <a:lnTo>
                    <a:pt x="35013" y="297942"/>
                  </a:lnTo>
                  <a:lnTo>
                    <a:pt x="28206" y="297942"/>
                  </a:lnTo>
                  <a:lnTo>
                    <a:pt x="28308" y="296672"/>
                  </a:lnTo>
                  <a:lnTo>
                    <a:pt x="28714" y="296672"/>
                  </a:lnTo>
                  <a:lnTo>
                    <a:pt x="29273" y="296494"/>
                  </a:lnTo>
                  <a:lnTo>
                    <a:pt x="29908" y="296430"/>
                  </a:lnTo>
                  <a:lnTo>
                    <a:pt x="32359" y="297180"/>
                  </a:lnTo>
                  <a:lnTo>
                    <a:pt x="32054" y="296430"/>
                  </a:lnTo>
                  <a:lnTo>
                    <a:pt x="31750" y="295668"/>
                  </a:lnTo>
                  <a:lnTo>
                    <a:pt x="32550" y="295402"/>
                  </a:lnTo>
                  <a:lnTo>
                    <a:pt x="34417" y="295402"/>
                  </a:lnTo>
                  <a:lnTo>
                    <a:pt x="33959" y="296672"/>
                  </a:lnTo>
                  <a:lnTo>
                    <a:pt x="34810" y="296672"/>
                  </a:lnTo>
                  <a:lnTo>
                    <a:pt x="32613" y="297256"/>
                  </a:lnTo>
                  <a:lnTo>
                    <a:pt x="33337" y="297484"/>
                  </a:lnTo>
                  <a:lnTo>
                    <a:pt x="34925" y="296672"/>
                  </a:lnTo>
                  <a:lnTo>
                    <a:pt x="35394" y="296672"/>
                  </a:lnTo>
                  <a:lnTo>
                    <a:pt x="35890" y="295402"/>
                  </a:lnTo>
                  <a:lnTo>
                    <a:pt x="37528" y="295402"/>
                  </a:lnTo>
                  <a:lnTo>
                    <a:pt x="36537" y="294132"/>
                  </a:lnTo>
                  <a:lnTo>
                    <a:pt x="34455" y="294132"/>
                  </a:lnTo>
                  <a:lnTo>
                    <a:pt x="31038" y="292862"/>
                  </a:lnTo>
                  <a:lnTo>
                    <a:pt x="38468" y="292862"/>
                  </a:lnTo>
                  <a:lnTo>
                    <a:pt x="39827" y="292862"/>
                  </a:lnTo>
                  <a:lnTo>
                    <a:pt x="37731" y="292074"/>
                  </a:lnTo>
                  <a:lnTo>
                    <a:pt x="37287" y="291592"/>
                  </a:lnTo>
                  <a:lnTo>
                    <a:pt x="38506" y="289052"/>
                  </a:lnTo>
                  <a:lnTo>
                    <a:pt x="36322" y="289052"/>
                  </a:lnTo>
                  <a:lnTo>
                    <a:pt x="34099" y="289052"/>
                  </a:lnTo>
                  <a:lnTo>
                    <a:pt x="35852" y="287782"/>
                  </a:lnTo>
                  <a:lnTo>
                    <a:pt x="36322" y="289052"/>
                  </a:lnTo>
                  <a:lnTo>
                    <a:pt x="36703" y="287782"/>
                  </a:lnTo>
                  <a:lnTo>
                    <a:pt x="37084" y="286512"/>
                  </a:lnTo>
                  <a:lnTo>
                    <a:pt x="30848" y="283972"/>
                  </a:lnTo>
                  <a:lnTo>
                    <a:pt x="34010" y="282702"/>
                  </a:lnTo>
                  <a:lnTo>
                    <a:pt x="35877" y="282702"/>
                  </a:lnTo>
                  <a:lnTo>
                    <a:pt x="33121" y="281432"/>
                  </a:lnTo>
                  <a:lnTo>
                    <a:pt x="34023" y="280162"/>
                  </a:lnTo>
                  <a:lnTo>
                    <a:pt x="35788" y="281432"/>
                  </a:lnTo>
                  <a:lnTo>
                    <a:pt x="37846" y="278892"/>
                  </a:lnTo>
                  <a:lnTo>
                    <a:pt x="31508" y="277622"/>
                  </a:lnTo>
                  <a:lnTo>
                    <a:pt x="30441" y="276352"/>
                  </a:lnTo>
                  <a:lnTo>
                    <a:pt x="35039" y="276352"/>
                  </a:lnTo>
                  <a:lnTo>
                    <a:pt x="37287" y="275082"/>
                  </a:lnTo>
                  <a:lnTo>
                    <a:pt x="37934" y="275082"/>
                  </a:lnTo>
                  <a:lnTo>
                    <a:pt x="38506" y="272542"/>
                  </a:lnTo>
                  <a:lnTo>
                    <a:pt x="34112" y="271272"/>
                  </a:lnTo>
                  <a:lnTo>
                    <a:pt x="32308" y="268732"/>
                  </a:lnTo>
                  <a:lnTo>
                    <a:pt x="37312" y="267462"/>
                  </a:lnTo>
                  <a:lnTo>
                    <a:pt x="35852" y="266192"/>
                  </a:lnTo>
                  <a:lnTo>
                    <a:pt x="34391" y="264922"/>
                  </a:lnTo>
                  <a:lnTo>
                    <a:pt x="35991" y="263474"/>
                  </a:lnTo>
                  <a:lnTo>
                    <a:pt x="33616" y="262382"/>
                  </a:lnTo>
                  <a:lnTo>
                    <a:pt x="34086" y="262382"/>
                  </a:lnTo>
                  <a:lnTo>
                    <a:pt x="29972" y="261112"/>
                  </a:lnTo>
                  <a:lnTo>
                    <a:pt x="38252" y="261112"/>
                  </a:lnTo>
                  <a:lnTo>
                    <a:pt x="37147" y="259842"/>
                  </a:lnTo>
                  <a:lnTo>
                    <a:pt x="31737" y="258572"/>
                  </a:lnTo>
                  <a:lnTo>
                    <a:pt x="34772" y="257302"/>
                  </a:lnTo>
                  <a:lnTo>
                    <a:pt x="34175" y="256032"/>
                  </a:lnTo>
                  <a:lnTo>
                    <a:pt x="33401" y="253492"/>
                  </a:lnTo>
                  <a:lnTo>
                    <a:pt x="35979" y="253492"/>
                  </a:lnTo>
                  <a:lnTo>
                    <a:pt x="34607" y="252222"/>
                  </a:lnTo>
                  <a:lnTo>
                    <a:pt x="33235" y="250952"/>
                  </a:lnTo>
                  <a:lnTo>
                    <a:pt x="36195" y="250952"/>
                  </a:lnTo>
                  <a:lnTo>
                    <a:pt x="37325" y="249682"/>
                  </a:lnTo>
                  <a:lnTo>
                    <a:pt x="36614" y="248412"/>
                  </a:lnTo>
                  <a:lnTo>
                    <a:pt x="38735" y="248412"/>
                  </a:lnTo>
                  <a:lnTo>
                    <a:pt x="38938" y="247142"/>
                  </a:lnTo>
                  <a:lnTo>
                    <a:pt x="30187" y="247142"/>
                  </a:lnTo>
                  <a:lnTo>
                    <a:pt x="30022" y="245872"/>
                  </a:lnTo>
                  <a:lnTo>
                    <a:pt x="34442" y="245872"/>
                  </a:lnTo>
                  <a:lnTo>
                    <a:pt x="34378" y="244602"/>
                  </a:lnTo>
                  <a:lnTo>
                    <a:pt x="38265" y="242062"/>
                  </a:lnTo>
                  <a:lnTo>
                    <a:pt x="36410" y="241477"/>
                  </a:lnTo>
                  <a:lnTo>
                    <a:pt x="36474" y="240792"/>
                  </a:lnTo>
                  <a:lnTo>
                    <a:pt x="39344" y="238252"/>
                  </a:lnTo>
                  <a:lnTo>
                    <a:pt x="37223" y="238252"/>
                  </a:lnTo>
                  <a:lnTo>
                    <a:pt x="36271" y="237921"/>
                  </a:lnTo>
                  <a:lnTo>
                    <a:pt x="36271" y="241427"/>
                  </a:lnTo>
                  <a:lnTo>
                    <a:pt x="34251" y="240792"/>
                  </a:lnTo>
                  <a:lnTo>
                    <a:pt x="36169" y="240792"/>
                  </a:lnTo>
                  <a:lnTo>
                    <a:pt x="36271" y="241427"/>
                  </a:lnTo>
                  <a:lnTo>
                    <a:pt x="36271" y="237921"/>
                  </a:lnTo>
                  <a:lnTo>
                    <a:pt x="33667" y="236982"/>
                  </a:lnTo>
                  <a:lnTo>
                    <a:pt x="32626" y="236232"/>
                  </a:lnTo>
                  <a:lnTo>
                    <a:pt x="31102" y="235712"/>
                  </a:lnTo>
                  <a:lnTo>
                    <a:pt x="30086" y="235712"/>
                  </a:lnTo>
                  <a:lnTo>
                    <a:pt x="29070" y="234442"/>
                  </a:lnTo>
                  <a:lnTo>
                    <a:pt x="27876" y="234442"/>
                  </a:lnTo>
                  <a:lnTo>
                    <a:pt x="29438" y="233172"/>
                  </a:lnTo>
                  <a:lnTo>
                    <a:pt x="30518" y="233172"/>
                  </a:lnTo>
                  <a:lnTo>
                    <a:pt x="28346" y="231902"/>
                  </a:lnTo>
                  <a:lnTo>
                    <a:pt x="27178" y="231902"/>
                  </a:lnTo>
                  <a:lnTo>
                    <a:pt x="29083" y="230632"/>
                  </a:lnTo>
                  <a:lnTo>
                    <a:pt x="27965" y="230632"/>
                  </a:lnTo>
                  <a:lnTo>
                    <a:pt x="28714" y="229362"/>
                  </a:lnTo>
                  <a:lnTo>
                    <a:pt x="30632" y="229362"/>
                  </a:lnTo>
                  <a:lnTo>
                    <a:pt x="32639" y="228092"/>
                  </a:lnTo>
                  <a:lnTo>
                    <a:pt x="36258" y="228092"/>
                  </a:lnTo>
                  <a:lnTo>
                    <a:pt x="31864" y="226822"/>
                  </a:lnTo>
                  <a:lnTo>
                    <a:pt x="31775" y="228092"/>
                  </a:lnTo>
                  <a:lnTo>
                    <a:pt x="27254" y="228092"/>
                  </a:lnTo>
                  <a:lnTo>
                    <a:pt x="30111" y="226822"/>
                  </a:lnTo>
                  <a:lnTo>
                    <a:pt x="31864" y="226822"/>
                  </a:lnTo>
                  <a:lnTo>
                    <a:pt x="33121" y="225552"/>
                  </a:lnTo>
                  <a:lnTo>
                    <a:pt x="33921" y="225552"/>
                  </a:lnTo>
                  <a:lnTo>
                    <a:pt x="34683" y="224282"/>
                  </a:lnTo>
                  <a:lnTo>
                    <a:pt x="34366" y="224282"/>
                  </a:lnTo>
                  <a:lnTo>
                    <a:pt x="33985" y="223012"/>
                  </a:lnTo>
                  <a:lnTo>
                    <a:pt x="33083" y="223012"/>
                  </a:lnTo>
                  <a:lnTo>
                    <a:pt x="33553" y="221742"/>
                  </a:lnTo>
                  <a:lnTo>
                    <a:pt x="31648" y="222745"/>
                  </a:lnTo>
                  <a:lnTo>
                    <a:pt x="31623" y="222592"/>
                  </a:lnTo>
                  <a:lnTo>
                    <a:pt x="31419" y="222529"/>
                  </a:lnTo>
                  <a:lnTo>
                    <a:pt x="31140" y="222529"/>
                  </a:lnTo>
                  <a:lnTo>
                    <a:pt x="30924" y="222592"/>
                  </a:lnTo>
                  <a:lnTo>
                    <a:pt x="30734" y="222656"/>
                  </a:lnTo>
                  <a:lnTo>
                    <a:pt x="31038" y="222694"/>
                  </a:lnTo>
                  <a:lnTo>
                    <a:pt x="31623" y="222758"/>
                  </a:lnTo>
                  <a:lnTo>
                    <a:pt x="31140" y="223012"/>
                  </a:lnTo>
                  <a:lnTo>
                    <a:pt x="31661" y="223012"/>
                  </a:lnTo>
                  <a:lnTo>
                    <a:pt x="31750" y="224282"/>
                  </a:lnTo>
                  <a:lnTo>
                    <a:pt x="29108" y="224282"/>
                  </a:lnTo>
                  <a:lnTo>
                    <a:pt x="30746" y="223012"/>
                  </a:lnTo>
                  <a:lnTo>
                    <a:pt x="25984" y="223012"/>
                  </a:lnTo>
                  <a:lnTo>
                    <a:pt x="30086" y="221742"/>
                  </a:lnTo>
                  <a:lnTo>
                    <a:pt x="32308" y="220472"/>
                  </a:lnTo>
                  <a:lnTo>
                    <a:pt x="34836" y="220472"/>
                  </a:lnTo>
                  <a:lnTo>
                    <a:pt x="33197" y="219202"/>
                  </a:lnTo>
                  <a:lnTo>
                    <a:pt x="33743" y="217932"/>
                  </a:lnTo>
                  <a:lnTo>
                    <a:pt x="28232" y="216662"/>
                  </a:lnTo>
                  <a:lnTo>
                    <a:pt x="31940" y="216662"/>
                  </a:lnTo>
                  <a:lnTo>
                    <a:pt x="30518" y="215392"/>
                  </a:lnTo>
                  <a:lnTo>
                    <a:pt x="30797" y="214985"/>
                  </a:lnTo>
                  <a:lnTo>
                    <a:pt x="31089" y="215392"/>
                  </a:lnTo>
                  <a:lnTo>
                    <a:pt x="30848" y="214909"/>
                  </a:lnTo>
                  <a:lnTo>
                    <a:pt x="31394" y="214122"/>
                  </a:lnTo>
                  <a:lnTo>
                    <a:pt x="31635" y="214122"/>
                  </a:lnTo>
                  <a:lnTo>
                    <a:pt x="32829" y="211582"/>
                  </a:lnTo>
                  <a:lnTo>
                    <a:pt x="30175" y="210388"/>
                  </a:lnTo>
                  <a:lnTo>
                    <a:pt x="30175" y="214122"/>
                  </a:lnTo>
                  <a:lnTo>
                    <a:pt x="27520" y="214122"/>
                  </a:lnTo>
                  <a:lnTo>
                    <a:pt x="29260" y="212852"/>
                  </a:lnTo>
                  <a:lnTo>
                    <a:pt x="30175" y="214122"/>
                  </a:lnTo>
                  <a:lnTo>
                    <a:pt x="30175" y="210388"/>
                  </a:lnTo>
                  <a:lnTo>
                    <a:pt x="30010" y="210312"/>
                  </a:lnTo>
                  <a:lnTo>
                    <a:pt x="27520" y="209042"/>
                  </a:lnTo>
                  <a:lnTo>
                    <a:pt x="29692" y="206502"/>
                  </a:lnTo>
                  <a:lnTo>
                    <a:pt x="28346" y="206502"/>
                  </a:lnTo>
                  <a:lnTo>
                    <a:pt x="31826" y="203962"/>
                  </a:lnTo>
                  <a:lnTo>
                    <a:pt x="25057" y="200152"/>
                  </a:lnTo>
                  <a:lnTo>
                    <a:pt x="30594" y="196342"/>
                  </a:lnTo>
                  <a:lnTo>
                    <a:pt x="29248" y="196342"/>
                  </a:lnTo>
                  <a:lnTo>
                    <a:pt x="27381" y="195072"/>
                  </a:lnTo>
                  <a:lnTo>
                    <a:pt x="30530" y="195072"/>
                  </a:lnTo>
                  <a:lnTo>
                    <a:pt x="26898" y="193802"/>
                  </a:lnTo>
                  <a:lnTo>
                    <a:pt x="24218" y="192532"/>
                  </a:lnTo>
                  <a:lnTo>
                    <a:pt x="34645" y="191262"/>
                  </a:lnTo>
                  <a:lnTo>
                    <a:pt x="29591" y="189992"/>
                  </a:lnTo>
                  <a:lnTo>
                    <a:pt x="27876" y="189992"/>
                  </a:lnTo>
                  <a:lnTo>
                    <a:pt x="26212" y="188722"/>
                  </a:lnTo>
                  <a:lnTo>
                    <a:pt x="26454" y="188722"/>
                  </a:lnTo>
                  <a:lnTo>
                    <a:pt x="27559" y="187452"/>
                  </a:lnTo>
                  <a:lnTo>
                    <a:pt x="29197" y="187452"/>
                  </a:lnTo>
                  <a:lnTo>
                    <a:pt x="26390" y="186182"/>
                  </a:lnTo>
                  <a:lnTo>
                    <a:pt x="27571" y="184912"/>
                  </a:lnTo>
                  <a:lnTo>
                    <a:pt x="32956" y="186182"/>
                  </a:lnTo>
                  <a:lnTo>
                    <a:pt x="33261" y="184912"/>
                  </a:lnTo>
                  <a:lnTo>
                    <a:pt x="32639" y="183642"/>
                  </a:lnTo>
                  <a:lnTo>
                    <a:pt x="20904" y="183642"/>
                  </a:lnTo>
                  <a:lnTo>
                    <a:pt x="20904" y="211582"/>
                  </a:lnTo>
                  <a:lnTo>
                    <a:pt x="18364" y="211582"/>
                  </a:lnTo>
                  <a:lnTo>
                    <a:pt x="18453" y="210312"/>
                  </a:lnTo>
                  <a:lnTo>
                    <a:pt x="20904" y="211582"/>
                  </a:lnTo>
                  <a:lnTo>
                    <a:pt x="20904" y="183642"/>
                  </a:lnTo>
                  <a:lnTo>
                    <a:pt x="18923" y="183642"/>
                  </a:lnTo>
                  <a:lnTo>
                    <a:pt x="17983" y="183413"/>
                  </a:lnTo>
                  <a:lnTo>
                    <a:pt x="17983" y="212852"/>
                  </a:lnTo>
                  <a:lnTo>
                    <a:pt x="13398" y="212852"/>
                  </a:lnTo>
                  <a:lnTo>
                    <a:pt x="15405" y="211759"/>
                  </a:lnTo>
                  <a:lnTo>
                    <a:pt x="17983" y="212852"/>
                  </a:lnTo>
                  <a:lnTo>
                    <a:pt x="17983" y="183413"/>
                  </a:lnTo>
                  <a:lnTo>
                    <a:pt x="13919" y="182372"/>
                  </a:lnTo>
                  <a:lnTo>
                    <a:pt x="10515" y="183642"/>
                  </a:lnTo>
                  <a:lnTo>
                    <a:pt x="13500" y="184912"/>
                  </a:lnTo>
                  <a:lnTo>
                    <a:pt x="11747" y="185851"/>
                  </a:lnTo>
                  <a:lnTo>
                    <a:pt x="12090" y="186182"/>
                  </a:lnTo>
                  <a:lnTo>
                    <a:pt x="11137" y="186182"/>
                  </a:lnTo>
                  <a:lnTo>
                    <a:pt x="10350" y="186182"/>
                  </a:lnTo>
                  <a:lnTo>
                    <a:pt x="9474" y="186182"/>
                  </a:lnTo>
                  <a:lnTo>
                    <a:pt x="10198" y="186372"/>
                  </a:lnTo>
                  <a:lnTo>
                    <a:pt x="9296" y="187452"/>
                  </a:lnTo>
                  <a:lnTo>
                    <a:pt x="12230" y="187452"/>
                  </a:lnTo>
                  <a:lnTo>
                    <a:pt x="10947" y="186575"/>
                  </a:lnTo>
                  <a:lnTo>
                    <a:pt x="14135" y="187452"/>
                  </a:lnTo>
                  <a:lnTo>
                    <a:pt x="14998" y="187452"/>
                  </a:lnTo>
                  <a:lnTo>
                    <a:pt x="12788" y="188722"/>
                  </a:lnTo>
                  <a:lnTo>
                    <a:pt x="11760" y="188722"/>
                  </a:lnTo>
                  <a:lnTo>
                    <a:pt x="10883" y="189992"/>
                  </a:lnTo>
                  <a:lnTo>
                    <a:pt x="10756" y="189992"/>
                  </a:lnTo>
                  <a:lnTo>
                    <a:pt x="14198" y="191262"/>
                  </a:lnTo>
                  <a:lnTo>
                    <a:pt x="10693" y="191262"/>
                  </a:lnTo>
                  <a:lnTo>
                    <a:pt x="13208" y="192532"/>
                  </a:lnTo>
                  <a:lnTo>
                    <a:pt x="7874" y="192532"/>
                  </a:lnTo>
                  <a:lnTo>
                    <a:pt x="13068" y="195072"/>
                  </a:lnTo>
                  <a:lnTo>
                    <a:pt x="12115" y="195072"/>
                  </a:lnTo>
                  <a:lnTo>
                    <a:pt x="9347" y="196342"/>
                  </a:lnTo>
                  <a:lnTo>
                    <a:pt x="12115" y="197612"/>
                  </a:lnTo>
                  <a:lnTo>
                    <a:pt x="10756" y="197612"/>
                  </a:lnTo>
                  <a:lnTo>
                    <a:pt x="9271" y="198882"/>
                  </a:lnTo>
                  <a:lnTo>
                    <a:pt x="12433" y="198882"/>
                  </a:lnTo>
                  <a:lnTo>
                    <a:pt x="13360" y="200152"/>
                  </a:lnTo>
                  <a:lnTo>
                    <a:pt x="15887" y="200152"/>
                  </a:lnTo>
                  <a:lnTo>
                    <a:pt x="11938" y="201422"/>
                  </a:lnTo>
                  <a:lnTo>
                    <a:pt x="11087" y="200152"/>
                  </a:lnTo>
                  <a:lnTo>
                    <a:pt x="10591" y="200152"/>
                  </a:lnTo>
                  <a:lnTo>
                    <a:pt x="10591" y="201422"/>
                  </a:lnTo>
                  <a:lnTo>
                    <a:pt x="8775" y="201422"/>
                  </a:lnTo>
                  <a:lnTo>
                    <a:pt x="13906" y="202692"/>
                  </a:lnTo>
                  <a:lnTo>
                    <a:pt x="12788" y="202692"/>
                  </a:lnTo>
                  <a:lnTo>
                    <a:pt x="10274" y="203962"/>
                  </a:lnTo>
                  <a:lnTo>
                    <a:pt x="12166" y="203962"/>
                  </a:lnTo>
                  <a:lnTo>
                    <a:pt x="13271" y="205232"/>
                  </a:lnTo>
                  <a:lnTo>
                    <a:pt x="7975" y="205232"/>
                  </a:lnTo>
                  <a:lnTo>
                    <a:pt x="7340" y="205232"/>
                  </a:lnTo>
                  <a:lnTo>
                    <a:pt x="8369" y="206502"/>
                  </a:lnTo>
                  <a:lnTo>
                    <a:pt x="10096" y="206502"/>
                  </a:lnTo>
                  <a:lnTo>
                    <a:pt x="11760" y="206502"/>
                  </a:lnTo>
                  <a:lnTo>
                    <a:pt x="11480" y="207073"/>
                  </a:lnTo>
                  <a:lnTo>
                    <a:pt x="13169" y="207772"/>
                  </a:lnTo>
                  <a:lnTo>
                    <a:pt x="12319" y="208153"/>
                  </a:lnTo>
                  <a:lnTo>
                    <a:pt x="12319" y="209727"/>
                  </a:lnTo>
                  <a:lnTo>
                    <a:pt x="11023" y="209778"/>
                  </a:lnTo>
                  <a:lnTo>
                    <a:pt x="10464" y="209118"/>
                  </a:lnTo>
                  <a:lnTo>
                    <a:pt x="12319" y="209727"/>
                  </a:lnTo>
                  <a:lnTo>
                    <a:pt x="12319" y="208153"/>
                  </a:lnTo>
                  <a:lnTo>
                    <a:pt x="10363" y="208991"/>
                  </a:lnTo>
                  <a:lnTo>
                    <a:pt x="10477" y="209969"/>
                  </a:lnTo>
                  <a:lnTo>
                    <a:pt x="11303" y="209829"/>
                  </a:lnTo>
                  <a:lnTo>
                    <a:pt x="12204" y="209753"/>
                  </a:lnTo>
                  <a:lnTo>
                    <a:pt x="12369" y="209753"/>
                  </a:lnTo>
                  <a:lnTo>
                    <a:pt x="14109" y="210312"/>
                  </a:lnTo>
                  <a:lnTo>
                    <a:pt x="13792" y="210312"/>
                  </a:lnTo>
                  <a:lnTo>
                    <a:pt x="14681" y="211277"/>
                  </a:lnTo>
                  <a:lnTo>
                    <a:pt x="16484" y="210312"/>
                  </a:lnTo>
                  <a:lnTo>
                    <a:pt x="16637" y="210312"/>
                  </a:lnTo>
                  <a:lnTo>
                    <a:pt x="17741" y="211582"/>
                  </a:lnTo>
                  <a:lnTo>
                    <a:pt x="15748" y="211582"/>
                  </a:lnTo>
                  <a:lnTo>
                    <a:pt x="14973" y="211582"/>
                  </a:lnTo>
                  <a:lnTo>
                    <a:pt x="15354" y="211734"/>
                  </a:lnTo>
                  <a:lnTo>
                    <a:pt x="12598" y="212852"/>
                  </a:lnTo>
                  <a:lnTo>
                    <a:pt x="13944" y="211582"/>
                  </a:lnTo>
                  <a:lnTo>
                    <a:pt x="8343" y="211582"/>
                  </a:lnTo>
                  <a:lnTo>
                    <a:pt x="7315" y="212852"/>
                  </a:lnTo>
                  <a:lnTo>
                    <a:pt x="10160" y="212852"/>
                  </a:lnTo>
                  <a:lnTo>
                    <a:pt x="9118" y="214122"/>
                  </a:lnTo>
                  <a:lnTo>
                    <a:pt x="14008" y="214122"/>
                  </a:lnTo>
                  <a:lnTo>
                    <a:pt x="17564" y="216662"/>
                  </a:lnTo>
                  <a:lnTo>
                    <a:pt x="5080" y="216662"/>
                  </a:lnTo>
                  <a:lnTo>
                    <a:pt x="9817" y="217932"/>
                  </a:lnTo>
                  <a:lnTo>
                    <a:pt x="16675" y="217932"/>
                  </a:lnTo>
                  <a:lnTo>
                    <a:pt x="14300" y="219202"/>
                  </a:lnTo>
                  <a:lnTo>
                    <a:pt x="12026" y="219202"/>
                  </a:lnTo>
                  <a:lnTo>
                    <a:pt x="10287" y="219202"/>
                  </a:lnTo>
                  <a:lnTo>
                    <a:pt x="9880" y="220472"/>
                  </a:lnTo>
                  <a:lnTo>
                    <a:pt x="11684" y="220103"/>
                  </a:lnTo>
                  <a:lnTo>
                    <a:pt x="11544" y="220472"/>
                  </a:lnTo>
                  <a:lnTo>
                    <a:pt x="11772" y="220472"/>
                  </a:lnTo>
                  <a:lnTo>
                    <a:pt x="11861" y="220065"/>
                  </a:lnTo>
                  <a:lnTo>
                    <a:pt x="16065" y="219202"/>
                  </a:lnTo>
                  <a:lnTo>
                    <a:pt x="15938" y="219265"/>
                  </a:lnTo>
                  <a:lnTo>
                    <a:pt x="15938" y="226822"/>
                  </a:lnTo>
                  <a:lnTo>
                    <a:pt x="15074" y="228092"/>
                  </a:lnTo>
                  <a:lnTo>
                    <a:pt x="15189" y="226822"/>
                  </a:lnTo>
                  <a:lnTo>
                    <a:pt x="15938" y="226822"/>
                  </a:lnTo>
                  <a:lnTo>
                    <a:pt x="15938" y="219265"/>
                  </a:lnTo>
                  <a:lnTo>
                    <a:pt x="13360" y="220472"/>
                  </a:lnTo>
                  <a:lnTo>
                    <a:pt x="13830" y="220472"/>
                  </a:lnTo>
                  <a:lnTo>
                    <a:pt x="13830" y="221742"/>
                  </a:lnTo>
                  <a:lnTo>
                    <a:pt x="10274" y="221742"/>
                  </a:lnTo>
                  <a:lnTo>
                    <a:pt x="10820" y="223012"/>
                  </a:lnTo>
                  <a:lnTo>
                    <a:pt x="13398" y="224282"/>
                  </a:lnTo>
                  <a:lnTo>
                    <a:pt x="14046" y="225552"/>
                  </a:lnTo>
                  <a:lnTo>
                    <a:pt x="10782" y="225552"/>
                  </a:lnTo>
                  <a:lnTo>
                    <a:pt x="12560" y="228092"/>
                  </a:lnTo>
                  <a:lnTo>
                    <a:pt x="10350" y="229362"/>
                  </a:lnTo>
                  <a:lnTo>
                    <a:pt x="8242" y="231902"/>
                  </a:lnTo>
                  <a:lnTo>
                    <a:pt x="11303" y="233172"/>
                  </a:lnTo>
                  <a:lnTo>
                    <a:pt x="9804" y="233172"/>
                  </a:lnTo>
                  <a:lnTo>
                    <a:pt x="12395" y="234442"/>
                  </a:lnTo>
                  <a:lnTo>
                    <a:pt x="15405" y="236982"/>
                  </a:lnTo>
                  <a:lnTo>
                    <a:pt x="12115" y="238252"/>
                  </a:lnTo>
                  <a:lnTo>
                    <a:pt x="11214" y="238252"/>
                  </a:lnTo>
                  <a:lnTo>
                    <a:pt x="9956" y="239522"/>
                  </a:lnTo>
                  <a:lnTo>
                    <a:pt x="14097" y="239522"/>
                  </a:lnTo>
                  <a:lnTo>
                    <a:pt x="17500" y="239522"/>
                  </a:lnTo>
                  <a:lnTo>
                    <a:pt x="15836" y="240271"/>
                  </a:lnTo>
                  <a:lnTo>
                    <a:pt x="15836" y="283972"/>
                  </a:lnTo>
                  <a:lnTo>
                    <a:pt x="14008" y="283972"/>
                  </a:lnTo>
                  <a:lnTo>
                    <a:pt x="14478" y="282702"/>
                  </a:lnTo>
                  <a:lnTo>
                    <a:pt x="15405" y="282702"/>
                  </a:lnTo>
                  <a:lnTo>
                    <a:pt x="15836" y="283972"/>
                  </a:lnTo>
                  <a:lnTo>
                    <a:pt x="15836" y="240271"/>
                  </a:lnTo>
                  <a:lnTo>
                    <a:pt x="14643" y="240792"/>
                  </a:lnTo>
                  <a:lnTo>
                    <a:pt x="14097" y="239522"/>
                  </a:lnTo>
                  <a:lnTo>
                    <a:pt x="12763" y="242062"/>
                  </a:lnTo>
                  <a:lnTo>
                    <a:pt x="15582" y="244602"/>
                  </a:lnTo>
                  <a:lnTo>
                    <a:pt x="10934" y="247142"/>
                  </a:lnTo>
                  <a:lnTo>
                    <a:pt x="15354" y="247142"/>
                  </a:lnTo>
                  <a:lnTo>
                    <a:pt x="8966" y="248412"/>
                  </a:lnTo>
                  <a:lnTo>
                    <a:pt x="15138" y="249682"/>
                  </a:lnTo>
                  <a:lnTo>
                    <a:pt x="12077" y="250952"/>
                  </a:lnTo>
                  <a:lnTo>
                    <a:pt x="10972" y="249682"/>
                  </a:lnTo>
                  <a:lnTo>
                    <a:pt x="8915" y="252222"/>
                  </a:lnTo>
                  <a:lnTo>
                    <a:pt x="12763" y="252222"/>
                  </a:lnTo>
                  <a:lnTo>
                    <a:pt x="13423" y="253492"/>
                  </a:lnTo>
                  <a:lnTo>
                    <a:pt x="13563" y="253492"/>
                  </a:lnTo>
                  <a:lnTo>
                    <a:pt x="10591" y="254482"/>
                  </a:lnTo>
                  <a:lnTo>
                    <a:pt x="9715" y="254762"/>
                  </a:lnTo>
                  <a:lnTo>
                    <a:pt x="12928" y="254762"/>
                  </a:lnTo>
                  <a:lnTo>
                    <a:pt x="14376" y="256032"/>
                  </a:lnTo>
                  <a:lnTo>
                    <a:pt x="10680" y="257302"/>
                  </a:lnTo>
                  <a:lnTo>
                    <a:pt x="9029" y="257302"/>
                  </a:lnTo>
                  <a:lnTo>
                    <a:pt x="11734" y="258572"/>
                  </a:lnTo>
                  <a:lnTo>
                    <a:pt x="9169" y="258572"/>
                  </a:lnTo>
                  <a:lnTo>
                    <a:pt x="12484" y="259842"/>
                  </a:lnTo>
                  <a:lnTo>
                    <a:pt x="5765" y="258572"/>
                  </a:lnTo>
                  <a:lnTo>
                    <a:pt x="8788" y="259842"/>
                  </a:lnTo>
                  <a:lnTo>
                    <a:pt x="9423" y="259842"/>
                  </a:lnTo>
                  <a:lnTo>
                    <a:pt x="9398" y="261112"/>
                  </a:lnTo>
                  <a:lnTo>
                    <a:pt x="10223" y="262382"/>
                  </a:lnTo>
                  <a:lnTo>
                    <a:pt x="8001" y="262382"/>
                  </a:lnTo>
                  <a:lnTo>
                    <a:pt x="7416" y="263652"/>
                  </a:lnTo>
                  <a:lnTo>
                    <a:pt x="9067" y="264922"/>
                  </a:lnTo>
                  <a:lnTo>
                    <a:pt x="9029" y="267462"/>
                  </a:lnTo>
                  <a:lnTo>
                    <a:pt x="10058" y="266192"/>
                  </a:lnTo>
                  <a:lnTo>
                    <a:pt x="12166" y="266192"/>
                  </a:lnTo>
                  <a:lnTo>
                    <a:pt x="13919" y="266192"/>
                  </a:lnTo>
                  <a:lnTo>
                    <a:pt x="14211" y="267195"/>
                  </a:lnTo>
                  <a:lnTo>
                    <a:pt x="14757" y="267462"/>
                  </a:lnTo>
                  <a:lnTo>
                    <a:pt x="14287" y="267462"/>
                  </a:lnTo>
                  <a:lnTo>
                    <a:pt x="14211" y="267195"/>
                  </a:lnTo>
                  <a:lnTo>
                    <a:pt x="12166" y="266192"/>
                  </a:lnTo>
                  <a:lnTo>
                    <a:pt x="12992" y="267462"/>
                  </a:lnTo>
                  <a:lnTo>
                    <a:pt x="9753" y="267462"/>
                  </a:lnTo>
                  <a:lnTo>
                    <a:pt x="10934" y="268732"/>
                  </a:lnTo>
                  <a:lnTo>
                    <a:pt x="10210" y="268732"/>
                  </a:lnTo>
                  <a:lnTo>
                    <a:pt x="4673" y="270002"/>
                  </a:lnTo>
                  <a:lnTo>
                    <a:pt x="7327" y="270002"/>
                  </a:lnTo>
                  <a:lnTo>
                    <a:pt x="7302" y="271272"/>
                  </a:lnTo>
                  <a:lnTo>
                    <a:pt x="8470" y="272542"/>
                  </a:lnTo>
                  <a:lnTo>
                    <a:pt x="8636" y="273812"/>
                  </a:lnTo>
                  <a:lnTo>
                    <a:pt x="11595" y="273812"/>
                  </a:lnTo>
                  <a:lnTo>
                    <a:pt x="10934" y="275082"/>
                  </a:lnTo>
                  <a:lnTo>
                    <a:pt x="13322" y="275082"/>
                  </a:lnTo>
                  <a:lnTo>
                    <a:pt x="12369" y="276352"/>
                  </a:lnTo>
                  <a:lnTo>
                    <a:pt x="10058" y="277622"/>
                  </a:lnTo>
                  <a:lnTo>
                    <a:pt x="10312" y="278892"/>
                  </a:lnTo>
                  <a:lnTo>
                    <a:pt x="11874" y="278892"/>
                  </a:lnTo>
                  <a:lnTo>
                    <a:pt x="12128" y="280162"/>
                  </a:lnTo>
                  <a:lnTo>
                    <a:pt x="10198" y="280162"/>
                  </a:lnTo>
                  <a:lnTo>
                    <a:pt x="10642" y="281432"/>
                  </a:lnTo>
                  <a:lnTo>
                    <a:pt x="12903" y="283972"/>
                  </a:lnTo>
                  <a:lnTo>
                    <a:pt x="12712" y="283972"/>
                  </a:lnTo>
                  <a:lnTo>
                    <a:pt x="16725" y="286512"/>
                  </a:lnTo>
                  <a:lnTo>
                    <a:pt x="4889" y="289052"/>
                  </a:lnTo>
                  <a:lnTo>
                    <a:pt x="10477" y="290322"/>
                  </a:lnTo>
                  <a:lnTo>
                    <a:pt x="10210" y="290322"/>
                  </a:lnTo>
                  <a:lnTo>
                    <a:pt x="13119" y="292862"/>
                  </a:lnTo>
                  <a:lnTo>
                    <a:pt x="12661" y="292862"/>
                  </a:lnTo>
                  <a:lnTo>
                    <a:pt x="11112" y="291592"/>
                  </a:lnTo>
                  <a:lnTo>
                    <a:pt x="9448" y="292862"/>
                  </a:lnTo>
                  <a:lnTo>
                    <a:pt x="13919" y="294132"/>
                  </a:lnTo>
                  <a:lnTo>
                    <a:pt x="8788" y="295402"/>
                  </a:lnTo>
                  <a:lnTo>
                    <a:pt x="11772" y="296672"/>
                  </a:lnTo>
                  <a:lnTo>
                    <a:pt x="3860" y="297942"/>
                  </a:lnTo>
                  <a:lnTo>
                    <a:pt x="12331" y="301752"/>
                  </a:lnTo>
                  <a:lnTo>
                    <a:pt x="7289" y="303022"/>
                  </a:lnTo>
                  <a:lnTo>
                    <a:pt x="8077" y="303022"/>
                  </a:lnTo>
                  <a:lnTo>
                    <a:pt x="7658" y="304292"/>
                  </a:lnTo>
                  <a:lnTo>
                    <a:pt x="9093" y="304292"/>
                  </a:lnTo>
                  <a:lnTo>
                    <a:pt x="9334" y="303022"/>
                  </a:lnTo>
                  <a:lnTo>
                    <a:pt x="10337" y="303022"/>
                  </a:lnTo>
                  <a:lnTo>
                    <a:pt x="12573" y="306832"/>
                  </a:lnTo>
                  <a:lnTo>
                    <a:pt x="7607" y="310642"/>
                  </a:lnTo>
                  <a:lnTo>
                    <a:pt x="5930" y="314452"/>
                  </a:lnTo>
                  <a:lnTo>
                    <a:pt x="5448" y="315722"/>
                  </a:lnTo>
                  <a:lnTo>
                    <a:pt x="15582" y="315722"/>
                  </a:lnTo>
                  <a:lnTo>
                    <a:pt x="11125" y="316992"/>
                  </a:lnTo>
                  <a:lnTo>
                    <a:pt x="7670" y="316992"/>
                  </a:lnTo>
                  <a:lnTo>
                    <a:pt x="11823" y="319532"/>
                  </a:lnTo>
                  <a:lnTo>
                    <a:pt x="7531" y="322072"/>
                  </a:lnTo>
                  <a:lnTo>
                    <a:pt x="11049" y="324612"/>
                  </a:lnTo>
                  <a:lnTo>
                    <a:pt x="9220" y="324612"/>
                  </a:lnTo>
                  <a:lnTo>
                    <a:pt x="6705" y="325882"/>
                  </a:lnTo>
                  <a:lnTo>
                    <a:pt x="9093" y="327152"/>
                  </a:lnTo>
                  <a:lnTo>
                    <a:pt x="6769" y="327152"/>
                  </a:lnTo>
                  <a:lnTo>
                    <a:pt x="11455" y="328422"/>
                  </a:lnTo>
                  <a:lnTo>
                    <a:pt x="9156" y="328422"/>
                  </a:lnTo>
                  <a:lnTo>
                    <a:pt x="7645" y="330962"/>
                  </a:lnTo>
                  <a:lnTo>
                    <a:pt x="10528" y="329692"/>
                  </a:lnTo>
                  <a:lnTo>
                    <a:pt x="9156" y="330962"/>
                  </a:lnTo>
                  <a:lnTo>
                    <a:pt x="11836" y="332232"/>
                  </a:lnTo>
                  <a:lnTo>
                    <a:pt x="10109" y="332232"/>
                  </a:lnTo>
                  <a:lnTo>
                    <a:pt x="13360" y="333502"/>
                  </a:lnTo>
                  <a:lnTo>
                    <a:pt x="8559" y="334772"/>
                  </a:lnTo>
                  <a:lnTo>
                    <a:pt x="8407" y="334772"/>
                  </a:lnTo>
                  <a:lnTo>
                    <a:pt x="9321" y="336042"/>
                  </a:lnTo>
                  <a:lnTo>
                    <a:pt x="11544" y="337312"/>
                  </a:lnTo>
                  <a:lnTo>
                    <a:pt x="8077" y="337312"/>
                  </a:lnTo>
                  <a:lnTo>
                    <a:pt x="8140" y="338582"/>
                  </a:lnTo>
                  <a:lnTo>
                    <a:pt x="11455" y="338582"/>
                  </a:lnTo>
                  <a:lnTo>
                    <a:pt x="5791" y="339852"/>
                  </a:lnTo>
                  <a:lnTo>
                    <a:pt x="16014" y="341122"/>
                  </a:lnTo>
                  <a:lnTo>
                    <a:pt x="8750" y="342392"/>
                  </a:lnTo>
                  <a:lnTo>
                    <a:pt x="11303" y="343662"/>
                  </a:lnTo>
                  <a:lnTo>
                    <a:pt x="13030" y="346202"/>
                  </a:lnTo>
                  <a:lnTo>
                    <a:pt x="8699" y="346202"/>
                  </a:lnTo>
                  <a:lnTo>
                    <a:pt x="10261" y="347218"/>
                  </a:lnTo>
                  <a:lnTo>
                    <a:pt x="13157" y="346354"/>
                  </a:lnTo>
                  <a:lnTo>
                    <a:pt x="14135" y="347472"/>
                  </a:lnTo>
                  <a:lnTo>
                    <a:pt x="10655" y="347472"/>
                  </a:lnTo>
                  <a:lnTo>
                    <a:pt x="14706" y="348742"/>
                  </a:lnTo>
                  <a:lnTo>
                    <a:pt x="13563" y="351282"/>
                  </a:lnTo>
                  <a:lnTo>
                    <a:pt x="12928" y="351282"/>
                  </a:lnTo>
                  <a:lnTo>
                    <a:pt x="11518" y="350012"/>
                  </a:lnTo>
                  <a:lnTo>
                    <a:pt x="10706" y="350012"/>
                  </a:lnTo>
                  <a:lnTo>
                    <a:pt x="12661" y="352552"/>
                  </a:lnTo>
                  <a:lnTo>
                    <a:pt x="10287" y="353822"/>
                  </a:lnTo>
                  <a:lnTo>
                    <a:pt x="10858" y="354114"/>
                  </a:lnTo>
                  <a:lnTo>
                    <a:pt x="12852" y="355092"/>
                  </a:lnTo>
                  <a:lnTo>
                    <a:pt x="15570" y="355092"/>
                  </a:lnTo>
                  <a:lnTo>
                    <a:pt x="18948" y="356362"/>
                  </a:lnTo>
                  <a:lnTo>
                    <a:pt x="14439" y="356362"/>
                  </a:lnTo>
                  <a:lnTo>
                    <a:pt x="19050" y="358902"/>
                  </a:lnTo>
                  <a:lnTo>
                    <a:pt x="13982" y="358076"/>
                  </a:lnTo>
                  <a:lnTo>
                    <a:pt x="13716" y="358902"/>
                  </a:lnTo>
                  <a:lnTo>
                    <a:pt x="14693" y="358902"/>
                  </a:lnTo>
                  <a:lnTo>
                    <a:pt x="14643" y="360172"/>
                  </a:lnTo>
                  <a:lnTo>
                    <a:pt x="16040" y="360172"/>
                  </a:lnTo>
                  <a:lnTo>
                    <a:pt x="15163" y="361442"/>
                  </a:lnTo>
                  <a:lnTo>
                    <a:pt x="13716" y="361442"/>
                  </a:lnTo>
                  <a:lnTo>
                    <a:pt x="14046" y="362712"/>
                  </a:lnTo>
                  <a:lnTo>
                    <a:pt x="19113" y="363982"/>
                  </a:lnTo>
                  <a:lnTo>
                    <a:pt x="17170" y="365252"/>
                  </a:lnTo>
                  <a:lnTo>
                    <a:pt x="12661" y="365252"/>
                  </a:lnTo>
                  <a:lnTo>
                    <a:pt x="15684" y="366522"/>
                  </a:lnTo>
                  <a:lnTo>
                    <a:pt x="14833" y="366522"/>
                  </a:lnTo>
                  <a:lnTo>
                    <a:pt x="14757" y="367792"/>
                  </a:lnTo>
                  <a:lnTo>
                    <a:pt x="17627" y="367792"/>
                  </a:lnTo>
                  <a:lnTo>
                    <a:pt x="16344" y="369062"/>
                  </a:lnTo>
                  <a:lnTo>
                    <a:pt x="14732" y="367792"/>
                  </a:lnTo>
                  <a:lnTo>
                    <a:pt x="15468" y="370332"/>
                  </a:lnTo>
                  <a:lnTo>
                    <a:pt x="16954" y="369062"/>
                  </a:lnTo>
                  <a:lnTo>
                    <a:pt x="18961" y="370332"/>
                  </a:lnTo>
                  <a:lnTo>
                    <a:pt x="21907" y="369062"/>
                  </a:lnTo>
                  <a:lnTo>
                    <a:pt x="20815" y="370332"/>
                  </a:lnTo>
                  <a:lnTo>
                    <a:pt x="18453" y="371602"/>
                  </a:lnTo>
                  <a:lnTo>
                    <a:pt x="21005" y="371602"/>
                  </a:lnTo>
                  <a:lnTo>
                    <a:pt x="20027" y="372872"/>
                  </a:lnTo>
                  <a:lnTo>
                    <a:pt x="18148" y="372872"/>
                  </a:lnTo>
                  <a:lnTo>
                    <a:pt x="15786" y="374142"/>
                  </a:lnTo>
                  <a:lnTo>
                    <a:pt x="16586" y="374434"/>
                  </a:lnTo>
                  <a:lnTo>
                    <a:pt x="18630" y="375412"/>
                  </a:lnTo>
                  <a:lnTo>
                    <a:pt x="15722" y="375412"/>
                  </a:lnTo>
                  <a:lnTo>
                    <a:pt x="15240" y="376682"/>
                  </a:lnTo>
                  <a:lnTo>
                    <a:pt x="20701" y="375412"/>
                  </a:lnTo>
                  <a:lnTo>
                    <a:pt x="18554" y="376682"/>
                  </a:lnTo>
                  <a:lnTo>
                    <a:pt x="17551" y="376682"/>
                  </a:lnTo>
                  <a:lnTo>
                    <a:pt x="16433" y="377952"/>
                  </a:lnTo>
                  <a:lnTo>
                    <a:pt x="19227" y="379222"/>
                  </a:lnTo>
                  <a:lnTo>
                    <a:pt x="17919" y="379222"/>
                  </a:lnTo>
                  <a:lnTo>
                    <a:pt x="14376" y="380365"/>
                  </a:lnTo>
                  <a:lnTo>
                    <a:pt x="14351" y="380492"/>
                  </a:lnTo>
                  <a:lnTo>
                    <a:pt x="18351" y="383032"/>
                  </a:lnTo>
                  <a:lnTo>
                    <a:pt x="17424" y="384302"/>
                  </a:lnTo>
                  <a:lnTo>
                    <a:pt x="23418" y="384302"/>
                  </a:lnTo>
                  <a:lnTo>
                    <a:pt x="15113" y="385572"/>
                  </a:lnTo>
                  <a:lnTo>
                    <a:pt x="15240" y="385622"/>
                  </a:lnTo>
                  <a:lnTo>
                    <a:pt x="14376" y="386842"/>
                  </a:lnTo>
                  <a:lnTo>
                    <a:pt x="16637" y="388112"/>
                  </a:lnTo>
                  <a:lnTo>
                    <a:pt x="18389" y="390652"/>
                  </a:lnTo>
                  <a:lnTo>
                    <a:pt x="16954" y="389382"/>
                  </a:lnTo>
                  <a:lnTo>
                    <a:pt x="15684" y="390652"/>
                  </a:lnTo>
                  <a:lnTo>
                    <a:pt x="16217" y="391922"/>
                  </a:lnTo>
                  <a:lnTo>
                    <a:pt x="15582" y="391922"/>
                  </a:lnTo>
                  <a:lnTo>
                    <a:pt x="16992" y="393192"/>
                  </a:lnTo>
                  <a:lnTo>
                    <a:pt x="18834" y="393192"/>
                  </a:lnTo>
                  <a:lnTo>
                    <a:pt x="15989" y="394462"/>
                  </a:lnTo>
                  <a:lnTo>
                    <a:pt x="17119" y="395732"/>
                  </a:lnTo>
                  <a:lnTo>
                    <a:pt x="18516" y="397002"/>
                  </a:lnTo>
                  <a:lnTo>
                    <a:pt x="16433" y="399542"/>
                  </a:lnTo>
                  <a:lnTo>
                    <a:pt x="16421" y="398272"/>
                  </a:lnTo>
                  <a:lnTo>
                    <a:pt x="15176" y="398272"/>
                  </a:lnTo>
                  <a:lnTo>
                    <a:pt x="16433" y="400735"/>
                  </a:lnTo>
                  <a:lnTo>
                    <a:pt x="18503" y="400812"/>
                  </a:lnTo>
                  <a:lnTo>
                    <a:pt x="18910" y="400812"/>
                  </a:lnTo>
                  <a:lnTo>
                    <a:pt x="19469" y="400812"/>
                  </a:lnTo>
                  <a:lnTo>
                    <a:pt x="15163" y="402082"/>
                  </a:lnTo>
                  <a:lnTo>
                    <a:pt x="24333" y="400812"/>
                  </a:lnTo>
                  <a:lnTo>
                    <a:pt x="23825" y="401040"/>
                  </a:lnTo>
                  <a:lnTo>
                    <a:pt x="23825" y="404622"/>
                  </a:lnTo>
                  <a:lnTo>
                    <a:pt x="21018" y="405892"/>
                  </a:lnTo>
                  <a:lnTo>
                    <a:pt x="20243" y="404622"/>
                  </a:lnTo>
                  <a:lnTo>
                    <a:pt x="23825" y="404622"/>
                  </a:lnTo>
                  <a:lnTo>
                    <a:pt x="23825" y="401040"/>
                  </a:lnTo>
                  <a:lnTo>
                    <a:pt x="22136" y="401777"/>
                  </a:lnTo>
                  <a:lnTo>
                    <a:pt x="22136" y="403352"/>
                  </a:lnTo>
                  <a:lnTo>
                    <a:pt x="19329" y="404622"/>
                  </a:lnTo>
                  <a:lnTo>
                    <a:pt x="20828" y="403352"/>
                  </a:lnTo>
                  <a:lnTo>
                    <a:pt x="22136" y="403352"/>
                  </a:lnTo>
                  <a:lnTo>
                    <a:pt x="22136" y="401777"/>
                  </a:lnTo>
                  <a:lnTo>
                    <a:pt x="21437" y="402082"/>
                  </a:lnTo>
                  <a:lnTo>
                    <a:pt x="20167" y="402082"/>
                  </a:lnTo>
                  <a:lnTo>
                    <a:pt x="20815" y="403352"/>
                  </a:lnTo>
                  <a:lnTo>
                    <a:pt x="18516" y="403352"/>
                  </a:lnTo>
                  <a:lnTo>
                    <a:pt x="18681" y="404622"/>
                  </a:lnTo>
                  <a:lnTo>
                    <a:pt x="17018" y="404622"/>
                  </a:lnTo>
                  <a:lnTo>
                    <a:pt x="16484" y="405892"/>
                  </a:lnTo>
                  <a:lnTo>
                    <a:pt x="23266" y="407162"/>
                  </a:lnTo>
                  <a:lnTo>
                    <a:pt x="17310" y="408432"/>
                  </a:lnTo>
                  <a:lnTo>
                    <a:pt x="17703" y="408533"/>
                  </a:lnTo>
                  <a:lnTo>
                    <a:pt x="19469" y="409702"/>
                  </a:lnTo>
                  <a:lnTo>
                    <a:pt x="16090" y="409702"/>
                  </a:lnTo>
                  <a:lnTo>
                    <a:pt x="11518" y="410972"/>
                  </a:lnTo>
                  <a:lnTo>
                    <a:pt x="14236" y="410972"/>
                  </a:lnTo>
                  <a:lnTo>
                    <a:pt x="15163" y="412242"/>
                  </a:lnTo>
                  <a:lnTo>
                    <a:pt x="19138" y="412242"/>
                  </a:lnTo>
                  <a:lnTo>
                    <a:pt x="11417" y="414782"/>
                  </a:lnTo>
                  <a:lnTo>
                    <a:pt x="16205" y="416052"/>
                  </a:lnTo>
                  <a:lnTo>
                    <a:pt x="18186" y="417322"/>
                  </a:lnTo>
                  <a:lnTo>
                    <a:pt x="21615" y="417322"/>
                  </a:lnTo>
                  <a:lnTo>
                    <a:pt x="23342" y="418592"/>
                  </a:lnTo>
                  <a:lnTo>
                    <a:pt x="18110" y="418592"/>
                  </a:lnTo>
                  <a:lnTo>
                    <a:pt x="18389" y="419862"/>
                  </a:lnTo>
                  <a:lnTo>
                    <a:pt x="16776" y="419862"/>
                  </a:lnTo>
                  <a:lnTo>
                    <a:pt x="17030" y="421132"/>
                  </a:lnTo>
                  <a:lnTo>
                    <a:pt x="15811" y="421132"/>
                  </a:lnTo>
                  <a:lnTo>
                    <a:pt x="17729" y="422402"/>
                  </a:lnTo>
                  <a:lnTo>
                    <a:pt x="15595" y="422402"/>
                  </a:lnTo>
                  <a:lnTo>
                    <a:pt x="16129" y="423252"/>
                  </a:lnTo>
                  <a:lnTo>
                    <a:pt x="18262" y="422402"/>
                  </a:lnTo>
                  <a:lnTo>
                    <a:pt x="19291" y="422402"/>
                  </a:lnTo>
                  <a:lnTo>
                    <a:pt x="19951" y="423672"/>
                  </a:lnTo>
                  <a:lnTo>
                    <a:pt x="25933" y="422402"/>
                  </a:lnTo>
                  <a:lnTo>
                    <a:pt x="18986" y="421132"/>
                  </a:lnTo>
                  <a:lnTo>
                    <a:pt x="23685" y="421132"/>
                  </a:lnTo>
                  <a:lnTo>
                    <a:pt x="20066" y="419862"/>
                  </a:lnTo>
                  <a:lnTo>
                    <a:pt x="22745" y="419862"/>
                  </a:lnTo>
                  <a:lnTo>
                    <a:pt x="25133" y="418592"/>
                  </a:lnTo>
                  <a:lnTo>
                    <a:pt x="26200" y="418592"/>
                  </a:lnTo>
                  <a:lnTo>
                    <a:pt x="27038" y="418592"/>
                  </a:lnTo>
                  <a:lnTo>
                    <a:pt x="29552" y="417322"/>
                  </a:lnTo>
                  <a:lnTo>
                    <a:pt x="23774" y="417322"/>
                  </a:lnTo>
                  <a:lnTo>
                    <a:pt x="27076" y="416052"/>
                  </a:lnTo>
                  <a:lnTo>
                    <a:pt x="27343" y="416052"/>
                  </a:lnTo>
                  <a:lnTo>
                    <a:pt x="25869" y="414782"/>
                  </a:lnTo>
                  <a:lnTo>
                    <a:pt x="24142" y="416052"/>
                  </a:lnTo>
                  <a:lnTo>
                    <a:pt x="20396" y="414782"/>
                  </a:lnTo>
                  <a:lnTo>
                    <a:pt x="25082" y="414782"/>
                  </a:lnTo>
                  <a:lnTo>
                    <a:pt x="25438" y="413512"/>
                  </a:lnTo>
                  <a:lnTo>
                    <a:pt x="23253" y="413512"/>
                  </a:lnTo>
                  <a:lnTo>
                    <a:pt x="26174" y="412242"/>
                  </a:lnTo>
                  <a:lnTo>
                    <a:pt x="24955" y="411873"/>
                  </a:lnTo>
                  <a:lnTo>
                    <a:pt x="25120" y="412242"/>
                  </a:lnTo>
                  <a:lnTo>
                    <a:pt x="24434" y="411721"/>
                  </a:lnTo>
                  <a:lnTo>
                    <a:pt x="21907" y="410972"/>
                  </a:lnTo>
                  <a:lnTo>
                    <a:pt x="23431" y="410972"/>
                  </a:lnTo>
                  <a:lnTo>
                    <a:pt x="24434" y="411721"/>
                  </a:lnTo>
                  <a:lnTo>
                    <a:pt x="24955" y="411873"/>
                  </a:lnTo>
                  <a:lnTo>
                    <a:pt x="24561" y="410972"/>
                  </a:lnTo>
                  <a:lnTo>
                    <a:pt x="28892" y="410972"/>
                  </a:lnTo>
                  <a:lnTo>
                    <a:pt x="22491" y="409702"/>
                  </a:lnTo>
                  <a:lnTo>
                    <a:pt x="24066" y="409702"/>
                  </a:lnTo>
                  <a:lnTo>
                    <a:pt x="29908" y="408432"/>
                  </a:lnTo>
                  <a:lnTo>
                    <a:pt x="29603" y="408025"/>
                  </a:lnTo>
                  <a:lnTo>
                    <a:pt x="30111" y="408622"/>
                  </a:lnTo>
                  <a:lnTo>
                    <a:pt x="31242" y="408000"/>
                  </a:lnTo>
                  <a:lnTo>
                    <a:pt x="31889" y="408025"/>
                  </a:lnTo>
                  <a:lnTo>
                    <a:pt x="30835" y="407631"/>
                  </a:lnTo>
                  <a:lnTo>
                    <a:pt x="30594" y="407543"/>
                  </a:lnTo>
                  <a:lnTo>
                    <a:pt x="29591" y="408000"/>
                  </a:lnTo>
                  <a:lnTo>
                    <a:pt x="28981" y="407162"/>
                  </a:lnTo>
                  <a:lnTo>
                    <a:pt x="25184" y="407162"/>
                  </a:lnTo>
                  <a:lnTo>
                    <a:pt x="27406" y="405892"/>
                  </a:lnTo>
                  <a:lnTo>
                    <a:pt x="28232" y="403352"/>
                  </a:lnTo>
                  <a:lnTo>
                    <a:pt x="29591" y="402082"/>
                  </a:lnTo>
                  <a:lnTo>
                    <a:pt x="26390" y="402082"/>
                  </a:lnTo>
                  <a:lnTo>
                    <a:pt x="27114" y="400812"/>
                  </a:lnTo>
                  <a:lnTo>
                    <a:pt x="29311" y="400812"/>
                  </a:lnTo>
                  <a:lnTo>
                    <a:pt x="28663" y="399542"/>
                  </a:lnTo>
                  <a:lnTo>
                    <a:pt x="30937" y="399542"/>
                  </a:lnTo>
                  <a:lnTo>
                    <a:pt x="27711" y="398272"/>
                  </a:lnTo>
                  <a:lnTo>
                    <a:pt x="29629" y="397002"/>
                  </a:lnTo>
                  <a:lnTo>
                    <a:pt x="26962" y="397002"/>
                  </a:lnTo>
                  <a:lnTo>
                    <a:pt x="22390" y="398221"/>
                  </a:lnTo>
                  <a:lnTo>
                    <a:pt x="22390" y="400812"/>
                  </a:lnTo>
                  <a:lnTo>
                    <a:pt x="20789" y="399542"/>
                  </a:lnTo>
                  <a:lnTo>
                    <a:pt x="18783" y="400646"/>
                  </a:lnTo>
                  <a:lnTo>
                    <a:pt x="17957" y="399542"/>
                  </a:lnTo>
                  <a:lnTo>
                    <a:pt x="20789" y="399542"/>
                  </a:lnTo>
                  <a:lnTo>
                    <a:pt x="21272" y="399542"/>
                  </a:lnTo>
                  <a:lnTo>
                    <a:pt x="22390" y="400812"/>
                  </a:lnTo>
                  <a:lnTo>
                    <a:pt x="22390" y="398221"/>
                  </a:lnTo>
                  <a:lnTo>
                    <a:pt x="22161" y="398272"/>
                  </a:lnTo>
                  <a:lnTo>
                    <a:pt x="20370" y="397002"/>
                  </a:lnTo>
                  <a:lnTo>
                    <a:pt x="23698" y="397002"/>
                  </a:lnTo>
                  <a:lnTo>
                    <a:pt x="24320" y="395732"/>
                  </a:lnTo>
                  <a:lnTo>
                    <a:pt x="24892" y="396024"/>
                  </a:lnTo>
                  <a:lnTo>
                    <a:pt x="24942" y="395732"/>
                  </a:lnTo>
                  <a:lnTo>
                    <a:pt x="27825" y="395732"/>
                  </a:lnTo>
                  <a:lnTo>
                    <a:pt x="29616" y="395732"/>
                  </a:lnTo>
                  <a:lnTo>
                    <a:pt x="31165" y="394462"/>
                  </a:lnTo>
                  <a:lnTo>
                    <a:pt x="31686" y="394462"/>
                  </a:lnTo>
                  <a:lnTo>
                    <a:pt x="31991" y="394373"/>
                  </a:lnTo>
                  <a:lnTo>
                    <a:pt x="32232" y="394360"/>
                  </a:lnTo>
                  <a:lnTo>
                    <a:pt x="31864" y="394360"/>
                  </a:lnTo>
                  <a:lnTo>
                    <a:pt x="31572" y="394373"/>
                  </a:lnTo>
                  <a:lnTo>
                    <a:pt x="30619" y="393534"/>
                  </a:lnTo>
                  <a:lnTo>
                    <a:pt x="30619" y="394462"/>
                  </a:lnTo>
                  <a:lnTo>
                    <a:pt x="28117" y="394462"/>
                  </a:lnTo>
                  <a:lnTo>
                    <a:pt x="27978" y="393192"/>
                  </a:lnTo>
                  <a:lnTo>
                    <a:pt x="30619" y="394462"/>
                  </a:lnTo>
                  <a:lnTo>
                    <a:pt x="30619" y="393534"/>
                  </a:lnTo>
                  <a:lnTo>
                    <a:pt x="30238" y="393192"/>
                  </a:lnTo>
                  <a:lnTo>
                    <a:pt x="30924" y="393192"/>
                  </a:lnTo>
                  <a:lnTo>
                    <a:pt x="29565" y="391922"/>
                  </a:lnTo>
                  <a:lnTo>
                    <a:pt x="30530" y="390652"/>
                  </a:lnTo>
                  <a:lnTo>
                    <a:pt x="26898" y="390652"/>
                  </a:lnTo>
                  <a:lnTo>
                    <a:pt x="23825" y="389382"/>
                  </a:lnTo>
                  <a:lnTo>
                    <a:pt x="28663" y="388112"/>
                  </a:lnTo>
                  <a:lnTo>
                    <a:pt x="27330" y="386842"/>
                  </a:lnTo>
                  <a:lnTo>
                    <a:pt x="28359" y="386842"/>
                  </a:lnTo>
                  <a:lnTo>
                    <a:pt x="27178" y="385572"/>
                  </a:lnTo>
                  <a:lnTo>
                    <a:pt x="27660" y="384302"/>
                  </a:lnTo>
                  <a:lnTo>
                    <a:pt x="25438" y="384302"/>
                  </a:lnTo>
                  <a:lnTo>
                    <a:pt x="25438" y="383032"/>
                  </a:lnTo>
                  <a:lnTo>
                    <a:pt x="26619" y="383032"/>
                  </a:lnTo>
                  <a:lnTo>
                    <a:pt x="28321" y="381762"/>
                  </a:lnTo>
                  <a:lnTo>
                    <a:pt x="32194" y="381762"/>
                  </a:lnTo>
                  <a:lnTo>
                    <a:pt x="29375" y="380492"/>
                  </a:lnTo>
                  <a:lnTo>
                    <a:pt x="32029" y="380492"/>
                  </a:lnTo>
                  <a:lnTo>
                    <a:pt x="32702" y="379222"/>
                  </a:lnTo>
                  <a:lnTo>
                    <a:pt x="29629" y="379222"/>
                  </a:lnTo>
                  <a:lnTo>
                    <a:pt x="30086" y="377952"/>
                  </a:lnTo>
                  <a:lnTo>
                    <a:pt x="33578" y="379222"/>
                  </a:lnTo>
                  <a:lnTo>
                    <a:pt x="35699" y="377952"/>
                  </a:lnTo>
                  <a:lnTo>
                    <a:pt x="37820" y="376682"/>
                  </a:lnTo>
                  <a:lnTo>
                    <a:pt x="26365" y="375412"/>
                  </a:lnTo>
                  <a:lnTo>
                    <a:pt x="30200" y="374726"/>
                  </a:lnTo>
                  <a:lnTo>
                    <a:pt x="28892" y="374142"/>
                  </a:lnTo>
                  <a:lnTo>
                    <a:pt x="29375" y="374142"/>
                  </a:lnTo>
                  <a:lnTo>
                    <a:pt x="34366" y="372872"/>
                  </a:lnTo>
                  <a:lnTo>
                    <a:pt x="36296" y="371602"/>
                  </a:lnTo>
                  <a:lnTo>
                    <a:pt x="29286" y="371602"/>
                  </a:lnTo>
                  <a:lnTo>
                    <a:pt x="30594" y="370332"/>
                  </a:lnTo>
                  <a:lnTo>
                    <a:pt x="24866" y="370332"/>
                  </a:lnTo>
                  <a:lnTo>
                    <a:pt x="25336" y="369062"/>
                  </a:lnTo>
                  <a:lnTo>
                    <a:pt x="30378" y="369062"/>
                  </a:lnTo>
                  <a:lnTo>
                    <a:pt x="30822" y="370332"/>
                  </a:lnTo>
                  <a:lnTo>
                    <a:pt x="31457" y="370332"/>
                  </a:lnTo>
                  <a:lnTo>
                    <a:pt x="32715" y="369062"/>
                  </a:lnTo>
                  <a:lnTo>
                    <a:pt x="32677" y="368541"/>
                  </a:lnTo>
                  <a:lnTo>
                    <a:pt x="33743" y="367792"/>
                  </a:lnTo>
                  <a:lnTo>
                    <a:pt x="32004" y="366522"/>
                  </a:lnTo>
                  <a:lnTo>
                    <a:pt x="31089" y="366522"/>
                  </a:lnTo>
                  <a:lnTo>
                    <a:pt x="32626" y="363982"/>
                  </a:lnTo>
                  <a:lnTo>
                    <a:pt x="28714" y="365252"/>
                  </a:lnTo>
                  <a:lnTo>
                    <a:pt x="28181" y="363982"/>
                  </a:lnTo>
                  <a:lnTo>
                    <a:pt x="32626" y="363982"/>
                  </a:lnTo>
                  <a:lnTo>
                    <a:pt x="31115" y="362712"/>
                  </a:lnTo>
                  <a:lnTo>
                    <a:pt x="33032" y="362712"/>
                  </a:lnTo>
                  <a:lnTo>
                    <a:pt x="37007" y="361442"/>
                  </a:lnTo>
                  <a:lnTo>
                    <a:pt x="37871" y="361442"/>
                  </a:lnTo>
                  <a:lnTo>
                    <a:pt x="37871" y="360172"/>
                  </a:lnTo>
                  <a:lnTo>
                    <a:pt x="35382" y="361442"/>
                  </a:lnTo>
                  <a:lnTo>
                    <a:pt x="35814" y="360172"/>
                  </a:lnTo>
                  <a:lnTo>
                    <a:pt x="31762" y="360172"/>
                  </a:lnTo>
                  <a:lnTo>
                    <a:pt x="31610" y="360095"/>
                  </a:lnTo>
                  <a:lnTo>
                    <a:pt x="35763" y="358902"/>
                  </a:lnTo>
                  <a:lnTo>
                    <a:pt x="36296" y="360172"/>
                  </a:lnTo>
                  <a:lnTo>
                    <a:pt x="35890" y="358902"/>
                  </a:lnTo>
                  <a:lnTo>
                    <a:pt x="37223" y="358902"/>
                  </a:lnTo>
                  <a:lnTo>
                    <a:pt x="40170" y="3576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3835832" y="10341006"/>
              <a:ext cx="38100" cy="529590"/>
            </a:xfrm>
            <a:custGeom>
              <a:avLst/>
              <a:gdLst/>
              <a:ahLst/>
              <a:cxnLst/>
              <a:rect l="l" t="t" r="r" b="b"/>
              <a:pathLst>
                <a:path w="38100" h="529590">
                  <a:moveTo>
                    <a:pt x="4216" y="136283"/>
                  </a:moveTo>
                  <a:close/>
                </a:path>
                <a:path w="38100" h="529590">
                  <a:moveTo>
                    <a:pt x="4648" y="135407"/>
                  </a:moveTo>
                  <a:lnTo>
                    <a:pt x="4356" y="135648"/>
                  </a:lnTo>
                  <a:lnTo>
                    <a:pt x="4216" y="135966"/>
                  </a:lnTo>
                  <a:lnTo>
                    <a:pt x="4216" y="136283"/>
                  </a:lnTo>
                  <a:lnTo>
                    <a:pt x="4648" y="135407"/>
                  </a:lnTo>
                  <a:close/>
                </a:path>
                <a:path w="38100" h="529590">
                  <a:moveTo>
                    <a:pt x="5715" y="7467"/>
                  </a:moveTo>
                  <a:lnTo>
                    <a:pt x="5422" y="7429"/>
                  </a:lnTo>
                  <a:lnTo>
                    <a:pt x="5207" y="7416"/>
                  </a:lnTo>
                  <a:lnTo>
                    <a:pt x="5715" y="7467"/>
                  </a:lnTo>
                  <a:close/>
                </a:path>
                <a:path w="38100" h="529590">
                  <a:moveTo>
                    <a:pt x="6235" y="132321"/>
                  </a:moveTo>
                  <a:lnTo>
                    <a:pt x="6019" y="132270"/>
                  </a:lnTo>
                  <a:lnTo>
                    <a:pt x="5829" y="132232"/>
                  </a:lnTo>
                  <a:lnTo>
                    <a:pt x="5486" y="132207"/>
                  </a:lnTo>
                  <a:lnTo>
                    <a:pt x="4216" y="132803"/>
                  </a:lnTo>
                  <a:lnTo>
                    <a:pt x="5257" y="132638"/>
                  </a:lnTo>
                  <a:lnTo>
                    <a:pt x="5854" y="132486"/>
                  </a:lnTo>
                  <a:lnTo>
                    <a:pt x="6235" y="132321"/>
                  </a:lnTo>
                  <a:close/>
                </a:path>
                <a:path w="38100" h="529590">
                  <a:moveTo>
                    <a:pt x="6413" y="19100"/>
                  </a:moveTo>
                  <a:lnTo>
                    <a:pt x="4114" y="17830"/>
                  </a:lnTo>
                  <a:lnTo>
                    <a:pt x="5689" y="19100"/>
                  </a:lnTo>
                  <a:lnTo>
                    <a:pt x="6413" y="19100"/>
                  </a:lnTo>
                  <a:close/>
                </a:path>
                <a:path w="38100" h="529590">
                  <a:moveTo>
                    <a:pt x="6781" y="146100"/>
                  </a:moveTo>
                  <a:lnTo>
                    <a:pt x="6400" y="145846"/>
                  </a:lnTo>
                  <a:lnTo>
                    <a:pt x="5549" y="146100"/>
                  </a:lnTo>
                  <a:lnTo>
                    <a:pt x="6781" y="146100"/>
                  </a:lnTo>
                  <a:close/>
                </a:path>
                <a:path w="38100" h="529590">
                  <a:moveTo>
                    <a:pt x="7023" y="63792"/>
                  </a:moveTo>
                  <a:lnTo>
                    <a:pt x="6845" y="63690"/>
                  </a:lnTo>
                  <a:lnTo>
                    <a:pt x="6870" y="63550"/>
                  </a:lnTo>
                  <a:lnTo>
                    <a:pt x="5854" y="63550"/>
                  </a:lnTo>
                  <a:lnTo>
                    <a:pt x="6667" y="64820"/>
                  </a:lnTo>
                  <a:lnTo>
                    <a:pt x="6832" y="63766"/>
                  </a:lnTo>
                  <a:lnTo>
                    <a:pt x="7023" y="63792"/>
                  </a:lnTo>
                  <a:close/>
                </a:path>
                <a:path w="38100" h="529590">
                  <a:moveTo>
                    <a:pt x="7073" y="13474"/>
                  </a:moveTo>
                  <a:lnTo>
                    <a:pt x="6896" y="14020"/>
                  </a:lnTo>
                  <a:lnTo>
                    <a:pt x="7048" y="14020"/>
                  </a:lnTo>
                  <a:lnTo>
                    <a:pt x="7073" y="13474"/>
                  </a:lnTo>
                  <a:close/>
                </a:path>
                <a:path w="38100" h="529590">
                  <a:moveTo>
                    <a:pt x="7581" y="45300"/>
                  </a:moveTo>
                  <a:lnTo>
                    <a:pt x="5930" y="44500"/>
                  </a:lnTo>
                  <a:lnTo>
                    <a:pt x="6858" y="45770"/>
                  </a:lnTo>
                  <a:lnTo>
                    <a:pt x="7581" y="45300"/>
                  </a:lnTo>
                  <a:close/>
                </a:path>
                <a:path w="38100" h="529590">
                  <a:moveTo>
                    <a:pt x="8064" y="16560"/>
                  </a:moveTo>
                  <a:lnTo>
                    <a:pt x="7213" y="15290"/>
                  </a:lnTo>
                  <a:lnTo>
                    <a:pt x="6731" y="15290"/>
                  </a:lnTo>
                  <a:lnTo>
                    <a:pt x="6731" y="16560"/>
                  </a:lnTo>
                  <a:lnTo>
                    <a:pt x="8064" y="16560"/>
                  </a:lnTo>
                  <a:close/>
                </a:path>
                <a:path w="38100" h="529590">
                  <a:moveTo>
                    <a:pt x="8648" y="440677"/>
                  </a:moveTo>
                  <a:lnTo>
                    <a:pt x="8369" y="440956"/>
                  </a:lnTo>
                  <a:lnTo>
                    <a:pt x="8229" y="441299"/>
                  </a:lnTo>
                  <a:lnTo>
                    <a:pt x="8229" y="441642"/>
                  </a:lnTo>
                  <a:lnTo>
                    <a:pt x="8648" y="440677"/>
                  </a:lnTo>
                  <a:close/>
                </a:path>
                <a:path w="38100" h="529590">
                  <a:moveTo>
                    <a:pt x="8978" y="153720"/>
                  </a:moveTo>
                  <a:lnTo>
                    <a:pt x="8864" y="153593"/>
                  </a:lnTo>
                  <a:lnTo>
                    <a:pt x="8572" y="153720"/>
                  </a:lnTo>
                  <a:lnTo>
                    <a:pt x="8978" y="153720"/>
                  </a:lnTo>
                  <a:close/>
                </a:path>
                <a:path w="38100" h="529590">
                  <a:moveTo>
                    <a:pt x="9017" y="156260"/>
                  </a:moveTo>
                  <a:lnTo>
                    <a:pt x="7378" y="154990"/>
                  </a:lnTo>
                  <a:lnTo>
                    <a:pt x="8559" y="156260"/>
                  </a:lnTo>
                  <a:lnTo>
                    <a:pt x="9017" y="156260"/>
                  </a:lnTo>
                  <a:close/>
                </a:path>
                <a:path w="38100" h="529590">
                  <a:moveTo>
                    <a:pt x="9144" y="208749"/>
                  </a:moveTo>
                  <a:lnTo>
                    <a:pt x="8915" y="208610"/>
                  </a:lnTo>
                  <a:lnTo>
                    <a:pt x="8521" y="208673"/>
                  </a:lnTo>
                  <a:lnTo>
                    <a:pt x="9144" y="208749"/>
                  </a:lnTo>
                  <a:close/>
                </a:path>
                <a:path w="38100" h="529590">
                  <a:moveTo>
                    <a:pt x="9728" y="300901"/>
                  </a:moveTo>
                  <a:lnTo>
                    <a:pt x="9423" y="300850"/>
                  </a:lnTo>
                  <a:lnTo>
                    <a:pt x="9232" y="300837"/>
                  </a:lnTo>
                  <a:lnTo>
                    <a:pt x="9728" y="300901"/>
                  </a:lnTo>
                  <a:close/>
                </a:path>
                <a:path w="38100" h="529590">
                  <a:moveTo>
                    <a:pt x="9969" y="33070"/>
                  </a:moveTo>
                  <a:lnTo>
                    <a:pt x="8369" y="33439"/>
                  </a:lnTo>
                  <a:lnTo>
                    <a:pt x="9499" y="34340"/>
                  </a:lnTo>
                  <a:lnTo>
                    <a:pt x="9969" y="34112"/>
                  </a:lnTo>
                  <a:lnTo>
                    <a:pt x="9969" y="33070"/>
                  </a:lnTo>
                  <a:close/>
                </a:path>
                <a:path w="38100" h="529590">
                  <a:moveTo>
                    <a:pt x="10121" y="208864"/>
                  </a:moveTo>
                  <a:lnTo>
                    <a:pt x="9144" y="208749"/>
                  </a:lnTo>
                  <a:lnTo>
                    <a:pt x="9271" y="208826"/>
                  </a:lnTo>
                  <a:lnTo>
                    <a:pt x="10121" y="208864"/>
                  </a:lnTo>
                  <a:close/>
                </a:path>
                <a:path w="38100" h="529590">
                  <a:moveTo>
                    <a:pt x="10172" y="213042"/>
                  </a:moveTo>
                  <a:lnTo>
                    <a:pt x="9829" y="212877"/>
                  </a:lnTo>
                  <a:lnTo>
                    <a:pt x="9702" y="213017"/>
                  </a:lnTo>
                  <a:lnTo>
                    <a:pt x="10058" y="213017"/>
                  </a:lnTo>
                  <a:close/>
                </a:path>
                <a:path w="38100" h="529590">
                  <a:moveTo>
                    <a:pt x="10274" y="154990"/>
                  </a:moveTo>
                  <a:lnTo>
                    <a:pt x="7404" y="154990"/>
                  </a:lnTo>
                  <a:lnTo>
                    <a:pt x="10121" y="155435"/>
                  </a:lnTo>
                  <a:lnTo>
                    <a:pt x="10274" y="154990"/>
                  </a:lnTo>
                  <a:close/>
                </a:path>
                <a:path w="38100" h="529590">
                  <a:moveTo>
                    <a:pt x="10477" y="175310"/>
                  </a:moveTo>
                  <a:lnTo>
                    <a:pt x="10414" y="175183"/>
                  </a:lnTo>
                  <a:lnTo>
                    <a:pt x="10121" y="175310"/>
                  </a:lnTo>
                  <a:lnTo>
                    <a:pt x="10477" y="175310"/>
                  </a:lnTo>
                  <a:close/>
                </a:path>
                <a:path w="38100" h="529590">
                  <a:moveTo>
                    <a:pt x="10490" y="210032"/>
                  </a:moveTo>
                  <a:lnTo>
                    <a:pt x="10426" y="209854"/>
                  </a:lnTo>
                  <a:lnTo>
                    <a:pt x="10490" y="210032"/>
                  </a:lnTo>
                  <a:close/>
                </a:path>
                <a:path w="38100" h="529590">
                  <a:moveTo>
                    <a:pt x="10528" y="213118"/>
                  </a:moveTo>
                  <a:lnTo>
                    <a:pt x="10172" y="213042"/>
                  </a:lnTo>
                  <a:lnTo>
                    <a:pt x="10528" y="213207"/>
                  </a:lnTo>
                  <a:close/>
                </a:path>
                <a:path w="38100" h="529590">
                  <a:moveTo>
                    <a:pt x="10795" y="157099"/>
                  </a:moveTo>
                  <a:lnTo>
                    <a:pt x="8128" y="156260"/>
                  </a:lnTo>
                  <a:lnTo>
                    <a:pt x="9334" y="157530"/>
                  </a:lnTo>
                  <a:lnTo>
                    <a:pt x="10782" y="157530"/>
                  </a:lnTo>
                  <a:lnTo>
                    <a:pt x="10795" y="157099"/>
                  </a:lnTo>
                  <a:close/>
                </a:path>
                <a:path w="38100" h="529590">
                  <a:moveTo>
                    <a:pt x="10960" y="162610"/>
                  </a:moveTo>
                  <a:lnTo>
                    <a:pt x="7899" y="162610"/>
                  </a:lnTo>
                  <a:lnTo>
                    <a:pt x="9080" y="163880"/>
                  </a:lnTo>
                  <a:lnTo>
                    <a:pt x="10960" y="162610"/>
                  </a:lnTo>
                  <a:close/>
                </a:path>
                <a:path w="38100" h="529590">
                  <a:moveTo>
                    <a:pt x="11010" y="210477"/>
                  </a:moveTo>
                  <a:lnTo>
                    <a:pt x="10858" y="210400"/>
                  </a:lnTo>
                  <a:lnTo>
                    <a:pt x="10642" y="210210"/>
                  </a:lnTo>
                  <a:lnTo>
                    <a:pt x="10452" y="210210"/>
                  </a:lnTo>
                  <a:lnTo>
                    <a:pt x="10299" y="210210"/>
                  </a:lnTo>
                  <a:lnTo>
                    <a:pt x="10109" y="210197"/>
                  </a:lnTo>
                  <a:lnTo>
                    <a:pt x="10274" y="210312"/>
                  </a:lnTo>
                  <a:lnTo>
                    <a:pt x="10591" y="210400"/>
                  </a:lnTo>
                  <a:lnTo>
                    <a:pt x="11010" y="210477"/>
                  </a:lnTo>
                  <a:close/>
                </a:path>
                <a:path w="38100" h="529590">
                  <a:moveTo>
                    <a:pt x="11188" y="208902"/>
                  </a:moveTo>
                  <a:lnTo>
                    <a:pt x="10121" y="208864"/>
                  </a:lnTo>
                  <a:lnTo>
                    <a:pt x="10337" y="208889"/>
                  </a:lnTo>
                  <a:lnTo>
                    <a:pt x="10680" y="208902"/>
                  </a:lnTo>
                  <a:lnTo>
                    <a:pt x="11188" y="208902"/>
                  </a:lnTo>
                  <a:close/>
                </a:path>
                <a:path w="38100" h="529590">
                  <a:moveTo>
                    <a:pt x="11277" y="213525"/>
                  </a:moveTo>
                  <a:lnTo>
                    <a:pt x="10528" y="213207"/>
                  </a:lnTo>
                  <a:lnTo>
                    <a:pt x="10439" y="213461"/>
                  </a:lnTo>
                  <a:lnTo>
                    <a:pt x="11277" y="213525"/>
                  </a:lnTo>
                  <a:close/>
                </a:path>
                <a:path w="38100" h="529590">
                  <a:moveTo>
                    <a:pt x="11747" y="210197"/>
                  </a:moveTo>
                  <a:lnTo>
                    <a:pt x="11010" y="210159"/>
                  </a:lnTo>
                  <a:lnTo>
                    <a:pt x="10642" y="210108"/>
                  </a:lnTo>
                  <a:lnTo>
                    <a:pt x="10490" y="210032"/>
                  </a:lnTo>
                  <a:lnTo>
                    <a:pt x="10642" y="210210"/>
                  </a:lnTo>
                  <a:lnTo>
                    <a:pt x="11087" y="210235"/>
                  </a:lnTo>
                  <a:lnTo>
                    <a:pt x="11506" y="210235"/>
                  </a:lnTo>
                  <a:lnTo>
                    <a:pt x="11747" y="210197"/>
                  </a:lnTo>
                  <a:close/>
                </a:path>
                <a:path w="38100" h="529590">
                  <a:moveTo>
                    <a:pt x="12623" y="196888"/>
                  </a:moveTo>
                  <a:lnTo>
                    <a:pt x="11569" y="197434"/>
                  </a:lnTo>
                  <a:lnTo>
                    <a:pt x="12166" y="197180"/>
                  </a:lnTo>
                  <a:lnTo>
                    <a:pt x="12458" y="197027"/>
                  </a:lnTo>
                  <a:lnTo>
                    <a:pt x="12623" y="196888"/>
                  </a:lnTo>
                  <a:close/>
                </a:path>
                <a:path w="38100" h="529590">
                  <a:moveTo>
                    <a:pt x="12674" y="173164"/>
                  </a:moveTo>
                  <a:lnTo>
                    <a:pt x="11887" y="172567"/>
                  </a:lnTo>
                  <a:lnTo>
                    <a:pt x="10236" y="172961"/>
                  </a:lnTo>
                  <a:lnTo>
                    <a:pt x="12674" y="173164"/>
                  </a:lnTo>
                  <a:close/>
                </a:path>
                <a:path w="38100" h="529590">
                  <a:moveTo>
                    <a:pt x="12687" y="207962"/>
                  </a:moveTo>
                  <a:lnTo>
                    <a:pt x="10883" y="207695"/>
                  </a:lnTo>
                  <a:lnTo>
                    <a:pt x="10642" y="207987"/>
                  </a:lnTo>
                  <a:lnTo>
                    <a:pt x="8597" y="208407"/>
                  </a:lnTo>
                  <a:lnTo>
                    <a:pt x="8915" y="208610"/>
                  </a:lnTo>
                  <a:lnTo>
                    <a:pt x="12687" y="207962"/>
                  </a:lnTo>
                  <a:close/>
                </a:path>
                <a:path w="38100" h="529590">
                  <a:moveTo>
                    <a:pt x="13093" y="174040"/>
                  </a:moveTo>
                  <a:lnTo>
                    <a:pt x="9779" y="174040"/>
                  </a:lnTo>
                  <a:lnTo>
                    <a:pt x="10414" y="175183"/>
                  </a:lnTo>
                  <a:lnTo>
                    <a:pt x="13093" y="174040"/>
                  </a:lnTo>
                  <a:close/>
                </a:path>
                <a:path w="38100" h="529590">
                  <a:moveTo>
                    <a:pt x="13271" y="318935"/>
                  </a:moveTo>
                  <a:lnTo>
                    <a:pt x="11176" y="319011"/>
                  </a:lnTo>
                  <a:lnTo>
                    <a:pt x="10414" y="318135"/>
                  </a:lnTo>
                  <a:lnTo>
                    <a:pt x="10617" y="319201"/>
                  </a:lnTo>
                  <a:lnTo>
                    <a:pt x="11442" y="319074"/>
                  </a:lnTo>
                  <a:lnTo>
                    <a:pt x="12357" y="318985"/>
                  </a:lnTo>
                  <a:lnTo>
                    <a:pt x="13271" y="318935"/>
                  </a:lnTo>
                  <a:close/>
                </a:path>
                <a:path w="38100" h="529590">
                  <a:moveTo>
                    <a:pt x="14503" y="522211"/>
                  </a:moveTo>
                  <a:lnTo>
                    <a:pt x="14439" y="522020"/>
                  </a:lnTo>
                  <a:lnTo>
                    <a:pt x="14376" y="522147"/>
                  </a:lnTo>
                  <a:lnTo>
                    <a:pt x="14503" y="522211"/>
                  </a:lnTo>
                  <a:close/>
                </a:path>
                <a:path w="38100" h="529590">
                  <a:moveTo>
                    <a:pt x="14579" y="166395"/>
                  </a:moveTo>
                  <a:lnTo>
                    <a:pt x="14046" y="166243"/>
                  </a:lnTo>
                  <a:lnTo>
                    <a:pt x="13512" y="166103"/>
                  </a:lnTo>
                  <a:lnTo>
                    <a:pt x="13195" y="165938"/>
                  </a:lnTo>
                  <a:lnTo>
                    <a:pt x="12966" y="166204"/>
                  </a:lnTo>
                  <a:lnTo>
                    <a:pt x="12915" y="166395"/>
                  </a:lnTo>
                  <a:lnTo>
                    <a:pt x="14579" y="166395"/>
                  </a:lnTo>
                  <a:close/>
                </a:path>
                <a:path w="38100" h="529590">
                  <a:moveTo>
                    <a:pt x="15011" y="522706"/>
                  </a:moveTo>
                  <a:lnTo>
                    <a:pt x="14871" y="522605"/>
                  </a:lnTo>
                  <a:lnTo>
                    <a:pt x="14655" y="522414"/>
                  </a:lnTo>
                  <a:lnTo>
                    <a:pt x="14465" y="522414"/>
                  </a:lnTo>
                  <a:lnTo>
                    <a:pt x="14300" y="522414"/>
                  </a:lnTo>
                  <a:lnTo>
                    <a:pt x="14109" y="522401"/>
                  </a:lnTo>
                  <a:lnTo>
                    <a:pt x="14287" y="522528"/>
                  </a:lnTo>
                  <a:lnTo>
                    <a:pt x="14605" y="522617"/>
                  </a:lnTo>
                  <a:lnTo>
                    <a:pt x="15011" y="522706"/>
                  </a:lnTo>
                  <a:close/>
                </a:path>
                <a:path w="38100" h="529590">
                  <a:moveTo>
                    <a:pt x="15773" y="522401"/>
                  </a:moveTo>
                  <a:lnTo>
                    <a:pt x="15011" y="522363"/>
                  </a:lnTo>
                  <a:lnTo>
                    <a:pt x="14655" y="522312"/>
                  </a:lnTo>
                  <a:lnTo>
                    <a:pt x="14503" y="522211"/>
                  </a:lnTo>
                  <a:lnTo>
                    <a:pt x="14592" y="522363"/>
                  </a:lnTo>
                  <a:lnTo>
                    <a:pt x="15100" y="522439"/>
                  </a:lnTo>
                  <a:lnTo>
                    <a:pt x="15506" y="522439"/>
                  </a:lnTo>
                  <a:lnTo>
                    <a:pt x="15773" y="522401"/>
                  </a:lnTo>
                  <a:close/>
                </a:path>
                <a:path w="38100" h="529590">
                  <a:moveTo>
                    <a:pt x="17843" y="209600"/>
                  </a:moveTo>
                  <a:lnTo>
                    <a:pt x="15748" y="208330"/>
                  </a:lnTo>
                  <a:lnTo>
                    <a:pt x="14249" y="209600"/>
                  </a:lnTo>
                  <a:lnTo>
                    <a:pt x="14516" y="209600"/>
                  </a:lnTo>
                  <a:lnTo>
                    <a:pt x="15684" y="210870"/>
                  </a:lnTo>
                  <a:lnTo>
                    <a:pt x="15468" y="210870"/>
                  </a:lnTo>
                  <a:lnTo>
                    <a:pt x="15113" y="212140"/>
                  </a:lnTo>
                  <a:lnTo>
                    <a:pt x="16611" y="210870"/>
                  </a:lnTo>
                  <a:lnTo>
                    <a:pt x="16192" y="210870"/>
                  </a:lnTo>
                  <a:lnTo>
                    <a:pt x="17335" y="209600"/>
                  </a:lnTo>
                  <a:lnTo>
                    <a:pt x="17843" y="209600"/>
                  </a:lnTo>
                  <a:close/>
                </a:path>
                <a:path w="38100" h="529590">
                  <a:moveTo>
                    <a:pt x="18999" y="529399"/>
                  </a:moveTo>
                  <a:lnTo>
                    <a:pt x="18592" y="529043"/>
                  </a:lnTo>
                  <a:lnTo>
                    <a:pt x="15125" y="528802"/>
                  </a:lnTo>
                  <a:lnTo>
                    <a:pt x="16052" y="529336"/>
                  </a:lnTo>
                  <a:lnTo>
                    <a:pt x="16954" y="529463"/>
                  </a:lnTo>
                  <a:lnTo>
                    <a:pt x="18999" y="529399"/>
                  </a:lnTo>
                  <a:close/>
                </a:path>
                <a:path w="38100" h="529590">
                  <a:moveTo>
                    <a:pt x="21094" y="202882"/>
                  </a:moveTo>
                  <a:lnTo>
                    <a:pt x="20701" y="201980"/>
                  </a:lnTo>
                  <a:lnTo>
                    <a:pt x="19558" y="201980"/>
                  </a:lnTo>
                  <a:lnTo>
                    <a:pt x="20561" y="202730"/>
                  </a:lnTo>
                  <a:lnTo>
                    <a:pt x="21094" y="202882"/>
                  </a:lnTo>
                  <a:close/>
                </a:path>
                <a:path w="38100" h="529590">
                  <a:moveTo>
                    <a:pt x="21577" y="127"/>
                  </a:moveTo>
                  <a:lnTo>
                    <a:pt x="19773" y="0"/>
                  </a:lnTo>
                  <a:lnTo>
                    <a:pt x="19926" y="101"/>
                  </a:lnTo>
                  <a:lnTo>
                    <a:pt x="21031" y="127"/>
                  </a:lnTo>
                  <a:lnTo>
                    <a:pt x="21577" y="127"/>
                  </a:lnTo>
                  <a:close/>
                </a:path>
                <a:path w="38100" h="529590">
                  <a:moveTo>
                    <a:pt x="22072" y="212140"/>
                  </a:moveTo>
                  <a:lnTo>
                    <a:pt x="15113" y="212140"/>
                  </a:lnTo>
                  <a:lnTo>
                    <a:pt x="12153" y="210870"/>
                  </a:lnTo>
                  <a:lnTo>
                    <a:pt x="10998" y="210870"/>
                  </a:lnTo>
                  <a:lnTo>
                    <a:pt x="11950" y="212140"/>
                  </a:lnTo>
                  <a:lnTo>
                    <a:pt x="10922" y="212140"/>
                  </a:lnTo>
                  <a:lnTo>
                    <a:pt x="11722" y="213410"/>
                  </a:lnTo>
                  <a:lnTo>
                    <a:pt x="13004" y="213410"/>
                  </a:lnTo>
                  <a:lnTo>
                    <a:pt x="12077" y="212140"/>
                  </a:lnTo>
                  <a:lnTo>
                    <a:pt x="14782" y="212140"/>
                  </a:lnTo>
                  <a:lnTo>
                    <a:pt x="13004" y="213410"/>
                  </a:lnTo>
                  <a:lnTo>
                    <a:pt x="16078" y="213410"/>
                  </a:lnTo>
                  <a:lnTo>
                    <a:pt x="22072" y="212140"/>
                  </a:lnTo>
                  <a:close/>
                </a:path>
                <a:path w="38100" h="529590">
                  <a:moveTo>
                    <a:pt x="22275" y="208876"/>
                  </a:moveTo>
                  <a:lnTo>
                    <a:pt x="22034" y="208762"/>
                  </a:lnTo>
                  <a:lnTo>
                    <a:pt x="22275" y="208876"/>
                  </a:lnTo>
                  <a:close/>
                </a:path>
                <a:path w="38100" h="529590">
                  <a:moveTo>
                    <a:pt x="22466" y="527024"/>
                  </a:moveTo>
                  <a:lnTo>
                    <a:pt x="20789" y="526618"/>
                  </a:lnTo>
                  <a:lnTo>
                    <a:pt x="17843" y="526161"/>
                  </a:lnTo>
                  <a:lnTo>
                    <a:pt x="14655" y="526427"/>
                  </a:lnTo>
                  <a:lnTo>
                    <a:pt x="17970" y="526808"/>
                  </a:lnTo>
                  <a:lnTo>
                    <a:pt x="16586" y="526923"/>
                  </a:lnTo>
                  <a:lnTo>
                    <a:pt x="20548" y="527342"/>
                  </a:lnTo>
                  <a:lnTo>
                    <a:pt x="20955" y="527697"/>
                  </a:lnTo>
                  <a:lnTo>
                    <a:pt x="19456" y="527939"/>
                  </a:lnTo>
                  <a:lnTo>
                    <a:pt x="18173" y="527888"/>
                  </a:lnTo>
                  <a:lnTo>
                    <a:pt x="19062" y="528002"/>
                  </a:lnTo>
                  <a:lnTo>
                    <a:pt x="17411" y="528421"/>
                  </a:lnTo>
                  <a:lnTo>
                    <a:pt x="19596" y="528599"/>
                  </a:lnTo>
                  <a:lnTo>
                    <a:pt x="22275" y="528167"/>
                  </a:lnTo>
                  <a:lnTo>
                    <a:pt x="22377" y="527596"/>
                  </a:lnTo>
                  <a:lnTo>
                    <a:pt x="20167" y="526999"/>
                  </a:lnTo>
                  <a:lnTo>
                    <a:pt x="20929" y="526872"/>
                  </a:lnTo>
                  <a:lnTo>
                    <a:pt x="21818" y="526999"/>
                  </a:lnTo>
                  <a:lnTo>
                    <a:pt x="22466" y="527024"/>
                  </a:lnTo>
                  <a:close/>
                </a:path>
                <a:path w="38100" h="529590">
                  <a:moveTo>
                    <a:pt x="23456" y="183921"/>
                  </a:moveTo>
                  <a:lnTo>
                    <a:pt x="23253" y="183984"/>
                  </a:lnTo>
                  <a:lnTo>
                    <a:pt x="23380" y="183959"/>
                  </a:lnTo>
                  <a:close/>
                </a:path>
                <a:path w="38100" h="529590">
                  <a:moveTo>
                    <a:pt x="23482" y="207060"/>
                  </a:moveTo>
                  <a:lnTo>
                    <a:pt x="22009" y="205790"/>
                  </a:lnTo>
                  <a:lnTo>
                    <a:pt x="20269" y="207060"/>
                  </a:lnTo>
                  <a:lnTo>
                    <a:pt x="23482" y="207060"/>
                  </a:lnTo>
                  <a:close/>
                </a:path>
                <a:path w="38100" h="529590">
                  <a:moveTo>
                    <a:pt x="24079" y="202666"/>
                  </a:moveTo>
                  <a:lnTo>
                    <a:pt x="23215" y="203669"/>
                  </a:lnTo>
                  <a:lnTo>
                    <a:pt x="23749" y="203593"/>
                  </a:lnTo>
                  <a:lnTo>
                    <a:pt x="24079" y="202666"/>
                  </a:lnTo>
                  <a:close/>
                </a:path>
                <a:path w="38100" h="529590">
                  <a:moveTo>
                    <a:pt x="24955" y="183222"/>
                  </a:moveTo>
                  <a:lnTo>
                    <a:pt x="23825" y="183172"/>
                  </a:lnTo>
                  <a:lnTo>
                    <a:pt x="24104" y="183476"/>
                  </a:lnTo>
                  <a:lnTo>
                    <a:pt x="23863" y="183730"/>
                  </a:lnTo>
                  <a:lnTo>
                    <a:pt x="24955" y="183222"/>
                  </a:lnTo>
                  <a:close/>
                </a:path>
                <a:path w="38100" h="529590">
                  <a:moveTo>
                    <a:pt x="24993" y="200710"/>
                  </a:moveTo>
                  <a:lnTo>
                    <a:pt x="23964" y="200710"/>
                  </a:lnTo>
                  <a:lnTo>
                    <a:pt x="22453" y="201980"/>
                  </a:lnTo>
                  <a:lnTo>
                    <a:pt x="24993" y="200710"/>
                  </a:lnTo>
                  <a:close/>
                </a:path>
                <a:path w="38100" h="529590">
                  <a:moveTo>
                    <a:pt x="25260" y="113080"/>
                  </a:moveTo>
                  <a:lnTo>
                    <a:pt x="22237" y="111823"/>
                  </a:lnTo>
                  <a:lnTo>
                    <a:pt x="23825" y="113080"/>
                  </a:lnTo>
                  <a:lnTo>
                    <a:pt x="25260" y="113080"/>
                  </a:lnTo>
                  <a:close/>
                </a:path>
                <a:path w="38100" h="529590">
                  <a:moveTo>
                    <a:pt x="25590" y="292887"/>
                  </a:moveTo>
                  <a:lnTo>
                    <a:pt x="23774" y="292735"/>
                  </a:lnTo>
                  <a:lnTo>
                    <a:pt x="23939" y="292862"/>
                  </a:lnTo>
                  <a:lnTo>
                    <a:pt x="24485" y="292862"/>
                  </a:lnTo>
                  <a:lnTo>
                    <a:pt x="25031" y="292887"/>
                  </a:lnTo>
                  <a:lnTo>
                    <a:pt x="25590" y="292887"/>
                  </a:lnTo>
                  <a:close/>
                </a:path>
                <a:path w="38100" h="529590">
                  <a:moveTo>
                    <a:pt x="25946" y="203377"/>
                  </a:moveTo>
                  <a:lnTo>
                    <a:pt x="23749" y="203593"/>
                  </a:lnTo>
                  <a:lnTo>
                    <a:pt x="23609" y="203987"/>
                  </a:lnTo>
                  <a:lnTo>
                    <a:pt x="25946" y="203377"/>
                  </a:lnTo>
                  <a:close/>
                </a:path>
                <a:path w="38100" h="529590">
                  <a:moveTo>
                    <a:pt x="26441" y="521030"/>
                  </a:moveTo>
                  <a:lnTo>
                    <a:pt x="26200" y="520890"/>
                  </a:lnTo>
                  <a:lnTo>
                    <a:pt x="26035" y="520827"/>
                  </a:lnTo>
                  <a:lnTo>
                    <a:pt x="26441" y="521030"/>
                  </a:lnTo>
                  <a:close/>
                </a:path>
                <a:path w="38100" h="529590">
                  <a:moveTo>
                    <a:pt x="26924" y="29502"/>
                  </a:moveTo>
                  <a:lnTo>
                    <a:pt x="26809" y="29260"/>
                  </a:lnTo>
                  <a:lnTo>
                    <a:pt x="26644" y="29260"/>
                  </a:lnTo>
                  <a:lnTo>
                    <a:pt x="26924" y="29502"/>
                  </a:lnTo>
                  <a:close/>
                </a:path>
                <a:path w="38100" h="529590">
                  <a:moveTo>
                    <a:pt x="27330" y="198399"/>
                  </a:moveTo>
                  <a:lnTo>
                    <a:pt x="24384" y="198348"/>
                  </a:lnTo>
                  <a:lnTo>
                    <a:pt x="23291" y="198310"/>
                  </a:lnTo>
                  <a:lnTo>
                    <a:pt x="24320" y="198374"/>
                  </a:lnTo>
                  <a:lnTo>
                    <a:pt x="24892" y="198488"/>
                  </a:lnTo>
                  <a:lnTo>
                    <a:pt x="25120" y="198628"/>
                  </a:lnTo>
                  <a:lnTo>
                    <a:pt x="25679" y="198628"/>
                  </a:lnTo>
                  <a:lnTo>
                    <a:pt x="26339" y="198602"/>
                  </a:lnTo>
                  <a:lnTo>
                    <a:pt x="27203" y="198551"/>
                  </a:lnTo>
                  <a:lnTo>
                    <a:pt x="27330" y="198399"/>
                  </a:lnTo>
                  <a:close/>
                </a:path>
                <a:path w="38100" h="529590">
                  <a:moveTo>
                    <a:pt x="27406" y="152450"/>
                  </a:moveTo>
                  <a:lnTo>
                    <a:pt x="27228" y="152450"/>
                  </a:lnTo>
                  <a:lnTo>
                    <a:pt x="27368" y="152514"/>
                  </a:lnTo>
                  <a:close/>
                </a:path>
                <a:path w="38100" h="529590">
                  <a:moveTo>
                    <a:pt x="27406" y="130987"/>
                  </a:moveTo>
                  <a:lnTo>
                    <a:pt x="27190" y="131025"/>
                  </a:lnTo>
                  <a:lnTo>
                    <a:pt x="27025" y="131064"/>
                  </a:lnTo>
                  <a:lnTo>
                    <a:pt x="26809" y="131089"/>
                  </a:lnTo>
                  <a:lnTo>
                    <a:pt x="26974" y="131267"/>
                  </a:lnTo>
                  <a:lnTo>
                    <a:pt x="27406" y="130987"/>
                  </a:lnTo>
                  <a:close/>
                </a:path>
                <a:path w="38100" h="529590">
                  <a:moveTo>
                    <a:pt x="27647" y="44500"/>
                  </a:moveTo>
                  <a:lnTo>
                    <a:pt x="25565" y="44500"/>
                  </a:lnTo>
                  <a:lnTo>
                    <a:pt x="27432" y="45770"/>
                  </a:lnTo>
                  <a:lnTo>
                    <a:pt x="27647" y="44500"/>
                  </a:lnTo>
                  <a:close/>
                </a:path>
                <a:path w="38100" h="529590">
                  <a:moveTo>
                    <a:pt x="27800" y="151765"/>
                  </a:moveTo>
                  <a:lnTo>
                    <a:pt x="27533" y="151853"/>
                  </a:lnTo>
                  <a:lnTo>
                    <a:pt x="27393" y="152019"/>
                  </a:lnTo>
                  <a:lnTo>
                    <a:pt x="27800" y="151765"/>
                  </a:lnTo>
                  <a:close/>
                </a:path>
                <a:path w="38100" h="529590">
                  <a:moveTo>
                    <a:pt x="27800" y="35547"/>
                  </a:moveTo>
                  <a:lnTo>
                    <a:pt x="27749" y="35407"/>
                  </a:lnTo>
                  <a:lnTo>
                    <a:pt x="27546" y="35344"/>
                  </a:lnTo>
                  <a:lnTo>
                    <a:pt x="27279" y="35344"/>
                  </a:lnTo>
                  <a:lnTo>
                    <a:pt x="27051" y="35407"/>
                  </a:lnTo>
                  <a:lnTo>
                    <a:pt x="26873" y="35458"/>
                  </a:lnTo>
                  <a:lnTo>
                    <a:pt x="27800" y="35547"/>
                  </a:lnTo>
                  <a:close/>
                </a:path>
                <a:path w="38100" h="529590">
                  <a:moveTo>
                    <a:pt x="27876" y="493483"/>
                  </a:moveTo>
                  <a:lnTo>
                    <a:pt x="27470" y="493687"/>
                  </a:lnTo>
                  <a:lnTo>
                    <a:pt x="27686" y="493636"/>
                  </a:lnTo>
                  <a:lnTo>
                    <a:pt x="27813" y="493560"/>
                  </a:lnTo>
                  <a:close/>
                </a:path>
                <a:path w="38100" h="529590">
                  <a:moveTo>
                    <a:pt x="27889" y="170230"/>
                  </a:moveTo>
                  <a:lnTo>
                    <a:pt x="27381" y="169354"/>
                  </a:lnTo>
                  <a:lnTo>
                    <a:pt x="25209" y="169748"/>
                  </a:lnTo>
                  <a:lnTo>
                    <a:pt x="25019" y="170230"/>
                  </a:lnTo>
                  <a:lnTo>
                    <a:pt x="27889" y="170230"/>
                  </a:lnTo>
                  <a:close/>
                </a:path>
                <a:path w="38100" h="529590">
                  <a:moveTo>
                    <a:pt x="27889" y="136334"/>
                  </a:moveTo>
                  <a:lnTo>
                    <a:pt x="27647" y="136359"/>
                  </a:lnTo>
                  <a:lnTo>
                    <a:pt x="27432" y="136512"/>
                  </a:lnTo>
                  <a:lnTo>
                    <a:pt x="27889" y="136334"/>
                  </a:lnTo>
                  <a:close/>
                </a:path>
                <a:path w="38100" h="529590">
                  <a:moveTo>
                    <a:pt x="27952" y="136271"/>
                  </a:moveTo>
                  <a:lnTo>
                    <a:pt x="27673" y="136144"/>
                  </a:lnTo>
                  <a:lnTo>
                    <a:pt x="27406" y="136169"/>
                  </a:lnTo>
                  <a:lnTo>
                    <a:pt x="27711" y="136271"/>
                  </a:lnTo>
                  <a:lnTo>
                    <a:pt x="27889" y="136334"/>
                  </a:lnTo>
                  <a:close/>
                </a:path>
                <a:path w="38100" h="529590">
                  <a:moveTo>
                    <a:pt x="28079" y="192405"/>
                  </a:moveTo>
                  <a:lnTo>
                    <a:pt x="26670" y="192112"/>
                  </a:lnTo>
                  <a:lnTo>
                    <a:pt x="26670" y="192265"/>
                  </a:lnTo>
                  <a:lnTo>
                    <a:pt x="27063" y="192316"/>
                  </a:lnTo>
                  <a:lnTo>
                    <a:pt x="27546" y="192354"/>
                  </a:lnTo>
                  <a:lnTo>
                    <a:pt x="28079" y="192405"/>
                  </a:lnTo>
                  <a:close/>
                </a:path>
                <a:path w="38100" h="529590">
                  <a:moveTo>
                    <a:pt x="28371" y="187452"/>
                  </a:moveTo>
                  <a:lnTo>
                    <a:pt x="27990" y="187452"/>
                  </a:lnTo>
                  <a:lnTo>
                    <a:pt x="27635" y="187477"/>
                  </a:lnTo>
                  <a:lnTo>
                    <a:pt x="27305" y="187502"/>
                  </a:lnTo>
                  <a:lnTo>
                    <a:pt x="27749" y="187490"/>
                  </a:lnTo>
                  <a:lnTo>
                    <a:pt x="28117" y="187477"/>
                  </a:lnTo>
                  <a:lnTo>
                    <a:pt x="28371" y="187452"/>
                  </a:lnTo>
                  <a:close/>
                </a:path>
                <a:path w="38100" h="529590">
                  <a:moveTo>
                    <a:pt x="28409" y="176949"/>
                  </a:moveTo>
                  <a:lnTo>
                    <a:pt x="28028" y="176530"/>
                  </a:lnTo>
                  <a:lnTo>
                    <a:pt x="27393" y="176936"/>
                  </a:lnTo>
                  <a:lnTo>
                    <a:pt x="28409" y="176949"/>
                  </a:lnTo>
                  <a:close/>
                </a:path>
                <a:path w="38100" h="529590">
                  <a:moveTo>
                    <a:pt x="28613" y="143560"/>
                  </a:moveTo>
                  <a:lnTo>
                    <a:pt x="27228" y="144678"/>
                  </a:lnTo>
                  <a:lnTo>
                    <a:pt x="27520" y="144830"/>
                  </a:lnTo>
                  <a:lnTo>
                    <a:pt x="28613" y="143560"/>
                  </a:lnTo>
                  <a:close/>
                </a:path>
                <a:path w="38100" h="529590">
                  <a:moveTo>
                    <a:pt x="28676" y="114350"/>
                  </a:moveTo>
                  <a:lnTo>
                    <a:pt x="28333" y="113080"/>
                  </a:lnTo>
                  <a:lnTo>
                    <a:pt x="26809" y="113080"/>
                  </a:lnTo>
                  <a:lnTo>
                    <a:pt x="28638" y="114350"/>
                  </a:lnTo>
                  <a:close/>
                </a:path>
                <a:path w="38100" h="529590">
                  <a:moveTo>
                    <a:pt x="28740" y="101498"/>
                  </a:moveTo>
                  <a:lnTo>
                    <a:pt x="28498" y="101434"/>
                  </a:lnTo>
                  <a:lnTo>
                    <a:pt x="28740" y="101498"/>
                  </a:lnTo>
                  <a:close/>
                </a:path>
                <a:path w="38100" h="529590">
                  <a:moveTo>
                    <a:pt x="28905" y="402920"/>
                  </a:moveTo>
                  <a:lnTo>
                    <a:pt x="28714" y="402983"/>
                  </a:lnTo>
                  <a:lnTo>
                    <a:pt x="28905" y="402920"/>
                  </a:lnTo>
                  <a:close/>
                </a:path>
                <a:path w="38100" h="529590">
                  <a:moveTo>
                    <a:pt x="28968" y="492912"/>
                  </a:moveTo>
                  <a:lnTo>
                    <a:pt x="27838" y="492887"/>
                  </a:lnTo>
                  <a:lnTo>
                    <a:pt x="28117" y="493204"/>
                  </a:lnTo>
                  <a:lnTo>
                    <a:pt x="27876" y="493483"/>
                  </a:lnTo>
                  <a:lnTo>
                    <a:pt x="28968" y="492912"/>
                  </a:lnTo>
                  <a:close/>
                </a:path>
                <a:path w="38100" h="529590">
                  <a:moveTo>
                    <a:pt x="29375" y="114909"/>
                  </a:moveTo>
                  <a:lnTo>
                    <a:pt x="27736" y="114630"/>
                  </a:lnTo>
                  <a:lnTo>
                    <a:pt x="27520" y="114998"/>
                  </a:lnTo>
                  <a:lnTo>
                    <a:pt x="26225" y="115366"/>
                  </a:lnTo>
                  <a:lnTo>
                    <a:pt x="26644" y="115544"/>
                  </a:lnTo>
                  <a:lnTo>
                    <a:pt x="28308" y="115366"/>
                  </a:lnTo>
                  <a:lnTo>
                    <a:pt x="29375" y="114909"/>
                  </a:lnTo>
                  <a:close/>
                </a:path>
                <a:path w="38100" h="529590">
                  <a:moveTo>
                    <a:pt x="29552" y="202450"/>
                  </a:moveTo>
                  <a:lnTo>
                    <a:pt x="25946" y="203377"/>
                  </a:lnTo>
                  <a:lnTo>
                    <a:pt x="26162" y="203733"/>
                  </a:lnTo>
                  <a:lnTo>
                    <a:pt x="29552" y="202450"/>
                  </a:lnTo>
                  <a:close/>
                </a:path>
                <a:path w="38100" h="529590">
                  <a:moveTo>
                    <a:pt x="29832" y="161505"/>
                  </a:moveTo>
                  <a:lnTo>
                    <a:pt x="29591" y="161455"/>
                  </a:lnTo>
                  <a:lnTo>
                    <a:pt x="29425" y="161582"/>
                  </a:lnTo>
                  <a:lnTo>
                    <a:pt x="29667" y="161569"/>
                  </a:lnTo>
                  <a:lnTo>
                    <a:pt x="29832" y="161505"/>
                  </a:lnTo>
                  <a:close/>
                </a:path>
                <a:path w="38100" h="529590">
                  <a:moveTo>
                    <a:pt x="30353" y="148640"/>
                  </a:moveTo>
                  <a:lnTo>
                    <a:pt x="27901" y="147370"/>
                  </a:lnTo>
                  <a:lnTo>
                    <a:pt x="29667" y="148640"/>
                  </a:lnTo>
                  <a:lnTo>
                    <a:pt x="30353" y="148640"/>
                  </a:lnTo>
                  <a:close/>
                </a:path>
                <a:path w="38100" h="529590">
                  <a:moveTo>
                    <a:pt x="30518" y="472909"/>
                  </a:moveTo>
                  <a:lnTo>
                    <a:pt x="30289" y="472770"/>
                  </a:lnTo>
                  <a:lnTo>
                    <a:pt x="30073" y="472655"/>
                  </a:lnTo>
                  <a:lnTo>
                    <a:pt x="29781" y="472681"/>
                  </a:lnTo>
                  <a:lnTo>
                    <a:pt x="29857" y="472846"/>
                  </a:lnTo>
                  <a:lnTo>
                    <a:pt x="30213" y="472909"/>
                  </a:lnTo>
                  <a:lnTo>
                    <a:pt x="30518" y="472909"/>
                  </a:lnTo>
                  <a:close/>
                </a:path>
                <a:path w="38100" h="529590">
                  <a:moveTo>
                    <a:pt x="30962" y="48310"/>
                  </a:moveTo>
                  <a:lnTo>
                    <a:pt x="28054" y="47040"/>
                  </a:lnTo>
                  <a:lnTo>
                    <a:pt x="28765" y="47561"/>
                  </a:lnTo>
                  <a:lnTo>
                    <a:pt x="30962" y="48310"/>
                  </a:lnTo>
                  <a:close/>
                </a:path>
                <a:path w="38100" h="529590">
                  <a:moveTo>
                    <a:pt x="31343" y="509511"/>
                  </a:moveTo>
                  <a:lnTo>
                    <a:pt x="28397" y="509460"/>
                  </a:lnTo>
                  <a:lnTo>
                    <a:pt x="27114" y="509397"/>
                  </a:lnTo>
                  <a:lnTo>
                    <a:pt x="28333" y="509485"/>
                  </a:lnTo>
                  <a:lnTo>
                    <a:pt x="28892" y="509600"/>
                  </a:lnTo>
                  <a:lnTo>
                    <a:pt x="29133" y="509739"/>
                  </a:lnTo>
                  <a:lnTo>
                    <a:pt x="29692" y="509739"/>
                  </a:lnTo>
                  <a:lnTo>
                    <a:pt x="30365" y="509727"/>
                  </a:lnTo>
                  <a:lnTo>
                    <a:pt x="31216" y="509676"/>
                  </a:lnTo>
                  <a:lnTo>
                    <a:pt x="31343" y="509511"/>
                  </a:lnTo>
                  <a:close/>
                </a:path>
                <a:path w="38100" h="529590">
                  <a:moveTo>
                    <a:pt x="31356" y="170192"/>
                  </a:moveTo>
                  <a:lnTo>
                    <a:pt x="30365" y="169481"/>
                  </a:lnTo>
                  <a:lnTo>
                    <a:pt x="30962" y="170014"/>
                  </a:lnTo>
                  <a:lnTo>
                    <a:pt x="31356" y="170192"/>
                  </a:lnTo>
                  <a:close/>
                </a:path>
                <a:path w="38100" h="529590">
                  <a:moveTo>
                    <a:pt x="31432" y="435864"/>
                  </a:moveTo>
                  <a:lnTo>
                    <a:pt x="31203" y="435889"/>
                  </a:lnTo>
                  <a:lnTo>
                    <a:pt x="31026" y="435940"/>
                  </a:lnTo>
                  <a:lnTo>
                    <a:pt x="30835" y="435978"/>
                  </a:lnTo>
                  <a:lnTo>
                    <a:pt x="30988" y="436156"/>
                  </a:lnTo>
                  <a:lnTo>
                    <a:pt x="31432" y="435864"/>
                  </a:lnTo>
                  <a:close/>
                </a:path>
                <a:path w="38100" h="529590">
                  <a:moveTo>
                    <a:pt x="31584" y="141808"/>
                  </a:moveTo>
                  <a:lnTo>
                    <a:pt x="31064" y="141833"/>
                  </a:lnTo>
                  <a:lnTo>
                    <a:pt x="30289" y="141960"/>
                  </a:lnTo>
                  <a:lnTo>
                    <a:pt x="30594" y="141947"/>
                  </a:lnTo>
                  <a:lnTo>
                    <a:pt x="30962" y="141909"/>
                  </a:lnTo>
                  <a:lnTo>
                    <a:pt x="31584" y="141808"/>
                  </a:lnTo>
                  <a:close/>
                </a:path>
                <a:path w="38100" h="529590">
                  <a:moveTo>
                    <a:pt x="31800" y="458558"/>
                  </a:moveTo>
                  <a:lnTo>
                    <a:pt x="31546" y="458647"/>
                  </a:lnTo>
                  <a:lnTo>
                    <a:pt x="31419" y="458825"/>
                  </a:lnTo>
                  <a:lnTo>
                    <a:pt x="31800" y="458558"/>
                  </a:lnTo>
                  <a:close/>
                </a:path>
                <a:path w="38100" h="529590">
                  <a:moveTo>
                    <a:pt x="31877" y="441706"/>
                  </a:moveTo>
                  <a:lnTo>
                    <a:pt x="31661" y="441744"/>
                  </a:lnTo>
                  <a:lnTo>
                    <a:pt x="31432" y="441883"/>
                  </a:lnTo>
                  <a:lnTo>
                    <a:pt x="31851" y="441744"/>
                  </a:lnTo>
                  <a:close/>
                </a:path>
                <a:path w="38100" h="529590">
                  <a:moveTo>
                    <a:pt x="31965" y="441617"/>
                  </a:moveTo>
                  <a:lnTo>
                    <a:pt x="31673" y="441477"/>
                  </a:lnTo>
                  <a:lnTo>
                    <a:pt x="31305" y="441540"/>
                  </a:lnTo>
                  <a:lnTo>
                    <a:pt x="31724" y="441617"/>
                  </a:lnTo>
                  <a:lnTo>
                    <a:pt x="31877" y="441706"/>
                  </a:lnTo>
                  <a:close/>
                </a:path>
                <a:path w="38100" h="529590">
                  <a:moveTo>
                    <a:pt x="32092" y="502945"/>
                  </a:moveTo>
                  <a:lnTo>
                    <a:pt x="30683" y="502640"/>
                  </a:lnTo>
                  <a:lnTo>
                    <a:pt x="30695" y="502805"/>
                  </a:lnTo>
                  <a:lnTo>
                    <a:pt x="31089" y="502869"/>
                  </a:lnTo>
                  <a:lnTo>
                    <a:pt x="31559" y="502907"/>
                  </a:lnTo>
                  <a:lnTo>
                    <a:pt x="32092" y="502945"/>
                  </a:lnTo>
                  <a:close/>
                </a:path>
                <a:path w="38100" h="529590">
                  <a:moveTo>
                    <a:pt x="32385" y="497535"/>
                  </a:moveTo>
                  <a:lnTo>
                    <a:pt x="32004" y="497535"/>
                  </a:lnTo>
                  <a:lnTo>
                    <a:pt x="31648" y="497573"/>
                  </a:lnTo>
                  <a:lnTo>
                    <a:pt x="31318" y="497611"/>
                  </a:lnTo>
                  <a:lnTo>
                    <a:pt x="31762" y="497586"/>
                  </a:lnTo>
                  <a:lnTo>
                    <a:pt x="32143" y="497573"/>
                  </a:lnTo>
                  <a:lnTo>
                    <a:pt x="32385" y="497535"/>
                  </a:lnTo>
                  <a:close/>
                </a:path>
                <a:path w="38100" h="529590">
                  <a:moveTo>
                    <a:pt x="32512" y="403555"/>
                  </a:moveTo>
                  <a:lnTo>
                    <a:pt x="32207" y="402831"/>
                  </a:lnTo>
                  <a:lnTo>
                    <a:pt x="31813" y="401916"/>
                  </a:lnTo>
                  <a:lnTo>
                    <a:pt x="28905" y="402920"/>
                  </a:lnTo>
                  <a:lnTo>
                    <a:pt x="30048" y="402831"/>
                  </a:lnTo>
                  <a:lnTo>
                    <a:pt x="32512" y="403555"/>
                  </a:lnTo>
                  <a:close/>
                </a:path>
                <a:path w="38100" h="529590">
                  <a:moveTo>
                    <a:pt x="32753" y="403631"/>
                  </a:moveTo>
                  <a:lnTo>
                    <a:pt x="32512" y="403555"/>
                  </a:lnTo>
                  <a:lnTo>
                    <a:pt x="32562" y="403682"/>
                  </a:lnTo>
                  <a:lnTo>
                    <a:pt x="32753" y="403631"/>
                  </a:lnTo>
                  <a:close/>
                </a:path>
                <a:path w="38100" h="529590">
                  <a:moveTo>
                    <a:pt x="32816" y="154025"/>
                  </a:moveTo>
                  <a:lnTo>
                    <a:pt x="31991" y="154660"/>
                  </a:lnTo>
                  <a:lnTo>
                    <a:pt x="32778" y="154990"/>
                  </a:lnTo>
                  <a:lnTo>
                    <a:pt x="32816" y="154025"/>
                  </a:lnTo>
                  <a:close/>
                </a:path>
                <a:path w="38100" h="529590">
                  <a:moveTo>
                    <a:pt x="33134" y="66649"/>
                  </a:moveTo>
                  <a:lnTo>
                    <a:pt x="32219" y="66027"/>
                  </a:lnTo>
                  <a:lnTo>
                    <a:pt x="32029" y="66319"/>
                  </a:lnTo>
                  <a:lnTo>
                    <a:pt x="33134" y="66649"/>
                  </a:lnTo>
                  <a:close/>
                </a:path>
                <a:path w="38100" h="529590">
                  <a:moveTo>
                    <a:pt x="33223" y="153720"/>
                  </a:moveTo>
                  <a:lnTo>
                    <a:pt x="32829" y="153720"/>
                  </a:lnTo>
                  <a:lnTo>
                    <a:pt x="32816" y="154025"/>
                  </a:lnTo>
                  <a:lnTo>
                    <a:pt x="33223" y="153720"/>
                  </a:lnTo>
                  <a:close/>
                </a:path>
                <a:path w="38100" h="529590">
                  <a:moveTo>
                    <a:pt x="33845" y="469188"/>
                  </a:moveTo>
                  <a:lnTo>
                    <a:pt x="33591" y="469150"/>
                  </a:lnTo>
                  <a:lnTo>
                    <a:pt x="33439" y="469277"/>
                  </a:lnTo>
                  <a:lnTo>
                    <a:pt x="33693" y="469277"/>
                  </a:lnTo>
                  <a:lnTo>
                    <a:pt x="33845" y="469188"/>
                  </a:lnTo>
                  <a:close/>
                </a:path>
                <a:path w="38100" h="529590">
                  <a:moveTo>
                    <a:pt x="34010" y="157530"/>
                  </a:moveTo>
                  <a:lnTo>
                    <a:pt x="33566" y="157530"/>
                  </a:lnTo>
                  <a:lnTo>
                    <a:pt x="33997" y="158064"/>
                  </a:lnTo>
                  <a:lnTo>
                    <a:pt x="34010" y="157530"/>
                  </a:lnTo>
                  <a:close/>
                </a:path>
                <a:path w="38100" h="529590">
                  <a:moveTo>
                    <a:pt x="34429" y="40690"/>
                  </a:moveTo>
                  <a:lnTo>
                    <a:pt x="32397" y="39420"/>
                  </a:lnTo>
                  <a:lnTo>
                    <a:pt x="30708" y="39420"/>
                  </a:lnTo>
                  <a:lnTo>
                    <a:pt x="34429" y="40690"/>
                  </a:lnTo>
                  <a:close/>
                </a:path>
                <a:path w="38100" h="529590">
                  <a:moveTo>
                    <a:pt x="34569" y="158800"/>
                  </a:moveTo>
                  <a:lnTo>
                    <a:pt x="33997" y="158064"/>
                  </a:lnTo>
                  <a:lnTo>
                    <a:pt x="33985" y="158800"/>
                  </a:lnTo>
                  <a:lnTo>
                    <a:pt x="34569" y="158800"/>
                  </a:lnTo>
                  <a:close/>
                </a:path>
                <a:path w="38100" h="529590">
                  <a:moveTo>
                    <a:pt x="35064" y="57200"/>
                  </a:moveTo>
                  <a:lnTo>
                    <a:pt x="32753" y="57200"/>
                  </a:lnTo>
                  <a:lnTo>
                    <a:pt x="34861" y="58470"/>
                  </a:lnTo>
                  <a:lnTo>
                    <a:pt x="35064" y="57200"/>
                  </a:lnTo>
                  <a:close/>
                </a:path>
                <a:path w="38100" h="529590">
                  <a:moveTo>
                    <a:pt x="35204" y="403009"/>
                  </a:moveTo>
                  <a:lnTo>
                    <a:pt x="32753" y="403631"/>
                  </a:lnTo>
                  <a:lnTo>
                    <a:pt x="33477" y="403847"/>
                  </a:lnTo>
                  <a:lnTo>
                    <a:pt x="35204" y="403009"/>
                  </a:lnTo>
                  <a:close/>
                </a:path>
                <a:path w="38100" h="529590">
                  <a:moveTo>
                    <a:pt x="35598" y="447675"/>
                  </a:moveTo>
                  <a:lnTo>
                    <a:pt x="35077" y="447713"/>
                  </a:lnTo>
                  <a:lnTo>
                    <a:pt x="34683" y="447763"/>
                  </a:lnTo>
                  <a:lnTo>
                    <a:pt x="34315" y="447840"/>
                  </a:lnTo>
                  <a:lnTo>
                    <a:pt x="34607" y="447814"/>
                  </a:lnTo>
                  <a:lnTo>
                    <a:pt x="34975" y="447802"/>
                  </a:lnTo>
                  <a:lnTo>
                    <a:pt x="35598" y="447675"/>
                  </a:lnTo>
                  <a:close/>
                </a:path>
                <a:path w="38100" h="529590">
                  <a:moveTo>
                    <a:pt x="35941" y="99110"/>
                  </a:moveTo>
                  <a:lnTo>
                    <a:pt x="32029" y="99110"/>
                  </a:lnTo>
                  <a:lnTo>
                    <a:pt x="34239" y="100380"/>
                  </a:lnTo>
                  <a:lnTo>
                    <a:pt x="35941" y="99110"/>
                  </a:lnTo>
                  <a:close/>
                </a:path>
                <a:path w="38100" h="529590">
                  <a:moveTo>
                    <a:pt x="36296" y="154990"/>
                  </a:moveTo>
                  <a:lnTo>
                    <a:pt x="33413" y="155549"/>
                  </a:lnTo>
                  <a:lnTo>
                    <a:pt x="29629" y="156260"/>
                  </a:lnTo>
                  <a:lnTo>
                    <a:pt x="29692" y="154990"/>
                  </a:lnTo>
                  <a:lnTo>
                    <a:pt x="31559" y="154990"/>
                  </a:lnTo>
                  <a:lnTo>
                    <a:pt x="31991" y="154660"/>
                  </a:lnTo>
                  <a:lnTo>
                    <a:pt x="29730" y="153720"/>
                  </a:lnTo>
                  <a:lnTo>
                    <a:pt x="27368" y="152514"/>
                  </a:lnTo>
                  <a:lnTo>
                    <a:pt x="26708" y="153720"/>
                  </a:lnTo>
                  <a:lnTo>
                    <a:pt x="24853" y="152450"/>
                  </a:lnTo>
                  <a:lnTo>
                    <a:pt x="26149" y="152450"/>
                  </a:lnTo>
                  <a:lnTo>
                    <a:pt x="22885" y="151180"/>
                  </a:lnTo>
                  <a:lnTo>
                    <a:pt x="29540" y="151180"/>
                  </a:lnTo>
                  <a:lnTo>
                    <a:pt x="27330" y="149910"/>
                  </a:lnTo>
                  <a:lnTo>
                    <a:pt x="31686" y="149910"/>
                  </a:lnTo>
                  <a:lnTo>
                    <a:pt x="29260" y="148640"/>
                  </a:lnTo>
                  <a:lnTo>
                    <a:pt x="27609" y="148640"/>
                  </a:lnTo>
                  <a:lnTo>
                    <a:pt x="27178" y="149910"/>
                  </a:lnTo>
                  <a:lnTo>
                    <a:pt x="25946" y="149136"/>
                  </a:lnTo>
                  <a:lnTo>
                    <a:pt x="27444" y="148640"/>
                  </a:lnTo>
                  <a:lnTo>
                    <a:pt x="25768" y="148640"/>
                  </a:lnTo>
                  <a:lnTo>
                    <a:pt x="25450" y="148831"/>
                  </a:lnTo>
                  <a:lnTo>
                    <a:pt x="25133" y="148640"/>
                  </a:lnTo>
                  <a:lnTo>
                    <a:pt x="21501" y="148640"/>
                  </a:lnTo>
                  <a:lnTo>
                    <a:pt x="24028" y="147370"/>
                  </a:lnTo>
                  <a:lnTo>
                    <a:pt x="27901" y="147370"/>
                  </a:lnTo>
                  <a:lnTo>
                    <a:pt x="30226" y="147370"/>
                  </a:lnTo>
                  <a:lnTo>
                    <a:pt x="32981" y="146100"/>
                  </a:lnTo>
                  <a:lnTo>
                    <a:pt x="27051" y="144830"/>
                  </a:lnTo>
                  <a:lnTo>
                    <a:pt x="27228" y="144678"/>
                  </a:lnTo>
                  <a:lnTo>
                    <a:pt x="25082" y="143560"/>
                  </a:lnTo>
                  <a:lnTo>
                    <a:pt x="28270" y="143560"/>
                  </a:lnTo>
                  <a:lnTo>
                    <a:pt x="29006" y="142290"/>
                  </a:lnTo>
                  <a:lnTo>
                    <a:pt x="28765" y="142290"/>
                  </a:lnTo>
                  <a:lnTo>
                    <a:pt x="30441" y="141020"/>
                  </a:lnTo>
                  <a:lnTo>
                    <a:pt x="29032" y="141020"/>
                  </a:lnTo>
                  <a:lnTo>
                    <a:pt x="30149" y="139750"/>
                  </a:lnTo>
                  <a:lnTo>
                    <a:pt x="23139" y="139750"/>
                  </a:lnTo>
                  <a:lnTo>
                    <a:pt x="23850" y="138480"/>
                  </a:lnTo>
                  <a:lnTo>
                    <a:pt x="29438" y="138480"/>
                  </a:lnTo>
                  <a:lnTo>
                    <a:pt x="25336" y="137210"/>
                  </a:lnTo>
                  <a:lnTo>
                    <a:pt x="24244" y="137210"/>
                  </a:lnTo>
                  <a:lnTo>
                    <a:pt x="24409" y="135940"/>
                  </a:lnTo>
                  <a:lnTo>
                    <a:pt x="21755" y="135940"/>
                  </a:lnTo>
                  <a:lnTo>
                    <a:pt x="28206" y="134670"/>
                  </a:lnTo>
                  <a:lnTo>
                    <a:pt x="21285" y="132130"/>
                  </a:lnTo>
                  <a:lnTo>
                    <a:pt x="26797" y="132130"/>
                  </a:lnTo>
                  <a:lnTo>
                    <a:pt x="27305" y="132384"/>
                  </a:lnTo>
                  <a:lnTo>
                    <a:pt x="31026" y="132448"/>
                  </a:lnTo>
                  <a:lnTo>
                    <a:pt x="30010" y="131965"/>
                  </a:lnTo>
                  <a:lnTo>
                    <a:pt x="26784" y="132092"/>
                  </a:lnTo>
                  <a:lnTo>
                    <a:pt x="25463" y="129590"/>
                  </a:lnTo>
                  <a:lnTo>
                    <a:pt x="26136" y="129590"/>
                  </a:lnTo>
                  <a:lnTo>
                    <a:pt x="28054" y="128320"/>
                  </a:lnTo>
                  <a:lnTo>
                    <a:pt x="25412" y="128320"/>
                  </a:lnTo>
                  <a:lnTo>
                    <a:pt x="32219" y="127050"/>
                  </a:lnTo>
                  <a:lnTo>
                    <a:pt x="25679" y="127050"/>
                  </a:lnTo>
                  <a:lnTo>
                    <a:pt x="24142" y="128320"/>
                  </a:lnTo>
                  <a:lnTo>
                    <a:pt x="20193" y="128320"/>
                  </a:lnTo>
                  <a:lnTo>
                    <a:pt x="22339" y="127050"/>
                  </a:lnTo>
                  <a:lnTo>
                    <a:pt x="24485" y="127050"/>
                  </a:lnTo>
                  <a:lnTo>
                    <a:pt x="28448" y="125780"/>
                  </a:lnTo>
                  <a:lnTo>
                    <a:pt x="31165" y="125780"/>
                  </a:lnTo>
                  <a:lnTo>
                    <a:pt x="26276" y="124510"/>
                  </a:lnTo>
                  <a:lnTo>
                    <a:pt x="26758" y="123240"/>
                  </a:lnTo>
                  <a:lnTo>
                    <a:pt x="24320" y="123240"/>
                  </a:lnTo>
                  <a:lnTo>
                    <a:pt x="23164" y="121970"/>
                  </a:lnTo>
                  <a:lnTo>
                    <a:pt x="22212" y="120700"/>
                  </a:lnTo>
                  <a:lnTo>
                    <a:pt x="21234" y="120700"/>
                  </a:lnTo>
                  <a:lnTo>
                    <a:pt x="22682" y="119430"/>
                  </a:lnTo>
                  <a:lnTo>
                    <a:pt x="26873" y="119430"/>
                  </a:lnTo>
                  <a:lnTo>
                    <a:pt x="27520" y="118160"/>
                  </a:lnTo>
                  <a:lnTo>
                    <a:pt x="29146" y="118160"/>
                  </a:lnTo>
                  <a:lnTo>
                    <a:pt x="28613" y="116890"/>
                  </a:lnTo>
                  <a:lnTo>
                    <a:pt x="24498" y="116890"/>
                  </a:lnTo>
                  <a:lnTo>
                    <a:pt x="24803" y="115620"/>
                  </a:lnTo>
                  <a:lnTo>
                    <a:pt x="25857" y="115620"/>
                  </a:lnTo>
                  <a:lnTo>
                    <a:pt x="22821" y="114350"/>
                  </a:lnTo>
                  <a:lnTo>
                    <a:pt x="25971" y="114350"/>
                  </a:lnTo>
                  <a:lnTo>
                    <a:pt x="22974" y="113080"/>
                  </a:lnTo>
                  <a:lnTo>
                    <a:pt x="22212" y="111823"/>
                  </a:lnTo>
                  <a:lnTo>
                    <a:pt x="22288" y="110540"/>
                  </a:lnTo>
                  <a:lnTo>
                    <a:pt x="30314" y="110540"/>
                  </a:lnTo>
                  <a:lnTo>
                    <a:pt x="24320" y="108000"/>
                  </a:lnTo>
                  <a:lnTo>
                    <a:pt x="30530" y="108000"/>
                  </a:lnTo>
                  <a:lnTo>
                    <a:pt x="27571" y="106730"/>
                  </a:lnTo>
                  <a:lnTo>
                    <a:pt x="31813" y="104190"/>
                  </a:lnTo>
                  <a:lnTo>
                    <a:pt x="31343" y="102920"/>
                  </a:lnTo>
                  <a:lnTo>
                    <a:pt x="25095" y="102920"/>
                  </a:lnTo>
                  <a:lnTo>
                    <a:pt x="31153" y="101650"/>
                  </a:lnTo>
                  <a:lnTo>
                    <a:pt x="29578" y="101650"/>
                  </a:lnTo>
                  <a:lnTo>
                    <a:pt x="31191" y="100926"/>
                  </a:lnTo>
                  <a:lnTo>
                    <a:pt x="28740" y="101498"/>
                  </a:lnTo>
                  <a:lnTo>
                    <a:pt x="29286" y="101650"/>
                  </a:lnTo>
                  <a:lnTo>
                    <a:pt x="24853" y="101650"/>
                  </a:lnTo>
                  <a:lnTo>
                    <a:pt x="26847" y="100990"/>
                  </a:lnTo>
                  <a:lnTo>
                    <a:pt x="28498" y="101434"/>
                  </a:lnTo>
                  <a:lnTo>
                    <a:pt x="28194" y="100761"/>
                  </a:lnTo>
                  <a:lnTo>
                    <a:pt x="28105" y="100584"/>
                  </a:lnTo>
                  <a:lnTo>
                    <a:pt x="28689" y="100380"/>
                  </a:lnTo>
                  <a:lnTo>
                    <a:pt x="31534" y="100380"/>
                  </a:lnTo>
                  <a:lnTo>
                    <a:pt x="32029" y="99110"/>
                  </a:lnTo>
                  <a:lnTo>
                    <a:pt x="30581" y="99110"/>
                  </a:lnTo>
                  <a:lnTo>
                    <a:pt x="27178" y="97840"/>
                  </a:lnTo>
                  <a:lnTo>
                    <a:pt x="34607" y="97840"/>
                  </a:lnTo>
                  <a:lnTo>
                    <a:pt x="35953" y="97840"/>
                  </a:lnTo>
                  <a:lnTo>
                    <a:pt x="33870" y="97053"/>
                  </a:lnTo>
                  <a:lnTo>
                    <a:pt x="33426" y="96570"/>
                  </a:lnTo>
                  <a:lnTo>
                    <a:pt x="34645" y="95300"/>
                  </a:lnTo>
                  <a:lnTo>
                    <a:pt x="29489" y="94030"/>
                  </a:lnTo>
                  <a:lnTo>
                    <a:pt x="32461" y="94030"/>
                  </a:lnTo>
                  <a:lnTo>
                    <a:pt x="33223" y="92760"/>
                  </a:lnTo>
                  <a:lnTo>
                    <a:pt x="26987" y="90220"/>
                  </a:lnTo>
                  <a:lnTo>
                    <a:pt x="30149" y="88950"/>
                  </a:lnTo>
                  <a:lnTo>
                    <a:pt x="28778" y="88950"/>
                  </a:lnTo>
                  <a:lnTo>
                    <a:pt x="30353" y="87680"/>
                  </a:lnTo>
                  <a:lnTo>
                    <a:pt x="29260" y="87680"/>
                  </a:lnTo>
                  <a:lnTo>
                    <a:pt x="30162" y="86410"/>
                  </a:lnTo>
                  <a:lnTo>
                    <a:pt x="31927" y="87680"/>
                  </a:lnTo>
                  <a:lnTo>
                    <a:pt x="33985" y="85140"/>
                  </a:lnTo>
                  <a:lnTo>
                    <a:pt x="27647" y="85140"/>
                  </a:lnTo>
                  <a:lnTo>
                    <a:pt x="26568" y="83870"/>
                  </a:lnTo>
                  <a:lnTo>
                    <a:pt x="31165" y="83870"/>
                  </a:lnTo>
                  <a:lnTo>
                    <a:pt x="33426" y="81330"/>
                  </a:lnTo>
                  <a:lnTo>
                    <a:pt x="34074" y="81330"/>
                  </a:lnTo>
                  <a:lnTo>
                    <a:pt x="34645" y="80060"/>
                  </a:lnTo>
                  <a:lnTo>
                    <a:pt x="30251" y="78790"/>
                  </a:lnTo>
                  <a:lnTo>
                    <a:pt x="28448" y="76250"/>
                  </a:lnTo>
                  <a:lnTo>
                    <a:pt x="33439" y="74980"/>
                  </a:lnTo>
                  <a:lnTo>
                    <a:pt x="31991" y="73710"/>
                  </a:lnTo>
                  <a:lnTo>
                    <a:pt x="30530" y="72440"/>
                  </a:lnTo>
                  <a:lnTo>
                    <a:pt x="33337" y="71170"/>
                  </a:lnTo>
                  <a:lnTo>
                    <a:pt x="29286" y="71170"/>
                  </a:lnTo>
                  <a:lnTo>
                    <a:pt x="30226" y="69900"/>
                  </a:lnTo>
                  <a:lnTo>
                    <a:pt x="34391" y="69900"/>
                  </a:lnTo>
                  <a:lnTo>
                    <a:pt x="33274" y="68630"/>
                  </a:lnTo>
                  <a:lnTo>
                    <a:pt x="33401" y="67360"/>
                  </a:lnTo>
                  <a:lnTo>
                    <a:pt x="27876" y="67360"/>
                  </a:lnTo>
                  <a:lnTo>
                    <a:pt x="30911" y="66090"/>
                  </a:lnTo>
                  <a:lnTo>
                    <a:pt x="30302" y="64820"/>
                  </a:lnTo>
                  <a:lnTo>
                    <a:pt x="29540" y="63550"/>
                  </a:lnTo>
                  <a:lnTo>
                    <a:pt x="32118" y="62280"/>
                  </a:lnTo>
                  <a:lnTo>
                    <a:pt x="30734" y="62280"/>
                  </a:lnTo>
                  <a:lnTo>
                    <a:pt x="30746" y="61010"/>
                  </a:lnTo>
                  <a:lnTo>
                    <a:pt x="32334" y="61010"/>
                  </a:lnTo>
                  <a:lnTo>
                    <a:pt x="33464" y="59740"/>
                  </a:lnTo>
                  <a:lnTo>
                    <a:pt x="32753" y="57200"/>
                  </a:lnTo>
                  <a:lnTo>
                    <a:pt x="26327" y="57200"/>
                  </a:lnTo>
                  <a:lnTo>
                    <a:pt x="26149" y="55930"/>
                  </a:lnTo>
                  <a:lnTo>
                    <a:pt x="30568" y="55930"/>
                  </a:lnTo>
                  <a:lnTo>
                    <a:pt x="30505" y="54660"/>
                  </a:lnTo>
                  <a:lnTo>
                    <a:pt x="34391" y="53390"/>
                  </a:lnTo>
                  <a:lnTo>
                    <a:pt x="30378" y="52120"/>
                  </a:lnTo>
                  <a:lnTo>
                    <a:pt x="32600" y="52120"/>
                  </a:lnTo>
                  <a:lnTo>
                    <a:pt x="35483" y="49580"/>
                  </a:lnTo>
                  <a:lnTo>
                    <a:pt x="33362" y="49580"/>
                  </a:lnTo>
                  <a:lnTo>
                    <a:pt x="29794" y="48310"/>
                  </a:lnTo>
                  <a:lnTo>
                    <a:pt x="28765" y="47561"/>
                  </a:lnTo>
                  <a:lnTo>
                    <a:pt x="27241" y="47040"/>
                  </a:lnTo>
                  <a:lnTo>
                    <a:pt x="26212" y="47040"/>
                  </a:lnTo>
                  <a:lnTo>
                    <a:pt x="25196" y="45770"/>
                  </a:lnTo>
                  <a:lnTo>
                    <a:pt x="24003" y="45770"/>
                  </a:lnTo>
                  <a:lnTo>
                    <a:pt x="25565" y="44500"/>
                  </a:lnTo>
                  <a:lnTo>
                    <a:pt x="24485" y="44500"/>
                  </a:lnTo>
                  <a:lnTo>
                    <a:pt x="23317" y="43230"/>
                  </a:lnTo>
                  <a:lnTo>
                    <a:pt x="27863" y="43230"/>
                  </a:lnTo>
                  <a:lnTo>
                    <a:pt x="26250" y="41960"/>
                  </a:lnTo>
                  <a:lnTo>
                    <a:pt x="26771" y="41960"/>
                  </a:lnTo>
                  <a:lnTo>
                    <a:pt x="28765" y="40690"/>
                  </a:lnTo>
                  <a:lnTo>
                    <a:pt x="30238" y="40690"/>
                  </a:lnTo>
                  <a:lnTo>
                    <a:pt x="30708" y="39420"/>
                  </a:lnTo>
                  <a:lnTo>
                    <a:pt x="27990" y="39420"/>
                  </a:lnTo>
                  <a:lnTo>
                    <a:pt x="29260" y="38150"/>
                  </a:lnTo>
                  <a:lnTo>
                    <a:pt x="30060" y="38150"/>
                  </a:lnTo>
                  <a:lnTo>
                    <a:pt x="30822" y="36880"/>
                  </a:lnTo>
                  <a:lnTo>
                    <a:pt x="33096" y="36880"/>
                  </a:lnTo>
                  <a:lnTo>
                    <a:pt x="32067" y="35610"/>
                  </a:lnTo>
                  <a:lnTo>
                    <a:pt x="27914" y="35610"/>
                  </a:lnTo>
                  <a:lnTo>
                    <a:pt x="27914" y="39420"/>
                  </a:lnTo>
                  <a:lnTo>
                    <a:pt x="27762" y="40690"/>
                  </a:lnTo>
                  <a:lnTo>
                    <a:pt x="23380" y="40690"/>
                  </a:lnTo>
                  <a:lnTo>
                    <a:pt x="26250" y="39420"/>
                  </a:lnTo>
                  <a:lnTo>
                    <a:pt x="27914" y="39420"/>
                  </a:lnTo>
                  <a:lnTo>
                    <a:pt x="27914" y="35610"/>
                  </a:lnTo>
                  <a:lnTo>
                    <a:pt x="27889" y="36880"/>
                  </a:lnTo>
                  <a:lnTo>
                    <a:pt x="25247" y="36880"/>
                  </a:lnTo>
                  <a:lnTo>
                    <a:pt x="26873" y="35610"/>
                  </a:lnTo>
                  <a:lnTo>
                    <a:pt x="26212" y="35610"/>
                  </a:lnTo>
                  <a:lnTo>
                    <a:pt x="28448" y="34340"/>
                  </a:lnTo>
                  <a:lnTo>
                    <a:pt x="30975" y="34340"/>
                  </a:lnTo>
                  <a:lnTo>
                    <a:pt x="29324" y="33070"/>
                  </a:lnTo>
                  <a:lnTo>
                    <a:pt x="29883" y="30530"/>
                  </a:lnTo>
                  <a:lnTo>
                    <a:pt x="28079" y="30530"/>
                  </a:lnTo>
                  <a:lnTo>
                    <a:pt x="26924" y="29502"/>
                  </a:lnTo>
                  <a:lnTo>
                    <a:pt x="27368" y="30530"/>
                  </a:lnTo>
                  <a:lnTo>
                    <a:pt x="23647" y="30530"/>
                  </a:lnTo>
                  <a:lnTo>
                    <a:pt x="25933" y="29260"/>
                  </a:lnTo>
                  <a:lnTo>
                    <a:pt x="26644" y="29260"/>
                  </a:lnTo>
                  <a:lnTo>
                    <a:pt x="27520" y="27990"/>
                  </a:lnTo>
                  <a:lnTo>
                    <a:pt x="27762" y="27990"/>
                  </a:lnTo>
                  <a:lnTo>
                    <a:pt x="28956" y="25450"/>
                  </a:lnTo>
                  <a:lnTo>
                    <a:pt x="27228" y="24676"/>
                  </a:lnTo>
                  <a:lnTo>
                    <a:pt x="27228" y="27990"/>
                  </a:lnTo>
                  <a:lnTo>
                    <a:pt x="23660" y="27990"/>
                  </a:lnTo>
                  <a:lnTo>
                    <a:pt x="25400" y="26720"/>
                  </a:lnTo>
                  <a:lnTo>
                    <a:pt x="27228" y="27990"/>
                  </a:lnTo>
                  <a:lnTo>
                    <a:pt x="27228" y="24676"/>
                  </a:lnTo>
                  <a:lnTo>
                    <a:pt x="26149" y="24180"/>
                  </a:lnTo>
                  <a:lnTo>
                    <a:pt x="23660" y="22910"/>
                  </a:lnTo>
                  <a:lnTo>
                    <a:pt x="25831" y="21640"/>
                  </a:lnTo>
                  <a:lnTo>
                    <a:pt x="24472" y="21640"/>
                  </a:lnTo>
                  <a:lnTo>
                    <a:pt x="27965" y="19100"/>
                  </a:lnTo>
                  <a:lnTo>
                    <a:pt x="21196" y="15290"/>
                  </a:lnTo>
                  <a:lnTo>
                    <a:pt x="26733" y="12750"/>
                  </a:lnTo>
                  <a:lnTo>
                    <a:pt x="27863" y="11480"/>
                  </a:lnTo>
                  <a:lnTo>
                    <a:pt x="26670" y="11480"/>
                  </a:lnTo>
                  <a:lnTo>
                    <a:pt x="23037" y="10210"/>
                  </a:lnTo>
                  <a:lnTo>
                    <a:pt x="20358" y="8940"/>
                  </a:lnTo>
                  <a:lnTo>
                    <a:pt x="30784" y="7670"/>
                  </a:lnTo>
                  <a:lnTo>
                    <a:pt x="25730" y="6400"/>
                  </a:lnTo>
                  <a:lnTo>
                    <a:pt x="24003" y="6400"/>
                  </a:lnTo>
                  <a:lnTo>
                    <a:pt x="22339" y="5130"/>
                  </a:lnTo>
                  <a:lnTo>
                    <a:pt x="25336" y="5130"/>
                  </a:lnTo>
                  <a:lnTo>
                    <a:pt x="22517" y="3860"/>
                  </a:lnTo>
                  <a:lnTo>
                    <a:pt x="23710" y="2590"/>
                  </a:lnTo>
                  <a:lnTo>
                    <a:pt x="29083" y="3860"/>
                  </a:lnTo>
                  <a:lnTo>
                    <a:pt x="29400" y="2590"/>
                  </a:lnTo>
                  <a:lnTo>
                    <a:pt x="28765" y="1320"/>
                  </a:lnTo>
                  <a:lnTo>
                    <a:pt x="24587" y="50"/>
                  </a:lnTo>
                  <a:lnTo>
                    <a:pt x="23482" y="50"/>
                  </a:lnTo>
                  <a:lnTo>
                    <a:pt x="23406" y="1320"/>
                  </a:lnTo>
                  <a:lnTo>
                    <a:pt x="19926" y="1320"/>
                  </a:lnTo>
                  <a:lnTo>
                    <a:pt x="15062" y="50"/>
                  </a:lnTo>
                  <a:lnTo>
                    <a:pt x="10058" y="50"/>
                  </a:lnTo>
                  <a:lnTo>
                    <a:pt x="9626" y="215"/>
                  </a:lnTo>
                  <a:lnTo>
                    <a:pt x="9626" y="2590"/>
                  </a:lnTo>
                  <a:lnTo>
                    <a:pt x="7264" y="2590"/>
                  </a:lnTo>
                  <a:lnTo>
                    <a:pt x="7137" y="1524"/>
                  </a:lnTo>
                  <a:lnTo>
                    <a:pt x="9626" y="2590"/>
                  </a:lnTo>
                  <a:lnTo>
                    <a:pt x="9626" y="215"/>
                  </a:lnTo>
                  <a:lnTo>
                    <a:pt x="6642" y="1320"/>
                  </a:lnTo>
                  <a:lnTo>
                    <a:pt x="6921" y="1435"/>
                  </a:lnTo>
                  <a:lnTo>
                    <a:pt x="4889" y="2590"/>
                  </a:lnTo>
                  <a:lnTo>
                    <a:pt x="6070" y="2590"/>
                  </a:lnTo>
                  <a:lnTo>
                    <a:pt x="5613" y="3860"/>
                  </a:lnTo>
                  <a:lnTo>
                    <a:pt x="5422" y="3860"/>
                  </a:lnTo>
                  <a:lnTo>
                    <a:pt x="7594" y="5130"/>
                  </a:lnTo>
                  <a:lnTo>
                    <a:pt x="9702" y="3860"/>
                  </a:lnTo>
                  <a:lnTo>
                    <a:pt x="11125" y="5130"/>
                  </a:lnTo>
                  <a:lnTo>
                    <a:pt x="7899" y="5130"/>
                  </a:lnTo>
                  <a:lnTo>
                    <a:pt x="7023" y="6400"/>
                  </a:lnTo>
                  <a:lnTo>
                    <a:pt x="9613" y="6400"/>
                  </a:lnTo>
                  <a:lnTo>
                    <a:pt x="6883" y="7670"/>
                  </a:lnTo>
                  <a:lnTo>
                    <a:pt x="9334" y="8940"/>
                  </a:lnTo>
                  <a:lnTo>
                    <a:pt x="4013" y="8940"/>
                  </a:lnTo>
                  <a:lnTo>
                    <a:pt x="9207" y="10210"/>
                  </a:lnTo>
                  <a:lnTo>
                    <a:pt x="3276" y="10210"/>
                  </a:lnTo>
                  <a:lnTo>
                    <a:pt x="8255" y="11480"/>
                  </a:lnTo>
                  <a:lnTo>
                    <a:pt x="5486" y="12750"/>
                  </a:lnTo>
                  <a:lnTo>
                    <a:pt x="7073" y="13474"/>
                  </a:lnTo>
                  <a:lnTo>
                    <a:pt x="8255" y="14020"/>
                  </a:lnTo>
                  <a:lnTo>
                    <a:pt x="8559" y="14020"/>
                  </a:lnTo>
                  <a:lnTo>
                    <a:pt x="9499" y="15290"/>
                  </a:lnTo>
                  <a:lnTo>
                    <a:pt x="12026" y="15290"/>
                  </a:lnTo>
                  <a:lnTo>
                    <a:pt x="8064" y="16560"/>
                  </a:lnTo>
                  <a:lnTo>
                    <a:pt x="8305" y="16560"/>
                  </a:lnTo>
                  <a:lnTo>
                    <a:pt x="4914" y="17830"/>
                  </a:lnTo>
                  <a:lnTo>
                    <a:pt x="8915" y="17830"/>
                  </a:lnTo>
                  <a:lnTo>
                    <a:pt x="6413" y="19100"/>
                  </a:lnTo>
                  <a:lnTo>
                    <a:pt x="8305" y="19100"/>
                  </a:lnTo>
                  <a:lnTo>
                    <a:pt x="9385" y="20370"/>
                  </a:lnTo>
                  <a:lnTo>
                    <a:pt x="4495" y="20370"/>
                  </a:lnTo>
                  <a:lnTo>
                    <a:pt x="8039" y="21640"/>
                  </a:lnTo>
                  <a:lnTo>
                    <a:pt x="6223" y="21640"/>
                  </a:lnTo>
                  <a:lnTo>
                    <a:pt x="9309" y="22910"/>
                  </a:lnTo>
                  <a:lnTo>
                    <a:pt x="7023" y="23901"/>
                  </a:lnTo>
                  <a:lnTo>
                    <a:pt x="6413" y="23241"/>
                  </a:lnTo>
                  <a:lnTo>
                    <a:pt x="6565" y="24104"/>
                  </a:lnTo>
                  <a:lnTo>
                    <a:pt x="6388" y="24180"/>
                  </a:lnTo>
                  <a:lnTo>
                    <a:pt x="6591" y="24180"/>
                  </a:lnTo>
                  <a:lnTo>
                    <a:pt x="6934" y="24180"/>
                  </a:lnTo>
                  <a:lnTo>
                    <a:pt x="14579" y="24180"/>
                  </a:lnTo>
                  <a:lnTo>
                    <a:pt x="14655" y="25450"/>
                  </a:lnTo>
                  <a:lnTo>
                    <a:pt x="11887" y="25450"/>
                  </a:lnTo>
                  <a:lnTo>
                    <a:pt x="11112" y="25450"/>
                  </a:lnTo>
                  <a:lnTo>
                    <a:pt x="11480" y="25603"/>
                  </a:lnTo>
                  <a:lnTo>
                    <a:pt x="11620" y="25552"/>
                  </a:lnTo>
                  <a:lnTo>
                    <a:pt x="14109" y="26720"/>
                  </a:lnTo>
                  <a:lnTo>
                    <a:pt x="9537" y="26720"/>
                  </a:lnTo>
                  <a:lnTo>
                    <a:pt x="11544" y="25628"/>
                  </a:lnTo>
                  <a:lnTo>
                    <a:pt x="8724" y="26720"/>
                  </a:lnTo>
                  <a:lnTo>
                    <a:pt x="9969" y="25552"/>
                  </a:lnTo>
                  <a:lnTo>
                    <a:pt x="10464" y="25450"/>
                  </a:lnTo>
                  <a:lnTo>
                    <a:pt x="10083" y="25450"/>
                  </a:lnTo>
                  <a:lnTo>
                    <a:pt x="4483" y="25450"/>
                  </a:lnTo>
                  <a:lnTo>
                    <a:pt x="3441" y="26720"/>
                  </a:lnTo>
                  <a:lnTo>
                    <a:pt x="4483" y="26720"/>
                  </a:lnTo>
                  <a:lnTo>
                    <a:pt x="6286" y="26720"/>
                  </a:lnTo>
                  <a:lnTo>
                    <a:pt x="5245" y="27990"/>
                  </a:lnTo>
                  <a:lnTo>
                    <a:pt x="10147" y="27990"/>
                  </a:lnTo>
                  <a:lnTo>
                    <a:pt x="13703" y="30530"/>
                  </a:lnTo>
                  <a:lnTo>
                    <a:pt x="1219" y="29260"/>
                  </a:lnTo>
                  <a:lnTo>
                    <a:pt x="5943" y="30530"/>
                  </a:lnTo>
                  <a:lnTo>
                    <a:pt x="8318" y="31800"/>
                  </a:lnTo>
                  <a:lnTo>
                    <a:pt x="6413" y="31800"/>
                  </a:lnTo>
                  <a:lnTo>
                    <a:pt x="6019" y="33070"/>
                  </a:lnTo>
                  <a:lnTo>
                    <a:pt x="7670" y="33070"/>
                  </a:lnTo>
                  <a:lnTo>
                    <a:pt x="4495" y="34340"/>
                  </a:lnTo>
                  <a:lnTo>
                    <a:pt x="8369" y="33439"/>
                  </a:lnTo>
                  <a:lnTo>
                    <a:pt x="7899" y="33070"/>
                  </a:lnTo>
                  <a:lnTo>
                    <a:pt x="9969" y="33070"/>
                  </a:lnTo>
                  <a:lnTo>
                    <a:pt x="12192" y="33070"/>
                  </a:lnTo>
                  <a:lnTo>
                    <a:pt x="9969" y="34112"/>
                  </a:lnTo>
                  <a:lnTo>
                    <a:pt x="9969" y="34340"/>
                  </a:lnTo>
                  <a:lnTo>
                    <a:pt x="9499" y="34340"/>
                  </a:lnTo>
                  <a:lnTo>
                    <a:pt x="6413" y="34340"/>
                  </a:lnTo>
                  <a:lnTo>
                    <a:pt x="6946" y="35610"/>
                  </a:lnTo>
                  <a:lnTo>
                    <a:pt x="9537" y="36880"/>
                  </a:lnTo>
                  <a:lnTo>
                    <a:pt x="10172" y="38150"/>
                  </a:lnTo>
                  <a:lnTo>
                    <a:pt x="6921" y="38150"/>
                  </a:lnTo>
                  <a:lnTo>
                    <a:pt x="8686" y="40690"/>
                  </a:lnTo>
                  <a:lnTo>
                    <a:pt x="6489" y="41960"/>
                  </a:lnTo>
                  <a:lnTo>
                    <a:pt x="4368" y="43230"/>
                  </a:lnTo>
                  <a:lnTo>
                    <a:pt x="7442" y="44500"/>
                  </a:lnTo>
                  <a:lnTo>
                    <a:pt x="8839" y="44500"/>
                  </a:lnTo>
                  <a:lnTo>
                    <a:pt x="7581" y="45300"/>
                  </a:lnTo>
                  <a:lnTo>
                    <a:pt x="8534" y="45770"/>
                  </a:lnTo>
                  <a:lnTo>
                    <a:pt x="11531" y="48310"/>
                  </a:lnTo>
                  <a:lnTo>
                    <a:pt x="8255" y="49580"/>
                  </a:lnTo>
                  <a:lnTo>
                    <a:pt x="6083" y="49580"/>
                  </a:lnTo>
                  <a:lnTo>
                    <a:pt x="13627" y="50850"/>
                  </a:lnTo>
                  <a:lnTo>
                    <a:pt x="10223" y="50850"/>
                  </a:lnTo>
                  <a:lnTo>
                    <a:pt x="8902" y="53390"/>
                  </a:lnTo>
                  <a:lnTo>
                    <a:pt x="11709" y="54660"/>
                  </a:lnTo>
                  <a:lnTo>
                    <a:pt x="7061" y="57200"/>
                  </a:lnTo>
                  <a:lnTo>
                    <a:pt x="11493" y="57200"/>
                  </a:lnTo>
                  <a:lnTo>
                    <a:pt x="5092" y="58470"/>
                  </a:lnTo>
                  <a:lnTo>
                    <a:pt x="11277" y="58470"/>
                  </a:lnTo>
                  <a:lnTo>
                    <a:pt x="8204" y="59740"/>
                  </a:lnTo>
                  <a:lnTo>
                    <a:pt x="7099" y="59740"/>
                  </a:lnTo>
                  <a:lnTo>
                    <a:pt x="5054" y="61010"/>
                  </a:lnTo>
                  <a:lnTo>
                    <a:pt x="4762" y="62280"/>
                  </a:lnTo>
                  <a:lnTo>
                    <a:pt x="6324" y="62280"/>
                  </a:lnTo>
                  <a:lnTo>
                    <a:pt x="9702" y="63550"/>
                  </a:lnTo>
                  <a:lnTo>
                    <a:pt x="9055" y="63550"/>
                  </a:lnTo>
                  <a:lnTo>
                    <a:pt x="10515" y="64820"/>
                  </a:lnTo>
                  <a:lnTo>
                    <a:pt x="6807" y="66090"/>
                  </a:lnTo>
                  <a:lnTo>
                    <a:pt x="5156" y="66090"/>
                  </a:lnTo>
                  <a:lnTo>
                    <a:pt x="7874" y="67360"/>
                  </a:lnTo>
                  <a:lnTo>
                    <a:pt x="5308" y="67360"/>
                  </a:lnTo>
                  <a:lnTo>
                    <a:pt x="8610" y="68630"/>
                  </a:lnTo>
                  <a:lnTo>
                    <a:pt x="1905" y="67360"/>
                  </a:lnTo>
                  <a:lnTo>
                    <a:pt x="4927" y="68630"/>
                  </a:lnTo>
                  <a:lnTo>
                    <a:pt x="5549" y="68630"/>
                  </a:lnTo>
                  <a:lnTo>
                    <a:pt x="5537" y="69900"/>
                  </a:lnTo>
                  <a:lnTo>
                    <a:pt x="4140" y="69900"/>
                  </a:lnTo>
                  <a:lnTo>
                    <a:pt x="3556" y="71170"/>
                  </a:lnTo>
                  <a:lnTo>
                    <a:pt x="5207" y="73710"/>
                  </a:lnTo>
                  <a:lnTo>
                    <a:pt x="5156" y="74980"/>
                  </a:lnTo>
                  <a:lnTo>
                    <a:pt x="6197" y="73710"/>
                  </a:lnTo>
                  <a:lnTo>
                    <a:pt x="10045" y="74980"/>
                  </a:lnTo>
                  <a:lnTo>
                    <a:pt x="10883" y="74980"/>
                  </a:lnTo>
                  <a:lnTo>
                    <a:pt x="10477" y="76250"/>
                  </a:lnTo>
                  <a:lnTo>
                    <a:pt x="6997" y="74980"/>
                  </a:lnTo>
                  <a:lnTo>
                    <a:pt x="5892" y="74980"/>
                  </a:lnTo>
                  <a:lnTo>
                    <a:pt x="7073" y="76250"/>
                  </a:lnTo>
                  <a:lnTo>
                    <a:pt x="6350" y="76250"/>
                  </a:lnTo>
                  <a:lnTo>
                    <a:pt x="800" y="77520"/>
                  </a:lnTo>
                  <a:lnTo>
                    <a:pt x="3454" y="77520"/>
                  </a:lnTo>
                  <a:lnTo>
                    <a:pt x="3441" y="78790"/>
                  </a:lnTo>
                  <a:lnTo>
                    <a:pt x="4610" y="80060"/>
                  </a:lnTo>
                  <a:lnTo>
                    <a:pt x="4775" y="81330"/>
                  </a:lnTo>
                  <a:lnTo>
                    <a:pt x="9448" y="81330"/>
                  </a:lnTo>
                  <a:lnTo>
                    <a:pt x="8509" y="82600"/>
                  </a:lnTo>
                  <a:lnTo>
                    <a:pt x="6197" y="83870"/>
                  </a:lnTo>
                  <a:lnTo>
                    <a:pt x="6451" y="85140"/>
                  </a:lnTo>
                  <a:lnTo>
                    <a:pt x="8001" y="85140"/>
                  </a:lnTo>
                  <a:lnTo>
                    <a:pt x="8255" y="86410"/>
                  </a:lnTo>
                  <a:lnTo>
                    <a:pt x="6337" y="86410"/>
                  </a:lnTo>
                  <a:lnTo>
                    <a:pt x="6769" y="87680"/>
                  </a:lnTo>
                  <a:lnTo>
                    <a:pt x="9042" y="88950"/>
                  </a:lnTo>
                  <a:lnTo>
                    <a:pt x="11976" y="88950"/>
                  </a:lnTo>
                  <a:lnTo>
                    <a:pt x="10414" y="90220"/>
                  </a:lnTo>
                  <a:lnTo>
                    <a:pt x="8839" y="90220"/>
                  </a:lnTo>
                  <a:lnTo>
                    <a:pt x="12865" y="91490"/>
                  </a:lnTo>
                  <a:lnTo>
                    <a:pt x="1028" y="94030"/>
                  </a:lnTo>
                  <a:lnTo>
                    <a:pt x="6604" y="95300"/>
                  </a:lnTo>
                  <a:lnTo>
                    <a:pt x="6350" y="95300"/>
                  </a:lnTo>
                  <a:lnTo>
                    <a:pt x="9245" y="97840"/>
                  </a:lnTo>
                  <a:lnTo>
                    <a:pt x="8788" y="97840"/>
                  </a:lnTo>
                  <a:lnTo>
                    <a:pt x="7239" y="96570"/>
                  </a:lnTo>
                  <a:lnTo>
                    <a:pt x="5575" y="97840"/>
                  </a:lnTo>
                  <a:lnTo>
                    <a:pt x="10045" y="99110"/>
                  </a:lnTo>
                  <a:lnTo>
                    <a:pt x="4927" y="100380"/>
                  </a:lnTo>
                  <a:lnTo>
                    <a:pt x="7899" y="101650"/>
                  </a:lnTo>
                  <a:lnTo>
                    <a:pt x="0" y="102920"/>
                  </a:lnTo>
                  <a:lnTo>
                    <a:pt x="8470" y="105460"/>
                  </a:lnTo>
                  <a:lnTo>
                    <a:pt x="3429" y="106730"/>
                  </a:lnTo>
                  <a:lnTo>
                    <a:pt x="4216" y="106730"/>
                  </a:lnTo>
                  <a:lnTo>
                    <a:pt x="3784" y="108000"/>
                  </a:lnTo>
                  <a:lnTo>
                    <a:pt x="5232" y="106730"/>
                  </a:lnTo>
                  <a:lnTo>
                    <a:pt x="6464" y="106730"/>
                  </a:lnTo>
                  <a:lnTo>
                    <a:pt x="8712" y="110540"/>
                  </a:lnTo>
                  <a:lnTo>
                    <a:pt x="3746" y="114350"/>
                  </a:lnTo>
                  <a:lnTo>
                    <a:pt x="2070" y="116890"/>
                  </a:lnTo>
                  <a:lnTo>
                    <a:pt x="1574" y="118160"/>
                  </a:lnTo>
                  <a:lnTo>
                    <a:pt x="11709" y="118160"/>
                  </a:lnTo>
                  <a:lnTo>
                    <a:pt x="7264" y="119430"/>
                  </a:lnTo>
                  <a:lnTo>
                    <a:pt x="3810" y="119430"/>
                  </a:lnTo>
                  <a:lnTo>
                    <a:pt x="7962" y="120700"/>
                  </a:lnTo>
                  <a:lnTo>
                    <a:pt x="3657" y="123240"/>
                  </a:lnTo>
                  <a:lnTo>
                    <a:pt x="7188" y="125780"/>
                  </a:lnTo>
                  <a:lnTo>
                    <a:pt x="2844" y="125780"/>
                  </a:lnTo>
                  <a:lnTo>
                    <a:pt x="5232" y="128320"/>
                  </a:lnTo>
                  <a:lnTo>
                    <a:pt x="2908" y="128320"/>
                  </a:lnTo>
                  <a:lnTo>
                    <a:pt x="7594" y="129590"/>
                  </a:lnTo>
                  <a:lnTo>
                    <a:pt x="5295" y="129590"/>
                  </a:lnTo>
                  <a:lnTo>
                    <a:pt x="3784" y="130860"/>
                  </a:lnTo>
                  <a:lnTo>
                    <a:pt x="5283" y="130860"/>
                  </a:lnTo>
                  <a:lnTo>
                    <a:pt x="7962" y="132130"/>
                  </a:lnTo>
                  <a:lnTo>
                    <a:pt x="6235" y="133400"/>
                  </a:lnTo>
                  <a:lnTo>
                    <a:pt x="9499" y="133400"/>
                  </a:lnTo>
                  <a:lnTo>
                    <a:pt x="4686" y="134670"/>
                  </a:lnTo>
                  <a:lnTo>
                    <a:pt x="4533" y="134670"/>
                  </a:lnTo>
                  <a:lnTo>
                    <a:pt x="5448" y="135940"/>
                  </a:lnTo>
                  <a:lnTo>
                    <a:pt x="6223" y="136385"/>
                  </a:lnTo>
                  <a:lnTo>
                    <a:pt x="6197" y="137210"/>
                  </a:lnTo>
                  <a:lnTo>
                    <a:pt x="4279" y="137210"/>
                  </a:lnTo>
                  <a:lnTo>
                    <a:pt x="5156" y="138480"/>
                  </a:lnTo>
                  <a:lnTo>
                    <a:pt x="7594" y="138480"/>
                  </a:lnTo>
                  <a:lnTo>
                    <a:pt x="1930" y="139750"/>
                  </a:lnTo>
                  <a:lnTo>
                    <a:pt x="12153" y="141020"/>
                  </a:lnTo>
                  <a:lnTo>
                    <a:pt x="4889" y="141020"/>
                  </a:lnTo>
                  <a:lnTo>
                    <a:pt x="7429" y="143560"/>
                  </a:lnTo>
                  <a:lnTo>
                    <a:pt x="9156" y="144830"/>
                  </a:lnTo>
                  <a:lnTo>
                    <a:pt x="4838" y="144830"/>
                  </a:lnTo>
                  <a:lnTo>
                    <a:pt x="6400" y="145846"/>
                  </a:lnTo>
                  <a:lnTo>
                    <a:pt x="9283" y="144983"/>
                  </a:lnTo>
                  <a:lnTo>
                    <a:pt x="10274" y="146100"/>
                  </a:lnTo>
                  <a:lnTo>
                    <a:pt x="6781" y="146100"/>
                  </a:lnTo>
                  <a:lnTo>
                    <a:pt x="10845" y="147370"/>
                  </a:lnTo>
                  <a:lnTo>
                    <a:pt x="9690" y="148640"/>
                  </a:lnTo>
                  <a:lnTo>
                    <a:pt x="9055" y="149910"/>
                  </a:lnTo>
                  <a:lnTo>
                    <a:pt x="7658" y="148640"/>
                  </a:lnTo>
                  <a:lnTo>
                    <a:pt x="6845" y="148640"/>
                  </a:lnTo>
                  <a:lnTo>
                    <a:pt x="8788" y="149910"/>
                  </a:lnTo>
                  <a:lnTo>
                    <a:pt x="6413" y="151180"/>
                  </a:lnTo>
                  <a:lnTo>
                    <a:pt x="7150" y="151904"/>
                  </a:lnTo>
                  <a:lnTo>
                    <a:pt x="6997" y="151828"/>
                  </a:lnTo>
                  <a:lnTo>
                    <a:pt x="7226" y="152006"/>
                  </a:lnTo>
                  <a:lnTo>
                    <a:pt x="7708" y="152450"/>
                  </a:lnTo>
                  <a:lnTo>
                    <a:pt x="7848" y="153720"/>
                  </a:lnTo>
                  <a:lnTo>
                    <a:pt x="8559" y="153720"/>
                  </a:lnTo>
                  <a:lnTo>
                    <a:pt x="8280" y="153022"/>
                  </a:lnTo>
                  <a:lnTo>
                    <a:pt x="8864" y="153593"/>
                  </a:lnTo>
                  <a:lnTo>
                    <a:pt x="11696" y="152450"/>
                  </a:lnTo>
                  <a:lnTo>
                    <a:pt x="15087" y="153720"/>
                  </a:lnTo>
                  <a:lnTo>
                    <a:pt x="16725" y="154990"/>
                  </a:lnTo>
                  <a:lnTo>
                    <a:pt x="10579" y="153720"/>
                  </a:lnTo>
                  <a:lnTo>
                    <a:pt x="15176" y="156260"/>
                  </a:lnTo>
                  <a:lnTo>
                    <a:pt x="10121" y="155435"/>
                  </a:lnTo>
                  <a:lnTo>
                    <a:pt x="9855" y="156260"/>
                  </a:lnTo>
                  <a:lnTo>
                    <a:pt x="10820" y="156260"/>
                  </a:lnTo>
                  <a:lnTo>
                    <a:pt x="10795" y="157099"/>
                  </a:lnTo>
                  <a:lnTo>
                    <a:pt x="12179" y="157530"/>
                  </a:lnTo>
                  <a:lnTo>
                    <a:pt x="11303" y="158800"/>
                  </a:lnTo>
                  <a:lnTo>
                    <a:pt x="9855" y="158800"/>
                  </a:lnTo>
                  <a:lnTo>
                    <a:pt x="10172" y="160070"/>
                  </a:lnTo>
                  <a:lnTo>
                    <a:pt x="15252" y="160070"/>
                  </a:lnTo>
                  <a:lnTo>
                    <a:pt x="13296" y="162610"/>
                  </a:lnTo>
                  <a:lnTo>
                    <a:pt x="8788" y="161340"/>
                  </a:lnTo>
                  <a:lnTo>
                    <a:pt x="11823" y="162610"/>
                  </a:lnTo>
                  <a:lnTo>
                    <a:pt x="10960" y="162610"/>
                  </a:lnTo>
                  <a:lnTo>
                    <a:pt x="10896" y="163880"/>
                  </a:lnTo>
                  <a:lnTo>
                    <a:pt x="13741" y="163880"/>
                  </a:lnTo>
                  <a:lnTo>
                    <a:pt x="12484" y="165150"/>
                  </a:lnTo>
                  <a:lnTo>
                    <a:pt x="10871" y="165150"/>
                  </a:lnTo>
                  <a:lnTo>
                    <a:pt x="11595" y="166420"/>
                  </a:lnTo>
                  <a:lnTo>
                    <a:pt x="13093" y="165150"/>
                  </a:lnTo>
                  <a:lnTo>
                    <a:pt x="13500" y="165417"/>
                  </a:lnTo>
                  <a:lnTo>
                    <a:pt x="13233" y="165290"/>
                  </a:lnTo>
                  <a:lnTo>
                    <a:pt x="12661" y="165531"/>
                  </a:lnTo>
                  <a:lnTo>
                    <a:pt x="12788" y="165760"/>
                  </a:lnTo>
                  <a:lnTo>
                    <a:pt x="13195" y="165938"/>
                  </a:lnTo>
                  <a:lnTo>
                    <a:pt x="13398" y="165735"/>
                  </a:lnTo>
                  <a:lnTo>
                    <a:pt x="13665" y="165519"/>
                  </a:lnTo>
                  <a:lnTo>
                    <a:pt x="15100" y="166420"/>
                  </a:lnTo>
                  <a:lnTo>
                    <a:pt x="18034" y="165150"/>
                  </a:lnTo>
                  <a:lnTo>
                    <a:pt x="16941" y="166420"/>
                  </a:lnTo>
                  <a:lnTo>
                    <a:pt x="15100" y="166420"/>
                  </a:lnTo>
                  <a:lnTo>
                    <a:pt x="14579" y="166420"/>
                  </a:lnTo>
                  <a:lnTo>
                    <a:pt x="17145" y="167690"/>
                  </a:lnTo>
                  <a:lnTo>
                    <a:pt x="16154" y="167690"/>
                  </a:lnTo>
                  <a:lnTo>
                    <a:pt x="14909" y="168960"/>
                  </a:lnTo>
                  <a:lnTo>
                    <a:pt x="11836" y="167690"/>
                  </a:lnTo>
                  <a:lnTo>
                    <a:pt x="10998" y="167690"/>
                  </a:lnTo>
                  <a:lnTo>
                    <a:pt x="14287" y="168960"/>
                  </a:lnTo>
                  <a:lnTo>
                    <a:pt x="11912" y="170230"/>
                  </a:lnTo>
                  <a:lnTo>
                    <a:pt x="11379" y="171500"/>
                  </a:lnTo>
                  <a:lnTo>
                    <a:pt x="16840" y="170230"/>
                  </a:lnTo>
                  <a:lnTo>
                    <a:pt x="14693" y="171500"/>
                  </a:lnTo>
                  <a:lnTo>
                    <a:pt x="13677" y="171500"/>
                  </a:lnTo>
                  <a:lnTo>
                    <a:pt x="12560" y="172770"/>
                  </a:lnTo>
                  <a:lnTo>
                    <a:pt x="15354" y="174040"/>
                  </a:lnTo>
                  <a:lnTo>
                    <a:pt x="14046" y="175310"/>
                  </a:lnTo>
                  <a:lnTo>
                    <a:pt x="10477" y="175310"/>
                  </a:lnTo>
                  <a:lnTo>
                    <a:pt x="14478" y="177850"/>
                  </a:lnTo>
                  <a:lnTo>
                    <a:pt x="13563" y="179120"/>
                  </a:lnTo>
                  <a:lnTo>
                    <a:pt x="11252" y="179120"/>
                  </a:lnTo>
                  <a:lnTo>
                    <a:pt x="13868" y="180390"/>
                  </a:lnTo>
                  <a:lnTo>
                    <a:pt x="11404" y="180390"/>
                  </a:lnTo>
                  <a:lnTo>
                    <a:pt x="10515" y="181660"/>
                  </a:lnTo>
                  <a:lnTo>
                    <a:pt x="12763" y="181660"/>
                  </a:lnTo>
                  <a:lnTo>
                    <a:pt x="14516" y="184200"/>
                  </a:lnTo>
                  <a:lnTo>
                    <a:pt x="11823" y="184200"/>
                  </a:lnTo>
                  <a:lnTo>
                    <a:pt x="12357" y="185470"/>
                  </a:lnTo>
                  <a:lnTo>
                    <a:pt x="13131" y="185470"/>
                  </a:lnTo>
                  <a:lnTo>
                    <a:pt x="12915" y="186740"/>
                  </a:lnTo>
                  <a:lnTo>
                    <a:pt x="14973" y="186740"/>
                  </a:lnTo>
                  <a:lnTo>
                    <a:pt x="12128" y="188010"/>
                  </a:lnTo>
                  <a:lnTo>
                    <a:pt x="13258" y="189280"/>
                  </a:lnTo>
                  <a:lnTo>
                    <a:pt x="14655" y="190550"/>
                  </a:lnTo>
                  <a:lnTo>
                    <a:pt x="12560" y="191820"/>
                  </a:lnTo>
                  <a:lnTo>
                    <a:pt x="11315" y="190550"/>
                  </a:lnTo>
                  <a:lnTo>
                    <a:pt x="11315" y="191820"/>
                  </a:lnTo>
                  <a:lnTo>
                    <a:pt x="12611" y="193090"/>
                  </a:lnTo>
                  <a:lnTo>
                    <a:pt x="12788" y="193090"/>
                  </a:lnTo>
                  <a:lnTo>
                    <a:pt x="14097" y="193090"/>
                  </a:lnTo>
                  <a:lnTo>
                    <a:pt x="15976" y="191820"/>
                  </a:lnTo>
                  <a:lnTo>
                    <a:pt x="17411" y="193090"/>
                  </a:lnTo>
                  <a:lnTo>
                    <a:pt x="15595" y="193090"/>
                  </a:lnTo>
                  <a:lnTo>
                    <a:pt x="11303" y="194360"/>
                  </a:lnTo>
                  <a:lnTo>
                    <a:pt x="16294" y="194360"/>
                  </a:lnTo>
                  <a:lnTo>
                    <a:pt x="16941" y="195630"/>
                  </a:lnTo>
                  <a:lnTo>
                    <a:pt x="14808" y="195630"/>
                  </a:lnTo>
                  <a:lnTo>
                    <a:pt x="19951" y="196900"/>
                  </a:lnTo>
                  <a:lnTo>
                    <a:pt x="12700" y="196900"/>
                  </a:lnTo>
                  <a:lnTo>
                    <a:pt x="11214" y="198170"/>
                  </a:lnTo>
                  <a:lnTo>
                    <a:pt x="12103" y="198170"/>
                  </a:lnTo>
                  <a:lnTo>
                    <a:pt x="19392" y="199440"/>
                  </a:lnTo>
                  <a:lnTo>
                    <a:pt x="13690" y="199440"/>
                  </a:lnTo>
                  <a:lnTo>
                    <a:pt x="13449" y="199440"/>
                  </a:lnTo>
                  <a:lnTo>
                    <a:pt x="13843" y="199542"/>
                  </a:lnTo>
                  <a:lnTo>
                    <a:pt x="15595" y="200710"/>
                  </a:lnTo>
                  <a:lnTo>
                    <a:pt x="9664" y="200710"/>
                  </a:lnTo>
                  <a:lnTo>
                    <a:pt x="12217" y="201980"/>
                  </a:lnTo>
                  <a:lnTo>
                    <a:pt x="11391" y="201980"/>
                  </a:lnTo>
                  <a:lnTo>
                    <a:pt x="10375" y="203250"/>
                  </a:lnTo>
                  <a:lnTo>
                    <a:pt x="11772" y="203250"/>
                  </a:lnTo>
                  <a:lnTo>
                    <a:pt x="15278" y="204520"/>
                  </a:lnTo>
                  <a:lnTo>
                    <a:pt x="7543" y="205790"/>
                  </a:lnTo>
                  <a:lnTo>
                    <a:pt x="12331" y="207060"/>
                  </a:lnTo>
                  <a:lnTo>
                    <a:pt x="14312" y="208330"/>
                  </a:lnTo>
                  <a:lnTo>
                    <a:pt x="15748" y="208330"/>
                  </a:lnTo>
                  <a:lnTo>
                    <a:pt x="17754" y="208330"/>
                  </a:lnTo>
                  <a:lnTo>
                    <a:pt x="19469" y="209600"/>
                  </a:lnTo>
                  <a:lnTo>
                    <a:pt x="19773" y="209600"/>
                  </a:lnTo>
                  <a:lnTo>
                    <a:pt x="20421" y="210870"/>
                  </a:lnTo>
                  <a:lnTo>
                    <a:pt x="22567" y="209600"/>
                  </a:lnTo>
                  <a:lnTo>
                    <a:pt x="22034" y="209600"/>
                  </a:lnTo>
                  <a:lnTo>
                    <a:pt x="20726" y="208330"/>
                  </a:lnTo>
                  <a:lnTo>
                    <a:pt x="23812" y="208330"/>
                  </a:lnTo>
                  <a:lnTo>
                    <a:pt x="23164" y="209600"/>
                  </a:lnTo>
                  <a:lnTo>
                    <a:pt x="25692" y="208330"/>
                  </a:lnTo>
                  <a:lnTo>
                    <a:pt x="19900" y="207060"/>
                  </a:lnTo>
                  <a:lnTo>
                    <a:pt x="20269" y="207060"/>
                  </a:lnTo>
                  <a:lnTo>
                    <a:pt x="16535" y="205790"/>
                  </a:lnTo>
                  <a:lnTo>
                    <a:pt x="22009" y="205790"/>
                  </a:lnTo>
                  <a:lnTo>
                    <a:pt x="24422" y="205790"/>
                  </a:lnTo>
                  <a:lnTo>
                    <a:pt x="21209" y="204520"/>
                  </a:lnTo>
                  <a:lnTo>
                    <a:pt x="19392" y="204520"/>
                  </a:lnTo>
                  <a:lnTo>
                    <a:pt x="22301" y="203250"/>
                  </a:lnTo>
                  <a:lnTo>
                    <a:pt x="21094" y="202882"/>
                  </a:lnTo>
                  <a:lnTo>
                    <a:pt x="21259" y="203250"/>
                  </a:lnTo>
                  <a:lnTo>
                    <a:pt x="20561" y="202730"/>
                  </a:lnTo>
                  <a:lnTo>
                    <a:pt x="18034" y="201980"/>
                  </a:lnTo>
                  <a:lnTo>
                    <a:pt x="18630" y="201980"/>
                  </a:lnTo>
                  <a:lnTo>
                    <a:pt x="21132" y="200710"/>
                  </a:lnTo>
                  <a:lnTo>
                    <a:pt x="20205" y="200710"/>
                  </a:lnTo>
                  <a:lnTo>
                    <a:pt x="25819" y="199491"/>
                  </a:lnTo>
                  <a:lnTo>
                    <a:pt x="26250" y="200075"/>
                  </a:lnTo>
                  <a:lnTo>
                    <a:pt x="27368" y="199517"/>
                  </a:lnTo>
                  <a:lnTo>
                    <a:pt x="28028" y="199567"/>
                  </a:lnTo>
                  <a:lnTo>
                    <a:pt x="26708" y="199136"/>
                  </a:lnTo>
                  <a:lnTo>
                    <a:pt x="25933" y="199440"/>
                  </a:lnTo>
                  <a:lnTo>
                    <a:pt x="21323" y="199440"/>
                  </a:lnTo>
                  <a:lnTo>
                    <a:pt x="23279" y="198310"/>
                  </a:lnTo>
                  <a:lnTo>
                    <a:pt x="23533" y="198170"/>
                  </a:lnTo>
                  <a:lnTo>
                    <a:pt x="22275" y="196900"/>
                  </a:lnTo>
                  <a:lnTo>
                    <a:pt x="23533" y="196900"/>
                  </a:lnTo>
                  <a:lnTo>
                    <a:pt x="24358" y="195630"/>
                  </a:lnTo>
                  <a:lnTo>
                    <a:pt x="25730" y="194360"/>
                  </a:lnTo>
                  <a:lnTo>
                    <a:pt x="22517" y="194360"/>
                  </a:lnTo>
                  <a:lnTo>
                    <a:pt x="23253" y="193090"/>
                  </a:lnTo>
                  <a:lnTo>
                    <a:pt x="24790" y="193090"/>
                  </a:lnTo>
                  <a:lnTo>
                    <a:pt x="24358" y="191820"/>
                  </a:lnTo>
                  <a:lnTo>
                    <a:pt x="27063" y="191820"/>
                  </a:lnTo>
                  <a:lnTo>
                    <a:pt x="23850" y="190550"/>
                  </a:lnTo>
                  <a:lnTo>
                    <a:pt x="25768" y="189280"/>
                  </a:lnTo>
                  <a:lnTo>
                    <a:pt x="24523" y="189280"/>
                  </a:lnTo>
                  <a:lnTo>
                    <a:pt x="25742" y="188010"/>
                  </a:lnTo>
                  <a:lnTo>
                    <a:pt x="24257" y="188010"/>
                  </a:lnTo>
                  <a:lnTo>
                    <a:pt x="24104" y="186740"/>
                  </a:lnTo>
                  <a:lnTo>
                    <a:pt x="26746" y="188010"/>
                  </a:lnTo>
                  <a:lnTo>
                    <a:pt x="27813" y="186740"/>
                  </a:lnTo>
                  <a:lnTo>
                    <a:pt x="26212" y="186740"/>
                  </a:lnTo>
                  <a:lnTo>
                    <a:pt x="27051" y="185470"/>
                  </a:lnTo>
                  <a:lnTo>
                    <a:pt x="25704" y="185470"/>
                  </a:lnTo>
                  <a:lnTo>
                    <a:pt x="26670" y="184200"/>
                  </a:lnTo>
                  <a:lnTo>
                    <a:pt x="23101" y="184200"/>
                  </a:lnTo>
                  <a:lnTo>
                    <a:pt x="23088" y="189280"/>
                  </a:lnTo>
                  <a:lnTo>
                    <a:pt x="18300" y="190550"/>
                  </a:lnTo>
                  <a:lnTo>
                    <a:pt x="16510" y="189280"/>
                  </a:lnTo>
                  <a:lnTo>
                    <a:pt x="23088" y="189280"/>
                  </a:lnTo>
                  <a:lnTo>
                    <a:pt x="23088" y="184200"/>
                  </a:lnTo>
                  <a:lnTo>
                    <a:pt x="19964" y="182930"/>
                  </a:lnTo>
                  <a:lnTo>
                    <a:pt x="24790" y="181660"/>
                  </a:lnTo>
                  <a:lnTo>
                    <a:pt x="23469" y="180390"/>
                  </a:lnTo>
                  <a:lnTo>
                    <a:pt x="24485" y="180390"/>
                  </a:lnTo>
                  <a:lnTo>
                    <a:pt x="23317" y="179120"/>
                  </a:lnTo>
                  <a:lnTo>
                    <a:pt x="23799" y="179120"/>
                  </a:lnTo>
                  <a:lnTo>
                    <a:pt x="21577" y="177850"/>
                  </a:lnTo>
                  <a:lnTo>
                    <a:pt x="24688" y="177850"/>
                  </a:lnTo>
                  <a:lnTo>
                    <a:pt x="23914" y="176580"/>
                  </a:lnTo>
                  <a:lnTo>
                    <a:pt x="26670" y="176580"/>
                  </a:lnTo>
                  <a:lnTo>
                    <a:pt x="28333" y="175310"/>
                  </a:lnTo>
                  <a:lnTo>
                    <a:pt x="28155" y="175310"/>
                  </a:lnTo>
                  <a:lnTo>
                    <a:pt x="28841" y="174040"/>
                  </a:lnTo>
                  <a:lnTo>
                    <a:pt x="29705" y="174040"/>
                  </a:lnTo>
                  <a:lnTo>
                    <a:pt x="33959" y="171500"/>
                  </a:lnTo>
                  <a:lnTo>
                    <a:pt x="22504" y="170230"/>
                  </a:lnTo>
                  <a:lnTo>
                    <a:pt x="25209" y="169748"/>
                  </a:lnTo>
                  <a:lnTo>
                    <a:pt x="25501" y="168960"/>
                  </a:lnTo>
                  <a:lnTo>
                    <a:pt x="27165" y="168960"/>
                  </a:lnTo>
                  <a:lnTo>
                    <a:pt x="27381" y="169354"/>
                  </a:lnTo>
                  <a:lnTo>
                    <a:pt x="29603" y="168960"/>
                  </a:lnTo>
                  <a:lnTo>
                    <a:pt x="30505" y="168960"/>
                  </a:lnTo>
                  <a:lnTo>
                    <a:pt x="30505" y="167690"/>
                  </a:lnTo>
                  <a:lnTo>
                    <a:pt x="25425" y="167690"/>
                  </a:lnTo>
                  <a:lnTo>
                    <a:pt x="26733" y="166420"/>
                  </a:lnTo>
                  <a:lnTo>
                    <a:pt x="22174" y="166420"/>
                  </a:lnTo>
                  <a:lnTo>
                    <a:pt x="21005" y="165150"/>
                  </a:lnTo>
                  <a:lnTo>
                    <a:pt x="26517" y="165150"/>
                  </a:lnTo>
                  <a:lnTo>
                    <a:pt x="26962" y="166420"/>
                  </a:lnTo>
                  <a:lnTo>
                    <a:pt x="28841" y="166420"/>
                  </a:lnTo>
                  <a:lnTo>
                    <a:pt x="27584" y="165150"/>
                  </a:lnTo>
                  <a:lnTo>
                    <a:pt x="28079" y="165150"/>
                  </a:lnTo>
                  <a:lnTo>
                    <a:pt x="28854" y="165150"/>
                  </a:lnTo>
                  <a:lnTo>
                    <a:pt x="28816" y="164630"/>
                  </a:lnTo>
                  <a:lnTo>
                    <a:pt x="29349" y="164249"/>
                  </a:lnTo>
                  <a:lnTo>
                    <a:pt x="30772" y="165150"/>
                  </a:lnTo>
                  <a:lnTo>
                    <a:pt x="29705" y="163995"/>
                  </a:lnTo>
                  <a:lnTo>
                    <a:pt x="29883" y="163880"/>
                  </a:lnTo>
                  <a:lnTo>
                    <a:pt x="29591" y="163880"/>
                  </a:lnTo>
                  <a:lnTo>
                    <a:pt x="28740" y="163880"/>
                  </a:lnTo>
                  <a:lnTo>
                    <a:pt x="28143" y="163880"/>
                  </a:lnTo>
                  <a:lnTo>
                    <a:pt x="29349" y="162610"/>
                  </a:lnTo>
                  <a:lnTo>
                    <a:pt x="27228" y="162610"/>
                  </a:lnTo>
                  <a:lnTo>
                    <a:pt x="28765" y="161340"/>
                  </a:lnTo>
                  <a:lnTo>
                    <a:pt x="24320" y="161340"/>
                  </a:lnTo>
                  <a:lnTo>
                    <a:pt x="26212" y="160070"/>
                  </a:lnTo>
                  <a:lnTo>
                    <a:pt x="28841" y="161340"/>
                  </a:lnTo>
                  <a:lnTo>
                    <a:pt x="27241" y="160070"/>
                  </a:lnTo>
                  <a:lnTo>
                    <a:pt x="31559" y="160070"/>
                  </a:lnTo>
                  <a:lnTo>
                    <a:pt x="29171" y="158800"/>
                  </a:lnTo>
                  <a:lnTo>
                    <a:pt x="33134" y="158800"/>
                  </a:lnTo>
                  <a:lnTo>
                    <a:pt x="33566" y="157530"/>
                  </a:lnTo>
                  <a:lnTo>
                    <a:pt x="27457" y="157530"/>
                  </a:lnTo>
                  <a:lnTo>
                    <a:pt x="26631" y="157530"/>
                  </a:lnTo>
                  <a:lnTo>
                    <a:pt x="27889" y="156260"/>
                  </a:lnTo>
                  <a:lnTo>
                    <a:pt x="28575" y="156260"/>
                  </a:lnTo>
                  <a:lnTo>
                    <a:pt x="27457" y="157530"/>
                  </a:lnTo>
                  <a:lnTo>
                    <a:pt x="31877" y="156260"/>
                  </a:lnTo>
                  <a:lnTo>
                    <a:pt x="33362" y="156260"/>
                  </a:lnTo>
                  <a:lnTo>
                    <a:pt x="36296" y="154990"/>
                  </a:lnTo>
                  <a:close/>
                </a:path>
                <a:path w="38100" h="529590">
                  <a:moveTo>
                    <a:pt x="37642" y="462851"/>
                  </a:moveTo>
                  <a:lnTo>
                    <a:pt x="37363" y="462648"/>
                  </a:lnTo>
                  <a:lnTo>
                    <a:pt x="37642" y="4628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3839845" y="8446293"/>
              <a:ext cx="281940" cy="2421255"/>
            </a:xfrm>
            <a:custGeom>
              <a:avLst/>
              <a:gdLst/>
              <a:ahLst/>
              <a:cxnLst/>
              <a:rect l="l" t="t" r="r" b="b"/>
              <a:pathLst>
                <a:path w="281939" h="2421254">
                  <a:moveTo>
                    <a:pt x="4216" y="2336355"/>
                  </a:moveTo>
                  <a:close/>
                </a:path>
                <a:path w="281939" h="2421254">
                  <a:moveTo>
                    <a:pt x="4635" y="2335390"/>
                  </a:moveTo>
                  <a:lnTo>
                    <a:pt x="4356" y="2335669"/>
                  </a:lnTo>
                  <a:lnTo>
                    <a:pt x="4216" y="2336012"/>
                  </a:lnTo>
                  <a:lnTo>
                    <a:pt x="4216" y="2336355"/>
                  </a:lnTo>
                  <a:lnTo>
                    <a:pt x="4635" y="2335390"/>
                  </a:lnTo>
                  <a:close/>
                </a:path>
                <a:path w="281939" h="2421254">
                  <a:moveTo>
                    <a:pt x="5321" y="2304567"/>
                  </a:moveTo>
                  <a:lnTo>
                    <a:pt x="4216" y="2305050"/>
                  </a:lnTo>
                  <a:lnTo>
                    <a:pt x="5232" y="2305050"/>
                  </a:lnTo>
                  <a:lnTo>
                    <a:pt x="5321" y="2304567"/>
                  </a:lnTo>
                  <a:close/>
                </a:path>
                <a:path w="281939" h="2421254">
                  <a:moveTo>
                    <a:pt x="5892" y="2304313"/>
                  </a:moveTo>
                  <a:lnTo>
                    <a:pt x="5461" y="2303780"/>
                  </a:lnTo>
                  <a:lnTo>
                    <a:pt x="5321" y="2304567"/>
                  </a:lnTo>
                  <a:lnTo>
                    <a:pt x="5892" y="2304313"/>
                  </a:lnTo>
                  <a:close/>
                </a:path>
                <a:path w="281939" h="2421254">
                  <a:moveTo>
                    <a:pt x="6235" y="2332012"/>
                  </a:moveTo>
                  <a:lnTo>
                    <a:pt x="6007" y="2331974"/>
                  </a:lnTo>
                  <a:lnTo>
                    <a:pt x="5829" y="2331936"/>
                  </a:lnTo>
                  <a:lnTo>
                    <a:pt x="5473" y="2331897"/>
                  </a:lnTo>
                  <a:lnTo>
                    <a:pt x="4216" y="2332545"/>
                  </a:lnTo>
                  <a:lnTo>
                    <a:pt x="5257" y="2332380"/>
                  </a:lnTo>
                  <a:lnTo>
                    <a:pt x="5842" y="2332202"/>
                  </a:lnTo>
                  <a:lnTo>
                    <a:pt x="6235" y="2332012"/>
                  </a:lnTo>
                  <a:close/>
                </a:path>
                <a:path w="281939" h="2421254">
                  <a:moveTo>
                    <a:pt x="6261" y="2260968"/>
                  </a:moveTo>
                  <a:lnTo>
                    <a:pt x="6134" y="2260600"/>
                  </a:lnTo>
                  <a:lnTo>
                    <a:pt x="5308" y="2260600"/>
                  </a:lnTo>
                  <a:lnTo>
                    <a:pt x="6261" y="2260968"/>
                  </a:lnTo>
                  <a:close/>
                </a:path>
                <a:path w="281939" h="2421254">
                  <a:moveTo>
                    <a:pt x="6400" y="2208530"/>
                  </a:moveTo>
                  <a:lnTo>
                    <a:pt x="4114" y="2207260"/>
                  </a:lnTo>
                  <a:lnTo>
                    <a:pt x="5676" y="2208530"/>
                  </a:lnTo>
                  <a:lnTo>
                    <a:pt x="6400" y="2208530"/>
                  </a:lnTo>
                  <a:close/>
                </a:path>
                <a:path w="281939" h="2421254">
                  <a:moveTo>
                    <a:pt x="6794" y="2346960"/>
                  </a:moveTo>
                  <a:lnTo>
                    <a:pt x="6400" y="2346706"/>
                  </a:lnTo>
                  <a:lnTo>
                    <a:pt x="5549" y="2346960"/>
                  </a:lnTo>
                  <a:lnTo>
                    <a:pt x="6794" y="2346960"/>
                  </a:lnTo>
                  <a:close/>
                </a:path>
                <a:path w="281939" h="2421254">
                  <a:moveTo>
                    <a:pt x="7023" y="2257145"/>
                  </a:moveTo>
                  <a:lnTo>
                    <a:pt x="6819" y="2257031"/>
                  </a:lnTo>
                  <a:lnTo>
                    <a:pt x="6858" y="2256790"/>
                  </a:lnTo>
                  <a:lnTo>
                    <a:pt x="5842" y="2256790"/>
                  </a:lnTo>
                  <a:lnTo>
                    <a:pt x="6667" y="2258060"/>
                  </a:lnTo>
                  <a:lnTo>
                    <a:pt x="6807" y="2257107"/>
                  </a:lnTo>
                  <a:lnTo>
                    <a:pt x="7023" y="2257145"/>
                  </a:lnTo>
                  <a:close/>
                </a:path>
                <a:path w="281939" h="2421254">
                  <a:moveTo>
                    <a:pt x="7683" y="2261692"/>
                  </a:moveTo>
                  <a:lnTo>
                    <a:pt x="7353" y="2261387"/>
                  </a:lnTo>
                  <a:lnTo>
                    <a:pt x="6261" y="2260968"/>
                  </a:lnTo>
                  <a:lnTo>
                    <a:pt x="6438" y="2261451"/>
                  </a:lnTo>
                  <a:lnTo>
                    <a:pt x="7683" y="2261692"/>
                  </a:lnTo>
                  <a:close/>
                </a:path>
                <a:path w="281939" h="2421254">
                  <a:moveTo>
                    <a:pt x="8064" y="2205990"/>
                  </a:moveTo>
                  <a:lnTo>
                    <a:pt x="7213" y="2204720"/>
                  </a:lnTo>
                  <a:lnTo>
                    <a:pt x="6731" y="2204720"/>
                  </a:lnTo>
                  <a:lnTo>
                    <a:pt x="6731" y="2205990"/>
                  </a:lnTo>
                  <a:lnTo>
                    <a:pt x="8064" y="2205990"/>
                  </a:lnTo>
                  <a:close/>
                </a:path>
                <a:path w="281939" h="2421254">
                  <a:moveTo>
                    <a:pt x="9144" y="2415527"/>
                  </a:moveTo>
                  <a:lnTo>
                    <a:pt x="8915" y="2415375"/>
                  </a:lnTo>
                  <a:lnTo>
                    <a:pt x="8521" y="2415451"/>
                  </a:lnTo>
                  <a:lnTo>
                    <a:pt x="9144" y="2415527"/>
                  </a:lnTo>
                  <a:close/>
                </a:path>
                <a:path w="281939" h="2421254">
                  <a:moveTo>
                    <a:pt x="10121" y="2415654"/>
                  </a:moveTo>
                  <a:lnTo>
                    <a:pt x="9144" y="2415527"/>
                  </a:lnTo>
                  <a:lnTo>
                    <a:pt x="9271" y="2415603"/>
                  </a:lnTo>
                  <a:lnTo>
                    <a:pt x="10121" y="2415654"/>
                  </a:lnTo>
                  <a:close/>
                </a:path>
                <a:path w="281939" h="2421254">
                  <a:moveTo>
                    <a:pt x="10185" y="2420213"/>
                  </a:moveTo>
                  <a:lnTo>
                    <a:pt x="9829" y="2420035"/>
                  </a:lnTo>
                  <a:lnTo>
                    <a:pt x="9702" y="2420201"/>
                  </a:lnTo>
                  <a:lnTo>
                    <a:pt x="9893" y="2420188"/>
                  </a:lnTo>
                  <a:lnTo>
                    <a:pt x="10058" y="2420201"/>
                  </a:lnTo>
                  <a:lnTo>
                    <a:pt x="10185" y="2420213"/>
                  </a:lnTo>
                  <a:close/>
                </a:path>
                <a:path w="281939" h="2421254">
                  <a:moveTo>
                    <a:pt x="10426" y="2269490"/>
                  </a:moveTo>
                  <a:lnTo>
                    <a:pt x="10350" y="2269223"/>
                  </a:lnTo>
                  <a:lnTo>
                    <a:pt x="8293" y="2268220"/>
                  </a:lnTo>
                  <a:lnTo>
                    <a:pt x="9118" y="2269490"/>
                  </a:lnTo>
                  <a:lnTo>
                    <a:pt x="10426" y="2269490"/>
                  </a:lnTo>
                  <a:close/>
                </a:path>
                <a:path w="281939" h="2421254">
                  <a:moveTo>
                    <a:pt x="10490" y="2409190"/>
                  </a:moveTo>
                  <a:lnTo>
                    <a:pt x="8724" y="2409190"/>
                  </a:lnTo>
                  <a:lnTo>
                    <a:pt x="9537" y="2410460"/>
                  </a:lnTo>
                  <a:lnTo>
                    <a:pt x="10490" y="2409190"/>
                  </a:lnTo>
                  <a:close/>
                </a:path>
                <a:path w="281939" h="2421254">
                  <a:moveTo>
                    <a:pt x="10490" y="2378710"/>
                  </a:moveTo>
                  <a:lnTo>
                    <a:pt x="10414" y="2378583"/>
                  </a:lnTo>
                  <a:lnTo>
                    <a:pt x="10121" y="2378710"/>
                  </a:lnTo>
                  <a:lnTo>
                    <a:pt x="10490" y="2378710"/>
                  </a:lnTo>
                  <a:close/>
                </a:path>
                <a:path w="281939" h="2421254">
                  <a:moveTo>
                    <a:pt x="10528" y="2420302"/>
                  </a:moveTo>
                  <a:lnTo>
                    <a:pt x="10185" y="2420213"/>
                  </a:lnTo>
                  <a:lnTo>
                    <a:pt x="10528" y="2420391"/>
                  </a:lnTo>
                  <a:close/>
                </a:path>
                <a:path w="281939" h="2421254">
                  <a:moveTo>
                    <a:pt x="10795" y="2359228"/>
                  </a:moveTo>
                  <a:lnTo>
                    <a:pt x="9461" y="2358809"/>
                  </a:lnTo>
                  <a:lnTo>
                    <a:pt x="9728" y="2359660"/>
                  </a:lnTo>
                  <a:lnTo>
                    <a:pt x="10782" y="2359660"/>
                  </a:lnTo>
                  <a:lnTo>
                    <a:pt x="10795" y="2359228"/>
                  </a:lnTo>
                  <a:close/>
                </a:path>
                <a:path w="281939" h="2421254">
                  <a:moveTo>
                    <a:pt x="11188" y="2415705"/>
                  </a:moveTo>
                  <a:lnTo>
                    <a:pt x="10121" y="2415654"/>
                  </a:lnTo>
                  <a:lnTo>
                    <a:pt x="10350" y="2415679"/>
                  </a:lnTo>
                  <a:lnTo>
                    <a:pt x="10680" y="2415705"/>
                  </a:lnTo>
                  <a:lnTo>
                    <a:pt x="11188" y="2415705"/>
                  </a:lnTo>
                  <a:close/>
                </a:path>
                <a:path w="281939" h="2421254">
                  <a:moveTo>
                    <a:pt x="11264" y="2420759"/>
                  </a:moveTo>
                  <a:lnTo>
                    <a:pt x="10528" y="2420391"/>
                  </a:lnTo>
                  <a:lnTo>
                    <a:pt x="10515" y="2420518"/>
                  </a:lnTo>
                  <a:lnTo>
                    <a:pt x="10426" y="2420670"/>
                  </a:lnTo>
                  <a:lnTo>
                    <a:pt x="11264" y="2420759"/>
                  </a:lnTo>
                  <a:close/>
                </a:path>
                <a:path w="281939" h="2421254">
                  <a:moveTo>
                    <a:pt x="12522" y="2420620"/>
                  </a:moveTo>
                  <a:lnTo>
                    <a:pt x="12255" y="2420201"/>
                  </a:lnTo>
                  <a:lnTo>
                    <a:pt x="11214" y="2420620"/>
                  </a:lnTo>
                  <a:lnTo>
                    <a:pt x="12522" y="2420620"/>
                  </a:lnTo>
                  <a:close/>
                </a:path>
                <a:path w="281939" h="2421254">
                  <a:moveTo>
                    <a:pt x="12598" y="2420061"/>
                  </a:moveTo>
                  <a:lnTo>
                    <a:pt x="12077" y="2419350"/>
                  </a:lnTo>
                  <a:lnTo>
                    <a:pt x="11722" y="2419350"/>
                  </a:lnTo>
                  <a:lnTo>
                    <a:pt x="12255" y="2420201"/>
                  </a:lnTo>
                  <a:lnTo>
                    <a:pt x="12598" y="2420061"/>
                  </a:lnTo>
                  <a:close/>
                </a:path>
                <a:path w="281939" h="2421254">
                  <a:moveTo>
                    <a:pt x="12611" y="2402573"/>
                  </a:moveTo>
                  <a:lnTo>
                    <a:pt x="11569" y="2403170"/>
                  </a:lnTo>
                  <a:lnTo>
                    <a:pt x="12166" y="2402903"/>
                  </a:lnTo>
                  <a:lnTo>
                    <a:pt x="12446" y="2402725"/>
                  </a:lnTo>
                  <a:lnTo>
                    <a:pt x="12611" y="2402573"/>
                  </a:lnTo>
                  <a:close/>
                </a:path>
                <a:path w="281939" h="2421254">
                  <a:moveTo>
                    <a:pt x="12674" y="2414676"/>
                  </a:moveTo>
                  <a:lnTo>
                    <a:pt x="10883" y="2414384"/>
                  </a:lnTo>
                  <a:lnTo>
                    <a:pt x="10642" y="2414701"/>
                  </a:lnTo>
                  <a:lnTo>
                    <a:pt x="8597" y="2415171"/>
                  </a:lnTo>
                  <a:lnTo>
                    <a:pt x="8915" y="2415375"/>
                  </a:lnTo>
                  <a:lnTo>
                    <a:pt x="12674" y="2414676"/>
                  </a:lnTo>
                  <a:close/>
                </a:path>
                <a:path w="281939" h="2421254">
                  <a:moveTo>
                    <a:pt x="12674" y="2376640"/>
                  </a:moveTo>
                  <a:lnTo>
                    <a:pt x="11874" y="2375992"/>
                  </a:lnTo>
                  <a:lnTo>
                    <a:pt x="10223" y="2376436"/>
                  </a:lnTo>
                  <a:lnTo>
                    <a:pt x="12674" y="2376640"/>
                  </a:lnTo>
                  <a:close/>
                </a:path>
                <a:path w="281939" h="2421254">
                  <a:moveTo>
                    <a:pt x="13081" y="2377440"/>
                  </a:moveTo>
                  <a:lnTo>
                    <a:pt x="9779" y="2377440"/>
                  </a:lnTo>
                  <a:lnTo>
                    <a:pt x="10414" y="2378583"/>
                  </a:lnTo>
                  <a:lnTo>
                    <a:pt x="13081" y="2377440"/>
                  </a:lnTo>
                  <a:close/>
                </a:path>
                <a:path w="281939" h="2421254">
                  <a:moveTo>
                    <a:pt x="13081" y="2367280"/>
                  </a:moveTo>
                  <a:lnTo>
                    <a:pt x="10858" y="2367280"/>
                  </a:lnTo>
                  <a:lnTo>
                    <a:pt x="11595" y="2368550"/>
                  </a:lnTo>
                  <a:lnTo>
                    <a:pt x="13081" y="2367280"/>
                  </a:lnTo>
                  <a:close/>
                </a:path>
                <a:path w="281939" h="2421254">
                  <a:moveTo>
                    <a:pt x="13284" y="2398293"/>
                  </a:moveTo>
                  <a:lnTo>
                    <a:pt x="13030" y="2398318"/>
                  </a:lnTo>
                  <a:lnTo>
                    <a:pt x="12763" y="2398357"/>
                  </a:lnTo>
                  <a:lnTo>
                    <a:pt x="12522" y="2398445"/>
                  </a:lnTo>
                  <a:lnTo>
                    <a:pt x="12712" y="2398433"/>
                  </a:lnTo>
                  <a:lnTo>
                    <a:pt x="12992" y="2398382"/>
                  </a:lnTo>
                  <a:lnTo>
                    <a:pt x="13284" y="2398293"/>
                  </a:lnTo>
                  <a:close/>
                </a:path>
                <a:path w="281939" h="2421254">
                  <a:moveTo>
                    <a:pt x="13677" y="2368270"/>
                  </a:moveTo>
                  <a:lnTo>
                    <a:pt x="13233" y="2368042"/>
                  </a:lnTo>
                  <a:lnTo>
                    <a:pt x="12649" y="2368308"/>
                  </a:lnTo>
                  <a:lnTo>
                    <a:pt x="12776" y="2368537"/>
                  </a:lnTo>
                  <a:lnTo>
                    <a:pt x="13182" y="2368766"/>
                  </a:lnTo>
                  <a:lnTo>
                    <a:pt x="13385" y="2368537"/>
                  </a:lnTo>
                  <a:lnTo>
                    <a:pt x="13677" y="2368270"/>
                  </a:lnTo>
                  <a:close/>
                </a:path>
                <a:path w="281939" h="2421254">
                  <a:moveTo>
                    <a:pt x="14579" y="2369261"/>
                  </a:moveTo>
                  <a:lnTo>
                    <a:pt x="14046" y="2369096"/>
                  </a:lnTo>
                  <a:lnTo>
                    <a:pt x="13512" y="2368931"/>
                  </a:lnTo>
                  <a:lnTo>
                    <a:pt x="13182" y="2368766"/>
                  </a:lnTo>
                  <a:lnTo>
                    <a:pt x="12966" y="2369032"/>
                  </a:lnTo>
                  <a:lnTo>
                    <a:pt x="12903" y="2369261"/>
                  </a:lnTo>
                  <a:lnTo>
                    <a:pt x="14579" y="2369261"/>
                  </a:lnTo>
                  <a:close/>
                </a:path>
                <a:path w="281939" h="2421254">
                  <a:moveTo>
                    <a:pt x="21450" y="2411730"/>
                  </a:moveTo>
                  <a:lnTo>
                    <a:pt x="21285" y="2411476"/>
                  </a:lnTo>
                  <a:lnTo>
                    <a:pt x="21247" y="2411603"/>
                  </a:lnTo>
                  <a:lnTo>
                    <a:pt x="21450" y="2411730"/>
                  </a:lnTo>
                  <a:close/>
                </a:path>
                <a:path w="281939" h="2421254">
                  <a:moveTo>
                    <a:pt x="21450" y="2410917"/>
                  </a:moveTo>
                  <a:lnTo>
                    <a:pt x="20650" y="2410460"/>
                  </a:lnTo>
                  <a:lnTo>
                    <a:pt x="21285" y="2411476"/>
                  </a:lnTo>
                  <a:lnTo>
                    <a:pt x="21450" y="2410917"/>
                  </a:lnTo>
                  <a:close/>
                </a:path>
                <a:path w="281939" h="2421254">
                  <a:moveTo>
                    <a:pt x="22072" y="2419350"/>
                  </a:moveTo>
                  <a:lnTo>
                    <a:pt x="15113" y="2418080"/>
                  </a:lnTo>
                  <a:lnTo>
                    <a:pt x="19812" y="2418080"/>
                  </a:lnTo>
                  <a:lnTo>
                    <a:pt x="16192" y="2416810"/>
                  </a:lnTo>
                  <a:lnTo>
                    <a:pt x="17830" y="2416810"/>
                  </a:lnTo>
                  <a:lnTo>
                    <a:pt x="15748" y="2415540"/>
                  </a:lnTo>
                  <a:lnTo>
                    <a:pt x="14249" y="2416810"/>
                  </a:lnTo>
                  <a:lnTo>
                    <a:pt x="14808" y="2416810"/>
                  </a:lnTo>
                  <a:lnTo>
                    <a:pt x="12903" y="2418080"/>
                  </a:lnTo>
                  <a:lnTo>
                    <a:pt x="11938" y="2418080"/>
                  </a:lnTo>
                  <a:lnTo>
                    <a:pt x="13855" y="2419350"/>
                  </a:lnTo>
                  <a:lnTo>
                    <a:pt x="14389" y="2419350"/>
                  </a:lnTo>
                  <a:lnTo>
                    <a:pt x="12598" y="2420061"/>
                  </a:lnTo>
                  <a:lnTo>
                    <a:pt x="13004" y="2420620"/>
                  </a:lnTo>
                  <a:lnTo>
                    <a:pt x="14782" y="2419350"/>
                  </a:lnTo>
                  <a:lnTo>
                    <a:pt x="15417" y="2419350"/>
                  </a:lnTo>
                  <a:lnTo>
                    <a:pt x="16078" y="2420620"/>
                  </a:lnTo>
                  <a:lnTo>
                    <a:pt x="22072" y="2419350"/>
                  </a:lnTo>
                  <a:close/>
                </a:path>
                <a:path w="281939" h="2421254">
                  <a:moveTo>
                    <a:pt x="22847" y="2411730"/>
                  </a:moveTo>
                  <a:lnTo>
                    <a:pt x="21577" y="2410460"/>
                  </a:lnTo>
                  <a:lnTo>
                    <a:pt x="21450" y="2410917"/>
                  </a:lnTo>
                  <a:lnTo>
                    <a:pt x="22847" y="2411730"/>
                  </a:lnTo>
                  <a:close/>
                </a:path>
                <a:path w="281939" h="2421254">
                  <a:moveTo>
                    <a:pt x="23126" y="2409190"/>
                  </a:moveTo>
                  <a:lnTo>
                    <a:pt x="20701" y="2407920"/>
                  </a:lnTo>
                  <a:lnTo>
                    <a:pt x="21247" y="2409190"/>
                  </a:lnTo>
                  <a:lnTo>
                    <a:pt x="23126" y="2409190"/>
                  </a:lnTo>
                  <a:close/>
                </a:path>
                <a:path w="281939" h="2421254">
                  <a:moveTo>
                    <a:pt x="23456" y="2388400"/>
                  </a:moveTo>
                  <a:lnTo>
                    <a:pt x="23241" y="2388463"/>
                  </a:lnTo>
                  <a:lnTo>
                    <a:pt x="23380" y="2388438"/>
                  </a:lnTo>
                  <a:close/>
                </a:path>
                <a:path w="281939" h="2421254">
                  <a:moveTo>
                    <a:pt x="24066" y="2408885"/>
                  </a:moveTo>
                  <a:lnTo>
                    <a:pt x="23215" y="2409977"/>
                  </a:lnTo>
                  <a:lnTo>
                    <a:pt x="23749" y="2409888"/>
                  </a:lnTo>
                  <a:lnTo>
                    <a:pt x="24066" y="2408885"/>
                  </a:lnTo>
                  <a:close/>
                </a:path>
                <a:path w="281939" h="2421254">
                  <a:moveTo>
                    <a:pt x="24993" y="2406650"/>
                  </a:moveTo>
                  <a:lnTo>
                    <a:pt x="23977" y="2406650"/>
                  </a:lnTo>
                  <a:lnTo>
                    <a:pt x="22466" y="2407920"/>
                  </a:lnTo>
                  <a:lnTo>
                    <a:pt x="24993" y="2406650"/>
                  </a:lnTo>
                  <a:close/>
                </a:path>
                <a:path w="281939" h="2421254">
                  <a:moveTo>
                    <a:pt x="25958" y="2409660"/>
                  </a:moveTo>
                  <a:lnTo>
                    <a:pt x="23749" y="2409888"/>
                  </a:lnTo>
                  <a:lnTo>
                    <a:pt x="23622" y="2410320"/>
                  </a:lnTo>
                  <a:lnTo>
                    <a:pt x="25958" y="2409660"/>
                  </a:lnTo>
                  <a:close/>
                </a:path>
                <a:path w="281939" h="2421254">
                  <a:moveTo>
                    <a:pt x="26149" y="2353310"/>
                  </a:moveTo>
                  <a:lnTo>
                    <a:pt x="25958" y="2353310"/>
                  </a:lnTo>
                  <a:lnTo>
                    <a:pt x="25514" y="2354580"/>
                  </a:lnTo>
                  <a:lnTo>
                    <a:pt x="26149" y="2353310"/>
                  </a:lnTo>
                  <a:close/>
                </a:path>
                <a:path w="281939" h="2421254">
                  <a:moveTo>
                    <a:pt x="26593" y="2311209"/>
                  </a:moveTo>
                  <a:lnTo>
                    <a:pt x="25260" y="2310130"/>
                  </a:lnTo>
                  <a:lnTo>
                    <a:pt x="23825" y="2310130"/>
                  </a:lnTo>
                  <a:lnTo>
                    <a:pt x="26593" y="2311209"/>
                  </a:lnTo>
                  <a:close/>
                </a:path>
                <a:path w="281939" h="2421254">
                  <a:moveTo>
                    <a:pt x="27787" y="2226284"/>
                  </a:moveTo>
                  <a:lnTo>
                    <a:pt x="27749" y="2226132"/>
                  </a:lnTo>
                  <a:lnTo>
                    <a:pt x="27546" y="2226068"/>
                  </a:lnTo>
                  <a:lnTo>
                    <a:pt x="27266" y="2226081"/>
                  </a:lnTo>
                  <a:lnTo>
                    <a:pt x="27063" y="2226119"/>
                  </a:lnTo>
                  <a:lnTo>
                    <a:pt x="26873" y="2226183"/>
                  </a:lnTo>
                  <a:lnTo>
                    <a:pt x="27178" y="2226221"/>
                  </a:lnTo>
                  <a:lnTo>
                    <a:pt x="27787" y="2226284"/>
                  </a:lnTo>
                  <a:close/>
                </a:path>
                <a:path w="281939" h="2421254">
                  <a:moveTo>
                    <a:pt x="27876" y="2373630"/>
                  </a:moveTo>
                  <a:lnTo>
                    <a:pt x="27381" y="2372753"/>
                  </a:lnTo>
                  <a:lnTo>
                    <a:pt x="25209" y="2373134"/>
                  </a:lnTo>
                  <a:lnTo>
                    <a:pt x="25031" y="2373630"/>
                  </a:lnTo>
                  <a:lnTo>
                    <a:pt x="27876" y="2373630"/>
                  </a:lnTo>
                  <a:close/>
                </a:path>
                <a:path w="281939" h="2421254">
                  <a:moveTo>
                    <a:pt x="28409" y="2380767"/>
                  </a:moveTo>
                  <a:lnTo>
                    <a:pt x="28028" y="2380323"/>
                  </a:lnTo>
                  <a:lnTo>
                    <a:pt x="27393" y="2380754"/>
                  </a:lnTo>
                  <a:lnTo>
                    <a:pt x="28409" y="2380767"/>
                  </a:lnTo>
                  <a:close/>
                </a:path>
                <a:path w="281939" h="2421254">
                  <a:moveTo>
                    <a:pt x="28613" y="2344420"/>
                  </a:moveTo>
                  <a:lnTo>
                    <a:pt x="27228" y="2345537"/>
                  </a:lnTo>
                  <a:lnTo>
                    <a:pt x="27520" y="2345690"/>
                  </a:lnTo>
                  <a:lnTo>
                    <a:pt x="28613" y="2344420"/>
                  </a:lnTo>
                  <a:close/>
                </a:path>
                <a:path w="281939" h="2421254">
                  <a:moveTo>
                    <a:pt x="28625" y="2311209"/>
                  </a:moveTo>
                  <a:lnTo>
                    <a:pt x="28333" y="2310130"/>
                  </a:lnTo>
                  <a:lnTo>
                    <a:pt x="27711" y="2310130"/>
                  </a:lnTo>
                  <a:lnTo>
                    <a:pt x="27165" y="2311209"/>
                  </a:lnTo>
                  <a:lnTo>
                    <a:pt x="28625" y="2311209"/>
                  </a:lnTo>
                  <a:close/>
                </a:path>
                <a:path w="281939" h="2421254">
                  <a:moveTo>
                    <a:pt x="28676" y="2311400"/>
                  </a:moveTo>
                  <a:lnTo>
                    <a:pt x="27076" y="2311400"/>
                  </a:lnTo>
                  <a:lnTo>
                    <a:pt x="26822" y="2311400"/>
                  </a:lnTo>
                  <a:lnTo>
                    <a:pt x="28638" y="2312670"/>
                  </a:lnTo>
                  <a:lnTo>
                    <a:pt x="28676" y="2311400"/>
                  </a:lnTo>
                  <a:close/>
                </a:path>
                <a:path w="281939" h="2421254">
                  <a:moveTo>
                    <a:pt x="29362" y="2313013"/>
                  </a:moveTo>
                  <a:lnTo>
                    <a:pt x="27749" y="2312682"/>
                  </a:lnTo>
                  <a:lnTo>
                    <a:pt x="27520" y="2313089"/>
                  </a:lnTo>
                  <a:lnTo>
                    <a:pt x="26238" y="2313508"/>
                  </a:lnTo>
                  <a:lnTo>
                    <a:pt x="26657" y="2313711"/>
                  </a:lnTo>
                  <a:lnTo>
                    <a:pt x="28295" y="2313508"/>
                  </a:lnTo>
                  <a:lnTo>
                    <a:pt x="29362" y="2313013"/>
                  </a:lnTo>
                  <a:close/>
                </a:path>
                <a:path w="281939" h="2421254">
                  <a:moveTo>
                    <a:pt x="29540" y="2408656"/>
                  </a:moveTo>
                  <a:lnTo>
                    <a:pt x="25958" y="2409660"/>
                  </a:lnTo>
                  <a:lnTo>
                    <a:pt x="26149" y="2410028"/>
                  </a:lnTo>
                  <a:lnTo>
                    <a:pt x="29540" y="2408656"/>
                  </a:lnTo>
                  <a:close/>
                </a:path>
                <a:path w="281939" h="2421254">
                  <a:moveTo>
                    <a:pt x="29591" y="2372360"/>
                  </a:moveTo>
                  <a:lnTo>
                    <a:pt x="27152" y="2372360"/>
                  </a:lnTo>
                  <a:lnTo>
                    <a:pt x="27381" y="2372753"/>
                  </a:lnTo>
                  <a:lnTo>
                    <a:pt x="29591" y="2372360"/>
                  </a:lnTo>
                  <a:close/>
                </a:path>
                <a:path w="281939" h="2421254">
                  <a:moveTo>
                    <a:pt x="29667" y="2350770"/>
                  </a:moveTo>
                  <a:lnTo>
                    <a:pt x="29502" y="2350706"/>
                  </a:lnTo>
                  <a:lnTo>
                    <a:pt x="29667" y="2350770"/>
                  </a:lnTo>
                  <a:close/>
                </a:path>
                <a:path w="281939" h="2421254">
                  <a:moveTo>
                    <a:pt x="31013" y="2332164"/>
                  </a:moveTo>
                  <a:lnTo>
                    <a:pt x="30022" y="2331643"/>
                  </a:lnTo>
                  <a:lnTo>
                    <a:pt x="26708" y="2331783"/>
                  </a:lnTo>
                  <a:lnTo>
                    <a:pt x="27292" y="2332101"/>
                  </a:lnTo>
                  <a:lnTo>
                    <a:pt x="31013" y="2332164"/>
                  </a:lnTo>
                  <a:close/>
                </a:path>
                <a:path w="281939" h="2421254">
                  <a:moveTo>
                    <a:pt x="31343" y="2373388"/>
                  </a:moveTo>
                  <a:lnTo>
                    <a:pt x="30378" y="2372626"/>
                  </a:lnTo>
                  <a:lnTo>
                    <a:pt x="30962" y="2373198"/>
                  </a:lnTo>
                  <a:lnTo>
                    <a:pt x="31343" y="2373388"/>
                  </a:lnTo>
                  <a:close/>
                </a:path>
                <a:path w="281939" h="2421254">
                  <a:moveTo>
                    <a:pt x="33121" y="2260269"/>
                  </a:moveTo>
                  <a:lnTo>
                    <a:pt x="32207" y="2259609"/>
                  </a:lnTo>
                  <a:lnTo>
                    <a:pt x="32029" y="2259901"/>
                  </a:lnTo>
                  <a:lnTo>
                    <a:pt x="33121" y="2260269"/>
                  </a:lnTo>
                  <a:close/>
                </a:path>
                <a:path w="281939" h="2421254">
                  <a:moveTo>
                    <a:pt x="33337" y="2264410"/>
                  </a:moveTo>
                  <a:lnTo>
                    <a:pt x="32131" y="2265502"/>
                  </a:lnTo>
                  <a:lnTo>
                    <a:pt x="32512" y="2265680"/>
                  </a:lnTo>
                  <a:lnTo>
                    <a:pt x="33337" y="2264410"/>
                  </a:lnTo>
                  <a:close/>
                </a:path>
                <a:path w="281939" h="2421254">
                  <a:moveTo>
                    <a:pt x="34226" y="2349500"/>
                  </a:moveTo>
                  <a:lnTo>
                    <a:pt x="30353" y="2349500"/>
                  </a:lnTo>
                  <a:lnTo>
                    <a:pt x="27914" y="2348230"/>
                  </a:lnTo>
                  <a:lnTo>
                    <a:pt x="29603" y="2350681"/>
                  </a:lnTo>
                  <a:lnTo>
                    <a:pt x="34226" y="2349500"/>
                  </a:lnTo>
                  <a:close/>
                </a:path>
                <a:path w="281939" h="2421254">
                  <a:moveTo>
                    <a:pt x="34582" y="2360930"/>
                  </a:moveTo>
                  <a:lnTo>
                    <a:pt x="33985" y="2359660"/>
                  </a:lnTo>
                  <a:lnTo>
                    <a:pt x="33578" y="2359660"/>
                  </a:lnTo>
                  <a:lnTo>
                    <a:pt x="34582" y="2360930"/>
                  </a:lnTo>
                  <a:close/>
                </a:path>
                <a:path w="281939" h="2421254">
                  <a:moveTo>
                    <a:pt x="35966" y="2294890"/>
                  </a:moveTo>
                  <a:lnTo>
                    <a:pt x="32588" y="2293620"/>
                  </a:lnTo>
                  <a:lnTo>
                    <a:pt x="34594" y="2293620"/>
                  </a:lnTo>
                  <a:lnTo>
                    <a:pt x="33413" y="2292350"/>
                  </a:lnTo>
                  <a:lnTo>
                    <a:pt x="34645" y="2291080"/>
                  </a:lnTo>
                  <a:lnTo>
                    <a:pt x="29502" y="2289810"/>
                  </a:lnTo>
                  <a:lnTo>
                    <a:pt x="32448" y="2289810"/>
                  </a:lnTo>
                  <a:lnTo>
                    <a:pt x="33223" y="2288540"/>
                  </a:lnTo>
                  <a:lnTo>
                    <a:pt x="26974" y="2286000"/>
                  </a:lnTo>
                  <a:lnTo>
                    <a:pt x="30137" y="2284730"/>
                  </a:lnTo>
                  <a:lnTo>
                    <a:pt x="28765" y="2284730"/>
                  </a:lnTo>
                  <a:lnTo>
                    <a:pt x="30353" y="2283460"/>
                  </a:lnTo>
                  <a:lnTo>
                    <a:pt x="32004" y="2283460"/>
                  </a:lnTo>
                  <a:lnTo>
                    <a:pt x="29248" y="2282190"/>
                  </a:lnTo>
                  <a:lnTo>
                    <a:pt x="31915" y="2282190"/>
                  </a:lnTo>
                  <a:lnTo>
                    <a:pt x="33985" y="2280920"/>
                  </a:lnTo>
                  <a:lnTo>
                    <a:pt x="27635" y="2279650"/>
                  </a:lnTo>
                  <a:lnTo>
                    <a:pt x="26568" y="2278380"/>
                  </a:lnTo>
                  <a:lnTo>
                    <a:pt x="31178" y="2278380"/>
                  </a:lnTo>
                  <a:lnTo>
                    <a:pt x="32689" y="2277110"/>
                  </a:lnTo>
                  <a:lnTo>
                    <a:pt x="33413" y="2275840"/>
                  </a:lnTo>
                  <a:lnTo>
                    <a:pt x="34061" y="2275840"/>
                  </a:lnTo>
                  <a:lnTo>
                    <a:pt x="34645" y="2274570"/>
                  </a:lnTo>
                  <a:lnTo>
                    <a:pt x="30238" y="2273300"/>
                  </a:lnTo>
                  <a:lnTo>
                    <a:pt x="28448" y="2270760"/>
                  </a:lnTo>
                  <a:lnTo>
                    <a:pt x="33451" y="2269490"/>
                  </a:lnTo>
                  <a:lnTo>
                    <a:pt x="31991" y="2268220"/>
                  </a:lnTo>
                  <a:lnTo>
                    <a:pt x="30530" y="2266950"/>
                  </a:lnTo>
                  <a:lnTo>
                    <a:pt x="32131" y="2265502"/>
                  </a:lnTo>
                  <a:lnTo>
                    <a:pt x="29756" y="2264410"/>
                  </a:lnTo>
                  <a:lnTo>
                    <a:pt x="30226" y="2264410"/>
                  </a:lnTo>
                  <a:lnTo>
                    <a:pt x="26098" y="2263140"/>
                  </a:lnTo>
                  <a:lnTo>
                    <a:pt x="34378" y="2263140"/>
                  </a:lnTo>
                  <a:lnTo>
                    <a:pt x="33286" y="2261870"/>
                  </a:lnTo>
                  <a:lnTo>
                    <a:pt x="27863" y="2261870"/>
                  </a:lnTo>
                  <a:lnTo>
                    <a:pt x="30911" y="2259330"/>
                  </a:lnTo>
                  <a:lnTo>
                    <a:pt x="30302" y="2258060"/>
                  </a:lnTo>
                  <a:lnTo>
                    <a:pt x="29540" y="2256790"/>
                  </a:lnTo>
                  <a:lnTo>
                    <a:pt x="32105" y="2255520"/>
                  </a:lnTo>
                  <a:lnTo>
                    <a:pt x="30734" y="2255520"/>
                  </a:lnTo>
                  <a:lnTo>
                    <a:pt x="30746" y="2254250"/>
                  </a:lnTo>
                  <a:lnTo>
                    <a:pt x="32334" y="2254250"/>
                  </a:lnTo>
                  <a:lnTo>
                    <a:pt x="33464" y="2251710"/>
                  </a:lnTo>
                  <a:lnTo>
                    <a:pt x="32753" y="2250440"/>
                  </a:lnTo>
                  <a:lnTo>
                    <a:pt x="35077" y="2250440"/>
                  </a:lnTo>
                  <a:lnTo>
                    <a:pt x="26314" y="2249170"/>
                  </a:lnTo>
                  <a:lnTo>
                    <a:pt x="30568" y="2249170"/>
                  </a:lnTo>
                  <a:lnTo>
                    <a:pt x="30518" y="2246630"/>
                  </a:lnTo>
                  <a:lnTo>
                    <a:pt x="34404" y="2245360"/>
                  </a:lnTo>
                  <a:lnTo>
                    <a:pt x="30378" y="2244090"/>
                  </a:lnTo>
                  <a:lnTo>
                    <a:pt x="32600" y="2244090"/>
                  </a:lnTo>
                  <a:lnTo>
                    <a:pt x="35483" y="2241550"/>
                  </a:lnTo>
                  <a:lnTo>
                    <a:pt x="33350" y="2241550"/>
                  </a:lnTo>
                  <a:lnTo>
                    <a:pt x="29794" y="2240280"/>
                  </a:lnTo>
                  <a:lnTo>
                    <a:pt x="28041" y="2239010"/>
                  </a:lnTo>
                  <a:lnTo>
                    <a:pt x="26212" y="2239010"/>
                  </a:lnTo>
                  <a:lnTo>
                    <a:pt x="25184" y="2237740"/>
                  </a:lnTo>
                  <a:lnTo>
                    <a:pt x="24003" y="2237740"/>
                  </a:lnTo>
                  <a:lnTo>
                    <a:pt x="25565" y="2236470"/>
                  </a:lnTo>
                  <a:lnTo>
                    <a:pt x="26657" y="2236470"/>
                  </a:lnTo>
                  <a:lnTo>
                    <a:pt x="24472" y="2235200"/>
                  </a:lnTo>
                  <a:lnTo>
                    <a:pt x="23317" y="2235200"/>
                  </a:lnTo>
                  <a:lnTo>
                    <a:pt x="25222" y="2233930"/>
                  </a:lnTo>
                  <a:lnTo>
                    <a:pt x="24091" y="2233930"/>
                  </a:lnTo>
                  <a:lnTo>
                    <a:pt x="24853" y="2232660"/>
                  </a:lnTo>
                  <a:lnTo>
                    <a:pt x="26771" y="2232660"/>
                  </a:lnTo>
                  <a:lnTo>
                    <a:pt x="28765" y="2231390"/>
                  </a:lnTo>
                  <a:lnTo>
                    <a:pt x="32385" y="2231390"/>
                  </a:lnTo>
                  <a:lnTo>
                    <a:pt x="27990" y="2230120"/>
                  </a:lnTo>
                  <a:lnTo>
                    <a:pt x="27914" y="2231390"/>
                  </a:lnTo>
                  <a:lnTo>
                    <a:pt x="23380" y="2231390"/>
                  </a:lnTo>
                  <a:lnTo>
                    <a:pt x="26250" y="2230120"/>
                  </a:lnTo>
                  <a:lnTo>
                    <a:pt x="27990" y="2230120"/>
                  </a:lnTo>
                  <a:lnTo>
                    <a:pt x="29248" y="2228850"/>
                  </a:lnTo>
                  <a:lnTo>
                    <a:pt x="30492" y="2228850"/>
                  </a:lnTo>
                  <a:lnTo>
                    <a:pt x="30822" y="2227580"/>
                  </a:lnTo>
                  <a:lnTo>
                    <a:pt x="33096" y="2227580"/>
                  </a:lnTo>
                  <a:lnTo>
                    <a:pt x="32067" y="2226310"/>
                  </a:lnTo>
                  <a:lnTo>
                    <a:pt x="27876" y="2226310"/>
                  </a:lnTo>
                  <a:lnTo>
                    <a:pt x="28041" y="2227580"/>
                  </a:lnTo>
                  <a:lnTo>
                    <a:pt x="27800" y="2226310"/>
                  </a:lnTo>
                  <a:lnTo>
                    <a:pt x="27876" y="2227580"/>
                  </a:lnTo>
                  <a:lnTo>
                    <a:pt x="25234" y="2227580"/>
                  </a:lnTo>
                  <a:lnTo>
                    <a:pt x="26873" y="2226310"/>
                  </a:lnTo>
                  <a:lnTo>
                    <a:pt x="22123" y="2226310"/>
                  </a:lnTo>
                  <a:lnTo>
                    <a:pt x="26212" y="2225040"/>
                  </a:lnTo>
                  <a:lnTo>
                    <a:pt x="28448" y="2225040"/>
                  </a:lnTo>
                  <a:lnTo>
                    <a:pt x="30962" y="2223770"/>
                  </a:lnTo>
                  <a:lnTo>
                    <a:pt x="29324" y="2222500"/>
                  </a:lnTo>
                  <a:lnTo>
                    <a:pt x="29883" y="2221230"/>
                  </a:lnTo>
                  <a:lnTo>
                    <a:pt x="24358" y="2219960"/>
                  </a:lnTo>
                  <a:lnTo>
                    <a:pt x="26657" y="2219960"/>
                  </a:lnTo>
                  <a:lnTo>
                    <a:pt x="27520" y="2218690"/>
                  </a:lnTo>
                  <a:lnTo>
                    <a:pt x="27216" y="2218690"/>
                  </a:lnTo>
                  <a:lnTo>
                    <a:pt x="23660" y="2218690"/>
                  </a:lnTo>
                  <a:lnTo>
                    <a:pt x="25400" y="2217420"/>
                  </a:lnTo>
                  <a:lnTo>
                    <a:pt x="27216" y="2218690"/>
                  </a:lnTo>
                  <a:lnTo>
                    <a:pt x="26593" y="2217420"/>
                  </a:lnTo>
                  <a:lnTo>
                    <a:pt x="27774" y="2217420"/>
                  </a:lnTo>
                  <a:lnTo>
                    <a:pt x="28956" y="2216150"/>
                  </a:lnTo>
                  <a:lnTo>
                    <a:pt x="26136" y="2213610"/>
                  </a:lnTo>
                  <a:lnTo>
                    <a:pt x="23647" y="2212340"/>
                  </a:lnTo>
                  <a:lnTo>
                    <a:pt x="25831" y="2211070"/>
                  </a:lnTo>
                  <a:lnTo>
                    <a:pt x="24472" y="2211070"/>
                  </a:lnTo>
                  <a:lnTo>
                    <a:pt x="27965" y="2207260"/>
                  </a:lnTo>
                  <a:lnTo>
                    <a:pt x="21183" y="2204720"/>
                  </a:lnTo>
                  <a:lnTo>
                    <a:pt x="26720" y="2200910"/>
                  </a:lnTo>
                  <a:lnTo>
                    <a:pt x="25374" y="2200910"/>
                  </a:lnTo>
                  <a:lnTo>
                    <a:pt x="23507" y="2199640"/>
                  </a:lnTo>
                  <a:lnTo>
                    <a:pt x="26657" y="2199640"/>
                  </a:lnTo>
                  <a:lnTo>
                    <a:pt x="23025" y="2198370"/>
                  </a:lnTo>
                  <a:lnTo>
                    <a:pt x="20345" y="2197100"/>
                  </a:lnTo>
                  <a:lnTo>
                    <a:pt x="30784" y="2195830"/>
                  </a:lnTo>
                  <a:lnTo>
                    <a:pt x="25717" y="2194560"/>
                  </a:lnTo>
                  <a:lnTo>
                    <a:pt x="24003" y="2194560"/>
                  </a:lnTo>
                  <a:lnTo>
                    <a:pt x="22352" y="2193290"/>
                  </a:lnTo>
                  <a:lnTo>
                    <a:pt x="22580" y="2193290"/>
                  </a:lnTo>
                  <a:lnTo>
                    <a:pt x="23685" y="2192020"/>
                  </a:lnTo>
                  <a:lnTo>
                    <a:pt x="25336" y="2192020"/>
                  </a:lnTo>
                  <a:lnTo>
                    <a:pt x="22517" y="2190750"/>
                  </a:lnTo>
                  <a:lnTo>
                    <a:pt x="23698" y="2189480"/>
                  </a:lnTo>
                  <a:lnTo>
                    <a:pt x="29083" y="2190750"/>
                  </a:lnTo>
                  <a:lnTo>
                    <a:pt x="29400" y="2189480"/>
                  </a:lnTo>
                  <a:lnTo>
                    <a:pt x="28765" y="2189480"/>
                  </a:lnTo>
                  <a:lnTo>
                    <a:pt x="24574" y="2188210"/>
                  </a:lnTo>
                  <a:lnTo>
                    <a:pt x="10058" y="2188210"/>
                  </a:lnTo>
                  <a:lnTo>
                    <a:pt x="9626" y="2188375"/>
                  </a:lnTo>
                  <a:lnTo>
                    <a:pt x="9626" y="2189480"/>
                  </a:lnTo>
                  <a:lnTo>
                    <a:pt x="7277" y="2190750"/>
                  </a:lnTo>
                  <a:lnTo>
                    <a:pt x="7112" y="2189480"/>
                  </a:lnTo>
                  <a:lnTo>
                    <a:pt x="9626" y="2189480"/>
                  </a:lnTo>
                  <a:lnTo>
                    <a:pt x="9626" y="2188375"/>
                  </a:lnTo>
                  <a:lnTo>
                    <a:pt x="6642" y="2189480"/>
                  </a:lnTo>
                  <a:lnTo>
                    <a:pt x="4889" y="2189480"/>
                  </a:lnTo>
                  <a:lnTo>
                    <a:pt x="6858" y="2190750"/>
                  </a:lnTo>
                  <a:lnTo>
                    <a:pt x="5600" y="2190750"/>
                  </a:lnTo>
                  <a:lnTo>
                    <a:pt x="10261" y="2192020"/>
                  </a:lnTo>
                  <a:lnTo>
                    <a:pt x="11125" y="2192020"/>
                  </a:lnTo>
                  <a:lnTo>
                    <a:pt x="8915" y="2193290"/>
                  </a:lnTo>
                  <a:lnTo>
                    <a:pt x="7886" y="2193290"/>
                  </a:lnTo>
                  <a:lnTo>
                    <a:pt x="7023" y="2194560"/>
                  </a:lnTo>
                  <a:lnTo>
                    <a:pt x="6883" y="2194560"/>
                  </a:lnTo>
                  <a:lnTo>
                    <a:pt x="10325" y="2195830"/>
                  </a:lnTo>
                  <a:lnTo>
                    <a:pt x="6819" y="2195830"/>
                  </a:lnTo>
                  <a:lnTo>
                    <a:pt x="9334" y="2197100"/>
                  </a:lnTo>
                  <a:lnTo>
                    <a:pt x="4000" y="2197100"/>
                  </a:lnTo>
                  <a:lnTo>
                    <a:pt x="9194" y="2199640"/>
                  </a:lnTo>
                  <a:lnTo>
                    <a:pt x="3276" y="2198370"/>
                  </a:lnTo>
                  <a:lnTo>
                    <a:pt x="8242" y="2199640"/>
                  </a:lnTo>
                  <a:lnTo>
                    <a:pt x="5486" y="2200910"/>
                  </a:lnTo>
                  <a:lnTo>
                    <a:pt x="8242" y="2202180"/>
                  </a:lnTo>
                  <a:lnTo>
                    <a:pt x="5397" y="2202180"/>
                  </a:lnTo>
                  <a:lnTo>
                    <a:pt x="4457" y="2203450"/>
                  </a:lnTo>
                  <a:lnTo>
                    <a:pt x="8559" y="2203450"/>
                  </a:lnTo>
                  <a:lnTo>
                    <a:pt x="9486" y="2204720"/>
                  </a:lnTo>
                  <a:lnTo>
                    <a:pt x="12026" y="2204720"/>
                  </a:lnTo>
                  <a:lnTo>
                    <a:pt x="8064" y="2205990"/>
                  </a:lnTo>
                  <a:lnTo>
                    <a:pt x="10033" y="2205990"/>
                  </a:lnTo>
                  <a:lnTo>
                    <a:pt x="5765" y="2207260"/>
                  </a:lnTo>
                  <a:lnTo>
                    <a:pt x="8928" y="2207260"/>
                  </a:lnTo>
                  <a:lnTo>
                    <a:pt x="6400" y="2208530"/>
                  </a:lnTo>
                  <a:lnTo>
                    <a:pt x="8293" y="2208530"/>
                  </a:lnTo>
                  <a:lnTo>
                    <a:pt x="9398" y="2209800"/>
                  </a:lnTo>
                  <a:lnTo>
                    <a:pt x="5448" y="2208530"/>
                  </a:lnTo>
                  <a:lnTo>
                    <a:pt x="3467" y="2209800"/>
                  </a:lnTo>
                  <a:lnTo>
                    <a:pt x="4495" y="2209800"/>
                  </a:lnTo>
                  <a:lnTo>
                    <a:pt x="8051" y="2211070"/>
                  </a:lnTo>
                  <a:lnTo>
                    <a:pt x="6223" y="2211070"/>
                  </a:lnTo>
                  <a:lnTo>
                    <a:pt x="9296" y="2212340"/>
                  </a:lnTo>
                  <a:lnTo>
                    <a:pt x="6375" y="2213610"/>
                  </a:lnTo>
                  <a:lnTo>
                    <a:pt x="10248" y="2213610"/>
                  </a:lnTo>
                  <a:lnTo>
                    <a:pt x="9728" y="2214588"/>
                  </a:lnTo>
                  <a:lnTo>
                    <a:pt x="11226" y="2213610"/>
                  </a:lnTo>
                  <a:lnTo>
                    <a:pt x="14592" y="2213610"/>
                  </a:lnTo>
                  <a:lnTo>
                    <a:pt x="14668" y="2214880"/>
                  </a:lnTo>
                  <a:lnTo>
                    <a:pt x="14109" y="2214880"/>
                  </a:lnTo>
                  <a:lnTo>
                    <a:pt x="14109" y="2216150"/>
                  </a:lnTo>
                  <a:lnTo>
                    <a:pt x="13081" y="2217420"/>
                  </a:lnTo>
                  <a:lnTo>
                    <a:pt x="9537" y="2217420"/>
                  </a:lnTo>
                  <a:lnTo>
                    <a:pt x="10706" y="2216150"/>
                  </a:lnTo>
                  <a:lnTo>
                    <a:pt x="11658" y="2215108"/>
                  </a:lnTo>
                  <a:lnTo>
                    <a:pt x="14109" y="2216150"/>
                  </a:lnTo>
                  <a:lnTo>
                    <a:pt x="14109" y="2214880"/>
                  </a:lnTo>
                  <a:lnTo>
                    <a:pt x="11874" y="2214880"/>
                  </a:lnTo>
                  <a:lnTo>
                    <a:pt x="11099" y="2214880"/>
                  </a:lnTo>
                  <a:lnTo>
                    <a:pt x="11480" y="2215032"/>
                  </a:lnTo>
                  <a:lnTo>
                    <a:pt x="8724" y="2216150"/>
                  </a:lnTo>
                  <a:lnTo>
                    <a:pt x="9969" y="2214981"/>
                  </a:lnTo>
                  <a:lnTo>
                    <a:pt x="10464" y="2214880"/>
                  </a:lnTo>
                  <a:lnTo>
                    <a:pt x="10083" y="2214880"/>
                  </a:lnTo>
                  <a:lnTo>
                    <a:pt x="9575" y="2214880"/>
                  </a:lnTo>
                  <a:lnTo>
                    <a:pt x="9728" y="2214588"/>
                  </a:lnTo>
                  <a:lnTo>
                    <a:pt x="9283" y="2214880"/>
                  </a:lnTo>
                  <a:lnTo>
                    <a:pt x="4470" y="2214880"/>
                  </a:lnTo>
                  <a:lnTo>
                    <a:pt x="3454" y="2216150"/>
                  </a:lnTo>
                  <a:lnTo>
                    <a:pt x="6286" y="2217420"/>
                  </a:lnTo>
                  <a:lnTo>
                    <a:pt x="5245" y="2218690"/>
                  </a:lnTo>
                  <a:lnTo>
                    <a:pt x="10134" y="2218690"/>
                  </a:lnTo>
                  <a:lnTo>
                    <a:pt x="13703" y="2219960"/>
                  </a:lnTo>
                  <a:lnTo>
                    <a:pt x="1206" y="2219960"/>
                  </a:lnTo>
                  <a:lnTo>
                    <a:pt x="5956" y="2221230"/>
                  </a:lnTo>
                  <a:lnTo>
                    <a:pt x="12814" y="2221230"/>
                  </a:lnTo>
                  <a:lnTo>
                    <a:pt x="12649" y="2221319"/>
                  </a:lnTo>
                  <a:lnTo>
                    <a:pt x="12649" y="2230120"/>
                  </a:lnTo>
                  <a:lnTo>
                    <a:pt x="12065" y="2231390"/>
                  </a:lnTo>
                  <a:lnTo>
                    <a:pt x="11328" y="2231390"/>
                  </a:lnTo>
                  <a:lnTo>
                    <a:pt x="11341" y="2230120"/>
                  </a:lnTo>
                  <a:lnTo>
                    <a:pt x="12649" y="2230120"/>
                  </a:lnTo>
                  <a:lnTo>
                    <a:pt x="12649" y="2221319"/>
                  </a:lnTo>
                  <a:lnTo>
                    <a:pt x="10439" y="2222500"/>
                  </a:lnTo>
                  <a:lnTo>
                    <a:pt x="6413" y="2222500"/>
                  </a:lnTo>
                  <a:lnTo>
                    <a:pt x="6019" y="2223770"/>
                  </a:lnTo>
                  <a:lnTo>
                    <a:pt x="12192" y="2222500"/>
                  </a:lnTo>
                  <a:lnTo>
                    <a:pt x="9486" y="2223770"/>
                  </a:lnTo>
                  <a:lnTo>
                    <a:pt x="7683" y="2223770"/>
                  </a:lnTo>
                  <a:lnTo>
                    <a:pt x="4495" y="2225040"/>
                  </a:lnTo>
                  <a:lnTo>
                    <a:pt x="9956" y="2223770"/>
                  </a:lnTo>
                  <a:lnTo>
                    <a:pt x="9956" y="2225040"/>
                  </a:lnTo>
                  <a:lnTo>
                    <a:pt x="6400" y="2225040"/>
                  </a:lnTo>
                  <a:lnTo>
                    <a:pt x="6959" y="2226310"/>
                  </a:lnTo>
                  <a:lnTo>
                    <a:pt x="9537" y="2227580"/>
                  </a:lnTo>
                  <a:lnTo>
                    <a:pt x="10185" y="2228850"/>
                  </a:lnTo>
                  <a:lnTo>
                    <a:pt x="6921" y="2228850"/>
                  </a:lnTo>
                  <a:lnTo>
                    <a:pt x="8699" y="2231390"/>
                  </a:lnTo>
                  <a:lnTo>
                    <a:pt x="6489" y="2232660"/>
                  </a:lnTo>
                  <a:lnTo>
                    <a:pt x="4368" y="2235200"/>
                  </a:lnTo>
                  <a:lnTo>
                    <a:pt x="7442" y="2235200"/>
                  </a:lnTo>
                  <a:lnTo>
                    <a:pt x="7391" y="2236470"/>
                  </a:lnTo>
                  <a:lnTo>
                    <a:pt x="5930" y="2236470"/>
                  </a:lnTo>
                  <a:lnTo>
                    <a:pt x="8521" y="2237740"/>
                  </a:lnTo>
                  <a:lnTo>
                    <a:pt x="11531" y="2240280"/>
                  </a:lnTo>
                  <a:lnTo>
                    <a:pt x="8242" y="2241550"/>
                  </a:lnTo>
                  <a:lnTo>
                    <a:pt x="7340" y="2241550"/>
                  </a:lnTo>
                  <a:lnTo>
                    <a:pt x="6083" y="2242820"/>
                  </a:lnTo>
                  <a:lnTo>
                    <a:pt x="10223" y="2242820"/>
                  </a:lnTo>
                  <a:lnTo>
                    <a:pt x="8890" y="2245360"/>
                  </a:lnTo>
                  <a:lnTo>
                    <a:pt x="11709" y="2247900"/>
                  </a:lnTo>
                  <a:lnTo>
                    <a:pt x="7061" y="2249170"/>
                  </a:lnTo>
                  <a:lnTo>
                    <a:pt x="11493" y="2249170"/>
                  </a:lnTo>
                  <a:lnTo>
                    <a:pt x="5092" y="2251710"/>
                  </a:lnTo>
                  <a:lnTo>
                    <a:pt x="11264" y="2251710"/>
                  </a:lnTo>
                  <a:lnTo>
                    <a:pt x="8204" y="2252980"/>
                  </a:lnTo>
                  <a:lnTo>
                    <a:pt x="7099" y="2252980"/>
                  </a:lnTo>
                  <a:lnTo>
                    <a:pt x="5054" y="2254250"/>
                  </a:lnTo>
                  <a:lnTo>
                    <a:pt x="4762" y="2255520"/>
                  </a:lnTo>
                  <a:lnTo>
                    <a:pt x="6324" y="2255520"/>
                  </a:lnTo>
                  <a:lnTo>
                    <a:pt x="9702" y="2256790"/>
                  </a:lnTo>
                  <a:lnTo>
                    <a:pt x="9067" y="2256790"/>
                  </a:lnTo>
                  <a:lnTo>
                    <a:pt x="10502" y="2258060"/>
                  </a:lnTo>
                  <a:lnTo>
                    <a:pt x="6807" y="2259330"/>
                  </a:lnTo>
                  <a:lnTo>
                    <a:pt x="5156" y="2259330"/>
                  </a:lnTo>
                  <a:lnTo>
                    <a:pt x="7353" y="2261387"/>
                  </a:lnTo>
                  <a:lnTo>
                    <a:pt x="8597" y="2261870"/>
                  </a:lnTo>
                  <a:lnTo>
                    <a:pt x="7683" y="2261692"/>
                  </a:lnTo>
                  <a:lnTo>
                    <a:pt x="7874" y="2261870"/>
                  </a:lnTo>
                  <a:lnTo>
                    <a:pt x="6578" y="2261870"/>
                  </a:lnTo>
                  <a:lnTo>
                    <a:pt x="6438" y="2261451"/>
                  </a:lnTo>
                  <a:lnTo>
                    <a:pt x="1905" y="2260600"/>
                  </a:lnTo>
                  <a:lnTo>
                    <a:pt x="4927" y="2261870"/>
                  </a:lnTo>
                  <a:lnTo>
                    <a:pt x="5549" y="2261870"/>
                  </a:lnTo>
                  <a:lnTo>
                    <a:pt x="5537" y="2263140"/>
                  </a:lnTo>
                  <a:lnTo>
                    <a:pt x="6362" y="2264410"/>
                  </a:lnTo>
                  <a:lnTo>
                    <a:pt x="4127" y="2264410"/>
                  </a:lnTo>
                  <a:lnTo>
                    <a:pt x="3556" y="2265680"/>
                  </a:lnTo>
                  <a:lnTo>
                    <a:pt x="5194" y="2266950"/>
                  </a:lnTo>
                  <a:lnTo>
                    <a:pt x="5156" y="2269490"/>
                  </a:lnTo>
                  <a:lnTo>
                    <a:pt x="6197" y="2268220"/>
                  </a:lnTo>
                  <a:lnTo>
                    <a:pt x="8293" y="2268220"/>
                  </a:lnTo>
                  <a:lnTo>
                    <a:pt x="10045" y="2268220"/>
                  </a:lnTo>
                  <a:lnTo>
                    <a:pt x="10350" y="2269223"/>
                  </a:lnTo>
                  <a:lnTo>
                    <a:pt x="10883" y="2269490"/>
                  </a:lnTo>
                  <a:lnTo>
                    <a:pt x="10490" y="2270760"/>
                  </a:lnTo>
                  <a:lnTo>
                    <a:pt x="6985" y="2269490"/>
                  </a:lnTo>
                  <a:lnTo>
                    <a:pt x="5892" y="2269490"/>
                  </a:lnTo>
                  <a:lnTo>
                    <a:pt x="7073" y="2270760"/>
                  </a:lnTo>
                  <a:lnTo>
                    <a:pt x="6337" y="2270760"/>
                  </a:lnTo>
                  <a:lnTo>
                    <a:pt x="800" y="2272030"/>
                  </a:lnTo>
                  <a:lnTo>
                    <a:pt x="3454" y="2272030"/>
                  </a:lnTo>
                  <a:lnTo>
                    <a:pt x="3441" y="2273300"/>
                  </a:lnTo>
                  <a:lnTo>
                    <a:pt x="4597" y="2274570"/>
                  </a:lnTo>
                  <a:lnTo>
                    <a:pt x="4762" y="2275840"/>
                  </a:lnTo>
                  <a:lnTo>
                    <a:pt x="7061" y="2275840"/>
                  </a:lnTo>
                  <a:lnTo>
                    <a:pt x="9448" y="2277110"/>
                  </a:lnTo>
                  <a:lnTo>
                    <a:pt x="8509" y="2278380"/>
                  </a:lnTo>
                  <a:lnTo>
                    <a:pt x="6197" y="2278380"/>
                  </a:lnTo>
                  <a:lnTo>
                    <a:pt x="6438" y="2279650"/>
                  </a:lnTo>
                  <a:lnTo>
                    <a:pt x="7912" y="2280920"/>
                  </a:lnTo>
                  <a:lnTo>
                    <a:pt x="8267" y="2282190"/>
                  </a:lnTo>
                  <a:lnTo>
                    <a:pt x="6324" y="2280920"/>
                  </a:lnTo>
                  <a:lnTo>
                    <a:pt x="6769" y="2283460"/>
                  </a:lnTo>
                  <a:lnTo>
                    <a:pt x="9042" y="2284730"/>
                  </a:lnTo>
                  <a:lnTo>
                    <a:pt x="11976" y="2284730"/>
                  </a:lnTo>
                  <a:lnTo>
                    <a:pt x="10414" y="2286000"/>
                  </a:lnTo>
                  <a:lnTo>
                    <a:pt x="8839" y="2286000"/>
                  </a:lnTo>
                  <a:lnTo>
                    <a:pt x="12865" y="2287270"/>
                  </a:lnTo>
                  <a:lnTo>
                    <a:pt x="1016" y="2289810"/>
                  </a:lnTo>
                  <a:lnTo>
                    <a:pt x="6616" y="2292350"/>
                  </a:lnTo>
                  <a:lnTo>
                    <a:pt x="6337" y="2292350"/>
                  </a:lnTo>
                  <a:lnTo>
                    <a:pt x="9245" y="2293620"/>
                  </a:lnTo>
                  <a:lnTo>
                    <a:pt x="8788" y="2294890"/>
                  </a:lnTo>
                  <a:lnTo>
                    <a:pt x="7239" y="2293620"/>
                  </a:lnTo>
                  <a:lnTo>
                    <a:pt x="5588" y="2293620"/>
                  </a:lnTo>
                  <a:lnTo>
                    <a:pt x="10045" y="2296160"/>
                  </a:lnTo>
                  <a:lnTo>
                    <a:pt x="4927" y="2296160"/>
                  </a:lnTo>
                  <a:lnTo>
                    <a:pt x="7912" y="2298700"/>
                  </a:lnTo>
                  <a:lnTo>
                    <a:pt x="0" y="2299970"/>
                  </a:lnTo>
                  <a:lnTo>
                    <a:pt x="8470" y="2302510"/>
                  </a:lnTo>
                  <a:lnTo>
                    <a:pt x="3416" y="2303780"/>
                  </a:lnTo>
                  <a:lnTo>
                    <a:pt x="5461" y="2303780"/>
                  </a:lnTo>
                  <a:lnTo>
                    <a:pt x="7099" y="2303780"/>
                  </a:lnTo>
                  <a:lnTo>
                    <a:pt x="5892" y="2304313"/>
                  </a:lnTo>
                  <a:lnTo>
                    <a:pt x="6477" y="2305050"/>
                  </a:lnTo>
                  <a:lnTo>
                    <a:pt x="8699" y="2307590"/>
                  </a:lnTo>
                  <a:lnTo>
                    <a:pt x="3746" y="2311400"/>
                  </a:lnTo>
                  <a:lnTo>
                    <a:pt x="2070" y="2315210"/>
                  </a:lnTo>
                  <a:lnTo>
                    <a:pt x="1574" y="2316480"/>
                  </a:lnTo>
                  <a:lnTo>
                    <a:pt x="11709" y="2316480"/>
                  </a:lnTo>
                  <a:lnTo>
                    <a:pt x="7264" y="2317750"/>
                  </a:lnTo>
                  <a:lnTo>
                    <a:pt x="3810" y="2317750"/>
                  </a:lnTo>
                  <a:lnTo>
                    <a:pt x="7950" y="2320290"/>
                  </a:lnTo>
                  <a:lnTo>
                    <a:pt x="3657" y="2322830"/>
                  </a:lnTo>
                  <a:lnTo>
                    <a:pt x="7175" y="2325370"/>
                  </a:lnTo>
                  <a:lnTo>
                    <a:pt x="2844" y="2325370"/>
                  </a:lnTo>
                  <a:lnTo>
                    <a:pt x="5232" y="2326640"/>
                  </a:lnTo>
                  <a:lnTo>
                    <a:pt x="5422" y="2326640"/>
                  </a:lnTo>
                  <a:lnTo>
                    <a:pt x="7277" y="2326640"/>
                  </a:lnTo>
                  <a:lnTo>
                    <a:pt x="7048" y="2327910"/>
                  </a:lnTo>
                  <a:lnTo>
                    <a:pt x="5422" y="2326640"/>
                  </a:lnTo>
                  <a:lnTo>
                    <a:pt x="4381" y="2327910"/>
                  </a:lnTo>
                  <a:lnTo>
                    <a:pt x="2908" y="2327910"/>
                  </a:lnTo>
                  <a:lnTo>
                    <a:pt x="7581" y="2329180"/>
                  </a:lnTo>
                  <a:lnTo>
                    <a:pt x="5295" y="2329180"/>
                  </a:lnTo>
                  <a:lnTo>
                    <a:pt x="3771" y="2330450"/>
                  </a:lnTo>
                  <a:lnTo>
                    <a:pt x="5295" y="2330450"/>
                  </a:lnTo>
                  <a:lnTo>
                    <a:pt x="7962" y="2331720"/>
                  </a:lnTo>
                  <a:lnTo>
                    <a:pt x="6248" y="2332990"/>
                  </a:lnTo>
                  <a:lnTo>
                    <a:pt x="9486" y="2332990"/>
                  </a:lnTo>
                  <a:lnTo>
                    <a:pt x="4686" y="2334260"/>
                  </a:lnTo>
                  <a:lnTo>
                    <a:pt x="4533" y="2334260"/>
                  </a:lnTo>
                  <a:lnTo>
                    <a:pt x="5448" y="2336800"/>
                  </a:lnTo>
                  <a:lnTo>
                    <a:pt x="4216" y="2336800"/>
                  </a:lnTo>
                  <a:lnTo>
                    <a:pt x="4279" y="2338070"/>
                  </a:lnTo>
                  <a:lnTo>
                    <a:pt x="7581" y="2338070"/>
                  </a:lnTo>
                  <a:lnTo>
                    <a:pt x="1917" y="2339340"/>
                  </a:lnTo>
                  <a:lnTo>
                    <a:pt x="12153" y="2340610"/>
                  </a:lnTo>
                  <a:lnTo>
                    <a:pt x="4889" y="2341880"/>
                  </a:lnTo>
                  <a:lnTo>
                    <a:pt x="7429" y="2343150"/>
                  </a:lnTo>
                  <a:lnTo>
                    <a:pt x="9156" y="2345690"/>
                  </a:lnTo>
                  <a:lnTo>
                    <a:pt x="4826" y="2345690"/>
                  </a:lnTo>
                  <a:lnTo>
                    <a:pt x="6400" y="2346706"/>
                  </a:lnTo>
                  <a:lnTo>
                    <a:pt x="9283" y="2345842"/>
                  </a:lnTo>
                  <a:lnTo>
                    <a:pt x="10261" y="2346960"/>
                  </a:lnTo>
                  <a:lnTo>
                    <a:pt x="6794" y="2346960"/>
                  </a:lnTo>
                  <a:lnTo>
                    <a:pt x="10845" y="2348230"/>
                  </a:lnTo>
                  <a:lnTo>
                    <a:pt x="9690" y="2349500"/>
                  </a:lnTo>
                  <a:lnTo>
                    <a:pt x="9067" y="2350770"/>
                  </a:lnTo>
                  <a:lnTo>
                    <a:pt x="7645" y="2349500"/>
                  </a:lnTo>
                  <a:lnTo>
                    <a:pt x="6845" y="2349500"/>
                  </a:lnTo>
                  <a:lnTo>
                    <a:pt x="8788" y="2352040"/>
                  </a:lnTo>
                  <a:lnTo>
                    <a:pt x="6413" y="2353310"/>
                  </a:lnTo>
                  <a:lnTo>
                    <a:pt x="8978" y="2354580"/>
                  </a:lnTo>
                  <a:lnTo>
                    <a:pt x="11696" y="2354580"/>
                  </a:lnTo>
                  <a:lnTo>
                    <a:pt x="15087" y="2355850"/>
                  </a:lnTo>
                  <a:lnTo>
                    <a:pt x="10566" y="2355850"/>
                  </a:lnTo>
                  <a:lnTo>
                    <a:pt x="15189" y="2357120"/>
                  </a:lnTo>
                  <a:lnTo>
                    <a:pt x="7391" y="2357120"/>
                  </a:lnTo>
                  <a:lnTo>
                    <a:pt x="8547" y="2358390"/>
                  </a:lnTo>
                  <a:lnTo>
                    <a:pt x="8115" y="2358390"/>
                  </a:lnTo>
                  <a:lnTo>
                    <a:pt x="9461" y="2358809"/>
                  </a:lnTo>
                  <a:lnTo>
                    <a:pt x="9334" y="2358390"/>
                  </a:lnTo>
                  <a:lnTo>
                    <a:pt x="10833" y="2358390"/>
                  </a:lnTo>
                  <a:lnTo>
                    <a:pt x="10795" y="2359228"/>
                  </a:lnTo>
                  <a:lnTo>
                    <a:pt x="12166" y="2359660"/>
                  </a:lnTo>
                  <a:lnTo>
                    <a:pt x="11290" y="2360930"/>
                  </a:lnTo>
                  <a:lnTo>
                    <a:pt x="9842" y="2360930"/>
                  </a:lnTo>
                  <a:lnTo>
                    <a:pt x="10185" y="2362200"/>
                  </a:lnTo>
                  <a:lnTo>
                    <a:pt x="15252" y="2363470"/>
                  </a:lnTo>
                  <a:lnTo>
                    <a:pt x="13296" y="2364740"/>
                  </a:lnTo>
                  <a:lnTo>
                    <a:pt x="8788" y="2363470"/>
                  </a:lnTo>
                  <a:lnTo>
                    <a:pt x="11811" y="2364740"/>
                  </a:lnTo>
                  <a:lnTo>
                    <a:pt x="7912" y="2364740"/>
                  </a:lnTo>
                  <a:lnTo>
                    <a:pt x="9080" y="2366010"/>
                  </a:lnTo>
                  <a:lnTo>
                    <a:pt x="10896" y="2366010"/>
                  </a:lnTo>
                  <a:lnTo>
                    <a:pt x="13754" y="2367280"/>
                  </a:lnTo>
                  <a:lnTo>
                    <a:pt x="13081" y="2367280"/>
                  </a:lnTo>
                  <a:lnTo>
                    <a:pt x="15087" y="2368550"/>
                  </a:lnTo>
                  <a:lnTo>
                    <a:pt x="18034" y="2367280"/>
                  </a:lnTo>
                  <a:lnTo>
                    <a:pt x="16941" y="2368550"/>
                  </a:lnTo>
                  <a:lnTo>
                    <a:pt x="16548" y="2368550"/>
                  </a:lnTo>
                  <a:lnTo>
                    <a:pt x="16891" y="2369820"/>
                  </a:lnTo>
                  <a:lnTo>
                    <a:pt x="14579" y="2369820"/>
                  </a:lnTo>
                  <a:lnTo>
                    <a:pt x="17132" y="2371090"/>
                  </a:lnTo>
                  <a:lnTo>
                    <a:pt x="14274" y="2371090"/>
                  </a:lnTo>
                  <a:lnTo>
                    <a:pt x="11925" y="2372360"/>
                  </a:lnTo>
                  <a:lnTo>
                    <a:pt x="15392" y="2373630"/>
                  </a:lnTo>
                  <a:lnTo>
                    <a:pt x="11861" y="2373630"/>
                  </a:lnTo>
                  <a:lnTo>
                    <a:pt x="11379" y="2374900"/>
                  </a:lnTo>
                  <a:lnTo>
                    <a:pt x="16827" y="2373630"/>
                  </a:lnTo>
                  <a:lnTo>
                    <a:pt x="14681" y="2374900"/>
                  </a:lnTo>
                  <a:lnTo>
                    <a:pt x="13677" y="2374900"/>
                  </a:lnTo>
                  <a:lnTo>
                    <a:pt x="12560" y="2376170"/>
                  </a:lnTo>
                  <a:lnTo>
                    <a:pt x="15354" y="2377440"/>
                  </a:lnTo>
                  <a:lnTo>
                    <a:pt x="14046" y="2378710"/>
                  </a:lnTo>
                  <a:lnTo>
                    <a:pt x="10490" y="2378710"/>
                  </a:lnTo>
                  <a:lnTo>
                    <a:pt x="14490" y="2381250"/>
                  </a:lnTo>
                  <a:lnTo>
                    <a:pt x="13550" y="2382520"/>
                  </a:lnTo>
                  <a:lnTo>
                    <a:pt x="19558" y="2382520"/>
                  </a:lnTo>
                  <a:lnTo>
                    <a:pt x="11252" y="2383790"/>
                  </a:lnTo>
                  <a:lnTo>
                    <a:pt x="10502" y="2385060"/>
                  </a:lnTo>
                  <a:lnTo>
                    <a:pt x="12763" y="2386330"/>
                  </a:lnTo>
                  <a:lnTo>
                    <a:pt x="14516" y="2387600"/>
                  </a:lnTo>
                  <a:lnTo>
                    <a:pt x="13081" y="2387600"/>
                  </a:lnTo>
                  <a:lnTo>
                    <a:pt x="11811" y="2388870"/>
                  </a:lnTo>
                  <a:lnTo>
                    <a:pt x="12344" y="2390140"/>
                  </a:lnTo>
                  <a:lnTo>
                    <a:pt x="13119" y="2390140"/>
                  </a:lnTo>
                  <a:lnTo>
                    <a:pt x="12903" y="2391410"/>
                  </a:lnTo>
                  <a:lnTo>
                    <a:pt x="14973" y="2390140"/>
                  </a:lnTo>
                  <a:lnTo>
                    <a:pt x="12115" y="2392680"/>
                  </a:lnTo>
                  <a:lnTo>
                    <a:pt x="13258" y="2393950"/>
                  </a:lnTo>
                  <a:lnTo>
                    <a:pt x="14643" y="2395220"/>
                  </a:lnTo>
                  <a:lnTo>
                    <a:pt x="12560" y="2396490"/>
                  </a:lnTo>
                  <a:lnTo>
                    <a:pt x="11315" y="2396490"/>
                  </a:lnTo>
                  <a:lnTo>
                    <a:pt x="12623" y="2397760"/>
                  </a:lnTo>
                  <a:lnTo>
                    <a:pt x="16916" y="2397760"/>
                  </a:lnTo>
                  <a:lnTo>
                    <a:pt x="18516" y="2397760"/>
                  </a:lnTo>
                  <a:lnTo>
                    <a:pt x="18516" y="2399030"/>
                  </a:lnTo>
                  <a:lnTo>
                    <a:pt x="16916" y="2397760"/>
                  </a:lnTo>
                  <a:lnTo>
                    <a:pt x="14630" y="2399030"/>
                  </a:lnTo>
                  <a:lnTo>
                    <a:pt x="15595" y="2399030"/>
                  </a:lnTo>
                  <a:lnTo>
                    <a:pt x="11290" y="2400300"/>
                  </a:lnTo>
                  <a:lnTo>
                    <a:pt x="20459" y="2399030"/>
                  </a:lnTo>
                  <a:lnTo>
                    <a:pt x="19951" y="2399258"/>
                  </a:lnTo>
                  <a:lnTo>
                    <a:pt x="19951" y="2402840"/>
                  </a:lnTo>
                  <a:lnTo>
                    <a:pt x="16370" y="2402840"/>
                  </a:lnTo>
                  <a:lnTo>
                    <a:pt x="15735" y="2401798"/>
                  </a:lnTo>
                  <a:lnTo>
                    <a:pt x="19951" y="2402840"/>
                  </a:lnTo>
                  <a:lnTo>
                    <a:pt x="19951" y="2399258"/>
                  </a:lnTo>
                  <a:lnTo>
                    <a:pt x="17564" y="2400300"/>
                  </a:lnTo>
                  <a:lnTo>
                    <a:pt x="16941" y="2400300"/>
                  </a:lnTo>
                  <a:lnTo>
                    <a:pt x="18618" y="2401570"/>
                  </a:lnTo>
                  <a:lnTo>
                    <a:pt x="15595" y="2401570"/>
                  </a:lnTo>
                  <a:lnTo>
                    <a:pt x="14808" y="2401570"/>
                  </a:lnTo>
                  <a:lnTo>
                    <a:pt x="15290" y="2401684"/>
                  </a:lnTo>
                  <a:lnTo>
                    <a:pt x="12306" y="2402840"/>
                  </a:lnTo>
                  <a:lnTo>
                    <a:pt x="12700" y="2402840"/>
                  </a:lnTo>
                  <a:lnTo>
                    <a:pt x="11214" y="2404110"/>
                  </a:lnTo>
                  <a:lnTo>
                    <a:pt x="12103" y="2404110"/>
                  </a:lnTo>
                  <a:lnTo>
                    <a:pt x="19392" y="2405380"/>
                  </a:lnTo>
                  <a:lnTo>
                    <a:pt x="13677" y="2405380"/>
                  </a:lnTo>
                  <a:lnTo>
                    <a:pt x="13436" y="2405380"/>
                  </a:lnTo>
                  <a:lnTo>
                    <a:pt x="13843" y="2405481"/>
                  </a:lnTo>
                  <a:lnTo>
                    <a:pt x="15595" y="2406650"/>
                  </a:lnTo>
                  <a:lnTo>
                    <a:pt x="9664" y="2406650"/>
                  </a:lnTo>
                  <a:lnTo>
                    <a:pt x="12230" y="2407920"/>
                  </a:lnTo>
                  <a:lnTo>
                    <a:pt x="7645" y="2407920"/>
                  </a:lnTo>
                  <a:lnTo>
                    <a:pt x="11391" y="2409190"/>
                  </a:lnTo>
                  <a:lnTo>
                    <a:pt x="11772" y="2409190"/>
                  </a:lnTo>
                  <a:lnTo>
                    <a:pt x="15265" y="2410460"/>
                  </a:lnTo>
                  <a:lnTo>
                    <a:pt x="7543" y="2411730"/>
                  </a:lnTo>
                  <a:lnTo>
                    <a:pt x="12344" y="2413000"/>
                  </a:lnTo>
                  <a:lnTo>
                    <a:pt x="14312" y="2414270"/>
                  </a:lnTo>
                  <a:lnTo>
                    <a:pt x="17754" y="2414270"/>
                  </a:lnTo>
                  <a:lnTo>
                    <a:pt x="19469" y="2415540"/>
                  </a:lnTo>
                  <a:lnTo>
                    <a:pt x="17830" y="2416810"/>
                  </a:lnTo>
                  <a:lnTo>
                    <a:pt x="18872" y="2416810"/>
                  </a:lnTo>
                  <a:lnTo>
                    <a:pt x="20916" y="2415717"/>
                  </a:lnTo>
                  <a:lnTo>
                    <a:pt x="20726" y="2415540"/>
                  </a:lnTo>
                  <a:lnTo>
                    <a:pt x="21272" y="2415540"/>
                  </a:lnTo>
                  <a:lnTo>
                    <a:pt x="20916" y="2415717"/>
                  </a:lnTo>
                  <a:lnTo>
                    <a:pt x="22021" y="2416810"/>
                  </a:lnTo>
                  <a:lnTo>
                    <a:pt x="21844" y="2415540"/>
                  </a:lnTo>
                  <a:lnTo>
                    <a:pt x="23164" y="2415540"/>
                  </a:lnTo>
                  <a:lnTo>
                    <a:pt x="25692" y="2414270"/>
                  </a:lnTo>
                  <a:lnTo>
                    <a:pt x="23482" y="2414270"/>
                  </a:lnTo>
                  <a:lnTo>
                    <a:pt x="22745" y="2413000"/>
                  </a:lnTo>
                  <a:lnTo>
                    <a:pt x="22212" y="2412085"/>
                  </a:lnTo>
                  <a:lnTo>
                    <a:pt x="24409" y="2411730"/>
                  </a:lnTo>
                  <a:lnTo>
                    <a:pt x="22847" y="2411730"/>
                  </a:lnTo>
                  <a:lnTo>
                    <a:pt x="22009" y="2411730"/>
                  </a:lnTo>
                  <a:lnTo>
                    <a:pt x="21450" y="2411730"/>
                  </a:lnTo>
                  <a:lnTo>
                    <a:pt x="21323" y="2411730"/>
                  </a:lnTo>
                  <a:lnTo>
                    <a:pt x="21323" y="2412225"/>
                  </a:lnTo>
                  <a:lnTo>
                    <a:pt x="20281" y="2413000"/>
                  </a:lnTo>
                  <a:lnTo>
                    <a:pt x="16522" y="2413000"/>
                  </a:lnTo>
                  <a:lnTo>
                    <a:pt x="21323" y="2412225"/>
                  </a:lnTo>
                  <a:lnTo>
                    <a:pt x="21323" y="2411730"/>
                  </a:lnTo>
                  <a:lnTo>
                    <a:pt x="21247" y="2411603"/>
                  </a:lnTo>
                  <a:lnTo>
                    <a:pt x="19380" y="2410460"/>
                  </a:lnTo>
                  <a:lnTo>
                    <a:pt x="20650" y="2410460"/>
                  </a:lnTo>
                  <a:lnTo>
                    <a:pt x="21577" y="2410460"/>
                  </a:lnTo>
                  <a:lnTo>
                    <a:pt x="22301" y="2410460"/>
                  </a:lnTo>
                  <a:lnTo>
                    <a:pt x="18034" y="2409190"/>
                  </a:lnTo>
                  <a:lnTo>
                    <a:pt x="21247" y="2409190"/>
                  </a:lnTo>
                  <a:lnTo>
                    <a:pt x="19558" y="2407920"/>
                  </a:lnTo>
                  <a:lnTo>
                    <a:pt x="18618" y="2407920"/>
                  </a:lnTo>
                  <a:lnTo>
                    <a:pt x="21132" y="2406650"/>
                  </a:lnTo>
                  <a:lnTo>
                    <a:pt x="20205" y="2406650"/>
                  </a:lnTo>
                  <a:lnTo>
                    <a:pt x="25730" y="2405456"/>
                  </a:lnTo>
                  <a:lnTo>
                    <a:pt x="26250" y="2406053"/>
                  </a:lnTo>
                  <a:lnTo>
                    <a:pt x="27368" y="2405456"/>
                  </a:lnTo>
                  <a:lnTo>
                    <a:pt x="28016" y="2405481"/>
                  </a:lnTo>
                  <a:lnTo>
                    <a:pt x="26708" y="2405011"/>
                  </a:lnTo>
                  <a:lnTo>
                    <a:pt x="25895" y="2405380"/>
                  </a:lnTo>
                  <a:lnTo>
                    <a:pt x="21310" y="2405380"/>
                  </a:lnTo>
                  <a:lnTo>
                    <a:pt x="23533" y="2404110"/>
                  </a:lnTo>
                  <a:lnTo>
                    <a:pt x="22263" y="2402840"/>
                  </a:lnTo>
                  <a:lnTo>
                    <a:pt x="23533" y="2402840"/>
                  </a:lnTo>
                  <a:lnTo>
                    <a:pt x="24358" y="2401570"/>
                  </a:lnTo>
                  <a:lnTo>
                    <a:pt x="25717" y="2400300"/>
                  </a:lnTo>
                  <a:lnTo>
                    <a:pt x="22529" y="2400300"/>
                  </a:lnTo>
                  <a:lnTo>
                    <a:pt x="23253" y="2399030"/>
                  </a:lnTo>
                  <a:lnTo>
                    <a:pt x="22453" y="2397760"/>
                  </a:lnTo>
                  <a:lnTo>
                    <a:pt x="24765" y="2397760"/>
                  </a:lnTo>
                  <a:lnTo>
                    <a:pt x="25666" y="2399030"/>
                  </a:lnTo>
                  <a:lnTo>
                    <a:pt x="26682" y="2399030"/>
                  </a:lnTo>
                  <a:lnTo>
                    <a:pt x="26670" y="2397760"/>
                  </a:lnTo>
                  <a:lnTo>
                    <a:pt x="27228" y="2397760"/>
                  </a:lnTo>
                  <a:lnTo>
                    <a:pt x="27076" y="2396490"/>
                  </a:lnTo>
                  <a:lnTo>
                    <a:pt x="23850" y="2395220"/>
                  </a:lnTo>
                  <a:lnTo>
                    <a:pt x="21018" y="2395220"/>
                  </a:lnTo>
                  <a:lnTo>
                    <a:pt x="18300" y="2395220"/>
                  </a:lnTo>
                  <a:lnTo>
                    <a:pt x="16510" y="2393950"/>
                  </a:lnTo>
                  <a:lnTo>
                    <a:pt x="20434" y="2393950"/>
                  </a:lnTo>
                  <a:lnTo>
                    <a:pt x="21018" y="2395220"/>
                  </a:lnTo>
                  <a:lnTo>
                    <a:pt x="20840" y="2393950"/>
                  </a:lnTo>
                  <a:lnTo>
                    <a:pt x="24511" y="2393950"/>
                  </a:lnTo>
                  <a:lnTo>
                    <a:pt x="25742" y="2392680"/>
                  </a:lnTo>
                  <a:lnTo>
                    <a:pt x="24257" y="2392680"/>
                  </a:lnTo>
                  <a:lnTo>
                    <a:pt x="24104" y="2391410"/>
                  </a:lnTo>
                  <a:lnTo>
                    <a:pt x="26746" y="2392680"/>
                  </a:lnTo>
                  <a:lnTo>
                    <a:pt x="27800" y="2391410"/>
                  </a:lnTo>
                  <a:lnTo>
                    <a:pt x="24790" y="2391410"/>
                  </a:lnTo>
                  <a:lnTo>
                    <a:pt x="26212" y="2390140"/>
                  </a:lnTo>
                  <a:lnTo>
                    <a:pt x="25704" y="2390140"/>
                  </a:lnTo>
                  <a:lnTo>
                    <a:pt x="26657" y="2388870"/>
                  </a:lnTo>
                  <a:lnTo>
                    <a:pt x="23101" y="2388870"/>
                  </a:lnTo>
                  <a:lnTo>
                    <a:pt x="19964" y="2387600"/>
                  </a:lnTo>
                  <a:lnTo>
                    <a:pt x="24790" y="2386330"/>
                  </a:lnTo>
                  <a:lnTo>
                    <a:pt x="23456" y="2385060"/>
                  </a:lnTo>
                  <a:lnTo>
                    <a:pt x="24498" y="2385060"/>
                  </a:lnTo>
                  <a:lnTo>
                    <a:pt x="23317" y="2383790"/>
                  </a:lnTo>
                  <a:lnTo>
                    <a:pt x="23799" y="2382520"/>
                  </a:lnTo>
                  <a:lnTo>
                    <a:pt x="21577" y="2382520"/>
                  </a:lnTo>
                  <a:lnTo>
                    <a:pt x="21577" y="2381250"/>
                  </a:lnTo>
                  <a:lnTo>
                    <a:pt x="22745" y="2381250"/>
                  </a:lnTo>
                  <a:lnTo>
                    <a:pt x="24460" y="2379980"/>
                  </a:lnTo>
                  <a:lnTo>
                    <a:pt x="28333" y="2379980"/>
                  </a:lnTo>
                  <a:lnTo>
                    <a:pt x="25501" y="2378710"/>
                  </a:lnTo>
                  <a:lnTo>
                    <a:pt x="26149" y="2378710"/>
                  </a:lnTo>
                  <a:lnTo>
                    <a:pt x="25768" y="2377440"/>
                  </a:lnTo>
                  <a:lnTo>
                    <a:pt x="28041" y="2377440"/>
                  </a:lnTo>
                  <a:lnTo>
                    <a:pt x="26149" y="2378710"/>
                  </a:lnTo>
                  <a:lnTo>
                    <a:pt x="28155" y="2378710"/>
                  </a:lnTo>
                  <a:lnTo>
                    <a:pt x="28829" y="2377440"/>
                  </a:lnTo>
                  <a:lnTo>
                    <a:pt x="29705" y="2377440"/>
                  </a:lnTo>
                  <a:lnTo>
                    <a:pt x="33947" y="2374900"/>
                  </a:lnTo>
                  <a:lnTo>
                    <a:pt x="22491" y="2373630"/>
                  </a:lnTo>
                  <a:lnTo>
                    <a:pt x="25209" y="2373134"/>
                  </a:lnTo>
                  <a:lnTo>
                    <a:pt x="25501" y="2372360"/>
                  </a:lnTo>
                  <a:lnTo>
                    <a:pt x="30492" y="2371090"/>
                  </a:lnTo>
                  <a:lnTo>
                    <a:pt x="32435" y="2369820"/>
                  </a:lnTo>
                  <a:lnTo>
                    <a:pt x="25501" y="2369820"/>
                  </a:lnTo>
                  <a:lnTo>
                    <a:pt x="26720" y="2368550"/>
                  </a:lnTo>
                  <a:lnTo>
                    <a:pt x="25412" y="2369820"/>
                  </a:lnTo>
                  <a:lnTo>
                    <a:pt x="22186" y="2369820"/>
                  </a:lnTo>
                  <a:lnTo>
                    <a:pt x="20993" y="2368550"/>
                  </a:lnTo>
                  <a:lnTo>
                    <a:pt x="21475" y="2367280"/>
                  </a:lnTo>
                  <a:lnTo>
                    <a:pt x="26212" y="2367280"/>
                  </a:lnTo>
                  <a:lnTo>
                    <a:pt x="27216" y="2368550"/>
                  </a:lnTo>
                  <a:lnTo>
                    <a:pt x="28854" y="2368550"/>
                  </a:lnTo>
                  <a:lnTo>
                    <a:pt x="28740" y="2367280"/>
                  </a:lnTo>
                  <a:lnTo>
                    <a:pt x="28079" y="2367280"/>
                  </a:lnTo>
                  <a:lnTo>
                    <a:pt x="29324" y="2366391"/>
                  </a:lnTo>
                  <a:lnTo>
                    <a:pt x="28740" y="2367280"/>
                  </a:lnTo>
                  <a:lnTo>
                    <a:pt x="30772" y="2367280"/>
                  </a:lnTo>
                  <a:lnTo>
                    <a:pt x="29705" y="2366137"/>
                  </a:lnTo>
                  <a:lnTo>
                    <a:pt x="29883" y="2366010"/>
                  </a:lnTo>
                  <a:lnTo>
                    <a:pt x="29591" y="2366010"/>
                  </a:lnTo>
                  <a:lnTo>
                    <a:pt x="28143" y="2366010"/>
                  </a:lnTo>
                  <a:lnTo>
                    <a:pt x="29349" y="2364740"/>
                  </a:lnTo>
                  <a:lnTo>
                    <a:pt x="27216" y="2364740"/>
                  </a:lnTo>
                  <a:lnTo>
                    <a:pt x="28752" y="2363470"/>
                  </a:lnTo>
                  <a:lnTo>
                    <a:pt x="24853" y="2364740"/>
                  </a:lnTo>
                  <a:lnTo>
                    <a:pt x="24320" y="2363470"/>
                  </a:lnTo>
                  <a:lnTo>
                    <a:pt x="26200" y="2362200"/>
                  </a:lnTo>
                  <a:lnTo>
                    <a:pt x="28829" y="2363470"/>
                  </a:lnTo>
                  <a:lnTo>
                    <a:pt x="27254" y="2362200"/>
                  </a:lnTo>
                  <a:lnTo>
                    <a:pt x="31559" y="2362200"/>
                  </a:lnTo>
                  <a:lnTo>
                    <a:pt x="29171" y="2360930"/>
                  </a:lnTo>
                  <a:lnTo>
                    <a:pt x="33134" y="2360930"/>
                  </a:lnTo>
                  <a:lnTo>
                    <a:pt x="33578" y="2359660"/>
                  </a:lnTo>
                  <a:lnTo>
                    <a:pt x="26631" y="2359660"/>
                  </a:lnTo>
                  <a:lnTo>
                    <a:pt x="27901" y="2358390"/>
                  </a:lnTo>
                  <a:lnTo>
                    <a:pt x="27457" y="2358390"/>
                  </a:lnTo>
                  <a:lnTo>
                    <a:pt x="25285" y="2358390"/>
                  </a:lnTo>
                  <a:lnTo>
                    <a:pt x="28575" y="2357120"/>
                  </a:lnTo>
                  <a:lnTo>
                    <a:pt x="27457" y="2358390"/>
                  </a:lnTo>
                  <a:lnTo>
                    <a:pt x="31889" y="2357120"/>
                  </a:lnTo>
                  <a:lnTo>
                    <a:pt x="29629" y="2357120"/>
                  </a:lnTo>
                  <a:lnTo>
                    <a:pt x="29692" y="2355850"/>
                  </a:lnTo>
                  <a:lnTo>
                    <a:pt x="28308" y="2355850"/>
                  </a:lnTo>
                  <a:lnTo>
                    <a:pt x="29756" y="2354580"/>
                  </a:lnTo>
                  <a:lnTo>
                    <a:pt x="25514" y="2354580"/>
                  </a:lnTo>
                  <a:lnTo>
                    <a:pt x="25107" y="2354580"/>
                  </a:lnTo>
                  <a:lnTo>
                    <a:pt x="24511" y="2353310"/>
                  </a:lnTo>
                  <a:lnTo>
                    <a:pt x="22885" y="2353310"/>
                  </a:lnTo>
                  <a:lnTo>
                    <a:pt x="29527" y="2352040"/>
                  </a:lnTo>
                  <a:lnTo>
                    <a:pt x="27330" y="2352040"/>
                  </a:lnTo>
                  <a:lnTo>
                    <a:pt x="28587" y="2350770"/>
                  </a:lnTo>
                  <a:lnTo>
                    <a:pt x="30822" y="2352040"/>
                  </a:lnTo>
                  <a:lnTo>
                    <a:pt x="31673" y="2350770"/>
                  </a:lnTo>
                  <a:lnTo>
                    <a:pt x="29667" y="2350770"/>
                  </a:lnTo>
                  <a:lnTo>
                    <a:pt x="29260" y="2350770"/>
                  </a:lnTo>
                  <a:lnTo>
                    <a:pt x="29502" y="2350706"/>
                  </a:lnTo>
                  <a:lnTo>
                    <a:pt x="27609" y="2350058"/>
                  </a:lnTo>
                  <a:lnTo>
                    <a:pt x="27609" y="2350770"/>
                  </a:lnTo>
                  <a:lnTo>
                    <a:pt x="23685" y="2350770"/>
                  </a:lnTo>
                  <a:lnTo>
                    <a:pt x="26428" y="2349843"/>
                  </a:lnTo>
                  <a:lnTo>
                    <a:pt x="27609" y="2350770"/>
                  </a:lnTo>
                  <a:lnTo>
                    <a:pt x="27609" y="2350058"/>
                  </a:lnTo>
                  <a:lnTo>
                    <a:pt x="26733" y="2349741"/>
                  </a:lnTo>
                  <a:lnTo>
                    <a:pt x="27444" y="2349500"/>
                  </a:lnTo>
                  <a:lnTo>
                    <a:pt x="26035" y="2349500"/>
                  </a:lnTo>
                  <a:lnTo>
                    <a:pt x="21513" y="2349500"/>
                  </a:lnTo>
                  <a:lnTo>
                    <a:pt x="24041" y="2348230"/>
                  </a:lnTo>
                  <a:lnTo>
                    <a:pt x="27914" y="2348230"/>
                  </a:lnTo>
                  <a:lnTo>
                    <a:pt x="30226" y="2348230"/>
                  </a:lnTo>
                  <a:lnTo>
                    <a:pt x="32981" y="2346960"/>
                  </a:lnTo>
                  <a:lnTo>
                    <a:pt x="27051" y="2345690"/>
                  </a:lnTo>
                  <a:lnTo>
                    <a:pt x="27228" y="2345537"/>
                  </a:lnTo>
                  <a:lnTo>
                    <a:pt x="25069" y="2344420"/>
                  </a:lnTo>
                  <a:lnTo>
                    <a:pt x="27190" y="2344420"/>
                  </a:lnTo>
                  <a:lnTo>
                    <a:pt x="26187" y="2343150"/>
                  </a:lnTo>
                  <a:lnTo>
                    <a:pt x="28765" y="2343150"/>
                  </a:lnTo>
                  <a:lnTo>
                    <a:pt x="30429" y="2341880"/>
                  </a:lnTo>
                  <a:lnTo>
                    <a:pt x="26301" y="2341880"/>
                  </a:lnTo>
                  <a:lnTo>
                    <a:pt x="29032" y="2340610"/>
                  </a:lnTo>
                  <a:lnTo>
                    <a:pt x="30137" y="2339340"/>
                  </a:lnTo>
                  <a:lnTo>
                    <a:pt x="29184" y="2339340"/>
                  </a:lnTo>
                  <a:lnTo>
                    <a:pt x="29565" y="2338070"/>
                  </a:lnTo>
                  <a:lnTo>
                    <a:pt x="29425" y="2338070"/>
                  </a:lnTo>
                  <a:lnTo>
                    <a:pt x="29171" y="2337993"/>
                  </a:lnTo>
                  <a:lnTo>
                    <a:pt x="29171" y="2339340"/>
                  </a:lnTo>
                  <a:lnTo>
                    <a:pt x="26098" y="2339340"/>
                  </a:lnTo>
                  <a:lnTo>
                    <a:pt x="23139" y="2339340"/>
                  </a:lnTo>
                  <a:lnTo>
                    <a:pt x="23850" y="2338070"/>
                  </a:lnTo>
                  <a:lnTo>
                    <a:pt x="26098" y="2339340"/>
                  </a:lnTo>
                  <a:lnTo>
                    <a:pt x="27559" y="2338070"/>
                  </a:lnTo>
                  <a:lnTo>
                    <a:pt x="29171" y="2339340"/>
                  </a:lnTo>
                  <a:lnTo>
                    <a:pt x="29171" y="2337993"/>
                  </a:lnTo>
                  <a:lnTo>
                    <a:pt x="25336" y="2336800"/>
                  </a:lnTo>
                  <a:lnTo>
                    <a:pt x="24828" y="2335530"/>
                  </a:lnTo>
                  <a:lnTo>
                    <a:pt x="24409" y="2336800"/>
                  </a:lnTo>
                  <a:lnTo>
                    <a:pt x="24041" y="2335530"/>
                  </a:lnTo>
                  <a:lnTo>
                    <a:pt x="21755" y="2335530"/>
                  </a:lnTo>
                  <a:lnTo>
                    <a:pt x="28206" y="2334260"/>
                  </a:lnTo>
                  <a:lnTo>
                    <a:pt x="21297" y="2332990"/>
                  </a:lnTo>
                  <a:lnTo>
                    <a:pt x="26822" y="2331720"/>
                  </a:lnTo>
                  <a:lnTo>
                    <a:pt x="25463" y="2329180"/>
                  </a:lnTo>
                  <a:lnTo>
                    <a:pt x="26123" y="2329180"/>
                  </a:lnTo>
                  <a:lnTo>
                    <a:pt x="28041" y="2327910"/>
                  </a:lnTo>
                  <a:lnTo>
                    <a:pt x="24155" y="2327910"/>
                  </a:lnTo>
                  <a:lnTo>
                    <a:pt x="20193" y="2327910"/>
                  </a:lnTo>
                  <a:lnTo>
                    <a:pt x="22326" y="2326640"/>
                  </a:lnTo>
                  <a:lnTo>
                    <a:pt x="25412" y="2326640"/>
                  </a:lnTo>
                  <a:lnTo>
                    <a:pt x="24155" y="2327910"/>
                  </a:lnTo>
                  <a:lnTo>
                    <a:pt x="25692" y="2326640"/>
                  </a:lnTo>
                  <a:lnTo>
                    <a:pt x="32207" y="2326640"/>
                  </a:lnTo>
                  <a:lnTo>
                    <a:pt x="24472" y="2325370"/>
                  </a:lnTo>
                  <a:lnTo>
                    <a:pt x="28448" y="2324100"/>
                  </a:lnTo>
                  <a:lnTo>
                    <a:pt x="28854" y="2325370"/>
                  </a:lnTo>
                  <a:lnTo>
                    <a:pt x="31165" y="2324100"/>
                  </a:lnTo>
                  <a:lnTo>
                    <a:pt x="26276" y="2322830"/>
                  </a:lnTo>
                  <a:lnTo>
                    <a:pt x="27800" y="2322830"/>
                  </a:lnTo>
                  <a:lnTo>
                    <a:pt x="24320" y="2321560"/>
                  </a:lnTo>
                  <a:lnTo>
                    <a:pt x="23164" y="2320290"/>
                  </a:lnTo>
                  <a:lnTo>
                    <a:pt x="22212" y="2319020"/>
                  </a:lnTo>
                  <a:lnTo>
                    <a:pt x="21234" y="2319020"/>
                  </a:lnTo>
                  <a:lnTo>
                    <a:pt x="22669" y="2317750"/>
                  </a:lnTo>
                  <a:lnTo>
                    <a:pt x="26835" y="2317750"/>
                  </a:lnTo>
                  <a:lnTo>
                    <a:pt x="27000" y="2319020"/>
                  </a:lnTo>
                  <a:lnTo>
                    <a:pt x="30734" y="2317750"/>
                  </a:lnTo>
                  <a:lnTo>
                    <a:pt x="26873" y="2317750"/>
                  </a:lnTo>
                  <a:lnTo>
                    <a:pt x="27508" y="2316480"/>
                  </a:lnTo>
                  <a:lnTo>
                    <a:pt x="29146" y="2316480"/>
                  </a:lnTo>
                  <a:lnTo>
                    <a:pt x="28625" y="2315210"/>
                  </a:lnTo>
                  <a:lnTo>
                    <a:pt x="24498" y="2315210"/>
                  </a:lnTo>
                  <a:lnTo>
                    <a:pt x="24815" y="2313940"/>
                  </a:lnTo>
                  <a:lnTo>
                    <a:pt x="25844" y="2313940"/>
                  </a:lnTo>
                  <a:lnTo>
                    <a:pt x="22821" y="2312670"/>
                  </a:lnTo>
                  <a:lnTo>
                    <a:pt x="25958" y="2312670"/>
                  </a:lnTo>
                  <a:lnTo>
                    <a:pt x="22961" y="2311400"/>
                  </a:lnTo>
                  <a:lnTo>
                    <a:pt x="22186" y="2310130"/>
                  </a:lnTo>
                  <a:lnTo>
                    <a:pt x="23825" y="2310130"/>
                  </a:lnTo>
                  <a:lnTo>
                    <a:pt x="22225" y="2308860"/>
                  </a:lnTo>
                  <a:lnTo>
                    <a:pt x="30302" y="2308860"/>
                  </a:lnTo>
                  <a:lnTo>
                    <a:pt x="24320" y="2306320"/>
                  </a:lnTo>
                  <a:lnTo>
                    <a:pt x="30530" y="2305050"/>
                  </a:lnTo>
                  <a:lnTo>
                    <a:pt x="27559" y="2303780"/>
                  </a:lnTo>
                  <a:lnTo>
                    <a:pt x="31800" y="2301240"/>
                  </a:lnTo>
                  <a:lnTo>
                    <a:pt x="31330" y="2299970"/>
                  </a:lnTo>
                  <a:lnTo>
                    <a:pt x="25095" y="2299970"/>
                  </a:lnTo>
                  <a:lnTo>
                    <a:pt x="31140" y="2298700"/>
                  </a:lnTo>
                  <a:lnTo>
                    <a:pt x="24853" y="2298700"/>
                  </a:lnTo>
                  <a:lnTo>
                    <a:pt x="28689" y="2297430"/>
                  </a:lnTo>
                  <a:lnTo>
                    <a:pt x="30543" y="2296160"/>
                  </a:lnTo>
                  <a:lnTo>
                    <a:pt x="30086" y="2297430"/>
                  </a:lnTo>
                  <a:lnTo>
                    <a:pt x="31534" y="2297430"/>
                  </a:lnTo>
                  <a:lnTo>
                    <a:pt x="32029" y="2296160"/>
                  </a:lnTo>
                  <a:lnTo>
                    <a:pt x="32664" y="2296160"/>
                  </a:lnTo>
                  <a:lnTo>
                    <a:pt x="33540" y="2294890"/>
                  </a:lnTo>
                  <a:lnTo>
                    <a:pt x="30594" y="2296160"/>
                  </a:lnTo>
                  <a:lnTo>
                    <a:pt x="27178" y="2294890"/>
                  </a:lnTo>
                  <a:lnTo>
                    <a:pt x="33540" y="2294890"/>
                  </a:lnTo>
                  <a:lnTo>
                    <a:pt x="35966" y="2294890"/>
                  </a:lnTo>
                  <a:close/>
                </a:path>
                <a:path w="281939" h="2421254">
                  <a:moveTo>
                    <a:pt x="36296" y="2357120"/>
                  </a:moveTo>
                  <a:lnTo>
                    <a:pt x="31889" y="2357120"/>
                  </a:lnTo>
                  <a:lnTo>
                    <a:pt x="32423" y="2358390"/>
                  </a:lnTo>
                  <a:lnTo>
                    <a:pt x="33350" y="2358390"/>
                  </a:lnTo>
                  <a:lnTo>
                    <a:pt x="36296" y="2357120"/>
                  </a:lnTo>
                  <a:close/>
                </a:path>
                <a:path w="281939" h="2421254">
                  <a:moveTo>
                    <a:pt x="94005" y="974928"/>
                  </a:moveTo>
                  <a:lnTo>
                    <a:pt x="93891" y="973277"/>
                  </a:lnTo>
                  <a:lnTo>
                    <a:pt x="93522" y="975156"/>
                  </a:lnTo>
                  <a:lnTo>
                    <a:pt x="94005" y="974928"/>
                  </a:lnTo>
                  <a:close/>
                </a:path>
                <a:path w="281939" h="2421254">
                  <a:moveTo>
                    <a:pt x="113131" y="982395"/>
                  </a:moveTo>
                  <a:lnTo>
                    <a:pt x="112890" y="982091"/>
                  </a:lnTo>
                  <a:lnTo>
                    <a:pt x="112725" y="982281"/>
                  </a:lnTo>
                  <a:lnTo>
                    <a:pt x="113131" y="982395"/>
                  </a:lnTo>
                  <a:close/>
                </a:path>
                <a:path w="281939" h="2421254">
                  <a:moveTo>
                    <a:pt x="116598" y="983361"/>
                  </a:moveTo>
                  <a:lnTo>
                    <a:pt x="113131" y="982395"/>
                  </a:lnTo>
                  <a:lnTo>
                    <a:pt x="113893" y="983361"/>
                  </a:lnTo>
                  <a:lnTo>
                    <a:pt x="111785" y="985901"/>
                  </a:lnTo>
                  <a:lnTo>
                    <a:pt x="115049" y="985901"/>
                  </a:lnTo>
                  <a:lnTo>
                    <a:pt x="116598" y="983361"/>
                  </a:lnTo>
                  <a:close/>
                </a:path>
                <a:path w="281939" h="2421254">
                  <a:moveTo>
                    <a:pt x="137858" y="18161"/>
                  </a:moveTo>
                  <a:lnTo>
                    <a:pt x="137210" y="18161"/>
                  </a:lnTo>
                  <a:lnTo>
                    <a:pt x="137655" y="19431"/>
                  </a:lnTo>
                  <a:lnTo>
                    <a:pt x="137858" y="18161"/>
                  </a:lnTo>
                  <a:close/>
                </a:path>
                <a:path w="281939" h="2421254">
                  <a:moveTo>
                    <a:pt x="138569" y="2349"/>
                  </a:moveTo>
                  <a:lnTo>
                    <a:pt x="137020" y="292"/>
                  </a:lnTo>
                  <a:lnTo>
                    <a:pt x="135991" y="0"/>
                  </a:lnTo>
                  <a:lnTo>
                    <a:pt x="134124" y="876"/>
                  </a:lnTo>
                  <a:lnTo>
                    <a:pt x="134937" y="2247"/>
                  </a:lnTo>
                  <a:lnTo>
                    <a:pt x="138569" y="2349"/>
                  </a:lnTo>
                  <a:close/>
                </a:path>
                <a:path w="281939" h="2421254">
                  <a:moveTo>
                    <a:pt x="139928" y="52222"/>
                  </a:moveTo>
                  <a:lnTo>
                    <a:pt x="139395" y="51181"/>
                  </a:lnTo>
                  <a:lnTo>
                    <a:pt x="139776" y="52451"/>
                  </a:lnTo>
                  <a:lnTo>
                    <a:pt x="139928" y="52222"/>
                  </a:lnTo>
                  <a:close/>
                </a:path>
                <a:path w="281939" h="2421254">
                  <a:moveTo>
                    <a:pt x="141109" y="66497"/>
                  </a:moveTo>
                  <a:lnTo>
                    <a:pt x="140474" y="64922"/>
                  </a:lnTo>
                  <a:lnTo>
                    <a:pt x="138836" y="71882"/>
                  </a:lnTo>
                  <a:lnTo>
                    <a:pt x="141109" y="66497"/>
                  </a:lnTo>
                  <a:close/>
                </a:path>
                <a:path w="281939" h="2421254">
                  <a:moveTo>
                    <a:pt x="141973" y="12573"/>
                  </a:moveTo>
                  <a:lnTo>
                    <a:pt x="138277" y="11760"/>
                  </a:lnTo>
                  <a:lnTo>
                    <a:pt x="139496" y="10960"/>
                  </a:lnTo>
                  <a:lnTo>
                    <a:pt x="135140" y="10172"/>
                  </a:lnTo>
                  <a:lnTo>
                    <a:pt x="134340" y="8788"/>
                  </a:lnTo>
                  <a:lnTo>
                    <a:pt x="135470" y="7264"/>
                  </a:lnTo>
                  <a:lnTo>
                    <a:pt x="136779" y="7162"/>
                  </a:lnTo>
                  <a:lnTo>
                    <a:pt x="135763" y="6883"/>
                  </a:lnTo>
                  <a:lnTo>
                    <a:pt x="136842" y="4635"/>
                  </a:lnTo>
                  <a:lnTo>
                    <a:pt x="134518" y="4432"/>
                  </a:lnTo>
                  <a:lnTo>
                    <a:pt x="132499" y="7112"/>
                  </a:lnTo>
                  <a:lnTo>
                    <a:pt x="133083" y="9601"/>
                  </a:lnTo>
                  <a:lnTo>
                    <a:pt x="135940" y="11557"/>
                  </a:lnTo>
                  <a:lnTo>
                    <a:pt x="135369" y="12306"/>
                  </a:lnTo>
                  <a:lnTo>
                    <a:pt x="134353" y="12026"/>
                  </a:lnTo>
                  <a:lnTo>
                    <a:pt x="133705" y="12077"/>
                  </a:lnTo>
                  <a:lnTo>
                    <a:pt x="135813" y="13373"/>
                  </a:lnTo>
                  <a:lnTo>
                    <a:pt x="139230" y="14579"/>
                  </a:lnTo>
                  <a:lnTo>
                    <a:pt x="141973" y="12573"/>
                  </a:lnTo>
                  <a:close/>
                </a:path>
                <a:path w="281939" h="2421254">
                  <a:moveTo>
                    <a:pt x="142189" y="31153"/>
                  </a:moveTo>
                  <a:lnTo>
                    <a:pt x="141643" y="28321"/>
                  </a:lnTo>
                  <a:lnTo>
                    <a:pt x="140995" y="32131"/>
                  </a:lnTo>
                  <a:lnTo>
                    <a:pt x="142189" y="31153"/>
                  </a:lnTo>
                  <a:close/>
                </a:path>
                <a:path w="281939" h="2421254">
                  <a:moveTo>
                    <a:pt x="142201" y="19621"/>
                  </a:moveTo>
                  <a:lnTo>
                    <a:pt x="141058" y="16891"/>
                  </a:lnTo>
                  <a:lnTo>
                    <a:pt x="138074" y="16891"/>
                  </a:lnTo>
                  <a:lnTo>
                    <a:pt x="137858" y="18161"/>
                  </a:lnTo>
                  <a:lnTo>
                    <a:pt x="140550" y="18161"/>
                  </a:lnTo>
                  <a:lnTo>
                    <a:pt x="142201" y="19621"/>
                  </a:lnTo>
                  <a:close/>
                </a:path>
                <a:path w="281939" h="2421254">
                  <a:moveTo>
                    <a:pt x="142963" y="64922"/>
                  </a:moveTo>
                  <a:lnTo>
                    <a:pt x="142582" y="63017"/>
                  </a:lnTo>
                  <a:lnTo>
                    <a:pt x="141109" y="66497"/>
                  </a:lnTo>
                  <a:lnTo>
                    <a:pt x="141325" y="67043"/>
                  </a:lnTo>
                  <a:lnTo>
                    <a:pt x="142963" y="64922"/>
                  </a:lnTo>
                  <a:close/>
                </a:path>
                <a:path w="281939" h="2421254">
                  <a:moveTo>
                    <a:pt x="143002" y="15798"/>
                  </a:moveTo>
                  <a:lnTo>
                    <a:pt x="142849" y="15227"/>
                  </a:lnTo>
                  <a:lnTo>
                    <a:pt x="142748" y="14528"/>
                  </a:lnTo>
                  <a:lnTo>
                    <a:pt x="141820" y="14389"/>
                  </a:lnTo>
                  <a:lnTo>
                    <a:pt x="143002" y="15798"/>
                  </a:lnTo>
                  <a:close/>
                </a:path>
                <a:path w="281939" h="2421254">
                  <a:moveTo>
                    <a:pt x="143395" y="20701"/>
                  </a:moveTo>
                  <a:lnTo>
                    <a:pt x="142201" y="19621"/>
                  </a:lnTo>
                  <a:lnTo>
                    <a:pt x="142773" y="20980"/>
                  </a:lnTo>
                  <a:lnTo>
                    <a:pt x="143395" y="20701"/>
                  </a:lnTo>
                  <a:close/>
                </a:path>
                <a:path w="281939" h="2421254">
                  <a:moveTo>
                    <a:pt x="143535" y="16459"/>
                  </a:moveTo>
                  <a:lnTo>
                    <a:pt x="143002" y="15798"/>
                  </a:lnTo>
                  <a:lnTo>
                    <a:pt x="143090" y="16154"/>
                  </a:lnTo>
                  <a:lnTo>
                    <a:pt x="143205" y="16433"/>
                  </a:lnTo>
                  <a:lnTo>
                    <a:pt x="143535" y="16459"/>
                  </a:lnTo>
                  <a:close/>
                </a:path>
                <a:path w="281939" h="2421254">
                  <a:moveTo>
                    <a:pt x="143852" y="69430"/>
                  </a:moveTo>
                  <a:lnTo>
                    <a:pt x="143370" y="64401"/>
                  </a:lnTo>
                  <a:lnTo>
                    <a:pt x="142963" y="64922"/>
                  </a:lnTo>
                  <a:lnTo>
                    <a:pt x="143852" y="69430"/>
                  </a:lnTo>
                  <a:close/>
                </a:path>
                <a:path w="281939" h="2421254">
                  <a:moveTo>
                    <a:pt x="144106" y="17132"/>
                  </a:moveTo>
                  <a:lnTo>
                    <a:pt x="144030" y="16421"/>
                  </a:lnTo>
                  <a:lnTo>
                    <a:pt x="143852" y="16484"/>
                  </a:lnTo>
                  <a:lnTo>
                    <a:pt x="143687" y="16484"/>
                  </a:lnTo>
                  <a:lnTo>
                    <a:pt x="143535" y="16459"/>
                  </a:lnTo>
                  <a:lnTo>
                    <a:pt x="144106" y="17132"/>
                  </a:lnTo>
                  <a:close/>
                </a:path>
                <a:path w="281939" h="2421254">
                  <a:moveTo>
                    <a:pt x="145884" y="64998"/>
                  </a:moveTo>
                  <a:lnTo>
                    <a:pt x="144399" y="62611"/>
                  </a:lnTo>
                  <a:lnTo>
                    <a:pt x="143179" y="62611"/>
                  </a:lnTo>
                  <a:lnTo>
                    <a:pt x="145872" y="65049"/>
                  </a:lnTo>
                  <a:close/>
                </a:path>
                <a:path w="281939" h="2421254">
                  <a:moveTo>
                    <a:pt x="146202" y="29591"/>
                  </a:moveTo>
                  <a:lnTo>
                    <a:pt x="144576" y="27051"/>
                  </a:lnTo>
                  <a:lnTo>
                    <a:pt x="142011" y="24511"/>
                  </a:lnTo>
                  <a:lnTo>
                    <a:pt x="140360" y="23241"/>
                  </a:lnTo>
                  <a:lnTo>
                    <a:pt x="141884" y="21971"/>
                  </a:lnTo>
                  <a:lnTo>
                    <a:pt x="143421" y="23241"/>
                  </a:lnTo>
                  <a:lnTo>
                    <a:pt x="144805" y="24511"/>
                  </a:lnTo>
                  <a:lnTo>
                    <a:pt x="143179" y="21971"/>
                  </a:lnTo>
                  <a:lnTo>
                    <a:pt x="142773" y="20980"/>
                  </a:lnTo>
                  <a:lnTo>
                    <a:pt x="140652" y="21971"/>
                  </a:lnTo>
                  <a:lnTo>
                    <a:pt x="139725" y="23241"/>
                  </a:lnTo>
                  <a:lnTo>
                    <a:pt x="138544" y="20701"/>
                  </a:lnTo>
                  <a:lnTo>
                    <a:pt x="133324" y="24511"/>
                  </a:lnTo>
                  <a:lnTo>
                    <a:pt x="141643" y="28321"/>
                  </a:lnTo>
                  <a:lnTo>
                    <a:pt x="144805" y="28321"/>
                  </a:lnTo>
                  <a:lnTo>
                    <a:pt x="146202" y="29591"/>
                  </a:lnTo>
                  <a:close/>
                </a:path>
                <a:path w="281939" h="2421254">
                  <a:moveTo>
                    <a:pt x="146278" y="84747"/>
                  </a:moveTo>
                  <a:lnTo>
                    <a:pt x="145072" y="82308"/>
                  </a:lnTo>
                  <a:lnTo>
                    <a:pt x="144691" y="85191"/>
                  </a:lnTo>
                  <a:lnTo>
                    <a:pt x="144030" y="85242"/>
                  </a:lnTo>
                  <a:lnTo>
                    <a:pt x="145465" y="86601"/>
                  </a:lnTo>
                  <a:lnTo>
                    <a:pt x="145834" y="86918"/>
                  </a:lnTo>
                  <a:lnTo>
                    <a:pt x="146278" y="84747"/>
                  </a:lnTo>
                  <a:close/>
                </a:path>
                <a:path w="281939" h="2421254">
                  <a:moveTo>
                    <a:pt x="147281" y="30797"/>
                  </a:moveTo>
                  <a:lnTo>
                    <a:pt x="146900" y="29972"/>
                  </a:lnTo>
                  <a:lnTo>
                    <a:pt x="146456" y="30022"/>
                  </a:lnTo>
                  <a:lnTo>
                    <a:pt x="146062" y="30099"/>
                  </a:lnTo>
                  <a:lnTo>
                    <a:pt x="145859" y="30365"/>
                  </a:lnTo>
                  <a:lnTo>
                    <a:pt x="146608" y="30314"/>
                  </a:lnTo>
                  <a:lnTo>
                    <a:pt x="147027" y="30441"/>
                  </a:lnTo>
                  <a:lnTo>
                    <a:pt x="147281" y="30797"/>
                  </a:lnTo>
                  <a:close/>
                </a:path>
                <a:path w="281939" h="2421254">
                  <a:moveTo>
                    <a:pt x="147447" y="29895"/>
                  </a:moveTo>
                  <a:lnTo>
                    <a:pt x="147142" y="29438"/>
                  </a:lnTo>
                  <a:lnTo>
                    <a:pt x="146710" y="29108"/>
                  </a:lnTo>
                  <a:lnTo>
                    <a:pt x="146202" y="28829"/>
                  </a:lnTo>
                  <a:lnTo>
                    <a:pt x="146469" y="29210"/>
                  </a:lnTo>
                  <a:lnTo>
                    <a:pt x="146697" y="29578"/>
                  </a:lnTo>
                  <a:lnTo>
                    <a:pt x="146888" y="29972"/>
                  </a:lnTo>
                  <a:lnTo>
                    <a:pt x="147447" y="29895"/>
                  </a:lnTo>
                  <a:close/>
                </a:path>
                <a:path w="281939" h="2421254">
                  <a:moveTo>
                    <a:pt x="147675" y="32042"/>
                  </a:moveTo>
                  <a:lnTo>
                    <a:pt x="147599" y="31445"/>
                  </a:lnTo>
                  <a:lnTo>
                    <a:pt x="147485" y="31051"/>
                  </a:lnTo>
                  <a:lnTo>
                    <a:pt x="147281" y="30797"/>
                  </a:lnTo>
                  <a:lnTo>
                    <a:pt x="147447" y="31203"/>
                  </a:lnTo>
                  <a:lnTo>
                    <a:pt x="147574" y="31610"/>
                  </a:lnTo>
                  <a:lnTo>
                    <a:pt x="147675" y="32042"/>
                  </a:lnTo>
                  <a:close/>
                </a:path>
                <a:path w="281939" h="2421254">
                  <a:moveTo>
                    <a:pt x="148983" y="72351"/>
                  </a:moveTo>
                  <a:lnTo>
                    <a:pt x="146812" y="70231"/>
                  </a:lnTo>
                  <a:lnTo>
                    <a:pt x="148005" y="72872"/>
                  </a:lnTo>
                  <a:lnTo>
                    <a:pt x="148983" y="72351"/>
                  </a:lnTo>
                  <a:close/>
                </a:path>
                <a:path w="281939" h="2421254">
                  <a:moveTo>
                    <a:pt x="149186" y="36283"/>
                  </a:moveTo>
                  <a:lnTo>
                    <a:pt x="148945" y="36233"/>
                  </a:lnTo>
                  <a:lnTo>
                    <a:pt x="148590" y="36245"/>
                  </a:lnTo>
                  <a:lnTo>
                    <a:pt x="148107" y="36360"/>
                  </a:lnTo>
                  <a:lnTo>
                    <a:pt x="149186" y="36283"/>
                  </a:lnTo>
                  <a:close/>
                </a:path>
                <a:path w="281939" h="2421254">
                  <a:moveTo>
                    <a:pt x="150291" y="36576"/>
                  </a:moveTo>
                  <a:lnTo>
                    <a:pt x="150063" y="36233"/>
                  </a:lnTo>
                  <a:lnTo>
                    <a:pt x="149186" y="36283"/>
                  </a:lnTo>
                  <a:lnTo>
                    <a:pt x="150291" y="36576"/>
                  </a:lnTo>
                  <a:close/>
                </a:path>
                <a:path w="281939" h="2421254">
                  <a:moveTo>
                    <a:pt x="150964" y="36753"/>
                  </a:moveTo>
                  <a:lnTo>
                    <a:pt x="150291" y="36576"/>
                  </a:lnTo>
                  <a:lnTo>
                    <a:pt x="150685" y="37160"/>
                  </a:lnTo>
                  <a:lnTo>
                    <a:pt x="150964" y="36753"/>
                  </a:lnTo>
                  <a:close/>
                </a:path>
                <a:path w="281939" h="2421254">
                  <a:moveTo>
                    <a:pt x="151231" y="37973"/>
                  </a:moveTo>
                  <a:lnTo>
                    <a:pt x="150685" y="37160"/>
                  </a:lnTo>
                  <a:lnTo>
                    <a:pt x="147904" y="41198"/>
                  </a:lnTo>
                  <a:lnTo>
                    <a:pt x="149987" y="41998"/>
                  </a:lnTo>
                  <a:lnTo>
                    <a:pt x="149834" y="40563"/>
                  </a:lnTo>
                  <a:lnTo>
                    <a:pt x="151231" y="37973"/>
                  </a:lnTo>
                  <a:close/>
                </a:path>
                <a:path w="281939" h="2421254">
                  <a:moveTo>
                    <a:pt x="153238" y="111925"/>
                  </a:moveTo>
                  <a:lnTo>
                    <a:pt x="152577" y="112141"/>
                  </a:lnTo>
                  <a:lnTo>
                    <a:pt x="153225" y="112141"/>
                  </a:lnTo>
                  <a:lnTo>
                    <a:pt x="153238" y="111925"/>
                  </a:lnTo>
                  <a:close/>
                </a:path>
                <a:path w="281939" h="2421254">
                  <a:moveTo>
                    <a:pt x="157327" y="56261"/>
                  </a:moveTo>
                  <a:lnTo>
                    <a:pt x="150863" y="51181"/>
                  </a:lnTo>
                  <a:lnTo>
                    <a:pt x="147370" y="46101"/>
                  </a:lnTo>
                  <a:lnTo>
                    <a:pt x="143764" y="46101"/>
                  </a:lnTo>
                  <a:lnTo>
                    <a:pt x="140639" y="41021"/>
                  </a:lnTo>
                  <a:lnTo>
                    <a:pt x="141719" y="38481"/>
                  </a:lnTo>
                  <a:lnTo>
                    <a:pt x="144627" y="41021"/>
                  </a:lnTo>
                  <a:lnTo>
                    <a:pt x="145288" y="38481"/>
                  </a:lnTo>
                  <a:lnTo>
                    <a:pt x="144411" y="35941"/>
                  </a:lnTo>
                  <a:lnTo>
                    <a:pt x="142532" y="33401"/>
                  </a:lnTo>
                  <a:lnTo>
                    <a:pt x="143548" y="34671"/>
                  </a:lnTo>
                  <a:lnTo>
                    <a:pt x="144259" y="33401"/>
                  </a:lnTo>
                  <a:lnTo>
                    <a:pt x="144983" y="32131"/>
                  </a:lnTo>
                  <a:lnTo>
                    <a:pt x="144119" y="29591"/>
                  </a:lnTo>
                  <a:lnTo>
                    <a:pt x="142189" y="31153"/>
                  </a:lnTo>
                  <a:lnTo>
                    <a:pt x="142379" y="32131"/>
                  </a:lnTo>
                  <a:lnTo>
                    <a:pt x="140995" y="32131"/>
                  </a:lnTo>
                  <a:lnTo>
                    <a:pt x="137731" y="32131"/>
                  </a:lnTo>
                  <a:lnTo>
                    <a:pt x="142303" y="34671"/>
                  </a:lnTo>
                  <a:lnTo>
                    <a:pt x="141439" y="35941"/>
                  </a:lnTo>
                  <a:lnTo>
                    <a:pt x="139268" y="37211"/>
                  </a:lnTo>
                  <a:lnTo>
                    <a:pt x="138099" y="35941"/>
                  </a:lnTo>
                  <a:lnTo>
                    <a:pt x="136791" y="38481"/>
                  </a:lnTo>
                  <a:lnTo>
                    <a:pt x="140271" y="37211"/>
                  </a:lnTo>
                  <a:lnTo>
                    <a:pt x="138607" y="41021"/>
                  </a:lnTo>
                  <a:lnTo>
                    <a:pt x="137858" y="41021"/>
                  </a:lnTo>
                  <a:lnTo>
                    <a:pt x="139839" y="43561"/>
                  </a:lnTo>
                  <a:lnTo>
                    <a:pt x="138823" y="42291"/>
                  </a:lnTo>
                  <a:lnTo>
                    <a:pt x="137007" y="43561"/>
                  </a:lnTo>
                  <a:lnTo>
                    <a:pt x="137160" y="42291"/>
                  </a:lnTo>
                  <a:lnTo>
                    <a:pt x="136880" y="43561"/>
                  </a:lnTo>
                  <a:lnTo>
                    <a:pt x="136067" y="47371"/>
                  </a:lnTo>
                  <a:lnTo>
                    <a:pt x="142443" y="48641"/>
                  </a:lnTo>
                  <a:lnTo>
                    <a:pt x="139928" y="52222"/>
                  </a:lnTo>
                  <a:lnTo>
                    <a:pt x="142659" y="57531"/>
                  </a:lnTo>
                  <a:lnTo>
                    <a:pt x="142659" y="51181"/>
                  </a:lnTo>
                  <a:lnTo>
                    <a:pt x="147662" y="54991"/>
                  </a:lnTo>
                  <a:lnTo>
                    <a:pt x="140995" y="61341"/>
                  </a:lnTo>
                  <a:lnTo>
                    <a:pt x="144259" y="60071"/>
                  </a:lnTo>
                  <a:lnTo>
                    <a:pt x="144487" y="62611"/>
                  </a:lnTo>
                  <a:lnTo>
                    <a:pt x="146786" y="62611"/>
                  </a:lnTo>
                  <a:lnTo>
                    <a:pt x="145884" y="64998"/>
                  </a:lnTo>
                  <a:lnTo>
                    <a:pt x="151638" y="65049"/>
                  </a:lnTo>
                  <a:lnTo>
                    <a:pt x="154863" y="60071"/>
                  </a:lnTo>
                  <a:lnTo>
                    <a:pt x="157327" y="56261"/>
                  </a:lnTo>
                  <a:close/>
                </a:path>
                <a:path w="281939" h="2421254">
                  <a:moveTo>
                    <a:pt x="157492" y="68961"/>
                  </a:moveTo>
                  <a:lnTo>
                    <a:pt x="157467" y="67691"/>
                  </a:lnTo>
                  <a:lnTo>
                    <a:pt x="156387" y="67691"/>
                  </a:lnTo>
                  <a:lnTo>
                    <a:pt x="157149" y="68961"/>
                  </a:lnTo>
                  <a:lnTo>
                    <a:pt x="157492" y="68961"/>
                  </a:lnTo>
                  <a:close/>
                </a:path>
                <a:path w="281939" h="2421254">
                  <a:moveTo>
                    <a:pt x="158877" y="966597"/>
                  </a:moveTo>
                  <a:lnTo>
                    <a:pt x="158330" y="966851"/>
                  </a:lnTo>
                  <a:lnTo>
                    <a:pt x="158838" y="966851"/>
                  </a:lnTo>
                  <a:lnTo>
                    <a:pt x="158877" y="966597"/>
                  </a:lnTo>
                  <a:close/>
                </a:path>
                <a:path w="281939" h="2421254">
                  <a:moveTo>
                    <a:pt x="159004" y="67691"/>
                  </a:moveTo>
                  <a:lnTo>
                    <a:pt x="157429" y="65151"/>
                  </a:lnTo>
                  <a:lnTo>
                    <a:pt x="157467" y="67691"/>
                  </a:lnTo>
                  <a:lnTo>
                    <a:pt x="159004" y="67691"/>
                  </a:lnTo>
                  <a:close/>
                </a:path>
                <a:path w="281939" h="2421254">
                  <a:moveTo>
                    <a:pt x="159715" y="142379"/>
                  </a:moveTo>
                  <a:lnTo>
                    <a:pt x="159308" y="142544"/>
                  </a:lnTo>
                  <a:lnTo>
                    <a:pt x="158965" y="142735"/>
                  </a:lnTo>
                  <a:lnTo>
                    <a:pt x="158762" y="142913"/>
                  </a:lnTo>
                  <a:lnTo>
                    <a:pt x="159118" y="142824"/>
                  </a:lnTo>
                  <a:lnTo>
                    <a:pt x="159435" y="142621"/>
                  </a:lnTo>
                  <a:lnTo>
                    <a:pt x="159715" y="142379"/>
                  </a:lnTo>
                  <a:close/>
                </a:path>
                <a:path w="281939" h="2421254">
                  <a:moveTo>
                    <a:pt x="164833" y="135001"/>
                  </a:moveTo>
                  <a:lnTo>
                    <a:pt x="163918" y="133731"/>
                  </a:lnTo>
                  <a:lnTo>
                    <a:pt x="164211" y="135001"/>
                  </a:lnTo>
                  <a:lnTo>
                    <a:pt x="164833" y="135001"/>
                  </a:lnTo>
                  <a:close/>
                </a:path>
                <a:path w="281939" h="2421254">
                  <a:moveTo>
                    <a:pt x="167144" y="111988"/>
                  </a:moveTo>
                  <a:lnTo>
                    <a:pt x="166954" y="112064"/>
                  </a:lnTo>
                  <a:lnTo>
                    <a:pt x="166776" y="112369"/>
                  </a:lnTo>
                  <a:lnTo>
                    <a:pt x="166560" y="112737"/>
                  </a:lnTo>
                  <a:lnTo>
                    <a:pt x="166789" y="112598"/>
                  </a:lnTo>
                  <a:lnTo>
                    <a:pt x="167005" y="112369"/>
                  </a:lnTo>
                  <a:lnTo>
                    <a:pt x="167144" y="111988"/>
                  </a:lnTo>
                  <a:close/>
                </a:path>
                <a:path w="281939" h="2421254">
                  <a:moveTo>
                    <a:pt x="168300" y="162153"/>
                  </a:moveTo>
                  <a:lnTo>
                    <a:pt x="167678" y="160794"/>
                  </a:lnTo>
                  <a:lnTo>
                    <a:pt x="167627" y="159562"/>
                  </a:lnTo>
                  <a:lnTo>
                    <a:pt x="167170" y="162255"/>
                  </a:lnTo>
                  <a:lnTo>
                    <a:pt x="168300" y="162153"/>
                  </a:lnTo>
                  <a:close/>
                </a:path>
                <a:path w="281939" h="2421254">
                  <a:moveTo>
                    <a:pt x="175120" y="141351"/>
                  </a:moveTo>
                  <a:lnTo>
                    <a:pt x="172300" y="135001"/>
                  </a:lnTo>
                  <a:lnTo>
                    <a:pt x="169291" y="129921"/>
                  </a:lnTo>
                  <a:lnTo>
                    <a:pt x="169684" y="122301"/>
                  </a:lnTo>
                  <a:lnTo>
                    <a:pt x="169938" y="123571"/>
                  </a:lnTo>
                  <a:lnTo>
                    <a:pt x="171500" y="124841"/>
                  </a:lnTo>
                  <a:lnTo>
                    <a:pt x="171297" y="123571"/>
                  </a:lnTo>
                  <a:lnTo>
                    <a:pt x="170662" y="122301"/>
                  </a:lnTo>
                  <a:lnTo>
                    <a:pt x="169418" y="119761"/>
                  </a:lnTo>
                  <a:lnTo>
                    <a:pt x="168160" y="117221"/>
                  </a:lnTo>
                  <a:lnTo>
                    <a:pt x="165976" y="118491"/>
                  </a:lnTo>
                  <a:lnTo>
                    <a:pt x="167005" y="118491"/>
                  </a:lnTo>
                  <a:lnTo>
                    <a:pt x="165569" y="119761"/>
                  </a:lnTo>
                  <a:lnTo>
                    <a:pt x="163957" y="119761"/>
                  </a:lnTo>
                  <a:lnTo>
                    <a:pt x="162344" y="118491"/>
                  </a:lnTo>
                  <a:lnTo>
                    <a:pt x="161874" y="115951"/>
                  </a:lnTo>
                  <a:lnTo>
                    <a:pt x="164261" y="118491"/>
                  </a:lnTo>
                  <a:lnTo>
                    <a:pt x="165163" y="115951"/>
                  </a:lnTo>
                  <a:lnTo>
                    <a:pt x="165620" y="114681"/>
                  </a:lnTo>
                  <a:lnTo>
                    <a:pt x="166560" y="113411"/>
                  </a:lnTo>
                  <a:lnTo>
                    <a:pt x="164287" y="113411"/>
                  </a:lnTo>
                  <a:lnTo>
                    <a:pt x="167474" y="109601"/>
                  </a:lnTo>
                  <a:lnTo>
                    <a:pt x="159410" y="114681"/>
                  </a:lnTo>
                  <a:lnTo>
                    <a:pt x="160286" y="110871"/>
                  </a:lnTo>
                  <a:lnTo>
                    <a:pt x="160870" y="108331"/>
                  </a:lnTo>
                  <a:lnTo>
                    <a:pt x="162166" y="108331"/>
                  </a:lnTo>
                  <a:lnTo>
                    <a:pt x="161048" y="107061"/>
                  </a:lnTo>
                  <a:lnTo>
                    <a:pt x="158953" y="105791"/>
                  </a:lnTo>
                  <a:lnTo>
                    <a:pt x="158762" y="103251"/>
                  </a:lnTo>
                  <a:lnTo>
                    <a:pt x="161239" y="101981"/>
                  </a:lnTo>
                  <a:lnTo>
                    <a:pt x="160566" y="104521"/>
                  </a:lnTo>
                  <a:lnTo>
                    <a:pt x="162826" y="104521"/>
                  </a:lnTo>
                  <a:lnTo>
                    <a:pt x="161912" y="101981"/>
                  </a:lnTo>
                  <a:lnTo>
                    <a:pt x="156197" y="100711"/>
                  </a:lnTo>
                  <a:lnTo>
                    <a:pt x="158191" y="96901"/>
                  </a:lnTo>
                  <a:lnTo>
                    <a:pt x="159270" y="98171"/>
                  </a:lnTo>
                  <a:lnTo>
                    <a:pt x="159753" y="99441"/>
                  </a:lnTo>
                  <a:lnTo>
                    <a:pt x="160820" y="100711"/>
                  </a:lnTo>
                  <a:lnTo>
                    <a:pt x="163245" y="96901"/>
                  </a:lnTo>
                  <a:lnTo>
                    <a:pt x="162356" y="96901"/>
                  </a:lnTo>
                  <a:lnTo>
                    <a:pt x="162280" y="94361"/>
                  </a:lnTo>
                  <a:lnTo>
                    <a:pt x="162280" y="93954"/>
                  </a:lnTo>
                  <a:lnTo>
                    <a:pt x="162623" y="91071"/>
                  </a:lnTo>
                  <a:lnTo>
                    <a:pt x="162344" y="92367"/>
                  </a:lnTo>
                  <a:lnTo>
                    <a:pt x="162394" y="90551"/>
                  </a:lnTo>
                  <a:lnTo>
                    <a:pt x="162433" y="89281"/>
                  </a:lnTo>
                  <a:lnTo>
                    <a:pt x="161899" y="90551"/>
                  </a:lnTo>
                  <a:lnTo>
                    <a:pt x="153885" y="89281"/>
                  </a:lnTo>
                  <a:lnTo>
                    <a:pt x="158610" y="84201"/>
                  </a:lnTo>
                  <a:lnTo>
                    <a:pt x="158102" y="83858"/>
                  </a:lnTo>
                  <a:lnTo>
                    <a:pt x="155435" y="80391"/>
                  </a:lnTo>
                  <a:lnTo>
                    <a:pt x="158597" y="80391"/>
                  </a:lnTo>
                  <a:lnTo>
                    <a:pt x="159004" y="79362"/>
                  </a:lnTo>
                  <a:lnTo>
                    <a:pt x="159880" y="79298"/>
                  </a:lnTo>
                  <a:lnTo>
                    <a:pt x="159334" y="79260"/>
                  </a:lnTo>
                  <a:lnTo>
                    <a:pt x="159029" y="79298"/>
                  </a:lnTo>
                  <a:lnTo>
                    <a:pt x="159105" y="79121"/>
                  </a:lnTo>
                  <a:lnTo>
                    <a:pt x="159550" y="76581"/>
                  </a:lnTo>
                  <a:lnTo>
                    <a:pt x="160566" y="76581"/>
                  </a:lnTo>
                  <a:lnTo>
                    <a:pt x="157454" y="75311"/>
                  </a:lnTo>
                  <a:lnTo>
                    <a:pt x="159461" y="74041"/>
                  </a:lnTo>
                  <a:lnTo>
                    <a:pt x="161455" y="72771"/>
                  </a:lnTo>
                  <a:lnTo>
                    <a:pt x="156972" y="70231"/>
                  </a:lnTo>
                  <a:lnTo>
                    <a:pt x="157911" y="70231"/>
                  </a:lnTo>
                  <a:lnTo>
                    <a:pt x="157149" y="68961"/>
                  </a:lnTo>
                  <a:lnTo>
                    <a:pt x="156184" y="68961"/>
                  </a:lnTo>
                  <a:lnTo>
                    <a:pt x="151574" y="65151"/>
                  </a:lnTo>
                  <a:lnTo>
                    <a:pt x="145973" y="65151"/>
                  </a:lnTo>
                  <a:lnTo>
                    <a:pt x="145834" y="65151"/>
                  </a:lnTo>
                  <a:lnTo>
                    <a:pt x="144868" y="67691"/>
                  </a:lnTo>
                  <a:lnTo>
                    <a:pt x="150583" y="71501"/>
                  </a:lnTo>
                  <a:lnTo>
                    <a:pt x="148983" y="72351"/>
                  </a:lnTo>
                  <a:lnTo>
                    <a:pt x="149402" y="72771"/>
                  </a:lnTo>
                  <a:lnTo>
                    <a:pt x="148221" y="73355"/>
                  </a:lnTo>
                  <a:lnTo>
                    <a:pt x="148005" y="72872"/>
                  </a:lnTo>
                  <a:lnTo>
                    <a:pt x="145859" y="74041"/>
                  </a:lnTo>
                  <a:lnTo>
                    <a:pt x="146875" y="74041"/>
                  </a:lnTo>
                  <a:lnTo>
                    <a:pt x="144386" y="75311"/>
                  </a:lnTo>
                  <a:lnTo>
                    <a:pt x="151422" y="76581"/>
                  </a:lnTo>
                  <a:lnTo>
                    <a:pt x="149809" y="80391"/>
                  </a:lnTo>
                  <a:lnTo>
                    <a:pt x="146824" y="80391"/>
                  </a:lnTo>
                  <a:lnTo>
                    <a:pt x="147497" y="77851"/>
                  </a:lnTo>
                  <a:lnTo>
                    <a:pt x="145884" y="81661"/>
                  </a:lnTo>
                  <a:lnTo>
                    <a:pt x="150990" y="81661"/>
                  </a:lnTo>
                  <a:lnTo>
                    <a:pt x="146456" y="86741"/>
                  </a:lnTo>
                  <a:lnTo>
                    <a:pt x="147840" y="88988"/>
                  </a:lnTo>
                  <a:lnTo>
                    <a:pt x="147497" y="89077"/>
                  </a:lnTo>
                  <a:lnTo>
                    <a:pt x="146862" y="89331"/>
                  </a:lnTo>
                  <a:lnTo>
                    <a:pt x="146100" y="89789"/>
                  </a:lnTo>
                  <a:lnTo>
                    <a:pt x="146164" y="90512"/>
                  </a:lnTo>
                  <a:lnTo>
                    <a:pt x="149072" y="89992"/>
                  </a:lnTo>
                  <a:lnTo>
                    <a:pt x="150393" y="89916"/>
                  </a:lnTo>
                  <a:lnTo>
                    <a:pt x="149110" y="89852"/>
                  </a:lnTo>
                  <a:lnTo>
                    <a:pt x="148412" y="89496"/>
                  </a:lnTo>
                  <a:lnTo>
                    <a:pt x="148259" y="89281"/>
                  </a:lnTo>
                  <a:lnTo>
                    <a:pt x="151739" y="89281"/>
                  </a:lnTo>
                  <a:lnTo>
                    <a:pt x="151053" y="94361"/>
                  </a:lnTo>
                  <a:lnTo>
                    <a:pt x="153403" y="98171"/>
                  </a:lnTo>
                  <a:lnTo>
                    <a:pt x="152095" y="98171"/>
                  </a:lnTo>
                  <a:lnTo>
                    <a:pt x="153504" y="107061"/>
                  </a:lnTo>
                  <a:lnTo>
                    <a:pt x="153238" y="111925"/>
                  </a:lnTo>
                  <a:lnTo>
                    <a:pt x="156502" y="110871"/>
                  </a:lnTo>
                  <a:lnTo>
                    <a:pt x="156870" y="115951"/>
                  </a:lnTo>
                  <a:lnTo>
                    <a:pt x="158445" y="118491"/>
                  </a:lnTo>
                  <a:lnTo>
                    <a:pt x="155155" y="118491"/>
                  </a:lnTo>
                  <a:lnTo>
                    <a:pt x="153733" y="117221"/>
                  </a:lnTo>
                  <a:lnTo>
                    <a:pt x="154432" y="119519"/>
                  </a:lnTo>
                  <a:lnTo>
                    <a:pt x="154051" y="119405"/>
                  </a:lnTo>
                  <a:lnTo>
                    <a:pt x="153543" y="119329"/>
                  </a:lnTo>
                  <a:lnTo>
                    <a:pt x="152971" y="119278"/>
                  </a:lnTo>
                  <a:lnTo>
                    <a:pt x="154686" y="120269"/>
                  </a:lnTo>
                  <a:lnTo>
                    <a:pt x="154559" y="119824"/>
                  </a:lnTo>
                  <a:lnTo>
                    <a:pt x="155854" y="121031"/>
                  </a:lnTo>
                  <a:lnTo>
                    <a:pt x="156743" y="121031"/>
                  </a:lnTo>
                  <a:lnTo>
                    <a:pt x="157632" y="123571"/>
                  </a:lnTo>
                  <a:lnTo>
                    <a:pt x="154660" y="123571"/>
                  </a:lnTo>
                  <a:lnTo>
                    <a:pt x="155778" y="126111"/>
                  </a:lnTo>
                  <a:lnTo>
                    <a:pt x="159880" y="129921"/>
                  </a:lnTo>
                  <a:lnTo>
                    <a:pt x="159245" y="135001"/>
                  </a:lnTo>
                  <a:lnTo>
                    <a:pt x="161937" y="135001"/>
                  </a:lnTo>
                  <a:lnTo>
                    <a:pt x="165506" y="129921"/>
                  </a:lnTo>
                  <a:lnTo>
                    <a:pt x="168554" y="133731"/>
                  </a:lnTo>
                  <a:lnTo>
                    <a:pt x="167195" y="135001"/>
                  </a:lnTo>
                  <a:lnTo>
                    <a:pt x="165493" y="135001"/>
                  </a:lnTo>
                  <a:lnTo>
                    <a:pt x="165112" y="136271"/>
                  </a:lnTo>
                  <a:lnTo>
                    <a:pt x="162229" y="135001"/>
                  </a:lnTo>
                  <a:lnTo>
                    <a:pt x="161747" y="137541"/>
                  </a:lnTo>
                  <a:lnTo>
                    <a:pt x="164503" y="136271"/>
                  </a:lnTo>
                  <a:lnTo>
                    <a:pt x="164731" y="137541"/>
                  </a:lnTo>
                  <a:lnTo>
                    <a:pt x="162712" y="137541"/>
                  </a:lnTo>
                  <a:lnTo>
                    <a:pt x="163639" y="138811"/>
                  </a:lnTo>
                  <a:lnTo>
                    <a:pt x="161671" y="138811"/>
                  </a:lnTo>
                  <a:lnTo>
                    <a:pt x="162420" y="137541"/>
                  </a:lnTo>
                  <a:lnTo>
                    <a:pt x="161747" y="137541"/>
                  </a:lnTo>
                  <a:lnTo>
                    <a:pt x="161455" y="137541"/>
                  </a:lnTo>
                  <a:lnTo>
                    <a:pt x="161594" y="138811"/>
                  </a:lnTo>
                  <a:lnTo>
                    <a:pt x="161036" y="141351"/>
                  </a:lnTo>
                  <a:lnTo>
                    <a:pt x="159727" y="142621"/>
                  </a:lnTo>
                  <a:lnTo>
                    <a:pt x="162420" y="142621"/>
                  </a:lnTo>
                  <a:lnTo>
                    <a:pt x="163055" y="143891"/>
                  </a:lnTo>
                  <a:lnTo>
                    <a:pt x="163423" y="145161"/>
                  </a:lnTo>
                  <a:lnTo>
                    <a:pt x="174701" y="145161"/>
                  </a:lnTo>
                  <a:lnTo>
                    <a:pt x="175120" y="141351"/>
                  </a:lnTo>
                  <a:close/>
                </a:path>
                <a:path w="281939" h="2421254">
                  <a:moveTo>
                    <a:pt x="180492" y="227914"/>
                  </a:moveTo>
                  <a:lnTo>
                    <a:pt x="179959" y="227711"/>
                  </a:lnTo>
                  <a:lnTo>
                    <a:pt x="180301" y="228701"/>
                  </a:lnTo>
                  <a:lnTo>
                    <a:pt x="180492" y="227914"/>
                  </a:lnTo>
                  <a:close/>
                </a:path>
                <a:path w="281939" h="2421254">
                  <a:moveTo>
                    <a:pt x="182130" y="234061"/>
                  </a:moveTo>
                  <a:lnTo>
                    <a:pt x="180301" y="228701"/>
                  </a:lnTo>
                  <a:lnTo>
                    <a:pt x="179298" y="232791"/>
                  </a:lnTo>
                  <a:lnTo>
                    <a:pt x="182130" y="234061"/>
                  </a:lnTo>
                  <a:close/>
                </a:path>
                <a:path w="281939" h="2421254">
                  <a:moveTo>
                    <a:pt x="187426" y="951611"/>
                  </a:moveTo>
                  <a:lnTo>
                    <a:pt x="186931" y="951611"/>
                  </a:lnTo>
                  <a:lnTo>
                    <a:pt x="187312" y="951826"/>
                  </a:lnTo>
                  <a:lnTo>
                    <a:pt x="187426" y="951611"/>
                  </a:lnTo>
                  <a:close/>
                </a:path>
                <a:path w="281939" h="2421254">
                  <a:moveTo>
                    <a:pt x="187490" y="287743"/>
                  </a:moveTo>
                  <a:lnTo>
                    <a:pt x="187426" y="287401"/>
                  </a:lnTo>
                  <a:lnTo>
                    <a:pt x="186550" y="286131"/>
                  </a:lnTo>
                  <a:lnTo>
                    <a:pt x="187490" y="287743"/>
                  </a:lnTo>
                  <a:close/>
                </a:path>
                <a:path w="281939" h="2421254">
                  <a:moveTo>
                    <a:pt x="187540" y="266484"/>
                  </a:moveTo>
                  <a:lnTo>
                    <a:pt x="187299" y="266915"/>
                  </a:lnTo>
                  <a:lnTo>
                    <a:pt x="187223" y="267309"/>
                  </a:lnTo>
                  <a:lnTo>
                    <a:pt x="187528" y="267474"/>
                  </a:lnTo>
                  <a:lnTo>
                    <a:pt x="187528" y="267106"/>
                  </a:lnTo>
                  <a:lnTo>
                    <a:pt x="187528" y="266827"/>
                  </a:lnTo>
                  <a:lnTo>
                    <a:pt x="187540" y="266484"/>
                  </a:lnTo>
                  <a:close/>
                </a:path>
                <a:path w="281939" h="2421254">
                  <a:moveTo>
                    <a:pt x="187680" y="251053"/>
                  </a:moveTo>
                  <a:lnTo>
                    <a:pt x="187439" y="250380"/>
                  </a:lnTo>
                  <a:lnTo>
                    <a:pt x="187032" y="250151"/>
                  </a:lnTo>
                  <a:lnTo>
                    <a:pt x="186715" y="250190"/>
                  </a:lnTo>
                  <a:lnTo>
                    <a:pt x="187083" y="250786"/>
                  </a:lnTo>
                  <a:lnTo>
                    <a:pt x="187413" y="251269"/>
                  </a:lnTo>
                  <a:lnTo>
                    <a:pt x="187680" y="251053"/>
                  </a:lnTo>
                  <a:close/>
                </a:path>
                <a:path w="281939" h="2421254">
                  <a:moveTo>
                    <a:pt x="189077" y="952881"/>
                  </a:moveTo>
                  <a:lnTo>
                    <a:pt x="187312" y="951826"/>
                  </a:lnTo>
                  <a:lnTo>
                    <a:pt x="185521" y="955421"/>
                  </a:lnTo>
                  <a:lnTo>
                    <a:pt x="189077" y="952881"/>
                  </a:lnTo>
                  <a:close/>
                </a:path>
                <a:path w="281939" h="2421254">
                  <a:moveTo>
                    <a:pt x="190233" y="296659"/>
                  </a:moveTo>
                  <a:lnTo>
                    <a:pt x="189738" y="295986"/>
                  </a:lnTo>
                  <a:lnTo>
                    <a:pt x="189903" y="296405"/>
                  </a:lnTo>
                  <a:lnTo>
                    <a:pt x="190207" y="296799"/>
                  </a:lnTo>
                  <a:lnTo>
                    <a:pt x="190233" y="296659"/>
                  </a:lnTo>
                  <a:close/>
                </a:path>
                <a:path w="281939" h="2421254">
                  <a:moveTo>
                    <a:pt x="191312" y="296291"/>
                  </a:moveTo>
                  <a:lnTo>
                    <a:pt x="191096" y="295021"/>
                  </a:lnTo>
                  <a:lnTo>
                    <a:pt x="190500" y="295021"/>
                  </a:lnTo>
                  <a:lnTo>
                    <a:pt x="191262" y="296862"/>
                  </a:lnTo>
                  <a:lnTo>
                    <a:pt x="191312" y="296291"/>
                  </a:lnTo>
                  <a:close/>
                </a:path>
                <a:path w="281939" h="2421254">
                  <a:moveTo>
                    <a:pt x="192938" y="307721"/>
                  </a:moveTo>
                  <a:lnTo>
                    <a:pt x="192608" y="305892"/>
                  </a:lnTo>
                  <a:lnTo>
                    <a:pt x="192354" y="306451"/>
                  </a:lnTo>
                  <a:lnTo>
                    <a:pt x="192938" y="307721"/>
                  </a:lnTo>
                  <a:close/>
                </a:path>
                <a:path w="281939" h="2421254">
                  <a:moveTo>
                    <a:pt x="192951" y="305181"/>
                  </a:moveTo>
                  <a:lnTo>
                    <a:pt x="192481" y="305181"/>
                  </a:lnTo>
                  <a:lnTo>
                    <a:pt x="192608" y="305892"/>
                  </a:lnTo>
                  <a:lnTo>
                    <a:pt x="192951" y="305181"/>
                  </a:lnTo>
                  <a:close/>
                </a:path>
                <a:path w="281939" h="2421254">
                  <a:moveTo>
                    <a:pt x="195516" y="305181"/>
                  </a:moveTo>
                  <a:lnTo>
                    <a:pt x="193548" y="303911"/>
                  </a:lnTo>
                  <a:lnTo>
                    <a:pt x="192951" y="305181"/>
                  </a:lnTo>
                  <a:lnTo>
                    <a:pt x="195516" y="305181"/>
                  </a:lnTo>
                  <a:close/>
                </a:path>
                <a:path w="281939" h="2421254">
                  <a:moveTo>
                    <a:pt x="198564" y="242227"/>
                  </a:moveTo>
                  <a:lnTo>
                    <a:pt x="198501" y="240969"/>
                  </a:lnTo>
                  <a:lnTo>
                    <a:pt x="198323" y="240004"/>
                  </a:lnTo>
                  <a:lnTo>
                    <a:pt x="196697" y="240360"/>
                  </a:lnTo>
                  <a:lnTo>
                    <a:pt x="197370" y="240957"/>
                  </a:lnTo>
                  <a:lnTo>
                    <a:pt x="198056" y="241541"/>
                  </a:lnTo>
                  <a:lnTo>
                    <a:pt x="198564" y="242227"/>
                  </a:lnTo>
                  <a:close/>
                </a:path>
                <a:path w="281939" h="2421254">
                  <a:moveTo>
                    <a:pt x="199517" y="244068"/>
                  </a:moveTo>
                  <a:lnTo>
                    <a:pt x="199174" y="243065"/>
                  </a:lnTo>
                  <a:lnTo>
                    <a:pt x="198564" y="242227"/>
                  </a:lnTo>
                  <a:lnTo>
                    <a:pt x="198577" y="243268"/>
                  </a:lnTo>
                  <a:lnTo>
                    <a:pt x="198564" y="244500"/>
                  </a:lnTo>
                  <a:lnTo>
                    <a:pt x="199224" y="245402"/>
                  </a:lnTo>
                  <a:lnTo>
                    <a:pt x="199517" y="244068"/>
                  </a:lnTo>
                  <a:close/>
                </a:path>
                <a:path w="281939" h="2421254">
                  <a:moveTo>
                    <a:pt x="201168" y="330695"/>
                  </a:moveTo>
                  <a:lnTo>
                    <a:pt x="201028" y="330581"/>
                  </a:lnTo>
                  <a:lnTo>
                    <a:pt x="201104" y="330708"/>
                  </a:lnTo>
                  <a:close/>
                </a:path>
                <a:path w="281939" h="2421254">
                  <a:moveTo>
                    <a:pt x="201701" y="314388"/>
                  </a:moveTo>
                  <a:lnTo>
                    <a:pt x="201650" y="312801"/>
                  </a:lnTo>
                  <a:lnTo>
                    <a:pt x="201218" y="314071"/>
                  </a:lnTo>
                  <a:lnTo>
                    <a:pt x="201701" y="314388"/>
                  </a:lnTo>
                  <a:close/>
                </a:path>
                <a:path w="281939" h="2421254">
                  <a:moveTo>
                    <a:pt x="203098" y="315341"/>
                  </a:moveTo>
                  <a:lnTo>
                    <a:pt x="201701" y="314388"/>
                  </a:lnTo>
                  <a:lnTo>
                    <a:pt x="201726" y="315341"/>
                  </a:lnTo>
                  <a:lnTo>
                    <a:pt x="203098" y="315341"/>
                  </a:lnTo>
                  <a:close/>
                </a:path>
                <a:path w="281939" h="2421254">
                  <a:moveTo>
                    <a:pt x="204304" y="336931"/>
                  </a:moveTo>
                  <a:lnTo>
                    <a:pt x="202996" y="334391"/>
                  </a:lnTo>
                  <a:lnTo>
                    <a:pt x="201104" y="330708"/>
                  </a:lnTo>
                  <a:lnTo>
                    <a:pt x="196837" y="331851"/>
                  </a:lnTo>
                  <a:lnTo>
                    <a:pt x="199732" y="335661"/>
                  </a:lnTo>
                  <a:lnTo>
                    <a:pt x="201523" y="334606"/>
                  </a:lnTo>
                  <a:lnTo>
                    <a:pt x="204304" y="336931"/>
                  </a:lnTo>
                  <a:close/>
                </a:path>
                <a:path w="281939" h="2421254">
                  <a:moveTo>
                    <a:pt x="204990" y="924382"/>
                  </a:moveTo>
                  <a:lnTo>
                    <a:pt x="201599" y="926211"/>
                  </a:lnTo>
                  <a:lnTo>
                    <a:pt x="203568" y="927481"/>
                  </a:lnTo>
                  <a:lnTo>
                    <a:pt x="204990" y="924382"/>
                  </a:lnTo>
                  <a:close/>
                </a:path>
                <a:path w="281939" h="2421254">
                  <a:moveTo>
                    <a:pt x="205486" y="897001"/>
                  </a:moveTo>
                  <a:lnTo>
                    <a:pt x="205359" y="897001"/>
                  </a:lnTo>
                  <a:lnTo>
                    <a:pt x="205308" y="898271"/>
                  </a:lnTo>
                  <a:lnTo>
                    <a:pt x="205486" y="897001"/>
                  </a:lnTo>
                  <a:close/>
                </a:path>
                <a:path w="281939" h="2421254">
                  <a:moveTo>
                    <a:pt x="206044" y="897001"/>
                  </a:moveTo>
                  <a:lnTo>
                    <a:pt x="205663" y="895731"/>
                  </a:lnTo>
                  <a:lnTo>
                    <a:pt x="205486" y="897001"/>
                  </a:lnTo>
                  <a:lnTo>
                    <a:pt x="206044" y="897001"/>
                  </a:lnTo>
                  <a:close/>
                </a:path>
                <a:path w="281939" h="2421254">
                  <a:moveTo>
                    <a:pt x="206171" y="929411"/>
                  </a:moveTo>
                  <a:lnTo>
                    <a:pt x="205117" y="929322"/>
                  </a:lnTo>
                  <a:lnTo>
                    <a:pt x="204190" y="929005"/>
                  </a:lnTo>
                  <a:lnTo>
                    <a:pt x="203301" y="928611"/>
                  </a:lnTo>
                  <a:lnTo>
                    <a:pt x="205155" y="929678"/>
                  </a:lnTo>
                  <a:lnTo>
                    <a:pt x="202768" y="933335"/>
                  </a:lnTo>
                  <a:lnTo>
                    <a:pt x="206171" y="929411"/>
                  </a:lnTo>
                  <a:close/>
                </a:path>
                <a:path w="281939" h="2421254">
                  <a:moveTo>
                    <a:pt x="206324" y="923671"/>
                  </a:moveTo>
                  <a:lnTo>
                    <a:pt x="205320" y="923671"/>
                  </a:lnTo>
                  <a:lnTo>
                    <a:pt x="204990" y="924382"/>
                  </a:lnTo>
                  <a:lnTo>
                    <a:pt x="206324" y="923671"/>
                  </a:lnTo>
                  <a:close/>
                </a:path>
                <a:path w="281939" h="2421254">
                  <a:moveTo>
                    <a:pt x="207073" y="361340"/>
                  </a:moveTo>
                  <a:lnTo>
                    <a:pt x="206781" y="361429"/>
                  </a:lnTo>
                  <a:lnTo>
                    <a:pt x="206451" y="361645"/>
                  </a:lnTo>
                  <a:lnTo>
                    <a:pt x="205943" y="362267"/>
                  </a:lnTo>
                  <a:lnTo>
                    <a:pt x="206425" y="362038"/>
                  </a:lnTo>
                  <a:lnTo>
                    <a:pt x="206756" y="361683"/>
                  </a:lnTo>
                  <a:lnTo>
                    <a:pt x="207073" y="361340"/>
                  </a:lnTo>
                  <a:close/>
                </a:path>
                <a:path w="281939" h="2421254">
                  <a:moveTo>
                    <a:pt x="210781" y="282321"/>
                  </a:moveTo>
                  <a:lnTo>
                    <a:pt x="210540" y="281051"/>
                  </a:lnTo>
                  <a:lnTo>
                    <a:pt x="210781" y="282321"/>
                  </a:lnTo>
                  <a:close/>
                </a:path>
                <a:path w="281939" h="2421254">
                  <a:moveTo>
                    <a:pt x="215201" y="386969"/>
                  </a:moveTo>
                  <a:lnTo>
                    <a:pt x="214947" y="387680"/>
                  </a:lnTo>
                  <a:lnTo>
                    <a:pt x="214909" y="387845"/>
                  </a:lnTo>
                  <a:lnTo>
                    <a:pt x="215112" y="387680"/>
                  </a:lnTo>
                  <a:lnTo>
                    <a:pt x="215201" y="386969"/>
                  </a:lnTo>
                  <a:close/>
                </a:path>
                <a:path w="281939" h="2421254">
                  <a:moveTo>
                    <a:pt x="215620" y="388467"/>
                  </a:moveTo>
                  <a:lnTo>
                    <a:pt x="215163" y="388213"/>
                  </a:lnTo>
                  <a:lnTo>
                    <a:pt x="214909" y="387845"/>
                  </a:lnTo>
                  <a:lnTo>
                    <a:pt x="214757" y="387997"/>
                  </a:lnTo>
                  <a:lnTo>
                    <a:pt x="215328" y="388810"/>
                  </a:lnTo>
                  <a:lnTo>
                    <a:pt x="215544" y="388594"/>
                  </a:lnTo>
                  <a:lnTo>
                    <a:pt x="215620" y="388467"/>
                  </a:lnTo>
                  <a:close/>
                </a:path>
                <a:path w="281939" h="2421254">
                  <a:moveTo>
                    <a:pt x="217487" y="306451"/>
                  </a:moveTo>
                  <a:lnTo>
                    <a:pt x="217131" y="306451"/>
                  </a:lnTo>
                  <a:lnTo>
                    <a:pt x="217271" y="306666"/>
                  </a:lnTo>
                  <a:lnTo>
                    <a:pt x="217487" y="306451"/>
                  </a:lnTo>
                  <a:close/>
                </a:path>
                <a:path w="281939" h="2421254">
                  <a:moveTo>
                    <a:pt x="218719" y="307721"/>
                  </a:moveTo>
                  <a:lnTo>
                    <a:pt x="218338" y="306666"/>
                  </a:lnTo>
                  <a:lnTo>
                    <a:pt x="218363" y="305892"/>
                  </a:lnTo>
                  <a:lnTo>
                    <a:pt x="218694" y="303911"/>
                  </a:lnTo>
                  <a:lnTo>
                    <a:pt x="216636" y="305181"/>
                  </a:lnTo>
                  <a:lnTo>
                    <a:pt x="217487" y="306451"/>
                  </a:lnTo>
                  <a:lnTo>
                    <a:pt x="218211" y="307721"/>
                  </a:lnTo>
                  <a:lnTo>
                    <a:pt x="218719" y="307721"/>
                  </a:lnTo>
                  <a:close/>
                </a:path>
                <a:path w="281939" h="2421254">
                  <a:moveTo>
                    <a:pt x="219798" y="308864"/>
                  </a:moveTo>
                  <a:lnTo>
                    <a:pt x="219392" y="308025"/>
                  </a:lnTo>
                  <a:lnTo>
                    <a:pt x="218706" y="307149"/>
                  </a:lnTo>
                  <a:lnTo>
                    <a:pt x="218757" y="307352"/>
                  </a:lnTo>
                  <a:lnTo>
                    <a:pt x="218846" y="307530"/>
                  </a:lnTo>
                  <a:lnTo>
                    <a:pt x="218960" y="307682"/>
                  </a:lnTo>
                  <a:lnTo>
                    <a:pt x="219798" y="308864"/>
                  </a:lnTo>
                  <a:close/>
                </a:path>
                <a:path w="281939" h="2421254">
                  <a:moveTo>
                    <a:pt x="220929" y="412978"/>
                  </a:moveTo>
                  <a:lnTo>
                    <a:pt x="220611" y="412165"/>
                  </a:lnTo>
                  <a:lnTo>
                    <a:pt x="220433" y="413600"/>
                  </a:lnTo>
                  <a:lnTo>
                    <a:pt x="220649" y="413410"/>
                  </a:lnTo>
                  <a:lnTo>
                    <a:pt x="220764" y="413181"/>
                  </a:lnTo>
                  <a:lnTo>
                    <a:pt x="220929" y="412978"/>
                  </a:lnTo>
                  <a:close/>
                </a:path>
                <a:path w="281939" h="2421254">
                  <a:moveTo>
                    <a:pt x="224002" y="328041"/>
                  </a:moveTo>
                  <a:lnTo>
                    <a:pt x="222821" y="325501"/>
                  </a:lnTo>
                  <a:lnTo>
                    <a:pt x="220459" y="320421"/>
                  </a:lnTo>
                  <a:lnTo>
                    <a:pt x="221157" y="312801"/>
                  </a:lnTo>
                  <a:lnTo>
                    <a:pt x="219544" y="310261"/>
                  </a:lnTo>
                  <a:lnTo>
                    <a:pt x="218744" y="308991"/>
                  </a:lnTo>
                  <a:lnTo>
                    <a:pt x="217271" y="306666"/>
                  </a:lnTo>
                  <a:lnTo>
                    <a:pt x="214909" y="308991"/>
                  </a:lnTo>
                  <a:lnTo>
                    <a:pt x="210248" y="303022"/>
                  </a:lnTo>
                  <a:lnTo>
                    <a:pt x="214807" y="303911"/>
                  </a:lnTo>
                  <a:lnTo>
                    <a:pt x="213880" y="302641"/>
                  </a:lnTo>
                  <a:lnTo>
                    <a:pt x="210159" y="297561"/>
                  </a:lnTo>
                  <a:lnTo>
                    <a:pt x="208305" y="295021"/>
                  </a:lnTo>
                  <a:lnTo>
                    <a:pt x="216700" y="297561"/>
                  </a:lnTo>
                  <a:lnTo>
                    <a:pt x="216115" y="296291"/>
                  </a:lnTo>
                  <a:lnTo>
                    <a:pt x="214871" y="295021"/>
                  </a:lnTo>
                  <a:lnTo>
                    <a:pt x="213512" y="296291"/>
                  </a:lnTo>
                  <a:lnTo>
                    <a:pt x="213626" y="295021"/>
                  </a:lnTo>
                  <a:lnTo>
                    <a:pt x="214350" y="293751"/>
                  </a:lnTo>
                  <a:lnTo>
                    <a:pt x="216242" y="295021"/>
                  </a:lnTo>
                  <a:lnTo>
                    <a:pt x="215684" y="293751"/>
                  </a:lnTo>
                  <a:lnTo>
                    <a:pt x="215125" y="292481"/>
                  </a:lnTo>
                  <a:lnTo>
                    <a:pt x="214007" y="289941"/>
                  </a:lnTo>
                  <a:lnTo>
                    <a:pt x="212178" y="292481"/>
                  </a:lnTo>
                  <a:lnTo>
                    <a:pt x="211213" y="287401"/>
                  </a:lnTo>
                  <a:lnTo>
                    <a:pt x="212229" y="287401"/>
                  </a:lnTo>
                  <a:lnTo>
                    <a:pt x="212826" y="288671"/>
                  </a:lnTo>
                  <a:lnTo>
                    <a:pt x="214134" y="288671"/>
                  </a:lnTo>
                  <a:lnTo>
                    <a:pt x="212471" y="287401"/>
                  </a:lnTo>
                  <a:lnTo>
                    <a:pt x="209156" y="284861"/>
                  </a:lnTo>
                  <a:lnTo>
                    <a:pt x="209181" y="281051"/>
                  </a:lnTo>
                  <a:lnTo>
                    <a:pt x="210489" y="281051"/>
                  </a:lnTo>
                  <a:lnTo>
                    <a:pt x="209308" y="275971"/>
                  </a:lnTo>
                  <a:lnTo>
                    <a:pt x="209016" y="274701"/>
                  </a:lnTo>
                  <a:lnTo>
                    <a:pt x="203060" y="272161"/>
                  </a:lnTo>
                  <a:lnTo>
                    <a:pt x="203212" y="268351"/>
                  </a:lnTo>
                  <a:lnTo>
                    <a:pt x="203314" y="265811"/>
                  </a:lnTo>
                  <a:lnTo>
                    <a:pt x="203365" y="264541"/>
                  </a:lnTo>
                  <a:lnTo>
                    <a:pt x="208254" y="265811"/>
                  </a:lnTo>
                  <a:lnTo>
                    <a:pt x="206921" y="264541"/>
                  </a:lnTo>
                  <a:lnTo>
                    <a:pt x="204266" y="262001"/>
                  </a:lnTo>
                  <a:lnTo>
                    <a:pt x="207987" y="260731"/>
                  </a:lnTo>
                  <a:lnTo>
                    <a:pt x="206641" y="258191"/>
                  </a:lnTo>
                  <a:lnTo>
                    <a:pt x="205968" y="256921"/>
                  </a:lnTo>
                  <a:lnTo>
                    <a:pt x="204470" y="258191"/>
                  </a:lnTo>
                  <a:lnTo>
                    <a:pt x="203771" y="255651"/>
                  </a:lnTo>
                  <a:lnTo>
                    <a:pt x="202044" y="254381"/>
                  </a:lnTo>
                  <a:lnTo>
                    <a:pt x="200317" y="253111"/>
                  </a:lnTo>
                  <a:lnTo>
                    <a:pt x="200507" y="251841"/>
                  </a:lnTo>
                  <a:lnTo>
                    <a:pt x="200901" y="249301"/>
                  </a:lnTo>
                  <a:lnTo>
                    <a:pt x="203034" y="251841"/>
                  </a:lnTo>
                  <a:lnTo>
                    <a:pt x="200888" y="245491"/>
                  </a:lnTo>
                  <a:lnTo>
                    <a:pt x="200253" y="249301"/>
                  </a:lnTo>
                  <a:lnTo>
                    <a:pt x="198247" y="247446"/>
                  </a:lnTo>
                  <a:lnTo>
                    <a:pt x="198247" y="296291"/>
                  </a:lnTo>
                  <a:lnTo>
                    <a:pt x="195160" y="297561"/>
                  </a:lnTo>
                  <a:lnTo>
                    <a:pt x="195059" y="293878"/>
                  </a:lnTo>
                  <a:lnTo>
                    <a:pt x="198247" y="296291"/>
                  </a:lnTo>
                  <a:lnTo>
                    <a:pt x="198247" y="247446"/>
                  </a:lnTo>
                  <a:lnTo>
                    <a:pt x="197510" y="246761"/>
                  </a:lnTo>
                  <a:lnTo>
                    <a:pt x="195516" y="251841"/>
                  </a:lnTo>
                  <a:lnTo>
                    <a:pt x="195554" y="246761"/>
                  </a:lnTo>
                  <a:lnTo>
                    <a:pt x="196138" y="248031"/>
                  </a:lnTo>
                  <a:lnTo>
                    <a:pt x="195808" y="246761"/>
                  </a:lnTo>
                  <a:lnTo>
                    <a:pt x="195491" y="245491"/>
                  </a:lnTo>
                  <a:lnTo>
                    <a:pt x="194830" y="242951"/>
                  </a:lnTo>
                  <a:lnTo>
                    <a:pt x="195757" y="241681"/>
                  </a:lnTo>
                  <a:lnTo>
                    <a:pt x="196672" y="240411"/>
                  </a:lnTo>
                  <a:lnTo>
                    <a:pt x="193433" y="237871"/>
                  </a:lnTo>
                  <a:lnTo>
                    <a:pt x="193789" y="235331"/>
                  </a:lnTo>
                  <a:lnTo>
                    <a:pt x="194868" y="234061"/>
                  </a:lnTo>
                  <a:lnTo>
                    <a:pt x="198132" y="235331"/>
                  </a:lnTo>
                  <a:lnTo>
                    <a:pt x="198843" y="234061"/>
                  </a:lnTo>
                  <a:lnTo>
                    <a:pt x="195275" y="234061"/>
                  </a:lnTo>
                  <a:lnTo>
                    <a:pt x="196113" y="226441"/>
                  </a:lnTo>
                  <a:lnTo>
                    <a:pt x="194183" y="225806"/>
                  </a:lnTo>
                  <a:lnTo>
                    <a:pt x="195199" y="225171"/>
                  </a:lnTo>
                  <a:lnTo>
                    <a:pt x="192646" y="225171"/>
                  </a:lnTo>
                  <a:lnTo>
                    <a:pt x="193103" y="222631"/>
                  </a:lnTo>
                  <a:lnTo>
                    <a:pt x="195097" y="222631"/>
                  </a:lnTo>
                  <a:lnTo>
                    <a:pt x="194487" y="217551"/>
                  </a:lnTo>
                  <a:lnTo>
                    <a:pt x="190627" y="225171"/>
                  </a:lnTo>
                  <a:lnTo>
                    <a:pt x="191401" y="218821"/>
                  </a:lnTo>
                  <a:lnTo>
                    <a:pt x="192062" y="218821"/>
                  </a:lnTo>
                  <a:lnTo>
                    <a:pt x="192659" y="220091"/>
                  </a:lnTo>
                  <a:lnTo>
                    <a:pt x="192620" y="218821"/>
                  </a:lnTo>
                  <a:lnTo>
                    <a:pt x="192417" y="213741"/>
                  </a:lnTo>
                  <a:lnTo>
                    <a:pt x="188518" y="209931"/>
                  </a:lnTo>
                  <a:lnTo>
                    <a:pt x="188531" y="207391"/>
                  </a:lnTo>
                  <a:lnTo>
                    <a:pt x="188544" y="203581"/>
                  </a:lnTo>
                  <a:lnTo>
                    <a:pt x="191998" y="202311"/>
                  </a:lnTo>
                  <a:lnTo>
                    <a:pt x="190563" y="208661"/>
                  </a:lnTo>
                  <a:lnTo>
                    <a:pt x="193370" y="206121"/>
                  </a:lnTo>
                  <a:lnTo>
                    <a:pt x="192125" y="202311"/>
                  </a:lnTo>
                  <a:lnTo>
                    <a:pt x="191706" y="201041"/>
                  </a:lnTo>
                  <a:lnTo>
                    <a:pt x="191300" y="199771"/>
                  </a:lnTo>
                  <a:lnTo>
                    <a:pt x="190881" y="198501"/>
                  </a:lnTo>
                  <a:lnTo>
                    <a:pt x="185089" y="192151"/>
                  </a:lnTo>
                  <a:lnTo>
                    <a:pt x="184404" y="185801"/>
                  </a:lnTo>
                  <a:lnTo>
                    <a:pt x="184264" y="184531"/>
                  </a:lnTo>
                  <a:lnTo>
                    <a:pt x="184162" y="185801"/>
                  </a:lnTo>
                  <a:lnTo>
                    <a:pt x="178536" y="185801"/>
                  </a:lnTo>
                  <a:lnTo>
                    <a:pt x="185559" y="179451"/>
                  </a:lnTo>
                  <a:lnTo>
                    <a:pt x="183413" y="177863"/>
                  </a:lnTo>
                  <a:lnTo>
                    <a:pt x="185407" y="176911"/>
                  </a:lnTo>
                  <a:lnTo>
                    <a:pt x="184746" y="176911"/>
                  </a:lnTo>
                  <a:lnTo>
                    <a:pt x="184404" y="171831"/>
                  </a:lnTo>
                  <a:lnTo>
                    <a:pt x="180949" y="168021"/>
                  </a:lnTo>
                  <a:lnTo>
                    <a:pt x="177406" y="160401"/>
                  </a:lnTo>
                  <a:lnTo>
                    <a:pt x="179031" y="161671"/>
                  </a:lnTo>
                  <a:lnTo>
                    <a:pt x="179197" y="160401"/>
                  </a:lnTo>
                  <a:lnTo>
                    <a:pt x="179539" y="157861"/>
                  </a:lnTo>
                  <a:lnTo>
                    <a:pt x="177863" y="154051"/>
                  </a:lnTo>
                  <a:lnTo>
                    <a:pt x="177723" y="150241"/>
                  </a:lnTo>
                  <a:lnTo>
                    <a:pt x="176098" y="150241"/>
                  </a:lnTo>
                  <a:lnTo>
                    <a:pt x="175895" y="147701"/>
                  </a:lnTo>
                  <a:lnTo>
                    <a:pt x="174142" y="150241"/>
                  </a:lnTo>
                  <a:lnTo>
                    <a:pt x="174421" y="147701"/>
                  </a:lnTo>
                  <a:lnTo>
                    <a:pt x="164160" y="147701"/>
                  </a:lnTo>
                  <a:lnTo>
                    <a:pt x="160502" y="147701"/>
                  </a:lnTo>
                  <a:lnTo>
                    <a:pt x="162115" y="148971"/>
                  </a:lnTo>
                  <a:lnTo>
                    <a:pt x="161290" y="151511"/>
                  </a:lnTo>
                  <a:lnTo>
                    <a:pt x="164312" y="150241"/>
                  </a:lnTo>
                  <a:lnTo>
                    <a:pt x="164579" y="151511"/>
                  </a:lnTo>
                  <a:lnTo>
                    <a:pt x="163220" y="152781"/>
                  </a:lnTo>
                  <a:lnTo>
                    <a:pt x="162521" y="152781"/>
                  </a:lnTo>
                  <a:lnTo>
                    <a:pt x="164312" y="154051"/>
                  </a:lnTo>
                  <a:lnTo>
                    <a:pt x="165163" y="161671"/>
                  </a:lnTo>
                  <a:lnTo>
                    <a:pt x="167601" y="159334"/>
                  </a:lnTo>
                  <a:lnTo>
                    <a:pt x="167627" y="159562"/>
                  </a:lnTo>
                  <a:lnTo>
                    <a:pt x="167665" y="159258"/>
                  </a:lnTo>
                  <a:lnTo>
                    <a:pt x="167805" y="159131"/>
                  </a:lnTo>
                  <a:lnTo>
                    <a:pt x="167855" y="158381"/>
                  </a:lnTo>
                  <a:lnTo>
                    <a:pt x="167932" y="158229"/>
                  </a:lnTo>
                  <a:lnTo>
                    <a:pt x="167894" y="157861"/>
                  </a:lnTo>
                  <a:lnTo>
                    <a:pt x="167944" y="158216"/>
                  </a:lnTo>
                  <a:lnTo>
                    <a:pt x="168109" y="159131"/>
                  </a:lnTo>
                  <a:lnTo>
                    <a:pt x="172681" y="164211"/>
                  </a:lnTo>
                  <a:lnTo>
                    <a:pt x="169722" y="171831"/>
                  </a:lnTo>
                  <a:lnTo>
                    <a:pt x="172580" y="178181"/>
                  </a:lnTo>
                  <a:lnTo>
                    <a:pt x="171589" y="178181"/>
                  </a:lnTo>
                  <a:lnTo>
                    <a:pt x="173672" y="181991"/>
                  </a:lnTo>
                  <a:lnTo>
                    <a:pt x="174307" y="187071"/>
                  </a:lnTo>
                  <a:lnTo>
                    <a:pt x="177139" y="189611"/>
                  </a:lnTo>
                  <a:lnTo>
                    <a:pt x="177393" y="189611"/>
                  </a:lnTo>
                  <a:lnTo>
                    <a:pt x="175945" y="192151"/>
                  </a:lnTo>
                  <a:lnTo>
                    <a:pt x="174637" y="192151"/>
                  </a:lnTo>
                  <a:lnTo>
                    <a:pt x="176072" y="194691"/>
                  </a:lnTo>
                  <a:lnTo>
                    <a:pt x="177292" y="194691"/>
                  </a:lnTo>
                  <a:lnTo>
                    <a:pt x="176657" y="199771"/>
                  </a:lnTo>
                  <a:lnTo>
                    <a:pt x="174764" y="197815"/>
                  </a:lnTo>
                  <a:lnTo>
                    <a:pt x="174193" y="197231"/>
                  </a:lnTo>
                  <a:lnTo>
                    <a:pt x="174663" y="198793"/>
                  </a:lnTo>
                  <a:lnTo>
                    <a:pt x="174688" y="201041"/>
                  </a:lnTo>
                  <a:lnTo>
                    <a:pt x="173278" y="202311"/>
                  </a:lnTo>
                  <a:lnTo>
                    <a:pt x="177012" y="204851"/>
                  </a:lnTo>
                  <a:lnTo>
                    <a:pt x="174104" y="204851"/>
                  </a:lnTo>
                  <a:lnTo>
                    <a:pt x="174459" y="208661"/>
                  </a:lnTo>
                  <a:lnTo>
                    <a:pt x="175653" y="209931"/>
                  </a:lnTo>
                  <a:lnTo>
                    <a:pt x="176847" y="207391"/>
                  </a:lnTo>
                  <a:lnTo>
                    <a:pt x="177736" y="208661"/>
                  </a:lnTo>
                  <a:lnTo>
                    <a:pt x="178130" y="212471"/>
                  </a:lnTo>
                  <a:lnTo>
                    <a:pt x="174510" y="212471"/>
                  </a:lnTo>
                  <a:lnTo>
                    <a:pt x="175056" y="218821"/>
                  </a:lnTo>
                  <a:lnTo>
                    <a:pt x="178104" y="222631"/>
                  </a:lnTo>
                  <a:lnTo>
                    <a:pt x="180543" y="227711"/>
                  </a:lnTo>
                  <a:lnTo>
                    <a:pt x="180492" y="227914"/>
                  </a:lnTo>
                  <a:lnTo>
                    <a:pt x="183172" y="228981"/>
                  </a:lnTo>
                  <a:lnTo>
                    <a:pt x="183553" y="232791"/>
                  </a:lnTo>
                  <a:lnTo>
                    <a:pt x="179552" y="237871"/>
                  </a:lnTo>
                  <a:lnTo>
                    <a:pt x="179806" y="239141"/>
                  </a:lnTo>
                  <a:lnTo>
                    <a:pt x="179057" y="244221"/>
                  </a:lnTo>
                  <a:lnTo>
                    <a:pt x="185813" y="241681"/>
                  </a:lnTo>
                  <a:lnTo>
                    <a:pt x="185699" y="248031"/>
                  </a:lnTo>
                  <a:lnTo>
                    <a:pt x="186753" y="246761"/>
                  </a:lnTo>
                  <a:lnTo>
                    <a:pt x="189852" y="245491"/>
                  </a:lnTo>
                  <a:lnTo>
                    <a:pt x="191871" y="249301"/>
                  </a:lnTo>
                  <a:lnTo>
                    <a:pt x="192239" y="251841"/>
                  </a:lnTo>
                  <a:lnTo>
                    <a:pt x="187782" y="254381"/>
                  </a:lnTo>
                  <a:lnTo>
                    <a:pt x="186309" y="251841"/>
                  </a:lnTo>
                  <a:lnTo>
                    <a:pt x="186004" y="251841"/>
                  </a:lnTo>
                  <a:lnTo>
                    <a:pt x="186296" y="250571"/>
                  </a:lnTo>
                  <a:lnTo>
                    <a:pt x="186715" y="250571"/>
                  </a:lnTo>
                  <a:lnTo>
                    <a:pt x="186016" y="249301"/>
                  </a:lnTo>
                  <a:lnTo>
                    <a:pt x="185140" y="248031"/>
                  </a:lnTo>
                  <a:lnTo>
                    <a:pt x="184162" y="250571"/>
                  </a:lnTo>
                  <a:lnTo>
                    <a:pt x="185470" y="250571"/>
                  </a:lnTo>
                  <a:lnTo>
                    <a:pt x="184658" y="251841"/>
                  </a:lnTo>
                  <a:lnTo>
                    <a:pt x="185851" y="256730"/>
                  </a:lnTo>
                  <a:lnTo>
                    <a:pt x="185813" y="256921"/>
                  </a:lnTo>
                  <a:lnTo>
                    <a:pt x="183642" y="256921"/>
                  </a:lnTo>
                  <a:lnTo>
                    <a:pt x="185369" y="259397"/>
                  </a:lnTo>
                  <a:lnTo>
                    <a:pt x="187642" y="262001"/>
                  </a:lnTo>
                  <a:lnTo>
                    <a:pt x="187540" y="266484"/>
                  </a:lnTo>
                  <a:lnTo>
                    <a:pt x="187540" y="267081"/>
                  </a:lnTo>
                  <a:lnTo>
                    <a:pt x="188048" y="265811"/>
                  </a:lnTo>
                  <a:lnTo>
                    <a:pt x="189458" y="265811"/>
                  </a:lnTo>
                  <a:lnTo>
                    <a:pt x="189534" y="273431"/>
                  </a:lnTo>
                  <a:lnTo>
                    <a:pt x="192455" y="268351"/>
                  </a:lnTo>
                  <a:lnTo>
                    <a:pt x="194030" y="273431"/>
                  </a:lnTo>
                  <a:lnTo>
                    <a:pt x="192773" y="275971"/>
                  </a:lnTo>
                  <a:lnTo>
                    <a:pt x="189420" y="273431"/>
                  </a:lnTo>
                  <a:lnTo>
                    <a:pt x="191998" y="277241"/>
                  </a:lnTo>
                  <a:lnTo>
                    <a:pt x="191389" y="281051"/>
                  </a:lnTo>
                  <a:lnTo>
                    <a:pt x="187680" y="277241"/>
                  </a:lnTo>
                  <a:lnTo>
                    <a:pt x="190969" y="281051"/>
                  </a:lnTo>
                  <a:lnTo>
                    <a:pt x="187921" y="286131"/>
                  </a:lnTo>
                  <a:lnTo>
                    <a:pt x="188036" y="288671"/>
                  </a:lnTo>
                  <a:lnTo>
                    <a:pt x="187490" y="287743"/>
                  </a:lnTo>
                  <a:lnTo>
                    <a:pt x="187909" y="289941"/>
                  </a:lnTo>
                  <a:lnTo>
                    <a:pt x="190042" y="288671"/>
                  </a:lnTo>
                  <a:lnTo>
                    <a:pt x="189928" y="289941"/>
                  </a:lnTo>
                  <a:lnTo>
                    <a:pt x="190157" y="291211"/>
                  </a:lnTo>
                  <a:lnTo>
                    <a:pt x="189141" y="291211"/>
                  </a:lnTo>
                  <a:lnTo>
                    <a:pt x="191046" y="292481"/>
                  </a:lnTo>
                  <a:lnTo>
                    <a:pt x="192951" y="288671"/>
                  </a:lnTo>
                  <a:lnTo>
                    <a:pt x="195732" y="291211"/>
                  </a:lnTo>
                  <a:lnTo>
                    <a:pt x="195046" y="293268"/>
                  </a:lnTo>
                  <a:lnTo>
                    <a:pt x="195021" y="292481"/>
                  </a:lnTo>
                  <a:lnTo>
                    <a:pt x="192062" y="298831"/>
                  </a:lnTo>
                  <a:lnTo>
                    <a:pt x="191262" y="296862"/>
                  </a:lnTo>
                  <a:lnTo>
                    <a:pt x="191185" y="297561"/>
                  </a:lnTo>
                  <a:lnTo>
                    <a:pt x="190207" y="297561"/>
                  </a:lnTo>
                  <a:lnTo>
                    <a:pt x="188518" y="303911"/>
                  </a:lnTo>
                  <a:lnTo>
                    <a:pt x="194398" y="298831"/>
                  </a:lnTo>
                  <a:lnTo>
                    <a:pt x="195516" y="305181"/>
                  </a:lnTo>
                  <a:lnTo>
                    <a:pt x="195732" y="305181"/>
                  </a:lnTo>
                  <a:lnTo>
                    <a:pt x="197548" y="307721"/>
                  </a:lnTo>
                  <a:lnTo>
                    <a:pt x="196913" y="311531"/>
                  </a:lnTo>
                  <a:lnTo>
                    <a:pt x="199440" y="311531"/>
                  </a:lnTo>
                  <a:lnTo>
                    <a:pt x="199644" y="312635"/>
                  </a:lnTo>
                  <a:lnTo>
                    <a:pt x="199555" y="313613"/>
                  </a:lnTo>
                  <a:lnTo>
                    <a:pt x="199707" y="313080"/>
                  </a:lnTo>
                  <a:lnTo>
                    <a:pt x="199720" y="312674"/>
                  </a:lnTo>
                  <a:lnTo>
                    <a:pt x="199694" y="312534"/>
                  </a:lnTo>
                  <a:lnTo>
                    <a:pt x="199885" y="310261"/>
                  </a:lnTo>
                  <a:lnTo>
                    <a:pt x="201853" y="311531"/>
                  </a:lnTo>
                  <a:lnTo>
                    <a:pt x="202006" y="312801"/>
                  </a:lnTo>
                  <a:lnTo>
                    <a:pt x="203098" y="315341"/>
                  </a:lnTo>
                  <a:lnTo>
                    <a:pt x="205003" y="316611"/>
                  </a:lnTo>
                  <a:lnTo>
                    <a:pt x="199250" y="321691"/>
                  </a:lnTo>
                  <a:lnTo>
                    <a:pt x="202209" y="324231"/>
                  </a:lnTo>
                  <a:lnTo>
                    <a:pt x="201790" y="325501"/>
                  </a:lnTo>
                  <a:lnTo>
                    <a:pt x="221030" y="325501"/>
                  </a:lnTo>
                  <a:lnTo>
                    <a:pt x="223075" y="328041"/>
                  </a:lnTo>
                  <a:lnTo>
                    <a:pt x="224002" y="328041"/>
                  </a:lnTo>
                  <a:close/>
                </a:path>
                <a:path w="281939" h="2421254">
                  <a:moveTo>
                    <a:pt x="227355" y="338201"/>
                  </a:moveTo>
                  <a:lnTo>
                    <a:pt x="226263" y="338201"/>
                  </a:lnTo>
                  <a:lnTo>
                    <a:pt x="226961" y="339686"/>
                  </a:lnTo>
                  <a:lnTo>
                    <a:pt x="227355" y="338201"/>
                  </a:lnTo>
                  <a:close/>
                </a:path>
                <a:path w="281939" h="2421254">
                  <a:moveTo>
                    <a:pt x="230708" y="890892"/>
                  </a:moveTo>
                  <a:lnTo>
                    <a:pt x="230543" y="890651"/>
                  </a:lnTo>
                  <a:lnTo>
                    <a:pt x="230327" y="890790"/>
                  </a:lnTo>
                  <a:lnTo>
                    <a:pt x="230708" y="890892"/>
                  </a:lnTo>
                  <a:close/>
                </a:path>
                <a:path w="281939" h="2421254">
                  <a:moveTo>
                    <a:pt x="233819" y="465201"/>
                  </a:moveTo>
                  <a:lnTo>
                    <a:pt x="232702" y="465201"/>
                  </a:lnTo>
                  <a:lnTo>
                    <a:pt x="233299" y="465455"/>
                  </a:lnTo>
                  <a:lnTo>
                    <a:pt x="233819" y="465201"/>
                  </a:lnTo>
                  <a:close/>
                </a:path>
                <a:path w="281939" h="2421254">
                  <a:moveTo>
                    <a:pt x="234454" y="465963"/>
                  </a:moveTo>
                  <a:lnTo>
                    <a:pt x="233299" y="465455"/>
                  </a:lnTo>
                  <a:lnTo>
                    <a:pt x="231317" y="466471"/>
                  </a:lnTo>
                  <a:lnTo>
                    <a:pt x="232067" y="467741"/>
                  </a:lnTo>
                  <a:lnTo>
                    <a:pt x="234454" y="465963"/>
                  </a:lnTo>
                  <a:close/>
                </a:path>
                <a:path w="281939" h="2421254">
                  <a:moveTo>
                    <a:pt x="235597" y="466471"/>
                  </a:moveTo>
                  <a:lnTo>
                    <a:pt x="235127" y="465467"/>
                  </a:lnTo>
                  <a:lnTo>
                    <a:pt x="234454" y="465963"/>
                  </a:lnTo>
                  <a:lnTo>
                    <a:pt x="235597" y="466471"/>
                  </a:lnTo>
                  <a:close/>
                </a:path>
                <a:path w="281939" h="2421254">
                  <a:moveTo>
                    <a:pt x="237528" y="827151"/>
                  </a:moveTo>
                  <a:lnTo>
                    <a:pt x="236423" y="827151"/>
                  </a:lnTo>
                  <a:lnTo>
                    <a:pt x="237083" y="827608"/>
                  </a:lnTo>
                  <a:lnTo>
                    <a:pt x="237528" y="827151"/>
                  </a:lnTo>
                  <a:close/>
                </a:path>
                <a:path w="281939" h="2421254">
                  <a:moveTo>
                    <a:pt x="238188" y="383514"/>
                  </a:moveTo>
                  <a:lnTo>
                    <a:pt x="238150" y="383044"/>
                  </a:lnTo>
                  <a:lnTo>
                    <a:pt x="238188" y="383514"/>
                  </a:lnTo>
                  <a:close/>
                </a:path>
                <a:path w="281939" h="2421254">
                  <a:moveTo>
                    <a:pt x="238645" y="386600"/>
                  </a:moveTo>
                  <a:lnTo>
                    <a:pt x="238480" y="385025"/>
                  </a:lnTo>
                  <a:lnTo>
                    <a:pt x="238188" y="383514"/>
                  </a:lnTo>
                  <a:lnTo>
                    <a:pt x="238594" y="387845"/>
                  </a:lnTo>
                  <a:lnTo>
                    <a:pt x="238645" y="386600"/>
                  </a:lnTo>
                  <a:close/>
                </a:path>
                <a:path w="281939" h="2421254">
                  <a:moveTo>
                    <a:pt x="239052" y="505180"/>
                  </a:moveTo>
                  <a:lnTo>
                    <a:pt x="238772" y="504571"/>
                  </a:lnTo>
                  <a:lnTo>
                    <a:pt x="237045" y="500761"/>
                  </a:lnTo>
                  <a:lnTo>
                    <a:pt x="234721" y="498221"/>
                  </a:lnTo>
                  <a:lnTo>
                    <a:pt x="235102" y="500761"/>
                  </a:lnTo>
                  <a:lnTo>
                    <a:pt x="236308" y="505841"/>
                  </a:lnTo>
                  <a:lnTo>
                    <a:pt x="238518" y="507111"/>
                  </a:lnTo>
                  <a:lnTo>
                    <a:pt x="237985" y="505841"/>
                  </a:lnTo>
                  <a:lnTo>
                    <a:pt x="236791" y="504571"/>
                  </a:lnTo>
                  <a:lnTo>
                    <a:pt x="237274" y="504571"/>
                  </a:lnTo>
                  <a:lnTo>
                    <a:pt x="239052" y="505180"/>
                  </a:lnTo>
                  <a:close/>
                </a:path>
                <a:path w="281939" h="2421254">
                  <a:moveTo>
                    <a:pt x="241363" y="506577"/>
                  </a:moveTo>
                  <a:lnTo>
                    <a:pt x="240931" y="505841"/>
                  </a:lnTo>
                  <a:lnTo>
                    <a:pt x="239052" y="505180"/>
                  </a:lnTo>
                  <a:lnTo>
                    <a:pt x="239356" y="505841"/>
                  </a:lnTo>
                  <a:lnTo>
                    <a:pt x="241363" y="506577"/>
                  </a:lnTo>
                  <a:close/>
                </a:path>
                <a:path w="281939" h="2421254">
                  <a:moveTo>
                    <a:pt x="241490" y="400367"/>
                  </a:moveTo>
                  <a:lnTo>
                    <a:pt x="240626" y="401332"/>
                  </a:lnTo>
                  <a:lnTo>
                    <a:pt x="240195" y="402247"/>
                  </a:lnTo>
                  <a:lnTo>
                    <a:pt x="239966" y="403174"/>
                  </a:lnTo>
                  <a:lnTo>
                    <a:pt x="240220" y="403288"/>
                  </a:lnTo>
                  <a:lnTo>
                    <a:pt x="240449" y="403453"/>
                  </a:lnTo>
                  <a:lnTo>
                    <a:pt x="240817" y="403517"/>
                  </a:lnTo>
                  <a:lnTo>
                    <a:pt x="241490" y="400367"/>
                  </a:lnTo>
                  <a:close/>
                </a:path>
                <a:path w="281939" h="2421254">
                  <a:moveTo>
                    <a:pt x="245491" y="420751"/>
                  </a:moveTo>
                  <a:lnTo>
                    <a:pt x="244652" y="419481"/>
                  </a:lnTo>
                  <a:lnTo>
                    <a:pt x="244348" y="419773"/>
                  </a:lnTo>
                  <a:lnTo>
                    <a:pt x="245491" y="420751"/>
                  </a:lnTo>
                  <a:close/>
                </a:path>
                <a:path w="281939" h="2421254">
                  <a:moveTo>
                    <a:pt x="248259" y="558939"/>
                  </a:moveTo>
                  <a:lnTo>
                    <a:pt x="248170" y="559117"/>
                  </a:lnTo>
                  <a:lnTo>
                    <a:pt x="248259" y="558939"/>
                  </a:lnTo>
                  <a:close/>
                </a:path>
                <a:path w="281939" h="2421254">
                  <a:moveTo>
                    <a:pt x="257327" y="838581"/>
                  </a:moveTo>
                  <a:lnTo>
                    <a:pt x="253403" y="841121"/>
                  </a:lnTo>
                  <a:lnTo>
                    <a:pt x="255206" y="841121"/>
                  </a:lnTo>
                  <a:lnTo>
                    <a:pt x="257327" y="838581"/>
                  </a:lnTo>
                  <a:close/>
                </a:path>
                <a:path w="281939" h="2421254">
                  <a:moveTo>
                    <a:pt x="263410" y="529971"/>
                  </a:moveTo>
                  <a:lnTo>
                    <a:pt x="263372" y="529234"/>
                  </a:lnTo>
                  <a:lnTo>
                    <a:pt x="262915" y="529437"/>
                  </a:lnTo>
                  <a:lnTo>
                    <a:pt x="263410" y="529971"/>
                  </a:lnTo>
                  <a:close/>
                </a:path>
                <a:path w="281939" h="2421254">
                  <a:moveTo>
                    <a:pt x="264756" y="527431"/>
                  </a:moveTo>
                  <a:lnTo>
                    <a:pt x="263347" y="528701"/>
                  </a:lnTo>
                  <a:lnTo>
                    <a:pt x="263372" y="529234"/>
                  </a:lnTo>
                  <a:lnTo>
                    <a:pt x="264541" y="528701"/>
                  </a:lnTo>
                  <a:lnTo>
                    <a:pt x="264756" y="527431"/>
                  </a:lnTo>
                  <a:close/>
                </a:path>
                <a:path w="281939" h="2421254">
                  <a:moveTo>
                    <a:pt x="273507" y="742137"/>
                  </a:moveTo>
                  <a:lnTo>
                    <a:pt x="273469" y="741768"/>
                  </a:lnTo>
                  <a:lnTo>
                    <a:pt x="273164" y="741489"/>
                  </a:lnTo>
                  <a:lnTo>
                    <a:pt x="273405" y="742518"/>
                  </a:lnTo>
                  <a:lnTo>
                    <a:pt x="273507" y="742137"/>
                  </a:lnTo>
                  <a:close/>
                </a:path>
                <a:path w="281939" h="2421254">
                  <a:moveTo>
                    <a:pt x="273646" y="750785"/>
                  </a:moveTo>
                  <a:lnTo>
                    <a:pt x="272897" y="750709"/>
                  </a:lnTo>
                  <a:lnTo>
                    <a:pt x="273469" y="751497"/>
                  </a:lnTo>
                  <a:lnTo>
                    <a:pt x="273646" y="750785"/>
                  </a:lnTo>
                  <a:close/>
                </a:path>
                <a:path w="281939" h="2421254">
                  <a:moveTo>
                    <a:pt x="274434" y="691261"/>
                  </a:moveTo>
                  <a:lnTo>
                    <a:pt x="274015" y="689343"/>
                  </a:lnTo>
                  <a:lnTo>
                    <a:pt x="272910" y="689762"/>
                  </a:lnTo>
                  <a:lnTo>
                    <a:pt x="274434" y="691261"/>
                  </a:lnTo>
                  <a:close/>
                </a:path>
                <a:path w="281939" h="2421254">
                  <a:moveTo>
                    <a:pt x="275158" y="728065"/>
                  </a:moveTo>
                  <a:lnTo>
                    <a:pt x="274815" y="726821"/>
                  </a:lnTo>
                  <a:lnTo>
                    <a:pt x="273888" y="725881"/>
                  </a:lnTo>
                  <a:lnTo>
                    <a:pt x="275158" y="728065"/>
                  </a:lnTo>
                  <a:close/>
                </a:path>
                <a:path w="281939" h="2421254">
                  <a:moveTo>
                    <a:pt x="275717" y="688721"/>
                  </a:moveTo>
                  <a:lnTo>
                    <a:pt x="273608" y="687451"/>
                  </a:lnTo>
                  <a:lnTo>
                    <a:pt x="274015" y="689343"/>
                  </a:lnTo>
                  <a:lnTo>
                    <a:pt x="275717" y="688721"/>
                  </a:lnTo>
                  <a:close/>
                </a:path>
                <a:path w="281939" h="2421254">
                  <a:moveTo>
                    <a:pt x="279361" y="728091"/>
                  </a:moveTo>
                  <a:lnTo>
                    <a:pt x="276656" y="724281"/>
                  </a:lnTo>
                  <a:lnTo>
                    <a:pt x="275882" y="724281"/>
                  </a:lnTo>
                  <a:lnTo>
                    <a:pt x="274751" y="723011"/>
                  </a:lnTo>
                  <a:lnTo>
                    <a:pt x="274116" y="723011"/>
                  </a:lnTo>
                  <a:lnTo>
                    <a:pt x="276186" y="720471"/>
                  </a:lnTo>
                  <a:lnTo>
                    <a:pt x="276644" y="715391"/>
                  </a:lnTo>
                  <a:lnTo>
                    <a:pt x="256006" y="715391"/>
                  </a:lnTo>
                  <a:lnTo>
                    <a:pt x="251764" y="715391"/>
                  </a:lnTo>
                  <a:lnTo>
                    <a:pt x="247637" y="715391"/>
                  </a:lnTo>
                  <a:lnTo>
                    <a:pt x="248475" y="720471"/>
                  </a:lnTo>
                  <a:lnTo>
                    <a:pt x="248158" y="723011"/>
                  </a:lnTo>
                  <a:lnTo>
                    <a:pt x="253644" y="724281"/>
                  </a:lnTo>
                  <a:lnTo>
                    <a:pt x="250177" y="730631"/>
                  </a:lnTo>
                  <a:lnTo>
                    <a:pt x="250190" y="745871"/>
                  </a:lnTo>
                  <a:lnTo>
                    <a:pt x="247103" y="749681"/>
                  </a:lnTo>
                  <a:lnTo>
                    <a:pt x="248272" y="752221"/>
                  </a:lnTo>
                  <a:lnTo>
                    <a:pt x="248005" y="754761"/>
                  </a:lnTo>
                  <a:lnTo>
                    <a:pt x="249148" y="757301"/>
                  </a:lnTo>
                  <a:lnTo>
                    <a:pt x="246227" y="756031"/>
                  </a:lnTo>
                  <a:lnTo>
                    <a:pt x="243903" y="764921"/>
                  </a:lnTo>
                  <a:lnTo>
                    <a:pt x="243598" y="771271"/>
                  </a:lnTo>
                  <a:lnTo>
                    <a:pt x="241693" y="770001"/>
                  </a:lnTo>
                  <a:lnTo>
                    <a:pt x="240919" y="773811"/>
                  </a:lnTo>
                  <a:lnTo>
                    <a:pt x="249478" y="776351"/>
                  </a:lnTo>
                  <a:lnTo>
                    <a:pt x="249008" y="778891"/>
                  </a:lnTo>
                  <a:lnTo>
                    <a:pt x="244449" y="780161"/>
                  </a:lnTo>
                  <a:lnTo>
                    <a:pt x="243179" y="786511"/>
                  </a:lnTo>
                  <a:lnTo>
                    <a:pt x="241719" y="788377"/>
                  </a:lnTo>
                  <a:lnTo>
                    <a:pt x="241719" y="861441"/>
                  </a:lnTo>
                  <a:lnTo>
                    <a:pt x="240753" y="863981"/>
                  </a:lnTo>
                  <a:lnTo>
                    <a:pt x="239674" y="863981"/>
                  </a:lnTo>
                  <a:lnTo>
                    <a:pt x="239115" y="863981"/>
                  </a:lnTo>
                  <a:lnTo>
                    <a:pt x="239115" y="869061"/>
                  </a:lnTo>
                  <a:lnTo>
                    <a:pt x="238455" y="870331"/>
                  </a:lnTo>
                  <a:lnTo>
                    <a:pt x="239064" y="869061"/>
                  </a:lnTo>
                  <a:lnTo>
                    <a:pt x="239115" y="863981"/>
                  </a:lnTo>
                  <a:lnTo>
                    <a:pt x="238861" y="863981"/>
                  </a:lnTo>
                  <a:lnTo>
                    <a:pt x="239217" y="862711"/>
                  </a:lnTo>
                  <a:lnTo>
                    <a:pt x="239674" y="863981"/>
                  </a:lnTo>
                  <a:lnTo>
                    <a:pt x="240944" y="861441"/>
                  </a:lnTo>
                  <a:lnTo>
                    <a:pt x="241719" y="861441"/>
                  </a:lnTo>
                  <a:lnTo>
                    <a:pt x="241719" y="788377"/>
                  </a:lnTo>
                  <a:lnTo>
                    <a:pt x="238188" y="792861"/>
                  </a:lnTo>
                  <a:lnTo>
                    <a:pt x="240677" y="799211"/>
                  </a:lnTo>
                  <a:lnTo>
                    <a:pt x="238874" y="799211"/>
                  </a:lnTo>
                  <a:lnTo>
                    <a:pt x="238963" y="797941"/>
                  </a:lnTo>
                  <a:lnTo>
                    <a:pt x="238086" y="800481"/>
                  </a:lnTo>
                  <a:lnTo>
                    <a:pt x="233133" y="809371"/>
                  </a:lnTo>
                  <a:lnTo>
                    <a:pt x="235737" y="809371"/>
                  </a:lnTo>
                  <a:lnTo>
                    <a:pt x="237312" y="815721"/>
                  </a:lnTo>
                  <a:lnTo>
                    <a:pt x="238061" y="819531"/>
                  </a:lnTo>
                  <a:lnTo>
                    <a:pt x="235407" y="818261"/>
                  </a:lnTo>
                  <a:lnTo>
                    <a:pt x="238163" y="822071"/>
                  </a:lnTo>
                  <a:lnTo>
                    <a:pt x="239128" y="823341"/>
                  </a:lnTo>
                  <a:lnTo>
                    <a:pt x="238925" y="827151"/>
                  </a:lnTo>
                  <a:lnTo>
                    <a:pt x="238264" y="828421"/>
                  </a:lnTo>
                  <a:lnTo>
                    <a:pt x="237083" y="827608"/>
                  </a:lnTo>
                  <a:lnTo>
                    <a:pt x="235077" y="829691"/>
                  </a:lnTo>
                  <a:lnTo>
                    <a:pt x="239420" y="829691"/>
                  </a:lnTo>
                  <a:lnTo>
                    <a:pt x="236715" y="833501"/>
                  </a:lnTo>
                  <a:lnTo>
                    <a:pt x="235381" y="830961"/>
                  </a:lnTo>
                  <a:lnTo>
                    <a:pt x="234137" y="834771"/>
                  </a:lnTo>
                  <a:lnTo>
                    <a:pt x="235153" y="834771"/>
                  </a:lnTo>
                  <a:lnTo>
                    <a:pt x="236626" y="837311"/>
                  </a:lnTo>
                  <a:lnTo>
                    <a:pt x="237096" y="839851"/>
                  </a:lnTo>
                  <a:lnTo>
                    <a:pt x="233807" y="843661"/>
                  </a:lnTo>
                  <a:lnTo>
                    <a:pt x="232511" y="843661"/>
                  </a:lnTo>
                  <a:lnTo>
                    <a:pt x="233934" y="846201"/>
                  </a:lnTo>
                  <a:lnTo>
                    <a:pt x="232486" y="848741"/>
                  </a:lnTo>
                  <a:lnTo>
                    <a:pt x="231432" y="848741"/>
                  </a:lnTo>
                  <a:lnTo>
                    <a:pt x="231038" y="846620"/>
                  </a:lnTo>
                  <a:lnTo>
                    <a:pt x="231038" y="856361"/>
                  </a:lnTo>
                  <a:lnTo>
                    <a:pt x="226885" y="858901"/>
                  </a:lnTo>
                  <a:lnTo>
                    <a:pt x="225005" y="858901"/>
                  </a:lnTo>
                  <a:lnTo>
                    <a:pt x="226809" y="855091"/>
                  </a:lnTo>
                  <a:lnTo>
                    <a:pt x="227317" y="853821"/>
                  </a:lnTo>
                  <a:lnTo>
                    <a:pt x="227926" y="852309"/>
                  </a:lnTo>
                  <a:lnTo>
                    <a:pt x="231038" y="856361"/>
                  </a:lnTo>
                  <a:lnTo>
                    <a:pt x="231038" y="846620"/>
                  </a:lnTo>
                  <a:lnTo>
                    <a:pt x="230962" y="846201"/>
                  </a:lnTo>
                  <a:lnTo>
                    <a:pt x="227469" y="850811"/>
                  </a:lnTo>
                  <a:lnTo>
                    <a:pt x="225882" y="850011"/>
                  </a:lnTo>
                  <a:lnTo>
                    <a:pt x="224078" y="853821"/>
                  </a:lnTo>
                  <a:lnTo>
                    <a:pt x="221703" y="850011"/>
                  </a:lnTo>
                  <a:lnTo>
                    <a:pt x="222529" y="853821"/>
                  </a:lnTo>
                  <a:lnTo>
                    <a:pt x="224713" y="860171"/>
                  </a:lnTo>
                  <a:lnTo>
                    <a:pt x="222072" y="862711"/>
                  </a:lnTo>
                  <a:lnTo>
                    <a:pt x="220319" y="862711"/>
                  </a:lnTo>
                  <a:lnTo>
                    <a:pt x="220281" y="863981"/>
                  </a:lnTo>
                  <a:lnTo>
                    <a:pt x="219506" y="865251"/>
                  </a:lnTo>
                  <a:lnTo>
                    <a:pt x="218909" y="865251"/>
                  </a:lnTo>
                  <a:lnTo>
                    <a:pt x="218401" y="866521"/>
                  </a:lnTo>
                  <a:lnTo>
                    <a:pt x="217589" y="866521"/>
                  </a:lnTo>
                  <a:lnTo>
                    <a:pt x="218211" y="867791"/>
                  </a:lnTo>
                  <a:lnTo>
                    <a:pt x="217830" y="867791"/>
                  </a:lnTo>
                  <a:lnTo>
                    <a:pt x="217639" y="869061"/>
                  </a:lnTo>
                  <a:lnTo>
                    <a:pt x="216776" y="869061"/>
                  </a:lnTo>
                  <a:lnTo>
                    <a:pt x="216903" y="867791"/>
                  </a:lnTo>
                  <a:lnTo>
                    <a:pt x="217589" y="866521"/>
                  </a:lnTo>
                  <a:lnTo>
                    <a:pt x="216217" y="866521"/>
                  </a:lnTo>
                  <a:lnTo>
                    <a:pt x="215569" y="870331"/>
                  </a:lnTo>
                  <a:lnTo>
                    <a:pt x="214630" y="871601"/>
                  </a:lnTo>
                  <a:lnTo>
                    <a:pt x="217335" y="872871"/>
                  </a:lnTo>
                  <a:lnTo>
                    <a:pt x="215836" y="874141"/>
                  </a:lnTo>
                  <a:lnTo>
                    <a:pt x="218706" y="874141"/>
                  </a:lnTo>
                  <a:lnTo>
                    <a:pt x="218859" y="872871"/>
                  </a:lnTo>
                  <a:lnTo>
                    <a:pt x="219278" y="871639"/>
                  </a:lnTo>
                  <a:lnTo>
                    <a:pt x="219341" y="871791"/>
                  </a:lnTo>
                  <a:lnTo>
                    <a:pt x="219265" y="872020"/>
                  </a:lnTo>
                  <a:lnTo>
                    <a:pt x="219595" y="871905"/>
                  </a:lnTo>
                  <a:lnTo>
                    <a:pt x="219925" y="871778"/>
                  </a:lnTo>
                  <a:lnTo>
                    <a:pt x="220192" y="871664"/>
                  </a:lnTo>
                  <a:lnTo>
                    <a:pt x="219760" y="871143"/>
                  </a:lnTo>
                  <a:lnTo>
                    <a:pt x="220738" y="869061"/>
                  </a:lnTo>
                  <a:lnTo>
                    <a:pt x="221322" y="867791"/>
                  </a:lnTo>
                  <a:lnTo>
                    <a:pt x="222059" y="869061"/>
                  </a:lnTo>
                  <a:lnTo>
                    <a:pt x="222592" y="871601"/>
                  </a:lnTo>
                  <a:lnTo>
                    <a:pt x="220192" y="872871"/>
                  </a:lnTo>
                  <a:lnTo>
                    <a:pt x="222719" y="875411"/>
                  </a:lnTo>
                  <a:lnTo>
                    <a:pt x="223278" y="876681"/>
                  </a:lnTo>
                  <a:lnTo>
                    <a:pt x="218490" y="876681"/>
                  </a:lnTo>
                  <a:lnTo>
                    <a:pt x="214198" y="880491"/>
                  </a:lnTo>
                  <a:lnTo>
                    <a:pt x="211759" y="879271"/>
                  </a:lnTo>
                  <a:lnTo>
                    <a:pt x="211759" y="918591"/>
                  </a:lnTo>
                  <a:lnTo>
                    <a:pt x="205346" y="923467"/>
                  </a:lnTo>
                  <a:lnTo>
                    <a:pt x="205486" y="922401"/>
                  </a:lnTo>
                  <a:lnTo>
                    <a:pt x="205955" y="918591"/>
                  </a:lnTo>
                  <a:lnTo>
                    <a:pt x="208559" y="917321"/>
                  </a:lnTo>
                  <a:lnTo>
                    <a:pt x="211759" y="918591"/>
                  </a:lnTo>
                  <a:lnTo>
                    <a:pt x="211759" y="879271"/>
                  </a:lnTo>
                  <a:lnTo>
                    <a:pt x="210477" y="885571"/>
                  </a:lnTo>
                  <a:lnTo>
                    <a:pt x="206095" y="891921"/>
                  </a:lnTo>
                  <a:lnTo>
                    <a:pt x="208711" y="898271"/>
                  </a:lnTo>
                  <a:lnTo>
                    <a:pt x="208394" y="899541"/>
                  </a:lnTo>
                  <a:lnTo>
                    <a:pt x="206362" y="898271"/>
                  </a:lnTo>
                  <a:lnTo>
                    <a:pt x="205308" y="898271"/>
                  </a:lnTo>
                  <a:lnTo>
                    <a:pt x="205117" y="899541"/>
                  </a:lnTo>
                  <a:lnTo>
                    <a:pt x="203377" y="901065"/>
                  </a:lnTo>
                  <a:lnTo>
                    <a:pt x="203377" y="905891"/>
                  </a:lnTo>
                  <a:lnTo>
                    <a:pt x="199555" y="908431"/>
                  </a:lnTo>
                  <a:lnTo>
                    <a:pt x="200025" y="907161"/>
                  </a:lnTo>
                  <a:lnTo>
                    <a:pt x="201256" y="903833"/>
                  </a:lnTo>
                  <a:lnTo>
                    <a:pt x="203377" y="905891"/>
                  </a:lnTo>
                  <a:lnTo>
                    <a:pt x="203377" y="901065"/>
                  </a:lnTo>
                  <a:lnTo>
                    <a:pt x="201764" y="902462"/>
                  </a:lnTo>
                  <a:lnTo>
                    <a:pt x="201904" y="902081"/>
                  </a:lnTo>
                  <a:lnTo>
                    <a:pt x="201612" y="902601"/>
                  </a:lnTo>
                  <a:lnTo>
                    <a:pt x="200761" y="903351"/>
                  </a:lnTo>
                  <a:lnTo>
                    <a:pt x="201041" y="903617"/>
                  </a:lnTo>
                  <a:lnTo>
                    <a:pt x="199047" y="907161"/>
                  </a:lnTo>
                  <a:lnTo>
                    <a:pt x="198577" y="905891"/>
                  </a:lnTo>
                  <a:lnTo>
                    <a:pt x="192836" y="908431"/>
                  </a:lnTo>
                  <a:lnTo>
                    <a:pt x="192049" y="913511"/>
                  </a:lnTo>
                  <a:lnTo>
                    <a:pt x="190576" y="918591"/>
                  </a:lnTo>
                  <a:lnTo>
                    <a:pt x="189191" y="922401"/>
                  </a:lnTo>
                  <a:lnTo>
                    <a:pt x="187121" y="927481"/>
                  </a:lnTo>
                  <a:lnTo>
                    <a:pt x="179920" y="928751"/>
                  </a:lnTo>
                  <a:lnTo>
                    <a:pt x="181914" y="928751"/>
                  </a:lnTo>
                  <a:lnTo>
                    <a:pt x="173278" y="935101"/>
                  </a:lnTo>
                  <a:lnTo>
                    <a:pt x="165112" y="942721"/>
                  </a:lnTo>
                  <a:lnTo>
                    <a:pt x="156451" y="947801"/>
                  </a:lnTo>
                  <a:lnTo>
                    <a:pt x="146316" y="951611"/>
                  </a:lnTo>
                  <a:lnTo>
                    <a:pt x="142379" y="952881"/>
                  </a:lnTo>
                  <a:lnTo>
                    <a:pt x="143141" y="954151"/>
                  </a:lnTo>
                  <a:lnTo>
                    <a:pt x="141808" y="957961"/>
                  </a:lnTo>
                  <a:lnTo>
                    <a:pt x="139674" y="955421"/>
                  </a:lnTo>
                  <a:lnTo>
                    <a:pt x="137490" y="960501"/>
                  </a:lnTo>
                  <a:lnTo>
                    <a:pt x="133667" y="961771"/>
                  </a:lnTo>
                  <a:lnTo>
                    <a:pt x="129184" y="960501"/>
                  </a:lnTo>
                  <a:lnTo>
                    <a:pt x="124574" y="960501"/>
                  </a:lnTo>
                  <a:lnTo>
                    <a:pt x="120370" y="963041"/>
                  </a:lnTo>
                  <a:lnTo>
                    <a:pt x="121920" y="965581"/>
                  </a:lnTo>
                  <a:lnTo>
                    <a:pt x="119303" y="965581"/>
                  </a:lnTo>
                  <a:lnTo>
                    <a:pt x="114274" y="969391"/>
                  </a:lnTo>
                  <a:lnTo>
                    <a:pt x="114033" y="966851"/>
                  </a:lnTo>
                  <a:lnTo>
                    <a:pt x="113893" y="966851"/>
                  </a:lnTo>
                  <a:lnTo>
                    <a:pt x="113792" y="969391"/>
                  </a:lnTo>
                  <a:lnTo>
                    <a:pt x="112496" y="968121"/>
                  </a:lnTo>
                  <a:lnTo>
                    <a:pt x="112001" y="966851"/>
                  </a:lnTo>
                  <a:lnTo>
                    <a:pt x="108318" y="969391"/>
                  </a:lnTo>
                  <a:lnTo>
                    <a:pt x="106387" y="970661"/>
                  </a:lnTo>
                  <a:lnTo>
                    <a:pt x="101231" y="970661"/>
                  </a:lnTo>
                  <a:lnTo>
                    <a:pt x="105740" y="964311"/>
                  </a:lnTo>
                  <a:lnTo>
                    <a:pt x="98729" y="965581"/>
                  </a:lnTo>
                  <a:lnTo>
                    <a:pt x="96304" y="966851"/>
                  </a:lnTo>
                  <a:lnTo>
                    <a:pt x="91998" y="970661"/>
                  </a:lnTo>
                  <a:lnTo>
                    <a:pt x="93116" y="971931"/>
                  </a:lnTo>
                  <a:lnTo>
                    <a:pt x="94221" y="971931"/>
                  </a:lnTo>
                  <a:lnTo>
                    <a:pt x="96050" y="973201"/>
                  </a:lnTo>
                  <a:lnTo>
                    <a:pt x="96380" y="974471"/>
                  </a:lnTo>
                  <a:lnTo>
                    <a:pt x="93992" y="975741"/>
                  </a:lnTo>
                  <a:lnTo>
                    <a:pt x="94284" y="980821"/>
                  </a:lnTo>
                  <a:lnTo>
                    <a:pt x="92735" y="985901"/>
                  </a:lnTo>
                  <a:lnTo>
                    <a:pt x="99923" y="988441"/>
                  </a:lnTo>
                  <a:lnTo>
                    <a:pt x="102692" y="985901"/>
                  </a:lnTo>
                  <a:lnTo>
                    <a:pt x="104000" y="984631"/>
                  </a:lnTo>
                  <a:lnTo>
                    <a:pt x="105918" y="985901"/>
                  </a:lnTo>
                  <a:lnTo>
                    <a:pt x="104648" y="987171"/>
                  </a:lnTo>
                  <a:lnTo>
                    <a:pt x="102069" y="987171"/>
                  </a:lnTo>
                  <a:lnTo>
                    <a:pt x="104686" y="988441"/>
                  </a:lnTo>
                  <a:lnTo>
                    <a:pt x="105740" y="987171"/>
                  </a:lnTo>
                  <a:lnTo>
                    <a:pt x="107010" y="984631"/>
                  </a:lnTo>
                  <a:lnTo>
                    <a:pt x="107632" y="985901"/>
                  </a:lnTo>
                  <a:lnTo>
                    <a:pt x="108458" y="987171"/>
                  </a:lnTo>
                  <a:lnTo>
                    <a:pt x="109486" y="987171"/>
                  </a:lnTo>
                  <a:lnTo>
                    <a:pt x="110680" y="985901"/>
                  </a:lnTo>
                  <a:lnTo>
                    <a:pt x="111239" y="984631"/>
                  </a:lnTo>
                  <a:lnTo>
                    <a:pt x="111810" y="983361"/>
                  </a:lnTo>
                  <a:lnTo>
                    <a:pt x="112725" y="982281"/>
                  </a:lnTo>
                  <a:lnTo>
                    <a:pt x="112026" y="982091"/>
                  </a:lnTo>
                  <a:lnTo>
                    <a:pt x="115087" y="980821"/>
                  </a:lnTo>
                  <a:lnTo>
                    <a:pt x="117779" y="982091"/>
                  </a:lnTo>
                  <a:lnTo>
                    <a:pt x="117665" y="983361"/>
                  </a:lnTo>
                  <a:lnTo>
                    <a:pt x="119659" y="980821"/>
                  </a:lnTo>
                  <a:lnTo>
                    <a:pt x="120357" y="982091"/>
                  </a:lnTo>
                  <a:lnTo>
                    <a:pt x="120053" y="983361"/>
                  </a:lnTo>
                  <a:lnTo>
                    <a:pt x="119189" y="984631"/>
                  </a:lnTo>
                  <a:lnTo>
                    <a:pt x="121018" y="982091"/>
                  </a:lnTo>
                  <a:lnTo>
                    <a:pt x="124968" y="982091"/>
                  </a:lnTo>
                  <a:lnTo>
                    <a:pt x="125082" y="980821"/>
                  </a:lnTo>
                  <a:lnTo>
                    <a:pt x="125323" y="978281"/>
                  </a:lnTo>
                  <a:lnTo>
                    <a:pt x="128397" y="980821"/>
                  </a:lnTo>
                  <a:lnTo>
                    <a:pt x="130429" y="978281"/>
                  </a:lnTo>
                  <a:lnTo>
                    <a:pt x="132461" y="975741"/>
                  </a:lnTo>
                  <a:lnTo>
                    <a:pt x="133807" y="979500"/>
                  </a:lnTo>
                  <a:lnTo>
                    <a:pt x="133756" y="979779"/>
                  </a:lnTo>
                  <a:lnTo>
                    <a:pt x="133756" y="980008"/>
                  </a:lnTo>
                  <a:lnTo>
                    <a:pt x="134010" y="979944"/>
                  </a:lnTo>
                  <a:lnTo>
                    <a:pt x="133972" y="979728"/>
                  </a:lnTo>
                  <a:lnTo>
                    <a:pt x="133832" y="979525"/>
                  </a:lnTo>
                  <a:lnTo>
                    <a:pt x="134162" y="978281"/>
                  </a:lnTo>
                  <a:lnTo>
                    <a:pt x="136372" y="975741"/>
                  </a:lnTo>
                  <a:lnTo>
                    <a:pt x="138264" y="974471"/>
                  </a:lnTo>
                  <a:lnTo>
                    <a:pt x="136766" y="980821"/>
                  </a:lnTo>
                  <a:lnTo>
                    <a:pt x="143192" y="974471"/>
                  </a:lnTo>
                  <a:lnTo>
                    <a:pt x="145757" y="971931"/>
                  </a:lnTo>
                  <a:lnTo>
                    <a:pt x="147193" y="977011"/>
                  </a:lnTo>
                  <a:lnTo>
                    <a:pt x="147815" y="971931"/>
                  </a:lnTo>
                  <a:lnTo>
                    <a:pt x="155879" y="970661"/>
                  </a:lnTo>
                  <a:lnTo>
                    <a:pt x="156654" y="969391"/>
                  </a:lnTo>
                  <a:lnTo>
                    <a:pt x="159004" y="965581"/>
                  </a:lnTo>
                  <a:lnTo>
                    <a:pt x="158877" y="966597"/>
                  </a:lnTo>
                  <a:lnTo>
                    <a:pt x="161048" y="965581"/>
                  </a:lnTo>
                  <a:lnTo>
                    <a:pt x="162547" y="966851"/>
                  </a:lnTo>
                  <a:lnTo>
                    <a:pt x="164642" y="966851"/>
                  </a:lnTo>
                  <a:lnTo>
                    <a:pt x="162890" y="963041"/>
                  </a:lnTo>
                  <a:lnTo>
                    <a:pt x="164553" y="961771"/>
                  </a:lnTo>
                  <a:lnTo>
                    <a:pt x="166230" y="960501"/>
                  </a:lnTo>
                  <a:lnTo>
                    <a:pt x="166649" y="957961"/>
                  </a:lnTo>
                  <a:lnTo>
                    <a:pt x="166852" y="956691"/>
                  </a:lnTo>
                  <a:lnTo>
                    <a:pt x="171932" y="957961"/>
                  </a:lnTo>
                  <a:lnTo>
                    <a:pt x="167690" y="961771"/>
                  </a:lnTo>
                  <a:lnTo>
                    <a:pt x="170637" y="964311"/>
                  </a:lnTo>
                  <a:lnTo>
                    <a:pt x="168744" y="961771"/>
                  </a:lnTo>
                  <a:lnTo>
                    <a:pt x="173990" y="957961"/>
                  </a:lnTo>
                  <a:lnTo>
                    <a:pt x="171437" y="956691"/>
                  </a:lnTo>
                  <a:lnTo>
                    <a:pt x="174015" y="956691"/>
                  </a:lnTo>
                  <a:lnTo>
                    <a:pt x="177139" y="957961"/>
                  </a:lnTo>
                  <a:lnTo>
                    <a:pt x="176288" y="956691"/>
                  </a:lnTo>
                  <a:lnTo>
                    <a:pt x="174574" y="954151"/>
                  </a:lnTo>
                  <a:lnTo>
                    <a:pt x="178701" y="955421"/>
                  </a:lnTo>
                  <a:lnTo>
                    <a:pt x="178676" y="954151"/>
                  </a:lnTo>
                  <a:lnTo>
                    <a:pt x="178625" y="951611"/>
                  </a:lnTo>
                  <a:lnTo>
                    <a:pt x="183261" y="951611"/>
                  </a:lnTo>
                  <a:lnTo>
                    <a:pt x="182397" y="955421"/>
                  </a:lnTo>
                  <a:lnTo>
                    <a:pt x="184835" y="951611"/>
                  </a:lnTo>
                  <a:lnTo>
                    <a:pt x="186931" y="951611"/>
                  </a:lnTo>
                  <a:lnTo>
                    <a:pt x="184785" y="950341"/>
                  </a:lnTo>
                  <a:lnTo>
                    <a:pt x="184137" y="949071"/>
                  </a:lnTo>
                  <a:lnTo>
                    <a:pt x="187490" y="943991"/>
                  </a:lnTo>
                  <a:lnTo>
                    <a:pt x="187820" y="949071"/>
                  </a:lnTo>
                  <a:lnTo>
                    <a:pt x="190500" y="949071"/>
                  </a:lnTo>
                  <a:lnTo>
                    <a:pt x="192405" y="946531"/>
                  </a:lnTo>
                  <a:lnTo>
                    <a:pt x="192062" y="943991"/>
                  </a:lnTo>
                  <a:lnTo>
                    <a:pt x="191884" y="942721"/>
                  </a:lnTo>
                  <a:lnTo>
                    <a:pt x="193802" y="940181"/>
                  </a:lnTo>
                  <a:lnTo>
                    <a:pt x="194360" y="941451"/>
                  </a:lnTo>
                  <a:lnTo>
                    <a:pt x="195008" y="941451"/>
                  </a:lnTo>
                  <a:lnTo>
                    <a:pt x="195148" y="940181"/>
                  </a:lnTo>
                  <a:lnTo>
                    <a:pt x="195427" y="937641"/>
                  </a:lnTo>
                  <a:lnTo>
                    <a:pt x="202361" y="935101"/>
                  </a:lnTo>
                  <a:lnTo>
                    <a:pt x="202196" y="928751"/>
                  </a:lnTo>
                  <a:lnTo>
                    <a:pt x="201396" y="928751"/>
                  </a:lnTo>
                  <a:lnTo>
                    <a:pt x="199885" y="927481"/>
                  </a:lnTo>
                  <a:lnTo>
                    <a:pt x="198932" y="926211"/>
                  </a:lnTo>
                  <a:lnTo>
                    <a:pt x="200215" y="924941"/>
                  </a:lnTo>
                  <a:lnTo>
                    <a:pt x="199453" y="922401"/>
                  </a:lnTo>
                  <a:lnTo>
                    <a:pt x="201815" y="922401"/>
                  </a:lnTo>
                  <a:lnTo>
                    <a:pt x="201002" y="923671"/>
                  </a:lnTo>
                  <a:lnTo>
                    <a:pt x="201714" y="924941"/>
                  </a:lnTo>
                  <a:lnTo>
                    <a:pt x="201942" y="924941"/>
                  </a:lnTo>
                  <a:lnTo>
                    <a:pt x="202425" y="923671"/>
                  </a:lnTo>
                  <a:lnTo>
                    <a:pt x="205079" y="923671"/>
                  </a:lnTo>
                  <a:lnTo>
                    <a:pt x="205320" y="923671"/>
                  </a:lnTo>
                  <a:lnTo>
                    <a:pt x="210070" y="922401"/>
                  </a:lnTo>
                  <a:lnTo>
                    <a:pt x="205981" y="924941"/>
                  </a:lnTo>
                  <a:lnTo>
                    <a:pt x="212610" y="926211"/>
                  </a:lnTo>
                  <a:lnTo>
                    <a:pt x="203796" y="927481"/>
                  </a:lnTo>
                  <a:lnTo>
                    <a:pt x="210540" y="928751"/>
                  </a:lnTo>
                  <a:lnTo>
                    <a:pt x="215493" y="923671"/>
                  </a:lnTo>
                  <a:lnTo>
                    <a:pt x="214579" y="922401"/>
                  </a:lnTo>
                  <a:lnTo>
                    <a:pt x="213664" y="921131"/>
                  </a:lnTo>
                  <a:lnTo>
                    <a:pt x="218300" y="917321"/>
                  </a:lnTo>
                  <a:lnTo>
                    <a:pt x="217919" y="916051"/>
                  </a:lnTo>
                  <a:lnTo>
                    <a:pt x="217525" y="914781"/>
                  </a:lnTo>
                  <a:lnTo>
                    <a:pt x="215684" y="916051"/>
                  </a:lnTo>
                  <a:lnTo>
                    <a:pt x="214909" y="913511"/>
                  </a:lnTo>
                  <a:lnTo>
                    <a:pt x="217589" y="909701"/>
                  </a:lnTo>
                  <a:lnTo>
                    <a:pt x="221348" y="908431"/>
                  </a:lnTo>
                  <a:lnTo>
                    <a:pt x="224663" y="908431"/>
                  </a:lnTo>
                  <a:lnTo>
                    <a:pt x="225945" y="904621"/>
                  </a:lnTo>
                  <a:lnTo>
                    <a:pt x="224840" y="902081"/>
                  </a:lnTo>
                  <a:lnTo>
                    <a:pt x="221373" y="899541"/>
                  </a:lnTo>
                  <a:lnTo>
                    <a:pt x="225742" y="897001"/>
                  </a:lnTo>
                  <a:lnTo>
                    <a:pt x="228396" y="899541"/>
                  </a:lnTo>
                  <a:lnTo>
                    <a:pt x="230085" y="897001"/>
                  </a:lnTo>
                  <a:lnTo>
                    <a:pt x="231775" y="894461"/>
                  </a:lnTo>
                  <a:lnTo>
                    <a:pt x="230276" y="894461"/>
                  </a:lnTo>
                  <a:lnTo>
                    <a:pt x="235077" y="891921"/>
                  </a:lnTo>
                  <a:lnTo>
                    <a:pt x="230708" y="890892"/>
                  </a:lnTo>
                  <a:lnTo>
                    <a:pt x="231432" y="891921"/>
                  </a:lnTo>
                  <a:lnTo>
                    <a:pt x="229412" y="894461"/>
                  </a:lnTo>
                  <a:lnTo>
                    <a:pt x="225183" y="894461"/>
                  </a:lnTo>
                  <a:lnTo>
                    <a:pt x="230327" y="890790"/>
                  </a:lnTo>
                  <a:lnTo>
                    <a:pt x="229679" y="890651"/>
                  </a:lnTo>
                  <a:lnTo>
                    <a:pt x="231152" y="888111"/>
                  </a:lnTo>
                  <a:lnTo>
                    <a:pt x="234594" y="889381"/>
                  </a:lnTo>
                  <a:lnTo>
                    <a:pt x="235102" y="888111"/>
                  </a:lnTo>
                  <a:lnTo>
                    <a:pt x="237121" y="883031"/>
                  </a:lnTo>
                  <a:lnTo>
                    <a:pt x="237363" y="880491"/>
                  </a:lnTo>
                  <a:lnTo>
                    <a:pt x="237832" y="875411"/>
                  </a:lnTo>
                  <a:lnTo>
                    <a:pt x="239534" y="870331"/>
                  </a:lnTo>
                  <a:lnTo>
                    <a:pt x="239966" y="869061"/>
                  </a:lnTo>
                  <a:lnTo>
                    <a:pt x="240792" y="870331"/>
                  </a:lnTo>
                  <a:lnTo>
                    <a:pt x="241325" y="871601"/>
                  </a:lnTo>
                  <a:lnTo>
                    <a:pt x="242976" y="870331"/>
                  </a:lnTo>
                  <a:lnTo>
                    <a:pt x="243382" y="869061"/>
                  </a:lnTo>
                  <a:lnTo>
                    <a:pt x="244995" y="863981"/>
                  </a:lnTo>
                  <a:lnTo>
                    <a:pt x="246189" y="861441"/>
                  </a:lnTo>
                  <a:lnTo>
                    <a:pt x="255066" y="846201"/>
                  </a:lnTo>
                  <a:lnTo>
                    <a:pt x="253149" y="841121"/>
                  </a:lnTo>
                  <a:lnTo>
                    <a:pt x="253403" y="841121"/>
                  </a:lnTo>
                  <a:lnTo>
                    <a:pt x="252730" y="838581"/>
                  </a:lnTo>
                  <a:lnTo>
                    <a:pt x="253098" y="837311"/>
                  </a:lnTo>
                  <a:lnTo>
                    <a:pt x="255143" y="837311"/>
                  </a:lnTo>
                  <a:lnTo>
                    <a:pt x="255701" y="838581"/>
                  </a:lnTo>
                  <a:lnTo>
                    <a:pt x="255549" y="837311"/>
                  </a:lnTo>
                  <a:lnTo>
                    <a:pt x="255117" y="833501"/>
                  </a:lnTo>
                  <a:lnTo>
                    <a:pt x="254977" y="832231"/>
                  </a:lnTo>
                  <a:lnTo>
                    <a:pt x="254939" y="828421"/>
                  </a:lnTo>
                  <a:lnTo>
                    <a:pt x="254876" y="820801"/>
                  </a:lnTo>
                  <a:lnTo>
                    <a:pt x="256006" y="819531"/>
                  </a:lnTo>
                  <a:lnTo>
                    <a:pt x="259397" y="815721"/>
                  </a:lnTo>
                  <a:lnTo>
                    <a:pt x="260007" y="818261"/>
                  </a:lnTo>
                  <a:lnTo>
                    <a:pt x="261175" y="815721"/>
                  </a:lnTo>
                  <a:lnTo>
                    <a:pt x="262343" y="813181"/>
                  </a:lnTo>
                  <a:lnTo>
                    <a:pt x="255143" y="810641"/>
                  </a:lnTo>
                  <a:lnTo>
                    <a:pt x="256413" y="809371"/>
                  </a:lnTo>
                  <a:lnTo>
                    <a:pt x="257695" y="808101"/>
                  </a:lnTo>
                  <a:lnTo>
                    <a:pt x="258965" y="806831"/>
                  </a:lnTo>
                  <a:lnTo>
                    <a:pt x="259295" y="808101"/>
                  </a:lnTo>
                  <a:lnTo>
                    <a:pt x="259651" y="806831"/>
                  </a:lnTo>
                  <a:lnTo>
                    <a:pt x="261442" y="800481"/>
                  </a:lnTo>
                  <a:lnTo>
                    <a:pt x="261683" y="799211"/>
                  </a:lnTo>
                  <a:lnTo>
                    <a:pt x="262902" y="792861"/>
                  </a:lnTo>
                  <a:lnTo>
                    <a:pt x="264795" y="786511"/>
                  </a:lnTo>
                  <a:lnTo>
                    <a:pt x="268224" y="780161"/>
                  </a:lnTo>
                  <a:lnTo>
                    <a:pt x="264071" y="777621"/>
                  </a:lnTo>
                  <a:lnTo>
                    <a:pt x="270395" y="771271"/>
                  </a:lnTo>
                  <a:lnTo>
                    <a:pt x="271653" y="770001"/>
                  </a:lnTo>
                  <a:lnTo>
                    <a:pt x="265645" y="768731"/>
                  </a:lnTo>
                  <a:lnTo>
                    <a:pt x="269481" y="763651"/>
                  </a:lnTo>
                  <a:lnTo>
                    <a:pt x="270459" y="764921"/>
                  </a:lnTo>
                  <a:lnTo>
                    <a:pt x="270979" y="763651"/>
                  </a:lnTo>
                  <a:lnTo>
                    <a:pt x="273532" y="757301"/>
                  </a:lnTo>
                  <a:lnTo>
                    <a:pt x="274040" y="754761"/>
                  </a:lnTo>
                  <a:lnTo>
                    <a:pt x="270040" y="753491"/>
                  </a:lnTo>
                  <a:lnTo>
                    <a:pt x="269684" y="750951"/>
                  </a:lnTo>
                  <a:lnTo>
                    <a:pt x="272897" y="750951"/>
                  </a:lnTo>
                  <a:lnTo>
                    <a:pt x="269913" y="747141"/>
                  </a:lnTo>
                  <a:lnTo>
                    <a:pt x="273964" y="745871"/>
                  </a:lnTo>
                  <a:lnTo>
                    <a:pt x="273685" y="744601"/>
                  </a:lnTo>
                  <a:lnTo>
                    <a:pt x="273405" y="743331"/>
                  </a:lnTo>
                  <a:lnTo>
                    <a:pt x="273113" y="744601"/>
                  </a:lnTo>
                  <a:lnTo>
                    <a:pt x="270827" y="744601"/>
                  </a:lnTo>
                  <a:lnTo>
                    <a:pt x="269798" y="740791"/>
                  </a:lnTo>
                  <a:lnTo>
                    <a:pt x="274066" y="735711"/>
                  </a:lnTo>
                  <a:lnTo>
                    <a:pt x="275653" y="735711"/>
                  </a:lnTo>
                  <a:lnTo>
                    <a:pt x="273545" y="725551"/>
                  </a:lnTo>
                  <a:lnTo>
                    <a:pt x="273888" y="725881"/>
                  </a:lnTo>
                  <a:lnTo>
                    <a:pt x="273697" y="725551"/>
                  </a:lnTo>
                  <a:lnTo>
                    <a:pt x="272948" y="724281"/>
                  </a:lnTo>
                  <a:lnTo>
                    <a:pt x="279361" y="728091"/>
                  </a:lnTo>
                  <a:close/>
                </a:path>
                <a:path w="281939" h="2421254">
                  <a:moveTo>
                    <a:pt x="281901" y="678561"/>
                  </a:moveTo>
                  <a:lnTo>
                    <a:pt x="278206" y="677291"/>
                  </a:lnTo>
                  <a:lnTo>
                    <a:pt x="279222" y="677291"/>
                  </a:lnTo>
                  <a:lnTo>
                    <a:pt x="279273" y="669671"/>
                  </a:lnTo>
                  <a:lnTo>
                    <a:pt x="277787" y="665861"/>
                  </a:lnTo>
                  <a:lnTo>
                    <a:pt x="277456" y="659511"/>
                  </a:lnTo>
                  <a:lnTo>
                    <a:pt x="274510" y="659511"/>
                  </a:lnTo>
                  <a:lnTo>
                    <a:pt x="275082" y="656971"/>
                  </a:lnTo>
                  <a:lnTo>
                    <a:pt x="272630" y="654431"/>
                  </a:lnTo>
                  <a:lnTo>
                    <a:pt x="273469" y="650621"/>
                  </a:lnTo>
                  <a:lnTo>
                    <a:pt x="275424" y="645541"/>
                  </a:lnTo>
                  <a:lnTo>
                    <a:pt x="274840" y="639191"/>
                  </a:lnTo>
                  <a:lnTo>
                    <a:pt x="274269" y="637921"/>
                  </a:lnTo>
                  <a:lnTo>
                    <a:pt x="273697" y="636651"/>
                  </a:lnTo>
                  <a:lnTo>
                    <a:pt x="273126" y="635381"/>
                  </a:lnTo>
                  <a:lnTo>
                    <a:pt x="273075" y="636651"/>
                  </a:lnTo>
                  <a:lnTo>
                    <a:pt x="272999" y="635749"/>
                  </a:lnTo>
                  <a:lnTo>
                    <a:pt x="272694" y="632523"/>
                  </a:lnTo>
                  <a:lnTo>
                    <a:pt x="272694" y="636651"/>
                  </a:lnTo>
                  <a:lnTo>
                    <a:pt x="272275" y="637921"/>
                  </a:lnTo>
                  <a:lnTo>
                    <a:pt x="270421" y="636651"/>
                  </a:lnTo>
                  <a:lnTo>
                    <a:pt x="272694" y="636651"/>
                  </a:lnTo>
                  <a:lnTo>
                    <a:pt x="272694" y="632523"/>
                  </a:lnTo>
                  <a:lnTo>
                    <a:pt x="272605" y="631571"/>
                  </a:lnTo>
                  <a:lnTo>
                    <a:pt x="272478" y="630301"/>
                  </a:lnTo>
                  <a:lnTo>
                    <a:pt x="274574" y="632841"/>
                  </a:lnTo>
                  <a:lnTo>
                    <a:pt x="271386" y="618871"/>
                  </a:lnTo>
                  <a:lnTo>
                    <a:pt x="270560" y="616331"/>
                  </a:lnTo>
                  <a:lnTo>
                    <a:pt x="269544" y="617601"/>
                  </a:lnTo>
                  <a:lnTo>
                    <a:pt x="269151" y="618871"/>
                  </a:lnTo>
                  <a:lnTo>
                    <a:pt x="268185" y="618871"/>
                  </a:lnTo>
                  <a:lnTo>
                    <a:pt x="267627" y="616331"/>
                  </a:lnTo>
                  <a:lnTo>
                    <a:pt x="269011" y="615061"/>
                  </a:lnTo>
                  <a:lnTo>
                    <a:pt x="270624" y="615061"/>
                  </a:lnTo>
                  <a:lnTo>
                    <a:pt x="269417" y="607441"/>
                  </a:lnTo>
                  <a:lnTo>
                    <a:pt x="270865" y="599821"/>
                  </a:lnTo>
                  <a:lnTo>
                    <a:pt x="271056" y="598551"/>
                  </a:lnTo>
                  <a:lnTo>
                    <a:pt x="272021" y="592201"/>
                  </a:lnTo>
                  <a:lnTo>
                    <a:pt x="269887" y="585851"/>
                  </a:lnTo>
                  <a:lnTo>
                    <a:pt x="270205" y="585851"/>
                  </a:lnTo>
                  <a:lnTo>
                    <a:pt x="268935" y="583311"/>
                  </a:lnTo>
                  <a:lnTo>
                    <a:pt x="266369" y="578231"/>
                  </a:lnTo>
                  <a:lnTo>
                    <a:pt x="266382" y="574421"/>
                  </a:lnTo>
                  <a:lnTo>
                    <a:pt x="268655" y="580771"/>
                  </a:lnTo>
                  <a:lnTo>
                    <a:pt x="269963" y="576961"/>
                  </a:lnTo>
                  <a:lnTo>
                    <a:pt x="268122" y="574421"/>
                  </a:lnTo>
                  <a:lnTo>
                    <a:pt x="264426" y="569341"/>
                  </a:lnTo>
                  <a:lnTo>
                    <a:pt x="265569" y="568071"/>
                  </a:lnTo>
                  <a:lnTo>
                    <a:pt x="268973" y="564261"/>
                  </a:lnTo>
                  <a:lnTo>
                    <a:pt x="265023" y="557911"/>
                  </a:lnTo>
                  <a:lnTo>
                    <a:pt x="265518" y="556641"/>
                  </a:lnTo>
                  <a:lnTo>
                    <a:pt x="267550" y="551561"/>
                  </a:lnTo>
                  <a:lnTo>
                    <a:pt x="266534" y="545211"/>
                  </a:lnTo>
                  <a:lnTo>
                    <a:pt x="264909" y="537591"/>
                  </a:lnTo>
                  <a:lnTo>
                    <a:pt x="265620" y="531241"/>
                  </a:lnTo>
                  <a:lnTo>
                    <a:pt x="263829" y="531241"/>
                  </a:lnTo>
                  <a:lnTo>
                    <a:pt x="261747" y="529971"/>
                  </a:lnTo>
                  <a:lnTo>
                    <a:pt x="262915" y="529437"/>
                  </a:lnTo>
                  <a:lnTo>
                    <a:pt x="262229" y="528701"/>
                  </a:lnTo>
                  <a:lnTo>
                    <a:pt x="259854" y="517271"/>
                  </a:lnTo>
                  <a:lnTo>
                    <a:pt x="259207" y="507111"/>
                  </a:lnTo>
                  <a:lnTo>
                    <a:pt x="259080" y="505180"/>
                  </a:lnTo>
                  <a:lnTo>
                    <a:pt x="258965" y="498221"/>
                  </a:lnTo>
                  <a:lnTo>
                    <a:pt x="258876" y="491871"/>
                  </a:lnTo>
                  <a:lnTo>
                    <a:pt x="258737" y="488061"/>
                  </a:lnTo>
                  <a:lnTo>
                    <a:pt x="258445" y="480441"/>
                  </a:lnTo>
                  <a:lnTo>
                    <a:pt x="257886" y="474091"/>
                  </a:lnTo>
                  <a:lnTo>
                    <a:pt x="248386" y="477901"/>
                  </a:lnTo>
                  <a:lnTo>
                    <a:pt x="249897" y="474091"/>
                  </a:lnTo>
                  <a:lnTo>
                    <a:pt x="251421" y="470281"/>
                  </a:lnTo>
                  <a:lnTo>
                    <a:pt x="255206" y="471551"/>
                  </a:lnTo>
                  <a:lnTo>
                    <a:pt x="254723" y="470281"/>
                  </a:lnTo>
                  <a:lnTo>
                    <a:pt x="252780" y="465201"/>
                  </a:lnTo>
                  <a:lnTo>
                    <a:pt x="251802" y="462661"/>
                  </a:lnTo>
                  <a:lnTo>
                    <a:pt x="250024" y="453771"/>
                  </a:lnTo>
                  <a:lnTo>
                    <a:pt x="248373" y="444881"/>
                  </a:lnTo>
                  <a:lnTo>
                    <a:pt x="247929" y="443611"/>
                  </a:lnTo>
                  <a:lnTo>
                    <a:pt x="245313" y="435991"/>
                  </a:lnTo>
                  <a:lnTo>
                    <a:pt x="246227" y="437261"/>
                  </a:lnTo>
                  <a:lnTo>
                    <a:pt x="247243" y="437261"/>
                  </a:lnTo>
                  <a:lnTo>
                    <a:pt x="247446" y="438531"/>
                  </a:lnTo>
                  <a:lnTo>
                    <a:pt x="249453" y="434721"/>
                  </a:lnTo>
                  <a:lnTo>
                    <a:pt x="245859" y="429641"/>
                  </a:lnTo>
                  <a:lnTo>
                    <a:pt x="243840" y="429641"/>
                  </a:lnTo>
                  <a:lnTo>
                    <a:pt x="243725" y="427101"/>
                  </a:lnTo>
                  <a:lnTo>
                    <a:pt x="245567" y="428371"/>
                  </a:lnTo>
                  <a:lnTo>
                    <a:pt x="246392" y="427101"/>
                  </a:lnTo>
                  <a:lnTo>
                    <a:pt x="246888" y="425831"/>
                  </a:lnTo>
                  <a:lnTo>
                    <a:pt x="247396" y="424561"/>
                  </a:lnTo>
                  <a:lnTo>
                    <a:pt x="242074" y="422021"/>
                  </a:lnTo>
                  <a:lnTo>
                    <a:pt x="244348" y="419773"/>
                  </a:lnTo>
                  <a:lnTo>
                    <a:pt x="244005" y="419481"/>
                  </a:lnTo>
                  <a:lnTo>
                    <a:pt x="244246" y="415671"/>
                  </a:lnTo>
                  <a:lnTo>
                    <a:pt x="244398" y="413131"/>
                  </a:lnTo>
                  <a:lnTo>
                    <a:pt x="241846" y="415671"/>
                  </a:lnTo>
                  <a:lnTo>
                    <a:pt x="242354" y="410591"/>
                  </a:lnTo>
                  <a:lnTo>
                    <a:pt x="238950" y="408051"/>
                  </a:lnTo>
                  <a:lnTo>
                    <a:pt x="239966" y="404241"/>
                  </a:lnTo>
                  <a:lnTo>
                    <a:pt x="236347" y="401701"/>
                  </a:lnTo>
                  <a:lnTo>
                    <a:pt x="240055" y="396621"/>
                  </a:lnTo>
                  <a:lnTo>
                    <a:pt x="235407" y="396621"/>
                  </a:lnTo>
                  <a:lnTo>
                    <a:pt x="240118" y="395351"/>
                  </a:lnTo>
                  <a:lnTo>
                    <a:pt x="239306" y="392811"/>
                  </a:lnTo>
                  <a:lnTo>
                    <a:pt x="238086" y="389001"/>
                  </a:lnTo>
                  <a:lnTo>
                    <a:pt x="237680" y="387731"/>
                  </a:lnTo>
                  <a:lnTo>
                    <a:pt x="234950" y="385191"/>
                  </a:lnTo>
                  <a:lnTo>
                    <a:pt x="236537" y="386461"/>
                  </a:lnTo>
                  <a:lnTo>
                    <a:pt x="236334" y="385191"/>
                  </a:lnTo>
                  <a:lnTo>
                    <a:pt x="235940" y="382651"/>
                  </a:lnTo>
                  <a:lnTo>
                    <a:pt x="238086" y="383921"/>
                  </a:lnTo>
                  <a:lnTo>
                    <a:pt x="237629" y="381381"/>
                  </a:lnTo>
                  <a:lnTo>
                    <a:pt x="237401" y="380111"/>
                  </a:lnTo>
                  <a:lnTo>
                    <a:pt x="236677" y="378841"/>
                  </a:lnTo>
                  <a:lnTo>
                    <a:pt x="235966" y="377571"/>
                  </a:lnTo>
                  <a:lnTo>
                    <a:pt x="233667" y="378841"/>
                  </a:lnTo>
                  <a:lnTo>
                    <a:pt x="234556" y="373761"/>
                  </a:lnTo>
                  <a:lnTo>
                    <a:pt x="232727" y="369951"/>
                  </a:lnTo>
                  <a:lnTo>
                    <a:pt x="231279" y="367411"/>
                  </a:lnTo>
                  <a:lnTo>
                    <a:pt x="233337" y="363601"/>
                  </a:lnTo>
                  <a:lnTo>
                    <a:pt x="232092" y="361061"/>
                  </a:lnTo>
                  <a:lnTo>
                    <a:pt x="230225" y="357251"/>
                  </a:lnTo>
                  <a:lnTo>
                    <a:pt x="227990" y="352171"/>
                  </a:lnTo>
                  <a:lnTo>
                    <a:pt x="227418" y="350901"/>
                  </a:lnTo>
                  <a:lnTo>
                    <a:pt x="225907" y="347091"/>
                  </a:lnTo>
                  <a:lnTo>
                    <a:pt x="225831" y="346875"/>
                  </a:lnTo>
                  <a:lnTo>
                    <a:pt x="229819" y="345821"/>
                  </a:lnTo>
                  <a:lnTo>
                    <a:pt x="226961" y="339686"/>
                  </a:lnTo>
                  <a:lnTo>
                    <a:pt x="225386" y="345757"/>
                  </a:lnTo>
                  <a:lnTo>
                    <a:pt x="224904" y="344551"/>
                  </a:lnTo>
                  <a:lnTo>
                    <a:pt x="222656" y="338201"/>
                  </a:lnTo>
                  <a:lnTo>
                    <a:pt x="226263" y="338201"/>
                  </a:lnTo>
                  <a:lnTo>
                    <a:pt x="221348" y="335661"/>
                  </a:lnTo>
                  <a:lnTo>
                    <a:pt x="221056" y="330581"/>
                  </a:lnTo>
                  <a:lnTo>
                    <a:pt x="205663" y="330581"/>
                  </a:lnTo>
                  <a:lnTo>
                    <a:pt x="204800" y="330581"/>
                  </a:lnTo>
                  <a:lnTo>
                    <a:pt x="204457" y="331012"/>
                  </a:lnTo>
                  <a:lnTo>
                    <a:pt x="203060" y="329311"/>
                  </a:lnTo>
                  <a:lnTo>
                    <a:pt x="203187" y="328041"/>
                  </a:lnTo>
                  <a:lnTo>
                    <a:pt x="205193" y="330085"/>
                  </a:lnTo>
                  <a:lnTo>
                    <a:pt x="205397" y="330085"/>
                  </a:lnTo>
                  <a:lnTo>
                    <a:pt x="221030" y="330085"/>
                  </a:lnTo>
                  <a:lnTo>
                    <a:pt x="220903" y="328041"/>
                  </a:lnTo>
                  <a:lnTo>
                    <a:pt x="220827" y="326771"/>
                  </a:lnTo>
                  <a:lnTo>
                    <a:pt x="206806" y="326771"/>
                  </a:lnTo>
                  <a:lnTo>
                    <a:pt x="206806" y="328041"/>
                  </a:lnTo>
                  <a:lnTo>
                    <a:pt x="205320" y="329920"/>
                  </a:lnTo>
                  <a:lnTo>
                    <a:pt x="205003" y="329311"/>
                  </a:lnTo>
                  <a:lnTo>
                    <a:pt x="206806" y="328041"/>
                  </a:lnTo>
                  <a:lnTo>
                    <a:pt x="206806" y="326771"/>
                  </a:lnTo>
                  <a:lnTo>
                    <a:pt x="201371" y="326771"/>
                  </a:lnTo>
                  <a:lnTo>
                    <a:pt x="198335" y="326771"/>
                  </a:lnTo>
                  <a:lnTo>
                    <a:pt x="201625" y="330581"/>
                  </a:lnTo>
                  <a:lnTo>
                    <a:pt x="201168" y="330695"/>
                  </a:lnTo>
                  <a:lnTo>
                    <a:pt x="205587" y="334391"/>
                  </a:lnTo>
                  <a:lnTo>
                    <a:pt x="205244" y="332422"/>
                  </a:lnTo>
                  <a:lnTo>
                    <a:pt x="210210" y="334391"/>
                  </a:lnTo>
                  <a:lnTo>
                    <a:pt x="208470" y="338201"/>
                  </a:lnTo>
                  <a:lnTo>
                    <a:pt x="202399" y="339471"/>
                  </a:lnTo>
                  <a:lnTo>
                    <a:pt x="200825" y="344551"/>
                  </a:lnTo>
                  <a:lnTo>
                    <a:pt x="207479" y="348361"/>
                  </a:lnTo>
                  <a:lnTo>
                    <a:pt x="207391" y="354711"/>
                  </a:lnTo>
                  <a:lnTo>
                    <a:pt x="207987" y="352171"/>
                  </a:lnTo>
                  <a:lnTo>
                    <a:pt x="210591" y="353441"/>
                  </a:lnTo>
                  <a:lnTo>
                    <a:pt x="209219" y="357251"/>
                  </a:lnTo>
                  <a:lnTo>
                    <a:pt x="210667" y="358521"/>
                  </a:lnTo>
                  <a:lnTo>
                    <a:pt x="208597" y="359791"/>
                  </a:lnTo>
                  <a:lnTo>
                    <a:pt x="208153" y="361061"/>
                  </a:lnTo>
                  <a:lnTo>
                    <a:pt x="207073" y="362331"/>
                  </a:lnTo>
                  <a:lnTo>
                    <a:pt x="208559" y="361061"/>
                  </a:lnTo>
                  <a:lnTo>
                    <a:pt x="207962" y="367411"/>
                  </a:lnTo>
                  <a:lnTo>
                    <a:pt x="212140" y="367411"/>
                  </a:lnTo>
                  <a:lnTo>
                    <a:pt x="210083" y="369951"/>
                  </a:lnTo>
                  <a:lnTo>
                    <a:pt x="210134" y="376301"/>
                  </a:lnTo>
                  <a:lnTo>
                    <a:pt x="217144" y="376301"/>
                  </a:lnTo>
                  <a:lnTo>
                    <a:pt x="217551" y="381381"/>
                  </a:lnTo>
                  <a:lnTo>
                    <a:pt x="215023" y="380111"/>
                  </a:lnTo>
                  <a:lnTo>
                    <a:pt x="214071" y="382651"/>
                  </a:lnTo>
                  <a:lnTo>
                    <a:pt x="211759" y="378841"/>
                  </a:lnTo>
                  <a:lnTo>
                    <a:pt x="212115" y="381381"/>
                  </a:lnTo>
                  <a:lnTo>
                    <a:pt x="212077" y="382651"/>
                  </a:lnTo>
                  <a:lnTo>
                    <a:pt x="213487" y="382651"/>
                  </a:lnTo>
                  <a:lnTo>
                    <a:pt x="212420" y="383921"/>
                  </a:lnTo>
                  <a:lnTo>
                    <a:pt x="217220" y="386461"/>
                  </a:lnTo>
                  <a:lnTo>
                    <a:pt x="215620" y="389001"/>
                  </a:lnTo>
                  <a:lnTo>
                    <a:pt x="216649" y="390271"/>
                  </a:lnTo>
                  <a:lnTo>
                    <a:pt x="218833" y="389001"/>
                  </a:lnTo>
                  <a:lnTo>
                    <a:pt x="219062" y="391541"/>
                  </a:lnTo>
                  <a:lnTo>
                    <a:pt x="220040" y="394081"/>
                  </a:lnTo>
                  <a:lnTo>
                    <a:pt x="221932" y="392811"/>
                  </a:lnTo>
                  <a:lnTo>
                    <a:pt x="220192" y="397891"/>
                  </a:lnTo>
                  <a:lnTo>
                    <a:pt x="221145" y="402971"/>
                  </a:lnTo>
                  <a:lnTo>
                    <a:pt x="222237" y="409321"/>
                  </a:lnTo>
                  <a:lnTo>
                    <a:pt x="220929" y="413131"/>
                  </a:lnTo>
                  <a:lnTo>
                    <a:pt x="222377" y="416941"/>
                  </a:lnTo>
                  <a:lnTo>
                    <a:pt x="223939" y="422021"/>
                  </a:lnTo>
                  <a:lnTo>
                    <a:pt x="224751" y="425831"/>
                  </a:lnTo>
                  <a:lnTo>
                    <a:pt x="223735" y="425831"/>
                  </a:lnTo>
                  <a:lnTo>
                    <a:pt x="223812" y="424561"/>
                  </a:lnTo>
                  <a:lnTo>
                    <a:pt x="222846" y="429641"/>
                  </a:lnTo>
                  <a:lnTo>
                    <a:pt x="230212" y="427101"/>
                  </a:lnTo>
                  <a:lnTo>
                    <a:pt x="229171" y="433451"/>
                  </a:lnTo>
                  <a:lnTo>
                    <a:pt x="226428" y="435991"/>
                  </a:lnTo>
                  <a:lnTo>
                    <a:pt x="226834" y="429641"/>
                  </a:lnTo>
                  <a:lnTo>
                    <a:pt x="225920" y="432181"/>
                  </a:lnTo>
                  <a:lnTo>
                    <a:pt x="219379" y="434721"/>
                  </a:lnTo>
                  <a:lnTo>
                    <a:pt x="228104" y="438531"/>
                  </a:lnTo>
                  <a:lnTo>
                    <a:pt x="224917" y="443611"/>
                  </a:lnTo>
                  <a:lnTo>
                    <a:pt x="224358" y="442341"/>
                  </a:lnTo>
                  <a:lnTo>
                    <a:pt x="222631" y="446151"/>
                  </a:lnTo>
                  <a:lnTo>
                    <a:pt x="228219" y="448691"/>
                  </a:lnTo>
                  <a:lnTo>
                    <a:pt x="228587" y="453771"/>
                  </a:lnTo>
                  <a:lnTo>
                    <a:pt x="227571" y="453771"/>
                  </a:lnTo>
                  <a:lnTo>
                    <a:pt x="231559" y="456311"/>
                  </a:lnTo>
                  <a:lnTo>
                    <a:pt x="233819" y="462661"/>
                  </a:lnTo>
                  <a:lnTo>
                    <a:pt x="235127" y="465467"/>
                  </a:lnTo>
                  <a:lnTo>
                    <a:pt x="235483" y="465201"/>
                  </a:lnTo>
                  <a:lnTo>
                    <a:pt x="236969" y="469011"/>
                  </a:lnTo>
                  <a:lnTo>
                    <a:pt x="235775" y="470281"/>
                  </a:lnTo>
                  <a:lnTo>
                    <a:pt x="235064" y="474091"/>
                  </a:lnTo>
                  <a:lnTo>
                    <a:pt x="232270" y="474091"/>
                  </a:lnTo>
                  <a:lnTo>
                    <a:pt x="231432" y="470281"/>
                  </a:lnTo>
                  <a:lnTo>
                    <a:pt x="228117" y="472821"/>
                  </a:lnTo>
                  <a:lnTo>
                    <a:pt x="232460" y="475361"/>
                  </a:lnTo>
                  <a:lnTo>
                    <a:pt x="232206" y="477901"/>
                  </a:lnTo>
                  <a:lnTo>
                    <a:pt x="230543" y="477901"/>
                  </a:lnTo>
                  <a:lnTo>
                    <a:pt x="232092" y="482981"/>
                  </a:lnTo>
                  <a:lnTo>
                    <a:pt x="236156" y="482981"/>
                  </a:lnTo>
                  <a:lnTo>
                    <a:pt x="236982" y="489331"/>
                  </a:lnTo>
                  <a:lnTo>
                    <a:pt x="238074" y="488061"/>
                  </a:lnTo>
                  <a:lnTo>
                    <a:pt x="242709" y="490601"/>
                  </a:lnTo>
                  <a:lnTo>
                    <a:pt x="236321" y="491871"/>
                  </a:lnTo>
                  <a:lnTo>
                    <a:pt x="239915" y="494411"/>
                  </a:lnTo>
                  <a:lnTo>
                    <a:pt x="236029" y="495681"/>
                  </a:lnTo>
                  <a:lnTo>
                    <a:pt x="237426" y="498221"/>
                  </a:lnTo>
                  <a:lnTo>
                    <a:pt x="241325" y="503301"/>
                  </a:lnTo>
                  <a:lnTo>
                    <a:pt x="242760" y="507111"/>
                  </a:lnTo>
                  <a:lnTo>
                    <a:pt x="241363" y="506577"/>
                  </a:lnTo>
                  <a:lnTo>
                    <a:pt x="243128" y="509651"/>
                  </a:lnTo>
                  <a:lnTo>
                    <a:pt x="243789" y="514731"/>
                  </a:lnTo>
                  <a:lnTo>
                    <a:pt x="240322" y="516001"/>
                  </a:lnTo>
                  <a:lnTo>
                    <a:pt x="240055" y="521081"/>
                  </a:lnTo>
                  <a:lnTo>
                    <a:pt x="240233" y="526161"/>
                  </a:lnTo>
                  <a:lnTo>
                    <a:pt x="238061" y="529971"/>
                  </a:lnTo>
                  <a:lnTo>
                    <a:pt x="240055" y="536321"/>
                  </a:lnTo>
                  <a:lnTo>
                    <a:pt x="240461" y="542671"/>
                  </a:lnTo>
                  <a:lnTo>
                    <a:pt x="240423" y="549021"/>
                  </a:lnTo>
                  <a:lnTo>
                    <a:pt x="241033" y="555371"/>
                  </a:lnTo>
                  <a:lnTo>
                    <a:pt x="246735" y="551561"/>
                  </a:lnTo>
                  <a:lnTo>
                    <a:pt x="243243" y="555866"/>
                  </a:lnTo>
                  <a:lnTo>
                    <a:pt x="243039" y="555650"/>
                  </a:lnTo>
                  <a:lnTo>
                    <a:pt x="242824" y="556387"/>
                  </a:lnTo>
                  <a:lnTo>
                    <a:pt x="241579" y="557911"/>
                  </a:lnTo>
                  <a:lnTo>
                    <a:pt x="242417" y="557745"/>
                  </a:lnTo>
                  <a:lnTo>
                    <a:pt x="241871" y="559612"/>
                  </a:lnTo>
                  <a:lnTo>
                    <a:pt x="243192" y="557593"/>
                  </a:lnTo>
                  <a:lnTo>
                    <a:pt x="244309" y="557364"/>
                  </a:lnTo>
                  <a:lnTo>
                    <a:pt x="245922" y="564032"/>
                  </a:lnTo>
                  <a:lnTo>
                    <a:pt x="247916" y="559701"/>
                  </a:lnTo>
                  <a:lnTo>
                    <a:pt x="248170" y="559117"/>
                  </a:lnTo>
                  <a:lnTo>
                    <a:pt x="247091" y="559701"/>
                  </a:lnTo>
                  <a:lnTo>
                    <a:pt x="244652" y="557288"/>
                  </a:lnTo>
                  <a:lnTo>
                    <a:pt x="247840" y="556641"/>
                  </a:lnTo>
                  <a:lnTo>
                    <a:pt x="248551" y="559181"/>
                  </a:lnTo>
                  <a:lnTo>
                    <a:pt x="248196" y="559181"/>
                  </a:lnTo>
                  <a:lnTo>
                    <a:pt x="245300" y="566801"/>
                  </a:lnTo>
                  <a:lnTo>
                    <a:pt x="243649" y="568071"/>
                  </a:lnTo>
                  <a:lnTo>
                    <a:pt x="243636" y="565531"/>
                  </a:lnTo>
                  <a:lnTo>
                    <a:pt x="242239" y="565531"/>
                  </a:lnTo>
                  <a:lnTo>
                    <a:pt x="242354" y="570611"/>
                  </a:lnTo>
                  <a:lnTo>
                    <a:pt x="239801" y="568071"/>
                  </a:lnTo>
                  <a:lnTo>
                    <a:pt x="238506" y="570611"/>
                  </a:lnTo>
                  <a:lnTo>
                    <a:pt x="240703" y="570611"/>
                  </a:lnTo>
                  <a:lnTo>
                    <a:pt x="241973" y="571881"/>
                  </a:lnTo>
                  <a:lnTo>
                    <a:pt x="241439" y="574421"/>
                  </a:lnTo>
                  <a:lnTo>
                    <a:pt x="243903" y="570611"/>
                  </a:lnTo>
                  <a:lnTo>
                    <a:pt x="248107" y="576961"/>
                  </a:lnTo>
                  <a:lnTo>
                    <a:pt x="239268" y="576961"/>
                  </a:lnTo>
                  <a:lnTo>
                    <a:pt x="243471" y="583311"/>
                  </a:lnTo>
                  <a:lnTo>
                    <a:pt x="241198" y="582041"/>
                  </a:lnTo>
                  <a:lnTo>
                    <a:pt x="242874" y="584581"/>
                  </a:lnTo>
                  <a:lnTo>
                    <a:pt x="242608" y="593471"/>
                  </a:lnTo>
                  <a:lnTo>
                    <a:pt x="248081" y="597281"/>
                  </a:lnTo>
                  <a:lnTo>
                    <a:pt x="247421" y="597281"/>
                  </a:lnTo>
                  <a:lnTo>
                    <a:pt x="245757" y="598551"/>
                  </a:lnTo>
                  <a:lnTo>
                    <a:pt x="245135" y="597281"/>
                  </a:lnTo>
                  <a:lnTo>
                    <a:pt x="246303" y="603631"/>
                  </a:lnTo>
                  <a:lnTo>
                    <a:pt x="248513" y="609981"/>
                  </a:lnTo>
                  <a:lnTo>
                    <a:pt x="250177" y="616331"/>
                  </a:lnTo>
                  <a:lnTo>
                    <a:pt x="249758" y="621411"/>
                  </a:lnTo>
                  <a:lnTo>
                    <a:pt x="248145" y="620141"/>
                  </a:lnTo>
                  <a:lnTo>
                    <a:pt x="248742" y="622681"/>
                  </a:lnTo>
                  <a:lnTo>
                    <a:pt x="251320" y="622681"/>
                  </a:lnTo>
                  <a:lnTo>
                    <a:pt x="249910" y="625221"/>
                  </a:lnTo>
                  <a:lnTo>
                    <a:pt x="248272" y="625221"/>
                  </a:lnTo>
                  <a:lnTo>
                    <a:pt x="248856" y="626491"/>
                  </a:lnTo>
                  <a:lnTo>
                    <a:pt x="251383" y="629031"/>
                  </a:lnTo>
                  <a:lnTo>
                    <a:pt x="250571" y="631571"/>
                  </a:lnTo>
                  <a:lnTo>
                    <a:pt x="248704" y="629031"/>
                  </a:lnTo>
                  <a:lnTo>
                    <a:pt x="247129" y="637921"/>
                  </a:lnTo>
                  <a:lnTo>
                    <a:pt x="253733" y="641731"/>
                  </a:lnTo>
                  <a:lnTo>
                    <a:pt x="255206" y="648081"/>
                  </a:lnTo>
                  <a:lnTo>
                    <a:pt x="250659" y="648081"/>
                  </a:lnTo>
                  <a:lnTo>
                    <a:pt x="249389" y="654431"/>
                  </a:lnTo>
                  <a:lnTo>
                    <a:pt x="248742" y="658241"/>
                  </a:lnTo>
                  <a:lnTo>
                    <a:pt x="248081" y="658241"/>
                  </a:lnTo>
                  <a:lnTo>
                    <a:pt x="247865" y="667131"/>
                  </a:lnTo>
                  <a:lnTo>
                    <a:pt x="252488" y="673481"/>
                  </a:lnTo>
                  <a:lnTo>
                    <a:pt x="254241" y="682371"/>
                  </a:lnTo>
                  <a:lnTo>
                    <a:pt x="251815" y="687451"/>
                  </a:lnTo>
                  <a:lnTo>
                    <a:pt x="250964" y="693801"/>
                  </a:lnTo>
                  <a:lnTo>
                    <a:pt x="250444" y="701421"/>
                  </a:lnTo>
                  <a:lnTo>
                    <a:pt x="248970" y="707771"/>
                  </a:lnTo>
                  <a:lnTo>
                    <a:pt x="249834" y="706501"/>
                  </a:lnTo>
                  <a:lnTo>
                    <a:pt x="252552" y="709041"/>
                  </a:lnTo>
                  <a:lnTo>
                    <a:pt x="252971" y="710311"/>
                  </a:lnTo>
                  <a:lnTo>
                    <a:pt x="251968" y="711581"/>
                  </a:lnTo>
                  <a:lnTo>
                    <a:pt x="254660" y="714121"/>
                  </a:lnTo>
                  <a:lnTo>
                    <a:pt x="276377" y="714121"/>
                  </a:lnTo>
                  <a:lnTo>
                    <a:pt x="275869" y="711581"/>
                  </a:lnTo>
                  <a:lnTo>
                    <a:pt x="278066" y="712851"/>
                  </a:lnTo>
                  <a:lnTo>
                    <a:pt x="278180" y="711581"/>
                  </a:lnTo>
                  <a:lnTo>
                    <a:pt x="278663" y="706501"/>
                  </a:lnTo>
                  <a:lnTo>
                    <a:pt x="278790" y="705231"/>
                  </a:lnTo>
                  <a:lnTo>
                    <a:pt x="277545" y="697611"/>
                  </a:lnTo>
                  <a:lnTo>
                    <a:pt x="277558" y="692531"/>
                  </a:lnTo>
                  <a:lnTo>
                    <a:pt x="277571" y="689991"/>
                  </a:lnTo>
                  <a:lnTo>
                    <a:pt x="276542" y="692531"/>
                  </a:lnTo>
                  <a:lnTo>
                    <a:pt x="272694" y="692531"/>
                  </a:lnTo>
                  <a:lnTo>
                    <a:pt x="272300" y="689991"/>
                  </a:lnTo>
                  <a:lnTo>
                    <a:pt x="272910" y="689762"/>
                  </a:lnTo>
                  <a:lnTo>
                    <a:pt x="271843" y="688721"/>
                  </a:lnTo>
                  <a:lnTo>
                    <a:pt x="272224" y="684911"/>
                  </a:lnTo>
                  <a:lnTo>
                    <a:pt x="275717" y="686181"/>
                  </a:lnTo>
                  <a:lnTo>
                    <a:pt x="276821" y="687451"/>
                  </a:lnTo>
                  <a:lnTo>
                    <a:pt x="275640" y="684911"/>
                  </a:lnTo>
                  <a:lnTo>
                    <a:pt x="278498" y="684911"/>
                  </a:lnTo>
                  <a:lnTo>
                    <a:pt x="276364" y="683641"/>
                  </a:lnTo>
                  <a:lnTo>
                    <a:pt x="281901" y="67856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1448650" y="2390869"/>
              <a:ext cx="2737485" cy="6945630"/>
            </a:xfrm>
            <a:custGeom>
              <a:avLst/>
              <a:gdLst/>
              <a:ahLst/>
              <a:cxnLst/>
              <a:rect l="l" t="t" r="r" b="b"/>
              <a:pathLst>
                <a:path w="2737485" h="6945630">
                  <a:moveTo>
                    <a:pt x="3314" y="911796"/>
                  </a:moveTo>
                  <a:lnTo>
                    <a:pt x="3213" y="910183"/>
                  </a:lnTo>
                  <a:lnTo>
                    <a:pt x="0" y="908481"/>
                  </a:lnTo>
                  <a:lnTo>
                    <a:pt x="482" y="911034"/>
                  </a:lnTo>
                  <a:lnTo>
                    <a:pt x="1257" y="911745"/>
                  </a:lnTo>
                  <a:lnTo>
                    <a:pt x="3314" y="911796"/>
                  </a:lnTo>
                  <a:close/>
                </a:path>
                <a:path w="2737485" h="6945630">
                  <a:moveTo>
                    <a:pt x="4914" y="881126"/>
                  </a:moveTo>
                  <a:lnTo>
                    <a:pt x="4838" y="880681"/>
                  </a:lnTo>
                  <a:lnTo>
                    <a:pt x="4787" y="880237"/>
                  </a:lnTo>
                  <a:lnTo>
                    <a:pt x="4775" y="879792"/>
                  </a:lnTo>
                  <a:lnTo>
                    <a:pt x="4254" y="879614"/>
                  </a:lnTo>
                  <a:lnTo>
                    <a:pt x="4318" y="880160"/>
                  </a:lnTo>
                  <a:lnTo>
                    <a:pt x="4559" y="880656"/>
                  </a:lnTo>
                  <a:lnTo>
                    <a:pt x="4914" y="881126"/>
                  </a:lnTo>
                  <a:close/>
                </a:path>
                <a:path w="2737485" h="6945630">
                  <a:moveTo>
                    <a:pt x="8674" y="901839"/>
                  </a:moveTo>
                  <a:lnTo>
                    <a:pt x="7353" y="899731"/>
                  </a:lnTo>
                  <a:lnTo>
                    <a:pt x="4838" y="897115"/>
                  </a:lnTo>
                  <a:lnTo>
                    <a:pt x="1485" y="897699"/>
                  </a:lnTo>
                  <a:lnTo>
                    <a:pt x="4445" y="900099"/>
                  </a:lnTo>
                  <a:lnTo>
                    <a:pt x="2997" y="900290"/>
                  </a:lnTo>
                  <a:lnTo>
                    <a:pt x="6540" y="902931"/>
                  </a:lnTo>
                  <a:lnTo>
                    <a:pt x="6654" y="904544"/>
                  </a:lnTo>
                  <a:lnTo>
                    <a:pt x="4965" y="905408"/>
                  </a:lnTo>
                  <a:lnTo>
                    <a:pt x="3746" y="904925"/>
                  </a:lnTo>
                  <a:lnTo>
                    <a:pt x="4533" y="905624"/>
                  </a:lnTo>
                  <a:lnTo>
                    <a:pt x="2565" y="907186"/>
                  </a:lnTo>
                  <a:lnTo>
                    <a:pt x="4546" y="908392"/>
                  </a:lnTo>
                  <a:lnTo>
                    <a:pt x="7556" y="906868"/>
                  </a:lnTo>
                  <a:lnTo>
                    <a:pt x="8128" y="904354"/>
                  </a:lnTo>
                  <a:lnTo>
                    <a:pt x="6426" y="901306"/>
                  </a:lnTo>
                  <a:lnTo>
                    <a:pt x="7289" y="900874"/>
                  </a:lnTo>
                  <a:lnTo>
                    <a:pt x="8064" y="901598"/>
                  </a:lnTo>
                  <a:lnTo>
                    <a:pt x="8674" y="901839"/>
                  </a:lnTo>
                  <a:close/>
                </a:path>
                <a:path w="2737485" h="6945630">
                  <a:moveTo>
                    <a:pt x="17513" y="875665"/>
                  </a:moveTo>
                  <a:lnTo>
                    <a:pt x="17449" y="875398"/>
                  </a:lnTo>
                  <a:lnTo>
                    <a:pt x="17348" y="875004"/>
                  </a:lnTo>
                  <a:lnTo>
                    <a:pt x="17513" y="875665"/>
                  </a:lnTo>
                  <a:close/>
                </a:path>
                <a:path w="2737485" h="6945630">
                  <a:moveTo>
                    <a:pt x="31902" y="825068"/>
                  </a:moveTo>
                  <a:lnTo>
                    <a:pt x="29070" y="824280"/>
                  </a:lnTo>
                  <a:lnTo>
                    <a:pt x="27863" y="823772"/>
                  </a:lnTo>
                  <a:lnTo>
                    <a:pt x="28968" y="824395"/>
                  </a:lnTo>
                  <a:lnTo>
                    <a:pt x="29438" y="825030"/>
                  </a:lnTo>
                  <a:lnTo>
                    <a:pt x="29552" y="825690"/>
                  </a:lnTo>
                  <a:lnTo>
                    <a:pt x="30099" y="825804"/>
                  </a:lnTo>
                  <a:lnTo>
                    <a:pt x="30772" y="825842"/>
                  </a:lnTo>
                  <a:lnTo>
                    <a:pt x="31661" y="825766"/>
                  </a:lnTo>
                  <a:lnTo>
                    <a:pt x="31902" y="825068"/>
                  </a:lnTo>
                  <a:close/>
                </a:path>
                <a:path w="2737485" h="6945630">
                  <a:moveTo>
                    <a:pt x="38188" y="795858"/>
                  </a:moveTo>
                  <a:lnTo>
                    <a:pt x="37058" y="794207"/>
                  </a:lnTo>
                  <a:lnTo>
                    <a:pt x="36931" y="794956"/>
                  </a:lnTo>
                  <a:lnTo>
                    <a:pt x="37287" y="795274"/>
                  </a:lnTo>
                  <a:lnTo>
                    <a:pt x="37706" y="795553"/>
                  </a:lnTo>
                  <a:lnTo>
                    <a:pt x="38188" y="795858"/>
                  </a:lnTo>
                  <a:close/>
                </a:path>
                <a:path w="2737485" h="6945630">
                  <a:moveTo>
                    <a:pt x="42151" y="752729"/>
                  </a:moveTo>
                  <a:lnTo>
                    <a:pt x="41554" y="753618"/>
                  </a:lnTo>
                  <a:lnTo>
                    <a:pt x="41833" y="753376"/>
                  </a:lnTo>
                  <a:lnTo>
                    <a:pt x="42024" y="753084"/>
                  </a:lnTo>
                  <a:lnTo>
                    <a:pt x="42151" y="752729"/>
                  </a:lnTo>
                  <a:close/>
                </a:path>
                <a:path w="2737485" h="6945630">
                  <a:moveTo>
                    <a:pt x="43078" y="771753"/>
                  </a:moveTo>
                  <a:lnTo>
                    <a:pt x="42722" y="771664"/>
                  </a:lnTo>
                  <a:lnTo>
                    <a:pt x="42354" y="771715"/>
                  </a:lnTo>
                  <a:lnTo>
                    <a:pt x="41986" y="771829"/>
                  </a:lnTo>
                  <a:lnTo>
                    <a:pt x="42443" y="771867"/>
                  </a:lnTo>
                  <a:lnTo>
                    <a:pt x="42824" y="771829"/>
                  </a:lnTo>
                  <a:lnTo>
                    <a:pt x="43078" y="771753"/>
                  </a:lnTo>
                  <a:close/>
                </a:path>
                <a:path w="2737485" h="6945630">
                  <a:moveTo>
                    <a:pt x="43688" y="750443"/>
                  </a:moveTo>
                  <a:lnTo>
                    <a:pt x="42621" y="750049"/>
                  </a:lnTo>
                  <a:lnTo>
                    <a:pt x="42621" y="751573"/>
                  </a:lnTo>
                  <a:lnTo>
                    <a:pt x="42151" y="752729"/>
                  </a:lnTo>
                  <a:lnTo>
                    <a:pt x="43688" y="750443"/>
                  </a:lnTo>
                  <a:close/>
                </a:path>
                <a:path w="2737485" h="6945630">
                  <a:moveTo>
                    <a:pt x="62725" y="661428"/>
                  </a:moveTo>
                  <a:lnTo>
                    <a:pt x="62649" y="660730"/>
                  </a:lnTo>
                  <a:lnTo>
                    <a:pt x="62547" y="660146"/>
                  </a:lnTo>
                  <a:lnTo>
                    <a:pt x="62217" y="660247"/>
                  </a:lnTo>
                  <a:lnTo>
                    <a:pt x="62153" y="660971"/>
                  </a:lnTo>
                  <a:lnTo>
                    <a:pt x="62433" y="661339"/>
                  </a:lnTo>
                  <a:lnTo>
                    <a:pt x="62725" y="661428"/>
                  </a:lnTo>
                  <a:close/>
                </a:path>
                <a:path w="2737485" h="6945630">
                  <a:moveTo>
                    <a:pt x="69342" y="645426"/>
                  </a:moveTo>
                  <a:lnTo>
                    <a:pt x="69126" y="645160"/>
                  </a:lnTo>
                  <a:lnTo>
                    <a:pt x="68961" y="645490"/>
                  </a:lnTo>
                  <a:lnTo>
                    <a:pt x="68846" y="645756"/>
                  </a:lnTo>
                  <a:lnTo>
                    <a:pt x="68707" y="646049"/>
                  </a:lnTo>
                  <a:lnTo>
                    <a:pt x="69088" y="645756"/>
                  </a:lnTo>
                  <a:lnTo>
                    <a:pt x="69342" y="645426"/>
                  </a:lnTo>
                  <a:close/>
                </a:path>
                <a:path w="2737485" h="6945630">
                  <a:moveTo>
                    <a:pt x="78778" y="617435"/>
                  </a:moveTo>
                  <a:lnTo>
                    <a:pt x="78651" y="616940"/>
                  </a:lnTo>
                  <a:lnTo>
                    <a:pt x="78740" y="617880"/>
                  </a:lnTo>
                  <a:lnTo>
                    <a:pt x="78778" y="617435"/>
                  </a:lnTo>
                  <a:close/>
                </a:path>
                <a:path w="2737485" h="6945630">
                  <a:moveTo>
                    <a:pt x="390245" y="1841"/>
                  </a:moveTo>
                  <a:lnTo>
                    <a:pt x="390207" y="1625"/>
                  </a:lnTo>
                  <a:lnTo>
                    <a:pt x="389978" y="1701"/>
                  </a:lnTo>
                  <a:lnTo>
                    <a:pt x="390067" y="1905"/>
                  </a:lnTo>
                  <a:lnTo>
                    <a:pt x="390207" y="2184"/>
                  </a:lnTo>
                  <a:lnTo>
                    <a:pt x="390245" y="1841"/>
                  </a:lnTo>
                  <a:close/>
                </a:path>
                <a:path w="2737485" h="6945630">
                  <a:moveTo>
                    <a:pt x="430098" y="1917"/>
                  </a:moveTo>
                  <a:lnTo>
                    <a:pt x="429958" y="0"/>
                  </a:lnTo>
                  <a:lnTo>
                    <a:pt x="429552" y="342"/>
                  </a:lnTo>
                  <a:lnTo>
                    <a:pt x="430098" y="1917"/>
                  </a:lnTo>
                  <a:close/>
                </a:path>
                <a:path w="2737485" h="6945630">
                  <a:moveTo>
                    <a:pt x="2537472" y="6140170"/>
                  </a:moveTo>
                  <a:lnTo>
                    <a:pt x="2536266" y="6137732"/>
                  </a:lnTo>
                  <a:lnTo>
                    <a:pt x="2535885" y="6140615"/>
                  </a:lnTo>
                  <a:lnTo>
                    <a:pt x="2535224" y="6140666"/>
                  </a:lnTo>
                  <a:lnTo>
                    <a:pt x="2536660" y="6142025"/>
                  </a:lnTo>
                  <a:lnTo>
                    <a:pt x="2537028" y="6142342"/>
                  </a:lnTo>
                  <a:lnTo>
                    <a:pt x="2537472" y="6140170"/>
                  </a:lnTo>
                  <a:close/>
                </a:path>
                <a:path w="2737485" h="6945630">
                  <a:moveTo>
                    <a:pt x="2563431" y="6248324"/>
                  </a:moveTo>
                  <a:lnTo>
                    <a:pt x="2562402" y="6248476"/>
                  </a:lnTo>
                  <a:lnTo>
                    <a:pt x="2563266" y="6250381"/>
                  </a:lnTo>
                  <a:lnTo>
                    <a:pt x="2563431" y="6248324"/>
                  </a:lnTo>
                  <a:close/>
                </a:path>
                <a:path w="2737485" h="6945630">
                  <a:moveTo>
                    <a:pt x="2565069" y="6248095"/>
                  </a:moveTo>
                  <a:lnTo>
                    <a:pt x="2563431" y="6248260"/>
                  </a:lnTo>
                  <a:lnTo>
                    <a:pt x="2565069" y="6248095"/>
                  </a:lnTo>
                  <a:close/>
                </a:path>
                <a:path w="2737485" h="6945630">
                  <a:moveTo>
                    <a:pt x="2569032" y="6284569"/>
                  </a:moveTo>
                  <a:lnTo>
                    <a:pt x="2567876" y="6282245"/>
                  </a:lnTo>
                  <a:lnTo>
                    <a:pt x="2567292" y="6281471"/>
                  </a:lnTo>
                  <a:lnTo>
                    <a:pt x="2569032" y="6284569"/>
                  </a:lnTo>
                  <a:close/>
                </a:path>
                <a:path w="2737485" h="6945630">
                  <a:moveTo>
                    <a:pt x="2584691" y="6263233"/>
                  </a:moveTo>
                  <a:lnTo>
                    <a:pt x="2582100" y="6262878"/>
                  </a:lnTo>
                  <a:lnTo>
                    <a:pt x="2583548" y="6265583"/>
                  </a:lnTo>
                  <a:lnTo>
                    <a:pt x="2584691" y="6263233"/>
                  </a:lnTo>
                  <a:close/>
                </a:path>
                <a:path w="2737485" h="6945630">
                  <a:moveTo>
                    <a:pt x="2611272" y="6463538"/>
                  </a:moveTo>
                  <a:lnTo>
                    <a:pt x="2610434" y="6462281"/>
                  </a:lnTo>
                  <a:lnTo>
                    <a:pt x="2606725" y="6462700"/>
                  </a:lnTo>
                  <a:lnTo>
                    <a:pt x="2608161" y="6464770"/>
                  </a:lnTo>
                  <a:lnTo>
                    <a:pt x="2611272" y="6463538"/>
                  </a:lnTo>
                  <a:close/>
                </a:path>
                <a:path w="2737485" h="6945630">
                  <a:moveTo>
                    <a:pt x="2626804" y="6544361"/>
                  </a:moveTo>
                  <a:lnTo>
                    <a:pt x="2626220" y="6543522"/>
                  </a:lnTo>
                  <a:lnTo>
                    <a:pt x="2624734" y="6544678"/>
                  </a:lnTo>
                  <a:lnTo>
                    <a:pt x="2624086" y="6547091"/>
                  </a:lnTo>
                  <a:lnTo>
                    <a:pt x="2625928" y="6548183"/>
                  </a:lnTo>
                  <a:lnTo>
                    <a:pt x="2625852" y="6546355"/>
                  </a:lnTo>
                  <a:lnTo>
                    <a:pt x="2626804" y="6544361"/>
                  </a:lnTo>
                  <a:close/>
                </a:path>
                <a:path w="2737485" h="6945630">
                  <a:moveTo>
                    <a:pt x="2640431" y="6782448"/>
                  </a:moveTo>
                  <a:lnTo>
                    <a:pt x="2639428" y="6780797"/>
                  </a:lnTo>
                  <a:lnTo>
                    <a:pt x="2640139" y="6783845"/>
                  </a:lnTo>
                  <a:lnTo>
                    <a:pt x="2640431" y="6782448"/>
                  </a:lnTo>
                  <a:close/>
                </a:path>
                <a:path w="2737485" h="6945630">
                  <a:moveTo>
                    <a:pt x="2670391" y="6423901"/>
                  </a:moveTo>
                  <a:lnTo>
                    <a:pt x="2669997" y="6423076"/>
                  </a:lnTo>
                  <a:lnTo>
                    <a:pt x="2667406" y="6427038"/>
                  </a:lnTo>
                  <a:lnTo>
                    <a:pt x="2670391" y="6423901"/>
                  </a:lnTo>
                  <a:close/>
                </a:path>
                <a:path w="2737485" h="6945630">
                  <a:moveTo>
                    <a:pt x="2671648" y="6416599"/>
                  </a:moveTo>
                  <a:lnTo>
                    <a:pt x="2671051" y="6415570"/>
                  </a:lnTo>
                  <a:lnTo>
                    <a:pt x="2671343" y="6416840"/>
                  </a:lnTo>
                  <a:lnTo>
                    <a:pt x="2671648" y="6416599"/>
                  </a:lnTo>
                  <a:close/>
                </a:path>
                <a:path w="2737485" h="6945630">
                  <a:moveTo>
                    <a:pt x="2672423" y="6422885"/>
                  </a:moveTo>
                  <a:lnTo>
                    <a:pt x="2672334" y="6421856"/>
                  </a:lnTo>
                  <a:lnTo>
                    <a:pt x="2670391" y="6423901"/>
                  </a:lnTo>
                  <a:lnTo>
                    <a:pt x="2670518" y="6424181"/>
                  </a:lnTo>
                  <a:lnTo>
                    <a:pt x="2672423" y="6422885"/>
                  </a:lnTo>
                  <a:close/>
                </a:path>
                <a:path w="2737485" h="6945630">
                  <a:moveTo>
                    <a:pt x="2672765" y="6433579"/>
                  </a:moveTo>
                  <a:lnTo>
                    <a:pt x="2671940" y="6432321"/>
                  </a:lnTo>
                  <a:lnTo>
                    <a:pt x="2671153" y="6433947"/>
                  </a:lnTo>
                  <a:lnTo>
                    <a:pt x="2670505" y="6434023"/>
                  </a:lnTo>
                  <a:lnTo>
                    <a:pt x="2671699" y="6434671"/>
                  </a:lnTo>
                  <a:lnTo>
                    <a:pt x="2672003" y="6434810"/>
                  </a:lnTo>
                  <a:lnTo>
                    <a:pt x="2672765" y="6433579"/>
                  </a:lnTo>
                  <a:close/>
                </a:path>
                <a:path w="2737485" h="6945630">
                  <a:moveTo>
                    <a:pt x="2672892" y="6422568"/>
                  </a:moveTo>
                  <a:lnTo>
                    <a:pt x="2672423" y="6422885"/>
                  </a:lnTo>
                  <a:lnTo>
                    <a:pt x="2672626" y="6425298"/>
                  </a:lnTo>
                  <a:lnTo>
                    <a:pt x="2672892" y="6422568"/>
                  </a:lnTo>
                  <a:close/>
                </a:path>
                <a:path w="2737485" h="6945630">
                  <a:moveTo>
                    <a:pt x="2675102" y="6429540"/>
                  </a:moveTo>
                  <a:lnTo>
                    <a:pt x="2672981" y="6432080"/>
                  </a:lnTo>
                  <a:lnTo>
                    <a:pt x="2673972" y="6432080"/>
                  </a:lnTo>
                  <a:lnTo>
                    <a:pt x="2675102" y="6429540"/>
                  </a:lnTo>
                  <a:close/>
                </a:path>
                <a:path w="2737485" h="6945630">
                  <a:moveTo>
                    <a:pt x="2675877" y="6448349"/>
                  </a:moveTo>
                  <a:lnTo>
                    <a:pt x="2675153" y="6448590"/>
                  </a:lnTo>
                  <a:lnTo>
                    <a:pt x="2675788" y="6448590"/>
                  </a:lnTo>
                  <a:lnTo>
                    <a:pt x="2675877" y="6448349"/>
                  </a:lnTo>
                  <a:close/>
                </a:path>
                <a:path w="2737485" h="6945630">
                  <a:moveTo>
                    <a:pt x="2676677" y="6452400"/>
                  </a:moveTo>
                  <a:lnTo>
                    <a:pt x="2675483" y="6451130"/>
                  </a:lnTo>
                  <a:lnTo>
                    <a:pt x="2675750" y="6452133"/>
                  </a:lnTo>
                  <a:lnTo>
                    <a:pt x="2674378" y="6452108"/>
                  </a:lnTo>
                  <a:lnTo>
                    <a:pt x="2675915" y="6452527"/>
                  </a:lnTo>
                  <a:lnTo>
                    <a:pt x="2675877" y="6452400"/>
                  </a:lnTo>
                  <a:lnTo>
                    <a:pt x="2676677" y="6452400"/>
                  </a:lnTo>
                  <a:close/>
                </a:path>
                <a:path w="2737485" h="6945630">
                  <a:moveTo>
                    <a:pt x="2676817" y="6404940"/>
                  </a:moveTo>
                  <a:lnTo>
                    <a:pt x="2676728" y="6402870"/>
                  </a:lnTo>
                  <a:lnTo>
                    <a:pt x="2675585" y="6405410"/>
                  </a:lnTo>
                  <a:lnTo>
                    <a:pt x="2676817" y="6404940"/>
                  </a:lnTo>
                  <a:close/>
                </a:path>
                <a:path w="2737485" h="6945630">
                  <a:moveTo>
                    <a:pt x="2677553" y="6427000"/>
                  </a:moveTo>
                  <a:lnTo>
                    <a:pt x="2675496" y="6425730"/>
                  </a:lnTo>
                  <a:lnTo>
                    <a:pt x="2676271" y="6427622"/>
                  </a:lnTo>
                  <a:lnTo>
                    <a:pt x="2677553" y="6427000"/>
                  </a:lnTo>
                  <a:close/>
                </a:path>
                <a:path w="2737485" h="6945630">
                  <a:moveTo>
                    <a:pt x="2677731" y="6388633"/>
                  </a:moveTo>
                  <a:lnTo>
                    <a:pt x="2676537" y="6387605"/>
                  </a:lnTo>
                  <a:lnTo>
                    <a:pt x="2675598" y="6387503"/>
                  </a:lnTo>
                  <a:lnTo>
                    <a:pt x="2673642" y="6388113"/>
                  </a:lnTo>
                  <a:lnTo>
                    <a:pt x="2674213" y="6388824"/>
                  </a:lnTo>
                  <a:lnTo>
                    <a:pt x="2677731" y="6388633"/>
                  </a:lnTo>
                  <a:close/>
                </a:path>
                <a:path w="2737485" h="6945630">
                  <a:moveTo>
                    <a:pt x="2677795" y="6464300"/>
                  </a:moveTo>
                  <a:lnTo>
                    <a:pt x="2677363" y="6464414"/>
                  </a:lnTo>
                  <a:lnTo>
                    <a:pt x="2676995" y="6464554"/>
                  </a:lnTo>
                  <a:lnTo>
                    <a:pt x="2676791" y="6464655"/>
                  </a:lnTo>
                  <a:lnTo>
                    <a:pt x="2677147" y="6464592"/>
                  </a:lnTo>
                  <a:lnTo>
                    <a:pt x="2677490" y="6464465"/>
                  </a:lnTo>
                  <a:lnTo>
                    <a:pt x="2677795" y="6464300"/>
                  </a:lnTo>
                  <a:close/>
                </a:path>
                <a:path w="2737485" h="6945630">
                  <a:moveTo>
                    <a:pt x="2678506" y="6399568"/>
                  </a:moveTo>
                  <a:lnTo>
                    <a:pt x="2678036" y="6399060"/>
                  </a:lnTo>
                  <a:lnTo>
                    <a:pt x="2676385" y="6400330"/>
                  </a:lnTo>
                  <a:lnTo>
                    <a:pt x="2676728" y="6400330"/>
                  </a:lnTo>
                  <a:lnTo>
                    <a:pt x="2678506" y="6399568"/>
                  </a:lnTo>
                  <a:close/>
                </a:path>
                <a:path w="2737485" h="6945630">
                  <a:moveTo>
                    <a:pt x="2679166" y="6398793"/>
                  </a:moveTo>
                  <a:lnTo>
                    <a:pt x="2677960" y="6396520"/>
                  </a:lnTo>
                  <a:lnTo>
                    <a:pt x="2675102" y="6396520"/>
                  </a:lnTo>
                  <a:lnTo>
                    <a:pt x="2674340" y="6397790"/>
                  </a:lnTo>
                  <a:lnTo>
                    <a:pt x="2677249" y="6397790"/>
                  </a:lnTo>
                  <a:lnTo>
                    <a:pt x="2679166" y="6398793"/>
                  </a:lnTo>
                  <a:close/>
                </a:path>
                <a:path w="2737485" h="6945630">
                  <a:moveTo>
                    <a:pt x="2679420" y="6394043"/>
                  </a:moveTo>
                  <a:lnTo>
                    <a:pt x="2675966" y="6393840"/>
                  </a:lnTo>
                  <a:lnTo>
                    <a:pt x="2677261" y="6393320"/>
                  </a:lnTo>
                  <a:lnTo>
                    <a:pt x="2673172" y="6393193"/>
                  </a:lnTo>
                  <a:lnTo>
                    <a:pt x="2672588" y="6392481"/>
                  </a:lnTo>
                  <a:lnTo>
                    <a:pt x="2673947" y="6391554"/>
                  </a:lnTo>
                  <a:lnTo>
                    <a:pt x="2675217" y="6391415"/>
                  </a:lnTo>
                  <a:lnTo>
                    <a:pt x="2674302" y="6391326"/>
                  </a:lnTo>
                  <a:lnTo>
                    <a:pt x="2675686" y="6390018"/>
                  </a:lnTo>
                  <a:lnTo>
                    <a:pt x="2673477" y="6390056"/>
                  </a:lnTo>
                  <a:lnTo>
                    <a:pt x="2671089" y="6391681"/>
                  </a:lnTo>
                  <a:lnTo>
                    <a:pt x="2671267" y="6393015"/>
                  </a:lnTo>
                  <a:lnTo>
                    <a:pt x="2673743" y="6393904"/>
                  </a:lnTo>
                  <a:lnTo>
                    <a:pt x="2673070" y="6394348"/>
                  </a:lnTo>
                  <a:lnTo>
                    <a:pt x="2672118" y="6394272"/>
                  </a:lnTo>
                  <a:lnTo>
                    <a:pt x="2671470" y="6394336"/>
                  </a:lnTo>
                  <a:lnTo>
                    <a:pt x="2673324" y="6394907"/>
                  </a:lnTo>
                  <a:lnTo>
                    <a:pt x="2676448" y="6395352"/>
                  </a:lnTo>
                  <a:lnTo>
                    <a:pt x="2679420" y="6394043"/>
                  </a:lnTo>
                  <a:close/>
                </a:path>
                <a:path w="2737485" h="6945630">
                  <a:moveTo>
                    <a:pt x="2679700" y="6399060"/>
                  </a:moveTo>
                  <a:lnTo>
                    <a:pt x="2679166" y="6398793"/>
                  </a:lnTo>
                  <a:lnTo>
                    <a:pt x="2679319" y="6399060"/>
                  </a:lnTo>
                  <a:lnTo>
                    <a:pt x="2679700" y="6399060"/>
                  </a:lnTo>
                  <a:close/>
                </a:path>
                <a:path w="2737485" h="6945630">
                  <a:moveTo>
                    <a:pt x="2679916" y="6395733"/>
                  </a:moveTo>
                  <a:lnTo>
                    <a:pt x="2679852" y="6395453"/>
                  </a:lnTo>
                  <a:lnTo>
                    <a:pt x="2679865" y="6395072"/>
                  </a:lnTo>
                  <a:lnTo>
                    <a:pt x="2679001" y="6395047"/>
                  </a:lnTo>
                  <a:lnTo>
                    <a:pt x="2679916" y="6395733"/>
                  </a:lnTo>
                  <a:close/>
                </a:path>
                <a:path w="2737485" h="6945630">
                  <a:moveTo>
                    <a:pt x="2680347" y="6396075"/>
                  </a:moveTo>
                  <a:lnTo>
                    <a:pt x="2679916" y="6395745"/>
                  </a:lnTo>
                  <a:lnTo>
                    <a:pt x="2679966" y="6395923"/>
                  </a:lnTo>
                  <a:lnTo>
                    <a:pt x="2680017" y="6396088"/>
                  </a:lnTo>
                  <a:lnTo>
                    <a:pt x="2680347" y="6396075"/>
                  </a:lnTo>
                  <a:close/>
                </a:path>
                <a:path w="2737485" h="6945630">
                  <a:moveTo>
                    <a:pt x="2680449" y="6400330"/>
                  </a:moveTo>
                  <a:lnTo>
                    <a:pt x="2679420" y="6399174"/>
                  </a:lnTo>
                  <a:lnTo>
                    <a:pt x="2678506" y="6399568"/>
                  </a:lnTo>
                  <a:lnTo>
                    <a:pt x="2679204" y="6400330"/>
                  </a:lnTo>
                  <a:lnTo>
                    <a:pt x="2680449" y="6400330"/>
                  </a:lnTo>
                  <a:close/>
                </a:path>
                <a:path w="2737485" h="6945630">
                  <a:moveTo>
                    <a:pt x="2680817" y="6396012"/>
                  </a:moveTo>
                  <a:lnTo>
                    <a:pt x="2680627" y="6396075"/>
                  </a:lnTo>
                  <a:lnTo>
                    <a:pt x="2680347" y="6396075"/>
                  </a:lnTo>
                  <a:lnTo>
                    <a:pt x="2680779" y="6396406"/>
                  </a:lnTo>
                  <a:lnTo>
                    <a:pt x="2680817" y="6396012"/>
                  </a:lnTo>
                  <a:close/>
                </a:path>
                <a:path w="2737485" h="6945630">
                  <a:moveTo>
                    <a:pt x="2680982" y="6402870"/>
                  </a:moveTo>
                  <a:lnTo>
                    <a:pt x="2679763" y="6401600"/>
                  </a:lnTo>
                  <a:lnTo>
                    <a:pt x="2677604" y="6401600"/>
                  </a:lnTo>
                  <a:lnTo>
                    <a:pt x="2676385" y="6400330"/>
                  </a:lnTo>
                  <a:lnTo>
                    <a:pt x="2675750" y="6400330"/>
                  </a:lnTo>
                  <a:lnTo>
                    <a:pt x="2674861" y="6399060"/>
                  </a:lnTo>
                  <a:lnTo>
                    <a:pt x="2669260" y="6401600"/>
                  </a:lnTo>
                  <a:lnTo>
                    <a:pt x="2676728" y="6402870"/>
                  </a:lnTo>
                  <a:lnTo>
                    <a:pt x="2680982" y="6402870"/>
                  </a:lnTo>
                  <a:close/>
                </a:path>
                <a:path w="2737485" h="6945630">
                  <a:moveTo>
                    <a:pt x="2681122" y="6929323"/>
                  </a:moveTo>
                  <a:lnTo>
                    <a:pt x="2680284" y="6928650"/>
                  </a:lnTo>
                  <a:lnTo>
                    <a:pt x="2679954" y="6928650"/>
                  </a:lnTo>
                  <a:lnTo>
                    <a:pt x="2681122" y="6929323"/>
                  </a:lnTo>
                  <a:close/>
                </a:path>
                <a:path w="2737485" h="6945630">
                  <a:moveTo>
                    <a:pt x="2681744" y="6403734"/>
                  </a:moveTo>
                  <a:lnTo>
                    <a:pt x="2681681" y="6403581"/>
                  </a:lnTo>
                  <a:lnTo>
                    <a:pt x="2681579" y="6403429"/>
                  </a:lnTo>
                  <a:lnTo>
                    <a:pt x="2681503" y="6403302"/>
                  </a:lnTo>
                  <a:lnTo>
                    <a:pt x="2681059" y="6403353"/>
                  </a:lnTo>
                  <a:lnTo>
                    <a:pt x="2680639" y="6403429"/>
                  </a:lnTo>
                  <a:lnTo>
                    <a:pt x="2680411" y="6403594"/>
                  </a:lnTo>
                  <a:lnTo>
                    <a:pt x="2681160" y="6403518"/>
                  </a:lnTo>
                  <a:lnTo>
                    <a:pt x="2681541" y="6403556"/>
                  </a:lnTo>
                  <a:lnTo>
                    <a:pt x="2681744" y="6403734"/>
                  </a:lnTo>
                  <a:close/>
                </a:path>
                <a:path w="2737485" h="6945630">
                  <a:moveTo>
                    <a:pt x="2681948" y="6404064"/>
                  </a:moveTo>
                  <a:lnTo>
                    <a:pt x="2681897" y="6403861"/>
                  </a:lnTo>
                  <a:lnTo>
                    <a:pt x="2681744" y="6403734"/>
                  </a:lnTo>
                  <a:lnTo>
                    <a:pt x="2681833" y="6403949"/>
                  </a:lnTo>
                  <a:lnTo>
                    <a:pt x="2681909" y="6404153"/>
                  </a:lnTo>
                  <a:lnTo>
                    <a:pt x="2681922" y="6404394"/>
                  </a:lnTo>
                  <a:lnTo>
                    <a:pt x="2681948" y="6404064"/>
                  </a:lnTo>
                  <a:close/>
                </a:path>
                <a:path w="2737485" h="6945630">
                  <a:moveTo>
                    <a:pt x="2682024" y="6403226"/>
                  </a:moveTo>
                  <a:lnTo>
                    <a:pt x="2681808" y="6402997"/>
                  </a:lnTo>
                  <a:lnTo>
                    <a:pt x="2681440" y="6402845"/>
                  </a:lnTo>
                  <a:lnTo>
                    <a:pt x="2680982" y="6402730"/>
                  </a:lnTo>
                  <a:lnTo>
                    <a:pt x="2681186" y="6402908"/>
                  </a:lnTo>
                  <a:lnTo>
                    <a:pt x="2681351" y="6403099"/>
                  </a:lnTo>
                  <a:lnTo>
                    <a:pt x="2681490" y="6403302"/>
                  </a:lnTo>
                  <a:lnTo>
                    <a:pt x="2682024" y="6403226"/>
                  </a:lnTo>
                  <a:close/>
                </a:path>
                <a:path w="2737485" h="6945630">
                  <a:moveTo>
                    <a:pt x="2682329" y="6460515"/>
                  </a:moveTo>
                  <a:lnTo>
                    <a:pt x="2681325" y="6460020"/>
                  </a:lnTo>
                  <a:lnTo>
                    <a:pt x="2680538" y="6461290"/>
                  </a:lnTo>
                  <a:lnTo>
                    <a:pt x="2682329" y="6460515"/>
                  </a:lnTo>
                  <a:close/>
                </a:path>
                <a:path w="2737485" h="6945630">
                  <a:moveTo>
                    <a:pt x="2682760" y="6406616"/>
                  </a:moveTo>
                  <a:lnTo>
                    <a:pt x="2682532" y="6406604"/>
                  </a:lnTo>
                  <a:lnTo>
                    <a:pt x="2682189" y="6406642"/>
                  </a:lnTo>
                  <a:lnTo>
                    <a:pt x="2681694" y="6406731"/>
                  </a:lnTo>
                  <a:lnTo>
                    <a:pt x="2682760" y="6406616"/>
                  </a:lnTo>
                  <a:close/>
                </a:path>
                <a:path w="2737485" h="6945630">
                  <a:moveTo>
                    <a:pt x="2683256" y="6491084"/>
                  </a:moveTo>
                  <a:lnTo>
                    <a:pt x="2682265" y="6491224"/>
                  </a:lnTo>
                  <a:lnTo>
                    <a:pt x="2682862" y="6492214"/>
                  </a:lnTo>
                  <a:lnTo>
                    <a:pt x="2683256" y="6491084"/>
                  </a:lnTo>
                  <a:close/>
                </a:path>
                <a:path w="2737485" h="6945630">
                  <a:moveTo>
                    <a:pt x="2683459" y="6460020"/>
                  </a:moveTo>
                  <a:lnTo>
                    <a:pt x="2682329" y="6460515"/>
                  </a:lnTo>
                  <a:lnTo>
                    <a:pt x="2683433" y="6461049"/>
                  </a:lnTo>
                  <a:lnTo>
                    <a:pt x="2683459" y="6460020"/>
                  </a:lnTo>
                  <a:close/>
                </a:path>
                <a:path w="2737485" h="6945630">
                  <a:moveTo>
                    <a:pt x="2683510" y="6474523"/>
                  </a:moveTo>
                  <a:lnTo>
                    <a:pt x="2683065" y="6473825"/>
                  </a:lnTo>
                  <a:lnTo>
                    <a:pt x="2683167" y="6473152"/>
                  </a:lnTo>
                  <a:lnTo>
                    <a:pt x="2682379" y="6474663"/>
                  </a:lnTo>
                  <a:lnTo>
                    <a:pt x="2683510" y="6474523"/>
                  </a:lnTo>
                  <a:close/>
                </a:path>
                <a:path w="2737485" h="6945630">
                  <a:moveTo>
                    <a:pt x="2683802" y="6406705"/>
                  </a:moveTo>
                  <a:lnTo>
                    <a:pt x="2683624" y="6406528"/>
                  </a:lnTo>
                  <a:lnTo>
                    <a:pt x="2682760" y="6406616"/>
                  </a:lnTo>
                  <a:lnTo>
                    <a:pt x="2683802" y="6406705"/>
                  </a:lnTo>
                  <a:close/>
                </a:path>
                <a:path w="2737485" h="6945630">
                  <a:moveTo>
                    <a:pt x="2684081" y="6510452"/>
                  </a:moveTo>
                  <a:lnTo>
                    <a:pt x="2683256" y="6509271"/>
                  </a:lnTo>
                  <a:lnTo>
                    <a:pt x="2682786" y="6508877"/>
                  </a:lnTo>
                  <a:lnTo>
                    <a:pt x="2684081" y="6510452"/>
                  </a:lnTo>
                  <a:close/>
                </a:path>
                <a:path w="2737485" h="6945630">
                  <a:moveTo>
                    <a:pt x="2684411" y="6406743"/>
                  </a:moveTo>
                  <a:lnTo>
                    <a:pt x="2683802" y="6406705"/>
                  </a:lnTo>
                  <a:lnTo>
                    <a:pt x="2684094" y="6406985"/>
                  </a:lnTo>
                  <a:lnTo>
                    <a:pt x="2684411" y="6406743"/>
                  </a:lnTo>
                  <a:close/>
                </a:path>
                <a:path w="2737485" h="6945630">
                  <a:moveTo>
                    <a:pt x="2684500" y="6407391"/>
                  </a:moveTo>
                  <a:lnTo>
                    <a:pt x="2684094" y="6406985"/>
                  </a:lnTo>
                  <a:lnTo>
                    <a:pt x="2680766" y="6409423"/>
                  </a:lnTo>
                  <a:lnTo>
                    <a:pt x="2682684" y="6409715"/>
                  </a:lnTo>
                  <a:lnTo>
                    <a:pt x="2682748" y="6408941"/>
                  </a:lnTo>
                  <a:lnTo>
                    <a:pt x="2684500" y="6407391"/>
                  </a:lnTo>
                  <a:close/>
                </a:path>
                <a:path w="2737485" h="6945630">
                  <a:moveTo>
                    <a:pt x="2685186" y="6493307"/>
                  </a:moveTo>
                  <a:lnTo>
                    <a:pt x="2684767" y="6493040"/>
                  </a:lnTo>
                  <a:lnTo>
                    <a:pt x="2685034" y="6494145"/>
                  </a:lnTo>
                  <a:lnTo>
                    <a:pt x="2685186" y="6493307"/>
                  </a:lnTo>
                  <a:close/>
                </a:path>
                <a:path w="2737485" h="6945630">
                  <a:moveTo>
                    <a:pt x="2686139" y="6443510"/>
                  </a:moveTo>
                  <a:lnTo>
                    <a:pt x="2685643" y="6442240"/>
                  </a:lnTo>
                  <a:lnTo>
                    <a:pt x="2684996" y="6442240"/>
                  </a:lnTo>
                  <a:lnTo>
                    <a:pt x="2683865" y="6443510"/>
                  </a:lnTo>
                  <a:lnTo>
                    <a:pt x="2686139" y="6443510"/>
                  </a:lnTo>
                  <a:close/>
                </a:path>
                <a:path w="2737485" h="6945630">
                  <a:moveTo>
                    <a:pt x="2686367" y="6423190"/>
                  </a:moveTo>
                  <a:lnTo>
                    <a:pt x="2685186" y="6423190"/>
                  </a:lnTo>
                  <a:lnTo>
                    <a:pt x="2686164" y="6424231"/>
                  </a:lnTo>
                  <a:lnTo>
                    <a:pt x="2686367" y="6423190"/>
                  </a:lnTo>
                  <a:close/>
                </a:path>
                <a:path w="2737485" h="6945630">
                  <a:moveTo>
                    <a:pt x="2686380" y="6424460"/>
                  </a:moveTo>
                  <a:lnTo>
                    <a:pt x="2686164" y="6424231"/>
                  </a:lnTo>
                  <a:lnTo>
                    <a:pt x="2686113" y="6424460"/>
                  </a:lnTo>
                  <a:lnTo>
                    <a:pt x="2686380" y="6424460"/>
                  </a:lnTo>
                  <a:close/>
                </a:path>
                <a:path w="2737485" h="6945630">
                  <a:moveTo>
                    <a:pt x="2686647" y="6542570"/>
                  </a:moveTo>
                  <a:lnTo>
                    <a:pt x="2685440" y="6541300"/>
                  </a:lnTo>
                  <a:lnTo>
                    <a:pt x="2686151" y="6542570"/>
                  </a:lnTo>
                  <a:lnTo>
                    <a:pt x="2686647" y="6542570"/>
                  </a:lnTo>
                  <a:close/>
                </a:path>
                <a:path w="2737485" h="6945630">
                  <a:moveTo>
                    <a:pt x="2687688" y="6418110"/>
                  </a:moveTo>
                  <a:lnTo>
                    <a:pt x="2682227" y="6415570"/>
                  </a:lnTo>
                  <a:lnTo>
                    <a:pt x="2679636" y="6413030"/>
                  </a:lnTo>
                  <a:lnTo>
                    <a:pt x="2676131" y="6413030"/>
                  </a:lnTo>
                  <a:lnTo>
                    <a:pt x="2673832" y="6410490"/>
                  </a:lnTo>
                  <a:lnTo>
                    <a:pt x="2675217" y="6409220"/>
                  </a:lnTo>
                  <a:lnTo>
                    <a:pt x="2677642" y="6410490"/>
                  </a:lnTo>
                  <a:lnTo>
                    <a:pt x="2678201" y="6409220"/>
                  </a:lnTo>
                  <a:lnTo>
                    <a:pt x="2678760" y="6407950"/>
                  </a:lnTo>
                  <a:lnTo>
                    <a:pt x="2678239" y="6406680"/>
                  </a:lnTo>
                  <a:lnTo>
                    <a:pt x="2677884" y="6406375"/>
                  </a:lnTo>
                  <a:lnTo>
                    <a:pt x="2678379" y="6405410"/>
                  </a:lnTo>
                  <a:lnTo>
                    <a:pt x="2679395" y="6405410"/>
                  </a:lnTo>
                  <a:lnTo>
                    <a:pt x="2678874" y="6404140"/>
                  </a:lnTo>
                  <a:lnTo>
                    <a:pt x="2676817" y="6404940"/>
                  </a:lnTo>
                  <a:lnTo>
                    <a:pt x="2676829" y="6405410"/>
                  </a:lnTo>
                  <a:lnTo>
                    <a:pt x="2675585" y="6405410"/>
                  </a:lnTo>
                  <a:lnTo>
                    <a:pt x="2672397" y="6405410"/>
                  </a:lnTo>
                  <a:lnTo>
                    <a:pt x="2676398" y="6406680"/>
                  </a:lnTo>
                  <a:lnTo>
                    <a:pt x="2675382" y="6406680"/>
                  </a:lnTo>
                  <a:lnTo>
                    <a:pt x="2673070" y="6407950"/>
                  </a:lnTo>
                  <a:lnTo>
                    <a:pt x="2672207" y="6406680"/>
                  </a:lnTo>
                  <a:lnTo>
                    <a:pt x="2670441" y="6409220"/>
                  </a:lnTo>
                  <a:lnTo>
                    <a:pt x="2674010" y="6407950"/>
                  </a:lnTo>
                  <a:lnTo>
                    <a:pt x="2671953" y="6410490"/>
                  </a:lnTo>
                  <a:lnTo>
                    <a:pt x="2671203" y="6410490"/>
                  </a:lnTo>
                  <a:lnTo>
                    <a:pt x="2672778" y="6411760"/>
                  </a:lnTo>
                  <a:lnTo>
                    <a:pt x="2670264" y="6411760"/>
                  </a:lnTo>
                  <a:lnTo>
                    <a:pt x="2668359" y="6414300"/>
                  </a:lnTo>
                  <a:lnTo>
                    <a:pt x="2674353" y="6414300"/>
                  </a:lnTo>
                  <a:lnTo>
                    <a:pt x="2671648" y="6416599"/>
                  </a:lnTo>
                  <a:lnTo>
                    <a:pt x="2673273" y="6419380"/>
                  </a:lnTo>
                  <a:lnTo>
                    <a:pt x="2674239" y="6415570"/>
                  </a:lnTo>
                  <a:lnTo>
                    <a:pt x="2678506" y="6418110"/>
                  </a:lnTo>
                  <a:lnTo>
                    <a:pt x="2671191" y="6420650"/>
                  </a:lnTo>
                  <a:lnTo>
                    <a:pt x="2674391" y="6420650"/>
                  </a:lnTo>
                  <a:lnTo>
                    <a:pt x="2674289" y="6421920"/>
                  </a:lnTo>
                  <a:lnTo>
                    <a:pt x="2673007" y="6421920"/>
                  </a:lnTo>
                  <a:lnTo>
                    <a:pt x="2675344" y="6423139"/>
                  </a:lnTo>
                  <a:lnTo>
                    <a:pt x="2674315" y="6421920"/>
                  </a:lnTo>
                  <a:lnTo>
                    <a:pt x="2676512" y="6421920"/>
                  </a:lnTo>
                  <a:lnTo>
                    <a:pt x="2675369" y="6423101"/>
                  </a:lnTo>
                  <a:lnTo>
                    <a:pt x="2682773" y="6423139"/>
                  </a:lnTo>
                  <a:lnTo>
                    <a:pt x="2680893" y="6421920"/>
                  </a:lnTo>
                  <a:lnTo>
                    <a:pt x="2687688" y="6418110"/>
                  </a:lnTo>
                  <a:close/>
                </a:path>
                <a:path w="2737485" h="6945630">
                  <a:moveTo>
                    <a:pt x="2687726" y="6546278"/>
                  </a:moveTo>
                  <a:lnTo>
                    <a:pt x="2687345" y="6545948"/>
                  </a:lnTo>
                  <a:lnTo>
                    <a:pt x="2687434" y="6546151"/>
                  </a:lnTo>
                  <a:lnTo>
                    <a:pt x="2687688" y="6546367"/>
                  </a:lnTo>
                  <a:close/>
                </a:path>
                <a:path w="2737485" h="6945630">
                  <a:moveTo>
                    <a:pt x="2687764" y="6423190"/>
                  </a:moveTo>
                  <a:lnTo>
                    <a:pt x="2686621" y="6421920"/>
                  </a:lnTo>
                  <a:lnTo>
                    <a:pt x="2686367" y="6423190"/>
                  </a:lnTo>
                  <a:lnTo>
                    <a:pt x="2687764" y="6423190"/>
                  </a:lnTo>
                  <a:close/>
                </a:path>
                <a:path w="2737485" h="6945630">
                  <a:moveTo>
                    <a:pt x="2688158" y="6510299"/>
                  </a:moveTo>
                  <a:lnTo>
                    <a:pt x="2686418" y="6509550"/>
                  </a:lnTo>
                  <a:lnTo>
                    <a:pt x="2686939" y="6511023"/>
                  </a:lnTo>
                  <a:lnTo>
                    <a:pt x="2688158" y="6510299"/>
                  </a:lnTo>
                  <a:close/>
                </a:path>
                <a:path w="2737485" h="6945630">
                  <a:moveTo>
                    <a:pt x="2688323" y="6525958"/>
                  </a:moveTo>
                  <a:lnTo>
                    <a:pt x="2686380" y="6524790"/>
                  </a:lnTo>
                  <a:lnTo>
                    <a:pt x="2687802" y="6526060"/>
                  </a:lnTo>
                  <a:lnTo>
                    <a:pt x="2688272" y="6526060"/>
                  </a:lnTo>
                  <a:close/>
                </a:path>
                <a:path w="2737485" h="6945630">
                  <a:moveTo>
                    <a:pt x="2688844" y="6530124"/>
                  </a:moveTo>
                  <a:lnTo>
                    <a:pt x="2688564" y="6530378"/>
                  </a:lnTo>
                  <a:lnTo>
                    <a:pt x="2688425" y="6530581"/>
                  </a:lnTo>
                  <a:lnTo>
                    <a:pt x="2688704" y="6530657"/>
                  </a:lnTo>
                  <a:lnTo>
                    <a:pt x="2688755" y="6530454"/>
                  </a:lnTo>
                  <a:lnTo>
                    <a:pt x="2688793" y="6530289"/>
                  </a:lnTo>
                  <a:lnTo>
                    <a:pt x="2688844" y="6530124"/>
                  </a:lnTo>
                  <a:close/>
                </a:path>
                <a:path w="2737485" h="6945630">
                  <a:moveTo>
                    <a:pt x="2688920" y="6546380"/>
                  </a:moveTo>
                  <a:lnTo>
                    <a:pt x="2688882" y="6546520"/>
                  </a:lnTo>
                  <a:lnTo>
                    <a:pt x="2688920" y="6546380"/>
                  </a:lnTo>
                  <a:close/>
                </a:path>
                <a:path w="2737485" h="6945630">
                  <a:moveTo>
                    <a:pt x="2689199" y="6447028"/>
                  </a:moveTo>
                  <a:lnTo>
                    <a:pt x="2689009" y="6447091"/>
                  </a:lnTo>
                  <a:lnTo>
                    <a:pt x="2688767" y="6447269"/>
                  </a:lnTo>
                  <a:lnTo>
                    <a:pt x="2688526" y="6447498"/>
                  </a:lnTo>
                  <a:lnTo>
                    <a:pt x="2688767" y="6447396"/>
                  </a:lnTo>
                  <a:lnTo>
                    <a:pt x="2689021" y="6447269"/>
                  </a:lnTo>
                  <a:lnTo>
                    <a:pt x="2689199" y="6447028"/>
                  </a:lnTo>
                  <a:close/>
                </a:path>
                <a:path w="2737485" h="6945630">
                  <a:moveTo>
                    <a:pt x="2690926" y="6521717"/>
                  </a:moveTo>
                  <a:lnTo>
                    <a:pt x="2690761" y="6521374"/>
                  </a:lnTo>
                  <a:lnTo>
                    <a:pt x="2690406" y="6521285"/>
                  </a:lnTo>
                  <a:lnTo>
                    <a:pt x="2690088" y="6521323"/>
                  </a:lnTo>
                  <a:lnTo>
                    <a:pt x="2690380" y="6521615"/>
                  </a:lnTo>
                  <a:lnTo>
                    <a:pt x="2690634" y="6521869"/>
                  </a:lnTo>
                  <a:lnTo>
                    <a:pt x="2690926" y="6521717"/>
                  </a:lnTo>
                  <a:close/>
                </a:path>
                <a:path w="2737485" h="6945630">
                  <a:moveTo>
                    <a:pt x="2692743" y="6888010"/>
                  </a:moveTo>
                  <a:lnTo>
                    <a:pt x="2692527" y="6888010"/>
                  </a:lnTo>
                  <a:lnTo>
                    <a:pt x="2691676" y="6889280"/>
                  </a:lnTo>
                  <a:lnTo>
                    <a:pt x="2692743" y="6888010"/>
                  </a:lnTo>
                  <a:close/>
                </a:path>
                <a:path w="2737485" h="6945630">
                  <a:moveTo>
                    <a:pt x="2694508" y="6564223"/>
                  </a:moveTo>
                  <a:lnTo>
                    <a:pt x="2694305" y="6564160"/>
                  </a:lnTo>
                  <a:lnTo>
                    <a:pt x="2694508" y="6564223"/>
                  </a:lnTo>
                  <a:close/>
                </a:path>
                <a:path w="2737485" h="6945630">
                  <a:moveTo>
                    <a:pt x="2695067" y="6554216"/>
                  </a:moveTo>
                  <a:lnTo>
                    <a:pt x="2694787" y="6554914"/>
                  </a:lnTo>
                  <a:lnTo>
                    <a:pt x="2695003" y="6554610"/>
                  </a:lnTo>
                  <a:lnTo>
                    <a:pt x="2695054" y="6554406"/>
                  </a:lnTo>
                  <a:lnTo>
                    <a:pt x="2695067" y="6554216"/>
                  </a:lnTo>
                  <a:close/>
                </a:path>
                <a:path w="2737485" h="6945630">
                  <a:moveTo>
                    <a:pt x="2695803" y="6866420"/>
                  </a:moveTo>
                  <a:lnTo>
                    <a:pt x="2695092" y="6866420"/>
                  </a:lnTo>
                  <a:lnTo>
                    <a:pt x="2695676" y="6867169"/>
                  </a:lnTo>
                  <a:lnTo>
                    <a:pt x="2695803" y="6866420"/>
                  </a:lnTo>
                  <a:close/>
                </a:path>
                <a:path w="2737485" h="6945630">
                  <a:moveTo>
                    <a:pt x="2696083" y="6867690"/>
                  </a:moveTo>
                  <a:lnTo>
                    <a:pt x="2695676" y="6867169"/>
                  </a:lnTo>
                  <a:lnTo>
                    <a:pt x="2695587" y="6867690"/>
                  </a:lnTo>
                  <a:lnTo>
                    <a:pt x="2696083" y="6867690"/>
                  </a:lnTo>
                  <a:close/>
                </a:path>
                <a:path w="2737485" h="6945630">
                  <a:moveTo>
                    <a:pt x="2696299" y="6580225"/>
                  </a:moveTo>
                  <a:lnTo>
                    <a:pt x="2696006" y="6580289"/>
                  </a:lnTo>
                  <a:lnTo>
                    <a:pt x="2695651" y="6580416"/>
                  </a:lnTo>
                  <a:lnTo>
                    <a:pt x="2695067" y="6580784"/>
                  </a:lnTo>
                  <a:lnTo>
                    <a:pt x="2695587" y="6580632"/>
                  </a:lnTo>
                  <a:lnTo>
                    <a:pt x="2695956" y="6580441"/>
                  </a:lnTo>
                  <a:lnTo>
                    <a:pt x="2696299" y="6580225"/>
                  </a:lnTo>
                  <a:close/>
                </a:path>
                <a:path w="2737485" h="6945630">
                  <a:moveTo>
                    <a:pt x="2696641" y="6567970"/>
                  </a:moveTo>
                  <a:lnTo>
                    <a:pt x="2695854" y="6566700"/>
                  </a:lnTo>
                  <a:lnTo>
                    <a:pt x="2694368" y="6564262"/>
                  </a:lnTo>
                  <a:lnTo>
                    <a:pt x="2689898" y="6565430"/>
                  </a:lnTo>
                  <a:lnTo>
                    <a:pt x="2692222" y="6567970"/>
                  </a:lnTo>
                  <a:lnTo>
                    <a:pt x="2694305" y="6566865"/>
                  </a:lnTo>
                  <a:lnTo>
                    <a:pt x="2696641" y="6567970"/>
                  </a:lnTo>
                  <a:close/>
                </a:path>
                <a:path w="2737485" h="6945630">
                  <a:moveTo>
                    <a:pt x="2696972" y="6555270"/>
                  </a:moveTo>
                  <a:lnTo>
                    <a:pt x="2696426" y="6555270"/>
                  </a:lnTo>
                  <a:lnTo>
                    <a:pt x="2696934" y="6555460"/>
                  </a:lnTo>
                  <a:lnTo>
                    <a:pt x="2696972" y="6555270"/>
                  </a:lnTo>
                  <a:close/>
                </a:path>
                <a:path w="2737485" h="6945630">
                  <a:moveTo>
                    <a:pt x="2697264" y="6935000"/>
                  </a:moveTo>
                  <a:lnTo>
                    <a:pt x="2696934" y="6933730"/>
                  </a:lnTo>
                  <a:lnTo>
                    <a:pt x="2696273" y="6933730"/>
                  </a:lnTo>
                  <a:lnTo>
                    <a:pt x="2697264" y="6935000"/>
                  </a:lnTo>
                  <a:close/>
                </a:path>
                <a:path w="2737485" h="6945630">
                  <a:moveTo>
                    <a:pt x="2697353" y="6937540"/>
                  </a:moveTo>
                  <a:lnTo>
                    <a:pt x="2695727" y="6935000"/>
                  </a:lnTo>
                  <a:lnTo>
                    <a:pt x="2692997" y="6936270"/>
                  </a:lnTo>
                  <a:lnTo>
                    <a:pt x="2694546" y="6936270"/>
                  </a:lnTo>
                  <a:lnTo>
                    <a:pt x="2695829" y="6938810"/>
                  </a:lnTo>
                  <a:lnTo>
                    <a:pt x="2697353" y="6937540"/>
                  </a:lnTo>
                  <a:close/>
                </a:path>
                <a:path w="2737485" h="6945630">
                  <a:moveTo>
                    <a:pt x="2697657" y="6555727"/>
                  </a:moveTo>
                  <a:lnTo>
                    <a:pt x="2696934" y="6555460"/>
                  </a:lnTo>
                  <a:lnTo>
                    <a:pt x="2696756" y="6556540"/>
                  </a:lnTo>
                  <a:lnTo>
                    <a:pt x="2697657" y="6555727"/>
                  </a:lnTo>
                  <a:close/>
                </a:path>
                <a:path w="2737485" h="6945630">
                  <a:moveTo>
                    <a:pt x="2698508" y="6563969"/>
                  </a:moveTo>
                  <a:lnTo>
                    <a:pt x="2698204" y="6564160"/>
                  </a:lnTo>
                  <a:lnTo>
                    <a:pt x="2698432" y="6564160"/>
                  </a:lnTo>
                  <a:lnTo>
                    <a:pt x="2698508" y="6563969"/>
                  </a:lnTo>
                  <a:close/>
                </a:path>
                <a:path w="2737485" h="6945630">
                  <a:moveTo>
                    <a:pt x="2700528" y="6927380"/>
                  </a:moveTo>
                  <a:lnTo>
                    <a:pt x="2699347" y="6927037"/>
                  </a:lnTo>
                  <a:lnTo>
                    <a:pt x="2699601" y="6927380"/>
                  </a:lnTo>
                  <a:lnTo>
                    <a:pt x="2700528" y="6927380"/>
                  </a:lnTo>
                  <a:close/>
                </a:path>
                <a:path w="2737485" h="6945630">
                  <a:moveTo>
                    <a:pt x="2701023" y="6927367"/>
                  </a:moveTo>
                  <a:lnTo>
                    <a:pt x="2700820" y="6927304"/>
                  </a:lnTo>
                  <a:lnTo>
                    <a:pt x="2700693" y="6927266"/>
                  </a:lnTo>
                  <a:lnTo>
                    <a:pt x="2700528" y="6927202"/>
                  </a:lnTo>
                  <a:lnTo>
                    <a:pt x="2700782" y="6927393"/>
                  </a:lnTo>
                  <a:lnTo>
                    <a:pt x="2700959" y="6927494"/>
                  </a:lnTo>
                  <a:lnTo>
                    <a:pt x="2701023" y="6927367"/>
                  </a:lnTo>
                  <a:close/>
                </a:path>
                <a:path w="2737485" h="6945630">
                  <a:moveTo>
                    <a:pt x="2701125" y="6593649"/>
                  </a:moveTo>
                  <a:lnTo>
                    <a:pt x="2700794" y="6594030"/>
                  </a:lnTo>
                  <a:lnTo>
                    <a:pt x="2700947" y="6594030"/>
                  </a:lnTo>
                  <a:lnTo>
                    <a:pt x="2701125" y="6593649"/>
                  </a:lnTo>
                  <a:close/>
                </a:path>
                <a:path w="2737485" h="6945630">
                  <a:moveTo>
                    <a:pt x="2701353" y="6594437"/>
                  </a:moveTo>
                  <a:lnTo>
                    <a:pt x="2700934" y="6594322"/>
                  </a:lnTo>
                  <a:lnTo>
                    <a:pt x="2700731" y="6594132"/>
                  </a:lnTo>
                  <a:lnTo>
                    <a:pt x="2700680" y="6594322"/>
                  </a:lnTo>
                  <a:lnTo>
                    <a:pt x="2701023" y="6594627"/>
                  </a:lnTo>
                  <a:lnTo>
                    <a:pt x="2701277" y="6594500"/>
                  </a:lnTo>
                  <a:close/>
                </a:path>
                <a:path w="2737485" h="6945630">
                  <a:moveTo>
                    <a:pt x="2702293" y="6496850"/>
                  </a:moveTo>
                  <a:lnTo>
                    <a:pt x="2701391" y="6494513"/>
                  </a:lnTo>
                  <a:lnTo>
                    <a:pt x="2699220" y="6498120"/>
                  </a:lnTo>
                  <a:lnTo>
                    <a:pt x="2699740" y="6497904"/>
                  </a:lnTo>
                  <a:lnTo>
                    <a:pt x="2700680" y="6499098"/>
                  </a:lnTo>
                  <a:lnTo>
                    <a:pt x="2702115" y="6497739"/>
                  </a:lnTo>
                  <a:lnTo>
                    <a:pt x="2700159" y="6497739"/>
                  </a:lnTo>
                  <a:lnTo>
                    <a:pt x="2702293" y="6496850"/>
                  </a:lnTo>
                  <a:close/>
                </a:path>
                <a:path w="2737485" h="6945630">
                  <a:moveTo>
                    <a:pt x="2702776" y="6515532"/>
                  </a:moveTo>
                  <a:lnTo>
                    <a:pt x="2702737" y="6515011"/>
                  </a:lnTo>
                  <a:lnTo>
                    <a:pt x="2701086" y="6515316"/>
                  </a:lnTo>
                  <a:lnTo>
                    <a:pt x="2701696" y="6515595"/>
                  </a:lnTo>
                  <a:lnTo>
                    <a:pt x="2702268" y="6515875"/>
                  </a:lnTo>
                  <a:lnTo>
                    <a:pt x="2702674" y="6516217"/>
                  </a:lnTo>
                  <a:lnTo>
                    <a:pt x="2702776" y="6515532"/>
                  </a:lnTo>
                  <a:close/>
                </a:path>
                <a:path w="2737485" h="6945630">
                  <a:moveTo>
                    <a:pt x="2703334" y="6604800"/>
                  </a:moveTo>
                  <a:lnTo>
                    <a:pt x="2702649" y="6604152"/>
                  </a:lnTo>
                  <a:lnTo>
                    <a:pt x="2698966" y="6604482"/>
                  </a:lnTo>
                  <a:lnTo>
                    <a:pt x="2700109" y="6605549"/>
                  </a:lnTo>
                  <a:lnTo>
                    <a:pt x="2703334" y="6604800"/>
                  </a:lnTo>
                  <a:close/>
                </a:path>
                <a:path w="2737485" h="6945630">
                  <a:moveTo>
                    <a:pt x="2703398" y="6517157"/>
                  </a:moveTo>
                  <a:lnTo>
                    <a:pt x="2703169" y="6516637"/>
                  </a:lnTo>
                  <a:lnTo>
                    <a:pt x="2702687" y="6516217"/>
                  </a:lnTo>
                  <a:lnTo>
                    <a:pt x="2702585" y="6516789"/>
                  </a:lnTo>
                  <a:lnTo>
                    <a:pt x="2702407" y="6517462"/>
                  </a:lnTo>
                  <a:lnTo>
                    <a:pt x="2702941" y="6517907"/>
                  </a:lnTo>
                  <a:lnTo>
                    <a:pt x="2703398" y="6517157"/>
                  </a:lnTo>
                  <a:close/>
                </a:path>
                <a:path w="2737485" h="6945630">
                  <a:moveTo>
                    <a:pt x="2703563" y="6607365"/>
                  </a:moveTo>
                  <a:lnTo>
                    <a:pt x="2703347" y="6606946"/>
                  </a:lnTo>
                  <a:lnTo>
                    <a:pt x="2703004" y="6607721"/>
                  </a:lnTo>
                  <a:lnTo>
                    <a:pt x="2703372" y="6607492"/>
                  </a:lnTo>
                  <a:lnTo>
                    <a:pt x="2703563" y="6607365"/>
                  </a:lnTo>
                  <a:close/>
                </a:path>
                <a:path w="2737485" h="6945630">
                  <a:moveTo>
                    <a:pt x="2704617" y="6772834"/>
                  </a:moveTo>
                  <a:lnTo>
                    <a:pt x="2703576" y="6771932"/>
                  </a:lnTo>
                  <a:lnTo>
                    <a:pt x="2704388" y="6773570"/>
                  </a:lnTo>
                  <a:lnTo>
                    <a:pt x="2704617" y="6772834"/>
                  </a:lnTo>
                  <a:close/>
                </a:path>
                <a:path w="2737485" h="6945630">
                  <a:moveTo>
                    <a:pt x="2707157" y="6640347"/>
                  </a:moveTo>
                  <a:lnTo>
                    <a:pt x="2706814" y="6637820"/>
                  </a:lnTo>
                  <a:lnTo>
                    <a:pt x="2703195" y="6639090"/>
                  </a:lnTo>
                  <a:lnTo>
                    <a:pt x="2707157" y="6640347"/>
                  </a:lnTo>
                  <a:close/>
                </a:path>
                <a:path w="2737485" h="6945630">
                  <a:moveTo>
                    <a:pt x="2708541" y="6683184"/>
                  </a:moveTo>
                  <a:lnTo>
                    <a:pt x="2707805" y="6682714"/>
                  </a:lnTo>
                  <a:lnTo>
                    <a:pt x="2706179" y="6684759"/>
                  </a:lnTo>
                  <a:lnTo>
                    <a:pt x="2708541" y="6683184"/>
                  </a:lnTo>
                  <a:close/>
                </a:path>
                <a:path w="2737485" h="6945630">
                  <a:moveTo>
                    <a:pt x="2708554" y="6647510"/>
                  </a:moveTo>
                  <a:lnTo>
                    <a:pt x="2708084" y="6647066"/>
                  </a:lnTo>
                  <a:lnTo>
                    <a:pt x="2706484" y="6647688"/>
                  </a:lnTo>
                  <a:lnTo>
                    <a:pt x="2705544" y="6648945"/>
                  </a:lnTo>
                  <a:lnTo>
                    <a:pt x="2707208" y="6649529"/>
                  </a:lnTo>
                  <a:lnTo>
                    <a:pt x="2707373" y="6648577"/>
                  </a:lnTo>
                  <a:lnTo>
                    <a:pt x="2708554" y="6647510"/>
                  </a:lnTo>
                  <a:close/>
                </a:path>
                <a:path w="2737485" h="6945630">
                  <a:moveTo>
                    <a:pt x="2708986" y="6909600"/>
                  </a:moveTo>
                  <a:lnTo>
                    <a:pt x="2705773" y="6908330"/>
                  </a:lnTo>
                  <a:lnTo>
                    <a:pt x="2706687" y="6905790"/>
                  </a:lnTo>
                  <a:lnTo>
                    <a:pt x="2705176" y="6905790"/>
                  </a:lnTo>
                  <a:lnTo>
                    <a:pt x="2705176" y="6909600"/>
                  </a:lnTo>
                  <a:lnTo>
                    <a:pt x="2708986" y="6909600"/>
                  </a:lnTo>
                  <a:close/>
                </a:path>
                <a:path w="2737485" h="6945630">
                  <a:moveTo>
                    <a:pt x="2709634" y="6881660"/>
                  </a:moveTo>
                  <a:lnTo>
                    <a:pt x="2708706" y="6881660"/>
                  </a:lnTo>
                  <a:lnTo>
                    <a:pt x="2708872" y="6882333"/>
                  </a:lnTo>
                  <a:lnTo>
                    <a:pt x="2709634" y="6881660"/>
                  </a:lnTo>
                  <a:close/>
                </a:path>
                <a:path w="2737485" h="6945630">
                  <a:moveTo>
                    <a:pt x="2709672" y="6525958"/>
                  </a:moveTo>
                  <a:lnTo>
                    <a:pt x="2708224" y="6523520"/>
                  </a:lnTo>
                  <a:lnTo>
                    <a:pt x="2706509" y="6524790"/>
                  </a:lnTo>
                  <a:lnTo>
                    <a:pt x="2706243" y="6523520"/>
                  </a:lnTo>
                  <a:lnTo>
                    <a:pt x="2703131" y="6522250"/>
                  </a:lnTo>
                  <a:lnTo>
                    <a:pt x="2704109" y="6520980"/>
                  </a:lnTo>
                  <a:lnTo>
                    <a:pt x="2705938" y="6520980"/>
                  </a:lnTo>
                  <a:lnTo>
                    <a:pt x="2704579" y="6518440"/>
                  </a:lnTo>
                  <a:lnTo>
                    <a:pt x="2703474" y="6520980"/>
                  </a:lnTo>
                  <a:lnTo>
                    <a:pt x="2701175" y="6519710"/>
                  </a:lnTo>
                  <a:lnTo>
                    <a:pt x="2698661" y="6522250"/>
                  </a:lnTo>
                  <a:lnTo>
                    <a:pt x="2699283" y="6519710"/>
                  </a:lnTo>
                  <a:lnTo>
                    <a:pt x="2699753" y="6519710"/>
                  </a:lnTo>
                  <a:lnTo>
                    <a:pt x="2699372" y="6518440"/>
                  </a:lnTo>
                  <a:lnTo>
                    <a:pt x="2698991" y="6517170"/>
                  </a:lnTo>
                  <a:lnTo>
                    <a:pt x="2701086" y="6515900"/>
                  </a:lnTo>
                  <a:lnTo>
                    <a:pt x="2699689" y="6515900"/>
                  </a:lnTo>
                  <a:lnTo>
                    <a:pt x="2698242" y="6514630"/>
                  </a:lnTo>
                  <a:lnTo>
                    <a:pt x="2698953" y="6513360"/>
                  </a:lnTo>
                  <a:lnTo>
                    <a:pt x="2700096" y="6512090"/>
                  </a:lnTo>
                  <a:lnTo>
                    <a:pt x="2700642" y="6512090"/>
                  </a:lnTo>
                  <a:lnTo>
                    <a:pt x="2702356" y="6508280"/>
                  </a:lnTo>
                  <a:lnTo>
                    <a:pt x="2701594" y="6508280"/>
                  </a:lnTo>
                  <a:lnTo>
                    <a:pt x="2701988" y="6507010"/>
                  </a:lnTo>
                  <a:lnTo>
                    <a:pt x="2699245" y="6507010"/>
                  </a:lnTo>
                  <a:lnTo>
                    <a:pt x="2699918" y="6505740"/>
                  </a:lnTo>
                  <a:lnTo>
                    <a:pt x="2701925" y="6505740"/>
                  </a:lnTo>
                  <a:lnTo>
                    <a:pt x="2701899" y="6503200"/>
                  </a:lnTo>
                  <a:lnTo>
                    <a:pt x="2697213" y="6507010"/>
                  </a:lnTo>
                  <a:lnTo>
                    <a:pt x="2698724" y="6504470"/>
                  </a:lnTo>
                  <a:lnTo>
                    <a:pt x="2699842" y="6504470"/>
                  </a:lnTo>
                  <a:lnTo>
                    <a:pt x="2700350" y="6501930"/>
                  </a:lnTo>
                  <a:lnTo>
                    <a:pt x="2697061" y="6499390"/>
                  </a:lnTo>
                  <a:lnTo>
                    <a:pt x="2697810" y="6496850"/>
                  </a:lnTo>
                  <a:lnTo>
                    <a:pt x="2701366" y="6494424"/>
                  </a:lnTo>
                  <a:lnTo>
                    <a:pt x="2700832" y="6493040"/>
                  </a:lnTo>
                  <a:lnTo>
                    <a:pt x="2696070" y="6489230"/>
                  </a:lnTo>
                  <a:lnTo>
                    <a:pt x="2696159" y="6486690"/>
                  </a:lnTo>
                  <a:lnTo>
                    <a:pt x="2696197" y="6485420"/>
                  </a:lnTo>
                  <a:lnTo>
                    <a:pt x="2695918" y="6486690"/>
                  </a:lnTo>
                  <a:lnTo>
                    <a:pt x="2690380" y="6486690"/>
                  </a:lnTo>
                  <a:lnTo>
                    <a:pt x="2698026" y="6482880"/>
                  </a:lnTo>
                  <a:lnTo>
                    <a:pt x="2696730" y="6482321"/>
                  </a:lnTo>
                  <a:lnTo>
                    <a:pt x="2698216" y="6481610"/>
                  </a:lnTo>
                  <a:lnTo>
                    <a:pt x="2697594" y="6481610"/>
                  </a:lnTo>
                  <a:lnTo>
                    <a:pt x="2697937" y="6479070"/>
                  </a:lnTo>
                  <a:lnTo>
                    <a:pt x="2695168" y="6476530"/>
                  </a:lnTo>
                  <a:lnTo>
                    <a:pt x="2692641" y="6473990"/>
                  </a:lnTo>
                  <a:lnTo>
                    <a:pt x="2694152" y="6473990"/>
                  </a:lnTo>
                  <a:lnTo>
                    <a:pt x="2694609" y="6472720"/>
                  </a:lnTo>
                  <a:lnTo>
                    <a:pt x="2695079" y="6471450"/>
                  </a:lnTo>
                  <a:lnTo>
                    <a:pt x="2694025" y="6468910"/>
                  </a:lnTo>
                  <a:lnTo>
                    <a:pt x="2694317" y="6467640"/>
                  </a:lnTo>
                  <a:lnTo>
                    <a:pt x="2692819" y="6467640"/>
                  </a:lnTo>
                  <a:lnTo>
                    <a:pt x="2692844" y="6466370"/>
                  </a:lnTo>
                  <a:lnTo>
                    <a:pt x="2690939" y="6467640"/>
                  </a:lnTo>
                  <a:lnTo>
                    <a:pt x="2692946" y="6463830"/>
                  </a:lnTo>
                  <a:lnTo>
                    <a:pt x="2691079" y="6460020"/>
                  </a:lnTo>
                  <a:lnTo>
                    <a:pt x="2689682" y="6457480"/>
                  </a:lnTo>
                  <a:lnTo>
                    <a:pt x="2688983" y="6456210"/>
                  </a:lnTo>
                  <a:lnTo>
                    <a:pt x="2690291" y="6452400"/>
                  </a:lnTo>
                  <a:lnTo>
                    <a:pt x="2690431" y="6453670"/>
                  </a:lnTo>
                  <a:lnTo>
                    <a:pt x="2691688" y="6453670"/>
                  </a:lnTo>
                  <a:lnTo>
                    <a:pt x="2689593" y="6449860"/>
                  </a:lnTo>
                  <a:lnTo>
                    <a:pt x="2687307" y="6451130"/>
                  </a:lnTo>
                  <a:lnTo>
                    <a:pt x="2688259" y="6451130"/>
                  </a:lnTo>
                  <a:lnTo>
                    <a:pt x="2686608" y="6452400"/>
                  </a:lnTo>
                  <a:lnTo>
                    <a:pt x="2685097" y="6452400"/>
                  </a:lnTo>
                  <a:lnTo>
                    <a:pt x="2683776" y="6451130"/>
                  </a:lnTo>
                  <a:lnTo>
                    <a:pt x="2683573" y="6449860"/>
                  </a:lnTo>
                  <a:lnTo>
                    <a:pt x="2685504" y="6451130"/>
                  </a:lnTo>
                  <a:lnTo>
                    <a:pt x="2687358" y="6448590"/>
                  </a:lnTo>
                  <a:lnTo>
                    <a:pt x="2686253" y="6448590"/>
                  </a:lnTo>
                  <a:lnTo>
                    <a:pt x="2690025" y="6446050"/>
                  </a:lnTo>
                  <a:lnTo>
                    <a:pt x="2681427" y="6449860"/>
                  </a:lnTo>
                  <a:lnTo>
                    <a:pt x="2682913" y="6447320"/>
                  </a:lnTo>
                  <a:lnTo>
                    <a:pt x="2683662" y="6446050"/>
                  </a:lnTo>
                  <a:lnTo>
                    <a:pt x="2684945" y="6446050"/>
                  </a:lnTo>
                  <a:lnTo>
                    <a:pt x="2684094" y="6444780"/>
                  </a:lnTo>
                  <a:lnTo>
                    <a:pt x="2682240" y="6444780"/>
                  </a:lnTo>
                  <a:lnTo>
                    <a:pt x="2682354" y="6443510"/>
                  </a:lnTo>
                  <a:lnTo>
                    <a:pt x="2684996" y="6442240"/>
                  </a:lnTo>
                  <a:lnTo>
                    <a:pt x="2680309" y="6442240"/>
                  </a:lnTo>
                  <a:lnTo>
                    <a:pt x="2682722" y="6439700"/>
                  </a:lnTo>
                  <a:lnTo>
                    <a:pt x="2683624" y="6439700"/>
                  </a:lnTo>
                  <a:lnTo>
                    <a:pt x="2683840" y="6440970"/>
                  </a:lnTo>
                  <a:lnTo>
                    <a:pt x="2684742" y="6440970"/>
                  </a:lnTo>
                  <a:lnTo>
                    <a:pt x="2687624" y="6439700"/>
                  </a:lnTo>
                  <a:lnTo>
                    <a:pt x="2686774" y="6439700"/>
                  </a:lnTo>
                  <a:lnTo>
                    <a:pt x="2687028" y="6438430"/>
                  </a:lnTo>
                  <a:lnTo>
                    <a:pt x="2687853" y="6435890"/>
                  </a:lnTo>
                  <a:lnTo>
                    <a:pt x="2687726" y="6435890"/>
                  </a:lnTo>
                  <a:lnTo>
                    <a:pt x="2679585" y="6435890"/>
                  </a:lnTo>
                  <a:lnTo>
                    <a:pt x="2684970" y="6432080"/>
                  </a:lnTo>
                  <a:lnTo>
                    <a:pt x="2684488" y="6431966"/>
                  </a:lnTo>
                  <a:lnTo>
                    <a:pt x="2682379" y="6430810"/>
                  </a:lnTo>
                  <a:lnTo>
                    <a:pt x="2685529" y="6430810"/>
                  </a:lnTo>
                  <a:lnTo>
                    <a:pt x="2686189" y="6429642"/>
                  </a:lnTo>
                  <a:lnTo>
                    <a:pt x="2686786" y="6429565"/>
                  </a:lnTo>
                  <a:lnTo>
                    <a:pt x="2686253" y="6429591"/>
                  </a:lnTo>
                  <a:lnTo>
                    <a:pt x="2686977" y="6428270"/>
                  </a:lnTo>
                  <a:lnTo>
                    <a:pt x="2685135" y="6428270"/>
                  </a:lnTo>
                  <a:lnTo>
                    <a:pt x="2689428" y="6425730"/>
                  </a:lnTo>
                  <a:lnTo>
                    <a:pt x="2685402" y="6424460"/>
                  </a:lnTo>
                  <a:lnTo>
                    <a:pt x="2684830" y="6424460"/>
                  </a:lnTo>
                  <a:lnTo>
                    <a:pt x="2682862" y="6423190"/>
                  </a:lnTo>
                  <a:lnTo>
                    <a:pt x="2675458" y="6423190"/>
                  </a:lnTo>
                  <a:lnTo>
                    <a:pt x="2675293" y="6423190"/>
                  </a:lnTo>
                  <a:lnTo>
                    <a:pt x="2674074" y="6424460"/>
                  </a:lnTo>
                  <a:lnTo>
                    <a:pt x="2678925" y="6427000"/>
                  </a:lnTo>
                  <a:lnTo>
                    <a:pt x="2676296" y="6427686"/>
                  </a:lnTo>
                  <a:lnTo>
                    <a:pt x="2675979" y="6427762"/>
                  </a:lnTo>
                  <a:lnTo>
                    <a:pt x="2674035" y="6428270"/>
                  </a:lnTo>
                  <a:lnTo>
                    <a:pt x="2674924" y="6428270"/>
                  </a:lnTo>
                  <a:lnTo>
                    <a:pt x="2672321" y="6429540"/>
                  </a:lnTo>
                  <a:lnTo>
                    <a:pt x="2675102" y="6429540"/>
                  </a:lnTo>
                  <a:lnTo>
                    <a:pt x="2678950" y="6429540"/>
                  </a:lnTo>
                  <a:lnTo>
                    <a:pt x="2676842" y="6432080"/>
                  </a:lnTo>
                  <a:lnTo>
                    <a:pt x="2677871" y="6432080"/>
                  </a:lnTo>
                  <a:lnTo>
                    <a:pt x="2672664" y="6434620"/>
                  </a:lnTo>
                  <a:lnTo>
                    <a:pt x="2673756" y="6435788"/>
                  </a:lnTo>
                  <a:lnTo>
                    <a:pt x="2673312" y="6435877"/>
                  </a:lnTo>
                  <a:lnTo>
                    <a:pt x="2672651" y="6436080"/>
                  </a:lnTo>
                  <a:lnTo>
                    <a:pt x="2671864" y="6436373"/>
                  </a:lnTo>
                  <a:lnTo>
                    <a:pt x="2671813" y="6436766"/>
                  </a:lnTo>
                  <a:lnTo>
                    <a:pt x="2674709" y="6436258"/>
                  </a:lnTo>
                  <a:lnTo>
                    <a:pt x="2676004" y="6436131"/>
                  </a:lnTo>
                  <a:lnTo>
                    <a:pt x="2674759" y="6436182"/>
                  </a:lnTo>
                  <a:lnTo>
                    <a:pt x="2674150" y="6436030"/>
                  </a:lnTo>
                  <a:lnTo>
                    <a:pt x="2673985" y="6435890"/>
                  </a:lnTo>
                  <a:lnTo>
                    <a:pt x="2677591" y="6435890"/>
                  </a:lnTo>
                  <a:lnTo>
                    <a:pt x="2676055" y="6438430"/>
                  </a:lnTo>
                  <a:lnTo>
                    <a:pt x="2677795" y="6440970"/>
                  </a:lnTo>
                  <a:lnTo>
                    <a:pt x="2676525" y="6440970"/>
                  </a:lnTo>
                  <a:lnTo>
                    <a:pt x="2676690" y="6446050"/>
                  </a:lnTo>
                  <a:lnTo>
                    <a:pt x="2675877" y="6448349"/>
                  </a:lnTo>
                  <a:lnTo>
                    <a:pt x="2679001" y="6447320"/>
                  </a:lnTo>
                  <a:lnTo>
                    <a:pt x="2678773" y="6449860"/>
                  </a:lnTo>
                  <a:lnTo>
                    <a:pt x="2679890" y="6451130"/>
                  </a:lnTo>
                  <a:lnTo>
                    <a:pt x="2677630" y="6452400"/>
                  </a:lnTo>
                  <a:lnTo>
                    <a:pt x="2677109" y="6452400"/>
                  </a:lnTo>
                  <a:lnTo>
                    <a:pt x="2677845" y="6453670"/>
                  </a:lnTo>
                  <a:lnTo>
                    <a:pt x="2675585" y="6453670"/>
                  </a:lnTo>
                  <a:lnTo>
                    <a:pt x="2676182" y="6456210"/>
                  </a:lnTo>
                  <a:lnTo>
                    <a:pt x="2679776" y="6457480"/>
                  </a:lnTo>
                  <a:lnTo>
                    <a:pt x="2678442" y="6460020"/>
                  </a:lnTo>
                  <a:lnTo>
                    <a:pt x="2681097" y="6460020"/>
                  </a:lnTo>
                  <a:lnTo>
                    <a:pt x="2685300" y="6457480"/>
                  </a:lnTo>
                  <a:lnTo>
                    <a:pt x="2687637" y="6458750"/>
                  </a:lnTo>
                  <a:lnTo>
                    <a:pt x="2686240" y="6460020"/>
                  </a:lnTo>
                  <a:lnTo>
                    <a:pt x="2684462" y="6460020"/>
                  </a:lnTo>
                  <a:lnTo>
                    <a:pt x="2683941" y="6461290"/>
                  </a:lnTo>
                  <a:lnTo>
                    <a:pt x="2683433" y="6461049"/>
                  </a:lnTo>
                  <a:lnTo>
                    <a:pt x="2683433" y="6461290"/>
                  </a:lnTo>
                  <a:lnTo>
                    <a:pt x="2681414" y="6461290"/>
                  </a:lnTo>
                  <a:lnTo>
                    <a:pt x="2682138" y="6462560"/>
                  </a:lnTo>
                  <a:lnTo>
                    <a:pt x="2680258" y="6462560"/>
                  </a:lnTo>
                  <a:lnTo>
                    <a:pt x="2681173" y="6461290"/>
                  </a:lnTo>
                  <a:lnTo>
                    <a:pt x="2680538" y="6461290"/>
                  </a:lnTo>
                  <a:lnTo>
                    <a:pt x="2680297" y="6461290"/>
                  </a:lnTo>
                  <a:lnTo>
                    <a:pt x="2680170" y="6462560"/>
                  </a:lnTo>
                  <a:lnTo>
                    <a:pt x="2679217" y="6463830"/>
                  </a:lnTo>
                  <a:lnTo>
                    <a:pt x="2677795" y="6465100"/>
                  </a:lnTo>
                  <a:lnTo>
                    <a:pt x="2678925" y="6465100"/>
                  </a:lnTo>
                  <a:lnTo>
                    <a:pt x="2680512" y="6463830"/>
                  </a:lnTo>
                  <a:lnTo>
                    <a:pt x="2680944" y="6465100"/>
                  </a:lnTo>
                  <a:lnTo>
                    <a:pt x="2681503" y="6467640"/>
                  </a:lnTo>
                  <a:lnTo>
                    <a:pt x="2678646" y="6466370"/>
                  </a:lnTo>
                  <a:lnTo>
                    <a:pt x="2677845" y="6467640"/>
                  </a:lnTo>
                  <a:lnTo>
                    <a:pt x="2679357" y="6467640"/>
                  </a:lnTo>
                  <a:lnTo>
                    <a:pt x="2678163" y="6468910"/>
                  </a:lnTo>
                  <a:lnTo>
                    <a:pt x="2681313" y="6468910"/>
                  </a:lnTo>
                  <a:lnTo>
                    <a:pt x="2679916" y="6470180"/>
                  </a:lnTo>
                  <a:lnTo>
                    <a:pt x="2679141" y="6470180"/>
                  </a:lnTo>
                  <a:lnTo>
                    <a:pt x="2680703" y="6471450"/>
                  </a:lnTo>
                  <a:lnTo>
                    <a:pt x="2680551" y="6475260"/>
                  </a:lnTo>
                  <a:lnTo>
                    <a:pt x="2683179" y="6473012"/>
                  </a:lnTo>
                  <a:lnTo>
                    <a:pt x="2683167" y="6473152"/>
                  </a:lnTo>
                  <a:lnTo>
                    <a:pt x="2683281" y="6472936"/>
                  </a:lnTo>
                  <a:lnTo>
                    <a:pt x="2683522" y="6472720"/>
                  </a:lnTo>
                  <a:lnTo>
                    <a:pt x="2683840" y="6472720"/>
                  </a:lnTo>
                  <a:lnTo>
                    <a:pt x="2687574" y="6475260"/>
                  </a:lnTo>
                  <a:lnTo>
                    <a:pt x="2683599" y="6480340"/>
                  </a:lnTo>
                  <a:lnTo>
                    <a:pt x="2685580" y="6482880"/>
                  </a:lnTo>
                  <a:lnTo>
                    <a:pt x="2684564" y="6484150"/>
                  </a:lnTo>
                  <a:lnTo>
                    <a:pt x="2686139" y="6485420"/>
                  </a:lnTo>
                  <a:lnTo>
                    <a:pt x="2686164" y="6487960"/>
                  </a:lnTo>
                  <a:lnTo>
                    <a:pt x="2688640" y="6489230"/>
                  </a:lnTo>
                  <a:lnTo>
                    <a:pt x="2687078" y="6490500"/>
                  </a:lnTo>
                  <a:lnTo>
                    <a:pt x="2685821" y="6490500"/>
                  </a:lnTo>
                  <a:lnTo>
                    <a:pt x="2686888" y="6491770"/>
                  </a:lnTo>
                  <a:lnTo>
                    <a:pt x="2688082" y="6491770"/>
                  </a:lnTo>
                  <a:lnTo>
                    <a:pt x="2686850" y="6494310"/>
                  </a:lnTo>
                  <a:lnTo>
                    <a:pt x="2685250" y="6493345"/>
                  </a:lnTo>
                  <a:lnTo>
                    <a:pt x="2685288" y="6494081"/>
                  </a:lnTo>
                  <a:lnTo>
                    <a:pt x="2685186" y="6493307"/>
                  </a:lnTo>
                  <a:lnTo>
                    <a:pt x="2685123" y="6494513"/>
                  </a:lnTo>
                  <a:lnTo>
                    <a:pt x="2685377" y="6495580"/>
                  </a:lnTo>
                  <a:lnTo>
                    <a:pt x="2685034" y="6494145"/>
                  </a:lnTo>
                  <a:lnTo>
                    <a:pt x="2684767" y="6495580"/>
                  </a:lnTo>
                  <a:lnTo>
                    <a:pt x="2683218" y="6495580"/>
                  </a:lnTo>
                  <a:lnTo>
                    <a:pt x="2686418" y="6498120"/>
                  </a:lnTo>
                  <a:lnTo>
                    <a:pt x="2683675" y="6498120"/>
                  </a:lnTo>
                  <a:lnTo>
                    <a:pt x="2683433" y="6499390"/>
                  </a:lnTo>
                  <a:lnTo>
                    <a:pt x="2684399" y="6500660"/>
                  </a:lnTo>
                  <a:lnTo>
                    <a:pt x="2685999" y="6499390"/>
                  </a:lnTo>
                  <a:lnTo>
                    <a:pt x="2686570" y="6499390"/>
                  </a:lnTo>
                  <a:lnTo>
                    <a:pt x="2686494" y="6501930"/>
                  </a:lnTo>
                  <a:lnTo>
                    <a:pt x="2682976" y="6501930"/>
                  </a:lnTo>
                  <a:lnTo>
                    <a:pt x="2679623" y="6507010"/>
                  </a:lnTo>
                  <a:lnTo>
                    <a:pt x="2691511" y="6508280"/>
                  </a:lnTo>
                  <a:lnTo>
                    <a:pt x="2688158" y="6510299"/>
                  </a:lnTo>
                  <a:lnTo>
                    <a:pt x="2689390" y="6510820"/>
                  </a:lnTo>
                  <a:lnTo>
                    <a:pt x="2689301" y="6512090"/>
                  </a:lnTo>
                  <a:lnTo>
                    <a:pt x="2687637" y="6513017"/>
                  </a:lnTo>
                  <a:lnTo>
                    <a:pt x="2686939" y="6511023"/>
                  </a:lnTo>
                  <a:lnTo>
                    <a:pt x="2685148" y="6512090"/>
                  </a:lnTo>
                  <a:lnTo>
                    <a:pt x="2687358" y="6513169"/>
                  </a:lnTo>
                  <a:lnTo>
                    <a:pt x="2684742" y="6514630"/>
                  </a:lnTo>
                  <a:lnTo>
                    <a:pt x="2684843" y="6515900"/>
                  </a:lnTo>
                  <a:lnTo>
                    <a:pt x="2683433" y="6518440"/>
                  </a:lnTo>
                  <a:lnTo>
                    <a:pt x="2690317" y="6517170"/>
                  </a:lnTo>
                  <a:lnTo>
                    <a:pt x="2689517" y="6519710"/>
                  </a:lnTo>
                  <a:lnTo>
                    <a:pt x="2690672" y="6519710"/>
                  </a:lnTo>
                  <a:lnTo>
                    <a:pt x="2693860" y="6518440"/>
                  </a:lnTo>
                  <a:lnTo>
                    <a:pt x="2695397" y="6520980"/>
                  </a:lnTo>
                  <a:lnTo>
                    <a:pt x="2695308" y="6522250"/>
                  </a:lnTo>
                  <a:lnTo>
                    <a:pt x="2690723" y="6523520"/>
                  </a:lnTo>
                  <a:lnTo>
                    <a:pt x="2689504" y="6522250"/>
                  </a:lnTo>
                  <a:lnTo>
                    <a:pt x="2690076" y="6522250"/>
                  </a:lnTo>
                  <a:lnTo>
                    <a:pt x="2689529" y="6520980"/>
                  </a:lnTo>
                  <a:lnTo>
                    <a:pt x="2688856" y="6520980"/>
                  </a:lnTo>
                  <a:lnTo>
                    <a:pt x="2687675" y="6522250"/>
                  </a:lnTo>
                  <a:lnTo>
                    <a:pt x="2688945" y="6522250"/>
                  </a:lnTo>
                  <a:lnTo>
                    <a:pt x="2687866" y="6523520"/>
                  </a:lnTo>
                  <a:lnTo>
                    <a:pt x="2688425" y="6525781"/>
                  </a:lnTo>
                  <a:lnTo>
                    <a:pt x="2688323" y="6525958"/>
                  </a:lnTo>
                  <a:lnTo>
                    <a:pt x="2688463" y="6525958"/>
                  </a:lnTo>
                  <a:lnTo>
                    <a:pt x="2709672" y="6525958"/>
                  </a:lnTo>
                  <a:close/>
                </a:path>
                <a:path w="2737485" h="6945630">
                  <a:moveTo>
                    <a:pt x="2709710" y="6656121"/>
                  </a:moveTo>
                  <a:lnTo>
                    <a:pt x="2709341" y="6655600"/>
                  </a:lnTo>
                  <a:lnTo>
                    <a:pt x="2708452" y="6654330"/>
                  </a:lnTo>
                  <a:lnTo>
                    <a:pt x="2706522" y="6653060"/>
                  </a:lnTo>
                  <a:lnTo>
                    <a:pt x="2706586" y="6654330"/>
                  </a:lnTo>
                  <a:lnTo>
                    <a:pt x="2707144" y="6656870"/>
                  </a:lnTo>
                  <a:lnTo>
                    <a:pt x="2707741" y="6656870"/>
                  </a:lnTo>
                  <a:lnTo>
                    <a:pt x="2708338" y="6655600"/>
                  </a:lnTo>
                  <a:lnTo>
                    <a:pt x="2709710" y="6656121"/>
                  </a:lnTo>
                  <a:close/>
                </a:path>
                <a:path w="2737485" h="6945630">
                  <a:moveTo>
                    <a:pt x="2709824" y="6537490"/>
                  </a:moveTo>
                  <a:lnTo>
                    <a:pt x="2709722" y="6536220"/>
                  </a:lnTo>
                  <a:lnTo>
                    <a:pt x="2709570" y="6536474"/>
                  </a:lnTo>
                  <a:lnTo>
                    <a:pt x="2709824" y="6537490"/>
                  </a:lnTo>
                  <a:close/>
                </a:path>
                <a:path w="2737485" h="6945630">
                  <a:moveTo>
                    <a:pt x="2709888" y="6635839"/>
                  </a:moveTo>
                  <a:lnTo>
                    <a:pt x="2708694" y="6635280"/>
                  </a:lnTo>
                  <a:lnTo>
                    <a:pt x="2707259" y="6635280"/>
                  </a:lnTo>
                  <a:lnTo>
                    <a:pt x="2707741" y="6636550"/>
                  </a:lnTo>
                  <a:lnTo>
                    <a:pt x="2709888" y="6635839"/>
                  </a:lnTo>
                  <a:close/>
                </a:path>
                <a:path w="2737485" h="6945630">
                  <a:moveTo>
                    <a:pt x="2710650" y="6540386"/>
                  </a:moveTo>
                  <a:lnTo>
                    <a:pt x="2710510" y="6540030"/>
                  </a:lnTo>
                  <a:lnTo>
                    <a:pt x="2710027" y="6540030"/>
                  </a:lnTo>
                  <a:lnTo>
                    <a:pt x="2710650" y="6540386"/>
                  </a:lnTo>
                  <a:close/>
                </a:path>
                <a:path w="2737485" h="6945630">
                  <a:moveTo>
                    <a:pt x="2711412" y="6636550"/>
                  </a:moveTo>
                  <a:lnTo>
                    <a:pt x="2710916" y="6635496"/>
                  </a:lnTo>
                  <a:lnTo>
                    <a:pt x="2709888" y="6635839"/>
                  </a:lnTo>
                  <a:lnTo>
                    <a:pt x="2711412" y="6636550"/>
                  </a:lnTo>
                  <a:close/>
                </a:path>
                <a:path w="2737485" h="6945630">
                  <a:moveTo>
                    <a:pt x="2712250" y="6657695"/>
                  </a:moveTo>
                  <a:lnTo>
                    <a:pt x="2711691" y="6656870"/>
                  </a:lnTo>
                  <a:lnTo>
                    <a:pt x="2709710" y="6656121"/>
                  </a:lnTo>
                  <a:lnTo>
                    <a:pt x="2710230" y="6656870"/>
                  </a:lnTo>
                  <a:lnTo>
                    <a:pt x="2712250" y="6657695"/>
                  </a:lnTo>
                  <a:close/>
                </a:path>
                <a:path w="2737485" h="6945630">
                  <a:moveTo>
                    <a:pt x="2712250" y="6541300"/>
                  </a:moveTo>
                  <a:lnTo>
                    <a:pt x="2710650" y="6540386"/>
                  </a:lnTo>
                  <a:lnTo>
                    <a:pt x="2711005" y="6541300"/>
                  </a:lnTo>
                  <a:lnTo>
                    <a:pt x="2711970" y="6541300"/>
                  </a:lnTo>
                  <a:lnTo>
                    <a:pt x="2712250" y="6541300"/>
                  </a:lnTo>
                  <a:close/>
                </a:path>
                <a:path w="2737485" h="6945630">
                  <a:moveTo>
                    <a:pt x="2712580" y="6884352"/>
                  </a:moveTo>
                  <a:lnTo>
                    <a:pt x="2711704" y="6884467"/>
                  </a:lnTo>
                  <a:lnTo>
                    <a:pt x="2710764" y="6884416"/>
                  </a:lnTo>
                  <a:lnTo>
                    <a:pt x="2709862" y="6884340"/>
                  </a:lnTo>
                  <a:lnTo>
                    <a:pt x="2711945" y="6884644"/>
                  </a:lnTo>
                  <a:lnTo>
                    <a:pt x="2712123" y="6886905"/>
                  </a:lnTo>
                  <a:lnTo>
                    <a:pt x="2712580" y="6884352"/>
                  </a:lnTo>
                  <a:close/>
                </a:path>
                <a:path w="2737485" h="6945630">
                  <a:moveTo>
                    <a:pt x="2712758" y="6684391"/>
                  </a:moveTo>
                  <a:lnTo>
                    <a:pt x="2712580" y="6684556"/>
                  </a:lnTo>
                  <a:lnTo>
                    <a:pt x="2712758" y="6684391"/>
                  </a:lnTo>
                  <a:close/>
                </a:path>
                <a:path w="2737485" h="6945630">
                  <a:moveTo>
                    <a:pt x="2713228" y="6899440"/>
                  </a:moveTo>
                  <a:lnTo>
                    <a:pt x="2711310" y="6899440"/>
                  </a:lnTo>
                  <a:lnTo>
                    <a:pt x="2712504" y="6901980"/>
                  </a:lnTo>
                  <a:lnTo>
                    <a:pt x="2713228" y="6899440"/>
                  </a:lnTo>
                  <a:close/>
                </a:path>
                <a:path w="2737485" h="6945630">
                  <a:moveTo>
                    <a:pt x="2714790" y="6548920"/>
                  </a:moveTo>
                  <a:lnTo>
                    <a:pt x="2712682" y="6550190"/>
                  </a:lnTo>
                  <a:lnTo>
                    <a:pt x="2712986" y="6550190"/>
                  </a:lnTo>
                  <a:lnTo>
                    <a:pt x="2713101" y="6550317"/>
                  </a:lnTo>
                  <a:lnTo>
                    <a:pt x="2713380" y="6550190"/>
                  </a:lnTo>
                  <a:lnTo>
                    <a:pt x="2713964" y="6550190"/>
                  </a:lnTo>
                  <a:lnTo>
                    <a:pt x="2714383" y="6551460"/>
                  </a:lnTo>
                  <a:lnTo>
                    <a:pt x="2714117" y="6550190"/>
                  </a:lnTo>
                  <a:lnTo>
                    <a:pt x="2714790" y="6548920"/>
                  </a:lnTo>
                  <a:close/>
                </a:path>
                <a:path w="2737485" h="6945630">
                  <a:moveTo>
                    <a:pt x="2715260" y="6551295"/>
                  </a:moveTo>
                  <a:lnTo>
                    <a:pt x="2714955" y="6550838"/>
                  </a:lnTo>
                  <a:lnTo>
                    <a:pt x="2714383" y="6550419"/>
                  </a:lnTo>
                  <a:lnTo>
                    <a:pt x="2714485" y="6550596"/>
                  </a:lnTo>
                  <a:lnTo>
                    <a:pt x="2715260" y="6551295"/>
                  </a:lnTo>
                  <a:close/>
                </a:path>
                <a:path w="2737485" h="6945630">
                  <a:moveTo>
                    <a:pt x="2715450" y="6861518"/>
                  </a:moveTo>
                  <a:lnTo>
                    <a:pt x="2715260" y="6861340"/>
                  </a:lnTo>
                  <a:lnTo>
                    <a:pt x="2715120" y="6861442"/>
                  </a:lnTo>
                  <a:lnTo>
                    <a:pt x="2715450" y="6861518"/>
                  </a:lnTo>
                  <a:close/>
                </a:path>
                <a:path w="2737485" h="6945630">
                  <a:moveTo>
                    <a:pt x="2719184" y="6566700"/>
                  </a:moveTo>
                  <a:lnTo>
                    <a:pt x="2716898" y="6567322"/>
                  </a:lnTo>
                  <a:lnTo>
                    <a:pt x="2718016" y="6567970"/>
                  </a:lnTo>
                  <a:lnTo>
                    <a:pt x="2718168" y="6568199"/>
                  </a:lnTo>
                  <a:lnTo>
                    <a:pt x="2719184" y="6566700"/>
                  </a:lnTo>
                  <a:close/>
                </a:path>
                <a:path w="2737485" h="6945630">
                  <a:moveTo>
                    <a:pt x="2724061" y="6834035"/>
                  </a:moveTo>
                  <a:lnTo>
                    <a:pt x="2723781" y="6833400"/>
                  </a:lnTo>
                  <a:lnTo>
                    <a:pt x="2722397" y="6834670"/>
                  </a:lnTo>
                  <a:lnTo>
                    <a:pt x="2724061" y="6834035"/>
                  </a:lnTo>
                  <a:close/>
                </a:path>
                <a:path w="2737485" h="6945630">
                  <a:moveTo>
                    <a:pt x="2724213" y="6590779"/>
                  </a:moveTo>
                  <a:lnTo>
                    <a:pt x="2724200" y="6591020"/>
                  </a:lnTo>
                  <a:lnTo>
                    <a:pt x="2724213" y="6590779"/>
                  </a:lnTo>
                  <a:close/>
                </a:path>
                <a:path w="2737485" h="6945630">
                  <a:moveTo>
                    <a:pt x="2724315" y="6591846"/>
                  </a:moveTo>
                  <a:lnTo>
                    <a:pt x="2724200" y="6591033"/>
                  </a:lnTo>
                  <a:lnTo>
                    <a:pt x="2724099" y="6593370"/>
                  </a:lnTo>
                  <a:lnTo>
                    <a:pt x="2724302" y="6592684"/>
                  </a:lnTo>
                  <a:lnTo>
                    <a:pt x="2724315" y="6591846"/>
                  </a:lnTo>
                  <a:close/>
                </a:path>
                <a:path w="2737485" h="6945630">
                  <a:moveTo>
                    <a:pt x="2725407" y="6600063"/>
                  </a:moveTo>
                  <a:lnTo>
                    <a:pt x="2724442" y="6600609"/>
                  </a:lnTo>
                  <a:lnTo>
                    <a:pt x="2723883" y="6601117"/>
                  </a:lnTo>
                  <a:lnTo>
                    <a:pt x="2723553" y="6601612"/>
                  </a:lnTo>
                  <a:lnTo>
                    <a:pt x="2723807" y="6601676"/>
                  </a:lnTo>
                  <a:lnTo>
                    <a:pt x="2723997" y="6601765"/>
                  </a:lnTo>
                  <a:lnTo>
                    <a:pt x="2724340" y="6601777"/>
                  </a:lnTo>
                  <a:lnTo>
                    <a:pt x="2725407" y="6600063"/>
                  </a:lnTo>
                  <a:close/>
                </a:path>
                <a:path w="2737485" h="6945630">
                  <a:moveTo>
                    <a:pt x="2725724" y="6833400"/>
                  </a:moveTo>
                  <a:lnTo>
                    <a:pt x="2724061" y="6834035"/>
                  </a:lnTo>
                  <a:lnTo>
                    <a:pt x="2724327" y="6834670"/>
                  </a:lnTo>
                  <a:lnTo>
                    <a:pt x="2725724" y="6833400"/>
                  </a:lnTo>
                  <a:close/>
                </a:path>
                <a:path w="2737485" h="6945630">
                  <a:moveTo>
                    <a:pt x="2725953" y="6819430"/>
                  </a:moveTo>
                  <a:lnTo>
                    <a:pt x="2718511" y="6818160"/>
                  </a:lnTo>
                  <a:lnTo>
                    <a:pt x="2721660" y="6815620"/>
                  </a:lnTo>
                  <a:lnTo>
                    <a:pt x="2722143" y="6816890"/>
                  </a:lnTo>
                  <a:lnTo>
                    <a:pt x="2722651" y="6815620"/>
                  </a:lnTo>
                  <a:lnTo>
                    <a:pt x="2724175" y="6811810"/>
                  </a:lnTo>
                  <a:lnTo>
                    <a:pt x="2716682" y="6811810"/>
                  </a:lnTo>
                  <a:lnTo>
                    <a:pt x="2716682" y="6844830"/>
                  </a:lnTo>
                  <a:lnTo>
                    <a:pt x="2716466" y="6846100"/>
                  </a:lnTo>
                  <a:lnTo>
                    <a:pt x="2716326" y="6846100"/>
                  </a:lnTo>
                  <a:lnTo>
                    <a:pt x="2716212" y="6847370"/>
                  </a:lnTo>
                  <a:lnTo>
                    <a:pt x="2715183" y="6847370"/>
                  </a:lnTo>
                  <a:lnTo>
                    <a:pt x="2714180" y="6846100"/>
                  </a:lnTo>
                  <a:lnTo>
                    <a:pt x="2715704" y="6846100"/>
                  </a:lnTo>
                  <a:lnTo>
                    <a:pt x="2716682" y="6844830"/>
                  </a:lnTo>
                  <a:lnTo>
                    <a:pt x="2716682" y="6811810"/>
                  </a:lnTo>
                  <a:lnTo>
                    <a:pt x="2702458" y="6811810"/>
                  </a:lnTo>
                  <a:lnTo>
                    <a:pt x="2700578" y="6811810"/>
                  </a:lnTo>
                  <a:lnTo>
                    <a:pt x="2700121" y="6811810"/>
                  </a:lnTo>
                  <a:lnTo>
                    <a:pt x="2696641" y="6816890"/>
                  </a:lnTo>
                  <a:lnTo>
                    <a:pt x="2698813" y="6816890"/>
                  </a:lnTo>
                  <a:lnTo>
                    <a:pt x="2701899" y="6820700"/>
                  </a:lnTo>
                  <a:lnTo>
                    <a:pt x="2703322" y="6823240"/>
                  </a:lnTo>
                  <a:lnTo>
                    <a:pt x="2700490" y="6821970"/>
                  </a:lnTo>
                  <a:lnTo>
                    <a:pt x="2703906" y="6824510"/>
                  </a:lnTo>
                  <a:lnTo>
                    <a:pt x="2704909" y="6824510"/>
                  </a:lnTo>
                  <a:lnTo>
                    <a:pt x="2705570" y="6827050"/>
                  </a:lnTo>
                  <a:lnTo>
                    <a:pt x="2703169" y="6827050"/>
                  </a:lnTo>
                  <a:lnTo>
                    <a:pt x="2704033" y="6825780"/>
                  </a:lnTo>
                  <a:lnTo>
                    <a:pt x="2703131" y="6827050"/>
                  </a:lnTo>
                  <a:lnTo>
                    <a:pt x="2702229" y="6828320"/>
                  </a:lnTo>
                  <a:lnTo>
                    <a:pt x="2706535" y="6828320"/>
                  </a:lnTo>
                  <a:lnTo>
                    <a:pt x="2704642" y="6829590"/>
                  </a:lnTo>
                  <a:lnTo>
                    <a:pt x="2702953" y="6829590"/>
                  </a:lnTo>
                  <a:lnTo>
                    <a:pt x="2702420" y="6830860"/>
                  </a:lnTo>
                  <a:lnTo>
                    <a:pt x="2703436" y="6830860"/>
                  </a:lnTo>
                  <a:lnTo>
                    <a:pt x="2705404" y="6832130"/>
                  </a:lnTo>
                  <a:lnTo>
                    <a:pt x="2706382" y="6833400"/>
                  </a:lnTo>
                  <a:lnTo>
                    <a:pt x="2704109" y="6835940"/>
                  </a:lnTo>
                  <a:lnTo>
                    <a:pt x="2703030" y="6835940"/>
                  </a:lnTo>
                  <a:lnTo>
                    <a:pt x="2704973" y="6837210"/>
                  </a:lnTo>
                  <a:lnTo>
                    <a:pt x="2704731" y="6837553"/>
                  </a:lnTo>
                  <a:lnTo>
                    <a:pt x="2704731" y="6842290"/>
                  </a:lnTo>
                  <a:lnTo>
                    <a:pt x="2701518" y="6844830"/>
                  </a:lnTo>
                  <a:lnTo>
                    <a:pt x="2700553" y="6843560"/>
                  </a:lnTo>
                  <a:lnTo>
                    <a:pt x="2700058" y="6843560"/>
                  </a:lnTo>
                  <a:lnTo>
                    <a:pt x="2699740" y="6844830"/>
                  </a:lnTo>
                  <a:lnTo>
                    <a:pt x="2700540" y="6841020"/>
                  </a:lnTo>
                  <a:lnTo>
                    <a:pt x="2700718" y="6840220"/>
                  </a:lnTo>
                  <a:lnTo>
                    <a:pt x="2704731" y="6842290"/>
                  </a:lnTo>
                  <a:lnTo>
                    <a:pt x="2704731" y="6837553"/>
                  </a:lnTo>
                  <a:lnTo>
                    <a:pt x="2704046" y="6838480"/>
                  </a:lnTo>
                  <a:lnTo>
                    <a:pt x="2703030" y="6838480"/>
                  </a:lnTo>
                  <a:lnTo>
                    <a:pt x="2702229" y="6837210"/>
                  </a:lnTo>
                  <a:lnTo>
                    <a:pt x="2699804" y="6839750"/>
                  </a:lnTo>
                  <a:lnTo>
                    <a:pt x="2698331" y="6839750"/>
                  </a:lnTo>
                  <a:lnTo>
                    <a:pt x="2697492" y="6841020"/>
                  </a:lnTo>
                  <a:lnTo>
                    <a:pt x="2694140" y="6839750"/>
                  </a:lnTo>
                  <a:lnTo>
                    <a:pt x="2695829" y="6841020"/>
                  </a:lnTo>
                  <a:lnTo>
                    <a:pt x="2699651" y="6844830"/>
                  </a:lnTo>
                  <a:lnTo>
                    <a:pt x="2698038" y="6846100"/>
                  </a:lnTo>
                  <a:lnTo>
                    <a:pt x="2696464" y="6846100"/>
                  </a:lnTo>
                  <a:lnTo>
                    <a:pt x="2696641" y="6847370"/>
                  </a:lnTo>
                  <a:lnTo>
                    <a:pt x="2696997" y="6847370"/>
                  </a:lnTo>
                  <a:lnTo>
                    <a:pt x="2696464" y="6848640"/>
                  </a:lnTo>
                  <a:lnTo>
                    <a:pt x="2695879" y="6848640"/>
                  </a:lnTo>
                  <a:lnTo>
                    <a:pt x="2695867" y="6849910"/>
                  </a:lnTo>
                  <a:lnTo>
                    <a:pt x="2696019" y="6849910"/>
                  </a:lnTo>
                  <a:lnTo>
                    <a:pt x="2696337" y="6851180"/>
                  </a:lnTo>
                  <a:lnTo>
                    <a:pt x="2695295" y="6849910"/>
                  </a:lnTo>
                  <a:lnTo>
                    <a:pt x="2694673" y="6849910"/>
                  </a:lnTo>
                  <a:lnTo>
                    <a:pt x="2695270" y="6848640"/>
                  </a:lnTo>
                  <a:lnTo>
                    <a:pt x="2693682" y="6848640"/>
                  </a:lnTo>
                  <a:lnTo>
                    <a:pt x="2694305" y="6851180"/>
                  </a:lnTo>
                  <a:lnTo>
                    <a:pt x="2694013" y="6852450"/>
                  </a:lnTo>
                  <a:lnTo>
                    <a:pt x="2696908" y="6852450"/>
                  </a:lnTo>
                  <a:lnTo>
                    <a:pt x="2696197" y="6853720"/>
                  </a:lnTo>
                  <a:lnTo>
                    <a:pt x="2698813" y="6852450"/>
                  </a:lnTo>
                  <a:lnTo>
                    <a:pt x="2698508" y="6852450"/>
                  </a:lnTo>
                  <a:lnTo>
                    <a:pt x="2698445" y="6851180"/>
                  </a:lnTo>
                  <a:lnTo>
                    <a:pt x="2698508" y="6851307"/>
                  </a:lnTo>
                  <a:lnTo>
                    <a:pt x="2698661" y="6851497"/>
                  </a:lnTo>
                  <a:lnTo>
                    <a:pt x="2698673" y="6851624"/>
                  </a:lnTo>
                  <a:lnTo>
                    <a:pt x="2698940" y="6851523"/>
                  </a:lnTo>
                  <a:lnTo>
                    <a:pt x="2699181" y="6851459"/>
                  </a:lnTo>
                  <a:lnTo>
                    <a:pt x="2699385" y="6851370"/>
                  </a:lnTo>
                  <a:lnTo>
                    <a:pt x="2698546" y="6850977"/>
                  </a:lnTo>
                  <a:lnTo>
                    <a:pt x="2698800" y="6848640"/>
                  </a:lnTo>
                  <a:lnTo>
                    <a:pt x="2700121" y="6849910"/>
                  </a:lnTo>
                  <a:lnTo>
                    <a:pt x="2701201" y="6851180"/>
                  </a:lnTo>
                  <a:lnTo>
                    <a:pt x="2699385" y="6852450"/>
                  </a:lnTo>
                  <a:lnTo>
                    <a:pt x="2701150" y="6852450"/>
                  </a:lnTo>
                  <a:lnTo>
                    <a:pt x="2702953" y="6853720"/>
                  </a:lnTo>
                  <a:lnTo>
                    <a:pt x="2703792" y="6853720"/>
                  </a:lnTo>
                  <a:lnTo>
                    <a:pt x="2699512" y="6854990"/>
                  </a:lnTo>
                  <a:lnTo>
                    <a:pt x="2696819" y="6857530"/>
                  </a:lnTo>
                  <a:lnTo>
                    <a:pt x="2694241" y="6856260"/>
                  </a:lnTo>
                  <a:lnTo>
                    <a:pt x="2695181" y="6860070"/>
                  </a:lnTo>
                  <a:lnTo>
                    <a:pt x="2693733" y="6863880"/>
                  </a:lnTo>
                  <a:lnTo>
                    <a:pt x="2698686" y="6866420"/>
                  </a:lnTo>
                  <a:lnTo>
                    <a:pt x="2699207" y="6867690"/>
                  </a:lnTo>
                  <a:lnTo>
                    <a:pt x="2696083" y="6867690"/>
                  </a:lnTo>
                  <a:lnTo>
                    <a:pt x="2695029" y="6870230"/>
                  </a:lnTo>
                  <a:lnTo>
                    <a:pt x="2695397" y="6871817"/>
                  </a:lnTo>
                  <a:lnTo>
                    <a:pt x="2698165" y="6872770"/>
                  </a:lnTo>
                  <a:lnTo>
                    <a:pt x="2695981" y="6874040"/>
                  </a:lnTo>
                  <a:lnTo>
                    <a:pt x="2695397" y="6871817"/>
                  </a:lnTo>
                  <a:lnTo>
                    <a:pt x="2695003" y="6870281"/>
                  </a:lnTo>
                  <a:lnTo>
                    <a:pt x="2694495" y="6871500"/>
                  </a:lnTo>
                  <a:lnTo>
                    <a:pt x="2694965" y="6871665"/>
                  </a:lnTo>
                  <a:lnTo>
                    <a:pt x="2694914" y="6874040"/>
                  </a:lnTo>
                  <a:lnTo>
                    <a:pt x="2693860" y="6872770"/>
                  </a:lnTo>
                  <a:lnTo>
                    <a:pt x="2691688" y="6876580"/>
                  </a:lnTo>
                  <a:lnTo>
                    <a:pt x="2693466" y="6880390"/>
                  </a:lnTo>
                  <a:lnTo>
                    <a:pt x="2694889" y="6885470"/>
                  </a:lnTo>
                  <a:lnTo>
                    <a:pt x="2692743" y="6888010"/>
                  </a:lnTo>
                  <a:lnTo>
                    <a:pt x="2693174" y="6888010"/>
                  </a:lnTo>
                  <a:lnTo>
                    <a:pt x="2690596" y="6894360"/>
                  </a:lnTo>
                  <a:lnTo>
                    <a:pt x="2689644" y="6899440"/>
                  </a:lnTo>
                  <a:lnTo>
                    <a:pt x="2688272" y="6904520"/>
                  </a:lnTo>
                  <a:lnTo>
                    <a:pt x="2684462" y="6909600"/>
                  </a:lnTo>
                  <a:lnTo>
                    <a:pt x="2682722" y="6910870"/>
                  </a:lnTo>
                  <a:lnTo>
                    <a:pt x="2685008" y="6912140"/>
                  </a:lnTo>
                  <a:lnTo>
                    <a:pt x="2686380" y="6914680"/>
                  </a:lnTo>
                  <a:lnTo>
                    <a:pt x="2683230" y="6913410"/>
                  </a:lnTo>
                  <a:lnTo>
                    <a:pt x="2685999" y="6917220"/>
                  </a:lnTo>
                  <a:lnTo>
                    <a:pt x="2687485" y="6921030"/>
                  </a:lnTo>
                  <a:lnTo>
                    <a:pt x="2677020" y="6919760"/>
                  </a:lnTo>
                  <a:lnTo>
                    <a:pt x="2680398" y="6924840"/>
                  </a:lnTo>
                  <a:lnTo>
                    <a:pt x="2682570" y="6924840"/>
                  </a:lnTo>
                  <a:lnTo>
                    <a:pt x="2681694" y="6926110"/>
                  </a:lnTo>
                  <a:lnTo>
                    <a:pt x="2682176" y="6929920"/>
                  </a:lnTo>
                  <a:lnTo>
                    <a:pt x="2681122" y="6929323"/>
                  </a:lnTo>
                  <a:lnTo>
                    <a:pt x="2681884" y="6929920"/>
                  </a:lnTo>
                  <a:lnTo>
                    <a:pt x="2680639" y="6929920"/>
                  </a:lnTo>
                  <a:lnTo>
                    <a:pt x="2679077" y="6928650"/>
                  </a:lnTo>
                  <a:lnTo>
                    <a:pt x="2680512" y="6933730"/>
                  </a:lnTo>
                  <a:lnTo>
                    <a:pt x="2678442" y="6935000"/>
                  </a:lnTo>
                  <a:lnTo>
                    <a:pt x="2674518" y="6931190"/>
                  </a:lnTo>
                  <a:lnTo>
                    <a:pt x="2672842" y="6933730"/>
                  </a:lnTo>
                  <a:lnTo>
                    <a:pt x="2672931" y="6936270"/>
                  </a:lnTo>
                  <a:lnTo>
                    <a:pt x="2675877" y="6940080"/>
                  </a:lnTo>
                  <a:lnTo>
                    <a:pt x="2677096" y="6940080"/>
                  </a:lnTo>
                  <a:lnTo>
                    <a:pt x="2677376" y="6938810"/>
                  </a:lnTo>
                  <a:lnTo>
                    <a:pt x="2680144" y="6938810"/>
                  </a:lnTo>
                  <a:lnTo>
                    <a:pt x="2680322" y="6940220"/>
                  </a:lnTo>
                  <a:lnTo>
                    <a:pt x="2678963" y="6939610"/>
                  </a:lnTo>
                  <a:lnTo>
                    <a:pt x="2680360" y="6940499"/>
                  </a:lnTo>
                  <a:lnTo>
                    <a:pt x="2680474" y="6941350"/>
                  </a:lnTo>
                  <a:lnTo>
                    <a:pt x="2684907" y="6942620"/>
                  </a:lnTo>
                  <a:lnTo>
                    <a:pt x="2689161" y="6945160"/>
                  </a:lnTo>
                  <a:lnTo>
                    <a:pt x="2693530" y="6943890"/>
                  </a:lnTo>
                  <a:lnTo>
                    <a:pt x="2691587" y="6940080"/>
                  </a:lnTo>
                  <a:lnTo>
                    <a:pt x="2694051" y="6941350"/>
                  </a:lnTo>
                  <a:lnTo>
                    <a:pt x="2693492" y="6942620"/>
                  </a:lnTo>
                  <a:lnTo>
                    <a:pt x="2695981" y="6942620"/>
                  </a:lnTo>
                  <a:lnTo>
                    <a:pt x="2694381" y="6941350"/>
                  </a:lnTo>
                  <a:lnTo>
                    <a:pt x="2693416" y="6940080"/>
                  </a:lnTo>
                  <a:lnTo>
                    <a:pt x="2696184" y="6940080"/>
                  </a:lnTo>
                  <a:lnTo>
                    <a:pt x="2695016" y="6938810"/>
                  </a:lnTo>
                  <a:lnTo>
                    <a:pt x="2692654" y="6936270"/>
                  </a:lnTo>
                  <a:lnTo>
                    <a:pt x="2692997" y="6936270"/>
                  </a:lnTo>
                  <a:lnTo>
                    <a:pt x="2692285" y="6935000"/>
                  </a:lnTo>
                  <a:lnTo>
                    <a:pt x="2694762" y="6933730"/>
                  </a:lnTo>
                  <a:lnTo>
                    <a:pt x="2696337" y="6935000"/>
                  </a:lnTo>
                  <a:lnTo>
                    <a:pt x="2695029" y="6933730"/>
                  </a:lnTo>
                  <a:lnTo>
                    <a:pt x="2696273" y="6933730"/>
                  </a:lnTo>
                  <a:lnTo>
                    <a:pt x="2697772" y="6931190"/>
                  </a:lnTo>
                  <a:lnTo>
                    <a:pt x="2695549" y="6929920"/>
                  </a:lnTo>
                  <a:lnTo>
                    <a:pt x="2698572" y="6929920"/>
                  </a:lnTo>
                  <a:lnTo>
                    <a:pt x="2696222" y="6926110"/>
                  </a:lnTo>
                  <a:lnTo>
                    <a:pt x="2699347" y="6927037"/>
                  </a:lnTo>
                  <a:lnTo>
                    <a:pt x="2698686" y="6926110"/>
                  </a:lnTo>
                  <a:lnTo>
                    <a:pt x="2697772" y="6924840"/>
                  </a:lnTo>
                  <a:lnTo>
                    <a:pt x="2697937" y="6923570"/>
                  </a:lnTo>
                  <a:lnTo>
                    <a:pt x="2702534" y="6927380"/>
                  </a:lnTo>
                  <a:lnTo>
                    <a:pt x="2701023" y="6923570"/>
                  </a:lnTo>
                  <a:lnTo>
                    <a:pt x="2700032" y="6921030"/>
                  </a:lnTo>
                  <a:lnTo>
                    <a:pt x="2699524" y="6919760"/>
                  </a:lnTo>
                  <a:lnTo>
                    <a:pt x="2704973" y="6922300"/>
                  </a:lnTo>
                  <a:lnTo>
                    <a:pt x="2700744" y="6919760"/>
                  </a:lnTo>
                  <a:lnTo>
                    <a:pt x="2704579" y="6915950"/>
                  </a:lnTo>
                  <a:lnTo>
                    <a:pt x="2703677" y="6914680"/>
                  </a:lnTo>
                  <a:lnTo>
                    <a:pt x="2703576" y="6914528"/>
                  </a:lnTo>
                  <a:lnTo>
                    <a:pt x="2703461" y="6914680"/>
                  </a:lnTo>
                  <a:lnTo>
                    <a:pt x="2703525" y="6914451"/>
                  </a:lnTo>
                  <a:lnTo>
                    <a:pt x="2702788" y="6913410"/>
                  </a:lnTo>
                  <a:lnTo>
                    <a:pt x="2703792" y="6913410"/>
                  </a:lnTo>
                  <a:lnTo>
                    <a:pt x="2703525" y="6914451"/>
                  </a:lnTo>
                  <a:lnTo>
                    <a:pt x="2704325" y="6913410"/>
                  </a:lnTo>
                  <a:lnTo>
                    <a:pt x="2705912" y="6913410"/>
                  </a:lnTo>
                  <a:lnTo>
                    <a:pt x="2707055" y="6912140"/>
                  </a:lnTo>
                  <a:lnTo>
                    <a:pt x="2703207" y="6910870"/>
                  </a:lnTo>
                  <a:lnTo>
                    <a:pt x="2702966" y="6908330"/>
                  </a:lnTo>
                  <a:lnTo>
                    <a:pt x="2700871" y="6907060"/>
                  </a:lnTo>
                  <a:lnTo>
                    <a:pt x="2705176" y="6905790"/>
                  </a:lnTo>
                  <a:lnTo>
                    <a:pt x="2703868" y="6905790"/>
                  </a:lnTo>
                  <a:lnTo>
                    <a:pt x="2706598" y="6904520"/>
                  </a:lnTo>
                  <a:lnTo>
                    <a:pt x="2708795" y="6904520"/>
                  </a:lnTo>
                  <a:lnTo>
                    <a:pt x="2703944" y="6903250"/>
                  </a:lnTo>
                  <a:lnTo>
                    <a:pt x="2708325" y="6903250"/>
                  </a:lnTo>
                  <a:lnTo>
                    <a:pt x="2705633" y="6901980"/>
                  </a:lnTo>
                  <a:lnTo>
                    <a:pt x="2708630" y="6900710"/>
                  </a:lnTo>
                  <a:lnTo>
                    <a:pt x="2710396" y="6901980"/>
                  </a:lnTo>
                  <a:lnTo>
                    <a:pt x="2709951" y="6900710"/>
                  </a:lnTo>
                  <a:lnTo>
                    <a:pt x="2709519" y="6899440"/>
                  </a:lnTo>
                  <a:lnTo>
                    <a:pt x="2709164" y="6899440"/>
                  </a:lnTo>
                  <a:lnTo>
                    <a:pt x="2707170" y="6898170"/>
                  </a:lnTo>
                  <a:lnTo>
                    <a:pt x="2706878" y="6895630"/>
                  </a:lnTo>
                  <a:lnTo>
                    <a:pt x="2710256" y="6898170"/>
                  </a:lnTo>
                  <a:lnTo>
                    <a:pt x="2712415" y="6898170"/>
                  </a:lnTo>
                  <a:lnTo>
                    <a:pt x="2711920" y="6895630"/>
                  </a:lnTo>
                  <a:lnTo>
                    <a:pt x="2708808" y="6893090"/>
                  </a:lnTo>
                  <a:lnTo>
                    <a:pt x="2710878" y="6893090"/>
                  </a:lnTo>
                  <a:lnTo>
                    <a:pt x="2708364" y="6890550"/>
                  </a:lnTo>
                  <a:lnTo>
                    <a:pt x="2712047" y="6888010"/>
                  </a:lnTo>
                  <a:lnTo>
                    <a:pt x="2708833" y="6885470"/>
                  </a:lnTo>
                  <a:lnTo>
                    <a:pt x="2709824" y="6885470"/>
                  </a:lnTo>
                  <a:lnTo>
                    <a:pt x="2707856" y="6884200"/>
                  </a:lnTo>
                  <a:lnTo>
                    <a:pt x="2708935" y="6884200"/>
                  </a:lnTo>
                  <a:lnTo>
                    <a:pt x="2709341" y="6884200"/>
                  </a:lnTo>
                  <a:lnTo>
                    <a:pt x="2715196" y="6882930"/>
                  </a:lnTo>
                  <a:lnTo>
                    <a:pt x="2716085" y="6881660"/>
                  </a:lnTo>
                  <a:lnTo>
                    <a:pt x="2716974" y="6880390"/>
                  </a:lnTo>
                  <a:lnTo>
                    <a:pt x="2715590" y="6879730"/>
                  </a:lnTo>
                  <a:lnTo>
                    <a:pt x="2715590" y="6881660"/>
                  </a:lnTo>
                  <a:lnTo>
                    <a:pt x="2709316" y="6884060"/>
                  </a:lnTo>
                  <a:lnTo>
                    <a:pt x="2708872" y="6882333"/>
                  </a:lnTo>
                  <a:lnTo>
                    <a:pt x="2706751" y="6884200"/>
                  </a:lnTo>
                  <a:lnTo>
                    <a:pt x="2704604" y="6884200"/>
                  </a:lnTo>
                  <a:lnTo>
                    <a:pt x="2704782" y="6882930"/>
                  </a:lnTo>
                  <a:lnTo>
                    <a:pt x="2702699" y="6881660"/>
                  </a:lnTo>
                  <a:lnTo>
                    <a:pt x="2705227" y="6881660"/>
                  </a:lnTo>
                  <a:lnTo>
                    <a:pt x="2705011" y="6882930"/>
                  </a:lnTo>
                  <a:lnTo>
                    <a:pt x="2706687" y="6882930"/>
                  </a:lnTo>
                  <a:lnTo>
                    <a:pt x="2705887" y="6881660"/>
                  </a:lnTo>
                  <a:lnTo>
                    <a:pt x="2708021" y="6881660"/>
                  </a:lnTo>
                  <a:lnTo>
                    <a:pt x="2708706" y="6881660"/>
                  </a:lnTo>
                  <a:lnTo>
                    <a:pt x="2708541" y="6881482"/>
                  </a:lnTo>
                  <a:lnTo>
                    <a:pt x="2711615" y="6880390"/>
                  </a:lnTo>
                  <a:lnTo>
                    <a:pt x="2709697" y="6882930"/>
                  </a:lnTo>
                  <a:lnTo>
                    <a:pt x="2715590" y="6881660"/>
                  </a:lnTo>
                  <a:lnTo>
                    <a:pt x="2715590" y="6879730"/>
                  </a:lnTo>
                  <a:lnTo>
                    <a:pt x="2714358" y="6879120"/>
                  </a:lnTo>
                  <a:lnTo>
                    <a:pt x="2715222" y="6877850"/>
                  </a:lnTo>
                  <a:lnTo>
                    <a:pt x="2716085" y="6876580"/>
                  </a:lnTo>
                  <a:lnTo>
                    <a:pt x="2714320" y="6875310"/>
                  </a:lnTo>
                  <a:lnTo>
                    <a:pt x="2713190" y="6876580"/>
                  </a:lnTo>
                  <a:lnTo>
                    <a:pt x="2711424" y="6875310"/>
                  </a:lnTo>
                  <a:lnTo>
                    <a:pt x="2711310" y="6875081"/>
                  </a:lnTo>
                  <a:lnTo>
                    <a:pt x="2711310" y="6877850"/>
                  </a:lnTo>
                  <a:lnTo>
                    <a:pt x="2708351" y="6881279"/>
                  </a:lnTo>
                  <a:lnTo>
                    <a:pt x="2706382" y="6879120"/>
                  </a:lnTo>
                  <a:lnTo>
                    <a:pt x="2707779" y="6877850"/>
                  </a:lnTo>
                  <a:lnTo>
                    <a:pt x="2711310" y="6877850"/>
                  </a:lnTo>
                  <a:lnTo>
                    <a:pt x="2711310" y="6875081"/>
                  </a:lnTo>
                  <a:lnTo>
                    <a:pt x="2710802" y="6874040"/>
                  </a:lnTo>
                  <a:lnTo>
                    <a:pt x="2708948" y="6870230"/>
                  </a:lnTo>
                  <a:lnTo>
                    <a:pt x="2720911" y="6874040"/>
                  </a:lnTo>
                  <a:lnTo>
                    <a:pt x="2717990" y="6870230"/>
                  </a:lnTo>
                  <a:lnTo>
                    <a:pt x="2717012" y="6868960"/>
                  </a:lnTo>
                  <a:lnTo>
                    <a:pt x="2714891" y="6867690"/>
                  </a:lnTo>
                  <a:lnTo>
                    <a:pt x="2710573" y="6866420"/>
                  </a:lnTo>
                  <a:lnTo>
                    <a:pt x="2713418" y="6865150"/>
                  </a:lnTo>
                  <a:lnTo>
                    <a:pt x="2717165" y="6866420"/>
                  </a:lnTo>
                  <a:lnTo>
                    <a:pt x="2717698" y="6865150"/>
                  </a:lnTo>
                  <a:lnTo>
                    <a:pt x="2718231" y="6863880"/>
                  </a:lnTo>
                  <a:lnTo>
                    <a:pt x="2716593" y="6863880"/>
                  </a:lnTo>
                  <a:lnTo>
                    <a:pt x="2720162" y="6862610"/>
                  </a:lnTo>
                  <a:lnTo>
                    <a:pt x="2715450" y="6861518"/>
                  </a:lnTo>
                  <a:lnTo>
                    <a:pt x="2716669" y="6862610"/>
                  </a:lnTo>
                  <a:lnTo>
                    <a:pt x="2716034" y="6863880"/>
                  </a:lnTo>
                  <a:lnTo>
                    <a:pt x="2711907" y="6863880"/>
                  </a:lnTo>
                  <a:lnTo>
                    <a:pt x="2715120" y="6861442"/>
                  </a:lnTo>
                  <a:lnTo>
                    <a:pt x="2714688" y="6861340"/>
                  </a:lnTo>
                  <a:lnTo>
                    <a:pt x="2715044" y="6860070"/>
                  </a:lnTo>
                  <a:lnTo>
                    <a:pt x="2718600" y="6860070"/>
                  </a:lnTo>
                  <a:lnTo>
                    <a:pt x="2718676" y="6857530"/>
                  </a:lnTo>
                  <a:lnTo>
                    <a:pt x="2716834" y="6853720"/>
                  </a:lnTo>
                  <a:lnTo>
                    <a:pt x="2716873" y="6849910"/>
                  </a:lnTo>
                  <a:lnTo>
                    <a:pt x="2717876" y="6849910"/>
                  </a:lnTo>
                  <a:lnTo>
                    <a:pt x="2718854" y="6851180"/>
                  </a:lnTo>
                  <a:lnTo>
                    <a:pt x="2720086" y="6849910"/>
                  </a:lnTo>
                  <a:lnTo>
                    <a:pt x="2719235" y="6844830"/>
                  </a:lnTo>
                  <a:lnTo>
                    <a:pt x="2722334" y="6841020"/>
                  </a:lnTo>
                  <a:lnTo>
                    <a:pt x="2723248" y="6839750"/>
                  </a:lnTo>
                  <a:lnTo>
                    <a:pt x="2724162" y="6838480"/>
                  </a:lnTo>
                  <a:lnTo>
                    <a:pt x="2725077" y="6837210"/>
                  </a:lnTo>
                  <a:lnTo>
                    <a:pt x="2722295" y="6834670"/>
                  </a:lnTo>
                  <a:lnTo>
                    <a:pt x="2721343" y="6833400"/>
                  </a:lnTo>
                  <a:lnTo>
                    <a:pt x="2721279" y="6832130"/>
                  </a:lnTo>
                  <a:lnTo>
                    <a:pt x="2723299" y="6832130"/>
                  </a:lnTo>
                  <a:lnTo>
                    <a:pt x="2724099" y="6833400"/>
                  </a:lnTo>
                  <a:lnTo>
                    <a:pt x="2723400" y="6832130"/>
                  </a:lnTo>
                  <a:lnTo>
                    <a:pt x="2722003" y="6829590"/>
                  </a:lnTo>
                  <a:lnTo>
                    <a:pt x="2719959" y="6823240"/>
                  </a:lnTo>
                  <a:lnTo>
                    <a:pt x="2723553" y="6820700"/>
                  </a:lnTo>
                  <a:lnTo>
                    <a:pt x="2724391" y="6821970"/>
                  </a:lnTo>
                  <a:lnTo>
                    <a:pt x="2725178" y="6820700"/>
                  </a:lnTo>
                  <a:lnTo>
                    <a:pt x="2725953" y="6819430"/>
                  </a:lnTo>
                  <a:close/>
                </a:path>
                <a:path w="2737485" h="6945630">
                  <a:moveTo>
                    <a:pt x="2729407" y="6754660"/>
                  </a:moveTo>
                  <a:lnTo>
                    <a:pt x="2729039" y="6754025"/>
                  </a:lnTo>
                  <a:lnTo>
                    <a:pt x="2728531" y="6754215"/>
                  </a:lnTo>
                  <a:lnTo>
                    <a:pt x="2729407" y="6754660"/>
                  </a:lnTo>
                  <a:close/>
                </a:path>
                <a:path w="2737485" h="6945630">
                  <a:moveTo>
                    <a:pt x="2729433" y="6781571"/>
                  </a:moveTo>
                  <a:lnTo>
                    <a:pt x="2729369" y="6781381"/>
                  </a:lnTo>
                  <a:lnTo>
                    <a:pt x="2729039" y="6781216"/>
                  </a:lnTo>
                  <a:lnTo>
                    <a:pt x="2729344" y="6781774"/>
                  </a:lnTo>
                  <a:lnTo>
                    <a:pt x="2729433" y="6781571"/>
                  </a:lnTo>
                  <a:close/>
                </a:path>
                <a:path w="2737485" h="6945630">
                  <a:moveTo>
                    <a:pt x="2729788" y="6716560"/>
                  </a:moveTo>
                  <a:lnTo>
                    <a:pt x="2729217" y="6715290"/>
                  </a:lnTo>
                  <a:lnTo>
                    <a:pt x="2728137" y="6716560"/>
                  </a:lnTo>
                  <a:lnTo>
                    <a:pt x="2729788" y="6716560"/>
                  </a:lnTo>
                  <a:close/>
                </a:path>
                <a:path w="2737485" h="6945630">
                  <a:moveTo>
                    <a:pt x="2730081" y="6783870"/>
                  </a:moveTo>
                  <a:lnTo>
                    <a:pt x="2729344" y="6782600"/>
                  </a:lnTo>
                  <a:lnTo>
                    <a:pt x="2729128" y="6782600"/>
                  </a:lnTo>
                  <a:lnTo>
                    <a:pt x="2727833" y="6783870"/>
                  </a:lnTo>
                  <a:lnTo>
                    <a:pt x="2730081" y="6783870"/>
                  </a:lnTo>
                  <a:close/>
                </a:path>
                <a:path w="2737485" h="6945630">
                  <a:moveTo>
                    <a:pt x="2730119" y="6786131"/>
                  </a:moveTo>
                  <a:lnTo>
                    <a:pt x="2729382" y="6786067"/>
                  </a:lnTo>
                  <a:lnTo>
                    <a:pt x="2730004" y="6786512"/>
                  </a:lnTo>
                  <a:lnTo>
                    <a:pt x="2730119" y="6786131"/>
                  </a:lnTo>
                  <a:close/>
                </a:path>
                <a:path w="2737485" h="6945630">
                  <a:moveTo>
                    <a:pt x="2730246" y="6774116"/>
                  </a:moveTo>
                  <a:lnTo>
                    <a:pt x="2730119" y="6773710"/>
                  </a:lnTo>
                  <a:lnTo>
                    <a:pt x="2729750" y="6773710"/>
                  </a:lnTo>
                  <a:lnTo>
                    <a:pt x="2730246" y="6774116"/>
                  </a:lnTo>
                  <a:close/>
                </a:path>
                <a:path w="2737485" h="6945630">
                  <a:moveTo>
                    <a:pt x="2730741" y="6753390"/>
                  </a:moveTo>
                  <a:lnTo>
                    <a:pt x="2728671" y="6753390"/>
                  </a:lnTo>
                  <a:lnTo>
                    <a:pt x="2729039" y="6754025"/>
                  </a:lnTo>
                  <a:lnTo>
                    <a:pt x="2730741" y="6753390"/>
                  </a:lnTo>
                  <a:close/>
                </a:path>
                <a:path w="2737485" h="6945630">
                  <a:moveTo>
                    <a:pt x="2731300" y="6774980"/>
                  </a:moveTo>
                  <a:lnTo>
                    <a:pt x="2730246" y="6774116"/>
                  </a:lnTo>
                  <a:lnTo>
                    <a:pt x="2730512" y="6774980"/>
                  </a:lnTo>
                  <a:lnTo>
                    <a:pt x="2731300" y="6774980"/>
                  </a:lnTo>
                  <a:close/>
                </a:path>
                <a:path w="2737485" h="6945630">
                  <a:moveTo>
                    <a:pt x="2732646" y="6668300"/>
                  </a:moveTo>
                  <a:lnTo>
                    <a:pt x="2731211" y="6668300"/>
                  </a:lnTo>
                  <a:lnTo>
                    <a:pt x="2731046" y="6669570"/>
                  </a:lnTo>
                  <a:lnTo>
                    <a:pt x="2732252" y="6669570"/>
                  </a:lnTo>
                  <a:lnTo>
                    <a:pt x="2732646" y="6668300"/>
                  </a:lnTo>
                  <a:close/>
                </a:path>
                <a:path w="2737485" h="6945630">
                  <a:moveTo>
                    <a:pt x="2733116" y="6670840"/>
                  </a:moveTo>
                  <a:lnTo>
                    <a:pt x="2731274" y="6670840"/>
                  </a:lnTo>
                  <a:lnTo>
                    <a:pt x="2729395" y="6669570"/>
                  </a:lnTo>
                  <a:lnTo>
                    <a:pt x="2729992" y="6669570"/>
                  </a:lnTo>
                  <a:lnTo>
                    <a:pt x="2729065" y="6663220"/>
                  </a:lnTo>
                  <a:lnTo>
                    <a:pt x="2729649" y="6658140"/>
                  </a:lnTo>
                  <a:lnTo>
                    <a:pt x="2729788" y="6656870"/>
                  </a:lnTo>
                  <a:lnTo>
                    <a:pt x="2731198" y="6649250"/>
                  </a:lnTo>
                  <a:lnTo>
                    <a:pt x="2732100" y="6644170"/>
                  </a:lnTo>
                  <a:lnTo>
                    <a:pt x="2732328" y="6642900"/>
                  </a:lnTo>
                  <a:lnTo>
                    <a:pt x="2732519" y="6640360"/>
                  </a:lnTo>
                  <a:lnTo>
                    <a:pt x="2722562" y="6641630"/>
                  </a:lnTo>
                  <a:lnTo>
                    <a:pt x="2726601" y="6637820"/>
                  </a:lnTo>
                  <a:lnTo>
                    <a:pt x="2730169" y="6639090"/>
                  </a:lnTo>
                  <a:lnTo>
                    <a:pt x="2729217" y="6637820"/>
                  </a:lnTo>
                  <a:lnTo>
                    <a:pt x="2727325" y="6635280"/>
                  </a:lnTo>
                  <a:lnTo>
                    <a:pt x="2725445" y="6632740"/>
                  </a:lnTo>
                  <a:lnTo>
                    <a:pt x="2729014" y="6625120"/>
                  </a:lnTo>
                  <a:lnTo>
                    <a:pt x="2724785" y="6620040"/>
                  </a:lnTo>
                  <a:lnTo>
                    <a:pt x="2726702" y="6620040"/>
                  </a:lnTo>
                  <a:lnTo>
                    <a:pt x="2729039" y="6618770"/>
                  </a:lnTo>
                  <a:lnTo>
                    <a:pt x="2726271" y="6616230"/>
                  </a:lnTo>
                  <a:lnTo>
                    <a:pt x="2724239" y="6616230"/>
                  </a:lnTo>
                  <a:lnTo>
                    <a:pt x="2724366" y="6614960"/>
                  </a:lnTo>
                  <a:lnTo>
                    <a:pt x="2727020" y="6614960"/>
                  </a:lnTo>
                  <a:lnTo>
                    <a:pt x="2728328" y="6613690"/>
                  </a:lnTo>
                  <a:lnTo>
                    <a:pt x="2723464" y="6612420"/>
                  </a:lnTo>
                  <a:lnTo>
                    <a:pt x="2726232" y="6611150"/>
                  </a:lnTo>
                  <a:lnTo>
                    <a:pt x="2725610" y="6611150"/>
                  </a:lnTo>
                  <a:lnTo>
                    <a:pt x="2726347" y="6608610"/>
                  </a:lnTo>
                  <a:lnTo>
                    <a:pt x="2726715" y="6607340"/>
                  </a:lnTo>
                  <a:lnTo>
                    <a:pt x="2723959" y="6608610"/>
                  </a:lnTo>
                  <a:lnTo>
                    <a:pt x="2725013" y="6606070"/>
                  </a:lnTo>
                  <a:lnTo>
                    <a:pt x="2722092" y="6604800"/>
                  </a:lnTo>
                  <a:lnTo>
                    <a:pt x="2723553" y="6602260"/>
                  </a:lnTo>
                  <a:lnTo>
                    <a:pt x="2720187" y="6600990"/>
                  </a:lnTo>
                  <a:lnTo>
                    <a:pt x="2724594" y="6598450"/>
                  </a:lnTo>
                  <a:lnTo>
                    <a:pt x="2724721" y="6598450"/>
                  </a:lnTo>
                  <a:lnTo>
                    <a:pt x="2724353" y="6597180"/>
                  </a:lnTo>
                  <a:lnTo>
                    <a:pt x="2723629" y="6594640"/>
                  </a:lnTo>
                  <a:lnTo>
                    <a:pt x="2723273" y="6593370"/>
                  </a:lnTo>
                  <a:lnTo>
                    <a:pt x="2722283" y="6592849"/>
                  </a:lnTo>
                  <a:lnTo>
                    <a:pt x="2722130" y="6590830"/>
                  </a:lnTo>
                  <a:lnTo>
                    <a:pt x="2724175" y="6590830"/>
                  </a:lnTo>
                  <a:lnTo>
                    <a:pt x="2723870" y="6589560"/>
                  </a:lnTo>
                  <a:lnTo>
                    <a:pt x="2722765" y="6588290"/>
                  </a:lnTo>
                  <a:lnTo>
                    <a:pt x="2720416" y="6589560"/>
                  </a:lnTo>
                  <a:lnTo>
                    <a:pt x="2725572" y="6584480"/>
                  </a:lnTo>
                  <a:lnTo>
                    <a:pt x="2715018" y="6583210"/>
                  </a:lnTo>
                  <a:lnTo>
                    <a:pt x="2721940" y="6580670"/>
                  </a:lnTo>
                  <a:lnTo>
                    <a:pt x="2718739" y="6575590"/>
                  </a:lnTo>
                  <a:lnTo>
                    <a:pt x="2716263" y="6571780"/>
                  </a:lnTo>
                  <a:lnTo>
                    <a:pt x="2720594" y="6571780"/>
                  </a:lnTo>
                  <a:lnTo>
                    <a:pt x="2718168" y="6568199"/>
                  </a:lnTo>
                  <a:lnTo>
                    <a:pt x="2716047" y="6571310"/>
                  </a:lnTo>
                  <a:lnTo>
                    <a:pt x="2714498" y="6567970"/>
                  </a:lnTo>
                  <a:lnTo>
                    <a:pt x="2716898" y="6567322"/>
                  </a:lnTo>
                  <a:lnTo>
                    <a:pt x="2713634" y="6565430"/>
                  </a:lnTo>
                  <a:lnTo>
                    <a:pt x="2713952" y="6562890"/>
                  </a:lnTo>
                  <a:lnTo>
                    <a:pt x="2714117" y="6561620"/>
                  </a:lnTo>
                  <a:lnTo>
                    <a:pt x="2714574" y="6560350"/>
                  </a:lnTo>
                  <a:lnTo>
                    <a:pt x="2716212" y="6561620"/>
                  </a:lnTo>
                  <a:lnTo>
                    <a:pt x="2717076" y="6561620"/>
                  </a:lnTo>
                  <a:lnTo>
                    <a:pt x="2716212" y="6560350"/>
                  </a:lnTo>
                  <a:lnTo>
                    <a:pt x="2714498" y="6557810"/>
                  </a:lnTo>
                  <a:lnTo>
                    <a:pt x="2716149" y="6554000"/>
                  </a:lnTo>
                  <a:lnTo>
                    <a:pt x="2713101" y="6550317"/>
                  </a:lnTo>
                  <a:lnTo>
                    <a:pt x="2710497" y="6551460"/>
                  </a:lnTo>
                  <a:lnTo>
                    <a:pt x="2706471" y="6548920"/>
                  </a:lnTo>
                  <a:lnTo>
                    <a:pt x="2711107" y="6548920"/>
                  </a:lnTo>
                  <a:lnTo>
                    <a:pt x="2707513" y="6546380"/>
                  </a:lnTo>
                  <a:lnTo>
                    <a:pt x="2705722" y="6545110"/>
                  </a:lnTo>
                  <a:lnTo>
                    <a:pt x="2710738" y="6545110"/>
                  </a:lnTo>
                  <a:lnTo>
                    <a:pt x="2711031" y="6543840"/>
                  </a:lnTo>
                  <a:lnTo>
                    <a:pt x="2713558" y="6543840"/>
                  </a:lnTo>
                  <a:lnTo>
                    <a:pt x="2711970" y="6541300"/>
                  </a:lnTo>
                  <a:lnTo>
                    <a:pt x="2709875" y="6542570"/>
                  </a:lnTo>
                  <a:lnTo>
                    <a:pt x="2709494" y="6540030"/>
                  </a:lnTo>
                  <a:lnTo>
                    <a:pt x="2710027" y="6540030"/>
                  </a:lnTo>
                  <a:lnTo>
                    <a:pt x="2707817" y="6538760"/>
                  </a:lnTo>
                  <a:lnTo>
                    <a:pt x="2708325" y="6537490"/>
                  </a:lnTo>
                  <a:lnTo>
                    <a:pt x="2708960" y="6537490"/>
                  </a:lnTo>
                  <a:lnTo>
                    <a:pt x="2709570" y="6536474"/>
                  </a:lnTo>
                  <a:lnTo>
                    <a:pt x="2709202" y="6534950"/>
                  </a:lnTo>
                  <a:lnTo>
                    <a:pt x="2708884" y="6533680"/>
                  </a:lnTo>
                  <a:lnTo>
                    <a:pt x="2703449" y="6532410"/>
                  </a:lnTo>
                  <a:lnTo>
                    <a:pt x="2703868" y="6531140"/>
                  </a:lnTo>
                  <a:lnTo>
                    <a:pt x="2704287" y="6529870"/>
                  </a:lnTo>
                  <a:lnTo>
                    <a:pt x="2704706" y="6528600"/>
                  </a:lnTo>
                  <a:lnTo>
                    <a:pt x="2709341" y="6528600"/>
                  </a:lnTo>
                  <a:lnTo>
                    <a:pt x="2705938" y="6527330"/>
                  </a:lnTo>
                  <a:lnTo>
                    <a:pt x="2709735" y="6526060"/>
                  </a:lnTo>
                  <a:lnTo>
                    <a:pt x="2695702" y="6526060"/>
                  </a:lnTo>
                  <a:lnTo>
                    <a:pt x="2695702" y="6546380"/>
                  </a:lnTo>
                  <a:lnTo>
                    <a:pt x="2692527" y="6546380"/>
                  </a:lnTo>
                  <a:lnTo>
                    <a:pt x="2692806" y="6545135"/>
                  </a:lnTo>
                  <a:lnTo>
                    <a:pt x="2695702" y="6546380"/>
                  </a:lnTo>
                  <a:lnTo>
                    <a:pt x="2695702" y="6526060"/>
                  </a:lnTo>
                  <a:lnTo>
                    <a:pt x="2688488" y="6526060"/>
                  </a:lnTo>
                  <a:lnTo>
                    <a:pt x="2688272" y="6526060"/>
                  </a:lnTo>
                  <a:lnTo>
                    <a:pt x="2687612" y="6527330"/>
                  </a:lnTo>
                  <a:lnTo>
                    <a:pt x="2689593" y="6528600"/>
                  </a:lnTo>
                  <a:lnTo>
                    <a:pt x="2688844" y="6531140"/>
                  </a:lnTo>
                  <a:lnTo>
                    <a:pt x="2689453" y="6529870"/>
                  </a:lnTo>
                  <a:lnTo>
                    <a:pt x="2690876" y="6529870"/>
                  </a:lnTo>
                  <a:lnTo>
                    <a:pt x="2690025" y="6533680"/>
                  </a:lnTo>
                  <a:lnTo>
                    <a:pt x="2693479" y="6531140"/>
                  </a:lnTo>
                  <a:lnTo>
                    <a:pt x="2694457" y="6533680"/>
                  </a:lnTo>
                  <a:lnTo>
                    <a:pt x="2692857" y="6534950"/>
                  </a:lnTo>
                  <a:lnTo>
                    <a:pt x="2689923" y="6533680"/>
                  </a:lnTo>
                  <a:lnTo>
                    <a:pt x="2691930" y="6536220"/>
                  </a:lnTo>
                  <a:lnTo>
                    <a:pt x="2690939" y="6537490"/>
                  </a:lnTo>
                  <a:lnTo>
                    <a:pt x="2687637" y="6536220"/>
                  </a:lnTo>
                  <a:lnTo>
                    <a:pt x="2690406" y="6538760"/>
                  </a:lnTo>
                  <a:lnTo>
                    <a:pt x="2686862" y="6541300"/>
                  </a:lnTo>
                  <a:lnTo>
                    <a:pt x="2686647" y="6542570"/>
                  </a:lnTo>
                  <a:lnTo>
                    <a:pt x="2688374" y="6542570"/>
                  </a:lnTo>
                  <a:lnTo>
                    <a:pt x="2688463" y="6543840"/>
                  </a:lnTo>
                  <a:lnTo>
                    <a:pt x="2689187" y="6543840"/>
                  </a:lnTo>
                  <a:lnTo>
                    <a:pt x="2691409" y="6542570"/>
                  </a:lnTo>
                  <a:lnTo>
                    <a:pt x="2693860" y="6543840"/>
                  </a:lnTo>
                  <a:lnTo>
                    <a:pt x="2692819" y="6545085"/>
                  </a:lnTo>
                  <a:lnTo>
                    <a:pt x="2693111" y="6543840"/>
                  </a:lnTo>
                  <a:lnTo>
                    <a:pt x="2689314" y="6547650"/>
                  </a:lnTo>
                  <a:lnTo>
                    <a:pt x="2688882" y="6546520"/>
                  </a:lnTo>
                  <a:lnTo>
                    <a:pt x="2688602" y="6547650"/>
                  </a:lnTo>
                  <a:lnTo>
                    <a:pt x="2687917" y="6547650"/>
                  </a:lnTo>
                  <a:lnTo>
                    <a:pt x="2687688" y="6546380"/>
                  </a:lnTo>
                  <a:lnTo>
                    <a:pt x="2685250" y="6550190"/>
                  </a:lnTo>
                  <a:lnTo>
                    <a:pt x="2691587" y="6547650"/>
                  </a:lnTo>
                  <a:lnTo>
                    <a:pt x="2692006" y="6550190"/>
                  </a:lnTo>
                  <a:lnTo>
                    <a:pt x="2690101" y="6550190"/>
                  </a:lnTo>
                  <a:lnTo>
                    <a:pt x="2688640" y="6551460"/>
                  </a:lnTo>
                  <a:lnTo>
                    <a:pt x="2689110" y="6552730"/>
                  </a:lnTo>
                  <a:lnTo>
                    <a:pt x="2688958" y="6551460"/>
                  </a:lnTo>
                  <a:lnTo>
                    <a:pt x="2693657" y="6551460"/>
                  </a:lnTo>
                  <a:lnTo>
                    <a:pt x="2692552" y="6554000"/>
                  </a:lnTo>
                  <a:lnTo>
                    <a:pt x="2695067" y="6554000"/>
                  </a:lnTo>
                  <a:lnTo>
                    <a:pt x="2695067" y="6554216"/>
                  </a:lnTo>
                  <a:lnTo>
                    <a:pt x="2695067" y="6555270"/>
                  </a:lnTo>
                  <a:lnTo>
                    <a:pt x="2695549" y="6554000"/>
                  </a:lnTo>
                  <a:lnTo>
                    <a:pt x="2697442" y="6554000"/>
                  </a:lnTo>
                  <a:lnTo>
                    <a:pt x="2697353" y="6555270"/>
                  </a:lnTo>
                  <a:lnTo>
                    <a:pt x="2698165" y="6555270"/>
                  </a:lnTo>
                  <a:lnTo>
                    <a:pt x="2697657" y="6555727"/>
                  </a:lnTo>
                  <a:lnTo>
                    <a:pt x="2699893" y="6556540"/>
                  </a:lnTo>
                  <a:lnTo>
                    <a:pt x="2693644" y="6559080"/>
                  </a:lnTo>
                  <a:lnTo>
                    <a:pt x="2696159" y="6560350"/>
                  </a:lnTo>
                  <a:lnTo>
                    <a:pt x="2695067" y="6561620"/>
                  </a:lnTo>
                  <a:lnTo>
                    <a:pt x="2692717" y="6561620"/>
                  </a:lnTo>
                  <a:lnTo>
                    <a:pt x="2692019" y="6562890"/>
                  </a:lnTo>
                  <a:lnTo>
                    <a:pt x="2694762" y="6564160"/>
                  </a:lnTo>
                  <a:lnTo>
                    <a:pt x="2694508" y="6564223"/>
                  </a:lnTo>
                  <a:lnTo>
                    <a:pt x="2697175" y="6565087"/>
                  </a:lnTo>
                  <a:lnTo>
                    <a:pt x="2696705" y="6565430"/>
                  </a:lnTo>
                  <a:lnTo>
                    <a:pt x="2698254" y="6565430"/>
                  </a:lnTo>
                  <a:lnTo>
                    <a:pt x="2698140" y="6564376"/>
                  </a:lnTo>
                  <a:lnTo>
                    <a:pt x="2698127" y="6564160"/>
                  </a:lnTo>
                  <a:lnTo>
                    <a:pt x="2696324" y="6564160"/>
                  </a:lnTo>
                  <a:lnTo>
                    <a:pt x="2696641" y="6562890"/>
                  </a:lnTo>
                  <a:lnTo>
                    <a:pt x="2698508" y="6563969"/>
                  </a:lnTo>
                  <a:lnTo>
                    <a:pt x="2700159" y="6562890"/>
                  </a:lnTo>
                  <a:lnTo>
                    <a:pt x="2698610" y="6564033"/>
                  </a:lnTo>
                  <a:lnTo>
                    <a:pt x="2698839" y="6564160"/>
                  </a:lnTo>
                  <a:lnTo>
                    <a:pt x="2698432" y="6564160"/>
                  </a:lnTo>
                  <a:lnTo>
                    <a:pt x="2698254" y="6565430"/>
                  </a:lnTo>
                  <a:lnTo>
                    <a:pt x="2702826" y="6565430"/>
                  </a:lnTo>
                  <a:lnTo>
                    <a:pt x="2700617" y="6567970"/>
                  </a:lnTo>
                  <a:lnTo>
                    <a:pt x="2694495" y="6569240"/>
                  </a:lnTo>
                  <a:lnTo>
                    <a:pt x="2692209" y="6571780"/>
                  </a:lnTo>
                  <a:lnTo>
                    <a:pt x="2698407" y="6573050"/>
                  </a:lnTo>
                  <a:lnTo>
                    <a:pt x="2697442" y="6576860"/>
                  </a:lnTo>
                  <a:lnTo>
                    <a:pt x="2698318" y="6575590"/>
                  </a:lnTo>
                  <a:lnTo>
                    <a:pt x="2700832" y="6575590"/>
                  </a:lnTo>
                  <a:lnTo>
                    <a:pt x="2699029" y="6578130"/>
                  </a:lnTo>
                  <a:lnTo>
                    <a:pt x="2700185" y="6579400"/>
                  </a:lnTo>
                  <a:lnTo>
                    <a:pt x="2698127" y="6579400"/>
                  </a:lnTo>
                  <a:lnTo>
                    <a:pt x="2697505" y="6580670"/>
                  </a:lnTo>
                  <a:lnTo>
                    <a:pt x="2697810" y="6580670"/>
                  </a:lnTo>
                  <a:lnTo>
                    <a:pt x="2696540" y="6583210"/>
                  </a:lnTo>
                  <a:lnTo>
                    <a:pt x="2700680" y="6583210"/>
                  </a:lnTo>
                  <a:lnTo>
                    <a:pt x="2698216" y="6585750"/>
                  </a:lnTo>
                  <a:lnTo>
                    <a:pt x="2697530" y="6588290"/>
                  </a:lnTo>
                  <a:lnTo>
                    <a:pt x="2704515" y="6588290"/>
                  </a:lnTo>
                  <a:lnTo>
                    <a:pt x="2704236" y="6590830"/>
                  </a:lnTo>
                  <a:lnTo>
                    <a:pt x="2701887" y="6590830"/>
                  </a:lnTo>
                  <a:lnTo>
                    <a:pt x="2700629" y="6592100"/>
                  </a:lnTo>
                  <a:lnTo>
                    <a:pt x="2698762" y="6589560"/>
                  </a:lnTo>
                  <a:lnTo>
                    <a:pt x="2698877" y="6590830"/>
                  </a:lnTo>
                  <a:lnTo>
                    <a:pt x="2698635" y="6592100"/>
                  </a:lnTo>
                  <a:lnTo>
                    <a:pt x="2698851" y="6592100"/>
                  </a:lnTo>
                  <a:lnTo>
                    <a:pt x="2703182" y="6593370"/>
                  </a:lnTo>
                  <a:lnTo>
                    <a:pt x="2701353" y="6594640"/>
                  </a:lnTo>
                  <a:lnTo>
                    <a:pt x="2702306" y="6595910"/>
                  </a:lnTo>
                  <a:lnTo>
                    <a:pt x="2704477" y="6594640"/>
                  </a:lnTo>
                  <a:lnTo>
                    <a:pt x="2704452" y="6595910"/>
                  </a:lnTo>
                  <a:lnTo>
                    <a:pt x="2705049" y="6598450"/>
                  </a:lnTo>
                  <a:lnTo>
                    <a:pt x="2707195" y="6597180"/>
                  </a:lnTo>
                  <a:lnTo>
                    <a:pt x="2701188" y="6600990"/>
                  </a:lnTo>
                  <a:lnTo>
                    <a:pt x="2708719" y="6604800"/>
                  </a:lnTo>
                  <a:lnTo>
                    <a:pt x="2703563" y="6608610"/>
                  </a:lnTo>
                  <a:lnTo>
                    <a:pt x="2704515" y="6609880"/>
                  </a:lnTo>
                  <a:lnTo>
                    <a:pt x="2705506" y="6612420"/>
                  </a:lnTo>
                  <a:lnTo>
                    <a:pt x="2705887" y="6613690"/>
                  </a:lnTo>
                  <a:lnTo>
                    <a:pt x="2705252" y="6613690"/>
                  </a:lnTo>
                  <a:lnTo>
                    <a:pt x="2704871" y="6614960"/>
                  </a:lnTo>
                  <a:lnTo>
                    <a:pt x="2705036" y="6613690"/>
                  </a:lnTo>
                  <a:lnTo>
                    <a:pt x="2703436" y="6616230"/>
                  </a:lnTo>
                  <a:lnTo>
                    <a:pt x="2711107" y="6614960"/>
                  </a:lnTo>
                  <a:lnTo>
                    <a:pt x="2709316" y="6617500"/>
                  </a:lnTo>
                  <a:lnTo>
                    <a:pt x="2706179" y="6620040"/>
                  </a:lnTo>
                  <a:lnTo>
                    <a:pt x="2707348" y="6616230"/>
                  </a:lnTo>
                  <a:lnTo>
                    <a:pt x="2706192" y="6617500"/>
                  </a:lnTo>
                  <a:lnTo>
                    <a:pt x="2699499" y="6618770"/>
                  </a:lnTo>
                  <a:lnTo>
                    <a:pt x="2707525" y="6621310"/>
                  </a:lnTo>
                  <a:lnTo>
                    <a:pt x="2703804" y="6623850"/>
                  </a:lnTo>
                  <a:lnTo>
                    <a:pt x="2703360" y="6623850"/>
                  </a:lnTo>
                  <a:lnTo>
                    <a:pt x="2701239" y="6625120"/>
                  </a:lnTo>
                  <a:lnTo>
                    <a:pt x="2706332" y="6626390"/>
                  </a:lnTo>
                  <a:lnTo>
                    <a:pt x="2706128" y="6628930"/>
                  </a:lnTo>
                  <a:lnTo>
                    <a:pt x="2705112" y="6628930"/>
                  </a:lnTo>
                  <a:lnTo>
                    <a:pt x="2708770" y="6630200"/>
                  </a:lnTo>
                  <a:lnTo>
                    <a:pt x="2710230" y="6634010"/>
                  </a:lnTo>
                  <a:lnTo>
                    <a:pt x="2710916" y="6635496"/>
                  </a:lnTo>
                  <a:lnTo>
                    <a:pt x="2711551" y="6635280"/>
                  </a:lnTo>
                  <a:lnTo>
                    <a:pt x="2712516" y="6636550"/>
                  </a:lnTo>
                  <a:lnTo>
                    <a:pt x="2711132" y="6637820"/>
                  </a:lnTo>
                  <a:lnTo>
                    <a:pt x="2710002" y="6639090"/>
                  </a:lnTo>
                  <a:lnTo>
                    <a:pt x="2707182" y="6640347"/>
                  </a:lnTo>
                  <a:lnTo>
                    <a:pt x="2706649" y="6641630"/>
                  </a:lnTo>
                  <a:lnTo>
                    <a:pt x="2705011" y="6641630"/>
                  </a:lnTo>
                  <a:lnTo>
                    <a:pt x="2705824" y="6645440"/>
                  </a:lnTo>
                  <a:lnTo>
                    <a:pt x="2709938" y="6644170"/>
                  </a:lnTo>
                  <a:lnTo>
                    <a:pt x="2709964" y="6647980"/>
                  </a:lnTo>
                  <a:lnTo>
                    <a:pt x="2711170" y="6647980"/>
                  </a:lnTo>
                  <a:lnTo>
                    <a:pt x="2715399" y="6649250"/>
                  </a:lnTo>
                  <a:lnTo>
                    <a:pt x="2709024" y="6649250"/>
                  </a:lnTo>
                  <a:lnTo>
                    <a:pt x="2712186" y="6650520"/>
                  </a:lnTo>
                  <a:lnTo>
                    <a:pt x="2708110" y="6651790"/>
                  </a:lnTo>
                  <a:lnTo>
                    <a:pt x="2709202" y="6653060"/>
                  </a:lnTo>
                  <a:lnTo>
                    <a:pt x="2712428" y="6655600"/>
                  </a:lnTo>
                  <a:lnTo>
                    <a:pt x="2713380" y="6658140"/>
                  </a:lnTo>
                  <a:lnTo>
                    <a:pt x="2712250" y="6657695"/>
                  </a:lnTo>
                  <a:lnTo>
                    <a:pt x="2713444" y="6659410"/>
                  </a:lnTo>
                  <a:lnTo>
                    <a:pt x="2713545" y="6660680"/>
                  </a:lnTo>
                  <a:lnTo>
                    <a:pt x="2705531" y="6661950"/>
                  </a:lnTo>
                  <a:lnTo>
                    <a:pt x="2712047" y="6667030"/>
                  </a:lnTo>
                  <a:lnTo>
                    <a:pt x="2705887" y="6669570"/>
                  </a:lnTo>
                  <a:lnTo>
                    <a:pt x="2709113" y="6673380"/>
                  </a:lnTo>
                  <a:lnTo>
                    <a:pt x="2705138" y="6678460"/>
                  </a:lnTo>
                  <a:lnTo>
                    <a:pt x="2705900" y="6682270"/>
                  </a:lnTo>
                  <a:lnTo>
                    <a:pt x="2712034" y="6681000"/>
                  </a:lnTo>
                  <a:lnTo>
                    <a:pt x="2708745" y="6683134"/>
                  </a:lnTo>
                  <a:lnTo>
                    <a:pt x="2708541" y="6683184"/>
                  </a:lnTo>
                  <a:lnTo>
                    <a:pt x="2706166" y="6684810"/>
                  </a:lnTo>
                  <a:lnTo>
                    <a:pt x="2708999" y="6684251"/>
                  </a:lnTo>
                  <a:lnTo>
                    <a:pt x="2709659" y="6687172"/>
                  </a:lnTo>
                  <a:lnTo>
                    <a:pt x="2712161" y="6684937"/>
                  </a:lnTo>
                  <a:lnTo>
                    <a:pt x="2712478" y="6684645"/>
                  </a:lnTo>
                  <a:lnTo>
                    <a:pt x="2711323" y="6684937"/>
                  </a:lnTo>
                  <a:lnTo>
                    <a:pt x="2709926" y="6684061"/>
                  </a:lnTo>
                  <a:lnTo>
                    <a:pt x="2712542" y="6683540"/>
                  </a:lnTo>
                  <a:lnTo>
                    <a:pt x="2712986" y="6684810"/>
                  </a:lnTo>
                  <a:lnTo>
                    <a:pt x="2712504" y="6684810"/>
                  </a:lnTo>
                  <a:lnTo>
                    <a:pt x="2708808" y="6688620"/>
                  </a:lnTo>
                  <a:lnTo>
                    <a:pt x="2706979" y="6689890"/>
                  </a:lnTo>
                  <a:lnTo>
                    <a:pt x="2707373" y="6687350"/>
                  </a:lnTo>
                  <a:lnTo>
                    <a:pt x="2705938" y="6688620"/>
                  </a:lnTo>
                  <a:lnTo>
                    <a:pt x="2705544" y="6691160"/>
                  </a:lnTo>
                  <a:lnTo>
                    <a:pt x="2704401" y="6689890"/>
                  </a:lnTo>
                  <a:lnTo>
                    <a:pt x="2703258" y="6688620"/>
                  </a:lnTo>
                  <a:lnTo>
                    <a:pt x="2701633" y="6691160"/>
                  </a:lnTo>
                  <a:lnTo>
                    <a:pt x="2703906" y="6689890"/>
                  </a:lnTo>
                  <a:lnTo>
                    <a:pt x="2704935" y="6691160"/>
                  </a:lnTo>
                  <a:lnTo>
                    <a:pt x="2704122" y="6693700"/>
                  </a:lnTo>
                  <a:lnTo>
                    <a:pt x="2706992" y="6691160"/>
                  </a:lnTo>
                  <a:lnTo>
                    <a:pt x="2710535" y="6693700"/>
                  </a:lnTo>
                  <a:lnTo>
                    <a:pt x="2704122" y="6693700"/>
                  </a:lnTo>
                  <a:lnTo>
                    <a:pt x="2701734" y="6693700"/>
                  </a:lnTo>
                  <a:lnTo>
                    <a:pt x="2705252" y="6697510"/>
                  </a:lnTo>
                  <a:lnTo>
                    <a:pt x="2703195" y="6696240"/>
                  </a:lnTo>
                  <a:lnTo>
                    <a:pt x="2704465" y="6698780"/>
                  </a:lnTo>
                  <a:lnTo>
                    <a:pt x="2703423" y="6702590"/>
                  </a:lnTo>
                  <a:lnTo>
                    <a:pt x="2708554" y="6705130"/>
                  </a:lnTo>
                  <a:lnTo>
                    <a:pt x="2705608" y="6705130"/>
                  </a:lnTo>
                  <a:lnTo>
                    <a:pt x="2704909" y="6708940"/>
                  </a:lnTo>
                  <a:lnTo>
                    <a:pt x="2711259" y="6714020"/>
                  </a:lnTo>
                  <a:lnTo>
                    <a:pt x="2709176" y="6716560"/>
                  </a:lnTo>
                  <a:lnTo>
                    <a:pt x="2726753" y="6716560"/>
                  </a:lnTo>
                  <a:lnTo>
                    <a:pt x="2726296" y="6715290"/>
                  </a:lnTo>
                  <a:lnTo>
                    <a:pt x="2729217" y="6715290"/>
                  </a:lnTo>
                  <a:lnTo>
                    <a:pt x="2729407" y="6715290"/>
                  </a:lnTo>
                  <a:lnTo>
                    <a:pt x="2728772" y="6711480"/>
                  </a:lnTo>
                  <a:lnTo>
                    <a:pt x="2730957" y="6706400"/>
                  </a:lnTo>
                  <a:lnTo>
                    <a:pt x="2732862" y="6702590"/>
                  </a:lnTo>
                  <a:lnTo>
                    <a:pt x="2731325" y="6700050"/>
                  </a:lnTo>
                  <a:lnTo>
                    <a:pt x="2731605" y="6700050"/>
                  </a:lnTo>
                  <a:lnTo>
                    <a:pt x="2729560" y="6697510"/>
                  </a:lnTo>
                  <a:lnTo>
                    <a:pt x="2728531" y="6696240"/>
                  </a:lnTo>
                  <a:lnTo>
                    <a:pt x="2728912" y="6693700"/>
                  </a:lnTo>
                  <a:lnTo>
                    <a:pt x="2730589" y="6696240"/>
                  </a:lnTo>
                  <a:lnTo>
                    <a:pt x="2732201" y="6694970"/>
                  </a:lnTo>
                  <a:lnTo>
                    <a:pt x="2727541" y="6691160"/>
                  </a:lnTo>
                  <a:lnTo>
                    <a:pt x="2730055" y="6689890"/>
                  </a:lnTo>
                  <a:lnTo>
                    <a:pt x="2732557" y="6688620"/>
                  </a:lnTo>
                  <a:lnTo>
                    <a:pt x="2729433" y="6684810"/>
                  </a:lnTo>
                  <a:lnTo>
                    <a:pt x="2730500" y="6683540"/>
                  </a:lnTo>
                  <a:lnTo>
                    <a:pt x="2732621" y="6681000"/>
                  </a:lnTo>
                  <a:lnTo>
                    <a:pt x="2732392" y="6678460"/>
                  </a:lnTo>
                  <a:lnTo>
                    <a:pt x="2731605" y="6673380"/>
                  </a:lnTo>
                  <a:lnTo>
                    <a:pt x="2733116" y="6670840"/>
                  </a:lnTo>
                  <a:close/>
                </a:path>
                <a:path w="2737485" h="6945630">
                  <a:moveTo>
                    <a:pt x="2734716" y="6774980"/>
                  </a:moveTo>
                  <a:lnTo>
                    <a:pt x="2731884" y="6772440"/>
                  </a:lnTo>
                  <a:lnTo>
                    <a:pt x="2729331" y="6772440"/>
                  </a:lnTo>
                  <a:lnTo>
                    <a:pt x="2731363" y="6771170"/>
                  </a:lnTo>
                  <a:lnTo>
                    <a:pt x="2731503" y="6768630"/>
                  </a:lnTo>
                  <a:lnTo>
                    <a:pt x="2731147" y="6767360"/>
                  </a:lnTo>
                  <a:lnTo>
                    <a:pt x="2710954" y="6767360"/>
                  </a:lnTo>
                  <a:lnTo>
                    <a:pt x="2706751" y="6767360"/>
                  </a:lnTo>
                  <a:lnTo>
                    <a:pt x="2702661" y="6767360"/>
                  </a:lnTo>
                  <a:lnTo>
                    <a:pt x="2703677" y="6769900"/>
                  </a:lnTo>
                  <a:lnTo>
                    <a:pt x="2703436" y="6771170"/>
                  </a:lnTo>
                  <a:lnTo>
                    <a:pt x="2708935" y="6771170"/>
                  </a:lnTo>
                  <a:lnTo>
                    <a:pt x="2705608" y="6774980"/>
                  </a:lnTo>
                  <a:lnTo>
                    <a:pt x="2705900" y="6778790"/>
                  </a:lnTo>
                  <a:lnTo>
                    <a:pt x="2706382" y="6782600"/>
                  </a:lnTo>
                  <a:lnTo>
                    <a:pt x="2703626" y="6785140"/>
                  </a:lnTo>
                  <a:lnTo>
                    <a:pt x="2704909" y="6786410"/>
                  </a:lnTo>
                  <a:lnTo>
                    <a:pt x="2704808" y="6787680"/>
                  </a:lnTo>
                  <a:lnTo>
                    <a:pt x="2706065" y="6788950"/>
                  </a:lnTo>
                  <a:lnTo>
                    <a:pt x="2703106" y="6788950"/>
                  </a:lnTo>
                  <a:lnTo>
                    <a:pt x="2701531" y="6792760"/>
                  </a:lnTo>
                  <a:lnTo>
                    <a:pt x="2701861" y="6796570"/>
                  </a:lnTo>
                  <a:lnTo>
                    <a:pt x="2699816" y="6795300"/>
                  </a:lnTo>
                  <a:lnTo>
                    <a:pt x="2699423" y="6797840"/>
                  </a:lnTo>
                  <a:lnTo>
                    <a:pt x="2708059" y="6799110"/>
                  </a:lnTo>
                  <a:lnTo>
                    <a:pt x="2708033" y="6800380"/>
                  </a:lnTo>
                  <a:lnTo>
                    <a:pt x="2703576" y="6801650"/>
                  </a:lnTo>
                  <a:lnTo>
                    <a:pt x="2703322" y="6804190"/>
                  </a:lnTo>
                  <a:lnTo>
                    <a:pt x="2698940" y="6808000"/>
                  </a:lnTo>
                  <a:lnTo>
                    <a:pt x="2701277" y="6810540"/>
                  </a:lnTo>
                  <a:lnTo>
                    <a:pt x="2723769" y="6810540"/>
                  </a:lnTo>
                  <a:lnTo>
                    <a:pt x="2722156" y="6805460"/>
                  </a:lnTo>
                  <a:lnTo>
                    <a:pt x="2727121" y="6801650"/>
                  </a:lnTo>
                  <a:lnTo>
                    <a:pt x="2722803" y="6800380"/>
                  </a:lnTo>
                  <a:lnTo>
                    <a:pt x="2729636" y="6796570"/>
                  </a:lnTo>
                  <a:lnTo>
                    <a:pt x="2723540" y="6795300"/>
                  </a:lnTo>
                  <a:lnTo>
                    <a:pt x="2726893" y="6792760"/>
                  </a:lnTo>
                  <a:lnTo>
                    <a:pt x="2727896" y="6794030"/>
                  </a:lnTo>
                  <a:lnTo>
                    <a:pt x="2728722" y="6792760"/>
                  </a:lnTo>
                  <a:lnTo>
                    <a:pt x="2730398" y="6790220"/>
                  </a:lnTo>
                  <a:lnTo>
                    <a:pt x="2730766" y="6788950"/>
                  </a:lnTo>
                  <a:lnTo>
                    <a:pt x="2726690" y="6787680"/>
                  </a:lnTo>
                  <a:lnTo>
                    <a:pt x="2726156" y="6786410"/>
                  </a:lnTo>
                  <a:lnTo>
                    <a:pt x="2729382" y="6786410"/>
                  </a:lnTo>
                  <a:lnTo>
                    <a:pt x="2726156" y="6783870"/>
                  </a:lnTo>
                  <a:lnTo>
                    <a:pt x="2726893" y="6783870"/>
                  </a:lnTo>
                  <a:lnTo>
                    <a:pt x="2725610" y="6781330"/>
                  </a:lnTo>
                  <a:lnTo>
                    <a:pt x="2729534" y="6778790"/>
                  </a:lnTo>
                  <a:lnTo>
                    <a:pt x="2731185" y="6778790"/>
                  </a:lnTo>
                  <a:lnTo>
                    <a:pt x="2728836" y="6773710"/>
                  </a:lnTo>
                  <a:lnTo>
                    <a:pt x="2729750" y="6773710"/>
                  </a:lnTo>
                  <a:lnTo>
                    <a:pt x="2728201" y="6772440"/>
                  </a:lnTo>
                  <a:lnTo>
                    <a:pt x="2734716" y="6774980"/>
                  </a:lnTo>
                  <a:close/>
                </a:path>
                <a:path w="2737485" h="6945630">
                  <a:moveTo>
                    <a:pt x="2737091" y="6749580"/>
                  </a:moveTo>
                  <a:lnTo>
                    <a:pt x="2733459" y="6748310"/>
                  </a:lnTo>
                  <a:lnTo>
                    <a:pt x="2734462" y="6748310"/>
                  </a:lnTo>
                  <a:lnTo>
                    <a:pt x="2734602" y="6743230"/>
                  </a:lnTo>
                  <a:lnTo>
                    <a:pt x="2733497" y="6741960"/>
                  </a:lnTo>
                  <a:lnTo>
                    <a:pt x="2733408" y="6738150"/>
                  </a:lnTo>
                  <a:lnTo>
                    <a:pt x="2730462" y="6738150"/>
                  </a:lnTo>
                  <a:lnTo>
                    <a:pt x="2731160" y="6736880"/>
                  </a:lnTo>
                  <a:lnTo>
                    <a:pt x="2728798" y="6735610"/>
                  </a:lnTo>
                  <a:lnTo>
                    <a:pt x="2729750" y="6733070"/>
                  </a:lnTo>
                  <a:lnTo>
                    <a:pt x="2732074" y="6730530"/>
                  </a:lnTo>
                  <a:lnTo>
                    <a:pt x="2731833" y="6727990"/>
                  </a:lnTo>
                  <a:lnTo>
                    <a:pt x="2731097" y="6726720"/>
                  </a:lnTo>
                  <a:lnTo>
                    <a:pt x="2730373" y="6725450"/>
                  </a:lnTo>
                  <a:lnTo>
                    <a:pt x="2730284" y="6726720"/>
                  </a:lnTo>
                  <a:lnTo>
                    <a:pt x="2730220" y="6725653"/>
                  </a:lnTo>
                  <a:lnTo>
                    <a:pt x="2730042" y="6722910"/>
                  </a:lnTo>
                  <a:lnTo>
                    <a:pt x="2731960" y="6725450"/>
                  </a:lnTo>
                  <a:lnTo>
                    <a:pt x="2731516" y="6721640"/>
                  </a:lnTo>
                  <a:lnTo>
                    <a:pt x="2731490" y="6720370"/>
                  </a:lnTo>
                  <a:lnTo>
                    <a:pt x="2730360" y="6717830"/>
                  </a:lnTo>
                  <a:lnTo>
                    <a:pt x="2708148" y="6717830"/>
                  </a:lnTo>
                  <a:lnTo>
                    <a:pt x="2707030" y="6717830"/>
                  </a:lnTo>
                  <a:lnTo>
                    <a:pt x="2709557" y="6719100"/>
                  </a:lnTo>
                  <a:lnTo>
                    <a:pt x="2706306" y="6719100"/>
                  </a:lnTo>
                  <a:lnTo>
                    <a:pt x="2709049" y="6721640"/>
                  </a:lnTo>
                  <a:lnTo>
                    <a:pt x="2708122" y="6722910"/>
                  </a:lnTo>
                  <a:lnTo>
                    <a:pt x="2706370" y="6721640"/>
                  </a:lnTo>
                  <a:lnTo>
                    <a:pt x="2704300" y="6725450"/>
                  </a:lnTo>
                  <a:lnTo>
                    <a:pt x="2710637" y="6727990"/>
                  </a:lnTo>
                  <a:lnTo>
                    <a:pt x="2711704" y="6731800"/>
                  </a:lnTo>
                  <a:lnTo>
                    <a:pt x="2707081" y="6731800"/>
                  </a:lnTo>
                  <a:lnTo>
                    <a:pt x="2705595" y="6735610"/>
                  </a:lnTo>
                  <a:lnTo>
                    <a:pt x="2704808" y="6736880"/>
                  </a:lnTo>
                  <a:lnTo>
                    <a:pt x="2704160" y="6736880"/>
                  </a:lnTo>
                  <a:lnTo>
                    <a:pt x="2703449" y="6741960"/>
                  </a:lnTo>
                  <a:lnTo>
                    <a:pt x="2707754" y="6744500"/>
                  </a:lnTo>
                  <a:lnTo>
                    <a:pt x="2709430" y="6749580"/>
                  </a:lnTo>
                  <a:lnTo>
                    <a:pt x="2704414" y="6752120"/>
                  </a:lnTo>
                  <a:lnTo>
                    <a:pt x="2706941" y="6758470"/>
                  </a:lnTo>
                  <a:lnTo>
                    <a:pt x="2703906" y="6763550"/>
                  </a:lnTo>
                  <a:lnTo>
                    <a:pt x="2704782" y="6762280"/>
                  </a:lnTo>
                  <a:lnTo>
                    <a:pt x="2707487" y="6763550"/>
                  </a:lnTo>
                  <a:lnTo>
                    <a:pt x="2707919" y="6764820"/>
                  </a:lnTo>
                  <a:lnTo>
                    <a:pt x="2706928" y="6764820"/>
                  </a:lnTo>
                  <a:lnTo>
                    <a:pt x="2708935" y="6766090"/>
                  </a:lnTo>
                  <a:lnTo>
                    <a:pt x="2732989" y="6766090"/>
                  </a:lnTo>
                  <a:lnTo>
                    <a:pt x="2733751" y="6762280"/>
                  </a:lnTo>
                  <a:lnTo>
                    <a:pt x="2732316" y="6758470"/>
                  </a:lnTo>
                  <a:lnTo>
                    <a:pt x="2732494" y="6755930"/>
                  </a:lnTo>
                  <a:lnTo>
                    <a:pt x="2732582" y="6754660"/>
                  </a:lnTo>
                  <a:lnTo>
                    <a:pt x="2731452" y="6755930"/>
                  </a:lnTo>
                  <a:lnTo>
                    <a:pt x="2727629" y="6755930"/>
                  </a:lnTo>
                  <a:lnTo>
                    <a:pt x="2727325" y="6754660"/>
                  </a:lnTo>
                  <a:lnTo>
                    <a:pt x="2728531" y="6754215"/>
                  </a:lnTo>
                  <a:lnTo>
                    <a:pt x="2726893" y="6753390"/>
                  </a:lnTo>
                  <a:lnTo>
                    <a:pt x="2727325" y="6752120"/>
                  </a:lnTo>
                  <a:lnTo>
                    <a:pt x="2730754" y="6752120"/>
                  </a:lnTo>
                  <a:lnTo>
                    <a:pt x="2731884" y="6753390"/>
                  </a:lnTo>
                  <a:lnTo>
                    <a:pt x="2730804" y="6752120"/>
                  </a:lnTo>
                  <a:lnTo>
                    <a:pt x="2733586" y="6752120"/>
                  </a:lnTo>
                  <a:lnTo>
                    <a:pt x="2731490" y="6750850"/>
                  </a:lnTo>
                  <a:lnTo>
                    <a:pt x="2737091" y="67495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329677" y="2381624"/>
              <a:ext cx="551815" cy="1393825"/>
            </a:xfrm>
            <a:custGeom>
              <a:avLst/>
              <a:gdLst/>
              <a:ahLst/>
              <a:cxnLst/>
              <a:rect l="l" t="t" r="r" b="b"/>
              <a:pathLst>
                <a:path w="551814" h="1393825">
                  <a:moveTo>
                    <a:pt x="3187" y="1393444"/>
                  </a:moveTo>
                  <a:lnTo>
                    <a:pt x="3035" y="1392720"/>
                  </a:lnTo>
                  <a:lnTo>
                    <a:pt x="0" y="1391005"/>
                  </a:lnTo>
                  <a:lnTo>
                    <a:pt x="495" y="1392250"/>
                  </a:lnTo>
                  <a:lnTo>
                    <a:pt x="1244" y="1392796"/>
                  </a:lnTo>
                  <a:lnTo>
                    <a:pt x="3187" y="1393444"/>
                  </a:lnTo>
                  <a:close/>
                </a:path>
                <a:path w="551814" h="1393825">
                  <a:moveTo>
                    <a:pt x="3365" y="1385811"/>
                  </a:moveTo>
                  <a:lnTo>
                    <a:pt x="3352" y="1385328"/>
                  </a:lnTo>
                  <a:lnTo>
                    <a:pt x="2743" y="1385328"/>
                  </a:lnTo>
                  <a:lnTo>
                    <a:pt x="3365" y="1385811"/>
                  </a:lnTo>
                  <a:close/>
                </a:path>
                <a:path w="551814" h="1393825">
                  <a:moveTo>
                    <a:pt x="3962" y="1379232"/>
                  </a:moveTo>
                  <a:lnTo>
                    <a:pt x="3784" y="1379423"/>
                  </a:lnTo>
                  <a:lnTo>
                    <a:pt x="3733" y="1379562"/>
                  </a:lnTo>
                  <a:lnTo>
                    <a:pt x="3797" y="1379715"/>
                  </a:lnTo>
                  <a:lnTo>
                    <a:pt x="3848" y="1379537"/>
                  </a:lnTo>
                  <a:lnTo>
                    <a:pt x="3886" y="1379372"/>
                  </a:lnTo>
                  <a:lnTo>
                    <a:pt x="3962" y="1379232"/>
                  </a:lnTo>
                  <a:close/>
                </a:path>
                <a:path w="551814" h="1393825">
                  <a:moveTo>
                    <a:pt x="4521" y="1385328"/>
                  </a:moveTo>
                  <a:lnTo>
                    <a:pt x="4013" y="1384058"/>
                  </a:lnTo>
                  <a:lnTo>
                    <a:pt x="3086" y="1382788"/>
                  </a:lnTo>
                  <a:lnTo>
                    <a:pt x="3352" y="1385328"/>
                  </a:lnTo>
                  <a:lnTo>
                    <a:pt x="4521" y="1385328"/>
                  </a:lnTo>
                  <a:close/>
                </a:path>
                <a:path w="551814" h="1393825">
                  <a:moveTo>
                    <a:pt x="4572" y="1387208"/>
                  </a:moveTo>
                  <a:lnTo>
                    <a:pt x="4394" y="1386598"/>
                  </a:lnTo>
                  <a:lnTo>
                    <a:pt x="3365" y="1385811"/>
                  </a:lnTo>
                  <a:lnTo>
                    <a:pt x="3378" y="1386598"/>
                  </a:lnTo>
                  <a:lnTo>
                    <a:pt x="4572" y="1387208"/>
                  </a:lnTo>
                  <a:close/>
                </a:path>
                <a:path w="551814" h="1393825">
                  <a:moveTo>
                    <a:pt x="4864" y="1380490"/>
                  </a:moveTo>
                  <a:lnTo>
                    <a:pt x="4191" y="1380147"/>
                  </a:lnTo>
                  <a:lnTo>
                    <a:pt x="3873" y="1379931"/>
                  </a:lnTo>
                  <a:lnTo>
                    <a:pt x="3797" y="1379728"/>
                  </a:lnTo>
                  <a:lnTo>
                    <a:pt x="3797" y="1380109"/>
                  </a:lnTo>
                  <a:lnTo>
                    <a:pt x="3314" y="1379880"/>
                  </a:lnTo>
                  <a:lnTo>
                    <a:pt x="3403" y="1380134"/>
                  </a:lnTo>
                  <a:lnTo>
                    <a:pt x="3632" y="1380426"/>
                  </a:lnTo>
                  <a:lnTo>
                    <a:pt x="3975" y="1380718"/>
                  </a:lnTo>
                  <a:lnTo>
                    <a:pt x="3898" y="1380515"/>
                  </a:lnTo>
                  <a:lnTo>
                    <a:pt x="3848" y="1380312"/>
                  </a:lnTo>
                  <a:lnTo>
                    <a:pt x="3822" y="1380134"/>
                  </a:lnTo>
                  <a:lnTo>
                    <a:pt x="4216" y="1380299"/>
                  </a:lnTo>
                  <a:lnTo>
                    <a:pt x="4597" y="1380464"/>
                  </a:lnTo>
                  <a:lnTo>
                    <a:pt x="4864" y="1380490"/>
                  </a:lnTo>
                  <a:close/>
                </a:path>
                <a:path w="551814" h="1393825">
                  <a:moveTo>
                    <a:pt x="5854" y="1387868"/>
                  </a:moveTo>
                  <a:lnTo>
                    <a:pt x="4572" y="1387208"/>
                  </a:lnTo>
                  <a:lnTo>
                    <a:pt x="4749" y="1387868"/>
                  </a:lnTo>
                  <a:lnTo>
                    <a:pt x="5854" y="1387868"/>
                  </a:lnTo>
                  <a:close/>
                </a:path>
                <a:path w="551814" h="1393825">
                  <a:moveTo>
                    <a:pt x="7988" y="1390777"/>
                  </a:moveTo>
                  <a:lnTo>
                    <a:pt x="6705" y="1389468"/>
                  </a:lnTo>
                  <a:lnTo>
                    <a:pt x="4279" y="1387563"/>
                  </a:lnTo>
                  <a:lnTo>
                    <a:pt x="1143" y="1386827"/>
                  </a:lnTo>
                  <a:lnTo>
                    <a:pt x="3975" y="1388745"/>
                  </a:lnTo>
                  <a:lnTo>
                    <a:pt x="2616" y="1388389"/>
                  </a:lnTo>
                  <a:lnTo>
                    <a:pt x="6019" y="1390599"/>
                  </a:lnTo>
                  <a:lnTo>
                    <a:pt x="6146" y="1391323"/>
                  </a:lnTo>
                  <a:lnTo>
                    <a:pt x="4584" y="1391196"/>
                  </a:lnTo>
                  <a:lnTo>
                    <a:pt x="3429" y="1390611"/>
                  </a:lnTo>
                  <a:lnTo>
                    <a:pt x="4165" y="1391145"/>
                  </a:lnTo>
                  <a:lnTo>
                    <a:pt x="2374" y="1391221"/>
                  </a:lnTo>
                  <a:lnTo>
                    <a:pt x="4279" y="1392339"/>
                  </a:lnTo>
                  <a:lnTo>
                    <a:pt x="7048" y="1392605"/>
                  </a:lnTo>
                  <a:lnTo>
                    <a:pt x="7518" y="1391678"/>
                  </a:lnTo>
                  <a:lnTo>
                    <a:pt x="5867" y="1389862"/>
                  </a:lnTo>
                  <a:lnTo>
                    <a:pt x="6667" y="1389938"/>
                  </a:lnTo>
                  <a:lnTo>
                    <a:pt x="7416" y="1390484"/>
                  </a:lnTo>
                  <a:lnTo>
                    <a:pt x="7988" y="1390777"/>
                  </a:lnTo>
                  <a:close/>
                </a:path>
                <a:path w="551814" h="1393825">
                  <a:moveTo>
                    <a:pt x="8978" y="1383004"/>
                  </a:moveTo>
                  <a:lnTo>
                    <a:pt x="8356" y="1382788"/>
                  </a:lnTo>
                  <a:lnTo>
                    <a:pt x="7442" y="1384058"/>
                  </a:lnTo>
                  <a:lnTo>
                    <a:pt x="8978" y="1383004"/>
                  </a:lnTo>
                  <a:close/>
                </a:path>
                <a:path w="551814" h="1393825">
                  <a:moveTo>
                    <a:pt x="9474" y="1366278"/>
                  </a:moveTo>
                  <a:lnTo>
                    <a:pt x="7708" y="1366278"/>
                  </a:lnTo>
                  <a:lnTo>
                    <a:pt x="8013" y="1367548"/>
                  </a:lnTo>
                  <a:lnTo>
                    <a:pt x="9474" y="1366278"/>
                  </a:lnTo>
                  <a:close/>
                </a:path>
                <a:path w="551814" h="1393825">
                  <a:moveTo>
                    <a:pt x="15214" y="1356309"/>
                  </a:moveTo>
                  <a:lnTo>
                    <a:pt x="13843" y="1356956"/>
                  </a:lnTo>
                  <a:lnTo>
                    <a:pt x="14566" y="1356728"/>
                  </a:lnTo>
                  <a:lnTo>
                    <a:pt x="14960" y="1356512"/>
                  </a:lnTo>
                  <a:lnTo>
                    <a:pt x="15214" y="1356309"/>
                  </a:lnTo>
                  <a:close/>
                </a:path>
                <a:path w="551814" h="1393825">
                  <a:moveTo>
                    <a:pt x="15430" y="1382712"/>
                  </a:moveTo>
                  <a:lnTo>
                    <a:pt x="15341" y="1381518"/>
                  </a:lnTo>
                  <a:lnTo>
                    <a:pt x="15062" y="1381518"/>
                  </a:lnTo>
                  <a:lnTo>
                    <a:pt x="15430" y="1382712"/>
                  </a:lnTo>
                  <a:close/>
                </a:path>
                <a:path w="551814" h="1393825">
                  <a:moveTo>
                    <a:pt x="15697" y="1382115"/>
                  </a:moveTo>
                  <a:lnTo>
                    <a:pt x="15646" y="1381963"/>
                  </a:lnTo>
                  <a:lnTo>
                    <a:pt x="15544" y="1381810"/>
                  </a:lnTo>
                  <a:lnTo>
                    <a:pt x="15697" y="1382115"/>
                  </a:lnTo>
                  <a:close/>
                </a:path>
                <a:path w="551814" h="1393825">
                  <a:moveTo>
                    <a:pt x="18567" y="1349336"/>
                  </a:moveTo>
                  <a:lnTo>
                    <a:pt x="18313" y="1349273"/>
                  </a:lnTo>
                  <a:lnTo>
                    <a:pt x="18034" y="1349248"/>
                  </a:lnTo>
                  <a:lnTo>
                    <a:pt x="17767" y="1349286"/>
                  </a:lnTo>
                  <a:lnTo>
                    <a:pt x="17945" y="1349349"/>
                  </a:lnTo>
                  <a:lnTo>
                    <a:pt x="18249" y="1349349"/>
                  </a:lnTo>
                  <a:lnTo>
                    <a:pt x="18567" y="1349336"/>
                  </a:lnTo>
                  <a:close/>
                </a:path>
                <a:path w="551814" h="1393825">
                  <a:moveTo>
                    <a:pt x="19380" y="1369529"/>
                  </a:moveTo>
                  <a:lnTo>
                    <a:pt x="18719" y="1369352"/>
                  </a:lnTo>
                  <a:lnTo>
                    <a:pt x="19329" y="1370088"/>
                  </a:lnTo>
                  <a:lnTo>
                    <a:pt x="19380" y="1369529"/>
                  </a:lnTo>
                  <a:close/>
                </a:path>
                <a:path w="551814" h="1393825">
                  <a:moveTo>
                    <a:pt x="19646" y="1373898"/>
                  </a:moveTo>
                  <a:lnTo>
                    <a:pt x="17995" y="1372628"/>
                  </a:lnTo>
                  <a:lnTo>
                    <a:pt x="18275" y="1373898"/>
                  </a:lnTo>
                  <a:lnTo>
                    <a:pt x="19646" y="1373898"/>
                  </a:lnTo>
                  <a:close/>
                </a:path>
                <a:path w="551814" h="1393825">
                  <a:moveTo>
                    <a:pt x="25984" y="1324368"/>
                  </a:moveTo>
                  <a:lnTo>
                    <a:pt x="25438" y="1324368"/>
                  </a:lnTo>
                  <a:lnTo>
                    <a:pt x="25781" y="1324546"/>
                  </a:lnTo>
                  <a:lnTo>
                    <a:pt x="25984" y="1324368"/>
                  </a:lnTo>
                  <a:close/>
                </a:path>
                <a:path w="551814" h="1393825">
                  <a:moveTo>
                    <a:pt x="29806" y="1321955"/>
                  </a:moveTo>
                  <a:lnTo>
                    <a:pt x="29540" y="1321828"/>
                  </a:lnTo>
                  <a:lnTo>
                    <a:pt x="28956" y="1323098"/>
                  </a:lnTo>
                  <a:lnTo>
                    <a:pt x="29806" y="1321955"/>
                  </a:lnTo>
                  <a:close/>
                </a:path>
                <a:path w="551814" h="1393825">
                  <a:moveTo>
                    <a:pt x="31813" y="1312938"/>
                  </a:moveTo>
                  <a:lnTo>
                    <a:pt x="28460" y="1312938"/>
                  </a:lnTo>
                  <a:lnTo>
                    <a:pt x="28308" y="1314183"/>
                  </a:lnTo>
                  <a:lnTo>
                    <a:pt x="31813" y="1312938"/>
                  </a:lnTo>
                  <a:close/>
                </a:path>
                <a:path w="551814" h="1393825">
                  <a:moveTo>
                    <a:pt x="32842" y="1353464"/>
                  </a:moveTo>
                  <a:lnTo>
                    <a:pt x="31711" y="1352435"/>
                  </a:lnTo>
                  <a:lnTo>
                    <a:pt x="31610" y="1352715"/>
                  </a:lnTo>
                  <a:lnTo>
                    <a:pt x="31953" y="1352931"/>
                  </a:lnTo>
                  <a:lnTo>
                    <a:pt x="32359" y="1353172"/>
                  </a:lnTo>
                  <a:lnTo>
                    <a:pt x="32842" y="1353464"/>
                  </a:lnTo>
                  <a:close/>
                </a:path>
                <a:path w="551814" h="1393825">
                  <a:moveTo>
                    <a:pt x="34340" y="1336040"/>
                  </a:moveTo>
                  <a:lnTo>
                    <a:pt x="34201" y="1336052"/>
                  </a:lnTo>
                  <a:lnTo>
                    <a:pt x="34061" y="1336052"/>
                  </a:lnTo>
                  <a:lnTo>
                    <a:pt x="34239" y="1336078"/>
                  </a:lnTo>
                  <a:close/>
                </a:path>
                <a:path w="551814" h="1393825">
                  <a:moveTo>
                    <a:pt x="34848" y="1335811"/>
                  </a:moveTo>
                  <a:lnTo>
                    <a:pt x="34328" y="1336027"/>
                  </a:lnTo>
                  <a:lnTo>
                    <a:pt x="34582" y="1336027"/>
                  </a:lnTo>
                  <a:lnTo>
                    <a:pt x="34734" y="1335938"/>
                  </a:lnTo>
                  <a:lnTo>
                    <a:pt x="34848" y="1335811"/>
                  </a:lnTo>
                  <a:close/>
                </a:path>
                <a:path w="551814" h="1393825">
                  <a:moveTo>
                    <a:pt x="35521" y="1303362"/>
                  </a:moveTo>
                  <a:lnTo>
                    <a:pt x="33426" y="1301508"/>
                  </a:lnTo>
                  <a:lnTo>
                    <a:pt x="34264" y="1302778"/>
                  </a:lnTo>
                  <a:lnTo>
                    <a:pt x="35521" y="1303362"/>
                  </a:lnTo>
                  <a:close/>
                </a:path>
                <a:path w="551814" h="1393825">
                  <a:moveTo>
                    <a:pt x="36220" y="1335239"/>
                  </a:moveTo>
                  <a:lnTo>
                    <a:pt x="35179" y="1334770"/>
                  </a:lnTo>
                  <a:lnTo>
                    <a:pt x="35255" y="1335430"/>
                  </a:lnTo>
                  <a:lnTo>
                    <a:pt x="34848" y="1335811"/>
                  </a:lnTo>
                  <a:lnTo>
                    <a:pt x="36220" y="1335239"/>
                  </a:lnTo>
                  <a:close/>
                </a:path>
                <a:path w="551814" h="1393825">
                  <a:moveTo>
                    <a:pt x="36550" y="1344320"/>
                  </a:moveTo>
                  <a:lnTo>
                    <a:pt x="36195" y="1344206"/>
                  </a:lnTo>
                  <a:lnTo>
                    <a:pt x="35839" y="1344117"/>
                  </a:lnTo>
                  <a:lnTo>
                    <a:pt x="35521" y="1344066"/>
                  </a:lnTo>
                  <a:lnTo>
                    <a:pt x="35928" y="1344206"/>
                  </a:lnTo>
                  <a:lnTo>
                    <a:pt x="36309" y="1344282"/>
                  </a:lnTo>
                  <a:lnTo>
                    <a:pt x="36550" y="1344320"/>
                  </a:lnTo>
                  <a:close/>
                </a:path>
                <a:path w="551814" h="1393825">
                  <a:moveTo>
                    <a:pt x="37401" y="1296428"/>
                  </a:moveTo>
                  <a:lnTo>
                    <a:pt x="36842" y="1296428"/>
                  </a:lnTo>
                  <a:lnTo>
                    <a:pt x="35661" y="1295158"/>
                  </a:lnTo>
                  <a:lnTo>
                    <a:pt x="35509" y="1297698"/>
                  </a:lnTo>
                  <a:lnTo>
                    <a:pt x="37401" y="1296428"/>
                  </a:lnTo>
                  <a:close/>
                </a:path>
                <a:path w="551814" h="1393825">
                  <a:moveTo>
                    <a:pt x="37655" y="1337068"/>
                  </a:moveTo>
                  <a:lnTo>
                    <a:pt x="33959" y="1337068"/>
                  </a:lnTo>
                  <a:lnTo>
                    <a:pt x="31902" y="1333258"/>
                  </a:lnTo>
                  <a:lnTo>
                    <a:pt x="37414" y="1331988"/>
                  </a:lnTo>
                  <a:lnTo>
                    <a:pt x="26479" y="1331988"/>
                  </a:lnTo>
                  <a:lnTo>
                    <a:pt x="23672" y="1331988"/>
                  </a:lnTo>
                  <a:lnTo>
                    <a:pt x="23520" y="1334528"/>
                  </a:lnTo>
                  <a:lnTo>
                    <a:pt x="22466" y="1334528"/>
                  </a:lnTo>
                  <a:lnTo>
                    <a:pt x="23685" y="1335798"/>
                  </a:lnTo>
                  <a:lnTo>
                    <a:pt x="23215" y="1335798"/>
                  </a:lnTo>
                  <a:lnTo>
                    <a:pt x="25311" y="1337068"/>
                  </a:lnTo>
                  <a:lnTo>
                    <a:pt x="21653" y="1338338"/>
                  </a:lnTo>
                  <a:lnTo>
                    <a:pt x="21767" y="1340878"/>
                  </a:lnTo>
                  <a:lnTo>
                    <a:pt x="22148" y="1344688"/>
                  </a:lnTo>
                  <a:lnTo>
                    <a:pt x="19342" y="1345920"/>
                  </a:lnTo>
                  <a:lnTo>
                    <a:pt x="18453" y="1344688"/>
                  </a:lnTo>
                  <a:lnTo>
                    <a:pt x="18326" y="1344688"/>
                  </a:lnTo>
                  <a:lnTo>
                    <a:pt x="18491" y="1348498"/>
                  </a:lnTo>
                  <a:lnTo>
                    <a:pt x="21971" y="1348498"/>
                  </a:lnTo>
                  <a:lnTo>
                    <a:pt x="23190" y="1349768"/>
                  </a:lnTo>
                  <a:lnTo>
                    <a:pt x="23939" y="1351038"/>
                  </a:lnTo>
                  <a:lnTo>
                    <a:pt x="23685" y="1351038"/>
                  </a:lnTo>
                  <a:lnTo>
                    <a:pt x="22656" y="1349768"/>
                  </a:lnTo>
                  <a:lnTo>
                    <a:pt x="19291" y="1349768"/>
                  </a:lnTo>
                  <a:lnTo>
                    <a:pt x="19989" y="1351038"/>
                  </a:lnTo>
                  <a:lnTo>
                    <a:pt x="16129" y="1351038"/>
                  </a:lnTo>
                  <a:lnTo>
                    <a:pt x="25171" y="1352308"/>
                  </a:lnTo>
                  <a:lnTo>
                    <a:pt x="21704" y="1353578"/>
                  </a:lnTo>
                  <a:lnTo>
                    <a:pt x="20878" y="1353578"/>
                  </a:lnTo>
                  <a:lnTo>
                    <a:pt x="22186" y="1354848"/>
                  </a:lnTo>
                  <a:lnTo>
                    <a:pt x="21551" y="1356118"/>
                  </a:lnTo>
                  <a:lnTo>
                    <a:pt x="18808" y="1354848"/>
                  </a:lnTo>
                  <a:lnTo>
                    <a:pt x="20637" y="1354848"/>
                  </a:lnTo>
                  <a:lnTo>
                    <a:pt x="18491" y="1353578"/>
                  </a:lnTo>
                  <a:lnTo>
                    <a:pt x="18211" y="1354848"/>
                  </a:lnTo>
                  <a:lnTo>
                    <a:pt x="22606" y="1358658"/>
                  </a:lnTo>
                  <a:lnTo>
                    <a:pt x="19608" y="1358658"/>
                  </a:lnTo>
                  <a:lnTo>
                    <a:pt x="19050" y="1357388"/>
                  </a:lnTo>
                  <a:lnTo>
                    <a:pt x="19316" y="1356118"/>
                  </a:lnTo>
                  <a:lnTo>
                    <a:pt x="16002" y="1356118"/>
                  </a:lnTo>
                  <a:lnTo>
                    <a:pt x="15214" y="1357388"/>
                  </a:lnTo>
                  <a:lnTo>
                    <a:pt x="13195" y="1358658"/>
                  </a:lnTo>
                  <a:lnTo>
                    <a:pt x="14211" y="1358658"/>
                  </a:lnTo>
                  <a:lnTo>
                    <a:pt x="20485" y="1362468"/>
                  </a:lnTo>
                  <a:lnTo>
                    <a:pt x="14630" y="1361262"/>
                  </a:lnTo>
                  <a:lnTo>
                    <a:pt x="14376" y="1361198"/>
                  </a:lnTo>
                  <a:lnTo>
                    <a:pt x="14782" y="1361617"/>
                  </a:lnTo>
                  <a:lnTo>
                    <a:pt x="15786" y="1363738"/>
                  </a:lnTo>
                  <a:lnTo>
                    <a:pt x="12877" y="1362468"/>
                  </a:lnTo>
                  <a:lnTo>
                    <a:pt x="9918" y="1362468"/>
                  </a:lnTo>
                  <a:lnTo>
                    <a:pt x="11950" y="1363738"/>
                  </a:lnTo>
                  <a:lnTo>
                    <a:pt x="7480" y="1363738"/>
                  </a:lnTo>
                  <a:lnTo>
                    <a:pt x="9779" y="1365681"/>
                  </a:lnTo>
                  <a:lnTo>
                    <a:pt x="10033" y="1366278"/>
                  </a:lnTo>
                  <a:lnTo>
                    <a:pt x="10490" y="1366278"/>
                  </a:lnTo>
                  <a:lnTo>
                    <a:pt x="10629" y="1366278"/>
                  </a:lnTo>
                  <a:lnTo>
                    <a:pt x="13208" y="1370088"/>
                  </a:lnTo>
                  <a:lnTo>
                    <a:pt x="5029" y="1368818"/>
                  </a:lnTo>
                  <a:lnTo>
                    <a:pt x="8483" y="1373898"/>
                  </a:lnTo>
                  <a:lnTo>
                    <a:pt x="9436" y="1376438"/>
                  </a:lnTo>
                  <a:lnTo>
                    <a:pt x="12484" y="1377708"/>
                  </a:lnTo>
                  <a:lnTo>
                    <a:pt x="13258" y="1380248"/>
                  </a:lnTo>
                  <a:lnTo>
                    <a:pt x="11468" y="1381518"/>
                  </a:lnTo>
                  <a:lnTo>
                    <a:pt x="10033" y="1378978"/>
                  </a:lnTo>
                  <a:lnTo>
                    <a:pt x="8191" y="1378978"/>
                  </a:lnTo>
                  <a:lnTo>
                    <a:pt x="8115" y="1380248"/>
                  </a:lnTo>
                  <a:lnTo>
                    <a:pt x="8788" y="1381518"/>
                  </a:lnTo>
                  <a:lnTo>
                    <a:pt x="6045" y="1381518"/>
                  </a:lnTo>
                  <a:lnTo>
                    <a:pt x="5969" y="1382788"/>
                  </a:lnTo>
                  <a:lnTo>
                    <a:pt x="4864" y="1382788"/>
                  </a:lnTo>
                  <a:lnTo>
                    <a:pt x="3962" y="1381518"/>
                  </a:lnTo>
                  <a:lnTo>
                    <a:pt x="4445" y="1382788"/>
                  </a:lnTo>
                  <a:lnTo>
                    <a:pt x="5829" y="1384058"/>
                  </a:lnTo>
                  <a:lnTo>
                    <a:pt x="6273" y="1385328"/>
                  </a:lnTo>
                  <a:lnTo>
                    <a:pt x="5854" y="1385328"/>
                  </a:lnTo>
                  <a:lnTo>
                    <a:pt x="6845" y="1386598"/>
                  </a:lnTo>
                  <a:lnTo>
                    <a:pt x="7162" y="1386598"/>
                  </a:lnTo>
                  <a:lnTo>
                    <a:pt x="13017" y="1387868"/>
                  </a:lnTo>
                  <a:lnTo>
                    <a:pt x="7442" y="1384058"/>
                  </a:lnTo>
                  <a:lnTo>
                    <a:pt x="6451" y="1382788"/>
                  </a:lnTo>
                  <a:lnTo>
                    <a:pt x="8356" y="1382788"/>
                  </a:lnTo>
                  <a:lnTo>
                    <a:pt x="9283" y="1382788"/>
                  </a:lnTo>
                  <a:lnTo>
                    <a:pt x="8978" y="1383004"/>
                  </a:lnTo>
                  <a:lnTo>
                    <a:pt x="12153" y="1384058"/>
                  </a:lnTo>
                  <a:lnTo>
                    <a:pt x="9398" y="1381518"/>
                  </a:lnTo>
                  <a:lnTo>
                    <a:pt x="10579" y="1381518"/>
                  </a:lnTo>
                  <a:lnTo>
                    <a:pt x="12928" y="1382788"/>
                  </a:lnTo>
                  <a:lnTo>
                    <a:pt x="13258" y="1384058"/>
                  </a:lnTo>
                  <a:lnTo>
                    <a:pt x="15659" y="1382788"/>
                  </a:lnTo>
                  <a:lnTo>
                    <a:pt x="15443" y="1382712"/>
                  </a:lnTo>
                  <a:lnTo>
                    <a:pt x="12179" y="1381518"/>
                  </a:lnTo>
                  <a:lnTo>
                    <a:pt x="15062" y="1381518"/>
                  </a:lnTo>
                  <a:lnTo>
                    <a:pt x="14668" y="1380248"/>
                  </a:lnTo>
                  <a:lnTo>
                    <a:pt x="15430" y="1381518"/>
                  </a:lnTo>
                  <a:lnTo>
                    <a:pt x="19824" y="1381518"/>
                  </a:lnTo>
                  <a:lnTo>
                    <a:pt x="18186" y="1380248"/>
                  </a:lnTo>
                  <a:lnTo>
                    <a:pt x="14922" y="1377708"/>
                  </a:lnTo>
                  <a:lnTo>
                    <a:pt x="18262" y="1378978"/>
                  </a:lnTo>
                  <a:lnTo>
                    <a:pt x="18453" y="1378978"/>
                  </a:lnTo>
                  <a:lnTo>
                    <a:pt x="18110" y="1375168"/>
                  </a:lnTo>
                  <a:lnTo>
                    <a:pt x="15582" y="1377708"/>
                  </a:lnTo>
                  <a:lnTo>
                    <a:pt x="12839" y="1373898"/>
                  </a:lnTo>
                  <a:lnTo>
                    <a:pt x="20713" y="1375168"/>
                  </a:lnTo>
                  <a:lnTo>
                    <a:pt x="17843" y="1373898"/>
                  </a:lnTo>
                  <a:lnTo>
                    <a:pt x="18275" y="1373898"/>
                  </a:lnTo>
                  <a:lnTo>
                    <a:pt x="16586" y="1372628"/>
                  </a:lnTo>
                  <a:lnTo>
                    <a:pt x="17995" y="1372628"/>
                  </a:lnTo>
                  <a:lnTo>
                    <a:pt x="19812" y="1372628"/>
                  </a:lnTo>
                  <a:lnTo>
                    <a:pt x="17729" y="1370088"/>
                  </a:lnTo>
                  <a:lnTo>
                    <a:pt x="16687" y="1368818"/>
                  </a:lnTo>
                  <a:lnTo>
                    <a:pt x="18719" y="1369352"/>
                  </a:lnTo>
                  <a:lnTo>
                    <a:pt x="18275" y="1368818"/>
                  </a:lnTo>
                  <a:lnTo>
                    <a:pt x="19431" y="1369098"/>
                  </a:lnTo>
                  <a:lnTo>
                    <a:pt x="19380" y="1369529"/>
                  </a:lnTo>
                  <a:lnTo>
                    <a:pt x="21551" y="1370088"/>
                  </a:lnTo>
                  <a:lnTo>
                    <a:pt x="20231" y="1369288"/>
                  </a:lnTo>
                  <a:lnTo>
                    <a:pt x="23533" y="1370088"/>
                  </a:lnTo>
                  <a:lnTo>
                    <a:pt x="21691" y="1368818"/>
                  </a:lnTo>
                  <a:lnTo>
                    <a:pt x="18021" y="1366278"/>
                  </a:lnTo>
                  <a:lnTo>
                    <a:pt x="20789" y="1366278"/>
                  </a:lnTo>
                  <a:lnTo>
                    <a:pt x="23291" y="1367548"/>
                  </a:lnTo>
                  <a:lnTo>
                    <a:pt x="24295" y="1367548"/>
                  </a:lnTo>
                  <a:lnTo>
                    <a:pt x="20104" y="1365008"/>
                  </a:lnTo>
                  <a:lnTo>
                    <a:pt x="26136" y="1366278"/>
                  </a:lnTo>
                  <a:lnTo>
                    <a:pt x="25666" y="1365008"/>
                  </a:lnTo>
                  <a:lnTo>
                    <a:pt x="22123" y="1363738"/>
                  </a:lnTo>
                  <a:lnTo>
                    <a:pt x="24244" y="1362811"/>
                  </a:lnTo>
                  <a:lnTo>
                    <a:pt x="25082" y="1363256"/>
                  </a:lnTo>
                  <a:lnTo>
                    <a:pt x="25539" y="1363649"/>
                  </a:lnTo>
                  <a:lnTo>
                    <a:pt x="25666" y="1363967"/>
                  </a:lnTo>
                  <a:lnTo>
                    <a:pt x="26174" y="1364183"/>
                  </a:lnTo>
                  <a:lnTo>
                    <a:pt x="26835" y="1364386"/>
                  </a:lnTo>
                  <a:lnTo>
                    <a:pt x="27660" y="1364602"/>
                  </a:lnTo>
                  <a:lnTo>
                    <a:pt x="27876" y="1364386"/>
                  </a:lnTo>
                  <a:lnTo>
                    <a:pt x="25171" y="1363230"/>
                  </a:lnTo>
                  <a:lnTo>
                    <a:pt x="24269" y="1362798"/>
                  </a:lnTo>
                  <a:lnTo>
                    <a:pt x="25006" y="1362468"/>
                  </a:lnTo>
                  <a:lnTo>
                    <a:pt x="24460" y="1359928"/>
                  </a:lnTo>
                  <a:lnTo>
                    <a:pt x="25603" y="1359928"/>
                  </a:lnTo>
                  <a:lnTo>
                    <a:pt x="27609" y="1357388"/>
                  </a:lnTo>
                  <a:lnTo>
                    <a:pt x="29489" y="1356118"/>
                  </a:lnTo>
                  <a:lnTo>
                    <a:pt x="30073" y="1356118"/>
                  </a:lnTo>
                  <a:lnTo>
                    <a:pt x="26581" y="1354848"/>
                  </a:lnTo>
                  <a:lnTo>
                    <a:pt x="27876" y="1353578"/>
                  </a:lnTo>
                  <a:lnTo>
                    <a:pt x="27571" y="1352308"/>
                  </a:lnTo>
                  <a:lnTo>
                    <a:pt x="29718" y="1352308"/>
                  </a:lnTo>
                  <a:lnTo>
                    <a:pt x="30492" y="1353578"/>
                  </a:lnTo>
                  <a:lnTo>
                    <a:pt x="31203" y="1354848"/>
                  </a:lnTo>
                  <a:lnTo>
                    <a:pt x="31610" y="1353578"/>
                  </a:lnTo>
                  <a:lnTo>
                    <a:pt x="30556" y="1352308"/>
                  </a:lnTo>
                  <a:lnTo>
                    <a:pt x="30086" y="1352308"/>
                  </a:lnTo>
                  <a:lnTo>
                    <a:pt x="29933" y="1351038"/>
                  </a:lnTo>
                  <a:lnTo>
                    <a:pt x="32512" y="1352308"/>
                  </a:lnTo>
                  <a:lnTo>
                    <a:pt x="32918" y="1351038"/>
                  </a:lnTo>
                  <a:lnTo>
                    <a:pt x="30492" y="1348498"/>
                  </a:lnTo>
                  <a:lnTo>
                    <a:pt x="32981" y="1347228"/>
                  </a:lnTo>
                  <a:lnTo>
                    <a:pt x="30492" y="1345958"/>
                  </a:lnTo>
                  <a:lnTo>
                    <a:pt x="31686" y="1345958"/>
                  </a:lnTo>
                  <a:lnTo>
                    <a:pt x="30378" y="1345425"/>
                  </a:lnTo>
                  <a:lnTo>
                    <a:pt x="30378" y="1345958"/>
                  </a:lnTo>
                  <a:lnTo>
                    <a:pt x="28587" y="1345958"/>
                  </a:lnTo>
                  <a:lnTo>
                    <a:pt x="25438" y="1345958"/>
                  </a:lnTo>
                  <a:lnTo>
                    <a:pt x="24472" y="1343418"/>
                  </a:lnTo>
                  <a:lnTo>
                    <a:pt x="25869" y="1343418"/>
                  </a:lnTo>
                  <a:lnTo>
                    <a:pt x="28219" y="1344688"/>
                  </a:lnTo>
                  <a:lnTo>
                    <a:pt x="28587" y="1345958"/>
                  </a:lnTo>
                  <a:lnTo>
                    <a:pt x="28473" y="1344752"/>
                  </a:lnTo>
                  <a:lnTo>
                    <a:pt x="30378" y="1345958"/>
                  </a:lnTo>
                  <a:lnTo>
                    <a:pt x="30378" y="1345425"/>
                  </a:lnTo>
                  <a:lnTo>
                    <a:pt x="28625" y="1344688"/>
                  </a:lnTo>
                  <a:lnTo>
                    <a:pt x="31140" y="1344688"/>
                  </a:lnTo>
                  <a:lnTo>
                    <a:pt x="31813" y="1345958"/>
                  </a:lnTo>
                  <a:lnTo>
                    <a:pt x="32448" y="1344688"/>
                  </a:lnTo>
                  <a:lnTo>
                    <a:pt x="34378" y="1344688"/>
                  </a:lnTo>
                  <a:lnTo>
                    <a:pt x="32893" y="1343418"/>
                  </a:lnTo>
                  <a:lnTo>
                    <a:pt x="33248" y="1342148"/>
                  </a:lnTo>
                  <a:lnTo>
                    <a:pt x="35382" y="1343418"/>
                  </a:lnTo>
                  <a:lnTo>
                    <a:pt x="36690" y="1343418"/>
                  </a:lnTo>
                  <a:lnTo>
                    <a:pt x="35471" y="1342148"/>
                  </a:lnTo>
                  <a:lnTo>
                    <a:pt x="37211" y="1342148"/>
                  </a:lnTo>
                  <a:lnTo>
                    <a:pt x="34315" y="1340878"/>
                  </a:lnTo>
                  <a:lnTo>
                    <a:pt x="34493" y="1339608"/>
                  </a:lnTo>
                  <a:lnTo>
                    <a:pt x="35864" y="1340878"/>
                  </a:lnTo>
                  <a:lnTo>
                    <a:pt x="36715" y="1340878"/>
                  </a:lnTo>
                  <a:lnTo>
                    <a:pt x="35699" y="1339608"/>
                  </a:lnTo>
                  <a:lnTo>
                    <a:pt x="37655" y="1337068"/>
                  </a:lnTo>
                  <a:close/>
                </a:path>
                <a:path w="551814" h="1393825">
                  <a:moveTo>
                    <a:pt x="38582" y="1325638"/>
                  </a:moveTo>
                  <a:lnTo>
                    <a:pt x="28168" y="1325638"/>
                  </a:lnTo>
                  <a:lnTo>
                    <a:pt x="27914" y="1325638"/>
                  </a:lnTo>
                  <a:lnTo>
                    <a:pt x="24472" y="1325638"/>
                  </a:lnTo>
                  <a:lnTo>
                    <a:pt x="25882" y="1328178"/>
                  </a:lnTo>
                  <a:lnTo>
                    <a:pt x="26276" y="1330718"/>
                  </a:lnTo>
                  <a:lnTo>
                    <a:pt x="37249" y="1330718"/>
                  </a:lnTo>
                  <a:lnTo>
                    <a:pt x="37071" y="1329448"/>
                  </a:lnTo>
                  <a:lnTo>
                    <a:pt x="38049" y="1329448"/>
                  </a:lnTo>
                  <a:lnTo>
                    <a:pt x="37477" y="1328178"/>
                  </a:lnTo>
                  <a:lnTo>
                    <a:pt x="38582" y="1325638"/>
                  </a:lnTo>
                  <a:close/>
                </a:path>
                <a:path w="551814" h="1393825">
                  <a:moveTo>
                    <a:pt x="39535" y="1281188"/>
                  </a:moveTo>
                  <a:lnTo>
                    <a:pt x="39217" y="1280947"/>
                  </a:lnTo>
                  <a:lnTo>
                    <a:pt x="39268" y="1281188"/>
                  </a:lnTo>
                  <a:lnTo>
                    <a:pt x="39535" y="1281188"/>
                  </a:lnTo>
                  <a:close/>
                </a:path>
                <a:path w="551814" h="1393825">
                  <a:moveTo>
                    <a:pt x="40576" y="1273568"/>
                  </a:moveTo>
                  <a:lnTo>
                    <a:pt x="40208" y="1272298"/>
                  </a:lnTo>
                  <a:lnTo>
                    <a:pt x="39928" y="1272298"/>
                  </a:lnTo>
                  <a:lnTo>
                    <a:pt x="38900" y="1273568"/>
                  </a:lnTo>
                  <a:lnTo>
                    <a:pt x="40576" y="1273568"/>
                  </a:lnTo>
                  <a:close/>
                </a:path>
                <a:path w="551814" h="1393825">
                  <a:moveTo>
                    <a:pt x="40614" y="1277378"/>
                  </a:moveTo>
                  <a:lnTo>
                    <a:pt x="38315" y="1276108"/>
                  </a:lnTo>
                  <a:lnTo>
                    <a:pt x="38582" y="1277378"/>
                  </a:lnTo>
                  <a:lnTo>
                    <a:pt x="40614" y="1277378"/>
                  </a:lnTo>
                  <a:close/>
                </a:path>
                <a:path w="551814" h="1393825">
                  <a:moveTo>
                    <a:pt x="40792" y="1277378"/>
                  </a:moveTo>
                  <a:lnTo>
                    <a:pt x="40614" y="1277378"/>
                  </a:lnTo>
                  <a:lnTo>
                    <a:pt x="40754" y="1277454"/>
                  </a:lnTo>
                  <a:close/>
                </a:path>
                <a:path w="551814" h="1393825">
                  <a:moveTo>
                    <a:pt x="43408" y="1260081"/>
                  </a:moveTo>
                  <a:lnTo>
                    <a:pt x="43002" y="1259598"/>
                  </a:lnTo>
                  <a:lnTo>
                    <a:pt x="42862" y="1259039"/>
                  </a:lnTo>
                  <a:lnTo>
                    <a:pt x="41732" y="1259598"/>
                  </a:lnTo>
                  <a:lnTo>
                    <a:pt x="43408" y="1260081"/>
                  </a:lnTo>
                  <a:close/>
                </a:path>
                <a:path w="551814" h="1393825">
                  <a:moveTo>
                    <a:pt x="47078" y="1239164"/>
                  </a:moveTo>
                  <a:lnTo>
                    <a:pt x="46659" y="1239558"/>
                  </a:lnTo>
                  <a:lnTo>
                    <a:pt x="46316" y="1240091"/>
                  </a:lnTo>
                  <a:lnTo>
                    <a:pt x="46139" y="1240688"/>
                  </a:lnTo>
                  <a:lnTo>
                    <a:pt x="47078" y="1239164"/>
                  </a:lnTo>
                  <a:close/>
                </a:path>
                <a:path w="551814" h="1393825">
                  <a:moveTo>
                    <a:pt x="48044" y="1310398"/>
                  </a:moveTo>
                  <a:lnTo>
                    <a:pt x="45529" y="1310398"/>
                  </a:lnTo>
                  <a:lnTo>
                    <a:pt x="47955" y="1311668"/>
                  </a:lnTo>
                  <a:lnTo>
                    <a:pt x="48044" y="1310398"/>
                  </a:lnTo>
                  <a:close/>
                </a:path>
                <a:path w="551814" h="1393825">
                  <a:moveTo>
                    <a:pt x="48895" y="1303362"/>
                  </a:moveTo>
                  <a:lnTo>
                    <a:pt x="48323" y="1302778"/>
                  </a:lnTo>
                  <a:lnTo>
                    <a:pt x="45097" y="1302778"/>
                  </a:lnTo>
                  <a:lnTo>
                    <a:pt x="44500" y="1300238"/>
                  </a:lnTo>
                  <a:lnTo>
                    <a:pt x="40487" y="1300238"/>
                  </a:lnTo>
                  <a:lnTo>
                    <a:pt x="40119" y="1300238"/>
                  </a:lnTo>
                  <a:lnTo>
                    <a:pt x="39992" y="1301508"/>
                  </a:lnTo>
                  <a:lnTo>
                    <a:pt x="37579" y="1301508"/>
                  </a:lnTo>
                  <a:lnTo>
                    <a:pt x="39535" y="1302778"/>
                  </a:lnTo>
                  <a:lnTo>
                    <a:pt x="38950" y="1303362"/>
                  </a:lnTo>
                  <a:lnTo>
                    <a:pt x="48895" y="1303362"/>
                  </a:lnTo>
                  <a:close/>
                </a:path>
                <a:path w="551814" h="1393825">
                  <a:moveTo>
                    <a:pt x="49822" y="1301432"/>
                  </a:moveTo>
                  <a:lnTo>
                    <a:pt x="49695" y="1301089"/>
                  </a:lnTo>
                  <a:lnTo>
                    <a:pt x="49568" y="1300822"/>
                  </a:lnTo>
                  <a:lnTo>
                    <a:pt x="49263" y="1300784"/>
                  </a:lnTo>
                  <a:lnTo>
                    <a:pt x="49237" y="1301076"/>
                  </a:lnTo>
                  <a:lnTo>
                    <a:pt x="49530" y="1301318"/>
                  </a:lnTo>
                  <a:lnTo>
                    <a:pt x="49822" y="1301432"/>
                  </a:lnTo>
                  <a:close/>
                </a:path>
                <a:path w="551814" h="1393825">
                  <a:moveTo>
                    <a:pt x="50139" y="1310398"/>
                  </a:moveTo>
                  <a:lnTo>
                    <a:pt x="48120" y="1309128"/>
                  </a:lnTo>
                  <a:lnTo>
                    <a:pt x="48044" y="1310398"/>
                  </a:lnTo>
                  <a:lnTo>
                    <a:pt x="50139" y="1310398"/>
                  </a:lnTo>
                  <a:close/>
                </a:path>
                <a:path w="551814" h="1393825">
                  <a:moveTo>
                    <a:pt x="50342" y="1233805"/>
                  </a:moveTo>
                  <a:lnTo>
                    <a:pt x="50139" y="1233665"/>
                  </a:lnTo>
                  <a:lnTo>
                    <a:pt x="49987" y="1233538"/>
                  </a:lnTo>
                  <a:lnTo>
                    <a:pt x="49669" y="1233398"/>
                  </a:lnTo>
                  <a:lnTo>
                    <a:pt x="48120" y="1234135"/>
                  </a:lnTo>
                  <a:lnTo>
                    <a:pt x="49212" y="1234147"/>
                  </a:lnTo>
                  <a:lnTo>
                    <a:pt x="49872" y="1234008"/>
                  </a:lnTo>
                  <a:lnTo>
                    <a:pt x="50342" y="1233805"/>
                  </a:lnTo>
                  <a:close/>
                </a:path>
                <a:path w="551814" h="1393825">
                  <a:moveTo>
                    <a:pt x="50495" y="1226794"/>
                  </a:moveTo>
                  <a:lnTo>
                    <a:pt x="50444" y="1226578"/>
                  </a:lnTo>
                  <a:lnTo>
                    <a:pt x="50495" y="1226794"/>
                  </a:lnTo>
                  <a:close/>
                </a:path>
                <a:path w="551814" h="1393825">
                  <a:moveTo>
                    <a:pt x="51308" y="1227848"/>
                  </a:moveTo>
                  <a:lnTo>
                    <a:pt x="50495" y="1226794"/>
                  </a:lnTo>
                  <a:lnTo>
                    <a:pt x="50736" y="1227848"/>
                  </a:lnTo>
                  <a:lnTo>
                    <a:pt x="51308" y="1227848"/>
                  </a:lnTo>
                  <a:close/>
                </a:path>
                <a:path w="551814" h="1393825">
                  <a:moveTo>
                    <a:pt x="52616" y="1316748"/>
                  </a:moveTo>
                  <a:lnTo>
                    <a:pt x="50622" y="1315478"/>
                  </a:lnTo>
                  <a:lnTo>
                    <a:pt x="32118" y="1315478"/>
                  </a:lnTo>
                  <a:lnTo>
                    <a:pt x="28143" y="1315478"/>
                  </a:lnTo>
                  <a:lnTo>
                    <a:pt x="30835" y="1320558"/>
                  </a:lnTo>
                  <a:lnTo>
                    <a:pt x="29806" y="1321955"/>
                  </a:lnTo>
                  <a:lnTo>
                    <a:pt x="34632" y="1324368"/>
                  </a:lnTo>
                  <a:lnTo>
                    <a:pt x="26225" y="1323098"/>
                  </a:lnTo>
                  <a:lnTo>
                    <a:pt x="27330" y="1324546"/>
                  </a:lnTo>
                  <a:lnTo>
                    <a:pt x="37096" y="1324546"/>
                  </a:lnTo>
                  <a:lnTo>
                    <a:pt x="36868" y="1324368"/>
                  </a:lnTo>
                  <a:lnTo>
                    <a:pt x="40119" y="1324368"/>
                  </a:lnTo>
                  <a:lnTo>
                    <a:pt x="39801" y="1323098"/>
                  </a:lnTo>
                  <a:lnTo>
                    <a:pt x="38760" y="1323098"/>
                  </a:lnTo>
                  <a:lnTo>
                    <a:pt x="40944" y="1321828"/>
                  </a:lnTo>
                  <a:lnTo>
                    <a:pt x="41948" y="1322832"/>
                  </a:lnTo>
                  <a:lnTo>
                    <a:pt x="41770" y="1323098"/>
                  </a:lnTo>
                  <a:lnTo>
                    <a:pt x="42011" y="1322882"/>
                  </a:lnTo>
                  <a:lnTo>
                    <a:pt x="42240" y="1323098"/>
                  </a:lnTo>
                  <a:lnTo>
                    <a:pt x="42405" y="1322527"/>
                  </a:lnTo>
                  <a:lnTo>
                    <a:pt x="43141" y="1321828"/>
                  </a:lnTo>
                  <a:lnTo>
                    <a:pt x="44805" y="1321828"/>
                  </a:lnTo>
                  <a:lnTo>
                    <a:pt x="42697" y="1319288"/>
                  </a:lnTo>
                  <a:lnTo>
                    <a:pt x="45008" y="1320558"/>
                  </a:lnTo>
                  <a:lnTo>
                    <a:pt x="46228" y="1319288"/>
                  </a:lnTo>
                  <a:lnTo>
                    <a:pt x="45720" y="1318018"/>
                  </a:lnTo>
                  <a:lnTo>
                    <a:pt x="43573" y="1319288"/>
                  </a:lnTo>
                  <a:lnTo>
                    <a:pt x="43497" y="1318018"/>
                  </a:lnTo>
                  <a:lnTo>
                    <a:pt x="44399" y="1316748"/>
                  </a:lnTo>
                  <a:lnTo>
                    <a:pt x="47561" y="1318018"/>
                  </a:lnTo>
                  <a:lnTo>
                    <a:pt x="52616" y="1316748"/>
                  </a:lnTo>
                  <a:close/>
                </a:path>
                <a:path w="551814" h="1393825">
                  <a:moveTo>
                    <a:pt x="54305" y="1306588"/>
                  </a:moveTo>
                  <a:lnTo>
                    <a:pt x="47637" y="1305318"/>
                  </a:lnTo>
                  <a:lnTo>
                    <a:pt x="49568" y="1304048"/>
                  </a:lnTo>
                  <a:lnTo>
                    <a:pt x="38277" y="1304048"/>
                  </a:lnTo>
                  <a:lnTo>
                    <a:pt x="37007" y="1304048"/>
                  </a:lnTo>
                  <a:lnTo>
                    <a:pt x="36296" y="1304048"/>
                  </a:lnTo>
                  <a:lnTo>
                    <a:pt x="33235" y="1305318"/>
                  </a:lnTo>
                  <a:lnTo>
                    <a:pt x="34734" y="1306588"/>
                  </a:lnTo>
                  <a:lnTo>
                    <a:pt x="33210" y="1306588"/>
                  </a:lnTo>
                  <a:lnTo>
                    <a:pt x="35509" y="1307858"/>
                  </a:lnTo>
                  <a:lnTo>
                    <a:pt x="34086" y="1307858"/>
                  </a:lnTo>
                  <a:lnTo>
                    <a:pt x="32588" y="1306588"/>
                  </a:lnTo>
                  <a:lnTo>
                    <a:pt x="31508" y="1309128"/>
                  </a:lnTo>
                  <a:lnTo>
                    <a:pt x="37465" y="1307858"/>
                  </a:lnTo>
                  <a:lnTo>
                    <a:pt x="34696" y="1309128"/>
                  </a:lnTo>
                  <a:lnTo>
                    <a:pt x="33896" y="1309128"/>
                  </a:lnTo>
                  <a:lnTo>
                    <a:pt x="32105" y="1310398"/>
                  </a:lnTo>
                  <a:lnTo>
                    <a:pt x="34048" y="1312938"/>
                  </a:lnTo>
                  <a:lnTo>
                    <a:pt x="33045" y="1314246"/>
                  </a:lnTo>
                  <a:lnTo>
                    <a:pt x="48666" y="1314246"/>
                  </a:lnTo>
                  <a:lnTo>
                    <a:pt x="42646" y="1310398"/>
                  </a:lnTo>
                  <a:lnTo>
                    <a:pt x="45529" y="1310398"/>
                  </a:lnTo>
                  <a:lnTo>
                    <a:pt x="46431" y="1309128"/>
                  </a:lnTo>
                  <a:lnTo>
                    <a:pt x="48120" y="1309128"/>
                  </a:lnTo>
                  <a:lnTo>
                    <a:pt x="51663" y="1309128"/>
                  </a:lnTo>
                  <a:lnTo>
                    <a:pt x="51828" y="1307858"/>
                  </a:lnTo>
                  <a:lnTo>
                    <a:pt x="54305" y="1306588"/>
                  </a:lnTo>
                  <a:close/>
                </a:path>
                <a:path w="551814" h="1393825">
                  <a:moveTo>
                    <a:pt x="55194" y="1296060"/>
                  </a:moveTo>
                  <a:lnTo>
                    <a:pt x="54965" y="1295895"/>
                  </a:lnTo>
                  <a:lnTo>
                    <a:pt x="54838" y="1296009"/>
                  </a:lnTo>
                  <a:lnTo>
                    <a:pt x="54635" y="1296174"/>
                  </a:lnTo>
                  <a:lnTo>
                    <a:pt x="54978" y="1296136"/>
                  </a:lnTo>
                  <a:lnTo>
                    <a:pt x="55194" y="1296060"/>
                  </a:lnTo>
                  <a:close/>
                </a:path>
                <a:path w="551814" h="1393825">
                  <a:moveTo>
                    <a:pt x="57810" y="1277378"/>
                  </a:moveTo>
                  <a:lnTo>
                    <a:pt x="57340" y="1276959"/>
                  </a:lnTo>
                  <a:lnTo>
                    <a:pt x="57099" y="1277378"/>
                  </a:lnTo>
                  <a:lnTo>
                    <a:pt x="57810" y="1277378"/>
                  </a:lnTo>
                  <a:close/>
                </a:path>
                <a:path w="551814" h="1393825">
                  <a:moveTo>
                    <a:pt x="57835" y="1276108"/>
                  </a:moveTo>
                  <a:lnTo>
                    <a:pt x="56451" y="1276108"/>
                  </a:lnTo>
                  <a:lnTo>
                    <a:pt x="57340" y="1276959"/>
                  </a:lnTo>
                  <a:lnTo>
                    <a:pt x="57835" y="1276108"/>
                  </a:lnTo>
                  <a:close/>
                </a:path>
                <a:path w="551814" h="1393825">
                  <a:moveTo>
                    <a:pt x="59347" y="1276997"/>
                  </a:moveTo>
                  <a:lnTo>
                    <a:pt x="59016" y="1277099"/>
                  </a:lnTo>
                  <a:lnTo>
                    <a:pt x="58889" y="1277213"/>
                  </a:lnTo>
                  <a:lnTo>
                    <a:pt x="58813" y="1277353"/>
                  </a:lnTo>
                  <a:lnTo>
                    <a:pt x="59347" y="1276997"/>
                  </a:lnTo>
                  <a:close/>
                </a:path>
                <a:path w="551814" h="1393825">
                  <a:moveTo>
                    <a:pt x="61087" y="1286268"/>
                  </a:moveTo>
                  <a:lnTo>
                    <a:pt x="60782" y="1286268"/>
                  </a:lnTo>
                  <a:lnTo>
                    <a:pt x="61023" y="1287538"/>
                  </a:lnTo>
                  <a:lnTo>
                    <a:pt x="61087" y="1286268"/>
                  </a:lnTo>
                  <a:close/>
                </a:path>
                <a:path w="551814" h="1393825">
                  <a:moveTo>
                    <a:pt x="61252" y="1270660"/>
                  </a:moveTo>
                  <a:lnTo>
                    <a:pt x="60248" y="1269758"/>
                  </a:lnTo>
                  <a:lnTo>
                    <a:pt x="59944" y="1269758"/>
                  </a:lnTo>
                  <a:lnTo>
                    <a:pt x="60807" y="1270660"/>
                  </a:lnTo>
                  <a:lnTo>
                    <a:pt x="61252" y="1270660"/>
                  </a:lnTo>
                  <a:close/>
                </a:path>
                <a:path w="551814" h="1393825">
                  <a:moveTo>
                    <a:pt x="63106" y="1282458"/>
                  </a:moveTo>
                  <a:lnTo>
                    <a:pt x="61404" y="1282458"/>
                  </a:lnTo>
                  <a:lnTo>
                    <a:pt x="62776" y="1283728"/>
                  </a:lnTo>
                  <a:lnTo>
                    <a:pt x="63106" y="1282458"/>
                  </a:lnTo>
                  <a:close/>
                </a:path>
                <a:path w="551814" h="1393825">
                  <a:moveTo>
                    <a:pt x="63588" y="1185176"/>
                  </a:moveTo>
                  <a:lnTo>
                    <a:pt x="62471" y="1184668"/>
                  </a:lnTo>
                  <a:lnTo>
                    <a:pt x="61925" y="1185938"/>
                  </a:lnTo>
                  <a:lnTo>
                    <a:pt x="63334" y="1185938"/>
                  </a:lnTo>
                  <a:lnTo>
                    <a:pt x="63588" y="1185176"/>
                  </a:lnTo>
                  <a:close/>
                </a:path>
                <a:path w="551814" h="1393825">
                  <a:moveTo>
                    <a:pt x="64300" y="1185494"/>
                  </a:moveTo>
                  <a:lnTo>
                    <a:pt x="63741" y="1184681"/>
                  </a:lnTo>
                  <a:lnTo>
                    <a:pt x="63588" y="1185176"/>
                  </a:lnTo>
                  <a:lnTo>
                    <a:pt x="64300" y="1185494"/>
                  </a:lnTo>
                  <a:close/>
                </a:path>
                <a:path w="551814" h="1393825">
                  <a:moveTo>
                    <a:pt x="68732" y="1247775"/>
                  </a:moveTo>
                  <a:lnTo>
                    <a:pt x="68478" y="1247749"/>
                  </a:lnTo>
                  <a:lnTo>
                    <a:pt x="68199" y="1247940"/>
                  </a:lnTo>
                  <a:lnTo>
                    <a:pt x="68732" y="1247775"/>
                  </a:lnTo>
                  <a:close/>
                </a:path>
                <a:path w="551814" h="1393825">
                  <a:moveTo>
                    <a:pt x="68910" y="1247775"/>
                  </a:moveTo>
                  <a:lnTo>
                    <a:pt x="68656" y="1247305"/>
                  </a:lnTo>
                  <a:lnTo>
                    <a:pt x="68262" y="1247305"/>
                  </a:lnTo>
                  <a:lnTo>
                    <a:pt x="68605" y="1247559"/>
                  </a:lnTo>
                  <a:lnTo>
                    <a:pt x="68732" y="1247762"/>
                  </a:lnTo>
                  <a:lnTo>
                    <a:pt x="68910" y="1247775"/>
                  </a:lnTo>
                  <a:close/>
                </a:path>
                <a:path w="551814" h="1393825">
                  <a:moveTo>
                    <a:pt x="68986" y="1259255"/>
                  </a:moveTo>
                  <a:lnTo>
                    <a:pt x="68478" y="1259154"/>
                  </a:lnTo>
                  <a:lnTo>
                    <a:pt x="67678" y="1259128"/>
                  </a:lnTo>
                  <a:lnTo>
                    <a:pt x="67970" y="1259217"/>
                  </a:lnTo>
                  <a:lnTo>
                    <a:pt x="68338" y="1259268"/>
                  </a:lnTo>
                  <a:lnTo>
                    <a:pt x="68986" y="1259255"/>
                  </a:lnTo>
                  <a:close/>
                </a:path>
                <a:path w="551814" h="1393825">
                  <a:moveTo>
                    <a:pt x="70307" y="1244358"/>
                  </a:moveTo>
                  <a:lnTo>
                    <a:pt x="69215" y="1243088"/>
                  </a:lnTo>
                  <a:lnTo>
                    <a:pt x="47853" y="1243088"/>
                  </a:lnTo>
                  <a:lnTo>
                    <a:pt x="45770" y="1243088"/>
                  </a:lnTo>
                  <a:lnTo>
                    <a:pt x="46253" y="1244358"/>
                  </a:lnTo>
                  <a:lnTo>
                    <a:pt x="48641" y="1244358"/>
                  </a:lnTo>
                  <a:lnTo>
                    <a:pt x="42532" y="1245628"/>
                  </a:lnTo>
                  <a:lnTo>
                    <a:pt x="51600" y="1250708"/>
                  </a:lnTo>
                  <a:lnTo>
                    <a:pt x="44272" y="1249438"/>
                  </a:lnTo>
                  <a:lnTo>
                    <a:pt x="45554" y="1253248"/>
                  </a:lnTo>
                  <a:lnTo>
                    <a:pt x="45974" y="1256830"/>
                  </a:lnTo>
                  <a:lnTo>
                    <a:pt x="42100" y="1255788"/>
                  </a:lnTo>
                  <a:lnTo>
                    <a:pt x="42862" y="1259039"/>
                  </a:lnTo>
                  <a:lnTo>
                    <a:pt x="46050" y="1257465"/>
                  </a:lnTo>
                  <a:lnTo>
                    <a:pt x="46151" y="1258328"/>
                  </a:lnTo>
                  <a:lnTo>
                    <a:pt x="46202" y="1260868"/>
                  </a:lnTo>
                  <a:lnTo>
                    <a:pt x="43408" y="1260081"/>
                  </a:lnTo>
                  <a:lnTo>
                    <a:pt x="46304" y="1263408"/>
                  </a:lnTo>
                  <a:lnTo>
                    <a:pt x="44259" y="1265948"/>
                  </a:lnTo>
                  <a:lnTo>
                    <a:pt x="43383" y="1265948"/>
                  </a:lnTo>
                  <a:lnTo>
                    <a:pt x="42456" y="1264678"/>
                  </a:lnTo>
                  <a:lnTo>
                    <a:pt x="41770" y="1263408"/>
                  </a:lnTo>
                  <a:lnTo>
                    <a:pt x="42659" y="1267218"/>
                  </a:lnTo>
                  <a:lnTo>
                    <a:pt x="39433" y="1269758"/>
                  </a:lnTo>
                  <a:lnTo>
                    <a:pt x="40982" y="1273568"/>
                  </a:lnTo>
                  <a:lnTo>
                    <a:pt x="43802" y="1273568"/>
                  </a:lnTo>
                  <a:lnTo>
                    <a:pt x="45478" y="1276413"/>
                  </a:lnTo>
                  <a:lnTo>
                    <a:pt x="42049" y="1274838"/>
                  </a:lnTo>
                  <a:lnTo>
                    <a:pt x="45224" y="1279918"/>
                  </a:lnTo>
                  <a:lnTo>
                    <a:pt x="42926" y="1278648"/>
                  </a:lnTo>
                  <a:lnTo>
                    <a:pt x="40754" y="1277454"/>
                  </a:lnTo>
                  <a:lnTo>
                    <a:pt x="40220" y="1278648"/>
                  </a:lnTo>
                  <a:lnTo>
                    <a:pt x="39382" y="1278648"/>
                  </a:lnTo>
                  <a:lnTo>
                    <a:pt x="37998" y="1277378"/>
                  </a:lnTo>
                  <a:lnTo>
                    <a:pt x="38481" y="1279918"/>
                  </a:lnTo>
                  <a:lnTo>
                    <a:pt x="37896" y="1279918"/>
                  </a:lnTo>
                  <a:lnTo>
                    <a:pt x="39217" y="1280947"/>
                  </a:lnTo>
                  <a:lnTo>
                    <a:pt x="39001" y="1279918"/>
                  </a:lnTo>
                  <a:lnTo>
                    <a:pt x="40868" y="1279918"/>
                  </a:lnTo>
                  <a:lnTo>
                    <a:pt x="40246" y="1281188"/>
                  </a:lnTo>
                  <a:lnTo>
                    <a:pt x="39535" y="1281188"/>
                  </a:lnTo>
                  <a:lnTo>
                    <a:pt x="41173" y="1282458"/>
                  </a:lnTo>
                  <a:lnTo>
                    <a:pt x="39839" y="1283728"/>
                  </a:lnTo>
                  <a:lnTo>
                    <a:pt x="38608" y="1283728"/>
                  </a:lnTo>
                  <a:lnTo>
                    <a:pt x="38074" y="1286268"/>
                  </a:lnTo>
                  <a:lnTo>
                    <a:pt x="42303" y="1288808"/>
                  </a:lnTo>
                  <a:lnTo>
                    <a:pt x="39522" y="1291348"/>
                  </a:lnTo>
                  <a:lnTo>
                    <a:pt x="35509" y="1288808"/>
                  </a:lnTo>
                  <a:lnTo>
                    <a:pt x="37807" y="1291348"/>
                  </a:lnTo>
                  <a:lnTo>
                    <a:pt x="34061" y="1291348"/>
                  </a:lnTo>
                  <a:lnTo>
                    <a:pt x="34658" y="1292618"/>
                  </a:lnTo>
                  <a:lnTo>
                    <a:pt x="36664" y="1292618"/>
                  </a:lnTo>
                  <a:lnTo>
                    <a:pt x="36156" y="1293888"/>
                  </a:lnTo>
                  <a:lnTo>
                    <a:pt x="38442" y="1296428"/>
                  </a:lnTo>
                  <a:lnTo>
                    <a:pt x="37401" y="1296428"/>
                  </a:lnTo>
                  <a:lnTo>
                    <a:pt x="38849" y="1298968"/>
                  </a:lnTo>
                  <a:lnTo>
                    <a:pt x="40246" y="1298968"/>
                  </a:lnTo>
                  <a:lnTo>
                    <a:pt x="42125" y="1298968"/>
                  </a:lnTo>
                  <a:lnTo>
                    <a:pt x="45415" y="1298968"/>
                  </a:lnTo>
                  <a:lnTo>
                    <a:pt x="50012" y="1300238"/>
                  </a:lnTo>
                  <a:lnTo>
                    <a:pt x="50660" y="1301508"/>
                  </a:lnTo>
                  <a:lnTo>
                    <a:pt x="50660" y="1302778"/>
                  </a:lnTo>
                  <a:lnTo>
                    <a:pt x="50228" y="1302778"/>
                  </a:lnTo>
                  <a:lnTo>
                    <a:pt x="49822" y="1301508"/>
                  </a:lnTo>
                  <a:lnTo>
                    <a:pt x="50114" y="1302778"/>
                  </a:lnTo>
                  <a:lnTo>
                    <a:pt x="50393" y="1304048"/>
                  </a:lnTo>
                  <a:lnTo>
                    <a:pt x="51854" y="1302778"/>
                  </a:lnTo>
                  <a:lnTo>
                    <a:pt x="52184" y="1302778"/>
                  </a:lnTo>
                  <a:lnTo>
                    <a:pt x="52451" y="1301508"/>
                  </a:lnTo>
                  <a:lnTo>
                    <a:pt x="52539" y="1301140"/>
                  </a:lnTo>
                  <a:lnTo>
                    <a:pt x="53352" y="1300695"/>
                  </a:lnTo>
                  <a:lnTo>
                    <a:pt x="54495" y="1301508"/>
                  </a:lnTo>
                  <a:lnTo>
                    <a:pt x="53848" y="1300416"/>
                  </a:lnTo>
                  <a:lnTo>
                    <a:pt x="54178" y="1300238"/>
                  </a:lnTo>
                  <a:lnTo>
                    <a:pt x="52882" y="1297698"/>
                  </a:lnTo>
                  <a:lnTo>
                    <a:pt x="54635" y="1296428"/>
                  </a:lnTo>
                  <a:lnTo>
                    <a:pt x="52514" y="1296428"/>
                  </a:lnTo>
                  <a:lnTo>
                    <a:pt x="54876" y="1293888"/>
                  </a:lnTo>
                  <a:lnTo>
                    <a:pt x="50685" y="1293888"/>
                  </a:lnTo>
                  <a:lnTo>
                    <a:pt x="50787" y="1292618"/>
                  </a:lnTo>
                  <a:lnTo>
                    <a:pt x="52920" y="1292618"/>
                  </a:lnTo>
                  <a:lnTo>
                    <a:pt x="54940" y="1293888"/>
                  </a:lnTo>
                  <a:lnTo>
                    <a:pt x="54051" y="1291348"/>
                  </a:lnTo>
                  <a:lnTo>
                    <a:pt x="55626" y="1291348"/>
                  </a:lnTo>
                  <a:lnTo>
                    <a:pt x="58064" y="1293888"/>
                  </a:lnTo>
                  <a:lnTo>
                    <a:pt x="56349" y="1291348"/>
                  </a:lnTo>
                  <a:lnTo>
                    <a:pt x="60591" y="1291348"/>
                  </a:lnTo>
                  <a:lnTo>
                    <a:pt x="61328" y="1290078"/>
                  </a:lnTo>
                  <a:lnTo>
                    <a:pt x="62001" y="1291348"/>
                  </a:lnTo>
                  <a:lnTo>
                    <a:pt x="61607" y="1290078"/>
                  </a:lnTo>
                  <a:lnTo>
                    <a:pt x="61925" y="1290078"/>
                  </a:lnTo>
                  <a:lnTo>
                    <a:pt x="59385" y="1288808"/>
                  </a:lnTo>
                  <a:lnTo>
                    <a:pt x="61099" y="1288808"/>
                  </a:lnTo>
                  <a:lnTo>
                    <a:pt x="59728" y="1287538"/>
                  </a:lnTo>
                  <a:lnTo>
                    <a:pt x="57048" y="1287538"/>
                  </a:lnTo>
                  <a:lnTo>
                    <a:pt x="55295" y="1286268"/>
                  </a:lnTo>
                  <a:lnTo>
                    <a:pt x="56121" y="1286268"/>
                  </a:lnTo>
                  <a:lnTo>
                    <a:pt x="56718" y="1286268"/>
                  </a:lnTo>
                  <a:lnTo>
                    <a:pt x="56616" y="1286141"/>
                  </a:lnTo>
                  <a:lnTo>
                    <a:pt x="61150" y="1284998"/>
                  </a:lnTo>
                  <a:lnTo>
                    <a:pt x="61087" y="1286268"/>
                  </a:lnTo>
                  <a:lnTo>
                    <a:pt x="62280" y="1286268"/>
                  </a:lnTo>
                  <a:lnTo>
                    <a:pt x="62407" y="1286230"/>
                  </a:lnTo>
                  <a:lnTo>
                    <a:pt x="65760" y="1284998"/>
                  </a:lnTo>
                  <a:lnTo>
                    <a:pt x="59067" y="1283728"/>
                  </a:lnTo>
                  <a:lnTo>
                    <a:pt x="59855" y="1282458"/>
                  </a:lnTo>
                  <a:lnTo>
                    <a:pt x="61404" y="1282458"/>
                  </a:lnTo>
                  <a:lnTo>
                    <a:pt x="60020" y="1281188"/>
                  </a:lnTo>
                  <a:lnTo>
                    <a:pt x="58940" y="1279918"/>
                  </a:lnTo>
                  <a:lnTo>
                    <a:pt x="60769" y="1279918"/>
                  </a:lnTo>
                  <a:lnTo>
                    <a:pt x="58407" y="1278648"/>
                  </a:lnTo>
                  <a:lnTo>
                    <a:pt x="58813" y="1277378"/>
                  </a:lnTo>
                  <a:lnTo>
                    <a:pt x="57912" y="1278623"/>
                  </a:lnTo>
                  <a:lnTo>
                    <a:pt x="57912" y="1284998"/>
                  </a:lnTo>
                  <a:lnTo>
                    <a:pt x="56502" y="1286002"/>
                  </a:lnTo>
                  <a:lnTo>
                    <a:pt x="54711" y="1283728"/>
                  </a:lnTo>
                  <a:lnTo>
                    <a:pt x="57912" y="1284998"/>
                  </a:lnTo>
                  <a:lnTo>
                    <a:pt x="57912" y="1278623"/>
                  </a:lnTo>
                  <a:lnTo>
                    <a:pt x="56210" y="1277378"/>
                  </a:lnTo>
                  <a:lnTo>
                    <a:pt x="56667" y="1277378"/>
                  </a:lnTo>
                  <a:lnTo>
                    <a:pt x="56438" y="1276108"/>
                  </a:lnTo>
                  <a:lnTo>
                    <a:pt x="55067" y="1274838"/>
                  </a:lnTo>
                  <a:lnTo>
                    <a:pt x="61836" y="1276108"/>
                  </a:lnTo>
                  <a:lnTo>
                    <a:pt x="61036" y="1274838"/>
                  </a:lnTo>
                  <a:lnTo>
                    <a:pt x="60236" y="1273568"/>
                  </a:lnTo>
                  <a:lnTo>
                    <a:pt x="61671" y="1273568"/>
                  </a:lnTo>
                  <a:lnTo>
                    <a:pt x="63576" y="1274838"/>
                  </a:lnTo>
                  <a:lnTo>
                    <a:pt x="64604" y="1273568"/>
                  </a:lnTo>
                  <a:lnTo>
                    <a:pt x="62865" y="1272298"/>
                  </a:lnTo>
                  <a:lnTo>
                    <a:pt x="67602" y="1273568"/>
                  </a:lnTo>
                  <a:lnTo>
                    <a:pt x="66281" y="1271028"/>
                  </a:lnTo>
                  <a:lnTo>
                    <a:pt x="64287" y="1271028"/>
                  </a:lnTo>
                  <a:lnTo>
                    <a:pt x="62357" y="1268488"/>
                  </a:lnTo>
                  <a:lnTo>
                    <a:pt x="63106" y="1272298"/>
                  </a:lnTo>
                  <a:lnTo>
                    <a:pt x="61671" y="1271028"/>
                  </a:lnTo>
                  <a:lnTo>
                    <a:pt x="61328" y="1271028"/>
                  </a:lnTo>
                  <a:lnTo>
                    <a:pt x="61163" y="1271028"/>
                  </a:lnTo>
                  <a:lnTo>
                    <a:pt x="60591" y="1272298"/>
                  </a:lnTo>
                  <a:lnTo>
                    <a:pt x="59766" y="1271028"/>
                  </a:lnTo>
                  <a:lnTo>
                    <a:pt x="61163" y="1271028"/>
                  </a:lnTo>
                  <a:lnTo>
                    <a:pt x="60807" y="1270660"/>
                  </a:lnTo>
                  <a:lnTo>
                    <a:pt x="59563" y="1269758"/>
                  </a:lnTo>
                  <a:lnTo>
                    <a:pt x="56045" y="1267218"/>
                  </a:lnTo>
                  <a:lnTo>
                    <a:pt x="58902" y="1267218"/>
                  </a:lnTo>
                  <a:lnTo>
                    <a:pt x="64782" y="1268488"/>
                  </a:lnTo>
                  <a:lnTo>
                    <a:pt x="68072" y="1267218"/>
                  </a:lnTo>
                  <a:lnTo>
                    <a:pt x="66357" y="1265948"/>
                  </a:lnTo>
                  <a:lnTo>
                    <a:pt x="62928" y="1263408"/>
                  </a:lnTo>
                  <a:lnTo>
                    <a:pt x="65278" y="1262138"/>
                  </a:lnTo>
                  <a:lnTo>
                    <a:pt x="63969" y="1262138"/>
                  </a:lnTo>
                  <a:lnTo>
                    <a:pt x="61734" y="1260868"/>
                  </a:lnTo>
                  <a:lnTo>
                    <a:pt x="64173" y="1260868"/>
                  </a:lnTo>
                  <a:lnTo>
                    <a:pt x="63487" y="1259598"/>
                  </a:lnTo>
                  <a:lnTo>
                    <a:pt x="66192" y="1259598"/>
                  </a:lnTo>
                  <a:lnTo>
                    <a:pt x="68440" y="1258328"/>
                  </a:lnTo>
                  <a:lnTo>
                    <a:pt x="64579" y="1255788"/>
                  </a:lnTo>
                  <a:lnTo>
                    <a:pt x="67551" y="1255788"/>
                  </a:lnTo>
                  <a:lnTo>
                    <a:pt x="69316" y="1254518"/>
                  </a:lnTo>
                  <a:lnTo>
                    <a:pt x="62712" y="1251978"/>
                  </a:lnTo>
                  <a:lnTo>
                    <a:pt x="63385" y="1250708"/>
                  </a:lnTo>
                  <a:lnTo>
                    <a:pt x="64058" y="1249438"/>
                  </a:lnTo>
                  <a:lnTo>
                    <a:pt x="66001" y="1250708"/>
                  </a:lnTo>
                  <a:lnTo>
                    <a:pt x="67716" y="1250708"/>
                  </a:lnTo>
                  <a:lnTo>
                    <a:pt x="68795" y="1251978"/>
                  </a:lnTo>
                  <a:lnTo>
                    <a:pt x="69037" y="1251978"/>
                  </a:lnTo>
                  <a:lnTo>
                    <a:pt x="69583" y="1250708"/>
                  </a:lnTo>
                  <a:lnTo>
                    <a:pt x="67894" y="1249438"/>
                  </a:lnTo>
                  <a:lnTo>
                    <a:pt x="66179" y="1248168"/>
                  </a:lnTo>
                  <a:lnTo>
                    <a:pt x="68262" y="1248168"/>
                  </a:lnTo>
                  <a:lnTo>
                    <a:pt x="67487" y="1246898"/>
                  </a:lnTo>
                  <a:lnTo>
                    <a:pt x="65455" y="1246898"/>
                  </a:lnTo>
                  <a:lnTo>
                    <a:pt x="65874" y="1245628"/>
                  </a:lnTo>
                  <a:lnTo>
                    <a:pt x="65887" y="1244358"/>
                  </a:lnTo>
                  <a:lnTo>
                    <a:pt x="70307" y="1244358"/>
                  </a:lnTo>
                  <a:close/>
                </a:path>
                <a:path w="551814" h="1393825">
                  <a:moveTo>
                    <a:pt x="71348" y="1237424"/>
                  </a:moveTo>
                  <a:lnTo>
                    <a:pt x="71132" y="1237437"/>
                  </a:lnTo>
                  <a:lnTo>
                    <a:pt x="70726" y="1237449"/>
                  </a:lnTo>
                  <a:lnTo>
                    <a:pt x="70777" y="1237830"/>
                  </a:lnTo>
                  <a:lnTo>
                    <a:pt x="71348" y="1237424"/>
                  </a:lnTo>
                  <a:close/>
                </a:path>
                <a:path w="551814" h="1393825">
                  <a:moveTo>
                    <a:pt x="76428" y="1217688"/>
                  </a:moveTo>
                  <a:lnTo>
                    <a:pt x="76276" y="1216418"/>
                  </a:lnTo>
                  <a:lnTo>
                    <a:pt x="75006" y="1216418"/>
                  </a:lnTo>
                  <a:lnTo>
                    <a:pt x="72605" y="1215148"/>
                  </a:lnTo>
                  <a:lnTo>
                    <a:pt x="72821" y="1216418"/>
                  </a:lnTo>
                  <a:lnTo>
                    <a:pt x="73736" y="1216418"/>
                  </a:lnTo>
                  <a:lnTo>
                    <a:pt x="76428" y="1217688"/>
                  </a:lnTo>
                  <a:close/>
                </a:path>
                <a:path w="551814" h="1393825">
                  <a:moveTo>
                    <a:pt x="78587" y="1226578"/>
                  </a:moveTo>
                  <a:lnTo>
                    <a:pt x="76492" y="1225308"/>
                  </a:lnTo>
                  <a:lnTo>
                    <a:pt x="74396" y="1224038"/>
                  </a:lnTo>
                  <a:lnTo>
                    <a:pt x="75412" y="1222768"/>
                  </a:lnTo>
                  <a:lnTo>
                    <a:pt x="76390" y="1222768"/>
                  </a:lnTo>
                  <a:lnTo>
                    <a:pt x="74930" y="1221498"/>
                  </a:lnTo>
                  <a:lnTo>
                    <a:pt x="55029" y="1221498"/>
                  </a:lnTo>
                  <a:lnTo>
                    <a:pt x="54292" y="1221498"/>
                  </a:lnTo>
                  <a:lnTo>
                    <a:pt x="54292" y="1225308"/>
                  </a:lnTo>
                  <a:lnTo>
                    <a:pt x="53860" y="1225308"/>
                  </a:lnTo>
                  <a:lnTo>
                    <a:pt x="52832" y="1224368"/>
                  </a:lnTo>
                  <a:lnTo>
                    <a:pt x="54292" y="1225308"/>
                  </a:lnTo>
                  <a:lnTo>
                    <a:pt x="54292" y="1221498"/>
                  </a:lnTo>
                  <a:lnTo>
                    <a:pt x="53352" y="1221498"/>
                  </a:lnTo>
                  <a:lnTo>
                    <a:pt x="50787" y="1221498"/>
                  </a:lnTo>
                  <a:lnTo>
                    <a:pt x="52336" y="1224038"/>
                  </a:lnTo>
                  <a:lnTo>
                    <a:pt x="51333" y="1224038"/>
                  </a:lnTo>
                  <a:lnTo>
                    <a:pt x="49631" y="1225308"/>
                  </a:lnTo>
                  <a:lnTo>
                    <a:pt x="53708" y="1227848"/>
                  </a:lnTo>
                  <a:lnTo>
                    <a:pt x="51308" y="1227848"/>
                  </a:lnTo>
                  <a:lnTo>
                    <a:pt x="49161" y="1230388"/>
                  </a:lnTo>
                  <a:lnTo>
                    <a:pt x="52108" y="1230388"/>
                  </a:lnTo>
                  <a:lnTo>
                    <a:pt x="50292" y="1231658"/>
                  </a:lnTo>
                  <a:lnTo>
                    <a:pt x="52387" y="1234198"/>
                  </a:lnTo>
                  <a:lnTo>
                    <a:pt x="50342" y="1234198"/>
                  </a:lnTo>
                  <a:lnTo>
                    <a:pt x="53187" y="1236738"/>
                  </a:lnTo>
                  <a:lnTo>
                    <a:pt x="47993" y="1236738"/>
                  </a:lnTo>
                  <a:lnTo>
                    <a:pt x="52285" y="1238008"/>
                  </a:lnTo>
                  <a:lnTo>
                    <a:pt x="47802" y="1236738"/>
                  </a:lnTo>
                  <a:lnTo>
                    <a:pt x="47764" y="1240548"/>
                  </a:lnTo>
                  <a:lnTo>
                    <a:pt x="49542" y="1241818"/>
                  </a:lnTo>
                  <a:lnTo>
                    <a:pt x="68135" y="1241818"/>
                  </a:lnTo>
                  <a:lnTo>
                    <a:pt x="64858" y="1238008"/>
                  </a:lnTo>
                  <a:lnTo>
                    <a:pt x="70739" y="1238008"/>
                  </a:lnTo>
                  <a:lnTo>
                    <a:pt x="70523" y="1236738"/>
                  </a:lnTo>
                  <a:lnTo>
                    <a:pt x="70446" y="1234198"/>
                  </a:lnTo>
                  <a:lnTo>
                    <a:pt x="70713" y="1232928"/>
                  </a:lnTo>
                  <a:lnTo>
                    <a:pt x="71424" y="1232928"/>
                  </a:lnTo>
                  <a:lnTo>
                    <a:pt x="73850" y="1231658"/>
                  </a:lnTo>
                  <a:lnTo>
                    <a:pt x="66090" y="1230388"/>
                  </a:lnTo>
                  <a:lnTo>
                    <a:pt x="68795" y="1229118"/>
                  </a:lnTo>
                  <a:lnTo>
                    <a:pt x="72339" y="1229118"/>
                  </a:lnTo>
                  <a:lnTo>
                    <a:pt x="70180" y="1230388"/>
                  </a:lnTo>
                  <a:lnTo>
                    <a:pt x="71602" y="1230388"/>
                  </a:lnTo>
                  <a:lnTo>
                    <a:pt x="78219" y="1231658"/>
                  </a:lnTo>
                  <a:lnTo>
                    <a:pt x="73748" y="1229118"/>
                  </a:lnTo>
                  <a:lnTo>
                    <a:pt x="71513" y="1227848"/>
                  </a:lnTo>
                  <a:lnTo>
                    <a:pt x="75768" y="1226578"/>
                  </a:lnTo>
                  <a:lnTo>
                    <a:pt x="76034" y="1227848"/>
                  </a:lnTo>
                  <a:lnTo>
                    <a:pt x="78587" y="1226578"/>
                  </a:lnTo>
                  <a:close/>
                </a:path>
                <a:path w="551814" h="1393825">
                  <a:moveTo>
                    <a:pt x="81483" y="1201559"/>
                  </a:moveTo>
                  <a:lnTo>
                    <a:pt x="81229" y="1201178"/>
                  </a:lnTo>
                  <a:lnTo>
                    <a:pt x="80937" y="1201178"/>
                  </a:lnTo>
                  <a:lnTo>
                    <a:pt x="81483" y="1201559"/>
                  </a:lnTo>
                  <a:close/>
                </a:path>
                <a:path w="551814" h="1393825">
                  <a:moveTo>
                    <a:pt x="83324" y="1124978"/>
                  </a:moveTo>
                  <a:lnTo>
                    <a:pt x="82207" y="1123708"/>
                  </a:lnTo>
                  <a:lnTo>
                    <a:pt x="82651" y="1124978"/>
                  </a:lnTo>
                  <a:lnTo>
                    <a:pt x="83324" y="1124978"/>
                  </a:lnTo>
                  <a:close/>
                </a:path>
                <a:path w="551814" h="1393825">
                  <a:moveTo>
                    <a:pt x="84810" y="1110754"/>
                  </a:moveTo>
                  <a:lnTo>
                    <a:pt x="84632" y="1110272"/>
                  </a:lnTo>
                  <a:lnTo>
                    <a:pt x="82651" y="1108468"/>
                  </a:lnTo>
                  <a:lnTo>
                    <a:pt x="83362" y="1109738"/>
                  </a:lnTo>
                  <a:lnTo>
                    <a:pt x="83654" y="1109738"/>
                  </a:lnTo>
                  <a:lnTo>
                    <a:pt x="84543" y="1110640"/>
                  </a:lnTo>
                  <a:lnTo>
                    <a:pt x="84810" y="1110754"/>
                  </a:lnTo>
                  <a:close/>
                </a:path>
                <a:path w="551814" h="1393825">
                  <a:moveTo>
                    <a:pt x="85534" y="1099908"/>
                  </a:moveTo>
                  <a:lnTo>
                    <a:pt x="84963" y="1099502"/>
                  </a:lnTo>
                  <a:lnTo>
                    <a:pt x="84810" y="1099756"/>
                  </a:lnTo>
                  <a:lnTo>
                    <a:pt x="85534" y="1099908"/>
                  </a:lnTo>
                  <a:close/>
                </a:path>
                <a:path w="551814" h="1393825">
                  <a:moveTo>
                    <a:pt x="88696" y="1181290"/>
                  </a:moveTo>
                  <a:lnTo>
                    <a:pt x="88493" y="1181100"/>
                  </a:lnTo>
                  <a:lnTo>
                    <a:pt x="88493" y="1181328"/>
                  </a:lnTo>
                  <a:lnTo>
                    <a:pt x="88696" y="1181290"/>
                  </a:lnTo>
                  <a:close/>
                </a:path>
                <a:path w="551814" h="1393825">
                  <a:moveTo>
                    <a:pt x="90627" y="1185938"/>
                  </a:moveTo>
                  <a:lnTo>
                    <a:pt x="65290" y="1185938"/>
                  </a:lnTo>
                  <a:lnTo>
                    <a:pt x="64604" y="1185938"/>
                  </a:lnTo>
                  <a:lnTo>
                    <a:pt x="65138" y="1192288"/>
                  </a:lnTo>
                  <a:lnTo>
                    <a:pt x="58445" y="1197368"/>
                  </a:lnTo>
                  <a:lnTo>
                    <a:pt x="55105" y="1203718"/>
                  </a:lnTo>
                  <a:lnTo>
                    <a:pt x="53975" y="1204988"/>
                  </a:lnTo>
                  <a:lnTo>
                    <a:pt x="64008" y="1207528"/>
                  </a:lnTo>
                  <a:lnTo>
                    <a:pt x="58915" y="1208798"/>
                  </a:lnTo>
                  <a:lnTo>
                    <a:pt x="55829" y="1207528"/>
                  </a:lnTo>
                  <a:lnTo>
                    <a:pt x="58534" y="1212608"/>
                  </a:lnTo>
                  <a:lnTo>
                    <a:pt x="52997" y="1216418"/>
                  </a:lnTo>
                  <a:lnTo>
                    <a:pt x="54521" y="1220228"/>
                  </a:lnTo>
                  <a:lnTo>
                    <a:pt x="73456" y="1220228"/>
                  </a:lnTo>
                  <a:lnTo>
                    <a:pt x="72821" y="1216418"/>
                  </a:lnTo>
                  <a:lnTo>
                    <a:pt x="72186" y="1216418"/>
                  </a:lnTo>
                  <a:lnTo>
                    <a:pt x="71894" y="1213878"/>
                  </a:lnTo>
                  <a:lnTo>
                    <a:pt x="77825" y="1213878"/>
                  </a:lnTo>
                  <a:lnTo>
                    <a:pt x="77546" y="1215148"/>
                  </a:lnTo>
                  <a:lnTo>
                    <a:pt x="81343" y="1216418"/>
                  </a:lnTo>
                  <a:lnTo>
                    <a:pt x="77978" y="1213878"/>
                  </a:lnTo>
                  <a:lnTo>
                    <a:pt x="78816" y="1212608"/>
                  </a:lnTo>
                  <a:lnTo>
                    <a:pt x="80365" y="1213878"/>
                  </a:lnTo>
                  <a:lnTo>
                    <a:pt x="80441" y="1212608"/>
                  </a:lnTo>
                  <a:lnTo>
                    <a:pt x="80505" y="1211338"/>
                  </a:lnTo>
                  <a:lnTo>
                    <a:pt x="76555" y="1210068"/>
                  </a:lnTo>
                  <a:lnTo>
                    <a:pt x="77050" y="1208798"/>
                  </a:lnTo>
                  <a:lnTo>
                    <a:pt x="77546" y="1207528"/>
                  </a:lnTo>
                  <a:lnTo>
                    <a:pt x="76288" y="1207528"/>
                  </a:lnTo>
                  <a:lnTo>
                    <a:pt x="72745" y="1204988"/>
                  </a:lnTo>
                  <a:lnTo>
                    <a:pt x="78816" y="1207528"/>
                  </a:lnTo>
                  <a:lnTo>
                    <a:pt x="76276" y="1204988"/>
                  </a:lnTo>
                  <a:lnTo>
                    <a:pt x="80365" y="1204988"/>
                  </a:lnTo>
                  <a:lnTo>
                    <a:pt x="79667" y="1203718"/>
                  </a:lnTo>
                  <a:lnTo>
                    <a:pt x="77406" y="1201178"/>
                  </a:lnTo>
                  <a:lnTo>
                    <a:pt x="77114" y="1199908"/>
                  </a:lnTo>
                  <a:lnTo>
                    <a:pt x="79819" y="1201178"/>
                  </a:lnTo>
                  <a:lnTo>
                    <a:pt x="80797" y="1203718"/>
                  </a:lnTo>
                  <a:lnTo>
                    <a:pt x="82207" y="1204988"/>
                  </a:lnTo>
                  <a:lnTo>
                    <a:pt x="82778" y="1202448"/>
                  </a:lnTo>
                  <a:lnTo>
                    <a:pt x="81483" y="1201559"/>
                  </a:lnTo>
                  <a:lnTo>
                    <a:pt x="82080" y="1202448"/>
                  </a:lnTo>
                  <a:lnTo>
                    <a:pt x="81356" y="1202448"/>
                  </a:lnTo>
                  <a:lnTo>
                    <a:pt x="78536" y="1199908"/>
                  </a:lnTo>
                  <a:lnTo>
                    <a:pt x="77393" y="1198638"/>
                  </a:lnTo>
                  <a:lnTo>
                    <a:pt x="77978" y="1197368"/>
                  </a:lnTo>
                  <a:lnTo>
                    <a:pt x="85610" y="1199908"/>
                  </a:lnTo>
                  <a:lnTo>
                    <a:pt x="84150" y="1197368"/>
                  </a:lnTo>
                  <a:lnTo>
                    <a:pt x="81229" y="1192288"/>
                  </a:lnTo>
                  <a:lnTo>
                    <a:pt x="87553" y="1193558"/>
                  </a:lnTo>
                  <a:lnTo>
                    <a:pt x="86880" y="1192288"/>
                  </a:lnTo>
                  <a:lnTo>
                    <a:pt x="85547" y="1189748"/>
                  </a:lnTo>
                  <a:lnTo>
                    <a:pt x="90449" y="1187208"/>
                  </a:lnTo>
                  <a:lnTo>
                    <a:pt x="90627" y="1185938"/>
                  </a:lnTo>
                  <a:close/>
                </a:path>
                <a:path w="551814" h="1393825">
                  <a:moveTo>
                    <a:pt x="93408" y="1067828"/>
                  </a:moveTo>
                  <a:lnTo>
                    <a:pt x="92354" y="1066558"/>
                  </a:lnTo>
                  <a:lnTo>
                    <a:pt x="93154" y="1067828"/>
                  </a:lnTo>
                  <a:lnTo>
                    <a:pt x="93408" y="1067828"/>
                  </a:lnTo>
                  <a:close/>
                </a:path>
                <a:path w="551814" h="1393825">
                  <a:moveTo>
                    <a:pt x="94030" y="1065288"/>
                  </a:moveTo>
                  <a:lnTo>
                    <a:pt x="92125" y="1065288"/>
                  </a:lnTo>
                  <a:lnTo>
                    <a:pt x="90741" y="1066558"/>
                  </a:lnTo>
                  <a:lnTo>
                    <a:pt x="94030" y="1065288"/>
                  </a:lnTo>
                  <a:close/>
                </a:path>
                <a:path w="551814" h="1393825">
                  <a:moveTo>
                    <a:pt x="99822" y="1017028"/>
                  </a:moveTo>
                  <a:lnTo>
                    <a:pt x="98272" y="1015758"/>
                  </a:lnTo>
                  <a:lnTo>
                    <a:pt x="97904" y="1017028"/>
                  </a:lnTo>
                  <a:lnTo>
                    <a:pt x="99822" y="1017028"/>
                  </a:lnTo>
                  <a:close/>
                </a:path>
                <a:path w="551814" h="1393825">
                  <a:moveTo>
                    <a:pt x="100596" y="1044968"/>
                  </a:moveTo>
                  <a:lnTo>
                    <a:pt x="98602" y="1044968"/>
                  </a:lnTo>
                  <a:lnTo>
                    <a:pt x="100076" y="1046238"/>
                  </a:lnTo>
                  <a:lnTo>
                    <a:pt x="100431" y="1045959"/>
                  </a:lnTo>
                  <a:lnTo>
                    <a:pt x="100596" y="1044968"/>
                  </a:lnTo>
                  <a:close/>
                </a:path>
                <a:path w="551814" h="1393825">
                  <a:moveTo>
                    <a:pt x="102019" y="1151648"/>
                  </a:moveTo>
                  <a:lnTo>
                    <a:pt x="96291" y="1147838"/>
                  </a:lnTo>
                  <a:lnTo>
                    <a:pt x="96100" y="1146568"/>
                  </a:lnTo>
                  <a:lnTo>
                    <a:pt x="76517" y="1146568"/>
                  </a:lnTo>
                  <a:lnTo>
                    <a:pt x="74841" y="1146568"/>
                  </a:lnTo>
                  <a:lnTo>
                    <a:pt x="74637" y="1149108"/>
                  </a:lnTo>
                  <a:lnTo>
                    <a:pt x="75933" y="1152918"/>
                  </a:lnTo>
                  <a:lnTo>
                    <a:pt x="78752" y="1152918"/>
                  </a:lnTo>
                  <a:lnTo>
                    <a:pt x="77050" y="1154188"/>
                  </a:lnTo>
                  <a:lnTo>
                    <a:pt x="75831" y="1152918"/>
                  </a:lnTo>
                  <a:lnTo>
                    <a:pt x="75603" y="1152918"/>
                  </a:lnTo>
                  <a:lnTo>
                    <a:pt x="78574" y="1157998"/>
                  </a:lnTo>
                  <a:lnTo>
                    <a:pt x="65913" y="1159268"/>
                  </a:lnTo>
                  <a:lnTo>
                    <a:pt x="70573" y="1164348"/>
                  </a:lnTo>
                  <a:lnTo>
                    <a:pt x="70345" y="1164348"/>
                  </a:lnTo>
                  <a:lnTo>
                    <a:pt x="72377" y="1168158"/>
                  </a:lnTo>
                  <a:lnTo>
                    <a:pt x="71539" y="1169428"/>
                  </a:lnTo>
                  <a:lnTo>
                    <a:pt x="70637" y="1165618"/>
                  </a:lnTo>
                  <a:lnTo>
                    <a:pt x="68745" y="1166888"/>
                  </a:lnTo>
                  <a:lnTo>
                    <a:pt x="72212" y="1170698"/>
                  </a:lnTo>
                  <a:lnTo>
                    <a:pt x="66763" y="1171968"/>
                  </a:lnTo>
                  <a:lnTo>
                    <a:pt x="68935" y="1175778"/>
                  </a:lnTo>
                  <a:lnTo>
                    <a:pt x="60744" y="1175778"/>
                  </a:lnTo>
                  <a:lnTo>
                    <a:pt x="67500" y="1182128"/>
                  </a:lnTo>
                  <a:lnTo>
                    <a:pt x="61887" y="1184668"/>
                  </a:lnTo>
                  <a:lnTo>
                    <a:pt x="62471" y="1184668"/>
                  </a:lnTo>
                  <a:lnTo>
                    <a:pt x="63741" y="1184668"/>
                  </a:lnTo>
                  <a:lnTo>
                    <a:pt x="64744" y="1185494"/>
                  </a:lnTo>
                  <a:lnTo>
                    <a:pt x="90678" y="1185494"/>
                  </a:lnTo>
                  <a:lnTo>
                    <a:pt x="90957" y="1183398"/>
                  </a:lnTo>
                  <a:lnTo>
                    <a:pt x="84607" y="1183398"/>
                  </a:lnTo>
                  <a:lnTo>
                    <a:pt x="91084" y="1182128"/>
                  </a:lnTo>
                  <a:lnTo>
                    <a:pt x="89433" y="1181798"/>
                  </a:lnTo>
                  <a:lnTo>
                    <a:pt x="91351" y="1180820"/>
                  </a:lnTo>
                  <a:lnTo>
                    <a:pt x="88696" y="1181290"/>
                  </a:lnTo>
                  <a:lnTo>
                    <a:pt x="89166" y="1181747"/>
                  </a:lnTo>
                  <a:lnTo>
                    <a:pt x="84836" y="1180858"/>
                  </a:lnTo>
                  <a:lnTo>
                    <a:pt x="84670" y="1179588"/>
                  </a:lnTo>
                  <a:lnTo>
                    <a:pt x="85267" y="1179588"/>
                  </a:lnTo>
                  <a:lnTo>
                    <a:pt x="86499" y="1179233"/>
                  </a:lnTo>
                  <a:lnTo>
                    <a:pt x="88493" y="1181100"/>
                  </a:lnTo>
                  <a:lnTo>
                    <a:pt x="88582" y="1178636"/>
                  </a:lnTo>
                  <a:lnTo>
                    <a:pt x="89674" y="1178318"/>
                  </a:lnTo>
                  <a:lnTo>
                    <a:pt x="91643" y="1178318"/>
                  </a:lnTo>
                  <a:lnTo>
                    <a:pt x="90817" y="1179588"/>
                  </a:lnTo>
                  <a:lnTo>
                    <a:pt x="92227" y="1179588"/>
                  </a:lnTo>
                  <a:lnTo>
                    <a:pt x="93192" y="1178318"/>
                  </a:lnTo>
                  <a:lnTo>
                    <a:pt x="95046" y="1179588"/>
                  </a:lnTo>
                  <a:lnTo>
                    <a:pt x="97028" y="1178318"/>
                  </a:lnTo>
                  <a:lnTo>
                    <a:pt x="94754" y="1178318"/>
                  </a:lnTo>
                  <a:lnTo>
                    <a:pt x="94030" y="1177048"/>
                  </a:lnTo>
                  <a:lnTo>
                    <a:pt x="95161" y="1175778"/>
                  </a:lnTo>
                  <a:lnTo>
                    <a:pt x="91897" y="1177048"/>
                  </a:lnTo>
                  <a:lnTo>
                    <a:pt x="89319" y="1173238"/>
                  </a:lnTo>
                  <a:lnTo>
                    <a:pt x="97713" y="1175778"/>
                  </a:lnTo>
                  <a:lnTo>
                    <a:pt x="95161" y="1173238"/>
                  </a:lnTo>
                  <a:lnTo>
                    <a:pt x="96875" y="1174508"/>
                  </a:lnTo>
                  <a:lnTo>
                    <a:pt x="96481" y="1173238"/>
                  </a:lnTo>
                  <a:lnTo>
                    <a:pt x="96100" y="1171968"/>
                  </a:lnTo>
                  <a:lnTo>
                    <a:pt x="98259" y="1169428"/>
                  </a:lnTo>
                  <a:lnTo>
                    <a:pt x="93586" y="1166888"/>
                  </a:lnTo>
                  <a:lnTo>
                    <a:pt x="96443" y="1166888"/>
                  </a:lnTo>
                  <a:lnTo>
                    <a:pt x="98005" y="1164348"/>
                  </a:lnTo>
                  <a:lnTo>
                    <a:pt x="92964" y="1157998"/>
                  </a:lnTo>
                  <a:lnTo>
                    <a:pt x="96659" y="1156728"/>
                  </a:lnTo>
                  <a:lnTo>
                    <a:pt x="98120" y="1157998"/>
                  </a:lnTo>
                  <a:lnTo>
                    <a:pt x="97840" y="1156728"/>
                  </a:lnTo>
                  <a:lnTo>
                    <a:pt x="95529" y="1155458"/>
                  </a:lnTo>
                  <a:lnTo>
                    <a:pt x="98856" y="1155458"/>
                  </a:lnTo>
                  <a:lnTo>
                    <a:pt x="97726" y="1154188"/>
                  </a:lnTo>
                  <a:lnTo>
                    <a:pt x="96596" y="1152918"/>
                  </a:lnTo>
                  <a:lnTo>
                    <a:pt x="97688" y="1152918"/>
                  </a:lnTo>
                  <a:lnTo>
                    <a:pt x="99225" y="1154188"/>
                  </a:lnTo>
                  <a:lnTo>
                    <a:pt x="102019" y="1151648"/>
                  </a:lnTo>
                  <a:close/>
                </a:path>
                <a:path w="551814" h="1393825">
                  <a:moveTo>
                    <a:pt x="104648" y="1029728"/>
                  </a:moveTo>
                  <a:lnTo>
                    <a:pt x="104419" y="1029411"/>
                  </a:lnTo>
                  <a:lnTo>
                    <a:pt x="103746" y="1029728"/>
                  </a:lnTo>
                  <a:lnTo>
                    <a:pt x="104648" y="1029728"/>
                  </a:lnTo>
                  <a:close/>
                </a:path>
                <a:path w="551814" h="1393825">
                  <a:moveTo>
                    <a:pt x="104775" y="1011948"/>
                  </a:moveTo>
                  <a:lnTo>
                    <a:pt x="104292" y="1009408"/>
                  </a:lnTo>
                  <a:lnTo>
                    <a:pt x="103759" y="1009408"/>
                  </a:lnTo>
                  <a:lnTo>
                    <a:pt x="103339" y="1011948"/>
                  </a:lnTo>
                  <a:lnTo>
                    <a:pt x="104775" y="1011948"/>
                  </a:lnTo>
                  <a:close/>
                </a:path>
                <a:path w="551814" h="1393825">
                  <a:moveTo>
                    <a:pt x="105117" y="994473"/>
                  </a:moveTo>
                  <a:lnTo>
                    <a:pt x="104838" y="994359"/>
                  </a:lnTo>
                  <a:lnTo>
                    <a:pt x="104648" y="994295"/>
                  </a:lnTo>
                  <a:lnTo>
                    <a:pt x="104813" y="994422"/>
                  </a:lnTo>
                  <a:lnTo>
                    <a:pt x="104940" y="994448"/>
                  </a:lnTo>
                  <a:lnTo>
                    <a:pt x="105117" y="994473"/>
                  </a:lnTo>
                  <a:close/>
                </a:path>
                <a:path w="551814" h="1393825">
                  <a:moveTo>
                    <a:pt x="108026" y="990358"/>
                  </a:moveTo>
                  <a:lnTo>
                    <a:pt x="106680" y="989088"/>
                  </a:lnTo>
                  <a:lnTo>
                    <a:pt x="107162" y="990358"/>
                  </a:lnTo>
                  <a:lnTo>
                    <a:pt x="108026" y="990358"/>
                  </a:lnTo>
                  <a:close/>
                </a:path>
                <a:path w="551814" h="1393825">
                  <a:moveTo>
                    <a:pt x="108229" y="1122438"/>
                  </a:moveTo>
                  <a:lnTo>
                    <a:pt x="106794" y="1123467"/>
                  </a:lnTo>
                  <a:lnTo>
                    <a:pt x="107276" y="1123708"/>
                  </a:lnTo>
                  <a:lnTo>
                    <a:pt x="108229" y="1122438"/>
                  </a:lnTo>
                  <a:close/>
                </a:path>
                <a:path w="551814" h="1393825">
                  <a:moveTo>
                    <a:pt x="110350" y="987818"/>
                  </a:moveTo>
                  <a:lnTo>
                    <a:pt x="108915" y="987818"/>
                  </a:lnTo>
                  <a:lnTo>
                    <a:pt x="107213" y="986548"/>
                  </a:lnTo>
                  <a:lnTo>
                    <a:pt x="105994" y="987818"/>
                  </a:lnTo>
                  <a:lnTo>
                    <a:pt x="108000" y="989088"/>
                  </a:lnTo>
                  <a:lnTo>
                    <a:pt x="110350" y="987818"/>
                  </a:lnTo>
                  <a:close/>
                </a:path>
                <a:path w="551814" h="1393825">
                  <a:moveTo>
                    <a:pt x="119087" y="1041158"/>
                  </a:moveTo>
                  <a:lnTo>
                    <a:pt x="118503" y="1041158"/>
                  </a:lnTo>
                  <a:lnTo>
                    <a:pt x="119011" y="1041717"/>
                  </a:lnTo>
                  <a:lnTo>
                    <a:pt x="119087" y="1041158"/>
                  </a:lnTo>
                  <a:close/>
                </a:path>
                <a:path w="551814" h="1393825">
                  <a:moveTo>
                    <a:pt x="119659" y="1042428"/>
                  </a:moveTo>
                  <a:lnTo>
                    <a:pt x="119011" y="1041717"/>
                  </a:lnTo>
                  <a:lnTo>
                    <a:pt x="118910" y="1042428"/>
                  </a:lnTo>
                  <a:lnTo>
                    <a:pt x="119659" y="1042428"/>
                  </a:lnTo>
                  <a:close/>
                </a:path>
                <a:path w="551814" h="1393825">
                  <a:moveTo>
                    <a:pt x="120764" y="902741"/>
                  </a:moveTo>
                  <a:lnTo>
                    <a:pt x="120561" y="901877"/>
                  </a:lnTo>
                  <a:lnTo>
                    <a:pt x="120307" y="902576"/>
                  </a:lnTo>
                  <a:lnTo>
                    <a:pt x="120510" y="902601"/>
                  </a:lnTo>
                  <a:lnTo>
                    <a:pt x="120662" y="902665"/>
                  </a:lnTo>
                  <a:close/>
                </a:path>
                <a:path w="551814" h="1393825">
                  <a:moveTo>
                    <a:pt x="121069" y="902919"/>
                  </a:moveTo>
                  <a:lnTo>
                    <a:pt x="120764" y="902741"/>
                  </a:lnTo>
                  <a:lnTo>
                    <a:pt x="120967" y="903592"/>
                  </a:lnTo>
                  <a:lnTo>
                    <a:pt x="121018" y="903236"/>
                  </a:lnTo>
                  <a:lnTo>
                    <a:pt x="121069" y="902919"/>
                  </a:lnTo>
                  <a:close/>
                </a:path>
                <a:path w="551814" h="1393825">
                  <a:moveTo>
                    <a:pt x="121386" y="905383"/>
                  </a:moveTo>
                  <a:lnTo>
                    <a:pt x="120967" y="903592"/>
                  </a:lnTo>
                  <a:lnTo>
                    <a:pt x="120853" y="904163"/>
                  </a:lnTo>
                  <a:lnTo>
                    <a:pt x="120637" y="904849"/>
                  </a:lnTo>
                  <a:lnTo>
                    <a:pt x="121386" y="905383"/>
                  </a:lnTo>
                  <a:close/>
                </a:path>
                <a:path w="551814" h="1393825">
                  <a:moveTo>
                    <a:pt x="122986" y="900430"/>
                  </a:moveTo>
                  <a:lnTo>
                    <a:pt x="122339" y="900430"/>
                  </a:lnTo>
                  <a:lnTo>
                    <a:pt x="122974" y="901382"/>
                  </a:lnTo>
                  <a:lnTo>
                    <a:pt x="122986" y="900430"/>
                  </a:lnTo>
                  <a:close/>
                </a:path>
                <a:path w="551814" h="1393825">
                  <a:moveTo>
                    <a:pt x="123088" y="982624"/>
                  </a:moveTo>
                  <a:lnTo>
                    <a:pt x="121335" y="982116"/>
                  </a:lnTo>
                  <a:lnTo>
                    <a:pt x="121462" y="982332"/>
                  </a:lnTo>
                  <a:lnTo>
                    <a:pt x="123088" y="982624"/>
                  </a:lnTo>
                  <a:close/>
                </a:path>
                <a:path w="551814" h="1393825">
                  <a:moveTo>
                    <a:pt x="123583" y="881545"/>
                  </a:moveTo>
                  <a:lnTo>
                    <a:pt x="123494" y="880833"/>
                  </a:lnTo>
                  <a:lnTo>
                    <a:pt x="123050" y="881087"/>
                  </a:lnTo>
                  <a:lnTo>
                    <a:pt x="123583" y="881545"/>
                  </a:lnTo>
                  <a:close/>
                </a:path>
                <a:path w="551814" h="1393825">
                  <a:moveTo>
                    <a:pt x="123977" y="886815"/>
                  </a:moveTo>
                  <a:lnTo>
                    <a:pt x="123761" y="887387"/>
                  </a:lnTo>
                  <a:lnTo>
                    <a:pt x="123698" y="887780"/>
                  </a:lnTo>
                  <a:lnTo>
                    <a:pt x="123748" y="888111"/>
                  </a:lnTo>
                  <a:lnTo>
                    <a:pt x="123863" y="887247"/>
                  </a:lnTo>
                  <a:lnTo>
                    <a:pt x="123977" y="886815"/>
                  </a:lnTo>
                  <a:close/>
                </a:path>
                <a:path w="551814" h="1393825">
                  <a:moveTo>
                    <a:pt x="124244" y="900430"/>
                  </a:moveTo>
                  <a:lnTo>
                    <a:pt x="123761" y="897890"/>
                  </a:lnTo>
                  <a:lnTo>
                    <a:pt x="122809" y="896620"/>
                  </a:lnTo>
                  <a:lnTo>
                    <a:pt x="122910" y="897890"/>
                  </a:lnTo>
                  <a:lnTo>
                    <a:pt x="122986" y="900430"/>
                  </a:lnTo>
                  <a:lnTo>
                    <a:pt x="124244" y="900430"/>
                  </a:lnTo>
                  <a:close/>
                </a:path>
                <a:path w="551814" h="1393825">
                  <a:moveTo>
                    <a:pt x="124447" y="882294"/>
                  </a:moveTo>
                  <a:lnTo>
                    <a:pt x="123583" y="881545"/>
                  </a:lnTo>
                  <a:lnTo>
                    <a:pt x="123647" y="881951"/>
                  </a:lnTo>
                  <a:lnTo>
                    <a:pt x="124447" y="882294"/>
                  </a:lnTo>
                  <a:close/>
                </a:path>
                <a:path w="551814" h="1393825">
                  <a:moveTo>
                    <a:pt x="124853" y="889139"/>
                  </a:moveTo>
                  <a:lnTo>
                    <a:pt x="124155" y="888847"/>
                  </a:lnTo>
                  <a:lnTo>
                    <a:pt x="123837" y="888542"/>
                  </a:lnTo>
                  <a:lnTo>
                    <a:pt x="123761" y="888111"/>
                  </a:lnTo>
                  <a:lnTo>
                    <a:pt x="123748" y="889025"/>
                  </a:lnTo>
                  <a:lnTo>
                    <a:pt x="124167" y="889190"/>
                  </a:lnTo>
                  <a:lnTo>
                    <a:pt x="124561" y="889292"/>
                  </a:lnTo>
                  <a:lnTo>
                    <a:pt x="124853" y="889139"/>
                  </a:lnTo>
                  <a:close/>
                </a:path>
                <a:path w="551814" h="1393825">
                  <a:moveTo>
                    <a:pt x="124879" y="992898"/>
                  </a:moveTo>
                  <a:lnTo>
                    <a:pt x="123482" y="992162"/>
                  </a:lnTo>
                  <a:lnTo>
                    <a:pt x="124510" y="992898"/>
                  </a:lnTo>
                  <a:lnTo>
                    <a:pt x="124879" y="992898"/>
                  </a:lnTo>
                  <a:close/>
                </a:path>
                <a:path w="551814" h="1393825">
                  <a:moveTo>
                    <a:pt x="125463" y="882713"/>
                  </a:moveTo>
                  <a:lnTo>
                    <a:pt x="124447" y="882294"/>
                  </a:lnTo>
                  <a:lnTo>
                    <a:pt x="124650" y="882459"/>
                  </a:lnTo>
                  <a:lnTo>
                    <a:pt x="124968" y="882599"/>
                  </a:lnTo>
                  <a:lnTo>
                    <a:pt x="125463" y="882713"/>
                  </a:lnTo>
                  <a:close/>
                </a:path>
                <a:path w="551814" h="1393825">
                  <a:moveTo>
                    <a:pt x="125971" y="905078"/>
                  </a:moveTo>
                  <a:lnTo>
                    <a:pt x="124371" y="904240"/>
                  </a:lnTo>
                  <a:lnTo>
                    <a:pt x="124028" y="902970"/>
                  </a:lnTo>
                  <a:lnTo>
                    <a:pt x="122974" y="901382"/>
                  </a:lnTo>
                  <a:lnTo>
                    <a:pt x="122923" y="904240"/>
                  </a:lnTo>
                  <a:lnTo>
                    <a:pt x="125501" y="905510"/>
                  </a:lnTo>
                  <a:lnTo>
                    <a:pt x="125971" y="905078"/>
                  </a:lnTo>
                  <a:close/>
                </a:path>
                <a:path w="551814" h="1393825">
                  <a:moveTo>
                    <a:pt x="126873" y="904240"/>
                  </a:moveTo>
                  <a:lnTo>
                    <a:pt x="125971" y="905078"/>
                  </a:lnTo>
                  <a:lnTo>
                    <a:pt x="126796" y="905510"/>
                  </a:lnTo>
                  <a:lnTo>
                    <a:pt x="126873" y="904240"/>
                  </a:lnTo>
                  <a:close/>
                </a:path>
                <a:path w="551814" h="1393825">
                  <a:moveTo>
                    <a:pt x="127762" y="878408"/>
                  </a:moveTo>
                  <a:lnTo>
                    <a:pt x="126238" y="876744"/>
                  </a:lnTo>
                  <a:lnTo>
                    <a:pt x="125742" y="878116"/>
                  </a:lnTo>
                  <a:lnTo>
                    <a:pt x="123355" y="879868"/>
                  </a:lnTo>
                  <a:lnTo>
                    <a:pt x="123494" y="880833"/>
                  </a:lnTo>
                  <a:lnTo>
                    <a:pt x="127762" y="878408"/>
                  </a:lnTo>
                  <a:close/>
                </a:path>
                <a:path w="551814" h="1393825">
                  <a:moveTo>
                    <a:pt x="129527" y="891540"/>
                  </a:moveTo>
                  <a:lnTo>
                    <a:pt x="128206" y="891540"/>
                  </a:lnTo>
                  <a:lnTo>
                    <a:pt x="127495" y="894080"/>
                  </a:lnTo>
                  <a:lnTo>
                    <a:pt x="129527" y="891540"/>
                  </a:lnTo>
                  <a:close/>
                </a:path>
                <a:path w="551814" h="1393825">
                  <a:moveTo>
                    <a:pt x="130416" y="986548"/>
                  </a:moveTo>
                  <a:lnTo>
                    <a:pt x="129959" y="985278"/>
                  </a:lnTo>
                  <a:lnTo>
                    <a:pt x="128066" y="984008"/>
                  </a:lnTo>
                  <a:lnTo>
                    <a:pt x="126161" y="982738"/>
                  </a:lnTo>
                  <a:lnTo>
                    <a:pt x="124993" y="982738"/>
                  </a:lnTo>
                  <a:lnTo>
                    <a:pt x="124853" y="984008"/>
                  </a:lnTo>
                  <a:lnTo>
                    <a:pt x="122148" y="984008"/>
                  </a:lnTo>
                  <a:lnTo>
                    <a:pt x="121462" y="982738"/>
                  </a:lnTo>
                  <a:lnTo>
                    <a:pt x="111861" y="980198"/>
                  </a:lnTo>
                  <a:lnTo>
                    <a:pt x="108102" y="982738"/>
                  </a:lnTo>
                  <a:lnTo>
                    <a:pt x="110769" y="985278"/>
                  </a:lnTo>
                  <a:lnTo>
                    <a:pt x="108356" y="985278"/>
                  </a:lnTo>
                  <a:lnTo>
                    <a:pt x="108419" y="984008"/>
                  </a:lnTo>
                  <a:lnTo>
                    <a:pt x="106095" y="984008"/>
                  </a:lnTo>
                  <a:lnTo>
                    <a:pt x="107950" y="985278"/>
                  </a:lnTo>
                  <a:lnTo>
                    <a:pt x="106502" y="985278"/>
                  </a:lnTo>
                  <a:lnTo>
                    <a:pt x="110845" y="987818"/>
                  </a:lnTo>
                  <a:lnTo>
                    <a:pt x="110350" y="987818"/>
                  </a:lnTo>
                  <a:lnTo>
                    <a:pt x="111531" y="989088"/>
                  </a:lnTo>
                  <a:lnTo>
                    <a:pt x="109220" y="990358"/>
                  </a:lnTo>
                  <a:lnTo>
                    <a:pt x="107467" y="989088"/>
                  </a:lnTo>
                  <a:lnTo>
                    <a:pt x="109181" y="990358"/>
                  </a:lnTo>
                  <a:lnTo>
                    <a:pt x="108026" y="990358"/>
                  </a:lnTo>
                  <a:lnTo>
                    <a:pt x="106946" y="991628"/>
                  </a:lnTo>
                  <a:lnTo>
                    <a:pt x="109423" y="992898"/>
                  </a:lnTo>
                  <a:lnTo>
                    <a:pt x="106591" y="992898"/>
                  </a:lnTo>
                  <a:lnTo>
                    <a:pt x="109664" y="995438"/>
                  </a:lnTo>
                  <a:lnTo>
                    <a:pt x="106172" y="995438"/>
                  </a:lnTo>
                  <a:lnTo>
                    <a:pt x="108445" y="996708"/>
                  </a:lnTo>
                  <a:lnTo>
                    <a:pt x="108508" y="997978"/>
                  </a:lnTo>
                  <a:lnTo>
                    <a:pt x="103289" y="995438"/>
                  </a:lnTo>
                  <a:lnTo>
                    <a:pt x="107708" y="1000518"/>
                  </a:lnTo>
                  <a:lnTo>
                    <a:pt x="101930" y="999248"/>
                  </a:lnTo>
                  <a:lnTo>
                    <a:pt x="106667" y="1001788"/>
                  </a:lnTo>
                  <a:lnTo>
                    <a:pt x="103492" y="1004328"/>
                  </a:lnTo>
                  <a:lnTo>
                    <a:pt x="105905" y="1005598"/>
                  </a:lnTo>
                  <a:lnTo>
                    <a:pt x="105054" y="1005598"/>
                  </a:lnTo>
                  <a:lnTo>
                    <a:pt x="104470" y="1006868"/>
                  </a:lnTo>
                  <a:lnTo>
                    <a:pt x="101904" y="1006868"/>
                  </a:lnTo>
                  <a:lnTo>
                    <a:pt x="105930" y="1008138"/>
                  </a:lnTo>
                  <a:lnTo>
                    <a:pt x="106565" y="1009408"/>
                  </a:lnTo>
                  <a:lnTo>
                    <a:pt x="108889" y="1010678"/>
                  </a:lnTo>
                  <a:lnTo>
                    <a:pt x="108458" y="1010818"/>
                  </a:lnTo>
                  <a:lnTo>
                    <a:pt x="108458" y="1028458"/>
                  </a:lnTo>
                  <a:lnTo>
                    <a:pt x="108381" y="1029728"/>
                  </a:lnTo>
                  <a:lnTo>
                    <a:pt x="107454" y="1029728"/>
                  </a:lnTo>
                  <a:lnTo>
                    <a:pt x="107302" y="1029525"/>
                  </a:lnTo>
                  <a:lnTo>
                    <a:pt x="107302" y="1032268"/>
                  </a:lnTo>
                  <a:lnTo>
                    <a:pt x="106095" y="1033538"/>
                  </a:lnTo>
                  <a:lnTo>
                    <a:pt x="102565" y="1032268"/>
                  </a:lnTo>
                  <a:lnTo>
                    <a:pt x="103962" y="1030998"/>
                  </a:lnTo>
                  <a:lnTo>
                    <a:pt x="105003" y="1030071"/>
                  </a:lnTo>
                  <a:lnTo>
                    <a:pt x="107302" y="1032268"/>
                  </a:lnTo>
                  <a:lnTo>
                    <a:pt x="107302" y="1029525"/>
                  </a:lnTo>
                  <a:lnTo>
                    <a:pt x="106502" y="1028458"/>
                  </a:lnTo>
                  <a:lnTo>
                    <a:pt x="107238" y="1029728"/>
                  </a:lnTo>
                  <a:lnTo>
                    <a:pt x="105371" y="1029728"/>
                  </a:lnTo>
                  <a:lnTo>
                    <a:pt x="104648" y="1029728"/>
                  </a:lnTo>
                  <a:lnTo>
                    <a:pt x="104851" y="1029931"/>
                  </a:lnTo>
                  <a:lnTo>
                    <a:pt x="102006" y="1030998"/>
                  </a:lnTo>
                  <a:lnTo>
                    <a:pt x="103644" y="1029728"/>
                  </a:lnTo>
                  <a:lnTo>
                    <a:pt x="97891" y="1029728"/>
                  </a:lnTo>
                  <a:lnTo>
                    <a:pt x="103797" y="1028547"/>
                  </a:lnTo>
                  <a:lnTo>
                    <a:pt x="104419" y="1029411"/>
                  </a:lnTo>
                  <a:lnTo>
                    <a:pt x="106387" y="1028458"/>
                  </a:lnTo>
                  <a:lnTo>
                    <a:pt x="108458" y="1028458"/>
                  </a:lnTo>
                  <a:lnTo>
                    <a:pt x="108458" y="1010818"/>
                  </a:lnTo>
                  <a:lnTo>
                    <a:pt x="104775" y="1011948"/>
                  </a:lnTo>
                  <a:lnTo>
                    <a:pt x="106159" y="1011948"/>
                  </a:lnTo>
                  <a:lnTo>
                    <a:pt x="103568" y="1013218"/>
                  </a:lnTo>
                  <a:lnTo>
                    <a:pt x="102082" y="1013218"/>
                  </a:lnTo>
                  <a:lnTo>
                    <a:pt x="105029" y="1015758"/>
                  </a:lnTo>
                  <a:lnTo>
                    <a:pt x="102285" y="1015758"/>
                  </a:lnTo>
                  <a:lnTo>
                    <a:pt x="100241" y="1014488"/>
                  </a:lnTo>
                  <a:lnTo>
                    <a:pt x="101485" y="1017028"/>
                  </a:lnTo>
                  <a:lnTo>
                    <a:pt x="104000" y="1017028"/>
                  </a:lnTo>
                  <a:lnTo>
                    <a:pt x="104736" y="1019568"/>
                  </a:lnTo>
                  <a:lnTo>
                    <a:pt x="101015" y="1018298"/>
                  </a:lnTo>
                  <a:lnTo>
                    <a:pt x="98971" y="1018298"/>
                  </a:lnTo>
                  <a:lnTo>
                    <a:pt x="99758" y="1019568"/>
                  </a:lnTo>
                  <a:lnTo>
                    <a:pt x="103098" y="1020838"/>
                  </a:lnTo>
                  <a:lnTo>
                    <a:pt x="102793" y="1022108"/>
                  </a:lnTo>
                  <a:lnTo>
                    <a:pt x="101142" y="1022108"/>
                  </a:lnTo>
                  <a:lnTo>
                    <a:pt x="103949" y="1023378"/>
                  </a:lnTo>
                  <a:lnTo>
                    <a:pt x="100774" y="1025817"/>
                  </a:lnTo>
                  <a:lnTo>
                    <a:pt x="100622" y="1025207"/>
                  </a:lnTo>
                  <a:lnTo>
                    <a:pt x="100469" y="1027150"/>
                  </a:lnTo>
                  <a:lnTo>
                    <a:pt x="101333" y="1027061"/>
                  </a:lnTo>
                  <a:lnTo>
                    <a:pt x="102247" y="1027074"/>
                  </a:lnTo>
                  <a:lnTo>
                    <a:pt x="103162" y="1027125"/>
                  </a:lnTo>
                  <a:lnTo>
                    <a:pt x="101066" y="1026922"/>
                  </a:lnTo>
                  <a:lnTo>
                    <a:pt x="100812" y="1025994"/>
                  </a:lnTo>
                  <a:lnTo>
                    <a:pt x="104178" y="1027188"/>
                  </a:lnTo>
                  <a:lnTo>
                    <a:pt x="103187" y="1027188"/>
                  </a:lnTo>
                  <a:lnTo>
                    <a:pt x="105130" y="1028458"/>
                  </a:lnTo>
                  <a:lnTo>
                    <a:pt x="104228" y="1028458"/>
                  </a:lnTo>
                  <a:lnTo>
                    <a:pt x="103746" y="1028458"/>
                  </a:lnTo>
                  <a:lnTo>
                    <a:pt x="98094" y="1028458"/>
                  </a:lnTo>
                  <a:lnTo>
                    <a:pt x="96672" y="1030998"/>
                  </a:lnTo>
                  <a:lnTo>
                    <a:pt x="99453" y="1032268"/>
                  </a:lnTo>
                  <a:lnTo>
                    <a:pt x="97993" y="1033538"/>
                  </a:lnTo>
                  <a:lnTo>
                    <a:pt x="99834" y="1034808"/>
                  </a:lnTo>
                  <a:lnTo>
                    <a:pt x="102743" y="1034808"/>
                  </a:lnTo>
                  <a:lnTo>
                    <a:pt x="105600" y="1038618"/>
                  </a:lnTo>
                  <a:lnTo>
                    <a:pt x="93459" y="1036078"/>
                  </a:lnTo>
                  <a:lnTo>
                    <a:pt x="97663" y="1039888"/>
                  </a:lnTo>
                  <a:lnTo>
                    <a:pt x="99872" y="1039888"/>
                  </a:lnTo>
                  <a:lnTo>
                    <a:pt x="104254" y="1041158"/>
                  </a:lnTo>
                  <a:lnTo>
                    <a:pt x="101574" y="1042428"/>
                  </a:lnTo>
                  <a:lnTo>
                    <a:pt x="97739" y="1041158"/>
                  </a:lnTo>
                  <a:lnTo>
                    <a:pt x="96939" y="1043698"/>
                  </a:lnTo>
                  <a:lnTo>
                    <a:pt x="98564" y="1043698"/>
                  </a:lnTo>
                  <a:lnTo>
                    <a:pt x="95161" y="1044968"/>
                  </a:lnTo>
                  <a:lnTo>
                    <a:pt x="98602" y="1044968"/>
                  </a:lnTo>
                  <a:lnTo>
                    <a:pt x="99098" y="1043698"/>
                  </a:lnTo>
                  <a:lnTo>
                    <a:pt x="103162" y="1043698"/>
                  </a:lnTo>
                  <a:lnTo>
                    <a:pt x="101892" y="1044752"/>
                  </a:lnTo>
                  <a:lnTo>
                    <a:pt x="101892" y="1056398"/>
                  </a:lnTo>
                  <a:lnTo>
                    <a:pt x="101790" y="1057668"/>
                  </a:lnTo>
                  <a:lnTo>
                    <a:pt x="101142" y="1056398"/>
                  </a:lnTo>
                  <a:lnTo>
                    <a:pt x="100431" y="1057668"/>
                  </a:lnTo>
                  <a:lnTo>
                    <a:pt x="99796" y="1057668"/>
                  </a:lnTo>
                  <a:lnTo>
                    <a:pt x="99872" y="1056398"/>
                  </a:lnTo>
                  <a:lnTo>
                    <a:pt x="101142" y="1056398"/>
                  </a:lnTo>
                  <a:lnTo>
                    <a:pt x="101892" y="1056398"/>
                  </a:lnTo>
                  <a:lnTo>
                    <a:pt x="101892" y="1044752"/>
                  </a:lnTo>
                  <a:lnTo>
                    <a:pt x="100431" y="1045959"/>
                  </a:lnTo>
                  <a:lnTo>
                    <a:pt x="100380" y="1046238"/>
                  </a:lnTo>
                  <a:lnTo>
                    <a:pt x="100076" y="1046238"/>
                  </a:lnTo>
                  <a:lnTo>
                    <a:pt x="100063" y="1055128"/>
                  </a:lnTo>
                  <a:lnTo>
                    <a:pt x="99987" y="1053858"/>
                  </a:lnTo>
                  <a:lnTo>
                    <a:pt x="100063" y="1055128"/>
                  </a:lnTo>
                  <a:lnTo>
                    <a:pt x="100063" y="1046238"/>
                  </a:lnTo>
                  <a:lnTo>
                    <a:pt x="96837" y="1046238"/>
                  </a:lnTo>
                  <a:lnTo>
                    <a:pt x="96939" y="1048778"/>
                  </a:lnTo>
                  <a:lnTo>
                    <a:pt x="98958" y="1051318"/>
                  </a:lnTo>
                  <a:lnTo>
                    <a:pt x="99098" y="1055128"/>
                  </a:lnTo>
                  <a:lnTo>
                    <a:pt x="98082" y="1053858"/>
                  </a:lnTo>
                  <a:lnTo>
                    <a:pt x="95885" y="1053858"/>
                  </a:lnTo>
                  <a:lnTo>
                    <a:pt x="97015" y="1057668"/>
                  </a:lnTo>
                  <a:lnTo>
                    <a:pt x="94094" y="1061478"/>
                  </a:lnTo>
                  <a:lnTo>
                    <a:pt x="91351" y="1064018"/>
                  </a:lnTo>
                  <a:lnTo>
                    <a:pt x="94107" y="1065288"/>
                  </a:lnTo>
                  <a:lnTo>
                    <a:pt x="95097" y="1066558"/>
                  </a:lnTo>
                  <a:lnTo>
                    <a:pt x="95161" y="1067828"/>
                  </a:lnTo>
                  <a:lnTo>
                    <a:pt x="93408" y="1067828"/>
                  </a:lnTo>
                  <a:lnTo>
                    <a:pt x="94449" y="1069098"/>
                  </a:lnTo>
                  <a:lnTo>
                    <a:pt x="96570" y="1074178"/>
                  </a:lnTo>
                  <a:lnTo>
                    <a:pt x="92862" y="1075448"/>
                  </a:lnTo>
                  <a:lnTo>
                    <a:pt x="92062" y="1075448"/>
                  </a:lnTo>
                  <a:lnTo>
                    <a:pt x="90474" y="1076718"/>
                  </a:lnTo>
                  <a:lnTo>
                    <a:pt x="97815" y="1077988"/>
                  </a:lnTo>
                  <a:lnTo>
                    <a:pt x="94653" y="1079258"/>
                  </a:lnTo>
                  <a:lnTo>
                    <a:pt x="94195" y="1079258"/>
                  </a:lnTo>
                  <a:lnTo>
                    <a:pt x="92087" y="1083068"/>
                  </a:lnTo>
                  <a:lnTo>
                    <a:pt x="93954" y="1088148"/>
                  </a:lnTo>
                  <a:lnTo>
                    <a:pt x="88722" y="1089418"/>
                  </a:lnTo>
                  <a:lnTo>
                    <a:pt x="92925" y="1090688"/>
                  </a:lnTo>
                  <a:lnTo>
                    <a:pt x="85953" y="1093228"/>
                  </a:lnTo>
                  <a:lnTo>
                    <a:pt x="91922" y="1094498"/>
                  </a:lnTo>
                  <a:lnTo>
                    <a:pt x="88442" y="1095768"/>
                  </a:lnTo>
                  <a:lnTo>
                    <a:pt x="87503" y="1095768"/>
                  </a:lnTo>
                  <a:lnTo>
                    <a:pt x="84797" y="1098308"/>
                  </a:lnTo>
                  <a:lnTo>
                    <a:pt x="84340" y="1098308"/>
                  </a:lnTo>
                  <a:lnTo>
                    <a:pt x="88303" y="1099578"/>
                  </a:lnTo>
                  <a:lnTo>
                    <a:pt x="88696" y="1100848"/>
                  </a:lnTo>
                  <a:lnTo>
                    <a:pt x="85534" y="1100848"/>
                  </a:lnTo>
                  <a:lnTo>
                    <a:pt x="88531" y="1102118"/>
                  </a:lnTo>
                  <a:lnTo>
                    <a:pt x="84607" y="1102118"/>
                  </a:lnTo>
                  <a:lnTo>
                    <a:pt x="85115" y="1103223"/>
                  </a:lnTo>
                  <a:lnTo>
                    <a:pt x="85140" y="1103401"/>
                  </a:lnTo>
                  <a:lnTo>
                    <a:pt x="85445" y="1103579"/>
                  </a:lnTo>
                  <a:lnTo>
                    <a:pt x="85344" y="1103388"/>
                  </a:lnTo>
                  <a:lnTo>
                    <a:pt x="87680" y="1103388"/>
                  </a:lnTo>
                  <a:lnTo>
                    <a:pt x="88773" y="1105928"/>
                  </a:lnTo>
                  <a:lnTo>
                    <a:pt x="84670" y="1107198"/>
                  </a:lnTo>
                  <a:lnTo>
                    <a:pt x="83058" y="1105928"/>
                  </a:lnTo>
                  <a:lnTo>
                    <a:pt x="84632" y="1110272"/>
                  </a:lnTo>
                  <a:lnTo>
                    <a:pt x="85445" y="1111008"/>
                  </a:lnTo>
                  <a:lnTo>
                    <a:pt x="84810" y="1110754"/>
                  </a:lnTo>
                  <a:lnTo>
                    <a:pt x="84899" y="1111008"/>
                  </a:lnTo>
                  <a:lnTo>
                    <a:pt x="84543" y="1110640"/>
                  </a:lnTo>
                  <a:lnTo>
                    <a:pt x="79260" y="1108468"/>
                  </a:lnTo>
                  <a:lnTo>
                    <a:pt x="81813" y="1111008"/>
                  </a:lnTo>
                  <a:lnTo>
                    <a:pt x="84302" y="1111008"/>
                  </a:lnTo>
                  <a:lnTo>
                    <a:pt x="82194" y="1112278"/>
                  </a:lnTo>
                  <a:lnTo>
                    <a:pt x="81711" y="1113548"/>
                  </a:lnTo>
                  <a:lnTo>
                    <a:pt x="82169" y="1116088"/>
                  </a:lnTo>
                  <a:lnTo>
                    <a:pt x="80060" y="1114818"/>
                  </a:lnTo>
                  <a:lnTo>
                    <a:pt x="78879" y="1117358"/>
                  </a:lnTo>
                  <a:lnTo>
                    <a:pt x="79768" y="1121168"/>
                  </a:lnTo>
                  <a:lnTo>
                    <a:pt x="79044" y="1123708"/>
                  </a:lnTo>
                  <a:lnTo>
                    <a:pt x="80302" y="1122438"/>
                  </a:lnTo>
                  <a:lnTo>
                    <a:pt x="83985" y="1123708"/>
                  </a:lnTo>
                  <a:lnTo>
                    <a:pt x="84150" y="1124978"/>
                  </a:lnTo>
                  <a:lnTo>
                    <a:pt x="83324" y="1124978"/>
                  </a:lnTo>
                  <a:lnTo>
                    <a:pt x="84442" y="1126248"/>
                  </a:lnTo>
                  <a:lnTo>
                    <a:pt x="83807" y="1126248"/>
                  </a:lnTo>
                  <a:lnTo>
                    <a:pt x="80492" y="1124978"/>
                  </a:lnTo>
                  <a:lnTo>
                    <a:pt x="79565" y="1124978"/>
                  </a:lnTo>
                  <a:lnTo>
                    <a:pt x="80416" y="1126248"/>
                  </a:lnTo>
                  <a:lnTo>
                    <a:pt x="79629" y="1126248"/>
                  </a:lnTo>
                  <a:lnTo>
                    <a:pt x="77698" y="1124978"/>
                  </a:lnTo>
                  <a:lnTo>
                    <a:pt x="78943" y="1126248"/>
                  </a:lnTo>
                  <a:lnTo>
                    <a:pt x="73825" y="1126248"/>
                  </a:lnTo>
                  <a:lnTo>
                    <a:pt x="77203" y="1128788"/>
                  </a:lnTo>
                  <a:lnTo>
                    <a:pt x="76200" y="1128788"/>
                  </a:lnTo>
                  <a:lnTo>
                    <a:pt x="75476" y="1131328"/>
                  </a:lnTo>
                  <a:lnTo>
                    <a:pt x="76301" y="1132598"/>
                  </a:lnTo>
                  <a:lnTo>
                    <a:pt x="75895" y="1135138"/>
                  </a:lnTo>
                  <a:lnTo>
                    <a:pt x="78727" y="1136408"/>
                  </a:lnTo>
                  <a:lnTo>
                    <a:pt x="77863" y="1136408"/>
                  </a:lnTo>
                  <a:lnTo>
                    <a:pt x="80010" y="1137678"/>
                  </a:lnTo>
                  <a:lnTo>
                    <a:pt x="78663" y="1140218"/>
                  </a:lnTo>
                  <a:lnTo>
                    <a:pt x="75907" y="1141488"/>
                  </a:lnTo>
                  <a:lnTo>
                    <a:pt x="75628" y="1142758"/>
                  </a:lnTo>
                  <a:lnTo>
                    <a:pt x="76669" y="1145298"/>
                  </a:lnTo>
                  <a:lnTo>
                    <a:pt x="77927" y="1144028"/>
                  </a:lnTo>
                  <a:lnTo>
                    <a:pt x="79451" y="1145298"/>
                  </a:lnTo>
                  <a:lnTo>
                    <a:pt x="95910" y="1145298"/>
                  </a:lnTo>
                  <a:lnTo>
                    <a:pt x="100380" y="1146568"/>
                  </a:lnTo>
                  <a:lnTo>
                    <a:pt x="102463" y="1144028"/>
                  </a:lnTo>
                  <a:lnTo>
                    <a:pt x="103505" y="1142758"/>
                  </a:lnTo>
                  <a:lnTo>
                    <a:pt x="104114" y="1142758"/>
                  </a:lnTo>
                  <a:lnTo>
                    <a:pt x="105549" y="1140218"/>
                  </a:lnTo>
                  <a:lnTo>
                    <a:pt x="101892" y="1136408"/>
                  </a:lnTo>
                  <a:lnTo>
                    <a:pt x="100952" y="1132598"/>
                  </a:lnTo>
                  <a:lnTo>
                    <a:pt x="106311" y="1131328"/>
                  </a:lnTo>
                  <a:lnTo>
                    <a:pt x="104686" y="1124978"/>
                  </a:lnTo>
                  <a:lnTo>
                    <a:pt x="106794" y="1123467"/>
                  </a:lnTo>
                  <a:lnTo>
                    <a:pt x="104749" y="1122438"/>
                  </a:lnTo>
                  <a:lnTo>
                    <a:pt x="104444" y="1121168"/>
                  </a:lnTo>
                  <a:lnTo>
                    <a:pt x="105537" y="1121168"/>
                  </a:lnTo>
                  <a:lnTo>
                    <a:pt x="101841" y="1118628"/>
                  </a:lnTo>
                  <a:lnTo>
                    <a:pt x="105930" y="1119898"/>
                  </a:lnTo>
                  <a:lnTo>
                    <a:pt x="109956" y="1119898"/>
                  </a:lnTo>
                  <a:lnTo>
                    <a:pt x="109296" y="1118628"/>
                  </a:lnTo>
                  <a:lnTo>
                    <a:pt x="109677" y="1117358"/>
                  </a:lnTo>
                  <a:lnTo>
                    <a:pt x="107010" y="1116088"/>
                  </a:lnTo>
                  <a:lnTo>
                    <a:pt x="104343" y="1114818"/>
                  </a:lnTo>
                  <a:lnTo>
                    <a:pt x="107937" y="1113548"/>
                  </a:lnTo>
                  <a:lnTo>
                    <a:pt x="107911" y="1107198"/>
                  </a:lnTo>
                  <a:lnTo>
                    <a:pt x="110858" y="1105928"/>
                  </a:lnTo>
                  <a:lnTo>
                    <a:pt x="109677" y="1104658"/>
                  </a:lnTo>
                  <a:lnTo>
                    <a:pt x="109918" y="1103388"/>
                  </a:lnTo>
                  <a:lnTo>
                    <a:pt x="108750" y="1102118"/>
                  </a:lnTo>
                  <a:lnTo>
                    <a:pt x="111633" y="1103388"/>
                  </a:lnTo>
                  <a:lnTo>
                    <a:pt x="113474" y="1099578"/>
                  </a:lnTo>
                  <a:lnTo>
                    <a:pt x="113423" y="1097038"/>
                  </a:lnTo>
                  <a:lnTo>
                    <a:pt x="115354" y="1098308"/>
                  </a:lnTo>
                  <a:lnTo>
                    <a:pt x="115620" y="1097038"/>
                  </a:lnTo>
                  <a:lnTo>
                    <a:pt x="115887" y="1095768"/>
                  </a:lnTo>
                  <a:lnTo>
                    <a:pt x="107454" y="1094498"/>
                  </a:lnTo>
                  <a:lnTo>
                    <a:pt x="107581" y="1093228"/>
                  </a:lnTo>
                  <a:lnTo>
                    <a:pt x="112001" y="1093228"/>
                  </a:lnTo>
                  <a:lnTo>
                    <a:pt x="112572" y="1090688"/>
                  </a:lnTo>
                  <a:lnTo>
                    <a:pt x="116916" y="1088148"/>
                  </a:lnTo>
                  <a:lnTo>
                    <a:pt x="113563" y="1084338"/>
                  </a:lnTo>
                  <a:lnTo>
                    <a:pt x="115417" y="1085608"/>
                  </a:lnTo>
                  <a:lnTo>
                    <a:pt x="115874" y="1084338"/>
                  </a:lnTo>
                  <a:lnTo>
                    <a:pt x="119468" y="1081798"/>
                  </a:lnTo>
                  <a:lnTo>
                    <a:pt x="116890" y="1081265"/>
                  </a:lnTo>
                  <a:lnTo>
                    <a:pt x="116332" y="1080528"/>
                  </a:lnTo>
                  <a:lnTo>
                    <a:pt x="114388" y="1077988"/>
                  </a:lnTo>
                  <a:lnTo>
                    <a:pt x="112991" y="1076718"/>
                  </a:lnTo>
                  <a:lnTo>
                    <a:pt x="115785" y="1076718"/>
                  </a:lnTo>
                  <a:lnTo>
                    <a:pt x="112407" y="1075448"/>
                  </a:lnTo>
                  <a:lnTo>
                    <a:pt x="111417" y="1074178"/>
                  </a:lnTo>
                  <a:lnTo>
                    <a:pt x="110756" y="1072908"/>
                  </a:lnTo>
                  <a:lnTo>
                    <a:pt x="112280" y="1072908"/>
                  </a:lnTo>
                  <a:lnTo>
                    <a:pt x="114058" y="1071638"/>
                  </a:lnTo>
                  <a:lnTo>
                    <a:pt x="113360" y="1071638"/>
                  </a:lnTo>
                  <a:lnTo>
                    <a:pt x="109791" y="1071638"/>
                  </a:lnTo>
                  <a:lnTo>
                    <a:pt x="111658" y="1070368"/>
                  </a:lnTo>
                  <a:lnTo>
                    <a:pt x="113360" y="1071638"/>
                  </a:lnTo>
                  <a:lnTo>
                    <a:pt x="113868" y="1070368"/>
                  </a:lnTo>
                  <a:lnTo>
                    <a:pt x="112864" y="1070368"/>
                  </a:lnTo>
                  <a:lnTo>
                    <a:pt x="110909" y="1069098"/>
                  </a:lnTo>
                  <a:lnTo>
                    <a:pt x="109943" y="1067828"/>
                  </a:lnTo>
                  <a:lnTo>
                    <a:pt x="112166" y="1066558"/>
                  </a:lnTo>
                  <a:lnTo>
                    <a:pt x="114808" y="1066558"/>
                  </a:lnTo>
                  <a:lnTo>
                    <a:pt x="113271" y="1065288"/>
                  </a:lnTo>
                  <a:lnTo>
                    <a:pt x="111315" y="1064018"/>
                  </a:lnTo>
                  <a:lnTo>
                    <a:pt x="114046" y="1064018"/>
                  </a:lnTo>
                  <a:lnTo>
                    <a:pt x="116484" y="1062748"/>
                  </a:lnTo>
                  <a:lnTo>
                    <a:pt x="117881" y="1062748"/>
                  </a:lnTo>
                  <a:lnTo>
                    <a:pt x="118630" y="1061478"/>
                  </a:lnTo>
                  <a:lnTo>
                    <a:pt x="122047" y="1064018"/>
                  </a:lnTo>
                  <a:lnTo>
                    <a:pt x="120281" y="1061478"/>
                  </a:lnTo>
                  <a:lnTo>
                    <a:pt x="116357" y="1058938"/>
                  </a:lnTo>
                  <a:lnTo>
                    <a:pt x="117894" y="1057668"/>
                  </a:lnTo>
                  <a:lnTo>
                    <a:pt x="119253" y="1057668"/>
                  </a:lnTo>
                  <a:lnTo>
                    <a:pt x="118846" y="1056398"/>
                  </a:lnTo>
                  <a:lnTo>
                    <a:pt x="122110" y="1056398"/>
                  </a:lnTo>
                  <a:lnTo>
                    <a:pt x="121767" y="1055128"/>
                  </a:lnTo>
                  <a:lnTo>
                    <a:pt x="121412" y="1053858"/>
                  </a:lnTo>
                  <a:lnTo>
                    <a:pt x="121653" y="1053858"/>
                  </a:lnTo>
                  <a:lnTo>
                    <a:pt x="118757" y="1052588"/>
                  </a:lnTo>
                  <a:lnTo>
                    <a:pt x="117157" y="1052588"/>
                  </a:lnTo>
                  <a:lnTo>
                    <a:pt x="117157" y="1052741"/>
                  </a:lnTo>
                  <a:lnTo>
                    <a:pt x="117017" y="1052626"/>
                  </a:lnTo>
                  <a:lnTo>
                    <a:pt x="116751" y="1052576"/>
                  </a:lnTo>
                  <a:lnTo>
                    <a:pt x="116306" y="1052703"/>
                  </a:lnTo>
                  <a:lnTo>
                    <a:pt x="117157" y="1053058"/>
                  </a:lnTo>
                  <a:lnTo>
                    <a:pt x="117170" y="1053858"/>
                  </a:lnTo>
                  <a:lnTo>
                    <a:pt x="117017" y="1055128"/>
                  </a:lnTo>
                  <a:lnTo>
                    <a:pt x="116293" y="1055128"/>
                  </a:lnTo>
                  <a:lnTo>
                    <a:pt x="116293" y="1058938"/>
                  </a:lnTo>
                  <a:lnTo>
                    <a:pt x="115862" y="1061478"/>
                  </a:lnTo>
                  <a:lnTo>
                    <a:pt x="115582" y="1062304"/>
                  </a:lnTo>
                  <a:lnTo>
                    <a:pt x="111404" y="1060208"/>
                  </a:lnTo>
                  <a:lnTo>
                    <a:pt x="114541" y="1058938"/>
                  </a:lnTo>
                  <a:lnTo>
                    <a:pt x="116293" y="1058938"/>
                  </a:lnTo>
                  <a:lnTo>
                    <a:pt x="116293" y="1055128"/>
                  </a:lnTo>
                  <a:lnTo>
                    <a:pt x="115671" y="1055128"/>
                  </a:lnTo>
                  <a:lnTo>
                    <a:pt x="114541" y="1053858"/>
                  </a:lnTo>
                  <a:lnTo>
                    <a:pt x="116306" y="1053858"/>
                  </a:lnTo>
                  <a:lnTo>
                    <a:pt x="111848" y="1051318"/>
                  </a:lnTo>
                  <a:lnTo>
                    <a:pt x="116078" y="1051318"/>
                  </a:lnTo>
                  <a:lnTo>
                    <a:pt x="118643" y="1050048"/>
                  </a:lnTo>
                  <a:lnTo>
                    <a:pt x="121183" y="1050048"/>
                  </a:lnTo>
                  <a:lnTo>
                    <a:pt x="120002" y="1047508"/>
                  </a:lnTo>
                  <a:lnTo>
                    <a:pt x="121158" y="1043698"/>
                  </a:lnTo>
                  <a:lnTo>
                    <a:pt x="118579" y="1042428"/>
                  </a:lnTo>
                  <a:lnTo>
                    <a:pt x="116001" y="1041158"/>
                  </a:lnTo>
                  <a:lnTo>
                    <a:pt x="118503" y="1041158"/>
                  </a:lnTo>
                  <a:lnTo>
                    <a:pt x="119862" y="1038618"/>
                  </a:lnTo>
                  <a:lnTo>
                    <a:pt x="119443" y="1038479"/>
                  </a:lnTo>
                  <a:lnTo>
                    <a:pt x="119443" y="1038618"/>
                  </a:lnTo>
                  <a:lnTo>
                    <a:pt x="119367" y="1038453"/>
                  </a:lnTo>
                  <a:lnTo>
                    <a:pt x="116116" y="1037348"/>
                  </a:lnTo>
                  <a:lnTo>
                    <a:pt x="118135" y="1036078"/>
                  </a:lnTo>
                  <a:lnTo>
                    <a:pt x="119367" y="1038453"/>
                  </a:lnTo>
                  <a:lnTo>
                    <a:pt x="119253" y="1036078"/>
                  </a:lnTo>
                  <a:lnTo>
                    <a:pt x="120345" y="1037348"/>
                  </a:lnTo>
                  <a:lnTo>
                    <a:pt x="120916" y="1036078"/>
                  </a:lnTo>
                  <a:lnTo>
                    <a:pt x="122072" y="1033538"/>
                  </a:lnTo>
                  <a:lnTo>
                    <a:pt x="119799" y="1030998"/>
                  </a:lnTo>
                  <a:lnTo>
                    <a:pt x="117881" y="1027188"/>
                  </a:lnTo>
                  <a:lnTo>
                    <a:pt x="120611" y="1024648"/>
                  </a:lnTo>
                  <a:lnTo>
                    <a:pt x="119189" y="1024648"/>
                  </a:lnTo>
                  <a:lnTo>
                    <a:pt x="123609" y="1019568"/>
                  </a:lnTo>
                  <a:lnTo>
                    <a:pt x="120827" y="1015758"/>
                  </a:lnTo>
                  <a:lnTo>
                    <a:pt x="118046" y="1011948"/>
                  </a:lnTo>
                  <a:lnTo>
                    <a:pt x="124421" y="1008138"/>
                  </a:lnTo>
                  <a:lnTo>
                    <a:pt x="125780" y="1005598"/>
                  </a:lnTo>
                  <a:lnTo>
                    <a:pt x="123380" y="1005598"/>
                  </a:lnTo>
                  <a:lnTo>
                    <a:pt x="121678" y="1004328"/>
                  </a:lnTo>
                  <a:lnTo>
                    <a:pt x="124866" y="1004328"/>
                  </a:lnTo>
                  <a:lnTo>
                    <a:pt x="121526" y="1001788"/>
                  </a:lnTo>
                  <a:lnTo>
                    <a:pt x="120396" y="1000518"/>
                  </a:lnTo>
                  <a:lnTo>
                    <a:pt x="119265" y="999248"/>
                  </a:lnTo>
                  <a:lnTo>
                    <a:pt x="129832" y="999248"/>
                  </a:lnTo>
                  <a:lnTo>
                    <a:pt x="128333" y="997978"/>
                  </a:lnTo>
                  <a:lnTo>
                    <a:pt x="125349" y="995438"/>
                  </a:lnTo>
                  <a:lnTo>
                    <a:pt x="123177" y="995438"/>
                  </a:lnTo>
                  <a:lnTo>
                    <a:pt x="123736" y="994168"/>
                  </a:lnTo>
                  <a:lnTo>
                    <a:pt x="122491" y="991628"/>
                  </a:lnTo>
                  <a:lnTo>
                    <a:pt x="123482" y="992162"/>
                  </a:lnTo>
                  <a:lnTo>
                    <a:pt x="122745" y="991628"/>
                  </a:lnTo>
                  <a:lnTo>
                    <a:pt x="125539" y="991628"/>
                  </a:lnTo>
                  <a:lnTo>
                    <a:pt x="123177" y="989088"/>
                  </a:lnTo>
                  <a:lnTo>
                    <a:pt x="124688" y="986548"/>
                  </a:lnTo>
                  <a:lnTo>
                    <a:pt x="129616" y="990358"/>
                  </a:lnTo>
                  <a:lnTo>
                    <a:pt x="130416" y="986548"/>
                  </a:lnTo>
                  <a:close/>
                </a:path>
                <a:path w="551814" h="1393825">
                  <a:moveTo>
                    <a:pt x="130492" y="851700"/>
                  </a:moveTo>
                  <a:lnTo>
                    <a:pt x="128955" y="850900"/>
                  </a:lnTo>
                  <a:lnTo>
                    <a:pt x="129184" y="854710"/>
                  </a:lnTo>
                  <a:lnTo>
                    <a:pt x="130492" y="851700"/>
                  </a:lnTo>
                  <a:close/>
                </a:path>
                <a:path w="551814" h="1393825">
                  <a:moveTo>
                    <a:pt x="131381" y="852170"/>
                  </a:moveTo>
                  <a:lnTo>
                    <a:pt x="131152" y="850900"/>
                  </a:lnTo>
                  <a:lnTo>
                    <a:pt x="130848" y="850900"/>
                  </a:lnTo>
                  <a:lnTo>
                    <a:pt x="130492" y="851700"/>
                  </a:lnTo>
                  <a:lnTo>
                    <a:pt x="131381" y="852170"/>
                  </a:lnTo>
                  <a:close/>
                </a:path>
                <a:path w="551814" h="1393825">
                  <a:moveTo>
                    <a:pt x="132537" y="892810"/>
                  </a:moveTo>
                  <a:lnTo>
                    <a:pt x="131140" y="890270"/>
                  </a:lnTo>
                  <a:lnTo>
                    <a:pt x="130441" y="889000"/>
                  </a:lnTo>
                  <a:lnTo>
                    <a:pt x="129044" y="889000"/>
                  </a:lnTo>
                  <a:lnTo>
                    <a:pt x="126136" y="889000"/>
                  </a:lnTo>
                  <a:lnTo>
                    <a:pt x="125996" y="891540"/>
                  </a:lnTo>
                  <a:lnTo>
                    <a:pt x="128206" y="891540"/>
                  </a:lnTo>
                  <a:lnTo>
                    <a:pt x="128562" y="890270"/>
                  </a:lnTo>
                  <a:lnTo>
                    <a:pt x="132537" y="892810"/>
                  </a:lnTo>
                  <a:close/>
                </a:path>
                <a:path w="551814" h="1393825">
                  <a:moveTo>
                    <a:pt x="133261" y="901700"/>
                  </a:moveTo>
                  <a:lnTo>
                    <a:pt x="127495" y="894080"/>
                  </a:lnTo>
                  <a:lnTo>
                    <a:pt x="126479" y="892810"/>
                  </a:lnTo>
                  <a:lnTo>
                    <a:pt x="124790" y="892810"/>
                  </a:lnTo>
                  <a:lnTo>
                    <a:pt x="123875" y="891540"/>
                  </a:lnTo>
                  <a:lnTo>
                    <a:pt x="124307" y="894080"/>
                  </a:lnTo>
                  <a:lnTo>
                    <a:pt x="125704" y="896620"/>
                  </a:lnTo>
                  <a:lnTo>
                    <a:pt x="126111" y="899160"/>
                  </a:lnTo>
                  <a:lnTo>
                    <a:pt x="124244" y="900430"/>
                  </a:lnTo>
                  <a:lnTo>
                    <a:pt x="126720" y="900430"/>
                  </a:lnTo>
                  <a:lnTo>
                    <a:pt x="127000" y="901700"/>
                  </a:lnTo>
                  <a:lnTo>
                    <a:pt x="133261" y="901700"/>
                  </a:lnTo>
                  <a:close/>
                </a:path>
                <a:path w="551814" h="1393825">
                  <a:moveTo>
                    <a:pt x="134848" y="839038"/>
                  </a:moveTo>
                  <a:lnTo>
                    <a:pt x="133642" y="838542"/>
                  </a:lnTo>
                  <a:lnTo>
                    <a:pt x="134112" y="838835"/>
                  </a:lnTo>
                  <a:lnTo>
                    <a:pt x="134480" y="838962"/>
                  </a:lnTo>
                  <a:lnTo>
                    <a:pt x="134823" y="839076"/>
                  </a:lnTo>
                  <a:close/>
                </a:path>
                <a:path w="551814" h="1393825">
                  <a:moveTo>
                    <a:pt x="136245" y="885190"/>
                  </a:moveTo>
                  <a:lnTo>
                    <a:pt x="136118" y="883920"/>
                  </a:lnTo>
                  <a:lnTo>
                    <a:pt x="135991" y="883920"/>
                  </a:lnTo>
                  <a:lnTo>
                    <a:pt x="136245" y="885190"/>
                  </a:lnTo>
                  <a:close/>
                </a:path>
                <a:path w="551814" h="1393825">
                  <a:moveTo>
                    <a:pt x="136423" y="886460"/>
                  </a:moveTo>
                  <a:lnTo>
                    <a:pt x="133489" y="886460"/>
                  </a:lnTo>
                  <a:lnTo>
                    <a:pt x="133781" y="889000"/>
                  </a:lnTo>
                  <a:lnTo>
                    <a:pt x="136423" y="886460"/>
                  </a:lnTo>
                  <a:close/>
                </a:path>
                <a:path w="551814" h="1393825">
                  <a:moveTo>
                    <a:pt x="137833" y="824153"/>
                  </a:moveTo>
                  <a:lnTo>
                    <a:pt x="136309" y="826655"/>
                  </a:lnTo>
                  <a:lnTo>
                    <a:pt x="137096" y="825601"/>
                  </a:lnTo>
                  <a:lnTo>
                    <a:pt x="137553" y="824814"/>
                  </a:lnTo>
                  <a:lnTo>
                    <a:pt x="137833" y="824153"/>
                  </a:lnTo>
                  <a:close/>
                </a:path>
                <a:path w="551814" h="1393825">
                  <a:moveTo>
                    <a:pt x="141287" y="862330"/>
                  </a:moveTo>
                  <a:lnTo>
                    <a:pt x="140728" y="861060"/>
                  </a:lnTo>
                  <a:lnTo>
                    <a:pt x="139661" y="858634"/>
                  </a:lnTo>
                  <a:lnTo>
                    <a:pt x="139687" y="859790"/>
                  </a:lnTo>
                  <a:lnTo>
                    <a:pt x="139814" y="861923"/>
                  </a:lnTo>
                  <a:lnTo>
                    <a:pt x="140068" y="861060"/>
                  </a:lnTo>
                  <a:lnTo>
                    <a:pt x="141287" y="862330"/>
                  </a:lnTo>
                  <a:close/>
                </a:path>
                <a:path w="551814" h="1393825">
                  <a:moveTo>
                    <a:pt x="141389" y="850900"/>
                  </a:moveTo>
                  <a:lnTo>
                    <a:pt x="140538" y="850900"/>
                  </a:lnTo>
                  <a:lnTo>
                    <a:pt x="141185" y="853440"/>
                  </a:lnTo>
                  <a:lnTo>
                    <a:pt x="141389" y="850900"/>
                  </a:lnTo>
                  <a:close/>
                </a:path>
                <a:path w="551814" h="1393825">
                  <a:moveTo>
                    <a:pt x="142087" y="805218"/>
                  </a:moveTo>
                  <a:lnTo>
                    <a:pt x="141820" y="805256"/>
                  </a:lnTo>
                  <a:lnTo>
                    <a:pt x="141516" y="805370"/>
                  </a:lnTo>
                  <a:lnTo>
                    <a:pt x="141236" y="805662"/>
                  </a:lnTo>
                  <a:lnTo>
                    <a:pt x="141439" y="805662"/>
                  </a:lnTo>
                  <a:lnTo>
                    <a:pt x="141744" y="805459"/>
                  </a:lnTo>
                  <a:lnTo>
                    <a:pt x="142087" y="805218"/>
                  </a:lnTo>
                  <a:close/>
                </a:path>
                <a:path w="551814" h="1393825">
                  <a:moveTo>
                    <a:pt x="142240" y="818984"/>
                  </a:moveTo>
                  <a:lnTo>
                    <a:pt x="142113" y="818845"/>
                  </a:lnTo>
                  <a:lnTo>
                    <a:pt x="141859" y="819150"/>
                  </a:lnTo>
                  <a:lnTo>
                    <a:pt x="142240" y="818984"/>
                  </a:lnTo>
                  <a:close/>
                </a:path>
                <a:path w="551814" h="1393825">
                  <a:moveTo>
                    <a:pt x="143116" y="805637"/>
                  </a:moveTo>
                  <a:lnTo>
                    <a:pt x="142862" y="805180"/>
                  </a:lnTo>
                  <a:lnTo>
                    <a:pt x="142087" y="806450"/>
                  </a:lnTo>
                  <a:lnTo>
                    <a:pt x="143116" y="805637"/>
                  </a:lnTo>
                  <a:close/>
                </a:path>
                <a:path w="551814" h="1393825">
                  <a:moveTo>
                    <a:pt x="143637" y="850900"/>
                  </a:moveTo>
                  <a:lnTo>
                    <a:pt x="141478" y="849630"/>
                  </a:lnTo>
                  <a:lnTo>
                    <a:pt x="141389" y="850900"/>
                  </a:lnTo>
                  <a:lnTo>
                    <a:pt x="143637" y="850900"/>
                  </a:lnTo>
                  <a:close/>
                </a:path>
                <a:path w="551814" h="1393825">
                  <a:moveTo>
                    <a:pt x="143789" y="854544"/>
                  </a:moveTo>
                  <a:lnTo>
                    <a:pt x="142036" y="859320"/>
                  </a:lnTo>
                  <a:lnTo>
                    <a:pt x="142633" y="859028"/>
                  </a:lnTo>
                  <a:lnTo>
                    <a:pt x="143789" y="854544"/>
                  </a:lnTo>
                  <a:close/>
                </a:path>
                <a:path w="551814" h="1393825">
                  <a:moveTo>
                    <a:pt x="143891" y="816610"/>
                  </a:moveTo>
                  <a:lnTo>
                    <a:pt x="141655" y="815340"/>
                  </a:lnTo>
                  <a:lnTo>
                    <a:pt x="141249" y="817880"/>
                  </a:lnTo>
                  <a:lnTo>
                    <a:pt x="142113" y="818845"/>
                  </a:lnTo>
                  <a:lnTo>
                    <a:pt x="143891" y="816610"/>
                  </a:lnTo>
                  <a:close/>
                </a:path>
                <a:path w="551814" h="1393825">
                  <a:moveTo>
                    <a:pt x="145034" y="857808"/>
                  </a:moveTo>
                  <a:lnTo>
                    <a:pt x="142633" y="859028"/>
                  </a:lnTo>
                  <a:lnTo>
                    <a:pt x="142138" y="860933"/>
                  </a:lnTo>
                  <a:lnTo>
                    <a:pt x="144995" y="858393"/>
                  </a:lnTo>
                  <a:lnTo>
                    <a:pt x="145034" y="857808"/>
                  </a:lnTo>
                  <a:close/>
                </a:path>
                <a:path w="551814" h="1393825">
                  <a:moveTo>
                    <a:pt x="149364" y="854494"/>
                  </a:moveTo>
                  <a:lnTo>
                    <a:pt x="144995" y="858393"/>
                  </a:lnTo>
                  <a:lnTo>
                    <a:pt x="144881" y="860107"/>
                  </a:lnTo>
                  <a:lnTo>
                    <a:pt x="149364" y="854494"/>
                  </a:lnTo>
                  <a:close/>
                </a:path>
                <a:path w="551814" h="1393825">
                  <a:moveTo>
                    <a:pt x="150507" y="840066"/>
                  </a:moveTo>
                  <a:lnTo>
                    <a:pt x="149618" y="837730"/>
                  </a:lnTo>
                  <a:lnTo>
                    <a:pt x="148259" y="839533"/>
                  </a:lnTo>
                  <a:lnTo>
                    <a:pt x="148285" y="842276"/>
                  </a:lnTo>
                  <a:lnTo>
                    <a:pt x="149898" y="839787"/>
                  </a:lnTo>
                  <a:lnTo>
                    <a:pt x="150507" y="840066"/>
                  </a:lnTo>
                  <a:close/>
                </a:path>
                <a:path w="551814" h="1393825">
                  <a:moveTo>
                    <a:pt x="152882" y="739140"/>
                  </a:moveTo>
                  <a:lnTo>
                    <a:pt x="152323" y="739140"/>
                  </a:lnTo>
                  <a:lnTo>
                    <a:pt x="152806" y="739381"/>
                  </a:lnTo>
                  <a:lnTo>
                    <a:pt x="152882" y="739140"/>
                  </a:lnTo>
                  <a:close/>
                </a:path>
                <a:path w="551814" h="1393825">
                  <a:moveTo>
                    <a:pt x="153035" y="813409"/>
                  </a:moveTo>
                  <a:lnTo>
                    <a:pt x="152158" y="812800"/>
                  </a:lnTo>
                  <a:lnTo>
                    <a:pt x="145161" y="812800"/>
                  </a:lnTo>
                  <a:lnTo>
                    <a:pt x="144094" y="812800"/>
                  </a:lnTo>
                  <a:lnTo>
                    <a:pt x="144221" y="814070"/>
                  </a:lnTo>
                  <a:lnTo>
                    <a:pt x="145542" y="816610"/>
                  </a:lnTo>
                  <a:lnTo>
                    <a:pt x="144792" y="817880"/>
                  </a:lnTo>
                  <a:lnTo>
                    <a:pt x="142240" y="818984"/>
                  </a:lnTo>
                  <a:lnTo>
                    <a:pt x="145757" y="822960"/>
                  </a:lnTo>
                  <a:lnTo>
                    <a:pt x="142506" y="824230"/>
                  </a:lnTo>
                  <a:lnTo>
                    <a:pt x="141986" y="822960"/>
                  </a:lnTo>
                  <a:lnTo>
                    <a:pt x="142316" y="821690"/>
                  </a:lnTo>
                  <a:lnTo>
                    <a:pt x="141782" y="820420"/>
                  </a:lnTo>
                  <a:lnTo>
                    <a:pt x="138010" y="821690"/>
                  </a:lnTo>
                  <a:lnTo>
                    <a:pt x="138747" y="822960"/>
                  </a:lnTo>
                  <a:lnTo>
                    <a:pt x="137845" y="824230"/>
                  </a:lnTo>
                  <a:lnTo>
                    <a:pt x="135547" y="829310"/>
                  </a:lnTo>
                  <a:lnTo>
                    <a:pt x="136652" y="828040"/>
                  </a:lnTo>
                  <a:lnTo>
                    <a:pt x="143129" y="833120"/>
                  </a:lnTo>
                  <a:lnTo>
                    <a:pt x="136537" y="835660"/>
                  </a:lnTo>
                  <a:lnTo>
                    <a:pt x="136880" y="836256"/>
                  </a:lnTo>
                  <a:lnTo>
                    <a:pt x="137579" y="839470"/>
                  </a:lnTo>
                  <a:lnTo>
                    <a:pt x="138772" y="839470"/>
                  </a:lnTo>
                  <a:lnTo>
                    <a:pt x="139522" y="840740"/>
                  </a:lnTo>
                  <a:lnTo>
                    <a:pt x="137871" y="840740"/>
                  </a:lnTo>
                  <a:lnTo>
                    <a:pt x="133731" y="840740"/>
                  </a:lnTo>
                  <a:lnTo>
                    <a:pt x="132397" y="842010"/>
                  </a:lnTo>
                  <a:lnTo>
                    <a:pt x="131622" y="842010"/>
                  </a:lnTo>
                  <a:lnTo>
                    <a:pt x="133680" y="844550"/>
                  </a:lnTo>
                  <a:lnTo>
                    <a:pt x="128892" y="845820"/>
                  </a:lnTo>
                  <a:lnTo>
                    <a:pt x="131940" y="849630"/>
                  </a:lnTo>
                  <a:lnTo>
                    <a:pt x="130924" y="849630"/>
                  </a:lnTo>
                  <a:lnTo>
                    <a:pt x="131152" y="850900"/>
                  </a:lnTo>
                  <a:lnTo>
                    <a:pt x="132054" y="850900"/>
                  </a:lnTo>
                  <a:lnTo>
                    <a:pt x="134607" y="855980"/>
                  </a:lnTo>
                  <a:lnTo>
                    <a:pt x="125818" y="861060"/>
                  </a:lnTo>
                  <a:lnTo>
                    <a:pt x="129247" y="868680"/>
                  </a:lnTo>
                  <a:lnTo>
                    <a:pt x="130098" y="875030"/>
                  </a:lnTo>
                  <a:lnTo>
                    <a:pt x="133273" y="877570"/>
                  </a:lnTo>
                  <a:lnTo>
                    <a:pt x="133946" y="882650"/>
                  </a:lnTo>
                  <a:lnTo>
                    <a:pt x="132003" y="883920"/>
                  </a:lnTo>
                  <a:lnTo>
                    <a:pt x="130568" y="880110"/>
                  </a:lnTo>
                  <a:lnTo>
                    <a:pt x="128549" y="883920"/>
                  </a:lnTo>
                  <a:lnTo>
                    <a:pt x="128409" y="885190"/>
                  </a:lnTo>
                  <a:lnTo>
                    <a:pt x="128828" y="887730"/>
                  </a:lnTo>
                  <a:lnTo>
                    <a:pt x="131000" y="887730"/>
                  </a:lnTo>
                  <a:lnTo>
                    <a:pt x="133489" y="886460"/>
                  </a:lnTo>
                  <a:lnTo>
                    <a:pt x="132715" y="886460"/>
                  </a:lnTo>
                  <a:lnTo>
                    <a:pt x="135521" y="883920"/>
                  </a:lnTo>
                  <a:lnTo>
                    <a:pt x="135991" y="883920"/>
                  </a:lnTo>
                  <a:lnTo>
                    <a:pt x="135483" y="881380"/>
                  </a:lnTo>
                  <a:lnTo>
                    <a:pt x="136283" y="882650"/>
                  </a:lnTo>
                  <a:lnTo>
                    <a:pt x="138595" y="881380"/>
                  </a:lnTo>
                  <a:lnTo>
                    <a:pt x="137668" y="882650"/>
                  </a:lnTo>
                  <a:lnTo>
                    <a:pt x="138785" y="881380"/>
                  </a:lnTo>
                  <a:lnTo>
                    <a:pt x="141046" y="878840"/>
                  </a:lnTo>
                  <a:lnTo>
                    <a:pt x="135940" y="875030"/>
                  </a:lnTo>
                  <a:lnTo>
                    <a:pt x="139509" y="873760"/>
                  </a:lnTo>
                  <a:lnTo>
                    <a:pt x="139700" y="873760"/>
                  </a:lnTo>
                  <a:lnTo>
                    <a:pt x="139674" y="872490"/>
                  </a:lnTo>
                  <a:lnTo>
                    <a:pt x="139534" y="866140"/>
                  </a:lnTo>
                  <a:lnTo>
                    <a:pt x="136677" y="872490"/>
                  </a:lnTo>
                  <a:lnTo>
                    <a:pt x="133946" y="867410"/>
                  </a:lnTo>
                  <a:lnTo>
                    <a:pt x="142354" y="864870"/>
                  </a:lnTo>
                  <a:lnTo>
                    <a:pt x="139331" y="863600"/>
                  </a:lnTo>
                  <a:lnTo>
                    <a:pt x="139738" y="862190"/>
                  </a:lnTo>
                  <a:lnTo>
                    <a:pt x="138087" y="859790"/>
                  </a:lnTo>
                  <a:lnTo>
                    <a:pt x="139623" y="858672"/>
                  </a:lnTo>
                  <a:lnTo>
                    <a:pt x="139611" y="858520"/>
                  </a:lnTo>
                  <a:lnTo>
                    <a:pt x="139827" y="858520"/>
                  </a:lnTo>
                  <a:lnTo>
                    <a:pt x="141579" y="857250"/>
                  </a:lnTo>
                  <a:lnTo>
                    <a:pt x="138493" y="850900"/>
                  </a:lnTo>
                  <a:lnTo>
                    <a:pt x="140538" y="850900"/>
                  </a:lnTo>
                  <a:lnTo>
                    <a:pt x="140208" y="849630"/>
                  </a:lnTo>
                  <a:lnTo>
                    <a:pt x="141478" y="849630"/>
                  </a:lnTo>
                  <a:lnTo>
                    <a:pt x="145783" y="849630"/>
                  </a:lnTo>
                  <a:lnTo>
                    <a:pt x="140055" y="845820"/>
                  </a:lnTo>
                  <a:lnTo>
                    <a:pt x="143116" y="843280"/>
                  </a:lnTo>
                  <a:lnTo>
                    <a:pt x="145719" y="844550"/>
                  </a:lnTo>
                  <a:lnTo>
                    <a:pt x="143700" y="847090"/>
                  </a:lnTo>
                  <a:lnTo>
                    <a:pt x="146761" y="844550"/>
                  </a:lnTo>
                  <a:lnTo>
                    <a:pt x="144589" y="843280"/>
                  </a:lnTo>
                  <a:lnTo>
                    <a:pt x="142417" y="842010"/>
                  </a:lnTo>
                  <a:lnTo>
                    <a:pt x="148920" y="838200"/>
                  </a:lnTo>
                  <a:lnTo>
                    <a:pt x="148526" y="835660"/>
                  </a:lnTo>
                  <a:lnTo>
                    <a:pt x="144818" y="834390"/>
                  </a:lnTo>
                  <a:lnTo>
                    <a:pt x="148043" y="829310"/>
                  </a:lnTo>
                  <a:lnTo>
                    <a:pt x="147904" y="828040"/>
                  </a:lnTo>
                  <a:lnTo>
                    <a:pt x="147624" y="825500"/>
                  </a:lnTo>
                  <a:lnTo>
                    <a:pt x="148818" y="825500"/>
                  </a:lnTo>
                  <a:lnTo>
                    <a:pt x="151257" y="816610"/>
                  </a:lnTo>
                  <a:lnTo>
                    <a:pt x="153035" y="813409"/>
                  </a:lnTo>
                  <a:close/>
                </a:path>
                <a:path w="551814" h="1393825">
                  <a:moveTo>
                    <a:pt x="153200" y="787273"/>
                  </a:moveTo>
                  <a:lnTo>
                    <a:pt x="153060" y="786130"/>
                  </a:lnTo>
                  <a:lnTo>
                    <a:pt x="152488" y="786130"/>
                  </a:lnTo>
                  <a:lnTo>
                    <a:pt x="153200" y="787273"/>
                  </a:lnTo>
                  <a:close/>
                </a:path>
                <a:path w="551814" h="1393825">
                  <a:moveTo>
                    <a:pt x="153365" y="788670"/>
                  </a:moveTo>
                  <a:lnTo>
                    <a:pt x="153276" y="787400"/>
                  </a:lnTo>
                  <a:lnTo>
                    <a:pt x="153200" y="787273"/>
                  </a:lnTo>
                  <a:lnTo>
                    <a:pt x="153365" y="788670"/>
                  </a:lnTo>
                  <a:close/>
                </a:path>
                <a:path w="551814" h="1393825">
                  <a:moveTo>
                    <a:pt x="153974" y="814070"/>
                  </a:moveTo>
                  <a:lnTo>
                    <a:pt x="153365" y="812800"/>
                  </a:lnTo>
                  <a:lnTo>
                    <a:pt x="153035" y="813409"/>
                  </a:lnTo>
                  <a:lnTo>
                    <a:pt x="153974" y="814070"/>
                  </a:lnTo>
                  <a:close/>
                </a:path>
                <a:path w="551814" h="1393825">
                  <a:moveTo>
                    <a:pt x="154266" y="786130"/>
                  </a:moveTo>
                  <a:lnTo>
                    <a:pt x="153771" y="785495"/>
                  </a:lnTo>
                  <a:lnTo>
                    <a:pt x="153492" y="786130"/>
                  </a:lnTo>
                  <a:lnTo>
                    <a:pt x="154266" y="786130"/>
                  </a:lnTo>
                  <a:close/>
                </a:path>
                <a:path w="551814" h="1393825">
                  <a:moveTo>
                    <a:pt x="156654" y="713587"/>
                  </a:moveTo>
                  <a:lnTo>
                    <a:pt x="156527" y="713740"/>
                  </a:lnTo>
                  <a:lnTo>
                    <a:pt x="156654" y="713587"/>
                  </a:lnTo>
                  <a:close/>
                </a:path>
                <a:path w="551814" h="1393825">
                  <a:moveTo>
                    <a:pt x="160197" y="708253"/>
                  </a:moveTo>
                  <a:lnTo>
                    <a:pt x="159981" y="705167"/>
                  </a:lnTo>
                  <a:lnTo>
                    <a:pt x="157962" y="706831"/>
                  </a:lnTo>
                  <a:lnTo>
                    <a:pt x="160197" y="708253"/>
                  </a:lnTo>
                  <a:close/>
                </a:path>
                <a:path w="551814" h="1393825">
                  <a:moveTo>
                    <a:pt x="160248" y="763079"/>
                  </a:moveTo>
                  <a:lnTo>
                    <a:pt x="160058" y="763143"/>
                  </a:lnTo>
                  <a:lnTo>
                    <a:pt x="160248" y="763079"/>
                  </a:lnTo>
                  <a:close/>
                </a:path>
                <a:path w="551814" h="1393825">
                  <a:moveTo>
                    <a:pt x="160540" y="762850"/>
                  </a:moveTo>
                  <a:lnTo>
                    <a:pt x="160337" y="763016"/>
                  </a:lnTo>
                  <a:lnTo>
                    <a:pt x="160540" y="762850"/>
                  </a:lnTo>
                  <a:close/>
                </a:path>
                <a:path w="551814" h="1393825">
                  <a:moveTo>
                    <a:pt x="160629" y="708660"/>
                  </a:moveTo>
                  <a:lnTo>
                    <a:pt x="157035" y="709930"/>
                  </a:lnTo>
                  <a:lnTo>
                    <a:pt x="156654" y="713587"/>
                  </a:lnTo>
                  <a:lnTo>
                    <a:pt x="160629" y="708660"/>
                  </a:lnTo>
                  <a:close/>
                </a:path>
                <a:path w="551814" h="1393825">
                  <a:moveTo>
                    <a:pt x="168554" y="675614"/>
                  </a:moveTo>
                  <a:lnTo>
                    <a:pt x="168186" y="674776"/>
                  </a:lnTo>
                  <a:lnTo>
                    <a:pt x="167817" y="673963"/>
                  </a:lnTo>
                  <a:lnTo>
                    <a:pt x="167627" y="673125"/>
                  </a:lnTo>
                  <a:lnTo>
                    <a:pt x="167170" y="674319"/>
                  </a:lnTo>
                  <a:lnTo>
                    <a:pt x="166916" y="675259"/>
                  </a:lnTo>
                  <a:lnTo>
                    <a:pt x="168554" y="675614"/>
                  </a:lnTo>
                  <a:close/>
                </a:path>
                <a:path w="551814" h="1393825">
                  <a:moveTo>
                    <a:pt x="168567" y="671017"/>
                  </a:moveTo>
                  <a:lnTo>
                    <a:pt x="168325" y="669925"/>
                  </a:lnTo>
                  <a:lnTo>
                    <a:pt x="167513" y="671029"/>
                  </a:lnTo>
                  <a:lnTo>
                    <a:pt x="167424" y="672084"/>
                  </a:lnTo>
                  <a:lnTo>
                    <a:pt x="167627" y="673125"/>
                  </a:lnTo>
                  <a:lnTo>
                    <a:pt x="168033" y="672160"/>
                  </a:lnTo>
                  <a:lnTo>
                    <a:pt x="168567" y="671017"/>
                  </a:lnTo>
                  <a:close/>
                </a:path>
                <a:path w="551814" h="1393825">
                  <a:moveTo>
                    <a:pt x="171043" y="729437"/>
                  </a:moveTo>
                  <a:lnTo>
                    <a:pt x="169430" y="728954"/>
                  </a:lnTo>
                  <a:lnTo>
                    <a:pt x="170992" y="729513"/>
                  </a:lnTo>
                  <a:close/>
                </a:path>
                <a:path w="551814" h="1393825">
                  <a:moveTo>
                    <a:pt x="172034" y="727621"/>
                  </a:moveTo>
                  <a:lnTo>
                    <a:pt x="171043" y="729437"/>
                  </a:lnTo>
                  <a:lnTo>
                    <a:pt x="172008" y="729729"/>
                  </a:lnTo>
                  <a:lnTo>
                    <a:pt x="172034" y="727621"/>
                  </a:lnTo>
                  <a:close/>
                </a:path>
                <a:path w="551814" h="1393825">
                  <a:moveTo>
                    <a:pt x="172415" y="632460"/>
                  </a:moveTo>
                  <a:lnTo>
                    <a:pt x="172173" y="633730"/>
                  </a:lnTo>
                  <a:lnTo>
                    <a:pt x="172415" y="632460"/>
                  </a:lnTo>
                  <a:close/>
                </a:path>
                <a:path w="551814" h="1393825">
                  <a:moveTo>
                    <a:pt x="173443" y="626884"/>
                  </a:moveTo>
                  <a:lnTo>
                    <a:pt x="173316" y="626110"/>
                  </a:lnTo>
                  <a:lnTo>
                    <a:pt x="172212" y="624840"/>
                  </a:lnTo>
                  <a:lnTo>
                    <a:pt x="173443" y="626884"/>
                  </a:lnTo>
                  <a:close/>
                </a:path>
                <a:path w="551814" h="1393825">
                  <a:moveTo>
                    <a:pt x="173736" y="627380"/>
                  </a:moveTo>
                  <a:lnTo>
                    <a:pt x="173443" y="626884"/>
                  </a:lnTo>
                  <a:lnTo>
                    <a:pt x="173520" y="627380"/>
                  </a:lnTo>
                  <a:lnTo>
                    <a:pt x="173736" y="627380"/>
                  </a:lnTo>
                  <a:close/>
                </a:path>
                <a:path w="551814" h="1393825">
                  <a:moveTo>
                    <a:pt x="175768" y="604659"/>
                  </a:moveTo>
                  <a:lnTo>
                    <a:pt x="175717" y="604469"/>
                  </a:lnTo>
                  <a:lnTo>
                    <a:pt x="175425" y="603034"/>
                  </a:lnTo>
                  <a:lnTo>
                    <a:pt x="175463" y="603973"/>
                  </a:lnTo>
                  <a:lnTo>
                    <a:pt x="175729" y="605053"/>
                  </a:lnTo>
                  <a:lnTo>
                    <a:pt x="175755" y="604862"/>
                  </a:lnTo>
                  <a:lnTo>
                    <a:pt x="175768" y="604659"/>
                  </a:lnTo>
                  <a:close/>
                </a:path>
                <a:path w="551814" h="1393825">
                  <a:moveTo>
                    <a:pt x="176009" y="618490"/>
                  </a:moveTo>
                  <a:lnTo>
                    <a:pt x="173266" y="615950"/>
                  </a:lnTo>
                  <a:lnTo>
                    <a:pt x="173482" y="617220"/>
                  </a:lnTo>
                  <a:lnTo>
                    <a:pt x="174231" y="618490"/>
                  </a:lnTo>
                  <a:lnTo>
                    <a:pt x="175691" y="618490"/>
                  </a:lnTo>
                  <a:lnTo>
                    <a:pt x="176009" y="618490"/>
                  </a:lnTo>
                  <a:close/>
                </a:path>
                <a:path w="551814" h="1393825">
                  <a:moveTo>
                    <a:pt x="176530" y="609600"/>
                  </a:moveTo>
                  <a:lnTo>
                    <a:pt x="176237" y="607060"/>
                  </a:lnTo>
                  <a:lnTo>
                    <a:pt x="175933" y="607060"/>
                  </a:lnTo>
                  <a:lnTo>
                    <a:pt x="175729" y="605790"/>
                  </a:lnTo>
                  <a:lnTo>
                    <a:pt x="175602" y="607060"/>
                  </a:lnTo>
                  <a:lnTo>
                    <a:pt x="174409" y="608330"/>
                  </a:lnTo>
                  <a:lnTo>
                    <a:pt x="176530" y="609600"/>
                  </a:lnTo>
                  <a:close/>
                </a:path>
                <a:path w="551814" h="1393825">
                  <a:moveTo>
                    <a:pt x="176682" y="607060"/>
                  </a:moveTo>
                  <a:lnTo>
                    <a:pt x="176669" y="606907"/>
                  </a:lnTo>
                  <a:lnTo>
                    <a:pt x="176237" y="607060"/>
                  </a:lnTo>
                  <a:lnTo>
                    <a:pt x="176682" y="607060"/>
                  </a:lnTo>
                  <a:close/>
                </a:path>
                <a:path w="551814" h="1393825">
                  <a:moveTo>
                    <a:pt x="181381" y="697331"/>
                  </a:moveTo>
                  <a:lnTo>
                    <a:pt x="181089" y="693737"/>
                  </a:lnTo>
                  <a:lnTo>
                    <a:pt x="181165" y="696366"/>
                  </a:lnTo>
                  <a:lnTo>
                    <a:pt x="181381" y="697331"/>
                  </a:lnTo>
                  <a:close/>
                </a:path>
                <a:path w="551814" h="1393825">
                  <a:moveTo>
                    <a:pt x="181546" y="574484"/>
                  </a:moveTo>
                  <a:lnTo>
                    <a:pt x="181279" y="574040"/>
                  </a:lnTo>
                  <a:lnTo>
                    <a:pt x="181229" y="572389"/>
                  </a:lnTo>
                  <a:lnTo>
                    <a:pt x="179933" y="574040"/>
                  </a:lnTo>
                  <a:lnTo>
                    <a:pt x="181546" y="574484"/>
                  </a:lnTo>
                  <a:close/>
                </a:path>
                <a:path w="551814" h="1393825">
                  <a:moveTo>
                    <a:pt x="188328" y="526656"/>
                  </a:moveTo>
                  <a:lnTo>
                    <a:pt x="188175" y="527126"/>
                  </a:lnTo>
                  <a:lnTo>
                    <a:pt x="188328" y="526656"/>
                  </a:lnTo>
                  <a:close/>
                </a:path>
                <a:path w="551814" h="1393825">
                  <a:moveTo>
                    <a:pt x="188417" y="650240"/>
                  </a:moveTo>
                  <a:lnTo>
                    <a:pt x="188290" y="649160"/>
                  </a:lnTo>
                  <a:lnTo>
                    <a:pt x="188150" y="649516"/>
                  </a:lnTo>
                  <a:lnTo>
                    <a:pt x="188417" y="650240"/>
                  </a:lnTo>
                  <a:close/>
                </a:path>
                <a:path w="551814" h="1393825">
                  <a:moveTo>
                    <a:pt x="189636" y="522478"/>
                  </a:moveTo>
                  <a:lnTo>
                    <a:pt x="189103" y="523608"/>
                  </a:lnTo>
                  <a:lnTo>
                    <a:pt x="188633" y="525132"/>
                  </a:lnTo>
                  <a:lnTo>
                    <a:pt x="188328" y="526656"/>
                  </a:lnTo>
                  <a:lnTo>
                    <a:pt x="189636" y="522478"/>
                  </a:lnTo>
                  <a:close/>
                </a:path>
                <a:path w="551814" h="1393825">
                  <a:moveTo>
                    <a:pt x="194322" y="607060"/>
                  </a:moveTo>
                  <a:lnTo>
                    <a:pt x="193929" y="606501"/>
                  </a:lnTo>
                  <a:lnTo>
                    <a:pt x="193509" y="607060"/>
                  </a:lnTo>
                  <a:lnTo>
                    <a:pt x="194322" y="607060"/>
                  </a:lnTo>
                  <a:close/>
                </a:path>
                <a:path w="551814" h="1393825">
                  <a:moveTo>
                    <a:pt x="194360" y="507733"/>
                  </a:moveTo>
                  <a:lnTo>
                    <a:pt x="194170" y="507504"/>
                  </a:lnTo>
                  <a:lnTo>
                    <a:pt x="194017" y="507263"/>
                  </a:lnTo>
                  <a:lnTo>
                    <a:pt x="193725" y="507072"/>
                  </a:lnTo>
                  <a:lnTo>
                    <a:pt x="191858" y="509714"/>
                  </a:lnTo>
                  <a:lnTo>
                    <a:pt x="193027" y="509155"/>
                  </a:lnTo>
                  <a:lnTo>
                    <a:pt x="193789" y="508495"/>
                  </a:lnTo>
                  <a:lnTo>
                    <a:pt x="194360" y="507733"/>
                  </a:lnTo>
                  <a:close/>
                </a:path>
                <a:path w="551814" h="1393825">
                  <a:moveTo>
                    <a:pt x="194462" y="605790"/>
                  </a:moveTo>
                  <a:lnTo>
                    <a:pt x="193446" y="605790"/>
                  </a:lnTo>
                  <a:lnTo>
                    <a:pt x="193929" y="606501"/>
                  </a:lnTo>
                  <a:lnTo>
                    <a:pt x="194462" y="605790"/>
                  </a:lnTo>
                  <a:close/>
                </a:path>
                <a:path w="551814" h="1393825">
                  <a:moveTo>
                    <a:pt x="195884" y="606831"/>
                  </a:moveTo>
                  <a:lnTo>
                    <a:pt x="195503" y="607275"/>
                  </a:lnTo>
                  <a:lnTo>
                    <a:pt x="195351" y="607631"/>
                  </a:lnTo>
                  <a:lnTo>
                    <a:pt x="195237" y="607987"/>
                  </a:lnTo>
                  <a:lnTo>
                    <a:pt x="195884" y="606831"/>
                  </a:lnTo>
                  <a:close/>
                </a:path>
                <a:path w="551814" h="1393825">
                  <a:moveTo>
                    <a:pt x="196392" y="626986"/>
                  </a:moveTo>
                  <a:lnTo>
                    <a:pt x="196189" y="627380"/>
                  </a:lnTo>
                  <a:lnTo>
                    <a:pt x="195961" y="628484"/>
                  </a:lnTo>
                  <a:lnTo>
                    <a:pt x="195961" y="628827"/>
                  </a:lnTo>
                  <a:lnTo>
                    <a:pt x="196138" y="629920"/>
                  </a:lnTo>
                  <a:lnTo>
                    <a:pt x="196392" y="626986"/>
                  </a:lnTo>
                  <a:close/>
                </a:path>
                <a:path w="551814" h="1393825">
                  <a:moveTo>
                    <a:pt x="196710" y="491312"/>
                  </a:moveTo>
                  <a:lnTo>
                    <a:pt x="195973" y="490220"/>
                  </a:lnTo>
                  <a:lnTo>
                    <a:pt x="196278" y="491490"/>
                  </a:lnTo>
                  <a:lnTo>
                    <a:pt x="196710" y="491312"/>
                  </a:lnTo>
                  <a:close/>
                </a:path>
                <a:path w="551814" h="1393825">
                  <a:moveTo>
                    <a:pt x="197205" y="590550"/>
                  </a:moveTo>
                  <a:lnTo>
                    <a:pt x="196773" y="590753"/>
                  </a:lnTo>
                  <a:lnTo>
                    <a:pt x="197205" y="590550"/>
                  </a:lnTo>
                  <a:close/>
                </a:path>
                <a:path w="551814" h="1393825">
                  <a:moveTo>
                    <a:pt x="198882" y="617537"/>
                  </a:moveTo>
                  <a:lnTo>
                    <a:pt x="197929" y="618134"/>
                  </a:lnTo>
                  <a:lnTo>
                    <a:pt x="198691" y="618490"/>
                  </a:lnTo>
                  <a:lnTo>
                    <a:pt x="198882" y="617537"/>
                  </a:lnTo>
                  <a:close/>
                </a:path>
                <a:path w="551814" h="1393825">
                  <a:moveTo>
                    <a:pt x="199390" y="617220"/>
                  </a:moveTo>
                  <a:lnTo>
                    <a:pt x="199186" y="615950"/>
                  </a:lnTo>
                  <a:lnTo>
                    <a:pt x="198882" y="617537"/>
                  </a:lnTo>
                  <a:lnTo>
                    <a:pt x="199390" y="617220"/>
                  </a:lnTo>
                  <a:close/>
                </a:path>
                <a:path w="551814" h="1393825">
                  <a:moveTo>
                    <a:pt x="205613" y="591820"/>
                  </a:moveTo>
                  <a:lnTo>
                    <a:pt x="204851" y="588010"/>
                  </a:lnTo>
                  <a:lnTo>
                    <a:pt x="204597" y="586740"/>
                  </a:lnTo>
                  <a:lnTo>
                    <a:pt x="202323" y="587794"/>
                  </a:lnTo>
                  <a:lnTo>
                    <a:pt x="200698" y="584200"/>
                  </a:lnTo>
                  <a:lnTo>
                    <a:pt x="200888" y="591820"/>
                  </a:lnTo>
                  <a:lnTo>
                    <a:pt x="205613" y="591820"/>
                  </a:lnTo>
                  <a:close/>
                </a:path>
                <a:path w="551814" h="1393825">
                  <a:moveTo>
                    <a:pt x="209524" y="559130"/>
                  </a:moveTo>
                  <a:lnTo>
                    <a:pt x="208978" y="559155"/>
                  </a:lnTo>
                  <a:lnTo>
                    <a:pt x="208546" y="559346"/>
                  </a:lnTo>
                  <a:lnTo>
                    <a:pt x="208127" y="559549"/>
                  </a:lnTo>
                  <a:lnTo>
                    <a:pt x="208432" y="559587"/>
                  </a:lnTo>
                  <a:lnTo>
                    <a:pt x="208826" y="559498"/>
                  </a:lnTo>
                  <a:lnTo>
                    <a:pt x="209524" y="559130"/>
                  </a:lnTo>
                  <a:close/>
                </a:path>
                <a:path w="551814" h="1393825">
                  <a:moveTo>
                    <a:pt x="211442" y="530733"/>
                  </a:moveTo>
                  <a:lnTo>
                    <a:pt x="211150" y="530860"/>
                  </a:lnTo>
                  <a:lnTo>
                    <a:pt x="211353" y="531355"/>
                  </a:lnTo>
                  <a:lnTo>
                    <a:pt x="211429" y="531787"/>
                  </a:lnTo>
                  <a:lnTo>
                    <a:pt x="211442" y="530733"/>
                  </a:lnTo>
                  <a:close/>
                </a:path>
                <a:path w="551814" h="1393825">
                  <a:moveTo>
                    <a:pt x="211937" y="537210"/>
                  </a:moveTo>
                  <a:lnTo>
                    <a:pt x="208762" y="533400"/>
                  </a:lnTo>
                  <a:lnTo>
                    <a:pt x="211023" y="532142"/>
                  </a:lnTo>
                  <a:lnTo>
                    <a:pt x="210820" y="532498"/>
                  </a:lnTo>
                  <a:lnTo>
                    <a:pt x="211416" y="531876"/>
                  </a:lnTo>
                  <a:lnTo>
                    <a:pt x="211175" y="531876"/>
                  </a:lnTo>
                  <a:lnTo>
                    <a:pt x="211035" y="532130"/>
                  </a:lnTo>
                  <a:lnTo>
                    <a:pt x="210286" y="530860"/>
                  </a:lnTo>
                  <a:lnTo>
                    <a:pt x="208229" y="529590"/>
                  </a:lnTo>
                  <a:lnTo>
                    <a:pt x="208826" y="528320"/>
                  </a:lnTo>
                  <a:lnTo>
                    <a:pt x="208915" y="527050"/>
                  </a:lnTo>
                  <a:lnTo>
                    <a:pt x="209016" y="525780"/>
                  </a:lnTo>
                  <a:lnTo>
                    <a:pt x="209118" y="524510"/>
                  </a:lnTo>
                  <a:lnTo>
                    <a:pt x="206502" y="525780"/>
                  </a:lnTo>
                  <a:lnTo>
                    <a:pt x="210197" y="521970"/>
                  </a:lnTo>
                  <a:lnTo>
                    <a:pt x="211239" y="516890"/>
                  </a:lnTo>
                  <a:lnTo>
                    <a:pt x="195605" y="516890"/>
                  </a:lnTo>
                  <a:lnTo>
                    <a:pt x="190919" y="516890"/>
                  </a:lnTo>
                  <a:lnTo>
                    <a:pt x="190284" y="524510"/>
                  </a:lnTo>
                  <a:lnTo>
                    <a:pt x="191897" y="527050"/>
                  </a:lnTo>
                  <a:lnTo>
                    <a:pt x="190677" y="525780"/>
                  </a:lnTo>
                  <a:lnTo>
                    <a:pt x="189941" y="529590"/>
                  </a:lnTo>
                  <a:lnTo>
                    <a:pt x="188226" y="528320"/>
                  </a:lnTo>
                  <a:lnTo>
                    <a:pt x="187629" y="530860"/>
                  </a:lnTo>
                  <a:lnTo>
                    <a:pt x="187896" y="533400"/>
                  </a:lnTo>
                  <a:lnTo>
                    <a:pt x="190398" y="533400"/>
                  </a:lnTo>
                  <a:lnTo>
                    <a:pt x="187744" y="538480"/>
                  </a:lnTo>
                  <a:lnTo>
                    <a:pt x="187807" y="539750"/>
                  </a:lnTo>
                  <a:lnTo>
                    <a:pt x="187883" y="546100"/>
                  </a:lnTo>
                  <a:lnTo>
                    <a:pt x="184645" y="548640"/>
                  </a:lnTo>
                  <a:lnTo>
                    <a:pt x="184886" y="553720"/>
                  </a:lnTo>
                  <a:lnTo>
                    <a:pt x="184937" y="566166"/>
                  </a:lnTo>
                  <a:lnTo>
                    <a:pt x="181013" y="565150"/>
                  </a:lnTo>
                  <a:lnTo>
                    <a:pt x="181229" y="572389"/>
                  </a:lnTo>
                  <a:lnTo>
                    <a:pt x="184899" y="567728"/>
                  </a:lnTo>
                  <a:lnTo>
                    <a:pt x="184873" y="568960"/>
                  </a:lnTo>
                  <a:lnTo>
                    <a:pt x="184505" y="575310"/>
                  </a:lnTo>
                  <a:lnTo>
                    <a:pt x="181546" y="574484"/>
                  </a:lnTo>
                  <a:lnTo>
                    <a:pt x="184315" y="579120"/>
                  </a:lnTo>
                  <a:lnTo>
                    <a:pt x="181571" y="586740"/>
                  </a:lnTo>
                  <a:lnTo>
                    <a:pt x="180530" y="589280"/>
                  </a:lnTo>
                  <a:lnTo>
                    <a:pt x="179793" y="585470"/>
                  </a:lnTo>
                  <a:lnTo>
                    <a:pt x="179158" y="584200"/>
                  </a:lnTo>
                  <a:lnTo>
                    <a:pt x="179425" y="593090"/>
                  </a:lnTo>
                  <a:lnTo>
                    <a:pt x="175602" y="599440"/>
                  </a:lnTo>
                  <a:lnTo>
                    <a:pt x="176669" y="606907"/>
                  </a:lnTo>
                  <a:lnTo>
                    <a:pt x="179730" y="605790"/>
                  </a:lnTo>
                  <a:lnTo>
                    <a:pt x="181241" y="613435"/>
                  </a:lnTo>
                  <a:lnTo>
                    <a:pt x="177520" y="610870"/>
                  </a:lnTo>
                  <a:lnTo>
                    <a:pt x="180136" y="622300"/>
                  </a:lnTo>
                  <a:lnTo>
                    <a:pt x="177380" y="619760"/>
                  </a:lnTo>
                  <a:lnTo>
                    <a:pt x="175006" y="619760"/>
                  </a:lnTo>
                  <a:lnTo>
                    <a:pt x="174091" y="619760"/>
                  </a:lnTo>
                  <a:lnTo>
                    <a:pt x="172808" y="619760"/>
                  </a:lnTo>
                  <a:lnTo>
                    <a:pt x="172910" y="623570"/>
                  </a:lnTo>
                  <a:lnTo>
                    <a:pt x="175501" y="622300"/>
                  </a:lnTo>
                  <a:lnTo>
                    <a:pt x="174536" y="627380"/>
                  </a:lnTo>
                  <a:lnTo>
                    <a:pt x="173736" y="627380"/>
                  </a:lnTo>
                  <a:lnTo>
                    <a:pt x="175260" y="629920"/>
                  </a:lnTo>
                  <a:lnTo>
                    <a:pt x="173621" y="633730"/>
                  </a:lnTo>
                  <a:lnTo>
                    <a:pt x="172250" y="633730"/>
                  </a:lnTo>
                  <a:lnTo>
                    <a:pt x="171399" y="640080"/>
                  </a:lnTo>
                  <a:lnTo>
                    <a:pt x="175463" y="645160"/>
                  </a:lnTo>
                  <a:lnTo>
                    <a:pt x="172097" y="651510"/>
                  </a:lnTo>
                  <a:lnTo>
                    <a:pt x="168097" y="648970"/>
                  </a:lnTo>
                  <a:lnTo>
                    <a:pt x="170141" y="654050"/>
                  </a:lnTo>
                  <a:lnTo>
                    <a:pt x="166243" y="654050"/>
                  </a:lnTo>
                  <a:lnTo>
                    <a:pt x="166611" y="657860"/>
                  </a:lnTo>
                  <a:lnTo>
                    <a:pt x="168783" y="656590"/>
                  </a:lnTo>
                  <a:lnTo>
                    <a:pt x="168033" y="660400"/>
                  </a:lnTo>
                  <a:lnTo>
                    <a:pt x="170230" y="664210"/>
                  </a:lnTo>
                  <a:lnTo>
                    <a:pt x="168389" y="666750"/>
                  </a:lnTo>
                  <a:lnTo>
                    <a:pt x="167322" y="662940"/>
                  </a:lnTo>
                  <a:lnTo>
                    <a:pt x="166776" y="670560"/>
                  </a:lnTo>
                  <a:lnTo>
                    <a:pt x="168948" y="666750"/>
                  </a:lnTo>
                  <a:lnTo>
                    <a:pt x="170243" y="670560"/>
                  </a:lnTo>
                  <a:lnTo>
                    <a:pt x="173875" y="666750"/>
                  </a:lnTo>
                  <a:lnTo>
                    <a:pt x="171907" y="671830"/>
                  </a:lnTo>
                  <a:lnTo>
                    <a:pt x="171704" y="670560"/>
                  </a:lnTo>
                  <a:lnTo>
                    <a:pt x="171183" y="674370"/>
                  </a:lnTo>
                  <a:lnTo>
                    <a:pt x="168567" y="675640"/>
                  </a:lnTo>
                  <a:lnTo>
                    <a:pt x="170395" y="680720"/>
                  </a:lnTo>
                  <a:lnTo>
                    <a:pt x="168935" y="681990"/>
                  </a:lnTo>
                  <a:lnTo>
                    <a:pt x="167589" y="683260"/>
                  </a:lnTo>
                  <a:lnTo>
                    <a:pt x="164807" y="680720"/>
                  </a:lnTo>
                  <a:lnTo>
                    <a:pt x="163918" y="681990"/>
                  </a:lnTo>
                  <a:lnTo>
                    <a:pt x="166776" y="683260"/>
                  </a:lnTo>
                  <a:lnTo>
                    <a:pt x="163233" y="689610"/>
                  </a:lnTo>
                  <a:lnTo>
                    <a:pt x="164731" y="690880"/>
                  </a:lnTo>
                  <a:lnTo>
                    <a:pt x="163118" y="690880"/>
                  </a:lnTo>
                  <a:lnTo>
                    <a:pt x="165442" y="693420"/>
                  </a:lnTo>
                  <a:lnTo>
                    <a:pt x="164299" y="694690"/>
                  </a:lnTo>
                  <a:lnTo>
                    <a:pt x="163855" y="694690"/>
                  </a:lnTo>
                  <a:lnTo>
                    <a:pt x="162293" y="693420"/>
                  </a:lnTo>
                  <a:lnTo>
                    <a:pt x="160883" y="698500"/>
                  </a:lnTo>
                  <a:lnTo>
                    <a:pt x="165811" y="694690"/>
                  </a:lnTo>
                  <a:lnTo>
                    <a:pt x="167449" y="693420"/>
                  </a:lnTo>
                  <a:lnTo>
                    <a:pt x="164249" y="698500"/>
                  </a:lnTo>
                  <a:lnTo>
                    <a:pt x="163690" y="698500"/>
                  </a:lnTo>
                  <a:lnTo>
                    <a:pt x="163487" y="697230"/>
                  </a:lnTo>
                  <a:lnTo>
                    <a:pt x="161277" y="702310"/>
                  </a:lnTo>
                  <a:lnTo>
                    <a:pt x="162991" y="708660"/>
                  </a:lnTo>
                  <a:lnTo>
                    <a:pt x="160680" y="713740"/>
                  </a:lnTo>
                  <a:lnTo>
                    <a:pt x="156641" y="713740"/>
                  </a:lnTo>
                  <a:lnTo>
                    <a:pt x="156235" y="717550"/>
                  </a:lnTo>
                  <a:lnTo>
                    <a:pt x="158635" y="726440"/>
                  </a:lnTo>
                  <a:lnTo>
                    <a:pt x="156324" y="732790"/>
                  </a:lnTo>
                  <a:lnTo>
                    <a:pt x="156997" y="731520"/>
                  </a:lnTo>
                  <a:lnTo>
                    <a:pt x="162255" y="734060"/>
                  </a:lnTo>
                  <a:lnTo>
                    <a:pt x="153263" y="736600"/>
                  </a:lnTo>
                  <a:lnTo>
                    <a:pt x="154609" y="740270"/>
                  </a:lnTo>
                  <a:lnTo>
                    <a:pt x="152806" y="739381"/>
                  </a:lnTo>
                  <a:lnTo>
                    <a:pt x="151041" y="744220"/>
                  </a:lnTo>
                  <a:lnTo>
                    <a:pt x="152247" y="750570"/>
                  </a:lnTo>
                  <a:lnTo>
                    <a:pt x="152514" y="758190"/>
                  </a:lnTo>
                  <a:lnTo>
                    <a:pt x="151295" y="756920"/>
                  </a:lnTo>
                  <a:lnTo>
                    <a:pt x="149479" y="759460"/>
                  </a:lnTo>
                  <a:lnTo>
                    <a:pt x="149110" y="764540"/>
                  </a:lnTo>
                  <a:lnTo>
                    <a:pt x="147866" y="767080"/>
                  </a:lnTo>
                  <a:lnTo>
                    <a:pt x="149085" y="768350"/>
                  </a:lnTo>
                  <a:lnTo>
                    <a:pt x="148513" y="769620"/>
                  </a:lnTo>
                  <a:lnTo>
                    <a:pt x="150749" y="769620"/>
                  </a:lnTo>
                  <a:lnTo>
                    <a:pt x="146583" y="775970"/>
                  </a:lnTo>
                  <a:lnTo>
                    <a:pt x="146469" y="789940"/>
                  </a:lnTo>
                  <a:lnTo>
                    <a:pt x="143167" y="796290"/>
                  </a:lnTo>
                  <a:lnTo>
                    <a:pt x="143357" y="795020"/>
                  </a:lnTo>
                  <a:lnTo>
                    <a:pt x="142417" y="793750"/>
                  </a:lnTo>
                  <a:lnTo>
                    <a:pt x="142252" y="793750"/>
                  </a:lnTo>
                  <a:lnTo>
                    <a:pt x="142151" y="801370"/>
                  </a:lnTo>
                  <a:lnTo>
                    <a:pt x="143764" y="801370"/>
                  </a:lnTo>
                  <a:lnTo>
                    <a:pt x="145910" y="800100"/>
                  </a:lnTo>
                  <a:lnTo>
                    <a:pt x="147142" y="801370"/>
                  </a:lnTo>
                  <a:lnTo>
                    <a:pt x="147853" y="803910"/>
                  </a:lnTo>
                  <a:lnTo>
                    <a:pt x="147510" y="805180"/>
                  </a:lnTo>
                  <a:lnTo>
                    <a:pt x="146558" y="801370"/>
                  </a:lnTo>
                  <a:lnTo>
                    <a:pt x="143687" y="805180"/>
                  </a:lnTo>
                  <a:lnTo>
                    <a:pt x="143116" y="805637"/>
                  </a:lnTo>
                  <a:lnTo>
                    <a:pt x="143573" y="806450"/>
                  </a:lnTo>
                  <a:lnTo>
                    <a:pt x="144348" y="806450"/>
                  </a:lnTo>
                  <a:lnTo>
                    <a:pt x="139382" y="808990"/>
                  </a:lnTo>
                  <a:lnTo>
                    <a:pt x="148996" y="807720"/>
                  </a:lnTo>
                  <a:lnTo>
                    <a:pt x="146113" y="811530"/>
                  </a:lnTo>
                  <a:lnTo>
                    <a:pt x="150355" y="811530"/>
                  </a:lnTo>
                  <a:lnTo>
                    <a:pt x="151853" y="807720"/>
                  </a:lnTo>
                  <a:lnTo>
                    <a:pt x="151663" y="805180"/>
                  </a:lnTo>
                  <a:lnTo>
                    <a:pt x="153885" y="805180"/>
                  </a:lnTo>
                  <a:lnTo>
                    <a:pt x="154686" y="806450"/>
                  </a:lnTo>
                  <a:lnTo>
                    <a:pt x="155384" y="807720"/>
                  </a:lnTo>
                  <a:lnTo>
                    <a:pt x="155917" y="805180"/>
                  </a:lnTo>
                  <a:lnTo>
                    <a:pt x="154838" y="803910"/>
                  </a:lnTo>
                  <a:lnTo>
                    <a:pt x="154368" y="802640"/>
                  </a:lnTo>
                  <a:lnTo>
                    <a:pt x="154279" y="801370"/>
                  </a:lnTo>
                  <a:lnTo>
                    <a:pt x="156959" y="802640"/>
                  </a:lnTo>
                  <a:lnTo>
                    <a:pt x="157149" y="801370"/>
                  </a:lnTo>
                  <a:lnTo>
                    <a:pt x="157340" y="800100"/>
                  </a:lnTo>
                  <a:lnTo>
                    <a:pt x="157530" y="798830"/>
                  </a:lnTo>
                  <a:lnTo>
                    <a:pt x="156324" y="796290"/>
                  </a:lnTo>
                  <a:lnTo>
                    <a:pt x="155117" y="793750"/>
                  </a:lnTo>
                  <a:lnTo>
                    <a:pt x="156540" y="791210"/>
                  </a:lnTo>
                  <a:lnTo>
                    <a:pt x="157949" y="788670"/>
                  </a:lnTo>
                  <a:lnTo>
                    <a:pt x="155384" y="788670"/>
                  </a:lnTo>
                  <a:lnTo>
                    <a:pt x="149872" y="791210"/>
                  </a:lnTo>
                  <a:lnTo>
                    <a:pt x="149123" y="786130"/>
                  </a:lnTo>
                  <a:lnTo>
                    <a:pt x="152488" y="786130"/>
                  </a:lnTo>
                  <a:lnTo>
                    <a:pt x="153276" y="784860"/>
                  </a:lnTo>
                  <a:lnTo>
                    <a:pt x="153771" y="785495"/>
                  </a:lnTo>
                  <a:lnTo>
                    <a:pt x="154051" y="784860"/>
                  </a:lnTo>
                  <a:lnTo>
                    <a:pt x="156083" y="784860"/>
                  </a:lnTo>
                  <a:lnTo>
                    <a:pt x="155752" y="783590"/>
                  </a:lnTo>
                  <a:lnTo>
                    <a:pt x="157327" y="783590"/>
                  </a:lnTo>
                  <a:lnTo>
                    <a:pt x="157429" y="784860"/>
                  </a:lnTo>
                  <a:lnTo>
                    <a:pt x="156171" y="786130"/>
                  </a:lnTo>
                  <a:lnTo>
                    <a:pt x="154266" y="786130"/>
                  </a:lnTo>
                  <a:lnTo>
                    <a:pt x="155257" y="787400"/>
                  </a:lnTo>
                  <a:lnTo>
                    <a:pt x="156756" y="786130"/>
                  </a:lnTo>
                  <a:lnTo>
                    <a:pt x="157594" y="784860"/>
                  </a:lnTo>
                  <a:lnTo>
                    <a:pt x="158432" y="783590"/>
                  </a:lnTo>
                  <a:lnTo>
                    <a:pt x="159270" y="782320"/>
                  </a:lnTo>
                  <a:lnTo>
                    <a:pt x="160959" y="782320"/>
                  </a:lnTo>
                  <a:lnTo>
                    <a:pt x="159778" y="781050"/>
                  </a:lnTo>
                  <a:lnTo>
                    <a:pt x="158242" y="781050"/>
                  </a:lnTo>
                  <a:lnTo>
                    <a:pt x="158267" y="779780"/>
                  </a:lnTo>
                  <a:lnTo>
                    <a:pt x="158838" y="775970"/>
                  </a:lnTo>
                  <a:lnTo>
                    <a:pt x="160959" y="778510"/>
                  </a:lnTo>
                  <a:lnTo>
                    <a:pt x="162420" y="777240"/>
                  </a:lnTo>
                  <a:lnTo>
                    <a:pt x="161188" y="775970"/>
                  </a:lnTo>
                  <a:lnTo>
                    <a:pt x="163144" y="773430"/>
                  </a:lnTo>
                  <a:lnTo>
                    <a:pt x="160096" y="772160"/>
                  </a:lnTo>
                  <a:lnTo>
                    <a:pt x="161785" y="772160"/>
                  </a:lnTo>
                  <a:lnTo>
                    <a:pt x="162712" y="770890"/>
                  </a:lnTo>
                  <a:lnTo>
                    <a:pt x="161747" y="769620"/>
                  </a:lnTo>
                  <a:lnTo>
                    <a:pt x="163309" y="764540"/>
                  </a:lnTo>
                  <a:lnTo>
                    <a:pt x="164096" y="762000"/>
                  </a:lnTo>
                  <a:lnTo>
                    <a:pt x="160439" y="763270"/>
                  </a:lnTo>
                  <a:lnTo>
                    <a:pt x="160121" y="764540"/>
                  </a:lnTo>
                  <a:lnTo>
                    <a:pt x="160058" y="763270"/>
                  </a:lnTo>
                  <a:lnTo>
                    <a:pt x="158648" y="758190"/>
                  </a:lnTo>
                  <a:lnTo>
                    <a:pt x="158292" y="756920"/>
                  </a:lnTo>
                  <a:lnTo>
                    <a:pt x="164401" y="750570"/>
                  </a:lnTo>
                  <a:lnTo>
                    <a:pt x="164363" y="744220"/>
                  </a:lnTo>
                  <a:lnTo>
                    <a:pt x="165354" y="744220"/>
                  </a:lnTo>
                  <a:lnTo>
                    <a:pt x="165087" y="741680"/>
                  </a:lnTo>
                  <a:lnTo>
                    <a:pt x="164985" y="740270"/>
                  </a:lnTo>
                  <a:lnTo>
                    <a:pt x="166357" y="735330"/>
                  </a:lnTo>
                  <a:lnTo>
                    <a:pt x="164706" y="731520"/>
                  </a:lnTo>
                  <a:lnTo>
                    <a:pt x="164922" y="731520"/>
                  </a:lnTo>
                  <a:lnTo>
                    <a:pt x="167081" y="730250"/>
                  </a:lnTo>
                  <a:lnTo>
                    <a:pt x="168211" y="730250"/>
                  </a:lnTo>
                  <a:lnTo>
                    <a:pt x="168008" y="727710"/>
                  </a:lnTo>
                  <a:lnTo>
                    <a:pt x="166941" y="726440"/>
                  </a:lnTo>
                  <a:lnTo>
                    <a:pt x="169430" y="722630"/>
                  </a:lnTo>
                  <a:lnTo>
                    <a:pt x="170370" y="725614"/>
                  </a:lnTo>
                  <a:lnTo>
                    <a:pt x="170141" y="726440"/>
                  </a:lnTo>
                  <a:lnTo>
                    <a:pt x="170421" y="725779"/>
                  </a:lnTo>
                  <a:lnTo>
                    <a:pt x="170637" y="726440"/>
                  </a:lnTo>
                  <a:lnTo>
                    <a:pt x="170903" y="724649"/>
                  </a:lnTo>
                  <a:lnTo>
                    <a:pt x="171767" y="722630"/>
                  </a:lnTo>
                  <a:lnTo>
                    <a:pt x="173558" y="721360"/>
                  </a:lnTo>
                  <a:lnTo>
                    <a:pt x="171602" y="717550"/>
                  </a:lnTo>
                  <a:lnTo>
                    <a:pt x="173913" y="718820"/>
                  </a:lnTo>
                  <a:lnTo>
                    <a:pt x="174421" y="717550"/>
                  </a:lnTo>
                  <a:lnTo>
                    <a:pt x="175425" y="715010"/>
                  </a:lnTo>
                  <a:lnTo>
                    <a:pt x="175006" y="712470"/>
                  </a:lnTo>
                  <a:lnTo>
                    <a:pt x="172618" y="715010"/>
                  </a:lnTo>
                  <a:lnTo>
                    <a:pt x="172707" y="713587"/>
                  </a:lnTo>
                  <a:lnTo>
                    <a:pt x="173812" y="709930"/>
                  </a:lnTo>
                  <a:lnTo>
                    <a:pt x="177038" y="711200"/>
                  </a:lnTo>
                  <a:lnTo>
                    <a:pt x="177507" y="709930"/>
                  </a:lnTo>
                  <a:lnTo>
                    <a:pt x="178904" y="706120"/>
                  </a:lnTo>
                  <a:lnTo>
                    <a:pt x="178054" y="701040"/>
                  </a:lnTo>
                  <a:lnTo>
                    <a:pt x="177863" y="698500"/>
                  </a:lnTo>
                  <a:lnTo>
                    <a:pt x="177660" y="695960"/>
                  </a:lnTo>
                  <a:lnTo>
                    <a:pt x="178473" y="694690"/>
                  </a:lnTo>
                  <a:lnTo>
                    <a:pt x="180898" y="690880"/>
                  </a:lnTo>
                  <a:lnTo>
                    <a:pt x="179171" y="688682"/>
                  </a:lnTo>
                  <a:lnTo>
                    <a:pt x="179933" y="688340"/>
                  </a:lnTo>
                  <a:lnTo>
                    <a:pt x="182765" y="687070"/>
                  </a:lnTo>
                  <a:lnTo>
                    <a:pt x="182994" y="685800"/>
                  </a:lnTo>
                  <a:lnTo>
                    <a:pt x="184416" y="683260"/>
                  </a:lnTo>
                  <a:lnTo>
                    <a:pt x="185851" y="680720"/>
                  </a:lnTo>
                  <a:lnTo>
                    <a:pt x="178892" y="679450"/>
                  </a:lnTo>
                  <a:lnTo>
                    <a:pt x="181229" y="674370"/>
                  </a:lnTo>
                  <a:lnTo>
                    <a:pt x="179882" y="675640"/>
                  </a:lnTo>
                  <a:lnTo>
                    <a:pt x="178866" y="675640"/>
                  </a:lnTo>
                  <a:lnTo>
                    <a:pt x="178866" y="688822"/>
                  </a:lnTo>
                  <a:lnTo>
                    <a:pt x="178371" y="694690"/>
                  </a:lnTo>
                  <a:lnTo>
                    <a:pt x="175933" y="693420"/>
                  </a:lnTo>
                  <a:lnTo>
                    <a:pt x="176326" y="692150"/>
                  </a:lnTo>
                  <a:lnTo>
                    <a:pt x="176720" y="690880"/>
                  </a:lnTo>
                  <a:lnTo>
                    <a:pt x="177101" y="689610"/>
                  </a:lnTo>
                  <a:lnTo>
                    <a:pt x="178866" y="688822"/>
                  </a:lnTo>
                  <a:lnTo>
                    <a:pt x="178866" y="675640"/>
                  </a:lnTo>
                  <a:lnTo>
                    <a:pt x="176504" y="675640"/>
                  </a:lnTo>
                  <a:lnTo>
                    <a:pt x="176237" y="671830"/>
                  </a:lnTo>
                  <a:lnTo>
                    <a:pt x="176149" y="670560"/>
                  </a:lnTo>
                  <a:lnTo>
                    <a:pt x="177304" y="668020"/>
                  </a:lnTo>
                  <a:lnTo>
                    <a:pt x="182130" y="668020"/>
                  </a:lnTo>
                  <a:lnTo>
                    <a:pt x="182651" y="670560"/>
                  </a:lnTo>
                  <a:lnTo>
                    <a:pt x="182105" y="671830"/>
                  </a:lnTo>
                  <a:lnTo>
                    <a:pt x="181698" y="671830"/>
                  </a:lnTo>
                  <a:lnTo>
                    <a:pt x="182130" y="674370"/>
                  </a:lnTo>
                  <a:lnTo>
                    <a:pt x="183743" y="673100"/>
                  </a:lnTo>
                  <a:lnTo>
                    <a:pt x="182626" y="671830"/>
                  </a:lnTo>
                  <a:lnTo>
                    <a:pt x="184213" y="670560"/>
                  </a:lnTo>
                  <a:lnTo>
                    <a:pt x="184924" y="666356"/>
                  </a:lnTo>
                  <a:lnTo>
                    <a:pt x="185305" y="665645"/>
                  </a:lnTo>
                  <a:lnTo>
                    <a:pt x="186842" y="666750"/>
                  </a:lnTo>
                  <a:lnTo>
                    <a:pt x="186232" y="664210"/>
                  </a:lnTo>
                  <a:lnTo>
                    <a:pt x="185813" y="664667"/>
                  </a:lnTo>
                  <a:lnTo>
                    <a:pt x="186728" y="662940"/>
                  </a:lnTo>
                  <a:lnTo>
                    <a:pt x="185547" y="660400"/>
                  </a:lnTo>
                  <a:lnTo>
                    <a:pt x="187680" y="655320"/>
                  </a:lnTo>
                  <a:lnTo>
                    <a:pt x="186855" y="656590"/>
                  </a:lnTo>
                  <a:lnTo>
                    <a:pt x="185445" y="656590"/>
                  </a:lnTo>
                  <a:lnTo>
                    <a:pt x="186905" y="652780"/>
                  </a:lnTo>
                  <a:lnTo>
                    <a:pt x="188150" y="649516"/>
                  </a:lnTo>
                  <a:lnTo>
                    <a:pt x="188048" y="649224"/>
                  </a:lnTo>
                  <a:lnTo>
                    <a:pt x="183756" y="652780"/>
                  </a:lnTo>
                  <a:lnTo>
                    <a:pt x="183857" y="651510"/>
                  </a:lnTo>
                  <a:lnTo>
                    <a:pt x="184175" y="647700"/>
                  </a:lnTo>
                  <a:lnTo>
                    <a:pt x="186575" y="645160"/>
                  </a:lnTo>
                  <a:lnTo>
                    <a:pt x="188048" y="649224"/>
                  </a:lnTo>
                  <a:lnTo>
                    <a:pt x="188277" y="649046"/>
                  </a:lnTo>
                  <a:lnTo>
                    <a:pt x="187807" y="645160"/>
                  </a:lnTo>
                  <a:lnTo>
                    <a:pt x="189649" y="641350"/>
                  </a:lnTo>
                  <a:lnTo>
                    <a:pt x="191935" y="646430"/>
                  </a:lnTo>
                  <a:lnTo>
                    <a:pt x="190449" y="641350"/>
                  </a:lnTo>
                  <a:lnTo>
                    <a:pt x="195097" y="638810"/>
                  </a:lnTo>
                  <a:lnTo>
                    <a:pt x="196024" y="636270"/>
                  </a:lnTo>
                  <a:lnTo>
                    <a:pt x="196545" y="638810"/>
                  </a:lnTo>
                  <a:lnTo>
                    <a:pt x="196253" y="636270"/>
                  </a:lnTo>
                  <a:lnTo>
                    <a:pt x="196723" y="635000"/>
                  </a:lnTo>
                  <a:lnTo>
                    <a:pt x="194017" y="635000"/>
                  </a:lnTo>
                  <a:lnTo>
                    <a:pt x="194716" y="633730"/>
                  </a:lnTo>
                  <a:lnTo>
                    <a:pt x="194957" y="632460"/>
                  </a:lnTo>
                  <a:lnTo>
                    <a:pt x="195961" y="633730"/>
                  </a:lnTo>
                  <a:lnTo>
                    <a:pt x="195300" y="632460"/>
                  </a:lnTo>
                  <a:lnTo>
                    <a:pt x="194640" y="631190"/>
                  </a:lnTo>
                  <a:lnTo>
                    <a:pt x="191706" y="633730"/>
                  </a:lnTo>
                  <a:lnTo>
                    <a:pt x="190080" y="629920"/>
                  </a:lnTo>
                  <a:lnTo>
                    <a:pt x="191452" y="628827"/>
                  </a:lnTo>
                  <a:lnTo>
                    <a:pt x="190969" y="629920"/>
                  </a:lnTo>
                  <a:lnTo>
                    <a:pt x="196583" y="624840"/>
                  </a:lnTo>
                  <a:lnTo>
                    <a:pt x="196392" y="626986"/>
                  </a:lnTo>
                  <a:lnTo>
                    <a:pt x="196875" y="626110"/>
                  </a:lnTo>
                  <a:lnTo>
                    <a:pt x="197510" y="626110"/>
                  </a:lnTo>
                  <a:lnTo>
                    <a:pt x="197624" y="627380"/>
                  </a:lnTo>
                  <a:lnTo>
                    <a:pt x="198615" y="626110"/>
                  </a:lnTo>
                  <a:lnTo>
                    <a:pt x="199605" y="624840"/>
                  </a:lnTo>
                  <a:lnTo>
                    <a:pt x="200596" y="623570"/>
                  </a:lnTo>
                  <a:lnTo>
                    <a:pt x="201599" y="622300"/>
                  </a:lnTo>
                  <a:lnTo>
                    <a:pt x="194462" y="623570"/>
                  </a:lnTo>
                  <a:lnTo>
                    <a:pt x="195668" y="618490"/>
                  </a:lnTo>
                  <a:lnTo>
                    <a:pt x="197358" y="618490"/>
                  </a:lnTo>
                  <a:lnTo>
                    <a:pt x="197929" y="618134"/>
                  </a:lnTo>
                  <a:lnTo>
                    <a:pt x="195935" y="617220"/>
                  </a:lnTo>
                  <a:lnTo>
                    <a:pt x="194957" y="614680"/>
                  </a:lnTo>
                  <a:lnTo>
                    <a:pt x="197104" y="610870"/>
                  </a:lnTo>
                  <a:lnTo>
                    <a:pt x="194691" y="610870"/>
                  </a:lnTo>
                  <a:lnTo>
                    <a:pt x="195237" y="608330"/>
                  </a:lnTo>
                  <a:lnTo>
                    <a:pt x="194132" y="610870"/>
                  </a:lnTo>
                  <a:lnTo>
                    <a:pt x="193217" y="610184"/>
                  </a:lnTo>
                  <a:lnTo>
                    <a:pt x="193217" y="624840"/>
                  </a:lnTo>
                  <a:lnTo>
                    <a:pt x="191604" y="628484"/>
                  </a:lnTo>
                  <a:lnTo>
                    <a:pt x="189852" y="624840"/>
                  </a:lnTo>
                  <a:lnTo>
                    <a:pt x="193217" y="624840"/>
                  </a:lnTo>
                  <a:lnTo>
                    <a:pt x="193217" y="610184"/>
                  </a:lnTo>
                  <a:lnTo>
                    <a:pt x="192455" y="609600"/>
                  </a:lnTo>
                  <a:lnTo>
                    <a:pt x="193065" y="608330"/>
                  </a:lnTo>
                  <a:lnTo>
                    <a:pt x="192989" y="605790"/>
                  </a:lnTo>
                  <a:lnTo>
                    <a:pt x="193446" y="605790"/>
                  </a:lnTo>
                  <a:lnTo>
                    <a:pt x="191681" y="603250"/>
                  </a:lnTo>
                  <a:lnTo>
                    <a:pt x="198907" y="600710"/>
                  </a:lnTo>
                  <a:lnTo>
                    <a:pt x="197535" y="596900"/>
                  </a:lnTo>
                  <a:lnTo>
                    <a:pt x="199123" y="595630"/>
                  </a:lnTo>
                  <a:lnTo>
                    <a:pt x="200990" y="596900"/>
                  </a:lnTo>
                  <a:lnTo>
                    <a:pt x="202158" y="595630"/>
                  </a:lnTo>
                  <a:lnTo>
                    <a:pt x="201168" y="593090"/>
                  </a:lnTo>
                  <a:lnTo>
                    <a:pt x="200672" y="591820"/>
                  </a:lnTo>
                  <a:lnTo>
                    <a:pt x="200888" y="591820"/>
                  </a:lnTo>
                  <a:lnTo>
                    <a:pt x="198869" y="587844"/>
                  </a:lnTo>
                  <a:lnTo>
                    <a:pt x="198869" y="591820"/>
                  </a:lnTo>
                  <a:lnTo>
                    <a:pt x="198170" y="593090"/>
                  </a:lnTo>
                  <a:lnTo>
                    <a:pt x="197408" y="591820"/>
                  </a:lnTo>
                  <a:lnTo>
                    <a:pt x="196799" y="590778"/>
                  </a:lnTo>
                  <a:lnTo>
                    <a:pt x="194957" y="591820"/>
                  </a:lnTo>
                  <a:lnTo>
                    <a:pt x="196723" y="590778"/>
                  </a:lnTo>
                  <a:lnTo>
                    <a:pt x="196659" y="590550"/>
                  </a:lnTo>
                  <a:lnTo>
                    <a:pt x="197116" y="590550"/>
                  </a:lnTo>
                  <a:lnTo>
                    <a:pt x="198107" y="589965"/>
                  </a:lnTo>
                  <a:lnTo>
                    <a:pt x="198869" y="591820"/>
                  </a:lnTo>
                  <a:lnTo>
                    <a:pt x="198869" y="587844"/>
                  </a:lnTo>
                  <a:lnTo>
                    <a:pt x="198310" y="586740"/>
                  </a:lnTo>
                  <a:lnTo>
                    <a:pt x="197993" y="588352"/>
                  </a:lnTo>
                  <a:lnTo>
                    <a:pt x="194081" y="585470"/>
                  </a:lnTo>
                  <a:lnTo>
                    <a:pt x="197281" y="581660"/>
                  </a:lnTo>
                  <a:lnTo>
                    <a:pt x="203327" y="582930"/>
                  </a:lnTo>
                  <a:lnTo>
                    <a:pt x="204279" y="581660"/>
                  </a:lnTo>
                  <a:lnTo>
                    <a:pt x="207124" y="577850"/>
                  </a:lnTo>
                  <a:lnTo>
                    <a:pt x="204647" y="575310"/>
                  </a:lnTo>
                  <a:lnTo>
                    <a:pt x="202171" y="572770"/>
                  </a:lnTo>
                  <a:lnTo>
                    <a:pt x="203949" y="568960"/>
                  </a:lnTo>
                  <a:lnTo>
                    <a:pt x="205130" y="566420"/>
                  </a:lnTo>
                  <a:lnTo>
                    <a:pt x="203631" y="568960"/>
                  </a:lnTo>
                  <a:lnTo>
                    <a:pt x="201396" y="566420"/>
                  </a:lnTo>
                  <a:lnTo>
                    <a:pt x="204165" y="563880"/>
                  </a:lnTo>
                  <a:lnTo>
                    <a:pt x="203657" y="561340"/>
                  </a:lnTo>
                  <a:lnTo>
                    <a:pt x="205638" y="562610"/>
                  </a:lnTo>
                  <a:lnTo>
                    <a:pt x="206667" y="561340"/>
                  </a:lnTo>
                  <a:lnTo>
                    <a:pt x="208114" y="560070"/>
                  </a:lnTo>
                  <a:lnTo>
                    <a:pt x="206590" y="560070"/>
                  </a:lnTo>
                  <a:lnTo>
                    <a:pt x="209308" y="554990"/>
                  </a:lnTo>
                  <a:lnTo>
                    <a:pt x="205409" y="553720"/>
                  </a:lnTo>
                  <a:lnTo>
                    <a:pt x="208711" y="551180"/>
                  </a:lnTo>
                  <a:lnTo>
                    <a:pt x="210985" y="546100"/>
                  </a:lnTo>
                  <a:lnTo>
                    <a:pt x="204292" y="543560"/>
                  </a:lnTo>
                  <a:lnTo>
                    <a:pt x="206095" y="538480"/>
                  </a:lnTo>
                  <a:lnTo>
                    <a:pt x="207962" y="539750"/>
                  </a:lnTo>
                  <a:lnTo>
                    <a:pt x="209905" y="538480"/>
                  </a:lnTo>
                  <a:lnTo>
                    <a:pt x="210731" y="542290"/>
                  </a:lnTo>
                  <a:lnTo>
                    <a:pt x="211137" y="539750"/>
                  </a:lnTo>
                  <a:lnTo>
                    <a:pt x="211836" y="538480"/>
                  </a:lnTo>
                  <a:lnTo>
                    <a:pt x="210439" y="538480"/>
                  </a:lnTo>
                  <a:lnTo>
                    <a:pt x="211937" y="537210"/>
                  </a:lnTo>
                  <a:close/>
                </a:path>
                <a:path w="551814" h="1393825">
                  <a:moveTo>
                    <a:pt x="218465" y="513448"/>
                  </a:moveTo>
                  <a:lnTo>
                    <a:pt x="217957" y="510959"/>
                  </a:lnTo>
                  <a:lnTo>
                    <a:pt x="214617" y="510895"/>
                  </a:lnTo>
                  <a:lnTo>
                    <a:pt x="214896" y="512394"/>
                  </a:lnTo>
                  <a:lnTo>
                    <a:pt x="218465" y="513448"/>
                  </a:lnTo>
                  <a:close/>
                </a:path>
                <a:path w="551814" h="1393825">
                  <a:moveTo>
                    <a:pt x="220700" y="382270"/>
                  </a:moveTo>
                  <a:lnTo>
                    <a:pt x="219329" y="382270"/>
                  </a:lnTo>
                  <a:lnTo>
                    <a:pt x="218617" y="383540"/>
                  </a:lnTo>
                  <a:lnTo>
                    <a:pt x="220065" y="383540"/>
                  </a:lnTo>
                  <a:lnTo>
                    <a:pt x="220700" y="382270"/>
                  </a:lnTo>
                  <a:close/>
                </a:path>
                <a:path w="551814" h="1393825">
                  <a:moveTo>
                    <a:pt x="224066" y="452285"/>
                  </a:moveTo>
                  <a:lnTo>
                    <a:pt x="222758" y="450850"/>
                  </a:lnTo>
                  <a:lnTo>
                    <a:pt x="222745" y="453047"/>
                  </a:lnTo>
                  <a:lnTo>
                    <a:pt x="224066" y="452285"/>
                  </a:lnTo>
                  <a:close/>
                </a:path>
                <a:path w="551814" h="1393825">
                  <a:moveTo>
                    <a:pt x="226580" y="450850"/>
                  </a:moveTo>
                  <a:lnTo>
                    <a:pt x="224066" y="452285"/>
                  </a:lnTo>
                  <a:lnTo>
                    <a:pt x="225056" y="453390"/>
                  </a:lnTo>
                  <a:lnTo>
                    <a:pt x="226517" y="453390"/>
                  </a:lnTo>
                  <a:lnTo>
                    <a:pt x="226580" y="450850"/>
                  </a:lnTo>
                  <a:close/>
                </a:path>
                <a:path w="551814" h="1393825">
                  <a:moveTo>
                    <a:pt x="233832" y="413727"/>
                  </a:moveTo>
                  <a:lnTo>
                    <a:pt x="232676" y="411949"/>
                  </a:lnTo>
                  <a:lnTo>
                    <a:pt x="232829" y="412750"/>
                  </a:lnTo>
                  <a:lnTo>
                    <a:pt x="233832" y="413727"/>
                  </a:lnTo>
                  <a:close/>
                </a:path>
                <a:path w="551814" h="1393825">
                  <a:moveTo>
                    <a:pt x="234988" y="427901"/>
                  </a:moveTo>
                  <a:lnTo>
                    <a:pt x="233705" y="426173"/>
                  </a:lnTo>
                  <a:lnTo>
                    <a:pt x="233108" y="427926"/>
                  </a:lnTo>
                  <a:lnTo>
                    <a:pt x="231457" y="429437"/>
                  </a:lnTo>
                  <a:lnTo>
                    <a:pt x="231673" y="430441"/>
                  </a:lnTo>
                  <a:lnTo>
                    <a:pt x="233489" y="429920"/>
                  </a:lnTo>
                  <a:lnTo>
                    <a:pt x="234988" y="427901"/>
                  </a:lnTo>
                  <a:close/>
                </a:path>
                <a:path w="551814" h="1393825">
                  <a:moveTo>
                    <a:pt x="237020" y="414020"/>
                  </a:moveTo>
                  <a:lnTo>
                    <a:pt x="235280" y="412750"/>
                  </a:lnTo>
                  <a:lnTo>
                    <a:pt x="235483" y="414020"/>
                  </a:lnTo>
                  <a:lnTo>
                    <a:pt x="236220" y="415290"/>
                  </a:lnTo>
                  <a:lnTo>
                    <a:pt x="235407" y="415290"/>
                  </a:lnTo>
                  <a:lnTo>
                    <a:pt x="233832" y="413727"/>
                  </a:lnTo>
                  <a:lnTo>
                    <a:pt x="234010" y="414020"/>
                  </a:lnTo>
                  <a:lnTo>
                    <a:pt x="234530" y="419100"/>
                  </a:lnTo>
                  <a:lnTo>
                    <a:pt x="235661" y="421640"/>
                  </a:lnTo>
                  <a:lnTo>
                    <a:pt x="236181" y="420370"/>
                  </a:lnTo>
                  <a:lnTo>
                    <a:pt x="236855" y="415290"/>
                  </a:lnTo>
                  <a:lnTo>
                    <a:pt x="237020" y="414020"/>
                  </a:lnTo>
                  <a:close/>
                </a:path>
                <a:path w="551814" h="1393825">
                  <a:moveTo>
                    <a:pt x="255663" y="230974"/>
                  </a:moveTo>
                  <a:lnTo>
                    <a:pt x="255397" y="229870"/>
                  </a:lnTo>
                  <a:lnTo>
                    <a:pt x="254203" y="229870"/>
                  </a:lnTo>
                  <a:lnTo>
                    <a:pt x="255663" y="230974"/>
                  </a:lnTo>
                  <a:close/>
                </a:path>
                <a:path w="551814" h="1393825">
                  <a:moveTo>
                    <a:pt x="255879" y="231140"/>
                  </a:moveTo>
                  <a:lnTo>
                    <a:pt x="255663" y="230974"/>
                  </a:lnTo>
                  <a:lnTo>
                    <a:pt x="255701" y="231140"/>
                  </a:lnTo>
                  <a:lnTo>
                    <a:pt x="255879" y="231140"/>
                  </a:lnTo>
                  <a:close/>
                </a:path>
                <a:path w="551814" h="1393825">
                  <a:moveTo>
                    <a:pt x="259715" y="226060"/>
                  </a:moveTo>
                  <a:lnTo>
                    <a:pt x="257911" y="226060"/>
                  </a:lnTo>
                  <a:lnTo>
                    <a:pt x="259537" y="228600"/>
                  </a:lnTo>
                  <a:lnTo>
                    <a:pt x="259715" y="226060"/>
                  </a:lnTo>
                  <a:close/>
                </a:path>
                <a:path w="551814" h="1393825">
                  <a:moveTo>
                    <a:pt x="260350" y="226060"/>
                  </a:moveTo>
                  <a:lnTo>
                    <a:pt x="259803" y="224790"/>
                  </a:lnTo>
                  <a:lnTo>
                    <a:pt x="259715" y="226060"/>
                  </a:lnTo>
                  <a:lnTo>
                    <a:pt x="260350" y="226060"/>
                  </a:lnTo>
                  <a:close/>
                </a:path>
                <a:path w="551814" h="1393825">
                  <a:moveTo>
                    <a:pt x="270154" y="187960"/>
                  </a:moveTo>
                  <a:lnTo>
                    <a:pt x="269913" y="186690"/>
                  </a:lnTo>
                  <a:lnTo>
                    <a:pt x="270129" y="188137"/>
                  </a:lnTo>
                  <a:lnTo>
                    <a:pt x="270154" y="187960"/>
                  </a:lnTo>
                  <a:close/>
                </a:path>
                <a:path w="551814" h="1393825">
                  <a:moveTo>
                    <a:pt x="270497" y="190500"/>
                  </a:moveTo>
                  <a:lnTo>
                    <a:pt x="270129" y="188137"/>
                  </a:lnTo>
                  <a:lnTo>
                    <a:pt x="269925" y="190500"/>
                  </a:lnTo>
                  <a:lnTo>
                    <a:pt x="270497" y="190500"/>
                  </a:lnTo>
                  <a:close/>
                </a:path>
                <a:path w="551814" h="1393825">
                  <a:moveTo>
                    <a:pt x="277495" y="173342"/>
                  </a:moveTo>
                  <a:lnTo>
                    <a:pt x="277253" y="173672"/>
                  </a:lnTo>
                  <a:lnTo>
                    <a:pt x="277139" y="174040"/>
                  </a:lnTo>
                  <a:lnTo>
                    <a:pt x="277317" y="174447"/>
                  </a:lnTo>
                  <a:lnTo>
                    <a:pt x="277495" y="173342"/>
                  </a:lnTo>
                  <a:close/>
                </a:path>
                <a:path w="551814" h="1393825">
                  <a:moveTo>
                    <a:pt x="281317" y="165582"/>
                  </a:moveTo>
                  <a:lnTo>
                    <a:pt x="281139" y="164579"/>
                  </a:lnTo>
                  <a:lnTo>
                    <a:pt x="280670" y="165214"/>
                  </a:lnTo>
                  <a:lnTo>
                    <a:pt x="281317" y="165582"/>
                  </a:lnTo>
                  <a:close/>
                </a:path>
                <a:path w="551814" h="1393825">
                  <a:moveTo>
                    <a:pt x="295287" y="195275"/>
                  </a:moveTo>
                  <a:lnTo>
                    <a:pt x="294589" y="196456"/>
                  </a:lnTo>
                  <a:lnTo>
                    <a:pt x="294995" y="198310"/>
                  </a:lnTo>
                  <a:lnTo>
                    <a:pt x="295287" y="195275"/>
                  </a:lnTo>
                  <a:close/>
                </a:path>
                <a:path w="551814" h="1393825">
                  <a:moveTo>
                    <a:pt x="348615" y="99060"/>
                  </a:moveTo>
                  <a:lnTo>
                    <a:pt x="347332" y="97790"/>
                  </a:lnTo>
                  <a:lnTo>
                    <a:pt x="344258" y="97790"/>
                  </a:lnTo>
                  <a:lnTo>
                    <a:pt x="348615" y="99060"/>
                  </a:lnTo>
                  <a:close/>
                </a:path>
                <a:path w="551814" h="1393825">
                  <a:moveTo>
                    <a:pt x="353656" y="120650"/>
                  </a:moveTo>
                  <a:lnTo>
                    <a:pt x="353466" y="120180"/>
                  </a:lnTo>
                  <a:lnTo>
                    <a:pt x="352120" y="120650"/>
                  </a:lnTo>
                  <a:lnTo>
                    <a:pt x="353656" y="120650"/>
                  </a:lnTo>
                  <a:close/>
                </a:path>
                <a:path w="551814" h="1393825">
                  <a:moveTo>
                    <a:pt x="370141" y="107911"/>
                  </a:moveTo>
                  <a:lnTo>
                    <a:pt x="369963" y="107950"/>
                  </a:lnTo>
                  <a:lnTo>
                    <a:pt x="370141" y="107950"/>
                  </a:lnTo>
                  <a:close/>
                </a:path>
                <a:path w="551814" h="1393825">
                  <a:moveTo>
                    <a:pt x="395478" y="93649"/>
                  </a:moveTo>
                  <a:lnTo>
                    <a:pt x="395135" y="93560"/>
                  </a:lnTo>
                  <a:lnTo>
                    <a:pt x="394804" y="93472"/>
                  </a:lnTo>
                  <a:lnTo>
                    <a:pt x="394487" y="93446"/>
                  </a:lnTo>
                  <a:lnTo>
                    <a:pt x="394550" y="94475"/>
                  </a:lnTo>
                  <a:lnTo>
                    <a:pt x="395135" y="94094"/>
                  </a:lnTo>
                  <a:lnTo>
                    <a:pt x="395249" y="93941"/>
                  </a:lnTo>
                  <a:lnTo>
                    <a:pt x="395287" y="93802"/>
                  </a:lnTo>
                  <a:lnTo>
                    <a:pt x="395478" y="93649"/>
                  </a:lnTo>
                  <a:close/>
                </a:path>
                <a:path w="551814" h="1393825">
                  <a:moveTo>
                    <a:pt x="396659" y="73482"/>
                  </a:moveTo>
                  <a:lnTo>
                    <a:pt x="395859" y="72377"/>
                  </a:lnTo>
                  <a:lnTo>
                    <a:pt x="395770" y="73660"/>
                  </a:lnTo>
                  <a:lnTo>
                    <a:pt x="396659" y="73482"/>
                  </a:lnTo>
                  <a:close/>
                </a:path>
                <a:path w="551814" h="1393825">
                  <a:moveTo>
                    <a:pt x="421259" y="80010"/>
                  </a:moveTo>
                  <a:lnTo>
                    <a:pt x="420204" y="80010"/>
                  </a:lnTo>
                  <a:lnTo>
                    <a:pt x="420128" y="81280"/>
                  </a:lnTo>
                  <a:lnTo>
                    <a:pt x="421259" y="80010"/>
                  </a:lnTo>
                  <a:close/>
                </a:path>
                <a:path w="551814" h="1393825">
                  <a:moveTo>
                    <a:pt x="433793" y="54610"/>
                  </a:moveTo>
                  <a:lnTo>
                    <a:pt x="432460" y="54610"/>
                  </a:lnTo>
                  <a:lnTo>
                    <a:pt x="432041" y="54724"/>
                  </a:lnTo>
                  <a:lnTo>
                    <a:pt x="433095" y="55549"/>
                  </a:lnTo>
                  <a:lnTo>
                    <a:pt x="433793" y="54610"/>
                  </a:lnTo>
                  <a:close/>
                </a:path>
                <a:path w="551814" h="1393825">
                  <a:moveTo>
                    <a:pt x="436372" y="55880"/>
                  </a:moveTo>
                  <a:close/>
                </a:path>
                <a:path w="551814" h="1393825">
                  <a:moveTo>
                    <a:pt x="436930" y="54610"/>
                  </a:moveTo>
                  <a:lnTo>
                    <a:pt x="436308" y="53340"/>
                  </a:lnTo>
                  <a:lnTo>
                    <a:pt x="435089" y="53340"/>
                  </a:lnTo>
                  <a:lnTo>
                    <a:pt x="434746" y="53340"/>
                  </a:lnTo>
                  <a:lnTo>
                    <a:pt x="433793" y="54610"/>
                  </a:lnTo>
                  <a:lnTo>
                    <a:pt x="436930" y="54610"/>
                  </a:lnTo>
                  <a:close/>
                </a:path>
                <a:path w="551814" h="1393825">
                  <a:moveTo>
                    <a:pt x="437095" y="52070"/>
                  </a:moveTo>
                  <a:lnTo>
                    <a:pt x="436372" y="50800"/>
                  </a:lnTo>
                  <a:lnTo>
                    <a:pt x="436575" y="52070"/>
                  </a:lnTo>
                  <a:lnTo>
                    <a:pt x="437095" y="52070"/>
                  </a:lnTo>
                  <a:close/>
                </a:path>
                <a:path w="551814" h="1393825">
                  <a:moveTo>
                    <a:pt x="438277" y="46583"/>
                  </a:moveTo>
                  <a:lnTo>
                    <a:pt x="434009" y="48996"/>
                  </a:lnTo>
                  <a:lnTo>
                    <a:pt x="434911" y="49453"/>
                  </a:lnTo>
                  <a:lnTo>
                    <a:pt x="435673" y="50088"/>
                  </a:lnTo>
                  <a:lnTo>
                    <a:pt x="436359" y="50761"/>
                  </a:lnTo>
                  <a:lnTo>
                    <a:pt x="435013" y="49098"/>
                  </a:lnTo>
                  <a:lnTo>
                    <a:pt x="438277" y="46583"/>
                  </a:lnTo>
                  <a:close/>
                </a:path>
                <a:path w="551814" h="1393825">
                  <a:moveTo>
                    <a:pt x="457098" y="35560"/>
                  </a:moveTo>
                  <a:lnTo>
                    <a:pt x="456730" y="35306"/>
                  </a:lnTo>
                  <a:lnTo>
                    <a:pt x="456565" y="35560"/>
                  </a:lnTo>
                  <a:lnTo>
                    <a:pt x="457098" y="35560"/>
                  </a:lnTo>
                  <a:close/>
                </a:path>
                <a:path w="551814" h="1393825">
                  <a:moveTo>
                    <a:pt x="459028" y="31750"/>
                  </a:moveTo>
                  <a:lnTo>
                    <a:pt x="455231" y="34290"/>
                  </a:lnTo>
                  <a:lnTo>
                    <a:pt x="456730" y="35306"/>
                  </a:lnTo>
                  <a:lnTo>
                    <a:pt x="459028" y="31750"/>
                  </a:lnTo>
                  <a:close/>
                </a:path>
                <a:path w="551814" h="1393825">
                  <a:moveTo>
                    <a:pt x="485990" y="24130"/>
                  </a:moveTo>
                  <a:lnTo>
                    <a:pt x="485508" y="24130"/>
                  </a:lnTo>
                  <a:lnTo>
                    <a:pt x="485457" y="24384"/>
                  </a:lnTo>
                  <a:lnTo>
                    <a:pt x="485990" y="24130"/>
                  </a:lnTo>
                  <a:close/>
                </a:path>
                <a:path w="551814" h="1393825">
                  <a:moveTo>
                    <a:pt x="529170" y="3810"/>
                  </a:moveTo>
                  <a:lnTo>
                    <a:pt x="526059" y="3810"/>
                  </a:lnTo>
                  <a:lnTo>
                    <a:pt x="525056" y="7620"/>
                  </a:lnTo>
                  <a:lnTo>
                    <a:pt x="528891" y="7620"/>
                  </a:lnTo>
                  <a:lnTo>
                    <a:pt x="527634" y="6350"/>
                  </a:lnTo>
                  <a:lnTo>
                    <a:pt x="529170" y="3810"/>
                  </a:lnTo>
                  <a:close/>
                </a:path>
                <a:path w="551814" h="1393825">
                  <a:moveTo>
                    <a:pt x="537908" y="1270"/>
                  </a:moveTo>
                  <a:lnTo>
                    <a:pt x="535089" y="0"/>
                  </a:lnTo>
                  <a:lnTo>
                    <a:pt x="534631" y="2501"/>
                  </a:lnTo>
                  <a:lnTo>
                    <a:pt x="537908" y="1270"/>
                  </a:lnTo>
                  <a:close/>
                </a:path>
                <a:path w="551814" h="1393825">
                  <a:moveTo>
                    <a:pt x="551700" y="13970"/>
                  </a:moveTo>
                  <a:lnTo>
                    <a:pt x="550291" y="12700"/>
                  </a:lnTo>
                  <a:lnTo>
                    <a:pt x="549224" y="13970"/>
                  </a:lnTo>
                  <a:lnTo>
                    <a:pt x="547217" y="13970"/>
                  </a:lnTo>
                  <a:lnTo>
                    <a:pt x="546849" y="12700"/>
                  </a:lnTo>
                  <a:lnTo>
                    <a:pt x="546493" y="11430"/>
                  </a:lnTo>
                  <a:lnTo>
                    <a:pt x="548513" y="10160"/>
                  </a:lnTo>
                  <a:lnTo>
                    <a:pt x="547027" y="5080"/>
                  </a:lnTo>
                  <a:lnTo>
                    <a:pt x="547001" y="3810"/>
                  </a:lnTo>
                  <a:lnTo>
                    <a:pt x="546912" y="0"/>
                  </a:lnTo>
                  <a:lnTo>
                    <a:pt x="539686" y="0"/>
                  </a:lnTo>
                  <a:lnTo>
                    <a:pt x="536790" y="3810"/>
                  </a:lnTo>
                  <a:lnTo>
                    <a:pt x="534606" y="2578"/>
                  </a:lnTo>
                  <a:lnTo>
                    <a:pt x="533781" y="3810"/>
                  </a:lnTo>
                  <a:lnTo>
                    <a:pt x="532942" y="2540"/>
                  </a:lnTo>
                  <a:lnTo>
                    <a:pt x="531025" y="2540"/>
                  </a:lnTo>
                  <a:lnTo>
                    <a:pt x="528891" y="7620"/>
                  </a:lnTo>
                  <a:lnTo>
                    <a:pt x="529577" y="7620"/>
                  </a:lnTo>
                  <a:lnTo>
                    <a:pt x="527050" y="10160"/>
                  </a:lnTo>
                  <a:lnTo>
                    <a:pt x="524217" y="8890"/>
                  </a:lnTo>
                  <a:lnTo>
                    <a:pt x="524040" y="6350"/>
                  </a:lnTo>
                  <a:lnTo>
                    <a:pt x="522528" y="10160"/>
                  </a:lnTo>
                  <a:lnTo>
                    <a:pt x="521703" y="8890"/>
                  </a:lnTo>
                  <a:lnTo>
                    <a:pt x="521855" y="7620"/>
                  </a:lnTo>
                  <a:lnTo>
                    <a:pt x="522541" y="6350"/>
                  </a:lnTo>
                  <a:lnTo>
                    <a:pt x="521119" y="8890"/>
                  </a:lnTo>
                  <a:lnTo>
                    <a:pt x="517410" y="10160"/>
                  </a:lnTo>
                  <a:lnTo>
                    <a:pt x="517423" y="12700"/>
                  </a:lnTo>
                  <a:lnTo>
                    <a:pt x="514273" y="11430"/>
                  </a:lnTo>
                  <a:lnTo>
                    <a:pt x="510870" y="16510"/>
                  </a:lnTo>
                  <a:lnTo>
                    <a:pt x="509168" y="12700"/>
                  </a:lnTo>
                  <a:lnTo>
                    <a:pt x="508990" y="13970"/>
                  </a:lnTo>
                  <a:lnTo>
                    <a:pt x="507111" y="16510"/>
                  </a:lnTo>
                  <a:lnTo>
                    <a:pt x="505320" y="17780"/>
                  </a:lnTo>
                  <a:lnTo>
                    <a:pt x="506412" y="11430"/>
                  </a:lnTo>
                  <a:lnTo>
                    <a:pt x="498233" y="20320"/>
                  </a:lnTo>
                  <a:lnTo>
                    <a:pt x="496658" y="15240"/>
                  </a:lnTo>
                  <a:lnTo>
                    <a:pt x="496239" y="20320"/>
                  </a:lnTo>
                  <a:lnTo>
                    <a:pt x="488530" y="21590"/>
                  </a:lnTo>
                  <a:lnTo>
                    <a:pt x="485279" y="25400"/>
                  </a:lnTo>
                  <a:lnTo>
                    <a:pt x="485457" y="24384"/>
                  </a:lnTo>
                  <a:lnTo>
                    <a:pt x="483336" y="25400"/>
                  </a:lnTo>
                  <a:lnTo>
                    <a:pt x="481965" y="24130"/>
                  </a:lnTo>
                  <a:lnTo>
                    <a:pt x="479958" y="24130"/>
                  </a:lnTo>
                  <a:lnTo>
                    <a:pt x="481406" y="27940"/>
                  </a:lnTo>
                  <a:lnTo>
                    <a:pt x="477951" y="30480"/>
                  </a:lnTo>
                  <a:lnTo>
                    <a:pt x="476973" y="34290"/>
                  </a:lnTo>
                  <a:lnTo>
                    <a:pt x="474586" y="33020"/>
                  </a:lnTo>
                  <a:lnTo>
                    <a:pt x="472211" y="31750"/>
                  </a:lnTo>
                  <a:lnTo>
                    <a:pt x="476719" y="29210"/>
                  </a:lnTo>
                  <a:lnTo>
                    <a:pt x="474116" y="25400"/>
                  </a:lnTo>
                  <a:lnTo>
                    <a:pt x="475703" y="29210"/>
                  </a:lnTo>
                  <a:lnTo>
                    <a:pt x="470268" y="31750"/>
                  </a:lnTo>
                  <a:lnTo>
                    <a:pt x="472516" y="33020"/>
                  </a:lnTo>
                  <a:lnTo>
                    <a:pt x="470001" y="33020"/>
                  </a:lnTo>
                  <a:lnTo>
                    <a:pt x="467309" y="30480"/>
                  </a:lnTo>
                  <a:lnTo>
                    <a:pt x="469163" y="35560"/>
                  </a:lnTo>
                  <a:lnTo>
                    <a:pt x="465518" y="33020"/>
                  </a:lnTo>
                  <a:lnTo>
                    <a:pt x="464997" y="36830"/>
                  </a:lnTo>
                  <a:lnTo>
                    <a:pt x="460527" y="35560"/>
                  </a:lnTo>
                  <a:lnTo>
                    <a:pt x="462000" y="33020"/>
                  </a:lnTo>
                  <a:lnTo>
                    <a:pt x="459016" y="35560"/>
                  </a:lnTo>
                  <a:lnTo>
                    <a:pt x="457098" y="35560"/>
                  </a:lnTo>
                  <a:lnTo>
                    <a:pt x="458952" y="36830"/>
                  </a:lnTo>
                  <a:lnTo>
                    <a:pt x="459143" y="39370"/>
                  </a:lnTo>
                  <a:lnTo>
                    <a:pt x="455168" y="41910"/>
                  </a:lnTo>
                  <a:lnTo>
                    <a:pt x="455815" y="36830"/>
                  </a:lnTo>
                  <a:lnTo>
                    <a:pt x="453390" y="36830"/>
                  </a:lnTo>
                  <a:lnTo>
                    <a:pt x="451065" y="38100"/>
                  </a:lnTo>
                  <a:lnTo>
                    <a:pt x="450532" y="43180"/>
                  </a:lnTo>
                  <a:lnTo>
                    <a:pt x="447446" y="43180"/>
                  </a:lnTo>
                  <a:lnTo>
                    <a:pt x="447548" y="41910"/>
                  </a:lnTo>
                  <a:lnTo>
                    <a:pt x="445985" y="46990"/>
                  </a:lnTo>
                  <a:lnTo>
                    <a:pt x="438886" y="46990"/>
                  </a:lnTo>
                  <a:lnTo>
                    <a:pt x="437261" y="52070"/>
                  </a:lnTo>
                  <a:lnTo>
                    <a:pt x="437095" y="52070"/>
                  </a:lnTo>
                  <a:lnTo>
                    <a:pt x="437807" y="53340"/>
                  </a:lnTo>
                  <a:lnTo>
                    <a:pt x="438810" y="54610"/>
                  </a:lnTo>
                  <a:lnTo>
                    <a:pt x="439204" y="55549"/>
                  </a:lnTo>
                  <a:lnTo>
                    <a:pt x="439216" y="55968"/>
                  </a:lnTo>
                  <a:lnTo>
                    <a:pt x="437705" y="57150"/>
                  </a:lnTo>
                  <a:lnTo>
                    <a:pt x="437400" y="59690"/>
                  </a:lnTo>
                  <a:lnTo>
                    <a:pt x="435597" y="57150"/>
                  </a:lnTo>
                  <a:lnTo>
                    <a:pt x="436651" y="57150"/>
                  </a:lnTo>
                  <a:lnTo>
                    <a:pt x="436283" y="55968"/>
                  </a:lnTo>
                  <a:lnTo>
                    <a:pt x="435152" y="57150"/>
                  </a:lnTo>
                  <a:lnTo>
                    <a:pt x="433095" y="55549"/>
                  </a:lnTo>
                  <a:lnTo>
                    <a:pt x="432790" y="55968"/>
                  </a:lnTo>
                  <a:lnTo>
                    <a:pt x="432054" y="57073"/>
                  </a:lnTo>
                  <a:lnTo>
                    <a:pt x="432054" y="72390"/>
                  </a:lnTo>
                  <a:lnTo>
                    <a:pt x="428332" y="75234"/>
                  </a:lnTo>
                  <a:lnTo>
                    <a:pt x="428244" y="74930"/>
                  </a:lnTo>
                  <a:lnTo>
                    <a:pt x="427507" y="72390"/>
                  </a:lnTo>
                  <a:lnTo>
                    <a:pt x="432054" y="72390"/>
                  </a:lnTo>
                  <a:lnTo>
                    <a:pt x="432054" y="57073"/>
                  </a:lnTo>
                  <a:lnTo>
                    <a:pt x="430301" y="59690"/>
                  </a:lnTo>
                  <a:lnTo>
                    <a:pt x="427240" y="60960"/>
                  </a:lnTo>
                  <a:lnTo>
                    <a:pt x="425030" y="57150"/>
                  </a:lnTo>
                  <a:lnTo>
                    <a:pt x="432752" y="55880"/>
                  </a:lnTo>
                  <a:lnTo>
                    <a:pt x="427812" y="55880"/>
                  </a:lnTo>
                  <a:lnTo>
                    <a:pt x="432041" y="54724"/>
                  </a:lnTo>
                  <a:lnTo>
                    <a:pt x="431888" y="54610"/>
                  </a:lnTo>
                  <a:lnTo>
                    <a:pt x="432460" y="54610"/>
                  </a:lnTo>
                  <a:lnTo>
                    <a:pt x="426783" y="50800"/>
                  </a:lnTo>
                  <a:lnTo>
                    <a:pt x="434809" y="53251"/>
                  </a:lnTo>
                  <a:lnTo>
                    <a:pt x="434949" y="53251"/>
                  </a:lnTo>
                  <a:lnTo>
                    <a:pt x="436270" y="53251"/>
                  </a:lnTo>
                  <a:lnTo>
                    <a:pt x="435698" y="52070"/>
                  </a:lnTo>
                  <a:lnTo>
                    <a:pt x="434860" y="53187"/>
                  </a:lnTo>
                  <a:lnTo>
                    <a:pt x="431355" y="50800"/>
                  </a:lnTo>
                  <a:lnTo>
                    <a:pt x="429488" y="49530"/>
                  </a:lnTo>
                  <a:lnTo>
                    <a:pt x="423697" y="52070"/>
                  </a:lnTo>
                  <a:lnTo>
                    <a:pt x="424395" y="54610"/>
                  </a:lnTo>
                  <a:lnTo>
                    <a:pt x="418642" y="55880"/>
                  </a:lnTo>
                  <a:lnTo>
                    <a:pt x="418376" y="58420"/>
                  </a:lnTo>
                  <a:lnTo>
                    <a:pt x="420408" y="58420"/>
                  </a:lnTo>
                  <a:lnTo>
                    <a:pt x="420141" y="60960"/>
                  </a:lnTo>
                  <a:lnTo>
                    <a:pt x="416077" y="63500"/>
                  </a:lnTo>
                  <a:lnTo>
                    <a:pt x="412521" y="62230"/>
                  </a:lnTo>
                  <a:lnTo>
                    <a:pt x="409435" y="60960"/>
                  </a:lnTo>
                  <a:lnTo>
                    <a:pt x="406793" y="63500"/>
                  </a:lnTo>
                  <a:lnTo>
                    <a:pt x="406501" y="66040"/>
                  </a:lnTo>
                  <a:lnTo>
                    <a:pt x="408114" y="69850"/>
                  </a:lnTo>
                  <a:lnTo>
                    <a:pt x="403098" y="71120"/>
                  </a:lnTo>
                  <a:lnTo>
                    <a:pt x="402945" y="69850"/>
                  </a:lnTo>
                  <a:lnTo>
                    <a:pt x="402488" y="66040"/>
                  </a:lnTo>
                  <a:lnTo>
                    <a:pt x="397217" y="68580"/>
                  </a:lnTo>
                  <a:lnTo>
                    <a:pt x="398919" y="69850"/>
                  </a:lnTo>
                  <a:lnTo>
                    <a:pt x="398106" y="69850"/>
                  </a:lnTo>
                  <a:lnTo>
                    <a:pt x="393115" y="68580"/>
                  </a:lnTo>
                  <a:lnTo>
                    <a:pt x="395859" y="72377"/>
                  </a:lnTo>
                  <a:lnTo>
                    <a:pt x="395947" y="71120"/>
                  </a:lnTo>
                  <a:lnTo>
                    <a:pt x="398995" y="69900"/>
                  </a:lnTo>
                  <a:lnTo>
                    <a:pt x="402361" y="72390"/>
                  </a:lnTo>
                  <a:lnTo>
                    <a:pt x="396659" y="73482"/>
                  </a:lnTo>
                  <a:lnTo>
                    <a:pt x="396786" y="73660"/>
                  </a:lnTo>
                  <a:lnTo>
                    <a:pt x="394144" y="74930"/>
                  </a:lnTo>
                  <a:lnTo>
                    <a:pt x="391871" y="72390"/>
                  </a:lnTo>
                  <a:lnTo>
                    <a:pt x="386765" y="76200"/>
                  </a:lnTo>
                  <a:lnTo>
                    <a:pt x="382282" y="81089"/>
                  </a:lnTo>
                  <a:lnTo>
                    <a:pt x="382282" y="102870"/>
                  </a:lnTo>
                  <a:lnTo>
                    <a:pt x="376021" y="106070"/>
                  </a:lnTo>
                  <a:lnTo>
                    <a:pt x="375894" y="102870"/>
                  </a:lnTo>
                  <a:lnTo>
                    <a:pt x="375780" y="100330"/>
                  </a:lnTo>
                  <a:lnTo>
                    <a:pt x="380822" y="101600"/>
                  </a:lnTo>
                  <a:lnTo>
                    <a:pt x="381368" y="101600"/>
                  </a:lnTo>
                  <a:lnTo>
                    <a:pt x="381850" y="102870"/>
                  </a:lnTo>
                  <a:lnTo>
                    <a:pt x="382282" y="102870"/>
                  </a:lnTo>
                  <a:lnTo>
                    <a:pt x="382282" y="81089"/>
                  </a:lnTo>
                  <a:lnTo>
                    <a:pt x="382104" y="81280"/>
                  </a:lnTo>
                  <a:lnTo>
                    <a:pt x="377126" y="84670"/>
                  </a:lnTo>
                  <a:lnTo>
                    <a:pt x="377126" y="86220"/>
                  </a:lnTo>
                  <a:lnTo>
                    <a:pt x="376986" y="86360"/>
                  </a:lnTo>
                  <a:lnTo>
                    <a:pt x="377126" y="86220"/>
                  </a:lnTo>
                  <a:lnTo>
                    <a:pt x="377126" y="84670"/>
                  </a:lnTo>
                  <a:lnTo>
                    <a:pt x="376491" y="85090"/>
                  </a:lnTo>
                  <a:lnTo>
                    <a:pt x="376288" y="83820"/>
                  </a:lnTo>
                  <a:lnTo>
                    <a:pt x="376758" y="82550"/>
                  </a:lnTo>
                  <a:lnTo>
                    <a:pt x="374815" y="82550"/>
                  </a:lnTo>
                  <a:lnTo>
                    <a:pt x="374065" y="83083"/>
                  </a:lnTo>
                  <a:lnTo>
                    <a:pt x="374065" y="90170"/>
                  </a:lnTo>
                  <a:lnTo>
                    <a:pt x="370814" y="90170"/>
                  </a:lnTo>
                  <a:lnTo>
                    <a:pt x="373037" y="88900"/>
                  </a:lnTo>
                  <a:lnTo>
                    <a:pt x="373799" y="88900"/>
                  </a:lnTo>
                  <a:lnTo>
                    <a:pt x="374065" y="90170"/>
                  </a:lnTo>
                  <a:lnTo>
                    <a:pt x="374065" y="83083"/>
                  </a:lnTo>
                  <a:lnTo>
                    <a:pt x="369366" y="86360"/>
                  </a:lnTo>
                  <a:lnTo>
                    <a:pt x="363207" y="88900"/>
                  </a:lnTo>
                  <a:lnTo>
                    <a:pt x="356717" y="92710"/>
                  </a:lnTo>
                  <a:lnTo>
                    <a:pt x="350304" y="93980"/>
                  </a:lnTo>
                  <a:lnTo>
                    <a:pt x="349275" y="99060"/>
                  </a:lnTo>
                  <a:lnTo>
                    <a:pt x="348615" y="99060"/>
                  </a:lnTo>
                  <a:lnTo>
                    <a:pt x="347992" y="101600"/>
                  </a:lnTo>
                  <a:lnTo>
                    <a:pt x="346544" y="102870"/>
                  </a:lnTo>
                  <a:lnTo>
                    <a:pt x="344919" y="101600"/>
                  </a:lnTo>
                  <a:lnTo>
                    <a:pt x="345389" y="99060"/>
                  </a:lnTo>
                  <a:lnTo>
                    <a:pt x="341922" y="105410"/>
                  </a:lnTo>
                  <a:lnTo>
                    <a:pt x="335076" y="114300"/>
                  </a:lnTo>
                  <a:lnTo>
                    <a:pt x="328231" y="115570"/>
                  </a:lnTo>
                  <a:lnTo>
                    <a:pt x="328612" y="114300"/>
                  </a:lnTo>
                  <a:lnTo>
                    <a:pt x="323977" y="115570"/>
                  </a:lnTo>
                  <a:lnTo>
                    <a:pt x="328383" y="121920"/>
                  </a:lnTo>
                  <a:lnTo>
                    <a:pt x="323138" y="123190"/>
                  </a:lnTo>
                  <a:lnTo>
                    <a:pt x="323430" y="121920"/>
                  </a:lnTo>
                  <a:lnTo>
                    <a:pt x="317169" y="127000"/>
                  </a:lnTo>
                  <a:lnTo>
                    <a:pt x="305790" y="137160"/>
                  </a:lnTo>
                  <a:lnTo>
                    <a:pt x="299643" y="140970"/>
                  </a:lnTo>
                  <a:lnTo>
                    <a:pt x="302018" y="144780"/>
                  </a:lnTo>
                  <a:lnTo>
                    <a:pt x="291325" y="148590"/>
                  </a:lnTo>
                  <a:lnTo>
                    <a:pt x="295960" y="152400"/>
                  </a:lnTo>
                  <a:lnTo>
                    <a:pt x="289966" y="156210"/>
                  </a:lnTo>
                  <a:lnTo>
                    <a:pt x="289953" y="153670"/>
                  </a:lnTo>
                  <a:lnTo>
                    <a:pt x="283514" y="160020"/>
                  </a:lnTo>
                  <a:lnTo>
                    <a:pt x="281965" y="161290"/>
                  </a:lnTo>
                  <a:lnTo>
                    <a:pt x="285013" y="165100"/>
                  </a:lnTo>
                  <a:lnTo>
                    <a:pt x="284137" y="167640"/>
                  </a:lnTo>
                  <a:lnTo>
                    <a:pt x="281317" y="166370"/>
                  </a:lnTo>
                  <a:lnTo>
                    <a:pt x="282346" y="171450"/>
                  </a:lnTo>
                  <a:lnTo>
                    <a:pt x="278003" y="171450"/>
                  </a:lnTo>
                  <a:lnTo>
                    <a:pt x="277495" y="173990"/>
                  </a:lnTo>
                  <a:lnTo>
                    <a:pt x="278155" y="172720"/>
                  </a:lnTo>
                  <a:lnTo>
                    <a:pt x="280568" y="172720"/>
                  </a:lnTo>
                  <a:lnTo>
                    <a:pt x="279895" y="177800"/>
                  </a:lnTo>
                  <a:lnTo>
                    <a:pt x="274066" y="181610"/>
                  </a:lnTo>
                  <a:lnTo>
                    <a:pt x="272516" y="180340"/>
                  </a:lnTo>
                  <a:lnTo>
                    <a:pt x="271868" y="184150"/>
                  </a:lnTo>
                  <a:lnTo>
                    <a:pt x="271487" y="187960"/>
                  </a:lnTo>
                  <a:lnTo>
                    <a:pt x="271030" y="190500"/>
                  </a:lnTo>
                  <a:lnTo>
                    <a:pt x="270497" y="190500"/>
                  </a:lnTo>
                  <a:lnTo>
                    <a:pt x="270891" y="193040"/>
                  </a:lnTo>
                  <a:lnTo>
                    <a:pt x="266369" y="186690"/>
                  </a:lnTo>
                  <a:lnTo>
                    <a:pt x="267309" y="191770"/>
                  </a:lnTo>
                  <a:lnTo>
                    <a:pt x="268236" y="191770"/>
                  </a:lnTo>
                  <a:lnTo>
                    <a:pt x="268973" y="193040"/>
                  </a:lnTo>
                  <a:lnTo>
                    <a:pt x="269544" y="193040"/>
                  </a:lnTo>
                  <a:lnTo>
                    <a:pt x="266865" y="194310"/>
                  </a:lnTo>
                  <a:lnTo>
                    <a:pt x="264833" y="199390"/>
                  </a:lnTo>
                  <a:lnTo>
                    <a:pt x="264325" y="204470"/>
                  </a:lnTo>
                  <a:lnTo>
                    <a:pt x="262483" y="201930"/>
                  </a:lnTo>
                  <a:lnTo>
                    <a:pt x="259486" y="209550"/>
                  </a:lnTo>
                  <a:lnTo>
                    <a:pt x="258648" y="217170"/>
                  </a:lnTo>
                  <a:lnTo>
                    <a:pt x="256413" y="224790"/>
                  </a:lnTo>
                  <a:lnTo>
                    <a:pt x="258191" y="222250"/>
                  </a:lnTo>
                  <a:lnTo>
                    <a:pt x="261708" y="224790"/>
                  </a:lnTo>
                  <a:lnTo>
                    <a:pt x="261442" y="226060"/>
                  </a:lnTo>
                  <a:lnTo>
                    <a:pt x="260350" y="226060"/>
                  </a:lnTo>
                  <a:lnTo>
                    <a:pt x="261454" y="228600"/>
                  </a:lnTo>
                  <a:lnTo>
                    <a:pt x="260273" y="231140"/>
                  </a:lnTo>
                  <a:lnTo>
                    <a:pt x="257175" y="228600"/>
                  </a:lnTo>
                  <a:lnTo>
                    <a:pt x="256565" y="227330"/>
                  </a:lnTo>
                  <a:lnTo>
                    <a:pt x="256743" y="231140"/>
                  </a:lnTo>
                  <a:lnTo>
                    <a:pt x="255879" y="231140"/>
                  </a:lnTo>
                  <a:lnTo>
                    <a:pt x="249288" y="234950"/>
                  </a:lnTo>
                  <a:lnTo>
                    <a:pt x="252298" y="237490"/>
                  </a:lnTo>
                  <a:lnTo>
                    <a:pt x="251269" y="237490"/>
                  </a:lnTo>
                  <a:lnTo>
                    <a:pt x="249301" y="245110"/>
                  </a:lnTo>
                  <a:lnTo>
                    <a:pt x="249605" y="248920"/>
                  </a:lnTo>
                  <a:lnTo>
                    <a:pt x="248310" y="255270"/>
                  </a:lnTo>
                  <a:lnTo>
                    <a:pt x="251155" y="255270"/>
                  </a:lnTo>
                  <a:lnTo>
                    <a:pt x="249961" y="257810"/>
                  </a:lnTo>
                  <a:lnTo>
                    <a:pt x="251841" y="260350"/>
                  </a:lnTo>
                  <a:lnTo>
                    <a:pt x="249885" y="265430"/>
                  </a:lnTo>
                  <a:lnTo>
                    <a:pt x="249008" y="266420"/>
                  </a:lnTo>
                  <a:lnTo>
                    <a:pt x="249008" y="278130"/>
                  </a:lnTo>
                  <a:lnTo>
                    <a:pt x="246888" y="278130"/>
                  </a:lnTo>
                  <a:lnTo>
                    <a:pt x="247688" y="276860"/>
                  </a:lnTo>
                  <a:lnTo>
                    <a:pt x="249008" y="278130"/>
                  </a:lnTo>
                  <a:lnTo>
                    <a:pt x="249008" y="266420"/>
                  </a:lnTo>
                  <a:lnTo>
                    <a:pt x="246481" y="269240"/>
                  </a:lnTo>
                  <a:lnTo>
                    <a:pt x="245516" y="274320"/>
                  </a:lnTo>
                  <a:lnTo>
                    <a:pt x="246075" y="279400"/>
                  </a:lnTo>
                  <a:lnTo>
                    <a:pt x="246329" y="278130"/>
                  </a:lnTo>
                  <a:lnTo>
                    <a:pt x="246087" y="279387"/>
                  </a:lnTo>
                  <a:lnTo>
                    <a:pt x="245338" y="283210"/>
                  </a:lnTo>
                  <a:lnTo>
                    <a:pt x="244106" y="280670"/>
                  </a:lnTo>
                  <a:lnTo>
                    <a:pt x="242747" y="289560"/>
                  </a:lnTo>
                  <a:lnTo>
                    <a:pt x="243014" y="297180"/>
                  </a:lnTo>
                  <a:lnTo>
                    <a:pt x="244284" y="297180"/>
                  </a:lnTo>
                  <a:lnTo>
                    <a:pt x="244983" y="295910"/>
                  </a:lnTo>
                  <a:lnTo>
                    <a:pt x="245757" y="297180"/>
                  </a:lnTo>
                  <a:lnTo>
                    <a:pt x="245846" y="298450"/>
                  </a:lnTo>
                  <a:lnTo>
                    <a:pt x="243878" y="299720"/>
                  </a:lnTo>
                  <a:lnTo>
                    <a:pt x="242506" y="299720"/>
                  </a:lnTo>
                  <a:lnTo>
                    <a:pt x="241388" y="306070"/>
                  </a:lnTo>
                  <a:lnTo>
                    <a:pt x="237439" y="313690"/>
                  </a:lnTo>
                  <a:lnTo>
                    <a:pt x="233870" y="321310"/>
                  </a:lnTo>
                  <a:lnTo>
                    <a:pt x="233870" y="327660"/>
                  </a:lnTo>
                  <a:lnTo>
                    <a:pt x="234848" y="335280"/>
                  </a:lnTo>
                  <a:lnTo>
                    <a:pt x="233603" y="339090"/>
                  </a:lnTo>
                  <a:lnTo>
                    <a:pt x="233349" y="332740"/>
                  </a:lnTo>
                  <a:lnTo>
                    <a:pt x="231152" y="335280"/>
                  </a:lnTo>
                  <a:lnTo>
                    <a:pt x="233680" y="344170"/>
                  </a:lnTo>
                  <a:lnTo>
                    <a:pt x="227596" y="347980"/>
                  </a:lnTo>
                  <a:lnTo>
                    <a:pt x="229019" y="355600"/>
                  </a:lnTo>
                  <a:lnTo>
                    <a:pt x="224612" y="359410"/>
                  </a:lnTo>
                  <a:lnTo>
                    <a:pt x="223088" y="367030"/>
                  </a:lnTo>
                  <a:lnTo>
                    <a:pt x="222008" y="374650"/>
                  </a:lnTo>
                  <a:lnTo>
                    <a:pt x="218948" y="379730"/>
                  </a:lnTo>
                  <a:lnTo>
                    <a:pt x="220865" y="379730"/>
                  </a:lnTo>
                  <a:lnTo>
                    <a:pt x="222250" y="382270"/>
                  </a:lnTo>
                  <a:lnTo>
                    <a:pt x="220700" y="382270"/>
                  </a:lnTo>
                  <a:lnTo>
                    <a:pt x="221424" y="383540"/>
                  </a:lnTo>
                  <a:lnTo>
                    <a:pt x="219329" y="394970"/>
                  </a:lnTo>
                  <a:lnTo>
                    <a:pt x="215506" y="406400"/>
                  </a:lnTo>
                  <a:lnTo>
                    <a:pt x="210947" y="419100"/>
                  </a:lnTo>
                  <a:lnTo>
                    <a:pt x="206654" y="430530"/>
                  </a:lnTo>
                  <a:lnTo>
                    <a:pt x="204914" y="435610"/>
                  </a:lnTo>
                  <a:lnTo>
                    <a:pt x="215379" y="435610"/>
                  </a:lnTo>
                  <a:lnTo>
                    <a:pt x="209435" y="441960"/>
                  </a:lnTo>
                  <a:lnTo>
                    <a:pt x="206502" y="439420"/>
                  </a:lnTo>
                  <a:lnTo>
                    <a:pt x="206336" y="448310"/>
                  </a:lnTo>
                  <a:lnTo>
                    <a:pt x="204546" y="457200"/>
                  </a:lnTo>
                  <a:lnTo>
                    <a:pt x="202653" y="466090"/>
                  </a:lnTo>
                  <a:lnTo>
                    <a:pt x="202184" y="476250"/>
                  </a:lnTo>
                  <a:lnTo>
                    <a:pt x="201549" y="474980"/>
                  </a:lnTo>
                  <a:lnTo>
                    <a:pt x="200545" y="474980"/>
                  </a:lnTo>
                  <a:lnTo>
                    <a:pt x="200787" y="473710"/>
                  </a:lnTo>
                  <a:lnTo>
                    <a:pt x="197815" y="474980"/>
                  </a:lnTo>
                  <a:lnTo>
                    <a:pt x="198755" y="482600"/>
                  </a:lnTo>
                  <a:lnTo>
                    <a:pt x="200761" y="482600"/>
                  </a:lnTo>
                  <a:lnTo>
                    <a:pt x="200152" y="485140"/>
                  </a:lnTo>
                  <a:lnTo>
                    <a:pt x="198869" y="482600"/>
                  </a:lnTo>
                  <a:lnTo>
                    <a:pt x="197612" y="483870"/>
                  </a:lnTo>
                  <a:lnTo>
                    <a:pt x="195630" y="486410"/>
                  </a:lnTo>
                  <a:lnTo>
                    <a:pt x="199440" y="490220"/>
                  </a:lnTo>
                  <a:lnTo>
                    <a:pt x="196710" y="491312"/>
                  </a:lnTo>
                  <a:lnTo>
                    <a:pt x="196824" y="491490"/>
                  </a:lnTo>
                  <a:lnTo>
                    <a:pt x="194094" y="497840"/>
                  </a:lnTo>
                  <a:lnTo>
                    <a:pt x="197256" y="496570"/>
                  </a:lnTo>
                  <a:lnTo>
                    <a:pt x="194995" y="500380"/>
                  </a:lnTo>
                  <a:lnTo>
                    <a:pt x="196773" y="505460"/>
                  </a:lnTo>
                  <a:lnTo>
                    <a:pt x="194360" y="508000"/>
                  </a:lnTo>
                  <a:lnTo>
                    <a:pt x="197040" y="511810"/>
                  </a:lnTo>
                  <a:lnTo>
                    <a:pt x="191274" y="515620"/>
                  </a:lnTo>
                  <a:lnTo>
                    <a:pt x="211505" y="515620"/>
                  </a:lnTo>
                  <a:lnTo>
                    <a:pt x="212623" y="510540"/>
                  </a:lnTo>
                  <a:lnTo>
                    <a:pt x="215722" y="506768"/>
                  </a:lnTo>
                  <a:lnTo>
                    <a:pt x="215722" y="506907"/>
                  </a:lnTo>
                  <a:lnTo>
                    <a:pt x="216433" y="505663"/>
                  </a:lnTo>
                  <a:lnTo>
                    <a:pt x="216192" y="505752"/>
                  </a:lnTo>
                  <a:lnTo>
                    <a:pt x="215976" y="505904"/>
                  </a:lnTo>
                  <a:lnTo>
                    <a:pt x="215773" y="506018"/>
                  </a:lnTo>
                  <a:lnTo>
                    <a:pt x="215900" y="502920"/>
                  </a:lnTo>
                  <a:lnTo>
                    <a:pt x="216242" y="497840"/>
                  </a:lnTo>
                  <a:lnTo>
                    <a:pt x="216446" y="496570"/>
                  </a:lnTo>
                  <a:lnTo>
                    <a:pt x="216852" y="494030"/>
                  </a:lnTo>
                  <a:lnTo>
                    <a:pt x="217855" y="494030"/>
                  </a:lnTo>
                  <a:lnTo>
                    <a:pt x="217512" y="495300"/>
                  </a:lnTo>
                  <a:lnTo>
                    <a:pt x="218249" y="494030"/>
                  </a:lnTo>
                  <a:lnTo>
                    <a:pt x="220433" y="490220"/>
                  </a:lnTo>
                  <a:lnTo>
                    <a:pt x="212344" y="490220"/>
                  </a:lnTo>
                  <a:lnTo>
                    <a:pt x="215633" y="485140"/>
                  </a:lnTo>
                  <a:lnTo>
                    <a:pt x="219494" y="483870"/>
                  </a:lnTo>
                  <a:lnTo>
                    <a:pt x="216763" y="488950"/>
                  </a:lnTo>
                  <a:lnTo>
                    <a:pt x="218376" y="487680"/>
                  </a:lnTo>
                  <a:lnTo>
                    <a:pt x="225196" y="487680"/>
                  </a:lnTo>
                  <a:lnTo>
                    <a:pt x="222046" y="483870"/>
                  </a:lnTo>
                  <a:lnTo>
                    <a:pt x="218909" y="480060"/>
                  </a:lnTo>
                  <a:lnTo>
                    <a:pt x="223583" y="477520"/>
                  </a:lnTo>
                  <a:lnTo>
                    <a:pt x="223786" y="478790"/>
                  </a:lnTo>
                  <a:lnTo>
                    <a:pt x="225221" y="477520"/>
                  </a:lnTo>
                  <a:lnTo>
                    <a:pt x="226656" y="476250"/>
                  </a:lnTo>
                  <a:lnTo>
                    <a:pt x="222770" y="471170"/>
                  </a:lnTo>
                  <a:lnTo>
                    <a:pt x="224243" y="466090"/>
                  </a:lnTo>
                  <a:lnTo>
                    <a:pt x="225234" y="466090"/>
                  </a:lnTo>
                  <a:lnTo>
                    <a:pt x="222542" y="462280"/>
                  </a:lnTo>
                  <a:lnTo>
                    <a:pt x="222694" y="457200"/>
                  </a:lnTo>
                  <a:lnTo>
                    <a:pt x="222745" y="453390"/>
                  </a:lnTo>
                  <a:lnTo>
                    <a:pt x="222745" y="453047"/>
                  </a:lnTo>
                  <a:lnTo>
                    <a:pt x="222148" y="453390"/>
                  </a:lnTo>
                  <a:lnTo>
                    <a:pt x="222275" y="449580"/>
                  </a:lnTo>
                  <a:lnTo>
                    <a:pt x="223989" y="448310"/>
                  </a:lnTo>
                  <a:lnTo>
                    <a:pt x="225856" y="445770"/>
                  </a:lnTo>
                  <a:lnTo>
                    <a:pt x="228765" y="445770"/>
                  </a:lnTo>
                  <a:lnTo>
                    <a:pt x="228104" y="449580"/>
                  </a:lnTo>
                  <a:lnTo>
                    <a:pt x="232156" y="448310"/>
                  </a:lnTo>
                  <a:lnTo>
                    <a:pt x="230073" y="445770"/>
                  </a:lnTo>
                  <a:lnTo>
                    <a:pt x="229019" y="444500"/>
                  </a:lnTo>
                  <a:lnTo>
                    <a:pt x="230085" y="441960"/>
                  </a:lnTo>
                  <a:lnTo>
                    <a:pt x="231635" y="443230"/>
                  </a:lnTo>
                  <a:lnTo>
                    <a:pt x="232384" y="436880"/>
                  </a:lnTo>
                  <a:lnTo>
                    <a:pt x="228358" y="435610"/>
                  </a:lnTo>
                  <a:lnTo>
                    <a:pt x="230009" y="430530"/>
                  </a:lnTo>
                  <a:lnTo>
                    <a:pt x="228663" y="430530"/>
                  </a:lnTo>
                  <a:lnTo>
                    <a:pt x="225425" y="425450"/>
                  </a:lnTo>
                  <a:lnTo>
                    <a:pt x="231546" y="427990"/>
                  </a:lnTo>
                  <a:lnTo>
                    <a:pt x="230060" y="425450"/>
                  </a:lnTo>
                  <a:lnTo>
                    <a:pt x="229311" y="424180"/>
                  </a:lnTo>
                  <a:lnTo>
                    <a:pt x="233591" y="424180"/>
                  </a:lnTo>
                  <a:lnTo>
                    <a:pt x="233095" y="421640"/>
                  </a:lnTo>
                  <a:lnTo>
                    <a:pt x="231394" y="415290"/>
                  </a:lnTo>
                  <a:lnTo>
                    <a:pt x="231533" y="410210"/>
                  </a:lnTo>
                  <a:lnTo>
                    <a:pt x="232676" y="411949"/>
                  </a:lnTo>
                  <a:lnTo>
                    <a:pt x="232321" y="410210"/>
                  </a:lnTo>
                  <a:lnTo>
                    <a:pt x="232054" y="408940"/>
                  </a:lnTo>
                  <a:lnTo>
                    <a:pt x="233095" y="403860"/>
                  </a:lnTo>
                  <a:lnTo>
                    <a:pt x="240753" y="406400"/>
                  </a:lnTo>
                  <a:lnTo>
                    <a:pt x="240182" y="403860"/>
                  </a:lnTo>
                  <a:lnTo>
                    <a:pt x="237591" y="392430"/>
                  </a:lnTo>
                  <a:lnTo>
                    <a:pt x="244398" y="391160"/>
                  </a:lnTo>
                  <a:lnTo>
                    <a:pt x="244678" y="384810"/>
                  </a:lnTo>
                  <a:lnTo>
                    <a:pt x="246507" y="378460"/>
                  </a:lnTo>
                  <a:lnTo>
                    <a:pt x="248856" y="372110"/>
                  </a:lnTo>
                  <a:lnTo>
                    <a:pt x="249936" y="368300"/>
                  </a:lnTo>
                  <a:lnTo>
                    <a:pt x="250659" y="365760"/>
                  </a:lnTo>
                  <a:lnTo>
                    <a:pt x="243852" y="368300"/>
                  </a:lnTo>
                  <a:lnTo>
                    <a:pt x="251066" y="363220"/>
                  </a:lnTo>
                  <a:lnTo>
                    <a:pt x="249682" y="362953"/>
                  </a:lnTo>
                  <a:lnTo>
                    <a:pt x="251599" y="360349"/>
                  </a:lnTo>
                  <a:lnTo>
                    <a:pt x="248602" y="362597"/>
                  </a:lnTo>
                  <a:lnTo>
                    <a:pt x="248666" y="362750"/>
                  </a:lnTo>
                  <a:lnTo>
                    <a:pt x="248475" y="362712"/>
                  </a:lnTo>
                  <a:lnTo>
                    <a:pt x="248602" y="362597"/>
                  </a:lnTo>
                  <a:lnTo>
                    <a:pt x="248437" y="362229"/>
                  </a:lnTo>
                  <a:lnTo>
                    <a:pt x="248373" y="362686"/>
                  </a:lnTo>
                  <a:lnTo>
                    <a:pt x="244703" y="361950"/>
                  </a:lnTo>
                  <a:lnTo>
                    <a:pt x="244767" y="360680"/>
                  </a:lnTo>
                  <a:lnTo>
                    <a:pt x="245059" y="359410"/>
                  </a:lnTo>
                  <a:lnTo>
                    <a:pt x="245516" y="359410"/>
                  </a:lnTo>
                  <a:lnTo>
                    <a:pt x="246227" y="358533"/>
                  </a:lnTo>
                  <a:lnTo>
                    <a:pt x="246748" y="358457"/>
                  </a:lnTo>
                  <a:lnTo>
                    <a:pt x="248437" y="362229"/>
                  </a:lnTo>
                  <a:lnTo>
                    <a:pt x="248907" y="358457"/>
                  </a:lnTo>
                  <a:lnTo>
                    <a:pt x="249377" y="354736"/>
                  </a:lnTo>
                  <a:lnTo>
                    <a:pt x="249047" y="355066"/>
                  </a:lnTo>
                  <a:lnTo>
                    <a:pt x="250685" y="353060"/>
                  </a:lnTo>
                  <a:lnTo>
                    <a:pt x="252844" y="353060"/>
                  </a:lnTo>
                  <a:lnTo>
                    <a:pt x="251612" y="355600"/>
                  </a:lnTo>
                  <a:lnTo>
                    <a:pt x="253034" y="355600"/>
                  </a:lnTo>
                  <a:lnTo>
                    <a:pt x="254063" y="353060"/>
                  </a:lnTo>
                  <a:lnTo>
                    <a:pt x="254571" y="351790"/>
                  </a:lnTo>
                  <a:lnTo>
                    <a:pt x="256133" y="354330"/>
                  </a:lnTo>
                  <a:lnTo>
                    <a:pt x="258495" y="351790"/>
                  </a:lnTo>
                  <a:lnTo>
                    <a:pt x="256108" y="351790"/>
                  </a:lnTo>
                  <a:lnTo>
                    <a:pt x="255879" y="350520"/>
                  </a:lnTo>
                  <a:lnTo>
                    <a:pt x="255651" y="349250"/>
                  </a:lnTo>
                  <a:lnTo>
                    <a:pt x="257098" y="346710"/>
                  </a:lnTo>
                  <a:lnTo>
                    <a:pt x="253390" y="350520"/>
                  </a:lnTo>
                  <a:lnTo>
                    <a:pt x="251523" y="342900"/>
                  </a:lnTo>
                  <a:lnTo>
                    <a:pt x="259892" y="345440"/>
                  </a:lnTo>
                  <a:lnTo>
                    <a:pt x="259283" y="342900"/>
                  </a:lnTo>
                  <a:lnTo>
                    <a:pt x="258368" y="339090"/>
                  </a:lnTo>
                  <a:lnTo>
                    <a:pt x="258064" y="337820"/>
                  </a:lnTo>
                  <a:lnTo>
                    <a:pt x="259562" y="340360"/>
                  </a:lnTo>
                  <a:lnTo>
                    <a:pt x="259168" y="337820"/>
                  </a:lnTo>
                  <a:lnTo>
                    <a:pt x="262407" y="328930"/>
                  </a:lnTo>
                  <a:lnTo>
                    <a:pt x="258127" y="323850"/>
                  </a:lnTo>
                  <a:lnTo>
                    <a:pt x="258991" y="323850"/>
                  </a:lnTo>
                  <a:lnTo>
                    <a:pt x="260858" y="322580"/>
                  </a:lnTo>
                  <a:lnTo>
                    <a:pt x="260985" y="325120"/>
                  </a:lnTo>
                  <a:lnTo>
                    <a:pt x="261302" y="322580"/>
                  </a:lnTo>
                  <a:lnTo>
                    <a:pt x="261924" y="317500"/>
                  </a:lnTo>
                  <a:lnTo>
                    <a:pt x="261861" y="311150"/>
                  </a:lnTo>
                  <a:lnTo>
                    <a:pt x="262166" y="304800"/>
                  </a:lnTo>
                  <a:lnTo>
                    <a:pt x="264210" y="299720"/>
                  </a:lnTo>
                  <a:lnTo>
                    <a:pt x="265595" y="300990"/>
                  </a:lnTo>
                  <a:lnTo>
                    <a:pt x="265506" y="298450"/>
                  </a:lnTo>
                  <a:lnTo>
                    <a:pt x="263321" y="297180"/>
                  </a:lnTo>
                  <a:lnTo>
                    <a:pt x="265277" y="295910"/>
                  </a:lnTo>
                  <a:lnTo>
                    <a:pt x="265899" y="295910"/>
                  </a:lnTo>
                  <a:lnTo>
                    <a:pt x="266674" y="297180"/>
                  </a:lnTo>
                  <a:lnTo>
                    <a:pt x="266928" y="295910"/>
                  </a:lnTo>
                  <a:lnTo>
                    <a:pt x="265150" y="290830"/>
                  </a:lnTo>
                  <a:lnTo>
                    <a:pt x="266496" y="289560"/>
                  </a:lnTo>
                  <a:lnTo>
                    <a:pt x="267830" y="292100"/>
                  </a:lnTo>
                  <a:lnTo>
                    <a:pt x="269100" y="289560"/>
                  </a:lnTo>
                  <a:lnTo>
                    <a:pt x="271614" y="284480"/>
                  </a:lnTo>
                  <a:lnTo>
                    <a:pt x="270573" y="283210"/>
                  </a:lnTo>
                  <a:lnTo>
                    <a:pt x="266395" y="278130"/>
                  </a:lnTo>
                  <a:lnTo>
                    <a:pt x="266484" y="276860"/>
                  </a:lnTo>
                  <a:lnTo>
                    <a:pt x="266839" y="271780"/>
                  </a:lnTo>
                  <a:lnTo>
                    <a:pt x="271335" y="273050"/>
                  </a:lnTo>
                  <a:lnTo>
                    <a:pt x="271907" y="271780"/>
                  </a:lnTo>
                  <a:lnTo>
                    <a:pt x="274205" y="266700"/>
                  </a:lnTo>
                  <a:lnTo>
                    <a:pt x="275653" y="264160"/>
                  </a:lnTo>
                  <a:lnTo>
                    <a:pt x="276263" y="264160"/>
                  </a:lnTo>
                  <a:lnTo>
                    <a:pt x="277380" y="257810"/>
                  </a:lnTo>
                  <a:lnTo>
                    <a:pt x="277279" y="251460"/>
                  </a:lnTo>
                  <a:lnTo>
                    <a:pt x="276771" y="245110"/>
                  </a:lnTo>
                  <a:lnTo>
                    <a:pt x="276656" y="238760"/>
                  </a:lnTo>
                  <a:lnTo>
                    <a:pt x="280416" y="234950"/>
                  </a:lnTo>
                  <a:lnTo>
                    <a:pt x="283070" y="228600"/>
                  </a:lnTo>
                  <a:lnTo>
                    <a:pt x="285178" y="222250"/>
                  </a:lnTo>
                  <a:lnTo>
                    <a:pt x="285597" y="220980"/>
                  </a:lnTo>
                  <a:lnTo>
                    <a:pt x="288937" y="215900"/>
                  </a:lnTo>
                  <a:lnTo>
                    <a:pt x="287718" y="215900"/>
                  </a:lnTo>
                  <a:lnTo>
                    <a:pt x="285610" y="213360"/>
                  </a:lnTo>
                  <a:lnTo>
                    <a:pt x="285673" y="212090"/>
                  </a:lnTo>
                  <a:lnTo>
                    <a:pt x="287223" y="210820"/>
                  </a:lnTo>
                  <a:lnTo>
                    <a:pt x="284530" y="205740"/>
                  </a:lnTo>
                  <a:lnTo>
                    <a:pt x="288366" y="208280"/>
                  </a:lnTo>
                  <a:lnTo>
                    <a:pt x="292442" y="208280"/>
                  </a:lnTo>
                  <a:lnTo>
                    <a:pt x="292747" y="205740"/>
                  </a:lnTo>
                  <a:lnTo>
                    <a:pt x="292887" y="204470"/>
                  </a:lnTo>
                  <a:lnTo>
                    <a:pt x="294119" y="201930"/>
                  </a:lnTo>
                  <a:lnTo>
                    <a:pt x="289217" y="199390"/>
                  </a:lnTo>
                  <a:lnTo>
                    <a:pt x="294728" y="194310"/>
                  </a:lnTo>
                  <a:lnTo>
                    <a:pt x="299339" y="181610"/>
                  </a:lnTo>
                  <a:lnTo>
                    <a:pt x="299796" y="180340"/>
                  </a:lnTo>
                  <a:lnTo>
                    <a:pt x="304406" y="177800"/>
                  </a:lnTo>
                  <a:lnTo>
                    <a:pt x="304139" y="175260"/>
                  </a:lnTo>
                  <a:lnTo>
                    <a:pt x="305422" y="173990"/>
                  </a:lnTo>
                  <a:lnTo>
                    <a:pt x="305371" y="172720"/>
                  </a:lnTo>
                  <a:lnTo>
                    <a:pt x="305320" y="171450"/>
                  </a:lnTo>
                  <a:lnTo>
                    <a:pt x="307759" y="172720"/>
                  </a:lnTo>
                  <a:lnTo>
                    <a:pt x="311238" y="168910"/>
                  </a:lnTo>
                  <a:lnTo>
                    <a:pt x="312127" y="167640"/>
                  </a:lnTo>
                  <a:lnTo>
                    <a:pt x="313016" y="166370"/>
                  </a:lnTo>
                  <a:lnTo>
                    <a:pt x="316433" y="161290"/>
                  </a:lnTo>
                  <a:lnTo>
                    <a:pt x="317284" y="163830"/>
                  </a:lnTo>
                  <a:lnTo>
                    <a:pt x="319620" y="161290"/>
                  </a:lnTo>
                  <a:lnTo>
                    <a:pt x="314718" y="156210"/>
                  </a:lnTo>
                  <a:lnTo>
                    <a:pt x="313486" y="154940"/>
                  </a:lnTo>
                  <a:lnTo>
                    <a:pt x="315722" y="151130"/>
                  </a:lnTo>
                  <a:lnTo>
                    <a:pt x="319747" y="153670"/>
                  </a:lnTo>
                  <a:lnTo>
                    <a:pt x="321932" y="151130"/>
                  </a:lnTo>
                  <a:lnTo>
                    <a:pt x="324104" y="148590"/>
                  </a:lnTo>
                  <a:lnTo>
                    <a:pt x="331304" y="147320"/>
                  </a:lnTo>
                  <a:lnTo>
                    <a:pt x="333463" y="139700"/>
                  </a:lnTo>
                  <a:lnTo>
                    <a:pt x="334543" y="140970"/>
                  </a:lnTo>
                  <a:lnTo>
                    <a:pt x="333870" y="142240"/>
                  </a:lnTo>
                  <a:lnTo>
                    <a:pt x="336169" y="139700"/>
                  </a:lnTo>
                  <a:lnTo>
                    <a:pt x="344817" y="137160"/>
                  </a:lnTo>
                  <a:lnTo>
                    <a:pt x="343255" y="135890"/>
                  </a:lnTo>
                  <a:lnTo>
                    <a:pt x="342823" y="135534"/>
                  </a:lnTo>
                  <a:lnTo>
                    <a:pt x="343674" y="133350"/>
                  </a:lnTo>
                  <a:lnTo>
                    <a:pt x="345681" y="128270"/>
                  </a:lnTo>
                  <a:lnTo>
                    <a:pt x="347624" y="125730"/>
                  </a:lnTo>
                  <a:lnTo>
                    <a:pt x="348919" y="128270"/>
                  </a:lnTo>
                  <a:lnTo>
                    <a:pt x="349021" y="125730"/>
                  </a:lnTo>
                  <a:lnTo>
                    <a:pt x="349110" y="123190"/>
                  </a:lnTo>
                  <a:lnTo>
                    <a:pt x="348640" y="121920"/>
                  </a:lnTo>
                  <a:lnTo>
                    <a:pt x="351586" y="118110"/>
                  </a:lnTo>
                  <a:lnTo>
                    <a:pt x="352628" y="118110"/>
                  </a:lnTo>
                  <a:lnTo>
                    <a:pt x="353466" y="120180"/>
                  </a:lnTo>
                  <a:lnTo>
                    <a:pt x="355765" y="119380"/>
                  </a:lnTo>
                  <a:lnTo>
                    <a:pt x="354241" y="118110"/>
                  </a:lnTo>
                  <a:lnTo>
                    <a:pt x="352729" y="116840"/>
                  </a:lnTo>
                  <a:lnTo>
                    <a:pt x="357060" y="115570"/>
                  </a:lnTo>
                  <a:lnTo>
                    <a:pt x="356831" y="118110"/>
                  </a:lnTo>
                  <a:lnTo>
                    <a:pt x="359879" y="115570"/>
                  </a:lnTo>
                  <a:lnTo>
                    <a:pt x="359054" y="115570"/>
                  </a:lnTo>
                  <a:lnTo>
                    <a:pt x="359498" y="113030"/>
                  </a:lnTo>
                  <a:lnTo>
                    <a:pt x="360756" y="110490"/>
                  </a:lnTo>
                  <a:lnTo>
                    <a:pt x="365569" y="109220"/>
                  </a:lnTo>
                  <a:lnTo>
                    <a:pt x="367436" y="111760"/>
                  </a:lnTo>
                  <a:lnTo>
                    <a:pt x="366979" y="109220"/>
                  </a:lnTo>
                  <a:lnTo>
                    <a:pt x="367499" y="106680"/>
                  </a:lnTo>
                  <a:lnTo>
                    <a:pt x="370446" y="106680"/>
                  </a:lnTo>
                  <a:lnTo>
                    <a:pt x="370141" y="107911"/>
                  </a:lnTo>
                  <a:lnTo>
                    <a:pt x="375221" y="106857"/>
                  </a:lnTo>
                  <a:lnTo>
                    <a:pt x="376440" y="107950"/>
                  </a:lnTo>
                  <a:lnTo>
                    <a:pt x="379920" y="106680"/>
                  </a:lnTo>
                  <a:lnTo>
                    <a:pt x="379260" y="111760"/>
                  </a:lnTo>
                  <a:lnTo>
                    <a:pt x="380784" y="107911"/>
                  </a:lnTo>
                  <a:lnTo>
                    <a:pt x="381228" y="106680"/>
                  </a:lnTo>
                  <a:lnTo>
                    <a:pt x="383057" y="101600"/>
                  </a:lnTo>
                  <a:lnTo>
                    <a:pt x="389089" y="101600"/>
                  </a:lnTo>
                  <a:lnTo>
                    <a:pt x="389483" y="100330"/>
                  </a:lnTo>
                  <a:lnTo>
                    <a:pt x="392569" y="100330"/>
                  </a:lnTo>
                  <a:lnTo>
                    <a:pt x="394068" y="101600"/>
                  </a:lnTo>
                  <a:lnTo>
                    <a:pt x="397002" y="99060"/>
                  </a:lnTo>
                  <a:lnTo>
                    <a:pt x="398729" y="97790"/>
                  </a:lnTo>
                  <a:lnTo>
                    <a:pt x="397141" y="95250"/>
                  </a:lnTo>
                  <a:lnTo>
                    <a:pt x="399592" y="93980"/>
                  </a:lnTo>
                  <a:lnTo>
                    <a:pt x="396163" y="93980"/>
                  </a:lnTo>
                  <a:lnTo>
                    <a:pt x="395135" y="95250"/>
                  </a:lnTo>
                  <a:lnTo>
                    <a:pt x="395046" y="99060"/>
                  </a:lnTo>
                  <a:lnTo>
                    <a:pt x="394131" y="100330"/>
                  </a:lnTo>
                  <a:lnTo>
                    <a:pt x="393471" y="100330"/>
                  </a:lnTo>
                  <a:lnTo>
                    <a:pt x="393026" y="99060"/>
                  </a:lnTo>
                  <a:lnTo>
                    <a:pt x="394081" y="99060"/>
                  </a:lnTo>
                  <a:lnTo>
                    <a:pt x="394754" y="97840"/>
                  </a:lnTo>
                  <a:lnTo>
                    <a:pt x="395046" y="99060"/>
                  </a:lnTo>
                  <a:lnTo>
                    <a:pt x="395046" y="95250"/>
                  </a:lnTo>
                  <a:lnTo>
                    <a:pt x="394550" y="95250"/>
                  </a:lnTo>
                  <a:lnTo>
                    <a:pt x="390486" y="97790"/>
                  </a:lnTo>
                  <a:lnTo>
                    <a:pt x="391058" y="95250"/>
                  </a:lnTo>
                  <a:lnTo>
                    <a:pt x="391833" y="93980"/>
                  </a:lnTo>
                  <a:lnTo>
                    <a:pt x="394487" y="93980"/>
                  </a:lnTo>
                  <a:lnTo>
                    <a:pt x="394411" y="90170"/>
                  </a:lnTo>
                  <a:lnTo>
                    <a:pt x="394500" y="88900"/>
                  </a:lnTo>
                  <a:lnTo>
                    <a:pt x="398830" y="91440"/>
                  </a:lnTo>
                  <a:lnTo>
                    <a:pt x="404355" y="90170"/>
                  </a:lnTo>
                  <a:lnTo>
                    <a:pt x="406184" y="92710"/>
                  </a:lnTo>
                  <a:lnTo>
                    <a:pt x="408368" y="90170"/>
                  </a:lnTo>
                  <a:lnTo>
                    <a:pt x="409460" y="88900"/>
                  </a:lnTo>
                  <a:lnTo>
                    <a:pt x="410540" y="87630"/>
                  </a:lnTo>
                  <a:lnTo>
                    <a:pt x="414172" y="86360"/>
                  </a:lnTo>
                  <a:lnTo>
                    <a:pt x="417804" y="85090"/>
                  </a:lnTo>
                  <a:lnTo>
                    <a:pt x="418439" y="77470"/>
                  </a:lnTo>
                  <a:lnTo>
                    <a:pt x="419582" y="76200"/>
                  </a:lnTo>
                  <a:lnTo>
                    <a:pt x="420890" y="78740"/>
                  </a:lnTo>
                  <a:lnTo>
                    <a:pt x="421868" y="78740"/>
                  </a:lnTo>
                  <a:lnTo>
                    <a:pt x="421271" y="79984"/>
                  </a:lnTo>
                  <a:lnTo>
                    <a:pt x="422389" y="78740"/>
                  </a:lnTo>
                  <a:lnTo>
                    <a:pt x="428612" y="76200"/>
                  </a:lnTo>
                  <a:lnTo>
                    <a:pt x="428409" y="75501"/>
                  </a:lnTo>
                  <a:lnTo>
                    <a:pt x="431888" y="73660"/>
                  </a:lnTo>
                  <a:lnTo>
                    <a:pt x="431761" y="74930"/>
                  </a:lnTo>
                  <a:lnTo>
                    <a:pt x="435533" y="73660"/>
                  </a:lnTo>
                  <a:lnTo>
                    <a:pt x="439305" y="72390"/>
                  </a:lnTo>
                  <a:lnTo>
                    <a:pt x="440321" y="71120"/>
                  </a:lnTo>
                  <a:lnTo>
                    <a:pt x="444423" y="66040"/>
                  </a:lnTo>
                  <a:lnTo>
                    <a:pt x="447167" y="63500"/>
                  </a:lnTo>
                  <a:lnTo>
                    <a:pt x="449922" y="60960"/>
                  </a:lnTo>
                  <a:lnTo>
                    <a:pt x="454253" y="59690"/>
                  </a:lnTo>
                  <a:lnTo>
                    <a:pt x="458597" y="58420"/>
                  </a:lnTo>
                  <a:lnTo>
                    <a:pt x="456641" y="58420"/>
                  </a:lnTo>
                  <a:lnTo>
                    <a:pt x="466928" y="54610"/>
                  </a:lnTo>
                  <a:lnTo>
                    <a:pt x="476592" y="48260"/>
                  </a:lnTo>
                  <a:lnTo>
                    <a:pt x="486422" y="43180"/>
                  </a:lnTo>
                  <a:lnTo>
                    <a:pt x="491807" y="41910"/>
                  </a:lnTo>
                  <a:lnTo>
                    <a:pt x="497179" y="40640"/>
                  </a:lnTo>
                  <a:lnTo>
                    <a:pt x="501307" y="40640"/>
                  </a:lnTo>
                  <a:lnTo>
                    <a:pt x="500659" y="38100"/>
                  </a:lnTo>
                  <a:lnTo>
                    <a:pt x="501142" y="36830"/>
                  </a:lnTo>
                  <a:lnTo>
                    <a:pt x="501624" y="35560"/>
                  </a:lnTo>
                  <a:lnTo>
                    <a:pt x="502107" y="34290"/>
                  </a:lnTo>
                  <a:lnTo>
                    <a:pt x="504240" y="36830"/>
                  </a:lnTo>
                  <a:lnTo>
                    <a:pt x="506539" y="31750"/>
                  </a:lnTo>
                  <a:lnTo>
                    <a:pt x="510425" y="30480"/>
                  </a:lnTo>
                  <a:lnTo>
                    <a:pt x="519861" y="30480"/>
                  </a:lnTo>
                  <a:lnTo>
                    <a:pt x="524014" y="27940"/>
                  </a:lnTo>
                  <a:lnTo>
                    <a:pt x="522249" y="25400"/>
                  </a:lnTo>
                  <a:lnTo>
                    <a:pt x="524903" y="25400"/>
                  </a:lnTo>
                  <a:lnTo>
                    <a:pt x="529628" y="21590"/>
                  </a:lnTo>
                  <a:lnTo>
                    <a:pt x="530199" y="24130"/>
                  </a:lnTo>
                  <a:lnTo>
                    <a:pt x="530313" y="22860"/>
                  </a:lnTo>
                  <a:lnTo>
                    <a:pt x="530123" y="21590"/>
                  </a:lnTo>
                  <a:lnTo>
                    <a:pt x="531558" y="21590"/>
                  </a:lnTo>
                  <a:lnTo>
                    <a:pt x="532295" y="22860"/>
                  </a:lnTo>
                  <a:lnTo>
                    <a:pt x="533552" y="21590"/>
                  </a:lnTo>
                  <a:lnTo>
                    <a:pt x="534797" y="20320"/>
                  </a:lnTo>
                  <a:lnTo>
                    <a:pt x="537298" y="17780"/>
                  </a:lnTo>
                  <a:lnTo>
                    <a:pt x="542544" y="16510"/>
                  </a:lnTo>
                  <a:lnTo>
                    <a:pt x="539178" y="24130"/>
                  </a:lnTo>
                  <a:lnTo>
                    <a:pt x="546239" y="21590"/>
                  </a:lnTo>
                  <a:lnTo>
                    <a:pt x="548576" y="20320"/>
                  </a:lnTo>
                  <a:lnTo>
                    <a:pt x="551700" y="1397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1330579" y="2121883"/>
              <a:ext cx="3047365" cy="2812415"/>
            </a:xfrm>
            <a:custGeom>
              <a:avLst/>
              <a:gdLst/>
              <a:ahLst/>
              <a:cxnLst/>
              <a:rect l="l" t="t" r="r" b="b"/>
              <a:pathLst>
                <a:path w="3047365" h="2812415">
                  <a:moveTo>
                    <a:pt x="419" y="1644853"/>
                  </a:moveTo>
                  <a:lnTo>
                    <a:pt x="215" y="1644421"/>
                  </a:lnTo>
                  <a:lnTo>
                    <a:pt x="0" y="1644637"/>
                  </a:lnTo>
                  <a:lnTo>
                    <a:pt x="177" y="1644700"/>
                  </a:lnTo>
                  <a:lnTo>
                    <a:pt x="330" y="1644789"/>
                  </a:lnTo>
                  <a:close/>
                </a:path>
                <a:path w="3047365" h="2812415">
                  <a:moveTo>
                    <a:pt x="711" y="1645018"/>
                  </a:moveTo>
                  <a:lnTo>
                    <a:pt x="419" y="1644853"/>
                  </a:lnTo>
                  <a:lnTo>
                    <a:pt x="622" y="1645272"/>
                  </a:lnTo>
                  <a:lnTo>
                    <a:pt x="685" y="1645132"/>
                  </a:lnTo>
                  <a:close/>
                </a:path>
                <a:path w="3047365" h="2812415">
                  <a:moveTo>
                    <a:pt x="1079" y="1646174"/>
                  </a:moveTo>
                  <a:lnTo>
                    <a:pt x="622" y="1645272"/>
                  </a:lnTo>
                  <a:lnTo>
                    <a:pt x="546" y="1645488"/>
                  </a:lnTo>
                  <a:lnTo>
                    <a:pt x="355" y="1645716"/>
                  </a:lnTo>
                  <a:lnTo>
                    <a:pt x="1079" y="1646174"/>
                  </a:lnTo>
                  <a:close/>
                </a:path>
                <a:path w="3047365" h="2812415">
                  <a:moveTo>
                    <a:pt x="2578" y="1636598"/>
                  </a:moveTo>
                  <a:lnTo>
                    <a:pt x="2476" y="1636268"/>
                  </a:lnTo>
                  <a:lnTo>
                    <a:pt x="2082" y="1636255"/>
                  </a:lnTo>
                  <a:lnTo>
                    <a:pt x="2578" y="1636598"/>
                  </a:lnTo>
                  <a:close/>
                </a:path>
                <a:path w="3047365" h="2812415">
                  <a:moveTo>
                    <a:pt x="3403" y="1637169"/>
                  </a:moveTo>
                  <a:lnTo>
                    <a:pt x="2578" y="1636598"/>
                  </a:lnTo>
                  <a:lnTo>
                    <a:pt x="2654" y="1636801"/>
                  </a:lnTo>
                  <a:lnTo>
                    <a:pt x="3403" y="1637169"/>
                  </a:lnTo>
                  <a:close/>
                </a:path>
                <a:path w="3047365" h="2812415">
                  <a:moveTo>
                    <a:pt x="4368" y="1637652"/>
                  </a:moveTo>
                  <a:lnTo>
                    <a:pt x="3403" y="1637169"/>
                  </a:lnTo>
                  <a:lnTo>
                    <a:pt x="3606" y="1637309"/>
                  </a:lnTo>
                  <a:lnTo>
                    <a:pt x="3911" y="1637449"/>
                  </a:lnTo>
                  <a:lnTo>
                    <a:pt x="4368" y="1637652"/>
                  </a:lnTo>
                  <a:close/>
                </a:path>
                <a:path w="3047365" h="2812415">
                  <a:moveTo>
                    <a:pt x="6438" y="1636483"/>
                  </a:moveTo>
                  <a:lnTo>
                    <a:pt x="4965" y="1635328"/>
                  </a:lnTo>
                  <a:lnTo>
                    <a:pt x="4533" y="1635760"/>
                  </a:lnTo>
                  <a:lnTo>
                    <a:pt x="2324" y="1635810"/>
                  </a:lnTo>
                  <a:lnTo>
                    <a:pt x="2476" y="1636268"/>
                  </a:lnTo>
                  <a:lnTo>
                    <a:pt x="6438" y="1636483"/>
                  </a:lnTo>
                  <a:close/>
                </a:path>
                <a:path w="3047365" h="2812415">
                  <a:moveTo>
                    <a:pt x="14312" y="1616049"/>
                  </a:moveTo>
                  <a:lnTo>
                    <a:pt x="12941" y="1616697"/>
                  </a:lnTo>
                  <a:lnTo>
                    <a:pt x="13665" y="1616468"/>
                  </a:lnTo>
                  <a:lnTo>
                    <a:pt x="14058" y="1616252"/>
                  </a:lnTo>
                  <a:lnTo>
                    <a:pt x="14312" y="1616049"/>
                  </a:lnTo>
                  <a:close/>
                </a:path>
                <a:path w="3047365" h="2812415">
                  <a:moveTo>
                    <a:pt x="20916" y="1630870"/>
                  </a:moveTo>
                  <a:lnTo>
                    <a:pt x="19392" y="1632419"/>
                  </a:lnTo>
                  <a:lnTo>
                    <a:pt x="19951" y="1632470"/>
                  </a:lnTo>
                  <a:lnTo>
                    <a:pt x="20916" y="1630870"/>
                  </a:lnTo>
                  <a:close/>
                </a:path>
                <a:path w="3047365" h="2812415">
                  <a:moveTo>
                    <a:pt x="22186" y="1632635"/>
                  </a:moveTo>
                  <a:lnTo>
                    <a:pt x="19951" y="1632470"/>
                  </a:lnTo>
                  <a:lnTo>
                    <a:pt x="19545" y="1633156"/>
                  </a:lnTo>
                  <a:lnTo>
                    <a:pt x="22161" y="1632877"/>
                  </a:lnTo>
                  <a:lnTo>
                    <a:pt x="22186" y="1632635"/>
                  </a:lnTo>
                  <a:close/>
                </a:path>
                <a:path w="3047365" h="2812415">
                  <a:moveTo>
                    <a:pt x="26187" y="1632458"/>
                  </a:moveTo>
                  <a:lnTo>
                    <a:pt x="22161" y="1632877"/>
                  </a:lnTo>
                  <a:lnTo>
                    <a:pt x="22098" y="1633588"/>
                  </a:lnTo>
                  <a:lnTo>
                    <a:pt x="26187" y="1632458"/>
                  </a:lnTo>
                  <a:close/>
                </a:path>
                <a:path w="3047365" h="2812415">
                  <a:moveTo>
                    <a:pt x="26809" y="1626501"/>
                  </a:moveTo>
                  <a:lnTo>
                    <a:pt x="26073" y="1625485"/>
                  </a:lnTo>
                  <a:lnTo>
                    <a:pt x="25882" y="1625231"/>
                  </a:lnTo>
                  <a:lnTo>
                    <a:pt x="24676" y="1625638"/>
                  </a:lnTo>
                  <a:lnTo>
                    <a:pt x="24777" y="1626831"/>
                  </a:lnTo>
                  <a:lnTo>
                    <a:pt x="26212" y="1626222"/>
                  </a:lnTo>
                  <a:lnTo>
                    <a:pt x="26809" y="1626501"/>
                  </a:lnTo>
                  <a:close/>
                </a:path>
                <a:path w="3047365" h="2812415">
                  <a:moveTo>
                    <a:pt x="30492" y="1572082"/>
                  </a:moveTo>
                  <a:lnTo>
                    <a:pt x="30137" y="1570697"/>
                  </a:lnTo>
                  <a:lnTo>
                    <a:pt x="28308" y="1570913"/>
                  </a:lnTo>
                  <a:lnTo>
                    <a:pt x="30492" y="1572082"/>
                  </a:lnTo>
                  <a:close/>
                </a:path>
                <a:path w="3047365" h="2812415">
                  <a:moveTo>
                    <a:pt x="36410" y="1558112"/>
                  </a:moveTo>
                  <a:lnTo>
                    <a:pt x="36131" y="1557578"/>
                  </a:lnTo>
                  <a:lnTo>
                    <a:pt x="35420" y="1557845"/>
                  </a:lnTo>
                  <a:lnTo>
                    <a:pt x="35394" y="1558290"/>
                  </a:lnTo>
                  <a:lnTo>
                    <a:pt x="35661" y="1558772"/>
                  </a:lnTo>
                  <a:lnTo>
                    <a:pt x="35966" y="1558467"/>
                  </a:lnTo>
                  <a:lnTo>
                    <a:pt x="36410" y="1558112"/>
                  </a:lnTo>
                  <a:close/>
                </a:path>
                <a:path w="3047365" h="2812415">
                  <a:moveTo>
                    <a:pt x="36677" y="1560093"/>
                  </a:moveTo>
                  <a:lnTo>
                    <a:pt x="36258" y="1559636"/>
                  </a:lnTo>
                  <a:lnTo>
                    <a:pt x="35864" y="1559191"/>
                  </a:lnTo>
                  <a:lnTo>
                    <a:pt x="35661" y="1558785"/>
                  </a:lnTo>
                  <a:lnTo>
                    <a:pt x="35267" y="1559179"/>
                  </a:lnTo>
                  <a:lnTo>
                    <a:pt x="35090" y="1559521"/>
                  </a:lnTo>
                  <a:lnTo>
                    <a:pt x="36677" y="1560093"/>
                  </a:lnTo>
                  <a:close/>
                </a:path>
                <a:path w="3047365" h="2812415">
                  <a:moveTo>
                    <a:pt x="39065" y="1531277"/>
                  </a:moveTo>
                  <a:lnTo>
                    <a:pt x="39001" y="1531099"/>
                  </a:lnTo>
                  <a:lnTo>
                    <a:pt x="38620" y="1530413"/>
                  </a:lnTo>
                  <a:lnTo>
                    <a:pt x="38735" y="1530832"/>
                  </a:lnTo>
                  <a:lnTo>
                    <a:pt x="39052" y="1531353"/>
                  </a:lnTo>
                  <a:close/>
                </a:path>
                <a:path w="3047365" h="2812415">
                  <a:moveTo>
                    <a:pt x="41897" y="1584032"/>
                  </a:moveTo>
                  <a:lnTo>
                    <a:pt x="40347" y="1583397"/>
                  </a:lnTo>
                  <a:lnTo>
                    <a:pt x="41859" y="1584058"/>
                  </a:lnTo>
                  <a:close/>
                </a:path>
                <a:path w="3047365" h="2812415">
                  <a:moveTo>
                    <a:pt x="42837" y="1584413"/>
                  </a:moveTo>
                  <a:lnTo>
                    <a:pt x="42748" y="1583499"/>
                  </a:lnTo>
                  <a:lnTo>
                    <a:pt x="41897" y="1584032"/>
                  </a:lnTo>
                  <a:lnTo>
                    <a:pt x="42837" y="1584413"/>
                  </a:lnTo>
                  <a:close/>
                </a:path>
                <a:path w="3047365" h="2812415">
                  <a:moveTo>
                    <a:pt x="45237" y="1500416"/>
                  </a:moveTo>
                  <a:lnTo>
                    <a:pt x="45135" y="1500593"/>
                  </a:lnTo>
                  <a:lnTo>
                    <a:pt x="45237" y="1500416"/>
                  </a:lnTo>
                  <a:close/>
                </a:path>
                <a:path w="3047365" h="2812415">
                  <a:moveTo>
                    <a:pt x="50050" y="1572666"/>
                  </a:moveTo>
                  <a:lnTo>
                    <a:pt x="49593" y="1571040"/>
                  </a:lnTo>
                  <a:lnTo>
                    <a:pt x="49809" y="1572196"/>
                  </a:lnTo>
                  <a:lnTo>
                    <a:pt x="50050" y="1572666"/>
                  </a:lnTo>
                  <a:close/>
                </a:path>
                <a:path w="3047365" h="2812415">
                  <a:moveTo>
                    <a:pt x="73075" y="1500974"/>
                  </a:moveTo>
                  <a:lnTo>
                    <a:pt x="72390" y="1499793"/>
                  </a:lnTo>
                  <a:lnTo>
                    <a:pt x="69151" y="1499082"/>
                  </a:lnTo>
                  <a:lnTo>
                    <a:pt x="69557" y="1499793"/>
                  </a:lnTo>
                  <a:lnTo>
                    <a:pt x="73075" y="1500974"/>
                  </a:lnTo>
                  <a:close/>
                </a:path>
                <a:path w="3047365" h="2812415">
                  <a:moveTo>
                    <a:pt x="81305" y="1466977"/>
                  </a:moveTo>
                  <a:lnTo>
                    <a:pt x="79895" y="1465986"/>
                  </a:lnTo>
                  <a:lnTo>
                    <a:pt x="79476" y="1466634"/>
                  </a:lnTo>
                  <a:lnTo>
                    <a:pt x="78054" y="1466989"/>
                  </a:lnTo>
                  <a:lnTo>
                    <a:pt x="78346" y="1467472"/>
                  </a:lnTo>
                  <a:lnTo>
                    <a:pt x="80035" y="1467573"/>
                  </a:lnTo>
                  <a:lnTo>
                    <a:pt x="81305" y="1466977"/>
                  </a:lnTo>
                  <a:close/>
                </a:path>
                <a:path w="3047365" h="2812415">
                  <a:moveTo>
                    <a:pt x="108800" y="1374609"/>
                  </a:moveTo>
                  <a:lnTo>
                    <a:pt x="108153" y="1373187"/>
                  </a:lnTo>
                  <a:lnTo>
                    <a:pt x="107848" y="1373720"/>
                  </a:lnTo>
                  <a:lnTo>
                    <a:pt x="108800" y="1374609"/>
                  </a:lnTo>
                  <a:close/>
                </a:path>
                <a:path w="3047365" h="2812415">
                  <a:moveTo>
                    <a:pt x="2349766" y="139"/>
                  </a:moveTo>
                  <a:lnTo>
                    <a:pt x="2349131" y="0"/>
                  </a:lnTo>
                  <a:lnTo>
                    <a:pt x="2346210" y="1917"/>
                  </a:lnTo>
                  <a:lnTo>
                    <a:pt x="2347430" y="1943"/>
                  </a:lnTo>
                  <a:lnTo>
                    <a:pt x="2348255" y="1524"/>
                  </a:lnTo>
                  <a:lnTo>
                    <a:pt x="2349766" y="139"/>
                  </a:lnTo>
                  <a:close/>
                </a:path>
                <a:path w="3047365" h="2812415">
                  <a:moveTo>
                    <a:pt x="2904972" y="2810586"/>
                  </a:moveTo>
                  <a:lnTo>
                    <a:pt x="2904248" y="2809443"/>
                  </a:lnTo>
                  <a:lnTo>
                    <a:pt x="2903829" y="2809443"/>
                  </a:lnTo>
                  <a:lnTo>
                    <a:pt x="2903893" y="2811983"/>
                  </a:lnTo>
                  <a:lnTo>
                    <a:pt x="2904363" y="2811983"/>
                  </a:lnTo>
                  <a:lnTo>
                    <a:pt x="2904871" y="2810713"/>
                  </a:lnTo>
                  <a:lnTo>
                    <a:pt x="2904972" y="2810586"/>
                  </a:lnTo>
                  <a:close/>
                </a:path>
                <a:path w="3047365" h="2812415">
                  <a:moveTo>
                    <a:pt x="2905696" y="2795473"/>
                  </a:moveTo>
                  <a:lnTo>
                    <a:pt x="2905302" y="2794203"/>
                  </a:lnTo>
                  <a:lnTo>
                    <a:pt x="2905239" y="2792933"/>
                  </a:lnTo>
                  <a:lnTo>
                    <a:pt x="2905048" y="2792933"/>
                  </a:lnTo>
                  <a:lnTo>
                    <a:pt x="2904706" y="2791663"/>
                  </a:lnTo>
                  <a:lnTo>
                    <a:pt x="2904515" y="2790393"/>
                  </a:lnTo>
                  <a:lnTo>
                    <a:pt x="2903766" y="2789123"/>
                  </a:lnTo>
                  <a:lnTo>
                    <a:pt x="2902915" y="2787853"/>
                  </a:lnTo>
                  <a:lnTo>
                    <a:pt x="2901442" y="2787853"/>
                  </a:lnTo>
                  <a:lnTo>
                    <a:pt x="2901708" y="2789123"/>
                  </a:lnTo>
                  <a:lnTo>
                    <a:pt x="2901810" y="2790393"/>
                  </a:lnTo>
                  <a:lnTo>
                    <a:pt x="2902039" y="2791663"/>
                  </a:lnTo>
                  <a:lnTo>
                    <a:pt x="2901835" y="2792933"/>
                  </a:lnTo>
                  <a:lnTo>
                    <a:pt x="2902420" y="2794203"/>
                  </a:lnTo>
                  <a:lnTo>
                    <a:pt x="2903829" y="2794203"/>
                  </a:lnTo>
                  <a:lnTo>
                    <a:pt x="2904312" y="2792933"/>
                  </a:lnTo>
                  <a:lnTo>
                    <a:pt x="2904871" y="2794203"/>
                  </a:lnTo>
                  <a:lnTo>
                    <a:pt x="2905696" y="2795473"/>
                  </a:lnTo>
                  <a:close/>
                </a:path>
                <a:path w="3047365" h="2812415">
                  <a:moveTo>
                    <a:pt x="2905849" y="2811983"/>
                  </a:moveTo>
                  <a:close/>
                </a:path>
                <a:path w="3047365" h="2812415">
                  <a:moveTo>
                    <a:pt x="2906534" y="2794698"/>
                  </a:moveTo>
                  <a:lnTo>
                    <a:pt x="2906153" y="2794203"/>
                  </a:lnTo>
                  <a:lnTo>
                    <a:pt x="2906039" y="2792984"/>
                  </a:lnTo>
                  <a:lnTo>
                    <a:pt x="2906255" y="2793479"/>
                  </a:lnTo>
                  <a:lnTo>
                    <a:pt x="2906153" y="2793098"/>
                  </a:lnTo>
                  <a:lnTo>
                    <a:pt x="2905607" y="2791942"/>
                  </a:lnTo>
                  <a:lnTo>
                    <a:pt x="2906014" y="2792933"/>
                  </a:lnTo>
                  <a:lnTo>
                    <a:pt x="2905239" y="2792933"/>
                  </a:lnTo>
                  <a:lnTo>
                    <a:pt x="2906090" y="2795473"/>
                  </a:lnTo>
                  <a:lnTo>
                    <a:pt x="2906534" y="2794698"/>
                  </a:lnTo>
                  <a:close/>
                </a:path>
                <a:path w="3047365" h="2812415">
                  <a:moveTo>
                    <a:pt x="2906598" y="2808363"/>
                  </a:moveTo>
                  <a:lnTo>
                    <a:pt x="2905988" y="2808173"/>
                  </a:lnTo>
                  <a:lnTo>
                    <a:pt x="2906242" y="2808046"/>
                  </a:lnTo>
                  <a:lnTo>
                    <a:pt x="2905518" y="2806903"/>
                  </a:lnTo>
                  <a:lnTo>
                    <a:pt x="2904871" y="2806903"/>
                  </a:lnTo>
                  <a:lnTo>
                    <a:pt x="2904401" y="2809443"/>
                  </a:lnTo>
                  <a:lnTo>
                    <a:pt x="2905963" y="2809443"/>
                  </a:lnTo>
                  <a:lnTo>
                    <a:pt x="2906598" y="2808363"/>
                  </a:lnTo>
                  <a:close/>
                </a:path>
                <a:path w="3047365" h="2812415">
                  <a:moveTo>
                    <a:pt x="2906941" y="2808465"/>
                  </a:moveTo>
                  <a:lnTo>
                    <a:pt x="2906712" y="2808173"/>
                  </a:lnTo>
                  <a:lnTo>
                    <a:pt x="2906598" y="2808363"/>
                  </a:lnTo>
                  <a:lnTo>
                    <a:pt x="2906941" y="2808465"/>
                  </a:lnTo>
                  <a:close/>
                </a:path>
                <a:path w="3047365" h="2812415">
                  <a:moveTo>
                    <a:pt x="2907690" y="2809443"/>
                  </a:moveTo>
                  <a:lnTo>
                    <a:pt x="2905963" y="2809443"/>
                  </a:lnTo>
                  <a:lnTo>
                    <a:pt x="2904972" y="2810586"/>
                  </a:lnTo>
                  <a:lnTo>
                    <a:pt x="2905810" y="2811932"/>
                  </a:lnTo>
                  <a:lnTo>
                    <a:pt x="2907690" y="2809443"/>
                  </a:lnTo>
                  <a:close/>
                </a:path>
                <a:path w="3047365" h="2812415">
                  <a:moveTo>
                    <a:pt x="2910027" y="2809443"/>
                  </a:moveTo>
                  <a:lnTo>
                    <a:pt x="2906941" y="2808465"/>
                  </a:lnTo>
                  <a:lnTo>
                    <a:pt x="2907690" y="2809443"/>
                  </a:lnTo>
                  <a:lnTo>
                    <a:pt x="2905849" y="2811983"/>
                  </a:lnTo>
                  <a:lnTo>
                    <a:pt x="2908782" y="2811983"/>
                  </a:lnTo>
                  <a:lnTo>
                    <a:pt x="2910027" y="2809443"/>
                  </a:lnTo>
                  <a:close/>
                </a:path>
                <a:path w="3047365" h="2812415">
                  <a:moveTo>
                    <a:pt x="2910065" y="2809443"/>
                  </a:moveTo>
                  <a:lnTo>
                    <a:pt x="2909824" y="2808465"/>
                  </a:lnTo>
                  <a:lnTo>
                    <a:pt x="2909773" y="2807614"/>
                  </a:lnTo>
                  <a:lnTo>
                    <a:pt x="2908427" y="2806903"/>
                  </a:lnTo>
                  <a:lnTo>
                    <a:pt x="2906242" y="2808046"/>
                  </a:lnTo>
                  <a:lnTo>
                    <a:pt x="2906318" y="2808173"/>
                  </a:lnTo>
                  <a:lnTo>
                    <a:pt x="2906712" y="2808173"/>
                  </a:lnTo>
                  <a:lnTo>
                    <a:pt x="2909684" y="2808173"/>
                  </a:lnTo>
                  <a:lnTo>
                    <a:pt x="2910065" y="2809443"/>
                  </a:lnTo>
                  <a:close/>
                </a:path>
                <a:path w="3047365" h="2812415">
                  <a:moveTo>
                    <a:pt x="2913227" y="2809405"/>
                  </a:moveTo>
                  <a:lnTo>
                    <a:pt x="2912541" y="2810713"/>
                  </a:lnTo>
                  <a:lnTo>
                    <a:pt x="2913227" y="2809443"/>
                  </a:lnTo>
                  <a:close/>
                </a:path>
                <a:path w="3047365" h="2812415">
                  <a:moveTo>
                    <a:pt x="2923578" y="2803461"/>
                  </a:moveTo>
                  <a:lnTo>
                    <a:pt x="2923438" y="2803309"/>
                  </a:lnTo>
                  <a:lnTo>
                    <a:pt x="2923209" y="2803093"/>
                  </a:lnTo>
                  <a:lnTo>
                    <a:pt x="2923336" y="2803372"/>
                  </a:lnTo>
                  <a:lnTo>
                    <a:pt x="2923451" y="2803550"/>
                  </a:lnTo>
                  <a:lnTo>
                    <a:pt x="2923578" y="2803461"/>
                  </a:lnTo>
                  <a:close/>
                </a:path>
                <a:path w="3047365" h="2812415">
                  <a:moveTo>
                    <a:pt x="2933306" y="2792933"/>
                  </a:moveTo>
                  <a:lnTo>
                    <a:pt x="2933204" y="2792692"/>
                  </a:lnTo>
                  <a:lnTo>
                    <a:pt x="2932950" y="2792933"/>
                  </a:lnTo>
                  <a:lnTo>
                    <a:pt x="2933306" y="2792933"/>
                  </a:lnTo>
                  <a:close/>
                </a:path>
                <a:path w="3047365" h="2812415">
                  <a:moveTo>
                    <a:pt x="2937103" y="2792933"/>
                  </a:moveTo>
                  <a:lnTo>
                    <a:pt x="2936214" y="2791663"/>
                  </a:lnTo>
                  <a:lnTo>
                    <a:pt x="2934436" y="2789123"/>
                  </a:lnTo>
                  <a:lnTo>
                    <a:pt x="2915526" y="2789123"/>
                  </a:lnTo>
                  <a:lnTo>
                    <a:pt x="2913126" y="2789123"/>
                  </a:lnTo>
                  <a:lnTo>
                    <a:pt x="2906344" y="2789123"/>
                  </a:lnTo>
                  <a:lnTo>
                    <a:pt x="2906992" y="2791663"/>
                  </a:lnTo>
                  <a:lnTo>
                    <a:pt x="2908617" y="2792933"/>
                  </a:lnTo>
                  <a:lnTo>
                    <a:pt x="2907588" y="2792933"/>
                  </a:lnTo>
                  <a:lnTo>
                    <a:pt x="2906534" y="2794698"/>
                  </a:lnTo>
                  <a:lnTo>
                    <a:pt x="2907119" y="2795473"/>
                  </a:lnTo>
                  <a:lnTo>
                    <a:pt x="2908223" y="2798013"/>
                  </a:lnTo>
                  <a:lnTo>
                    <a:pt x="2909760" y="2801823"/>
                  </a:lnTo>
                  <a:lnTo>
                    <a:pt x="2910179" y="2801823"/>
                  </a:lnTo>
                  <a:lnTo>
                    <a:pt x="2910649" y="2803093"/>
                  </a:lnTo>
                  <a:lnTo>
                    <a:pt x="2910103" y="2804363"/>
                  </a:lnTo>
                  <a:lnTo>
                    <a:pt x="2909366" y="2804363"/>
                  </a:lnTo>
                  <a:lnTo>
                    <a:pt x="2909773" y="2805633"/>
                  </a:lnTo>
                  <a:lnTo>
                    <a:pt x="2909773" y="2807614"/>
                  </a:lnTo>
                  <a:lnTo>
                    <a:pt x="2910827" y="2808173"/>
                  </a:lnTo>
                  <a:lnTo>
                    <a:pt x="2911170" y="2809443"/>
                  </a:lnTo>
                  <a:lnTo>
                    <a:pt x="2912478" y="2806903"/>
                  </a:lnTo>
                  <a:lnTo>
                    <a:pt x="2913227" y="2808046"/>
                  </a:lnTo>
                  <a:lnTo>
                    <a:pt x="2913227" y="2809405"/>
                  </a:lnTo>
                  <a:lnTo>
                    <a:pt x="2913888" y="2808173"/>
                  </a:lnTo>
                  <a:lnTo>
                    <a:pt x="2917507" y="2806903"/>
                  </a:lnTo>
                  <a:lnTo>
                    <a:pt x="2916682" y="2804363"/>
                  </a:lnTo>
                  <a:lnTo>
                    <a:pt x="2918269" y="2804363"/>
                  </a:lnTo>
                  <a:lnTo>
                    <a:pt x="2919438" y="2803093"/>
                  </a:lnTo>
                  <a:lnTo>
                    <a:pt x="2920263" y="2803093"/>
                  </a:lnTo>
                  <a:lnTo>
                    <a:pt x="2920962" y="2801823"/>
                  </a:lnTo>
                  <a:lnTo>
                    <a:pt x="2921673" y="2801823"/>
                  </a:lnTo>
                  <a:lnTo>
                    <a:pt x="2923209" y="2804363"/>
                  </a:lnTo>
                  <a:lnTo>
                    <a:pt x="2922740" y="2803093"/>
                  </a:lnTo>
                  <a:lnTo>
                    <a:pt x="2922346" y="2799283"/>
                  </a:lnTo>
                  <a:lnTo>
                    <a:pt x="2923070" y="2798013"/>
                  </a:lnTo>
                  <a:lnTo>
                    <a:pt x="2925305" y="2804363"/>
                  </a:lnTo>
                  <a:lnTo>
                    <a:pt x="2926118" y="2798013"/>
                  </a:lnTo>
                  <a:lnTo>
                    <a:pt x="2926448" y="2795473"/>
                  </a:lnTo>
                  <a:lnTo>
                    <a:pt x="2930080" y="2800553"/>
                  </a:lnTo>
                  <a:lnTo>
                    <a:pt x="2927820" y="2795473"/>
                  </a:lnTo>
                  <a:lnTo>
                    <a:pt x="2932684" y="2795473"/>
                  </a:lnTo>
                  <a:lnTo>
                    <a:pt x="2932823" y="2791663"/>
                  </a:lnTo>
                  <a:lnTo>
                    <a:pt x="2933204" y="2792692"/>
                  </a:lnTo>
                  <a:lnTo>
                    <a:pt x="2934373" y="2791663"/>
                  </a:lnTo>
                  <a:lnTo>
                    <a:pt x="2935732" y="2792933"/>
                  </a:lnTo>
                  <a:lnTo>
                    <a:pt x="2937103" y="2792933"/>
                  </a:lnTo>
                  <a:close/>
                </a:path>
                <a:path w="3047365" h="2812415">
                  <a:moveTo>
                    <a:pt x="2947974" y="2782773"/>
                  </a:moveTo>
                  <a:lnTo>
                    <a:pt x="2947708" y="2782773"/>
                  </a:lnTo>
                  <a:lnTo>
                    <a:pt x="2947949" y="2782951"/>
                  </a:lnTo>
                  <a:lnTo>
                    <a:pt x="2947974" y="2782773"/>
                  </a:lnTo>
                  <a:close/>
                </a:path>
                <a:path w="3047365" h="2812415">
                  <a:moveTo>
                    <a:pt x="2949486" y="2784043"/>
                  </a:moveTo>
                  <a:lnTo>
                    <a:pt x="2947949" y="2782951"/>
                  </a:lnTo>
                  <a:lnTo>
                    <a:pt x="2947695" y="2785313"/>
                  </a:lnTo>
                  <a:lnTo>
                    <a:pt x="2949486" y="2784043"/>
                  </a:lnTo>
                  <a:close/>
                </a:path>
                <a:path w="3047365" h="2812415">
                  <a:moveTo>
                    <a:pt x="2953524" y="2745943"/>
                  </a:moveTo>
                  <a:close/>
                </a:path>
                <a:path w="3047365" h="2812415">
                  <a:moveTo>
                    <a:pt x="2954058" y="2744673"/>
                  </a:moveTo>
                  <a:lnTo>
                    <a:pt x="2953740" y="2744673"/>
                  </a:lnTo>
                  <a:lnTo>
                    <a:pt x="2953524" y="2745917"/>
                  </a:lnTo>
                  <a:lnTo>
                    <a:pt x="2954058" y="2744673"/>
                  </a:lnTo>
                  <a:close/>
                </a:path>
                <a:path w="3047365" h="2812415">
                  <a:moveTo>
                    <a:pt x="2957195" y="2770022"/>
                  </a:moveTo>
                  <a:lnTo>
                    <a:pt x="2956382" y="2769654"/>
                  </a:lnTo>
                  <a:lnTo>
                    <a:pt x="2955594" y="2769133"/>
                  </a:lnTo>
                  <a:lnTo>
                    <a:pt x="2954896" y="2768625"/>
                  </a:lnTo>
                  <a:lnTo>
                    <a:pt x="2956471" y="2769946"/>
                  </a:lnTo>
                  <a:lnTo>
                    <a:pt x="2955290" y="2772054"/>
                  </a:lnTo>
                  <a:lnTo>
                    <a:pt x="2957195" y="2770022"/>
                  </a:lnTo>
                  <a:close/>
                </a:path>
                <a:path w="3047365" h="2812415">
                  <a:moveTo>
                    <a:pt x="2960890" y="2769819"/>
                  </a:moveTo>
                  <a:lnTo>
                    <a:pt x="2955188" y="2767647"/>
                  </a:lnTo>
                  <a:lnTo>
                    <a:pt x="2955620" y="2766263"/>
                  </a:lnTo>
                  <a:lnTo>
                    <a:pt x="2953194" y="2766263"/>
                  </a:lnTo>
                  <a:lnTo>
                    <a:pt x="2953004" y="2766263"/>
                  </a:lnTo>
                  <a:lnTo>
                    <a:pt x="2954832" y="2768803"/>
                  </a:lnTo>
                  <a:lnTo>
                    <a:pt x="2954896" y="2768625"/>
                  </a:lnTo>
                  <a:lnTo>
                    <a:pt x="2955188" y="2767673"/>
                  </a:lnTo>
                  <a:lnTo>
                    <a:pt x="2960281" y="2770073"/>
                  </a:lnTo>
                  <a:lnTo>
                    <a:pt x="2960890" y="2769819"/>
                  </a:lnTo>
                  <a:close/>
                </a:path>
                <a:path w="3047365" h="2812415">
                  <a:moveTo>
                    <a:pt x="2961538" y="2770073"/>
                  </a:moveTo>
                  <a:lnTo>
                    <a:pt x="2961094" y="2769743"/>
                  </a:lnTo>
                  <a:lnTo>
                    <a:pt x="2960890" y="2769819"/>
                  </a:lnTo>
                  <a:lnTo>
                    <a:pt x="2961538" y="2770073"/>
                  </a:lnTo>
                  <a:close/>
                </a:path>
                <a:path w="3047365" h="2812415">
                  <a:moveTo>
                    <a:pt x="2965386" y="2734513"/>
                  </a:moveTo>
                  <a:close/>
                </a:path>
                <a:path w="3047365" h="2812415">
                  <a:moveTo>
                    <a:pt x="2974327" y="2752166"/>
                  </a:moveTo>
                  <a:lnTo>
                    <a:pt x="2973755" y="2751023"/>
                  </a:lnTo>
                  <a:lnTo>
                    <a:pt x="2973057" y="2751023"/>
                  </a:lnTo>
                  <a:lnTo>
                    <a:pt x="2974327" y="2752166"/>
                  </a:lnTo>
                  <a:close/>
                </a:path>
                <a:path w="3047365" h="2812415">
                  <a:moveTo>
                    <a:pt x="2987649" y="2382278"/>
                  </a:moveTo>
                  <a:lnTo>
                    <a:pt x="2986925" y="2380843"/>
                  </a:lnTo>
                  <a:lnTo>
                    <a:pt x="2986506" y="2380361"/>
                  </a:lnTo>
                  <a:lnTo>
                    <a:pt x="2987649" y="2382278"/>
                  </a:lnTo>
                  <a:close/>
                </a:path>
                <a:path w="3047365" h="2812415">
                  <a:moveTo>
                    <a:pt x="2987929" y="2417876"/>
                  </a:moveTo>
                  <a:lnTo>
                    <a:pt x="2987827" y="2417013"/>
                  </a:lnTo>
                  <a:lnTo>
                    <a:pt x="2987141" y="2417013"/>
                  </a:lnTo>
                  <a:lnTo>
                    <a:pt x="2987929" y="2417876"/>
                  </a:lnTo>
                  <a:close/>
                </a:path>
                <a:path w="3047365" h="2812415">
                  <a:moveTo>
                    <a:pt x="2987992" y="2330577"/>
                  </a:moveTo>
                  <a:lnTo>
                    <a:pt x="2987548" y="2330627"/>
                  </a:lnTo>
                  <a:lnTo>
                    <a:pt x="2987167" y="2330691"/>
                  </a:lnTo>
                  <a:lnTo>
                    <a:pt x="2986938" y="2330767"/>
                  </a:lnTo>
                  <a:lnTo>
                    <a:pt x="2987306" y="2330767"/>
                  </a:lnTo>
                  <a:lnTo>
                    <a:pt x="2987649" y="2330691"/>
                  </a:lnTo>
                  <a:lnTo>
                    <a:pt x="2987992" y="2330577"/>
                  </a:lnTo>
                  <a:close/>
                </a:path>
                <a:path w="3047365" h="2812415">
                  <a:moveTo>
                    <a:pt x="2988310" y="2418283"/>
                  </a:moveTo>
                  <a:lnTo>
                    <a:pt x="2987929" y="2417876"/>
                  </a:lnTo>
                  <a:lnTo>
                    <a:pt x="2987979" y="2418283"/>
                  </a:lnTo>
                  <a:lnTo>
                    <a:pt x="2988310" y="2418283"/>
                  </a:lnTo>
                  <a:close/>
                </a:path>
                <a:path w="3047365" h="2812415">
                  <a:moveTo>
                    <a:pt x="2989097" y="2360815"/>
                  </a:moveTo>
                  <a:lnTo>
                    <a:pt x="2988081" y="2360815"/>
                  </a:lnTo>
                  <a:lnTo>
                    <a:pt x="2988526" y="2361984"/>
                  </a:lnTo>
                  <a:lnTo>
                    <a:pt x="2989097" y="2360815"/>
                  </a:lnTo>
                  <a:close/>
                </a:path>
                <a:path w="3047365" h="2812415">
                  <a:moveTo>
                    <a:pt x="2989275" y="2422487"/>
                  </a:moveTo>
                  <a:lnTo>
                    <a:pt x="2988881" y="2422080"/>
                  </a:lnTo>
                  <a:lnTo>
                    <a:pt x="2988970" y="2422321"/>
                  </a:lnTo>
                  <a:lnTo>
                    <a:pt x="2989224" y="2422563"/>
                  </a:lnTo>
                  <a:close/>
                </a:path>
                <a:path w="3047365" h="2812415">
                  <a:moveTo>
                    <a:pt x="2989694" y="2296249"/>
                  </a:moveTo>
                  <a:lnTo>
                    <a:pt x="2989211" y="2294686"/>
                  </a:lnTo>
                  <a:lnTo>
                    <a:pt x="2988043" y="2296210"/>
                  </a:lnTo>
                  <a:lnTo>
                    <a:pt x="2987408" y="2296122"/>
                  </a:lnTo>
                  <a:lnTo>
                    <a:pt x="2988411" y="2297125"/>
                  </a:lnTo>
                  <a:lnTo>
                    <a:pt x="2988665" y="2297366"/>
                  </a:lnTo>
                  <a:lnTo>
                    <a:pt x="2989694" y="2296249"/>
                  </a:lnTo>
                  <a:close/>
                </a:path>
                <a:path w="3047365" h="2812415">
                  <a:moveTo>
                    <a:pt x="2989808" y="2285250"/>
                  </a:moveTo>
                  <a:lnTo>
                    <a:pt x="2989656" y="2284260"/>
                  </a:lnTo>
                  <a:lnTo>
                    <a:pt x="2986100" y="2287752"/>
                  </a:lnTo>
                  <a:lnTo>
                    <a:pt x="2989808" y="2285250"/>
                  </a:lnTo>
                  <a:close/>
                </a:path>
                <a:path w="3047365" h="2812415">
                  <a:moveTo>
                    <a:pt x="2990380" y="2422093"/>
                  </a:moveTo>
                  <a:lnTo>
                    <a:pt x="2989923" y="2420823"/>
                  </a:lnTo>
                  <a:lnTo>
                    <a:pt x="2990342" y="2422563"/>
                  </a:lnTo>
                  <a:lnTo>
                    <a:pt x="2990380" y="2422093"/>
                  </a:lnTo>
                  <a:close/>
                </a:path>
                <a:path w="3047365" h="2812415">
                  <a:moveTo>
                    <a:pt x="2990964" y="2404554"/>
                  </a:moveTo>
                  <a:lnTo>
                    <a:pt x="2990672" y="2404808"/>
                  </a:lnTo>
                  <a:lnTo>
                    <a:pt x="2990519" y="2405037"/>
                  </a:lnTo>
                  <a:lnTo>
                    <a:pt x="2990786" y="2405138"/>
                  </a:lnTo>
                  <a:lnTo>
                    <a:pt x="2990862" y="2404910"/>
                  </a:lnTo>
                  <a:lnTo>
                    <a:pt x="2990913" y="2404757"/>
                  </a:lnTo>
                  <a:lnTo>
                    <a:pt x="2990964" y="2404554"/>
                  </a:lnTo>
                  <a:close/>
                </a:path>
                <a:path w="3047365" h="2812415">
                  <a:moveTo>
                    <a:pt x="2991129" y="2385263"/>
                  </a:moveTo>
                  <a:lnTo>
                    <a:pt x="2990481" y="2382926"/>
                  </a:lnTo>
                  <a:lnTo>
                    <a:pt x="2988602" y="2383993"/>
                  </a:lnTo>
                  <a:lnTo>
                    <a:pt x="2991129" y="2385263"/>
                  </a:lnTo>
                  <a:close/>
                </a:path>
                <a:path w="3047365" h="2812415">
                  <a:moveTo>
                    <a:pt x="2991662" y="2698953"/>
                  </a:moveTo>
                  <a:lnTo>
                    <a:pt x="2991459" y="2698953"/>
                  </a:lnTo>
                  <a:lnTo>
                    <a:pt x="2991662" y="2698953"/>
                  </a:lnTo>
                  <a:close/>
                </a:path>
                <a:path w="3047365" h="2812415">
                  <a:moveTo>
                    <a:pt x="2991764" y="2382189"/>
                  </a:moveTo>
                  <a:lnTo>
                    <a:pt x="2990062" y="2381453"/>
                  </a:lnTo>
                  <a:lnTo>
                    <a:pt x="2990481" y="2382926"/>
                  </a:lnTo>
                  <a:lnTo>
                    <a:pt x="2991764" y="2382189"/>
                  </a:lnTo>
                  <a:close/>
                </a:path>
                <a:path w="3047365" h="2812415">
                  <a:moveTo>
                    <a:pt x="2991802" y="2342807"/>
                  </a:moveTo>
                  <a:lnTo>
                    <a:pt x="2991485" y="2341981"/>
                  </a:lnTo>
                  <a:lnTo>
                    <a:pt x="2991701" y="2341270"/>
                  </a:lnTo>
                  <a:lnTo>
                    <a:pt x="2990672" y="2342756"/>
                  </a:lnTo>
                  <a:lnTo>
                    <a:pt x="2991802" y="2342807"/>
                  </a:lnTo>
                  <a:close/>
                </a:path>
                <a:path w="3047365" h="2812415">
                  <a:moveTo>
                    <a:pt x="2992183" y="2408377"/>
                  </a:moveTo>
                  <a:lnTo>
                    <a:pt x="2991891" y="2408123"/>
                  </a:lnTo>
                  <a:lnTo>
                    <a:pt x="2992132" y="2408605"/>
                  </a:lnTo>
                  <a:lnTo>
                    <a:pt x="2992183" y="2408377"/>
                  </a:lnTo>
                  <a:close/>
                </a:path>
                <a:path w="3047365" h="2812415">
                  <a:moveTo>
                    <a:pt x="2992234" y="2283612"/>
                  </a:moveTo>
                  <a:lnTo>
                    <a:pt x="2989808" y="2285250"/>
                  </a:lnTo>
                  <a:lnTo>
                    <a:pt x="2989859" y="2285581"/>
                  </a:lnTo>
                  <a:lnTo>
                    <a:pt x="2992043" y="2284742"/>
                  </a:lnTo>
                  <a:lnTo>
                    <a:pt x="2992234" y="2283612"/>
                  </a:lnTo>
                  <a:close/>
                </a:path>
                <a:path w="3047365" h="2812415">
                  <a:moveTo>
                    <a:pt x="2992590" y="2284526"/>
                  </a:moveTo>
                  <a:lnTo>
                    <a:pt x="2992043" y="2284742"/>
                  </a:lnTo>
                  <a:lnTo>
                    <a:pt x="2991599" y="2287371"/>
                  </a:lnTo>
                  <a:lnTo>
                    <a:pt x="2992590" y="2284526"/>
                  </a:lnTo>
                  <a:close/>
                </a:path>
                <a:path w="3047365" h="2812415">
                  <a:moveTo>
                    <a:pt x="2993072" y="2292553"/>
                  </a:moveTo>
                  <a:lnTo>
                    <a:pt x="2990494" y="2293823"/>
                  </a:lnTo>
                  <a:lnTo>
                    <a:pt x="2993021" y="2294496"/>
                  </a:lnTo>
                  <a:lnTo>
                    <a:pt x="2991523" y="2293823"/>
                  </a:lnTo>
                  <a:lnTo>
                    <a:pt x="2993072" y="2292553"/>
                  </a:lnTo>
                  <a:close/>
                </a:path>
                <a:path w="3047365" h="2812415">
                  <a:moveTo>
                    <a:pt x="2993567" y="2395474"/>
                  </a:moveTo>
                  <a:lnTo>
                    <a:pt x="2993415" y="2395067"/>
                  </a:lnTo>
                  <a:lnTo>
                    <a:pt x="2993072" y="2394940"/>
                  </a:lnTo>
                  <a:lnTo>
                    <a:pt x="2992742" y="2394940"/>
                  </a:lnTo>
                  <a:lnTo>
                    <a:pt x="2993021" y="2395309"/>
                  </a:lnTo>
                  <a:lnTo>
                    <a:pt x="2993275" y="2395601"/>
                  </a:lnTo>
                  <a:lnTo>
                    <a:pt x="2993567" y="2395474"/>
                  </a:lnTo>
                  <a:close/>
                </a:path>
                <a:path w="3047365" h="2812415">
                  <a:moveTo>
                    <a:pt x="2994647" y="2294928"/>
                  </a:moveTo>
                  <a:lnTo>
                    <a:pt x="2993021" y="2294496"/>
                  </a:lnTo>
                  <a:lnTo>
                    <a:pt x="2994329" y="2295093"/>
                  </a:lnTo>
                  <a:lnTo>
                    <a:pt x="2994647" y="2294928"/>
                  </a:lnTo>
                  <a:close/>
                </a:path>
                <a:path w="3047365" h="2812415">
                  <a:moveTo>
                    <a:pt x="2994876" y="2291283"/>
                  </a:moveTo>
                  <a:lnTo>
                    <a:pt x="2994634" y="2290013"/>
                  </a:lnTo>
                  <a:lnTo>
                    <a:pt x="2992488" y="2290013"/>
                  </a:lnTo>
                  <a:lnTo>
                    <a:pt x="2994876" y="2291283"/>
                  </a:lnTo>
                  <a:close/>
                </a:path>
                <a:path w="3047365" h="2812415">
                  <a:moveTo>
                    <a:pt x="2995206" y="2327884"/>
                  </a:moveTo>
                  <a:lnTo>
                    <a:pt x="2994368" y="2326843"/>
                  </a:lnTo>
                  <a:lnTo>
                    <a:pt x="2994177" y="2326843"/>
                  </a:lnTo>
                  <a:lnTo>
                    <a:pt x="2994774" y="2328113"/>
                  </a:lnTo>
                  <a:lnTo>
                    <a:pt x="2995206" y="2327884"/>
                  </a:lnTo>
                  <a:close/>
                </a:path>
                <a:path w="3047365" h="2812415">
                  <a:moveTo>
                    <a:pt x="2995218" y="2290013"/>
                  </a:moveTo>
                  <a:lnTo>
                    <a:pt x="2994393" y="2288743"/>
                  </a:lnTo>
                  <a:lnTo>
                    <a:pt x="2994634" y="2290013"/>
                  </a:lnTo>
                  <a:lnTo>
                    <a:pt x="2995218" y="2290013"/>
                  </a:lnTo>
                  <a:close/>
                </a:path>
                <a:path w="3047365" h="2812415">
                  <a:moveTo>
                    <a:pt x="2996057" y="2442502"/>
                  </a:moveTo>
                  <a:lnTo>
                    <a:pt x="2995917" y="2442413"/>
                  </a:lnTo>
                  <a:lnTo>
                    <a:pt x="2996057" y="2442502"/>
                  </a:lnTo>
                  <a:close/>
                </a:path>
                <a:path w="3047365" h="2812415">
                  <a:moveTo>
                    <a:pt x="2996590" y="2431631"/>
                  </a:moveTo>
                  <a:lnTo>
                    <a:pt x="2996311" y="2432393"/>
                  </a:lnTo>
                  <a:lnTo>
                    <a:pt x="2996527" y="2432075"/>
                  </a:lnTo>
                  <a:lnTo>
                    <a:pt x="2996577" y="2431834"/>
                  </a:lnTo>
                  <a:lnTo>
                    <a:pt x="2996590" y="2431631"/>
                  </a:lnTo>
                  <a:close/>
                </a:path>
                <a:path w="3047365" h="2812415">
                  <a:moveTo>
                    <a:pt x="2996882" y="2269693"/>
                  </a:moveTo>
                  <a:lnTo>
                    <a:pt x="2996298" y="2268423"/>
                  </a:lnTo>
                  <a:lnTo>
                    <a:pt x="2994050" y="2269693"/>
                  </a:lnTo>
                  <a:lnTo>
                    <a:pt x="2996882" y="2269693"/>
                  </a:lnTo>
                  <a:close/>
                </a:path>
                <a:path w="3047365" h="2812415">
                  <a:moveTo>
                    <a:pt x="2998368" y="2446223"/>
                  </a:moveTo>
                  <a:lnTo>
                    <a:pt x="2997555" y="2444953"/>
                  </a:lnTo>
                  <a:lnTo>
                    <a:pt x="2995993" y="2442514"/>
                  </a:lnTo>
                  <a:lnTo>
                    <a:pt x="2991548" y="2443683"/>
                  </a:lnTo>
                  <a:lnTo>
                    <a:pt x="2993948" y="2446223"/>
                  </a:lnTo>
                  <a:lnTo>
                    <a:pt x="2995993" y="2445105"/>
                  </a:lnTo>
                  <a:lnTo>
                    <a:pt x="2998368" y="2446223"/>
                  </a:lnTo>
                  <a:close/>
                </a:path>
                <a:path w="3047365" h="2812415">
                  <a:moveTo>
                    <a:pt x="2998508" y="2432253"/>
                  </a:moveTo>
                  <a:lnTo>
                    <a:pt x="2997936" y="2433523"/>
                  </a:lnTo>
                  <a:lnTo>
                    <a:pt x="2998266" y="2433523"/>
                  </a:lnTo>
                  <a:lnTo>
                    <a:pt x="2998508" y="2432253"/>
                  </a:lnTo>
                  <a:close/>
                </a:path>
                <a:path w="3047365" h="2812415">
                  <a:moveTo>
                    <a:pt x="2998635" y="2460536"/>
                  </a:moveTo>
                  <a:lnTo>
                    <a:pt x="2998343" y="2460599"/>
                  </a:lnTo>
                  <a:lnTo>
                    <a:pt x="2998000" y="2460764"/>
                  </a:lnTo>
                  <a:lnTo>
                    <a:pt x="2997454" y="2461171"/>
                  </a:lnTo>
                  <a:lnTo>
                    <a:pt x="2997936" y="2460993"/>
                  </a:lnTo>
                  <a:lnTo>
                    <a:pt x="2998292" y="2460777"/>
                  </a:lnTo>
                  <a:lnTo>
                    <a:pt x="2998635" y="2460536"/>
                  </a:lnTo>
                  <a:close/>
                </a:path>
                <a:path w="3047365" h="2812415">
                  <a:moveTo>
                    <a:pt x="2999752" y="2307793"/>
                  </a:moveTo>
                  <a:lnTo>
                    <a:pt x="2998749" y="2308237"/>
                  </a:lnTo>
                  <a:lnTo>
                    <a:pt x="2999308" y="2308517"/>
                  </a:lnTo>
                  <a:lnTo>
                    <a:pt x="2999752" y="2307793"/>
                  </a:lnTo>
                  <a:close/>
                </a:path>
                <a:path w="3047365" h="2812415">
                  <a:moveTo>
                    <a:pt x="3000133" y="2442222"/>
                  </a:moveTo>
                  <a:lnTo>
                    <a:pt x="2999841" y="2442413"/>
                  </a:lnTo>
                  <a:lnTo>
                    <a:pt x="3000083" y="2442413"/>
                  </a:lnTo>
                  <a:lnTo>
                    <a:pt x="3000133" y="2442222"/>
                  </a:lnTo>
                  <a:close/>
                </a:path>
                <a:path w="3047365" h="2812415">
                  <a:moveTo>
                    <a:pt x="3000540" y="2310333"/>
                  </a:moveTo>
                  <a:lnTo>
                    <a:pt x="3000400" y="2309063"/>
                  </a:lnTo>
                  <a:lnTo>
                    <a:pt x="2999308" y="2308517"/>
                  </a:lnTo>
                  <a:lnTo>
                    <a:pt x="2998241" y="2310333"/>
                  </a:lnTo>
                  <a:lnTo>
                    <a:pt x="3000540" y="2310333"/>
                  </a:lnTo>
                  <a:close/>
                </a:path>
                <a:path w="3047365" h="2812415">
                  <a:moveTo>
                    <a:pt x="3000552" y="2731973"/>
                  </a:moveTo>
                  <a:lnTo>
                    <a:pt x="2997035" y="2730703"/>
                  </a:lnTo>
                  <a:lnTo>
                    <a:pt x="2998279" y="2731973"/>
                  </a:lnTo>
                  <a:lnTo>
                    <a:pt x="3000552" y="2731973"/>
                  </a:lnTo>
                  <a:close/>
                </a:path>
                <a:path w="3047365" h="2812415">
                  <a:moveTo>
                    <a:pt x="3001060" y="2721813"/>
                  </a:moveTo>
                  <a:lnTo>
                    <a:pt x="2985224" y="2721813"/>
                  </a:lnTo>
                  <a:lnTo>
                    <a:pt x="2985224" y="2738323"/>
                  </a:lnTo>
                  <a:lnTo>
                    <a:pt x="2984220" y="2738323"/>
                  </a:lnTo>
                  <a:lnTo>
                    <a:pt x="2983700" y="2739593"/>
                  </a:lnTo>
                  <a:lnTo>
                    <a:pt x="2982874" y="2738323"/>
                  </a:lnTo>
                  <a:lnTo>
                    <a:pt x="2982252" y="2737053"/>
                  </a:lnTo>
                  <a:lnTo>
                    <a:pt x="2982633" y="2737053"/>
                  </a:lnTo>
                  <a:lnTo>
                    <a:pt x="2982938" y="2738323"/>
                  </a:lnTo>
                  <a:lnTo>
                    <a:pt x="2984131" y="2737053"/>
                  </a:lnTo>
                  <a:lnTo>
                    <a:pt x="2985224" y="2738323"/>
                  </a:lnTo>
                  <a:lnTo>
                    <a:pt x="2985224" y="2721813"/>
                  </a:lnTo>
                  <a:lnTo>
                    <a:pt x="2983865" y="2721813"/>
                  </a:lnTo>
                  <a:lnTo>
                    <a:pt x="2981947" y="2721813"/>
                  </a:lnTo>
                  <a:lnTo>
                    <a:pt x="2981947" y="2740863"/>
                  </a:lnTo>
                  <a:lnTo>
                    <a:pt x="2981223" y="2742133"/>
                  </a:lnTo>
                  <a:lnTo>
                    <a:pt x="2981909" y="2740863"/>
                  </a:lnTo>
                  <a:lnTo>
                    <a:pt x="2981947" y="2721813"/>
                  </a:lnTo>
                  <a:lnTo>
                    <a:pt x="2980702" y="2721813"/>
                  </a:lnTo>
                  <a:lnTo>
                    <a:pt x="2979585" y="2721813"/>
                  </a:lnTo>
                  <a:lnTo>
                    <a:pt x="2980347" y="2724353"/>
                  </a:lnTo>
                  <a:lnTo>
                    <a:pt x="2978150" y="2724353"/>
                  </a:lnTo>
                  <a:lnTo>
                    <a:pt x="2977934" y="2723083"/>
                  </a:lnTo>
                  <a:lnTo>
                    <a:pt x="2976816" y="2723464"/>
                  </a:lnTo>
                  <a:lnTo>
                    <a:pt x="2976816" y="2729433"/>
                  </a:lnTo>
                  <a:lnTo>
                    <a:pt x="2973133" y="2728163"/>
                  </a:lnTo>
                  <a:lnTo>
                    <a:pt x="2971635" y="2728163"/>
                  </a:lnTo>
                  <a:lnTo>
                    <a:pt x="2973578" y="2725623"/>
                  </a:lnTo>
                  <a:lnTo>
                    <a:pt x="2974492" y="2724912"/>
                  </a:lnTo>
                  <a:lnTo>
                    <a:pt x="2976816" y="2729433"/>
                  </a:lnTo>
                  <a:lnTo>
                    <a:pt x="2976816" y="2723464"/>
                  </a:lnTo>
                  <a:lnTo>
                    <a:pt x="2974886" y="2724112"/>
                  </a:lnTo>
                  <a:lnTo>
                    <a:pt x="2973324" y="2723083"/>
                  </a:lnTo>
                  <a:lnTo>
                    <a:pt x="2971482" y="2724353"/>
                  </a:lnTo>
                  <a:lnTo>
                    <a:pt x="2970047" y="2720543"/>
                  </a:lnTo>
                  <a:lnTo>
                    <a:pt x="2970288" y="2723083"/>
                  </a:lnTo>
                  <a:lnTo>
                    <a:pt x="2971266" y="2728163"/>
                  </a:lnTo>
                  <a:lnTo>
                    <a:pt x="2967291" y="2728163"/>
                  </a:lnTo>
                  <a:lnTo>
                    <a:pt x="2967304" y="2729433"/>
                  </a:lnTo>
                  <a:lnTo>
                    <a:pt x="2965742" y="2729433"/>
                  </a:lnTo>
                  <a:lnTo>
                    <a:pt x="2965742" y="2733256"/>
                  </a:lnTo>
                  <a:lnTo>
                    <a:pt x="2965742" y="2729433"/>
                  </a:lnTo>
                  <a:lnTo>
                    <a:pt x="2965488" y="2729433"/>
                  </a:lnTo>
                  <a:lnTo>
                    <a:pt x="2965081" y="2729141"/>
                  </a:lnTo>
                  <a:lnTo>
                    <a:pt x="2965081" y="2729433"/>
                  </a:lnTo>
                  <a:lnTo>
                    <a:pt x="2964865" y="2730703"/>
                  </a:lnTo>
                  <a:lnTo>
                    <a:pt x="2964180" y="2730703"/>
                  </a:lnTo>
                  <a:lnTo>
                    <a:pt x="2963989" y="2729433"/>
                  </a:lnTo>
                  <a:lnTo>
                    <a:pt x="2965081" y="2729433"/>
                  </a:lnTo>
                  <a:lnTo>
                    <a:pt x="2965081" y="2729141"/>
                  </a:lnTo>
                  <a:lnTo>
                    <a:pt x="2963773" y="2728163"/>
                  </a:lnTo>
                  <a:lnTo>
                    <a:pt x="2962872" y="2730703"/>
                  </a:lnTo>
                  <a:lnTo>
                    <a:pt x="2961995" y="2730703"/>
                  </a:lnTo>
                  <a:lnTo>
                    <a:pt x="2964091" y="2733243"/>
                  </a:lnTo>
                  <a:lnTo>
                    <a:pt x="2962732" y="2733243"/>
                  </a:lnTo>
                  <a:lnTo>
                    <a:pt x="2965297" y="2734462"/>
                  </a:lnTo>
                  <a:lnTo>
                    <a:pt x="2965678" y="2733383"/>
                  </a:lnTo>
                  <a:lnTo>
                    <a:pt x="2965945" y="2733433"/>
                  </a:lnTo>
                  <a:lnTo>
                    <a:pt x="2966199" y="2733497"/>
                  </a:lnTo>
                  <a:lnTo>
                    <a:pt x="2966415" y="2733548"/>
                  </a:lnTo>
                  <a:lnTo>
                    <a:pt x="2966123" y="2733027"/>
                  </a:lnTo>
                  <a:lnTo>
                    <a:pt x="2967786" y="2730703"/>
                  </a:lnTo>
                  <a:lnTo>
                    <a:pt x="2968206" y="2733243"/>
                  </a:lnTo>
                  <a:lnTo>
                    <a:pt x="2968434" y="2734513"/>
                  </a:lnTo>
                  <a:lnTo>
                    <a:pt x="2966415" y="2734513"/>
                  </a:lnTo>
                  <a:lnTo>
                    <a:pt x="2967317" y="2735783"/>
                  </a:lnTo>
                  <a:lnTo>
                    <a:pt x="2968167" y="2738183"/>
                  </a:lnTo>
                  <a:lnTo>
                    <a:pt x="2964675" y="2737053"/>
                  </a:lnTo>
                  <a:lnTo>
                    <a:pt x="2961055" y="2737053"/>
                  </a:lnTo>
                  <a:lnTo>
                    <a:pt x="2959989" y="2736392"/>
                  </a:lnTo>
                  <a:lnTo>
                    <a:pt x="2959989" y="2763723"/>
                  </a:lnTo>
                  <a:lnTo>
                    <a:pt x="2955544" y="2764929"/>
                  </a:lnTo>
                  <a:lnTo>
                    <a:pt x="2955404" y="2762453"/>
                  </a:lnTo>
                  <a:lnTo>
                    <a:pt x="2957296" y="2761183"/>
                  </a:lnTo>
                  <a:lnTo>
                    <a:pt x="2959989" y="2763723"/>
                  </a:lnTo>
                  <a:lnTo>
                    <a:pt x="2959989" y="2736392"/>
                  </a:lnTo>
                  <a:lnTo>
                    <a:pt x="2959011" y="2735783"/>
                  </a:lnTo>
                  <a:lnTo>
                    <a:pt x="2957728" y="2739593"/>
                  </a:lnTo>
                  <a:lnTo>
                    <a:pt x="2954007" y="2742133"/>
                  </a:lnTo>
                  <a:lnTo>
                    <a:pt x="2956242" y="2747213"/>
                  </a:lnTo>
                  <a:lnTo>
                    <a:pt x="2956026" y="2748483"/>
                  </a:lnTo>
                  <a:lnTo>
                    <a:pt x="2954363" y="2747213"/>
                  </a:lnTo>
                  <a:lnTo>
                    <a:pt x="2953524" y="2745968"/>
                  </a:lnTo>
                  <a:lnTo>
                    <a:pt x="2953308" y="2747213"/>
                  </a:lnTo>
                  <a:lnTo>
                    <a:pt x="2952280" y="2747607"/>
                  </a:lnTo>
                  <a:lnTo>
                    <a:pt x="2952280" y="2752293"/>
                  </a:lnTo>
                  <a:lnTo>
                    <a:pt x="2949333" y="2752293"/>
                  </a:lnTo>
                  <a:lnTo>
                    <a:pt x="2949829" y="2751023"/>
                  </a:lnTo>
                  <a:lnTo>
                    <a:pt x="2950502" y="2749334"/>
                  </a:lnTo>
                  <a:lnTo>
                    <a:pt x="2952280" y="2752293"/>
                  </a:lnTo>
                  <a:lnTo>
                    <a:pt x="2952280" y="2747607"/>
                  </a:lnTo>
                  <a:lnTo>
                    <a:pt x="2949981" y="2748483"/>
                  </a:lnTo>
                  <a:lnTo>
                    <a:pt x="2950349" y="2749105"/>
                  </a:lnTo>
                  <a:lnTo>
                    <a:pt x="2948863" y="2751023"/>
                  </a:lnTo>
                  <a:lnTo>
                    <a:pt x="2948368" y="2749753"/>
                  </a:lnTo>
                  <a:lnTo>
                    <a:pt x="2944253" y="2752293"/>
                  </a:lnTo>
                  <a:lnTo>
                    <a:pt x="2943174" y="2757373"/>
                  </a:lnTo>
                  <a:lnTo>
                    <a:pt x="2941764" y="2761183"/>
                  </a:lnTo>
                  <a:lnTo>
                    <a:pt x="2936684" y="2763723"/>
                  </a:lnTo>
                  <a:lnTo>
                    <a:pt x="2938234" y="2763723"/>
                  </a:lnTo>
                  <a:lnTo>
                    <a:pt x="2929826" y="2767533"/>
                  </a:lnTo>
                  <a:lnTo>
                    <a:pt x="2928074" y="2777693"/>
                  </a:lnTo>
                  <a:lnTo>
                    <a:pt x="2918345" y="2778963"/>
                  </a:lnTo>
                  <a:lnTo>
                    <a:pt x="2915894" y="2780233"/>
                  </a:lnTo>
                  <a:lnTo>
                    <a:pt x="2917406" y="2782773"/>
                  </a:lnTo>
                  <a:lnTo>
                    <a:pt x="2917660" y="2784043"/>
                  </a:lnTo>
                  <a:lnTo>
                    <a:pt x="2915132" y="2782773"/>
                  </a:lnTo>
                  <a:lnTo>
                    <a:pt x="2915869" y="2786583"/>
                  </a:lnTo>
                  <a:lnTo>
                    <a:pt x="2915691" y="2787853"/>
                  </a:lnTo>
                  <a:lnTo>
                    <a:pt x="2935008" y="2787853"/>
                  </a:lnTo>
                  <a:lnTo>
                    <a:pt x="2935567" y="2786583"/>
                  </a:lnTo>
                  <a:lnTo>
                    <a:pt x="2934792" y="2784043"/>
                  </a:lnTo>
                  <a:lnTo>
                    <a:pt x="2938881" y="2785313"/>
                  </a:lnTo>
                  <a:lnTo>
                    <a:pt x="2937230" y="2789123"/>
                  </a:lnTo>
                  <a:lnTo>
                    <a:pt x="2940266" y="2790393"/>
                  </a:lnTo>
                  <a:lnTo>
                    <a:pt x="2937929" y="2789123"/>
                  </a:lnTo>
                  <a:lnTo>
                    <a:pt x="2940405" y="2786583"/>
                  </a:lnTo>
                  <a:lnTo>
                    <a:pt x="2938043" y="2784043"/>
                  </a:lnTo>
                  <a:lnTo>
                    <a:pt x="2940786" y="2785313"/>
                  </a:lnTo>
                  <a:lnTo>
                    <a:pt x="2939770" y="2784043"/>
                  </a:lnTo>
                  <a:lnTo>
                    <a:pt x="2942653" y="2786583"/>
                  </a:lnTo>
                  <a:lnTo>
                    <a:pt x="2939326" y="2782773"/>
                  </a:lnTo>
                  <a:lnTo>
                    <a:pt x="2943047" y="2785313"/>
                  </a:lnTo>
                  <a:lnTo>
                    <a:pt x="2942209" y="2782773"/>
                  </a:lnTo>
                  <a:lnTo>
                    <a:pt x="2941777" y="2781503"/>
                  </a:lnTo>
                  <a:lnTo>
                    <a:pt x="2945053" y="2782773"/>
                  </a:lnTo>
                  <a:lnTo>
                    <a:pt x="2945460" y="2785313"/>
                  </a:lnTo>
                  <a:lnTo>
                    <a:pt x="2946082" y="2782773"/>
                  </a:lnTo>
                  <a:lnTo>
                    <a:pt x="2947708" y="2782773"/>
                  </a:lnTo>
                  <a:lnTo>
                    <a:pt x="2945917" y="2781503"/>
                  </a:lnTo>
                  <a:lnTo>
                    <a:pt x="2944761" y="2780233"/>
                  </a:lnTo>
                  <a:lnTo>
                    <a:pt x="2946069" y="2777693"/>
                  </a:lnTo>
                  <a:lnTo>
                    <a:pt x="2947670" y="2781503"/>
                  </a:lnTo>
                  <a:lnTo>
                    <a:pt x="2949714" y="2781503"/>
                  </a:lnTo>
                  <a:lnTo>
                    <a:pt x="2950311" y="2780233"/>
                  </a:lnTo>
                  <a:lnTo>
                    <a:pt x="2949346" y="2777693"/>
                  </a:lnTo>
                  <a:lnTo>
                    <a:pt x="2948863" y="2776423"/>
                  </a:lnTo>
                  <a:lnTo>
                    <a:pt x="2949918" y="2775153"/>
                  </a:lnTo>
                  <a:lnTo>
                    <a:pt x="2950426" y="2776423"/>
                  </a:lnTo>
                  <a:lnTo>
                    <a:pt x="2951111" y="2776423"/>
                  </a:lnTo>
                  <a:lnTo>
                    <a:pt x="2950730" y="2775153"/>
                  </a:lnTo>
                  <a:lnTo>
                    <a:pt x="2950362" y="2773883"/>
                  </a:lnTo>
                  <a:lnTo>
                    <a:pt x="2955036" y="2772613"/>
                  </a:lnTo>
                  <a:lnTo>
                    <a:pt x="2953969" y="2768803"/>
                  </a:lnTo>
                  <a:lnTo>
                    <a:pt x="2954832" y="2768803"/>
                  </a:lnTo>
                  <a:lnTo>
                    <a:pt x="2953258" y="2767533"/>
                  </a:lnTo>
                  <a:lnTo>
                    <a:pt x="2951861" y="2766263"/>
                  </a:lnTo>
                  <a:lnTo>
                    <a:pt x="2950959" y="2764993"/>
                  </a:lnTo>
                  <a:lnTo>
                    <a:pt x="2951683" y="2764993"/>
                  </a:lnTo>
                  <a:lnTo>
                    <a:pt x="2950718" y="2762453"/>
                  </a:lnTo>
                  <a:lnTo>
                    <a:pt x="2952750" y="2763723"/>
                  </a:lnTo>
                  <a:lnTo>
                    <a:pt x="2952216" y="2764993"/>
                  </a:lnTo>
                  <a:lnTo>
                    <a:pt x="2952864" y="2764993"/>
                  </a:lnTo>
                  <a:lnTo>
                    <a:pt x="2953194" y="2766263"/>
                  </a:lnTo>
                  <a:lnTo>
                    <a:pt x="2953258" y="2764993"/>
                  </a:lnTo>
                  <a:lnTo>
                    <a:pt x="2955594" y="2765920"/>
                  </a:lnTo>
                  <a:lnTo>
                    <a:pt x="2955544" y="2765069"/>
                  </a:lnTo>
                  <a:lnTo>
                    <a:pt x="2959074" y="2766263"/>
                  </a:lnTo>
                  <a:lnTo>
                    <a:pt x="2956458" y="2766263"/>
                  </a:lnTo>
                  <a:lnTo>
                    <a:pt x="2955594" y="2765920"/>
                  </a:lnTo>
                  <a:lnTo>
                    <a:pt x="2955620" y="2766263"/>
                  </a:lnTo>
                  <a:lnTo>
                    <a:pt x="2956280" y="2766263"/>
                  </a:lnTo>
                  <a:lnTo>
                    <a:pt x="2961094" y="2769743"/>
                  </a:lnTo>
                  <a:lnTo>
                    <a:pt x="2963456" y="2768803"/>
                  </a:lnTo>
                  <a:lnTo>
                    <a:pt x="2961805" y="2766263"/>
                  </a:lnTo>
                  <a:lnTo>
                    <a:pt x="2964980" y="2764993"/>
                  </a:lnTo>
                  <a:lnTo>
                    <a:pt x="2964180" y="2763723"/>
                  </a:lnTo>
                  <a:lnTo>
                    <a:pt x="2962783" y="2763723"/>
                  </a:lnTo>
                  <a:lnTo>
                    <a:pt x="2961995" y="2761183"/>
                  </a:lnTo>
                  <a:lnTo>
                    <a:pt x="2963049" y="2754833"/>
                  </a:lnTo>
                  <a:lnTo>
                    <a:pt x="2970847" y="2764993"/>
                  </a:lnTo>
                  <a:lnTo>
                    <a:pt x="2970174" y="2759913"/>
                  </a:lnTo>
                  <a:lnTo>
                    <a:pt x="2969222" y="2757373"/>
                  </a:lnTo>
                  <a:lnTo>
                    <a:pt x="2967342" y="2754833"/>
                  </a:lnTo>
                  <a:lnTo>
                    <a:pt x="2966402" y="2753563"/>
                  </a:lnTo>
                  <a:lnTo>
                    <a:pt x="2969869" y="2753563"/>
                  </a:lnTo>
                  <a:lnTo>
                    <a:pt x="2971990" y="2757373"/>
                  </a:lnTo>
                  <a:lnTo>
                    <a:pt x="2974644" y="2754833"/>
                  </a:lnTo>
                  <a:lnTo>
                    <a:pt x="2972892" y="2753563"/>
                  </a:lnTo>
                  <a:lnTo>
                    <a:pt x="2973476" y="2753563"/>
                  </a:lnTo>
                  <a:lnTo>
                    <a:pt x="2977273" y="2754833"/>
                  </a:lnTo>
                  <a:lnTo>
                    <a:pt x="2974327" y="2752166"/>
                  </a:lnTo>
                  <a:lnTo>
                    <a:pt x="2974390" y="2752293"/>
                  </a:lnTo>
                  <a:lnTo>
                    <a:pt x="2972841" y="2753512"/>
                  </a:lnTo>
                  <a:lnTo>
                    <a:pt x="2971139" y="2752293"/>
                  </a:lnTo>
                  <a:lnTo>
                    <a:pt x="2969399" y="2751023"/>
                  </a:lnTo>
                  <a:lnTo>
                    <a:pt x="2973057" y="2751023"/>
                  </a:lnTo>
                  <a:lnTo>
                    <a:pt x="2974302" y="2749753"/>
                  </a:lnTo>
                  <a:lnTo>
                    <a:pt x="2977019" y="2752293"/>
                  </a:lnTo>
                  <a:lnTo>
                    <a:pt x="2979178" y="2749753"/>
                  </a:lnTo>
                  <a:lnTo>
                    <a:pt x="2980232" y="2744673"/>
                  </a:lnTo>
                  <a:lnTo>
                    <a:pt x="2982582" y="2742133"/>
                  </a:lnTo>
                  <a:lnTo>
                    <a:pt x="2983179" y="2742133"/>
                  </a:lnTo>
                  <a:lnTo>
                    <a:pt x="2983458" y="2743403"/>
                  </a:lnTo>
                  <a:lnTo>
                    <a:pt x="2984881" y="2744673"/>
                  </a:lnTo>
                  <a:lnTo>
                    <a:pt x="2986621" y="2740863"/>
                  </a:lnTo>
                  <a:lnTo>
                    <a:pt x="2987205" y="2739593"/>
                  </a:lnTo>
                  <a:lnTo>
                    <a:pt x="2992437" y="2737053"/>
                  </a:lnTo>
                  <a:lnTo>
                    <a:pt x="2997670" y="2734513"/>
                  </a:lnTo>
                  <a:lnTo>
                    <a:pt x="2996717" y="2730703"/>
                  </a:lnTo>
                  <a:lnTo>
                    <a:pt x="2997035" y="2730703"/>
                  </a:lnTo>
                  <a:lnTo>
                    <a:pt x="2996781" y="2729433"/>
                  </a:lnTo>
                  <a:lnTo>
                    <a:pt x="2997352" y="2728163"/>
                  </a:lnTo>
                  <a:lnTo>
                    <a:pt x="2999041" y="2729433"/>
                  </a:lnTo>
                  <a:lnTo>
                    <a:pt x="2999257" y="2730703"/>
                  </a:lnTo>
                  <a:lnTo>
                    <a:pt x="2999524" y="2728163"/>
                  </a:lnTo>
                  <a:lnTo>
                    <a:pt x="2999651" y="2726893"/>
                  </a:lnTo>
                  <a:lnTo>
                    <a:pt x="3001060" y="2721813"/>
                  </a:lnTo>
                  <a:close/>
                </a:path>
                <a:path w="3047365" h="2812415">
                  <a:moveTo>
                    <a:pt x="3001734" y="2258669"/>
                  </a:moveTo>
                  <a:lnTo>
                    <a:pt x="3000908" y="2258263"/>
                  </a:lnTo>
                  <a:lnTo>
                    <a:pt x="3000997" y="2259533"/>
                  </a:lnTo>
                  <a:lnTo>
                    <a:pt x="3001734" y="2258669"/>
                  </a:lnTo>
                  <a:close/>
                </a:path>
                <a:path w="3047365" h="2812415">
                  <a:moveTo>
                    <a:pt x="3001797" y="2264613"/>
                  </a:moveTo>
                  <a:lnTo>
                    <a:pt x="3000375" y="2266873"/>
                  </a:lnTo>
                  <a:lnTo>
                    <a:pt x="3000692" y="2266962"/>
                  </a:lnTo>
                  <a:lnTo>
                    <a:pt x="3001391" y="2266708"/>
                  </a:lnTo>
                  <a:lnTo>
                    <a:pt x="3001797" y="2264613"/>
                  </a:lnTo>
                  <a:close/>
                </a:path>
                <a:path w="3047365" h="2812415">
                  <a:moveTo>
                    <a:pt x="3002610" y="2314613"/>
                  </a:moveTo>
                  <a:lnTo>
                    <a:pt x="3002419" y="2314625"/>
                  </a:lnTo>
                  <a:lnTo>
                    <a:pt x="3002153" y="2314752"/>
                  </a:lnTo>
                  <a:lnTo>
                    <a:pt x="3001861" y="2314930"/>
                  </a:lnTo>
                  <a:lnTo>
                    <a:pt x="3002102" y="2314879"/>
                  </a:lnTo>
                  <a:lnTo>
                    <a:pt x="3002394" y="2314791"/>
                  </a:lnTo>
                  <a:lnTo>
                    <a:pt x="3002610" y="2314613"/>
                  </a:lnTo>
                  <a:close/>
                </a:path>
                <a:path w="3047365" h="2812415">
                  <a:moveTo>
                    <a:pt x="3004515" y="2475204"/>
                  </a:moveTo>
                  <a:lnTo>
                    <a:pt x="3004223" y="2475623"/>
                  </a:lnTo>
                  <a:lnTo>
                    <a:pt x="3004172" y="2475750"/>
                  </a:lnTo>
                  <a:lnTo>
                    <a:pt x="3004375" y="2475623"/>
                  </a:lnTo>
                  <a:lnTo>
                    <a:pt x="3004515" y="2475204"/>
                  </a:lnTo>
                  <a:close/>
                </a:path>
                <a:path w="3047365" h="2812415">
                  <a:moveTo>
                    <a:pt x="3004820" y="2476042"/>
                  </a:moveTo>
                  <a:lnTo>
                    <a:pt x="3004375" y="2475941"/>
                  </a:lnTo>
                  <a:lnTo>
                    <a:pt x="3004172" y="2475750"/>
                  </a:lnTo>
                  <a:lnTo>
                    <a:pt x="3004121" y="2475941"/>
                  </a:lnTo>
                  <a:lnTo>
                    <a:pt x="3004502" y="2476284"/>
                  </a:lnTo>
                  <a:lnTo>
                    <a:pt x="3004655" y="2476208"/>
                  </a:lnTo>
                  <a:lnTo>
                    <a:pt x="3004820" y="2476042"/>
                  </a:lnTo>
                  <a:close/>
                </a:path>
                <a:path w="3047365" h="2812415">
                  <a:moveTo>
                    <a:pt x="3005010" y="2260193"/>
                  </a:moveTo>
                  <a:lnTo>
                    <a:pt x="3004858" y="2259533"/>
                  </a:lnTo>
                  <a:lnTo>
                    <a:pt x="3002089" y="2258263"/>
                  </a:lnTo>
                  <a:lnTo>
                    <a:pt x="3001734" y="2258669"/>
                  </a:lnTo>
                  <a:lnTo>
                    <a:pt x="3003448" y="2259533"/>
                  </a:lnTo>
                  <a:lnTo>
                    <a:pt x="3003918" y="2259533"/>
                  </a:lnTo>
                  <a:lnTo>
                    <a:pt x="3005010" y="2260193"/>
                  </a:lnTo>
                  <a:close/>
                </a:path>
                <a:path w="3047365" h="2812415">
                  <a:moveTo>
                    <a:pt x="3005239" y="2290013"/>
                  </a:moveTo>
                  <a:close/>
                </a:path>
                <a:path w="3047365" h="2812415">
                  <a:moveTo>
                    <a:pt x="3005632" y="2288743"/>
                  </a:moveTo>
                  <a:lnTo>
                    <a:pt x="3004350" y="2288743"/>
                  </a:lnTo>
                  <a:lnTo>
                    <a:pt x="3005163" y="2289899"/>
                  </a:lnTo>
                  <a:lnTo>
                    <a:pt x="3005632" y="2288743"/>
                  </a:lnTo>
                  <a:close/>
                </a:path>
                <a:path w="3047365" h="2812415">
                  <a:moveTo>
                    <a:pt x="3005823" y="2295093"/>
                  </a:moveTo>
                  <a:lnTo>
                    <a:pt x="3004934" y="2293823"/>
                  </a:lnTo>
                  <a:lnTo>
                    <a:pt x="3004464" y="2294407"/>
                  </a:lnTo>
                  <a:lnTo>
                    <a:pt x="3005823" y="2295093"/>
                  </a:lnTo>
                  <a:close/>
                </a:path>
                <a:path w="3047365" h="2812415">
                  <a:moveTo>
                    <a:pt x="3005874" y="2389390"/>
                  </a:moveTo>
                  <a:lnTo>
                    <a:pt x="3004197" y="2389543"/>
                  </a:lnTo>
                  <a:lnTo>
                    <a:pt x="3004769" y="2389911"/>
                  </a:lnTo>
                  <a:lnTo>
                    <a:pt x="3005328" y="2390267"/>
                  </a:lnTo>
                  <a:lnTo>
                    <a:pt x="3005709" y="2390686"/>
                  </a:lnTo>
                  <a:lnTo>
                    <a:pt x="3005848" y="2389949"/>
                  </a:lnTo>
                  <a:lnTo>
                    <a:pt x="3005874" y="2389390"/>
                  </a:lnTo>
                  <a:close/>
                </a:path>
                <a:path w="3047365" h="2812415">
                  <a:moveTo>
                    <a:pt x="3006001" y="2260803"/>
                  </a:moveTo>
                  <a:lnTo>
                    <a:pt x="3005010" y="2260193"/>
                  </a:lnTo>
                  <a:lnTo>
                    <a:pt x="3005213" y="2261108"/>
                  </a:lnTo>
                  <a:lnTo>
                    <a:pt x="3006001" y="2260803"/>
                  </a:lnTo>
                  <a:close/>
                </a:path>
                <a:path w="3047365" h="2812415">
                  <a:moveTo>
                    <a:pt x="3006102" y="2263343"/>
                  </a:moveTo>
                  <a:lnTo>
                    <a:pt x="3005429" y="2262073"/>
                  </a:lnTo>
                  <a:lnTo>
                    <a:pt x="3005213" y="2261108"/>
                  </a:lnTo>
                  <a:lnTo>
                    <a:pt x="3002762" y="2262073"/>
                  </a:lnTo>
                  <a:lnTo>
                    <a:pt x="3004172" y="2262073"/>
                  </a:lnTo>
                  <a:lnTo>
                    <a:pt x="3004972" y="2263343"/>
                  </a:lnTo>
                  <a:lnTo>
                    <a:pt x="3006102" y="2263343"/>
                  </a:lnTo>
                  <a:close/>
                </a:path>
                <a:path w="3047365" h="2812415">
                  <a:moveTo>
                    <a:pt x="3006267" y="2267305"/>
                  </a:moveTo>
                  <a:lnTo>
                    <a:pt x="3006242" y="2267115"/>
                  </a:lnTo>
                  <a:lnTo>
                    <a:pt x="3006204" y="2266962"/>
                  </a:lnTo>
                  <a:lnTo>
                    <a:pt x="3006140" y="2266785"/>
                  </a:lnTo>
                  <a:lnTo>
                    <a:pt x="3005709" y="2266708"/>
                  </a:lnTo>
                  <a:lnTo>
                    <a:pt x="3004985" y="2264613"/>
                  </a:lnTo>
                  <a:lnTo>
                    <a:pt x="3003156" y="2263343"/>
                  </a:lnTo>
                  <a:lnTo>
                    <a:pt x="3002369" y="2262073"/>
                  </a:lnTo>
                  <a:lnTo>
                    <a:pt x="3001734" y="2262073"/>
                  </a:lnTo>
                  <a:lnTo>
                    <a:pt x="3001175" y="2260803"/>
                  </a:lnTo>
                  <a:lnTo>
                    <a:pt x="2995079" y="2260803"/>
                  </a:lnTo>
                  <a:lnTo>
                    <a:pt x="3001797" y="2264613"/>
                  </a:lnTo>
                  <a:lnTo>
                    <a:pt x="3002927" y="2265883"/>
                  </a:lnTo>
                  <a:lnTo>
                    <a:pt x="3003664" y="2265883"/>
                  </a:lnTo>
                  <a:lnTo>
                    <a:pt x="3004718" y="2265883"/>
                  </a:lnTo>
                  <a:lnTo>
                    <a:pt x="3005404" y="2266683"/>
                  </a:lnTo>
                  <a:lnTo>
                    <a:pt x="3005036" y="2266759"/>
                  </a:lnTo>
                  <a:lnTo>
                    <a:pt x="3005556" y="2266873"/>
                  </a:lnTo>
                  <a:lnTo>
                    <a:pt x="3005810" y="2267153"/>
                  </a:lnTo>
                  <a:lnTo>
                    <a:pt x="3005721" y="2266912"/>
                  </a:lnTo>
                  <a:lnTo>
                    <a:pt x="3006128" y="2267051"/>
                  </a:lnTo>
                  <a:lnTo>
                    <a:pt x="3006267" y="2267305"/>
                  </a:lnTo>
                  <a:close/>
                </a:path>
                <a:path w="3047365" h="2812415">
                  <a:moveTo>
                    <a:pt x="3006344" y="2391778"/>
                  </a:moveTo>
                  <a:lnTo>
                    <a:pt x="3006153" y="2391181"/>
                  </a:lnTo>
                  <a:lnTo>
                    <a:pt x="3005709" y="2390686"/>
                  </a:lnTo>
                  <a:lnTo>
                    <a:pt x="3005569" y="2391283"/>
                  </a:lnTo>
                  <a:lnTo>
                    <a:pt x="3005315" y="2391994"/>
                  </a:lnTo>
                  <a:lnTo>
                    <a:pt x="3005836" y="2392527"/>
                  </a:lnTo>
                  <a:lnTo>
                    <a:pt x="3006344" y="2391778"/>
                  </a:lnTo>
                  <a:close/>
                </a:path>
                <a:path w="3047365" h="2812415">
                  <a:moveTo>
                    <a:pt x="3006369" y="2267496"/>
                  </a:moveTo>
                  <a:lnTo>
                    <a:pt x="3006267" y="2267305"/>
                  </a:lnTo>
                  <a:lnTo>
                    <a:pt x="3006280" y="2267547"/>
                  </a:lnTo>
                  <a:lnTo>
                    <a:pt x="3006293" y="2267801"/>
                  </a:lnTo>
                  <a:lnTo>
                    <a:pt x="3006242" y="2268042"/>
                  </a:lnTo>
                  <a:lnTo>
                    <a:pt x="3006369" y="2267712"/>
                  </a:lnTo>
                  <a:lnTo>
                    <a:pt x="3006369" y="2267496"/>
                  </a:lnTo>
                  <a:close/>
                </a:path>
                <a:path w="3047365" h="2812415">
                  <a:moveTo>
                    <a:pt x="3006433" y="2270607"/>
                  </a:moveTo>
                  <a:lnTo>
                    <a:pt x="3006204" y="2270518"/>
                  </a:lnTo>
                  <a:lnTo>
                    <a:pt x="3005861" y="2270455"/>
                  </a:lnTo>
                  <a:lnTo>
                    <a:pt x="3005366" y="2270417"/>
                  </a:lnTo>
                  <a:lnTo>
                    <a:pt x="3006433" y="2270607"/>
                  </a:lnTo>
                  <a:close/>
                </a:path>
                <a:path w="3047365" h="2812415">
                  <a:moveTo>
                    <a:pt x="3006687" y="2266861"/>
                  </a:moveTo>
                  <a:lnTo>
                    <a:pt x="3006521" y="2266556"/>
                  </a:lnTo>
                  <a:lnTo>
                    <a:pt x="3006217" y="2266289"/>
                  </a:lnTo>
                  <a:lnTo>
                    <a:pt x="3005810" y="2266035"/>
                  </a:lnTo>
                  <a:lnTo>
                    <a:pt x="3005963" y="2266289"/>
                  </a:lnTo>
                  <a:lnTo>
                    <a:pt x="3006052" y="2266531"/>
                  </a:lnTo>
                  <a:lnTo>
                    <a:pt x="3006140" y="2266785"/>
                  </a:lnTo>
                  <a:lnTo>
                    <a:pt x="3006687" y="2266861"/>
                  </a:lnTo>
                  <a:close/>
                </a:path>
                <a:path w="3047365" h="2812415">
                  <a:moveTo>
                    <a:pt x="3006775" y="2367483"/>
                  </a:moveTo>
                  <a:lnTo>
                    <a:pt x="3006610" y="2367534"/>
                  </a:lnTo>
                  <a:lnTo>
                    <a:pt x="3006648" y="2367661"/>
                  </a:lnTo>
                  <a:lnTo>
                    <a:pt x="3006775" y="2367483"/>
                  </a:lnTo>
                  <a:close/>
                </a:path>
                <a:path w="3047365" h="2812415">
                  <a:moveTo>
                    <a:pt x="3006877" y="2256574"/>
                  </a:moveTo>
                  <a:lnTo>
                    <a:pt x="3003651" y="2255278"/>
                  </a:lnTo>
                  <a:lnTo>
                    <a:pt x="3005061" y="2255139"/>
                  </a:lnTo>
                  <a:lnTo>
                    <a:pt x="3001187" y="2253716"/>
                  </a:lnTo>
                  <a:lnTo>
                    <a:pt x="3000857" y="2252815"/>
                  </a:lnTo>
                  <a:lnTo>
                    <a:pt x="3002432" y="2252268"/>
                  </a:lnTo>
                  <a:lnTo>
                    <a:pt x="3003689" y="2252522"/>
                  </a:lnTo>
                  <a:lnTo>
                    <a:pt x="3002826" y="2252141"/>
                  </a:lnTo>
                  <a:lnTo>
                    <a:pt x="3004553" y="2251227"/>
                  </a:lnTo>
                  <a:lnTo>
                    <a:pt x="3002432" y="2250567"/>
                  </a:lnTo>
                  <a:lnTo>
                    <a:pt x="2999663" y="2251481"/>
                  </a:lnTo>
                  <a:lnTo>
                    <a:pt x="2999435" y="2252929"/>
                  </a:lnTo>
                  <a:lnTo>
                    <a:pt x="3001518" y="2254631"/>
                  </a:lnTo>
                  <a:lnTo>
                    <a:pt x="3000730" y="2254897"/>
                  </a:lnTo>
                  <a:lnTo>
                    <a:pt x="2999867" y="2254504"/>
                  </a:lnTo>
                  <a:lnTo>
                    <a:pt x="2999232" y="2254377"/>
                  </a:lnTo>
                  <a:lnTo>
                    <a:pt x="3000806" y="2255558"/>
                  </a:lnTo>
                  <a:lnTo>
                    <a:pt x="3003664" y="2256980"/>
                  </a:lnTo>
                  <a:lnTo>
                    <a:pt x="3006877" y="2256574"/>
                  </a:lnTo>
                  <a:close/>
                </a:path>
                <a:path w="3047365" h="2812415">
                  <a:moveTo>
                    <a:pt x="3006915" y="2288743"/>
                  </a:moveTo>
                  <a:lnTo>
                    <a:pt x="3006153" y="2287473"/>
                  </a:lnTo>
                  <a:lnTo>
                    <a:pt x="3005632" y="2288743"/>
                  </a:lnTo>
                  <a:lnTo>
                    <a:pt x="3006915" y="2288743"/>
                  </a:lnTo>
                  <a:close/>
                </a:path>
                <a:path w="3047365" h="2812415">
                  <a:moveTo>
                    <a:pt x="3006915" y="2250452"/>
                  </a:moveTo>
                  <a:lnTo>
                    <a:pt x="3006102" y="2249005"/>
                  </a:lnTo>
                  <a:lnTo>
                    <a:pt x="3005239" y="2248598"/>
                  </a:lnTo>
                  <a:lnTo>
                    <a:pt x="3003181" y="2248598"/>
                  </a:lnTo>
                  <a:lnTo>
                    <a:pt x="3003512" y="2249513"/>
                  </a:lnTo>
                  <a:lnTo>
                    <a:pt x="3006915" y="2250452"/>
                  </a:lnTo>
                  <a:close/>
                </a:path>
                <a:path w="3047365" h="2812415">
                  <a:moveTo>
                    <a:pt x="3007004" y="2257755"/>
                  </a:moveTo>
                  <a:lnTo>
                    <a:pt x="3006179" y="2257488"/>
                  </a:lnTo>
                  <a:lnTo>
                    <a:pt x="3006852" y="2258491"/>
                  </a:lnTo>
                  <a:lnTo>
                    <a:pt x="3006877" y="2258161"/>
                  </a:lnTo>
                  <a:lnTo>
                    <a:pt x="3007004" y="2257755"/>
                  </a:lnTo>
                  <a:close/>
                </a:path>
                <a:path w="3047365" h="2812415">
                  <a:moveTo>
                    <a:pt x="3007169" y="2258961"/>
                  </a:moveTo>
                  <a:lnTo>
                    <a:pt x="3006864" y="2258491"/>
                  </a:lnTo>
                  <a:lnTo>
                    <a:pt x="3006839" y="2258695"/>
                  </a:lnTo>
                  <a:lnTo>
                    <a:pt x="3006839" y="2258860"/>
                  </a:lnTo>
                  <a:lnTo>
                    <a:pt x="3007169" y="2258961"/>
                  </a:lnTo>
                  <a:close/>
                </a:path>
                <a:path w="3047365" h="2812415">
                  <a:moveTo>
                    <a:pt x="3007309" y="2370023"/>
                  </a:moveTo>
                  <a:lnTo>
                    <a:pt x="3006648" y="2367661"/>
                  </a:lnTo>
                  <a:lnTo>
                    <a:pt x="3004629" y="2370493"/>
                  </a:lnTo>
                  <a:lnTo>
                    <a:pt x="3004477" y="2370467"/>
                  </a:lnTo>
                  <a:lnTo>
                    <a:pt x="3004553" y="2370620"/>
                  </a:lnTo>
                  <a:lnTo>
                    <a:pt x="3004070" y="2371293"/>
                  </a:lnTo>
                  <a:lnTo>
                    <a:pt x="3004782" y="2371013"/>
                  </a:lnTo>
                  <a:lnTo>
                    <a:pt x="3005391" y="2372093"/>
                  </a:lnTo>
                  <a:lnTo>
                    <a:pt x="3006953" y="2370823"/>
                  </a:lnTo>
                  <a:lnTo>
                    <a:pt x="3005709" y="2370658"/>
                  </a:lnTo>
                  <a:lnTo>
                    <a:pt x="3007309" y="2370023"/>
                  </a:lnTo>
                  <a:close/>
                </a:path>
                <a:path w="3047365" h="2812415">
                  <a:moveTo>
                    <a:pt x="3007385" y="2270988"/>
                  </a:moveTo>
                  <a:lnTo>
                    <a:pt x="3007271" y="2270760"/>
                  </a:lnTo>
                  <a:lnTo>
                    <a:pt x="3006433" y="2270607"/>
                  </a:lnTo>
                  <a:lnTo>
                    <a:pt x="3007385" y="2270988"/>
                  </a:lnTo>
                  <a:close/>
                </a:path>
                <a:path w="3047365" h="2812415">
                  <a:moveTo>
                    <a:pt x="3007639" y="2259038"/>
                  </a:moveTo>
                  <a:lnTo>
                    <a:pt x="3007423" y="2259038"/>
                  </a:lnTo>
                  <a:lnTo>
                    <a:pt x="3007271" y="2258999"/>
                  </a:lnTo>
                  <a:lnTo>
                    <a:pt x="3007474" y="2259431"/>
                  </a:lnTo>
                  <a:lnTo>
                    <a:pt x="3007639" y="2259038"/>
                  </a:lnTo>
                  <a:close/>
                </a:path>
                <a:path w="3047365" h="2812415">
                  <a:moveTo>
                    <a:pt x="3007842" y="2487295"/>
                  </a:moveTo>
                  <a:lnTo>
                    <a:pt x="3007080" y="2486634"/>
                  </a:lnTo>
                  <a:lnTo>
                    <a:pt x="3003423" y="2487244"/>
                  </a:lnTo>
                  <a:lnTo>
                    <a:pt x="3004693" y="2488336"/>
                  </a:lnTo>
                  <a:lnTo>
                    <a:pt x="3007842" y="2487295"/>
                  </a:lnTo>
                  <a:close/>
                </a:path>
                <a:path w="3047365" h="2812415">
                  <a:moveTo>
                    <a:pt x="3007855" y="2271915"/>
                  </a:moveTo>
                  <a:lnTo>
                    <a:pt x="3007576" y="2271382"/>
                  </a:lnTo>
                  <a:lnTo>
                    <a:pt x="3003702" y="2272931"/>
                  </a:lnTo>
                  <a:lnTo>
                    <a:pt x="3005455" y="2273795"/>
                  </a:lnTo>
                  <a:lnTo>
                    <a:pt x="3005747" y="2273008"/>
                  </a:lnTo>
                  <a:lnTo>
                    <a:pt x="3007855" y="2271915"/>
                  </a:lnTo>
                  <a:close/>
                </a:path>
                <a:path w="3047365" h="2812415">
                  <a:moveTo>
                    <a:pt x="3007969" y="2271217"/>
                  </a:moveTo>
                  <a:lnTo>
                    <a:pt x="3007385" y="2270988"/>
                  </a:lnTo>
                  <a:lnTo>
                    <a:pt x="3007576" y="2271382"/>
                  </a:lnTo>
                  <a:lnTo>
                    <a:pt x="3007969" y="2271217"/>
                  </a:lnTo>
                  <a:close/>
                </a:path>
                <a:path w="3047365" h="2812415">
                  <a:moveTo>
                    <a:pt x="3008325" y="2490101"/>
                  </a:moveTo>
                  <a:lnTo>
                    <a:pt x="3008071" y="2489644"/>
                  </a:lnTo>
                  <a:lnTo>
                    <a:pt x="3007817" y="2490508"/>
                  </a:lnTo>
                  <a:lnTo>
                    <a:pt x="3008325" y="2490101"/>
                  </a:lnTo>
                  <a:close/>
                </a:path>
                <a:path w="3047365" h="2812415">
                  <a:moveTo>
                    <a:pt x="3008350" y="2283663"/>
                  </a:moveTo>
                  <a:lnTo>
                    <a:pt x="3003753" y="2278583"/>
                  </a:lnTo>
                  <a:lnTo>
                    <a:pt x="3001924" y="2276043"/>
                  </a:lnTo>
                  <a:lnTo>
                    <a:pt x="2998533" y="2274773"/>
                  </a:lnTo>
                  <a:lnTo>
                    <a:pt x="2997022" y="2272233"/>
                  </a:lnTo>
                  <a:lnTo>
                    <a:pt x="2998724" y="2270963"/>
                  </a:lnTo>
                  <a:lnTo>
                    <a:pt x="3000679" y="2272233"/>
                  </a:lnTo>
                  <a:lnTo>
                    <a:pt x="3002292" y="2270963"/>
                  </a:lnTo>
                  <a:lnTo>
                    <a:pt x="3002102" y="2269693"/>
                  </a:lnTo>
                  <a:lnTo>
                    <a:pt x="3001035" y="2268423"/>
                  </a:lnTo>
                  <a:lnTo>
                    <a:pt x="3003854" y="2268423"/>
                  </a:lnTo>
                  <a:lnTo>
                    <a:pt x="3003753" y="2267153"/>
                  </a:lnTo>
                  <a:lnTo>
                    <a:pt x="3003664" y="2265883"/>
                  </a:lnTo>
                  <a:lnTo>
                    <a:pt x="3001391" y="2266708"/>
                  </a:lnTo>
                  <a:lnTo>
                    <a:pt x="3001314" y="2267153"/>
                  </a:lnTo>
                  <a:lnTo>
                    <a:pt x="3000692" y="2266962"/>
                  </a:lnTo>
                  <a:lnTo>
                    <a:pt x="3000197" y="2267153"/>
                  </a:lnTo>
                  <a:lnTo>
                    <a:pt x="3000375" y="2266873"/>
                  </a:lnTo>
                  <a:lnTo>
                    <a:pt x="2997022" y="2265883"/>
                  </a:lnTo>
                  <a:lnTo>
                    <a:pt x="3000489" y="2268423"/>
                  </a:lnTo>
                  <a:lnTo>
                    <a:pt x="2999333" y="2269693"/>
                  </a:lnTo>
                  <a:lnTo>
                    <a:pt x="2997758" y="2269693"/>
                  </a:lnTo>
                  <a:lnTo>
                    <a:pt x="2995269" y="2270963"/>
                  </a:lnTo>
                  <a:lnTo>
                    <a:pt x="2994520" y="2270963"/>
                  </a:lnTo>
                  <a:lnTo>
                    <a:pt x="2995701" y="2272233"/>
                  </a:lnTo>
                  <a:lnTo>
                    <a:pt x="2993313" y="2272233"/>
                  </a:lnTo>
                  <a:lnTo>
                    <a:pt x="2990621" y="2274773"/>
                  </a:lnTo>
                  <a:lnTo>
                    <a:pt x="2996298" y="2276043"/>
                  </a:lnTo>
                  <a:lnTo>
                    <a:pt x="2992958" y="2277313"/>
                  </a:lnTo>
                  <a:lnTo>
                    <a:pt x="2992704" y="2277313"/>
                  </a:lnTo>
                  <a:lnTo>
                    <a:pt x="2993987" y="2281123"/>
                  </a:lnTo>
                  <a:lnTo>
                    <a:pt x="2995879" y="2277313"/>
                  </a:lnTo>
                  <a:lnTo>
                    <a:pt x="2999498" y="2281123"/>
                  </a:lnTo>
                  <a:lnTo>
                    <a:pt x="2996438" y="2281618"/>
                  </a:lnTo>
                  <a:lnTo>
                    <a:pt x="2996438" y="2284933"/>
                  </a:lnTo>
                  <a:lnTo>
                    <a:pt x="2994952" y="2285555"/>
                  </a:lnTo>
                  <a:lnTo>
                    <a:pt x="2994406" y="2283663"/>
                  </a:lnTo>
                  <a:lnTo>
                    <a:pt x="2996438" y="2284933"/>
                  </a:lnTo>
                  <a:lnTo>
                    <a:pt x="2996438" y="2281618"/>
                  </a:lnTo>
                  <a:lnTo>
                    <a:pt x="2991523" y="2282393"/>
                  </a:lnTo>
                  <a:lnTo>
                    <a:pt x="2994685" y="2282393"/>
                  </a:lnTo>
                  <a:lnTo>
                    <a:pt x="2994279" y="2283663"/>
                  </a:lnTo>
                  <a:lnTo>
                    <a:pt x="2993009" y="2283663"/>
                  </a:lnTo>
                  <a:lnTo>
                    <a:pt x="2994685" y="2285669"/>
                  </a:lnTo>
                  <a:lnTo>
                    <a:pt x="2994977" y="2285669"/>
                  </a:lnTo>
                  <a:lnTo>
                    <a:pt x="3002102" y="2285669"/>
                  </a:lnTo>
                  <a:lnTo>
                    <a:pt x="3008350" y="2283663"/>
                  </a:lnTo>
                  <a:close/>
                </a:path>
                <a:path w="3047365" h="2812415">
                  <a:moveTo>
                    <a:pt x="3008922" y="2400363"/>
                  </a:moveTo>
                  <a:lnTo>
                    <a:pt x="3008782" y="2399233"/>
                  </a:lnTo>
                  <a:lnTo>
                    <a:pt x="3005772" y="2396693"/>
                  </a:lnTo>
                  <a:lnTo>
                    <a:pt x="3006864" y="2395423"/>
                  </a:lnTo>
                  <a:lnTo>
                    <a:pt x="3008617" y="2396693"/>
                  </a:lnTo>
                  <a:lnTo>
                    <a:pt x="3007461" y="2392883"/>
                  </a:lnTo>
                  <a:lnTo>
                    <a:pt x="3006217" y="2395423"/>
                  </a:lnTo>
                  <a:lnTo>
                    <a:pt x="3004007" y="2394153"/>
                  </a:lnTo>
                  <a:lnTo>
                    <a:pt x="3001327" y="2396693"/>
                  </a:lnTo>
                  <a:lnTo>
                    <a:pt x="3002140" y="2392883"/>
                  </a:lnTo>
                  <a:lnTo>
                    <a:pt x="3002572" y="2394153"/>
                  </a:lnTo>
                  <a:lnTo>
                    <a:pt x="3002280" y="2392883"/>
                  </a:lnTo>
                  <a:lnTo>
                    <a:pt x="3001988" y="2391613"/>
                  </a:lnTo>
                  <a:lnTo>
                    <a:pt x="3004185" y="2390343"/>
                  </a:lnTo>
                  <a:lnTo>
                    <a:pt x="3001480" y="2389073"/>
                  </a:lnTo>
                  <a:lnTo>
                    <a:pt x="3002305" y="2386533"/>
                  </a:lnTo>
                  <a:lnTo>
                    <a:pt x="3007449" y="2386533"/>
                  </a:lnTo>
                  <a:lnTo>
                    <a:pt x="3004096" y="2385263"/>
                  </a:lnTo>
                  <a:lnTo>
                    <a:pt x="3006115" y="2381453"/>
                  </a:lnTo>
                  <a:lnTo>
                    <a:pt x="3005836" y="2381453"/>
                  </a:lnTo>
                  <a:lnTo>
                    <a:pt x="3003105" y="2380183"/>
                  </a:lnTo>
                  <a:lnTo>
                    <a:pt x="3003880" y="2380183"/>
                  </a:lnTo>
                  <a:lnTo>
                    <a:pt x="3004299" y="2378913"/>
                  </a:lnTo>
                  <a:lnTo>
                    <a:pt x="3005925" y="2378913"/>
                  </a:lnTo>
                  <a:lnTo>
                    <a:pt x="3006204" y="2376373"/>
                  </a:lnTo>
                  <a:lnTo>
                    <a:pt x="3001048" y="2380183"/>
                  </a:lnTo>
                  <a:lnTo>
                    <a:pt x="3002927" y="2377643"/>
                  </a:lnTo>
                  <a:lnTo>
                    <a:pt x="3003994" y="2377643"/>
                  </a:lnTo>
                  <a:lnTo>
                    <a:pt x="3004845" y="2375103"/>
                  </a:lnTo>
                  <a:lnTo>
                    <a:pt x="3001848" y="2371293"/>
                  </a:lnTo>
                  <a:lnTo>
                    <a:pt x="3002381" y="2370023"/>
                  </a:lnTo>
                  <a:lnTo>
                    <a:pt x="3002915" y="2368753"/>
                  </a:lnTo>
                  <a:lnTo>
                    <a:pt x="3006610" y="2367534"/>
                  </a:lnTo>
                  <a:lnTo>
                    <a:pt x="3006229" y="2366213"/>
                  </a:lnTo>
                  <a:lnTo>
                    <a:pt x="3005188" y="2364943"/>
                  </a:lnTo>
                  <a:lnTo>
                    <a:pt x="3002051" y="2361133"/>
                  </a:lnTo>
                  <a:lnTo>
                    <a:pt x="3002483" y="2358593"/>
                  </a:lnTo>
                  <a:lnTo>
                    <a:pt x="3002699" y="2357323"/>
                  </a:lnTo>
                  <a:lnTo>
                    <a:pt x="3002318" y="2358593"/>
                  </a:lnTo>
                  <a:lnTo>
                    <a:pt x="2996755" y="2357323"/>
                  </a:lnTo>
                  <a:lnTo>
                    <a:pt x="3004845" y="2354783"/>
                  </a:lnTo>
                  <a:lnTo>
                    <a:pt x="3003499" y="2353513"/>
                  </a:lnTo>
                  <a:lnTo>
                    <a:pt x="3004642" y="2353513"/>
                  </a:lnTo>
                  <a:lnTo>
                    <a:pt x="3005417" y="2350973"/>
                  </a:lnTo>
                  <a:lnTo>
                    <a:pt x="3003042" y="2347163"/>
                  </a:lnTo>
                  <a:lnTo>
                    <a:pt x="3001111" y="2343353"/>
                  </a:lnTo>
                  <a:lnTo>
                    <a:pt x="3002559" y="2343353"/>
                  </a:lnTo>
                  <a:lnTo>
                    <a:pt x="3003753" y="2342083"/>
                  </a:lnTo>
                  <a:lnTo>
                    <a:pt x="3003435" y="2340813"/>
                  </a:lnTo>
                  <a:lnTo>
                    <a:pt x="3003131" y="2339543"/>
                  </a:lnTo>
                  <a:lnTo>
                    <a:pt x="3003753" y="2337003"/>
                  </a:lnTo>
                  <a:lnTo>
                    <a:pt x="3002318" y="2337003"/>
                  </a:lnTo>
                  <a:lnTo>
                    <a:pt x="3002521" y="2335733"/>
                  </a:lnTo>
                  <a:lnTo>
                    <a:pt x="3000451" y="2337003"/>
                  </a:lnTo>
                  <a:lnTo>
                    <a:pt x="3003207" y="2331923"/>
                  </a:lnTo>
                  <a:lnTo>
                    <a:pt x="3001911" y="2327884"/>
                  </a:lnTo>
                  <a:lnTo>
                    <a:pt x="3000552" y="2324303"/>
                  </a:lnTo>
                  <a:lnTo>
                    <a:pt x="3002623" y="2320493"/>
                  </a:lnTo>
                  <a:lnTo>
                    <a:pt x="3002623" y="2321763"/>
                  </a:lnTo>
                  <a:lnTo>
                    <a:pt x="3003880" y="2323033"/>
                  </a:lnTo>
                  <a:lnTo>
                    <a:pt x="3003880" y="2321763"/>
                  </a:lnTo>
                  <a:lnTo>
                    <a:pt x="3003435" y="2320493"/>
                  </a:lnTo>
                  <a:lnTo>
                    <a:pt x="3002546" y="2317953"/>
                  </a:lnTo>
                  <a:lnTo>
                    <a:pt x="3001073" y="2317953"/>
                  </a:lnTo>
                  <a:lnTo>
                    <a:pt x="2999181" y="2319223"/>
                  </a:lnTo>
                  <a:lnTo>
                    <a:pt x="2997758" y="2319223"/>
                  </a:lnTo>
                  <a:lnTo>
                    <a:pt x="2996628" y="2317953"/>
                  </a:lnTo>
                  <a:lnTo>
                    <a:pt x="2996628" y="2316683"/>
                  </a:lnTo>
                  <a:lnTo>
                    <a:pt x="2998241" y="2317953"/>
                  </a:lnTo>
                  <a:lnTo>
                    <a:pt x="3000514" y="2316683"/>
                  </a:lnTo>
                  <a:lnTo>
                    <a:pt x="3001861" y="2315413"/>
                  </a:lnTo>
                  <a:lnTo>
                    <a:pt x="2999549" y="2315413"/>
                  </a:lnTo>
                  <a:lnTo>
                    <a:pt x="3003854" y="2312873"/>
                  </a:lnTo>
                  <a:lnTo>
                    <a:pt x="2994685" y="2315413"/>
                  </a:lnTo>
                  <a:lnTo>
                    <a:pt x="2997606" y="2311603"/>
                  </a:lnTo>
                  <a:lnTo>
                    <a:pt x="2998863" y="2312873"/>
                  </a:lnTo>
                  <a:lnTo>
                    <a:pt x="2998241" y="2311603"/>
                  </a:lnTo>
                  <a:lnTo>
                    <a:pt x="2996565" y="2310333"/>
                  </a:lnTo>
                  <a:lnTo>
                    <a:pt x="2996933" y="2309063"/>
                  </a:lnTo>
                  <a:lnTo>
                    <a:pt x="2998749" y="2308237"/>
                  </a:lnTo>
                  <a:lnTo>
                    <a:pt x="2995282" y="2306523"/>
                  </a:lnTo>
                  <a:lnTo>
                    <a:pt x="2998089" y="2305253"/>
                  </a:lnTo>
                  <a:lnTo>
                    <a:pt x="2999613" y="2307793"/>
                  </a:lnTo>
                  <a:lnTo>
                    <a:pt x="3002927" y="2306523"/>
                  </a:lnTo>
                  <a:lnTo>
                    <a:pt x="3002089" y="2305253"/>
                  </a:lnTo>
                  <a:lnTo>
                    <a:pt x="3002559" y="2305253"/>
                  </a:lnTo>
                  <a:lnTo>
                    <a:pt x="3003562" y="2302713"/>
                  </a:lnTo>
                  <a:lnTo>
                    <a:pt x="3003613" y="2302586"/>
                  </a:lnTo>
                  <a:lnTo>
                    <a:pt x="3004070" y="2301443"/>
                  </a:lnTo>
                  <a:lnTo>
                    <a:pt x="3003169" y="2302713"/>
                  </a:lnTo>
                  <a:lnTo>
                    <a:pt x="2995904" y="2300173"/>
                  </a:lnTo>
                  <a:lnTo>
                    <a:pt x="3001949" y="2297633"/>
                  </a:lnTo>
                  <a:lnTo>
                    <a:pt x="3000806" y="2297011"/>
                  </a:lnTo>
                  <a:lnTo>
                    <a:pt x="2999867" y="2296363"/>
                  </a:lnTo>
                  <a:lnTo>
                    <a:pt x="3003029" y="2296363"/>
                  </a:lnTo>
                  <a:lnTo>
                    <a:pt x="3003600" y="2295550"/>
                  </a:lnTo>
                  <a:lnTo>
                    <a:pt x="3004274" y="2295639"/>
                  </a:lnTo>
                  <a:lnTo>
                    <a:pt x="3003766" y="2295512"/>
                  </a:lnTo>
                  <a:lnTo>
                    <a:pt x="3003626" y="2295499"/>
                  </a:lnTo>
                  <a:lnTo>
                    <a:pt x="3003918" y="2295093"/>
                  </a:lnTo>
                  <a:lnTo>
                    <a:pt x="3004464" y="2294407"/>
                  </a:lnTo>
                  <a:lnTo>
                    <a:pt x="3003296" y="2293823"/>
                  </a:lnTo>
                  <a:lnTo>
                    <a:pt x="3007893" y="2292553"/>
                  </a:lnTo>
                  <a:lnTo>
                    <a:pt x="3004223" y="2290013"/>
                  </a:lnTo>
                  <a:lnTo>
                    <a:pt x="3003854" y="2290013"/>
                  </a:lnTo>
                  <a:lnTo>
                    <a:pt x="3000451" y="2286203"/>
                  </a:lnTo>
                  <a:lnTo>
                    <a:pt x="2995130" y="2286203"/>
                  </a:lnTo>
                  <a:lnTo>
                    <a:pt x="2993428" y="2286203"/>
                  </a:lnTo>
                  <a:lnTo>
                    <a:pt x="2997555" y="2290013"/>
                  </a:lnTo>
                  <a:lnTo>
                    <a:pt x="2995218" y="2290013"/>
                  </a:lnTo>
                  <a:lnTo>
                    <a:pt x="2996031" y="2291283"/>
                  </a:lnTo>
                  <a:lnTo>
                    <a:pt x="2994876" y="2291283"/>
                  </a:lnTo>
                  <a:lnTo>
                    <a:pt x="2990532" y="2291283"/>
                  </a:lnTo>
                  <a:lnTo>
                    <a:pt x="2996895" y="2293823"/>
                  </a:lnTo>
                  <a:lnTo>
                    <a:pt x="2994647" y="2294928"/>
                  </a:lnTo>
                  <a:lnTo>
                    <a:pt x="2995231" y="2295093"/>
                  </a:lnTo>
                  <a:lnTo>
                    <a:pt x="2989351" y="2297633"/>
                  </a:lnTo>
                  <a:lnTo>
                    <a:pt x="2990177" y="2298852"/>
                  </a:lnTo>
                  <a:lnTo>
                    <a:pt x="2989656" y="2298839"/>
                  </a:lnTo>
                  <a:lnTo>
                    <a:pt x="2988983" y="2298877"/>
                  </a:lnTo>
                  <a:lnTo>
                    <a:pt x="2988132" y="2299004"/>
                  </a:lnTo>
                  <a:lnTo>
                    <a:pt x="2987992" y="2299411"/>
                  </a:lnTo>
                  <a:lnTo>
                    <a:pt x="2990926" y="2299627"/>
                  </a:lnTo>
                  <a:lnTo>
                    <a:pt x="2992221" y="2299805"/>
                  </a:lnTo>
                  <a:lnTo>
                    <a:pt x="2991002" y="2299563"/>
                  </a:lnTo>
                  <a:lnTo>
                    <a:pt x="2990431" y="2299220"/>
                  </a:lnTo>
                  <a:lnTo>
                    <a:pt x="2990240" y="2298916"/>
                  </a:lnTo>
                  <a:lnTo>
                    <a:pt x="2994012" y="2300173"/>
                  </a:lnTo>
                  <a:lnTo>
                    <a:pt x="2991713" y="2302713"/>
                  </a:lnTo>
                  <a:lnTo>
                    <a:pt x="2992971" y="2305253"/>
                  </a:lnTo>
                  <a:lnTo>
                    <a:pt x="2991701" y="2305253"/>
                  </a:lnTo>
                  <a:lnTo>
                    <a:pt x="2990824" y="2310333"/>
                  </a:lnTo>
                  <a:lnTo>
                    <a:pt x="2989440" y="2312873"/>
                  </a:lnTo>
                  <a:lnTo>
                    <a:pt x="2992615" y="2312873"/>
                  </a:lnTo>
                  <a:lnTo>
                    <a:pt x="2991878" y="2315413"/>
                  </a:lnTo>
                  <a:lnTo>
                    <a:pt x="2992704" y="2316683"/>
                  </a:lnTo>
                  <a:lnTo>
                    <a:pt x="2989491" y="2316683"/>
                  </a:lnTo>
                  <a:lnTo>
                    <a:pt x="2988449" y="2315413"/>
                  </a:lnTo>
                  <a:lnTo>
                    <a:pt x="2988462" y="2316962"/>
                  </a:lnTo>
                  <a:lnTo>
                    <a:pt x="2988081" y="2316848"/>
                  </a:lnTo>
                  <a:lnTo>
                    <a:pt x="2987598" y="2316734"/>
                  </a:lnTo>
                  <a:lnTo>
                    <a:pt x="2987052" y="2316594"/>
                  </a:lnTo>
                  <a:lnTo>
                    <a:pt x="2988462" y="2317407"/>
                  </a:lnTo>
                  <a:lnTo>
                    <a:pt x="2988475" y="2317953"/>
                  </a:lnTo>
                  <a:lnTo>
                    <a:pt x="2990367" y="2317953"/>
                  </a:lnTo>
                  <a:lnTo>
                    <a:pt x="2990812" y="2319223"/>
                  </a:lnTo>
                  <a:lnTo>
                    <a:pt x="2987941" y="2319223"/>
                  </a:lnTo>
                  <a:lnTo>
                    <a:pt x="2988106" y="2321763"/>
                  </a:lnTo>
                  <a:lnTo>
                    <a:pt x="2991345" y="2324303"/>
                  </a:lnTo>
                  <a:lnTo>
                    <a:pt x="2989453" y="2326843"/>
                  </a:lnTo>
                  <a:lnTo>
                    <a:pt x="2992132" y="2326843"/>
                  </a:lnTo>
                  <a:lnTo>
                    <a:pt x="2996895" y="2324303"/>
                  </a:lnTo>
                  <a:lnTo>
                    <a:pt x="2998698" y="2326843"/>
                  </a:lnTo>
                  <a:lnTo>
                    <a:pt x="2997263" y="2326843"/>
                  </a:lnTo>
                  <a:lnTo>
                    <a:pt x="2995206" y="2327884"/>
                  </a:lnTo>
                  <a:lnTo>
                    <a:pt x="2995384" y="2328113"/>
                  </a:lnTo>
                  <a:lnTo>
                    <a:pt x="2994774" y="2328113"/>
                  </a:lnTo>
                  <a:lnTo>
                    <a:pt x="2992704" y="2327046"/>
                  </a:lnTo>
                  <a:lnTo>
                    <a:pt x="2992704" y="2329383"/>
                  </a:lnTo>
                  <a:lnTo>
                    <a:pt x="2990862" y="2329383"/>
                  </a:lnTo>
                  <a:lnTo>
                    <a:pt x="2991891" y="2328113"/>
                  </a:lnTo>
                  <a:lnTo>
                    <a:pt x="2992094" y="2328113"/>
                  </a:lnTo>
                  <a:lnTo>
                    <a:pt x="2992704" y="2329383"/>
                  </a:lnTo>
                  <a:lnTo>
                    <a:pt x="2992704" y="2327046"/>
                  </a:lnTo>
                  <a:lnTo>
                    <a:pt x="2992336" y="2326843"/>
                  </a:lnTo>
                  <a:lnTo>
                    <a:pt x="2991269" y="2328113"/>
                  </a:lnTo>
                  <a:lnTo>
                    <a:pt x="2991078" y="2328113"/>
                  </a:lnTo>
                  <a:lnTo>
                    <a:pt x="2990748" y="2329383"/>
                  </a:lnTo>
                  <a:lnTo>
                    <a:pt x="2989529" y="2330653"/>
                  </a:lnTo>
                  <a:lnTo>
                    <a:pt x="2990773" y="2330653"/>
                  </a:lnTo>
                  <a:lnTo>
                    <a:pt x="2991066" y="2331923"/>
                  </a:lnTo>
                  <a:lnTo>
                    <a:pt x="2991269" y="2334463"/>
                  </a:lnTo>
                  <a:lnTo>
                    <a:pt x="2988602" y="2333193"/>
                  </a:lnTo>
                  <a:lnTo>
                    <a:pt x="2987560" y="2334463"/>
                  </a:lnTo>
                  <a:lnTo>
                    <a:pt x="2989008" y="2334463"/>
                  </a:lnTo>
                  <a:lnTo>
                    <a:pt x="2987548" y="2335733"/>
                  </a:lnTo>
                  <a:lnTo>
                    <a:pt x="2990646" y="2335733"/>
                  </a:lnTo>
                  <a:lnTo>
                    <a:pt x="2990646" y="2337003"/>
                  </a:lnTo>
                  <a:lnTo>
                    <a:pt x="2988373" y="2337003"/>
                  </a:lnTo>
                  <a:lnTo>
                    <a:pt x="2989770" y="2338273"/>
                  </a:lnTo>
                  <a:lnTo>
                    <a:pt x="2988907" y="2342083"/>
                  </a:lnTo>
                  <a:lnTo>
                    <a:pt x="2991802" y="2340953"/>
                  </a:lnTo>
                  <a:lnTo>
                    <a:pt x="2991701" y="2341270"/>
                  </a:lnTo>
                  <a:lnTo>
                    <a:pt x="2991955" y="2340889"/>
                  </a:lnTo>
                  <a:lnTo>
                    <a:pt x="2992145" y="2340813"/>
                  </a:lnTo>
                  <a:lnTo>
                    <a:pt x="2992501" y="2340813"/>
                  </a:lnTo>
                  <a:lnTo>
                    <a:pt x="2995726" y="2344623"/>
                  </a:lnTo>
                  <a:lnTo>
                    <a:pt x="2991078" y="2348433"/>
                  </a:lnTo>
                  <a:lnTo>
                    <a:pt x="2992551" y="2352243"/>
                  </a:lnTo>
                  <a:lnTo>
                    <a:pt x="2991523" y="2352243"/>
                  </a:lnTo>
                  <a:lnTo>
                    <a:pt x="2992780" y="2354783"/>
                  </a:lnTo>
                  <a:lnTo>
                    <a:pt x="2992501" y="2357323"/>
                  </a:lnTo>
                  <a:lnTo>
                    <a:pt x="2994799" y="2359863"/>
                  </a:lnTo>
                  <a:lnTo>
                    <a:pt x="2993009" y="2361133"/>
                  </a:lnTo>
                  <a:lnTo>
                    <a:pt x="2991764" y="2361133"/>
                  </a:lnTo>
                  <a:lnTo>
                    <a:pt x="2992640" y="2362403"/>
                  </a:lnTo>
                  <a:lnTo>
                    <a:pt x="2993809" y="2362403"/>
                  </a:lnTo>
                  <a:lnTo>
                    <a:pt x="2992247" y="2364943"/>
                  </a:lnTo>
                  <a:lnTo>
                    <a:pt x="2990812" y="2363978"/>
                  </a:lnTo>
                  <a:lnTo>
                    <a:pt x="2990697" y="2366213"/>
                  </a:lnTo>
                  <a:lnTo>
                    <a:pt x="2990748" y="2363927"/>
                  </a:lnTo>
                  <a:lnTo>
                    <a:pt x="2990354" y="2363673"/>
                  </a:lnTo>
                  <a:lnTo>
                    <a:pt x="2990507" y="2364765"/>
                  </a:lnTo>
                  <a:lnTo>
                    <a:pt x="2990075" y="2366213"/>
                  </a:lnTo>
                  <a:lnTo>
                    <a:pt x="2988424" y="2366213"/>
                  </a:lnTo>
                  <a:lnTo>
                    <a:pt x="2991408" y="2368753"/>
                  </a:lnTo>
                  <a:lnTo>
                    <a:pt x="2988716" y="2367483"/>
                  </a:lnTo>
                  <a:lnTo>
                    <a:pt x="2988221" y="2370023"/>
                  </a:lnTo>
                  <a:lnTo>
                    <a:pt x="2989084" y="2371293"/>
                  </a:lnTo>
                  <a:lnTo>
                    <a:pt x="2990862" y="2370023"/>
                  </a:lnTo>
                  <a:lnTo>
                    <a:pt x="2991332" y="2371293"/>
                  </a:lnTo>
                  <a:lnTo>
                    <a:pt x="2991053" y="2372563"/>
                  </a:lnTo>
                  <a:lnTo>
                    <a:pt x="2987535" y="2372563"/>
                  </a:lnTo>
                  <a:lnTo>
                    <a:pt x="2983661" y="2377643"/>
                  </a:lnTo>
                  <a:lnTo>
                    <a:pt x="2995295" y="2380183"/>
                  </a:lnTo>
                  <a:lnTo>
                    <a:pt x="2991764" y="2382189"/>
                  </a:lnTo>
                  <a:lnTo>
                    <a:pt x="2993009" y="2382723"/>
                  </a:lnTo>
                  <a:lnTo>
                    <a:pt x="2992742" y="2385263"/>
                  </a:lnTo>
                  <a:lnTo>
                    <a:pt x="2987967" y="2387803"/>
                  </a:lnTo>
                  <a:lnTo>
                    <a:pt x="2986367" y="2391613"/>
                  </a:lnTo>
                  <a:lnTo>
                    <a:pt x="2993339" y="2390343"/>
                  </a:lnTo>
                  <a:lnTo>
                    <a:pt x="2992310" y="2394153"/>
                  </a:lnTo>
                  <a:lnTo>
                    <a:pt x="2993504" y="2392883"/>
                  </a:lnTo>
                  <a:lnTo>
                    <a:pt x="2996768" y="2392883"/>
                  </a:lnTo>
                  <a:lnTo>
                    <a:pt x="2998165" y="2394153"/>
                  </a:lnTo>
                  <a:lnTo>
                    <a:pt x="2997936" y="2396693"/>
                  </a:lnTo>
                  <a:lnTo>
                    <a:pt x="2993263" y="2397963"/>
                  </a:lnTo>
                  <a:lnTo>
                    <a:pt x="2992132" y="2396693"/>
                  </a:lnTo>
                  <a:lnTo>
                    <a:pt x="2991967" y="2395423"/>
                  </a:lnTo>
                  <a:lnTo>
                    <a:pt x="2992221" y="2395423"/>
                  </a:lnTo>
                  <a:lnTo>
                    <a:pt x="2991599" y="2394153"/>
                  </a:lnTo>
                  <a:lnTo>
                    <a:pt x="2990354" y="2395423"/>
                  </a:lnTo>
                  <a:lnTo>
                    <a:pt x="2991624" y="2395423"/>
                  </a:lnTo>
                  <a:lnTo>
                    <a:pt x="2990469" y="2396693"/>
                  </a:lnTo>
                  <a:lnTo>
                    <a:pt x="2990862" y="2398928"/>
                  </a:lnTo>
                  <a:lnTo>
                    <a:pt x="2990672" y="2399233"/>
                  </a:lnTo>
                  <a:lnTo>
                    <a:pt x="2988818" y="2399233"/>
                  </a:lnTo>
                  <a:lnTo>
                    <a:pt x="2990024" y="2400363"/>
                  </a:lnTo>
                  <a:lnTo>
                    <a:pt x="2990253" y="2400363"/>
                  </a:lnTo>
                  <a:lnTo>
                    <a:pt x="3008922" y="2400363"/>
                  </a:lnTo>
                  <a:close/>
                </a:path>
                <a:path w="3047365" h="2812415">
                  <a:moveTo>
                    <a:pt x="3009836" y="2664549"/>
                  </a:moveTo>
                  <a:lnTo>
                    <a:pt x="3009061" y="2663367"/>
                  </a:lnTo>
                  <a:lnTo>
                    <a:pt x="3009417" y="2665209"/>
                  </a:lnTo>
                  <a:lnTo>
                    <a:pt x="3009836" y="2664549"/>
                  </a:lnTo>
                  <a:close/>
                </a:path>
                <a:path w="3047365" h="2812415">
                  <a:moveTo>
                    <a:pt x="3011347" y="2400363"/>
                  </a:moveTo>
                  <a:lnTo>
                    <a:pt x="3010725" y="2399233"/>
                  </a:lnTo>
                  <a:lnTo>
                    <a:pt x="3009138" y="2400363"/>
                  </a:lnTo>
                  <a:lnTo>
                    <a:pt x="3011347" y="2400363"/>
                  </a:lnTo>
                  <a:close/>
                </a:path>
                <a:path w="3047365" h="2812415">
                  <a:moveTo>
                    <a:pt x="3012376" y="2417368"/>
                  </a:moveTo>
                  <a:lnTo>
                    <a:pt x="3012249" y="2417013"/>
                  </a:lnTo>
                  <a:lnTo>
                    <a:pt x="3011767" y="2417013"/>
                  </a:lnTo>
                  <a:lnTo>
                    <a:pt x="3012376" y="2417368"/>
                  </a:lnTo>
                  <a:close/>
                </a:path>
                <a:path w="3047365" h="2812415">
                  <a:moveTo>
                    <a:pt x="3013951" y="2418283"/>
                  </a:moveTo>
                  <a:lnTo>
                    <a:pt x="3012376" y="2417368"/>
                  </a:lnTo>
                  <a:lnTo>
                    <a:pt x="3012706" y="2418283"/>
                  </a:lnTo>
                  <a:lnTo>
                    <a:pt x="3013646" y="2418283"/>
                  </a:lnTo>
                  <a:lnTo>
                    <a:pt x="3013951" y="2418283"/>
                  </a:lnTo>
                  <a:close/>
                </a:path>
                <a:path w="3047365" h="2812415">
                  <a:moveTo>
                    <a:pt x="3014954" y="2428443"/>
                  </a:moveTo>
                  <a:lnTo>
                    <a:pt x="3014573" y="2428443"/>
                  </a:lnTo>
                  <a:lnTo>
                    <a:pt x="3014954" y="2428443"/>
                  </a:lnTo>
                  <a:close/>
                </a:path>
                <a:path w="3047365" h="2812415">
                  <a:moveTo>
                    <a:pt x="3016377" y="2427173"/>
                  </a:moveTo>
                  <a:lnTo>
                    <a:pt x="3014281" y="2427173"/>
                  </a:lnTo>
                  <a:lnTo>
                    <a:pt x="3014954" y="2428443"/>
                  </a:lnTo>
                  <a:lnTo>
                    <a:pt x="3015691" y="2428443"/>
                  </a:lnTo>
                  <a:lnTo>
                    <a:pt x="3016377" y="2427173"/>
                  </a:lnTo>
                  <a:close/>
                </a:path>
                <a:path w="3047365" h="2812415">
                  <a:moveTo>
                    <a:pt x="3016821" y="2429027"/>
                  </a:moveTo>
                  <a:lnTo>
                    <a:pt x="3016516" y="2428544"/>
                  </a:lnTo>
                  <a:lnTo>
                    <a:pt x="3015970" y="2428075"/>
                  </a:lnTo>
                  <a:lnTo>
                    <a:pt x="3016046" y="2428278"/>
                  </a:lnTo>
                  <a:lnTo>
                    <a:pt x="3016821" y="2429027"/>
                  </a:lnTo>
                  <a:close/>
                </a:path>
                <a:path w="3047365" h="2812415">
                  <a:moveTo>
                    <a:pt x="3017837" y="2519883"/>
                  </a:moveTo>
                  <a:lnTo>
                    <a:pt x="3016669" y="2519883"/>
                  </a:lnTo>
                  <a:lnTo>
                    <a:pt x="3017278" y="2520150"/>
                  </a:lnTo>
                  <a:lnTo>
                    <a:pt x="3017837" y="2519883"/>
                  </a:lnTo>
                  <a:close/>
                </a:path>
                <a:path w="3047365" h="2812415">
                  <a:moveTo>
                    <a:pt x="3018002" y="2533307"/>
                  </a:moveTo>
                  <a:lnTo>
                    <a:pt x="3017494" y="2532875"/>
                  </a:lnTo>
                  <a:lnTo>
                    <a:pt x="3015958" y="2533675"/>
                  </a:lnTo>
                  <a:lnTo>
                    <a:pt x="3015170" y="2535148"/>
                  </a:lnTo>
                  <a:lnTo>
                    <a:pt x="3016897" y="2535618"/>
                  </a:lnTo>
                  <a:lnTo>
                    <a:pt x="3016948" y="2534564"/>
                  </a:lnTo>
                  <a:lnTo>
                    <a:pt x="3018002" y="2533307"/>
                  </a:lnTo>
                  <a:close/>
                </a:path>
                <a:path w="3047365" h="2812415">
                  <a:moveTo>
                    <a:pt x="3018371" y="2520658"/>
                  </a:moveTo>
                  <a:lnTo>
                    <a:pt x="3017278" y="2520150"/>
                  </a:lnTo>
                  <a:lnTo>
                    <a:pt x="3015272" y="2521153"/>
                  </a:lnTo>
                  <a:lnTo>
                    <a:pt x="3015894" y="2522423"/>
                  </a:lnTo>
                  <a:lnTo>
                    <a:pt x="3018371" y="2520658"/>
                  </a:lnTo>
                  <a:close/>
                </a:path>
                <a:path w="3047365" h="2812415">
                  <a:moveTo>
                    <a:pt x="3019450" y="2521153"/>
                  </a:moveTo>
                  <a:lnTo>
                    <a:pt x="3018929" y="2520264"/>
                  </a:lnTo>
                  <a:lnTo>
                    <a:pt x="3018371" y="2520658"/>
                  </a:lnTo>
                  <a:lnTo>
                    <a:pt x="3019450" y="2521153"/>
                  </a:lnTo>
                  <a:close/>
                </a:path>
                <a:path w="3047365" h="2812415">
                  <a:moveTo>
                    <a:pt x="3020009" y="2701493"/>
                  </a:moveTo>
                  <a:lnTo>
                    <a:pt x="3018320" y="2700223"/>
                  </a:lnTo>
                  <a:lnTo>
                    <a:pt x="2992894" y="2700223"/>
                  </a:lnTo>
                  <a:lnTo>
                    <a:pt x="2990570" y="2700223"/>
                  </a:lnTo>
                  <a:lnTo>
                    <a:pt x="2985262" y="2701493"/>
                  </a:lnTo>
                  <a:lnTo>
                    <a:pt x="2987281" y="2702991"/>
                  </a:lnTo>
                  <a:lnTo>
                    <a:pt x="2987700" y="2707843"/>
                  </a:lnTo>
                  <a:lnTo>
                    <a:pt x="2987637" y="2710383"/>
                  </a:lnTo>
                  <a:lnTo>
                    <a:pt x="2985617" y="2707843"/>
                  </a:lnTo>
                  <a:lnTo>
                    <a:pt x="2987332" y="2711653"/>
                  </a:lnTo>
                  <a:lnTo>
                    <a:pt x="2988068" y="2712923"/>
                  </a:lnTo>
                  <a:lnTo>
                    <a:pt x="2987205" y="2715463"/>
                  </a:lnTo>
                  <a:lnTo>
                    <a:pt x="2986519" y="2715463"/>
                  </a:lnTo>
                  <a:lnTo>
                    <a:pt x="2985122" y="2714193"/>
                  </a:lnTo>
                  <a:lnTo>
                    <a:pt x="2983763" y="2714193"/>
                  </a:lnTo>
                  <a:lnTo>
                    <a:pt x="2987268" y="2716733"/>
                  </a:lnTo>
                  <a:lnTo>
                    <a:pt x="2984487" y="2718003"/>
                  </a:lnTo>
                  <a:lnTo>
                    <a:pt x="2983712" y="2715463"/>
                  </a:lnTo>
                  <a:lnTo>
                    <a:pt x="2982188" y="2716733"/>
                  </a:lnTo>
                  <a:lnTo>
                    <a:pt x="2983039" y="2718003"/>
                  </a:lnTo>
                  <a:lnTo>
                    <a:pt x="2983877" y="2720543"/>
                  </a:lnTo>
                  <a:lnTo>
                    <a:pt x="3001416" y="2720543"/>
                  </a:lnTo>
                  <a:lnTo>
                    <a:pt x="3006179" y="2719273"/>
                  </a:lnTo>
                  <a:lnTo>
                    <a:pt x="3006445" y="2720543"/>
                  </a:lnTo>
                  <a:lnTo>
                    <a:pt x="3009227" y="2719273"/>
                  </a:lnTo>
                  <a:lnTo>
                    <a:pt x="3007791" y="2718003"/>
                  </a:lnTo>
                  <a:lnTo>
                    <a:pt x="3004909" y="2715463"/>
                  </a:lnTo>
                  <a:lnTo>
                    <a:pt x="3003473" y="2714193"/>
                  </a:lnTo>
                  <a:lnTo>
                    <a:pt x="3007449" y="2714193"/>
                  </a:lnTo>
                  <a:lnTo>
                    <a:pt x="3012249" y="2710383"/>
                  </a:lnTo>
                  <a:lnTo>
                    <a:pt x="3013202" y="2705303"/>
                  </a:lnTo>
                  <a:lnTo>
                    <a:pt x="3013684" y="2702763"/>
                  </a:lnTo>
                  <a:lnTo>
                    <a:pt x="3020009" y="2701493"/>
                  </a:lnTo>
                  <a:close/>
                </a:path>
                <a:path w="3047365" h="2812415">
                  <a:moveTo>
                    <a:pt x="3020669" y="2542743"/>
                  </a:moveTo>
                  <a:lnTo>
                    <a:pt x="3018625" y="2540203"/>
                  </a:lnTo>
                  <a:lnTo>
                    <a:pt x="3016529" y="2538933"/>
                  </a:lnTo>
                  <a:lnTo>
                    <a:pt x="3016732" y="2540203"/>
                  </a:lnTo>
                  <a:lnTo>
                    <a:pt x="3017634" y="2544013"/>
                  </a:lnTo>
                  <a:lnTo>
                    <a:pt x="3019742" y="2544013"/>
                  </a:lnTo>
                  <a:lnTo>
                    <a:pt x="3019247" y="2542743"/>
                  </a:lnTo>
                  <a:lnTo>
                    <a:pt x="3020669" y="2542743"/>
                  </a:lnTo>
                  <a:close/>
                </a:path>
                <a:path w="3047365" h="2812415">
                  <a:moveTo>
                    <a:pt x="3020961" y="2446223"/>
                  </a:moveTo>
                  <a:lnTo>
                    <a:pt x="3019818" y="2446223"/>
                  </a:lnTo>
                  <a:lnTo>
                    <a:pt x="3020428" y="2447061"/>
                  </a:lnTo>
                  <a:lnTo>
                    <a:pt x="3020961" y="2446223"/>
                  </a:lnTo>
                  <a:close/>
                </a:path>
                <a:path w="3047365" h="2812415">
                  <a:moveTo>
                    <a:pt x="3022790" y="2543568"/>
                  </a:moveTo>
                  <a:lnTo>
                    <a:pt x="3022168" y="2542743"/>
                  </a:lnTo>
                  <a:lnTo>
                    <a:pt x="3020669" y="2542743"/>
                  </a:lnTo>
                  <a:lnTo>
                    <a:pt x="3022790" y="2543568"/>
                  </a:lnTo>
                  <a:close/>
                </a:path>
                <a:path w="3047365" h="2812415">
                  <a:moveTo>
                    <a:pt x="3025483" y="2573045"/>
                  </a:moveTo>
                  <a:close/>
                </a:path>
                <a:path w="3047365" h="2812415">
                  <a:moveTo>
                    <a:pt x="3025660" y="2572842"/>
                  </a:moveTo>
                  <a:lnTo>
                    <a:pt x="3025495" y="2573032"/>
                  </a:lnTo>
                  <a:lnTo>
                    <a:pt x="3025660" y="2572842"/>
                  </a:lnTo>
                  <a:close/>
                </a:path>
                <a:path w="3047365" h="2812415">
                  <a:moveTo>
                    <a:pt x="3027375" y="2470785"/>
                  </a:moveTo>
                  <a:lnTo>
                    <a:pt x="3027375" y="2471051"/>
                  </a:lnTo>
                  <a:lnTo>
                    <a:pt x="3027375" y="2470785"/>
                  </a:lnTo>
                  <a:close/>
                </a:path>
                <a:path w="3047365" h="2812415">
                  <a:moveTo>
                    <a:pt x="3027591" y="2472817"/>
                  </a:moveTo>
                  <a:lnTo>
                    <a:pt x="3027553" y="2471915"/>
                  </a:lnTo>
                  <a:lnTo>
                    <a:pt x="3027375" y="2471051"/>
                  </a:lnTo>
                  <a:lnTo>
                    <a:pt x="3027451" y="2473541"/>
                  </a:lnTo>
                  <a:lnTo>
                    <a:pt x="3027591" y="2472817"/>
                  </a:lnTo>
                  <a:close/>
                </a:path>
                <a:path w="3047365" h="2812415">
                  <a:moveTo>
                    <a:pt x="3029407" y="2688793"/>
                  </a:moveTo>
                  <a:lnTo>
                    <a:pt x="3025940" y="2686253"/>
                  </a:lnTo>
                  <a:lnTo>
                    <a:pt x="2999321" y="2686253"/>
                  </a:lnTo>
                  <a:lnTo>
                    <a:pt x="2996666" y="2686253"/>
                  </a:lnTo>
                  <a:lnTo>
                    <a:pt x="3003918" y="2691333"/>
                  </a:lnTo>
                  <a:lnTo>
                    <a:pt x="3003042" y="2692603"/>
                  </a:lnTo>
                  <a:lnTo>
                    <a:pt x="2998978" y="2691333"/>
                  </a:lnTo>
                  <a:lnTo>
                    <a:pt x="2997035" y="2693873"/>
                  </a:lnTo>
                  <a:lnTo>
                    <a:pt x="2991866" y="2695143"/>
                  </a:lnTo>
                  <a:lnTo>
                    <a:pt x="2992653" y="2699054"/>
                  </a:lnTo>
                  <a:lnTo>
                    <a:pt x="3016770" y="2699054"/>
                  </a:lnTo>
                  <a:lnTo>
                    <a:pt x="3016631" y="2698953"/>
                  </a:lnTo>
                  <a:lnTo>
                    <a:pt x="3024898" y="2697683"/>
                  </a:lnTo>
                  <a:lnTo>
                    <a:pt x="3019615" y="2693873"/>
                  </a:lnTo>
                  <a:lnTo>
                    <a:pt x="3023920" y="2692603"/>
                  </a:lnTo>
                  <a:lnTo>
                    <a:pt x="3024441" y="2693873"/>
                  </a:lnTo>
                  <a:lnTo>
                    <a:pt x="3028594" y="2690063"/>
                  </a:lnTo>
                  <a:lnTo>
                    <a:pt x="3029407" y="2688793"/>
                  </a:lnTo>
                  <a:close/>
                </a:path>
                <a:path w="3047365" h="2812415">
                  <a:moveTo>
                    <a:pt x="3029420" y="2480589"/>
                  </a:moveTo>
                  <a:lnTo>
                    <a:pt x="3028480" y="2481237"/>
                  </a:lnTo>
                  <a:lnTo>
                    <a:pt x="3027984" y="2481821"/>
                  </a:lnTo>
                  <a:lnTo>
                    <a:pt x="3027718" y="2482380"/>
                  </a:lnTo>
                  <a:lnTo>
                    <a:pt x="3027959" y="2482431"/>
                  </a:lnTo>
                  <a:lnTo>
                    <a:pt x="3028162" y="2482507"/>
                  </a:lnTo>
                  <a:lnTo>
                    <a:pt x="3028518" y="2482507"/>
                  </a:lnTo>
                  <a:lnTo>
                    <a:pt x="3029420" y="2480589"/>
                  </a:lnTo>
                  <a:close/>
                </a:path>
                <a:path w="3047365" h="2812415">
                  <a:moveTo>
                    <a:pt x="3029661" y="2685910"/>
                  </a:moveTo>
                  <a:lnTo>
                    <a:pt x="3028975" y="2685605"/>
                  </a:lnTo>
                  <a:lnTo>
                    <a:pt x="3029381" y="2686278"/>
                  </a:lnTo>
                  <a:lnTo>
                    <a:pt x="3029661" y="2685910"/>
                  </a:lnTo>
                  <a:close/>
                </a:path>
                <a:path w="3047365" h="2812415">
                  <a:moveTo>
                    <a:pt x="3030817" y="2680474"/>
                  </a:moveTo>
                  <a:lnTo>
                    <a:pt x="3030575" y="2680195"/>
                  </a:lnTo>
                  <a:lnTo>
                    <a:pt x="3030690" y="2680906"/>
                  </a:lnTo>
                  <a:lnTo>
                    <a:pt x="3030817" y="2680716"/>
                  </a:lnTo>
                  <a:lnTo>
                    <a:pt x="3030817" y="2680474"/>
                  </a:lnTo>
                  <a:close/>
                </a:path>
                <a:path w="3047365" h="2812415">
                  <a:moveTo>
                    <a:pt x="3030829" y="2683713"/>
                  </a:moveTo>
                  <a:lnTo>
                    <a:pt x="3030677" y="2681173"/>
                  </a:lnTo>
                  <a:lnTo>
                    <a:pt x="3030296" y="2682443"/>
                  </a:lnTo>
                  <a:lnTo>
                    <a:pt x="3028823" y="2682443"/>
                  </a:lnTo>
                  <a:lnTo>
                    <a:pt x="3028023" y="2681173"/>
                  </a:lnTo>
                  <a:lnTo>
                    <a:pt x="3006153" y="2681173"/>
                  </a:lnTo>
                  <a:lnTo>
                    <a:pt x="3001416" y="2681173"/>
                  </a:lnTo>
                  <a:lnTo>
                    <a:pt x="3000591" y="2682443"/>
                  </a:lnTo>
                  <a:lnTo>
                    <a:pt x="2999740" y="2684983"/>
                  </a:lnTo>
                  <a:lnTo>
                    <a:pt x="3026016" y="2684983"/>
                  </a:lnTo>
                  <a:lnTo>
                    <a:pt x="3028975" y="2686253"/>
                  </a:lnTo>
                  <a:lnTo>
                    <a:pt x="3028251" y="2684983"/>
                  </a:lnTo>
                  <a:lnTo>
                    <a:pt x="3026791" y="2682443"/>
                  </a:lnTo>
                  <a:lnTo>
                    <a:pt x="3030829" y="2683713"/>
                  </a:lnTo>
                  <a:close/>
                </a:path>
                <a:path w="3047365" h="2812415">
                  <a:moveTo>
                    <a:pt x="3034423" y="2672410"/>
                  </a:moveTo>
                  <a:lnTo>
                    <a:pt x="3034411" y="2672283"/>
                  </a:lnTo>
                  <a:lnTo>
                    <a:pt x="3034258" y="2672118"/>
                  </a:lnTo>
                  <a:lnTo>
                    <a:pt x="3034423" y="2672410"/>
                  </a:lnTo>
                  <a:close/>
                </a:path>
                <a:path w="3047365" h="2812415">
                  <a:moveTo>
                    <a:pt x="3035058" y="2673553"/>
                  </a:moveTo>
                  <a:lnTo>
                    <a:pt x="3034423" y="2672410"/>
                  </a:lnTo>
                  <a:lnTo>
                    <a:pt x="3034525" y="2673553"/>
                  </a:lnTo>
                  <a:lnTo>
                    <a:pt x="3035058" y="2673553"/>
                  </a:lnTo>
                  <a:close/>
                </a:path>
                <a:path w="3047365" h="2812415">
                  <a:moveTo>
                    <a:pt x="3038437" y="2521153"/>
                  </a:moveTo>
                  <a:lnTo>
                    <a:pt x="3037078" y="2519883"/>
                  </a:lnTo>
                  <a:lnTo>
                    <a:pt x="3033014" y="2516073"/>
                  </a:lnTo>
                  <a:lnTo>
                    <a:pt x="3035325" y="2508453"/>
                  </a:lnTo>
                  <a:lnTo>
                    <a:pt x="3035706" y="2507183"/>
                  </a:lnTo>
                  <a:lnTo>
                    <a:pt x="3032061" y="2503373"/>
                  </a:lnTo>
                  <a:lnTo>
                    <a:pt x="3030842" y="2502103"/>
                  </a:lnTo>
                  <a:lnTo>
                    <a:pt x="3032849" y="2502103"/>
                  </a:lnTo>
                  <a:lnTo>
                    <a:pt x="3034995" y="2500833"/>
                  </a:lnTo>
                  <a:lnTo>
                    <a:pt x="3032887" y="2498293"/>
                  </a:lnTo>
                  <a:lnTo>
                    <a:pt x="3031845" y="2497023"/>
                  </a:lnTo>
                  <a:lnTo>
                    <a:pt x="3029839" y="2498293"/>
                  </a:lnTo>
                  <a:lnTo>
                    <a:pt x="3029839" y="2497023"/>
                  </a:lnTo>
                  <a:lnTo>
                    <a:pt x="3031604" y="2497023"/>
                  </a:lnTo>
                  <a:lnTo>
                    <a:pt x="3032480" y="2495753"/>
                  </a:lnTo>
                  <a:lnTo>
                    <a:pt x="3033623" y="2494483"/>
                  </a:lnTo>
                  <a:lnTo>
                    <a:pt x="3028581" y="2493213"/>
                  </a:lnTo>
                  <a:lnTo>
                    <a:pt x="3031248" y="2491943"/>
                  </a:lnTo>
                  <a:lnTo>
                    <a:pt x="3030601" y="2491943"/>
                  </a:lnTo>
                  <a:lnTo>
                    <a:pt x="3031121" y="2489403"/>
                  </a:lnTo>
                  <a:lnTo>
                    <a:pt x="3031375" y="2488133"/>
                  </a:lnTo>
                  <a:lnTo>
                    <a:pt x="3028746" y="2489403"/>
                  </a:lnTo>
                  <a:lnTo>
                    <a:pt x="3029559" y="2486863"/>
                  </a:lnTo>
                  <a:lnTo>
                    <a:pt x="3026448" y="2485593"/>
                  </a:lnTo>
                  <a:lnTo>
                    <a:pt x="3027718" y="2483053"/>
                  </a:lnTo>
                  <a:lnTo>
                    <a:pt x="3024263" y="2483053"/>
                  </a:lnTo>
                  <a:lnTo>
                    <a:pt x="3027311" y="2479243"/>
                  </a:lnTo>
                  <a:lnTo>
                    <a:pt x="3028302" y="2477998"/>
                  </a:lnTo>
                  <a:lnTo>
                    <a:pt x="3028429" y="2477973"/>
                  </a:lnTo>
                  <a:lnTo>
                    <a:pt x="3026600" y="2474163"/>
                  </a:lnTo>
                  <a:lnTo>
                    <a:pt x="3024073" y="2472893"/>
                  </a:lnTo>
                  <a:lnTo>
                    <a:pt x="3025597" y="2472893"/>
                  </a:lnTo>
                  <a:lnTo>
                    <a:pt x="3025241" y="2471623"/>
                  </a:lnTo>
                  <a:lnTo>
                    <a:pt x="3027324" y="2471623"/>
                  </a:lnTo>
                  <a:lnTo>
                    <a:pt x="3026880" y="2469083"/>
                  </a:lnTo>
                  <a:lnTo>
                    <a:pt x="3025698" y="2467813"/>
                  </a:lnTo>
                  <a:lnTo>
                    <a:pt x="3023387" y="2469083"/>
                  </a:lnTo>
                  <a:lnTo>
                    <a:pt x="3028251" y="2465273"/>
                  </a:lnTo>
                  <a:lnTo>
                    <a:pt x="3017558" y="2464003"/>
                  </a:lnTo>
                  <a:lnTo>
                    <a:pt x="3024340" y="2460193"/>
                  </a:lnTo>
                  <a:lnTo>
                    <a:pt x="3020771" y="2455113"/>
                  </a:lnTo>
                  <a:lnTo>
                    <a:pt x="3018269" y="2451303"/>
                  </a:lnTo>
                  <a:lnTo>
                    <a:pt x="3018218" y="2451163"/>
                  </a:lnTo>
                  <a:lnTo>
                    <a:pt x="3022549" y="2450033"/>
                  </a:lnTo>
                  <a:lnTo>
                    <a:pt x="3020428" y="2447061"/>
                  </a:lnTo>
                  <a:lnTo>
                    <a:pt x="3018053" y="2450744"/>
                  </a:lnTo>
                  <a:lnTo>
                    <a:pt x="3016288" y="2446223"/>
                  </a:lnTo>
                  <a:lnTo>
                    <a:pt x="3019818" y="2446223"/>
                  </a:lnTo>
                  <a:lnTo>
                    <a:pt x="3015323" y="2444953"/>
                  </a:lnTo>
                  <a:lnTo>
                    <a:pt x="3015627" y="2441143"/>
                  </a:lnTo>
                  <a:lnTo>
                    <a:pt x="3015729" y="2439873"/>
                  </a:lnTo>
                  <a:lnTo>
                    <a:pt x="3016173" y="2438603"/>
                  </a:lnTo>
                  <a:lnTo>
                    <a:pt x="3017863" y="2439873"/>
                  </a:lnTo>
                  <a:lnTo>
                    <a:pt x="3018726" y="2439873"/>
                  </a:lnTo>
                  <a:lnTo>
                    <a:pt x="3017837" y="2438603"/>
                  </a:lnTo>
                  <a:lnTo>
                    <a:pt x="3016085" y="2436063"/>
                  </a:lnTo>
                  <a:lnTo>
                    <a:pt x="3017672" y="2432253"/>
                  </a:lnTo>
                  <a:lnTo>
                    <a:pt x="3015615" y="2429713"/>
                  </a:lnTo>
                  <a:lnTo>
                    <a:pt x="3014675" y="2428557"/>
                  </a:lnTo>
                  <a:lnTo>
                    <a:pt x="3012071" y="2429713"/>
                  </a:lnTo>
                  <a:lnTo>
                    <a:pt x="3010738" y="2428443"/>
                  </a:lnTo>
                  <a:lnTo>
                    <a:pt x="3008058" y="2425903"/>
                  </a:lnTo>
                  <a:lnTo>
                    <a:pt x="3012694" y="2425903"/>
                  </a:lnTo>
                  <a:lnTo>
                    <a:pt x="3009138" y="2423363"/>
                  </a:lnTo>
                  <a:lnTo>
                    <a:pt x="3007360" y="2422093"/>
                  </a:lnTo>
                  <a:lnTo>
                    <a:pt x="3012376" y="2422093"/>
                  </a:lnTo>
                  <a:lnTo>
                    <a:pt x="3012681" y="2420823"/>
                  </a:lnTo>
                  <a:lnTo>
                    <a:pt x="3015208" y="2420823"/>
                  </a:lnTo>
                  <a:lnTo>
                    <a:pt x="3014434" y="2419553"/>
                  </a:lnTo>
                  <a:lnTo>
                    <a:pt x="3013646" y="2418283"/>
                  </a:lnTo>
                  <a:lnTo>
                    <a:pt x="3011500" y="2419553"/>
                  </a:lnTo>
                  <a:lnTo>
                    <a:pt x="3011208" y="2417013"/>
                  </a:lnTo>
                  <a:lnTo>
                    <a:pt x="3011767" y="2417013"/>
                  </a:lnTo>
                  <a:lnTo>
                    <a:pt x="3009595" y="2415743"/>
                  </a:lnTo>
                  <a:lnTo>
                    <a:pt x="3010192" y="2413203"/>
                  </a:lnTo>
                  <a:lnTo>
                    <a:pt x="3011690" y="2413203"/>
                  </a:lnTo>
                  <a:lnTo>
                    <a:pt x="3010903" y="2410663"/>
                  </a:lnTo>
                  <a:lnTo>
                    <a:pt x="3005467" y="2408123"/>
                  </a:lnTo>
                  <a:lnTo>
                    <a:pt x="3006458" y="2405583"/>
                  </a:lnTo>
                  <a:lnTo>
                    <a:pt x="3006953" y="2404313"/>
                  </a:lnTo>
                  <a:lnTo>
                    <a:pt x="3011576" y="2404313"/>
                  </a:lnTo>
                  <a:lnTo>
                    <a:pt x="3008274" y="2401773"/>
                  </a:lnTo>
                  <a:lnTo>
                    <a:pt x="3012135" y="2401773"/>
                  </a:lnTo>
                  <a:lnTo>
                    <a:pt x="3011424" y="2400503"/>
                  </a:lnTo>
                  <a:lnTo>
                    <a:pt x="3008947" y="2400503"/>
                  </a:lnTo>
                  <a:lnTo>
                    <a:pt x="3001784" y="2400503"/>
                  </a:lnTo>
                  <a:lnTo>
                    <a:pt x="3001784" y="2441143"/>
                  </a:lnTo>
                  <a:lnTo>
                    <a:pt x="3000248" y="2442286"/>
                  </a:lnTo>
                  <a:lnTo>
                    <a:pt x="3000476" y="2442413"/>
                  </a:lnTo>
                  <a:lnTo>
                    <a:pt x="3000083" y="2442413"/>
                  </a:lnTo>
                  <a:lnTo>
                    <a:pt x="2999054" y="2443175"/>
                  </a:lnTo>
                  <a:lnTo>
                    <a:pt x="2998089" y="2442502"/>
                  </a:lnTo>
                  <a:lnTo>
                    <a:pt x="2998000" y="2442222"/>
                  </a:lnTo>
                  <a:lnTo>
                    <a:pt x="2998241" y="2441143"/>
                  </a:lnTo>
                  <a:lnTo>
                    <a:pt x="3000133" y="2442222"/>
                  </a:lnTo>
                  <a:lnTo>
                    <a:pt x="3001784" y="2441143"/>
                  </a:lnTo>
                  <a:lnTo>
                    <a:pt x="3001784" y="2400503"/>
                  </a:lnTo>
                  <a:lnTo>
                    <a:pt x="2996450" y="2400503"/>
                  </a:lnTo>
                  <a:lnTo>
                    <a:pt x="2996450" y="2408123"/>
                  </a:lnTo>
                  <a:lnTo>
                    <a:pt x="2994761" y="2410663"/>
                  </a:lnTo>
                  <a:lnTo>
                    <a:pt x="2992590" y="2408732"/>
                  </a:lnTo>
                  <a:lnTo>
                    <a:pt x="2995561" y="2405583"/>
                  </a:lnTo>
                  <a:lnTo>
                    <a:pt x="2996450" y="2408123"/>
                  </a:lnTo>
                  <a:lnTo>
                    <a:pt x="2996450" y="2400503"/>
                  </a:lnTo>
                  <a:lnTo>
                    <a:pt x="2990177" y="2400503"/>
                  </a:lnTo>
                  <a:lnTo>
                    <a:pt x="2989948" y="2400503"/>
                  </a:lnTo>
                  <a:lnTo>
                    <a:pt x="2991853" y="2401773"/>
                  </a:lnTo>
                  <a:lnTo>
                    <a:pt x="2990964" y="2405583"/>
                  </a:lnTo>
                  <a:lnTo>
                    <a:pt x="2991599" y="2404313"/>
                  </a:lnTo>
                  <a:lnTo>
                    <a:pt x="2993021" y="2404313"/>
                  </a:lnTo>
                  <a:lnTo>
                    <a:pt x="2992183" y="2408377"/>
                  </a:lnTo>
                  <a:lnTo>
                    <a:pt x="2992183" y="2408732"/>
                  </a:lnTo>
                  <a:lnTo>
                    <a:pt x="2992132" y="2408605"/>
                  </a:lnTo>
                  <a:lnTo>
                    <a:pt x="2991967" y="2409393"/>
                  </a:lnTo>
                  <a:lnTo>
                    <a:pt x="2992336" y="2408999"/>
                  </a:lnTo>
                  <a:lnTo>
                    <a:pt x="2993821" y="2411933"/>
                  </a:lnTo>
                  <a:lnTo>
                    <a:pt x="2992767" y="2413203"/>
                  </a:lnTo>
                  <a:lnTo>
                    <a:pt x="2989503" y="2411933"/>
                  </a:lnTo>
                  <a:lnTo>
                    <a:pt x="2992209" y="2413203"/>
                  </a:lnTo>
                  <a:lnTo>
                    <a:pt x="2988551" y="2417013"/>
                  </a:lnTo>
                  <a:lnTo>
                    <a:pt x="2988310" y="2418283"/>
                  </a:lnTo>
                  <a:lnTo>
                    <a:pt x="2990024" y="2418283"/>
                  </a:lnTo>
                  <a:lnTo>
                    <a:pt x="2990100" y="2419553"/>
                  </a:lnTo>
                  <a:lnTo>
                    <a:pt x="2990786" y="2419553"/>
                  </a:lnTo>
                  <a:lnTo>
                    <a:pt x="2993085" y="2418283"/>
                  </a:lnTo>
                  <a:lnTo>
                    <a:pt x="2995511" y="2419553"/>
                  </a:lnTo>
                  <a:lnTo>
                    <a:pt x="2994520" y="2420645"/>
                  </a:lnTo>
                  <a:lnTo>
                    <a:pt x="2994482" y="2420874"/>
                  </a:lnTo>
                  <a:lnTo>
                    <a:pt x="2997289" y="2422093"/>
                  </a:lnTo>
                  <a:lnTo>
                    <a:pt x="2994075" y="2423363"/>
                  </a:lnTo>
                  <a:lnTo>
                    <a:pt x="2994279" y="2422093"/>
                  </a:lnTo>
                  <a:lnTo>
                    <a:pt x="2994368" y="2420823"/>
                  </a:lnTo>
                  <a:lnTo>
                    <a:pt x="2994520" y="2420645"/>
                  </a:lnTo>
                  <a:lnTo>
                    <a:pt x="2994698" y="2419553"/>
                  </a:lnTo>
                  <a:lnTo>
                    <a:pt x="2990837" y="2424633"/>
                  </a:lnTo>
                  <a:lnTo>
                    <a:pt x="2990342" y="2422563"/>
                  </a:lnTo>
                  <a:lnTo>
                    <a:pt x="2990151" y="2423363"/>
                  </a:lnTo>
                  <a:lnTo>
                    <a:pt x="2989224" y="2423363"/>
                  </a:lnTo>
                  <a:lnTo>
                    <a:pt x="2986773" y="2427173"/>
                  </a:lnTo>
                  <a:lnTo>
                    <a:pt x="2993136" y="2424633"/>
                  </a:lnTo>
                  <a:lnTo>
                    <a:pt x="2993542" y="2427173"/>
                  </a:lnTo>
                  <a:lnTo>
                    <a:pt x="2991650" y="2427173"/>
                  </a:lnTo>
                  <a:lnTo>
                    <a:pt x="2990164" y="2428443"/>
                  </a:lnTo>
                  <a:lnTo>
                    <a:pt x="2990634" y="2429713"/>
                  </a:lnTo>
                  <a:lnTo>
                    <a:pt x="2990469" y="2428443"/>
                  </a:lnTo>
                  <a:lnTo>
                    <a:pt x="2995193" y="2428443"/>
                  </a:lnTo>
                  <a:lnTo>
                    <a:pt x="2994075" y="2430983"/>
                  </a:lnTo>
                  <a:lnTo>
                    <a:pt x="2996590" y="2430983"/>
                  </a:lnTo>
                  <a:lnTo>
                    <a:pt x="2996590" y="2431631"/>
                  </a:lnTo>
                  <a:lnTo>
                    <a:pt x="2996590" y="2432253"/>
                  </a:lnTo>
                  <a:lnTo>
                    <a:pt x="2997073" y="2430983"/>
                  </a:lnTo>
                  <a:lnTo>
                    <a:pt x="2998978" y="2430983"/>
                  </a:lnTo>
                  <a:lnTo>
                    <a:pt x="2998876" y="2432253"/>
                  </a:lnTo>
                  <a:lnTo>
                    <a:pt x="2999676" y="2433523"/>
                  </a:lnTo>
                  <a:lnTo>
                    <a:pt x="3001391" y="2433523"/>
                  </a:lnTo>
                  <a:lnTo>
                    <a:pt x="2995193" y="2437333"/>
                  </a:lnTo>
                  <a:lnTo>
                    <a:pt x="2997733" y="2438603"/>
                  </a:lnTo>
                  <a:lnTo>
                    <a:pt x="2996654" y="2439873"/>
                  </a:lnTo>
                  <a:lnTo>
                    <a:pt x="2994304" y="2439873"/>
                  </a:lnTo>
                  <a:lnTo>
                    <a:pt x="2993606" y="2441143"/>
                  </a:lnTo>
                  <a:lnTo>
                    <a:pt x="2996412" y="2442413"/>
                  </a:lnTo>
                  <a:lnTo>
                    <a:pt x="2996057" y="2442502"/>
                  </a:lnTo>
                  <a:lnTo>
                    <a:pt x="2999968" y="2444953"/>
                  </a:lnTo>
                  <a:lnTo>
                    <a:pt x="2999829" y="2443975"/>
                  </a:lnTo>
                  <a:lnTo>
                    <a:pt x="3004515" y="2444953"/>
                  </a:lnTo>
                  <a:lnTo>
                    <a:pt x="3002356" y="2446223"/>
                  </a:lnTo>
                  <a:lnTo>
                    <a:pt x="2996260" y="2447493"/>
                  </a:lnTo>
                  <a:lnTo>
                    <a:pt x="2994114" y="2451303"/>
                  </a:lnTo>
                  <a:lnTo>
                    <a:pt x="3000400" y="2452573"/>
                  </a:lnTo>
                  <a:lnTo>
                    <a:pt x="2999587" y="2457653"/>
                  </a:lnTo>
                  <a:lnTo>
                    <a:pt x="3000413" y="2455113"/>
                  </a:lnTo>
                  <a:lnTo>
                    <a:pt x="3002940" y="2455113"/>
                  </a:lnTo>
                  <a:lnTo>
                    <a:pt x="3001213" y="2457653"/>
                  </a:lnTo>
                  <a:lnTo>
                    <a:pt x="3002445" y="2458923"/>
                  </a:lnTo>
                  <a:lnTo>
                    <a:pt x="3000387" y="2458923"/>
                  </a:lnTo>
                  <a:lnTo>
                    <a:pt x="2999790" y="2460193"/>
                  </a:lnTo>
                  <a:lnTo>
                    <a:pt x="2998635" y="2461463"/>
                  </a:lnTo>
                  <a:lnTo>
                    <a:pt x="3000121" y="2460193"/>
                  </a:lnTo>
                  <a:lnTo>
                    <a:pt x="2999092" y="2464003"/>
                  </a:lnTo>
                  <a:lnTo>
                    <a:pt x="3003194" y="2464003"/>
                  </a:lnTo>
                  <a:lnTo>
                    <a:pt x="3000883" y="2466543"/>
                  </a:lnTo>
                  <a:lnTo>
                    <a:pt x="3000413" y="2469083"/>
                  </a:lnTo>
                  <a:lnTo>
                    <a:pt x="3007398" y="2469083"/>
                  </a:lnTo>
                  <a:lnTo>
                    <a:pt x="3007347" y="2471623"/>
                  </a:lnTo>
                  <a:lnTo>
                    <a:pt x="3004947" y="2471623"/>
                  </a:lnTo>
                  <a:lnTo>
                    <a:pt x="3003816" y="2472893"/>
                  </a:lnTo>
                  <a:lnTo>
                    <a:pt x="3001797" y="2471623"/>
                  </a:lnTo>
                  <a:lnTo>
                    <a:pt x="3002000" y="2472893"/>
                  </a:lnTo>
                  <a:lnTo>
                    <a:pt x="3003219" y="2472893"/>
                  </a:lnTo>
                  <a:lnTo>
                    <a:pt x="3002089" y="2474163"/>
                  </a:lnTo>
                  <a:lnTo>
                    <a:pt x="3006534" y="2475433"/>
                  </a:lnTo>
                  <a:lnTo>
                    <a:pt x="3004820" y="2476703"/>
                  </a:lnTo>
                  <a:lnTo>
                    <a:pt x="3007944" y="2476703"/>
                  </a:lnTo>
                  <a:lnTo>
                    <a:pt x="3008045" y="2477998"/>
                  </a:lnTo>
                  <a:lnTo>
                    <a:pt x="3008769" y="2479243"/>
                  </a:lnTo>
                  <a:lnTo>
                    <a:pt x="3010801" y="2477973"/>
                  </a:lnTo>
                  <a:lnTo>
                    <a:pt x="3005163" y="2483053"/>
                  </a:lnTo>
                  <a:lnTo>
                    <a:pt x="3013151" y="2486863"/>
                  </a:lnTo>
                  <a:lnTo>
                    <a:pt x="3008325" y="2490673"/>
                  </a:lnTo>
                  <a:lnTo>
                    <a:pt x="3009493" y="2493213"/>
                  </a:lnTo>
                  <a:lnTo>
                    <a:pt x="3011335" y="2497023"/>
                  </a:lnTo>
                  <a:lnTo>
                    <a:pt x="3010433" y="2497023"/>
                  </a:lnTo>
                  <a:lnTo>
                    <a:pt x="3009163" y="2500833"/>
                  </a:lnTo>
                  <a:lnTo>
                    <a:pt x="3016605" y="2497023"/>
                  </a:lnTo>
                  <a:lnTo>
                    <a:pt x="3015208" y="2500833"/>
                  </a:lnTo>
                  <a:lnTo>
                    <a:pt x="3012287" y="2503373"/>
                  </a:lnTo>
                  <a:lnTo>
                    <a:pt x="3013062" y="2499563"/>
                  </a:lnTo>
                  <a:lnTo>
                    <a:pt x="3012059" y="2500833"/>
                  </a:lnTo>
                  <a:lnTo>
                    <a:pt x="3005505" y="2503373"/>
                  </a:lnTo>
                  <a:lnTo>
                    <a:pt x="3013811" y="2504643"/>
                  </a:lnTo>
                  <a:lnTo>
                    <a:pt x="3010382" y="2508453"/>
                  </a:lnTo>
                  <a:lnTo>
                    <a:pt x="3009887" y="2507183"/>
                  </a:lnTo>
                  <a:lnTo>
                    <a:pt x="3007957" y="2509723"/>
                  </a:lnTo>
                  <a:lnTo>
                    <a:pt x="3013252" y="2510993"/>
                  </a:lnTo>
                  <a:lnTo>
                    <a:pt x="3013354" y="2513533"/>
                  </a:lnTo>
                  <a:lnTo>
                    <a:pt x="3012338" y="2513533"/>
                  </a:lnTo>
                  <a:lnTo>
                    <a:pt x="3016123" y="2514803"/>
                  </a:lnTo>
                  <a:lnTo>
                    <a:pt x="3017977" y="2518613"/>
                  </a:lnTo>
                  <a:lnTo>
                    <a:pt x="3018929" y="2520264"/>
                  </a:lnTo>
                  <a:lnTo>
                    <a:pt x="3019463" y="2519883"/>
                  </a:lnTo>
                  <a:lnTo>
                    <a:pt x="3020682" y="2521153"/>
                  </a:lnTo>
                  <a:lnTo>
                    <a:pt x="3019387" y="2522423"/>
                  </a:lnTo>
                  <a:lnTo>
                    <a:pt x="3018942" y="2523693"/>
                  </a:lnTo>
                  <a:lnTo>
                    <a:pt x="3033064" y="2523693"/>
                  </a:lnTo>
                  <a:lnTo>
                    <a:pt x="3034817" y="2521153"/>
                  </a:lnTo>
                  <a:lnTo>
                    <a:pt x="3038437" y="2521153"/>
                  </a:lnTo>
                  <a:close/>
                </a:path>
                <a:path w="3047365" h="2812415">
                  <a:moveTo>
                    <a:pt x="3038487" y="2650693"/>
                  </a:moveTo>
                  <a:lnTo>
                    <a:pt x="3038310" y="2650058"/>
                  </a:lnTo>
                  <a:lnTo>
                    <a:pt x="3036595" y="2649423"/>
                  </a:lnTo>
                  <a:lnTo>
                    <a:pt x="3036595" y="2649588"/>
                  </a:lnTo>
                  <a:lnTo>
                    <a:pt x="3038487" y="2650693"/>
                  </a:lnTo>
                  <a:close/>
                </a:path>
                <a:path w="3047365" h="2812415">
                  <a:moveTo>
                    <a:pt x="3040024" y="2650693"/>
                  </a:moveTo>
                  <a:lnTo>
                    <a:pt x="3038119" y="2649423"/>
                  </a:lnTo>
                  <a:lnTo>
                    <a:pt x="3038310" y="2650058"/>
                  </a:lnTo>
                  <a:lnTo>
                    <a:pt x="3040024" y="2650693"/>
                  </a:lnTo>
                  <a:close/>
                </a:path>
                <a:path w="3047365" h="2812415">
                  <a:moveTo>
                    <a:pt x="3044240" y="2554173"/>
                  </a:moveTo>
                  <a:lnTo>
                    <a:pt x="3042831" y="2554173"/>
                  </a:lnTo>
                  <a:lnTo>
                    <a:pt x="3042742" y="2555443"/>
                  </a:lnTo>
                  <a:lnTo>
                    <a:pt x="3043936" y="2555443"/>
                  </a:lnTo>
                  <a:lnTo>
                    <a:pt x="3044240" y="2554173"/>
                  </a:lnTo>
                  <a:close/>
                </a:path>
                <a:path w="3047365" h="2812415">
                  <a:moveTo>
                    <a:pt x="3046438" y="2592273"/>
                  </a:moveTo>
                  <a:lnTo>
                    <a:pt x="3044837" y="2588463"/>
                  </a:lnTo>
                  <a:lnTo>
                    <a:pt x="3045117" y="2588463"/>
                  </a:lnTo>
                  <a:lnTo>
                    <a:pt x="3044063" y="2587193"/>
                  </a:lnTo>
                  <a:lnTo>
                    <a:pt x="3041967" y="2584653"/>
                  </a:lnTo>
                  <a:lnTo>
                    <a:pt x="3042285" y="2582113"/>
                  </a:lnTo>
                  <a:lnTo>
                    <a:pt x="3044063" y="2585923"/>
                  </a:lnTo>
                  <a:lnTo>
                    <a:pt x="3045612" y="2583383"/>
                  </a:lnTo>
                  <a:lnTo>
                    <a:pt x="3044012" y="2582113"/>
                  </a:lnTo>
                  <a:lnTo>
                    <a:pt x="3040824" y="2579573"/>
                  </a:lnTo>
                  <a:lnTo>
                    <a:pt x="3042437" y="2578303"/>
                  </a:lnTo>
                  <a:lnTo>
                    <a:pt x="3045663" y="2575763"/>
                  </a:lnTo>
                  <a:lnTo>
                    <a:pt x="3042297" y="2571953"/>
                  </a:lnTo>
                  <a:lnTo>
                    <a:pt x="3044279" y="2569413"/>
                  </a:lnTo>
                  <a:lnTo>
                    <a:pt x="3045282" y="2568143"/>
                  </a:lnTo>
                  <a:lnTo>
                    <a:pt x="3044774" y="2564333"/>
                  </a:lnTo>
                  <a:lnTo>
                    <a:pt x="3043682" y="2560523"/>
                  </a:lnTo>
                  <a:lnTo>
                    <a:pt x="3044875" y="2556713"/>
                  </a:lnTo>
                  <a:lnTo>
                    <a:pt x="3043059" y="2556713"/>
                  </a:lnTo>
                  <a:lnTo>
                    <a:pt x="3041104" y="2555443"/>
                  </a:lnTo>
                  <a:lnTo>
                    <a:pt x="3041662" y="2555443"/>
                  </a:lnTo>
                  <a:lnTo>
                    <a:pt x="3040100" y="2547823"/>
                  </a:lnTo>
                  <a:lnTo>
                    <a:pt x="3040113" y="2544013"/>
                  </a:lnTo>
                  <a:lnTo>
                    <a:pt x="3040240" y="2540203"/>
                  </a:lnTo>
                  <a:lnTo>
                    <a:pt x="3040786" y="2533853"/>
                  </a:lnTo>
                  <a:lnTo>
                    <a:pt x="3040837" y="2532583"/>
                  </a:lnTo>
                  <a:lnTo>
                    <a:pt x="3040951" y="2530043"/>
                  </a:lnTo>
                  <a:lnTo>
                    <a:pt x="3041129" y="2526233"/>
                  </a:lnTo>
                  <a:lnTo>
                    <a:pt x="3040951" y="2522423"/>
                  </a:lnTo>
                  <a:lnTo>
                    <a:pt x="3031312" y="2526233"/>
                  </a:lnTo>
                  <a:lnTo>
                    <a:pt x="3032188" y="2524963"/>
                  </a:lnTo>
                  <a:lnTo>
                    <a:pt x="3018498" y="2524963"/>
                  </a:lnTo>
                  <a:lnTo>
                    <a:pt x="3015704" y="2524963"/>
                  </a:lnTo>
                  <a:lnTo>
                    <a:pt x="3011690" y="2524963"/>
                  </a:lnTo>
                  <a:lnTo>
                    <a:pt x="3015805" y="2526233"/>
                  </a:lnTo>
                  <a:lnTo>
                    <a:pt x="3015399" y="2527503"/>
                  </a:lnTo>
                  <a:lnTo>
                    <a:pt x="3013773" y="2527503"/>
                  </a:lnTo>
                  <a:lnTo>
                    <a:pt x="3014954" y="2531313"/>
                  </a:lnTo>
                  <a:lnTo>
                    <a:pt x="3018980" y="2530043"/>
                  </a:lnTo>
                  <a:lnTo>
                    <a:pt x="3019387" y="2533853"/>
                  </a:lnTo>
                  <a:lnTo>
                    <a:pt x="3020530" y="2532583"/>
                  </a:lnTo>
                  <a:lnTo>
                    <a:pt x="3024911" y="2533853"/>
                  </a:lnTo>
                  <a:lnTo>
                    <a:pt x="3018599" y="2535123"/>
                  </a:lnTo>
                  <a:lnTo>
                    <a:pt x="3021927" y="2536393"/>
                  </a:lnTo>
                  <a:lnTo>
                    <a:pt x="3017977" y="2537663"/>
                  </a:lnTo>
                  <a:lnTo>
                    <a:pt x="3019183" y="2538933"/>
                  </a:lnTo>
                  <a:lnTo>
                    <a:pt x="3022752" y="2541473"/>
                  </a:lnTo>
                  <a:lnTo>
                    <a:pt x="3023908" y="2544013"/>
                  </a:lnTo>
                  <a:lnTo>
                    <a:pt x="3022790" y="2543568"/>
                  </a:lnTo>
                  <a:lnTo>
                    <a:pt x="3024073" y="2545283"/>
                  </a:lnTo>
                  <a:lnTo>
                    <a:pt x="3024441" y="2547823"/>
                  </a:lnTo>
                  <a:lnTo>
                    <a:pt x="3016491" y="2549093"/>
                  </a:lnTo>
                  <a:lnTo>
                    <a:pt x="3023514" y="2554173"/>
                  </a:lnTo>
                  <a:lnTo>
                    <a:pt x="3017634" y="2557983"/>
                  </a:lnTo>
                  <a:lnTo>
                    <a:pt x="3021215" y="2561793"/>
                  </a:lnTo>
                  <a:lnTo>
                    <a:pt x="3017609" y="2566873"/>
                  </a:lnTo>
                  <a:lnTo>
                    <a:pt x="3018663" y="2571953"/>
                  </a:lnTo>
                  <a:lnTo>
                    <a:pt x="3024632" y="2569413"/>
                  </a:lnTo>
                  <a:lnTo>
                    <a:pt x="3021253" y="2571699"/>
                  </a:lnTo>
                  <a:lnTo>
                    <a:pt x="3020606" y="2571292"/>
                  </a:lnTo>
                  <a:lnTo>
                    <a:pt x="3019590" y="2572829"/>
                  </a:lnTo>
                  <a:lnTo>
                    <a:pt x="3019018" y="2573223"/>
                  </a:lnTo>
                  <a:lnTo>
                    <a:pt x="3019387" y="2573159"/>
                  </a:lnTo>
                  <a:lnTo>
                    <a:pt x="3019107" y="2573578"/>
                  </a:lnTo>
                  <a:lnTo>
                    <a:pt x="3019717" y="2573083"/>
                  </a:lnTo>
                  <a:lnTo>
                    <a:pt x="3021825" y="2572664"/>
                  </a:lnTo>
                  <a:lnTo>
                    <a:pt x="3022727" y="2575991"/>
                  </a:lnTo>
                  <a:lnTo>
                    <a:pt x="3025063" y="2573490"/>
                  </a:lnTo>
                  <a:lnTo>
                    <a:pt x="3025394" y="2573134"/>
                  </a:lnTo>
                  <a:lnTo>
                    <a:pt x="3024263" y="2573490"/>
                  </a:lnTo>
                  <a:lnTo>
                    <a:pt x="3022612" y="2572512"/>
                  </a:lnTo>
                  <a:lnTo>
                    <a:pt x="3025343" y="2571953"/>
                  </a:lnTo>
                  <a:lnTo>
                    <a:pt x="3025876" y="2573223"/>
                  </a:lnTo>
                  <a:lnTo>
                    <a:pt x="3025406" y="2573223"/>
                  </a:lnTo>
                  <a:lnTo>
                    <a:pt x="3021952" y="2578303"/>
                  </a:lnTo>
                  <a:lnTo>
                    <a:pt x="3020187" y="2578303"/>
                  </a:lnTo>
                  <a:lnTo>
                    <a:pt x="3020441" y="2577033"/>
                  </a:lnTo>
                  <a:lnTo>
                    <a:pt x="3019031" y="2577033"/>
                  </a:lnTo>
                  <a:lnTo>
                    <a:pt x="3018777" y="2579573"/>
                  </a:lnTo>
                  <a:lnTo>
                    <a:pt x="3016427" y="2578303"/>
                  </a:lnTo>
                  <a:lnTo>
                    <a:pt x="3014891" y="2580843"/>
                  </a:lnTo>
                  <a:lnTo>
                    <a:pt x="3017139" y="2579573"/>
                  </a:lnTo>
                  <a:lnTo>
                    <a:pt x="3018256" y="2580843"/>
                  </a:lnTo>
                  <a:lnTo>
                    <a:pt x="3017469" y="2582113"/>
                  </a:lnTo>
                  <a:lnTo>
                    <a:pt x="3020263" y="2579573"/>
                  </a:lnTo>
                  <a:lnTo>
                    <a:pt x="3023933" y="2583383"/>
                  </a:lnTo>
                  <a:lnTo>
                    <a:pt x="3015132" y="2583383"/>
                  </a:lnTo>
                  <a:lnTo>
                    <a:pt x="3018752" y="2587193"/>
                  </a:lnTo>
                  <a:lnTo>
                    <a:pt x="3016656" y="2585923"/>
                  </a:lnTo>
                  <a:lnTo>
                    <a:pt x="3018015" y="2588463"/>
                  </a:lnTo>
                  <a:lnTo>
                    <a:pt x="3016935" y="2593543"/>
                  </a:lnTo>
                  <a:lnTo>
                    <a:pt x="3022193" y="2594813"/>
                  </a:lnTo>
                  <a:lnTo>
                    <a:pt x="3021469" y="2594813"/>
                  </a:lnTo>
                  <a:lnTo>
                    <a:pt x="3019729" y="2596083"/>
                  </a:lnTo>
                  <a:lnTo>
                    <a:pt x="3019221" y="2594813"/>
                  </a:lnTo>
                  <a:lnTo>
                    <a:pt x="3018599" y="2598623"/>
                  </a:lnTo>
                  <a:lnTo>
                    <a:pt x="3024848" y="2604973"/>
                  </a:lnTo>
                  <a:lnTo>
                    <a:pt x="3022663" y="2607513"/>
                  </a:lnTo>
                  <a:lnTo>
                    <a:pt x="3039757" y="2607513"/>
                  </a:lnTo>
                  <a:lnTo>
                    <a:pt x="3041358" y="2606243"/>
                  </a:lnTo>
                  <a:lnTo>
                    <a:pt x="3042907" y="2606243"/>
                  </a:lnTo>
                  <a:lnTo>
                    <a:pt x="3042399" y="2602433"/>
                  </a:lnTo>
                  <a:lnTo>
                    <a:pt x="3044596" y="2597353"/>
                  </a:lnTo>
                  <a:lnTo>
                    <a:pt x="3045066" y="2596083"/>
                  </a:lnTo>
                  <a:lnTo>
                    <a:pt x="3046438" y="2592273"/>
                  </a:lnTo>
                  <a:close/>
                </a:path>
                <a:path w="3047365" h="2812415">
                  <a:moveTo>
                    <a:pt x="3047250" y="2645613"/>
                  </a:moveTo>
                  <a:lnTo>
                    <a:pt x="3045574" y="2644343"/>
                  </a:lnTo>
                  <a:lnTo>
                    <a:pt x="3044977" y="2643886"/>
                  </a:lnTo>
                  <a:lnTo>
                    <a:pt x="3045091" y="2643073"/>
                  </a:lnTo>
                  <a:lnTo>
                    <a:pt x="3045650" y="2639263"/>
                  </a:lnTo>
                  <a:lnTo>
                    <a:pt x="3044914" y="2636723"/>
                  </a:lnTo>
                  <a:lnTo>
                    <a:pt x="3045168" y="2632913"/>
                  </a:lnTo>
                  <a:lnTo>
                    <a:pt x="3042259" y="2632913"/>
                  </a:lnTo>
                  <a:lnTo>
                    <a:pt x="3043072" y="2631643"/>
                  </a:lnTo>
                  <a:lnTo>
                    <a:pt x="3040850" y="2629103"/>
                  </a:lnTo>
                  <a:lnTo>
                    <a:pt x="3042132" y="2626563"/>
                  </a:lnTo>
                  <a:lnTo>
                    <a:pt x="3044672" y="2624023"/>
                  </a:lnTo>
                  <a:lnTo>
                    <a:pt x="3044685" y="2621483"/>
                  </a:lnTo>
                  <a:lnTo>
                    <a:pt x="3044050" y="2620213"/>
                  </a:lnTo>
                  <a:lnTo>
                    <a:pt x="3043415" y="2618943"/>
                  </a:lnTo>
                  <a:lnTo>
                    <a:pt x="3042259" y="2620213"/>
                  </a:lnTo>
                  <a:lnTo>
                    <a:pt x="3040583" y="2618943"/>
                  </a:lnTo>
                  <a:lnTo>
                    <a:pt x="3043301" y="2618943"/>
                  </a:lnTo>
                  <a:lnTo>
                    <a:pt x="3043186" y="2615133"/>
                  </a:lnTo>
                  <a:lnTo>
                    <a:pt x="3045041" y="2617673"/>
                  </a:lnTo>
                  <a:lnTo>
                    <a:pt x="3044850" y="2615133"/>
                  </a:lnTo>
                  <a:lnTo>
                    <a:pt x="3044748" y="2613863"/>
                  </a:lnTo>
                  <a:lnTo>
                    <a:pt x="3044837" y="2612593"/>
                  </a:lnTo>
                  <a:lnTo>
                    <a:pt x="3043237" y="2608783"/>
                  </a:lnTo>
                  <a:lnTo>
                    <a:pt x="3041104" y="2608783"/>
                  </a:lnTo>
                  <a:lnTo>
                    <a:pt x="3021584" y="2608783"/>
                  </a:lnTo>
                  <a:lnTo>
                    <a:pt x="3020453" y="2608783"/>
                  </a:lnTo>
                  <a:lnTo>
                    <a:pt x="3022955" y="2610053"/>
                  </a:lnTo>
                  <a:lnTo>
                    <a:pt x="3019666" y="2610053"/>
                  </a:lnTo>
                  <a:lnTo>
                    <a:pt x="3022295" y="2612593"/>
                  </a:lnTo>
                  <a:lnTo>
                    <a:pt x="3021342" y="2613863"/>
                  </a:lnTo>
                  <a:lnTo>
                    <a:pt x="3019615" y="2612593"/>
                  </a:lnTo>
                  <a:lnTo>
                    <a:pt x="3017418" y="2617673"/>
                  </a:lnTo>
                  <a:lnTo>
                    <a:pt x="3023501" y="2620213"/>
                  </a:lnTo>
                  <a:lnTo>
                    <a:pt x="3024276" y="2624023"/>
                  </a:lnTo>
                  <a:lnTo>
                    <a:pt x="3019717" y="2622753"/>
                  </a:lnTo>
                  <a:lnTo>
                    <a:pt x="3016897" y="2627833"/>
                  </a:lnTo>
                  <a:lnTo>
                    <a:pt x="3016262" y="2627833"/>
                  </a:lnTo>
                  <a:lnTo>
                    <a:pt x="3015132" y="2632913"/>
                  </a:lnTo>
                  <a:lnTo>
                    <a:pt x="3018917" y="2636723"/>
                  </a:lnTo>
                  <a:lnTo>
                    <a:pt x="3019806" y="2641803"/>
                  </a:lnTo>
                  <a:lnTo>
                    <a:pt x="3014370" y="2644343"/>
                  </a:lnTo>
                  <a:lnTo>
                    <a:pt x="3015767" y="2650693"/>
                  </a:lnTo>
                  <a:lnTo>
                    <a:pt x="3011754" y="2654503"/>
                  </a:lnTo>
                  <a:lnTo>
                    <a:pt x="3012732" y="2654503"/>
                  </a:lnTo>
                  <a:lnTo>
                    <a:pt x="3015170" y="2655773"/>
                  </a:lnTo>
                  <a:lnTo>
                    <a:pt x="3015386" y="2657043"/>
                  </a:lnTo>
                  <a:lnTo>
                    <a:pt x="3014192" y="2657043"/>
                  </a:lnTo>
                  <a:lnTo>
                    <a:pt x="3017609" y="2660853"/>
                  </a:lnTo>
                  <a:lnTo>
                    <a:pt x="3013608" y="2659583"/>
                  </a:lnTo>
                  <a:lnTo>
                    <a:pt x="3013799" y="2658313"/>
                  </a:lnTo>
                  <a:lnTo>
                    <a:pt x="3009633" y="2658313"/>
                  </a:lnTo>
                  <a:lnTo>
                    <a:pt x="3009950" y="2660853"/>
                  </a:lnTo>
                  <a:lnTo>
                    <a:pt x="3009303" y="2662123"/>
                  </a:lnTo>
                  <a:lnTo>
                    <a:pt x="3014446" y="2664663"/>
                  </a:lnTo>
                  <a:lnTo>
                    <a:pt x="3010319" y="2667203"/>
                  </a:lnTo>
                  <a:lnTo>
                    <a:pt x="3009354" y="2671013"/>
                  </a:lnTo>
                  <a:lnTo>
                    <a:pt x="3008604" y="2674823"/>
                  </a:lnTo>
                  <a:lnTo>
                    <a:pt x="3005175" y="2676093"/>
                  </a:lnTo>
                  <a:lnTo>
                    <a:pt x="3005975" y="2677363"/>
                  </a:lnTo>
                  <a:lnTo>
                    <a:pt x="3005442" y="2678633"/>
                  </a:lnTo>
                  <a:lnTo>
                    <a:pt x="3005798" y="2679903"/>
                  </a:lnTo>
                  <a:lnTo>
                    <a:pt x="3027807" y="2679903"/>
                  </a:lnTo>
                  <a:lnTo>
                    <a:pt x="3027591" y="2678633"/>
                  </a:lnTo>
                  <a:lnTo>
                    <a:pt x="3032239" y="2677363"/>
                  </a:lnTo>
                  <a:lnTo>
                    <a:pt x="3033826" y="2677363"/>
                  </a:lnTo>
                  <a:lnTo>
                    <a:pt x="3033699" y="2676093"/>
                  </a:lnTo>
                  <a:lnTo>
                    <a:pt x="3033509" y="2673553"/>
                  </a:lnTo>
                  <a:lnTo>
                    <a:pt x="3033217" y="2671013"/>
                  </a:lnTo>
                  <a:lnTo>
                    <a:pt x="3034258" y="2672118"/>
                  </a:lnTo>
                  <a:lnTo>
                    <a:pt x="3033636" y="2671013"/>
                  </a:lnTo>
                  <a:lnTo>
                    <a:pt x="3032925" y="2669743"/>
                  </a:lnTo>
                  <a:lnTo>
                    <a:pt x="3038449" y="2674823"/>
                  </a:lnTo>
                  <a:lnTo>
                    <a:pt x="3036506" y="2671013"/>
                  </a:lnTo>
                  <a:lnTo>
                    <a:pt x="3035693" y="2671013"/>
                  </a:lnTo>
                  <a:lnTo>
                    <a:pt x="3034741" y="2669743"/>
                  </a:lnTo>
                  <a:lnTo>
                    <a:pt x="3036443" y="2669743"/>
                  </a:lnTo>
                  <a:lnTo>
                    <a:pt x="3037471" y="2665933"/>
                  </a:lnTo>
                  <a:lnTo>
                    <a:pt x="3037281" y="2663393"/>
                  </a:lnTo>
                  <a:lnTo>
                    <a:pt x="3039287" y="2664663"/>
                  </a:lnTo>
                  <a:lnTo>
                    <a:pt x="3039884" y="2663393"/>
                  </a:lnTo>
                  <a:lnTo>
                    <a:pt x="3041091" y="2660853"/>
                  </a:lnTo>
                  <a:lnTo>
                    <a:pt x="3040596" y="2655773"/>
                  </a:lnTo>
                  <a:lnTo>
                    <a:pt x="3041154" y="2653233"/>
                  </a:lnTo>
                  <a:lnTo>
                    <a:pt x="3041713" y="2650693"/>
                  </a:lnTo>
                  <a:lnTo>
                    <a:pt x="3040303" y="2653233"/>
                  </a:lnTo>
                  <a:lnTo>
                    <a:pt x="3036633" y="2651963"/>
                  </a:lnTo>
                  <a:lnTo>
                    <a:pt x="3036595" y="2649588"/>
                  </a:lnTo>
                  <a:lnTo>
                    <a:pt x="3036316" y="2649423"/>
                  </a:lnTo>
                  <a:lnTo>
                    <a:pt x="3037027" y="2646883"/>
                  </a:lnTo>
                  <a:lnTo>
                    <a:pt x="3040329" y="2648153"/>
                  </a:lnTo>
                  <a:lnTo>
                    <a:pt x="3041231" y="2649423"/>
                  </a:lnTo>
                  <a:lnTo>
                    <a:pt x="3040481" y="2648153"/>
                  </a:lnTo>
                  <a:lnTo>
                    <a:pt x="3043174" y="2648153"/>
                  </a:lnTo>
                  <a:lnTo>
                    <a:pt x="3041269" y="2646883"/>
                  </a:lnTo>
                  <a:lnTo>
                    <a:pt x="3047250" y="264561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3414941" y="1874221"/>
              <a:ext cx="1118870" cy="617855"/>
            </a:xfrm>
            <a:custGeom>
              <a:avLst/>
              <a:gdLst/>
              <a:ahLst/>
              <a:cxnLst/>
              <a:rect l="l" t="t" r="r" b="b"/>
              <a:pathLst>
                <a:path w="1118870" h="617855">
                  <a:moveTo>
                    <a:pt x="5003" y="19405"/>
                  </a:moveTo>
                  <a:lnTo>
                    <a:pt x="4673" y="20320"/>
                  </a:lnTo>
                  <a:lnTo>
                    <a:pt x="3009" y="21551"/>
                  </a:lnTo>
                  <a:lnTo>
                    <a:pt x="3022" y="21996"/>
                  </a:lnTo>
                  <a:lnTo>
                    <a:pt x="3162" y="22860"/>
                  </a:lnTo>
                  <a:lnTo>
                    <a:pt x="4914" y="21590"/>
                  </a:lnTo>
                  <a:lnTo>
                    <a:pt x="5003" y="19405"/>
                  </a:lnTo>
                  <a:close/>
                </a:path>
                <a:path w="1118870" h="617855">
                  <a:moveTo>
                    <a:pt x="5181" y="18923"/>
                  </a:moveTo>
                  <a:lnTo>
                    <a:pt x="5016" y="19050"/>
                  </a:lnTo>
                  <a:lnTo>
                    <a:pt x="5003" y="19405"/>
                  </a:lnTo>
                  <a:lnTo>
                    <a:pt x="5181" y="18923"/>
                  </a:lnTo>
                  <a:close/>
                </a:path>
                <a:path w="1118870" h="617855">
                  <a:moveTo>
                    <a:pt x="5829" y="21996"/>
                  </a:moveTo>
                  <a:lnTo>
                    <a:pt x="4838" y="22860"/>
                  </a:lnTo>
                  <a:lnTo>
                    <a:pt x="5422" y="22860"/>
                  </a:lnTo>
                  <a:lnTo>
                    <a:pt x="5829" y="21996"/>
                  </a:lnTo>
                  <a:close/>
                </a:path>
                <a:path w="1118870" h="617855">
                  <a:moveTo>
                    <a:pt x="7213" y="5168"/>
                  </a:moveTo>
                  <a:lnTo>
                    <a:pt x="6045" y="6553"/>
                  </a:lnTo>
                  <a:lnTo>
                    <a:pt x="6273" y="6515"/>
                  </a:lnTo>
                  <a:lnTo>
                    <a:pt x="7213" y="5168"/>
                  </a:lnTo>
                  <a:close/>
                </a:path>
                <a:path w="1118870" h="617855">
                  <a:moveTo>
                    <a:pt x="8318" y="25069"/>
                  </a:moveTo>
                  <a:lnTo>
                    <a:pt x="8115" y="25273"/>
                  </a:lnTo>
                  <a:lnTo>
                    <a:pt x="7962" y="25425"/>
                  </a:lnTo>
                  <a:lnTo>
                    <a:pt x="8153" y="25323"/>
                  </a:lnTo>
                  <a:lnTo>
                    <a:pt x="8318" y="25069"/>
                  </a:lnTo>
                  <a:close/>
                </a:path>
                <a:path w="1118870" h="617855">
                  <a:moveTo>
                    <a:pt x="15062" y="7620"/>
                  </a:moveTo>
                  <a:lnTo>
                    <a:pt x="14757" y="7620"/>
                  </a:lnTo>
                  <a:lnTo>
                    <a:pt x="13576" y="8890"/>
                  </a:lnTo>
                  <a:lnTo>
                    <a:pt x="15062" y="7620"/>
                  </a:lnTo>
                  <a:close/>
                </a:path>
                <a:path w="1118870" h="617855">
                  <a:moveTo>
                    <a:pt x="18948" y="31762"/>
                  </a:moveTo>
                  <a:lnTo>
                    <a:pt x="17068" y="34290"/>
                  </a:lnTo>
                  <a:lnTo>
                    <a:pt x="18948" y="31762"/>
                  </a:lnTo>
                  <a:close/>
                </a:path>
                <a:path w="1118870" h="617855">
                  <a:moveTo>
                    <a:pt x="22313" y="38100"/>
                  </a:moveTo>
                  <a:lnTo>
                    <a:pt x="20713" y="38100"/>
                  </a:lnTo>
                  <a:lnTo>
                    <a:pt x="21780" y="39370"/>
                  </a:lnTo>
                  <a:lnTo>
                    <a:pt x="22313" y="38100"/>
                  </a:lnTo>
                  <a:close/>
                </a:path>
                <a:path w="1118870" h="617855">
                  <a:moveTo>
                    <a:pt x="22961" y="36601"/>
                  </a:moveTo>
                  <a:lnTo>
                    <a:pt x="22313" y="38100"/>
                  </a:lnTo>
                  <a:lnTo>
                    <a:pt x="22733" y="38100"/>
                  </a:lnTo>
                  <a:lnTo>
                    <a:pt x="22961" y="36601"/>
                  </a:lnTo>
                  <a:close/>
                </a:path>
                <a:path w="1118870" h="617855">
                  <a:moveTo>
                    <a:pt x="23114" y="35560"/>
                  </a:moveTo>
                  <a:lnTo>
                    <a:pt x="21120" y="36830"/>
                  </a:lnTo>
                  <a:lnTo>
                    <a:pt x="23114" y="35598"/>
                  </a:lnTo>
                  <a:close/>
                </a:path>
                <a:path w="1118870" h="617855">
                  <a:moveTo>
                    <a:pt x="32753" y="37655"/>
                  </a:moveTo>
                  <a:lnTo>
                    <a:pt x="32423" y="38100"/>
                  </a:lnTo>
                  <a:lnTo>
                    <a:pt x="32715" y="38100"/>
                  </a:lnTo>
                  <a:lnTo>
                    <a:pt x="32753" y="37655"/>
                  </a:lnTo>
                  <a:close/>
                </a:path>
                <a:path w="1118870" h="617855">
                  <a:moveTo>
                    <a:pt x="34632" y="35560"/>
                  </a:moveTo>
                  <a:lnTo>
                    <a:pt x="33083" y="38100"/>
                  </a:lnTo>
                  <a:lnTo>
                    <a:pt x="33667" y="38100"/>
                  </a:lnTo>
                  <a:lnTo>
                    <a:pt x="34163" y="38100"/>
                  </a:lnTo>
                  <a:lnTo>
                    <a:pt x="34455" y="38100"/>
                  </a:lnTo>
                  <a:lnTo>
                    <a:pt x="34632" y="35560"/>
                  </a:lnTo>
                  <a:close/>
                </a:path>
                <a:path w="1118870" h="617855">
                  <a:moveTo>
                    <a:pt x="43408" y="48082"/>
                  </a:moveTo>
                  <a:lnTo>
                    <a:pt x="42760" y="46990"/>
                  </a:lnTo>
                  <a:lnTo>
                    <a:pt x="41859" y="50800"/>
                  </a:lnTo>
                  <a:lnTo>
                    <a:pt x="43408" y="48082"/>
                  </a:lnTo>
                  <a:close/>
                </a:path>
                <a:path w="1118870" h="617855">
                  <a:moveTo>
                    <a:pt x="44729" y="45783"/>
                  </a:moveTo>
                  <a:lnTo>
                    <a:pt x="43408" y="48082"/>
                  </a:lnTo>
                  <a:lnTo>
                    <a:pt x="43510" y="48260"/>
                  </a:lnTo>
                  <a:lnTo>
                    <a:pt x="44729" y="46990"/>
                  </a:lnTo>
                  <a:lnTo>
                    <a:pt x="44729" y="45783"/>
                  </a:lnTo>
                  <a:close/>
                </a:path>
                <a:path w="1118870" h="617855">
                  <a:moveTo>
                    <a:pt x="49669" y="28905"/>
                  </a:moveTo>
                  <a:lnTo>
                    <a:pt x="49263" y="29210"/>
                  </a:lnTo>
                  <a:lnTo>
                    <a:pt x="49530" y="29210"/>
                  </a:lnTo>
                  <a:lnTo>
                    <a:pt x="49669" y="28905"/>
                  </a:lnTo>
                  <a:close/>
                </a:path>
                <a:path w="1118870" h="617855">
                  <a:moveTo>
                    <a:pt x="50241" y="28498"/>
                  </a:moveTo>
                  <a:lnTo>
                    <a:pt x="50114" y="27940"/>
                  </a:lnTo>
                  <a:lnTo>
                    <a:pt x="49669" y="28905"/>
                  </a:lnTo>
                  <a:lnTo>
                    <a:pt x="50241" y="28498"/>
                  </a:lnTo>
                  <a:close/>
                </a:path>
                <a:path w="1118870" h="617855">
                  <a:moveTo>
                    <a:pt x="51003" y="27940"/>
                  </a:moveTo>
                  <a:lnTo>
                    <a:pt x="50241" y="28498"/>
                  </a:lnTo>
                  <a:lnTo>
                    <a:pt x="50380" y="29210"/>
                  </a:lnTo>
                  <a:lnTo>
                    <a:pt x="51003" y="27940"/>
                  </a:lnTo>
                  <a:close/>
                </a:path>
                <a:path w="1118870" h="617855">
                  <a:moveTo>
                    <a:pt x="57365" y="58420"/>
                  </a:moveTo>
                  <a:lnTo>
                    <a:pt x="56718" y="59690"/>
                  </a:lnTo>
                  <a:lnTo>
                    <a:pt x="56146" y="59690"/>
                  </a:lnTo>
                  <a:lnTo>
                    <a:pt x="56286" y="62230"/>
                  </a:lnTo>
                  <a:lnTo>
                    <a:pt x="57365" y="58420"/>
                  </a:lnTo>
                  <a:close/>
                </a:path>
                <a:path w="1118870" h="617855">
                  <a:moveTo>
                    <a:pt x="62865" y="34290"/>
                  </a:moveTo>
                  <a:lnTo>
                    <a:pt x="62776" y="33020"/>
                  </a:lnTo>
                  <a:lnTo>
                    <a:pt x="62407" y="34290"/>
                  </a:lnTo>
                  <a:lnTo>
                    <a:pt x="62865" y="34290"/>
                  </a:lnTo>
                  <a:close/>
                </a:path>
                <a:path w="1118870" h="617855">
                  <a:moveTo>
                    <a:pt x="80035" y="77050"/>
                  </a:moveTo>
                  <a:lnTo>
                    <a:pt x="79438" y="77419"/>
                  </a:lnTo>
                  <a:lnTo>
                    <a:pt x="79565" y="77635"/>
                  </a:lnTo>
                  <a:lnTo>
                    <a:pt x="80035" y="77050"/>
                  </a:lnTo>
                  <a:close/>
                </a:path>
                <a:path w="1118870" h="617855">
                  <a:moveTo>
                    <a:pt x="82804" y="78333"/>
                  </a:moveTo>
                  <a:lnTo>
                    <a:pt x="82321" y="78409"/>
                  </a:lnTo>
                  <a:lnTo>
                    <a:pt x="82384" y="78549"/>
                  </a:lnTo>
                  <a:lnTo>
                    <a:pt x="82537" y="78562"/>
                  </a:lnTo>
                  <a:lnTo>
                    <a:pt x="82804" y="78333"/>
                  </a:lnTo>
                  <a:close/>
                </a:path>
                <a:path w="1118870" h="617855">
                  <a:moveTo>
                    <a:pt x="87096" y="81775"/>
                  </a:moveTo>
                  <a:lnTo>
                    <a:pt x="85064" y="82550"/>
                  </a:lnTo>
                  <a:lnTo>
                    <a:pt x="86563" y="82550"/>
                  </a:lnTo>
                  <a:lnTo>
                    <a:pt x="87096" y="81775"/>
                  </a:lnTo>
                  <a:close/>
                </a:path>
                <a:path w="1118870" h="617855">
                  <a:moveTo>
                    <a:pt x="97650" y="88226"/>
                  </a:moveTo>
                  <a:lnTo>
                    <a:pt x="96393" y="88900"/>
                  </a:lnTo>
                  <a:lnTo>
                    <a:pt x="97142" y="88900"/>
                  </a:lnTo>
                  <a:lnTo>
                    <a:pt x="97650" y="88226"/>
                  </a:lnTo>
                  <a:close/>
                </a:path>
                <a:path w="1118870" h="617855">
                  <a:moveTo>
                    <a:pt x="97866" y="88900"/>
                  </a:moveTo>
                  <a:lnTo>
                    <a:pt x="97142" y="88900"/>
                  </a:lnTo>
                  <a:lnTo>
                    <a:pt x="96177" y="90170"/>
                  </a:lnTo>
                  <a:lnTo>
                    <a:pt x="97866" y="88900"/>
                  </a:lnTo>
                  <a:close/>
                </a:path>
                <a:path w="1118870" h="617855">
                  <a:moveTo>
                    <a:pt x="102831" y="60909"/>
                  </a:moveTo>
                  <a:lnTo>
                    <a:pt x="101460" y="60972"/>
                  </a:lnTo>
                  <a:lnTo>
                    <a:pt x="101714" y="61429"/>
                  </a:lnTo>
                  <a:lnTo>
                    <a:pt x="102831" y="60909"/>
                  </a:lnTo>
                  <a:close/>
                </a:path>
                <a:path w="1118870" h="617855">
                  <a:moveTo>
                    <a:pt x="116141" y="104051"/>
                  </a:moveTo>
                  <a:lnTo>
                    <a:pt x="115785" y="104140"/>
                  </a:lnTo>
                  <a:lnTo>
                    <a:pt x="116078" y="104140"/>
                  </a:lnTo>
                  <a:close/>
                </a:path>
                <a:path w="1118870" h="617855">
                  <a:moveTo>
                    <a:pt x="128752" y="85090"/>
                  </a:moveTo>
                  <a:lnTo>
                    <a:pt x="128155" y="85090"/>
                  </a:lnTo>
                  <a:lnTo>
                    <a:pt x="128041" y="85407"/>
                  </a:lnTo>
                  <a:lnTo>
                    <a:pt x="128752" y="85090"/>
                  </a:lnTo>
                  <a:close/>
                </a:path>
                <a:path w="1118870" h="617855">
                  <a:moveTo>
                    <a:pt x="129082" y="86360"/>
                  </a:moveTo>
                  <a:lnTo>
                    <a:pt x="128600" y="86360"/>
                  </a:lnTo>
                  <a:lnTo>
                    <a:pt x="128562" y="86702"/>
                  </a:lnTo>
                  <a:lnTo>
                    <a:pt x="129082" y="86360"/>
                  </a:lnTo>
                  <a:close/>
                </a:path>
                <a:path w="1118870" h="617855">
                  <a:moveTo>
                    <a:pt x="134797" y="124460"/>
                  </a:moveTo>
                  <a:lnTo>
                    <a:pt x="134543" y="124460"/>
                  </a:lnTo>
                  <a:lnTo>
                    <a:pt x="134607" y="124714"/>
                  </a:lnTo>
                  <a:lnTo>
                    <a:pt x="134797" y="124460"/>
                  </a:lnTo>
                  <a:close/>
                </a:path>
                <a:path w="1118870" h="617855">
                  <a:moveTo>
                    <a:pt x="134848" y="125730"/>
                  </a:moveTo>
                  <a:lnTo>
                    <a:pt x="134607" y="124714"/>
                  </a:lnTo>
                  <a:lnTo>
                    <a:pt x="133870" y="125730"/>
                  </a:lnTo>
                  <a:lnTo>
                    <a:pt x="133934" y="127000"/>
                  </a:lnTo>
                  <a:lnTo>
                    <a:pt x="134848" y="125730"/>
                  </a:lnTo>
                  <a:close/>
                </a:path>
                <a:path w="1118870" h="617855">
                  <a:moveTo>
                    <a:pt x="144119" y="101650"/>
                  </a:moveTo>
                  <a:lnTo>
                    <a:pt x="143878" y="101765"/>
                  </a:lnTo>
                  <a:lnTo>
                    <a:pt x="144043" y="101854"/>
                  </a:lnTo>
                  <a:lnTo>
                    <a:pt x="144119" y="101650"/>
                  </a:lnTo>
                  <a:close/>
                </a:path>
                <a:path w="1118870" h="617855">
                  <a:moveTo>
                    <a:pt x="161023" y="116116"/>
                  </a:moveTo>
                  <a:lnTo>
                    <a:pt x="159588" y="116992"/>
                  </a:lnTo>
                  <a:lnTo>
                    <a:pt x="159880" y="117576"/>
                  </a:lnTo>
                  <a:lnTo>
                    <a:pt x="159448" y="118935"/>
                  </a:lnTo>
                  <a:lnTo>
                    <a:pt x="159969" y="118833"/>
                  </a:lnTo>
                  <a:lnTo>
                    <a:pt x="160870" y="117424"/>
                  </a:lnTo>
                  <a:lnTo>
                    <a:pt x="161023" y="116116"/>
                  </a:lnTo>
                  <a:close/>
                </a:path>
                <a:path w="1118870" h="617855">
                  <a:moveTo>
                    <a:pt x="161455" y="150291"/>
                  </a:moveTo>
                  <a:lnTo>
                    <a:pt x="161391" y="149860"/>
                  </a:lnTo>
                  <a:lnTo>
                    <a:pt x="160172" y="151130"/>
                  </a:lnTo>
                  <a:lnTo>
                    <a:pt x="160909" y="151130"/>
                  </a:lnTo>
                  <a:lnTo>
                    <a:pt x="161455" y="150291"/>
                  </a:lnTo>
                  <a:close/>
                </a:path>
                <a:path w="1118870" h="617855">
                  <a:moveTo>
                    <a:pt x="163677" y="126174"/>
                  </a:moveTo>
                  <a:lnTo>
                    <a:pt x="162267" y="127000"/>
                  </a:lnTo>
                  <a:lnTo>
                    <a:pt x="162966" y="127495"/>
                  </a:lnTo>
                  <a:lnTo>
                    <a:pt x="163677" y="126174"/>
                  </a:lnTo>
                  <a:close/>
                </a:path>
                <a:path w="1118870" h="617855">
                  <a:moveTo>
                    <a:pt x="164541" y="120650"/>
                  </a:moveTo>
                  <a:lnTo>
                    <a:pt x="162725" y="119380"/>
                  </a:lnTo>
                  <a:lnTo>
                    <a:pt x="161302" y="120650"/>
                  </a:lnTo>
                  <a:lnTo>
                    <a:pt x="164541" y="120650"/>
                  </a:lnTo>
                  <a:close/>
                </a:path>
                <a:path w="1118870" h="617855">
                  <a:moveTo>
                    <a:pt x="165379" y="124460"/>
                  </a:moveTo>
                  <a:lnTo>
                    <a:pt x="164592" y="124460"/>
                  </a:lnTo>
                  <a:lnTo>
                    <a:pt x="163677" y="126174"/>
                  </a:lnTo>
                  <a:lnTo>
                    <a:pt x="164439" y="125730"/>
                  </a:lnTo>
                  <a:lnTo>
                    <a:pt x="163741" y="127000"/>
                  </a:lnTo>
                  <a:lnTo>
                    <a:pt x="164566" y="125730"/>
                  </a:lnTo>
                  <a:lnTo>
                    <a:pt x="165379" y="124460"/>
                  </a:lnTo>
                  <a:close/>
                </a:path>
                <a:path w="1118870" h="617855">
                  <a:moveTo>
                    <a:pt x="165925" y="152539"/>
                  </a:moveTo>
                  <a:lnTo>
                    <a:pt x="165735" y="152654"/>
                  </a:lnTo>
                  <a:lnTo>
                    <a:pt x="165544" y="152742"/>
                  </a:lnTo>
                  <a:lnTo>
                    <a:pt x="165277" y="152971"/>
                  </a:lnTo>
                  <a:lnTo>
                    <a:pt x="165087" y="154546"/>
                  </a:lnTo>
                  <a:lnTo>
                    <a:pt x="165633" y="153619"/>
                  </a:lnTo>
                  <a:lnTo>
                    <a:pt x="165849" y="153009"/>
                  </a:lnTo>
                  <a:lnTo>
                    <a:pt x="165925" y="152539"/>
                  </a:lnTo>
                  <a:close/>
                </a:path>
                <a:path w="1118870" h="617855">
                  <a:moveTo>
                    <a:pt x="169138" y="158470"/>
                  </a:moveTo>
                  <a:lnTo>
                    <a:pt x="168452" y="157162"/>
                  </a:lnTo>
                  <a:lnTo>
                    <a:pt x="168529" y="157645"/>
                  </a:lnTo>
                  <a:lnTo>
                    <a:pt x="168783" y="158115"/>
                  </a:lnTo>
                  <a:lnTo>
                    <a:pt x="169138" y="158470"/>
                  </a:lnTo>
                  <a:close/>
                </a:path>
                <a:path w="1118870" h="617855">
                  <a:moveTo>
                    <a:pt x="169252" y="158572"/>
                  </a:moveTo>
                  <a:close/>
                </a:path>
                <a:path w="1118870" h="617855">
                  <a:moveTo>
                    <a:pt x="169532" y="127000"/>
                  </a:moveTo>
                  <a:lnTo>
                    <a:pt x="168821" y="127000"/>
                  </a:lnTo>
                  <a:lnTo>
                    <a:pt x="168897" y="127254"/>
                  </a:lnTo>
                  <a:lnTo>
                    <a:pt x="169532" y="127000"/>
                  </a:lnTo>
                  <a:close/>
                </a:path>
                <a:path w="1118870" h="617855">
                  <a:moveTo>
                    <a:pt x="179108" y="136448"/>
                  </a:moveTo>
                  <a:lnTo>
                    <a:pt x="179057" y="135801"/>
                  </a:lnTo>
                  <a:lnTo>
                    <a:pt x="178955" y="136017"/>
                  </a:lnTo>
                  <a:lnTo>
                    <a:pt x="178777" y="136347"/>
                  </a:lnTo>
                  <a:lnTo>
                    <a:pt x="179108" y="136448"/>
                  </a:lnTo>
                  <a:close/>
                </a:path>
                <a:path w="1118870" h="617855">
                  <a:moveTo>
                    <a:pt x="183299" y="134886"/>
                  </a:moveTo>
                  <a:lnTo>
                    <a:pt x="182041" y="135064"/>
                  </a:lnTo>
                  <a:lnTo>
                    <a:pt x="179895" y="137579"/>
                  </a:lnTo>
                  <a:lnTo>
                    <a:pt x="180657" y="137464"/>
                  </a:lnTo>
                  <a:lnTo>
                    <a:pt x="183299" y="134886"/>
                  </a:lnTo>
                  <a:close/>
                </a:path>
                <a:path w="1118870" h="617855">
                  <a:moveTo>
                    <a:pt x="183603" y="167081"/>
                  </a:moveTo>
                  <a:lnTo>
                    <a:pt x="181864" y="167640"/>
                  </a:lnTo>
                  <a:lnTo>
                    <a:pt x="181356" y="167640"/>
                  </a:lnTo>
                  <a:lnTo>
                    <a:pt x="181127" y="168910"/>
                  </a:lnTo>
                  <a:lnTo>
                    <a:pt x="183603" y="167081"/>
                  </a:lnTo>
                  <a:close/>
                </a:path>
                <a:path w="1118870" h="617855">
                  <a:moveTo>
                    <a:pt x="185788" y="141617"/>
                  </a:moveTo>
                  <a:lnTo>
                    <a:pt x="185648" y="142138"/>
                  </a:lnTo>
                  <a:lnTo>
                    <a:pt x="185788" y="141617"/>
                  </a:lnTo>
                  <a:close/>
                </a:path>
                <a:path w="1118870" h="617855">
                  <a:moveTo>
                    <a:pt x="185864" y="141478"/>
                  </a:moveTo>
                  <a:lnTo>
                    <a:pt x="185381" y="141528"/>
                  </a:lnTo>
                  <a:lnTo>
                    <a:pt x="185191" y="141859"/>
                  </a:lnTo>
                  <a:lnTo>
                    <a:pt x="185547" y="141643"/>
                  </a:lnTo>
                  <a:lnTo>
                    <a:pt x="185775" y="141617"/>
                  </a:lnTo>
                  <a:lnTo>
                    <a:pt x="185864" y="141478"/>
                  </a:lnTo>
                  <a:close/>
                </a:path>
                <a:path w="1118870" h="617855">
                  <a:moveTo>
                    <a:pt x="188518" y="143510"/>
                  </a:moveTo>
                  <a:lnTo>
                    <a:pt x="188391" y="142240"/>
                  </a:lnTo>
                  <a:lnTo>
                    <a:pt x="187375" y="143510"/>
                  </a:lnTo>
                  <a:lnTo>
                    <a:pt x="188518" y="143510"/>
                  </a:lnTo>
                  <a:close/>
                </a:path>
                <a:path w="1118870" h="617855">
                  <a:moveTo>
                    <a:pt x="189915" y="174332"/>
                  </a:moveTo>
                  <a:lnTo>
                    <a:pt x="189776" y="174282"/>
                  </a:lnTo>
                  <a:lnTo>
                    <a:pt x="188963" y="174383"/>
                  </a:lnTo>
                  <a:lnTo>
                    <a:pt x="189331" y="174434"/>
                  </a:lnTo>
                  <a:lnTo>
                    <a:pt x="189915" y="174332"/>
                  </a:lnTo>
                  <a:close/>
                </a:path>
                <a:path w="1118870" h="617855">
                  <a:moveTo>
                    <a:pt x="194792" y="145376"/>
                  </a:moveTo>
                  <a:lnTo>
                    <a:pt x="194462" y="145770"/>
                  </a:lnTo>
                  <a:lnTo>
                    <a:pt x="194246" y="146113"/>
                  </a:lnTo>
                  <a:lnTo>
                    <a:pt x="194056" y="146456"/>
                  </a:lnTo>
                  <a:lnTo>
                    <a:pt x="194259" y="146240"/>
                  </a:lnTo>
                  <a:lnTo>
                    <a:pt x="194487" y="145935"/>
                  </a:lnTo>
                  <a:lnTo>
                    <a:pt x="194792" y="145376"/>
                  </a:lnTo>
                  <a:close/>
                </a:path>
                <a:path w="1118870" h="617855">
                  <a:moveTo>
                    <a:pt x="196519" y="178485"/>
                  </a:moveTo>
                  <a:lnTo>
                    <a:pt x="194691" y="179070"/>
                  </a:lnTo>
                  <a:lnTo>
                    <a:pt x="196176" y="179070"/>
                  </a:lnTo>
                  <a:lnTo>
                    <a:pt x="196519" y="178485"/>
                  </a:lnTo>
                  <a:close/>
                </a:path>
                <a:path w="1118870" h="617855">
                  <a:moveTo>
                    <a:pt x="202044" y="161480"/>
                  </a:moveTo>
                  <a:lnTo>
                    <a:pt x="202006" y="161290"/>
                  </a:lnTo>
                  <a:lnTo>
                    <a:pt x="201752" y="161607"/>
                  </a:lnTo>
                  <a:lnTo>
                    <a:pt x="202044" y="161480"/>
                  </a:lnTo>
                  <a:close/>
                </a:path>
                <a:path w="1118870" h="617855">
                  <a:moveTo>
                    <a:pt x="202501" y="161290"/>
                  </a:moveTo>
                  <a:lnTo>
                    <a:pt x="202044" y="161480"/>
                  </a:lnTo>
                  <a:lnTo>
                    <a:pt x="202260" y="162560"/>
                  </a:lnTo>
                  <a:lnTo>
                    <a:pt x="202501" y="161290"/>
                  </a:lnTo>
                  <a:close/>
                </a:path>
                <a:path w="1118870" h="617855">
                  <a:moveTo>
                    <a:pt x="203746" y="159740"/>
                  </a:moveTo>
                  <a:lnTo>
                    <a:pt x="203657" y="160058"/>
                  </a:lnTo>
                  <a:lnTo>
                    <a:pt x="203695" y="160210"/>
                  </a:lnTo>
                  <a:lnTo>
                    <a:pt x="203746" y="159740"/>
                  </a:lnTo>
                  <a:close/>
                </a:path>
                <a:path w="1118870" h="617855">
                  <a:moveTo>
                    <a:pt x="204317" y="152400"/>
                  </a:moveTo>
                  <a:lnTo>
                    <a:pt x="201803" y="152400"/>
                  </a:lnTo>
                  <a:lnTo>
                    <a:pt x="200342" y="153670"/>
                  </a:lnTo>
                  <a:lnTo>
                    <a:pt x="200837" y="153670"/>
                  </a:lnTo>
                  <a:lnTo>
                    <a:pt x="198335" y="154940"/>
                  </a:lnTo>
                  <a:lnTo>
                    <a:pt x="200888" y="154940"/>
                  </a:lnTo>
                  <a:lnTo>
                    <a:pt x="204317" y="152400"/>
                  </a:lnTo>
                  <a:close/>
                </a:path>
                <a:path w="1118870" h="617855">
                  <a:moveTo>
                    <a:pt x="209359" y="186702"/>
                  </a:moveTo>
                  <a:lnTo>
                    <a:pt x="209296" y="186321"/>
                  </a:lnTo>
                  <a:lnTo>
                    <a:pt x="209232" y="185813"/>
                  </a:lnTo>
                  <a:lnTo>
                    <a:pt x="208673" y="185877"/>
                  </a:lnTo>
                  <a:lnTo>
                    <a:pt x="208521" y="186575"/>
                  </a:lnTo>
                  <a:lnTo>
                    <a:pt x="208864" y="186753"/>
                  </a:lnTo>
                  <a:lnTo>
                    <a:pt x="209359" y="186702"/>
                  </a:lnTo>
                  <a:close/>
                </a:path>
                <a:path w="1118870" h="617855">
                  <a:moveTo>
                    <a:pt x="209740" y="158750"/>
                  </a:moveTo>
                  <a:lnTo>
                    <a:pt x="209232" y="158750"/>
                  </a:lnTo>
                  <a:lnTo>
                    <a:pt x="209448" y="159270"/>
                  </a:lnTo>
                  <a:lnTo>
                    <a:pt x="209740" y="158750"/>
                  </a:lnTo>
                  <a:close/>
                </a:path>
                <a:path w="1118870" h="617855">
                  <a:moveTo>
                    <a:pt x="209753" y="160020"/>
                  </a:moveTo>
                  <a:lnTo>
                    <a:pt x="209448" y="159270"/>
                  </a:lnTo>
                  <a:lnTo>
                    <a:pt x="209029" y="160020"/>
                  </a:lnTo>
                  <a:lnTo>
                    <a:pt x="207899" y="160972"/>
                  </a:lnTo>
                  <a:lnTo>
                    <a:pt x="209753" y="160020"/>
                  </a:lnTo>
                  <a:close/>
                </a:path>
                <a:path w="1118870" h="617855">
                  <a:moveTo>
                    <a:pt x="210553" y="190068"/>
                  </a:moveTo>
                  <a:lnTo>
                    <a:pt x="209613" y="190500"/>
                  </a:lnTo>
                  <a:lnTo>
                    <a:pt x="210121" y="190500"/>
                  </a:lnTo>
                  <a:lnTo>
                    <a:pt x="210553" y="190068"/>
                  </a:lnTo>
                  <a:close/>
                </a:path>
                <a:path w="1118870" h="617855">
                  <a:moveTo>
                    <a:pt x="210908" y="186296"/>
                  </a:moveTo>
                  <a:lnTo>
                    <a:pt x="210337" y="186486"/>
                  </a:lnTo>
                  <a:lnTo>
                    <a:pt x="209791" y="186664"/>
                  </a:lnTo>
                  <a:lnTo>
                    <a:pt x="209372" y="186702"/>
                  </a:lnTo>
                  <a:lnTo>
                    <a:pt x="209486" y="187159"/>
                  </a:lnTo>
                  <a:lnTo>
                    <a:pt x="209664" y="187426"/>
                  </a:lnTo>
                  <a:lnTo>
                    <a:pt x="210908" y="186296"/>
                  </a:lnTo>
                  <a:close/>
                </a:path>
                <a:path w="1118870" h="617855">
                  <a:moveTo>
                    <a:pt x="212051" y="162560"/>
                  </a:moveTo>
                  <a:lnTo>
                    <a:pt x="211289" y="161912"/>
                  </a:lnTo>
                  <a:lnTo>
                    <a:pt x="211302" y="162560"/>
                  </a:lnTo>
                  <a:lnTo>
                    <a:pt x="212051" y="162560"/>
                  </a:lnTo>
                  <a:close/>
                </a:path>
                <a:path w="1118870" h="617855">
                  <a:moveTo>
                    <a:pt x="213372" y="191325"/>
                  </a:moveTo>
                  <a:lnTo>
                    <a:pt x="212598" y="191770"/>
                  </a:lnTo>
                  <a:lnTo>
                    <a:pt x="212852" y="191770"/>
                  </a:lnTo>
                  <a:lnTo>
                    <a:pt x="213372" y="191325"/>
                  </a:lnTo>
                  <a:close/>
                </a:path>
                <a:path w="1118870" h="617855">
                  <a:moveTo>
                    <a:pt x="214414" y="170180"/>
                  </a:moveTo>
                  <a:close/>
                </a:path>
                <a:path w="1118870" h="617855">
                  <a:moveTo>
                    <a:pt x="215404" y="166370"/>
                  </a:moveTo>
                  <a:lnTo>
                    <a:pt x="212699" y="167500"/>
                  </a:lnTo>
                  <a:lnTo>
                    <a:pt x="212636" y="167640"/>
                  </a:lnTo>
                  <a:lnTo>
                    <a:pt x="215404" y="166370"/>
                  </a:lnTo>
                  <a:close/>
                </a:path>
                <a:path w="1118870" h="617855">
                  <a:moveTo>
                    <a:pt x="216446" y="169900"/>
                  </a:moveTo>
                  <a:lnTo>
                    <a:pt x="216204" y="170040"/>
                  </a:lnTo>
                  <a:lnTo>
                    <a:pt x="216217" y="170192"/>
                  </a:lnTo>
                  <a:lnTo>
                    <a:pt x="216268" y="170434"/>
                  </a:lnTo>
                  <a:lnTo>
                    <a:pt x="216408" y="170129"/>
                  </a:lnTo>
                  <a:lnTo>
                    <a:pt x="216446" y="169900"/>
                  </a:lnTo>
                  <a:close/>
                </a:path>
                <a:path w="1118870" h="617855">
                  <a:moveTo>
                    <a:pt x="216865" y="199021"/>
                  </a:moveTo>
                  <a:lnTo>
                    <a:pt x="216611" y="198882"/>
                  </a:lnTo>
                  <a:lnTo>
                    <a:pt x="216496" y="199390"/>
                  </a:lnTo>
                  <a:lnTo>
                    <a:pt x="216865" y="199021"/>
                  </a:lnTo>
                  <a:close/>
                </a:path>
                <a:path w="1118870" h="617855">
                  <a:moveTo>
                    <a:pt x="217043" y="195681"/>
                  </a:moveTo>
                  <a:lnTo>
                    <a:pt x="215785" y="195503"/>
                  </a:lnTo>
                  <a:lnTo>
                    <a:pt x="215036" y="197116"/>
                  </a:lnTo>
                  <a:lnTo>
                    <a:pt x="217043" y="195681"/>
                  </a:lnTo>
                  <a:close/>
                </a:path>
                <a:path w="1118870" h="617855">
                  <a:moveTo>
                    <a:pt x="217309" y="195580"/>
                  </a:moveTo>
                  <a:lnTo>
                    <a:pt x="215252" y="198120"/>
                  </a:lnTo>
                  <a:lnTo>
                    <a:pt x="216611" y="198882"/>
                  </a:lnTo>
                  <a:lnTo>
                    <a:pt x="217309" y="195580"/>
                  </a:lnTo>
                  <a:close/>
                </a:path>
                <a:path w="1118870" h="617855">
                  <a:moveTo>
                    <a:pt x="219900" y="175260"/>
                  </a:moveTo>
                  <a:lnTo>
                    <a:pt x="218884" y="176530"/>
                  </a:lnTo>
                  <a:lnTo>
                    <a:pt x="219240" y="176530"/>
                  </a:lnTo>
                  <a:lnTo>
                    <a:pt x="219900" y="175260"/>
                  </a:lnTo>
                  <a:close/>
                </a:path>
                <a:path w="1118870" h="617855">
                  <a:moveTo>
                    <a:pt x="219900" y="172720"/>
                  </a:moveTo>
                  <a:lnTo>
                    <a:pt x="218389" y="172720"/>
                  </a:lnTo>
                  <a:lnTo>
                    <a:pt x="218262" y="173901"/>
                  </a:lnTo>
                  <a:lnTo>
                    <a:pt x="219900" y="172720"/>
                  </a:lnTo>
                  <a:close/>
                </a:path>
                <a:path w="1118870" h="617855">
                  <a:moveTo>
                    <a:pt x="223202" y="204978"/>
                  </a:moveTo>
                  <a:lnTo>
                    <a:pt x="223113" y="204470"/>
                  </a:lnTo>
                  <a:lnTo>
                    <a:pt x="222580" y="205740"/>
                  </a:lnTo>
                  <a:lnTo>
                    <a:pt x="223202" y="204978"/>
                  </a:lnTo>
                  <a:close/>
                </a:path>
                <a:path w="1118870" h="617855">
                  <a:moveTo>
                    <a:pt x="224370" y="181610"/>
                  </a:moveTo>
                  <a:lnTo>
                    <a:pt x="223469" y="181025"/>
                  </a:lnTo>
                  <a:lnTo>
                    <a:pt x="222567" y="182524"/>
                  </a:lnTo>
                  <a:lnTo>
                    <a:pt x="224370" y="181610"/>
                  </a:lnTo>
                  <a:close/>
                </a:path>
                <a:path w="1118870" h="617855">
                  <a:moveTo>
                    <a:pt x="224650" y="179070"/>
                  </a:moveTo>
                  <a:lnTo>
                    <a:pt x="222377" y="180340"/>
                  </a:lnTo>
                  <a:lnTo>
                    <a:pt x="223469" y="181025"/>
                  </a:lnTo>
                  <a:lnTo>
                    <a:pt x="224650" y="179070"/>
                  </a:lnTo>
                  <a:close/>
                </a:path>
                <a:path w="1118870" h="617855">
                  <a:moveTo>
                    <a:pt x="227406" y="179412"/>
                  </a:moveTo>
                  <a:lnTo>
                    <a:pt x="225894" y="179235"/>
                  </a:lnTo>
                  <a:lnTo>
                    <a:pt x="226910" y="179451"/>
                  </a:lnTo>
                  <a:lnTo>
                    <a:pt x="227406" y="179412"/>
                  </a:lnTo>
                  <a:close/>
                </a:path>
                <a:path w="1118870" h="617855">
                  <a:moveTo>
                    <a:pt x="232092" y="190271"/>
                  </a:moveTo>
                  <a:lnTo>
                    <a:pt x="230822" y="191350"/>
                  </a:lnTo>
                  <a:lnTo>
                    <a:pt x="232092" y="190309"/>
                  </a:lnTo>
                  <a:close/>
                </a:path>
                <a:path w="1118870" h="617855">
                  <a:moveTo>
                    <a:pt x="232867" y="189611"/>
                  </a:moveTo>
                  <a:lnTo>
                    <a:pt x="232105" y="189357"/>
                  </a:lnTo>
                  <a:lnTo>
                    <a:pt x="232092" y="190271"/>
                  </a:lnTo>
                  <a:lnTo>
                    <a:pt x="232867" y="189611"/>
                  </a:lnTo>
                  <a:close/>
                </a:path>
                <a:path w="1118870" h="617855">
                  <a:moveTo>
                    <a:pt x="236778" y="201739"/>
                  </a:moveTo>
                  <a:lnTo>
                    <a:pt x="236664" y="201891"/>
                  </a:lnTo>
                  <a:lnTo>
                    <a:pt x="236778" y="201739"/>
                  </a:lnTo>
                  <a:close/>
                </a:path>
                <a:path w="1118870" h="617855">
                  <a:moveTo>
                    <a:pt x="236893" y="201523"/>
                  </a:moveTo>
                  <a:lnTo>
                    <a:pt x="236778" y="201739"/>
                  </a:lnTo>
                  <a:lnTo>
                    <a:pt x="236880" y="201612"/>
                  </a:lnTo>
                  <a:close/>
                </a:path>
                <a:path w="1118870" h="617855">
                  <a:moveTo>
                    <a:pt x="237020" y="201142"/>
                  </a:moveTo>
                  <a:lnTo>
                    <a:pt x="236982" y="201002"/>
                  </a:lnTo>
                  <a:lnTo>
                    <a:pt x="236893" y="201523"/>
                  </a:lnTo>
                  <a:lnTo>
                    <a:pt x="236994" y="201307"/>
                  </a:lnTo>
                  <a:lnTo>
                    <a:pt x="237020" y="201142"/>
                  </a:lnTo>
                  <a:close/>
                </a:path>
                <a:path w="1118870" h="617855">
                  <a:moveTo>
                    <a:pt x="237223" y="199656"/>
                  </a:moveTo>
                  <a:lnTo>
                    <a:pt x="236347" y="200367"/>
                  </a:lnTo>
                  <a:lnTo>
                    <a:pt x="236893" y="200533"/>
                  </a:lnTo>
                  <a:lnTo>
                    <a:pt x="236982" y="201002"/>
                  </a:lnTo>
                  <a:lnTo>
                    <a:pt x="237223" y="199656"/>
                  </a:lnTo>
                  <a:close/>
                </a:path>
                <a:path w="1118870" h="617855">
                  <a:moveTo>
                    <a:pt x="239141" y="219405"/>
                  </a:moveTo>
                  <a:lnTo>
                    <a:pt x="238963" y="219595"/>
                  </a:lnTo>
                  <a:lnTo>
                    <a:pt x="238798" y="219811"/>
                  </a:lnTo>
                  <a:lnTo>
                    <a:pt x="238696" y="220052"/>
                  </a:lnTo>
                  <a:lnTo>
                    <a:pt x="238848" y="219913"/>
                  </a:lnTo>
                  <a:lnTo>
                    <a:pt x="238988" y="219671"/>
                  </a:lnTo>
                  <a:lnTo>
                    <a:pt x="239141" y="219405"/>
                  </a:lnTo>
                  <a:close/>
                </a:path>
                <a:path w="1118870" h="617855">
                  <a:moveTo>
                    <a:pt x="240652" y="209029"/>
                  </a:moveTo>
                  <a:lnTo>
                    <a:pt x="240004" y="209550"/>
                  </a:lnTo>
                  <a:lnTo>
                    <a:pt x="239610" y="210058"/>
                  </a:lnTo>
                  <a:lnTo>
                    <a:pt x="239471" y="210820"/>
                  </a:lnTo>
                  <a:lnTo>
                    <a:pt x="240474" y="209550"/>
                  </a:lnTo>
                  <a:lnTo>
                    <a:pt x="240233" y="209550"/>
                  </a:lnTo>
                  <a:lnTo>
                    <a:pt x="240652" y="209029"/>
                  </a:lnTo>
                  <a:close/>
                </a:path>
                <a:path w="1118870" h="617855">
                  <a:moveTo>
                    <a:pt x="243890" y="221754"/>
                  </a:moveTo>
                  <a:lnTo>
                    <a:pt x="243573" y="221932"/>
                  </a:lnTo>
                  <a:lnTo>
                    <a:pt x="243522" y="222250"/>
                  </a:lnTo>
                  <a:lnTo>
                    <a:pt x="243890" y="221754"/>
                  </a:lnTo>
                  <a:close/>
                </a:path>
                <a:path w="1118870" h="617855">
                  <a:moveTo>
                    <a:pt x="244005" y="219710"/>
                  </a:moveTo>
                  <a:lnTo>
                    <a:pt x="242227" y="220980"/>
                  </a:lnTo>
                  <a:lnTo>
                    <a:pt x="243014" y="222250"/>
                  </a:lnTo>
                  <a:lnTo>
                    <a:pt x="243573" y="221932"/>
                  </a:lnTo>
                  <a:lnTo>
                    <a:pt x="244005" y="219710"/>
                  </a:lnTo>
                  <a:close/>
                </a:path>
                <a:path w="1118870" h="617855">
                  <a:moveTo>
                    <a:pt x="244462" y="202590"/>
                  </a:moveTo>
                  <a:lnTo>
                    <a:pt x="244182" y="202831"/>
                  </a:lnTo>
                  <a:lnTo>
                    <a:pt x="243941" y="203111"/>
                  </a:lnTo>
                  <a:lnTo>
                    <a:pt x="243725" y="203352"/>
                  </a:lnTo>
                  <a:lnTo>
                    <a:pt x="244297" y="202755"/>
                  </a:lnTo>
                  <a:lnTo>
                    <a:pt x="244462" y="202590"/>
                  </a:lnTo>
                  <a:close/>
                </a:path>
                <a:path w="1118870" h="617855">
                  <a:moveTo>
                    <a:pt x="247015" y="234950"/>
                  </a:moveTo>
                  <a:lnTo>
                    <a:pt x="246964" y="234188"/>
                  </a:lnTo>
                  <a:lnTo>
                    <a:pt x="245732" y="234950"/>
                  </a:lnTo>
                  <a:lnTo>
                    <a:pt x="247015" y="234950"/>
                  </a:lnTo>
                  <a:close/>
                </a:path>
                <a:path w="1118870" h="617855">
                  <a:moveTo>
                    <a:pt x="247815" y="233680"/>
                  </a:moveTo>
                  <a:lnTo>
                    <a:pt x="246926" y="233680"/>
                  </a:lnTo>
                  <a:lnTo>
                    <a:pt x="246964" y="234188"/>
                  </a:lnTo>
                  <a:lnTo>
                    <a:pt x="247815" y="233680"/>
                  </a:lnTo>
                  <a:close/>
                </a:path>
                <a:path w="1118870" h="617855">
                  <a:moveTo>
                    <a:pt x="249656" y="208927"/>
                  </a:moveTo>
                  <a:lnTo>
                    <a:pt x="248285" y="209511"/>
                  </a:lnTo>
                  <a:lnTo>
                    <a:pt x="248462" y="209702"/>
                  </a:lnTo>
                  <a:lnTo>
                    <a:pt x="248805" y="209486"/>
                  </a:lnTo>
                  <a:lnTo>
                    <a:pt x="249212" y="209232"/>
                  </a:lnTo>
                  <a:lnTo>
                    <a:pt x="249656" y="208927"/>
                  </a:lnTo>
                  <a:close/>
                </a:path>
                <a:path w="1118870" h="617855">
                  <a:moveTo>
                    <a:pt x="250139" y="213360"/>
                  </a:moveTo>
                  <a:lnTo>
                    <a:pt x="249631" y="213360"/>
                  </a:lnTo>
                  <a:lnTo>
                    <a:pt x="249605" y="213575"/>
                  </a:lnTo>
                  <a:lnTo>
                    <a:pt x="250139" y="213360"/>
                  </a:lnTo>
                  <a:close/>
                </a:path>
                <a:path w="1118870" h="617855">
                  <a:moveTo>
                    <a:pt x="252704" y="241668"/>
                  </a:moveTo>
                  <a:lnTo>
                    <a:pt x="252374" y="241642"/>
                  </a:lnTo>
                  <a:lnTo>
                    <a:pt x="252158" y="241973"/>
                  </a:lnTo>
                  <a:lnTo>
                    <a:pt x="252704" y="241668"/>
                  </a:lnTo>
                  <a:close/>
                </a:path>
                <a:path w="1118870" h="617855">
                  <a:moveTo>
                    <a:pt x="253568" y="241185"/>
                  </a:moveTo>
                  <a:lnTo>
                    <a:pt x="252704" y="241668"/>
                  </a:lnTo>
                  <a:lnTo>
                    <a:pt x="252869" y="241681"/>
                  </a:lnTo>
                  <a:lnTo>
                    <a:pt x="253568" y="241185"/>
                  </a:lnTo>
                  <a:close/>
                </a:path>
                <a:path w="1118870" h="617855">
                  <a:moveTo>
                    <a:pt x="253822" y="222999"/>
                  </a:moveTo>
                  <a:lnTo>
                    <a:pt x="252869" y="223520"/>
                  </a:lnTo>
                  <a:lnTo>
                    <a:pt x="252526" y="224218"/>
                  </a:lnTo>
                  <a:lnTo>
                    <a:pt x="253822" y="222999"/>
                  </a:lnTo>
                  <a:close/>
                </a:path>
                <a:path w="1118870" h="617855">
                  <a:moveTo>
                    <a:pt x="254431" y="240550"/>
                  </a:moveTo>
                  <a:lnTo>
                    <a:pt x="253568" y="241185"/>
                  </a:lnTo>
                  <a:lnTo>
                    <a:pt x="253771" y="241071"/>
                  </a:lnTo>
                  <a:lnTo>
                    <a:pt x="254050" y="240868"/>
                  </a:lnTo>
                  <a:lnTo>
                    <a:pt x="254431" y="240550"/>
                  </a:lnTo>
                  <a:close/>
                </a:path>
                <a:path w="1118870" h="617855">
                  <a:moveTo>
                    <a:pt x="254609" y="238429"/>
                  </a:moveTo>
                  <a:lnTo>
                    <a:pt x="252945" y="239242"/>
                  </a:lnTo>
                  <a:lnTo>
                    <a:pt x="253060" y="239763"/>
                  </a:lnTo>
                  <a:lnTo>
                    <a:pt x="251942" y="241617"/>
                  </a:lnTo>
                  <a:lnTo>
                    <a:pt x="252374" y="241642"/>
                  </a:lnTo>
                  <a:lnTo>
                    <a:pt x="254609" y="238429"/>
                  </a:lnTo>
                  <a:close/>
                </a:path>
                <a:path w="1118870" h="617855">
                  <a:moveTo>
                    <a:pt x="255079" y="242417"/>
                  </a:moveTo>
                  <a:lnTo>
                    <a:pt x="254952" y="242328"/>
                  </a:lnTo>
                  <a:lnTo>
                    <a:pt x="254774" y="242112"/>
                  </a:lnTo>
                  <a:lnTo>
                    <a:pt x="254838" y="242328"/>
                  </a:lnTo>
                  <a:lnTo>
                    <a:pt x="255079" y="242417"/>
                  </a:lnTo>
                  <a:close/>
                </a:path>
                <a:path w="1118870" h="617855">
                  <a:moveTo>
                    <a:pt x="255358" y="226060"/>
                  </a:moveTo>
                  <a:lnTo>
                    <a:pt x="254838" y="226060"/>
                  </a:lnTo>
                  <a:lnTo>
                    <a:pt x="254088" y="226834"/>
                  </a:lnTo>
                  <a:lnTo>
                    <a:pt x="255358" y="226060"/>
                  </a:lnTo>
                  <a:close/>
                </a:path>
                <a:path w="1118870" h="617855">
                  <a:moveTo>
                    <a:pt x="255663" y="217208"/>
                  </a:moveTo>
                  <a:lnTo>
                    <a:pt x="255600" y="216954"/>
                  </a:lnTo>
                  <a:lnTo>
                    <a:pt x="253314" y="218808"/>
                  </a:lnTo>
                  <a:lnTo>
                    <a:pt x="252272" y="219583"/>
                  </a:lnTo>
                  <a:lnTo>
                    <a:pt x="253276" y="218884"/>
                  </a:lnTo>
                  <a:lnTo>
                    <a:pt x="253834" y="218643"/>
                  </a:lnTo>
                  <a:lnTo>
                    <a:pt x="254152" y="218655"/>
                  </a:lnTo>
                  <a:lnTo>
                    <a:pt x="254571" y="218300"/>
                  </a:lnTo>
                  <a:lnTo>
                    <a:pt x="255054" y="217843"/>
                  </a:lnTo>
                  <a:lnTo>
                    <a:pt x="255663" y="217208"/>
                  </a:lnTo>
                  <a:close/>
                </a:path>
                <a:path w="1118870" h="617855">
                  <a:moveTo>
                    <a:pt x="255943" y="242646"/>
                  </a:moveTo>
                  <a:lnTo>
                    <a:pt x="255727" y="242620"/>
                  </a:lnTo>
                  <a:lnTo>
                    <a:pt x="255549" y="242608"/>
                  </a:lnTo>
                  <a:lnTo>
                    <a:pt x="255384" y="242557"/>
                  </a:lnTo>
                  <a:lnTo>
                    <a:pt x="254952" y="242874"/>
                  </a:lnTo>
                  <a:lnTo>
                    <a:pt x="255181" y="242912"/>
                  </a:lnTo>
                  <a:lnTo>
                    <a:pt x="255524" y="242798"/>
                  </a:lnTo>
                  <a:lnTo>
                    <a:pt x="255943" y="242646"/>
                  </a:lnTo>
                  <a:close/>
                </a:path>
                <a:path w="1118870" h="617855">
                  <a:moveTo>
                    <a:pt x="255981" y="220980"/>
                  </a:moveTo>
                  <a:lnTo>
                    <a:pt x="253822" y="222999"/>
                  </a:lnTo>
                  <a:lnTo>
                    <a:pt x="255219" y="222250"/>
                  </a:lnTo>
                  <a:lnTo>
                    <a:pt x="254736" y="223520"/>
                  </a:lnTo>
                  <a:lnTo>
                    <a:pt x="255358" y="222250"/>
                  </a:lnTo>
                  <a:lnTo>
                    <a:pt x="255981" y="220980"/>
                  </a:lnTo>
                  <a:close/>
                </a:path>
                <a:path w="1118870" h="617855">
                  <a:moveTo>
                    <a:pt x="256222" y="241808"/>
                  </a:moveTo>
                  <a:lnTo>
                    <a:pt x="255600" y="242252"/>
                  </a:lnTo>
                  <a:lnTo>
                    <a:pt x="255282" y="242430"/>
                  </a:lnTo>
                  <a:lnTo>
                    <a:pt x="255079" y="242417"/>
                  </a:lnTo>
                  <a:lnTo>
                    <a:pt x="255384" y="242544"/>
                  </a:lnTo>
                  <a:lnTo>
                    <a:pt x="255739" y="242290"/>
                  </a:lnTo>
                  <a:lnTo>
                    <a:pt x="256057" y="242036"/>
                  </a:lnTo>
                  <a:lnTo>
                    <a:pt x="256222" y="241808"/>
                  </a:lnTo>
                  <a:close/>
                </a:path>
                <a:path w="1118870" h="617855">
                  <a:moveTo>
                    <a:pt x="257365" y="217932"/>
                  </a:moveTo>
                  <a:lnTo>
                    <a:pt x="256209" y="218186"/>
                  </a:lnTo>
                  <a:lnTo>
                    <a:pt x="255917" y="218262"/>
                  </a:lnTo>
                  <a:lnTo>
                    <a:pt x="255587" y="219405"/>
                  </a:lnTo>
                  <a:lnTo>
                    <a:pt x="256590" y="219735"/>
                  </a:lnTo>
                  <a:lnTo>
                    <a:pt x="256832" y="218325"/>
                  </a:lnTo>
                  <a:lnTo>
                    <a:pt x="257365" y="217932"/>
                  </a:lnTo>
                  <a:close/>
                </a:path>
                <a:path w="1118870" h="617855">
                  <a:moveTo>
                    <a:pt x="257975" y="246380"/>
                  </a:moveTo>
                  <a:lnTo>
                    <a:pt x="257530" y="246405"/>
                  </a:lnTo>
                  <a:lnTo>
                    <a:pt x="257594" y="246659"/>
                  </a:lnTo>
                  <a:lnTo>
                    <a:pt x="257746" y="246557"/>
                  </a:lnTo>
                  <a:lnTo>
                    <a:pt x="257873" y="246443"/>
                  </a:lnTo>
                  <a:close/>
                </a:path>
                <a:path w="1118870" h="617855">
                  <a:moveTo>
                    <a:pt x="258406" y="246367"/>
                  </a:moveTo>
                  <a:lnTo>
                    <a:pt x="258241" y="246189"/>
                  </a:lnTo>
                  <a:lnTo>
                    <a:pt x="257975" y="246380"/>
                  </a:lnTo>
                  <a:lnTo>
                    <a:pt x="258406" y="246367"/>
                  </a:lnTo>
                  <a:close/>
                </a:path>
                <a:path w="1118870" h="617855">
                  <a:moveTo>
                    <a:pt x="258483" y="225755"/>
                  </a:moveTo>
                  <a:lnTo>
                    <a:pt x="257721" y="224396"/>
                  </a:lnTo>
                  <a:lnTo>
                    <a:pt x="258140" y="226225"/>
                  </a:lnTo>
                  <a:lnTo>
                    <a:pt x="258483" y="225755"/>
                  </a:lnTo>
                  <a:close/>
                </a:path>
                <a:path w="1118870" h="617855">
                  <a:moveTo>
                    <a:pt x="259334" y="246316"/>
                  </a:moveTo>
                  <a:lnTo>
                    <a:pt x="258406" y="246367"/>
                  </a:lnTo>
                  <a:lnTo>
                    <a:pt x="258521" y="246507"/>
                  </a:lnTo>
                  <a:lnTo>
                    <a:pt x="258597" y="246748"/>
                  </a:lnTo>
                  <a:lnTo>
                    <a:pt x="259334" y="246316"/>
                  </a:lnTo>
                  <a:close/>
                </a:path>
                <a:path w="1118870" h="617855">
                  <a:moveTo>
                    <a:pt x="259943" y="224078"/>
                  </a:moveTo>
                  <a:lnTo>
                    <a:pt x="259753" y="223977"/>
                  </a:lnTo>
                  <a:lnTo>
                    <a:pt x="258483" y="225755"/>
                  </a:lnTo>
                  <a:lnTo>
                    <a:pt x="258800" y="226352"/>
                  </a:lnTo>
                  <a:lnTo>
                    <a:pt x="259943" y="224078"/>
                  </a:lnTo>
                  <a:close/>
                </a:path>
                <a:path w="1118870" h="617855">
                  <a:moveTo>
                    <a:pt x="260096" y="240030"/>
                  </a:moveTo>
                  <a:lnTo>
                    <a:pt x="259207" y="240474"/>
                  </a:lnTo>
                  <a:lnTo>
                    <a:pt x="259575" y="241300"/>
                  </a:lnTo>
                  <a:lnTo>
                    <a:pt x="260096" y="240030"/>
                  </a:lnTo>
                  <a:close/>
                </a:path>
                <a:path w="1118870" h="617855">
                  <a:moveTo>
                    <a:pt x="261683" y="220573"/>
                  </a:moveTo>
                  <a:lnTo>
                    <a:pt x="259943" y="224078"/>
                  </a:lnTo>
                  <a:lnTo>
                    <a:pt x="260451" y="224383"/>
                  </a:lnTo>
                  <a:lnTo>
                    <a:pt x="261683" y="220573"/>
                  </a:lnTo>
                  <a:close/>
                </a:path>
                <a:path w="1118870" h="617855">
                  <a:moveTo>
                    <a:pt x="264020" y="229870"/>
                  </a:moveTo>
                  <a:lnTo>
                    <a:pt x="258914" y="232410"/>
                  </a:lnTo>
                  <a:lnTo>
                    <a:pt x="261048" y="229870"/>
                  </a:lnTo>
                  <a:lnTo>
                    <a:pt x="258737" y="229870"/>
                  </a:lnTo>
                  <a:lnTo>
                    <a:pt x="258762" y="232410"/>
                  </a:lnTo>
                  <a:lnTo>
                    <a:pt x="254787" y="233680"/>
                  </a:lnTo>
                  <a:lnTo>
                    <a:pt x="257962" y="229870"/>
                  </a:lnTo>
                  <a:lnTo>
                    <a:pt x="260070" y="227330"/>
                  </a:lnTo>
                  <a:lnTo>
                    <a:pt x="257479" y="228600"/>
                  </a:lnTo>
                  <a:lnTo>
                    <a:pt x="255447" y="229870"/>
                  </a:lnTo>
                  <a:lnTo>
                    <a:pt x="256197" y="228600"/>
                  </a:lnTo>
                  <a:lnTo>
                    <a:pt x="257289" y="228600"/>
                  </a:lnTo>
                  <a:lnTo>
                    <a:pt x="258330" y="227330"/>
                  </a:lnTo>
                  <a:lnTo>
                    <a:pt x="256260" y="228498"/>
                  </a:lnTo>
                  <a:lnTo>
                    <a:pt x="256946" y="227330"/>
                  </a:lnTo>
                  <a:lnTo>
                    <a:pt x="252361" y="228600"/>
                  </a:lnTo>
                  <a:lnTo>
                    <a:pt x="254088" y="226834"/>
                  </a:lnTo>
                  <a:lnTo>
                    <a:pt x="253276" y="227330"/>
                  </a:lnTo>
                  <a:lnTo>
                    <a:pt x="254596" y="226060"/>
                  </a:lnTo>
                  <a:lnTo>
                    <a:pt x="254838" y="226060"/>
                  </a:lnTo>
                  <a:lnTo>
                    <a:pt x="256082" y="224790"/>
                  </a:lnTo>
                  <a:lnTo>
                    <a:pt x="255625" y="225056"/>
                  </a:lnTo>
                  <a:lnTo>
                    <a:pt x="257225" y="223520"/>
                  </a:lnTo>
                  <a:lnTo>
                    <a:pt x="251637" y="226060"/>
                  </a:lnTo>
                  <a:lnTo>
                    <a:pt x="252260" y="224790"/>
                  </a:lnTo>
                  <a:lnTo>
                    <a:pt x="252526" y="224218"/>
                  </a:lnTo>
                  <a:lnTo>
                    <a:pt x="251929" y="224790"/>
                  </a:lnTo>
                  <a:lnTo>
                    <a:pt x="255422" y="219710"/>
                  </a:lnTo>
                  <a:lnTo>
                    <a:pt x="254152" y="219710"/>
                  </a:lnTo>
                  <a:lnTo>
                    <a:pt x="251231" y="222250"/>
                  </a:lnTo>
                  <a:lnTo>
                    <a:pt x="251536" y="219710"/>
                  </a:lnTo>
                  <a:lnTo>
                    <a:pt x="251688" y="218440"/>
                  </a:lnTo>
                  <a:lnTo>
                    <a:pt x="250786" y="218440"/>
                  </a:lnTo>
                  <a:lnTo>
                    <a:pt x="249936" y="215900"/>
                  </a:lnTo>
                  <a:lnTo>
                    <a:pt x="249504" y="214630"/>
                  </a:lnTo>
                  <a:lnTo>
                    <a:pt x="249605" y="213575"/>
                  </a:lnTo>
                  <a:lnTo>
                    <a:pt x="247065" y="214630"/>
                  </a:lnTo>
                  <a:lnTo>
                    <a:pt x="246684" y="213360"/>
                  </a:lnTo>
                  <a:lnTo>
                    <a:pt x="245402" y="213360"/>
                  </a:lnTo>
                  <a:lnTo>
                    <a:pt x="247154" y="212090"/>
                  </a:lnTo>
                  <a:lnTo>
                    <a:pt x="247967" y="210820"/>
                  </a:lnTo>
                  <a:lnTo>
                    <a:pt x="245948" y="210820"/>
                  </a:lnTo>
                  <a:lnTo>
                    <a:pt x="248272" y="209550"/>
                  </a:lnTo>
                  <a:lnTo>
                    <a:pt x="247281" y="208280"/>
                  </a:lnTo>
                  <a:lnTo>
                    <a:pt x="244005" y="209550"/>
                  </a:lnTo>
                  <a:lnTo>
                    <a:pt x="244348" y="207010"/>
                  </a:lnTo>
                  <a:lnTo>
                    <a:pt x="242265" y="208280"/>
                  </a:lnTo>
                  <a:lnTo>
                    <a:pt x="239636" y="213360"/>
                  </a:lnTo>
                  <a:lnTo>
                    <a:pt x="237121" y="213360"/>
                  </a:lnTo>
                  <a:lnTo>
                    <a:pt x="238163" y="212090"/>
                  </a:lnTo>
                  <a:lnTo>
                    <a:pt x="239610" y="210058"/>
                  </a:lnTo>
                  <a:lnTo>
                    <a:pt x="239712" y="209550"/>
                  </a:lnTo>
                  <a:lnTo>
                    <a:pt x="240626" y="209029"/>
                  </a:lnTo>
                  <a:lnTo>
                    <a:pt x="242023" y="208280"/>
                  </a:lnTo>
                  <a:lnTo>
                    <a:pt x="242163" y="207670"/>
                  </a:lnTo>
                  <a:lnTo>
                    <a:pt x="242570" y="207010"/>
                  </a:lnTo>
                  <a:lnTo>
                    <a:pt x="242379" y="207010"/>
                  </a:lnTo>
                  <a:lnTo>
                    <a:pt x="242747" y="205740"/>
                  </a:lnTo>
                  <a:lnTo>
                    <a:pt x="243725" y="204470"/>
                  </a:lnTo>
                  <a:lnTo>
                    <a:pt x="242887" y="204470"/>
                  </a:lnTo>
                  <a:lnTo>
                    <a:pt x="242328" y="205054"/>
                  </a:lnTo>
                  <a:lnTo>
                    <a:pt x="242328" y="207010"/>
                  </a:lnTo>
                  <a:lnTo>
                    <a:pt x="241274" y="208280"/>
                  </a:lnTo>
                  <a:lnTo>
                    <a:pt x="240804" y="208280"/>
                  </a:lnTo>
                  <a:lnTo>
                    <a:pt x="242087" y="207010"/>
                  </a:lnTo>
                  <a:lnTo>
                    <a:pt x="242316" y="207010"/>
                  </a:lnTo>
                  <a:lnTo>
                    <a:pt x="242328" y="205054"/>
                  </a:lnTo>
                  <a:lnTo>
                    <a:pt x="241655" y="205740"/>
                  </a:lnTo>
                  <a:lnTo>
                    <a:pt x="241109" y="205740"/>
                  </a:lnTo>
                  <a:lnTo>
                    <a:pt x="240118" y="204470"/>
                  </a:lnTo>
                  <a:lnTo>
                    <a:pt x="242671" y="203200"/>
                  </a:lnTo>
                  <a:lnTo>
                    <a:pt x="242963" y="201930"/>
                  </a:lnTo>
                  <a:lnTo>
                    <a:pt x="241681" y="203200"/>
                  </a:lnTo>
                  <a:lnTo>
                    <a:pt x="242227" y="201930"/>
                  </a:lnTo>
                  <a:lnTo>
                    <a:pt x="239903" y="203200"/>
                  </a:lnTo>
                  <a:lnTo>
                    <a:pt x="239661" y="203200"/>
                  </a:lnTo>
                  <a:lnTo>
                    <a:pt x="240703" y="201930"/>
                  </a:lnTo>
                  <a:lnTo>
                    <a:pt x="239763" y="201930"/>
                  </a:lnTo>
                  <a:lnTo>
                    <a:pt x="238823" y="199390"/>
                  </a:lnTo>
                  <a:lnTo>
                    <a:pt x="236893" y="201930"/>
                  </a:lnTo>
                  <a:lnTo>
                    <a:pt x="232905" y="203200"/>
                  </a:lnTo>
                  <a:lnTo>
                    <a:pt x="234911" y="198120"/>
                  </a:lnTo>
                  <a:lnTo>
                    <a:pt x="232460" y="196850"/>
                  </a:lnTo>
                  <a:lnTo>
                    <a:pt x="231470" y="196850"/>
                  </a:lnTo>
                  <a:lnTo>
                    <a:pt x="231114" y="195580"/>
                  </a:lnTo>
                  <a:lnTo>
                    <a:pt x="230759" y="194310"/>
                  </a:lnTo>
                  <a:lnTo>
                    <a:pt x="228498" y="195580"/>
                  </a:lnTo>
                  <a:lnTo>
                    <a:pt x="228244" y="195580"/>
                  </a:lnTo>
                  <a:lnTo>
                    <a:pt x="229285" y="193040"/>
                  </a:lnTo>
                  <a:lnTo>
                    <a:pt x="228142" y="193040"/>
                  </a:lnTo>
                  <a:lnTo>
                    <a:pt x="228422" y="191770"/>
                  </a:lnTo>
                  <a:lnTo>
                    <a:pt x="230428" y="190500"/>
                  </a:lnTo>
                  <a:lnTo>
                    <a:pt x="230085" y="190500"/>
                  </a:lnTo>
                  <a:lnTo>
                    <a:pt x="229870" y="189230"/>
                  </a:lnTo>
                  <a:lnTo>
                    <a:pt x="230873" y="187960"/>
                  </a:lnTo>
                  <a:lnTo>
                    <a:pt x="227850" y="189230"/>
                  </a:lnTo>
                  <a:lnTo>
                    <a:pt x="230124" y="187960"/>
                  </a:lnTo>
                  <a:lnTo>
                    <a:pt x="229628" y="186690"/>
                  </a:lnTo>
                  <a:lnTo>
                    <a:pt x="228638" y="186690"/>
                  </a:lnTo>
                  <a:lnTo>
                    <a:pt x="227850" y="187960"/>
                  </a:lnTo>
                  <a:lnTo>
                    <a:pt x="227101" y="187960"/>
                  </a:lnTo>
                  <a:lnTo>
                    <a:pt x="226606" y="186690"/>
                  </a:lnTo>
                  <a:lnTo>
                    <a:pt x="229387" y="184150"/>
                  </a:lnTo>
                  <a:lnTo>
                    <a:pt x="230682" y="180340"/>
                  </a:lnTo>
                  <a:lnTo>
                    <a:pt x="220827" y="185420"/>
                  </a:lnTo>
                  <a:lnTo>
                    <a:pt x="222351" y="182880"/>
                  </a:lnTo>
                  <a:lnTo>
                    <a:pt x="222567" y="182524"/>
                  </a:lnTo>
                  <a:lnTo>
                    <a:pt x="221869" y="182880"/>
                  </a:lnTo>
                  <a:lnTo>
                    <a:pt x="221373" y="181610"/>
                  </a:lnTo>
                  <a:lnTo>
                    <a:pt x="222300" y="180340"/>
                  </a:lnTo>
                  <a:lnTo>
                    <a:pt x="224155" y="177800"/>
                  </a:lnTo>
                  <a:lnTo>
                    <a:pt x="223888" y="177800"/>
                  </a:lnTo>
                  <a:lnTo>
                    <a:pt x="224155" y="175260"/>
                  </a:lnTo>
                  <a:lnTo>
                    <a:pt x="219113" y="180340"/>
                  </a:lnTo>
                  <a:lnTo>
                    <a:pt x="218884" y="177800"/>
                  </a:lnTo>
                  <a:lnTo>
                    <a:pt x="218122" y="179070"/>
                  </a:lnTo>
                  <a:lnTo>
                    <a:pt x="215849" y="181610"/>
                  </a:lnTo>
                  <a:lnTo>
                    <a:pt x="214109" y="180340"/>
                  </a:lnTo>
                  <a:lnTo>
                    <a:pt x="213626" y="180340"/>
                  </a:lnTo>
                  <a:lnTo>
                    <a:pt x="215798" y="177800"/>
                  </a:lnTo>
                  <a:lnTo>
                    <a:pt x="216877" y="176530"/>
                  </a:lnTo>
                  <a:lnTo>
                    <a:pt x="217157" y="176530"/>
                  </a:lnTo>
                  <a:lnTo>
                    <a:pt x="217335" y="176695"/>
                  </a:lnTo>
                  <a:lnTo>
                    <a:pt x="217678" y="176530"/>
                  </a:lnTo>
                  <a:lnTo>
                    <a:pt x="218884" y="176530"/>
                  </a:lnTo>
                  <a:lnTo>
                    <a:pt x="219392" y="175260"/>
                  </a:lnTo>
                  <a:lnTo>
                    <a:pt x="218249" y="174091"/>
                  </a:lnTo>
                  <a:lnTo>
                    <a:pt x="218147" y="175260"/>
                  </a:lnTo>
                  <a:lnTo>
                    <a:pt x="218147" y="173990"/>
                  </a:lnTo>
                  <a:lnTo>
                    <a:pt x="218351" y="172923"/>
                  </a:lnTo>
                  <a:lnTo>
                    <a:pt x="218363" y="172720"/>
                  </a:lnTo>
                  <a:lnTo>
                    <a:pt x="216496" y="172720"/>
                  </a:lnTo>
                  <a:lnTo>
                    <a:pt x="216255" y="171450"/>
                  </a:lnTo>
                  <a:lnTo>
                    <a:pt x="215938" y="171450"/>
                  </a:lnTo>
                  <a:lnTo>
                    <a:pt x="215049" y="172720"/>
                  </a:lnTo>
                  <a:lnTo>
                    <a:pt x="214871" y="172720"/>
                  </a:lnTo>
                  <a:lnTo>
                    <a:pt x="214337" y="170218"/>
                  </a:lnTo>
                  <a:lnTo>
                    <a:pt x="212445" y="173990"/>
                  </a:lnTo>
                  <a:lnTo>
                    <a:pt x="210934" y="172720"/>
                  </a:lnTo>
                  <a:lnTo>
                    <a:pt x="211670" y="171450"/>
                  </a:lnTo>
                  <a:lnTo>
                    <a:pt x="214312" y="170230"/>
                  </a:lnTo>
                  <a:lnTo>
                    <a:pt x="212140" y="170180"/>
                  </a:lnTo>
                  <a:lnTo>
                    <a:pt x="212394" y="167640"/>
                  </a:lnTo>
                  <a:lnTo>
                    <a:pt x="212699" y="167500"/>
                  </a:lnTo>
                  <a:lnTo>
                    <a:pt x="214604" y="163830"/>
                  </a:lnTo>
                  <a:lnTo>
                    <a:pt x="212852" y="163830"/>
                  </a:lnTo>
                  <a:lnTo>
                    <a:pt x="212572" y="163830"/>
                  </a:lnTo>
                  <a:lnTo>
                    <a:pt x="211823" y="163830"/>
                  </a:lnTo>
                  <a:lnTo>
                    <a:pt x="210591" y="166370"/>
                  </a:lnTo>
                  <a:lnTo>
                    <a:pt x="208838" y="166370"/>
                  </a:lnTo>
                  <a:lnTo>
                    <a:pt x="208343" y="166370"/>
                  </a:lnTo>
                  <a:lnTo>
                    <a:pt x="208661" y="165544"/>
                  </a:lnTo>
                  <a:lnTo>
                    <a:pt x="208838" y="166370"/>
                  </a:lnTo>
                  <a:lnTo>
                    <a:pt x="209257" y="165100"/>
                  </a:lnTo>
                  <a:lnTo>
                    <a:pt x="210121" y="162560"/>
                  </a:lnTo>
                  <a:lnTo>
                    <a:pt x="210540" y="161290"/>
                  </a:lnTo>
                  <a:lnTo>
                    <a:pt x="211289" y="161912"/>
                  </a:lnTo>
                  <a:lnTo>
                    <a:pt x="211289" y="161290"/>
                  </a:lnTo>
                  <a:lnTo>
                    <a:pt x="212051" y="161290"/>
                  </a:lnTo>
                  <a:lnTo>
                    <a:pt x="212242" y="160388"/>
                  </a:lnTo>
                  <a:lnTo>
                    <a:pt x="212458" y="160362"/>
                  </a:lnTo>
                  <a:lnTo>
                    <a:pt x="212305" y="160286"/>
                  </a:lnTo>
                  <a:lnTo>
                    <a:pt x="212890" y="157480"/>
                  </a:lnTo>
                  <a:lnTo>
                    <a:pt x="208788" y="162560"/>
                  </a:lnTo>
                  <a:lnTo>
                    <a:pt x="208597" y="162369"/>
                  </a:lnTo>
                  <a:lnTo>
                    <a:pt x="208597" y="165214"/>
                  </a:lnTo>
                  <a:lnTo>
                    <a:pt x="206095" y="166370"/>
                  </a:lnTo>
                  <a:lnTo>
                    <a:pt x="208305" y="163830"/>
                  </a:lnTo>
                  <a:lnTo>
                    <a:pt x="208597" y="165214"/>
                  </a:lnTo>
                  <a:lnTo>
                    <a:pt x="208597" y="162369"/>
                  </a:lnTo>
                  <a:lnTo>
                    <a:pt x="207518" y="161290"/>
                  </a:lnTo>
                  <a:lnTo>
                    <a:pt x="207899" y="160972"/>
                  </a:lnTo>
                  <a:lnTo>
                    <a:pt x="207276" y="161290"/>
                  </a:lnTo>
                  <a:lnTo>
                    <a:pt x="205765" y="161290"/>
                  </a:lnTo>
                  <a:lnTo>
                    <a:pt x="205955" y="160020"/>
                  </a:lnTo>
                  <a:lnTo>
                    <a:pt x="204076" y="161290"/>
                  </a:lnTo>
                  <a:lnTo>
                    <a:pt x="203746" y="161290"/>
                  </a:lnTo>
                  <a:lnTo>
                    <a:pt x="203771" y="162560"/>
                  </a:lnTo>
                  <a:lnTo>
                    <a:pt x="202260" y="162560"/>
                  </a:lnTo>
                  <a:lnTo>
                    <a:pt x="201015" y="162560"/>
                  </a:lnTo>
                  <a:lnTo>
                    <a:pt x="201752" y="161607"/>
                  </a:lnTo>
                  <a:lnTo>
                    <a:pt x="199517" y="162560"/>
                  </a:lnTo>
                  <a:lnTo>
                    <a:pt x="201472" y="160020"/>
                  </a:lnTo>
                  <a:lnTo>
                    <a:pt x="203428" y="157480"/>
                  </a:lnTo>
                  <a:lnTo>
                    <a:pt x="200964" y="158750"/>
                  </a:lnTo>
                  <a:lnTo>
                    <a:pt x="201434" y="157480"/>
                  </a:lnTo>
                  <a:lnTo>
                    <a:pt x="203390" y="156210"/>
                  </a:lnTo>
                  <a:lnTo>
                    <a:pt x="203644" y="154940"/>
                  </a:lnTo>
                  <a:lnTo>
                    <a:pt x="201396" y="154940"/>
                  </a:lnTo>
                  <a:lnTo>
                    <a:pt x="199936" y="155435"/>
                  </a:lnTo>
                  <a:lnTo>
                    <a:pt x="199936" y="157480"/>
                  </a:lnTo>
                  <a:lnTo>
                    <a:pt x="197942" y="158750"/>
                  </a:lnTo>
                  <a:lnTo>
                    <a:pt x="198208" y="158064"/>
                  </a:lnTo>
                  <a:lnTo>
                    <a:pt x="198704" y="157086"/>
                  </a:lnTo>
                  <a:lnTo>
                    <a:pt x="199910" y="156210"/>
                  </a:lnTo>
                  <a:lnTo>
                    <a:pt x="199936" y="157480"/>
                  </a:lnTo>
                  <a:lnTo>
                    <a:pt x="199936" y="155435"/>
                  </a:lnTo>
                  <a:lnTo>
                    <a:pt x="197650" y="156210"/>
                  </a:lnTo>
                  <a:lnTo>
                    <a:pt x="198005" y="157086"/>
                  </a:lnTo>
                  <a:lnTo>
                    <a:pt x="194195" y="160020"/>
                  </a:lnTo>
                  <a:lnTo>
                    <a:pt x="195135" y="157480"/>
                  </a:lnTo>
                  <a:lnTo>
                    <a:pt x="196240" y="156210"/>
                  </a:lnTo>
                  <a:lnTo>
                    <a:pt x="199555" y="152400"/>
                  </a:lnTo>
                  <a:lnTo>
                    <a:pt x="200215" y="149860"/>
                  </a:lnTo>
                  <a:lnTo>
                    <a:pt x="195008" y="152400"/>
                  </a:lnTo>
                  <a:lnTo>
                    <a:pt x="194424" y="149860"/>
                  </a:lnTo>
                  <a:lnTo>
                    <a:pt x="194208" y="151130"/>
                  </a:lnTo>
                  <a:lnTo>
                    <a:pt x="192239" y="152400"/>
                  </a:lnTo>
                  <a:lnTo>
                    <a:pt x="192925" y="149860"/>
                  </a:lnTo>
                  <a:lnTo>
                    <a:pt x="191681" y="151130"/>
                  </a:lnTo>
                  <a:lnTo>
                    <a:pt x="192430" y="149860"/>
                  </a:lnTo>
                  <a:lnTo>
                    <a:pt x="193192" y="148590"/>
                  </a:lnTo>
                  <a:lnTo>
                    <a:pt x="193370" y="148590"/>
                  </a:lnTo>
                  <a:lnTo>
                    <a:pt x="194056" y="147320"/>
                  </a:lnTo>
                  <a:lnTo>
                    <a:pt x="192989" y="148590"/>
                  </a:lnTo>
                  <a:lnTo>
                    <a:pt x="192913" y="146050"/>
                  </a:lnTo>
                  <a:lnTo>
                    <a:pt x="189852" y="148590"/>
                  </a:lnTo>
                  <a:lnTo>
                    <a:pt x="191020" y="146050"/>
                  </a:lnTo>
                  <a:lnTo>
                    <a:pt x="190449" y="143510"/>
                  </a:lnTo>
                  <a:lnTo>
                    <a:pt x="185343" y="148590"/>
                  </a:lnTo>
                  <a:lnTo>
                    <a:pt x="184531" y="147320"/>
                  </a:lnTo>
                  <a:lnTo>
                    <a:pt x="186499" y="146050"/>
                  </a:lnTo>
                  <a:lnTo>
                    <a:pt x="186931" y="143510"/>
                  </a:lnTo>
                  <a:lnTo>
                    <a:pt x="187375" y="143510"/>
                  </a:lnTo>
                  <a:lnTo>
                    <a:pt x="188036" y="142240"/>
                  </a:lnTo>
                  <a:lnTo>
                    <a:pt x="184213" y="144780"/>
                  </a:lnTo>
                  <a:lnTo>
                    <a:pt x="185191" y="142240"/>
                  </a:lnTo>
                  <a:lnTo>
                    <a:pt x="184378" y="143510"/>
                  </a:lnTo>
                  <a:lnTo>
                    <a:pt x="182803" y="144780"/>
                  </a:lnTo>
                  <a:lnTo>
                    <a:pt x="182435" y="143510"/>
                  </a:lnTo>
                  <a:lnTo>
                    <a:pt x="181419" y="143510"/>
                  </a:lnTo>
                  <a:lnTo>
                    <a:pt x="180251" y="144780"/>
                  </a:lnTo>
                  <a:lnTo>
                    <a:pt x="181813" y="142240"/>
                  </a:lnTo>
                  <a:lnTo>
                    <a:pt x="183375" y="139700"/>
                  </a:lnTo>
                  <a:lnTo>
                    <a:pt x="176110" y="142240"/>
                  </a:lnTo>
                  <a:lnTo>
                    <a:pt x="178777" y="137160"/>
                  </a:lnTo>
                  <a:lnTo>
                    <a:pt x="177317" y="137160"/>
                  </a:lnTo>
                  <a:lnTo>
                    <a:pt x="175704" y="135890"/>
                  </a:lnTo>
                  <a:lnTo>
                    <a:pt x="174726" y="134620"/>
                  </a:lnTo>
                  <a:lnTo>
                    <a:pt x="175450" y="134620"/>
                  </a:lnTo>
                  <a:lnTo>
                    <a:pt x="175577" y="132080"/>
                  </a:lnTo>
                  <a:lnTo>
                    <a:pt x="170624" y="138430"/>
                  </a:lnTo>
                  <a:lnTo>
                    <a:pt x="170713" y="135890"/>
                  </a:lnTo>
                  <a:lnTo>
                    <a:pt x="172326" y="132080"/>
                  </a:lnTo>
                  <a:lnTo>
                    <a:pt x="172707" y="134620"/>
                  </a:lnTo>
                  <a:lnTo>
                    <a:pt x="173126" y="133350"/>
                  </a:lnTo>
                  <a:lnTo>
                    <a:pt x="177634" y="128270"/>
                  </a:lnTo>
                  <a:lnTo>
                    <a:pt x="170827" y="132080"/>
                  </a:lnTo>
                  <a:lnTo>
                    <a:pt x="172034" y="129540"/>
                  </a:lnTo>
                  <a:lnTo>
                    <a:pt x="172643" y="128270"/>
                  </a:lnTo>
                  <a:lnTo>
                    <a:pt x="173139" y="128270"/>
                  </a:lnTo>
                  <a:lnTo>
                    <a:pt x="174028" y="127000"/>
                  </a:lnTo>
                  <a:lnTo>
                    <a:pt x="169633" y="129540"/>
                  </a:lnTo>
                  <a:lnTo>
                    <a:pt x="169227" y="128270"/>
                  </a:lnTo>
                  <a:lnTo>
                    <a:pt x="168897" y="127254"/>
                  </a:lnTo>
                  <a:lnTo>
                    <a:pt x="166357" y="128270"/>
                  </a:lnTo>
                  <a:lnTo>
                    <a:pt x="164058" y="128270"/>
                  </a:lnTo>
                  <a:lnTo>
                    <a:pt x="162966" y="127495"/>
                  </a:lnTo>
                  <a:lnTo>
                    <a:pt x="162560" y="128270"/>
                  </a:lnTo>
                  <a:lnTo>
                    <a:pt x="161023" y="128270"/>
                  </a:lnTo>
                  <a:lnTo>
                    <a:pt x="161696" y="127000"/>
                  </a:lnTo>
                  <a:lnTo>
                    <a:pt x="161836" y="124460"/>
                  </a:lnTo>
                  <a:lnTo>
                    <a:pt x="163703" y="123190"/>
                  </a:lnTo>
                  <a:lnTo>
                    <a:pt x="164769" y="123190"/>
                  </a:lnTo>
                  <a:lnTo>
                    <a:pt x="165785" y="121920"/>
                  </a:lnTo>
                  <a:lnTo>
                    <a:pt x="163436" y="121920"/>
                  </a:lnTo>
                  <a:lnTo>
                    <a:pt x="160756" y="121920"/>
                  </a:lnTo>
                  <a:lnTo>
                    <a:pt x="160756" y="147320"/>
                  </a:lnTo>
                  <a:lnTo>
                    <a:pt x="159308" y="148590"/>
                  </a:lnTo>
                  <a:lnTo>
                    <a:pt x="159054" y="148590"/>
                  </a:lnTo>
                  <a:lnTo>
                    <a:pt x="160489" y="146050"/>
                  </a:lnTo>
                  <a:lnTo>
                    <a:pt x="160756" y="147320"/>
                  </a:lnTo>
                  <a:lnTo>
                    <a:pt x="160756" y="121920"/>
                  </a:lnTo>
                  <a:lnTo>
                    <a:pt x="159893" y="121920"/>
                  </a:lnTo>
                  <a:lnTo>
                    <a:pt x="157861" y="121920"/>
                  </a:lnTo>
                  <a:lnTo>
                    <a:pt x="154228" y="124460"/>
                  </a:lnTo>
                  <a:lnTo>
                    <a:pt x="155346" y="123190"/>
                  </a:lnTo>
                  <a:lnTo>
                    <a:pt x="158686" y="119380"/>
                  </a:lnTo>
                  <a:lnTo>
                    <a:pt x="155778" y="120650"/>
                  </a:lnTo>
                  <a:lnTo>
                    <a:pt x="158330" y="118110"/>
                  </a:lnTo>
                  <a:lnTo>
                    <a:pt x="152082" y="118110"/>
                  </a:lnTo>
                  <a:lnTo>
                    <a:pt x="154724" y="116840"/>
                  </a:lnTo>
                  <a:lnTo>
                    <a:pt x="156972" y="116840"/>
                  </a:lnTo>
                  <a:lnTo>
                    <a:pt x="158953" y="115570"/>
                  </a:lnTo>
                  <a:lnTo>
                    <a:pt x="158407" y="115570"/>
                  </a:lnTo>
                  <a:lnTo>
                    <a:pt x="156832" y="114300"/>
                  </a:lnTo>
                  <a:lnTo>
                    <a:pt x="155155" y="115570"/>
                  </a:lnTo>
                  <a:lnTo>
                    <a:pt x="156425" y="115570"/>
                  </a:lnTo>
                  <a:lnTo>
                    <a:pt x="153543" y="116840"/>
                  </a:lnTo>
                  <a:lnTo>
                    <a:pt x="151549" y="118110"/>
                  </a:lnTo>
                  <a:lnTo>
                    <a:pt x="150482" y="116840"/>
                  </a:lnTo>
                  <a:lnTo>
                    <a:pt x="156070" y="110490"/>
                  </a:lnTo>
                  <a:lnTo>
                    <a:pt x="148920" y="113030"/>
                  </a:lnTo>
                  <a:lnTo>
                    <a:pt x="149593" y="111760"/>
                  </a:lnTo>
                  <a:lnTo>
                    <a:pt x="151587" y="107950"/>
                  </a:lnTo>
                  <a:lnTo>
                    <a:pt x="152247" y="106680"/>
                  </a:lnTo>
                  <a:lnTo>
                    <a:pt x="148247" y="107950"/>
                  </a:lnTo>
                  <a:lnTo>
                    <a:pt x="148450" y="106680"/>
                  </a:lnTo>
                  <a:lnTo>
                    <a:pt x="149085" y="102870"/>
                  </a:lnTo>
                  <a:lnTo>
                    <a:pt x="146405" y="100330"/>
                  </a:lnTo>
                  <a:lnTo>
                    <a:pt x="143090" y="106680"/>
                  </a:lnTo>
                  <a:lnTo>
                    <a:pt x="143586" y="105410"/>
                  </a:lnTo>
                  <a:lnTo>
                    <a:pt x="145580" y="100330"/>
                  </a:lnTo>
                  <a:lnTo>
                    <a:pt x="144856" y="101219"/>
                  </a:lnTo>
                  <a:lnTo>
                    <a:pt x="145034" y="99199"/>
                  </a:lnTo>
                  <a:lnTo>
                    <a:pt x="144119" y="101650"/>
                  </a:lnTo>
                  <a:lnTo>
                    <a:pt x="144729" y="101384"/>
                  </a:lnTo>
                  <a:lnTo>
                    <a:pt x="141465" y="105410"/>
                  </a:lnTo>
                  <a:lnTo>
                    <a:pt x="140525" y="105410"/>
                  </a:lnTo>
                  <a:lnTo>
                    <a:pt x="140766" y="104051"/>
                  </a:lnTo>
                  <a:lnTo>
                    <a:pt x="140843" y="103695"/>
                  </a:lnTo>
                  <a:lnTo>
                    <a:pt x="141414" y="102870"/>
                  </a:lnTo>
                  <a:lnTo>
                    <a:pt x="143878" y="101765"/>
                  </a:lnTo>
                  <a:lnTo>
                    <a:pt x="141554" y="100622"/>
                  </a:lnTo>
                  <a:lnTo>
                    <a:pt x="141503" y="100812"/>
                  </a:lnTo>
                  <a:lnTo>
                    <a:pt x="141617" y="100330"/>
                  </a:lnTo>
                  <a:lnTo>
                    <a:pt x="142036" y="99060"/>
                  </a:lnTo>
                  <a:lnTo>
                    <a:pt x="142455" y="97790"/>
                  </a:lnTo>
                  <a:lnTo>
                    <a:pt x="143078" y="99060"/>
                  </a:lnTo>
                  <a:lnTo>
                    <a:pt x="143992" y="99060"/>
                  </a:lnTo>
                  <a:lnTo>
                    <a:pt x="143548" y="97790"/>
                  </a:lnTo>
                  <a:lnTo>
                    <a:pt x="143103" y="96520"/>
                  </a:lnTo>
                  <a:lnTo>
                    <a:pt x="145275" y="96520"/>
                  </a:lnTo>
                  <a:lnTo>
                    <a:pt x="145605" y="93980"/>
                  </a:lnTo>
                  <a:lnTo>
                    <a:pt x="144259" y="95250"/>
                  </a:lnTo>
                  <a:lnTo>
                    <a:pt x="143002" y="96520"/>
                  </a:lnTo>
                  <a:lnTo>
                    <a:pt x="142900" y="95250"/>
                  </a:lnTo>
                  <a:lnTo>
                    <a:pt x="141909" y="97790"/>
                  </a:lnTo>
                  <a:lnTo>
                    <a:pt x="137972" y="99060"/>
                  </a:lnTo>
                  <a:lnTo>
                    <a:pt x="139179" y="97790"/>
                  </a:lnTo>
                  <a:lnTo>
                    <a:pt x="141592" y="95250"/>
                  </a:lnTo>
                  <a:lnTo>
                    <a:pt x="144018" y="92710"/>
                  </a:lnTo>
                  <a:lnTo>
                    <a:pt x="140081" y="93980"/>
                  </a:lnTo>
                  <a:lnTo>
                    <a:pt x="141935" y="92710"/>
                  </a:lnTo>
                  <a:lnTo>
                    <a:pt x="140296" y="92710"/>
                  </a:lnTo>
                  <a:lnTo>
                    <a:pt x="138760" y="90170"/>
                  </a:lnTo>
                  <a:lnTo>
                    <a:pt x="134924" y="92456"/>
                  </a:lnTo>
                  <a:lnTo>
                    <a:pt x="135763" y="90170"/>
                  </a:lnTo>
                  <a:lnTo>
                    <a:pt x="136461" y="90170"/>
                  </a:lnTo>
                  <a:lnTo>
                    <a:pt x="134835" y="87630"/>
                  </a:lnTo>
                  <a:lnTo>
                    <a:pt x="128181" y="90170"/>
                  </a:lnTo>
                  <a:lnTo>
                    <a:pt x="128562" y="86702"/>
                  </a:lnTo>
                  <a:lnTo>
                    <a:pt x="127177" y="87630"/>
                  </a:lnTo>
                  <a:lnTo>
                    <a:pt x="127711" y="86360"/>
                  </a:lnTo>
                  <a:lnTo>
                    <a:pt x="128041" y="85407"/>
                  </a:lnTo>
                  <a:lnTo>
                    <a:pt x="125933" y="86360"/>
                  </a:lnTo>
                  <a:lnTo>
                    <a:pt x="125996" y="85090"/>
                  </a:lnTo>
                  <a:lnTo>
                    <a:pt x="127584" y="83820"/>
                  </a:lnTo>
                  <a:lnTo>
                    <a:pt x="126847" y="80010"/>
                  </a:lnTo>
                  <a:lnTo>
                    <a:pt x="121640" y="83820"/>
                  </a:lnTo>
                  <a:lnTo>
                    <a:pt x="119214" y="83820"/>
                  </a:lnTo>
                  <a:lnTo>
                    <a:pt x="120218" y="82550"/>
                  </a:lnTo>
                  <a:lnTo>
                    <a:pt x="122212" y="80010"/>
                  </a:lnTo>
                  <a:lnTo>
                    <a:pt x="121208" y="76200"/>
                  </a:lnTo>
                  <a:lnTo>
                    <a:pt x="121653" y="76200"/>
                  </a:lnTo>
                  <a:lnTo>
                    <a:pt x="119570" y="73660"/>
                  </a:lnTo>
                  <a:lnTo>
                    <a:pt x="115049" y="74930"/>
                  </a:lnTo>
                  <a:lnTo>
                    <a:pt x="111645" y="74930"/>
                  </a:lnTo>
                  <a:lnTo>
                    <a:pt x="113436" y="69850"/>
                  </a:lnTo>
                  <a:lnTo>
                    <a:pt x="108229" y="69850"/>
                  </a:lnTo>
                  <a:lnTo>
                    <a:pt x="108115" y="68580"/>
                  </a:lnTo>
                  <a:lnTo>
                    <a:pt x="107746" y="64770"/>
                  </a:lnTo>
                  <a:lnTo>
                    <a:pt x="107569" y="66040"/>
                  </a:lnTo>
                  <a:lnTo>
                    <a:pt x="105422" y="68580"/>
                  </a:lnTo>
                  <a:lnTo>
                    <a:pt x="104736" y="68580"/>
                  </a:lnTo>
                  <a:lnTo>
                    <a:pt x="104787" y="67310"/>
                  </a:lnTo>
                  <a:lnTo>
                    <a:pt x="101257" y="69850"/>
                  </a:lnTo>
                  <a:lnTo>
                    <a:pt x="102171" y="68580"/>
                  </a:lnTo>
                  <a:lnTo>
                    <a:pt x="104000" y="66040"/>
                  </a:lnTo>
                  <a:lnTo>
                    <a:pt x="104140" y="66040"/>
                  </a:lnTo>
                  <a:lnTo>
                    <a:pt x="106349" y="62230"/>
                  </a:lnTo>
                  <a:lnTo>
                    <a:pt x="103784" y="62230"/>
                  </a:lnTo>
                  <a:lnTo>
                    <a:pt x="100164" y="66040"/>
                  </a:lnTo>
                  <a:lnTo>
                    <a:pt x="100177" y="62230"/>
                  </a:lnTo>
                  <a:lnTo>
                    <a:pt x="97751" y="60960"/>
                  </a:lnTo>
                  <a:lnTo>
                    <a:pt x="95402" y="59690"/>
                  </a:lnTo>
                  <a:lnTo>
                    <a:pt x="95681" y="57150"/>
                  </a:lnTo>
                  <a:lnTo>
                    <a:pt x="94297" y="58420"/>
                  </a:lnTo>
                  <a:lnTo>
                    <a:pt x="93611" y="57150"/>
                  </a:lnTo>
                  <a:lnTo>
                    <a:pt x="92227" y="58420"/>
                  </a:lnTo>
                  <a:lnTo>
                    <a:pt x="94081" y="55880"/>
                  </a:lnTo>
                  <a:lnTo>
                    <a:pt x="92532" y="53340"/>
                  </a:lnTo>
                  <a:lnTo>
                    <a:pt x="90220" y="52070"/>
                  </a:lnTo>
                  <a:lnTo>
                    <a:pt x="91922" y="50800"/>
                  </a:lnTo>
                  <a:lnTo>
                    <a:pt x="90982" y="49530"/>
                  </a:lnTo>
                  <a:lnTo>
                    <a:pt x="85318" y="55880"/>
                  </a:lnTo>
                  <a:lnTo>
                    <a:pt x="84239" y="55880"/>
                  </a:lnTo>
                  <a:lnTo>
                    <a:pt x="86677" y="52070"/>
                  </a:lnTo>
                  <a:lnTo>
                    <a:pt x="84823" y="50800"/>
                  </a:lnTo>
                  <a:lnTo>
                    <a:pt x="85293" y="45720"/>
                  </a:lnTo>
                  <a:lnTo>
                    <a:pt x="81000" y="48260"/>
                  </a:lnTo>
                  <a:lnTo>
                    <a:pt x="82270" y="46990"/>
                  </a:lnTo>
                  <a:lnTo>
                    <a:pt x="82677" y="46990"/>
                  </a:lnTo>
                  <a:lnTo>
                    <a:pt x="81864" y="45720"/>
                  </a:lnTo>
                  <a:lnTo>
                    <a:pt x="81102" y="41910"/>
                  </a:lnTo>
                  <a:lnTo>
                    <a:pt x="77724" y="46990"/>
                  </a:lnTo>
                  <a:lnTo>
                    <a:pt x="78511" y="45720"/>
                  </a:lnTo>
                  <a:lnTo>
                    <a:pt x="80111" y="43180"/>
                  </a:lnTo>
                  <a:lnTo>
                    <a:pt x="76034" y="44450"/>
                  </a:lnTo>
                  <a:lnTo>
                    <a:pt x="73977" y="45720"/>
                  </a:lnTo>
                  <a:lnTo>
                    <a:pt x="75907" y="43180"/>
                  </a:lnTo>
                  <a:lnTo>
                    <a:pt x="72796" y="45720"/>
                  </a:lnTo>
                  <a:lnTo>
                    <a:pt x="70307" y="45720"/>
                  </a:lnTo>
                  <a:lnTo>
                    <a:pt x="71437" y="44538"/>
                  </a:lnTo>
                  <a:lnTo>
                    <a:pt x="71424" y="43180"/>
                  </a:lnTo>
                  <a:lnTo>
                    <a:pt x="69037" y="46990"/>
                  </a:lnTo>
                  <a:lnTo>
                    <a:pt x="68846" y="44450"/>
                  </a:lnTo>
                  <a:lnTo>
                    <a:pt x="70396" y="43180"/>
                  </a:lnTo>
                  <a:lnTo>
                    <a:pt x="69049" y="43180"/>
                  </a:lnTo>
                  <a:lnTo>
                    <a:pt x="67221" y="44450"/>
                  </a:lnTo>
                  <a:lnTo>
                    <a:pt x="65913" y="45720"/>
                  </a:lnTo>
                  <a:lnTo>
                    <a:pt x="65849" y="43180"/>
                  </a:lnTo>
                  <a:lnTo>
                    <a:pt x="67284" y="40640"/>
                  </a:lnTo>
                  <a:lnTo>
                    <a:pt x="66192" y="41910"/>
                  </a:lnTo>
                  <a:lnTo>
                    <a:pt x="64376" y="43180"/>
                  </a:lnTo>
                  <a:lnTo>
                    <a:pt x="64262" y="41910"/>
                  </a:lnTo>
                  <a:lnTo>
                    <a:pt x="64782" y="40640"/>
                  </a:lnTo>
                  <a:lnTo>
                    <a:pt x="65646" y="40640"/>
                  </a:lnTo>
                  <a:lnTo>
                    <a:pt x="65443" y="39370"/>
                  </a:lnTo>
                  <a:lnTo>
                    <a:pt x="65278" y="38354"/>
                  </a:lnTo>
                  <a:lnTo>
                    <a:pt x="65443" y="38100"/>
                  </a:lnTo>
                  <a:lnTo>
                    <a:pt x="66243" y="36830"/>
                  </a:lnTo>
                  <a:lnTo>
                    <a:pt x="65481" y="35560"/>
                  </a:lnTo>
                  <a:lnTo>
                    <a:pt x="68541" y="33020"/>
                  </a:lnTo>
                  <a:lnTo>
                    <a:pt x="64960" y="35255"/>
                  </a:lnTo>
                  <a:lnTo>
                    <a:pt x="64960" y="38836"/>
                  </a:lnTo>
                  <a:lnTo>
                    <a:pt x="64858" y="39370"/>
                  </a:lnTo>
                  <a:lnTo>
                    <a:pt x="64630" y="39370"/>
                  </a:lnTo>
                  <a:lnTo>
                    <a:pt x="64731" y="39204"/>
                  </a:lnTo>
                  <a:lnTo>
                    <a:pt x="64960" y="38836"/>
                  </a:lnTo>
                  <a:lnTo>
                    <a:pt x="64960" y="35255"/>
                  </a:lnTo>
                  <a:lnTo>
                    <a:pt x="64452" y="35560"/>
                  </a:lnTo>
                  <a:lnTo>
                    <a:pt x="64452" y="38823"/>
                  </a:lnTo>
                  <a:lnTo>
                    <a:pt x="61214" y="41910"/>
                  </a:lnTo>
                  <a:lnTo>
                    <a:pt x="61607" y="39370"/>
                  </a:lnTo>
                  <a:lnTo>
                    <a:pt x="61810" y="38100"/>
                  </a:lnTo>
                  <a:lnTo>
                    <a:pt x="62369" y="38100"/>
                  </a:lnTo>
                  <a:lnTo>
                    <a:pt x="62572" y="36830"/>
                  </a:lnTo>
                  <a:lnTo>
                    <a:pt x="63906" y="38100"/>
                  </a:lnTo>
                  <a:lnTo>
                    <a:pt x="64452" y="38823"/>
                  </a:lnTo>
                  <a:lnTo>
                    <a:pt x="64452" y="35560"/>
                  </a:lnTo>
                  <a:lnTo>
                    <a:pt x="62407" y="36830"/>
                  </a:lnTo>
                  <a:lnTo>
                    <a:pt x="62141" y="35560"/>
                  </a:lnTo>
                  <a:lnTo>
                    <a:pt x="62357" y="34290"/>
                  </a:lnTo>
                  <a:lnTo>
                    <a:pt x="61950" y="34290"/>
                  </a:lnTo>
                  <a:lnTo>
                    <a:pt x="61887" y="33020"/>
                  </a:lnTo>
                  <a:lnTo>
                    <a:pt x="61582" y="33020"/>
                  </a:lnTo>
                  <a:lnTo>
                    <a:pt x="62191" y="31750"/>
                  </a:lnTo>
                  <a:lnTo>
                    <a:pt x="62788" y="30480"/>
                  </a:lnTo>
                  <a:lnTo>
                    <a:pt x="61734" y="30480"/>
                  </a:lnTo>
                  <a:lnTo>
                    <a:pt x="61734" y="31750"/>
                  </a:lnTo>
                  <a:lnTo>
                    <a:pt x="61429" y="33020"/>
                  </a:lnTo>
                  <a:lnTo>
                    <a:pt x="60985" y="33020"/>
                  </a:lnTo>
                  <a:lnTo>
                    <a:pt x="60769" y="32296"/>
                  </a:lnTo>
                  <a:lnTo>
                    <a:pt x="61087" y="31750"/>
                  </a:lnTo>
                  <a:lnTo>
                    <a:pt x="61734" y="31750"/>
                  </a:lnTo>
                  <a:lnTo>
                    <a:pt x="61734" y="30480"/>
                  </a:lnTo>
                  <a:lnTo>
                    <a:pt x="60642" y="30480"/>
                  </a:lnTo>
                  <a:lnTo>
                    <a:pt x="58940" y="33020"/>
                  </a:lnTo>
                  <a:lnTo>
                    <a:pt x="58534" y="31750"/>
                  </a:lnTo>
                  <a:lnTo>
                    <a:pt x="57734" y="34290"/>
                  </a:lnTo>
                  <a:lnTo>
                    <a:pt x="58000" y="34290"/>
                  </a:lnTo>
                  <a:lnTo>
                    <a:pt x="59067" y="34290"/>
                  </a:lnTo>
                  <a:lnTo>
                    <a:pt x="60083" y="35560"/>
                  </a:lnTo>
                  <a:lnTo>
                    <a:pt x="58788" y="35560"/>
                  </a:lnTo>
                  <a:lnTo>
                    <a:pt x="57607" y="36830"/>
                  </a:lnTo>
                  <a:lnTo>
                    <a:pt x="58000" y="35560"/>
                  </a:lnTo>
                  <a:lnTo>
                    <a:pt x="54457" y="38100"/>
                  </a:lnTo>
                  <a:lnTo>
                    <a:pt x="56197" y="34290"/>
                  </a:lnTo>
                  <a:lnTo>
                    <a:pt x="56121" y="31750"/>
                  </a:lnTo>
                  <a:lnTo>
                    <a:pt x="57416" y="29210"/>
                  </a:lnTo>
                  <a:lnTo>
                    <a:pt x="54864" y="29210"/>
                  </a:lnTo>
                  <a:lnTo>
                    <a:pt x="54381" y="28879"/>
                  </a:lnTo>
                  <a:lnTo>
                    <a:pt x="54381" y="49530"/>
                  </a:lnTo>
                  <a:lnTo>
                    <a:pt x="53860" y="49530"/>
                  </a:lnTo>
                  <a:lnTo>
                    <a:pt x="54025" y="50800"/>
                  </a:lnTo>
                  <a:lnTo>
                    <a:pt x="52959" y="50800"/>
                  </a:lnTo>
                  <a:lnTo>
                    <a:pt x="53492" y="49530"/>
                  </a:lnTo>
                  <a:lnTo>
                    <a:pt x="54190" y="48260"/>
                  </a:lnTo>
                  <a:lnTo>
                    <a:pt x="54381" y="49530"/>
                  </a:lnTo>
                  <a:lnTo>
                    <a:pt x="54381" y="28879"/>
                  </a:lnTo>
                  <a:lnTo>
                    <a:pt x="53022" y="27940"/>
                  </a:lnTo>
                  <a:lnTo>
                    <a:pt x="48793" y="31750"/>
                  </a:lnTo>
                  <a:lnTo>
                    <a:pt x="47904" y="31750"/>
                  </a:lnTo>
                  <a:lnTo>
                    <a:pt x="48552" y="30480"/>
                  </a:lnTo>
                  <a:lnTo>
                    <a:pt x="49199" y="29210"/>
                  </a:lnTo>
                  <a:lnTo>
                    <a:pt x="48628" y="27940"/>
                  </a:lnTo>
                  <a:lnTo>
                    <a:pt x="47993" y="26670"/>
                  </a:lnTo>
                  <a:lnTo>
                    <a:pt x="47332" y="27343"/>
                  </a:lnTo>
                  <a:lnTo>
                    <a:pt x="46748" y="26962"/>
                  </a:lnTo>
                  <a:lnTo>
                    <a:pt x="46748" y="27940"/>
                  </a:lnTo>
                  <a:lnTo>
                    <a:pt x="45516" y="29210"/>
                  </a:lnTo>
                  <a:lnTo>
                    <a:pt x="45402" y="27940"/>
                  </a:lnTo>
                  <a:lnTo>
                    <a:pt x="46748" y="27940"/>
                  </a:lnTo>
                  <a:lnTo>
                    <a:pt x="46748" y="26962"/>
                  </a:lnTo>
                  <a:lnTo>
                    <a:pt x="46304" y="26670"/>
                  </a:lnTo>
                  <a:lnTo>
                    <a:pt x="47193" y="25400"/>
                  </a:lnTo>
                  <a:lnTo>
                    <a:pt x="45720" y="22860"/>
                  </a:lnTo>
                  <a:lnTo>
                    <a:pt x="42113" y="24130"/>
                  </a:lnTo>
                  <a:lnTo>
                    <a:pt x="38646" y="25400"/>
                  </a:lnTo>
                  <a:lnTo>
                    <a:pt x="37909" y="22860"/>
                  </a:lnTo>
                  <a:lnTo>
                    <a:pt x="37909" y="36830"/>
                  </a:lnTo>
                  <a:lnTo>
                    <a:pt x="36004" y="40640"/>
                  </a:lnTo>
                  <a:lnTo>
                    <a:pt x="35496" y="37477"/>
                  </a:lnTo>
                  <a:lnTo>
                    <a:pt x="35293" y="37655"/>
                  </a:lnTo>
                  <a:lnTo>
                    <a:pt x="35394" y="36830"/>
                  </a:lnTo>
                  <a:lnTo>
                    <a:pt x="35496" y="37477"/>
                  </a:lnTo>
                  <a:lnTo>
                    <a:pt x="36245" y="36830"/>
                  </a:lnTo>
                  <a:lnTo>
                    <a:pt x="37719" y="35560"/>
                  </a:lnTo>
                  <a:lnTo>
                    <a:pt x="37909" y="36830"/>
                  </a:lnTo>
                  <a:lnTo>
                    <a:pt x="37909" y="22860"/>
                  </a:lnTo>
                  <a:lnTo>
                    <a:pt x="37541" y="21590"/>
                  </a:lnTo>
                  <a:lnTo>
                    <a:pt x="37503" y="22860"/>
                  </a:lnTo>
                  <a:lnTo>
                    <a:pt x="37172" y="22860"/>
                  </a:lnTo>
                  <a:lnTo>
                    <a:pt x="36677" y="21590"/>
                  </a:lnTo>
                  <a:lnTo>
                    <a:pt x="35229" y="17780"/>
                  </a:lnTo>
                  <a:lnTo>
                    <a:pt x="27216" y="20320"/>
                  </a:lnTo>
                  <a:lnTo>
                    <a:pt x="26962" y="17780"/>
                  </a:lnTo>
                  <a:lnTo>
                    <a:pt x="26568" y="13970"/>
                  </a:lnTo>
                  <a:lnTo>
                    <a:pt x="26428" y="12700"/>
                  </a:lnTo>
                  <a:lnTo>
                    <a:pt x="25946" y="11430"/>
                  </a:lnTo>
                  <a:lnTo>
                    <a:pt x="24434" y="12700"/>
                  </a:lnTo>
                  <a:lnTo>
                    <a:pt x="22694" y="13970"/>
                  </a:lnTo>
                  <a:lnTo>
                    <a:pt x="24231" y="11430"/>
                  </a:lnTo>
                  <a:lnTo>
                    <a:pt x="21005" y="13970"/>
                  </a:lnTo>
                  <a:lnTo>
                    <a:pt x="17856" y="13970"/>
                  </a:lnTo>
                  <a:lnTo>
                    <a:pt x="19850" y="10160"/>
                  </a:lnTo>
                  <a:lnTo>
                    <a:pt x="22504" y="5080"/>
                  </a:lnTo>
                  <a:lnTo>
                    <a:pt x="17564" y="7620"/>
                  </a:lnTo>
                  <a:lnTo>
                    <a:pt x="16649" y="10160"/>
                  </a:lnTo>
                  <a:lnTo>
                    <a:pt x="16129" y="8890"/>
                  </a:lnTo>
                  <a:lnTo>
                    <a:pt x="13576" y="8890"/>
                  </a:lnTo>
                  <a:lnTo>
                    <a:pt x="13906" y="7620"/>
                  </a:lnTo>
                  <a:lnTo>
                    <a:pt x="14795" y="6350"/>
                  </a:lnTo>
                  <a:lnTo>
                    <a:pt x="11379" y="7620"/>
                  </a:lnTo>
                  <a:lnTo>
                    <a:pt x="10604" y="5080"/>
                  </a:lnTo>
                  <a:lnTo>
                    <a:pt x="15252" y="2540"/>
                  </a:lnTo>
                  <a:lnTo>
                    <a:pt x="13322" y="0"/>
                  </a:lnTo>
                  <a:lnTo>
                    <a:pt x="12204" y="0"/>
                  </a:lnTo>
                  <a:lnTo>
                    <a:pt x="8445" y="2540"/>
                  </a:lnTo>
                  <a:lnTo>
                    <a:pt x="8128" y="3810"/>
                  </a:lnTo>
                  <a:lnTo>
                    <a:pt x="8394" y="3810"/>
                  </a:lnTo>
                  <a:lnTo>
                    <a:pt x="8356" y="5080"/>
                  </a:lnTo>
                  <a:lnTo>
                    <a:pt x="7467" y="6350"/>
                  </a:lnTo>
                  <a:lnTo>
                    <a:pt x="6273" y="7620"/>
                  </a:lnTo>
                  <a:lnTo>
                    <a:pt x="3454" y="11430"/>
                  </a:lnTo>
                  <a:lnTo>
                    <a:pt x="152" y="15240"/>
                  </a:lnTo>
                  <a:lnTo>
                    <a:pt x="0" y="19050"/>
                  </a:lnTo>
                  <a:lnTo>
                    <a:pt x="2844" y="17780"/>
                  </a:lnTo>
                  <a:lnTo>
                    <a:pt x="1917" y="19050"/>
                  </a:lnTo>
                  <a:lnTo>
                    <a:pt x="838" y="19050"/>
                  </a:lnTo>
                  <a:lnTo>
                    <a:pt x="165" y="21590"/>
                  </a:lnTo>
                  <a:lnTo>
                    <a:pt x="1612" y="20320"/>
                  </a:lnTo>
                  <a:lnTo>
                    <a:pt x="2768" y="19050"/>
                  </a:lnTo>
                  <a:lnTo>
                    <a:pt x="2184" y="20320"/>
                  </a:lnTo>
                  <a:lnTo>
                    <a:pt x="1854" y="20320"/>
                  </a:lnTo>
                  <a:lnTo>
                    <a:pt x="1828" y="21590"/>
                  </a:lnTo>
                  <a:lnTo>
                    <a:pt x="5600" y="17780"/>
                  </a:lnTo>
                  <a:lnTo>
                    <a:pt x="5181" y="18923"/>
                  </a:lnTo>
                  <a:lnTo>
                    <a:pt x="6718" y="17780"/>
                  </a:lnTo>
                  <a:lnTo>
                    <a:pt x="6070" y="20320"/>
                  </a:lnTo>
                  <a:lnTo>
                    <a:pt x="4914" y="21564"/>
                  </a:lnTo>
                  <a:lnTo>
                    <a:pt x="6616" y="20320"/>
                  </a:lnTo>
                  <a:lnTo>
                    <a:pt x="5829" y="21996"/>
                  </a:lnTo>
                  <a:lnTo>
                    <a:pt x="6286" y="21590"/>
                  </a:lnTo>
                  <a:lnTo>
                    <a:pt x="6781" y="22860"/>
                  </a:lnTo>
                  <a:lnTo>
                    <a:pt x="8534" y="21590"/>
                  </a:lnTo>
                  <a:lnTo>
                    <a:pt x="7607" y="24130"/>
                  </a:lnTo>
                  <a:lnTo>
                    <a:pt x="10985" y="21590"/>
                  </a:lnTo>
                  <a:lnTo>
                    <a:pt x="8318" y="25400"/>
                  </a:lnTo>
                  <a:lnTo>
                    <a:pt x="9131" y="25400"/>
                  </a:lnTo>
                  <a:lnTo>
                    <a:pt x="11404" y="22860"/>
                  </a:lnTo>
                  <a:lnTo>
                    <a:pt x="12065" y="24130"/>
                  </a:lnTo>
                  <a:lnTo>
                    <a:pt x="7937" y="27940"/>
                  </a:lnTo>
                  <a:lnTo>
                    <a:pt x="13957" y="25400"/>
                  </a:lnTo>
                  <a:lnTo>
                    <a:pt x="10337" y="30480"/>
                  </a:lnTo>
                  <a:lnTo>
                    <a:pt x="13893" y="26670"/>
                  </a:lnTo>
                  <a:lnTo>
                    <a:pt x="14262" y="30480"/>
                  </a:lnTo>
                  <a:lnTo>
                    <a:pt x="16408" y="29527"/>
                  </a:lnTo>
                  <a:lnTo>
                    <a:pt x="16776" y="30480"/>
                  </a:lnTo>
                  <a:lnTo>
                    <a:pt x="16154" y="31750"/>
                  </a:lnTo>
                  <a:lnTo>
                    <a:pt x="16090" y="33020"/>
                  </a:lnTo>
                  <a:lnTo>
                    <a:pt x="18516" y="29210"/>
                  </a:lnTo>
                  <a:lnTo>
                    <a:pt x="20193" y="29210"/>
                  </a:lnTo>
                  <a:lnTo>
                    <a:pt x="22263" y="27940"/>
                  </a:lnTo>
                  <a:lnTo>
                    <a:pt x="20891" y="31750"/>
                  </a:lnTo>
                  <a:lnTo>
                    <a:pt x="18961" y="31750"/>
                  </a:lnTo>
                  <a:lnTo>
                    <a:pt x="20523" y="33020"/>
                  </a:lnTo>
                  <a:lnTo>
                    <a:pt x="21793" y="30480"/>
                  </a:lnTo>
                  <a:lnTo>
                    <a:pt x="21221" y="32537"/>
                  </a:lnTo>
                  <a:lnTo>
                    <a:pt x="20116" y="34290"/>
                  </a:lnTo>
                  <a:lnTo>
                    <a:pt x="21145" y="33020"/>
                  </a:lnTo>
                  <a:lnTo>
                    <a:pt x="22161" y="31750"/>
                  </a:lnTo>
                  <a:lnTo>
                    <a:pt x="23190" y="30480"/>
                  </a:lnTo>
                  <a:lnTo>
                    <a:pt x="21259" y="34290"/>
                  </a:lnTo>
                  <a:lnTo>
                    <a:pt x="23634" y="31750"/>
                  </a:lnTo>
                  <a:lnTo>
                    <a:pt x="23177" y="35560"/>
                  </a:lnTo>
                  <a:lnTo>
                    <a:pt x="22961" y="36601"/>
                  </a:lnTo>
                  <a:lnTo>
                    <a:pt x="23406" y="35560"/>
                  </a:lnTo>
                  <a:lnTo>
                    <a:pt x="24930" y="34290"/>
                  </a:lnTo>
                  <a:lnTo>
                    <a:pt x="26885" y="34290"/>
                  </a:lnTo>
                  <a:lnTo>
                    <a:pt x="23901" y="36830"/>
                  </a:lnTo>
                  <a:lnTo>
                    <a:pt x="23215" y="38100"/>
                  </a:lnTo>
                  <a:lnTo>
                    <a:pt x="24625" y="38100"/>
                  </a:lnTo>
                  <a:lnTo>
                    <a:pt x="27305" y="35560"/>
                  </a:lnTo>
                  <a:lnTo>
                    <a:pt x="27838" y="36830"/>
                  </a:lnTo>
                  <a:lnTo>
                    <a:pt x="27508" y="36830"/>
                  </a:lnTo>
                  <a:lnTo>
                    <a:pt x="26911" y="38100"/>
                  </a:lnTo>
                  <a:lnTo>
                    <a:pt x="29552" y="35560"/>
                  </a:lnTo>
                  <a:lnTo>
                    <a:pt x="29591" y="39370"/>
                  </a:lnTo>
                  <a:lnTo>
                    <a:pt x="29857" y="39166"/>
                  </a:lnTo>
                  <a:lnTo>
                    <a:pt x="31203" y="39878"/>
                  </a:lnTo>
                  <a:lnTo>
                    <a:pt x="31521" y="39090"/>
                  </a:lnTo>
                  <a:lnTo>
                    <a:pt x="31953" y="38277"/>
                  </a:lnTo>
                  <a:lnTo>
                    <a:pt x="32410" y="37477"/>
                  </a:lnTo>
                  <a:lnTo>
                    <a:pt x="31305" y="39268"/>
                  </a:lnTo>
                  <a:lnTo>
                    <a:pt x="29895" y="39128"/>
                  </a:lnTo>
                  <a:lnTo>
                    <a:pt x="32829" y="36830"/>
                  </a:lnTo>
                  <a:lnTo>
                    <a:pt x="32753" y="37655"/>
                  </a:lnTo>
                  <a:lnTo>
                    <a:pt x="33375" y="36830"/>
                  </a:lnTo>
                  <a:lnTo>
                    <a:pt x="33934" y="35560"/>
                  </a:lnTo>
                  <a:lnTo>
                    <a:pt x="34493" y="34290"/>
                  </a:lnTo>
                  <a:lnTo>
                    <a:pt x="35877" y="34290"/>
                  </a:lnTo>
                  <a:lnTo>
                    <a:pt x="37693" y="31750"/>
                  </a:lnTo>
                  <a:lnTo>
                    <a:pt x="36410" y="34290"/>
                  </a:lnTo>
                  <a:lnTo>
                    <a:pt x="36156" y="34290"/>
                  </a:lnTo>
                  <a:lnTo>
                    <a:pt x="35534" y="35560"/>
                  </a:lnTo>
                  <a:lnTo>
                    <a:pt x="36093" y="35560"/>
                  </a:lnTo>
                  <a:lnTo>
                    <a:pt x="34455" y="38100"/>
                  </a:lnTo>
                  <a:lnTo>
                    <a:pt x="34785" y="38100"/>
                  </a:lnTo>
                  <a:lnTo>
                    <a:pt x="35204" y="37731"/>
                  </a:lnTo>
                  <a:lnTo>
                    <a:pt x="34594" y="40640"/>
                  </a:lnTo>
                  <a:lnTo>
                    <a:pt x="34163" y="38100"/>
                  </a:lnTo>
                  <a:lnTo>
                    <a:pt x="31838" y="43180"/>
                  </a:lnTo>
                  <a:lnTo>
                    <a:pt x="33667" y="38100"/>
                  </a:lnTo>
                  <a:lnTo>
                    <a:pt x="31026" y="43180"/>
                  </a:lnTo>
                  <a:lnTo>
                    <a:pt x="31991" y="44450"/>
                  </a:lnTo>
                  <a:lnTo>
                    <a:pt x="33858" y="43180"/>
                  </a:lnTo>
                  <a:lnTo>
                    <a:pt x="34823" y="44450"/>
                  </a:lnTo>
                  <a:lnTo>
                    <a:pt x="36322" y="43180"/>
                  </a:lnTo>
                  <a:lnTo>
                    <a:pt x="36410" y="41910"/>
                  </a:lnTo>
                  <a:lnTo>
                    <a:pt x="37922" y="40640"/>
                  </a:lnTo>
                  <a:lnTo>
                    <a:pt x="42227" y="39370"/>
                  </a:lnTo>
                  <a:lnTo>
                    <a:pt x="34429" y="49530"/>
                  </a:lnTo>
                  <a:lnTo>
                    <a:pt x="38836" y="46990"/>
                  </a:lnTo>
                  <a:lnTo>
                    <a:pt x="40640" y="45720"/>
                  </a:lnTo>
                  <a:lnTo>
                    <a:pt x="43459" y="41910"/>
                  </a:lnTo>
                  <a:lnTo>
                    <a:pt x="43230" y="44450"/>
                  </a:lnTo>
                  <a:lnTo>
                    <a:pt x="40462" y="46990"/>
                  </a:lnTo>
                  <a:lnTo>
                    <a:pt x="41744" y="48260"/>
                  </a:lnTo>
                  <a:lnTo>
                    <a:pt x="44742" y="43180"/>
                  </a:lnTo>
                  <a:lnTo>
                    <a:pt x="44729" y="45783"/>
                  </a:lnTo>
                  <a:lnTo>
                    <a:pt x="45567" y="46990"/>
                  </a:lnTo>
                  <a:lnTo>
                    <a:pt x="43624" y="49530"/>
                  </a:lnTo>
                  <a:lnTo>
                    <a:pt x="45567" y="50800"/>
                  </a:lnTo>
                  <a:lnTo>
                    <a:pt x="48869" y="49530"/>
                  </a:lnTo>
                  <a:lnTo>
                    <a:pt x="51066" y="50800"/>
                  </a:lnTo>
                  <a:lnTo>
                    <a:pt x="50317" y="50800"/>
                  </a:lnTo>
                  <a:lnTo>
                    <a:pt x="49352" y="52070"/>
                  </a:lnTo>
                  <a:lnTo>
                    <a:pt x="49110" y="53340"/>
                  </a:lnTo>
                  <a:lnTo>
                    <a:pt x="52438" y="53340"/>
                  </a:lnTo>
                  <a:lnTo>
                    <a:pt x="53682" y="57150"/>
                  </a:lnTo>
                  <a:lnTo>
                    <a:pt x="54533" y="60960"/>
                  </a:lnTo>
                  <a:lnTo>
                    <a:pt x="57200" y="58420"/>
                  </a:lnTo>
                  <a:lnTo>
                    <a:pt x="57365" y="58420"/>
                  </a:lnTo>
                  <a:lnTo>
                    <a:pt x="59093" y="58420"/>
                  </a:lnTo>
                  <a:lnTo>
                    <a:pt x="58051" y="59690"/>
                  </a:lnTo>
                  <a:lnTo>
                    <a:pt x="57213" y="60960"/>
                  </a:lnTo>
                  <a:lnTo>
                    <a:pt x="60248" y="59690"/>
                  </a:lnTo>
                  <a:lnTo>
                    <a:pt x="64795" y="59690"/>
                  </a:lnTo>
                  <a:lnTo>
                    <a:pt x="64363" y="63500"/>
                  </a:lnTo>
                  <a:lnTo>
                    <a:pt x="63500" y="63500"/>
                  </a:lnTo>
                  <a:lnTo>
                    <a:pt x="63957" y="64770"/>
                  </a:lnTo>
                  <a:lnTo>
                    <a:pt x="68707" y="59690"/>
                  </a:lnTo>
                  <a:lnTo>
                    <a:pt x="68084" y="62230"/>
                  </a:lnTo>
                  <a:lnTo>
                    <a:pt x="67538" y="63500"/>
                  </a:lnTo>
                  <a:lnTo>
                    <a:pt x="69354" y="66040"/>
                  </a:lnTo>
                  <a:lnTo>
                    <a:pt x="74002" y="66040"/>
                  </a:lnTo>
                  <a:lnTo>
                    <a:pt x="73101" y="71120"/>
                  </a:lnTo>
                  <a:lnTo>
                    <a:pt x="76212" y="68580"/>
                  </a:lnTo>
                  <a:lnTo>
                    <a:pt x="74447" y="74930"/>
                  </a:lnTo>
                  <a:lnTo>
                    <a:pt x="78422" y="69850"/>
                  </a:lnTo>
                  <a:lnTo>
                    <a:pt x="78016" y="73660"/>
                  </a:lnTo>
                  <a:lnTo>
                    <a:pt x="76898" y="73660"/>
                  </a:lnTo>
                  <a:lnTo>
                    <a:pt x="77711" y="77470"/>
                  </a:lnTo>
                  <a:lnTo>
                    <a:pt x="78092" y="78740"/>
                  </a:lnTo>
                  <a:lnTo>
                    <a:pt x="80937" y="74930"/>
                  </a:lnTo>
                  <a:lnTo>
                    <a:pt x="82029" y="74930"/>
                  </a:lnTo>
                  <a:lnTo>
                    <a:pt x="80035" y="77470"/>
                  </a:lnTo>
                  <a:lnTo>
                    <a:pt x="83070" y="76200"/>
                  </a:lnTo>
                  <a:lnTo>
                    <a:pt x="81165" y="78740"/>
                  </a:lnTo>
                  <a:lnTo>
                    <a:pt x="82181" y="78740"/>
                  </a:lnTo>
                  <a:lnTo>
                    <a:pt x="82689" y="77470"/>
                  </a:lnTo>
                  <a:lnTo>
                    <a:pt x="83312" y="76200"/>
                  </a:lnTo>
                  <a:lnTo>
                    <a:pt x="85229" y="76200"/>
                  </a:lnTo>
                  <a:lnTo>
                    <a:pt x="84353" y="80010"/>
                  </a:lnTo>
                  <a:lnTo>
                    <a:pt x="83350" y="81280"/>
                  </a:lnTo>
                  <a:lnTo>
                    <a:pt x="87439" y="81280"/>
                  </a:lnTo>
                  <a:lnTo>
                    <a:pt x="87096" y="81775"/>
                  </a:lnTo>
                  <a:lnTo>
                    <a:pt x="88392" y="81280"/>
                  </a:lnTo>
                  <a:lnTo>
                    <a:pt x="83146" y="86360"/>
                  </a:lnTo>
                  <a:lnTo>
                    <a:pt x="86207" y="83820"/>
                  </a:lnTo>
                  <a:lnTo>
                    <a:pt x="86512" y="83820"/>
                  </a:lnTo>
                  <a:lnTo>
                    <a:pt x="87503" y="82550"/>
                  </a:lnTo>
                  <a:lnTo>
                    <a:pt x="87934" y="82550"/>
                  </a:lnTo>
                  <a:lnTo>
                    <a:pt x="87287" y="83820"/>
                  </a:lnTo>
                  <a:lnTo>
                    <a:pt x="88582" y="85090"/>
                  </a:lnTo>
                  <a:lnTo>
                    <a:pt x="90055" y="85090"/>
                  </a:lnTo>
                  <a:lnTo>
                    <a:pt x="88468" y="87630"/>
                  </a:lnTo>
                  <a:lnTo>
                    <a:pt x="89852" y="88900"/>
                  </a:lnTo>
                  <a:lnTo>
                    <a:pt x="92798" y="88900"/>
                  </a:lnTo>
                  <a:lnTo>
                    <a:pt x="94729" y="91440"/>
                  </a:lnTo>
                  <a:lnTo>
                    <a:pt x="94678" y="90170"/>
                  </a:lnTo>
                  <a:lnTo>
                    <a:pt x="97307" y="86360"/>
                  </a:lnTo>
                  <a:lnTo>
                    <a:pt x="98107" y="87630"/>
                  </a:lnTo>
                  <a:lnTo>
                    <a:pt x="97650" y="88226"/>
                  </a:lnTo>
                  <a:lnTo>
                    <a:pt x="98793" y="87630"/>
                  </a:lnTo>
                  <a:lnTo>
                    <a:pt x="99263" y="87630"/>
                  </a:lnTo>
                  <a:lnTo>
                    <a:pt x="96812" y="90170"/>
                  </a:lnTo>
                  <a:lnTo>
                    <a:pt x="95681" y="91440"/>
                  </a:lnTo>
                  <a:lnTo>
                    <a:pt x="97332" y="90170"/>
                  </a:lnTo>
                  <a:lnTo>
                    <a:pt x="96723" y="91440"/>
                  </a:lnTo>
                  <a:lnTo>
                    <a:pt x="96177" y="91440"/>
                  </a:lnTo>
                  <a:lnTo>
                    <a:pt x="95288" y="92710"/>
                  </a:lnTo>
                  <a:lnTo>
                    <a:pt x="97002" y="91440"/>
                  </a:lnTo>
                  <a:lnTo>
                    <a:pt x="94640" y="96520"/>
                  </a:lnTo>
                  <a:lnTo>
                    <a:pt x="97510" y="93980"/>
                  </a:lnTo>
                  <a:lnTo>
                    <a:pt x="96913" y="95250"/>
                  </a:lnTo>
                  <a:lnTo>
                    <a:pt x="98844" y="96520"/>
                  </a:lnTo>
                  <a:lnTo>
                    <a:pt x="100469" y="96520"/>
                  </a:lnTo>
                  <a:lnTo>
                    <a:pt x="102171" y="97790"/>
                  </a:lnTo>
                  <a:lnTo>
                    <a:pt x="104101" y="95250"/>
                  </a:lnTo>
                  <a:lnTo>
                    <a:pt x="104292" y="96520"/>
                  </a:lnTo>
                  <a:lnTo>
                    <a:pt x="106299" y="95250"/>
                  </a:lnTo>
                  <a:lnTo>
                    <a:pt x="106845" y="96520"/>
                  </a:lnTo>
                  <a:lnTo>
                    <a:pt x="106641" y="99060"/>
                  </a:lnTo>
                  <a:lnTo>
                    <a:pt x="108178" y="100330"/>
                  </a:lnTo>
                  <a:lnTo>
                    <a:pt x="109994" y="100330"/>
                  </a:lnTo>
                  <a:lnTo>
                    <a:pt x="110070" y="99060"/>
                  </a:lnTo>
                  <a:lnTo>
                    <a:pt x="111658" y="97790"/>
                  </a:lnTo>
                  <a:lnTo>
                    <a:pt x="110096" y="100164"/>
                  </a:lnTo>
                  <a:lnTo>
                    <a:pt x="109994" y="100330"/>
                  </a:lnTo>
                  <a:lnTo>
                    <a:pt x="111531" y="101600"/>
                  </a:lnTo>
                  <a:lnTo>
                    <a:pt x="109575" y="101600"/>
                  </a:lnTo>
                  <a:lnTo>
                    <a:pt x="111506" y="102870"/>
                  </a:lnTo>
                  <a:lnTo>
                    <a:pt x="112039" y="102870"/>
                  </a:lnTo>
                  <a:lnTo>
                    <a:pt x="115557" y="104140"/>
                  </a:lnTo>
                  <a:lnTo>
                    <a:pt x="116052" y="102870"/>
                  </a:lnTo>
                  <a:lnTo>
                    <a:pt x="116090" y="101600"/>
                  </a:lnTo>
                  <a:lnTo>
                    <a:pt x="117500" y="101600"/>
                  </a:lnTo>
                  <a:lnTo>
                    <a:pt x="116979" y="102870"/>
                  </a:lnTo>
                  <a:lnTo>
                    <a:pt x="116141" y="104051"/>
                  </a:lnTo>
                  <a:lnTo>
                    <a:pt x="120789" y="102870"/>
                  </a:lnTo>
                  <a:lnTo>
                    <a:pt x="116128" y="114300"/>
                  </a:lnTo>
                  <a:lnTo>
                    <a:pt x="121653" y="111760"/>
                  </a:lnTo>
                  <a:lnTo>
                    <a:pt x="125222" y="111760"/>
                  </a:lnTo>
                  <a:lnTo>
                    <a:pt x="125780" y="113030"/>
                  </a:lnTo>
                  <a:lnTo>
                    <a:pt x="123355" y="113030"/>
                  </a:lnTo>
                  <a:lnTo>
                    <a:pt x="122910" y="114300"/>
                  </a:lnTo>
                  <a:lnTo>
                    <a:pt x="127927" y="113030"/>
                  </a:lnTo>
                  <a:lnTo>
                    <a:pt x="125742" y="118110"/>
                  </a:lnTo>
                  <a:lnTo>
                    <a:pt x="129425" y="116840"/>
                  </a:lnTo>
                  <a:lnTo>
                    <a:pt x="125488" y="124460"/>
                  </a:lnTo>
                  <a:lnTo>
                    <a:pt x="134467" y="120650"/>
                  </a:lnTo>
                  <a:lnTo>
                    <a:pt x="132880" y="125730"/>
                  </a:lnTo>
                  <a:lnTo>
                    <a:pt x="134023" y="124460"/>
                  </a:lnTo>
                  <a:lnTo>
                    <a:pt x="135724" y="123190"/>
                  </a:lnTo>
                  <a:lnTo>
                    <a:pt x="134797" y="124460"/>
                  </a:lnTo>
                  <a:lnTo>
                    <a:pt x="135521" y="124460"/>
                  </a:lnTo>
                  <a:lnTo>
                    <a:pt x="140919" y="125730"/>
                  </a:lnTo>
                  <a:lnTo>
                    <a:pt x="141617" y="133350"/>
                  </a:lnTo>
                  <a:lnTo>
                    <a:pt x="144399" y="138430"/>
                  </a:lnTo>
                  <a:lnTo>
                    <a:pt x="145478" y="139700"/>
                  </a:lnTo>
                  <a:lnTo>
                    <a:pt x="151765" y="132080"/>
                  </a:lnTo>
                  <a:lnTo>
                    <a:pt x="150558" y="137160"/>
                  </a:lnTo>
                  <a:lnTo>
                    <a:pt x="147662" y="139700"/>
                  </a:lnTo>
                  <a:lnTo>
                    <a:pt x="153428" y="138430"/>
                  </a:lnTo>
                  <a:lnTo>
                    <a:pt x="153479" y="144780"/>
                  </a:lnTo>
                  <a:lnTo>
                    <a:pt x="157962" y="144780"/>
                  </a:lnTo>
                  <a:lnTo>
                    <a:pt x="157238" y="146050"/>
                  </a:lnTo>
                  <a:lnTo>
                    <a:pt x="156972" y="146050"/>
                  </a:lnTo>
                  <a:lnTo>
                    <a:pt x="155829" y="148590"/>
                  </a:lnTo>
                  <a:lnTo>
                    <a:pt x="158864" y="148590"/>
                  </a:lnTo>
                  <a:lnTo>
                    <a:pt x="158432" y="151130"/>
                  </a:lnTo>
                  <a:lnTo>
                    <a:pt x="162560" y="148590"/>
                  </a:lnTo>
                  <a:lnTo>
                    <a:pt x="161455" y="150291"/>
                  </a:lnTo>
                  <a:lnTo>
                    <a:pt x="161734" y="152400"/>
                  </a:lnTo>
                  <a:lnTo>
                    <a:pt x="163385" y="149860"/>
                  </a:lnTo>
                  <a:lnTo>
                    <a:pt x="163474" y="152400"/>
                  </a:lnTo>
                  <a:lnTo>
                    <a:pt x="166281" y="151130"/>
                  </a:lnTo>
                  <a:lnTo>
                    <a:pt x="165925" y="153670"/>
                  </a:lnTo>
                  <a:lnTo>
                    <a:pt x="168732" y="151130"/>
                  </a:lnTo>
                  <a:lnTo>
                    <a:pt x="166624" y="156210"/>
                  </a:lnTo>
                  <a:lnTo>
                    <a:pt x="169176" y="157480"/>
                  </a:lnTo>
                  <a:lnTo>
                    <a:pt x="171373" y="156210"/>
                  </a:lnTo>
                  <a:lnTo>
                    <a:pt x="170154" y="157480"/>
                  </a:lnTo>
                  <a:lnTo>
                    <a:pt x="170903" y="157480"/>
                  </a:lnTo>
                  <a:lnTo>
                    <a:pt x="169252" y="158750"/>
                  </a:lnTo>
                  <a:lnTo>
                    <a:pt x="170040" y="160020"/>
                  </a:lnTo>
                  <a:lnTo>
                    <a:pt x="171335" y="160020"/>
                  </a:lnTo>
                  <a:lnTo>
                    <a:pt x="172910" y="157480"/>
                  </a:lnTo>
                  <a:lnTo>
                    <a:pt x="170307" y="163830"/>
                  </a:lnTo>
                  <a:lnTo>
                    <a:pt x="178866" y="157480"/>
                  </a:lnTo>
                  <a:lnTo>
                    <a:pt x="174536" y="163830"/>
                  </a:lnTo>
                  <a:lnTo>
                    <a:pt x="178523" y="163830"/>
                  </a:lnTo>
                  <a:lnTo>
                    <a:pt x="181114" y="164833"/>
                  </a:lnTo>
                  <a:lnTo>
                    <a:pt x="178612" y="167640"/>
                  </a:lnTo>
                  <a:lnTo>
                    <a:pt x="181356" y="167640"/>
                  </a:lnTo>
                  <a:lnTo>
                    <a:pt x="181724" y="165544"/>
                  </a:lnTo>
                  <a:lnTo>
                    <a:pt x="181775" y="165100"/>
                  </a:lnTo>
                  <a:lnTo>
                    <a:pt x="184569" y="166370"/>
                  </a:lnTo>
                  <a:lnTo>
                    <a:pt x="183603" y="167081"/>
                  </a:lnTo>
                  <a:lnTo>
                    <a:pt x="185839" y="166370"/>
                  </a:lnTo>
                  <a:lnTo>
                    <a:pt x="186880" y="168910"/>
                  </a:lnTo>
                  <a:lnTo>
                    <a:pt x="186905" y="170180"/>
                  </a:lnTo>
                  <a:lnTo>
                    <a:pt x="184416" y="170180"/>
                  </a:lnTo>
                  <a:lnTo>
                    <a:pt x="187680" y="171450"/>
                  </a:lnTo>
                  <a:lnTo>
                    <a:pt x="187680" y="173990"/>
                  </a:lnTo>
                  <a:lnTo>
                    <a:pt x="191160" y="173990"/>
                  </a:lnTo>
                  <a:lnTo>
                    <a:pt x="190855" y="175260"/>
                  </a:lnTo>
                  <a:lnTo>
                    <a:pt x="190347" y="175260"/>
                  </a:lnTo>
                  <a:lnTo>
                    <a:pt x="190169" y="176530"/>
                  </a:lnTo>
                  <a:lnTo>
                    <a:pt x="191655" y="175260"/>
                  </a:lnTo>
                  <a:lnTo>
                    <a:pt x="190931" y="175260"/>
                  </a:lnTo>
                  <a:lnTo>
                    <a:pt x="192633" y="171450"/>
                  </a:lnTo>
                  <a:lnTo>
                    <a:pt x="196456" y="171450"/>
                  </a:lnTo>
                  <a:lnTo>
                    <a:pt x="193154" y="173990"/>
                  </a:lnTo>
                  <a:lnTo>
                    <a:pt x="198628" y="172720"/>
                  </a:lnTo>
                  <a:lnTo>
                    <a:pt x="194678" y="175844"/>
                  </a:lnTo>
                  <a:lnTo>
                    <a:pt x="194678" y="176530"/>
                  </a:lnTo>
                  <a:lnTo>
                    <a:pt x="194183" y="177800"/>
                  </a:lnTo>
                  <a:lnTo>
                    <a:pt x="193687" y="177800"/>
                  </a:lnTo>
                  <a:lnTo>
                    <a:pt x="194665" y="176530"/>
                  </a:lnTo>
                  <a:lnTo>
                    <a:pt x="194678" y="175844"/>
                  </a:lnTo>
                  <a:lnTo>
                    <a:pt x="192189" y="177800"/>
                  </a:lnTo>
                  <a:lnTo>
                    <a:pt x="192697" y="177800"/>
                  </a:lnTo>
                  <a:lnTo>
                    <a:pt x="194678" y="179070"/>
                  </a:lnTo>
                  <a:lnTo>
                    <a:pt x="195910" y="176530"/>
                  </a:lnTo>
                  <a:lnTo>
                    <a:pt x="196926" y="177800"/>
                  </a:lnTo>
                  <a:lnTo>
                    <a:pt x="196519" y="178485"/>
                  </a:lnTo>
                  <a:lnTo>
                    <a:pt x="198666" y="177800"/>
                  </a:lnTo>
                  <a:lnTo>
                    <a:pt x="198945" y="179070"/>
                  </a:lnTo>
                  <a:lnTo>
                    <a:pt x="198424" y="179070"/>
                  </a:lnTo>
                  <a:lnTo>
                    <a:pt x="197942" y="180340"/>
                  </a:lnTo>
                  <a:lnTo>
                    <a:pt x="197700" y="180340"/>
                  </a:lnTo>
                  <a:lnTo>
                    <a:pt x="199453" y="181610"/>
                  </a:lnTo>
                  <a:lnTo>
                    <a:pt x="204203" y="179070"/>
                  </a:lnTo>
                  <a:lnTo>
                    <a:pt x="204457" y="181610"/>
                  </a:lnTo>
                  <a:lnTo>
                    <a:pt x="200698" y="184150"/>
                  </a:lnTo>
                  <a:lnTo>
                    <a:pt x="203949" y="184150"/>
                  </a:lnTo>
                  <a:lnTo>
                    <a:pt x="201206" y="186690"/>
                  </a:lnTo>
                  <a:lnTo>
                    <a:pt x="202946" y="186690"/>
                  </a:lnTo>
                  <a:lnTo>
                    <a:pt x="203974" y="185420"/>
                  </a:lnTo>
                  <a:lnTo>
                    <a:pt x="204685" y="185420"/>
                  </a:lnTo>
                  <a:lnTo>
                    <a:pt x="207441" y="184150"/>
                  </a:lnTo>
                  <a:lnTo>
                    <a:pt x="207187" y="185420"/>
                  </a:lnTo>
                  <a:lnTo>
                    <a:pt x="205447" y="186690"/>
                  </a:lnTo>
                  <a:lnTo>
                    <a:pt x="207429" y="187960"/>
                  </a:lnTo>
                  <a:lnTo>
                    <a:pt x="207683" y="185420"/>
                  </a:lnTo>
                  <a:lnTo>
                    <a:pt x="209931" y="185420"/>
                  </a:lnTo>
                  <a:lnTo>
                    <a:pt x="211188" y="181610"/>
                  </a:lnTo>
                  <a:lnTo>
                    <a:pt x="211429" y="184150"/>
                  </a:lnTo>
                  <a:lnTo>
                    <a:pt x="210947" y="184150"/>
                  </a:lnTo>
                  <a:lnTo>
                    <a:pt x="212178" y="185420"/>
                  </a:lnTo>
                  <a:lnTo>
                    <a:pt x="210896" y="186690"/>
                  </a:lnTo>
                  <a:lnTo>
                    <a:pt x="213537" y="185420"/>
                  </a:lnTo>
                  <a:lnTo>
                    <a:pt x="213410" y="186690"/>
                  </a:lnTo>
                  <a:lnTo>
                    <a:pt x="212636" y="187960"/>
                  </a:lnTo>
                  <a:lnTo>
                    <a:pt x="210553" y="190068"/>
                  </a:lnTo>
                  <a:lnTo>
                    <a:pt x="212382" y="189230"/>
                  </a:lnTo>
                  <a:lnTo>
                    <a:pt x="212090" y="191770"/>
                  </a:lnTo>
                  <a:lnTo>
                    <a:pt x="213601" y="191135"/>
                  </a:lnTo>
                  <a:lnTo>
                    <a:pt x="213372" y="191325"/>
                  </a:lnTo>
                  <a:lnTo>
                    <a:pt x="214083" y="190931"/>
                  </a:lnTo>
                  <a:lnTo>
                    <a:pt x="214833" y="190614"/>
                  </a:lnTo>
                  <a:lnTo>
                    <a:pt x="214604" y="191770"/>
                  </a:lnTo>
                  <a:lnTo>
                    <a:pt x="214350" y="191770"/>
                  </a:lnTo>
                  <a:lnTo>
                    <a:pt x="213093" y="193040"/>
                  </a:lnTo>
                  <a:lnTo>
                    <a:pt x="213817" y="194310"/>
                  </a:lnTo>
                  <a:lnTo>
                    <a:pt x="215747" y="190500"/>
                  </a:lnTo>
                  <a:lnTo>
                    <a:pt x="216382" y="189230"/>
                  </a:lnTo>
                  <a:lnTo>
                    <a:pt x="216090" y="191770"/>
                  </a:lnTo>
                  <a:lnTo>
                    <a:pt x="215836" y="191770"/>
                  </a:lnTo>
                  <a:lnTo>
                    <a:pt x="215607" y="193040"/>
                  </a:lnTo>
                  <a:lnTo>
                    <a:pt x="215099" y="193040"/>
                  </a:lnTo>
                  <a:lnTo>
                    <a:pt x="215569" y="194310"/>
                  </a:lnTo>
                  <a:lnTo>
                    <a:pt x="218821" y="194310"/>
                  </a:lnTo>
                  <a:lnTo>
                    <a:pt x="219049" y="196850"/>
                  </a:lnTo>
                  <a:lnTo>
                    <a:pt x="216865" y="199021"/>
                  </a:lnTo>
                  <a:lnTo>
                    <a:pt x="217500" y="199390"/>
                  </a:lnTo>
                  <a:lnTo>
                    <a:pt x="222262" y="199390"/>
                  </a:lnTo>
                  <a:lnTo>
                    <a:pt x="223189" y="201930"/>
                  </a:lnTo>
                  <a:lnTo>
                    <a:pt x="223215" y="200660"/>
                  </a:lnTo>
                  <a:lnTo>
                    <a:pt x="227533" y="198120"/>
                  </a:lnTo>
                  <a:lnTo>
                    <a:pt x="222389" y="204470"/>
                  </a:lnTo>
                  <a:lnTo>
                    <a:pt x="224345" y="203568"/>
                  </a:lnTo>
                  <a:lnTo>
                    <a:pt x="223202" y="204978"/>
                  </a:lnTo>
                  <a:lnTo>
                    <a:pt x="223545" y="207010"/>
                  </a:lnTo>
                  <a:lnTo>
                    <a:pt x="229362" y="207010"/>
                  </a:lnTo>
                  <a:lnTo>
                    <a:pt x="228079" y="208280"/>
                  </a:lnTo>
                  <a:lnTo>
                    <a:pt x="227799" y="209550"/>
                  </a:lnTo>
                  <a:lnTo>
                    <a:pt x="229260" y="210820"/>
                  </a:lnTo>
                  <a:lnTo>
                    <a:pt x="229489" y="212090"/>
                  </a:lnTo>
                  <a:lnTo>
                    <a:pt x="230759" y="210820"/>
                  </a:lnTo>
                  <a:lnTo>
                    <a:pt x="230987" y="210820"/>
                  </a:lnTo>
                  <a:lnTo>
                    <a:pt x="232295" y="209550"/>
                  </a:lnTo>
                  <a:lnTo>
                    <a:pt x="231749" y="213360"/>
                  </a:lnTo>
                  <a:lnTo>
                    <a:pt x="234137" y="214630"/>
                  </a:lnTo>
                  <a:lnTo>
                    <a:pt x="236664" y="214630"/>
                  </a:lnTo>
                  <a:lnTo>
                    <a:pt x="236537" y="218440"/>
                  </a:lnTo>
                  <a:lnTo>
                    <a:pt x="235229" y="218440"/>
                  </a:lnTo>
                  <a:lnTo>
                    <a:pt x="237820" y="219710"/>
                  </a:lnTo>
                  <a:lnTo>
                    <a:pt x="239522" y="217170"/>
                  </a:lnTo>
                  <a:lnTo>
                    <a:pt x="238709" y="218440"/>
                  </a:lnTo>
                  <a:lnTo>
                    <a:pt x="239788" y="217170"/>
                  </a:lnTo>
                  <a:lnTo>
                    <a:pt x="240690" y="216268"/>
                  </a:lnTo>
                  <a:lnTo>
                    <a:pt x="239852" y="218440"/>
                  </a:lnTo>
                  <a:lnTo>
                    <a:pt x="239153" y="219710"/>
                  </a:lnTo>
                  <a:lnTo>
                    <a:pt x="240106" y="219710"/>
                  </a:lnTo>
                  <a:lnTo>
                    <a:pt x="238506" y="222250"/>
                  </a:lnTo>
                  <a:lnTo>
                    <a:pt x="240995" y="219710"/>
                  </a:lnTo>
                  <a:lnTo>
                    <a:pt x="242239" y="218440"/>
                  </a:lnTo>
                  <a:lnTo>
                    <a:pt x="244729" y="215900"/>
                  </a:lnTo>
                  <a:lnTo>
                    <a:pt x="243687" y="218440"/>
                  </a:lnTo>
                  <a:lnTo>
                    <a:pt x="242671" y="219710"/>
                  </a:lnTo>
                  <a:lnTo>
                    <a:pt x="243586" y="219710"/>
                  </a:lnTo>
                  <a:lnTo>
                    <a:pt x="245249" y="218440"/>
                  </a:lnTo>
                  <a:lnTo>
                    <a:pt x="245440" y="219710"/>
                  </a:lnTo>
                  <a:lnTo>
                    <a:pt x="243890" y="221754"/>
                  </a:lnTo>
                  <a:lnTo>
                    <a:pt x="247523" y="219710"/>
                  </a:lnTo>
                  <a:lnTo>
                    <a:pt x="246024" y="222250"/>
                  </a:lnTo>
                  <a:lnTo>
                    <a:pt x="243878" y="222250"/>
                  </a:lnTo>
                  <a:lnTo>
                    <a:pt x="242824" y="223697"/>
                  </a:lnTo>
                  <a:lnTo>
                    <a:pt x="242824" y="224790"/>
                  </a:lnTo>
                  <a:lnTo>
                    <a:pt x="242824" y="223697"/>
                  </a:lnTo>
                  <a:lnTo>
                    <a:pt x="242023" y="224790"/>
                  </a:lnTo>
                  <a:lnTo>
                    <a:pt x="242785" y="224790"/>
                  </a:lnTo>
                  <a:lnTo>
                    <a:pt x="242608" y="226021"/>
                  </a:lnTo>
                  <a:lnTo>
                    <a:pt x="242811" y="225336"/>
                  </a:lnTo>
                  <a:lnTo>
                    <a:pt x="242811" y="227330"/>
                  </a:lnTo>
                  <a:lnTo>
                    <a:pt x="243192" y="226060"/>
                  </a:lnTo>
                  <a:lnTo>
                    <a:pt x="249542" y="222250"/>
                  </a:lnTo>
                  <a:lnTo>
                    <a:pt x="245859" y="227330"/>
                  </a:lnTo>
                  <a:lnTo>
                    <a:pt x="250596" y="226060"/>
                  </a:lnTo>
                  <a:lnTo>
                    <a:pt x="246087" y="227330"/>
                  </a:lnTo>
                  <a:lnTo>
                    <a:pt x="248424" y="227330"/>
                  </a:lnTo>
                  <a:lnTo>
                    <a:pt x="245935" y="228600"/>
                  </a:lnTo>
                  <a:lnTo>
                    <a:pt x="245554" y="229870"/>
                  </a:lnTo>
                  <a:lnTo>
                    <a:pt x="245224" y="231140"/>
                  </a:lnTo>
                  <a:lnTo>
                    <a:pt x="246888" y="231140"/>
                  </a:lnTo>
                  <a:lnTo>
                    <a:pt x="243751" y="233680"/>
                  </a:lnTo>
                  <a:lnTo>
                    <a:pt x="247332" y="232410"/>
                  </a:lnTo>
                  <a:lnTo>
                    <a:pt x="246583" y="233680"/>
                  </a:lnTo>
                  <a:lnTo>
                    <a:pt x="246926" y="233680"/>
                  </a:lnTo>
                  <a:lnTo>
                    <a:pt x="247954" y="232410"/>
                  </a:lnTo>
                  <a:lnTo>
                    <a:pt x="251675" y="231140"/>
                  </a:lnTo>
                  <a:lnTo>
                    <a:pt x="247116" y="237490"/>
                  </a:lnTo>
                  <a:lnTo>
                    <a:pt x="252247" y="236220"/>
                  </a:lnTo>
                  <a:lnTo>
                    <a:pt x="255016" y="237490"/>
                  </a:lnTo>
                  <a:lnTo>
                    <a:pt x="256451" y="236220"/>
                  </a:lnTo>
                  <a:lnTo>
                    <a:pt x="257898" y="234950"/>
                  </a:lnTo>
                  <a:lnTo>
                    <a:pt x="260375" y="234950"/>
                  </a:lnTo>
                  <a:lnTo>
                    <a:pt x="259511" y="237490"/>
                  </a:lnTo>
                  <a:lnTo>
                    <a:pt x="257200" y="237490"/>
                  </a:lnTo>
                  <a:lnTo>
                    <a:pt x="256692" y="238760"/>
                  </a:lnTo>
                  <a:lnTo>
                    <a:pt x="257378" y="240030"/>
                  </a:lnTo>
                  <a:lnTo>
                    <a:pt x="258064" y="240030"/>
                  </a:lnTo>
                  <a:lnTo>
                    <a:pt x="256921" y="241300"/>
                  </a:lnTo>
                  <a:lnTo>
                    <a:pt x="257594" y="241300"/>
                  </a:lnTo>
                  <a:lnTo>
                    <a:pt x="259207" y="240474"/>
                  </a:lnTo>
                  <a:lnTo>
                    <a:pt x="259003" y="240030"/>
                  </a:lnTo>
                  <a:lnTo>
                    <a:pt x="260858" y="238760"/>
                  </a:lnTo>
                  <a:lnTo>
                    <a:pt x="262712" y="237490"/>
                  </a:lnTo>
                  <a:lnTo>
                    <a:pt x="259054" y="238760"/>
                  </a:lnTo>
                  <a:lnTo>
                    <a:pt x="259740" y="237490"/>
                  </a:lnTo>
                  <a:lnTo>
                    <a:pt x="261480" y="236220"/>
                  </a:lnTo>
                  <a:lnTo>
                    <a:pt x="262394" y="236220"/>
                  </a:lnTo>
                  <a:lnTo>
                    <a:pt x="263448" y="233680"/>
                  </a:lnTo>
                  <a:lnTo>
                    <a:pt x="260680" y="236220"/>
                  </a:lnTo>
                  <a:lnTo>
                    <a:pt x="262001" y="234950"/>
                  </a:lnTo>
                  <a:lnTo>
                    <a:pt x="262229" y="233680"/>
                  </a:lnTo>
                  <a:lnTo>
                    <a:pt x="261835" y="233680"/>
                  </a:lnTo>
                  <a:lnTo>
                    <a:pt x="263271" y="232410"/>
                  </a:lnTo>
                  <a:lnTo>
                    <a:pt x="263144" y="232410"/>
                  </a:lnTo>
                  <a:lnTo>
                    <a:pt x="264020" y="229870"/>
                  </a:lnTo>
                  <a:close/>
                </a:path>
                <a:path w="1118870" h="617855">
                  <a:moveTo>
                    <a:pt x="265404" y="247802"/>
                  </a:moveTo>
                  <a:lnTo>
                    <a:pt x="264769" y="247662"/>
                  </a:lnTo>
                  <a:lnTo>
                    <a:pt x="261848" y="249580"/>
                  </a:lnTo>
                  <a:lnTo>
                    <a:pt x="263067" y="249605"/>
                  </a:lnTo>
                  <a:lnTo>
                    <a:pt x="263893" y="249186"/>
                  </a:lnTo>
                  <a:lnTo>
                    <a:pt x="265404" y="247802"/>
                  </a:lnTo>
                  <a:close/>
                </a:path>
                <a:path w="1118870" h="617855">
                  <a:moveTo>
                    <a:pt x="266192" y="238760"/>
                  </a:moveTo>
                  <a:lnTo>
                    <a:pt x="259575" y="241300"/>
                  </a:lnTo>
                  <a:lnTo>
                    <a:pt x="258597" y="241300"/>
                  </a:lnTo>
                  <a:lnTo>
                    <a:pt x="257048" y="242570"/>
                  </a:lnTo>
                  <a:lnTo>
                    <a:pt x="255930" y="243840"/>
                  </a:lnTo>
                  <a:lnTo>
                    <a:pt x="257225" y="243840"/>
                  </a:lnTo>
                  <a:lnTo>
                    <a:pt x="259245" y="242570"/>
                  </a:lnTo>
                  <a:lnTo>
                    <a:pt x="260553" y="242570"/>
                  </a:lnTo>
                  <a:lnTo>
                    <a:pt x="259334" y="243840"/>
                  </a:lnTo>
                  <a:lnTo>
                    <a:pt x="258127" y="243840"/>
                  </a:lnTo>
                  <a:lnTo>
                    <a:pt x="257022" y="245110"/>
                  </a:lnTo>
                  <a:lnTo>
                    <a:pt x="258114" y="245110"/>
                  </a:lnTo>
                  <a:lnTo>
                    <a:pt x="260311" y="243840"/>
                  </a:lnTo>
                  <a:lnTo>
                    <a:pt x="261061" y="242570"/>
                  </a:lnTo>
                  <a:lnTo>
                    <a:pt x="262001" y="242570"/>
                  </a:lnTo>
                  <a:lnTo>
                    <a:pt x="266192" y="238760"/>
                  </a:lnTo>
                  <a:close/>
                </a:path>
                <a:path w="1118870" h="617855">
                  <a:moveTo>
                    <a:pt x="266763" y="244322"/>
                  </a:moveTo>
                  <a:lnTo>
                    <a:pt x="266306" y="243586"/>
                  </a:lnTo>
                  <a:lnTo>
                    <a:pt x="264020" y="244322"/>
                  </a:lnTo>
                  <a:lnTo>
                    <a:pt x="264490" y="243687"/>
                  </a:lnTo>
                  <a:lnTo>
                    <a:pt x="265303" y="243255"/>
                  </a:lnTo>
                  <a:lnTo>
                    <a:pt x="265836" y="242874"/>
                  </a:lnTo>
                  <a:lnTo>
                    <a:pt x="264134" y="243484"/>
                  </a:lnTo>
                  <a:lnTo>
                    <a:pt x="261429" y="244830"/>
                  </a:lnTo>
                  <a:lnTo>
                    <a:pt x="263055" y="243840"/>
                  </a:lnTo>
                  <a:lnTo>
                    <a:pt x="262699" y="242570"/>
                  </a:lnTo>
                  <a:lnTo>
                    <a:pt x="262343" y="243840"/>
                  </a:lnTo>
                  <a:lnTo>
                    <a:pt x="259969" y="245110"/>
                  </a:lnTo>
                  <a:lnTo>
                    <a:pt x="260959" y="245110"/>
                  </a:lnTo>
                  <a:lnTo>
                    <a:pt x="261404" y="244843"/>
                  </a:lnTo>
                  <a:lnTo>
                    <a:pt x="259207" y="247142"/>
                  </a:lnTo>
                  <a:lnTo>
                    <a:pt x="262153" y="245491"/>
                  </a:lnTo>
                  <a:lnTo>
                    <a:pt x="261188" y="246481"/>
                  </a:lnTo>
                  <a:lnTo>
                    <a:pt x="264668" y="244462"/>
                  </a:lnTo>
                  <a:lnTo>
                    <a:pt x="265303" y="244602"/>
                  </a:lnTo>
                  <a:lnTo>
                    <a:pt x="264375" y="245846"/>
                  </a:lnTo>
                  <a:lnTo>
                    <a:pt x="263347" y="246595"/>
                  </a:lnTo>
                  <a:lnTo>
                    <a:pt x="264134" y="246176"/>
                  </a:lnTo>
                  <a:lnTo>
                    <a:pt x="263258" y="247688"/>
                  </a:lnTo>
                  <a:lnTo>
                    <a:pt x="265125" y="246532"/>
                  </a:lnTo>
                  <a:lnTo>
                    <a:pt x="266763" y="244322"/>
                  </a:lnTo>
                  <a:close/>
                </a:path>
                <a:path w="1118870" h="617855">
                  <a:moveTo>
                    <a:pt x="332816" y="259384"/>
                  </a:moveTo>
                  <a:lnTo>
                    <a:pt x="331355" y="260604"/>
                  </a:lnTo>
                  <a:lnTo>
                    <a:pt x="331812" y="260705"/>
                  </a:lnTo>
                  <a:lnTo>
                    <a:pt x="332816" y="259384"/>
                  </a:lnTo>
                  <a:close/>
                </a:path>
                <a:path w="1118870" h="617855">
                  <a:moveTo>
                    <a:pt x="350685" y="289039"/>
                  </a:moveTo>
                  <a:lnTo>
                    <a:pt x="350393" y="289217"/>
                  </a:lnTo>
                  <a:lnTo>
                    <a:pt x="350253" y="289369"/>
                  </a:lnTo>
                  <a:lnTo>
                    <a:pt x="350418" y="289496"/>
                  </a:lnTo>
                  <a:lnTo>
                    <a:pt x="350520" y="289306"/>
                  </a:lnTo>
                  <a:lnTo>
                    <a:pt x="350685" y="289039"/>
                  </a:lnTo>
                  <a:close/>
                </a:path>
                <a:path w="1118870" h="617855">
                  <a:moveTo>
                    <a:pt x="731710" y="364744"/>
                  </a:moveTo>
                  <a:lnTo>
                    <a:pt x="731583" y="364591"/>
                  </a:lnTo>
                  <a:lnTo>
                    <a:pt x="731380" y="364363"/>
                  </a:lnTo>
                  <a:lnTo>
                    <a:pt x="731710" y="364744"/>
                  </a:lnTo>
                  <a:close/>
                </a:path>
                <a:path w="1118870" h="617855">
                  <a:moveTo>
                    <a:pt x="734453" y="361276"/>
                  </a:moveTo>
                  <a:lnTo>
                    <a:pt x="728129" y="360768"/>
                  </a:lnTo>
                  <a:lnTo>
                    <a:pt x="731380" y="364363"/>
                  </a:lnTo>
                  <a:lnTo>
                    <a:pt x="731240" y="363181"/>
                  </a:lnTo>
                  <a:lnTo>
                    <a:pt x="734453" y="361276"/>
                  </a:lnTo>
                  <a:close/>
                </a:path>
                <a:path w="1118870" h="617855">
                  <a:moveTo>
                    <a:pt x="734910" y="361315"/>
                  </a:moveTo>
                  <a:lnTo>
                    <a:pt x="734771" y="361099"/>
                  </a:lnTo>
                  <a:lnTo>
                    <a:pt x="734453" y="361276"/>
                  </a:lnTo>
                  <a:lnTo>
                    <a:pt x="734910" y="361315"/>
                  </a:lnTo>
                  <a:close/>
                </a:path>
                <a:path w="1118870" h="617855">
                  <a:moveTo>
                    <a:pt x="735711" y="360527"/>
                  </a:moveTo>
                  <a:lnTo>
                    <a:pt x="732878" y="358254"/>
                  </a:lnTo>
                  <a:lnTo>
                    <a:pt x="734771" y="361099"/>
                  </a:lnTo>
                  <a:lnTo>
                    <a:pt x="735711" y="360527"/>
                  </a:lnTo>
                  <a:close/>
                </a:path>
                <a:path w="1118870" h="617855">
                  <a:moveTo>
                    <a:pt x="854532" y="394792"/>
                  </a:moveTo>
                  <a:lnTo>
                    <a:pt x="853592" y="394004"/>
                  </a:lnTo>
                  <a:lnTo>
                    <a:pt x="853630" y="394246"/>
                  </a:lnTo>
                  <a:lnTo>
                    <a:pt x="853719" y="394462"/>
                  </a:lnTo>
                  <a:lnTo>
                    <a:pt x="853795" y="394690"/>
                  </a:lnTo>
                  <a:lnTo>
                    <a:pt x="854532" y="394792"/>
                  </a:lnTo>
                  <a:close/>
                </a:path>
                <a:path w="1118870" h="617855">
                  <a:moveTo>
                    <a:pt x="874750" y="401447"/>
                  </a:moveTo>
                  <a:lnTo>
                    <a:pt x="874737" y="401243"/>
                  </a:lnTo>
                  <a:lnTo>
                    <a:pt x="873861" y="401320"/>
                  </a:lnTo>
                  <a:lnTo>
                    <a:pt x="873950" y="401751"/>
                  </a:lnTo>
                  <a:lnTo>
                    <a:pt x="874369" y="401485"/>
                  </a:lnTo>
                  <a:lnTo>
                    <a:pt x="874750" y="401447"/>
                  </a:lnTo>
                  <a:close/>
                </a:path>
                <a:path w="1118870" h="617855">
                  <a:moveTo>
                    <a:pt x="875207" y="402132"/>
                  </a:moveTo>
                  <a:lnTo>
                    <a:pt x="874788" y="401447"/>
                  </a:lnTo>
                  <a:lnTo>
                    <a:pt x="874801" y="401751"/>
                  </a:lnTo>
                  <a:lnTo>
                    <a:pt x="875207" y="402132"/>
                  </a:lnTo>
                  <a:close/>
                </a:path>
                <a:path w="1118870" h="617855">
                  <a:moveTo>
                    <a:pt x="897521" y="407593"/>
                  </a:moveTo>
                  <a:lnTo>
                    <a:pt x="897356" y="406857"/>
                  </a:lnTo>
                  <a:lnTo>
                    <a:pt x="897267" y="407390"/>
                  </a:lnTo>
                  <a:lnTo>
                    <a:pt x="897318" y="407835"/>
                  </a:lnTo>
                  <a:lnTo>
                    <a:pt x="897394" y="408279"/>
                  </a:lnTo>
                  <a:lnTo>
                    <a:pt x="897496" y="407987"/>
                  </a:lnTo>
                  <a:lnTo>
                    <a:pt x="897521" y="407593"/>
                  </a:lnTo>
                  <a:close/>
                </a:path>
                <a:path w="1118870" h="617855">
                  <a:moveTo>
                    <a:pt x="934339" y="428955"/>
                  </a:moveTo>
                  <a:lnTo>
                    <a:pt x="933577" y="428129"/>
                  </a:lnTo>
                  <a:lnTo>
                    <a:pt x="933818" y="428561"/>
                  </a:lnTo>
                  <a:lnTo>
                    <a:pt x="934097" y="428790"/>
                  </a:lnTo>
                  <a:lnTo>
                    <a:pt x="934339" y="428955"/>
                  </a:lnTo>
                  <a:close/>
                </a:path>
                <a:path w="1118870" h="617855">
                  <a:moveTo>
                    <a:pt x="950937" y="430657"/>
                  </a:moveTo>
                  <a:lnTo>
                    <a:pt x="950569" y="430530"/>
                  </a:lnTo>
                  <a:lnTo>
                    <a:pt x="950125" y="430530"/>
                  </a:lnTo>
                  <a:lnTo>
                    <a:pt x="950937" y="430657"/>
                  </a:lnTo>
                  <a:close/>
                </a:path>
                <a:path w="1118870" h="617855">
                  <a:moveTo>
                    <a:pt x="970699" y="446709"/>
                  </a:moveTo>
                  <a:lnTo>
                    <a:pt x="970597" y="446278"/>
                  </a:lnTo>
                  <a:lnTo>
                    <a:pt x="970407" y="445960"/>
                  </a:lnTo>
                  <a:lnTo>
                    <a:pt x="970114" y="446100"/>
                  </a:lnTo>
                  <a:lnTo>
                    <a:pt x="970330" y="446316"/>
                  </a:lnTo>
                  <a:lnTo>
                    <a:pt x="970495" y="446506"/>
                  </a:lnTo>
                  <a:lnTo>
                    <a:pt x="970699" y="446709"/>
                  </a:lnTo>
                  <a:close/>
                </a:path>
                <a:path w="1118870" h="617855">
                  <a:moveTo>
                    <a:pt x="980960" y="456209"/>
                  </a:moveTo>
                  <a:lnTo>
                    <a:pt x="980376" y="456107"/>
                  </a:lnTo>
                  <a:lnTo>
                    <a:pt x="979855" y="456057"/>
                  </a:lnTo>
                  <a:lnTo>
                    <a:pt x="979817" y="456374"/>
                  </a:lnTo>
                  <a:lnTo>
                    <a:pt x="980389" y="456615"/>
                  </a:lnTo>
                  <a:lnTo>
                    <a:pt x="980782" y="456463"/>
                  </a:lnTo>
                  <a:lnTo>
                    <a:pt x="980960" y="456209"/>
                  </a:lnTo>
                  <a:close/>
                </a:path>
                <a:path w="1118870" h="617855">
                  <a:moveTo>
                    <a:pt x="1043546" y="503961"/>
                  </a:moveTo>
                  <a:lnTo>
                    <a:pt x="1042619" y="501751"/>
                  </a:lnTo>
                  <a:lnTo>
                    <a:pt x="1041781" y="502513"/>
                  </a:lnTo>
                  <a:lnTo>
                    <a:pt x="1042898" y="503110"/>
                  </a:lnTo>
                  <a:lnTo>
                    <a:pt x="1043546" y="503961"/>
                  </a:lnTo>
                  <a:close/>
                </a:path>
                <a:path w="1118870" h="617855">
                  <a:moveTo>
                    <a:pt x="1043914" y="504812"/>
                  </a:moveTo>
                  <a:lnTo>
                    <a:pt x="1043889" y="504494"/>
                  </a:lnTo>
                  <a:lnTo>
                    <a:pt x="1043749" y="504202"/>
                  </a:lnTo>
                  <a:lnTo>
                    <a:pt x="1043546" y="503961"/>
                  </a:lnTo>
                  <a:lnTo>
                    <a:pt x="1043914" y="504812"/>
                  </a:lnTo>
                  <a:close/>
                </a:path>
                <a:path w="1118870" h="617855">
                  <a:moveTo>
                    <a:pt x="1058329" y="510895"/>
                  </a:moveTo>
                  <a:lnTo>
                    <a:pt x="1058075" y="511162"/>
                  </a:lnTo>
                  <a:lnTo>
                    <a:pt x="1057910" y="511492"/>
                  </a:lnTo>
                  <a:lnTo>
                    <a:pt x="1057795" y="511835"/>
                  </a:lnTo>
                  <a:lnTo>
                    <a:pt x="1058062" y="511492"/>
                  </a:lnTo>
                  <a:lnTo>
                    <a:pt x="1058252" y="511149"/>
                  </a:lnTo>
                  <a:lnTo>
                    <a:pt x="1058329" y="510895"/>
                  </a:lnTo>
                  <a:close/>
                </a:path>
                <a:path w="1118870" h="617855">
                  <a:moveTo>
                    <a:pt x="1073264" y="525716"/>
                  </a:moveTo>
                  <a:lnTo>
                    <a:pt x="1071410" y="525843"/>
                  </a:lnTo>
                  <a:lnTo>
                    <a:pt x="1071867" y="526313"/>
                  </a:lnTo>
                  <a:lnTo>
                    <a:pt x="1072273" y="526173"/>
                  </a:lnTo>
                  <a:lnTo>
                    <a:pt x="1072743" y="525970"/>
                  </a:lnTo>
                  <a:lnTo>
                    <a:pt x="1073264" y="525716"/>
                  </a:lnTo>
                  <a:close/>
                </a:path>
                <a:path w="1118870" h="617855">
                  <a:moveTo>
                    <a:pt x="1090053" y="545871"/>
                  </a:moveTo>
                  <a:lnTo>
                    <a:pt x="1089748" y="545312"/>
                  </a:lnTo>
                  <a:lnTo>
                    <a:pt x="1087323" y="547014"/>
                  </a:lnTo>
                  <a:lnTo>
                    <a:pt x="1086180" y="547649"/>
                  </a:lnTo>
                  <a:lnTo>
                    <a:pt x="1087348" y="547141"/>
                  </a:lnTo>
                  <a:lnTo>
                    <a:pt x="1088085" y="547128"/>
                  </a:lnTo>
                  <a:lnTo>
                    <a:pt x="1088593" y="547395"/>
                  </a:lnTo>
                  <a:lnTo>
                    <a:pt x="1089037" y="547052"/>
                  </a:lnTo>
                  <a:lnTo>
                    <a:pt x="1089520" y="546569"/>
                  </a:lnTo>
                  <a:lnTo>
                    <a:pt x="1090053" y="545871"/>
                  </a:lnTo>
                  <a:close/>
                </a:path>
                <a:path w="1118870" h="617855">
                  <a:moveTo>
                    <a:pt x="1102283" y="594525"/>
                  </a:moveTo>
                  <a:lnTo>
                    <a:pt x="1102067" y="594233"/>
                  </a:lnTo>
                  <a:lnTo>
                    <a:pt x="1101890" y="593928"/>
                  </a:lnTo>
                  <a:lnTo>
                    <a:pt x="1101750" y="593598"/>
                  </a:lnTo>
                  <a:lnTo>
                    <a:pt x="1101890" y="594067"/>
                  </a:lnTo>
                  <a:lnTo>
                    <a:pt x="1102055" y="594347"/>
                  </a:lnTo>
                  <a:lnTo>
                    <a:pt x="1102283" y="594525"/>
                  </a:lnTo>
                  <a:close/>
                </a:path>
                <a:path w="1118870" h="617855">
                  <a:moveTo>
                    <a:pt x="1103566" y="595833"/>
                  </a:moveTo>
                  <a:lnTo>
                    <a:pt x="1103274" y="595579"/>
                  </a:lnTo>
                  <a:lnTo>
                    <a:pt x="1102995" y="595350"/>
                  </a:lnTo>
                  <a:lnTo>
                    <a:pt x="1102753" y="595083"/>
                  </a:lnTo>
                  <a:lnTo>
                    <a:pt x="1102233" y="595274"/>
                  </a:lnTo>
                  <a:lnTo>
                    <a:pt x="1102588" y="595566"/>
                  </a:lnTo>
                  <a:lnTo>
                    <a:pt x="1103033" y="595744"/>
                  </a:lnTo>
                  <a:lnTo>
                    <a:pt x="1103566" y="595833"/>
                  </a:lnTo>
                  <a:close/>
                </a:path>
                <a:path w="1118870" h="617855">
                  <a:moveTo>
                    <a:pt x="1110716" y="584962"/>
                  </a:moveTo>
                  <a:lnTo>
                    <a:pt x="1110538" y="584822"/>
                  </a:lnTo>
                  <a:lnTo>
                    <a:pt x="1110322" y="584708"/>
                  </a:lnTo>
                  <a:lnTo>
                    <a:pt x="1110716" y="584962"/>
                  </a:lnTo>
                  <a:close/>
                </a:path>
                <a:path w="1118870" h="617855">
                  <a:moveTo>
                    <a:pt x="1116901" y="616813"/>
                  </a:moveTo>
                  <a:lnTo>
                    <a:pt x="1116063" y="615772"/>
                  </a:lnTo>
                  <a:lnTo>
                    <a:pt x="1112481" y="616115"/>
                  </a:lnTo>
                  <a:lnTo>
                    <a:pt x="1114056" y="617613"/>
                  </a:lnTo>
                  <a:lnTo>
                    <a:pt x="1115060" y="617753"/>
                  </a:lnTo>
                  <a:lnTo>
                    <a:pt x="1116901" y="616813"/>
                  </a:lnTo>
                  <a:close/>
                </a:path>
                <a:path w="1118870" h="617855">
                  <a:moveTo>
                    <a:pt x="1118323" y="611428"/>
                  </a:moveTo>
                  <a:lnTo>
                    <a:pt x="1117638" y="609346"/>
                  </a:lnTo>
                  <a:lnTo>
                    <a:pt x="1114780" y="608114"/>
                  </a:lnTo>
                  <a:lnTo>
                    <a:pt x="1115314" y="607390"/>
                  </a:lnTo>
                  <a:lnTo>
                    <a:pt x="1116330" y="607479"/>
                  </a:lnTo>
                  <a:lnTo>
                    <a:pt x="1116952" y="607339"/>
                  </a:lnTo>
                  <a:lnTo>
                    <a:pt x="1114831" y="606552"/>
                  </a:lnTo>
                  <a:lnTo>
                    <a:pt x="1111491" y="606094"/>
                  </a:lnTo>
                  <a:lnTo>
                    <a:pt x="1108925" y="608228"/>
                  </a:lnTo>
                  <a:lnTo>
                    <a:pt x="1112520" y="608304"/>
                  </a:lnTo>
                  <a:lnTo>
                    <a:pt x="1111364" y="609155"/>
                  </a:lnTo>
                  <a:lnTo>
                    <a:pt x="1115606" y="609180"/>
                  </a:lnTo>
                  <a:lnTo>
                    <a:pt x="1116444" y="610222"/>
                  </a:lnTo>
                  <a:lnTo>
                    <a:pt x="1115390" y="611657"/>
                  </a:lnTo>
                  <a:lnTo>
                    <a:pt x="1114120" y="611924"/>
                  </a:lnTo>
                  <a:lnTo>
                    <a:pt x="1115110" y="612025"/>
                  </a:lnTo>
                  <a:lnTo>
                    <a:pt x="1114120" y="614019"/>
                  </a:lnTo>
                  <a:lnTo>
                    <a:pt x="1116406" y="613892"/>
                  </a:lnTo>
                  <a:lnTo>
                    <a:pt x="1118323" y="61142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3739438" y="2130011"/>
              <a:ext cx="1205230" cy="1530985"/>
            </a:xfrm>
            <a:custGeom>
              <a:avLst/>
              <a:gdLst/>
              <a:ahLst/>
              <a:cxnLst/>
              <a:rect l="l" t="t" r="r" b="b"/>
              <a:pathLst>
                <a:path w="1205229" h="1530985">
                  <a:moveTo>
                    <a:pt x="7353" y="20320"/>
                  </a:moveTo>
                  <a:lnTo>
                    <a:pt x="4559" y="19050"/>
                  </a:lnTo>
                  <a:lnTo>
                    <a:pt x="4876" y="21590"/>
                  </a:lnTo>
                  <a:lnTo>
                    <a:pt x="6934" y="20320"/>
                  </a:lnTo>
                  <a:lnTo>
                    <a:pt x="7353" y="20320"/>
                  </a:lnTo>
                  <a:close/>
                </a:path>
                <a:path w="1205229" h="1530985">
                  <a:moveTo>
                    <a:pt x="14338" y="21590"/>
                  </a:moveTo>
                  <a:lnTo>
                    <a:pt x="13423" y="21805"/>
                  </a:lnTo>
                  <a:lnTo>
                    <a:pt x="13830" y="22656"/>
                  </a:lnTo>
                  <a:lnTo>
                    <a:pt x="14338" y="21590"/>
                  </a:lnTo>
                  <a:close/>
                </a:path>
                <a:path w="1205229" h="1530985">
                  <a:moveTo>
                    <a:pt x="15113" y="25400"/>
                  </a:moveTo>
                  <a:lnTo>
                    <a:pt x="13830" y="22656"/>
                  </a:lnTo>
                  <a:lnTo>
                    <a:pt x="13728" y="22860"/>
                  </a:lnTo>
                  <a:lnTo>
                    <a:pt x="10922" y="24130"/>
                  </a:lnTo>
                  <a:lnTo>
                    <a:pt x="12496" y="25400"/>
                  </a:lnTo>
                  <a:lnTo>
                    <a:pt x="15113" y="25400"/>
                  </a:lnTo>
                  <a:close/>
                </a:path>
                <a:path w="1205229" h="1530985">
                  <a:moveTo>
                    <a:pt x="54914" y="47117"/>
                  </a:moveTo>
                  <a:lnTo>
                    <a:pt x="54470" y="46990"/>
                  </a:lnTo>
                  <a:lnTo>
                    <a:pt x="53670" y="50800"/>
                  </a:lnTo>
                  <a:lnTo>
                    <a:pt x="54914" y="47117"/>
                  </a:lnTo>
                  <a:close/>
                </a:path>
                <a:path w="1205229" h="1530985">
                  <a:moveTo>
                    <a:pt x="55473" y="47269"/>
                  </a:moveTo>
                  <a:lnTo>
                    <a:pt x="54965" y="46990"/>
                  </a:lnTo>
                  <a:lnTo>
                    <a:pt x="54914" y="47117"/>
                  </a:lnTo>
                  <a:lnTo>
                    <a:pt x="55473" y="47269"/>
                  </a:lnTo>
                  <a:close/>
                </a:path>
                <a:path w="1205229" h="1530985">
                  <a:moveTo>
                    <a:pt x="69202" y="58420"/>
                  </a:moveTo>
                  <a:lnTo>
                    <a:pt x="69126" y="57150"/>
                  </a:lnTo>
                  <a:lnTo>
                    <a:pt x="65951" y="57150"/>
                  </a:lnTo>
                  <a:lnTo>
                    <a:pt x="69202" y="58420"/>
                  </a:lnTo>
                  <a:close/>
                </a:path>
                <a:path w="1205229" h="1530985">
                  <a:moveTo>
                    <a:pt x="69519" y="57150"/>
                  </a:moveTo>
                  <a:lnTo>
                    <a:pt x="69037" y="55803"/>
                  </a:lnTo>
                  <a:lnTo>
                    <a:pt x="69126" y="57150"/>
                  </a:lnTo>
                  <a:lnTo>
                    <a:pt x="69519" y="57150"/>
                  </a:lnTo>
                  <a:close/>
                </a:path>
                <a:path w="1205229" h="1530985">
                  <a:moveTo>
                    <a:pt x="79743" y="58420"/>
                  </a:moveTo>
                  <a:lnTo>
                    <a:pt x="79692" y="58191"/>
                  </a:lnTo>
                  <a:lnTo>
                    <a:pt x="79032" y="58420"/>
                  </a:lnTo>
                  <a:lnTo>
                    <a:pt x="79743" y="58420"/>
                  </a:lnTo>
                  <a:close/>
                </a:path>
                <a:path w="1205229" h="1530985">
                  <a:moveTo>
                    <a:pt x="91325" y="59690"/>
                  </a:moveTo>
                  <a:lnTo>
                    <a:pt x="91313" y="59474"/>
                  </a:lnTo>
                  <a:lnTo>
                    <a:pt x="91274" y="59690"/>
                  </a:lnTo>
                  <a:close/>
                </a:path>
                <a:path w="1205229" h="1530985">
                  <a:moveTo>
                    <a:pt x="91351" y="62153"/>
                  </a:moveTo>
                  <a:lnTo>
                    <a:pt x="91160" y="61201"/>
                  </a:lnTo>
                  <a:lnTo>
                    <a:pt x="91173" y="60236"/>
                  </a:lnTo>
                  <a:lnTo>
                    <a:pt x="91274" y="59309"/>
                  </a:lnTo>
                  <a:lnTo>
                    <a:pt x="90868" y="61391"/>
                  </a:lnTo>
                  <a:lnTo>
                    <a:pt x="87376" y="60921"/>
                  </a:lnTo>
                  <a:lnTo>
                    <a:pt x="91351" y="62153"/>
                  </a:lnTo>
                  <a:close/>
                </a:path>
                <a:path w="1205229" h="1530985">
                  <a:moveTo>
                    <a:pt x="95097" y="59690"/>
                  </a:moveTo>
                  <a:lnTo>
                    <a:pt x="93306" y="57150"/>
                  </a:lnTo>
                  <a:lnTo>
                    <a:pt x="92367" y="59690"/>
                  </a:lnTo>
                  <a:lnTo>
                    <a:pt x="93332" y="59690"/>
                  </a:lnTo>
                  <a:lnTo>
                    <a:pt x="95097" y="59690"/>
                  </a:lnTo>
                  <a:close/>
                </a:path>
                <a:path w="1205229" h="1530985">
                  <a:moveTo>
                    <a:pt x="95986" y="60960"/>
                  </a:moveTo>
                  <a:lnTo>
                    <a:pt x="95948" y="59690"/>
                  </a:lnTo>
                  <a:lnTo>
                    <a:pt x="95097" y="59690"/>
                  </a:lnTo>
                  <a:lnTo>
                    <a:pt x="95986" y="60960"/>
                  </a:lnTo>
                  <a:close/>
                </a:path>
                <a:path w="1205229" h="1530985">
                  <a:moveTo>
                    <a:pt x="127368" y="73139"/>
                  </a:moveTo>
                  <a:lnTo>
                    <a:pt x="126822" y="73660"/>
                  </a:lnTo>
                  <a:lnTo>
                    <a:pt x="124828" y="72732"/>
                  </a:lnTo>
                  <a:lnTo>
                    <a:pt x="126911" y="77470"/>
                  </a:lnTo>
                  <a:lnTo>
                    <a:pt x="127317" y="73660"/>
                  </a:lnTo>
                  <a:lnTo>
                    <a:pt x="127368" y="73139"/>
                  </a:lnTo>
                  <a:close/>
                </a:path>
                <a:path w="1205229" h="1530985">
                  <a:moveTo>
                    <a:pt x="128155" y="72390"/>
                  </a:moveTo>
                  <a:lnTo>
                    <a:pt x="127520" y="71793"/>
                  </a:lnTo>
                  <a:lnTo>
                    <a:pt x="127368" y="73139"/>
                  </a:lnTo>
                  <a:lnTo>
                    <a:pt x="128155" y="72390"/>
                  </a:lnTo>
                  <a:close/>
                </a:path>
                <a:path w="1205229" h="1530985">
                  <a:moveTo>
                    <a:pt x="172415" y="88900"/>
                  </a:moveTo>
                  <a:lnTo>
                    <a:pt x="170637" y="85090"/>
                  </a:lnTo>
                  <a:lnTo>
                    <a:pt x="170840" y="87630"/>
                  </a:lnTo>
                  <a:lnTo>
                    <a:pt x="170040" y="87630"/>
                  </a:lnTo>
                  <a:lnTo>
                    <a:pt x="172415" y="88900"/>
                  </a:lnTo>
                  <a:close/>
                </a:path>
                <a:path w="1205229" h="1530985">
                  <a:moveTo>
                    <a:pt x="173748" y="87630"/>
                  </a:moveTo>
                  <a:lnTo>
                    <a:pt x="173736" y="87350"/>
                  </a:lnTo>
                  <a:lnTo>
                    <a:pt x="172593" y="87630"/>
                  </a:lnTo>
                  <a:lnTo>
                    <a:pt x="173748" y="87630"/>
                  </a:lnTo>
                  <a:close/>
                </a:path>
                <a:path w="1205229" h="1530985">
                  <a:moveTo>
                    <a:pt x="182397" y="68580"/>
                  </a:moveTo>
                  <a:lnTo>
                    <a:pt x="181406" y="67310"/>
                  </a:lnTo>
                  <a:lnTo>
                    <a:pt x="181356" y="67538"/>
                  </a:lnTo>
                  <a:lnTo>
                    <a:pt x="182397" y="68580"/>
                  </a:lnTo>
                  <a:close/>
                </a:path>
                <a:path w="1205229" h="1530985">
                  <a:moveTo>
                    <a:pt x="244830" y="100863"/>
                  </a:moveTo>
                  <a:lnTo>
                    <a:pt x="244132" y="101396"/>
                  </a:lnTo>
                  <a:lnTo>
                    <a:pt x="244716" y="101600"/>
                  </a:lnTo>
                  <a:lnTo>
                    <a:pt x="244830" y="100863"/>
                  </a:lnTo>
                  <a:close/>
                </a:path>
                <a:path w="1205229" h="1530985">
                  <a:moveTo>
                    <a:pt x="252463" y="101422"/>
                  </a:moveTo>
                  <a:lnTo>
                    <a:pt x="251561" y="101638"/>
                  </a:lnTo>
                  <a:lnTo>
                    <a:pt x="251866" y="101752"/>
                  </a:lnTo>
                  <a:lnTo>
                    <a:pt x="252183" y="101727"/>
                  </a:lnTo>
                  <a:lnTo>
                    <a:pt x="252463" y="101422"/>
                  </a:lnTo>
                  <a:close/>
                </a:path>
                <a:path w="1205229" h="1530985">
                  <a:moveTo>
                    <a:pt x="265442" y="104013"/>
                  </a:moveTo>
                  <a:lnTo>
                    <a:pt x="262902" y="105410"/>
                  </a:lnTo>
                  <a:lnTo>
                    <a:pt x="264058" y="105410"/>
                  </a:lnTo>
                  <a:lnTo>
                    <a:pt x="265404" y="104140"/>
                  </a:lnTo>
                  <a:lnTo>
                    <a:pt x="265442" y="104013"/>
                  </a:lnTo>
                  <a:close/>
                </a:path>
                <a:path w="1205229" h="1530985">
                  <a:moveTo>
                    <a:pt x="268351" y="77609"/>
                  </a:moveTo>
                  <a:lnTo>
                    <a:pt x="265671" y="78105"/>
                  </a:lnTo>
                  <a:lnTo>
                    <a:pt x="266839" y="78486"/>
                  </a:lnTo>
                  <a:lnTo>
                    <a:pt x="268351" y="77609"/>
                  </a:lnTo>
                  <a:close/>
                </a:path>
                <a:path w="1205229" h="1530985">
                  <a:moveTo>
                    <a:pt x="295770" y="107315"/>
                  </a:moveTo>
                  <a:lnTo>
                    <a:pt x="295719" y="106527"/>
                  </a:lnTo>
                  <a:lnTo>
                    <a:pt x="294119" y="107950"/>
                  </a:lnTo>
                  <a:lnTo>
                    <a:pt x="295770" y="107315"/>
                  </a:lnTo>
                  <a:close/>
                </a:path>
                <a:path w="1205229" h="1530985">
                  <a:moveTo>
                    <a:pt x="297408" y="106680"/>
                  </a:moveTo>
                  <a:lnTo>
                    <a:pt x="295770" y="107315"/>
                  </a:lnTo>
                  <a:lnTo>
                    <a:pt x="295871" y="109220"/>
                  </a:lnTo>
                  <a:lnTo>
                    <a:pt x="297408" y="106680"/>
                  </a:lnTo>
                  <a:close/>
                </a:path>
                <a:path w="1205229" h="1530985">
                  <a:moveTo>
                    <a:pt x="425729" y="132080"/>
                  </a:moveTo>
                  <a:lnTo>
                    <a:pt x="425259" y="132080"/>
                  </a:lnTo>
                  <a:lnTo>
                    <a:pt x="425691" y="132461"/>
                  </a:lnTo>
                  <a:lnTo>
                    <a:pt x="425729" y="132080"/>
                  </a:lnTo>
                  <a:close/>
                </a:path>
                <a:path w="1205229" h="1530985">
                  <a:moveTo>
                    <a:pt x="426694" y="133350"/>
                  </a:moveTo>
                  <a:lnTo>
                    <a:pt x="425691" y="132461"/>
                  </a:lnTo>
                  <a:lnTo>
                    <a:pt x="425538" y="134620"/>
                  </a:lnTo>
                  <a:lnTo>
                    <a:pt x="426554" y="134620"/>
                  </a:lnTo>
                  <a:lnTo>
                    <a:pt x="426694" y="133350"/>
                  </a:lnTo>
                  <a:close/>
                </a:path>
                <a:path w="1205229" h="1530985">
                  <a:moveTo>
                    <a:pt x="452894" y="118110"/>
                  </a:moveTo>
                  <a:lnTo>
                    <a:pt x="452462" y="118110"/>
                  </a:lnTo>
                  <a:lnTo>
                    <a:pt x="451015" y="119507"/>
                  </a:lnTo>
                  <a:lnTo>
                    <a:pt x="451358" y="119380"/>
                  </a:lnTo>
                  <a:lnTo>
                    <a:pt x="452894" y="118110"/>
                  </a:lnTo>
                  <a:close/>
                </a:path>
                <a:path w="1205229" h="1530985">
                  <a:moveTo>
                    <a:pt x="459701" y="116840"/>
                  </a:moveTo>
                  <a:lnTo>
                    <a:pt x="457847" y="115570"/>
                  </a:lnTo>
                  <a:lnTo>
                    <a:pt x="453237" y="115570"/>
                  </a:lnTo>
                  <a:lnTo>
                    <a:pt x="451777" y="116840"/>
                  </a:lnTo>
                  <a:lnTo>
                    <a:pt x="454431" y="116840"/>
                  </a:lnTo>
                  <a:lnTo>
                    <a:pt x="452894" y="118110"/>
                  </a:lnTo>
                  <a:lnTo>
                    <a:pt x="456806" y="118110"/>
                  </a:lnTo>
                  <a:lnTo>
                    <a:pt x="459701" y="116840"/>
                  </a:lnTo>
                  <a:close/>
                </a:path>
                <a:path w="1205229" h="1530985">
                  <a:moveTo>
                    <a:pt x="467080" y="120129"/>
                  </a:moveTo>
                  <a:lnTo>
                    <a:pt x="466763" y="118338"/>
                  </a:lnTo>
                  <a:lnTo>
                    <a:pt x="465137" y="116827"/>
                  </a:lnTo>
                  <a:lnTo>
                    <a:pt x="463600" y="118084"/>
                  </a:lnTo>
                  <a:lnTo>
                    <a:pt x="465048" y="118694"/>
                  </a:lnTo>
                  <a:lnTo>
                    <a:pt x="466217" y="120345"/>
                  </a:lnTo>
                  <a:lnTo>
                    <a:pt x="467080" y="120129"/>
                  </a:lnTo>
                  <a:close/>
                </a:path>
                <a:path w="1205229" h="1530985">
                  <a:moveTo>
                    <a:pt x="484733" y="129540"/>
                  </a:moveTo>
                  <a:lnTo>
                    <a:pt x="484479" y="128358"/>
                  </a:lnTo>
                  <a:lnTo>
                    <a:pt x="483603" y="129540"/>
                  </a:lnTo>
                  <a:lnTo>
                    <a:pt x="484733" y="129540"/>
                  </a:lnTo>
                  <a:close/>
                </a:path>
                <a:path w="1205229" h="1530985">
                  <a:moveTo>
                    <a:pt x="485711" y="125730"/>
                  </a:moveTo>
                  <a:lnTo>
                    <a:pt x="483920" y="125730"/>
                  </a:lnTo>
                  <a:lnTo>
                    <a:pt x="484479" y="128358"/>
                  </a:lnTo>
                  <a:lnTo>
                    <a:pt x="485495" y="127000"/>
                  </a:lnTo>
                  <a:lnTo>
                    <a:pt x="485686" y="128270"/>
                  </a:lnTo>
                  <a:lnTo>
                    <a:pt x="485698" y="127000"/>
                  </a:lnTo>
                  <a:lnTo>
                    <a:pt x="485711" y="125730"/>
                  </a:lnTo>
                  <a:close/>
                </a:path>
                <a:path w="1205229" h="1530985">
                  <a:moveTo>
                    <a:pt x="496582" y="128270"/>
                  </a:moveTo>
                  <a:lnTo>
                    <a:pt x="496265" y="128270"/>
                  </a:lnTo>
                  <a:lnTo>
                    <a:pt x="496430" y="128384"/>
                  </a:lnTo>
                  <a:lnTo>
                    <a:pt x="496582" y="128270"/>
                  </a:lnTo>
                  <a:close/>
                </a:path>
                <a:path w="1205229" h="1530985">
                  <a:moveTo>
                    <a:pt x="519671" y="137160"/>
                  </a:moveTo>
                  <a:lnTo>
                    <a:pt x="519201" y="135890"/>
                  </a:lnTo>
                  <a:lnTo>
                    <a:pt x="519226" y="136664"/>
                  </a:lnTo>
                  <a:lnTo>
                    <a:pt x="519671" y="137160"/>
                  </a:lnTo>
                  <a:close/>
                </a:path>
                <a:path w="1205229" h="1530985">
                  <a:moveTo>
                    <a:pt x="530034" y="139001"/>
                  </a:moveTo>
                  <a:lnTo>
                    <a:pt x="529094" y="138214"/>
                  </a:lnTo>
                  <a:lnTo>
                    <a:pt x="529132" y="138455"/>
                  </a:lnTo>
                  <a:lnTo>
                    <a:pt x="529221" y="138671"/>
                  </a:lnTo>
                  <a:lnTo>
                    <a:pt x="529297" y="138899"/>
                  </a:lnTo>
                  <a:lnTo>
                    <a:pt x="530034" y="139001"/>
                  </a:lnTo>
                  <a:close/>
                </a:path>
                <a:path w="1205229" h="1530985">
                  <a:moveTo>
                    <a:pt x="536054" y="136893"/>
                  </a:moveTo>
                  <a:lnTo>
                    <a:pt x="533857" y="137160"/>
                  </a:lnTo>
                  <a:lnTo>
                    <a:pt x="533209" y="140436"/>
                  </a:lnTo>
                  <a:lnTo>
                    <a:pt x="534530" y="140271"/>
                  </a:lnTo>
                  <a:lnTo>
                    <a:pt x="536054" y="136893"/>
                  </a:lnTo>
                  <a:close/>
                </a:path>
                <a:path w="1205229" h="1530985">
                  <a:moveTo>
                    <a:pt x="541680" y="167716"/>
                  </a:moveTo>
                  <a:lnTo>
                    <a:pt x="541312" y="167576"/>
                  </a:lnTo>
                  <a:lnTo>
                    <a:pt x="541642" y="167767"/>
                  </a:lnTo>
                  <a:close/>
                </a:path>
                <a:path w="1205229" h="1530985">
                  <a:moveTo>
                    <a:pt x="546341" y="147320"/>
                  </a:moveTo>
                  <a:lnTo>
                    <a:pt x="545934" y="147320"/>
                  </a:lnTo>
                  <a:lnTo>
                    <a:pt x="545960" y="148564"/>
                  </a:lnTo>
                  <a:lnTo>
                    <a:pt x="546341" y="147320"/>
                  </a:lnTo>
                  <a:close/>
                </a:path>
                <a:path w="1205229" h="1530985">
                  <a:moveTo>
                    <a:pt x="558228" y="148590"/>
                  </a:moveTo>
                  <a:lnTo>
                    <a:pt x="556793" y="147320"/>
                  </a:lnTo>
                  <a:lnTo>
                    <a:pt x="555650" y="146050"/>
                  </a:lnTo>
                  <a:lnTo>
                    <a:pt x="555066" y="148590"/>
                  </a:lnTo>
                  <a:lnTo>
                    <a:pt x="558228" y="148590"/>
                  </a:lnTo>
                  <a:close/>
                </a:path>
                <a:path w="1205229" h="1530985">
                  <a:moveTo>
                    <a:pt x="578802" y="180047"/>
                  </a:moveTo>
                  <a:lnTo>
                    <a:pt x="577583" y="180340"/>
                  </a:lnTo>
                  <a:lnTo>
                    <a:pt x="575894" y="180340"/>
                  </a:lnTo>
                  <a:lnTo>
                    <a:pt x="577570" y="182880"/>
                  </a:lnTo>
                  <a:lnTo>
                    <a:pt x="578802" y="180047"/>
                  </a:lnTo>
                  <a:close/>
                </a:path>
                <a:path w="1205229" h="1530985">
                  <a:moveTo>
                    <a:pt x="597662" y="163830"/>
                  </a:moveTo>
                  <a:lnTo>
                    <a:pt x="594436" y="163830"/>
                  </a:lnTo>
                  <a:lnTo>
                    <a:pt x="591337" y="163830"/>
                  </a:lnTo>
                  <a:lnTo>
                    <a:pt x="597128" y="164947"/>
                  </a:lnTo>
                  <a:lnTo>
                    <a:pt x="597662" y="163830"/>
                  </a:lnTo>
                  <a:close/>
                </a:path>
                <a:path w="1205229" h="1530985">
                  <a:moveTo>
                    <a:pt x="597916" y="165100"/>
                  </a:moveTo>
                  <a:lnTo>
                    <a:pt x="597128" y="164947"/>
                  </a:lnTo>
                  <a:lnTo>
                    <a:pt x="597052" y="165100"/>
                  </a:lnTo>
                  <a:lnTo>
                    <a:pt x="597916" y="165100"/>
                  </a:lnTo>
                  <a:close/>
                </a:path>
                <a:path w="1205229" h="1530985">
                  <a:moveTo>
                    <a:pt x="598906" y="161290"/>
                  </a:moveTo>
                  <a:lnTo>
                    <a:pt x="594487" y="161290"/>
                  </a:lnTo>
                  <a:lnTo>
                    <a:pt x="594461" y="162712"/>
                  </a:lnTo>
                  <a:lnTo>
                    <a:pt x="594804" y="162712"/>
                  </a:lnTo>
                  <a:lnTo>
                    <a:pt x="598208" y="162712"/>
                  </a:lnTo>
                  <a:lnTo>
                    <a:pt x="598284" y="162560"/>
                  </a:lnTo>
                  <a:lnTo>
                    <a:pt x="598906" y="161290"/>
                  </a:lnTo>
                  <a:close/>
                </a:path>
                <a:path w="1205229" h="1530985">
                  <a:moveTo>
                    <a:pt x="604558" y="191770"/>
                  </a:moveTo>
                  <a:lnTo>
                    <a:pt x="603313" y="191770"/>
                  </a:lnTo>
                  <a:lnTo>
                    <a:pt x="602729" y="191770"/>
                  </a:lnTo>
                  <a:lnTo>
                    <a:pt x="603694" y="193040"/>
                  </a:lnTo>
                  <a:lnTo>
                    <a:pt x="604558" y="191770"/>
                  </a:lnTo>
                  <a:close/>
                </a:path>
                <a:path w="1205229" h="1530985">
                  <a:moveTo>
                    <a:pt x="607466" y="174472"/>
                  </a:moveTo>
                  <a:lnTo>
                    <a:pt x="606831" y="173990"/>
                  </a:lnTo>
                  <a:lnTo>
                    <a:pt x="606336" y="175260"/>
                  </a:lnTo>
                  <a:lnTo>
                    <a:pt x="607466" y="174472"/>
                  </a:lnTo>
                  <a:close/>
                </a:path>
                <a:path w="1205229" h="1530985">
                  <a:moveTo>
                    <a:pt x="608520" y="175260"/>
                  </a:moveTo>
                  <a:lnTo>
                    <a:pt x="608126" y="173990"/>
                  </a:lnTo>
                  <a:lnTo>
                    <a:pt x="607466" y="174472"/>
                  </a:lnTo>
                  <a:lnTo>
                    <a:pt x="608520" y="175260"/>
                  </a:lnTo>
                  <a:close/>
                </a:path>
                <a:path w="1205229" h="1530985">
                  <a:moveTo>
                    <a:pt x="618655" y="172300"/>
                  </a:moveTo>
                  <a:lnTo>
                    <a:pt x="618401" y="171450"/>
                  </a:lnTo>
                  <a:lnTo>
                    <a:pt x="617512" y="171450"/>
                  </a:lnTo>
                  <a:lnTo>
                    <a:pt x="618655" y="172300"/>
                  </a:lnTo>
                  <a:close/>
                </a:path>
                <a:path w="1205229" h="1530985">
                  <a:moveTo>
                    <a:pt x="619226" y="172720"/>
                  </a:moveTo>
                  <a:lnTo>
                    <a:pt x="618655" y="172300"/>
                  </a:lnTo>
                  <a:lnTo>
                    <a:pt x="618883" y="173088"/>
                  </a:lnTo>
                  <a:lnTo>
                    <a:pt x="619226" y="172720"/>
                  </a:lnTo>
                  <a:close/>
                </a:path>
                <a:path w="1205229" h="1530985">
                  <a:moveTo>
                    <a:pt x="625398" y="176530"/>
                  </a:moveTo>
                  <a:lnTo>
                    <a:pt x="624789" y="176136"/>
                  </a:lnTo>
                  <a:lnTo>
                    <a:pt x="624789" y="176530"/>
                  </a:lnTo>
                  <a:lnTo>
                    <a:pt x="625398" y="176530"/>
                  </a:lnTo>
                  <a:close/>
                </a:path>
                <a:path w="1205229" h="1530985">
                  <a:moveTo>
                    <a:pt x="625754" y="176771"/>
                  </a:moveTo>
                  <a:lnTo>
                    <a:pt x="625602" y="176530"/>
                  </a:lnTo>
                  <a:lnTo>
                    <a:pt x="625398" y="176530"/>
                  </a:lnTo>
                  <a:lnTo>
                    <a:pt x="625754" y="176771"/>
                  </a:lnTo>
                  <a:close/>
                </a:path>
                <a:path w="1205229" h="1530985">
                  <a:moveTo>
                    <a:pt x="627329" y="177800"/>
                  </a:moveTo>
                  <a:lnTo>
                    <a:pt x="625754" y="176771"/>
                  </a:lnTo>
                  <a:lnTo>
                    <a:pt x="626440" y="177800"/>
                  </a:lnTo>
                  <a:lnTo>
                    <a:pt x="627329" y="177800"/>
                  </a:lnTo>
                  <a:close/>
                </a:path>
                <a:path w="1205229" h="1530985">
                  <a:moveTo>
                    <a:pt x="641324" y="189230"/>
                  </a:moveTo>
                  <a:close/>
                </a:path>
                <a:path w="1205229" h="1530985">
                  <a:moveTo>
                    <a:pt x="653072" y="214020"/>
                  </a:moveTo>
                  <a:lnTo>
                    <a:pt x="652462" y="213398"/>
                  </a:lnTo>
                  <a:lnTo>
                    <a:pt x="651789" y="212610"/>
                  </a:lnTo>
                  <a:lnTo>
                    <a:pt x="650824" y="212534"/>
                  </a:lnTo>
                  <a:lnTo>
                    <a:pt x="651383" y="213588"/>
                  </a:lnTo>
                  <a:lnTo>
                    <a:pt x="652183" y="213944"/>
                  </a:lnTo>
                  <a:lnTo>
                    <a:pt x="653072" y="214020"/>
                  </a:lnTo>
                  <a:close/>
                </a:path>
                <a:path w="1205229" h="1530985">
                  <a:moveTo>
                    <a:pt x="655154" y="195580"/>
                  </a:moveTo>
                  <a:lnTo>
                    <a:pt x="652741" y="195580"/>
                  </a:lnTo>
                  <a:lnTo>
                    <a:pt x="653465" y="196697"/>
                  </a:lnTo>
                  <a:lnTo>
                    <a:pt x="655154" y="195580"/>
                  </a:lnTo>
                  <a:close/>
                </a:path>
                <a:path w="1205229" h="1530985">
                  <a:moveTo>
                    <a:pt x="655396" y="213842"/>
                  </a:moveTo>
                  <a:lnTo>
                    <a:pt x="654596" y="213956"/>
                  </a:lnTo>
                  <a:lnTo>
                    <a:pt x="653808" y="214083"/>
                  </a:lnTo>
                  <a:lnTo>
                    <a:pt x="653072" y="214020"/>
                  </a:lnTo>
                  <a:lnTo>
                    <a:pt x="653846" y="214757"/>
                  </a:lnTo>
                  <a:lnTo>
                    <a:pt x="654481" y="215239"/>
                  </a:lnTo>
                  <a:lnTo>
                    <a:pt x="655396" y="213842"/>
                  </a:lnTo>
                  <a:close/>
                </a:path>
                <a:path w="1205229" h="1530985">
                  <a:moveTo>
                    <a:pt x="657872" y="219608"/>
                  </a:moveTo>
                  <a:lnTo>
                    <a:pt x="657631" y="219710"/>
                  </a:lnTo>
                  <a:lnTo>
                    <a:pt x="657771" y="219710"/>
                  </a:lnTo>
                  <a:close/>
                </a:path>
                <a:path w="1205229" h="1530985">
                  <a:moveTo>
                    <a:pt x="665010" y="223481"/>
                  </a:moveTo>
                  <a:close/>
                </a:path>
                <a:path w="1205229" h="1530985">
                  <a:moveTo>
                    <a:pt x="673506" y="210400"/>
                  </a:moveTo>
                  <a:lnTo>
                    <a:pt x="672185" y="207010"/>
                  </a:lnTo>
                  <a:lnTo>
                    <a:pt x="669366" y="208280"/>
                  </a:lnTo>
                  <a:lnTo>
                    <a:pt x="673506" y="210400"/>
                  </a:lnTo>
                  <a:close/>
                </a:path>
                <a:path w="1205229" h="1530985">
                  <a:moveTo>
                    <a:pt x="674319" y="210820"/>
                  </a:moveTo>
                  <a:lnTo>
                    <a:pt x="673506" y="210400"/>
                  </a:lnTo>
                  <a:lnTo>
                    <a:pt x="673773" y="211061"/>
                  </a:lnTo>
                  <a:lnTo>
                    <a:pt x="674319" y="210820"/>
                  </a:lnTo>
                  <a:close/>
                </a:path>
                <a:path w="1205229" h="1530985">
                  <a:moveTo>
                    <a:pt x="677519" y="230670"/>
                  </a:moveTo>
                  <a:lnTo>
                    <a:pt x="675043" y="229933"/>
                  </a:lnTo>
                  <a:lnTo>
                    <a:pt x="675474" y="232244"/>
                  </a:lnTo>
                  <a:lnTo>
                    <a:pt x="677519" y="230670"/>
                  </a:lnTo>
                  <a:close/>
                </a:path>
                <a:path w="1205229" h="1530985">
                  <a:moveTo>
                    <a:pt x="677735" y="208280"/>
                  </a:moveTo>
                  <a:lnTo>
                    <a:pt x="674738" y="207479"/>
                  </a:lnTo>
                  <a:lnTo>
                    <a:pt x="676871" y="208165"/>
                  </a:lnTo>
                  <a:lnTo>
                    <a:pt x="677735" y="208280"/>
                  </a:lnTo>
                  <a:close/>
                </a:path>
                <a:path w="1205229" h="1530985">
                  <a:moveTo>
                    <a:pt x="698817" y="227787"/>
                  </a:moveTo>
                  <a:lnTo>
                    <a:pt x="697674" y="228993"/>
                  </a:lnTo>
                  <a:lnTo>
                    <a:pt x="698817" y="227787"/>
                  </a:lnTo>
                  <a:close/>
                </a:path>
                <a:path w="1205229" h="1530985">
                  <a:moveTo>
                    <a:pt x="699452" y="226974"/>
                  </a:moveTo>
                  <a:lnTo>
                    <a:pt x="697801" y="226237"/>
                  </a:lnTo>
                  <a:lnTo>
                    <a:pt x="698779" y="227736"/>
                  </a:lnTo>
                  <a:lnTo>
                    <a:pt x="699452" y="226974"/>
                  </a:lnTo>
                  <a:close/>
                </a:path>
                <a:path w="1205229" h="1530985">
                  <a:moveTo>
                    <a:pt x="733158" y="264160"/>
                  </a:moveTo>
                  <a:lnTo>
                    <a:pt x="731824" y="264160"/>
                  </a:lnTo>
                  <a:lnTo>
                    <a:pt x="731850" y="264350"/>
                  </a:lnTo>
                  <a:lnTo>
                    <a:pt x="732663" y="265430"/>
                  </a:lnTo>
                  <a:lnTo>
                    <a:pt x="733158" y="264160"/>
                  </a:lnTo>
                  <a:close/>
                </a:path>
                <a:path w="1205229" h="1530985">
                  <a:moveTo>
                    <a:pt x="733577" y="260350"/>
                  </a:moveTo>
                  <a:close/>
                </a:path>
                <a:path w="1205229" h="1530985">
                  <a:moveTo>
                    <a:pt x="734783" y="264160"/>
                  </a:moveTo>
                  <a:lnTo>
                    <a:pt x="734225" y="262026"/>
                  </a:lnTo>
                  <a:lnTo>
                    <a:pt x="734542" y="261620"/>
                  </a:lnTo>
                  <a:lnTo>
                    <a:pt x="733577" y="260400"/>
                  </a:lnTo>
                  <a:lnTo>
                    <a:pt x="733564" y="262890"/>
                  </a:lnTo>
                  <a:lnTo>
                    <a:pt x="733704" y="262712"/>
                  </a:lnTo>
                  <a:lnTo>
                    <a:pt x="733158" y="264160"/>
                  </a:lnTo>
                  <a:lnTo>
                    <a:pt x="734783" y="264160"/>
                  </a:lnTo>
                  <a:close/>
                </a:path>
                <a:path w="1205229" h="1530985">
                  <a:moveTo>
                    <a:pt x="739800" y="281952"/>
                  </a:moveTo>
                  <a:lnTo>
                    <a:pt x="739660" y="282194"/>
                  </a:lnTo>
                  <a:lnTo>
                    <a:pt x="739559" y="282473"/>
                  </a:lnTo>
                  <a:lnTo>
                    <a:pt x="739584" y="282829"/>
                  </a:lnTo>
                  <a:lnTo>
                    <a:pt x="739711" y="282676"/>
                  </a:lnTo>
                  <a:lnTo>
                    <a:pt x="739762" y="282346"/>
                  </a:lnTo>
                  <a:lnTo>
                    <a:pt x="739800" y="281952"/>
                  </a:lnTo>
                  <a:close/>
                </a:path>
                <a:path w="1205229" h="1530985">
                  <a:moveTo>
                    <a:pt x="752360" y="276860"/>
                  </a:moveTo>
                  <a:lnTo>
                    <a:pt x="751814" y="276860"/>
                  </a:lnTo>
                  <a:lnTo>
                    <a:pt x="751928" y="277202"/>
                  </a:lnTo>
                  <a:lnTo>
                    <a:pt x="752360" y="276860"/>
                  </a:lnTo>
                  <a:close/>
                </a:path>
                <a:path w="1205229" h="1530985">
                  <a:moveTo>
                    <a:pt x="757593" y="303733"/>
                  </a:moveTo>
                  <a:lnTo>
                    <a:pt x="756462" y="304355"/>
                  </a:lnTo>
                  <a:lnTo>
                    <a:pt x="756958" y="304152"/>
                  </a:lnTo>
                  <a:lnTo>
                    <a:pt x="757593" y="303771"/>
                  </a:lnTo>
                  <a:close/>
                </a:path>
                <a:path w="1205229" h="1530985">
                  <a:moveTo>
                    <a:pt x="762596" y="316230"/>
                  </a:moveTo>
                  <a:lnTo>
                    <a:pt x="762050" y="314121"/>
                  </a:lnTo>
                  <a:lnTo>
                    <a:pt x="760488" y="314960"/>
                  </a:lnTo>
                  <a:lnTo>
                    <a:pt x="762596" y="316230"/>
                  </a:lnTo>
                  <a:close/>
                </a:path>
                <a:path w="1205229" h="1530985">
                  <a:moveTo>
                    <a:pt x="762838" y="313690"/>
                  </a:moveTo>
                  <a:lnTo>
                    <a:pt x="761746" y="312966"/>
                  </a:lnTo>
                  <a:lnTo>
                    <a:pt x="762050" y="314121"/>
                  </a:lnTo>
                  <a:lnTo>
                    <a:pt x="762838" y="313690"/>
                  </a:lnTo>
                  <a:close/>
                </a:path>
                <a:path w="1205229" h="1530985">
                  <a:moveTo>
                    <a:pt x="766927" y="298919"/>
                  </a:moveTo>
                  <a:lnTo>
                    <a:pt x="763955" y="299720"/>
                  </a:lnTo>
                  <a:lnTo>
                    <a:pt x="766305" y="293370"/>
                  </a:lnTo>
                  <a:lnTo>
                    <a:pt x="764095" y="292100"/>
                  </a:lnTo>
                  <a:lnTo>
                    <a:pt x="761072" y="294640"/>
                  </a:lnTo>
                  <a:lnTo>
                    <a:pt x="760120" y="290830"/>
                  </a:lnTo>
                  <a:lnTo>
                    <a:pt x="759802" y="289560"/>
                  </a:lnTo>
                  <a:lnTo>
                    <a:pt x="756348" y="287020"/>
                  </a:lnTo>
                  <a:lnTo>
                    <a:pt x="757478" y="287020"/>
                  </a:lnTo>
                  <a:lnTo>
                    <a:pt x="753186" y="280670"/>
                  </a:lnTo>
                  <a:lnTo>
                    <a:pt x="752729" y="279400"/>
                  </a:lnTo>
                  <a:lnTo>
                    <a:pt x="751928" y="277202"/>
                  </a:lnTo>
                  <a:lnTo>
                    <a:pt x="749071" y="279400"/>
                  </a:lnTo>
                  <a:lnTo>
                    <a:pt x="747090" y="275590"/>
                  </a:lnTo>
                  <a:lnTo>
                    <a:pt x="744664" y="274320"/>
                  </a:lnTo>
                  <a:lnTo>
                    <a:pt x="746391" y="273050"/>
                  </a:lnTo>
                  <a:lnTo>
                    <a:pt x="749122" y="273050"/>
                  </a:lnTo>
                  <a:lnTo>
                    <a:pt x="748245" y="271780"/>
                  </a:lnTo>
                  <a:lnTo>
                    <a:pt x="747369" y="270510"/>
                  </a:lnTo>
                  <a:lnTo>
                    <a:pt x="746074" y="271780"/>
                  </a:lnTo>
                  <a:lnTo>
                    <a:pt x="745070" y="271780"/>
                  </a:lnTo>
                  <a:lnTo>
                    <a:pt x="743635" y="270510"/>
                  </a:lnTo>
                  <a:lnTo>
                    <a:pt x="746112" y="269240"/>
                  </a:lnTo>
                  <a:lnTo>
                    <a:pt x="743686" y="266700"/>
                  </a:lnTo>
                  <a:lnTo>
                    <a:pt x="738936" y="266700"/>
                  </a:lnTo>
                  <a:lnTo>
                    <a:pt x="737196" y="262890"/>
                  </a:lnTo>
                  <a:lnTo>
                    <a:pt x="735215" y="264160"/>
                  </a:lnTo>
                  <a:lnTo>
                    <a:pt x="734466" y="270510"/>
                  </a:lnTo>
                  <a:lnTo>
                    <a:pt x="730072" y="267970"/>
                  </a:lnTo>
                  <a:lnTo>
                    <a:pt x="730935" y="266700"/>
                  </a:lnTo>
                  <a:lnTo>
                    <a:pt x="732510" y="265430"/>
                  </a:lnTo>
                  <a:lnTo>
                    <a:pt x="731939" y="265430"/>
                  </a:lnTo>
                  <a:lnTo>
                    <a:pt x="731850" y="264350"/>
                  </a:lnTo>
                  <a:lnTo>
                    <a:pt x="731710" y="264160"/>
                  </a:lnTo>
                  <a:lnTo>
                    <a:pt x="733132" y="261620"/>
                  </a:lnTo>
                  <a:lnTo>
                    <a:pt x="731875" y="261620"/>
                  </a:lnTo>
                  <a:lnTo>
                    <a:pt x="733132" y="260350"/>
                  </a:lnTo>
                  <a:lnTo>
                    <a:pt x="733539" y="260350"/>
                  </a:lnTo>
                  <a:lnTo>
                    <a:pt x="733158" y="259080"/>
                  </a:lnTo>
                  <a:lnTo>
                    <a:pt x="732777" y="257810"/>
                  </a:lnTo>
                  <a:lnTo>
                    <a:pt x="733298" y="256540"/>
                  </a:lnTo>
                  <a:lnTo>
                    <a:pt x="732624" y="257810"/>
                  </a:lnTo>
                  <a:lnTo>
                    <a:pt x="731418" y="259080"/>
                  </a:lnTo>
                  <a:lnTo>
                    <a:pt x="730288" y="257810"/>
                  </a:lnTo>
                  <a:lnTo>
                    <a:pt x="727735" y="256540"/>
                  </a:lnTo>
                  <a:lnTo>
                    <a:pt x="731113" y="255270"/>
                  </a:lnTo>
                  <a:lnTo>
                    <a:pt x="730377" y="254000"/>
                  </a:lnTo>
                  <a:lnTo>
                    <a:pt x="728827" y="254000"/>
                  </a:lnTo>
                  <a:lnTo>
                    <a:pt x="728230" y="251460"/>
                  </a:lnTo>
                  <a:lnTo>
                    <a:pt x="726160" y="254000"/>
                  </a:lnTo>
                  <a:lnTo>
                    <a:pt x="725436" y="252730"/>
                  </a:lnTo>
                  <a:lnTo>
                    <a:pt x="726262" y="251460"/>
                  </a:lnTo>
                  <a:lnTo>
                    <a:pt x="724306" y="251460"/>
                  </a:lnTo>
                  <a:lnTo>
                    <a:pt x="723265" y="250190"/>
                  </a:lnTo>
                  <a:lnTo>
                    <a:pt x="720128" y="246380"/>
                  </a:lnTo>
                  <a:lnTo>
                    <a:pt x="719480" y="250190"/>
                  </a:lnTo>
                  <a:lnTo>
                    <a:pt x="713206" y="248920"/>
                  </a:lnTo>
                  <a:lnTo>
                    <a:pt x="711517" y="241300"/>
                  </a:lnTo>
                  <a:lnTo>
                    <a:pt x="706348" y="238760"/>
                  </a:lnTo>
                  <a:lnTo>
                    <a:pt x="706983" y="238760"/>
                  </a:lnTo>
                  <a:lnTo>
                    <a:pt x="703630" y="237490"/>
                  </a:lnTo>
                  <a:lnTo>
                    <a:pt x="702157" y="236220"/>
                  </a:lnTo>
                  <a:lnTo>
                    <a:pt x="700684" y="234950"/>
                  </a:lnTo>
                  <a:lnTo>
                    <a:pt x="697471" y="234950"/>
                  </a:lnTo>
                  <a:lnTo>
                    <a:pt x="696696" y="233680"/>
                  </a:lnTo>
                  <a:lnTo>
                    <a:pt x="696760" y="231140"/>
                  </a:lnTo>
                  <a:lnTo>
                    <a:pt x="697826" y="231140"/>
                  </a:lnTo>
                  <a:lnTo>
                    <a:pt x="695312" y="229870"/>
                  </a:lnTo>
                  <a:lnTo>
                    <a:pt x="694410" y="231140"/>
                  </a:lnTo>
                  <a:lnTo>
                    <a:pt x="692442" y="227330"/>
                  </a:lnTo>
                  <a:lnTo>
                    <a:pt x="695337" y="227330"/>
                  </a:lnTo>
                  <a:lnTo>
                    <a:pt x="695566" y="227330"/>
                  </a:lnTo>
                  <a:lnTo>
                    <a:pt x="695198" y="227177"/>
                  </a:lnTo>
                  <a:lnTo>
                    <a:pt x="694270" y="226060"/>
                  </a:lnTo>
                  <a:lnTo>
                    <a:pt x="693191" y="224790"/>
                  </a:lnTo>
                  <a:lnTo>
                    <a:pt x="693534" y="223520"/>
                  </a:lnTo>
                  <a:lnTo>
                    <a:pt x="689025" y="223520"/>
                  </a:lnTo>
                  <a:lnTo>
                    <a:pt x="691540" y="222250"/>
                  </a:lnTo>
                  <a:lnTo>
                    <a:pt x="688924" y="219710"/>
                  </a:lnTo>
                  <a:lnTo>
                    <a:pt x="687158" y="219710"/>
                  </a:lnTo>
                  <a:lnTo>
                    <a:pt x="687984" y="222250"/>
                  </a:lnTo>
                  <a:lnTo>
                    <a:pt x="686308" y="220980"/>
                  </a:lnTo>
                  <a:lnTo>
                    <a:pt x="684009" y="219710"/>
                  </a:lnTo>
                  <a:lnTo>
                    <a:pt x="685355" y="218440"/>
                  </a:lnTo>
                  <a:lnTo>
                    <a:pt x="686689" y="217170"/>
                  </a:lnTo>
                  <a:lnTo>
                    <a:pt x="683120" y="213360"/>
                  </a:lnTo>
                  <a:lnTo>
                    <a:pt x="678383" y="212090"/>
                  </a:lnTo>
                  <a:lnTo>
                    <a:pt x="674166" y="212090"/>
                  </a:lnTo>
                  <a:lnTo>
                    <a:pt x="673773" y="211061"/>
                  </a:lnTo>
                  <a:lnTo>
                    <a:pt x="671410" y="212090"/>
                  </a:lnTo>
                  <a:lnTo>
                    <a:pt x="669112" y="210820"/>
                  </a:lnTo>
                  <a:lnTo>
                    <a:pt x="669112" y="205740"/>
                  </a:lnTo>
                  <a:lnTo>
                    <a:pt x="669112" y="204470"/>
                  </a:lnTo>
                  <a:lnTo>
                    <a:pt x="665683" y="199390"/>
                  </a:lnTo>
                  <a:lnTo>
                    <a:pt x="662178" y="205740"/>
                  </a:lnTo>
                  <a:lnTo>
                    <a:pt x="659117" y="201930"/>
                  </a:lnTo>
                  <a:lnTo>
                    <a:pt x="658964" y="203200"/>
                  </a:lnTo>
                  <a:lnTo>
                    <a:pt x="657656" y="207010"/>
                  </a:lnTo>
                  <a:lnTo>
                    <a:pt x="654253" y="205740"/>
                  </a:lnTo>
                  <a:lnTo>
                    <a:pt x="651891" y="204470"/>
                  </a:lnTo>
                  <a:lnTo>
                    <a:pt x="653732" y="199390"/>
                  </a:lnTo>
                  <a:lnTo>
                    <a:pt x="655942" y="199390"/>
                  </a:lnTo>
                  <a:lnTo>
                    <a:pt x="656628" y="200660"/>
                  </a:lnTo>
                  <a:lnTo>
                    <a:pt x="657555" y="200660"/>
                  </a:lnTo>
                  <a:lnTo>
                    <a:pt x="658952" y="201930"/>
                  </a:lnTo>
                  <a:lnTo>
                    <a:pt x="658622" y="199390"/>
                  </a:lnTo>
                  <a:lnTo>
                    <a:pt x="657631" y="200660"/>
                  </a:lnTo>
                  <a:lnTo>
                    <a:pt x="656996" y="198120"/>
                  </a:lnTo>
                  <a:lnTo>
                    <a:pt x="654392" y="197256"/>
                  </a:lnTo>
                  <a:lnTo>
                    <a:pt x="654392" y="198120"/>
                  </a:lnTo>
                  <a:lnTo>
                    <a:pt x="653237" y="196850"/>
                  </a:lnTo>
                  <a:lnTo>
                    <a:pt x="654392" y="198120"/>
                  </a:lnTo>
                  <a:lnTo>
                    <a:pt x="654392" y="197256"/>
                  </a:lnTo>
                  <a:lnTo>
                    <a:pt x="653669" y="197002"/>
                  </a:lnTo>
                  <a:lnTo>
                    <a:pt x="653465" y="196697"/>
                  </a:lnTo>
                  <a:lnTo>
                    <a:pt x="651916" y="194310"/>
                  </a:lnTo>
                  <a:lnTo>
                    <a:pt x="649084" y="194310"/>
                  </a:lnTo>
                  <a:lnTo>
                    <a:pt x="646201" y="191770"/>
                  </a:lnTo>
                  <a:lnTo>
                    <a:pt x="646404" y="193040"/>
                  </a:lnTo>
                  <a:lnTo>
                    <a:pt x="646176" y="194310"/>
                  </a:lnTo>
                  <a:lnTo>
                    <a:pt x="645617" y="194310"/>
                  </a:lnTo>
                  <a:lnTo>
                    <a:pt x="641235" y="189268"/>
                  </a:lnTo>
                  <a:lnTo>
                    <a:pt x="642150" y="194310"/>
                  </a:lnTo>
                  <a:lnTo>
                    <a:pt x="638365" y="193040"/>
                  </a:lnTo>
                  <a:lnTo>
                    <a:pt x="637311" y="190500"/>
                  </a:lnTo>
                  <a:lnTo>
                    <a:pt x="641210" y="189268"/>
                  </a:lnTo>
                  <a:lnTo>
                    <a:pt x="636993" y="189230"/>
                  </a:lnTo>
                  <a:lnTo>
                    <a:pt x="636231" y="187960"/>
                  </a:lnTo>
                  <a:lnTo>
                    <a:pt x="635469" y="186690"/>
                  </a:lnTo>
                  <a:lnTo>
                    <a:pt x="639533" y="185420"/>
                  </a:lnTo>
                  <a:lnTo>
                    <a:pt x="635114" y="185420"/>
                  </a:lnTo>
                  <a:lnTo>
                    <a:pt x="634657" y="182880"/>
                  </a:lnTo>
                  <a:lnTo>
                    <a:pt x="634212" y="180340"/>
                  </a:lnTo>
                  <a:lnTo>
                    <a:pt x="632510" y="179070"/>
                  </a:lnTo>
                  <a:lnTo>
                    <a:pt x="633412" y="179070"/>
                  </a:lnTo>
                  <a:lnTo>
                    <a:pt x="631723" y="177800"/>
                  </a:lnTo>
                  <a:lnTo>
                    <a:pt x="631494" y="180340"/>
                  </a:lnTo>
                  <a:lnTo>
                    <a:pt x="630707" y="180340"/>
                  </a:lnTo>
                  <a:lnTo>
                    <a:pt x="629843" y="179070"/>
                  </a:lnTo>
                  <a:lnTo>
                    <a:pt x="630351" y="177800"/>
                  </a:lnTo>
                  <a:lnTo>
                    <a:pt x="628535" y="179070"/>
                  </a:lnTo>
                  <a:lnTo>
                    <a:pt x="629158" y="182880"/>
                  </a:lnTo>
                  <a:lnTo>
                    <a:pt x="626097" y="182880"/>
                  </a:lnTo>
                  <a:lnTo>
                    <a:pt x="625894" y="182676"/>
                  </a:lnTo>
                  <a:lnTo>
                    <a:pt x="626097" y="182880"/>
                  </a:lnTo>
                  <a:lnTo>
                    <a:pt x="625652" y="181610"/>
                  </a:lnTo>
                  <a:lnTo>
                    <a:pt x="624852" y="179298"/>
                  </a:lnTo>
                  <a:lnTo>
                    <a:pt x="624852" y="181610"/>
                  </a:lnTo>
                  <a:lnTo>
                    <a:pt x="621271" y="181610"/>
                  </a:lnTo>
                  <a:lnTo>
                    <a:pt x="622376" y="179070"/>
                  </a:lnTo>
                  <a:lnTo>
                    <a:pt x="624852" y="181610"/>
                  </a:lnTo>
                  <a:lnTo>
                    <a:pt x="624852" y="179298"/>
                  </a:lnTo>
                  <a:lnTo>
                    <a:pt x="624776" y="179070"/>
                  </a:lnTo>
                  <a:lnTo>
                    <a:pt x="624344" y="177800"/>
                  </a:lnTo>
                  <a:lnTo>
                    <a:pt x="623468" y="175260"/>
                  </a:lnTo>
                  <a:lnTo>
                    <a:pt x="624789" y="176136"/>
                  </a:lnTo>
                  <a:lnTo>
                    <a:pt x="624801" y="175260"/>
                  </a:lnTo>
                  <a:lnTo>
                    <a:pt x="625627" y="175260"/>
                  </a:lnTo>
                  <a:lnTo>
                    <a:pt x="622896" y="170180"/>
                  </a:lnTo>
                  <a:lnTo>
                    <a:pt x="621969" y="177800"/>
                  </a:lnTo>
                  <a:lnTo>
                    <a:pt x="619861" y="176530"/>
                  </a:lnTo>
                  <a:lnTo>
                    <a:pt x="617753" y="175260"/>
                  </a:lnTo>
                  <a:lnTo>
                    <a:pt x="619150" y="173990"/>
                  </a:lnTo>
                  <a:lnTo>
                    <a:pt x="618883" y="173088"/>
                  </a:lnTo>
                  <a:lnTo>
                    <a:pt x="616889" y="175260"/>
                  </a:lnTo>
                  <a:lnTo>
                    <a:pt x="614667" y="175260"/>
                  </a:lnTo>
                  <a:lnTo>
                    <a:pt x="612597" y="172720"/>
                  </a:lnTo>
                  <a:lnTo>
                    <a:pt x="611200" y="175260"/>
                  </a:lnTo>
                  <a:lnTo>
                    <a:pt x="609841" y="173990"/>
                  </a:lnTo>
                  <a:lnTo>
                    <a:pt x="611162" y="175260"/>
                  </a:lnTo>
                  <a:lnTo>
                    <a:pt x="609777" y="176530"/>
                  </a:lnTo>
                  <a:lnTo>
                    <a:pt x="608520" y="175260"/>
                  </a:lnTo>
                  <a:lnTo>
                    <a:pt x="606336" y="175260"/>
                  </a:lnTo>
                  <a:lnTo>
                    <a:pt x="604545" y="176530"/>
                  </a:lnTo>
                  <a:lnTo>
                    <a:pt x="604596" y="175260"/>
                  </a:lnTo>
                  <a:lnTo>
                    <a:pt x="604748" y="171450"/>
                  </a:lnTo>
                  <a:lnTo>
                    <a:pt x="604850" y="168910"/>
                  </a:lnTo>
                  <a:lnTo>
                    <a:pt x="600875" y="168910"/>
                  </a:lnTo>
                  <a:lnTo>
                    <a:pt x="600062" y="167640"/>
                  </a:lnTo>
                  <a:lnTo>
                    <a:pt x="602297" y="166370"/>
                  </a:lnTo>
                  <a:lnTo>
                    <a:pt x="601459" y="165100"/>
                  </a:lnTo>
                  <a:lnTo>
                    <a:pt x="597916" y="165100"/>
                  </a:lnTo>
                  <a:lnTo>
                    <a:pt x="597852" y="167640"/>
                  </a:lnTo>
                  <a:lnTo>
                    <a:pt x="595185" y="168910"/>
                  </a:lnTo>
                  <a:lnTo>
                    <a:pt x="595642" y="168910"/>
                  </a:lnTo>
                  <a:lnTo>
                    <a:pt x="595566" y="171450"/>
                  </a:lnTo>
                  <a:lnTo>
                    <a:pt x="595376" y="170180"/>
                  </a:lnTo>
                  <a:lnTo>
                    <a:pt x="595185" y="168910"/>
                  </a:lnTo>
                  <a:lnTo>
                    <a:pt x="594995" y="167640"/>
                  </a:lnTo>
                  <a:lnTo>
                    <a:pt x="597852" y="167640"/>
                  </a:lnTo>
                  <a:lnTo>
                    <a:pt x="597852" y="165125"/>
                  </a:lnTo>
                  <a:lnTo>
                    <a:pt x="592607" y="166370"/>
                  </a:lnTo>
                  <a:lnTo>
                    <a:pt x="593737" y="167208"/>
                  </a:lnTo>
                  <a:lnTo>
                    <a:pt x="589902" y="170180"/>
                  </a:lnTo>
                  <a:lnTo>
                    <a:pt x="588225" y="166370"/>
                  </a:lnTo>
                  <a:lnTo>
                    <a:pt x="588899" y="165100"/>
                  </a:lnTo>
                  <a:lnTo>
                    <a:pt x="590956" y="161290"/>
                  </a:lnTo>
                  <a:lnTo>
                    <a:pt x="587933" y="157480"/>
                  </a:lnTo>
                  <a:lnTo>
                    <a:pt x="582142" y="161290"/>
                  </a:lnTo>
                  <a:lnTo>
                    <a:pt x="577329" y="157480"/>
                  </a:lnTo>
                  <a:lnTo>
                    <a:pt x="578650" y="158750"/>
                  </a:lnTo>
                  <a:lnTo>
                    <a:pt x="576910" y="160020"/>
                  </a:lnTo>
                  <a:lnTo>
                    <a:pt x="576021" y="158750"/>
                  </a:lnTo>
                  <a:lnTo>
                    <a:pt x="575132" y="157480"/>
                  </a:lnTo>
                  <a:lnTo>
                    <a:pt x="572960" y="157480"/>
                  </a:lnTo>
                  <a:lnTo>
                    <a:pt x="573963" y="156210"/>
                  </a:lnTo>
                  <a:lnTo>
                    <a:pt x="573138" y="154940"/>
                  </a:lnTo>
                  <a:lnTo>
                    <a:pt x="572897" y="153670"/>
                  </a:lnTo>
                  <a:lnTo>
                    <a:pt x="572363" y="154940"/>
                  </a:lnTo>
                  <a:lnTo>
                    <a:pt x="568896" y="151130"/>
                  </a:lnTo>
                  <a:lnTo>
                    <a:pt x="566762" y="154940"/>
                  </a:lnTo>
                  <a:lnTo>
                    <a:pt x="565378" y="151130"/>
                  </a:lnTo>
                  <a:lnTo>
                    <a:pt x="561352" y="148590"/>
                  </a:lnTo>
                  <a:lnTo>
                    <a:pt x="557999" y="154940"/>
                  </a:lnTo>
                  <a:lnTo>
                    <a:pt x="553986" y="152400"/>
                  </a:lnTo>
                  <a:lnTo>
                    <a:pt x="556133" y="151130"/>
                  </a:lnTo>
                  <a:lnTo>
                    <a:pt x="555421" y="149860"/>
                  </a:lnTo>
                  <a:lnTo>
                    <a:pt x="554723" y="148590"/>
                  </a:lnTo>
                  <a:lnTo>
                    <a:pt x="555066" y="148590"/>
                  </a:lnTo>
                  <a:lnTo>
                    <a:pt x="554710" y="146050"/>
                  </a:lnTo>
                  <a:lnTo>
                    <a:pt x="550049" y="148590"/>
                  </a:lnTo>
                  <a:lnTo>
                    <a:pt x="549452" y="146050"/>
                  </a:lnTo>
                  <a:lnTo>
                    <a:pt x="548500" y="147320"/>
                  </a:lnTo>
                  <a:lnTo>
                    <a:pt x="547509" y="148590"/>
                  </a:lnTo>
                  <a:lnTo>
                    <a:pt x="545947" y="148590"/>
                  </a:lnTo>
                  <a:lnTo>
                    <a:pt x="543293" y="147320"/>
                  </a:lnTo>
                  <a:lnTo>
                    <a:pt x="543890" y="149860"/>
                  </a:lnTo>
                  <a:lnTo>
                    <a:pt x="541756" y="142240"/>
                  </a:lnTo>
                  <a:lnTo>
                    <a:pt x="531317" y="146050"/>
                  </a:lnTo>
                  <a:lnTo>
                    <a:pt x="530098" y="142240"/>
                  </a:lnTo>
                  <a:lnTo>
                    <a:pt x="529297" y="139700"/>
                  </a:lnTo>
                  <a:lnTo>
                    <a:pt x="525881" y="138430"/>
                  </a:lnTo>
                  <a:lnTo>
                    <a:pt x="521817" y="138430"/>
                  </a:lnTo>
                  <a:lnTo>
                    <a:pt x="518858" y="137160"/>
                  </a:lnTo>
                  <a:lnTo>
                    <a:pt x="519239" y="137160"/>
                  </a:lnTo>
                  <a:lnTo>
                    <a:pt x="519226" y="136664"/>
                  </a:lnTo>
                  <a:lnTo>
                    <a:pt x="516280" y="133350"/>
                  </a:lnTo>
                  <a:lnTo>
                    <a:pt x="515315" y="142240"/>
                  </a:lnTo>
                  <a:lnTo>
                    <a:pt x="511454" y="138430"/>
                  </a:lnTo>
                  <a:lnTo>
                    <a:pt x="511022" y="137160"/>
                  </a:lnTo>
                  <a:lnTo>
                    <a:pt x="510171" y="134620"/>
                  </a:lnTo>
                  <a:lnTo>
                    <a:pt x="514438" y="137160"/>
                  </a:lnTo>
                  <a:lnTo>
                    <a:pt x="513372" y="135890"/>
                  </a:lnTo>
                  <a:lnTo>
                    <a:pt x="514896" y="128270"/>
                  </a:lnTo>
                  <a:lnTo>
                    <a:pt x="507568" y="134620"/>
                  </a:lnTo>
                  <a:lnTo>
                    <a:pt x="505675" y="129540"/>
                  </a:lnTo>
                  <a:lnTo>
                    <a:pt x="506564" y="129540"/>
                  </a:lnTo>
                  <a:lnTo>
                    <a:pt x="504863" y="127000"/>
                  </a:lnTo>
                  <a:lnTo>
                    <a:pt x="499999" y="130810"/>
                  </a:lnTo>
                  <a:lnTo>
                    <a:pt x="496430" y="128384"/>
                  </a:lnTo>
                  <a:lnTo>
                    <a:pt x="492899" y="130810"/>
                  </a:lnTo>
                  <a:lnTo>
                    <a:pt x="487591" y="129540"/>
                  </a:lnTo>
                  <a:lnTo>
                    <a:pt x="484733" y="129540"/>
                  </a:lnTo>
                  <a:lnTo>
                    <a:pt x="485000" y="130810"/>
                  </a:lnTo>
                  <a:lnTo>
                    <a:pt x="481457" y="129540"/>
                  </a:lnTo>
                  <a:lnTo>
                    <a:pt x="480758" y="128270"/>
                  </a:lnTo>
                  <a:lnTo>
                    <a:pt x="478688" y="127000"/>
                  </a:lnTo>
                  <a:lnTo>
                    <a:pt x="478967" y="124460"/>
                  </a:lnTo>
                  <a:lnTo>
                    <a:pt x="479120" y="123190"/>
                  </a:lnTo>
                  <a:lnTo>
                    <a:pt x="482346" y="124460"/>
                  </a:lnTo>
                  <a:lnTo>
                    <a:pt x="481711" y="120650"/>
                  </a:lnTo>
                  <a:lnTo>
                    <a:pt x="478180" y="123190"/>
                  </a:lnTo>
                  <a:lnTo>
                    <a:pt x="476681" y="121920"/>
                  </a:lnTo>
                  <a:lnTo>
                    <a:pt x="477329" y="120650"/>
                  </a:lnTo>
                  <a:lnTo>
                    <a:pt x="472287" y="120650"/>
                  </a:lnTo>
                  <a:lnTo>
                    <a:pt x="471170" y="124460"/>
                  </a:lnTo>
                  <a:lnTo>
                    <a:pt x="466026" y="121920"/>
                  </a:lnTo>
                  <a:lnTo>
                    <a:pt x="466242" y="123190"/>
                  </a:lnTo>
                  <a:lnTo>
                    <a:pt x="462381" y="127000"/>
                  </a:lnTo>
                  <a:lnTo>
                    <a:pt x="462788" y="125730"/>
                  </a:lnTo>
                  <a:lnTo>
                    <a:pt x="463613" y="123190"/>
                  </a:lnTo>
                  <a:lnTo>
                    <a:pt x="464439" y="120650"/>
                  </a:lnTo>
                  <a:lnTo>
                    <a:pt x="460832" y="123190"/>
                  </a:lnTo>
                  <a:lnTo>
                    <a:pt x="460883" y="121920"/>
                  </a:lnTo>
                  <a:lnTo>
                    <a:pt x="460933" y="120650"/>
                  </a:lnTo>
                  <a:lnTo>
                    <a:pt x="460984" y="119380"/>
                  </a:lnTo>
                  <a:lnTo>
                    <a:pt x="458838" y="119380"/>
                  </a:lnTo>
                  <a:lnTo>
                    <a:pt x="453415" y="120650"/>
                  </a:lnTo>
                  <a:lnTo>
                    <a:pt x="449834" y="120650"/>
                  </a:lnTo>
                  <a:lnTo>
                    <a:pt x="451015" y="119507"/>
                  </a:lnTo>
                  <a:lnTo>
                    <a:pt x="447954" y="120650"/>
                  </a:lnTo>
                  <a:lnTo>
                    <a:pt x="444220" y="119380"/>
                  </a:lnTo>
                  <a:lnTo>
                    <a:pt x="445452" y="115570"/>
                  </a:lnTo>
                  <a:lnTo>
                    <a:pt x="446671" y="111760"/>
                  </a:lnTo>
                  <a:lnTo>
                    <a:pt x="434911" y="115570"/>
                  </a:lnTo>
                  <a:lnTo>
                    <a:pt x="434340" y="113030"/>
                  </a:lnTo>
                  <a:lnTo>
                    <a:pt x="434060" y="111760"/>
                  </a:lnTo>
                  <a:lnTo>
                    <a:pt x="433501" y="109220"/>
                  </a:lnTo>
                  <a:lnTo>
                    <a:pt x="426212" y="110490"/>
                  </a:lnTo>
                  <a:lnTo>
                    <a:pt x="420497" y="105410"/>
                  </a:lnTo>
                  <a:lnTo>
                    <a:pt x="412584" y="104140"/>
                  </a:lnTo>
                  <a:lnTo>
                    <a:pt x="414147" y="110490"/>
                  </a:lnTo>
                  <a:lnTo>
                    <a:pt x="410273" y="102870"/>
                  </a:lnTo>
                  <a:lnTo>
                    <a:pt x="409524" y="110490"/>
                  </a:lnTo>
                  <a:lnTo>
                    <a:pt x="407644" y="110490"/>
                  </a:lnTo>
                  <a:lnTo>
                    <a:pt x="406958" y="109220"/>
                  </a:lnTo>
                  <a:lnTo>
                    <a:pt x="403301" y="105410"/>
                  </a:lnTo>
                  <a:lnTo>
                    <a:pt x="402107" y="104140"/>
                  </a:lnTo>
                  <a:lnTo>
                    <a:pt x="401154" y="102870"/>
                  </a:lnTo>
                  <a:lnTo>
                    <a:pt x="404101" y="102870"/>
                  </a:lnTo>
                  <a:lnTo>
                    <a:pt x="404190" y="101600"/>
                  </a:lnTo>
                  <a:lnTo>
                    <a:pt x="400304" y="100330"/>
                  </a:lnTo>
                  <a:lnTo>
                    <a:pt x="403009" y="99060"/>
                  </a:lnTo>
                  <a:lnTo>
                    <a:pt x="400685" y="96520"/>
                  </a:lnTo>
                  <a:lnTo>
                    <a:pt x="400799" y="99060"/>
                  </a:lnTo>
                  <a:lnTo>
                    <a:pt x="398703" y="100330"/>
                  </a:lnTo>
                  <a:lnTo>
                    <a:pt x="396595" y="97790"/>
                  </a:lnTo>
                  <a:lnTo>
                    <a:pt x="399249" y="101600"/>
                  </a:lnTo>
                  <a:lnTo>
                    <a:pt x="393090" y="104140"/>
                  </a:lnTo>
                  <a:lnTo>
                    <a:pt x="393420" y="102870"/>
                  </a:lnTo>
                  <a:lnTo>
                    <a:pt x="394741" y="97790"/>
                  </a:lnTo>
                  <a:lnTo>
                    <a:pt x="395414" y="95250"/>
                  </a:lnTo>
                  <a:lnTo>
                    <a:pt x="389191" y="97790"/>
                  </a:lnTo>
                  <a:lnTo>
                    <a:pt x="391312" y="96520"/>
                  </a:lnTo>
                  <a:lnTo>
                    <a:pt x="388226" y="96520"/>
                  </a:lnTo>
                  <a:lnTo>
                    <a:pt x="380682" y="93980"/>
                  </a:lnTo>
                  <a:lnTo>
                    <a:pt x="376986" y="99060"/>
                  </a:lnTo>
                  <a:lnTo>
                    <a:pt x="376224" y="96520"/>
                  </a:lnTo>
                  <a:lnTo>
                    <a:pt x="377583" y="96520"/>
                  </a:lnTo>
                  <a:lnTo>
                    <a:pt x="370789" y="93980"/>
                  </a:lnTo>
                  <a:lnTo>
                    <a:pt x="361353" y="99060"/>
                  </a:lnTo>
                  <a:lnTo>
                    <a:pt x="359740" y="97790"/>
                  </a:lnTo>
                  <a:lnTo>
                    <a:pt x="358127" y="96520"/>
                  </a:lnTo>
                  <a:lnTo>
                    <a:pt x="356527" y="95250"/>
                  </a:lnTo>
                  <a:lnTo>
                    <a:pt x="357289" y="93980"/>
                  </a:lnTo>
                  <a:lnTo>
                    <a:pt x="355930" y="93980"/>
                  </a:lnTo>
                  <a:lnTo>
                    <a:pt x="354584" y="96520"/>
                  </a:lnTo>
                  <a:lnTo>
                    <a:pt x="353910" y="95250"/>
                  </a:lnTo>
                  <a:lnTo>
                    <a:pt x="353250" y="93980"/>
                  </a:lnTo>
                  <a:lnTo>
                    <a:pt x="353428" y="93980"/>
                  </a:lnTo>
                  <a:lnTo>
                    <a:pt x="353999" y="92710"/>
                  </a:lnTo>
                  <a:lnTo>
                    <a:pt x="353428" y="92710"/>
                  </a:lnTo>
                  <a:lnTo>
                    <a:pt x="349580" y="95250"/>
                  </a:lnTo>
                  <a:lnTo>
                    <a:pt x="348018" y="93980"/>
                  </a:lnTo>
                  <a:lnTo>
                    <a:pt x="349745" y="92710"/>
                  </a:lnTo>
                  <a:lnTo>
                    <a:pt x="343357" y="88900"/>
                  </a:lnTo>
                  <a:lnTo>
                    <a:pt x="339305" y="94551"/>
                  </a:lnTo>
                  <a:lnTo>
                    <a:pt x="339305" y="111760"/>
                  </a:lnTo>
                  <a:lnTo>
                    <a:pt x="339153" y="113969"/>
                  </a:lnTo>
                  <a:lnTo>
                    <a:pt x="337591" y="113030"/>
                  </a:lnTo>
                  <a:lnTo>
                    <a:pt x="339305" y="111760"/>
                  </a:lnTo>
                  <a:lnTo>
                    <a:pt x="339305" y="94551"/>
                  </a:lnTo>
                  <a:lnTo>
                    <a:pt x="338797" y="95250"/>
                  </a:lnTo>
                  <a:lnTo>
                    <a:pt x="333019" y="95250"/>
                  </a:lnTo>
                  <a:lnTo>
                    <a:pt x="333197" y="93980"/>
                  </a:lnTo>
                  <a:lnTo>
                    <a:pt x="333375" y="92710"/>
                  </a:lnTo>
                  <a:lnTo>
                    <a:pt x="333730" y="90170"/>
                  </a:lnTo>
                  <a:lnTo>
                    <a:pt x="326174" y="86360"/>
                  </a:lnTo>
                  <a:lnTo>
                    <a:pt x="326364" y="86360"/>
                  </a:lnTo>
                  <a:lnTo>
                    <a:pt x="318655" y="85090"/>
                  </a:lnTo>
                  <a:lnTo>
                    <a:pt x="312547" y="87630"/>
                  </a:lnTo>
                  <a:lnTo>
                    <a:pt x="305054" y="88900"/>
                  </a:lnTo>
                  <a:lnTo>
                    <a:pt x="303568" y="86360"/>
                  </a:lnTo>
                  <a:lnTo>
                    <a:pt x="302069" y="83820"/>
                  </a:lnTo>
                  <a:lnTo>
                    <a:pt x="301320" y="82550"/>
                  </a:lnTo>
                  <a:lnTo>
                    <a:pt x="290233" y="83820"/>
                  </a:lnTo>
                  <a:lnTo>
                    <a:pt x="283489" y="80010"/>
                  </a:lnTo>
                  <a:lnTo>
                    <a:pt x="284467" y="81280"/>
                  </a:lnTo>
                  <a:lnTo>
                    <a:pt x="282752" y="83820"/>
                  </a:lnTo>
                  <a:lnTo>
                    <a:pt x="281406" y="83820"/>
                  </a:lnTo>
                  <a:lnTo>
                    <a:pt x="279869" y="82550"/>
                  </a:lnTo>
                  <a:lnTo>
                    <a:pt x="276250" y="86360"/>
                  </a:lnTo>
                  <a:lnTo>
                    <a:pt x="276567" y="85090"/>
                  </a:lnTo>
                  <a:lnTo>
                    <a:pt x="276872" y="83820"/>
                  </a:lnTo>
                  <a:lnTo>
                    <a:pt x="277190" y="82550"/>
                  </a:lnTo>
                  <a:lnTo>
                    <a:pt x="277774" y="82550"/>
                  </a:lnTo>
                  <a:lnTo>
                    <a:pt x="277139" y="78740"/>
                  </a:lnTo>
                  <a:lnTo>
                    <a:pt x="270827" y="78740"/>
                  </a:lnTo>
                  <a:lnTo>
                    <a:pt x="269506" y="83820"/>
                  </a:lnTo>
                  <a:lnTo>
                    <a:pt x="264083" y="80010"/>
                  </a:lnTo>
                  <a:lnTo>
                    <a:pt x="257556" y="78740"/>
                  </a:lnTo>
                  <a:lnTo>
                    <a:pt x="251612" y="78740"/>
                  </a:lnTo>
                  <a:lnTo>
                    <a:pt x="249770" y="77470"/>
                  </a:lnTo>
                  <a:lnTo>
                    <a:pt x="247929" y="76200"/>
                  </a:lnTo>
                  <a:lnTo>
                    <a:pt x="245986" y="77470"/>
                  </a:lnTo>
                  <a:lnTo>
                    <a:pt x="243903" y="76200"/>
                  </a:lnTo>
                  <a:lnTo>
                    <a:pt x="241985" y="77470"/>
                  </a:lnTo>
                  <a:lnTo>
                    <a:pt x="242582" y="74930"/>
                  </a:lnTo>
                  <a:lnTo>
                    <a:pt x="237998" y="73660"/>
                  </a:lnTo>
                  <a:lnTo>
                    <a:pt x="235775" y="72390"/>
                  </a:lnTo>
                  <a:lnTo>
                    <a:pt x="229857" y="72390"/>
                  </a:lnTo>
                  <a:lnTo>
                    <a:pt x="231419" y="69850"/>
                  </a:lnTo>
                  <a:lnTo>
                    <a:pt x="228206" y="69850"/>
                  </a:lnTo>
                  <a:lnTo>
                    <a:pt x="225767" y="77470"/>
                  </a:lnTo>
                  <a:lnTo>
                    <a:pt x="222719" y="77470"/>
                  </a:lnTo>
                  <a:lnTo>
                    <a:pt x="222669" y="74930"/>
                  </a:lnTo>
                  <a:lnTo>
                    <a:pt x="222618" y="72390"/>
                  </a:lnTo>
                  <a:lnTo>
                    <a:pt x="216928" y="72390"/>
                  </a:lnTo>
                  <a:lnTo>
                    <a:pt x="214414" y="69850"/>
                  </a:lnTo>
                  <a:lnTo>
                    <a:pt x="211899" y="67310"/>
                  </a:lnTo>
                  <a:lnTo>
                    <a:pt x="205549" y="69850"/>
                  </a:lnTo>
                  <a:lnTo>
                    <a:pt x="206197" y="68580"/>
                  </a:lnTo>
                  <a:lnTo>
                    <a:pt x="207137" y="68580"/>
                  </a:lnTo>
                  <a:lnTo>
                    <a:pt x="204508" y="67310"/>
                  </a:lnTo>
                  <a:lnTo>
                    <a:pt x="201015" y="64770"/>
                  </a:lnTo>
                  <a:lnTo>
                    <a:pt x="197523" y="62230"/>
                  </a:lnTo>
                  <a:lnTo>
                    <a:pt x="197383" y="64998"/>
                  </a:lnTo>
                  <a:lnTo>
                    <a:pt x="191490" y="67310"/>
                  </a:lnTo>
                  <a:lnTo>
                    <a:pt x="188061" y="68580"/>
                  </a:lnTo>
                  <a:lnTo>
                    <a:pt x="189166" y="66040"/>
                  </a:lnTo>
                  <a:lnTo>
                    <a:pt x="185788" y="68580"/>
                  </a:lnTo>
                  <a:lnTo>
                    <a:pt x="185483" y="69850"/>
                  </a:lnTo>
                  <a:lnTo>
                    <a:pt x="180886" y="69850"/>
                  </a:lnTo>
                  <a:lnTo>
                    <a:pt x="181356" y="67538"/>
                  </a:lnTo>
                  <a:lnTo>
                    <a:pt x="179882" y="66040"/>
                  </a:lnTo>
                  <a:lnTo>
                    <a:pt x="179552" y="71120"/>
                  </a:lnTo>
                  <a:lnTo>
                    <a:pt x="178003" y="69850"/>
                  </a:lnTo>
                  <a:lnTo>
                    <a:pt x="176466" y="68580"/>
                  </a:lnTo>
                  <a:lnTo>
                    <a:pt x="178155" y="67310"/>
                  </a:lnTo>
                  <a:lnTo>
                    <a:pt x="175298" y="66040"/>
                  </a:lnTo>
                  <a:lnTo>
                    <a:pt x="175310" y="67310"/>
                  </a:lnTo>
                  <a:lnTo>
                    <a:pt x="171119" y="69850"/>
                  </a:lnTo>
                  <a:lnTo>
                    <a:pt x="170027" y="68580"/>
                  </a:lnTo>
                  <a:lnTo>
                    <a:pt x="168948" y="67310"/>
                  </a:lnTo>
                  <a:lnTo>
                    <a:pt x="167868" y="66040"/>
                  </a:lnTo>
                  <a:lnTo>
                    <a:pt x="168071" y="63500"/>
                  </a:lnTo>
                  <a:lnTo>
                    <a:pt x="167309" y="66040"/>
                  </a:lnTo>
                  <a:lnTo>
                    <a:pt x="165201" y="67310"/>
                  </a:lnTo>
                  <a:lnTo>
                    <a:pt x="163677" y="66040"/>
                  </a:lnTo>
                  <a:lnTo>
                    <a:pt x="163677" y="64770"/>
                  </a:lnTo>
                  <a:lnTo>
                    <a:pt x="164846" y="64770"/>
                  </a:lnTo>
                  <a:lnTo>
                    <a:pt x="161950" y="62230"/>
                  </a:lnTo>
                  <a:lnTo>
                    <a:pt x="160934" y="61366"/>
                  </a:lnTo>
                  <a:lnTo>
                    <a:pt x="160934" y="62230"/>
                  </a:lnTo>
                  <a:lnTo>
                    <a:pt x="160591" y="62230"/>
                  </a:lnTo>
                  <a:lnTo>
                    <a:pt x="160629" y="62103"/>
                  </a:lnTo>
                  <a:lnTo>
                    <a:pt x="160934" y="62230"/>
                  </a:lnTo>
                  <a:lnTo>
                    <a:pt x="160934" y="61366"/>
                  </a:lnTo>
                  <a:lnTo>
                    <a:pt x="160934" y="60960"/>
                  </a:lnTo>
                  <a:lnTo>
                    <a:pt x="161277" y="59690"/>
                  </a:lnTo>
                  <a:lnTo>
                    <a:pt x="159893" y="59105"/>
                  </a:lnTo>
                  <a:lnTo>
                    <a:pt x="159893" y="61798"/>
                  </a:lnTo>
                  <a:lnTo>
                    <a:pt x="156794" y="66040"/>
                  </a:lnTo>
                  <a:lnTo>
                    <a:pt x="154178" y="62230"/>
                  </a:lnTo>
                  <a:lnTo>
                    <a:pt x="154305" y="61277"/>
                  </a:lnTo>
                  <a:lnTo>
                    <a:pt x="154279" y="60960"/>
                  </a:lnTo>
                  <a:lnTo>
                    <a:pt x="154063" y="59690"/>
                  </a:lnTo>
                  <a:lnTo>
                    <a:pt x="157886" y="60960"/>
                  </a:lnTo>
                  <a:lnTo>
                    <a:pt x="159893" y="61798"/>
                  </a:lnTo>
                  <a:lnTo>
                    <a:pt x="159893" y="59105"/>
                  </a:lnTo>
                  <a:lnTo>
                    <a:pt x="158292" y="58420"/>
                  </a:lnTo>
                  <a:lnTo>
                    <a:pt x="161683" y="55880"/>
                  </a:lnTo>
                  <a:lnTo>
                    <a:pt x="158711" y="57150"/>
                  </a:lnTo>
                  <a:lnTo>
                    <a:pt x="153377" y="59677"/>
                  </a:lnTo>
                  <a:lnTo>
                    <a:pt x="153377" y="77470"/>
                  </a:lnTo>
                  <a:lnTo>
                    <a:pt x="152590" y="77470"/>
                  </a:lnTo>
                  <a:lnTo>
                    <a:pt x="151599" y="76200"/>
                  </a:lnTo>
                  <a:lnTo>
                    <a:pt x="150520" y="76200"/>
                  </a:lnTo>
                  <a:lnTo>
                    <a:pt x="150545" y="74930"/>
                  </a:lnTo>
                  <a:lnTo>
                    <a:pt x="151193" y="74930"/>
                  </a:lnTo>
                  <a:lnTo>
                    <a:pt x="152590" y="76200"/>
                  </a:lnTo>
                  <a:lnTo>
                    <a:pt x="153377" y="77470"/>
                  </a:lnTo>
                  <a:lnTo>
                    <a:pt x="153377" y="59677"/>
                  </a:lnTo>
                  <a:lnTo>
                    <a:pt x="150634" y="58420"/>
                  </a:lnTo>
                  <a:lnTo>
                    <a:pt x="150482" y="57150"/>
                  </a:lnTo>
                  <a:lnTo>
                    <a:pt x="150876" y="57150"/>
                  </a:lnTo>
                  <a:lnTo>
                    <a:pt x="150241" y="55880"/>
                  </a:lnTo>
                  <a:lnTo>
                    <a:pt x="149555" y="57150"/>
                  </a:lnTo>
                  <a:lnTo>
                    <a:pt x="148856" y="57150"/>
                  </a:lnTo>
                  <a:lnTo>
                    <a:pt x="148018" y="55880"/>
                  </a:lnTo>
                  <a:lnTo>
                    <a:pt x="146608" y="55880"/>
                  </a:lnTo>
                  <a:lnTo>
                    <a:pt x="146862" y="53340"/>
                  </a:lnTo>
                  <a:lnTo>
                    <a:pt x="146024" y="53340"/>
                  </a:lnTo>
                  <a:lnTo>
                    <a:pt x="146215" y="54610"/>
                  </a:lnTo>
                  <a:lnTo>
                    <a:pt x="144919" y="54610"/>
                  </a:lnTo>
                  <a:lnTo>
                    <a:pt x="146024" y="53340"/>
                  </a:lnTo>
                  <a:lnTo>
                    <a:pt x="143446" y="53340"/>
                  </a:lnTo>
                  <a:lnTo>
                    <a:pt x="141973" y="52070"/>
                  </a:lnTo>
                  <a:lnTo>
                    <a:pt x="141287" y="55880"/>
                  </a:lnTo>
                  <a:lnTo>
                    <a:pt x="139433" y="54610"/>
                  </a:lnTo>
                  <a:lnTo>
                    <a:pt x="140614" y="57150"/>
                  </a:lnTo>
                  <a:lnTo>
                    <a:pt x="141795" y="57150"/>
                  </a:lnTo>
                  <a:lnTo>
                    <a:pt x="141986" y="57454"/>
                  </a:lnTo>
                  <a:lnTo>
                    <a:pt x="142227" y="57150"/>
                  </a:lnTo>
                  <a:lnTo>
                    <a:pt x="142608" y="57150"/>
                  </a:lnTo>
                  <a:lnTo>
                    <a:pt x="146443" y="58420"/>
                  </a:lnTo>
                  <a:lnTo>
                    <a:pt x="144843" y="59690"/>
                  </a:lnTo>
                  <a:lnTo>
                    <a:pt x="143230" y="59690"/>
                  </a:lnTo>
                  <a:lnTo>
                    <a:pt x="141998" y="58420"/>
                  </a:lnTo>
                  <a:lnTo>
                    <a:pt x="140690" y="59690"/>
                  </a:lnTo>
                  <a:lnTo>
                    <a:pt x="139280" y="60960"/>
                  </a:lnTo>
                  <a:lnTo>
                    <a:pt x="138544" y="62230"/>
                  </a:lnTo>
                  <a:lnTo>
                    <a:pt x="137820" y="58420"/>
                  </a:lnTo>
                  <a:lnTo>
                    <a:pt x="137579" y="57150"/>
                  </a:lnTo>
                  <a:lnTo>
                    <a:pt x="134188" y="54610"/>
                  </a:lnTo>
                  <a:lnTo>
                    <a:pt x="134366" y="52070"/>
                  </a:lnTo>
                  <a:lnTo>
                    <a:pt x="129247" y="52070"/>
                  </a:lnTo>
                  <a:lnTo>
                    <a:pt x="123151" y="49530"/>
                  </a:lnTo>
                  <a:lnTo>
                    <a:pt x="118491" y="53340"/>
                  </a:lnTo>
                  <a:lnTo>
                    <a:pt x="116954" y="53340"/>
                  </a:lnTo>
                  <a:lnTo>
                    <a:pt x="117487" y="52070"/>
                  </a:lnTo>
                  <a:lnTo>
                    <a:pt x="117259" y="50800"/>
                  </a:lnTo>
                  <a:lnTo>
                    <a:pt x="119049" y="50800"/>
                  </a:lnTo>
                  <a:lnTo>
                    <a:pt x="119710" y="49530"/>
                  </a:lnTo>
                  <a:lnTo>
                    <a:pt x="116662" y="50800"/>
                  </a:lnTo>
                  <a:lnTo>
                    <a:pt x="111861" y="48260"/>
                  </a:lnTo>
                  <a:lnTo>
                    <a:pt x="109969" y="50800"/>
                  </a:lnTo>
                  <a:lnTo>
                    <a:pt x="108610" y="49530"/>
                  </a:lnTo>
                  <a:lnTo>
                    <a:pt x="107251" y="48260"/>
                  </a:lnTo>
                  <a:lnTo>
                    <a:pt x="108267" y="48260"/>
                  </a:lnTo>
                  <a:lnTo>
                    <a:pt x="109258" y="46990"/>
                  </a:lnTo>
                  <a:lnTo>
                    <a:pt x="105473" y="44450"/>
                  </a:lnTo>
                  <a:lnTo>
                    <a:pt x="103568" y="43180"/>
                  </a:lnTo>
                  <a:lnTo>
                    <a:pt x="102311" y="43421"/>
                  </a:lnTo>
                  <a:lnTo>
                    <a:pt x="102311" y="59690"/>
                  </a:lnTo>
                  <a:lnTo>
                    <a:pt x="101600" y="63500"/>
                  </a:lnTo>
                  <a:lnTo>
                    <a:pt x="97332" y="59270"/>
                  </a:lnTo>
                  <a:lnTo>
                    <a:pt x="100342" y="58420"/>
                  </a:lnTo>
                  <a:lnTo>
                    <a:pt x="102311" y="59690"/>
                  </a:lnTo>
                  <a:lnTo>
                    <a:pt x="102311" y="43421"/>
                  </a:lnTo>
                  <a:lnTo>
                    <a:pt x="96939" y="44450"/>
                  </a:lnTo>
                  <a:lnTo>
                    <a:pt x="90297" y="44450"/>
                  </a:lnTo>
                  <a:lnTo>
                    <a:pt x="87414" y="41910"/>
                  </a:lnTo>
                  <a:lnTo>
                    <a:pt x="85966" y="40640"/>
                  </a:lnTo>
                  <a:lnTo>
                    <a:pt x="84531" y="39370"/>
                  </a:lnTo>
                  <a:lnTo>
                    <a:pt x="84975" y="40551"/>
                  </a:lnTo>
                  <a:lnTo>
                    <a:pt x="79895" y="38100"/>
                  </a:lnTo>
                  <a:lnTo>
                    <a:pt x="77266" y="36830"/>
                  </a:lnTo>
                  <a:lnTo>
                    <a:pt x="72898" y="35560"/>
                  </a:lnTo>
                  <a:lnTo>
                    <a:pt x="68541" y="34290"/>
                  </a:lnTo>
                  <a:lnTo>
                    <a:pt x="62928" y="31750"/>
                  </a:lnTo>
                  <a:lnTo>
                    <a:pt x="60121" y="30480"/>
                  </a:lnTo>
                  <a:lnTo>
                    <a:pt x="53136" y="24130"/>
                  </a:lnTo>
                  <a:lnTo>
                    <a:pt x="50711" y="21590"/>
                  </a:lnTo>
                  <a:lnTo>
                    <a:pt x="49263" y="24130"/>
                  </a:lnTo>
                  <a:lnTo>
                    <a:pt x="46570" y="24130"/>
                  </a:lnTo>
                  <a:lnTo>
                    <a:pt x="46990" y="22860"/>
                  </a:lnTo>
                  <a:lnTo>
                    <a:pt x="47396" y="21590"/>
                  </a:lnTo>
                  <a:lnTo>
                    <a:pt x="42608" y="22860"/>
                  </a:lnTo>
                  <a:lnTo>
                    <a:pt x="36893" y="22860"/>
                  </a:lnTo>
                  <a:lnTo>
                    <a:pt x="37109" y="21590"/>
                  </a:lnTo>
                  <a:lnTo>
                    <a:pt x="38227" y="15240"/>
                  </a:lnTo>
                  <a:lnTo>
                    <a:pt x="38684" y="12700"/>
                  </a:lnTo>
                  <a:lnTo>
                    <a:pt x="30988" y="13970"/>
                  </a:lnTo>
                  <a:lnTo>
                    <a:pt x="30594" y="15240"/>
                  </a:lnTo>
                  <a:lnTo>
                    <a:pt x="28892" y="13970"/>
                  </a:lnTo>
                  <a:lnTo>
                    <a:pt x="23888" y="12700"/>
                  </a:lnTo>
                  <a:lnTo>
                    <a:pt x="25476" y="11430"/>
                  </a:lnTo>
                  <a:lnTo>
                    <a:pt x="25082" y="11430"/>
                  </a:lnTo>
                  <a:lnTo>
                    <a:pt x="23698" y="12700"/>
                  </a:lnTo>
                  <a:lnTo>
                    <a:pt x="23533" y="11430"/>
                  </a:lnTo>
                  <a:lnTo>
                    <a:pt x="24320" y="10160"/>
                  </a:lnTo>
                  <a:lnTo>
                    <a:pt x="18135" y="8890"/>
                  </a:lnTo>
                  <a:lnTo>
                    <a:pt x="15138" y="6350"/>
                  </a:lnTo>
                  <a:lnTo>
                    <a:pt x="22212" y="3810"/>
                  </a:lnTo>
                  <a:lnTo>
                    <a:pt x="17145" y="0"/>
                  </a:lnTo>
                  <a:lnTo>
                    <a:pt x="14859" y="0"/>
                  </a:lnTo>
                  <a:lnTo>
                    <a:pt x="8915" y="1270"/>
                  </a:lnTo>
                  <a:lnTo>
                    <a:pt x="9017" y="2540"/>
                  </a:lnTo>
                  <a:lnTo>
                    <a:pt x="9766" y="2540"/>
                  </a:lnTo>
                  <a:lnTo>
                    <a:pt x="10477" y="5080"/>
                  </a:lnTo>
                  <a:lnTo>
                    <a:pt x="9626" y="6350"/>
                  </a:lnTo>
                  <a:lnTo>
                    <a:pt x="7302" y="5080"/>
                  </a:lnTo>
                  <a:lnTo>
                    <a:pt x="4279" y="8890"/>
                  </a:lnTo>
                  <a:lnTo>
                    <a:pt x="0" y="12700"/>
                  </a:lnTo>
                  <a:lnTo>
                    <a:pt x="2755" y="17780"/>
                  </a:lnTo>
                  <a:lnTo>
                    <a:pt x="7607" y="17780"/>
                  </a:lnTo>
                  <a:lnTo>
                    <a:pt x="7353" y="20320"/>
                  </a:lnTo>
                  <a:lnTo>
                    <a:pt x="8750" y="20320"/>
                  </a:lnTo>
                  <a:lnTo>
                    <a:pt x="8331" y="21590"/>
                  </a:lnTo>
                  <a:lnTo>
                    <a:pt x="8318" y="22860"/>
                  </a:lnTo>
                  <a:lnTo>
                    <a:pt x="8699" y="22860"/>
                  </a:lnTo>
                  <a:lnTo>
                    <a:pt x="13423" y="21805"/>
                  </a:lnTo>
                  <a:lnTo>
                    <a:pt x="13322" y="21590"/>
                  </a:lnTo>
                  <a:lnTo>
                    <a:pt x="14338" y="21590"/>
                  </a:lnTo>
                  <a:lnTo>
                    <a:pt x="16510" y="21590"/>
                  </a:lnTo>
                  <a:lnTo>
                    <a:pt x="16878" y="24130"/>
                  </a:lnTo>
                  <a:lnTo>
                    <a:pt x="15519" y="25400"/>
                  </a:lnTo>
                  <a:lnTo>
                    <a:pt x="18288" y="25400"/>
                  </a:lnTo>
                  <a:lnTo>
                    <a:pt x="17907" y="26670"/>
                  </a:lnTo>
                  <a:lnTo>
                    <a:pt x="18503" y="26670"/>
                  </a:lnTo>
                  <a:lnTo>
                    <a:pt x="20713" y="29210"/>
                  </a:lnTo>
                  <a:lnTo>
                    <a:pt x="22847" y="26670"/>
                  </a:lnTo>
                  <a:lnTo>
                    <a:pt x="23075" y="30480"/>
                  </a:lnTo>
                  <a:lnTo>
                    <a:pt x="28613" y="30480"/>
                  </a:lnTo>
                  <a:lnTo>
                    <a:pt x="26187" y="34290"/>
                  </a:lnTo>
                  <a:lnTo>
                    <a:pt x="27254" y="33020"/>
                  </a:lnTo>
                  <a:lnTo>
                    <a:pt x="30911" y="31750"/>
                  </a:lnTo>
                  <a:lnTo>
                    <a:pt x="32537" y="33020"/>
                  </a:lnTo>
                  <a:lnTo>
                    <a:pt x="27063" y="36830"/>
                  </a:lnTo>
                  <a:lnTo>
                    <a:pt x="38138" y="35560"/>
                  </a:lnTo>
                  <a:lnTo>
                    <a:pt x="34620" y="40640"/>
                  </a:lnTo>
                  <a:lnTo>
                    <a:pt x="39039" y="38100"/>
                  </a:lnTo>
                  <a:lnTo>
                    <a:pt x="43218" y="43180"/>
                  </a:lnTo>
                  <a:lnTo>
                    <a:pt x="48158" y="41910"/>
                  </a:lnTo>
                  <a:lnTo>
                    <a:pt x="47002" y="43180"/>
                  </a:lnTo>
                  <a:lnTo>
                    <a:pt x="46799" y="43180"/>
                  </a:lnTo>
                  <a:lnTo>
                    <a:pt x="48691" y="44450"/>
                  </a:lnTo>
                  <a:lnTo>
                    <a:pt x="48641" y="45720"/>
                  </a:lnTo>
                  <a:lnTo>
                    <a:pt x="49580" y="46990"/>
                  </a:lnTo>
                  <a:lnTo>
                    <a:pt x="51650" y="43180"/>
                  </a:lnTo>
                  <a:lnTo>
                    <a:pt x="55232" y="44450"/>
                  </a:lnTo>
                  <a:lnTo>
                    <a:pt x="58115" y="43180"/>
                  </a:lnTo>
                  <a:lnTo>
                    <a:pt x="59055" y="48260"/>
                  </a:lnTo>
                  <a:lnTo>
                    <a:pt x="55473" y="47269"/>
                  </a:lnTo>
                  <a:lnTo>
                    <a:pt x="59664" y="49530"/>
                  </a:lnTo>
                  <a:lnTo>
                    <a:pt x="59791" y="48260"/>
                  </a:lnTo>
                  <a:lnTo>
                    <a:pt x="59918" y="46990"/>
                  </a:lnTo>
                  <a:lnTo>
                    <a:pt x="60921" y="49530"/>
                  </a:lnTo>
                  <a:lnTo>
                    <a:pt x="61163" y="48260"/>
                  </a:lnTo>
                  <a:lnTo>
                    <a:pt x="60794" y="52070"/>
                  </a:lnTo>
                  <a:lnTo>
                    <a:pt x="62636" y="48260"/>
                  </a:lnTo>
                  <a:lnTo>
                    <a:pt x="63246" y="46990"/>
                  </a:lnTo>
                  <a:lnTo>
                    <a:pt x="63017" y="52070"/>
                  </a:lnTo>
                  <a:lnTo>
                    <a:pt x="65963" y="49530"/>
                  </a:lnTo>
                  <a:lnTo>
                    <a:pt x="67856" y="53340"/>
                  </a:lnTo>
                  <a:lnTo>
                    <a:pt x="64795" y="54610"/>
                  </a:lnTo>
                  <a:lnTo>
                    <a:pt x="68618" y="54610"/>
                  </a:lnTo>
                  <a:lnTo>
                    <a:pt x="69037" y="55803"/>
                  </a:lnTo>
                  <a:lnTo>
                    <a:pt x="68973" y="54610"/>
                  </a:lnTo>
                  <a:lnTo>
                    <a:pt x="70535" y="52070"/>
                  </a:lnTo>
                  <a:lnTo>
                    <a:pt x="74853" y="53340"/>
                  </a:lnTo>
                  <a:lnTo>
                    <a:pt x="71221" y="55880"/>
                  </a:lnTo>
                  <a:lnTo>
                    <a:pt x="71793" y="58420"/>
                  </a:lnTo>
                  <a:lnTo>
                    <a:pt x="74637" y="58420"/>
                  </a:lnTo>
                  <a:lnTo>
                    <a:pt x="77851" y="55880"/>
                  </a:lnTo>
                  <a:lnTo>
                    <a:pt x="79590" y="57150"/>
                  </a:lnTo>
                  <a:lnTo>
                    <a:pt x="79692" y="58191"/>
                  </a:lnTo>
                  <a:lnTo>
                    <a:pt x="82715" y="57150"/>
                  </a:lnTo>
                  <a:lnTo>
                    <a:pt x="86779" y="60960"/>
                  </a:lnTo>
                  <a:lnTo>
                    <a:pt x="91224" y="58420"/>
                  </a:lnTo>
                  <a:lnTo>
                    <a:pt x="91313" y="59474"/>
                  </a:lnTo>
                  <a:lnTo>
                    <a:pt x="91478" y="58420"/>
                  </a:lnTo>
                  <a:lnTo>
                    <a:pt x="92087" y="55880"/>
                  </a:lnTo>
                  <a:lnTo>
                    <a:pt x="92684" y="54610"/>
                  </a:lnTo>
                  <a:lnTo>
                    <a:pt x="94183" y="54610"/>
                  </a:lnTo>
                  <a:lnTo>
                    <a:pt x="96266" y="53340"/>
                  </a:lnTo>
                  <a:lnTo>
                    <a:pt x="95935" y="55880"/>
                  </a:lnTo>
                  <a:lnTo>
                    <a:pt x="95059" y="55880"/>
                  </a:lnTo>
                  <a:lnTo>
                    <a:pt x="94640" y="57150"/>
                  </a:lnTo>
                  <a:lnTo>
                    <a:pt x="95859" y="57150"/>
                  </a:lnTo>
                  <a:lnTo>
                    <a:pt x="95948" y="59664"/>
                  </a:lnTo>
                  <a:lnTo>
                    <a:pt x="96875" y="59397"/>
                  </a:lnTo>
                  <a:lnTo>
                    <a:pt x="98513" y="63500"/>
                  </a:lnTo>
                  <a:lnTo>
                    <a:pt x="95377" y="60960"/>
                  </a:lnTo>
                  <a:lnTo>
                    <a:pt x="96189" y="67310"/>
                  </a:lnTo>
                  <a:lnTo>
                    <a:pt x="93332" y="59690"/>
                  </a:lnTo>
                  <a:lnTo>
                    <a:pt x="93776" y="66040"/>
                  </a:lnTo>
                  <a:lnTo>
                    <a:pt x="98221" y="68580"/>
                  </a:lnTo>
                  <a:lnTo>
                    <a:pt x="98971" y="67310"/>
                  </a:lnTo>
                  <a:lnTo>
                    <a:pt x="99733" y="66040"/>
                  </a:lnTo>
                  <a:lnTo>
                    <a:pt x="104140" y="68580"/>
                  </a:lnTo>
                  <a:lnTo>
                    <a:pt x="105854" y="67310"/>
                  </a:lnTo>
                  <a:lnTo>
                    <a:pt x="104736" y="66040"/>
                  </a:lnTo>
                  <a:lnTo>
                    <a:pt x="106451" y="64770"/>
                  </a:lnTo>
                  <a:lnTo>
                    <a:pt x="114274" y="63500"/>
                  </a:lnTo>
                  <a:lnTo>
                    <a:pt x="108877" y="74930"/>
                  </a:lnTo>
                  <a:lnTo>
                    <a:pt x="115404" y="72390"/>
                  </a:lnTo>
                  <a:lnTo>
                    <a:pt x="117436" y="69850"/>
                  </a:lnTo>
                  <a:lnTo>
                    <a:pt x="119303" y="66040"/>
                  </a:lnTo>
                  <a:lnTo>
                    <a:pt x="122135" y="69850"/>
                  </a:lnTo>
                  <a:lnTo>
                    <a:pt x="119710" y="72390"/>
                  </a:lnTo>
                  <a:lnTo>
                    <a:pt x="124269" y="74930"/>
                  </a:lnTo>
                  <a:lnTo>
                    <a:pt x="124193" y="72440"/>
                  </a:lnTo>
                  <a:lnTo>
                    <a:pt x="124828" y="72732"/>
                  </a:lnTo>
                  <a:lnTo>
                    <a:pt x="124675" y="72390"/>
                  </a:lnTo>
                  <a:lnTo>
                    <a:pt x="124193" y="72390"/>
                  </a:lnTo>
                  <a:lnTo>
                    <a:pt x="124091" y="68580"/>
                  </a:lnTo>
                  <a:lnTo>
                    <a:pt x="127520" y="71793"/>
                  </a:lnTo>
                  <a:lnTo>
                    <a:pt x="127584" y="71120"/>
                  </a:lnTo>
                  <a:lnTo>
                    <a:pt x="129997" y="72390"/>
                  </a:lnTo>
                  <a:lnTo>
                    <a:pt x="129476" y="76200"/>
                  </a:lnTo>
                  <a:lnTo>
                    <a:pt x="146443" y="76200"/>
                  </a:lnTo>
                  <a:lnTo>
                    <a:pt x="145872" y="77470"/>
                  </a:lnTo>
                  <a:lnTo>
                    <a:pt x="144627" y="78740"/>
                  </a:lnTo>
                  <a:lnTo>
                    <a:pt x="145643" y="80010"/>
                  </a:lnTo>
                  <a:lnTo>
                    <a:pt x="153098" y="80010"/>
                  </a:lnTo>
                  <a:lnTo>
                    <a:pt x="160439" y="83820"/>
                  </a:lnTo>
                  <a:lnTo>
                    <a:pt x="166751" y="87630"/>
                  </a:lnTo>
                  <a:lnTo>
                    <a:pt x="170040" y="85090"/>
                  </a:lnTo>
                  <a:lnTo>
                    <a:pt x="170637" y="85090"/>
                  </a:lnTo>
                  <a:lnTo>
                    <a:pt x="173710" y="85090"/>
                  </a:lnTo>
                  <a:lnTo>
                    <a:pt x="173736" y="87350"/>
                  </a:lnTo>
                  <a:lnTo>
                    <a:pt x="177863" y="86360"/>
                  </a:lnTo>
                  <a:lnTo>
                    <a:pt x="187083" y="85090"/>
                  </a:lnTo>
                  <a:lnTo>
                    <a:pt x="191300" y="88900"/>
                  </a:lnTo>
                  <a:lnTo>
                    <a:pt x="190144" y="90170"/>
                  </a:lnTo>
                  <a:lnTo>
                    <a:pt x="193725" y="92710"/>
                  </a:lnTo>
                  <a:lnTo>
                    <a:pt x="195757" y="85090"/>
                  </a:lnTo>
                  <a:lnTo>
                    <a:pt x="198716" y="88900"/>
                  </a:lnTo>
                  <a:lnTo>
                    <a:pt x="197916" y="88900"/>
                  </a:lnTo>
                  <a:lnTo>
                    <a:pt x="210489" y="91440"/>
                  </a:lnTo>
                  <a:lnTo>
                    <a:pt x="216331" y="92710"/>
                  </a:lnTo>
                  <a:lnTo>
                    <a:pt x="221157" y="96520"/>
                  </a:lnTo>
                  <a:lnTo>
                    <a:pt x="223177" y="92710"/>
                  </a:lnTo>
                  <a:lnTo>
                    <a:pt x="229044" y="100330"/>
                  </a:lnTo>
                  <a:lnTo>
                    <a:pt x="230670" y="93980"/>
                  </a:lnTo>
                  <a:lnTo>
                    <a:pt x="234886" y="97790"/>
                  </a:lnTo>
                  <a:lnTo>
                    <a:pt x="233337" y="99060"/>
                  </a:lnTo>
                  <a:lnTo>
                    <a:pt x="239674" y="101600"/>
                  </a:lnTo>
                  <a:lnTo>
                    <a:pt x="241427" y="102870"/>
                  </a:lnTo>
                  <a:lnTo>
                    <a:pt x="243001" y="99060"/>
                  </a:lnTo>
                  <a:lnTo>
                    <a:pt x="245325" y="97790"/>
                  </a:lnTo>
                  <a:lnTo>
                    <a:pt x="244830" y="101600"/>
                  </a:lnTo>
                  <a:lnTo>
                    <a:pt x="248412" y="99060"/>
                  </a:lnTo>
                  <a:lnTo>
                    <a:pt x="249351" y="102870"/>
                  </a:lnTo>
                  <a:lnTo>
                    <a:pt x="251574" y="102870"/>
                  </a:lnTo>
                  <a:lnTo>
                    <a:pt x="250761" y="101600"/>
                  </a:lnTo>
                  <a:lnTo>
                    <a:pt x="250037" y="100330"/>
                  </a:lnTo>
                  <a:lnTo>
                    <a:pt x="250329" y="99060"/>
                  </a:lnTo>
                  <a:lnTo>
                    <a:pt x="253796" y="99060"/>
                  </a:lnTo>
                  <a:lnTo>
                    <a:pt x="257860" y="102870"/>
                  </a:lnTo>
                  <a:lnTo>
                    <a:pt x="257683" y="105410"/>
                  </a:lnTo>
                  <a:lnTo>
                    <a:pt x="265772" y="102870"/>
                  </a:lnTo>
                  <a:lnTo>
                    <a:pt x="265442" y="104013"/>
                  </a:lnTo>
                  <a:lnTo>
                    <a:pt x="267512" y="102870"/>
                  </a:lnTo>
                  <a:lnTo>
                    <a:pt x="263105" y="109220"/>
                  </a:lnTo>
                  <a:lnTo>
                    <a:pt x="267322" y="106680"/>
                  </a:lnTo>
                  <a:lnTo>
                    <a:pt x="266941" y="105410"/>
                  </a:lnTo>
                  <a:lnTo>
                    <a:pt x="267906" y="105410"/>
                  </a:lnTo>
                  <a:lnTo>
                    <a:pt x="268109" y="104140"/>
                  </a:lnTo>
                  <a:lnTo>
                    <a:pt x="269659" y="106680"/>
                  </a:lnTo>
                  <a:lnTo>
                    <a:pt x="277190" y="106680"/>
                  </a:lnTo>
                  <a:lnTo>
                    <a:pt x="276225" y="109220"/>
                  </a:lnTo>
                  <a:lnTo>
                    <a:pt x="281825" y="110490"/>
                  </a:lnTo>
                  <a:lnTo>
                    <a:pt x="288366" y="109220"/>
                  </a:lnTo>
                  <a:lnTo>
                    <a:pt x="294741" y="110490"/>
                  </a:lnTo>
                  <a:lnTo>
                    <a:pt x="292608" y="109220"/>
                  </a:lnTo>
                  <a:lnTo>
                    <a:pt x="293725" y="105410"/>
                  </a:lnTo>
                  <a:lnTo>
                    <a:pt x="295656" y="105410"/>
                  </a:lnTo>
                  <a:lnTo>
                    <a:pt x="295719" y="106527"/>
                  </a:lnTo>
                  <a:lnTo>
                    <a:pt x="296989" y="105410"/>
                  </a:lnTo>
                  <a:lnTo>
                    <a:pt x="299313" y="105410"/>
                  </a:lnTo>
                  <a:lnTo>
                    <a:pt x="298005" y="109220"/>
                  </a:lnTo>
                  <a:lnTo>
                    <a:pt x="296468" y="110490"/>
                  </a:lnTo>
                  <a:lnTo>
                    <a:pt x="299542" y="109220"/>
                  </a:lnTo>
                  <a:lnTo>
                    <a:pt x="299554" y="110490"/>
                  </a:lnTo>
                  <a:lnTo>
                    <a:pt x="298780" y="110490"/>
                  </a:lnTo>
                  <a:lnTo>
                    <a:pt x="298411" y="111760"/>
                  </a:lnTo>
                  <a:lnTo>
                    <a:pt x="299923" y="110490"/>
                  </a:lnTo>
                  <a:lnTo>
                    <a:pt x="302882" y="116840"/>
                  </a:lnTo>
                  <a:lnTo>
                    <a:pt x="305155" y="113030"/>
                  </a:lnTo>
                  <a:lnTo>
                    <a:pt x="305168" y="114300"/>
                  </a:lnTo>
                  <a:lnTo>
                    <a:pt x="311505" y="115570"/>
                  </a:lnTo>
                  <a:lnTo>
                    <a:pt x="314566" y="114300"/>
                  </a:lnTo>
                  <a:lnTo>
                    <a:pt x="319773" y="115570"/>
                  </a:lnTo>
                  <a:lnTo>
                    <a:pt x="319951" y="114300"/>
                  </a:lnTo>
                  <a:lnTo>
                    <a:pt x="320141" y="113030"/>
                  </a:lnTo>
                  <a:lnTo>
                    <a:pt x="320319" y="111760"/>
                  </a:lnTo>
                  <a:lnTo>
                    <a:pt x="322249" y="113030"/>
                  </a:lnTo>
                  <a:lnTo>
                    <a:pt x="323202" y="111760"/>
                  </a:lnTo>
                  <a:lnTo>
                    <a:pt x="324154" y="110490"/>
                  </a:lnTo>
                  <a:lnTo>
                    <a:pt x="327825" y="111760"/>
                  </a:lnTo>
                  <a:lnTo>
                    <a:pt x="331660" y="115570"/>
                  </a:lnTo>
                  <a:lnTo>
                    <a:pt x="336270" y="115570"/>
                  </a:lnTo>
                  <a:lnTo>
                    <a:pt x="339471" y="114401"/>
                  </a:lnTo>
                  <a:lnTo>
                    <a:pt x="343725" y="115570"/>
                  </a:lnTo>
                  <a:lnTo>
                    <a:pt x="341071" y="116840"/>
                  </a:lnTo>
                  <a:lnTo>
                    <a:pt x="355422" y="116840"/>
                  </a:lnTo>
                  <a:lnTo>
                    <a:pt x="354863" y="115570"/>
                  </a:lnTo>
                  <a:lnTo>
                    <a:pt x="354088" y="114300"/>
                  </a:lnTo>
                  <a:lnTo>
                    <a:pt x="354672" y="113030"/>
                  </a:lnTo>
                  <a:lnTo>
                    <a:pt x="355993" y="113030"/>
                  </a:lnTo>
                  <a:lnTo>
                    <a:pt x="357352" y="115570"/>
                  </a:lnTo>
                  <a:lnTo>
                    <a:pt x="356958" y="116840"/>
                  </a:lnTo>
                  <a:lnTo>
                    <a:pt x="362851" y="116840"/>
                  </a:lnTo>
                  <a:lnTo>
                    <a:pt x="368935" y="120650"/>
                  </a:lnTo>
                  <a:lnTo>
                    <a:pt x="374764" y="123190"/>
                  </a:lnTo>
                  <a:lnTo>
                    <a:pt x="379882" y="123190"/>
                  </a:lnTo>
                  <a:lnTo>
                    <a:pt x="386778" y="121920"/>
                  </a:lnTo>
                  <a:lnTo>
                    <a:pt x="389636" y="121920"/>
                  </a:lnTo>
                  <a:lnTo>
                    <a:pt x="384670" y="123190"/>
                  </a:lnTo>
                  <a:lnTo>
                    <a:pt x="386549" y="124460"/>
                  </a:lnTo>
                  <a:lnTo>
                    <a:pt x="394246" y="121920"/>
                  </a:lnTo>
                  <a:lnTo>
                    <a:pt x="397256" y="128270"/>
                  </a:lnTo>
                  <a:lnTo>
                    <a:pt x="403453" y="125730"/>
                  </a:lnTo>
                  <a:lnTo>
                    <a:pt x="407174" y="129540"/>
                  </a:lnTo>
                  <a:lnTo>
                    <a:pt x="412940" y="130810"/>
                  </a:lnTo>
                  <a:lnTo>
                    <a:pt x="419087" y="132080"/>
                  </a:lnTo>
                  <a:lnTo>
                    <a:pt x="423900" y="134620"/>
                  </a:lnTo>
                  <a:lnTo>
                    <a:pt x="423938" y="132080"/>
                  </a:lnTo>
                  <a:lnTo>
                    <a:pt x="425818" y="130810"/>
                  </a:lnTo>
                  <a:lnTo>
                    <a:pt x="425729" y="132080"/>
                  </a:lnTo>
                  <a:lnTo>
                    <a:pt x="426427" y="132080"/>
                  </a:lnTo>
                  <a:lnTo>
                    <a:pt x="436257" y="133350"/>
                  </a:lnTo>
                  <a:lnTo>
                    <a:pt x="445858" y="137160"/>
                  </a:lnTo>
                  <a:lnTo>
                    <a:pt x="464566" y="146050"/>
                  </a:lnTo>
                  <a:lnTo>
                    <a:pt x="469150" y="147320"/>
                  </a:lnTo>
                  <a:lnTo>
                    <a:pt x="469747" y="137160"/>
                  </a:lnTo>
                  <a:lnTo>
                    <a:pt x="474548" y="142240"/>
                  </a:lnTo>
                  <a:lnTo>
                    <a:pt x="471957" y="146050"/>
                  </a:lnTo>
                  <a:lnTo>
                    <a:pt x="479640" y="146050"/>
                  </a:lnTo>
                  <a:lnTo>
                    <a:pt x="486879" y="147320"/>
                  </a:lnTo>
                  <a:lnTo>
                    <a:pt x="494042" y="149860"/>
                  </a:lnTo>
                  <a:lnTo>
                    <a:pt x="501472" y="151130"/>
                  </a:lnTo>
                  <a:lnTo>
                    <a:pt x="500672" y="151130"/>
                  </a:lnTo>
                  <a:lnTo>
                    <a:pt x="500341" y="152400"/>
                  </a:lnTo>
                  <a:lnTo>
                    <a:pt x="499440" y="152400"/>
                  </a:lnTo>
                  <a:lnTo>
                    <a:pt x="500608" y="154940"/>
                  </a:lnTo>
                  <a:lnTo>
                    <a:pt x="506564" y="154940"/>
                  </a:lnTo>
                  <a:lnTo>
                    <a:pt x="507238" y="152400"/>
                  </a:lnTo>
                  <a:lnTo>
                    <a:pt x="508584" y="153670"/>
                  </a:lnTo>
                  <a:lnTo>
                    <a:pt x="506984" y="154940"/>
                  </a:lnTo>
                  <a:lnTo>
                    <a:pt x="507517" y="156210"/>
                  </a:lnTo>
                  <a:lnTo>
                    <a:pt x="508977" y="157480"/>
                  </a:lnTo>
                  <a:lnTo>
                    <a:pt x="513410" y="154940"/>
                  </a:lnTo>
                  <a:lnTo>
                    <a:pt x="513664" y="157480"/>
                  </a:lnTo>
                  <a:lnTo>
                    <a:pt x="514057" y="157480"/>
                  </a:lnTo>
                  <a:lnTo>
                    <a:pt x="518160" y="160020"/>
                  </a:lnTo>
                  <a:lnTo>
                    <a:pt x="517906" y="156210"/>
                  </a:lnTo>
                  <a:lnTo>
                    <a:pt x="520839" y="158750"/>
                  </a:lnTo>
                  <a:lnTo>
                    <a:pt x="524865" y="157480"/>
                  </a:lnTo>
                  <a:lnTo>
                    <a:pt x="526948" y="159981"/>
                  </a:lnTo>
                  <a:lnTo>
                    <a:pt x="526757" y="160121"/>
                  </a:lnTo>
                  <a:lnTo>
                    <a:pt x="526542" y="160235"/>
                  </a:lnTo>
                  <a:lnTo>
                    <a:pt x="526338" y="160528"/>
                  </a:lnTo>
                  <a:lnTo>
                    <a:pt x="528167" y="162534"/>
                  </a:lnTo>
                  <a:lnTo>
                    <a:pt x="527939" y="161353"/>
                  </a:lnTo>
                  <a:lnTo>
                    <a:pt x="527507" y="160553"/>
                  </a:lnTo>
                  <a:lnTo>
                    <a:pt x="527037" y="160007"/>
                  </a:lnTo>
                  <a:lnTo>
                    <a:pt x="529894" y="158750"/>
                  </a:lnTo>
                  <a:lnTo>
                    <a:pt x="532244" y="163830"/>
                  </a:lnTo>
                  <a:lnTo>
                    <a:pt x="534416" y="160020"/>
                  </a:lnTo>
                  <a:lnTo>
                    <a:pt x="532511" y="165100"/>
                  </a:lnTo>
                  <a:lnTo>
                    <a:pt x="538721" y="166331"/>
                  </a:lnTo>
                  <a:lnTo>
                    <a:pt x="538975" y="166509"/>
                  </a:lnTo>
                  <a:lnTo>
                    <a:pt x="540131" y="167106"/>
                  </a:lnTo>
                  <a:lnTo>
                    <a:pt x="541312" y="167576"/>
                  </a:lnTo>
                  <a:lnTo>
                    <a:pt x="539013" y="166357"/>
                  </a:lnTo>
                  <a:lnTo>
                    <a:pt x="541934" y="165100"/>
                  </a:lnTo>
                  <a:lnTo>
                    <a:pt x="540689" y="166370"/>
                  </a:lnTo>
                  <a:lnTo>
                    <a:pt x="543229" y="166370"/>
                  </a:lnTo>
                  <a:lnTo>
                    <a:pt x="541680" y="168910"/>
                  </a:lnTo>
                  <a:lnTo>
                    <a:pt x="546646" y="168910"/>
                  </a:lnTo>
                  <a:lnTo>
                    <a:pt x="547128" y="166370"/>
                  </a:lnTo>
                  <a:lnTo>
                    <a:pt x="549452" y="173990"/>
                  </a:lnTo>
                  <a:lnTo>
                    <a:pt x="557872" y="166370"/>
                  </a:lnTo>
                  <a:lnTo>
                    <a:pt x="557530" y="173990"/>
                  </a:lnTo>
                  <a:lnTo>
                    <a:pt x="565670" y="175260"/>
                  </a:lnTo>
                  <a:lnTo>
                    <a:pt x="572135" y="176390"/>
                  </a:lnTo>
                  <a:lnTo>
                    <a:pt x="570750" y="180340"/>
                  </a:lnTo>
                  <a:lnTo>
                    <a:pt x="575894" y="180340"/>
                  </a:lnTo>
                  <a:lnTo>
                    <a:pt x="573430" y="176631"/>
                  </a:lnTo>
                  <a:lnTo>
                    <a:pt x="579767" y="177800"/>
                  </a:lnTo>
                  <a:lnTo>
                    <a:pt x="578802" y="180047"/>
                  </a:lnTo>
                  <a:lnTo>
                    <a:pt x="582752" y="179070"/>
                  </a:lnTo>
                  <a:lnTo>
                    <a:pt x="588238" y="182880"/>
                  </a:lnTo>
                  <a:lnTo>
                    <a:pt x="589508" y="184150"/>
                  </a:lnTo>
                  <a:lnTo>
                    <a:pt x="585609" y="184150"/>
                  </a:lnTo>
                  <a:lnTo>
                    <a:pt x="592455" y="185420"/>
                  </a:lnTo>
                  <a:lnTo>
                    <a:pt x="596887" y="190500"/>
                  </a:lnTo>
                  <a:lnTo>
                    <a:pt x="603288" y="191770"/>
                  </a:lnTo>
                  <a:lnTo>
                    <a:pt x="603072" y="187960"/>
                  </a:lnTo>
                  <a:lnTo>
                    <a:pt x="610209" y="187960"/>
                  </a:lnTo>
                  <a:lnTo>
                    <a:pt x="606742" y="191770"/>
                  </a:lnTo>
                  <a:lnTo>
                    <a:pt x="615848" y="190500"/>
                  </a:lnTo>
                  <a:lnTo>
                    <a:pt x="609409" y="195580"/>
                  </a:lnTo>
                  <a:lnTo>
                    <a:pt x="611606" y="195580"/>
                  </a:lnTo>
                  <a:lnTo>
                    <a:pt x="612127" y="194310"/>
                  </a:lnTo>
                  <a:lnTo>
                    <a:pt x="612940" y="195580"/>
                  </a:lnTo>
                  <a:lnTo>
                    <a:pt x="611085" y="196850"/>
                  </a:lnTo>
                  <a:lnTo>
                    <a:pt x="615302" y="198120"/>
                  </a:lnTo>
                  <a:lnTo>
                    <a:pt x="615073" y="195580"/>
                  </a:lnTo>
                  <a:lnTo>
                    <a:pt x="618350" y="196850"/>
                  </a:lnTo>
                  <a:lnTo>
                    <a:pt x="617855" y="198120"/>
                  </a:lnTo>
                  <a:lnTo>
                    <a:pt x="616991" y="198120"/>
                  </a:lnTo>
                  <a:lnTo>
                    <a:pt x="616077" y="199390"/>
                  </a:lnTo>
                  <a:lnTo>
                    <a:pt x="621398" y="196850"/>
                  </a:lnTo>
                  <a:lnTo>
                    <a:pt x="623760" y="199390"/>
                  </a:lnTo>
                  <a:lnTo>
                    <a:pt x="623303" y="199390"/>
                  </a:lnTo>
                  <a:lnTo>
                    <a:pt x="623239" y="200660"/>
                  </a:lnTo>
                  <a:lnTo>
                    <a:pt x="622401" y="200660"/>
                  </a:lnTo>
                  <a:lnTo>
                    <a:pt x="627354" y="203200"/>
                  </a:lnTo>
                  <a:lnTo>
                    <a:pt x="633209" y="200660"/>
                  </a:lnTo>
                  <a:lnTo>
                    <a:pt x="637514" y="204470"/>
                  </a:lnTo>
                  <a:lnTo>
                    <a:pt x="633679" y="208280"/>
                  </a:lnTo>
                  <a:lnTo>
                    <a:pt x="638530" y="207010"/>
                  </a:lnTo>
                  <a:lnTo>
                    <a:pt x="636790" y="210820"/>
                  </a:lnTo>
                  <a:lnTo>
                    <a:pt x="640168" y="212090"/>
                  </a:lnTo>
                  <a:lnTo>
                    <a:pt x="640016" y="209550"/>
                  </a:lnTo>
                  <a:lnTo>
                    <a:pt x="642416" y="210820"/>
                  </a:lnTo>
                  <a:lnTo>
                    <a:pt x="646049" y="209550"/>
                  </a:lnTo>
                  <a:lnTo>
                    <a:pt x="647484" y="212090"/>
                  </a:lnTo>
                  <a:lnTo>
                    <a:pt x="644842" y="212090"/>
                  </a:lnTo>
                  <a:lnTo>
                    <a:pt x="649782" y="214630"/>
                  </a:lnTo>
                  <a:lnTo>
                    <a:pt x="647979" y="212090"/>
                  </a:lnTo>
                  <a:lnTo>
                    <a:pt x="651497" y="210820"/>
                  </a:lnTo>
                  <a:lnTo>
                    <a:pt x="651103" y="209550"/>
                  </a:lnTo>
                  <a:lnTo>
                    <a:pt x="650316" y="207010"/>
                  </a:lnTo>
                  <a:lnTo>
                    <a:pt x="652970" y="209550"/>
                  </a:lnTo>
                  <a:lnTo>
                    <a:pt x="652106" y="209550"/>
                  </a:lnTo>
                  <a:lnTo>
                    <a:pt x="655383" y="212090"/>
                  </a:lnTo>
                  <a:lnTo>
                    <a:pt x="655421" y="214630"/>
                  </a:lnTo>
                  <a:lnTo>
                    <a:pt x="659206" y="213360"/>
                  </a:lnTo>
                  <a:lnTo>
                    <a:pt x="660476" y="215900"/>
                  </a:lnTo>
                  <a:lnTo>
                    <a:pt x="660273" y="217170"/>
                  </a:lnTo>
                  <a:lnTo>
                    <a:pt x="657872" y="219608"/>
                  </a:lnTo>
                  <a:lnTo>
                    <a:pt x="660590" y="218440"/>
                  </a:lnTo>
                  <a:lnTo>
                    <a:pt x="663702" y="223520"/>
                  </a:lnTo>
                  <a:lnTo>
                    <a:pt x="665657" y="222046"/>
                  </a:lnTo>
                  <a:lnTo>
                    <a:pt x="665010" y="223481"/>
                  </a:lnTo>
                  <a:lnTo>
                    <a:pt x="667372" y="222250"/>
                  </a:lnTo>
                  <a:lnTo>
                    <a:pt x="667994" y="223520"/>
                  </a:lnTo>
                  <a:lnTo>
                    <a:pt x="666864" y="224790"/>
                  </a:lnTo>
                  <a:lnTo>
                    <a:pt x="669899" y="227330"/>
                  </a:lnTo>
                  <a:lnTo>
                    <a:pt x="668985" y="222250"/>
                  </a:lnTo>
                  <a:lnTo>
                    <a:pt x="668756" y="220980"/>
                  </a:lnTo>
                  <a:lnTo>
                    <a:pt x="668528" y="219710"/>
                  </a:lnTo>
                  <a:lnTo>
                    <a:pt x="671296" y="224790"/>
                  </a:lnTo>
                  <a:lnTo>
                    <a:pt x="669937" y="224790"/>
                  </a:lnTo>
                  <a:lnTo>
                    <a:pt x="673252" y="228600"/>
                  </a:lnTo>
                  <a:lnTo>
                    <a:pt x="678434" y="228600"/>
                  </a:lnTo>
                  <a:lnTo>
                    <a:pt x="681291" y="232410"/>
                  </a:lnTo>
                  <a:lnTo>
                    <a:pt x="680097" y="236220"/>
                  </a:lnTo>
                  <a:lnTo>
                    <a:pt x="677608" y="231140"/>
                  </a:lnTo>
                  <a:lnTo>
                    <a:pt x="676948" y="234950"/>
                  </a:lnTo>
                  <a:lnTo>
                    <a:pt x="682409" y="237490"/>
                  </a:lnTo>
                  <a:lnTo>
                    <a:pt x="690245" y="237490"/>
                  </a:lnTo>
                  <a:lnTo>
                    <a:pt x="694499" y="242570"/>
                  </a:lnTo>
                  <a:lnTo>
                    <a:pt x="693877" y="241300"/>
                  </a:lnTo>
                  <a:lnTo>
                    <a:pt x="697877" y="237490"/>
                  </a:lnTo>
                  <a:lnTo>
                    <a:pt x="695807" y="246380"/>
                  </a:lnTo>
                  <a:lnTo>
                    <a:pt x="698982" y="246380"/>
                  </a:lnTo>
                  <a:lnTo>
                    <a:pt x="697166" y="247650"/>
                  </a:lnTo>
                  <a:lnTo>
                    <a:pt x="697699" y="247650"/>
                  </a:lnTo>
                  <a:lnTo>
                    <a:pt x="700392" y="251460"/>
                  </a:lnTo>
                  <a:lnTo>
                    <a:pt x="705167" y="251460"/>
                  </a:lnTo>
                  <a:lnTo>
                    <a:pt x="711149" y="254000"/>
                  </a:lnTo>
                  <a:lnTo>
                    <a:pt x="709637" y="255270"/>
                  </a:lnTo>
                  <a:lnTo>
                    <a:pt x="710679" y="257810"/>
                  </a:lnTo>
                  <a:lnTo>
                    <a:pt x="714044" y="259080"/>
                  </a:lnTo>
                  <a:lnTo>
                    <a:pt x="715657" y="261620"/>
                  </a:lnTo>
                  <a:lnTo>
                    <a:pt x="717169" y="261620"/>
                  </a:lnTo>
                  <a:lnTo>
                    <a:pt x="718159" y="262890"/>
                  </a:lnTo>
                  <a:lnTo>
                    <a:pt x="718832" y="260350"/>
                  </a:lnTo>
                  <a:lnTo>
                    <a:pt x="721372" y="266700"/>
                  </a:lnTo>
                  <a:lnTo>
                    <a:pt x="731342" y="271780"/>
                  </a:lnTo>
                  <a:lnTo>
                    <a:pt x="733793" y="276860"/>
                  </a:lnTo>
                  <a:lnTo>
                    <a:pt x="731939" y="276860"/>
                  </a:lnTo>
                  <a:lnTo>
                    <a:pt x="733729" y="278130"/>
                  </a:lnTo>
                  <a:lnTo>
                    <a:pt x="737146" y="280670"/>
                  </a:lnTo>
                  <a:lnTo>
                    <a:pt x="737844" y="279400"/>
                  </a:lnTo>
                  <a:lnTo>
                    <a:pt x="738530" y="278130"/>
                  </a:lnTo>
                  <a:lnTo>
                    <a:pt x="737628" y="279400"/>
                  </a:lnTo>
                  <a:lnTo>
                    <a:pt x="738085" y="276860"/>
                  </a:lnTo>
                  <a:lnTo>
                    <a:pt x="739635" y="276860"/>
                  </a:lnTo>
                  <a:lnTo>
                    <a:pt x="741654" y="276860"/>
                  </a:lnTo>
                  <a:lnTo>
                    <a:pt x="742734" y="278130"/>
                  </a:lnTo>
                  <a:lnTo>
                    <a:pt x="739635" y="276860"/>
                  </a:lnTo>
                  <a:lnTo>
                    <a:pt x="739851" y="279400"/>
                  </a:lnTo>
                  <a:lnTo>
                    <a:pt x="739876" y="281940"/>
                  </a:lnTo>
                  <a:lnTo>
                    <a:pt x="739800" y="283210"/>
                  </a:lnTo>
                  <a:lnTo>
                    <a:pt x="740194" y="281940"/>
                  </a:lnTo>
                  <a:lnTo>
                    <a:pt x="741070" y="281940"/>
                  </a:lnTo>
                  <a:lnTo>
                    <a:pt x="741540" y="280670"/>
                  </a:lnTo>
                  <a:lnTo>
                    <a:pt x="740651" y="285750"/>
                  </a:lnTo>
                  <a:lnTo>
                    <a:pt x="743851" y="280670"/>
                  </a:lnTo>
                  <a:lnTo>
                    <a:pt x="745464" y="278130"/>
                  </a:lnTo>
                  <a:lnTo>
                    <a:pt x="746379" y="283210"/>
                  </a:lnTo>
                  <a:lnTo>
                    <a:pt x="745312" y="284480"/>
                  </a:lnTo>
                  <a:lnTo>
                    <a:pt x="749122" y="284480"/>
                  </a:lnTo>
                  <a:lnTo>
                    <a:pt x="750062" y="285750"/>
                  </a:lnTo>
                  <a:lnTo>
                    <a:pt x="748474" y="288290"/>
                  </a:lnTo>
                  <a:lnTo>
                    <a:pt x="747928" y="285750"/>
                  </a:lnTo>
                  <a:lnTo>
                    <a:pt x="746137" y="287020"/>
                  </a:lnTo>
                  <a:lnTo>
                    <a:pt x="747877" y="289560"/>
                  </a:lnTo>
                  <a:lnTo>
                    <a:pt x="750633" y="288290"/>
                  </a:lnTo>
                  <a:lnTo>
                    <a:pt x="753376" y="287020"/>
                  </a:lnTo>
                  <a:lnTo>
                    <a:pt x="752792" y="290830"/>
                  </a:lnTo>
                  <a:lnTo>
                    <a:pt x="751497" y="290830"/>
                  </a:lnTo>
                  <a:lnTo>
                    <a:pt x="750468" y="289560"/>
                  </a:lnTo>
                  <a:lnTo>
                    <a:pt x="749185" y="289560"/>
                  </a:lnTo>
                  <a:lnTo>
                    <a:pt x="748347" y="293370"/>
                  </a:lnTo>
                  <a:lnTo>
                    <a:pt x="749147" y="293370"/>
                  </a:lnTo>
                  <a:lnTo>
                    <a:pt x="749960" y="294640"/>
                  </a:lnTo>
                  <a:lnTo>
                    <a:pt x="750481" y="296151"/>
                  </a:lnTo>
                  <a:lnTo>
                    <a:pt x="750570" y="296468"/>
                  </a:lnTo>
                  <a:lnTo>
                    <a:pt x="750544" y="296291"/>
                  </a:lnTo>
                  <a:lnTo>
                    <a:pt x="751395" y="298450"/>
                  </a:lnTo>
                  <a:lnTo>
                    <a:pt x="751408" y="297180"/>
                  </a:lnTo>
                  <a:lnTo>
                    <a:pt x="758964" y="294640"/>
                  </a:lnTo>
                  <a:lnTo>
                    <a:pt x="756488" y="300990"/>
                  </a:lnTo>
                  <a:lnTo>
                    <a:pt x="757072" y="301117"/>
                  </a:lnTo>
                  <a:lnTo>
                    <a:pt x="757339" y="301117"/>
                  </a:lnTo>
                  <a:lnTo>
                    <a:pt x="765048" y="301117"/>
                  </a:lnTo>
                  <a:lnTo>
                    <a:pt x="765060" y="300990"/>
                  </a:lnTo>
                  <a:lnTo>
                    <a:pt x="765200" y="299720"/>
                  </a:lnTo>
                  <a:lnTo>
                    <a:pt x="766927" y="298919"/>
                  </a:lnTo>
                  <a:close/>
                </a:path>
                <a:path w="1205229" h="1530985">
                  <a:moveTo>
                    <a:pt x="767956" y="298640"/>
                  </a:moveTo>
                  <a:lnTo>
                    <a:pt x="767930" y="298450"/>
                  </a:lnTo>
                  <a:lnTo>
                    <a:pt x="766927" y="298919"/>
                  </a:lnTo>
                  <a:lnTo>
                    <a:pt x="767956" y="298640"/>
                  </a:lnTo>
                  <a:close/>
                </a:path>
                <a:path w="1205229" h="1530985">
                  <a:moveTo>
                    <a:pt x="768667" y="298450"/>
                  </a:moveTo>
                  <a:lnTo>
                    <a:pt x="767956" y="298640"/>
                  </a:lnTo>
                  <a:lnTo>
                    <a:pt x="768273" y="302260"/>
                  </a:lnTo>
                  <a:lnTo>
                    <a:pt x="768667" y="298450"/>
                  </a:lnTo>
                  <a:close/>
                </a:path>
                <a:path w="1205229" h="1530985">
                  <a:moveTo>
                    <a:pt x="768908" y="292887"/>
                  </a:moveTo>
                  <a:lnTo>
                    <a:pt x="766724" y="292277"/>
                  </a:lnTo>
                  <a:lnTo>
                    <a:pt x="767029" y="294233"/>
                  </a:lnTo>
                  <a:lnTo>
                    <a:pt x="768883" y="295732"/>
                  </a:lnTo>
                  <a:lnTo>
                    <a:pt x="768337" y="293192"/>
                  </a:lnTo>
                  <a:lnTo>
                    <a:pt x="768908" y="292887"/>
                  </a:lnTo>
                  <a:close/>
                </a:path>
                <a:path w="1205229" h="1530985">
                  <a:moveTo>
                    <a:pt x="770890" y="307340"/>
                  </a:moveTo>
                  <a:lnTo>
                    <a:pt x="768870" y="305473"/>
                  </a:lnTo>
                  <a:lnTo>
                    <a:pt x="768121" y="306247"/>
                  </a:lnTo>
                  <a:lnTo>
                    <a:pt x="770890" y="307340"/>
                  </a:lnTo>
                  <a:close/>
                </a:path>
                <a:path w="1205229" h="1530985">
                  <a:moveTo>
                    <a:pt x="774217" y="334860"/>
                  </a:moveTo>
                  <a:lnTo>
                    <a:pt x="773760" y="334492"/>
                  </a:lnTo>
                  <a:lnTo>
                    <a:pt x="773544" y="334911"/>
                  </a:lnTo>
                  <a:lnTo>
                    <a:pt x="774217" y="334860"/>
                  </a:lnTo>
                  <a:close/>
                </a:path>
                <a:path w="1205229" h="1530985">
                  <a:moveTo>
                    <a:pt x="775258" y="334784"/>
                  </a:moveTo>
                  <a:lnTo>
                    <a:pt x="774217" y="334860"/>
                  </a:lnTo>
                  <a:lnTo>
                    <a:pt x="774458" y="335051"/>
                  </a:lnTo>
                  <a:lnTo>
                    <a:pt x="775258" y="334784"/>
                  </a:lnTo>
                  <a:close/>
                </a:path>
                <a:path w="1205229" h="1530985">
                  <a:moveTo>
                    <a:pt x="775589" y="309283"/>
                  </a:moveTo>
                  <a:lnTo>
                    <a:pt x="773658" y="305854"/>
                  </a:lnTo>
                  <a:lnTo>
                    <a:pt x="775347" y="309880"/>
                  </a:lnTo>
                  <a:lnTo>
                    <a:pt x="775589" y="309283"/>
                  </a:lnTo>
                  <a:close/>
                </a:path>
                <a:path w="1205229" h="1530985">
                  <a:moveTo>
                    <a:pt x="775881" y="330403"/>
                  </a:moveTo>
                  <a:lnTo>
                    <a:pt x="773696" y="330390"/>
                  </a:lnTo>
                  <a:lnTo>
                    <a:pt x="774115" y="331470"/>
                  </a:lnTo>
                  <a:lnTo>
                    <a:pt x="773137" y="333984"/>
                  </a:lnTo>
                  <a:lnTo>
                    <a:pt x="773760" y="334492"/>
                  </a:lnTo>
                  <a:lnTo>
                    <a:pt x="775881" y="330403"/>
                  </a:lnTo>
                  <a:close/>
                </a:path>
                <a:path w="1205229" h="1530985">
                  <a:moveTo>
                    <a:pt x="776287" y="334429"/>
                  </a:moveTo>
                  <a:lnTo>
                    <a:pt x="775258" y="334784"/>
                  </a:lnTo>
                  <a:lnTo>
                    <a:pt x="775512" y="334759"/>
                  </a:lnTo>
                  <a:lnTo>
                    <a:pt x="775843" y="334657"/>
                  </a:lnTo>
                  <a:lnTo>
                    <a:pt x="776287" y="334429"/>
                  </a:lnTo>
                  <a:close/>
                </a:path>
                <a:path w="1205229" h="1530985">
                  <a:moveTo>
                    <a:pt x="776909" y="307301"/>
                  </a:moveTo>
                  <a:lnTo>
                    <a:pt x="776566" y="306933"/>
                  </a:lnTo>
                  <a:lnTo>
                    <a:pt x="775589" y="309283"/>
                  </a:lnTo>
                  <a:lnTo>
                    <a:pt x="776427" y="310769"/>
                  </a:lnTo>
                  <a:lnTo>
                    <a:pt x="776909" y="307301"/>
                  </a:lnTo>
                  <a:close/>
                </a:path>
                <a:path w="1205229" h="1530985">
                  <a:moveTo>
                    <a:pt x="777887" y="308394"/>
                  </a:moveTo>
                  <a:lnTo>
                    <a:pt x="777646" y="301980"/>
                  </a:lnTo>
                  <a:lnTo>
                    <a:pt x="776909" y="307301"/>
                  </a:lnTo>
                  <a:lnTo>
                    <a:pt x="777887" y="308394"/>
                  </a:lnTo>
                  <a:close/>
                </a:path>
                <a:path w="1205229" h="1530985">
                  <a:moveTo>
                    <a:pt x="779208" y="338721"/>
                  </a:moveTo>
                  <a:lnTo>
                    <a:pt x="778484" y="338937"/>
                  </a:lnTo>
                  <a:lnTo>
                    <a:pt x="778065" y="338937"/>
                  </a:lnTo>
                  <a:lnTo>
                    <a:pt x="777773" y="338734"/>
                  </a:lnTo>
                  <a:lnTo>
                    <a:pt x="778243" y="339293"/>
                  </a:lnTo>
                  <a:lnTo>
                    <a:pt x="778675" y="339153"/>
                  </a:lnTo>
                  <a:lnTo>
                    <a:pt x="779043" y="338975"/>
                  </a:lnTo>
                  <a:lnTo>
                    <a:pt x="779208" y="338721"/>
                  </a:lnTo>
                  <a:close/>
                </a:path>
                <a:path w="1205229" h="1530985">
                  <a:moveTo>
                    <a:pt x="782624" y="349567"/>
                  </a:moveTo>
                  <a:lnTo>
                    <a:pt x="782040" y="349123"/>
                  </a:lnTo>
                  <a:lnTo>
                    <a:pt x="782180" y="349694"/>
                  </a:lnTo>
                  <a:lnTo>
                    <a:pt x="782332" y="349605"/>
                  </a:lnTo>
                  <a:lnTo>
                    <a:pt x="782510" y="349580"/>
                  </a:lnTo>
                  <a:close/>
                </a:path>
                <a:path w="1205229" h="1530985">
                  <a:moveTo>
                    <a:pt x="783221" y="350012"/>
                  </a:moveTo>
                  <a:lnTo>
                    <a:pt x="783094" y="349745"/>
                  </a:lnTo>
                  <a:lnTo>
                    <a:pt x="782967" y="349516"/>
                  </a:lnTo>
                  <a:lnTo>
                    <a:pt x="782624" y="349567"/>
                  </a:lnTo>
                  <a:lnTo>
                    <a:pt x="783221" y="350012"/>
                  </a:lnTo>
                  <a:close/>
                </a:path>
                <a:path w="1205229" h="1530985">
                  <a:moveTo>
                    <a:pt x="783793" y="337820"/>
                  </a:moveTo>
                  <a:lnTo>
                    <a:pt x="782650" y="338340"/>
                  </a:lnTo>
                  <a:lnTo>
                    <a:pt x="783602" y="340233"/>
                  </a:lnTo>
                  <a:lnTo>
                    <a:pt x="783793" y="337820"/>
                  </a:lnTo>
                  <a:close/>
                </a:path>
                <a:path w="1205229" h="1530985">
                  <a:moveTo>
                    <a:pt x="783844" y="346659"/>
                  </a:moveTo>
                  <a:lnTo>
                    <a:pt x="782269" y="345440"/>
                  </a:lnTo>
                  <a:lnTo>
                    <a:pt x="780897" y="344170"/>
                  </a:lnTo>
                  <a:lnTo>
                    <a:pt x="782662" y="346710"/>
                  </a:lnTo>
                  <a:lnTo>
                    <a:pt x="783221" y="347294"/>
                  </a:lnTo>
                  <a:lnTo>
                    <a:pt x="783844" y="346659"/>
                  </a:lnTo>
                  <a:close/>
                </a:path>
                <a:path w="1205229" h="1530985">
                  <a:moveTo>
                    <a:pt x="783869" y="347980"/>
                  </a:moveTo>
                  <a:lnTo>
                    <a:pt x="783221" y="347294"/>
                  </a:lnTo>
                  <a:lnTo>
                    <a:pt x="782548" y="347980"/>
                  </a:lnTo>
                  <a:lnTo>
                    <a:pt x="783869" y="347980"/>
                  </a:lnTo>
                  <a:close/>
                </a:path>
                <a:path w="1205229" h="1530985">
                  <a:moveTo>
                    <a:pt x="784453" y="350926"/>
                  </a:moveTo>
                  <a:lnTo>
                    <a:pt x="783221" y="350012"/>
                  </a:lnTo>
                  <a:lnTo>
                    <a:pt x="783399" y="350431"/>
                  </a:lnTo>
                  <a:lnTo>
                    <a:pt x="783551" y="350977"/>
                  </a:lnTo>
                  <a:lnTo>
                    <a:pt x="784453" y="350926"/>
                  </a:lnTo>
                  <a:close/>
                </a:path>
                <a:path w="1205229" h="1530985">
                  <a:moveTo>
                    <a:pt x="785279" y="345440"/>
                  </a:moveTo>
                  <a:lnTo>
                    <a:pt x="785164" y="345274"/>
                  </a:lnTo>
                  <a:lnTo>
                    <a:pt x="785037" y="345440"/>
                  </a:lnTo>
                  <a:lnTo>
                    <a:pt x="783844" y="346659"/>
                  </a:lnTo>
                  <a:lnTo>
                    <a:pt x="785279" y="345440"/>
                  </a:lnTo>
                  <a:close/>
                </a:path>
                <a:path w="1205229" h="1530985">
                  <a:moveTo>
                    <a:pt x="786003" y="322580"/>
                  </a:moveTo>
                  <a:lnTo>
                    <a:pt x="779589" y="323850"/>
                  </a:lnTo>
                  <a:lnTo>
                    <a:pt x="780948" y="321310"/>
                  </a:lnTo>
                  <a:lnTo>
                    <a:pt x="781634" y="320040"/>
                  </a:lnTo>
                  <a:lnTo>
                    <a:pt x="782053" y="320040"/>
                  </a:lnTo>
                  <a:lnTo>
                    <a:pt x="777748" y="316230"/>
                  </a:lnTo>
                  <a:lnTo>
                    <a:pt x="779018" y="321310"/>
                  </a:lnTo>
                  <a:lnTo>
                    <a:pt x="773582" y="320040"/>
                  </a:lnTo>
                  <a:lnTo>
                    <a:pt x="777570" y="314960"/>
                  </a:lnTo>
                  <a:lnTo>
                    <a:pt x="778573" y="313690"/>
                  </a:lnTo>
                  <a:lnTo>
                    <a:pt x="775563" y="314960"/>
                  </a:lnTo>
                  <a:lnTo>
                    <a:pt x="775208" y="313690"/>
                  </a:lnTo>
                  <a:lnTo>
                    <a:pt x="775106" y="313334"/>
                  </a:lnTo>
                  <a:lnTo>
                    <a:pt x="775106" y="313690"/>
                  </a:lnTo>
                  <a:lnTo>
                    <a:pt x="772668" y="313690"/>
                  </a:lnTo>
                  <a:lnTo>
                    <a:pt x="772934" y="312420"/>
                  </a:lnTo>
                  <a:lnTo>
                    <a:pt x="772972" y="311150"/>
                  </a:lnTo>
                  <a:lnTo>
                    <a:pt x="773163" y="311378"/>
                  </a:lnTo>
                  <a:lnTo>
                    <a:pt x="775106" y="313690"/>
                  </a:lnTo>
                  <a:lnTo>
                    <a:pt x="775106" y="313334"/>
                  </a:lnTo>
                  <a:lnTo>
                    <a:pt x="774852" y="312420"/>
                  </a:lnTo>
                  <a:lnTo>
                    <a:pt x="776033" y="312420"/>
                  </a:lnTo>
                  <a:lnTo>
                    <a:pt x="773188" y="311238"/>
                  </a:lnTo>
                  <a:lnTo>
                    <a:pt x="773468" y="309880"/>
                  </a:lnTo>
                  <a:lnTo>
                    <a:pt x="767067" y="307340"/>
                  </a:lnTo>
                  <a:lnTo>
                    <a:pt x="768121" y="306247"/>
                  </a:lnTo>
                  <a:lnTo>
                    <a:pt x="767676" y="306070"/>
                  </a:lnTo>
                  <a:lnTo>
                    <a:pt x="768578" y="305193"/>
                  </a:lnTo>
                  <a:lnTo>
                    <a:pt x="768870" y="305473"/>
                  </a:lnTo>
                  <a:lnTo>
                    <a:pt x="770750" y="303530"/>
                  </a:lnTo>
                  <a:lnTo>
                    <a:pt x="769785" y="303999"/>
                  </a:lnTo>
                  <a:lnTo>
                    <a:pt x="770267" y="303530"/>
                  </a:lnTo>
                  <a:lnTo>
                    <a:pt x="771563" y="302260"/>
                  </a:lnTo>
                  <a:lnTo>
                    <a:pt x="764768" y="303530"/>
                  </a:lnTo>
                  <a:lnTo>
                    <a:pt x="764921" y="302260"/>
                  </a:lnTo>
                  <a:lnTo>
                    <a:pt x="762774" y="302260"/>
                  </a:lnTo>
                  <a:lnTo>
                    <a:pt x="760298" y="302260"/>
                  </a:lnTo>
                  <a:lnTo>
                    <a:pt x="757593" y="304800"/>
                  </a:lnTo>
                  <a:lnTo>
                    <a:pt x="757555" y="306247"/>
                  </a:lnTo>
                  <a:lnTo>
                    <a:pt x="757694" y="307340"/>
                  </a:lnTo>
                  <a:lnTo>
                    <a:pt x="759929" y="307340"/>
                  </a:lnTo>
                  <a:lnTo>
                    <a:pt x="757021" y="311150"/>
                  </a:lnTo>
                  <a:lnTo>
                    <a:pt x="761669" y="311150"/>
                  </a:lnTo>
                  <a:lnTo>
                    <a:pt x="760933" y="312420"/>
                  </a:lnTo>
                  <a:lnTo>
                    <a:pt x="761746" y="312966"/>
                  </a:lnTo>
                  <a:lnTo>
                    <a:pt x="761606" y="312420"/>
                  </a:lnTo>
                  <a:lnTo>
                    <a:pt x="762749" y="312420"/>
                  </a:lnTo>
                  <a:lnTo>
                    <a:pt x="767842" y="313690"/>
                  </a:lnTo>
                  <a:lnTo>
                    <a:pt x="764463" y="322580"/>
                  </a:lnTo>
                  <a:lnTo>
                    <a:pt x="771372" y="323850"/>
                  </a:lnTo>
                  <a:lnTo>
                    <a:pt x="775512" y="327660"/>
                  </a:lnTo>
                  <a:lnTo>
                    <a:pt x="779068" y="326390"/>
                  </a:lnTo>
                  <a:lnTo>
                    <a:pt x="782802" y="330200"/>
                  </a:lnTo>
                  <a:lnTo>
                    <a:pt x="784809" y="330200"/>
                  </a:lnTo>
                  <a:lnTo>
                    <a:pt x="785037" y="328930"/>
                  </a:lnTo>
                  <a:lnTo>
                    <a:pt x="785520" y="328930"/>
                  </a:lnTo>
                  <a:lnTo>
                    <a:pt x="783285" y="327660"/>
                  </a:lnTo>
                  <a:lnTo>
                    <a:pt x="784301" y="327660"/>
                  </a:lnTo>
                  <a:lnTo>
                    <a:pt x="785774" y="326390"/>
                  </a:lnTo>
                  <a:lnTo>
                    <a:pt x="785914" y="327660"/>
                  </a:lnTo>
                  <a:lnTo>
                    <a:pt x="785939" y="326390"/>
                  </a:lnTo>
                  <a:lnTo>
                    <a:pt x="785977" y="323850"/>
                  </a:lnTo>
                  <a:lnTo>
                    <a:pt x="786003" y="322580"/>
                  </a:lnTo>
                  <a:close/>
                </a:path>
                <a:path w="1205229" h="1530985">
                  <a:moveTo>
                    <a:pt x="786206" y="349250"/>
                  </a:moveTo>
                  <a:lnTo>
                    <a:pt x="785456" y="347980"/>
                  </a:lnTo>
                  <a:lnTo>
                    <a:pt x="783869" y="347980"/>
                  </a:lnTo>
                  <a:lnTo>
                    <a:pt x="785075" y="349250"/>
                  </a:lnTo>
                  <a:lnTo>
                    <a:pt x="786206" y="349250"/>
                  </a:lnTo>
                  <a:close/>
                </a:path>
                <a:path w="1205229" h="1530985">
                  <a:moveTo>
                    <a:pt x="786904" y="336550"/>
                  </a:moveTo>
                  <a:lnTo>
                    <a:pt x="782116" y="335280"/>
                  </a:lnTo>
                  <a:lnTo>
                    <a:pt x="782777" y="334010"/>
                  </a:lnTo>
                  <a:lnTo>
                    <a:pt x="784682" y="332740"/>
                  </a:lnTo>
                  <a:lnTo>
                    <a:pt x="786041" y="334010"/>
                  </a:lnTo>
                  <a:lnTo>
                    <a:pt x="786803" y="330200"/>
                  </a:lnTo>
                  <a:lnTo>
                    <a:pt x="783666" y="332740"/>
                  </a:lnTo>
                  <a:lnTo>
                    <a:pt x="784237" y="331470"/>
                  </a:lnTo>
                  <a:lnTo>
                    <a:pt x="782104" y="331470"/>
                  </a:lnTo>
                  <a:lnTo>
                    <a:pt x="778891" y="331470"/>
                  </a:lnTo>
                  <a:lnTo>
                    <a:pt x="778802" y="332740"/>
                  </a:lnTo>
                  <a:lnTo>
                    <a:pt x="779907" y="335280"/>
                  </a:lnTo>
                  <a:lnTo>
                    <a:pt x="782040" y="336550"/>
                  </a:lnTo>
                  <a:lnTo>
                    <a:pt x="781037" y="336550"/>
                  </a:lnTo>
                  <a:lnTo>
                    <a:pt x="779907" y="337820"/>
                  </a:lnTo>
                  <a:lnTo>
                    <a:pt x="780986" y="339090"/>
                  </a:lnTo>
                  <a:lnTo>
                    <a:pt x="782650" y="338340"/>
                  </a:lnTo>
                  <a:lnTo>
                    <a:pt x="782383" y="337820"/>
                  </a:lnTo>
                  <a:lnTo>
                    <a:pt x="786904" y="336550"/>
                  </a:lnTo>
                  <a:close/>
                </a:path>
                <a:path w="1205229" h="1530985">
                  <a:moveTo>
                    <a:pt x="788174" y="348272"/>
                  </a:moveTo>
                  <a:lnTo>
                    <a:pt x="786206" y="349250"/>
                  </a:lnTo>
                  <a:lnTo>
                    <a:pt x="787984" y="349250"/>
                  </a:lnTo>
                  <a:lnTo>
                    <a:pt x="788174" y="348272"/>
                  </a:lnTo>
                  <a:close/>
                </a:path>
                <a:path w="1205229" h="1530985">
                  <a:moveTo>
                    <a:pt x="788733" y="347980"/>
                  </a:moveTo>
                  <a:lnTo>
                    <a:pt x="788225" y="347980"/>
                  </a:lnTo>
                  <a:lnTo>
                    <a:pt x="788174" y="348272"/>
                  </a:lnTo>
                  <a:lnTo>
                    <a:pt x="788733" y="347980"/>
                  </a:lnTo>
                  <a:close/>
                </a:path>
                <a:path w="1205229" h="1530985">
                  <a:moveTo>
                    <a:pt x="791895" y="341630"/>
                  </a:moveTo>
                  <a:lnTo>
                    <a:pt x="783666" y="340360"/>
                  </a:lnTo>
                  <a:lnTo>
                    <a:pt x="783602" y="340233"/>
                  </a:lnTo>
                  <a:lnTo>
                    <a:pt x="783602" y="340360"/>
                  </a:lnTo>
                  <a:lnTo>
                    <a:pt x="779068" y="340360"/>
                  </a:lnTo>
                  <a:lnTo>
                    <a:pt x="780973" y="341630"/>
                  </a:lnTo>
                  <a:lnTo>
                    <a:pt x="783463" y="342900"/>
                  </a:lnTo>
                  <a:lnTo>
                    <a:pt x="785164" y="345274"/>
                  </a:lnTo>
                  <a:lnTo>
                    <a:pt x="785926" y="344170"/>
                  </a:lnTo>
                  <a:lnTo>
                    <a:pt x="787184" y="345440"/>
                  </a:lnTo>
                  <a:lnTo>
                    <a:pt x="788758" y="344170"/>
                  </a:lnTo>
                  <a:lnTo>
                    <a:pt x="791895" y="341630"/>
                  </a:lnTo>
                  <a:close/>
                </a:path>
                <a:path w="1205229" h="1530985">
                  <a:moveTo>
                    <a:pt x="804697" y="474141"/>
                  </a:moveTo>
                  <a:lnTo>
                    <a:pt x="804100" y="474141"/>
                  </a:lnTo>
                  <a:lnTo>
                    <a:pt x="801458" y="472871"/>
                  </a:lnTo>
                  <a:lnTo>
                    <a:pt x="801509" y="476681"/>
                  </a:lnTo>
                  <a:lnTo>
                    <a:pt x="804265" y="477951"/>
                  </a:lnTo>
                  <a:lnTo>
                    <a:pt x="804697" y="474141"/>
                  </a:lnTo>
                  <a:close/>
                </a:path>
                <a:path w="1205229" h="1530985">
                  <a:moveTo>
                    <a:pt x="805421" y="481368"/>
                  </a:moveTo>
                  <a:lnTo>
                    <a:pt x="804773" y="480491"/>
                  </a:lnTo>
                  <a:lnTo>
                    <a:pt x="803897" y="480491"/>
                  </a:lnTo>
                  <a:lnTo>
                    <a:pt x="805421" y="481368"/>
                  </a:lnTo>
                  <a:close/>
                </a:path>
                <a:path w="1205229" h="1530985">
                  <a:moveTo>
                    <a:pt x="805726" y="474141"/>
                  </a:moveTo>
                  <a:lnTo>
                    <a:pt x="804773" y="473532"/>
                  </a:lnTo>
                  <a:lnTo>
                    <a:pt x="804697" y="474141"/>
                  </a:lnTo>
                  <a:lnTo>
                    <a:pt x="805726" y="474141"/>
                  </a:lnTo>
                  <a:close/>
                </a:path>
                <a:path w="1205229" h="1530985">
                  <a:moveTo>
                    <a:pt x="805840" y="481609"/>
                  </a:moveTo>
                  <a:lnTo>
                    <a:pt x="805421" y="481368"/>
                  </a:lnTo>
                  <a:lnTo>
                    <a:pt x="805713" y="481761"/>
                  </a:lnTo>
                  <a:lnTo>
                    <a:pt x="805840" y="481609"/>
                  </a:lnTo>
                  <a:close/>
                </a:path>
                <a:path w="1205229" h="1530985">
                  <a:moveTo>
                    <a:pt x="808291" y="494093"/>
                  </a:moveTo>
                  <a:lnTo>
                    <a:pt x="807948" y="494004"/>
                  </a:lnTo>
                  <a:lnTo>
                    <a:pt x="807720" y="494017"/>
                  </a:lnTo>
                  <a:lnTo>
                    <a:pt x="807796" y="494271"/>
                  </a:lnTo>
                  <a:lnTo>
                    <a:pt x="808012" y="494233"/>
                  </a:lnTo>
                  <a:lnTo>
                    <a:pt x="808291" y="494093"/>
                  </a:lnTo>
                  <a:close/>
                </a:path>
                <a:path w="1205229" h="1530985">
                  <a:moveTo>
                    <a:pt x="810387" y="452005"/>
                  </a:moveTo>
                  <a:lnTo>
                    <a:pt x="808456" y="451980"/>
                  </a:lnTo>
                  <a:lnTo>
                    <a:pt x="808786" y="452437"/>
                  </a:lnTo>
                  <a:lnTo>
                    <a:pt x="809332" y="452310"/>
                  </a:lnTo>
                  <a:lnTo>
                    <a:pt x="809866" y="452196"/>
                  </a:lnTo>
                  <a:lnTo>
                    <a:pt x="810387" y="452005"/>
                  </a:lnTo>
                  <a:close/>
                </a:path>
                <a:path w="1205229" h="1530985">
                  <a:moveTo>
                    <a:pt x="822375" y="531342"/>
                  </a:moveTo>
                  <a:lnTo>
                    <a:pt x="819277" y="532561"/>
                  </a:lnTo>
                  <a:lnTo>
                    <a:pt x="822375" y="531342"/>
                  </a:lnTo>
                  <a:close/>
                </a:path>
                <a:path w="1205229" h="1530985">
                  <a:moveTo>
                    <a:pt x="826503" y="552538"/>
                  </a:moveTo>
                  <a:lnTo>
                    <a:pt x="823899" y="550341"/>
                  </a:lnTo>
                  <a:lnTo>
                    <a:pt x="825284" y="554151"/>
                  </a:lnTo>
                  <a:lnTo>
                    <a:pt x="826503" y="552538"/>
                  </a:lnTo>
                  <a:close/>
                </a:path>
                <a:path w="1205229" h="1530985">
                  <a:moveTo>
                    <a:pt x="827366" y="551395"/>
                  </a:moveTo>
                  <a:lnTo>
                    <a:pt x="826503" y="552538"/>
                  </a:lnTo>
                  <a:lnTo>
                    <a:pt x="826909" y="552881"/>
                  </a:lnTo>
                  <a:lnTo>
                    <a:pt x="827366" y="551395"/>
                  </a:lnTo>
                  <a:close/>
                </a:path>
                <a:path w="1205229" h="1530985">
                  <a:moveTo>
                    <a:pt x="844169" y="577011"/>
                  </a:moveTo>
                  <a:lnTo>
                    <a:pt x="841629" y="577011"/>
                  </a:lnTo>
                  <a:lnTo>
                    <a:pt x="842467" y="578307"/>
                  </a:lnTo>
                  <a:lnTo>
                    <a:pt x="843724" y="580275"/>
                  </a:lnTo>
                  <a:lnTo>
                    <a:pt x="843991" y="578281"/>
                  </a:lnTo>
                  <a:lnTo>
                    <a:pt x="844169" y="577011"/>
                  </a:lnTo>
                  <a:close/>
                </a:path>
                <a:path w="1205229" h="1530985">
                  <a:moveTo>
                    <a:pt x="844283" y="580999"/>
                  </a:moveTo>
                  <a:lnTo>
                    <a:pt x="844080" y="580821"/>
                  </a:lnTo>
                  <a:lnTo>
                    <a:pt x="843724" y="580275"/>
                  </a:lnTo>
                  <a:lnTo>
                    <a:pt x="843483" y="582091"/>
                  </a:lnTo>
                  <a:lnTo>
                    <a:pt x="844283" y="580999"/>
                  </a:lnTo>
                  <a:close/>
                </a:path>
                <a:path w="1205229" h="1530985">
                  <a:moveTo>
                    <a:pt x="855586" y="622731"/>
                  </a:moveTo>
                  <a:lnTo>
                    <a:pt x="855167" y="622731"/>
                  </a:lnTo>
                  <a:lnTo>
                    <a:pt x="854189" y="618921"/>
                  </a:lnTo>
                  <a:lnTo>
                    <a:pt x="854036" y="620191"/>
                  </a:lnTo>
                  <a:lnTo>
                    <a:pt x="852424" y="625271"/>
                  </a:lnTo>
                  <a:lnTo>
                    <a:pt x="855586" y="622731"/>
                  </a:lnTo>
                  <a:close/>
                </a:path>
                <a:path w="1205229" h="1530985">
                  <a:moveTo>
                    <a:pt x="857123" y="621487"/>
                  </a:moveTo>
                  <a:lnTo>
                    <a:pt x="855586" y="622731"/>
                  </a:lnTo>
                  <a:lnTo>
                    <a:pt x="857046" y="622731"/>
                  </a:lnTo>
                  <a:lnTo>
                    <a:pt x="857123" y="621487"/>
                  </a:lnTo>
                  <a:close/>
                </a:path>
                <a:path w="1205229" h="1530985">
                  <a:moveTo>
                    <a:pt x="867117" y="597331"/>
                  </a:moveTo>
                  <a:lnTo>
                    <a:pt x="866254" y="596061"/>
                  </a:lnTo>
                  <a:lnTo>
                    <a:pt x="866127" y="596341"/>
                  </a:lnTo>
                  <a:lnTo>
                    <a:pt x="867117" y="597331"/>
                  </a:lnTo>
                  <a:close/>
                </a:path>
                <a:path w="1205229" h="1530985">
                  <a:moveTo>
                    <a:pt x="868387" y="598601"/>
                  </a:moveTo>
                  <a:lnTo>
                    <a:pt x="867117" y="597331"/>
                  </a:lnTo>
                  <a:lnTo>
                    <a:pt x="867435" y="598601"/>
                  </a:lnTo>
                  <a:lnTo>
                    <a:pt x="868387" y="598601"/>
                  </a:lnTo>
                  <a:close/>
                </a:path>
                <a:path w="1205229" h="1530985">
                  <a:moveTo>
                    <a:pt x="873696" y="677341"/>
                  </a:moveTo>
                  <a:lnTo>
                    <a:pt x="871804" y="677341"/>
                  </a:lnTo>
                  <a:lnTo>
                    <a:pt x="871842" y="681151"/>
                  </a:lnTo>
                  <a:lnTo>
                    <a:pt x="873696" y="677341"/>
                  </a:lnTo>
                  <a:close/>
                </a:path>
                <a:path w="1205229" h="1530985">
                  <a:moveTo>
                    <a:pt x="895413" y="677341"/>
                  </a:moveTo>
                  <a:lnTo>
                    <a:pt x="895197" y="679881"/>
                  </a:lnTo>
                  <a:lnTo>
                    <a:pt x="895413" y="677341"/>
                  </a:lnTo>
                  <a:close/>
                </a:path>
                <a:path w="1205229" h="1530985">
                  <a:moveTo>
                    <a:pt x="904557" y="767676"/>
                  </a:moveTo>
                  <a:lnTo>
                    <a:pt x="903668" y="767156"/>
                  </a:lnTo>
                  <a:lnTo>
                    <a:pt x="903859" y="767918"/>
                  </a:lnTo>
                  <a:lnTo>
                    <a:pt x="904557" y="767676"/>
                  </a:lnTo>
                  <a:close/>
                </a:path>
                <a:path w="1205229" h="1530985">
                  <a:moveTo>
                    <a:pt x="908418" y="776617"/>
                  </a:moveTo>
                  <a:lnTo>
                    <a:pt x="907757" y="775716"/>
                  </a:lnTo>
                  <a:lnTo>
                    <a:pt x="907808" y="776135"/>
                  </a:lnTo>
                  <a:lnTo>
                    <a:pt x="908011" y="776452"/>
                  </a:lnTo>
                  <a:lnTo>
                    <a:pt x="908418" y="776617"/>
                  </a:lnTo>
                  <a:close/>
                </a:path>
                <a:path w="1205229" h="1530985">
                  <a:moveTo>
                    <a:pt x="909637" y="700201"/>
                  </a:moveTo>
                  <a:lnTo>
                    <a:pt x="909396" y="696391"/>
                  </a:lnTo>
                  <a:lnTo>
                    <a:pt x="909243" y="693851"/>
                  </a:lnTo>
                  <a:lnTo>
                    <a:pt x="907326" y="694766"/>
                  </a:lnTo>
                  <a:lnTo>
                    <a:pt x="901738" y="688771"/>
                  </a:lnTo>
                  <a:lnTo>
                    <a:pt x="898766" y="686231"/>
                  </a:lnTo>
                  <a:lnTo>
                    <a:pt x="901725" y="684961"/>
                  </a:lnTo>
                  <a:lnTo>
                    <a:pt x="897077" y="683691"/>
                  </a:lnTo>
                  <a:lnTo>
                    <a:pt x="896073" y="683691"/>
                  </a:lnTo>
                  <a:lnTo>
                    <a:pt x="894384" y="681151"/>
                  </a:lnTo>
                  <a:lnTo>
                    <a:pt x="893533" y="679881"/>
                  </a:lnTo>
                  <a:lnTo>
                    <a:pt x="893508" y="678611"/>
                  </a:lnTo>
                  <a:lnTo>
                    <a:pt x="895324" y="677392"/>
                  </a:lnTo>
                  <a:lnTo>
                    <a:pt x="895400" y="676071"/>
                  </a:lnTo>
                  <a:lnTo>
                    <a:pt x="891616" y="677341"/>
                  </a:lnTo>
                  <a:lnTo>
                    <a:pt x="891578" y="672261"/>
                  </a:lnTo>
                  <a:lnTo>
                    <a:pt x="893902" y="673531"/>
                  </a:lnTo>
                  <a:lnTo>
                    <a:pt x="893546" y="672261"/>
                  </a:lnTo>
                  <a:lnTo>
                    <a:pt x="893191" y="670991"/>
                  </a:lnTo>
                  <a:lnTo>
                    <a:pt x="892848" y="669721"/>
                  </a:lnTo>
                  <a:lnTo>
                    <a:pt x="891997" y="670991"/>
                  </a:lnTo>
                  <a:lnTo>
                    <a:pt x="889241" y="669721"/>
                  </a:lnTo>
                  <a:lnTo>
                    <a:pt x="887323" y="667181"/>
                  </a:lnTo>
                  <a:lnTo>
                    <a:pt x="887501" y="662101"/>
                  </a:lnTo>
                  <a:lnTo>
                    <a:pt x="889800" y="660831"/>
                  </a:lnTo>
                  <a:lnTo>
                    <a:pt x="888111" y="660831"/>
                  </a:lnTo>
                  <a:lnTo>
                    <a:pt x="885380" y="659561"/>
                  </a:lnTo>
                  <a:lnTo>
                    <a:pt x="885342" y="657021"/>
                  </a:lnTo>
                  <a:lnTo>
                    <a:pt x="887463" y="657021"/>
                  </a:lnTo>
                  <a:lnTo>
                    <a:pt x="887298" y="653211"/>
                  </a:lnTo>
                  <a:lnTo>
                    <a:pt x="887247" y="651941"/>
                  </a:lnTo>
                  <a:lnTo>
                    <a:pt x="887222" y="651446"/>
                  </a:lnTo>
                  <a:lnTo>
                    <a:pt x="888771" y="650671"/>
                  </a:lnTo>
                  <a:lnTo>
                    <a:pt x="887844" y="646861"/>
                  </a:lnTo>
                  <a:lnTo>
                    <a:pt x="892441" y="648131"/>
                  </a:lnTo>
                  <a:lnTo>
                    <a:pt x="890930" y="646861"/>
                  </a:lnTo>
                  <a:lnTo>
                    <a:pt x="889419" y="645591"/>
                  </a:lnTo>
                  <a:lnTo>
                    <a:pt x="886561" y="643801"/>
                  </a:lnTo>
                  <a:lnTo>
                    <a:pt x="886561" y="651941"/>
                  </a:lnTo>
                  <a:lnTo>
                    <a:pt x="886231" y="651941"/>
                  </a:lnTo>
                  <a:lnTo>
                    <a:pt x="886510" y="651802"/>
                  </a:lnTo>
                  <a:lnTo>
                    <a:pt x="886561" y="651941"/>
                  </a:lnTo>
                  <a:lnTo>
                    <a:pt x="886561" y="643801"/>
                  </a:lnTo>
                  <a:lnTo>
                    <a:pt x="886079" y="643496"/>
                  </a:lnTo>
                  <a:lnTo>
                    <a:pt x="886079" y="650443"/>
                  </a:lnTo>
                  <a:lnTo>
                    <a:pt x="881087" y="649401"/>
                  </a:lnTo>
                  <a:lnTo>
                    <a:pt x="881392" y="648131"/>
                  </a:lnTo>
                  <a:lnTo>
                    <a:pt x="882015" y="645591"/>
                  </a:lnTo>
                  <a:lnTo>
                    <a:pt x="882319" y="644321"/>
                  </a:lnTo>
                  <a:lnTo>
                    <a:pt x="883196" y="644321"/>
                  </a:lnTo>
                  <a:lnTo>
                    <a:pt x="883551" y="643051"/>
                  </a:lnTo>
                  <a:lnTo>
                    <a:pt x="883716" y="643051"/>
                  </a:lnTo>
                  <a:lnTo>
                    <a:pt x="886079" y="650443"/>
                  </a:lnTo>
                  <a:lnTo>
                    <a:pt x="886079" y="643496"/>
                  </a:lnTo>
                  <a:lnTo>
                    <a:pt x="885393" y="643051"/>
                  </a:lnTo>
                  <a:lnTo>
                    <a:pt x="883386" y="641781"/>
                  </a:lnTo>
                  <a:lnTo>
                    <a:pt x="883234" y="637971"/>
                  </a:lnTo>
                  <a:lnTo>
                    <a:pt x="883602" y="636701"/>
                  </a:lnTo>
                  <a:lnTo>
                    <a:pt x="884313" y="636701"/>
                  </a:lnTo>
                  <a:lnTo>
                    <a:pt x="883793" y="635431"/>
                  </a:lnTo>
                  <a:lnTo>
                    <a:pt x="883107" y="635431"/>
                  </a:lnTo>
                  <a:lnTo>
                    <a:pt x="883132" y="632891"/>
                  </a:lnTo>
                  <a:lnTo>
                    <a:pt x="882764" y="631621"/>
                  </a:lnTo>
                  <a:lnTo>
                    <a:pt x="884694" y="630351"/>
                  </a:lnTo>
                  <a:lnTo>
                    <a:pt x="883450" y="628345"/>
                  </a:lnTo>
                  <a:lnTo>
                    <a:pt x="883450" y="630351"/>
                  </a:lnTo>
                  <a:lnTo>
                    <a:pt x="883056" y="630351"/>
                  </a:lnTo>
                  <a:lnTo>
                    <a:pt x="882548" y="631621"/>
                  </a:lnTo>
                  <a:lnTo>
                    <a:pt x="882281" y="630351"/>
                  </a:lnTo>
                  <a:lnTo>
                    <a:pt x="881951" y="630351"/>
                  </a:lnTo>
                  <a:lnTo>
                    <a:pt x="881430" y="629081"/>
                  </a:lnTo>
                  <a:lnTo>
                    <a:pt x="882611" y="629081"/>
                  </a:lnTo>
                  <a:lnTo>
                    <a:pt x="883450" y="630351"/>
                  </a:lnTo>
                  <a:lnTo>
                    <a:pt x="883450" y="628345"/>
                  </a:lnTo>
                  <a:lnTo>
                    <a:pt x="882332" y="626541"/>
                  </a:lnTo>
                  <a:lnTo>
                    <a:pt x="881735" y="625271"/>
                  </a:lnTo>
                  <a:lnTo>
                    <a:pt x="879005" y="625271"/>
                  </a:lnTo>
                  <a:lnTo>
                    <a:pt x="878560" y="622731"/>
                  </a:lnTo>
                  <a:lnTo>
                    <a:pt x="877112" y="626541"/>
                  </a:lnTo>
                  <a:lnTo>
                    <a:pt x="877570" y="626541"/>
                  </a:lnTo>
                  <a:lnTo>
                    <a:pt x="877697" y="626833"/>
                  </a:lnTo>
                  <a:lnTo>
                    <a:pt x="877595" y="627062"/>
                  </a:lnTo>
                  <a:lnTo>
                    <a:pt x="877481" y="627405"/>
                  </a:lnTo>
                  <a:lnTo>
                    <a:pt x="877404" y="627710"/>
                  </a:lnTo>
                  <a:lnTo>
                    <a:pt x="878420" y="627862"/>
                  </a:lnTo>
                  <a:lnTo>
                    <a:pt x="878725" y="629081"/>
                  </a:lnTo>
                  <a:lnTo>
                    <a:pt x="878433" y="629081"/>
                  </a:lnTo>
                  <a:lnTo>
                    <a:pt x="880313" y="632891"/>
                  </a:lnTo>
                  <a:lnTo>
                    <a:pt x="878370" y="631621"/>
                  </a:lnTo>
                  <a:lnTo>
                    <a:pt x="876617" y="631621"/>
                  </a:lnTo>
                  <a:lnTo>
                    <a:pt x="877392" y="627811"/>
                  </a:lnTo>
                  <a:lnTo>
                    <a:pt x="873036" y="627811"/>
                  </a:lnTo>
                  <a:lnTo>
                    <a:pt x="871956" y="626541"/>
                  </a:lnTo>
                  <a:lnTo>
                    <a:pt x="874903" y="622731"/>
                  </a:lnTo>
                  <a:lnTo>
                    <a:pt x="874979" y="621461"/>
                  </a:lnTo>
                  <a:lnTo>
                    <a:pt x="875182" y="617651"/>
                  </a:lnTo>
                  <a:lnTo>
                    <a:pt x="876261" y="616381"/>
                  </a:lnTo>
                  <a:lnTo>
                    <a:pt x="877328" y="615111"/>
                  </a:lnTo>
                  <a:lnTo>
                    <a:pt x="873671" y="610031"/>
                  </a:lnTo>
                  <a:lnTo>
                    <a:pt x="873290" y="608761"/>
                  </a:lnTo>
                  <a:lnTo>
                    <a:pt x="871372" y="602411"/>
                  </a:lnTo>
                  <a:lnTo>
                    <a:pt x="870483" y="602068"/>
                  </a:lnTo>
                  <a:lnTo>
                    <a:pt x="870483" y="649401"/>
                  </a:lnTo>
                  <a:lnTo>
                    <a:pt x="869696" y="649401"/>
                  </a:lnTo>
                  <a:lnTo>
                    <a:pt x="869810" y="651941"/>
                  </a:lnTo>
                  <a:lnTo>
                    <a:pt x="869442" y="653211"/>
                  </a:lnTo>
                  <a:lnTo>
                    <a:pt x="869200" y="651941"/>
                  </a:lnTo>
                  <a:lnTo>
                    <a:pt x="868692" y="650443"/>
                  </a:lnTo>
                  <a:lnTo>
                    <a:pt x="868299" y="649401"/>
                  </a:lnTo>
                  <a:lnTo>
                    <a:pt x="869162" y="649401"/>
                  </a:lnTo>
                  <a:lnTo>
                    <a:pt x="870254" y="648131"/>
                  </a:lnTo>
                  <a:lnTo>
                    <a:pt x="870483" y="649401"/>
                  </a:lnTo>
                  <a:lnTo>
                    <a:pt x="870483" y="602068"/>
                  </a:lnTo>
                  <a:lnTo>
                    <a:pt x="866521" y="600532"/>
                  </a:lnTo>
                  <a:lnTo>
                    <a:pt x="866521" y="644321"/>
                  </a:lnTo>
                  <a:lnTo>
                    <a:pt x="865593" y="643051"/>
                  </a:lnTo>
                  <a:lnTo>
                    <a:pt x="866521" y="644321"/>
                  </a:lnTo>
                  <a:lnTo>
                    <a:pt x="866521" y="600532"/>
                  </a:lnTo>
                  <a:lnTo>
                    <a:pt x="864844" y="599871"/>
                  </a:lnTo>
                  <a:lnTo>
                    <a:pt x="863574" y="598601"/>
                  </a:lnTo>
                  <a:lnTo>
                    <a:pt x="865644" y="597331"/>
                  </a:lnTo>
                  <a:lnTo>
                    <a:pt x="866127" y="596341"/>
                  </a:lnTo>
                  <a:lnTo>
                    <a:pt x="865835" y="596061"/>
                  </a:lnTo>
                  <a:lnTo>
                    <a:pt x="865581" y="594791"/>
                  </a:lnTo>
                  <a:lnTo>
                    <a:pt x="864831" y="590981"/>
                  </a:lnTo>
                  <a:lnTo>
                    <a:pt x="864323" y="588441"/>
                  </a:lnTo>
                  <a:lnTo>
                    <a:pt x="863638" y="588670"/>
                  </a:lnTo>
                  <a:lnTo>
                    <a:pt x="863206" y="587654"/>
                  </a:lnTo>
                  <a:lnTo>
                    <a:pt x="863206" y="588797"/>
                  </a:lnTo>
                  <a:lnTo>
                    <a:pt x="860399" y="589711"/>
                  </a:lnTo>
                  <a:lnTo>
                    <a:pt x="860552" y="584631"/>
                  </a:lnTo>
                  <a:lnTo>
                    <a:pt x="863206" y="588797"/>
                  </a:lnTo>
                  <a:lnTo>
                    <a:pt x="863206" y="587654"/>
                  </a:lnTo>
                  <a:lnTo>
                    <a:pt x="861936" y="584631"/>
                  </a:lnTo>
                  <a:lnTo>
                    <a:pt x="863346" y="585901"/>
                  </a:lnTo>
                  <a:lnTo>
                    <a:pt x="863104" y="584631"/>
                  </a:lnTo>
                  <a:lnTo>
                    <a:pt x="862380" y="580821"/>
                  </a:lnTo>
                  <a:lnTo>
                    <a:pt x="861898" y="578281"/>
                  </a:lnTo>
                  <a:lnTo>
                    <a:pt x="861656" y="577011"/>
                  </a:lnTo>
                  <a:lnTo>
                    <a:pt x="859574" y="574471"/>
                  </a:lnTo>
                  <a:lnTo>
                    <a:pt x="856437" y="570661"/>
                  </a:lnTo>
                  <a:lnTo>
                    <a:pt x="851446" y="564311"/>
                  </a:lnTo>
                  <a:lnTo>
                    <a:pt x="850696" y="556691"/>
                  </a:lnTo>
                  <a:lnTo>
                    <a:pt x="850442" y="554151"/>
                  </a:lnTo>
                  <a:lnTo>
                    <a:pt x="850239" y="555421"/>
                  </a:lnTo>
                  <a:lnTo>
                    <a:pt x="849680" y="556691"/>
                  </a:lnTo>
                  <a:lnTo>
                    <a:pt x="849363" y="555421"/>
                  </a:lnTo>
                  <a:lnTo>
                    <a:pt x="848080" y="550341"/>
                  </a:lnTo>
                  <a:lnTo>
                    <a:pt x="847750" y="549071"/>
                  </a:lnTo>
                  <a:lnTo>
                    <a:pt x="846785" y="545261"/>
                  </a:lnTo>
                  <a:lnTo>
                    <a:pt x="844753" y="540181"/>
                  </a:lnTo>
                  <a:lnTo>
                    <a:pt x="842213" y="533831"/>
                  </a:lnTo>
                  <a:lnTo>
                    <a:pt x="837996" y="522401"/>
                  </a:lnTo>
                  <a:lnTo>
                    <a:pt x="836231" y="510971"/>
                  </a:lnTo>
                  <a:lnTo>
                    <a:pt x="835939" y="507161"/>
                  </a:lnTo>
                  <a:lnTo>
                    <a:pt x="835837" y="505891"/>
                  </a:lnTo>
                  <a:lnTo>
                    <a:pt x="833361" y="507161"/>
                  </a:lnTo>
                  <a:lnTo>
                    <a:pt x="830707" y="504621"/>
                  </a:lnTo>
                  <a:lnTo>
                    <a:pt x="833386" y="503351"/>
                  </a:lnTo>
                  <a:lnTo>
                    <a:pt x="828433" y="499541"/>
                  </a:lnTo>
                  <a:lnTo>
                    <a:pt x="826935" y="495731"/>
                  </a:lnTo>
                  <a:lnTo>
                    <a:pt x="827595" y="490651"/>
                  </a:lnTo>
                  <a:lnTo>
                    <a:pt x="827722" y="485571"/>
                  </a:lnTo>
                  <a:lnTo>
                    <a:pt x="826173" y="483031"/>
                  </a:lnTo>
                  <a:lnTo>
                    <a:pt x="824636" y="480491"/>
                  </a:lnTo>
                  <a:lnTo>
                    <a:pt x="822972" y="483031"/>
                  </a:lnTo>
                  <a:lnTo>
                    <a:pt x="822388" y="479221"/>
                  </a:lnTo>
                  <a:lnTo>
                    <a:pt x="818718" y="474141"/>
                  </a:lnTo>
                  <a:lnTo>
                    <a:pt x="819124" y="472871"/>
                  </a:lnTo>
                  <a:lnTo>
                    <a:pt x="819467" y="471601"/>
                  </a:lnTo>
                  <a:lnTo>
                    <a:pt x="820991" y="471601"/>
                  </a:lnTo>
                  <a:lnTo>
                    <a:pt x="815949" y="465251"/>
                  </a:lnTo>
                  <a:lnTo>
                    <a:pt x="815225" y="460171"/>
                  </a:lnTo>
                  <a:lnTo>
                    <a:pt x="822426" y="463981"/>
                  </a:lnTo>
                  <a:lnTo>
                    <a:pt x="821232" y="460171"/>
                  </a:lnTo>
                  <a:lnTo>
                    <a:pt x="820051" y="456361"/>
                  </a:lnTo>
                  <a:lnTo>
                    <a:pt x="819251" y="455091"/>
                  </a:lnTo>
                  <a:lnTo>
                    <a:pt x="818451" y="453821"/>
                  </a:lnTo>
                  <a:lnTo>
                    <a:pt x="812660" y="450011"/>
                  </a:lnTo>
                  <a:lnTo>
                    <a:pt x="811999" y="451281"/>
                  </a:lnTo>
                  <a:lnTo>
                    <a:pt x="812317" y="452551"/>
                  </a:lnTo>
                  <a:lnTo>
                    <a:pt x="812050" y="455091"/>
                  </a:lnTo>
                  <a:lnTo>
                    <a:pt x="810514" y="455091"/>
                  </a:lnTo>
                  <a:lnTo>
                    <a:pt x="808786" y="452551"/>
                  </a:lnTo>
                  <a:lnTo>
                    <a:pt x="804011" y="453821"/>
                  </a:lnTo>
                  <a:lnTo>
                    <a:pt x="798601" y="453821"/>
                  </a:lnTo>
                  <a:lnTo>
                    <a:pt x="797636" y="461441"/>
                  </a:lnTo>
                  <a:lnTo>
                    <a:pt x="802005" y="465251"/>
                  </a:lnTo>
                  <a:lnTo>
                    <a:pt x="800277" y="466521"/>
                  </a:lnTo>
                  <a:lnTo>
                    <a:pt x="798830" y="463981"/>
                  </a:lnTo>
                  <a:lnTo>
                    <a:pt x="797458" y="466521"/>
                  </a:lnTo>
                  <a:lnTo>
                    <a:pt x="799795" y="466521"/>
                  </a:lnTo>
                  <a:lnTo>
                    <a:pt x="801611" y="467791"/>
                  </a:lnTo>
                  <a:lnTo>
                    <a:pt x="800544" y="469061"/>
                  </a:lnTo>
                  <a:lnTo>
                    <a:pt x="799934" y="470331"/>
                  </a:lnTo>
                  <a:lnTo>
                    <a:pt x="799795" y="470331"/>
                  </a:lnTo>
                  <a:lnTo>
                    <a:pt x="804773" y="473532"/>
                  </a:lnTo>
                  <a:lnTo>
                    <a:pt x="804849" y="472871"/>
                  </a:lnTo>
                  <a:lnTo>
                    <a:pt x="807364" y="475411"/>
                  </a:lnTo>
                  <a:lnTo>
                    <a:pt x="806043" y="477951"/>
                  </a:lnTo>
                  <a:lnTo>
                    <a:pt x="804265" y="477951"/>
                  </a:lnTo>
                  <a:lnTo>
                    <a:pt x="804113" y="477951"/>
                  </a:lnTo>
                  <a:lnTo>
                    <a:pt x="806767" y="480491"/>
                  </a:lnTo>
                  <a:lnTo>
                    <a:pt x="805840" y="481609"/>
                  </a:lnTo>
                  <a:lnTo>
                    <a:pt x="806107" y="481761"/>
                  </a:lnTo>
                  <a:lnTo>
                    <a:pt x="806564" y="485571"/>
                  </a:lnTo>
                  <a:lnTo>
                    <a:pt x="809421" y="485571"/>
                  </a:lnTo>
                  <a:lnTo>
                    <a:pt x="807618" y="489381"/>
                  </a:lnTo>
                  <a:lnTo>
                    <a:pt x="812723" y="493191"/>
                  </a:lnTo>
                  <a:lnTo>
                    <a:pt x="808291" y="494461"/>
                  </a:lnTo>
                  <a:lnTo>
                    <a:pt x="809574" y="494461"/>
                  </a:lnTo>
                  <a:lnTo>
                    <a:pt x="813079" y="497001"/>
                  </a:lnTo>
                  <a:lnTo>
                    <a:pt x="813981" y="499541"/>
                  </a:lnTo>
                  <a:lnTo>
                    <a:pt x="807453" y="497001"/>
                  </a:lnTo>
                  <a:lnTo>
                    <a:pt x="816356" y="507161"/>
                  </a:lnTo>
                  <a:lnTo>
                    <a:pt x="810412" y="508431"/>
                  </a:lnTo>
                  <a:lnTo>
                    <a:pt x="816076" y="509701"/>
                  </a:lnTo>
                  <a:lnTo>
                    <a:pt x="816000" y="517321"/>
                  </a:lnTo>
                  <a:lnTo>
                    <a:pt x="820318" y="521131"/>
                  </a:lnTo>
                  <a:lnTo>
                    <a:pt x="818984" y="521131"/>
                  </a:lnTo>
                  <a:lnTo>
                    <a:pt x="819569" y="523671"/>
                  </a:lnTo>
                  <a:lnTo>
                    <a:pt x="818438" y="524941"/>
                  </a:lnTo>
                  <a:lnTo>
                    <a:pt x="818172" y="526211"/>
                  </a:lnTo>
                  <a:lnTo>
                    <a:pt x="822172" y="526211"/>
                  </a:lnTo>
                  <a:lnTo>
                    <a:pt x="824560" y="530021"/>
                  </a:lnTo>
                  <a:lnTo>
                    <a:pt x="827760" y="531291"/>
                  </a:lnTo>
                  <a:lnTo>
                    <a:pt x="825207" y="536371"/>
                  </a:lnTo>
                  <a:lnTo>
                    <a:pt x="822502" y="531291"/>
                  </a:lnTo>
                  <a:lnTo>
                    <a:pt x="822375" y="531342"/>
                  </a:lnTo>
                  <a:lnTo>
                    <a:pt x="824471" y="537641"/>
                  </a:lnTo>
                  <a:lnTo>
                    <a:pt x="826681" y="536371"/>
                  </a:lnTo>
                  <a:lnTo>
                    <a:pt x="825258" y="538911"/>
                  </a:lnTo>
                  <a:lnTo>
                    <a:pt x="826325" y="538911"/>
                  </a:lnTo>
                  <a:lnTo>
                    <a:pt x="823582" y="541451"/>
                  </a:lnTo>
                  <a:lnTo>
                    <a:pt x="828598" y="540181"/>
                  </a:lnTo>
                  <a:lnTo>
                    <a:pt x="825258" y="542721"/>
                  </a:lnTo>
                  <a:lnTo>
                    <a:pt x="828992" y="543991"/>
                  </a:lnTo>
                  <a:lnTo>
                    <a:pt x="827900" y="549071"/>
                  </a:lnTo>
                  <a:lnTo>
                    <a:pt x="824776" y="546531"/>
                  </a:lnTo>
                  <a:lnTo>
                    <a:pt x="827697" y="550341"/>
                  </a:lnTo>
                  <a:lnTo>
                    <a:pt x="827366" y="551395"/>
                  </a:lnTo>
                  <a:lnTo>
                    <a:pt x="828179" y="550341"/>
                  </a:lnTo>
                  <a:lnTo>
                    <a:pt x="830567" y="550341"/>
                  </a:lnTo>
                  <a:lnTo>
                    <a:pt x="833361" y="555421"/>
                  </a:lnTo>
                  <a:lnTo>
                    <a:pt x="828700" y="554151"/>
                  </a:lnTo>
                  <a:lnTo>
                    <a:pt x="827417" y="556691"/>
                  </a:lnTo>
                  <a:lnTo>
                    <a:pt x="829487" y="559231"/>
                  </a:lnTo>
                  <a:lnTo>
                    <a:pt x="833666" y="560501"/>
                  </a:lnTo>
                  <a:lnTo>
                    <a:pt x="834351" y="563041"/>
                  </a:lnTo>
                  <a:lnTo>
                    <a:pt x="832802" y="563041"/>
                  </a:lnTo>
                  <a:lnTo>
                    <a:pt x="836866" y="565581"/>
                  </a:lnTo>
                  <a:lnTo>
                    <a:pt x="836371" y="573201"/>
                  </a:lnTo>
                  <a:lnTo>
                    <a:pt x="836739" y="573405"/>
                  </a:lnTo>
                  <a:lnTo>
                    <a:pt x="838555" y="578002"/>
                  </a:lnTo>
                  <a:lnTo>
                    <a:pt x="839139" y="577113"/>
                  </a:lnTo>
                  <a:lnTo>
                    <a:pt x="839863" y="576453"/>
                  </a:lnTo>
                  <a:lnTo>
                    <a:pt x="840600" y="575856"/>
                  </a:lnTo>
                  <a:lnTo>
                    <a:pt x="838784" y="576961"/>
                  </a:lnTo>
                  <a:lnTo>
                    <a:pt x="836803" y="573430"/>
                  </a:lnTo>
                  <a:lnTo>
                    <a:pt x="841362" y="575741"/>
                  </a:lnTo>
                  <a:lnTo>
                    <a:pt x="840892" y="575741"/>
                  </a:lnTo>
                  <a:lnTo>
                    <a:pt x="840638" y="577011"/>
                  </a:lnTo>
                  <a:lnTo>
                    <a:pt x="842251" y="575741"/>
                  </a:lnTo>
                  <a:lnTo>
                    <a:pt x="844067" y="574471"/>
                  </a:lnTo>
                  <a:lnTo>
                    <a:pt x="845426" y="574471"/>
                  </a:lnTo>
                  <a:lnTo>
                    <a:pt x="846162" y="575741"/>
                  </a:lnTo>
                  <a:lnTo>
                    <a:pt x="848969" y="577011"/>
                  </a:lnTo>
                  <a:lnTo>
                    <a:pt x="848537" y="577278"/>
                  </a:lnTo>
                  <a:lnTo>
                    <a:pt x="848537" y="587171"/>
                  </a:lnTo>
                  <a:lnTo>
                    <a:pt x="845400" y="589711"/>
                  </a:lnTo>
                  <a:lnTo>
                    <a:pt x="845223" y="585901"/>
                  </a:lnTo>
                  <a:lnTo>
                    <a:pt x="845032" y="581647"/>
                  </a:lnTo>
                  <a:lnTo>
                    <a:pt x="848474" y="584631"/>
                  </a:lnTo>
                  <a:lnTo>
                    <a:pt x="848537" y="587171"/>
                  </a:lnTo>
                  <a:lnTo>
                    <a:pt x="848537" y="577278"/>
                  </a:lnTo>
                  <a:lnTo>
                    <a:pt x="846823" y="578281"/>
                  </a:lnTo>
                  <a:lnTo>
                    <a:pt x="846493" y="577011"/>
                  </a:lnTo>
                  <a:lnTo>
                    <a:pt x="844562" y="577011"/>
                  </a:lnTo>
                  <a:lnTo>
                    <a:pt x="846289" y="578281"/>
                  </a:lnTo>
                  <a:lnTo>
                    <a:pt x="844283" y="580999"/>
                  </a:lnTo>
                  <a:lnTo>
                    <a:pt x="844804" y="581444"/>
                  </a:lnTo>
                  <a:lnTo>
                    <a:pt x="843394" y="585901"/>
                  </a:lnTo>
                  <a:lnTo>
                    <a:pt x="843089" y="580821"/>
                  </a:lnTo>
                  <a:lnTo>
                    <a:pt x="839012" y="585901"/>
                  </a:lnTo>
                  <a:lnTo>
                    <a:pt x="842467" y="578307"/>
                  </a:lnTo>
                  <a:lnTo>
                    <a:pt x="837946" y="583361"/>
                  </a:lnTo>
                  <a:lnTo>
                    <a:pt x="839076" y="589711"/>
                  </a:lnTo>
                  <a:lnTo>
                    <a:pt x="841997" y="589711"/>
                  </a:lnTo>
                  <a:lnTo>
                    <a:pt x="843102" y="596061"/>
                  </a:lnTo>
                  <a:lnTo>
                    <a:pt x="845439" y="596061"/>
                  </a:lnTo>
                  <a:lnTo>
                    <a:pt x="845718" y="594791"/>
                  </a:lnTo>
                  <a:lnTo>
                    <a:pt x="848042" y="594791"/>
                  </a:lnTo>
                  <a:lnTo>
                    <a:pt x="849871" y="599871"/>
                  </a:lnTo>
                  <a:lnTo>
                    <a:pt x="848194" y="603681"/>
                  </a:lnTo>
                  <a:lnTo>
                    <a:pt x="846594" y="606221"/>
                  </a:lnTo>
                  <a:lnTo>
                    <a:pt x="848601" y="608761"/>
                  </a:lnTo>
                  <a:lnTo>
                    <a:pt x="851408" y="610031"/>
                  </a:lnTo>
                  <a:lnTo>
                    <a:pt x="855853" y="608761"/>
                  </a:lnTo>
                  <a:lnTo>
                    <a:pt x="855179" y="615111"/>
                  </a:lnTo>
                  <a:lnTo>
                    <a:pt x="850849" y="613841"/>
                  </a:lnTo>
                  <a:lnTo>
                    <a:pt x="852512" y="620191"/>
                  </a:lnTo>
                  <a:lnTo>
                    <a:pt x="857465" y="616381"/>
                  </a:lnTo>
                  <a:lnTo>
                    <a:pt x="857123" y="621487"/>
                  </a:lnTo>
                  <a:lnTo>
                    <a:pt x="858227" y="625271"/>
                  </a:lnTo>
                  <a:lnTo>
                    <a:pt x="855078" y="626541"/>
                  </a:lnTo>
                  <a:lnTo>
                    <a:pt x="857770" y="632891"/>
                  </a:lnTo>
                  <a:lnTo>
                    <a:pt x="862584" y="637971"/>
                  </a:lnTo>
                  <a:lnTo>
                    <a:pt x="865581" y="645591"/>
                  </a:lnTo>
                  <a:lnTo>
                    <a:pt x="864450" y="645591"/>
                  </a:lnTo>
                  <a:lnTo>
                    <a:pt x="862990" y="644321"/>
                  </a:lnTo>
                  <a:lnTo>
                    <a:pt x="862520" y="646861"/>
                  </a:lnTo>
                  <a:lnTo>
                    <a:pt x="865454" y="653211"/>
                  </a:lnTo>
                  <a:lnTo>
                    <a:pt x="867410" y="659561"/>
                  </a:lnTo>
                  <a:lnTo>
                    <a:pt x="868654" y="667181"/>
                  </a:lnTo>
                  <a:lnTo>
                    <a:pt x="869454" y="673531"/>
                  </a:lnTo>
                  <a:lnTo>
                    <a:pt x="873480" y="676071"/>
                  </a:lnTo>
                  <a:lnTo>
                    <a:pt x="873696" y="677341"/>
                  </a:lnTo>
                  <a:lnTo>
                    <a:pt x="875398" y="677341"/>
                  </a:lnTo>
                  <a:lnTo>
                    <a:pt x="876236" y="679881"/>
                  </a:lnTo>
                  <a:lnTo>
                    <a:pt x="874572" y="681151"/>
                  </a:lnTo>
                  <a:lnTo>
                    <a:pt x="873290" y="679881"/>
                  </a:lnTo>
                  <a:lnTo>
                    <a:pt x="877747" y="684961"/>
                  </a:lnTo>
                  <a:lnTo>
                    <a:pt x="884288" y="695121"/>
                  </a:lnTo>
                  <a:lnTo>
                    <a:pt x="883488" y="700201"/>
                  </a:lnTo>
                  <a:lnTo>
                    <a:pt x="909637" y="700201"/>
                  </a:lnTo>
                  <a:close/>
                </a:path>
                <a:path w="1205229" h="1530985">
                  <a:moveTo>
                    <a:pt x="913815" y="792911"/>
                  </a:moveTo>
                  <a:lnTo>
                    <a:pt x="912596" y="791641"/>
                  </a:lnTo>
                  <a:lnTo>
                    <a:pt x="913574" y="792911"/>
                  </a:lnTo>
                  <a:lnTo>
                    <a:pt x="913815" y="792911"/>
                  </a:lnTo>
                  <a:close/>
                </a:path>
                <a:path w="1205229" h="1530985">
                  <a:moveTo>
                    <a:pt x="927557" y="835787"/>
                  </a:moveTo>
                  <a:lnTo>
                    <a:pt x="926947" y="834821"/>
                  </a:lnTo>
                  <a:lnTo>
                    <a:pt x="925639" y="834821"/>
                  </a:lnTo>
                  <a:lnTo>
                    <a:pt x="927557" y="835787"/>
                  </a:lnTo>
                  <a:close/>
                </a:path>
                <a:path w="1205229" h="1530985">
                  <a:moveTo>
                    <a:pt x="927862" y="835939"/>
                  </a:moveTo>
                  <a:lnTo>
                    <a:pt x="927557" y="835787"/>
                  </a:lnTo>
                  <a:lnTo>
                    <a:pt x="927747" y="836091"/>
                  </a:lnTo>
                  <a:lnTo>
                    <a:pt x="927862" y="835939"/>
                  </a:lnTo>
                  <a:close/>
                </a:path>
                <a:path w="1205229" h="1530985">
                  <a:moveTo>
                    <a:pt x="929513" y="831011"/>
                  </a:moveTo>
                  <a:lnTo>
                    <a:pt x="928687" y="829538"/>
                  </a:lnTo>
                  <a:lnTo>
                    <a:pt x="927011" y="831011"/>
                  </a:lnTo>
                  <a:lnTo>
                    <a:pt x="929513" y="831011"/>
                  </a:lnTo>
                  <a:close/>
                </a:path>
                <a:path w="1205229" h="1530985">
                  <a:moveTo>
                    <a:pt x="929551" y="828776"/>
                  </a:moveTo>
                  <a:lnTo>
                    <a:pt x="927379" y="827201"/>
                  </a:lnTo>
                  <a:lnTo>
                    <a:pt x="928687" y="829538"/>
                  </a:lnTo>
                  <a:lnTo>
                    <a:pt x="929551" y="828776"/>
                  </a:lnTo>
                  <a:close/>
                </a:path>
                <a:path w="1205229" h="1530985">
                  <a:moveTo>
                    <a:pt x="982103" y="993571"/>
                  </a:moveTo>
                  <a:lnTo>
                    <a:pt x="981798" y="991768"/>
                  </a:lnTo>
                  <a:lnTo>
                    <a:pt x="980719" y="992301"/>
                  </a:lnTo>
                  <a:lnTo>
                    <a:pt x="980821" y="993571"/>
                  </a:lnTo>
                  <a:lnTo>
                    <a:pt x="982103" y="993571"/>
                  </a:lnTo>
                  <a:close/>
                </a:path>
                <a:path w="1205229" h="1530985">
                  <a:moveTo>
                    <a:pt x="982243" y="991552"/>
                  </a:moveTo>
                  <a:lnTo>
                    <a:pt x="981671" y="991031"/>
                  </a:lnTo>
                  <a:lnTo>
                    <a:pt x="981798" y="991768"/>
                  </a:lnTo>
                  <a:lnTo>
                    <a:pt x="982243" y="991552"/>
                  </a:lnTo>
                  <a:close/>
                </a:path>
                <a:path w="1205229" h="1530985">
                  <a:moveTo>
                    <a:pt x="1021473" y="1105154"/>
                  </a:moveTo>
                  <a:lnTo>
                    <a:pt x="1019975" y="1104061"/>
                  </a:lnTo>
                  <a:lnTo>
                    <a:pt x="1021054" y="1105331"/>
                  </a:lnTo>
                  <a:lnTo>
                    <a:pt x="1021346" y="1105331"/>
                  </a:lnTo>
                  <a:lnTo>
                    <a:pt x="1021473" y="1105154"/>
                  </a:lnTo>
                  <a:close/>
                </a:path>
                <a:path w="1205229" h="1530985">
                  <a:moveTo>
                    <a:pt x="1022731" y="1054531"/>
                  </a:moveTo>
                  <a:lnTo>
                    <a:pt x="1021372" y="1054531"/>
                  </a:lnTo>
                  <a:lnTo>
                    <a:pt x="1022032" y="1055497"/>
                  </a:lnTo>
                  <a:lnTo>
                    <a:pt x="1022731" y="1054531"/>
                  </a:lnTo>
                  <a:close/>
                </a:path>
                <a:path w="1205229" h="1530985">
                  <a:moveTo>
                    <a:pt x="1025690" y="1054531"/>
                  </a:moveTo>
                  <a:lnTo>
                    <a:pt x="1024585" y="1051991"/>
                  </a:lnTo>
                  <a:lnTo>
                    <a:pt x="1022731" y="1054531"/>
                  </a:lnTo>
                  <a:lnTo>
                    <a:pt x="1024394" y="1054531"/>
                  </a:lnTo>
                  <a:lnTo>
                    <a:pt x="1023454" y="1055801"/>
                  </a:lnTo>
                  <a:lnTo>
                    <a:pt x="1025690" y="1054531"/>
                  </a:lnTo>
                  <a:close/>
                </a:path>
                <a:path w="1205229" h="1530985">
                  <a:moveTo>
                    <a:pt x="1028687" y="1121092"/>
                  </a:moveTo>
                  <a:lnTo>
                    <a:pt x="1028407" y="1120990"/>
                  </a:lnTo>
                  <a:lnTo>
                    <a:pt x="1028141" y="1120863"/>
                  </a:lnTo>
                  <a:lnTo>
                    <a:pt x="1027785" y="1120851"/>
                  </a:lnTo>
                  <a:lnTo>
                    <a:pt x="1027696" y="1124267"/>
                  </a:lnTo>
                  <a:lnTo>
                    <a:pt x="1028369" y="1123124"/>
                  </a:lnTo>
                  <a:lnTo>
                    <a:pt x="1028636" y="1122083"/>
                  </a:lnTo>
                  <a:lnTo>
                    <a:pt x="1028687" y="1121092"/>
                  </a:lnTo>
                  <a:close/>
                </a:path>
                <a:path w="1205229" h="1530985">
                  <a:moveTo>
                    <a:pt x="1034237" y="1141691"/>
                  </a:moveTo>
                  <a:lnTo>
                    <a:pt x="1032979" y="1137145"/>
                  </a:lnTo>
                  <a:lnTo>
                    <a:pt x="1033170" y="1138478"/>
                  </a:lnTo>
                  <a:lnTo>
                    <a:pt x="1033640" y="1140129"/>
                  </a:lnTo>
                  <a:lnTo>
                    <a:pt x="1034237" y="1141691"/>
                  </a:lnTo>
                  <a:close/>
                </a:path>
                <a:path w="1205229" h="1530985">
                  <a:moveTo>
                    <a:pt x="1034415" y="1142187"/>
                  </a:moveTo>
                  <a:lnTo>
                    <a:pt x="1034237" y="1141691"/>
                  </a:lnTo>
                  <a:lnTo>
                    <a:pt x="1034364" y="1142199"/>
                  </a:lnTo>
                  <a:close/>
                </a:path>
                <a:path w="1205229" h="1530985">
                  <a:moveTo>
                    <a:pt x="1046200" y="1108710"/>
                  </a:moveTo>
                  <a:lnTo>
                    <a:pt x="1046099" y="1107173"/>
                  </a:lnTo>
                  <a:lnTo>
                    <a:pt x="1045933" y="1107389"/>
                  </a:lnTo>
                  <a:lnTo>
                    <a:pt x="1045857" y="1107643"/>
                  </a:lnTo>
                  <a:lnTo>
                    <a:pt x="1045730" y="1107871"/>
                  </a:lnTo>
                  <a:lnTo>
                    <a:pt x="1046200" y="1108710"/>
                  </a:lnTo>
                  <a:close/>
                </a:path>
                <a:path w="1205229" h="1530985">
                  <a:moveTo>
                    <a:pt x="1052728" y="1130731"/>
                  </a:moveTo>
                  <a:lnTo>
                    <a:pt x="1052080" y="1130731"/>
                  </a:lnTo>
                  <a:lnTo>
                    <a:pt x="1051763" y="1132001"/>
                  </a:lnTo>
                  <a:lnTo>
                    <a:pt x="1052728" y="1130731"/>
                  </a:lnTo>
                  <a:close/>
                </a:path>
                <a:path w="1205229" h="1530985">
                  <a:moveTo>
                    <a:pt x="1055039" y="1188948"/>
                  </a:moveTo>
                  <a:lnTo>
                    <a:pt x="1054341" y="1187881"/>
                  </a:lnTo>
                  <a:lnTo>
                    <a:pt x="1054315" y="1189151"/>
                  </a:lnTo>
                  <a:lnTo>
                    <a:pt x="1055039" y="1188948"/>
                  </a:lnTo>
                  <a:close/>
                </a:path>
                <a:path w="1205229" h="1530985">
                  <a:moveTo>
                    <a:pt x="1056487" y="1133602"/>
                  </a:moveTo>
                  <a:lnTo>
                    <a:pt x="1056360" y="1134567"/>
                  </a:lnTo>
                  <a:lnTo>
                    <a:pt x="1056474" y="1133817"/>
                  </a:lnTo>
                  <a:lnTo>
                    <a:pt x="1056487" y="1133602"/>
                  </a:lnTo>
                  <a:close/>
                </a:path>
                <a:path w="1205229" h="1530985">
                  <a:moveTo>
                    <a:pt x="1056601" y="1133436"/>
                  </a:moveTo>
                  <a:lnTo>
                    <a:pt x="1055890" y="1132636"/>
                  </a:lnTo>
                  <a:lnTo>
                    <a:pt x="1055763" y="1132776"/>
                  </a:lnTo>
                  <a:lnTo>
                    <a:pt x="1055662" y="1133055"/>
                  </a:lnTo>
                  <a:lnTo>
                    <a:pt x="1056157" y="1133246"/>
                  </a:lnTo>
                  <a:lnTo>
                    <a:pt x="1056487" y="1133602"/>
                  </a:lnTo>
                  <a:lnTo>
                    <a:pt x="1056601" y="1133436"/>
                  </a:lnTo>
                  <a:close/>
                </a:path>
                <a:path w="1205229" h="1530985">
                  <a:moveTo>
                    <a:pt x="1069530" y="1219555"/>
                  </a:moveTo>
                  <a:lnTo>
                    <a:pt x="1069428" y="1219352"/>
                  </a:lnTo>
                  <a:lnTo>
                    <a:pt x="1069314" y="1219174"/>
                  </a:lnTo>
                  <a:lnTo>
                    <a:pt x="1069162" y="1219034"/>
                  </a:lnTo>
                  <a:lnTo>
                    <a:pt x="1068031" y="1217930"/>
                  </a:lnTo>
                  <a:lnTo>
                    <a:pt x="1068654" y="1218742"/>
                  </a:lnTo>
                  <a:lnTo>
                    <a:pt x="1069530" y="1219555"/>
                  </a:lnTo>
                  <a:close/>
                </a:path>
                <a:path w="1205229" h="1530985">
                  <a:moveTo>
                    <a:pt x="1070292" y="1220901"/>
                  </a:moveTo>
                  <a:lnTo>
                    <a:pt x="1069543" y="1219631"/>
                  </a:lnTo>
                  <a:lnTo>
                    <a:pt x="1070178" y="1220901"/>
                  </a:lnTo>
                  <a:close/>
                </a:path>
                <a:path w="1205229" h="1530985">
                  <a:moveTo>
                    <a:pt x="1070368" y="1159217"/>
                  </a:moveTo>
                  <a:lnTo>
                    <a:pt x="1069949" y="1159560"/>
                  </a:lnTo>
                  <a:lnTo>
                    <a:pt x="1069682" y="1159967"/>
                  </a:lnTo>
                  <a:lnTo>
                    <a:pt x="1069454" y="1160386"/>
                  </a:lnTo>
                  <a:lnTo>
                    <a:pt x="1069721" y="1160259"/>
                  </a:lnTo>
                  <a:lnTo>
                    <a:pt x="1070000" y="1159954"/>
                  </a:lnTo>
                  <a:lnTo>
                    <a:pt x="1070368" y="1159217"/>
                  </a:lnTo>
                  <a:close/>
                </a:path>
                <a:path w="1205229" h="1530985">
                  <a:moveTo>
                    <a:pt x="1078153" y="1194231"/>
                  </a:moveTo>
                  <a:lnTo>
                    <a:pt x="1077760" y="1194231"/>
                  </a:lnTo>
                  <a:lnTo>
                    <a:pt x="1078014" y="1194473"/>
                  </a:lnTo>
                  <a:lnTo>
                    <a:pt x="1078153" y="1194231"/>
                  </a:lnTo>
                  <a:close/>
                </a:path>
                <a:path w="1205229" h="1530985">
                  <a:moveTo>
                    <a:pt x="1084160" y="1247419"/>
                  </a:moveTo>
                  <a:lnTo>
                    <a:pt x="1083576" y="1246301"/>
                  </a:lnTo>
                  <a:lnTo>
                    <a:pt x="1084097" y="1247571"/>
                  </a:lnTo>
                  <a:lnTo>
                    <a:pt x="1084160" y="1247419"/>
                  </a:lnTo>
                  <a:close/>
                </a:path>
                <a:path w="1205229" h="1530985">
                  <a:moveTo>
                    <a:pt x="1084897" y="1210602"/>
                  </a:moveTo>
                  <a:lnTo>
                    <a:pt x="1084465" y="1208201"/>
                  </a:lnTo>
                  <a:lnTo>
                    <a:pt x="1083233" y="1209471"/>
                  </a:lnTo>
                  <a:lnTo>
                    <a:pt x="1083741" y="1210259"/>
                  </a:lnTo>
                  <a:lnTo>
                    <a:pt x="1084897" y="1210602"/>
                  </a:lnTo>
                  <a:close/>
                </a:path>
                <a:path w="1205229" h="1530985">
                  <a:moveTo>
                    <a:pt x="1085342" y="1210741"/>
                  </a:moveTo>
                  <a:lnTo>
                    <a:pt x="1084897" y="1210602"/>
                  </a:lnTo>
                  <a:lnTo>
                    <a:pt x="1085138" y="1212011"/>
                  </a:lnTo>
                  <a:lnTo>
                    <a:pt x="1085342" y="1210741"/>
                  </a:lnTo>
                  <a:close/>
                </a:path>
                <a:path w="1205229" h="1530985">
                  <a:moveTo>
                    <a:pt x="1087145" y="1210678"/>
                  </a:moveTo>
                  <a:lnTo>
                    <a:pt x="1086954" y="1209306"/>
                  </a:lnTo>
                  <a:lnTo>
                    <a:pt x="1086916" y="1209890"/>
                  </a:lnTo>
                  <a:lnTo>
                    <a:pt x="1087018" y="1210322"/>
                  </a:lnTo>
                  <a:lnTo>
                    <a:pt x="1087145" y="1210678"/>
                  </a:lnTo>
                  <a:close/>
                </a:path>
                <a:path w="1205229" h="1530985">
                  <a:moveTo>
                    <a:pt x="1095819" y="1217091"/>
                  </a:moveTo>
                  <a:lnTo>
                    <a:pt x="1095070" y="1215821"/>
                  </a:lnTo>
                  <a:lnTo>
                    <a:pt x="1095705" y="1217536"/>
                  </a:lnTo>
                  <a:lnTo>
                    <a:pt x="1095819" y="1217091"/>
                  </a:lnTo>
                  <a:close/>
                </a:path>
                <a:path w="1205229" h="1530985">
                  <a:moveTo>
                    <a:pt x="1096022" y="1218361"/>
                  </a:moveTo>
                  <a:lnTo>
                    <a:pt x="1095705" y="1217536"/>
                  </a:lnTo>
                  <a:lnTo>
                    <a:pt x="1095502" y="1218361"/>
                  </a:lnTo>
                  <a:lnTo>
                    <a:pt x="1096022" y="1218361"/>
                  </a:lnTo>
                  <a:close/>
                </a:path>
                <a:path w="1205229" h="1530985">
                  <a:moveTo>
                    <a:pt x="1100480" y="1228521"/>
                  </a:moveTo>
                  <a:lnTo>
                    <a:pt x="1099096" y="1226502"/>
                  </a:lnTo>
                  <a:lnTo>
                    <a:pt x="1099210" y="1227251"/>
                  </a:lnTo>
                  <a:lnTo>
                    <a:pt x="1099693" y="1228521"/>
                  </a:lnTo>
                  <a:lnTo>
                    <a:pt x="1100480" y="1228521"/>
                  </a:lnTo>
                  <a:close/>
                </a:path>
                <a:path w="1205229" h="1530985">
                  <a:moveTo>
                    <a:pt x="1105827" y="1283766"/>
                  </a:moveTo>
                  <a:lnTo>
                    <a:pt x="1105509" y="1282687"/>
                  </a:lnTo>
                  <a:lnTo>
                    <a:pt x="1105154" y="1281391"/>
                  </a:lnTo>
                  <a:lnTo>
                    <a:pt x="1104277" y="1280591"/>
                  </a:lnTo>
                  <a:lnTo>
                    <a:pt x="1104341" y="1282077"/>
                  </a:lnTo>
                  <a:lnTo>
                    <a:pt x="1104988" y="1283004"/>
                  </a:lnTo>
                  <a:lnTo>
                    <a:pt x="1105827" y="1283766"/>
                  </a:lnTo>
                  <a:close/>
                </a:path>
                <a:path w="1205229" h="1530985">
                  <a:moveTo>
                    <a:pt x="1108202" y="1285278"/>
                  </a:moveTo>
                  <a:lnTo>
                    <a:pt x="1107351" y="1284808"/>
                  </a:lnTo>
                  <a:lnTo>
                    <a:pt x="1106525" y="1284351"/>
                  </a:lnTo>
                  <a:lnTo>
                    <a:pt x="1105827" y="1283766"/>
                  </a:lnTo>
                  <a:lnTo>
                    <a:pt x="1106258" y="1285062"/>
                  </a:lnTo>
                  <a:lnTo>
                    <a:pt x="1106690" y="1286014"/>
                  </a:lnTo>
                  <a:lnTo>
                    <a:pt x="1108202" y="1285278"/>
                  </a:lnTo>
                  <a:close/>
                </a:path>
                <a:path w="1205229" h="1530985">
                  <a:moveTo>
                    <a:pt x="1110234" y="1255179"/>
                  </a:moveTo>
                  <a:lnTo>
                    <a:pt x="1109878" y="1255077"/>
                  </a:lnTo>
                  <a:lnTo>
                    <a:pt x="1109967" y="1255458"/>
                  </a:lnTo>
                  <a:lnTo>
                    <a:pt x="1110043" y="1255763"/>
                  </a:lnTo>
                  <a:lnTo>
                    <a:pt x="1110107" y="1256106"/>
                  </a:lnTo>
                  <a:lnTo>
                    <a:pt x="1110234" y="1255610"/>
                  </a:lnTo>
                  <a:lnTo>
                    <a:pt x="1110234" y="1255179"/>
                  </a:lnTo>
                  <a:close/>
                </a:path>
                <a:path w="1205229" h="1530985">
                  <a:moveTo>
                    <a:pt x="1115212" y="1272806"/>
                  </a:moveTo>
                  <a:lnTo>
                    <a:pt x="1114704" y="1272286"/>
                  </a:lnTo>
                  <a:lnTo>
                    <a:pt x="1114259" y="1271854"/>
                  </a:lnTo>
                  <a:lnTo>
                    <a:pt x="1114056" y="1272146"/>
                  </a:lnTo>
                  <a:lnTo>
                    <a:pt x="1114475" y="1272794"/>
                  </a:lnTo>
                  <a:lnTo>
                    <a:pt x="1114920" y="1272921"/>
                  </a:lnTo>
                  <a:lnTo>
                    <a:pt x="1115212" y="1272806"/>
                  </a:lnTo>
                  <a:close/>
                </a:path>
                <a:path w="1205229" h="1530985">
                  <a:moveTo>
                    <a:pt x="1116723" y="1266621"/>
                  </a:moveTo>
                  <a:lnTo>
                    <a:pt x="1114348" y="1265351"/>
                  </a:lnTo>
                  <a:lnTo>
                    <a:pt x="1114425" y="1266621"/>
                  </a:lnTo>
                  <a:lnTo>
                    <a:pt x="1116723" y="1266621"/>
                  </a:lnTo>
                  <a:close/>
                </a:path>
                <a:path w="1205229" h="1530985">
                  <a:moveTo>
                    <a:pt x="1127785" y="1295095"/>
                  </a:moveTo>
                  <a:lnTo>
                    <a:pt x="1127582" y="1290751"/>
                  </a:lnTo>
                  <a:lnTo>
                    <a:pt x="1124369" y="1289481"/>
                  </a:lnTo>
                  <a:lnTo>
                    <a:pt x="1127785" y="1295095"/>
                  </a:lnTo>
                  <a:close/>
                </a:path>
                <a:path w="1205229" h="1530985">
                  <a:moveTo>
                    <a:pt x="1128242" y="1295831"/>
                  </a:moveTo>
                  <a:lnTo>
                    <a:pt x="1127785" y="1295095"/>
                  </a:lnTo>
                  <a:lnTo>
                    <a:pt x="1127810" y="1295679"/>
                  </a:lnTo>
                  <a:lnTo>
                    <a:pt x="1128242" y="1295831"/>
                  </a:lnTo>
                  <a:close/>
                </a:path>
                <a:path w="1205229" h="1530985">
                  <a:moveTo>
                    <a:pt x="1160094" y="1362214"/>
                  </a:moveTo>
                  <a:lnTo>
                    <a:pt x="1159789" y="1359319"/>
                  </a:lnTo>
                  <a:lnTo>
                    <a:pt x="1158697" y="1359674"/>
                  </a:lnTo>
                  <a:lnTo>
                    <a:pt x="1159700" y="1360932"/>
                  </a:lnTo>
                  <a:lnTo>
                    <a:pt x="1160094" y="1362214"/>
                  </a:lnTo>
                  <a:close/>
                </a:path>
                <a:path w="1205229" h="1530985">
                  <a:moveTo>
                    <a:pt x="1160157" y="1363675"/>
                  </a:moveTo>
                  <a:lnTo>
                    <a:pt x="1160030" y="1363878"/>
                  </a:lnTo>
                  <a:lnTo>
                    <a:pt x="1160145" y="1363713"/>
                  </a:lnTo>
                  <a:close/>
                </a:path>
                <a:path w="1205229" h="1530985">
                  <a:moveTo>
                    <a:pt x="1160284" y="1362976"/>
                  </a:moveTo>
                  <a:lnTo>
                    <a:pt x="1160233" y="1362608"/>
                  </a:lnTo>
                  <a:lnTo>
                    <a:pt x="1160094" y="1362214"/>
                  </a:lnTo>
                  <a:lnTo>
                    <a:pt x="1160221" y="1363345"/>
                  </a:lnTo>
                  <a:lnTo>
                    <a:pt x="1160284" y="1362976"/>
                  </a:lnTo>
                  <a:close/>
                </a:path>
                <a:path w="1205229" h="1530985">
                  <a:moveTo>
                    <a:pt x="1169885" y="1387843"/>
                  </a:moveTo>
                  <a:lnTo>
                    <a:pt x="1168984" y="1387475"/>
                  </a:lnTo>
                  <a:lnTo>
                    <a:pt x="1169250" y="1388541"/>
                  </a:lnTo>
                  <a:lnTo>
                    <a:pt x="1169885" y="1387843"/>
                  </a:lnTo>
                  <a:close/>
                </a:path>
                <a:path w="1205229" h="1530985">
                  <a:moveTo>
                    <a:pt x="1170152" y="1389811"/>
                  </a:moveTo>
                  <a:lnTo>
                    <a:pt x="1168984" y="1388541"/>
                  </a:lnTo>
                  <a:lnTo>
                    <a:pt x="1168577" y="1388770"/>
                  </a:lnTo>
                  <a:lnTo>
                    <a:pt x="1169784" y="1389811"/>
                  </a:lnTo>
                  <a:lnTo>
                    <a:pt x="1170152" y="1389811"/>
                  </a:lnTo>
                  <a:close/>
                </a:path>
                <a:path w="1205229" h="1530985">
                  <a:moveTo>
                    <a:pt x="1171600" y="1411173"/>
                  </a:moveTo>
                  <a:lnTo>
                    <a:pt x="1171409" y="1411351"/>
                  </a:lnTo>
                  <a:lnTo>
                    <a:pt x="1171232" y="1411617"/>
                  </a:lnTo>
                  <a:lnTo>
                    <a:pt x="1171168" y="1412024"/>
                  </a:lnTo>
                  <a:lnTo>
                    <a:pt x="1171346" y="1411935"/>
                  </a:lnTo>
                  <a:lnTo>
                    <a:pt x="1171473" y="1411579"/>
                  </a:lnTo>
                  <a:lnTo>
                    <a:pt x="1171600" y="1411173"/>
                  </a:lnTo>
                  <a:close/>
                </a:path>
                <a:path w="1205229" h="1530985">
                  <a:moveTo>
                    <a:pt x="1171651" y="1388541"/>
                  </a:moveTo>
                  <a:lnTo>
                    <a:pt x="1171549" y="1386001"/>
                  </a:lnTo>
                  <a:lnTo>
                    <a:pt x="1169885" y="1387843"/>
                  </a:lnTo>
                  <a:lnTo>
                    <a:pt x="1171651" y="1388541"/>
                  </a:lnTo>
                  <a:close/>
                </a:path>
                <a:path w="1205229" h="1530985">
                  <a:moveTo>
                    <a:pt x="1173099" y="1378051"/>
                  </a:moveTo>
                  <a:lnTo>
                    <a:pt x="1172768" y="1378204"/>
                  </a:lnTo>
                  <a:lnTo>
                    <a:pt x="1172502" y="1378483"/>
                  </a:lnTo>
                  <a:lnTo>
                    <a:pt x="1172273" y="1378788"/>
                  </a:lnTo>
                  <a:lnTo>
                    <a:pt x="1172641" y="1378559"/>
                  </a:lnTo>
                  <a:lnTo>
                    <a:pt x="1172933" y="1378267"/>
                  </a:lnTo>
                  <a:lnTo>
                    <a:pt x="1173099" y="1378051"/>
                  </a:lnTo>
                  <a:close/>
                </a:path>
                <a:path w="1205229" h="1530985">
                  <a:moveTo>
                    <a:pt x="1178801" y="1420291"/>
                  </a:moveTo>
                  <a:lnTo>
                    <a:pt x="1176616" y="1420291"/>
                  </a:lnTo>
                  <a:lnTo>
                    <a:pt x="1177899" y="1424101"/>
                  </a:lnTo>
                  <a:lnTo>
                    <a:pt x="1178598" y="1424101"/>
                  </a:lnTo>
                  <a:lnTo>
                    <a:pt x="1178801" y="1420291"/>
                  </a:lnTo>
                  <a:close/>
                </a:path>
                <a:path w="1205229" h="1530985">
                  <a:moveTo>
                    <a:pt x="1183106" y="1445602"/>
                  </a:moveTo>
                  <a:lnTo>
                    <a:pt x="1181811" y="1445704"/>
                  </a:lnTo>
                  <a:lnTo>
                    <a:pt x="1182357" y="1445755"/>
                  </a:lnTo>
                  <a:lnTo>
                    <a:pt x="1182738" y="1445704"/>
                  </a:lnTo>
                  <a:lnTo>
                    <a:pt x="1183093" y="1445641"/>
                  </a:lnTo>
                  <a:close/>
                </a:path>
                <a:path w="1205229" h="1530985">
                  <a:moveTo>
                    <a:pt x="1183995" y="1402524"/>
                  </a:moveTo>
                  <a:lnTo>
                    <a:pt x="1182077" y="1401673"/>
                  </a:lnTo>
                  <a:lnTo>
                    <a:pt x="1182420" y="1402448"/>
                  </a:lnTo>
                  <a:lnTo>
                    <a:pt x="1182865" y="1402511"/>
                  </a:lnTo>
                  <a:lnTo>
                    <a:pt x="1183398" y="1402537"/>
                  </a:lnTo>
                  <a:lnTo>
                    <a:pt x="1183995" y="1402524"/>
                  </a:lnTo>
                  <a:close/>
                </a:path>
                <a:path w="1205229" h="1530985">
                  <a:moveTo>
                    <a:pt x="1184414" y="1459661"/>
                  </a:moveTo>
                  <a:lnTo>
                    <a:pt x="1182890" y="1459661"/>
                  </a:lnTo>
                  <a:lnTo>
                    <a:pt x="1184351" y="1462201"/>
                  </a:lnTo>
                  <a:lnTo>
                    <a:pt x="1184414" y="1459661"/>
                  </a:lnTo>
                  <a:close/>
                </a:path>
                <a:path w="1205229" h="1530985">
                  <a:moveTo>
                    <a:pt x="1185494" y="1459661"/>
                  </a:moveTo>
                  <a:lnTo>
                    <a:pt x="1184783" y="1458391"/>
                  </a:lnTo>
                  <a:lnTo>
                    <a:pt x="1184440" y="1458391"/>
                  </a:lnTo>
                  <a:lnTo>
                    <a:pt x="1184414" y="1459661"/>
                  </a:lnTo>
                  <a:lnTo>
                    <a:pt x="1185494" y="1459661"/>
                  </a:lnTo>
                  <a:close/>
                </a:path>
                <a:path w="1205229" h="1530985">
                  <a:moveTo>
                    <a:pt x="1190371" y="1512163"/>
                  </a:moveTo>
                  <a:lnTo>
                    <a:pt x="1190028" y="1511338"/>
                  </a:lnTo>
                  <a:lnTo>
                    <a:pt x="1189901" y="1512062"/>
                  </a:lnTo>
                  <a:lnTo>
                    <a:pt x="1190091" y="1512062"/>
                  </a:lnTo>
                  <a:lnTo>
                    <a:pt x="1190256" y="1512100"/>
                  </a:lnTo>
                  <a:close/>
                </a:path>
                <a:path w="1205229" h="1530985">
                  <a:moveTo>
                    <a:pt x="1190485" y="1496949"/>
                  </a:moveTo>
                  <a:lnTo>
                    <a:pt x="1190358" y="1496060"/>
                  </a:lnTo>
                  <a:lnTo>
                    <a:pt x="1190345" y="1495615"/>
                  </a:lnTo>
                  <a:lnTo>
                    <a:pt x="1190294" y="1496225"/>
                  </a:lnTo>
                  <a:lnTo>
                    <a:pt x="1190345" y="1496631"/>
                  </a:lnTo>
                  <a:lnTo>
                    <a:pt x="1190485" y="1496949"/>
                  </a:lnTo>
                  <a:close/>
                </a:path>
                <a:path w="1205229" h="1530985">
                  <a:moveTo>
                    <a:pt x="1190713" y="1512620"/>
                  </a:moveTo>
                  <a:lnTo>
                    <a:pt x="1190688" y="1512290"/>
                  </a:lnTo>
                  <a:lnTo>
                    <a:pt x="1190383" y="1512163"/>
                  </a:lnTo>
                  <a:lnTo>
                    <a:pt x="1190713" y="1512989"/>
                  </a:lnTo>
                  <a:lnTo>
                    <a:pt x="1190713" y="1512620"/>
                  </a:lnTo>
                  <a:close/>
                </a:path>
                <a:path w="1205229" h="1530985">
                  <a:moveTo>
                    <a:pt x="1190752" y="1491157"/>
                  </a:moveTo>
                  <a:lnTo>
                    <a:pt x="1189659" y="1491018"/>
                  </a:lnTo>
                  <a:lnTo>
                    <a:pt x="1189888" y="1491119"/>
                  </a:lnTo>
                  <a:lnTo>
                    <a:pt x="1190231" y="1491170"/>
                  </a:lnTo>
                  <a:lnTo>
                    <a:pt x="1190752" y="1491157"/>
                  </a:lnTo>
                  <a:close/>
                </a:path>
                <a:path w="1205229" h="1530985">
                  <a:moveTo>
                    <a:pt x="1191183" y="1499171"/>
                  </a:moveTo>
                  <a:lnTo>
                    <a:pt x="1190993" y="1498727"/>
                  </a:lnTo>
                  <a:lnTo>
                    <a:pt x="1190828" y="1498307"/>
                  </a:lnTo>
                  <a:lnTo>
                    <a:pt x="1190713" y="1497876"/>
                  </a:lnTo>
                  <a:lnTo>
                    <a:pt x="1190167" y="1497812"/>
                  </a:lnTo>
                  <a:lnTo>
                    <a:pt x="1190383" y="1498346"/>
                  </a:lnTo>
                  <a:lnTo>
                    <a:pt x="1190726" y="1498777"/>
                  </a:lnTo>
                  <a:lnTo>
                    <a:pt x="1191183" y="1499171"/>
                  </a:lnTo>
                  <a:close/>
                </a:path>
                <a:path w="1205229" h="1530985">
                  <a:moveTo>
                    <a:pt x="1191450" y="1514741"/>
                  </a:moveTo>
                  <a:lnTo>
                    <a:pt x="1190713" y="1512989"/>
                  </a:lnTo>
                  <a:lnTo>
                    <a:pt x="1190713" y="1513586"/>
                  </a:lnTo>
                  <a:lnTo>
                    <a:pt x="1190599" y="1514309"/>
                  </a:lnTo>
                  <a:lnTo>
                    <a:pt x="1191450" y="1514741"/>
                  </a:lnTo>
                  <a:close/>
                </a:path>
                <a:path w="1205229" h="1530985">
                  <a:moveTo>
                    <a:pt x="1191806" y="1497711"/>
                  </a:moveTo>
                  <a:lnTo>
                    <a:pt x="1191056" y="1497584"/>
                  </a:lnTo>
                  <a:lnTo>
                    <a:pt x="1190675" y="1497368"/>
                  </a:lnTo>
                  <a:lnTo>
                    <a:pt x="1190485" y="1496949"/>
                  </a:lnTo>
                  <a:lnTo>
                    <a:pt x="1190713" y="1497876"/>
                  </a:lnTo>
                  <a:lnTo>
                    <a:pt x="1191158" y="1497939"/>
                  </a:lnTo>
                  <a:lnTo>
                    <a:pt x="1191564" y="1497939"/>
                  </a:lnTo>
                  <a:lnTo>
                    <a:pt x="1191806" y="1497711"/>
                  </a:lnTo>
                  <a:close/>
                </a:path>
                <a:path w="1205229" h="1530985">
                  <a:moveTo>
                    <a:pt x="1192123" y="1510411"/>
                  </a:moveTo>
                  <a:lnTo>
                    <a:pt x="1191895" y="1509001"/>
                  </a:lnTo>
                  <a:lnTo>
                    <a:pt x="1191425" y="1509191"/>
                  </a:lnTo>
                  <a:lnTo>
                    <a:pt x="1192123" y="1510411"/>
                  </a:lnTo>
                  <a:close/>
                </a:path>
                <a:path w="1205229" h="1530985">
                  <a:moveTo>
                    <a:pt x="1192974" y="1508569"/>
                  </a:moveTo>
                  <a:lnTo>
                    <a:pt x="1192301" y="1506651"/>
                  </a:lnTo>
                  <a:lnTo>
                    <a:pt x="1191145" y="1505381"/>
                  </a:lnTo>
                  <a:lnTo>
                    <a:pt x="1191895" y="1509001"/>
                  </a:lnTo>
                  <a:lnTo>
                    <a:pt x="1192974" y="1508569"/>
                  </a:lnTo>
                  <a:close/>
                </a:path>
                <a:path w="1205229" h="1530985">
                  <a:moveTo>
                    <a:pt x="1193736" y="1530769"/>
                  </a:moveTo>
                  <a:lnTo>
                    <a:pt x="1193482" y="1529092"/>
                  </a:lnTo>
                  <a:lnTo>
                    <a:pt x="1190142" y="1527517"/>
                  </a:lnTo>
                  <a:lnTo>
                    <a:pt x="1190828" y="1530121"/>
                  </a:lnTo>
                  <a:lnTo>
                    <a:pt x="1191641" y="1530845"/>
                  </a:lnTo>
                  <a:lnTo>
                    <a:pt x="1193736" y="1530769"/>
                  </a:lnTo>
                  <a:close/>
                </a:path>
                <a:path w="1205229" h="1530985">
                  <a:moveTo>
                    <a:pt x="1194993" y="1507921"/>
                  </a:moveTo>
                  <a:lnTo>
                    <a:pt x="1194612" y="1507921"/>
                  </a:lnTo>
                  <a:lnTo>
                    <a:pt x="1192974" y="1508569"/>
                  </a:lnTo>
                  <a:lnTo>
                    <a:pt x="1193203" y="1509191"/>
                  </a:lnTo>
                  <a:lnTo>
                    <a:pt x="1194993" y="1507921"/>
                  </a:lnTo>
                  <a:close/>
                </a:path>
                <a:path w="1205229" h="1530985">
                  <a:moveTo>
                    <a:pt x="1195019" y="1434172"/>
                  </a:moveTo>
                  <a:lnTo>
                    <a:pt x="1194892" y="1433372"/>
                  </a:lnTo>
                  <a:lnTo>
                    <a:pt x="1192022" y="1434033"/>
                  </a:lnTo>
                  <a:lnTo>
                    <a:pt x="1190688" y="1434147"/>
                  </a:lnTo>
                  <a:lnTo>
                    <a:pt x="1191983" y="1434198"/>
                  </a:lnTo>
                  <a:lnTo>
                    <a:pt x="1192720" y="1434566"/>
                  </a:lnTo>
                  <a:lnTo>
                    <a:pt x="1193152" y="1435150"/>
                  </a:lnTo>
                  <a:lnTo>
                    <a:pt x="1193685" y="1434985"/>
                  </a:lnTo>
                  <a:lnTo>
                    <a:pt x="1194308" y="1434693"/>
                  </a:lnTo>
                  <a:lnTo>
                    <a:pt x="1195019" y="1434172"/>
                  </a:lnTo>
                  <a:close/>
                </a:path>
                <a:path w="1205229" h="1530985">
                  <a:moveTo>
                    <a:pt x="1195273" y="1457121"/>
                  </a:moveTo>
                  <a:lnTo>
                    <a:pt x="1194079" y="1453870"/>
                  </a:lnTo>
                  <a:lnTo>
                    <a:pt x="1193139" y="1454124"/>
                  </a:lnTo>
                  <a:lnTo>
                    <a:pt x="1195273" y="1457121"/>
                  </a:lnTo>
                  <a:close/>
                </a:path>
                <a:path w="1205229" h="1530985">
                  <a:moveTo>
                    <a:pt x="1195857" y="1513865"/>
                  </a:moveTo>
                  <a:lnTo>
                    <a:pt x="1194117" y="1513001"/>
                  </a:lnTo>
                  <a:lnTo>
                    <a:pt x="1193609" y="1513001"/>
                  </a:lnTo>
                  <a:lnTo>
                    <a:pt x="1192123" y="1510411"/>
                  </a:lnTo>
                  <a:lnTo>
                    <a:pt x="1192707" y="1514271"/>
                  </a:lnTo>
                  <a:lnTo>
                    <a:pt x="1195539" y="1514271"/>
                  </a:lnTo>
                  <a:lnTo>
                    <a:pt x="1195857" y="1513865"/>
                  </a:lnTo>
                  <a:close/>
                </a:path>
                <a:path w="1205229" h="1530985">
                  <a:moveTo>
                    <a:pt x="1196670" y="1514271"/>
                  </a:moveTo>
                  <a:lnTo>
                    <a:pt x="1196530" y="1513001"/>
                  </a:lnTo>
                  <a:lnTo>
                    <a:pt x="1195857" y="1513865"/>
                  </a:lnTo>
                  <a:lnTo>
                    <a:pt x="1196670" y="1514271"/>
                  </a:lnTo>
                  <a:close/>
                </a:path>
                <a:path w="1205229" h="1530985">
                  <a:moveTo>
                    <a:pt x="1196835" y="1499031"/>
                  </a:moveTo>
                  <a:lnTo>
                    <a:pt x="1195539" y="1499489"/>
                  </a:lnTo>
                  <a:lnTo>
                    <a:pt x="1195590" y="1501152"/>
                  </a:lnTo>
                  <a:lnTo>
                    <a:pt x="1196835" y="1499031"/>
                  </a:lnTo>
                  <a:close/>
                </a:path>
                <a:path w="1205229" h="1530985">
                  <a:moveTo>
                    <a:pt x="1198232" y="1519834"/>
                  </a:moveTo>
                  <a:lnTo>
                    <a:pt x="1196733" y="1517751"/>
                  </a:lnTo>
                  <a:lnTo>
                    <a:pt x="1193990" y="1515414"/>
                  </a:lnTo>
                  <a:lnTo>
                    <a:pt x="1190688" y="1516456"/>
                  </a:lnTo>
                  <a:lnTo>
                    <a:pt x="1193850" y="1518513"/>
                  </a:lnTo>
                  <a:lnTo>
                    <a:pt x="1192415" y="1518869"/>
                  </a:lnTo>
                  <a:lnTo>
                    <a:pt x="1196187" y="1521231"/>
                  </a:lnTo>
                  <a:lnTo>
                    <a:pt x="1196428" y="1522907"/>
                  </a:lnTo>
                  <a:lnTo>
                    <a:pt x="1194803" y="1523974"/>
                  </a:lnTo>
                  <a:lnTo>
                    <a:pt x="1193571" y="1523568"/>
                  </a:lnTo>
                  <a:lnTo>
                    <a:pt x="1194396" y="1524254"/>
                  </a:lnTo>
                  <a:lnTo>
                    <a:pt x="1192580" y="1526006"/>
                  </a:lnTo>
                  <a:lnTo>
                    <a:pt x="1194650" y="1527136"/>
                  </a:lnTo>
                  <a:lnTo>
                    <a:pt x="1197521" y="1525320"/>
                  </a:lnTo>
                  <a:lnTo>
                    <a:pt x="1197889" y="1522539"/>
                  </a:lnTo>
                  <a:lnTo>
                    <a:pt x="1195933" y="1519555"/>
                  </a:lnTo>
                  <a:lnTo>
                    <a:pt x="1196759" y="1518996"/>
                  </a:lnTo>
                  <a:lnTo>
                    <a:pt x="1197597" y="1519643"/>
                  </a:lnTo>
                  <a:lnTo>
                    <a:pt x="1198232" y="1519834"/>
                  </a:lnTo>
                  <a:close/>
                </a:path>
                <a:path w="1205229" h="1530985">
                  <a:moveTo>
                    <a:pt x="1199972" y="1499031"/>
                  </a:moveTo>
                  <a:lnTo>
                    <a:pt x="1198664" y="1497761"/>
                  </a:lnTo>
                  <a:lnTo>
                    <a:pt x="1197343" y="1496491"/>
                  </a:lnTo>
                  <a:lnTo>
                    <a:pt x="1195603" y="1496491"/>
                  </a:lnTo>
                  <a:lnTo>
                    <a:pt x="1193965" y="1496491"/>
                  </a:lnTo>
                  <a:lnTo>
                    <a:pt x="1192898" y="1497761"/>
                  </a:lnTo>
                  <a:lnTo>
                    <a:pt x="1193292" y="1500301"/>
                  </a:lnTo>
                  <a:lnTo>
                    <a:pt x="1195539" y="1499489"/>
                  </a:lnTo>
                  <a:lnTo>
                    <a:pt x="1195489" y="1497761"/>
                  </a:lnTo>
                  <a:lnTo>
                    <a:pt x="1199972" y="1499031"/>
                  </a:lnTo>
                  <a:close/>
                </a:path>
                <a:path w="1205229" h="1530985">
                  <a:moveTo>
                    <a:pt x="1202169" y="1507921"/>
                  </a:moveTo>
                  <a:lnTo>
                    <a:pt x="1195603" y="1501571"/>
                  </a:lnTo>
                  <a:lnTo>
                    <a:pt x="1195590" y="1501152"/>
                  </a:lnTo>
                  <a:lnTo>
                    <a:pt x="1195362" y="1501571"/>
                  </a:lnTo>
                  <a:lnTo>
                    <a:pt x="1194231" y="1501571"/>
                  </a:lnTo>
                  <a:lnTo>
                    <a:pt x="1192441" y="1500301"/>
                  </a:lnTo>
                  <a:lnTo>
                    <a:pt x="1191183" y="1500301"/>
                  </a:lnTo>
                  <a:lnTo>
                    <a:pt x="1192288" y="1502841"/>
                  </a:lnTo>
                  <a:lnTo>
                    <a:pt x="1194041" y="1505381"/>
                  </a:lnTo>
                  <a:lnTo>
                    <a:pt x="1194993" y="1507921"/>
                  </a:lnTo>
                  <a:lnTo>
                    <a:pt x="1195641" y="1507921"/>
                  </a:lnTo>
                  <a:lnTo>
                    <a:pt x="1196263" y="1510461"/>
                  </a:lnTo>
                  <a:lnTo>
                    <a:pt x="1202169" y="1507921"/>
                  </a:lnTo>
                  <a:close/>
                </a:path>
                <a:path w="1205229" h="1530985">
                  <a:moveTo>
                    <a:pt x="1204671" y="1482521"/>
                  </a:moveTo>
                  <a:lnTo>
                    <a:pt x="1198079" y="1479981"/>
                  </a:lnTo>
                  <a:lnTo>
                    <a:pt x="1201153" y="1477441"/>
                  </a:lnTo>
                  <a:lnTo>
                    <a:pt x="1201483" y="1477441"/>
                  </a:lnTo>
                  <a:lnTo>
                    <a:pt x="1198880" y="1471091"/>
                  </a:lnTo>
                  <a:lnTo>
                    <a:pt x="1198219" y="1477441"/>
                  </a:lnTo>
                  <a:lnTo>
                    <a:pt x="1193673" y="1472361"/>
                  </a:lnTo>
                  <a:lnTo>
                    <a:pt x="1198473" y="1469821"/>
                  </a:lnTo>
                  <a:lnTo>
                    <a:pt x="1200746" y="1467281"/>
                  </a:lnTo>
                  <a:lnTo>
                    <a:pt x="1197444" y="1467281"/>
                  </a:lnTo>
                  <a:lnTo>
                    <a:pt x="1197356" y="1466011"/>
                  </a:lnTo>
                  <a:lnTo>
                    <a:pt x="1194968" y="1464741"/>
                  </a:lnTo>
                  <a:lnTo>
                    <a:pt x="1196035" y="1462697"/>
                  </a:lnTo>
                  <a:lnTo>
                    <a:pt x="1197356" y="1466011"/>
                  </a:lnTo>
                  <a:lnTo>
                    <a:pt x="1197292" y="1464741"/>
                  </a:lnTo>
                  <a:lnTo>
                    <a:pt x="1198613" y="1464741"/>
                  </a:lnTo>
                  <a:lnTo>
                    <a:pt x="1196149" y="1462481"/>
                  </a:lnTo>
                  <a:lnTo>
                    <a:pt x="1196301" y="1462201"/>
                  </a:lnTo>
                  <a:lnTo>
                    <a:pt x="1196975" y="1460931"/>
                  </a:lnTo>
                  <a:lnTo>
                    <a:pt x="1191488" y="1454581"/>
                  </a:lnTo>
                  <a:lnTo>
                    <a:pt x="1193139" y="1454124"/>
                  </a:lnTo>
                  <a:lnTo>
                    <a:pt x="1192555" y="1453311"/>
                  </a:lnTo>
                  <a:lnTo>
                    <a:pt x="1193660" y="1452740"/>
                  </a:lnTo>
                  <a:lnTo>
                    <a:pt x="1194079" y="1453870"/>
                  </a:lnTo>
                  <a:lnTo>
                    <a:pt x="1196124" y="1453311"/>
                  </a:lnTo>
                  <a:lnTo>
                    <a:pt x="1194257" y="1452435"/>
                  </a:lnTo>
                  <a:lnTo>
                    <a:pt x="1195044" y="1452041"/>
                  </a:lnTo>
                  <a:lnTo>
                    <a:pt x="1197533" y="1450771"/>
                  </a:lnTo>
                  <a:lnTo>
                    <a:pt x="1190383" y="1449501"/>
                  </a:lnTo>
                  <a:lnTo>
                    <a:pt x="1191869" y="1445691"/>
                  </a:lnTo>
                  <a:lnTo>
                    <a:pt x="1194879" y="1445691"/>
                  </a:lnTo>
                  <a:lnTo>
                    <a:pt x="1194346" y="1449501"/>
                  </a:lnTo>
                  <a:lnTo>
                    <a:pt x="1195819" y="1445691"/>
                  </a:lnTo>
                  <a:lnTo>
                    <a:pt x="1190612" y="1444421"/>
                  </a:lnTo>
                  <a:lnTo>
                    <a:pt x="1192403" y="1441881"/>
                  </a:lnTo>
                  <a:lnTo>
                    <a:pt x="1195082" y="1438071"/>
                  </a:lnTo>
                  <a:lnTo>
                    <a:pt x="1194117" y="1436801"/>
                  </a:lnTo>
                  <a:lnTo>
                    <a:pt x="1193152" y="1435531"/>
                  </a:lnTo>
                  <a:lnTo>
                    <a:pt x="1189507" y="1436801"/>
                  </a:lnTo>
                  <a:lnTo>
                    <a:pt x="1189545" y="1434261"/>
                  </a:lnTo>
                  <a:lnTo>
                    <a:pt x="1189609" y="1430451"/>
                  </a:lnTo>
                  <a:lnTo>
                    <a:pt x="1187767" y="1427911"/>
                  </a:lnTo>
                  <a:lnTo>
                    <a:pt x="1186840" y="1426641"/>
                  </a:lnTo>
                  <a:lnTo>
                    <a:pt x="1188262" y="1425371"/>
                  </a:lnTo>
                  <a:lnTo>
                    <a:pt x="1185570" y="1416481"/>
                  </a:lnTo>
                  <a:lnTo>
                    <a:pt x="1185164" y="1412671"/>
                  </a:lnTo>
                  <a:lnTo>
                    <a:pt x="1181938" y="1412671"/>
                  </a:lnTo>
                  <a:lnTo>
                    <a:pt x="1181430" y="1410131"/>
                  </a:lnTo>
                  <a:lnTo>
                    <a:pt x="1181176" y="1408861"/>
                  </a:lnTo>
                  <a:lnTo>
                    <a:pt x="1180922" y="1407591"/>
                  </a:lnTo>
                  <a:lnTo>
                    <a:pt x="1178775" y="1405051"/>
                  </a:lnTo>
                  <a:lnTo>
                    <a:pt x="1182027" y="1405051"/>
                  </a:lnTo>
                  <a:lnTo>
                    <a:pt x="1183716" y="1406321"/>
                  </a:lnTo>
                  <a:lnTo>
                    <a:pt x="1183284" y="1405051"/>
                  </a:lnTo>
                  <a:lnTo>
                    <a:pt x="1182420" y="1402511"/>
                  </a:lnTo>
                  <a:lnTo>
                    <a:pt x="1179982" y="1402511"/>
                  </a:lnTo>
                  <a:lnTo>
                    <a:pt x="1178763" y="1399971"/>
                  </a:lnTo>
                  <a:lnTo>
                    <a:pt x="1181696" y="1399971"/>
                  </a:lnTo>
                  <a:lnTo>
                    <a:pt x="1179855" y="1396161"/>
                  </a:lnTo>
                  <a:lnTo>
                    <a:pt x="1177544" y="1394891"/>
                  </a:lnTo>
                  <a:lnTo>
                    <a:pt x="1175232" y="1393621"/>
                  </a:lnTo>
                  <a:lnTo>
                    <a:pt x="1174597" y="1387271"/>
                  </a:lnTo>
                  <a:lnTo>
                    <a:pt x="1172032" y="1388541"/>
                  </a:lnTo>
                  <a:lnTo>
                    <a:pt x="1169657" y="1394891"/>
                  </a:lnTo>
                  <a:lnTo>
                    <a:pt x="1165606" y="1391081"/>
                  </a:lnTo>
                  <a:lnTo>
                    <a:pt x="1166837" y="1389811"/>
                  </a:lnTo>
                  <a:lnTo>
                    <a:pt x="1168577" y="1388770"/>
                  </a:lnTo>
                  <a:lnTo>
                    <a:pt x="1168311" y="1388541"/>
                  </a:lnTo>
                  <a:lnTo>
                    <a:pt x="1168450" y="1387271"/>
                  </a:lnTo>
                  <a:lnTo>
                    <a:pt x="1168984" y="1387475"/>
                  </a:lnTo>
                  <a:lnTo>
                    <a:pt x="1168933" y="1387271"/>
                  </a:lnTo>
                  <a:lnTo>
                    <a:pt x="1168603" y="1386001"/>
                  </a:lnTo>
                  <a:lnTo>
                    <a:pt x="1170482" y="1386001"/>
                  </a:lnTo>
                  <a:lnTo>
                    <a:pt x="1169314" y="1384731"/>
                  </a:lnTo>
                  <a:lnTo>
                    <a:pt x="1170901" y="1383461"/>
                  </a:lnTo>
                  <a:lnTo>
                    <a:pt x="1171308" y="1384731"/>
                  </a:lnTo>
                  <a:lnTo>
                    <a:pt x="1170876" y="1386001"/>
                  </a:lnTo>
                  <a:lnTo>
                    <a:pt x="1171549" y="1386001"/>
                  </a:lnTo>
                  <a:lnTo>
                    <a:pt x="1171930" y="1386001"/>
                  </a:lnTo>
                  <a:lnTo>
                    <a:pt x="1171321" y="1383461"/>
                  </a:lnTo>
                  <a:lnTo>
                    <a:pt x="1171257" y="1380921"/>
                  </a:lnTo>
                  <a:lnTo>
                    <a:pt x="1172273" y="1379651"/>
                  </a:lnTo>
                  <a:lnTo>
                    <a:pt x="1171321" y="1379651"/>
                  </a:lnTo>
                  <a:lnTo>
                    <a:pt x="1169784" y="1380921"/>
                  </a:lnTo>
                  <a:lnTo>
                    <a:pt x="1168844" y="1379651"/>
                  </a:lnTo>
                  <a:lnTo>
                    <a:pt x="1166825" y="1375841"/>
                  </a:lnTo>
                  <a:lnTo>
                    <a:pt x="1170419" y="1377111"/>
                  </a:lnTo>
                  <a:lnTo>
                    <a:pt x="1170343" y="1375841"/>
                  </a:lnTo>
                  <a:lnTo>
                    <a:pt x="1170279" y="1374571"/>
                  </a:lnTo>
                  <a:lnTo>
                    <a:pt x="1168514" y="1374571"/>
                  </a:lnTo>
                  <a:lnTo>
                    <a:pt x="1168590" y="1372031"/>
                  </a:lnTo>
                  <a:lnTo>
                    <a:pt x="1168628" y="1370761"/>
                  </a:lnTo>
                  <a:lnTo>
                    <a:pt x="1165834" y="1372031"/>
                  </a:lnTo>
                  <a:lnTo>
                    <a:pt x="1165301" y="1370761"/>
                  </a:lnTo>
                  <a:lnTo>
                    <a:pt x="1166482" y="1370761"/>
                  </a:lnTo>
                  <a:lnTo>
                    <a:pt x="1167028" y="1369491"/>
                  </a:lnTo>
                  <a:lnTo>
                    <a:pt x="1164818" y="1368221"/>
                  </a:lnTo>
                  <a:lnTo>
                    <a:pt x="1162050" y="1360601"/>
                  </a:lnTo>
                  <a:lnTo>
                    <a:pt x="1160246" y="1364411"/>
                  </a:lnTo>
                  <a:lnTo>
                    <a:pt x="1160030" y="1364411"/>
                  </a:lnTo>
                  <a:lnTo>
                    <a:pt x="1153960" y="1359331"/>
                  </a:lnTo>
                  <a:lnTo>
                    <a:pt x="1154709" y="1350441"/>
                  </a:lnTo>
                  <a:lnTo>
                    <a:pt x="1152423" y="1347901"/>
                  </a:lnTo>
                  <a:lnTo>
                    <a:pt x="1150137" y="1345361"/>
                  </a:lnTo>
                  <a:lnTo>
                    <a:pt x="1151051" y="1344091"/>
                  </a:lnTo>
                  <a:lnTo>
                    <a:pt x="1148003" y="1341551"/>
                  </a:lnTo>
                  <a:lnTo>
                    <a:pt x="1146479" y="1337741"/>
                  </a:lnTo>
                  <a:lnTo>
                    <a:pt x="1145971" y="1336471"/>
                  </a:lnTo>
                  <a:lnTo>
                    <a:pt x="1142568" y="1335201"/>
                  </a:lnTo>
                  <a:lnTo>
                    <a:pt x="1141971" y="1333931"/>
                  </a:lnTo>
                  <a:lnTo>
                    <a:pt x="1142822" y="1331391"/>
                  </a:lnTo>
                  <a:lnTo>
                    <a:pt x="1144168" y="1331391"/>
                  </a:lnTo>
                  <a:lnTo>
                    <a:pt x="1141920" y="1328851"/>
                  </a:lnTo>
                  <a:lnTo>
                    <a:pt x="1140714" y="1328851"/>
                  </a:lnTo>
                  <a:lnTo>
                    <a:pt x="1140167" y="1325041"/>
                  </a:lnTo>
                  <a:lnTo>
                    <a:pt x="1139990" y="1323771"/>
                  </a:lnTo>
                  <a:lnTo>
                    <a:pt x="1142492" y="1325803"/>
                  </a:lnTo>
                  <a:lnTo>
                    <a:pt x="1142746" y="1326311"/>
                  </a:lnTo>
                  <a:lnTo>
                    <a:pt x="1142619" y="1325892"/>
                  </a:lnTo>
                  <a:lnTo>
                    <a:pt x="1143127" y="1326311"/>
                  </a:lnTo>
                  <a:lnTo>
                    <a:pt x="1142314" y="1324940"/>
                  </a:lnTo>
                  <a:lnTo>
                    <a:pt x="1141526" y="1322501"/>
                  </a:lnTo>
                  <a:lnTo>
                    <a:pt x="1142504" y="1321231"/>
                  </a:lnTo>
                  <a:lnTo>
                    <a:pt x="1137881" y="1318691"/>
                  </a:lnTo>
                  <a:lnTo>
                    <a:pt x="1140929" y="1318691"/>
                  </a:lnTo>
                  <a:lnTo>
                    <a:pt x="1140117" y="1316151"/>
                  </a:lnTo>
                  <a:lnTo>
                    <a:pt x="1139291" y="1313611"/>
                  </a:lnTo>
                  <a:lnTo>
                    <a:pt x="1137640" y="1312341"/>
                  </a:lnTo>
                  <a:lnTo>
                    <a:pt x="1137386" y="1316151"/>
                  </a:lnTo>
                  <a:lnTo>
                    <a:pt x="1135976" y="1313611"/>
                  </a:lnTo>
                  <a:lnTo>
                    <a:pt x="1134491" y="1311071"/>
                  </a:lnTo>
                  <a:lnTo>
                    <a:pt x="1138059" y="1309801"/>
                  </a:lnTo>
                  <a:lnTo>
                    <a:pt x="1135811" y="1303451"/>
                  </a:lnTo>
                  <a:lnTo>
                    <a:pt x="1131481" y="1299641"/>
                  </a:lnTo>
                  <a:lnTo>
                    <a:pt x="1127823" y="1295831"/>
                  </a:lnTo>
                  <a:lnTo>
                    <a:pt x="1127810" y="1295679"/>
                  </a:lnTo>
                  <a:lnTo>
                    <a:pt x="1124775" y="1294561"/>
                  </a:lnTo>
                  <a:lnTo>
                    <a:pt x="1123315" y="1292021"/>
                  </a:lnTo>
                  <a:lnTo>
                    <a:pt x="1125918" y="1285671"/>
                  </a:lnTo>
                  <a:lnTo>
                    <a:pt x="1125359" y="1284401"/>
                  </a:lnTo>
                  <a:lnTo>
                    <a:pt x="1124978" y="1281861"/>
                  </a:lnTo>
                  <a:lnTo>
                    <a:pt x="1124610" y="1279321"/>
                  </a:lnTo>
                  <a:lnTo>
                    <a:pt x="1118527" y="1281861"/>
                  </a:lnTo>
                  <a:lnTo>
                    <a:pt x="1118184" y="1280591"/>
                  </a:lnTo>
                  <a:lnTo>
                    <a:pt x="1117117" y="1276781"/>
                  </a:lnTo>
                  <a:lnTo>
                    <a:pt x="1116368" y="1278051"/>
                  </a:lnTo>
                  <a:lnTo>
                    <a:pt x="1113675" y="1280591"/>
                  </a:lnTo>
                  <a:lnTo>
                    <a:pt x="1110754" y="1276781"/>
                  </a:lnTo>
                  <a:lnTo>
                    <a:pt x="1110310" y="1275511"/>
                  </a:lnTo>
                  <a:lnTo>
                    <a:pt x="1109408" y="1272971"/>
                  </a:lnTo>
                  <a:lnTo>
                    <a:pt x="1113256" y="1270431"/>
                  </a:lnTo>
                  <a:lnTo>
                    <a:pt x="1115250" y="1271701"/>
                  </a:lnTo>
                  <a:lnTo>
                    <a:pt x="1115771" y="1272971"/>
                  </a:lnTo>
                  <a:lnTo>
                    <a:pt x="1115225" y="1272971"/>
                  </a:lnTo>
                  <a:lnTo>
                    <a:pt x="1116190" y="1274241"/>
                  </a:lnTo>
                  <a:lnTo>
                    <a:pt x="1117396" y="1275511"/>
                  </a:lnTo>
                  <a:lnTo>
                    <a:pt x="1117917" y="1274241"/>
                  </a:lnTo>
                  <a:lnTo>
                    <a:pt x="1116571" y="1274241"/>
                  </a:lnTo>
                  <a:lnTo>
                    <a:pt x="1116850" y="1271701"/>
                  </a:lnTo>
                  <a:lnTo>
                    <a:pt x="1116215" y="1270431"/>
                  </a:lnTo>
                  <a:lnTo>
                    <a:pt x="1114450" y="1266850"/>
                  </a:lnTo>
                  <a:lnTo>
                    <a:pt x="1114425" y="1266621"/>
                  </a:lnTo>
                  <a:lnTo>
                    <a:pt x="1114336" y="1265885"/>
                  </a:lnTo>
                  <a:lnTo>
                    <a:pt x="1114336" y="1266291"/>
                  </a:lnTo>
                  <a:lnTo>
                    <a:pt x="1114272" y="1265351"/>
                  </a:lnTo>
                  <a:lnTo>
                    <a:pt x="1114120" y="1264081"/>
                  </a:lnTo>
                  <a:lnTo>
                    <a:pt x="1111262" y="1261541"/>
                  </a:lnTo>
                  <a:lnTo>
                    <a:pt x="1110691" y="1259001"/>
                  </a:lnTo>
                  <a:lnTo>
                    <a:pt x="1110107" y="1256461"/>
                  </a:lnTo>
                  <a:lnTo>
                    <a:pt x="1109840" y="1257731"/>
                  </a:lnTo>
                  <a:lnTo>
                    <a:pt x="1108862" y="1259001"/>
                  </a:lnTo>
                  <a:lnTo>
                    <a:pt x="1108506" y="1257731"/>
                  </a:lnTo>
                  <a:lnTo>
                    <a:pt x="1108138" y="1256461"/>
                  </a:lnTo>
                  <a:lnTo>
                    <a:pt x="1106652" y="1251381"/>
                  </a:lnTo>
                  <a:lnTo>
                    <a:pt x="1104950" y="1256461"/>
                  </a:lnTo>
                  <a:lnTo>
                    <a:pt x="1102258" y="1251381"/>
                  </a:lnTo>
                  <a:lnTo>
                    <a:pt x="1102715" y="1248841"/>
                  </a:lnTo>
                  <a:lnTo>
                    <a:pt x="1106792" y="1251381"/>
                  </a:lnTo>
                  <a:lnTo>
                    <a:pt x="1104353" y="1248841"/>
                  </a:lnTo>
                  <a:lnTo>
                    <a:pt x="1103134" y="1247571"/>
                  </a:lnTo>
                  <a:lnTo>
                    <a:pt x="1102931" y="1243761"/>
                  </a:lnTo>
                  <a:lnTo>
                    <a:pt x="1107287" y="1245031"/>
                  </a:lnTo>
                  <a:lnTo>
                    <a:pt x="1105179" y="1243761"/>
                  </a:lnTo>
                  <a:lnTo>
                    <a:pt x="1103071" y="1242491"/>
                  </a:lnTo>
                  <a:lnTo>
                    <a:pt x="1104976" y="1237411"/>
                  </a:lnTo>
                  <a:lnTo>
                    <a:pt x="1104265" y="1234871"/>
                  </a:lnTo>
                  <a:lnTo>
                    <a:pt x="1106208" y="1236141"/>
                  </a:lnTo>
                  <a:lnTo>
                    <a:pt x="1105039" y="1234871"/>
                  </a:lnTo>
                  <a:lnTo>
                    <a:pt x="1104049" y="1232331"/>
                  </a:lnTo>
                  <a:lnTo>
                    <a:pt x="1102372" y="1234871"/>
                  </a:lnTo>
                  <a:lnTo>
                    <a:pt x="1102182" y="1233601"/>
                  </a:lnTo>
                  <a:lnTo>
                    <a:pt x="1101674" y="1232331"/>
                  </a:lnTo>
                  <a:lnTo>
                    <a:pt x="1102626" y="1232331"/>
                  </a:lnTo>
                  <a:lnTo>
                    <a:pt x="1100518" y="1231061"/>
                  </a:lnTo>
                  <a:lnTo>
                    <a:pt x="1099337" y="1234871"/>
                  </a:lnTo>
                  <a:lnTo>
                    <a:pt x="1096086" y="1233601"/>
                  </a:lnTo>
                  <a:lnTo>
                    <a:pt x="1096391" y="1231341"/>
                  </a:lnTo>
                  <a:lnTo>
                    <a:pt x="1096632" y="1232331"/>
                  </a:lnTo>
                  <a:lnTo>
                    <a:pt x="1097648" y="1225981"/>
                  </a:lnTo>
                  <a:lnTo>
                    <a:pt x="1097851" y="1224711"/>
                  </a:lnTo>
                  <a:lnTo>
                    <a:pt x="1099096" y="1226502"/>
                  </a:lnTo>
                  <a:lnTo>
                    <a:pt x="1099007" y="1225981"/>
                  </a:lnTo>
                  <a:lnTo>
                    <a:pt x="1099248" y="1224711"/>
                  </a:lnTo>
                  <a:lnTo>
                    <a:pt x="1099718" y="1225981"/>
                  </a:lnTo>
                  <a:lnTo>
                    <a:pt x="1100048" y="1225981"/>
                  </a:lnTo>
                  <a:lnTo>
                    <a:pt x="1100074" y="1225296"/>
                  </a:lnTo>
                  <a:lnTo>
                    <a:pt x="1100696" y="1225867"/>
                  </a:lnTo>
                  <a:lnTo>
                    <a:pt x="1100455" y="1225486"/>
                  </a:lnTo>
                  <a:lnTo>
                    <a:pt x="1100074" y="1225156"/>
                  </a:lnTo>
                  <a:lnTo>
                    <a:pt x="1100328" y="1219631"/>
                  </a:lnTo>
                  <a:lnTo>
                    <a:pt x="1096302" y="1223924"/>
                  </a:lnTo>
                  <a:lnTo>
                    <a:pt x="1096302" y="1230985"/>
                  </a:lnTo>
                  <a:lnTo>
                    <a:pt x="1092377" y="1228521"/>
                  </a:lnTo>
                  <a:lnTo>
                    <a:pt x="1095108" y="1225981"/>
                  </a:lnTo>
                  <a:lnTo>
                    <a:pt x="1096302" y="1230985"/>
                  </a:lnTo>
                  <a:lnTo>
                    <a:pt x="1096302" y="1223924"/>
                  </a:lnTo>
                  <a:lnTo>
                    <a:pt x="1095552" y="1224711"/>
                  </a:lnTo>
                  <a:lnTo>
                    <a:pt x="1093165" y="1219631"/>
                  </a:lnTo>
                  <a:lnTo>
                    <a:pt x="1095184" y="1219631"/>
                  </a:lnTo>
                  <a:lnTo>
                    <a:pt x="1095502" y="1218361"/>
                  </a:lnTo>
                  <a:lnTo>
                    <a:pt x="1092695" y="1218361"/>
                  </a:lnTo>
                  <a:lnTo>
                    <a:pt x="1090498" y="1217091"/>
                  </a:lnTo>
                  <a:lnTo>
                    <a:pt x="1090307" y="1213281"/>
                  </a:lnTo>
                  <a:lnTo>
                    <a:pt x="1090244" y="1212011"/>
                  </a:lnTo>
                  <a:lnTo>
                    <a:pt x="1087805" y="1213281"/>
                  </a:lnTo>
                  <a:lnTo>
                    <a:pt x="1087145" y="1210741"/>
                  </a:lnTo>
                  <a:lnTo>
                    <a:pt x="1087437" y="1213281"/>
                  </a:lnTo>
                  <a:lnTo>
                    <a:pt x="1085430" y="1213281"/>
                  </a:lnTo>
                  <a:lnTo>
                    <a:pt x="1084859" y="1212011"/>
                  </a:lnTo>
                  <a:lnTo>
                    <a:pt x="1083741" y="1210259"/>
                  </a:lnTo>
                  <a:lnTo>
                    <a:pt x="1081125" y="1209471"/>
                  </a:lnTo>
                  <a:lnTo>
                    <a:pt x="1085773" y="1203121"/>
                  </a:lnTo>
                  <a:lnTo>
                    <a:pt x="1084554" y="1201851"/>
                  </a:lnTo>
                  <a:lnTo>
                    <a:pt x="1082116" y="1199311"/>
                  </a:lnTo>
                  <a:lnTo>
                    <a:pt x="1082509" y="1198041"/>
                  </a:lnTo>
                  <a:lnTo>
                    <a:pt x="1085253" y="1198041"/>
                  </a:lnTo>
                  <a:lnTo>
                    <a:pt x="1085354" y="1196771"/>
                  </a:lnTo>
                  <a:lnTo>
                    <a:pt x="1084021" y="1195501"/>
                  </a:lnTo>
                  <a:lnTo>
                    <a:pt x="1082675" y="1194231"/>
                  </a:lnTo>
                  <a:lnTo>
                    <a:pt x="1081328" y="1192961"/>
                  </a:lnTo>
                  <a:lnTo>
                    <a:pt x="1085710" y="1190421"/>
                  </a:lnTo>
                  <a:lnTo>
                    <a:pt x="1084478" y="1189151"/>
                  </a:lnTo>
                  <a:lnTo>
                    <a:pt x="1082014" y="1186611"/>
                  </a:lnTo>
                  <a:lnTo>
                    <a:pt x="1080452" y="1188834"/>
                  </a:lnTo>
                  <a:lnTo>
                    <a:pt x="1077328" y="1186611"/>
                  </a:lnTo>
                  <a:lnTo>
                    <a:pt x="1082078" y="1194231"/>
                  </a:lnTo>
                  <a:lnTo>
                    <a:pt x="1080338" y="1192999"/>
                  </a:lnTo>
                  <a:lnTo>
                    <a:pt x="1080338" y="1195501"/>
                  </a:lnTo>
                  <a:lnTo>
                    <a:pt x="1078014" y="1194473"/>
                  </a:lnTo>
                  <a:lnTo>
                    <a:pt x="1076706" y="1196771"/>
                  </a:lnTo>
                  <a:lnTo>
                    <a:pt x="1077722" y="1194333"/>
                  </a:lnTo>
                  <a:lnTo>
                    <a:pt x="1077480" y="1194231"/>
                  </a:lnTo>
                  <a:lnTo>
                    <a:pt x="1077760" y="1194231"/>
                  </a:lnTo>
                  <a:lnTo>
                    <a:pt x="1078179" y="1193253"/>
                  </a:lnTo>
                  <a:lnTo>
                    <a:pt x="1080160" y="1194231"/>
                  </a:lnTo>
                  <a:lnTo>
                    <a:pt x="1080338" y="1195501"/>
                  </a:lnTo>
                  <a:lnTo>
                    <a:pt x="1080338" y="1192999"/>
                  </a:lnTo>
                  <a:lnTo>
                    <a:pt x="1078750" y="1191869"/>
                  </a:lnTo>
                  <a:lnTo>
                    <a:pt x="1078826" y="1191691"/>
                  </a:lnTo>
                  <a:lnTo>
                    <a:pt x="1078369" y="1191602"/>
                  </a:lnTo>
                  <a:lnTo>
                    <a:pt x="1076706" y="1190421"/>
                  </a:lnTo>
                  <a:lnTo>
                    <a:pt x="1077023" y="1191348"/>
                  </a:lnTo>
                  <a:lnTo>
                    <a:pt x="1072121" y="1190421"/>
                  </a:lnTo>
                  <a:lnTo>
                    <a:pt x="1072972" y="1186611"/>
                  </a:lnTo>
                  <a:lnTo>
                    <a:pt x="1078738" y="1184071"/>
                  </a:lnTo>
                  <a:lnTo>
                    <a:pt x="1079017" y="1178991"/>
                  </a:lnTo>
                  <a:lnTo>
                    <a:pt x="1079093" y="1177721"/>
                  </a:lnTo>
                  <a:lnTo>
                    <a:pt x="1071816" y="1176451"/>
                  </a:lnTo>
                  <a:lnTo>
                    <a:pt x="1071054" y="1171371"/>
                  </a:lnTo>
                  <a:lnTo>
                    <a:pt x="1070483" y="1167561"/>
                  </a:lnTo>
                  <a:lnTo>
                    <a:pt x="1070394" y="1171371"/>
                  </a:lnTo>
                  <a:lnTo>
                    <a:pt x="1067739" y="1171371"/>
                  </a:lnTo>
                  <a:lnTo>
                    <a:pt x="1068336" y="1166291"/>
                  </a:lnTo>
                  <a:lnTo>
                    <a:pt x="1066507" y="1165021"/>
                  </a:lnTo>
                  <a:lnTo>
                    <a:pt x="1068514" y="1163751"/>
                  </a:lnTo>
                  <a:lnTo>
                    <a:pt x="1068641" y="1162481"/>
                  </a:lnTo>
                  <a:lnTo>
                    <a:pt x="1069454" y="1161211"/>
                  </a:lnTo>
                  <a:lnTo>
                    <a:pt x="1068070" y="1161211"/>
                  </a:lnTo>
                  <a:lnTo>
                    <a:pt x="1067511" y="1156131"/>
                  </a:lnTo>
                  <a:lnTo>
                    <a:pt x="1063447" y="1156131"/>
                  </a:lnTo>
                  <a:lnTo>
                    <a:pt x="1064755" y="1152321"/>
                  </a:lnTo>
                  <a:lnTo>
                    <a:pt x="1064044" y="1148511"/>
                  </a:lnTo>
                  <a:lnTo>
                    <a:pt x="1063574" y="1145971"/>
                  </a:lnTo>
                  <a:lnTo>
                    <a:pt x="1056728" y="1148511"/>
                  </a:lnTo>
                  <a:lnTo>
                    <a:pt x="1056436" y="1147241"/>
                  </a:lnTo>
                  <a:lnTo>
                    <a:pt x="1055255" y="1142161"/>
                  </a:lnTo>
                  <a:lnTo>
                    <a:pt x="1057998" y="1143431"/>
                  </a:lnTo>
                  <a:lnTo>
                    <a:pt x="1058125" y="1142161"/>
                  </a:lnTo>
                  <a:lnTo>
                    <a:pt x="1058392" y="1139621"/>
                  </a:lnTo>
                  <a:lnTo>
                    <a:pt x="1061313" y="1143431"/>
                  </a:lnTo>
                  <a:lnTo>
                    <a:pt x="1060627" y="1140891"/>
                  </a:lnTo>
                  <a:lnTo>
                    <a:pt x="1060348" y="1139621"/>
                  </a:lnTo>
                  <a:lnTo>
                    <a:pt x="1058989" y="1139621"/>
                  </a:lnTo>
                  <a:lnTo>
                    <a:pt x="1059802" y="1138351"/>
                  </a:lnTo>
                  <a:lnTo>
                    <a:pt x="1054455" y="1135811"/>
                  </a:lnTo>
                  <a:lnTo>
                    <a:pt x="1055649" y="1133271"/>
                  </a:lnTo>
                  <a:lnTo>
                    <a:pt x="1052398" y="1133271"/>
                  </a:lnTo>
                  <a:lnTo>
                    <a:pt x="1051763" y="1132001"/>
                  </a:lnTo>
                  <a:lnTo>
                    <a:pt x="1051255" y="1130731"/>
                  </a:lnTo>
                  <a:lnTo>
                    <a:pt x="1050213" y="1128191"/>
                  </a:lnTo>
                  <a:lnTo>
                    <a:pt x="1048740" y="1130731"/>
                  </a:lnTo>
                  <a:lnTo>
                    <a:pt x="1049426" y="1125651"/>
                  </a:lnTo>
                  <a:lnTo>
                    <a:pt x="1047432" y="1119301"/>
                  </a:lnTo>
                  <a:lnTo>
                    <a:pt x="1045324" y="1114221"/>
                  </a:lnTo>
                  <a:lnTo>
                    <a:pt x="1045730" y="1109141"/>
                  </a:lnTo>
                  <a:lnTo>
                    <a:pt x="1043584" y="1105331"/>
                  </a:lnTo>
                  <a:lnTo>
                    <a:pt x="1041209" y="1100251"/>
                  </a:lnTo>
                  <a:lnTo>
                    <a:pt x="1039736" y="1096441"/>
                  </a:lnTo>
                  <a:lnTo>
                    <a:pt x="1040765" y="1096441"/>
                  </a:lnTo>
                  <a:lnTo>
                    <a:pt x="1040726" y="1091361"/>
                  </a:lnTo>
                  <a:lnTo>
                    <a:pt x="1034046" y="1096441"/>
                  </a:lnTo>
                  <a:lnTo>
                    <a:pt x="1033970" y="1088821"/>
                  </a:lnTo>
                  <a:lnTo>
                    <a:pt x="1034669" y="1087551"/>
                  </a:lnTo>
                  <a:lnTo>
                    <a:pt x="1036053" y="1085011"/>
                  </a:lnTo>
                  <a:lnTo>
                    <a:pt x="1036777" y="1091361"/>
                  </a:lnTo>
                  <a:lnTo>
                    <a:pt x="1037297" y="1090091"/>
                  </a:lnTo>
                  <a:lnTo>
                    <a:pt x="1043419" y="1086281"/>
                  </a:lnTo>
                  <a:lnTo>
                    <a:pt x="1040257" y="1085011"/>
                  </a:lnTo>
                  <a:lnTo>
                    <a:pt x="1033932" y="1082471"/>
                  </a:lnTo>
                  <a:lnTo>
                    <a:pt x="1036281" y="1077391"/>
                  </a:lnTo>
                  <a:lnTo>
                    <a:pt x="1036993" y="1078661"/>
                  </a:lnTo>
                  <a:lnTo>
                    <a:pt x="1037374" y="1077391"/>
                  </a:lnTo>
                  <a:lnTo>
                    <a:pt x="1038123" y="1074851"/>
                  </a:lnTo>
                  <a:lnTo>
                    <a:pt x="1031963" y="1072311"/>
                  </a:lnTo>
                  <a:lnTo>
                    <a:pt x="1030719" y="1067231"/>
                  </a:lnTo>
                  <a:lnTo>
                    <a:pt x="1031684" y="1067231"/>
                  </a:lnTo>
                  <a:lnTo>
                    <a:pt x="1027252" y="1064691"/>
                  </a:lnTo>
                  <a:lnTo>
                    <a:pt x="1023937" y="1058341"/>
                  </a:lnTo>
                  <a:lnTo>
                    <a:pt x="1022223" y="1055801"/>
                  </a:lnTo>
                  <a:lnTo>
                    <a:pt x="1022032" y="1055497"/>
                  </a:lnTo>
                  <a:lnTo>
                    <a:pt x="1021816" y="1055801"/>
                  </a:lnTo>
                  <a:lnTo>
                    <a:pt x="1020356" y="1053261"/>
                  </a:lnTo>
                  <a:lnTo>
                    <a:pt x="1019619" y="1051991"/>
                  </a:lnTo>
                  <a:lnTo>
                    <a:pt x="1020521" y="1050721"/>
                  </a:lnTo>
                  <a:lnTo>
                    <a:pt x="1020660" y="1046911"/>
                  </a:lnTo>
                  <a:lnTo>
                    <a:pt x="1023251" y="1045641"/>
                  </a:lnTo>
                  <a:lnTo>
                    <a:pt x="1024775" y="1049451"/>
                  </a:lnTo>
                  <a:lnTo>
                    <a:pt x="1027595" y="1045641"/>
                  </a:lnTo>
                  <a:lnTo>
                    <a:pt x="1022870" y="1044371"/>
                  </a:lnTo>
                  <a:lnTo>
                    <a:pt x="1022743" y="1041831"/>
                  </a:lnTo>
                  <a:lnTo>
                    <a:pt x="1024382" y="1041831"/>
                  </a:lnTo>
                  <a:lnTo>
                    <a:pt x="1022273" y="1036751"/>
                  </a:lnTo>
                  <a:lnTo>
                    <a:pt x="1021753" y="1035481"/>
                  </a:lnTo>
                  <a:lnTo>
                    <a:pt x="1017828" y="1036751"/>
                  </a:lnTo>
                  <a:lnTo>
                    <a:pt x="1016241" y="1031671"/>
                  </a:lnTo>
                  <a:lnTo>
                    <a:pt x="1015847" y="1030401"/>
                  </a:lnTo>
                  <a:lnTo>
                    <a:pt x="1014907" y="1031671"/>
                  </a:lnTo>
                  <a:lnTo>
                    <a:pt x="1009815" y="1029131"/>
                  </a:lnTo>
                  <a:lnTo>
                    <a:pt x="1016038" y="1027861"/>
                  </a:lnTo>
                  <a:lnTo>
                    <a:pt x="1011923" y="1025321"/>
                  </a:lnTo>
                  <a:lnTo>
                    <a:pt x="1015453" y="1022781"/>
                  </a:lnTo>
                  <a:lnTo>
                    <a:pt x="1013701" y="1021511"/>
                  </a:lnTo>
                  <a:lnTo>
                    <a:pt x="1008811" y="1016431"/>
                  </a:lnTo>
                  <a:lnTo>
                    <a:pt x="1006602" y="1012621"/>
                  </a:lnTo>
                  <a:lnTo>
                    <a:pt x="1010323" y="1013891"/>
                  </a:lnTo>
                  <a:lnTo>
                    <a:pt x="1013523" y="1017701"/>
                  </a:lnTo>
                  <a:lnTo>
                    <a:pt x="1016317" y="1020241"/>
                  </a:lnTo>
                  <a:lnTo>
                    <a:pt x="1015517" y="1017701"/>
                  </a:lnTo>
                  <a:lnTo>
                    <a:pt x="1014387" y="1015161"/>
                  </a:lnTo>
                  <a:lnTo>
                    <a:pt x="1013256" y="1012621"/>
                  </a:lnTo>
                  <a:lnTo>
                    <a:pt x="1011618" y="1012621"/>
                  </a:lnTo>
                  <a:lnTo>
                    <a:pt x="1012990" y="1013891"/>
                  </a:lnTo>
                  <a:lnTo>
                    <a:pt x="1012698" y="1015161"/>
                  </a:lnTo>
                  <a:lnTo>
                    <a:pt x="1008634" y="1012621"/>
                  </a:lnTo>
                  <a:lnTo>
                    <a:pt x="1005827" y="1010081"/>
                  </a:lnTo>
                  <a:lnTo>
                    <a:pt x="1004265" y="1005001"/>
                  </a:lnTo>
                  <a:lnTo>
                    <a:pt x="1007287" y="1002461"/>
                  </a:lnTo>
                  <a:lnTo>
                    <a:pt x="1006640" y="997381"/>
                  </a:lnTo>
                  <a:lnTo>
                    <a:pt x="1005395" y="992301"/>
                  </a:lnTo>
                  <a:lnTo>
                    <a:pt x="1006017" y="989761"/>
                  </a:lnTo>
                  <a:lnTo>
                    <a:pt x="1006652" y="987221"/>
                  </a:lnTo>
                  <a:lnTo>
                    <a:pt x="1003503" y="980871"/>
                  </a:lnTo>
                  <a:lnTo>
                    <a:pt x="1001801" y="974521"/>
                  </a:lnTo>
                  <a:lnTo>
                    <a:pt x="1000455" y="968171"/>
                  </a:lnTo>
                  <a:lnTo>
                    <a:pt x="1000099" y="966901"/>
                  </a:lnTo>
                  <a:lnTo>
                    <a:pt x="998359" y="960551"/>
                  </a:lnTo>
                  <a:lnTo>
                    <a:pt x="993660" y="966901"/>
                  </a:lnTo>
                  <a:lnTo>
                    <a:pt x="996200" y="960551"/>
                  </a:lnTo>
                  <a:lnTo>
                    <a:pt x="997216" y="958011"/>
                  </a:lnTo>
                  <a:lnTo>
                    <a:pt x="996238" y="958443"/>
                  </a:lnTo>
                  <a:lnTo>
                    <a:pt x="996429" y="955192"/>
                  </a:lnTo>
                  <a:lnTo>
                    <a:pt x="995133" y="958875"/>
                  </a:lnTo>
                  <a:lnTo>
                    <a:pt x="994778" y="958608"/>
                  </a:lnTo>
                  <a:lnTo>
                    <a:pt x="994943" y="959002"/>
                  </a:lnTo>
                  <a:lnTo>
                    <a:pt x="991374" y="960551"/>
                  </a:lnTo>
                  <a:lnTo>
                    <a:pt x="990206" y="959281"/>
                  </a:lnTo>
                  <a:lnTo>
                    <a:pt x="990028" y="958011"/>
                  </a:lnTo>
                  <a:lnTo>
                    <a:pt x="990320" y="958011"/>
                  </a:lnTo>
                  <a:lnTo>
                    <a:pt x="990485" y="956779"/>
                  </a:lnTo>
                  <a:lnTo>
                    <a:pt x="991285" y="956081"/>
                  </a:lnTo>
                  <a:lnTo>
                    <a:pt x="994778" y="958608"/>
                  </a:lnTo>
                  <a:lnTo>
                    <a:pt x="993635" y="956081"/>
                  </a:lnTo>
                  <a:lnTo>
                    <a:pt x="991463" y="951255"/>
                  </a:lnTo>
                  <a:lnTo>
                    <a:pt x="990777" y="954697"/>
                  </a:lnTo>
                  <a:lnTo>
                    <a:pt x="991577" y="949121"/>
                  </a:lnTo>
                  <a:lnTo>
                    <a:pt x="992771" y="947851"/>
                  </a:lnTo>
                  <a:lnTo>
                    <a:pt x="993660" y="951661"/>
                  </a:lnTo>
                  <a:lnTo>
                    <a:pt x="994956" y="950391"/>
                  </a:lnTo>
                  <a:lnTo>
                    <a:pt x="994321" y="947851"/>
                  </a:lnTo>
                  <a:lnTo>
                    <a:pt x="993698" y="945311"/>
                  </a:lnTo>
                  <a:lnTo>
                    <a:pt x="996784" y="947851"/>
                  </a:lnTo>
                  <a:lnTo>
                    <a:pt x="997254" y="944041"/>
                  </a:lnTo>
                  <a:lnTo>
                    <a:pt x="995337" y="945311"/>
                  </a:lnTo>
                  <a:lnTo>
                    <a:pt x="993584" y="942771"/>
                  </a:lnTo>
                  <a:lnTo>
                    <a:pt x="993432" y="940231"/>
                  </a:lnTo>
                  <a:lnTo>
                    <a:pt x="992009" y="945311"/>
                  </a:lnTo>
                  <a:lnTo>
                    <a:pt x="986421" y="938961"/>
                  </a:lnTo>
                  <a:lnTo>
                    <a:pt x="995032" y="937691"/>
                  </a:lnTo>
                  <a:lnTo>
                    <a:pt x="991679" y="933881"/>
                  </a:lnTo>
                  <a:lnTo>
                    <a:pt x="989444" y="931341"/>
                  </a:lnTo>
                  <a:lnTo>
                    <a:pt x="992111" y="932611"/>
                  </a:lnTo>
                  <a:lnTo>
                    <a:pt x="990930" y="931341"/>
                  </a:lnTo>
                  <a:lnTo>
                    <a:pt x="989749" y="930071"/>
                  </a:lnTo>
                  <a:lnTo>
                    <a:pt x="987590" y="919911"/>
                  </a:lnTo>
                  <a:lnTo>
                    <a:pt x="981532" y="918641"/>
                  </a:lnTo>
                  <a:lnTo>
                    <a:pt x="982014" y="917371"/>
                  </a:lnTo>
                  <a:lnTo>
                    <a:pt x="983373" y="916101"/>
                  </a:lnTo>
                  <a:lnTo>
                    <a:pt x="984351" y="917371"/>
                  </a:lnTo>
                  <a:lnTo>
                    <a:pt x="983805" y="916101"/>
                  </a:lnTo>
                  <a:lnTo>
                    <a:pt x="981608" y="911021"/>
                  </a:lnTo>
                  <a:lnTo>
                    <a:pt x="977760" y="904671"/>
                  </a:lnTo>
                  <a:lnTo>
                    <a:pt x="975118" y="899591"/>
                  </a:lnTo>
                  <a:lnTo>
                    <a:pt x="974458" y="898321"/>
                  </a:lnTo>
                  <a:lnTo>
                    <a:pt x="973328" y="893241"/>
                  </a:lnTo>
                  <a:lnTo>
                    <a:pt x="975042" y="893241"/>
                  </a:lnTo>
                  <a:lnTo>
                    <a:pt x="974064" y="891971"/>
                  </a:lnTo>
                  <a:lnTo>
                    <a:pt x="971308" y="890701"/>
                  </a:lnTo>
                  <a:lnTo>
                    <a:pt x="972108" y="888161"/>
                  </a:lnTo>
                  <a:lnTo>
                    <a:pt x="972756" y="888161"/>
                  </a:lnTo>
                  <a:lnTo>
                    <a:pt x="973797" y="889431"/>
                  </a:lnTo>
                  <a:lnTo>
                    <a:pt x="973632" y="888161"/>
                  </a:lnTo>
                  <a:lnTo>
                    <a:pt x="969594" y="884351"/>
                  </a:lnTo>
                  <a:lnTo>
                    <a:pt x="969708" y="883081"/>
                  </a:lnTo>
                  <a:lnTo>
                    <a:pt x="972007" y="883081"/>
                  </a:lnTo>
                  <a:lnTo>
                    <a:pt x="971727" y="880541"/>
                  </a:lnTo>
                  <a:lnTo>
                    <a:pt x="971054" y="874191"/>
                  </a:lnTo>
                  <a:lnTo>
                    <a:pt x="963536" y="872921"/>
                  </a:lnTo>
                  <a:lnTo>
                    <a:pt x="960120" y="866571"/>
                  </a:lnTo>
                  <a:lnTo>
                    <a:pt x="964476" y="864031"/>
                  </a:lnTo>
                  <a:lnTo>
                    <a:pt x="963993" y="860221"/>
                  </a:lnTo>
                  <a:lnTo>
                    <a:pt x="963206" y="853871"/>
                  </a:lnTo>
                  <a:lnTo>
                    <a:pt x="963866" y="853871"/>
                  </a:lnTo>
                  <a:lnTo>
                    <a:pt x="961161" y="847521"/>
                  </a:lnTo>
                  <a:lnTo>
                    <a:pt x="957567" y="841171"/>
                  </a:lnTo>
                  <a:lnTo>
                    <a:pt x="953376" y="835787"/>
                  </a:lnTo>
                  <a:lnTo>
                    <a:pt x="951687" y="833551"/>
                  </a:lnTo>
                  <a:lnTo>
                    <a:pt x="949769" y="831011"/>
                  </a:lnTo>
                  <a:lnTo>
                    <a:pt x="950150" y="825931"/>
                  </a:lnTo>
                  <a:lnTo>
                    <a:pt x="950239" y="824661"/>
                  </a:lnTo>
                  <a:lnTo>
                    <a:pt x="948893" y="818730"/>
                  </a:lnTo>
                  <a:lnTo>
                    <a:pt x="948893" y="881811"/>
                  </a:lnTo>
                  <a:lnTo>
                    <a:pt x="946632" y="882992"/>
                  </a:lnTo>
                  <a:lnTo>
                    <a:pt x="946619" y="880541"/>
                  </a:lnTo>
                  <a:lnTo>
                    <a:pt x="948893" y="881811"/>
                  </a:lnTo>
                  <a:lnTo>
                    <a:pt x="948893" y="818730"/>
                  </a:lnTo>
                  <a:lnTo>
                    <a:pt x="948512" y="817041"/>
                  </a:lnTo>
                  <a:lnTo>
                    <a:pt x="946162" y="809421"/>
                  </a:lnTo>
                  <a:lnTo>
                    <a:pt x="945019" y="803071"/>
                  </a:lnTo>
                  <a:lnTo>
                    <a:pt x="944803" y="801801"/>
                  </a:lnTo>
                  <a:lnTo>
                    <a:pt x="944486" y="803071"/>
                  </a:lnTo>
                  <a:lnTo>
                    <a:pt x="941336" y="803071"/>
                  </a:lnTo>
                  <a:lnTo>
                    <a:pt x="940346" y="800531"/>
                  </a:lnTo>
                  <a:lnTo>
                    <a:pt x="940511" y="799261"/>
                  </a:lnTo>
                  <a:lnTo>
                    <a:pt x="935329" y="796721"/>
                  </a:lnTo>
                  <a:lnTo>
                    <a:pt x="939431" y="795451"/>
                  </a:lnTo>
                  <a:lnTo>
                    <a:pt x="939609" y="796721"/>
                  </a:lnTo>
                  <a:lnTo>
                    <a:pt x="942987" y="792911"/>
                  </a:lnTo>
                  <a:lnTo>
                    <a:pt x="940447" y="789101"/>
                  </a:lnTo>
                  <a:lnTo>
                    <a:pt x="939914" y="787831"/>
                  </a:lnTo>
                  <a:lnTo>
                    <a:pt x="939393" y="786561"/>
                  </a:lnTo>
                  <a:lnTo>
                    <a:pt x="933983" y="787831"/>
                  </a:lnTo>
                  <a:lnTo>
                    <a:pt x="934300" y="778941"/>
                  </a:lnTo>
                  <a:lnTo>
                    <a:pt x="932065" y="773861"/>
                  </a:lnTo>
                  <a:lnTo>
                    <a:pt x="930960" y="771321"/>
                  </a:lnTo>
                  <a:lnTo>
                    <a:pt x="927709" y="763701"/>
                  </a:lnTo>
                  <a:lnTo>
                    <a:pt x="928357" y="758621"/>
                  </a:lnTo>
                  <a:lnTo>
                    <a:pt x="926312" y="756081"/>
                  </a:lnTo>
                  <a:lnTo>
                    <a:pt x="925868" y="754811"/>
                  </a:lnTo>
                  <a:lnTo>
                    <a:pt x="925423" y="753541"/>
                  </a:lnTo>
                  <a:lnTo>
                    <a:pt x="923391" y="752271"/>
                  </a:lnTo>
                  <a:lnTo>
                    <a:pt x="926236" y="751001"/>
                  </a:lnTo>
                  <a:lnTo>
                    <a:pt x="925664" y="748461"/>
                  </a:lnTo>
                  <a:lnTo>
                    <a:pt x="924255" y="742111"/>
                  </a:lnTo>
                  <a:lnTo>
                    <a:pt x="921054" y="735761"/>
                  </a:lnTo>
                  <a:lnTo>
                    <a:pt x="923569" y="735761"/>
                  </a:lnTo>
                  <a:lnTo>
                    <a:pt x="923163" y="734491"/>
                  </a:lnTo>
                  <a:lnTo>
                    <a:pt x="922350" y="731951"/>
                  </a:lnTo>
                  <a:lnTo>
                    <a:pt x="913726" y="734491"/>
                  </a:lnTo>
                  <a:lnTo>
                    <a:pt x="912241" y="730681"/>
                  </a:lnTo>
                  <a:lnTo>
                    <a:pt x="916025" y="728141"/>
                  </a:lnTo>
                  <a:lnTo>
                    <a:pt x="913485" y="720521"/>
                  </a:lnTo>
                  <a:lnTo>
                    <a:pt x="914666" y="711631"/>
                  </a:lnTo>
                  <a:lnTo>
                    <a:pt x="908418" y="706551"/>
                  </a:lnTo>
                  <a:lnTo>
                    <a:pt x="910348" y="706551"/>
                  </a:lnTo>
                  <a:lnTo>
                    <a:pt x="910920" y="707821"/>
                  </a:lnTo>
                  <a:lnTo>
                    <a:pt x="910564" y="706551"/>
                  </a:lnTo>
                  <a:lnTo>
                    <a:pt x="909866" y="704011"/>
                  </a:lnTo>
                  <a:lnTo>
                    <a:pt x="909713" y="701471"/>
                  </a:lnTo>
                  <a:lnTo>
                    <a:pt x="883297" y="701471"/>
                  </a:lnTo>
                  <a:lnTo>
                    <a:pt x="882129" y="701471"/>
                  </a:lnTo>
                  <a:lnTo>
                    <a:pt x="882484" y="705281"/>
                  </a:lnTo>
                  <a:lnTo>
                    <a:pt x="889812" y="704011"/>
                  </a:lnTo>
                  <a:lnTo>
                    <a:pt x="888644" y="709091"/>
                  </a:lnTo>
                  <a:lnTo>
                    <a:pt x="887831" y="709091"/>
                  </a:lnTo>
                  <a:lnTo>
                    <a:pt x="890168" y="716711"/>
                  </a:lnTo>
                  <a:lnTo>
                    <a:pt x="892937" y="724331"/>
                  </a:lnTo>
                  <a:lnTo>
                    <a:pt x="894969" y="731951"/>
                  </a:lnTo>
                  <a:lnTo>
                    <a:pt x="895057" y="738301"/>
                  </a:lnTo>
                  <a:lnTo>
                    <a:pt x="899769" y="739571"/>
                  </a:lnTo>
                  <a:lnTo>
                    <a:pt x="896734" y="749731"/>
                  </a:lnTo>
                  <a:lnTo>
                    <a:pt x="902804" y="748461"/>
                  </a:lnTo>
                  <a:lnTo>
                    <a:pt x="901941" y="754811"/>
                  </a:lnTo>
                  <a:lnTo>
                    <a:pt x="900315" y="753541"/>
                  </a:lnTo>
                  <a:lnTo>
                    <a:pt x="901242" y="762431"/>
                  </a:lnTo>
                  <a:lnTo>
                    <a:pt x="901738" y="764971"/>
                  </a:lnTo>
                  <a:lnTo>
                    <a:pt x="906018" y="764971"/>
                  </a:lnTo>
                  <a:lnTo>
                    <a:pt x="907580" y="767511"/>
                  </a:lnTo>
                  <a:lnTo>
                    <a:pt x="904557" y="768781"/>
                  </a:lnTo>
                  <a:lnTo>
                    <a:pt x="909027" y="771321"/>
                  </a:lnTo>
                  <a:lnTo>
                    <a:pt x="906068" y="773861"/>
                  </a:lnTo>
                  <a:lnTo>
                    <a:pt x="907745" y="776401"/>
                  </a:lnTo>
                  <a:lnTo>
                    <a:pt x="907567" y="775131"/>
                  </a:lnTo>
                  <a:lnTo>
                    <a:pt x="908354" y="773861"/>
                  </a:lnTo>
                  <a:lnTo>
                    <a:pt x="909294" y="773861"/>
                  </a:lnTo>
                  <a:lnTo>
                    <a:pt x="912050" y="777671"/>
                  </a:lnTo>
                  <a:lnTo>
                    <a:pt x="910551" y="784021"/>
                  </a:lnTo>
                  <a:lnTo>
                    <a:pt x="909015" y="784021"/>
                  </a:lnTo>
                  <a:lnTo>
                    <a:pt x="914869" y="792911"/>
                  </a:lnTo>
                  <a:lnTo>
                    <a:pt x="913815" y="792911"/>
                  </a:lnTo>
                  <a:lnTo>
                    <a:pt x="916254" y="795451"/>
                  </a:lnTo>
                  <a:lnTo>
                    <a:pt x="908507" y="792911"/>
                  </a:lnTo>
                  <a:lnTo>
                    <a:pt x="912952" y="796721"/>
                  </a:lnTo>
                  <a:lnTo>
                    <a:pt x="913422" y="795451"/>
                  </a:lnTo>
                  <a:lnTo>
                    <a:pt x="914882" y="796721"/>
                  </a:lnTo>
                  <a:lnTo>
                    <a:pt x="915543" y="796721"/>
                  </a:lnTo>
                  <a:lnTo>
                    <a:pt x="914501" y="799261"/>
                  </a:lnTo>
                  <a:lnTo>
                    <a:pt x="916292" y="804341"/>
                  </a:lnTo>
                  <a:lnTo>
                    <a:pt x="918425" y="808151"/>
                  </a:lnTo>
                  <a:lnTo>
                    <a:pt x="916051" y="808151"/>
                  </a:lnTo>
                  <a:lnTo>
                    <a:pt x="917956" y="814501"/>
                  </a:lnTo>
                  <a:lnTo>
                    <a:pt x="922197" y="822121"/>
                  </a:lnTo>
                  <a:lnTo>
                    <a:pt x="924877" y="829741"/>
                  </a:lnTo>
                  <a:lnTo>
                    <a:pt x="924877" y="827201"/>
                  </a:lnTo>
                  <a:lnTo>
                    <a:pt x="928751" y="825931"/>
                  </a:lnTo>
                  <a:lnTo>
                    <a:pt x="929906" y="828471"/>
                  </a:lnTo>
                  <a:lnTo>
                    <a:pt x="929551" y="828776"/>
                  </a:lnTo>
                  <a:lnTo>
                    <a:pt x="930871" y="829741"/>
                  </a:lnTo>
                  <a:lnTo>
                    <a:pt x="931532" y="832281"/>
                  </a:lnTo>
                  <a:lnTo>
                    <a:pt x="927912" y="833551"/>
                  </a:lnTo>
                  <a:lnTo>
                    <a:pt x="926274" y="832281"/>
                  </a:lnTo>
                  <a:lnTo>
                    <a:pt x="928636" y="834821"/>
                  </a:lnTo>
                  <a:lnTo>
                    <a:pt x="927862" y="835939"/>
                  </a:lnTo>
                  <a:lnTo>
                    <a:pt x="928154" y="836091"/>
                  </a:lnTo>
                  <a:lnTo>
                    <a:pt x="924560" y="842441"/>
                  </a:lnTo>
                  <a:lnTo>
                    <a:pt x="928751" y="843711"/>
                  </a:lnTo>
                  <a:lnTo>
                    <a:pt x="927862" y="843711"/>
                  </a:lnTo>
                  <a:lnTo>
                    <a:pt x="930567" y="851331"/>
                  </a:lnTo>
                  <a:lnTo>
                    <a:pt x="932929" y="855141"/>
                  </a:lnTo>
                  <a:lnTo>
                    <a:pt x="935291" y="861491"/>
                  </a:lnTo>
                  <a:lnTo>
                    <a:pt x="938123" y="860221"/>
                  </a:lnTo>
                  <a:lnTo>
                    <a:pt x="938377" y="862761"/>
                  </a:lnTo>
                  <a:lnTo>
                    <a:pt x="941285" y="864031"/>
                  </a:lnTo>
                  <a:lnTo>
                    <a:pt x="942035" y="869111"/>
                  </a:lnTo>
                  <a:lnTo>
                    <a:pt x="941666" y="875461"/>
                  </a:lnTo>
                  <a:lnTo>
                    <a:pt x="943864" y="880541"/>
                  </a:lnTo>
                  <a:lnTo>
                    <a:pt x="946632" y="884351"/>
                  </a:lnTo>
                  <a:lnTo>
                    <a:pt x="946632" y="883437"/>
                  </a:lnTo>
                  <a:lnTo>
                    <a:pt x="948677" y="888161"/>
                  </a:lnTo>
                  <a:lnTo>
                    <a:pt x="945819" y="886891"/>
                  </a:lnTo>
                  <a:lnTo>
                    <a:pt x="948613" y="893241"/>
                  </a:lnTo>
                  <a:lnTo>
                    <a:pt x="949350" y="894511"/>
                  </a:lnTo>
                  <a:lnTo>
                    <a:pt x="954392" y="902131"/>
                  </a:lnTo>
                  <a:lnTo>
                    <a:pt x="955116" y="900861"/>
                  </a:lnTo>
                  <a:lnTo>
                    <a:pt x="955192" y="899591"/>
                  </a:lnTo>
                  <a:lnTo>
                    <a:pt x="956259" y="900861"/>
                  </a:lnTo>
                  <a:lnTo>
                    <a:pt x="957211" y="902131"/>
                  </a:lnTo>
                  <a:lnTo>
                    <a:pt x="956424" y="904671"/>
                  </a:lnTo>
                  <a:lnTo>
                    <a:pt x="954722" y="904671"/>
                  </a:lnTo>
                  <a:lnTo>
                    <a:pt x="957922" y="911021"/>
                  </a:lnTo>
                  <a:lnTo>
                    <a:pt x="958570" y="919911"/>
                  </a:lnTo>
                  <a:lnTo>
                    <a:pt x="959383" y="928801"/>
                  </a:lnTo>
                  <a:lnTo>
                    <a:pt x="963028" y="935151"/>
                  </a:lnTo>
                  <a:lnTo>
                    <a:pt x="962621" y="933881"/>
                  </a:lnTo>
                  <a:lnTo>
                    <a:pt x="968133" y="941501"/>
                  </a:lnTo>
                  <a:lnTo>
                    <a:pt x="968971" y="945311"/>
                  </a:lnTo>
                  <a:lnTo>
                    <a:pt x="965479" y="940231"/>
                  </a:lnTo>
                  <a:lnTo>
                    <a:pt x="964844" y="942771"/>
                  </a:lnTo>
                  <a:lnTo>
                    <a:pt x="972070" y="950391"/>
                  </a:lnTo>
                  <a:lnTo>
                    <a:pt x="968959" y="956741"/>
                  </a:lnTo>
                  <a:lnTo>
                    <a:pt x="974229" y="963091"/>
                  </a:lnTo>
                  <a:lnTo>
                    <a:pt x="972985" y="969441"/>
                  </a:lnTo>
                  <a:lnTo>
                    <a:pt x="975512" y="977061"/>
                  </a:lnTo>
                  <a:lnTo>
                    <a:pt x="978662" y="983411"/>
                  </a:lnTo>
                  <a:lnTo>
                    <a:pt x="979322" y="991031"/>
                  </a:lnTo>
                  <a:lnTo>
                    <a:pt x="980935" y="989761"/>
                  </a:lnTo>
                  <a:lnTo>
                    <a:pt x="983310" y="991031"/>
                  </a:lnTo>
                  <a:lnTo>
                    <a:pt x="982243" y="991552"/>
                  </a:lnTo>
                  <a:lnTo>
                    <a:pt x="983043" y="992301"/>
                  </a:lnTo>
                  <a:lnTo>
                    <a:pt x="987793" y="1005001"/>
                  </a:lnTo>
                  <a:lnTo>
                    <a:pt x="990993" y="1017701"/>
                  </a:lnTo>
                  <a:lnTo>
                    <a:pt x="993533" y="1030401"/>
                  </a:lnTo>
                  <a:lnTo>
                    <a:pt x="996276" y="1043101"/>
                  </a:lnTo>
                  <a:lnTo>
                    <a:pt x="997940" y="1049451"/>
                  </a:lnTo>
                  <a:lnTo>
                    <a:pt x="1006576" y="1044371"/>
                  </a:lnTo>
                  <a:lnTo>
                    <a:pt x="1005052" y="1053261"/>
                  </a:lnTo>
                  <a:lnTo>
                    <a:pt x="1001039" y="1051991"/>
                  </a:lnTo>
                  <a:lnTo>
                    <a:pt x="1005967" y="1060881"/>
                  </a:lnTo>
                  <a:lnTo>
                    <a:pt x="1009383" y="1069771"/>
                  </a:lnTo>
                  <a:lnTo>
                    <a:pt x="1012685" y="1078661"/>
                  </a:lnTo>
                  <a:lnTo>
                    <a:pt x="1017282" y="1087551"/>
                  </a:lnTo>
                  <a:lnTo>
                    <a:pt x="1015288" y="1087551"/>
                  </a:lnTo>
                  <a:lnTo>
                    <a:pt x="1014895" y="1086281"/>
                  </a:lnTo>
                  <a:lnTo>
                    <a:pt x="1013409" y="1090091"/>
                  </a:lnTo>
                  <a:lnTo>
                    <a:pt x="1018095" y="1095171"/>
                  </a:lnTo>
                  <a:lnTo>
                    <a:pt x="1020051" y="1095171"/>
                  </a:lnTo>
                  <a:lnTo>
                    <a:pt x="1020508" y="1096441"/>
                  </a:lnTo>
                  <a:lnTo>
                    <a:pt x="1018476" y="1096441"/>
                  </a:lnTo>
                  <a:lnTo>
                    <a:pt x="1017892" y="1097711"/>
                  </a:lnTo>
                  <a:lnTo>
                    <a:pt x="1017422" y="1100251"/>
                  </a:lnTo>
                  <a:lnTo>
                    <a:pt x="1023213" y="1102791"/>
                  </a:lnTo>
                  <a:lnTo>
                    <a:pt x="1021473" y="1105154"/>
                  </a:lnTo>
                  <a:lnTo>
                    <a:pt x="1021715" y="1105331"/>
                  </a:lnTo>
                  <a:lnTo>
                    <a:pt x="1022477" y="1111681"/>
                  </a:lnTo>
                  <a:lnTo>
                    <a:pt x="1024623" y="1109141"/>
                  </a:lnTo>
                  <a:lnTo>
                    <a:pt x="1024940" y="1114221"/>
                  </a:lnTo>
                  <a:lnTo>
                    <a:pt x="1028979" y="1118031"/>
                  </a:lnTo>
                  <a:lnTo>
                    <a:pt x="1028674" y="1121841"/>
                  </a:lnTo>
                  <a:lnTo>
                    <a:pt x="1032573" y="1123111"/>
                  </a:lnTo>
                  <a:lnTo>
                    <a:pt x="1030058" y="1129461"/>
                  </a:lnTo>
                  <a:lnTo>
                    <a:pt x="1034630" y="1129461"/>
                  </a:lnTo>
                  <a:lnTo>
                    <a:pt x="1030058" y="1130731"/>
                  </a:lnTo>
                  <a:lnTo>
                    <a:pt x="1033995" y="1138351"/>
                  </a:lnTo>
                  <a:lnTo>
                    <a:pt x="1037145" y="1139621"/>
                  </a:lnTo>
                  <a:lnTo>
                    <a:pt x="1035456" y="1139621"/>
                  </a:lnTo>
                  <a:lnTo>
                    <a:pt x="1036688" y="1143431"/>
                  </a:lnTo>
                  <a:lnTo>
                    <a:pt x="1034415" y="1143431"/>
                  </a:lnTo>
                  <a:lnTo>
                    <a:pt x="1035697" y="1145971"/>
                  </a:lnTo>
                  <a:lnTo>
                    <a:pt x="1037628" y="1148511"/>
                  </a:lnTo>
                  <a:lnTo>
                    <a:pt x="1039698" y="1147241"/>
                  </a:lnTo>
                  <a:lnTo>
                    <a:pt x="1039736" y="1152321"/>
                  </a:lnTo>
                  <a:lnTo>
                    <a:pt x="1042314" y="1156131"/>
                  </a:lnTo>
                  <a:lnTo>
                    <a:pt x="1044435" y="1159941"/>
                  </a:lnTo>
                  <a:lnTo>
                    <a:pt x="1043063" y="1163751"/>
                  </a:lnTo>
                  <a:lnTo>
                    <a:pt x="1047483" y="1170101"/>
                  </a:lnTo>
                  <a:lnTo>
                    <a:pt x="1051534" y="1176451"/>
                  </a:lnTo>
                  <a:lnTo>
                    <a:pt x="1053744" y="1179436"/>
                  </a:lnTo>
                  <a:lnTo>
                    <a:pt x="1050086" y="1181531"/>
                  </a:lnTo>
                  <a:lnTo>
                    <a:pt x="1054341" y="1187881"/>
                  </a:lnTo>
                  <a:lnTo>
                    <a:pt x="1054481" y="1180426"/>
                  </a:lnTo>
                  <a:lnTo>
                    <a:pt x="1055293" y="1181531"/>
                  </a:lnTo>
                  <a:lnTo>
                    <a:pt x="1058811" y="1187881"/>
                  </a:lnTo>
                  <a:lnTo>
                    <a:pt x="1055039" y="1188948"/>
                  </a:lnTo>
                  <a:lnTo>
                    <a:pt x="1055179" y="1189151"/>
                  </a:lnTo>
                  <a:lnTo>
                    <a:pt x="1060843" y="1191691"/>
                  </a:lnTo>
                  <a:lnTo>
                    <a:pt x="1063104" y="1200581"/>
                  </a:lnTo>
                  <a:lnTo>
                    <a:pt x="1063396" y="1201851"/>
                  </a:lnTo>
                  <a:lnTo>
                    <a:pt x="1060716" y="1199311"/>
                  </a:lnTo>
                  <a:lnTo>
                    <a:pt x="1059700" y="1199311"/>
                  </a:lnTo>
                  <a:lnTo>
                    <a:pt x="1064907" y="1206931"/>
                  </a:lnTo>
                  <a:lnTo>
                    <a:pt x="1065834" y="1214551"/>
                  </a:lnTo>
                  <a:lnTo>
                    <a:pt x="1071359" y="1220901"/>
                  </a:lnTo>
                  <a:lnTo>
                    <a:pt x="1070292" y="1220901"/>
                  </a:lnTo>
                  <a:lnTo>
                    <a:pt x="1070330" y="1223441"/>
                  </a:lnTo>
                  <a:lnTo>
                    <a:pt x="1072222" y="1222171"/>
                  </a:lnTo>
                  <a:lnTo>
                    <a:pt x="1071092" y="1222171"/>
                  </a:lnTo>
                  <a:lnTo>
                    <a:pt x="1072972" y="1218361"/>
                  </a:lnTo>
                  <a:lnTo>
                    <a:pt x="1079500" y="1224711"/>
                  </a:lnTo>
                  <a:lnTo>
                    <a:pt x="1074432" y="1224711"/>
                  </a:lnTo>
                  <a:lnTo>
                    <a:pt x="1082789" y="1232331"/>
                  </a:lnTo>
                  <a:lnTo>
                    <a:pt x="1074013" y="1231061"/>
                  </a:lnTo>
                  <a:lnTo>
                    <a:pt x="1074801" y="1232331"/>
                  </a:lnTo>
                  <a:lnTo>
                    <a:pt x="1077442" y="1232331"/>
                  </a:lnTo>
                  <a:lnTo>
                    <a:pt x="1077671" y="1233601"/>
                  </a:lnTo>
                  <a:lnTo>
                    <a:pt x="1074991" y="1233601"/>
                  </a:lnTo>
                  <a:lnTo>
                    <a:pt x="1078318" y="1237411"/>
                  </a:lnTo>
                  <a:lnTo>
                    <a:pt x="1079614" y="1234871"/>
                  </a:lnTo>
                  <a:lnTo>
                    <a:pt x="1081633" y="1239951"/>
                  </a:lnTo>
                  <a:lnTo>
                    <a:pt x="1078572" y="1239951"/>
                  </a:lnTo>
                  <a:lnTo>
                    <a:pt x="1084351" y="1242491"/>
                  </a:lnTo>
                  <a:lnTo>
                    <a:pt x="1085291" y="1246301"/>
                  </a:lnTo>
                  <a:lnTo>
                    <a:pt x="1084630" y="1246301"/>
                  </a:lnTo>
                  <a:lnTo>
                    <a:pt x="1084160" y="1247419"/>
                  </a:lnTo>
                  <a:lnTo>
                    <a:pt x="1086853" y="1252651"/>
                  </a:lnTo>
                  <a:lnTo>
                    <a:pt x="1093711" y="1255191"/>
                  </a:lnTo>
                  <a:lnTo>
                    <a:pt x="1095311" y="1262811"/>
                  </a:lnTo>
                  <a:lnTo>
                    <a:pt x="1090244" y="1262811"/>
                  </a:lnTo>
                  <a:lnTo>
                    <a:pt x="1095133" y="1266621"/>
                  </a:lnTo>
                  <a:lnTo>
                    <a:pt x="1091806" y="1267891"/>
                  </a:lnTo>
                  <a:lnTo>
                    <a:pt x="1094752" y="1271701"/>
                  </a:lnTo>
                  <a:lnTo>
                    <a:pt x="1095692" y="1269161"/>
                  </a:lnTo>
                  <a:lnTo>
                    <a:pt x="1097292" y="1272971"/>
                  </a:lnTo>
                  <a:lnTo>
                    <a:pt x="1101318" y="1274241"/>
                  </a:lnTo>
                  <a:lnTo>
                    <a:pt x="1101585" y="1278051"/>
                  </a:lnTo>
                  <a:lnTo>
                    <a:pt x="1098918" y="1275511"/>
                  </a:lnTo>
                  <a:lnTo>
                    <a:pt x="1102690" y="1281861"/>
                  </a:lnTo>
                  <a:lnTo>
                    <a:pt x="1102258" y="1278051"/>
                  </a:lnTo>
                  <a:lnTo>
                    <a:pt x="1105738" y="1280591"/>
                  </a:lnTo>
                  <a:lnTo>
                    <a:pt x="1106487" y="1275511"/>
                  </a:lnTo>
                  <a:lnTo>
                    <a:pt x="1107719" y="1279321"/>
                  </a:lnTo>
                  <a:lnTo>
                    <a:pt x="1106893" y="1279321"/>
                  </a:lnTo>
                  <a:lnTo>
                    <a:pt x="1109357" y="1283131"/>
                  </a:lnTo>
                  <a:lnTo>
                    <a:pt x="1108214" y="1285671"/>
                  </a:lnTo>
                  <a:lnTo>
                    <a:pt x="1110145" y="1286941"/>
                  </a:lnTo>
                  <a:lnTo>
                    <a:pt x="1112202" y="1288211"/>
                  </a:lnTo>
                  <a:lnTo>
                    <a:pt x="1112596" y="1290751"/>
                  </a:lnTo>
                  <a:lnTo>
                    <a:pt x="1111808" y="1292021"/>
                  </a:lnTo>
                  <a:lnTo>
                    <a:pt x="1108494" y="1292021"/>
                  </a:lnTo>
                  <a:lnTo>
                    <a:pt x="1107960" y="1293291"/>
                  </a:lnTo>
                  <a:lnTo>
                    <a:pt x="1111707" y="1293291"/>
                  </a:lnTo>
                  <a:lnTo>
                    <a:pt x="1112786" y="1300911"/>
                  </a:lnTo>
                  <a:lnTo>
                    <a:pt x="1115898" y="1300911"/>
                  </a:lnTo>
                  <a:lnTo>
                    <a:pt x="1114056" y="1302181"/>
                  </a:lnTo>
                  <a:lnTo>
                    <a:pt x="1116876" y="1302181"/>
                  </a:lnTo>
                  <a:lnTo>
                    <a:pt x="1116939" y="1303451"/>
                  </a:lnTo>
                  <a:lnTo>
                    <a:pt x="1116685" y="1304721"/>
                  </a:lnTo>
                  <a:lnTo>
                    <a:pt x="1115123" y="1304721"/>
                  </a:lnTo>
                  <a:lnTo>
                    <a:pt x="1117142" y="1309801"/>
                  </a:lnTo>
                  <a:lnTo>
                    <a:pt x="1118717" y="1300911"/>
                  </a:lnTo>
                  <a:lnTo>
                    <a:pt x="1119733" y="1307261"/>
                  </a:lnTo>
                  <a:lnTo>
                    <a:pt x="1118247" y="1307261"/>
                  </a:lnTo>
                  <a:lnTo>
                    <a:pt x="1120190" y="1312341"/>
                  </a:lnTo>
                  <a:lnTo>
                    <a:pt x="1125397" y="1316151"/>
                  </a:lnTo>
                  <a:lnTo>
                    <a:pt x="1126972" y="1322501"/>
                  </a:lnTo>
                  <a:lnTo>
                    <a:pt x="1124318" y="1325041"/>
                  </a:lnTo>
                  <a:lnTo>
                    <a:pt x="1123746" y="1318691"/>
                  </a:lnTo>
                  <a:lnTo>
                    <a:pt x="1121765" y="1321231"/>
                  </a:lnTo>
                  <a:lnTo>
                    <a:pt x="1126299" y="1328851"/>
                  </a:lnTo>
                  <a:lnTo>
                    <a:pt x="1133995" y="1333931"/>
                  </a:lnTo>
                  <a:lnTo>
                    <a:pt x="1136954" y="1341551"/>
                  </a:lnTo>
                  <a:lnTo>
                    <a:pt x="1136650" y="1340281"/>
                  </a:lnTo>
                  <a:lnTo>
                    <a:pt x="1142047" y="1337741"/>
                  </a:lnTo>
                  <a:lnTo>
                    <a:pt x="1137018" y="1346631"/>
                  </a:lnTo>
                  <a:lnTo>
                    <a:pt x="1139698" y="1348244"/>
                  </a:lnTo>
                  <a:lnTo>
                    <a:pt x="1137894" y="1349171"/>
                  </a:lnTo>
                  <a:lnTo>
                    <a:pt x="1138555" y="1349171"/>
                  </a:lnTo>
                  <a:lnTo>
                    <a:pt x="1140358" y="1354251"/>
                  </a:lnTo>
                  <a:lnTo>
                    <a:pt x="1144981" y="1358061"/>
                  </a:lnTo>
                  <a:lnTo>
                    <a:pt x="1150289" y="1364411"/>
                  </a:lnTo>
                  <a:lnTo>
                    <a:pt x="1148549" y="1364411"/>
                  </a:lnTo>
                  <a:lnTo>
                    <a:pt x="1148930" y="1366951"/>
                  </a:lnTo>
                  <a:lnTo>
                    <a:pt x="1151775" y="1372031"/>
                  </a:lnTo>
                  <a:lnTo>
                    <a:pt x="1152702" y="1374571"/>
                  </a:lnTo>
                  <a:lnTo>
                    <a:pt x="1154430" y="1375841"/>
                  </a:lnTo>
                  <a:lnTo>
                    <a:pt x="1155090" y="1377111"/>
                  </a:lnTo>
                  <a:lnTo>
                    <a:pt x="1156398" y="1375841"/>
                  </a:lnTo>
                  <a:lnTo>
                    <a:pt x="1157312" y="1383461"/>
                  </a:lnTo>
                  <a:lnTo>
                    <a:pt x="1161567" y="1389811"/>
                  </a:lnTo>
                  <a:lnTo>
                    <a:pt x="1165860" y="1394891"/>
                  </a:lnTo>
                  <a:lnTo>
                    <a:pt x="1166850" y="1402511"/>
                  </a:lnTo>
                  <a:lnTo>
                    <a:pt x="1166418" y="1401241"/>
                  </a:lnTo>
                  <a:lnTo>
                    <a:pt x="1165021" y="1401241"/>
                  </a:lnTo>
                  <a:lnTo>
                    <a:pt x="1169377" y="1408861"/>
                  </a:lnTo>
                  <a:lnTo>
                    <a:pt x="1171346" y="1406321"/>
                  </a:lnTo>
                  <a:lnTo>
                    <a:pt x="1170317" y="1406321"/>
                  </a:lnTo>
                  <a:lnTo>
                    <a:pt x="1171371" y="1405051"/>
                  </a:lnTo>
                  <a:lnTo>
                    <a:pt x="1172895" y="1405051"/>
                  </a:lnTo>
                  <a:lnTo>
                    <a:pt x="1173086" y="1405051"/>
                  </a:lnTo>
                  <a:lnTo>
                    <a:pt x="1175016" y="1406321"/>
                  </a:lnTo>
                  <a:lnTo>
                    <a:pt x="1175804" y="1408861"/>
                  </a:lnTo>
                  <a:lnTo>
                    <a:pt x="1172895" y="1405051"/>
                  </a:lnTo>
                  <a:lnTo>
                    <a:pt x="1172235" y="1410131"/>
                  </a:lnTo>
                  <a:lnTo>
                    <a:pt x="1171613" y="1411401"/>
                  </a:lnTo>
                  <a:lnTo>
                    <a:pt x="1173810" y="1411401"/>
                  </a:lnTo>
                  <a:lnTo>
                    <a:pt x="1171397" y="1416481"/>
                  </a:lnTo>
                  <a:lnTo>
                    <a:pt x="1178572" y="1410131"/>
                  </a:lnTo>
                  <a:lnTo>
                    <a:pt x="1177988" y="1416481"/>
                  </a:lnTo>
                  <a:lnTo>
                    <a:pt x="1176693" y="1416481"/>
                  </a:lnTo>
                  <a:lnTo>
                    <a:pt x="1178064" y="1417751"/>
                  </a:lnTo>
                  <a:lnTo>
                    <a:pt x="1180363" y="1419021"/>
                  </a:lnTo>
                  <a:lnTo>
                    <a:pt x="1180858" y="1421561"/>
                  </a:lnTo>
                  <a:lnTo>
                    <a:pt x="1178598" y="1424101"/>
                  </a:lnTo>
                  <a:lnTo>
                    <a:pt x="1179144" y="1424101"/>
                  </a:lnTo>
                  <a:lnTo>
                    <a:pt x="1183957" y="1424101"/>
                  </a:lnTo>
                  <a:lnTo>
                    <a:pt x="1182230" y="1427911"/>
                  </a:lnTo>
                  <a:lnTo>
                    <a:pt x="1181061" y="1427911"/>
                  </a:lnTo>
                  <a:lnTo>
                    <a:pt x="1180401" y="1425371"/>
                  </a:lnTo>
                  <a:lnTo>
                    <a:pt x="1179144" y="1424101"/>
                  </a:lnTo>
                  <a:lnTo>
                    <a:pt x="1177277" y="1429181"/>
                  </a:lnTo>
                  <a:lnTo>
                    <a:pt x="1178052" y="1429181"/>
                  </a:lnTo>
                  <a:lnTo>
                    <a:pt x="1178318" y="1430451"/>
                  </a:lnTo>
                  <a:lnTo>
                    <a:pt x="1178280" y="1433512"/>
                  </a:lnTo>
                  <a:lnTo>
                    <a:pt x="1178420" y="1432229"/>
                  </a:lnTo>
                  <a:lnTo>
                    <a:pt x="1178661" y="1436801"/>
                  </a:lnTo>
                  <a:lnTo>
                    <a:pt x="1179068" y="1434261"/>
                  </a:lnTo>
                  <a:lnTo>
                    <a:pt x="1187284" y="1436801"/>
                  </a:lnTo>
                  <a:lnTo>
                    <a:pt x="1183030" y="1441881"/>
                  </a:lnTo>
                  <a:lnTo>
                    <a:pt x="1183398" y="1442110"/>
                  </a:lnTo>
                  <a:lnTo>
                    <a:pt x="1186243" y="1445691"/>
                  </a:lnTo>
                  <a:lnTo>
                    <a:pt x="1183093" y="1445691"/>
                  </a:lnTo>
                  <a:lnTo>
                    <a:pt x="1182624" y="1448231"/>
                  </a:lnTo>
                  <a:lnTo>
                    <a:pt x="1182230" y="1449501"/>
                  </a:lnTo>
                  <a:lnTo>
                    <a:pt x="1181227" y="1449501"/>
                  </a:lnTo>
                  <a:lnTo>
                    <a:pt x="1184363" y="1452041"/>
                  </a:lnTo>
                  <a:lnTo>
                    <a:pt x="1180414" y="1454581"/>
                  </a:lnTo>
                  <a:lnTo>
                    <a:pt x="1184998" y="1457121"/>
                  </a:lnTo>
                  <a:lnTo>
                    <a:pt x="1184084" y="1457121"/>
                  </a:lnTo>
                  <a:lnTo>
                    <a:pt x="1184783" y="1458391"/>
                  </a:lnTo>
                  <a:lnTo>
                    <a:pt x="1185735" y="1458391"/>
                  </a:lnTo>
                  <a:lnTo>
                    <a:pt x="1190091" y="1462201"/>
                  </a:lnTo>
                  <a:lnTo>
                    <a:pt x="1184490" y="1471091"/>
                  </a:lnTo>
                  <a:lnTo>
                    <a:pt x="1190040" y="1476171"/>
                  </a:lnTo>
                  <a:lnTo>
                    <a:pt x="1192796" y="1482521"/>
                  </a:lnTo>
                  <a:lnTo>
                    <a:pt x="1196797" y="1483791"/>
                  </a:lnTo>
                  <a:lnTo>
                    <a:pt x="1198829" y="1488871"/>
                  </a:lnTo>
                  <a:lnTo>
                    <a:pt x="1197368" y="1491411"/>
                  </a:lnTo>
                  <a:lnTo>
                    <a:pt x="1195006" y="1487601"/>
                  </a:lnTo>
                  <a:lnTo>
                    <a:pt x="1193749" y="1491411"/>
                  </a:lnTo>
                  <a:lnTo>
                    <a:pt x="1194206" y="1493951"/>
                  </a:lnTo>
                  <a:lnTo>
                    <a:pt x="1194904" y="1495221"/>
                  </a:lnTo>
                  <a:lnTo>
                    <a:pt x="1196035" y="1495221"/>
                  </a:lnTo>
                  <a:lnTo>
                    <a:pt x="1197089" y="1493951"/>
                  </a:lnTo>
                  <a:lnTo>
                    <a:pt x="1199476" y="1493951"/>
                  </a:lnTo>
                  <a:lnTo>
                    <a:pt x="1200277" y="1495221"/>
                  </a:lnTo>
                  <a:lnTo>
                    <a:pt x="1201242" y="1493951"/>
                  </a:lnTo>
                  <a:lnTo>
                    <a:pt x="1202194" y="1492681"/>
                  </a:lnTo>
                  <a:lnTo>
                    <a:pt x="1198537" y="1492681"/>
                  </a:lnTo>
                  <a:lnTo>
                    <a:pt x="1199629" y="1491411"/>
                  </a:lnTo>
                  <a:lnTo>
                    <a:pt x="1200734" y="1490141"/>
                  </a:lnTo>
                  <a:lnTo>
                    <a:pt x="1201483" y="1490141"/>
                  </a:lnTo>
                  <a:lnTo>
                    <a:pt x="1199959" y="1487601"/>
                  </a:lnTo>
                  <a:lnTo>
                    <a:pt x="1200912" y="1487601"/>
                  </a:lnTo>
                  <a:lnTo>
                    <a:pt x="1202982" y="1486331"/>
                  </a:lnTo>
                  <a:lnTo>
                    <a:pt x="1202512" y="1488871"/>
                  </a:lnTo>
                  <a:lnTo>
                    <a:pt x="1203375" y="1486331"/>
                  </a:lnTo>
                  <a:lnTo>
                    <a:pt x="1204671" y="148252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3973588" y="2909550"/>
              <a:ext cx="969644" cy="1821814"/>
            </a:xfrm>
            <a:custGeom>
              <a:avLst/>
              <a:gdLst/>
              <a:ahLst/>
              <a:cxnLst/>
              <a:rect l="l" t="t" r="r" b="b"/>
              <a:pathLst>
                <a:path w="969645" h="1821814">
                  <a:moveTo>
                    <a:pt x="1765" y="1134148"/>
                  </a:moveTo>
                  <a:lnTo>
                    <a:pt x="1130" y="1132878"/>
                  </a:lnTo>
                  <a:lnTo>
                    <a:pt x="1765" y="1134402"/>
                  </a:lnTo>
                  <a:lnTo>
                    <a:pt x="1765" y="1134148"/>
                  </a:lnTo>
                  <a:close/>
                </a:path>
                <a:path w="969645" h="1821814">
                  <a:moveTo>
                    <a:pt x="2730" y="1142822"/>
                  </a:moveTo>
                  <a:lnTo>
                    <a:pt x="2349" y="1142111"/>
                  </a:lnTo>
                  <a:lnTo>
                    <a:pt x="2425" y="1142530"/>
                  </a:lnTo>
                  <a:lnTo>
                    <a:pt x="2667" y="1142949"/>
                  </a:lnTo>
                  <a:lnTo>
                    <a:pt x="2730" y="1142822"/>
                  </a:lnTo>
                  <a:close/>
                </a:path>
                <a:path w="969645" h="1821814">
                  <a:moveTo>
                    <a:pt x="3695" y="1153198"/>
                  </a:moveTo>
                  <a:lnTo>
                    <a:pt x="3657" y="1151610"/>
                  </a:lnTo>
                  <a:lnTo>
                    <a:pt x="3263" y="1151928"/>
                  </a:lnTo>
                  <a:lnTo>
                    <a:pt x="3695" y="1153198"/>
                  </a:lnTo>
                  <a:close/>
                </a:path>
                <a:path w="969645" h="1821814">
                  <a:moveTo>
                    <a:pt x="3911" y="1141768"/>
                  </a:moveTo>
                  <a:lnTo>
                    <a:pt x="3505" y="1140498"/>
                  </a:lnTo>
                  <a:lnTo>
                    <a:pt x="3873" y="1143254"/>
                  </a:lnTo>
                  <a:lnTo>
                    <a:pt x="3911" y="1141768"/>
                  </a:lnTo>
                  <a:close/>
                </a:path>
                <a:path w="969645" h="1821814">
                  <a:moveTo>
                    <a:pt x="4432" y="1150975"/>
                  </a:moveTo>
                  <a:lnTo>
                    <a:pt x="3632" y="1150658"/>
                  </a:lnTo>
                  <a:lnTo>
                    <a:pt x="3657" y="1151610"/>
                  </a:lnTo>
                  <a:lnTo>
                    <a:pt x="4432" y="1150975"/>
                  </a:lnTo>
                  <a:close/>
                </a:path>
                <a:path w="969645" h="1821814">
                  <a:moveTo>
                    <a:pt x="4826" y="1078598"/>
                  </a:moveTo>
                  <a:lnTo>
                    <a:pt x="4292" y="1076210"/>
                  </a:lnTo>
                  <a:lnTo>
                    <a:pt x="3937" y="1075359"/>
                  </a:lnTo>
                  <a:lnTo>
                    <a:pt x="4826" y="1078598"/>
                  </a:lnTo>
                  <a:close/>
                </a:path>
                <a:path w="969645" h="1821814">
                  <a:moveTo>
                    <a:pt x="5892" y="1114628"/>
                  </a:moveTo>
                  <a:lnTo>
                    <a:pt x="5588" y="1114958"/>
                  </a:lnTo>
                  <a:lnTo>
                    <a:pt x="5422" y="1115301"/>
                  </a:lnTo>
                  <a:lnTo>
                    <a:pt x="5676" y="1115504"/>
                  </a:lnTo>
                  <a:lnTo>
                    <a:pt x="5765" y="1115187"/>
                  </a:lnTo>
                  <a:lnTo>
                    <a:pt x="5829" y="1114907"/>
                  </a:lnTo>
                  <a:lnTo>
                    <a:pt x="5892" y="1114628"/>
                  </a:lnTo>
                  <a:close/>
                </a:path>
                <a:path w="969645" h="1821814">
                  <a:moveTo>
                    <a:pt x="7874" y="1078509"/>
                  </a:moveTo>
                  <a:lnTo>
                    <a:pt x="7327" y="1078268"/>
                  </a:lnTo>
                  <a:lnTo>
                    <a:pt x="7429" y="1079195"/>
                  </a:lnTo>
                  <a:lnTo>
                    <a:pt x="7874" y="1078509"/>
                  </a:lnTo>
                  <a:close/>
                </a:path>
                <a:path w="969645" h="1821814">
                  <a:moveTo>
                    <a:pt x="7988" y="1084618"/>
                  </a:moveTo>
                  <a:lnTo>
                    <a:pt x="7429" y="1079195"/>
                  </a:lnTo>
                  <a:lnTo>
                    <a:pt x="5562" y="1082078"/>
                  </a:lnTo>
                  <a:lnTo>
                    <a:pt x="7988" y="1084618"/>
                  </a:lnTo>
                  <a:close/>
                </a:path>
                <a:path w="969645" h="1821814">
                  <a:moveTo>
                    <a:pt x="8902" y="1044575"/>
                  </a:moveTo>
                  <a:lnTo>
                    <a:pt x="7912" y="1044435"/>
                  </a:lnTo>
                  <a:lnTo>
                    <a:pt x="8178" y="1046353"/>
                  </a:lnTo>
                  <a:lnTo>
                    <a:pt x="8902" y="1044575"/>
                  </a:lnTo>
                  <a:close/>
                </a:path>
                <a:path w="969645" h="1821814">
                  <a:moveTo>
                    <a:pt x="9385" y="1100582"/>
                  </a:moveTo>
                  <a:lnTo>
                    <a:pt x="9296" y="1099934"/>
                  </a:lnTo>
                  <a:lnTo>
                    <a:pt x="8966" y="1099642"/>
                  </a:lnTo>
                  <a:lnTo>
                    <a:pt x="8648" y="1099604"/>
                  </a:lnTo>
                  <a:lnTo>
                    <a:pt x="8864" y="1100239"/>
                  </a:lnTo>
                  <a:lnTo>
                    <a:pt x="9080" y="1100734"/>
                  </a:lnTo>
                  <a:lnTo>
                    <a:pt x="9385" y="1100582"/>
                  </a:lnTo>
                  <a:close/>
                </a:path>
                <a:path w="969645" h="1821814">
                  <a:moveTo>
                    <a:pt x="9474" y="1158684"/>
                  </a:moveTo>
                  <a:lnTo>
                    <a:pt x="9144" y="1159865"/>
                  </a:lnTo>
                  <a:lnTo>
                    <a:pt x="9372" y="1159383"/>
                  </a:lnTo>
                  <a:lnTo>
                    <a:pt x="9448" y="1159002"/>
                  </a:lnTo>
                  <a:lnTo>
                    <a:pt x="9474" y="1158684"/>
                  </a:lnTo>
                  <a:close/>
                </a:path>
                <a:path w="969645" h="1821814">
                  <a:moveTo>
                    <a:pt x="9893" y="1204937"/>
                  </a:moveTo>
                  <a:lnTo>
                    <a:pt x="9601" y="1204988"/>
                  </a:lnTo>
                  <a:lnTo>
                    <a:pt x="9245" y="1205166"/>
                  </a:lnTo>
                  <a:lnTo>
                    <a:pt x="8674" y="1205687"/>
                  </a:lnTo>
                  <a:lnTo>
                    <a:pt x="9182" y="1205509"/>
                  </a:lnTo>
                  <a:lnTo>
                    <a:pt x="9550" y="1205230"/>
                  </a:lnTo>
                  <a:lnTo>
                    <a:pt x="9893" y="1204937"/>
                  </a:lnTo>
                  <a:close/>
                </a:path>
                <a:path w="969645" h="1821814">
                  <a:moveTo>
                    <a:pt x="10388" y="1182408"/>
                  </a:moveTo>
                  <a:lnTo>
                    <a:pt x="9626" y="1179868"/>
                  </a:lnTo>
                  <a:lnTo>
                    <a:pt x="8470" y="1176070"/>
                  </a:lnTo>
                  <a:lnTo>
                    <a:pt x="3644" y="1177328"/>
                  </a:lnTo>
                  <a:lnTo>
                    <a:pt x="5969" y="1181138"/>
                  </a:lnTo>
                  <a:lnTo>
                    <a:pt x="7962" y="1180084"/>
                  </a:lnTo>
                  <a:lnTo>
                    <a:pt x="10388" y="1182408"/>
                  </a:lnTo>
                  <a:close/>
                </a:path>
                <a:path w="969645" h="1821814">
                  <a:moveTo>
                    <a:pt x="11391" y="1159548"/>
                  </a:moveTo>
                  <a:lnTo>
                    <a:pt x="10795" y="1160818"/>
                  </a:lnTo>
                  <a:lnTo>
                    <a:pt x="11188" y="1161110"/>
                  </a:lnTo>
                  <a:lnTo>
                    <a:pt x="11391" y="1159548"/>
                  </a:lnTo>
                  <a:close/>
                </a:path>
                <a:path w="969645" h="1821814">
                  <a:moveTo>
                    <a:pt x="12458" y="1175791"/>
                  </a:moveTo>
                  <a:lnTo>
                    <a:pt x="12039" y="1176058"/>
                  </a:lnTo>
                  <a:lnTo>
                    <a:pt x="12280" y="1176058"/>
                  </a:lnTo>
                  <a:lnTo>
                    <a:pt x="12433" y="1175943"/>
                  </a:lnTo>
                  <a:lnTo>
                    <a:pt x="12458" y="1175791"/>
                  </a:lnTo>
                  <a:close/>
                </a:path>
                <a:path w="969645" h="1821814">
                  <a:moveTo>
                    <a:pt x="12484" y="1162088"/>
                  </a:moveTo>
                  <a:lnTo>
                    <a:pt x="11188" y="1161110"/>
                  </a:lnTo>
                  <a:lnTo>
                    <a:pt x="11061" y="1162088"/>
                  </a:lnTo>
                  <a:lnTo>
                    <a:pt x="12484" y="1162088"/>
                  </a:lnTo>
                  <a:close/>
                </a:path>
                <a:path w="969645" h="1821814">
                  <a:moveTo>
                    <a:pt x="12496" y="996175"/>
                  </a:moveTo>
                  <a:lnTo>
                    <a:pt x="12052" y="996188"/>
                  </a:lnTo>
                  <a:lnTo>
                    <a:pt x="11658" y="996264"/>
                  </a:lnTo>
                  <a:lnTo>
                    <a:pt x="11404" y="996353"/>
                  </a:lnTo>
                  <a:lnTo>
                    <a:pt x="11785" y="996391"/>
                  </a:lnTo>
                  <a:lnTo>
                    <a:pt x="12153" y="996315"/>
                  </a:lnTo>
                  <a:lnTo>
                    <a:pt x="12496" y="996175"/>
                  </a:lnTo>
                  <a:close/>
                </a:path>
                <a:path w="969645" h="1821814">
                  <a:moveTo>
                    <a:pt x="14401" y="1013726"/>
                  </a:moveTo>
                  <a:lnTo>
                    <a:pt x="13106" y="1015949"/>
                  </a:lnTo>
                  <a:lnTo>
                    <a:pt x="14211" y="1016190"/>
                  </a:lnTo>
                  <a:lnTo>
                    <a:pt x="14046" y="1014818"/>
                  </a:lnTo>
                  <a:lnTo>
                    <a:pt x="14401" y="1013726"/>
                  </a:lnTo>
                  <a:close/>
                </a:path>
                <a:path w="969645" h="1821814">
                  <a:moveTo>
                    <a:pt x="15328" y="1229436"/>
                  </a:moveTo>
                  <a:lnTo>
                    <a:pt x="14998" y="1230096"/>
                  </a:lnTo>
                  <a:lnTo>
                    <a:pt x="14960" y="1230223"/>
                  </a:lnTo>
                  <a:lnTo>
                    <a:pt x="15176" y="1230096"/>
                  </a:lnTo>
                  <a:lnTo>
                    <a:pt x="15328" y="1229436"/>
                  </a:lnTo>
                  <a:close/>
                </a:path>
                <a:path w="969645" h="1821814">
                  <a:moveTo>
                    <a:pt x="15443" y="974547"/>
                  </a:moveTo>
                  <a:lnTo>
                    <a:pt x="15074" y="974280"/>
                  </a:lnTo>
                  <a:lnTo>
                    <a:pt x="14630" y="974039"/>
                  </a:lnTo>
                  <a:lnTo>
                    <a:pt x="14109" y="973785"/>
                  </a:lnTo>
                  <a:lnTo>
                    <a:pt x="15367" y="975245"/>
                  </a:lnTo>
                  <a:lnTo>
                    <a:pt x="15443" y="974547"/>
                  </a:lnTo>
                  <a:close/>
                </a:path>
                <a:path w="969645" h="1821814">
                  <a:moveTo>
                    <a:pt x="15608" y="1230858"/>
                  </a:moveTo>
                  <a:lnTo>
                    <a:pt x="15176" y="1230579"/>
                  </a:lnTo>
                  <a:lnTo>
                    <a:pt x="14960" y="1230223"/>
                  </a:lnTo>
                  <a:lnTo>
                    <a:pt x="14782" y="1230337"/>
                  </a:lnTo>
                  <a:lnTo>
                    <a:pt x="15278" y="1231163"/>
                  </a:lnTo>
                  <a:lnTo>
                    <a:pt x="15506" y="1230972"/>
                  </a:lnTo>
                  <a:close/>
                </a:path>
                <a:path w="969645" h="1821814">
                  <a:moveTo>
                    <a:pt x="18516" y="1249362"/>
                  </a:moveTo>
                  <a:lnTo>
                    <a:pt x="17754" y="1248168"/>
                  </a:lnTo>
                  <a:lnTo>
                    <a:pt x="14033" y="1248359"/>
                  </a:lnTo>
                  <a:lnTo>
                    <a:pt x="15303" y="1250378"/>
                  </a:lnTo>
                  <a:lnTo>
                    <a:pt x="18516" y="1249362"/>
                  </a:lnTo>
                  <a:close/>
                </a:path>
                <a:path w="969645" h="1821814">
                  <a:moveTo>
                    <a:pt x="18999" y="1253947"/>
                  </a:moveTo>
                  <a:lnTo>
                    <a:pt x="18732" y="1253172"/>
                  </a:lnTo>
                  <a:lnTo>
                    <a:pt x="18465" y="1254493"/>
                  </a:lnTo>
                  <a:lnTo>
                    <a:pt x="18681" y="1254328"/>
                  </a:lnTo>
                  <a:lnTo>
                    <a:pt x="18821" y="1254125"/>
                  </a:lnTo>
                  <a:lnTo>
                    <a:pt x="18999" y="1253947"/>
                  </a:lnTo>
                  <a:close/>
                </a:path>
                <a:path w="969645" h="1821814">
                  <a:moveTo>
                    <a:pt x="19405" y="991908"/>
                  </a:moveTo>
                  <a:lnTo>
                    <a:pt x="18821" y="992136"/>
                  </a:lnTo>
                  <a:lnTo>
                    <a:pt x="19215" y="992581"/>
                  </a:lnTo>
                  <a:lnTo>
                    <a:pt x="19405" y="991908"/>
                  </a:lnTo>
                  <a:close/>
                </a:path>
                <a:path w="969645" h="1821814">
                  <a:moveTo>
                    <a:pt x="20434" y="991908"/>
                  </a:moveTo>
                  <a:lnTo>
                    <a:pt x="19507" y="990638"/>
                  </a:lnTo>
                  <a:lnTo>
                    <a:pt x="19354" y="990638"/>
                  </a:lnTo>
                  <a:lnTo>
                    <a:pt x="19837" y="991908"/>
                  </a:lnTo>
                  <a:lnTo>
                    <a:pt x="20434" y="991908"/>
                  </a:lnTo>
                  <a:close/>
                </a:path>
                <a:path w="969645" h="1821814">
                  <a:moveTo>
                    <a:pt x="20828" y="941679"/>
                  </a:moveTo>
                  <a:lnTo>
                    <a:pt x="20675" y="939139"/>
                  </a:lnTo>
                  <a:lnTo>
                    <a:pt x="19189" y="941463"/>
                  </a:lnTo>
                  <a:lnTo>
                    <a:pt x="18567" y="941235"/>
                  </a:lnTo>
                  <a:lnTo>
                    <a:pt x="19354" y="942949"/>
                  </a:lnTo>
                  <a:lnTo>
                    <a:pt x="19570" y="943368"/>
                  </a:lnTo>
                  <a:lnTo>
                    <a:pt x="20828" y="941679"/>
                  </a:lnTo>
                  <a:close/>
                </a:path>
                <a:path w="969645" h="1821814">
                  <a:moveTo>
                    <a:pt x="22250" y="1092860"/>
                  </a:moveTo>
                  <a:lnTo>
                    <a:pt x="20574" y="1092835"/>
                  </a:lnTo>
                  <a:lnTo>
                    <a:pt x="21107" y="1093495"/>
                  </a:lnTo>
                  <a:lnTo>
                    <a:pt x="21640" y="1094181"/>
                  </a:lnTo>
                  <a:lnTo>
                    <a:pt x="21971" y="1094892"/>
                  </a:lnTo>
                  <a:lnTo>
                    <a:pt x="22186" y="1093749"/>
                  </a:lnTo>
                  <a:lnTo>
                    <a:pt x="22250" y="1092860"/>
                  </a:lnTo>
                  <a:close/>
                </a:path>
                <a:path w="969645" h="1821814">
                  <a:moveTo>
                    <a:pt x="22504" y="1096733"/>
                  </a:moveTo>
                  <a:lnTo>
                    <a:pt x="22377" y="1095781"/>
                  </a:lnTo>
                  <a:lnTo>
                    <a:pt x="21971" y="1094892"/>
                  </a:lnTo>
                  <a:lnTo>
                    <a:pt x="21755" y="1095832"/>
                  </a:lnTo>
                  <a:lnTo>
                    <a:pt x="21450" y="1096924"/>
                  </a:lnTo>
                  <a:lnTo>
                    <a:pt x="21907" y="1097876"/>
                  </a:lnTo>
                  <a:lnTo>
                    <a:pt x="22504" y="1096733"/>
                  </a:lnTo>
                  <a:close/>
                </a:path>
                <a:path w="969645" h="1821814">
                  <a:moveTo>
                    <a:pt x="23406" y="922642"/>
                  </a:moveTo>
                  <a:lnTo>
                    <a:pt x="18999" y="927811"/>
                  </a:lnTo>
                  <a:lnTo>
                    <a:pt x="23304" y="924204"/>
                  </a:lnTo>
                  <a:lnTo>
                    <a:pt x="23406" y="922642"/>
                  </a:lnTo>
                  <a:close/>
                </a:path>
                <a:path w="969645" h="1821814">
                  <a:moveTo>
                    <a:pt x="25857" y="1132878"/>
                  </a:moveTo>
                  <a:lnTo>
                    <a:pt x="25831" y="1131608"/>
                  </a:lnTo>
                  <a:lnTo>
                    <a:pt x="25857" y="1132878"/>
                  </a:lnTo>
                  <a:close/>
                </a:path>
                <a:path w="969645" h="1821814">
                  <a:moveTo>
                    <a:pt x="25946" y="1061758"/>
                  </a:moveTo>
                  <a:lnTo>
                    <a:pt x="25679" y="1058024"/>
                  </a:lnTo>
                  <a:lnTo>
                    <a:pt x="23037" y="1062291"/>
                  </a:lnTo>
                  <a:lnTo>
                    <a:pt x="22580" y="1063028"/>
                  </a:lnTo>
                  <a:lnTo>
                    <a:pt x="23139" y="1062824"/>
                  </a:lnTo>
                  <a:lnTo>
                    <a:pt x="23710" y="1065009"/>
                  </a:lnTo>
                  <a:lnTo>
                    <a:pt x="25425" y="1063218"/>
                  </a:lnTo>
                  <a:lnTo>
                    <a:pt x="23774" y="1062583"/>
                  </a:lnTo>
                  <a:lnTo>
                    <a:pt x="25946" y="1061758"/>
                  </a:lnTo>
                  <a:close/>
                </a:path>
                <a:path w="969645" h="1821814">
                  <a:moveTo>
                    <a:pt x="26085" y="921867"/>
                  </a:moveTo>
                  <a:lnTo>
                    <a:pt x="23304" y="924204"/>
                  </a:lnTo>
                  <a:lnTo>
                    <a:pt x="23279" y="924750"/>
                  </a:lnTo>
                  <a:lnTo>
                    <a:pt x="25641" y="923645"/>
                  </a:lnTo>
                  <a:lnTo>
                    <a:pt x="26085" y="921867"/>
                  </a:lnTo>
                  <a:close/>
                </a:path>
                <a:path w="969645" h="1821814">
                  <a:moveTo>
                    <a:pt x="26250" y="923366"/>
                  </a:moveTo>
                  <a:lnTo>
                    <a:pt x="25641" y="923645"/>
                  </a:lnTo>
                  <a:lnTo>
                    <a:pt x="24612" y="927773"/>
                  </a:lnTo>
                  <a:lnTo>
                    <a:pt x="26250" y="923366"/>
                  </a:lnTo>
                  <a:close/>
                </a:path>
                <a:path w="969645" h="1821814">
                  <a:moveTo>
                    <a:pt x="27216" y="932218"/>
                  </a:moveTo>
                  <a:lnTo>
                    <a:pt x="24955" y="932218"/>
                  </a:lnTo>
                  <a:lnTo>
                    <a:pt x="27190" y="933488"/>
                  </a:lnTo>
                  <a:lnTo>
                    <a:pt x="27216" y="932218"/>
                  </a:lnTo>
                  <a:close/>
                </a:path>
                <a:path w="969645" h="1821814">
                  <a:moveTo>
                    <a:pt x="27762" y="1311897"/>
                  </a:moveTo>
                  <a:lnTo>
                    <a:pt x="26987" y="1308138"/>
                  </a:lnTo>
                  <a:lnTo>
                    <a:pt x="23622" y="1310678"/>
                  </a:lnTo>
                  <a:lnTo>
                    <a:pt x="27762" y="1311897"/>
                  </a:lnTo>
                  <a:close/>
                </a:path>
                <a:path w="969645" h="1821814">
                  <a:moveTo>
                    <a:pt x="28041" y="932218"/>
                  </a:moveTo>
                  <a:lnTo>
                    <a:pt x="27266" y="929678"/>
                  </a:lnTo>
                  <a:lnTo>
                    <a:pt x="27216" y="932218"/>
                  </a:lnTo>
                  <a:lnTo>
                    <a:pt x="28041" y="932218"/>
                  </a:lnTo>
                  <a:close/>
                </a:path>
                <a:path w="969645" h="1821814">
                  <a:moveTo>
                    <a:pt x="28117" y="1155738"/>
                  </a:moveTo>
                  <a:lnTo>
                    <a:pt x="27736" y="1155738"/>
                  </a:lnTo>
                  <a:lnTo>
                    <a:pt x="27838" y="1155966"/>
                  </a:lnTo>
                  <a:lnTo>
                    <a:pt x="28117" y="1155738"/>
                  </a:lnTo>
                  <a:close/>
                </a:path>
                <a:path w="969645" h="1821814">
                  <a:moveTo>
                    <a:pt x="28867" y="1146848"/>
                  </a:moveTo>
                  <a:lnTo>
                    <a:pt x="28232" y="1146644"/>
                  </a:lnTo>
                  <a:lnTo>
                    <a:pt x="28397" y="1146848"/>
                  </a:lnTo>
                  <a:lnTo>
                    <a:pt x="28867" y="1146848"/>
                  </a:lnTo>
                  <a:close/>
                </a:path>
                <a:path w="969645" h="1821814">
                  <a:moveTo>
                    <a:pt x="29451" y="977938"/>
                  </a:moveTo>
                  <a:lnTo>
                    <a:pt x="29375" y="976668"/>
                  </a:lnTo>
                  <a:lnTo>
                    <a:pt x="26898" y="977938"/>
                  </a:lnTo>
                  <a:lnTo>
                    <a:pt x="27800" y="977938"/>
                  </a:lnTo>
                  <a:lnTo>
                    <a:pt x="29451" y="977938"/>
                  </a:lnTo>
                  <a:close/>
                </a:path>
                <a:path w="969645" h="1821814">
                  <a:moveTo>
                    <a:pt x="29476" y="1303058"/>
                  </a:moveTo>
                  <a:lnTo>
                    <a:pt x="28346" y="1303058"/>
                  </a:lnTo>
                  <a:lnTo>
                    <a:pt x="28943" y="1303324"/>
                  </a:lnTo>
                  <a:lnTo>
                    <a:pt x="29476" y="1303058"/>
                  </a:lnTo>
                  <a:close/>
                </a:path>
                <a:path w="969645" h="1821814">
                  <a:moveTo>
                    <a:pt x="29616" y="1154468"/>
                  </a:moveTo>
                  <a:lnTo>
                    <a:pt x="27495" y="1154468"/>
                  </a:lnTo>
                  <a:lnTo>
                    <a:pt x="28117" y="1155738"/>
                  </a:lnTo>
                  <a:lnTo>
                    <a:pt x="28702" y="1157008"/>
                  </a:lnTo>
                  <a:lnTo>
                    <a:pt x="29083" y="1157008"/>
                  </a:lnTo>
                  <a:lnTo>
                    <a:pt x="28867" y="1155738"/>
                  </a:lnTo>
                  <a:lnTo>
                    <a:pt x="29616" y="1154468"/>
                  </a:lnTo>
                  <a:close/>
                </a:path>
                <a:path w="969645" h="1821814">
                  <a:moveTo>
                    <a:pt x="29883" y="1158379"/>
                  </a:moveTo>
                  <a:lnTo>
                    <a:pt x="29616" y="1157566"/>
                  </a:lnTo>
                  <a:lnTo>
                    <a:pt x="29083" y="1156690"/>
                  </a:lnTo>
                  <a:lnTo>
                    <a:pt x="29108" y="1156868"/>
                  </a:lnTo>
                  <a:lnTo>
                    <a:pt x="29159" y="1157046"/>
                  </a:lnTo>
                  <a:lnTo>
                    <a:pt x="29248" y="1157198"/>
                  </a:lnTo>
                  <a:lnTo>
                    <a:pt x="29883" y="1158379"/>
                  </a:lnTo>
                  <a:close/>
                </a:path>
                <a:path w="969645" h="1821814">
                  <a:moveTo>
                    <a:pt x="29946" y="972439"/>
                  </a:moveTo>
                  <a:lnTo>
                    <a:pt x="29743" y="972439"/>
                  </a:lnTo>
                  <a:lnTo>
                    <a:pt x="29451" y="972642"/>
                  </a:lnTo>
                  <a:lnTo>
                    <a:pt x="29121" y="972883"/>
                  </a:lnTo>
                  <a:lnTo>
                    <a:pt x="29387" y="972845"/>
                  </a:lnTo>
                  <a:lnTo>
                    <a:pt x="29679" y="972718"/>
                  </a:lnTo>
                  <a:lnTo>
                    <a:pt x="29946" y="972439"/>
                  </a:lnTo>
                  <a:close/>
                </a:path>
                <a:path w="969645" h="1821814">
                  <a:moveTo>
                    <a:pt x="30073" y="1303820"/>
                  </a:moveTo>
                  <a:lnTo>
                    <a:pt x="28943" y="1303324"/>
                  </a:lnTo>
                  <a:lnTo>
                    <a:pt x="26962" y="1304328"/>
                  </a:lnTo>
                  <a:lnTo>
                    <a:pt x="27660" y="1305598"/>
                  </a:lnTo>
                  <a:lnTo>
                    <a:pt x="30073" y="1303820"/>
                  </a:lnTo>
                  <a:close/>
                </a:path>
                <a:path w="969645" h="1821814">
                  <a:moveTo>
                    <a:pt x="30695" y="1162075"/>
                  </a:moveTo>
                  <a:lnTo>
                    <a:pt x="28917" y="1158278"/>
                  </a:lnTo>
                  <a:lnTo>
                    <a:pt x="27838" y="1155966"/>
                  </a:lnTo>
                  <a:lnTo>
                    <a:pt x="25120" y="1158278"/>
                  </a:lnTo>
                  <a:lnTo>
                    <a:pt x="21767" y="1151496"/>
                  </a:lnTo>
                  <a:lnTo>
                    <a:pt x="25946" y="1153198"/>
                  </a:lnTo>
                  <a:lnTo>
                    <a:pt x="20904" y="1144308"/>
                  </a:lnTo>
                  <a:lnTo>
                    <a:pt x="28232" y="1146644"/>
                  </a:lnTo>
                  <a:lnTo>
                    <a:pt x="27317" y="1145578"/>
                  </a:lnTo>
                  <a:lnTo>
                    <a:pt x="25895" y="1145578"/>
                  </a:lnTo>
                  <a:lnTo>
                    <a:pt x="26263" y="1144308"/>
                  </a:lnTo>
                  <a:lnTo>
                    <a:pt x="27076" y="1144308"/>
                  </a:lnTo>
                  <a:lnTo>
                    <a:pt x="28778" y="1145578"/>
                  </a:lnTo>
                  <a:lnTo>
                    <a:pt x="28067" y="1143038"/>
                  </a:lnTo>
                  <a:lnTo>
                    <a:pt x="27355" y="1140498"/>
                  </a:lnTo>
                  <a:lnTo>
                    <a:pt x="25133" y="1143038"/>
                  </a:lnTo>
                  <a:lnTo>
                    <a:pt x="25069" y="1137958"/>
                  </a:lnTo>
                  <a:lnTo>
                    <a:pt x="26123" y="1137958"/>
                  </a:lnTo>
                  <a:lnTo>
                    <a:pt x="26543" y="1139228"/>
                  </a:lnTo>
                  <a:lnTo>
                    <a:pt x="27774" y="1139228"/>
                  </a:lnTo>
                  <a:lnTo>
                    <a:pt x="26390" y="1137958"/>
                  </a:lnTo>
                  <a:lnTo>
                    <a:pt x="25006" y="1136688"/>
                  </a:lnTo>
                  <a:lnTo>
                    <a:pt x="23622" y="1135418"/>
                  </a:lnTo>
                  <a:lnTo>
                    <a:pt x="24396" y="1131608"/>
                  </a:lnTo>
                  <a:lnTo>
                    <a:pt x="25755" y="1131608"/>
                  </a:lnTo>
                  <a:lnTo>
                    <a:pt x="25476" y="1127798"/>
                  </a:lnTo>
                  <a:lnTo>
                    <a:pt x="25374" y="1126528"/>
                  </a:lnTo>
                  <a:lnTo>
                    <a:pt x="21920" y="1123988"/>
                  </a:lnTo>
                  <a:lnTo>
                    <a:pt x="20180" y="1122718"/>
                  </a:lnTo>
                  <a:lnTo>
                    <a:pt x="21374" y="1117638"/>
                  </a:lnTo>
                  <a:lnTo>
                    <a:pt x="21958" y="1115098"/>
                  </a:lnTo>
                  <a:lnTo>
                    <a:pt x="26530" y="1117638"/>
                  </a:lnTo>
                  <a:lnTo>
                    <a:pt x="24422" y="1115098"/>
                  </a:lnTo>
                  <a:lnTo>
                    <a:pt x="23380" y="1113828"/>
                  </a:lnTo>
                  <a:lnTo>
                    <a:pt x="27279" y="1112558"/>
                  </a:lnTo>
                  <a:lnTo>
                    <a:pt x="26670" y="1111288"/>
                  </a:lnTo>
                  <a:lnTo>
                    <a:pt x="26060" y="1110018"/>
                  </a:lnTo>
                  <a:lnTo>
                    <a:pt x="24168" y="1111288"/>
                  </a:lnTo>
                  <a:lnTo>
                    <a:pt x="24231" y="1107478"/>
                  </a:lnTo>
                  <a:lnTo>
                    <a:pt x="21399" y="1104938"/>
                  </a:lnTo>
                  <a:lnTo>
                    <a:pt x="22669" y="1102398"/>
                  </a:lnTo>
                  <a:lnTo>
                    <a:pt x="24282" y="1104938"/>
                  </a:lnTo>
                  <a:lnTo>
                    <a:pt x="23545" y="1098588"/>
                  </a:lnTo>
                  <a:lnTo>
                    <a:pt x="22059" y="1102398"/>
                  </a:lnTo>
                  <a:lnTo>
                    <a:pt x="20040" y="1098588"/>
                  </a:lnTo>
                  <a:lnTo>
                    <a:pt x="17119" y="1102398"/>
                  </a:lnTo>
                  <a:lnTo>
                    <a:pt x="18199" y="1098588"/>
                  </a:lnTo>
                  <a:lnTo>
                    <a:pt x="18605" y="1098588"/>
                  </a:lnTo>
                  <a:lnTo>
                    <a:pt x="18376" y="1096048"/>
                  </a:lnTo>
                  <a:lnTo>
                    <a:pt x="18249" y="1094778"/>
                  </a:lnTo>
                  <a:lnTo>
                    <a:pt x="20561" y="1093508"/>
                  </a:lnTo>
                  <a:lnTo>
                    <a:pt x="18021" y="1089698"/>
                  </a:lnTo>
                  <a:lnTo>
                    <a:pt x="18986" y="1088428"/>
                  </a:lnTo>
                  <a:lnTo>
                    <a:pt x="20243" y="1087158"/>
                  </a:lnTo>
                  <a:lnTo>
                    <a:pt x="23317" y="1088428"/>
                  </a:lnTo>
                  <a:lnTo>
                    <a:pt x="24155" y="1088428"/>
                  </a:lnTo>
                  <a:lnTo>
                    <a:pt x="20904" y="1087158"/>
                  </a:lnTo>
                  <a:lnTo>
                    <a:pt x="23202" y="1080808"/>
                  </a:lnTo>
                  <a:lnTo>
                    <a:pt x="21501" y="1079538"/>
                  </a:lnTo>
                  <a:lnTo>
                    <a:pt x="23088" y="1079538"/>
                  </a:lnTo>
                  <a:lnTo>
                    <a:pt x="20472" y="1078268"/>
                  </a:lnTo>
                  <a:lnTo>
                    <a:pt x="21374" y="1076998"/>
                  </a:lnTo>
                  <a:lnTo>
                    <a:pt x="21780" y="1075728"/>
                  </a:lnTo>
                  <a:lnTo>
                    <a:pt x="23418" y="1076998"/>
                  </a:lnTo>
                  <a:lnTo>
                    <a:pt x="23571" y="1075728"/>
                  </a:lnTo>
                  <a:lnTo>
                    <a:pt x="24041" y="1071918"/>
                  </a:lnTo>
                  <a:lnTo>
                    <a:pt x="18415" y="1078268"/>
                  </a:lnTo>
                  <a:lnTo>
                    <a:pt x="20701" y="1073188"/>
                  </a:lnTo>
                  <a:lnTo>
                    <a:pt x="21678" y="1073188"/>
                  </a:lnTo>
                  <a:lnTo>
                    <a:pt x="22948" y="1068108"/>
                  </a:lnTo>
                  <a:lnTo>
                    <a:pt x="20955" y="1064298"/>
                  </a:lnTo>
                  <a:lnTo>
                    <a:pt x="20294" y="1063028"/>
                  </a:lnTo>
                  <a:lnTo>
                    <a:pt x="21742" y="1059218"/>
                  </a:lnTo>
                  <a:lnTo>
                    <a:pt x="25666" y="1057960"/>
                  </a:lnTo>
                  <a:lnTo>
                    <a:pt x="25577" y="1056678"/>
                  </a:lnTo>
                  <a:lnTo>
                    <a:pt x="25387" y="1054138"/>
                  </a:lnTo>
                  <a:lnTo>
                    <a:pt x="24765" y="1052868"/>
                  </a:lnTo>
                  <a:lnTo>
                    <a:pt x="24142" y="1051598"/>
                  </a:lnTo>
                  <a:lnTo>
                    <a:pt x="21653" y="1046518"/>
                  </a:lnTo>
                  <a:lnTo>
                    <a:pt x="21932" y="1045248"/>
                  </a:lnTo>
                  <a:lnTo>
                    <a:pt x="22771" y="1041438"/>
                  </a:lnTo>
                  <a:lnTo>
                    <a:pt x="23050" y="1040168"/>
                  </a:lnTo>
                  <a:lnTo>
                    <a:pt x="22555" y="1041438"/>
                  </a:lnTo>
                  <a:lnTo>
                    <a:pt x="17068" y="1040168"/>
                  </a:lnTo>
                  <a:lnTo>
                    <a:pt x="25577" y="1036358"/>
                  </a:lnTo>
                  <a:lnTo>
                    <a:pt x="23164" y="1033818"/>
                  </a:lnTo>
                  <a:lnTo>
                    <a:pt x="23520" y="1033818"/>
                  </a:lnTo>
                  <a:lnTo>
                    <a:pt x="26187" y="1035088"/>
                  </a:lnTo>
                  <a:lnTo>
                    <a:pt x="25565" y="1033818"/>
                  </a:lnTo>
                  <a:lnTo>
                    <a:pt x="26758" y="1030008"/>
                  </a:lnTo>
                  <a:lnTo>
                    <a:pt x="24701" y="1024928"/>
                  </a:lnTo>
                  <a:lnTo>
                    <a:pt x="23456" y="1017308"/>
                  </a:lnTo>
                  <a:lnTo>
                    <a:pt x="24815" y="1018578"/>
                  </a:lnTo>
                  <a:lnTo>
                    <a:pt x="25565" y="1017308"/>
                  </a:lnTo>
                  <a:lnTo>
                    <a:pt x="26327" y="1016038"/>
                  </a:lnTo>
                  <a:lnTo>
                    <a:pt x="26225" y="1013498"/>
                  </a:lnTo>
                  <a:lnTo>
                    <a:pt x="26187" y="1012228"/>
                  </a:lnTo>
                  <a:lnTo>
                    <a:pt x="27089" y="1008418"/>
                  </a:lnTo>
                  <a:lnTo>
                    <a:pt x="25742" y="1008418"/>
                  </a:lnTo>
                  <a:lnTo>
                    <a:pt x="25933" y="1007148"/>
                  </a:lnTo>
                  <a:lnTo>
                    <a:pt x="26123" y="1005878"/>
                  </a:lnTo>
                  <a:lnTo>
                    <a:pt x="23964" y="1007148"/>
                  </a:lnTo>
                  <a:lnTo>
                    <a:pt x="27393" y="1000798"/>
                  </a:lnTo>
                  <a:lnTo>
                    <a:pt x="26809" y="994448"/>
                  </a:lnTo>
                  <a:lnTo>
                    <a:pt x="26009" y="988098"/>
                  </a:lnTo>
                  <a:lnTo>
                    <a:pt x="26568" y="986828"/>
                  </a:lnTo>
                  <a:lnTo>
                    <a:pt x="28803" y="981748"/>
                  </a:lnTo>
                  <a:lnTo>
                    <a:pt x="28702" y="983018"/>
                  </a:lnTo>
                  <a:lnTo>
                    <a:pt x="29768" y="984288"/>
                  </a:lnTo>
                  <a:lnTo>
                    <a:pt x="29692" y="981748"/>
                  </a:lnTo>
                  <a:lnTo>
                    <a:pt x="29540" y="979208"/>
                  </a:lnTo>
                  <a:lnTo>
                    <a:pt x="25768" y="979208"/>
                  </a:lnTo>
                  <a:lnTo>
                    <a:pt x="17360" y="979208"/>
                  </a:lnTo>
                  <a:lnTo>
                    <a:pt x="14503" y="979208"/>
                  </a:lnTo>
                  <a:lnTo>
                    <a:pt x="14338" y="981748"/>
                  </a:lnTo>
                  <a:lnTo>
                    <a:pt x="17018" y="985558"/>
                  </a:lnTo>
                  <a:lnTo>
                    <a:pt x="14681" y="989368"/>
                  </a:lnTo>
                  <a:lnTo>
                    <a:pt x="17322" y="990638"/>
                  </a:lnTo>
                  <a:lnTo>
                    <a:pt x="22428" y="986828"/>
                  </a:lnTo>
                  <a:lnTo>
                    <a:pt x="23774" y="991908"/>
                  </a:lnTo>
                  <a:lnTo>
                    <a:pt x="20434" y="991908"/>
                  </a:lnTo>
                  <a:lnTo>
                    <a:pt x="19748" y="993178"/>
                  </a:lnTo>
                  <a:lnTo>
                    <a:pt x="19215" y="992581"/>
                  </a:lnTo>
                  <a:lnTo>
                    <a:pt x="19037" y="993178"/>
                  </a:lnTo>
                  <a:lnTo>
                    <a:pt x="16979" y="993178"/>
                  </a:lnTo>
                  <a:lnTo>
                    <a:pt x="17462" y="994448"/>
                  </a:lnTo>
                  <a:lnTo>
                    <a:pt x="15684" y="994448"/>
                  </a:lnTo>
                  <a:lnTo>
                    <a:pt x="16827" y="993178"/>
                  </a:lnTo>
                  <a:lnTo>
                    <a:pt x="16713" y="992974"/>
                  </a:lnTo>
                  <a:lnTo>
                    <a:pt x="18821" y="992136"/>
                  </a:lnTo>
                  <a:lnTo>
                    <a:pt x="17487" y="990638"/>
                  </a:lnTo>
                  <a:lnTo>
                    <a:pt x="16510" y="992619"/>
                  </a:lnTo>
                  <a:lnTo>
                    <a:pt x="16078" y="991908"/>
                  </a:lnTo>
                  <a:lnTo>
                    <a:pt x="15544" y="994448"/>
                  </a:lnTo>
                  <a:lnTo>
                    <a:pt x="14122" y="995718"/>
                  </a:lnTo>
                  <a:lnTo>
                    <a:pt x="12496" y="996988"/>
                  </a:lnTo>
                  <a:lnTo>
                    <a:pt x="15265" y="996988"/>
                  </a:lnTo>
                  <a:lnTo>
                    <a:pt x="15354" y="999528"/>
                  </a:lnTo>
                  <a:lnTo>
                    <a:pt x="15240" y="1002068"/>
                  </a:lnTo>
                  <a:lnTo>
                    <a:pt x="12827" y="999528"/>
                  </a:lnTo>
                  <a:lnTo>
                    <a:pt x="11569" y="1002068"/>
                  </a:lnTo>
                  <a:lnTo>
                    <a:pt x="12928" y="1002068"/>
                  </a:lnTo>
                  <a:lnTo>
                    <a:pt x="11239" y="1004608"/>
                  </a:lnTo>
                  <a:lnTo>
                    <a:pt x="14312" y="1004608"/>
                  </a:lnTo>
                  <a:lnTo>
                    <a:pt x="14198" y="1005878"/>
                  </a:lnTo>
                  <a:lnTo>
                    <a:pt x="11887" y="1005878"/>
                  </a:lnTo>
                  <a:lnTo>
                    <a:pt x="13068" y="1008418"/>
                  </a:lnTo>
                  <a:lnTo>
                    <a:pt x="11506" y="1014768"/>
                  </a:lnTo>
                  <a:lnTo>
                    <a:pt x="14401" y="1013714"/>
                  </a:lnTo>
                  <a:lnTo>
                    <a:pt x="14973" y="1013498"/>
                  </a:lnTo>
                  <a:lnTo>
                    <a:pt x="15328" y="1013498"/>
                  </a:lnTo>
                  <a:lnTo>
                    <a:pt x="17767" y="1019848"/>
                  </a:lnTo>
                  <a:lnTo>
                    <a:pt x="12712" y="1026198"/>
                  </a:lnTo>
                  <a:lnTo>
                    <a:pt x="13652" y="1031278"/>
                  </a:lnTo>
                  <a:lnTo>
                    <a:pt x="12611" y="1031278"/>
                  </a:lnTo>
                  <a:lnTo>
                    <a:pt x="13589" y="1035088"/>
                  </a:lnTo>
                  <a:lnTo>
                    <a:pt x="12827" y="1040168"/>
                  </a:lnTo>
                  <a:lnTo>
                    <a:pt x="14909" y="1042708"/>
                  </a:lnTo>
                  <a:lnTo>
                    <a:pt x="14846" y="1043978"/>
                  </a:lnTo>
                  <a:lnTo>
                    <a:pt x="12865" y="1045248"/>
                  </a:lnTo>
                  <a:lnTo>
                    <a:pt x="11671" y="1043978"/>
                  </a:lnTo>
                  <a:lnTo>
                    <a:pt x="12319" y="1047788"/>
                  </a:lnTo>
                  <a:lnTo>
                    <a:pt x="13360" y="1047788"/>
                  </a:lnTo>
                  <a:lnTo>
                    <a:pt x="11557" y="1051598"/>
                  </a:lnTo>
                  <a:lnTo>
                    <a:pt x="10261" y="1049680"/>
                  </a:lnTo>
                  <a:lnTo>
                    <a:pt x="10198" y="1050213"/>
                  </a:lnTo>
                  <a:lnTo>
                    <a:pt x="10147" y="1049502"/>
                  </a:lnTo>
                  <a:lnTo>
                    <a:pt x="9842" y="1049058"/>
                  </a:lnTo>
                  <a:lnTo>
                    <a:pt x="9855" y="1050213"/>
                  </a:lnTo>
                  <a:lnTo>
                    <a:pt x="9296" y="1051598"/>
                  </a:lnTo>
                  <a:lnTo>
                    <a:pt x="7645" y="1052868"/>
                  </a:lnTo>
                  <a:lnTo>
                    <a:pt x="10350" y="1056678"/>
                  </a:lnTo>
                  <a:lnTo>
                    <a:pt x="7734" y="1055408"/>
                  </a:lnTo>
                  <a:lnTo>
                    <a:pt x="6934" y="1059218"/>
                  </a:lnTo>
                  <a:lnTo>
                    <a:pt x="7670" y="1061758"/>
                  </a:lnTo>
                  <a:lnTo>
                    <a:pt x="9652" y="1059218"/>
                  </a:lnTo>
                  <a:lnTo>
                    <a:pt x="9969" y="1060488"/>
                  </a:lnTo>
                  <a:lnTo>
                    <a:pt x="9410" y="1064298"/>
                  </a:lnTo>
                  <a:lnTo>
                    <a:pt x="5956" y="1063028"/>
                  </a:lnTo>
                  <a:lnTo>
                    <a:pt x="5029" y="1068108"/>
                  </a:lnTo>
                  <a:lnTo>
                    <a:pt x="6781" y="1073188"/>
                  </a:lnTo>
                  <a:lnTo>
                    <a:pt x="8026" y="1078268"/>
                  </a:lnTo>
                  <a:lnTo>
                    <a:pt x="7874" y="1078509"/>
                  </a:lnTo>
                  <a:lnTo>
                    <a:pt x="10160" y="1079538"/>
                  </a:lnTo>
                  <a:lnTo>
                    <a:pt x="9664" y="1083348"/>
                  </a:lnTo>
                  <a:lnTo>
                    <a:pt x="8001" y="1084618"/>
                  </a:lnTo>
                  <a:lnTo>
                    <a:pt x="4660" y="1087158"/>
                  </a:lnTo>
                  <a:lnTo>
                    <a:pt x="2730" y="1092238"/>
                  </a:lnTo>
                  <a:lnTo>
                    <a:pt x="9740" y="1092238"/>
                  </a:lnTo>
                  <a:lnTo>
                    <a:pt x="8407" y="1097318"/>
                  </a:lnTo>
                  <a:lnTo>
                    <a:pt x="9664" y="1096048"/>
                  </a:lnTo>
                  <a:lnTo>
                    <a:pt x="12966" y="1096048"/>
                  </a:lnTo>
                  <a:lnTo>
                    <a:pt x="14135" y="1099858"/>
                  </a:lnTo>
                  <a:lnTo>
                    <a:pt x="13677" y="1102398"/>
                  </a:lnTo>
                  <a:lnTo>
                    <a:pt x="8915" y="1103668"/>
                  </a:lnTo>
                  <a:lnTo>
                    <a:pt x="7937" y="1101128"/>
                  </a:lnTo>
                  <a:lnTo>
                    <a:pt x="8229" y="1099858"/>
                  </a:lnTo>
                  <a:lnTo>
                    <a:pt x="8648" y="1099858"/>
                  </a:lnTo>
                  <a:lnTo>
                    <a:pt x="8178" y="1098588"/>
                  </a:lnTo>
                  <a:lnTo>
                    <a:pt x="7658" y="1097318"/>
                  </a:lnTo>
                  <a:lnTo>
                    <a:pt x="6311" y="1098588"/>
                  </a:lnTo>
                  <a:lnTo>
                    <a:pt x="7556" y="1099858"/>
                  </a:lnTo>
                  <a:lnTo>
                    <a:pt x="6273" y="1101128"/>
                  </a:lnTo>
                  <a:lnTo>
                    <a:pt x="6400" y="1105560"/>
                  </a:lnTo>
                  <a:lnTo>
                    <a:pt x="6210" y="1106081"/>
                  </a:lnTo>
                  <a:lnTo>
                    <a:pt x="4381" y="1104938"/>
                  </a:lnTo>
                  <a:lnTo>
                    <a:pt x="5549" y="1107478"/>
                  </a:lnTo>
                  <a:lnTo>
                    <a:pt x="5905" y="1106970"/>
                  </a:lnTo>
                  <a:lnTo>
                    <a:pt x="5270" y="1108748"/>
                  </a:lnTo>
                  <a:lnTo>
                    <a:pt x="6946" y="1111288"/>
                  </a:lnTo>
                  <a:lnTo>
                    <a:pt x="5892" y="1115098"/>
                  </a:lnTo>
                  <a:lnTo>
                    <a:pt x="6565" y="1115098"/>
                  </a:lnTo>
                  <a:lnTo>
                    <a:pt x="8001" y="1113828"/>
                  </a:lnTo>
                  <a:lnTo>
                    <a:pt x="8001" y="1115098"/>
                  </a:lnTo>
                  <a:lnTo>
                    <a:pt x="6654" y="1121448"/>
                  </a:lnTo>
                  <a:lnTo>
                    <a:pt x="10439" y="1117638"/>
                  </a:lnTo>
                  <a:lnTo>
                    <a:pt x="11099" y="1121448"/>
                  </a:lnTo>
                  <a:lnTo>
                    <a:pt x="9283" y="1123988"/>
                  </a:lnTo>
                  <a:lnTo>
                    <a:pt x="6565" y="1121448"/>
                  </a:lnTo>
                  <a:lnTo>
                    <a:pt x="8267" y="1125258"/>
                  </a:lnTo>
                  <a:lnTo>
                    <a:pt x="7061" y="1127798"/>
                  </a:lnTo>
                  <a:lnTo>
                    <a:pt x="3937" y="1125258"/>
                  </a:lnTo>
                  <a:lnTo>
                    <a:pt x="6438" y="1129068"/>
                  </a:lnTo>
                  <a:lnTo>
                    <a:pt x="2565" y="1132878"/>
                  </a:lnTo>
                  <a:lnTo>
                    <a:pt x="2197" y="1135418"/>
                  </a:lnTo>
                  <a:lnTo>
                    <a:pt x="1765" y="1134402"/>
                  </a:lnTo>
                  <a:lnTo>
                    <a:pt x="1803" y="1136688"/>
                  </a:lnTo>
                  <a:lnTo>
                    <a:pt x="4254" y="1135418"/>
                  </a:lnTo>
                  <a:lnTo>
                    <a:pt x="3848" y="1136688"/>
                  </a:lnTo>
                  <a:lnTo>
                    <a:pt x="3873" y="1137958"/>
                  </a:lnTo>
                  <a:lnTo>
                    <a:pt x="2832" y="1137958"/>
                  </a:lnTo>
                  <a:lnTo>
                    <a:pt x="4508" y="1139228"/>
                  </a:lnTo>
                  <a:lnTo>
                    <a:pt x="6934" y="1136688"/>
                  </a:lnTo>
                  <a:lnTo>
                    <a:pt x="9232" y="1139228"/>
                  </a:lnTo>
                  <a:lnTo>
                    <a:pt x="8191" y="1140307"/>
                  </a:lnTo>
                  <a:lnTo>
                    <a:pt x="8128" y="1140663"/>
                  </a:lnTo>
                  <a:lnTo>
                    <a:pt x="10744" y="1144308"/>
                  </a:lnTo>
                  <a:lnTo>
                    <a:pt x="7518" y="1144308"/>
                  </a:lnTo>
                  <a:lnTo>
                    <a:pt x="8128" y="1140663"/>
                  </a:lnTo>
                  <a:lnTo>
                    <a:pt x="8001" y="1140498"/>
                  </a:lnTo>
                  <a:lnTo>
                    <a:pt x="8191" y="1140307"/>
                  </a:lnTo>
                  <a:lnTo>
                    <a:pt x="8369" y="1139228"/>
                  </a:lnTo>
                  <a:lnTo>
                    <a:pt x="4178" y="1145578"/>
                  </a:lnTo>
                  <a:lnTo>
                    <a:pt x="4000" y="1144308"/>
                  </a:lnTo>
                  <a:lnTo>
                    <a:pt x="3873" y="1143254"/>
                  </a:lnTo>
                  <a:lnTo>
                    <a:pt x="3568" y="1144308"/>
                  </a:lnTo>
                  <a:lnTo>
                    <a:pt x="2870" y="1144308"/>
                  </a:lnTo>
                  <a:lnTo>
                    <a:pt x="2667" y="1143038"/>
                  </a:lnTo>
                  <a:lnTo>
                    <a:pt x="0" y="1149388"/>
                  </a:lnTo>
                  <a:lnTo>
                    <a:pt x="6515" y="1145578"/>
                  </a:lnTo>
                  <a:lnTo>
                    <a:pt x="6718" y="1150658"/>
                  </a:lnTo>
                  <a:lnTo>
                    <a:pt x="4838" y="1150658"/>
                  </a:lnTo>
                  <a:lnTo>
                    <a:pt x="4432" y="1150975"/>
                  </a:lnTo>
                  <a:lnTo>
                    <a:pt x="6743" y="1151928"/>
                  </a:lnTo>
                  <a:lnTo>
                    <a:pt x="8280" y="1154468"/>
                  </a:lnTo>
                  <a:lnTo>
                    <a:pt x="7010" y="1157008"/>
                  </a:lnTo>
                  <a:lnTo>
                    <a:pt x="9550" y="1157008"/>
                  </a:lnTo>
                  <a:lnTo>
                    <a:pt x="9474" y="1159548"/>
                  </a:lnTo>
                  <a:lnTo>
                    <a:pt x="10045" y="1157008"/>
                  </a:lnTo>
                  <a:lnTo>
                    <a:pt x="11938" y="1158278"/>
                  </a:lnTo>
                  <a:lnTo>
                    <a:pt x="11785" y="1159548"/>
                  </a:lnTo>
                  <a:lnTo>
                    <a:pt x="12484" y="1162088"/>
                  </a:lnTo>
                  <a:lnTo>
                    <a:pt x="14198" y="1163358"/>
                  </a:lnTo>
                  <a:lnTo>
                    <a:pt x="7721" y="1167168"/>
                  </a:lnTo>
                  <a:lnTo>
                    <a:pt x="10121" y="1169708"/>
                  </a:lnTo>
                  <a:lnTo>
                    <a:pt x="9537" y="1170978"/>
                  </a:lnTo>
                  <a:lnTo>
                    <a:pt x="29032" y="1170978"/>
                  </a:lnTo>
                  <a:lnTo>
                    <a:pt x="28511" y="1169708"/>
                  </a:lnTo>
                  <a:lnTo>
                    <a:pt x="30695" y="1162075"/>
                  </a:lnTo>
                  <a:close/>
                </a:path>
                <a:path w="969645" h="1821814">
                  <a:moveTo>
                    <a:pt x="30886" y="1324876"/>
                  </a:moveTo>
                  <a:lnTo>
                    <a:pt x="30314" y="1324114"/>
                  </a:lnTo>
                  <a:lnTo>
                    <a:pt x="28841" y="1325219"/>
                  </a:lnTo>
                  <a:lnTo>
                    <a:pt x="28168" y="1327505"/>
                  </a:lnTo>
                  <a:lnTo>
                    <a:pt x="30035" y="1328483"/>
                  </a:lnTo>
                  <a:lnTo>
                    <a:pt x="29908" y="1326794"/>
                  </a:lnTo>
                  <a:lnTo>
                    <a:pt x="30886" y="1324876"/>
                  </a:lnTo>
                  <a:close/>
                </a:path>
                <a:path w="969645" h="1821814">
                  <a:moveTo>
                    <a:pt x="31203" y="1304328"/>
                  </a:moveTo>
                  <a:lnTo>
                    <a:pt x="30759" y="1303324"/>
                  </a:lnTo>
                  <a:lnTo>
                    <a:pt x="30073" y="1303820"/>
                  </a:lnTo>
                  <a:lnTo>
                    <a:pt x="31203" y="1304328"/>
                  </a:lnTo>
                  <a:close/>
                </a:path>
                <a:path w="969645" h="1821814">
                  <a:moveTo>
                    <a:pt x="33108" y="1186218"/>
                  </a:moveTo>
                  <a:lnTo>
                    <a:pt x="31927" y="1186218"/>
                  </a:lnTo>
                  <a:lnTo>
                    <a:pt x="32423" y="1187691"/>
                  </a:lnTo>
                  <a:lnTo>
                    <a:pt x="33108" y="1186218"/>
                  </a:lnTo>
                  <a:close/>
                </a:path>
                <a:path w="969645" h="1821814">
                  <a:moveTo>
                    <a:pt x="37350" y="941108"/>
                  </a:moveTo>
                  <a:lnTo>
                    <a:pt x="36550" y="939838"/>
                  </a:lnTo>
                  <a:lnTo>
                    <a:pt x="36385" y="940003"/>
                  </a:lnTo>
                  <a:lnTo>
                    <a:pt x="37350" y="941108"/>
                  </a:lnTo>
                  <a:close/>
                </a:path>
                <a:path w="969645" h="1821814">
                  <a:moveTo>
                    <a:pt x="38138" y="931481"/>
                  </a:moveTo>
                  <a:lnTo>
                    <a:pt x="37109" y="930948"/>
                  </a:lnTo>
                  <a:lnTo>
                    <a:pt x="37401" y="932218"/>
                  </a:lnTo>
                  <a:lnTo>
                    <a:pt x="37706" y="932218"/>
                  </a:lnTo>
                  <a:lnTo>
                    <a:pt x="38138" y="931481"/>
                  </a:lnTo>
                  <a:close/>
                </a:path>
                <a:path w="969645" h="1821814">
                  <a:moveTo>
                    <a:pt x="38519" y="1227391"/>
                  </a:moveTo>
                  <a:lnTo>
                    <a:pt x="38519" y="1227836"/>
                  </a:lnTo>
                  <a:lnTo>
                    <a:pt x="38519" y="1227391"/>
                  </a:lnTo>
                  <a:close/>
                </a:path>
                <a:path w="969645" h="1821814">
                  <a:moveTo>
                    <a:pt x="38658" y="1229233"/>
                  </a:moveTo>
                  <a:lnTo>
                    <a:pt x="38519" y="1227836"/>
                  </a:lnTo>
                  <a:lnTo>
                    <a:pt x="38493" y="1231798"/>
                  </a:lnTo>
                  <a:lnTo>
                    <a:pt x="38658" y="1230668"/>
                  </a:lnTo>
                  <a:lnTo>
                    <a:pt x="38658" y="1229233"/>
                  </a:lnTo>
                  <a:close/>
                </a:path>
                <a:path w="969645" h="1821814">
                  <a:moveTo>
                    <a:pt x="39560" y="932218"/>
                  </a:moveTo>
                  <a:lnTo>
                    <a:pt x="39192" y="929678"/>
                  </a:lnTo>
                  <a:lnTo>
                    <a:pt x="38138" y="931481"/>
                  </a:lnTo>
                  <a:lnTo>
                    <a:pt x="39560" y="932218"/>
                  </a:lnTo>
                  <a:close/>
                </a:path>
                <a:path w="969645" h="1821814">
                  <a:moveTo>
                    <a:pt x="40411" y="1243342"/>
                  </a:moveTo>
                  <a:lnTo>
                    <a:pt x="39471" y="1244168"/>
                  </a:lnTo>
                  <a:lnTo>
                    <a:pt x="38976" y="1244981"/>
                  </a:lnTo>
                  <a:lnTo>
                    <a:pt x="38684" y="1245793"/>
                  </a:lnTo>
                  <a:lnTo>
                    <a:pt x="38925" y="1245933"/>
                  </a:lnTo>
                  <a:lnTo>
                    <a:pt x="39141" y="1246098"/>
                  </a:lnTo>
                  <a:lnTo>
                    <a:pt x="39497" y="1246162"/>
                  </a:lnTo>
                  <a:lnTo>
                    <a:pt x="40411" y="1243342"/>
                  </a:lnTo>
                  <a:close/>
                </a:path>
                <a:path w="969645" h="1821814">
                  <a:moveTo>
                    <a:pt x="40436" y="892848"/>
                  </a:moveTo>
                  <a:lnTo>
                    <a:pt x="38366" y="895388"/>
                  </a:lnTo>
                  <a:lnTo>
                    <a:pt x="39687" y="895388"/>
                  </a:lnTo>
                  <a:lnTo>
                    <a:pt x="40436" y="892848"/>
                  </a:lnTo>
                  <a:close/>
                </a:path>
                <a:path w="969645" h="1821814">
                  <a:moveTo>
                    <a:pt x="41897" y="895388"/>
                  </a:moveTo>
                  <a:lnTo>
                    <a:pt x="39687" y="895388"/>
                  </a:lnTo>
                  <a:lnTo>
                    <a:pt x="39319" y="896658"/>
                  </a:lnTo>
                  <a:lnTo>
                    <a:pt x="35382" y="894118"/>
                  </a:lnTo>
                  <a:lnTo>
                    <a:pt x="37439" y="897928"/>
                  </a:lnTo>
                  <a:lnTo>
                    <a:pt x="41706" y="897928"/>
                  </a:lnTo>
                  <a:lnTo>
                    <a:pt x="41795" y="896658"/>
                  </a:lnTo>
                  <a:lnTo>
                    <a:pt x="41897" y="895388"/>
                  </a:lnTo>
                  <a:close/>
                </a:path>
                <a:path w="969645" h="1821814">
                  <a:moveTo>
                    <a:pt x="42151" y="883119"/>
                  </a:moveTo>
                  <a:lnTo>
                    <a:pt x="41338" y="882688"/>
                  </a:lnTo>
                  <a:lnTo>
                    <a:pt x="41249" y="883958"/>
                  </a:lnTo>
                  <a:lnTo>
                    <a:pt x="42151" y="883119"/>
                  </a:lnTo>
                  <a:close/>
                </a:path>
                <a:path w="969645" h="1821814">
                  <a:moveTo>
                    <a:pt x="42481" y="923328"/>
                  </a:moveTo>
                  <a:lnTo>
                    <a:pt x="38874" y="915708"/>
                  </a:lnTo>
                  <a:lnTo>
                    <a:pt x="37934" y="909358"/>
                  </a:lnTo>
                  <a:lnTo>
                    <a:pt x="34721" y="908088"/>
                  </a:lnTo>
                  <a:lnTo>
                    <a:pt x="34163" y="904278"/>
                  </a:lnTo>
                  <a:lnTo>
                    <a:pt x="33985" y="903008"/>
                  </a:lnTo>
                  <a:lnTo>
                    <a:pt x="35902" y="901738"/>
                  </a:lnTo>
                  <a:lnTo>
                    <a:pt x="37363" y="905548"/>
                  </a:lnTo>
                  <a:lnTo>
                    <a:pt x="39357" y="903008"/>
                  </a:lnTo>
                  <a:lnTo>
                    <a:pt x="39446" y="900468"/>
                  </a:lnTo>
                  <a:lnTo>
                    <a:pt x="39128" y="899198"/>
                  </a:lnTo>
                  <a:lnTo>
                    <a:pt x="38125" y="899198"/>
                  </a:lnTo>
                  <a:lnTo>
                    <a:pt x="34378" y="899198"/>
                  </a:lnTo>
                  <a:lnTo>
                    <a:pt x="31483" y="899198"/>
                  </a:lnTo>
                  <a:lnTo>
                    <a:pt x="35166" y="900468"/>
                  </a:lnTo>
                  <a:lnTo>
                    <a:pt x="32397" y="901738"/>
                  </a:lnTo>
                  <a:lnTo>
                    <a:pt x="31673" y="901738"/>
                  </a:lnTo>
                  <a:lnTo>
                    <a:pt x="32473" y="904278"/>
                  </a:lnTo>
                  <a:lnTo>
                    <a:pt x="31673" y="903008"/>
                  </a:lnTo>
                  <a:lnTo>
                    <a:pt x="29387" y="904278"/>
                  </a:lnTo>
                  <a:lnTo>
                    <a:pt x="30289" y="903008"/>
                  </a:lnTo>
                  <a:lnTo>
                    <a:pt x="26974" y="906818"/>
                  </a:lnTo>
                  <a:lnTo>
                    <a:pt x="32131" y="910628"/>
                  </a:lnTo>
                  <a:lnTo>
                    <a:pt x="28575" y="911898"/>
                  </a:lnTo>
                  <a:lnTo>
                    <a:pt x="28384" y="910628"/>
                  </a:lnTo>
                  <a:lnTo>
                    <a:pt x="28651" y="918248"/>
                  </a:lnTo>
                  <a:lnTo>
                    <a:pt x="31419" y="911898"/>
                  </a:lnTo>
                  <a:lnTo>
                    <a:pt x="34213" y="918248"/>
                  </a:lnTo>
                  <a:lnTo>
                    <a:pt x="25882" y="919518"/>
                  </a:lnTo>
                  <a:lnTo>
                    <a:pt x="28905" y="920788"/>
                  </a:lnTo>
                  <a:lnTo>
                    <a:pt x="28181" y="922058"/>
                  </a:lnTo>
                  <a:lnTo>
                    <a:pt x="26974" y="922058"/>
                  </a:lnTo>
                  <a:lnTo>
                    <a:pt x="28600" y="924471"/>
                  </a:lnTo>
                  <a:lnTo>
                    <a:pt x="28549" y="923328"/>
                  </a:lnTo>
                  <a:lnTo>
                    <a:pt x="28422" y="922058"/>
                  </a:lnTo>
                  <a:lnTo>
                    <a:pt x="30187" y="923328"/>
                  </a:lnTo>
                  <a:lnTo>
                    <a:pt x="28663" y="924433"/>
                  </a:lnTo>
                  <a:lnTo>
                    <a:pt x="28676" y="924598"/>
                  </a:lnTo>
                  <a:lnTo>
                    <a:pt x="28600" y="924471"/>
                  </a:lnTo>
                  <a:lnTo>
                    <a:pt x="26670" y="925868"/>
                  </a:lnTo>
                  <a:lnTo>
                    <a:pt x="30099" y="932218"/>
                  </a:lnTo>
                  <a:lnTo>
                    <a:pt x="28041" y="932218"/>
                  </a:lnTo>
                  <a:lnTo>
                    <a:pt x="28435" y="933488"/>
                  </a:lnTo>
                  <a:lnTo>
                    <a:pt x="27190" y="933488"/>
                  </a:lnTo>
                  <a:lnTo>
                    <a:pt x="22860" y="933488"/>
                  </a:lnTo>
                  <a:lnTo>
                    <a:pt x="28752" y="937298"/>
                  </a:lnTo>
                  <a:lnTo>
                    <a:pt x="25844" y="939838"/>
                  </a:lnTo>
                  <a:lnTo>
                    <a:pt x="23177" y="938568"/>
                  </a:lnTo>
                  <a:lnTo>
                    <a:pt x="25069" y="936028"/>
                  </a:lnTo>
                  <a:lnTo>
                    <a:pt x="22136" y="938568"/>
                  </a:lnTo>
                  <a:lnTo>
                    <a:pt x="26606" y="941108"/>
                  </a:lnTo>
                  <a:lnTo>
                    <a:pt x="20243" y="943648"/>
                  </a:lnTo>
                  <a:lnTo>
                    <a:pt x="20713" y="945921"/>
                  </a:lnTo>
                  <a:lnTo>
                    <a:pt x="20218" y="945819"/>
                  </a:lnTo>
                  <a:lnTo>
                    <a:pt x="19558" y="945819"/>
                  </a:lnTo>
                  <a:lnTo>
                    <a:pt x="18669" y="945908"/>
                  </a:lnTo>
                  <a:lnTo>
                    <a:pt x="18453" y="946556"/>
                  </a:lnTo>
                  <a:lnTo>
                    <a:pt x="21336" y="947204"/>
                  </a:lnTo>
                  <a:lnTo>
                    <a:pt x="22555" y="947648"/>
                  </a:lnTo>
                  <a:lnTo>
                    <a:pt x="21412" y="947102"/>
                  </a:lnTo>
                  <a:lnTo>
                    <a:pt x="20929" y="946531"/>
                  </a:lnTo>
                  <a:lnTo>
                    <a:pt x="20840" y="946213"/>
                  </a:lnTo>
                  <a:lnTo>
                    <a:pt x="24536" y="947458"/>
                  </a:lnTo>
                  <a:lnTo>
                    <a:pt x="21551" y="952538"/>
                  </a:lnTo>
                  <a:lnTo>
                    <a:pt x="22186" y="956348"/>
                  </a:lnTo>
                  <a:lnTo>
                    <a:pt x="20878" y="956348"/>
                  </a:lnTo>
                  <a:lnTo>
                    <a:pt x="19164" y="963968"/>
                  </a:lnTo>
                  <a:lnTo>
                    <a:pt x="17322" y="967778"/>
                  </a:lnTo>
                  <a:lnTo>
                    <a:pt x="20434" y="967778"/>
                  </a:lnTo>
                  <a:lnTo>
                    <a:pt x="19253" y="971588"/>
                  </a:lnTo>
                  <a:lnTo>
                    <a:pt x="19697" y="975398"/>
                  </a:lnTo>
                  <a:lnTo>
                    <a:pt x="17424" y="975398"/>
                  </a:lnTo>
                  <a:lnTo>
                    <a:pt x="15748" y="972858"/>
                  </a:lnTo>
                  <a:lnTo>
                    <a:pt x="15443" y="975398"/>
                  </a:lnTo>
                  <a:lnTo>
                    <a:pt x="16586" y="975398"/>
                  </a:lnTo>
                  <a:lnTo>
                    <a:pt x="17132" y="976668"/>
                  </a:lnTo>
                  <a:lnTo>
                    <a:pt x="17246" y="977938"/>
                  </a:lnTo>
                  <a:lnTo>
                    <a:pt x="24447" y="977938"/>
                  </a:lnTo>
                  <a:lnTo>
                    <a:pt x="23571" y="975398"/>
                  </a:lnTo>
                  <a:lnTo>
                    <a:pt x="23761" y="974128"/>
                  </a:lnTo>
                  <a:lnTo>
                    <a:pt x="24993" y="977938"/>
                  </a:lnTo>
                  <a:lnTo>
                    <a:pt x="27635" y="974128"/>
                  </a:lnTo>
                  <a:lnTo>
                    <a:pt x="28371" y="974128"/>
                  </a:lnTo>
                  <a:lnTo>
                    <a:pt x="27622" y="972858"/>
                  </a:lnTo>
                  <a:lnTo>
                    <a:pt x="26847" y="972858"/>
                  </a:lnTo>
                  <a:lnTo>
                    <a:pt x="29197" y="971588"/>
                  </a:lnTo>
                  <a:lnTo>
                    <a:pt x="31546" y="970318"/>
                  </a:lnTo>
                  <a:lnTo>
                    <a:pt x="22085" y="971588"/>
                  </a:lnTo>
                  <a:lnTo>
                    <a:pt x="25539" y="967778"/>
                  </a:lnTo>
                  <a:lnTo>
                    <a:pt x="26771" y="967778"/>
                  </a:lnTo>
                  <a:lnTo>
                    <a:pt x="26339" y="966508"/>
                  </a:lnTo>
                  <a:lnTo>
                    <a:pt x="24879" y="963968"/>
                  </a:lnTo>
                  <a:lnTo>
                    <a:pt x="25476" y="962698"/>
                  </a:lnTo>
                  <a:lnTo>
                    <a:pt x="28346" y="961428"/>
                  </a:lnTo>
                  <a:lnTo>
                    <a:pt x="26543" y="963968"/>
                  </a:lnTo>
                  <a:lnTo>
                    <a:pt x="28816" y="965238"/>
                  </a:lnTo>
                  <a:lnTo>
                    <a:pt x="28994" y="961428"/>
                  </a:lnTo>
                  <a:lnTo>
                    <a:pt x="24155" y="958888"/>
                  </a:lnTo>
                  <a:lnTo>
                    <a:pt x="27317" y="956348"/>
                  </a:lnTo>
                  <a:lnTo>
                    <a:pt x="27901" y="957618"/>
                  </a:lnTo>
                  <a:lnTo>
                    <a:pt x="27686" y="958888"/>
                  </a:lnTo>
                  <a:lnTo>
                    <a:pt x="28333" y="960158"/>
                  </a:lnTo>
                  <a:lnTo>
                    <a:pt x="31915" y="958888"/>
                  </a:lnTo>
                  <a:lnTo>
                    <a:pt x="31140" y="957618"/>
                  </a:lnTo>
                  <a:lnTo>
                    <a:pt x="31978" y="956348"/>
                  </a:lnTo>
                  <a:lnTo>
                    <a:pt x="34036" y="952538"/>
                  </a:lnTo>
                  <a:lnTo>
                    <a:pt x="32981" y="952538"/>
                  </a:lnTo>
                  <a:lnTo>
                    <a:pt x="26289" y="948728"/>
                  </a:lnTo>
                  <a:lnTo>
                    <a:pt x="32727" y="946188"/>
                  </a:lnTo>
                  <a:lnTo>
                    <a:pt x="32359" y="945718"/>
                  </a:lnTo>
                  <a:lnTo>
                    <a:pt x="31165" y="941108"/>
                  </a:lnTo>
                  <a:lnTo>
                    <a:pt x="34239" y="942378"/>
                  </a:lnTo>
                  <a:lnTo>
                    <a:pt x="34544" y="942009"/>
                  </a:lnTo>
                  <a:lnTo>
                    <a:pt x="35458" y="942314"/>
                  </a:lnTo>
                  <a:lnTo>
                    <a:pt x="34975" y="942073"/>
                  </a:lnTo>
                  <a:lnTo>
                    <a:pt x="34582" y="941959"/>
                  </a:lnTo>
                  <a:lnTo>
                    <a:pt x="35306" y="941108"/>
                  </a:lnTo>
                  <a:lnTo>
                    <a:pt x="36385" y="940003"/>
                  </a:lnTo>
                  <a:lnTo>
                    <a:pt x="36245" y="939838"/>
                  </a:lnTo>
                  <a:lnTo>
                    <a:pt x="35140" y="938568"/>
                  </a:lnTo>
                  <a:lnTo>
                    <a:pt x="39878" y="937298"/>
                  </a:lnTo>
                  <a:lnTo>
                    <a:pt x="36652" y="933488"/>
                  </a:lnTo>
                  <a:lnTo>
                    <a:pt x="37680" y="933488"/>
                  </a:lnTo>
                  <a:lnTo>
                    <a:pt x="37401" y="932218"/>
                  </a:lnTo>
                  <a:lnTo>
                    <a:pt x="36487" y="932218"/>
                  </a:lnTo>
                  <a:lnTo>
                    <a:pt x="33629" y="927138"/>
                  </a:lnTo>
                  <a:lnTo>
                    <a:pt x="39522" y="924598"/>
                  </a:lnTo>
                  <a:lnTo>
                    <a:pt x="42481" y="923328"/>
                  </a:lnTo>
                  <a:close/>
                </a:path>
                <a:path w="969645" h="1821814">
                  <a:moveTo>
                    <a:pt x="42913" y="1262418"/>
                  </a:moveTo>
                  <a:lnTo>
                    <a:pt x="42164" y="1261148"/>
                  </a:lnTo>
                  <a:lnTo>
                    <a:pt x="41732" y="1261338"/>
                  </a:lnTo>
                  <a:lnTo>
                    <a:pt x="42913" y="1262418"/>
                  </a:lnTo>
                  <a:close/>
                </a:path>
                <a:path w="969645" h="1821814">
                  <a:moveTo>
                    <a:pt x="43446" y="902639"/>
                  </a:moveTo>
                  <a:lnTo>
                    <a:pt x="43230" y="902474"/>
                  </a:lnTo>
                  <a:lnTo>
                    <a:pt x="42926" y="902347"/>
                  </a:lnTo>
                  <a:lnTo>
                    <a:pt x="42430" y="902220"/>
                  </a:lnTo>
                  <a:lnTo>
                    <a:pt x="43446" y="902639"/>
                  </a:lnTo>
                  <a:close/>
                </a:path>
                <a:path w="969645" h="1821814">
                  <a:moveTo>
                    <a:pt x="44005" y="895388"/>
                  </a:moveTo>
                  <a:lnTo>
                    <a:pt x="43611" y="892848"/>
                  </a:lnTo>
                  <a:lnTo>
                    <a:pt x="42278" y="890308"/>
                  </a:lnTo>
                  <a:lnTo>
                    <a:pt x="41922" y="887768"/>
                  </a:lnTo>
                  <a:lnTo>
                    <a:pt x="41313" y="887768"/>
                  </a:lnTo>
                  <a:lnTo>
                    <a:pt x="41071" y="885228"/>
                  </a:lnTo>
                  <a:lnTo>
                    <a:pt x="34810" y="886498"/>
                  </a:lnTo>
                  <a:lnTo>
                    <a:pt x="40436" y="892848"/>
                  </a:lnTo>
                  <a:lnTo>
                    <a:pt x="41452" y="894118"/>
                  </a:lnTo>
                  <a:lnTo>
                    <a:pt x="43103" y="894118"/>
                  </a:lnTo>
                  <a:lnTo>
                    <a:pt x="44005" y="895388"/>
                  </a:lnTo>
                  <a:close/>
                </a:path>
                <a:path w="969645" h="1821814">
                  <a:moveTo>
                    <a:pt x="44107" y="896531"/>
                  </a:moveTo>
                  <a:lnTo>
                    <a:pt x="43688" y="896378"/>
                  </a:lnTo>
                  <a:lnTo>
                    <a:pt x="43294" y="896277"/>
                  </a:lnTo>
                  <a:lnTo>
                    <a:pt x="43002" y="896391"/>
                  </a:lnTo>
                  <a:lnTo>
                    <a:pt x="43700" y="896683"/>
                  </a:lnTo>
                  <a:lnTo>
                    <a:pt x="44018" y="896975"/>
                  </a:lnTo>
                  <a:lnTo>
                    <a:pt x="44081" y="897369"/>
                  </a:lnTo>
                  <a:lnTo>
                    <a:pt x="44107" y="896531"/>
                  </a:lnTo>
                  <a:close/>
                </a:path>
                <a:path w="969645" h="1821814">
                  <a:moveTo>
                    <a:pt x="44132" y="897661"/>
                  </a:moveTo>
                  <a:lnTo>
                    <a:pt x="44081" y="897369"/>
                  </a:lnTo>
                  <a:lnTo>
                    <a:pt x="44030" y="897750"/>
                  </a:lnTo>
                  <a:lnTo>
                    <a:pt x="43967" y="898156"/>
                  </a:lnTo>
                  <a:lnTo>
                    <a:pt x="43865" y="898525"/>
                  </a:lnTo>
                  <a:lnTo>
                    <a:pt x="44069" y="898017"/>
                  </a:lnTo>
                  <a:lnTo>
                    <a:pt x="44132" y="897661"/>
                  </a:lnTo>
                  <a:close/>
                </a:path>
                <a:path w="969645" h="1821814">
                  <a:moveTo>
                    <a:pt x="44297" y="903338"/>
                  </a:moveTo>
                  <a:lnTo>
                    <a:pt x="44234" y="902970"/>
                  </a:lnTo>
                  <a:lnTo>
                    <a:pt x="43446" y="902639"/>
                  </a:lnTo>
                  <a:lnTo>
                    <a:pt x="44297" y="903338"/>
                  </a:lnTo>
                  <a:close/>
                </a:path>
                <a:path w="969645" h="1821814">
                  <a:moveTo>
                    <a:pt x="44577" y="904862"/>
                  </a:moveTo>
                  <a:lnTo>
                    <a:pt x="44411" y="903986"/>
                  </a:lnTo>
                  <a:lnTo>
                    <a:pt x="40195" y="906081"/>
                  </a:lnTo>
                  <a:lnTo>
                    <a:pt x="41732" y="907630"/>
                  </a:lnTo>
                  <a:lnTo>
                    <a:pt x="42214" y="906399"/>
                  </a:lnTo>
                  <a:lnTo>
                    <a:pt x="44577" y="904862"/>
                  </a:lnTo>
                  <a:close/>
                </a:path>
                <a:path w="969645" h="1821814">
                  <a:moveTo>
                    <a:pt x="44627" y="896708"/>
                  </a:moveTo>
                  <a:lnTo>
                    <a:pt x="44564" y="896213"/>
                  </a:lnTo>
                  <a:lnTo>
                    <a:pt x="44348" y="895756"/>
                  </a:lnTo>
                  <a:lnTo>
                    <a:pt x="44005" y="895311"/>
                  </a:lnTo>
                  <a:lnTo>
                    <a:pt x="44069" y="895731"/>
                  </a:lnTo>
                  <a:lnTo>
                    <a:pt x="44107" y="896124"/>
                  </a:lnTo>
                  <a:lnTo>
                    <a:pt x="44107" y="896531"/>
                  </a:lnTo>
                  <a:lnTo>
                    <a:pt x="44627" y="896708"/>
                  </a:lnTo>
                  <a:close/>
                </a:path>
                <a:path w="969645" h="1821814">
                  <a:moveTo>
                    <a:pt x="44843" y="903782"/>
                  </a:moveTo>
                  <a:lnTo>
                    <a:pt x="44297" y="903338"/>
                  </a:lnTo>
                  <a:lnTo>
                    <a:pt x="44411" y="903986"/>
                  </a:lnTo>
                  <a:lnTo>
                    <a:pt x="44843" y="903782"/>
                  </a:lnTo>
                  <a:close/>
                </a:path>
                <a:path w="969645" h="1821814">
                  <a:moveTo>
                    <a:pt x="45161" y="891578"/>
                  </a:moveTo>
                  <a:lnTo>
                    <a:pt x="44996" y="887768"/>
                  </a:lnTo>
                  <a:lnTo>
                    <a:pt x="43802" y="887768"/>
                  </a:lnTo>
                  <a:lnTo>
                    <a:pt x="44221" y="890308"/>
                  </a:lnTo>
                  <a:lnTo>
                    <a:pt x="45161" y="891578"/>
                  </a:lnTo>
                  <a:close/>
                </a:path>
                <a:path w="969645" h="1821814">
                  <a:moveTo>
                    <a:pt x="45186" y="883958"/>
                  </a:moveTo>
                  <a:lnTo>
                    <a:pt x="42621" y="882688"/>
                  </a:lnTo>
                  <a:lnTo>
                    <a:pt x="42151" y="883119"/>
                  </a:lnTo>
                  <a:lnTo>
                    <a:pt x="43726" y="883958"/>
                  </a:lnTo>
                  <a:lnTo>
                    <a:pt x="44069" y="883958"/>
                  </a:lnTo>
                  <a:lnTo>
                    <a:pt x="45072" y="886307"/>
                  </a:lnTo>
                  <a:lnTo>
                    <a:pt x="45186" y="883958"/>
                  </a:lnTo>
                  <a:close/>
                </a:path>
                <a:path w="969645" h="1821814">
                  <a:moveTo>
                    <a:pt x="45694" y="887768"/>
                  </a:moveTo>
                  <a:lnTo>
                    <a:pt x="45072" y="886307"/>
                  </a:lnTo>
                  <a:lnTo>
                    <a:pt x="44996" y="887768"/>
                  </a:lnTo>
                  <a:lnTo>
                    <a:pt x="45694" y="887768"/>
                  </a:lnTo>
                  <a:close/>
                </a:path>
                <a:path w="969645" h="1821814">
                  <a:moveTo>
                    <a:pt x="46024" y="1389316"/>
                  </a:moveTo>
                  <a:lnTo>
                    <a:pt x="45961" y="1389494"/>
                  </a:lnTo>
                  <a:lnTo>
                    <a:pt x="46024" y="1389316"/>
                  </a:lnTo>
                  <a:close/>
                </a:path>
                <a:path w="969645" h="1821814">
                  <a:moveTo>
                    <a:pt x="47307" y="884224"/>
                  </a:moveTo>
                  <a:lnTo>
                    <a:pt x="47117" y="883450"/>
                  </a:lnTo>
                  <a:lnTo>
                    <a:pt x="47066" y="883780"/>
                  </a:lnTo>
                  <a:lnTo>
                    <a:pt x="47028" y="884059"/>
                  </a:lnTo>
                  <a:lnTo>
                    <a:pt x="47307" y="884224"/>
                  </a:lnTo>
                  <a:close/>
                </a:path>
                <a:path w="969645" h="1821814">
                  <a:moveTo>
                    <a:pt x="47472" y="882332"/>
                  </a:moveTo>
                  <a:lnTo>
                    <a:pt x="46736" y="881811"/>
                  </a:lnTo>
                  <a:lnTo>
                    <a:pt x="47117" y="883450"/>
                  </a:lnTo>
                  <a:lnTo>
                    <a:pt x="47244" y="882942"/>
                  </a:lnTo>
                  <a:lnTo>
                    <a:pt x="47472" y="882332"/>
                  </a:lnTo>
                  <a:close/>
                </a:path>
                <a:path w="969645" h="1821814">
                  <a:moveTo>
                    <a:pt x="47675" y="880414"/>
                  </a:moveTo>
                  <a:lnTo>
                    <a:pt x="44792" y="878078"/>
                  </a:lnTo>
                  <a:lnTo>
                    <a:pt x="46228" y="877989"/>
                  </a:lnTo>
                  <a:lnTo>
                    <a:pt x="42748" y="875360"/>
                  </a:lnTo>
                  <a:lnTo>
                    <a:pt x="42659" y="873874"/>
                  </a:lnTo>
                  <a:lnTo>
                    <a:pt x="44373" y="873188"/>
                  </a:lnTo>
                  <a:lnTo>
                    <a:pt x="45567" y="873709"/>
                  </a:lnTo>
                  <a:lnTo>
                    <a:pt x="44792" y="873023"/>
                  </a:lnTo>
                  <a:lnTo>
                    <a:pt x="46774" y="871728"/>
                  </a:lnTo>
                  <a:lnTo>
                    <a:pt x="44831" y="870483"/>
                  </a:lnTo>
                  <a:lnTo>
                    <a:pt x="41808" y="871664"/>
                  </a:lnTo>
                  <a:lnTo>
                    <a:pt x="41198" y="873963"/>
                  </a:lnTo>
                  <a:lnTo>
                    <a:pt x="42824" y="876846"/>
                  </a:lnTo>
                  <a:lnTo>
                    <a:pt x="41973" y="877201"/>
                  </a:lnTo>
                  <a:lnTo>
                    <a:pt x="41198" y="876490"/>
                  </a:lnTo>
                  <a:lnTo>
                    <a:pt x="40601" y="876236"/>
                  </a:lnTo>
                  <a:lnTo>
                    <a:pt x="41871" y="878243"/>
                  </a:lnTo>
                  <a:lnTo>
                    <a:pt x="44335" y="880770"/>
                  </a:lnTo>
                  <a:lnTo>
                    <a:pt x="47675" y="880414"/>
                  </a:lnTo>
                  <a:close/>
                </a:path>
                <a:path w="969645" h="1821814">
                  <a:moveTo>
                    <a:pt x="47752" y="884415"/>
                  </a:moveTo>
                  <a:lnTo>
                    <a:pt x="47561" y="884377"/>
                  </a:lnTo>
                  <a:lnTo>
                    <a:pt x="47421" y="884313"/>
                  </a:lnTo>
                  <a:lnTo>
                    <a:pt x="47485" y="885012"/>
                  </a:lnTo>
                  <a:lnTo>
                    <a:pt x="47752" y="884415"/>
                  </a:lnTo>
                  <a:close/>
                </a:path>
                <a:path w="969645" h="1821814">
                  <a:moveTo>
                    <a:pt x="49352" y="870712"/>
                  </a:moveTo>
                  <a:lnTo>
                    <a:pt x="48920" y="868349"/>
                  </a:lnTo>
                  <a:lnTo>
                    <a:pt x="48171" y="867638"/>
                  </a:lnTo>
                  <a:lnTo>
                    <a:pt x="46101" y="867435"/>
                  </a:lnTo>
                  <a:lnTo>
                    <a:pt x="46189" y="868934"/>
                  </a:lnTo>
                  <a:lnTo>
                    <a:pt x="49352" y="870712"/>
                  </a:lnTo>
                  <a:close/>
                </a:path>
                <a:path w="969645" h="1821814">
                  <a:moveTo>
                    <a:pt x="59423" y="1361478"/>
                  </a:moveTo>
                  <a:lnTo>
                    <a:pt x="59347" y="1360741"/>
                  </a:lnTo>
                  <a:lnTo>
                    <a:pt x="58915" y="1360944"/>
                  </a:lnTo>
                  <a:lnTo>
                    <a:pt x="59423" y="1361478"/>
                  </a:lnTo>
                  <a:close/>
                </a:path>
                <a:path w="969645" h="1821814">
                  <a:moveTo>
                    <a:pt x="60667" y="1358938"/>
                  </a:moveTo>
                  <a:lnTo>
                    <a:pt x="59296" y="1360208"/>
                  </a:lnTo>
                  <a:lnTo>
                    <a:pt x="59347" y="1360741"/>
                  </a:lnTo>
                  <a:lnTo>
                    <a:pt x="60515" y="1360208"/>
                  </a:lnTo>
                  <a:lnTo>
                    <a:pt x="60667" y="1358938"/>
                  </a:lnTo>
                  <a:close/>
                </a:path>
                <a:path w="969645" h="1821814">
                  <a:moveTo>
                    <a:pt x="70129" y="1105649"/>
                  </a:moveTo>
                  <a:lnTo>
                    <a:pt x="70104" y="1105179"/>
                  </a:lnTo>
                  <a:lnTo>
                    <a:pt x="69697" y="1105052"/>
                  </a:lnTo>
                  <a:lnTo>
                    <a:pt x="69215" y="1104963"/>
                  </a:lnTo>
                  <a:lnTo>
                    <a:pt x="68668" y="1104874"/>
                  </a:lnTo>
                  <a:lnTo>
                    <a:pt x="70129" y="1105649"/>
                  </a:lnTo>
                  <a:close/>
                </a:path>
                <a:path w="969645" h="1821814">
                  <a:moveTo>
                    <a:pt x="72771" y="1086688"/>
                  </a:moveTo>
                  <a:lnTo>
                    <a:pt x="71551" y="1086485"/>
                  </a:lnTo>
                  <a:lnTo>
                    <a:pt x="70967" y="1086180"/>
                  </a:lnTo>
                  <a:lnTo>
                    <a:pt x="70700" y="1085811"/>
                  </a:lnTo>
                  <a:lnTo>
                    <a:pt x="70154" y="1085824"/>
                  </a:lnTo>
                  <a:lnTo>
                    <a:pt x="69481" y="1085913"/>
                  </a:lnTo>
                  <a:lnTo>
                    <a:pt x="68630" y="1086104"/>
                  </a:lnTo>
                  <a:lnTo>
                    <a:pt x="68529" y="1086548"/>
                  </a:lnTo>
                  <a:lnTo>
                    <a:pt x="71475" y="1086573"/>
                  </a:lnTo>
                  <a:lnTo>
                    <a:pt x="72771" y="1086688"/>
                  </a:lnTo>
                  <a:close/>
                </a:path>
                <a:path w="969645" h="1821814">
                  <a:moveTo>
                    <a:pt x="72847" y="1054925"/>
                  </a:moveTo>
                  <a:lnTo>
                    <a:pt x="72707" y="1054735"/>
                  </a:lnTo>
                  <a:lnTo>
                    <a:pt x="72580" y="1054595"/>
                  </a:lnTo>
                  <a:lnTo>
                    <a:pt x="72847" y="1054925"/>
                  </a:lnTo>
                  <a:close/>
                </a:path>
                <a:path w="969645" h="1821814">
                  <a:moveTo>
                    <a:pt x="74917" y="1132535"/>
                  </a:moveTo>
                  <a:lnTo>
                    <a:pt x="74549" y="1131658"/>
                  </a:lnTo>
                  <a:lnTo>
                    <a:pt x="74752" y="1130884"/>
                  </a:lnTo>
                  <a:lnTo>
                    <a:pt x="73787" y="1132522"/>
                  </a:lnTo>
                  <a:lnTo>
                    <a:pt x="74917" y="1132535"/>
                  </a:lnTo>
                  <a:close/>
                </a:path>
                <a:path w="969645" h="1821814">
                  <a:moveTo>
                    <a:pt x="75095" y="1130261"/>
                  </a:moveTo>
                  <a:lnTo>
                    <a:pt x="74904" y="1130439"/>
                  </a:lnTo>
                  <a:lnTo>
                    <a:pt x="74777" y="1130668"/>
                  </a:lnTo>
                  <a:lnTo>
                    <a:pt x="74752" y="1130884"/>
                  </a:lnTo>
                  <a:lnTo>
                    <a:pt x="75095" y="1130261"/>
                  </a:lnTo>
                  <a:close/>
                </a:path>
                <a:path w="969645" h="1821814">
                  <a:moveTo>
                    <a:pt x="76187" y="1198321"/>
                  </a:moveTo>
                  <a:lnTo>
                    <a:pt x="75895" y="1198587"/>
                  </a:lnTo>
                  <a:lnTo>
                    <a:pt x="75755" y="1198829"/>
                  </a:lnTo>
                  <a:lnTo>
                    <a:pt x="76034" y="1198943"/>
                  </a:lnTo>
                  <a:lnTo>
                    <a:pt x="76098" y="1198702"/>
                  </a:lnTo>
                  <a:lnTo>
                    <a:pt x="76136" y="1198524"/>
                  </a:lnTo>
                  <a:lnTo>
                    <a:pt x="76187" y="1198321"/>
                  </a:lnTo>
                  <a:close/>
                </a:path>
                <a:path w="969645" h="1821814">
                  <a:moveTo>
                    <a:pt x="78613" y="1188631"/>
                  </a:moveTo>
                  <a:lnTo>
                    <a:pt x="78486" y="1188199"/>
                  </a:lnTo>
                  <a:lnTo>
                    <a:pt x="78130" y="1188059"/>
                  </a:lnTo>
                  <a:lnTo>
                    <a:pt x="77812" y="1188072"/>
                  </a:lnTo>
                  <a:lnTo>
                    <a:pt x="78079" y="1188453"/>
                  </a:lnTo>
                  <a:lnTo>
                    <a:pt x="78333" y="1188770"/>
                  </a:lnTo>
                  <a:lnTo>
                    <a:pt x="78613" y="1188631"/>
                  </a:lnTo>
                  <a:close/>
                </a:path>
                <a:path w="969645" h="1821814">
                  <a:moveTo>
                    <a:pt x="82892" y="1544523"/>
                  </a:moveTo>
                  <a:lnTo>
                    <a:pt x="82626" y="1543202"/>
                  </a:lnTo>
                  <a:lnTo>
                    <a:pt x="81102" y="1542122"/>
                  </a:lnTo>
                  <a:lnTo>
                    <a:pt x="82892" y="1544523"/>
                  </a:lnTo>
                  <a:close/>
                </a:path>
                <a:path w="969645" h="1821814">
                  <a:moveTo>
                    <a:pt x="83388" y="1032751"/>
                  </a:moveTo>
                  <a:lnTo>
                    <a:pt x="82435" y="1031290"/>
                  </a:lnTo>
                  <a:lnTo>
                    <a:pt x="81546" y="1030947"/>
                  </a:lnTo>
                  <a:lnTo>
                    <a:pt x="79476" y="1031138"/>
                  </a:lnTo>
                  <a:lnTo>
                    <a:pt x="79908" y="1032090"/>
                  </a:lnTo>
                  <a:lnTo>
                    <a:pt x="83388" y="1032751"/>
                  </a:lnTo>
                  <a:close/>
                </a:path>
                <a:path w="969645" h="1821814">
                  <a:moveTo>
                    <a:pt x="83959" y="1039304"/>
                  </a:moveTo>
                  <a:lnTo>
                    <a:pt x="80619" y="1038237"/>
                  </a:lnTo>
                  <a:lnTo>
                    <a:pt x="82003" y="1037958"/>
                  </a:lnTo>
                  <a:lnTo>
                    <a:pt x="78028" y="1036789"/>
                  </a:lnTo>
                  <a:lnTo>
                    <a:pt x="77597" y="1035837"/>
                  </a:lnTo>
                  <a:lnTo>
                    <a:pt x="79108" y="1035138"/>
                  </a:lnTo>
                  <a:lnTo>
                    <a:pt x="80378" y="1035291"/>
                  </a:lnTo>
                  <a:lnTo>
                    <a:pt x="79489" y="1034948"/>
                  </a:lnTo>
                  <a:lnTo>
                    <a:pt x="81114" y="1033805"/>
                  </a:lnTo>
                  <a:lnTo>
                    <a:pt x="78930" y="1033310"/>
                  </a:lnTo>
                  <a:lnTo>
                    <a:pt x="76263" y="1034542"/>
                  </a:lnTo>
                  <a:lnTo>
                    <a:pt x="76187" y="1036116"/>
                  </a:lnTo>
                  <a:lnTo>
                    <a:pt x="78435" y="1037742"/>
                  </a:lnTo>
                  <a:lnTo>
                    <a:pt x="77673" y="1038098"/>
                  </a:lnTo>
                  <a:lnTo>
                    <a:pt x="76771" y="1037767"/>
                  </a:lnTo>
                  <a:lnTo>
                    <a:pt x="76123" y="1037678"/>
                  </a:lnTo>
                  <a:lnTo>
                    <a:pt x="77812" y="1038796"/>
                  </a:lnTo>
                  <a:lnTo>
                    <a:pt x="80797" y="1040053"/>
                  </a:lnTo>
                  <a:lnTo>
                    <a:pt x="83959" y="1039304"/>
                  </a:lnTo>
                  <a:close/>
                </a:path>
                <a:path w="969645" h="1821814">
                  <a:moveTo>
                    <a:pt x="84696" y="1050366"/>
                  </a:moveTo>
                  <a:lnTo>
                    <a:pt x="84518" y="1050048"/>
                  </a:lnTo>
                  <a:lnTo>
                    <a:pt x="84201" y="1049782"/>
                  </a:lnTo>
                  <a:lnTo>
                    <a:pt x="83769" y="1049540"/>
                  </a:lnTo>
                  <a:lnTo>
                    <a:pt x="83934" y="1049794"/>
                  </a:lnTo>
                  <a:lnTo>
                    <a:pt x="84048" y="1050061"/>
                  </a:lnTo>
                  <a:lnTo>
                    <a:pt x="84162" y="1050315"/>
                  </a:lnTo>
                  <a:lnTo>
                    <a:pt x="84696" y="1050366"/>
                  </a:lnTo>
                  <a:close/>
                </a:path>
                <a:path w="969645" h="1821814">
                  <a:moveTo>
                    <a:pt x="94488" y="1503718"/>
                  </a:moveTo>
                  <a:lnTo>
                    <a:pt x="93218" y="1501952"/>
                  </a:lnTo>
                  <a:lnTo>
                    <a:pt x="92062" y="1502448"/>
                  </a:lnTo>
                  <a:lnTo>
                    <a:pt x="92214" y="1502841"/>
                  </a:lnTo>
                  <a:lnTo>
                    <a:pt x="94488" y="1503718"/>
                  </a:lnTo>
                  <a:close/>
                </a:path>
                <a:path w="969645" h="1821814">
                  <a:moveTo>
                    <a:pt x="95059" y="1501178"/>
                  </a:moveTo>
                  <a:lnTo>
                    <a:pt x="92646" y="1501178"/>
                  </a:lnTo>
                  <a:lnTo>
                    <a:pt x="93218" y="1501952"/>
                  </a:lnTo>
                  <a:lnTo>
                    <a:pt x="95059" y="1501178"/>
                  </a:lnTo>
                  <a:close/>
                </a:path>
                <a:path w="969645" h="1821814">
                  <a:moveTo>
                    <a:pt x="107848" y="1535468"/>
                  </a:moveTo>
                  <a:lnTo>
                    <a:pt x="106692" y="1534198"/>
                  </a:lnTo>
                  <a:lnTo>
                    <a:pt x="105816" y="1532928"/>
                  </a:lnTo>
                  <a:lnTo>
                    <a:pt x="104800" y="1532928"/>
                  </a:lnTo>
                  <a:lnTo>
                    <a:pt x="107848" y="1535468"/>
                  </a:lnTo>
                  <a:close/>
                </a:path>
                <a:path w="969645" h="1821814">
                  <a:moveTo>
                    <a:pt x="110655" y="1546821"/>
                  </a:moveTo>
                  <a:lnTo>
                    <a:pt x="110604" y="1546466"/>
                  </a:lnTo>
                  <a:lnTo>
                    <a:pt x="110413" y="1546186"/>
                  </a:lnTo>
                  <a:lnTo>
                    <a:pt x="110032" y="1546072"/>
                  </a:lnTo>
                  <a:lnTo>
                    <a:pt x="110655" y="1546821"/>
                  </a:lnTo>
                  <a:close/>
                </a:path>
                <a:path w="969645" h="1821814">
                  <a:moveTo>
                    <a:pt x="114185" y="1554048"/>
                  </a:moveTo>
                  <a:lnTo>
                    <a:pt x="114058" y="1553400"/>
                  </a:lnTo>
                  <a:lnTo>
                    <a:pt x="113372" y="1553654"/>
                  </a:lnTo>
                  <a:lnTo>
                    <a:pt x="114185" y="1554048"/>
                  </a:lnTo>
                  <a:close/>
                </a:path>
                <a:path w="969645" h="1821814">
                  <a:moveTo>
                    <a:pt x="119710" y="1630718"/>
                  </a:moveTo>
                  <a:lnTo>
                    <a:pt x="119481" y="1631988"/>
                  </a:lnTo>
                  <a:lnTo>
                    <a:pt x="119621" y="1631988"/>
                  </a:lnTo>
                  <a:lnTo>
                    <a:pt x="119710" y="1630718"/>
                  </a:lnTo>
                  <a:close/>
                </a:path>
                <a:path w="969645" h="1821814">
                  <a:moveTo>
                    <a:pt x="130594" y="1662303"/>
                  </a:moveTo>
                  <a:lnTo>
                    <a:pt x="129451" y="1658658"/>
                  </a:lnTo>
                  <a:lnTo>
                    <a:pt x="129044" y="1657388"/>
                  </a:lnTo>
                  <a:lnTo>
                    <a:pt x="128460" y="1656118"/>
                  </a:lnTo>
                  <a:lnTo>
                    <a:pt x="127190" y="1656118"/>
                  </a:lnTo>
                  <a:lnTo>
                    <a:pt x="125679" y="1656118"/>
                  </a:lnTo>
                  <a:lnTo>
                    <a:pt x="126593" y="1658658"/>
                  </a:lnTo>
                  <a:lnTo>
                    <a:pt x="122059" y="1657388"/>
                  </a:lnTo>
                  <a:lnTo>
                    <a:pt x="125031" y="1659928"/>
                  </a:lnTo>
                  <a:lnTo>
                    <a:pt x="130594" y="1662303"/>
                  </a:lnTo>
                  <a:close/>
                </a:path>
                <a:path w="969645" h="1821814">
                  <a:moveTo>
                    <a:pt x="136791" y="1673555"/>
                  </a:moveTo>
                  <a:lnTo>
                    <a:pt x="135788" y="1673504"/>
                  </a:lnTo>
                  <a:lnTo>
                    <a:pt x="136067" y="1674088"/>
                  </a:lnTo>
                  <a:lnTo>
                    <a:pt x="136194" y="1674215"/>
                  </a:lnTo>
                  <a:lnTo>
                    <a:pt x="136347" y="1674266"/>
                  </a:lnTo>
                  <a:lnTo>
                    <a:pt x="136448" y="1674456"/>
                  </a:lnTo>
                  <a:lnTo>
                    <a:pt x="136601" y="1674126"/>
                  </a:lnTo>
                  <a:lnTo>
                    <a:pt x="136715" y="1673834"/>
                  </a:lnTo>
                  <a:lnTo>
                    <a:pt x="136791" y="1673555"/>
                  </a:lnTo>
                  <a:close/>
                </a:path>
                <a:path w="969645" h="1821814">
                  <a:moveTo>
                    <a:pt x="142684" y="1628178"/>
                  </a:moveTo>
                  <a:lnTo>
                    <a:pt x="140792" y="1631988"/>
                  </a:lnTo>
                  <a:lnTo>
                    <a:pt x="141846" y="1630718"/>
                  </a:lnTo>
                  <a:lnTo>
                    <a:pt x="142646" y="1630718"/>
                  </a:lnTo>
                  <a:lnTo>
                    <a:pt x="142684" y="1628178"/>
                  </a:lnTo>
                  <a:close/>
                </a:path>
                <a:path w="969645" h="1821814">
                  <a:moveTo>
                    <a:pt x="147066" y="1700568"/>
                  </a:moveTo>
                  <a:lnTo>
                    <a:pt x="146735" y="1699298"/>
                  </a:lnTo>
                  <a:lnTo>
                    <a:pt x="145808" y="1699298"/>
                  </a:lnTo>
                  <a:lnTo>
                    <a:pt x="147066" y="1700568"/>
                  </a:lnTo>
                  <a:close/>
                </a:path>
                <a:path w="969645" h="1821814">
                  <a:moveTo>
                    <a:pt x="156692" y="1677682"/>
                  </a:moveTo>
                  <a:close/>
                </a:path>
                <a:path w="969645" h="1821814">
                  <a:moveTo>
                    <a:pt x="157734" y="1677111"/>
                  </a:moveTo>
                  <a:lnTo>
                    <a:pt x="156768" y="1676438"/>
                  </a:lnTo>
                  <a:lnTo>
                    <a:pt x="156692" y="1677682"/>
                  </a:lnTo>
                  <a:lnTo>
                    <a:pt x="157734" y="1677111"/>
                  </a:lnTo>
                  <a:close/>
                </a:path>
                <a:path w="969645" h="1821814">
                  <a:moveTo>
                    <a:pt x="161264" y="1675168"/>
                  </a:moveTo>
                  <a:lnTo>
                    <a:pt x="157734" y="1677111"/>
                  </a:lnTo>
                  <a:lnTo>
                    <a:pt x="158584" y="1677708"/>
                  </a:lnTo>
                  <a:lnTo>
                    <a:pt x="159575" y="1680248"/>
                  </a:lnTo>
                  <a:lnTo>
                    <a:pt x="159702" y="1678978"/>
                  </a:lnTo>
                  <a:lnTo>
                    <a:pt x="161264" y="1675168"/>
                  </a:lnTo>
                  <a:close/>
                </a:path>
                <a:path w="969645" h="1821814">
                  <a:moveTo>
                    <a:pt x="170383" y="1710728"/>
                  </a:moveTo>
                  <a:lnTo>
                    <a:pt x="169583" y="1711858"/>
                  </a:lnTo>
                  <a:lnTo>
                    <a:pt x="169824" y="1711998"/>
                  </a:lnTo>
                  <a:lnTo>
                    <a:pt x="170205" y="1712379"/>
                  </a:lnTo>
                  <a:lnTo>
                    <a:pt x="170383" y="1710728"/>
                  </a:lnTo>
                  <a:close/>
                </a:path>
                <a:path w="969645" h="1821814">
                  <a:moveTo>
                    <a:pt x="173253" y="1715808"/>
                  </a:moveTo>
                  <a:lnTo>
                    <a:pt x="172554" y="1715808"/>
                  </a:lnTo>
                  <a:lnTo>
                    <a:pt x="172986" y="1716024"/>
                  </a:lnTo>
                  <a:lnTo>
                    <a:pt x="173253" y="1715808"/>
                  </a:lnTo>
                  <a:close/>
                </a:path>
                <a:path w="969645" h="1821814">
                  <a:moveTo>
                    <a:pt x="177190" y="1716722"/>
                  </a:moveTo>
                  <a:lnTo>
                    <a:pt x="175247" y="1712734"/>
                  </a:lnTo>
                  <a:lnTo>
                    <a:pt x="174713" y="1713560"/>
                  </a:lnTo>
                  <a:lnTo>
                    <a:pt x="174002" y="1714246"/>
                  </a:lnTo>
                  <a:lnTo>
                    <a:pt x="173291" y="1714842"/>
                  </a:lnTo>
                  <a:lnTo>
                    <a:pt x="175044" y="1713661"/>
                  </a:lnTo>
                  <a:lnTo>
                    <a:pt x="177190" y="1716722"/>
                  </a:lnTo>
                  <a:close/>
                </a:path>
                <a:path w="969645" h="1821814">
                  <a:moveTo>
                    <a:pt x="187248" y="1734908"/>
                  </a:moveTo>
                  <a:lnTo>
                    <a:pt x="187121" y="1734858"/>
                  </a:lnTo>
                  <a:lnTo>
                    <a:pt x="186905" y="1735226"/>
                  </a:lnTo>
                  <a:lnTo>
                    <a:pt x="187248" y="1734908"/>
                  </a:lnTo>
                  <a:close/>
                </a:path>
                <a:path w="969645" h="1821814">
                  <a:moveTo>
                    <a:pt x="190119" y="1736128"/>
                  </a:moveTo>
                  <a:lnTo>
                    <a:pt x="188658" y="1733588"/>
                  </a:lnTo>
                  <a:lnTo>
                    <a:pt x="187248" y="1734908"/>
                  </a:lnTo>
                  <a:lnTo>
                    <a:pt x="190119" y="1736128"/>
                  </a:lnTo>
                  <a:close/>
                </a:path>
                <a:path w="969645" h="1821814">
                  <a:moveTo>
                    <a:pt x="207543" y="1781708"/>
                  </a:moveTo>
                  <a:lnTo>
                    <a:pt x="207454" y="1781492"/>
                  </a:lnTo>
                  <a:lnTo>
                    <a:pt x="207264" y="1781581"/>
                  </a:lnTo>
                  <a:lnTo>
                    <a:pt x="206984" y="1781708"/>
                  </a:lnTo>
                  <a:lnTo>
                    <a:pt x="207327" y="1781733"/>
                  </a:lnTo>
                  <a:lnTo>
                    <a:pt x="207543" y="1781708"/>
                  </a:lnTo>
                  <a:close/>
                </a:path>
                <a:path w="969645" h="1821814">
                  <a:moveTo>
                    <a:pt x="211302" y="1800085"/>
                  </a:moveTo>
                  <a:lnTo>
                    <a:pt x="210820" y="1800491"/>
                  </a:lnTo>
                  <a:lnTo>
                    <a:pt x="211226" y="1800898"/>
                  </a:lnTo>
                  <a:lnTo>
                    <a:pt x="211302" y="1800085"/>
                  </a:lnTo>
                  <a:close/>
                </a:path>
                <a:path w="969645" h="1821814">
                  <a:moveTo>
                    <a:pt x="211836" y="1794548"/>
                  </a:moveTo>
                  <a:lnTo>
                    <a:pt x="210947" y="1793278"/>
                  </a:lnTo>
                  <a:lnTo>
                    <a:pt x="210032" y="1793278"/>
                  </a:lnTo>
                  <a:lnTo>
                    <a:pt x="209905" y="1793430"/>
                  </a:lnTo>
                  <a:lnTo>
                    <a:pt x="211836" y="1794548"/>
                  </a:lnTo>
                  <a:close/>
                </a:path>
                <a:path w="969645" h="1821814">
                  <a:moveTo>
                    <a:pt x="214515" y="1800898"/>
                  </a:moveTo>
                  <a:lnTo>
                    <a:pt x="214464" y="1799628"/>
                  </a:lnTo>
                  <a:lnTo>
                    <a:pt x="214350" y="1797088"/>
                  </a:lnTo>
                  <a:lnTo>
                    <a:pt x="211607" y="1797088"/>
                  </a:lnTo>
                  <a:lnTo>
                    <a:pt x="211302" y="1800085"/>
                  </a:lnTo>
                  <a:lnTo>
                    <a:pt x="211848" y="1799628"/>
                  </a:lnTo>
                  <a:lnTo>
                    <a:pt x="214515" y="1800898"/>
                  </a:lnTo>
                  <a:close/>
                </a:path>
                <a:path w="969645" h="1821814">
                  <a:moveTo>
                    <a:pt x="218694" y="1805978"/>
                  </a:moveTo>
                  <a:lnTo>
                    <a:pt x="216382" y="1804708"/>
                  </a:lnTo>
                  <a:lnTo>
                    <a:pt x="215900" y="1804708"/>
                  </a:lnTo>
                  <a:lnTo>
                    <a:pt x="217474" y="1808518"/>
                  </a:lnTo>
                  <a:lnTo>
                    <a:pt x="218694" y="1805978"/>
                  </a:lnTo>
                  <a:close/>
                </a:path>
                <a:path w="969645" h="1821814">
                  <a:moveTo>
                    <a:pt x="218732" y="1809788"/>
                  </a:moveTo>
                  <a:lnTo>
                    <a:pt x="214325" y="1807248"/>
                  </a:lnTo>
                  <a:lnTo>
                    <a:pt x="215900" y="1804708"/>
                  </a:lnTo>
                  <a:lnTo>
                    <a:pt x="214579" y="1804708"/>
                  </a:lnTo>
                  <a:lnTo>
                    <a:pt x="215582" y="1803438"/>
                  </a:lnTo>
                  <a:lnTo>
                    <a:pt x="216141" y="1803438"/>
                  </a:lnTo>
                  <a:lnTo>
                    <a:pt x="216230" y="1802168"/>
                  </a:lnTo>
                  <a:lnTo>
                    <a:pt x="210337" y="1800898"/>
                  </a:lnTo>
                  <a:lnTo>
                    <a:pt x="210820" y="1800491"/>
                  </a:lnTo>
                  <a:lnTo>
                    <a:pt x="208635" y="1798358"/>
                  </a:lnTo>
                  <a:lnTo>
                    <a:pt x="209829" y="1795818"/>
                  </a:lnTo>
                  <a:lnTo>
                    <a:pt x="211709" y="1795818"/>
                  </a:lnTo>
                  <a:lnTo>
                    <a:pt x="209042" y="1794548"/>
                  </a:lnTo>
                  <a:lnTo>
                    <a:pt x="209905" y="1793430"/>
                  </a:lnTo>
                  <a:lnTo>
                    <a:pt x="209626" y="1793278"/>
                  </a:lnTo>
                  <a:lnTo>
                    <a:pt x="209016" y="1789468"/>
                  </a:lnTo>
                  <a:lnTo>
                    <a:pt x="206209" y="1789468"/>
                  </a:lnTo>
                  <a:lnTo>
                    <a:pt x="207835" y="1786928"/>
                  </a:lnTo>
                  <a:lnTo>
                    <a:pt x="202717" y="1784388"/>
                  </a:lnTo>
                  <a:lnTo>
                    <a:pt x="206984" y="1781848"/>
                  </a:lnTo>
                  <a:lnTo>
                    <a:pt x="205714" y="1781848"/>
                  </a:lnTo>
                  <a:lnTo>
                    <a:pt x="202222" y="1780578"/>
                  </a:lnTo>
                  <a:lnTo>
                    <a:pt x="201282" y="1779308"/>
                  </a:lnTo>
                  <a:lnTo>
                    <a:pt x="207708" y="1779308"/>
                  </a:lnTo>
                  <a:lnTo>
                    <a:pt x="198704" y="1772958"/>
                  </a:lnTo>
                  <a:lnTo>
                    <a:pt x="204457" y="1770418"/>
                  </a:lnTo>
                  <a:lnTo>
                    <a:pt x="198907" y="1770418"/>
                  </a:lnTo>
                  <a:lnTo>
                    <a:pt x="198704" y="1764068"/>
                  </a:lnTo>
                  <a:lnTo>
                    <a:pt x="195795" y="1761528"/>
                  </a:lnTo>
                  <a:lnTo>
                    <a:pt x="195643" y="1761388"/>
                  </a:lnTo>
                  <a:lnTo>
                    <a:pt x="195745" y="1761528"/>
                  </a:lnTo>
                  <a:lnTo>
                    <a:pt x="195592" y="1761388"/>
                  </a:lnTo>
                  <a:lnTo>
                    <a:pt x="195351" y="1760258"/>
                  </a:lnTo>
                  <a:lnTo>
                    <a:pt x="195021" y="1758988"/>
                  </a:lnTo>
                  <a:lnTo>
                    <a:pt x="196075" y="1757718"/>
                  </a:lnTo>
                  <a:lnTo>
                    <a:pt x="196291" y="1756448"/>
                  </a:lnTo>
                  <a:lnTo>
                    <a:pt x="192417" y="1757718"/>
                  </a:lnTo>
                  <a:lnTo>
                    <a:pt x="189979" y="1753908"/>
                  </a:lnTo>
                  <a:lnTo>
                    <a:pt x="186829" y="1752638"/>
                  </a:lnTo>
                  <a:lnTo>
                    <a:pt x="189191" y="1748828"/>
                  </a:lnTo>
                  <a:lnTo>
                    <a:pt x="191973" y="1752638"/>
                  </a:lnTo>
                  <a:lnTo>
                    <a:pt x="193509" y="1751368"/>
                  </a:lnTo>
                  <a:lnTo>
                    <a:pt x="195046" y="1750098"/>
                  </a:lnTo>
                  <a:lnTo>
                    <a:pt x="192087" y="1751368"/>
                  </a:lnTo>
                  <a:lnTo>
                    <a:pt x="189877" y="1747558"/>
                  </a:lnTo>
                  <a:lnTo>
                    <a:pt x="187756" y="1748828"/>
                  </a:lnTo>
                  <a:lnTo>
                    <a:pt x="189052" y="1746288"/>
                  </a:lnTo>
                  <a:lnTo>
                    <a:pt x="188036" y="1746288"/>
                  </a:lnTo>
                  <a:lnTo>
                    <a:pt x="190652" y="1743748"/>
                  </a:lnTo>
                  <a:lnTo>
                    <a:pt x="185775" y="1746288"/>
                  </a:lnTo>
                  <a:lnTo>
                    <a:pt x="188976" y="1742478"/>
                  </a:lnTo>
                  <a:lnTo>
                    <a:pt x="185293" y="1742478"/>
                  </a:lnTo>
                  <a:lnTo>
                    <a:pt x="186232" y="1737398"/>
                  </a:lnTo>
                  <a:lnTo>
                    <a:pt x="189344" y="1739938"/>
                  </a:lnTo>
                  <a:lnTo>
                    <a:pt x="187375" y="1737398"/>
                  </a:lnTo>
                  <a:lnTo>
                    <a:pt x="186397" y="1736128"/>
                  </a:lnTo>
                  <a:lnTo>
                    <a:pt x="186905" y="1735226"/>
                  </a:lnTo>
                  <a:lnTo>
                    <a:pt x="185953" y="1736128"/>
                  </a:lnTo>
                  <a:lnTo>
                    <a:pt x="183578" y="1736128"/>
                  </a:lnTo>
                  <a:lnTo>
                    <a:pt x="180759" y="1733588"/>
                  </a:lnTo>
                  <a:lnTo>
                    <a:pt x="185343" y="1733588"/>
                  </a:lnTo>
                  <a:lnTo>
                    <a:pt x="186524" y="1731048"/>
                  </a:lnTo>
                  <a:lnTo>
                    <a:pt x="184429" y="1729778"/>
                  </a:lnTo>
                  <a:lnTo>
                    <a:pt x="180327" y="1728508"/>
                  </a:lnTo>
                  <a:lnTo>
                    <a:pt x="179628" y="1727238"/>
                  </a:lnTo>
                  <a:lnTo>
                    <a:pt x="180162" y="1725968"/>
                  </a:lnTo>
                  <a:lnTo>
                    <a:pt x="181127" y="1725968"/>
                  </a:lnTo>
                  <a:lnTo>
                    <a:pt x="177126" y="1724698"/>
                  </a:lnTo>
                  <a:lnTo>
                    <a:pt x="177482" y="1718348"/>
                  </a:lnTo>
                  <a:lnTo>
                    <a:pt x="172986" y="1716024"/>
                  </a:lnTo>
                  <a:lnTo>
                    <a:pt x="171691" y="1717078"/>
                  </a:lnTo>
                  <a:lnTo>
                    <a:pt x="169926" y="1717078"/>
                  </a:lnTo>
                  <a:lnTo>
                    <a:pt x="168592" y="1718348"/>
                  </a:lnTo>
                  <a:lnTo>
                    <a:pt x="167868" y="1717078"/>
                  </a:lnTo>
                  <a:lnTo>
                    <a:pt x="165100" y="1715808"/>
                  </a:lnTo>
                  <a:lnTo>
                    <a:pt x="167170" y="1714538"/>
                  </a:lnTo>
                  <a:lnTo>
                    <a:pt x="167513" y="1715808"/>
                  </a:lnTo>
                  <a:lnTo>
                    <a:pt x="169405" y="1715808"/>
                  </a:lnTo>
                  <a:lnTo>
                    <a:pt x="167690" y="1714538"/>
                  </a:lnTo>
                  <a:lnTo>
                    <a:pt x="169481" y="1711998"/>
                  </a:lnTo>
                  <a:lnTo>
                    <a:pt x="169583" y="1711858"/>
                  </a:lnTo>
                  <a:lnTo>
                    <a:pt x="169049" y="1711540"/>
                  </a:lnTo>
                  <a:lnTo>
                    <a:pt x="170395" y="1706918"/>
                  </a:lnTo>
                  <a:lnTo>
                    <a:pt x="170789" y="1711998"/>
                  </a:lnTo>
                  <a:lnTo>
                    <a:pt x="174688" y="1706918"/>
                  </a:lnTo>
                  <a:lnTo>
                    <a:pt x="171678" y="1713915"/>
                  </a:lnTo>
                  <a:lnTo>
                    <a:pt x="170205" y="1712379"/>
                  </a:lnTo>
                  <a:lnTo>
                    <a:pt x="169811" y="1715808"/>
                  </a:lnTo>
                  <a:lnTo>
                    <a:pt x="172288" y="1714538"/>
                  </a:lnTo>
                  <a:lnTo>
                    <a:pt x="171818" y="1714055"/>
                  </a:lnTo>
                  <a:lnTo>
                    <a:pt x="175780" y="1709458"/>
                  </a:lnTo>
                  <a:lnTo>
                    <a:pt x="175183" y="1706918"/>
                  </a:lnTo>
                  <a:lnTo>
                    <a:pt x="174599" y="1704378"/>
                  </a:lnTo>
                  <a:lnTo>
                    <a:pt x="171691" y="1704378"/>
                  </a:lnTo>
                  <a:lnTo>
                    <a:pt x="170561" y="1699298"/>
                  </a:lnTo>
                  <a:lnTo>
                    <a:pt x="168871" y="1699298"/>
                  </a:lnTo>
                  <a:lnTo>
                    <a:pt x="168871" y="1711439"/>
                  </a:lnTo>
                  <a:lnTo>
                    <a:pt x="165455" y="1709458"/>
                  </a:lnTo>
                  <a:lnTo>
                    <a:pt x="165328" y="1706918"/>
                  </a:lnTo>
                  <a:lnTo>
                    <a:pt x="166865" y="1705648"/>
                  </a:lnTo>
                  <a:lnTo>
                    <a:pt x="168389" y="1704378"/>
                  </a:lnTo>
                  <a:lnTo>
                    <a:pt x="168871" y="1711439"/>
                  </a:lnTo>
                  <a:lnTo>
                    <a:pt x="168871" y="1699298"/>
                  </a:lnTo>
                  <a:lnTo>
                    <a:pt x="168275" y="1699298"/>
                  </a:lnTo>
                  <a:lnTo>
                    <a:pt x="168033" y="1700568"/>
                  </a:lnTo>
                  <a:lnTo>
                    <a:pt x="165735" y="1700568"/>
                  </a:lnTo>
                  <a:lnTo>
                    <a:pt x="163931" y="1696758"/>
                  </a:lnTo>
                  <a:lnTo>
                    <a:pt x="165531" y="1692948"/>
                  </a:lnTo>
                  <a:lnTo>
                    <a:pt x="167081" y="1690408"/>
                  </a:lnTo>
                  <a:lnTo>
                    <a:pt x="166090" y="1689138"/>
                  </a:lnTo>
                  <a:lnTo>
                    <a:pt x="165100" y="1687868"/>
                  </a:lnTo>
                  <a:lnTo>
                    <a:pt x="162356" y="1687868"/>
                  </a:lnTo>
                  <a:lnTo>
                    <a:pt x="157988" y="1689138"/>
                  </a:lnTo>
                  <a:lnTo>
                    <a:pt x="158623" y="1684058"/>
                  </a:lnTo>
                  <a:lnTo>
                    <a:pt x="162864" y="1684058"/>
                  </a:lnTo>
                  <a:lnTo>
                    <a:pt x="162458" y="1682788"/>
                  </a:lnTo>
                  <a:lnTo>
                    <a:pt x="161201" y="1678978"/>
                  </a:lnTo>
                  <a:lnTo>
                    <a:pt x="156362" y="1682788"/>
                  </a:lnTo>
                  <a:lnTo>
                    <a:pt x="156603" y="1678978"/>
                  </a:lnTo>
                  <a:lnTo>
                    <a:pt x="156629" y="1677682"/>
                  </a:lnTo>
                  <a:lnTo>
                    <a:pt x="155575" y="1675168"/>
                  </a:lnTo>
                  <a:lnTo>
                    <a:pt x="158648" y="1673898"/>
                  </a:lnTo>
                  <a:lnTo>
                    <a:pt x="156679" y="1670088"/>
                  </a:lnTo>
                  <a:lnTo>
                    <a:pt x="156019" y="1668818"/>
                  </a:lnTo>
                  <a:lnTo>
                    <a:pt x="153695" y="1666290"/>
                  </a:lnTo>
                  <a:lnTo>
                    <a:pt x="153695" y="1706918"/>
                  </a:lnTo>
                  <a:lnTo>
                    <a:pt x="153606" y="1710728"/>
                  </a:lnTo>
                  <a:lnTo>
                    <a:pt x="149555" y="1705648"/>
                  </a:lnTo>
                  <a:lnTo>
                    <a:pt x="150571" y="1706918"/>
                  </a:lnTo>
                  <a:lnTo>
                    <a:pt x="153695" y="1706918"/>
                  </a:lnTo>
                  <a:lnTo>
                    <a:pt x="153695" y="1666290"/>
                  </a:lnTo>
                  <a:lnTo>
                    <a:pt x="151358" y="1663738"/>
                  </a:lnTo>
                  <a:lnTo>
                    <a:pt x="149174" y="1659928"/>
                  </a:lnTo>
                  <a:lnTo>
                    <a:pt x="148437" y="1658658"/>
                  </a:lnTo>
                  <a:lnTo>
                    <a:pt x="150977" y="1658658"/>
                  </a:lnTo>
                  <a:lnTo>
                    <a:pt x="151447" y="1657388"/>
                  </a:lnTo>
                  <a:lnTo>
                    <a:pt x="148424" y="1653222"/>
                  </a:lnTo>
                  <a:lnTo>
                    <a:pt x="148424" y="1659928"/>
                  </a:lnTo>
                  <a:lnTo>
                    <a:pt x="147523" y="1658658"/>
                  </a:lnTo>
                  <a:lnTo>
                    <a:pt x="148424" y="1659928"/>
                  </a:lnTo>
                  <a:lnTo>
                    <a:pt x="148424" y="1653222"/>
                  </a:lnTo>
                  <a:lnTo>
                    <a:pt x="147764" y="1652308"/>
                  </a:lnTo>
                  <a:lnTo>
                    <a:pt x="146850" y="1651038"/>
                  </a:lnTo>
                  <a:lnTo>
                    <a:pt x="145796" y="1643443"/>
                  </a:lnTo>
                  <a:lnTo>
                    <a:pt x="145796" y="1654848"/>
                  </a:lnTo>
                  <a:lnTo>
                    <a:pt x="144945" y="1656118"/>
                  </a:lnTo>
                  <a:lnTo>
                    <a:pt x="143865" y="1656118"/>
                  </a:lnTo>
                  <a:lnTo>
                    <a:pt x="143637" y="1654848"/>
                  </a:lnTo>
                  <a:lnTo>
                    <a:pt x="144424" y="1654848"/>
                  </a:lnTo>
                  <a:lnTo>
                    <a:pt x="144310" y="1653578"/>
                  </a:lnTo>
                  <a:lnTo>
                    <a:pt x="144678" y="1652308"/>
                  </a:lnTo>
                  <a:lnTo>
                    <a:pt x="144919" y="1652308"/>
                  </a:lnTo>
                  <a:lnTo>
                    <a:pt x="145326" y="1653578"/>
                  </a:lnTo>
                  <a:lnTo>
                    <a:pt x="145796" y="1654848"/>
                  </a:lnTo>
                  <a:lnTo>
                    <a:pt x="145796" y="1643443"/>
                  </a:lnTo>
                  <a:lnTo>
                    <a:pt x="145618" y="1642148"/>
                  </a:lnTo>
                  <a:lnTo>
                    <a:pt x="145313" y="1638338"/>
                  </a:lnTo>
                  <a:lnTo>
                    <a:pt x="145211" y="1637068"/>
                  </a:lnTo>
                  <a:lnTo>
                    <a:pt x="144907" y="1633258"/>
                  </a:lnTo>
                  <a:lnTo>
                    <a:pt x="140995" y="1631988"/>
                  </a:lnTo>
                  <a:lnTo>
                    <a:pt x="140792" y="1631988"/>
                  </a:lnTo>
                  <a:lnTo>
                    <a:pt x="139153" y="1630718"/>
                  </a:lnTo>
                  <a:lnTo>
                    <a:pt x="138341" y="1629448"/>
                  </a:lnTo>
                  <a:lnTo>
                    <a:pt x="139992" y="1628178"/>
                  </a:lnTo>
                  <a:lnTo>
                    <a:pt x="141236" y="1628178"/>
                  </a:lnTo>
                  <a:lnTo>
                    <a:pt x="139801" y="1626908"/>
                  </a:lnTo>
                  <a:lnTo>
                    <a:pt x="136944" y="1624368"/>
                  </a:lnTo>
                  <a:lnTo>
                    <a:pt x="130619" y="1616748"/>
                  </a:lnTo>
                  <a:lnTo>
                    <a:pt x="131838" y="1610398"/>
                  </a:lnTo>
                  <a:lnTo>
                    <a:pt x="133070" y="1611668"/>
                  </a:lnTo>
                  <a:lnTo>
                    <a:pt x="132994" y="1610398"/>
                  </a:lnTo>
                  <a:lnTo>
                    <a:pt x="132753" y="1606588"/>
                  </a:lnTo>
                  <a:lnTo>
                    <a:pt x="125501" y="1609128"/>
                  </a:lnTo>
                  <a:lnTo>
                    <a:pt x="126796" y="1604048"/>
                  </a:lnTo>
                  <a:lnTo>
                    <a:pt x="127571" y="1605318"/>
                  </a:lnTo>
                  <a:lnTo>
                    <a:pt x="127152" y="1604048"/>
                  </a:lnTo>
                  <a:lnTo>
                    <a:pt x="122986" y="1591348"/>
                  </a:lnTo>
                  <a:lnTo>
                    <a:pt x="121246" y="1584998"/>
                  </a:lnTo>
                  <a:lnTo>
                    <a:pt x="121386" y="1579918"/>
                  </a:lnTo>
                  <a:lnTo>
                    <a:pt x="121424" y="1578648"/>
                  </a:lnTo>
                  <a:lnTo>
                    <a:pt x="116801" y="1579918"/>
                  </a:lnTo>
                  <a:lnTo>
                    <a:pt x="119786" y="1571028"/>
                  </a:lnTo>
                  <a:lnTo>
                    <a:pt x="120205" y="1569758"/>
                  </a:lnTo>
                  <a:lnTo>
                    <a:pt x="114198" y="1571028"/>
                  </a:lnTo>
                  <a:lnTo>
                    <a:pt x="115328" y="1565948"/>
                  </a:lnTo>
                  <a:lnTo>
                    <a:pt x="116865" y="1567218"/>
                  </a:lnTo>
                  <a:lnTo>
                    <a:pt x="116776" y="1565948"/>
                  </a:lnTo>
                  <a:lnTo>
                    <a:pt x="116332" y="1559598"/>
                  </a:lnTo>
                  <a:lnTo>
                    <a:pt x="115925" y="1557058"/>
                  </a:lnTo>
                  <a:lnTo>
                    <a:pt x="111734" y="1557058"/>
                  </a:lnTo>
                  <a:lnTo>
                    <a:pt x="110324" y="1555788"/>
                  </a:lnTo>
                  <a:lnTo>
                    <a:pt x="113360" y="1554518"/>
                  </a:lnTo>
                  <a:lnTo>
                    <a:pt x="109093" y="1551978"/>
                  </a:lnTo>
                  <a:lnTo>
                    <a:pt x="112179" y="1549438"/>
                  </a:lnTo>
                  <a:lnTo>
                    <a:pt x="110655" y="1546898"/>
                  </a:lnTo>
                  <a:lnTo>
                    <a:pt x="110769" y="1548168"/>
                  </a:lnTo>
                  <a:lnTo>
                    <a:pt x="109905" y="1549438"/>
                  </a:lnTo>
                  <a:lnTo>
                    <a:pt x="108991" y="1549438"/>
                  </a:lnTo>
                  <a:lnTo>
                    <a:pt x="106451" y="1546898"/>
                  </a:lnTo>
                  <a:lnTo>
                    <a:pt x="108305" y="1540548"/>
                  </a:lnTo>
                  <a:lnTo>
                    <a:pt x="109842" y="1540548"/>
                  </a:lnTo>
                  <a:lnTo>
                    <a:pt x="108953" y="1539278"/>
                  </a:lnTo>
                  <a:lnTo>
                    <a:pt x="104521" y="1532928"/>
                  </a:lnTo>
                  <a:lnTo>
                    <a:pt x="104800" y="1532928"/>
                  </a:lnTo>
                  <a:lnTo>
                    <a:pt x="103263" y="1531658"/>
                  </a:lnTo>
                  <a:lnTo>
                    <a:pt x="110807" y="1532928"/>
                  </a:lnTo>
                  <a:lnTo>
                    <a:pt x="106603" y="1530388"/>
                  </a:lnTo>
                  <a:lnTo>
                    <a:pt x="104038" y="1530388"/>
                  </a:lnTo>
                  <a:lnTo>
                    <a:pt x="105244" y="1527848"/>
                  </a:lnTo>
                  <a:lnTo>
                    <a:pt x="104305" y="1525308"/>
                  </a:lnTo>
                  <a:lnTo>
                    <a:pt x="103835" y="1524038"/>
                  </a:lnTo>
                  <a:lnTo>
                    <a:pt x="101993" y="1520228"/>
                  </a:lnTo>
                  <a:lnTo>
                    <a:pt x="104305" y="1520228"/>
                  </a:lnTo>
                  <a:lnTo>
                    <a:pt x="102920" y="1513878"/>
                  </a:lnTo>
                  <a:lnTo>
                    <a:pt x="99237" y="1508798"/>
                  </a:lnTo>
                  <a:lnTo>
                    <a:pt x="98183" y="1504988"/>
                  </a:lnTo>
                  <a:lnTo>
                    <a:pt x="97116" y="1501178"/>
                  </a:lnTo>
                  <a:lnTo>
                    <a:pt x="96901" y="1503718"/>
                  </a:lnTo>
                  <a:lnTo>
                    <a:pt x="93065" y="1504988"/>
                  </a:lnTo>
                  <a:lnTo>
                    <a:pt x="92214" y="1502841"/>
                  </a:lnTo>
                  <a:lnTo>
                    <a:pt x="91198" y="1502448"/>
                  </a:lnTo>
                  <a:lnTo>
                    <a:pt x="90805" y="1498638"/>
                  </a:lnTo>
                  <a:lnTo>
                    <a:pt x="94386" y="1498638"/>
                  </a:lnTo>
                  <a:lnTo>
                    <a:pt x="95872" y="1499908"/>
                  </a:lnTo>
                  <a:lnTo>
                    <a:pt x="94856" y="1498638"/>
                  </a:lnTo>
                  <a:lnTo>
                    <a:pt x="93827" y="1497368"/>
                  </a:lnTo>
                  <a:lnTo>
                    <a:pt x="96774" y="1497368"/>
                  </a:lnTo>
                  <a:lnTo>
                    <a:pt x="94373" y="1496098"/>
                  </a:lnTo>
                  <a:lnTo>
                    <a:pt x="98437" y="1491018"/>
                  </a:lnTo>
                  <a:lnTo>
                    <a:pt x="94386" y="1489748"/>
                  </a:lnTo>
                  <a:lnTo>
                    <a:pt x="95288" y="1489748"/>
                  </a:lnTo>
                  <a:lnTo>
                    <a:pt x="93281" y="1483398"/>
                  </a:lnTo>
                  <a:lnTo>
                    <a:pt x="91236" y="1480858"/>
                  </a:lnTo>
                  <a:lnTo>
                    <a:pt x="89776" y="1475778"/>
                  </a:lnTo>
                  <a:lnTo>
                    <a:pt x="89420" y="1474508"/>
                  </a:lnTo>
                  <a:lnTo>
                    <a:pt x="86550" y="1475778"/>
                  </a:lnTo>
                  <a:lnTo>
                    <a:pt x="86537" y="1473238"/>
                  </a:lnTo>
                  <a:lnTo>
                    <a:pt x="83756" y="1471968"/>
                  </a:lnTo>
                  <a:lnTo>
                    <a:pt x="83489" y="1468158"/>
                  </a:lnTo>
                  <a:lnTo>
                    <a:pt x="84442" y="1463078"/>
                  </a:lnTo>
                  <a:lnTo>
                    <a:pt x="82804" y="1457998"/>
                  </a:lnTo>
                  <a:lnTo>
                    <a:pt x="80454" y="1455483"/>
                  </a:lnTo>
                  <a:lnTo>
                    <a:pt x="80124" y="1457998"/>
                  </a:lnTo>
                  <a:lnTo>
                    <a:pt x="78016" y="1456728"/>
                  </a:lnTo>
                  <a:lnTo>
                    <a:pt x="80429" y="1455496"/>
                  </a:lnTo>
                  <a:lnTo>
                    <a:pt x="78892" y="1451648"/>
                  </a:lnTo>
                  <a:lnTo>
                    <a:pt x="81457" y="1452918"/>
                  </a:lnTo>
                  <a:lnTo>
                    <a:pt x="79413" y="1447838"/>
                  </a:lnTo>
                  <a:lnTo>
                    <a:pt x="78752" y="1445298"/>
                  </a:lnTo>
                  <a:lnTo>
                    <a:pt x="76314" y="1441488"/>
                  </a:lnTo>
                  <a:lnTo>
                    <a:pt x="74688" y="1438948"/>
                  </a:lnTo>
                  <a:lnTo>
                    <a:pt x="73850" y="1440218"/>
                  </a:lnTo>
                  <a:lnTo>
                    <a:pt x="73621" y="1441488"/>
                  </a:lnTo>
                  <a:lnTo>
                    <a:pt x="72618" y="1440218"/>
                  </a:lnTo>
                  <a:lnTo>
                    <a:pt x="71831" y="1438948"/>
                  </a:lnTo>
                  <a:lnTo>
                    <a:pt x="72898" y="1437678"/>
                  </a:lnTo>
                  <a:lnTo>
                    <a:pt x="74549" y="1437678"/>
                  </a:lnTo>
                  <a:lnTo>
                    <a:pt x="72250" y="1431328"/>
                  </a:lnTo>
                  <a:lnTo>
                    <a:pt x="72478" y="1426248"/>
                  </a:lnTo>
                  <a:lnTo>
                    <a:pt x="72593" y="1423708"/>
                  </a:lnTo>
                  <a:lnTo>
                    <a:pt x="72745" y="1416088"/>
                  </a:lnTo>
                  <a:lnTo>
                    <a:pt x="70599" y="1412278"/>
                  </a:lnTo>
                  <a:lnTo>
                    <a:pt x="69888" y="1411008"/>
                  </a:lnTo>
                  <a:lnTo>
                    <a:pt x="70231" y="1411008"/>
                  </a:lnTo>
                  <a:lnTo>
                    <a:pt x="65722" y="1404658"/>
                  </a:lnTo>
                  <a:lnTo>
                    <a:pt x="65392" y="1402118"/>
                  </a:lnTo>
                  <a:lnTo>
                    <a:pt x="68148" y="1407198"/>
                  </a:lnTo>
                  <a:lnTo>
                    <a:pt x="69176" y="1403388"/>
                  </a:lnTo>
                  <a:lnTo>
                    <a:pt x="67945" y="1402118"/>
                  </a:lnTo>
                  <a:lnTo>
                    <a:pt x="64236" y="1398308"/>
                  </a:lnTo>
                  <a:lnTo>
                    <a:pt x="63004" y="1397038"/>
                  </a:lnTo>
                  <a:lnTo>
                    <a:pt x="66929" y="1391958"/>
                  </a:lnTo>
                  <a:lnTo>
                    <a:pt x="62547" y="1386878"/>
                  </a:lnTo>
                  <a:lnTo>
                    <a:pt x="64249" y="1381798"/>
                  </a:lnTo>
                  <a:lnTo>
                    <a:pt x="64668" y="1380528"/>
                  </a:lnTo>
                  <a:lnTo>
                    <a:pt x="63246" y="1374178"/>
                  </a:lnTo>
                  <a:lnTo>
                    <a:pt x="61252" y="1367828"/>
                  </a:lnTo>
                  <a:lnTo>
                    <a:pt x="61671" y="1362748"/>
                  </a:lnTo>
                  <a:lnTo>
                    <a:pt x="59931" y="1362748"/>
                  </a:lnTo>
                  <a:lnTo>
                    <a:pt x="57746" y="1361478"/>
                  </a:lnTo>
                  <a:lnTo>
                    <a:pt x="58915" y="1360944"/>
                  </a:lnTo>
                  <a:lnTo>
                    <a:pt x="58204" y="1360208"/>
                  </a:lnTo>
                  <a:lnTo>
                    <a:pt x="55422" y="1350048"/>
                  </a:lnTo>
                  <a:lnTo>
                    <a:pt x="54724" y="1342428"/>
                  </a:lnTo>
                  <a:lnTo>
                    <a:pt x="54381" y="1338618"/>
                  </a:lnTo>
                  <a:lnTo>
                    <a:pt x="54140" y="1327188"/>
                  </a:lnTo>
                  <a:lnTo>
                    <a:pt x="53759" y="1315758"/>
                  </a:lnTo>
                  <a:lnTo>
                    <a:pt x="53314" y="1310678"/>
                  </a:lnTo>
                  <a:lnTo>
                    <a:pt x="43738" y="1314488"/>
                  </a:lnTo>
                  <a:lnTo>
                    <a:pt x="46913" y="1306868"/>
                  </a:lnTo>
                  <a:lnTo>
                    <a:pt x="50673" y="1308138"/>
                  </a:lnTo>
                  <a:lnTo>
                    <a:pt x="50139" y="1306868"/>
                  </a:lnTo>
                  <a:lnTo>
                    <a:pt x="48526" y="1303058"/>
                  </a:lnTo>
                  <a:lnTo>
                    <a:pt x="47447" y="1300518"/>
                  </a:lnTo>
                  <a:lnTo>
                    <a:pt x="45923" y="1292898"/>
                  </a:lnTo>
                  <a:lnTo>
                    <a:pt x="44589" y="1284008"/>
                  </a:lnTo>
                  <a:lnTo>
                    <a:pt x="44157" y="1282738"/>
                  </a:lnTo>
                  <a:lnTo>
                    <a:pt x="41973" y="1276388"/>
                  </a:lnTo>
                  <a:lnTo>
                    <a:pt x="42849" y="1277658"/>
                  </a:lnTo>
                  <a:lnTo>
                    <a:pt x="43878" y="1276388"/>
                  </a:lnTo>
                  <a:lnTo>
                    <a:pt x="44030" y="1277658"/>
                  </a:lnTo>
                  <a:lnTo>
                    <a:pt x="46164" y="1275118"/>
                  </a:lnTo>
                  <a:lnTo>
                    <a:pt x="42887" y="1270038"/>
                  </a:lnTo>
                  <a:lnTo>
                    <a:pt x="40843" y="1270038"/>
                  </a:lnTo>
                  <a:lnTo>
                    <a:pt x="40817" y="1268768"/>
                  </a:lnTo>
                  <a:lnTo>
                    <a:pt x="43497" y="1268768"/>
                  </a:lnTo>
                  <a:lnTo>
                    <a:pt x="44069" y="1267498"/>
                  </a:lnTo>
                  <a:lnTo>
                    <a:pt x="44627" y="1266228"/>
                  </a:lnTo>
                  <a:lnTo>
                    <a:pt x="39433" y="1262418"/>
                  </a:lnTo>
                  <a:lnTo>
                    <a:pt x="41732" y="1261338"/>
                  </a:lnTo>
                  <a:lnTo>
                    <a:pt x="41516" y="1261148"/>
                  </a:lnTo>
                  <a:lnTo>
                    <a:pt x="42138" y="1257338"/>
                  </a:lnTo>
                  <a:lnTo>
                    <a:pt x="42354" y="1256068"/>
                  </a:lnTo>
                  <a:lnTo>
                    <a:pt x="39662" y="1257338"/>
                  </a:lnTo>
                  <a:lnTo>
                    <a:pt x="40513" y="1253528"/>
                  </a:lnTo>
                  <a:lnTo>
                    <a:pt x="37388" y="1249718"/>
                  </a:lnTo>
                  <a:lnTo>
                    <a:pt x="38684" y="1245908"/>
                  </a:lnTo>
                  <a:lnTo>
                    <a:pt x="35204" y="1244638"/>
                  </a:lnTo>
                  <a:lnTo>
                    <a:pt x="39357" y="1239558"/>
                  </a:lnTo>
                  <a:lnTo>
                    <a:pt x="37566" y="1231938"/>
                  </a:lnTo>
                  <a:lnTo>
                    <a:pt x="35140" y="1229398"/>
                  </a:lnTo>
                  <a:lnTo>
                    <a:pt x="36652" y="1230668"/>
                  </a:lnTo>
                  <a:lnTo>
                    <a:pt x="36563" y="1229398"/>
                  </a:lnTo>
                  <a:lnTo>
                    <a:pt x="36385" y="1226858"/>
                  </a:lnTo>
                  <a:lnTo>
                    <a:pt x="38481" y="1228128"/>
                  </a:lnTo>
                  <a:lnTo>
                    <a:pt x="38290" y="1226858"/>
                  </a:lnTo>
                  <a:lnTo>
                    <a:pt x="38112" y="1225588"/>
                  </a:lnTo>
                  <a:lnTo>
                    <a:pt x="37528" y="1224318"/>
                  </a:lnTo>
                  <a:lnTo>
                    <a:pt x="36944" y="1223048"/>
                  </a:lnTo>
                  <a:lnTo>
                    <a:pt x="34594" y="1223048"/>
                  </a:lnTo>
                  <a:lnTo>
                    <a:pt x="35953" y="1219238"/>
                  </a:lnTo>
                  <a:lnTo>
                    <a:pt x="34518" y="1215428"/>
                  </a:lnTo>
                  <a:lnTo>
                    <a:pt x="33439" y="1212888"/>
                  </a:lnTo>
                  <a:lnTo>
                    <a:pt x="35852" y="1209078"/>
                  </a:lnTo>
                  <a:lnTo>
                    <a:pt x="32321" y="1201458"/>
                  </a:lnTo>
                  <a:lnTo>
                    <a:pt x="31229" y="1197648"/>
                  </a:lnTo>
                  <a:lnTo>
                    <a:pt x="30149" y="1193838"/>
                  </a:lnTo>
                  <a:lnTo>
                    <a:pt x="34442" y="1193838"/>
                  </a:lnTo>
                  <a:lnTo>
                    <a:pt x="32423" y="1187691"/>
                  </a:lnTo>
                  <a:lnTo>
                    <a:pt x="29946" y="1192949"/>
                  </a:lnTo>
                  <a:lnTo>
                    <a:pt x="28384" y="1186218"/>
                  </a:lnTo>
                  <a:lnTo>
                    <a:pt x="31927" y="1186218"/>
                  </a:lnTo>
                  <a:lnTo>
                    <a:pt x="27559" y="1182408"/>
                  </a:lnTo>
                  <a:lnTo>
                    <a:pt x="28105" y="1174788"/>
                  </a:lnTo>
                  <a:lnTo>
                    <a:pt x="28587" y="1173518"/>
                  </a:lnTo>
                  <a:lnTo>
                    <a:pt x="30238" y="1176058"/>
                  </a:lnTo>
                  <a:lnTo>
                    <a:pt x="31089" y="1176058"/>
                  </a:lnTo>
                  <a:lnTo>
                    <a:pt x="30060" y="1173518"/>
                  </a:lnTo>
                  <a:lnTo>
                    <a:pt x="29552" y="1172248"/>
                  </a:lnTo>
                  <a:lnTo>
                    <a:pt x="14033" y="1172248"/>
                  </a:lnTo>
                  <a:lnTo>
                    <a:pt x="14033" y="1174788"/>
                  </a:lnTo>
                  <a:lnTo>
                    <a:pt x="12649" y="1175791"/>
                  </a:lnTo>
                  <a:lnTo>
                    <a:pt x="12585" y="1175943"/>
                  </a:lnTo>
                  <a:lnTo>
                    <a:pt x="12268" y="1176070"/>
                  </a:lnTo>
                  <a:lnTo>
                    <a:pt x="11455" y="1176642"/>
                  </a:lnTo>
                  <a:lnTo>
                    <a:pt x="10147" y="1174788"/>
                  </a:lnTo>
                  <a:lnTo>
                    <a:pt x="10477" y="1173518"/>
                  </a:lnTo>
                  <a:lnTo>
                    <a:pt x="12458" y="1175791"/>
                  </a:lnTo>
                  <a:lnTo>
                    <a:pt x="14033" y="1174788"/>
                  </a:lnTo>
                  <a:lnTo>
                    <a:pt x="14033" y="1172248"/>
                  </a:lnTo>
                  <a:lnTo>
                    <a:pt x="8953" y="1172248"/>
                  </a:lnTo>
                  <a:lnTo>
                    <a:pt x="5867" y="1172248"/>
                  </a:lnTo>
                  <a:lnTo>
                    <a:pt x="8432" y="1175943"/>
                  </a:lnTo>
                  <a:lnTo>
                    <a:pt x="8089" y="1174788"/>
                  </a:lnTo>
                  <a:lnTo>
                    <a:pt x="12065" y="1179868"/>
                  </a:lnTo>
                  <a:lnTo>
                    <a:pt x="11963" y="1177925"/>
                  </a:lnTo>
                  <a:lnTo>
                    <a:pt x="16662" y="1179868"/>
                  </a:lnTo>
                  <a:lnTo>
                    <a:pt x="14401" y="1183678"/>
                  </a:lnTo>
                  <a:lnTo>
                    <a:pt x="8229" y="1183678"/>
                  </a:lnTo>
                  <a:lnTo>
                    <a:pt x="5867" y="1188758"/>
                  </a:lnTo>
                  <a:lnTo>
                    <a:pt x="12090" y="1192568"/>
                  </a:lnTo>
                  <a:lnTo>
                    <a:pt x="11061" y="1198918"/>
                  </a:lnTo>
                  <a:lnTo>
                    <a:pt x="11963" y="1197648"/>
                  </a:lnTo>
                  <a:lnTo>
                    <a:pt x="14490" y="1197648"/>
                  </a:lnTo>
                  <a:lnTo>
                    <a:pt x="12636" y="1201458"/>
                  </a:lnTo>
                  <a:lnTo>
                    <a:pt x="13779" y="1202728"/>
                  </a:lnTo>
                  <a:lnTo>
                    <a:pt x="11722" y="1202728"/>
                  </a:lnTo>
                  <a:lnTo>
                    <a:pt x="11061" y="1203998"/>
                  </a:lnTo>
                  <a:lnTo>
                    <a:pt x="9893" y="1205268"/>
                  </a:lnTo>
                  <a:lnTo>
                    <a:pt x="11404" y="1205268"/>
                  </a:lnTo>
                  <a:lnTo>
                    <a:pt x="10248" y="1210348"/>
                  </a:lnTo>
                  <a:lnTo>
                    <a:pt x="14427" y="1210348"/>
                  </a:lnTo>
                  <a:lnTo>
                    <a:pt x="12014" y="1214158"/>
                  </a:lnTo>
                  <a:lnTo>
                    <a:pt x="11455" y="1219238"/>
                  </a:lnTo>
                  <a:lnTo>
                    <a:pt x="18491" y="1219238"/>
                  </a:lnTo>
                  <a:lnTo>
                    <a:pt x="18326" y="1224318"/>
                  </a:lnTo>
                  <a:lnTo>
                    <a:pt x="15925" y="1223048"/>
                  </a:lnTo>
                  <a:lnTo>
                    <a:pt x="14732" y="1225588"/>
                  </a:lnTo>
                  <a:lnTo>
                    <a:pt x="12763" y="1221778"/>
                  </a:lnTo>
                  <a:lnTo>
                    <a:pt x="12928" y="1224318"/>
                  </a:lnTo>
                  <a:lnTo>
                    <a:pt x="12712" y="1225588"/>
                  </a:lnTo>
                  <a:lnTo>
                    <a:pt x="14135" y="1225588"/>
                  </a:lnTo>
                  <a:lnTo>
                    <a:pt x="12941" y="1226858"/>
                  </a:lnTo>
                  <a:lnTo>
                    <a:pt x="17386" y="1229398"/>
                  </a:lnTo>
                  <a:lnTo>
                    <a:pt x="15608" y="1231938"/>
                  </a:lnTo>
                  <a:lnTo>
                    <a:pt x="18757" y="1231938"/>
                  </a:lnTo>
                  <a:lnTo>
                    <a:pt x="18770" y="1234478"/>
                  </a:lnTo>
                  <a:lnTo>
                    <a:pt x="19507" y="1237018"/>
                  </a:lnTo>
                  <a:lnTo>
                    <a:pt x="21564" y="1234478"/>
                  </a:lnTo>
                  <a:lnTo>
                    <a:pt x="19431" y="1239558"/>
                  </a:lnTo>
                  <a:lnTo>
                    <a:pt x="19977" y="1244638"/>
                  </a:lnTo>
                  <a:lnTo>
                    <a:pt x="20662" y="1249718"/>
                  </a:lnTo>
                  <a:lnTo>
                    <a:pt x="18986" y="1254798"/>
                  </a:lnTo>
                  <a:lnTo>
                    <a:pt x="20167" y="1258608"/>
                  </a:lnTo>
                  <a:lnTo>
                    <a:pt x="21374" y="1262418"/>
                  </a:lnTo>
                  <a:lnTo>
                    <a:pt x="21971" y="1266228"/>
                  </a:lnTo>
                  <a:lnTo>
                    <a:pt x="20942" y="1266228"/>
                  </a:lnTo>
                  <a:lnTo>
                    <a:pt x="21069" y="1264958"/>
                  </a:lnTo>
                  <a:lnTo>
                    <a:pt x="19850" y="1270038"/>
                  </a:lnTo>
                  <a:lnTo>
                    <a:pt x="27368" y="1267498"/>
                  </a:lnTo>
                  <a:lnTo>
                    <a:pt x="26035" y="1272578"/>
                  </a:lnTo>
                  <a:lnTo>
                    <a:pt x="23152" y="1276388"/>
                  </a:lnTo>
                  <a:lnTo>
                    <a:pt x="23825" y="1270038"/>
                  </a:lnTo>
                  <a:lnTo>
                    <a:pt x="22834" y="1272578"/>
                  </a:lnTo>
                  <a:lnTo>
                    <a:pt x="16230" y="1273848"/>
                  </a:lnTo>
                  <a:lnTo>
                    <a:pt x="24701" y="1277658"/>
                  </a:lnTo>
                  <a:lnTo>
                    <a:pt x="21336" y="1282738"/>
                  </a:lnTo>
                  <a:lnTo>
                    <a:pt x="20802" y="1281468"/>
                  </a:lnTo>
                  <a:lnTo>
                    <a:pt x="18923" y="1284008"/>
                  </a:lnTo>
                  <a:lnTo>
                    <a:pt x="24358" y="1287818"/>
                  </a:lnTo>
                  <a:lnTo>
                    <a:pt x="24549" y="1291628"/>
                  </a:lnTo>
                  <a:lnTo>
                    <a:pt x="23926" y="1291628"/>
                  </a:lnTo>
                  <a:lnTo>
                    <a:pt x="23520" y="1292898"/>
                  </a:lnTo>
                  <a:lnTo>
                    <a:pt x="27368" y="1294168"/>
                  </a:lnTo>
                  <a:lnTo>
                    <a:pt x="29502" y="1300518"/>
                  </a:lnTo>
                  <a:lnTo>
                    <a:pt x="30759" y="1303324"/>
                  </a:lnTo>
                  <a:lnTo>
                    <a:pt x="31140" y="1303058"/>
                  </a:lnTo>
                  <a:lnTo>
                    <a:pt x="32537" y="1305598"/>
                  </a:lnTo>
                  <a:lnTo>
                    <a:pt x="31318" y="1308138"/>
                  </a:lnTo>
                  <a:lnTo>
                    <a:pt x="30543" y="1310678"/>
                  </a:lnTo>
                  <a:lnTo>
                    <a:pt x="27876" y="1311897"/>
                  </a:lnTo>
                  <a:lnTo>
                    <a:pt x="27622" y="1314488"/>
                  </a:lnTo>
                  <a:lnTo>
                    <a:pt x="25971" y="1314488"/>
                  </a:lnTo>
                  <a:lnTo>
                    <a:pt x="27444" y="1319568"/>
                  </a:lnTo>
                  <a:lnTo>
                    <a:pt x="31521" y="1319568"/>
                  </a:lnTo>
                  <a:lnTo>
                    <a:pt x="32258" y="1324648"/>
                  </a:lnTo>
                  <a:lnTo>
                    <a:pt x="33350" y="1324648"/>
                  </a:lnTo>
                  <a:lnTo>
                    <a:pt x="37922" y="1327188"/>
                  </a:lnTo>
                  <a:lnTo>
                    <a:pt x="31597" y="1327188"/>
                  </a:lnTo>
                  <a:lnTo>
                    <a:pt x="35204" y="1329728"/>
                  </a:lnTo>
                  <a:lnTo>
                    <a:pt x="31330" y="1332268"/>
                  </a:lnTo>
                  <a:lnTo>
                    <a:pt x="32740" y="1333538"/>
                  </a:lnTo>
                  <a:lnTo>
                    <a:pt x="36741" y="1338618"/>
                  </a:lnTo>
                  <a:lnTo>
                    <a:pt x="38239" y="1342428"/>
                  </a:lnTo>
                  <a:lnTo>
                    <a:pt x="34810" y="1339888"/>
                  </a:lnTo>
                  <a:lnTo>
                    <a:pt x="34010" y="1338618"/>
                  </a:lnTo>
                  <a:lnTo>
                    <a:pt x="32397" y="1336078"/>
                  </a:lnTo>
                  <a:lnTo>
                    <a:pt x="30073" y="1333538"/>
                  </a:lnTo>
                  <a:lnTo>
                    <a:pt x="30441" y="1336078"/>
                  </a:lnTo>
                  <a:lnTo>
                    <a:pt x="31775" y="1341158"/>
                  </a:lnTo>
                  <a:lnTo>
                    <a:pt x="33426" y="1341158"/>
                  </a:lnTo>
                  <a:lnTo>
                    <a:pt x="32232" y="1339888"/>
                  </a:lnTo>
                  <a:lnTo>
                    <a:pt x="32689" y="1338618"/>
                  </a:lnTo>
                  <a:lnTo>
                    <a:pt x="36385" y="1341158"/>
                  </a:lnTo>
                  <a:lnTo>
                    <a:pt x="38608" y="1343698"/>
                  </a:lnTo>
                  <a:lnTo>
                    <a:pt x="39370" y="1347508"/>
                  </a:lnTo>
                  <a:lnTo>
                    <a:pt x="35941" y="1350048"/>
                  </a:lnTo>
                  <a:lnTo>
                    <a:pt x="35775" y="1355128"/>
                  </a:lnTo>
                  <a:lnTo>
                    <a:pt x="36118" y="1358938"/>
                  </a:lnTo>
                  <a:lnTo>
                    <a:pt x="34188" y="1364018"/>
                  </a:lnTo>
                  <a:lnTo>
                    <a:pt x="38709" y="1370368"/>
                  </a:lnTo>
                  <a:lnTo>
                    <a:pt x="36182" y="1377988"/>
                  </a:lnTo>
                  <a:lnTo>
                    <a:pt x="38544" y="1386878"/>
                  </a:lnTo>
                  <a:lnTo>
                    <a:pt x="43929" y="1381798"/>
                  </a:lnTo>
                  <a:lnTo>
                    <a:pt x="40779" y="1386954"/>
                  </a:lnTo>
                  <a:lnTo>
                    <a:pt x="40576" y="1386789"/>
                  </a:lnTo>
                  <a:lnTo>
                    <a:pt x="40398" y="1387563"/>
                  </a:lnTo>
                  <a:lnTo>
                    <a:pt x="39268" y="1389418"/>
                  </a:lnTo>
                  <a:lnTo>
                    <a:pt x="40068" y="1389087"/>
                  </a:lnTo>
                  <a:lnTo>
                    <a:pt x="39738" y="1390599"/>
                  </a:lnTo>
                  <a:lnTo>
                    <a:pt x="40754" y="1388808"/>
                  </a:lnTo>
                  <a:lnTo>
                    <a:pt x="41998" y="1388287"/>
                  </a:lnTo>
                  <a:lnTo>
                    <a:pt x="44119" y="1394307"/>
                  </a:lnTo>
                  <a:lnTo>
                    <a:pt x="45707" y="1390142"/>
                  </a:lnTo>
                  <a:lnTo>
                    <a:pt x="45961" y="1389494"/>
                  </a:lnTo>
                  <a:lnTo>
                    <a:pt x="44932" y="1390142"/>
                  </a:lnTo>
                  <a:lnTo>
                    <a:pt x="42329" y="1388148"/>
                  </a:lnTo>
                  <a:lnTo>
                    <a:pt x="45389" y="1386878"/>
                  </a:lnTo>
                  <a:lnTo>
                    <a:pt x="46266" y="1389418"/>
                  </a:lnTo>
                  <a:lnTo>
                    <a:pt x="45974" y="1390688"/>
                  </a:lnTo>
                  <a:lnTo>
                    <a:pt x="43726" y="1397038"/>
                  </a:lnTo>
                  <a:lnTo>
                    <a:pt x="42252" y="1398308"/>
                  </a:lnTo>
                  <a:lnTo>
                    <a:pt x="41884" y="1395768"/>
                  </a:lnTo>
                  <a:lnTo>
                    <a:pt x="40538" y="1395768"/>
                  </a:lnTo>
                  <a:lnTo>
                    <a:pt x="41109" y="1400848"/>
                  </a:lnTo>
                  <a:lnTo>
                    <a:pt x="38328" y="1398308"/>
                  </a:lnTo>
                  <a:lnTo>
                    <a:pt x="37388" y="1402118"/>
                  </a:lnTo>
                  <a:lnTo>
                    <a:pt x="39458" y="1400848"/>
                  </a:lnTo>
                  <a:lnTo>
                    <a:pt x="40932" y="1402118"/>
                  </a:lnTo>
                  <a:lnTo>
                    <a:pt x="40690" y="1404658"/>
                  </a:lnTo>
                  <a:lnTo>
                    <a:pt x="42710" y="1400848"/>
                  </a:lnTo>
                  <a:lnTo>
                    <a:pt x="47485" y="1405928"/>
                  </a:lnTo>
                  <a:lnTo>
                    <a:pt x="38760" y="1407198"/>
                  </a:lnTo>
                  <a:lnTo>
                    <a:pt x="43522" y="1412278"/>
                  </a:lnTo>
                  <a:lnTo>
                    <a:pt x="41109" y="1411008"/>
                  </a:lnTo>
                  <a:lnTo>
                    <a:pt x="42989" y="1413548"/>
                  </a:lnTo>
                  <a:lnTo>
                    <a:pt x="43891" y="1422438"/>
                  </a:lnTo>
                  <a:lnTo>
                    <a:pt x="49733" y="1424978"/>
                  </a:lnTo>
                  <a:lnTo>
                    <a:pt x="49161" y="1424978"/>
                  </a:lnTo>
                  <a:lnTo>
                    <a:pt x="47663" y="1426248"/>
                  </a:lnTo>
                  <a:lnTo>
                    <a:pt x="46850" y="1424978"/>
                  </a:lnTo>
                  <a:lnTo>
                    <a:pt x="48082" y="1432598"/>
                  </a:lnTo>
                  <a:lnTo>
                    <a:pt x="56502" y="1440218"/>
                  </a:lnTo>
                  <a:lnTo>
                    <a:pt x="54978" y="1446568"/>
                  </a:lnTo>
                  <a:lnTo>
                    <a:pt x="53327" y="1446568"/>
                  </a:lnTo>
                  <a:lnTo>
                    <a:pt x="54114" y="1447838"/>
                  </a:lnTo>
                  <a:lnTo>
                    <a:pt x="56794" y="1447838"/>
                  </a:lnTo>
                  <a:lnTo>
                    <a:pt x="55778" y="1450378"/>
                  </a:lnTo>
                  <a:lnTo>
                    <a:pt x="54114" y="1450378"/>
                  </a:lnTo>
                  <a:lnTo>
                    <a:pt x="54216" y="1451648"/>
                  </a:lnTo>
                  <a:lnTo>
                    <a:pt x="54940" y="1451648"/>
                  </a:lnTo>
                  <a:lnTo>
                    <a:pt x="57899" y="1454188"/>
                  </a:lnTo>
                  <a:lnTo>
                    <a:pt x="57531" y="1455458"/>
                  </a:lnTo>
                  <a:lnTo>
                    <a:pt x="55397" y="1455458"/>
                  </a:lnTo>
                  <a:lnTo>
                    <a:pt x="55473" y="1463078"/>
                  </a:lnTo>
                  <a:lnTo>
                    <a:pt x="62661" y="1464348"/>
                  </a:lnTo>
                  <a:lnTo>
                    <a:pt x="65417" y="1470698"/>
                  </a:lnTo>
                  <a:lnTo>
                    <a:pt x="60998" y="1471968"/>
                  </a:lnTo>
                  <a:lnTo>
                    <a:pt x="61137" y="1478318"/>
                  </a:lnTo>
                  <a:lnTo>
                    <a:pt x="61290" y="1480858"/>
                  </a:lnTo>
                  <a:lnTo>
                    <a:pt x="60629" y="1480858"/>
                  </a:lnTo>
                  <a:lnTo>
                    <a:pt x="62623" y="1489748"/>
                  </a:lnTo>
                  <a:lnTo>
                    <a:pt x="68605" y="1493558"/>
                  </a:lnTo>
                  <a:lnTo>
                    <a:pt x="72682" y="1501178"/>
                  </a:lnTo>
                  <a:lnTo>
                    <a:pt x="71742" y="1506258"/>
                  </a:lnTo>
                  <a:lnTo>
                    <a:pt x="72948" y="1512608"/>
                  </a:lnTo>
                  <a:lnTo>
                    <a:pt x="74764" y="1520228"/>
                  </a:lnTo>
                  <a:lnTo>
                    <a:pt x="75603" y="1526578"/>
                  </a:lnTo>
                  <a:lnTo>
                    <a:pt x="76022" y="1525308"/>
                  </a:lnTo>
                  <a:lnTo>
                    <a:pt x="79082" y="1525308"/>
                  </a:lnTo>
                  <a:lnTo>
                    <a:pt x="79959" y="1526578"/>
                  </a:lnTo>
                  <a:lnTo>
                    <a:pt x="79641" y="1529118"/>
                  </a:lnTo>
                  <a:lnTo>
                    <a:pt x="84594" y="1530388"/>
                  </a:lnTo>
                  <a:lnTo>
                    <a:pt x="80492" y="1531658"/>
                  </a:lnTo>
                  <a:lnTo>
                    <a:pt x="80352" y="1531658"/>
                  </a:lnTo>
                  <a:lnTo>
                    <a:pt x="76885" y="1534198"/>
                  </a:lnTo>
                  <a:lnTo>
                    <a:pt x="79070" y="1536738"/>
                  </a:lnTo>
                  <a:lnTo>
                    <a:pt x="79971" y="1540548"/>
                  </a:lnTo>
                  <a:lnTo>
                    <a:pt x="85369" y="1539278"/>
                  </a:lnTo>
                  <a:lnTo>
                    <a:pt x="84632" y="1545628"/>
                  </a:lnTo>
                  <a:lnTo>
                    <a:pt x="87528" y="1553248"/>
                  </a:lnTo>
                  <a:lnTo>
                    <a:pt x="90373" y="1558328"/>
                  </a:lnTo>
                  <a:lnTo>
                    <a:pt x="89433" y="1564678"/>
                  </a:lnTo>
                  <a:lnTo>
                    <a:pt x="91351" y="1565948"/>
                  </a:lnTo>
                  <a:lnTo>
                    <a:pt x="92113" y="1567218"/>
                  </a:lnTo>
                  <a:lnTo>
                    <a:pt x="94081" y="1568488"/>
                  </a:lnTo>
                  <a:lnTo>
                    <a:pt x="91236" y="1569758"/>
                  </a:lnTo>
                  <a:lnTo>
                    <a:pt x="92849" y="1577378"/>
                  </a:lnTo>
                  <a:lnTo>
                    <a:pt x="95732" y="1583728"/>
                  </a:lnTo>
                  <a:lnTo>
                    <a:pt x="93281" y="1583728"/>
                  </a:lnTo>
                  <a:lnTo>
                    <a:pt x="94348" y="1586268"/>
                  </a:lnTo>
                  <a:lnTo>
                    <a:pt x="102908" y="1584998"/>
                  </a:lnTo>
                  <a:lnTo>
                    <a:pt x="104216" y="1587538"/>
                  </a:lnTo>
                  <a:lnTo>
                    <a:pt x="100406" y="1590078"/>
                  </a:lnTo>
                  <a:lnTo>
                    <a:pt x="102590" y="1596428"/>
                  </a:lnTo>
                  <a:lnTo>
                    <a:pt x="101295" y="1604048"/>
                  </a:lnTo>
                  <a:lnTo>
                    <a:pt x="107289" y="1607858"/>
                  </a:lnTo>
                  <a:lnTo>
                    <a:pt x="105359" y="1609128"/>
                  </a:lnTo>
                  <a:lnTo>
                    <a:pt x="104838" y="1607858"/>
                  </a:lnTo>
                  <a:lnTo>
                    <a:pt x="105321" y="1609128"/>
                  </a:lnTo>
                  <a:lnTo>
                    <a:pt x="105791" y="1610398"/>
                  </a:lnTo>
                  <a:lnTo>
                    <a:pt x="106159" y="1619288"/>
                  </a:lnTo>
                  <a:lnTo>
                    <a:pt x="108140" y="1618335"/>
                  </a:lnTo>
                  <a:lnTo>
                    <a:pt x="113411" y="1623098"/>
                  </a:lnTo>
                  <a:lnTo>
                    <a:pt x="116281" y="1625638"/>
                  </a:lnTo>
                  <a:lnTo>
                    <a:pt x="113372" y="1625638"/>
                  </a:lnTo>
                  <a:lnTo>
                    <a:pt x="117932" y="1628178"/>
                  </a:lnTo>
                  <a:lnTo>
                    <a:pt x="118897" y="1626908"/>
                  </a:lnTo>
                  <a:lnTo>
                    <a:pt x="121361" y="1630718"/>
                  </a:lnTo>
                  <a:lnTo>
                    <a:pt x="121361" y="1631988"/>
                  </a:lnTo>
                  <a:lnTo>
                    <a:pt x="119621" y="1631988"/>
                  </a:lnTo>
                  <a:lnTo>
                    <a:pt x="119456" y="1634528"/>
                  </a:lnTo>
                  <a:lnTo>
                    <a:pt x="123190" y="1631988"/>
                  </a:lnTo>
                  <a:lnTo>
                    <a:pt x="123190" y="1637068"/>
                  </a:lnTo>
                  <a:lnTo>
                    <a:pt x="120916" y="1635798"/>
                  </a:lnTo>
                  <a:lnTo>
                    <a:pt x="121907" y="1639608"/>
                  </a:lnTo>
                  <a:lnTo>
                    <a:pt x="122758" y="1638338"/>
                  </a:lnTo>
                  <a:lnTo>
                    <a:pt x="125425" y="1639608"/>
                  </a:lnTo>
                  <a:lnTo>
                    <a:pt x="127292" y="1640878"/>
                  </a:lnTo>
                  <a:lnTo>
                    <a:pt x="127050" y="1645958"/>
                  </a:lnTo>
                  <a:lnTo>
                    <a:pt x="124764" y="1647228"/>
                  </a:lnTo>
                  <a:lnTo>
                    <a:pt x="129095" y="1647228"/>
                  </a:lnTo>
                  <a:lnTo>
                    <a:pt x="129095" y="1649768"/>
                  </a:lnTo>
                  <a:lnTo>
                    <a:pt x="128181" y="1649768"/>
                  </a:lnTo>
                  <a:lnTo>
                    <a:pt x="128181" y="1654848"/>
                  </a:lnTo>
                  <a:lnTo>
                    <a:pt x="127927" y="1654975"/>
                  </a:lnTo>
                  <a:lnTo>
                    <a:pt x="127863" y="1654848"/>
                  </a:lnTo>
                  <a:lnTo>
                    <a:pt x="128181" y="1654848"/>
                  </a:lnTo>
                  <a:lnTo>
                    <a:pt x="128181" y="1649768"/>
                  </a:lnTo>
                  <a:lnTo>
                    <a:pt x="127012" y="1649768"/>
                  </a:lnTo>
                  <a:lnTo>
                    <a:pt x="127165" y="1655356"/>
                  </a:lnTo>
                  <a:lnTo>
                    <a:pt x="128104" y="1655356"/>
                  </a:lnTo>
                  <a:lnTo>
                    <a:pt x="128460" y="1656118"/>
                  </a:lnTo>
                  <a:lnTo>
                    <a:pt x="133248" y="1656118"/>
                  </a:lnTo>
                  <a:lnTo>
                    <a:pt x="132346" y="1659839"/>
                  </a:lnTo>
                  <a:lnTo>
                    <a:pt x="132346" y="1673898"/>
                  </a:lnTo>
                  <a:lnTo>
                    <a:pt x="131699" y="1673898"/>
                  </a:lnTo>
                  <a:lnTo>
                    <a:pt x="130873" y="1672628"/>
                  </a:lnTo>
                  <a:lnTo>
                    <a:pt x="132016" y="1672628"/>
                  </a:lnTo>
                  <a:lnTo>
                    <a:pt x="132346" y="1673898"/>
                  </a:lnTo>
                  <a:lnTo>
                    <a:pt x="132346" y="1659839"/>
                  </a:lnTo>
                  <a:lnTo>
                    <a:pt x="132016" y="1661198"/>
                  </a:lnTo>
                  <a:lnTo>
                    <a:pt x="130784" y="1661198"/>
                  </a:lnTo>
                  <a:lnTo>
                    <a:pt x="130657" y="1662341"/>
                  </a:lnTo>
                  <a:lnTo>
                    <a:pt x="130949" y="1662468"/>
                  </a:lnTo>
                  <a:lnTo>
                    <a:pt x="131089" y="1666278"/>
                  </a:lnTo>
                  <a:lnTo>
                    <a:pt x="130733" y="1667548"/>
                  </a:lnTo>
                  <a:lnTo>
                    <a:pt x="130048" y="1667548"/>
                  </a:lnTo>
                  <a:lnTo>
                    <a:pt x="130543" y="1668818"/>
                  </a:lnTo>
                  <a:lnTo>
                    <a:pt x="131216" y="1668818"/>
                  </a:lnTo>
                  <a:lnTo>
                    <a:pt x="131191" y="1671358"/>
                  </a:lnTo>
                  <a:lnTo>
                    <a:pt x="131546" y="1671358"/>
                  </a:lnTo>
                  <a:lnTo>
                    <a:pt x="129641" y="1672628"/>
                  </a:lnTo>
                  <a:lnTo>
                    <a:pt x="131965" y="1676438"/>
                  </a:lnTo>
                  <a:lnTo>
                    <a:pt x="132549" y="1677708"/>
                  </a:lnTo>
                  <a:lnTo>
                    <a:pt x="135216" y="1676438"/>
                  </a:lnTo>
                  <a:lnTo>
                    <a:pt x="135661" y="1678978"/>
                  </a:lnTo>
                  <a:lnTo>
                    <a:pt x="137096" y="1676438"/>
                  </a:lnTo>
                  <a:lnTo>
                    <a:pt x="136639" y="1675168"/>
                  </a:lnTo>
                  <a:lnTo>
                    <a:pt x="136067" y="1675168"/>
                  </a:lnTo>
                  <a:lnTo>
                    <a:pt x="135890" y="1673898"/>
                  </a:lnTo>
                  <a:lnTo>
                    <a:pt x="135178" y="1672628"/>
                  </a:lnTo>
                  <a:lnTo>
                    <a:pt x="133946" y="1670088"/>
                  </a:lnTo>
                  <a:lnTo>
                    <a:pt x="135851" y="1671358"/>
                  </a:lnTo>
                  <a:lnTo>
                    <a:pt x="137579" y="1671358"/>
                  </a:lnTo>
                  <a:lnTo>
                    <a:pt x="136791" y="1673898"/>
                  </a:lnTo>
                  <a:lnTo>
                    <a:pt x="141084" y="1673898"/>
                  </a:lnTo>
                  <a:lnTo>
                    <a:pt x="142125" y="1675168"/>
                  </a:lnTo>
                  <a:lnTo>
                    <a:pt x="139242" y="1678978"/>
                  </a:lnTo>
                  <a:lnTo>
                    <a:pt x="138963" y="1684058"/>
                  </a:lnTo>
                  <a:lnTo>
                    <a:pt x="136893" y="1685328"/>
                  </a:lnTo>
                  <a:lnTo>
                    <a:pt x="140525" y="1689138"/>
                  </a:lnTo>
                  <a:lnTo>
                    <a:pt x="142849" y="1696758"/>
                  </a:lnTo>
                  <a:lnTo>
                    <a:pt x="149275" y="1698028"/>
                  </a:lnTo>
                  <a:lnTo>
                    <a:pt x="150520" y="1699298"/>
                  </a:lnTo>
                  <a:lnTo>
                    <a:pt x="148488" y="1699298"/>
                  </a:lnTo>
                  <a:lnTo>
                    <a:pt x="147916" y="1700568"/>
                  </a:lnTo>
                  <a:lnTo>
                    <a:pt x="147066" y="1700568"/>
                  </a:lnTo>
                  <a:lnTo>
                    <a:pt x="148310" y="1701838"/>
                  </a:lnTo>
                  <a:lnTo>
                    <a:pt x="149860" y="1706918"/>
                  </a:lnTo>
                  <a:lnTo>
                    <a:pt x="150228" y="1706918"/>
                  </a:lnTo>
                  <a:lnTo>
                    <a:pt x="152247" y="1710728"/>
                  </a:lnTo>
                  <a:lnTo>
                    <a:pt x="150876" y="1710728"/>
                  </a:lnTo>
                  <a:lnTo>
                    <a:pt x="152666" y="1717078"/>
                  </a:lnTo>
                  <a:lnTo>
                    <a:pt x="157899" y="1722158"/>
                  </a:lnTo>
                  <a:lnTo>
                    <a:pt x="162902" y="1727238"/>
                  </a:lnTo>
                  <a:lnTo>
                    <a:pt x="164058" y="1736128"/>
                  </a:lnTo>
                  <a:lnTo>
                    <a:pt x="164185" y="1734858"/>
                  </a:lnTo>
                  <a:lnTo>
                    <a:pt x="164757" y="1733588"/>
                  </a:lnTo>
                  <a:lnTo>
                    <a:pt x="167868" y="1743748"/>
                  </a:lnTo>
                  <a:lnTo>
                    <a:pt x="172631" y="1752638"/>
                  </a:lnTo>
                  <a:lnTo>
                    <a:pt x="177063" y="1761528"/>
                  </a:lnTo>
                  <a:lnTo>
                    <a:pt x="179171" y="1771688"/>
                  </a:lnTo>
                  <a:lnTo>
                    <a:pt x="179705" y="1775498"/>
                  </a:lnTo>
                  <a:lnTo>
                    <a:pt x="182118" y="1775498"/>
                  </a:lnTo>
                  <a:lnTo>
                    <a:pt x="184759" y="1776768"/>
                  </a:lnTo>
                  <a:lnTo>
                    <a:pt x="182219" y="1778038"/>
                  </a:lnTo>
                  <a:lnTo>
                    <a:pt x="187159" y="1780578"/>
                  </a:lnTo>
                  <a:lnTo>
                    <a:pt x="188785" y="1784388"/>
                  </a:lnTo>
                  <a:lnTo>
                    <a:pt x="188468" y="1786928"/>
                  </a:lnTo>
                  <a:lnTo>
                    <a:pt x="188379" y="1793278"/>
                  </a:lnTo>
                  <a:lnTo>
                    <a:pt x="191592" y="1797088"/>
                  </a:lnTo>
                  <a:lnTo>
                    <a:pt x="193141" y="1794548"/>
                  </a:lnTo>
                  <a:lnTo>
                    <a:pt x="193840" y="1797088"/>
                  </a:lnTo>
                  <a:lnTo>
                    <a:pt x="197637" y="1802168"/>
                  </a:lnTo>
                  <a:lnTo>
                    <a:pt x="197002" y="1803438"/>
                  </a:lnTo>
                  <a:lnTo>
                    <a:pt x="195541" y="1804708"/>
                  </a:lnTo>
                  <a:lnTo>
                    <a:pt x="200710" y="1808518"/>
                  </a:lnTo>
                  <a:lnTo>
                    <a:pt x="201650" y="1813598"/>
                  </a:lnTo>
                  <a:lnTo>
                    <a:pt x="194437" y="1811058"/>
                  </a:lnTo>
                  <a:lnTo>
                    <a:pt x="197104" y="1817408"/>
                  </a:lnTo>
                  <a:lnTo>
                    <a:pt x="198780" y="1818678"/>
                  </a:lnTo>
                  <a:lnTo>
                    <a:pt x="204571" y="1821218"/>
                  </a:lnTo>
                  <a:lnTo>
                    <a:pt x="205168" y="1819948"/>
                  </a:lnTo>
                  <a:lnTo>
                    <a:pt x="204800" y="1819948"/>
                  </a:lnTo>
                  <a:lnTo>
                    <a:pt x="204978" y="1817408"/>
                  </a:lnTo>
                  <a:lnTo>
                    <a:pt x="206438" y="1817408"/>
                  </a:lnTo>
                  <a:lnTo>
                    <a:pt x="207594" y="1818246"/>
                  </a:lnTo>
                  <a:lnTo>
                    <a:pt x="206679" y="1818601"/>
                  </a:lnTo>
                  <a:lnTo>
                    <a:pt x="207886" y="1818449"/>
                  </a:lnTo>
                  <a:lnTo>
                    <a:pt x="208216" y="1818678"/>
                  </a:lnTo>
                  <a:lnTo>
                    <a:pt x="212813" y="1817408"/>
                  </a:lnTo>
                  <a:lnTo>
                    <a:pt x="218097" y="1816138"/>
                  </a:lnTo>
                  <a:lnTo>
                    <a:pt x="218351" y="1813598"/>
                  </a:lnTo>
                  <a:lnTo>
                    <a:pt x="218732" y="1809788"/>
                  </a:lnTo>
                  <a:close/>
                </a:path>
                <a:path w="969645" h="1821814">
                  <a:moveTo>
                    <a:pt x="703948" y="2819"/>
                  </a:moveTo>
                  <a:lnTo>
                    <a:pt x="701979" y="0"/>
                  </a:lnTo>
                  <a:lnTo>
                    <a:pt x="702322" y="1524"/>
                  </a:lnTo>
                  <a:lnTo>
                    <a:pt x="703948" y="2819"/>
                  </a:lnTo>
                  <a:close/>
                </a:path>
                <a:path w="969645" h="1821814">
                  <a:moveTo>
                    <a:pt x="785139" y="246519"/>
                  </a:moveTo>
                  <a:lnTo>
                    <a:pt x="783094" y="245618"/>
                  </a:lnTo>
                  <a:lnTo>
                    <a:pt x="783539" y="247548"/>
                  </a:lnTo>
                  <a:lnTo>
                    <a:pt x="782967" y="249834"/>
                  </a:lnTo>
                  <a:lnTo>
                    <a:pt x="783704" y="250634"/>
                  </a:lnTo>
                  <a:lnTo>
                    <a:pt x="784936" y="249186"/>
                  </a:lnTo>
                  <a:lnTo>
                    <a:pt x="785139" y="246519"/>
                  </a:lnTo>
                  <a:close/>
                </a:path>
                <a:path w="969645" h="1821814">
                  <a:moveTo>
                    <a:pt x="818007" y="333590"/>
                  </a:moveTo>
                  <a:lnTo>
                    <a:pt x="816203" y="331609"/>
                  </a:lnTo>
                  <a:lnTo>
                    <a:pt x="813346" y="333387"/>
                  </a:lnTo>
                  <a:lnTo>
                    <a:pt x="814425" y="334581"/>
                  </a:lnTo>
                  <a:lnTo>
                    <a:pt x="818007" y="333590"/>
                  </a:lnTo>
                  <a:close/>
                </a:path>
                <a:path w="969645" h="1821814">
                  <a:moveTo>
                    <a:pt x="889355" y="538492"/>
                  </a:moveTo>
                  <a:lnTo>
                    <a:pt x="887120" y="536067"/>
                  </a:lnTo>
                  <a:lnTo>
                    <a:pt x="886701" y="538759"/>
                  </a:lnTo>
                  <a:lnTo>
                    <a:pt x="889355" y="538492"/>
                  </a:lnTo>
                  <a:close/>
                </a:path>
                <a:path w="969645" h="1821814">
                  <a:moveTo>
                    <a:pt x="898232" y="515696"/>
                  </a:moveTo>
                  <a:lnTo>
                    <a:pt x="895629" y="512927"/>
                  </a:lnTo>
                  <a:lnTo>
                    <a:pt x="897432" y="515035"/>
                  </a:lnTo>
                  <a:lnTo>
                    <a:pt x="898232" y="515696"/>
                  </a:lnTo>
                  <a:close/>
                </a:path>
                <a:path w="969645" h="1821814">
                  <a:moveTo>
                    <a:pt x="911898" y="549071"/>
                  </a:moveTo>
                  <a:lnTo>
                    <a:pt x="910336" y="549630"/>
                  </a:lnTo>
                  <a:lnTo>
                    <a:pt x="911898" y="549071"/>
                  </a:lnTo>
                  <a:close/>
                </a:path>
                <a:path w="969645" h="1821814">
                  <a:moveTo>
                    <a:pt x="912812" y="548589"/>
                  </a:moveTo>
                  <a:lnTo>
                    <a:pt x="911428" y="546823"/>
                  </a:lnTo>
                  <a:lnTo>
                    <a:pt x="911872" y="548982"/>
                  </a:lnTo>
                  <a:lnTo>
                    <a:pt x="912812" y="548589"/>
                  </a:lnTo>
                  <a:close/>
                </a:path>
                <a:path w="969645" h="1821814">
                  <a:moveTo>
                    <a:pt x="954506" y="710996"/>
                  </a:moveTo>
                  <a:lnTo>
                    <a:pt x="954201" y="710298"/>
                  </a:lnTo>
                  <a:lnTo>
                    <a:pt x="953833" y="710679"/>
                  </a:lnTo>
                  <a:lnTo>
                    <a:pt x="954506" y="710996"/>
                  </a:lnTo>
                  <a:close/>
                </a:path>
                <a:path w="969645" h="1821814">
                  <a:moveTo>
                    <a:pt x="955509" y="711479"/>
                  </a:moveTo>
                  <a:lnTo>
                    <a:pt x="954506" y="710996"/>
                  </a:lnTo>
                  <a:lnTo>
                    <a:pt x="954659" y="711365"/>
                  </a:lnTo>
                  <a:lnTo>
                    <a:pt x="955509" y="711479"/>
                  </a:lnTo>
                  <a:close/>
                </a:path>
                <a:path w="969645" h="1821814">
                  <a:moveTo>
                    <a:pt x="956602" y="711619"/>
                  </a:moveTo>
                  <a:lnTo>
                    <a:pt x="955509" y="711479"/>
                  </a:lnTo>
                  <a:lnTo>
                    <a:pt x="955738" y="711581"/>
                  </a:lnTo>
                  <a:lnTo>
                    <a:pt x="956081" y="711631"/>
                  </a:lnTo>
                  <a:lnTo>
                    <a:pt x="956602" y="711619"/>
                  </a:lnTo>
                  <a:close/>
                </a:path>
                <a:path w="969645" h="1821814">
                  <a:moveTo>
                    <a:pt x="957757" y="706716"/>
                  </a:moveTo>
                  <a:lnTo>
                    <a:pt x="955776" y="705510"/>
                  </a:lnTo>
                  <a:lnTo>
                    <a:pt x="955738" y="707021"/>
                  </a:lnTo>
                  <a:lnTo>
                    <a:pt x="953820" y="709409"/>
                  </a:lnTo>
                  <a:lnTo>
                    <a:pt x="954201" y="710298"/>
                  </a:lnTo>
                  <a:lnTo>
                    <a:pt x="957757" y="706716"/>
                  </a:lnTo>
                  <a:close/>
                </a:path>
                <a:path w="969645" h="1821814">
                  <a:moveTo>
                    <a:pt x="963307" y="659625"/>
                  </a:moveTo>
                  <a:lnTo>
                    <a:pt x="961783" y="658114"/>
                  </a:lnTo>
                  <a:lnTo>
                    <a:pt x="961415" y="657771"/>
                  </a:lnTo>
                  <a:lnTo>
                    <a:pt x="961072" y="660184"/>
                  </a:lnTo>
                  <a:lnTo>
                    <a:pt x="962406" y="662863"/>
                  </a:lnTo>
                  <a:lnTo>
                    <a:pt x="962647" y="659663"/>
                  </a:lnTo>
                  <a:lnTo>
                    <a:pt x="963307" y="659625"/>
                  </a:lnTo>
                  <a:close/>
                </a:path>
                <a:path w="969645" h="1821814">
                  <a:moveTo>
                    <a:pt x="964742" y="682028"/>
                  </a:moveTo>
                  <a:lnTo>
                    <a:pt x="963955" y="677049"/>
                  </a:lnTo>
                  <a:lnTo>
                    <a:pt x="964311" y="682574"/>
                  </a:lnTo>
                  <a:lnTo>
                    <a:pt x="964742" y="682028"/>
                  </a:lnTo>
                  <a:close/>
                </a:path>
                <a:path w="969645" h="1821814">
                  <a:moveTo>
                    <a:pt x="966635" y="680453"/>
                  </a:moveTo>
                  <a:lnTo>
                    <a:pt x="966431" y="679831"/>
                  </a:lnTo>
                  <a:lnTo>
                    <a:pt x="964742" y="682028"/>
                  </a:lnTo>
                  <a:lnTo>
                    <a:pt x="965085" y="684187"/>
                  </a:lnTo>
                  <a:lnTo>
                    <a:pt x="966635" y="680453"/>
                  </a:lnTo>
                  <a:close/>
                </a:path>
                <a:path w="969645" h="1821814">
                  <a:moveTo>
                    <a:pt x="969048" y="674687"/>
                  </a:moveTo>
                  <a:lnTo>
                    <a:pt x="966635" y="680453"/>
                  </a:lnTo>
                  <a:lnTo>
                    <a:pt x="967244" y="682231"/>
                  </a:lnTo>
                  <a:lnTo>
                    <a:pt x="969048" y="6746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2398458" y="3153479"/>
              <a:ext cx="1823720" cy="1418590"/>
            </a:xfrm>
            <a:custGeom>
              <a:avLst/>
              <a:gdLst/>
              <a:ahLst/>
              <a:cxnLst/>
              <a:rect l="l" t="t" r="r" b="b"/>
              <a:pathLst>
                <a:path w="1823720" h="1418589">
                  <a:moveTo>
                    <a:pt x="2959" y="27965"/>
                  </a:moveTo>
                  <a:lnTo>
                    <a:pt x="2603" y="27571"/>
                  </a:lnTo>
                  <a:lnTo>
                    <a:pt x="2451" y="27406"/>
                  </a:lnTo>
                  <a:lnTo>
                    <a:pt x="2959" y="27965"/>
                  </a:lnTo>
                  <a:close/>
                </a:path>
                <a:path w="1823720" h="1418589">
                  <a:moveTo>
                    <a:pt x="3136" y="36995"/>
                  </a:moveTo>
                  <a:lnTo>
                    <a:pt x="2654" y="35864"/>
                  </a:lnTo>
                  <a:lnTo>
                    <a:pt x="2959" y="37134"/>
                  </a:lnTo>
                  <a:lnTo>
                    <a:pt x="3136" y="36995"/>
                  </a:lnTo>
                  <a:close/>
                </a:path>
                <a:path w="1823720" h="1418589">
                  <a:moveTo>
                    <a:pt x="6565" y="54914"/>
                  </a:moveTo>
                  <a:lnTo>
                    <a:pt x="4445" y="57454"/>
                  </a:lnTo>
                  <a:lnTo>
                    <a:pt x="5435" y="57454"/>
                  </a:lnTo>
                  <a:lnTo>
                    <a:pt x="6565" y="54914"/>
                  </a:lnTo>
                  <a:close/>
                </a:path>
                <a:path w="1823720" h="1418589">
                  <a:moveTo>
                    <a:pt x="6858" y="45897"/>
                  </a:moveTo>
                  <a:lnTo>
                    <a:pt x="5892" y="43675"/>
                  </a:lnTo>
                  <a:lnTo>
                    <a:pt x="5765" y="44754"/>
                  </a:lnTo>
                  <a:lnTo>
                    <a:pt x="4470" y="44754"/>
                  </a:lnTo>
                  <a:lnTo>
                    <a:pt x="6794" y="45961"/>
                  </a:lnTo>
                  <a:close/>
                </a:path>
                <a:path w="1823720" h="1418589">
                  <a:moveTo>
                    <a:pt x="8001" y="52374"/>
                  </a:moveTo>
                  <a:lnTo>
                    <a:pt x="7759" y="51790"/>
                  </a:lnTo>
                  <a:lnTo>
                    <a:pt x="5461" y="52374"/>
                  </a:lnTo>
                  <a:lnTo>
                    <a:pt x="8001" y="52374"/>
                  </a:lnTo>
                  <a:close/>
                </a:path>
                <a:path w="1823720" h="1418589">
                  <a:moveTo>
                    <a:pt x="8407" y="51625"/>
                  </a:moveTo>
                  <a:lnTo>
                    <a:pt x="6934" y="49834"/>
                  </a:lnTo>
                  <a:lnTo>
                    <a:pt x="7759" y="51790"/>
                  </a:lnTo>
                  <a:lnTo>
                    <a:pt x="8407" y="51625"/>
                  </a:lnTo>
                  <a:close/>
                </a:path>
                <a:path w="1823720" h="1418589">
                  <a:moveTo>
                    <a:pt x="8724" y="21894"/>
                  </a:moveTo>
                  <a:lnTo>
                    <a:pt x="8699" y="20624"/>
                  </a:lnTo>
                  <a:lnTo>
                    <a:pt x="7505" y="21894"/>
                  </a:lnTo>
                  <a:lnTo>
                    <a:pt x="8724" y="21894"/>
                  </a:lnTo>
                  <a:close/>
                </a:path>
                <a:path w="1823720" h="1418589">
                  <a:moveTo>
                    <a:pt x="9855" y="100596"/>
                  </a:moveTo>
                  <a:lnTo>
                    <a:pt x="9436" y="100723"/>
                  </a:lnTo>
                  <a:lnTo>
                    <a:pt x="9080" y="100863"/>
                  </a:lnTo>
                  <a:lnTo>
                    <a:pt x="8851" y="101003"/>
                  </a:lnTo>
                  <a:lnTo>
                    <a:pt x="9220" y="100926"/>
                  </a:lnTo>
                  <a:lnTo>
                    <a:pt x="9550" y="100787"/>
                  </a:lnTo>
                  <a:lnTo>
                    <a:pt x="9855" y="100596"/>
                  </a:lnTo>
                  <a:close/>
                </a:path>
                <a:path w="1823720" h="1418589">
                  <a:moveTo>
                    <a:pt x="10083" y="1778"/>
                  </a:moveTo>
                  <a:lnTo>
                    <a:pt x="8928" y="254"/>
                  </a:lnTo>
                  <a:lnTo>
                    <a:pt x="7975" y="0"/>
                  </a:lnTo>
                  <a:lnTo>
                    <a:pt x="5981" y="482"/>
                  </a:lnTo>
                  <a:lnTo>
                    <a:pt x="6540" y="1485"/>
                  </a:lnTo>
                  <a:lnTo>
                    <a:pt x="10083" y="1778"/>
                  </a:lnTo>
                  <a:close/>
                </a:path>
                <a:path w="1823720" h="1418589">
                  <a:moveTo>
                    <a:pt x="10795" y="13741"/>
                  </a:moveTo>
                  <a:lnTo>
                    <a:pt x="10109" y="11734"/>
                  </a:lnTo>
                  <a:lnTo>
                    <a:pt x="7226" y="11734"/>
                  </a:lnTo>
                  <a:lnTo>
                    <a:pt x="6438" y="13004"/>
                  </a:lnTo>
                  <a:lnTo>
                    <a:pt x="9372" y="13004"/>
                  </a:lnTo>
                  <a:lnTo>
                    <a:pt x="10795" y="13741"/>
                  </a:lnTo>
                  <a:close/>
                </a:path>
                <a:path w="1823720" h="1418589">
                  <a:moveTo>
                    <a:pt x="11658" y="9042"/>
                  </a:moveTo>
                  <a:lnTo>
                    <a:pt x="8166" y="8280"/>
                  </a:lnTo>
                  <a:lnTo>
                    <a:pt x="9499" y="7797"/>
                  </a:lnTo>
                  <a:lnTo>
                    <a:pt x="5384" y="7023"/>
                  </a:lnTo>
                  <a:lnTo>
                    <a:pt x="4800" y="6007"/>
                  </a:lnTo>
                  <a:lnTo>
                    <a:pt x="6197" y="5003"/>
                  </a:lnTo>
                  <a:lnTo>
                    <a:pt x="7480" y="5003"/>
                  </a:lnTo>
                  <a:lnTo>
                    <a:pt x="6540" y="4749"/>
                  </a:lnTo>
                  <a:lnTo>
                    <a:pt x="8001" y="3263"/>
                  </a:lnTo>
                  <a:lnTo>
                    <a:pt x="5753" y="2984"/>
                  </a:lnTo>
                  <a:lnTo>
                    <a:pt x="3302" y="4737"/>
                  </a:lnTo>
                  <a:lnTo>
                    <a:pt x="3454" y="6502"/>
                  </a:lnTo>
                  <a:lnTo>
                    <a:pt x="5930" y="8026"/>
                  </a:lnTo>
                  <a:lnTo>
                    <a:pt x="5219" y="8509"/>
                  </a:lnTo>
                  <a:lnTo>
                    <a:pt x="4267" y="8267"/>
                  </a:lnTo>
                  <a:lnTo>
                    <a:pt x="3619" y="8267"/>
                  </a:lnTo>
                  <a:lnTo>
                    <a:pt x="5486" y="9283"/>
                  </a:lnTo>
                  <a:lnTo>
                    <a:pt x="8610" y="10299"/>
                  </a:lnTo>
                  <a:lnTo>
                    <a:pt x="11658" y="9042"/>
                  </a:lnTo>
                  <a:close/>
                </a:path>
                <a:path w="1823720" h="1418589">
                  <a:moveTo>
                    <a:pt x="11823" y="14274"/>
                  </a:moveTo>
                  <a:lnTo>
                    <a:pt x="10795" y="13741"/>
                  </a:lnTo>
                  <a:lnTo>
                    <a:pt x="11087" y="14592"/>
                  </a:lnTo>
                  <a:lnTo>
                    <a:pt x="11823" y="14274"/>
                  </a:lnTo>
                  <a:close/>
                </a:path>
                <a:path w="1823720" h="1418589">
                  <a:moveTo>
                    <a:pt x="12534" y="18084"/>
                  </a:moveTo>
                  <a:lnTo>
                    <a:pt x="11417" y="15544"/>
                  </a:lnTo>
                  <a:lnTo>
                    <a:pt x="11087" y="14592"/>
                  </a:lnTo>
                  <a:lnTo>
                    <a:pt x="8801" y="15544"/>
                  </a:lnTo>
                  <a:lnTo>
                    <a:pt x="10121" y="15544"/>
                  </a:lnTo>
                  <a:lnTo>
                    <a:pt x="11277" y="16814"/>
                  </a:lnTo>
                  <a:lnTo>
                    <a:pt x="12534" y="18084"/>
                  </a:lnTo>
                  <a:close/>
                </a:path>
                <a:path w="1823720" h="1418589">
                  <a:moveTo>
                    <a:pt x="12992" y="20624"/>
                  </a:moveTo>
                  <a:lnTo>
                    <a:pt x="11785" y="19354"/>
                  </a:lnTo>
                  <a:lnTo>
                    <a:pt x="9639" y="18084"/>
                  </a:lnTo>
                  <a:lnTo>
                    <a:pt x="8432" y="16814"/>
                  </a:lnTo>
                  <a:lnTo>
                    <a:pt x="7797" y="16814"/>
                  </a:lnTo>
                  <a:lnTo>
                    <a:pt x="1219" y="16814"/>
                  </a:lnTo>
                  <a:lnTo>
                    <a:pt x="8699" y="20624"/>
                  </a:lnTo>
                  <a:lnTo>
                    <a:pt x="12992" y="20624"/>
                  </a:lnTo>
                  <a:close/>
                </a:path>
                <a:path w="1823720" h="1418589">
                  <a:moveTo>
                    <a:pt x="13931" y="22415"/>
                  </a:moveTo>
                  <a:lnTo>
                    <a:pt x="13868" y="22148"/>
                  </a:lnTo>
                  <a:lnTo>
                    <a:pt x="13728" y="21958"/>
                  </a:lnTo>
                  <a:lnTo>
                    <a:pt x="13804" y="22237"/>
                  </a:lnTo>
                  <a:lnTo>
                    <a:pt x="13868" y="22542"/>
                  </a:lnTo>
                  <a:lnTo>
                    <a:pt x="13893" y="22834"/>
                  </a:lnTo>
                  <a:lnTo>
                    <a:pt x="13931" y="22415"/>
                  </a:lnTo>
                  <a:close/>
                </a:path>
                <a:path w="1823720" h="1418589">
                  <a:moveTo>
                    <a:pt x="14033" y="21336"/>
                  </a:moveTo>
                  <a:lnTo>
                    <a:pt x="13817" y="21005"/>
                  </a:lnTo>
                  <a:lnTo>
                    <a:pt x="13436" y="20751"/>
                  </a:lnTo>
                  <a:lnTo>
                    <a:pt x="12979" y="20548"/>
                  </a:lnTo>
                  <a:lnTo>
                    <a:pt x="13169" y="20815"/>
                  </a:lnTo>
                  <a:lnTo>
                    <a:pt x="13347" y="21094"/>
                  </a:lnTo>
                  <a:lnTo>
                    <a:pt x="13474" y="21361"/>
                  </a:lnTo>
                  <a:lnTo>
                    <a:pt x="13042" y="21361"/>
                  </a:lnTo>
                  <a:lnTo>
                    <a:pt x="12611" y="21412"/>
                  </a:lnTo>
                  <a:lnTo>
                    <a:pt x="12395" y="21590"/>
                  </a:lnTo>
                  <a:lnTo>
                    <a:pt x="13144" y="21590"/>
                  </a:lnTo>
                  <a:lnTo>
                    <a:pt x="13525" y="21704"/>
                  </a:lnTo>
                  <a:lnTo>
                    <a:pt x="13728" y="21958"/>
                  </a:lnTo>
                  <a:lnTo>
                    <a:pt x="13665" y="21742"/>
                  </a:lnTo>
                  <a:lnTo>
                    <a:pt x="13576" y="21551"/>
                  </a:lnTo>
                  <a:lnTo>
                    <a:pt x="13487" y="21361"/>
                  </a:lnTo>
                  <a:lnTo>
                    <a:pt x="14033" y="21336"/>
                  </a:lnTo>
                  <a:close/>
                </a:path>
                <a:path w="1823720" h="1418589">
                  <a:moveTo>
                    <a:pt x="14274" y="96050"/>
                  </a:moveTo>
                  <a:lnTo>
                    <a:pt x="13246" y="95554"/>
                  </a:lnTo>
                  <a:lnTo>
                    <a:pt x="12496" y="96824"/>
                  </a:lnTo>
                  <a:lnTo>
                    <a:pt x="14274" y="96050"/>
                  </a:lnTo>
                  <a:close/>
                </a:path>
                <a:path w="1823720" h="1418589">
                  <a:moveTo>
                    <a:pt x="15417" y="96583"/>
                  </a:moveTo>
                  <a:lnTo>
                    <a:pt x="15392" y="95554"/>
                  </a:lnTo>
                  <a:lnTo>
                    <a:pt x="14274" y="96050"/>
                  </a:lnTo>
                  <a:lnTo>
                    <a:pt x="15417" y="96583"/>
                  </a:lnTo>
                  <a:close/>
                </a:path>
                <a:path w="1823720" h="1418589">
                  <a:moveTo>
                    <a:pt x="15773" y="95554"/>
                  </a:moveTo>
                  <a:lnTo>
                    <a:pt x="15011" y="94284"/>
                  </a:lnTo>
                  <a:lnTo>
                    <a:pt x="15265" y="95554"/>
                  </a:lnTo>
                  <a:lnTo>
                    <a:pt x="15392" y="95554"/>
                  </a:lnTo>
                  <a:lnTo>
                    <a:pt x="15773" y="95554"/>
                  </a:lnTo>
                  <a:close/>
                </a:path>
                <a:path w="1823720" h="1418589">
                  <a:moveTo>
                    <a:pt x="16154" y="114477"/>
                  </a:moveTo>
                  <a:lnTo>
                    <a:pt x="15671" y="113550"/>
                  </a:lnTo>
                  <a:lnTo>
                    <a:pt x="15748" y="112661"/>
                  </a:lnTo>
                  <a:lnTo>
                    <a:pt x="15024" y="114579"/>
                  </a:lnTo>
                  <a:lnTo>
                    <a:pt x="16154" y="114477"/>
                  </a:lnTo>
                  <a:close/>
                </a:path>
                <a:path w="1823720" h="1418589">
                  <a:moveTo>
                    <a:pt x="18808" y="139204"/>
                  </a:moveTo>
                  <a:lnTo>
                    <a:pt x="18402" y="138734"/>
                  </a:lnTo>
                  <a:lnTo>
                    <a:pt x="18732" y="139814"/>
                  </a:lnTo>
                  <a:lnTo>
                    <a:pt x="18808" y="139204"/>
                  </a:lnTo>
                  <a:close/>
                </a:path>
                <a:path w="1823720" h="1418589">
                  <a:moveTo>
                    <a:pt x="19329" y="48564"/>
                  </a:moveTo>
                  <a:lnTo>
                    <a:pt x="18186" y="46024"/>
                  </a:lnTo>
                  <a:lnTo>
                    <a:pt x="17665" y="48564"/>
                  </a:lnTo>
                  <a:lnTo>
                    <a:pt x="19329" y="48564"/>
                  </a:lnTo>
                  <a:close/>
                </a:path>
                <a:path w="1823720" h="1418589">
                  <a:moveTo>
                    <a:pt x="19392" y="40944"/>
                  </a:moveTo>
                  <a:lnTo>
                    <a:pt x="13931" y="37134"/>
                  </a:lnTo>
                  <a:lnTo>
                    <a:pt x="13081" y="35864"/>
                  </a:lnTo>
                  <a:lnTo>
                    <a:pt x="11379" y="33324"/>
                  </a:lnTo>
                  <a:lnTo>
                    <a:pt x="7861" y="32054"/>
                  </a:lnTo>
                  <a:lnTo>
                    <a:pt x="6731" y="30784"/>
                  </a:lnTo>
                  <a:lnTo>
                    <a:pt x="5613" y="29514"/>
                  </a:lnTo>
                  <a:lnTo>
                    <a:pt x="7035" y="26974"/>
                  </a:lnTo>
                  <a:lnTo>
                    <a:pt x="9436" y="29514"/>
                  </a:lnTo>
                  <a:lnTo>
                    <a:pt x="10617" y="26974"/>
                  </a:lnTo>
                  <a:lnTo>
                    <a:pt x="10121" y="25704"/>
                  </a:lnTo>
                  <a:lnTo>
                    <a:pt x="8674" y="24434"/>
                  </a:lnTo>
                  <a:lnTo>
                    <a:pt x="9613" y="24434"/>
                  </a:lnTo>
                  <a:lnTo>
                    <a:pt x="11341" y="23164"/>
                  </a:lnTo>
                  <a:lnTo>
                    <a:pt x="10858" y="21894"/>
                  </a:lnTo>
                  <a:lnTo>
                    <a:pt x="8724" y="21894"/>
                  </a:lnTo>
                  <a:lnTo>
                    <a:pt x="8763" y="23164"/>
                  </a:lnTo>
                  <a:lnTo>
                    <a:pt x="4279" y="21894"/>
                  </a:lnTo>
                  <a:lnTo>
                    <a:pt x="8267" y="24434"/>
                  </a:lnTo>
                  <a:lnTo>
                    <a:pt x="7239" y="25704"/>
                  </a:lnTo>
                  <a:lnTo>
                    <a:pt x="4889" y="25704"/>
                  </a:lnTo>
                  <a:lnTo>
                    <a:pt x="4051" y="24434"/>
                  </a:lnTo>
                  <a:lnTo>
                    <a:pt x="2209" y="26974"/>
                  </a:lnTo>
                  <a:lnTo>
                    <a:pt x="5829" y="26974"/>
                  </a:lnTo>
                  <a:lnTo>
                    <a:pt x="3708" y="28244"/>
                  </a:lnTo>
                  <a:lnTo>
                    <a:pt x="2959" y="28244"/>
                  </a:lnTo>
                  <a:lnTo>
                    <a:pt x="4521" y="30784"/>
                  </a:lnTo>
                  <a:lnTo>
                    <a:pt x="3568" y="29514"/>
                  </a:lnTo>
                  <a:lnTo>
                    <a:pt x="1524" y="30784"/>
                  </a:lnTo>
                  <a:lnTo>
                    <a:pt x="1968" y="29514"/>
                  </a:lnTo>
                  <a:lnTo>
                    <a:pt x="0" y="33324"/>
                  </a:lnTo>
                  <a:lnTo>
                    <a:pt x="6032" y="34594"/>
                  </a:lnTo>
                  <a:lnTo>
                    <a:pt x="3136" y="36995"/>
                  </a:lnTo>
                  <a:lnTo>
                    <a:pt x="4813" y="40944"/>
                  </a:lnTo>
                  <a:lnTo>
                    <a:pt x="5867" y="35864"/>
                  </a:lnTo>
                  <a:lnTo>
                    <a:pt x="10109" y="39674"/>
                  </a:lnTo>
                  <a:lnTo>
                    <a:pt x="2692" y="43484"/>
                  </a:lnTo>
                  <a:lnTo>
                    <a:pt x="5905" y="43484"/>
                  </a:lnTo>
                  <a:lnTo>
                    <a:pt x="8001" y="44754"/>
                  </a:lnTo>
                  <a:lnTo>
                    <a:pt x="6858" y="45897"/>
                  </a:lnTo>
                  <a:lnTo>
                    <a:pt x="12420" y="45961"/>
                  </a:lnTo>
                  <a:lnTo>
                    <a:pt x="19392" y="40944"/>
                  </a:lnTo>
                  <a:close/>
                </a:path>
                <a:path w="1823720" h="1418589">
                  <a:moveTo>
                    <a:pt x="23266" y="165404"/>
                  </a:moveTo>
                  <a:lnTo>
                    <a:pt x="22136" y="162814"/>
                  </a:lnTo>
                  <a:lnTo>
                    <a:pt x="20574" y="164134"/>
                  </a:lnTo>
                  <a:lnTo>
                    <a:pt x="23266" y="165404"/>
                  </a:lnTo>
                  <a:close/>
                </a:path>
                <a:path w="1823720" h="1418589">
                  <a:moveTo>
                    <a:pt x="23571" y="87934"/>
                  </a:moveTo>
                  <a:lnTo>
                    <a:pt x="21412" y="82854"/>
                  </a:lnTo>
                  <a:lnTo>
                    <a:pt x="19088" y="84124"/>
                  </a:lnTo>
                  <a:lnTo>
                    <a:pt x="20078" y="84124"/>
                  </a:lnTo>
                  <a:lnTo>
                    <a:pt x="18402" y="85394"/>
                  </a:lnTo>
                  <a:lnTo>
                    <a:pt x="16891" y="84124"/>
                  </a:lnTo>
                  <a:lnTo>
                    <a:pt x="15544" y="82854"/>
                  </a:lnTo>
                  <a:lnTo>
                    <a:pt x="15328" y="81584"/>
                  </a:lnTo>
                  <a:lnTo>
                    <a:pt x="17297" y="84124"/>
                  </a:lnTo>
                  <a:lnTo>
                    <a:pt x="19151" y="81584"/>
                  </a:lnTo>
                  <a:lnTo>
                    <a:pt x="20307" y="80314"/>
                  </a:lnTo>
                  <a:lnTo>
                    <a:pt x="18021" y="80314"/>
                  </a:lnTo>
                  <a:lnTo>
                    <a:pt x="21793" y="77774"/>
                  </a:lnTo>
                  <a:lnTo>
                    <a:pt x="13144" y="81584"/>
                  </a:lnTo>
                  <a:lnTo>
                    <a:pt x="15379" y="76504"/>
                  </a:lnTo>
                  <a:lnTo>
                    <a:pt x="16649" y="76504"/>
                  </a:lnTo>
                  <a:lnTo>
                    <a:pt x="15786" y="75234"/>
                  </a:lnTo>
                  <a:lnTo>
                    <a:pt x="13906" y="75234"/>
                  </a:lnTo>
                  <a:lnTo>
                    <a:pt x="14020" y="72694"/>
                  </a:lnTo>
                  <a:lnTo>
                    <a:pt x="16662" y="72694"/>
                  </a:lnTo>
                  <a:lnTo>
                    <a:pt x="15557" y="73964"/>
                  </a:lnTo>
                  <a:lnTo>
                    <a:pt x="17843" y="73964"/>
                  </a:lnTo>
                  <a:lnTo>
                    <a:pt x="17322" y="72694"/>
                  </a:lnTo>
                  <a:lnTo>
                    <a:pt x="11925" y="71424"/>
                  </a:lnTo>
                  <a:lnTo>
                    <a:pt x="14351" y="68884"/>
                  </a:lnTo>
                  <a:lnTo>
                    <a:pt x="15278" y="68884"/>
                  </a:lnTo>
                  <a:lnTo>
                    <a:pt x="15494" y="70154"/>
                  </a:lnTo>
                  <a:lnTo>
                    <a:pt x="16408" y="71424"/>
                  </a:lnTo>
                  <a:lnTo>
                    <a:pt x="19291" y="68884"/>
                  </a:lnTo>
                  <a:lnTo>
                    <a:pt x="18427" y="68884"/>
                  </a:lnTo>
                  <a:lnTo>
                    <a:pt x="18694" y="67614"/>
                  </a:lnTo>
                  <a:lnTo>
                    <a:pt x="19227" y="65074"/>
                  </a:lnTo>
                  <a:lnTo>
                    <a:pt x="19507" y="63804"/>
                  </a:lnTo>
                  <a:lnTo>
                    <a:pt x="18796" y="65074"/>
                  </a:lnTo>
                  <a:lnTo>
                    <a:pt x="11150" y="63804"/>
                  </a:lnTo>
                  <a:lnTo>
                    <a:pt x="12954" y="62534"/>
                  </a:lnTo>
                  <a:lnTo>
                    <a:pt x="16573" y="59994"/>
                  </a:lnTo>
                  <a:lnTo>
                    <a:pt x="16078" y="59766"/>
                  </a:lnTo>
                  <a:lnTo>
                    <a:pt x="13944" y="57454"/>
                  </a:lnTo>
                  <a:lnTo>
                    <a:pt x="17106" y="56184"/>
                  </a:lnTo>
                  <a:lnTo>
                    <a:pt x="17830" y="56184"/>
                  </a:lnTo>
                  <a:lnTo>
                    <a:pt x="18567" y="54914"/>
                  </a:lnTo>
                  <a:lnTo>
                    <a:pt x="19507" y="54914"/>
                  </a:lnTo>
                  <a:lnTo>
                    <a:pt x="16700" y="53644"/>
                  </a:lnTo>
                  <a:lnTo>
                    <a:pt x="21031" y="51104"/>
                  </a:lnTo>
                  <a:lnTo>
                    <a:pt x="16941" y="49834"/>
                  </a:lnTo>
                  <a:lnTo>
                    <a:pt x="17945" y="49834"/>
                  </a:lnTo>
                  <a:lnTo>
                    <a:pt x="16751" y="48564"/>
                  </a:lnTo>
                  <a:lnTo>
                    <a:pt x="16383" y="48564"/>
                  </a:lnTo>
                  <a:lnTo>
                    <a:pt x="12331" y="46024"/>
                  </a:lnTo>
                  <a:lnTo>
                    <a:pt x="6921" y="46024"/>
                  </a:lnTo>
                  <a:lnTo>
                    <a:pt x="6718" y="46024"/>
                  </a:lnTo>
                  <a:lnTo>
                    <a:pt x="5435" y="47294"/>
                  </a:lnTo>
                  <a:lnTo>
                    <a:pt x="10401" y="51104"/>
                  </a:lnTo>
                  <a:lnTo>
                    <a:pt x="8407" y="51625"/>
                  </a:lnTo>
                  <a:lnTo>
                    <a:pt x="9029" y="52374"/>
                  </a:lnTo>
                  <a:lnTo>
                    <a:pt x="3746" y="53644"/>
                  </a:lnTo>
                  <a:lnTo>
                    <a:pt x="10452" y="54914"/>
                  </a:lnTo>
                  <a:lnTo>
                    <a:pt x="8356" y="57454"/>
                  </a:lnTo>
                  <a:lnTo>
                    <a:pt x="9385" y="57454"/>
                  </a:lnTo>
                  <a:lnTo>
                    <a:pt x="4140" y="61264"/>
                  </a:lnTo>
                  <a:lnTo>
                    <a:pt x="4876" y="62814"/>
                  </a:lnTo>
                  <a:lnTo>
                    <a:pt x="4152" y="62992"/>
                  </a:lnTo>
                  <a:lnTo>
                    <a:pt x="3340" y="63296"/>
                  </a:lnTo>
                  <a:lnTo>
                    <a:pt x="3302" y="63804"/>
                  </a:lnTo>
                  <a:lnTo>
                    <a:pt x="5257" y="63601"/>
                  </a:lnTo>
                  <a:lnTo>
                    <a:pt x="5359" y="63804"/>
                  </a:lnTo>
                  <a:lnTo>
                    <a:pt x="6261" y="63500"/>
                  </a:lnTo>
                  <a:lnTo>
                    <a:pt x="7518" y="63461"/>
                  </a:lnTo>
                  <a:lnTo>
                    <a:pt x="6553" y="63411"/>
                  </a:lnTo>
                  <a:lnTo>
                    <a:pt x="9131" y="62534"/>
                  </a:lnTo>
                  <a:lnTo>
                    <a:pt x="7607" y="67614"/>
                  </a:lnTo>
                  <a:lnTo>
                    <a:pt x="9372" y="70154"/>
                  </a:lnTo>
                  <a:lnTo>
                    <a:pt x="8089" y="70154"/>
                  </a:lnTo>
                  <a:lnTo>
                    <a:pt x="8305" y="76504"/>
                  </a:lnTo>
                  <a:lnTo>
                    <a:pt x="7454" y="79044"/>
                  </a:lnTo>
                  <a:lnTo>
                    <a:pt x="10680" y="79044"/>
                  </a:lnTo>
                  <a:lnTo>
                    <a:pt x="10477" y="81584"/>
                  </a:lnTo>
                  <a:lnTo>
                    <a:pt x="11633" y="84124"/>
                  </a:lnTo>
                  <a:lnTo>
                    <a:pt x="8382" y="84124"/>
                  </a:lnTo>
                  <a:lnTo>
                    <a:pt x="7175" y="82854"/>
                  </a:lnTo>
                  <a:lnTo>
                    <a:pt x="7391" y="84404"/>
                  </a:lnTo>
                  <a:lnTo>
                    <a:pt x="7112" y="84340"/>
                  </a:lnTo>
                  <a:lnTo>
                    <a:pt x="6629" y="84289"/>
                  </a:lnTo>
                  <a:lnTo>
                    <a:pt x="6083" y="84251"/>
                  </a:lnTo>
                  <a:lnTo>
                    <a:pt x="7454" y="84874"/>
                  </a:lnTo>
                  <a:lnTo>
                    <a:pt x="7531" y="85394"/>
                  </a:lnTo>
                  <a:lnTo>
                    <a:pt x="9575" y="85394"/>
                  </a:lnTo>
                  <a:lnTo>
                    <a:pt x="10236" y="86664"/>
                  </a:lnTo>
                  <a:lnTo>
                    <a:pt x="7327" y="86664"/>
                  </a:lnTo>
                  <a:lnTo>
                    <a:pt x="7950" y="89204"/>
                  </a:lnTo>
                  <a:lnTo>
                    <a:pt x="11544" y="91744"/>
                  </a:lnTo>
                  <a:lnTo>
                    <a:pt x="10312" y="95554"/>
                  </a:lnTo>
                  <a:lnTo>
                    <a:pt x="12992" y="95554"/>
                  </a:lnTo>
                  <a:lnTo>
                    <a:pt x="17119" y="91744"/>
                  </a:lnTo>
                  <a:lnTo>
                    <a:pt x="19596" y="94284"/>
                  </a:lnTo>
                  <a:lnTo>
                    <a:pt x="18199" y="95554"/>
                  </a:lnTo>
                  <a:lnTo>
                    <a:pt x="16408" y="95554"/>
                  </a:lnTo>
                  <a:lnTo>
                    <a:pt x="16014" y="96583"/>
                  </a:lnTo>
                  <a:lnTo>
                    <a:pt x="23520" y="96583"/>
                  </a:lnTo>
                  <a:lnTo>
                    <a:pt x="23114" y="95554"/>
                  </a:lnTo>
                  <a:lnTo>
                    <a:pt x="20866" y="91744"/>
                  </a:lnTo>
                  <a:lnTo>
                    <a:pt x="22136" y="86664"/>
                  </a:lnTo>
                  <a:lnTo>
                    <a:pt x="22275" y="87934"/>
                  </a:lnTo>
                  <a:lnTo>
                    <a:pt x="23571" y="87934"/>
                  </a:lnTo>
                  <a:close/>
                </a:path>
                <a:path w="1823720" h="1418589">
                  <a:moveTo>
                    <a:pt x="23583" y="161594"/>
                  </a:moveTo>
                  <a:lnTo>
                    <a:pt x="21602" y="161594"/>
                  </a:lnTo>
                  <a:lnTo>
                    <a:pt x="22136" y="162814"/>
                  </a:lnTo>
                  <a:lnTo>
                    <a:pt x="23583" y="161594"/>
                  </a:lnTo>
                  <a:close/>
                </a:path>
                <a:path w="1823720" h="1418589">
                  <a:moveTo>
                    <a:pt x="25158" y="100634"/>
                  </a:moveTo>
                  <a:lnTo>
                    <a:pt x="23622" y="96824"/>
                  </a:lnTo>
                  <a:lnTo>
                    <a:pt x="15925" y="96824"/>
                  </a:lnTo>
                  <a:lnTo>
                    <a:pt x="15417" y="96824"/>
                  </a:lnTo>
                  <a:lnTo>
                    <a:pt x="13398" y="98094"/>
                  </a:lnTo>
                  <a:lnTo>
                    <a:pt x="12255" y="98094"/>
                  </a:lnTo>
                  <a:lnTo>
                    <a:pt x="13131" y="96824"/>
                  </a:lnTo>
                  <a:lnTo>
                    <a:pt x="12496" y="96824"/>
                  </a:lnTo>
                  <a:lnTo>
                    <a:pt x="12255" y="96824"/>
                  </a:lnTo>
                  <a:lnTo>
                    <a:pt x="12166" y="98094"/>
                  </a:lnTo>
                  <a:lnTo>
                    <a:pt x="11290" y="100634"/>
                  </a:lnTo>
                  <a:lnTo>
                    <a:pt x="12598" y="100634"/>
                  </a:lnTo>
                  <a:lnTo>
                    <a:pt x="13068" y="101904"/>
                  </a:lnTo>
                  <a:lnTo>
                    <a:pt x="13398" y="103174"/>
                  </a:lnTo>
                  <a:lnTo>
                    <a:pt x="24231" y="103174"/>
                  </a:lnTo>
                  <a:lnTo>
                    <a:pt x="25158" y="100634"/>
                  </a:lnTo>
                  <a:close/>
                </a:path>
                <a:path w="1823720" h="1418589">
                  <a:moveTo>
                    <a:pt x="26263" y="187833"/>
                  </a:moveTo>
                  <a:lnTo>
                    <a:pt x="25996" y="188150"/>
                  </a:lnTo>
                  <a:lnTo>
                    <a:pt x="25895" y="188429"/>
                  </a:lnTo>
                  <a:lnTo>
                    <a:pt x="26174" y="188518"/>
                  </a:lnTo>
                  <a:lnTo>
                    <a:pt x="26225" y="188264"/>
                  </a:lnTo>
                  <a:lnTo>
                    <a:pt x="26263" y="187833"/>
                  </a:lnTo>
                  <a:close/>
                </a:path>
                <a:path w="1823720" h="1418589">
                  <a:moveTo>
                    <a:pt x="27419" y="176796"/>
                  </a:moveTo>
                  <a:lnTo>
                    <a:pt x="27216" y="176326"/>
                  </a:lnTo>
                  <a:lnTo>
                    <a:pt x="26835" y="176199"/>
                  </a:lnTo>
                  <a:lnTo>
                    <a:pt x="26530" y="176250"/>
                  </a:lnTo>
                  <a:lnTo>
                    <a:pt x="26847" y="176657"/>
                  </a:lnTo>
                  <a:lnTo>
                    <a:pt x="27139" y="176974"/>
                  </a:lnTo>
                  <a:lnTo>
                    <a:pt x="27419" y="176796"/>
                  </a:lnTo>
                  <a:close/>
                </a:path>
                <a:path w="1823720" h="1418589">
                  <a:moveTo>
                    <a:pt x="27444" y="209143"/>
                  </a:moveTo>
                  <a:lnTo>
                    <a:pt x="27000" y="208699"/>
                  </a:lnTo>
                  <a:lnTo>
                    <a:pt x="27139" y="208978"/>
                  </a:lnTo>
                  <a:lnTo>
                    <a:pt x="27432" y="209245"/>
                  </a:lnTo>
                  <a:close/>
                </a:path>
                <a:path w="1823720" h="1418589">
                  <a:moveTo>
                    <a:pt x="28549" y="208584"/>
                  </a:moveTo>
                  <a:lnTo>
                    <a:pt x="28397" y="208584"/>
                  </a:lnTo>
                  <a:lnTo>
                    <a:pt x="27851" y="207314"/>
                  </a:lnTo>
                  <a:lnTo>
                    <a:pt x="28282" y="208584"/>
                  </a:lnTo>
                  <a:lnTo>
                    <a:pt x="28473" y="209118"/>
                  </a:lnTo>
                  <a:lnTo>
                    <a:pt x="28549" y="208584"/>
                  </a:lnTo>
                  <a:close/>
                </a:path>
                <a:path w="1823720" h="1418589">
                  <a:moveTo>
                    <a:pt x="29667" y="216204"/>
                  </a:moveTo>
                  <a:lnTo>
                    <a:pt x="29552" y="215785"/>
                  </a:lnTo>
                  <a:lnTo>
                    <a:pt x="29121" y="216204"/>
                  </a:lnTo>
                  <a:lnTo>
                    <a:pt x="29667" y="216204"/>
                  </a:lnTo>
                  <a:close/>
                </a:path>
                <a:path w="1823720" h="1418589">
                  <a:moveTo>
                    <a:pt x="30416" y="214934"/>
                  </a:moveTo>
                  <a:lnTo>
                    <a:pt x="29324" y="214934"/>
                  </a:lnTo>
                  <a:lnTo>
                    <a:pt x="29552" y="215785"/>
                  </a:lnTo>
                  <a:lnTo>
                    <a:pt x="30416" y="214934"/>
                  </a:lnTo>
                  <a:close/>
                </a:path>
                <a:path w="1823720" h="1418589">
                  <a:moveTo>
                    <a:pt x="35534" y="141274"/>
                  </a:moveTo>
                  <a:lnTo>
                    <a:pt x="35217" y="141503"/>
                  </a:lnTo>
                  <a:lnTo>
                    <a:pt x="35331" y="141808"/>
                  </a:lnTo>
                  <a:lnTo>
                    <a:pt x="35534" y="141274"/>
                  </a:lnTo>
                  <a:close/>
                </a:path>
                <a:path w="1823720" h="1418589">
                  <a:moveTo>
                    <a:pt x="36525" y="145084"/>
                  </a:moveTo>
                  <a:lnTo>
                    <a:pt x="35331" y="141808"/>
                  </a:lnTo>
                  <a:lnTo>
                    <a:pt x="33540" y="146354"/>
                  </a:lnTo>
                  <a:lnTo>
                    <a:pt x="36525" y="145084"/>
                  </a:lnTo>
                  <a:close/>
                </a:path>
                <a:path w="1823720" h="1418589">
                  <a:moveTo>
                    <a:pt x="36982" y="232791"/>
                  </a:moveTo>
                  <a:lnTo>
                    <a:pt x="36728" y="232714"/>
                  </a:lnTo>
                  <a:lnTo>
                    <a:pt x="36982" y="232791"/>
                  </a:lnTo>
                  <a:close/>
                </a:path>
                <a:path w="1823720" h="1418589">
                  <a:moveTo>
                    <a:pt x="37998" y="220014"/>
                  </a:moveTo>
                  <a:lnTo>
                    <a:pt x="37528" y="221284"/>
                  </a:lnTo>
                  <a:lnTo>
                    <a:pt x="37985" y="221284"/>
                  </a:lnTo>
                  <a:lnTo>
                    <a:pt x="37998" y="220014"/>
                  </a:lnTo>
                  <a:close/>
                </a:path>
                <a:path w="1823720" h="1418589">
                  <a:moveTo>
                    <a:pt x="39814" y="236524"/>
                  </a:moveTo>
                  <a:lnTo>
                    <a:pt x="38785" y="235254"/>
                  </a:lnTo>
                  <a:lnTo>
                    <a:pt x="36817" y="232829"/>
                  </a:lnTo>
                  <a:lnTo>
                    <a:pt x="32575" y="233984"/>
                  </a:lnTo>
                  <a:lnTo>
                    <a:pt x="35331" y="236524"/>
                  </a:lnTo>
                  <a:lnTo>
                    <a:pt x="37236" y="235419"/>
                  </a:lnTo>
                  <a:lnTo>
                    <a:pt x="39814" y="236524"/>
                  </a:lnTo>
                  <a:close/>
                </a:path>
                <a:path w="1823720" h="1418589">
                  <a:moveTo>
                    <a:pt x="41287" y="231444"/>
                  </a:moveTo>
                  <a:lnTo>
                    <a:pt x="40919" y="231254"/>
                  </a:lnTo>
                  <a:lnTo>
                    <a:pt x="40640" y="231444"/>
                  </a:lnTo>
                  <a:lnTo>
                    <a:pt x="41287" y="231444"/>
                  </a:lnTo>
                  <a:close/>
                </a:path>
                <a:path w="1823720" h="1418589">
                  <a:moveTo>
                    <a:pt x="42087" y="253580"/>
                  </a:moveTo>
                  <a:lnTo>
                    <a:pt x="41808" y="253682"/>
                  </a:lnTo>
                  <a:lnTo>
                    <a:pt x="41478" y="253873"/>
                  </a:lnTo>
                  <a:lnTo>
                    <a:pt x="40970" y="254381"/>
                  </a:lnTo>
                  <a:lnTo>
                    <a:pt x="41452" y="254152"/>
                  </a:lnTo>
                  <a:lnTo>
                    <a:pt x="41783" y="253860"/>
                  </a:lnTo>
                  <a:lnTo>
                    <a:pt x="42087" y="253580"/>
                  </a:lnTo>
                  <a:close/>
                </a:path>
                <a:path w="1823720" h="1418589">
                  <a:moveTo>
                    <a:pt x="48425" y="197154"/>
                  </a:moveTo>
                  <a:lnTo>
                    <a:pt x="48247" y="195884"/>
                  </a:lnTo>
                  <a:lnTo>
                    <a:pt x="48133" y="196088"/>
                  </a:lnTo>
                  <a:lnTo>
                    <a:pt x="48425" y="197154"/>
                  </a:lnTo>
                  <a:close/>
                </a:path>
                <a:path w="1823720" h="1418589">
                  <a:moveTo>
                    <a:pt x="49758" y="270814"/>
                  </a:moveTo>
                  <a:lnTo>
                    <a:pt x="49517" y="271335"/>
                  </a:lnTo>
                  <a:lnTo>
                    <a:pt x="49466" y="271475"/>
                  </a:lnTo>
                  <a:lnTo>
                    <a:pt x="49657" y="271335"/>
                  </a:lnTo>
                  <a:lnTo>
                    <a:pt x="49758" y="270814"/>
                  </a:lnTo>
                  <a:close/>
                </a:path>
                <a:path w="1823720" h="1418589">
                  <a:moveTo>
                    <a:pt x="50152" y="271830"/>
                  </a:moveTo>
                  <a:lnTo>
                    <a:pt x="49707" y="271716"/>
                  </a:lnTo>
                  <a:lnTo>
                    <a:pt x="49466" y="271475"/>
                  </a:lnTo>
                  <a:lnTo>
                    <a:pt x="49428" y="271716"/>
                  </a:lnTo>
                  <a:lnTo>
                    <a:pt x="49860" y="272110"/>
                  </a:lnTo>
                  <a:lnTo>
                    <a:pt x="50152" y="271830"/>
                  </a:lnTo>
                  <a:close/>
                </a:path>
                <a:path w="1823720" h="1418589">
                  <a:moveTo>
                    <a:pt x="53492" y="273367"/>
                  </a:moveTo>
                  <a:lnTo>
                    <a:pt x="52514" y="274624"/>
                  </a:lnTo>
                  <a:lnTo>
                    <a:pt x="53149" y="274624"/>
                  </a:lnTo>
                  <a:lnTo>
                    <a:pt x="53492" y="273367"/>
                  </a:lnTo>
                  <a:close/>
                </a:path>
                <a:path w="1823720" h="1418589">
                  <a:moveTo>
                    <a:pt x="53492" y="207314"/>
                  </a:moveTo>
                  <a:lnTo>
                    <a:pt x="52857" y="207213"/>
                  </a:lnTo>
                  <a:lnTo>
                    <a:pt x="53492" y="207314"/>
                  </a:lnTo>
                  <a:close/>
                </a:path>
                <a:path w="1823720" h="1418589">
                  <a:moveTo>
                    <a:pt x="53873" y="213664"/>
                  </a:moveTo>
                  <a:lnTo>
                    <a:pt x="53505" y="213664"/>
                  </a:lnTo>
                  <a:lnTo>
                    <a:pt x="53682" y="213842"/>
                  </a:lnTo>
                  <a:lnTo>
                    <a:pt x="53873" y="213664"/>
                  </a:lnTo>
                  <a:close/>
                </a:path>
                <a:path w="1823720" h="1418589">
                  <a:moveTo>
                    <a:pt x="55118" y="212394"/>
                  </a:moveTo>
                  <a:lnTo>
                    <a:pt x="53073" y="212394"/>
                  </a:lnTo>
                  <a:lnTo>
                    <a:pt x="53873" y="213664"/>
                  </a:lnTo>
                  <a:lnTo>
                    <a:pt x="54533" y="213664"/>
                  </a:lnTo>
                  <a:lnTo>
                    <a:pt x="55003" y="214934"/>
                  </a:lnTo>
                  <a:lnTo>
                    <a:pt x="54610" y="213664"/>
                  </a:lnTo>
                  <a:lnTo>
                    <a:pt x="55118" y="212394"/>
                  </a:lnTo>
                  <a:close/>
                </a:path>
                <a:path w="1823720" h="1418589">
                  <a:moveTo>
                    <a:pt x="55549" y="288455"/>
                  </a:moveTo>
                  <a:lnTo>
                    <a:pt x="55219" y="287934"/>
                  </a:lnTo>
                  <a:lnTo>
                    <a:pt x="55079" y="288975"/>
                  </a:lnTo>
                  <a:lnTo>
                    <a:pt x="55549" y="288455"/>
                  </a:lnTo>
                  <a:close/>
                </a:path>
                <a:path w="1823720" h="1418589">
                  <a:moveTo>
                    <a:pt x="62458" y="235254"/>
                  </a:moveTo>
                  <a:lnTo>
                    <a:pt x="61391" y="235254"/>
                  </a:lnTo>
                  <a:lnTo>
                    <a:pt x="62064" y="236283"/>
                  </a:lnTo>
                  <a:lnTo>
                    <a:pt x="62458" y="235254"/>
                  </a:lnTo>
                  <a:close/>
                </a:path>
                <a:path w="1823720" h="1418589">
                  <a:moveTo>
                    <a:pt x="68072" y="330504"/>
                  </a:moveTo>
                  <a:lnTo>
                    <a:pt x="67081" y="327964"/>
                  </a:lnTo>
                  <a:lnTo>
                    <a:pt x="63957" y="330504"/>
                  </a:lnTo>
                  <a:lnTo>
                    <a:pt x="68072" y="330504"/>
                  </a:lnTo>
                  <a:close/>
                </a:path>
                <a:path w="1823720" h="1418589">
                  <a:moveTo>
                    <a:pt x="69202" y="324154"/>
                  </a:moveTo>
                  <a:lnTo>
                    <a:pt x="68135" y="324154"/>
                  </a:lnTo>
                  <a:lnTo>
                    <a:pt x="69189" y="322884"/>
                  </a:lnTo>
                  <a:lnTo>
                    <a:pt x="66802" y="324154"/>
                  </a:lnTo>
                  <a:lnTo>
                    <a:pt x="67602" y="325424"/>
                  </a:lnTo>
                  <a:lnTo>
                    <a:pt x="69202" y="324154"/>
                  </a:lnTo>
                  <a:close/>
                </a:path>
                <a:path w="1823720" h="1418589">
                  <a:moveTo>
                    <a:pt x="70993" y="324154"/>
                  </a:moveTo>
                  <a:lnTo>
                    <a:pt x="70319" y="323278"/>
                  </a:lnTo>
                  <a:lnTo>
                    <a:pt x="69202" y="324154"/>
                  </a:lnTo>
                  <a:lnTo>
                    <a:pt x="70993" y="324154"/>
                  </a:lnTo>
                  <a:close/>
                </a:path>
                <a:path w="1823720" h="1418589">
                  <a:moveTo>
                    <a:pt x="72720" y="267347"/>
                  </a:moveTo>
                  <a:lnTo>
                    <a:pt x="72580" y="266268"/>
                  </a:lnTo>
                  <a:lnTo>
                    <a:pt x="72301" y="265239"/>
                  </a:lnTo>
                  <a:lnTo>
                    <a:pt x="72656" y="268224"/>
                  </a:lnTo>
                  <a:lnTo>
                    <a:pt x="72720" y="267347"/>
                  </a:lnTo>
                  <a:close/>
                </a:path>
                <a:path w="1823720" h="1418589">
                  <a:moveTo>
                    <a:pt x="74218" y="273354"/>
                  </a:moveTo>
                  <a:lnTo>
                    <a:pt x="73583" y="272084"/>
                  </a:lnTo>
                  <a:lnTo>
                    <a:pt x="71716" y="268274"/>
                  </a:lnTo>
                  <a:lnTo>
                    <a:pt x="69113" y="267004"/>
                  </a:lnTo>
                  <a:lnTo>
                    <a:pt x="70662" y="267004"/>
                  </a:lnTo>
                  <a:lnTo>
                    <a:pt x="70104" y="265734"/>
                  </a:lnTo>
                  <a:lnTo>
                    <a:pt x="72212" y="265734"/>
                  </a:lnTo>
                  <a:lnTo>
                    <a:pt x="71589" y="263194"/>
                  </a:lnTo>
                  <a:lnTo>
                    <a:pt x="70218" y="261924"/>
                  </a:lnTo>
                  <a:lnTo>
                    <a:pt x="67957" y="263194"/>
                  </a:lnTo>
                  <a:lnTo>
                    <a:pt x="72364" y="256844"/>
                  </a:lnTo>
                  <a:lnTo>
                    <a:pt x="61442" y="256844"/>
                  </a:lnTo>
                  <a:lnTo>
                    <a:pt x="67856" y="251764"/>
                  </a:lnTo>
                  <a:lnTo>
                    <a:pt x="64744" y="247954"/>
                  </a:lnTo>
                  <a:lnTo>
                    <a:pt x="63703" y="246684"/>
                  </a:lnTo>
                  <a:lnTo>
                    <a:pt x="60452" y="241604"/>
                  </a:lnTo>
                  <a:lnTo>
                    <a:pt x="64731" y="240334"/>
                  </a:lnTo>
                  <a:lnTo>
                    <a:pt x="62064" y="236283"/>
                  </a:lnTo>
                  <a:lnTo>
                    <a:pt x="60223" y="241046"/>
                  </a:lnTo>
                  <a:lnTo>
                    <a:pt x="57848" y="235254"/>
                  </a:lnTo>
                  <a:lnTo>
                    <a:pt x="61391" y="235254"/>
                  </a:lnTo>
                  <a:lnTo>
                    <a:pt x="56629" y="233984"/>
                  </a:lnTo>
                  <a:lnTo>
                    <a:pt x="56299" y="227634"/>
                  </a:lnTo>
                  <a:lnTo>
                    <a:pt x="56553" y="226364"/>
                  </a:lnTo>
                  <a:lnTo>
                    <a:pt x="58496" y="227634"/>
                  </a:lnTo>
                  <a:lnTo>
                    <a:pt x="59397" y="228904"/>
                  </a:lnTo>
                  <a:lnTo>
                    <a:pt x="57721" y="226364"/>
                  </a:lnTo>
                  <a:lnTo>
                    <a:pt x="56032" y="223824"/>
                  </a:lnTo>
                  <a:lnTo>
                    <a:pt x="57213" y="217474"/>
                  </a:lnTo>
                  <a:lnTo>
                    <a:pt x="55968" y="216204"/>
                  </a:lnTo>
                  <a:lnTo>
                    <a:pt x="53682" y="213842"/>
                  </a:lnTo>
                  <a:lnTo>
                    <a:pt x="51206" y="216204"/>
                  </a:lnTo>
                  <a:lnTo>
                    <a:pt x="46990" y="211518"/>
                  </a:lnTo>
                  <a:lnTo>
                    <a:pt x="51358" y="212394"/>
                  </a:lnTo>
                  <a:lnTo>
                    <a:pt x="48945" y="209854"/>
                  </a:lnTo>
                  <a:lnTo>
                    <a:pt x="45326" y="206044"/>
                  </a:lnTo>
                  <a:lnTo>
                    <a:pt x="52857" y="207213"/>
                  </a:lnTo>
                  <a:lnTo>
                    <a:pt x="51765" y="206044"/>
                  </a:lnTo>
                  <a:lnTo>
                    <a:pt x="50584" y="206044"/>
                  </a:lnTo>
                  <a:lnTo>
                    <a:pt x="51333" y="204774"/>
                  </a:lnTo>
                  <a:lnTo>
                    <a:pt x="53149" y="206044"/>
                  </a:lnTo>
                  <a:lnTo>
                    <a:pt x="51168" y="202234"/>
                  </a:lnTo>
                  <a:lnTo>
                    <a:pt x="49263" y="204774"/>
                  </a:lnTo>
                  <a:lnTo>
                    <a:pt x="48552" y="200964"/>
                  </a:lnTo>
                  <a:lnTo>
                    <a:pt x="51371" y="200964"/>
                  </a:lnTo>
                  <a:lnTo>
                    <a:pt x="46672" y="199694"/>
                  </a:lnTo>
                  <a:lnTo>
                    <a:pt x="46875" y="197154"/>
                  </a:lnTo>
                  <a:lnTo>
                    <a:pt x="47536" y="197154"/>
                  </a:lnTo>
                  <a:lnTo>
                    <a:pt x="48133" y="196088"/>
                  </a:lnTo>
                  <a:lnTo>
                    <a:pt x="47726" y="194614"/>
                  </a:lnTo>
                  <a:lnTo>
                    <a:pt x="47015" y="192074"/>
                  </a:lnTo>
                  <a:lnTo>
                    <a:pt x="42456" y="191071"/>
                  </a:lnTo>
                  <a:lnTo>
                    <a:pt x="42456" y="230174"/>
                  </a:lnTo>
                  <a:lnTo>
                    <a:pt x="40525" y="232575"/>
                  </a:lnTo>
                  <a:lnTo>
                    <a:pt x="38735" y="231444"/>
                  </a:lnTo>
                  <a:lnTo>
                    <a:pt x="38900" y="230174"/>
                  </a:lnTo>
                  <a:lnTo>
                    <a:pt x="40919" y="231254"/>
                  </a:lnTo>
                  <a:lnTo>
                    <a:pt x="42456" y="230174"/>
                  </a:lnTo>
                  <a:lnTo>
                    <a:pt x="42456" y="191071"/>
                  </a:lnTo>
                  <a:lnTo>
                    <a:pt x="41300" y="190804"/>
                  </a:lnTo>
                  <a:lnTo>
                    <a:pt x="41478" y="189534"/>
                  </a:lnTo>
                  <a:lnTo>
                    <a:pt x="41833" y="186994"/>
                  </a:lnTo>
                  <a:lnTo>
                    <a:pt x="41998" y="185724"/>
                  </a:lnTo>
                  <a:lnTo>
                    <a:pt x="46761" y="185724"/>
                  </a:lnTo>
                  <a:lnTo>
                    <a:pt x="43040" y="183184"/>
                  </a:lnTo>
                  <a:lnTo>
                    <a:pt x="46774" y="181914"/>
                  </a:lnTo>
                  <a:lnTo>
                    <a:pt x="45897" y="180644"/>
                  </a:lnTo>
                  <a:lnTo>
                    <a:pt x="45034" y="179374"/>
                  </a:lnTo>
                  <a:lnTo>
                    <a:pt x="43421" y="180644"/>
                  </a:lnTo>
                  <a:lnTo>
                    <a:pt x="42964" y="179374"/>
                  </a:lnTo>
                  <a:lnTo>
                    <a:pt x="39751" y="178104"/>
                  </a:lnTo>
                  <a:lnTo>
                    <a:pt x="40157" y="176834"/>
                  </a:lnTo>
                  <a:lnTo>
                    <a:pt x="40563" y="175564"/>
                  </a:lnTo>
                  <a:lnTo>
                    <a:pt x="42494" y="176834"/>
                  </a:lnTo>
                  <a:lnTo>
                    <a:pt x="40817" y="173024"/>
                  </a:lnTo>
                  <a:lnTo>
                    <a:pt x="39916" y="175564"/>
                  </a:lnTo>
                  <a:lnTo>
                    <a:pt x="37439" y="173024"/>
                  </a:lnTo>
                  <a:lnTo>
                    <a:pt x="35153" y="176834"/>
                  </a:lnTo>
                  <a:lnTo>
                    <a:pt x="35521" y="173024"/>
                  </a:lnTo>
                  <a:lnTo>
                    <a:pt x="36055" y="174294"/>
                  </a:lnTo>
                  <a:lnTo>
                    <a:pt x="35725" y="173024"/>
                  </a:lnTo>
                  <a:lnTo>
                    <a:pt x="35064" y="170484"/>
                  </a:lnTo>
                  <a:lnTo>
                    <a:pt x="37045" y="169214"/>
                  </a:lnTo>
                  <a:lnTo>
                    <a:pt x="34048" y="167944"/>
                  </a:lnTo>
                  <a:lnTo>
                    <a:pt x="34607" y="165404"/>
                  </a:lnTo>
                  <a:lnTo>
                    <a:pt x="38900" y="165404"/>
                  </a:lnTo>
                  <a:lnTo>
                    <a:pt x="39662" y="164134"/>
                  </a:lnTo>
                  <a:lnTo>
                    <a:pt x="36220" y="164134"/>
                  </a:lnTo>
                  <a:lnTo>
                    <a:pt x="37579" y="159054"/>
                  </a:lnTo>
                  <a:lnTo>
                    <a:pt x="36766" y="159054"/>
                  </a:lnTo>
                  <a:lnTo>
                    <a:pt x="37147" y="157784"/>
                  </a:lnTo>
                  <a:lnTo>
                    <a:pt x="34340" y="157784"/>
                  </a:lnTo>
                  <a:lnTo>
                    <a:pt x="34937" y="156514"/>
                  </a:lnTo>
                  <a:lnTo>
                    <a:pt x="36931" y="156514"/>
                  </a:lnTo>
                  <a:lnTo>
                    <a:pt x="36690" y="152704"/>
                  </a:lnTo>
                  <a:lnTo>
                    <a:pt x="32321" y="157784"/>
                  </a:lnTo>
                  <a:lnTo>
                    <a:pt x="33566" y="153974"/>
                  </a:lnTo>
                  <a:lnTo>
                    <a:pt x="34721" y="153974"/>
                  </a:lnTo>
                  <a:lnTo>
                    <a:pt x="34963" y="150164"/>
                  </a:lnTo>
                  <a:lnTo>
                    <a:pt x="31432" y="147624"/>
                  </a:lnTo>
                  <a:lnTo>
                    <a:pt x="31597" y="146354"/>
                  </a:lnTo>
                  <a:lnTo>
                    <a:pt x="31915" y="143814"/>
                  </a:lnTo>
                  <a:lnTo>
                    <a:pt x="35217" y="141503"/>
                  </a:lnTo>
                  <a:lnTo>
                    <a:pt x="35128" y="141274"/>
                  </a:lnTo>
                  <a:lnTo>
                    <a:pt x="34658" y="140004"/>
                  </a:lnTo>
                  <a:lnTo>
                    <a:pt x="29591" y="134924"/>
                  </a:lnTo>
                  <a:lnTo>
                    <a:pt x="29565" y="131114"/>
                  </a:lnTo>
                  <a:lnTo>
                    <a:pt x="29552" y="129844"/>
                  </a:lnTo>
                  <a:lnTo>
                    <a:pt x="29311" y="131114"/>
                  </a:lnTo>
                  <a:lnTo>
                    <a:pt x="23749" y="131114"/>
                  </a:lnTo>
                  <a:lnTo>
                    <a:pt x="31267" y="127304"/>
                  </a:lnTo>
                  <a:lnTo>
                    <a:pt x="28219" y="124764"/>
                  </a:lnTo>
                  <a:lnTo>
                    <a:pt x="30759" y="124764"/>
                  </a:lnTo>
                  <a:lnTo>
                    <a:pt x="30962" y="120954"/>
                  </a:lnTo>
                  <a:lnTo>
                    <a:pt x="28054" y="118414"/>
                  </a:lnTo>
                  <a:lnTo>
                    <a:pt x="25323" y="113334"/>
                  </a:lnTo>
                  <a:lnTo>
                    <a:pt x="26847" y="113334"/>
                  </a:lnTo>
                  <a:lnTo>
                    <a:pt x="27711" y="112064"/>
                  </a:lnTo>
                  <a:lnTo>
                    <a:pt x="26543" y="108254"/>
                  </a:lnTo>
                  <a:lnTo>
                    <a:pt x="26746" y="105714"/>
                  </a:lnTo>
                  <a:lnTo>
                    <a:pt x="25222" y="105714"/>
                  </a:lnTo>
                  <a:lnTo>
                    <a:pt x="25196" y="104444"/>
                  </a:lnTo>
                  <a:lnTo>
                    <a:pt x="23317" y="105714"/>
                  </a:lnTo>
                  <a:lnTo>
                    <a:pt x="23774" y="104444"/>
                  </a:lnTo>
                  <a:lnTo>
                    <a:pt x="13728" y="104444"/>
                  </a:lnTo>
                  <a:lnTo>
                    <a:pt x="10071" y="104444"/>
                  </a:lnTo>
                  <a:lnTo>
                    <a:pt x="11595" y="105714"/>
                  </a:lnTo>
                  <a:lnTo>
                    <a:pt x="10477" y="106984"/>
                  </a:lnTo>
                  <a:lnTo>
                    <a:pt x="13639" y="106984"/>
                  </a:lnTo>
                  <a:lnTo>
                    <a:pt x="12268" y="108254"/>
                  </a:lnTo>
                  <a:lnTo>
                    <a:pt x="11493" y="108254"/>
                  </a:lnTo>
                  <a:lnTo>
                    <a:pt x="13119" y="109524"/>
                  </a:lnTo>
                  <a:lnTo>
                    <a:pt x="13157" y="114604"/>
                  </a:lnTo>
                  <a:lnTo>
                    <a:pt x="15786" y="112318"/>
                  </a:lnTo>
                  <a:lnTo>
                    <a:pt x="15748" y="112661"/>
                  </a:lnTo>
                  <a:lnTo>
                    <a:pt x="15913" y="112204"/>
                  </a:lnTo>
                  <a:lnTo>
                    <a:pt x="16078" y="112064"/>
                  </a:lnTo>
                  <a:lnTo>
                    <a:pt x="16383" y="112064"/>
                  </a:lnTo>
                  <a:lnTo>
                    <a:pt x="20281" y="115874"/>
                  </a:lnTo>
                  <a:lnTo>
                    <a:pt x="16510" y="122224"/>
                  </a:lnTo>
                  <a:lnTo>
                    <a:pt x="18694" y="126034"/>
                  </a:lnTo>
                  <a:lnTo>
                    <a:pt x="17665" y="126034"/>
                  </a:lnTo>
                  <a:lnTo>
                    <a:pt x="19354" y="128574"/>
                  </a:lnTo>
                  <a:lnTo>
                    <a:pt x="19532" y="132384"/>
                  </a:lnTo>
                  <a:lnTo>
                    <a:pt x="22085" y="133654"/>
                  </a:lnTo>
                  <a:lnTo>
                    <a:pt x="22237" y="134924"/>
                  </a:lnTo>
                  <a:lnTo>
                    <a:pt x="20586" y="136194"/>
                  </a:lnTo>
                  <a:lnTo>
                    <a:pt x="19329" y="136194"/>
                  </a:lnTo>
                  <a:lnTo>
                    <a:pt x="20510" y="137464"/>
                  </a:lnTo>
                  <a:lnTo>
                    <a:pt x="21640" y="137464"/>
                  </a:lnTo>
                  <a:lnTo>
                    <a:pt x="20612" y="141274"/>
                  </a:lnTo>
                  <a:lnTo>
                    <a:pt x="18948" y="139369"/>
                  </a:lnTo>
                  <a:lnTo>
                    <a:pt x="18872" y="138734"/>
                  </a:lnTo>
                  <a:lnTo>
                    <a:pt x="18808" y="139204"/>
                  </a:lnTo>
                  <a:lnTo>
                    <a:pt x="18796" y="140004"/>
                  </a:lnTo>
                  <a:lnTo>
                    <a:pt x="19189" y="141274"/>
                  </a:lnTo>
                  <a:lnTo>
                    <a:pt x="18732" y="139814"/>
                  </a:lnTo>
                  <a:lnTo>
                    <a:pt x="18554" y="141274"/>
                  </a:lnTo>
                  <a:lnTo>
                    <a:pt x="17081" y="142544"/>
                  </a:lnTo>
                  <a:lnTo>
                    <a:pt x="20472" y="145084"/>
                  </a:lnTo>
                  <a:lnTo>
                    <a:pt x="17665" y="145084"/>
                  </a:lnTo>
                  <a:lnTo>
                    <a:pt x="17653" y="147624"/>
                  </a:lnTo>
                  <a:lnTo>
                    <a:pt x="18694" y="148894"/>
                  </a:lnTo>
                  <a:lnTo>
                    <a:pt x="20142" y="146354"/>
                  </a:lnTo>
                  <a:lnTo>
                    <a:pt x="20840" y="147624"/>
                  </a:lnTo>
                  <a:lnTo>
                    <a:pt x="20942" y="150164"/>
                  </a:lnTo>
                  <a:lnTo>
                    <a:pt x="17386" y="150164"/>
                  </a:lnTo>
                  <a:lnTo>
                    <a:pt x="14439" y="156514"/>
                  </a:lnTo>
                  <a:lnTo>
                    <a:pt x="26593" y="159054"/>
                  </a:lnTo>
                  <a:lnTo>
                    <a:pt x="23583" y="161594"/>
                  </a:lnTo>
                  <a:lnTo>
                    <a:pt x="24650" y="161594"/>
                  </a:lnTo>
                  <a:lnTo>
                    <a:pt x="24752" y="164134"/>
                  </a:lnTo>
                  <a:lnTo>
                    <a:pt x="20447" y="167944"/>
                  </a:lnTo>
                  <a:lnTo>
                    <a:pt x="20599" y="169214"/>
                  </a:lnTo>
                  <a:lnTo>
                    <a:pt x="19481" y="173024"/>
                  </a:lnTo>
                  <a:lnTo>
                    <a:pt x="26276" y="170484"/>
                  </a:lnTo>
                  <a:lnTo>
                    <a:pt x="25768" y="174294"/>
                  </a:lnTo>
                  <a:lnTo>
                    <a:pt x="26885" y="174294"/>
                  </a:lnTo>
                  <a:lnTo>
                    <a:pt x="30022" y="173024"/>
                  </a:lnTo>
                  <a:lnTo>
                    <a:pt x="31750" y="175564"/>
                  </a:lnTo>
                  <a:lnTo>
                    <a:pt x="31864" y="178104"/>
                  </a:lnTo>
                  <a:lnTo>
                    <a:pt x="27343" y="179374"/>
                  </a:lnTo>
                  <a:lnTo>
                    <a:pt x="26035" y="178104"/>
                  </a:lnTo>
                  <a:lnTo>
                    <a:pt x="25793" y="176834"/>
                  </a:lnTo>
                  <a:lnTo>
                    <a:pt x="26530" y="176834"/>
                  </a:lnTo>
                  <a:lnTo>
                    <a:pt x="25908" y="175564"/>
                  </a:lnTo>
                  <a:lnTo>
                    <a:pt x="25158" y="175564"/>
                  </a:lnTo>
                  <a:lnTo>
                    <a:pt x="24066" y="176834"/>
                  </a:lnTo>
                  <a:lnTo>
                    <a:pt x="25361" y="176834"/>
                  </a:lnTo>
                  <a:lnTo>
                    <a:pt x="24396" y="178104"/>
                  </a:lnTo>
                  <a:lnTo>
                    <a:pt x="25107" y="181165"/>
                  </a:lnTo>
                  <a:lnTo>
                    <a:pt x="24955" y="181724"/>
                  </a:lnTo>
                  <a:lnTo>
                    <a:pt x="23114" y="180644"/>
                  </a:lnTo>
                  <a:lnTo>
                    <a:pt x="24599" y="183045"/>
                  </a:lnTo>
                  <a:lnTo>
                    <a:pt x="24561" y="183184"/>
                  </a:lnTo>
                  <a:lnTo>
                    <a:pt x="26606" y="184454"/>
                  </a:lnTo>
                  <a:lnTo>
                    <a:pt x="26250" y="188264"/>
                  </a:lnTo>
                  <a:lnTo>
                    <a:pt x="26784" y="188264"/>
                  </a:lnTo>
                  <a:lnTo>
                    <a:pt x="28105" y="186994"/>
                  </a:lnTo>
                  <a:lnTo>
                    <a:pt x="27901" y="192074"/>
                  </a:lnTo>
                  <a:lnTo>
                    <a:pt x="31026" y="189534"/>
                  </a:lnTo>
                  <a:lnTo>
                    <a:pt x="32359" y="192074"/>
                  </a:lnTo>
                  <a:lnTo>
                    <a:pt x="30962" y="194614"/>
                  </a:lnTo>
                  <a:lnTo>
                    <a:pt x="27800" y="192074"/>
                  </a:lnTo>
                  <a:lnTo>
                    <a:pt x="30149" y="195884"/>
                  </a:lnTo>
                  <a:lnTo>
                    <a:pt x="29387" y="197154"/>
                  </a:lnTo>
                  <a:lnTo>
                    <a:pt x="25857" y="195884"/>
                  </a:lnTo>
                  <a:lnTo>
                    <a:pt x="28917" y="198424"/>
                  </a:lnTo>
                  <a:lnTo>
                    <a:pt x="25704" y="202234"/>
                  </a:lnTo>
                  <a:lnTo>
                    <a:pt x="25692" y="203504"/>
                  </a:lnTo>
                  <a:lnTo>
                    <a:pt x="24345" y="202234"/>
                  </a:lnTo>
                  <a:lnTo>
                    <a:pt x="25133" y="203504"/>
                  </a:lnTo>
                  <a:lnTo>
                    <a:pt x="25501" y="204774"/>
                  </a:lnTo>
                  <a:lnTo>
                    <a:pt x="27686" y="203504"/>
                  </a:lnTo>
                  <a:lnTo>
                    <a:pt x="27508" y="204774"/>
                  </a:lnTo>
                  <a:lnTo>
                    <a:pt x="26670" y="204774"/>
                  </a:lnTo>
                  <a:lnTo>
                    <a:pt x="28486" y="206044"/>
                  </a:lnTo>
                  <a:lnTo>
                    <a:pt x="30518" y="203504"/>
                  </a:lnTo>
                  <a:lnTo>
                    <a:pt x="33134" y="204774"/>
                  </a:lnTo>
                  <a:lnTo>
                    <a:pt x="32219" y="206044"/>
                  </a:lnTo>
                  <a:lnTo>
                    <a:pt x="32346" y="206146"/>
                  </a:lnTo>
                  <a:lnTo>
                    <a:pt x="35382" y="208584"/>
                  </a:lnTo>
                  <a:lnTo>
                    <a:pt x="32270" y="209854"/>
                  </a:lnTo>
                  <a:lnTo>
                    <a:pt x="32372" y="207213"/>
                  </a:lnTo>
                  <a:lnTo>
                    <a:pt x="32346" y="206146"/>
                  </a:lnTo>
                  <a:lnTo>
                    <a:pt x="29171" y="211124"/>
                  </a:lnTo>
                  <a:lnTo>
                    <a:pt x="28473" y="209118"/>
                  </a:lnTo>
                  <a:lnTo>
                    <a:pt x="28371" y="209854"/>
                  </a:lnTo>
                  <a:lnTo>
                    <a:pt x="27432" y="209854"/>
                  </a:lnTo>
                  <a:lnTo>
                    <a:pt x="25476" y="213664"/>
                  </a:lnTo>
                  <a:lnTo>
                    <a:pt x="31457" y="211124"/>
                  </a:lnTo>
                  <a:lnTo>
                    <a:pt x="32334" y="214934"/>
                  </a:lnTo>
                  <a:lnTo>
                    <a:pt x="32499" y="214934"/>
                  </a:lnTo>
                  <a:lnTo>
                    <a:pt x="34213" y="216204"/>
                  </a:lnTo>
                  <a:lnTo>
                    <a:pt x="33413" y="218744"/>
                  </a:lnTo>
                  <a:lnTo>
                    <a:pt x="35915" y="218744"/>
                  </a:lnTo>
                  <a:lnTo>
                    <a:pt x="36029" y="219684"/>
                  </a:lnTo>
                  <a:lnTo>
                    <a:pt x="35902" y="220383"/>
                  </a:lnTo>
                  <a:lnTo>
                    <a:pt x="36068" y="220002"/>
                  </a:lnTo>
                  <a:lnTo>
                    <a:pt x="36372" y="218744"/>
                  </a:lnTo>
                  <a:lnTo>
                    <a:pt x="38303" y="218744"/>
                  </a:lnTo>
                  <a:lnTo>
                    <a:pt x="38366" y="220014"/>
                  </a:lnTo>
                  <a:lnTo>
                    <a:pt x="39344" y="221284"/>
                  </a:lnTo>
                  <a:lnTo>
                    <a:pt x="41160" y="221284"/>
                  </a:lnTo>
                  <a:lnTo>
                    <a:pt x="35318" y="226364"/>
                  </a:lnTo>
                  <a:lnTo>
                    <a:pt x="38100" y="227634"/>
                  </a:lnTo>
                  <a:lnTo>
                    <a:pt x="37172" y="230174"/>
                  </a:lnTo>
                  <a:lnTo>
                    <a:pt x="34747" y="228904"/>
                  </a:lnTo>
                  <a:lnTo>
                    <a:pt x="34188" y="230174"/>
                  </a:lnTo>
                  <a:lnTo>
                    <a:pt x="37261" y="232714"/>
                  </a:lnTo>
                  <a:lnTo>
                    <a:pt x="36982" y="232791"/>
                  </a:lnTo>
                  <a:lnTo>
                    <a:pt x="39725" y="233578"/>
                  </a:lnTo>
                  <a:lnTo>
                    <a:pt x="39395" y="233984"/>
                  </a:lnTo>
                  <a:lnTo>
                    <a:pt x="41135" y="233984"/>
                  </a:lnTo>
                  <a:lnTo>
                    <a:pt x="45694" y="233984"/>
                  </a:lnTo>
                  <a:lnTo>
                    <a:pt x="43903" y="236524"/>
                  </a:lnTo>
                  <a:lnTo>
                    <a:pt x="37909" y="239064"/>
                  </a:lnTo>
                  <a:lnTo>
                    <a:pt x="36245" y="242874"/>
                  </a:lnTo>
                  <a:lnTo>
                    <a:pt x="42748" y="244144"/>
                  </a:lnTo>
                  <a:lnTo>
                    <a:pt x="42519" y="249224"/>
                  </a:lnTo>
                  <a:lnTo>
                    <a:pt x="43154" y="247954"/>
                  </a:lnTo>
                  <a:lnTo>
                    <a:pt x="45694" y="247954"/>
                  </a:lnTo>
                  <a:lnTo>
                    <a:pt x="44272" y="250494"/>
                  </a:lnTo>
                  <a:lnTo>
                    <a:pt x="45643" y="251764"/>
                  </a:lnTo>
                  <a:lnTo>
                    <a:pt x="43624" y="251764"/>
                  </a:lnTo>
                  <a:lnTo>
                    <a:pt x="43154" y="253034"/>
                  </a:lnTo>
                  <a:lnTo>
                    <a:pt x="42087" y="254304"/>
                  </a:lnTo>
                  <a:lnTo>
                    <a:pt x="43548" y="254304"/>
                  </a:lnTo>
                  <a:lnTo>
                    <a:pt x="42900" y="258114"/>
                  </a:lnTo>
                  <a:lnTo>
                    <a:pt x="47002" y="256844"/>
                  </a:lnTo>
                  <a:lnTo>
                    <a:pt x="44958" y="259384"/>
                  </a:lnTo>
                  <a:lnTo>
                    <a:pt x="44919" y="264464"/>
                  </a:lnTo>
                  <a:lnTo>
                    <a:pt x="51816" y="263194"/>
                  </a:lnTo>
                  <a:lnTo>
                    <a:pt x="52133" y="267004"/>
                  </a:lnTo>
                  <a:lnTo>
                    <a:pt x="49682" y="265734"/>
                  </a:lnTo>
                  <a:lnTo>
                    <a:pt x="48717" y="268274"/>
                  </a:lnTo>
                  <a:lnTo>
                    <a:pt x="46494" y="265734"/>
                  </a:lnTo>
                  <a:lnTo>
                    <a:pt x="46812" y="267004"/>
                  </a:lnTo>
                  <a:lnTo>
                    <a:pt x="46761" y="268274"/>
                  </a:lnTo>
                  <a:lnTo>
                    <a:pt x="48133" y="268274"/>
                  </a:lnTo>
                  <a:lnTo>
                    <a:pt x="47078" y="269544"/>
                  </a:lnTo>
                  <a:lnTo>
                    <a:pt x="51739" y="270814"/>
                  </a:lnTo>
                  <a:lnTo>
                    <a:pt x="50165" y="272084"/>
                  </a:lnTo>
                  <a:lnTo>
                    <a:pt x="51168" y="273354"/>
                  </a:lnTo>
                  <a:lnTo>
                    <a:pt x="53301" y="272084"/>
                  </a:lnTo>
                  <a:lnTo>
                    <a:pt x="53492" y="273367"/>
                  </a:lnTo>
                  <a:lnTo>
                    <a:pt x="54419" y="275742"/>
                  </a:lnTo>
                  <a:lnTo>
                    <a:pt x="54571" y="275742"/>
                  </a:lnTo>
                  <a:lnTo>
                    <a:pt x="72453" y="275742"/>
                  </a:lnTo>
                  <a:lnTo>
                    <a:pt x="73240" y="274624"/>
                  </a:lnTo>
                  <a:lnTo>
                    <a:pt x="74117" y="273380"/>
                  </a:lnTo>
                  <a:close/>
                </a:path>
                <a:path w="1823720" h="1418589">
                  <a:moveTo>
                    <a:pt x="75590" y="276555"/>
                  </a:moveTo>
                  <a:lnTo>
                    <a:pt x="74739" y="277342"/>
                  </a:lnTo>
                  <a:lnTo>
                    <a:pt x="74320" y="278053"/>
                  </a:lnTo>
                  <a:lnTo>
                    <a:pt x="74117" y="278726"/>
                  </a:lnTo>
                  <a:lnTo>
                    <a:pt x="74358" y="278777"/>
                  </a:lnTo>
                  <a:lnTo>
                    <a:pt x="74587" y="278866"/>
                  </a:lnTo>
                  <a:lnTo>
                    <a:pt x="74942" y="278841"/>
                  </a:lnTo>
                  <a:lnTo>
                    <a:pt x="75590" y="276555"/>
                  </a:lnTo>
                  <a:close/>
                </a:path>
                <a:path w="1823720" h="1418589">
                  <a:moveTo>
                    <a:pt x="76415" y="350824"/>
                  </a:moveTo>
                  <a:lnTo>
                    <a:pt x="73888" y="348284"/>
                  </a:lnTo>
                  <a:lnTo>
                    <a:pt x="71526" y="347014"/>
                  </a:lnTo>
                  <a:lnTo>
                    <a:pt x="71983" y="348284"/>
                  </a:lnTo>
                  <a:lnTo>
                    <a:pt x="73469" y="352094"/>
                  </a:lnTo>
                  <a:lnTo>
                    <a:pt x="75095" y="352094"/>
                  </a:lnTo>
                  <a:lnTo>
                    <a:pt x="73863" y="350824"/>
                  </a:lnTo>
                  <a:lnTo>
                    <a:pt x="76415" y="350824"/>
                  </a:lnTo>
                  <a:close/>
                </a:path>
                <a:path w="1823720" h="1418589">
                  <a:moveTo>
                    <a:pt x="78765" y="351701"/>
                  </a:moveTo>
                  <a:lnTo>
                    <a:pt x="77978" y="350824"/>
                  </a:lnTo>
                  <a:lnTo>
                    <a:pt x="76415" y="350824"/>
                  </a:lnTo>
                  <a:lnTo>
                    <a:pt x="78765" y="351701"/>
                  </a:lnTo>
                  <a:close/>
                </a:path>
                <a:path w="1823720" h="1418589">
                  <a:moveTo>
                    <a:pt x="79692" y="291134"/>
                  </a:moveTo>
                  <a:lnTo>
                    <a:pt x="78841" y="289864"/>
                  </a:lnTo>
                  <a:lnTo>
                    <a:pt x="78447" y="290068"/>
                  </a:lnTo>
                  <a:lnTo>
                    <a:pt x="79692" y="291134"/>
                  </a:lnTo>
                  <a:close/>
                </a:path>
                <a:path w="1823720" h="1418589">
                  <a:moveTo>
                    <a:pt x="89154" y="386372"/>
                  </a:moveTo>
                  <a:lnTo>
                    <a:pt x="89090" y="386524"/>
                  </a:lnTo>
                  <a:lnTo>
                    <a:pt x="89154" y="386372"/>
                  </a:lnTo>
                  <a:close/>
                </a:path>
                <a:path w="1823720" h="1418589">
                  <a:moveTo>
                    <a:pt x="101282" y="363524"/>
                  </a:moveTo>
                  <a:lnTo>
                    <a:pt x="101168" y="362800"/>
                  </a:lnTo>
                  <a:lnTo>
                    <a:pt x="100774" y="362991"/>
                  </a:lnTo>
                  <a:lnTo>
                    <a:pt x="101282" y="363524"/>
                  </a:lnTo>
                  <a:close/>
                </a:path>
                <a:path w="1823720" h="1418589">
                  <a:moveTo>
                    <a:pt x="102400" y="360984"/>
                  </a:moveTo>
                  <a:lnTo>
                    <a:pt x="101079" y="362254"/>
                  </a:lnTo>
                  <a:lnTo>
                    <a:pt x="101168" y="362800"/>
                  </a:lnTo>
                  <a:lnTo>
                    <a:pt x="102311" y="362254"/>
                  </a:lnTo>
                  <a:lnTo>
                    <a:pt x="102400" y="360984"/>
                  </a:lnTo>
                  <a:close/>
                </a:path>
                <a:path w="1823720" h="1418589">
                  <a:moveTo>
                    <a:pt x="115633" y="402894"/>
                  </a:moveTo>
                  <a:lnTo>
                    <a:pt x="112750" y="399084"/>
                  </a:lnTo>
                  <a:lnTo>
                    <a:pt x="113106" y="399084"/>
                  </a:lnTo>
                  <a:lnTo>
                    <a:pt x="110096" y="396544"/>
                  </a:lnTo>
                  <a:lnTo>
                    <a:pt x="108597" y="395274"/>
                  </a:lnTo>
                  <a:lnTo>
                    <a:pt x="108419" y="394004"/>
                  </a:lnTo>
                  <a:lnTo>
                    <a:pt x="108229" y="392734"/>
                  </a:lnTo>
                  <a:lnTo>
                    <a:pt x="110985" y="396544"/>
                  </a:lnTo>
                  <a:lnTo>
                    <a:pt x="111950" y="394004"/>
                  </a:lnTo>
                  <a:lnTo>
                    <a:pt x="109905" y="392734"/>
                  </a:lnTo>
                  <a:lnTo>
                    <a:pt x="105829" y="390194"/>
                  </a:lnTo>
                  <a:lnTo>
                    <a:pt x="109562" y="385114"/>
                  </a:lnTo>
                  <a:lnTo>
                    <a:pt x="105181" y="381304"/>
                  </a:lnTo>
                  <a:lnTo>
                    <a:pt x="107111" y="377494"/>
                  </a:lnTo>
                  <a:lnTo>
                    <a:pt x="105498" y="372414"/>
                  </a:lnTo>
                  <a:lnTo>
                    <a:pt x="103301" y="367334"/>
                  </a:lnTo>
                  <a:lnTo>
                    <a:pt x="103479" y="363524"/>
                  </a:lnTo>
                  <a:lnTo>
                    <a:pt x="101282" y="363524"/>
                  </a:lnTo>
                  <a:lnTo>
                    <a:pt x="99656" y="363524"/>
                  </a:lnTo>
                  <a:lnTo>
                    <a:pt x="100774" y="362991"/>
                  </a:lnTo>
                  <a:lnTo>
                    <a:pt x="100050" y="362254"/>
                  </a:lnTo>
                  <a:lnTo>
                    <a:pt x="96913" y="354634"/>
                  </a:lnTo>
                  <a:lnTo>
                    <a:pt x="96443" y="352094"/>
                  </a:lnTo>
                  <a:lnTo>
                    <a:pt x="95478" y="347014"/>
                  </a:lnTo>
                  <a:lnTo>
                    <a:pt x="94754" y="338124"/>
                  </a:lnTo>
                  <a:lnTo>
                    <a:pt x="94475" y="335584"/>
                  </a:lnTo>
                  <a:lnTo>
                    <a:pt x="93789" y="329234"/>
                  </a:lnTo>
                  <a:lnTo>
                    <a:pt x="93014" y="325424"/>
                  </a:lnTo>
                  <a:lnTo>
                    <a:pt x="83896" y="330504"/>
                  </a:lnTo>
                  <a:lnTo>
                    <a:pt x="86563" y="324154"/>
                  </a:lnTo>
                  <a:lnTo>
                    <a:pt x="90322" y="324154"/>
                  </a:lnTo>
                  <a:lnTo>
                    <a:pt x="89408" y="322884"/>
                  </a:lnTo>
                  <a:lnTo>
                    <a:pt x="86677" y="319074"/>
                  </a:lnTo>
                  <a:lnTo>
                    <a:pt x="84658" y="312724"/>
                  </a:lnTo>
                  <a:lnTo>
                    <a:pt x="83921" y="310184"/>
                  </a:lnTo>
                  <a:lnTo>
                    <a:pt x="82816" y="306374"/>
                  </a:lnTo>
                  <a:lnTo>
                    <a:pt x="81267" y="303834"/>
                  </a:lnTo>
                  <a:lnTo>
                    <a:pt x="79717" y="301294"/>
                  </a:lnTo>
                  <a:lnTo>
                    <a:pt x="81622" y="301294"/>
                  </a:lnTo>
                  <a:lnTo>
                    <a:pt x="81826" y="302564"/>
                  </a:lnTo>
                  <a:lnTo>
                    <a:pt x="82791" y="301294"/>
                  </a:lnTo>
                  <a:lnTo>
                    <a:pt x="83756" y="300024"/>
                  </a:lnTo>
                  <a:lnTo>
                    <a:pt x="80149" y="296214"/>
                  </a:lnTo>
                  <a:lnTo>
                    <a:pt x="79883" y="296214"/>
                  </a:lnTo>
                  <a:lnTo>
                    <a:pt x="78181" y="296214"/>
                  </a:lnTo>
                  <a:lnTo>
                    <a:pt x="78041" y="294944"/>
                  </a:lnTo>
                  <a:lnTo>
                    <a:pt x="79883" y="296214"/>
                  </a:lnTo>
                  <a:lnTo>
                    <a:pt x="80657" y="294944"/>
                  </a:lnTo>
                  <a:lnTo>
                    <a:pt x="81597" y="292404"/>
                  </a:lnTo>
                  <a:lnTo>
                    <a:pt x="76365" y="291134"/>
                  </a:lnTo>
                  <a:lnTo>
                    <a:pt x="78447" y="290068"/>
                  </a:lnTo>
                  <a:lnTo>
                    <a:pt x="78206" y="289864"/>
                  </a:lnTo>
                  <a:lnTo>
                    <a:pt x="78409" y="287324"/>
                  </a:lnTo>
                  <a:lnTo>
                    <a:pt x="78511" y="286054"/>
                  </a:lnTo>
                  <a:lnTo>
                    <a:pt x="76034" y="287324"/>
                  </a:lnTo>
                  <a:lnTo>
                    <a:pt x="76492" y="283514"/>
                  </a:lnTo>
                  <a:lnTo>
                    <a:pt x="73139" y="282244"/>
                  </a:lnTo>
                  <a:lnTo>
                    <a:pt x="74117" y="279704"/>
                  </a:lnTo>
                  <a:lnTo>
                    <a:pt x="70548" y="278434"/>
                  </a:lnTo>
                  <a:lnTo>
                    <a:pt x="72339" y="275894"/>
                  </a:lnTo>
                  <a:lnTo>
                    <a:pt x="54470" y="275894"/>
                  </a:lnTo>
                  <a:lnTo>
                    <a:pt x="54292" y="275894"/>
                  </a:lnTo>
                  <a:lnTo>
                    <a:pt x="51244" y="279704"/>
                  </a:lnTo>
                  <a:lnTo>
                    <a:pt x="59880" y="284784"/>
                  </a:lnTo>
                  <a:lnTo>
                    <a:pt x="55537" y="288594"/>
                  </a:lnTo>
                  <a:lnTo>
                    <a:pt x="56997" y="291134"/>
                  </a:lnTo>
                  <a:lnTo>
                    <a:pt x="58585" y="294944"/>
                  </a:lnTo>
                  <a:lnTo>
                    <a:pt x="59448" y="297484"/>
                  </a:lnTo>
                  <a:lnTo>
                    <a:pt x="58470" y="297484"/>
                  </a:lnTo>
                  <a:lnTo>
                    <a:pt x="58534" y="296214"/>
                  </a:lnTo>
                  <a:lnTo>
                    <a:pt x="57670" y="300024"/>
                  </a:lnTo>
                  <a:lnTo>
                    <a:pt x="64833" y="297484"/>
                  </a:lnTo>
                  <a:lnTo>
                    <a:pt x="63893" y="301294"/>
                  </a:lnTo>
                  <a:lnTo>
                    <a:pt x="61264" y="303834"/>
                  </a:lnTo>
                  <a:lnTo>
                    <a:pt x="61569" y="300024"/>
                  </a:lnTo>
                  <a:lnTo>
                    <a:pt x="60718" y="301294"/>
                  </a:lnTo>
                  <a:lnTo>
                    <a:pt x="54356" y="303834"/>
                  </a:lnTo>
                  <a:lnTo>
                    <a:pt x="62953" y="306374"/>
                  </a:lnTo>
                  <a:lnTo>
                    <a:pt x="59918" y="310184"/>
                  </a:lnTo>
                  <a:lnTo>
                    <a:pt x="59359" y="308914"/>
                  </a:lnTo>
                  <a:lnTo>
                    <a:pt x="57708" y="311454"/>
                  </a:lnTo>
                  <a:lnTo>
                    <a:pt x="63233" y="312724"/>
                  </a:lnTo>
                  <a:lnTo>
                    <a:pt x="63715" y="316534"/>
                  </a:lnTo>
                  <a:lnTo>
                    <a:pt x="62725" y="316534"/>
                  </a:lnTo>
                  <a:lnTo>
                    <a:pt x="66649" y="317804"/>
                  </a:lnTo>
                  <a:lnTo>
                    <a:pt x="69075" y="321614"/>
                  </a:lnTo>
                  <a:lnTo>
                    <a:pt x="70319" y="323278"/>
                  </a:lnTo>
                  <a:lnTo>
                    <a:pt x="70815" y="322884"/>
                  </a:lnTo>
                  <a:lnTo>
                    <a:pt x="72428" y="325424"/>
                  </a:lnTo>
                  <a:lnTo>
                    <a:pt x="71310" y="326694"/>
                  </a:lnTo>
                  <a:lnTo>
                    <a:pt x="70726" y="329234"/>
                  </a:lnTo>
                  <a:lnTo>
                    <a:pt x="68072" y="330504"/>
                  </a:lnTo>
                  <a:lnTo>
                    <a:pt x="68275" y="330504"/>
                  </a:lnTo>
                  <a:lnTo>
                    <a:pt x="68097" y="333044"/>
                  </a:lnTo>
                  <a:lnTo>
                    <a:pt x="66484" y="333044"/>
                  </a:lnTo>
                  <a:lnTo>
                    <a:pt x="68262" y="336854"/>
                  </a:lnTo>
                  <a:lnTo>
                    <a:pt x="72186" y="335584"/>
                  </a:lnTo>
                  <a:lnTo>
                    <a:pt x="73279" y="339394"/>
                  </a:lnTo>
                  <a:lnTo>
                    <a:pt x="74320" y="339394"/>
                  </a:lnTo>
                  <a:lnTo>
                    <a:pt x="78943" y="340664"/>
                  </a:lnTo>
                  <a:lnTo>
                    <a:pt x="72771" y="341934"/>
                  </a:lnTo>
                  <a:lnTo>
                    <a:pt x="76390" y="343204"/>
                  </a:lnTo>
                  <a:lnTo>
                    <a:pt x="72682" y="344474"/>
                  </a:lnTo>
                  <a:lnTo>
                    <a:pt x="74117" y="345744"/>
                  </a:lnTo>
                  <a:lnTo>
                    <a:pt x="78206" y="349554"/>
                  </a:lnTo>
                  <a:lnTo>
                    <a:pt x="79819" y="352094"/>
                  </a:lnTo>
                  <a:lnTo>
                    <a:pt x="78765" y="351701"/>
                  </a:lnTo>
                  <a:lnTo>
                    <a:pt x="80276" y="353364"/>
                  </a:lnTo>
                  <a:lnTo>
                    <a:pt x="81191" y="355904"/>
                  </a:lnTo>
                  <a:lnTo>
                    <a:pt x="73393" y="358444"/>
                  </a:lnTo>
                  <a:lnTo>
                    <a:pt x="81775" y="364794"/>
                  </a:lnTo>
                  <a:lnTo>
                    <a:pt x="76695" y="368604"/>
                  </a:lnTo>
                  <a:lnTo>
                    <a:pt x="81356" y="373684"/>
                  </a:lnTo>
                  <a:lnTo>
                    <a:pt x="79171" y="380034"/>
                  </a:lnTo>
                  <a:lnTo>
                    <a:pt x="81775" y="385114"/>
                  </a:lnTo>
                  <a:lnTo>
                    <a:pt x="86893" y="381304"/>
                  </a:lnTo>
                  <a:lnTo>
                    <a:pt x="84086" y="385419"/>
                  </a:lnTo>
                  <a:lnTo>
                    <a:pt x="83807" y="385292"/>
                  </a:lnTo>
                  <a:lnTo>
                    <a:pt x="83591" y="386130"/>
                  </a:lnTo>
                  <a:lnTo>
                    <a:pt x="82562" y="387654"/>
                  </a:lnTo>
                  <a:lnTo>
                    <a:pt x="83299" y="387337"/>
                  </a:lnTo>
                  <a:lnTo>
                    <a:pt x="83058" y="388353"/>
                  </a:lnTo>
                  <a:lnTo>
                    <a:pt x="83820" y="387121"/>
                  </a:lnTo>
                  <a:lnTo>
                    <a:pt x="85331" y="386473"/>
                  </a:lnTo>
                  <a:lnTo>
                    <a:pt x="87388" y="390486"/>
                  </a:lnTo>
                  <a:lnTo>
                    <a:pt x="88798" y="387184"/>
                  </a:lnTo>
                  <a:lnTo>
                    <a:pt x="89090" y="386524"/>
                  </a:lnTo>
                  <a:lnTo>
                    <a:pt x="88099" y="387184"/>
                  </a:lnTo>
                  <a:lnTo>
                    <a:pt x="85902" y="386219"/>
                  </a:lnTo>
                  <a:lnTo>
                    <a:pt x="88480" y="385114"/>
                  </a:lnTo>
                  <a:lnTo>
                    <a:pt x="89230" y="386194"/>
                  </a:lnTo>
                  <a:lnTo>
                    <a:pt x="89369" y="386384"/>
                  </a:lnTo>
                  <a:lnTo>
                    <a:pt x="89103" y="387654"/>
                  </a:lnTo>
                  <a:lnTo>
                    <a:pt x="87020" y="392734"/>
                  </a:lnTo>
                  <a:lnTo>
                    <a:pt x="85623" y="394004"/>
                  </a:lnTo>
                  <a:lnTo>
                    <a:pt x="85217" y="391464"/>
                  </a:lnTo>
                  <a:lnTo>
                    <a:pt x="83908" y="392734"/>
                  </a:lnTo>
                  <a:lnTo>
                    <a:pt x="84543" y="395274"/>
                  </a:lnTo>
                  <a:lnTo>
                    <a:pt x="81800" y="395274"/>
                  </a:lnTo>
                  <a:lnTo>
                    <a:pt x="80937" y="397814"/>
                  </a:lnTo>
                  <a:lnTo>
                    <a:pt x="82956" y="396544"/>
                  </a:lnTo>
                  <a:lnTo>
                    <a:pt x="84404" y="397814"/>
                  </a:lnTo>
                  <a:lnTo>
                    <a:pt x="84226" y="399084"/>
                  </a:lnTo>
                  <a:lnTo>
                    <a:pt x="86106" y="396544"/>
                  </a:lnTo>
                  <a:lnTo>
                    <a:pt x="90855" y="399084"/>
                  </a:lnTo>
                  <a:lnTo>
                    <a:pt x="82384" y="401624"/>
                  </a:lnTo>
                  <a:lnTo>
                    <a:pt x="85521" y="404164"/>
                  </a:lnTo>
                  <a:lnTo>
                    <a:pt x="115620" y="404164"/>
                  </a:lnTo>
                  <a:lnTo>
                    <a:pt x="115633" y="402894"/>
                  </a:lnTo>
                  <a:close/>
                </a:path>
                <a:path w="1823720" h="1418589">
                  <a:moveTo>
                    <a:pt x="137007" y="467664"/>
                  </a:moveTo>
                  <a:lnTo>
                    <a:pt x="136131" y="466394"/>
                  </a:lnTo>
                  <a:lnTo>
                    <a:pt x="135407" y="467017"/>
                  </a:lnTo>
                  <a:lnTo>
                    <a:pt x="137007" y="467664"/>
                  </a:lnTo>
                  <a:close/>
                </a:path>
                <a:path w="1823720" h="1418589">
                  <a:moveTo>
                    <a:pt x="137591" y="465124"/>
                  </a:moveTo>
                  <a:lnTo>
                    <a:pt x="135267" y="465124"/>
                  </a:lnTo>
                  <a:lnTo>
                    <a:pt x="136131" y="466394"/>
                  </a:lnTo>
                  <a:lnTo>
                    <a:pt x="137591" y="465124"/>
                  </a:lnTo>
                  <a:close/>
                </a:path>
                <a:path w="1823720" h="1418589">
                  <a:moveTo>
                    <a:pt x="148018" y="488861"/>
                  </a:moveTo>
                  <a:lnTo>
                    <a:pt x="147447" y="487984"/>
                  </a:lnTo>
                  <a:lnTo>
                    <a:pt x="146900" y="488543"/>
                  </a:lnTo>
                  <a:lnTo>
                    <a:pt x="148018" y="488861"/>
                  </a:lnTo>
                  <a:close/>
                </a:path>
                <a:path w="1823720" h="1418589">
                  <a:moveTo>
                    <a:pt x="149377" y="489254"/>
                  </a:moveTo>
                  <a:lnTo>
                    <a:pt x="148018" y="488861"/>
                  </a:lnTo>
                  <a:lnTo>
                    <a:pt x="148272" y="489254"/>
                  </a:lnTo>
                  <a:lnTo>
                    <a:pt x="149377" y="489254"/>
                  </a:lnTo>
                  <a:close/>
                </a:path>
                <a:path w="1823720" h="1418589">
                  <a:moveTo>
                    <a:pt x="151879" y="498398"/>
                  </a:moveTo>
                  <a:lnTo>
                    <a:pt x="151841" y="498132"/>
                  </a:lnTo>
                  <a:lnTo>
                    <a:pt x="151663" y="497941"/>
                  </a:lnTo>
                  <a:lnTo>
                    <a:pt x="151282" y="497916"/>
                  </a:lnTo>
                  <a:lnTo>
                    <a:pt x="151879" y="498398"/>
                  </a:lnTo>
                  <a:close/>
                </a:path>
                <a:path w="1823720" h="1418589">
                  <a:moveTo>
                    <a:pt x="151968" y="499414"/>
                  </a:moveTo>
                  <a:close/>
                </a:path>
                <a:path w="1823720" h="1418589">
                  <a:moveTo>
                    <a:pt x="158318" y="562914"/>
                  </a:moveTo>
                  <a:lnTo>
                    <a:pt x="158038" y="564184"/>
                  </a:lnTo>
                  <a:lnTo>
                    <a:pt x="158318" y="562914"/>
                  </a:lnTo>
                  <a:close/>
                </a:path>
                <a:path w="1823720" h="1418589">
                  <a:moveTo>
                    <a:pt x="173151" y="594118"/>
                  </a:moveTo>
                  <a:lnTo>
                    <a:pt x="172199" y="594245"/>
                  </a:lnTo>
                  <a:lnTo>
                    <a:pt x="172440" y="594652"/>
                  </a:lnTo>
                  <a:lnTo>
                    <a:pt x="172681" y="594753"/>
                  </a:lnTo>
                  <a:lnTo>
                    <a:pt x="172796" y="594880"/>
                  </a:lnTo>
                  <a:lnTo>
                    <a:pt x="172948" y="594614"/>
                  </a:lnTo>
                  <a:lnTo>
                    <a:pt x="173075" y="594372"/>
                  </a:lnTo>
                  <a:lnTo>
                    <a:pt x="173151" y="594118"/>
                  </a:lnTo>
                  <a:close/>
                </a:path>
                <a:path w="1823720" h="1418589">
                  <a:moveTo>
                    <a:pt x="180441" y="557834"/>
                  </a:moveTo>
                  <a:lnTo>
                    <a:pt x="178485" y="560374"/>
                  </a:lnTo>
                  <a:lnTo>
                    <a:pt x="179527" y="559104"/>
                  </a:lnTo>
                  <a:lnTo>
                    <a:pt x="180289" y="560374"/>
                  </a:lnTo>
                  <a:lnTo>
                    <a:pt x="180365" y="559104"/>
                  </a:lnTo>
                  <a:lnTo>
                    <a:pt x="180441" y="557834"/>
                  </a:lnTo>
                  <a:close/>
                </a:path>
                <a:path w="1823720" h="1418589">
                  <a:moveTo>
                    <a:pt x="203720" y="618794"/>
                  </a:moveTo>
                  <a:lnTo>
                    <a:pt x="202565" y="619887"/>
                  </a:lnTo>
                  <a:lnTo>
                    <a:pt x="203136" y="620064"/>
                  </a:lnTo>
                  <a:lnTo>
                    <a:pt x="203441" y="620229"/>
                  </a:lnTo>
                  <a:lnTo>
                    <a:pt x="203720" y="618794"/>
                  </a:lnTo>
                  <a:close/>
                </a:path>
                <a:path w="1823720" h="1418589">
                  <a:moveTo>
                    <a:pt x="206298" y="622604"/>
                  </a:moveTo>
                  <a:lnTo>
                    <a:pt x="205587" y="622604"/>
                  </a:lnTo>
                  <a:lnTo>
                    <a:pt x="206121" y="622744"/>
                  </a:lnTo>
                  <a:lnTo>
                    <a:pt x="206298" y="622604"/>
                  </a:lnTo>
                  <a:close/>
                </a:path>
                <a:path w="1823720" h="1418589">
                  <a:moveTo>
                    <a:pt x="209969" y="622312"/>
                  </a:moveTo>
                  <a:lnTo>
                    <a:pt x="208280" y="619455"/>
                  </a:lnTo>
                  <a:lnTo>
                    <a:pt x="207721" y="620179"/>
                  </a:lnTo>
                  <a:lnTo>
                    <a:pt x="207022" y="620826"/>
                  </a:lnTo>
                  <a:lnTo>
                    <a:pt x="206311" y="621411"/>
                  </a:lnTo>
                  <a:lnTo>
                    <a:pt x="208051" y="620204"/>
                  </a:lnTo>
                  <a:lnTo>
                    <a:pt x="209969" y="622312"/>
                  </a:lnTo>
                  <a:close/>
                </a:path>
                <a:path w="1823720" h="1418589">
                  <a:moveTo>
                    <a:pt x="218846" y="635355"/>
                  </a:moveTo>
                  <a:lnTo>
                    <a:pt x="218541" y="635635"/>
                  </a:lnTo>
                  <a:lnTo>
                    <a:pt x="218846" y="635355"/>
                  </a:lnTo>
                  <a:close/>
                </a:path>
                <a:path w="1823720" h="1418589">
                  <a:moveTo>
                    <a:pt x="221500" y="636574"/>
                  </a:moveTo>
                  <a:lnTo>
                    <a:pt x="220268" y="634034"/>
                  </a:lnTo>
                  <a:lnTo>
                    <a:pt x="218846" y="635355"/>
                  </a:lnTo>
                  <a:lnTo>
                    <a:pt x="221500" y="636574"/>
                  </a:lnTo>
                  <a:close/>
                </a:path>
                <a:path w="1823720" h="1418589">
                  <a:moveTo>
                    <a:pt x="225742" y="654354"/>
                  </a:moveTo>
                  <a:lnTo>
                    <a:pt x="225399" y="654354"/>
                  </a:lnTo>
                  <a:lnTo>
                    <a:pt x="225539" y="655053"/>
                  </a:lnTo>
                  <a:lnTo>
                    <a:pt x="225679" y="655154"/>
                  </a:lnTo>
                  <a:lnTo>
                    <a:pt x="225742" y="654354"/>
                  </a:lnTo>
                  <a:close/>
                </a:path>
                <a:path w="1823720" h="1418589">
                  <a:moveTo>
                    <a:pt x="236118" y="669226"/>
                  </a:moveTo>
                  <a:lnTo>
                    <a:pt x="236054" y="669061"/>
                  </a:lnTo>
                  <a:lnTo>
                    <a:pt x="235864" y="669163"/>
                  </a:lnTo>
                  <a:lnTo>
                    <a:pt x="235597" y="669315"/>
                  </a:lnTo>
                  <a:lnTo>
                    <a:pt x="235915" y="669290"/>
                  </a:lnTo>
                  <a:lnTo>
                    <a:pt x="236118" y="669226"/>
                  </a:lnTo>
                  <a:close/>
                </a:path>
                <a:path w="1823720" h="1418589">
                  <a:moveTo>
                    <a:pt x="238963" y="682726"/>
                  </a:moveTo>
                  <a:lnTo>
                    <a:pt x="238290" y="683298"/>
                  </a:lnTo>
                  <a:lnTo>
                    <a:pt x="238785" y="683564"/>
                  </a:lnTo>
                  <a:lnTo>
                    <a:pt x="238963" y="682726"/>
                  </a:lnTo>
                  <a:close/>
                </a:path>
                <a:path w="1823720" h="1418589">
                  <a:moveTo>
                    <a:pt x="241909" y="682294"/>
                  </a:moveTo>
                  <a:lnTo>
                    <a:pt x="241896" y="681024"/>
                  </a:lnTo>
                  <a:lnTo>
                    <a:pt x="239344" y="681024"/>
                  </a:lnTo>
                  <a:lnTo>
                    <a:pt x="238963" y="682726"/>
                  </a:lnTo>
                  <a:lnTo>
                    <a:pt x="239471" y="682294"/>
                  </a:lnTo>
                  <a:lnTo>
                    <a:pt x="241909" y="683564"/>
                  </a:lnTo>
                  <a:lnTo>
                    <a:pt x="241909" y="682294"/>
                  </a:lnTo>
                  <a:close/>
                </a:path>
                <a:path w="1823720" h="1418589">
                  <a:moveTo>
                    <a:pt x="245630" y="686104"/>
                  </a:moveTo>
                  <a:lnTo>
                    <a:pt x="243471" y="687374"/>
                  </a:lnTo>
                  <a:lnTo>
                    <a:pt x="241782" y="686104"/>
                  </a:lnTo>
                  <a:lnTo>
                    <a:pt x="242773" y="686104"/>
                  </a:lnTo>
                  <a:lnTo>
                    <a:pt x="243344" y="684834"/>
                  </a:lnTo>
                  <a:lnTo>
                    <a:pt x="243471" y="683564"/>
                  </a:lnTo>
                  <a:lnTo>
                    <a:pt x="241909" y="683564"/>
                  </a:lnTo>
                  <a:lnTo>
                    <a:pt x="238785" y="683564"/>
                  </a:lnTo>
                  <a:lnTo>
                    <a:pt x="237972" y="683564"/>
                  </a:lnTo>
                  <a:lnTo>
                    <a:pt x="238290" y="683298"/>
                  </a:lnTo>
                  <a:lnTo>
                    <a:pt x="236435" y="682294"/>
                  </a:lnTo>
                  <a:lnTo>
                    <a:pt x="237680" y="681024"/>
                  </a:lnTo>
                  <a:lnTo>
                    <a:pt x="239471" y="679754"/>
                  </a:lnTo>
                  <a:lnTo>
                    <a:pt x="237007" y="679754"/>
                  </a:lnTo>
                  <a:lnTo>
                    <a:pt x="237985" y="678484"/>
                  </a:lnTo>
                  <a:lnTo>
                    <a:pt x="237617" y="678484"/>
                  </a:lnTo>
                  <a:lnTo>
                    <a:pt x="237197" y="675944"/>
                  </a:lnTo>
                  <a:lnTo>
                    <a:pt x="234543" y="675944"/>
                  </a:lnTo>
                  <a:lnTo>
                    <a:pt x="236220" y="673404"/>
                  </a:lnTo>
                  <a:lnTo>
                    <a:pt x="231470" y="672134"/>
                  </a:lnTo>
                  <a:lnTo>
                    <a:pt x="235597" y="669594"/>
                  </a:lnTo>
                  <a:lnTo>
                    <a:pt x="231140" y="669594"/>
                  </a:lnTo>
                  <a:lnTo>
                    <a:pt x="230301" y="668324"/>
                  </a:lnTo>
                  <a:lnTo>
                    <a:pt x="236372" y="668324"/>
                  </a:lnTo>
                  <a:lnTo>
                    <a:pt x="228104" y="663244"/>
                  </a:lnTo>
                  <a:lnTo>
                    <a:pt x="230873" y="661974"/>
                  </a:lnTo>
                  <a:lnTo>
                    <a:pt x="233629" y="660704"/>
                  </a:lnTo>
                  <a:lnTo>
                    <a:pt x="228358" y="661974"/>
                  </a:lnTo>
                  <a:lnTo>
                    <a:pt x="228447" y="656894"/>
                  </a:lnTo>
                  <a:lnTo>
                    <a:pt x="226441" y="655624"/>
                  </a:lnTo>
                  <a:lnTo>
                    <a:pt x="225679" y="655154"/>
                  </a:lnTo>
                  <a:lnTo>
                    <a:pt x="225653" y="655624"/>
                  </a:lnTo>
                  <a:lnTo>
                    <a:pt x="225539" y="655053"/>
                  </a:lnTo>
                  <a:lnTo>
                    <a:pt x="224434" y="654354"/>
                  </a:lnTo>
                  <a:lnTo>
                    <a:pt x="225399" y="654354"/>
                  </a:lnTo>
                  <a:lnTo>
                    <a:pt x="225145" y="653084"/>
                  </a:lnTo>
                  <a:lnTo>
                    <a:pt x="226161" y="651814"/>
                  </a:lnTo>
                  <a:lnTo>
                    <a:pt x="226453" y="650544"/>
                  </a:lnTo>
                  <a:lnTo>
                    <a:pt x="222732" y="651814"/>
                  </a:lnTo>
                  <a:lnTo>
                    <a:pt x="220560" y="650544"/>
                  </a:lnTo>
                  <a:lnTo>
                    <a:pt x="217601" y="650544"/>
                  </a:lnTo>
                  <a:lnTo>
                    <a:pt x="219443" y="646734"/>
                  </a:lnTo>
                  <a:lnTo>
                    <a:pt x="220052" y="645464"/>
                  </a:lnTo>
                  <a:lnTo>
                    <a:pt x="222504" y="649274"/>
                  </a:lnTo>
                  <a:lnTo>
                    <a:pt x="224015" y="648004"/>
                  </a:lnTo>
                  <a:lnTo>
                    <a:pt x="225539" y="646734"/>
                  </a:lnTo>
                  <a:lnTo>
                    <a:pt x="222643" y="648004"/>
                  </a:lnTo>
                  <a:lnTo>
                    <a:pt x="221399" y="645464"/>
                  </a:lnTo>
                  <a:lnTo>
                    <a:pt x="220776" y="644194"/>
                  </a:lnTo>
                  <a:lnTo>
                    <a:pt x="218681" y="646734"/>
                  </a:lnTo>
                  <a:lnTo>
                    <a:pt x="220040" y="644194"/>
                  </a:lnTo>
                  <a:lnTo>
                    <a:pt x="219036" y="644194"/>
                  </a:lnTo>
                  <a:lnTo>
                    <a:pt x="221627" y="641654"/>
                  </a:lnTo>
                  <a:lnTo>
                    <a:pt x="216941" y="644194"/>
                  </a:lnTo>
                  <a:lnTo>
                    <a:pt x="220116" y="641654"/>
                  </a:lnTo>
                  <a:lnTo>
                    <a:pt x="216662" y="641654"/>
                  </a:lnTo>
                  <a:lnTo>
                    <a:pt x="217741" y="637844"/>
                  </a:lnTo>
                  <a:lnTo>
                    <a:pt x="220624" y="639114"/>
                  </a:lnTo>
                  <a:lnTo>
                    <a:pt x="217957" y="636574"/>
                  </a:lnTo>
                  <a:lnTo>
                    <a:pt x="218541" y="635635"/>
                  </a:lnTo>
                  <a:lnTo>
                    <a:pt x="217512" y="636574"/>
                  </a:lnTo>
                  <a:lnTo>
                    <a:pt x="215277" y="637844"/>
                  </a:lnTo>
                  <a:lnTo>
                    <a:pt x="212750" y="635304"/>
                  </a:lnTo>
                  <a:lnTo>
                    <a:pt x="217093" y="634034"/>
                  </a:lnTo>
                  <a:lnTo>
                    <a:pt x="218313" y="632764"/>
                  </a:lnTo>
                  <a:lnTo>
                    <a:pt x="216433" y="631494"/>
                  </a:lnTo>
                  <a:lnTo>
                    <a:pt x="212547" y="631494"/>
                  </a:lnTo>
                  <a:lnTo>
                    <a:pt x="211963" y="630224"/>
                  </a:lnTo>
                  <a:lnTo>
                    <a:pt x="212471" y="630224"/>
                  </a:lnTo>
                  <a:lnTo>
                    <a:pt x="212534" y="628954"/>
                  </a:lnTo>
                  <a:lnTo>
                    <a:pt x="209638" y="628954"/>
                  </a:lnTo>
                  <a:lnTo>
                    <a:pt x="210096" y="625144"/>
                  </a:lnTo>
                  <a:lnTo>
                    <a:pt x="210235" y="623874"/>
                  </a:lnTo>
                  <a:lnTo>
                    <a:pt x="206121" y="622744"/>
                  </a:lnTo>
                  <a:lnTo>
                    <a:pt x="204749" y="623874"/>
                  </a:lnTo>
                  <a:lnTo>
                    <a:pt x="203034" y="623874"/>
                  </a:lnTo>
                  <a:lnTo>
                    <a:pt x="201752" y="625144"/>
                  </a:lnTo>
                  <a:lnTo>
                    <a:pt x="201104" y="623874"/>
                  </a:lnTo>
                  <a:lnTo>
                    <a:pt x="198475" y="623874"/>
                  </a:lnTo>
                  <a:lnTo>
                    <a:pt x="200520" y="622604"/>
                  </a:lnTo>
                  <a:lnTo>
                    <a:pt x="202615" y="622604"/>
                  </a:lnTo>
                  <a:lnTo>
                    <a:pt x="201028" y="621334"/>
                  </a:lnTo>
                  <a:lnTo>
                    <a:pt x="202374" y="620064"/>
                  </a:lnTo>
                  <a:lnTo>
                    <a:pt x="202565" y="619887"/>
                  </a:lnTo>
                  <a:lnTo>
                    <a:pt x="202361" y="619823"/>
                  </a:lnTo>
                  <a:lnTo>
                    <a:pt x="202260" y="620064"/>
                  </a:lnTo>
                  <a:lnTo>
                    <a:pt x="202247" y="619785"/>
                  </a:lnTo>
                  <a:lnTo>
                    <a:pt x="199047" y="618794"/>
                  </a:lnTo>
                  <a:lnTo>
                    <a:pt x="199047" y="617524"/>
                  </a:lnTo>
                  <a:lnTo>
                    <a:pt x="199059" y="616254"/>
                  </a:lnTo>
                  <a:lnTo>
                    <a:pt x="202057" y="614984"/>
                  </a:lnTo>
                  <a:lnTo>
                    <a:pt x="202247" y="619785"/>
                  </a:lnTo>
                  <a:lnTo>
                    <a:pt x="203873" y="616254"/>
                  </a:lnTo>
                  <a:lnTo>
                    <a:pt x="204076" y="620064"/>
                  </a:lnTo>
                  <a:lnTo>
                    <a:pt x="207022" y="616254"/>
                  </a:lnTo>
                  <a:lnTo>
                    <a:pt x="208000" y="614984"/>
                  </a:lnTo>
                  <a:lnTo>
                    <a:pt x="204762" y="620979"/>
                  </a:lnTo>
                  <a:lnTo>
                    <a:pt x="203441" y="620229"/>
                  </a:lnTo>
                  <a:lnTo>
                    <a:pt x="202971" y="622604"/>
                  </a:lnTo>
                  <a:lnTo>
                    <a:pt x="205397" y="621334"/>
                  </a:lnTo>
                  <a:lnTo>
                    <a:pt x="204838" y="621030"/>
                  </a:lnTo>
                  <a:lnTo>
                    <a:pt x="208953" y="616254"/>
                  </a:lnTo>
                  <a:lnTo>
                    <a:pt x="208648" y="614984"/>
                  </a:lnTo>
                  <a:lnTo>
                    <a:pt x="208026" y="612444"/>
                  </a:lnTo>
                  <a:lnTo>
                    <a:pt x="205206" y="613714"/>
                  </a:lnTo>
                  <a:lnTo>
                    <a:pt x="204355" y="609904"/>
                  </a:lnTo>
                  <a:lnTo>
                    <a:pt x="202184" y="609904"/>
                  </a:lnTo>
                  <a:lnTo>
                    <a:pt x="201879" y="611174"/>
                  </a:lnTo>
                  <a:lnTo>
                    <a:pt x="199707" y="611174"/>
                  </a:lnTo>
                  <a:lnTo>
                    <a:pt x="198145" y="608634"/>
                  </a:lnTo>
                  <a:lnTo>
                    <a:pt x="199821" y="606094"/>
                  </a:lnTo>
                  <a:lnTo>
                    <a:pt x="201422" y="603554"/>
                  </a:lnTo>
                  <a:lnTo>
                    <a:pt x="199644" y="601014"/>
                  </a:lnTo>
                  <a:lnTo>
                    <a:pt x="197040" y="601014"/>
                  </a:lnTo>
                  <a:lnTo>
                    <a:pt x="192811" y="603554"/>
                  </a:lnTo>
                  <a:lnTo>
                    <a:pt x="193636" y="599744"/>
                  </a:lnTo>
                  <a:lnTo>
                    <a:pt x="197700" y="598474"/>
                  </a:lnTo>
                  <a:lnTo>
                    <a:pt x="196786" y="595934"/>
                  </a:lnTo>
                  <a:lnTo>
                    <a:pt x="196329" y="594664"/>
                  </a:lnTo>
                  <a:lnTo>
                    <a:pt x="194945" y="595769"/>
                  </a:lnTo>
                  <a:lnTo>
                    <a:pt x="196557" y="592124"/>
                  </a:lnTo>
                  <a:lnTo>
                    <a:pt x="194729" y="593153"/>
                  </a:lnTo>
                  <a:lnTo>
                    <a:pt x="194729" y="595934"/>
                  </a:lnTo>
                  <a:lnTo>
                    <a:pt x="191528" y="598474"/>
                  </a:lnTo>
                  <a:lnTo>
                    <a:pt x="192151" y="594664"/>
                  </a:lnTo>
                  <a:lnTo>
                    <a:pt x="193890" y="594664"/>
                  </a:lnTo>
                  <a:lnTo>
                    <a:pt x="194691" y="595934"/>
                  </a:lnTo>
                  <a:lnTo>
                    <a:pt x="194729" y="593153"/>
                  </a:lnTo>
                  <a:lnTo>
                    <a:pt x="191998" y="594664"/>
                  </a:lnTo>
                  <a:lnTo>
                    <a:pt x="191096" y="593394"/>
                  </a:lnTo>
                  <a:lnTo>
                    <a:pt x="192608" y="592124"/>
                  </a:lnTo>
                  <a:lnTo>
                    <a:pt x="194119" y="590854"/>
                  </a:lnTo>
                  <a:lnTo>
                    <a:pt x="191795" y="587044"/>
                  </a:lnTo>
                  <a:lnTo>
                    <a:pt x="189623" y="585774"/>
                  </a:lnTo>
                  <a:lnTo>
                    <a:pt x="187972" y="584809"/>
                  </a:lnTo>
                  <a:lnTo>
                    <a:pt x="187972" y="617524"/>
                  </a:lnTo>
                  <a:lnTo>
                    <a:pt x="187693" y="621334"/>
                  </a:lnTo>
                  <a:lnTo>
                    <a:pt x="185013" y="618540"/>
                  </a:lnTo>
                  <a:lnTo>
                    <a:pt x="187972" y="617524"/>
                  </a:lnTo>
                  <a:lnTo>
                    <a:pt x="187972" y="584809"/>
                  </a:lnTo>
                  <a:lnTo>
                    <a:pt x="187452" y="584504"/>
                  </a:lnTo>
                  <a:lnTo>
                    <a:pt x="185712" y="581964"/>
                  </a:lnTo>
                  <a:lnTo>
                    <a:pt x="184835" y="580694"/>
                  </a:lnTo>
                  <a:lnTo>
                    <a:pt x="187261" y="580694"/>
                  </a:lnTo>
                  <a:lnTo>
                    <a:pt x="187756" y="579424"/>
                  </a:lnTo>
                  <a:lnTo>
                    <a:pt x="184759" y="575792"/>
                  </a:lnTo>
                  <a:lnTo>
                    <a:pt x="184759" y="581964"/>
                  </a:lnTo>
                  <a:lnTo>
                    <a:pt x="183959" y="580694"/>
                  </a:lnTo>
                  <a:lnTo>
                    <a:pt x="184759" y="581964"/>
                  </a:lnTo>
                  <a:lnTo>
                    <a:pt x="184759" y="575792"/>
                  </a:lnTo>
                  <a:lnTo>
                    <a:pt x="184619" y="575614"/>
                  </a:lnTo>
                  <a:lnTo>
                    <a:pt x="183578" y="574344"/>
                  </a:lnTo>
                  <a:lnTo>
                    <a:pt x="182714" y="567994"/>
                  </a:lnTo>
                  <a:lnTo>
                    <a:pt x="182435" y="563181"/>
                  </a:lnTo>
                  <a:lnTo>
                    <a:pt x="182435" y="578154"/>
                  </a:lnTo>
                  <a:lnTo>
                    <a:pt x="181584" y="579424"/>
                  </a:lnTo>
                  <a:lnTo>
                    <a:pt x="180555" y="579424"/>
                  </a:lnTo>
                  <a:lnTo>
                    <a:pt x="180352" y="578154"/>
                  </a:lnTo>
                  <a:lnTo>
                    <a:pt x="181102" y="578154"/>
                  </a:lnTo>
                  <a:lnTo>
                    <a:pt x="181063" y="576884"/>
                  </a:lnTo>
                  <a:lnTo>
                    <a:pt x="181470" y="575614"/>
                  </a:lnTo>
                  <a:lnTo>
                    <a:pt x="181660" y="576884"/>
                  </a:lnTo>
                  <a:lnTo>
                    <a:pt x="182016" y="576884"/>
                  </a:lnTo>
                  <a:lnTo>
                    <a:pt x="182435" y="578154"/>
                  </a:lnTo>
                  <a:lnTo>
                    <a:pt x="182435" y="563181"/>
                  </a:lnTo>
                  <a:lnTo>
                    <a:pt x="182346" y="561644"/>
                  </a:lnTo>
                  <a:lnTo>
                    <a:pt x="178663" y="561644"/>
                  </a:lnTo>
                  <a:lnTo>
                    <a:pt x="178485" y="560374"/>
                  </a:lnTo>
                  <a:lnTo>
                    <a:pt x="176936" y="560374"/>
                  </a:lnTo>
                  <a:lnTo>
                    <a:pt x="176225" y="559104"/>
                  </a:lnTo>
                  <a:lnTo>
                    <a:pt x="177863" y="557834"/>
                  </a:lnTo>
                  <a:lnTo>
                    <a:pt x="179031" y="557834"/>
                  </a:lnTo>
                  <a:lnTo>
                    <a:pt x="175056" y="555294"/>
                  </a:lnTo>
                  <a:lnTo>
                    <a:pt x="172199" y="552754"/>
                  </a:lnTo>
                  <a:lnTo>
                    <a:pt x="170357" y="551129"/>
                  </a:lnTo>
                  <a:lnTo>
                    <a:pt x="170357" y="580694"/>
                  </a:lnTo>
                  <a:lnTo>
                    <a:pt x="169748" y="582422"/>
                  </a:lnTo>
                  <a:lnTo>
                    <a:pt x="169748" y="594664"/>
                  </a:lnTo>
                  <a:lnTo>
                    <a:pt x="168681" y="595934"/>
                  </a:lnTo>
                  <a:lnTo>
                    <a:pt x="168262" y="595934"/>
                  </a:lnTo>
                  <a:lnTo>
                    <a:pt x="167500" y="594664"/>
                  </a:lnTo>
                  <a:lnTo>
                    <a:pt x="167881" y="594664"/>
                  </a:lnTo>
                  <a:lnTo>
                    <a:pt x="168376" y="593394"/>
                  </a:lnTo>
                  <a:lnTo>
                    <a:pt x="168592" y="594664"/>
                  </a:lnTo>
                  <a:lnTo>
                    <a:pt x="169748" y="594664"/>
                  </a:lnTo>
                  <a:lnTo>
                    <a:pt x="169748" y="582422"/>
                  </a:lnTo>
                  <a:lnTo>
                    <a:pt x="169011" y="584504"/>
                  </a:lnTo>
                  <a:lnTo>
                    <a:pt x="168173" y="585774"/>
                  </a:lnTo>
                  <a:lnTo>
                    <a:pt x="167652" y="585774"/>
                  </a:lnTo>
                  <a:lnTo>
                    <a:pt x="166268" y="583234"/>
                  </a:lnTo>
                  <a:lnTo>
                    <a:pt x="165760" y="581964"/>
                  </a:lnTo>
                  <a:lnTo>
                    <a:pt x="165658" y="581723"/>
                  </a:lnTo>
                  <a:lnTo>
                    <a:pt x="170357" y="580694"/>
                  </a:lnTo>
                  <a:lnTo>
                    <a:pt x="170357" y="551129"/>
                  </a:lnTo>
                  <a:lnTo>
                    <a:pt x="169341" y="550214"/>
                  </a:lnTo>
                  <a:lnTo>
                    <a:pt x="170637" y="545134"/>
                  </a:lnTo>
                  <a:lnTo>
                    <a:pt x="171792" y="546404"/>
                  </a:lnTo>
                  <a:lnTo>
                    <a:pt x="171602" y="542594"/>
                  </a:lnTo>
                  <a:lnTo>
                    <a:pt x="164566" y="545134"/>
                  </a:lnTo>
                  <a:lnTo>
                    <a:pt x="165950" y="541324"/>
                  </a:lnTo>
                  <a:lnTo>
                    <a:pt x="166674" y="541324"/>
                  </a:lnTo>
                  <a:lnTo>
                    <a:pt x="165011" y="534974"/>
                  </a:lnTo>
                  <a:lnTo>
                    <a:pt x="159258" y="528624"/>
                  </a:lnTo>
                  <a:lnTo>
                    <a:pt x="161036" y="523544"/>
                  </a:lnTo>
                  <a:lnTo>
                    <a:pt x="161493" y="522274"/>
                  </a:lnTo>
                  <a:lnTo>
                    <a:pt x="157022" y="523544"/>
                  </a:lnTo>
                  <a:lnTo>
                    <a:pt x="159575" y="517194"/>
                  </a:lnTo>
                  <a:lnTo>
                    <a:pt x="160591" y="514654"/>
                  </a:lnTo>
                  <a:lnTo>
                    <a:pt x="154749" y="517194"/>
                  </a:lnTo>
                  <a:lnTo>
                    <a:pt x="156006" y="512114"/>
                  </a:lnTo>
                  <a:lnTo>
                    <a:pt x="157467" y="513384"/>
                  </a:lnTo>
                  <a:lnTo>
                    <a:pt x="157403" y="512114"/>
                  </a:lnTo>
                  <a:lnTo>
                    <a:pt x="157162" y="507034"/>
                  </a:lnTo>
                  <a:lnTo>
                    <a:pt x="156832" y="505764"/>
                  </a:lnTo>
                  <a:lnTo>
                    <a:pt x="152755" y="507034"/>
                  </a:lnTo>
                  <a:lnTo>
                    <a:pt x="151447" y="505764"/>
                  </a:lnTo>
                  <a:lnTo>
                    <a:pt x="154393" y="504494"/>
                  </a:lnTo>
                  <a:lnTo>
                    <a:pt x="150291" y="503224"/>
                  </a:lnTo>
                  <a:lnTo>
                    <a:pt x="153314" y="500684"/>
                  </a:lnTo>
                  <a:lnTo>
                    <a:pt x="151942" y="499465"/>
                  </a:lnTo>
                  <a:lnTo>
                    <a:pt x="151104" y="500684"/>
                  </a:lnTo>
                  <a:lnTo>
                    <a:pt x="150215" y="500684"/>
                  </a:lnTo>
                  <a:lnTo>
                    <a:pt x="147828" y="499414"/>
                  </a:lnTo>
                  <a:lnTo>
                    <a:pt x="149250" y="495604"/>
                  </a:lnTo>
                  <a:lnTo>
                    <a:pt x="149720" y="494334"/>
                  </a:lnTo>
                  <a:lnTo>
                    <a:pt x="151218" y="493064"/>
                  </a:lnTo>
                  <a:lnTo>
                    <a:pt x="149542" y="491794"/>
                  </a:lnTo>
                  <a:lnTo>
                    <a:pt x="146189" y="489254"/>
                  </a:lnTo>
                  <a:lnTo>
                    <a:pt x="146900" y="488543"/>
                  </a:lnTo>
                  <a:lnTo>
                    <a:pt x="144995" y="487984"/>
                  </a:lnTo>
                  <a:lnTo>
                    <a:pt x="147447" y="487984"/>
                  </a:lnTo>
                  <a:lnTo>
                    <a:pt x="152260" y="487984"/>
                  </a:lnTo>
                  <a:lnTo>
                    <a:pt x="148247" y="486714"/>
                  </a:lnTo>
                  <a:lnTo>
                    <a:pt x="145757" y="486714"/>
                  </a:lnTo>
                  <a:lnTo>
                    <a:pt x="146977" y="484174"/>
                  </a:lnTo>
                  <a:lnTo>
                    <a:pt x="145681" y="481634"/>
                  </a:lnTo>
                  <a:lnTo>
                    <a:pt x="143954" y="479094"/>
                  </a:lnTo>
                  <a:lnTo>
                    <a:pt x="146202" y="479094"/>
                  </a:lnTo>
                  <a:lnTo>
                    <a:pt x="144957" y="474014"/>
                  </a:lnTo>
                  <a:lnTo>
                    <a:pt x="141503" y="470204"/>
                  </a:lnTo>
                  <a:lnTo>
                    <a:pt x="141033" y="468934"/>
                  </a:lnTo>
                  <a:lnTo>
                    <a:pt x="139585" y="465124"/>
                  </a:lnTo>
                  <a:lnTo>
                    <a:pt x="139319" y="467664"/>
                  </a:lnTo>
                  <a:lnTo>
                    <a:pt x="135597" y="468934"/>
                  </a:lnTo>
                  <a:lnTo>
                    <a:pt x="134658" y="467664"/>
                  </a:lnTo>
                  <a:lnTo>
                    <a:pt x="135407" y="467017"/>
                  </a:lnTo>
                  <a:lnTo>
                    <a:pt x="133845" y="466394"/>
                  </a:lnTo>
                  <a:lnTo>
                    <a:pt x="133464" y="463854"/>
                  </a:lnTo>
                  <a:lnTo>
                    <a:pt x="138391" y="463854"/>
                  </a:lnTo>
                  <a:lnTo>
                    <a:pt x="136410" y="462584"/>
                  </a:lnTo>
                  <a:lnTo>
                    <a:pt x="139268" y="462584"/>
                  </a:lnTo>
                  <a:lnTo>
                    <a:pt x="136931" y="461314"/>
                  </a:lnTo>
                  <a:lnTo>
                    <a:pt x="140906" y="457504"/>
                  </a:lnTo>
                  <a:lnTo>
                    <a:pt x="136969" y="457504"/>
                  </a:lnTo>
                  <a:lnTo>
                    <a:pt x="137858" y="456234"/>
                  </a:lnTo>
                  <a:lnTo>
                    <a:pt x="135915" y="451154"/>
                  </a:lnTo>
                  <a:lnTo>
                    <a:pt x="133934" y="449884"/>
                  </a:lnTo>
                  <a:lnTo>
                    <a:pt x="132753" y="447344"/>
                  </a:lnTo>
                  <a:lnTo>
                    <a:pt x="132168" y="446074"/>
                  </a:lnTo>
                  <a:lnTo>
                    <a:pt x="129400" y="447344"/>
                  </a:lnTo>
                  <a:lnTo>
                    <a:pt x="129374" y="444804"/>
                  </a:lnTo>
                  <a:lnTo>
                    <a:pt x="126669" y="444804"/>
                  </a:lnTo>
                  <a:lnTo>
                    <a:pt x="126441" y="440994"/>
                  </a:lnTo>
                  <a:lnTo>
                    <a:pt x="127368" y="437184"/>
                  </a:lnTo>
                  <a:lnTo>
                    <a:pt x="125793" y="433374"/>
                  </a:lnTo>
                  <a:lnTo>
                    <a:pt x="123520" y="432130"/>
                  </a:lnTo>
                  <a:lnTo>
                    <a:pt x="123190" y="433374"/>
                  </a:lnTo>
                  <a:lnTo>
                    <a:pt x="121132" y="433374"/>
                  </a:lnTo>
                  <a:lnTo>
                    <a:pt x="123482" y="432155"/>
                  </a:lnTo>
                  <a:lnTo>
                    <a:pt x="121996" y="428294"/>
                  </a:lnTo>
                  <a:lnTo>
                    <a:pt x="124485" y="429564"/>
                  </a:lnTo>
                  <a:lnTo>
                    <a:pt x="123812" y="428294"/>
                  </a:lnTo>
                  <a:lnTo>
                    <a:pt x="122478" y="425754"/>
                  </a:lnTo>
                  <a:lnTo>
                    <a:pt x="121945" y="424484"/>
                  </a:lnTo>
                  <a:lnTo>
                    <a:pt x="119240" y="421944"/>
                  </a:lnTo>
                  <a:lnTo>
                    <a:pt x="117881" y="420674"/>
                  </a:lnTo>
                  <a:lnTo>
                    <a:pt x="117055" y="420674"/>
                  </a:lnTo>
                  <a:lnTo>
                    <a:pt x="116865" y="421944"/>
                  </a:lnTo>
                  <a:lnTo>
                    <a:pt x="115874" y="421944"/>
                  </a:lnTo>
                  <a:lnTo>
                    <a:pt x="115100" y="420674"/>
                  </a:lnTo>
                  <a:lnTo>
                    <a:pt x="116090" y="419404"/>
                  </a:lnTo>
                  <a:lnTo>
                    <a:pt x="117716" y="419404"/>
                  </a:lnTo>
                  <a:lnTo>
                    <a:pt x="115379" y="414324"/>
                  </a:lnTo>
                  <a:lnTo>
                    <a:pt x="115595" y="409244"/>
                  </a:lnTo>
                  <a:lnTo>
                    <a:pt x="115620" y="405434"/>
                  </a:lnTo>
                  <a:lnTo>
                    <a:pt x="87096" y="405434"/>
                  </a:lnTo>
                  <a:lnTo>
                    <a:pt x="86614" y="405434"/>
                  </a:lnTo>
                  <a:lnTo>
                    <a:pt x="87642" y="413054"/>
                  </a:lnTo>
                  <a:lnTo>
                    <a:pt x="92786" y="413054"/>
                  </a:lnTo>
                  <a:lnTo>
                    <a:pt x="91338" y="414324"/>
                  </a:lnTo>
                  <a:lnTo>
                    <a:pt x="90538" y="414324"/>
                  </a:lnTo>
                  <a:lnTo>
                    <a:pt x="91846" y="419404"/>
                  </a:lnTo>
                  <a:lnTo>
                    <a:pt x="100164" y="424484"/>
                  </a:lnTo>
                  <a:lnTo>
                    <a:pt x="98780" y="429564"/>
                  </a:lnTo>
                  <a:lnTo>
                    <a:pt x="97167" y="429564"/>
                  </a:lnTo>
                  <a:lnTo>
                    <a:pt x="97955" y="430834"/>
                  </a:lnTo>
                  <a:lnTo>
                    <a:pt x="100571" y="429564"/>
                  </a:lnTo>
                  <a:lnTo>
                    <a:pt x="99568" y="432104"/>
                  </a:lnTo>
                  <a:lnTo>
                    <a:pt x="98044" y="432104"/>
                  </a:lnTo>
                  <a:lnTo>
                    <a:pt x="98742" y="433374"/>
                  </a:lnTo>
                  <a:lnTo>
                    <a:pt x="101625" y="434644"/>
                  </a:lnTo>
                  <a:lnTo>
                    <a:pt x="101257" y="435914"/>
                  </a:lnTo>
                  <a:lnTo>
                    <a:pt x="99187" y="435914"/>
                  </a:lnTo>
                  <a:lnTo>
                    <a:pt x="99250" y="440994"/>
                  </a:lnTo>
                  <a:lnTo>
                    <a:pt x="106222" y="442264"/>
                  </a:lnTo>
                  <a:lnTo>
                    <a:pt x="108877" y="446074"/>
                  </a:lnTo>
                  <a:lnTo>
                    <a:pt x="104584" y="447344"/>
                  </a:lnTo>
                  <a:lnTo>
                    <a:pt x="104711" y="452424"/>
                  </a:lnTo>
                  <a:lnTo>
                    <a:pt x="104851" y="454964"/>
                  </a:lnTo>
                  <a:lnTo>
                    <a:pt x="104216" y="454964"/>
                  </a:lnTo>
                  <a:lnTo>
                    <a:pt x="106121" y="461314"/>
                  </a:lnTo>
                  <a:lnTo>
                    <a:pt x="111912" y="463854"/>
                  </a:lnTo>
                  <a:lnTo>
                    <a:pt x="115849" y="468934"/>
                  </a:lnTo>
                  <a:lnTo>
                    <a:pt x="112636" y="474014"/>
                  </a:lnTo>
                  <a:lnTo>
                    <a:pt x="118668" y="481634"/>
                  </a:lnTo>
                  <a:lnTo>
                    <a:pt x="118325" y="487984"/>
                  </a:lnTo>
                  <a:lnTo>
                    <a:pt x="118757" y="486714"/>
                  </a:lnTo>
                  <a:lnTo>
                    <a:pt x="121704" y="486714"/>
                  </a:lnTo>
                  <a:lnTo>
                    <a:pt x="122542" y="487984"/>
                  </a:lnTo>
                  <a:lnTo>
                    <a:pt x="122199" y="489254"/>
                  </a:lnTo>
                  <a:lnTo>
                    <a:pt x="126961" y="490524"/>
                  </a:lnTo>
                  <a:lnTo>
                    <a:pt x="122974" y="491794"/>
                  </a:lnTo>
                  <a:lnTo>
                    <a:pt x="122847" y="490524"/>
                  </a:lnTo>
                  <a:lnTo>
                    <a:pt x="119430" y="493064"/>
                  </a:lnTo>
                  <a:lnTo>
                    <a:pt x="121500" y="495604"/>
                  </a:lnTo>
                  <a:lnTo>
                    <a:pt x="122301" y="498144"/>
                  </a:lnTo>
                  <a:lnTo>
                    <a:pt x="127546" y="495604"/>
                  </a:lnTo>
                  <a:lnTo>
                    <a:pt x="126720" y="501954"/>
                  </a:lnTo>
                  <a:lnTo>
                    <a:pt x="129425" y="507034"/>
                  </a:lnTo>
                  <a:lnTo>
                    <a:pt x="132080" y="510844"/>
                  </a:lnTo>
                  <a:lnTo>
                    <a:pt x="131089" y="514654"/>
                  </a:lnTo>
                  <a:lnTo>
                    <a:pt x="132930" y="515924"/>
                  </a:lnTo>
                  <a:lnTo>
                    <a:pt x="133616" y="517194"/>
                  </a:lnTo>
                  <a:lnTo>
                    <a:pt x="135445" y="518464"/>
                  </a:lnTo>
                  <a:lnTo>
                    <a:pt x="132689" y="519734"/>
                  </a:lnTo>
                  <a:lnTo>
                    <a:pt x="134010" y="524814"/>
                  </a:lnTo>
                  <a:lnTo>
                    <a:pt x="136613" y="529894"/>
                  </a:lnTo>
                  <a:lnTo>
                    <a:pt x="134277" y="529894"/>
                  </a:lnTo>
                  <a:lnTo>
                    <a:pt x="135191" y="532434"/>
                  </a:lnTo>
                  <a:lnTo>
                    <a:pt x="143484" y="529894"/>
                  </a:lnTo>
                  <a:lnTo>
                    <a:pt x="144653" y="531164"/>
                  </a:lnTo>
                  <a:lnTo>
                    <a:pt x="140906" y="533704"/>
                  </a:lnTo>
                  <a:lnTo>
                    <a:pt x="142824" y="538784"/>
                  </a:lnTo>
                  <a:lnTo>
                    <a:pt x="141401" y="543864"/>
                  </a:lnTo>
                  <a:lnTo>
                    <a:pt x="147053" y="547674"/>
                  </a:lnTo>
                  <a:lnTo>
                    <a:pt x="144703" y="547674"/>
                  </a:lnTo>
                  <a:lnTo>
                    <a:pt x="145554" y="548944"/>
                  </a:lnTo>
                  <a:lnTo>
                    <a:pt x="145656" y="556564"/>
                  </a:lnTo>
                  <a:lnTo>
                    <a:pt x="147332" y="555332"/>
                  </a:lnTo>
                  <a:lnTo>
                    <a:pt x="155232" y="559104"/>
                  </a:lnTo>
                  <a:lnTo>
                    <a:pt x="152425" y="560374"/>
                  </a:lnTo>
                  <a:lnTo>
                    <a:pt x="157670" y="560374"/>
                  </a:lnTo>
                  <a:lnTo>
                    <a:pt x="159893" y="562914"/>
                  </a:lnTo>
                  <a:lnTo>
                    <a:pt x="159854" y="564184"/>
                  </a:lnTo>
                  <a:lnTo>
                    <a:pt x="158127" y="564184"/>
                  </a:lnTo>
                  <a:lnTo>
                    <a:pt x="157949" y="565454"/>
                  </a:lnTo>
                  <a:lnTo>
                    <a:pt x="161607" y="564184"/>
                  </a:lnTo>
                  <a:lnTo>
                    <a:pt x="161429" y="566724"/>
                  </a:lnTo>
                  <a:lnTo>
                    <a:pt x="159283" y="566724"/>
                  </a:lnTo>
                  <a:lnTo>
                    <a:pt x="160121" y="569264"/>
                  </a:lnTo>
                  <a:lnTo>
                    <a:pt x="160947" y="567994"/>
                  </a:lnTo>
                  <a:lnTo>
                    <a:pt x="163487" y="569264"/>
                  </a:lnTo>
                  <a:lnTo>
                    <a:pt x="165201" y="569264"/>
                  </a:lnTo>
                  <a:lnTo>
                    <a:pt x="164795" y="573074"/>
                  </a:lnTo>
                  <a:lnTo>
                    <a:pt x="162560" y="575614"/>
                  </a:lnTo>
                  <a:lnTo>
                    <a:pt x="164147" y="574344"/>
                  </a:lnTo>
                  <a:lnTo>
                    <a:pt x="166674" y="574344"/>
                  </a:lnTo>
                  <a:lnTo>
                    <a:pt x="166598" y="576884"/>
                  </a:lnTo>
                  <a:lnTo>
                    <a:pt x="165531" y="576884"/>
                  </a:lnTo>
                  <a:lnTo>
                    <a:pt x="165531" y="580694"/>
                  </a:lnTo>
                  <a:lnTo>
                    <a:pt x="165290" y="580821"/>
                  </a:lnTo>
                  <a:lnTo>
                    <a:pt x="165239" y="580694"/>
                  </a:lnTo>
                  <a:lnTo>
                    <a:pt x="165531" y="580694"/>
                  </a:lnTo>
                  <a:lnTo>
                    <a:pt x="165531" y="576884"/>
                  </a:lnTo>
                  <a:lnTo>
                    <a:pt x="164604" y="576884"/>
                  </a:lnTo>
                  <a:lnTo>
                    <a:pt x="164566" y="581202"/>
                  </a:lnTo>
                  <a:lnTo>
                    <a:pt x="163106" y="581964"/>
                  </a:lnTo>
                  <a:lnTo>
                    <a:pt x="163855" y="584504"/>
                  </a:lnTo>
                  <a:lnTo>
                    <a:pt x="159562" y="584504"/>
                  </a:lnTo>
                  <a:lnTo>
                    <a:pt x="162344" y="585774"/>
                  </a:lnTo>
                  <a:lnTo>
                    <a:pt x="167932" y="587044"/>
                  </a:lnTo>
                  <a:lnTo>
                    <a:pt x="167944" y="589584"/>
                  </a:lnTo>
                  <a:lnTo>
                    <a:pt x="166865" y="589584"/>
                  </a:lnTo>
                  <a:lnTo>
                    <a:pt x="166878" y="590854"/>
                  </a:lnTo>
                  <a:lnTo>
                    <a:pt x="167982" y="590854"/>
                  </a:lnTo>
                  <a:lnTo>
                    <a:pt x="167881" y="593394"/>
                  </a:lnTo>
                  <a:lnTo>
                    <a:pt x="168186" y="593394"/>
                  </a:lnTo>
                  <a:lnTo>
                    <a:pt x="166319" y="594664"/>
                  </a:lnTo>
                  <a:lnTo>
                    <a:pt x="168465" y="597204"/>
                  </a:lnTo>
                  <a:lnTo>
                    <a:pt x="168948" y="598474"/>
                  </a:lnTo>
                  <a:lnTo>
                    <a:pt x="171551" y="597204"/>
                  </a:lnTo>
                  <a:lnTo>
                    <a:pt x="171894" y="598474"/>
                  </a:lnTo>
                  <a:lnTo>
                    <a:pt x="172631" y="597204"/>
                  </a:lnTo>
                  <a:lnTo>
                    <a:pt x="173367" y="595934"/>
                  </a:lnTo>
                  <a:lnTo>
                    <a:pt x="172935" y="595934"/>
                  </a:lnTo>
                  <a:lnTo>
                    <a:pt x="172440" y="594664"/>
                  </a:lnTo>
                  <a:lnTo>
                    <a:pt x="172186" y="594664"/>
                  </a:lnTo>
                  <a:lnTo>
                    <a:pt x="170561" y="592124"/>
                  </a:lnTo>
                  <a:lnTo>
                    <a:pt x="173977" y="592124"/>
                  </a:lnTo>
                  <a:lnTo>
                    <a:pt x="173164" y="594664"/>
                  </a:lnTo>
                  <a:lnTo>
                    <a:pt x="178257" y="594664"/>
                  </a:lnTo>
                  <a:lnTo>
                    <a:pt x="175348" y="597204"/>
                  </a:lnTo>
                  <a:lnTo>
                    <a:pt x="174904" y="602284"/>
                  </a:lnTo>
                  <a:lnTo>
                    <a:pt x="172834" y="603554"/>
                  </a:lnTo>
                  <a:lnTo>
                    <a:pt x="176123" y="606094"/>
                  </a:lnTo>
                  <a:lnTo>
                    <a:pt x="178054" y="611174"/>
                  </a:lnTo>
                  <a:lnTo>
                    <a:pt x="184124" y="611174"/>
                  </a:lnTo>
                  <a:lnTo>
                    <a:pt x="185267" y="612444"/>
                  </a:lnTo>
                  <a:lnTo>
                    <a:pt x="183286" y="613714"/>
                  </a:lnTo>
                  <a:lnTo>
                    <a:pt x="180759" y="613714"/>
                  </a:lnTo>
                  <a:lnTo>
                    <a:pt x="183045" y="614984"/>
                  </a:lnTo>
                  <a:lnTo>
                    <a:pt x="184264" y="618794"/>
                  </a:lnTo>
                  <a:lnTo>
                    <a:pt x="184734" y="618629"/>
                  </a:lnTo>
                  <a:lnTo>
                    <a:pt x="186410" y="621334"/>
                  </a:lnTo>
                  <a:lnTo>
                    <a:pt x="185102" y="621334"/>
                  </a:lnTo>
                  <a:lnTo>
                    <a:pt x="186563" y="626414"/>
                  </a:lnTo>
                  <a:lnTo>
                    <a:pt x="191363" y="630224"/>
                  </a:lnTo>
                  <a:lnTo>
                    <a:pt x="195961" y="632764"/>
                  </a:lnTo>
                  <a:lnTo>
                    <a:pt x="196761" y="639114"/>
                  </a:lnTo>
                  <a:lnTo>
                    <a:pt x="196964" y="639114"/>
                  </a:lnTo>
                  <a:lnTo>
                    <a:pt x="197485" y="637844"/>
                  </a:lnTo>
                  <a:lnTo>
                    <a:pt x="200050" y="645464"/>
                  </a:lnTo>
                  <a:lnTo>
                    <a:pt x="204165" y="651814"/>
                  </a:lnTo>
                  <a:lnTo>
                    <a:pt x="207962" y="658164"/>
                  </a:lnTo>
                  <a:lnTo>
                    <a:pt x="209562" y="665784"/>
                  </a:lnTo>
                  <a:lnTo>
                    <a:pt x="209931" y="669594"/>
                  </a:lnTo>
                  <a:lnTo>
                    <a:pt x="212242" y="668324"/>
                  </a:lnTo>
                  <a:lnTo>
                    <a:pt x="214718" y="668324"/>
                  </a:lnTo>
                  <a:lnTo>
                    <a:pt x="212217" y="670864"/>
                  </a:lnTo>
                  <a:lnTo>
                    <a:pt x="216839" y="672134"/>
                  </a:lnTo>
                  <a:lnTo>
                    <a:pt x="221157" y="674674"/>
                  </a:lnTo>
                  <a:lnTo>
                    <a:pt x="213461" y="682294"/>
                  </a:lnTo>
                  <a:lnTo>
                    <a:pt x="220421" y="683564"/>
                  </a:lnTo>
                  <a:lnTo>
                    <a:pt x="221957" y="682294"/>
                  </a:lnTo>
                  <a:lnTo>
                    <a:pt x="222516" y="683564"/>
                  </a:lnTo>
                  <a:lnTo>
                    <a:pt x="225920" y="687374"/>
                  </a:lnTo>
                  <a:lnTo>
                    <a:pt x="225247" y="688644"/>
                  </a:lnTo>
                  <a:lnTo>
                    <a:pt x="223824" y="689914"/>
                  </a:lnTo>
                  <a:lnTo>
                    <a:pt x="228523" y="692454"/>
                  </a:lnTo>
                  <a:lnTo>
                    <a:pt x="229196" y="696264"/>
                  </a:lnTo>
                  <a:lnTo>
                    <a:pt x="222516" y="694994"/>
                  </a:lnTo>
                  <a:lnTo>
                    <a:pt x="224751" y="700074"/>
                  </a:lnTo>
                  <a:lnTo>
                    <a:pt x="226237" y="701344"/>
                  </a:lnTo>
                  <a:lnTo>
                    <a:pt x="232219" y="701344"/>
                  </a:lnTo>
                  <a:lnTo>
                    <a:pt x="231914" y="700074"/>
                  </a:lnTo>
                  <a:lnTo>
                    <a:pt x="232168" y="698804"/>
                  </a:lnTo>
                  <a:lnTo>
                    <a:pt x="233578" y="697534"/>
                  </a:lnTo>
                  <a:lnTo>
                    <a:pt x="234696" y="698436"/>
                  </a:lnTo>
                  <a:lnTo>
                    <a:pt x="233718" y="698919"/>
                  </a:lnTo>
                  <a:lnTo>
                    <a:pt x="234899" y="698588"/>
                  </a:lnTo>
                  <a:lnTo>
                    <a:pt x="235191" y="698804"/>
                  </a:lnTo>
                  <a:lnTo>
                    <a:pt x="237388" y="697534"/>
                  </a:lnTo>
                  <a:lnTo>
                    <a:pt x="239585" y="696264"/>
                  </a:lnTo>
                  <a:lnTo>
                    <a:pt x="244589" y="694994"/>
                  </a:lnTo>
                  <a:lnTo>
                    <a:pt x="245478" y="689914"/>
                  </a:lnTo>
                  <a:lnTo>
                    <a:pt x="241427" y="688644"/>
                  </a:lnTo>
                  <a:lnTo>
                    <a:pt x="243027" y="687374"/>
                  </a:lnTo>
                  <a:lnTo>
                    <a:pt x="244373" y="688644"/>
                  </a:lnTo>
                  <a:lnTo>
                    <a:pt x="245630" y="686104"/>
                  </a:lnTo>
                  <a:close/>
                </a:path>
                <a:path w="1823720" h="1418589">
                  <a:moveTo>
                    <a:pt x="1644319" y="827417"/>
                  </a:moveTo>
                  <a:lnTo>
                    <a:pt x="1644116" y="826376"/>
                  </a:lnTo>
                  <a:lnTo>
                    <a:pt x="1640801" y="830364"/>
                  </a:lnTo>
                  <a:lnTo>
                    <a:pt x="1644319" y="827417"/>
                  </a:lnTo>
                  <a:close/>
                </a:path>
                <a:path w="1823720" h="1418589">
                  <a:moveTo>
                    <a:pt x="1645094" y="839127"/>
                  </a:moveTo>
                  <a:lnTo>
                    <a:pt x="1644484" y="837488"/>
                  </a:lnTo>
                  <a:lnTo>
                    <a:pt x="1643468" y="839203"/>
                  </a:lnTo>
                  <a:lnTo>
                    <a:pt x="1642808" y="839139"/>
                  </a:lnTo>
                  <a:lnTo>
                    <a:pt x="1643888" y="840155"/>
                  </a:lnTo>
                  <a:lnTo>
                    <a:pt x="1644180" y="840397"/>
                  </a:lnTo>
                  <a:lnTo>
                    <a:pt x="1645094" y="839127"/>
                  </a:lnTo>
                  <a:close/>
                </a:path>
                <a:path w="1823720" h="1418589">
                  <a:moveTo>
                    <a:pt x="1645500" y="875766"/>
                  </a:moveTo>
                  <a:lnTo>
                    <a:pt x="1645081" y="875830"/>
                  </a:lnTo>
                  <a:lnTo>
                    <a:pt x="1644700" y="875919"/>
                  </a:lnTo>
                  <a:lnTo>
                    <a:pt x="1644472" y="876007"/>
                  </a:lnTo>
                  <a:lnTo>
                    <a:pt x="1644840" y="875982"/>
                  </a:lnTo>
                  <a:lnTo>
                    <a:pt x="1645183" y="875893"/>
                  </a:lnTo>
                  <a:lnTo>
                    <a:pt x="1645500" y="875766"/>
                  </a:lnTo>
                  <a:close/>
                </a:path>
                <a:path w="1823720" h="1418589">
                  <a:moveTo>
                    <a:pt x="1646605" y="825500"/>
                  </a:moveTo>
                  <a:lnTo>
                    <a:pt x="1644319" y="827417"/>
                  </a:lnTo>
                  <a:lnTo>
                    <a:pt x="1644396" y="827773"/>
                  </a:lnTo>
                  <a:lnTo>
                    <a:pt x="1646504" y="826706"/>
                  </a:lnTo>
                  <a:lnTo>
                    <a:pt x="1646605" y="825500"/>
                  </a:lnTo>
                  <a:close/>
                </a:path>
                <a:path w="1823720" h="1418589">
                  <a:moveTo>
                    <a:pt x="1647050" y="826439"/>
                  </a:moveTo>
                  <a:lnTo>
                    <a:pt x="1646504" y="826706"/>
                  </a:lnTo>
                  <a:lnTo>
                    <a:pt x="1646288" y="829538"/>
                  </a:lnTo>
                  <a:lnTo>
                    <a:pt x="1647050" y="826439"/>
                  </a:lnTo>
                  <a:close/>
                </a:path>
                <a:path w="1823720" h="1418589">
                  <a:moveTo>
                    <a:pt x="1647520" y="930744"/>
                  </a:moveTo>
                  <a:lnTo>
                    <a:pt x="1646758" y="929246"/>
                  </a:lnTo>
                  <a:lnTo>
                    <a:pt x="1646313" y="928725"/>
                  </a:lnTo>
                  <a:lnTo>
                    <a:pt x="1647520" y="930744"/>
                  </a:lnTo>
                  <a:close/>
                </a:path>
                <a:path w="1823720" h="1418589">
                  <a:moveTo>
                    <a:pt x="1647977" y="810996"/>
                  </a:moveTo>
                  <a:lnTo>
                    <a:pt x="1647837" y="810806"/>
                  </a:lnTo>
                  <a:lnTo>
                    <a:pt x="1647710" y="810666"/>
                  </a:lnTo>
                  <a:lnTo>
                    <a:pt x="1647977" y="810996"/>
                  </a:lnTo>
                  <a:close/>
                </a:path>
                <a:path w="1823720" h="1418589">
                  <a:moveTo>
                    <a:pt x="1648015" y="907897"/>
                  </a:moveTo>
                  <a:lnTo>
                    <a:pt x="1647012" y="907935"/>
                  </a:lnTo>
                  <a:lnTo>
                    <a:pt x="1647494" y="909167"/>
                  </a:lnTo>
                  <a:lnTo>
                    <a:pt x="1648015" y="907897"/>
                  </a:lnTo>
                  <a:close/>
                </a:path>
                <a:path w="1823720" h="1418589">
                  <a:moveTo>
                    <a:pt x="1648206" y="837184"/>
                  </a:moveTo>
                  <a:lnTo>
                    <a:pt x="1646732" y="836523"/>
                  </a:lnTo>
                  <a:lnTo>
                    <a:pt x="1648129" y="835253"/>
                  </a:lnTo>
                  <a:lnTo>
                    <a:pt x="1645704" y="836523"/>
                  </a:lnTo>
                  <a:lnTo>
                    <a:pt x="1648206" y="837184"/>
                  </a:lnTo>
                  <a:close/>
                </a:path>
                <a:path w="1823720" h="1418589">
                  <a:moveTo>
                    <a:pt x="1648460" y="812050"/>
                  </a:moveTo>
                  <a:lnTo>
                    <a:pt x="1647977" y="811123"/>
                  </a:lnTo>
                  <a:lnTo>
                    <a:pt x="1648155" y="812393"/>
                  </a:lnTo>
                  <a:lnTo>
                    <a:pt x="1648371" y="812393"/>
                  </a:lnTo>
                  <a:lnTo>
                    <a:pt x="1648460" y="812050"/>
                  </a:lnTo>
                  <a:close/>
                </a:path>
                <a:path w="1823720" h="1418589">
                  <a:moveTo>
                    <a:pt x="1648968" y="825207"/>
                  </a:moveTo>
                  <a:lnTo>
                    <a:pt x="1648777" y="825093"/>
                  </a:lnTo>
                  <a:lnTo>
                    <a:pt x="1648904" y="825487"/>
                  </a:lnTo>
                  <a:lnTo>
                    <a:pt x="1648968" y="825207"/>
                  </a:lnTo>
                  <a:close/>
                </a:path>
                <a:path w="1823720" h="1418589">
                  <a:moveTo>
                    <a:pt x="1649564" y="827493"/>
                  </a:moveTo>
                  <a:lnTo>
                    <a:pt x="1648904" y="825487"/>
                  </a:lnTo>
                  <a:lnTo>
                    <a:pt x="1648675" y="826363"/>
                  </a:lnTo>
                  <a:lnTo>
                    <a:pt x="1647405" y="826363"/>
                  </a:lnTo>
                  <a:lnTo>
                    <a:pt x="1649488" y="827557"/>
                  </a:lnTo>
                  <a:close/>
                </a:path>
                <a:path w="1823720" h="1418589">
                  <a:moveTo>
                    <a:pt x="1649717" y="911301"/>
                  </a:moveTo>
                  <a:lnTo>
                    <a:pt x="1649691" y="910653"/>
                  </a:lnTo>
                  <a:lnTo>
                    <a:pt x="1649323" y="910183"/>
                  </a:lnTo>
                  <a:lnTo>
                    <a:pt x="1649526" y="911301"/>
                  </a:lnTo>
                  <a:lnTo>
                    <a:pt x="1649717" y="911301"/>
                  </a:lnTo>
                  <a:close/>
                </a:path>
                <a:path w="1823720" h="1418589">
                  <a:moveTo>
                    <a:pt x="1649768" y="837590"/>
                  </a:moveTo>
                  <a:lnTo>
                    <a:pt x="1648206" y="837184"/>
                  </a:lnTo>
                  <a:lnTo>
                    <a:pt x="1649577" y="837793"/>
                  </a:lnTo>
                  <a:lnTo>
                    <a:pt x="1649768" y="837590"/>
                  </a:lnTo>
                  <a:close/>
                </a:path>
                <a:path w="1823720" h="1418589">
                  <a:moveTo>
                    <a:pt x="1650085" y="973416"/>
                  </a:moveTo>
                  <a:lnTo>
                    <a:pt x="1649679" y="972985"/>
                  </a:lnTo>
                  <a:lnTo>
                    <a:pt x="1649780" y="973251"/>
                  </a:lnTo>
                  <a:lnTo>
                    <a:pt x="1650047" y="973493"/>
                  </a:lnTo>
                  <a:close/>
                </a:path>
                <a:path w="1823720" h="1418589">
                  <a:moveTo>
                    <a:pt x="1650199" y="911301"/>
                  </a:moveTo>
                  <a:lnTo>
                    <a:pt x="1649806" y="910793"/>
                  </a:lnTo>
                  <a:lnTo>
                    <a:pt x="1649793" y="911301"/>
                  </a:lnTo>
                  <a:lnTo>
                    <a:pt x="1650199" y="911301"/>
                  </a:lnTo>
                  <a:close/>
                </a:path>
                <a:path w="1823720" h="1418589">
                  <a:moveTo>
                    <a:pt x="1650212" y="809853"/>
                  </a:moveTo>
                  <a:lnTo>
                    <a:pt x="1649539" y="808583"/>
                  </a:lnTo>
                  <a:lnTo>
                    <a:pt x="1647405" y="809853"/>
                  </a:lnTo>
                  <a:lnTo>
                    <a:pt x="1650212" y="809853"/>
                  </a:lnTo>
                  <a:close/>
                </a:path>
                <a:path w="1823720" h="1418589">
                  <a:moveTo>
                    <a:pt x="1650517" y="872553"/>
                  </a:moveTo>
                  <a:lnTo>
                    <a:pt x="1649564" y="872083"/>
                  </a:lnTo>
                  <a:lnTo>
                    <a:pt x="1648612" y="873353"/>
                  </a:lnTo>
                  <a:lnTo>
                    <a:pt x="1650517" y="872553"/>
                  </a:lnTo>
                  <a:close/>
                </a:path>
                <a:path w="1823720" h="1418589">
                  <a:moveTo>
                    <a:pt x="1650923" y="832713"/>
                  </a:moveTo>
                  <a:lnTo>
                    <a:pt x="1649133" y="830173"/>
                  </a:lnTo>
                  <a:lnTo>
                    <a:pt x="1649590" y="832713"/>
                  </a:lnTo>
                  <a:lnTo>
                    <a:pt x="1650923" y="832713"/>
                  </a:lnTo>
                  <a:close/>
                </a:path>
                <a:path w="1823720" h="1418589">
                  <a:moveTo>
                    <a:pt x="1651076" y="934313"/>
                  </a:moveTo>
                  <a:lnTo>
                    <a:pt x="1650365" y="931976"/>
                  </a:lnTo>
                  <a:lnTo>
                    <a:pt x="1648510" y="933043"/>
                  </a:lnTo>
                  <a:lnTo>
                    <a:pt x="1651076" y="934313"/>
                  </a:lnTo>
                  <a:close/>
                </a:path>
                <a:path w="1823720" h="1418589">
                  <a:moveTo>
                    <a:pt x="1651152" y="948283"/>
                  </a:moveTo>
                  <a:lnTo>
                    <a:pt x="1649044" y="948283"/>
                  </a:lnTo>
                  <a:lnTo>
                    <a:pt x="1650415" y="949553"/>
                  </a:lnTo>
                  <a:lnTo>
                    <a:pt x="1651152" y="948283"/>
                  </a:lnTo>
                  <a:close/>
                </a:path>
                <a:path w="1823720" h="1418589">
                  <a:moveTo>
                    <a:pt x="1651228" y="973810"/>
                  </a:moveTo>
                  <a:lnTo>
                    <a:pt x="1651165" y="972413"/>
                  </a:lnTo>
                  <a:lnTo>
                    <a:pt x="1650695" y="972413"/>
                  </a:lnTo>
                  <a:lnTo>
                    <a:pt x="1651228" y="973810"/>
                  </a:lnTo>
                  <a:close/>
                </a:path>
                <a:path w="1823720" h="1418589">
                  <a:moveTo>
                    <a:pt x="1651482" y="980033"/>
                  </a:moveTo>
                  <a:lnTo>
                    <a:pt x="1651431" y="979665"/>
                  </a:lnTo>
                  <a:lnTo>
                    <a:pt x="1651000" y="980033"/>
                  </a:lnTo>
                  <a:lnTo>
                    <a:pt x="1651482" y="980033"/>
                  </a:lnTo>
                  <a:close/>
                </a:path>
                <a:path w="1823720" h="1418589">
                  <a:moveTo>
                    <a:pt x="1651660" y="872083"/>
                  </a:moveTo>
                  <a:lnTo>
                    <a:pt x="1650517" y="872553"/>
                  </a:lnTo>
                  <a:lnTo>
                    <a:pt x="1651546" y="873074"/>
                  </a:lnTo>
                  <a:lnTo>
                    <a:pt x="1651660" y="872083"/>
                  </a:lnTo>
                  <a:close/>
                </a:path>
                <a:path w="1823720" h="1418589">
                  <a:moveTo>
                    <a:pt x="1652054" y="872083"/>
                  </a:moveTo>
                  <a:lnTo>
                    <a:pt x="1651393" y="870813"/>
                  </a:lnTo>
                  <a:lnTo>
                    <a:pt x="1651596" y="872083"/>
                  </a:lnTo>
                  <a:lnTo>
                    <a:pt x="1652054" y="872083"/>
                  </a:lnTo>
                  <a:close/>
                </a:path>
                <a:path w="1823720" h="1418589">
                  <a:moveTo>
                    <a:pt x="1652485" y="978763"/>
                  </a:moveTo>
                  <a:lnTo>
                    <a:pt x="1651317" y="978763"/>
                  </a:lnTo>
                  <a:lnTo>
                    <a:pt x="1651431" y="979665"/>
                  </a:lnTo>
                  <a:lnTo>
                    <a:pt x="1652485" y="978763"/>
                  </a:lnTo>
                  <a:close/>
                </a:path>
                <a:path w="1823720" h="1418589">
                  <a:moveTo>
                    <a:pt x="1652879" y="930503"/>
                  </a:moveTo>
                  <a:lnTo>
                    <a:pt x="1649920" y="930503"/>
                  </a:lnTo>
                  <a:lnTo>
                    <a:pt x="1650365" y="931976"/>
                  </a:lnTo>
                  <a:lnTo>
                    <a:pt x="1652879" y="930529"/>
                  </a:lnTo>
                  <a:close/>
                </a:path>
                <a:path w="1823720" h="1418589">
                  <a:moveTo>
                    <a:pt x="1654784" y="804773"/>
                  </a:moveTo>
                  <a:lnTo>
                    <a:pt x="1653476" y="807021"/>
                  </a:lnTo>
                  <a:lnTo>
                    <a:pt x="1653819" y="807123"/>
                  </a:lnTo>
                  <a:lnTo>
                    <a:pt x="1654530" y="806869"/>
                  </a:lnTo>
                  <a:lnTo>
                    <a:pt x="1654784" y="804773"/>
                  </a:lnTo>
                  <a:close/>
                </a:path>
                <a:path w="1823720" h="1418589">
                  <a:moveTo>
                    <a:pt x="1657781" y="800011"/>
                  </a:moveTo>
                  <a:lnTo>
                    <a:pt x="1657248" y="798423"/>
                  </a:lnTo>
                  <a:lnTo>
                    <a:pt x="1654416" y="797153"/>
                  </a:lnTo>
                  <a:lnTo>
                    <a:pt x="1653438" y="798423"/>
                  </a:lnTo>
                  <a:lnTo>
                    <a:pt x="1656359" y="798423"/>
                  </a:lnTo>
                  <a:lnTo>
                    <a:pt x="1657781" y="800011"/>
                  </a:lnTo>
                  <a:close/>
                </a:path>
                <a:path w="1823720" h="1418589">
                  <a:moveTo>
                    <a:pt x="1658620" y="800963"/>
                  </a:moveTo>
                  <a:lnTo>
                    <a:pt x="1657781" y="800011"/>
                  </a:lnTo>
                  <a:lnTo>
                    <a:pt x="1658086" y="800963"/>
                  </a:lnTo>
                  <a:lnTo>
                    <a:pt x="1658620" y="800963"/>
                  </a:lnTo>
                  <a:close/>
                </a:path>
                <a:path w="1823720" h="1418589">
                  <a:moveTo>
                    <a:pt x="1658899" y="806043"/>
                  </a:moveTo>
                  <a:lnTo>
                    <a:pt x="1657934" y="804773"/>
                  </a:lnTo>
                  <a:lnTo>
                    <a:pt x="1656003" y="803503"/>
                  </a:lnTo>
                  <a:lnTo>
                    <a:pt x="1655051" y="800963"/>
                  </a:lnTo>
                  <a:lnTo>
                    <a:pt x="1654416" y="800963"/>
                  </a:lnTo>
                  <a:lnTo>
                    <a:pt x="1653730" y="799693"/>
                  </a:lnTo>
                  <a:lnTo>
                    <a:pt x="1647774" y="800963"/>
                  </a:lnTo>
                  <a:lnTo>
                    <a:pt x="1654784" y="804773"/>
                  </a:lnTo>
                  <a:lnTo>
                    <a:pt x="1655914" y="804773"/>
                  </a:lnTo>
                  <a:lnTo>
                    <a:pt x="1657756" y="806043"/>
                  </a:lnTo>
                  <a:lnTo>
                    <a:pt x="1658899" y="806043"/>
                  </a:lnTo>
                  <a:close/>
                </a:path>
                <a:path w="1823720" h="1418589">
                  <a:moveTo>
                    <a:pt x="1658937" y="803503"/>
                  </a:moveTo>
                  <a:lnTo>
                    <a:pt x="1658086" y="800963"/>
                  </a:lnTo>
                  <a:lnTo>
                    <a:pt x="1656829" y="800963"/>
                  </a:lnTo>
                  <a:lnTo>
                    <a:pt x="1657781" y="802233"/>
                  </a:lnTo>
                  <a:lnTo>
                    <a:pt x="1658937" y="803503"/>
                  </a:lnTo>
                  <a:close/>
                </a:path>
                <a:path w="1823720" h="1418589">
                  <a:moveTo>
                    <a:pt x="1659229" y="857910"/>
                  </a:moveTo>
                  <a:lnTo>
                    <a:pt x="1659051" y="857935"/>
                  </a:lnTo>
                  <a:lnTo>
                    <a:pt x="1658772" y="858100"/>
                  </a:lnTo>
                  <a:lnTo>
                    <a:pt x="1658505" y="858304"/>
                  </a:lnTo>
                  <a:lnTo>
                    <a:pt x="1658747" y="858240"/>
                  </a:lnTo>
                  <a:lnTo>
                    <a:pt x="1659026" y="858113"/>
                  </a:lnTo>
                  <a:lnTo>
                    <a:pt x="1659229" y="857910"/>
                  </a:lnTo>
                  <a:close/>
                </a:path>
                <a:path w="1823720" h="1418589">
                  <a:moveTo>
                    <a:pt x="1659331" y="796645"/>
                  </a:moveTo>
                  <a:lnTo>
                    <a:pt x="1658493" y="796417"/>
                  </a:lnTo>
                  <a:lnTo>
                    <a:pt x="1659242" y="797433"/>
                  </a:lnTo>
                  <a:lnTo>
                    <a:pt x="1659242" y="797077"/>
                  </a:lnTo>
                  <a:lnTo>
                    <a:pt x="1659331" y="796645"/>
                  </a:lnTo>
                  <a:close/>
                </a:path>
                <a:path w="1823720" h="1418589">
                  <a:moveTo>
                    <a:pt x="1659458" y="806932"/>
                  </a:moveTo>
                  <a:lnTo>
                    <a:pt x="1659407" y="806742"/>
                  </a:lnTo>
                  <a:lnTo>
                    <a:pt x="1659280" y="806386"/>
                  </a:lnTo>
                  <a:lnTo>
                    <a:pt x="1658835" y="806348"/>
                  </a:lnTo>
                  <a:lnTo>
                    <a:pt x="1658429" y="806335"/>
                  </a:lnTo>
                  <a:lnTo>
                    <a:pt x="1658175" y="806462"/>
                  </a:lnTo>
                  <a:lnTo>
                    <a:pt x="1658912" y="806551"/>
                  </a:lnTo>
                  <a:lnTo>
                    <a:pt x="1659280" y="806678"/>
                  </a:lnTo>
                  <a:lnTo>
                    <a:pt x="1659458" y="806932"/>
                  </a:lnTo>
                  <a:close/>
                </a:path>
                <a:path w="1823720" h="1418589">
                  <a:moveTo>
                    <a:pt x="1659585" y="807364"/>
                  </a:moveTo>
                  <a:lnTo>
                    <a:pt x="1659572" y="807123"/>
                  </a:lnTo>
                  <a:lnTo>
                    <a:pt x="1659458" y="806932"/>
                  </a:lnTo>
                  <a:lnTo>
                    <a:pt x="1659496" y="807199"/>
                  </a:lnTo>
                  <a:lnTo>
                    <a:pt x="1659521" y="807466"/>
                  </a:lnTo>
                  <a:lnTo>
                    <a:pt x="1659496" y="807732"/>
                  </a:lnTo>
                  <a:lnTo>
                    <a:pt x="1659585" y="807364"/>
                  </a:lnTo>
                  <a:close/>
                </a:path>
                <a:path w="1823720" h="1418589">
                  <a:moveTo>
                    <a:pt x="1659610" y="797915"/>
                  </a:moveTo>
                  <a:lnTo>
                    <a:pt x="1659255" y="797433"/>
                  </a:lnTo>
                  <a:lnTo>
                    <a:pt x="1659255" y="797661"/>
                  </a:lnTo>
                  <a:lnTo>
                    <a:pt x="1659280" y="797852"/>
                  </a:lnTo>
                  <a:lnTo>
                    <a:pt x="1659610" y="797915"/>
                  </a:lnTo>
                  <a:close/>
                </a:path>
                <a:path w="1823720" h="1418589">
                  <a:moveTo>
                    <a:pt x="1659674" y="1013917"/>
                  </a:moveTo>
                  <a:lnTo>
                    <a:pt x="1659382" y="1013980"/>
                  </a:lnTo>
                  <a:lnTo>
                    <a:pt x="1659051" y="1014145"/>
                  </a:lnTo>
                  <a:lnTo>
                    <a:pt x="1658480" y="1014564"/>
                  </a:lnTo>
                  <a:lnTo>
                    <a:pt x="1658988" y="1014387"/>
                  </a:lnTo>
                  <a:lnTo>
                    <a:pt x="1659331" y="1014158"/>
                  </a:lnTo>
                  <a:lnTo>
                    <a:pt x="1659674" y="1013917"/>
                  </a:lnTo>
                  <a:close/>
                </a:path>
                <a:path w="1823720" h="1418589">
                  <a:moveTo>
                    <a:pt x="1659877" y="810463"/>
                  </a:moveTo>
                  <a:lnTo>
                    <a:pt x="1659661" y="810387"/>
                  </a:lnTo>
                  <a:lnTo>
                    <a:pt x="1659305" y="810348"/>
                  </a:lnTo>
                  <a:lnTo>
                    <a:pt x="1658810" y="810348"/>
                  </a:lnTo>
                  <a:lnTo>
                    <a:pt x="1659877" y="810463"/>
                  </a:lnTo>
                  <a:close/>
                </a:path>
                <a:path w="1823720" h="1418589">
                  <a:moveTo>
                    <a:pt x="1660067" y="831443"/>
                  </a:moveTo>
                  <a:lnTo>
                    <a:pt x="1659953" y="831291"/>
                  </a:lnTo>
                  <a:lnTo>
                    <a:pt x="1659902" y="831443"/>
                  </a:lnTo>
                  <a:lnTo>
                    <a:pt x="1660067" y="831443"/>
                  </a:lnTo>
                  <a:close/>
                </a:path>
                <a:path w="1823720" h="1418589">
                  <a:moveTo>
                    <a:pt x="1660093" y="797953"/>
                  </a:moveTo>
                  <a:lnTo>
                    <a:pt x="1659877" y="797979"/>
                  </a:lnTo>
                  <a:lnTo>
                    <a:pt x="1659724" y="797941"/>
                  </a:lnTo>
                  <a:lnTo>
                    <a:pt x="1659966" y="798398"/>
                  </a:lnTo>
                  <a:lnTo>
                    <a:pt x="1660093" y="797953"/>
                  </a:lnTo>
                  <a:close/>
                </a:path>
                <a:path w="1823720" h="1418589">
                  <a:moveTo>
                    <a:pt x="1660334" y="830173"/>
                  </a:moveTo>
                  <a:lnTo>
                    <a:pt x="1659089" y="830173"/>
                  </a:lnTo>
                  <a:lnTo>
                    <a:pt x="1659953" y="831291"/>
                  </a:lnTo>
                  <a:lnTo>
                    <a:pt x="1660334" y="830173"/>
                  </a:lnTo>
                  <a:close/>
                </a:path>
                <a:path w="1823720" h="1418589">
                  <a:moveTo>
                    <a:pt x="1660867" y="810793"/>
                  </a:moveTo>
                  <a:lnTo>
                    <a:pt x="1660728" y="810552"/>
                  </a:lnTo>
                  <a:lnTo>
                    <a:pt x="1659877" y="810463"/>
                  </a:lnTo>
                  <a:lnTo>
                    <a:pt x="1660867" y="810793"/>
                  </a:lnTo>
                  <a:close/>
                </a:path>
                <a:path w="1823720" h="1418589">
                  <a:moveTo>
                    <a:pt x="1661414" y="811745"/>
                  </a:moveTo>
                  <a:lnTo>
                    <a:pt x="1661096" y="811199"/>
                  </a:lnTo>
                  <a:lnTo>
                    <a:pt x="1657362" y="813181"/>
                  </a:lnTo>
                  <a:lnTo>
                    <a:pt x="1659178" y="813968"/>
                  </a:lnTo>
                  <a:lnTo>
                    <a:pt x="1659407" y="813092"/>
                  </a:lnTo>
                  <a:lnTo>
                    <a:pt x="1661414" y="811745"/>
                  </a:lnTo>
                  <a:close/>
                </a:path>
                <a:path w="1823720" h="1418589">
                  <a:moveTo>
                    <a:pt x="1661477" y="810996"/>
                  </a:moveTo>
                  <a:lnTo>
                    <a:pt x="1660867" y="810793"/>
                  </a:lnTo>
                  <a:lnTo>
                    <a:pt x="1661096" y="811199"/>
                  </a:lnTo>
                  <a:lnTo>
                    <a:pt x="1661477" y="810996"/>
                  </a:lnTo>
                  <a:close/>
                </a:path>
                <a:path w="1823720" h="1418589">
                  <a:moveTo>
                    <a:pt x="1661668" y="830173"/>
                  </a:moveTo>
                  <a:lnTo>
                    <a:pt x="1660766" y="828903"/>
                  </a:lnTo>
                  <a:lnTo>
                    <a:pt x="1660334" y="830173"/>
                  </a:lnTo>
                  <a:lnTo>
                    <a:pt x="1661668" y="830173"/>
                  </a:lnTo>
                  <a:close/>
                </a:path>
                <a:path w="1823720" h="1418589">
                  <a:moveTo>
                    <a:pt x="1661845" y="833285"/>
                  </a:moveTo>
                  <a:lnTo>
                    <a:pt x="1659064" y="831443"/>
                  </a:lnTo>
                  <a:lnTo>
                    <a:pt x="1658620" y="831443"/>
                  </a:lnTo>
                  <a:lnTo>
                    <a:pt x="1654937" y="827633"/>
                  </a:lnTo>
                  <a:lnTo>
                    <a:pt x="1649615" y="827633"/>
                  </a:lnTo>
                  <a:lnTo>
                    <a:pt x="1649399" y="827633"/>
                  </a:lnTo>
                  <a:lnTo>
                    <a:pt x="1647939" y="828903"/>
                  </a:lnTo>
                  <a:lnTo>
                    <a:pt x="1652422" y="832713"/>
                  </a:lnTo>
                  <a:lnTo>
                    <a:pt x="1650923" y="832713"/>
                  </a:lnTo>
                  <a:lnTo>
                    <a:pt x="1649641" y="833005"/>
                  </a:lnTo>
                  <a:lnTo>
                    <a:pt x="1649590" y="832713"/>
                  </a:lnTo>
                  <a:lnTo>
                    <a:pt x="1647355" y="832713"/>
                  </a:lnTo>
                  <a:lnTo>
                    <a:pt x="1648472" y="833285"/>
                  </a:lnTo>
                  <a:lnTo>
                    <a:pt x="1649691" y="833285"/>
                  </a:lnTo>
                  <a:lnTo>
                    <a:pt x="1661845" y="833285"/>
                  </a:lnTo>
                  <a:close/>
                </a:path>
                <a:path w="1823720" h="1418589">
                  <a:moveTo>
                    <a:pt x="1662696" y="823823"/>
                  </a:moveTo>
                  <a:lnTo>
                    <a:pt x="1657807" y="820013"/>
                  </a:lnTo>
                  <a:lnTo>
                    <a:pt x="1655762" y="816203"/>
                  </a:lnTo>
                  <a:lnTo>
                    <a:pt x="1652308" y="816203"/>
                  </a:lnTo>
                  <a:lnTo>
                    <a:pt x="1651139" y="813663"/>
                  </a:lnTo>
                  <a:lnTo>
                    <a:pt x="1650555" y="812393"/>
                  </a:lnTo>
                  <a:lnTo>
                    <a:pt x="1652168" y="811123"/>
                  </a:lnTo>
                  <a:lnTo>
                    <a:pt x="1654276" y="813663"/>
                  </a:lnTo>
                  <a:lnTo>
                    <a:pt x="1655749" y="811123"/>
                  </a:lnTo>
                  <a:lnTo>
                    <a:pt x="1655457" y="809853"/>
                  </a:lnTo>
                  <a:lnTo>
                    <a:pt x="1654263" y="808583"/>
                  </a:lnTo>
                  <a:lnTo>
                    <a:pt x="1655889" y="808583"/>
                  </a:lnTo>
                  <a:lnTo>
                    <a:pt x="1657032" y="807313"/>
                  </a:lnTo>
                  <a:lnTo>
                    <a:pt x="1656753" y="806043"/>
                  </a:lnTo>
                  <a:lnTo>
                    <a:pt x="1654530" y="806869"/>
                  </a:lnTo>
                  <a:lnTo>
                    <a:pt x="1654467" y="807313"/>
                  </a:lnTo>
                  <a:lnTo>
                    <a:pt x="1653819" y="807123"/>
                  </a:lnTo>
                  <a:lnTo>
                    <a:pt x="1653311" y="807313"/>
                  </a:lnTo>
                  <a:lnTo>
                    <a:pt x="1653476" y="807021"/>
                  </a:lnTo>
                  <a:lnTo>
                    <a:pt x="1650098" y="806043"/>
                  </a:lnTo>
                  <a:lnTo>
                    <a:pt x="1653755" y="808583"/>
                  </a:lnTo>
                  <a:lnTo>
                    <a:pt x="1652638" y="809853"/>
                  </a:lnTo>
                  <a:lnTo>
                    <a:pt x="1651114" y="809853"/>
                  </a:lnTo>
                  <a:lnTo>
                    <a:pt x="1648739" y="811123"/>
                  </a:lnTo>
                  <a:lnTo>
                    <a:pt x="1648460" y="812050"/>
                  </a:lnTo>
                  <a:lnTo>
                    <a:pt x="1649310" y="813663"/>
                  </a:lnTo>
                  <a:lnTo>
                    <a:pt x="1648383" y="812393"/>
                  </a:lnTo>
                  <a:lnTo>
                    <a:pt x="1646237" y="813663"/>
                  </a:lnTo>
                  <a:lnTo>
                    <a:pt x="1646847" y="812393"/>
                  </a:lnTo>
                  <a:lnTo>
                    <a:pt x="1644370" y="816203"/>
                  </a:lnTo>
                  <a:lnTo>
                    <a:pt x="1650199" y="817473"/>
                  </a:lnTo>
                  <a:lnTo>
                    <a:pt x="1646923" y="818743"/>
                  </a:lnTo>
                  <a:lnTo>
                    <a:pt x="1646643" y="818743"/>
                  </a:lnTo>
                  <a:lnTo>
                    <a:pt x="1648180" y="822553"/>
                  </a:lnTo>
                  <a:lnTo>
                    <a:pt x="1649857" y="818743"/>
                  </a:lnTo>
                  <a:lnTo>
                    <a:pt x="1653654" y="821283"/>
                  </a:lnTo>
                  <a:lnTo>
                    <a:pt x="1645805" y="823823"/>
                  </a:lnTo>
                  <a:lnTo>
                    <a:pt x="1649006" y="825093"/>
                  </a:lnTo>
                  <a:lnTo>
                    <a:pt x="1650873" y="826363"/>
                  </a:lnTo>
                  <a:lnTo>
                    <a:pt x="1649564" y="827493"/>
                  </a:lnTo>
                  <a:lnTo>
                    <a:pt x="1655089" y="827557"/>
                  </a:lnTo>
                  <a:lnTo>
                    <a:pt x="1662696" y="823823"/>
                  </a:lnTo>
                  <a:close/>
                </a:path>
                <a:path w="1823720" h="1418589">
                  <a:moveTo>
                    <a:pt x="1662899" y="833983"/>
                  </a:moveTo>
                  <a:lnTo>
                    <a:pt x="1649818" y="833983"/>
                  </a:lnTo>
                  <a:lnTo>
                    <a:pt x="1645488" y="833983"/>
                  </a:lnTo>
                  <a:lnTo>
                    <a:pt x="1652003" y="835253"/>
                  </a:lnTo>
                  <a:lnTo>
                    <a:pt x="1649768" y="837590"/>
                  </a:lnTo>
                  <a:lnTo>
                    <a:pt x="1650530" y="837793"/>
                  </a:lnTo>
                  <a:lnTo>
                    <a:pt x="1644840" y="840333"/>
                  </a:lnTo>
                  <a:lnTo>
                    <a:pt x="1645831" y="842873"/>
                  </a:lnTo>
                  <a:lnTo>
                    <a:pt x="1649641" y="842873"/>
                  </a:lnTo>
                  <a:lnTo>
                    <a:pt x="1647583" y="845413"/>
                  </a:lnTo>
                  <a:lnTo>
                    <a:pt x="1648523" y="847953"/>
                  </a:lnTo>
                  <a:lnTo>
                    <a:pt x="1654073" y="847953"/>
                  </a:lnTo>
                  <a:lnTo>
                    <a:pt x="1654886" y="849223"/>
                  </a:lnTo>
                  <a:lnTo>
                    <a:pt x="1654962" y="850493"/>
                  </a:lnTo>
                  <a:lnTo>
                    <a:pt x="1655762" y="850493"/>
                  </a:lnTo>
                  <a:lnTo>
                    <a:pt x="1658975" y="849223"/>
                  </a:lnTo>
                  <a:lnTo>
                    <a:pt x="1658124" y="847953"/>
                  </a:lnTo>
                  <a:lnTo>
                    <a:pt x="1658581" y="846683"/>
                  </a:lnTo>
                  <a:lnTo>
                    <a:pt x="1658581" y="846543"/>
                  </a:lnTo>
                  <a:lnTo>
                    <a:pt x="1659559" y="844842"/>
                  </a:lnTo>
                  <a:lnTo>
                    <a:pt x="1659293" y="845172"/>
                  </a:lnTo>
                  <a:lnTo>
                    <a:pt x="1659839" y="844143"/>
                  </a:lnTo>
                  <a:lnTo>
                    <a:pt x="1659001" y="845413"/>
                  </a:lnTo>
                  <a:lnTo>
                    <a:pt x="1651596" y="842873"/>
                  </a:lnTo>
                  <a:lnTo>
                    <a:pt x="1657438" y="840333"/>
                  </a:lnTo>
                  <a:lnTo>
                    <a:pt x="1656994" y="840105"/>
                  </a:lnTo>
                  <a:lnTo>
                    <a:pt x="1655152" y="837793"/>
                  </a:lnTo>
                  <a:lnTo>
                    <a:pt x="1659166" y="837793"/>
                  </a:lnTo>
                  <a:lnTo>
                    <a:pt x="1659407" y="837450"/>
                  </a:lnTo>
                  <a:lnTo>
                    <a:pt x="1659597" y="837463"/>
                  </a:lnTo>
                  <a:lnTo>
                    <a:pt x="1659420" y="837438"/>
                  </a:lnTo>
                  <a:lnTo>
                    <a:pt x="1660093" y="836523"/>
                  </a:lnTo>
                  <a:lnTo>
                    <a:pt x="1661007" y="836523"/>
                  </a:lnTo>
                  <a:lnTo>
                    <a:pt x="1658366" y="835253"/>
                  </a:lnTo>
                  <a:lnTo>
                    <a:pt x="1662899" y="833983"/>
                  </a:lnTo>
                  <a:close/>
                </a:path>
                <a:path w="1823720" h="1418589">
                  <a:moveTo>
                    <a:pt x="1664119" y="911301"/>
                  </a:moveTo>
                  <a:lnTo>
                    <a:pt x="1660893" y="907643"/>
                  </a:lnTo>
                  <a:lnTo>
                    <a:pt x="1661312" y="905103"/>
                  </a:lnTo>
                  <a:lnTo>
                    <a:pt x="1661515" y="903833"/>
                  </a:lnTo>
                  <a:lnTo>
                    <a:pt x="1661147" y="905103"/>
                  </a:lnTo>
                  <a:lnTo>
                    <a:pt x="1655572" y="903833"/>
                  </a:lnTo>
                  <a:lnTo>
                    <a:pt x="1663598" y="901293"/>
                  </a:lnTo>
                  <a:lnTo>
                    <a:pt x="1662214" y="900023"/>
                  </a:lnTo>
                  <a:lnTo>
                    <a:pt x="1661896" y="899731"/>
                  </a:lnTo>
                  <a:lnTo>
                    <a:pt x="1663954" y="898753"/>
                  </a:lnTo>
                  <a:lnTo>
                    <a:pt x="1663319" y="898753"/>
                  </a:lnTo>
                  <a:lnTo>
                    <a:pt x="1663966" y="896213"/>
                  </a:lnTo>
                  <a:lnTo>
                    <a:pt x="1661452" y="893673"/>
                  </a:lnTo>
                  <a:lnTo>
                    <a:pt x="1659331" y="888593"/>
                  </a:lnTo>
                  <a:lnTo>
                    <a:pt x="1660804" y="888593"/>
                  </a:lnTo>
                  <a:lnTo>
                    <a:pt x="1661922" y="887323"/>
                  </a:lnTo>
                  <a:lnTo>
                    <a:pt x="1661541" y="886053"/>
                  </a:lnTo>
                  <a:lnTo>
                    <a:pt x="1661147" y="884783"/>
                  </a:lnTo>
                  <a:lnTo>
                    <a:pt x="1661642" y="882243"/>
                  </a:lnTo>
                  <a:lnTo>
                    <a:pt x="1660182" y="882243"/>
                  </a:lnTo>
                  <a:lnTo>
                    <a:pt x="1660321" y="880973"/>
                  </a:lnTo>
                  <a:lnTo>
                    <a:pt x="1658315" y="882243"/>
                  </a:lnTo>
                  <a:lnTo>
                    <a:pt x="1658937" y="880973"/>
                  </a:lnTo>
                  <a:lnTo>
                    <a:pt x="1660804" y="877163"/>
                  </a:lnTo>
                  <a:lnTo>
                    <a:pt x="1659305" y="873353"/>
                  </a:lnTo>
                  <a:lnTo>
                    <a:pt x="1657629" y="868273"/>
                  </a:lnTo>
                  <a:lnTo>
                    <a:pt x="1659521" y="864463"/>
                  </a:lnTo>
                  <a:lnTo>
                    <a:pt x="1659559" y="865733"/>
                  </a:lnTo>
                  <a:lnTo>
                    <a:pt x="1660804" y="865733"/>
                  </a:lnTo>
                  <a:lnTo>
                    <a:pt x="1660029" y="863193"/>
                  </a:lnTo>
                  <a:lnTo>
                    <a:pt x="1659267" y="860653"/>
                  </a:lnTo>
                  <a:lnTo>
                    <a:pt x="1656880" y="861923"/>
                  </a:lnTo>
                  <a:lnTo>
                    <a:pt x="1657845" y="861923"/>
                  </a:lnTo>
                  <a:lnTo>
                    <a:pt x="1656003" y="863193"/>
                  </a:lnTo>
                  <a:lnTo>
                    <a:pt x="1654543" y="861923"/>
                  </a:lnTo>
                  <a:lnTo>
                    <a:pt x="1653514" y="860806"/>
                  </a:lnTo>
                  <a:lnTo>
                    <a:pt x="1655013" y="861923"/>
                  </a:lnTo>
                  <a:lnTo>
                    <a:pt x="1656105" y="860653"/>
                  </a:lnTo>
                  <a:lnTo>
                    <a:pt x="1657197" y="859383"/>
                  </a:lnTo>
                  <a:lnTo>
                    <a:pt x="1656181" y="859383"/>
                  </a:lnTo>
                  <a:lnTo>
                    <a:pt x="1660372" y="856843"/>
                  </a:lnTo>
                  <a:lnTo>
                    <a:pt x="1651317" y="859383"/>
                  </a:lnTo>
                  <a:lnTo>
                    <a:pt x="1654035" y="855573"/>
                  </a:lnTo>
                  <a:lnTo>
                    <a:pt x="1655318" y="855573"/>
                  </a:lnTo>
                  <a:lnTo>
                    <a:pt x="1654606" y="854303"/>
                  </a:lnTo>
                  <a:lnTo>
                    <a:pt x="1652879" y="853033"/>
                  </a:lnTo>
                  <a:lnTo>
                    <a:pt x="1653171" y="851763"/>
                  </a:lnTo>
                  <a:lnTo>
                    <a:pt x="1655940" y="851763"/>
                  </a:lnTo>
                  <a:lnTo>
                    <a:pt x="1654543" y="853033"/>
                  </a:lnTo>
                  <a:lnTo>
                    <a:pt x="1656854" y="853033"/>
                  </a:lnTo>
                  <a:lnTo>
                    <a:pt x="1656600" y="851763"/>
                  </a:lnTo>
                  <a:lnTo>
                    <a:pt x="1651368" y="850493"/>
                  </a:lnTo>
                  <a:lnTo>
                    <a:pt x="1652714" y="849223"/>
                  </a:lnTo>
                  <a:lnTo>
                    <a:pt x="1649006" y="849223"/>
                  </a:lnTo>
                  <a:lnTo>
                    <a:pt x="1647609" y="849223"/>
                  </a:lnTo>
                  <a:lnTo>
                    <a:pt x="1647164" y="854303"/>
                  </a:lnTo>
                  <a:lnTo>
                    <a:pt x="1645920" y="856843"/>
                  </a:lnTo>
                  <a:lnTo>
                    <a:pt x="1649145" y="856843"/>
                  </a:lnTo>
                  <a:lnTo>
                    <a:pt x="1648548" y="859383"/>
                  </a:lnTo>
                  <a:lnTo>
                    <a:pt x="1649437" y="861923"/>
                  </a:lnTo>
                  <a:lnTo>
                    <a:pt x="1647113" y="861923"/>
                  </a:lnTo>
                  <a:lnTo>
                    <a:pt x="1646199" y="860653"/>
                  </a:lnTo>
                  <a:lnTo>
                    <a:pt x="1645132" y="860653"/>
                  </a:lnTo>
                  <a:lnTo>
                    <a:pt x="1645246" y="861923"/>
                  </a:lnTo>
                  <a:lnTo>
                    <a:pt x="1646491" y="861923"/>
                  </a:lnTo>
                  <a:lnTo>
                    <a:pt x="1647164" y="863193"/>
                  </a:lnTo>
                  <a:lnTo>
                    <a:pt x="1647647" y="864463"/>
                  </a:lnTo>
                  <a:lnTo>
                    <a:pt x="1644777" y="863193"/>
                  </a:lnTo>
                  <a:lnTo>
                    <a:pt x="1645056" y="865733"/>
                  </a:lnTo>
                  <a:lnTo>
                    <a:pt x="1648345" y="868273"/>
                  </a:lnTo>
                  <a:lnTo>
                    <a:pt x="1646643" y="870813"/>
                  </a:lnTo>
                  <a:lnTo>
                    <a:pt x="1649349" y="870813"/>
                  </a:lnTo>
                  <a:lnTo>
                    <a:pt x="1653908" y="868273"/>
                  </a:lnTo>
                  <a:lnTo>
                    <a:pt x="1655953" y="872083"/>
                  </a:lnTo>
                  <a:lnTo>
                    <a:pt x="1652663" y="872083"/>
                  </a:lnTo>
                  <a:lnTo>
                    <a:pt x="1652117" y="873353"/>
                  </a:lnTo>
                  <a:lnTo>
                    <a:pt x="1651546" y="873074"/>
                  </a:lnTo>
                  <a:lnTo>
                    <a:pt x="1651520" y="873353"/>
                  </a:lnTo>
                  <a:lnTo>
                    <a:pt x="1649450" y="873353"/>
                  </a:lnTo>
                  <a:lnTo>
                    <a:pt x="1650111" y="874623"/>
                  </a:lnTo>
                  <a:lnTo>
                    <a:pt x="1648244" y="874623"/>
                  </a:lnTo>
                  <a:lnTo>
                    <a:pt x="1649247" y="873353"/>
                  </a:lnTo>
                  <a:lnTo>
                    <a:pt x="1648612" y="873353"/>
                  </a:lnTo>
                  <a:lnTo>
                    <a:pt x="1648383" y="873353"/>
                  </a:lnTo>
                  <a:lnTo>
                    <a:pt x="1648129" y="874623"/>
                  </a:lnTo>
                  <a:lnTo>
                    <a:pt x="1647024" y="875893"/>
                  </a:lnTo>
                  <a:lnTo>
                    <a:pt x="1648294" y="875893"/>
                  </a:lnTo>
                  <a:lnTo>
                    <a:pt x="1648637" y="877163"/>
                  </a:lnTo>
                  <a:lnTo>
                    <a:pt x="1648968" y="879703"/>
                  </a:lnTo>
                  <a:lnTo>
                    <a:pt x="1646212" y="878433"/>
                  </a:lnTo>
                  <a:lnTo>
                    <a:pt x="1645259" y="879703"/>
                  </a:lnTo>
                  <a:lnTo>
                    <a:pt x="1646758" y="879703"/>
                  </a:lnTo>
                  <a:lnTo>
                    <a:pt x="1645386" y="882243"/>
                  </a:lnTo>
                  <a:lnTo>
                    <a:pt x="1648472" y="880973"/>
                  </a:lnTo>
                  <a:lnTo>
                    <a:pt x="1648510" y="882243"/>
                  </a:lnTo>
                  <a:lnTo>
                    <a:pt x="1646275" y="882243"/>
                  </a:lnTo>
                  <a:lnTo>
                    <a:pt x="1647736" y="883513"/>
                  </a:lnTo>
                  <a:lnTo>
                    <a:pt x="1647126" y="888593"/>
                  </a:lnTo>
                  <a:lnTo>
                    <a:pt x="1650288" y="887323"/>
                  </a:lnTo>
                  <a:lnTo>
                    <a:pt x="1650466" y="886155"/>
                  </a:lnTo>
                  <a:lnTo>
                    <a:pt x="1650631" y="887323"/>
                  </a:lnTo>
                  <a:lnTo>
                    <a:pt x="1654035" y="891133"/>
                  </a:lnTo>
                  <a:lnTo>
                    <a:pt x="1649577" y="894943"/>
                  </a:lnTo>
                  <a:lnTo>
                    <a:pt x="1651215" y="898753"/>
                  </a:lnTo>
                  <a:lnTo>
                    <a:pt x="1650187" y="898753"/>
                  </a:lnTo>
                  <a:lnTo>
                    <a:pt x="1651558" y="901293"/>
                  </a:lnTo>
                  <a:lnTo>
                    <a:pt x="1651317" y="905103"/>
                  </a:lnTo>
                  <a:lnTo>
                    <a:pt x="1653667" y="906373"/>
                  </a:lnTo>
                  <a:lnTo>
                    <a:pt x="1651927" y="907643"/>
                  </a:lnTo>
                  <a:lnTo>
                    <a:pt x="1650682" y="907643"/>
                  </a:lnTo>
                  <a:lnTo>
                    <a:pt x="1651622" y="908913"/>
                  </a:lnTo>
                  <a:lnTo>
                    <a:pt x="1652727" y="908913"/>
                  </a:lnTo>
                  <a:lnTo>
                    <a:pt x="1651850" y="911301"/>
                  </a:lnTo>
                  <a:lnTo>
                    <a:pt x="1664119" y="911301"/>
                  </a:lnTo>
                  <a:close/>
                </a:path>
                <a:path w="1823720" h="1418589">
                  <a:moveTo>
                    <a:pt x="1665389" y="1029716"/>
                  </a:moveTo>
                  <a:lnTo>
                    <a:pt x="1665084" y="1030173"/>
                  </a:lnTo>
                  <a:lnTo>
                    <a:pt x="1665033" y="1030300"/>
                  </a:lnTo>
                  <a:lnTo>
                    <a:pt x="1665249" y="1030173"/>
                  </a:lnTo>
                  <a:lnTo>
                    <a:pt x="1665389" y="1029716"/>
                  </a:lnTo>
                  <a:close/>
                </a:path>
                <a:path w="1823720" h="1418589">
                  <a:moveTo>
                    <a:pt x="1665693" y="1030643"/>
                  </a:moveTo>
                  <a:lnTo>
                    <a:pt x="1665249" y="1030516"/>
                  </a:lnTo>
                  <a:lnTo>
                    <a:pt x="1665033" y="1030300"/>
                  </a:lnTo>
                  <a:lnTo>
                    <a:pt x="1664868" y="1030389"/>
                  </a:lnTo>
                  <a:lnTo>
                    <a:pt x="1665363" y="1030871"/>
                  </a:lnTo>
                  <a:lnTo>
                    <a:pt x="1665516" y="1030808"/>
                  </a:lnTo>
                  <a:lnTo>
                    <a:pt x="1665693" y="1030643"/>
                  </a:lnTo>
                  <a:close/>
                </a:path>
                <a:path w="1823720" h="1418589">
                  <a:moveTo>
                    <a:pt x="1665935" y="938047"/>
                  </a:moveTo>
                  <a:lnTo>
                    <a:pt x="1664271" y="938225"/>
                  </a:lnTo>
                  <a:lnTo>
                    <a:pt x="1665427" y="938987"/>
                  </a:lnTo>
                  <a:lnTo>
                    <a:pt x="1665795" y="939419"/>
                  </a:lnTo>
                  <a:lnTo>
                    <a:pt x="1665935" y="938644"/>
                  </a:lnTo>
                  <a:lnTo>
                    <a:pt x="1665935" y="938047"/>
                  </a:lnTo>
                  <a:close/>
                </a:path>
                <a:path w="1823720" h="1418589">
                  <a:moveTo>
                    <a:pt x="1666468" y="940587"/>
                  </a:moveTo>
                  <a:lnTo>
                    <a:pt x="1666265" y="939952"/>
                  </a:lnTo>
                  <a:lnTo>
                    <a:pt x="1665795" y="939431"/>
                  </a:lnTo>
                  <a:lnTo>
                    <a:pt x="1665668" y="940066"/>
                  </a:lnTo>
                  <a:lnTo>
                    <a:pt x="1665465" y="940828"/>
                  </a:lnTo>
                  <a:lnTo>
                    <a:pt x="1665973" y="941400"/>
                  </a:lnTo>
                  <a:lnTo>
                    <a:pt x="1666468" y="940587"/>
                  </a:lnTo>
                  <a:close/>
                </a:path>
                <a:path w="1823720" h="1418589">
                  <a:moveTo>
                    <a:pt x="1666646" y="916533"/>
                  </a:moveTo>
                  <a:lnTo>
                    <a:pt x="1665884" y="914222"/>
                  </a:lnTo>
                  <a:lnTo>
                    <a:pt x="1664093" y="917803"/>
                  </a:lnTo>
                  <a:lnTo>
                    <a:pt x="1663865" y="917765"/>
                  </a:lnTo>
                  <a:lnTo>
                    <a:pt x="1663992" y="918006"/>
                  </a:lnTo>
                  <a:lnTo>
                    <a:pt x="1663458" y="919073"/>
                  </a:lnTo>
                  <a:lnTo>
                    <a:pt x="1664246" y="918451"/>
                  </a:lnTo>
                  <a:lnTo>
                    <a:pt x="1664855" y="919480"/>
                  </a:lnTo>
                  <a:lnTo>
                    <a:pt x="1666367" y="918095"/>
                  </a:lnTo>
                  <a:lnTo>
                    <a:pt x="1664919" y="917917"/>
                  </a:lnTo>
                  <a:lnTo>
                    <a:pt x="1666646" y="916533"/>
                  </a:lnTo>
                  <a:close/>
                </a:path>
                <a:path w="1823720" h="1418589">
                  <a:moveTo>
                    <a:pt x="1668754" y="1042733"/>
                  </a:moveTo>
                  <a:lnTo>
                    <a:pt x="1667979" y="1042009"/>
                  </a:lnTo>
                  <a:lnTo>
                    <a:pt x="1664322" y="1042568"/>
                  </a:lnTo>
                  <a:lnTo>
                    <a:pt x="1665592" y="1043762"/>
                  </a:lnTo>
                  <a:lnTo>
                    <a:pt x="1668754" y="1042733"/>
                  </a:lnTo>
                  <a:close/>
                </a:path>
                <a:path w="1823720" h="1418589">
                  <a:moveTo>
                    <a:pt x="1668843" y="1032103"/>
                  </a:moveTo>
                  <a:lnTo>
                    <a:pt x="1667865" y="1033373"/>
                  </a:lnTo>
                  <a:lnTo>
                    <a:pt x="1668475" y="1033373"/>
                  </a:lnTo>
                  <a:lnTo>
                    <a:pt x="1668843" y="1032103"/>
                  </a:lnTo>
                  <a:close/>
                </a:path>
                <a:path w="1823720" h="1418589">
                  <a:moveTo>
                    <a:pt x="1669275" y="1045756"/>
                  </a:moveTo>
                  <a:lnTo>
                    <a:pt x="1669008" y="1045273"/>
                  </a:lnTo>
                  <a:lnTo>
                    <a:pt x="1668754" y="1046175"/>
                  </a:lnTo>
                  <a:lnTo>
                    <a:pt x="1669275" y="1045756"/>
                  </a:lnTo>
                  <a:close/>
                </a:path>
                <a:path w="1823720" h="1418589">
                  <a:moveTo>
                    <a:pt x="1672323" y="964793"/>
                  </a:moveTo>
                  <a:lnTo>
                    <a:pt x="1672247" y="963523"/>
                  </a:lnTo>
                  <a:lnTo>
                    <a:pt x="1672094" y="963523"/>
                  </a:lnTo>
                  <a:lnTo>
                    <a:pt x="1672323" y="964793"/>
                  </a:lnTo>
                  <a:close/>
                </a:path>
                <a:path w="1823720" h="1418589">
                  <a:moveTo>
                    <a:pt x="1673123" y="967689"/>
                  </a:moveTo>
                  <a:lnTo>
                    <a:pt x="1672996" y="967333"/>
                  </a:lnTo>
                  <a:lnTo>
                    <a:pt x="1672844" y="967524"/>
                  </a:lnTo>
                  <a:lnTo>
                    <a:pt x="1673123" y="967689"/>
                  </a:lnTo>
                  <a:close/>
                </a:path>
                <a:path w="1823720" h="1418589">
                  <a:moveTo>
                    <a:pt x="1674723" y="968603"/>
                  </a:moveTo>
                  <a:lnTo>
                    <a:pt x="1673123" y="967689"/>
                  </a:lnTo>
                  <a:lnTo>
                    <a:pt x="1673479" y="968603"/>
                  </a:lnTo>
                  <a:lnTo>
                    <a:pt x="1674723" y="968603"/>
                  </a:lnTo>
                  <a:close/>
                </a:path>
                <a:path w="1823720" h="1418589">
                  <a:moveTo>
                    <a:pt x="1676184" y="973683"/>
                  </a:moveTo>
                  <a:lnTo>
                    <a:pt x="1675625" y="973594"/>
                  </a:lnTo>
                  <a:lnTo>
                    <a:pt x="1676184" y="973683"/>
                  </a:lnTo>
                  <a:close/>
                </a:path>
                <a:path w="1823720" h="1418589">
                  <a:moveTo>
                    <a:pt x="1677428" y="1084135"/>
                  </a:moveTo>
                  <a:lnTo>
                    <a:pt x="1676704" y="1081633"/>
                  </a:lnTo>
                  <a:lnTo>
                    <a:pt x="1673377" y="1082903"/>
                  </a:lnTo>
                  <a:lnTo>
                    <a:pt x="1677428" y="1084135"/>
                  </a:lnTo>
                  <a:close/>
                </a:path>
                <a:path w="1823720" h="1418589">
                  <a:moveTo>
                    <a:pt x="1677695" y="980605"/>
                  </a:moveTo>
                  <a:lnTo>
                    <a:pt x="1677403" y="980097"/>
                  </a:lnTo>
                  <a:lnTo>
                    <a:pt x="1676831" y="979563"/>
                  </a:lnTo>
                  <a:lnTo>
                    <a:pt x="1676882" y="979690"/>
                  </a:lnTo>
                  <a:lnTo>
                    <a:pt x="1677022" y="979881"/>
                  </a:lnTo>
                  <a:lnTo>
                    <a:pt x="1677695" y="980605"/>
                  </a:lnTo>
                  <a:close/>
                </a:path>
                <a:path w="1823720" h="1418589">
                  <a:moveTo>
                    <a:pt x="1678647" y="983843"/>
                  </a:moveTo>
                  <a:lnTo>
                    <a:pt x="1676514" y="981303"/>
                  </a:lnTo>
                  <a:lnTo>
                    <a:pt x="1675447" y="980033"/>
                  </a:lnTo>
                  <a:lnTo>
                    <a:pt x="1676831" y="980033"/>
                  </a:lnTo>
                  <a:lnTo>
                    <a:pt x="1676577" y="978763"/>
                  </a:lnTo>
                  <a:lnTo>
                    <a:pt x="1677238" y="977493"/>
                  </a:lnTo>
                  <a:lnTo>
                    <a:pt x="1675142" y="978763"/>
                  </a:lnTo>
                  <a:lnTo>
                    <a:pt x="1675828" y="978763"/>
                  </a:lnTo>
                  <a:lnTo>
                    <a:pt x="1672945" y="981303"/>
                  </a:lnTo>
                  <a:lnTo>
                    <a:pt x="1668894" y="977493"/>
                  </a:lnTo>
                  <a:lnTo>
                    <a:pt x="1673542" y="977493"/>
                  </a:lnTo>
                  <a:lnTo>
                    <a:pt x="1669516" y="973683"/>
                  </a:lnTo>
                  <a:lnTo>
                    <a:pt x="1668170" y="972413"/>
                  </a:lnTo>
                  <a:lnTo>
                    <a:pt x="1675625" y="973594"/>
                  </a:lnTo>
                  <a:lnTo>
                    <a:pt x="1674583" y="972413"/>
                  </a:lnTo>
                  <a:lnTo>
                    <a:pt x="1673479" y="972413"/>
                  </a:lnTo>
                  <a:lnTo>
                    <a:pt x="1674279" y="971143"/>
                  </a:lnTo>
                  <a:lnTo>
                    <a:pt x="1676019" y="972413"/>
                  </a:lnTo>
                  <a:lnTo>
                    <a:pt x="1674431" y="969873"/>
                  </a:lnTo>
                  <a:lnTo>
                    <a:pt x="1672310" y="971143"/>
                  </a:lnTo>
                  <a:lnTo>
                    <a:pt x="1671967" y="968603"/>
                  </a:lnTo>
                  <a:lnTo>
                    <a:pt x="1672844" y="967524"/>
                  </a:lnTo>
                  <a:lnTo>
                    <a:pt x="1670304" y="966063"/>
                  </a:lnTo>
                  <a:lnTo>
                    <a:pt x="1670837" y="963523"/>
                  </a:lnTo>
                  <a:lnTo>
                    <a:pt x="1672094" y="963523"/>
                  </a:lnTo>
                  <a:lnTo>
                    <a:pt x="1671650" y="960983"/>
                  </a:lnTo>
                  <a:lnTo>
                    <a:pt x="1671434" y="959713"/>
                  </a:lnTo>
                  <a:lnTo>
                    <a:pt x="1665986" y="958443"/>
                  </a:lnTo>
                  <a:lnTo>
                    <a:pt x="1666633" y="955903"/>
                  </a:lnTo>
                  <a:lnTo>
                    <a:pt x="1667281" y="953363"/>
                  </a:lnTo>
                  <a:lnTo>
                    <a:pt x="1671942" y="954633"/>
                  </a:lnTo>
                  <a:lnTo>
                    <a:pt x="1670240" y="953363"/>
                  </a:lnTo>
                  <a:lnTo>
                    <a:pt x="1668538" y="952093"/>
                  </a:lnTo>
                  <a:lnTo>
                    <a:pt x="1672386" y="950823"/>
                  </a:lnTo>
                  <a:lnTo>
                    <a:pt x="1671662" y="949553"/>
                  </a:lnTo>
                  <a:lnTo>
                    <a:pt x="1670926" y="948283"/>
                  </a:lnTo>
                  <a:lnTo>
                    <a:pt x="1669161" y="949553"/>
                  </a:lnTo>
                  <a:lnTo>
                    <a:pt x="1668983" y="948283"/>
                  </a:lnTo>
                  <a:lnTo>
                    <a:pt x="1665960" y="947013"/>
                  </a:lnTo>
                  <a:lnTo>
                    <a:pt x="1666494" y="945743"/>
                  </a:lnTo>
                  <a:lnTo>
                    <a:pt x="1667027" y="944473"/>
                  </a:lnTo>
                  <a:lnTo>
                    <a:pt x="1668805" y="945743"/>
                  </a:lnTo>
                  <a:lnTo>
                    <a:pt x="1667611" y="941933"/>
                  </a:lnTo>
                  <a:lnTo>
                    <a:pt x="1666392" y="944473"/>
                  </a:lnTo>
                  <a:lnTo>
                    <a:pt x="1664157" y="941933"/>
                  </a:lnTo>
                  <a:lnTo>
                    <a:pt x="1661515" y="945743"/>
                  </a:lnTo>
                  <a:lnTo>
                    <a:pt x="1662264" y="941933"/>
                  </a:lnTo>
                  <a:lnTo>
                    <a:pt x="1662734" y="943203"/>
                  </a:lnTo>
                  <a:lnTo>
                    <a:pt x="1662417" y="941933"/>
                  </a:lnTo>
                  <a:lnTo>
                    <a:pt x="1662087" y="940663"/>
                  </a:lnTo>
                  <a:lnTo>
                    <a:pt x="1664258" y="939393"/>
                  </a:lnTo>
                  <a:lnTo>
                    <a:pt x="1661490" y="936853"/>
                  </a:lnTo>
                  <a:lnTo>
                    <a:pt x="1662264" y="935583"/>
                  </a:lnTo>
                  <a:lnTo>
                    <a:pt x="1663484" y="934313"/>
                  </a:lnTo>
                  <a:lnTo>
                    <a:pt x="1666621" y="935583"/>
                  </a:lnTo>
                  <a:lnTo>
                    <a:pt x="1667408" y="934313"/>
                  </a:lnTo>
                  <a:lnTo>
                    <a:pt x="1664055" y="934313"/>
                  </a:lnTo>
                  <a:lnTo>
                    <a:pt x="1665960" y="930503"/>
                  </a:lnTo>
                  <a:lnTo>
                    <a:pt x="1662353" y="929233"/>
                  </a:lnTo>
                  <a:lnTo>
                    <a:pt x="1662925" y="929233"/>
                  </a:lnTo>
                  <a:lnTo>
                    <a:pt x="1663649" y="927963"/>
                  </a:lnTo>
                  <a:lnTo>
                    <a:pt x="1665693" y="927963"/>
                  </a:lnTo>
                  <a:lnTo>
                    <a:pt x="1665846" y="924153"/>
                  </a:lnTo>
                  <a:lnTo>
                    <a:pt x="1660867" y="929233"/>
                  </a:lnTo>
                  <a:lnTo>
                    <a:pt x="1662607" y="925423"/>
                  </a:lnTo>
                  <a:lnTo>
                    <a:pt x="1663687" y="925423"/>
                  </a:lnTo>
                  <a:lnTo>
                    <a:pt x="1664411" y="921613"/>
                  </a:lnTo>
                  <a:lnTo>
                    <a:pt x="1661248" y="919073"/>
                  </a:lnTo>
                  <a:lnTo>
                    <a:pt x="1661731" y="917803"/>
                  </a:lnTo>
                  <a:lnTo>
                    <a:pt x="1662201" y="916533"/>
                  </a:lnTo>
                  <a:lnTo>
                    <a:pt x="1665833" y="914095"/>
                  </a:lnTo>
                  <a:lnTo>
                    <a:pt x="1665376" y="912723"/>
                  </a:lnTo>
                  <a:lnTo>
                    <a:pt x="1651330" y="912723"/>
                  </a:lnTo>
                  <a:lnTo>
                    <a:pt x="1649780" y="912723"/>
                  </a:lnTo>
                  <a:lnTo>
                    <a:pt x="1649145" y="912723"/>
                  </a:lnTo>
                  <a:lnTo>
                    <a:pt x="1647596" y="913993"/>
                  </a:lnTo>
                  <a:lnTo>
                    <a:pt x="1650695" y="916533"/>
                  </a:lnTo>
                  <a:lnTo>
                    <a:pt x="1647952" y="915263"/>
                  </a:lnTo>
                  <a:lnTo>
                    <a:pt x="1647571" y="917803"/>
                  </a:lnTo>
                  <a:lnTo>
                    <a:pt x="1648485" y="919073"/>
                  </a:lnTo>
                  <a:lnTo>
                    <a:pt x="1650187" y="917803"/>
                  </a:lnTo>
                  <a:lnTo>
                    <a:pt x="1650720" y="919073"/>
                  </a:lnTo>
                  <a:lnTo>
                    <a:pt x="1650517" y="920343"/>
                  </a:lnTo>
                  <a:lnTo>
                    <a:pt x="1646986" y="920343"/>
                  </a:lnTo>
                  <a:lnTo>
                    <a:pt x="1643316" y="925423"/>
                  </a:lnTo>
                  <a:lnTo>
                    <a:pt x="1655140" y="929233"/>
                  </a:lnTo>
                  <a:lnTo>
                    <a:pt x="1652879" y="930529"/>
                  </a:lnTo>
                  <a:lnTo>
                    <a:pt x="1652663" y="933043"/>
                  </a:lnTo>
                  <a:lnTo>
                    <a:pt x="1647952" y="936853"/>
                  </a:lnTo>
                  <a:lnTo>
                    <a:pt x="1646466" y="940663"/>
                  </a:lnTo>
                  <a:lnTo>
                    <a:pt x="1653413" y="939393"/>
                  </a:lnTo>
                  <a:lnTo>
                    <a:pt x="1652460" y="943203"/>
                  </a:lnTo>
                  <a:lnTo>
                    <a:pt x="1653641" y="941933"/>
                  </a:lnTo>
                  <a:lnTo>
                    <a:pt x="1656892" y="940663"/>
                  </a:lnTo>
                  <a:lnTo>
                    <a:pt x="1658327" y="943203"/>
                  </a:lnTo>
                  <a:lnTo>
                    <a:pt x="1658124" y="945743"/>
                  </a:lnTo>
                  <a:lnTo>
                    <a:pt x="1653476" y="947013"/>
                  </a:lnTo>
                  <a:lnTo>
                    <a:pt x="1652308" y="945743"/>
                  </a:lnTo>
                  <a:lnTo>
                    <a:pt x="1652155" y="945743"/>
                  </a:lnTo>
                  <a:lnTo>
                    <a:pt x="1652524" y="944473"/>
                  </a:lnTo>
                  <a:lnTo>
                    <a:pt x="1652397" y="944473"/>
                  </a:lnTo>
                  <a:lnTo>
                    <a:pt x="1651762" y="943203"/>
                  </a:lnTo>
                  <a:lnTo>
                    <a:pt x="1650530" y="944473"/>
                  </a:lnTo>
                  <a:lnTo>
                    <a:pt x="1651800" y="944473"/>
                  </a:lnTo>
                  <a:lnTo>
                    <a:pt x="1650669" y="945743"/>
                  </a:lnTo>
                  <a:lnTo>
                    <a:pt x="1651152" y="948283"/>
                  </a:lnTo>
                  <a:lnTo>
                    <a:pt x="1651647" y="947013"/>
                  </a:lnTo>
                  <a:lnTo>
                    <a:pt x="1650212" y="950823"/>
                  </a:lnTo>
                  <a:lnTo>
                    <a:pt x="1652054" y="952093"/>
                  </a:lnTo>
                  <a:lnTo>
                    <a:pt x="1651317" y="954633"/>
                  </a:lnTo>
                  <a:lnTo>
                    <a:pt x="1651927" y="954633"/>
                  </a:lnTo>
                  <a:lnTo>
                    <a:pt x="1653311" y="953363"/>
                  </a:lnTo>
                  <a:lnTo>
                    <a:pt x="1653362" y="954633"/>
                  </a:lnTo>
                  <a:lnTo>
                    <a:pt x="1652460" y="958443"/>
                  </a:lnTo>
                  <a:lnTo>
                    <a:pt x="1655978" y="955903"/>
                  </a:lnTo>
                  <a:lnTo>
                    <a:pt x="1656943" y="958443"/>
                  </a:lnTo>
                  <a:lnTo>
                    <a:pt x="1655292" y="960983"/>
                  </a:lnTo>
                  <a:lnTo>
                    <a:pt x="1652371" y="958443"/>
                  </a:lnTo>
                  <a:lnTo>
                    <a:pt x="1654378" y="960983"/>
                  </a:lnTo>
                  <a:lnTo>
                    <a:pt x="1653362" y="963523"/>
                  </a:lnTo>
                  <a:lnTo>
                    <a:pt x="1650047" y="962253"/>
                  </a:lnTo>
                  <a:lnTo>
                    <a:pt x="1652816" y="963523"/>
                  </a:lnTo>
                  <a:lnTo>
                    <a:pt x="1649222" y="967333"/>
                  </a:lnTo>
                  <a:lnTo>
                    <a:pt x="1649018" y="968603"/>
                  </a:lnTo>
                  <a:lnTo>
                    <a:pt x="1647825" y="967333"/>
                  </a:lnTo>
                  <a:lnTo>
                    <a:pt x="1648536" y="968603"/>
                  </a:lnTo>
                  <a:lnTo>
                    <a:pt x="1648726" y="969873"/>
                  </a:lnTo>
                  <a:lnTo>
                    <a:pt x="1651050" y="968603"/>
                  </a:lnTo>
                  <a:lnTo>
                    <a:pt x="1650746" y="969873"/>
                  </a:lnTo>
                  <a:lnTo>
                    <a:pt x="1649806" y="969873"/>
                  </a:lnTo>
                  <a:lnTo>
                    <a:pt x="1651546" y="971143"/>
                  </a:lnTo>
                  <a:lnTo>
                    <a:pt x="1653806" y="968603"/>
                  </a:lnTo>
                  <a:lnTo>
                    <a:pt x="1656257" y="969873"/>
                  </a:lnTo>
                  <a:lnTo>
                    <a:pt x="1655178" y="971143"/>
                  </a:lnTo>
                  <a:lnTo>
                    <a:pt x="1655343" y="971283"/>
                  </a:lnTo>
                  <a:lnTo>
                    <a:pt x="1655483" y="971143"/>
                  </a:lnTo>
                  <a:lnTo>
                    <a:pt x="1655432" y="971359"/>
                  </a:lnTo>
                  <a:lnTo>
                    <a:pt x="1658086" y="973683"/>
                  </a:lnTo>
                  <a:lnTo>
                    <a:pt x="1654873" y="973683"/>
                  </a:lnTo>
                  <a:lnTo>
                    <a:pt x="1655432" y="971359"/>
                  </a:lnTo>
                  <a:lnTo>
                    <a:pt x="1651660" y="974953"/>
                  </a:lnTo>
                  <a:lnTo>
                    <a:pt x="1651228" y="973810"/>
                  </a:lnTo>
                  <a:lnTo>
                    <a:pt x="1650949" y="974953"/>
                  </a:lnTo>
                  <a:lnTo>
                    <a:pt x="1650263" y="974953"/>
                  </a:lnTo>
                  <a:lnTo>
                    <a:pt x="1650047" y="973683"/>
                  </a:lnTo>
                  <a:lnTo>
                    <a:pt x="1647609" y="977493"/>
                  </a:lnTo>
                  <a:lnTo>
                    <a:pt x="1653959" y="974953"/>
                  </a:lnTo>
                  <a:lnTo>
                    <a:pt x="1654390" y="978763"/>
                  </a:lnTo>
                  <a:lnTo>
                    <a:pt x="1656054" y="980033"/>
                  </a:lnTo>
                  <a:lnTo>
                    <a:pt x="1654924" y="982573"/>
                  </a:lnTo>
                  <a:lnTo>
                    <a:pt x="1657464" y="982573"/>
                  </a:lnTo>
                  <a:lnTo>
                    <a:pt x="1657464" y="983170"/>
                  </a:lnTo>
                  <a:lnTo>
                    <a:pt x="1657184" y="983996"/>
                  </a:lnTo>
                  <a:lnTo>
                    <a:pt x="1657400" y="983653"/>
                  </a:lnTo>
                  <a:lnTo>
                    <a:pt x="1657464" y="983386"/>
                  </a:lnTo>
                  <a:lnTo>
                    <a:pt x="1657464" y="983843"/>
                  </a:lnTo>
                  <a:lnTo>
                    <a:pt x="1657934" y="982573"/>
                  </a:lnTo>
                  <a:lnTo>
                    <a:pt x="1659839" y="982573"/>
                  </a:lnTo>
                  <a:lnTo>
                    <a:pt x="1659763" y="983843"/>
                  </a:lnTo>
                  <a:lnTo>
                    <a:pt x="1678647" y="983843"/>
                  </a:lnTo>
                  <a:close/>
                </a:path>
                <a:path w="1823720" h="1418589">
                  <a:moveTo>
                    <a:pt x="1679257" y="1077823"/>
                  </a:moveTo>
                  <a:lnTo>
                    <a:pt x="1678127" y="1077823"/>
                  </a:lnTo>
                  <a:lnTo>
                    <a:pt x="1678724" y="1078090"/>
                  </a:lnTo>
                  <a:lnTo>
                    <a:pt x="1679257" y="1077823"/>
                  </a:lnTo>
                  <a:close/>
                </a:path>
                <a:path w="1823720" h="1418589">
                  <a:moveTo>
                    <a:pt x="1679829" y="1078598"/>
                  </a:moveTo>
                  <a:lnTo>
                    <a:pt x="1678724" y="1078090"/>
                  </a:lnTo>
                  <a:lnTo>
                    <a:pt x="1676742" y="1079093"/>
                  </a:lnTo>
                  <a:lnTo>
                    <a:pt x="1677416" y="1080363"/>
                  </a:lnTo>
                  <a:lnTo>
                    <a:pt x="1679829" y="1078598"/>
                  </a:lnTo>
                  <a:close/>
                </a:path>
                <a:path w="1823720" h="1418589">
                  <a:moveTo>
                    <a:pt x="1680298" y="1092327"/>
                  </a:moveTo>
                  <a:lnTo>
                    <a:pt x="1679752" y="1091882"/>
                  </a:lnTo>
                  <a:lnTo>
                    <a:pt x="1678279" y="1092796"/>
                  </a:lnTo>
                  <a:lnTo>
                    <a:pt x="1677568" y="1094409"/>
                  </a:lnTo>
                  <a:lnTo>
                    <a:pt x="1679346" y="1094867"/>
                  </a:lnTo>
                  <a:lnTo>
                    <a:pt x="1679308" y="1093724"/>
                  </a:lnTo>
                  <a:lnTo>
                    <a:pt x="1680298" y="1092327"/>
                  </a:lnTo>
                  <a:close/>
                </a:path>
                <a:path w="1823720" h="1418589">
                  <a:moveTo>
                    <a:pt x="1680933" y="1079093"/>
                  </a:moveTo>
                  <a:lnTo>
                    <a:pt x="1680362" y="1078204"/>
                  </a:lnTo>
                  <a:lnTo>
                    <a:pt x="1679829" y="1078598"/>
                  </a:lnTo>
                  <a:lnTo>
                    <a:pt x="1680933" y="1079093"/>
                  </a:lnTo>
                  <a:close/>
                </a:path>
                <a:path w="1823720" h="1418589">
                  <a:moveTo>
                    <a:pt x="1681988" y="999083"/>
                  </a:moveTo>
                  <a:lnTo>
                    <a:pt x="1680832" y="999083"/>
                  </a:lnTo>
                  <a:lnTo>
                    <a:pt x="1681365" y="1000061"/>
                  </a:lnTo>
                  <a:lnTo>
                    <a:pt x="1681988" y="999083"/>
                  </a:lnTo>
                  <a:close/>
                </a:path>
                <a:path w="1823720" h="1418589">
                  <a:moveTo>
                    <a:pt x="1682965" y="1102436"/>
                  </a:moveTo>
                  <a:lnTo>
                    <a:pt x="1682546" y="1101953"/>
                  </a:lnTo>
                  <a:lnTo>
                    <a:pt x="1679219" y="1098143"/>
                  </a:lnTo>
                  <a:lnTo>
                    <a:pt x="1679524" y="1100683"/>
                  </a:lnTo>
                  <a:lnTo>
                    <a:pt x="1680641" y="1103223"/>
                  </a:lnTo>
                  <a:lnTo>
                    <a:pt x="1681124" y="1103223"/>
                  </a:lnTo>
                  <a:lnTo>
                    <a:pt x="1681619" y="1101953"/>
                  </a:lnTo>
                  <a:lnTo>
                    <a:pt x="1682965" y="1102436"/>
                  </a:lnTo>
                  <a:close/>
                </a:path>
                <a:path w="1823720" h="1418589">
                  <a:moveTo>
                    <a:pt x="1685175" y="1103223"/>
                  </a:moveTo>
                  <a:lnTo>
                    <a:pt x="1682965" y="1102436"/>
                  </a:lnTo>
                  <a:lnTo>
                    <a:pt x="1683651" y="1103223"/>
                  </a:lnTo>
                  <a:lnTo>
                    <a:pt x="1685175" y="1103223"/>
                  </a:lnTo>
                  <a:close/>
                </a:path>
                <a:path w="1823720" h="1418589">
                  <a:moveTo>
                    <a:pt x="1688503" y="1027912"/>
                  </a:moveTo>
                  <a:lnTo>
                    <a:pt x="1688490" y="1026947"/>
                  </a:lnTo>
                  <a:lnTo>
                    <a:pt x="1688325" y="1026020"/>
                  </a:lnTo>
                  <a:lnTo>
                    <a:pt x="1688350" y="1028687"/>
                  </a:lnTo>
                  <a:lnTo>
                    <a:pt x="1688503" y="1027912"/>
                  </a:lnTo>
                  <a:close/>
                </a:path>
                <a:path w="1823720" h="1418589">
                  <a:moveTo>
                    <a:pt x="1690370" y="1036218"/>
                  </a:moveTo>
                  <a:lnTo>
                    <a:pt x="1689455" y="1036878"/>
                  </a:lnTo>
                  <a:lnTo>
                    <a:pt x="1688960" y="1037475"/>
                  </a:lnTo>
                  <a:lnTo>
                    <a:pt x="1688680" y="1038059"/>
                  </a:lnTo>
                  <a:lnTo>
                    <a:pt x="1688934" y="1038123"/>
                  </a:lnTo>
                  <a:lnTo>
                    <a:pt x="1689150" y="1038212"/>
                  </a:lnTo>
                  <a:lnTo>
                    <a:pt x="1689493" y="1038212"/>
                  </a:lnTo>
                  <a:lnTo>
                    <a:pt x="1690370" y="1036218"/>
                  </a:lnTo>
                  <a:close/>
                </a:path>
                <a:path w="1823720" h="1418589">
                  <a:moveTo>
                    <a:pt x="1692795" y="1134592"/>
                  </a:moveTo>
                  <a:lnTo>
                    <a:pt x="1692732" y="1134719"/>
                  </a:lnTo>
                  <a:lnTo>
                    <a:pt x="1692795" y="1134592"/>
                  </a:lnTo>
                  <a:close/>
                </a:path>
                <a:path w="1823720" h="1418589">
                  <a:moveTo>
                    <a:pt x="1707045" y="1114653"/>
                  </a:moveTo>
                  <a:lnTo>
                    <a:pt x="1706994" y="1113917"/>
                  </a:lnTo>
                  <a:lnTo>
                    <a:pt x="1706562" y="1114120"/>
                  </a:lnTo>
                  <a:lnTo>
                    <a:pt x="1707045" y="1114653"/>
                  </a:lnTo>
                  <a:close/>
                </a:path>
                <a:path w="1823720" h="1418589">
                  <a:moveTo>
                    <a:pt x="1708327" y="1112113"/>
                  </a:moveTo>
                  <a:lnTo>
                    <a:pt x="1706956" y="1113383"/>
                  </a:lnTo>
                  <a:lnTo>
                    <a:pt x="1706994" y="1113917"/>
                  </a:lnTo>
                  <a:lnTo>
                    <a:pt x="1708137" y="1113383"/>
                  </a:lnTo>
                  <a:lnTo>
                    <a:pt x="1708327" y="1112113"/>
                  </a:lnTo>
                  <a:close/>
                </a:path>
                <a:path w="1823720" h="1418589">
                  <a:moveTo>
                    <a:pt x="1718221" y="1237996"/>
                  </a:moveTo>
                  <a:lnTo>
                    <a:pt x="1718081" y="1237094"/>
                  </a:lnTo>
                  <a:lnTo>
                    <a:pt x="1716671" y="1236535"/>
                  </a:lnTo>
                  <a:lnTo>
                    <a:pt x="1718221" y="1237996"/>
                  </a:lnTo>
                  <a:close/>
                </a:path>
                <a:path w="1823720" h="1418589">
                  <a:moveTo>
                    <a:pt x="1732800" y="1208633"/>
                  </a:moveTo>
                  <a:lnTo>
                    <a:pt x="1731733" y="1206855"/>
                  </a:lnTo>
                  <a:lnTo>
                    <a:pt x="1730502" y="1207363"/>
                  </a:lnTo>
                  <a:lnTo>
                    <a:pt x="1730768" y="1207782"/>
                  </a:lnTo>
                  <a:lnTo>
                    <a:pt x="1732800" y="1208633"/>
                  </a:lnTo>
                  <a:close/>
                </a:path>
                <a:path w="1823720" h="1418589">
                  <a:moveTo>
                    <a:pt x="1733550" y="1206093"/>
                  </a:moveTo>
                  <a:lnTo>
                    <a:pt x="1731276" y="1206093"/>
                  </a:lnTo>
                  <a:lnTo>
                    <a:pt x="1731733" y="1206855"/>
                  </a:lnTo>
                  <a:lnTo>
                    <a:pt x="1733550" y="1206093"/>
                  </a:lnTo>
                  <a:close/>
                </a:path>
                <a:path w="1823720" h="1418589">
                  <a:moveTo>
                    <a:pt x="1744802" y="1236014"/>
                  </a:moveTo>
                  <a:lnTo>
                    <a:pt x="1744776" y="1235786"/>
                  </a:lnTo>
                  <a:lnTo>
                    <a:pt x="1744624" y="1235608"/>
                  </a:lnTo>
                  <a:lnTo>
                    <a:pt x="1744243" y="1235570"/>
                  </a:lnTo>
                  <a:lnTo>
                    <a:pt x="1744802" y="1236014"/>
                  </a:lnTo>
                  <a:close/>
                </a:path>
                <a:path w="1823720" h="1418589">
                  <a:moveTo>
                    <a:pt x="1747621" y="1240612"/>
                  </a:moveTo>
                  <a:lnTo>
                    <a:pt x="1747558" y="1240180"/>
                  </a:lnTo>
                  <a:lnTo>
                    <a:pt x="1746859" y="1240447"/>
                  </a:lnTo>
                  <a:lnTo>
                    <a:pt x="1747621" y="1240612"/>
                  </a:lnTo>
                  <a:close/>
                </a:path>
                <a:path w="1823720" h="1418589">
                  <a:moveTo>
                    <a:pt x="1758518" y="1322273"/>
                  </a:moveTo>
                  <a:lnTo>
                    <a:pt x="1757565" y="1322400"/>
                  </a:lnTo>
                  <a:lnTo>
                    <a:pt x="1757781" y="1322768"/>
                  </a:lnTo>
                  <a:lnTo>
                    <a:pt x="1758022" y="1322857"/>
                  </a:lnTo>
                  <a:lnTo>
                    <a:pt x="1758111" y="1322984"/>
                  </a:lnTo>
                  <a:lnTo>
                    <a:pt x="1758276" y="1322730"/>
                  </a:lnTo>
                  <a:lnTo>
                    <a:pt x="1758416" y="1322501"/>
                  </a:lnTo>
                  <a:lnTo>
                    <a:pt x="1758518" y="1322273"/>
                  </a:lnTo>
                  <a:close/>
                </a:path>
                <a:path w="1823720" h="1418589">
                  <a:moveTo>
                    <a:pt x="1765668" y="1340002"/>
                  </a:moveTo>
                  <a:lnTo>
                    <a:pt x="1765579" y="1339443"/>
                  </a:lnTo>
                  <a:lnTo>
                    <a:pt x="1764728" y="1339443"/>
                  </a:lnTo>
                  <a:lnTo>
                    <a:pt x="1765668" y="1340002"/>
                  </a:lnTo>
                  <a:close/>
                </a:path>
                <a:path w="1823720" h="1418589">
                  <a:moveTo>
                    <a:pt x="1766608" y="1340561"/>
                  </a:moveTo>
                  <a:lnTo>
                    <a:pt x="1765668" y="1340002"/>
                  </a:lnTo>
                  <a:lnTo>
                    <a:pt x="1765795" y="1340713"/>
                  </a:lnTo>
                  <a:lnTo>
                    <a:pt x="1766544" y="1340713"/>
                  </a:lnTo>
                  <a:lnTo>
                    <a:pt x="1766608" y="1340561"/>
                  </a:lnTo>
                  <a:close/>
                </a:path>
                <a:path w="1823720" h="1418589">
                  <a:moveTo>
                    <a:pt x="1768284" y="1288643"/>
                  </a:moveTo>
                  <a:lnTo>
                    <a:pt x="1766138" y="1292453"/>
                  </a:lnTo>
                  <a:lnTo>
                    <a:pt x="1767243" y="1291183"/>
                  </a:lnTo>
                  <a:lnTo>
                    <a:pt x="1767967" y="1291183"/>
                  </a:lnTo>
                  <a:lnTo>
                    <a:pt x="1768284" y="1288643"/>
                  </a:lnTo>
                  <a:close/>
                </a:path>
                <a:path w="1823720" h="1418589">
                  <a:moveTo>
                    <a:pt x="1778520" y="1321663"/>
                  </a:moveTo>
                  <a:lnTo>
                    <a:pt x="1777161" y="1321663"/>
                  </a:lnTo>
                  <a:lnTo>
                    <a:pt x="1776945" y="1322844"/>
                  </a:lnTo>
                  <a:lnTo>
                    <a:pt x="1778520" y="1321663"/>
                  </a:lnTo>
                  <a:close/>
                </a:path>
                <a:path w="1823720" h="1418589">
                  <a:moveTo>
                    <a:pt x="1781632" y="1319123"/>
                  </a:moveTo>
                  <a:lnTo>
                    <a:pt x="1778520" y="1321663"/>
                  </a:lnTo>
                  <a:lnTo>
                    <a:pt x="1778863" y="1321663"/>
                  </a:lnTo>
                  <a:lnTo>
                    <a:pt x="1779498" y="1324203"/>
                  </a:lnTo>
                  <a:lnTo>
                    <a:pt x="1779727" y="1322933"/>
                  </a:lnTo>
                  <a:lnTo>
                    <a:pt x="1781632" y="1319123"/>
                  </a:lnTo>
                  <a:close/>
                </a:path>
                <a:path w="1823720" h="1418589">
                  <a:moveTo>
                    <a:pt x="1786775" y="1344523"/>
                  </a:moveTo>
                  <a:lnTo>
                    <a:pt x="1786432" y="1344841"/>
                  </a:lnTo>
                  <a:lnTo>
                    <a:pt x="1786636" y="1345095"/>
                  </a:lnTo>
                  <a:lnTo>
                    <a:pt x="1786775" y="1344523"/>
                  </a:lnTo>
                  <a:close/>
                </a:path>
                <a:path w="1823720" h="1418589">
                  <a:moveTo>
                    <a:pt x="1788248" y="1347063"/>
                  </a:moveTo>
                  <a:lnTo>
                    <a:pt x="1786636" y="1345095"/>
                  </a:lnTo>
                  <a:lnTo>
                    <a:pt x="1785810" y="1348333"/>
                  </a:lnTo>
                  <a:lnTo>
                    <a:pt x="1788248" y="1347063"/>
                  </a:lnTo>
                  <a:close/>
                </a:path>
                <a:path w="1823720" h="1418589">
                  <a:moveTo>
                    <a:pt x="1789112" y="1347063"/>
                  </a:moveTo>
                  <a:lnTo>
                    <a:pt x="1788375" y="1347063"/>
                  </a:lnTo>
                  <a:lnTo>
                    <a:pt x="1788922" y="1347216"/>
                  </a:lnTo>
                  <a:lnTo>
                    <a:pt x="1789112" y="1347063"/>
                  </a:lnTo>
                  <a:close/>
                </a:path>
                <a:path w="1823720" h="1418589">
                  <a:moveTo>
                    <a:pt x="1792655" y="1347000"/>
                  </a:moveTo>
                  <a:lnTo>
                    <a:pt x="1791182" y="1344460"/>
                  </a:lnTo>
                  <a:lnTo>
                    <a:pt x="1790585" y="1345133"/>
                  </a:lnTo>
                  <a:lnTo>
                    <a:pt x="1789874" y="1345730"/>
                  </a:lnTo>
                  <a:lnTo>
                    <a:pt x="1789137" y="1346288"/>
                  </a:lnTo>
                  <a:lnTo>
                    <a:pt x="1790915" y="1345145"/>
                  </a:lnTo>
                  <a:lnTo>
                    <a:pt x="1792655" y="1347000"/>
                  </a:lnTo>
                  <a:close/>
                </a:path>
                <a:path w="1823720" h="1418589">
                  <a:moveTo>
                    <a:pt x="1800529" y="1358531"/>
                  </a:moveTo>
                  <a:lnTo>
                    <a:pt x="1800263" y="1358773"/>
                  </a:lnTo>
                  <a:lnTo>
                    <a:pt x="1800529" y="1358531"/>
                  </a:lnTo>
                  <a:close/>
                </a:path>
                <a:path w="1823720" h="1418589">
                  <a:moveTo>
                    <a:pt x="1803044" y="1359763"/>
                  </a:moveTo>
                  <a:lnTo>
                    <a:pt x="1802015" y="1357223"/>
                  </a:lnTo>
                  <a:lnTo>
                    <a:pt x="1800529" y="1358531"/>
                  </a:lnTo>
                  <a:lnTo>
                    <a:pt x="1803044" y="1359763"/>
                  </a:lnTo>
                  <a:close/>
                </a:path>
                <a:path w="1823720" h="1418589">
                  <a:moveTo>
                    <a:pt x="1803984" y="1405699"/>
                  </a:moveTo>
                  <a:lnTo>
                    <a:pt x="1802091" y="1406753"/>
                  </a:lnTo>
                  <a:lnTo>
                    <a:pt x="1802511" y="1406753"/>
                  </a:lnTo>
                  <a:lnTo>
                    <a:pt x="1803984" y="1405699"/>
                  </a:lnTo>
                  <a:close/>
                </a:path>
                <a:path w="1823720" h="1418589">
                  <a:moveTo>
                    <a:pt x="1804289" y="1405483"/>
                  </a:moveTo>
                  <a:lnTo>
                    <a:pt x="1803984" y="1405699"/>
                  </a:lnTo>
                  <a:lnTo>
                    <a:pt x="1804250" y="1405547"/>
                  </a:lnTo>
                  <a:close/>
                </a:path>
                <a:path w="1823720" h="1418589">
                  <a:moveTo>
                    <a:pt x="1815274" y="1388681"/>
                  </a:moveTo>
                  <a:lnTo>
                    <a:pt x="1815211" y="1388554"/>
                  </a:lnTo>
                  <a:lnTo>
                    <a:pt x="1815033" y="1388643"/>
                  </a:lnTo>
                  <a:lnTo>
                    <a:pt x="1814753" y="1388795"/>
                  </a:lnTo>
                  <a:lnTo>
                    <a:pt x="1815058" y="1388757"/>
                  </a:lnTo>
                  <a:lnTo>
                    <a:pt x="1815274" y="1388681"/>
                  </a:lnTo>
                  <a:close/>
                </a:path>
                <a:path w="1823720" h="1418589">
                  <a:moveTo>
                    <a:pt x="1818208" y="1397863"/>
                  </a:moveTo>
                  <a:lnTo>
                    <a:pt x="1817433" y="1396593"/>
                  </a:lnTo>
                  <a:lnTo>
                    <a:pt x="1816595" y="1396593"/>
                  </a:lnTo>
                  <a:lnTo>
                    <a:pt x="1816481" y="1396733"/>
                  </a:lnTo>
                  <a:lnTo>
                    <a:pt x="1818208" y="1397863"/>
                  </a:lnTo>
                  <a:close/>
                </a:path>
                <a:path w="1823720" h="1418589">
                  <a:moveTo>
                    <a:pt x="1820252" y="1399133"/>
                  </a:moveTo>
                  <a:lnTo>
                    <a:pt x="1817789" y="1399133"/>
                  </a:lnTo>
                  <a:lnTo>
                    <a:pt x="1817293" y="1400822"/>
                  </a:lnTo>
                  <a:lnTo>
                    <a:pt x="1817801" y="1400403"/>
                  </a:lnTo>
                  <a:lnTo>
                    <a:pt x="1820164" y="1401673"/>
                  </a:lnTo>
                  <a:lnTo>
                    <a:pt x="1820202" y="1400403"/>
                  </a:lnTo>
                  <a:lnTo>
                    <a:pt x="1820252" y="1399133"/>
                  </a:lnTo>
                  <a:close/>
                </a:path>
                <a:path w="1823720" h="1418589">
                  <a:moveTo>
                    <a:pt x="1823224" y="1406753"/>
                  </a:moveTo>
                  <a:lnTo>
                    <a:pt x="1822208" y="1406753"/>
                  </a:lnTo>
                  <a:lnTo>
                    <a:pt x="1819351" y="1406753"/>
                  </a:lnTo>
                  <a:lnTo>
                    <a:pt x="1821027" y="1404213"/>
                  </a:lnTo>
                  <a:lnTo>
                    <a:pt x="1819846" y="1404213"/>
                  </a:lnTo>
                  <a:lnTo>
                    <a:pt x="1820849" y="1402943"/>
                  </a:lnTo>
                  <a:lnTo>
                    <a:pt x="1821446" y="1402943"/>
                  </a:lnTo>
                  <a:lnTo>
                    <a:pt x="1821611" y="1401673"/>
                  </a:lnTo>
                  <a:lnTo>
                    <a:pt x="1820164" y="1401673"/>
                  </a:lnTo>
                  <a:lnTo>
                    <a:pt x="1817052" y="1401673"/>
                  </a:lnTo>
                  <a:lnTo>
                    <a:pt x="1817293" y="1400822"/>
                  </a:lnTo>
                  <a:lnTo>
                    <a:pt x="1816277" y="1401673"/>
                  </a:lnTo>
                  <a:lnTo>
                    <a:pt x="1814842" y="1401673"/>
                  </a:lnTo>
                  <a:lnTo>
                    <a:pt x="1816188" y="1399133"/>
                  </a:lnTo>
                  <a:lnTo>
                    <a:pt x="1817954" y="1397863"/>
                  </a:lnTo>
                  <a:lnTo>
                    <a:pt x="1815579" y="1397863"/>
                  </a:lnTo>
                  <a:lnTo>
                    <a:pt x="1816481" y="1396733"/>
                  </a:lnTo>
                  <a:lnTo>
                    <a:pt x="1816252" y="1396593"/>
                  </a:lnTo>
                  <a:lnTo>
                    <a:pt x="1816112" y="1395323"/>
                  </a:lnTo>
                  <a:lnTo>
                    <a:pt x="1815985" y="1394053"/>
                  </a:lnTo>
                  <a:lnTo>
                    <a:pt x="1813369" y="1395323"/>
                  </a:lnTo>
                  <a:lnTo>
                    <a:pt x="1815160" y="1392783"/>
                  </a:lnTo>
                  <a:lnTo>
                    <a:pt x="1810626" y="1391513"/>
                  </a:lnTo>
                  <a:lnTo>
                    <a:pt x="1814753" y="1388973"/>
                  </a:lnTo>
                  <a:lnTo>
                    <a:pt x="1810448" y="1388973"/>
                  </a:lnTo>
                  <a:lnTo>
                    <a:pt x="1809711" y="1387703"/>
                  </a:lnTo>
                  <a:lnTo>
                    <a:pt x="1815642" y="1387703"/>
                  </a:lnTo>
                  <a:lnTo>
                    <a:pt x="1807819" y="1383893"/>
                  </a:lnTo>
                  <a:lnTo>
                    <a:pt x="1810588" y="1382623"/>
                  </a:lnTo>
                  <a:lnTo>
                    <a:pt x="1813344" y="1381353"/>
                  </a:lnTo>
                  <a:lnTo>
                    <a:pt x="1808175" y="1382623"/>
                  </a:lnTo>
                  <a:lnTo>
                    <a:pt x="1808581" y="1377543"/>
                  </a:lnTo>
                  <a:lnTo>
                    <a:pt x="1804746" y="1376273"/>
                  </a:lnTo>
                  <a:lnTo>
                    <a:pt x="1805927" y="1376273"/>
                  </a:lnTo>
                  <a:lnTo>
                    <a:pt x="1805533" y="1375003"/>
                  </a:lnTo>
                  <a:lnTo>
                    <a:pt x="1806600" y="1373733"/>
                  </a:lnTo>
                  <a:lnTo>
                    <a:pt x="1806994" y="1372463"/>
                  </a:lnTo>
                  <a:lnTo>
                    <a:pt x="1803234" y="1373733"/>
                  </a:lnTo>
                  <a:lnTo>
                    <a:pt x="1801266" y="1372463"/>
                  </a:lnTo>
                  <a:lnTo>
                    <a:pt x="1798396" y="1372463"/>
                  </a:lnTo>
                  <a:lnTo>
                    <a:pt x="1801012" y="1368653"/>
                  </a:lnTo>
                  <a:lnTo>
                    <a:pt x="1803222" y="1371193"/>
                  </a:lnTo>
                  <a:lnTo>
                    <a:pt x="1804771" y="1369923"/>
                  </a:lnTo>
                  <a:lnTo>
                    <a:pt x="1806333" y="1368653"/>
                  </a:lnTo>
                  <a:lnTo>
                    <a:pt x="1803412" y="1369923"/>
                  </a:lnTo>
                  <a:lnTo>
                    <a:pt x="1801825" y="1367383"/>
                  </a:lnTo>
                  <a:lnTo>
                    <a:pt x="1799653" y="1368653"/>
                  </a:lnTo>
                  <a:lnTo>
                    <a:pt x="1800402" y="1367383"/>
                  </a:lnTo>
                  <a:lnTo>
                    <a:pt x="1800758" y="1366786"/>
                  </a:lnTo>
                  <a:lnTo>
                    <a:pt x="1801469" y="1366113"/>
                  </a:lnTo>
                  <a:lnTo>
                    <a:pt x="1802803" y="1364843"/>
                  </a:lnTo>
                  <a:lnTo>
                    <a:pt x="1798104" y="1367383"/>
                  </a:lnTo>
                  <a:lnTo>
                    <a:pt x="1801393" y="1363573"/>
                  </a:lnTo>
                  <a:lnTo>
                    <a:pt x="1798002" y="1363573"/>
                  </a:lnTo>
                  <a:lnTo>
                    <a:pt x="1798637" y="1362303"/>
                  </a:lnTo>
                  <a:lnTo>
                    <a:pt x="1799272" y="1361033"/>
                  </a:lnTo>
                  <a:lnTo>
                    <a:pt x="1802053" y="1361033"/>
                  </a:lnTo>
                  <a:lnTo>
                    <a:pt x="1799564" y="1359763"/>
                  </a:lnTo>
                  <a:lnTo>
                    <a:pt x="1800263" y="1358773"/>
                  </a:lnTo>
                  <a:lnTo>
                    <a:pt x="1799132" y="1359763"/>
                  </a:lnTo>
                  <a:lnTo>
                    <a:pt x="1796923" y="1361033"/>
                  </a:lnTo>
                  <a:lnTo>
                    <a:pt x="1794611" y="1358493"/>
                  </a:lnTo>
                  <a:lnTo>
                    <a:pt x="1798853" y="1358493"/>
                  </a:lnTo>
                  <a:lnTo>
                    <a:pt x="1800174" y="1355953"/>
                  </a:lnTo>
                  <a:lnTo>
                    <a:pt x="1798434" y="1354683"/>
                  </a:lnTo>
                  <a:lnTo>
                    <a:pt x="1794611" y="1354683"/>
                  </a:lnTo>
                  <a:lnTo>
                    <a:pt x="1794129" y="1353413"/>
                  </a:lnTo>
                  <a:lnTo>
                    <a:pt x="1795602" y="1353413"/>
                  </a:lnTo>
                  <a:lnTo>
                    <a:pt x="1791970" y="1352143"/>
                  </a:lnTo>
                  <a:lnTo>
                    <a:pt x="1792579" y="1349603"/>
                  </a:lnTo>
                  <a:lnTo>
                    <a:pt x="1792871" y="1348333"/>
                  </a:lnTo>
                  <a:lnTo>
                    <a:pt x="1788922" y="1347216"/>
                  </a:lnTo>
                  <a:lnTo>
                    <a:pt x="1787537" y="1348333"/>
                  </a:lnTo>
                  <a:lnTo>
                    <a:pt x="1785772" y="1349603"/>
                  </a:lnTo>
                  <a:lnTo>
                    <a:pt x="1784489" y="1349603"/>
                  </a:lnTo>
                  <a:lnTo>
                    <a:pt x="1783943" y="1348333"/>
                  </a:lnTo>
                  <a:lnTo>
                    <a:pt x="1783689" y="1348333"/>
                  </a:lnTo>
                  <a:lnTo>
                    <a:pt x="1781365" y="1348333"/>
                  </a:lnTo>
                  <a:lnTo>
                    <a:pt x="1783448" y="1347063"/>
                  </a:lnTo>
                  <a:lnTo>
                    <a:pt x="1783689" y="1348333"/>
                  </a:lnTo>
                  <a:lnTo>
                    <a:pt x="1784629" y="1347063"/>
                  </a:lnTo>
                  <a:lnTo>
                    <a:pt x="1783981" y="1347063"/>
                  </a:lnTo>
                  <a:lnTo>
                    <a:pt x="1786432" y="1344841"/>
                  </a:lnTo>
                  <a:lnTo>
                    <a:pt x="1786166" y="1344523"/>
                  </a:lnTo>
                  <a:lnTo>
                    <a:pt x="1785302" y="1344523"/>
                  </a:lnTo>
                  <a:lnTo>
                    <a:pt x="1782254" y="1344523"/>
                  </a:lnTo>
                  <a:lnTo>
                    <a:pt x="1782330" y="1343253"/>
                  </a:lnTo>
                  <a:lnTo>
                    <a:pt x="1782406" y="1341983"/>
                  </a:lnTo>
                  <a:lnTo>
                    <a:pt x="1785454" y="1340713"/>
                  </a:lnTo>
                  <a:lnTo>
                    <a:pt x="1785302" y="1344523"/>
                  </a:lnTo>
                  <a:lnTo>
                    <a:pt x="1787118" y="1341983"/>
                  </a:lnTo>
                  <a:lnTo>
                    <a:pt x="1787105" y="1344523"/>
                  </a:lnTo>
                  <a:lnTo>
                    <a:pt x="1789861" y="1341983"/>
                  </a:lnTo>
                  <a:lnTo>
                    <a:pt x="1791246" y="1340713"/>
                  </a:lnTo>
                  <a:lnTo>
                    <a:pt x="1787486" y="1345793"/>
                  </a:lnTo>
                  <a:lnTo>
                    <a:pt x="1792033" y="1341983"/>
                  </a:lnTo>
                  <a:lnTo>
                    <a:pt x="1791830" y="1340713"/>
                  </a:lnTo>
                  <a:lnTo>
                    <a:pt x="1791614" y="1339443"/>
                  </a:lnTo>
                  <a:lnTo>
                    <a:pt x="1791411" y="1338173"/>
                  </a:lnTo>
                  <a:lnTo>
                    <a:pt x="1788604" y="1339443"/>
                  </a:lnTo>
                  <a:lnTo>
                    <a:pt x="1788223" y="1336903"/>
                  </a:lnTo>
                  <a:lnTo>
                    <a:pt x="1788020" y="1335633"/>
                  </a:lnTo>
                  <a:lnTo>
                    <a:pt x="1785924" y="1335633"/>
                  </a:lnTo>
                  <a:lnTo>
                    <a:pt x="1785505" y="1336903"/>
                  </a:lnTo>
                  <a:lnTo>
                    <a:pt x="1783384" y="1336903"/>
                  </a:lnTo>
                  <a:lnTo>
                    <a:pt x="1778063" y="1334363"/>
                  </a:lnTo>
                  <a:lnTo>
                    <a:pt x="1786877" y="1330553"/>
                  </a:lnTo>
                  <a:lnTo>
                    <a:pt x="1789811" y="1329283"/>
                  </a:lnTo>
                  <a:lnTo>
                    <a:pt x="1783981" y="1328013"/>
                  </a:lnTo>
                  <a:lnTo>
                    <a:pt x="1781441" y="1328013"/>
                  </a:lnTo>
                  <a:lnTo>
                    <a:pt x="1777199" y="1330553"/>
                  </a:lnTo>
                  <a:lnTo>
                    <a:pt x="1778254" y="1326743"/>
                  </a:lnTo>
                  <a:lnTo>
                    <a:pt x="1782279" y="1325473"/>
                  </a:lnTo>
                  <a:lnTo>
                    <a:pt x="1781213" y="1322933"/>
                  </a:lnTo>
                  <a:lnTo>
                    <a:pt x="1776209" y="1326743"/>
                  </a:lnTo>
                  <a:lnTo>
                    <a:pt x="1776945" y="1322844"/>
                  </a:lnTo>
                  <a:lnTo>
                    <a:pt x="1776209" y="1320393"/>
                  </a:lnTo>
                  <a:lnTo>
                    <a:pt x="1779295" y="1319123"/>
                  </a:lnTo>
                  <a:lnTo>
                    <a:pt x="1777250" y="1316583"/>
                  </a:lnTo>
                  <a:lnTo>
                    <a:pt x="1773224" y="1312773"/>
                  </a:lnTo>
                  <a:lnTo>
                    <a:pt x="1772069" y="1311503"/>
                  </a:lnTo>
                  <a:lnTo>
                    <a:pt x="1771446" y="1310817"/>
                  </a:lnTo>
                  <a:lnTo>
                    <a:pt x="1771446" y="1343253"/>
                  </a:lnTo>
                  <a:lnTo>
                    <a:pt x="1770964" y="1347063"/>
                  </a:lnTo>
                  <a:lnTo>
                    <a:pt x="1768513" y="1344269"/>
                  </a:lnTo>
                  <a:lnTo>
                    <a:pt x="1771446" y="1343253"/>
                  </a:lnTo>
                  <a:lnTo>
                    <a:pt x="1771446" y="1310817"/>
                  </a:lnTo>
                  <a:lnTo>
                    <a:pt x="1770926" y="1310233"/>
                  </a:lnTo>
                  <a:lnTo>
                    <a:pt x="1773301" y="1310233"/>
                  </a:lnTo>
                  <a:lnTo>
                    <a:pt x="1773897" y="1308963"/>
                  </a:lnTo>
                  <a:lnTo>
                    <a:pt x="1771357" y="1306423"/>
                  </a:lnTo>
                  <a:lnTo>
                    <a:pt x="1770202" y="1305267"/>
                  </a:lnTo>
                  <a:lnTo>
                    <a:pt x="1770202" y="1310551"/>
                  </a:lnTo>
                  <a:lnTo>
                    <a:pt x="1770024" y="1310233"/>
                  </a:lnTo>
                  <a:lnTo>
                    <a:pt x="1770202" y="1310551"/>
                  </a:lnTo>
                  <a:lnTo>
                    <a:pt x="1770202" y="1305267"/>
                  </a:lnTo>
                  <a:lnTo>
                    <a:pt x="1769745" y="1298803"/>
                  </a:lnTo>
                  <a:lnTo>
                    <a:pt x="1769833" y="1292453"/>
                  </a:lnTo>
                  <a:lnTo>
                    <a:pt x="1768716" y="1292453"/>
                  </a:lnTo>
                  <a:lnTo>
                    <a:pt x="1768716" y="1307693"/>
                  </a:lnTo>
                  <a:lnTo>
                    <a:pt x="1767852" y="1308963"/>
                  </a:lnTo>
                  <a:lnTo>
                    <a:pt x="1766836" y="1308963"/>
                  </a:lnTo>
                  <a:lnTo>
                    <a:pt x="1766671" y="1307693"/>
                  </a:lnTo>
                  <a:lnTo>
                    <a:pt x="1767408" y="1307693"/>
                  </a:lnTo>
                  <a:lnTo>
                    <a:pt x="1767459" y="1306423"/>
                  </a:lnTo>
                  <a:lnTo>
                    <a:pt x="1768094" y="1306423"/>
                  </a:lnTo>
                  <a:lnTo>
                    <a:pt x="1768373" y="1307693"/>
                  </a:lnTo>
                  <a:lnTo>
                    <a:pt x="1768716" y="1307693"/>
                  </a:lnTo>
                  <a:lnTo>
                    <a:pt x="1768716" y="1292453"/>
                  </a:lnTo>
                  <a:lnTo>
                    <a:pt x="1766138" y="1292453"/>
                  </a:lnTo>
                  <a:lnTo>
                    <a:pt x="1764677" y="1291183"/>
                  </a:lnTo>
                  <a:lnTo>
                    <a:pt x="1764042" y="1291183"/>
                  </a:lnTo>
                  <a:lnTo>
                    <a:pt x="1765731" y="1289913"/>
                  </a:lnTo>
                  <a:lnTo>
                    <a:pt x="1766849" y="1289913"/>
                  </a:lnTo>
                  <a:lnTo>
                    <a:pt x="1763141" y="1287373"/>
                  </a:lnTo>
                  <a:lnTo>
                    <a:pt x="1761401" y="1286103"/>
                  </a:lnTo>
                  <a:lnTo>
                    <a:pt x="1757921" y="1283563"/>
                  </a:lnTo>
                  <a:lnTo>
                    <a:pt x="1759559" y="1278483"/>
                  </a:lnTo>
                  <a:lnTo>
                    <a:pt x="1760689" y="1278483"/>
                  </a:lnTo>
                  <a:lnTo>
                    <a:pt x="1760766" y="1275943"/>
                  </a:lnTo>
                  <a:lnTo>
                    <a:pt x="1753641" y="1278483"/>
                  </a:lnTo>
                  <a:lnTo>
                    <a:pt x="1755279" y="1274673"/>
                  </a:lnTo>
                  <a:lnTo>
                    <a:pt x="1755990" y="1274673"/>
                  </a:lnTo>
                  <a:lnTo>
                    <a:pt x="1754847" y="1268323"/>
                  </a:lnTo>
                  <a:lnTo>
                    <a:pt x="1749615" y="1263243"/>
                  </a:lnTo>
                  <a:lnTo>
                    <a:pt x="1752358" y="1258163"/>
                  </a:lnTo>
                  <a:lnTo>
                    <a:pt x="1747926" y="1258163"/>
                  </a:lnTo>
                  <a:lnTo>
                    <a:pt x="1751228" y="1253083"/>
                  </a:lnTo>
                  <a:lnTo>
                    <a:pt x="1752053" y="1251813"/>
                  </a:lnTo>
                  <a:lnTo>
                    <a:pt x="1746148" y="1253083"/>
                  </a:lnTo>
                  <a:lnTo>
                    <a:pt x="1747774" y="1249273"/>
                  </a:lnTo>
                  <a:lnTo>
                    <a:pt x="1749145" y="1249273"/>
                  </a:lnTo>
                  <a:lnTo>
                    <a:pt x="1749336" y="1244193"/>
                  </a:lnTo>
                  <a:lnTo>
                    <a:pt x="1749120" y="1242923"/>
                  </a:lnTo>
                  <a:lnTo>
                    <a:pt x="1745043" y="1242923"/>
                  </a:lnTo>
                  <a:lnTo>
                    <a:pt x="1743862" y="1241653"/>
                  </a:lnTo>
                  <a:lnTo>
                    <a:pt x="1746859" y="1241653"/>
                  </a:lnTo>
                  <a:lnTo>
                    <a:pt x="1742922" y="1240383"/>
                  </a:lnTo>
                  <a:lnTo>
                    <a:pt x="1744510" y="1239113"/>
                  </a:lnTo>
                  <a:lnTo>
                    <a:pt x="1746097" y="1237843"/>
                  </a:lnTo>
                  <a:lnTo>
                    <a:pt x="1744789" y="1236573"/>
                  </a:lnTo>
                  <a:lnTo>
                    <a:pt x="1744827" y="1237843"/>
                  </a:lnTo>
                  <a:lnTo>
                    <a:pt x="1743887" y="1237843"/>
                  </a:lnTo>
                  <a:lnTo>
                    <a:pt x="1742986" y="1239113"/>
                  </a:lnTo>
                  <a:lnTo>
                    <a:pt x="1740776" y="1236573"/>
                  </a:lnTo>
                  <a:lnTo>
                    <a:pt x="1742287" y="1234033"/>
                  </a:lnTo>
                  <a:lnTo>
                    <a:pt x="1743036" y="1232763"/>
                  </a:lnTo>
                  <a:lnTo>
                    <a:pt x="1744573" y="1231493"/>
                  </a:lnTo>
                  <a:lnTo>
                    <a:pt x="1743049" y="1230223"/>
                  </a:lnTo>
                  <a:lnTo>
                    <a:pt x="1740001" y="1227683"/>
                  </a:lnTo>
                  <a:lnTo>
                    <a:pt x="1743075" y="1227683"/>
                  </a:lnTo>
                  <a:lnTo>
                    <a:pt x="1738922" y="1226413"/>
                  </a:lnTo>
                  <a:lnTo>
                    <a:pt x="1746072" y="1226413"/>
                  </a:lnTo>
                  <a:lnTo>
                    <a:pt x="1742262" y="1225143"/>
                  </a:lnTo>
                  <a:lnTo>
                    <a:pt x="1739747" y="1225143"/>
                  </a:lnTo>
                  <a:lnTo>
                    <a:pt x="1741131" y="1223873"/>
                  </a:lnTo>
                  <a:lnTo>
                    <a:pt x="1740128" y="1221333"/>
                  </a:lnTo>
                  <a:lnTo>
                    <a:pt x="1738617" y="1218793"/>
                  </a:lnTo>
                  <a:lnTo>
                    <a:pt x="1740839" y="1218793"/>
                  </a:lnTo>
                  <a:lnTo>
                    <a:pt x="1740027" y="1214983"/>
                  </a:lnTo>
                  <a:lnTo>
                    <a:pt x="1736979" y="1211173"/>
                  </a:lnTo>
                  <a:lnTo>
                    <a:pt x="1736242" y="1208633"/>
                  </a:lnTo>
                  <a:lnTo>
                    <a:pt x="1735518" y="1206093"/>
                  </a:lnTo>
                  <a:lnTo>
                    <a:pt x="1735074" y="1208633"/>
                  </a:lnTo>
                  <a:lnTo>
                    <a:pt x="1732800" y="1208633"/>
                  </a:lnTo>
                  <a:lnTo>
                    <a:pt x="1731302" y="1208633"/>
                  </a:lnTo>
                  <a:lnTo>
                    <a:pt x="1730768" y="1207782"/>
                  </a:lnTo>
                  <a:lnTo>
                    <a:pt x="1729765" y="1207363"/>
                  </a:lnTo>
                  <a:lnTo>
                    <a:pt x="1729562" y="1204823"/>
                  </a:lnTo>
                  <a:lnTo>
                    <a:pt x="1734426" y="1204823"/>
                  </a:lnTo>
                  <a:lnTo>
                    <a:pt x="1732610" y="1203553"/>
                  </a:lnTo>
                  <a:lnTo>
                    <a:pt x="1733194" y="1203553"/>
                  </a:lnTo>
                  <a:lnTo>
                    <a:pt x="1737537" y="1198473"/>
                  </a:lnTo>
                  <a:lnTo>
                    <a:pt x="1734566" y="1198473"/>
                  </a:lnTo>
                  <a:lnTo>
                    <a:pt x="1733080" y="1193393"/>
                  </a:lnTo>
                  <a:lnTo>
                    <a:pt x="1731276" y="1192123"/>
                  </a:lnTo>
                  <a:lnTo>
                    <a:pt x="1730336" y="1189583"/>
                  </a:lnTo>
                  <a:lnTo>
                    <a:pt x="1729867" y="1188313"/>
                  </a:lnTo>
                  <a:lnTo>
                    <a:pt x="1727047" y="1189583"/>
                  </a:lnTo>
                  <a:lnTo>
                    <a:pt x="1727187" y="1188313"/>
                  </a:lnTo>
                  <a:lnTo>
                    <a:pt x="1724545" y="1188313"/>
                  </a:lnTo>
                  <a:lnTo>
                    <a:pt x="1724609" y="1184503"/>
                  </a:lnTo>
                  <a:lnTo>
                    <a:pt x="1725904" y="1180693"/>
                  </a:lnTo>
                  <a:lnTo>
                    <a:pt x="1724660" y="1178153"/>
                  </a:lnTo>
                  <a:lnTo>
                    <a:pt x="1722564" y="1175613"/>
                  </a:lnTo>
                  <a:lnTo>
                    <a:pt x="1722424" y="1176324"/>
                  </a:lnTo>
                  <a:lnTo>
                    <a:pt x="1722285" y="1175893"/>
                  </a:lnTo>
                  <a:lnTo>
                    <a:pt x="1722285" y="1177048"/>
                  </a:lnTo>
                  <a:lnTo>
                    <a:pt x="1722081" y="1178153"/>
                  </a:lnTo>
                  <a:lnTo>
                    <a:pt x="1720113" y="1178153"/>
                  </a:lnTo>
                  <a:lnTo>
                    <a:pt x="1722285" y="1177048"/>
                  </a:lnTo>
                  <a:lnTo>
                    <a:pt x="1722285" y="1175893"/>
                  </a:lnTo>
                  <a:lnTo>
                    <a:pt x="1721383" y="1173073"/>
                  </a:lnTo>
                  <a:lnTo>
                    <a:pt x="1723732" y="1174343"/>
                  </a:lnTo>
                  <a:lnTo>
                    <a:pt x="1721688" y="1169263"/>
                  </a:lnTo>
                  <a:lnTo>
                    <a:pt x="1719287" y="1166723"/>
                  </a:lnTo>
                  <a:lnTo>
                    <a:pt x="1718094" y="1165453"/>
                  </a:lnTo>
                  <a:lnTo>
                    <a:pt x="1717205" y="1166723"/>
                  </a:lnTo>
                  <a:lnTo>
                    <a:pt x="1715262" y="1166723"/>
                  </a:lnTo>
                  <a:lnTo>
                    <a:pt x="1716405" y="1164183"/>
                  </a:lnTo>
                  <a:lnTo>
                    <a:pt x="1718030" y="1164183"/>
                  </a:lnTo>
                  <a:lnTo>
                    <a:pt x="1716138" y="1160373"/>
                  </a:lnTo>
                  <a:lnTo>
                    <a:pt x="1716874" y="1155293"/>
                  </a:lnTo>
                  <a:lnTo>
                    <a:pt x="1717294" y="1151483"/>
                  </a:lnTo>
                  <a:lnTo>
                    <a:pt x="1717421" y="1150213"/>
                  </a:lnTo>
                  <a:lnTo>
                    <a:pt x="1715757" y="1147673"/>
                  </a:lnTo>
                  <a:lnTo>
                    <a:pt x="1714919" y="1146403"/>
                  </a:lnTo>
                  <a:lnTo>
                    <a:pt x="1715236" y="1147673"/>
                  </a:lnTo>
                  <a:lnTo>
                    <a:pt x="1711185" y="1143863"/>
                  </a:lnTo>
                  <a:lnTo>
                    <a:pt x="1711058" y="1141323"/>
                  </a:lnTo>
                  <a:lnTo>
                    <a:pt x="1713458" y="1143863"/>
                  </a:lnTo>
                  <a:lnTo>
                    <a:pt x="1714627" y="1142593"/>
                  </a:lnTo>
                  <a:lnTo>
                    <a:pt x="1708962" y="1138783"/>
                  </a:lnTo>
                  <a:lnTo>
                    <a:pt x="1713115" y="1133703"/>
                  </a:lnTo>
                  <a:lnTo>
                    <a:pt x="1709127" y="1131163"/>
                  </a:lnTo>
                  <a:lnTo>
                    <a:pt x="1709902" y="1129893"/>
                  </a:lnTo>
                  <a:lnTo>
                    <a:pt x="1711464" y="1127353"/>
                  </a:lnTo>
                  <a:lnTo>
                    <a:pt x="1710309" y="1122273"/>
                  </a:lnTo>
                  <a:lnTo>
                    <a:pt x="1708581" y="1118463"/>
                  </a:lnTo>
                  <a:lnTo>
                    <a:pt x="1709216" y="1114653"/>
                  </a:lnTo>
                  <a:lnTo>
                    <a:pt x="1707045" y="1114653"/>
                  </a:lnTo>
                  <a:lnTo>
                    <a:pt x="1705406" y="1114653"/>
                  </a:lnTo>
                  <a:lnTo>
                    <a:pt x="1706562" y="1114120"/>
                  </a:lnTo>
                  <a:lnTo>
                    <a:pt x="1705876" y="1113383"/>
                  </a:lnTo>
                  <a:lnTo>
                    <a:pt x="1703527" y="1107033"/>
                  </a:lnTo>
                  <a:lnTo>
                    <a:pt x="1703031" y="1100683"/>
                  </a:lnTo>
                  <a:lnTo>
                    <a:pt x="1703095" y="1091793"/>
                  </a:lnTo>
                  <a:lnTo>
                    <a:pt x="1703044" y="1087983"/>
                  </a:lnTo>
                  <a:lnTo>
                    <a:pt x="1702993" y="1084173"/>
                  </a:lnTo>
                  <a:lnTo>
                    <a:pt x="1702625" y="1080363"/>
                  </a:lnTo>
                  <a:lnTo>
                    <a:pt x="1693138" y="1084173"/>
                  </a:lnTo>
                  <a:lnTo>
                    <a:pt x="1696389" y="1079093"/>
                  </a:lnTo>
                  <a:lnTo>
                    <a:pt x="1700060" y="1079093"/>
                  </a:lnTo>
                  <a:lnTo>
                    <a:pt x="1698891" y="1077823"/>
                  </a:lnTo>
                  <a:lnTo>
                    <a:pt x="1694218" y="1072743"/>
                  </a:lnTo>
                  <a:lnTo>
                    <a:pt x="1696745" y="1065123"/>
                  </a:lnTo>
                  <a:lnTo>
                    <a:pt x="1692884" y="1060043"/>
                  </a:lnTo>
                  <a:lnTo>
                    <a:pt x="1691919" y="1058773"/>
                  </a:lnTo>
                  <a:lnTo>
                    <a:pt x="1693938" y="1058773"/>
                  </a:lnTo>
                  <a:lnTo>
                    <a:pt x="1696085" y="1057503"/>
                  </a:lnTo>
                  <a:lnTo>
                    <a:pt x="1692910" y="1053693"/>
                  </a:lnTo>
                  <a:lnTo>
                    <a:pt x="1692668" y="1053693"/>
                  </a:lnTo>
                  <a:lnTo>
                    <a:pt x="1693545" y="1052423"/>
                  </a:lnTo>
                  <a:lnTo>
                    <a:pt x="1694675" y="1051153"/>
                  </a:lnTo>
                  <a:lnTo>
                    <a:pt x="1689620" y="1049883"/>
                  </a:lnTo>
                  <a:lnTo>
                    <a:pt x="1692275" y="1048613"/>
                  </a:lnTo>
                  <a:lnTo>
                    <a:pt x="1691640" y="1048613"/>
                  </a:lnTo>
                  <a:lnTo>
                    <a:pt x="1692148" y="1046073"/>
                  </a:lnTo>
                  <a:lnTo>
                    <a:pt x="1692389" y="1044803"/>
                  </a:lnTo>
                  <a:lnTo>
                    <a:pt x="1689760" y="1046073"/>
                  </a:lnTo>
                  <a:lnTo>
                    <a:pt x="1690560" y="1043533"/>
                  </a:lnTo>
                  <a:lnTo>
                    <a:pt x="1687436" y="1040993"/>
                  </a:lnTo>
                  <a:lnTo>
                    <a:pt x="1688680" y="1038453"/>
                  </a:lnTo>
                  <a:lnTo>
                    <a:pt x="1685226" y="1038453"/>
                  </a:lnTo>
                  <a:lnTo>
                    <a:pt x="1688261" y="1034643"/>
                  </a:lnTo>
                  <a:lnTo>
                    <a:pt x="1689252" y="1033411"/>
                  </a:lnTo>
                  <a:lnTo>
                    <a:pt x="1688084" y="1030833"/>
                  </a:lnTo>
                  <a:lnTo>
                    <a:pt x="1687436" y="1029563"/>
                  </a:lnTo>
                  <a:lnTo>
                    <a:pt x="1684997" y="1028293"/>
                  </a:lnTo>
                  <a:lnTo>
                    <a:pt x="1686509" y="1028293"/>
                  </a:lnTo>
                  <a:lnTo>
                    <a:pt x="1686204" y="1025753"/>
                  </a:lnTo>
                  <a:lnTo>
                    <a:pt x="1688261" y="1025753"/>
                  </a:lnTo>
                  <a:lnTo>
                    <a:pt x="1688325" y="1026020"/>
                  </a:lnTo>
                  <a:lnTo>
                    <a:pt x="1688325" y="1025728"/>
                  </a:lnTo>
                  <a:lnTo>
                    <a:pt x="1687868" y="1024483"/>
                  </a:lnTo>
                  <a:lnTo>
                    <a:pt x="1686699" y="1023213"/>
                  </a:lnTo>
                  <a:lnTo>
                    <a:pt x="1684362" y="1023213"/>
                  </a:lnTo>
                  <a:lnTo>
                    <a:pt x="1689315" y="1019403"/>
                  </a:lnTo>
                  <a:lnTo>
                    <a:pt x="1678622" y="1016863"/>
                  </a:lnTo>
                  <a:lnTo>
                    <a:pt x="1685417" y="1014323"/>
                  </a:lnTo>
                  <a:lnTo>
                    <a:pt x="1681911" y="1009243"/>
                  </a:lnTo>
                  <a:lnTo>
                    <a:pt x="1679282" y="1004163"/>
                  </a:lnTo>
                  <a:lnTo>
                    <a:pt x="1683613" y="1004163"/>
                  </a:lnTo>
                  <a:lnTo>
                    <a:pt x="1681365" y="1000061"/>
                  </a:lnTo>
                  <a:lnTo>
                    <a:pt x="1679079" y="1003655"/>
                  </a:lnTo>
                  <a:lnTo>
                    <a:pt x="1677289" y="999083"/>
                  </a:lnTo>
                  <a:lnTo>
                    <a:pt x="1680832" y="999083"/>
                  </a:lnTo>
                  <a:lnTo>
                    <a:pt x="1676349" y="996543"/>
                  </a:lnTo>
                  <a:lnTo>
                    <a:pt x="1676615" y="992733"/>
                  </a:lnTo>
                  <a:lnTo>
                    <a:pt x="1677035" y="990193"/>
                  </a:lnTo>
                  <a:lnTo>
                    <a:pt x="1678762" y="992733"/>
                  </a:lnTo>
                  <a:lnTo>
                    <a:pt x="1679625" y="992733"/>
                  </a:lnTo>
                  <a:lnTo>
                    <a:pt x="1678228" y="990193"/>
                  </a:lnTo>
                  <a:lnTo>
                    <a:pt x="1676831" y="987653"/>
                  </a:lnTo>
                  <a:lnTo>
                    <a:pt x="1678038" y="985113"/>
                  </a:lnTo>
                  <a:lnTo>
                    <a:pt x="1662620" y="985113"/>
                  </a:lnTo>
                  <a:lnTo>
                    <a:pt x="1662620" y="994003"/>
                  </a:lnTo>
                  <a:lnTo>
                    <a:pt x="1660156" y="994930"/>
                  </a:lnTo>
                  <a:lnTo>
                    <a:pt x="1658797" y="994003"/>
                  </a:lnTo>
                  <a:lnTo>
                    <a:pt x="1659077" y="992733"/>
                  </a:lnTo>
                  <a:lnTo>
                    <a:pt x="1661337" y="994003"/>
                  </a:lnTo>
                  <a:lnTo>
                    <a:pt x="1662620" y="994003"/>
                  </a:lnTo>
                  <a:lnTo>
                    <a:pt x="1662620" y="985113"/>
                  </a:lnTo>
                  <a:lnTo>
                    <a:pt x="1660563" y="985113"/>
                  </a:lnTo>
                  <a:lnTo>
                    <a:pt x="1659166" y="985113"/>
                  </a:lnTo>
                  <a:lnTo>
                    <a:pt x="1658835" y="985113"/>
                  </a:lnTo>
                  <a:lnTo>
                    <a:pt x="1662315" y="986383"/>
                  </a:lnTo>
                  <a:lnTo>
                    <a:pt x="1656054" y="988923"/>
                  </a:lnTo>
                  <a:lnTo>
                    <a:pt x="1658569" y="991463"/>
                  </a:lnTo>
                  <a:lnTo>
                    <a:pt x="1657489" y="992733"/>
                  </a:lnTo>
                  <a:lnTo>
                    <a:pt x="1655140" y="991463"/>
                  </a:lnTo>
                  <a:lnTo>
                    <a:pt x="1654441" y="992733"/>
                  </a:lnTo>
                  <a:lnTo>
                    <a:pt x="1657223" y="995273"/>
                  </a:lnTo>
                  <a:lnTo>
                    <a:pt x="1652422" y="996543"/>
                  </a:lnTo>
                  <a:lnTo>
                    <a:pt x="1654873" y="999083"/>
                  </a:lnTo>
                  <a:lnTo>
                    <a:pt x="1656905" y="997966"/>
                  </a:lnTo>
                  <a:lnTo>
                    <a:pt x="1659318" y="999083"/>
                  </a:lnTo>
                  <a:lnTo>
                    <a:pt x="1658683" y="997813"/>
                  </a:lnTo>
                  <a:lnTo>
                    <a:pt x="1656765" y="994003"/>
                  </a:lnTo>
                  <a:lnTo>
                    <a:pt x="1660880" y="996543"/>
                  </a:lnTo>
                  <a:lnTo>
                    <a:pt x="1660702" y="995565"/>
                  </a:lnTo>
                  <a:lnTo>
                    <a:pt x="1665439" y="996543"/>
                  </a:lnTo>
                  <a:lnTo>
                    <a:pt x="1663344" y="999083"/>
                  </a:lnTo>
                  <a:lnTo>
                    <a:pt x="1657223" y="1000353"/>
                  </a:lnTo>
                  <a:lnTo>
                    <a:pt x="1655102" y="1004163"/>
                  </a:lnTo>
                  <a:lnTo>
                    <a:pt x="1661388" y="1005433"/>
                  </a:lnTo>
                  <a:lnTo>
                    <a:pt x="1660626" y="1010513"/>
                  </a:lnTo>
                  <a:lnTo>
                    <a:pt x="1661439" y="1009243"/>
                  </a:lnTo>
                  <a:lnTo>
                    <a:pt x="1663979" y="1009243"/>
                  </a:lnTo>
                  <a:lnTo>
                    <a:pt x="1662264" y="1011783"/>
                  </a:lnTo>
                  <a:lnTo>
                    <a:pt x="1663484" y="1013053"/>
                  </a:lnTo>
                  <a:lnTo>
                    <a:pt x="1661414" y="1013053"/>
                  </a:lnTo>
                  <a:lnTo>
                    <a:pt x="1660842" y="1014323"/>
                  </a:lnTo>
                  <a:lnTo>
                    <a:pt x="1661172" y="1014323"/>
                  </a:lnTo>
                  <a:lnTo>
                    <a:pt x="1660093" y="1018133"/>
                  </a:lnTo>
                  <a:lnTo>
                    <a:pt x="1664233" y="1016863"/>
                  </a:lnTo>
                  <a:lnTo>
                    <a:pt x="1661883" y="1019403"/>
                  </a:lnTo>
                  <a:lnTo>
                    <a:pt x="1661414" y="1023213"/>
                  </a:lnTo>
                  <a:lnTo>
                    <a:pt x="1668386" y="1023213"/>
                  </a:lnTo>
                  <a:lnTo>
                    <a:pt x="1668284" y="1025753"/>
                  </a:lnTo>
                  <a:lnTo>
                    <a:pt x="1665897" y="1025753"/>
                  </a:lnTo>
                  <a:lnTo>
                    <a:pt x="1664728" y="1027023"/>
                  </a:lnTo>
                  <a:lnTo>
                    <a:pt x="1662747" y="1025753"/>
                  </a:lnTo>
                  <a:lnTo>
                    <a:pt x="1662925" y="1027023"/>
                  </a:lnTo>
                  <a:lnTo>
                    <a:pt x="1664144" y="1027023"/>
                  </a:lnTo>
                  <a:lnTo>
                    <a:pt x="1662988" y="1028293"/>
                  </a:lnTo>
                  <a:lnTo>
                    <a:pt x="1667433" y="1029563"/>
                  </a:lnTo>
                  <a:lnTo>
                    <a:pt x="1665693" y="1030833"/>
                  </a:lnTo>
                  <a:lnTo>
                    <a:pt x="1666646" y="1032103"/>
                  </a:lnTo>
                  <a:lnTo>
                    <a:pt x="1668818" y="1030833"/>
                  </a:lnTo>
                  <a:lnTo>
                    <a:pt x="1668843" y="1032103"/>
                  </a:lnTo>
                  <a:lnTo>
                    <a:pt x="1669605" y="1034643"/>
                  </a:lnTo>
                  <a:lnTo>
                    <a:pt x="1671624" y="1033373"/>
                  </a:lnTo>
                  <a:lnTo>
                    <a:pt x="1666024" y="1037183"/>
                  </a:lnTo>
                  <a:lnTo>
                    <a:pt x="1674075" y="1042263"/>
                  </a:lnTo>
                  <a:lnTo>
                    <a:pt x="1669275" y="1046073"/>
                  </a:lnTo>
                  <a:lnTo>
                    <a:pt x="1670469" y="1048613"/>
                  </a:lnTo>
                  <a:lnTo>
                    <a:pt x="1671726" y="1051153"/>
                  </a:lnTo>
                  <a:lnTo>
                    <a:pt x="1672336" y="1053693"/>
                  </a:lnTo>
                  <a:lnTo>
                    <a:pt x="1671447" y="1053693"/>
                  </a:lnTo>
                  <a:lnTo>
                    <a:pt x="1670202" y="1056233"/>
                  </a:lnTo>
                  <a:lnTo>
                    <a:pt x="1677631" y="1053693"/>
                  </a:lnTo>
                  <a:lnTo>
                    <a:pt x="1676260" y="1057503"/>
                  </a:lnTo>
                  <a:lnTo>
                    <a:pt x="1673364" y="1060043"/>
                  </a:lnTo>
                  <a:lnTo>
                    <a:pt x="1674114" y="1056233"/>
                  </a:lnTo>
                  <a:lnTo>
                    <a:pt x="1673110" y="1057503"/>
                  </a:lnTo>
                  <a:lnTo>
                    <a:pt x="1666557" y="1060043"/>
                  </a:lnTo>
                  <a:lnTo>
                    <a:pt x="1674888" y="1061313"/>
                  </a:lnTo>
                  <a:lnTo>
                    <a:pt x="1671485" y="1065123"/>
                  </a:lnTo>
                  <a:lnTo>
                    <a:pt x="1670977" y="1063853"/>
                  </a:lnTo>
                  <a:lnTo>
                    <a:pt x="1669097" y="1066393"/>
                  </a:lnTo>
                  <a:lnTo>
                    <a:pt x="1674406" y="1067663"/>
                  </a:lnTo>
                  <a:lnTo>
                    <a:pt x="1674533" y="1071473"/>
                  </a:lnTo>
                  <a:lnTo>
                    <a:pt x="1673542" y="1071473"/>
                  </a:lnTo>
                  <a:lnTo>
                    <a:pt x="1677289" y="1072743"/>
                  </a:lnTo>
                  <a:lnTo>
                    <a:pt x="1679308" y="1076553"/>
                  </a:lnTo>
                  <a:lnTo>
                    <a:pt x="1680362" y="1078204"/>
                  </a:lnTo>
                  <a:lnTo>
                    <a:pt x="1680883" y="1077823"/>
                  </a:lnTo>
                  <a:lnTo>
                    <a:pt x="1682229" y="1079093"/>
                  </a:lnTo>
                  <a:lnTo>
                    <a:pt x="1680997" y="1080363"/>
                  </a:lnTo>
                  <a:lnTo>
                    <a:pt x="1680184" y="1082903"/>
                  </a:lnTo>
                  <a:lnTo>
                    <a:pt x="1677530" y="1084135"/>
                  </a:lnTo>
                  <a:lnTo>
                    <a:pt x="1677238" y="1085443"/>
                  </a:lnTo>
                  <a:lnTo>
                    <a:pt x="1675625" y="1085443"/>
                  </a:lnTo>
                  <a:lnTo>
                    <a:pt x="1676996" y="1089253"/>
                  </a:lnTo>
                  <a:lnTo>
                    <a:pt x="1681010" y="1087983"/>
                  </a:lnTo>
                  <a:lnTo>
                    <a:pt x="1681657" y="1093063"/>
                  </a:lnTo>
                  <a:lnTo>
                    <a:pt x="1682775" y="1091793"/>
                  </a:lnTo>
                  <a:lnTo>
                    <a:pt x="1687220" y="1093063"/>
                  </a:lnTo>
                  <a:lnTo>
                    <a:pt x="1680972" y="1094333"/>
                  </a:lnTo>
                  <a:lnTo>
                    <a:pt x="1684413" y="1095603"/>
                  </a:lnTo>
                  <a:lnTo>
                    <a:pt x="1680565" y="1096873"/>
                  </a:lnTo>
                  <a:lnTo>
                    <a:pt x="1681873" y="1098143"/>
                  </a:lnTo>
                  <a:lnTo>
                    <a:pt x="1685607" y="1100683"/>
                  </a:lnTo>
                  <a:lnTo>
                    <a:pt x="1686966" y="1103223"/>
                  </a:lnTo>
                  <a:lnTo>
                    <a:pt x="1685175" y="1103223"/>
                  </a:lnTo>
                  <a:lnTo>
                    <a:pt x="1687258" y="1104493"/>
                  </a:lnTo>
                  <a:lnTo>
                    <a:pt x="1687855" y="1107033"/>
                  </a:lnTo>
                  <a:lnTo>
                    <a:pt x="1679981" y="1108303"/>
                  </a:lnTo>
                  <a:lnTo>
                    <a:pt x="1687588" y="1114653"/>
                  </a:lnTo>
                  <a:lnTo>
                    <a:pt x="1682191" y="1118463"/>
                  </a:lnTo>
                  <a:lnTo>
                    <a:pt x="1686382" y="1122273"/>
                  </a:lnTo>
                  <a:lnTo>
                    <a:pt x="1683626" y="1128623"/>
                  </a:lnTo>
                  <a:lnTo>
                    <a:pt x="1685632" y="1133703"/>
                  </a:lnTo>
                  <a:lnTo>
                    <a:pt x="1691081" y="1129893"/>
                  </a:lnTo>
                  <a:lnTo>
                    <a:pt x="1687664" y="1133475"/>
                  </a:lnTo>
                  <a:lnTo>
                    <a:pt x="1686242" y="1134973"/>
                  </a:lnTo>
                  <a:lnTo>
                    <a:pt x="1687106" y="1134795"/>
                  </a:lnTo>
                  <a:lnTo>
                    <a:pt x="1686598" y="1136180"/>
                  </a:lnTo>
                  <a:lnTo>
                    <a:pt x="1687817" y="1134643"/>
                  </a:lnTo>
                  <a:lnTo>
                    <a:pt x="1688934" y="1134414"/>
                  </a:lnTo>
                  <a:lnTo>
                    <a:pt x="1690662" y="1138224"/>
                  </a:lnTo>
                  <a:lnTo>
                    <a:pt x="1692389" y="1135278"/>
                  </a:lnTo>
                  <a:lnTo>
                    <a:pt x="1692732" y="1134719"/>
                  </a:lnTo>
                  <a:lnTo>
                    <a:pt x="1691678" y="1135278"/>
                  </a:lnTo>
                  <a:lnTo>
                    <a:pt x="1689481" y="1134300"/>
                  </a:lnTo>
                  <a:lnTo>
                    <a:pt x="1692325" y="1133703"/>
                  </a:lnTo>
                  <a:lnTo>
                    <a:pt x="1693075" y="1134973"/>
                  </a:lnTo>
                  <a:lnTo>
                    <a:pt x="1692744" y="1134973"/>
                  </a:lnTo>
                  <a:lnTo>
                    <a:pt x="1690154" y="1140053"/>
                  </a:lnTo>
                  <a:lnTo>
                    <a:pt x="1688617" y="1141323"/>
                  </a:lnTo>
                  <a:lnTo>
                    <a:pt x="1688452" y="1140053"/>
                  </a:lnTo>
                  <a:lnTo>
                    <a:pt x="1687106" y="1140053"/>
                  </a:lnTo>
                  <a:lnTo>
                    <a:pt x="1687423" y="1142593"/>
                  </a:lnTo>
                  <a:lnTo>
                    <a:pt x="1684820" y="1141323"/>
                  </a:lnTo>
                  <a:lnTo>
                    <a:pt x="1683702" y="1143863"/>
                  </a:lnTo>
                  <a:lnTo>
                    <a:pt x="1687144" y="1143863"/>
                  </a:lnTo>
                  <a:lnTo>
                    <a:pt x="1686750" y="1146403"/>
                  </a:lnTo>
                  <a:lnTo>
                    <a:pt x="1688947" y="1142593"/>
                  </a:lnTo>
                  <a:lnTo>
                    <a:pt x="1693341" y="1146403"/>
                  </a:lnTo>
                  <a:lnTo>
                    <a:pt x="1684756" y="1147673"/>
                  </a:lnTo>
                  <a:lnTo>
                    <a:pt x="1689112" y="1151483"/>
                  </a:lnTo>
                  <a:lnTo>
                    <a:pt x="1686814" y="1150213"/>
                  </a:lnTo>
                  <a:lnTo>
                    <a:pt x="1688490" y="1152753"/>
                  </a:lnTo>
                  <a:lnTo>
                    <a:pt x="1688896" y="1157833"/>
                  </a:lnTo>
                  <a:lnTo>
                    <a:pt x="1694510" y="1159103"/>
                  </a:lnTo>
                  <a:lnTo>
                    <a:pt x="1693913" y="1159103"/>
                  </a:lnTo>
                  <a:lnTo>
                    <a:pt x="1692376" y="1160373"/>
                  </a:lnTo>
                  <a:lnTo>
                    <a:pt x="1691665" y="1159103"/>
                  </a:lnTo>
                  <a:lnTo>
                    <a:pt x="1692440" y="1164183"/>
                  </a:lnTo>
                  <a:lnTo>
                    <a:pt x="1700263" y="1169263"/>
                  </a:lnTo>
                  <a:lnTo>
                    <a:pt x="1698434" y="1173073"/>
                  </a:lnTo>
                  <a:lnTo>
                    <a:pt x="1696808" y="1173073"/>
                  </a:lnTo>
                  <a:lnTo>
                    <a:pt x="1697532" y="1174343"/>
                  </a:lnTo>
                  <a:lnTo>
                    <a:pt x="1700123" y="1174343"/>
                  </a:lnTo>
                  <a:lnTo>
                    <a:pt x="1698967" y="1175613"/>
                  </a:lnTo>
                  <a:lnTo>
                    <a:pt x="1697367" y="1175613"/>
                  </a:lnTo>
                  <a:lnTo>
                    <a:pt x="1697405" y="1176883"/>
                  </a:lnTo>
                  <a:lnTo>
                    <a:pt x="1700784" y="1178153"/>
                  </a:lnTo>
                  <a:lnTo>
                    <a:pt x="1700288" y="1179423"/>
                  </a:lnTo>
                  <a:lnTo>
                    <a:pt x="1698294" y="1179423"/>
                  </a:lnTo>
                  <a:lnTo>
                    <a:pt x="1697824" y="1184503"/>
                  </a:lnTo>
                  <a:lnTo>
                    <a:pt x="1704644" y="1184503"/>
                  </a:lnTo>
                  <a:lnTo>
                    <a:pt x="1706905" y="1188313"/>
                  </a:lnTo>
                  <a:lnTo>
                    <a:pt x="1702536" y="1189583"/>
                  </a:lnTo>
                  <a:lnTo>
                    <a:pt x="1702231" y="1194663"/>
                  </a:lnTo>
                  <a:lnTo>
                    <a:pt x="1702181" y="1195933"/>
                  </a:lnTo>
                  <a:lnTo>
                    <a:pt x="1701533" y="1195933"/>
                  </a:lnTo>
                  <a:lnTo>
                    <a:pt x="1702892" y="1202283"/>
                  </a:lnTo>
                  <a:lnTo>
                    <a:pt x="1708391" y="1204823"/>
                  </a:lnTo>
                  <a:lnTo>
                    <a:pt x="1711845" y="1208633"/>
                  </a:lnTo>
                  <a:lnTo>
                    <a:pt x="1708200" y="1213713"/>
                  </a:lnTo>
                  <a:lnTo>
                    <a:pt x="1713572" y="1220063"/>
                  </a:lnTo>
                  <a:lnTo>
                    <a:pt x="1712683" y="1226413"/>
                  </a:lnTo>
                  <a:lnTo>
                    <a:pt x="1713204" y="1225143"/>
                  </a:lnTo>
                  <a:lnTo>
                    <a:pt x="1716100" y="1225143"/>
                  </a:lnTo>
                  <a:lnTo>
                    <a:pt x="1716849" y="1226413"/>
                  </a:lnTo>
                  <a:lnTo>
                    <a:pt x="1716379" y="1227683"/>
                  </a:lnTo>
                  <a:lnTo>
                    <a:pt x="1721002" y="1228953"/>
                  </a:lnTo>
                  <a:lnTo>
                    <a:pt x="1716963" y="1230223"/>
                  </a:lnTo>
                  <a:lnTo>
                    <a:pt x="1716887" y="1228953"/>
                  </a:lnTo>
                  <a:lnTo>
                    <a:pt x="1713318" y="1231493"/>
                  </a:lnTo>
                  <a:lnTo>
                    <a:pt x="1715135" y="1234033"/>
                  </a:lnTo>
                  <a:lnTo>
                    <a:pt x="1715782" y="1235303"/>
                  </a:lnTo>
                  <a:lnTo>
                    <a:pt x="1721091" y="1234033"/>
                  </a:lnTo>
                  <a:lnTo>
                    <a:pt x="1719821" y="1239113"/>
                  </a:lnTo>
                  <a:lnTo>
                    <a:pt x="1724380" y="1246733"/>
                  </a:lnTo>
                  <a:lnTo>
                    <a:pt x="1723072" y="1250543"/>
                  </a:lnTo>
                  <a:lnTo>
                    <a:pt x="1724812" y="1251813"/>
                  </a:lnTo>
                  <a:lnTo>
                    <a:pt x="1725371" y="1253083"/>
                  </a:lnTo>
                  <a:lnTo>
                    <a:pt x="1727111" y="1254353"/>
                  </a:lnTo>
                  <a:lnTo>
                    <a:pt x="1724304" y="1254353"/>
                  </a:lnTo>
                  <a:lnTo>
                    <a:pt x="1725142" y="1260703"/>
                  </a:lnTo>
                  <a:lnTo>
                    <a:pt x="1727365" y="1264513"/>
                  </a:lnTo>
                  <a:lnTo>
                    <a:pt x="1725079" y="1264513"/>
                  </a:lnTo>
                  <a:lnTo>
                    <a:pt x="1725777" y="1267053"/>
                  </a:lnTo>
                  <a:lnTo>
                    <a:pt x="1734146" y="1264513"/>
                  </a:lnTo>
                  <a:lnTo>
                    <a:pt x="1735124" y="1265783"/>
                  </a:lnTo>
                  <a:lnTo>
                    <a:pt x="1731238" y="1268323"/>
                  </a:lnTo>
                  <a:lnTo>
                    <a:pt x="1732788" y="1272133"/>
                  </a:lnTo>
                  <a:lnTo>
                    <a:pt x="1730946" y="1277213"/>
                  </a:lnTo>
                  <a:lnTo>
                    <a:pt x="1736293" y="1279753"/>
                  </a:lnTo>
                  <a:lnTo>
                    <a:pt x="1734426" y="1281023"/>
                  </a:lnTo>
                  <a:lnTo>
                    <a:pt x="1733994" y="1279753"/>
                  </a:lnTo>
                  <a:lnTo>
                    <a:pt x="1734337" y="1281023"/>
                  </a:lnTo>
                  <a:lnTo>
                    <a:pt x="1734680" y="1282293"/>
                  </a:lnTo>
                  <a:lnTo>
                    <a:pt x="1734248" y="1288643"/>
                  </a:lnTo>
                  <a:lnTo>
                    <a:pt x="1736407" y="1287614"/>
                  </a:lnTo>
                  <a:lnTo>
                    <a:pt x="1743430" y="1291183"/>
                  </a:lnTo>
                  <a:lnTo>
                    <a:pt x="1740598" y="1292453"/>
                  </a:lnTo>
                  <a:lnTo>
                    <a:pt x="1745754" y="1292453"/>
                  </a:lnTo>
                  <a:lnTo>
                    <a:pt x="1747761" y="1293723"/>
                  </a:lnTo>
                  <a:lnTo>
                    <a:pt x="1747659" y="1294993"/>
                  </a:lnTo>
                  <a:lnTo>
                    <a:pt x="1746186" y="1294993"/>
                  </a:lnTo>
                  <a:lnTo>
                    <a:pt x="1745602" y="1297533"/>
                  </a:lnTo>
                  <a:lnTo>
                    <a:pt x="1749374" y="1294993"/>
                  </a:lnTo>
                  <a:lnTo>
                    <a:pt x="1748955" y="1297533"/>
                  </a:lnTo>
                  <a:lnTo>
                    <a:pt x="1746859" y="1297533"/>
                  </a:lnTo>
                  <a:lnTo>
                    <a:pt x="1747507" y="1300073"/>
                  </a:lnTo>
                  <a:lnTo>
                    <a:pt x="1748370" y="1298803"/>
                  </a:lnTo>
                  <a:lnTo>
                    <a:pt x="1750834" y="1300073"/>
                  </a:lnTo>
                  <a:lnTo>
                    <a:pt x="1752447" y="1300073"/>
                  </a:lnTo>
                  <a:lnTo>
                    <a:pt x="1751774" y="1303883"/>
                  </a:lnTo>
                  <a:lnTo>
                    <a:pt x="1749488" y="1305153"/>
                  </a:lnTo>
                  <a:lnTo>
                    <a:pt x="1753514" y="1305153"/>
                  </a:lnTo>
                  <a:lnTo>
                    <a:pt x="1753323" y="1306423"/>
                  </a:lnTo>
                  <a:lnTo>
                    <a:pt x="1752473" y="1307693"/>
                  </a:lnTo>
                  <a:lnTo>
                    <a:pt x="1752003" y="1307160"/>
                  </a:lnTo>
                  <a:lnTo>
                    <a:pt x="1752003" y="1310233"/>
                  </a:lnTo>
                  <a:lnTo>
                    <a:pt x="1751876" y="1310741"/>
                  </a:lnTo>
                  <a:lnTo>
                    <a:pt x="1751749" y="1310360"/>
                  </a:lnTo>
                  <a:lnTo>
                    <a:pt x="1751711" y="1310233"/>
                  </a:lnTo>
                  <a:lnTo>
                    <a:pt x="1752003" y="1310233"/>
                  </a:lnTo>
                  <a:lnTo>
                    <a:pt x="1752003" y="1307160"/>
                  </a:lnTo>
                  <a:lnTo>
                    <a:pt x="1751355" y="1306423"/>
                  </a:lnTo>
                  <a:lnTo>
                    <a:pt x="1751025" y="1310741"/>
                  </a:lnTo>
                  <a:lnTo>
                    <a:pt x="1749539" y="1311503"/>
                  </a:lnTo>
                  <a:lnTo>
                    <a:pt x="1750085" y="1314043"/>
                  </a:lnTo>
                  <a:lnTo>
                    <a:pt x="1748561" y="1314043"/>
                  </a:lnTo>
                  <a:lnTo>
                    <a:pt x="1753679" y="1315250"/>
                  </a:lnTo>
                  <a:lnTo>
                    <a:pt x="1752561" y="1312773"/>
                  </a:lnTo>
                  <a:lnTo>
                    <a:pt x="1752142" y="1311503"/>
                  </a:lnTo>
                  <a:lnTo>
                    <a:pt x="1752053" y="1311262"/>
                  </a:lnTo>
                  <a:lnTo>
                    <a:pt x="1756714" y="1310233"/>
                  </a:lnTo>
                  <a:lnTo>
                    <a:pt x="1755152" y="1313992"/>
                  </a:lnTo>
                  <a:lnTo>
                    <a:pt x="1755152" y="1322933"/>
                  </a:lnTo>
                  <a:lnTo>
                    <a:pt x="1754073" y="1324203"/>
                  </a:lnTo>
                  <a:lnTo>
                    <a:pt x="1753666" y="1324203"/>
                  </a:lnTo>
                  <a:lnTo>
                    <a:pt x="1752955" y="1322933"/>
                  </a:lnTo>
                  <a:lnTo>
                    <a:pt x="1755152" y="1322933"/>
                  </a:lnTo>
                  <a:lnTo>
                    <a:pt x="1755152" y="1313992"/>
                  </a:lnTo>
                  <a:lnTo>
                    <a:pt x="1754263" y="1314043"/>
                  </a:lnTo>
                  <a:lnTo>
                    <a:pt x="1753908" y="1315250"/>
                  </a:lnTo>
                  <a:lnTo>
                    <a:pt x="1753679" y="1315250"/>
                  </a:lnTo>
                  <a:lnTo>
                    <a:pt x="1753895" y="1315313"/>
                  </a:lnTo>
                  <a:lnTo>
                    <a:pt x="1753857" y="1316583"/>
                  </a:lnTo>
                  <a:lnTo>
                    <a:pt x="1753755" y="1317853"/>
                  </a:lnTo>
                  <a:lnTo>
                    <a:pt x="1753387" y="1319123"/>
                  </a:lnTo>
                  <a:lnTo>
                    <a:pt x="1753057" y="1319123"/>
                  </a:lnTo>
                  <a:lnTo>
                    <a:pt x="1753666" y="1320393"/>
                  </a:lnTo>
                  <a:lnTo>
                    <a:pt x="1753463" y="1321663"/>
                  </a:lnTo>
                  <a:lnTo>
                    <a:pt x="1753730" y="1321663"/>
                  </a:lnTo>
                  <a:lnTo>
                    <a:pt x="1751812" y="1322933"/>
                  </a:lnTo>
                  <a:lnTo>
                    <a:pt x="1753781" y="1325473"/>
                  </a:lnTo>
                  <a:lnTo>
                    <a:pt x="1754162" y="1326743"/>
                  </a:lnTo>
                  <a:lnTo>
                    <a:pt x="1756803" y="1325473"/>
                  </a:lnTo>
                  <a:lnTo>
                    <a:pt x="1757019" y="1326743"/>
                  </a:lnTo>
                  <a:lnTo>
                    <a:pt x="1757819" y="1325473"/>
                  </a:lnTo>
                  <a:lnTo>
                    <a:pt x="1758619" y="1324203"/>
                  </a:lnTo>
                  <a:lnTo>
                    <a:pt x="1758213" y="1324203"/>
                  </a:lnTo>
                  <a:lnTo>
                    <a:pt x="1757781" y="1322933"/>
                  </a:lnTo>
                  <a:lnTo>
                    <a:pt x="1757553" y="1322933"/>
                  </a:lnTo>
                  <a:lnTo>
                    <a:pt x="1756143" y="1320393"/>
                  </a:lnTo>
                  <a:lnTo>
                    <a:pt x="1757895" y="1320393"/>
                  </a:lnTo>
                  <a:lnTo>
                    <a:pt x="1759458" y="1321663"/>
                  </a:lnTo>
                  <a:lnTo>
                    <a:pt x="1758518" y="1322933"/>
                  </a:lnTo>
                  <a:lnTo>
                    <a:pt x="1763522" y="1322933"/>
                  </a:lnTo>
                  <a:lnTo>
                    <a:pt x="1760461" y="1325473"/>
                  </a:lnTo>
                  <a:lnTo>
                    <a:pt x="1759737" y="1329283"/>
                  </a:lnTo>
                  <a:lnTo>
                    <a:pt x="1757616" y="1330553"/>
                  </a:lnTo>
                  <a:lnTo>
                    <a:pt x="1760626" y="1333093"/>
                  </a:lnTo>
                  <a:lnTo>
                    <a:pt x="1762163" y="1338173"/>
                  </a:lnTo>
                  <a:lnTo>
                    <a:pt x="1769186" y="1338173"/>
                  </a:lnTo>
                  <a:lnTo>
                    <a:pt x="1767166" y="1339443"/>
                  </a:lnTo>
                  <a:lnTo>
                    <a:pt x="1766608" y="1340561"/>
                  </a:lnTo>
                  <a:lnTo>
                    <a:pt x="1766862" y="1340713"/>
                  </a:lnTo>
                  <a:lnTo>
                    <a:pt x="1767763" y="1344523"/>
                  </a:lnTo>
                  <a:lnTo>
                    <a:pt x="1768221" y="1344358"/>
                  </a:lnTo>
                  <a:lnTo>
                    <a:pt x="1769706" y="1347063"/>
                  </a:lnTo>
                  <a:lnTo>
                    <a:pt x="1768424" y="1347063"/>
                  </a:lnTo>
                  <a:lnTo>
                    <a:pt x="1769516" y="1352143"/>
                  </a:lnTo>
                  <a:lnTo>
                    <a:pt x="1774012" y="1354683"/>
                  </a:lnTo>
                  <a:lnTo>
                    <a:pt x="1778292" y="1357223"/>
                  </a:lnTo>
                  <a:lnTo>
                    <a:pt x="1778685" y="1363573"/>
                  </a:lnTo>
                  <a:lnTo>
                    <a:pt x="1778965" y="1362303"/>
                  </a:lnTo>
                  <a:lnTo>
                    <a:pt x="1779498" y="1362303"/>
                  </a:lnTo>
                  <a:lnTo>
                    <a:pt x="1781556" y="1368653"/>
                  </a:lnTo>
                  <a:lnTo>
                    <a:pt x="1785162" y="1373733"/>
                  </a:lnTo>
                  <a:lnTo>
                    <a:pt x="1788464" y="1380083"/>
                  </a:lnTo>
                  <a:lnTo>
                    <a:pt x="1789582" y="1386433"/>
                  </a:lnTo>
                  <a:lnTo>
                    <a:pt x="1789760" y="1390243"/>
                  </a:lnTo>
                  <a:lnTo>
                    <a:pt x="1792071" y="1388973"/>
                  </a:lnTo>
                  <a:lnTo>
                    <a:pt x="1794459" y="1388973"/>
                  </a:lnTo>
                  <a:lnTo>
                    <a:pt x="1791906" y="1391513"/>
                  </a:lnTo>
                  <a:lnTo>
                    <a:pt x="1796376" y="1391513"/>
                  </a:lnTo>
                  <a:lnTo>
                    <a:pt x="1800466" y="1394053"/>
                  </a:lnTo>
                  <a:lnTo>
                    <a:pt x="1792528" y="1400403"/>
                  </a:lnTo>
                  <a:lnTo>
                    <a:pt x="1799170" y="1402943"/>
                  </a:lnTo>
                  <a:lnTo>
                    <a:pt x="1800771" y="1401673"/>
                  </a:lnTo>
                  <a:lnTo>
                    <a:pt x="1801202" y="1402943"/>
                  </a:lnTo>
                  <a:lnTo>
                    <a:pt x="1804365" y="1405483"/>
                  </a:lnTo>
                  <a:lnTo>
                    <a:pt x="1803628" y="1406753"/>
                  </a:lnTo>
                  <a:lnTo>
                    <a:pt x="1802206" y="1408023"/>
                  </a:lnTo>
                  <a:lnTo>
                    <a:pt x="1806625" y="1409293"/>
                  </a:lnTo>
                  <a:lnTo>
                    <a:pt x="1807083" y="1413103"/>
                  </a:lnTo>
                  <a:lnTo>
                    <a:pt x="1800618" y="1413103"/>
                  </a:lnTo>
                  <a:lnTo>
                    <a:pt x="1802549" y="1416913"/>
                  </a:lnTo>
                  <a:lnTo>
                    <a:pt x="1803920" y="1418183"/>
                  </a:lnTo>
                  <a:lnTo>
                    <a:pt x="1809737" y="1418183"/>
                  </a:lnTo>
                  <a:lnTo>
                    <a:pt x="1809496" y="1416913"/>
                  </a:lnTo>
                  <a:lnTo>
                    <a:pt x="1809800" y="1415643"/>
                  </a:lnTo>
                  <a:lnTo>
                    <a:pt x="1811235" y="1414373"/>
                  </a:lnTo>
                  <a:lnTo>
                    <a:pt x="1812340" y="1415326"/>
                  </a:lnTo>
                  <a:lnTo>
                    <a:pt x="1811261" y="1415859"/>
                  </a:lnTo>
                  <a:lnTo>
                    <a:pt x="1812531" y="1415478"/>
                  </a:lnTo>
                  <a:lnTo>
                    <a:pt x="1812734" y="1415643"/>
                  </a:lnTo>
                  <a:lnTo>
                    <a:pt x="1814931" y="1414373"/>
                  </a:lnTo>
                  <a:lnTo>
                    <a:pt x="1817128" y="1413103"/>
                  </a:lnTo>
                  <a:lnTo>
                    <a:pt x="1822056" y="1411833"/>
                  </a:lnTo>
                  <a:lnTo>
                    <a:pt x="1823224" y="1406753"/>
                  </a:lnTo>
                  <a:close/>
                </a:path>
                <a:path w="1823720" h="1418589">
                  <a:moveTo>
                    <a:pt x="1823567" y="1404213"/>
                  </a:moveTo>
                  <a:lnTo>
                    <a:pt x="1821027" y="1404213"/>
                  </a:lnTo>
                  <a:lnTo>
                    <a:pt x="1822208" y="1406753"/>
                  </a:lnTo>
                  <a:lnTo>
                    <a:pt x="1823567" y="140421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2397175" y="3163779"/>
              <a:ext cx="316230" cy="641350"/>
            </a:xfrm>
            <a:custGeom>
              <a:avLst/>
              <a:gdLst/>
              <a:ahLst/>
              <a:cxnLst/>
              <a:rect l="l" t="t" r="r" b="b"/>
              <a:pathLst>
                <a:path w="316230" h="641350">
                  <a:moveTo>
                    <a:pt x="3060" y="36461"/>
                  </a:moveTo>
                  <a:lnTo>
                    <a:pt x="2692" y="35331"/>
                  </a:lnTo>
                  <a:lnTo>
                    <a:pt x="0" y="40182"/>
                  </a:lnTo>
                  <a:lnTo>
                    <a:pt x="3060" y="36461"/>
                  </a:lnTo>
                  <a:close/>
                </a:path>
                <a:path w="316230" h="641350">
                  <a:moveTo>
                    <a:pt x="5130" y="35407"/>
                  </a:moveTo>
                  <a:lnTo>
                    <a:pt x="5054" y="34048"/>
                  </a:lnTo>
                  <a:lnTo>
                    <a:pt x="3060" y="36461"/>
                  </a:lnTo>
                  <a:lnTo>
                    <a:pt x="3187" y="36855"/>
                  </a:lnTo>
                  <a:lnTo>
                    <a:pt x="5130" y="35407"/>
                  </a:lnTo>
                  <a:close/>
                </a:path>
                <a:path w="316230" h="641350">
                  <a:moveTo>
                    <a:pt x="5511" y="49441"/>
                  </a:moveTo>
                  <a:lnTo>
                    <a:pt x="4673" y="47688"/>
                  </a:lnTo>
                  <a:lnTo>
                    <a:pt x="3898" y="49720"/>
                  </a:lnTo>
                  <a:lnTo>
                    <a:pt x="3238" y="49745"/>
                  </a:lnTo>
                  <a:lnTo>
                    <a:pt x="4457" y="50723"/>
                  </a:lnTo>
                  <a:lnTo>
                    <a:pt x="4775" y="50965"/>
                  </a:lnTo>
                  <a:lnTo>
                    <a:pt x="5511" y="49441"/>
                  </a:lnTo>
                  <a:close/>
                </a:path>
                <a:path w="316230" h="641350">
                  <a:moveTo>
                    <a:pt x="5613" y="35039"/>
                  </a:moveTo>
                  <a:lnTo>
                    <a:pt x="5219" y="35331"/>
                  </a:lnTo>
                  <a:lnTo>
                    <a:pt x="5194" y="36461"/>
                  </a:lnTo>
                  <a:lnTo>
                    <a:pt x="5308" y="38595"/>
                  </a:lnTo>
                  <a:lnTo>
                    <a:pt x="5613" y="35039"/>
                  </a:lnTo>
                  <a:close/>
                </a:path>
                <a:path w="316230" h="641350">
                  <a:moveTo>
                    <a:pt x="13385" y="1028"/>
                  </a:moveTo>
                  <a:lnTo>
                    <a:pt x="13335" y="635"/>
                  </a:lnTo>
                  <a:lnTo>
                    <a:pt x="13347" y="139"/>
                  </a:lnTo>
                  <a:lnTo>
                    <a:pt x="12496" y="0"/>
                  </a:lnTo>
                  <a:lnTo>
                    <a:pt x="13385" y="1028"/>
                  </a:lnTo>
                  <a:close/>
                </a:path>
                <a:path w="316230" h="641350">
                  <a:moveTo>
                    <a:pt x="13804" y="1524"/>
                  </a:moveTo>
                  <a:lnTo>
                    <a:pt x="13385" y="1028"/>
                  </a:lnTo>
                  <a:lnTo>
                    <a:pt x="13436" y="1282"/>
                  </a:lnTo>
                  <a:lnTo>
                    <a:pt x="13474" y="1485"/>
                  </a:lnTo>
                  <a:lnTo>
                    <a:pt x="13804" y="1524"/>
                  </a:lnTo>
                  <a:close/>
                </a:path>
                <a:path w="316230" h="641350">
                  <a:moveTo>
                    <a:pt x="14287" y="1511"/>
                  </a:moveTo>
                  <a:lnTo>
                    <a:pt x="14097" y="1536"/>
                  </a:lnTo>
                  <a:lnTo>
                    <a:pt x="13944" y="1536"/>
                  </a:lnTo>
                  <a:lnTo>
                    <a:pt x="13817" y="1524"/>
                  </a:lnTo>
                  <a:lnTo>
                    <a:pt x="14236" y="2019"/>
                  </a:lnTo>
                  <a:lnTo>
                    <a:pt x="14287" y="1511"/>
                  </a:lnTo>
                  <a:close/>
                </a:path>
                <a:path w="316230" h="641350">
                  <a:moveTo>
                    <a:pt x="15963" y="15557"/>
                  </a:moveTo>
                  <a:lnTo>
                    <a:pt x="15722" y="15494"/>
                  </a:lnTo>
                  <a:lnTo>
                    <a:pt x="15379" y="15494"/>
                  </a:lnTo>
                  <a:lnTo>
                    <a:pt x="14884" y="15557"/>
                  </a:lnTo>
                  <a:lnTo>
                    <a:pt x="15963" y="15557"/>
                  </a:lnTo>
                  <a:close/>
                </a:path>
                <a:path w="316230" h="641350">
                  <a:moveTo>
                    <a:pt x="16992" y="15786"/>
                  </a:moveTo>
                  <a:lnTo>
                    <a:pt x="16814" y="15544"/>
                  </a:lnTo>
                  <a:lnTo>
                    <a:pt x="15963" y="15544"/>
                  </a:lnTo>
                  <a:lnTo>
                    <a:pt x="16992" y="15786"/>
                  </a:lnTo>
                  <a:close/>
                </a:path>
                <a:path w="316230" h="641350">
                  <a:moveTo>
                    <a:pt x="17487" y="101409"/>
                  </a:moveTo>
                  <a:lnTo>
                    <a:pt x="17360" y="101485"/>
                  </a:lnTo>
                  <a:lnTo>
                    <a:pt x="17310" y="101625"/>
                  </a:lnTo>
                  <a:lnTo>
                    <a:pt x="17487" y="101409"/>
                  </a:lnTo>
                  <a:close/>
                </a:path>
                <a:path w="316230" h="641350">
                  <a:moveTo>
                    <a:pt x="17627" y="15938"/>
                  </a:moveTo>
                  <a:lnTo>
                    <a:pt x="16992" y="15786"/>
                  </a:lnTo>
                  <a:lnTo>
                    <a:pt x="17284" y="16205"/>
                  </a:lnTo>
                  <a:lnTo>
                    <a:pt x="17627" y="15938"/>
                  </a:lnTo>
                  <a:close/>
                </a:path>
                <a:path w="316230" h="641350">
                  <a:moveTo>
                    <a:pt x="17665" y="101282"/>
                  </a:moveTo>
                  <a:lnTo>
                    <a:pt x="17487" y="101409"/>
                  </a:lnTo>
                  <a:lnTo>
                    <a:pt x="17665" y="101282"/>
                  </a:lnTo>
                  <a:close/>
                </a:path>
                <a:path w="316230" h="641350">
                  <a:moveTo>
                    <a:pt x="17691" y="16802"/>
                  </a:moveTo>
                  <a:lnTo>
                    <a:pt x="17284" y="16205"/>
                  </a:lnTo>
                  <a:lnTo>
                    <a:pt x="13868" y="18910"/>
                  </a:lnTo>
                  <a:lnTo>
                    <a:pt x="15786" y="19558"/>
                  </a:lnTo>
                  <a:lnTo>
                    <a:pt x="15887" y="18554"/>
                  </a:lnTo>
                  <a:lnTo>
                    <a:pt x="17691" y="16802"/>
                  </a:lnTo>
                  <a:close/>
                </a:path>
                <a:path w="316230" h="641350">
                  <a:moveTo>
                    <a:pt x="18084" y="125933"/>
                  </a:moveTo>
                  <a:lnTo>
                    <a:pt x="17081" y="126072"/>
                  </a:lnTo>
                  <a:lnTo>
                    <a:pt x="17741" y="127393"/>
                  </a:lnTo>
                  <a:lnTo>
                    <a:pt x="18084" y="125933"/>
                  </a:lnTo>
                  <a:close/>
                </a:path>
                <a:path w="316230" h="641350">
                  <a:moveTo>
                    <a:pt x="19672" y="45872"/>
                  </a:moveTo>
                  <a:lnTo>
                    <a:pt x="19138" y="45821"/>
                  </a:lnTo>
                  <a:lnTo>
                    <a:pt x="18745" y="45847"/>
                  </a:lnTo>
                  <a:lnTo>
                    <a:pt x="18389" y="45885"/>
                  </a:lnTo>
                  <a:lnTo>
                    <a:pt x="19672" y="45872"/>
                  </a:lnTo>
                  <a:close/>
                </a:path>
                <a:path w="316230" h="641350">
                  <a:moveTo>
                    <a:pt x="20637" y="151472"/>
                  </a:moveTo>
                  <a:lnTo>
                    <a:pt x="19672" y="149872"/>
                  </a:lnTo>
                  <a:lnTo>
                    <a:pt x="19151" y="149339"/>
                  </a:lnTo>
                  <a:lnTo>
                    <a:pt x="20637" y="151472"/>
                  </a:lnTo>
                  <a:close/>
                </a:path>
                <a:path w="316230" h="641350">
                  <a:moveTo>
                    <a:pt x="20688" y="54140"/>
                  </a:moveTo>
                  <a:lnTo>
                    <a:pt x="20243" y="55041"/>
                  </a:lnTo>
                  <a:lnTo>
                    <a:pt x="20066" y="55664"/>
                  </a:lnTo>
                  <a:lnTo>
                    <a:pt x="19977" y="56159"/>
                  </a:lnTo>
                  <a:lnTo>
                    <a:pt x="20688" y="54140"/>
                  </a:lnTo>
                  <a:close/>
                </a:path>
                <a:path w="316230" h="641350">
                  <a:moveTo>
                    <a:pt x="22263" y="68821"/>
                  </a:moveTo>
                  <a:lnTo>
                    <a:pt x="22072" y="68859"/>
                  </a:lnTo>
                  <a:lnTo>
                    <a:pt x="21831" y="69100"/>
                  </a:lnTo>
                  <a:lnTo>
                    <a:pt x="21590" y="69354"/>
                  </a:lnTo>
                  <a:lnTo>
                    <a:pt x="21831" y="69240"/>
                  </a:lnTo>
                  <a:lnTo>
                    <a:pt x="22085" y="69100"/>
                  </a:lnTo>
                  <a:lnTo>
                    <a:pt x="22263" y="68821"/>
                  </a:lnTo>
                  <a:close/>
                </a:path>
                <a:path w="316230" h="641350">
                  <a:moveTo>
                    <a:pt x="37744" y="135572"/>
                  </a:moveTo>
                  <a:lnTo>
                    <a:pt x="35204" y="135445"/>
                  </a:lnTo>
                  <a:lnTo>
                    <a:pt x="36423" y="137274"/>
                  </a:lnTo>
                  <a:lnTo>
                    <a:pt x="37744" y="135572"/>
                  </a:lnTo>
                  <a:close/>
                </a:path>
                <a:path w="316230" h="641350">
                  <a:moveTo>
                    <a:pt x="40055" y="158635"/>
                  </a:moveTo>
                  <a:lnTo>
                    <a:pt x="39979" y="157975"/>
                  </a:lnTo>
                  <a:lnTo>
                    <a:pt x="38341" y="158318"/>
                  </a:lnTo>
                  <a:lnTo>
                    <a:pt x="39585" y="159067"/>
                  </a:lnTo>
                  <a:lnTo>
                    <a:pt x="40030" y="159524"/>
                  </a:lnTo>
                  <a:lnTo>
                    <a:pt x="40055" y="158635"/>
                  </a:lnTo>
                  <a:close/>
                </a:path>
                <a:path w="316230" h="641350">
                  <a:moveTo>
                    <a:pt x="40855" y="160756"/>
                  </a:moveTo>
                  <a:lnTo>
                    <a:pt x="40576" y="160096"/>
                  </a:lnTo>
                  <a:lnTo>
                    <a:pt x="40030" y="159524"/>
                  </a:lnTo>
                  <a:lnTo>
                    <a:pt x="39992" y="160261"/>
                  </a:lnTo>
                  <a:lnTo>
                    <a:pt x="39865" y="161137"/>
                  </a:lnTo>
                  <a:lnTo>
                    <a:pt x="40462" y="161734"/>
                  </a:lnTo>
                  <a:lnTo>
                    <a:pt x="40855" y="160756"/>
                  </a:lnTo>
                  <a:close/>
                </a:path>
                <a:path w="316230" h="641350">
                  <a:moveTo>
                    <a:pt x="55943" y="274828"/>
                  </a:moveTo>
                  <a:lnTo>
                    <a:pt x="55092" y="274078"/>
                  </a:lnTo>
                  <a:lnTo>
                    <a:pt x="51473" y="274916"/>
                  </a:lnTo>
                  <a:lnTo>
                    <a:pt x="52908" y="276174"/>
                  </a:lnTo>
                  <a:lnTo>
                    <a:pt x="55943" y="274828"/>
                  </a:lnTo>
                  <a:close/>
                </a:path>
                <a:path w="316230" h="641350">
                  <a:moveTo>
                    <a:pt x="57277" y="204724"/>
                  </a:moveTo>
                  <a:lnTo>
                    <a:pt x="56921" y="204177"/>
                  </a:lnTo>
                  <a:lnTo>
                    <a:pt x="56273" y="203619"/>
                  </a:lnTo>
                  <a:lnTo>
                    <a:pt x="56324" y="203758"/>
                  </a:lnTo>
                  <a:lnTo>
                    <a:pt x="56502" y="203962"/>
                  </a:lnTo>
                  <a:lnTo>
                    <a:pt x="57277" y="204724"/>
                  </a:lnTo>
                  <a:close/>
                </a:path>
                <a:path w="316230" h="641350">
                  <a:moveTo>
                    <a:pt x="73253" y="329514"/>
                  </a:moveTo>
                  <a:lnTo>
                    <a:pt x="72644" y="329018"/>
                  </a:lnTo>
                  <a:lnTo>
                    <a:pt x="71272" y="330111"/>
                  </a:lnTo>
                  <a:lnTo>
                    <a:pt x="70726" y="331939"/>
                  </a:lnTo>
                  <a:lnTo>
                    <a:pt x="72580" y="332371"/>
                  </a:lnTo>
                  <a:lnTo>
                    <a:pt x="72415" y="331101"/>
                  </a:lnTo>
                  <a:lnTo>
                    <a:pt x="73253" y="329514"/>
                  </a:lnTo>
                  <a:close/>
                </a:path>
                <a:path w="316230" h="641350">
                  <a:moveTo>
                    <a:pt x="73583" y="254939"/>
                  </a:moveTo>
                  <a:lnTo>
                    <a:pt x="73545" y="254609"/>
                  </a:lnTo>
                  <a:lnTo>
                    <a:pt x="73583" y="254939"/>
                  </a:lnTo>
                  <a:close/>
                </a:path>
                <a:path w="316230" h="641350">
                  <a:moveTo>
                    <a:pt x="126339" y="490385"/>
                  </a:moveTo>
                  <a:lnTo>
                    <a:pt x="126111" y="489394"/>
                  </a:lnTo>
                  <a:lnTo>
                    <a:pt x="124637" y="488772"/>
                  </a:lnTo>
                  <a:lnTo>
                    <a:pt x="126339" y="490385"/>
                  </a:lnTo>
                  <a:close/>
                </a:path>
                <a:path w="316230" h="641350">
                  <a:moveTo>
                    <a:pt x="156464" y="493229"/>
                  </a:moveTo>
                  <a:lnTo>
                    <a:pt x="156337" y="492734"/>
                  </a:lnTo>
                  <a:lnTo>
                    <a:pt x="155676" y="493026"/>
                  </a:lnTo>
                  <a:lnTo>
                    <a:pt x="156464" y="493229"/>
                  </a:lnTo>
                  <a:close/>
                </a:path>
                <a:path w="316230" h="641350">
                  <a:moveTo>
                    <a:pt x="174434" y="583819"/>
                  </a:moveTo>
                  <a:lnTo>
                    <a:pt x="173482" y="583946"/>
                  </a:lnTo>
                  <a:lnTo>
                    <a:pt x="173723" y="584352"/>
                  </a:lnTo>
                  <a:lnTo>
                    <a:pt x="173964" y="584454"/>
                  </a:lnTo>
                  <a:lnTo>
                    <a:pt x="174078" y="584581"/>
                  </a:lnTo>
                  <a:lnTo>
                    <a:pt x="174231" y="584314"/>
                  </a:lnTo>
                  <a:lnTo>
                    <a:pt x="174358" y="584073"/>
                  </a:lnTo>
                  <a:lnTo>
                    <a:pt x="174434" y="583819"/>
                  </a:lnTo>
                  <a:close/>
                </a:path>
                <a:path w="316230" h="641350">
                  <a:moveTo>
                    <a:pt x="233553" y="455752"/>
                  </a:moveTo>
                  <a:lnTo>
                    <a:pt x="232460" y="454482"/>
                  </a:lnTo>
                  <a:lnTo>
                    <a:pt x="233121" y="455752"/>
                  </a:lnTo>
                  <a:lnTo>
                    <a:pt x="233553" y="455752"/>
                  </a:lnTo>
                  <a:close/>
                </a:path>
                <a:path w="316230" h="641350">
                  <a:moveTo>
                    <a:pt x="234188" y="457085"/>
                  </a:moveTo>
                  <a:lnTo>
                    <a:pt x="233819" y="456933"/>
                  </a:lnTo>
                  <a:lnTo>
                    <a:pt x="234124" y="457123"/>
                  </a:lnTo>
                  <a:close/>
                </a:path>
                <a:path w="316230" h="641350">
                  <a:moveTo>
                    <a:pt x="234581" y="439293"/>
                  </a:moveTo>
                  <a:lnTo>
                    <a:pt x="233908" y="438734"/>
                  </a:lnTo>
                  <a:lnTo>
                    <a:pt x="233502" y="438556"/>
                  </a:lnTo>
                  <a:lnTo>
                    <a:pt x="234581" y="439293"/>
                  </a:lnTo>
                  <a:close/>
                </a:path>
                <a:path w="316230" h="641350">
                  <a:moveTo>
                    <a:pt x="234797" y="396671"/>
                  </a:moveTo>
                  <a:lnTo>
                    <a:pt x="234569" y="396252"/>
                  </a:lnTo>
                  <a:lnTo>
                    <a:pt x="231279" y="398068"/>
                  </a:lnTo>
                  <a:lnTo>
                    <a:pt x="234797" y="396671"/>
                  </a:lnTo>
                  <a:close/>
                </a:path>
                <a:path w="316230" h="641350">
                  <a:moveTo>
                    <a:pt x="235051" y="460832"/>
                  </a:moveTo>
                  <a:lnTo>
                    <a:pt x="234988" y="459562"/>
                  </a:lnTo>
                  <a:lnTo>
                    <a:pt x="234619" y="459562"/>
                  </a:lnTo>
                  <a:lnTo>
                    <a:pt x="235051" y="460832"/>
                  </a:lnTo>
                  <a:close/>
                </a:path>
                <a:path w="316230" h="641350">
                  <a:moveTo>
                    <a:pt x="235077" y="416534"/>
                  </a:moveTo>
                  <a:lnTo>
                    <a:pt x="234035" y="416712"/>
                  </a:lnTo>
                  <a:lnTo>
                    <a:pt x="234403" y="416674"/>
                  </a:lnTo>
                  <a:lnTo>
                    <a:pt x="234759" y="416610"/>
                  </a:lnTo>
                  <a:lnTo>
                    <a:pt x="235077" y="416534"/>
                  </a:lnTo>
                  <a:close/>
                </a:path>
                <a:path w="316230" h="641350">
                  <a:moveTo>
                    <a:pt x="235394" y="457022"/>
                  </a:moveTo>
                  <a:lnTo>
                    <a:pt x="234937" y="457022"/>
                  </a:lnTo>
                  <a:lnTo>
                    <a:pt x="235229" y="457542"/>
                  </a:lnTo>
                  <a:lnTo>
                    <a:pt x="235394" y="457022"/>
                  </a:lnTo>
                  <a:close/>
                </a:path>
                <a:path w="316230" h="641350">
                  <a:moveTo>
                    <a:pt x="235407" y="401447"/>
                  </a:moveTo>
                  <a:lnTo>
                    <a:pt x="234823" y="400786"/>
                  </a:lnTo>
                  <a:lnTo>
                    <a:pt x="233768" y="401561"/>
                  </a:lnTo>
                  <a:lnTo>
                    <a:pt x="233108" y="401574"/>
                  </a:lnTo>
                  <a:lnTo>
                    <a:pt x="234188" y="401929"/>
                  </a:lnTo>
                  <a:lnTo>
                    <a:pt x="234454" y="402018"/>
                  </a:lnTo>
                  <a:lnTo>
                    <a:pt x="235407" y="401447"/>
                  </a:lnTo>
                  <a:close/>
                </a:path>
                <a:path w="316230" h="641350">
                  <a:moveTo>
                    <a:pt x="236169" y="411302"/>
                  </a:moveTo>
                  <a:lnTo>
                    <a:pt x="235102" y="410032"/>
                  </a:lnTo>
                  <a:lnTo>
                    <a:pt x="235127" y="410552"/>
                  </a:lnTo>
                  <a:lnTo>
                    <a:pt x="234302" y="410527"/>
                  </a:lnTo>
                  <a:lnTo>
                    <a:pt x="233756" y="410514"/>
                  </a:lnTo>
                  <a:lnTo>
                    <a:pt x="235140" y="410743"/>
                  </a:lnTo>
                  <a:lnTo>
                    <a:pt x="235178" y="411302"/>
                  </a:lnTo>
                  <a:lnTo>
                    <a:pt x="236169" y="411302"/>
                  </a:lnTo>
                  <a:close/>
                </a:path>
                <a:path w="316230" h="641350">
                  <a:moveTo>
                    <a:pt x="236372" y="429704"/>
                  </a:moveTo>
                  <a:lnTo>
                    <a:pt x="235369" y="429780"/>
                  </a:lnTo>
                  <a:lnTo>
                    <a:pt x="235788" y="430263"/>
                  </a:lnTo>
                  <a:lnTo>
                    <a:pt x="236372" y="429704"/>
                  </a:lnTo>
                  <a:close/>
                </a:path>
                <a:path w="316230" h="641350">
                  <a:moveTo>
                    <a:pt x="236613" y="416382"/>
                  </a:moveTo>
                  <a:lnTo>
                    <a:pt x="236245" y="416382"/>
                  </a:lnTo>
                  <a:lnTo>
                    <a:pt x="235077" y="417652"/>
                  </a:lnTo>
                  <a:lnTo>
                    <a:pt x="236613" y="416382"/>
                  </a:lnTo>
                  <a:close/>
                </a:path>
                <a:path w="316230" h="641350">
                  <a:moveTo>
                    <a:pt x="236905" y="448919"/>
                  </a:moveTo>
                  <a:lnTo>
                    <a:pt x="236588" y="449046"/>
                  </a:lnTo>
                  <a:lnTo>
                    <a:pt x="236448" y="449173"/>
                  </a:lnTo>
                  <a:lnTo>
                    <a:pt x="236702" y="449199"/>
                  </a:lnTo>
                  <a:lnTo>
                    <a:pt x="236791" y="449072"/>
                  </a:lnTo>
                  <a:lnTo>
                    <a:pt x="236905" y="448919"/>
                  </a:lnTo>
                  <a:close/>
                </a:path>
                <a:path w="316230" h="641350">
                  <a:moveTo>
                    <a:pt x="237515" y="396113"/>
                  </a:moveTo>
                  <a:lnTo>
                    <a:pt x="236982" y="396252"/>
                  </a:lnTo>
                  <a:lnTo>
                    <a:pt x="236740" y="397433"/>
                  </a:lnTo>
                  <a:lnTo>
                    <a:pt x="237515" y="396113"/>
                  </a:lnTo>
                  <a:close/>
                </a:path>
                <a:path w="316230" h="641350">
                  <a:moveTo>
                    <a:pt x="237947" y="440512"/>
                  </a:moveTo>
                  <a:lnTo>
                    <a:pt x="237426" y="439775"/>
                  </a:lnTo>
                  <a:lnTo>
                    <a:pt x="235470" y="440512"/>
                  </a:lnTo>
                  <a:lnTo>
                    <a:pt x="237947" y="440512"/>
                  </a:lnTo>
                  <a:close/>
                </a:path>
                <a:path w="316230" h="641350">
                  <a:moveTo>
                    <a:pt x="238506" y="399872"/>
                  </a:moveTo>
                  <a:lnTo>
                    <a:pt x="236054" y="401142"/>
                  </a:lnTo>
                  <a:lnTo>
                    <a:pt x="237070" y="401142"/>
                  </a:lnTo>
                  <a:lnTo>
                    <a:pt x="238506" y="399872"/>
                  </a:lnTo>
                  <a:close/>
                </a:path>
                <a:path w="316230" h="641350">
                  <a:moveTo>
                    <a:pt x="238887" y="439242"/>
                  </a:moveTo>
                  <a:lnTo>
                    <a:pt x="237020" y="439242"/>
                  </a:lnTo>
                  <a:lnTo>
                    <a:pt x="237426" y="439775"/>
                  </a:lnTo>
                  <a:lnTo>
                    <a:pt x="238887" y="439242"/>
                  </a:lnTo>
                  <a:close/>
                </a:path>
                <a:path w="316230" h="641350">
                  <a:moveTo>
                    <a:pt x="239928" y="444627"/>
                  </a:moveTo>
                  <a:lnTo>
                    <a:pt x="239826" y="444449"/>
                  </a:lnTo>
                  <a:lnTo>
                    <a:pt x="239471" y="444423"/>
                  </a:lnTo>
                  <a:lnTo>
                    <a:pt x="239179" y="444461"/>
                  </a:lnTo>
                  <a:lnTo>
                    <a:pt x="239407" y="444601"/>
                  </a:lnTo>
                  <a:lnTo>
                    <a:pt x="239649" y="444715"/>
                  </a:lnTo>
                  <a:lnTo>
                    <a:pt x="239928" y="444627"/>
                  </a:lnTo>
                  <a:close/>
                </a:path>
                <a:path w="316230" h="641350">
                  <a:moveTo>
                    <a:pt x="239966" y="473443"/>
                  </a:moveTo>
                  <a:lnTo>
                    <a:pt x="239674" y="473506"/>
                  </a:lnTo>
                  <a:lnTo>
                    <a:pt x="239318" y="473621"/>
                  </a:lnTo>
                  <a:lnTo>
                    <a:pt x="238734" y="473849"/>
                  </a:lnTo>
                  <a:lnTo>
                    <a:pt x="239229" y="473722"/>
                  </a:lnTo>
                  <a:lnTo>
                    <a:pt x="239610" y="473583"/>
                  </a:lnTo>
                  <a:lnTo>
                    <a:pt x="239966" y="473443"/>
                  </a:lnTo>
                  <a:close/>
                </a:path>
                <a:path w="316230" h="641350">
                  <a:moveTo>
                    <a:pt x="240576" y="389712"/>
                  </a:moveTo>
                  <a:lnTo>
                    <a:pt x="239890" y="388442"/>
                  </a:lnTo>
                  <a:lnTo>
                    <a:pt x="237782" y="389712"/>
                  </a:lnTo>
                  <a:lnTo>
                    <a:pt x="240576" y="389712"/>
                  </a:lnTo>
                  <a:close/>
                </a:path>
                <a:path w="316230" h="641350">
                  <a:moveTo>
                    <a:pt x="241185" y="467182"/>
                  </a:moveTo>
                  <a:lnTo>
                    <a:pt x="239242" y="465988"/>
                  </a:lnTo>
                  <a:lnTo>
                    <a:pt x="234683" y="467182"/>
                  </a:lnTo>
                  <a:lnTo>
                    <a:pt x="241185" y="467182"/>
                  </a:lnTo>
                  <a:close/>
                </a:path>
                <a:path w="316230" h="641350">
                  <a:moveTo>
                    <a:pt x="243078" y="478612"/>
                  </a:moveTo>
                  <a:lnTo>
                    <a:pt x="241960" y="478612"/>
                  </a:lnTo>
                  <a:lnTo>
                    <a:pt x="241668" y="479882"/>
                  </a:lnTo>
                  <a:lnTo>
                    <a:pt x="243078" y="478612"/>
                  </a:lnTo>
                  <a:close/>
                </a:path>
                <a:path w="316230" h="641350">
                  <a:moveTo>
                    <a:pt x="243141" y="461276"/>
                  </a:moveTo>
                  <a:lnTo>
                    <a:pt x="242506" y="461035"/>
                  </a:lnTo>
                  <a:lnTo>
                    <a:pt x="242214" y="462102"/>
                  </a:lnTo>
                  <a:lnTo>
                    <a:pt x="243141" y="461276"/>
                  </a:lnTo>
                  <a:close/>
                </a:path>
                <a:path w="316230" h="641350">
                  <a:moveTo>
                    <a:pt x="244182" y="479996"/>
                  </a:moveTo>
                  <a:lnTo>
                    <a:pt x="243751" y="479971"/>
                  </a:lnTo>
                  <a:lnTo>
                    <a:pt x="243586" y="479907"/>
                  </a:lnTo>
                  <a:lnTo>
                    <a:pt x="243840" y="480123"/>
                  </a:lnTo>
                  <a:lnTo>
                    <a:pt x="244182" y="479996"/>
                  </a:lnTo>
                  <a:close/>
                </a:path>
                <a:path w="316230" h="641350">
                  <a:moveTo>
                    <a:pt x="245110" y="387172"/>
                  </a:moveTo>
                  <a:lnTo>
                    <a:pt x="243649" y="388442"/>
                  </a:lnTo>
                  <a:lnTo>
                    <a:pt x="244919" y="387972"/>
                  </a:lnTo>
                  <a:lnTo>
                    <a:pt x="245110" y="387172"/>
                  </a:lnTo>
                  <a:close/>
                </a:path>
                <a:path w="316230" h="641350">
                  <a:moveTo>
                    <a:pt x="245783" y="484898"/>
                  </a:moveTo>
                  <a:lnTo>
                    <a:pt x="245122" y="484657"/>
                  </a:lnTo>
                  <a:lnTo>
                    <a:pt x="241477" y="485317"/>
                  </a:lnTo>
                  <a:lnTo>
                    <a:pt x="242570" y="485686"/>
                  </a:lnTo>
                  <a:lnTo>
                    <a:pt x="245783" y="484898"/>
                  </a:lnTo>
                  <a:close/>
                </a:path>
                <a:path w="316230" h="641350">
                  <a:moveTo>
                    <a:pt x="245859" y="495122"/>
                  </a:moveTo>
                  <a:lnTo>
                    <a:pt x="245427" y="493852"/>
                  </a:lnTo>
                  <a:lnTo>
                    <a:pt x="243293" y="495122"/>
                  </a:lnTo>
                  <a:lnTo>
                    <a:pt x="245859" y="495122"/>
                  </a:lnTo>
                  <a:close/>
                </a:path>
                <a:path w="316230" h="641350">
                  <a:moveTo>
                    <a:pt x="245922" y="486143"/>
                  </a:moveTo>
                  <a:lnTo>
                    <a:pt x="245719" y="485965"/>
                  </a:lnTo>
                  <a:lnTo>
                    <a:pt x="245364" y="486384"/>
                  </a:lnTo>
                  <a:lnTo>
                    <a:pt x="245579" y="486295"/>
                  </a:lnTo>
                  <a:lnTo>
                    <a:pt x="245732" y="486219"/>
                  </a:lnTo>
                  <a:lnTo>
                    <a:pt x="245922" y="486143"/>
                  </a:lnTo>
                  <a:close/>
                </a:path>
                <a:path w="316230" h="641350">
                  <a:moveTo>
                    <a:pt x="246126" y="389712"/>
                  </a:moveTo>
                  <a:lnTo>
                    <a:pt x="245821" y="389712"/>
                  </a:lnTo>
                  <a:lnTo>
                    <a:pt x="244602" y="388442"/>
                  </a:lnTo>
                  <a:lnTo>
                    <a:pt x="244119" y="388442"/>
                  </a:lnTo>
                  <a:lnTo>
                    <a:pt x="242989" y="389712"/>
                  </a:lnTo>
                  <a:lnTo>
                    <a:pt x="242519" y="389712"/>
                  </a:lnTo>
                  <a:lnTo>
                    <a:pt x="244652" y="390982"/>
                  </a:lnTo>
                  <a:lnTo>
                    <a:pt x="246126" y="389712"/>
                  </a:lnTo>
                  <a:close/>
                </a:path>
                <a:path w="316230" h="641350">
                  <a:moveTo>
                    <a:pt x="246900" y="407492"/>
                  </a:moveTo>
                  <a:lnTo>
                    <a:pt x="246684" y="406222"/>
                  </a:lnTo>
                  <a:lnTo>
                    <a:pt x="246024" y="406222"/>
                  </a:lnTo>
                  <a:lnTo>
                    <a:pt x="244602" y="407492"/>
                  </a:lnTo>
                  <a:lnTo>
                    <a:pt x="246900" y="407492"/>
                  </a:lnTo>
                  <a:close/>
                </a:path>
                <a:path w="316230" h="641350">
                  <a:moveTo>
                    <a:pt x="247383" y="388442"/>
                  </a:moveTo>
                  <a:lnTo>
                    <a:pt x="247091" y="387172"/>
                  </a:lnTo>
                  <a:lnTo>
                    <a:pt x="244919" y="387972"/>
                  </a:lnTo>
                  <a:lnTo>
                    <a:pt x="244817" y="388442"/>
                  </a:lnTo>
                  <a:lnTo>
                    <a:pt x="247383" y="388442"/>
                  </a:lnTo>
                  <a:close/>
                </a:path>
                <a:path w="316230" h="641350">
                  <a:moveTo>
                    <a:pt x="248094" y="385432"/>
                  </a:moveTo>
                  <a:lnTo>
                    <a:pt x="247535" y="384632"/>
                  </a:lnTo>
                  <a:lnTo>
                    <a:pt x="246684" y="384632"/>
                  </a:lnTo>
                  <a:lnTo>
                    <a:pt x="248094" y="385432"/>
                  </a:lnTo>
                  <a:close/>
                </a:path>
                <a:path w="316230" h="641350">
                  <a:moveTo>
                    <a:pt x="248272" y="387172"/>
                  </a:moveTo>
                  <a:lnTo>
                    <a:pt x="246329" y="385902"/>
                  </a:lnTo>
                  <a:lnTo>
                    <a:pt x="238086" y="385902"/>
                  </a:lnTo>
                  <a:lnTo>
                    <a:pt x="245110" y="387172"/>
                  </a:lnTo>
                  <a:lnTo>
                    <a:pt x="247091" y="387172"/>
                  </a:lnTo>
                  <a:lnTo>
                    <a:pt x="248272" y="387172"/>
                  </a:lnTo>
                  <a:close/>
                </a:path>
                <a:path w="316230" h="641350">
                  <a:moveTo>
                    <a:pt x="248767" y="380238"/>
                  </a:moveTo>
                  <a:lnTo>
                    <a:pt x="247802" y="379666"/>
                  </a:lnTo>
                  <a:lnTo>
                    <a:pt x="246900" y="379564"/>
                  </a:lnTo>
                  <a:lnTo>
                    <a:pt x="244856" y="379742"/>
                  </a:lnTo>
                  <a:lnTo>
                    <a:pt x="245287" y="380111"/>
                  </a:lnTo>
                  <a:lnTo>
                    <a:pt x="248767" y="380238"/>
                  </a:lnTo>
                  <a:close/>
                </a:path>
                <a:path w="316230" h="641350">
                  <a:moveTo>
                    <a:pt x="248907" y="385902"/>
                  </a:moveTo>
                  <a:lnTo>
                    <a:pt x="248094" y="385432"/>
                  </a:lnTo>
                  <a:lnTo>
                    <a:pt x="248412" y="385902"/>
                  </a:lnTo>
                  <a:lnTo>
                    <a:pt x="248907" y="385902"/>
                  </a:lnTo>
                  <a:close/>
                </a:path>
                <a:path w="316230" h="641350">
                  <a:moveTo>
                    <a:pt x="249186" y="408292"/>
                  </a:moveTo>
                  <a:lnTo>
                    <a:pt x="248996" y="408317"/>
                  </a:lnTo>
                  <a:lnTo>
                    <a:pt x="248742" y="408406"/>
                  </a:lnTo>
                  <a:lnTo>
                    <a:pt x="248450" y="408508"/>
                  </a:lnTo>
                  <a:lnTo>
                    <a:pt x="248691" y="408470"/>
                  </a:lnTo>
                  <a:lnTo>
                    <a:pt x="248970" y="408406"/>
                  </a:lnTo>
                  <a:lnTo>
                    <a:pt x="249186" y="408292"/>
                  </a:lnTo>
                  <a:close/>
                </a:path>
                <a:path w="316230" h="641350">
                  <a:moveTo>
                    <a:pt x="249377" y="382854"/>
                  </a:moveTo>
                  <a:lnTo>
                    <a:pt x="246024" y="382574"/>
                  </a:lnTo>
                  <a:lnTo>
                    <a:pt x="247421" y="382397"/>
                  </a:lnTo>
                  <a:lnTo>
                    <a:pt x="243433" y="382104"/>
                  </a:lnTo>
                  <a:lnTo>
                    <a:pt x="243001" y="381736"/>
                  </a:lnTo>
                  <a:lnTo>
                    <a:pt x="244500" y="381381"/>
                  </a:lnTo>
                  <a:lnTo>
                    <a:pt x="245770" y="381393"/>
                  </a:lnTo>
                  <a:lnTo>
                    <a:pt x="244868" y="381292"/>
                  </a:lnTo>
                  <a:lnTo>
                    <a:pt x="246507" y="380758"/>
                  </a:lnTo>
                  <a:lnTo>
                    <a:pt x="244322" y="380644"/>
                  </a:lnTo>
                  <a:lnTo>
                    <a:pt x="241668" y="381254"/>
                  </a:lnTo>
                  <a:lnTo>
                    <a:pt x="241579" y="381901"/>
                  </a:lnTo>
                  <a:lnTo>
                    <a:pt x="243840" y="382473"/>
                  </a:lnTo>
                  <a:lnTo>
                    <a:pt x="243078" y="382651"/>
                  </a:lnTo>
                  <a:lnTo>
                    <a:pt x="242176" y="382549"/>
                  </a:lnTo>
                  <a:lnTo>
                    <a:pt x="241528" y="382549"/>
                  </a:lnTo>
                  <a:lnTo>
                    <a:pt x="243243" y="382930"/>
                  </a:lnTo>
                  <a:lnTo>
                    <a:pt x="246214" y="383311"/>
                  </a:lnTo>
                  <a:lnTo>
                    <a:pt x="249377" y="382854"/>
                  </a:lnTo>
                  <a:close/>
                </a:path>
                <a:path w="316230" h="641350">
                  <a:moveTo>
                    <a:pt x="249428" y="490042"/>
                  </a:moveTo>
                  <a:lnTo>
                    <a:pt x="248297" y="491312"/>
                  </a:lnTo>
                  <a:lnTo>
                    <a:pt x="241668" y="492582"/>
                  </a:lnTo>
                  <a:lnTo>
                    <a:pt x="248234" y="492582"/>
                  </a:lnTo>
                  <a:lnTo>
                    <a:pt x="249428" y="490042"/>
                  </a:lnTo>
                  <a:close/>
                </a:path>
                <a:path w="316230" h="641350">
                  <a:moveTo>
                    <a:pt x="249618" y="383374"/>
                  </a:moveTo>
                  <a:lnTo>
                    <a:pt x="248780" y="383324"/>
                  </a:lnTo>
                  <a:lnTo>
                    <a:pt x="249542" y="383692"/>
                  </a:lnTo>
                  <a:lnTo>
                    <a:pt x="249542" y="383540"/>
                  </a:lnTo>
                  <a:lnTo>
                    <a:pt x="249618" y="383374"/>
                  </a:lnTo>
                  <a:close/>
                </a:path>
                <a:path w="316230" h="641350">
                  <a:moveTo>
                    <a:pt x="249897" y="383870"/>
                  </a:moveTo>
                  <a:lnTo>
                    <a:pt x="249542" y="383692"/>
                  </a:lnTo>
                  <a:lnTo>
                    <a:pt x="249580" y="383857"/>
                  </a:lnTo>
                  <a:lnTo>
                    <a:pt x="249897" y="383870"/>
                  </a:lnTo>
                  <a:close/>
                </a:path>
                <a:path w="316230" h="641350">
                  <a:moveTo>
                    <a:pt x="249936" y="387718"/>
                  </a:moveTo>
                  <a:lnTo>
                    <a:pt x="249796" y="387540"/>
                  </a:lnTo>
                  <a:lnTo>
                    <a:pt x="249872" y="387756"/>
                  </a:lnTo>
                  <a:close/>
                </a:path>
                <a:path w="316230" h="641350">
                  <a:moveTo>
                    <a:pt x="250177" y="387311"/>
                  </a:moveTo>
                  <a:lnTo>
                    <a:pt x="249986" y="387197"/>
                  </a:lnTo>
                  <a:lnTo>
                    <a:pt x="249656" y="387096"/>
                  </a:lnTo>
                  <a:lnTo>
                    <a:pt x="249224" y="387032"/>
                  </a:lnTo>
                  <a:lnTo>
                    <a:pt x="249402" y="387121"/>
                  </a:lnTo>
                  <a:lnTo>
                    <a:pt x="249529" y="387223"/>
                  </a:lnTo>
                  <a:lnTo>
                    <a:pt x="249186" y="387324"/>
                  </a:lnTo>
                  <a:lnTo>
                    <a:pt x="248767" y="387350"/>
                  </a:lnTo>
                  <a:lnTo>
                    <a:pt x="248513" y="387413"/>
                  </a:lnTo>
                  <a:lnTo>
                    <a:pt x="249250" y="387413"/>
                  </a:lnTo>
                  <a:lnTo>
                    <a:pt x="249631" y="387438"/>
                  </a:lnTo>
                  <a:lnTo>
                    <a:pt x="249796" y="387540"/>
                  </a:lnTo>
                  <a:lnTo>
                    <a:pt x="249694" y="387388"/>
                  </a:lnTo>
                  <a:lnTo>
                    <a:pt x="250177" y="387311"/>
                  </a:lnTo>
                  <a:close/>
                </a:path>
                <a:path w="316230" h="641350">
                  <a:moveTo>
                    <a:pt x="250380" y="383870"/>
                  </a:moveTo>
                  <a:lnTo>
                    <a:pt x="249897" y="383870"/>
                  </a:lnTo>
                  <a:lnTo>
                    <a:pt x="250253" y="384048"/>
                  </a:lnTo>
                  <a:lnTo>
                    <a:pt x="250380" y="383870"/>
                  </a:lnTo>
                  <a:close/>
                </a:path>
                <a:path w="316230" h="641350">
                  <a:moveTo>
                    <a:pt x="250647" y="505206"/>
                  </a:moveTo>
                  <a:lnTo>
                    <a:pt x="250190" y="505066"/>
                  </a:lnTo>
                  <a:lnTo>
                    <a:pt x="248627" y="505663"/>
                  </a:lnTo>
                  <a:lnTo>
                    <a:pt x="247726" y="506463"/>
                  </a:lnTo>
                  <a:lnTo>
                    <a:pt x="249389" y="506437"/>
                  </a:lnTo>
                  <a:lnTo>
                    <a:pt x="249504" y="505942"/>
                  </a:lnTo>
                  <a:lnTo>
                    <a:pt x="250647" y="505206"/>
                  </a:lnTo>
                  <a:close/>
                </a:path>
                <a:path w="316230" h="641350">
                  <a:moveTo>
                    <a:pt x="250672" y="509092"/>
                  </a:moveTo>
                  <a:lnTo>
                    <a:pt x="248907" y="509092"/>
                  </a:lnTo>
                  <a:lnTo>
                    <a:pt x="249542" y="510362"/>
                  </a:lnTo>
                  <a:lnTo>
                    <a:pt x="250113" y="510362"/>
                  </a:lnTo>
                  <a:lnTo>
                    <a:pt x="250672" y="509092"/>
                  </a:lnTo>
                  <a:close/>
                </a:path>
                <a:path w="316230" h="641350">
                  <a:moveTo>
                    <a:pt x="251231" y="389039"/>
                  </a:moveTo>
                  <a:lnTo>
                    <a:pt x="251091" y="388937"/>
                  </a:lnTo>
                  <a:lnTo>
                    <a:pt x="250228" y="388937"/>
                  </a:lnTo>
                  <a:lnTo>
                    <a:pt x="251231" y="389039"/>
                  </a:lnTo>
                  <a:close/>
                </a:path>
                <a:path w="316230" h="641350">
                  <a:moveTo>
                    <a:pt x="251790" y="389394"/>
                  </a:moveTo>
                  <a:lnTo>
                    <a:pt x="251472" y="389178"/>
                  </a:lnTo>
                  <a:lnTo>
                    <a:pt x="247738" y="390182"/>
                  </a:lnTo>
                  <a:lnTo>
                    <a:pt x="249555" y="390398"/>
                  </a:lnTo>
                  <a:lnTo>
                    <a:pt x="249783" y="390042"/>
                  </a:lnTo>
                  <a:lnTo>
                    <a:pt x="251790" y="389394"/>
                  </a:lnTo>
                  <a:close/>
                </a:path>
                <a:path w="316230" h="641350">
                  <a:moveTo>
                    <a:pt x="251802" y="498932"/>
                  </a:moveTo>
                  <a:lnTo>
                    <a:pt x="249212" y="500202"/>
                  </a:lnTo>
                  <a:lnTo>
                    <a:pt x="249707" y="500202"/>
                  </a:lnTo>
                  <a:lnTo>
                    <a:pt x="251040" y="499732"/>
                  </a:lnTo>
                  <a:lnTo>
                    <a:pt x="251802" y="498932"/>
                  </a:lnTo>
                  <a:close/>
                </a:path>
                <a:path w="316230" h="641350">
                  <a:moveTo>
                    <a:pt x="251828" y="389089"/>
                  </a:moveTo>
                  <a:lnTo>
                    <a:pt x="251231" y="389039"/>
                  </a:lnTo>
                  <a:lnTo>
                    <a:pt x="251472" y="389178"/>
                  </a:lnTo>
                  <a:lnTo>
                    <a:pt x="251828" y="389089"/>
                  </a:lnTo>
                  <a:close/>
                </a:path>
                <a:path w="316230" h="641350">
                  <a:moveTo>
                    <a:pt x="252336" y="522643"/>
                  </a:moveTo>
                  <a:lnTo>
                    <a:pt x="251561" y="522579"/>
                  </a:lnTo>
                  <a:lnTo>
                    <a:pt x="250151" y="523938"/>
                  </a:lnTo>
                  <a:lnTo>
                    <a:pt x="252336" y="522643"/>
                  </a:lnTo>
                  <a:close/>
                </a:path>
                <a:path w="316230" h="641350">
                  <a:moveTo>
                    <a:pt x="252399" y="440804"/>
                  </a:moveTo>
                  <a:lnTo>
                    <a:pt x="250748" y="441020"/>
                  </a:lnTo>
                  <a:lnTo>
                    <a:pt x="251294" y="441134"/>
                  </a:lnTo>
                  <a:lnTo>
                    <a:pt x="251828" y="441248"/>
                  </a:lnTo>
                  <a:lnTo>
                    <a:pt x="252196" y="441388"/>
                  </a:lnTo>
                  <a:lnTo>
                    <a:pt x="252374" y="441058"/>
                  </a:lnTo>
                  <a:lnTo>
                    <a:pt x="252399" y="440804"/>
                  </a:lnTo>
                  <a:close/>
                </a:path>
                <a:path w="316230" h="641350">
                  <a:moveTo>
                    <a:pt x="252793" y="441807"/>
                  </a:moveTo>
                  <a:lnTo>
                    <a:pt x="252628" y="441566"/>
                  </a:lnTo>
                  <a:lnTo>
                    <a:pt x="252196" y="441388"/>
                  </a:lnTo>
                  <a:lnTo>
                    <a:pt x="252031" y="441667"/>
                  </a:lnTo>
                  <a:lnTo>
                    <a:pt x="251764" y="441998"/>
                  </a:lnTo>
                  <a:lnTo>
                    <a:pt x="252234" y="442201"/>
                  </a:lnTo>
                  <a:lnTo>
                    <a:pt x="252793" y="441807"/>
                  </a:lnTo>
                  <a:close/>
                </a:path>
                <a:path w="316230" h="641350">
                  <a:moveTo>
                    <a:pt x="252984" y="499071"/>
                  </a:moveTo>
                  <a:lnTo>
                    <a:pt x="251040" y="499732"/>
                  </a:lnTo>
                  <a:lnTo>
                    <a:pt x="250621" y="500202"/>
                  </a:lnTo>
                  <a:lnTo>
                    <a:pt x="252984" y="499071"/>
                  </a:lnTo>
                  <a:close/>
                </a:path>
                <a:path w="316230" h="641350">
                  <a:moveTo>
                    <a:pt x="254393" y="432892"/>
                  </a:moveTo>
                  <a:lnTo>
                    <a:pt x="253911" y="431622"/>
                  </a:lnTo>
                  <a:lnTo>
                    <a:pt x="251879" y="432562"/>
                  </a:lnTo>
                  <a:lnTo>
                    <a:pt x="251561" y="432562"/>
                  </a:lnTo>
                  <a:lnTo>
                    <a:pt x="251155" y="432892"/>
                  </a:lnTo>
                  <a:lnTo>
                    <a:pt x="252006" y="432892"/>
                  </a:lnTo>
                  <a:lnTo>
                    <a:pt x="252437" y="433197"/>
                  </a:lnTo>
                  <a:lnTo>
                    <a:pt x="253136" y="432892"/>
                  </a:lnTo>
                  <a:lnTo>
                    <a:pt x="254393" y="432892"/>
                  </a:lnTo>
                  <a:close/>
                </a:path>
                <a:path w="316230" h="641350">
                  <a:moveTo>
                    <a:pt x="254812" y="444322"/>
                  </a:moveTo>
                  <a:lnTo>
                    <a:pt x="253873" y="443052"/>
                  </a:lnTo>
                  <a:lnTo>
                    <a:pt x="252526" y="444322"/>
                  </a:lnTo>
                  <a:lnTo>
                    <a:pt x="254812" y="444322"/>
                  </a:lnTo>
                  <a:close/>
                </a:path>
                <a:path w="316230" h="641350">
                  <a:moveTo>
                    <a:pt x="256921" y="451942"/>
                  </a:moveTo>
                  <a:lnTo>
                    <a:pt x="256882" y="450672"/>
                  </a:lnTo>
                  <a:lnTo>
                    <a:pt x="256705" y="450964"/>
                  </a:lnTo>
                  <a:lnTo>
                    <a:pt x="256921" y="451942"/>
                  </a:lnTo>
                  <a:close/>
                </a:path>
                <a:path w="316230" h="641350">
                  <a:moveTo>
                    <a:pt x="259156" y="457022"/>
                  </a:moveTo>
                  <a:lnTo>
                    <a:pt x="258762" y="457022"/>
                  </a:lnTo>
                  <a:lnTo>
                    <a:pt x="258889" y="457123"/>
                  </a:lnTo>
                  <a:lnTo>
                    <a:pt x="259156" y="457022"/>
                  </a:lnTo>
                  <a:close/>
                </a:path>
                <a:path w="316230" h="641350">
                  <a:moveTo>
                    <a:pt x="260070" y="458190"/>
                  </a:moveTo>
                  <a:lnTo>
                    <a:pt x="259867" y="457022"/>
                  </a:lnTo>
                  <a:lnTo>
                    <a:pt x="259702" y="457022"/>
                  </a:lnTo>
                  <a:lnTo>
                    <a:pt x="260070" y="458190"/>
                  </a:lnTo>
                  <a:close/>
                </a:path>
                <a:path w="316230" h="641350">
                  <a:moveTo>
                    <a:pt x="260845" y="457479"/>
                  </a:moveTo>
                  <a:lnTo>
                    <a:pt x="260591" y="457301"/>
                  </a:lnTo>
                  <a:lnTo>
                    <a:pt x="260083" y="457136"/>
                  </a:lnTo>
                  <a:lnTo>
                    <a:pt x="260845" y="457479"/>
                  </a:lnTo>
                  <a:close/>
                </a:path>
                <a:path w="316230" h="641350">
                  <a:moveTo>
                    <a:pt x="261759" y="463372"/>
                  </a:moveTo>
                  <a:lnTo>
                    <a:pt x="260934" y="462102"/>
                  </a:lnTo>
                  <a:lnTo>
                    <a:pt x="260616" y="462102"/>
                  </a:lnTo>
                  <a:lnTo>
                    <a:pt x="261759" y="463372"/>
                  </a:lnTo>
                  <a:close/>
                </a:path>
                <a:path w="316230" h="641350">
                  <a:moveTo>
                    <a:pt x="263474" y="464642"/>
                  </a:moveTo>
                  <a:lnTo>
                    <a:pt x="260629" y="465404"/>
                  </a:lnTo>
                  <a:lnTo>
                    <a:pt x="262229" y="465886"/>
                  </a:lnTo>
                  <a:lnTo>
                    <a:pt x="263474" y="464642"/>
                  </a:lnTo>
                  <a:close/>
                </a:path>
                <a:path w="316230" h="641350">
                  <a:moveTo>
                    <a:pt x="266877" y="475411"/>
                  </a:moveTo>
                  <a:lnTo>
                    <a:pt x="266852" y="475538"/>
                  </a:lnTo>
                  <a:lnTo>
                    <a:pt x="266877" y="475411"/>
                  </a:lnTo>
                  <a:close/>
                </a:path>
                <a:path w="316230" h="641350">
                  <a:moveTo>
                    <a:pt x="267665" y="479653"/>
                  </a:moveTo>
                  <a:lnTo>
                    <a:pt x="266700" y="480034"/>
                  </a:lnTo>
                  <a:lnTo>
                    <a:pt x="266141" y="480352"/>
                  </a:lnTo>
                  <a:lnTo>
                    <a:pt x="265798" y="480644"/>
                  </a:lnTo>
                  <a:lnTo>
                    <a:pt x="266217" y="480618"/>
                  </a:lnTo>
                  <a:lnTo>
                    <a:pt x="266573" y="480606"/>
                  </a:lnTo>
                  <a:lnTo>
                    <a:pt x="267665" y="479653"/>
                  </a:lnTo>
                  <a:close/>
                </a:path>
                <a:path w="316230" h="641350">
                  <a:moveTo>
                    <a:pt x="274878" y="603072"/>
                  </a:moveTo>
                  <a:lnTo>
                    <a:pt x="274561" y="602284"/>
                  </a:lnTo>
                  <a:lnTo>
                    <a:pt x="273304" y="603072"/>
                  </a:lnTo>
                  <a:lnTo>
                    <a:pt x="274878" y="603072"/>
                  </a:lnTo>
                  <a:close/>
                </a:path>
                <a:path w="316230" h="641350">
                  <a:moveTo>
                    <a:pt x="274955" y="590029"/>
                  </a:moveTo>
                  <a:lnTo>
                    <a:pt x="274561" y="590156"/>
                  </a:lnTo>
                  <a:lnTo>
                    <a:pt x="274472" y="590372"/>
                  </a:lnTo>
                  <a:lnTo>
                    <a:pt x="274955" y="590029"/>
                  </a:lnTo>
                  <a:close/>
                </a:path>
                <a:path w="316230" h="641350">
                  <a:moveTo>
                    <a:pt x="275043" y="589102"/>
                  </a:moveTo>
                  <a:lnTo>
                    <a:pt x="273913" y="590372"/>
                  </a:lnTo>
                  <a:lnTo>
                    <a:pt x="274561" y="590156"/>
                  </a:lnTo>
                  <a:lnTo>
                    <a:pt x="275043" y="589102"/>
                  </a:lnTo>
                  <a:close/>
                </a:path>
                <a:path w="316230" h="641350">
                  <a:moveTo>
                    <a:pt x="276707" y="596722"/>
                  </a:moveTo>
                  <a:lnTo>
                    <a:pt x="276656" y="596468"/>
                  </a:lnTo>
                  <a:lnTo>
                    <a:pt x="276682" y="596722"/>
                  </a:lnTo>
                  <a:close/>
                </a:path>
                <a:path w="316230" h="641350">
                  <a:moveTo>
                    <a:pt x="277152" y="597992"/>
                  </a:moveTo>
                  <a:lnTo>
                    <a:pt x="276682" y="596722"/>
                  </a:lnTo>
                  <a:lnTo>
                    <a:pt x="275602" y="596722"/>
                  </a:lnTo>
                  <a:lnTo>
                    <a:pt x="274193" y="596722"/>
                  </a:lnTo>
                  <a:lnTo>
                    <a:pt x="274116" y="597992"/>
                  </a:lnTo>
                  <a:lnTo>
                    <a:pt x="270357" y="599262"/>
                  </a:lnTo>
                  <a:lnTo>
                    <a:pt x="272542" y="599262"/>
                  </a:lnTo>
                  <a:lnTo>
                    <a:pt x="277152" y="597992"/>
                  </a:lnTo>
                  <a:close/>
                </a:path>
                <a:path w="316230" h="641350">
                  <a:moveTo>
                    <a:pt x="279476" y="600621"/>
                  </a:moveTo>
                  <a:lnTo>
                    <a:pt x="278574" y="600849"/>
                  </a:lnTo>
                  <a:lnTo>
                    <a:pt x="278676" y="601002"/>
                  </a:lnTo>
                  <a:lnTo>
                    <a:pt x="278892" y="601002"/>
                  </a:lnTo>
                  <a:lnTo>
                    <a:pt x="279146" y="600875"/>
                  </a:lnTo>
                  <a:lnTo>
                    <a:pt x="279323" y="600748"/>
                  </a:lnTo>
                  <a:lnTo>
                    <a:pt x="279476" y="600621"/>
                  </a:lnTo>
                  <a:close/>
                </a:path>
                <a:path w="316230" h="641350">
                  <a:moveTo>
                    <a:pt x="281571" y="525602"/>
                  </a:moveTo>
                  <a:lnTo>
                    <a:pt x="275971" y="525602"/>
                  </a:lnTo>
                  <a:lnTo>
                    <a:pt x="272694" y="524332"/>
                  </a:lnTo>
                  <a:lnTo>
                    <a:pt x="272923" y="523062"/>
                  </a:lnTo>
                  <a:lnTo>
                    <a:pt x="274777" y="524332"/>
                  </a:lnTo>
                  <a:lnTo>
                    <a:pt x="276212" y="523062"/>
                  </a:lnTo>
                  <a:lnTo>
                    <a:pt x="271386" y="521792"/>
                  </a:lnTo>
                  <a:lnTo>
                    <a:pt x="273697" y="520522"/>
                  </a:lnTo>
                  <a:lnTo>
                    <a:pt x="276021" y="519252"/>
                  </a:lnTo>
                  <a:lnTo>
                    <a:pt x="272719" y="519252"/>
                  </a:lnTo>
                  <a:lnTo>
                    <a:pt x="280047" y="515442"/>
                  </a:lnTo>
                  <a:lnTo>
                    <a:pt x="271018" y="514172"/>
                  </a:lnTo>
                  <a:lnTo>
                    <a:pt x="275475" y="511632"/>
                  </a:lnTo>
                  <a:lnTo>
                    <a:pt x="274586" y="511632"/>
                  </a:lnTo>
                  <a:lnTo>
                    <a:pt x="274916" y="510362"/>
                  </a:lnTo>
                  <a:lnTo>
                    <a:pt x="273532" y="511632"/>
                  </a:lnTo>
                  <a:lnTo>
                    <a:pt x="272364" y="511632"/>
                  </a:lnTo>
                  <a:lnTo>
                    <a:pt x="269201" y="509092"/>
                  </a:lnTo>
                  <a:lnTo>
                    <a:pt x="272364" y="504012"/>
                  </a:lnTo>
                  <a:lnTo>
                    <a:pt x="273164" y="502742"/>
                  </a:lnTo>
                  <a:lnTo>
                    <a:pt x="273888" y="498932"/>
                  </a:lnTo>
                  <a:lnTo>
                    <a:pt x="274066" y="497662"/>
                  </a:lnTo>
                  <a:lnTo>
                    <a:pt x="264299" y="500202"/>
                  </a:lnTo>
                  <a:lnTo>
                    <a:pt x="268224" y="497662"/>
                  </a:lnTo>
                  <a:lnTo>
                    <a:pt x="271729" y="497662"/>
                  </a:lnTo>
                  <a:lnTo>
                    <a:pt x="266979" y="495122"/>
                  </a:lnTo>
                  <a:lnTo>
                    <a:pt x="270522" y="491312"/>
                  </a:lnTo>
                  <a:lnTo>
                    <a:pt x="266534" y="490042"/>
                  </a:lnTo>
                  <a:lnTo>
                    <a:pt x="267335" y="490042"/>
                  </a:lnTo>
                  <a:lnTo>
                    <a:pt x="268351" y="488772"/>
                  </a:lnTo>
                  <a:lnTo>
                    <a:pt x="268401" y="490042"/>
                  </a:lnTo>
                  <a:lnTo>
                    <a:pt x="270738" y="488772"/>
                  </a:lnTo>
                  <a:lnTo>
                    <a:pt x="268071" y="487502"/>
                  </a:lnTo>
                  <a:lnTo>
                    <a:pt x="267868" y="487502"/>
                  </a:lnTo>
                  <a:lnTo>
                    <a:pt x="268820" y="486232"/>
                  </a:lnTo>
                  <a:lnTo>
                    <a:pt x="265366" y="486232"/>
                  </a:lnTo>
                  <a:lnTo>
                    <a:pt x="268147" y="484962"/>
                  </a:lnTo>
                  <a:lnTo>
                    <a:pt x="267538" y="484962"/>
                  </a:lnTo>
                  <a:lnTo>
                    <a:pt x="268732" y="483692"/>
                  </a:lnTo>
                  <a:lnTo>
                    <a:pt x="265950" y="483692"/>
                  </a:lnTo>
                  <a:lnTo>
                    <a:pt x="267106" y="482422"/>
                  </a:lnTo>
                  <a:lnTo>
                    <a:pt x="264287" y="482422"/>
                  </a:lnTo>
                  <a:lnTo>
                    <a:pt x="265798" y="481152"/>
                  </a:lnTo>
                  <a:lnTo>
                    <a:pt x="262496" y="481152"/>
                  </a:lnTo>
                  <a:lnTo>
                    <a:pt x="266827" y="478675"/>
                  </a:lnTo>
                  <a:lnTo>
                    <a:pt x="267093" y="478612"/>
                  </a:lnTo>
                  <a:lnTo>
                    <a:pt x="265772" y="477342"/>
                  </a:lnTo>
                  <a:lnTo>
                    <a:pt x="264934" y="477342"/>
                  </a:lnTo>
                  <a:lnTo>
                    <a:pt x="264833" y="476072"/>
                  </a:lnTo>
                  <a:lnTo>
                    <a:pt x="266738" y="476072"/>
                  </a:lnTo>
                  <a:lnTo>
                    <a:pt x="266623" y="476656"/>
                  </a:lnTo>
                  <a:lnTo>
                    <a:pt x="266839" y="476313"/>
                  </a:lnTo>
                  <a:lnTo>
                    <a:pt x="266928" y="475907"/>
                  </a:lnTo>
                  <a:lnTo>
                    <a:pt x="266852" y="475538"/>
                  </a:lnTo>
                  <a:lnTo>
                    <a:pt x="266788" y="475843"/>
                  </a:lnTo>
                  <a:lnTo>
                    <a:pt x="266623" y="474802"/>
                  </a:lnTo>
                  <a:lnTo>
                    <a:pt x="263271" y="474802"/>
                  </a:lnTo>
                  <a:lnTo>
                    <a:pt x="268579" y="473532"/>
                  </a:lnTo>
                  <a:lnTo>
                    <a:pt x="258267" y="473532"/>
                  </a:lnTo>
                  <a:lnTo>
                    <a:pt x="265264" y="470992"/>
                  </a:lnTo>
                  <a:lnTo>
                    <a:pt x="262356" y="469722"/>
                  </a:lnTo>
                  <a:lnTo>
                    <a:pt x="261315" y="468452"/>
                  </a:lnTo>
                  <a:lnTo>
                    <a:pt x="261023" y="468096"/>
                  </a:lnTo>
                  <a:lnTo>
                    <a:pt x="264553" y="467182"/>
                  </a:lnTo>
                  <a:lnTo>
                    <a:pt x="262229" y="465886"/>
                  </a:lnTo>
                  <a:lnTo>
                    <a:pt x="260578" y="467550"/>
                  </a:lnTo>
                  <a:lnTo>
                    <a:pt x="260273" y="467182"/>
                  </a:lnTo>
                  <a:lnTo>
                    <a:pt x="258889" y="465988"/>
                  </a:lnTo>
                  <a:lnTo>
                    <a:pt x="260629" y="465404"/>
                  </a:lnTo>
                  <a:lnTo>
                    <a:pt x="258076" y="464642"/>
                  </a:lnTo>
                  <a:lnTo>
                    <a:pt x="258864" y="463372"/>
                  </a:lnTo>
                  <a:lnTo>
                    <a:pt x="259397" y="462102"/>
                  </a:lnTo>
                  <a:lnTo>
                    <a:pt x="260616" y="462102"/>
                  </a:lnTo>
                  <a:lnTo>
                    <a:pt x="259473" y="460832"/>
                  </a:lnTo>
                  <a:lnTo>
                    <a:pt x="261581" y="459562"/>
                  </a:lnTo>
                  <a:lnTo>
                    <a:pt x="260172" y="458292"/>
                  </a:lnTo>
                  <a:lnTo>
                    <a:pt x="260045" y="458177"/>
                  </a:lnTo>
                  <a:lnTo>
                    <a:pt x="258889" y="457123"/>
                  </a:lnTo>
                  <a:lnTo>
                    <a:pt x="256171" y="458292"/>
                  </a:lnTo>
                  <a:lnTo>
                    <a:pt x="252514" y="457022"/>
                  </a:lnTo>
                  <a:lnTo>
                    <a:pt x="257048" y="457022"/>
                  </a:lnTo>
                  <a:lnTo>
                    <a:pt x="252133" y="455752"/>
                  </a:lnTo>
                  <a:lnTo>
                    <a:pt x="259969" y="454482"/>
                  </a:lnTo>
                  <a:lnTo>
                    <a:pt x="258559" y="453212"/>
                  </a:lnTo>
                  <a:lnTo>
                    <a:pt x="256362" y="454482"/>
                  </a:lnTo>
                  <a:lnTo>
                    <a:pt x="256247" y="453212"/>
                  </a:lnTo>
                  <a:lnTo>
                    <a:pt x="258559" y="453212"/>
                  </a:lnTo>
                  <a:lnTo>
                    <a:pt x="258940" y="453212"/>
                  </a:lnTo>
                  <a:lnTo>
                    <a:pt x="254749" y="451942"/>
                  </a:lnTo>
                  <a:lnTo>
                    <a:pt x="256108" y="451942"/>
                  </a:lnTo>
                  <a:lnTo>
                    <a:pt x="256705" y="450964"/>
                  </a:lnTo>
                  <a:lnTo>
                    <a:pt x="256349" y="449402"/>
                  </a:lnTo>
                  <a:lnTo>
                    <a:pt x="251155" y="449402"/>
                  </a:lnTo>
                  <a:lnTo>
                    <a:pt x="252818" y="446862"/>
                  </a:lnTo>
                  <a:lnTo>
                    <a:pt x="254177" y="446862"/>
                  </a:lnTo>
                  <a:lnTo>
                    <a:pt x="258051" y="445592"/>
                  </a:lnTo>
                  <a:lnTo>
                    <a:pt x="254876" y="445592"/>
                  </a:lnTo>
                  <a:lnTo>
                    <a:pt x="251968" y="444322"/>
                  </a:lnTo>
                  <a:lnTo>
                    <a:pt x="252526" y="444322"/>
                  </a:lnTo>
                  <a:lnTo>
                    <a:pt x="250418" y="443052"/>
                  </a:lnTo>
                  <a:lnTo>
                    <a:pt x="247637" y="444322"/>
                  </a:lnTo>
                  <a:lnTo>
                    <a:pt x="248564" y="443052"/>
                  </a:lnTo>
                  <a:lnTo>
                    <a:pt x="248983" y="443052"/>
                  </a:lnTo>
                  <a:lnTo>
                    <a:pt x="248500" y="441782"/>
                  </a:lnTo>
                  <a:lnTo>
                    <a:pt x="248094" y="441782"/>
                  </a:lnTo>
                  <a:lnTo>
                    <a:pt x="248983" y="440512"/>
                  </a:lnTo>
                  <a:lnTo>
                    <a:pt x="253276" y="440512"/>
                  </a:lnTo>
                  <a:lnTo>
                    <a:pt x="254101" y="439242"/>
                  </a:lnTo>
                  <a:lnTo>
                    <a:pt x="250799" y="439242"/>
                  </a:lnTo>
                  <a:lnTo>
                    <a:pt x="252933" y="437972"/>
                  </a:lnTo>
                  <a:lnTo>
                    <a:pt x="250024" y="437972"/>
                  </a:lnTo>
                  <a:lnTo>
                    <a:pt x="250799" y="436702"/>
                  </a:lnTo>
                  <a:lnTo>
                    <a:pt x="250952" y="436702"/>
                  </a:lnTo>
                  <a:lnTo>
                    <a:pt x="252844" y="436702"/>
                  </a:lnTo>
                  <a:lnTo>
                    <a:pt x="253174" y="435432"/>
                  </a:lnTo>
                  <a:lnTo>
                    <a:pt x="251028" y="436473"/>
                  </a:lnTo>
                  <a:lnTo>
                    <a:pt x="251879" y="434162"/>
                  </a:lnTo>
                  <a:lnTo>
                    <a:pt x="250558" y="434162"/>
                  </a:lnTo>
                  <a:lnTo>
                    <a:pt x="250558" y="436702"/>
                  </a:lnTo>
                  <a:lnTo>
                    <a:pt x="247967" y="437972"/>
                  </a:lnTo>
                  <a:lnTo>
                    <a:pt x="249910" y="436702"/>
                  </a:lnTo>
                  <a:lnTo>
                    <a:pt x="250558" y="436702"/>
                  </a:lnTo>
                  <a:lnTo>
                    <a:pt x="250558" y="434162"/>
                  </a:lnTo>
                  <a:lnTo>
                    <a:pt x="248920" y="434162"/>
                  </a:lnTo>
                  <a:lnTo>
                    <a:pt x="250050" y="432892"/>
                  </a:lnTo>
                  <a:lnTo>
                    <a:pt x="253911" y="431622"/>
                  </a:lnTo>
                  <a:lnTo>
                    <a:pt x="253428" y="430352"/>
                  </a:lnTo>
                  <a:lnTo>
                    <a:pt x="249212" y="429082"/>
                  </a:lnTo>
                  <a:lnTo>
                    <a:pt x="249961" y="427812"/>
                  </a:lnTo>
                  <a:lnTo>
                    <a:pt x="244030" y="427812"/>
                  </a:lnTo>
                  <a:lnTo>
                    <a:pt x="252158" y="426542"/>
                  </a:lnTo>
                  <a:lnTo>
                    <a:pt x="249453" y="425272"/>
                  </a:lnTo>
                  <a:lnTo>
                    <a:pt x="251929" y="425272"/>
                  </a:lnTo>
                  <a:lnTo>
                    <a:pt x="252691" y="424002"/>
                  </a:lnTo>
                  <a:lnTo>
                    <a:pt x="250317" y="422732"/>
                  </a:lnTo>
                  <a:lnTo>
                    <a:pt x="248373" y="421462"/>
                  </a:lnTo>
                  <a:lnTo>
                    <a:pt x="249821" y="421462"/>
                  </a:lnTo>
                  <a:lnTo>
                    <a:pt x="251015" y="420192"/>
                  </a:lnTo>
                  <a:lnTo>
                    <a:pt x="250355" y="418922"/>
                  </a:lnTo>
                  <a:lnTo>
                    <a:pt x="249478" y="418922"/>
                  </a:lnTo>
                  <a:lnTo>
                    <a:pt x="249656" y="417652"/>
                  </a:lnTo>
                  <a:lnTo>
                    <a:pt x="247611" y="418922"/>
                  </a:lnTo>
                  <a:lnTo>
                    <a:pt x="250266" y="416382"/>
                  </a:lnTo>
                  <a:lnTo>
                    <a:pt x="248958" y="415112"/>
                  </a:lnTo>
                  <a:lnTo>
                    <a:pt x="247408" y="413842"/>
                  </a:lnTo>
                  <a:lnTo>
                    <a:pt x="249351" y="411302"/>
                  </a:lnTo>
                  <a:lnTo>
                    <a:pt x="250647" y="412572"/>
                  </a:lnTo>
                  <a:lnTo>
                    <a:pt x="250634" y="411302"/>
                  </a:lnTo>
                  <a:lnTo>
                    <a:pt x="249186" y="410032"/>
                  </a:lnTo>
                  <a:lnTo>
                    <a:pt x="247738" y="410032"/>
                  </a:lnTo>
                  <a:lnTo>
                    <a:pt x="245897" y="411302"/>
                  </a:lnTo>
                  <a:lnTo>
                    <a:pt x="245668" y="411302"/>
                  </a:lnTo>
                  <a:lnTo>
                    <a:pt x="245668" y="415112"/>
                  </a:lnTo>
                  <a:lnTo>
                    <a:pt x="239115" y="415112"/>
                  </a:lnTo>
                  <a:lnTo>
                    <a:pt x="239750" y="416382"/>
                  </a:lnTo>
                  <a:lnTo>
                    <a:pt x="237896" y="416382"/>
                  </a:lnTo>
                  <a:lnTo>
                    <a:pt x="238912" y="415112"/>
                  </a:lnTo>
                  <a:lnTo>
                    <a:pt x="239090" y="415112"/>
                  </a:lnTo>
                  <a:lnTo>
                    <a:pt x="243738" y="413842"/>
                  </a:lnTo>
                  <a:lnTo>
                    <a:pt x="245668" y="415112"/>
                  </a:lnTo>
                  <a:lnTo>
                    <a:pt x="245668" y="411302"/>
                  </a:lnTo>
                  <a:lnTo>
                    <a:pt x="244449" y="411302"/>
                  </a:lnTo>
                  <a:lnTo>
                    <a:pt x="243293" y="410032"/>
                  </a:lnTo>
                  <a:lnTo>
                    <a:pt x="247142" y="410032"/>
                  </a:lnTo>
                  <a:lnTo>
                    <a:pt x="248462" y="408762"/>
                  </a:lnTo>
                  <a:lnTo>
                    <a:pt x="246151" y="408762"/>
                  </a:lnTo>
                  <a:lnTo>
                    <a:pt x="250355" y="407492"/>
                  </a:lnTo>
                  <a:lnTo>
                    <a:pt x="241274" y="410032"/>
                  </a:lnTo>
                  <a:lnTo>
                    <a:pt x="244055" y="407492"/>
                  </a:lnTo>
                  <a:lnTo>
                    <a:pt x="242925" y="407492"/>
                  </a:lnTo>
                  <a:lnTo>
                    <a:pt x="243255" y="406222"/>
                  </a:lnTo>
                  <a:lnTo>
                    <a:pt x="241490" y="406222"/>
                  </a:lnTo>
                  <a:lnTo>
                    <a:pt x="244221" y="404952"/>
                  </a:lnTo>
                  <a:lnTo>
                    <a:pt x="245021" y="404952"/>
                  </a:lnTo>
                  <a:lnTo>
                    <a:pt x="245071" y="406222"/>
                  </a:lnTo>
                  <a:lnTo>
                    <a:pt x="245872" y="406222"/>
                  </a:lnTo>
                  <a:lnTo>
                    <a:pt x="249085" y="404952"/>
                  </a:lnTo>
                  <a:lnTo>
                    <a:pt x="248653" y="404952"/>
                  </a:lnTo>
                  <a:lnTo>
                    <a:pt x="249351" y="403682"/>
                  </a:lnTo>
                  <a:lnTo>
                    <a:pt x="250037" y="402412"/>
                  </a:lnTo>
                  <a:lnTo>
                    <a:pt x="249643" y="402983"/>
                  </a:lnTo>
                  <a:lnTo>
                    <a:pt x="249186" y="403682"/>
                  </a:lnTo>
                  <a:lnTo>
                    <a:pt x="248818" y="403618"/>
                  </a:lnTo>
                  <a:lnTo>
                    <a:pt x="249631" y="403009"/>
                  </a:lnTo>
                  <a:lnTo>
                    <a:pt x="249148" y="403275"/>
                  </a:lnTo>
                  <a:lnTo>
                    <a:pt x="248881" y="403517"/>
                  </a:lnTo>
                  <a:lnTo>
                    <a:pt x="241833" y="402412"/>
                  </a:lnTo>
                  <a:lnTo>
                    <a:pt x="247700" y="401142"/>
                  </a:lnTo>
                  <a:lnTo>
                    <a:pt x="248627" y="401142"/>
                  </a:lnTo>
                  <a:lnTo>
                    <a:pt x="249415" y="399961"/>
                  </a:lnTo>
                  <a:lnTo>
                    <a:pt x="249885" y="399935"/>
                  </a:lnTo>
                  <a:lnTo>
                    <a:pt x="249428" y="399948"/>
                  </a:lnTo>
                  <a:lnTo>
                    <a:pt x="248716" y="399872"/>
                  </a:lnTo>
                  <a:lnTo>
                    <a:pt x="253263" y="398602"/>
                  </a:lnTo>
                  <a:lnTo>
                    <a:pt x="249453" y="398602"/>
                  </a:lnTo>
                  <a:lnTo>
                    <a:pt x="250469" y="397332"/>
                  </a:lnTo>
                  <a:lnTo>
                    <a:pt x="252069" y="397332"/>
                  </a:lnTo>
                  <a:lnTo>
                    <a:pt x="251218" y="396062"/>
                  </a:lnTo>
                  <a:lnTo>
                    <a:pt x="250317" y="397332"/>
                  </a:lnTo>
                  <a:lnTo>
                    <a:pt x="245440" y="397332"/>
                  </a:lnTo>
                  <a:lnTo>
                    <a:pt x="253098" y="394792"/>
                  </a:lnTo>
                  <a:lnTo>
                    <a:pt x="248208" y="393522"/>
                  </a:lnTo>
                  <a:lnTo>
                    <a:pt x="246164" y="392252"/>
                  </a:lnTo>
                  <a:lnTo>
                    <a:pt x="242709" y="392252"/>
                  </a:lnTo>
                  <a:lnTo>
                    <a:pt x="240931" y="390982"/>
                  </a:lnTo>
                  <a:lnTo>
                    <a:pt x="242519" y="389712"/>
                  </a:lnTo>
                  <a:lnTo>
                    <a:pt x="241490" y="389712"/>
                  </a:lnTo>
                  <a:lnTo>
                    <a:pt x="239115" y="390982"/>
                  </a:lnTo>
                  <a:lnTo>
                    <a:pt x="237223" y="390982"/>
                  </a:lnTo>
                  <a:lnTo>
                    <a:pt x="234797" y="392252"/>
                  </a:lnTo>
                  <a:lnTo>
                    <a:pt x="240601" y="392252"/>
                  </a:lnTo>
                  <a:lnTo>
                    <a:pt x="237324" y="393522"/>
                  </a:lnTo>
                  <a:lnTo>
                    <a:pt x="237070" y="393522"/>
                  </a:lnTo>
                  <a:lnTo>
                    <a:pt x="238620" y="394792"/>
                  </a:lnTo>
                  <a:lnTo>
                    <a:pt x="240258" y="393522"/>
                  </a:lnTo>
                  <a:lnTo>
                    <a:pt x="244081" y="394792"/>
                  </a:lnTo>
                  <a:lnTo>
                    <a:pt x="241312" y="395249"/>
                  </a:lnTo>
                  <a:lnTo>
                    <a:pt x="241312" y="396062"/>
                  </a:lnTo>
                  <a:lnTo>
                    <a:pt x="239699" y="396773"/>
                  </a:lnTo>
                  <a:lnTo>
                    <a:pt x="239229" y="396062"/>
                  </a:lnTo>
                  <a:lnTo>
                    <a:pt x="241312" y="396062"/>
                  </a:lnTo>
                  <a:lnTo>
                    <a:pt x="241312" y="395249"/>
                  </a:lnTo>
                  <a:lnTo>
                    <a:pt x="237045" y="395935"/>
                  </a:lnTo>
                  <a:lnTo>
                    <a:pt x="237083" y="395757"/>
                  </a:lnTo>
                  <a:lnTo>
                    <a:pt x="236359" y="396049"/>
                  </a:lnTo>
                  <a:lnTo>
                    <a:pt x="234797" y="396671"/>
                  </a:lnTo>
                  <a:lnTo>
                    <a:pt x="234873" y="396798"/>
                  </a:lnTo>
                  <a:lnTo>
                    <a:pt x="236982" y="396252"/>
                  </a:lnTo>
                  <a:lnTo>
                    <a:pt x="237020" y="396062"/>
                  </a:lnTo>
                  <a:lnTo>
                    <a:pt x="237858" y="396062"/>
                  </a:lnTo>
                  <a:lnTo>
                    <a:pt x="239369" y="396925"/>
                  </a:lnTo>
                  <a:lnTo>
                    <a:pt x="238455" y="397332"/>
                  </a:lnTo>
                  <a:lnTo>
                    <a:pt x="242824" y="398602"/>
                  </a:lnTo>
                  <a:lnTo>
                    <a:pt x="241338" y="398602"/>
                  </a:lnTo>
                  <a:lnTo>
                    <a:pt x="235889" y="399872"/>
                  </a:lnTo>
                  <a:lnTo>
                    <a:pt x="238506" y="399872"/>
                  </a:lnTo>
                  <a:lnTo>
                    <a:pt x="242366" y="399872"/>
                  </a:lnTo>
                  <a:lnTo>
                    <a:pt x="239903" y="401142"/>
                  </a:lnTo>
                  <a:lnTo>
                    <a:pt x="240855" y="401142"/>
                  </a:lnTo>
                  <a:lnTo>
                    <a:pt x="235127" y="402412"/>
                  </a:lnTo>
                  <a:lnTo>
                    <a:pt x="235280" y="402628"/>
                  </a:lnTo>
                  <a:lnTo>
                    <a:pt x="234873" y="402666"/>
                  </a:lnTo>
                  <a:lnTo>
                    <a:pt x="234022" y="402767"/>
                  </a:lnTo>
                  <a:lnTo>
                    <a:pt x="233908" y="402958"/>
                  </a:lnTo>
                  <a:lnTo>
                    <a:pt x="235483" y="402882"/>
                  </a:lnTo>
                  <a:lnTo>
                    <a:pt x="236105" y="403682"/>
                  </a:lnTo>
                  <a:lnTo>
                    <a:pt x="239890" y="402412"/>
                  </a:lnTo>
                  <a:lnTo>
                    <a:pt x="237794" y="404952"/>
                  </a:lnTo>
                  <a:lnTo>
                    <a:pt x="237223" y="407492"/>
                  </a:lnTo>
                  <a:lnTo>
                    <a:pt x="235940" y="408762"/>
                  </a:lnTo>
                  <a:lnTo>
                    <a:pt x="239153" y="408762"/>
                  </a:lnTo>
                  <a:lnTo>
                    <a:pt x="238518" y="410032"/>
                  </a:lnTo>
                  <a:lnTo>
                    <a:pt x="239369" y="411302"/>
                  </a:lnTo>
                  <a:lnTo>
                    <a:pt x="237553" y="411302"/>
                  </a:lnTo>
                  <a:lnTo>
                    <a:pt x="234683" y="412572"/>
                  </a:lnTo>
                  <a:lnTo>
                    <a:pt x="234924" y="412572"/>
                  </a:lnTo>
                  <a:lnTo>
                    <a:pt x="238201" y="413842"/>
                  </a:lnTo>
                  <a:lnTo>
                    <a:pt x="236410" y="415112"/>
                  </a:lnTo>
                  <a:lnTo>
                    <a:pt x="238086" y="415112"/>
                  </a:lnTo>
                  <a:lnTo>
                    <a:pt x="237782" y="416382"/>
                  </a:lnTo>
                  <a:lnTo>
                    <a:pt x="238150" y="417652"/>
                  </a:lnTo>
                  <a:lnTo>
                    <a:pt x="235712" y="417652"/>
                  </a:lnTo>
                  <a:lnTo>
                    <a:pt x="234721" y="418922"/>
                  </a:lnTo>
                  <a:lnTo>
                    <a:pt x="237858" y="418922"/>
                  </a:lnTo>
                  <a:lnTo>
                    <a:pt x="236423" y="420192"/>
                  </a:lnTo>
                  <a:lnTo>
                    <a:pt x="237020" y="420192"/>
                  </a:lnTo>
                  <a:lnTo>
                    <a:pt x="236245" y="421462"/>
                  </a:lnTo>
                  <a:lnTo>
                    <a:pt x="238188" y="421462"/>
                  </a:lnTo>
                  <a:lnTo>
                    <a:pt x="237985" y="421614"/>
                  </a:lnTo>
                  <a:lnTo>
                    <a:pt x="239115" y="421538"/>
                  </a:lnTo>
                  <a:lnTo>
                    <a:pt x="239788" y="421462"/>
                  </a:lnTo>
                  <a:lnTo>
                    <a:pt x="243027" y="422732"/>
                  </a:lnTo>
                  <a:lnTo>
                    <a:pt x="238417" y="425272"/>
                  </a:lnTo>
                  <a:lnTo>
                    <a:pt x="239903" y="426542"/>
                  </a:lnTo>
                  <a:lnTo>
                    <a:pt x="240157" y="426542"/>
                  </a:lnTo>
                  <a:lnTo>
                    <a:pt x="239788" y="427812"/>
                  </a:lnTo>
                  <a:lnTo>
                    <a:pt x="242074" y="429082"/>
                  </a:lnTo>
                  <a:lnTo>
                    <a:pt x="240271" y="430352"/>
                  </a:lnTo>
                  <a:lnTo>
                    <a:pt x="241046" y="430352"/>
                  </a:lnTo>
                  <a:lnTo>
                    <a:pt x="239471" y="431622"/>
                  </a:lnTo>
                  <a:lnTo>
                    <a:pt x="237312" y="431622"/>
                  </a:lnTo>
                  <a:lnTo>
                    <a:pt x="235699" y="432892"/>
                  </a:lnTo>
                  <a:lnTo>
                    <a:pt x="235953" y="432892"/>
                  </a:lnTo>
                  <a:lnTo>
                    <a:pt x="235419" y="434162"/>
                  </a:lnTo>
                  <a:lnTo>
                    <a:pt x="238518" y="434162"/>
                  </a:lnTo>
                  <a:lnTo>
                    <a:pt x="238163" y="435432"/>
                  </a:lnTo>
                  <a:lnTo>
                    <a:pt x="234683" y="435432"/>
                  </a:lnTo>
                  <a:lnTo>
                    <a:pt x="230746" y="437972"/>
                  </a:lnTo>
                  <a:lnTo>
                    <a:pt x="242303" y="437972"/>
                  </a:lnTo>
                  <a:lnTo>
                    <a:pt x="238887" y="439242"/>
                  </a:lnTo>
                  <a:lnTo>
                    <a:pt x="239903" y="439242"/>
                  </a:lnTo>
                  <a:lnTo>
                    <a:pt x="239560" y="440512"/>
                  </a:lnTo>
                  <a:lnTo>
                    <a:pt x="234759" y="441782"/>
                  </a:lnTo>
                  <a:lnTo>
                    <a:pt x="233019" y="444322"/>
                  </a:lnTo>
                  <a:lnTo>
                    <a:pt x="239953" y="443052"/>
                  </a:lnTo>
                  <a:lnTo>
                    <a:pt x="238823" y="444322"/>
                  </a:lnTo>
                  <a:lnTo>
                    <a:pt x="240030" y="444322"/>
                  </a:lnTo>
                  <a:lnTo>
                    <a:pt x="243293" y="443052"/>
                  </a:lnTo>
                  <a:lnTo>
                    <a:pt x="244576" y="444322"/>
                  </a:lnTo>
                  <a:lnTo>
                    <a:pt x="244246" y="445592"/>
                  </a:lnTo>
                  <a:lnTo>
                    <a:pt x="239166" y="445592"/>
                  </a:lnTo>
                  <a:lnTo>
                    <a:pt x="238683" y="444322"/>
                  </a:lnTo>
                  <a:lnTo>
                    <a:pt x="238099" y="444322"/>
                  </a:lnTo>
                  <a:lnTo>
                    <a:pt x="236816" y="445592"/>
                  </a:lnTo>
                  <a:lnTo>
                    <a:pt x="237159" y="446862"/>
                  </a:lnTo>
                  <a:lnTo>
                    <a:pt x="237731" y="446862"/>
                  </a:lnTo>
                  <a:lnTo>
                    <a:pt x="236105" y="448132"/>
                  </a:lnTo>
                  <a:lnTo>
                    <a:pt x="237909" y="448132"/>
                  </a:lnTo>
                  <a:lnTo>
                    <a:pt x="236905" y="449402"/>
                  </a:lnTo>
                  <a:lnTo>
                    <a:pt x="238988" y="449402"/>
                  </a:lnTo>
                  <a:lnTo>
                    <a:pt x="237731" y="450672"/>
                  </a:lnTo>
                  <a:lnTo>
                    <a:pt x="241439" y="449402"/>
                  </a:lnTo>
                  <a:lnTo>
                    <a:pt x="242150" y="450672"/>
                  </a:lnTo>
                  <a:lnTo>
                    <a:pt x="240398" y="451942"/>
                  </a:lnTo>
                  <a:lnTo>
                    <a:pt x="237655" y="450672"/>
                  </a:lnTo>
                  <a:lnTo>
                    <a:pt x="239407" y="451942"/>
                  </a:lnTo>
                  <a:lnTo>
                    <a:pt x="238252" y="453212"/>
                  </a:lnTo>
                  <a:lnTo>
                    <a:pt x="235115" y="451942"/>
                  </a:lnTo>
                  <a:lnTo>
                    <a:pt x="237655" y="453212"/>
                  </a:lnTo>
                  <a:lnTo>
                    <a:pt x="233895" y="454482"/>
                  </a:lnTo>
                  <a:lnTo>
                    <a:pt x="233553" y="455752"/>
                  </a:lnTo>
                  <a:lnTo>
                    <a:pt x="239395" y="455752"/>
                  </a:lnTo>
                  <a:lnTo>
                    <a:pt x="239610" y="455853"/>
                  </a:lnTo>
                  <a:lnTo>
                    <a:pt x="239776" y="455752"/>
                  </a:lnTo>
                  <a:lnTo>
                    <a:pt x="239687" y="455879"/>
                  </a:lnTo>
                  <a:lnTo>
                    <a:pt x="242125" y="457022"/>
                  </a:lnTo>
                  <a:lnTo>
                    <a:pt x="238887" y="457022"/>
                  </a:lnTo>
                  <a:lnTo>
                    <a:pt x="239687" y="455879"/>
                  </a:lnTo>
                  <a:lnTo>
                    <a:pt x="235648" y="458292"/>
                  </a:lnTo>
                  <a:lnTo>
                    <a:pt x="235229" y="457542"/>
                  </a:lnTo>
                  <a:lnTo>
                    <a:pt x="235000" y="458292"/>
                  </a:lnTo>
                  <a:lnTo>
                    <a:pt x="234111" y="458292"/>
                  </a:lnTo>
                  <a:lnTo>
                    <a:pt x="231419" y="459562"/>
                  </a:lnTo>
                  <a:lnTo>
                    <a:pt x="237909" y="458292"/>
                  </a:lnTo>
                  <a:lnTo>
                    <a:pt x="238036" y="459562"/>
                  </a:lnTo>
                  <a:lnTo>
                    <a:pt x="239560" y="459562"/>
                  </a:lnTo>
                  <a:lnTo>
                    <a:pt x="238277" y="460832"/>
                  </a:lnTo>
                  <a:lnTo>
                    <a:pt x="240398" y="460832"/>
                  </a:lnTo>
                  <a:lnTo>
                    <a:pt x="241973" y="460832"/>
                  </a:lnTo>
                  <a:lnTo>
                    <a:pt x="242506" y="461035"/>
                  </a:lnTo>
                  <a:lnTo>
                    <a:pt x="242570" y="460832"/>
                  </a:lnTo>
                  <a:lnTo>
                    <a:pt x="243636" y="460832"/>
                  </a:lnTo>
                  <a:lnTo>
                    <a:pt x="243141" y="461276"/>
                  </a:lnTo>
                  <a:lnTo>
                    <a:pt x="245313" y="462102"/>
                  </a:lnTo>
                  <a:lnTo>
                    <a:pt x="238874" y="463372"/>
                  </a:lnTo>
                  <a:lnTo>
                    <a:pt x="241198" y="464642"/>
                  </a:lnTo>
                  <a:lnTo>
                    <a:pt x="237756" y="464642"/>
                  </a:lnTo>
                  <a:lnTo>
                    <a:pt x="236982" y="465912"/>
                  </a:lnTo>
                  <a:lnTo>
                    <a:pt x="239115" y="465912"/>
                  </a:lnTo>
                  <a:lnTo>
                    <a:pt x="239242" y="465988"/>
                  </a:lnTo>
                  <a:lnTo>
                    <a:pt x="239534" y="465912"/>
                  </a:lnTo>
                  <a:lnTo>
                    <a:pt x="241134" y="465912"/>
                  </a:lnTo>
                  <a:lnTo>
                    <a:pt x="241490" y="464642"/>
                  </a:lnTo>
                  <a:lnTo>
                    <a:pt x="242811" y="465416"/>
                  </a:lnTo>
                  <a:lnTo>
                    <a:pt x="241439" y="465912"/>
                  </a:lnTo>
                  <a:lnTo>
                    <a:pt x="242989" y="465912"/>
                  </a:lnTo>
                  <a:lnTo>
                    <a:pt x="243293" y="465709"/>
                  </a:lnTo>
                  <a:lnTo>
                    <a:pt x="243624" y="465912"/>
                  </a:lnTo>
                  <a:lnTo>
                    <a:pt x="247408" y="465912"/>
                  </a:lnTo>
                  <a:lnTo>
                    <a:pt x="245071" y="467182"/>
                  </a:lnTo>
                  <a:lnTo>
                    <a:pt x="238988" y="468452"/>
                  </a:lnTo>
                  <a:lnTo>
                    <a:pt x="236512" y="469722"/>
                  </a:lnTo>
                  <a:lnTo>
                    <a:pt x="242544" y="469722"/>
                  </a:lnTo>
                  <a:lnTo>
                    <a:pt x="241338" y="472262"/>
                  </a:lnTo>
                  <a:lnTo>
                    <a:pt x="242290" y="470992"/>
                  </a:lnTo>
                  <a:lnTo>
                    <a:pt x="244754" y="470992"/>
                  </a:lnTo>
                  <a:lnTo>
                    <a:pt x="242824" y="472262"/>
                  </a:lnTo>
                  <a:lnTo>
                    <a:pt x="243916" y="472262"/>
                  </a:lnTo>
                  <a:lnTo>
                    <a:pt x="241871" y="473532"/>
                  </a:lnTo>
                  <a:lnTo>
                    <a:pt x="241477" y="473532"/>
                  </a:lnTo>
                  <a:lnTo>
                    <a:pt x="240068" y="474802"/>
                  </a:lnTo>
                  <a:lnTo>
                    <a:pt x="244144" y="474802"/>
                  </a:lnTo>
                  <a:lnTo>
                    <a:pt x="241617" y="476072"/>
                  </a:lnTo>
                  <a:lnTo>
                    <a:pt x="240779" y="477342"/>
                  </a:lnTo>
                  <a:lnTo>
                    <a:pt x="247700" y="476072"/>
                  </a:lnTo>
                  <a:lnTo>
                    <a:pt x="247243" y="478612"/>
                  </a:lnTo>
                  <a:lnTo>
                    <a:pt x="243078" y="478612"/>
                  </a:lnTo>
                  <a:lnTo>
                    <a:pt x="241858" y="479882"/>
                  </a:lnTo>
                  <a:lnTo>
                    <a:pt x="243611" y="479882"/>
                  </a:lnTo>
                  <a:lnTo>
                    <a:pt x="246037" y="479882"/>
                  </a:lnTo>
                  <a:lnTo>
                    <a:pt x="244182" y="481152"/>
                  </a:lnTo>
                  <a:lnTo>
                    <a:pt x="245110" y="481152"/>
                  </a:lnTo>
                  <a:lnTo>
                    <a:pt x="247243" y="479882"/>
                  </a:lnTo>
                  <a:lnTo>
                    <a:pt x="247167" y="481152"/>
                  </a:lnTo>
                  <a:lnTo>
                    <a:pt x="249847" y="481152"/>
                  </a:lnTo>
                  <a:lnTo>
                    <a:pt x="243801" y="483692"/>
                  </a:lnTo>
                  <a:lnTo>
                    <a:pt x="251104" y="484962"/>
                  </a:lnTo>
                  <a:lnTo>
                    <a:pt x="245910" y="486232"/>
                  </a:lnTo>
                  <a:lnTo>
                    <a:pt x="247700" y="488772"/>
                  </a:lnTo>
                  <a:lnTo>
                    <a:pt x="248043" y="490042"/>
                  </a:lnTo>
                  <a:lnTo>
                    <a:pt x="247205" y="490042"/>
                  </a:lnTo>
                  <a:lnTo>
                    <a:pt x="245567" y="491312"/>
                  </a:lnTo>
                  <a:lnTo>
                    <a:pt x="253174" y="488772"/>
                  </a:lnTo>
                  <a:lnTo>
                    <a:pt x="251358" y="491312"/>
                  </a:lnTo>
                  <a:lnTo>
                    <a:pt x="248234" y="492582"/>
                  </a:lnTo>
                  <a:lnTo>
                    <a:pt x="249555" y="492582"/>
                  </a:lnTo>
                  <a:lnTo>
                    <a:pt x="245859" y="495122"/>
                  </a:lnTo>
                  <a:lnTo>
                    <a:pt x="248297" y="495122"/>
                  </a:lnTo>
                  <a:lnTo>
                    <a:pt x="248056" y="496392"/>
                  </a:lnTo>
                  <a:lnTo>
                    <a:pt x="247472" y="496392"/>
                  </a:lnTo>
                  <a:lnTo>
                    <a:pt x="247065" y="497662"/>
                  </a:lnTo>
                  <a:lnTo>
                    <a:pt x="250621" y="497662"/>
                  </a:lnTo>
                  <a:lnTo>
                    <a:pt x="252082" y="498932"/>
                  </a:lnTo>
                  <a:lnTo>
                    <a:pt x="253288" y="498932"/>
                  </a:lnTo>
                  <a:lnTo>
                    <a:pt x="252984" y="499071"/>
                  </a:lnTo>
                  <a:lnTo>
                    <a:pt x="253403" y="498932"/>
                  </a:lnTo>
                  <a:lnTo>
                    <a:pt x="254381" y="500202"/>
                  </a:lnTo>
                  <a:lnTo>
                    <a:pt x="253034" y="500202"/>
                  </a:lnTo>
                  <a:lnTo>
                    <a:pt x="251968" y="501472"/>
                  </a:lnTo>
                  <a:lnTo>
                    <a:pt x="249174" y="502742"/>
                  </a:lnTo>
                  <a:lnTo>
                    <a:pt x="248805" y="501472"/>
                  </a:lnTo>
                  <a:lnTo>
                    <a:pt x="245262" y="502742"/>
                  </a:lnTo>
                  <a:lnTo>
                    <a:pt x="247091" y="502742"/>
                  </a:lnTo>
                  <a:lnTo>
                    <a:pt x="247942" y="505282"/>
                  </a:lnTo>
                  <a:lnTo>
                    <a:pt x="251955" y="504012"/>
                  </a:lnTo>
                  <a:lnTo>
                    <a:pt x="252031" y="505282"/>
                  </a:lnTo>
                  <a:lnTo>
                    <a:pt x="257365" y="505282"/>
                  </a:lnTo>
                  <a:lnTo>
                    <a:pt x="251129" y="506552"/>
                  </a:lnTo>
                  <a:lnTo>
                    <a:pt x="254279" y="506552"/>
                  </a:lnTo>
                  <a:lnTo>
                    <a:pt x="250317" y="507822"/>
                  </a:lnTo>
                  <a:lnTo>
                    <a:pt x="251421" y="507822"/>
                  </a:lnTo>
                  <a:lnTo>
                    <a:pt x="254673" y="509092"/>
                  </a:lnTo>
                  <a:lnTo>
                    <a:pt x="254000" y="509092"/>
                  </a:lnTo>
                  <a:lnTo>
                    <a:pt x="255752" y="510362"/>
                  </a:lnTo>
                  <a:lnTo>
                    <a:pt x="255930" y="511632"/>
                  </a:lnTo>
                  <a:lnTo>
                    <a:pt x="248107" y="512902"/>
                  </a:lnTo>
                  <a:lnTo>
                    <a:pt x="254647" y="514172"/>
                  </a:lnTo>
                  <a:lnTo>
                    <a:pt x="248843" y="516712"/>
                  </a:lnTo>
                  <a:lnTo>
                    <a:pt x="252234" y="517982"/>
                  </a:lnTo>
                  <a:lnTo>
                    <a:pt x="248627" y="521792"/>
                  </a:lnTo>
                  <a:lnTo>
                    <a:pt x="249682" y="523062"/>
                  </a:lnTo>
                  <a:lnTo>
                    <a:pt x="255511" y="520522"/>
                  </a:lnTo>
                  <a:lnTo>
                    <a:pt x="252539" y="522592"/>
                  </a:lnTo>
                  <a:lnTo>
                    <a:pt x="252336" y="522643"/>
                  </a:lnTo>
                  <a:lnTo>
                    <a:pt x="250024" y="524332"/>
                  </a:lnTo>
                  <a:lnTo>
                    <a:pt x="252920" y="523151"/>
                  </a:lnTo>
                  <a:lnTo>
                    <a:pt x="253733" y="524306"/>
                  </a:lnTo>
                  <a:lnTo>
                    <a:pt x="255727" y="522859"/>
                  </a:lnTo>
                  <a:lnTo>
                    <a:pt x="256260" y="522452"/>
                  </a:lnTo>
                  <a:lnTo>
                    <a:pt x="255181" y="522859"/>
                  </a:lnTo>
                  <a:lnTo>
                    <a:pt x="253860" y="522757"/>
                  </a:lnTo>
                  <a:lnTo>
                    <a:pt x="256209" y="521792"/>
                  </a:lnTo>
                  <a:lnTo>
                    <a:pt x="256743" y="523062"/>
                  </a:lnTo>
                  <a:lnTo>
                    <a:pt x="256286" y="523062"/>
                  </a:lnTo>
                  <a:lnTo>
                    <a:pt x="255130" y="523963"/>
                  </a:lnTo>
                  <a:lnTo>
                    <a:pt x="255130" y="528142"/>
                  </a:lnTo>
                  <a:lnTo>
                    <a:pt x="249199" y="529018"/>
                  </a:lnTo>
                  <a:lnTo>
                    <a:pt x="251421" y="526872"/>
                  </a:lnTo>
                  <a:lnTo>
                    <a:pt x="255130" y="528142"/>
                  </a:lnTo>
                  <a:lnTo>
                    <a:pt x="255130" y="523963"/>
                  </a:lnTo>
                  <a:lnTo>
                    <a:pt x="253009" y="525602"/>
                  </a:lnTo>
                  <a:lnTo>
                    <a:pt x="251307" y="526872"/>
                  </a:lnTo>
                  <a:lnTo>
                    <a:pt x="251523" y="525602"/>
                  </a:lnTo>
                  <a:lnTo>
                    <a:pt x="250139" y="525602"/>
                  </a:lnTo>
                  <a:lnTo>
                    <a:pt x="249961" y="526872"/>
                  </a:lnTo>
                  <a:lnTo>
                    <a:pt x="247637" y="526872"/>
                  </a:lnTo>
                  <a:lnTo>
                    <a:pt x="246202" y="528142"/>
                  </a:lnTo>
                  <a:lnTo>
                    <a:pt x="249478" y="528142"/>
                  </a:lnTo>
                  <a:lnTo>
                    <a:pt x="248996" y="529056"/>
                  </a:lnTo>
                  <a:lnTo>
                    <a:pt x="249161" y="529056"/>
                  </a:lnTo>
                  <a:lnTo>
                    <a:pt x="275818" y="529056"/>
                  </a:lnTo>
                  <a:lnTo>
                    <a:pt x="281571" y="525602"/>
                  </a:lnTo>
                  <a:close/>
                </a:path>
                <a:path w="316230" h="641350">
                  <a:moveTo>
                    <a:pt x="282359" y="549732"/>
                  </a:moveTo>
                  <a:lnTo>
                    <a:pt x="280250" y="549732"/>
                  </a:lnTo>
                  <a:lnTo>
                    <a:pt x="280771" y="550354"/>
                  </a:lnTo>
                  <a:lnTo>
                    <a:pt x="282359" y="549732"/>
                  </a:lnTo>
                  <a:close/>
                </a:path>
                <a:path w="316230" h="641350">
                  <a:moveTo>
                    <a:pt x="286004" y="558622"/>
                  </a:moveTo>
                  <a:lnTo>
                    <a:pt x="285813" y="558152"/>
                  </a:lnTo>
                  <a:lnTo>
                    <a:pt x="284429" y="558419"/>
                  </a:lnTo>
                  <a:lnTo>
                    <a:pt x="284226" y="558622"/>
                  </a:lnTo>
                  <a:lnTo>
                    <a:pt x="286004" y="558622"/>
                  </a:lnTo>
                  <a:close/>
                </a:path>
                <a:path w="316230" h="641350">
                  <a:moveTo>
                    <a:pt x="286715" y="561086"/>
                  </a:moveTo>
                  <a:lnTo>
                    <a:pt x="286283" y="561086"/>
                  </a:lnTo>
                  <a:lnTo>
                    <a:pt x="286689" y="561200"/>
                  </a:lnTo>
                  <a:close/>
                </a:path>
                <a:path w="316230" h="641350">
                  <a:moveTo>
                    <a:pt x="287972" y="617042"/>
                  </a:moveTo>
                  <a:lnTo>
                    <a:pt x="287388" y="618312"/>
                  </a:lnTo>
                  <a:lnTo>
                    <a:pt x="287972" y="617042"/>
                  </a:lnTo>
                  <a:close/>
                </a:path>
                <a:path w="316230" h="641350">
                  <a:moveTo>
                    <a:pt x="288353" y="562711"/>
                  </a:moveTo>
                  <a:lnTo>
                    <a:pt x="287667" y="562952"/>
                  </a:lnTo>
                  <a:lnTo>
                    <a:pt x="288328" y="562914"/>
                  </a:lnTo>
                  <a:lnTo>
                    <a:pt x="288353" y="562711"/>
                  </a:lnTo>
                  <a:close/>
                </a:path>
                <a:path w="316230" h="641350">
                  <a:moveTo>
                    <a:pt x="290055" y="557352"/>
                  </a:moveTo>
                  <a:lnTo>
                    <a:pt x="285470" y="557352"/>
                  </a:lnTo>
                  <a:lnTo>
                    <a:pt x="285813" y="558152"/>
                  </a:lnTo>
                  <a:lnTo>
                    <a:pt x="290055" y="557352"/>
                  </a:lnTo>
                  <a:close/>
                </a:path>
                <a:path w="316230" h="641350">
                  <a:moveTo>
                    <a:pt x="296633" y="582752"/>
                  </a:moveTo>
                  <a:lnTo>
                    <a:pt x="295300" y="584022"/>
                  </a:lnTo>
                  <a:lnTo>
                    <a:pt x="295821" y="584022"/>
                  </a:lnTo>
                  <a:lnTo>
                    <a:pt x="296633" y="582752"/>
                  </a:lnTo>
                  <a:close/>
                </a:path>
                <a:path w="316230" h="641350">
                  <a:moveTo>
                    <a:pt x="298246" y="597001"/>
                  </a:moveTo>
                  <a:lnTo>
                    <a:pt x="298234" y="596722"/>
                  </a:lnTo>
                  <a:lnTo>
                    <a:pt x="297281" y="597484"/>
                  </a:lnTo>
                  <a:lnTo>
                    <a:pt x="298246" y="597001"/>
                  </a:lnTo>
                  <a:close/>
                </a:path>
                <a:path w="316230" h="641350">
                  <a:moveTo>
                    <a:pt x="298526" y="634822"/>
                  </a:moveTo>
                  <a:lnTo>
                    <a:pt x="298005" y="635203"/>
                  </a:lnTo>
                  <a:lnTo>
                    <a:pt x="298411" y="634974"/>
                  </a:lnTo>
                  <a:lnTo>
                    <a:pt x="298526" y="634822"/>
                  </a:lnTo>
                  <a:close/>
                </a:path>
                <a:path w="316230" h="641350">
                  <a:moveTo>
                    <a:pt x="299656" y="606882"/>
                  </a:moveTo>
                  <a:lnTo>
                    <a:pt x="299275" y="607034"/>
                  </a:lnTo>
                  <a:lnTo>
                    <a:pt x="299389" y="607275"/>
                  </a:lnTo>
                  <a:lnTo>
                    <a:pt x="299656" y="606882"/>
                  </a:lnTo>
                  <a:close/>
                </a:path>
                <a:path w="316230" h="641350">
                  <a:moveTo>
                    <a:pt x="304063" y="606894"/>
                  </a:moveTo>
                  <a:lnTo>
                    <a:pt x="303428" y="605878"/>
                  </a:lnTo>
                  <a:lnTo>
                    <a:pt x="302717" y="606323"/>
                  </a:lnTo>
                  <a:lnTo>
                    <a:pt x="301129" y="607161"/>
                  </a:lnTo>
                  <a:lnTo>
                    <a:pt x="302983" y="606272"/>
                  </a:lnTo>
                  <a:lnTo>
                    <a:pt x="304063" y="606894"/>
                  </a:lnTo>
                  <a:close/>
                </a:path>
                <a:path w="316230" h="641350">
                  <a:moveTo>
                    <a:pt x="305219" y="609422"/>
                  </a:moveTo>
                  <a:lnTo>
                    <a:pt x="304431" y="609422"/>
                  </a:lnTo>
                  <a:lnTo>
                    <a:pt x="304380" y="609752"/>
                  </a:lnTo>
                  <a:lnTo>
                    <a:pt x="305219" y="609422"/>
                  </a:lnTo>
                  <a:close/>
                </a:path>
                <a:path w="316230" h="641350">
                  <a:moveTo>
                    <a:pt x="308241" y="611962"/>
                  </a:moveTo>
                  <a:lnTo>
                    <a:pt x="306959" y="611962"/>
                  </a:lnTo>
                  <a:lnTo>
                    <a:pt x="307632" y="612419"/>
                  </a:lnTo>
                  <a:lnTo>
                    <a:pt x="308241" y="611962"/>
                  </a:lnTo>
                  <a:close/>
                </a:path>
                <a:path w="316230" h="641350">
                  <a:moveTo>
                    <a:pt x="308787" y="613232"/>
                  </a:moveTo>
                  <a:lnTo>
                    <a:pt x="307632" y="612419"/>
                  </a:lnTo>
                  <a:lnTo>
                    <a:pt x="306565" y="613232"/>
                  </a:lnTo>
                  <a:lnTo>
                    <a:pt x="308787" y="613232"/>
                  </a:lnTo>
                  <a:close/>
                </a:path>
                <a:path w="316230" h="641350">
                  <a:moveTo>
                    <a:pt x="310235" y="611962"/>
                  </a:moveTo>
                  <a:lnTo>
                    <a:pt x="309918" y="610692"/>
                  </a:lnTo>
                  <a:lnTo>
                    <a:pt x="308241" y="611962"/>
                  </a:lnTo>
                  <a:lnTo>
                    <a:pt x="310235" y="611962"/>
                  </a:lnTo>
                  <a:close/>
                </a:path>
                <a:path w="316230" h="641350">
                  <a:moveTo>
                    <a:pt x="310730" y="615772"/>
                  </a:moveTo>
                  <a:lnTo>
                    <a:pt x="307644" y="616915"/>
                  </a:lnTo>
                  <a:lnTo>
                    <a:pt x="307708" y="617042"/>
                  </a:lnTo>
                  <a:lnTo>
                    <a:pt x="310730" y="615772"/>
                  </a:lnTo>
                  <a:close/>
                </a:path>
                <a:path w="316230" h="641350">
                  <a:moveTo>
                    <a:pt x="312254" y="629742"/>
                  </a:moveTo>
                  <a:lnTo>
                    <a:pt x="311810" y="629742"/>
                  </a:lnTo>
                  <a:lnTo>
                    <a:pt x="310134" y="631012"/>
                  </a:lnTo>
                  <a:lnTo>
                    <a:pt x="311048" y="630758"/>
                  </a:lnTo>
                  <a:lnTo>
                    <a:pt x="312254" y="629742"/>
                  </a:lnTo>
                  <a:close/>
                </a:path>
                <a:path w="316230" h="641350">
                  <a:moveTo>
                    <a:pt x="312801" y="623989"/>
                  </a:moveTo>
                  <a:lnTo>
                    <a:pt x="312610" y="624014"/>
                  </a:lnTo>
                  <a:lnTo>
                    <a:pt x="312483" y="624078"/>
                  </a:lnTo>
                  <a:lnTo>
                    <a:pt x="312318" y="624141"/>
                  </a:lnTo>
                  <a:lnTo>
                    <a:pt x="312610" y="624065"/>
                  </a:lnTo>
                  <a:lnTo>
                    <a:pt x="312801" y="623989"/>
                  </a:lnTo>
                  <a:close/>
                </a:path>
                <a:path w="316230" h="641350">
                  <a:moveTo>
                    <a:pt x="314426" y="628472"/>
                  </a:moveTo>
                  <a:lnTo>
                    <a:pt x="312254" y="629742"/>
                  </a:lnTo>
                  <a:lnTo>
                    <a:pt x="313766" y="629742"/>
                  </a:lnTo>
                  <a:lnTo>
                    <a:pt x="314426" y="628472"/>
                  </a:lnTo>
                  <a:close/>
                </a:path>
                <a:path w="316230" h="641350">
                  <a:moveTo>
                    <a:pt x="315925" y="631012"/>
                  </a:moveTo>
                  <a:lnTo>
                    <a:pt x="314452" y="631012"/>
                  </a:lnTo>
                  <a:lnTo>
                    <a:pt x="314807" y="629742"/>
                  </a:lnTo>
                  <a:lnTo>
                    <a:pt x="311048" y="630758"/>
                  </a:lnTo>
                  <a:lnTo>
                    <a:pt x="310756" y="631012"/>
                  </a:lnTo>
                  <a:lnTo>
                    <a:pt x="310134" y="631012"/>
                  </a:lnTo>
                  <a:lnTo>
                    <a:pt x="309118" y="631012"/>
                  </a:lnTo>
                  <a:lnTo>
                    <a:pt x="310908" y="629742"/>
                  </a:lnTo>
                  <a:lnTo>
                    <a:pt x="312610" y="628472"/>
                  </a:lnTo>
                  <a:lnTo>
                    <a:pt x="311543" y="628472"/>
                  </a:lnTo>
                  <a:lnTo>
                    <a:pt x="311962" y="627202"/>
                  </a:lnTo>
                  <a:lnTo>
                    <a:pt x="309499" y="628472"/>
                  </a:lnTo>
                  <a:lnTo>
                    <a:pt x="310629" y="627202"/>
                  </a:lnTo>
                  <a:lnTo>
                    <a:pt x="311759" y="625932"/>
                  </a:lnTo>
                  <a:lnTo>
                    <a:pt x="308089" y="627202"/>
                  </a:lnTo>
                  <a:lnTo>
                    <a:pt x="310210" y="625932"/>
                  </a:lnTo>
                  <a:lnTo>
                    <a:pt x="312318" y="624662"/>
                  </a:lnTo>
                  <a:lnTo>
                    <a:pt x="311238" y="624662"/>
                  </a:lnTo>
                  <a:lnTo>
                    <a:pt x="308622" y="625932"/>
                  </a:lnTo>
                  <a:lnTo>
                    <a:pt x="308254" y="624662"/>
                  </a:lnTo>
                  <a:lnTo>
                    <a:pt x="313651" y="623392"/>
                  </a:lnTo>
                  <a:lnTo>
                    <a:pt x="307771" y="623392"/>
                  </a:lnTo>
                  <a:lnTo>
                    <a:pt x="313283" y="620852"/>
                  </a:lnTo>
                  <a:lnTo>
                    <a:pt x="308470" y="622122"/>
                  </a:lnTo>
                  <a:lnTo>
                    <a:pt x="310273" y="619582"/>
                  </a:lnTo>
                  <a:lnTo>
                    <a:pt x="308254" y="619582"/>
                  </a:lnTo>
                  <a:lnTo>
                    <a:pt x="308356" y="618312"/>
                  </a:lnTo>
                  <a:lnTo>
                    <a:pt x="309626" y="618312"/>
                  </a:lnTo>
                  <a:lnTo>
                    <a:pt x="310337" y="617042"/>
                  </a:lnTo>
                  <a:lnTo>
                    <a:pt x="306527" y="618312"/>
                  </a:lnTo>
                  <a:lnTo>
                    <a:pt x="302729" y="618312"/>
                  </a:lnTo>
                  <a:lnTo>
                    <a:pt x="306044" y="617042"/>
                  </a:lnTo>
                  <a:lnTo>
                    <a:pt x="307340" y="617042"/>
                  </a:lnTo>
                  <a:lnTo>
                    <a:pt x="307644" y="616915"/>
                  </a:lnTo>
                  <a:lnTo>
                    <a:pt x="307124" y="615772"/>
                  </a:lnTo>
                  <a:lnTo>
                    <a:pt x="304698" y="617042"/>
                  </a:lnTo>
                  <a:lnTo>
                    <a:pt x="306705" y="615772"/>
                  </a:lnTo>
                  <a:lnTo>
                    <a:pt x="305574" y="615772"/>
                  </a:lnTo>
                  <a:lnTo>
                    <a:pt x="308584" y="614502"/>
                  </a:lnTo>
                  <a:lnTo>
                    <a:pt x="303822" y="615772"/>
                  </a:lnTo>
                  <a:lnTo>
                    <a:pt x="307555" y="614502"/>
                  </a:lnTo>
                  <a:lnTo>
                    <a:pt x="304444" y="614502"/>
                  </a:lnTo>
                  <a:lnTo>
                    <a:pt x="306425" y="613232"/>
                  </a:lnTo>
                  <a:lnTo>
                    <a:pt x="304431" y="613232"/>
                  </a:lnTo>
                  <a:lnTo>
                    <a:pt x="302958" y="611962"/>
                  </a:lnTo>
                  <a:lnTo>
                    <a:pt x="306844" y="611962"/>
                  </a:lnTo>
                  <a:lnTo>
                    <a:pt x="308495" y="610692"/>
                  </a:lnTo>
                  <a:lnTo>
                    <a:pt x="304266" y="610692"/>
                  </a:lnTo>
                  <a:lnTo>
                    <a:pt x="304380" y="609752"/>
                  </a:lnTo>
                  <a:lnTo>
                    <a:pt x="302310" y="610603"/>
                  </a:lnTo>
                  <a:lnTo>
                    <a:pt x="302310" y="638632"/>
                  </a:lnTo>
                  <a:lnTo>
                    <a:pt x="301802" y="638860"/>
                  </a:lnTo>
                  <a:lnTo>
                    <a:pt x="302082" y="638632"/>
                  </a:lnTo>
                  <a:lnTo>
                    <a:pt x="302310" y="638632"/>
                  </a:lnTo>
                  <a:lnTo>
                    <a:pt x="302310" y="610603"/>
                  </a:lnTo>
                  <a:lnTo>
                    <a:pt x="302082" y="610692"/>
                  </a:lnTo>
                  <a:lnTo>
                    <a:pt x="304165" y="608152"/>
                  </a:lnTo>
                  <a:lnTo>
                    <a:pt x="300380" y="608152"/>
                  </a:lnTo>
                  <a:lnTo>
                    <a:pt x="300101" y="607898"/>
                  </a:lnTo>
                  <a:lnTo>
                    <a:pt x="299389" y="607275"/>
                  </a:lnTo>
                  <a:lnTo>
                    <a:pt x="298221" y="608939"/>
                  </a:lnTo>
                  <a:lnTo>
                    <a:pt x="297535" y="609422"/>
                  </a:lnTo>
                  <a:lnTo>
                    <a:pt x="296900" y="609422"/>
                  </a:lnTo>
                  <a:lnTo>
                    <a:pt x="297688" y="608152"/>
                  </a:lnTo>
                  <a:lnTo>
                    <a:pt x="296481" y="608152"/>
                  </a:lnTo>
                  <a:lnTo>
                    <a:pt x="298653" y="607275"/>
                  </a:lnTo>
                  <a:lnTo>
                    <a:pt x="298157" y="608152"/>
                  </a:lnTo>
                  <a:lnTo>
                    <a:pt x="299199" y="607110"/>
                  </a:lnTo>
                  <a:lnTo>
                    <a:pt x="299427" y="606882"/>
                  </a:lnTo>
                  <a:lnTo>
                    <a:pt x="300697" y="605612"/>
                  </a:lnTo>
                  <a:lnTo>
                    <a:pt x="299872" y="606882"/>
                  </a:lnTo>
                  <a:lnTo>
                    <a:pt x="304736" y="604342"/>
                  </a:lnTo>
                  <a:lnTo>
                    <a:pt x="300101" y="607898"/>
                  </a:lnTo>
                  <a:lnTo>
                    <a:pt x="301091" y="607174"/>
                  </a:lnTo>
                  <a:lnTo>
                    <a:pt x="305028" y="604342"/>
                  </a:lnTo>
                  <a:lnTo>
                    <a:pt x="305409" y="603072"/>
                  </a:lnTo>
                  <a:lnTo>
                    <a:pt x="302691" y="604342"/>
                  </a:lnTo>
                  <a:lnTo>
                    <a:pt x="303123" y="601802"/>
                  </a:lnTo>
                  <a:lnTo>
                    <a:pt x="301180" y="603072"/>
                  </a:lnTo>
                  <a:lnTo>
                    <a:pt x="300443" y="603072"/>
                  </a:lnTo>
                  <a:lnTo>
                    <a:pt x="299618" y="603618"/>
                  </a:lnTo>
                  <a:lnTo>
                    <a:pt x="299618" y="605612"/>
                  </a:lnTo>
                  <a:lnTo>
                    <a:pt x="298869" y="606894"/>
                  </a:lnTo>
                  <a:lnTo>
                    <a:pt x="295986" y="608050"/>
                  </a:lnTo>
                  <a:lnTo>
                    <a:pt x="295986" y="609422"/>
                  </a:lnTo>
                  <a:lnTo>
                    <a:pt x="293636" y="610692"/>
                  </a:lnTo>
                  <a:lnTo>
                    <a:pt x="295897" y="609422"/>
                  </a:lnTo>
                  <a:lnTo>
                    <a:pt x="295986" y="608050"/>
                  </a:lnTo>
                  <a:lnTo>
                    <a:pt x="295719" y="608152"/>
                  </a:lnTo>
                  <a:lnTo>
                    <a:pt x="296392" y="606882"/>
                  </a:lnTo>
                  <a:lnTo>
                    <a:pt x="299618" y="605612"/>
                  </a:lnTo>
                  <a:lnTo>
                    <a:pt x="299618" y="603618"/>
                  </a:lnTo>
                  <a:lnTo>
                    <a:pt x="298500" y="604342"/>
                  </a:lnTo>
                  <a:lnTo>
                    <a:pt x="294449" y="603072"/>
                  </a:lnTo>
                  <a:lnTo>
                    <a:pt x="298361" y="601802"/>
                  </a:lnTo>
                  <a:lnTo>
                    <a:pt x="306197" y="599262"/>
                  </a:lnTo>
                  <a:lnTo>
                    <a:pt x="301269" y="599262"/>
                  </a:lnTo>
                  <a:lnTo>
                    <a:pt x="298907" y="600532"/>
                  </a:lnTo>
                  <a:lnTo>
                    <a:pt x="294678" y="601802"/>
                  </a:lnTo>
                  <a:lnTo>
                    <a:pt x="296494" y="599262"/>
                  </a:lnTo>
                  <a:lnTo>
                    <a:pt x="300367" y="597992"/>
                  </a:lnTo>
                  <a:lnTo>
                    <a:pt x="300215" y="596722"/>
                  </a:lnTo>
                  <a:lnTo>
                    <a:pt x="299758" y="596925"/>
                  </a:lnTo>
                  <a:lnTo>
                    <a:pt x="301269" y="595452"/>
                  </a:lnTo>
                  <a:lnTo>
                    <a:pt x="298386" y="596925"/>
                  </a:lnTo>
                  <a:lnTo>
                    <a:pt x="298284" y="597611"/>
                  </a:lnTo>
                  <a:lnTo>
                    <a:pt x="294703" y="599262"/>
                  </a:lnTo>
                  <a:lnTo>
                    <a:pt x="296672" y="597992"/>
                  </a:lnTo>
                  <a:lnTo>
                    <a:pt x="297281" y="597484"/>
                  </a:lnTo>
                  <a:lnTo>
                    <a:pt x="296316" y="597992"/>
                  </a:lnTo>
                  <a:lnTo>
                    <a:pt x="296037" y="596722"/>
                  </a:lnTo>
                  <a:lnTo>
                    <a:pt x="299300" y="595452"/>
                  </a:lnTo>
                  <a:lnTo>
                    <a:pt x="298234" y="594182"/>
                  </a:lnTo>
                  <a:lnTo>
                    <a:pt x="295236" y="594182"/>
                  </a:lnTo>
                  <a:lnTo>
                    <a:pt x="294017" y="592912"/>
                  </a:lnTo>
                  <a:lnTo>
                    <a:pt x="295046" y="592912"/>
                  </a:lnTo>
                  <a:lnTo>
                    <a:pt x="296189" y="591642"/>
                  </a:lnTo>
                  <a:lnTo>
                    <a:pt x="297065" y="591642"/>
                  </a:lnTo>
                  <a:lnTo>
                    <a:pt x="294627" y="590372"/>
                  </a:lnTo>
                  <a:lnTo>
                    <a:pt x="295846" y="586562"/>
                  </a:lnTo>
                  <a:lnTo>
                    <a:pt x="296494" y="585292"/>
                  </a:lnTo>
                  <a:lnTo>
                    <a:pt x="297154" y="584022"/>
                  </a:lnTo>
                  <a:lnTo>
                    <a:pt x="293992" y="585292"/>
                  </a:lnTo>
                  <a:lnTo>
                    <a:pt x="295300" y="584022"/>
                  </a:lnTo>
                  <a:lnTo>
                    <a:pt x="293979" y="585292"/>
                  </a:lnTo>
                  <a:lnTo>
                    <a:pt x="292709" y="585292"/>
                  </a:lnTo>
                  <a:lnTo>
                    <a:pt x="292544" y="584682"/>
                  </a:lnTo>
                  <a:lnTo>
                    <a:pt x="292544" y="591642"/>
                  </a:lnTo>
                  <a:lnTo>
                    <a:pt x="291604" y="592912"/>
                  </a:lnTo>
                  <a:lnTo>
                    <a:pt x="291249" y="592912"/>
                  </a:lnTo>
                  <a:lnTo>
                    <a:pt x="291630" y="591642"/>
                  </a:lnTo>
                  <a:lnTo>
                    <a:pt x="292544" y="591642"/>
                  </a:lnTo>
                  <a:lnTo>
                    <a:pt x="292544" y="584682"/>
                  </a:lnTo>
                  <a:lnTo>
                    <a:pt x="292366" y="584022"/>
                  </a:lnTo>
                  <a:lnTo>
                    <a:pt x="295122" y="584022"/>
                  </a:lnTo>
                  <a:lnTo>
                    <a:pt x="292214" y="582752"/>
                  </a:lnTo>
                  <a:lnTo>
                    <a:pt x="288505" y="581482"/>
                  </a:lnTo>
                  <a:lnTo>
                    <a:pt x="289801" y="580212"/>
                  </a:lnTo>
                  <a:lnTo>
                    <a:pt x="291096" y="578942"/>
                  </a:lnTo>
                  <a:lnTo>
                    <a:pt x="292061" y="578942"/>
                  </a:lnTo>
                  <a:lnTo>
                    <a:pt x="292836" y="577672"/>
                  </a:lnTo>
                  <a:lnTo>
                    <a:pt x="285686" y="580212"/>
                  </a:lnTo>
                  <a:lnTo>
                    <a:pt x="288023" y="577672"/>
                  </a:lnTo>
                  <a:lnTo>
                    <a:pt x="288607" y="577672"/>
                  </a:lnTo>
                  <a:lnTo>
                    <a:pt x="288810" y="576402"/>
                  </a:lnTo>
                  <a:lnTo>
                    <a:pt x="289013" y="575132"/>
                  </a:lnTo>
                  <a:lnTo>
                    <a:pt x="285407" y="573862"/>
                  </a:lnTo>
                  <a:lnTo>
                    <a:pt x="287934" y="571322"/>
                  </a:lnTo>
                  <a:lnTo>
                    <a:pt x="289204" y="570052"/>
                  </a:lnTo>
                  <a:lnTo>
                    <a:pt x="284899" y="571322"/>
                  </a:lnTo>
                  <a:lnTo>
                    <a:pt x="288493" y="568782"/>
                  </a:lnTo>
                  <a:lnTo>
                    <a:pt x="290296" y="567512"/>
                  </a:lnTo>
                  <a:lnTo>
                    <a:pt x="284391" y="568782"/>
                  </a:lnTo>
                  <a:lnTo>
                    <a:pt x="286842" y="567512"/>
                  </a:lnTo>
                  <a:lnTo>
                    <a:pt x="288010" y="567512"/>
                  </a:lnTo>
                  <a:lnTo>
                    <a:pt x="289344" y="564972"/>
                  </a:lnTo>
                  <a:lnTo>
                    <a:pt x="289433" y="563702"/>
                  </a:lnTo>
                  <a:lnTo>
                    <a:pt x="285432" y="564972"/>
                  </a:lnTo>
                  <a:lnTo>
                    <a:pt x="284607" y="564972"/>
                  </a:lnTo>
                  <a:lnTo>
                    <a:pt x="287667" y="563702"/>
                  </a:lnTo>
                  <a:lnTo>
                    <a:pt x="284162" y="563702"/>
                  </a:lnTo>
                  <a:lnTo>
                    <a:pt x="287680" y="562432"/>
                  </a:lnTo>
                  <a:lnTo>
                    <a:pt x="282892" y="562432"/>
                  </a:lnTo>
                  <a:lnTo>
                    <a:pt x="284441" y="561162"/>
                  </a:lnTo>
                  <a:lnTo>
                    <a:pt x="285978" y="559892"/>
                  </a:lnTo>
                  <a:lnTo>
                    <a:pt x="287540" y="559892"/>
                  </a:lnTo>
                  <a:lnTo>
                    <a:pt x="284226" y="558622"/>
                  </a:lnTo>
                  <a:lnTo>
                    <a:pt x="283375" y="558622"/>
                  </a:lnTo>
                  <a:lnTo>
                    <a:pt x="284429" y="558419"/>
                  </a:lnTo>
                  <a:lnTo>
                    <a:pt x="285470" y="557352"/>
                  </a:lnTo>
                  <a:lnTo>
                    <a:pt x="284340" y="557352"/>
                  </a:lnTo>
                  <a:lnTo>
                    <a:pt x="286042" y="556082"/>
                  </a:lnTo>
                  <a:lnTo>
                    <a:pt x="285686" y="554812"/>
                  </a:lnTo>
                  <a:lnTo>
                    <a:pt x="284632" y="554812"/>
                  </a:lnTo>
                  <a:lnTo>
                    <a:pt x="286804" y="553542"/>
                  </a:lnTo>
                  <a:lnTo>
                    <a:pt x="286842" y="552272"/>
                  </a:lnTo>
                  <a:lnTo>
                    <a:pt x="284734" y="551002"/>
                  </a:lnTo>
                  <a:lnTo>
                    <a:pt x="284213" y="549732"/>
                  </a:lnTo>
                  <a:lnTo>
                    <a:pt x="283425" y="549732"/>
                  </a:lnTo>
                  <a:lnTo>
                    <a:pt x="280949" y="550570"/>
                  </a:lnTo>
                  <a:lnTo>
                    <a:pt x="281305" y="551002"/>
                  </a:lnTo>
                  <a:lnTo>
                    <a:pt x="279704" y="551002"/>
                  </a:lnTo>
                  <a:lnTo>
                    <a:pt x="280949" y="550570"/>
                  </a:lnTo>
                  <a:lnTo>
                    <a:pt x="280771" y="550354"/>
                  </a:lnTo>
                  <a:lnTo>
                    <a:pt x="279171" y="551002"/>
                  </a:lnTo>
                  <a:lnTo>
                    <a:pt x="278625" y="551002"/>
                  </a:lnTo>
                  <a:lnTo>
                    <a:pt x="278790" y="549732"/>
                  </a:lnTo>
                  <a:lnTo>
                    <a:pt x="282194" y="548462"/>
                  </a:lnTo>
                  <a:lnTo>
                    <a:pt x="282651" y="548462"/>
                  </a:lnTo>
                  <a:lnTo>
                    <a:pt x="283514" y="548462"/>
                  </a:lnTo>
                  <a:lnTo>
                    <a:pt x="284403" y="547560"/>
                  </a:lnTo>
                  <a:lnTo>
                    <a:pt x="285127" y="547192"/>
                  </a:lnTo>
                  <a:lnTo>
                    <a:pt x="287604" y="545922"/>
                  </a:lnTo>
                  <a:lnTo>
                    <a:pt x="284899" y="545922"/>
                  </a:lnTo>
                  <a:lnTo>
                    <a:pt x="284365" y="543382"/>
                  </a:lnTo>
                  <a:lnTo>
                    <a:pt x="282994" y="543382"/>
                  </a:lnTo>
                  <a:lnTo>
                    <a:pt x="282371" y="542112"/>
                  </a:lnTo>
                  <a:lnTo>
                    <a:pt x="279539" y="543382"/>
                  </a:lnTo>
                  <a:lnTo>
                    <a:pt x="279984" y="542112"/>
                  </a:lnTo>
                  <a:lnTo>
                    <a:pt x="277583" y="542112"/>
                  </a:lnTo>
                  <a:lnTo>
                    <a:pt x="278168" y="540842"/>
                  </a:lnTo>
                  <a:lnTo>
                    <a:pt x="280035" y="539572"/>
                  </a:lnTo>
                  <a:lnTo>
                    <a:pt x="279438" y="538302"/>
                  </a:lnTo>
                  <a:lnTo>
                    <a:pt x="277761" y="537032"/>
                  </a:lnTo>
                  <a:lnTo>
                    <a:pt x="276961" y="538302"/>
                  </a:lnTo>
                  <a:lnTo>
                    <a:pt x="275158" y="538302"/>
                  </a:lnTo>
                  <a:lnTo>
                    <a:pt x="277710" y="537032"/>
                  </a:lnTo>
                  <a:lnTo>
                    <a:pt x="277114" y="535762"/>
                  </a:lnTo>
                  <a:lnTo>
                    <a:pt x="279146" y="537032"/>
                  </a:lnTo>
                  <a:lnTo>
                    <a:pt x="278726" y="535762"/>
                  </a:lnTo>
                  <a:lnTo>
                    <a:pt x="278295" y="534492"/>
                  </a:lnTo>
                  <a:lnTo>
                    <a:pt x="278066" y="534492"/>
                  </a:lnTo>
                  <a:lnTo>
                    <a:pt x="275412" y="533222"/>
                  </a:lnTo>
                  <a:lnTo>
                    <a:pt x="274408" y="532917"/>
                  </a:lnTo>
                  <a:lnTo>
                    <a:pt x="274408" y="533222"/>
                  </a:lnTo>
                  <a:lnTo>
                    <a:pt x="274015" y="534492"/>
                  </a:lnTo>
                  <a:lnTo>
                    <a:pt x="272580" y="534492"/>
                  </a:lnTo>
                  <a:lnTo>
                    <a:pt x="273951" y="533222"/>
                  </a:lnTo>
                  <a:lnTo>
                    <a:pt x="274408" y="533222"/>
                  </a:lnTo>
                  <a:lnTo>
                    <a:pt x="274408" y="532917"/>
                  </a:lnTo>
                  <a:lnTo>
                    <a:pt x="270992" y="531952"/>
                  </a:lnTo>
                  <a:lnTo>
                    <a:pt x="275221" y="529412"/>
                  </a:lnTo>
                  <a:lnTo>
                    <a:pt x="248805" y="529412"/>
                  </a:lnTo>
                  <a:lnTo>
                    <a:pt x="246595" y="529412"/>
                  </a:lnTo>
                  <a:lnTo>
                    <a:pt x="250266" y="530682"/>
                  </a:lnTo>
                  <a:lnTo>
                    <a:pt x="249555" y="530682"/>
                  </a:lnTo>
                  <a:lnTo>
                    <a:pt x="248983" y="534492"/>
                  </a:lnTo>
                  <a:lnTo>
                    <a:pt x="253225" y="533450"/>
                  </a:lnTo>
                  <a:lnTo>
                    <a:pt x="251891" y="534492"/>
                  </a:lnTo>
                  <a:lnTo>
                    <a:pt x="251333" y="534492"/>
                  </a:lnTo>
                  <a:lnTo>
                    <a:pt x="251167" y="535762"/>
                  </a:lnTo>
                  <a:lnTo>
                    <a:pt x="257898" y="537032"/>
                  </a:lnTo>
                  <a:lnTo>
                    <a:pt x="255282" y="539572"/>
                  </a:lnTo>
                  <a:lnTo>
                    <a:pt x="256768" y="539572"/>
                  </a:lnTo>
                  <a:lnTo>
                    <a:pt x="255384" y="540842"/>
                  </a:lnTo>
                  <a:lnTo>
                    <a:pt x="256717" y="540842"/>
                  </a:lnTo>
                  <a:lnTo>
                    <a:pt x="255981" y="542112"/>
                  </a:lnTo>
                  <a:lnTo>
                    <a:pt x="254152" y="542112"/>
                  </a:lnTo>
                  <a:lnTo>
                    <a:pt x="252768" y="544652"/>
                  </a:lnTo>
                  <a:lnTo>
                    <a:pt x="259156" y="543382"/>
                  </a:lnTo>
                  <a:lnTo>
                    <a:pt x="260642" y="545922"/>
                  </a:lnTo>
                  <a:lnTo>
                    <a:pt x="256235" y="547192"/>
                  </a:lnTo>
                  <a:lnTo>
                    <a:pt x="255219" y="548462"/>
                  </a:lnTo>
                  <a:lnTo>
                    <a:pt x="254749" y="549732"/>
                  </a:lnTo>
                  <a:lnTo>
                    <a:pt x="254127" y="549732"/>
                  </a:lnTo>
                  <a:lnTo>
                    <a:pt x="254279" y="552272"/>
                  </a:lnTo>
                  <a:lnTo>
                    <a:pt x="258978" y="552272"/>
                  </a:lnTo>
                  <a:lnTo>
                    <a:pt x="261366" y="553542"/>
                  </a:lnTo>
                  <a:lnTo>
                    <a:pt x="256997" y="557352"/>
                  </a:lnTo>
                  <a:lnTo>
                    <a:pt x="260743" y="558622"/>
                  </a:lnTo>
                  <a:lnTo>
                    <a:pt x="258737" y="562432"/>
                  </a:lnTo>
                  <a:lnTo>
                    <a:pt x="259422" y="561162"/>
                  </a:lnTo>
                  <a:lnTo>
                    <a:pt x="262737" y="561162"/>
                  </a:lnTo>
                  <a:lnTo>
                    <a:pt x="262001" y="562432"/>
                  </a:lnTo>
                  <a:lnTo>
                    <a:pt x="266192" y="561162"/>
                  </a:lnTo>
                  <a:lnTo>
                    <a:pt x="262166" y="562432"/>
                  </a:lnTo>
                  <a:lnTo>
                    <a:pt x="258343" y="564972"/>
                  </a:lnTo>
                  <a:lnTo>
                    <a:pt x="259689" y="564972"/>
                  </a:lnTo>
                  <a:lnTo>
                    <a:pt x="259854" y="566242"/>
                  </a:lnTo>
                  <a:lnTo>
                    <a:pt x="265163" y="563702"/>
                  </a:lnTo>
                  <a:lnTo>
                    <a:pt x="262851" y="567512"/>
                  </a:lnTo>
                  <a:lnTo>
                    <a:pt x="264058" y="568782"/>
                  </a:lnTo>
                  <a:lnTo>
                    <a:pt x="265353" y="570052"/>
                  </a:lnTo>
                  <a:lnTo>
                    <a:pt x="263321" y="572592"/>
                  </a:lnTo>
                  <a:lnTo>
                    <a:pt x="266471" y="572592"/>
                  </a:lnTo>
                  <a:lnTo>
                    <a:pt x="263664" y="573862"/>
                  </a:lnTo>
                  <a:lnTo>
                    <a:pt x="263398" y="575132"/>
                  </a:lnTo>
                  <a:lnTo>
                    <a:pt x="263296" y="576402"/>
                  </a:lnTo>
                  <a:lnTo>
                    <a:pt x="264541" y="577672"/>
                  </a:lnTo>
                  <a:lnTo>
                    <a:pt x="262432" y="577672"/>
                  </a:lnTo>
                  <a:lnTo>
                    <a:pt x="262559" y="578942"/>
                  </a:lnTo>
                  <a:lnTo>
                    <a:pt x="270903" y="576402"/>
                  </a:lnTo>
                  <a:lnTo>
                    <a:pt x="271373" y="577672"/>
                  </a:lnTo>
                  <a:lnTo>
                    <a:pt x="267271" y="578942"/>
                  </a:lnTo>
                  <a:lnTo>
                    <a:pt x="267893" y="580212"/>
                  </a:lnTo>
                  <a:lnTo>
                    <a:pt x="264883" y="584022"/>
                  </a:lnTo>
                  <a:lnTo>
                    <a:pt x="267144" y="584022"/>
                  </a:lnTo>
                  <a:lnTo>
                    <a:pt x="267322" y="585292"/>
                  </a:lnTo>
                  <a:lnTo>
                    <a:pt x="265430" y="587832"/>
                  </a:lnTo>
                  <a:lnTo>
                    <a:pt x="271043" y="586562"/>
                  </a:lnTo>
                  <a:lnTo>
                    <a:pt x="267322" y="587832"/>
                  </a:lnTo>
                  <a:lnTo>
                    <a:pt x="273278" y="587832"/>
                  </a:lnTo>
                  <a:lnTo>
                    <a:pt x="270484" y="589102"/>
                  </a:lnTo>
                  <a:lnTo>
                    <a:pt x="274256" y="589102"/>
                  </a:lnTo>
                  <a:lnTo>
                    <a:pt x="275221" y="587832"/>
                  </a:lnTo>
                  <a:lnTo>
                    <a:pt x="276567" y="589102"/>
                  </a:lnTo>
                  <a:lnTo>
                    <a:pt x="276313" y="589102"/>
                  </a:lnTo>
                  <a:lnTo>
                    <a:pt x="274955" y="590029"/>
                  </a:lnTo>
                  <a:lnTo>
                    <a:pt x="277876" y="589102"/>
                  </a:lnTo>
                  <a:lnTo>
                    <a:pt x="276783" y="590372"/>
                  </a:lnTo>
                  <a:lnTo>
                    <a:pt x="274904" y="590372"/>
                  </a:lnTo>
                  <a:lnTo>
                    <a:pt x="275005" y="591642"/>
                  </a:lnTo>
                  <a:lnTo>
                    <a:pt x="279425" y="591642"/>
                  </a:lnTo>
                  <a:lnTo>
                    <a:pt x="279336" y="592912"/>
                  </a:lnTo>
                  <a:lnTo>
                    <a:pt x="278803" y="594182"/>
                  </a:lnTo>
                  <a:lnTo>
                    <a:pt x="277152" y="594182"/>
                  </a:lnTo>
                  <a:lnTo>
                    <a:pt x="279336" y="592912"/>
                  </a:lnTo>
                  <a:lnTo>
                    <a:pt x="279336" y="591731"/>
                  </a:lnTo>
                  <a:lnTo>
                    <a:pt x="278028" y="592912"/>
                  </a:lnTo>
                  <a:lnTo>
                    <a:pt x="275590" y="594182"/>
                  </a:lnTo>
                  <a:lnTo>
                    <a:pt x="276936" y="594182"/>
                  </a:lnTo>
                  <a:lnTo>
                    <a:pt x="275602" y="596722"/>
                  </a:lnTo>
                  <a:lnTo>
                    <a:pt x="276631" y="596468"/>
                  </a:lnTo>
                  <a:lnTo>
                    <a:pt x="276466" y="595452"/>
                  </a:lnTo>
                  <a:lnTo>
                    <a:pt x="276656" y="596468"/>
                  </a:lnTo>
                  <a:lnTo>
                    <a:pt x="280924" y="595452"/>
                  </a:lnTo>
                  <a:lnTo>
                    <a:pt x="278612" y="597992"/>
                  </a:lnTo>
                  <a:lnTo>
                    <a:pt x="277152" y="597992"/>
                  </a:lnTo>
                  <a:lnTo>
                    <a:pt x="275501" y="600532"/>
                  </a:lnTo>
                  <a:lnTo>
                    <a:pt x="275259" y="601802"/>
                  </a:lnTo>
                  <a:lnTo>
                    <a:pt x="274370" y="601802"/>
                  </a:lnTo>
                  <a:lnTo>
                    <a:pt x="274561" y="602284"/>
                  </a:lnTo>
                  <a:lnTo>
                    <a:pt x="275348" y="601802"/>
                  </a:lnTo>
                  <a:lnTo>
                    <a:pt x="276301" y="601802"/>
                  </a:lnTo>
                  <a:lnTo>
                    <a:pt x="274878" y="603072"/>
                  </a:lnTo>
                  <a:lnTo>
                    <a:pt x="277228" y="603072"/>
                  </a:lnTo>
                  <a:lnTo>
                    <a:pt x="279273" y="601802"/>
                  </a:lnTo>
                  <a:lnTo>
                    <a:pt x="278371" y="601802"/>
                  </a:lnTo>
                  <a:lnTo>
                    <a:pt x="277939" y="600532"/>
                  </a:lnTo>
                  <a:lnTo>
                    <a:pt x="280809" y="600532"/>
                  </a:lnTo>
                  <a:lnTo>
                    <a:pt x="279476" y="601802"/>
                  </a:lnTo>
                  <a:lnTo>
                    <a:pt x="284149" y="600532"/>
                  </a:lnTo>
                  <a:lnTo>
                    <a:pt x="280568" y="601802"/>
                  </a:lnTo>
                  <a:lnTo>
                    <a:pt x="278980" y="604342"/>
                  </a:lnTo>
                  <a:lnTo>
                    <a:pt x="276694" y="605612"/>
                  </a:lnTo>
                  <a:lnTo>
                    <a:pt x="278777" y="605612"/>
                  </a:lnTo>
                  <a:lnTo>
                    <a:pt x="279006" y="608152"/>
                  </a:lnTo>
                  <a:lnTo>
                    <a:pt x="284467" y="606882"/>
                  </a:lnTo>
                  <a:lnTo>
                    <a:pt x="285280" y="606882"/>
                  </a:lnTo>
                  <a:lnTo>
                    <a:pt x="283184" y="608152"/>
                  </a:lnTo>
                  <a:lnTo>
                    <a:pt x="282638" y="608152"/>
                  </a:lnTo>
                  <a:lnTo>
                    <a:pt x="282448" y="610692"/>
                  </a:lnTo>
                  <a:lnTo>
                    <a:pt x="286092" y="609422"/>
                  </a:lnTo>
                  <a:lnTo>
                    <a:pt x="284873" y="610692"/>
                  </a:lnTo>
                  <a:lnTo>
                    <a:pt x="283718" y="610692"/>
                  </a:lnTo>
                  <a:lnTo>
                    <a:pt x="282536" y="611962"/>
                  </a:lnTo>
                  <a:lnTo>
                    <a:pt x="282219" y="613232"/>
                  </a:lnTo>
                  <a:lnTo>
                    <a:pt x="285534" y="614502"/>
                  </a:lnTo>
                  <a:lnTo>
                    <a:pt x="288556" y="615772"/>
                  </a:lnTo>
                  <a:lnTo>
                    <a:pt x="287972" y="617042"/>
                  </a:lnTo>
                  <a:lnTo>
                    <a:pt x="288505" y="617042"/>
                  </a:lnTo>
                  <a:lnTo>
                    <a:pt x="286715" y="622122"/>
                  </a:lnTo>
                  <a:lnTo>
                    <a:pt x="294386" y="622122"/>
                  </a:lnTo>
                  <a:lnTo>
                    <a:pt x="290791" y="628472"/>
                  </a:lnTo>
                  <a:lnTo>
                    <a:pt x="290182" y="629742"/>
                  </a:lnTo>
                  <a:lnTo>
                    <a:pt x="292493" y="628472"/>
                  </a:lnTo>
                  <a:lnTo>
                    <a:pt x="294449" y="628472"/>
                  </a:lnTo>
                  <a:lnTo>
                    <a:pt x="291668" y="629742"/>
                  </a:lnTo>
                  <a:lnTo>
                    <a:pt x="298475" y="629742"/>
                  </a:lnTo>
                  <a:lnTo>
                    <a:pt x="289433" y="634822"/>
                  </a:lnTo>
                  <a:lnTo>
                    <a:pt x="294817" y="634822"/>
                  </a:lnTo>
                  <a:lnTo>
                    <a:pt x="296659" y="633552"/>
                  </a:lnTo>
                  <a:lnTo>
                    <a:pt x="296570" y="634822"/>
                  </a:lnTo>
                  <a:lnTo>
                    <a:pt x="298526" y="634822"/>
                  </a:lnTo>
                  <a:lnTo>
                    <a:pt x="298691" y="634822"/>
                  </a:lnTo>
                  <a:lnTo>
                    <a:pt x="298411" y="634974"/>
                  </a:lnTo>
                  <a:lnTo>
                    <a:pt x="297637" y="636092"/>
                  </a:lnTo>
                  <a:lnTo>
                    <a:pt x="296799" y="636092"/>
                  </a:lnTo>
                  <a:lnTo>
                    <a:pt x="298005" y="635203"/>
                  </a:lnTo>
                  <a:lnTo>
                    <a:pt x="296418" y="636092"/>
                  </a:lnTo>
                  <a:lnTo>
                    <a:pt x="296125" y="636092"/>
                  </a:lnTo>
                  <a:lnTo>
                    <a:pt x="299402" y="637362"/>
                  </a:lnTo>
                  <a:lnTo>
                    <a:pt x="298843" y="638632"/>
                  </a:lnTo>
                  <a:lnTo>
                    <a:pt x="293357" y="639902"/>
                  </a:lnTo>
                  <a:lnTo>
                    <a:pt x="293852" y="641172"/>
                  </a:lnTo>
                  <a:lnTo>
                    <a:pt x="299059" y="641172"/>
                  </a:lnTo>
                  <a:lnTo>
                    <a:pt x="299961" y="639902"/>
                  </a:lnTo>
                  <a:lnTo>
                    <a:pt x="300583" y="639902"/>
                  </a:lnTo>
                  <a:lnTo>
                    <a:pt x="301777" y="638898"/>
                  </a:lnTo>
                  <a:lnTo>
                    <a:pt x="302475" y="638632"/>
                  </a:lnTo>
                  <a:lnTo>
                    <a:pt x="303123" y="638632"/>
                  </a:lnTo>
                  <a:lnTo>
                    <a:pt x="307581" y="637362"/>
                  </a:lnTo>
                  <a:lnTo>
                    <a:pt x="312305" y="634822"/>
                  </a:lnTo>
                  <a:lnTo>
                    <a:pt x="313524" y="633552"/>
                  </a:lnTo>
                  <a:lnTo>
                    <a:pt x="314756" y="632282"/>
                  </a:lnTo>
                  <a:lnTo>
                    <a:pt x="314109" y="632282"/>
                  </a:lnTo>
                  <a:lnTo>
                    <a:pt x="311607" y="632282"/>
                  </a:lnTo>
                  <a:lnTo>
                    <a:pt x="313601" y="631012"/>
                  </a:lnTo>
                  <a:lnTo>
                    <a:pt x="314109" y="632282"/>
                  </a:lnTo>
                  <a:lnTo>
                    <a:pt x="315925" y="63101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2644902" y="3572439"/>
              <a:ext cx="659765" cy="2482850"/>
            </a:xfrm>
            <a:custGeom>
              <a:avLst/>
              <a:gdLst/>
              <a:ahLst/>
              <a:cxnLst/>
              <a:rect l="l" t="t" r="r" b="b"/>
              <a:pathLst>
                <a:path w="659764" h="2482850">
                  <a:moveTo>
                    <a:pt x="2921" y="96545"/>
                  </a:moveTo>
                  <a:lnTo>
                    <a:pt x="2463" y="96405"/>
                  </a:lnTo>
                  <a:lnTo>
                    <a:pt x="901" y="97002"/>
                  </a:lnTo>
                  <a:lnTo>
                    <a:pt x="0" y="97802"/>
                  </a:lnTo>
                  <a:lnTo>
                    <a:pt x="1663" y="97777"/>
                  </a:lnTo>
                  <a:lnTo>
                    <a:pt x="1778" y="97282"/>
                  </a:lnTo>
                  <a:lnTo>
                    <a:pt x="2921" y="96545"/>
                  </a:lnTo>
                  <a:close/>
                </a:path>
                <a:path w="659764" h="2482850">
                  <a:moveTo>
                    <a:pt x="13792" y="157289"/>
                  </a:moveTo>
                  <a:lnTo>
                    <a:pt x="12623" y="157251"/>
                  </a:lnTo>
                  <a:lnTo>
                    <a:pt x="13741" y="157695"/>
                  </a:lnTo>
                  <a:lnTo>
                    <a:pt x="13792" y="157289"/>
                  </a:lnTo>
                  <a:close/>
                </a:path>
                <a:path w="659764" h="2482850">
                  <a:moveTo>
                    <a:pt x="122364" y="144246"/>
                  </a:moveTo>
                  <a:lnTo>
                    <a:pt x="121958" y="142976"/>
                  </a:lnTo>
                  <a:lnTo>
                    <a:pt x="120891" y="142976"/>
                  </a:lnTo>
                  <a:lnTo>
                    <a:pt x="121920" y="144246"/>
                  </a:lnTo>
                  <a:lnTo>
                    <a:pt x="122364" y="144246"/>
                  </a:lnTo>
                  <a:close/>
                </a:path>
                <a:path w="659764" h="2482850">
                  <a:moveTo>
                    <a:pt x="123063" y="115493"/>
                  </a:moveTo>
                  <a:lnTo>
                    <a:pt x="122072" y="115036"/>
                  </a:lnTo>
                  <a:lnTo>
                    <a:pt x="121234" y="116306"/>
                  </a:lnTo>
                  <a:lnTo>
                    <a:pt x="123063" y="115493"/>
                  </a:lnTo>
                  <a:close/>
                </a:path>
                <a:path w="659764" h="2482850">
                  <a:moveTo>
                    <a:pt x="126034" y="135356"/>
                  </a:moveTo>
                  <a:lnTo>
                    <a:pt x="125336" y="134848"/>
                  </a:lnTo>
                  <a:lnTo>
                    <a:pt x="123126" y="134086"/>
                  </a:lnTo>
                  <a:lnTo>
                    <a:pt x="126034" y="135356"/>
                  </a:lnTo>
                  <a:close/>
                </a:path>
                <a:path w="659764" h="2482850">
                  <a:moveTo>
                    <a:pt x="126187" y="46240"/>
                  </a:moveTo>
                  <a:lnTo>
                    <a:pt x="125869" y="46075"/>
                  </a:lnTo>
                  <a:lnTo>
                    <a:pt x="126123" y="46253"/>
                  </a:lnTo>
                  <a:close/>
                </a:path>
                <a:path w="659764" h="2482850">
                  <a:moveTo>
                    <a:pt x="126479" y="48704"/>
                  </a:moveTo>
                  <a:lnTo>
                    <a:pt x="126085" y="48996"/>
                  </a:lnTo>
                  <a:lnTo>
                    <a:pt x="126466" y="48996"/>
                  </a:lnTo>
                  <a:lnTo>
                    <a:pt x="126479" y="48704"/>
                  </a:lnTo>
                  <a:close/>
                </a:path>
                <a:path w="659764" h="2482850">
                  <a:moveTo>
                    <a:pt x="127114" y="143522"/>
                  </a:moveTo>
                  <a:lnTo>
                    <a:pt x="126199" y="143433"/>
                  </a:lnTo>
                  <a:lnTo>
                    <a:pt x="126238" y="143560"/>
                  </a:lnTo>
                  <a:lnTo>
                    <a:pt x="126453" y="143649"/>
                  </a:lnTo>
                  <a:lnTo>
                    <a:pt x="127114" y="143522"/>
                  </a:lnTo>
                  <a:close/>
                </a:path>
                <a:path w="659764" h="2482850">
                  <a:moveTo>
                    <a:pt x="127304" y="135356"/>
                  </a:moveTo>
                  <a:lnTo>
                    <a:pt x="125755" y="136626"/>
                  </a:lnTo>
                  <a:lnTo>
                    <a:pt x="126542" y="136626"/>
                  </a:lnTo>
                  <a:lnTo>
                    <a:pt x="127304" y="135356"/>
                  </a:lnTo>
                  <a:close/>
                </a:path>
                <a:path w="659764" h="2482850">
                  <a:moveTo>
                    <a:pt x="127342" y="48069"/>
                  </a:moveTo>
                  <a:lnTo>
                    <a:pt x="126542" y="47726"/>
                  </a:lnTo>
                  <a:lnTo>
                    <a:pt x="126479" y="48704"/>
                  </a:lnTo>
                  <a:lnTo>
                    <a:pt x="127342" y="48069"/>
                  </a:lnTo>
                  <a:close/>
                </a:path>
                <a:path w="659764" h="2482850">
                  <a:moveTo>
                    <a:pt x="127546" y="47726"/>
                  </a:moveTo>
                  <a:lnTo>
                    <a:pt x="127088" y="46456"/>
                  </a:lnTo>
                  <a:lnTo>
                    <a:pt x="126123" y="46456"/>
                  </a:lnTo>
                  <a:lnTo>
                    <a:pt x="123088" y="47726"/>
                  </a:lnTo>
                  <a:lnTo>
                    <a:pt x="126542" y="47726"/>
                  </a:lnTo>
                  <a:lnTo>
                    <a:pt x="127546" y="47726"/>
                  </a:lnTo>
                  <a:close/>
                </a:path>
                <a:path w="659764" h="2482850">
                  <a:moveTo>
                    <a:pt x="128054" y="57492"/>
                  </a:moveTo>
                  <a:lnTo>
                    <a:pt x="127762" y="57467"/>
                  </a:lnTo>
                  <a:lnTo>
                    <a:pt x="127393" y="57454"/>
                  </a:lnTo>
                  <a:lnTo>
                    <a:pt x="126771" y="57492"/>
                  </a:lnTo>
                  <a:lnTo>
                    <a:pt x="128054" y="57492"/>
                  </a:lnTo>
                  <a:close/>
                </a:path>
                <a:path w="659764" h="2482850">
                  <a:moveTo>
                    <a:pt x="129603" y="48996"/>
                  </a:moveTo>
                  <a:lnTo>
                    <a:pt x="127787" y="47726"/>
                  </a:lnTo>
                  <a:lnTo>
                    <a:pt x="127342" y="48069"/>
                  </a:lnTo>
                  <a:lnTo>
                    <a:pt x="129565" y="48996"/>
                  </a:lnTo>
                  <a:close/>
                </a:path>
                <a:path w="659764" h="2482850">
                  <a:moveTo>
                    <a:pt x="130302" y="79209"/>
                  </a:moveTo>
                  <a:lnTo>
                    <a:pt x="129895" y="79032"/>
                  </a:lnTo>
                  <a:lnTo>
                    <a:pt x="128244" y="79057"/>
                  </a:lnTo>
                  <a:lnTo>
                    <a:pt x="127152" y="79349"/>
                  </a:lnTo>
                  <a:lnTo>
                    <a:pt x="128752" y="79692"/>
                  </a:lnTo>
                  <a:lnTo>
                    <a:pt x="128993" y="79413"/>
                  </a:lnTo>
                  <a:lnTo>
                    <a:pt x="130302" y="79209"/>
                  </a:lnTo>
                  <a:close/>
                </a:path>
                <a:path w="659764" h="2482850">
                  <a:moveTo>
                    <a:pt x="130352" y="35331"/>
                  </a:moveTo>
                  <a:lnTo>
                    <a:pt x="129819" y="34848"/>
                  </a:lnTo>
                  <a:lnTo>
                    <a:pt x="129463" y="34645"/>
                  </a:lnTo>
                  <a:lnTo>
                    <a:pt x="130352" y="35331"/>
                  </a:lnTo>
                  <a:close/>
                </a:path>
                <a:path w="659764" h="2482850">
                  <a:moveTo>
                    <a:pt x="130556" y="73634"/>
                  </a:moveTo>
                  <a:lnTo>
                    <a:pt x="129197" y="73126"/>
                  </a:lnTo>
                  <a:lnTo>
                    <a:pt x="130225" y="74396"/>
                  </a:lnTo>
                  <a:lnTo>
                    <a:pt x="130556" y="73634"/>
                  </a:lnTo>
                  <a:close/>
                </a:path>
                <a:path w="659764" h="2482850">
                  <a:moveTo>
                    <a:pt x="130594" y="62395"/>
                  </a:moveTo>
                  <a:lnTo>
                    <a:pt x="130200" y="62306"/>
                  </a:lnTo>
                  <a:lnTo>
                    <a:pt x="130035" y="62217"/>
                  </a:lnTo>
                  <a:lnTo>
                    <a:pt x="129857" y="62217"/>
                  </a:lnTo>
                  <a:lnTo>
                    <a:pt x="130225" y="62395"/>
                  </a:lnTo>
                  <a:lnTo>
                    <a:pt x="130390" y="62395"/>
                  </a:lnTo>
                  <a:lnTo>
                    <a:pt x="130594" y="62395"/>
                  </a:lnTo>
                  <a:close/>
                </a:path>
                <a:path w="659764" h="2482850">
                  <a:moveTo>
                    <a:pt x="130632" y="41744"/>
                  </a:moveTo>
                  <a:lnTo>
                    <a:pt x="130302" y="41770"/>
                  </a:lnTo>
                  <a:lnTo>
                    <a:pt x="130136" y="41808"/>
                  </a:lnTo>
                  <a:lnTo>
                    <a:pt x="130390" y="41871"/>
                  </a:lnTo>
                  <a:lnTo>
                    <a:pt x="130632" y="41744"/>
                  </a:lnTo>
                  <a:close/>
                </a:path>
                <a:path w="659764" h="2482850">
                  <a:moveTo>
                    <a:pt x="130733" y="66522"/>
                  </a:moveTo>
                  <a:lnTo>
                    <a:pt x="130581" y="66382"/>
                  </a:lnTo>
                  <a:lnTo>
                    <a:pt x="130124" y="66573"/>
                  </a:lnTo>
                  <a:lnTo>
                    <a:pt x="130340" y="66548"/>
                  </a:lnTo>
                  <a:lnTo>
                    <a:pt x="130530" y="66548"/>
                  </a:lnTo>
                  <a:lnTo>
                    <a:pt x="130733" y="66522"/>
                  </a:lnTo>
                  <a:close/>
                </a:path>
                <a:path w="659764" h="2482850">
                  <a:moveTo>
                    <a:pt x="130835" y="54076"/>
                  </a:moveTo>
                  <a:lnTo>
                    <a:pt x="129197" y="52806"/>
                  </a:lnTo>
                  <a:lnTo>
                    <a:pt x="124637" y="52806"/>
                  </a:lnTo>
                  <a:lnTo>
                    <a:pt x="126542" y="54076"/>
                  </a:lnTo>
                  <a:lnTo>
                    <a:pt x="128498" y="54076"/>
                  </a:lnTo>
                  <a:lnTo>
                    <a:pt x="130835" y="54076"/>
                  </a:lnTo>
                  <a:close/>
                </a:path>
                <a:path w="659764" h="2482850">
                  <a:moveTo>
                    <a:pt x="130898" y="65735"/>
                  </a:moveTo>
                  <a:lnTo>
                    <a:pt x="130327" y="65455"/>
                  </a:lnTo>
                  <a:lnTo>
                    <a:pt x="126644" y="65087"/>
                  </a:lnTo>
                  <a:lnTo>
                    <a:pt x="127609" y="65544"/>
                  </a:lnTo>
                  <a:lnTo>
                    <a:pt x="130898" y="65735"/>
                  </a:lnTo>
                  <a:close/>
                </a:path>
                <a:path w="659764" h="2482850">
                  <a:moveTo>
                    <a:pt x="131165" y="90906"/>
                  </a:moveTo>
                  <a:lnTo>
                    <a:pt x="130975" y="90944"/>
                  </a:lnTo>
                  <a:lnTo>
                    <a:pt x="131165" y="90906"/>
                  </a:lnTo>
                  <a:close/>
                </a:path>
                <a:path w="659764" h="2482850">
                  <a:moveTo>
                    <a:pt x="133096" y="76225"/>
                  </a:moveTo>
                  <a:lnTo>
                    <a:pt x="131940" y="75666"/>
                  </a:lnTo>
                  <a:lnTo>
                    <a:pt x="130479" y="75666"/>
                  </a:lnTo>
                  <a:lnTo>
                    <a:pt x="130860" y="76936"/>
                  </a:lnTo>
                  <a:lnTo>
                    <a:pt x="133096" y="76225"/>
                  </a:lnTo>
                  <a:close/>
                </a:path>
                <a:path w="659764" h="2482850">
                  <a:moveTo>
                    <a:pt x="133464" y="37566"/>
                  </a:moveTo>
                  <a:lnTo>
                    <a:pt x="132867" y="36296"/>
                  </a:lnTo>
                  <a:lnTo>
                    <a:pt x="131076" y="36296"/>
                  </a:lnTo>
                  <a:lnTo>
                    <a:pt x="133464" y="37566"/>
                  </a:lnTo>
                  <a:close/>
                </a:path>
                <a:path w="659764" h="2482850">
                  <a:moveTo>
                    <a:pt x="134023" y="29730"/>
                  </a:moveTo>
                  <a:lnTo>
                    <a:pt x="133019" y="29578"/>
                  </a:lnTo>
                  <a:lnTo>
                    <a:pt x="133362" y="29972"/>
                  </a:lnTo>
                  <a:lnTo>
                    <a:pt x="134023" y="29730"/>
                  </a:lnTo>
                  <a:close/>
                </a:path>
                <a:path w="659764" h="2482850">
                  <a:moveTo>
                    <a:pt x="134581" y="76936"/>
                  </a:moveTo>
                  <a:lnTo>
                    <a:pt x="133896" y="75971"/>
                  </a:lnTo>
                  <a:lnTo>
                    <a:pt x="133096" y="76225"/>
                  </a:lnTo>
                  <a:lnTo>
                    <a:pt x="134581" y="76936"/>
                  </a:lnTo>
                  <a:close/>
                </a:path>
                <a:path w="659764" h="2482850">
                  <a:moveTo>
                    <a:pt x="136359" y="17551"/>
                  </a:moveTo>
                  <a:lnTo>
                    <a:pt x="135966" y="17475"/>
                  </a:lnTo>
                  <a:lnTo>
                    <a:pt x="135509" y="17373"/>
                  </a:lnTo>
                  <a:lnTo>
                    <a:pt x="134988" y="17259"/>
                  </a:lnTo>
                  <a:lnTo>
                    <a:pt x="136359" y="17678"/>
                  </a:lnTo>
                  <a:lnTo>
                    <a:pt x="136359" y="17551"/>
                  </a:lnTo>
                  <a:close/>
                </a:path>
                <a:path w="659764" h="2482850">
                  <a:moveTo>
                    <a:pt x="138137" y="11899"/>
                  </a:moveTo>
                  <a:lnTo>
                    <a:pt x="137668" y="11391"/>
                  </a:lnTo>
                  <a:lnTo>
                    <a:pt x="136499" y="11671"/>
                  </a:lnTo>
                  <a:lnTo>
                    <a:pt x="135864" y="11557"/>
                  </a:lnTo>
                  <a:lnTo>
                    <a:pt x="137096" y="12077"/>
                  </a:lnTo>
                  <a:lnTo>
                    <a:pt x="138137" y="11899"/>
                  </a:lnTo>
                  <a:close/>
                </a:path>
                <a:path w="659764" h="2482850">
                  <a:moveTo>
                    <a:pt x="138341" y="8788"/>
                  </a:moveTo>
                  <a:lnTo>
                    <a:pt x="138176" y="8483"/>
                  </a:lnTo>
                  <a:lnTo>
                    <a:pt x="134670" y="9004"/>
                  </a:lnTo>
                  <a:lnTo>
                    <a:pt x="138341" y="8788"/>
                  </a:lnTo>
                  <a:close/>
                </a:path>
                <a:path w="659764" h="2482850">
                  <a:moveTo>
                    <a:pt x="140728" y="8648"/>
                  </a:moveTo>
                  <a:lnTo>
                    <a:pt x="138341" y="8788"/>
                  </a:lnTo>
                  <a:lnTo>
                    <a:pt x="140550" y="8953"/>
                  </a:lnTo>
                  <a:lnTo>
                    <a:pt x="140728" y="8648"/>
                  </a:lnTo>
                  <a:close/>
                </a:path>
                <a:path w="659764" h="2482850">
                  <a:moveTo>
                    <a:pt x="141084" y="8966"/>
                  </a:moveTo>
                  <a:lnTo>
                    <a:pt x="140550" y="8953"/>
                  </a:lnTo>
                  <a:lnTo>
                    <a:pt x="140119" y="9639"/>
                  </a:lnTo>
                  <a:lnTo>
                    <a:pt x="141084" y="8966"/>
                  </a:lnTo>
                  <a:close/>
                </a:path>
                <a:path w="659764" h="2482850">
                  <a:moveTo>
                    <a:pt x="142443" y="11696"/>
                  </a:moveTo>
                  <a:lnTo>
                    <a:pt x="142125" y="11531"/>
                  </a:lnTo>
                  <a:lnTo>
                    <a:pt x="139039" y="10896"/>
                  </a:lnTo>
                  <a:lnTo>
                    <a:pt x="142443" y="11696"/>
                  </a:lnTo>
                  <a:close/>
                </a:path>
                <a:path w="659764" h="2482850">
                  <a:moveTo>
                    <a:pt x="143179" y="11747"/>
                  </a:moveTo>
                  <a:lnTo>
                    <a:pt x="143065" y="11430"/>
                  </a:lnTo>
                  <a:lnTo>
                    <a:pt x="140957" y="10896"/>
                  </a:lnTo>
                  <a:lnTo>
                    <a:pt x="142125" y="11531"/>
                  </a:lnTo>
                  <a:lnTo>
                    <a:pt x="143179" y="11747"/>
                  </a:lnTo>
                  <a:close/>
                </a:path>
                <a:path w="659764" h="2482850">
                  <a:moveTo>
                    <a:pt x="143332" y="12166"/>
                  </a:moveTo>
                  <a:lnTo>
                    <a:pt x="143230" y="11874"/>
                  </a:lnTo>
                  <a:lnTo>
                    <a:pt x="142443" y="11696"/>
                  </a:lnTo>
                  <a:lnTo>
                    <a:pt x="143332" y="12166"/>
                  </a:lnTo>
                  <a:close/>
                </a:path>
                <a:path w="659764" h="2482850">
                  <a:moveTo>
                    <a:pt x="143725" y="151866"/>
                  </a:moveTo>
                  <a:lnTo>
                    <a:pt x="141605" y="152615"/>
                  </a:lnTo>
                  <a:lnTo>
                    <a:pt x="142011" y="152781"/>
                  </a:lnTo>
                  <a:lnTo>
                    <a:pt x="143725" y="151866"/>
                  </a:lnTo>
                  <a:close/>
                </a:path>
                <a:path w="659764" h="2482850">
                  <a:moveTo>
                    <a:pt x="143764" y="11607"/>
                  </a:moveTo>
                  <a:lnTo>
                    <a:pt x="142887" y="10896"/>
                  </a:lnTo>
                  <a:lnTo>
                    <a:pt x="143065" y="11430"/>
                  </a:lnTo>
                  <a:lnTo>
                    <a:pt x="143764" y="11607"/>
                  </a:lnTo>
                  <a:close/>
                </a:path>
                <a:path w="659764" h="2482850">
                  <a:moveTo>
                    <a:pt x="144475" y="12166"/>
                  </a:moveTo>
                  <a:lnTo>
                    <a:pt x="144195" y="11950"/>
                  </a:lnTo>
                  <a:lnTo>
                    <a:pt x="143179" y="11747"/>
                  </a:lnTo>
                  <a:lnTo>
                    <a:pt x="143230" y="11874"/>
                  </a:lnTo>
                  <a:lnTo>
                    <a:pt x="144475" y="12166"/>
                  </a:lnTo>
                  <a:close/>
                </a:path>
                <a:path w="659764" h="2482850">
                  <a:moveTo>
                    <a:pt x="145605" y="146418"/>
                  </a:moveTo>
                  <a:lnTo>
                    <a:pt x="144475" y="145516"/>
                  </a:lnTo>
                  <a:lnTo>
                    <a:pt x="144018" y="145745"/>
                  </a:lnTo>
                  <a:lnTo>
                    <a:pt x="144005" y="146786"/>
                  </a:lnTo>
                  <a:lnTo>
                    <a:pt x="145605" y="146418"/>
                  </a:lnTo>
                  <a:close/>
                </a:path>
                <a:path w="659764" h="2482850">
                  <a:moveTo>
                    <a:pt x="145605" y="101854"/>
                  </a:moveTo>
                  <a:lnTo>
                    <a:pt x="144805" y="101066"/>
                  </a:lnTo>
                  <a:lnTo>
                    <a:pt x="144627" y="101219"/>
                  </a:lnTo>
                  <a:lnTo>
                    <a:pt x="145605" y="101854"/>
                  </a:lnTo>
                  <a:close/>
                </a:path>
                <a:path w="659764" h="2482850">
                  <a:moveTo>
                    <a:pt x="147408" y="39839"/>
                  </a:moveTo>
                  <a:lnTo>
                    <a:pt x="145745" y="39636"/>
                  </a:lnTo>
                  <a:lnTo>
                    <a:pt x="146265" y="39827"/>
                  </a:lnTo>
                  <a:lnTo>
                    <a:pt x="146773" y="39992"/>
                  </a:lnTo>
                  <a:lnTo>
                    <a:pt x="147091" y="40157"/>
                  </a:lnTo>
                  <a:lnTo>
                    <a:pt x="147332" y="39979"/>
                  </a:lnTo>
                  <a:lnTo>
                    <a:pt x="147408" y="39839"/>
                  </a:lnTo>
                  <a:close/>
                </a:path>
                <a:path w="659764" h="2482850">
                  <a:moveTo>
                    <a:pt x="147586" y="40525"/>
                  </a:moveTo>
                  <a:lnTo>
                    <a:pt x="147485" y="40347"/>
                  </a:lnTo>
                  <a:lnTo>
                    <a:pt x="147104" y="40157"/>
                  </a:lnTo>
                  <a:lnTo>
                    <a:pt x="146862" y="40284"/>
                  </a:lnTo>
                  <a:lnTo>
                    <a:pt x="146558" y="40449"/>
                  </a:lnTo>
                  <a:lnTo>
                    <a:pt x="146977" y="40665"/>
                  </a:lnTo>
                  <a:lnTo>
                    <a:pt x="147586" y="40525"/>
                  </a:lnTo>
                  <a:close/>
                </a:path>
                <a:path w="659764" h="2482850">
                  <a:moveTo>
                    <a:pt x="148183" y="119748"/>
                  </a:moveTo>
                  <a:lnTo>
                    <a:pt x="148018" y="119265"/>
                  </a:lnTo>
                  <a:lnTo>
                    <a:pt x="146761" y="119024"/>
                  </a:lnTo>
                  <a:lnTo>
                    <a:pt x="147066" y="119316"/>
                  </a:lnTo>
                  <a:lnTo>
                    <a:pt x="148183" y="119748"/>
                  </a:lnTo>
                  <a:close/>
                </a:path>
                <a:path w="659764" h="2482850">
                  <a:moveTo>
                    <a:pt x="148717" y="5575"/>
                  </a:moveTo>
                  <a:lnTo>
                    <a:pt x="145275" y="4546"/>
                  </a:lnTo>
                  <a:lnTo>
                    <a:pt x="148513" y="5740"/>
                  </a:lnTo>
                  <a:lnTo>
                    <a:pt x="148717" y="5575"/>
                  </a:lnTo>
                  <a:close/>
                </a:path>
                <a:path w="659764" h="2482850">
                  <a:moveTo>
                    <a:pt x="148767" y="122758"/>
                  </a:moveTo>
                  <a:lnTo>
                    <a:pt x="148031" y="122732"/>
                  </a:lnTo>
                  <a:lnTo>
                    <a:pt x="148666" y="122872"/>
                  </a:lnTo>
                  <a:close/>
                </a:path>
                <a:path w="659764" h="2482850">
                  <a:moveTo>
                    <a:pt x="149148" y="120116"/>
                  </a:moveTo>
                  <a:lnTo>
                    <a:pt x="148183" y="119748"/>
                  </a:lnTo>
                  <a:lnTo>
                    <a:pt x="148323" y="120116"/>
                  </a:lnTo>
                  <a:lnTo>
                    <a:pt x="149148" y="120116"/>
                  </a:lnTo>
                  <a:close/>
                </a:path>
                <a:path w="659764" h="2482850">
                  <a:moveTo>
                    <a:pt x="149466" y="145516"/>
                  </a:moveTo>
                  <a:lnTo>
                    <a:pt x="145605" y="146418"/>
                  </a:lnTo>
                  <a:lnTo>
                    <a:pt x="146062" y="146786"/>
                  </a:lnTo>
                  <a:lnTo>
                    <a:pt x="144005" y="146786"/>
                  </a:lnTo>
                  <a:lnTo>
                    <a:pt x="143535" y="146786"/>
                  </a:lnTo>
                  <a:lnTo>
                    <a:pt x="147548" y="148056"/>
                  </a:lnTo>
                  <a:lnTo>
                    <a:pt x="147955" y="146786"/>
                  </a:lnTo>
                  <a:lnTo>
                    <a:pt x="146291" y="146786"/>
                  </a:lnTo>
                  <a:lnTo>
                    <a:pt x="149466" y="145516"/>
                  </a:lnTo>
                  <a:close/>
                </a:path>
                <a:path w="659764" h="2482850">
                  <a:moveTo>
                    <a:pt x="149796" y="4521"/>
                  </a:moveTo>
                  <a:lnTo>
                    <a:pt x="149212" y="3276"/>
                  </a:lnTo>
                  <a:lnTo>
                    <a:pt x="143256" y="3276"/>
                  </a:lnTo>
                  <a:lnTo>
                    <a:pt x="149796" y="4521"/>
                  </a:lnTo>
                  <a:close/>
                </a:path>
                <a:path w="659764" h="2482850">
                  <a:moveTo>
                    <a:pt x="149987" y="4546"/>
                  </a:moveTo>
                  <a:lnTo>
                    <a:pt x="149796" y="4521"/>
                  </a:lnTo>
                  <a:lnTo>
                    <a:pt x="149987" y="4546"/>
                  </a:lnTo>
                  <a:close/>
                </a:path>
                <a:path w="659764" h="2482850">
                  <a:moveTo>
                    <a:pt x="149987" y="4546"/>
                  </a:moveTo>
                  <a:lnTo>
                    <a:pt x="148717" y="5575"/>
                  </a:lnTo>
                  <a:lnTo>
                    <a:pt x="149529" y="5816"/>
                  </a:lnTo>
                  <a:lnTo>
                    <a:pt x="149987" y="4546"/>
                  </a:lnTo>
                  <a:close/>
                </a:path>
                <a:path w="659764" h="2482850">
                  <a:moveTo>
                    <a:pt x="150355" y="7086"/>
                  </a:moveTo>
                  <a:lnTo>
                    <a:pt x="149275" y="5816"/>
                  </a:lnTo>
                  <a:lnTo>
                    <a:pt x="148742" y="5816"/>
                  </a:lnTo>
                  <a:lnTo>
                    <a:pt x="148513" y="5740"/>
                  </a:lnTo>
                  <a:lnTo>
                    <a:pt x="147027" y="5816"/>
                  </a:lnTo>
                  <a:lnTo>
                    <a:pt x="149021" y="7086"/>
                  </a:lnTo>
                  <a:lnTo>
                    <a:pt x="150355" y="7086"/>
                  </a:lnTo>
                  <a:close/>
                </a:path>
                <a:path w="659764" h="2482850">
                  <a:moveTo>
                    <a:pt x="150469" y="18834"/>
                  </a:moveTo>
                  <a:lnTo>
                    <a:pt x="150012" y="18834"/>
                  </a:lnTo>
                  <a:lnTo>
                    <a:pt x="149707" y="18821"/>
                  </a:lnTo>
                  <a:lnTo>
                    <a:pt x="149961" y="18859"/>
                  </a:lnTo>
                  <a:lnTo>
                    <a:pt x="150253" y="18859"/>
                  </a:lnTo>
                  <a:lnTo>
                    <a:pt x="150469" y="18834"/>
                  </a:lnTo>
                  <a:close/>
                </a:path>
                <a:path w="659764" h="2482850">
                  <a:moveTo>
                    <a:pt x="150698" y="34963"/>
                  </a:moveTo>
                  <a:lnTo>
                    <a:pt x="148272" y="34518"/>
                  </a:lnTo>
                  <a:lnTo>
                    <a:pt x="148996" y="35090"/>
                  </a:lnTo>
                  <a:lnTo>
                    <a:pt x="150698" y="34963"/>
                  </a:lnTo>
                  <a:close/>
                </a:path>
                <a:path w="659764" h="2482850">
                  <a:moveTo>
                    <a:pt x="151892" y="15570"/>
                  </a:moveTo>
                  <a:lnTo>
                    <a:pt x="151295" y="15659"/>
                  </a:lnTo>
                  <a:lnTo>
                    <a:pt x="150990" y="15760"/>
                  </a:lnTo>
                  <a:lnTo>
                    <a:pt x="150799" y="15849"/>
                  </a:lnTo>
                  <a:lnTo>
                    <a:pt x="151892" y="15570"/>
                  </a:lnTo>
                  <a:close/>
                </a:path>
                <a:path w="659764" h="2482850">
                  <a:moveTo>
                    <a:pt x="152019" y="51943"/>
                  </a:moveTo>
                  <a:lnTo>
                    <a:pt x="151815" y="51777"/>
                  </a:lnTo>
                  <a:lnTo>
                    <a:pt x="151345" y="51562"/>
                  </a:lnTo>
                  <a:lnTo>
                    <a:pt x="152019" y="51943"/>
                  </a:lnTo>
                  <a:close/>
                </a:path>
                <a:path w="659764" h="2482850">
                  <a:moveTo>
                    <a:pt x="152996" y="57886"/>
                  </a:moveTo>
                  <a:lnTo>
                    <a:pt x="148310" y="56616"/>
                  </a:lnTo>
                  <a:lnTo>
                    <a:pt x="148475" y="56832"/>
                  </a:lnTo>
                  <a:lnTo>
                    <a:pt x="151765" y="57886"/>
                  </a:lnTo>
                  <a:lnTo>
                    <a:pt x="152996" y="57886"/>
                  </a:lnTo>
                  <a:close/>
                </a:path>
                <a:path w="659764" h="2482850">
                  <a:moveTo>
                    <a:pt x="153111" y="5816"/>
                  </a:moveTo>
                  <a:lnTo>
                    <a:pt x="151295" y="4546"/>
                  </a:lnTo>
                  <a:lnTo>
                    <a:pt x="149987" y="4546"/>
                  </a:lnTo>
                  <a:lnTo>
                    <a:pt x="152869" y="5816"/>
                  </a:lnTo>
                  <a:lnTo>
                    <a:pt x="153111" y="5816"/>
                  </a:lnTo>
                  <a:close/>
                </a:path>
                <a:path w="659764" h="2482850">
                  <a:moveTo>
                    <a:pt x="153225" y="4089"/>
                  </a:moveTo>
                  <a:lnTo>
                    <a:pt x="152793" y="3276"/>
                  </a:lnTo>
                  <a:lnTo>
                    <a:pt x="151892" y="3276"/>
                  </a:lnTo>
                  <a:lnTo>
                    <a:pt x="153225" y="4089"/>
                  </a:lnTo>
                  <a:close/>
                </a:path>
                <a:path w="659764" h="2482850">
                  <a:moveTo>
                    <a:pt x="153365" y="67144"/>
                  </a:moveTo>
                  <a:lnTo>
                    <a:pt x="152323" y="67170"/>
                  </a:lnTo>
                  <a:lnTo>
                    <a:pt x="151714" y="67246"/>
                  </a:lnTo>
                  <a:lnTo>
                    <a:pt x="151307" y="67348"/>
                  </a:lnTo>
                  <a:lnTo>
                    <a:pt x="151536" y="67386"/>
                  </a:lnTo>
                  <a:lnTo>
                    <a:pt x="151726" y="67424"/>
                  </a:lnTo>
                  <a:lnTo>
                    <a:pt x="152057" y="67487"/>
                  </a:lnTo>
                  <a:lnTo>
                    <a:pt x="153365" y="67144"/>
                  </a:lnTo>
                  <a:close/>
                </a:path>
                <a:path w="659764" h="2482850">
                  <a:moveTo>
                    <a:pt x="153606" y="65506"/>
                  </a:moveTo>
                  <a:lnTo>
                    <a:pt x="153581" y="64655"/>
                  </a:lnTo>
                  <a:lnTo>
                    <a:pt x="153581" y="64427"/>
                  </a:lnTo>
                  <a:lnTo>
                    <a:pt x="153581" y="64236"/>
                  </a:lnTo>
                  <a:lnTo>
                    <a:pt x="151663" y="64236"/>
                  </a:lnTo>
                  <a:lnTo>
                    <a:pt x="153606" y="65506"/>
                  </a:lnTo>
                  <a:close/>
                </a:path>
                <a:path w="659764" h="2482850">
                  <a:moveTo>
                    <a:pt x="153657" y="64338"/>
                  </a:moveTo>
                  <a:close/>
                </a:path>
                <a:path w="659764" h="2482850">
                  <a:moveTo>
                    <a:pt x="154000" y="4546"/>
                  </a:moveTo>
                  <a:lnTo>
                    <a:pt x="153225" y="4089"/>
                  </a:lnTo>
                  <a:lnTo>
                    <a:pt x="153479" y="4546"/>
                  </a:lnTo>
                  <a:lnTo>
                    <a:pt x="154000" y="4546"/>
                  </a:lnTo>
                  <a:close/>
                </a:path>
                <a:path w="659764" h="2482850">
                  <a:moveTo>
                    <a:pt x="154432" y="5842"/>
                  </a:moveTo>
                  <a:lnTo>
                    <a:pt x="154305" y="5676"/>
                  </a:lnTo>
                  <a:lnTo>
                    <a:pt x="154089" y="5651"/>
                  </a:lnTo>
                  <a:lnTo>
                    <a:pt x="153479" y="4546"/>
                  </a:lnTo>
                  <a:lnTo>
                    <a:pt x="153085" y="4546"/>
                  </a:lnTo>
                  <a:lnTo>
                    <a:pt x="154025" y="5638"/>
                  </a:lnTo>
                  <a:lnTo>
                    <a:pt x="153873" y="5600"/>
                  </a:lnTo>
                  <a:lnTo>
                    <a:pt x="153466" y="5537"/>
                  </a:lnTo>
                  <a:lnTo>
                    <a:pt x="153212" y="5524"/>
                  </a:lnTo>
                  <a:lnTo>
                    <a:pt x="153936" y="5664"/>
                  </a:lnTo>
                  <a:lnTo>
                    <a:pt x="154089" y="5702"/>
                  </a:lnTo>
                  <a:lnTo>
                    <a:pt x="154305" y="5753"/>
                  </a:lnTo>
                  <a:lnTo>
                    <a:pt x="154432" y="5842"/>
                  </a:lnTo>
                  <a:close/>
                </a:path>
                <a:path w="659764" h="2482850">
                  <a:moveTo>
                    <a:pt x="154533" y="1028"/>
                  </a:moveTo>
                  <a:lnTo>
                    <a:pt x="153682" y="495"/>
                  </a:lnTo>
                  <a:lnTo>
                    <a:pt x="152806" y="266"/>
                  </a:lnTo>
                  <a:lnTo>
                    <a:pt x="150774" y="0"/>
                  </a:lnTo>
                  <a:lnTo>
                    <a:pt x="151142" y="304"/>
                  </a:lnTo>
                  <a:lnTo>
                    <a:pt x="154533" y="1028"/>
                  </a:lnTo>
                  <a:close/>
                </a:path>
                <a:path w="659764" h="2482850">
                  <a:moveTo>
                    <a:pt x="154546" y="5905"/>
                  </a:moveTo>
                  <a:lnTo>
                    <a:pt x="154432" y="6057"/>
                  </a:lnTo>
                  <a:lnTo>
                    <a:pt x="154546" y="5905"/>
                  </a:lnTo>
                  <a:close/>
                </a:path>
                <a:path w="659764" h="2482850">
                  <a:moveTo>
                    <a:pt x="154736" y="2806"/>
                  </a:moveTo>
                  <a:lnTo>
                    <a:pt x="151498" y="2006"/>
                  </a:lnTo>
                  <a:lnTo>
                    <a:pt x="152882" y="2146"/>
                  </a:lnTo>
                  <a:lnTo>
                    <a:pt x="149021" y="1231"/>
                  </a:lnTo>
                  <a:lnTo>
                    <a:pt x="148640" y="927"/>
                  </a:lnTo>
                  <a:lnTo>
                    <a:pt x="150190" y="952"/>
                  </a:lnTo>
                  <a:lnTo>
                    <a:pt x="151434" y="1206"/>
                  </a:lnTo>
                  <a:lnTo>
                    <a:pt x="150571" y="977"/>
                  </a:lnTo>
                  <a:lnTo>
                    <a:pt x="152247" y="939"/>
                  </a:lnTo>
                  <a:lnTo>
                    <a:pt x="150114" y="469"/>
                  </a:lnTo>
                  <a:lnTo>
                    <a:pt x="147408" y="368"/>
                  </a:lnTo>
                  <a:lnTo>
                    <a:pt x="147243" y="762"/>
                  </a:lnTo>
                  <a:lnTo>
                    <a:pt x="149364" y="1536"/>
                  </a:lnTo>
                  <a:lnTo>
                    <a:pt x="148602" y="1511"/>
                  </a:lnTo>
                  <a:lnTo>
                    <a:pt x="147726" y="1282"/>
                  </a:lnTo>
                  <a:lnTo>
                    <a:pt x="147091" y="1168"/>
                  </a:lnTo>
                  <a:lnTo>
                    <a:pt x="148704" y="1714"/>
                  </a:lnTo>
                  <a:lnTo>
                    <a:pt x="151574" y="2501"/>
                  </a:lnTo>
                  <a:lnTo>
                    <a:pt x="154736" y="2806"/>
                  </a:lnTo>
                  <a:close/>
                </a:path>
                <a:path w="659764" h="2482850">
                  <a:moveTo>
                    <a:pt x="154851" y="5778"/>
                  </a:moveTo>
                  <a:lnTo>
                    <a:pt x="154686" y="5664"/>
                  </a:lnTo>
                  <a:lnTo>
                    <a:pt x="154381" y="5549"/>
                  </a:lnTo>
                  <a:lnTo>
                    <a:pt x="153974" y="5422"/>
                  </a:lnTo>
                  <a:lnTo>
                    <a:pt x="154305" y="5676"/>
                  </a:lnTo>
                  <a:lnTo>
                    <a:pt x="154851" y="5778"/>
                  </a:lnTo>
                  <a:close/>
                </a:path>
                <a:path w="659764" h="2482850">
                  <a:moveTo>
                    <a:pt x="155105" y="3530"/>
                  </a:moveTo>
                  <a:lnTo>
                    <a:pt x="154787" y="3365"/>
                  </a:lnTo>
                  <a:lnTo>
                    <a:pt x="154901" y="3175"/>
                  </a:lnTo>
                  <a:lnTo>
                    <a:pt x="154089" y="2984"/>
                  </a:lnTo>
                  <a:lnTo>
                    <a:pt x="154774" y="3365"/>
                  </a:lnTo>
                  <a:lnTo>
                    <a:pt x="155105" y="3530"/>
                  </a:lnTo>
                  <a:close/>
                </a:path>
                <a:path w="659764" h="2482850">
                  <a:moveTo>
                    <a:pt x="155562" y="3632"/>
                  </a:moveTo>
                  <a:lnTo>
                    <a:pt x="155371" y="3594"/>
                  </a:lnTo>
                  <a:lnTo>
                    <a:pt x="155206" y="3556"/>
                  </a:lnTo>
                  <a:lnTo>
                    <a:pt x="155435" y="3721"/>
                  </a:lnTo>
                  <a:lnTo>
                    <a:pt x="155562" y="3632"/>
                  </a:lnTo>
                  <a:close/>
                </a:path>
                <a:path w="659764" h="2482850">
                  <a:moveTo>
                    <a:pt x="155651" y="7073"/>
                  </a:moveTo>
                  <a:lnTo>
                    <a:pt x="155498" y="6972"/>
                  </a:lnTo>
                  <a:lnTo>
                    <a:pt x="154660" y="6819"/>
                  </a:lnTo>
                  <a:lnTo>
                    <a:pt x="155651" y="7073"/>
                  </a:lnTo>
                  <a:close/>
                </a:path>
                <a:path w="659764" h="2482850">
                  <a:moveTo>
                    <a:pt x="156121" y="7391"/>
                  </a:moveTo>
                  <a:lnTo>
                    <a:pt x="155841" y="7200"/>
                  </a:lnTo>
                  <a:lnTo>
                    <a:pt x="152019" y="7124"/>
                  </a:lnTo>
                  <a:lnTo>
                    <a:pt x="153771" y="7620"/>
                  </a:lnTo>
                  <a:lnTo>
                    <a:pt x="154051" y="7416"/>
                  </a:lnTo>
                  <a:lnTo>
                    <a:pt x="156121" y="7391"/>
                  </a:lnTo>
                  <a:close/>
                </a:path>
                <a:path w="659764" h="2482850">
                  <a:moveTo>
                    <a:pt x="156197" y="7213"/>
                  </a:moveTo>
                  <a:lnTo>
                    <a:pt x="155651" y="7073"/>
                  </a:lnTo>
                  <a:lnTo>
                    <a:pt x="155841" y="7200"/>
                  </a:lnTo>
                  <a:lnTo>
                    <a:pt x="156197" y="7213"/>
                  </a:lnTo>
                  <a:close/>
                </a:path>
                <a:path w="659764" h="2482850">
                  <a:moveTo>
                    <a:pt x="156679" y="10896"/>
                  </a:moveTo>
                  <a:lnTo>
                    <a:pt x="152120" y="9626"/>
                  </a:lnTo>
                  <a:lnTo>
                    <a:pt x="150317" y="8356"/>
                  </a:lnTo>
                  <a:lnTo>
                    <a:pt x="146939" y="7086"/>
                  </a:lnTo>
                  <a:lnTo>
                    <a:pt x="145376" y="5816"/>
                  </a:lnTo>
                  <a:lnTo>
                    <a:pt x="139103" y="5816"/>
                  </a:lnTo>
                  <a:lnTo>
                    <a:pt x="144741" y="7086"/>
                  </a:lnTo>
                  <a:lnTo>
                    <a:pt x="141160" y="7086"/>
                  </a:lnTo>
                  <a:lnTo>
                    <a:pt x="142455" y="8356"/>
                  </a:lnTo>
                  <a:lnTo>
                    <a:pt x="144322" y="8356"/>
                  </a:lnTo>
                  <a:lnTo>
                    <a:pt x="147904" y="9626"/>
                  </a:lnTo>
                  <a:lnTo>
                    <a:pt x="140030" y="8356"/>
                  </a:lnTo>
                  <a:lnTo>
                    <a:pt x="140728" y="8648"/>
                  </a:lnTo>
                  <a:lnTo>
                    <a:pt x="143154" y="9626"/>
                  </a:lnTo>
                  <a:lnTo>
                    <a:pt x="141922" y="9626"/>
                  </a:lnTo>
                  <a:lnTo>
                    <a:pt x="146011" y="12166"/>
                  </a:lnTo>
                  <a:lnTo>
                    <a:pt x="143764" y="11607"/>
                  </a:lnTo>
                  <a:lnTo>
                    <a:pt x="144195" y="11950"/>
                  </a:lnTo>
                  <a:lnTo>
                    <a:pt x="145300" y="12166"/>
                  </a:lnTo>
                  <a:lnTo>
                    <a:pt x="144475" y="12166"/>
                  </a:lnTo>
                  <a:lnTo>
                    <a:pt x="143332" y="12166"/>
                  </a:lnTo>
                  <a:lnTo>
                    <a:pt x="138950" y="12166"/>
                  </a:lnTo>
                  <a:lnTo>
                    <a:pt x="143637" y="13436"/>
                  </a:lnTo>
                  <a:lnTo>
                    <a:pt x="137782" y="12166"/>
                  </a:lnTo>
                  <a:lnTo>
                    <a:pt x="138074" y="12649"/>
                  </a:lnTo>
                  <a:lnTo>
                    <a:pt x="136550" y="12458"/>
                  </a:lnTo>
                  <a:lnTo>
                    <a:pt x="136410" y="12573"/>
                  </a:lnTo>
                  <a:lnTo>
                    <a:pt x="138239" y="12865"/>
                  </a:lnTo>
                  <a:lnTo>
                    <a:pt x="138633" y="13436"/>
                  </a:lnTo>
                  <a:lnTo>
                    <a:pt x="142392" y="13436"/>
                  </a:lnTo>
                  <a:lnTo>
                    <a:pt x="140055" y="14706"/>
                  </a:lnTo>
                  <a:lnTo>
                    <a:pt x="141211" y="15976"/>
                  </a:lnTo>
                  <a:lnTo>
                    <a:pt x="139966" y="14706"/>
                  </a:lnTo>
                  <a:lnTo>
                    <a:pt x="138950" y="15976"/>
                  </a:lnTo>
                  <a:lnTo>
                    <a:pt x="137502" y="17246"/>
                  </a:lnTo>
                  <a:lnTo>
                    <a:pt x="140652" y="17246"/>
                  </a:lnTo>
                  <a:lnTo>
                    <a:pt x="139839" y="18516"/>
                  </a:lnTo>
                  <a:lnTo>
                    <a:pt x="137401" y="18516"/>
                  </a:lnTo>
                  <a:lnTo>
                    <a:pt x="136423" y="17246"/>
                  </a:lnTo>
                  <a:lnTo>
                    <a:pt x="136359" y="18516"/>
                  </a:lnTo>
                  <a:lnTo>
                    <a:pt x="135750" y="18516"/>
                  </a:lnTo>
                  <a:lnTo>
                    <a:pt x="135826" y="19786"/>
                  </a:lnTo>
                  <a:lnTo>
                    <a:pt x="138925" y="19786"/>
                  </a:lnTo>
                  <a:lnTo>
                    <a:pt x="136918" y="21056"/>
                  </a:lnTo>
                  <a:lnTo>
                    <a:pt x="138468" y="21056"/>
                  </a:lnTo>
                  <a:lnTo>
                    <a:pt x="138061" y="22326"/>
                  </a:lnTo>
                  <a:lnTo>
                    <a:pt x="139103" y="21247"/>
                  </a:lnTo>
                  <a:lnTo>
                    <a:pt x="141757" y="22326"/>
                  </a:lnTo>
                  <a:lnTo>
                    <a:pt x="138214" y="22326"/>
                  </a:lnTo>
                  <a:lnTo>
                    <a:pt x="138290" y="23596"/>
                  </a:lnTo>
                  <a:lnTo>
                    <a:pt x="135724" y="22326"/>
                  </a:lnTo>
                  <a:lnTo>
                    <a:pt x="134620" y="22326"/>
                  </a:lnTo>
                  <a:lnTo>
                    <a:pt x="136029" y="23596"/>
                  </a:lnTo>
                  <a:lnTo>
                    <a:pt x="136550" y="23596"/>
                  </a:lnTo>
                  <a:lnTo>
                    <a:pt x="135432" y="24866"/>
                  </a:lnTo>
                  <a:lnTo>
                    <a:pt x="137706" y="24866"/>
                  </a:lnTo>
                  <a:lnTo>
                    <a:pt x="137121" y="25006"/>
                  </a:lnTo>
                  <a:lnTo>
                    <a:pt x="138214" y="25184"/>
                  </a:lnTo>
                  <a:lnTo>
                    <a:pt x="137972" y="24917"/>
                  </a:lnTo>
                  <a:lnTo>
                    <a:pt x="139103" y="24866"/>
                  </a:lnTo>
                  <a:lnTo>
                    <a:pt x="141998" y="26136"/>
                  </a:lnTo>
                  <a:lnTo>
                    <a:pt x="137071" y="27406"/>
                  </a:lnTo>
                  <a:lnTo>
                    <a:pt x="138239" y="28676"/>
                  </a:lnTo>
                  <a:lnTo>
                    <a:pt x="137731" y="29946"/>
                  </a:lnTo>
                  <a:lnTo>
                    <a:pt x="139877" y="29946"/>
                  </a:lnTo>
                  <a:lnTo>
                    <a:pt x="139852" y="31216"/>
                  </a:lnTo>
                  <a:lnTo>
                    <a:pt x="139242" y="31216"/>
                  </a:lnTo>
                  <a:lnTo>
                    <a:pt x="139242" y="40106"/>
                  </a:lnTo>
                  <a:lnTo>
                    <a:pt x="138722" y="41376"/>
                  </a:lnTo>
                  <a:lnTo>
                    <a:pt x="133985" y="40106"/>
                  </a:lnTo>
                  <a:lnTo>
                    <a:pt x="139242" y="40106"/>
                  </a:lnTo>
                  <a:lnTo>
                    <a:pt x="139242" y="31216"/>
                  </a:lnTo>
                  <a:lnTo>
                    <a:pt x="137934" y="31216"/>
                  </a:lnTo>
                  <a:lnTo>
                    <a:pt x="136728" y="29946"/>
                  </a:lnTo>
                  <a:lnTo>
                    <a:pt x="137439" y="31216"/>
                  </a:lnTo>
                  <a:lnTo>
                    <a:pt x="132930" y="31216"/>
                  </a:lnTo>
                  <a:lnTo>
                    <a:pt x="135674" y="32486"/>
                  </a:lnTo>
                  <a:lnTo>
                    <a:pt x="134975" y="32486"/>
                  </a:lnTo>
                  <a:lnTo>
                    <a:pt x="135318" y="33756"/>
                  </a:lnTo>
                  <a:lnTo>
                    <a:pt x="126987" y="33756"/>
                  </a:lnTo>
                  <a:lnTo>
                    <a:pt x="138239" y="36296"/>
                  </a:lnTo>
                  <a:lnTo>
                    <a:pt x="135674" y="36296"/>
                  </a:lnTo>
                  <a:lnTo>
                    <a:pt x="135128" y="37566"/>
                  </a:lnTo>
                  <a:lnTo>
                    <a:pt x="133464" y="37566"/>
                  </a:lnTo>
                  <a:lnTo>
                    <a:pt x="128041" y="37566"/>
                  </a:lnTo>
                  <a:lnTo>
                    <a:pt x="135013" y="38836"/>
                  </a:lnTo>
                  <a:lnTo>
                    <a:pt x="134239" y="39535"/>
                  </a:lnTo>
                  <a:lnTo>
                    <a:pt x="134086" y="39484"/>
                  </a:lnTo>
                  <a:lnTo>
                    <a:pt x="133769" y="39458"/>
                  </a:lnTo>
                  <a:lnTo>
                    <a:pt x="133972" y="39573"/>
                  </a:lnTo>
                  <a:lnTo>
                    <a:pt x="134099" y="39662"/>
                  </a:lnTo>
                  <a:lnTo>
                    <a:pt x="133591" y="40106"/>
                  </a:lnTo>
                  <a:lnTo>
                    <a:pt x="132130" y="40106"/>
                  </a:lnTo>
                  <a:lnTo>
                    <a:pt x="131406" y="40106"/>
                  </a:lnTo>
                  <a:lnTo>
                    <a:pt x="131419" y="40589"/>
                  </a:lnTo>
                  <a:lnTo>
                    <a:pt x="130822" y="40995"/>
                  </a:lnTo>
                  <a:lnTo>
                    <a:pt x="129438" y="40106"/>
                  </a:lnTo>
                  <a:lnTo>
                    <a:pt x="130441" y="41249"/>
                  </a:lnTo>
                  <a:lnTo>
                    <a:pt x="130251" y="41376"/>
                  </a:lnTo>
                  <a:lnTo>
                    <a:pt x="130556" y="41376"/>
                  </a:lnTo>
                  <a:lnTo>
                    <a:pt x="131432" y="41376"/>
                  </a:lnTo>
                  <a:lnTo>
                    <a:pt x="131914" y="41376"/>
                  </a:lnTo>
                  <a:lnTo>
                    <a:pt x="130632" y="42646"/>
                  </a:lnTo>
                  <a:lnTo>
                    <a:pt x="132765" y="42646"/>
                  </a:lnTo>
                  <a:lnTo>
                    <a:pt x="131114" y="43916"/>
                  </a:lnTo>
                  <a:lnTo>
                    <a:pt x="135051" y="42646"/>
                  </a:lnTo>
                  <a:lnTo>
                    <a:pt x="135521" y="43916"/>
                  </a:lnTo>
                  <a:lnTo>
                    <a:pt x="134137" y="43916"/>
                  </a:lnTo>
                  <a:lnTo>
                    <a:pt x="134137" y="47726"/>
                  </a:lnTo>
                  <a:lnTo>
                    <a:pt x="130848" y="47726"/>
                  </a:lnTo>
                  <a:lnTo>
                    <a:pt x="131914" y="46621"/>
                  </a:lnTo>
                  <a:lnTo>
                    <a:pt x="134137" y="47726"/>
                  </a:lnTo>
                  <a:lnTo>
                    <a:pt x="134137" y="43916"/>
                  </a:lnTo>
                  <a:lnTo>
                    <a:pt x="132537" y="43916"/>
                  </a:lnTo>
                  <a:lnTo>
                    <a:pt x="131203" y="45186"/>
                  </a:lnTo>
                  <a:lnTo>
                    <a:pt x="128257" y="43916"/>
                  </a:lnTo>
                  <a:lnTo>
                    <a:pt x="130556" y="45186"/>
                  </a:lnTo>
                  <a:lnTo>
                    <a:pt x="127647" y="45186"/>
                  </a:lnTo>
                  <a:lnTo>
                    <a:pt x="127622" y="46456"/>
                  </a:lnTo>
                  <a:lnTo>
                    <a:pt x="131597" y="46456"/>
                  </a:lnTo>
                  <a:lnTo>
                    <a:pt x="131762" y="46545"/>
                  </a:lnTo>
                  <a:lnTo>
                    <a:pt x="127546" y="47726"/>
                  </a:lnTo>
                  <a:lnTo>
                    <a:pt x="127787" y="47726"/>
                  </a:lnTo>
                  <a:lnTo>
                    <a:pt x="129794" y="47726"/>
                  </a:lnTo>
                  <a:lnTo>
                    <a:pt x="129603" y="48996"/>
                  </a:lnTo>
                  <a:lnTo>
                    <a:pt x="130937" y="48996"/>
                  </a:lnTo>
                  <a:lnTo>
                    <a:pt x="129451" y="50266"/>
                  </a:lnTo>
                  <a:lnTo>
                    <a:pt x="132969" y="50266"/>
                  </a:lnTo>
                  <a:lnTo>
                    <a:pt x="133527" y="50495"/>
                  </a:lnTo>
                  <a:lnTo>
                    <a:pt x="133616" y="50266"/>
                  </a:lnTo>
                  <a:lnTo>
                    <a:pt x="134023" y="50266"/>
                  </a:lnTo>
                  <a:lnTo>
                    <a:pt x="134239" y="50774"/>
                  </a:lnTo>
                  <a:lnTo>
                    <a:pt x="136156" y="51536"/>
                  </a:lnTo>
                  <a:lnTo>
                    <a:pt x="135153" y="51536"/>
                  </a:lnTo>
                  <a:lnTo>
                    <a:pt x="135153" y="52806"/>
                  </a:lnTo>
                  <a:lnTo>
                    <a:pt x="133350" y="53416"/>
                  </a:lnTo>
                  <a:lnTo>
                    <a:pt x="133057" y="52806"/>
                  </a:lnTo>
                  <a:lnTo>
                    <a:pt x="135153" y="52806"/>
                  </a:lnTo>
                  <a:lnTo>
                    <a:pt x="135153" y="51536"/>
                  </a:lnTo>
                  <a:lnTo>
                    <a:pt x="134556" y="51536"/>
                  </a:lnTo>
                  <a:lnTo>
                    <a:pt x="134239" y="50774"/>
                  </a:lnTo>
                  <a:lnTo>
                    <a:pt x="133527" y="50495"/>
                  </a:lnTo>
                  <a:lnTo>
                    <a:pt x="133108" y="51536"/>
                  </a:lnTo>
                  <a:lnTo>
                    <a:pt x="129489" y="51536"/>
                  </a:lnTo>
                  <a:lnTo>
                    <a:pt x="131622" y="52806"/>
                  </a:lnTo>
                  <a:lnTo>
                    <a:pt x="132880" y="53568"/>
                  </a:lnTo>
                  <a:lnTo>
                    <a:pt x="132384" y="53746"/>
                  </a:lnTo>
                  <a:lnTo>
                    <a:pt x="131254" y="52806"/>
                  </a:lnTo>
                  <a:lnTo>
                    <a:pt x="130327" y="52806"/>
                  </a:lnTo>
                  <a:lnTo>
                    <a:pt x="128143" y="51536"/>
                  </a:lnTo>
                  <a:lnTo>
                    <a:pt x="127266" y="51536"/>
                  </a:lnTo>
                  <a:lnTo>
                    <a:pt x="129565" y="52806"/>
                  </a:lnTo>
                  <a:lnTo>
                    <a:pt x="129197" y="52806"/>
                  </a:lnTo>
                  <a:lnTo>
                    <a:pt x="132080" y="53848"/>
                  </a:lnTo>
                  <a:lnTo>
                    <a:pt x="131368" y="54076"/>
                  </a:lnTo>
                  <a:lnTo>
                    <a:pt x="132740" y="54076"/>
                  </a:lnTo>
                  <a:lnTo>
                    <a:pt x="133680" y="54076"/>
                  </a:lnTo>
                  <a:lnTo>
                    <a:pt x="137223" y="54076"/>
                  </a:lnTo>
                  <a:lnTo>
                    <a:pt x="134658" y="55346"/>
                  </a:lnTo>
                  <a:lnTo>
                    <a:pt x="128498" y="54076"/>
                  </a:lnTo>
                  <a:lnTo>
                    <a:pt x="125653" y="55346"/>
                  </a:lnTo>
                  <a:lnTo>
                    <a:pt x="131495" y="56616"/>
                  </a:lnTo>
                  <a:lnTo>
                    <a:pt x="130949" y="56616"/>
                  </a:lnTo>
                  <a:lnTo>
                    <a:pt x="133388" y="57886"/>
                  </a:lnTo>
                  <a:lnTo>
                    <a:pt x="129590" y="57886"/>
                  </a:lnTo>
                  <a:lnTo>
                    <a:pt x="127838" y="59156"/>
                  </a:lnTo>
                  <a:lnTo>
                    <a:pt x="129171" y="59156"/>
                  </a:lnTo>
                  <a:lnTo>
                    <a:pt x="127977" y="60426"/>
                  </a:lnTo>
                  <a:lnTo>
                    <a:pt x="134950" y="61696"/>
                  </a:lnTo>
                  <a:lnTo>
                    <a:pt x="128574" y="61696"/>
                  </a:lnTo>
                  <a:lnTo>
                    <a:pt x="130136" y="62204"/>
                  </a:lnTo>
                  <a:lnTo>
                    <a:pt x="132575" y="62966"/>
                  </a:lnTo>
                  <a:lnTo>
                    <a:pt x="133642" y="62966"/>
                  </a:lnTo>
                  <a:lnTo>
                    <a:pt x="133438" y="64236"/>
                  </a:lnTo>
                  <a:lnTo>
                    <a:pt x="129565" y="64236"/>
                  </a:lnTo>
                  <a:lnTo>
                    <a:pt x="136309" y="66776"/>
                  </a:lnTo>
                  <a:lnTo>
                    <a:pt x="130721" y="66776"/>
                  </a:lnTo>
                  <a:lnTo>
                    <a:pt x="131965" y="69316"/>
                  </a:lnTo>
                  <a:lnTo>
                    <a:pt x="129260" y="69316"/>
                  </a:lnTo>
                  <a:lnTo>
                    <a:pt x="137121" y="70586"/>
                  </a:lnTo>
                  <a:lnTo>
                    <a:pt x="125069" y="70586"/>
                  </a:lnTo>
                  <a:lnTo>
                    <a:pt x="132689" y="71856"/>
                  </a:lnTo>
                  <a:lnTo>
                    <a:pt x="125945" y="71856"/>
                  </a:lnTo>
                  <a:lnTo>
                    <a:pt x="130784" y="73126"/>
                  </a:lnTo>
                  <a:lnTo>
                    <a:pt x="130556" y="73634"/>
                  </a:lnTo>
                  <a:lnTo>
                    <a:pt x="132613" y="74396"/>
                  </a:lnTo>
                  <a:lnTo>
                    <a:pt x="133680" y="75666"/>
                  </a:lnTo>
                  <a:lnTo>
                    <a:pt x="133896" y="75971"/>
                  </a:lnTo>
                  <a:lnTo>
                    <a:pt x="134835" y="75666"/>
                  </a:lnTo>
                  <a:lnTo>
                    <a:pt x="135547" y="76936"/>
                  </a:lnTo>
                  <a:lnTo>
                    <a:pt x="134581" y="76936"/>
                  </a:lnTo>
                  <a:lnTo>
                    <a:pt x="130860" y="76936"/>
                  </a:lnTo>
                  <a:lnTo>
                    <a:pt x="129832" y="76936"/>
                  </a:lnTo>
                  <a:lnTo>
                    <a:pt x="129171" y="78206"/>
                  </a:lnTo>
                  <a:lnTo>
                    <a:pt x="127546" y="76936"/>
                  </a:lnTo>
                  <a:lnTo>
                    <a:pt x="128003" y="78206"/>
                  </a:lnTo>
                  <a:lnTo>
                    <a:pt x="132105" y="79476"/>
                  </a:lnTo>
                  <a:lnTo>
                    <a:pt x="132981" y="79476"/>
                  </a:lnTo>
                  <a:lnTo>
                    <a:pt x="136982" y="80746"/>
                  </a:lnTo>
                  <a:lnTo>
                    <a:pt x="130467" y="80746"/>
                  </a:lnTo>
                  <a:lnTo>
                    <a:pt x="133400" y="82016"/>
                  </a:lnTo>
                  <a:lnTo>
                    <a:pt x="134112" y="83286"/>
                  </a:lnTo>
                  <a:lnTo>
                    <a:pt x="131076" y="82016"/>
                  </a:lnTo>
                  <a:lnTo>
                    <a:pt x="129654" y="82016"/>
                  </a:lnTo>
                  <a:lnTo>
                    <a:pt x="127800" y="80746"/>
                  </a:lnTo>
                  <a:lnTo>
                    <a:pt x="127749" y="82016"/>
                  </a:lnTo>
                  <a:lnTo>
                    <a:pt x="128016" y="82016"/>
                  </a:lnTo>
                  <a:lnTo>
                    <a:pt x="130035" y="83286"/>
                  </a:lnTo>
                  <a:lnTo>
                    <a:pt x="129692" y="82181"/>
                  </a:lnTo>
                  <a:lnTo>
                    <a:pt x="132511" y="83286"/>
                  </a:lnTo>
                  <a:lnTo>
                    <a:pt x="134048" y="83286"/>
                  </a:lnTo>
                  <a:lnTo>
                    <a:pt x="133934" y="84556"/>
                  </a:lnTo>
                  <a:lnTo>
                    <a:pt x="125945" y="83286"/>
                  </a:lnTo>
                  <a:lnTo>
                    <a:pt x="131762" y="85826"/>
                  </a:lnTo>
                  <a:lnTo>
                    <a:pt x="125526" y="85826"/>
                  </a:lnTo>
                  <a:lnTo>
                    <a:pt x="128397" y="87096"/>
                  </a:lnTo>
                  <a:lnTo>
                    <a:pt x="124104" y="88366"/>
                  </a:lnTo>
                  <a:lnTo>
                    <a:pt x="124498" y="90906"/>
                  </a:lnTo>
                  <a:lnTo>
                    <a:pt x="127304" y="90335"/>
                  </a:lnTo>
                  <a:lnTo>
                    <a:pt x="124637" y="90906"/>
                  </a:lnTo>
                  <a:lnTo>
                    <a:pt x="127596" y="90906"/>
                  </a:lnTo>
                  <a:lnTo>
                    <a:pt x="127914" y="91541"/>
                  </a:lnTo>
                  <a:lnTo>
                    <a:pt x="130873" y="90970"/>
                  </a:lnTo>
                  <a:lnTo>
                    <a:pt x="129705" y="90970"/>
                  </a:lnTo>
                  <a:lnTo>
                    <a:pt x="129476" y="90906"/>
                  </a:lnTo>
                  <a:lnTo>
                    <a:pt x="131165" y="90906"/>
                  </a:lnTo>
                  <a:lnTo>
                    <a:pt x="131419" y="90906"/>
                  </a:lnTo>
                  <a:lnTo>
                    <a:pt x="131318" y="92176"/>
                  </a:lnTo>
                  <a:lnTo>
                    <a:pt x="122021" y="92176"/>
                  </a:lnTo>
                  <a:lnTo>
                    <a:pt x="122986" y="93446"/>
                  </a:lnTo>
                  <a:lnTo>
                    <a:pt x="125069" y="93446"/>
                  </a:lnTo>
                  <a:lnTo>
                    <a:pt x="128397" y="94716"/>
                  </a:lnTo>
                  <a:lnTo>
                    <a:pt x="119646" y="93446"/>
                  </a:lnTo>
                  <a:lnTo>
                    <a:pt x="122948" y="94716"/>
                  </a:lnTo>
                  <a:lnTo>
                    <a:pt x="122110" y="94716"/>
                  </a:lnTo>
                  <a:lnTo>
                    <a:pt x="120802" y="95986"/>
                  </a:lnTo>
                  <a:lnTo>
                    <a:pt x="125907" y="97256"/>
                  </a:lnTo>
                  <a:lnTo>
                    <a:pt x="122961" y="97256"/>
                  </a:lnTo>
                  <a:lnTo>
                    <a:pt x="122123" y="98526"/>
                  </a:lnTo>
                  <a:lnTo>
                    <a:pt x="128257" y="101066"/>
                  </a:lnTo>
                  <a:lnTo>
                    <a:pt x="123926" y="101066"/>
                  </a:lnTo>
                  <a:lnTo>
                    <a:pt x="126415" y="102336"/>
                  </a:lnTo>
                  <a:lnTo>
                    <a:pt x="125869" y="102336"/>
                  </a:lnTo>
                  <a:lnTo>
                    <a:pt x="124942" y="103606"/>
                  </a:lnTo>
                  <a:lnTo>
                    <a:pt x="123202" y="102336"/>
                  </a:lnTo>
                  <a:lnTo>
                    <a:pt x="121081" y="103606"/>
                  </a:lnTo>
                  <a:lnTo>
                    <a:pt x="127381" y="104876"/>
                  </a:lnTo>
                  <a:lnTo>
                    <a:pt x="128397" y="106146"/>
                  </a:lnTo>
                  <a:lnTo>
                    <a:pt x="123799" y="106146"/>
                  </a:lnTo>
                  <a:lnTo>
                    <a:pt x="121475" y="107416"/>
                  </a:lnTo>
                  <a:lnTo>
                    <a:pt x="120827" y="107416"/>
                  </a:lnTo>
                  <a:lnTo>
                    <a:pt x="120205" y="108686"/>
                  </a:lnTo>
                  <a:lnTo>
                    <a:pt x="124536" y="109956"/>
                  </a:lnTo>
                  <a:lnTo>
                    <a:pt x="126301" y="111226"/>
                  </a:lnTo>
                  <a:lnTo>
                    <a:pt x="121272" y="112496"/>
                  </a:lnTo>
                  <a:lnTo>
                    <a:pt x="124091" y="115036"/>
                  </a:lnTo>
                  <a:lnTo>
                    <a:pt x="123063" y="115493"/>
                  </a:lnTo>
                  <a:lnTo>
                    <a:pt x="124815" y="116306"/>
                  </a:lnTo>
                  <a:lnTo>
                    <a:pt x="124320" y="116306"/>
                  </a:lnTo>
                  <a:lnTo>
                    <a:pt x="128422" y="117576"/>
                  </a:lnTo>
                  <a:lnTo>
                    <a:pt x="124218" y="117576"/>
                  </a:lnTo>
                  <a:lnTo>
                    <a:pt x="124294" y="116306"/>
                  </a:lnTo>
                  <a:lnTo>
                    <a:pt x="120142" y="117576"/>
                  </a:lnTo>
                  <a:lnTo>
                    <a:pt x="121208" y="117576"/>
                  </a:lnTo>
                  <a:lnTo>
                    <a:pt x="121081" y="118846"/>
                  </a:lnTo>
                  <a:lnTo>
                    <a:pt x="126606" y="118846"/>
                  </a:lnTo>
                  <a:lnTo>
                    <a:pt x="123532" y="120116"/>
                  </a:lnTo>
                  <a:lnTo>
                    <a:pt x="124104" y="121386"/>
                  </a:lnTo>
                  <a:lnTo>
                    <a:pt x="124828" y="122656"/>
                  </a:lnTo>
                  <a:lnTo>
                    <a:pt x="123609" y="122656"/>
                  </a:lnTo>
                  <a:lnTo>
                    <a:pt x="123571" y="123926"/>
                  </a:lnTo>
                  <a:lnTo>
                    <a:pt x="121983" y="123926"/>
                  </a:lnTo>
                  <a:lnTo>
                    <a:pt x="120815" y="125196"/>
                  </a:lnTo>
                  <a:lnTo>
                    <a:pt x="121488" y="126466"/>
                  </a:lnTo>
                  <a:lnTo>
                    <a:pt x="119164" y="126466"/>
                  </a:lnTo>
                  <a:lnTo>
                    <a:pt x="127914" y="127736"/>
                  </a:lnTo>
                  <a:lnTo>
                    <a:pt x="123634" y="127736"/>
                  </a:lnTo>
                  <a:lnTo>
                    <a:pt x="123672" y="129006"/>
                  </a:lnTo>
                  <a:lnTo>
                    <a:pt x="119773" y="130276"/>
                  </a:lnTo>
                  <a:lnTo>
                    <a:pt x="123761" y="131546"/>
                  </a:lnTo>
                  <a:lnTo>
                    <a:pt x="121539" y="131546"/>
                  </a:lnTo>
                  <a:lnTo>
                    <a:pt x="118630" y="132816"/>
                  </a:lnTo>
                  <a:lnTo>
                    <a:pt x="120764" y="132816"/>
                  </a:lnTo>
                  <a:lnTo>
                    <a:pt x="124307" y="134086"/>
                  </a:lnTo>
                  <a:lnTo>
                    <a:pt x="125336" y="134848"/>
                  </a:lnTo>
                  <a:lnTo>
                    <a:pt x="126847" y="135356"/>
                  </a:lnTo>
                  <a:lnTo>
                    <a:pt x="127304" y="135356"/>
                  </a:lnTo>
                  <a:lnTo>
                    <a:pt x="127863" y="135356"/>
                  </a:lnTo>
                  <a:lnTo>
                    <a:pt x="128866" y="136626"/>
                  </a:lnTo>
                  <a:lnTo>
                    <a:pt x="126619" y="136626"/>
                  </a:lnTo>
                  <a:lnTo>
                    <a:pt x="126390" y="137896"/>
                  </a:lnTo>
                  <a:lnTo>
                    <a:pt x="130721" y="137896"/>
                  </a:lnTo>
                  <a:lnTo>
                    <a:pt x="128803" y="139166"/>
                  </a:lnTo>
                  <a:lnTo>
                    <a:pt x="127241" y="139166"/>
                  </a:lnTo>
                  <a:lnTo>
                    <a:pt x="125234" y="140436"/>
                  </a:lnTo>
                  <a:lnTo>
                    <a:pt x="121589" y="140436"/>
                  </a:lnTo>
                  <a:lnTo>
                    <a:pt x="126009" y="141706"/>
                  </a:lnTo>
                  <a:lnTo>
                    <a:pt x="126072" y="140436"/>
                  </a:lnTo>
                  <a:lnTo>
                    <a:pt x="130606" y="140436"/>
                  </a:lnTo>
                  <a:lnTo>
                    <a:pt x="127749" y="141706"/>
                  </a:lnTo>
                  <a:lnTo>
                    <a:pt x="126009" y="141706"/>
                  </a:lnTo>
                  <a:lnTo>
                    <a:pt x="124739" y="142976"/>
                  </a:lnTo>
                  <a:lnTo>
                    <a:pt x="123190" y="142976"/>
                  </a:lnTo>
                  <a:lnTo>
                    <a:pt x="123291" y="144246"/>
                  </a:lnTo>
                  <a:lnTo>
                    <a:pt x="126111" y="144246"/>
                  </a:lnTo>
                  <a:lnTo>
                    <a:pt x="125996" y="142976"/>
                  </a:lnTo>
                  <a:lnTo>
                    <a:pt x="127495" y="142976"/>
                  </a:lnTo>
                  <a:lnTo>
                    <a:pt x="128752" y="144246"/>
                  </a:lnTo>
                  <a:lnTo>
                    <a:pt x="131851" y="144246"/>
                  </a:lnTo>
                  <a:lnTo>
                    <a:pt x="130289" y="144741"/>
                  </a:lnTo>
                  <a:lnTo>
                    <a:pt x="130289" y="150596"/>
                  </a:lnTo>
                  <a:lnTo>
                    <a:pt x="128549" y="151866"/>
                  </a:lnTo>
                  <a:lnTo>
                    <a:pt x="126720" y="150596"/>
                  </a:lnTo>
                  <a:lnTo>
                    <a:pt x="130289" y="150596"/>
                  </a:lnTo>
                  <a:lnTo>
                    <a:pt x="130289" y="144741"/>
                  </a:lnTo>
                  <a:lnTo>
                    <a:pt x="127749" y="145516"/>
                  </a:lnTo>
                  <a:lnTo>
                    <a:pt x="123012" y="145516"/>
                  </a:lnTo>
                  <a:lnTo>
                    <a:pt x="124637" y="146786"/>
                  </a:lnTo>
                  <a:lnTo>
                    <a:pt x="124079" y="148056"/>
                  </a:lnTo>
                  <a:lnTo>
                    <a:pt x="129603" y="149326"/>
                  </a:lnTo>
                  <a:lnTo>
                    <a:pt x="127304" y="149326"/>
                  </a:lnTo>
                  <a:lnTo>
                    <a:pt x="126428" y="150596"/>
                  </a:lnTo>
                  <a:lnTo>
                    <a:pt x="126187" y="150596"/>
                  </a:lnTo>
                  <a:lnTo>
                    <a:pt x="125006" y="151866"/>
                  </a:lnTo>
                  <a:lnTo>
                    <a:pt x="127825" y="153136"/>
                  </a:lnTo>
                  <a:lnTo>
                    <a:pt x="130314" y="154406"/>
                  </a:lnTo>
                  <a:lnTo>
                    <a:pt x="128155" y="155676"/>
                  </a:lnTo>
                  <a:lnTo>
                    <a:pt x="129514" y="155676"/>
                  </a:lnTo>
                  <a:lnTo>
                    <a:pt x="126034" y="158216"/>
                  </a:lnTo>
                  <a:lnTo>
                    <a:pt x="132803" y="160756"/>
                  </a:lnTo>
                  <a:lnTo>
                    <a:pt x="127304" y="163296"/>
                  </a:lnTo>
                  <a:lnTo>
                    <a:pt x="128676" y="163296"/>
                  </a:lnTo>
                  <a:lnTo>
                    <a:pt x="130543" y="164566"/>
                  </a:lnTo>
                  <a:lnTo>
                    <a:pt x="131051" y="164566"/>
                  </a:lnTo>
                  <a:lnTo>
                    <a:pt x="133743" y="165836"/>
                  </a:lnTo>
                  <a:lnTo>
                    <a:pt x="123329" y="167106"/>
                  </a:lnTo>
                  <a:lnTo>
                    <a:pt x="128397" y="168376"/>
                  </a:lnTo>
                  <a:lnTo>
                    <a:pt x="130517" y="167106"/>
                  </a:lnTo>
                  <a:lnTo>
                    <a:pt x="130124" y="168376"/>
                  </a:lnTo>
                  <a:lnTo>
                    <a:pt x="131800" y="169646"/>
                  </a:lnTo>
                  <a:lnTo>
                    <a:pt x="129349" y="168376"/>
                  </a:lnTo>
                  <a:lnTo>
                    <a:pt x="129730" y="169646"/>
                  </a:lnTo>
                  <a:lnTo>
                    <a:pt x="128816" y="169646"/>
                  </a:lnTo>
                  <a:lnTo>
                    <a:pt x="131660" y="170916"/>
                  </a:lnTo>
                  <a:lnTo>
                    <a:pt x="125095" y="170916"/>
                  </a:lnTo>
                  <a:lnTo>
                    <a:pt x="124790" y="172186"/>
                  </a:lnTo>
                  <a:lnTo>
                    <a:pt x="147548" y="172186"/>
                  </a:lnTo>
                  <a:lnTo>
                    <a:pt x="144551" y="170916"/>
                  </a:lnTo>
                  <a:lnTo>
                    <a:pt x="147218" y="170916"/>
                  </a:lnTo>
                  <a:lnTo>
                    <a:pt x="148094" y="169646"/>
                  </a:lnTo>
                  <a:lnTo>
                    <a:pt x="148742" y="169646"/>
                  </a:lnTo>
                  <a:lnTo>
                    <a:pt x="146570" y="168376"/>
                  </a:lnTo>
                  <a:lnTo>
                    <a:pt x="144449" y="169646"/>
                  </a:lnTo>
                  <a:lnTo>
                    <a:pt x="143027" y="169646"/>
                  </a:lnTo>
                  <a:lnTo>
                    <a:pt x="145237" y="168376"/>
                  </a:lnTo>
                  <a:lnTo>
                    <a:pt x="146227" y="168376"/>
                  </a:lnTo>
                  <a:lnTo>
                    <a:pt x="147091" y="167106"/>
                  </a:lnTo>
                  <a:lnTo>
                    <a:pt x="147243" y="167106"/>
                  </a:lnTo>
                  <a:lnTo>
                    <a:pt x="143776" y="165836"/>
                  </a:lnTo>
                  <a:lnTo>
                    <a:pt x="150088" y="165836"/>
                  </a:lnTo>
                  <a:lnTo>
                    <a:pt x="144856" y="164566"/>
                  </a:lnTo>
                  <a:lnTo>
                    <a:pt x="145808" y="164566"/>
                  </a:lnTo>
                  <a:lnTo>
                    <a:pt x="148551" y="163296"/>
                  </a:lnTo>
                  <a:lnTo>
                    <a:pt x="145783" y="162026"/>
                  </a:lnTo>
                  <a:lnTo>
                    <a:pt x="148628" y="162026"/>
                  </a:lnTo>
                  <a:lnTo>
                    <a:pt x="149567" y="160756"/>
                  </a:lnTo>
                  <a:lnTo>
                    <a:pt x="147281" y="160756"/>
                  </a:lnTo>
                  <a:lnTo>
                    <a:pt x="147281" y="159486"/>
                  </a:lnTo>
                  <a:lnTo>
                    <a:pt x="145935" y="159486"/>
                  </a:lnTo>
                  <a:lnTo>
                    <a:pt x="146799" y="160756"/>
                  </a:lnTo>
                  <a:lnTo>
                    <a:pt x="141986" y="160756"/>
                  </a:lnTo>
                  <a:lnTo>
                    <a:pt x="145935" y="159486"/>
                  </a:lnTo>
                  <a:lnTo>
                    <a:pt x="143967" y="159486"/>
                  </a:lnTo>
                  <a:lnTo>
                    <a:pt x="148221" y="158216"/>
                  </a:lnTo>
                  <a:lnTo>
                    <a:pt x="149872" y="156946"/>
                  </a:lnTo>
                  <a:lnTo>
                    <a:pt x="151701" y="158216"/>
                  </a:lnTo>
                  <a:lnTo>
                    <a:pt x="151777" y="156946"/>
                  </a:lnTo>
                  <a:lnTo>
                    <a:pt x="150520" y="156946"/>
                  </a:lnTo>
                  <a:lnTo>
                    <a:pt x="149491" y="155676"/>
                  </a:lnTo>
                  <a:lnTo>
                    <a:pt x="144678" y="155676"/>
                  </a:lnTo>
                  <a:lnTo>
                    <a:pt x="147586" y="154406"/>
                  </a:lnTo>
                  <a:lnTo>
                    <a:pt x="143725" y="153136"/>
                  </a:lnTo>
                  <a:lnTo>
                    <a:pt x="143878" y="153136"/>
                  </a:lnTo>
                  <a:lnTo>
                    <a:pt x="147383" y="153136"/>
                  </a:lnTo>
                  <a:lnTo>
                    <a:pt x="147561" y="153276"/>
                  </a:lnTo>
                  <a:lnTo>
                    <a:pt x="147523" y="153136"/>
                  </a:lnTo>
                  <a:lnTo>
                    <a:pt x="149491" y="153136"/>
                  </a:lnTo>
                  <a:lnTo>
                    <a:pt x="150520" y="151866"/>
                  </a:lnTo>
                  <a:lnTo>
                    <a:pt x="149491" y="151866"/>
                  </a:lnTo>
                  <a:lnTo>
                    <a:pt x="147662" y="151866"/>
                  </a:lnTo>
                  <a:lnTo>
                    <a:pt x="148704" y="150596"/>
                  </a:lnTo>
                  <a:lnTo>
                    <a:pt x="145237" y="150596"/>
                  </a:lnTo>
                  <a:lnTo>
                    <a:pt x="145237" y="151866"/>
                  </a:lnTo>
                  <a:lnTo>
                    <a:pt x="143992" y="153035"/>
                  </a:lnTo>
                  <a:lnTo>
                    <a:pt x="143484" y="153136"/>
                  </a:lnTo>
                  <a:lnTo>
                    <a:pt x="142862" y="153136"/>
                  </a:lnTo>
                  <a:lnTo>
                    <a:pt x="142011" y="152781"/>
                  </a:lnTo>
                  <a:lnTo>
                    <a:pt x="141338" y="153136"/>
                  </a:lnTo>
                  <a:lnTo>
                    <a:pt x="140093" y="153136"/>
                  </a:lnTo>
                  <a:lnTo>
                    <a:pt x="141605" y="152615"/>
                  </a:lnTo>
                  <a:lnTo>
                    <a:pt x="139839" y="151866"/>
                  </a:lnTo>
                  <a:lnTo>
                    <a:pt x="143725" y="151866"/>
                  </a:lnTo>
                  <a:lnTo>
                    <a:pt x="145237" y="151866"/>
                  </a:lnTo>
                  <a:lnTo>
                    <a:pt x="145237" y="150596"/>
                  </a:lnTo>
                  <a:lnTo>
                    <a:pt x="143802" y="150596"/>
                  </a:lnTo>
                  <a:lnTo>
                    <a:pt x="140258" y="149326"/>
                  </a:lnTo>
                  <a:lnTo>
                    <a:pt x="152742" y="149326"/>
                  </a:lnTo>
                  <a:lnTo>
                    <a:pt x="148018" y="148056"/>
                  </a:lnTo>
                  <a:lnTo>
                    <a:pt x="147548" y="148056"/>
                  </a:lnTo>
                  <a:lnTo>
                    <a:pt x="141147" y="148056"/>
                  </a:lnTo>
                  <a:lnTo>
                    <a:pt x="143535" y="146786"/>
                  </a:lnTo>
                  <a:lnTo>
                    <a:pt x="141782" y="146786"/>
                  </a:lnTo>
                  <a:lnTo>
                    <a:pt x="144018" y="145745"/>
                  </a:lnTo>
                  <a:lnTo>
                    <a:pt x="144018" y="145516"/>
                  </a:lnTo>
                  <a:lnTo>
                    <a:pt x="144475" y="145516"/>
                  </a:lnTo>
                  <a:lnTo>
                    <a:pt x="147574" y="145516"/>
                  </a:lnTo>
                  <a:lnTo>
                    <a:pt x="147015" y="144246"/>
                  </a:lnTo>
                  <a:lnTo>
                    <a:pt x="144449" y="142976"/>
                  </a:lnTo>
                  <a:lnTo>
                    <a:pt x="147066" y="142976"/>
                  </a:lnTo>
                  <a:lnTo>
                    <a:pt x="145288" y="141706"/>
                  </a:lnTo>
                  <a:lnTo>
                    <a:pt x="147523" y="139166"/>
                  </a:lnTo>
                  <a:lnTo>
                    <a:pt x="149656" y="137896"/>
                  </a:lnTo>
                  <a:lnTo>
                    <a:pt x="148590" y="137896"/>
                  </a:lnTo>
                  <a:lnTo>
                    <a:pt x="149758" y="136626"/>
                  </a:lnTo>
                  <a:lnTo>
                    <a:pt x="146634" y="137896"/>
                  </a:lnTo>
                  <a:lnTo>
                    <a:pt x="145427" y="137896"/>
                  </a:lnTo>
                  <a:lnTo>
                    <a:pt x="145224" y="136626"/>
                  </a:lnTo>
                  <a:lnTo>
                    <a:pt x="145529" y="136626"/>
                  </a:lnTo>
                  <a:lnTo>
                    <a:pt x="142557" y="134086"/>
                  </a:lnTo>
                  <a:lnTo>
                    <a:pt x="146773" y="134086"/>
                  </a:lnTo>
                  <a:lnTo>
                    <a:pt x="148018" y="132816"/>
                  </a:lnTo>
                  <a:lnTo>
                    <a:pt x="143903" y="132816"/>
                  </a:lnTo>
                  <a:lnTo>
                    <a:pt x="145262" y="130276"/>
                  </a:lnTo>
                  <a:lnTo>
                    <a:pt x="142468" y="129006"/>
                  </a:lnTo>
                  <a:lnTo>
                    <a:pt x="147154" y="127736"/>
                  </a:lnTo>
                  <a:lnTo>
                    <a:pt x="142735" y="127736"/>
                  </a:lnTo>
                  <a:lnTo>
                    <a:pt x="149174" y="126466"/>
                  </a:lnTo>
                  <a:lnTo>
                    <a:pt x="143014" y="126466"/>
                  </a:lnTo>
                  <a:lnTo>
                    <a:pt x="146088" y="125196"/>
                  </a:lnTo>
                  <a:lnTo>
                    <a:pt x="147180" y="125196"/>
                  </a:lnTo>
                  <a:lnTo>
                    <a:pt x="149275" y="123926"/>
                  </a:lnTo>
                  <a:lnTo>
                    <a:pt x="148018" y="123926"/>
                  </a:lnTo>
                  <a:lnTo>
                    <a:pt x="144665" y="122656"/>
                  </a:lnTo>
                  <a:lnTo>
                    <a:pt x="145313" y="122656"/>
                  </a:lnTo>
                  <a:lnTo>
                    <a:pt x="143891" y="121386"/>
                  </a:lnTo>
                  <a:lnTo>
                    <a:pt x="147574" y="121386"/>
                  </a:lnTo>
                  <a:lnTo>
                    <a:pt x="147701" y="121450"/>
                  </a:lnTo>
                  <a:lnTo>
                    <a:pt x="149263" y="121386"/>
                  </a:lnTo>
                  <a:lnTo>
                    <a:pt x="147066" y="119316"/>
                  </a:lnTo>
                  <a:lnTo>
                    <a:pt x="145872" y="118846"/>
                  </a:lnTo>
                  <a:lnTo>
                    <a:pt x="146761" y="119024"/>
                  </a:lnTo>
                  <a:lnTo>
                    <a:pt x="146583" y="118846"/>
                  </a:lnTo>
                  <a:lnTo>
                    <a:pt x="147878" y="118846"/>
                  </a:lnTo>
                  <a:lnTo>
                    <a:pt x="148018" y="119265"/>
                  </a:lnTo>
                  <a:lnTo>
                    <a:pt x="152539" y="120116"/>
                  </a:lnTo>
                  <a:lnTo>
                    <a:pt x="149542" y="118846"/>
                  </a:lnTo>
                  <a:lnTo>
                    <a:pt x="148920" y="118846"/>
                  </a:lnTo>
                  <a:lnTo>
                    <a:pt x="148971" y="117576"/>
                  </a:lnTo>
                  <a:lnTo>
                    <a:pt x="150406" y="117576"/>
                  </a:lnTo>
                  <a:lnTo>
                    <a:pt x="151003" y="116306"/>
                  </a:lnTo>
                  <a:lnTo>
                    <a:pt x="149428" y="115036"/>
                  </a:lnTo>
                  <a:lnTo>
                    <a:pt x="149517" y="113766"/>
                  </a:lnTo>
                  <a:lnTo>
                    <a:pt x="148793" y="113766"/>
                  </a:lnTo>
                  <a:lnTo>
                    <a:pt x="147688" y="112572"/>
                  </a:lnTo>
                  <a:lnTo>
                    <a:pt x="147688" y="113766"/>
                  </a:lnTo>
                  <a:lnTo>
                    <a:pt x="143802" y="113766"/>
                  </a:lnTo>
                  <a:lnTo>
                    <a:pt x="144208" y="112496"/>
                  </a:lnTo>
                  <a:lnTo>
                    <a:pt x="147688" y="113766"/>
                  </a:lnTo>
                  <a:lnTo>
                    <a:pt x="147688" y="112572"/>
                  </a:lnTo>
                  <a:lnTo>
                    <a:pt x="153936" y="112496"/>
                  </a:lnTo>
                  <a:lnTo>
                    <a:pt x="150266" y="111226"/>
                  </a:lnTo>
                  <a:lnTo>
                    <a:pt x="151295" y="111226"/>
                  </a:lnTo>
                  <a:lnTo>
                    <a:pt x="151371" y="109956"/>
                  </a:lnTo>
                  <a:lnTo>
                    <a:pt x="150202" y="109956"/>
                  </a:lnTo>
                  <a:lnTo>
                    <a:pt x="150075" y="108686"/>
                  </a:lnTo>
                  <a:lnTo>
                    <a:pt x="145440" y="108686"/>
                  </a:lnTo>
                  <a:lnTo>
                    <a:pt x="146418" y="107416"/>
                  </a:lnTo>
                  <a:lnTo>
                    <a:pt x="148767" y="106146"/>
                  </a:lnTo>
                  <a:lnTo>
                    <a:pt x="148564" y="106146"/>
                  </a:lnTo>
                  <a:lnTo>
                    <a:pt x="147129" y="104876"/>
                  </a:lnTo>
                  <a:lnTo>
                    <a:pt x="148729" y="104876"/>
                  </a:lnTo>
                  <a:lnTo>
                    <a:pt x="148336" y="103606"/>
                  </a:lnTo>
                  <a:lnTo>
                    <a:pt x="146151" y="102336"/>
                  </a:lnTo>
                  <a:lnTo>
                    <a:pt x="146354" y="102336"/>
                  </a:lnTo>
                  <a:lnTo>
                    <a:pt x="145605" y="101854"/>
                  </a:lnTo>
                  <a:lnTo>
                    <a:pt x="146100" y="102336"/>
                  </a:lnTo>
                  <a:lnTo>
                    <a:pt x="143217" y="102336"/>
                  </a:lnTo>
                  <a:lnTo>
                    <a:pt x="144627" y="101219"/>
                  </a:lnTo>
                  <a:lnTo>
                    <a:pt x="142417" y="99796"/>
                  </a:lnTo>
                  <a:lnTo>
                    <a:pt x="154343" y="98526"/>
                  </a:lnTo>
                  <a:lnTo>
                    <a:pt x="148818" y="97256"/>
                  </a:lnTo>
                  <a:lnTo>
                    <a:pt x="149098" y="97256"/>
                  </a:lnTo>
                  <a:lnTo>
                    <a:pt x="146253" y="95986"/>
                  </a:lnTo>
                  <a:lnTo>
                    <a:pt x="149936" y="95986"/>
                  </a:lnTo>
                  <a:lnTo>
                    <a:pt x="145567" y="94716"/>
                  </a:lnTo>
                  <a:lnTo>
                    <a:pt x="150710" y="93446"/>
                  </a:lnTo>
                  <a:lnTo>
                    <a:pt x="147815" y="92176"/>
                  </a:lnTo>
                  <a:lnTo>
                    <a:pt x="155752" y="92176"/>
                  </a:lnTo>
                  <a:lnTo>
                    <a:pt x="147447" y="89636"/>
                  </a:lnTo>
                  <a:lnTo>
                    <a:pt x="152552" y="88366"/>
                  </a:lnTo>
                  <a:lnTo>
                    <a:pt x="149529" y="88366"/>
                  </a:lnTo>
                  <a:lnTo>
                    <a:pt x="147447" y="85826"/>
                  </a:lnTo>
                  <a:lnTo>
                    <a:pt x="150037" y="84556"/>
                  </a:lnTo>
                  <a:lnTo>
                    <a:pt x="152615" y="83286"/>
                  </a:lnTo>
                  <a:lnTo>
                    <a:pt x="154470" y="80746"/>
                  </a:lnTo>
                  <a:lnTo>
                    <a:pt x="155028" y="79476"/>
                  </a:lnTo>
                  <a:lnTo>
                    <a:pt x="152844" y="79476"/>
                  </a:lnTo>
                  <a:lnTo>
                    <a:pt x="144894" y="79476"/>
                  </a:lnTo>
                  <a:lnTo>
                    <a:pt x="149415" y="78206"/>
                  </a:lnTo>
                  <a:lnTo>
                    <a:pt x="152844" y="79476"/>
                  </a:lnTo>
                  <a:lnTo>
                    <a:pt x="148831" y="76936"/>
                  </a:lnTo>
                  <a:lnTo>
                    <a:pt x="153276" y="75666"/>
                  </a:lnTo>
                  <a:lnTo>
                    <a:pt x="149936" y="73126"/>
                  </a:lnTo>
                  <a:lnTo>
                    <a:pt x="154254" y="73126"/>
                  </a:lnTo>
                  <a:lnTo>
                    <a:pt x="151955" y="71856"/>
                  </a:lnTo>
                  <a:lnTo>
                    <a:pt x="154343" y="71856"/>
                  </a:lnTo>
                  <a:lnTo>
                    <a:pt x="149707" y="70586"/>
                  </a:lnTo>
                  <a:lnTo>
                    <a:pt x="152019" y="70586"/>
                  </a:lnTo>
                  <a:lnTo>
                    <a:pt x="153631" y="69316"/>
                  </a:lnTo>
                  <a:lnTo>
                    <a:pt x="152158" y="69316"/>
                  </a:lnTo>
                  <a:lnTo>
                    <a:pt x="149555" y="68046"/>
                  </a:lnTo>
                  <a:lnTo>
                    <a:pt x="151307" y="68046"/>
                  </a:lnTo>
                  <a:lnTo>
                    <a:pt x="148094" y="66776"/>
                  </a:lnTo>
                  <a:lnTo>
                    <a:pt x="153123" y="66776"/>
                  </a:lnTo>
                  <a:lnTo>
                    <a:pt x="152311" y="65506"/>
                  </a:lnTo>
                  <a:lnTo>
                    <a:pt x="151587" y="65087"/>
                  </a:lnTo>
                  <a:lnTo>
                    <a:pt x="151663" y="64236"/>
                  </a:lnTo>
                  <a:lnTo>
                    <a:pt x="150329" y="64236"/>
                  </a:lnTo>
                  <a:lnTo>
                    <a:pt x="156057" y="62966"/>
                  </a:lnTo>
                  <a:lnTo>
                    <a:pt x="145973" y="61696"/>
                  </a:lnTo>
                  <a:lnTo>
                    <a:pt x="153250" y="61696"/>
                  </a:lnTo>
                  <a:lnTo>
                    <a:pt x="150863" y="60426"/>
                  </a:lnTo>
                  <a:lnTo>
                    <a:pt x="149390" y="58089"/>
                  </a:lnTo>
                  <a:lnTo>
                    <a:pt x="153568" y="59156"/>
                  </a:lnTo>
                  <a:lnTo>
                    <a:pt x="151765" y="57886"/>
                  </a:lnTo>
                  <a:lnTo>
                    <a:pt x="149275" y="57886"/>
                  </a:lnTo>
                  <a:lnTo>
                    <a:pt x="148475" y="56832"/>
                  </a:lnTo>
                  <a:lnTo>
                    <a:pt x="147789" y="56616"/>
                  </a:lnTo>
                  <a:lnTo>
                    <a:pt x="149034" y="55346"/>
                  </a:lnTo>
                  <a:lnTo>
                    <a:pt x="151853" y="55346"/>
                  </a:lnTo>
                  <a:lnTo>
                    <a:pt x="150050" y="54076"/>
                  </a:lnTo>
                  <a:lnTo>
                    <a:pt x="152552" y="52806"/>
                  </a:lnTo>
                  <a:lnTo>
                    <a:pt x="151295" y="52158"/>
                  </a:lnTo>
                  <a:lnTo>
                    <a:pt x="151231" y="51536"/>
                  </a:lnTo>
                  <a:lnTo>
                    <a:pt x="151003" y="51536"/>
                  </a:lnTo>
                  <a:lnTo>
                    <a:pt x="151155" y="52082"/>
                  </a:lnTo>
                  <a:lnTo>
                    <a:pt x="150101" y="51536"/>
                  </a:lnTo>
                  <a:lnTo>
                    <a:pt x="148590" y="51536"/>
                  </a:lnTo>
                  <a:lnTo>
                    <a:pt x="147383" y="51536"/>
                  </a:lnTo>
                  <a:lnTo>
                    <a:pt x="146011" y="51003"/>
                  </a:lnTo>
                  <a:lnTo>
                    <a:pt x="148590" y="51536"/>
                  </a:lnTo>
                  <a:lnTo>
                    <a:pt x="144170" y="48996"/>
                  </a:lnTo>
                  <a:lnTo>
                    <a:pt x="151828" y="50266"/>
                  </a:lnTo>
                  <a:lnTo>
                    <a:pt x="150825" y="48996"/>
                  </a:lnTo>
                  <a:lnTo>
                    <a:pt x="151282" y="48996"/>
                  </a:lnTo>
                  <a:lnTo>
                    <a:pt x="147320" y="47726"/>
                  </a:lnTo>
                  <a:lnTo>
                    <a:pt x="149669" y="47726"/>
                  </a:lnTo>
                  <a:lnTo>
                    <a:pt x="149466" y="46456"/>
                  </a:lnTo>
                  <a:lnTo>
                    <a:pt x="144500" y="45186"/>
                  </a:lnTo>
                  <a:lnTo>
                    <a:pt x="146570" y="43916"/>
                  </a:lnTo>
                  <a:lnTo>
                    <a:pt x="151015" y="45186"/>
                  </a:lnTo>
                  <a:lnTo>
                    <a:pt x="148082" y="43916"/>
                  </a:lnTo>
                  <a:lnTo>
                    <a:pt x="148971" y="43916"/>
                  </a:lnTo>
                  <a:lnTo>
                    <a:pt x="149110" y="42646"/>
                  </a:lnTo>
                  <a:lnTo>
                    <a:pt x="148602" y="41376"/>
                  </a:lnTo>
                  <a:lnTo>
                    <a:pt x="143675" y="41376"/>
                  </a:lnTo>
                  <a:lnTo>
                    <a:pt x="143421" y="40106"/>
                  </a:lnTo>
                  <a:lnTo>
                    <a:pt x="145745" y="40106"/>
                  </a:lnTo>
                  <a:lnTo>
                    <a:pt x="143268" y="38836"/>
                  </a:lnTo>
                  <a:lnTo>
                    <a:pt x="145542" y="38836"/>
                  </a:lnTo>
                  <a:lnTo>
                    <a:pt x="148564" y="40106"/>
                  </a:lnTo>
                  <a:lnTo>
                    <a:pt x="149402" y="40106"/>
                  </a:lnTo>
                  <a:lnTo>
                    <a:pt x="146189" y="38836"/>
                  </a:lnTo>
                  <a:lnTo>
                    <a:pt x="148666" y="38836"/>
                  </a:lnTo>
                  <a:lnTo>
                    <a:pt x="145249" y="37566"/>
                  </a:lnTo>
                  <a:lnTo>
                    <a:pt x="148793" y="37566"/>
                  </a:lnTo>
                  <a:lnTo>
                    <a:pt x="149364" y="36296"/>
                  </a:lnTo>
                  <a:lnTo>
                    <a:pt x="143840" y="37566"/>
                  </a:lnTo>
                  <a:lnTo>
                    <a:pt x="146075" y="36296"/>
                  </a:lnTo>
                  <a:lnTo>
                    <a:pt x="148272" y="36296"/>
                  </a:lnTo>
                  <a:lnTo>
                    <a:pt x="145592" y="35026"/>
                  </a:lnTo>
                  <a:lnTo>
                    <a:pt x="147002" y="33756"/>
                  </a:lnTo>
                  <a:lnTo>
                    <a:pt x="150698" y="34963"/>
                  </a:lnTo>
                  <a:lnTo>
                    <a:pt x="150926" y="35026"/>
                  </a:lnTo>
                  <a:lnTo>
                    <a:pt x="151180" y="35026"/>
                  </a:lnTo>
                  <a:lnTo>
                    <a:pt x="150609" y="33756"/>
                  </a:lnTo>
                  <a:lnTo>
                    <a:pt x="146812" y="32486"/>
                  </a:lnTo>
                  <a:lnTo>
                    <a:pt x="147891" y="31216"/>
                  </a:lnTo>
                  <a:lnTo>
                    <a:pt x="147421" y="31216"/>
                  </a:lnTo>
                  <a:lnTo>
                    <a:pt x="141935" y="29946"/>
                  </a:lnTo>
                  <a:lnTo>
                    <a:pt x="150253" y="31216"/>
                  </a:lnTo>
                  <a:lnTo>
                    <a:pt x="147726" y="29946"/>
                  </a:lnTo>
                  <a:lnTo>
                    <a:pt x="151142" y="29946"/>
                  </a:lnTo>
                  <a:lnTo>
                    <a:pt x="149021" y="28676"/>
                  </a:lnTo>
                  <a:lnTo>
                    <a:pt x="147447" y="27406"/>
                  </a:lnTo>
                  <a:lnTo>
                    <a:pt x="150164" y="27406"/>
                  </a:lnTo>
                  <a:lnTo>
                    <a:pt x="149733" y="26136"/>
                  </a:lnTo>
                  <a:lnTo>
                    <a:pt x="150444" y="26136"/>
                  </a:lnTo>
                  <a:lnTo>
                    <a:pt x="149047" y="24866"/>
                  </a:lnTo>
                  <a:lnTo>
                    <a:pt x="150215" y="24866"/>
                  </a:lnTo>
                  <a:lnTo>
                    <a:pt x="149225" y="23596"/>
                  </a:lnTo>
                  <a:lnTo>
                    <a:pt x="147980" y="22326"/>
                  </a:lnTo>
                  <a:lnTo>
                    <a:pt x="150202" y="21056"/>
                  </a:lnTo>
                  <a:lnTo>
                    <a:pt x="151409" y="21056"/>
                  </a:lnTo>
                  <a:lnTo>
                    <a:pt x="150291" y="19786"/>
                  </a:lnTo>
                  <a:lnTo>
                    <a:pt x="149707" y="19786"/>
                  </a:lnTo>
                  <a:lnTo>
                    <a:pt x="147421" y="18516"/>
                  </a:lnTo>
                  <a:lnTo>
                    <a:pt x="146862" y="18516"/>
                  </a:lnTo>
                  <a:lnTo>
                    <a:pt x="146253" y="17246"/>
                  </a:lnTo>
                  <a:lnTo>
                    <a:pt x="147002" y="17246"/>
                  </a:lnTo>
                  <a:lnTo>
                    <a:pt x="148488" y="17246"/>
                  </a:lnTo>
                  <a:lnTo>
                    <a:pt x="150228" y="17246"/>
                  </a:lnTo>
                  <a:lnTo>
                    <a:pt x="150799" y="15976"/>
                  </a:lnTo>
                  <a:lnTo>
                    <a:pt x="151396" y="15976"/>
                  </a:lnTo>
                  <a:lnTo>
                    <a:pt x="147015" y="15201"/>
                  </a:lnTo>
                  <a:lnTo>
                    <a:pt x="147015" y="15976"/>
                  </a:lnTo>
                  <a:lnTo>
                    <a:pt x="147002" y="16878"/>
                  </a:lnTo>
                  <a:lnTo>
                    <a:pt x="146050" y="16637"/>
                  </a:lnTo>
                  <a:lnTo>
                    <a:pt x="146050" y="22326"/>
                  </a:lnTo>
                  <a:lnTo>
                    <a:pt x="142760" y="22326"/>
                  </a:lnTo>
                  <a:lnTo>
                    <a:pt x="142163" y="21551"/>
                  </a:lnTo>
                  <a:lnTo>
                    <a:pt x="142163" y="22326"/>
                  </a:lnTo>
                  <a:lnTo>
                    <a:pt x="139750" y="21056"/>
                  </a:lnTo>
                  <a:lnTo>
                    <a:pt x="141592" y="21056"/>
                  </a:lnTo>
                  <a:lnTo>
                    <a:pt x="142163" y="22326"/>
                  </a:lnTo>
                  <a:lnTo>
                    <a:pt x="142163" y="21551"/>
                  </a:lnTo>
                  <a:lnTo>
                    <a:pt x="141782" y="21056"/>
                  </a:lnTo>
                  <a:lnTo>
                    <a:pt x="144399" y="21056"/>
                  </a:lnTo>
                  <a:lnTo>
                    <a:pt x="146050" y="22326"/>
                  </a:lnTo>
                  <a:lnTo>
                    <a:pt x="146050" y="16637"/>
                  </a:lnTo>
                  <a:lnTo>
                    <a:pt x="146011" y="19786"/>
                  </a:lnTo>
                  <a:lnTo>
                    <a:pt x="144449" y="19786"/>
                  </a:lnTo>
                  <a:lnTo>
                    <a:pt x="144500" y="18516"/>
                  </a:lnTo>
                  <a:lnTo>
                    <a:pt x="146011" y="19786"/>
                  </a:lnTo>
                  <a:lnTo>
                    <a:pt x="146011" y="16637"/>
                  </a:lnTo>
                  <a:lnTo>
                    <a:pt x="143459" y="15976"/>
                  </a:lnTo>
                  <a:lnTo>
                    <a:pt x="147015" y="15976"/>
                  </a:lnTo>
                  <a:lnTo>
                    <a:pt x="147015" y="15201"/>
                  </a:lnTo>
                  <a:lnTo>
                    <a:pt x="144259" y="14706"/>
                  </a:lnTo>
                  <a:lnTo>
                    <a:pt x="149999" y="14706"/>
                  </a:lnTo>
                  <a:lnTo>
                    <a:pt x="150241" y="14706"/>
                  </a:lnTo>
                  <a:lnTo>
                    <a:pt x="149847" y="14605"/>
                  </a:lnTo>
                  <a:lnTo>
                    <a:pt x="148209" y="13436"/>
                  </a:lnTo>
                  <a:lnTo>
                    <a:pt x="151345" y="14706"/>
                  </a:lnTo>
                  <a:lnTo>
                    <a:pt x="152082" y="13665"/>
                  </a:lnTo>
                  <a:lnTo>
                    <a:pt x="151955" y="13601"/>
                  </a:lnTo>
                  <a:lnTo>
                    <a:pt x="151663" y="13436"/>
                  </a:lnTo>
                  <a:lnTo>
                    <a:pt x="152247" y="13436"/>
                  </a:lnTo>
                  <a:lnTo>
                    <a:pt x="152120" y="13614"/>
                  </a:lnTo>
                  <a:lnTo>
                    <a:pt x="151955" y="13601"/>
                  </a:lnTo>
                  <a:lnTo>
                    <a:pt x="152107" y="13627"/>
                  </a:lnTo>
                  <a:lnTo>
                    <a:pt x="154127" y="14706"/>
                  </a:lnTo>
                  <a:lnTo>
                    <a:pt x="153250" y="13436"/>
                  </a:lnTo>
                  <a:lnTo>
                    <a:pt x="156210" y="13436"/>
                  </a:lnTo>
                  <a:lnTo>
                    <a:pt x="152590" y="12166"/>
                  </a:lnTo>
                  <a:lnTo>
                    <a:pt x="152234" y="12166"/>
                  </a:lnTo>
                  <a:lnTo>
                    <a:pt x="148882" y="10896"/>
                  </a:lnTo>
                  <a:lnTo>
                    <a:pt x="156679" y="10896"/>
                  </a:lnTo>
                  <a:close/>
                </a:path>
                <a:path w="659764" h="2482850">
                  <a:moveTo>
                    <a:pt x="639699" y="2317381"/>
                  </a:moveTo>
                  <a:lnTo>
                    <a:pt x="639533" y="2317318"/>
                  </a:lnTo>
                  <a:lnTo>
                    <a:pt x="637895" y="2317508"/>
                  </a:lnTo>
                  <a:lnTo>
                    <a:pt x="639699" y="2317381"/>
                  </a:lnTo>
                  <a:close/>
                </a:path>
                <a:path w="659764" h="2482850">
                  <a:moveTo>
                    <a:pt x="643915" y="2376144"/>
                  </a:moveTo>
                  <a:close/>
                </a:path>
                <a:path w="659764" h="2482850">
                  <a:moveTo>
                    <a:pt x="644753" y="2477122"/>
                  </a:moveTo>
                  <a:lnTo>
                    <a:pt x="644652" y="2476970"/>
                  </a:lnTo>
                  <a:lnTo>
                    <a:pt x="644753" y="2477122"/>
                  </a:lnTo>
                  <a:close/>
                </a:path>
                <a:path w="659764" h="2482850">
                  <a:moveTo>
                    <a:pt x="645350" y="2477427"/>
                  </a:moveTo>
                  <a:lnTo>
                    <a:pt x="645045" y="2477312"/>
                  </a:lnTo>
                  <a:lnTo>
                    <a:pt x="644398" y="2477351"/>
                  </a:lnTo>
                  <a:lnTo>
                    <a:pt x="644588" y="2477414"/>
                  </a:lnTo>
                  <a:lnTo>
                    <a:pt x="644918" y="2477427"/>
                  </a:lnTo>
                  <a:lnTo>
                    <a:pt x="645350" y="2477427"/>
                  </a:lnTo>
                  <a:close/>
                </a:path>
                <a:path w="659764" h="2482850">
                  <a:moveTo>
                    <a:pt x="647560" y="2376233"/>
                  </a:moveTo>
                  <a:lnTo>
                    <a:pt x="647357" y="2375928"/>
                  </a:lnTo>
                  <a:lnTo>
                    <a:pt x="646709" y="2374950"/>
                  </a:lnTo>
                  <a:lnTo>
                    <a:pt x="643915" y="2376144"/>
                  </a:lnTo>
                  <a:lnTo>
                    <a:pt x="645058" y="2375928"/>
                  </a:lnTo>
                  <a:lnTo>
                    <a:pt x="647560" y="2376233"/>
                  </a:lnTo>
                  <a:close/>
                </a:path>
                <a:path w="659764" h="2482850">
                  <a:moveTo>
                    <a:pt x="647839" y="2376271"/>
                  </a:moveTo>
                  <a:lnTo>
                    <a:pt x="647560" y="2376233"/>
                  </a:lnTo>
                  <a:lnTo>
                    <a:pt x="647839" y="2376271"/>
                  </a:lnTo>
                  <a:close/>
                </a:path>
                <a:path w="659764" h="2482850">
                  <a:moveTo>
                    <a:pt x="649909" y="2403043"/>
                  </a:moveTo>
                  <a:lnTo>
                    <a:pt x="649693" y="2403106"/>
                  </a:lnTo>
                  <a:lnTo>
                    <a:pt x="649541" y="2403157"/>
                  </a:lnTo>
                  <a:lnTo>
                    <a:pt x="649338" y="2403208"/>
                  </a:lnTo>
                  <a:lnTo>
                    <a:pt x="649516" y="2403348"/>
                  </a:lnTo>
                  <a:lnTo>
                    <a:pt x="649909" y="2403043"/>
                  </a:lnTo>
                  <a:close/>
                </a:path>
                <a:path w="659764" h="2482850">
                  <a:moveTo>
                    <a:pt x="650189" y="2375471"/>
                  </a:moveTo>
                  <a:lnTo>
                    <a:pt x="647839" y="2376271"/>
                  </a:lnTo>
                  <a:lnTo>
                    <a:pt x="648576" y="2376360"/>
                  </a:lnTo>
                  <a:lnTo>
                    <a:pt x="650189" y="2375471"/>
                  </a:lnTo>
                  <a:close/>
                </a:path>
                <a:path w="659764" h="2482850">
                  <a:moveTo>
                    <a:pt x="650265" y="2482215"/>
                  </a:moveTo>
                  <a:lnTo>
                    <a:pt x="649820" y="2482011"/>
                  </a:lnTo>
                  <a:lnTo>
                    <a:pt x="646379" y="2482456"/>
                  </a:lnTo>
                  <a:lnTo>
                    <a:pt x="647369" y="2482723"/>
                  </a:lnTo>
                  <a:lnTo>
                    <a:pt x="648271" y="2482646"/>
                  </a:lnTo>
                  <a:lnTo>
                    <a:pt x="650265" y="2482215"/>
                  </a:lnTo>
                  <a:close/>
                </a:path>
                <a:path w="659764" h="2482850">
                  <a:moveTo>
                    <a:pt x="650798" y="2304618"/>
                  </a:moveTo>
                  <a:lnTo>
                    <a:pt x="650582" y="2304643"/>
                  </a:lnTo>
                  <a:lnTo>
                    <a:pt x="650316" y="2304770"/>
                  </a:lnTo>
                  <a:lnTo>
                    <a:pt x="650595" y="2304707"/>
                  </a:lnTo>
                  <a:lnTo>
                    <a:pt x="650798" y="2304618"/>
                  </a:lnTo>
                  <a:close/>
                </a:path>
                <a:path w="659764" h="2482850">
                  <a:moveTo>
                    <a:pt x="651065" y="2407793"/>
                  </a:moveTo>
                  <a:lnTo>
                    <a:pt x="650836" y="2407843"/>
                  </a:lnTo>
                  <a:lnTo>
                    <a:pt x="650633" y="2408021"/>
                  </a:lnTo>
                  <a:lnTo>
                    <a:pt x="651065" y="2407793"/>
                  </a:lnTo>
                  <a:close/>
                </a:path>
                <a:path w="659764" h="2482850">
                  <a:moveTo>
                    <a:pt x="651230" y="2407755"/>
                  </a:moveTo>
                  <a:lnTo>
                    <a:pt x="650824" y="2407653"/>
                  </a:lnTo>
                  <a:lnTo>
                    <a:pt x="650468" y="2407742"/>
                  </a:lnTo>
                  <a:lnTo>
                    <a:pt x="650875" y="2407755"/>
                  </a:lnTo>
                  <a:lnTo>
                    <a:pt x="651065" y="2407793"/>
                  </a:lnTo>
                  <a:lnTo>
                    <a:pt x="651230" y="2407755"/>
                  </a:lnTo>
                  <a:close/>
                </a:path>
                <a:path w="659764" h="2482850">
                  <a:moveTo>
                    <a:pt x="652983" y="2421686"/>
                  </a:moveTo>
                  <a:lnTo>
                    <a:pt x="652729" y="2421813"/>
                  </a:lnTo>
                  <a:lnTo>
                    <a:pt x="652627" y="2421979"/>
                  </a:lnTo>
                  <a:lnTo>
                    <a:pt x="652983" y="2421686"/>
                  </a:lnTo>
                  <a:close/>
                </a:path>
                <a:path w="659764" h="2482850">
                  <a:moveTo>
                    <a:pt x="653313" y="2479624"/>
                  </a:moveTo>
                  <a:lnTo>
                    <a:pt x="651611" y="2479598"/>
                  </a:lnTo>
                  <a:lnTo>
                    <a:pt x="648639" y="2479764"/>
                  </a:lnTo>
                  <a:lnTo>
                    <a:pt x="645553" y="2480564"/>
                  </a:lnTo>
                  <a:lnTo>
                    <a:pt x="648881" y="2480272"/>
                  </a:lnTo>
                  <a:lnTo>
                    <a:pt x="647522" y="2480614"/>
                  </a:lnTo>
                  <a:lnTo>
                    <a:pt x="651497" y="2480246"/>
                  </a:lnTo>
                  <a:lnTo>
                    <a:pt x="651941" y="2480437"/>
                  </a:lnTo>
                  <a:lnTo>
                    <a:pt x="650494" y="2480945"/>
                  </a:lnTo>
                  <a:lnTo>
                    <a:pt x="649224" y="2481135"/>
                  </a:lnTo>
                  <a:lnTo>
                    <a:pt x="650125" y="2481072"/>
                  </a:lnTo>
                  <a:lnTo>
                    <a:pt x="648563" y="2481707"/>
                  </a:lnTo>
                  <a:lnTo>
                    <a:pt x="650735" y="2481453"/>
                  </a:lnTo>
                  <a:lnTo>
                    <a:pt x="653300" y="2480589"/>
                  </a:lnTo>
                  <a:lnTo>
                    <a:pt x="653313" y="2480106"/>
                  </a:lnTo>
                  <a:lnTo>
                    <a:pt x="651040" y="2480018"/>
                  </a:lnTo>
                  <a:lnTo>
                    <a:pt x="651789" y="2479789"/>
                  </a:lnTo>
                  <a:lnTo>
                    <a:pt x="652678" y="2479725"/>
                  </a:lnTo>
                  <a:lnTo>
                    <a:pt x="653313" y="2479624"/>
                  </a:lnTo>
                  <a:close/>
                </a:path>
                <a:path w="659764" h="2482850">
                  <a:moveTo>
                    <a:pt x="653529" y="2433713"/>
                  </a:moveTo>
                  <a:lnTo>
                    <a:pt x="653288" y="2433624"/>
                  </a:lnTo>
                  <a:lnTo>
                    <a:pt x="653059" y="2433561"/>
                  </a:lnTo>
                  <a:lnTo>
                    <a:pt x="652767" y="2433637"/>
                  </a:lnTo>
                  <a:lnTo>
                    <a:pt x="653211" y="2433751"/>
                  </a:lnTo>
                  <a:lnTo>
                    <a:pt x="653529" y="2433713"/>
                  </a:lnTo>
                  <a:close/>
                </a:path>
                <a:path w="659764" h="2482850">
                  <a:moveTo>
                    <a:pt x="653694" y="2451049"/>
                  </a:moveTo>
                  <a:lnTo>
                    <a:pt x="653326" y="2451290"/>
                  </a:lnTo>
                  <a:lnTo>
                    <a:pt x="653542" y="2451214"/>
                  </a:lnTo>
                  <a:lnTo>
                    <a:pt x="653694" y="2451049"/>
                  </a:lnTo>
                  <a:close/>
                </a:path>
                <a:path w="659764" h="2482850">
                  <a:moveTo>
                    <a:pt x="654697" y="2450401"/>
                  </a:moveTo>
                  <a:lnTo>
                    <a:pt x="653567" y="2450579"/>
                  </a:lnTo>
                  <a:lnTo>
                    <a:pt x="653923" y="2450795"/>
                  </a:lnTo>
                  <a:lnTo>
                    <a:pt x="653694" y="2451049"/>
                  </a:lnTo>
                  <a:lnTo>
                    <a:pt x="654697" y="2450401"/>
                  </a:lnTo>
                  <a:close/>
                </a:path>
                <a:path w="659764" h="2482850">
                  <a:moveTo>
                    <a:pt x="655408" y="2412187"/>
                  </a:moveTo>
                  <a:lnTo>
                    <a:pt x="654913" y="2412314"/>
                  </a:lnTo>
                  <a:lnTo>
                    <a:pt x="654519" y="2412403"/>
                  </a:lnTo>
                  <a:lnTo>
                    <a:pt x="654151" y="2412492"/>
                  </a:lnTo>
                  <a:lnTo>
                    <a:pt x="654456" y="2412454"/>
                  </a:lnTo>
                  <a:lnTo>
                    <a:pt x="654812" y="2412377"/>
                  </a:lnTo>
                  <a:lnTo>
                    <a:pt x="655408" y="2412187"/>
                  </a:lnTo>
                  <a:close/>
                </a:path>
                <a:path w="659764" h="2482850">
                  <a:moveTo>
                    <a:pt x="656336" y="2430119"/>
                  </a:moveTo>
                  <a:lnTo>
                    <a:pt x="656094" y="2430119"/>
                  </a:lnTo>
                  <a:lnTo>
                    <a:pt x="655955" y="2430272"/>
                  </a:lnTo>
                  <a:lnTo>
                    <a:pt x="656183" y="2430221"/>
                  </a:lnTo>
                  <a:lnTo>
                    <a:pt x="656336" y="2430119"/>
                  </a:lnTo>
                  <a:close/>
                </a:path>
                <a:path w="659764" h="2482850">
                  <a:moveTo>
                    <a:pt x="658710" y="2453652"/>
                  </a:moveTo>
                  <a:lnTo>
                    <a:pt x="658469" y="2453678"/>
                  </a:lnTo>
                  <a:lnTo>
                    <a:pt x="657669" y="2453868"/>
                  </a:lnTo>
                  <a:lnTo>
                    <a:pt x="658710" y="2453652"/>
                  </a:lnTo>
                  <a:close/>
                </a:path>
                <a:path w="659764" h="2482850">
                  <a:moveTo>
                    <a:pt x="659193" y="2458123"/>
                  </a:moveTo>
                  <a:lnTo>
                    <a:pt x="657758" y="2458110"/>
                  </a:lnTo>
                  <a:lnTo>
                    <a:pt x="657783" y="2458250"/>
                  </a:lnTo>
                  <a:lnTo>
                    <a:pt x="658190" y="2458212"/>
                  </a:lnTo>
                  <a:lnTo>
                    <a:pt x="658660" y="2458174"/>
                  </a:lnTo>
                  <a:lnTo>
                    <a:pt x="659193" y="2458123"/>
                  </a:lnTo>
                  <a:close/>
                </a:path>
                <a:path w="659764" h="2482850">
                  <a:moveTo>
                    <a:pt x="659282" y="2424341"/>
                  </a:moveTo>
                  <a:lnTo>
                    <a:pt x="658977" y="2424214"/>
                  </a:lnTo>
                  <a:lnTo>
                    <a:pt x="659282" y="2424341"/>
                  </a:lnTo>
                  <a:close/>
                </a:path>
                <a:path w="659764" h="2482850">
                  <a:moveTo>
                    <a:pt x="659409" y="2463635"/>
                  </a:moveTo>
                  <a:lnTo>
                    <a:pt x="656501" y="2464104"/>
                  </a:lnTo>
                  <a:lnTo>
                    <a:pt x="655231" y="2464282"/>
                  </a:lnTo>
                  <a:lnTo>
                    <a:pt x="656437" y="2464143"/>
                  </a:lnTo>
                  <a:lnTo>
                    <a:pt x="657021" y="2464130"/>
                  </a:lnTo>
                  <a:lnTo>
                    <a:pt x="657263" y="2464219"/>
                  </a:lnTo>
                  <a:lnTo>
                    <a:pt x="657809" y="2464092"/>
                  </a:lnTo>
                  <a:lnTo>
                    <a:pt x="658469" y="2463965"/>
                  </a:lnTo>
                  <a:lnTo>
                    <a:pt x="659307" y="2463787"/>
                  </a:lnTo>
                  <a:lnTo>
                    <a:pt x="659409" y="24636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258870" y="5829407"/>
              <a:ext cx="388620" cy="502284"/>
            </a:xfrm>
            <a:custGeom>
              <a:avLst/>
              <a:gdLst/>
              <a:ahLst/>
              <a:cxnLst/>
              <a:rect l="l" t="t" r="r" b="b"/>
              <a:pathLst>
                <a:path w="388620" h="502285">
                  <a:moveTo>
                    <a:pt x="7683" y="85712"/>
                  </a:moveTo>
                  <a:lnTo>
                    <a:pt x="7023" y="85636"/>
                  </a:lnTo>
                  <a:lnTo>
                    <a:pt x="6946" y="85775"/>
                  </a:lnTo>
                  <a:lnTo>
                    <a:pt x="7683" y="85712"/>
                  </a:lnTo>
                  <a:close/>
                </a:path>
                <a:path w="388620" h="502285">
                  <a:moveTo>
                    <a:pt x="8547" y="87325"/>
                  </a:moveTo>
                  <a:lnTo>
                    <a:pt x="8178" y="87172"/>
                  </a:lnTo>
                  <a:lnTo>
                    <a:pt x="8216" y="87299"/>
                  </a:lnTo>
                  <a:lnTo>
                    <a:pt x="8547" y="87325"/>
                  </a:lnTo>
                  <a:close/>
                </a:path>
                <a:path w="388620" h="502285">
                  <a:moveTo>
                    <a:pt x="8851" y="87515"/>
                  </a:moveTo>
                  <a:lnTo>
                    <a:pt x="7315" y="88036"/>
                  </a:lnTo>
                  <a:lnTo>
                    <a:pt x="8343" y="88036"/>
                  </a:lnTo>
                  <a:lnTo>
                    <a:pt x="8851" y="87515"/>
                  </a:lnTo>
                  <a:close/>
                </a:path>
                <a:path w="388620" h="502285">
                  <a:moveTo>
                    <a:pt x="9372" y="52247"/>
                  </a:moveTo>
                  <a:lnTo>
                    <a:pt x="8724" y="52476"/>
                  </a:lnTo>
                  <a:lnTo>
                    <a:pt x="9372" y="52247"/>
                  </a:lnTo>
                  <a:close/>
                </a:path>
                <a:path w="388620" h="502285">
                  <a:moveTo>
                    <a:pt x="13652" y="154165"/>
                  </a:moveTo>
                  <a:close/>
                </a:path>
                <a:path w="388620" h="502285">
                  <a:moveTo>
                    <a:pt x="13957" y="153212"/>
                  </a:moveTo>
                  <a:lnTo>
                    <a:pt x="13703" y="153479"/>
                  </a:lnTo>
                  <a:lnTo>
                    <a:pt x="13601" y="153797"/>
                  </a:lnTo>
                  <a:lnTo>
                    <a:pt x="13639" y="154076"/>
                  </a:lnTo>
                  <a:lnTo>
                    <a:pt x="13957" y="153212"/>
                  </a:lnTo>
                  <a:close/>
                </a:path>
                <a:path w="388620" h="502285">
                  <a:moveTo>
                    <a:pt x="15151" y="150177"/>
                  </a:moveTo>
                  <a:lnTo>
                    <a:pt x="14719" y="150177"/>
                  </a:lnTo>
                  <a:lnTo>
                    <a:pt x="14376" y="150177"/>
                  </a:lnTo>
                  <a:lnTo>
                    <a:pt x="13195" y="150888"/>
                  </a:lnTo>
                  <a:lnTo>
                    <a:pt x="14198" y="150609"/>
                  </a:lnTo>
                  <a:lnTo>
                    <a:pt x="14770" y="150368"/>
                  </a:lnTo>
                  <a:lnTo>
                    <a:pt x="15151" y="150177"/>
                  </a:lnTo>
                  <a:close/>
                </a:path>
                <a:path w="388620" h="502285">
                  <a:moveTo>
                    <a:pt x="17424" y="162966"/>
                  </a:moveTo>
                  <a:lnTo>
                    <a:pt x="16802" y="162585"/>
                  </a:lnTo>
                  <a:lnTo>
                    <a:pt x="16217" y="162966"/>
                  </a:lnTo>
                  <a:lnTo>
                    <a:pt x="17424" y="162966"/>
                  </a:lnTo>
                  <a:close/>
                </a:path>
                <a:path w="388620" h="502285">
                  <a:moveTo>
                    <a:pt x="20523" y="169316"/>
                  </a:moveTo>
                  <a:lnTo>
                    <a:pt x="20332" y="169227"/>
                  </a:lnTo>
                  <a:lnTo>
                    <a:pt x="20116" y="169316"/>
                  </a:lnTo>
                  <a:lnTo>
                    <a:pt x="20523" y="169316"/>
                  </a:lnTo>
                  <a:close/>
                </a:path>
                <a:path w="388620" h="502285">
                  <a:moveTo>
                    <a:pt x="27114" y="186385"/>
                  </a:moveTo>
                  <a:lnTo>
                    <a:pt x="26238" y="185966"/>
                  </a:lnTo>
                  <a:lnTo>
                    <a:pt x="24676" y="186613"/>
                  </a:lnTo>
                  <a:lnTo>
                    <a:pt x="27114" y="186385"/>
                  </a:lnTo>
                  <a:close/>
                </a:path>
                <a:path w="388620" h="502285">
                  <a:moveTo>
                    <a:pt x="29235" y="219227"/>
                  </a:moveTo>
                  <a:lnTo>
                    <a:pt x="28981" y="219151"/>
                  </a:lnTo>
                  <a:lnTo>
                    <a:pt x="28638" y="219278"/>
                  </a:lnTo>
                  <a:lnTo>
                    <a:pt x="29235" y="219227"/>
                  </a:lnTo>
                  <a:close/>
                </a:path>
                <a:path w="388620" h="502285">
                  <a:moveTo>
                    <a:pt x="30213" y="219151"/>
                  </a:moveTo>
                  <a:lnTo>
                    <a:pt x="29235" y="219227"/>
                  </a:lnTo>
                  <a:lnTo>
                    <a:pt x="29375" y="219278"/>
                  </a:lnTo>
                  <a:lnTo>
                    <a:pt x="30213" y="219151"/>
                  </a:lnTo>
                  <a:close/>
                </a:path>
                <a:path w="388620" h="502285">
                  <a:moveTo>
                    <a:pt x="30721" y="207873"/>
                  </a:moveTo>
                  <a:lnTo>
                    <a:pt x="29781" y="208546"/>
                  </a:lnTo>
                  <a:lnTo>
                    <a:pt x="30314" y="208241"/>
                  </a:lnTo>
                  <a:lnTo>
                    <a:pt x="30568" y="208026"/>
                  </a:lnTo>
                  <a:lnTo>
                    <a:pt x="30721" y="207873"/>
                  </a:lnTo>
                  <a:close/>
                </a:path>
                <a:path w="388620" h="502285">
                  <a:moveTo>
                    <a:pt x="30988" y="222923"/>
                  </a:moveTo>
                  <a:lnTo>
                    <a:pt x="30619" y="222846"/>
                  </a:lnTo>
                  <a:lnTo>
                    <a:pt x="30505" y="222999"/>
                  </a:lnTo>
                  <a:lnTo>
                    <a:pt x="30695" y="222961"/>
                  </a:lnTo>
                  <a:lnTo>
                    <a:pt x="30861" y="222948"/>
                  </a:lnTo>
                  <a:lnTo>
                    <a:pt x="30988" y="222923"/>
                  </a:lnTo>
                  <a:close/>
                </a:path>
                <a:path w="388620" h="502285">
                  <a:moveTo>
                    <a:pt x="31153" y="207416"/>
                  </a:moveTo>
                  <a:lnTo>
                    <a:pt x="30327" y="208686"/>
                  </a:lnTo>
                  <a:lnTo>
                    <a:pt x="30784" y="208495"/>
                  </a:lnTo>
                  <a:lnTo>
                    <a:pt x="31153" y="207416"/>
                  </a:lnTo>
                  <a:close/>
                </a:path>
                <a:path w="388620" h="502285">
                  <a:moveTo>
                    <a:pt x="31356" y="223012"/>
                  </a:moveTo>
                  <a:lnTo>
                    <a:pt x="31292" y="222885"/>
                  </a:lnTo>
                  <a:lnTo>
                    <a:pt x="30988" y="222923"/>
                  </a:lnTo>
                  <a:lnTo>
                    <a:pt x="31356" y="223012"/>
                  </a:lnTo>
                  <a:close/>
                </a:path>
                <a:path w="388620" h="502285">
                  <a:moveTo>
                    <a:pt x="31826" y="63906"/>
                  </a:moveTo>
                  <a:lnTo>
                    <a:pt x="27368" y="62636"/>
                  </a:lnTo>
                  <a:lnTo>
                    <a:pt x="27317" y="64528"/>
                  </a:lnTo>
                  <a:lnTo>
                    <a:pt x="28257" y="63906"/>
                  </a:lnTo>
                  <a:lnTo>
                    <a:pt x="31826" y="63906"/>
                  </a:lnTo>
                  <a:close/>
                </a:path>
                <a:path w="388620" h="502285">
                  <a:moveTo>
                    <a:pt x="32054" y="220065"/>
                  </a:moveTo>
                  <a:lnTo>
                    <a:pt x="31318" y="220179"/>
                  </a:lnTo>
                  <a:lnTo>
                    <a:pt x="30949" y="220192"/>
                  </a:lnTo>
                  <a:lnTo>
                    <a:pt x="30784" y="220154"/>
                  </a:lnTo>
                  <a:lnTo>
                    <a:pt x="30962" y="220294"/>
                  </a:lnTo>
                  <a:lnTo>
                    <a:pt x="31394" y="220230"/>
                  </a:lnTo>
                  <a:lnTo>
                    <a:pt x="31813" y="220154"/>
                  </a:lnTo>
                  <a:lnTo>
                    <a:pt x="32054" y="220065"/>
                  </a:lnTo>
                  <a:close/>
                </a:path>
                <a:path w="388620" h="502285">
                  <a:moveTo>
                    <a:pt x="32131" y="223164"/>
                  </a:moveTo>
                  <a:lnTo>
                    <a:pt x="31356" y="223012"/>
                  </a:lnTo>
                  <a:lnTo>
                    <a:pt x="31292" y="223266"/>
                  </a:lnTo>
                  <a:lnTo>
                    <a:pt x="32131" y="223164"/>
                  </a:lnTo>
                  <a:close/>
                </a:path>
                <a:path w="388620" h="502285">
                  <a:moveTo>
                    <a:pt x="32575" y="217881"/>
                  </a:moveTo>
                  <a:lnTo>
                    <a:pt x="30772" y="217970"/>
                  </a:lnTo>
                  <a:lnTo>
                    <a:pt x="30568" y="218262"/>
                  </a:lnTo>
                  <a:lnTo>
                    <a:pt x="28651" y="219036"/>
                  </a:lnTo>
                  <a:lnTo>
                    <a:pt x="28981" y="219151"/>
                  </a:lnTo>
                  <a:lnTo>
                    <a:pt x="32575" y="217881"/>
                  </a:lnTo>
                  <a:close/>
                </a:path>
                <a:path w="388620" h="502285">
                  <a:moveTo>
                    <a:pt x="34010" y="207073"/>
                  </a:moveTo>
                  <a:lnTo>
                    <a:pt x="33528" y="207200"/>
                  </a:lnTo>
                  <a:lnTo>
                    <a:pt x="33299" y="207416"/>
                  </a:lnTo>
                  <a:lnTo>
                    <a:pt x="34010" y="207073"/>
                  </a:lnTo>
                  <a:close/>
                </a:path>
                <a:path w="388620" h="502285">
                  <a:moveTo>
                    <a:pt x="34785" y="87388"/>
                  </a:moveTo>
                  <a:lnTo>
                    <a:pt x="33820" y="86918"/>
                  </a:lnTo>
                  <a:lnTo>
                    <a:pt x="33667" y="87185"/>
                  </a:lnTo>
                  <a:lnTo>
                    <a:pt x="34785" y="87388"/>
                  </a:lnTo>
                  <a:close/>
                </a:path>
                <a:path w="388620" h="502285">
                  <a:moveTo>
                    <a:pt x="35090" y="131216"/>
                  </a:moveTo>
                  <a:lnTo>
                    <a:pt x="35077" y="129946"/>
                  </a:lnTo>
                  <a:lnTo>
                    <a:pt x="33223" y="129946"/>
                  </a:lnTo>
                  <a:lnTo>
                    <a:pt x="35090" y="131216"/>
                  </a:lnTo>
                  <a:close/>
                </a:path>
                <a:path w="388620" h="502285">
                  <a:moveTo>
                    <a:pt x="35344" y="221386"/>
                  </a:moveTo>
                  <a:lnTo>
                    <a:pt x="34963" y="221386"/>
                  </a:lnTo>
                  <a:lnTo>
                    <a:pt x="31877" y="222656"/>
                  </a:lnTo>
                  <a:lnTo>
                    <a:pt x="33616" y="222656"/>
                  </a:lnTo>
                  <a:lnTo>
                    <a:pt x="35344" y="221386"/>
                  </a:lnTo>
                  <a:close/>
                </a:path>
                <a:path w="388620" h="502285">
                  <a:moveTo>
                    <a:pt x="35941" y="146075"/>
                  </a:moveTo>
                  <a:lnTo>
                    <a:pt x="35725" y="146138"/>
                  </a:lnTo>
                  <a:lnTo>
                    <a:pt x="35572" y="146189"/>
                  </a:lnTo>
                  <a:lnTo>
                    <a:pt x="35369" y="146240"/>
                  </a:lnTo>
                  <a:lnTo>
                    <a:pt x="35547" y="146380"/>
                  </a:lnTo>
                  <a:lnTo>
                    <a:pt x="35941" y="146075"/>
                  </a:lnTo>
                  <a:close/>
                </a:path>
                <a:path w="388620" h="502285">
                  <a:moveTo>
                    <a:pt x="35966" y="131330"/>
                  </a:moveTo>
                  <a:lnTo>
                    <a:pt x="34315" y="131267"/>
                  </a:lnTo>
                  <a:lnTo>
                    <a:pt x="34137" y="131635"/>
                  </a:lnTo>
                  <a:lnTo>
                    <a:pt x="32905" y="132130"/>
                  </a:lnTo>
                  <a:lnTo>
                    <a:pt x="33350" y="132257"/>
                  </a:lnTo>
                  <a:lnTo>
                    <a:pt x="34963" y="131876"/>
                  </a:lnTo>
                  <a:lnTo>
                    <a:pt x="35966" y="131330"/>
                  </a:lnTo>
                  <a:close/>
                </a:path>
                <a:path w="388620" h="502285">
                  <a:moveTo>
                    <a:pt x="36855" y="220116"/>
                  </a:moveTo>
                  <a:lnTo>
                    <a:pt x="35864" y="220116"/>
                  </a:lnTo>
                  <a:lnTo>
                    <a:pt x="35687" y="220116"/>
                  </a:lnTo>
                  <a:lnTo>
                    <a:pt x="35483" y="221386"/>
                  </a:lnTo>
                  <a:lnTo>
                    <a:pt x="36855" y="220116"/>
                  </a:lnTo>
                  <a:close/>
                </a:path>
                <a:path w="388620" h="502285">
                  <a:moveTo>
                    <a:pt x="38239" y="115976"/>
                  </a:moveTo>
                  <a:lnTo>
                    <a:pt x="35394" y="117246"/>
                  </a:lnTo>
                  <a:lnTo>
                    <a:pt x="35026" y="118516"/>
                  </a:lnTo>
                  <a:lnTo>
                    <a:pt x="36449" y="118516"/>
                  </a:lnTo>
                  <a:lnTo>
                    <a:pt x="36830" y="117246"/>
                  </a:lnTo>
                  <a:lnTo>
                    <a:pt x="37426" y="117246"/>
                  </a:lnTo>
                  <a:lnTo>
                    <a:pt x="38239" y="115976"/>
                  </a:lnTo>
                  <a:close/>
                </a:path>
                <a:path w="388620" h="502285">
                  <a:moveTo>
                    <a:pt x="39357" y="194335"/>
                  </a:moveTo>
                  <a:lnTo>
                    <a:pt x="39116" y="194411"/>
                  </a:lnTo>
                  <a:lnTo>
                    <a:pt x="39293" y="194373"/>
                  </a:lnTo>
                  <a:close/>
                </a:path>
                <a:path w="388620" h="502285">
                  <a:moveTo>
                    <a:pt x="39700" y="146888"/>
                  </a:moveTo>
                  <a:lnTo>
                    <a:pt x="38646" y="146596"/>
                  </a:lnTo>
                  <a:lnTo>
                    <a:pt x="35382" y="147180"/>
                  </a:lnTo>
                  <a:lnTo>
                    <a:pt x="36017" y="147345"/>
                  </a:lnTo>
                  <a:lnTo>
                    <a:pt x="39700" y="146888"/>
                  </a:lnTo>
                  <a:close/>
                </a:path>
                <a:path w="388620" h="502285">
                  <a:moveTo>
                    <a:pt x="39890" y="216154"/>
                  </a:moveTo>
                  <a:lnTo>
                    <a:pt x="39636" y="216242"/>
                  </a:lnTo>
                  <a:lnTo>
                    <a:pt x="39801" y="216306"/>
                  </a:lnTo>
                  <a:lnTo>
                    <a:pt x="39890" y="216154"/>
                  </a:lnTo>
                  <a:close/>
                </a:path>
                <a:path w="388620" h="502285">
                  <a:moveTo>
                    <a:pt x="40106" y="212496"/>
                  </a:moveTo>
                  <a:lnTo>
                    <a:pt x="39712" y="211759"/>
                  </a:lnTo>
                  <a:lnTo>
                    <a:pt x="39255" y="211886"/>
                  </a:lnTo>
                  <a:lnTo>
                    <a:pt x="40106" y="212496"/>
                  </a:lnTo>
                  <a:close/>
                </a:path>
                <a:path w="388620" h="502285">
                  <a:moveTo>
                    <a:pt x="40220" y="142646"/>
                  </a:moveTo>
                  <a:lnTo>
                    <a:pt x="33655" y="142646"/>
                  </a:lnTo>
                  <a:lnTo>
                    <a:pt x="32296" y="143916"/>
                  </a:lnTo>
                  <a:lnTo>
                    <a:pt x="33502" y="143916"/>
                  </a:lnTo>
                  <a:lnTo>
                    <a:pt x="40220" y="142646"/>
                  </a:lnTo>
                  <a:close/>
                </a:path>
                <a:path w="388620" h="502285">
                  <a:moveTo>
                    <a:pt x="40589" y="115976"/>
                  </a:moveTo>
                  <a:lnTo>
                    <a:pt x="37109" y="114706"/>
                  </a:lnTo>
                  <a:lnTo>
                    <a:pt x="37896" y="114706"/>
                  </a:lnTo>
                  <a:lnTo>
                    <a:pt x="38912" y="112166"/>
                  </a:lnTo>
                  <a:lnTo>
                    <a:pt x="36664" y="112166"/>
                  </a:lnTo>
                  <a:lnTo>
                    <a:pt x="37261" y="110896"/>
                  </a:lnTo>
                  <a:lnTo>
                    <a:pt x="30861" y="109626"/>
                  </a:lnTo>
                  <a:lnTo>
                    <a:pt x="33870" y="108356"/>
                  </a:lnTo>
                  <a:lnTo>
                    <a:pt x="35445" y="108356"/>
                  </a:lnTo>
                  <a:lnTo>
                    <a:pt x="34950" y="107086"/>
                  </a:lnTo>
                  <a:lnTo>
                    <a:pt x="32816" y="107086"/>
                  </a:lnTo>
                  <a:lnTo>
                    <a:pt x="33680" y="105816"/>
                  </a:lnTo>
                  <a:lnTo>
                    <a:pt x="35471" y="105816"/>
                  </a:lnTo>
                  <a:lnTo>
                    <a:pt x="37350" y="104546"/>
                  </a:lnTo>
                  <a:lnTo>
                    <a:pt x="30975" y="104546"/>
                  </a:lnTo>
                  <a:lnTo>
                    <a:pt x="29756" y="103276"/>
                  </a:lnTo>
                  <a:lnTo>
                    <a:pt x="34340" y="103276"/>
                  </a:lnTo>
                  <a:lnTo>
                    <a:pt x="36372" y="100736"/>
                  </a:lnTo>
                  <a:lnTo>
                    <a:pt x="37033" y="100736"/>
                  </a:lnTo>
                  <a:lnTo>
                    <a:pt x="37414" y="99466"/>
                  </a:lnTo>
                  <a:lnTo>
                    <a:pt x="32931" y="98196"/>
                  </a:lnTo>
                  <a:lnTo>
                    <a:pt x="30975" y="96926"/>
                  </a:lnTo>
                  <a:lnTo>
                    <a:pt x="35826" y="95656"/>
                  </a:lnTo>
                  <a:lnTo>
                    <a:pt x="32702" y="93116"/>
                  </a:lnTo>
                  <a:lnTo>
                    <a:pt x="35331" y="91846"/>
                  </a:lnTo>
                  <a:lnTo>
                    <a:pt x="31254" y="91846"/>
                  </a:lnTo>
                  <a:lnTo>
                    <a:pt x="32156" y="90576"/>
                  </a:lnTo>
                  <a:lnTo>
                    <a:pt x="36220" y="89306"/>
                  </a:lnTo>
                  <a:lnTo>
                    <a:pt x="35039" y="89306"/>
                  </a:lnTo>
                  <a:lnTo>
                    <a:pt x="35090" y="88036"/>
                  </a:lnTo>
                  <a:lnTo>
                    <a:pt x="29591" y="89306"/>
                  </a:lnTo>
                  <a:lnTo>
                    <a:pt x="32486" y="86766"/>
                  </a:lnTo>
                  <a:lnTo>
                    <a:pt x="31750" y="85496"/>
                  </a:lnTo>
                  <a:lnTo>
                    <a:pt x="30861" y="84226"/>
                  </a:lnTo>
                  <a:lnTo>
                    <a:pt x="33337" y="84226"/>
                  </a:lnTo>
                  <a:lnTo>
                    <a:pt x="31927" y="82956"/>
                  </a:lnTo>
                  <a:lnTo>
                    <a:pt x="33439" y="82956"/>
                  </a:lnTo>
                  <a:lnTo>
                    <a:pt x="34417" y="80416"/>
                  </a:lnTo>
                  <a:lnTo>
                    <a:pt x="33591" y="79146"/>
                  </a:lnTo>
                  <a:lnTo>
                    <a:pt x="26885" y="79146"/>
                  </a:lnTo>
                  <a:lnTo>
                    <a:pt x="31267" y="77876"/>
                  </a:lnTo>
                  <a:lnTo>
                    <a:pt x="31089" y="76606"/>
                  </a:lnTo>
                  <a:lnTo>
                    <a:pt x="34848" y="75336"/>
                  </a:lnTo>
                  <a:lnTo>
                    <a:pt x="30734" y="74066"/>
                  </a:lnTo>
                  <a:lnTo>
                    <a:pt x="32931" y="74066"/>
                  </a:lnTo>
                  <a:lnTo>
                    <a:pt x="34277" y="72796"/>
                  </a:lnTo>
                  <a:lnTo>
                    <a:pt x="35636" y="71526"/>
                  </a:lnTo>
                  <a:lnTo>
                    <a:pt x="32054" y="72275"/>
                  </a:lnTo>
                  <a:lnTo>
                    <a:pt x="29883" y="71526"/>
                  </a:lnTo>
                  <a:lnTo>
                    <a:pt x="28079" y="70256"/>
                  </a:lnTo>
                  <a:lnTo>
                    <a:pt x="25120" y="70256"/>
                  </a:lnTo>
                  <a:lnTo>
                    <a:pt x="25476" y="68986"/>
                  </a:lnTo>
                  <a:lnTo>
                    <a:pt x="27266" y="68986"/>
                  </a:lnTo>
                  <a:lnTo>
                    <a:pt x="27432" y="67716"/>
                  </a:lnTo>
                  <a:lnTo>
                    <a:pt x="23050" y="67716"/>
                  </a:lnTo>
                  <a:lnTo>
                    <a:pt x="24892" y="66446"/>
                  </a:lnTo>
                  <a:lnTo>
                    <a:pt x="23710" y="66446"/>
                  </a:lnTo>
                  <a:lnTo>
                    <a:pt x="24447" y="65176"/>
                  </a:lnTo>
                  <a:lnTo>
                    <a:pt x="26365" y="65176"/>
                  </a:lnTo>
                  <a:lnTo>
                    <a:pt x="27178" y="64630"/>
                  </a:lnTo>
                  <a:lnTo>
                    <a:pt x="27063" y="63906"/>
                  </a:lnTo>
                  <a:lnTo>
                    <a:pt x="22847" y="63906"/>
                  </a:lnTo>
                  <a:lnTo>
                    <a:pt x="25654" y="62636"/>
                  </a:lnTo>
                  <a:lnTo>
                    <a:pt x="27368" y="62636"/>
                  </a:lnTo>
                  <a:lnTo>
                    <a:pt x="28562" y="62636"/>
                  </a:lnTo>
                  <a:lnTo>
                    <a:pt x="29476" y="61366"/>
                  </a:lnTo>
                  <a:lnTo>
                    <a:pt x="30048" y="61366"/>
                  </a:lnTo>
                  <a:lnTo>
                    <a:pt x="29997" y="60198"/>
                  </a:lnTo>
                  <a:lnTo>
                    <a:pt x="30391" y="60096"/>
                  </a:lnTo>
                  <a:lnTo>
                    <a:pt x="30645" y="60096"/>
                  </a:lnTo>
                  <a:lnTo>
                    <a:pt x="30048" y="61366"/>
                  </a:lnTo>
                  <a:lnTo>
                    <a:pt x="32296" y="60096"/>
                  </a:lnTo>
                  <a:lnTo>
                    <a:pt x="35471" y="60096"/>
                  </a:lnTo>
                  <a:lnTo>
                    <a:pt x="38544" y="57556"/>
                  </a:lnTo>
                  <a:lnTo>
                    <a:pt x="37985" y="57556"/>
                  </a:lnTo>
                  <a:lnTo>
                    <a:pt x="35382" y="57556"/>
                  </a:lnTo>
                  <a:lnTo>
                    <a:pt x="37604" y="56286"/>
                  </a:lnTo>
                  <a:lnTo>
                    <a:pt x="37985" y="57556"/>
                  </a:lnTo>
                  <a:lnTo>
                    <a:pt x="40043" y="56286"/>
                  </a:lnTo>
                  <a:lnTo>
                    <a:pt x="37820" y="56286"/>
                  </a:lnTo>
                  <a:lnTo>
                    <a:pt x="38633" y="55016"/>
                  </a:lnTo>
                  <a:lnTo>
                    <a:pt x="37985" y="55016"/>
                  </a:lnTo>
                  <a:lnTo>
                    <a:pt x="38735" y="53746"/>
                  </a:lnTo>
                  <a:lnTo>
                    <a:pt x="36499" y="53746"/>
                  </a:lnTo>
                  <a:lnTo>
                    <a:pt x="34823" y="55016"/>
                  </a:lnTo>
                  <a:lnTo>
                    <a:pt x="33172" y="55016"/>
                  </a:lnTo>
                  <a:lnTo>
                    <a:pt x="35115" y="53746"/>
                  </a:lnTo>
                  <a:lnTo>
                    <a:pt x="34848" y="53746"/>
                  </a:lnTo>
                  <a:lnTo>
                    <a:pt x="35991" y="52476"/>
                  </a:lnTo>
                  <a:lnTo>
                    <a:pt x="35801" y="52476"/>
                  </a:lnTo>
                  <a:lnTo>
                    <a:pt x="36182" y="51206"/>
                  </a:lnTo>
                  <a:lnTo>
                    <a:pt x="33680" y="52476"/>
                  </a:lnTo>
                  <a:lnTo>
                    <a:pt x="35928" y="49936"/>
                  </a:lnTo>
                  <a:lnTo>
                    <a:pt x="32207" y="49936"/>
                  </a:lnTo>
                  <a:lnTo>
                    <a:pt x="36334" y="48666"/>
                  </a:lnTo>
                  <a:lnTo>
                    <a:pt x="32169" y="48666"/>
                  </a:lnTo>
                  <a:lnTo>
                    <a:pt x="37503" y="47396"/>
                  </a:lnTo>
                  <a:lnTo>
                    <a:pt x="31381" y="47396"/>
                  </a:lnTo>
                  <a:lnTo>
                    <a:pt x="36449" y="43586"/>
                  </a:lnTo>
                  <a:lnTo>
                    <a:pt x="31864" y="46126"/>
                  </a:lnTo>
                  <a:lnTo>
                    <a:pt x="32537" y="43586"/>
                  </a:lnTo>
                  <a:lnTo>
                    <a:pt x="32867" y="42316"/>
                  </a:lnTo>
                  <a:lnTo>
                    <a:pt x="29781" y="43586"/>
                  </a:lnTo>
                  <a:lnTo>
                    <a:pt x="30848" y="42316"/>
                  </a:lnTo>
                  <a:lnTo>
                    <a:pt x="30530" y="42316"/>
                  </a:lnTo>
                  <a:lnTo>
                    <a:pt x="31470" y="41046"/>
                  </a:lnTo>
                  <a:lnTo>
                    <a:pt x="31775" y="39776"/>
                  </a:lnTo>
                  <a:lnTo>
                    <a:pt x="28702" y="42316"/>
                  </a:lnTo>
                  <a:lnTo>
                    <a:pt x="27216" y="42316"/>
                  </a:lnTo>
                  <a:lnTo>
                    <a:pt x="27216" y="61366"/>
                  </a:lnTo>
                  <a:lnTo>
                    <a:pt x="25565" y="61366"/>
                  </a:lnTo>
                  <a:lnTo>
                    <a:pt x="24447" y="61366"/>
                  </a:lnTo>
                  <a:lnTo>
                    <a:pt x="25158" y="60794"/>
                  </a:lnTo>
                  <a:lnTo>
                    <a:pt x="25565" y="61366"/>
                  </a:lnTo>
                  <a:lnTo>
                    <a:pt x="27165" y="60934"/>
                  </a:lnTo>
                  <a:lnTo>
                    <a:pt x="27216" y="61366"/>
                  </a:lnTo>
                  <a:lnTo>
                    <a:pt x="27216" y="42316"/>
                  </a:lnTo>
                  <a:lnTo>
                    <a:pt x="25044" y="43586"/>
                  </a:lnTo>
                  <a:lnTo>
                    <a:pt x="26390" y="41046"/>
                  </a:lnTo>
                  <a:lnTo>
                    <a:pt x="27063" y="39776"/>
                  </a:lnTo>
                  <a:lnTo>
                    <a:pt x="28740" y="41046"/>
                  </a:lnTo>
                  <a:lnTo>
                    <a:pt x="31165" y="37236"/>
                  </a:lnTo>
                  <a:lnTo>
                    <a:pt x="28879" y="39776"/>
                  </a:lnTo>
                  <a:lnTo>
                    <a:pt x="27584" y="38506"/>
                  </a:lnTo>
                  <a:lnTo>
                    <a:pt x="26022" y="41046"/>
                  </a:lnTo>
                  <a:lnTo>
                    <a:pt x="26555" y="39776"/>
                  </a:lnTo>
                  <a:lnTo>
                    <a:pt x="26835" y="39077"/>
                  </a:lnTo>
                  <a:lnTo>
                    <a:pt x="28181" y="37236"/>
                  </a:lnTo>
                  <a:lnTo>
                    <a:pt x="27076" y="38506"/>
                  </a:lnTo>
                  <a:lnTo>
                    <a:pt x="24853" y="41046"/>
                  </a:lnTo>
                  <a:lnTo>
                    <a:pt x="25590" y="39776"/>
                  </a:lnTo>
                  <a:lnTo>
                    <a:pt x="27063" y="37236"/>
                  </a:lnTo>
                  <a:lnTo>
                    <a:pt x="24650" y="39776"/>
                  </a:lnTo>
                  <a:lnTo>
                    <a:pt x="24955" y="38506"/>
                  </a:lnTo>
                  <a:lnTo>
                    <a:pt x="25273" y="37236"/>
                  </a:lnTo>
                  <a:lnTo>
                    <a:pt x="26250" y="35966"/>
                  </a:lnTo>
                  <a:lnTo>
                    <a:pt x="27216" y="34696"/>
                  </a:lnTo>
                  <a:lnTo>
                    <a:pt x="25298" y="35966"/>
                  </a:lnTo>
                  <a:lnTo>
                    <a:pt x="25628" y="34696"/>
                  </a:lnTo>
                  <a:lnTo>
                    <a:pt x="27673" y="33426"/>
                  </a:lnTo>
                  <a:lnTo>
                    <a:pt x="26517" y="32156"/>
                  </a:lnTo>
                  <a:lnTo>
                    <a:pt x="25006" y="35966"/>
                  </a:lnTo>
                  <a:lnTo>
                    <a:pt x="23571" y="38506"/>
                  </a:lnTo>
                  <a:lnTo>
                    <a:pt x="23533" y="46126"/>
                  </a:lnTo>
                  <a:lnTo>
                    <a:pt x="23533" y="38506"/>
                  </a:lnTo>
                  <a:lnTo>
                    <a:pt x="21844" y="38506"/>
                  </a:lnTo>
                  <a:lnTo>
                    <a:pt x="24282" y="35966"/>
                  </a:lnTo>
                  <a:lnTo>
                    <a:pt x="24980" y="33426"/>
                  </a:lnTo>
                  <a:lnTo>
                    <a:pt x="21767" y="35369"/>
                  </a:lnTo>
                  <a:lnTo>
                    <a:pt x="21767" y="59931"/>
                  </a:lnTo>
                  <a:lnTo>
                    <a:pt x="21640" y="60096"/>
                  </a:lnTo>
                  <a:lnTo>
                    <a:pt x="21247" y="60096"/>
                  </a:lnTo>
                  <a:lnTo>
                    <a:pt x="21767" y="59931"/>
                  </a:lnTo>
                  <a:lnTo>
                    <a:pt x="21767" y="35369"/>
                  </a:lnTo>
                  <a:lnTo>
                    <a:pt x="19291" y="36868"/>
                  </a:lnTo>
                  <a:lnTo>
                    <a:pt x="19291" y="55016"/>
                  </a:lnTo>
                  <a:lnTo>
                    <a:pt x="18732" y="55295"/>
                  </a:lnTo>
                  <a:lnTo>
                    <a:pt x="18973" y="55016"/>
                  </a:lnTo>
                  <a:lnTo>
                    <a:pt x="19291" y="55016"/>
                  </a:lnTo>
                  <a:lnTo>
                    <a:pt x="19291" y="36868"/>
                  </a:lnTo>
                  <a:lnTo>
                    <a:pt x="16459" y="38582"/>
                  </a:lnTo>
                  <a:lnTo>
                    <a:pt x="16459" y="55714"/>
                  </a:lnTo>
                  <a:lnTo>
                    <a:pt x="16179" y="56286"/>
                  </a:lnTo>
                  <a:lnTo>
                    <a:pt x="15875" y="56286"/>
                  </a:lnTo>
                  <a:lnTo>
                    <a:pt x="15875" y="110896"/>
                  </a:lnTo>
                  <a:lnTo>
                    <a:pt x="14033" y="110896"/>
                  </a:lnTo>
                  <a:lnTo>
                    <a:pt x="14478" y="109626"/>
                  </a:lnTo>
                  <a:lnTo>
                    <a:pt x="15405" y="109626"/>
                  </a:lnTo>
                  <a:lnTo>
                    <a:pt x="15875" y="110896"/>
                  </a:lnTo>
                  <a:lnTo>
                    <a:pt x="15875" y="56286"/>
                  </a:lnTo>
                  <a:lnTo>
                    <a:pt x="15582" y="56286"/>
                  </a:lnTo>
                  <a:lnTo>
                    <a:pt x="16459" y="55714"/>
                  </a:lnTo>
                  <a:lnTo>
                    <a:pt x="16459" y="38582"/>
                  </a:lnTo>
                  <a:lnTo>
                    <a:pt x="12649" y="40881"/>
                  </a:lnTo>
                  <a:lnTo>
                    <a:pt x="12649" y="52476"/>
                  </a:lnTo>
                  <a:lnTo>
                    <a:pt x="11658" y="53746"/>
                  </a:lnTo>
                  <a:lnTo>
                    <a:pt x="8128" y="53746"/>
                  </a:lnTo>
                  <a:lnTo>
                    <a:pt x="10375" y="52476"/>
                  </a:lnTo>
                  <a:lnTo>
                    <a:pt x="12649" y="52476"/>
                  </a:lnTo>
                  <a:lnTo>
                    <a:pt x="12649" y="40881"/>
                  </a:lnTo>
                  <a:lnTo>
                    <a:pt x="1841" y="47396"/>
                  </a:lnTo>
                  <a:lnTo>
                    <a:pt x="1600" y="47396"/>
                  </a:lnTo>
                  <a:lnTo>
                    <a:pt x="2654" y="48666"/>
                  </a:lnTo>
                  <a:lnTo>
                    <a:pt x="7569" y="48666"/>
                  </a:lnTo>
                  <a:lnTo>
                    <a:pt x="5384" y="50634"/>
                  </a:lnTo>
                  <a:lnTo>
                    <a:pt x="4787" y="50114"/>
                  </a:lnTo>
                  <a:lnTo>
                    <a:pt x="5029" y="50952"/>
                  </a:lnTo>
                  <a:lnTo>
                    <a:pt x="4749" y="51206"/>
                  </a:lnTo>
                  <a:lnTo>
                    <a:pt x="8343" y="51206"/>
                  </a:lnTo>
                  <a:lnTo>
                    <a:pt x="9283" y="52158"/>
                  </a:lnTo>
                  <a:lnTo>
                    <a:pt x="11036" y="51206"/>
                  </a:lnTo>
                  <a:lnTo>
                    <a:pt x="12319" y="51206"/>
                  </a:lnTo>
                  <a:lnTo>
                    <a:pt x="9372" y="52247"/>
                  </a:lnTo>
                  <a:lnTo>
                    <a:pt x="9588" y="52476"/>
                  </a:lnTo>
                  <a:lnTo>
                    <a:pt x="8724" y="52476"/>
                  </a:lnTo>
                  <a:lnTo>
                    <a:pt x="2971" y="52476"/>
                  </a:lnTo>
                  <a:lnTo>
                    <a:pt x="2032" y="53746"/>
                  </a:lnTo>
                  <a:lnTo>
                    <a:pt x="4864" y="53746"/>
                  </a:lnTo>
                  <a:lnTo>
                    <a:pt x="3924" y="55016"/>
                  </a:lnTo>
                  <a:lnTo>
                    <a:pt x="8813" y="55016"/>
                  </a:lnTo>
                  <a:lnTo>
                    <a:pt x="12471" y="56286"/>
                  </a:lnTo>
                  <a:lnTo>
                    <a:pt x="12115" y="56286"/>
                  </a:lnTo>
                  <a:lnTo>
                    <a:pt x="12115" y="63906"/>
                  </a:lnTo>
                  <a:lnTo>
                    <a:pt x="11544" y="65176"/>
                  </a:lnTo>
                  <a:lnTo>
                    <a:pt x="10807" y="65176"/>
                  </a:lnTo>
                  <a:lnTo>
                    <a:pt x="10782" y="63906"/>
                  </a:lnTo>
                  <a:lnTo>
                    <a:pt x="12115" y="63906"/>
                  </a:lnTo>
                  <a:lnTo>
                    <a:pt x="12115" y="56286"/>
                  </a:lnTo>
                  <a:lnTo>
                    <a:pt x="11150" y="56286"/>
                  </a:lnTo>
                  <a:lnTo>
                    <a:pt x="11150" y="58826"/>
                  </a:lnTo>
                  <a:lnTo>
                    <a:pt x="8534" y="60096"/>
                  </a:lnTo>
                  <a:lnTo>
                    <a:pt x="6946" y="60096"/>
                  </a:lnTo>
                  <a:lnTo>
                    <a:pt x="7137" y="58826"/>
                  </a:lnTo>
                  <a:lnTo>
                    <a:pt x="11150" y="58826"/>
                  </a:lnTo>
                  <a:lnTo>
                    <a:pt x="11150" y="56286"/>
                  </a:lnTo>
                  <a:lnTo>
                    <a:pt x="0" y="56286"/>
                  </a:lnTo>
                  <a:lnTo>
                    <a:pt x="4800" y="57556"/>
                  </a:lnTo>
                  <a:lnTo>
                    <a:pt x="5334" y="57556"/>
                  </a:lnTo>
                  <a:lnTo>
                    <a:pt x="5016" y="58826"/>
                  </a:lnTo>
                  <a:lnTo>
                    <a:pt x="6680" y="58826"/>
                  </a:lnTo>
                  <a:lnTo>
                    <a:pt x="3568" y="60096"/>
                  </a:lnTo>
                  <a:lnTo>
                    <a:pt x="5499" y="60096"/>
                  </a:lnTo>
                  <a:lnTo>
                    <a:pt x="6146" y="61366"/>
                  </a:lnTo>
                  <a:lnTo>
                    <a:pt x="8813" y="62636"/>
                  </a:lnTo>
                  <a:lnTo>
                    <a:pt x="9563" y="63906"/>
                  </a:lnTo>
                  <a:lnTo>
                    <a:pt x="6311" y="63906"/>
                  </a:lnTo>
                  <a:lnTo>
                    <a:pt x="8216" y="65176"/>
                  </a:lnTo>
                  <a:lnTo>
                    <a:pt x="6159" y="67716"/>
                  </a:lnTo>
                  <a:lnTo>
                    <a:pt x="4178" y="68986"/>
                  </a:lnTo>
                  <a:lnTo>
                    <a:pt x="7264" y="68986"/>
                  </a:lnTo>
                  <a:lnTo>
                    <a:pt x="8483" y="70256"/>
                  </a:lnTo>
                  <a:lnTo>
                    <a:pt x="5918" y="70256"/>
                  </a:lnTo>
                  <a:lnTo>
                    <a:pt x="7264" y="68986"/>
                  </a:lnTo>
                  <a:lnTo>
                    <a:pt x="4191" y="70256"/>
                  </a:lnTo>
                  <a:lnTo>
                    <a:pt x="5829" y="70256"/>
                  </a:lnTo>
                  <a:lnTo>
                    <a:pt x="8509" y="71526"/>
                  </a:lnTo>
                  <a:lnTo>
                    <a:pt x="11684" y="72796"/>
                  </a:lnTo>
                  <a:lnTo>
                    <a:pt x="8496" y="74066"/>
                  </a:lnTo>
                  <a:lnTo>
                    <a:pt x="7569" y="74066"/>
                  </a:lnTo>
                  <a:lnTo>
                    <a:pt x="6400" y="75336"/>
                  </a:lnTo>
                  <a:lnTo>
                    <a:pt x="13931" y="74066"/>
                  </a:lnTo>
                  <a:lnTo>
                    <a:pt x="11150" y="75336"/>
                  </a:lnTo>
                  <a:lnTo>
                    <a:pt x="10591" y="75336"/>
                  </a:lnTo>
                  <a:lnTo>
                    <a:pt x="9436" y="77876"/>
                  </a:lnTo>
                  <a:lnTo>
                    <a:pt x="12420" y="79146"/>
                  </a:lnTo>
                  <a:lnTo>
                    <a:pt x="7912" y="80416"/>
                  </a:lnTo>
                  <a:lnTo>
                    <a:pt x="12357" y="80416"/>
                  </a:lnTo>
                  <a:lnTo>
                    <a:pt x="6134" y="82956"/>
                  </a:lnTo>
                  <a:lnTo>
                    <a:pt x="12293" y="82956"/>
                  </a:lnTo>
                  <a:lnTo>
                    <a:pt x="9347" y="84226"/>
                  </a:lnTo>
                  <a:lnTo>
                    <a:pt x="8229" y="84226"/>
                  </a:lnTo>
                  <a:lnTo>
                    <a:pt x="6324" y="85496"/>
                  </a:lnTo>
                  <a:lnTo>
                    <a:pt x="10909" y="85496"/>
                  </a:lnTo>
                  <a:lnTo>
                    <a:pt x="7696" y="86766"/>
                  </a:lnTo>
                  <a:lnTo>
                    <a:pt x="9601" y="86766"/>
                  </a:lnTo>
                  <a:lnTo>
                    <a:pt x="8851" y="87515"/>
                  </a:lnTo>
                  <a:lnTo>
                    <a:pt x="10680" y="86906"/>
                  </a:lnTo>
                  <a:lnTo>
                    <a:pt x="10502" y="86766"/>
                  </a:lnTo>
                  <a:lnTo>
                    <a:pt x="11125" y="86766"/>
                  </a:lnTo>
                  <a:lnTo>
                    <a:pt x="10680" y="86906"/>
                  </a:lnTo>
                  <a:lnTo>
                    <a:pt x="12039" y="88036"/>
                  </a:lnTo>
                  <a:lnTo>
                    <a:pt x="8445" y="89306"/>
                  </a:lnTo>
                  <a:lnTo>
                    <a:pt x="6807" y="89306"/>
                  </a:lnTo>
                  <a:lnTo>
                    <a:pt x="9677" y="90576"/>
                  </a:lnTo>
                  <a:lnTo>
                    <a:pt x="3708" y="90576"/>
                  </a:lnTo>
                  <a:lnTo>
                    <a:pt x="6794" y="91846"/>
                  </a:lnTo>
                  <a:lnTo>
                    <a:pt x="7454" y="91846"/>
                  </a:lnTo>
                  <a:lnTo>
                    <a:pt x="7531" y="93116"/>
                  </a:lnTo>
                  <a:lnTo>
                    <a:pt x="6197" y="93116"/>
                  </a:lnTo>
                  <a:lnTo>
                    <a:pt x="5765" y="94386"/>
                  </a:lnTo>
                  <a:lnTo>
                    <a:pt x="7531" y="95656"/>
                  </a:lnTo>
                  <a:lnTo>
                    <a:pt x="7645" y="98196"/>
                  </a:lnTo>
                  <a:lnTo>
                    <a:pt x="8623" y="96926"/>
                  </a:lnTo>
                  <a:lnTo>
                    <a:pt x="10744" y="96926"/>
                  </a:lnTo>
                  <a:lnTo>
                    <a:pt x="11188" y="97561"/>
                  </a:lnTo>
                  <a:lnTo>
                    <a:pt x="12890" y="96926"/>
                  </a:lnTo>
                  <a:lnTo>
                    <a:pt x="13373" y="96926"/>
                  </a:lnTo>
                  <a:lnTo>
                    <a:pt x="13030" y="98196"/>
                  </a:lnTo>
                  <a:lnTo>
                    <a:pt x="11645" y="98196"/>
                  </a:lnTo>
                  <a:lnTo>
                    <a:pt x="11188" y="97561"/>
                  </a:lnTo>
                  <a:lnTo>
                    <a:pt x="9512" y="98196"/>
                  </a:lnTo>
                  <a:lnTo>
                    <a:pt x="8940" y="98196"/>
                  </a:lnTo>
                  <a:lnTo>
                    <a:pt x="3517" y="100736"/>
                  </a:lnTo>
                  <a:lnTo>
                    <a:pt x="6197" y="100736"/>
                  </a:lnTo>
                  <a:lnTo>
                    <a:pt x="6324" y="102006"/>
                  </a:lnTo>
                  <a:lnTo>
                    <a:pt x="7556" y="102006"/>
                  </a:lnTo>
                  <a:lnTo>
                    <a:pt x="7861" y="103276"/>
                  </a:lnTo>
                  <a:lnTo>
                    <a:pt x="12585" y="103276"/>
                  </a:lnTo>
                  <a:lnTo>
                    <a:pt x="11747" y="104546"/>
                  </a:lnTo>
                  <a:lnTo>
                    <a:pt x="9550" y="105816"/>
                  </a:lnTo>
                  <a:lnTo>
                    <a:pt x="9906" y="107086"/>
                  </a:lnTo>
                  <a:lnTo>
                    <a:pt x="11518" y="107086"/>
                  </a:lnTo>
                  <a:lnTo>
                    <a:pt x="11887" y="108356"/>
                  </a:lnTo>
                  <a:lnTo>
                    <a:pt x="9918" y="108356"/>
                  </a:lnTo>
                  <a:lnTo>
                    <a:pt x="10490" y="109626"/>
                  </a:lnTo>
                  <a:lnTo>
                    <a:pt x="10617" y="109626"/>
                  </a:lnTo>
                  <a:lnTo>
                    <a:pt x="12954" y="110896"/>
                  </a:lnTo>
                  <a:lnTo>
                    <a:pt x="12776" y="110896"/>
                  </a:lnTo>
                  <a:lnTo>
                    <a:pt x="16979" y="112166"/>
                  </a:lnTo>
                  <a:lnTo>
                    <a:pt x="5461" y="115976"/>
                  </a:lnTo>
                  <a:lnTo>
                    <a:pt x="11188" y="117246"/>
                  </a:lnTo>
                  <a:lnTo>
                    <a:pt x="11925" y="117246"/>
                  </a:lnTo>
                  <a:lnTo>
                    <a:pt x="13970" y="117246"/>
                  </a:lnTo>
                  <a:lnTo>
                    <a:pt x="35382" y="117246"/>
                  </a:lnTo>
                  <a:lnTo>
                    <a:pt x="31864" y="115976"/>
                  </a:lnTo>
                  <a:lnTo>
                    <a:pt x="38239" y="115976"/>
                  </a:lnTo>
                  <a:lnTo>
                    <a:pt x="40589" y="115976"/>
                  </a:lnTo>
                  <a:close/>
                </a:path>
                <a:path w="388620" h="502285">
                  <a:moveTo>
                    <a:pt x="41605" y="182016"/>
                  </a:moveTo>
                  <a:lnTo>
                    <a:pt x="41224" y="181470"/>
                  </a:lnTo>
                  <a:lnTo>
                    <a:pt x="39763" y="182016"/>
                  </a:lnTo>
                  <a:lnTo>
                    <a:pt x="41605" y="182016"/>
                  </a:lnTo>
                  <a:close/>
                </a:path>
                <a:path w="388620" h="502285">
                  <a:moveTo>
                    <a:pt x="41846" y="211226"/>
                  </a:moveTo>
                  <a:lnTo>
                    <a:pt x="39408" y="211226"/>
                  </a:lnTo>
                  <a:lnTo>
                    <a:pt x="39712" y="211759"/>
                  </a:lnTo>
                  <a:lnTo>
                    <a:pt x="41846" y="211226"/>
                  </a:lnTo>
                  <a:close/>
                </a:path>
                <a:path w="388620" h="502285">
                  <a:moveTo>
                    <a:pt x="42506" y="220116"/>
                  </a:moveTo>
                  <a:lnTo>
                    <a:pt x="35483" y="221386"/>
                  </a:lnTo>
                  <a:lnTo>
                    <a:pt x="35979" y="221386"/>
                  </a:lnTo>
                  <a:lnTo>
                    <a:pt x="36690" y="222656"/>
                  </a:lnTo>
                  <a:lnTo>
                    <a:pt x="42506" y="220116"/>
                  </a:lnTo>
                  <a:close/>
                </a:path>
                <a:path w="388620" h="502285">
                  <a:moveTo>
                    <a:pt x="42913" y="211061"/>
                  </a:moveTo>
                  <a:lnTo>
                    <a:pt x="42240" y="212115"/>
                  </a:lnTo>
                  <a:lnTo>
                    <a:pt x="42760" y="211950"/>
                  </a:lnTo>
                  <a:lnTo>
                    <a:pt x="42913" y="211061"/>
                  </a:lnTo>
                  <a:close/>
                </a:path>
                <a:path w="388620" h="502285">
                  <a:moveTo>
                    <a:pt x="43180" y="180746"/>
                  </a:moveTo>
                  <a:lnTo>
                    <a:pt x="40703" y="180746"/>
                  </a:lnTo>
                  <a:lnTo>
                    <a:pt x="41224" y="181470"/>
                  </a:lnTo>
                  <a:lnTo>
                    <a:pt x="43180" y="180746"/>
                  </a:lnTo>
                  <a:close/>
                </a:path>
                <a:path w="388620" h="502285">
                  <a:moveTo>
                    <a:pt x="43192" y="187248"/>
                  </a:moveTo>
                  <a:lnTo>
                    <a:pt x="42760" y="186931"/>
                  </a:lnTo>
                  <a:lnTo>
                    <a:pt x="42189" y="187401"/>
                  </a:lnTo>
                  <a:lnTo>
                    <a:pt x="43192" y="187248"/>
                  </a:lnTo>
                  <a:close/>
                </a:path>
                <a:path w="388620" h="502285">
                  <a:moveTo>
                    <a:pt x="44627" y="166776"/>
                  </a:moveTo>
                  <a:lnTo>
                    <a:pt x="44208" y="165506"/>
                  </a:lnTo>
                  <a:lnTo>
                    <a:pt x="44234" y="166776"/>
                  </a:lnTo>
                  <a:lnTo>
                    <a:pt x="44627" y="166776"/>
                  </a:lnTo>
                  <a:close/>
                </a:path>
                <a:path w="388620" h="502285">
                  <a:moveTo>
                    <a:pt x="44881" y="211366"/>
                  </a:moveTo>
                  <a:lnTo>
                    <a:pt x="42760" y="211950"/>
                  </a:lnTo>
                  <a:lnTo>
                    <a:pt x="42684" y="212331"/>
                  </a:lnTo>
                  <a:lnTo>
                    <a:pt x="44881" y="211366"/>
                  </a:lnTo>
                  <a:close/>
                </a:path>
                <a:path w="388620" h="502285">
                  <a:moveTo>
                    <a:pt x="44919" y="161696"/>
                  </a:moveTo>
                  <a:lnTo>
                    <a:pt x="42824" y="160426"/>
                  </a:lnTo>
                  <a:lnTo>
                    <a:pt x="40398" y="161696"/>
                  </a:lnTo>
                  <a:lnTo>
                    <a:pt x="44919" y="161696"/>
                  </a:lnTo>
                  <a:close/>
                </a:path>
                <a:path w="388620" h="502285">
                  <a:moveTo>
                    <a:pt x="45110" y="180721"/>
                  </a:moveTo>
                  <a:lnTo>
                    <a:pt x="44043" y="180238"/>
                  </a:lnTo>
                  <a:lnTo>
                    <a:pt x="44704" y="180606"/>
                  </a:lnTo>
                  <a:lnTo>
                    <a:pt x="45110" y="180721"/>
                  </a:lnTo>
                  <a:close/>
                </a:path>
                <a:path w="388620" h="502285">
                  <a:moveTo>
                    <a:pt x="45288" y="216306"/>
                  </a:moveTo>
                  <a:lnTo>
                    <a:pt x="43548" y="216306"/>
                  </a:lnTo>
                  <a:lnTo>
                    <a:pt x="42989" y="217576"/>
                  </a:lnTo>
                  <a:lnTo>
                    <a:pt x="45288" y="216306"/>
                  </a:lnTo>
                  <a:close/>
                </a:path>
                <a:path w="388620" h="502285">
                  <a:moveTo>
                    <a:pt x="46304" y="207581"/>
                  </a:moveTo>
                  <a:lnTo>
                    <a:pt x="44958" y="207416"/>
                  </a:lnTo>
                  <a:lnTo>
                    <a:pt x="44030" y="207962"/>
                  </a:lnTo>
                  <a:lnTo>
                    <a:pt x="44653" y="208356"/>
                  </a:lnTo>
                  <a:lnTo>
                    <a:pt x="45669" y="207657"/>
                  </a:lnTo>
                  <a:lnTo>
                    <a:pt x="46304" y="207581"/>
                  </a:lnTo>
                  <a:close/>
                </a:path>
                <a:path w="388620" h="502285">
                  <a:moveTo>
                    <a:pt x="47853" y="182016"/>
                  </a:moveTo>
                  <a:lnTo>
                    <a:pt x="42316" y="182638"/>
                  </a:lnTo>
                  <a:lnTo>
                    <a:pt x="42316" y="184556"/>
                  </a:lnTo>
                  <a:lnTo>
                    <a:pt x="40525" y="185826"/>
                  </a:lnTo>
                  <a:lnTo>
                    <a:pt x="40093" y="185826"/>
                  </a:lnTo>
                  <a:lnTo>
                    <a:pt x="40436" y="184556"/>
                  </a:lnTo>
                  <a:lnTo>
                    <a:pt x="42316" y="184556"/>
                  </a:lnTo>
                  <a:lnTo>
                    <a:pt x="42316" y="182638"/>
                  </a:lnTo>
                  <a:lnTo>
                    <a:pt x="36347" y="183286"/>
                  </a:lnTo>
                  <a:lnTo>
                    <a:pt x="39763" y="182016"/>
                  </a:lnTo>
                  <a:lnTo>
                    <a:pt x="38735" y="182016"/>
                  </a:lnTo>
                  <a:lnTo>
                    <a:pt x="39103" y="180746"/>
                  </a:lnTo>
                  <a:lnTo>
                    <a:pt x="43916" y="179476"/>
                  </a:lnTo>
                  <a:lnTo>
                    <a:pt x="45656" y="178206"/>
                  </a:lnTo>
                  <a:lnTo>
                    <a:pt x="38735" y="179476"/>
                  </a:lnTo>
                  <a:lnTo>
                    <a:pt x="39890" y="178206"/>
                  </a:lnTo>
                  <a:lnTo>
                    <a:pt x="38684" y="178206"/>
                  </a:lnTo>
                  <a:lnTo>
                    <a:pt x="35420" y="179476"/>
                  </a:lnTo>
                  <a:lnTo>
                    <a:pt x="34150" y="178206"/>
                  </a:lnTo>
                  <a:lnTo>
                    <a:pt x="34493" y="178206"/>
                  </a:lnTo>
                  <a:lnTo>
                    <a:pt x="39192" y="176936"/>
                  </a:lnTo>
                  <a:lnTo>
                    <a:pt x="40043" y="176936"/>
                  </a:lnTo>
                  <a:lnTo>
                    <a:pt x="40614" y="178206"/>
                  </a:lnTo>
                  <a:lnTo>
                    <a:pt x="41897" y="176936"/>
                  </a:lnTo>
                  <a:lnTo>
                    <a:pt x="41744" y="176364"/>
                  </a:lnTo>
                  <a:lnTo>
                    <a:pt x="42659" y="175666"/>
                  </a:lnTo>
                  <a:lnTo>
                    <a:pt x="41592" y="175666"/>
                  </a:lnTo>
                  <a:lnTo>
                    <a:pt x="40868" y="175666"/>
                  </a:lnTo>
                  <a:lnTo>
                    <a:pt x="41897" y="174396"/>
                  </a:lnTo>
                  <a:lnTo>
                    <a:pt x="39814" y="174396"/>
                  </a:lnTo>
                  <a:lnTo>
                    <a:pt x="41148" y="173126"/>
                  </a:lnTo>
                  <a:lnTo>
                    <a:pt x="37414" y="174396"/>
                  </a:lnTo>
                  <a:lnTo>
                    <a:pt x="36728" y="173126"/>
                  </a:lnTo>
                  <a:lnTo>
                    <a:pt x="41148" y="173126"/>
                  </a:lnTo>
                  <a:lnTo>
                    <a:pt x="39535" y="171856"/>
                  </a:lnTo>
                  <a:lnTo>
                    <a:pt x="41313" y="171856"/>
                  </a:lnTo>
                  <a:lnTo>
                    <a:pt x="45123" y="170586"/>
                  </a:lnTo>
                  <a:lnTo>
                    <a:pt x="45478" y="169316"/>
                  </a:lnTo>
                  <a:lnTo>
                    <a:pt x="43205" y="169316"/>
                  </a:lnTo>
                  <a:lnTo>
                    <a:pt x="40792" y="170586"/>
                  </a:lnTo>
                  <a:lnTo>
                    <a:pt x="38506" y="169316"/>
                  </a:lnTo>
                  <a:lnTo>
                    <a:pt x="37020" y="169316"/>
                  </a:lnTo>
                  <a:lnTo>
                    <a:pt x="40246" y="168046"/>
                  </a:lnTo>
                  <a:lnTo>
                    <a:pt x="39306" y="169316"/>
                  </a:lnTo>
                  <a:lnTo>
                    <a:pt x="43510" y="168046"/>
                  </a:lnTo>
                  <a:lnTo>
                    <a:pt x="45008" y="168046"/>
                  </a:lnTo>
                  <a:lnTo>
                    <a:pt x="47777" y="166776"/>
                  </a:lnTo>
                  <a:lnTo>
                    <a:pt x="41249" y="168046"/>
                  </a:lnTo>
                  <a:lnTo>
                    <a:pt x="41173" y="166776"/>
                  </a:lnTo>
                  <a:lnTo>
                    <a:pt x="39725" y="166776"/>
                  </a:lnTo>
                  <a:lnTo>
                    <a:pt x="41046" y="165506"/>
                  </a:lnTo>
                  <a:lnTo>
                    <a:pt x="38658" y="165506"/>
                  </a:lnTo>
                  <a:lnTo>
                    <a:pt x="38036" y="166776"/>
                  </a:lnTo>
                  <a:lnTo>
                    <a:pt x="36182" y="166776"/>
                  </a:lnTo>
                  <a:lnTo>
                    <a:pt x="36385" y="165506"/>
                  </a:lnTo>
                  <a:lnTo>
                    <a:pt x="34074" y="165506"/>
                  </a:lnTo>
                  <a:lnTo>
                    <a:pt x="40563" y="164236"/>
                  </a:lnTo>
                  <a:lnTo>
                    <a:pt x="38265" y="162966"/>
                  </a:lnTo>
                  <a:lnTo>
                    <a:pt x="34544" y="162966"/>
                  </a:lnTo>
                  <a:lnTo>
                    <a:pt x="37185" y="162039"/>
                  </a:lnTo>
                  <a:lnTo>
                    <a:pt x="38417" y="162966"/>
                  </a:lnTo>
                  <a:lnTo>
                    <a:pt x="42519" y="162966"/>
                  </a:lnTo>
                  <a:lnTo>
                    <a:pt x="40030" y="161696"/>
                  </a:lnTo>
                  <a:lnTo>
                    <a:pt x="38163" y="161696"/>
                  </a:lnTo>
                  <a:lnTo>
                    <a:pt x="36741" y="161696"/>
                  </a:lnTo>
                  <a:lnTo>
                    <a:pt x="34607" y="161696"/>
                  </a:lnTo>
                  <a:lnTo>
                    <a:pt x="40741" y="160426"/>
                  </a:lnTo>
                  <a:lnTo>
                    <a:pt x="43319" y="159156"/>
                  </a:lnTo>
                  <a:lnTo>
                    <a:pt x="37350" y="159156"/>
                  </a:lnTo>
                  <a:lnTo>
                    <a:pt x="38696" y="157886"/>
                  </a:lnTo>
                  <a:lnTo>
                    <a:pt x="37223" y="157886"/>
                  </a:lnTo>
                  <a:lnTo>
                    <a:pt x="36182" y="156616"/>
                  </a:lnTo>
                  <a:lnTo>
                    <a:pt x="38671" y="156616"/>
                  </a:lnTo>
                  <a:lnTo>
                    <a:pt x="40182" y="155346"/>
                  </a:lnTo>
                  <a:lnTo>
                    <a:pt x="38709" y="155346"/>
                  </a:lnTo>
                  <a:lnTo>
                    <a:pt x="39662" y="154076"/>
                  </a:lnTo>
                  <a:lnTo>
                    <a:pt x="32702" y="154076"/>
                  </a:lnTo>
                  <a:lnTo>
                    <a:pt x="33248" y="152806"/>
                  </a:lnTo>
                  <a:lnTo>
                    <a:pt x="37490" y="152806"/>
                  </a:lnTo>
                  <a:lnTo>
                    <a:pt x="38735" y="151536"/>
                  </a:lnTo>
                  <a:lnTo>
                    <a:pt x="33540" y="151536"/>
                  </a:lnTo>
                  <a:lnTo>
                    <a:pt x="33210" y="150583"/>
                  </a:lnTo>
                  <a:lnTo>
                    <a:pt x="37109" y="148996"/>
                  </a:lnTo>
                  <a:lnTo>
                    <a:pt x="30010" y="148996"/>
                  </a:lnTo>
                  <a:lnTo>
                    <a:pt x="35369" y="146456"/>
                  </a:lnTo>
                  <a:lnTo>
                    <a:pt x="34582" y="146456"/>
                  </a:lnTo>
                  <a:lnTo>
                    <a:pt x="33807" y="145186"/>
                  </a:lnTo>
                  <a:lnTo>
                    <a:pt x="34391" y="145186"/>
                  </a:lnTo>
                  <a:lnTo>
                    <a:pt x="36182" y="143916"/>
                  </a:lnTo>
                  <a:lnTo>
                    <a:pt x="28435" y="145186"/>
                  </a:lnTo>
                  <a:lnTo>
                    <a:pt x="30429" y="143916"/>
                  </a:lnTo>
                  <a:lnTo>
                    <a:pt x="33655" y="142646"/>
                  </a:lnTo>
                  <a:lnTo>
                    <a:pt x="32410" y="142646"/>
                  </a:lnTo>
                  <a:lnTo>
                    <a:pt x="36245" y="141376"/>
                  </a:lnTo>
                  <a:lnTo>
                    <a:pt x="36664" y="141376"/>
                  </a:lnTo>
                  <a:lnTo>
                    <a:pt x="38900" y="140106"/>
                  </a:lnTo>
                  <a:lnTo>
                    <a:pt x="33959" y="140106"/>
                  </a:lnTo>
                  <a:lnTo>
                    <a:pt x="34315" y="138836"/>
                  </a:lnTo>
                  <a:lnTo>
                    <a:pt x="31800" y="138836"/>
                  </a:lnTo>
                  <a:lnTo>
                    <a:pt x="30518" y="137566"/>
                  </a:lnTo>
                  <a:lnTo>
                    <a:pt x="33566" y="137566"/>
                  </a:lnTo>
                  <a:lnTo>
                    <a:pt x="33134" y="136296"/>
                  </a:lnTo>
                  <a:lnTo>
                    <a:pt x="29260" y="137566"/>
                  </a:lnTo>
                  <a:lnTo>
                    <a:pt x="28409" y="137566"/>
                  </a:lnTo>
                  <a:lnTo>
                    <a:pt x="29832" y="136296"/>
                  </a:lnTo>
                  <a:lnTo>
                    <a:pt x="31026" y="136296"/>
                  </a:lnTo>
                  <a:lnTo>
                    <a:pt x="33870" y="135026"/>
                  </a:lnTo>
                  <a:lnTo>
                    <a:pt x="34112" y="136296"/>
                  </a:lnTo>
                  <a:lnTo>
                    <a:pt x="37769" y="135026"/>
                  </a:lnTo>
                  <a:lnTo>
                    <a:pt x="36106" y="135026"/>
                  </a:lnTo>
                  <a:lnTo>
                    <a:pt x="35420" y="133756"/>
                  </a:lnTo>
                  <a:lnTo>
                    <a:pt x="31356" y="133756"/>
                  </a:lnTo>
                  <a:lnTo>
                    <a:pt x="31470" y="132689"/>
                  </a:lnTo>
                  <a:lnTo>
                    <a:pt x="32486" y="132486"/>
                  </a:lnTo>
                  <a:lnTo>
                    <a:pt x="31496" y="132486"/>
                  </a:lnTo>
                  <a:lnTo>
                    <a:pt x="31254" y="132486"/>
                  </a:lnTo>
                  <a:lnTo>
                    <a:pt x="31254" y="132727"/>
                  </a:lnTo>
                  <a:lnTo>
                    <a:pt x="30289" y="133756"/>
                  </a:lnTo>
                  <a:lnTo>
                    <a:pt x="26162" y="133756"/>
                  </a:lnTo>
                  <a:lnTo>
                    <a:pt x="31254" y="132727"/>
                  </a:lnTo>
                  <a:lnTo>
                    <a:pt x="31254" y="132486"/>
                  </a:lnTo>
                  <a:lnTo>
                    <a:pt x="29400" y="132486"/>
                  </a:lnTo>
                  <a:lnTo>
                    <a:pt x="33477" y="131216"/>
                  </a:lnTo>
                  <a:lnTo>
                    <a:pt x="32435" y="131216"/>
                  </a:lnTo>
                  <a:lnTo>
                    <a:pt x="29324" y="129946"/>
                  </a:lnTo>
                  <a:lnTo>
                    <a:pt x="28448" y="129946"/>
                  </a:lnTo>
                  <a:lnTo>
                    <a:pt x="28409" y="128676"/>
                  </a:lnTo>
                  <a:lnTo>
                    <a:pt x="36385" y="127406"/>
                  </a:lnTo>
                  <a:lnTo>
                    <a:pt x="30137" y="126136"/>
                  </a:lnTo>
                  <a:lnTo>
                    <a:pt x="36233" y="124866"/>
                  </a:lnTo>
                  <a:lnTo>
                    <a:pt x="33121" y="123596"/>
                  </a:lnTo>
                  <a:lnTo>
                    <a:pt x="37134" y="122326"/>
                  </a:lnTo>
                  <a:lnTo>
                    <a:pt x="36804" y="121056"/>
                  </a:lnTo>
                  <a:lnTo>
                    <a:pt x="36461" y="119786"/>
                  </a:lnTo>
                  <a:lnTo>
                    <a:pt x="30353" y="121056"/>
                  </a:lnTo>
                  <a:lnTo>
                    <a:pt x="36233" y="119786"/>
                  </a:lnTo>
                  <a:lnTo>
                    <a:pt x="29921" y="119786"/>
                  </a:lnTo>
                  <a:lnTo>
                    <a:pt x="33591" y="118516"/>
                  </a:lnTo>
                  <a:lnTo>
                    <a:pt x="13576" y="118516"/>
                  </a:lnTo>
                  <a:lnTo>
                    <a:pt x="10325" y="118516"/>
                  </a:lnTo>
                  <a:lnTo>
                    <a:pt x="14947" y="119786"/>
                  </a:lnTo>
                  <a:lnTo>
                    <a:pt x="9982" y="121056"/>
                  </a:lnTo>
                  <a:lnTo>
                    <a:pt x="13093" y="122326"/>
                  </a:lnTo>
                  <a:lnTo>
                    <a:pt x="5346" y="123596"/>
                  </a:lnTo>
                  <a:lnTo>
                    <a:pt x="14046" y="124866"/>
                  </a:lnTo>
                  <a:lnTo>
                    <a:pt x="9194" y="127406"/>
                  </a:lnTo>
                  <a:lnTo>
                    <a:pt x="12293" y="127406"/>
                  </a:lnTo>
                  <a:lnTo>
                    <a:pt x="14884" y="129946"/>
                  </a:lnTo>
                  <a:lnTo>
                    <a:pt x="10350" y="133756"/>
                  </a:lnTo>
                  <a:lnTo>
                    <a:pt x="9067" y="136296"/>
                  </a:lnTo>
                  <a:lnTo>
                    <a:pt x="8724" y="137566"/>
                  </a:lnTo>
                  <a:lnTo>
                    <a:pt x="18707" y="136296"/>
                  </a:lnTo>
                  <a:lnTo>
                    <a:pt x="14478" y="138836"/>
                  </a:lnTo>
                  <a:lnTo>
                    <a:pt x="10985" y="138836"/>
                  </a:lnTo>
                  <a:lnTo>
                    <a:pt x="15405" y="140106"/>
                  </a:lnTo>
                  <a:lnTo>
                    <a:pt x="11455" y="142646"/>
                  </a:lnTo>
                  <a:lnTo>
                    <a:pt x="15240" y="143916"/>
                  </a:lnTo>
                  <a:lnTo>
                    <a:pt x="14427" y="143916"/>
                  </a:lnTo>
                  <a:lnTo>
                    <a:pt x="13398" y="145186"/>
                  </a:lnTo>
                  <a:lnTo>
                    <a:pt x="13373" y="143916"/>
                  </a:lnTo>
                  <a:lnTo>
                    <a:pt x="10947" y="145186"/>
                  </a:lnTo>
                  <a:lnTo>
                    <a:pt x="13487" y="146456"/>
                  </a:lnTo>
                  <a:lnTo>
                    <a:pt x="12674" y="146456"/>
                  </a:lnTo>
                  <a:lnTo>
                    <a:pt x="11290" y="147726"/>
                  </a:lnTo>
                  <a:lnTo>
                    <a:pt x="13792" y="147726"/>
                  </a:lnTo>
                  <a:lnTo>
                    <a:pt x="12420" y="148996"/>
                  </a:lnTo>
                  <a:lnTo>
                    <a:pt x="13982" y="148996"/>
                  </a:lnTo>
                  <a:lnTo>
                    <a:pt x="16751" y="150266"/>
                  </a:lnTo>
                  <a:lnTo>
                    <a:pt x="18402" y="150266"/>
                  </a:lnTo>
                  <a:lnTo>
                    <a:pt x="13931" y="152730"/>
                  </a:lnTo>
                  <a:lnTo>
                    <a:pt x="13652" y="152806"/>
                  </a:lnTo>
                  <a:lnTo>
                    <a:pt x="14770" y="154076"/>
                  </a:lnTo>
                  <a:lnTo>
                    <a:pt x="15608" y="154076"/>
                  </a:lnTo>
                  <a:lnTo>
                    <a:pt x="15646" y="155346"/>
                  </a:lnTo>
                  <a:lnTo>
                    <a:pt x="17132" y="155346"/>
                  </a:lnTo>
                  <a:lnTo>
                    <a:pt x="11684" y="156616"/>
                  </a:lnTo>
                  <a:lnTo>
                    <a:pt x="21958" y="156616"/>
                  </a:lnTo>
                  <a:lnTo>
                    <a:pt x="14859" y="157886"/>
                  </a:lnTo>
                  <a:lnTo>
                    <a:pt x="17614" y="160426"/>
                  </a:lnTo>
                  <a:lnTo>
                    <a:pt x="18351" y="160896"/>
                  </a:lnTo>
                  <a:lnTo>
                    <a:pt x="15278" y="161696"/>
                  </a:lnTo>
                  <a:lnTo>
                    <a:pt x="16802" y="162585"/>
                  </a:lnTo>
                  <a:lnTo>
                    <a:pt x="18884" y="161251"/>
                  </a:lnTo>
                  <a:lnTo>
                    <a:pt x="19570" y="161696"/>
                  </a:lnTo>
                  <a:lnTo>
                    <a:pt x="20904" y="162966"/>
                  </a:lnTo>
                  <a:lnTo>
                    <a:pt x="21551" y="162966"/>
                  </a:lnTo>
                  <a:lnTo>
                    <a:pt x="20650" y="165506"/>
                  </a:lnTo>
                  <a:lnTo>
                    <a:pt x="17780" y="165506"/>
                  </a:lnTo>
                  <a:lnTo>
                    <a:pt x="19926" y="166776"/>
                  </a:lnTo>
                  <a:lnTo>
                    <a:pt x="17780" y="168046"/>
                  </a:lnTo>
                  <a:lnTo>
                    <a:pt x="20332" y="169227"/>
                  </a:lnTo>
                  <a:lnTo>
                    <a:pt x="23139" y="168046"/>
                  </a:lnTo>
                  <a:lnTo>
                    <a:pt x="26708" y="169316"/>
                  </a:lnTo>
                  <a:lnTo>
                    <a:pt x="22199" y="169316"/>
                  </a:lnTo>
                  <a:lnTo>
                    <a:pt x="27012" y="170586"/>
                  </a:lnTo>
                  <a:lnTo>
                    <a:pt x="21729" y="170586"/>
                  </a:lnTo>
                  <a:lnTo>
                    <a:pt x="20904" y="171856"/>
                  </a:lnTo>
                  <a:lnTo>
                    <a:pt x="20167" y="171856"/>
                  </a:lnTo>
                  <a:lnTo>
                    <a:pt x="24295" y="173126"/>
                  </a:lnTo>
                  <a:lnTo>
                    <a:pt x="22110" y="173126"/>
                  </a:lnTo>
                  <a:lnTo>
                    <a:pt x="22606" y="174396"/>
                  </a:lnTo>
                  <a:lnTo>
                    <a:pt x="27762" y="174396"/>
                  </a:lnTo>
                  <a:lnTo>
                    <a:pt x="26035" y="176936"/>
                  </a:lnTo>
                  <a:lnTo>
                    <a:pt x="24650" y="176936"/>
                  </a:lnTo>
                  <a:lnTo>
                    <a:pt x="20789" y="178206"/>
                  </a:lnTo>
                  <a:lnTo>
                    <a:pt x="26809" y="178206"/>
                  </a:lnTo>
                  <a:lnTo>
                    <a:pt x="25641" y="179476"/>
                  </a:lnTo>
                  <a:lnTo>
                    <a:pt x="25971" y="179476"/>
                  </a:lnTo>
                  <a:lnTo>
                    <a:pt x="26123" y="179654"/>
                  </a:lnTo>
                  <a:lnTo>
                    <a:pt x="26543" y="179768"/>
                  </a:lnTo>
                  <a:lnTo>
                    <a:pt x="26365" y="180035"/>
                  </a:lnTo>
                  <a:lnTo>
                    <a:pt x="26339" y="180213"/>
                  </a:lnTo>
                  <a:lnTo>
                    <a:pt x="28003" y="179959"/>
                  </a:lnTo>
                  <a:lnTo>
                    <a:pt x="26911" y="179857"/>
                  </a:lnTo>
                  <a:lnTo>
                    <a:pt x="26555" y="179768"/>
                  </a:lnTo>
                  <a:lnTo>
                    <a:pt x="26720" y="179552"/>
                  </a:lnTo>
                  <a:lnTo>
                    <a:pt x="28346" y="179476"/>
                  </a:lnTo>
                  <a:lnTo>
                    <a:pt x="31127" y="178206"/>
                  </a:lnTo>
                  <a:lnTo>
                    <a:pt x="30721" y="178752"/>
                  </a:lnTo>
                  <a:lnTo>
                    <a:pt x="30721" y="183286"/>
                  </a:lnTo>
                  <a:lnTo>
                    <a:pt x="28778" y="184556"/>
                  </a:lnTo>
                  <a:lnTo>
                    <a:pt x="28117" y="184556"/>
                  </a:lnTo>
                  <a:lnTo>
                    <a:pt x="30721" y="183286"/>
                  </a:lnTo>
                  <a:lnTo>
                    <a:pt x="30721" y="178752"/>
                  </a:lnTo>
                  <a:lnTo>
                    <a:pt x="30175" y="179476"/>
                  </a:lnTo>
                  <a:lnTo>
                    <a:pt x="27990" y="180746"/>
                  </a:lnTo>
                  <a:lnTo>
                    <a:pt x="30607" y="180746"/>
                  </a:lnTo>
                  <a:lnTo>
                    <a:pt x="29730" y="182016"/>
                  </a:lnTo>
                  <a:lnTo>
                    <a:pt x="27927" y="182016"/>
                  </a:lnTo>
                  <a:lnTo>
                    <a:pt x="25768" y="183286"/>
                  </a:lnTo>
                  <a:lnTo>
                    <a:pt x="28676" y="183286"/>
                  </a:lnTo>
                  <a:lnTo>
                    <a:pt x="27889" y="184556"/>
                  </a:lnTo>
                  <a:lnTo>
                    <a:pt x="27736" y="184556"/>
                  </a:lnTo>
                  <a:lnTo>
                    <a:pt x="25869" y="184556"/>
                  </a:lnTo>
                  <a:lnTo>
                    <a:pt x="25527" y="185826"/>
                  </a:lnTo>
                  <a:lnTo>
                    <a:pt x="27520" y="184848"/>
                  </a:lnTo>
                  <a:lnTo>
                    <a:pt x="26809" y="185826"/>
                  </a:lnTo>
                  <a:lnTo>
                    <a:pt x="29730" y="185826"/>
                  </a:lnTo>
                  <a:lnTo>
                    <a:pt x="28587" y="187096"/>
                  </a:lnTo>
                  <a:lnTo>
                    <a:pt x="24765" y="188366"/>
                  </a:lnTo>
                  <a:lnTo>
                    <a:pt x="27508" y="187096"/>
                  </a:lnTo>
                  <a:lnTo>
                    <a:pt x="24295" y="188366"/>
                  </a:lnTo>
                  <a:lnTo>
                    <a:pt x="25222" y="189636"/>
                  </a:lnTo>
                  <a:lnTo>
                    <a:pt x="29413" y="189636"/>
                  </a:lnTo>
                  <a:lnTo>
                    <a:pt x="28714" y="190906"/>
                  </a:lnTo>
                  <a:lnTo>
                    <a:pt x="34607" y="190906"/>
                  </a:lnTo>
                  <a:lnTo>
                    <a:pt x="26568" y="192176"/>
                  </a:lnTo>
                  <a:lnTo>
                    <a:pt x="28829" y="192176"/>
                  </a:lnTo>
                  <a:lnTo>
                    <a:pt x="26187" y="193446"/>
                  </a:lnTo>
                  <a:lnTo>
                    <a:pt x="28460" y="194716"/>
                  </a:lnTo>
                  <a:lnTo>
                    <a:pt x="30429" y="195986"/>
                  </a:lnTo>
                  <a:lnTo>
                    <a:pt x="27825" y="195986"/>
                  </a:lnTo>
                  <a:lnTo>
                    <a:pt x="28511" y="197256"/>
                  </a:lnTo>
                  <a:lnTo>
                    <a:pt x="27952" y="198526"/>
                  </a:lnTo>
                  <a:lnTo>
                    <a:pt x="29235" y="198526"/>
                  </a:lnTo>
                  <a:lnTo>
                    <a:pt x="31229" y="197256"/>
                  </a:lnTo>
                  <a:lnTo>
                    <a:pt x="28651" y="199796"/>
                  </a:lnTo>
                  <a:lnTo>
                    <a:pt x="29997" y="201066"/>
                  </a:lnTo>
                  <a:lnTo>
                    <a:pt x="31572" y="201066"/>
                  </a:lnTo>
                  <a:lnTo>
                    <a:pt x="29718" y="203606"/>
                  </a:lnTo>
                  <a:lnTo>
                    <a:pt x="28435" y="203606"/>
                  </a:lnTo>
                  <a:lnTo>
                    <a:pt x="29959" y="204876"/>
                  </a:lnTo>
                  <a:lnTo>
                    <a:pt x="32321" y="203606"/>
                  </a:lnTo>
                  <a:lnTo>
                    <a:pt x="34150" y="203606"/>
                  </a:lnTo>
                  <a:lnTo>
                    <a:pt x="32016" y="204876"/>
                  </a:lnTo>
                  <a:lnTo>
                    <a:pt x="33020" y="204876"/>
                  </a:lnTo>
                  <a:lnTo>
                    <a:pt x="28905" y="206146"/>
                  </a:lnTo>
                  <a:lnTo>
                    <a:pt x="37833" y="203606"/>
                  </a:lnTo>
                  <a:lnTo>
                    <a:pt x="35153" y="204876"/>
                  </a:lnTo>
                  <a:lnTo>
                    <a:pt x="33896" y="204876"/>
                  </a:lnTo>
                  <a:lnTo>
                    <a:pt x="34594" y="206146"/>
                  </a:lnTo>
                  <a:lnTo>
                    <a:pt x="32397" y="206146"/>
                  </a:lnTo>
                  <a:lnTo>
                    <a:pt x="32651" y="207416"/>
                  </a:lnTo>
                  <a:lnTo>
                    <a:pt x="33528" y="207200"/>
                  </a:lnTo>
                  <a:lnTo>
                    <a:pt x="34671" y="206146"/>
                  </a:lnTo>
                  <a:lnTo>
                    <a:pt x="36017" y="206146"/>
                  </a:lnTo>
                  <a:lnTo>
                    <a:pt x="34010" y="207073"/>
                  </a:lnTo>
                  <a:lnTo>
                    <a:pt x="37820" y="206146"/>
                  </a:lnTo>
                  <a:lnTo>
                    <a:pt x="35153" y="207416"/>
                  </a:lnTo>
                  <a:lnTo>
                    <a:pt x="33464" y="207416"/>
                  </a:lnTo>
                  <a:lnTo>
                    <a:pt x="30784" y="208495"/>
                  </a:lnTo>
                  <a:lnTo>
                    <a:pt x="30721" y="208686"/>
                  </a:lnTo>
                  <a:lnTo>
                    <a:pt x="30327" y="208686"/>
                  </a:lnTo>
                  <a:lnTo>
                    <a:pt x="29489" y="209956"/>
                  </a:lnTo>
                  <a:lnTo>
                    <a:pt x="30784" y="208686"/>
                  </a:lnTo>
                  <a:lnTo>
                    <a:pt x="37630" y="208686"/>
                  </a:lnTo>
                  <a:lnTo>
                    <a:pt x="31877" y="209956"/>
                  </a:lnTo>
                  <a:lnTo>
                    <a:pt x="32143" y="209956"/>
                  </a:lnTo>
                  <a:lnTo>
                    <a:pt x="34150" y="211226"/>
                  </a:lnTo>
                  <a:lnTo>
                    <a:pt x="30187" y="211226"/>
                  </a:lnTo>
                  <a:lnTo>
                    <a:pt x="29286" y="212496"/>
                  </a:lnTo>
                  <a:lnTo>
                    <a:pt x="30988" y="212496"/>
                  </a:lnTo>
                  <a:lnTo>
                    <a:pt x="26543" y="213766"/>
                  </a:lnTo>
                  <a:lnTo>
                    <a:pt x="27774" y="213766"/>
                  </a:lnTo>
                  <a:lnTo>
                    <a:pt x="28663" y="215036"/>
                  </a:lnTo>
                  <a:lnTo>
                    <a:pt x="29489" y="213766"/>
                  </a:lnTo>
                  <a:lnTo>
                    <a:pt x="34366" y="213766"/>
                  </a:lnTo>
                  <a:lnTo>
                    <a:pt x="26974" y="216306"/>
                  </a:lnTo>
                  <a:lnTo>
                    <a:pt x="31927" y="216306"/>
                  </a:lnTo>
                  <a:lnTo>
                    <a:pt x="34048" y="217576"/>
                  </a:lnTo>
                  <a:lnTo>
                    <a:pt x="35648" y="217576"/>
                  </a:lnTo>
                  <a:lnTo>
                    <a:pt x="39344" y="217576"/>
                  </a:lnTo>
                  <a:lnTo>
                    <a:pt x="37820" y="218846"/>
                  </a:lnTo>
                  <a:lnTo>
                    <a:pt x="35648" y="217576"/>
                  </a:lnTo>
                  <a:lnTo>
                    <a:pt x="34264" y="218846"/>
                  </a:lnTo>
                  <a:lnTo>
                    <a:pt x="34620" y="218846"/>
                  </a:lnTo>
                  <a:lnTo>
                    <a:pt x="35826" y="220078"/>
                  </a:lnTo>
                  <a:lnTo>
                    <a:pt x="40030" y="218846"/>
                  </a:lnTo>
                  <a:lnTo>
                    <a:pt x="40500" y="218846"/>
                  </a:lnTo>
                  <a:lnTo>
                    <a:pt x="42519" y="217576"/>
                  </a:lnTo>
                  <a:lnTo>
                    <a:pt x="38887" y="218846"/>
                  </a:lnTo>
                  <a:lnTo>
                    <a:pt x="41173" y="217576"/>
                  </a:lnTo>
                  <a:lnTo>
                    <a:pt x="41465" y="217576"/>
                  </a:lnTo>
                  <a:lnTo>
                    <a:pt x="43548" y="216306"/>
                  </a:lnTo>
                  <a:lnTo>
                    <a:pt x="39801" y="216306"/>
                  </a:lnTo>
                  <a:lnTo>
                    <a:pt x="39497" y="216306"/>
                  </a:lnTo>
                  <a:lnTo>
                    <a:pt x="39636" y="216242"/>
                  </a:lnTo>
                  <a:lnTo>
                    <a:pt x="35928" y="215036"/>
                  </a:lnTo>
                  <a:lnTo>
                    <a:pt x="41033" y="214185"/>
                  </a:lnTo>
                  <a:lnTo>
                    <a:pt x="39890" y="216154"/>
                  </a:lnTo>
                  <a:lnTo>
                    <a:pt x="42684" y="215036"/>
                  </a:lnTo>
                  <a:lnTo>
                    <a:pt x="42964" y="215036"/>
                  </a:lnTo>
                  <a:lnTo>
                    <a:pt x="41694" y="214071"/>
                  </a:lnTo>
                  <a:lnTo>
                    <a:pt x="43561" y="213766"/>
                  </a:lnTo>
                  <a:lnTo>
                    <a:pt x="41948" y="213766"/>
                  </a:lnTo>
                  <a:lnTo>
                    <a:pt x="40589" y="212991"/>
                  </a:lnTo>
                  <a:lnTo>
                    <a:pt x="40589" y="213766"/>
                  </a:lnTo>
                  <a:lnTo>
                    <a:pt x="38506" y="213766"/>
                  </a:lnTo>
                  <a:lnTo>
                    <a:pt x="40093" y="213029"/>
                  </a:lnTo>
                  <a:lnTo>
                    <a:pt x="40589" y="213766"/>
                  </a:lnTo>
                  <a:lnTo>
                    <a:pt x="40589" y="212991"/>
                  </a:lnTo>
                  <a:lnTo>
                    <a:pt x="40411" y="212890"/>
                  </a:lnTo>
                  <a:lnTo>
                    <a:pt x="41262" y="212496"/>
                  </a:lnTo>
                  <a:lnTo>
                    <a:pt x="40106" y="212496"/>
                  </a:lnTo>
                  <a:lnTo>
                    <a:pt x="39712" y="212496"/>
                  </a:lnTo>
                  <a:lnTo>
                    <a:pt x="36855" y="212496"/>
                  </a:lnTo>
                  <a:lnTo>
                    <a:pt x="39255" y="211886"/>
                  </a:lnTo>
                  <a:lnTo>
                    <a:pt x="38328" y="211226"/>
                  </a:lnTo>
                  <a:lnTo>
                    <a:pt x="43675" y="209956"/>
                  </a:lnTo>
                  <a:lnTo>
                    <a:pt x="37261" y="211226"/>
                  </a:lnTo>
                  <a:lnTo>
                    <a:pt x="39636" y="209956"/>
                  </a:lnTo>
                  <a:lnTo>
                    <a:pt x="38696" y="209956"/>
                  </a:lnTo>
                  <a:lnTo>
                    <a:pt x="44284" y="208686"/>
                  </a:lnTo>
                  <a:lnTo>
                    <a:pt x="43294" y="207416"/>
                  </a:lnTo>
                  <a:lnTo>
                    <a:pt x="39560" y="208686"/>
                  </a:lnTo>
                  <a:lnTo>
                    <a:pt x="41554" y="207416"/>
                  </a:lnTo>
                  <a:lnTo>
                    <a:pt x="40157" y="206146"/>
                  </a:lnTo>
                  <a:lnTo>
                    <a:pt x="41427" y="206146"/>
                  </a:lnTo>
                  <a:lnTo>
                    <a:pt x="41948" y="204876"/>
                  </a:lnTo>
                  <a:lnTo>
                    <a:pt x="43167" y="203606"/>
                  </a:lnTo>
                  <a:lnTo>
                    <a:pt x="40563" y="203606"/>
                  </a:lnTo>
                  <a:lnTo>
                    <a:pt x="39674" y="202336"/>
                  </a:lnTo>
                  <a:lnTo>
                    <a:pt x="41897" y="202336"/>
                  </a:lnTo>
                  <a:lnTo>
                    <a:pt x="41414" y="201066"/>
                  </a:lnTo>
                  <a:lnTo>
                    <a:pt x="40690" y="201066"/>
                  </a:lnTo>
                  <a:lnTo>
                    <a:pt x="42430" y="199796"/>
                  </a:lnTo>
                  <a:lnTo>
                    <a:pt x="39776" y="199796"/>
                  </a:lnTo>
                  <a:lnTo>
                    <a:pt x="35204" y="201066"/>
                  </a:lnTo>
                  <a:lnTo>
                    <a:pt x="33274" y="201066"/>
                  </a:lnTo>
                  <a:lnTo>
                    <a:pt x="37109" y="199796"/>
                  </a:lnTo>
                  <a:lnTo>
                    <a:pt x="37528" y="199796"/>
                  </a:lnTo>
                  <a:lnTo>
                    <a:pt x="37693" y="199796"/>
                  </a:lnTo>
                  <a:lnTo>
                    <a:pt x="39573" y="199796"/>
                  </a:lnTo>
                  <a:lnTo>
                    <a:pt x="40563" y="198526"/>
                  </a:lnTo>
                  <a:lnTo>
                    <a:pt x="38011" y="199593"/>
                  </a:lnTo>
                  <a:lnTo>
                    <a:pt x="39738" y="198526"/>
                  </a:lnTo>
                  <a:lnTo>
                    <a:pt x="40563" y="198526"/>
                  </a:lnTo>
                  <a:lnTo>
                    <a:pt x="40970" y="198526"/>
                  </a:lnTo>
                  <a:lnTo>
                    <a:pt x="40652" y="197256"/>
                  </a:lnTo>
                  <a:lnTo>
                    <a:pt x="42557" y="197256"/>
                  </a:lnTo>
                  <a:lnTo>
                    <a:pt x="40970" y="198526"/>
                  </a:lnTo>
                  <a:lnTo>
                    <a:pt x="42189" y="198526"/>
                  </a:lnTo>
                  <a:lnTo>
                    <a:pt x="43700" y="197256"/>
                  </a:lnTo>
                  <a:lnTo>
                    <a:pt x="43065" y="197256"/>
                  </a:lnTo>
                  <a:lnTo>
                    <a:pt x="44030" y="195986"/>
                  </a:lnTo>
                  <a:lnTo>
                    <a:pt x="41732" y="195986"/>
                  </a:lnTo>
                  <a:lnTo>
                    <a:pt x="42100" y="194716"/>
                  </a:lnTo>
                  <a:lnTo>
                    <a:pt x="42456" y="193446"/>
                  </a:lnTo>
                  <a:lnTo>
                    <a:pt x="39281" y="194716"/>
                  </a:lnTo>
                  <a:lnTo>
                    <a:pt x="35725" y="194716"/>
                  </a:lnTo>
                  <a:lnTo>
                    <a:pt x="40246" y="192176"/>
                  </a:lnTo>
                  <a:lnTo>
                    <a:pt x="38747" y="190906"/>
                  </a:lnTo>
                  <a:lnTo>
                    <a:pt x="38481" y="190906"/>
                  </a:lnTo>
                  <a:lnTo>
                    <a:pt x="38823" y="189636"/>
                  </a:lnTo>
                  <a:lnTo>
                    <a:pt x="36512" y="189636"/>
                  </a:lnTo>
                  <a:lnTo>
                    <a:pt x="38328" y="188366"/>
                  </a:lnTo>
                  <a:lnTo>
                    <a:pt x="37528" y="188366"/>
                  </a:lnTo>
                  <a:lnTo>
                    <a:pt x="39090" y="187096"/>
                  </a:lnTo>
                  <a:lnTo>
                    <a:pt x="41249" y="187096"/>
                  </a:lnTo>
                  <a:lnTo>
                    <a:pt x="42862" y="185826"/>
                  </a:lnTo>
                  <a:lnTo>
                    <a:pt x="42608" y="185826"/>
                  </a:lnTo>
                  <a:lnTo>
                    <a:pt x="43154" y="184556"/>
                  </a:lnTo>
                  <a:lnTo>
                    <a:pt x="43891" y="184556"/>
                  </a:lnTo>
                  <a:lnTo>
                    <a:pt x="47853" y="182016"/>
                  </a:lnTo>
                  <a:close/>
                </a:path>
                <a:path w="388620" h="502285">
                  <a:moveTo>
                    <a:pt x="48272" y="209892"/>
                  </a:moveTo>
                  <a:lnTo>
                    <a:pt x="44881" y="211366"/>
                  </a:lnTo>
                  <a:lnTo>
                    <a:pt x="45135" y="211645"/>
                  </a:lnTo>
                  <a:lnTo>
                    <a:pt x="48272" y="209892"/>
                  </a:lnTo>
                  <a:close/>
                </a:path>
                <a:path w="388620" h="502285">
                  <a:moveTo>
                    <a:pt x="60642" y="17780"/>
                  </a:moveTo>
                  <a:lnTo>
                    <a:pt x="59131" y="16510"/>
                  </a:lnTo>
                  <a:lnTo>
                    <a:pt x="58394" y="19050"/>
                  </a:lnTo>
                  <a:lnTo>
                    <a:pt x="60248" y="17780"/>
                  </a:lnTo>
                  <a:lnTo>
                    <a:pt x="60642" y="17780"/>
                  </a:lnTo>
                  <a:close/>
                </a:path>
                <a:path w="388620" h="502285">
                  <a:moveTo>
                    <a:pt x="64744" y="19888"/>
                  </a:moveTo>
                  <a:lnTo>
                    <a:pt x="64363" y="20320"/>
                  </a:lnTo>
                  <a:lnTo>
                    <a:pt x="62141" y="20320"/>
                  </a:lnTo>
                  <a:lnTo>
                    <a:pt x="62458" y="22860"/>
                  </a:lnTo>
                  <a:lnTo>
                    <a:pt x="64744" y="21590"/>
                  </a:lnTo>
                  <a:lnTo>
                    <a:pt x="64744" y="19888"/>
                  </a:lnTo>
                  <a:close/>
                </a:path>
                <a:path w="388620" h="502285">
                  <a:moveTo>
                    <a:pt x="65506" y="19050"/>
                  </a:moveTo>
                  <a:lnTo>
                    <a:pt x="64757" y="19240"/>
                  </a:lnTo>
                  <a:lnTo>
                    <a:pt x="64744" y="19888"/>
                  </a:lnTo>
                  <a:lnTo>
                    <a:pt x="65506" y="19050"/>
                  </a:lnTo>
                  <a:close/>
                </a:path>
                <a:path w="388620" h="502285">
                  <a:moveTo>
                    <a:pt x="66598" y="3505"/>
                  </a:moveTo>
                  <a:lnTo>
                    <a:pt x="65138" y="4597"/>
                  </a:lnTo>
                  <a:lnTo>
                    <a:pt x="65443" y="4686"/>
                  </a:lnTo>
                  <a:lnTo>
                    <a:pt x="66598" y="3505"/>
                  </a:lnTo>
                  <a:close/>
                </a:path>
                <a:path w="388620" h="502285">
                  <a:moveTo>
                    <a:pt x="69316" y="28549"/>
                  </a:moveTo>
                  <a:lnTo>
                    <a:pt x="69037" y="28676"/>
                  </a:lnTo>
                  <a:lnTo>
                    <a:pt x="68859" y="28790"/>
                  </a:lnTo>
                  <a:lnTo>
                    <a:pt x="69088" y="28752"/>
                  </a:lnTo>
                  <a:lnTo>
                    <a:pt x="69316" y="28549"/>
                  </a:lnTo>
                  <a:close/>
                </a:path>
                <a:path w="388620" h="502285">
                  <a:moveTo>
                    <a:pt x="77711" y="10160"/>
                  </a:moveTo>
                  <a:lnTo>
                    <a:pt x="77330" y="10160"/>
                  </a:lnTo>
                  <a:lnTo>
                    <a:pt x="75793" y="11430"/>
                  </a:lnTo>
                  <a:lnTo>
                    <a:pt x="77711" y="10160"/>
                  </a:lnTo>
                  <a:close/>
                </a:path>
                <a:path w="388620" h="502285">
                  <a:moveTo>
                    <a:pt x="79895" y="38900"/>
                  </a:moveTo>
                  <a:lnTo>
                    <a:pt x="79514" y="38100"/>
                  </a:lnTo>
                  <a:lnTo>
                    <a:pt x="79463" y="39370"/>
                  </a:lnTo>
                  <a:lnTo>
                    <a:pt x="79895" y="38900"/>
                  </a:lnTo>
                  <a:close/>
                </a:path>
                <a:path w="388620" h="502285">
                  <a:moveTo>
                    <a:pt x="82804" y="43218"/>
                  </a:moveTo>
                  <a:lnTo>
                    <a:pt x="80213" y="45720"/>
                  </a:lnTo>
                  <a:lnTo>
                    <a:pt x="82804" y="43218"/>
                  </a:lnTo>
                  <a:close/>
                </a:path>
                <a:path w="388620" h="502285">
                  <a:moveTo>
                    <a:pt x="86550" y="53340"/>
                  </a:moveTo>
                  <a:lnTo>
                    <a:pt x="84505" y="53340"/>
                  </a:lnTo>
                  <a:lnTo>
                    <a:pt x="85763" y="54610"/>
                  </a:lnTo>
                  <a:lnTo>
                    <a:pt x="86550" y="53340"/>
                  </a:lnTo>
                  <a:close/>
                </a:path>
                <a:path w="388620" h="502285">
                  <a:moveTo>
                    <a:pt x="87731" y="52070"/>
                  </a:moveTo>
                  <a:lnTo>
                    <a:pt x="87439" y="51917"/>
                  </a:lnTo>
                  <a:lnTo>
                    <a:pt x="86550" y="53340"/>
                  </a:lnTo>
                  <a:lnTo>
                    <a:pt x="87096" y="53340"/>
                  </a:lnTo>
                  <a:lnTo>
                    <a:pt x="87731" y="52070"/>
                  </a:lnTo>
                  <a:close/>
                </a:path>
                <a:path w="388620" h="502285">
                  <a:moveTo>
                    <a:pt x="99656" y="60490"/>
                  </a:moveTo>
                  <a:lnTo>
                    <a:pt x="99148" y="60960"/>
                  </a:lnTo>
                  <a:lnTo>
                    <a:pt x="99593" y="60960"/>
                  </a:lnTo>
                  <a:lnTo>
                    <a:pt x="99656" y="60490"/>
                  </a:lnTo>
                  <a:close/>
                </a:path>
                <a:path w="388620" h="502285">
                  <a:moveTo>
                    <a:pt x="102450" y="62230"/>
                  </a:moveTo>
                  <a:lnTo>
                    <a:pt x="102158" y="62230"/>
                  </a:lnTo>
                  <a:lnTo>
                    <a:pt x="101854" y="62052"/>
                  </a:lnTo>
                  <a:lnTo>
                    <a:pt x="101638" y="63500"/>
                  </a:lnTo>
                  <a:lnTo>
                    <a:pt x="102450" y="62230"/>
                  </a:lnTo>
                  <a:close/>
                </a:path>
                <a:path w="388620" h="502285">
                  <a:moveTo>
                    <a:pt x="111506" y="82372"/>
                  </a:moveTo>
                  <a:lnTo>
                    <a:pt x="110744" y="80010"/>
                  </a:lnTo>
                  <a:lnTo>
                    <a:pt x="110604" y="81280"/>
                  </a:lnTo>
                  <a:lnTo>
                    <a:pt x="109105" y="83820"/>
                  </a:lnTo>
                  <a:lnTo>
                    <a:pt x="111506" y="82372"/>
                  </a:lnTo>
                  <a:close/>
                </a:path>
                <a:path w="388620" h="502285">
                  <a:moveTo>
                    <a:pt x="112763" y="81622"/>
                  </a:moveTo>
                  <a:lnTo>
                    <a:pt x="111506" y="82372"/>
                  </a:lnTo>
                  <a:lnTo>
                    <a:pt x="111556" y="82550"/>
                  </a:lnTo>
                  <a:lnTo>
                    <a:pt x="112763" y="81622"/>
                  </a:lnTo>
                  <a:close/>
                </a:path>
                <a:path w="388620" h="502285">
                  <a:moveTo>
                    <a:pt x="121742" y="62534"/>
                  </a:moveTo>
                  <a:lnTo>
                    <a:pt x="121551" y="62230"/>
                  </a:lnTo>
                  <a:lnTo>
                    <a:pt x="121488" y="62395"/>
                  </a:lnTo>
                  <a:lnTo>
                    <a:pt x="121742" y="62534"/>
                  </a:lnTo>
                  <a:close/>
                </a:path>
                <a:path w="388620" h="502285">
                  <a:moveTo>
                    <a:pt x="123418" y="63500"/>
                  </a:moveTo>
                  <a:lnTo>
                    <a:pt x="121742" y="62534"/>
                  </a:lnTo>
                  <a:lnTo>
                    <a:pt x="122326" y="63500"/>
                  </a:lnTo>
                  <a:lnTo>
                    <a:pt x="123418" y="63500"/>
                  </a:lnTo>
                  <a:close/>
                </a:path>
                <a:path w="388620" h="502285">
                  <a:moveTo>
                    <a:pt x="127025" y="106680"/>
                  </a:moveTo>
                  <a:lnTo>
                    <a:pt x="126060" y="107950"/>
                  </a:lnTo>
                  <a:lnTo>
                    <a:pt x="125323" y="107950"/>
                  </a:lnTo>
                  <a:lnTo>
                    <a:pt x="125298" y="110490"/>
                  </a:lnTo>
                  <a:lnTo>
                    <a:pt x="127025" y="106680"/>
                  </a:lnTo>
                  <a:close/>
                </a:path>
                <a:path w="388620" h="502285">
                  <a:moveTo>
                    <a:pt x="152755" y="148805"/>
                  </a:moveTo>
                  <a:lnTo>
                    <a:pt x="151993" y="148818"/>
                  </a:lnTo>
                  <a:lnTo>
                    <a:pt x="152120" y="149212"/>
                  </a:lnTo>
                  <a:lnTo>
                    <a:pt x="152755" y="148805"/>
                  </a:lnTo>
                  <a:close/>
                </a:path>
                <a:path w="388620" h="502285">
                  <a:moveTo>
                    <a:pt x="156019" y="152628"/>
                  </a:moveTo>
                  <a:lnTo>
                    <a:pt x="155422" y="152361"/>
                  </a:lnTo>
                  <a:lnTo>
                    <a:pt x="155486" y="152565"/>
                  </a:lnTo>
                  <a:lnTo>
                    <a:pt x="155663" y="152692"/>
                  </a:lnTo>
                  <a:lnTo>
                    <a:pt x="156019" y="152628"/>
                  </a:lnTo>
                  <a:close/>
                </a:path>
                <a:path w="388620" h="502285">
                  <a:moveTo>
                    <a:pt x="159727" y="160413"/>
                  </a:moveTo>
                  <a:lnTo>
                    <a:pt x="159473" y="160020"/>
                  </a:lnTo>
                  <a:lnTo>
                    <a:pt x="158419" y="160020"/>
                  </a:lnTo>
                  <a:lnTo>
                    <a:pt x="159727" y="160413"/>
                  </a:lnTo>
                  <a:close/>
                </a:path>
                <a:path w="388620" h="502285">
                  <a:moveTo>
                    <a:pt x="160807" y="160731"/>
                  </a:moveTo>
                  <a:lnTo>
                    <a:pt x="159727" y="160413"/>
                  </a:lnTo>
                  <a:lnTo>
                    <a:pt x="160299" y="161290"/>
                  </a:lnTo>
                  <a:lnTo>
                    <a:pt x="160807" y="160731"/>
                  </a:lnTo>
                  <a:close/>
                </a:path>
                <a:path w="388620" h="502285">
                  <a:moveTo>
                    <a:pt x="161937" y="161417"/>
                  </a:moveTo>
                  <a:lnTo>
                    <a:pt x="155803" y="162560"/>
                  </a:lnTo>
                  <a:lnTo>
                    <a:pt x="161404" y="162560"/>
                  </a:lnTo>
                  <a:lnTo>
                    <a:pt x="161937" y="161417"/>
                  </a:lnTo>
                  <a:close/>
                </a:path>
                <a:path w="388620" h="502285">
                  <a:moveTo>
                    <a:pt x="173494" y="175907"/>
                  </a:moveTo>
                  <a:lnTo>
                    <a:pt x="171932" y="175260"/>
                  </a:lnTo>
                  <a:lnTo>
                    <a:pt x="172847" y="176530"/>
                  </a:lnTo>
                  <a:lnTo>
                    <a:pt x="173494" y="175907"/>
                  </a:lnTo>
                  <a:close/>
                </a:path>
                <a:path w="388620" h="502285">
                  <a:moveTo>
                    <a:pt x="173761" y="177800"/>
                  </a:moveTo>
                  <a:lnTo>
                    <a:pt x="172847" y="176530"/>
                  </a:lnTo>
                  <a:lnTo>
                    <a:pt x="171551" y="177800"/>
                  </a:lnTo>
                  <a:lnTo>
                    <a:pt x="173761" y="177800"/>
                  </a:lnTo>
                  <a:close/>
                </a:path>
                <a:path w="388620" h="502285">
                  <a:moveTo>
                    <a:pt x="212013" y="194310"/>
                  </a:moveTo>
                  <a:lnTo>
                    <a:pt x="208356" y="194310"/>
                  </a:lnTo>
                  <a:lnTo>
                    <a:pt x="208521" y="193040"/>
                  </a:lnTo>
                  <a:lnTo>
                    <a:pt x="210527" y="193040"/>
                  </a:lnTo>
                  <a:lnTo>
                    <a:pt x="210362" y="191770"/>
                  </a:lnTo>
                  <a:lnTo>
                    <a:pt x="210185" y="190500"/>
                  </a:lnTo>
                  <a:lnTo>
                    <a:pt x="209842" y="187960"/>
                  </a:lnTo>
                  <a:lnTo>
                    <a:pt x="203225" y="189230"/>
                  </a:lnTo>
                  <a:lnTo>
                    <a:pt x="200304" y="186690"/>
                  </a:lnTo>
                  <a:lnTo>
                    <a:pt x="204190" y="184150"/>
                  </a:lnTo>
                  <a:lnTo>
                    <a:pt x="203250" y="177800"/>
                  </a:lnTo>
                  <a:lnTo>
                    <a:pt x="203835" y="177800"/>
                  </a:lnTo>
                  <a:lnTo>
                    <a:pt x="202107" y="173990"/>
                  </a:lnTo>
                  <a:lnTo>
                    <a:pt x="201523" y="172720"/>
                  </a:lnTo>
                  <a:lnTo>
                    <a:pt x="195872" y="172720"/>
                  </a:lnTo>
                  <a:lnTo>
                    <a:pt x="191757" y="168910"/>
                  </a:lnTo>
                  <a:lnTo>
                    <a:pt x="194373" y="163830"/>
                  </a:lnTo>
                  <a:lnTo>
                    <a:pt x="188074" y="160020"/>
                  </a:lnTo>
                  <a:lnTo>
                    <a:pt x="187947" y="156210"/>
                  </a:lnTo>
                  <a:lnTo>
                    <a:pt x="187871" y="153670"/>
                  </a:lnTo>
                  <a:lnTo>
                    <a:pt x="187553" y="154940"/>
                  </a:lnTo>
                  <a:lnTo>
                    <a:pt x="184785" y="156210"/>
                  </a:lnTo>
                  <a:lnTo>
                    <a:pt x="183921" y="156210"/>
                  </a:lnTo>
                  <a:lnTo>
                    <a:pt x="184010" y="154940"/>
                  </a:lnTo>
                  <a:lnTo>
                    <a:pt x="184099" y="153670"/>
                  </a:lnTo>
                  <a:lnTo>
                    <a:pt x="179539" y="154940"/>
                  </a:lnTo>
                  <a:lnTo>
                    <a:pt x="183197" y="152400"/>
                  </a:lnTo>
                  <a:lnTo>
                    <a:pt x="183362" y="152400"/>
                  </a:lnTo>
                  <a:lnTo>
                    <a:pt x="184873" y="151130"/>
                  </a:lnTo>
                  <a:lnTo>
                    <a:pt x="186397" y="149860"/>
                  </a:lnTo>
                  <a:lnTo>
                    <a:pt x="184226" y="148590"/>
                  </a:lnTo>
                  <a:lnTo>
                    <a:pt x="183349" y="147320"/>
                  </a:lnTo>
                  <a:lnTo>
                    <a:pt x="178523" y="149860"/>
                  </a:lnTo>
                  <a:lnTo>
                    <a:pt x="178739" y="147320"/>
                  </a:lnTo>
                  <a:lnTo>
                    <a:pt x="178955" y="144780"/>
                  </a:lnTo>
                  <a:lnTo>
                    <a:pt x="176123" y="140970"/>
                  </a:lnTo>
                  <a:lnTo>
                    <a:pt x="173367" y="138430"/>
                  </a:lnTo>
                  <a:lnTo>
                    <a:pt x="174053" y="134620"/>
                  </a:lnTo>
                  <a:lnTo>
                    <a:pt x="172275" y="134620"/>
                  </a:lnTo>
                  <a:lnTo>
                    <a:pt x="171526" y="133350"/>
                  </a:lnTo>
                  <a:lnTo>
                    <a:pt x="169760" y="133350"/>
                  </a:lnTo>
                  <a:lnTo>
                    <a:pt x="172275" y="132080"/>
                  </a:lnTo>
                  <a:lnTo>
                    <a:pt x="171234" y="128270"/>
                  </a:lnTo>
                  <a:lnTo>
                    <a:pt x="170688" y="127000"/>
                  </a:lnTo>
                  <a:lnTo>
                    <a:pt x="169341" y="125730"/>
                  </a:lnTo>
                  <a:lnTo>
                    <a:pt x="167982" y="124460"/>
                  </a:lnTo>
                  <a:lnTo>
                    <a:pt x="170218" y="123190"/>
                  </a:lnTo>
                  <a:lnTo>
                    <a:pt x="169189" y="121920"/>
                  </a:lnTo>
                  <a:lnTo>
                    <a:pt x="161505" y="125730"/>
                  </a:lnTo>
                  <a:lnTo>
                    <a:pt x="160261" y="124460"/>
                  </a:lnTo>
                  <a:lnTo>
                    <a:pt x="163664" y="121920"/>
                  </a:lnTo>
                  <a:lnTo>
                    <a:pt x="161544" y="118110"/>
                  </a:lnTo>
                  <a:lnTo>
                    <a:pt x="161836" y="116840"/>
                  </a:lnTo>
                  <a:lnTo>
                    <a:pt x="162712" y="113030"/>
                  </a:lnTo>
                  <a:lnTo>
                    <a:pt x="157289" y="111760"/>
                  </a:lnTo>
                  <a:lnTo>
                    <a:pt x="159016" y="110490"/>
                  </a:lnTo>
                  <a:lnTo>
                    <a:pt x="159499" y="111760"/>
                  </a:lnTo>
                  <a:lnTo>
                    <a:pt x="159067" y="110490"/>
                  </a:lnTo>
                  <a:lnTo>
                    <a:pt x="158623" y="109220"/>
                  </a:lnTo>
                  <a:lnTo>
                    <a:pt x="158534" y="107950"/>
                  </a:lnTo>
                  <a:lnTo>
                    <a:pt x="158242" y="104140"/>
                  </a:lnTo>
                  <a:lnTo>
                    <a:pt x="156692" y="105371"/>
                  </a:lnTo>
                  <a:lnTo>
                    <a:pt x="151676" y="104140"/>
                  </a:lnTo>
                  <a:lnTo>
                    <a:pt x="149085" y="102870"/>
                  </a:lnTo>
                  <a:lnTo>
                    <a:pt x="151726" y="101600"/>
                  </a:lnTo>
                  <a:lnTo>
                    <a:pt x="147637" y="102870"/>
                  </a:lnTo>
                  <a:lnTo>
                    <a:pt x="146748" y="102870"/>
                  </a:lnTo>
                  <a:lnTo>
                    <a:pt x="144576" y="101600"/>
                  </a:lnTo>
                  <a:lnTo>
                    <a:pt x="144576" y="100330"/>
                  </a:lnTo>
                  <a:lnTo>
                    <a:pt x="146037" y="100330"/>
                  </a:lnTo>
                  <a:lnTo>
                    <a:pt x="146291" y="97790"/>
                  </a:lnTo>
                  <a:lnTo>
                    <a:pt x="142913" y="101600"/>
                  </a:lnTo>
                  <a:lnTo>
                    <a:pt x="142951" y="97790"/>
                  </a:lnTo>
                  <a:lnTo>
                    <a:pt x="144995" y="97790"/>
                  </a:lnTo>
                  <a:lnTo>
                    <a:pt x="144119" y="96520"/>
                  </a:lnTo>
                  <a:lnTo>
                    <a:pt x="139268" y="96520"/>
                  </a:lnTo>
                  <a:lnTo>
                    <a:pt x="139395" y="95250"/>
                  </a:lnTo>
                  <a:lnTo>
                    <a:pt x="139522" y="93980"/>
                  </a:lnTo>
                  <a:lnTo>
                    <a:pt x="141592" y="91440"/>
                  </a:lnTo>
                  <a:lnTo>
                    <a:pt x="140093" y="92710"/>
                  </a:lnTo>
                  <a:lnTo>
                    <a:pt x="137693" y="92710"/>
                  </a:lnTo>
                  <a:lnTo>
                    <a:pt x="137693" y="91440"/>
                  </a:lnTo>
                  <a:lnTo>
                    <a:pt x="138455" y="90170"/>
                  </a:lnTo>
                  <a:lnTo>
                    <a:pt x="139573" y="90170"/>
                  </a:lnTo>
                  <a:lnTo>
                    <a:pt x="139534" y="88900"/>
                  </a:lnTo>
                  <a:lnTo>
                    <a:pt x="139496" y="87630"/>
                  </a:lnTo>
                  <a:lnTo>
                    <a:pt x="139484" y="87122"/>
                  </a:lnTo>
                  <a:lnTo>
                    <a:pt x="140868" y="86360"/>
                  </a:lnTo>
                  <a:lnTo>
                    <a:pt x="140106" y="83820"/>
                  </a:lnTo>
                  <a:lnTo>
                    <a:pt x="141528" y="83820"/>
                  </a:lnTo>
                  <a:lnTo>
                    <a:pt x="138887" y="83197"/>
                  </a:lnTo>
                  <a:lnTo>
                    <a:pt x="138887" y="87630"/>
                  </a:lnTo>
                  <a:lnTo>
                    <a:pt x="138595" y="87630"/>
                  </a:lnTo>
                  <a:lnTo>
                    <a:pt x="138798" y="87515"/>
                  </a:lnTo>
                  <a:lnTo>
                    <a:pt x="138887" y="83197"/>
                  </a:lnTo>
                  <a:lnTo>
                    <a:pt x="138303" y="83058"/>
                  </a:lnTo>
                  <a:lnTo>
                    <a:pt x="138303" y="86906"/>
                  </a:lnTo>
                  <a:lnTo>
                    <a:pt x="134061" y="88900"/>
                  </a:lnTo>
                  <a:lnTo>
                    <a:pt x="135242" y="85090"/>
                  </a:lnTo>
                  <a:lnTo>
                    <a:pt x="136029" y="83820"/>
                  </a:lnTo>
                  <a:lnTo>
                    <a:pt x="136499" y="83820"/>
                  </a:lnTo>
                  <a:lnTo>
                    <a:pt x="137858" y="86360"/>
                  </a:lnTo>
                  <a:lnTo>
                    <a:pt x="138303" y="86906"/>
                  </a:lnTo>
                  <a:lnTo>
                    <a:pt x="138303" y="83058"/>
                  </a:lnTo>
                  <a:lnTo>
                    <a:pt x="136232" y="82550"/>
                  </a:lnTo>
                  <a:lnTo>
                    <a:pt x="136169" y="81280"/>
                  </a:lnTo>
                  <a:lnTo>
                    <a:pt x="136486" y="80010"/>
                  </a:lnTo>
                  <a:lnTo>
                    <a:pt x="137134" y="80010"/>
                  </a:lnTo>
                  <a:lnTo>
                    <a:pt x="136702" y="78740"/>
                  </a:lnTo>
                  <a:lnTo>
                    <a:pt x="136093" y="78740"/>
                  </a:lnTo>
                  <a:lnTo>
                    <a:pt x="136144" y="77470"/>
                  </a:lnTo>
                  <a:lnTo>
                    <a:pt x="135839" y="77470"/>
                  </a:lnTo>
                  <a:lnTo>
                    <a:pt x="137579" y="76200"/>
                  </a:lnTo>
                  <a:lnTo>
                    <a:pt x="136118" y="75311"/>
                  </a:lnTo>
                  <a:lnTo>
                    <a:pt x="136118" y="76200"/>
                  </a:lnTo>
                  <a:lnTo>
                    <a:pt x="135661" y="77470"/>
                  </a:lnTo>
                  <a:lnTo>
                    <a:pt x="135445" y="76200"/>
                  </a:lnTo>
                  <a:lnTo>
                    <a:pt x="136118" y="76200"/>
                  </a:lnTo>
                  <a:lnTo>
                    <a:pt x="136118" y="75311"/>
                  </a:lnTo>
                  <a:lnTo>
                    <a:pt x="135521" y="74930"/>
                  </a:lnTo>
                  <a:lnTo>
                    <a:pt x="135026" y="73660"/>
                  </a:lnTo>
                  <a:lnTo>
                    <a:pt x="132588" y="74930"/>
                  </a:lnTo>
                  <a:lnTo>
                    <a:pt x="132232" y="73660"/>
                  </a:lnTo>
                  <a:lnTo>
                    <a:pt x="131965" y="74180"/>
                  </a:lnTo>
                  <a:lnTo>
                    <a:pt x="131965" y="76200"/>
                  </a:lnTo>
                  <a:lnTo>
                    <a:pt x="131965" y="74180"/>
                  </a:lnTo>
                  <a:lnTo>
                    <a:pt x="130911" y="76200"/>
                  </a:lnTo>
                  <a:lnTo>
                    <a:pt x="131330" y="76200"/>
                  </a:lnTo>
                  <a:lnTo>
                    <a:pt x="131229" y="76441"/>
                  </a:lnTo>
                  <a:lnTo>
                    <a:pt x="131140" y="76657"/>
                  </a:lnTo>
                  <a:lnTo>
                    <a:pt x="131978" y="76390"/>
                  </a:lnTo>
                  <a:lnTo>
                    <a:pt x="132092" y="77470"/>
                  </a:lnTo>
                  <a:lnTo>
                    <a:pt x="133654" y="78740"/>
                  </a:lnTo>
                  <a:lnTo>
                    <a:pt x="130390" y="78740"/>
                  </a:lnTo>
                  <a:lnTo>
                    <a:pt x="131140" y="77470"/>
                  </a:lnTo>
                  <a:lnTo>
                    <a:pt x="126326" y="78740"/>
                  </a:lnTo>
                  <a:lnTo>
                    <a:pt x="127215" y="77470"/>
                  </a:lnTo>
                  <a:lnTo>
                    <a:pt x="128981" y="74930"/>
                  </a:lnTo>
                  <a:lnTo>
                    <a:pt x="129095" y="73660"/>
                  </a:lnTo>
                  <a:lnTo>
                    <a:pt x="129311" y="71120"/>
                  </a:lnTo>
                  <a:lnTo>
                    <a:pt x="131216" y="69850"/>
                  </a:lnTo>
                  <a:lnTo>
                    <a:pt x="128041" y="68580"/>
                  </a:lnTo>
                  <a:lnTo>
                    <a:pt x="127546" y="67310"/>
                  </a:lnTo>
                  <a:lnTo>
                    <a:pt x="127050" y="66040"/>
                  </a:lnTo>
                  <a:lnTo>
                    <a:pt x="126555" y="64770"/>
                  </a:lnTo>
                  <a:lnTo>
                    <a:pt x="126060" y="63500"/>
                  </a:lnTo>
                  <a:lnTo>
                    <a:pt x="124663" y="63817"/>
                  </a:lnTo>
                  <a:lnTo>
                    <a:pt x="124663" y="92710"/>
                  </a:lnTo>
                  <a:lnTo>
                    <a:pt x="123952" y="92710"/>
                  </a:lnTo>
                  <a:lnTo>
                    <a:pt x="124040" y="93980"/>
                  </a:lnTo>
                  <a:lnTo>
                    <a:pt x="123672" y="95250"/>
                  </a:lnTo>
                  <a:lnTo>
                    <a:pt x="123456" y="93980"/>
                  </a:lnTo>
                  <a:lnTo>
                    <a:pt x="123113" y="93980"/>
                  </a:lnTo>
                  <a:lnTo>
                    <a:pt x="122732" y="92710"/>
                  </a:lnTo>
                  <a:lnTo>
                    <a:pt x="123494" y="92710"/>
                  </a:lnTo>
                  <a:lnTo>
                    <a:pt x="124472" y="91440"/>
                  </a:lnTo>
                  <a:lnTo>
                    <a:pt x="124663" y="92710"/>
                  </a:lnTo>
                  <a:lnTo>
                    <a:pt x="124663" y="63817"/>
                  </a:lnTo>
                  <a:lnTo>
                    <a:pt x="121221" y="64566"/>
                  </a:lnTo>
                  <a:lnTo>
                    <a:pt x="121221" y="91440"/>
                  </a:lnTo>
                  <a:lnTo>
                    <a:pt x="121043" y="91147"/>
                  </a:lnTo>
                  <a:lnTo>
                    <a:pt x="121221" y="91440"/>
                  </a:lnTo>
                  <a:lnTo>
                    <a:pt x="121221" y="64566"/>
                  </a:lnTo>
                  <a:lnTo>
                    <a:pt x="120294" y="64770"/>
                  </a:lnTo>
                  <a:lnTo>
                    <a:pt x="119189" y="64770"/>
                  </a:lnTo>
                  <a:lnTo>
                    <a:pt x="121031" y="63500"/>
                  </a:lnTo>
                  <a:lnTo>
                    <a:pt x="121488" y="62395"/>
                  </a:lnTo>
                  <a:lnTo>
                    <a:pt x="121196" y="62230"/>
                  </a:lnTo>
                  <a:lnTo>
                    <a:pt x="120764" y="60960"/>
                  </a:lnTo>
                  <a:lnTo>
                    <a:pt x="120332" y="59690"/>
                  </a:lnTo>
                  <a:lnTo>
                    <a:pt x="119888" y="58420"/>
                  </a:lnTo>
                  <a:lnTo>
                    <a:pt x="119329" y="58826"/>
                  </a:lnTo>
                  <a:lnTo>
                    <a:pt x="118808" y="58267"/>
                  </a:lnTo>
                  <a:lnTo>
                    <a:pt x="118808" y="59207"/>
                  </a:lnTo>
                  <a:lnTo>
                    <a:pt x="116420" y="60960"/>
                  </a:lnTo>
                  <a:lnTo>
                    <a:pt x="116547" y="58420"/>
                  </a:lnTo>
                  <a:lnTo>
                    <a:pt x="118808" y="59207"/>
                  </a:lnTo>
                  <a:lnTo>
                    <a:pt x="118808" y="58267"/>
                  </a:lnTo>
                  <a:lnTo>
                    <a:pt x="117779" y="57150"/>
                  </a:lnTo>
                  <a:lnTo>
                    <a:pt x="118986" y="57150"/>
                  </a:lnTo>
                  <a:lnTo>
                    <a:pt x="117970" y="54610"/>
                  </a:lnTo>
                  <a:lnTo>
                    <a:pt x="117462" y="53340"/>
                  </a:lnTo>
                  <a:lnTo>
                    <a:pt x="112852" y="50800"/>
                  </a:lnTo>
                  <a:lnTo>
                    <a:pt x="108394" y="49530"/>
                  </a:lnTo>
                  <a:lnTo>
                    <a:pt x="107873" y="46990"/>
                  </a:lnTo>
                  <a:lnTo>
                    <a:pt x="107607" y="45720"/>
                  </a:lnTo>
                  <a:lnTo>
                    <a:pt x="107353" y="44450"/>
                  </a:lnTo>
                  <a:lnTo>
                    <a:pt x="107200" y="44450"/>
                  </a:lnTo>
                  <a:lnTo>
                    <a:pt x="106730" y="45720"/>
                  </a:lnTo>
                  <a:lnTo>
                    <a:pt x="106451" y="44450"/>
                  </a:lnTo>
                  <a:lnTo>
                    <a:pt x="106159" y="43180"/>
                  </a:lnTo>
                  <a:lnTo>
                    <a:pt x="105321" y="39370"/>
                  </a:lnTo>
                  <a:lnTo>
                    <a:pt x="104749" y="36830"/>
                  </a:lnTo>
                  <a:lnTo>
                    <a:pt x="94170" y="34290"/>
                  </a:lnTo>
                  <a:lnTo>
                    <a:pt x="94068" y="33020"/>
                  </a:lnTo>
                  <a:lnTo>
                    <a:pt x="93637" y="27940"/>
                  </a:lnTo>
                  <a:lnTo>
                    <a:pt x="93306" y="24130"/>
                  </a:lnTo>
                  <a:lnTo>
                    <a:pt x="92684" y="21590"/>
                  </a:lnTo>
                  <a:lnTo>
                    <a:pt x="90627" y="24130"/>
                  </a:lnTo>
                  <a:lnTo>
                    <a:pt x="88315" y="24130"/>
                  </a:lnTo>
                  <a:lnTo>
                    <a:pt x="90385" y="21590"/>
                  </a:lnTo>
                  <a:lnTo>
                    <a:pt x="81864" y="21590"/>
                  </a:lnTo>
                  <a:lnTo>
                    <a:pt x="83591" y="19050"/>
                  </a:lnTo>
                  <a:lnTo>
                    <a:pt x="87058" y="13970"/>
                  </a:lnTo>
                  <a:lnTo>
                    <a:pt x="87922" y="12700"/>
                  </a:lnTo>
                  <a:lnTo>
                    <a:pt x="81216" y="12700"/>
                  </a:lnTo>
                  <a:lnTo>
                    <a:pt x="80048" y="13970"/>
                  </a:lnTo>
                  <a:lnTo>
                    <a:pt x="79311" y="12700"/>
                  </a:lnTo>
                  <a:lnTo>
                    <a:pt x="75793" y="11430"/>
                  </a:lnTo>
                  <a:lnTo>
                    <a:pt x="76149" y="10160"/>
                  </a:lnTo>
                  <a:lnTo>
                    <a:pt x="77292" y="8890"/>
                  </a:lnTo>
                  <a:lnTo>
                    <a:pt x="72631" y="8890"/>
                  </a:lnTo>
                  <a:lnTo>
                    <a:pt x="71335" y="5080"/>
                  </a:lnTo>
                  <a:lnTo>
                    <a:pt x="77520" y="3810"/>
                  </a:lnTo>
                  <a:lnTo>
                    <a:pt x="74574" y="1270"/>
                  </a:lnTo>
                  <a:lnTo>
                    <a:pt x="72936" y="0"/>
                  </a:lnTo>
                  <a:lnTo>
                    <a:pt x="67957" y="1270"/>
                  </a:lnTo>
                  <a:lnTo>
                    <a:pt x="67652" y="2540"/>
                  </a:lnTo>
                  <a:lnTo>
                    <a:pt x="68072" y="2540"/>
                  </a:lnTo>
                  <a:lnTo>
                    <a:pt x="68160" y="3810"/>
                  </a:lnTo>
                  <a:lnTo>
                    <a:pt x="67068" y="5080"/>
                  </a:lnTo>
                  <a:lnTo>
                    <a:pt x="65443" y="5080"/>
                  </a:lnTo>
                  <a:lnTo>
                    <a:pt x="61963" y="8890"/>
                  </a:lnTo>
                  <a:lnTo>
                    <a:pt x="57899" y="11430"/>
                  </a:lnTo>
                  <a:lnTo>
                    <a:pt x="58000" y="16510"/>
                  </a:lnTo>
                  <a:lnTo>
                    <a:pt x="59131" y="16510"/>
                  </a:lnTo>
                  <a:lnTo>
                    <a:pt x="61722" y="16510"/>
                  </a:lnTo>
                  <a:lnTo>
                    <a:pt x="60642" y="17780"/>
                  </a:lnTo>
                  <a:lnTo>
                    <a:pt x="61772" y="17780"/>
                  </a:lnTo>
                  <a:lnTo>
                    <a:pt x="61023" y="19050"/>
                  </a:lnTo>
                  <a:lnTo>
                    <a:pt x="60655" y="20307"/>
                  </a:lnTo>
                  <a:lnTo>
                    <a:pt x="64757" y="19240"/>
                  </a:lnTo>
                  <a:lnTo>
                    <a:pt x="64757" y="19050"/>
                  </a:lnTo>
                  <a:lnTo>
                    <a:pt x="65506" y="19050"/>
                  </a:lnTo>
                  <a:lnTo>
                    <a:pt x="67017" y="19050"/>
                  </a:lnTo>
                  <a:lnTo>
                    <a:pt x="66243" y="21590"/>
                  </a:lnTo>
                  <a:lnTo>
                    <a:pt x="64706" y="22860"/>
                  </a:lnTo>
                  <a:lnTo>
                    <a:pt x="66979" y="21590"/>
                  </a:lnTo>
                  <a:lnTo>
                    <a:pt x="66217" y="22860"/>
                  </a:lnTo>
                  <a:lnTo>
                    <a:pt x="66598" y="22860"/>
                  </a:lnTo>
                  <a:lnTo>
                    <a:pt x="67271" y="25400"/>
                  </a:lnTo>
                  <a:lnTo>
                    <a:pt x="69557" y="24130"/>
                  </a:lnTo>
                  <a:lnTo>
                    <a:pt x="68364" y="26670"/>
                  </a:lnTo>
                  <a:lnTo>
                    <a:pt x="72783" y="26670"/>
                  </a:lnTo>
                  <a:lnTo>
                    <a:pt x="69316" y="29210"/>
                  </a:lnTo>
                  <a:lnTo>
                    <a:pt x="70383" y="29210"/>
                  </a:lnTo>
                  <a:lnTo>
                    <a:pt x="73355" y="27940"/>
                  </a:lnTo>
                  <a:lnTo>
                    <a:pt x="74218" y="29210"/>
                  </a:lnTo>
                  <a:lnTo>
                    <a:pt x="68821" y="31750"/>
                  </a:lnTo>
                  <a:lnTo>
                    <a:pt x="76644" y="31750"/>
                  </a:lnTo>
                  <a:lnTo>
                    <a:pt x="71856" y="35560"/>
                  </a:lnTo>
                  <a:lnTo>
                    <a:pt x="76542" y="33020"/>
                  </a:lnTo>
                  <a:lnTo>
                    <a:pt x="76898" y="38100"/>
                  </a:lnTo>
                  <a:lnTo>
                    <a:pt x="79514" y="38100"/>
                  </a:lnTo>
                  <a:lnTo>
                    <a:pt x="80657" y="38100"/>
                  </a:lnTo>
                  <a:lnTo>
                    <a:pt x="79895" y="38900"/>
                  </a:lnTo>
                  <a:lnTo>
                    <a:pt x="80111" y="39370"/>
                  </a:lnTo>
                  <a:lnTo>
                    <a:pt x="79235" y="40640"/>
                  </a:lnTo>
                  <a:lnTo>
                    <a:pt x="79082" y="41910"/>
                  </a:lnTo>
                  <a:lnTo>
                    <a:pt x="82359" y="39370"/>
                  </a:lnTo>
                  <a:lnTo>
                    <a:pt x="84518" y="40640"/>
                  </a:lnTo>
                  <a:lnTo>
                    <a:pt x="87287" y="40640"/>
                  </a:lnTo>
                  <a:lnTo>
                    <a:pt x="85293" y="44450"/>
                  </a:lnTo>
                  <a:lnTo>
                    <a:pt x="82842" y="43180"/>
                  </a:lnTo>
                  <a:lnTo>
                    <a:pt x="84709" y="45720"/>
                  </a:lnTo>
                  <a:lnTo>
                    <a:pt x="85610" y="44450"/>
                  </a:lnTo>
                  <a:lnTo>
                    <a:pt x="86525" y="43180"/>
                  </a:lnTo>
                  <a:lnTo>
                    <a:pt x="85432" y="45720"/>
                  </a:lnTo>
                  <a:lnTo>
                    <a:pt x="86296" y="45720"/>
                  </a:lnTo>
                  <a:lnTo>
                    <a:pt x="84048" y="48260"/>
                  </a:lnTo>
                  <a:lnTo>
                    <a:pt x="88265" y="44450"/>
                  </a:lnTo>
                  <a:lnTo>
                    <a:pt x="85521" y="48260"/>
                  </a:lnTo>
                  <a:lnTo>
                    <a:pt x="88722" y="46990"/>
                  </a:lnTo>
                  <a:lnTo>
                    <a:pt x="87909" y="50800"/>
                  </a:lnTo>
                  <a:lnTo>
                    <a:pt x="85204" y="50800"/>
                  </a:lnTo>
                  <a:lnTo>
                    <a:pt x="87439" y="51917"/>
                  </a:lnTo>
                  <a:lnTo>
                    <a:pt x="88150" y="50800"/>
                  </a:lnTo>
                  <a:lnTo>
                    <a:pt x="90195" y="50800"/>
                  </a:lnTo>
                  <a:lnTo>
                    <a:pt x="92671" y="52070"/>
                  </a:lnTo>
                  <a:lnTo>
                    <a:pt x="88658" y="53340"/>
                  </a:lnTo>
                  <a:lnTo>
                    <a:pt x="87591" y="54610"/>
                  </a:lnTo>
                  <a:lnTo>
                    <a:pt x="89395" y="55880"/>
                  </a:lnTo>
                  <a:lnTo>
                    <a:pt x="93014" y="54610"/>
                  </a:lnTo>
                  <a:lnTo>
                    <a:pt x="93611" y="55880"/>
                  </a:lnTo>
                  <a:lnTo>
                    <a:pt x="93103" y="55880"/>
                  </a:lnTo>
                  <a:lnTo>
                    <a:pt x="92303" y="57150"/>
                  </a:lnTo>
                  <a:lnTo>
                    <a:pt x="95808" y="55880"/>
                  </a:lnTo>
                  <a:lnTo>
                    <a:pt x="95453" y="60960"/>
                  </a:lnTo>
                  <a:lnTo>
                    <a:pt x="95961" y="60820"/>
                  </a:lnTo>
                  <a:lnTo>
                    <a:pt x="97345" y="62496"/>
                  </a:lnTo>
                  <a:lnTo>
                    <a:pt x="97840" y="61760"/>
                  </a:lnTo>
                  <a:lnTo>
                    <a:pt x="98463" y="61061"/>
                  </a:lnTo>
                  <a:lnTo>
                    <a:pt x="99123" y="60426"/>
                  </a:lnTo>
                  <a:lnTo>
                    <a:pt x="97548" y="61810"/>
                  </a:lnTo>
                  <a:lnTo>
                    <a:pt x="96100" y="60782"/>
                  </a:lnTo>
                  <a:lnTo>
                    <a:pt x="99783" y="59690"/>
                  </a:lnTo>
                  <a:lnTo>
                    <a:pt x="99656" y="60490"/>
                  </a:lnTo>
                  <a:lnTo>
                    <a:pt x="100545" y="59690"/>
                  </a:lnTo>
                  <a:lnTo>
                    <a:pt x="102120" y="58420"/>
                  </a:lnTo>
                  <a:lnTo>
                    <a:pt x="103301" y="57150"/>
                  </a:lnTo>
                  <a:lnTo>
                    <a:pt x="103949" y="58420"/>
                  </a:lnTo>
                  <a:lnTo>
                    <a:pt x="106387" y="58420"/>
                  </a:lnTo>
                  <a:lnTo>
                    <a:pt x="104546" y="59690"/>
                  </a:lnTo>
                  <a:lnTo>
                    <a:pt x="104076" y="59690"/>
                  </a:lnTo>
                  <a:lnTo>
                    <a:pt x="102450" y="62230"/>
                  </a:lnTo>
                  <a:lnTo>
                    <a:pt x="102971" y="62230"/>
                  </a:lnTo>
                  <a:lnTo>
                    <a:pt x="105994" y="62230"/>
                  </a:lnTo>
                  <a:lnTo>
                    <a:pt x="106045" y="64770"/>
                  </a:lnTo>
                  <a:lnTo>
                    <a:pt x="103301" y="66040"/>
                  </a:lnTo>
                  <a:lnTo>
                    <a:pt x="102971" y="62230"/>
                  </a:lnTo>
                  <a:lnTo>
                    <a:pt x="101561" y="66040"/>
                  </a:lnTo>
                  <a:lnTo>
                    <a:pt x="101295" y="62230"/>
                  </a:lnTo>
                  <a:lnTo>
                    <a:pt x="97751" y="67310"/>
                  </a:lnTo>
                  <a:lnTo>
                    <a:pt x="100596" y="61302"/>
                  </a:lnTo>
                  <a:lnTo>
                    <a:pt x="101854" y="62052"/>
                  </a:lnTo>
                  <a:lnTo>
                    <a:pt x="102019" y="60960"/>
                  </a:lnTo>
                  <a:lnTo>
                    <a:pt x="102222" y="59690"/>
                  </a:lnTo>
                  <a:lnTo>
                    <a:pt x="100012" y="60960"/>
                  </a:lnTo>
                  <a:lnTo>
                    <a:pt x="100520" y="61264"/>
                  </a:lnTo>
                  <a:lnTo>
                    <a:pt x="96812" y="66040"/>
                  </a:lnTo>
                  <a:lnTo>
                    <a:pt x="97777" y="69850"/>
                  </a:lnTo>
                  <a:lnTo>
                    <a:pt x="100317" y="68580"/>
                  </a:lnTo>
                  <a:lnTo>
                    <a:pt x="101257" y="71120"/>
                  </a:lnTo>
                  <a:lnTo>
                    <a:pt x="103301" y="71120"/>
                  </a:lnTo>
                  <a:lnTo>
                    <a:pt x="103543" y="69850"/>
                  </a:lnTo>
                  <a:lnTo>
                    <a:pt x="105587" y="68580"/>
                  </a:lnTo>
                  <a:lnTo>
                    <a:pt x="111086" y="71120"/>
                  </a:lnTo>
                  <a:lnTo>
                    <a:pt x="100152" y="76200"/>
                  </a:lnTo>
                  <a:lnTo>
                    <a:pt x="105943" y="77470"/>
                  </a:lnTo>
                  <a:lnTo>
                    <a:pt x="108407" y="76200"/>
                  </a:lnTo>
                  <a:lnTo>
                    <a:pt x="112344" y="73660"/>
                  </a:lnTo>
                  <a:lnTo>
                    <a:pt x="111658" y="77470"/>
                  </a:lnTo>
                  <a:lnTo>
                    <a:pt x="107861" y="78740"/>
                  </a:lnTo>
                  <a:lnTo>
                    <a:pt x="109232" y="81280"/>
                  </a:lnTo>
                  <a:lnTo>
                    <a:pt x="113677" y="77470"/>
                  </a:lnTo>
                  <a:lnTo>
                    <a:pt x="113195" y="81280"/>
                  </a:lnTo>
                  <a:lnTo>
                    <a:pt x="112763" y="81622"/>
                  </a:lnTo>
                  <a:lnTo>
                    <a:pt x="113322" y="81280"/>
                  </a:lnTo>
                  <a:lnTo>
                    <a:pt x="114211" y="82550"/>
                  </a:lnTo>
                  <a:lnTo>
                    <a:pt x="111417" y="85090"/>
                  </a:lnTo>
                  <a:lnTo>
                    <a:pt x="113690" y="86360"/>
                  </a:lnTo>
                  <a:lnTo>
                    <a:pt x="117843" y="88900"/>
                  </a:lnTo>
                  <a:lnTo>
                    <a:pt x="120396" y="91440"/>
                  </a:lnTo>
                  <a:lnTo>
                    <a:pt x="118097" y="91440"/>
                  </a:lnTo>
                  <a:lnTo>
                    <a:pt x="117652" y="92710"/>
                  </a:lnTo>
                  <a:lnTo>
                    <a:pt x="121666" y="96520"/>
                  </a:lnTo>
                  <a:lnTo>
                    <a:pt x="122669" y="101600"/>
                  </a:lnTo>
                  <a:lnTo>
                    <a:pt x="123317" y="106680"/>
                  </a:lnTo>
                  <a:lnTo>
                    <a:pt x="127025" y="106680"/>
                  </a:lnTo>
                  <a:lnTo>
                    <a:pt x="128498" y="106680"/>
                  </a:lnTo>
                  <a:lnTo>
                    <a:pt x="129222" y="107950"/>
                  </a:lnTo>
                  <a:lnTo>
                    <a:pt x="127711" y="109220"/>
                  </a:lnTo>
                  <a:lnTo>
                    <a:pt x="126606" y="109220"/>
                  </a:lnTo>
                  <a:lnTo>
                    <a:pt x="130479" y="110490"/>
                  </a:lnTo>
                  <a:lnTo>
                    <a:pt x="136105" y="113030"/>
                  </a:lnTo>
                  <a:lnTo>
                    <a:pt x="135089" y="118110"/>
                  </a:lnTo>
                  <a:lnTo>
                    <a:pt x="133972" y="118110"/>
                  </a:lnTo>
                  <a:lnTo>
                    <a:pt x="134289" y="120650"/>
                  </a:lnTo>
                  <a:lnTo>
                    <a:pt x="140817" y="116840"/>
                  </a:lnTo>
                  <a:lnTo>
                    <a:pt x="139687" y="120650"/>
                  </a:lnTo>
                  <a:lnTo>
                    <a:pt x="138988" y="120650"/>
                  </a:lnTo>
                  <a:lnTo>
                    <a:pt x="140843" y="125730"/>
                  </a:lnTo>
                  <a:lnTo>
                    <a:pt x="146507" y="129540"/>
                  </a:lnTo>
                  <a:lnTo>
                    <a:pt x="144868" y="135890"/>
                  </a:lnTo>
                  <a:lnTo>
                    <a:pt x="149034" y="133350"/>
                  </a:lnTo>
                  <a:lnTo>
                    <a:pt x="146138" y="140970"/>
                  </a:lnTo>
                  <a:lnTo>
                    <a:pt x="151549" y="138430"/>
                  </a:lnTo>
                  <a:lnTo>
                    <a:pt x="150660" y="142240"/>
                  </a:lnTo>
                  <a:lnTo>
                    <a:pt x="149250" y="142240"/>
                  </a:lnTo>
                  <a:lnTo>
                    <a:pt x="149910" y="147320"/>
                  </a:lnTo>
                  <a:lnTo>
                    <a:pt x="150317" y="148590"/>
                  </a:lnTo>
                  <a:lnTo>
                    <a:pt x="154127" y="147320"/>
                  </a:lnTo>
                  <a:lnTo>
                    <a:pt x="155448" y="147320"/>
                  </a:lnTo>
                  <a:lnTo>
                    <a:pt x="152755" y="149860"/>
                  </a:lnTo>
                  <a:lnTo>
                    <a:pt x="156679" y="149860"/>
                  </a:lnTo>
                  <a:lnTo>
                    <a:pt x="154000" y="152400"/>
                  </a:lnTo>
                  <a:lnTo>
                    <a:pt x="155295" y="152400"/>
                  </a:lnTo>
                  <a:lnTo>
                    <a:pt x="156019" y="151130"/>
                  </a:lnTo>
                  <a:lnTo>
                    <a:pt x="156870" y="151130"/>
                  </a:lnTo>
                  <a:lnTo>
                    <a:pt x="159245" y="152400"/>
                  </a:lnTo>
                  <a:lnTo>
                    <a:pt x="157772" y="156210"/>
                  </a:lnTo>
                  <a:lnTo>
                    <a:pt x="156413" y="157480"/>
                  </a:lnTo>
                  <a:lnTo>
                    <a:pt x="161467" y="160020"/>
                  </a:lnTo>
                  <a:lnTo>
                    <a:pt x="160807" y="160731"/>
                  </a:lnTo>
                  <a:lnTo>
                    <a:pt x="162648" y="161290"/>
                  </a:lnTo>
                  <a:lnTo>
                    <a:pt x="161950" y="161417"/>
                  </a:lnTo>
                  <a:lnTo>
                    <a:pt x="161010" y="163830"/>
                  </a:lnTo>
                  <a:lnTo>
                    <a:pt x="162534" y="166370"/>
                  </a:lnTo>
                  <a:lnTo>
                    <a:pt x="164338" y="167640"/>
                  </a:lnTo>
                  <a:lnTo>
                    <a:pt x="162242" y="168910"/>
                  </a:lnTo>
                  <a:lnTo>
                    <a:pt x="163804" y="171450"/>
                  </a:lnTo>
                  <a:lnTo>
                    <a:pt x="167424" y="173990"/>
                  </a:lnTo>
                  <a:lnTo>
                    <a:pt x="169684" y="177800"/>
                  </a:lnTo>
                  <a:lnTo>
                    <a:pt x="169748" y="176530"/>
                  </a:lnTo>
                  <a:lnTo>
                    <a:pt x="173177" y="173990"/>
                  </a:lnTo>
                  <a:lnTo>
                    <a:pt x="174167" y="175260"/>
                  </a:lnTo>
                  <a:lnTo>
                    <a:pt x="173494" y="175907"/>
                  </a:lnTo>
                  <a:lnTo>
                    <a:pt x="175006" y="176530"/>
                  </a:lnTo>
                  <a:lnTo>
                    <a:pt x="175526" y="177800"/>
                  </a:lnTo>
                  <a:lnTo>
                    <a:pt x="172300" y="179070"/>
                  </a:lnTo>
                  <a:lnTo>
                    <a:pt x="170878" y="179070"/>
                  </a:lnTo>
                  <a:lnTo>
                    <a:pt x="172910" y="180340"/>
                  </a:lnTo>
                  <a:lnTo>
                    <a:pt x="172466" y="180340"/>
                  </a:lnTo>
                  <a:lnTo>
                    <a:pt x="169164" y="185420"/>
                  </a:lnTo>
                  <a:lnTo>
                    <a:pt x="172872" y="184150"/>
                  </a:lnTo>
                  <a:lnTo>
                    <a:pt x="172085" y="185420"/>
                  </a:lnTo>
                  <a:lnTo>
                    <a:pt x="174345" y="189230"/>
                  </a:lnTo>
                  <a:lnTo>
                    <a:pt x="176364" y="189230"/>
                  </a:lnTo>
                  <a:lnTo>
                    <a:pt x="178358" y="193040"/>
                  </a:lnTo>
                  <a:lnTo>
                    <a:pt x="180886" y="190500"/>
                  </a:lnTo>
                  <a:lnTo>
                    <a:pt x="181051" y="193040"/>
                  </a:lnTo>
                  <a:lnTo>
                    <a:pt x="183616" y="191770"/>
                  </a:lnTo>
                  <a:lnTo>
                    <a:pt x="184188" y="194310"/>
                  </a:lnTo>
                  <a:lnTo>
                    <a:pt x="183756" y="198120"/>
                  </a:lnTo>
                  <a:lnTo>
                    <a:pt x="185623" y="200660"/>
                  </a:lnTo>
                  <a:lnTo>
                    <a:pt x="187909" y="201879"/>
                  </a:lnTo>
                  <a:lnTo>
                    <a:pt x="188023" y="200660"/>
                  </a:lnTo>
                  <a:lnTo>
                    <a:pt x="188048" y="199390"/>
                  </a:lnTo>
                  <a:lnTo>
                    <a:pt x="190042" y="199390"/>
                  </a:lnTo>
                  <a:lnTo>
                    <a:pt x="188010" y="201764"/>
                  </a:lnTo>
                  <a:lnTo>
                    <a:pt x="210781" y="201879"/>
                  </a:lnTo>
                  <a:lnTo>
                    <a:pt x="211150" y="199390"/>
                  </a:lnTo>
                  <a:lnTo>
                    <a:pt x="211531" y="196850"/>
                  </a:lnTo>
                  <a:lnTo>
                    <a:pt x="209765" y="196850"/>
                  </a:lnTo>
                  <a:lnTo>
                    <a:pt x="210527" y="195580"/>
                  </a:lnTo>
                  <a:lnTo>
                    <a:pt x="211099" y="195580"/>
                  </a:lnTo>
                  <a:lnTo>
                    <a:pt x="212013" y="194310"/>
                  </a:lnTo>
                  <a:close/>
                </a:path>
                <a:path w="388620" h="502285">
                  <a:moveTo>
                    <a:pt x="229679" y="227876"/>
                  </a:moveTo>
                  <a:lnTo>
                    <a:pt x="229387" y="227850"/>
                  </a:lnTo>
                  <a:lnTo>
                    <a:pt x="229577" y="228066"/>
                  </a:lnTo>
                  <a:lnTo>
                    <a:pt x="229679" y="227876"/>
                  </a:lnTo>
                  <a:close/>
                </a:path>
                <a:path w="388620" h="502285">
                  <a:moveTo>
                    <a:pt x="230898" y="225234"/>
                  </a:moveTo>
                  <a:lnTo>
                    <a:pt x="229679" y="227876"/>
                  </a:lnTo>
                  <a:lnTo>
                    <a:pt x="230593" y="227939"/>
                  </a:lnTo>
                  <a:lnTo>
                    <a:pt x="230898" y="225234"/>
                  </a:lnTo>
                  <a:close/>
                </a:path>
                <a:path w="388620" h="502285">
                  <a:moveTo>
                    <a:pt x="247370" y="256540"/>
                  </a:moveTo>
                  <a:lnTo>
                    <a:pt x="246722" y="255270"/>
                  </a:lnTo>
                  <a:lnTo>
                    <a:pt x="244805" y="252730"/>
                  </a:lnTo>
                  <a:lnTo>
                    <a:pt x="242735" y="254000"/>
                  </a:lnTo>
                  <a:lnTo>
                    <a:pt x="244259" y="254000"/>
                  </a:lnTo>
                  <a:lnTo>
                    <a:pt x="240690" y="255270"/>
                  </a:lnTo>
                  <a:lnTo>
                    <a:pt x="242176" y="255270"/>
                  </a:lnTo>
                  <a:lnTo>
                    <a:pt x="244944" y="256540"/>
                  </a:lnTo>
                  <a:lnTo>
                    <a:pt x="247370" y="256540"/>
                  </a:lnTo>
                  <a:close/>
                </a:path>
                <a:path w="388620" h="502285">
                  <a:moveTo>
                    <a:pt x="252425" y="274320"/>
                  </a:moveTo>
                  <a:lnTo>
                    <a:pt x="251231" y="274320"/>
                  </a:lnTo>
                  <a:lnTo>
                    <a:pt x="252095" y="274815"/>
                  </a:lnTo>
                  <a:lnTo>
                    <a:pt x="252425" y="274320"/>
                  </a:lnTo>
                  <a:close/>
                </a:path>
                <a:path w="388620" h="502285">
                  <a:moveTo>
                    <a:pt x="255066" y="273050"/>
                  </a:moveTo>
                  <a:lnTo>
                    <a:pt x="254127" y="271780"/>
                  </a:lnTo>
                  <a:lnTo>
                    <a:pt x="252425" y="274320"/>
                  </a:lnTo>
                  <a:lnTo>
                    <a:pt x="253034" y="274320"/>
                  </a:lnTo>
                  <a:lnTo>
                    <a:pt x="255066" y="273050"/>
                  </a:lnTo>
                  <a:close/>
                </a:path>
                <a:path w="388620" h="502285">
                  <a:moveTo>
                    <a:pt x="255930" y="310959"/>
                  </a:moveTo>
                  <a:lnTo>
                    <a:pt x="255676" y="311010"/>
                  </a:lnTo>
                  <a:lnTo>
                    <a:pt x="255460" y="311010"/>
                  </a:lnTo>
                  <a:lnTo>
                    <a:pt x="255130" y="311137"/>
                  </a:lnTo>
                  <a:lnTo>
                    <a:pt x="254927" y="313194"/>
                  </a:lnTo>
                  <a:lnTo>
                    <a:pt x="255587" y="312267"/>
                  </a:lnTo>
                  <a:lnTo>
                    <a:pt x="255841" y="311569"/>
                  </a:lnTo>
                  <a:lnTo>
                    <a:pt x="255930" y="310959"/>
                  </a:lnTo>
                  <a:close/>
                </a:path>
                <a:path w="388620" h="502285">
                  <a:moveTo>
                    <a:pt x="260184" y="321424"/>
                  </a:moveTo>
                  <a:lnTo>
                    <a:pt x="260032" y="321208"/>
                  </a:lnTo>
                  <a:lnTo>
                    <a:pt x="260134" y="321462"/>
                  </a:lnTo>
                  <a:close/>
                </a:path>
                <a:path w="388620" h="502285">
                  <a:moveTo>
                    <a:pt x="271881" y="297421"/>
                  </a:moveTo>
                  <a:lnTo>
                    <a:pt x="271830" y="296545"/>
                  </a:lnTo>
                  <a:lnTo>
                    <a:pt x="271487" y="297103"/>
                  </a:lnTo>
                  <a:lnTo>
                    <a:pt x="271881" y="297421"/>
                  </a:lnTo>
                  <a:close/>
                </a:path>
                <a:path w="388620" h="502285">
                  <a:moveTo>
                    <a:pt x="275755" y="342582"/>
                  </a:moveTo>
                  <a:lnTo>
                    <a:pt x="275348" y="342188"/>
                  </a:lnTo>
                  <a:lnTo>
                    <a:pt x="275247" y="342900"/>
                  </a:lnTo>
                  <a:lnTo>
                    <a:pt x="275755" y="342582"/>
                  </a:lnTo>
                  <a:close/>
                </a:path>
                <a:path w="388620" h="502285">
                  <a:moveTo>
                    <a:pt x="276885" y="308610"/>
                  </a:moveTo>
                  <a:lnTo>
                    <a:pt x="276301" y="308610"/>
                  </a:lnTo>
                  <a:lnTo>
                    <a:pt x="276009" y="309880"/>
                  </a:lnTo>
                  <a:lnTo>
                    <a:pt x="276885" y="308610"/>
                  </a:lnTo>
                  <a:close/>
                </a:path>
                <a:path w="388620" h="502285">
                  <a:moveTo>
                    <a:pt x="280085" y="308622"/>
                  </a:moveTo>
                  <a:lnTo>
                    <a:pt x="279933" y="308813"/>
                  </a:lnTo>
                  <a:lnTo>
                    <a:pt x="279946" y="309245"/>
                  </a:lnTo>
                  <a:lnTo>
                    <a:pt x="280073" y="308813"/>
                  </a:lnTo>
                  <a:lnTo>
                    <a:pt x="280085" y="308622"/>
                  </a:lnTo>
                  <a:close/>
                </a:path>
                <a:path w="388620" h="502285">
                  <a:moveTo>
                    <a:pt x="280212" y="308483"/>
                  </a:moveTo>
                  <a:lnTo>
                    <a:pt x="279615" y="308267"/>
                  </a:lnTo>
                  <a:lnTo>
                    <a:pt x="279438" y="308483"/>
                  </a:lnTo>
                  <a:lnTo>
                    <a:pt x="279819" y="308533"/>
                  </a:lnTo>
                  <a:lnTo>
                    <a:pt x="280085" y="308622"/>
                  </a:lnTo>
                  <a:lnTo>
                    <a:pt x="280212" y="308483"/>
                  </a:lnTo>
                  <a:close/>
                </a:path>
                <a:path w="388620" h="502285">
                  <a:moveTo>
                    <a:pt x="283464" y="312420"/>
                  </a:moveTo>
                  <a:lnTo>
                    <a:pt x="283311" y="311150"/>
                  </a:lnTo>
                  <a:lnTo>
                    <a:pt x="282092" y="312420"/>
                  </a:lnTo>
                  <a:lnTo>
                    <a:pt x="283464" y="312420"/>
                  </a:lnTo>
                  <a:close/>
                </a:path>
                <a:path w="388620" h="502285">
                  <a:moveTo>
                    <a:pt x="286359" y="356044"/>
                  </a:moveTo>
                  <a:lnTo>
                    <a:pt x="286194" y="355892"/>
                  </a:lnTo>
                  <a:lnTo>
                    <a:pt x="285203" y="355536"/>
                  </a:lnTo>
                  <a:lnTo>
                    <a:pt x="285661" y="355841"/>
                  </a:lnTo>
                  <a:lnTo>
                    <a:pt x="286359" y="356044"/>
                  </a:lnTo>
                  <a:close/>
                </a:path>
                <a:path w="388620" h="502285">
                  <a:moveTo>
                    <a:pt x="288518" y="356870"/>
                  </a:moveTo>
                  <a:lnTo>
                    <a:pt x="287883" y="356870"/>
                  </a:lnTo>
                  <a:lnTo>
                    <a:pt x="287705" y="356755"/>
                  </a:lnTo>
                  <a:lnTo>
                    <a:pt x="286918" y="356870"/>
                  </a:lnTo>
                  <a:lnTo>
                    <a:pt x="286753" y="358140"/>
                  </a:lnTo>
                  <a:lnTo>
                    <a:pt x="288518" y="356870"/>
                  </a:lnTo>
                  <a:close/>
                </a:path>
                <a:path w="388620" h="502285">
                  <a:moveTo>
                    <a:pt x="291223" y="319227"/>
                  </a:moveTo>
                  <a:lnTo>
                    <a:pt x="290830" y="319570"/>
                  </a:lnTo>
                  <a:lnTo>
                    <a:pt x="290576" y="319913"/>
                  </a:lnTo>
                  <a:lnTo>
                    <a:pt x="290347" y="320243"/>
                  </a:lnTo>
                  <a:lnTo>
                    <a:pt x="290588" y="320078"/>
                  </a:lnTo>
                  <a:lnTo>
                    <a:pt x="290855" y="319798"/>
                  </a:lnTo>
                  <a:lnTo>
                    <a:pt x="291223" y="319227"/>
                  </a:lnTo>
                  <a:close/>
                </a:path>
                <a:path w="388620" h="502285">
                  <a:moveTo>
                    <a:pt x="291934" y="361086"/>
                  </a:moveTo>
                  <a:lnTo>
                    <a:pt x="289344" y="361950"/>
                  </a:lnTo>
                  <a:lnTo>
                    <a:pt x="291160" y="361950"/>
                  </a:lnTo>
                  <a:lnTo>
                    <a:pt x="291934" y="361086"/>
                  </a:lnTo>
                  <a:close/>
                </a:path>
                <a:path w="388620" h="502285">
                  <a:moveTo>
                    <a:pt x="292315" y="360959"/>
                  </a:moveTo>
                  <a:lnTo>
                    <a:pt x="292303" y="360680"/>
                  </a:lnTo>
                  <a:lnTo>
                    <a:pt x="291934" y="361086"/>
                  </a:lnTo>
                  <a:lnTo>
                    <a:pt x="292315" y="360959"/>
                  </a:lnTo>
                  <a:close/>
                </a:path>
                <a:path w="388620" h="502285">
                  <a:moveTo>
                    <a:pt x="301167" y="345440"/>
                  </a:moveTo>
                  <a:lnTo>
                    <a:pt x="300520" y="345440"/>
                  </a:lnTo>
                  <a:lnTo>
                    <a:pt x="300888" y="346710"/>
                  </a:lnTo>
                  <a:lnTo>
                    <a:pt x="301167" y="345440"/>
                  </a:lnTo>
                  <a:close/>
                </a:path>
                <a:path w="388620" h="502285">
                  <a:moveTo>
                    <a:pt x="302679" y="344995"/>
                  </a:moveTo>
                  <a:lnTo>
                    <a:pt x="302628" y="344208"/>
                  </a:lnTo>
                  <a:lnTo>
                    <a:pt x="302552" y="344576"/>
                  </a:lnTo>
                  <a:lnTo>
                    <a:pt x="302590" y="344805"/>
                  </a:lnTo>
                  <a:lnTo>
                    <a:pt x="302679" y="344995"/>
                  </a:lnTo>
                  <a:close/>
                </a:path>
                <a:path w="388620" h="502285">
                  <a:moveTo>
                    <a:pt x="302983" y="334010"/>
                  </a:moveTo>
                  <a:lnTo>
                    <a:pt x="299935" y="332740"/>
                  </a:lnTo>
                  <a:lnTo>
                    <a:pt x="298234" y="334010"/>
                  </a:lnTo>
                  <a:lnTo>
                    <a:pt x="295783" y="334010"/>
                  </a:lnTo>
                  <a:lnTo>
                    <a:pt x="299237" y="336346"/>
                  </a:lnTo>
                  <a:lnTo>
                    <a:pt x="302983" y="334010"/>
                  </a:lnTo>
                  <a:close/>
                </a:path>
                <a:path w="388620" h="502285">
                  <a:moveTo>
                    <a:pt x="309943" y="346710"/>
                  </a:moveTo>
                  <a:lnTo>
                    <a:pt x="309283" y="345440"/>
                  </a:lnTo>
                  <a:lnTo>
                    <a:pt x="309892" y="346710"/>
                  </a:lnTo>
                  <a:close/>
                </a:path>
                <a:path w="388620" h="502285">
                  <a:moveTo>
                    <a:pt x="311137" y="384733"/>
                  </a:moveTo>
                  <a:lnTo>
                    <a:pt x="310997" y="384162"/>
                  </a:lnTo>
                  <a:lnTo>
                    <a:pt x="310896" y="383425"/>
                  </a:lnTo>
                  <a:lnTo>
                    <a:pt x="310210" y="383184"/>
                  </a:lnTo>
                  <a:lnTo>
                    <a:pt x="310083" y="384086"/>
                  </a:lnTo>
                  <a:lnTo>
                    <a:pt x="310502" y="384505"/>
                  </a:lnTo>
                  <a:lnTo>
                    <a:pt x="311137" y="384733"/>
                  </a:lnTo>
                  <a:close/>
                </a:path>
                <a:path w="388620" h="502285">
                  <a:moveTo>
                    <a:pt x="312889" y="351790"/>
                  </a:moveTo>
                  <a:lnTo>
                    <a:pt x="311937" y="351142"/>
                  </a:lnTo>
                  <a:lnTo>
                    <a:pt x="311962" y="351790"/>
                  </a:lnTo>
                  <a:lnTo>
                    <a:pt x="312889" y="351790"/>
                  </a:lnTo>
                  <a:close/>
                </a:path>
                <a:path w="388620" h="502285">
                  <a:moveTo>
                    <a:pt x="312978" y="385051"/>
                  </a:moveTo>
                  <a:lnTo>
                    <a:pt x="311645" y="384924"/>
                  </a:lnTo>
                  <a:lnTo>
                    <a:pt x="311124" y="384746"/>
                  </a:lnTo>
                  <a:lnTo>
                    <a:pt x="311315" y="385432"/>
                  </a:lnTo>
                  <a:lnTo>
                    <a:pt x="311543" y="385927"/>
                  </a:lnTo>
                  <a:lnTo>
                    <a:pt x="312978" y="385051"/>
                  </a:lnTo>
                  <a:close/>
                </a:path>
                <a:path w="388620" h="502285">
                  <a:moveTo>
                    <a:pt x="317233" y="355600"/>
                  </a:moveTo>
                  <a:lnTo>
                    <a:pt x="316318" y="354330"/>
                  </a:lnTo>
                  <a:lnTo>
                    <a:pt x="315696" y="354330"/>
                  </a:lnTo>
                  <a:lnTo>
                    <a:pt x="317233" y="355600"/>
                  </a:lnTo>
                  <a:close/>
                </a:path>
                <a:path w="388620" h="502285">
                  <a:moveTo>
                    <a:pt x="318643" y="365531"/>
                  </a:moveTo>
                  <a:lnTo>
                    <a:pt x="318363" y="365582"/>
                  </a:lnTo>
                  <a:lnTo>
                    <a:pt x="318401" y="365798"/>
                  </a:lnTo>
                  <a:lnTo>
                    <a:pt x="318427" y="365950"/>
                  </a:lnTo>
                  <a:lnTo>
                    <a:pt x="318439" y="366141"/>
                  </a:lnTo>
                  <a:lnTo>
                    <a:pt x="318604" y="365798"/>
                  </a:lnTo>
                  <a:lnTo>
                    <a:pt x="318643" y="365531"/>
                  </a:lnTo>
                  <a:close/>
                </a:path>
                <a:path w="388620" h="502285">
                  <a:moveTo>
                    <a:pt x="320852" y="375208"/>
                  </a:moveTo>
                  <a:lnTo>
                    <a:pt x="320459" y="375018"/>
                  </a:lnTo>
                  <a:lnTo>
                    <a:pt x="320128" y="374878"/>
                  </a:lnTo>
                  <a:lnTo>
                    <a:pt x="319913" y="375107"/>
                  </a:lnTo>
                  <a:lnTo>
                    <a:pt x="320205" y="375386"/>
                  </a:lnTo>
                  <a:lnTo>
                    <a:pt x="320560" y="375348"/>
                  </a:lnTo>
                  <a:lnTo>
                    <a:pt x="320852" y="375208"/>
                  </a:lnTo>
                  <a:close/>
                </a:path>
                <a:path w="388620" h="502285">
                  <a:moveTo>
                    <a:pt x="323011" y="370840"/>
                  </a:moveTo>
                  <a:lnTo>
                    <a:pt x="321183" y="370840"/>
                  </a:lnTo>
                  <a:lnTo>
                    <a:pt x="321056" y="371475"/>
                  </a:lnTo>
                  <a:lnTo>
                    <a:pt x="321043" y="372033"/>
                  </a:lnTo>
                  <a:lnTo>
                    <a:pt x="323011" y="370840"/>
                  </a:lnTo>
                  <a:close/>
                </a:path>
                <a:path w="388620" h="502285">
                  <a:moveTo>
                    <a:pt x="329120" y="386080"/>
                  </a:moveTo>
                  <a:lnTo>
                    <a:pt x="328206" y="385152"/>
                  </a:lnTo>
                  <a:lnTo>
                    <a:pt x="326999" y="386981"/>
                  </a:lnTo>
                  <a:lnTo>
                    <a:pt x="329120" y="386080"/>
                  </a:lnTo>
                  <a:close/>
                </a:path>
                <a:path w="388620" h="502285">
                  <a:moveTo>
                    <a:pt x="329272" y="383540"/>
                  </a:moveTo>
                  <a:lnTo>
                    <a:pt x="326605" y="383540"/>
                  </a:lnTo>
                  <a:lnTo>
                    <a:pt x="328206" y="385152"/>
                  </a:lnTo>
                  <a:lnTo>
                    <a:pt x="329272" y="383540"/>
                  </a:lnTo>
                  <a:close/>
                </a:path>
                <a:path w="388620" h="502285">
                  <a:moveTo>
                    <a:pt x="329323" y="412750"/>
                  </a:moveTo>
                  <a:close/>
                </a:path>
                <a:path w="388620" h="502285">
                  <a:moveTo>
                    <a:pt x="346176" y="420649"/>
                  </a:moveTo>
                  <a:lnTo>
                    <a:pt x="346049" y="420903"/>
                  </a:lnTo>
                  <a:lnTo>
                    <a:pt x="346163" y="420776"/>
                  </a:lnTo>
                  <a:lnTo>
                    <a:pt x="346176" y="420649"/>
                  </a:lnTo>
                  <a:close/>
                </a:path>
                <a:path w="388620" h="502285">
                  <a:moveTo>
                    <a:pt x="346303" y="420192"/>
                  </a:moveTo>
                  <a:lnTo>
                    <a:pt x="346240" y="419976"/>
                  </a:lnTo>
                  <a:lnTo>
                    <a:pt x="346176" y="420649"/>
                  </a:lnTo>
                  <a:lnTo>
                    <a:pt x="346278" y="420408"/>
                  </a:lnTo>
                  <a:lnTo>
                    <a:pt x="346303" y="420192"/>
                  </a:lnTo>
                  <a:close/>
                </a:path>
                <a:path w="388620" h="502285">
                  <a:moveTo>
                    <a:pt x="346405" y="418223"/>
                  </a:moveTo>
                  <a:lnTo>
                    <a:pt x="345401" y="418757"/>
                  </a:lnTo>
                  <a:lnTo>
                    <a:pt x="346062" y="419277"/>
                  </a:lnTo>
                  <a:lnTo>
                    <a:pt x="346240" y="419976"/>
                  </a:lnTo>
                  <a:lnTo>
                    <a:pt x="346405" y="418223"/>
                  </a:lnTo>
                  <a:close/>
                </a:path>
                <a:path w="388620" h="502285">
                  <a:moveTo>
                    <a:pt x="350888" y="446989"/>
                  </a:moveTo>
                  <a:lnTo>
                    <a:pt x="350685" y="447179"/>
                  </a:lnTo>
                  <a:lnTo>
                    <a:pt x="350520" y="447408"/>
                  </a:lnTo>
                  <a:lnTo>
                    <a:pt x="350431" y="447675"/>
                  </a:lnTo>
                  <a:lnTo>
                    <a:pt x="350583" y="447573"/>
                  </a:lnTo>
                  <a:lnTo>
                    <a:pt x="350735" y="447294"/>
                  </a:lnTo>
                  <a:lnTo>
                    <a:pt x="350888" y="446989"/>
                  </a:lnTo>
                  <a:close/>
                </a:path>
                <a:path w="388620" h="502285">
                  <a:moveTo>
                    <a:pt x="352158" y="433070"/>
                  </a:moveTo>
                  <a:lnTo>
                    <a:pt x="350647" y="433070"/>
                  </a:lnTo>
                  <a:lnTo>
                    <a:pt x="351015" y="434340"/>
                  </a:lnTo>
                  <a:lnTo>
                    <a:pt x="352158" y="433070"/>
                  </a:lnTo>
                  <a:close/>
                </a:path>
                <a:path w="388620" h="502285">
                  <a:moveTo>
                    <a:pt x="353314" y="431800"/>
                  </a:moveTo>
                  <a:lnTo>
                    <a:pt x="352158" y="433070"/>
                  </a:lnTo>
                  <a:lnTo>
                    <a:pt x="353085" y="433070"/>
                  </a:lnTo>
                  <a:lnTo>
                    <a:pt x="353314" y="431800"/>
                  </a:lnTo>
                  <a:close/>
                </a:path>
                <a:path w="388620" h="502285">
                  <a:moveTo>
                    <a:pt x="355473" y="426135"/>
                  </a:moveTo>
                  <a:lnTo>
                    <a:pt x="355180" y="426339"/>
                  </a:lnTo>
                  <a:lnTo>
                    <a:pt x="354901" y="426593"/>
                  </a:lnTo>
                  <a:lnTo>
                    <a:pt x="354685" y="426834"/>
                  </a:lnTo>
                  <a:lnTo>
                    <a:pt x="355028" y="426593"/>
                  </a:lnTo>
                  <a:lnTo>
                    <a:pt x="355333" y="426313"/>
                  </a:lnTo>
                  <a:lnTo>
                    <a:pt x="355473" y="426135"/>
                  </a:lnTo>
                  <a:close/>
                </a:path>
                <a:path w="388620" h="502285">
                  <a:moveTo>
                    <a:pt x="356844" y="449580"/>
                  </a:moveTo>
                  <a:lnTo>
                    <a:pt x="354863" y="450850"/>
                  </a:lnTo>
                  <a:lnTo>
                    <a:pt x="355879" y="452120"/>
                  </a:lnTo>
                  <a:lnTo>
                    <a:pt x="356501" y="451967"/>
                  </a:lnTo>
                  <a:lnTo>
                    <a:pt x="356844" y="449580"/>
                  </a:lnTo>
                  <a:close/>
                </a:path>
                <a:path w="388620" h="502285">
                  <a:moveTo>
                    <a:pt x="356882" y="451866"/>
                  </a:moveTo>
                  <a:lnTo>
                    <a:pt x="356501" y="451967"/>
                  </a:lnTo>
                  <a:lnTo>
                    <a:pt x="356476" y="452120"/>
                  </a:lnTo>
                  <a:lnTo>
                    <a:pt x="356882" y="451866"/>
                  </a:lnTo>
                  <a:close/>
                </a:path>
                <a:path w="388620" h="502285">
                  <a:moveTo>
                    <a:pt x="360387" y="463448"/>
                  </a:moveTo>
                  <a:lnTo>
                    <a:pt x="359219" y="464032"/>
                  </a:lnTo>
                  <a:lnTo>
                    <a:pt x="359714" y="463842"/>
                  </a:lnTo>
                  <a:lnTo>
                    <a:pt x="360057" y="463664"/>
                  </a:lnTo>
                  <a:lnTo>
                    <a:pt x="360362" y="463486"/>
                  </a:lnTo>
                  <a:close/>
                </a:path>
                <a:path w="388620" h="502285">
                  <a:moveTo>
                    <a:pt x="362026" y="440690"/>
                  </a:moveTo>
                  <a:lnTo>
                    <a:pt x="361137" y="439420"/>
                  </a:lnTo>
                  <a:lnTo>
                    <a:pt x="360654" y="439420"/>
                  </a:lnTo>
                  <a:lnTo>
                    <a:pt x="362026" y="440690"/>
                  </a:lnTo>
                  <a:close/>
                </a:path>
                <a:path w="388620" h="502285">
                  <a:moveTo>
                    <a:pt x="362445" y="472440"/>
                  </a:moveTo>
                  <a:lnTo>
                    <a:pt x="362292" y="471170"/>
                  </a:lnTo>
                  <a:lnTo>
                    <a:pt x="360832" y="471170"/>
                  </a:lnTo>
                  <a:lnTo>
                    <a:pt x="362445" y="472440"/>
                  </a:lnTo>
                  <a:close/>
                </a:path>
                <a:path w="388620" h="502285">
                  <a:moveTo>
                    <a:pt x="362508" y="437680"/>
                  </a:moveTo>
                  <a:lnTo>
                    <a:pt x="360895" y="437807"/>
                  </a:lnTo>
                  <a:lnTo>
                    <a:pt x="361137" y="438162"/>
                  </a:lnTo>
                  <a:lnTo>
                    <a:pt x="361543" y="438023"/>
                  </a:lnTo>
                  <a:lnTo>
                    <a:pt x="361988" y="437870"/>
                  </a:lnTo>
                  <a:lnTo>
                    <a:pt x="362508" y="437680"/>
                  </a:lnTo>
                  <a:close/>
                </a:path>
                <a:path w="388620" h="502285">
                  <a:moveTo>
                    <a:pt x="363169" y="471170"/>
                  </a:moveTo>
                  <a:lnTo>
                    <a:pt x="362178" y="470319"/>
                  </a:lnTo>
                  <a:lnTo>
                    <a:pt x="362292" y="471170"/>
                  </a:lnTo>
                  <a:lnTo>
                    <a:pt x="363169" y="471170"/>
                  </a:lnTo>
                  <a:close/>
                </a:path>
                <a:path w="388620" h="502285">
                  <a:moveTo>
                    <a:pt x="363474" y="443230"/>
                  </a:moveTo>
                  <a:lnTo>
                    <a:pt x="362902" y="443230"/>
                  </a:lnTo>
                  <a:lnTo>
                    <a:pt x="362902" y="443433"/>
                  </a:lnTo>
                  <a:lnTo>
                    <a:pt x="363474" y="443230"/>
                  </a:lnTo>
                  <a:close/>
                </a:path>
                <a:path w="388620" h="502285">
                  <a:moveTo>
                    <a:pt x="370801" y="452348"/>
                  </a:moveTo>
                  <a:lnTo>
                    <a:pt x="370687" y="451942"/>
                  </a:lnTo>
                  <a:lnTo>
                    <a:pt x="368134" y="453415"/>
                  </a:lnTo>
                  <a:lnTo>
                    <a:pt x="366979" y="453961"/>
                  </a:lnTo>
                  <a:lnTo>
                    <a:pt x="368122" y="453504"/>
                  </a:lnTo>
                  <a:lnTo>
                    <a:pt x="368769" y="453440"/>
                  </a:lnTo>
                  <a:lnTo>
                    <a:pt x="369138" y="453618"/>
                  </a:lnTo>
                  <a:lnTo>
                    <a:pt x="369620" y="453326"/>
                  </a:lnTo>
                  <a:lnTo>
                    <a:pt x="370154" y="452932"/>
                  </a:lnTo>
                  <a:lnTo>
                    <a:pt x="370801" y="452348"/>
                  </a:lnTo>
                  <a:close/>
                </a:path>
                <a:path w="388620" h="502285">
                  <a:moveTo>
                    <a:pt x="370814" y="458470"/>
                  </a:moveTo>
                  <a:lnTo>
                    <a:pt x="369684" y="459003"/>
                  </a:lnTo>
                  <a:lnTo>
                    <a:pt x="370776" y="458698"/>
                  </a:lnTo>
                  <a:lnTo>
                    <a:pt x="370814" y="458470"/>
                  </a:lnTo>
                  <a:close/>
                </a:path>
                <a:path w="388620" h="502285">
                  <a:moveTo>
                    <a:pt x="371538" y="464820"/>
                  </a:moveTo>
                  <a:lnTo>
                    <a:pt x="370332" y="463969"/>
                  </a:lnTo>
                  <a:lnTo>
                    <a:pt x="369430" y="464820"/>
                  </a:lnTo>
                  <a:lnTo>
                    <a:pt x="371538" y="464820"/>
                  </a:lnTo>
                  <a:close/>
                </a:path>
                <a:path w="388620" h="502285">
                  <a:moveTo>
                    <a:pt x="371627" y="458470"/>
                  </a:moveTo>
                  <a:lnTo>
                    <a:pt x="370776" y="458698"/>
                  </a:lnTo>
                  <a:lnTo>
                    <a:pt x="370446" y="461010"/>
                  </a:lnTo>
                  <a:lnTo>
                    <a:pt x="371627" y="458470"/>
                  </a:lnTo>
                  <a:close/>
                </a:path>
                <a:path w="388620" h="502285">
                  <a:moveTo>
                    <a:pt x="372491" y="484809"/>
                  </a:moveTo>
                  <a:lnTo>
                    <a:pt x="371513" y="485279"/>
                  </a:lnTo>
                  <a:lnTo>
                    <a:pt x="371741" y="485216"/>
                  </a:lnTo>
                  <a:lnTo>
                    <a:pt x="372059" y="485063"/>
                  </a:lnTo>
                  <a:lnTo>
                    <a:pt x="372491" y="484809"/>
                  </a:lnTo>
                  <a:close/>
                </a:path>
                <a:path w="388620" h="502285">
                  <a:moveTo>
                    <a:pt x="373545" y="487794"/>
                  </a:moveTo>
                  <a:lnTo>
                    <a:pt x="373392" y="487603"/>
                  </a:lnTo>
                  <a:lnTo>
                    <a:pt x="373240" y="487413"/>
                  </a:lnTo>
                  <a:lnTo>
                    <a:pt x="373138" y="487197"/>
                  </a:lnTo>
                  <a:lnTo>
                    <a:pt x="373240" y="487527"/>
                  </a:lnTo>
                  <a:lnTo>
                    <a:pt x="373354" y="487705"/>
                  </a:lnTo>
                  <a:lnTo>
                    <a:pt x="373545" y="487794"/>
                  </a:lnTo>
                  <a:close/>
                </a:path>
                <a:path w="388620" h="502285">
                  <a:moveTo>
                    <a:pt x="374243" y="468630"/>
                  </a:moveTo>
                  <a:close/>
                </a:path>
                <a:path w="388620" h="502285">
                  <a:moveTo>
                    <a:pt x="374637" y="488530"/>
                  </a:moveTo>
                  <a:lnTo>
                    <a:pt x="374383" y="488403"/>
                  </a:lnTo>
                  <a:lnTo>
                    <a:pt x="374142" y="488276"/>
                  </a:lnTo>
                  <a:lnTo>
                    <a:pt x="373951" y="488137"/>
                  </a:lnTo>
                  <a:lnTo>
                    <a:pt x="373481" y="488391"/>
                  </a:lnTo>
                  <a:lnTo>
                    <a:pt x="373761" y="488543"/>
                  </a:lnTo>
                  <a:lnTo>
                    <a:pt x="374167" y="488581"/>
                  </a:lnTo>
                  <a:lnTo>
                    <a:pt x="374637" y="488530"/>
                  </a:lnTo>
                  <a:close/>
                </a:path>
                <a:path w="388620" h="502285">
                  <a:moveTo>
                    <a:pt x="374865" y="487489"/>
                  </a:moveTo>
                  <a:lnTo>
                    <a:pt x="374192" y="487807"/>
                  </a:lnTo>
                  <a:lnTo>
                    <a:pt x="373799" y="487895"/>
                  </a:lnTo>
                  <a:lnTo>
                    <a:pt x="373545" y="487794"/>
                  </a:lnTo>
                  <a:lnTo>
                    <a:pt x="373951" y="488137"/>
                  </a:lnTo>
                  <a:lnTo>
                    <a:pt x="374345" y="487934"/>
                  </a:lnTo>
                  <a:lnTo>
                    <a:pt x="374700" y="487705"/>
                  </a:lnTo>
                  <a:lnTo>
                    <a:pt x="374865" y="487489"/>
                  </a:lnTo>
                  <a:close/>
                </a:path>
                <a:path w="388620" h="502285">
                  <a:moveTo>
                    <a:pt x="377698" y="494880"/>
                  </a:moveTo>
                  <a:lnTo>
                    <a:pt x="377164" y="494690"/>
                  </a:lnTo>
                  <a:lnTo>
                    <a:pt x="377278" y="495084"/>
                  </a:lnTo>
                  <a:lnTo>
                    <a:pt x="377431" y="494969"/>
                  </a:lnTo>
                  <a:lnTo>
                    <a:pt x="377583" y="494906"/>
                  </a:lnTo>
                  <a:close/>
                </a:path>
                <a:path w="388620" h="502285">
                  <a:moveTo>
                    <a:pt x="378218" y="495058"/>
                  </a:moveTo>
                  <a:lnTo>
                    <a:pt x="378117" y="494893"/>
                  </a:lnTo>
                  <a:lnTo>
                    <a:pt x="377990" y="494741"/>
                  </a:lnTo>
                  <a:lnTo>
                    <a:pt x="377685" y="494868"/>
                  </a:lnTo>
                  <a:lnTo>
                    <a:pt x="378218" y="495058"/>
                  </a:lnTo>
                  <a:close/>
                </a:path>
                <a:path w="388620" h="502285">
                  <a:moveTo>
                    <a:pt x="378866" y="492696"/>
                  </a:moveTo>
                  <a:lnTo>
                    <a:pt x="377444" y="491490"/>
                  </a:lnTo>
                  <a:lnTo>
                    <a:pt x="376174" y="491490"/>
                  </a:lnTo>
                  <a:lnTo>
                    <a:pt x="377774" y="492760"/>
                  </a:lnTo>
                  <a:lnTo>
                    <a:pt x="378447" y="493153"/>
                  </a:lnTo>
                  <a:lnTo>
                    <a:pt x="378866" y="492696"/>
                  </a:lnTo>
                  <a:close/>
                </a:path>
                <a:path w="388620" h="502285">
                  <a:moveTo>
                    <a:pt x="379158" y="486410"/>
                  </a:moveTo>
                  <a:lnTo>
                    <a:pt x="378206" y="486854"/>
                  </a:lnTo>
                  <a:lnTo>
                    <a:pt x="378777" y="487680"/>
                  </a:lnTo>
                  <a:lnTo>
                    <a:pt x="379158" y="486410"/>
                  </a:lnTo>
                  <a:close/>
                </a:path>
                <a:path w="388620" h="502285">
                  <a:moveTo>
                    <a:pt x="379349" y="495427"/>
                  </a:moveTo>
                  <a:lnTo>
                    <a:pt x="378231" y="495058"/>
                  </a:lnTo>
                  <a:lnTo>
                    <a:pt x="378383" y="495325"/>
                  </a:lnTo>
                  <a:lnTo>
                    <a:pt x="378523" y="495706"/>
                  </a:lnTo>
                  <a:lnTo>
                    <a:pt x="379349" y="495427"/>
                  </a:lnTo>
                  <a:close/>
                </a:path>
                <a:path w="388620" h="502285">
                  <a:moveTo>
                    <a:pt x="379933" y="494030"/>
                  </a:moveTo>
                  <a:lnTo>
                    <a:pt x="378447" y="493153"/>
                  </a:lnTo>
                  <a:lnTo>
                    <a:pt x="377659" y="494030"/>
                  </a:lnTo>
                  <a:lnTo>
                    <a:pt x="379933" y="494030"/>
                  </a:lnTo>
                  <a:close/>
                </a:path>
                <a:path w="388620" h="502285">
                  <a:moveTo>
                    <a:pt x="380225" y="491490"/>
                  </a:moveTo>
                  <a:lnTo>
                    <a:pt x="380060" y="491350"/>
                  </a:lnTo>
                  <a:lnTo>
                    <a:pt x="379984" y="491490"/>
                  </a:lnTo>
                  <a:lnTo>
                    <a:pt x="378866" y="492696"/>
                  </a:lnTo>
                  <a:lnTo>
                    <a:pt x="380225" y="491490"/>
                  </a:lnTo>
                  <a:close/>
                </a:path>
                <a:path w="388620" h="502285">
                  <a:moveTo>
                    <a:pt x="380619" y="481609"/>
                  </a:moveTo>
                  <a:lnTo>
                    <a:pt x="380365" y="481330"/>
                  </a:lnTo>
                  <a:lnTo>
                    <a:pt x="379450" y="482600"/>
                  </a:lnTo>
                  <a:lnTo>
                    <a:pt x="380619" y="481609"/>
                  </a:lnTo>
                  <a:close/>
                </a:path>
                <a:path w="388620" h="502285">
                  <a:moveTo>
                    <a:pt x="382473" y="480060"/>
                  </a:moveTo>
                  <a:lnTo>
                    <a:pt x="380619" y="481609"/>
                  </a:lnTo>
                  <a:lnTo>
                    <a:pt x="381508" y="482600"/>
                  </a:lnTo>
                  <a:lnTo>
                    <a:pt x="382473" y="480060"/>
                  </a:lnTo>
                  <a:close/>
                </a:path>
                <a:path w="388620" h="502285">
                  <a:moveTo>
                    <a:pt x="382549" y="473710"/>
                  </a:moveTo>
                  <a:lnTo>
                    <a:pt x="376770" y="476250"/>
                  </a:lnTo>
                  <a:lnTo>
                    <a:pt x="377888" y="474980"/>
                  </a:lnTo>
                  <a:lnTo>
                    <a:pt x="378993" y="473710"/>
                  </a:lnTo>
                  <a:lnTo>
                    <a:pt x="379349" y="473710"/>
                  </a:lnTo>
                  <a:lnTo>
                    <a:pt x="376047" y="471170"/>
                  </a:lnTo>
                  <a:lnTo>
                    <a:pt x="376453" y="474980"/>
                  </a:lnTo>
                  <a:lnTo>
                    <a:pt x="371741" y="473710"/>
                  </a:lnTo>
                  <a:lnTo>
                    <a:pt x="377355" y="468630"/>
                  </a:lnTo>
                  <a:lnTo>
                    <a:pt x="374459" y="469900"/>
                  </a:lnTo>
                  <a:lnTo>
                    <a:pt x="374332" y="469900"/>
                  </a:lnTo>
                  <a:lnTo>
                    <a:pt x="374142" y="468680"/>
                  </a:lnTo>
                  <a:lnTo>
                    <a:pt x="372046" y="469900"/>
                  </a:lnTo>
                  <a:lnTo>
                    <a:pt x="373481" y="466090"/>
                  </a:lnTo>
                  <a:lnTo>
                    <a:pt x="368071" y="466090"/>
                  </a:lnTo>
                  <a:lnTo>
                    <a:pt x="369430" y="464820"/>
                  </a:lnTo>
                  <a:lnTo>
                    <a:pt x="369011" y="464820"/>
                  </a:lnTo>
                  <a:lnTo>
                    <a:pt x="370128" y="463829"/>
                  </a:lnTo>
                  <a:lnTo>
                    <a:pt x="370332" y="463969"/>
                  </a:lnTo>
                  <a:lnTo>
                    <a:pt x="372135" y="462280"/>
                  </a:lnTo>
                  <a:lnTo>
                    <a:pt x="371525" y="462597"/>
                  </a:lnTo>
                  <a:lnTo>
                    <a:pt x="373329" y="461010"/>
                  </a:lnTo>
                  <a:lnTo>
                    <a:pt x="366966" y="463550"/>
                  </a:lnTo>
                  <a:lnTo>
                    <a:pt x="367753" y="461010"/>
                  </a:lnTo>
                  <a:lnTo>
                    <a:pt x="368147" y="459740"/>
                  </a:lnTo>
                  <a:lnTo>
                    <a:pt x="369684" y="459003"/>
                  </a:lnTo>
                  <a:lnTo>
                    <a:pt x="367042" y="459740"/>
                  </a:lnTo>
                  <a:lnTo>
                    <a:pt x="368858" y="457200"/>
                  </a:lnTo>
                  <a:lnTo>
                    <a:pt x="370687" y="454660"/>
                  </a:lnTo>
                  <a:lnTo>
                    <a:pt x="369138" y="454660"/>
                  </a:lnTo>
                  <a:lnTo>
                    <a:pt x="365887" y="455930"/>
                  </a:lnTo>
                  <a:lnTo>
                    <a:pt x="366090" y="452120"/>
                  </a:lnTo>
                  <a:lnTo>
                    <a:pt x="363702" y="450850"/>
                  </a:lnTo>
                  <a:lnTo>
                    <a:pt x="364858" y="450850"/>
                  </a:lnTo>
                  <a:lnTo>
                    <a:pt x="362966" y="445770"/>
                  </a:lnTo>
                  <a:lnTo>
                    <a:pt x="362902" y="443433"/>
                  </a:lnTo>
                  <a:lnTo>
                    <a:pt x="359994" y="444500"/>
                  </a:lnTo>
                  <a:lnTo>
                    <a:pt x="359346" y="441960"/>
                  </a:lnTo>
                  <a:lnTo>
                    <a:pt x="357733" y="441960"/>
                  </a:lnTo>
                  <a:lnTo>
                    <a:pt x="359727" y="440690"/>
                  </a:lnTo>
                  <a:lnTo>
                    <a:pt x="360654" y="439420"/>
                  </a:lnTo>
                  <a:lnTo>
                    <a:pt x="359079" y="439420"/>
                  </a:lnTo>
                  <a:lnTo>
                    <a:pt x="358140" y="438150"/>
                  </a:lnTo>
                  <a:lnTo>
                    <a:pt x="360768" y="436880"/>
                  </a:lnTo>
                  <a:lnTo>
                    <a:pt x="359486" y="435610"/>
                  </a:lnTo>
                  <a:lnTo>
                    <a:pt x="355600" y="435610"/>
                  </a:lnTo>
                  <a:lnTo>
                    <a:pt x="355727" y="431800"/>
                  </a:lnTo>
                  <a:lnTo>
                    <a:pt x="353377" y="433070"/>
                  </a:lnTo>
                  <a:lnTo>
                    <a:pt x="350608" y="438150"/>
                  </a:lnTo>
                  <a:lnTo>
                    <a:pt x="347535" y="436880"/>
                  </a:lnTo>
                  <a:lnTo>
                    <a:pt x="348691" y="435610"/>
                  </a:lnTo>
                  <a:lnTo>
                    <a:pt x="350735" y="434340"/>
                  </a:lnTo>
                  <a:lnTo>
                    <a:pt x="350151" y="434340"/>
                  </a:lnTo>
                  <a:lnTo>
                    <a:pt x="350393" y="433070"/>
                  </a:lnTo>
                  <a:lnTo>
                    <a:pt x="350647" y="433070"/>
                  </a:lnTo>
                  <a:lnTo>
                    <a:pt x="352412" y="431800"/>
                  </a:lnTo>
                  <a:lnTo>
                    <a:pt x="351497" y="431800"/>
                  </a:lnTo>
                  <a:lnTo>
                    <a:pt x="352958" y="430530"/>
                  </a:lnTo>
                  <a:lnTo>
                    <a:pt x="353263" y="430530"/>
                  </a:lnTo>
                  <a:lnTo>
                    <a:pt x="352717" y="431800"/>
                  </a:lnTo>
                  <a:lnTo>
                    <a:pt x="353314" y="431800"/>
                  </a:lnTo>
                  <a:lnTo>
                    <a:pt x="353618" y="431800"/>
                  </a:lnTo>
                  <a:lnTo>
                    <a:pt x="353314" y="430530"/>
                  </a:lnTo>
                  <a:lnTo>
                    <a:pt x="353618" y="429260"/>
                  </a:lnTo>
                  <a:lnTo>
                    <a:pt x="354685" y="427990"/>
                  </a:lnTo>
                  <a:lnTo>
                    <a:pt x="353733" y="427990"/>
                  </a:lnTo>
                  <a:lnTo>
                    <a:pt x="352336" y="429260"/>
                  </a:lnTo>
                  <a:lnTo>
                    <a:pt x="351650" y="427990"/>
                  </a:lnTo>
                  <a:lnTo>
                    <a:pt x="350380" y="426720"/>
                  </a:lnTo>
                  <a:lnTo>
                    <a:pt x="353364" y="426720"/>
                  </a:lnTo>
                  <a:lnTo>
                    <a:pt x="353580" y="425450"/>
                  </a:lnTo>
                  <a:lnTo>
                    <a:pt x="352094" y="425450"/>
                  </a:lnTo>
                  <a:lnTo>
                    <a:pt x="352615" y="422910"/>
                  </a:lnTo>
                  <a:lnTo>
                    <a:pt x="349973" y="425450"/>
                  </a:lnTo>
                  <a:lnTo>
                    <a:pt x="349669" y="424180"/>
                  </a:lnTo>
                  <a:lnTo>
                    <a:pt x="350812" y="422910"/>
                  </a:lnTo>
                  <a:lnTo>
                    <a:pt x="349643" y="422910"/>
                  </a:lnTo>
                  <a:lnTo>
                    <a:pt x="349186" y="421640"/>
                  </a:lnTo>
                  <a:lnTo>
                    <a:pt x="348259" y="419100"/>
                  </a:lnTo>
                  <a:lnTo>
                    <a:pt x="346163" y="421640"/>
                  </a:lnTo>
                  <a:lnTo>
                    <a:pt x="345922" y="421640"/>
                  </a:lnTo>
                  <a:lnTo>
                    <a:pt x="341376" y="420370"/>
                  </a:lnTo>
                  <a:lnTo>
                    <a:pt x="343331" y="414020"/>
                  </a:lnTo>
                  <a:lnTo>
                    <a:pt x="340258" y="411480"/>
                  </a:lnTo>
                  <a:lnTo>
                    <a:pt x="341147" y="411480"/>
                  </a:lnTo>
                  <a:lnTo>
                    <a:pt x="338975" y="410210"/>
                  </a:lnTo>
                  <a:lnTo>
                    <a:pt x="337972" y="407670"/>
                  </a:lnTo>
                  <a:lnTo>
                    <a:pt x="334924" y="407670"/>
                  </a:lnTo>
                  <a:lnTo>
                    <a:pt x="335483" y="406400"/>
                  </a:lnTo>
                  <a:lnTo>
                    <a:pt x="336054" y="405130"/>
                  </a:lnTo>
                  <a:lnTo>
                    <a:pt x="337223" y="405130"/>
                  </a:lnTo>
                  <a:lnTo>
                    <a:pt x="335686" y="403860"/>
                  </a:lnTo>
                  <a:lnTo>
                    <a:pt x="334594" y="403860"/>
                  </a:lnTo>
                  <a:lnTo>
                    <a:pt x="334759" y="401320"/>
                  </a:lnTo>
                  <a:lnTo>
                    <a:pt x="336296" y="401320"/>
                  </a:lnTo>
                  <a:lnTo>
                    <a:pt x="336791" y="402590"/>
                  </a:lnTo>
                  <a:lnTo>
                    <a:pt x="336588" y="401320"/>
                  </a:lnTo>
                  <a:lnTo>
                    <a:pt x="337172" y="401320"/>
                  </a:lnTo>
                  <a:lnTo>
                    <a:pt x="336486" y="400685"/>
                  </a:lnTo>
                  <a:lnTo>
                    <a:pt x="336384" y="400050"/>
                  </a:lnTo>
                  <a:lnTo>
                    <a:pt x="337515" y="398780"/>
                  </a:lnTo>
                  <a:lnTo>
                    <a:pt x="333908" y="398780"/>
                  </a:lnTo>
                  <a:lnTo>
                    <a:pt x="336562" y="397510"/>
                  </a:lnTo>
                  <a:lnTo>
                    <a:pt x="335838" y="394970"/>
                  </a:lnTo>
                  <a:lnTo>
                    <a:pt x="334645" y="394970"/>
                  </a:lnTo>
                  <a:lnTo>
                    <a:pt x="333844" y="397510"/>
                  </a:lnTo>
                  <a:lnTo>
                    <a:pt x="332905" y="396240"/>
                  </a:lnTo>
                  <a:lnTo>
                    <a:pt x="332206" y="393700"/>
                  </a:lnTo>
                  <a:lnTo>
                    <a:pt x="335432" y="392430"/>
                  </a:lnTo>
                  <a:lnTo>
                    <a:pt x="336638" y="387350"/>
                  </a:lnTo>
                  <a:lnTo>
                    <a:pt x="325094" y="389890"/>
                  </a:lnTo>
                  <a:lnTo>
                    <a:pt x="326771" y="387350"/>
                  </a:lnTo>
                  <a:lnTo>
                    <a:pt x="326999" y="386981"/>
                  </a:lnTo>
                  <a:lnTo>
                    <a:pt x="326161" y="387350"/>
                  </a:lnTo>
                  <a:lnTo>
                    <a:pt x="325462" y="384810"/>
                  </a:lnTo>
                  <a:lnTo>
                    <a:pt x="328549" y="381000"/>
                  </a:lnTo>
                  <a:lnTo>
                    <a:pt x="328218" y="379730"/>
                  </a:lnTo>
                  <a:lnTo>
                    <a:pt x="328358" y="377190"/>
                  </a:lnTo>
                  <a:lnTo>
                    <a:pt x="322529" y="381000"/>
                  </a:lnTo>
                  <a:lnTo>
                    <a:pt x="322097" y="377190"/>
                  </a:lnTo>
                  <a:lnTo>
                    <a:pt x="321246" y="378460"/>
                  </a:lnTo>
                  <a:lnTo>
                    <a:pt x="318643" y="381000"/>
                  </a:lnTo>
                  <a:lnTo>
                    <a:pt x="316484" y="379730"/>
                  </a:lnTo>
                  <a:lnTo>
                    <a:pt x="316128" y="378460"/>
                  </a:lnTo>
                  <a:lnTo>
                    <a:pt x="315785" y="377190"/>
                  </a:lnTo>
                  <a:lnTo>
                    <a:pt x="319557" y="374650"/>
                  </a:lnTo>
                  <a:lnTo>
                    <a:pt x="321411" y="374650"/>
                  </a:lnTo>
                  <a:lnTo>
                    <a:pt x="321221" y="375920"/>
                  </a:lnTo>
                  <a:lnTo>
                    <a:pt x="321576" y="375920"/>
                  </a:lnTo>
                  <a:lnTo>
                    <a:pt x="322491" y="377190"/>
                  </a:lnTo>
                  <a:lnTo>
                    <a:pt x="323189" y="374650"/>
                  </a:lnTo>
                  <a:lnTo>
                    <a:pt x="321995" y="375920"/>
                  </a:lnTo>
                  <a:lnTo>
                    <a:pt x="322529" y="374650"/>
                  </a:lnTo>
                  <a:lnTo>
                    <a:pt x="321729" y="373380"/>
                  </a:lnTo>
                  <a:lnTo>
                    <a:pt x="321030" y="372262"/>
                  </a:lnTo>
                  <a:lnTo>
                    <a:pt x="320992" y="373380"/>
                  </a:lnTo>
                  <a:lnTo>
                    <a:pt x="321056" y="371475"/>
                  </a:lnTo>
                  <a:lnTo>
                    <a:pt x="321119" y="369570"/>
                  </a:lnTo>
                  <a:lnTo>
                    <a:pt x="318858" y="369570"/>
                  </a:lnTo>
                  <a:lnTo>
                    <a:pt x="318439" y="367030"/>
                  </a:lnTo>
                  <a:lnTo>
                    <a:pt x="318096" y="367030"/>
                  </a:lnTo>
                  <a:lnTo>
                    <a:pt x="317068" y="368300"/>
                  </a:lnTo>
                  <a:lnTo>
                    <a:pt x="316865" y="368300"/>
                  </a:lnTo>
                  <a:lnTo>
                    <a:pt x="316052" y="364490"/>
                  </a:lnTo>
                  <a:lnTo>
                    <a:pt x="313944" y="368300"/>
                  </a:lnTo>
                  <a:lnTo>
                    <a:pt x="312064" y="365760"/>
                  </a:lnTo>
                  <a:lnTo>
                    <a:pt x="312851" y="363220"/>
                  </a:lnTo>
                  <a:lnTo>
                    <a:pt x="316153" y="364490"/>
                  </a:lnTo>
                  <a:lnTo>
                    <a:pt x="313397" y="363220"/>
                  </a:lnTo>
                  <a:lnTo>
                    <a:pt x="313588" y="360680"/>
                  </a:lnTo>
                  <a:lnTo>
                    <a:pt x="317195" y="360680"/>
                  </a:lnTo>
                  <a:lnTo>
                    <a:pt x="313867" y="359410"/>
                  </a:lnTo>
                  <a:lnTo>
                    <a:pt x="315341" y="356870"/>
                  </a:lnTo>
                  <a:lnTo>
                    <a:pt x="316077" y="355600"/>
                  </a:lnTo>
                  <a:lnTo>
                    <a:pt x="315696" y="354330"/>
                  </a:lnTo>
                  <a:lnTo>
                    <a:pt x="313956" y="355600"/>
                  </a:lnTo>
                  <a:lnTo>
                    <a:pt x="313918" y="354330"/>
                  </a:lnTo>
                  <a:lnTo>
                    <a:pt x="312674" y="354330"/>
                  </a:lnTo>
                  <a:lnTo>
                    <a:pt x="311289" y="356870"/>
                  </a:lnTo>
                  <a:lnTo>
                    <a:pt x="308584" y="356870"/>
                  </a:lnTo>
                  <a:lnTo>
                    <a:pt x="308978" y="355003"/>
                  </a:lnTo>
                  <a:lnTo>
                    <a:pt x="309156" y="355600"/>
                  </a:lnTo>
                  <a:lnTo>
                    <a:pt x="309613" y="354330"/>
                  </a:lnTo>
                  <a:lnTo>
                    <a:pt x="310070" y="353060"/>
                  </a:lnTo>
                  <a:lnTo>
                    <a:pt x="310540" y="351790"/>
                  </a:lnTo>
                  <a:lnTo>
                    <a:pt x="310997" y="350520"/>
                  </a:lnTo>
                  <a:lnTo>
                    <a:pt x="311937" y="351142"/>
                  </a:lnTo>
                  <a:lnTo>
                    <a:pt x="311912" y="350520"/>
                  </a:lnTo>
                  <a:lnTo>
                    <a:pt x="312813" y="350520"/>
                  </a:lnTo>
                  <a:lnTo>
                    <a:pt x="312928" y="349986"/>
                  </a:lnTo>
                  <a:lnTo>
                    <a:pt x="313334" y="350113"/>
                  </a:lnTo>
                  <a:lnTo>
                    <a:pt x="313143" y="349948"/>
                  </a:lnTo>
                  <a:lnTo>
                    <a:pt x="312953" y="349897"/>
                  </a:lnTo>
                  <a:lnTo>
                    <a:pt x="313677" y="346710"/>
                  </a:lnTo>
                  <a:lnTo>
                    <a:pt x="308927" y="351790"/>
                  </a:lnTo>
                  <a:lnTo>
                    <a:pt x="308775" y="351548"/>
                  </a:lnTo>
                  <a:lnTo>
                    <a:pt x="308775" y="354330"/>
                  </a:lnTo>
                  <a:lnTo>
                    <a:pt x="305803" y="354330"/>
                  </a:lnTo>
                  <a:lnTo>
                    <a:pt x="308394" y="353060"/>
                  </a:lnTo>
                  <a:lnTo>
                    <a:pt x="308775" y="354330"/>
                  </a:lnTo>
                  <a:lnTo>
                    <a:pt x="308775" y="351548"/>
                  </a:lnTo>
                  <a:lnTo>
                    <a:pt x="307327" y="349250"/>
                  </a:lnTo>
                  <a:lnTo>
                    <a:pt x="309105" y="347980"/>
                  </a:lnTo>
                  <a:lnTo>
                    <a:pt x="309880" y="346735"/>
                  </a:lnTo>
                  <a:lnTo>
                    <a:pt x="306984" y="347980"/>
                  </a:lnTo>
                  <a:lnTo>
                    <a:pt x="305168" y="347980"/>
                  </a:lnTo>
                  <a:lnTo>
                    <a:pt x="305244" y="346710"/>
                  </a:lnTo>
                  <a:lnTo>
                    <a:pt x="305308" y="345440"/>
                  </a:lnTo>
                  <a:lnTo>
                    <a:pt x="303085" y="346710"/>
                  </a:lnTo>
                  <a:lnTo>
                    <a:pt x="302666" y="345440"/>
                  </a:lnTo>
                  <a:lnTo>
                    <a:pt x="302704" y="346735"/>
                  </a:lnTo>
                  <a:lnTo>
                    <a:pt x="300951" y="347980"/>
                  </a:lnTo>
                  <a:lnTo>
                    <a:pt x="300621" y="346710"/>
                  </a:lnTo>
                  <a:lnTo>
                    <a:pt x="299389" y="345440"/>
                  </a:lnTo>
                  <a:lnTo>
                    <a:pt x="297586" y="345440"/>
                  </a:lnTo>
                  <a:lnTo>
                    <a:pt x="302133" y="340360"/>
                  </a:lnTo>
                  <a:lnTo>
                    <a:pt x="299123" y="340360"/>
                  </a:lnTo>
                  <a:lnTo>
                    <a:pt x="299631" y="339090"/>
                  </a:lnTo>
                  <a:lnTo>
                    <a:pt x="302006" y="337820"/>
                  </a:lnTo>
                  <a:lnTo>
                    <a:pt x="302247" y="336550"/>
                  </a:lnTo>
                  <a:lnTo>
                    <a:pt x="299529" y="336550"/>
                  </a:lnTo>
                  <a:lnTo>
                    <a:pt x="299237" y="336346"/>
                  </a:lnTo>
                  <a:lnTo>
                    <a:pt x="298907" y="336550"/>
                  </a:lnTo>
                  <a:lnTo>
                    <a:pt x="296824" y="336550"/>
                  </a:lnTo>
                  <a:lnTo>
                    <a:pt x="295021" y="336550"/>
                  </a:lnTo>
                  <a:lnTo>
                    <a:pt x="295198" y="336892"/>
                  </a:lnTo>
                  <a:lnTo>
                    <a:pt x="290893" y="337820"/>
                  </a:lnTo>
                  <a:lnTo>
                    <a:pt x="291426" y="336550"/>
                  </a:lnTo>
                  <a:lnTo>
                    <a:pt x="291960" y="335280"/>
                  </a:lnTo>
                  <a:lnTo>
                    <a:pt x="297218" y="331470"/>
                  </a:lnTo>
                  <a:lnTo>
                    <a:pt x="297688" y="328930"/>
                  </a:lnTo>
                  <a:lnTo>
                    <a:pt x="297916" y="327660"/>
                  </a:lnTo>
                  <a:lnTo>
                    <a:pt x="291668" y="328930"/>
                  </a:lnTo>
                  <a:lnTo>
                    <a:pt x="291401" y="327660"/>
                  </a:lnTo>
                  <a:lnTo>
                    <a:pt x="290868" y="325120"/>
                  </a:lnTo>
                  <a:lnTo>
                    <a:pt x="290639" y="326390"/>
                  </a:lnTo>
                  <a:lnTo>
                    <a:pt x="288277" y="327660"/>
                  </a:lnTo>
                  <a:lnTo>
                    <a:pt x="288671" y="326390"/>
                  </a:lnTo>
                  <a:lnTo>
                    <a:pt x="289064" y="325120"/>
                  </a:lnTo>
                  <a:lnTo>
                    <a:pt x="287528" y="323850"/>
                  </a:lnTo>
                  <a:lnTo>
                    <a:pt x="289344" y="322580"/>
                  </a:lnTo>
                  <a:lnTo>
                    <a:pt x="289547" y="322580"/>
                  </a:lnTo>
                  <a:lnTo>
                    <a:pt x="290347" y="321310"/>
                  </a:lnTo>
                  <a:lnTo>
                    <a:pt x="289090" y="321310"/>
                  </a:lnTo>
                  <a:lnTo>
                    <a:pt x="288937" y="318770"/>
                  </a:lnTo>
                  <a:lnTo>
                    <a:pt x="285254" y="320040"/>
                  </a:lnTo>
                  <a:lnTo>
                    <a:pt x="286613" y="317500"/>
                  </a:lnTo>
                  <a:lnTo>
                    <a:pt x="285851" y="313690"/>
                  </a:lnTo>
                  <a:lnTo>
                    <a:pt x="279704" y="317500"/>
                  </a:lnTo>
                  <a:lnTo>
                    <a:pt x="278663" y="314960"/>
                  </a:lnTo>
                  <a:lnTo>
                    <a:pt x="281063" y="313690"/>
                  </a:lnTo>
                  <a:lnTo>
                    <a:pt x="281546" y="312420"/>
                  </a:lnTo>
                  <a:lnTo>
                    <a:pt x="282092" y="312420"/>
                  </a:lnTo>
                  <a:lnTo>
                    <a:pt x="282867" y="311150"/>
                  </a:lnTo>
                  <a:lnTo>
                    <a:pt x="278218" y="311150"/>
                  </a:lnTo>
                  <a:lnTo>
                    <a:pt x="278803" y="309880"/>
                  </a:lnTo>
                  <a:lnTo>
                    <a:pt x="279387" y="308610"/>
                  </a:lnTo>
                  <a:lnTo>
                    <a:pt x="278384" y="309880"/>
                  </a:lnTo>
                  <a:lnTo>
                    <a:pt x="276009" y="309880"/>
                  </a:lnTo>
                  <a:lnTo>
                    <a:pt x="274751" y="308610"/>
                  </a:lnTo>
                  <a:lnTo>
                    <a:pt x="273367" y="309880"/>
                  </a:lnTo>
                  <a:lnTo>
                    <a:pt x="275615" y="306070"/>
                  </a:lnTo>
                  <a:lnTo>
                    <a:pt x="277126" y="303530"/>
                  </a:lnTo>
                  <a:lnTo>
                    <a:pt x="268274" y="303530"/>
                  </a:lnTo>
                  <a:lnTo>
                    <a:pt x="268922" y="302260"/>
                  </a:lnTo>
                  <a:lnTo>
                    <a:pt x="270852" y="298450"/>
                  </a:lnTo>
                  <a:lnTo>
                    <a:pt x="271487" y="297180"/>
                  </a:lnTo>
                  <a:lnTo>
                    <a:pt x="269709" y="295910"/>
                  </a:lnTo>
                  <a:lnTo>
                    <a:pt x="267716" y="294640"/>
                  </a:lnTo>
                  <a:lnTo>
                    <a:pt x="266522" y="293370"/>
                  </a:lnTo>
                  <a:lnTo>
                    <a:pt x="267119" y="292100"/>
                  </a:lnTo>
                  <a:lnTo>
                    <a:pt x="267411" y="292100"/>
                  </a:lnTo>
                  <a:lnTo>
                    <a:pt x="267538" y="289560"/>
                  </a:lnTo>
                  <a:lnTo>
                    <a:pt x="261493" y="294640"/>
                  </a:lnTo>
                  <a:lnTo>
                    <a:pt x="261607" y="290830"/>
                  </a:lnTo>
                  <a:lnTo>
                    <a:pt x="263563" y="287020"/>
                  </a:lnTo>
                  <a:lnTo>
                    <a:pt x="264033" y="290830"/>
                  </a:lnTo>
                  <a:lnTo>
                    <a:pt x="264553" y="289560"/>
                  </a:lnTo>
                  <a:lnTo>
                    <a:pt x="270065" y="285750"/>
                  </a:lnTo>
                  <a:lnTo>
                    <a:pt x="261734" y="287020"/>
                  </a:lnTo>
                  <a:lnTo>
                    <a:pt x="263944" y="283210"/>
                  </a:lnTo>
                  <a:lnTo>
                    <a:pt x="264553" y="283210"/>
                  </a:lnTo>
                  <a:lnTo>
                    <a:pt x="265633" y="280670"/>
                  </a:lnTo>
                  <a:lnTo>
                    <a:pt x="260261" y="280670"/>
                  </a:lnTo>
                  <a:lnTo>
                    <a:pt x="259245" y="278130"/>
                  </a:lnTo>
                  <a:lnTo>
                    <a:pt x="256235" y="278130"/>
                  </a:lnTo>
                  <a:lnTo>
                    <a:pt x="253403" y="275590"/>
                  </a:lnTo>
                  <a:lnTo>
                    <a:pt x="252095" y="274815"/>
                  </a:lnTo>
                  <a:lnTo>
                    <a:pt x="251574" y="275590"/>
                  </a:lnTo>
                  <a:lnTo>
                    <a:pt x="249720" y="274320"/>
                  </a:lnTo>
                  <a:lnTo>
                    <a:pt x="250545" y="273050"/>
                  </a:lnTo>
                  <a:lnTo>
                    <a:pt x="250736" y="270510"/>
                  </a:lnTo>
                  <a:lnTo>
                    <a:pt x="253060" y="269240"/>
                  </a:lnTo>
                  <a:lnTo>
                    <a:pt x="254342" y="270510"/>
                  </a:lnTo>
                  <a:lnTo>
                    <a:pt x="255625" y="269240"/>
                  </a:lnTo>
                  <a:lnTo>
                    <a:pt x="256908" y="267970"/>
                  </a:lnTo>
                  <a:lnTo>
                    <a:pt x="252742" y="267970"/>
                  </a:lnTo>
                  <a:lnTo>
                    <a:pt x="252679" y="266700"/>
                  </a:lnTo>
                  <a:lnTo>
                    <a:pt x="254127" y="266700"/>
                  </a:lnTo>
                  <a:lnTo>
                    <a:pt x="253022" y="265430"/>
                  </a:lnTo>
                  <a:lnTo>
                    <a:pt x="251917" y="264160"/>
                  </a:lnTo>
                  <a:lnTo>
                    <a:pt x="248424" y="265430"/>
                  </a:lnTo>
                  <a:lnTo>
                    <a:pt x="247599" y="264160"/>
                  </a:lnTo>
                  <a:lnTo>
                    <a:pt x="246773" y="262890"/>
                  </a:lnTo>
                  <a:lnTo>
                    <a:pt x="245922" y="264160"/>
                  </a:lnTo>
                  <a:lnTo>
                    <a:pt x="241452" y="264160"/>
                  </a:lnTo>
                  <a:lnTo>
                    <a:pt x="246989" y="261620"/>
                  </a:lnTo>
                  <a:lnTo>
                    <a:pt x="243382" y="261620"/>
                  </a:lnTo>
                  <a:lnTo>
                    <a:pt x="246557" y="257810"/>
                  </a:lnTo>
                  <a:lnTo>
                    <a:pt x="245033" y="257810"/>
                  </a:lnTo>
                  <a:lnTo>
                    <a:pt x="240792" y="256540"/>
                  </a:lnTo>
                  <a:lnTo>
                    <a:pt x="238912" y="255270"/>
                  </a:lnTo>
                  <a:lnTo>
                    <a:pt x="240690" y="255270"/>
                  </a:lnTo>
                  <a:lnTo>
                    <a:pt x="238252" y="254000"/>
                  </a:lnTo>
                  <a:lnTo>
                    <a:pt x="237604" y="252730"/>
                  </a:lnTo>
                  <a:lnTo>
                    <a:pt x="236956" y="251460"/>
                  </a:lnTo>
                  <a:lnTo>
                    <a:pt x="243967" y="247650"/>
                  </a:lnTo>
                  <a:lnTo>
                    <a:pt x="235127" y="245110"/>
                  </a:lnTo>
                  <a:lnTo>
                    <a:pt x="239395" y="240030"/>
                  </a:lnTo>
                  <a:lnTo>
                    <a:pt x="234492" y="238760"/>
                  </a:lnTo>
                  <a:lnTo>
                    <a:pt x="235699" y="232410"/>
                  </a:lnTo>
                  <a:lnTo>
                    <a:pt x="232511" y="228600"/>
                  </a:lnTo>
                  <a:lnTo>
                    <a:pt x="228244" y="232410"/>
                  </a:lnTo>
                  <a:lnTo>
                    <a:pt x="229069" y="231140"/>
                  </a:lnTo>
                  <a:lnTo>
                    <a:pt x="231546" y="227330"/>
                  </a:lnTo>
                  <a:lnTo>
                    <a:pt x="226314" y="231140"/>
                  </a:lnTo>
                  <a:lnTo>
                    <a:pt x="225336" y="229870"/>
                  </a:lnTo>
                  <a:lnTo>
                    <a:pt x="225171" y="229870"/>
                  </a:lnTo>
                  <a:lnTo>
                    <a:pt x="225450" y="228600"/>
                  </a:lnTo>
                  <a:lnTo>
                    <a:pt x="225475" y="228447"/>
                  </a:lnTo>
                  <a:lnTo>
                    <a:pt x="226314" y="227634"/>
                  </a:lnTo>
                  <a:lnTo>
                    <a:pt x="229387" y="227850"/>
                  </a:lnTo>
                  <a:lnTo>
                    <a:pt x="229184" y="227634"/>
                  </a:lnTo>
                  <a:lnTo>
                    <a:pt x="226580" y="224726"/>
                  </a:lnTo>
                  <a:lnTo>
                    <a:pt x="225602" y="227977"/>
                  </a:lnTo>
                  <a:lnTo>
                    <a:pt x="226707" y="223520"/>
                  </a:lnTo>
                  <a:lnTo>
                    <a:pt x="227812" y="222250"/>
                  </a:lnTo>
                  <a:lnTo>
                    <a:pt x="228511" y="224790"/>
                  </a:lnTo>
                  <a:lnTo>
                    <a:pt x="229666" y="223520"/>
                  </a:lnTo>
                  <a:lnTo>
                    <a:pt x="229171" y="222250"/>
                  </a:lnTo>
                  <a:lnTo>
                    <a:pt x="228663" y="220980"/>
                  </a:lnTo>
                  <a:lnTo>
                    <a:pt x="231368" y="220980"/>
                  </a:lnTo>
                  <a:lnTo>
                    <a:pt x="231609" y="219710"/>
                  </a:lnTo>
                  <a:lnTo>
                    <a:pt x="231851" y="218440"/>
                  </a:lnTo>
                  <a:lnTo>
                    <a:pt x="230124" y="219710"/>
                  </a:lnTo>
                  <a:lnTo>
                    <a:pt x="228587" y="219710"/>
                  </a:lnTo>
                  <a:lnTo>
                    <a:pt x="228511" y="217170"/>
                  </a:lnTo>
                  <a:lnTo>
                    <a:pt x="227164" y="220980"/>
                  </a:lnTo>
                  <a:lnTo>
                    <a:pt x="222313" y="219710"/>
                  </a:lnTo>
                  <a:lnTo>
                    <a:pt x="229984" y="215900"/>
                  </a:lnTo>
                  <a:lnTo>
                    <a:pt x="225120" y="214630"/>
                  </a:lnTo>
                  <a:lnTo>
                    <a:pt x="227457" y="214630"/>
                  </a:lnTo>
                  <a:lnTo>
                    <a:pt x="225425" y="213360"/>
                  </a:lnTo>
                  <a:lnTo>
                    <a:pt x="224129" y="209550"/>
                  </a:lnTo>
                  <a:lnTo>
                    <a:pt x="223685" y="208280"/>
                  </a:lnTo>
                  <a:lnTo>
                    <a:pt x="218363" y="209550"/>
                  </a:lnTo>
                  <a:lnTo>
                    <a:pt x="218795" y="208280"/>
                  </a:lnTo>
                  <a:lnTo>
                    <a:pt x="220040" y="207010"/>
                  </a:lnTo>
                  <a:lnTo>
                    <a:pt x="220878" y="208280"/>
                  </a:lnTo>
                  <a:lnTo>
                    <a:pt x="219519" y="204470"/>
                  </a:lnTo>
                  <a:lnTo>
                    <a:pt x="219062" y="203200"/>
                  </a:lnTo>
                  <a:lnTo>
                    <a:pt x="210781" y="201930"/>
                  </a:lnTo>
                  <a:lnTo>
                    <a:pt x="188010" y="201930"/>
                  </a:lnTo>
                  <a:lnTo>
                    <a:pt x="187871" y="201930"/>
                  </a:lnTo>
                  <a:lnTo>
                    <a:pt x="189725" y="204470"/>
                  </a:lnTo>
                  <a:lnTo>
                    <a:pt x="187248" y="203200"/>
                  </a:lnTo>
                  <a:lnTo>
                    <a:pt x="189598" y="207010"/>
                  </a:lnTo>
                  <a:lnTo>
                    <a:pt x="190220" y="207010"/>
                  </a:lnTo>
                  <a:lnTo>
                    <a:pt x="194551" y="209550"/>
                  </a:lnTo>
                  <a:lnTo>
                    <a:pt x="195224" y="209550"/>
                  </a:lnTo>
                  <a:lnTo>
                    <a:pt x="195300" y="208280"/>
                  </a:lnTo>
                  <a:lnTo>
                    <a:pt x="197065" y="208280"/>
                  </a:lnTo>
                  <a:lnTo>
                    <a:pt x="196329" y="210820"/>
                  </a:lnTo>
                  <a:lnTo>
                    <a:pt x="194818" y="210820"/>
                  </a:lnTo>
                  <a:lnTo>
                    <a:pt x="201015" y="213360"/>
                  </a:lnTo>
                  <a:lnTo>
                    <a:pt x="194691" y="224790"/>
                  </a:lnTo>
                  <a:lnTo>
                    <a:pt x="201650" y="226060"/>
                  </a:lnTo>
                  <a:lnTo>
                    <a:pt x="201282" y="226060"/>
                  </a:lnTo>
                  <a:lnTo>
                    <a:pt x="206057" y="227330"/>
                  </a:lnTo>
                  <a:lnTo>
                    <a:pt x="206730" y="229870"/>
                  </a:lnTo>
                  <a:lnTo>
                    <a:pt x="203708" y="227330"/>
                  </a:lnTo>
                  <a:lnTo>
                    <a:pt x="203098" y="229870"/>
                  </a:lnTo>
                  <a:lnTo>
                    <a:pt x="209372" y="231140"/>
                  </a:lnTo>
                  <a:lnTo>
                    <a:pt x="206502" y="236220"/>
                  </a:lnTo>
                  <a:lnTo>
                    <a:pt x="211074" y="237490"/>
                  </a:lnTo>
                  <a:lnTo>
                    <a:pt x="205981" y="245110"/>
                  </a:lnTo>
                  <a:lnTo>
                    <a:pt x="217182" y="246380"/>
                  </a:lnTo>
                  <a:lnTo>
                    <a:pt x="215087" y="252730"/>
                  </a:lnTo>
                  <a:lnTo>
                    <a:pt x="216522" y="251460"/>
                  </a:lnTo>
                  <a:lnTo>
                    <a:pt x="218617" y="251460"/>
                  </a:lnTo>
                  <a:lnTo>
                    <a:pt x="216281" y="252730"/>
                  </a:lnTo>
                  <a:lnTo>
                    <a:pt x="216344" y="254000"/>
                  </a:lnTo>
                  <a:lnTo>
                    <a:pt x="217512" y="252730"/>
                  </a:lnTo>
                  <a:lnTo>
                    <a:pt x="218363" y="252730"/>
                  </a:lnTo>
                  <a:lnTo>
                    <a:pt x="222351" y="257810"/>
                  </a:lnTo>
                  <a:lnTo>
                    <a:pt x="224967" y="264160"/>
                  </a:lnTo>
                  <a:lnTo>
                    <a:pt x="226974" y="270510"/>
                  </a:lnTo>
                  <a:lnTo>
                    <a:pt x="230517" y="280670"/>
                  </a:lnTo>
                  <a:lnTo>
                    <a:pt x="238302" y="274320"/>
                  </a:lnTo>
                  <a:lnTo>
                    <a:pt x="236778" y="279400"/>
                  </a:lnTo>
                  <a:lnTo>
                    <a:pt x="233222" y="280670"/>
                  </a:lnTo>
                  <a:lnTo>
                    <a:pt x="240284" y="284480"/>
                  </a:lnTo>
                  <a:lnTo>
                    <a:pt x="240385" y="292100"/>
                  </a:lnTo>
                  <a:lnTo>
                    <a:pt x="246837" y="295910"/>
                  </a:lnTo>
                  <a:lnTo>
                    <a:pt x="244741" y="295910"/>
                  </a:lnTo>
                  <a:lnTo>
                    <a:pt x="243370" y="298450"/>
                  </a:lnTo>
                  <a:lnTo>
                    <a:pt x="247370" y="299720"/>
                  </a:lnTo>
                  <a:lnTo>
                    <a:pt x="249110" y="298450"/>
                  </a:lnTo>
                  <a:lnTo>
                    <a:pt x="249453" y="299720"/>
                  </a:lnTo>
                  <a:lnTo>
                    <a:pt x="247662" y="299720"/>
                  </a:lnTo>
                  <a:lnTo>
                    <a:pt x="247129" y="300990"/>
                  </a:lnTo>
                  <a:lnTo>
                    <a:pt x="246621" y="303530"/>
                  </a:lnTo>
                  <a:lnTo>
                    <a:pt x="251688" y="302260"/>
                  </a:lnTo>
                  <a:lnTo>
                    <a:pt x="249694" y="304800"/>
                  </a:lnTo>
                  <a:lnTo>
                    <a:pt x="250278" y="304800"/>
                  </a:lnTo>
                  <a:lnTo>
                    <a:pt x="250748" y="308610"/>
                  </a:lnTo>
                  <a:lnTo>
                    <a:pt x="252742" y="306070"/>
                  </a:lnTo>
                  <a:lnTo>
                    <a:pt x="252882" y="308610"/>
                  </a:lnTo>
                  <a:lnTo>
                    <a:pt x="256336" y="308610"/>
                  </a:lnTo>
                  <a:lnTo>
                    <a:pt x="255930" y="311150"/>
                  </a:lnTo>
                  <a:lnTo>
                    <a:pt x="259346" y="311150"/>
                  </a:lnTo>
                  <a:lnTo>
                    <a:pt x="256844" y="316230"/>
                  </a:lnTo>
                  <a:lnTo>
                    <a:pt x="259118" y="318998"/>
                  </a:lnTo>
                  <a:lnTo>
                    <a:pt x="259245" y="319671"/>
                  </a:lnTo>
                  <a:lnTo>
                    <a:pt x="259575" y="320484"/>
                  </a:lnTo>
                  <a:lnTo>
                    <a:pt x="260032" y="321195"/>
                  </a:lnTo>
                  <a:lnTo>
                    <a:pt x="259143" y="319011"/>
                  </a:lnTo>
                  <a:lnTo>
                    <a:pt x="259994" y="320040"/>
                  </a:lnTo>
                  <a:lnTo>
                    <a:pt x="261213" y="320040"/>
                  </a:lnTo>
                  <a:lnTo>
                    <a:pt x="262166" y="321310"/>
                  </a:lnTo>
                  <a:lnTo>
                    <a:pt x="260184" y="322580"/>
                  </a:lnTo>
                  <a:lnTo>
                    <a:pt x="261175" y="323850"/>
                  </a:lnTo>
                  <a:lnTo>
                    <a:pt x="262775" y="323850"/>
                  </a:lnTo>
                  <a:lnTo>
                    <a:pt x="264668" y="322580"/>
                  </a:lnTo>
                  <a:lnTo>
                    <a:pt x="261620" y="328930"/>
                  </a:lnTo>
                  <a:lnTo>
                    <a:pt x="272008" y="326390"/>
                  </a:lnTo>
                  <a:lnTo>
                    <a:pt x="266865" y="331470"/>
                  </a:lnTo>
                  <a:lnTo>
                    <a:pt x="271818" y="334010"/>
                  </a:lnTo>
                  <a:lnTo>
                    <a:pt x="275158" y="337146"/>
                  </a:lnTo>
                  <a:lnTo>
                    <a:pt x="272059" y="339090"/>
                  </a:lnTo>
                  <a:lnTo>
                    <a:pt x="275348" y="342188"/>
                  </a:lnTo>
                  <a:lnTo>
                    <a:pt x="275945" y="337870"/>
                  </a:lnTo>
                  <a:lnTo>
                    <a:pt x="279323" y="340360"/>
                  </a:lnTo>
                  <a:lnTo>
                    <a:pt x="275755" y="342582"/>
                  </a:lnTo>
                  <a:lnTo>
                    <a:pt x="276085" y="342900"/>
                  </a:lnTo>
                  <a:lnTo>
                    <a:pt x="280898" y="342900"/>
                  </a:lnTo>
                  <a:lnTo>
                    <a:pt x="282308" y="346710"/>
                  </a:lnTo>
                  <a:lnTo>
                    <a:pt x="282371" y="347980"/>
                  </a:lnTo>
                  <a:lnTo>
                    <a:pt x="280238" y="346710"/>
                  </a:lnTo>
                  <a:lnTo>
                    <a:pt x="279349" y="346710"/>
                  </a:lnTo>
                  <a:lnTo>
                    <a:pt x="283375" y="350520"/>
                  </a:lnTo>
                  <a:lnTo>
                    <a:pt x="283591" y="354330"/>
                  </a:lnTo>
                  <a:lnTo>
                    <a:pt x="287705" y="356755"/>
                  </a:lnTo>
                  <a:lnTo>
                    <a:pt x="289572" y="354330"/>
                  </a:lnTo>
                  <a:lnTo>
                    <a:pt x="294767" y="355600"/>
                  </a:lnTo>
                  <a:lnTo>
                    <a:pt x="296227" y="355600"/>
                  </a:lnTo>
                  <a:lnTo>
                    <a:pt x="290334" y="358140"/>
                  </a:lnTo>
                  <a:lnTo>
                    <a:pt x="297027" y="359410"/>
                  </a:lnTo>
                  <a:lnTo>
                    <a:pt x="292315" y="360959"/>
                  </a:lnTo>
                  <a:lnTo>
                    <a:pt x="292366" y="361950"/>
                  </a:lnTo>
                  <a:lnTo>
                    <a:pt x="291795" y="363220"/>
                  </a:lnTo>
                  <a:lnTo>
                    <a:pt x="289991" y="363220"/>
                  </a:lnTo>
                  <a:lnTo>
                    <a:pt x="292493" y="364490"/>
                  </a:lnTo>
                  <a:lnTo>
                    <a:pt x="293890" y="363220"/>
                  </a:lnTo>
                  <a:lnTo>
                    <a:pt x="295198" y="364490"/>
                  </a:lnTo>
                  <a:lnTo>
                    <a:pt x="294322" y="365760"/>
                  </a:lnTo>
                  <a:lnTo>
                    <a:pt x="297332" y="365760"/>
                  </a:lnTo>
                  <a:lnTo>
                    <a:pt x="297738" y="368300"/>
                  </a:lnTo>
                  <a:lnTo>
                    <a:pt x="296252" y="368300"/>
                  </a:lnTo>
                  <a:lnTo>
                    <a:pt x="298488" y="370840"/>
                  </a:lnTo>
                  <a:lnTo>
                    <a:pt x="304165" y="370840"/>
                  </a:lnTo>
                  <a:lnTo>
                    <a:pt x="304685" y="374650"/>
                  </a:lnTo>
                  <a:lnTo>
                    <a:pt x="300240" y="375920"/>
                  </a:lnTo>
                  <a:lnTo>
                    <a:pt x="304165" y="377190"/>
                  </a:lnTo>
                  <a:lnTo>
                    <a:pt x="300990" y="379730"/>
                  </a:lnTo>
                  <a:lnTo>
                    <a:pt x="303136" y="381000"/>
                  </a:lnTo>
                  <a:lnTo>
                    <a:pt x="304279" y="378460"/>
                  </a:lnTo>
                  <a:lnTo>
                    <a:pt x="305231" y="379730"/>
                  </a:lnTo>
                  <a:lnTo>
                    <a:pt x="308533" y="379730"/>
                  </a:lnTo>
                  <a:lnTo>
                    <a:pt x="308330" y="382270"/>
                  </a:lnTo>
                  <a:lnTo>
                    <a:pt x="306209" y="382270"/>
                  </a:lnTo>
                  <a:lnTo>
                    <a:pt x="308749" y="384810"/>
                  </a:lnTo>
                  <a:lnTo>
                    <a:pt x="308914" y="382270"/>
                  </a:lnTo>
                  <a:lnTo>
                    <a:pt x="311658" y="382270"/>
                  </a:lnTo>
                  <a:lnTo>
                    <a:pt x="312991" y="379730"/>
                  </a:lnTo>
                  <a:lnTo>
                    <a:pt x="313423" y="382270"/>
                  </a:lnTo>
                  <a:lnTo>
                    <a:pt x="312813" y="382270"/>
                  </a:lnTo>
                  <a:lnTo>
                    <a:pt x="314388" y="383540"/>
                  </a:lnTo>
                  <a:lnTo>
                    <a:pt x="312991" y="386080"/>
                  </a:lnTo>
                  <a:lnTo>
                    <a:pt x="316153" y="386080"/>
                  </a:lnTo>
                  <a:lnTo>
                    <a:pt x="316090" y="387350"/>
                  </a:lnTo>
                  <a:lnTo>
                    <a:pt x="315239" y="388620"/>
                  </a:lnTo>
                  <a:lnTo>
                    <a:pt x="312280" y="389890"/>
                  </a:lnTo>
                  <a:lnTo>
                    <a:pt x="314960" y="389890"/>
                  </a:lnTo>
                  <a:lnTo>
                    <a:pt x="314858" y="393700"/>
                  </a:lnTo>
                  <a:lnTo>
                    <a:pt x="316661" y="393052"/>
                  </a:lnTo>
                  <a:lnTo>
                    <a:pt x="315785" y="393700"/>
                  </a:lnTo>
                  <a:lnTo>
                    <a:pt x="318173" y="393700"/>
                  </a:lnTo>
                  <a:lnTo>
                    <a:pt x="317919" y="394970"/>
                  </a:lnTo>
                  <a:lnTo>
                    <a:pt x="317639" y="394970"/>
                  </a:lnTo>
                  <a:lnTo>
                    <a:pt x="316191" y="396240"/>
                  </a:lnTo>
                  <a:lnTo>
                    <a:pt x="317195" y="398780"/>
                  </a:lnTo>
                  <a:lnTo>
                    <a:pt x="319913" y="392430"/>
                  </a:lnTo>
                  <a:lnTo>
                    <a:pt x="319798" y="396240"/>
                  </a:lnTo>
                  <a:lnTo>
                    <a:pt x="318604" y="396240"/>
                  </a:lnTo>
                  <a:lnTo>
                    <a:pt x="319366" y="400050"/>
                  </a:lnTo>
                  <a:lnTo>
                    <a:pt x="323291" y="400050"/>
                  </a:lnTo>
                  <a:lnTo>
                    <a:pt x="323748" y="403860"/>
                  </a:lnTo>
                  <a:lnTo>
                    <a:pt x="320903" y="406400"/>
                  </a:lnTo>
                  <a:lnTo>
                    <a:pt x="321576" y="402590"/>
                  </a:lnTo>
                  <a:lnTo>
                    <a:pt x="319303" y="405130"/>
                  </a:lnTo>
                  <a:lnTo>
                    <a:pt x="322148" y="407670"/>
                  </a:lnTo>
                  <a:lnTo>
                    <a:pt x="327926" y="408940"/>
                  </a:lnTo>
                  <a:lnTo>
                    <a:pt x="329311" y="412724"/>
                  </a:lnTo>
                  <a:lnTo>
                    <a:pt x="334276" y="410210"/>
                  </a:lnTo>
                  <a:lnTo>
                    <a:pt x="328587" y="416560"/>
                  </a:lnTo>
                  <a:lnTo>
                    <a:pt x="331279" y="416560"/>
                  </a:lnTo>
                  <a:lnTo>
                    <a:pt x="328930" y="417830"/>
                  </a:lnTo>
                  <a:lnTo>
                    <a:pt x="329526" y="417830"/>
                  </a:lnTo>
                  <a:lnTo>
                    <a:pt x="330263" y="420370"/>
                  </a:lnTo>
                  <a:lnTo>
                    <a:pt x="333717" y="421640"/>
                  </a:lnTo>
                  <a:lnTo>
                    <a:pt x="337464" y="424180"/>
                  </a:lnTo>
                  <a:lnTo>
                    <a:pt x="335965" y="424180"/>
                  </a:lnTo>
                  <a:lnTo>
                    <a:pt x="335775" y="426720"/>
                  </a:lnTo>
                  <a:lnTo>
                    <a:pt x="337667" y="427990"/>
                  </a:lnTo>
                  <a:lnTo>
                    <a:pt x="338048" y="430530"/>
                  </a:lnTo>
                  <a:lnTo>
                    <a:pt x="339890" y="430530"/>
                  </a:lnTo>
                  <a:lnTo>
                    <a:pt x="341312" y="429260"/>
                  </a:lnTo>
                  <a:lnTo>
                    <a:pt x="341045" y="434340"/>
                  </a:lnTo>
                  <a:lnTo>
                    <a:pt x="344068" y="436880"/>
                  </a:lnTo>
                  <a:lnTo>
                    <a:pt x="347243" y="439420"/>
                  </a:lnTo>
                  <a:lnTo>
                    <a:pt x="347433" y="443230"/>
                  </a:lnTo>
                  <a:lnTo>
                    <a:pt x="345884" y="443230"/>
                  </a:lnTo>
                  <a:lnTo>
                    <a:pt x="349199" y="445770"/>
                  </a:lnTo>
                  <a:lnTo>
                    <a:pt x="351053" y="444500"/>
                  </a:lnTo>
                  <a:lnTo>
                    <a:pt x="350151" y="444500"/>
                  </a:lnTo>
                  <a:lnTo>
                    <a:pt x="351269" y="443230"/>
                  </a:lnTo>
                  <a:lnTo>
                    <a:pt x="352526" y="443230"/>
                  </a:lnTo>
                  <a:lnTo>
                    <a:pt x="354330" y="443230"/>
                  </a:lnTo>
                  <a:lnTo>
                    <a:pt x="354863" y="444500"/>
                  </a:lnTo>
                  <a:lnTo>
                    <a:pt x="352526" y="443230"/>
                  </a:lnTo>
                  <a:lnTo>
                    <a:pt x="351586" y="445770"/>
                  </a:lnTo>
                  <a:lnTo>
                    <a:pt x="350888" y="447040"/>
                  </a:lnTo>
                  <a:lnTo>
                    <a:pt x="352882" y="447040"/>
                  </a:lnTo>
                  <a:lnTo>
                    <a:pt x="350405" y="450850"/>
                  </a:lnTo>
                  <a:lnTo>
                    <a:pt x="357174" y="444500"/>
                  </a:lnTo>
                  <a:lnTo>
                    <a:pt x="356298" y="448310"/>
                  </a:lnTo>
                  <a:lnTo>
                    <a:pt x="355155" y="448310"/>
                  </a:lnTo>
                  <a:lnTo>
                    <a:pt x="356285" y="449580"/>
                  </a:lnTo>
                  <a:lnTo>
                    <a:pt x="356844" y="449580"/>
                  </a:lnTo>
                  <a:lnTo>
                    <a:pt x="358241" y="449580"/>
                  </a:lnTo>
                  <a:lnTo>
                    <a:pt x="358571" y="450850"/>
                  </a:lnTo>
                  <a:lnTo>
                    <a:pt x="356882" y="451866"/>
                  </a:lnTo>
                  <a:lnTo>
                    <a:pt x="361099" y="450850"/>
                  </a:lnTo>
                  <a:lnTo>
                    <a:pt x="359549" y="453390"/>
                  </a:lnTo>
                  <a:lnTo>
                    <a:pt x="356933" y="453390"/>
                  </a:lnTo>
                  <a:lnTo>
                    <a:pt x="355028" y="455930"/>
                  </a:lnTo>
                  <a:lnTo>
                    <a:pt x="355841" y="455930"/>
                  </a:lnTo>
                  <a:lnTo>
                    <a:pt x="356019" y="457034"/>
                  </a:lnTo>
                  <a:lnTo>
                    <a:pt x="355981" y="458177"/>
                  </a:lnTo>
                  <a:lnTo>
                    <a:pt x="356082" y="457555"/>
                  </a:lnTo>
                  <a:lnTo>
                    <a:pt x="356298" y="459740"/>
                  </a:lnTo>
                  <a:lnTo>
                    <a:pt x="356679" y="458470"/>
                  </a:lnTo>
                  <a:lnTo>
                    <a:pt x="363943" y="457200"/>
                  </a:lnTo>
                  <a:lnTo>
                    <a:pt x="360070" y="462280"/>
                  </a:lnTo>
                  <a:lnTo>
                    <a:pt x="365607" y="461010"/>
                  </a:lnTo>
                  <a:lnTo>
                    <a:pt x="360324" y="462280"/>
                  </a:lnTo>
                  <a:lnTo>
                    <a:pt x="363156" y="462280"/>
                  </a:lnTo>
                  <a:lnTo>
                    <a:pt x="360362" y="463550"/>
                  </a:lnTo>
                  <a:lnTo>
                    <a:pt x="360019" y="464820"/>
                  </a:lnTo>
                  <a:lnTo>
                    <a:pt x="359765" y="466090"/>
                  </a:lnTo>
                  <a:lnTo>
                    <a:pt x="358851" y="467360"/>
                  </a:lnTo>
                  <a:lnTo>
                    <a:pt x="361721" y="466090"/>
                  </a:lnTo>
                  <a:lnTo>
                    <a:pt x="358330" y="469900"/>
                  </a:lnTo>
                  <a:lnTo>
                    <a:pt x="361670" y="469900"/>
                  </a:lnTo>
                  <a:lnTo>
                    <a:pt x="362178" y="470319"/>
                  </a:lnTo>
                  <a:lnTo>
                    <a:pt x="362127" y="469900"/>
                  </a:lnTo>
                  <a:lnTo>
                    <a:pt x="367639" y="469900"/>
                  </a:lnTo>
                  <a:lnTo>
                    <a:pt x="363067" y="477520"/>
                  </a:lnTo>
                  <a:lnTo>
                    <a:pt x="369150" y="477520"/>
                  </a:lnTo>
                  <a:lnTo>
                    <a:pt x="372579" y="480060"/>
                  </a:lnTo>
                  <a:lnTo>
                    <a:pt x="375805" y="478790"/>
                  </a:lnTo>
                  <a:lnTo>
                    <a:pt x="378904" y="480060"/>
                  </a:lnTo>
                  <a:lnTo>
                    <a:pt x="378079" y="481330"/>
                  </a:lnTo>
                  <a:lnTo>
                    <a:pt x="375310" y="481330"/>
                  </a:lnTo>
                  <a:lnTo>
                    <a:pt x="374929" y="483870"/>
                  </a:lnTo>
                  <a:lnTo>
                    <a:pt x="375831" y="485140"/>
                  </a:lnTo>
                  <a:lnTo>
                    <a:pt x="376745" y="485140"/>
                  </a:lnTo>
                  <a:lnTo>
                    <a:pt x="375564" y="487680"/>
                  </a:lnTo>
                  <a:lnTo>
                    <a:pt x="376466" y="487680"/>
                  </a:lnTo>
                  <a:lnTo>
                    <a:pt x="378206" y="486854"/>
                  </a:lnTo>
                  <a:lnTo>
                    <a:pt x="377901" y="486410"/>
                  </a:lnTo>
                  <a:lnTo>
                    <a:pt x="382054" y="483870"/>
                  </a:lnTo>
                  <a:lnTo>
                    <a:pt x="378485" y="483870"/>
                  </a:lnTo>
                  <a:lnTo>
                    <a:pt x="379476" y="482523"/>
                  </a:lnTo>
                  <a:lnTo>
                    <a:pt x="380746" y="480060"/>
                  </a:lnTo>
                  <a:lnTo>
                    <a:pt x="380987" y="478790"/>
                  </a:lnTo>
                  <a:lnTo>
                    <a:pt x="380428" y="478790"/>
                  </a:lnTo>
                  <a:lnTo>
                    <a:pt x="381952" y="476250"/>
                  </a:lnTo>
                  <a:lnTo>
                    <a:pt x="381927" y="477520"/>
                  </a:lnTo>
                  <a:lnTo>
                    <a:pt x="382549" y="473710"/>
                  </a:lnTo>
                  <a:close/>
                </a:path>
                <a:path w="388620" h="502285">
                  <a:moveTo>
                    <a:pt x="382803" y="493039"/>
                  </a:moveTo>
                  <a:lnTo>
                    <a:pt x="380987" y="494030"/>
                  </a:lnTo>
                  <a:lnTo>
                    <a:pt x="382600" y="494030"/>
                  </a:lnTo>
                  <a:lnTo>
                    <a:pt x="382803" y="493039"/>
                  </a:lnTo>
                  <a:close/>
                </a:path>
                <a:path w="388620" h="502285">
                  <a:moveTo>
                    <a:pt x="383324" y="492760"/>
                  </a:moveTo>
                  <a:lnTo>
                    <a:pt x="382854" y="492760"/>
                  </a:lnTo>
                  <a:lnTo>
                    <a:pt x="382803" y="493039"/>
                  </a:lnTo>
                  <a:lnTo>
                    <a:pt x="383324" y="492760"/>
                  </a:lnTo>
                  <a:close/>
                </a:path>
                <a:path w="388620" h="502285">
                  <a:moveTo>
                    <a:pt x="386384" y="486410"/>
                  </a:moveTo>
                  <a:lnTo>
                    <a:pt x="378777" y="487680"/>
                  </a:lnTo>
                  <a:lnTo>
                    <a:pt x="377659" y="488950"/>
                  </a:lnTo>
                  <a:lnTo>
                    <a:pt x="374637" y="488950"/>
                  </a:lnTo>
                  <a:lnTo>
                    <a:pt x="376237" y="490220"/>
                  </a:lnTo>
                  <a:lnTo>
                    <a:pt x="378625" y="490220"/>
                  </a:lnTo>
                  <a:lnTo>
                    <a:pt x="380060" y="491350"/>
                  </a:lnTo>
                  <a:lnTo>
                    <a:pt x="380796" y="490220"/>
                  </a:lnTo>
                  <a:lnTo>
                    <a:pt x="381952" y="491490"/>
                  </a:lnTo>
                  <a:lnTo>
                    <a:pt x="386384" y="486410"/>
                  </a:lnTo>
                  <a:close/>
                </a:path>
                <a:path w="388620" h="502285">
                  <a:moveTo>
                    <a:pt x="386969" y="500507"/>
                  </a:moveTo>
                  <a:lnTo>
                    <a:pt x="386181" y="499999"/>
                  </a:lnTo>
                  <a:lnTo>
                    <a:pt x="382917" y="501332"/>
                  </a:lnTo>
                  <a:lnTo>
                    <a:pt x="384416" y="501967"/>
                  </a:lnTo>
                  <a:lnTo>
                    <a:pt x="385356" y="501751"/>
                  </a:lnTo>
                  <a:lnTo>
                    <a:pt x="386969" y="500507"/>
                  </a:lnTo>
                  <a:close/>
                </a:path>
                <a:path w="388620" h="502285">
                  <a:moveTo>
                    <a:pt x="388086" y="496150"/>
                  </a:moveTo>
                  <a:lnTo>
                    <a:pt x="387426" y="494893"/>
                  </a:lnTo>
                  <a:lnTo>
                    <a:pt x="384759" y="494830"/>
                  </a:lnTo>
                  <a:lnTo>
                    <a:pt x="385216" y="494169"/>
                  </a:lnTo>
                  <a:lnTo>
                    <a:pt x="386156" y="493928"/>
                  </a:lnTo>
                  <a:lnTo>
                    <a:pt x="386727" y="493649"/>
                  </a:lnTo>
                  <a:lnTo>
                    <a:pt x="384771" y="493699"/>
                  </a:lnTo>
                  <a:lnTo>
                    <a:pt x="381660" y="494296"/>
                  </a:lnTo>
                  <a:lnTo>
                    <a:pt x="379323" y="496570"/>
                  </a:lnTo>
                  <a:lnTo>
                    <a:pt x="382676" y="495617"/>
                  </a:lnTo>
                  <a:lnTo>
                    <a:pt x="381635" y="496570"/>
                  </a:lnTo>
                  <a:lnTo>
                    <a:pt x="385559" y="495350"/>
                  </a:lnTo>
                  <a:lnTo>
                    <a:pt x="386359" y="495858"/>
                  </a:lnTo>
                  <a:lnTo>
                    <a:pt x="385419" y="497217"/>
                  </a:lnTo>
                  <a:lnTo>
                    <a:pt x="384263" y="497776"/>
                  </a:lnTo>
                  <a:lnTo>
                    <a:pt x="385178" y="497547"/>
                  </a:lnTo>
                  <a:lnTo>
                    <a:pt x="384327" y="499313"/>
                  </a:lnTo>
                  <a:lnTo>
                    <a:pt x="386422" y="498538"/>
                  </a:lnTo>
                  <a:lnTo>
                    <a:pt x="388086" y="4961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2292197" y="5595867"/>
              <a:ext cx="1345565" cy="719455"/>
            </a:xfrm>
            <a:custGeom>
              <a:avLst/>
              <a:gdLst/>
              <a:ahLst/>
              <a:cxnLst/>
              <a:rect l="l" t="t" r="r" b="b"/>
              <a:pathLst>
                <a:path w="1345564" h="719454">
                  <a:moveTo>
                    <a:pt x="419" y="660"/>
                  </a:moveTo>
                  <a:lnTo>
                    <a:pt x="368" y="279"/>
                  </a:lnTo>
                  <a:lnTo>
                    <a:pt x="241" y="0"/>
                  </a:lnTo>
                  <a:lnTo>
                    <a:pt x="0" y="152"/>
                  </a:lnTo>
                  <a:lnTo>
                    <a:pt x="165" y="355"/>
                  </a:lnTo>
                  <a:lnTo>
                    <a:pt x="279" y="495"/>
                  </a:lnTo>
                  <a:lnTo>
                    <a:pt x="419" y="660"/>
                  </a:lnTo>
                  <a:close/>
                </a:path>
                <a:path w="1345564" h="719454">
                  <a:moveTo>
                    <a:pt x="8267" y="8255"/>
                  </a:moveTo>
                  <a:lnTo>
                    <a:pt x="7785" y="8242"/>
                  </a:lnTo>
                  <a:lnTo>
                    <a:pt x="7366" y="8255"/>
                  </a:lnTo>
                  <a:lnTo>
                    <a:pt x="7315" y="8572"/>
                  </a:lnTo>
                  <a:lnTo>
                    <a:pt x="7772" y="8724"/>
                  </a:lnTo>
                  <a:lnTo>
                    <a:pt x="8089" y="8521"/>
                  </a:lnTo>
                  <a:lnTo>
                    <a:pt x="8267" y="8255"/>
                  </a:lnTo>
                  <a:close/>
                </a:path>
                <a:path w="1345564" h="719454">
                  <a:moveTo>
                    <a:pt x="61531" y="37846"/>
                  </a:moveTo>
                  <a:lnTo>
                    <a:pt x="60490" y="36169"/>
                  </a:lnTo>
                  <a:lnTo>
                    <a:pt x="59918" y="37147"/>
                  </a:lnTo>
                  <a:lnTo>
                    <a:pt x="60921" y="37274"/>
                  </a:lnTo>
                  <a:lnTo>
                    <a:pt x="61531" y="37846"/>
                  </a:lnTo>
                  <a:close/>
                </a:path>
                <a:path w="1345564" h="719454">
                  <a:moveTo>
                    <a:pt x="61950" y="38493"/>
                  </a:moveTo>
                  <a:lnTo>
                    <a:pt x="61887" y="38214"/>
                  </a:lnTo>
                  <a:lnTo>
                    <a:pt x="61747" y="38011"/>
                  </a:lnTo>
                  <a:lnTo>
                    <a:pt x="61531" y="37846"/>
                  </a:lnTo>
                  <a:lnTo>
                    <a:pt x="61950" y="38493"/>
                  </a:lnTo>
                  <a:close/>
                </a:path>
                <a:path w="1345564" h="719454">
                  <a:moveTo>
                    <a:pt x="74358" y="38633"/>
                  </a:moveTo>
                  <a:lnTo>
                    <a:pt x="74218" y="38989"/>
                  </a:lnTo>
                  <a:lnTo>
                    <a:pt x="74142" y="39331"/>
                  </a:lnTo>
                  <a:lnTo>
                    <a:pt x="74117" y="39674"/>
                  </a:lnTo>
                  <a:lnTo>
                    <a:pt x="74256" y="39268"/>
                  </a:lnTo>
                  <a:lnTo>
                    <a:pt x="74333" y="38887"/>
                  </a:lnTo>
                  <a:lnTo>
                    <a:pt x="74358" y="38633"/>
                  </a:lnTo>
                  <a:close/>
                </a:path>
                <a:path w="1345564" h="719454">
                  <a:moveTo>
                    <a:pt x="88938" y="45161"/>
                  </a:moveTo>
                  <a:lnTo>
                    <a:pt x="87553" y="46126"/>
                  </a:lnTo>
                  <a:lnTo>
                    <a:pt x="88011" y="46316"/>
                  </a:lnTo>
                  <a:lnTo>
                    <a:pt x="88290" y="45999"/>
                  </a:lnTo>
                  <a:lnTo>
                    <a:pt x="88620" y="45618"/>
                  </a:lnTo>
                  <a:lnTo>
                    <a:pt x="88938" y="45161"/>
                  </a:lnTo>
                  <a:close/>
                </a:path>
                <a:path w="1345564" h="719454">
                  <a:moveTo>
                    <a:pt x="107035" y="53352"/>
                  </a:moveTo>
                  <a:lnTo>
                    <a:pt x="106654" y="53073"/>
                  </a:lnTo>
                  <a:lnTo>
                    <a:pt x="105448" y="55753"/>
                  </a:lnTo>
                  <a:lnTo>
                    <a:pt x="104813" y="56896"/>
                  </a:lnTo>
                  <a:lnTo>
                    <a:pt x="105486" y="55854"/>
                  </a:lnTo>
                  <a:lnTo>
                    <a:pt x="106019" y="55435"/>
                  </a:lnTo>
                  <a:lnTo>
                    <a:pt x="106489" y="55359"/>
                  </a:lnTo>
                  <a:lnTo>
                    <a:pt x="106705" y="54851"/>
                  </a:lnTo>
                  <a:lnTo>
                    <a:pt x="106883" y="54203"/>
                  </a:lnTo>
                  <a:lnTo>
                    <a:pt x="107035" y="53352"/>
                  </a:lnTo>
                  <a:close/>
                </a:path>
                <a:path w="1345564" h="719454">
                  <a:moveTo>
                    <a:pt x="138188" y="81724"/>
                  </a:moveTo>
                  <a:lnTo>
                    <a:pt x="137858" y="81775"/>
                  </a:lnTo>
                  <a:lnTo>
                    <a:pt x="137553" y="81813"/>
                  </a:lnTo>
                  <a:lnTo>
                    <a:pt x="137261" y="81813"/>
                  </a:lnTo>
                  <a:lnTo>
                    <a:pt x="137045" y="82308"/>
                  </a:lnTo>
                  <a:lnTo>
                    <a:pt x="137414" y="82257"/>
                  </a:lnTo>
                  <a:lnTo>
                    <a:pt x="137795" y="82054"/>
                  </a:lnTo>
                  <a:lnTo>
                    <a:pt x="138188" y="81724"/>
                  </a:lnTo>
                  <a:close/>
                </a:path>
                <a:path w="1345564" h="719454">
                  <a:moveTo>
                    <a:pt x="156489" y="82753"/>
                  </a:moveTo>
                  <a:lnTo>
                    <a:pt x="156006" y="79794"/>
                  </a:lnTo>
                  <a:lnTo>
                    <a:pt x="154419" y="79184"/>
                  </a:lnTo>
                  <a:lnTo>
                    <a:pt x="152069" y="80759"/>
                  </a:lnTo>
                  <a:lnTo>
                    <a:pt x="151955" y="79908"/>
                  </a:lnTo>
                  <a:lnTo>
                    <a:pt x="152565" y="79171"/>
                  </a:lnTo>
                  <a:lnTo>
                    <a:pt x="152844" y="78587"/>
                  </a:lnTo>
                  <a:lnTo>
                    <a:pt x="151193" y="79819"/>
                  </a:lnTo>
                  <a:lnTo>
                    <a:pt x="148971" y="82219"/>
                  </a:lnTo>
                  <a:lnTo>
                    <a:pt x="148742" y="85483"/>
                  </a:lnTo>
                  <a:lnTo>
                    <a:pt x="150901" y="82677"/>
                  </a:lnTo>
                  <a:lnTo>
                    <a:pt x="150761" y="84074"/>
                  </a:lnTo>
                  <a:lnTo>
                    <a:pt x="153174" y="80683"/>
                  </a:lnTo>
                  <a:lnTo>
                    <a:pt x="154279" y="80606"/>
                  </a:lnTo>
                  <a:lnTo>
                    <a:pt x="154559" y="82296"/>
                  </a:lnTo>
                  <a:lnTo>
                    <a:pt x="154012" y="83477"/>
                  </a:lnTo>
                  <a:lnTo>
                    <a:pt x="154635" y="82727"/>
                  </a:lnTo>
                  <a:lnTo>
                    <a:pt x="155308" y="84670"/>
                  </a:lnTo>
                  <a:lnTo>
                    <a:pt x="156489" y="82753"/>
                  </a:lnTo>
                  <a:close/>
                </a:path>
                <a:path w="1345564" h="719454">
                  <a:moveTo>
                    <a:pt x="158559" y="84048"/>
                  </a:moveTo>
                  <a:lnTo>
                    <a:pt x="157454" y="84124"/>
                  </a:lnTo>
                  <a:lnTo>
                    <a:pt x="155727" y="87210"/>
                  </a:lnTo>
                  <a:lnTo>
                    <a:pt x="157530" y="86817"/>
                  </a:lnTo>
                  <a:lnTo>
                    <a:pt x="158165" y="86067"/>
                  </a:lnTo>
                  <a:lnTo>
                    <a:pt x="158559" y="84048"/>
                  </a:lnTo>
                  <a:close/>
                </a:path>
                <a:path w="1345564" h="719454">
                  <a:moveTo>
                    <a:pt x="1078014" y="203022"/>
                  </a:moveTo>
                  <a:lnTo>
                    <a:pt x="1077849" y="203022"/>
                  </a:lnTo>
                  <a:lnTo>
                    <a:pt x="1077264" y="204292"/>
                  </a:lnTo>
                  <a:lnTo>
                    <a:pt x="1078014" y="203022"/>
                  </a:lnTo>
                  <a:close/>
                </a:path>
                <a:path w="1345564" h="719454">
                  <a:moveTo>
                    <a:pt x="1078357" y="203733"/>
                  </a:moveTo>
                  <a:lnTo>
                    <a:pt x="1077950" y="204292"/>
                  </a:lnTo>
                  <a:lnTo>
                    <a:pt x="1078357" y="204292"/>
                  </a:lnTo>
                  <a:lnTo>
                    <a:pt x="1078357" y="203733"/>
                  </a:lnTo>
                  <a:close/>
                </a:path>
                <a:path w="1345564" h="719454">
                  <a:moveTo>
                    <a:pt x="1082217" y="202717"/>
                  </a:moveTo>
                  <a:lnTo>
                    <a:pt x="1082078" y="203022"/>
                  </a:lnTo>
                  <a:lnTo>
                    <a:pt x="1082217" y="202717"/>
                  </a:lnTo>
                  <a:close/>
                </a:path>
                <a:path w="1345564" h="719454">
                  <a:moveTo>
                    <a:pt x="1082979" y="201752"/>
                  </a:moveTo>
                  <a:lnTo>
                    <a:pt x="1082827" y="202311"/>
                  </a:lnTo>
                  <a:lnTo>
                    <a:pt x="1082941" y="201968"/>
                  </a:lnTo>
                  <a:lnTo>
                    <a:pt x="1082979" y="201752"/>
                  </a:lnTo>
                  <a:close/>
                </a:path>
                <a:path w="1345564" h="719454">
                  <a:moveTo>
                    <a:pt x="1084021" y="201498"/>
                  </a:moveTo>
                  <a:lnTo>
                    <a:pt x="1083818" y="201752"/>
                  </a:lnTo>
                  <a:lnTo>
                    <a:pt x="1083602" y="201968"/>
                  </a:lnTo>
                  <a:lnTo>
                    <a:pt x="1083614" y="203022"/>
                  </a:lnTo>
                  <a:lnTo>
                    <a:pt x="1084021" y="201498"/>
                  </a:lnTo>
                  <a:close/>
                </a:path>
                <a:path w="1345564" h="719454">
                  <a:moveTo>
                    <a:pt x="1084186" y="200888"/>
                  </a:moveTo>
                  <a:lnTo>
                    <a:pt x="1084021" y="201498"/>
                  </a:lnTo>
                  <a:lnTo>
                    <a:pt x="1084135" y="201358"/>
                  </a:lnTo>
                  <a:lnTo>
                    <a:pt x="1084186" y="200888"/>
                  </a:lnTo>
                  <a:close/>
                </a:path>
                <a:path w="1345564" h="719454">
                  <a:moveTo>
                    <a:pt x="1084783" y="186512"/>
                  </a:moveTo>
                  <a:close/>
                </a:path>
                <a:path w="1345564" h="719454">
                  <a:moveTo>
                    <a:pt x="1093216" y="186512"/>
                  </a:moveTo>
                  <a:lnTo>
                    <a:pt x="1092987" y="186778"/>
                  </a:lnTo>
                  <a:lnTo>
                    <a:pt x="1092733" y="187286"/>
                  </a:lnTo>
                  <a:lnTo>
                    <a:pt x="1093216" y="186512"/>
                  </a:lnTo>
                  <a:close/>
                </a:path>
                <a:path w="1345564" h="719454">
                  <a:moveTo>
                    <a:pt x="1093241" y="181432"/>
                  </a:moveTo>
                  <a:lnTo>
                    <a:pt x="1092822" y="181432"/>
                  </a:lnTo>
                  <a:lnTo>
                    <a:pt x="1092441" y="182918"/>
                  </a:lnTo>
                  <a:lnTo>
                    <a:pt x="1093241" y="181432"/>
                  </a:lnTo>
                  <a:close/>
                </a:path>
                <a:path w="1345564" h="719454">
                  <a:moveTo>
                    <a:pt x="1093901" y="182702"/>
                  </a:moveTo>
                  <a:lnTo>
                    <a:pt x="1092212" y="183807"/>
                  </a:lnTo>
                  <a:lnTo>
                    <a:pt x="1092174" y="183972"/>
                  </a:lnTo>
                  <a:lnTo>
                    <a:pt x="1093901" y="182702"/>
                  </a:lnTo>
                  <a:close/>
                </a:path>
                <a:path w="1345564" h="719454">
                  <a:moveTo>
                    <a:pt x="1094625" y="181432"/>
                  </a:moveTo>
                  <a:lnTo>
                    <a:pt x="1093914" y="180162"/>
                  </a:lnTo>
                  <a:lnTo>
                    <a:pt x="1093241" y="181432"/>
                  </a:lnTo>
                  <a:lnTo>
                    <a:pt x="1094625" y="181432"/>
                  </a:lnTo>
                  <a:close/>
                </a:path>
                <a:path w="1345564" h="719454">
                  <a:moveTo>
                    <a:pt x="1096949" y="186512"/>
                  </a:moveTo>
                  <a:lnTo>
                    <a:pt x="1096645" y="187020"/>
                  </a:lnTo>
                  <a:lnTo>
                    <a:pt x="1096873" y="186651"/>
                  </a:lnTo>
                  <a:lnTo>
                    <a:pt x="1096949" y="186512"/>
                  </a:lnTo>
                  <a:close/>
                </a:path>
                <a:path w="1345564" h="719454">
                  <a:moveTo>
                    <a:pt x="1097254" y="186512"/>
                  </a:moveTo>
                  <a:lnTo>
                    <a:pt x="1096962" y="186512"/>
                  </a:lnTo>
                  <a:lnTo>
                    <a:pt x="1097114" y="186651"/>
                  </a:lnTo>
                  <a:lnTo>
                    <a:pt x="1097254" y="186512"/>
                  </a:lnTo>
                  <a:close/>
                </a:path>
                <a:path w="1345564" h="719454">
                  <a:moveTo>
                    <a:pt x="1102144" y="191592"/>
                  </a:moveTo>
                  <a:lnTo>
                    <a:pt x="1101153" y="192862"/>
                  </a:lnTo>
                  <a:lnTo>
                    <a:pt x="1101318" y="192862"/>
                  </a:lnTo>
                  <a:lnTo>
                    <a:pt x="1102144" y="191592"/>
                  </a:lnTo>
                  <a:close/>
                </a:path>
                <a:path w="1345564" h="719454">
                  <a:moveTo>
                    <a:pt x="1102182" y="213182"/>
                  </a:moveTo>
                  <a:lnTo>
                    <a:pt x="1101344" y="215722"/>
                  </a:lnTo>
                  <a:lnTo>
                    <a:pt x="1101534" y="216992"/>
                  </a:lnTo>
                  <a:lnTo>
                    <a:pt x="1102182" y="213182"/>
                  </a:lnTo>
                  <a:close/>
                </a:path>
                <a:path w="1345564" h="719454">
                  <a:moveTo>
                    <a:pt x="1120406" y="223037"/>
                  </a:moveTo>
                  <a:lnTo>
                    <a:pt x="1119974" y="223532"/>
                  </a:lnTo>
                  <a:lnTo>
                    <a:pt x="1120076" y="223697"/>
                  </a:lnTo>
                  <a:lnTo>
                    <a:pt x="1120406" y="223037"/>
                  </a:lnTo>
                  <a:close/>
                </a:path>
                <a:path w="1345564" h="719454">
                  <a:moveTo>
                    <a:pt x="1122591" y="223329"/>
                  </a:moveTo>
                  <a:lnTo>
                    <a:pt x="1122222" y="223558"/>
                  </a:lnTo>
                  <a:lnTo>
                    <a:pt x="1122387" y="223608"/>
                  </a:lnTo>
                  <a:lnTo>
                    <a:pt x="1122591" y="223329"/>
                  </a:lnTo>
                  <a:close/>
                </a:path>
                <a:path w="1345564" h="719454">
                  <a:moveTo>
                    <a:pt x="1134173" y="227406"/>
                  </a:moveTo>
                  <a:lnTo>
                    <a:pt x="1133462" y="228422"/>
                  </a:lnTo>
                  <a:lnTo>
                    <a:pt x="1133805" y="228422"/>
                  </a:lnTo>
                  <a:lnTo>
                    <a:pt x="1134173" y="227406"/>
                  </a:lnTo>
                  <a:close/>
                </a:path>
                <a:path w="1345564" h="719454">
                  <a:moveTo>
                    <a:pt x="1134618" y="228422"/>
                  </a:moveTo>
                  <a:lnTo>
                    <a:pt x="1133805" y="228422"/>
                  </a:lnTo>
                  <a:lnTo>
                    <a:pt x="1133335" y="229692"/>
                  </a:lnTo>
                  <a:lnTo>
                    <a:pt x="1134618" y="228422"/>
                  </a:lnTo>
                  <a:close/>
                </a:path>
                <a:path w="1345564" h="719454">
                  <a:moveTo>
                    <a:pt x="1137399" y="201561"/>
                  </a:moveTo>
                  <a:lnTo>
                    <a:pt x="1136319" y="202044"/>
                  </a:lnTo>
                  <a:lnTo>
                    <a:pt x="1136535" y="202374"/>
                  </a:lnTo>
                  <a:lnTo>
                    <a:pt x="1137399" y="201561"/>
                  </a:lnTo>
                  <a:close/>
                </a:path>
                <a:path w="1345564" h="719454">
                  <a:moveTo>
                    <a:pt x="1148918" y="378739"/>
                  </a:moveTo>
                  <a:lnTo>
                    <a:pt x="1147229" y="377799"/>
                  </a:lnTo>
                  <a:lnTo>
                    <a:pt x="1147508" y="378561"/>
                  </a:lnTo>
                  <a:lnTo>
                    <a:pt x="1148918" y="378739"/>
                  </a:lnTo>
                  <a:close/>
                </a:path>
                <a:path w="1345564" h="719454">
                  <a:moveTo>
                    <a:pt x="1149400" y="235813"/>
                  </a:moveTo>
                  <a:lnTo>
                    <a:pt x="1149057" y="236042"/>
                  </a:lnTo>
                  <a:lnTo>
                    <a:pt x="1149273" y="236042"/>
                  </a:lnTo>
                  <a:lnTo>
                    <a:pt x="1149400" y="235813"/>
                  </a:lnTo>
                  <a:close/>
                </a:path>
                <a:path w="1345564" h="719454">
                  <a:moveTo>
                    <a:pt x="1171486" y="225501"/>
                  </a:moveTo>
                  <a:lnTo>
                    <a:pt x="1171295" y="225666"/>
                  </a:lnTo>
                  <a:lnTo>
                    <a:pt x="1171435" y="225679"/>
                  </a:lnTo>
                  <a:lnTo>
                    <a:pt x="1171486" y="225501"/>
                  </a:lnTo>
                  <a:close/>
                </a:path>
                <a:path w="1345564" h="719454">
                  <a:moveTo>
                    <a:pt x="1172159" y="223062"/>
                  </a:moveTo>
                  <a:lnTo>
                    <a:pt x="1171486" y="225501"/>
                  </a:lnTo>
                  <a:lnTo>
                    <a:pt x="1172057" y="224993"/>
                  </a:lnTo>
                  <a:lnTo>
                    <a:pt x="1172159" y="223062"/>
                  </a:lnTo>
                  <a:close/>
                </a:path>
                <a:path w="1345564" h="719454">
                  <a:moveTo>
                    <a:pt x="1181531" y="233870"/>
                  </a:moveTo>
                  <a:lnTo>
                    <a:pt x="1180592" y="234772"/>
                  </a:lnTo>
                  <a:lnTo>
                    <a:pt x="1180985" y="234772"/>
                  </a:lnTo>
                  <a:lnTo>
                    <a:pt x="1181531" y="233870"/>
                  </a:lnTo>
                  <a:close/>
                </a:path>
                <a:path w="1345564" h="719454">
                  <a:moveTo>
                    <a:pt x="1181760" y="233502"/>
                  </a:moveTo>
                  <a:lnTo>
                    <a:pt x="1181531" y="233870"/>
                  </a:lnTo>
                  <a:lnTo>
                    <a:pt x="1181696" y="233718"/>
                  </a:lnTo>
                  <a:lnTo>
                    <a:pt x="1181760" y="233502"/>
                  </a:lnTo>
                  <a:close/>
                </a:path>
                <a:path w="1345564" h="719454">
                  <a:moveTo>
                    <a:pt x="1183652" y="233502"/>
                  </a:moveTo>
                  <a:lnTo>
                    <a:pt x="1181912" y="233502"/>
                  </a:lnTo>
                  <a:lnTo>
                    <a:pt x="1181735" y="233667"/>
                  </a:lnTo>
                  <a:lnTo>
                    <a:pt x="1181608" y="234772"/>
                  </a:lnTo>
                  <a:lnTo>
                    <a:pt x="1180795" y="235648"/>
                  </a:lnTo>
                  <a:lnTo>
                    <a:pt x="1182065" y="234772"/>
                  </a:lnTo>
                  <a:lnTo>
                    <a:pt x="1183652" y="233502"/>
                  </a:lnTo>
                  <a:close/>
                </a:path>
                <a:path w="1345564" h="719454">
                  <a:moveTo>
                    <a:pt x="1185329" y="233311"/>
                  </a:moveTo>
                  <a:lnTo>
                    <a:pt x="1184198" y="234492"/>
                  </a:lnTo>
                  <a:lnTo>
                    <a:pt x="1184440" y="234924"/>
                  </a:lnTo>
                  <a:lnTo>
                    <a:pt x="1184109" y="236232"/>
                  </a:lnTo>
                  <a:lnTo>
                    <a:pt x="1184541" y="236004"/>
                  </a:lnTo>
                  <a:lnTo>
                    <a:pt x="1185227" y="234492"/>
                  </a:lnTo>
                  <a:lnTo>
                    <a:pt x="1185329" y="233311"/>
                  </a:lnTo>
                  <a:close/>
                </a:path>
                <a:path w="1345564" h="719454">
                  <a:moveTo>
                    <a:pt x="1185938" y="263144"/>
                  </a:moveTo>
                  <a:lnTo>
                    <a:pt x="1185887" y="262712"/>
                  </a:lnTo>
                  <a:lnTo>
                    <a:pt x="1184897" y="263982"/>
                  </a:lnTo>
                  <a:lnTo>
                    <a:pt x="1185494" y="263982"/>
                  </a:lnTo>
                  <a:lnTo>
                    <a:pt x="1185938" y="263144"/>
                  </a:lnTo>
                  <a:close/>
                </a:path>
                <a:path w="1345564" h="719454">
                  <a:moveTo>
                    <a:pt x="1187119" y="242697"/>
                  </a:moveTo>
                  <a:lnTo>
                    <a:pt x="1186472" y="243662"/>
                  </a:lnTo>
                  <a:lnTo>
                    <a:pt x="1186853" y="243319"/>
                  </a:lnTo>
                  <a:lnTo>
                    <a:pt x="1187119" y="242697"/>
                  </a:lnTo>
                  <a:close/>
                </a:path>
                <a:path w="1345564" h="719454">
                  <a:moveTo>
                    <a:pt x="1188948" y="239852"/>
                  </a:moveTo>
                  <a:lnTo>
                    <a:pt x="1188351" y="239852"/>
                  </a:lnTo>
                  <a:lnTo>
                    <a:pt x="1187119" y="242697"/>
                  </a:lnTo>
                  <a:lnTo>
                    <a:pt x="1188199" y="241122"/>
                  </a:lnTo>
                  <a:lnTo>
                    <a:pt x="1187653" y="242392"/>
                  </a:lnTo>
                  <a:lnTo>
                    <a:pt x="1188300" y="241122"/>
                  </a:lnTo>
                  <a:lnTo>
                    <a:pt x="1188948" y="239852"/>
                  </a:lnTo>
                  <a:close/>
                </a:path>
                <a:path w="1345564" h="719454">
                  <a:moveTo>
                    <a:pt x="1189532" y="263753"/>
                  </a:moveTo>
                  <a:lnTo>
                    <a:pt x="1189380" y="263906"/>
                  </a:lnTo>
                  <a:lnTo>
                    <a:pt x="1189024" y="264287"/>
                  </a:lnTo>
                  <a:lnTo>
                    <a:pt x="1188859" y="265734"/>
                  </a:lnTo>
                  <a:lnTo>
                    <a:pt x="1189278" y="264782"/>
                  </a:lnTo>
                  <a:lnTo>
                    <a:pt x="1189469" y="264172"/>
                  </a:lnTo>
                  <a:lnTo>
                    <a:pt x="1189532" y="263753"/>
                  </a:lnTo>
                  <a:close/>
                </a:path>
                <a:path w="1345564" h="719454">
                  <a:moveTo>
                    <a:pt x="1192098" y="267995"/>
                  </a:moveTo>
                  <a:lnTo>
                    <a:pt x="1191514" y="267081"/>
                  </a:lnTo>
                  <a:lnTo>
                    <a:pt x="1191590" y="267462"/>
                  </a:lnTo>
                  <a:lnTo>
                    <a:pt x="1191806" y="267792"/>
                  </a:lnTo>
                  <a:lnTo>
                    <a:pt x="1192098" y="267995"/>
                  </a:lnTo>
                  <a:close/>
                </a:path>
                <a:path w="1345564" h="719454">
                  <a:moveTo>
                    <a:pt x="1192187" y="268058"/>
                  </a:moveTo>
                  <a:close/>
                </a:path>
                <a:path w="1345564" h="719454">
                  <a:moveTo>
                    <a:pt x="1200226" y="245910"/>
                  </a:moveTo>
                  <a:lnTo>
                    <a:pt x="1200188" y="245364"/>
                  </a:lnTo>
                  <a:lnTo>
                    <a:pt x="1200099" y="245592"/>
                  </a:lnTo>
                  <a:lnTo>
                    <a:pt x="1200035" y="245745"/>
                  </a:lnTo>
                  <a:lnTo>
                    <a:pt x="1199959" y="245935"/>
                  </a:lnTo>
                  <a:lnTo>
                    <a:pt x="1200226" y="245910"/>
                  </a:lnTo>
                  <a:close/>
                </a:path>
                <a:path w="1345564" h="719454">
                  <a:moveTo>
                    <a:pt x="1203198" y="272237"/>
                  </a:moveTo>
                  <a:lnTo>
                    <a:pt x="1202397" y="272872"/>
                  </a:lnTo>
                  <a:lnTo>
                    <a:pt x="1201991" y="272872"/>
                  </a:lnTo>
                  <a:lnTo>
                    <a:pt x="1201788" y="274142"/>
                  </a:lnTo>
                  <a:lnTo>
                    <a:pt x="1203198" y="272237"/>
                  </a:lnTo>
                  <a:close/>
                </a:path>
                <a:path w="1345564" h="719454">
                  <a:moveTo>
                    <a:pt x="1203642" y="243370"/>
                  </a:moveTo>
                  <a:lnTo>
                    <a:pt x="1202613" y="243890"/>
                  </a:lnTo>
                  <a:lnTo>
                    <a:pt x="1200873" y="246697"/>
                  </a:lnTo>
                  <a:lnTo>
                    <a:pt x="1201483" y="246392"/>
                  </a:lnTo>
                  <a:lnTo>
                    <a:pt x="1203642" y="243370"/>
                  </a:lnTo>
                  <a:close/>
                </a:path>
                <a:path w="1345564" h="719454">
                  <a:moveTo>
                    <a:pt x="1205738" y="248437"/>
                  </a:moveTo>
                  <a:lnTo>
                    <a:pt x="1205344" y="248627"/>
                  </a:lnTo>
                  <a:lnTo>
                    <a:pt x="1205179" y="248970"/>
                  </a:lnTo>
                  <a:lnTo>
                    <a:pt x="1205484" y="248678"/>
                  </a:lnTo>
                  <a:lnTo>
                    <a:pt x="1205661" y="248589"/>
                  </a:lnTo>
                  <a:lnTo>
                    <a:pt x="1205738" y="248437"/>
                  </a:lnTo>
                  <a:close/>
                </a:path>
                <a:path w="1345564" h="719454">
                  <a:moveTo>
                    <a:pt x="1208265" y="250012"/>
                  </a:moveTo>
                  <a:lnTo>
                    <a:pt x="1207909" y="248742"/>
                  </a:lnTo>
                  <a:lnTo>
                    <a:pt x="1206969" y="250012"/>
                  </a:lnTo>
                  <a:lnTo>
                    <a:pt x="1208265" y="250012"/>
                  </a:lnTo>
                  <a:close/>
                </a:path>
                <a:path w="1345564" h="719454">
                  <a:moveTo>
                    <a:pt x="1211859" y="276910"/>
                  </a:moveTo>
                  <a:lnTo>
                    <a:pt x="1210754" y="277952"/>
                  </a:lnTo>
                  <a:lnTo>
                    <a:pt x="1211160" y="277952"/>
                  </a:lnTo>
                  <a:lnTo>
                    <a:pt x="1211859" y="276910"/>
                  </a:lnTo>
                  <a:close/>
                </a:path>
                <a:path w="1345564" h="719454">
                  <a:moveTo>
                    <a:pt x="1212100" y="276682"/>
                  </a:moveTo>
                  <a:lnTo>
                    <a:pt x="1211859" y="276910"/>
                  </a:lnTo>
                  <a:lnTo>
                    <a:pt x="1212100" y="276682"/>
                  </a:lnTo>
                  <a:close/>
                </a:path>
                <a:path w="1345564" h="719454">
                  <a:moveTo>
                    <a:pt x="1213104" y="249275"/>
                  </a:moveTo>
                  <a:lnTo>
                    <a:pt x="1212824" y="249720"/>
                  </a:lnTo>
                  <a:lnTo>
                    <a:pt x="1212659" y="250075"/>
                  </a:lnTo>
                  <a:lnTo>
                    <a:pt x="1212494" y="250418"/>
                  </a:lnTo>
                  <a:lnTo>
                    <a:pt x="1212659" y="250164"/>
                  </a:lnTo>
                  <a:lnTo>
                    <a:pt x="1212850" y="249847"/>
                  </a:lnTo>
                  <a:lnTo>
                    <a:pt x="1213104" y="249275"/>
                  </a:lnTo>
                  <a:close/>
                </a:path>
                <a:path w="1345564" h="719454">
                  <a:moveTo>
                    <a:pt x="1215720" y="278384"/>
                  </a:moveTo>
                  <a:lnTo>
                    <a:pt x="1215250" y="277952"/>
                  </a:lnTo>
                  <a:lnTo>
                    <a:pt x="1215440" y="279222"/>
                  </a:lnTo>
                  <a:lnTo>
                    <a:pt x="1215720" y="278384"/>
                  </a:lnTo>
                  <a:close/>
                </a:path>
                <a:path w="1345564" h="719454">
                  <a:moveTo>
                    <a:pt x="1216571" y="491985"/>
                  </a:moveTo>
                  <a:lnTo>
                    <a:pt x="1214780" y="492201"/>
                  </a:lnTo>
                  <a:lnTo>
                    <a:pt x="1215136" y="493179"/>
                  </a:lnTo>
                  <a:lnTo>
                    <a:pt x="1214577" y="494715"/>
                  </a:lnTo>
                  <a:lnTo>
                    <a:pt x="1215212" y="494919"/>
                  </a:lnTo>
                  <a:lnTo>
                    <a:pt x="1216342" y="493623"/>
                  </a:lnTo>
                  <a:lnTo>
                    <a:pt x="1216571" y="491985"/>
                  </a:lnTo>
                  <a:close/>
                </a:path>
                <a:path w="1345564" h="719454">
                  <a:moveTo>
                    <a:pt x="1217549" y="251282"/>
                  </a:moveTo>
                  <a:lnTo>
                    <a:pt x="1214678" y="253822"/>
                  </a:lnTo>
                  <a:lnTo>
                    <a:pt x="1216990" y="253822"/>
                  </a:lnTo>
                  <a:lnTo>
                    <a:pt x="1217549" y="251282"/>
                  </a:lnTo>
                  <a:close/>
                </a:path>
                <a:path w="1345564" h="719454">
                  <a:moveTo>
                    <a:pt x="1219403" y="261442"/>
                  </a:moveTo>
                  <a:lnTo>
                    <a:pt x="1218984" y="261442"/>
                  </a:lnTo>
                  <a:lnTo>
                    <a:pt x="1218158" y="262712"/>
                  </a:lnTo>
                  <a:lnTo>
                    <a:pt x="1219403" y="261442"/>
                  </a:lnTo>
                  <a:close/>
                </a:path>
                <a:path w="1345564" h="719454">
                  <a:moveTo>
                    <a:pt x="1220304" y="280504"/>
                  </a:moveTo>
                  <a:lnTo>
                    <a:pt x="1218006" y="283032"/>
                  </a:lnTo>
                  <a:lnTo>
                    <a:pt x="1219441" y="283032"/>
                  </a:lnTo>
                  <a:lnTo>
                    <a:pt x="1220304" y="280504"/>
                  </a:lnTo>
                  <a:close/>
                </a:path>
                <a:path w="1345564" h="719454">
                  <a:moveTo>
                    <a:pt x="1220431" y="259283"/>
                  </a:moveTo>
                  <a:lnTo>
                    <a:pt x="1220355" y="259562"/>
                  </a:lnTo>
                  <a:lnTo>
                    <a:pt x="1220393" y="259702"/>
                  </a:lnTo>
                  <a:lnTo>
                    <a:pt x="1220431" y="259283"/>
                  </a:lnTo>
                  <a:close/>
                </a:path>
                <a:path w="1345564" h="719454">
                  <a:moveTo>
                    <a:pt x="1220914" y="252552"/>
                  </a:moveTo>
                  <a:lnTo>
                    <a:pt x="1218844" y="253822"/>
                  </a:lnTo>
                  <a:lnTo>
                    <a:pt x="1217637" y="255092"/>
                  </a:lnTo>
                  <a:lnTo>
                    <a:pt x="1218044" y="255092"/>
                  </a:lnTo>
                  <a:lnTo>
                    <a:pt x="1215961" y="256362"/>
                  </a:lnTo>
                  <a:lnTo>
                    <a:pt x="1218069" y="256362"/>
                  </a:lnTo>
                  <a:lnTo>
                    <a:pt x="1220914" y="252552"/>
                  </a:lnTo>
                  <a:close/>
                </a:path>
                <a:path w="1345564" h="719454">
                  <a:moveTo>
                    <a:pt x="1224788" y="280936"/>
                  </a:moveTo>
                  <a:lnTo>
                    <a:pt x="1224711" y="280644"/>
                  </a:lnTo>
                  <a:lnTo>
                    <a:pt x="1224686" y="280225"/>
                  </a:lnTo>
                  <a:lnTo>
                    <a:pt x="1224216" y="280428"/>
                  </a:lnTo>
                  <a:lnTo>
                    <a:pt x="1224076" y="281076"/>
                  </a:lnTo>
                  <a:lnTo>
                    <a:pt x="1224356" y="281114"/>
                  </a:lnTo>
                  <a:lnTo>
                    <a:pt x="1224788" y="280936"/>
                  </a:lnTo>
                  <a:close/>
                </a:path>
                <a:path w="1345564" h="719454">
                  <a:moveTo>
                    <a:pt x="1225423" y="257632"/>
                  </a:moveTo>
                  <a:lnTo>
                    <a:pt x="1225118" y="257632"/>
                  </a:lnTo>
                  <a:lnTo>
                    <a:pt x="1224978" y="258165"/>
                  </a:lnTo>
                  <a:lnTo>
                    <a:pt x="1225423" y="257632"/>
                  </a:lnTo>
                  <a:close/>
                </a:path>
                <a:path w="1345564" h="719454">
                  <a:moveTo>
                    <a:pt x="1225423" y="256362"/>
                  </a:moveTo>
                  <a:lnTo>
                    <a:pt x="1224991" y="257632"/>
                  </a:lnTo>
                  <a:lnTo>
                    <a:pt x="1225118" y="257632"/>
                  </a:lnTo>
                  <a:lnTo>
                    <a:pt x="1225423" y="256362"/>
                  </a:lnTo>
                  <a:close/>
                </a:path>
                <a:path w="1345564" h="719454">
                  <a:moveTo>
                    <a:pt x="1226058" y="280162"/>
                  </a:moveTo>
                  <a:lnTo>
                    <a:pt x="1225588" y="280466"/>
                  </a:lnTo>
                  <a:lnTo>
                    <a:pt x="1225130" y="280784"/>
                  </a:lnTo>
                  <a:lnTo>
                    <a:pt x="1224788" y="280936"/>
                  </a:lnTo>
                  <a:lnTo>
                    <a:pt x="1224876" y="281292"/>
                  </a:lnTo>
                  <a:lnTo>
                    <a:pt x="1225016" y="281470"/>
                  </a:lnTo>
                  <a:lnTo>
                    <a:pt x="1226058" y="280162"/>
                  </a:lnTo>
                  <a:close/>
                </a:path>
                <a:path w="1345564" h="719454">
                  <a:moveTo>
                    <a:pt x="1227277" y="281762"/>
                  </a:moveTo>
                  <a:lnTo>
                    <a:pt x="1224940" y="284302"/>
                  </a:lnTo>
                  <a:lnTo>
                    <a:pt x="1225384" y="284302"/>
                  </a:lnTo>
                  <a:lnTo>
                    <a:pt x="1227239" y="282067"/>
                  </a:lnTo>
                  <a:lnTo>
                    <a:pt x="1227277" y="281762"/>
                  </a:lnTo>
                  <a:close/>
                </a:path>
                <a:path w="1345564" h="719454">
                  <a:moveTo>
                    <a:pt x="1229207" y="265252"/>
                  </a:moveTo>
                  <a:close/>
                </a:path>
                <a:path w="1345564" h="719454">
                  <a:moveTo>
                    <a:pt x="1230045" y="262712"/>
                  </a:moveTo>
                  <a:lnTo>
                    <a:pt x="1227810" y="263842"/>
                  </a:lnTo>
                  <a:lnTo>
                    <a:pt x="1227747" y="263982"/>
                  </a:lnTo>
                  <a:lnTo>
                    <a:pt x="1230045" y="262712"/>
                  </a:lnTo>
                  <a:close/>
                </a:path>
                <a:path w="1345564" h="719454">
                  <a:moveTo>
                    <a:pt x="1230668" y="290245"/>
                  </a:moveTo>
                  <a:lnTo>
                    <a:pt x="1230541" y="290156"/>
                  </a:lnTo>
                  <a:lnTo>
                    <a:pt x="1230439" y="290652"/>
                  </a:lnTo>
                  <a:lnTo>
                    <a:pt x="1230668" y="290245"/>
                  </a:lnTo>
                  <a:close/>
                </a:path>
                <a:path w="1345564" h="719454">
                  <a:moveTo>
                    <a:pt x="1230871" y="264604"/>
                  </a:moveTo>
                  <a:lnTo>
                    <a:pt x="1230655" y="264782"/>
                  </a:lnTo>
                  <a:lnTo>
                    <a:pt x="1230680" y="264909"/>
                  </a:lnTo>
                  <a:lnTo>
                    <a:pt x="1230693" y="265099"/>
                  </a:lnTo>
                  <a:lnTo>
                    <a:pt x="1230820" y="264795"/>
                  </a:lnTo>
                  <a:lnTo>
                    <a:pt x="1230871" y="264604"/>
                  </a:lnTo>
                  <a:close/>
                </a:path>
                <a:path w="1345564" h="719454">
                  <a:moveTo>
                    <a:pt x="1231188" y="286842"/>
                  </a:moveTo>
                  <a:lnTo>
                    <a:pt x="1229436" y="289382"/>
                  </a:lnTo>
                  <a:lnTo>
                    <a:pt x="1230541" y="290156"/>
                  </a:lnTo>
                  <a:lnTo>
                    <a:pt x="1231188" y="286842"/>
                  </a:lnTo>
                  <a:close/>
                </a:path>
                <a:path w="1345564" h="719454">
                  <a:moveTo>
                    <a:pt x="1232446" y="266636"/>
                  </a:moveTo>
                  <a:lnTo>
                    <a:pt x="1232255" y="267792"/>
                  </a:lnTo>
                  <a:lnTo>
                    <a:pt x="1232446" y="266636"/>
                  </a:lnTo>
                  <a:close/>
                </a:path>
                <a:path w="1345564" h="719454">
                  <a:moveTo>
                    <a:pt x="1233703" y="269062"/>
                  </a:moveTo>
                  <a:lnTo>
                    <a:pt x="1232852" y="269062"/>
                  </a:lnTo>
                  <a:lnTo>
                    <a:pt x="1233284" y="267792"/>
                  </a:lnTo>
                  <a:lnTo>
                    <a:pt x="1232344" y="267792"/>
                  </a:lnTo>
                  <a:lnTo>
                    <a:pt x="1232242" y="269062"/>
                  </a:lnTo>
                  <a:lnTo>
                    <a:pt x="1232458" y="269062"/>
                  </a:lnTo>
                  <a:lnTo>
                    <a:pt x="1232293" y="270332"/>
                  </a:lnTo>
                  <a:lnTo>
                    <a:pt x="1232852" y="270332"/>
                  </a:lnTo>
                  <a:lnTo>
                    <a:pt x="1233144" y="270332"/>
                  </a:lnTo>
                  <a:lnTo>
                    <a:pt x="1233703" y="269062"/>
                  </a:lnTo>
                  <a:close/>
                </a:path>
                <a:path w="1345564" h="719454">
                  <a:moveTo>
                    <a:pt x="1233728" y="266522"/>
                  </a:moveTo>
                  <a:lnTo>
                    <a:pt x="1232471" y="266522"/>
                  </a:lnTo>
                  <a:lnTo>
                    <a:pt x="1232357" y="267690"/>
                  </a:lnTo>
                  <a:lnTo>
                    <a:pt x="1233728" y="266522"/>
                  </a:lnTo>
                  <a:close/>
                </a:path>
                <a:path w="1345564" h="719454">
                  <a:moveTo>
                    <a:pt x="1237373" y="272872"/>
                  </a:moveTo>
                  <a:lnTo>
                    <a:pt x="1236319" y="272872"/>
                  </a:lnTo>
                  <a:lnTo>
                    <a:pt x="1235837" y="273786"/>
                  </a:lnTo>
                  <a:lnTo>
                    <a:pt x="1237373" y="272872"/>
                  </a:lnTo>
                  <a:close/>
                </a:path>
                <a:path w="1345564" h="719454">
                  <a:moveTo>
                    <a:pt x="1237627" y="270332"/>
                  </a:moveTo>
                  <a:lnTo>
                    <a:pt x="1235722" y="272872"/>
                  </a:lnTo>
                  <a:lnTo>
                    <a:pt x="1236319" y="272872"/>
                  </a:lnTo>
                  <a:lnTo>
                    <a:pt x="1237627" y="270332"/>
                  </a:lnTo>
                  <a:close/>
                </a:path>
                <a:path w="1345564" h="719454">
                  <a:moveTo>
                    <a:pt x="1239926" y="269760"/>
                  </a:moveTo>
                  <a:lnTo>
                    <a:pt x="1238681" y="270002"/>
                  </a:lnTo>
                  <a:lnTo>
                    <a:pt x="1239532" y="269925"/>
                  </a:lnTo>
                  <a:lnTo>
                    <a:pt x="1239926" y="269760"/>
                  </a:lnTo>
                  <a:close/>
                </a:path>
                <a:path w="1345564" h="719454">
                  <a:moveTo>
                    <a:pt x="1243672" y="531495"/>
                  </a:moveTo>
                  <a:lnTo>
                    <a:pt x="1242148" y="530961"/>
                  </a:lnTo>
                  <a:lnTo>
                    <a:pt x="1239558" y="533019"/>
                  </a:lnTo>
                  <a:lnTo>
                    <a:pt x="1240459" y="533349"/>
                  </a:lnTo>
                  <a:lnTo>
                    <a:pt x="1243672" y="531495"/>
                  </a:lnTo>
                  <a:close/>
                </a:path>
                <a:path w="1345564" h="719454">
                  <a:moveTo>
                    <a:pt x="1243672" y="277863"/>
                  </a:moveTo>
                  <a:lnTo>
                    <a:pt x="1242580" y="279120"/>
                  </a:lnTo>
                  <a:lnTo>
                    <a:pt x="1243672" y="277901"/>
                  </a:lnTo>
                  <a:close/>
                </a:path>
                <a:path w="1345564" h="719454">
                  <a:moveTo>
                    <a:pt x="1244333" y="277101"/>
                  </a:moveTo>
                  <a:lnTo>
                    <a:pt x="1243698" y="277075"/>
                  </a:lnTo>
                  <a:lnTo>
                    <a:pt x="1243672" y="277863"/>
                  </a:lnTo>
                  <a:lnTo>
                    <a:pt x="1244333" y="277101"/>
                  </a:lnTo>
                  <a:close/>
                </a:path>
                <a:path w="1345564" h="719454">
                  <a:moveTo>
                    <a:pt x="1247482" y="286169"/>
                  </a:moveTo>
                  <a:lnTo>
                    <a:pt x="1247381" y="286385"/>
                  </a:lnTo>
                  <a:lnTo>
                    <a:pt x="1247482" y="286245"/>
                  </a:lnTo>
                  <a:close/>
                </a:path>
                <a:path w="1345564" h="719454">
                  <a:moveTo>
                    <a:pt x="1247609" y="285813"/>
                  </a:moveTo>
                  <a:lnTo>
                    <a:pt x="1247482" y="286169"/>
                  </a:lnTo>
                  <a:lnTo>
                    <a:pt x="1247584" y="285953"/>
                  </a:lnTo>
                  <a:lnTo>
                    <a:pt x="1247609" y="285813"/>
                  </a:lnTo>
                  <a:close/>
                </a:path>
                <a:path w="1345564" h="719454">
                  <a:moveTo>
                    <a:pt x="1247825" y="284480"/>
                  </a:moveTo>
                  <a:lnTo>
                    <a:pt x="1247063" y="285318"/>
                  </a:lnTo>
                  <a:lnTo>
                    <a:pt x="1247521" y="285318"/>
                  </a:lnTo>
                  <a:lnTo>
                    <a:pt x="1247584" y="285711"/>
                  </a:lnTo>
                  <a:lnTo>
                    <a:pt x="1247825" y="284480"/>
                  </a:lnTo>
                  <a:close/>
                </a:path>
                <a:path w="1345564" h="719454">
                  <a:moveTo>
                    <a:pt x="1248918" y="300736"/>
                  </a:moveTo>
                  <a:lnTo>
                    <a:pt x="1248752" y="300951"/>
                  </a:lnTo>
                  <a:lnTo>
                    <a:pt x="1248613" y="301167"/>
                  </a:lnTo>
                  <a:lnTo>
                    <a:pt x="1248524" y="301383"/>
                  </a:lnTo>
                  <a:lnTo>
                    <a:pt x="1248651" y="301256"/>
                  </a:lnTo>
                  <a:lnTo>
                    <a:pt x="1248778" y="301002"/>
                  </a:lnTo>
                  <a:lnTo>
                    <a:pt x="1248918" y="300736"/>
                  </a:lnTo>
                  <a:close/>
                </a:path>
                <a:path w="1345564" h="719454">
                  <a:moveTo>
                    <a:pt x="1250467" y="292163"/>
                  </a:moveTo>
                  <a:lnTo>
                    <a:pt x="1250226" y="292468"/>
                  </a:lnTo>
                  <a:lnTo>
                    <a:pt x="1249857" y="293192"/>
                  </a:lnTo>
                  <a:lnTo>
                    <a:pt x="1250302" y="293192"/>
                  </a:lnTo>
                  <a:lnTo>
                    <a:pt x="1250467" y="292163"/>
                  </a:lnTo>
                  <a:close/>
                </a:path>
                <a:path w="1345564" h="719454">
                  <a:moveTo>
                    <a:pt x="1252829" y="299402"/>
                  </a:moveTo>
                  <a:lnTo>
                    <a:pt x="1252677" y="299542"/>
                  </a:lnTo>
                  <a:lnTo>
                    <a:pt x="1252829" y="299402"/>
                  </a:lnTo>
                  <a:close/>
                </a:path>
                <a:path w="1345564" h="719454">
                  <a:moveTo>
                    <a:pt x="1253020" y="299542"/>
                  </a:moveTo>
                  <a:lnTo>
                    <a:pt x="1251470" y="302082"/>
                  </a:lnTo>
                  <a:lnTo>
                    <a:pt x="1252118" y="302082"/>
                  </a:lnTo>
                  <a:lnTo>
                    <a:pt x="1252664" y="301548"/>
                  </a:lnTo>
                  <a:lnTo>
                    <a:pt x="1253020" y="299542"/>
                  </a:lnTo>
                  <a:close/>
                </a:path>
                <a:path w="1345564" h="719454">
                  <a:moveTo>
                    <a:pt x="1253197" y="286842"/>
                  </a:moveTo>
                  <a:lnTo>
                    <a:pt x="1252334" y="288112"/>
                  </a:lnTo>
                  <a:lnTo>
                    <a:pt x="1252474" y="288112"/>
                  </a:lnTo>
                  <a:lnTo>
                    <a:pt x="1253197" y="286842"/>
                  </a:lnTo>
                  <a:close/>
                </a:path>
                <a:path w="1345564" h="719454">
                  <a:moveTo>
                    <a:pt x="1253401" y="300812"/>
                  </a:moveTo>
                  <a:lnTo>
                    <a:pt x="1252677" y="301536"/>
                  </a:lnTo>
                  <a:lnTo>
                    <a:pt x="1252562" y="302082"/>
                  </a:lnTo>
                  <a:lnTo>
                    <a:pt x="1253401" y="300812"/>
                  </a:lnTo>
                  <a:close/>
                </a:path>
                <a:path w="1345564" h="719454">
                  <a:moveTo>
                    <a:pt x="1253782" y="309219"/>
                  </a:moveTo>
                  <a:lnTo>
                    <a:pt x="1252969" y="309702"/>
                  </a:lnTo>
                  <a:lnTo>
                    <a:pt x="1253667" y="309702"/>
                  </a:lnTo>
                  <a:lnTo>
                    <a:pt x="1253782" y="309219"/>
                  </a:lnTo>
                  <a:close/>
                </a:path>
                <a:path w="1345564" h="719454">
                  <a:moveTo>
                    <a:pt x="1253845" y="285102"/>
                  </a:moveTo>
                  <a:lnTo>
                    <a:pt x="1253604" y="285394"/>
                  </a:lnTo>
                  <a:lnTo>
                    <a:pt x="1253451" y="285610"/>
                  </a:lnTo>
                  <a:lnTo>
                    <a:pt x="1253693" y="285305"/>
                  </a:lnTo>
                  <a:lnTo>
                    <a:pt x="1253845" y="285102"/>
                  </a:lnTo>
                  <a:close/>
                </a:path>
                <a:path w="1345564" h="719454">
                  <a:moveTo>
                    <a:pt x="1257604" y="290652"/>
                  </a:moveTo>
                  <a:lnTo>
                    <a:pt x="1257071" y="290652"/>
                  </a:lnTo>
                  <a:lnTo>
                    <a:pt x="1256144" y="291922"/>
                  </a:lnTo>
                  <a:lnTo>
                    <a:pt x="1256639" y="291922"/>
                  </a:lnTo>
                  <a:lnTo>
                    <a:pt x="1257604" y="290652"/>
                  </a:lnTo>
                  <a:close/>
                </a:path>
                <a:path w="1345564" h="719454">
                  <a:moveTo>
                    <a:pt x="1258112" y="289115"/>
                  </a:moveTo>
                  <a:lnTo>
                    <a:pt x="1256931" y="289966"/>
                  </a:lnTo>
                  <a:lnTo>
                    <a:pt x="1257084" y="290080"/>
                  </a:lnTo>
                  <a:lnTo>
                    <a:pt x="1257363" y="289801"/>
                  </a:lnTo>
                  <a:lnTo>
                    <a:pt x="1257719" y="289483"/>
                  </a:lnTo>
                  <a:lnTo>
                    <a:pt x="1258112" y="289115"/>
                  </a:lnTo>
                  <a:close/>
                </a:path>
                <a:path w="1345564" h="719454">
                  <a:moveTo>
                    <a:pt x="1259611" y="315950"/>
                  </a:moveTo>
                  <a:lnTo>
                    <a:pt x="1259344" y="316014"/>
                  </a:lnTo>
                  <a:lnTo>
                    <a:pt x="1259141" y="316344"/>
                  </a:lnTo>
                  <a:lnTo>
                    <a:pt x="1259611" y="315950"/>
                  </a:lnTo>
                  <a:close/>
                </a:path>
                <a:path w="1345564" h="719454">
                  <a:moveTo>
                    <a:pt x="1260373" y="315341"/>
                  </a:moveTo>
                  <a:lnTo>
                    <a:pt x="1259611" y="315950"/>
                  </a:lnTo>
                  <a:lnTo>
                    <a:pt x="1259763" y="315925"/>
                  </a:lnTo>
                  <a:lnTo>
                    <a:pt x="1260373" y="315341"/>
                  </a:lnTo>
                  <a:close/>
                </a:path>
                <a:path w="1345564" h="719454">
                  <a:moveTo>
                    <a:pt x="1261237" y="300304"/>
                  </a:moveTo>
                  <a:lnTo>
                    <a:pt x="1260411" y="300812"/>
                  </a:lnTo>
                  <a:lnTo>
                    <a:pt x="1260094" y="301536"/>
                  </a:lnTo>
                  <a:lnTo>
                    <a:pt x="1261237" y="300304"/>
                  </a:lnTo>
                  <a:close/>
                </a:path>
                <a:path w="1345564" h="719454">
                  <a:moveTo>
                    <a:pt x="1261376" y="312762"/>
                  </a:moveTo>
                  <a:lnTo>
                    <a:pt x="1259916" y="313855"/>
                  </a:lnTo>
                  <a:lnTo>
                    <a:pt x="1259992" y="314261"/>
                  </a:lnTo>
                  <a:lnTo>
                    <a:pt x="1258976" y="316103"/>
                  </a:lnTo>
                  <a:lnTo>
                    <a:pt x="1259344" y="316014"/>
                  </a:lnTo>
                  <a:lnTo>
                    <a:pt x="1261376" y="312762"/>
                  </a:lnTo>
                  <a:close/>
                </a:path>
                <a:path w="1345564" h="719454">
                  <a:moveTo>
                    <a:pt x="1261618" y="315976"/>
                  </a:moveTo>
                  <a:lnTo>
                    <a:pt x="1261414" y="315887"/>
                  </a:lnTo>
                  <a:lnTo>
                    <a:pt x="1261478" y="316014"/>
                  </a:lnTo>
                  <a:lnTo>
                    <a:pt x="1261618" y="315976"/>
                  </a:lnTo>
                  <a:close/>
                </a:path>
                <a:path w="1345564" h="719454">
                  <a:moveTo>
                    <a:pt x="1262214" y="303098"/>
                  </a:moveTo>
                  <a:lnTo>
                    <a:pt x="1261656" y="302501"/>
                  </a:lnTo>
                  <a:lnTo>
                    <a:pt x="1260932" y="303352"/>
                  </a:lnTo>
                  <a:lnTo>
                    <a:pt x="1261808" y="303352"/>
                  </a:lnTo>
                  <a:lnTo>
                    <a:pt x="1262214" y="303098"/>
                  </a:lnTo>
                  <a:close/>
                </a:path>
                <a:path w="1345564" h="719454">
                  <a:moveTo>
                    <a:pt x="1262341" y="315950"/>
                  </a:moveTo>
                  <a:lnTo>
                    <a:pt x="1262164" y="315988"/>
                  </a:lnTo>
                  <a:lnTo>
                    <a:pt x="1262011" y="316014"/>
                  </a:lnTo>
                  <a:lnTo>
                    <a:pt x="1261872" y="316014"/>
                  </a:lnTo>
                  <a:lnTo>
                    <a:pt x="1261491" y="316395"/>
                  </a:lnTo>
                  <a:lnTo>
                    <a:pt x="1261706" y="316357"/>
                  </a:lnTo>
                  <a:lnTo>
                    <a:pt x="1261986" y="316191"/>
                  </a:lnTo>
                  <a:lnTo>
                    <a:pt x="1262341" y="315950"/>
                  </a:lnTo>
                  <a:close/>
                </a:path>
                <a:path w="1345564" h="719454">
                  <a:moveTo>
                    <a:pt x="1262621" y="315175"/>
                  </a:moveTo>
                  <a:lnTo>
                    <a:pt x="1262075" y="315696"/>
                  </a:lnTo>
                  <a:lnTo>
                    <a:pt x="1261795" y="315937"/>
                  </a:lnTo>
                  <a:lnTo>
                    <a:pt x="1261618" y="315976"/>
                  </a:lnTo>
                  <a:lnTo>
                    <a:pt x="1261872" y="316001"/>
                  </a:lnTo>
                  <a:lnTo>
                    <a:pt x="1262189" y="315696"/>
                  </a:lnTo>
                  <a:lnTo>
                    <a:pt x="1262468" y="315404"/>
                  </a:lnTo>
                  <a:lnTo>
                    <a:pt x="1262621" y="315175"/>
                  </a:lnTo>
                  <a:close/>
                </a:path>
                <a:path w="1345564" h="719454">
                  <a:moveTo>
                    <a:pt x="1262964" y="294601"/>
                  </a:moveTo>
                  <a:lnTo>
                    <a:pt x="1262926" y="294398"/>
                  </a:lnTo>
                  <a:lnTo>
                    <a:pt x="1260932" y="296557"/>
                  </a:lnTo>
                  <a:lnTo>
                    <a:pt x="1260030" y="297472"/>
                  </a:lnTo>
                  <a:lnTo>
                    <a:pt x="1260906" y="296621"/>
                  </a:lnTo>
                  <a:lnTo>
                    <a:pt x="1261389" y="296278"/>
                  </a:lnTo>
                  <a:lnTo>
                    <a:pt x="1261643" y="296214"/>
                  </a:lnTo>
                  <a:lnTo>
                    <a:pt x="1261999" y="295783"/>
                  </a:lnTo>
                  <a:lnTo>
                    <a:pt x="1262964" y="294601"/>
                  </a:lnTo>
                  <a:close/>
                </a:path>
                <a:path w="1345564" h="719454">
                  <a:moveTo>
                    <a:pt x="1263116" y="298272"/>
                  </a:moveTo>
                  <a:lnTo>
                    <a:pt x="1261237" y="300304"/>
                  </a:lnTo>
                  <a:lnTo>
                    <a:pt x="1262468" y="299542"/>
                  </a:lnTo>
                  <a:lnTo>
                    <a:pt x="1261999" y="300812"/>
                  </a:lnTo>
                  <a:lnTo>
                    <a:pt x="1262557" y="299542"/>
                  </a:lnTo>
                  <a:lnTo>
                    <a:pt x="1263116" y="298272"/>
                  </a:lnTo>
                  <a:close/>
                </a:path>
                <a:path w="1345564" h="719454">
                  <a:moveTo>
                    <a:pt x="1263929" y="318554"/>
                  </a:moveTo>
                  <a:lnTo>
                    <a:pt x="1263535" y="318681"/>
                  </a:lnTo>
                  <a:lnTo>
                    <a:pt x="1263586" y="318897"/>
                  </a:lnTo>
                  <a:lnTo>
                    <a:pt x="1263726" y="318757"/>
                  </a:lnTo>
                  <a:lnTo>
                    <a:pt x="1263929" y="318554"/>
                  </a:lnTo>
                  <a:close/>
                </a:path>
                <a:path w="1345564" h="719454">
                  <a:moveTo>
                    <a:pt x="1264094" y="303352"/>
                  </a:moveTo>
                  <a:close/>
                </a:path>
                <a:path w="1345564" h="719454">
                  <a:moveTo>
                    <a:pt x="1264234" y="317233"/>
                  </a:moveTo>
                  <a:lnTo>
                    <a:pt x="1264107" y="317322"/>
                  </a:lnTo>
                  <a:lnTo>
                    <a:pt x="1264234" y="317233"/>
                  </a:lnTo>
                  <a:close/>
                </a:path>
                <a:path w="1345564" h="719454">
                  <a:moveTo>
                    <a:pt x="1264297" y="318427"/>
                  </a:moveTo>
                  <a:lnTo>
                    <a:pt x="1264158" y="318338"/>
                  </a:lnTo>
                  <a:lnTo>
                    <a:pt x="1263929" y="318554"/>
                  </a:lnTo>
                  <a:lnTo>
                    <a:pt x="1264297" y="318427"/>
                  </a:lnTo>
                  <a:close/>
                </a:path>
                <a:path w="1345564" h="719454">
                  <a:moveTo>
                    <a:pt x="1264399" y="294792"/>
                  </a:moveTo>
                  <a:lnTo>
                    <a:pt x="1263408" y="295300"/>
                  </a:lnTo>
                  <a:lnTo>
                    <a:pt x="1263154" y="295414"/>
                  </a:lnTo>
                  <a:lnTo>
                    <a:pt x="1262862" y="296481"/>
                  </a:lnTo>
                  <a:lnTo>
                    <a:pt x="1263688" y="296519"/>
                  </a:lnTo>
                  <a:lnTo>
                    <a:pt x="1263942" y="295249"/>
                  </a:lnTo>
                  <a:lnTo>
                    <a:pt x="1264399" y="294792"/>
                  </a:lnTo>
                  <a:close/>
                </a:path>
                <a:path w="1345564" h="719454">
                  <a:moveTo>
                    <a:pt x="1264945" y="303352"/>
                  </a:moveTo>
                  <a:lnTo>
                    <a:pt x="1264094" y="303352"/>
                  </a:lnTo>
                  <a:lnTo>
                    <a:pt x="1264094" y="303911"/>
                  </a:lnTo>
                  <a:lnTo>
                    <a:pt x="1264945" y="303352"/>
                  </a:lnTo>
                  <a:close/>
                </a:path>
                <a:path w="1345564" h="719454">
                  <a:moveTo>
                    <a:pt x="1265097" y="318160"/>
                  </a:moveTo>
                  <a:lnTo>
                    <a:pt x="1264297" y="318427"/>
                  </a:lnTo>
                  <a:lnTo>
                    <a:pt x="1264450" y="318706"/>
                  </a:lnTo>
                  <a:lnTo>
                    <a:pt x="1265097" y="318160"/>
                  </a:lnTo>
                  <a:close/>
                </a:path>
                <a:path w="1345564" h="719454">
                  <a:moveTo>
                    <a:pt x="1265110" y="301129"/>
                  </a:moveTo>
                  <a:lnTo>
                    <a:pt x="1264500" y="300164"/>
                  </a:lnTo>
                  <a:lnTo>
                    <a:pt x="1264818" y="301586"/>
                  </a:lnTo>
                  <a:lnTo>
                    <a:pt x="1265110" y="301129"/>
                  </a:lnTo>
                  <a:close/>
                </a:path>
                <a:path w="1345564" h="719454">
                  <a:moveTo>
                    <a:pt x="1265936" y="312508"/>
                  </a:moveTo>
                  <a:lnTo>
                    <a:pt x="1265085" y="313512"/>
                  </a:lnTo>
                  <a:lnTo>
                    <a:pt x="1265529" y="313512"/>
                  </a:lnTo>
                  <a:lnTo>
                    <a:pt x="1265936" y="312508"/>
                  </a:lnTo>
                  <a:close/>
                </a:path>
                <a:path w="1345564" h="719454">
                  <a:moveTo>
                    <a:pt x="1266202" y="317004"/>
                  </a:moveTo>
                  <a:lnTo>
                    <a:pt x="1265682" y="317322"/>
                  </a:lnTo>
                  <a:lnTo>
                    <a:pt x="1266075" y="317322"/>
                  </a:lnTo>
                  <a:lnTo>
                    <a:pt x="1266202" y="317004"/>
                  </a:lnTo>
                  <a:close/>
                </a:path>
                <a:path w="1345564" h="719454">
                  <a:moveTo>
                    <a:pt x="1266405" y="299326"/>
                  </a:moveTo>
                  <a:lnTo>
                    <a:pt x="1266266" y="299288"/>
                  </a:lnTo>
                  <a:lnTo>
                    <a:pt x="1265110" y="301129"/>
                  </a:lnTo>
                  <a:lnTo>
                    <a:pt x="1265364" y="301536"/>
                  </a:lnTo>
                  <a:lnTo>
                    <a:pt x="1266405" y="299326"/>
                  </a:lnTo>
                  <a:close/>
                </a:path>
                <a:path w="1345564" h="719454">
                  <a:moveTo>
                    <a:pt x="1267993" y="295935"/>
                  </a:moveTo>
                  <a:lnTo>
                    <a:pt x="1266405" y="299326"/>
                  </a:lnTo>
                  <a:lnTo>
                    <a:pt x="1266850" y="299453"/>
                  </a:lnTo>
                  <a:lnTo>
                    <a:pt x="1267993" y="295935"/>
                  </a:lnTo>
                  <a:close/>
                </a:path>
                <a:path w="1345564" h="719454">
                  <a:moveTo>
                    <a:pt x="1268412" y="314782"/>
                  </a:moveTo>
                  <a:lnTo>
                    <a:pt x="1268133" y="314782"/>
                  </a:lnTo>
                  <a:lnTo>
                    <a:pt x="1268069" y="315010"/>
                  </a:lnTo>
                  <a:lnTo>
                    <a:pt x="1268412" y="314782"/>
                  </a:lnTo>
                  <a:close/>
                </a:path>
                <a:path w="1345564" h="719454">
                  <a:moveTo>
                    <a:pt x="1268818" y="306362"/>
                  </a:moveTo>
                  <a:lnTo>
                    <a:pt x="1268679" y="306400"/>
                  </a:lnTo>
                  <a:lnTo>
                    <a:pt x="1268552" y="306451"/>
                  </a:lnTo>
                  <a:lnTo>
                    <a:pt x="1268387" y="306514"/>
                  </a:lnTo>
                  <a:lnTo>
                    <a:pt x="1268818" y="306362"/>
                  </a:lnTo>
                  <a:close/>
                </a:path>
                <a:path w="1345564" h="719454">
                  <a:moveTo>
                    <a:pt x="1269733" y="303352"/>
                  </a:moveTo>
                  <a:lnTo>
                    <a:pt x="1265275" y="307162"/>
                  </a:lnTo>
                  <a:lnTo>
                    <a:pt x="1267193" y="304622"/>
                  </a:lnTo>
                  <a:lnTo>
                    <a:pt x="1265250" y="304622"/>
                  </a:lnTo>
                  <a:lnTo>
                    <a:pt x="1265174" y="307162"/>
                  </a:lnTo>
                  <a:lnTo>
                    <a:pt x="1261745" y="308432"/>
                  </a:lnTo>
                  <a:lnTo>
                    <a:pt x="1262684" y="307162"/>
                  </a:lnTo>
                  <a:lnTo>
                    <a:pt x="1266444" y="302082"/>
                  </a:lnTo>
                  <a:lnTo>
                    <a:pt x="1264170" y="304622"/>
                  </a:lnTo>
                  <a:lnTo>
                    <a:pt x="1264094" y="303911"/>
                  </a:lnTo>
                  <a:lnTo>
                    <a:pt x="1263015" y="304622"/>
                  </a:lnTo>
                  <a:lnTo>
                    <a:pt x="1264043" y="303403"/>
                  </a:lnTo>
                  <a:lnTo>
                    <a:pt x="1262443" y="304622"/>
                  </a:lnTo>
                  <a:lnTo>
                    <a:pt x="1263789" y="302082"/>
                  </a:lnTo>
                  <a:lnTo>
                    <a:pt x="1262214" y="303098"/>
                  </a:lnTo>
                  <a:lnTo>
                    <a:pt x="1262443" y="303352"/>
                  </a:lnTo>
                  <a:lnTo>
                    <a:pt x="1261808" y="303352"/>
                  </a:lnTo>
                  <a:lnTo>
                    <a:pt x="1259840" y="304622"/>
                  </a:lnTo>
                  <a:lnTo>
                    <a:pt x="1260932" y="303352"/>
                  </a:lnTo>
                  <a:lnTo>
                    <a:pt x="1260652" y="303352"/>
                  </a:lnTo>
                  <a:lnTo>
                    <a:pt x="1261554" y="302374"/>
                  </a:lnTo>
                  <a:lnTo>
                    <a:pt x="1261656" y="302501"/>
                  </a:lnTo>
                  <a:lnTo>
                    <a:pt x="1263103" y="300812"/>
                  </a:lnTo>
                  <a:lnTo>
                    <a:pt x="1262761" y="301040"/>
                  </a:lnTo>
                  <a:lnTo>
                    <a:pt x="1264145" y="299542"/>
                  </a:lnTo>
                  <a:lnTo>
                    <a:pt x="1259281" y="303352"/>
                  </a:lnTo>
                  <a:lnTo>
                    <a:pt x="1259852" y="302082"/>
                  </a:lnTo>
                  <a:lnTo>
                    <a:pt x="1260094" y="301536"/>
                  </a:lnTo>
                  <a:lnTo>
                    <a:pt x="1259586" y="302082"/>
                  </a:lnTo>
                  <a:lnTo>
                    <a:pt x="1260373" y="300812"/>
                  </a:lnTo>
                  <a:lnTo>
                    <a:pt x="1261160" y="299542"/>
                  </a:lnTo>
                  <a:lnTo>
                    <a:pt x="1262735" y="297002"/>
                  </a:lnTo>
                  <a:lnTo>
                    <a:pt x="1261643" y="297002"/>
                  </a:lnTo>
                  <a:lnTo>
                    <a:pt x="1259103" y="299542"/>
                  </a:lnTo>
                  <a:lnTo>
                    <a:pt x="1259332" y="298272"/>
                  </a:lnTo>
                  <a:lnTo>
                    <a:pt x="1259573" y="297002"/>
                  </a:lnTo>
                  <a:lnTo>
                    <a:pt x="1258836" y="297002"/>
                  </a:lnTo>
                  <a:lnTo>
                    <a:pt x="1257833" y="294462"/>
                  </a:lnTo>
                  <a:lnTo>
                    <a:pt x="1257998" y="293192"/>
                  </a:lnTo>
                  <a:lnTo>
                    <a:pt x="1258443" y="291922"/>
                  </a:lnTo>
                  <a:lnTo>
                    <a:pt x="1255763" y="295732"/>
                  </a:lnTo>
                  <a:lnTo>
                    <a:pt x="1255483" y="294462"/>
                  </a:lnTo>
                  <a:lnTo>
                    <a:pt x="1254404" y="294462"/>
                  </a:lnTo>
                  <a:lnTo>
                    <a:pt x="1255941" y="291922"/>
                  </a:lnTo>
                  <a:lnTo>
                    <a:pt x="1254925" y="291922"/>
                  </a:lnTo>
                  <a:lnTo>
                    <a:pt x="1255941" y="290652"/>
                  </a:lnTo>
                  <a:lnTo>
                    <a:pt x="1256944" y="289382"/>
                  </a:lnTo>
                  <a:lnTo>
                    <a:pt x="1256118" y="289382"/>
                  </a:lnTo>
                  <a:lnTo>
                    <a:pt x="1253312" y="290652"/>
                  </a:lnTo>
                  <a:lnTo>
                    <a:pt x="1253642" y="289382"/>
                  </a:lnTo>
                  <a:lnTo>
                    <a:pt x="1251839" y="290652"/>
                  </a:lnTo>
                  <a:lnTo>
                    <a:pt x="1249489" y="295732"/>
                  </a:lnTo>
                  <a:lnTo>
                    <a:pt x="1247381" y="295732"/>
                  </a:lnTo>
                  <a:lnTo>
                    <a:pt x="1248283" y="294462"/>
                  </a:lnTo>
                  <a:lnTo>
                    <a:pt x="1249857" y="293192"/>
                  </a:lnTo>
                  <a:lnTo>
                    <a:pt x="1249667" y="293192"/>
                  </a:lnTo>
                  <a:lnTo>
                    <a:pt x="1250226" y="292468"/>
                  </a:lnTo>
                  <a:lnTo>
                    <a:pt x="1250505" y="291922"/>
                  </a:lnTo>
                  <a:lnTo>
                    <a:pt x="1250467" y="292163"/>
                  </a:lnTo>
                  <a:lnTo>
                    <a:pt x="1251635" y="290652"/>
                  </a:lnTo>
                  <a:lnTo>
                    <a:pt x="1251762" y="290080"/>
                  </a:lnTo>
                  <a:lnTo>
                    <a:pt x="1252131" y="289382"/>
                  </a:lnTo>
                  <a:lnTo>
                    <a:pt x="1252004" y="289382"/>
                  </a:lnTo>
                  <a:lnTo>
                    <a:pt x="1252334" y="288112"/>
                  </a:lnTo>
                  <a:lnTo>
                    <a:pt x="1251953" y="288112"/>
                  </a:lnTo>
                  <a:lnTo>
                    <a:pt x="1251953" y="289382"/>
                  </a:lnTo>
                  <a:lnTo>
                    <a:pt x="1251877" y="289572"/>
                  </a:lnTo>
                  <a:lnTo>
                    <a:pt x="1251927" y="289382"/>
                  </a:lnTo>
                  <a:lnTo>
                    <a:pt x="1251013" y="290652"/>
                  </a:lnTo>
                  <a:lnTo>
                    <a:pt x="1250632" y="290652"/>
                  </a:lnTo>
                  <a:lnTo>
                    <a:pt x="1251737" y="289382"/>
                  </a:lnTo>
                  <a:lnTo>
                    <a:pt x="1251927" y="289382"/>
                  </a:lnTo>
                  <a:lnTo>
                    <a:pt x="1251953" y="288112"/>
                  </a:lnTo>
                  <a:lnTo>
                    <a:pt x="1250467" y="288112"/>
                  </a:lnTo>
                  <a:lnTo>
                    <a:pt x="1250467" y="291401"/>
                  </a:lnTo>
                  <a:lnTo>
                    <a:pt x="1250086" y="291922"/>
                  </a:lnTo>
                  <a:lnTo>
                    <a:pt x="1249908" y="291922"/>
                  </a:lnTo>
                  <a:lnTo>
                    <a:pt x="1250467" y="291401"/>
                  </a:lnTo>
                  <a:lnTo>
                    <a:pt x="1250467" y="288112"/>
                  </a:lnTo>
                  <a:lnTo>
                    <a:pt x="1250149" y="288112"/>
                  </a:lnTo>
                  <a:lnTo>
                    <a:pt x="1252308" y="286842"/>
                  </a:lnTo>
                  <a:lnTo>
                    <a:pt x="1252601" y="285572"/>
                  </a:lnTo>
                  <a:lnTo>
                    <a:pt x="1251496" y="286842"/>
                  </a:lnTo>
                  <a:lnTo>
                    <a:pt x="1252004" y="284302"/>
                  </a:lnTo>
                  <a:lnTo>
                    <a:pt x="1249984" y="286842"/>
                  </a:lnTo>
                  <a:lnTo>
                    <a:pt x="1249794" y="286842"/>
                  </a:lnTo>
                  <a:lnTo>
                    <a:pt x="1250683" y="285572"/>
                  </a:lnTo>
                  <a:lnTo>
                    <a:pt x="1249908" y="285572"/>
                  </a:lnTo>
                  <a:lnTo>
                    <a:pt x="1249184" y="284302"/>
                  </a:lnTo>
                  <a:lnTo>
                    <a:pt x="1247482" y="286842"/>
                  </a:lnTo>
                  <a:lnTo>
                    <a:pt x="1247292" y="286842"/>
                  </a:lnTo>
                  <a:lnTo>
                    <a:pt x="1244117" y="288112"/>
                  </a:lnTo>
                  <a:lnTo>
                    <a:pt x="1245323" y="285572"/>
                  </a:lnTo>
                  <a:lnTo>
                    <a:pt x="1245920" y="284302"/>
                  </a:lnTo>
                  <a:lnTo>
                    <a:pt x="1243888" y="284302"/>
                  </a:lnTo>
                  <a:lnTo>
                    <a:pt x="1244536" y="283032"/>
                  </a:lnTo>
                  <a:lnTo>
                    <a:pt x="1243063" y="283032"/>
                  </a:lnTo>
                  <a:lnTo>
                    <a:pt x="1242504" y="281762"/>
                  </a:lnTo>
                  <a:lnTo>
                    <a:pt x="1240561" y="283032"/>
                  </a:lnTo>
                  <a:lnTo>
                    <a:pt x="1240358" y="283032"/>
                  </a:lnTo>
                  <a:lnTo>
                    <a:pt x="1241259" y="281762"/>
                  </a:lnTo>
                  <a:lnTo>
                    <a:pt x="1242123" y="280492"/>
                  </a:lnTo>
                  <a:lnTo>
                    <a:pt x="1241082" y="280492"/>
                  </a:lnTo>
                  <a:lnTo>
                    <a:pt x="1240294" y="281762"/>
                  </a:lnTo>
                  <a:lnTo>
                    <a:pt x="1240561" y="279222"/>
                  </a:lnTo>
                  <a:lnTo>
                    <a:pt x="1241971" y="279222"/>
                  </a:lnTo>
                  <a:lnTo>
                    <a:pt x="1242263" y="279222"/>
                  </a:lnTo>
                  <a:lnTo>
                    <a:pt x="1241907" y="278714"/>
                  </a:lnTo>
                  <a:lnTo>
                    <a:pt x="1241818" y="277952"/>
                  </a:lnTo>
                  <a:lnTo>
                    <a:pt x="1242695" y="276682"/>
                  </a:lnTo>
                  <a:lnTo>
                    <a:pt x="1240142" y="277952"/>
                  </a:lnTo>
                  <a:lnTo>
                    <a:pt x="1242072" y="276682"/>
                  </a:lnTo>
                  <a:lnTo>
                    <a:pt x="1241691" y="275412"/>
                  </a:lnTo>
                  <a:lnTo>
                    <a:pt x="1240840" y="275412"/>
                  </a:lnTo>
                  <a:lnTo>
                    <a:pt x="1240167" y="276682"/>
                  </a:lnTo>
                  <a:lnTo>
                    <a:pt x="1239139" y="276682"/>
                  </a:lnTo>
                  <a:lnTo>
                    <a:pt x="1241513" y="274142"/>
                  </a:lnTo>
                  <a:lnTo>
                    <a:pt x="1242682" y="269062"/>
                  </a:lnTo>
                  <a:lnTo>
                    <a:pt x="1234338" y="276682"/>
                  </a:lnTo>
                  <a:lnTo>
                    <a:pt x="1235659" y="274142"/>
                  </a:lnTo>
                  <a:lnTo>
                    <a:pt x="1235837" y="273786"/>
                  </a:lnTo>
                  <a:lnTo>
                    <a:pt x="1235252" y="274142"/>
                  </a:lnTo>
                  <a:lnTo>
                    <a:pt x="1234871" y="274142"/>
                  </a:lnTo>
                  <a:lnTo>
                    <a:pt x="1235468" y="272872"/>
                  </a:lnTo>
                  <a:lnTo>
                    <a:pt x="1237259" y="269062"/>
                  </a:lnTo>
                  <a:lnTo>
                    <a:pt x="1237043" y="269062"/>
                  </a:lnTo>
                  <a:lnTo>
                    <a:pt x="1237284" y="266522"/>
                  </a:lnTo>
                  <a:lnTo>
                    <a:pt x="1233004" y="272872"/>
                  </a:lnTo>
                  <a:lnTo>
                    <a:pt x="1232852" y="270332"/>
                  </a:lnTo>
                  <a:lnTo>
                    <a:pt x="1232192" y="271602"/>
                  </a:lnTo>
                  <a:lnTo>
                    <a:pt x="1230274" y="274142"/>
                  </a:lnTo>
                  <a:lnTo>
                    <a:pt x="1228813" y="275412"/>
                  </a:lnTo>
                  <a:lnTo>
                    <a:pt x="1228420" y="274142"/>
                  </a:lnTo>
                  <a:lnTo>
                    <a:pt x="1229334" y="272872"/>
                  </a:lnTo>
                  <a:lnTo>
                    <a:pt x="1231176" y="270332"/>
                  </a:lnTo>
                  <a:lnTo>
                    <a:pt x="1231480" y="269963"/>
                  </a:lnTo>
                  <a:lnTo>
                    <a:pt x="1231366" y="270129"/>
                  </a:lnTo>
                  <a:lnTo>
                    <a:pt x="1231557" y="270179"/>
                  </a:lnTo>
                  <a:lnTo>
                    <a:pt x="1231823" y="269951"/>
                  </a:lnTo>
                  <a:lnTo>
                    <a:pt x="1232027" y="269709"/>
                  </a:lnTo>
                  <a:lnTo>
                    <a:pt x="1231760" y="269786"/>
                  </a:lnTo>
                  <a:lnTo>
                    <a:pt x="1231544" y="269887"/>
                  </a:lnTo>
                  <a:lnTo>
                    <a:pt x="1232217" y="269062"/>
                  </a:lnTo>
                  <a:lnTo>
                    <a:pt x="1232255" y="267792"/>
                  </a:lnTo>
                  <a:lnTo>
                    <a:pt x="1232458" y="266522"/>
                  </a:lnTo>
                  <a:lnTo>
                    <a:pt x="1230884" y="267792"/>
                  </a:lnTo>
                  <a:lnTo>
                    <a:pt x="1230706" y="265252"/>
                  </a:lnTo>
                  <a:lnTo>
                    <a:pt x="1230426" y="266522"/>
                  </a:lnTo>
                  <a:lnTo>
                    <a:pt x="1229677" y="267792"/>
                  </a:lnTo>
                  <a:lnTo>
                    <a:pt x="1229525" y="267792"/>
                  </a:lnTo>
                  <a:lnTo>
                    <a:pt x="1229131" y="265290"/>
                  </a:lnTo>
                  <a:lnTo>
                    <a:pt x="1227505" y="269062"/>
                  </a:lnTo>
                  <a:lnTo>
                    <a:pt x="1226273" y="269062"/>
                  </a:lnTo>
                  <a:lnTo>
                    <a:pt x="1226896" y="266522"/>
                  </a:lnTo>
                  <a:lnTo>
                    <a:pt x="1229093" y="265303"/>
                  </a:lnTo>
                  <a:lnTo>
                    <a:pt x="1227315" y="265252"/>
                  </a:lnTo>
                  <a:lnTo>
                    <a:pt x="1227543" y="263982"/>
                  </a:lnTo>
                  <a:lnTo>
                    <a:pt x="1227810" y="263842"/>
                  </a:lnTo>
                  <a:lnTo>
                    <a:pt x="1228877" y="261442"/>
                  </a:lnTo>
                  <a:lnTo>
                    <a:pt x="1229436" y="260172"/>
                  </a:lnTo>
                  <a:lnTo>
                    <a:pt x="1229207" y="258902"/>
                  </a:lnTo>
                  <a:lnTo>
                    <a:pt x="1227963" y="261442"/>
                  </a:lnTo>
                  <a:lnTo>
                    <a:pt x="1227963" y="260172"/>
                  </a:lnTo>
                  <a:lnTo>
                    <a:pt x="1227747" y="260172"/>
                  </a:lnTo>
                  <a:lnTo>
                    <a:pt x="1228369" y="258902"/>
                  </a:lnTo>
                  <a:lnTo>
                    <a:pt x="1227124" y="260172"/>
                  </a:lnTo>
                  <a:lnTo>
                    <a:pt x="1226083" y="262712"/>
                  </a:lnTo>
                  <a:lnTo>
                    <a:pt x="1224724" y="263626"/>
                  </a:lnTo>
                  <a:lnTo>
                    <a:pt x="1224622" y="263982"/>
                  </a:lnTo>
                  <a:lnTo>
                    <a:pt x="1224584" y="263728"/>
                  </a:lnTo>
                  <a:lnTo>
                    <a:pt x="1224216" y="263982"/>
                  </a:lnTo>
                  <a:lnTo>
                    <a:pt x="1224483" y="263144"/>
                  </a:lnTo>
                  <a:lnTo>
                    <a:pt x="1224445" y="262813"/>
                  </a:lnTo>
                  <a:lnTo>
                    <a:pt x="1222349" y="263982"/>
                  </a:lnTo>
                  <a:lnTo>
                    <a:pt x="1224216" y="261442"/>
                  </a:lnTo>
                  <a:lnTo>
                    <a:pt x="1224445" y="262813"/>
                  </a:lnTo>
                  <a:lnTo>
                    <a:pt x="1224495" y="263131"/>
                  </a:lnTo>
                  <a:lnTo>
                    <a:pt x="1224622" y="262712"/>
                  </a:lnTo>
                  <a:lnTo>
                    <a:pt x="1224584" y="263728"/>
                  </a:lnTo>
                  <a:lnTo>
                    <a:pt x="1224724" y="263626"/>
                  </a:lnTo>
                  <a:lnTo>
                    <a:pt x="1224991" y="262712"/>
                  </a:lnTo>
                  <a:lnTo>
                    <a:pt x="1225715" y="260172"/>
                  </a:lnTo>
                  <a:lnTo>
                    <a:pt x="1226070" y="258902"/>
                  </a:lnTo>
                  <a:lnTo>
                    <a:pt x="1226883" y="258902"/>
                  </a:lnTo>
                  <a:lnTo>
                    <a:pt x="1227150" y="257632"/>
                  </a:lnTo>
                  <a:lnTo>
                    <a:pt x="1227340" y="257632"/>
                  </a:lnTo>
                  <a:lnTo>
                    <a:pt x="1227670" y="257378"/>
                  </a:lnTo>
                  <a:lnTo>
                    <a:pt x="1227391" y="257441"/>
                  </a:lnTo>
                  <a:lnTo>
                    <a:pt x="1228039" y="255092"/>
                  </a:lnTo>
                  <a:lnTo>
                    <a:pt x="1224622" y="260172"/>
                  </a:lnTo>
                  <a:lnTo>
                    <a:pt x="1223556" y="260172"/>
                  </a:lnTo>
                  <a:lnTo>
                    <a:pt x="1224800" y="258902"/>
                  </a:lnTo>
                  <a:lnTo>
                    <a:pt x="1224978" y="258165"/>
                  </a:lnTo>
                  <a:lnTo>
                    <a:pt x="1223365" y="260172"/>
                  </a:lnTo>
                  <a:lnTo>
                    <a:pt x="1222108" y="260172"/>
                  </a:lnTo>
                  <a:lnTo>
                    <a:pt x="1222260" y="258902"/>
                  </a:lnTo>
                  <a:lnTo>
                    <a:pt x="1220698" y="261442"/>
                  </a:lnTo>
                  <a:lnTo>
                    <a:pt x="1220431" y="260172"/>
                  </a:lnTo>
                  <a:lnTo>
                    <a:pt x="1220444" y="261442"/>
                  </a:lnTo>
                  <a:lnTo>
                    <a:pt x="1219200" y="262712"/>
                  </a:lnTo>
                  <a:lnTo>
                    <a:pt x="1218158" y="262712"/>
                  </a:lnTo>
                  <a:lnTo>
                    <a:pt x="1216914" y="263982"/>
                  </a:lnTo>
                  <a:lnTo>
                    <a:pt x="1217561" y="262712"/>
                  </a:lnTo>
                  <a:lnTo>
                    <a:pt x="1219530" y="258902"/>
                  </a:lnTo>
                  <a:lnTo>
                    <a:pt x="1220190" y="257632"/>
                  </a:lnTo>
                  <a:lnTo>
                    <a:pt x="1218120" y="258902"/>
                  </a:lnTo>
                  <a:lnTo>
                    <a:pt x="1218514" y="257632"/>
                  </a:lnTo>
                  <a:lnTo>
                    <a:pt x="1220139" y="256362"/>
                  </a:lnTo>
                  <a:lnTo>
                    <a:pt x="1220343" y="255092"/>
                  </a:lnTo>
                  <a:lnTo>
                    <a:pt x="1218069" y="256362"/>
                  </a:lnTo>
                  <a:lnTo>
                    <a:pt x="1218488" y="256362"/>
                  </a:lnTo>
                  <a:lnTo>
                    <a:pt x="1217269" y="257365"/>
                  </a:lnTo>
                  <a:lnTo>
                    <a:pt x="1217269" y="258902"/>
                  </a:lnTo>
                  <a:lnTo>
                    <a:pt x="1215618" y="260172"/>
                  </a:lnTo>
                  <a:lnTo>
                    <a:pt x="1215809" y="259588"/>
                  </a:lnTo>
                  <a:lnTo>
                    <a:pt x="1216253" y="258521"/>
                  </a:lnTo>
                  <a:lnTo>
                    <a:pt x="1217256" y="257632"/>
                  </a:lnTo>
                  <a:lnTo>
                    <a:pt x="1217269" y="258902"/>
                  </a:lnTo>
                  <a:lnTo>
                    <a:pt x="1217269" y="257365"/>
                  </a:lnTo>
                  <a:lnTo>
                    <a:pt x="1216456" y="258025"/>
                  </a:lnTo>
                  <a:lnTo>
                    <a:pt x="1216621" y="257632"/>
                  </a:lnTo>
                  <a:lnTo>
                    <a:pt x="1212545" y="261442"/>
                  </a:lnTo>
                  <a:lnTo>
                    <a:pt x="1213332" y="258902"/>
                  </a:lnTo>
                  <a:lnTo>
                    <a:pt x="1215161" y="256362"/>
                  </a:lnTo>
                  <a:lnTo>
                    <a:pt x="1216075" y="255092"/>
                  </a:lnTo>
                  <a:lnTo>
                    <a:pt x="1213256" y="255092"/>
                  </a:lnTo>
                  <a:lnTo>
                    <a:pt x="1212621" y="255092"/>
                  </a:lnTo>
                  <a:lnTo>
                    <a:pt x="1211008" y="256362"/>
                  </a:lnTo>
                  <a:lnTo>
                    <a:pt x="1211580" y="253822"/>
                  </a:lnTo>
                  <a:lnTo>
                    <a:pt x="1210538" y="255092"/>
                  </a:lnTo>
                  <a:lnTo>
                    <a:pt x="1211160" y="253822"/>
                  </a:lnTo>
                  <a:lnTo>
                    <a:pt x="1211783" y="252552"/>
                  </a:lnTo>
                  <a:lnTo>
                    <a:pt x="1211948" y="252552"/>
                  </a:lnTo>
                  <a:lnTo>
                    <a:pt x="1212494" y="251282"/>
                  </a:lnTo>
                  <a:lnTo>
                    <a:pt x="1211618" y="252552"/>
                  </a:lnTo>
                  <a:lnTo>
                    <a:pt x="1211554" y="250012"/>
                  </a:lnTo>
                  <a:lnTo>
                    <a:pt x="1209040" y="253822"/>
                  </a:lnTo>
                  <a:lnTo>
                    <a:pt x="1209992" y="251282"/>
                  </a:lnTo>
                  <a:lnTo>
                    <a:pt x="1209509" y="248742"/>
                  </a:lnTo>
                  <a:lnTo>
                    <a:pt x="1205318" y="255092"/>
                  </a:lnTo>
                  <a:lnTo>
                    <a:pt x="1204658" y="253822"/>
                  </a:lnTo>
                  <a:lnTo>
                    <a:pt x="1205471" y="252552"/>
                  </a:lnTo>
                  <a:lnTo>
                    <a:pt x="1206271" y="251282"/>
                  </a:lnTo>
                  <a:lnTo>
                    <a:pt x="1206614" y="250012"/>
                  </a:lnTo>
                  <a:lnTo>
                    <a:pt x="1206969" y="250012"/>
                  </a:lnTo>
                  <a:lnTo>
                    <a:pt x="1207503" y="248742"/>
                  </a:lnTo>
                  <a:lnTo>
                    <a:pt x="1204391" y="251282"/>
                  </a:lnTo>
                  <a:lnTo>
                    <a:pt x="1205166" y="250012"/>
                  </a:lnTo>
                  <a:lnTo>
                    <a:pt x="1204518" y="250012"/>
                  </a:lnTo>
                  <a:lnTo>
                    <a:pt x="1203236" y="252552"/>
                  </a:lnTo>
                  <a:lnTo>
                    <a:pt x="1202918" y="251282"/>
                  </a:lnTo>
                  <a:lnTo>
                    <a:pt x="1202156" y="251282"/>
                  </a:lnTo>
                  <a:lnTo>
                    <a:pt x="1203706" y="247472"/>
                  </a:lnTo>
                  <a:lnTo>
                    <a:pt x="1197800" y="251282"/>
                  </a:lnTo>
                  <a:lnTo>
                    <a:pt x="1199959" y="246202"/>
                  </a:lnTo>
                  <a:lnTo>
                    <a:pt x="1197241" y="246202"/>
                  </a:lnTo>
                  <a:lnTo>
                    <a:pt x="1197038" y="246202"/>
                  </a:lnTo>
                  <a:lnTo>
                    <a:pt x="1197216" y="244932"/>
                  </a:lnTo>
                  <a:lnTo>
                    <a:pt x="1197241" y="246202"/>
                  </a:lnTo>
                  <a:lnTo>
                    <a:pt x="1197267" y="244932"/>
                  </a:lnTo>
                  <a:lnTo>
                    <a:pt x="1197305" y="243662"/>
                  </a:lnTo>
                  <a:lnTo>
                    <a:pt x="1193304" y="250012"/>
                  </a:lnTo>
                  <a:lnTo>
                    <a:pt x="1193342" y="248742"/>
                  </a:lnTo>
                  <a:lnTo>
                    <a:pt x="1193380" y="247472"/>
                  </a:lnTo>
                  <a:lnTo>
                    <a:pt x="1194663" y="244932"/>
                  </a:lnTo>
                  <a:lnTo>
                    <a:pt x="1194993" y="246202"/>
                  </a:lnTo>
                  <a:lnTo>
                    <a:pt x="1195336" y="244932"/>
                  </a:lnTo>
                  <a:lnTo>
                    <a:pt x="1198956" y="239852"/>
                  </a:lnTo>
                  <a:lnTo>
                    <a:pt x="1193457" y="244932"/>
                  </a:lnTo>
                  <a:lnTo>
                    <a:pt x="1194892" y="241122"/>
                  </a:lnTo>
                  <a:lnTo>
                    <a:pt x="1195298" y="241122"/>
                  </a:lnTo>
                  <a:lnTo>
                    <a:pt x="1195971" y="238582"/>
                  </a:lnTo>
                  <a:lnTo>
                    <a:pt x="1192428" y="242392"/>
                  </a:lnTo>
                  <a:lnTo>
                    <a:pt x="1191755" y="241122"/>
                  </a:lnTo>
                  <a:lnTo>
                    <a:pt x="1192123" y="241122"/>
                  </a:lnTo>
                  <a:lnTo>
                    <a:pt x="1192339" y="239852"/>
                  </a:lnTo>
                  <a:lnTo>
                    <a:pt x="1189774" y="242392"/>
                  </a:lnTo>
                  <a:lnTo>
                    <a:pt x="1187919" y="242392"/>
                  </a:lnTo>
                  <a:lnTo>
                    <a:pt x="1186853" y="243319"/>
                  </a:lnTo>
                  <a:lnTo>
                    <a:pt x="1186713" y="243662"/>
                  </a:lnTo>
                  <a:lnTo>
                    <a:pt x="1186472" y="243662"/>
                  </a:lnTo>
                  <a:lnTo>
                    <a:pt x="1185481" y="243662"/>
                  </a:lnTo>
                  <a:lnTo>
                    <a:pt x="1186014" y="242392"/>
                  </a:lnTo>
                  <a:lnTo>
                    <a:pt x="1186116" y="241122"/>
                  </a:lnTo>
                  <a:lnTo>
                    <a:pt x="1187589" y="238582"/>
                  </a:lnTo>
                  <a:lnTo>
                    <a:pt x="1188466" y="238582"/>
                  </a:lnTo>
                  <a:lnTo>
                    <a:pt x="1190078" y="234772"/>
                  </a:lnTo>
                  <a:lnTo>
                    <a:pt x="1187386" y="238582"/>
                  </a:lnTo>
                  <a:lnTo>
                    <a:pt x="1187323" y="237312"/>
                  </a:lnTo>
                  <a:lnTo>
                    <a:pt x="1188250" y="236042"/>
                  </a:lnTo>
                  <a:lnTo>
                    <a:pt x="1186738" y="236042"/>
                  </a:lnTo>
                  <a:lnTo>
                    <a:pt x="1184529" y="238582"/>
                  </a:lnTo>
                  <a:lnTo>
                    <a:pt x="1183398" y="238582"/>
                  </a:lnTo>
                  <a:lnTo>
                    <a:pt x="1182852" y="239852"/>
                  </a:lnTo>
                  <a:lnTo>
                    <a:pt x="1179969" y="242392"/>
                  </a:lnTo>
                  <a:lnTo>
                    <a:pt x="1181735" y="239852"/>
                  </a:lnTo>
                  <a:lnTo>
                    <a:pt x="1182611" y="238582"/>
                  </a:lnTo>
                  <a:lnTo>
                    <a:pt x="1183500" y="237312"/>
                  </a:lnTo>
                  <a:lnTo>
                    <a:pt x="1181163" y="238582"/>
                  </a:lnTo>
                  <a:lnTo>
                    <a:pt x="1182166" y="237312"/>
                  </a:lnTo>
                  <a:lnTo>
                    <a:pt x="1183170" y="236042"/>
                  </a:lnTo>
                  <a:lnTo>
                    <a:pt x="1182166" y="236042"/>
                  </a:lnTo>
                  <a:lnTo>
                    <a:pt x="1179398" y="237312"/>
                  </a:lnTo>
                  <a:lnTo>
                    <a:pt x="1180795" y="235648"/>
                  </a:lnTo>
                  <a:lnTo>
                    <a:pt x="1180249" y="236042"/>
                  </a:lnTo>
                  <a:lnTo>
                    <a:pt x="1178153" y="237312"/>
                  </a:lnTo>
                  <a:lnTo>
                    <a:pt x="1176832" y="237312"/>
                  </a:lnTo>
                  <a:lnTo>
                    <a:pt x="1181227" y="229692"/>
                  </a:lnTo>
                  <a:lnTo>
                    <a:pt x="1175512" y="233502"/>
                  </a:lnTo>
                  <a:lnTo>
                    <a:pt x="1176159" y="232232"/>
                  </a:lnTo>
                  <a:lnTo>
                    <a:pt x="1178090" y="228422"/>
                  </a:lnTo>
                  <a:lnTo>
                    <a:pt x="1174915" y="229692"/>
                  </a:lnTo>
                  <a:lnTo>
                    <a:pt x="1175461" y="224612"/>
                  </a:lnTo>
                  <a:lnTo>
                    <a:pt x="1173264" y="224612"/>
                  </a:lnTo>
                  <a:lnTo>
                    <a:pt x="1170749" y="229692"/>
                  </a:lnTo>
                  <a:lnTo>
                    <a:pt x="1172616" y="224612"/>
                  </a:lnTo>
                  <a:lnTo>
                    <a:pt x="1169441" y="229692"/>
                  </a:lnTo>
                  <a:lnTo>
                    <a:pt x="1168831" y="229692"/>
                  </a:lnTo>
                  <a:lnTo>
                    <a:pt x="1169022" y="228066"/>
                  </a:lnTo>
                  <a:lnTo>
                    <a:pt x="1169339" y="227380"/>
                  </a:lnTo>
                  <a:lnTo>
                    <a:pt x="1171295" y="225666"/>
                  </a:lnTo>
                  <a:lnTo>
                    <a:pt x="1169403" y="225348"/>
                  </a:lnTo>
                  <a:lnTo>
                    <a:pt x="1169212" y="226402"/>
                  </a:lnTo>
                  <a:lnTo>
                    <a:pt x="1169276" y="225882"/>
                  </a:lnTo>
                  <a:lnTo>
                    <a:pt x="1169428" y="224612"/>
                  </a:lnTo>
                  <a:lnTo>
                    <a:pt x="1170063" y="223342"/>
                  </a:lnTo>
                  <a:lnTo>
                    <a:pt x="1170571" y="224612"/>
                  </a:lnTo>
                  <a:lnTo>
                    <a:pt x="1171270" y="223342"/>
                  </a:lnTo>
                  <a:lnTo>
                    <a:pt x="1170533" y="222072"/>
                  </a:lnTo>
                  <a:lnTo>
                    <a:pt x="1172248" y="220802"/>
                  </a:lnTo>
                  <a:lnTo>
                    <a:pt x="1172451" y="218262"/>
                  </a:lnTo>
                  <a:lnTo>
                    <a:pt x="1171422" y="220802"/>
                  </a:lnTo>
                  <a:lnTo>
                    <a:pt x="1170432" y="220802"/>
                  </a:lnTo>
                  <a:lnTo>
                    <a:pt x="1170305" y="219532"/>
                  </a:lnTo>
                  <a:lnTo>
                    <a:pt x="1169619" y="223342"/>
                  </a:lnTo>
                  <a:lnTo>
                    <a:pt x="1166495" y="224612"/>
                  </a:lnTo>
                  <a:lnTo>
                    <a:pt x="1169581" y="219532"/>
                  </a:lnTo>
                  <a:lnTo>
                    <a:pt x="1171130" y="216992"/>
                  </a:lnTo>
                  <a:lnTo>
                    <a:pt x="1168019" y="219532"/>
                  </a:lnTo>
                  <a:lnTo>
                    <a:pt x="1169492" y="218262"/>
                  </a:lnTo>
                  <a:lnTo>
                    <a:pt x="1168158" y="218262"/>
                  </a:lnTo>
                  <a:lnTo>
                    <a:pt x="1166850" y="216992"/>
                  </a:lnTo>
                  <a:lnTo>
                    <a:pt x="1163561" y="220802"/>
                  </a:lnTo>
                  <a:lnTo>
                    <a:pt x="1163802" y="219532"/>
                  </a:lnTo>
                  <a:lnTo>
                    <a:pt x="1164488" y="218262"/>
                  </a:lnTo>
                  <a:lnTo>
                    <a:pt x="1165047" y="218262"/>
                  </a:lnTo>
                  <a:lnTo>
                    <a:pt x="1163688" y="216992"/>
                  </a:lnTo>
                  <a:lnTo>
                    <a:pt x="1158468" y="220802"/>
                  </a:lnTo>
                  <a:lnTo>
                    <a:pt x="1158621" y="218262"/>
                  </a:lnTo>
                  <a:lnTo>
                    <a:pt x="1158697" y="216992"/>
                  </a:lnTo>
                  <a:lnTo>
                    <a:pt x="1159598" y="215722"/>
                  </a:lnTo>
                  <a:lnTo>
                    <a:pt x="1159052" y="215722"/>
                  </a:lnTo>
                  <a:lnTo>
                    <a:pt x="1157579" y="218262"/>
                  </a:lnTo>
                  <a:lnTo>
                    <a:pt x="1158303" y="215722"/>
                  </a:lnTo>
                  <a:lnTo>
                    <a:pt x="1158849" y="215722"/>
                  </a:lnTo>
                  <a:lnTo>
                    <a:pt x="1158760" y="214452"/>
                  </a:lnTo>
                  <a:lnTo>
                    <a:pt x="1156550" y="216992"/>
                  </a:lnTo>
                  <a:lnTo>
                    <a:pt x="1156563" y="215722"/>
                  </a:lnTo>
                  <a:lnTo>
                    <a:pt x="1157795" y="214452"/>
                  </a:lnTo>
                  <a:lnTo>
                    <a:pt x="1157084" y="211912"/>
                  </a:lnTo>
                  <a:lnTo>
                    <a:pt x="1153096" y="216992"/>
                  </a:lnTo>
                  <a:lnTo>
                    <a:pt x="1151178" y="216992"/>
                  </a:lnTo>
                  <a:lnTo>
                    <a:pt x="1151915" y="215722"/>
                  </a:lnTo>
                  <a:lnTo>
                    <a:pt x="1153414" y="213182"/>
                  </a:lnTo>
                  <a:lnTo>
                    <a:pt x="1153096" y="211912"/>
                  </a:lnTo>
                  <a:lnTo>
                    <a:pt x="1152474" y="209372"/>
                  </a:lnTo>
                  <a:lnTo>
                    <a:pt x="1152791" y="209372"/>
                  </a:lnTo>
                  <a:lnTo>
                    <a:pt x="1151064" y="208102"/>
                  </a:lnTo>
                  <a:lnTo>
                    <a:pt x="1147572" y="210642"/>
                  </a:lnTo>
                  <a:lnTo>
                    <a:pt x="1145654" y="211556"/>
                  </a:lnTo>
                  <a:lnTo>
                    <a:pt x="1145654" y="232232"/>
                  </a:lnTo>
                  <a:lnTo>
                    <a:pt x="1144498" y="234594"/>
                  </a:lnTo>
                  <a:lnTo>
                    <a:pt x="1144409" y="234772"/>
                  </a:lnTo>
                  <a:lnTo>
                    <a:pt x="1144447" y="233502"/>
                  </a:lnTo>
                  <a:lnTo>
                    <a:pt x="1145654" y="232232"/>
                  </a:lnTo>
                  <a:lnTo>
                    <a:pt x="1145654" y="211556"/>
                  </a:lnTo>
                  <a:lnTo>
                    <a:pt x="1144879" y="211912"/>
                  </a:lnTo>
                  <a:lnTo>
                    <a:pt x="1145489" y="209372"/>
                  </a:lnTo>
                  <a:lnTo>
                    <a:pt x="1145794" y="208102"/>
                  </a:lnTo>
                  <a:lnTo>
                    <a:pt x="1146098" y="206832"/>
                  </a:lnTo>
                  <a:lnTo>
                    <a:pt x="1141984" y="208102"/>
                  </a:lnTo>
                  <a:lnTo>
                    <a:pt x="1141425" y="204292"/>
                  </a:lnTo>
                  <a:lnTo>
                    <a:pt x="1139723" y="206832"/>
                  </a:lnTo>
                  <a:lnTo>
                    <a:pt x="1139190" y="206832"/>
                  </a:lnTo>
                  <a:lnTo>
                    <a:pt x="1136523" y="209372"/>
                  </a:lnTo>
                  <a:lnTo>
                    <a:pt x="1137856" y="206832"/>
                  </a:lnTo>
                  <a:lnTo>
                    <a:pt x="1138529" y="205562"/>
                  </a:lnTo>
                  <a:lnTo>
                    <a:pt x="1138656" y="205562"/>
                  </a:lnTo>
                  <a:lnTo>
                    <a:pt x="1139698" y="203022"/>
                  </a:lnTo>
                  <a:lnTo>
                    <a:pt x="1140218" y="201752"/>
                  </a:lnTo>
                  <a:lnTo>
                    <a:pt x="1138809" y="203022"/>
                  </a:lnTo>
                  <a:lnTo>
                    <a:pt x="1138161" y="201752"/>
                  </a:lnTo>
                  <a:lnTo>
                    <a:pt x="1135519" y="206832"/>
                  </a:lnTo>
                  <a:lnTo>
                    <a:pt x="1135354" y="204292"/>
                  </a:lnTo>
                  <a:lnTo>
                    <a:pt x="1133411" y="203022"/>
                  </a:lnTo>
                  <a:lnTo>
                    <a:pt x="1131544" y="203022"/>
                  </a:lnTo>
                  <a:lnTo>
                    <a:pt x="1131582" y="201752"/>
                  </a:lnTo>
                  <a:lnTo>
                    <a:pt x="1131608" y="200482"/>
                  </a:lnTo>
                  <a:lnTo>
                    <a:pt x="1130541" y="201752"/>
                  </a:lnTo>
                  <a:lnTo>
                    <a:pt x="1128953" y="201752"/>
                  </a:lnTo>
                  <a:lnTo>
                    <a:pt x="1130300" y="199212"/>
                  </a:lnTo>
                  <a:lnTo>
                    <a:pt x="1128953" y="197942"/>
                  </a:lnTo>
                  <a:lnTo>
                    <a:pt x="1127112" y="197942"/>
                  </a:lnTo>
                  <a:lnTo>
                    <a:pt x="1128356" y="195402"/>
                  </a:lnTo>
                  <a:lnTo>
                    <a:pt x="1127556" y="195402"/>
                  </a:lnTo>
                  <a:lnTo>
                    <a:pt x="1123505" y="203022"/>
                  </a:lnTo>
                  <a:lnTo>
                    <a:pt x="1122641" y="203022"/>
                  </a:lnTo>
                  <a:lnTo>
                    <a:pt x="1123899" y="199212"/>
                  </a:lnTo>
                  <a:lnTo>
                    <a:pt x="1124331" y="197942"/>
                  </a:lnTo>
                  <a:lnTo>
                    <a:pt x="1122794" y="197942"/>
                  </a:lnTo>
                  <a:lnTo>
                    <a:pt x="1122845" y="196672"/>
                  </a:lnTo>
                  <a:lnTo>
                    <a:pt x="1122934" y="194132"/>
                  </a:lnTo>
                  <a:lnTo>
                    <a:pt x="1119708" y="196672"/>
                  </a:lnTo>
                  <a:lnTo>
                    <a:pt x="1120609" y="195402"/>
                  </a:lnTo>
                  <a:lnTo>
                    <a:pt x="1120927" y="195402"/>
                  </a:lnTo>
                  <a:lnTo>
                    <a:pt x="1120267" y="194132"/>
                  </a:lnTo>
                  <a:lnTo>
                    <a:pt x="1119987" y="192862"/>
                  </a:lnTo>
                  <a:lnTo>
                    <a:pt x="1119441" y="190322"/>
                  </a:lnTo>
                  <a:lnTo>
                    <a:pt x="1118400" y="193167"/>
                  </a:lnTo>
                  <a:lnTo>
                    <a:pt x="1114171" y="196672"/>
                  </a:lnTo>
                  <a:lnTo>
                    <a:pt x="1115517" y="194132"/>
                  </a:lnTo>
                  <a:lnTo>
                    <a:pt x="1113269" y="196672"/>
                  </a:lnTo>
                  <a:lnTo>
                    <a:pt x="1112824" y="197942"/>
                  </a:lnTo>
                  <a:lnTo>
                    <a:pt x="1111364" y="197942"/>
                  </a:lnTo>
                  <a:lnTo>
                    <a:pt x="1112062" y="196875"/>
                  </a:lnTo>
                  <a:lnTo>
                    <a:pt x="1112088" y="195402"/>
                  </a:lnTo>
                  <a:lnTo>
                    <a:pt x="1110449" y="199212"/>
                  </a:lnTo>
                  <a:lnTo>
                    <a:pt x="1110272" y="198361"/>
                  </a:lnTo>
                  <a:lnTo>
                    <a:pt x="1110373" y="197497"/>
                  </a:lnTo>
                  <a:lnTo>
                    <a:pt x="1111300" y="195402"/>
                  </a:lnTo>
                  <a:lnTo>
                    <a:pt x="1110615" y="195402"/>
                  </a:lnTo>
                  <a:lnTo>
                    <a:pt x="1110259" y="196672"/>
                  </a:lnTo>
                  <a:lnTo>
                    <a:pt x="1108913" y="197942"/>
                  </a:lnTo>
                  <a:lnTo>
                    <a:pt x="1107935" y="199212"/>
                  </a:lnTo>
                  <a:lnTo>
                    <a:pt x="1107744" y="196672"/>
                  </a:lnTo>
                  <a:lnTo>
                    <a:pt x="1108710" y="194132"/>
                  </a:lnTo>
                  <a:lnTo>
                    <a:pt x="1107935" y="195402"/>
                  </a:lnTo>
                  <a:lnTo>
                    <a:pt x="1107465" y="196291"/>
                  </a:lnTo>
                  <a:lnTo>
                    <a:pt x="1107084" y="197040"/>
                  </a:lnTo>
                  <a:lnTo>
                    <a:pt x="1107211" y="196913"/>
                  </a:lnTo>
                  <a:lnTo>
                    <a:pt x="1107147" y="197091"/>
                  </a:lnTo>
                  <a:lnTo>
                    <a:pt x="1106805" y="197942"/>
                  </a:lnTo>
                  <a:lnTo>
                    <a:pt x="1106703" y="197777"/>
                  </a:lnTo>
                  <a:lnTo>
                    <a:pt x="1106881" y="197434"/>
                  </a:lnTo>
                  <a:lnTo>
                    <a:pt x="1106805" y="197942"/>
                  </a:lnTo>
                  <a:lnTo>
                    <a:pt x="1107211" y="196913"/>
                  </a:lnTo>
                  <a:lnTo>
                    <a:pt x="1107059" y="197091"/>
                  </a:lnTo>
                  <a:lnTo>
                    <a:pt x="1107465" y="196291"/>
                  </a:lnTo>
                  <a:lnTo>
                    <a:pt x="1107821" y="195402"/>
                  </a:lnTo>
                  <a:lnTo>
                    <a:pt x="1106538" y="196494"/>
                  </a:lnTo>
                  <a:lnTo>
                    <a:pt x="1106576" y="197523"/>
                  </a:lnTo>
                  <a:lnTo>
                    <a:pt x="1106614" y="197942"/>
                  </a:lnTo>
                  <a:lnTo>
                    <a:pt x="1106563" y="197535"/>
                  </a:lnTo>
                  <a:lnTo>
                    <a:pt x="1106512" y="196519"/>
                  </a:lnTo>
                  <a:lnTo>
                    <a:pt x="1106830" y="195402"/>
                  </a:lnTo>
                  <a:lnTo>
                    <a:pt x="1107452" y="195402"/>
                  </a:lnTo>
                  <a:lnTo>
                    <a:pt x="1107198" y="194132"/>
                  </a:lnTo>
                  <a:lnTo>
                    <a:pt x="1106995" y="193116"/>
                  </a:lnTo>
                  <a:lnTo>
                    <a:pt x="1106881" y="193382"/>
                  </a:lnTo>
                  <a:lnTo>
                    <a:pt x="1106944" y="192862"/>
                  </a:lnTo>
                  <a:lnTo>
                    <a:pt x="1106995" y="193116"/>
                  </a:lnTo>
                  <a:lnTo>
                    <a:pt x="1107668" y="191592"/>
                  </a:lnTo>
                  <a:lnTo>
                    <a:pt x="1107008" y="190322"/>
                  </a:lnTo>
                  <a:lnTo>
                    <a:pt x="1109192" y="187782"/>
                  </a:lnTo>
                  <a:lnTo>
                    <a:pt x="1107694" y="189052"/>
                  </a:lnTo>
                  <a:lnTo>
                    <a:pt x="1106728" y="190296"/>
                  </a:lnTo>
                  <a:lnTo>
                    <a:pt x="1106728" y="192862"/>
                  </a:lnTo>
                  <a:lnTo>
                    <a:pt x="1106678" y="193217"/>
                  </a:lnTo>
                  <a:lnTo>
                    <a:pt x="1106512" y="193446"/>
                  </a:lnTo>
                  <a:lnTo>
                    <a:pt x="1106512" y="195402"/>
                  </a:lnTo>
                  <a:lnTo>
                    <a:pt x="1106360" y="195503"/>
                  </a:lnTo>
                  <a:lnTo>
                    <a:pt x="1106512" y="195402"/>
                  </a:lnTo>
                  <a:lnTo>
                    <a:pt x="1106512" y="193446"/>
                  </a:lnTo>
                  <a:lnTo>
                    <a:pt x="1106157" y="193916"/>
                  </a:lnTo>
                  <a:lnTo>
                    <a:pt x="1106157" y="196875"/>
                  </a:lnTo>
                  <a:lnTo>
                    <a:pt x="1105649" y="197434"/>
                  </a:lnTo>
                  <a:lnTo>
                    <a:pt x="1106017" y="196672"/>
                  </a:lnTo>
                  <a:lnTo>
                    <a:pt x="1106157" y="196875"/>
                  </a:lnTo>
                  <a:lnTo>
                    <a:pt x="1106157" y="193916"/>
                  </a:lnTo>
                  <a:lnTo>
                    <a:pt x="1105623" y="194627"/>
                  </a:lnTo>
                  <a:lnTo>
                    <a:pt x="1105674" y="194132"/>
                  </a:lnTo>
                  <a:lnTo>
                    <a:pt x="1104303" y="195135"/>
                  </a:lnTo>
                  <a:lnTo>
                    <a:pt x="1104239" y="195402"/>
                  </a:lnTo>
                  <a:lnTo>
                    <a:pt x="1104125" y="196494"/>
                  </a:lnTo>
                  <a:lnTo>
                    <a:pt x="1104379" y="196303"/>
                  </a:lnTo>
                  <a:lnTo>
                    <a:pt x="1104112" y="196672"/>
                  </a:lnTo>
                  <a:lnTo>
                    <a:pt x="1104125" y="196494"/>
                  </a:lnTo>
                  <a:lnTo>
                    <a:pt x="1104239" y="195402"/>
                  </a:lnTo>
                  <a:lnTo>
                    <a:pt x="1104265" y="195160"/>
                  </a:lnTo>
                  <a:lnTo>
                    <a:pt x="1104366" y="194132"/>
                  </a:lnTo>
                  <a:lnTo>
                    <a:pt x="1104747" y="192862"/>
                  </a:lnTo>
                  <a:lnTo>
                    <a:pt x="1106728" y="192862"/>
                  </a:lnTo>
                  <a:lnTo>
                    <a:pt x="1106728" y="190296"/>
                  </a:lnTo>
                  <a:lnTo>
                    <a:pt x="1104722" y="192862"/>
                  </a:lnTo>
                  <a:lnTo>
                    <a:pt x="1104404" y="190322"/>
                  </a:lnTo>
                  <a:lnTo>
                    <a:pt x="1104684" y="190322"/>
                  </a:lnTo>
                  <a:lnTo>
                    <a:pt x="1104887" y="189052"/>
                  </a:lnTo>
                  <a:lnTo>
                    <a:pt x="1104531" y="189052"/>
                  </a:lnTo>
                  <a:lnTo>
                    <a:pt x="1104290" y="189953"/>
                  </a:lnTo>
                  <a:lnTo>
                    <a:pt x="1104290" y="194132"/>
                  </a:lnTo>
                  <a:lnTo>
                    <a:pt x="1103934" y="194475"/>
                  </a:lnTo>
                  <a:lnTo>
                    <a:pt x="1103934" y="195402"/>
                  </a:lnTo>
                  <a:lnTo>
                    <a:pt x="1103909" y="195541"/>
                  </a:lnTo>
                  <a:lnTo>
                    <a:pt x="1103934" y="195402"/>
                  </a:lnTo>
                  <a:lnTo>
                    <a:pt x="1103934" y="194475"/>
                  </a:lnTo>
                  <a:lnTo>
                    <a:pt x="1103541" y="194843"/>
                  </a:lnTo>
                  <a:lnTo>
                    <a:pt x="1103541" y="197091"/>
                  </a:lnTo>
                  <a:lnTo>
                    <a:pt x="1103439" y="197497"/>
                  </a:lnTo>
                  <a:lnTo>
                    <a:pt x="1102804" y="197942"/>
                  </a:lnTo>
                  <a:lnTo>
                    <a:pt x="1103541" y="197091"/>
                  </a:lnTo>
                  <a:lnTo>
                    <a:pt x="1103541" y="194843"/>
                  </a:lnTo>
                  <a:lnTo>
                    <a:pt x="1103350" y="195021"/>
                  </a:lnTo>
                  <a:lnTo>
                    <a:pt x="1103782" y="194132"/>
                  </a:lnTo>
                  <a:lnTo>
                    <a:pt x="1104290" y="194132"/>
                  </a:lnTo>
                  <a:lnTo>
                    <a:pt x="1104290" y="189953"/>
                  </a:lnTo>
                  <a:lnTo>
                    <a:pt x="1104188" y="190322"/>
                  </a:lnTo>
                  <a:lnTo>
                    <a:pt x="1104061" y="189052"/>
                  </a:lnTo>
                  <a:lnTo>
                    <a:pt x="1103833" y="189052"/>
                  </a:lnTo>
                  <a:lnTo>
                    <a:pt x="1104646" y="186512"/>
                  </a:lnTo>
                  <a:lnTo>
                    <a:pt x="1103922" y="187223"/>
                  </a:lnTo>
                  <a:lnTo>
                    <a:pt x="1103922" y="187782"/>
                  </a:lnTo>
                  <a:lnTo>
                    <a:pt x="1103718" y="189052"/>
                  </a:lnTo>
                  <a:lnTo>
                    <a:pt x="1102906" y="189052"/>
                  </a:lnTo>
                  <a:lnTo>
                    <a:pt x="1103604" y="187782"/>
                  </a:lnTo>
                  <a:lnTo>
                    <a:pt x="1103922" y="187782"/>
                  </a:lnTo>
                  <a:lnTo>
                    <a:pt x="1103922" y="187223"/>
                  </a:lnTo>
                  <a:lnTo>
                    <a:pt x="1103337" y="187782"/>
                  </a:lnTo>
                  <a:lnTo>
                    <a:pt x="1102956" y="186512"/>
                  </a:lnTo>
                  <a:lnTo>
                    <a:pt x="1102855" y="186740"/>
                  </a:lnTo>
                  <a:lnTo>
                    <a:pt x="1102855" y="191592"/>
                  </a:lnTo>
                  <a:lnTo>
                    <a:pt x="1101420" y="193586"/>
                  </a:lnTo>
                  <a:lnTo>
                    <a:pt x="1101077" y="193865"/>
                  </a:lnTo>
                  <a:lnTo>
                    <a:pt x="1101140" y="192963"/>
                  </a:lnTo>
                  <a:lnTo>
                    <a:pt x="1101013" y="193040"/>
                  </a:lnTo>
                  <a:lnTo>
                    <a:pt x="1101153" y="192862"/>
                  </a:lnTo>
                  <a:lnTo>
                    <a:pt x="1101229" y="191782"/>
                  </a:lnTo>
                  <a:lnTo>
                    <a:pt x="1101432" y="191592"/>
                  </a:lnTo>
                  <a:lnTo>
                    <a:pt x="1102144" y="191592"/>
                  </a:lnTo>
                  <a:lnTo>
                    <a:pt x="1102855" y="191592"/>
                  </a:lnTo>
                  <a:lnTo>
                    <a:pt x="1102855" y="186740"/>
                  </a:lnTo>
                  <a:lnTo>
                    <a:pt x="1101813" y="189052"/>
                  </a:lnTo>
                  <a:lnTo>
                    <a:pt x="1101445" y="189052"/>
                  </a:lnTo>
                  <a:lnTo>
                    <a:pt x="1101077" y="191147"/>
                  </a:lnTo>
                  <a:lnTo>
                    <a:pt x="1101077" y="191909"/>
                  </a:lnTo>
                  <a:lnTo>
                    <a:pt x="1100340" y="193433"/>
                  </a:lnTo>
                  <a:lnTo>
                    <a:pt x="1099718" y="193802"/>
                  </a:lnTo>
                  <a:lnTo>
                    <a:pt x="1099718" y="194703"/>
                  </a:lnTo>
                  <a:lnTo>
                    <a:pt x="1099515" y="195135"/>
                  </a:lnTo>
                  <a:lnTo>
                    <a:pt x="1099185" y="195402"/>
                  </a:lnTo>
                  <a:lnTo>
                    <a:pt x="1099718" y="194703"/>
                  </a:lnTo>
                  <a:lnTo>
                    <a:pt x="1099718" y="193802"/>
                  </a:lnTo>
                  <a:lnTo>
                    <a:pt x="1099324" y="194017"/>
                  </a:lnTo>
                  <a:lnTo>
                    <a:pt x="1099451" y="193395"/>
                  </a:lnTo>
                  <a:lnTo>
                    <a:pt x="1099553" y="192913"/>
                  </a:lnTo>
                  <a:lnTo>
                    <a:pt x="1099451" y="193395"/>
                  </a:lnTo>
                  <a:lnTo>
                    <a:pt x="1101077" y="191909"/>
                  </a:lnTo>
                  <a:lnTo>
                    <a:pt x="1101077" y="191147"/>
                  </a:lnTo>
                  <a:lnTo>
                    <a:pt x="1099794" y="191757"/>
                  </a:lnTo>
                  <a:lnTo>
                    <a:pt x="1099693" y="189992"/>
                  </a:lnTo>
                  <a:lnTo>
                    <a:pt x="1101407" y="187782"/>
                  </a:lnTo>
                  <a:lnTo>
                    <a:pt x="1099654" y="189611"/>
                  </a:lnTo>
                  <a:lnTo>
                    <a:pt x="1099604" y="189052"/>
                  </a:lnTo>
                  <a:lnTo>
                    <a:pt x="1100442" y="187782"/>
                  </a:lnTo>
                  <a:lnTo>
                    <a:pt x="1098499" y="187782"/>
                  </a:lnTo>
                  <a:lnTo>
                    <a:pt x="1097114" y="186651"/>
                  </a:lnTo>
                  <a:lnTo>
                    <a:pt x="1096543" y="187185"/>
                  </a:lnTo>
                  <a:lnTo>
                    <a:pt x="1096302" y="187604"/>
                  </a:lnTo>
                  <a:lnTo>
                    <a:pt x="1096302" y="188468"/>
                  </a:lnTo>
                  <a:lnTo>
                    <a:pt x="1096340" y="188683"/>
                  </a:lnTo>
                  <a:lnTo>
                    <a:pt x="1096175" y="187820"/>
                  </a:lnTo>
                  <a:lnTo>
                    <a:pt x="1096098" y="187947"/>
                  </a:lnTo>
                  <a:lnTo>
                    <a:pt x="1096175" y="187782"/>
                  </a:lnTo>
                  <a:lnTo>
                    <a:pt x="1096492" y="187261"/>
                  </a:lnTo>
                  <a:lnTo>
                    <a:pt x="1095209" y="188468"/>
                  </a:lnTo>
                  <a:lnTo>
                    <a:pt x="1095438" y="187782"/>
                  </a:lnTo>
                  <a:lnTo>
                    <a:pt x="1094257" y="188963"/>
                  </a:lnTo>
                  <a:lnTo>
                    <a:pt x="1094257" y="206832"/>
                  </a:lnTo>
                  <a:lnTo>
                    <a:pt x="1093749" y="208102"/>
                  </a:lnTo>
                  <a:lnTo>
                    <a:pt x="1094219" y="206908"/>
                  </a:lnTo>
                  <a:lnTo>
                    <a:pt x="1094003" y="207086"/>
                  </a:lnTo>
                  <a:lnTo>
                    <a:pt x="1094257" y="206832"/>
                  </a:lnTo>
                  <a:lnTo>
                    <a:pt x="1094257" y="188963"/>
                  </a:lnTo>
                  <a:lnTo>
                    <a:pt x="1093114" y="187871"/>
                  </a:lnTo>
                  <a:lnTo>
                    <a:pt x="1092949" y="187985"/>
                  </a:lnTo>
                  <a:lnTo>
                    <a:pt x="1092200" y="189687"/>
                  </a:lnTo>
                  <a:lnTo>
                    <a:pt x="1091285" y="190258"/>
                  </a:lnTo>
                  <a:lnTo>
                    <a:pt x="1091361" y="191592"/>
                  </a:lnTo>
                  <a:lnTo>
                    <a:pt x="1091247" y="190322"/>
                  </a:lnTo>
                  <a:lnTo>
                    <a:pt x="1091120" y="189052"/>
                  </a:lnTo>
                  <a:lnTo>
                    <a:pt x="1091234" y="190258"/>
                  </a:lnTo>
                  <a:lnTo>
                    <a:pt x="1092949" y="187985"/>
                  </a:lnTo>
                  <a:lnTo>
                    <a:pt x="1093038" y="187782"/>
                  </a:lnTo>
                  <a:lnTo>
                    <a:pt x="1093266" y="187782"/>
                  </a:lnTo>
                  <a:lnTo>
                    <a:pt x="1094625" y="187782"/>
                  </a:lnTo>
                  <a:lnTo>
                    <a:pt x="1096835" y="183972"/>
                  </a:lnTo>
                  <a:lnTo>
                    <a:pt x="1094752" y="186512"/>
                  </a:lnTo>
                  <a:lnTo>
                    <a:pt x="1093673" y="186512"/>
                  </a:lnTo>
                  <a:lnTo>
                    <a:pt x="1092847" y="187185"/>
                  </a:lnTo>
                  <a:lnTo>
                    <a:pt x="1092479" y="187782"/>
                  </a:lnTo>
                  <a:lnTo>
                    <a:pt x="1092733" y="187286"/>
                  </a:lnTo>
                  <a:lnTo>
                    <a:pt x="1092339" y="187604"/>
                  </a:lnTo>
                  <a:lnTo>
                    <a:pt x="1092365" y="187782"/>
                  </a:lnTo>
                  <a:lnTo>
                    <a:pt x="1092301" y="187642"/>
                  </a:lnTo>
                  <a:lnTo>
                    <a:pt x="1092987" y="186778"/>
                  </a:lnTo>
                  <a:lnTo>
                    <a:pt x="1093749" y="185242"/>
                  </a:lnTo>
                  <a:lnTo>
                    <a:pt x="1094384" y="183972"/>
                  </a:lnTo>
                  <a:lnTo>
                    <a:pt x="1093177" y="185356"/>
                  </a:lnTo>
                  <a:lnTo>
                    <a:pt x="1091984" y="186004"/>
                  </a:lnTo>
                  <a:lnTo>
                    <a:pt x="1091984" y="186791"/>
                  </a:lnTo>
                  <a:lnTo>
                    <a:pt x="1091984" y="187020"/>
                  </a:lnTo>
                  <a:lnTo>
                    <a:pt x="1091907" y="186867"/>
                  </a:lnTo>
                  <a:lnTo>
                    <a:pt x="1091069" y="187782"/>
                  </a:lnTo>
                  <a:lnTo>
                    <a:pt x="1091857" y="186867"/>
                  </a:lnTo>
                  <a:lnTo>
                    <a:pt x="1091717" y="186512"/>
                  </a:lnTo>
                  <a:lnTo>
                    <a:pt x="1091895" y="186842"/>
                  </a:lnTo>
                  <a:lnTo>
                    <a:pt x="1091984" y="186004"/>
                  </a:lnTo>
                  <a:lnTo>
                    <a:pt x="1091577" y="186220"/>
                  </a:lnTo>
                  <a:lnTo>
                    <a:pt x="1091323" y="185724"/>
                  </a:lnTo>
                  <a:lnTo>
                    <a:pt x="1091958" y="183972"/>
                  </a:lnTo>
                  <a:lnTo>
                    <a:pt x="1092212" y="183807"/>
                  </a:lnTo>
                  <a:lnTo>
                    <a:pt x="1092441" y="182918"/>
                  </a:lnTo>
                  <a:lnTo>
                    <a:pt x="1091882" y="183972"/>
                  </a:lnTo>
                  <a:lnTo>
                    <a:pt x="1090726" y="184899"/>
                  </a:lnTo>
                  <a:lnTo>
                    <a:pt x="1090726" y="203733"/>
                  </a:lnTo>
                  <a:lnTo>
                    <a:pt x="1090650" y="205562"/>
                  </a:lnTo>
                  <a:lnTo>
                    <a:pt x="1090650" y="203847"/>
                  </a:lnTo>
                  <a:lnTo>
                    <a:pt x="1088898" y="206527"/>
                  </a:lnTo>
                  <a:lnTo>
                    <a:pt x="1090637" y="203022"/>
                  </a:lnTo>
                  <a:lnTo>
                    <a:pt x="1090650" y="203847"/>
                  </a:lnTo>
                  <a:lnTo>
                    <a:pt x="1090726" y="184899"/>
                  </a:lnTo>
                  <a:lnTo>
                    <a:pt x="1090295" y="185242"/>
                  </a:lnTo>
                  <a:lnTo>
                    <a:pt x="1088720" y="185242"/>
                  </a:lnTo>
                  <a:lnTo>
                    <a:pt x="1091692" y="182702"/>
                  </a:lnTo>
                  <a:lnTo>
                    <a:pt x="1092644" y="181432"/>
                  </a:lnTo>
                  <a:lnTo>
                    <a:pt x="1090930" y="181432"/>
                  </a:lnTo>
                  <a:lnTo>
                    <a:pt x="1090015" y="182702"/>
                  </a:lnTo>
                  <a:lnTo>
                    <a:pt x="1086446" y="188747"/>
                  </a:lnTo>
                  <a:lnTo>
                    <a:pt x="1085824" y="189052"/>
                  </a:lnTo>
                  <a:lnTo>
                    <a:pt x="1085291" y="187782"/>
                  </a:lnTo>
                  <a:lnTo>
                    <a:pt x="1084770" y="186550"/>
                  </a:lnTo>
                  <a:lnTo>
                    <a:pt x="1084580" y="187782"/>
                  </a:lnTo>
                  <a:lnTo>
                    <a:pt x="1084224" y="186512"/>
                  </a:lnTo>
                  <a:lnTo>
                    <a:pt x="1068755" y="163652"/>
                  </a:lnTo>
                  <a:lnTo>
                    <a:pt x="1079284" y="200482"/>
                  </a:lnTo>
                  <a:lnTo>
                    <a:pt x="1079588" y="200355"/>
                  </a:lnTo>
                  <a:lnTo>
                    <a:pt x="1078014" y="203022"/>
                  </a:lnTo>
                  <a:lnTo>
                    <a:pt x="1078357" y="203022"/>
                  </a:lnTo>
                  <a:lnTo>
                    <a:pt x="1078357" y="203733"/>
                  </a:lnTo>
                  <a:lnTo>
                    <a:pt x="1079804" y="201752"/>
                  </a:lnTo>
                  <a:lnTo>
                    <a:pt x="1080058" y="205562"/>
                  </a:lnTo>
                  <a:lnTo>
                    <a:pt x="1080541" y="204762"/>
                  </a:lnTo>
                  <a:lnTo>
                    <a:pt x="1081328" y="204927"/>
                  </a:lnTo>
                  <a:lnTo>
                    <a:pt x="1081532" y="204114"/>
                  </a:lnTo>
                  <a:lnTo>
                    <a:pt x="1081798" y="203225"/>
                  </a:lnTo>
                  <a:lnTo>
                    <a:pt x="1082065" y="202374"/>
                  </a:lnTo>
                  <a:lnTo>
                    <a:pt x="1081366" y="204343"/>
                  </a:lnTo>
                  <a:lnTo>
                    <a:pt x="1080655" y="204558"/>
                  </a:lnTo>
                  <a:lnTo>
                    <a:pt x="1082332" y="201752"/>
                  </a:lnTo>
                  <a:lnTo>
                    <a:pt x="1082217" y="202717"/>
                  </a:lnTo>
                  <a:lnTo>
                    <a:pt x="1082687" y="201752"/>
                  </a:lnTo>
                  <a:lnTo>
                    <a:pt x="1083411" y="199212"/>
                  </a:lnTo>
                  <a:lnTo>
                    <a:pt x="1083627" y="198716"/>
                  </a:lnTo>
                  <a:lnTo>
                    <a:pt x="1084478" y="198361"/>
                  </a:lnTo>
                  <a:lnTo>
                    <a:pt x="1083779" y="200482"/>
                  </a:lnTo>
                  <a:lnTo>
                    <a:pt x="1084630" y="199212"/>
                  </a:lnTo>
                  <a:lnTo>
                    <a:pt x="1084414" y="200012"/>
                  </a:lnTo>
                  <a:lnTo>
                    <a:pt x="1084338" y="201117"/>
                  </a:lnTo>
                  <a:lnTo>
                    <a:pt x="1085253" y="200012"/>
                  </a:lnTo>
                  <a:lnTo>
                    <a:pt x="1084884" y="202717"/>
                  </a:lnTo>
                  <a:lnTo>
                    <a:pt x="1084808" y="203733"/>
                  </a:lnTo>
                  <a:lnTo>
                    <a:pt x="1084897" y="204292"/>
                  </a:lnTo>
                  <a:lnTo>
                    <a:pt x="1084770" y="203555"/>
                  </a:lnTo>
                  <a:lnTo>
                    <a:pt x="1084719" y="205562"/>
                  </a:lnTo>
                  <a:lnTo>
                    <a:pt x="1084668" y="204292"/>
                  </a:lnTo>
                  <a:lnTo>
                    <a:pt x="1084554" y="202311"/>
                  </a:lnTo>
                  <a:lnTo>
                    <a:pt x="1084338" y="201117"/>
                  </a:lnTo>
                  <a:lnTo>
                    <a:pt x="1084249" y="200634"/>
                  </a:lnTo>
                  <a:lnTo>
                    <a:pt x="1084135" y="201358"/>
                  </a:lnTo>
                  <a:lnTo>
                    <a:pt x="1083843" y="204292"/>
                  </a:lnTo>
                  <a:lnTo>
                    <a:pt x="1083411" y="203022"/>
                  </a:lnTo>
                  <a:lnTo>
                    <a:pt x="1082001" y="208102"/>
                  </a:lnTo>
                  <a:lnTo>
                    <a:pt x="1082827" y="202742"/>
                  </a:lnTo>
                  <a:lnTo>
                    <a:pt x="1083475" y="202082"/>
                  </a:lnTo>
                  <a:lnTo>
                    <a:pt x="1083576" y="200482"/>
                  </a:lnTo>
                  <a:lnTo>
                    <a:pt x="1082929" y="202082"/>
                  </a:lnTo>
                  <a:lnTo>
                    <a:pt x="1082827" y="202311"/>
                  </a:lnTo>
                  <a:lnTo>
                    <a:pt x="1082548" y="203022"/>
                  </a:lnTo>
                  <a:lnTo>
                    <a:pt x="1082687" y="202882"/>
                  </a:lnTo>
                  <a:lnTo>
                    <a:pt x="1081354" y="208102"/>
                  </a:lnTo>
                  <a:lnTo>
                    <a:pt x="1082217" y="209372"/>
                  </a:lnTo>
                  <a:lnTo>
                    <a:pt x="1082827" y="208102"/>
                  </a:lnTo>
                  <a:lnTo>
                    <a:pt x="1083449" y="206832"/>
                  </a:lnTo>
                  <a:lnTo>
                    <a:pt x="1084300" y="208102"/>
                  </a:lnTo>
                  <a:lnTo>
                    <a:pt x="1085354" y="206832"/>
                  </a:lnTo>
                  <a:lnTo>
                    <a:pt x="1085342" y="205562"/>
                  </a:lnTo>
                  <a:lnTo>
                    <a:pt x="1086396" y="204292"/>
                  </a:lnTo>
                  <a:lnTo>
                    <a:pt x="1087501" y="203403"/>
                  </a:lnTo>
                  <a:lnTo>
                    <a:pt x="1086446" y="204216"/>
                  </a:lnTo>
                  <a:lnTo>
                    <a:pt x="1089558" y="201752"/>
                  </a:lnTo>
                  <a:lnTo>
                    <a:pt x="1087501" y="203403"/>
                  </a:lnTo>
                  <a:lnTo>
                    <a:pt x="1087996" y="203022"/>
                  </a:lnTo>
                  <a:lnTo>
                    <a:pt x="1086154" y="205562"/>
                  </a:lnTo>
                  <a:lnTo>
                    <a:pt x="1088834" y="203352"/>
                  </a:lnTo>
                  <a:lnTo>
                    <a:pt x="1084313" y="213182"/>
                  </a:lnTo>
                  <a:lnTo>
                    <a:pt x="1086421" y="210642"/>
                  </a:lnTo>
                  <a:lnTo>
                    <a:pt x="1086612" y="210413"/>
                  </a:lnTo>
                  <a:lnTo>
                    <a:pt x="1088847" y="209181"/>
                  </a:lnTo>
                  <a:lnTo>
                    <a:pt x="1088745" y="209372"/>
                  </a:lnTo>
                  <a:lnTo>
                    <a:pt x="1089799" y="209372"/>
                  </a:lnTo>
                  <a:lnTo>
                    <a:pt x="1090142" y="208457"/>
                  </a:lnTo>
                  <a:lnTo>
                    <a:pt x="1091730" y="204292"/>
                  </a:lnTo>
                  <a:lnTo>
                    <a:pt x="1090155" y="208445"/>
                  </a:lnTo>
                  <a:lnTo>
                    <a:pt x="1090422" y="208305"/>
                  </a:lnTo>
                  <a:lnTo>
                    <a:pt x="1090015" y="211912"/>
                  </a:lnTo>
                  <a:lnTo>
                    <a:pt x="1091895" y="206908"/>
                  </a:lnTo>
                  <a:lnTo>
                    <a:pt x="1091082" y="208102"/>
                  </a:lnTo>
                  <a:lnTo>
                    <a:pt x="1090790" y="208102"/>
                  </a:lnTo>
                  <a:lnTo>
                    <a:pt x="1091844" y="206946"/>
                  </a:lnTo>
                  <a:lnTo>
                    <a:pt x="1092542" y="206832"/>
                  </a:lnTo>
                  <a:lnTo>
                    <a:pt x="1091272" y="209372"/>
                  </a:lnTo>
                  <a:lnTo>
                    <a:pt x="1092771" y="210642"/>
                  </a:lnTo>
                  <a:lnTo>
                    <a:pt x="1094003" y="209372"/>
                  </a:lnTo>
                  <a:lnTo>
                    <a:pt x="1094879" y="208457"/>
                  </a:lnTo>
                  <a:lnTo>
                    <a:pt x="1095730" y="208102"/>
                  </a:lnTo>
                  <a:lnTo>
                    <a:pt x="1095933" y="209372"/>
                  </a:lnTo>
                  <a:lnTo>
                    <a:pt x="1091425" y="213182"/>
                  </a:lnTo>
                  <a:lnTo>
                    <a:pt x="1092593" y="214452"/>
                  </a:lnTo>
                  <a:lnTo>
                    <a:pt x="1093508" y="214452"/>
                  </a:lnTo>
                  <a:lnTo>
                    <a:pt x="1097114" y="211912"/>
                  </a:lnTo>
                  <a:lnTo>
                    <a:pt x="1097495" y="210959"/>
                  </a:lnTo>
                  <a:lnTo>
                    <a:pt x="1098130" y="210642"/>
                  </a:lnTo>
                  <a:lnTo>
                    <a:pt x="1099273" y="213182"/>
                  </a:lnTo>
                  <a:lnTo>
                    <a:pt x="1100112" y="215722"/>
                  </a:lnTo>
                  <a:lnTo>
                    <a:pt x="1102042" y="213182"/>
                  </a:lnTo>
                  <a:lnTo>
                    <a:pt x="1102182" y="213182"/>
                  </a:lnTo>
                  <a:lnTo>
                    <a:pt x="1103490" y="213182"/>
                  </a:lnTo>
                  <a:lnTo>
                    <a:pt x="1102779" y="214452"/>
                  </a:lnTo>
                  <a:lnTo>
                    <a:pt x="1102156" y="215722"/>
                  </a:lnTo>
                  <a:lnTo>
                    <a:pt x="1104417" y="213182"/>
                  </a:lnTo>
                  <a:lnTo>
                    <a:pt x="1107871" y="211912"/>
                  </a:lnTo>
                  <a:lnTo>
                    <a:pt x="1107732" y="215722"/>
                  </a:lnTo>
                  <a:lnTo>
                    <a:pt x="1107097" y="215722"/>
                  </a:lnTo>
                  <a:lnTo>
                    <a:pt x="1107541" y="218262"/>
                  </a:lnTo>
                  <a:lnTo>
                    <a:pt x="1110310" y="211912"/>
                  </a:lnTo>
                  <a:lnTo>
                    <a:pt x="1110869" y="210642"/>
                  </a:lnTo>
                  <a:lnTo>
                    <a:pt x="1110551" y="214452"/>
                  </a:lnTo>
                  <a:lnTo>
                    <a:pt x="1110145" y="214452"/>
                  </a:lnTo>
                  <a:lnTo>
                    <a:pt x="1111681" y="216992"/>
                  </a:lnTo>
                  <a:lnTo>
                    <a:pt x="1115225" y="215722"/>
                  </a:lnTo>
                  <a:lnTo>
                    <a:pt x="1114806" y="219532"/>
                  </a:lnTo>
                  <a:lnTo>
                    <a:pt x="1117053" y="215722"/>
                  </a:lnTo>
                  <a:lnTo>
                    <a:pt x="1116012" y="223342"/>
                  </a:lnTo>
                  <a:lnTo>
                    <a:pt x="1118844" y="216992"/>
                  </a:lnTo>
                  <a:lnTo>
                    <a:pt x="1118692" y="220802"/>
                  </a:lnTo>
                  <a:lnTo>
                    <a:pt x="1117866" y="222072"/>
                  </a:lnTo>
                  <a:lnTo>
                    <a:pt x="1118616" y="224612"/>
                  </a:lnTo>
                  <a:lnTo>
                    <a:pt x="1118933" y="224612"/>
                  </a:lnTo>
                  <a:lnTo>
                    <a:pt x="1120990" y="220802"/>
                  </a:lnTo>
                  <a:lnTo>
                    <a:pt x="1121829" y="220802"/>
                  </a:lnTo>
                  <a:lnTo>
                    <a:pt x="1120394" y="223342"/>
                  </a:lnTo>
                  <a:lnTo>
                    <a:pt x="1122667" y="220802"/>
                  </a:lnTo>
                  <a:lnTo>
                    <a:pt x="1121333" y="224612"/>
                  </a:lnTo>
                  <a:lnTo>
                    <a:pt x="1122222" y="224612"/>
                  </a:lnTo>
                  <a:lnTo>
                    <a:pt x="1122108" y="223342"/>
                  </a:lnTo>
                  <a:lnTo>
                    <a:pt x="1122438" y="222072"/>
                  </a:lnTo>
                  <a:lnTo>
                    <a:pt x="1122895" y="222072"/>
                  </a:lnTo>
                  <a:lnTo>
                    <a:pt x="1124343" y="220802"/>
                  </a:lnTo>
                  <a:lnTo>
                    <a:pt x="1123848" y="224612"/>
                  </a:lnTo>
                  <a:lnTo>
                    <a:pt x="1123111" y="225882"/>
                  </a:lnTo>
                  <a:lnTo>
                    <a:pt x="1126248" y="224612"/>
                  </a:lnTo>
                  <a:lnTo>
                    <a:pt x="1125626" y="225882"/>
                  </a:lnTo>
                  <a:lnTo>
                    <a:pt x="1125105" y="225882"/>
                  </a:lnTo>
                  <a:lnTo>
                    <a:pt x="1124470" y="227152"/>
                  </a:lnTo>
                  <a:lnTo>
                    <a:pt x="1125728" y="225882"/>
                  </a:lnTo>
                  <a:lnTo>
                    <a:pt x="1126985" y="224612"/>
                  </a:lnTo>
                  <a:lnTo>
                    <a:pt x="1123099" y="229692"/>
                  </a:lnTo>
                  <a:lnTo>
                    <a:pt x="1125410" y="227152"/>
                  </a:lnTo>
                  <a:lnTo>
                    <a:pt x="1125626" y="227152"/>
                  </a:lnTo>
                  <a:lnTo>
                    <a:pt x="1126363" y="225882"/>
                  </a:lnTo>
                  <a:lnTo>
                    <a:pt x="1126680" y="225882"/>
                  </a:lnTo>
                  <a:lnTo>
                    <a:pt x="1126248" y="227152"/>
                  </a:lnTo>
                  <a:lnTo>
                    <a:pt x="1127302" y="228422"/>
                  </a:lnTo>
                  <a:lnTo>
                    <a:pt x="1128445" y="227152"/>
                  </a:lnTo>
                  <a:lnTo>
                    <a:pt x="1127277" y="229692"/>
                  </a:lnTo>
                  <a:lnTo>
                    <a:pt x="1128395" y="230962"/>
                  </a:lnTo>
                  <a:lnTo>
                    <a:pt x="1130719" y="229692"/>
                  </a:lnTo>
                  <a:lnTo>
                    <a:pt x="1132243" y="230962"/>
                  </a:lnTo>
                  <a:lnTo>
                    <a:pt x="1132179" y="229692"/>
                  </a:lnTo>
                  <a:lnTo>
                    <a:pt x="1133462" y="227152"/>
                  </a:lnTo>
                  <a:lnTo>
                    <a:pt x="1134110" y="225882"/>
                  </a:lnTo>
                  <a:lnTo>
                    <a:pt x="1134745" y="225882"/>
                  </a:lnTo>
                  <a:lnTo>
                    <a:pt x="1134173" y="227406"/>
                  </a:lnTo>
                  <a:lnTo>
                    <a:pt x="1135265" y="225882"/>
                  </a:lnTo>
                  <a:lnTo>
                    <a:pt x="1135672" y="227152"/>
                  </a:lnTo>
                  <a:lnTo>
                    <a:pt x="1133843" y="229692"/>
                  </a:lnTo>
                  <a:lnTo>
                    <a:pt x="1132992" y="230962"/>
                  </a:lnTo>
                  <a:lnTo>
                    <a:pt x="1134249" y="229692"/>
                  </a:lnTo>
                  <a:lnTo>
                    <a:pt x="1133817" y="230962"/>
                  </a:lnTo>
                  <a:lnTo>
                    <a:pt x="1133398" y="230962"/>
                  </a:lnTo>
                  <a:lnTo>
                    <a:pt x="1132751" y="232232"/>
                  </a:lnTo>
                  <a:lnTo>
                    <a:pt x="1134033" y="230962"/>
                  </a:lnTo>
                  <a:lnTo>
                    <a:pt x="1132357" y="236042"/>
                  </a:lnTo>
                  <a:lnTo>
                    <a:pt x="1134325" y="233718"/>
                  </a:lnTo>
                  <a:lnTo>
                    <a:pt x="1135621" y="234772"/>
                  </a:lnTo>
                  <a:lnTo>
                    <a:pt x="1138237" y="234772"/>
                  </a:lnTo>
                  <a:lnTo>
                    <a:pt x="1138948" y="233502"/>
                  </a:lnTo>
                  <a:lnTo>
                    <a:pt x="1139672" y="232232"/>
                  </a:lnTo>
                  <a:lnTo>
                    <a:pt x="1139850" y="233502"/>
                  </a:lnTo>
                  <a:lnTo>
                    <a:pt x="1140612" y="232232"/>
                  </a:lnTo>
                  <a:lnTo>
                    <a:pt x="1141374" y="230962"/>
                  </a:lnTo>
                  <a:lnTo>
                    <a:pt x="1141869" y="232232"/>
                  </a:lnTo>
                  <a:lnTo>
                    <a:pt x="1141780" y="234772"/>
                  </a:lnTo>
                  <a:lnTo>
                    <a:pt x="1143012" y="236042"/>
                  </a:lnTo>
                  <a:lnTo>
                    <a:pt x="1144498" y="234772"/>
                  </a:lnTo>
                  <a:lnTo>
                    <a:pt x="1145641" y="234772"/>
                  </a:lnTo>
                  <a:lnTo>
                    <a:pt x="1144130" y="236042"/>
                  </a:lnTo>
                  <a:lnTo>
                    <a:pt x="1145692" y="236042"/>
                  </a:lnTo>
                  <a:lnTo>
                    <a:pt x="1146098" y="237312"/>
                  </a:lnTo>
                  <a:lnTo>
                    <a:pt x="1148867" y="236042"/>
                  </a:lnTo>
                  <a:lnTo>
                    <a:pt x="1149210" y="234772"/>
                  </a:lnTo>
                  <a:lnTo>
                    <a:pt x="1149807" y="233502"/>
                  </a:lnTo>
                  <a:lnTo>
                    <a:pt x="1150340" y="233502"/>
                  </a:lnTo>
                  <a:lnTo>
                    <a:pt x="1149959" y="234772"/>
                  </a:lnTo>
                  <a:lnTo>
                    <a:pt x="1149400" y="235813"/>
                  </a:lnTo>
                  <a:lnTo>
                    <a:pt x="1152969" y="233502"/>
                  </a:lnTo>
                  <a:lnTo>
                    <a:pt x="1149565" y="244932"/>
                  </a:lnTo>
                  <a:lnTo>
                    <a:pt x="1153845" y="241122"/>
                  </a:lnTo>
                  <a:lnTo>
                    <a:pt x="1153617" y="241122"/>
                  </a:lnTo>
                  <a:lnTo>
                    <a:pt x="1156639" y="239852"/>
                  </a:lnTo>
                  <a:lnTo>
                    <a:pt x="1157109" y="241122"/>
                  </a:lnTo>
                  <a:lnTo>
                    <a:pt x="1155192" y="241122"/>
                  </a:lnTo>
                  <a:lnTo>
                    <a:pt x="1154874" y="243662"/>
                  </a:lnTo>
                  <a:lnTo>
                    <a:pt x="1158811" y="239852"/>
                  </a:lnTo>
                  <a:lnTo>
                    <a:pt x="1157173" y="244932"/>
                  </a:lnTo>
                  <a:lnTo>
                    <a:pt x="1160081" y="243662"/>
                  </a:lnTo>
                  <a:lnTo>
                    <a:pt x="1157071" y="251282"/>
                  </a:lnTo>
                  <a:lnTo>
                    <a:pt x="1164145" y="244932"/>
                  </a:lnTo>
                  <a:lnTo>
                    <a:pt x="1162964" y="250012"/>
                  </a:lnTo>
                  <a:lnTo>
                    <a:pt x="1163840" y="248742"/>
                  </a:lnTo>
                  <a:lnTo>
                    <a:pt x="1165174" y="247472"/>
                  </a:lnTo>
                  <a:lnTo>
                    <a:pt x="1163739" y="250012"/>
                  </a:lnTo>
                  <a:lnTo>
                    <a:pt x="1164488" y="248742"/>
                  </a:lnTo>
                  <a:lnTo>
                    <a:pt x="1169301" y="248742"/>
                  </a:lnTo>
                  <a:lnTo>
                    <a:pt x="1169974" y="255092"/>
                  </a:lnTo>
                  <a:lnTo>
                    <a:pt x="1172222" y="257632"/>
                  </a:lnTo>
                  <a:lnTo>
                    <a:pt x="1173099" y="258902"/>
                  </a:lnTo>
                  <a:lnTo>
                    <a:pt x="1178077" y="250012"/>
                  </a:lnTo>
                  <a:lnTo>
                    <a:pt x="1177137" y="255092"/>
                  </a:lnTo>
                  <a:lnTo>
                    <a:pt x="1174851" y="257632"/>
                  </a:lnTo>
                  <a:lnTo>
                    <a:pt x="1179423" y="255092"/>
                  </a:lnTo>
                  <a:lnTo>
                    <a:pt x="1179474" y="260172"/>
                  </a:lnTo>
                  <a:lnTo>
                    <a:pt x="1183678" y="258902"/>
                  </a:lnTo>
                  <a:lnTo>
                    <a:pt x="1183093" y="260172"/>
                  </a:lnTo>
                  <a:lnTo>
                    <a:pt x="1182319" y="260172"/>
                  </a:lnTo>
                  <a:lnTo>
                    <a:pt x="1181392" y="262712"/>
                  </a:lnTo>
                  <a:lnTo>
                    <a:pt x="1183995" y="261442"/>
                  </a:lnTo>
                  <a:lnTo>
                    <a:pt x="1185151" y="260172"/>
                  </a:lnTo>
                  <a:lnTo>
                    <a:pt x="1185379" y="260172"/>
                  </a:lnTo>
                  <a:lnTo>
                    <a:pt x="1184198" y="261442"/>
                  </a:lnTo>
                  <a:lnTo>
                    <a:pt x="1183487" y="263982"/>
                  </a:lnTo>
                  <a:lnTo>
                    <a:pt x="1186827" y="261442"/>
                  </a:lnTo>
                  <a:lnTo>
                    <a:pt x="1186103" y="262813"/>
                  </a:lnTo>
                  <a:lnTo>
                    <a:pt x="1186027" y="263982"/>
                  </a:lnTo>
                  <a:lnTo>
                    <a:pt x="1186180" y="265252"/>
                  </a:lnTo>
                  <a:lnTo>
                    <a:pt x="1187513" y="262712"/>
                  </a:lnTo>
                  <a:lnTo>
                    <a:pt x="1187577" y="263982"/>
                  </a:lnTo>
                  <a:lnTo>
                    <a:pt x="1189837" y="262712"/>
                  </a:lnTo>
                  <a:lnTo>
                    <a:pt x="1189545" y="263982"/>
                  </a:lnTo>
                  <a:lnTo>
                    <a:pt x="1190675" y="262712"/>
                  </a:lnTo>
                  <a:lnTo>
                    <a:pt x="1191806" y="261442"/>
                  </a:lnTo>
                  <a:lnTo>
                    <a:pt x="1190078" y="266522"/>
                  </a:lnTo>
                  <a:lnTo>
                    <a:pt x="1192110" y="266522"/>
                  </a:lnTo>
                  <a:lnTo>
                    <a:pt x="1193901" y="265252"/>
                  </a:lnTo>
                  <a:lnTo>
                    <a:pt x="1192923" y="266522"/>
                  </a:lnTo>
                  <a:lnTo>
                    <a:pt x="1193520" y="267792"/>
                  </a:lnTo>
                  <a:lnTo>
                    <a:pt x="1192187" y="269062"/>
                  </a:lnTo>
                  <a:lnTo>
                    <a:pt x="1193876" y="269062"/>
                  </a:lnTo>
                  <a:lnTo>
                    <a:pt x="1195158" y="266522"/>
                  </a:lnTo>
                  <a:lnTo>
                    <a:pt x="1193025" y="271602"/>
                  </a:lnTo>
                  <a:lnTo>
                    <a:pt x="1197686" y="266522"/>
                  </a:lnTo>
                  <a:lnTo>
                    <a:pt x="1198854" y="265252"/>
                  </a:lnTo>
                  <a:lnTo>
                    <a:pt x="1200023" y="263982"/>
                  </a:lnTo>
                  <a:lnTo>
                    <a:pt x="1196454" y="270332"/>
                  </a:lnTo>
                  <a:lnTo>
                    <a:pt x="1201635" y="270332"/>
                  </a:lnTo>
                  <a:lnTo>
                    <a:pt x="1199756" y="272872"/>
                  </a:lnTo>
                  <a:lnTo>
                    <a:pt x="1201991" y="272872"/>
                  </a:lnTo>
                  <a:lnTo>
                    <a:pt x="1202575" y="269062"/>
                  </a:lnTo>
                  <a:lnTo>
                    <a:pt x="1202385" y="270332"/>
                  </a:lnTo>
                  <a:lnTo>
                    <a:pt x="1204620" y="270332"/>
                  </a:lnTo>
                  <a:lnTo>
                    <a:pt x="1203198" y="272237"/>
                  </a:lnTo>
                  <a:lnTo>
                    <a:pt x="1205649" y="270332"/>
                  </a:lnTo>
                  <a:lnTo>
                    <a:pt x="1206461" y="271602"/>
                  </a:lnTo>
                  <a:lnTo>
                    <a:pt x="1206474" y="272872"/>
                  </a:lnTo>
                  <a:lnTo>
                    <a:pt x="1205052" y="274142"/>
                  </a:lnTo>
                  <a:lnTo>
                    <a:pt x="1207084" y="274142"/>
                  </a:lnTo>
                  <a:lnTo>
                    <a:pt x="1207084" y="276682"/>
                  </a:lnTo>
                  <a:lnTo>
                    <a:pt x="1209636" y="275539"/>
                  </a:lnTo>
                  <a:lnTo>
                    <a:pt x="1209255" y="276682"/>
                  </a:lnTo>
                  <a:lnTo>
                    <a:pt x="1209103" y="277952"/>
                  </a:lnTo>
                  <a:lnTo>
                    <a:pt x="1210348" y="275412"/>
                  </a:lnTo>
                  <a:lnTo>
                    <a:pt x="1209941" y="275412"/>
                  </a:lnTo>
                  <a:lnTo>
                    <a:pt x="1209763" y="275412"/>
                  </a:lnTo>
                  <a:lnTo>
                    <a:pt x="1211186" y="272872"/>
                  </a:lnTo>
                  <a:lnTo>
                    <a:pt x="1214678" y="271602"/>
                  </a:lnTo>
                  <a:lnTo>
                    <a:pt x="1211592" y="275412"/>
                  </a:lnTo>
                  <a:lnTo>
                    <a:pt x="1216139" y="272872"/>
                  </a:lnTo>
                  <a:lnTo>
                    <a:pt x="1212100" y="276682"/>
                  </a:lnTo>
                  <a:lnTo>
                    <a:pt x="1212824" y="276682"/>
                  </a:lnTo>
                  <a:lnTo>
                    <a:pt x="1212418" y="277952"/>
                  </a:lnTo>
                  <a:lnTo>
                    <a:pt x="1212811" y="277952"/>
                  </a:lnTo>
                  <a:lnTo>
                    <a:pt x="1213840" y="276682"/>
                  </a:lnTo>
                  <a:lnTo>
                    <a:pt x="1214653" y="276682"/>
                  </a:lnTo>
                  <a:lnTo>
                    <a:pt x="1214031" y="277952"/>
                  </a:lnTo>
                  <a:lnTo>
                    <a:pt x="1213624" y="277952"/>
                  </a:lnTo>
                  <a:lnTo>
                    <a:pt x="1212811" y="279222"/>
                  </a:lnTo>
                  <a:lnTo>
                    <a:pt x="1216088" y="276682"/>
                  </a:lnTo>
                  <a:lnTo>
                    <a:pt x="1216279" y="277952"/>
                  </a:lnTo>
                  <a:lnTo>
                    <a:pt x="1215859" y="277952"/>
                  </a:lnTo>
                  <a:lnTo>
                    <a:pt x="1215720" y="278384"/>
                  </a:lnTo>
                  <a:lnTo>
                    <a:pt x="1216647" y="279222"/>
                  </a:lnTo>
                  <a:lnTo>
                    <a:pt x="1220622" y="275412"/>
                  </a:lnTo>
                  <a:lnTo>
                    <a:pt x="1220774" y="277952"/>
                  </a:lnTo>
                  <a:lnTo>
                    <a:pt x="1217637" y="281762"/>
                  </a:lnTo>
                  <a:lnTo>
                    <a:pt x="1220304" y="280504"/>
                  </a:lnTo>
                  <a:lnTo>
                    <a:pt x="1220901" y="281762"/>
                  </a:lnTo>
                  <a:lnTo>
                    <a:pt x="1222057" y="280492"/>
                  </a:lnTo>
                  <a:lnTo>
                    <a:pt x="1223213" y="279222"/>
                  </a:lnTo>
                  <a:lnTo>
                    <a:pt x="1222971" y="280466"/>
                  </a:lnTo>
                  <a:lnTo>
                    <a:pt x="1221511" y="281762"/>
                  </a:lnTo>
                  <a:lnTo>
                    <a:pt x="1223149" y="281762"/>
                  </a:lnTo>
                  <a:lnTo>
                    <a:pt x="1223391" y="280504"/>
                  </a:lnTo>
                  <a:lnTo>
                    <a:pt x="1225270" y="279222"/>
                  </a:lnTo>
                  <a:lnTo>
                    <a:pt x="1226362" y="276682"/>
                  </a:lnTo>
                  <a:lnTo>
                    <a:pt x="1226540" y="277952"/>
                  </a:lnTo>
                  <a:lnTo>
                    <a:pt x="1226134" y="277952"/>
                  </a:lnTo>
                  <a:lnTo>
                    <a:pt x="1227162" y="279222"/>
                  </a:lnTo>
                  <a:lnTo>
                    <a:pt x="1226096" y="280466"/>
                  </a:lnTo>
                  <a:lnTo>
                    <a:pt x="1228280" y="279222"/>
                  </a:lnTo>
                  <a:lnTo>
                    <a:pt x="1228140" y="280504"/>
                  </a:lnTo>
                  <a:lnTo>
                    <a:pt x="1227493" y="281762"/>
                  </a:lnTo>
                  <a:lnTo>
                    <a:pt x="1227239" y="282067"/>
                  </a:lnTo>
                  <a:lnTo>
                    <a:pt x="1226947" y="284302"/>
                  </a:lnTo>
                  <a:lnTo>
                    <a:pt x="1228242" y="283654"/>
                  </a:lnTo>
                  <a:lnTo>
                    <a:pt x="1227594" y="284302"/>
                  </a:lnTo>
                  <a:lnTo>
                    <a:pt x="1227366" y="285572"/>
                  </a:lnTo>
                  <a:lnTo>
                    <a:pt x="1229156" y="283197"/>
                  </a:lnTo>
                  <a:lnTo>
                    <a:pt x="1229029" y="284302"/>
                  </a:lnTo>
                  <a:lnTo>
                    <a:pt x="1228839" y="284302"/>
                  </a:lnTo>
                  <a:lnTo>
                    <a:pt x="1227759" y="285572"/>
                  </a:lnTo>
                  <a:lnTo>
                    <a:pt x="1228318" y="286842"/>
                  </a:lnTo>
                  <a:lnTo>
                    <a:pt x="1229436" y="284327"/>
                  </a:lnTo>
                  <a:lnTo>
                    <a:pt x="1230007" y="283032"/>
                  </a:lnTo>
                  <a:lnTo>
                    <a:pt x="1230579" y="281762"/>
                  </a:lnTo>
                  <a:lnTo>
                    <a:pt x="1230287" y="284302"/>
                  </a:lnTo>
                  <a:lnTo>
                    <a:pt x="1229448" y="284302"/>
                  </a:lnTo>
                  <a:lnTo>
                    <a:pt x="1229779" y="286842"/>
                  </a:lnTo>
                  <a:lnTo>
                    <a:pt x="1229906" y="286778"/>
                  </a:lnTo>
                  <a:lnTo>
                    <a:pt x="1229271" y="288302"/>
                  </a:lnTo>
                  <a:lnTo>
                    <a:pt x="1230972" y="286524"/>
                  </a:lnTo>
                  <a:lnTo>
                    <a:pt x="1230109" y="286689"/>
                  </a:lnTo>
                  <a:lnTo>
                    <a:pt x="1232496" y="285572"/>
                  </a:lnTo>
                  <a:lnTo>
                    <a:pt x="1232623" y="286842"/>
                  </a:lnTo>
                  <a:lnTo>
                    <a:pt x="1230668" y="290245"/>
                  </a:lnTo>
                  <a:lnTo>
                    <a:pt x="1231239" y="290652"/>
                  </a:lnTo>
                  <a:lnTo>
                    <a:pt x="1235240" y="288112"/>
                  </a:lnTo>
                  <a:lnTo>
                    <a:pt x="1236002" y="290652"/>
                  </a:lnTo>
                  <a:lnTo>
                    <a:pt x="1236014" y="289382"/>
                  </a:lnTo>
                  <a:lnTo>
                    <a:pt x="1237259" y="288112"/>
                  </a:lnTo>
                  <a:lnTo>
                    <a:pt x="1239723" y="285572"/>
                  </a:lnTo>
                  <a:lnTo>
                    <a:pt x="1235265" y="291922"/>
                  </a:lnTo>
                  <a:lnTo>
                    <a:pt x="1236929" y="291007"/>
                  </a:lnTo>
                  <a:lnTo>
                    <a:pt x="1235417" y="293192"/>
                  </a:lnTo>
                  <a:lnTo>
                    <a:pt x="1235862" y="293192"/>
                  </a:lnTo>
                  <a:lnTo>
                    <a:pt x="1236192" y="294462"/>
                  </a:lnTo>
                  <a:lnTo>
                    <a:pt x="1238554" y="293192"/>
                  </a:lnTo>
                  <a:lnTo>
                    <a:pt x="1241031" y="293192"/>
                  </a:lnTo>
                  <a:lnTo>
                    <a:pt x="1239951" y="294462"/>
                  </a:lnTo>
                  <a:lnTo>
                    <a:pt x="1239647" y="295732"/>
                  </a:lnTo>
                  <a:lnTo>
                    <a:pt x="1240853" y="295732"/>
                  </a:lnTo>
                  <a:lnTo>
                    <a:pt x="1241005" y="297002"/>
                  </a:lnTo>
                  <a:lnTo>
                    <a:pt x="1242098" y="295732"/>
                  </a:lnTo>
                  <a:lnTo>
                    <a:pt x="1242275" y="295732"/>
                  </a:lnTo>
                  <a:lnTo>
                    <a:pt x="1243418" y="294462"/>
                  </a:lnTo>
                  <a:lnTo>
                    <a:pt x="1242860" y="298272"/>
                  </a:lnTo>
                  <a:lnTo>
                    <a:pt x="1246936" y="298272"/>
                  </a:lnTo>
                  <a:lnTo>
                    <a:pt x="1246746" y="300812"/>
                  </a:lnTo>
                  <a:lnTo>
                    <a:pt x="1247813" y="300812"/>
                  </a:lnTo>
                  <a:lnTo>
                    <a:pt x="1249299" y="299542"/>
                  </a:lnTo>
                  <a:lnTo>
                    <a:pt x="1248613" y="299542"/>
                  </a:lnTo>
                  <a:lnTo>
                    <a:pt x="1249553" y="298272"/>
                  </a:lnTo>
                  <a:lnTo>
                    <a:pt x="1250670" y="297002"/>
                  </a:lnTo>
                  <a:lnTo>
                    <a:pt x="1252093" y="297002"/>
                  </a:lnTo>
                  <a:lnTo>
                    <a:pt x="1250454" y="298272"/>
                  </a:lnTo>
                  <a:lnTo>
                    <a:pt x="1249553" y="299542"/>
                  </a:lnTo>
                  <a:lnTo>
                    <a:pt x="1248918" y="300812"/>
                  </a:lnTo>
                  <a:lnTo>
                    <a:pt x="1249730" y="300812"/>
                  </a:lnTo>
                  <a:lnTo>
                    <a:pt x="1248295" y="303352"/>
                  </a:lnTo>
                  <a:lnTo>
                    <a:pt x="1250124" y="300812"/>
                  </a:lnTo>
                  <a:lnTo>
                    <a:pt x="1251038" y="299542"/>
                  </a:lnTo>
                  <a:lnTo>
                    <a:pt x="1252855" y="297002"/>
                  </a:lnTo>
                  <a:lnTo>
                    <a:pt x="1253769" y="295732"/>
                  </a:lnTo>
                  <a:lnTo>
                    <a:pt x="1252829" y="299402"/>
                  </a:lnTo>
                  <a:lnTo>
                    <a:pt x="1254112" y="298272"/>
                  </a:lnTo>
                  <a:lnTo>
                    <a:pt x="1254264" y="299542"/>
                  </a:lnTo>
                  <a:lnTo>
                    <a:pt x="1253401" y="300812"/>
                  </a:lnTo>
                  <a:lnTo>
                    <a:pt x="1256017" y="298272"/>
                  </a:lnTo>
                  <a:lnTo>
                    <a:pt x="1254645" y="300812"/>
                  </a:lnTo>
                  <a:lnTo>
                    <a:pt x="1253909" y="302082"/>
                  </a:lnTo>
                  <a:lnTo>
                    <a:pt x="1253578" y="300812"/>
                  </a:lnTo>
                  <a:lnTo>
                    <a:pt x="1252842" y="302082"/>
                  </a:lnTo>
                  <a:lnTo>
                    <a:pt x="1251191" y="304622"/>
                  </a:lnTo>
                  <a:lnTo>
                    <a:pt x="1251762" y="304622"/>
                  </a:lnTo>
                  <a:lnTo>
                    <a:pt x="1251623" y="305435"/>
                  </a:lnTo>
                  <a:lnTo>
                    <a:pt x="1251813" y="304800"/>
                  </a:lnTo>
                  <a:lnTo>
                    <a:pt x="1251826" y="304622"/>
                  </a:lnTo>
                  <a:lnTo>
                    <a:pt x="1251750" y="307162"/>
                  </a:lnTo>
                  <a:lnTo>
                    <a:pt x="1252118" y="305892"/>
                  </a:lnTo>
                  <a:lnTo>
                    <a:pt x="1256245" y="302082"/>
                  </a:lnTo>
                  <a:lnTo>
                    <a:pt x="1257617" y="300812"/>
                  </a:lnTo>
                  <a:lnTo>
                    <a:pt x="1254340" y="305892"/>
                  </a:lnTo>
                  <a:lnTo>
                    <a:pt x="1258404" y="303352"/>
                  </a:lnTo>
                  <a:lnTo>
                    <a:pt x="1254531" y="305892"/>
                  </a:lnTo>
                  <a:lnTo>
                    <a:pt x="1256525" y="304622"/>
                  </a:lnTo>
                  <a:lnTo>
                    <a:pt x="1254340" y="307162"/>
                  </a:lnTo>
                  <a:lnTo>
                    <a:pt x="1253972" y="308432"/>
                  </a:lnTo>
                  <a:lnTo>
                    <a:pt x="1253782" y="309219"/>
                  </a:lnTo>
                  <a:lnTo>
                    <a:pt x="1255102" y="308432"/>
                  </a:lnTo>
                  <a:lnTo>
                    <a:pt x="1252308" y="312242"/>
                  </a:lnTo>
                  <a:lnTo>
                    <a:pt x="1255395" y="309702"/>
                  </a:lnTo>
                  <a:lnTo>
                    <a:pt x="1254747" y="310972"/>
                  </a:lnTo>
                  <a:lnTo>
                    <a:pt x="1255788" y="309702"/>
                  </a:lnTo>
                  <a:lnTo>
                    <a:pt x="1253972" y="312242"/>
                  </a:lnTo>
                  <a:lnTo>
                    <a:pt x="1255052" y="312242"/>
                  </a:lnTo>
                  <a:lnTo>
                    <a:pt x="1255039" y="310972"/>
                  </a:lnTo>
                  <a:lnTo>
                    <a:pt x="1255941" y="309702"/>
                  </a:lnTo>
                  <a:lnTo>
                    <a:pt x="1257528" y="308432"/>
                  </a:lnTo>
                  <a:lnTo>
                    <a:pt x="1259128" y="307162"/>
                  </a:lnTo>
                  <a:lnTo>
                    <a:pt x="1255052" y="314782"/>
                  </a:lnTo>
                  <a:lnTo>
                    <a:pt x="1259459" y="312242"/>
                  </a:lnTo>
                  <a:lnTo>
                    <a:pt x="1261795" y="310972"/>
                  </a:lnTo>
                  <a:lnTo>
                    <a:pt x="1264323" y="309702"/>
                  </a:lnTo>
                  <a:lnTo>
                    <a:pt x="1266431" y="308432"/>
                  </a:lnTo>
                  <a:lnTo>
                    <a:pt x="1265656" y="309702"/>
                  </a:lnTo>
                  <a:lnTo>
                    <a:pt x="1263637" y="310972"/>
                  </a:lnTo>
                  <a:lnTo>
                    <a:pt x="1263142" y="313512"/>
                  </a:lnTo>
                  <a:lnTo>
                    <a:pt x="1263713" y="313512"/>
                  </a:lnTo>
                  <a:lnTo>
                    <a:pt x="1264996" y="312242"/>
                  </a:lnTo>
                  <a:lnTo>
                    <a:pt x="1264297" y="313512"/>
                  </a:lnTo>
                  <a:lnTo>
                    <a:pt x="1263256" y="314782"/>
                  </a:lnTo>
                  <a:lnTo>
                    <a:pt x="1263815" y="314782"/>
                  </a:lnTo>
                  <a:lnTo>
                    <a:pt x="1266050" y="312242"/>
                  </a:lnTo>
                  <a:lnTo>
                    <a:pt x="1265936" y="312508"/>
                  </a:lnTo>
                  <a:lnTo>
                    <a:pt x="1268349" y="309702"/>
                  </a:lnTo>
                  <a:lnTo>
                    <a:pt x="1265186" y="312242"/>
                  </a:lnTo>
                  <a:lnTo>
                    <a:pt x="1265796" y="310972"/>
                  </a:lnTo>
                  <a:lnTo>
                    <a:pt x="1267345" y="309702"/>
                  </a:lnTo>
                  <a:lnTo>
                    <a:pt x="1268133" y="309702"/>
                  </a:lnTo>
                  <a:lnTo>
                    <a:pt x="1269111" y="307162"/>
                  </a:lnTo>
                  <a:lnTo>
                    <a:pt x="1266647" y="309702"/>
                  </a:lnTo>
                  <a:lnTo>
                    <a:pt x="1268056" y="307162"/>
                  </a:lnTo>
                  <a:lnTo>
                    <a:pt x="1267739" y="307162"/>
                  </a:lnTo>
                  <a:lnTo>
                    <a:pt x="1268387" y="306514"/>
                  </a:lnTo>
                  <a:lnTo>
                    <a:pt x="1269022" y="305892"/>
                  </a:lnTo>
                  <a:lnTo>
                    <a:pt x="1268895" y="305892"/>
                  </a:lnTo>
                  <a:lnTo>
                    <a:pt x="1269733" y="303352"/>
                  </a:lnTo>
                  <a:close/>
                </a:path>
                <a:path w="1345564" h="719454">
                  <a:moveTo>
                    <a:pt x="1270241" y="317881"/>
                  </a:moveTo>
                  <a:lnTo>
                    <a:pt x="1269695" y="317919"/>
                  </a:lnTo>
                  <a:lnTo>
                    <a:pt x="1267104" y="320243"/>
                  </a:lnTo>
                  <a:lnTo>
                    <a:pt x="1268158" y="319963"/>
                  </a:lnTo>
                  <a:lnTo>
                    <a:pt x="1268869" y="319392"/>
                  </a:lnTo>
                  <a:lnTo>
                    <a:pt x="1270241" y="317881"/>
                  </a:lnTo>
                  <a:close/>
                </a:path>
                <a:path w="1345564" h="719454">
                  <a:moveTo>
                    <a:pt x="1271308" y="309702"/>
                  </a:moveTo>
                  <a:lnTo>
                    <a:pt x="1265529" y="313512"/>
                  </a:lnTo>
                  <a:lnTo>
                    <a:pt x="1264666" y="314782"/>
                  </a:lnTo>
                  <a:lnTo>
                    <a:pt x="1263307" y="316052"/>
                  </a:lnTo>
                  <a:lnTo>
                    <a:pt x="1263446" y="316052"/>
                  </a:lnTo>
                  <a:lnTo>
                    <a:pt x="1265199" y="314782"/>
                  </a:lnTo>
                  <a:lnTo>
                    <a:pt x="1266304" y="314782"/>
                  </a:lnTo>
                  <a:lnTo>
                    <a:pt x="1265212" y="316052"/>
                  </a:lnTo>
                  <a:lnTo>
                    <a:pt x="1264234" y="317233"/>
                  </a:lnTo>
                  <a:lnTo>
                    <a:pt x="1266088" y="316052"/>
                  </a:lnTo>
                  <a:lnTo>
                    <a:pt x="1266761" y="314782"/>
                  </a:lnTo>
                  <a:lnTo>
                    <a:pt x="1267548" y="314782"/>
                  </a:lnTo>
                  <a:lnTo>
                    <a:pt x="1271308" y="309702"/>
                  </a:lnTo>
                  <a:close/>
                </a:path>
                <a:path w="1345564" h="719454">
                  <a:moveTo>
                    <a:pt x="1271536" y="314617"/>
                  </a:moveTo>
                  <a:lnTo>
                    <a:pt x="1271168" y="314121"/>
                  </a:lnTo>
                  <a:lnTo>
                    <a:pt x="1269187" y="315302"/>
                  </a:lnTo>
                  <a:lnTo>
                    <a:pt x="1269619" y="314655"/>
                  </a:lnTo>
                  <a:lnTo>
                    <a:pt x="1270330" y="314083"/>
                  </a:lnTo>
                  <a:lnTo>
                    <a:pt x="1270800" y="313639"/>
                  </a:lnTo>
                  <a:lnTo>
                    <a:pt x="1269326" y="314566"/>
                  </a:lnTo>
                  <a:lnTo>
                    <a:pt x="1267891" y="315658"/>
                  </a:lnTo>
                  <a:lnTo>
                    <a:pt x="1268069" y="315010"/>
                  </a:lnTo>
                  <a:lnTo>
                    <a:pt x="1266558" y="316052"/>
                  </a:lnTo>
                  <a:lnTo>
                    <a:pt x="1266202" y="317004"/>
                  </a:lnTo>
                  <a:lnTo>
                    <a:pt x="1266659" y="316738"/>
                  </a:lnTo>
                  <a:lnTo>
                    <a:pt x="1264945" y="318884"/>
                  </a:lnTo>
                  <a:lnTo>
                    <a:pt x="1267548" y="316750"/>
                  </a:lnTo>
                  <a:lnTo>
                    <a:pt x="1266659" y="317817"/>
                  </a:lnTo>
                  <a:lnTo>
                    <a:pt x="1269720" y="315252"/>
                  </a:lnTo>
                  <a:lnTo>
                    <a:pt x="1270266" y="315214"/>
                  </a:lnTo>
                  <a:lnTo>
                    <a:pt x="1269428" y="316509"/>
                  </a:lnTo>
                  <a:lnTo>
                    <a:pt x="1268501" y="317385"/>
                  </a:lnTo>
                  <a:lnTo>
                    <a:pt x="1269212" y="316826"/>
                  </a:lnTo>
                  <a:lnTo>
                    <a:pt x="1268387" y="318312"/>
                  </a:lnTo>
                  <a:lnTo>
                    <a:pt x="1270050" y="316877"/>
                  </a:lnTo>
                  <a:lnTo>
                    <a:pt x="1271536" y="314617"/>
                  </a:lnTo>
                  <a:close/>
                </a:path>
                <a:path w="1345564" h="719454">
                  <a:moveTo>
                    <a:pt x="1287957" y="635190"/>
                  </a:moveTo>
                  <a:lnTo>
                    <a:pt x="1286421" y="634225"/>
                  </a:lnTo>
                  <a:lnTo>
                    <a:pt x="1285608" y="636054"/>
                  </a:lnTo>
                  <a:lnTo>
                    <a:pt x="1287957" y="635190"/>
                  </a:lnTo>
                  <a:close/>
                </a:path>
                <a:path w="1345564" h="719454">
                  <a:moveTo>
                    <a:pt x="1299349" y="618299"/>
                  </a:moveTo>
                  <a:lnTo>
                    <a:pt x="1297508" y="617207"/>
                  </a:lnTo>
                  <a:lnTo>
                    <a:pt x="1298752" y="618083"/>
                  </a:lnTo>
                  <a:lnTo>
                    <a:pt x="1299349" y="618299"/>
                  </a:lnTo>
                  <a:close/>
                </a:path>
                <a:path w="1345564" h="719454">
                  <a:moveTo>
                    <a:pt x="1305902" y="635939"/>
                  </a:moveTo>
                  <a:lnTo>
                    <a:pt x="1304442" y="636765"/>
                  </a:lnTo>
                  <a:lnTo>
                    <a:pt x="1305902" y="635990"/>
                  </a:lnTo>
                  <a:close/>
                </a:path>
                <a:path w="1345564" h="719454">
                  <a:moveTo>
                    <a:pt x="1306791" y="635444"/>
                  </a:moveTo>
                  <a:lnTo>
                    <a:pt x="1305852" y="634682"/>
                  </a:lnTo>
                  <a:lnTo>
                    <a:pt x="1305902" y="635939"/>
                  </a:lnTo>
                  <a:lnTo>
                    <a:pt x="1306791" y="635444"/>
                  </a:lnTo>
                  <a:close/>
                </a:path>
                <a:path w="1345564" h="719454">
                  <a:moveTo>
                    <a:pt x="1337195" y="719074"/>
                  </a:moveTo>
                  <a:lnTo>
                    <a:pt x="1336802" y="718883"/>
                  </a:lnTo>
                  <a:lnTo>
                    <a:pt x="1336573" y="719239"/>
                  </a:lnTo>
                  <a:lnTo>
                    <a:pt x="1337195" y="719074"/>
                  </a:lnTo>
                  <a:close/>
                </a:path>
                <a:path w="1345564" h="719454">
                  <a:moveTo>
                    <a:pt x="1338186" y="718820"/>
                  </a:moveTo>
                  <a:lnTo>
                    <a:pt x="1337195" y="719074"/>
                  </a:lnTo>
                  <a:lnTo>
                    <a:pt x="1337411" y="719188"/>
                  </a:lnTo>
                  <a:lnTo>
                    <a:pt x="1338186" y="718820"/>
                  </a:lnTo>
                  <a:close/>
                </a:path>
                <a:path w="1345564" h="719454">
                  <a:moveTo>
                    <a:pt x="1339049" y="715403"/>
                  </a:moveTo>
                  <a:lnTo>
                    <a:pt x="1337119" y="715746"/>
                  </a:lnTo>
                  <a:lnTo>
                    <a:pt x="1337348" y="716521"/>
                  </a:lnTo>
                  <a:lnTo>
                    <a:pt x="1336268" y="718616"/>
                  </a:lnTo>
                  <a:lnTo>
                    <a:pt x="1336802" y="718883"/>
                  </a:lnTo>
                  <a:lnTo>
                    <a:pt x="1339049" y="715403"/>
                  </a:lnTo>
                  <a:close/>
                </a:path>
                <a:path w="1345564" h="719454">
                  <a:moveTo>
                    <a:pt x="1339164" y="718350"/>
                  </a:moveTo>
                  <a:lnTo>
                    <a:pt x="1338186" y="718820"/>
                  </a:lnTo>
                  <a:lnTo>
                    <a:pt x="1338414" y="718756"/>
                  </a:lnTo>
                  <a:lnTo>
                    <a:pt x="1338732" y="718604"/>
                  </a:lnTo>
                  <a:lnTo>
                    <a:pt x="1339164" y="718350"/>
                  </a:lnTo>
                  <a:close/>
                </a:path>
                <a:path w="1345564" h="719454">
                  <a:moveTo>
                    <a:pt x="1339634" y="687768"/>
                  </a:moveTo>
                  <a:lnTo>
                    <a:pt x="1338249" y="687527"/>
                  </a:lnTo>
                  <a:lnTo>
                    <a:pt x="1337906" y="687476"/>
                  </a:lnTo>
                  <a:lnTo>
                    <a:pt x="1337665" y="688949"/>
                  </a:lnTo>
                  <a:lnTo>
                    <a:pt x="1338897" y="689914"/>
                  </a:lnTo>
                  <a:lnTo>
                    <a:pt x="1339049" y="688035"/>
                  </a:lnTo>
                  <a:lnTo>
                    <a:pt x="1339634" y="687768"/>
                  </a:lnTo>
                  <a:close/>
                </a:path>
                <a:path w="1345564" h="719454">
                  <a:moveTo>
                    <a:pt x="1341958" y="699363"/>
                  </a:moveTo>
                  <a:lnTo>
                    <a:pt x="1340866" y="697064"/>
                  </a:lnTo>
                  <a:lnTo>
                    <a:pt x="1341628" y="699846"/>
                  </a:lnTo>
                  <a:lnTo>
                    <a:pt x="1341958" y="699363"/>
                  </a:lnTo>
                  <a:close/>
                </a:path>
                <a:path w="1345564" h="719454">
                  <a:moveTo>
                    <a:pt x="1343507" y="697699"/>
                  </a:moveTo>
                  <a:lnTo>
                    <a:pt x="1343279" y="697471"/>
                  </a:lnTo>
                  <a:lnTo>
                    <a:pt x="1341958" y="699363"/>
                  </a:lnTo>
                  <a:lnTo>
                    <a:pt x="1342428" y="700341"/>
                  </a:lnTo>
                  <a:lnTo>
                    <a:pt x="1343507" y="697699"/>
                  </a:lnTo>
                  <a:close/>
                </a:path>
                <a:path w="1345564" h="719454">
                  <a:moveTo>
                    <a:pt x="1345184" y="693623"/>
                  </a:moveTo>
                  <a:lnTo>
                    <a:pt x="1343507" y="697699"/>
                  </a:lnTo>
                  <a:lnTo>
                    <a:pt x="1344180" y="698373"/>
                  </a:lnTo>
                  <a:lnTo>
                    <a:pt x="1345184" y="6936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050834" y="3592366"/>
              <a:ext cx="1762760" cy="2089150"/>
            </a:xfrm>
            <a:custGeom>
              <a:avLst/>
              <a:gdLst/>
              <a:ahLst/>
              <a:cxnLst/>
              <a:rect l="l" t="t" r="r" b="b"/>
              <a:pathLst>
                <a:path w="1762760" h="2089150">
                  <a:moveTo>
                    <a:pt x="1866" y="1727403"/>
                  </a:moveTo>
                  <a:lnTo>
                    <a:pt x="1397" y="1726298"/>
                  </a:lnTo>
                  <a:lnTo>
                    <a:pt x="0" y="1728838"/>
                  </a:lnTo>
                  <a:lnTo>
                    <a:pt x="1866" y="1727403"/>
                  </a:lnTo>
                  <a:close/>
                </a:path>
                <a:path w="1762760" h="2089150">
                  <a:moveTo>
                    <a:pt x="3314" y="1726298"/>
                  </a:moveTo>
                  <a:lnTo>
                    <a:pt x="1866" y="1727403"/>
                  </a:lnTo>
                  <a:lnTo>
                    <a:pt x="1930" y="1727568"/>
                  </a:lnTo>
                  <a:lnTo>
                    <a:pt x="3314" y="1726298"/>
                  </a:lnTo>
                  <a:close/>
                </a:path>
                <a:path w="1762760" h="2089150">
                  <a:moveTo>
                    <a:pt x="4660" y="1788541"/>
                  </a:moveTo>
                  <a:lnTo>
                    <a:pt x="3949" y="1788160"/>
                  </a:lnTo>
                  <a:lnTo>
                    <a:pt x="3924" y="1788680"/>
                  </a:lnTo>
                  <a:lnTo>
                    <a:pt x="4660" y="1788541"/>
                  </a:lnTo>
                  <a:close/>
                </a:path>
                <a:path w="1762760" h="2089150">
                  <a:moveTo>
                    <a:pt x="8699" y="1806028"/>
                  </a:moveTo>
                  <a:lnTo>
                    <a:pt x="8115" y="1805038"/>
                  </a:lnTo>
                  <a:lnTo>
                    <a:pt x="7073" y="1805038"/>
                  </a:lnTo>
                  <a:lnTo>
                    <a:pt x="8699" y="1806028"/>
                  </a:lnTo>
                  <a:close/>
                </a:path>
                <a:path w="1762760" h="2089150">
                  <a:moveTo>
                    <a:pt x="9169" y="1806308"/>
                  </a:moveTo>
                  <a:lnTo>
                    <a:pt x="8699" y="1806028"/>
                  </a:lnTo>
                  <a:lnTo>
                    <a:pt x="8864" y="1806308"/>
                  </a:lnTo>
                  <a:lnTo>
                    <a:pt x="9169" y="1806308"/>
                  </a:lnTo>
                  <a:close/>
                </a:path>
                <a:path w="1762760" h="2089150">
                  <a:moveTo>
                    <a:pt x="10502" y="1691894"/>
                  </a:moveTo>
                  <a:lnTo>
                    <a:pt x="10210" y="1691830"/>
                  </a:lnTo>
                  <a:lnTo>
                    <a:pt x="10414" y="1692008"/>
                  </a:lnTo>
                  <a:close/>
                </a:path>
                <a:path w="1762760" h="2089150">
                  <a:moveTo>
                    <a:pt x="16649" y="1643748"/>
                  </a:moveTo>
                  <a:lnTo>
                    <a:pt x="15582" y="1641208"/>
                  </a:lnTo>
                  <a:lnTo>
                    <a:pt x="14719" y="1643748"/>
                  </a:lnTo>
                  <a:lnTo>
                    <a:pt x="16649" y="1643748"/>
                  </a:lnTo>
                  <a:close/>
                </a:path>
                <a:path w="1762760" h="2089150">
                  <a:moveTo>
                    <a:pt x="17094" y="1661223"/>
                  </a:moveTo>
                  <a:lnTo>
                    <a:pt x="14986" y="1660956"/>
                  </a:lnTo>
                  <a:lnTo>
                    <a:pt x="14960" y="1658137"/>
                  </a:lnTo>
                  <a:lnTo>
                    <a:pt x="14312" y="1661363"/>
                  </a:lnTo>
                  <a:lnTo>
                    <a:pt x="15214" y="1661172"/>
                  </a:lnTo>
                  <a:lnTo>
                    <a:pt x="16167" y="1661172"/>
                  </a:lnTo>
                  <a:lnTo>
                    <a:pt x="17094" y="1661223"/>
                  </a:lnTo>
                  <a:close/>
                </a:path>
                <a:path w="1762760" h="2089150">
                  <a:moveTo>
                    <a:pt x="18059" y="1665338"/>
                  </a:moveTo>
                  <a:lnTo>
                    <a:pt x="17932" y="1664665"/>
                  </a:lnTo>
                  <a:lnTo>
                    <a:pt x="17119" y="1665338"/>
                  </a:lnTo>
                  <a:lnTo>
                    <a:pt x="18059" y="1665338"/>
                  </a:lnTo>
                  <a:close/>
                </a:path>
                <a:path w="1762760" h="2089150">
                  <a:moveTo>
                    <a:pt x="18300" y="1834248"/>
                  </a:moveTo>
                  <a:lnTo>
                    <a:pt x="17576" y="1832978"/>
                  </a:lnTo>
                  <a:lnTo>
                    <a:pt x="16319" y="1834248"/>
                  </a:lnTo>
                  <a:lnTo>
                    <a:pt x="18300" y="1834248"/>
                  </a:lnTo>
                  <a:close/>
                </a:path>
                <a:path w="1762760" h="2089150">
                  <a:moveTo>
                    <a:pt x="19989" y="1828533"/>
                  </a:moveTo>
                  <a:lnTo>
                    <a:pt x="18364" y="1827898"/>
                  </a:lnTo>
                  <a:lnTo>
                    <a:pt x="19291" y="1829168"/>
                  </a:lnTo>
                  <a:lnTo>
                    <a:pt x="19989" y="1828533"/>
                  </a:lnTo>
                  <a:close/>
                </a:path>
                <a:path w="1762760" h="2089150">
                  <a:moveTo>
                    <a:pt x="20193" y="1830438"/>
                  </a:moveTo>
                  <a:lnTo>
                    <a:pt x="19291" y="1829168"/>
                  </a:lnTo>
                  <a:lnTo>
                    <a:pt x="17856" y="1830438"/>
                  </a:lnTo>
                  <a:lnTo>
                    <a:pt x="20193" y="1830438"/>
                  </a:lnTo>
                  <a:close/>
                </a:path>
                <a:path w="1762760" h="2089150">
                  <a:moveTo>
                    <a:pt x="22987" y="1733918"/>
                  </a:moveTo>
                  <a:lnTo>
                    <a:pt x="22567" y="1733638"/>
                  </a:lnTo>
                  <a:lnTo>
                    <a:pt x="22199" y="1733918"/>
                  </a:lnTo>
                  <a:lnTo>
                    <a:pt x="22987" y="1733918"/>
                  </a:lnTo>
                  <a:close/>
                </a:path>
                <a:path w="1762760" h="2089150">
                  <a:moveTo>
                    <a:pt x="23660" y="1632318"/>
                  </a:moveTo>
                  <a:lnTo>
                    <a:pt x="19824" y="1631048"/>
                  </a:lnTo>
                  <a:lnTo>
                    <a:pt x="23025" y="1632318"/>
                  </a:lnTo>
                  <a:lnTo>
                    <a:pt x="21844" y="1636128"/>
                  </a:lnTo>
                  <a:lnTo>
                    <a:pt x="23418" y="1636128"/>
                  </a:lnTo>
                  <a:lnTo>
                    <a:pt x="23660" y="1632318"/>
                  </a:lnTo>
                  <a:close/>
                </a:path>
                <a:path w="1762760" h="2089150">
                  <a:moveTo>
                    <a:pt x="23863" y="1732648"/>
                  </a:moveTo>
                  <a:lnTo>
                    <a:pt x="21043" y="1732648"/>
                  </a:lnTo>
                  <a:lnTo>
                    <a:pt x="22567" y="1733638"/>
                  </a:lnTo>
                  <a:lnTo>
                    <a:pt x="23863" y="1732648"/>
                  </a:lnTo>
                  <a:close/>
                </a:path>
                <a:path w="1762760" h="2089150">
                  <a:moveTo>
                    <a:pt x="27025" y="1701596"/>
                  </a:moveTo>
                  <a:lnTo>
                    <a:pt x="26987" y="1701457"/>
                  </a:lnTo>
                  <a:lnTo>
                    <a:pt x="26873" y="1701228"/>
                  </a:lnTo>
                  <a:lnTo>
                    <a:pt x="26581" y="1701342"/>
                  </a:lnTo>
                  <a:lnTo>
                    <a:pt x="26352" y="1701457"/>
                  </a:lnTo>
                  <a:lnTo>
                    <a:pt x="26136" y="1701596"/>
                  </a:lnTo>
                  <a:lnTo>
                    <a:pt x="27000" y="1702028"/>
                  </a:lnTo>
                  <a:lnTo>
                    <a:pt x="27025" y="1701596"/>
                  </a:lnTo>
                  <a:close/>
                </a:path>
                <a:path w="1762760" h="2089150">
                  <a:moveTo>
                    <a:pt x="29743" y="1607985"/>
                  </a:moveTo>
                  <a:lnTo>
                    <a:pt x="29502" y="1607756"/>
                  </a:lnTo>
                  <a:lnTo>
                    <a:pt x="29324" y="1607654"/>
                  </a:lnTo>
                  <a:lnTo>
                    <a:pt x="29248" y="1607820"/>
                  </a:lnTo>
                  <a:lnTo>
                    <a:pt x="29451" y="1607883"/>
                  </a:lnTo>
                  <a:lnTo>
                    <a:pt x="29743" y="1607985"/>
                  </a:lnTo>
                  <a:close/>
                </a:path>
                <a:path w="1762760" h="2089150">
                  <a:moveTo>
                    <a:pt x="30518" y="1683118"/>
                  </a:moveTo>
                  <a:lnTo>
                    <a:pt x="30099" y="1681848"/>
                  </a:lnTo>
                  <a:lnTo>
                    <a:pt x="30518" y="1683118"/>
                  </a:lnTo>
                  <a:close/>
                </a:path>
                <a:path w="1762760" h="2089150">
                  <a:moveTo>
                    <a:pt x="30962" y="1684388"/>
                  </a:moveTo>
                  <a:lnTo>
                    <a:pt x="30518" y="1683118"/>
                  </a:lnTo>
                  <a:lnTo>
                    <a:pt x="30276" y="1684388"/>
                  </a:lnTo>
                  <a:lnTo>
                    <a:pt x="30962" y="1684388"/>
                  </a:lnTo>
                  <a:close/>
                </a:path>
                <a:path w="1762760" h="2089150">
                  <a:moveTo>
                    <a:pt x="31838" y="1678038"/>
                  </a:moveTo>
                  <a:lnTo>
                    <a:pt x="31407" y="1677885"/>
                  </a:lnTo>
                  <a:lnTo>
                    <a:pt x="31318" y="1679155"/>
                  </a:lnTo>
                  <a:lnTo>
                    <a:pt x="31838" y="1678038"/>
                  </a:lnTo>
                  <a:close/>
                </a:path>
                <a:path w="1762760" h="2089150">
                  <a:moveTo>
                    <a:pt x="34175" y="1797456"/>
                  </a:moveTo>
                  <a:lnTo>
                    <a:pt x="33680" y="1796961"/>
                  </a:lnTo>
                  <a:lnTo>
                    <a:pt x="33223" y="1796427"/>
                  </a:lnTo>
                  <a:lnTo>
                    <a:pt x="32804" y="1795894"/>
                  </a:lnTo>
                  <a:lnTo>
                    <a:pt x="32829" y="1796796"/>
                  </a:lnTo>
                  <a:lnTo>
                    <a:pt x="34175" y="1797456"/>
                  </a:lnTo>
                  <a:close/>
                </a:path>
                <a:path w="1762760" h="2089150">
                  <a:moveTo>
                    <a:pt x="34353" y="1601762"/>
                  </a:moveTo>
                  <a:lnTo>
                    <a:pt x="33439" y="1599298"/>
                  </a:lnTo>
                  <a:lnTo>
                    <a:pt x="33743" y="1600568"/>
                  </a:lnTo>
                  <a:lnTo>
                    <a:pt x="34353" y="1601762"/>
                  </a:lnTo>
                  <a:close/>
                </a:path>
                <a:path w="1762760" h="2089150">
                  <a:moveTo>
                    <a:pt x="35953" y="1655178"/>
                  </a:moveTo>
                  <a:lnTo>
                    <a:pt x="35052" y="1656448"/>
                  </a:lnTo>
                  <a:lnTo>
                    <a:pt x="35318" y="1656448"/>
                  </a:lnTo>
                  <a:lnTo>
                    <a:pt x="35953" y="1655178"/>
                  </a:lnTo>
                  <a:close/>
                </a:path>
                <a:path w="1762760" h="2089150">
                  <a:moveTo>
                    <a:pt x="36487" y="1598028"/>
                  </a:moveTo>
                  <a:lnTo>
                    <a:pt x="36309" y="1598015"/>
                  </a:lnTo>
                  <a:lnTo>
                    <a:pt x="35090" y="1595488"/>
                  </a:lnTo>
                  <a:lnTo>
                    <a:pt x="33451" y="1596758"/>
                  </a:lnTo>
                  <a:lnTo>
                    <a:pt x="35052" y="1599298"/>
                  </a:lnTo>
                  <a:lnTo>
                    <a:pt x="36487" y="1598028"/>
                  </a:lnTo>
                  <a:close/>
                </a:path>
                <a:path w="1762760" h="2089150">
                  <a:moveTo>
                    <a:pt x="37477" y="1592719"/>
                  </a:moveTo>
                  <a:lnTo>
                    <a:pt x="37185" y="1592313"/>
                  </a:lnTo>
                  <a:lnTo>
                    <a:pt x="37020" y="1592948"/>
                  </a:lnTo>
                  <a:lnTo>
                    <a:pt x="37477" y="1592719"/>
                  </a:lnTo>
                  <a:close/>
                </a:path>
                <a:path w="1762760" h="2089150">
                  <a:moveTo>
                    <a:pt x="37693" y="1590408"/>
                  </a:moveTo>
                  <a:lnTo>
                    <a:pt x="35128" y="1590408"/>
                  </a:lnTo>
                  <a:lnTo>
                    <a:pt x="36703" y="1591678"/>
                  </a:lnTo>
                  <a:lnTo>
                    <a:pt x="37185" y="1592313"/>
                  </a:lnTo>
                  <a:lnTo>
                    <a:pt x="37693" y="1590408"/>
                  </a:lnTo>
                  <a:close/>
                </a:path>
                <a:path w="1762760" h="2089150">
                  <a:moveTo>
                    <a:pt x="38227" y="1598028"/>
                  </a:moveTo>
                  <a:lnTo>
                    <a:pt x="37452" y="1597164"/>
                  </a:lnTo>
                  <a:lnTo>
                    <a:pt x="36487" y="1598028"/>
                  </a:lnTo>
                  <a:lnTo>
                    <a:pt x="38227" y="1598028"/>
                  </a:lnTo>
                  <a:close/>
                </a:path>
                <a:path w="1762760" h="2089150">
                  <a:moveTo>
                    <a:pt x="50863" y="1605648"/>
                  </a:moveTo>
                  <a:lnTo>
                    <a:pt x="49758" y="1605013"/>
                  </a:lnTo>
                  <a:lnTo>
                    <a:pt x="50558" y="1605648"/>
                  </a:lnTo>
                  <a:lnTo>
                    <a:pt x="50863" y="1605648"/>
                  </a:lnTo>
                  <a:close/>
                </a:path>
                <a:path w="1762760" h="2089150">
                  <a:moveTo>
                    <a:pt x="52603" y="1590522"/>
                  </a:moveTo>
                  <a:lnTo>
                    <a:pt x="51041" y="1589532"/>
                  </a:lnTo>
                  <a:lnTo>
                    <a:pt x="51079" y="1589900"/>
                  </a:lnTo>
                  <a:lnTo>
                    <a:pt x="52603" y="1590522"/>
                  </a:lnTo>
                  <a:close/>
                </a:path>
                <a:path w="1762760" h="2089150">
                  <a:moveTo>
                    <a:pt x="62077" y="1857108"/>
                  </a:moveTo>
                  <a:lnTo>
                    <a:pt x="61112" y="1857108"/>
                  </a:lnTo>
                  <a:lnTo>
                    <a:pt x="58699" y="1858378"/>
                  </a:lnTo>
                  <a:lnTo>
                    <a:pt x="59270" y="1855838"/>
                  </a:lnTo>
                  <a:lnTo>
                    <a:pt x="60769" y="1855838"/>
                  </a:lnTo>
                  <a:lnTo>
                    <a:pt x="60591" y="1854568"/>
                  </a:lnTo>
                  <a:lnTo>
                    <a:pt x="56883" y="1854568"/>
                  </a:lnTo>
                  <a:lnTo>
                    <a:pt x="56896" y="1853298"/>
                  </a:lnTo>
                  <a:lnTo>
                    <a:pt x="58978" y="1853298"/>
                  </a:lnTo>
                  <a:lnTo>
                    <a:pt x="58064" y="1849488"/>
                  </a:lnTo>
                  <a:lnTo>
                    <a:pt x="57759" y="1848218"/>
                  </a:lnTo>
                  <a:lnTo>
                    <a:pt x="51155" y="1849488"/>
                  </a:lnTo>
                  <a:lnTo>
                    <a:pt x="50050" y="1848218"/>
                  </a:lnTo>
                  <a:lnTo>
                    <a:pt x="47853" y="1845678"/>
                  </a:lnTo>
                  <a:lnTo>
                    <a:pt x="51739" y="1843138"/>
                  </a:lnTo>
                  <a:lnTo>
                    <a:pt x="51066" y="1839328"/>
                  </a:lnTo>
                  <a:lnTo>
                    <a:pt x="50761" y="1836788"/>
                  </a:lnTo>
                  <a:lnTo>
                    <a:pt x="51358" y="1836788"/>
                  </a:lnTo>
                  <a:lnTo>
                    <a:pt x="48958" y="1831708"/>
                  </a:lnTo>
                  <a:lnTo>
                    <a:pt x="43357" y="1830438"/>
                  </a:lnTo>
                  <a:lnTo>
                    <a:pt x="40347" y="1826628"/>
                  </a:lnTo>
                  <a:lnTo>
                    <a:pt x="39344" y="1825358"/>
                  </a:lnTo>
                  <a:lnTo>
                    <a:pt x="42443" y="1820278"/>
                  </a:lnTo>
                  <a:lnTo>
                    <a:pt x="36715" y="1815198"/>
                  </a:lnTo>
                  <a:lnTo>
                    <a:pt x="37465" y="1810118"/>
                  </a:lnTo>
                  <a:lnTo>
                    <a:pt x="37655" y="1808848"/>
                  </a:lnTo>
                  <a:lnTo>
                    <a:pt x="37096" y="1810118"/>
                  </a:lnTo>
                  <a:lnTo>
                    <a:pt x="34226" y="1810118"/>
                  </a:lnTo>
                  <a:lnTo>
                    <a:pt x="33502" y="1808848"/>
                  </a:lnTo>
                  <a:lnTo>
                    <a:pt x="34036" y="1807578"/>
                  </a:lnTo>
                  <a:lnTo>
                    <a:pt x="29438" y="1806308"/>
                  </a:lnTo>
                  <a:lnTo>
                    <a:pt x="33515" y="1805038"/>
                  </a:lnTo>
                  <a:lnTo>
                    <a:pt x="33566" y="1806308"/>
                  </a:lnTo>
                  <a:lnTo>
                    <a:pt x="35407" y="1805038"/>
                  </a:lnTo>
                  <a:lnTo>
                    <a:pt x="37249" y="1803768"/>
                  </a:lnTo>
                  <a:lnTo>
                    <a:pt x="35458" y="1801228"/>
                  </a:lnTo>
                  <a:lnTo>
                    <a:pt x="34975" y="1799958"/>
                  </a:lnTo>
                  <a:lnTo>
                    <a:pt x="29540" y="1801228"/>
                  </a:lnTo>
                  <a:lnTo>
                    <a:pt x="31343" y="1796148"/>
                  </a:lnTo>
                  <a:lnTo>
                    <a:pt x="30073" y="1792338"/>
                  </a:lnTo>
                  <a:lnTo>
                    <a:pt x="29641" y="1791068"/>
                  </a:lnTo>
                  <a:lnTo>
                    <a:pt x="27990" y="1787258"/>
                  </a:lnTo>
                  <a:lnTo>
                    <a:pt x="29908" y="1783448"/>
                  </a:lnTo>
                  <a:lnTo>
                    <a:pt x="28359" y="1782178"/>
                  </a:lnTo>
                  <a:lnTo>
                    <a:pt x="28143" y="1780908"/>
                  </a:lnTo>
                  <a:lnTo>
                    <a:pt x="26593" y="1779638"/>
                  </a:lnTo>
                  <a:lnTo>
                    <a:pt x="29527" y="1779638"/>
                  </a:lnTo>
                  <a:lnTo>
                    <a:pt x="29832" y="1775828"/>
                  </a:lnTo>
                  <a:lnTo>
                    <a:pt x="29781" y="1774558"/>
                  </a:lnTo>
                  <a:lnTo>
                    <a:pt x="28663" y="1769478"/>
                  </a:lnTo>
                  <a:lnTo>
                    <a:pt x="30835" y="1770748"/>
                  </a:lnTo>
                  <a:lnTo>
                    <a:pt x="30861" y="1768208"/>
                  </a:lnTo>
                  <a:lnTo>
                    <a:pt x="22110" y="1768208"/>
                  </a:lnTo>
                  <a:lnTo>
                    <a:pt x="21755" y="1765668"/>
                  </a:lnTo>
                  <a:lnTo>
                    <a:pt x="26111" y="1764398"/>
                  </a:lnTo>
                  <a:lnTo>
                    <a:pt x="25628" y="1760588"/>
                  </a:lnTo>
                  <a:lnTo>
                    <a:pt x="29324" y="1756778"/>
                  </a:lnTo>
                  <a:lnTo>
                    <a:pt x="25361" y="1751698"/>
                  </a:lnTo>
                  <a:lnTo>
                    <a:pt x="27292" y="1751698"/>
                  </a:lnTo>
                  <a:lnTo>
                    <a:pt x="27482" y="1752968"/>
                  </a:lnTo>
                  <a:lnTo>
                    <a:pt x="27533" y="1751698"/>
                  </a:lnTo>
                  <a:lnTo>
                    <a:pt x="27584" y="1750428"/>
                  </a:lnTo>
                  <a:lnTo>
                    <a:pt x="30391" y="1745348"/>
                  </a:lnTo>
                  <a:lnTo>
                    <a:pt x="28206" y="1745348"/>
                  </a:lnTo>
                  <a:lnTo>
                    <a:pt x="27114" y="1744078"/>
                  </a:lnTo>
                  <a:lnTo>
                    <a:pt x="24904" y="1741538"/>
                  </a:lnTo>
                  <a:lnTo>
                    <a:pt x="23279" y="1738998"/>
                  </a:lnTo>
                  <a:lnTo>
                    <a:pt x="26162" y="1738998"/>
                  </a:lnTo>
                  <a:lnTo>
                    <a:pt x="22529" y="1736458"/>
                  </a:lnTo>
                  <a:lnTo>
                    <a:pt x="21526" y="1736458"/>
                  </a:lnTo>
                  <a:lnTo>
                    <a:pt x="20637" y="1733918"/>
                  </a:lnTo>
                  <a:lnTo>
                    <a:pt x="21043" y="1732648"/>
                  </a:lnTo>
                  <a:lnTo>
                    <a:pt x="19443" y="1732648"/>
                  </a:lnTo>
                  <a:lnTo>
                    <a:pt x="21272" y="1730108"/>
                  </a:lnTo>
                  <a:lnTo>
                    <a:pt x="23025" y="1731378"/>
                  </a:lnTo>
                  <a:lnTo>
                    <a:pt x="23495" y="1728838"/>
                  </a:lnTo>
                  <a:lnTo>
                    <a:pt x="22479" y="1728838"/>
                  </a:lnTo>
                  <a:lnTo>
                    <a:pt x="20434" y="1727568"/>
                  </a:lnTo>
                  <a:lnTo>
                    <a:pt x="19431" y="1726298"/>
                  </a:lnTo>
                  <a:lnTo>
                    <a:pt x="21615" y="1722488"/>
                  </a:lnTo>
                  <a:lnTo>
                    <a:pt x="22707" y="1722488"/>
                  </a:lnTo>
                  <a:lnTo>
                    <a:pt x="20701" y="1721218"/>
                  </a:lnTo>
                  <a:lnTo>
                    <a:pt x="21590" y="1719948"/>
                  </a:lnTo>
                  <a:lnTo>
                    <a:pt x="23431" y="1719948"/>
                  </a:lnTo>
                  <a:lnTo>
                    <a:pt x="25742" y="1717408"/>
                  </a:lnTo>
                  <a:lnTo>
                    <a:pt x="27254" y="1717408"/>
                  </a:lnTo>
                  <a:lnTo>
                    <a:pt x="28079" y="1714868"/>
                  </a:lnTo>
                  <a:lnTo>
                    <a:pt x="31470" y="1717408"/>
                  </a:lnTo>
                  <a:lnTo>
                    <a:pt x="29756" y="1714868"/>
                  </a:lnTo>
                  <a:lnTo>
                    <a:pt x="25895" y="1711058"/>
                  </a:lnTo>
                  <a:lnTo>
                    <a:pt x="26695" y="1709788"/>
                  </a:lnTo>
                  <a:lnTo>
                    <a:pt x="27482" y="1708518"/>
                  </a:lnTo>
                  <a:lnTo>
                    <a:pt x="28892" y="1708518"/>
                  </a:lnTo>
                  <a:lnTo>
                    <a:pt x="28511" y="1707248"/>
                  </a:lnTo>
                  <a:lnTo>
                    <a:pt x="29057" y="1707248"/>
                  </a:lnTo>
                  <a:lnTo>
                    <a:pt x="29451" y="1705978"/>
                  </a:lnTo>
                  <a:lnTo>
                    <a:pt x="29629" y="1705978"/>
                  </a:lnTo>
                  <a:lnTo>
                    <a:pt x="29591" y="1704708"/>
                  </a:lnTo>
                  <a:lnTo>
                    <a:pt x="29527" y="1703870"/>
                  </a:lnTo>
                  <a:lnTo>
                    <a:pt x="30213" y="1704708"/>
                  </a:lnTo>
                  <a:lnTo>
                    <a:pt x="30835" y="1704708"/>
                  </a:lnTo>
                  <a:lnTo>
                    <a:pt x="30238" y="1705978"/>
                  </a:lnTo>
                  <a:lnTo>
                    <a:pt x="31800" y="1705978"/>
                  </a:lnTo>
                  <a:lnTo>
                    <a:pt x="31216" y="1703438"/>
                  </a:lnTo>
                  <a:lnTo>
                    <a:pt x="31597" y="1702168"/>
                  </a:lnTo>
                  <a:lnTo>
                    <a:pt x="28663" y="1702168"/>
                  </a:lnTo>
                  <a:lnTo>
                    <a:pt x="29438" y="1699628"/>
                  </a:lnTo>
                  <a:lnTo>
                    <a:pt x="26758" y="1700898"/>
                  </a:lnTo>
                  <a:lnTo>
                    <a:pt x="27063" y="1700898"/>
                  </a:lnTo>
                  <a:lnTo>
                    <a:pt x="27025" y="1702168"/>
                  </a:lnTo>
                  <a:lnTo>
                    <a:pt x="27228" y="1703438"/>
                  </a:lnTo>
                  <a:lnTo>
                    <a:pt x="27000" y="1702168"/>
                  </a:lnTo>
                  <a:lnTo>
                    <a:pt x="26695" y="1705978"/>
                  </a:lnTo>
                  <a:lnTo>
                    <a:pt x="25806" y="1705140"/>
                  </a:lnTo>
                  <a:lnTo>
                    <a:pt x="25806" y="1712328"/>
                  </a:lnTo>
                  <a:lnTo>
                    <a:pt x="24853" y="1716951"/>
                  </a:lnTo>
                  <a:lnTo>
                    <a:pt x="20815" y="1714868"/>
                  </a:lnTo>
                  <a:lnTo>
                    <a:pt x="24015" y="1712328"/>
                  </a:lnTo>
                  <a:lnTo>
                    <a:pt x="25806" y="1712328"/>
                  </a:lnTo>
                  <a:lnTo>
                    <a:pt x="25806" y="1705140"/>
                  </a:lnTo>
                  <a:lnTo>
                    <a:pt x="25361" y="1704708"/>
                  </a:lnTo>
                  <a:lnTo>
                    <a:pt x="24244" y="1703438"/>
                  </a:lnTo>
                  <a:lnTo>
                    <a:pt x="26136" y="1702168"/>
                  </a:lnTo>
                  <a:lnTo>
                    <a:pt x="22606" y="1699628"/>
                  </a:lnTo>
                  <a:lnTo>
                    <a:pt x="21780" y="1699628"/>
                  </a:lnTo>
                  <a:lnTo>
                    <a:pt x="26162" y="1698358"/>
                  </a:lnTo>
                  <a:lnTo>
                    <a:pt x="28943" y="1695818"/>
                  </a:lnTo>
                  <a:lnTo>
                    <a:pt x="31521" y="1695818"/>
                  </a:lnTo>
                  <a:lnTo>
                    <a:pt x="30530" y="1692008"/>
                  </a:lnTo>
                  <a:lnTo>
                    <a:pt x="31762" y="1688198"/>
                  </a:lnTo>
                  <a:lnTo>
                    <a:pt x="32169" y="1686928"/>
                  </a:lnTo>
                  <a:lnTo>
                    <a:pt x="27343" y="1683118"/>
                  </a:lnTo>
                  <a:lnTo>
                    <a:pt x="26885" y="1681848"/>
                  </a:lnTo>
                  <a:lnTo>
                    <a:pt x="29171" y="1683118"/>
                  </a:lnTo>
                  <a:lnTo>
                    <a:pt x="30073" y="1681886"/>
                  </a:lnTo>
                  <a:lnTo>
                    <a:pt x="30657" y="1680578"/>
                  </a:lnTo>
                  <a:lnTo>
                    <a:pt x="31254" y="1679308"/>
                  </a:lnTo>
                  <a:lnTo>
                    <a:pt x="31280" y="1679155"/>
                  </a:lnTo>
                  <a:lnTo>
                    <a:pt x="31407" y="1677885"/>
                  </a:lnTo>
                  <a:lnTo>
                    <a:pt x="31559" y="1675498"/>
                  </a:lnTo>
                  <a:lnTo>
                    <a:pt x="32575" y="1675498"/>
                  </a:lnTo>
                  <a:lnTo>
                    <a:pt x="33388" y="1674228"/>
                  </a:lnTo>
                  <a:lnTo>
                    <a:pt x="34201" y="1672958"/>
                  </a:lnTo>
                  <a:lnTo>
                    <a:pt x="35026" y="1671688"/>
                  </a:lnTo>
                  <a:lnTo>
                    <a:pt x="34709" y="1670418"/>
                  </a:lnTo>
                  <a:lnTo>
                    <a:pt x="33172" y="1664068"/>
                  </a:lnTo>
                  <a:lnTo>
                    <a:pt x="32308" y="1660258"/>
                  </a:lnTo>
                  <a:lnTo>
                    <a:pt x="35052" y="1656448"/>
                  </a:lnTo>
                  <a:lnTo>
                    <a:pt x="34378" y="1656448"/>
                  </a:lnTo>
                  <a:lnTo>
                    <a:pt x="37363" y="1650098"/>
                  </a:lnTo>
                  <a:lnTo>
                    <a:pt x="37604" y="1648828"/>
                  </a:lnTo>
                  <a:lnTo>
                    <a:pt x="38798" y="1642478"/>
                  </a:lnTo>
                  <a:lnTo>
                    <a:pt x="40665" y="1636128"/>
                  </a:lnTo>
                  <a:lnTo>
                    <a:pt x="44932" y="1629778"/>
                  </a:lnTo>
                  <a:lnTo>
                    <a:pt x="46812" y="1627238"/>
                  </a:lnTo>
                  <a:lnTo>
                    <a:pt x="44564" y="1625968"/>
                  </a:lnTo>
                  <a:lnTo>
                    <a:pt x="43281" y="1624698"/>
                  </a:lnTo>
                  <a:lnTo>
                    <a:pt x="46469" y="1624698"/>
                  </a:lnTo>
                  <a:lnTo>
                    <a:pt x="43865" y="1620888"/>
                  </a:lnTo>
                  <a:lnTo>
                    <a:pt x="43205" y="1618348"/>
                  </a:lnTo>
                  <a:lnTo>
                    <a:pt x="42557" y="1615808"/>
                  </a:lnTo>
                  <a:lnTo>
                    <a:pt x="53416" y="1617078"/>
                  </a:lnTo>
                  <a:lnTo>
                    <a:pt x="52781" y="1615808"/>
                  </a:lnTo>
                  <a:lnTo>
                    <a:pt x="51498" y="1613268"/>
                  </a:lnTo>
                  <a:lnTo>
                    <a:pt x="50228" y="1610728"/>
                  </a:lnTo>
                  <a:lnTo>
                    <a:pt x="47993" y="1610728"/>
                  </a:lnTo>
                  <a:lnTo>
                    <a:pt x="48958" y="1609458"/>
                  </a:lnTo>
                  <a:lnTo>
                    <a:pt x="48653" y="1604378"/>
                  </a:lnTo>
                  <a:lnTo>
                    <a:pt x="49758" y="1605013"/>
                  </a:lnTo>
                  <a:lnTo>
                    <a:pt x="48971" y="1604378"/>
                  </a:lnTo>
                  <a:lnTo>
                    <a:pt x="51828" y="1604378"/>
                  </a:lnTo>
                  <a:lnTo>
                    <a:pt x="50927" y="1600568"/>
                  </a:lnTo>
                  <a:lnTo>
                    <a:pt x="50622" y="1599298"/>
                  </a:lnTo>
                  <a:lnTo>
                    <a:pt x="52870" y="1596758"/>
                  </a:lnTo>
                  <a:lnTo>
                    <a:pt x="56629" y="1601838"/>
                  </a:lnTo>
                  <a:lnTo>
                    <a:pt x="58597" y="1598028"/>
                  </a:lnTo>
                  <a:lnTo>
                    <a:pt x="58597" y="1596758"/>
                  </a:lnTo>
                  <a:lnTo>
                    <a:pt x="58597" y="1595488"/>
                  </a:lnTo>
                  <a:lnTo>
                    <a:pt x="55791" y="1591678"/>
                  </a:lnTo>
                  <a:lnTo>
                    <a:pt x="54203" y="1591678"/>
                  </a:lnTo>
                  <a:lnTo>
                    <a:pt x="52908" y="1592948"/>
                  </a:lnTo>
                  <a:lnTo>
                    <a:pt x="51333" y="1592948"/>
                  </a:lnTo>
                  <a:lnTo>
                    <a:pt x="51079" y="1590408"/>
                  </a:lnTo>
                  <a:lnTo>
                    <a:pt x="46583" y="1589138"/>
                  </a:lnTo>
                  <a:lnTo>
                    <a:pt x="42316" y="1585328"/>
                  </a:lnTo>
                  <a:lnTo>
                    <a:pt x="37719" y="1589138"/>
                  </a:lnTo>
                  <a:lnTo>
                    <a:pt x="39560" y="1591678"/>
                  </a:lnTo>
                  <a:lnTo>
                    <a:pt x="37477" y="1592719"/>
                  </a:lnTo>
                  <a:lnTo>
                    <a:pt x="37655" y="1592948"/>
                  </a:lnTo>
                  <a:lnTo>
                    <a:pt x="37020" y="1592948"/>
                  </a:lnTo>
                  <a:lnTo>
                    <a:pt x="35420" y="1592948"/>
                  </a:lnTo>
                  <a:lnTo>
                    <a:pt x="34785" y="1594218"/>
                  </a:lnTo>
                  <a:lnTo>
                    <a:pt x="37452" y="1597164"/>
                  </a:lnTo>
                  <a:lnTo>
                    <a:pt x="37922" y="1596758"/>
                  </a:lnTo>
                  <a:lnTo>
                    <a:pt x="38227" y="1598028"/>
                  </a:lnTo>
                  <a:lnTo>
                    <a:pt x="38531" y="1599298"/>
                  </a:lnTo>
                  <a:lnTo>
                    <a:pt x="35979" y="1600568"/>
                  </a:lnTo>
                  <a:lnTo>
                    <a:pt x="34391" y="1599298"/>
                  </a:lnTo>
                  <a:lnTo>
                    <a:pt x="35648" y="1601838"/>
                  </a:lnTo>
                  <a:lnTo>
                    <a:pt x="34391" y="1601838"/>
                  </a:lnTo>
                  <a:lnTo>
                    <a:pt x="32791" y="1604378"/>
                  </a:lnTo>
                  <a:lnTo>
                    <a:pt x="34988" y="1605648"/>
                  </a:lnTo>
                  <a:lnTo>
                    <a:pt x="31927" y="1605648"/>
                  </a:lnTo>
                  <a:lnTo>
                    <a:pt x="34074" y="1610728"/>
                  </a:lnTo>
                  <a:lnTo>
                    <a:pt x="29743" y="1608188"/>
                  </a:lnTo>
                  <a:lnTo>
                    <a:pt x="30632" y="1609458"/>
                  </a:lnTo>
                  <a:lnTo>
                    <a:pt x="32346" y="1611998"/>
                  </a:lnTo>
                  <a:lnTo>
                    <a:pt x="32080" y="1613268"/>
                  </a:lnTo>
                  <a:lnTo>
                    <a:pt x="31064" y="1612404"/>
                  </a:lnTo>
                  <a:lnTo>
                    <a:pt x="31064" y="1677771"/>
                  </a:lnTo>
                  <a:lnTo>
                    <a:pt x="28194" y="1676768"/>
                  </a:lnTo>
                  <a:lnTo>
                    <a:pt x="30518" y="1674228"/>
                  </a:lnTo>
                  <a:lnTo>
                    <a:pt x="31064" y="1677771"/>
                  </a:lnTo>
                  <a:lnTo>
                    <a:pt x="31064" y="1612404"/>
                  </a:lnTo>
                  <a:lnTo>
                    <a:pt x="27635" y="1609458"/>
                  </a:lnTo>
                  <a:lnTo>
                    <a:pt x="30187" y="1618348"/>
                  </a:lnTo>
                  <a:lnTo>
                    <a:pt x="24790" y="1615808"/>
                  </a:lnTo>
                  <a:lnTo>
                    <a:pt x="28930" y="1619618"/>
                  </a:lnTo>
                  <a:lnTo>
                    <a:pt x="24815" y="1622158"/>
                  </a:lnTo>
                  <a:lnTo>
                    <a:pt x="26428" y="1625968"/>
                  </a:lnTo>
                  <a:lnTo>
                    <a:pt x="25793" y="1625968"/>
                  </a:lnTo>
                  <a:lnTo>
                    <a:pt x="24828" y="1627238"/>
                  </a:lnTo>
                  <a:lnTo>
                    <a:pt x="23241" y="1627238"/>
                  </a:lnTo>
                  <a:lnTo>
                    <a:pt x="22009" y="1628508"/>
                  </a:lnTo>
                  <a:lnTo>
                    <a:pt x="25831" y="1629778"/>
                  </a:lnTo>
                  <a:lnTo>
                    <a:pt x="25895" y="1632318"/>
                  </a:lnTo>
                  <a:lnTo>
                    <a:pt x="27851" y="1634858"/>
                  </a:lnTo>
                  <a:lnTo>
                    <a:pt x="23418" y="1636128"/>
                  </a:lnTo>
                  <a:lnTo>
                    <a:pt x="24701" y="1636128"/>
                  </a:lnTo>
                  <a:lnTo>
                    <a:pt x="21869" y="1637398"/>
                  </a:lnTo>
                  <a:lnTo>
                    <a:pt x="19634" y="1637398"/>
                  </a:lnTo>
                  <a:lnTo>
                    <a:pt x="24447" y="1638668"/>
                  </a:lnTo>
                  <a:lnTo>
                    <a:pt x="19977" y="1638668"/>
                  </a:lnTo>
                  <a:lnTo>
                    <a:pt x="22580" y="1641208"/>
                  </a:lnTo>
                  <a:lnTo>
                    <a:pt x="19431" y="1642478"/>
                  </a:lnTo>
                  <a:lnTo>
                    <a:pt x="17780" y="1639938"/>
                  </a:lnTo>
                  <a:lnTo>
                    <a:pt x="18529" y="1643748"/>
                  </a:lnTo>
                  <a:lnTo>
                    <a:pt x="18859" y="1643748"/>
                  </a:lnTo>
                  <a:lnTo>
                    <a:pt x="20815" y="1645018"/>
                  </a:lnTo>
                  <a:lnTo>
                    <a:pt x="20967" y="1648828"/>
                  </a:lnTo>
                  <a:lnTo>
                    <a:pt x="17665" y="1645018"/>
                  </a:lnTo>
                  <a:lnTo>
                    <a:pt x="15455" y="1646288"/>
                  </a:lnTo>
                  <a:lnTo>
                    <a:pt x="15849" y="1648828"/>
                  </a:lnTo>
                  <a:lnTo>
                    <a:pt x="18834" y="1651368"/>
                  </a:lnTo>
                  <a:lnTo>
                    <a:pt x="18262" y="1652638"/>
                  </a:lnTo>
                  <a:lnTo>
                    <a:pt x="16649" y="1652638"/>
                  </a:lnTo>
                  <a:lnTo>
                    <a:pt x="18973" y="1655178"/>
                  </a:lnTo>
                  <a:lnTo>
                    <a:pt x="15011" y="1657718"/>
                  </a:lnTo>
                  <a:lnTo>
                    <a:pt x="18122" y="1661528"/>
                  </a:lnTo>
                  <a:lnTo>
                    <a:pt x="19100" y="1661528"/>
                  </a:lnTo>
                  <a:lnTo>
                    <a:pt x="21031" y="1662798"/>
                  </a:lnTo>
                  <a:lnTo>
                    <a:pt x="22352" y="1662798"/>
                  </a:lnTo>
                  <a:lnTo>
                    <a:pt x="22110" y="1664068"/>
                  </a:lnTo>
                  <a:lnTo>
                    <a:pt x="24142" y="1665338"/>
                  </a:lnTo>
                  <a:lnTo>
                    <a:pt x="21844" y="1665338"/>
                  </a:lnTo>
                  <a:lnTo>
                    <a:pt x="20853" y="1664068"/>
                  </a:lnTo>
                  <a:lnTo>
                    <a:pt x="20193" y="1664068"/>
                  </a:lnTo>
                  <a:lnTo>
                    <a:pt x="20929" y="1665338"/>
                  </a:lnTo>
                  <a:lnTo>
                    <a:pt x="18059" y="1665338"/>
                  </a:lnTo>
                  <a:lnTo>
                    <a:pt x="20243" y="1669148"/>
                  </a:lnTo>
                  <a:lnTo>
                    <a:pt x="18757" y="1670418"/>
                  </a:lnTo>
                  <a:lnTo>
                    <a:pt x="15189" y="1670418"/>
                  </a:lnTo>
                  <a:lnTo>
                    <a:pt x="17551" y="1667878"/>
                  </a:lnTo>
                  <a:lnTo>
                    <a:pt x="18732" y="1666608"/>
                  </a:lnTo>
                  <a:lnTo>
                    <a:pt x="15011" y="1667878"/>
                  </a:lnTo>
                  <a:lnTo>
                    <a:pt x="16052" y="1666608"/>
                  </a:lnTo>
                  <a:lnTo>
                    <a:pt x="17094" y="1665338"/>
                  </a:lnTo>
                  <a:lnTo>
                    <a:pt x="11087" y="1666608"/>
                  </a:lnTo>
                  <a:lnTo>
                    <a:pt x="17818" y="1664106"/>
                  </a:lnTo>
                  <a:lnTo>
                    <a:pt x="17932" y="1664665"/>
                  </a:lnTo>
                  <a:lnTo>
                    <a:pt x="18643" y="1664068"/>
                  </a:lnTo>
                  <a:lnTo>
                    <a:pt x="20167" y="1662798"/>
                  </a:lnTo>
                  <a:lnTo>
                    <a:pt x="17551" y="1662798"/>
                  </a:lnTo>
                  <a:lnTo>
                    <a:pt x="17805" y="1664068"/>
                  </a:lnTo>
                  <a:lnTo>
                    <a:pt x="11582" y="1664068"/>
                  </a:lnTo>
                  <a:lnTo>
                    <a:pt x="9613" y="1667878"/>
                  </a:lnTo>
                  <a:lnTo>
                    <a:pt x="12166" y="1669148"/>
                  </a:lnTo>
                  <a:lnTo>
                    <a:pt x="10274" y="1672958"/>
                  </a:lnTo>
                  <a:lnTo>
                    <a:pt x="11988" y="1674228"/>
                  </a:lnTo>
                  <a:lnTo>
                    <a:pt x="13182" y="1672958"/>
                  </a:lnTo>
                  <a:lnTo>
                    <a:pt x="14909" y="1674228"/>
                  </a:lnTo>
                  <a:lnTo>
                    <a:pt x="17119" y="1680578"/>
                  </a:lnTo>
                  <a:lnTo>
                    <a:pt x="5194" y="1676768"/>
                  </a:lnTo>
                  <a:lnTo>
                    <a:pt x="8902" y="1681848"/>
                  </a:lnTo>
                  <a:lnTo>
                    <a:pt x="10985" y="1683118"/>
                  </a:lnTo>
                  <a:lnTo>
                    <a:pt x="15252" y="1684388"/>
                  </a:lnTo>
                  <a:lnTo>
                    <a:pt x="12319" y="1686928"/>
                  </a:lnTo>
                  <a:lnTo>
                    <a:pt x="8585" y="1685658"/>
                  </a:lnTo>
                  <a:lnTo>
                    <a:pt x="7442" y="1689468"/>
                  </a:lnTo>
                  <a:lnTo>
                    <a:pt x="9258" y="1689100"/>
                  </a:lnTo>
                  <a:lnTo>
                    <a:pt x="9105" y="1689468"/>
                  </a:lnTo>
                  <a:lnTo>
                    <a:pt x="5486" y="1690738"/>
                  </a:lnTo>
                  <a:lnTo>
                    <a:pt x="10210" y="1691830"/>
                  </a:lnTo>
                  <a:lnTo>
                    <a:pt x="8991" y="1690738"/>
                  </a:lnTo>
                  <a:lnTo>
                    <a:pt x="9436" y="1689074"/>
                  </a:lnTo>
                  <a:lnTo>
                    <a:pt x="13817" y="1688198"/>
                  </a:lnTo>
                  <a:lnTo>
                    <a:pt x="11252" y="1691068"/>
                  </a:lnTo>
                  <a:lnTo>
                    <a:pt x="11252" y="1709788"/>
                  </a:lnTo>
                  <a:lnTo>
                    <a:pt x="11125" y="1711058"/>
                  </a:lnTo>
                  <a:lnTo>
                    <a:pt x="9715" y="1711058"/>
                  </a:lnTo>
                  <a:lnTo>
                    <a:pt x="8991" y="1712010"/>
                  </a:lnTo>
                  <a:lnTo>
                    <a:pt x="9105" y="1711058"/>
                  </a:lnTo>
                  <a:lnTo>
                    <a:pt x="9220" y="1709788"/>
                  </a:lnTo>
                  <a:lnTo>
                    <a:pt x="11252" y="1709788"/>
                  </a:lnTo>
                  <a:lnTo>
                    <a:pt x="11252" y="1691068"/>
                  </a:lnTo>
                  <a:lnTo>
                    <a:pt x="10502" y="1691894"/>
                  </a:lnTo>
                  <a:lnTo>
                    <a:pt x="10985" y="1692008"/>
                  </a:lnTo>
                  <a:lnTo>
                    <a:pt x="10617" y="1693278"/>
                  </a:lnTo>
                  <a:lnTo>
                    <a:pt x="9512" y="1693278"/>
                  </a:lnTo>
                  <a:lnTo>
                    <a:pt x="9512" y="1707248"/>
                  </a:lnTo>
                  <a:lnTo>
                    <a:pt x="9474" y="1705978"/>
                  </a:lnTo>
                  <a:lnTo>
                    <a:pt x="9512" y="1707248"/>
                  </a:lnTo>
                  <a:lnTo>
                    <a:pt x="9512" y="1693278"/>
                  </a:lnTo>
                  <a:lnTo>
                    <a:pt x="7035" y="1693278"/>
                  </a:lnTo>
                  <a:lnTo>
                    <a:pt x="6769" y="1697088"/>
                  </a:lnTo>
                  <a:lnTo>
                    <a:pt x="8496" y="1702168"/>
                  </a:lnTo>
                  <a:lnTo>
                    <a:pt x="8521" y="1707248"/>
                  </a:lnTo>
                  <a:lnTo>
                    <a:pt x="7531" y="1705978"/>
                  </a:lnTo>
                  <a:lnTo>
                    <a:pt x="5295" y="1705978"/>
                  </a:lnTo>
                  <a:lnTo>
                    <a:pt x="6121" y="1712328"/>
                  </a:lnTo>
                  <a:lnTo>
                    <a:pt x="3149" y="1718678"/>
                  </a:lnTo>
                  <a:lnTo>
                    <a:pt x="558" y="1723758"/>
                  </a:lnTo>
                  <a:lnTo>
                    <a:pt x="3403" y="1726298"/>
                  </a:lnTo>
                  <a:lnTo>
                    <a:pt x="4419" y="1727568"/>
                  </a:lnTo>
                  <a:lnTo>
                    <a:pt x="4508" y="1728838"/>
                  </a:lnTo>
                  <a:lnTo>
                    <a:pt x="2489" y="1730108"/>
                  </a:lnTo>
                  <a:lnTo>
                    <a:pt x="1651" y="1728838"/>
                  </a:lnTo>
                  <a:lnTo>
                    <a:pt x="2425" y="1730108"/>
                  </a:lnTo>
                  <a:lnTo>
                    <a:pt x="3962" y="1732648"/>
                  </a:lnTo>
                  <a:lnTo>
                    <a:pt x="6705" y="1740268"/>
                  </a:lnTo>
                  <a:lnTo>
                    <a:pt x="3200" y="1744078"/>
                  </a:lnTo>
                  <a:lnTo>
                    <a:pt x="2311" y="1742808"/>
                  </a:lnTo>
                  <a:lnTo>
                    <a:pt x="939" y="1746618"/>
                  </a:lnTo>
                  <a:lnTo>
                    <a:pt x="8610" y="1746618"/>
                  </a:lnTo>
                  <a:lnTo>
                    <a:pt x="5727" y="1749158"/>
                  </a:lnTo>
                  <a:lnTo>
                    <a:pt x="5168" y="1749158"/>
                  </a:lnTo>
                  <a:lnTo>
                    <a:pt x="3759" y="1755508"/>
                  </a:lnTo>
                  <a:lnTo>
                    <a:pt x="6959" y="1763128"/>
                  </a:lnTo>
                  <a:lnTo>
                    <a:pt x="2844" y="1769478"/>
                  </a:lnTo>
                  <a:lnTo>
                    <a:pt x="7315" y="1769478"/>
                  </a:lnTo>
                  <a:lnTo>
                    <a:pt x="1409" y="1775828"/>
                  </a:lnTo>
                  <a:lnTo>
                    <a:pt x="7734" y="1775828"/>
                  </a:lnTo>
                  <a:lnTo>
                    <a:pt x="5257" y="1780908"/>
                  </a:lnTo>
                  <a:lnTo>
                    <a:pt x="4013" y="1779638"/>
                  </a:lnTo>
                  <a:lnTo>
                    <a:pt x="2794" y="1784718"/>
                  </a:lnTo>
                  <a:lnTo>
                    <a:pt x="2743" y="1787258"/>
                  </a:lnTo>
                  <a:lnTo>
                    <a:pt x="6921" y="1787258"/>
                  </a:lnTo>
                  <a:lnTo>
                    <a:pt x="7823" y="1788528"/>
                  </a:lnTo>
                  <a:lnTo>
                    <a:pt x="4660" y="1789798"/>
                  </a:lnTo>
                  <a:lnTo>
                    <a:pt x="8521" y="1791068"/>
                  </a:lnTo>
                  <a:lnTo>
                    <a:pt x="5029" y="1793608"/>
                  </a:lnTo>
                  <a:lnTo>
                    <a:pt x="6223" y="1794878"/>
                  </a:lnTo>
                  <a:lnTo>
                    <a:pt x="6235" y="1794332"/>
                  </a:lnTo>
                  <a:lnTo>
                    <a:pt x="6362" y="1794497"/>
                  </a:lnTo>
                  <a:lnTo>
                    <a:pt x="6718" y="1794611"/>
                  </a:lnTo>
                  <a:lnTo>
                    <a:pt x="6235" y="1794052"/>
                  </a:lnTo>
                  <a:lnTo>
                    <a:pt x="6261" y="1793608"/>
                  </a:lnTo>
                  <a:lnTo>
                    <a:pt x="7315" y="1792338"/>
                  </a:lnTo>
                  <a:lnTo>
                    <a:pt x="8255" y="1792338"/>
                  </a:lnTo>
                  <a:lnTo>
                    <a:pt x="10274" y="1794878"/>
                  </a:lnTo>
                  <a:lnTo>
                    <a:pt x="7505" y="1799958"/>
                  </a:lnTo>
                  <a:lnTo>
                    <a:pt x="5905" y="1799958"/>
                  </a:lnTo>
                  <a:lnTo>
                    <a:pt x="7277" y="1802498"/>
                  </a:lnTo>
                  <a:lnTo>
                    <a:pt x="8585" y="1803768"/>
                  </a:lnTo>
                  <a:lnTo>
                    <a:pt x="10172" y="1806308"/>
                  </a:lnTo>
                  <a:lnTo>
                    <a:pt x="9169" y="1806308"/>
                  </a:lnTo>
                  <a:lnTo>
                    <a:pt x="11264" y="1807578"/>
                  </a:lnTo>
                  <a:lnTo>
                    <a:pt x="3975" y="1806308"/>
                  </a:lnTo>
                  <a:lnTo>
                    <a:pt x="7823" y="1808848"/>
                  </a:lnTo>
                  <a:lnTo>
                    <a:pt x="8407" y="1807578"/>
                  </a:lnTo>
                  <a:lnTo>
                    <a:pt x="10388" y="1807578"/>
                  </a:lnTo>
                  <a:lnTo>
                    <a:pt x="8978" y="1810118"/>
                  </a:lnTo>
                  <a:lnTo>
                    <a:pt x="10045" y="1813928"/>
                  </a:lnTo>
                  <a:lnTo>
                    <a:pt x="11607" y="1815198"/>
                  </a:lnTo>
                  <a:lnTo>
                    <a:pt x="9347" y="1816468"/>
                  </a:lnTo>
                  <a:lnTo>
                    <a:pt x="10172" y="1820278"/>
                  </a:lnTo>
                  <a:lnTo>
                    <a:pt x="13843" y="1825358"/>
                  </a:lnTo>
                  <a:lnTo>
                    <a:pt x="15849" y="1830438"/>
                  </a:lnTo>
                  <a:lnTo>
                    <a:pt x="16002" y="1827898"/>
                  </a:lnTo>
                  <a:lnTo>
                    <a:pt x="19761" y="1826628"/>
                  </a:lnTo>
                  <a:lnTo>
                    <a:pt x="20726" y="1827898"/>
                  </a:lnTo>
                  <a:lnTo>
                    <a:pt x="19989" y="1828533"/>
                  </a:lnTo>
                  <a:lnTo>
                    <a:pt x="21577" y="1829168"/>
                  </a:lnTo>
                  <a:lnTo>
                    <a:pt x="22034" y="1831708"/>
                  </a:lnTo>
                  <a:lnTo>
                    <a:pt x="17081" y="1831708"/>
                  </a:lnTo>
                  <a:lnTo>
                    <a:pt x="19164" y="1832978"/>
                  </a:lnTo>
                  <a:lnTo>
                    <a:pt x="18300" y="1834248"/>
                  </a:lnTo>
                  <a:lnTo>
                    <a:pt x="18669" y="1834248"/>
                  </a:lnTo>
                  <a:lnTo>
                    <a:pt x="14947" y="1839328"/>
                  </a:lnTo>
                  <a:lnTo>
                    <a:pt x="18110" y="1839328"/>
                  </a:lnTo>
                  <a:lnTo>
                    <a:pt x="20612" y="1844408"/>
                  </a:lnTo>
                  <a:lnTo>
                    <a:pt x="22618" y="1845678"/>
                  </a:lnTo>
                  <a:lnTo>
                    <a:pt x="25019" y="1849488"/>
                  </a:lnTo>
                  <a:lnTo>
                    <a:pt x="27635" y="1848218"/>
                  </a:lnTo>
                  <a:lnTo>
                    <a:pt x="27914" y="1850758"/>
                  </a:lnTo>
                  <a:lnTo>
                    <a:pt x="30619" y="1850758"/>
                  </a:lnTo>
                  <a:lnTo>
                    <a:pt x="31330" y="1853298"/>
                  </a:lnTo>
                  <a:lnTo>
                    <a:pt x="31280" y="1857108"/>
                  </a:lnTo>
                  <a:lnTo>
                    <a:pt x="33566" y="1860918"/>
                  </a:lnTo>
                  <a:lnTo>
                    <a:pt x="36093" y="1862112"/>
                  </a:lnTo>
                  <a:lnTo>
                    <a:pt x="36080" y="1859648"/>
                  </a:lnTo>
                  <a:lnTo>
                    <a:pt x="38201" y="1859648"/>
                  </a:lnTo>
                  <a:lnTo>
                    <a:pt x="36233" y="1861934"/>
                  </a:lnTo>
                  <a:lnTo>
                    <a:pt x="36093" y="1862112"/>
                  </a:lnTo>
                  <a:lnTo>
                    <a:pt x="36233" y="1862112"/>
                  </a:lnTo>
                  <a:lnTo>
                    <a:pt x="60502" y="1862112"/>
                  </a:lnTo>
                  <a:lnTo>
                    <a:pt x="60553" y="1859648"/>
                  </a:lnTo>
                  <a:lnTo>
                    <a:pt x="60579" y="1858378"/>
                  </a:lnTo>
                  <a:lnTo>
                    <a:pt x="62077" y="1857108"/>
                  </a:lnTo>
                  <a:close/>
                </a:path>
                <a:path w="1762760" h="2089150">
                  <a:moveTo>
                    <a:pt x="81838" y="1918068"/>
                  </a:moveTo>
                  <a:lnTo>
                    <a:pt x="81470" y="1918068"/>
                  </a:lnTo>
                  <a:lnTo>
                    <a:pt x="81648" y="1918347"/>
                  </a:lnTo>
                  <a:lnTo>
                    <a:pt x="81838" y="1918068"/>
                  </a:lnTo>
                  <a:close/>
                </a:path>
                <a:path w="1762760" h="2089150">
                  <a:moveTo>
                    <a:pt x="82245" y="1919338"/>
                  </a:moveTo>
                  <a:lnTo>
                    <a:pt x="81648" y="1918347"/>
                  </a:lnTo>
                  <a:lnTo>
                    <a:pt x="80937" y="1919338"/>
                  </a:lnTo>
                  <a:lnTo>
                    <a:pt x="81343" y="1920608"/>
                  </a:lnTo>
                  <a:lnTo>
                    <a:pt x="82245" y="1919338"/>
                  </a:lnTo>
                  <a:close/>
                </a:path>
                <a:path w="1762760" h="2089150">
                  <a:moveTo>
                    <a:pt x="86093" y="1890039"/>
                  </a:moveTo>
                  <a:lnTo>
                    <a:pt x="82245" y="1887080"/>
                  </a:lnTo>
                  <a:lnTo>
                    <a:pt x="82219" y="1891233"/>
                  </a:lnTo>
                  <a:lnTo>
                    <a:pt x="82854" y="1890242"/>
                  </a:lnTo>
                  <a:lnTo>
                    <a:pt x="86093" y="1890039"/>
                  </a:lnTo>
                  <a:close/>
                </a:path>
                <a:path w="1762760" h="2089150">
                  <a:moveTo>
                    <a:pt x="86436" y="1890014"/>
                  </a:moveTo>
                  <a:lnTo>
                    <a:pt x="86093" y="1890039"/>
                  </a:lnTo>
                  <a:lnTo>
                    <a:pt x="86398" y="1890268"/>
                  </a:lnTo>
                  <a:lnTo>
                    <a:pt x="86436" y="1890014"/>
                  </a:lnTo>
                  <a:close/>
                </a:path>
                <a:path w="1762760" h="2089150">
                  <a:moveTo>
                    <a:pt x="110667" y="1914271"/>
                  </a:moveTo>
                  <a:lnTo>
                    <a:pt x="108724" y="1915528"/>
                  </a:lnTo>
                  <a:lnTo>
                    <a:pt x="109448" y="1915528"/>
                  </a:lnTo>
                  <a:lnTo>
                    <a:pt x="110667" y="1914271"/>
                  </a:lnTo>
                  <a:close/>
                </a:path>
                <a:path w="1762760" h="2089150">
                  <a:moveTo>
                    <a:pt x="118783" y="1920328"/>
                  </a:moveTo>
                  <a:lnTo>
                    <a:pt x="118338" y="1918563"/>
                  </a:lnTo>
                  <a:lnTo>
                    <a:pt x="116573" y="1919211"/>
                  </a:lnTo>
                  <a:lnTo>
                    <a:pt x="117348" y="1920151"/>
                  </a:lnTo>
                  <a:lnTo>
                    <a:pt x="117436" y="1921891"/>
                  </a:lnTo>
                  <a:lnTo>
                    <a:pt x="118160" y="1921954"/>
                  </a:lnTo>
                  <a:lnTo>
                    <a:pt x="118783" y="1920328"/>
                  </a:lnTo>
                  <a:close/>
                </a:path>
                <a:path w="1762760" h="2089150">
                  <a:moveTo>
                    <a:pt x="127711" y="1933841"/>
                  </a:moveTo>
                  <a:lnTo>
                    <a:pt x="126326" y="1934578"/>
                  </a:lnTo>
                  <a:lnTo>
                    <a:pt x="127368" y="1935022"/>
                  </a:lnTo>
                  <a:lnTo>
                    <a:pt x="127711" y="1933841"/>
                  </a:lnTo>
                  <a:close/>
                </a:path>
                <a:path w="1762760" h="2089150">
                  <a:moveTo>
                    <a:pt x="129540" y="1932038"/>
                  </a:moveTo>
                  <a:lnTo>
                    <a:pt x="128231" y="1932038"/>
                  </a:lnTo>
                  <a:lnTo>
                    <a:pt x="127711" y="1933841"/>
                  </a:lnTo>
                  <a:lnTo>
                    <a:pt x="128739" y="1933308"/>
                  </a:lnTo>
                  <a:lnTo>
                    <a:pt x="128295" y="1934578"/>
                  </a:lnTo>
                  <a:lnTo>
                    <a:pt x="128917" y="1933308"/>
                  </a:lnTo>
                  <a:lnTo>
                    <a:pt x="129540" y="1932038"/>
                  </a:lnTo>
                  <a:close/>
                </a:path>
                <a:path w="1762760" h="2089150">
                  <a:moveTo>
                    <a:pt x="139192" y="1966506"/>
                  </a:moveTo>
                  <a:lnTo>
                    <a:pt x="137845" y="1967598"/>
                  </a:lnTo>
                  <a:lnTo>
                    <a:pt x="138925" y="1967598"/>
                  </a:lnTo>
                  <a:lnTo>
                    <a:pt x="139192" y="1966506"/>
                  </a:lnTo>
                  <a:close/>
                </a:path>
                <a:path w="1762760" h="2089150">
                  <a:moveTo>
                    <a:pt x="151155" y="1949818"/>
                  </a:moveTo>
                  <a:lnTo>
                    <a:pt x="150926" y="1948548"/>
                  </a:lnTo>
                  <a:lnTo>
                    <a:pt x="150876" y="1949056"/>
                  </a:lnTo>
                  <a:lnTo>
                    <a:pt x="151155" y="1949818"/>
                  </a:lnTo>
                  <a:close/>
                </a:path>
                <a:path w="1762760" h="2089150">
                  <a:moveTo>
                    <a:pt x="157734" y="1953628"/>
                  </a:moveTo>
                  <a:lnTo>
                    <a:pt x="155194" y="1952358"/>
                  </a:lnTo>
                  <a:lnTo>
                    <a:pt x="152273" y="1951088"/>
                  </a:lnTo>
                  <a:lnTo>
                    <a:pt x="150304" y="1949818"/>
                  </a:lnTo>
                  <a:lnTo>
                    <a:pt x="150787" y="1949818"/>
                  </a:lnTo>
                  <a:lnTo>
                    <a:pt x="150876" y="1949056"/>
                  </a:lnTo>
                  <a:lnTo>
                    <a:pt x="149707" y="1946008"/>
                  </a:lnTo>
                  <a:lnTo>
                    <a:pt x="145973" y="1952358"/>
                  </a:lnTo>
                  <a:lnTo>
                    <a:pt x="144284" y="1948548"/>
                  </a:lnTo>
                  <a:lnTo>
                    <a:pt x="144792" y="1944738"/>
                  </a:lnTo>
                  <a:lnTo>
                    <a:pt x="146964" y="1948548"/>
                  </a:lnTo>
                  <a:lnTo>
                    <a:pt x="146786" y="1947278"/>
                  </a:lnTo>
                  <a:lnTo>
                    <a:pt x="150495" y="1940928"/>
                  </a:lnTo>
                  <a:lnTo>
                    <a:pt x="142646" y="1944738"/>
                  </a:lnTo>
                  <a:lnTo>
                    <a:pt x="143078" y="1940928"/>
                  </a:lnTo>
                  <a:lnTo>
                    <a:pt x="143789" y="1940928"/>
                  </a:lnTo>
                  <a:lnTo>
                    <a:pt x="143764" y="1939658"/>
                  </a:lnTo>
                  <a:lnTo>
                    <a:pt x="143713" y="1937118"/>
                  </a:lnTo>
                  <a:lnTo>
                    <a:pt x="138480" y="1939658"/>
                  </a:lnTo>
                  <a:lnTo>
                    <a:pt x="137414" y="1938388"/>
                  </a:lnTo>
                  <a:lnTo>
                    <a:pt x="136347" y="1937118"/>
                  </a:lnTo>
                  <a:lnTo>
                    <a:pt x="136829" y="1937118"/>
                  </a:lnTo>
                  <a:lnTo>
                    <a:pt x="137007" y="1935848"/>
                  </a:lnTo>
                  <a:lnTo>
                    <a:pt x="133184" y="1938388"/>
                  </a:lnTo>
                  <a:lnTo>
                    <a:pt x="131241" y="1937118"/>
                  </a:lnTo>
                  <a:lnTo>
                    <a:pt x="129298" y="1935848"/>
                  </a:lnTo>
                  <a:lnTo>
                    <a:pt x="127368" y="1935022"/>
                  </a:lnTo>
                  <a:lnTo>
                    <a:pt x="127127" y="1935848"/>
                  </a:lnTo>
                  <a:lnTo>
                    <a:pt x="124536" y="1934578"/>
                  </a:lnTo>
                  <a:lnTo>
                    <a:pt x="124752" y="1933308"/>
                  </a:lnTo>
                  <a:lnTo>
                    <a:pt x="124040" y="1930768"/>
                  </a:lnTo>
                  <a:lnTo>
                    <a:pt x="125666" y="1928228"/>
                  </a:lnTo>
                  <a:lnTo>
                    <a:pt x="127749" y="1929498"/>
                  </a:lnTo>
                  <a:lnTo>
                    <a:pt x="129082" y="1925688"/>
                  </a:lnTo>
                  <a:lnTo>
                    <a:pt x="125095" y="1928228"/>
                  </a:lnTo>
                  <a:lnTo>
                    <a:pt x="124472" y="1926958"/>
                  </a:lnTo>
                  <a:lnTo>
                    <a:pt x="125628" y="1925688"/>
                  </a:lnTo>
                  <a:lnTo>
                    <a:pt x="122275" y="1923148"/>
                  </a:lnTo>
                  <a:lnTo>
                    <a:pt x="119646" y="1926958"/>
                  </a:lnTo>
                  <a:lnTo>
                    <a:pt x="116598" y="1923148"/>
                  </a:lnTo>
                  <a:lnTo>
                    <a:pt x="116141" y="1924418"/>
                  </a:lnTo>
                  <a:lnTo>
                    <a:pt x="111760" y="1926958"/>
                  </a:lnTo>
                  <a:lnTo>
                    <a:pt x="115049" y="1923148"/>
                  </a:lnTo>
                  <a:lnTo>
                    <a:pt x="116141" y="1921878"/>
                  </a:lnTo>
                  <a:lnTo>
                    <a:pt x="112433" y="1923148"/>
                  </a:lnTo>
                  <a:lnTo>
                    <a:pt x="114592" y="1919338"/>
                  </a:lnTo>
                  <a:lnTo>
                    <a:pt x="108000" y="1919338"/>
                  </a:lnTo>
                  <a:lnTo>
                    <a:pt x="105422" y="1918068"/>
                  </a:lnTo>
                  <a:lnTo>
                    <a:pt x="108610" y="1916798"/>
                  </a:lnTo>
                  <a:lnTo>
                    <a:pt x="114693" y="1916798"/>
                  </a:lnTo>
                  <a:lnTo>
                    <a:pt x="113588" y="1915528"/>
                  </a:lnTo>
                  <a:lnTo>
                    <a:pt x="110680" y="1914271"/>
                  </a:lnTo>
                  <a:lnTo>
                    <a:pt x="110718" y="1915528"/>
                  </a:lnTo>
                  <a:lnTo>
                    <a:pt x="107175" y="1916798"/>
                  </a:lnTo>
                  <a:lnTo>
                    <a:pt x="104317" y="1916798"/>
                  </a:lnTo>
                  <a:lnTo>
                    <a:pt x="102133" y="1914258"/>
                  </a:lnTo>
                  <a:lnTo>
                    <a:pt x="107861" y="1909178"/>
                  </a:lnTo>
                  <a:lnTo>
                    <a:pt x="97688" y="1907908"/>
                  </a:lnTo>
                  <a:lnTo>
                    <a:pt x="100393" y="1901558"/>
                  </a:lnTo>
                  <a:lnTo>
                    <a:pt x="94526" y="1900288"/>
                  </a:lnTo>
                  <a:lnTo>
                    <a:pt x="93929" y="1895208"/>
                  </a:lnTo>
                  <a:lnTo>
                    <a:pt x="93789" y="1893938"/>
                  </a:lnTo>
                  <a:lnTo>
                    <a:pt x="89242" y="1890128"/>
                  </a:lnTo>
                  <a:lnTo>
                    <a:pt x="86309" y="1895208"/>
                  </a:lnTo>
                  <a:lnTo>
                    <a:pt x="86626" y="1893938"/>
                  </a:lnTo>
                  <a:lnTo>
                    <a:pt x="87909" y="1888858"/>
                  </a:lnTo>
                  <a:lnTo>
                    <a:pt x="87312" y="1889556"/>
                  </a:lnTo>
                  <a:lnTo>
                    <a:pt x="86906" y="1887016"/>
                  </a:lnTo>
                  <a:lnTo>
                    <a:pt x="86436" y="1890014"/>
                  </a:lnTo>
                  <a:lnTo>
                    <a:pt x="86944" y="1889988"/>
                  </a:lnTo>
                  <a:lnTo>
                    <a:pt x="83578" y="1893938"/>
                  </a:lnTo>
                  <a:lnTo>
                    <a:pt x="82296" y="1892668"/>
                  </a:lnTo>
                  <a:lnTo>
                    <a:pt x="81991" y="1892668"/>
                  </a:lnTo>
                  <a:lnTo>
                    <a:pt x="82194" y="1891423"/>
                  </a:lnTo>
                  <a:lnTo>
                    <a:pt x="82219" y="1891665"/>
                  </a:lnTo>
                  <a:lnTo>
                    <a:pt x="82219" y="1891233"/>
                  </a:lnTo>
                  <a:lnTo>
                    <a:pt x="81991" y="1886318"/>
                  </a:lnTo>
                  <a:lnTo>
                    <a:pt x="82664" y="1883778"/>
                  </a:lnTo>
                  <a:lnTo>
                    <a:pt x="83908" y="1886318"/>
                  </a:lnTo>
                  <a:lnTo>
                    <a:pt x="84861" y="1885048"/>
                  </a:lnTo>
                  <a:lnTo>
                    <a:pt x="84010" y="1883778"/>
                  </a:lnTo>
                  <a:lnTo>
                    <a:pt x="83146" y="1882508"/>
                  </a:lnTo>
                  <a:lnTo>
                    <a:pt x="85979" y="1882508"/>
                  </a:lnTo>
                  <a:lnTo>
                    <a:pt x="85915" y="1881238"/>
                  </a:lnTo>
                  <a:lnTo>
                    <a:pt x="85864" y="1879968"/>
                  </a:lnTo>
                  <a:lnTo>
                    <a:pt x="84455" y="1881238"/>
                  </a:lnTo>
                  <a:lnTo>
                    <a:pt x="82740" y="1881238"/>
                  </a:lnTo>
                  <a:lnTo>
                    <a:pt x="82232" y="1878698"/>
                  </a:lnTo>
                  <a:lnTo>
                    <a:pt x="81699" y="1882508"/>
                  </a:lnTo>
                  <a:lnTo>
                    <a:pt x="76314" y="1882508"/>
                  </a:lnTo>
                  <a:lnTo>
                    <a:pt x="83134" y="1876158"/>
                  </a:lnTo>
                  <a:lnTo>
                    <a:pt x="77838" y="1876158"/>
                  </a:lnTo>
                  <a:lnTo>
                    <a:pt x="80225" y="1874888"/>
                  </a:lnTo>
                  <a:lnTo>
                    <a:pt x="77927" y="1874888"/>
                  </a:lnTo>
                  <a:lnTo>
                    <a:pt x="75704" y="1871078"/>
                  </a:lnTo>
                  <a:lnTo>
                    <a:pt x="74968" y="1869808"/>
                  </a:lnTo>
                  <a:lnTo>
                    <a:pt x="69697" y="1871078"/>
                  </a:lnTo>
                  <a:lnTo>
                    <a:pt x="70027" y="1869808"/>
                  </a:lnTo>
                  <a:lnTo>
                    <a:pt x="71056" y="1868538"/>
                  </a:lnTo>
                  <a:lnTo>
                    <a:pt x="72021" y="1869808"/>
                  </a:lnTo>
                  <a:lnTo>
                    <a:pt x="71335" y="1868538"/>
                  </a:lnTo>
                  <a:lnTo>
                    <a:pt x="69303" y="1864728"/>
                  </a:lnTo>
                  <a:lnTo>
                    <a:pt x="60464" y="1863458"/>
                  </a:lnTo>
                  <a:lnTo>
                    <a:pt x="60490" y="1862188"/>
                  </a:lnTo>
                  <a:lnTo>
                    <a:pt x="36245" y="1862188"/>
                  </a:lnTo>
                  <a:lnTo>
                    <a:pt x="36017" y="1862188"/>
                  </a:lnTo>
                  <a:lnTo>
                    <a:pt x="38417" y="1864728"/>
                  </a:lnTo>
                  <a:lnTo>
                    <a:pt x="35687" y="1864728"/>
                  </a:lnTo>
                  <a:lnTo>
                    <a:pt x="38709" y="1867268"/>
                  </a:lnTo>
                  <a:lnTo>
                    <a:pt x="39433" y="1868538"/>
                  </a:lnTo>
                  <a:lnTo>
                    <a:pt x="44653" y="1872348"/>
                  </a:lnTo>
                  <a:lnTo>
                    <a:pt x="45161" y="1871078"/>
                  </a:lnTo>
                  <a:lnTo>
                    <a:pt x="45135" y="1869808"/>
                  </a:lnTo>
                  <a:lnTo>
                    <a:pt x="46075" y="1869808"/>
                  </a:lnTo>
                  <a:lnTo>
                    <a:pt x="47053" y="1871078"/>
                  </a:lnTo>
                  <a:lnTo>
                    <a:pt x="46596" y="1872348"/>
                  </a:lnTo>
                  <a:lnTo>
                    <a:pt x="45491" y="1873618"/>
                  </a:lnTo>
                  <a:lnTo>
                    <a:pt x="45097" y="1873618"/>
                  </a:lnTo>
                  <a:lnTo>
                    <a:pt x="52057" y="1876158"/>
                  </a:lnTo>
                  <a:lnTo>
                    <a:pt x="48221" y="1890128"/>
                  </a:lnTo>
                  <a:lnTo>
                    <a:pt x="55575" y="1890128"/>
                  </a:lnTo>
                  <a:lnTo>
                    <a:pt x="61277" y="1892668"/>
                  </a:lnTo>
                  <a:lnTo>
                    <a:pt x="62534" y="1893938"/>
                  </a:lnTo>
                  <a:lnTo>
                    <a:pt x="58801" y="1892668"/>
                  </a:lnTo>
                  <a:lnTo>
                    <a:pt x="58750" y="1895208"/>
                  </a:lnTo>
                  <a:lnTo>
                    <a:pt x="65976" y="1896478"/>
                  </a:lnTo>
                  <a:lnTo>
                    <a:pt x="64401" y="1902828"/>
                  </a:lnTo>
                  <a:lnTo>
                    <a:pt x="69900" y="1904098"/>
                  </a:lnTo>
                  <a:lnTo>
                    <a:pt x="66776" y="1911718"/>
                  </a:lnTo>
                  <a:lnTo>
                    <a:pt x="79413" y="1911718"/>
                  </a:lnTo>
                  <a:lnTo>
                    <a:pt x="79489" y="1919338"/>
                  </a:lnTo>
                  <a:lnTo>
                    <a:pt x="80556" y="1918068"/>
                  </a:lnTo>
                  <a:lnTo>
                    <a:pt x="82740" y="1916798"/>
                  </a:lnTo>
                  <a:lnTo>
                    <a:pt x="81838" y="1918068"/>
                  </a:lnTo>
                  <a:lnTo>
                    <a:pt x="82740" y="1918068"/>
                  </a:lnTo>
                  <a:lnTo>
                    <a:pt x="89077" y="1923148"/>
                  </a:lnTo>
                  <a:lnTo>
                    <a:pt x="94462" y="1929498"/>
                  </a:lnTo>
                  <a:lnTo>
                    <a:pt x="99491" y="1937118"/>
                  </a:lnTo>
                  <a:lnTo>
                    <a:pt x="104736" y="1943468"/>
                  </a:lnTo>
                  <a:lnTo>
                    <a:pt x="107518" y="1946008"/>
                  </a:lnTo>
                  <a:lnTo>
                    <a:pt x="112610" y="1937118"/>
                  </a:lnTo>
                  <a:lnTo>
                    <a:pt x="113690" y="1943468"/>
                  </a:lnTo>
                  <a:lnTo>
                    <a:pt x="110401" y="1946008"/>
                  </a:lnTo>
                  <a:lnTo>
                    <a:pt x="119316" y="1947278"/>
                  </a:lnTo>
                  <a:lnTo>
                    <a:pt x="123075" y="1956168"/>
                  </a:lnTo>
                  <a:lnTo>
                    <a:pt x="131559" y="1958708"/>
                  </a:lnTo>
                  <a:lnTo>
                    <a:pt x="157213" y="1958708"/>
                  </a:lnTo>
                  <a:lnTo>
                    <a:pt x="157734" y="1953628"/>
                  </a:lnTo>
                  <a:close/>
                </a:path>
                <a:path w="1762760" h="2089150">
                  <a:moveTo>
                    <a:pt x="158292" y="1981098"/>
                  </a:moveTo>
                  <a:lnTo>
                    <a:pt x="156184" y="1979053"/>
                  </a:lnTo>
                  <a:lnTo>
                    <a:pt x="156679" y="1979764"/>
                  </a:lnTo>
                  <a:lnTo>
                    <a:pt x="157429" y="1980514"/>
                  </a:lnTo>
                  <a:lnTo>
                    <a:pt x="158292" y="1981098"/>
                  </a:lnTo>
                  <a:close/>
                </a:path>
                <a:path w="1762760" h="2089150">
                  <a:moveTo>
                    <a:pt x="158292" y="1952993"/>
                  </a:moveTo>
                  <a:lnTo>
                    <a:pt x="157822" y="1952129"/>
                  </a:lnTo>
                  <a:lnTo>
                    <a:pt x="157797" y="1952358"/>
                  </a:lnTo>
                  <a:lnTo>
                    <a:pt x="157734" y="1952790"/>
                  </a:lnTo>
                  <a:lnTo>
                    <a:pt x="158292" y="1952993"/>
                  </a:lnTo>
                  <a:close/>
                </a:path>
                <a:path w="1762760" h="2089150">
                  <a:moveTo>
                    <a:pt x="158559" y="1981276"/>
                  </a:moveTo>
                  <a:lnTo>
                    <a:pt x="158292" y="1981098"/>
                  </a:lnTo>
                  <a:lnTo>
                    <a:pt x="158521" y="1981314"/>
                  </a:lnTo>
                  <a:close/>
                </a:path>
                <a:path w="1762760" h="2089150">
                  <a:moveTo>
                    <a:pt x="163728" y="1951964"/>
                  </a:moveTo>
                  <a:lnTo>
                    <a:pt x="161925" y="1951888"/>
                  </a:lnTo>
                  <a:lnTo>
                    <a:pt x="160312" y="1954784"/>
                  </a:lnTo>
                  <a:lnTo>
                    <a:pt x="161404" y="1954847"/>
                  </a:lnTo>
                  <a:lnTo>
                    <a:pt x="163728" y="1951964"/>
                  </a:lnTo>
                  <a:close/>
                </a:path>
                <a:path w="1762760" h="2089150">
                  <a:moveTo>
                    <a:pt x="168643" y="1962518"/>
                  </a:moveTo>
                  <a:lnTo>
                    <a:pt x="168046" y="1963788"/>
                  </a:lnTo>
                  <a:lnTo>
                    <a:pt x="168173" y="1963788"/>
                  </a:lnTo>
                  <a:lnTo>
                    <a:pt x="168643" y="1962518"/>
                  </a:lnTo>
                  <a:close/>
                </a:path>
                <a:path w="1762760" h="2089150">
                  <a:moveTo>
                    <a:pt x="172135" y="1961680"/>
                  </a:moveTo>
                  <a:lnTo>
                    <a:pt x="171424" y="1961654"/>
                  </a:lnTo>
                  <a:lnTo>
                    <a:pt x="171361" y="1962061"/>
                  </a:lnTo>
                  <a:lnTo>
                    <a:pt x="171780" y="1961857"/>
                  </a:lnTo>
                  <a:lnTo>
                    <a:pt x="172097" y="1961857"/>
                  </a:lnTo>
                  <a:lnTo>
                    <a:pt x="172135" y="1961680"/>
                  </a:lnTo>
                  <a:close/>
                </a:path>
                <a:path w="1762760" h="2089150">
                  <a:moveTo>
                    <a:pt x="172275" y="1962531"/>
                  </a:moveTo>
                  <a:lnTo>
                    <a:pt x="172161" y="1962061"/>
                  </a:lnTo>
                  <a:lnTo>
                    <a:pt x="172097" y="1961870"/>
                  </a:lnTo>
                  <a:lnTo>
                    <a:pt x="172034" y="1962099"/>
                  </a:lnTo>
                  <a:lnTo>
                    <a:pt x="172275" y="1962531"/>
                  </a:lnTo>
                  <a:close/>
                </a:path>
                <a:path w="1762760" h="2089150">
                  <a:moveTo>
                    <a:pt x="177939" y="1965058"/>
                  </a:moveTo>
                  <a:lnTo>
                    <a:pt x="176974" y="1963788"/>
                  </a:lnTo>
                  <a:lnTo>
                    <a:pt x="176314" y="1963788"/>
                  </a:lnTo>
                  <a:lnTo>
                    <a:pt x="175475" y="1965058"/>
                  </a:lnTo>
                  <a:lnTo>
                    <a:pt x="177939" y="1965058"/>
                  </a:lnTo>
                  <a:close/>
                </a:path>
                <a:path w="1762760" h="2089150">
                  <a:moveTo>
                    <a:pt x="186499" y="1996605"/>
                  </a:moveTo>
                  <a:lnTo>
                    <a:pt x="185750" y="1996808"/>
                  </a:lnTo>
                  <a:lnTo>
                    <a:pt x="184797" y="1996592"/>
                  </a:lnTo>
                  <a:lnTo>
                    <a:pt x="185445" y="1998078"/>
                  </a:lnTo>
                  <a:lnTo>
                    <a:pt x="186359" y="1996808"/>
                  </a:lnTo>
                  <a:lnTo>
                    <a:pt x="186499" y="1996605"/>
                  </a:lnTo>
                  <a:close/>
                </a:path>
                <a:path w="1762760" h="2089150">
                  <a:moveTo>
                    <a:pt x="188683" y="1968779"/>
                  </a:moveTo>
                  <a:lnTo>
                    <a:pt x="188468" y="1969262"/>
                  </a:lnTo>
                  <a:lnTo>
                    <a:pt x="188391" y="1969681"/>
                  </a:lnTo>
                  <a:lnTo>
                    <a:pt x="188341" y="1970100"/>
                  </a:lnTo>
                  <a:lnTo>
                    <a:pt x="188468" y="1969858"/>
                  </a:lnTo>
                  <a:lnTo>
                    <a:pt x="188595" y="1969477"/>
                  </a:lnTo>
                  <a:lnTo>
                    <a:pt x="188683" y="1968779"/>
                  </a:lnTo>
                  <a:close/>
                </a:path>
                <a:path w="1762760" h="2089150">
                  <a:moveTo>
                    <a:pt x="202907" y="1986610"/>
                  </a:moveTo>
                  <a:close/>
                </a:path>
                <a:path w="1762760" h="2089150">
                  <a:moveTo>
                    <a:pt x="203301" y="1985378"/>
                  </a:moveTo>
                  <a:lnTo>
                    <a:pt x="202920" y="1986445"/>
                  </a:lnTo>
                  <a:lnTo>
                    <a:pt x="202907" y="1986610"/>
                  </a:lnTo>
                  <a:lnTo>
                    <a:pt x="203085" y="1986521"/>
                  </a:lnTo>
                  <a:lnTo>
                    <a:pt x="203301" y="1985378"/>
                  </a:lnTo>
                  <a:close/>
                </a:path>
                <a:path w="1762760" h="2089150">
                  <a:moveTo>
                    <a:pt x="204330" y="2007184"/>
                  </a:moveTo>
                  <a:lnTo>
                    <a:pt x="204203" y="2007120"/>
                  </a:lnTo>
                  <a:lnTo>
                    <a:pt x="204076" y="2007082"/>
                  </a:lnTo>
                  <a:lnTo>
                    <a:pt x="203923" y="2007082"/>
                  </a:lnTo>
                  <a:lnTo>
                    <a:pt x="202857" y="2007108"/>
                  </a:lnTo>
                  <a:lnTo>
                    <a:pt x="203504" y="2007235"/>
                  </a:lnTo>
                  <a:lnTo>
                    <a:pt x="204330" y="2007184"/>
                  </a:lnTo>
                  <a:close/>
                </a:path>
                <a:path w="1762760" h="2089150">
                  <a:moveTo>
                    <a:pt x="205816" y="1982838"/>
                  </a:moveTo>
                  <a:lnTo>
                    <a:pt x="205181" y="1982673"/>
                  </a:lnTo>
                  <a:lnTo>
                    <a:pt x="205079" y="1982838"/>
                  </a:lnTo>
                  <a:lnTo>
                    <a:pt x="205816" y="1982838"/>
                  </a:lnTo>
                  <a:close/>
                </a:path>
                <a:path w="1762760" h="2089150">
                  <a:moveTo>
                    <a:pt x="205905" y="1981568"/>
                  </a:moveTo>
                  <a:lnTo>
                    <a:pt x="203339" y="1981568"/>
                  </a:lnTo>
                  <a:lnTo>
                    <a:pt x="200723" y="1981568"/>
                  </a:lnTo>
                  <a:lnTo>
                    <a:pt x="205181" y="1982673"/>
                  </a:lnTo>
                  <a:lnTo>
                    <a:pt x="205905" y="1981568"/>
                  </a:lnTo>
                  <a:close/>
                </a:path>
                <a:path w="1762760" h="2089150">
                  <a:moveTo>
                    <a:pt x="207556" y="1979028"/>
                  </a:moveTo>
                  <a:lnTo>
                    <a:pt x="203974" y="1979028"/>
                  </a:lnTo>
                  <a:lnTo>
                    <a:pt x="203644" y="1980361"/>
                  </a:lnTo>
                  <a:lnTo>
                    <a:pt x="203796" y="1980361"/>
                  </a:lnTo>
                  <a:lnTo>
                    <a:pt x="206679" y="1980361"/>
                  </a:lnTo>
                  <a:lnTo>
                    <a:pt x="207556" y="1979028"/>
                  </a:lnTo>
                  <a:close/>
                </a:path>
                <a:path w="1762760" h="2089150">
                  <a:moveTo>
                    <a:pt x="212547" y="2010244"/>
                  </a:moveTo>
                  <a:lnTo>
                    <a:pt x="210362" y="2012048"/>
                  </a:lnTo>
                  <a:lnTo>
                    <a:pt x="211099" y="2012048"/>
                  </a:lnTo>
                  <a:lnTo>
                    <a:pt x="212293" y="2010778"/>
                  </a:lnTo>
                  <a:lnTo>
                    <a:pt x="212547" y="2010244"/>
                  </a:lnTo>
                  <a:close/>
                </a:path>
                <a:path w="1762760" h="2089150">
                  <a:moveTo>
                    <a:pt x="212725" y="1991728"/>
                  </a:moveTo>
                  <a:lnTo>
                    <a:pt x="211569" y="1990458"/>
                  </a:lnTo>
                  <a:lnTo>
                    <a:pt x="210934" y="1991728"/>
                  </a:lnTo>
                  <a:lnTo>
                    <a:pt x="211493" y="1992134"/>
                  </a:lnTo>
                  <a:lnTo>
                    <a:pt x="212572" y="1991728"/>
                  </a:lnTo>
                  <a:lnTo>
                    <a:pt x="212725" y="1991728"/>
                  </a:lnTo>
                  <a:close/>
                </a:path>
                <a:path w="1762760" h="2089150">
                  <a:moveTo>
                    <a:pt x="213055" y="2009825"/>
                  </a:moveTo>
                  <a:lnTo>
                    <a:pt x="212902" y="2009508"/>
                  </a:lnTo>
                  <a:lnTo>
                    <a:pt x="212547" y="2010244"/>
                  </a:lnTo>
                  <a:lnTo>
                    <a:pt x="213055" y="2009825"/>
                  </a:lnTo>
                  <a:close/>
                </a:path>
                <a:path w="1762760" h="2089150">
                  <a:moveTo>
                    <a:pt x="214058" y="1990051"/>
                  </a:moveTo>
                  <a:lnTo>
                    <a:pt x="213563" y="1989289"/>
                  </a:lnTo>
                  <a:lnTo>
                    <a:pt x="213715" y="1989683"/>
                  </a:lnTo>
                  <a:lnTo>
                    <a:pt x="213880" y="1989899"/>
                  </a:lnTo>
                  <a:lnTo>
                    <a:pt x="214058" y="1990051"/>
                  </a:lnTo>
                  <a:close/>
                </a:path>
                <a:path w="1762760" h="2089150">
                  <a:moveTo>
                    <a:pt x="221488" y="1988743"/>
                  </a:moveTo>
                  <a:lnTo>
                    <a:pt x="221411" y="1987918"/>
                  </a:lnTo>
                  <a:lnTo>
                    <a:pt x="220687" y="1987918"/>
                  </a:lnTo>
                  <a:lnTo>
                    <a:pt x="221488" y="1988743"/>
                  </a:lnTo>
                  <a:close/>
                </a:path>
                <a:path w="1762760" h="2089150">
                  <a:moveTo>
                    <a:pt x="221932" y="1989188"/>
                  </a:moveTo>
                  <a:lnTo>
                    <a:pt x="221488" y="1988743"/>
                  </a:lnTo>
                  <a:lnTo>
                    <a:pt x="221576" y="1989582"/>
                  </a:lnTo>
                  <a:lnTo>
                    <a:pt x="221932" y="1989188"/>
                  </a:lnTo>
                  <a:close/>
                </a:path>
                <a:path w="1762760" h="2089150">
                  <a:moveTo>
                    <a:pt x="227393" y="1990852"/>
                  </a:moveTo>
                  <a:lnTo>
                    <a:pt x="227114" y="1990763"/>
                  </a:lnTo>
                  <a:lnTo>
                    <a:pt x="226745" y="1990801"/>
                  </a:lnTo>
                  <a:lnTo>
                    <a:pt x="227393" y="1990852"/>
                  </a:lnTo>
                  <a:close/>
                </a:path>
                <a:path w="1762760" h="2089150">
                  <a:moveTo>
                    <a:pt x="227876" y="1992998"/>
                  </a:moveTo>
                  <a:lnTo>
                    <a:pt x="226225" y="1992287"/>
                  </a:lnTo>
                  <a:lnTo>
                    <a:pt x="226517" y="1992998"/>
                  </a:lnTo>
                  <a:lnTo>
                    <a:pt x="227876" y="1992998"/>
                  </a:lnTo>
                  <a:close/>
                </a:path>
                <a:path w="1762760" h="2089150">
                  <a:moveTo>
                    <a:pt x="237998" y="2003158"/>
                  </a:moveTo>
                  <a:lnTo>
                    <a:pt x="237845" y="2003158"/>
                  </a:lnTo>
                  <a:lnTo>
                    <a:pt x="237998" y="2003158"/>
                  </a:lnTo>
                  <a:close/>
                </a:path>
                <a:path w="1762760" h="2089150">
                  <a:moveTo>
                    <a:pt x="246214" y="2025065"/>
                  </a:moveTo>
                  <a:lnTo>
                    <a:pt x="245719" y="2024583"/>
                  </a:lnTo>
                  <a:lnTo>
                    <a:pt x="245160" y="2023922"/>
                  </a:lnTo>
                  <a:lnTo>
                    <a:pt x="244348" y="2023986"/>
                  </a:lnTo>
                  <a:lnTo>
                    <a:pt x="244792" y="2024900"/>
                  </a:lnTo>
                  <a:lnTo>
                    <a:pt x="245452" y="2025129"/>
                  </a:lnTo>
                  <a:lnTo>
                    <a:pt x="246214" y="2025065"/>
                  </a:lnTo>
                  <a:close/>
                </a:path>
                <a:path w="1762760" h="2089150">
                  <a:moveTo>
                    <a:pt x="248196" y="2024570"/>
                  </a:moveTo>
                  <a:lnTo>
                    <a:pt x="247497" y="2024799"/>
                  </a:lnTo>
                  <a:lnTo>
                    <a:pt x="246824" y="2025040"/>
                  </a:lnTo>
                  <a:lnTo>
                    <a:pt x="246214" y="2025078"/>
                  </a:lnTo>
                  <a:lnTo>
                    <a:pt x="246837" y="2025662"/>
                  </a:lnTo>
                  <a:lnTo>
                    <a:pt x="247383" y="2026043"/>
                  </a:lnTo>
                  <a:lnTo>
                    <a:pt x="248196" y="2024570"/>
                  </a:lnTo>
                  <a:close/>
                </a:path>
                <a:path w="1762760" h="2089150">
                  <a:moveTo>
                    <a:pt x="248920" y="2006968"/>
                  </a:moveTo>
                  <a:lnTo>
                    <a:pt x="246761" y="2006968"/>
                  </a:lnTo>
                  <a:lnTo>
                    <a:pt x="247243" y="2008238"/>
                  </a:lnTo>
                  <a:lnTo>
                    <a:pt x="248920" y="2006968"/>
                  </a:lnTo>
                  <a:close/>
                </a:path>
                <a:path w="1762760" h="2089150">
                  <a:moveTo>
                    <a:pt x="250888" y="2028888"/>
                  </a:moveTo>
                  <a:lnTo>
                    <a:pt x="249948" y="2029828"/>
                  </a:lnTo>
                  <a:lnTo>
                    <a:pt x="250088" y="2029828"/>
                  </a:lnTo>
                  <a:lnTo>
                    <a:pt x="250888" y="2028888"/>
                  </a:lnTo>
                  <a:close/>
                </a:path>
                <a:path w="1762760" h="2089150">
                  <a:moveTo>
                    <a:pt x="251663" y="2012048"/>
                  </a:moveTo>
                  <a:lnTo>
                    <a:pt x="251485" y="2010778"/>
                  </a:lnTo>
                  <a:lnTo>
                    <a:pt x="250634" y="2012048"/>
                  </a:lnTo>
                  <a:lnTo>
                    <a:pt x="251663" y="2012048"/>
                  </a:lnTo>
                  <a:close/>
                </a:path>
                <a:path w="1762760" h="2089150">
                  <a:moveTo>
                    <a:pt x="256273" y="2032241"/>
                  </a:moveTo>
                  <a:lnTo>
                    <a:pt x="256171" y="2032368"/>
                  </a:lnTo>
                  <a:lnTo>
                    <a:pt x="256273" y="2032241"/>
                  </a:lnTo>
                  <a:close/>
                </a:path>
                <a:path w="1762760" h="2089150">
                  <a:moveTo>
                    <a:pt x="263347" y="2018157"/>
                  </a:moveTo>
                  <a:lnTo>
                    <a:pt x="262394" y="2015858"/>
                  </a:lnTo>
                  <a:lnTo>
                    <a:pt x="260032" y="2017128"/>
                  </a:lnTo>
                  <a:lnTo>
                    <a:pt x="263347" y="2018157"/>
                  </a:lnTo>
                  <a:close/>
                </a:path>
                <a:path w="1762760" h="2089150">
                  <a:moveTo>
                    <a:pt x="264083" y="2018398"/>
                  </a:moveTo>
                  <a:lnTo>
                    <a:pt x="263347" y="2018157"/>
                  </a:lnTo>
                  <a:lnTo>
                    <a:pt x="263639" y="2018868"/>
                  </a:lnTo>
                  <a:lnTo>
                    <a:pt x="264083" y="2018398"/>
                  </a:lnTo>
                  <a:close/>
                </a:path>
                <a:path w="1762760" h="2089150">
                  <a:moveTo>
                    <a:pt x="266903" y="2015477"/>
                  </a:moveTo>
                  <a:lnTo>
                    <a:pt x="264477" y="2015299"/>
                  </a:lnTo>
                  <a:lnTo>
                    <a:pt x="266217" y="2015540"/>
                  </a:lnTo>
                  <a:lnTo>
                    <a:pt x="266903" y="2015477"/>
                  </a:lnTo>
                  <a:close/>
                </a:path>
                <a:path w="1762760" h="2089150">
                  <a:moveTo>
                    <a:pt x="266954" y="2036559"/>
                  </a:moveTo>
                  <a:lnTo>
                    <a:pt x="264845" y="2036343"/>
                  </a:lnTo>
                  <a:lnTo>
                    <a:pt x="265290" y="2038451"/>
                  </a:lnTo>
                  <a:lnTo>
                    <a:pt x="266954" y="2036559"/>
                  </a:lnTo>
                  <a:close/>
                </a:path>
                <a:path w="1762760" h="2089150">
                  <a:moveTo>
                    <a:pt x="269074" y="2040636"/>
                  </a:moveTo>
                  <a:lnTo>
                    <a:pt x="267017" y="2036178"/>
                  </a:lnTo>
                  <a:lnTo>
                    <a:pt x="266573" y="2039988"/>
                  </a:lnTo>
                  <a:lnTo>
                    <a:pt x="269074" y="2040636"/>
                  </a:lnTo>
                  <a:close/>
                </a:path>
                <a:path w="1762760" h="2089150">
                  <a:moveTo>
                    <a:pt x="269468" y="2040737"/>
                  </a:moveTo>
                  <a:lnTo>
                    <a:pt x="269074" y="2040636"/>
                  </a:lnTo>
                  <a:lnTo>
                    <a:pt x="269354" y="2041258"/>
                  </a:lnTo>
                  <a:lnTo>
                    <a:pt x="269468" y="2040737"/>
                  </a:lnTo>
                  <a:close/>
                </a:path>
                <a:path w="1762760" h="2089150">
                  <a:moveTo>
                    <a:pt x="284530" y="2028812"/>
                  </a:moveTo>
                  <a:lnTo>
                    <a:pt x="283679" y="2030222"/>
                  </a:lnTo>
                  <a:lnTo>
                    <a:pt x="284530" y="2028812"/>
                  </a:lnTo>
                  <a:close/>
                </a:path>
                <a:path w="1762760" h="2089150">
                  <a:moveTo>
                    <a:pt x="285000" y="2027885"/>
                  </a:moveTo>
                  <a:lnTo>
                    <a:pt x="283629" y="2027643"/>
                  </a:lnTo>
                  <a:lnTo>
                    <a:pt x="284505" y="2028774"/>
                  </a:lnTo>
                  <a:lnTo>
                    <a:pt x="285000" y="2027885"/>
                  </a:lnTo>
                  <a:close/>
                </a:path>
                <a:path w="1762760" h="2089150">
                  <a:moveTo>
                    <a:pt x="315722" y="2042134"/>
                  </a:moveTo>
                  <a:lnTo>
                    <a:pt x="315582" y="2042490"/>
                  </a:lnTo>
                  <a:lnTo>
                    <a:pt x="315506" y="2042833"/>
                  </a:lnTo>
                  <a:lnTo>
                    <a:pt x="315480" y="2043176"/>
                  </a:lnTo>
                  <a:lnTo>
                    <a:pt x="315620" y="2042769"/>
                  </a:lnTo>
                  <a:lnTo>
                    <a:pt x="315696" y="2042388"/>
                  </a:lnTo>
                  <a:lnTo>
                    <a:pt x="315722" y="2042134"/>
                  </a:lnTo>
                  <a:close/>
                </a:path>
                <a:path w="1762760" h="2089150">
                  <a:moveTo>
                    <a:pt x="316585" y="2050973"/>
                  </a:moveTo>
                  <a:lnTo>
                    <a:pt x="316293" y="2051138"/>
                  </a:lnTo>
                  <a:lnTo>
                    <a:pt x="316522" y="2051418"/>
                  </a:lnTo>
                  <a:lnTo>
                    <a:pt x="316585" y="2050973"/>
                  </a:lnTo>
                  <a:close/>
                </a:path>
                <a:path w="1762760" h="2089150">
                  <a:moveTo>
                    <a:pt x="317220" y="2051418"/>
                  </a:moveTo>
                  <a:lnTo>
                    <a:pt x="316522" y="2051418"/>
                  </a:lnTo>
                  <a:lnTo>
                    <a:pt x="316090" y="2052599"/>
                  </a:lnTo>
                  <a:lnTo>
                    <a:pt x="317220" y="2051418"/>
                  </a:lnTo>
                  <a:close/>
                </a:path>
                <a:path w="1762760" h="2089150">
                  <a:moveTo>
                    <a:pt x="318046" y="2050148"/>
                  </a:moveTo>
                  <a:lnTo>
                    <a:pt x="317220" y="2047963"/>
                  </a:lnTo>
                  <a:lnTo>
                    <a:pt x="317436" y="2047608"/>
                  </a:lnTo>
                  <a:lnTo>
                    <a:pt x="317093" y="2047608"/>
                  </a:lnTo>
                  <a:lnTo>
                    <a:pt x="316445" y="2047608"/>
                  </a:lnTo>
                  <a:lnTo>
                    <a:pt x="316699" y="2048878"/>
                  </a:lnTo>
                  <a:lnTo>
                    <a:pt x="316966" y="2048408"/>
                  </a:lnTo>
                  <a:lnTo>
                    <a:pt x="316585" y="2050973"/>
                  </a:lnTo>
                  <a:lnTo>
                    <a:pt x="318046" y="2050148"/>
                  </a:lnTo>
                  <a:close/>
                </a:path>
                <a:path w="1762760" h="2089150">
                  <a:moveTo>
                    <a:pt x="334835" y="2065007"/>
                  </a:moveTo>
                  <a:lnTo>
                    <a:pt x="333743" y="2062848"/>
                  </a:lnTo>
                  <a:lnTo>
                    <a:pt x="332790" y="2065388"/>
                  </a:lnTo>
                  <a:lnTo>
                    <a:pt x="334708" y="2065388"/>
                  </a:lnTo>
                  <a:lnTo>
                    <a:pt x="334835" y="2065007"/>
                  </a:lnTo>
                  <a:close/>
                </a:path>
                <a:path w="1762760" h="2089150">
                  <a:moveTo>
                    <a:pt x="347370" y="2072220"/>
                  </a:moveTo>
                  <a:lnTo>
                    <a:pt x="346748" y="2073351"/>
                  </a:lnTo>
                  <a:lnTo>
                    <a:pt x="347040" y="2072919"/>
                  </a:lnTo>
                  <a:lnTo>
                    <a:pt x="347370" y="2072246"/>
                  </a:lnTo>
                  <a:close/>
                </a:path>
                <a:path w="1762760" h="2089150">
                  <a:moveTo>
                    <a:pt x="348742" y="2075548"/>
                  </a:moveTo>
                  <a:lnTo>
                    <a:pt x="348564" y="2075281"/>
                  </a:lnTo>
                  <a:lnTo>
                    <a:pt x="348068" y="2075548"/>
                  </a:lnTo>
                  <a:lnTo>
                    <a:pt x="348742" y="2075548"/>
                  </a:lnTo>
                  <a:close/>
                </a:path>
                <a:path w="1762760" h="2089150">
                  <a:moveTo>
                    <a:pt x="352679" y="2059470"/>
                  </a:moveTo>
                  <a:lnTo>
                    <a:pt x="351421" y="2057806"/>
                  </a:lnTo>
                  <a:lnTo>
                    <a:pt x="351739" y="2057234"/>
                  </a:lnTo>
                  <a:lnTo>
                    <a:pt x="350316" y="2057806"/>
                  </a:lnTo>
                  <a:lnTo>
                    <a:pt x="349973" y="2057958"/>
                  </a:lnTo>
                  <a:lnTo>
                    <a:pt x="350862" y="2059355"/>
                  </a:lnTo>
                  <a:lnTo>
                    <a:pt x="352679" y="2059470"/>
                  </a:lnTo>
                  <a:close/>
                </a:path>
                <a:path w="1762760" h="2089150">
                  <a:moveTo>
                    <a:pt x="355841" y="2079358"/>
                  </a:moveTo>
                  <a:lnTo>
                    <a:pt x="354457" y="2077643"/>
                  </a:lnTo>
                  <a:lnTo>
                    <a:pt x="353618" y="2079358"/>
                  </a:lnTo>
                  <a:lnTo>
                    <a:pt x="355841" y="2079358"/>
                  </a:lnTo>
                  <a:close/>
                </a:path>
                <a:path w="1762760" h="2089150">
                  <a:moveTo>
                    <a:pt x="358216" y="2067928"/>
                  </a:moveTo>
                  <a:lnTo>
                    <a:pt x="356387" y="2067140"/>
                  </a:lnTo>
                  <a:lnTo>
                    <a:pt x="356184" y="2067928"/>
                  </a:lnTo>
                  <a:lnTo>
                    <a:pt x="358216" y="2067928"/>
                  </a:lnTo>
                  <a:close/>
                </a:path>
                <a:path w="1762760" h="2089150">
                  <a:moveTo>
                    <a:pt x="362559" y="2066404"/>
                  </a:moveTo>
                  <a:lnTo>
                    <a:pt x="362483" y="2065807"/>
                  </a:lnTo>
                  <a:lnTo>
                    <a:pt x="359778" y="2064448"/>
                  </a:lnTo>
                  <a:lnTo>
                    <a:pt x="362559" y="2066404"/>
                  </a:lnTo>
                  <a:close/>
                </a:path>
                <a:path w="1762760" h="2089150">
                  <a:moveTo>
                    <a:pt x="363639" y="2066378"/>
                  </a:moveTo>
                  <a:lnTo>
                    <a:pt x="362610" y="2063496"/>
                  </a:lnTo>
                  <a:lnTo>
                    <a:pt x="362229" y="2063432"/>
                  </a:lnTo>
                  <a:lnTo>
                    <a:pt x="362483" y="2065807"/>
                  </a:lnTo>
                  <a:lnTo>
                    <a:pt x="363639" y="2066378"/>
                  </a:lnTo>
                  <a:close/>
                </a:path>
                <a:path w="1762760" h="2089150">
                  <a:moveTo>
                    <a:pt x="363702" y="2063699"/>
                  </a:moveTo>
                  <a:lnTo>
                    <a:pt x="361010" y="2059051"/>
                  </a:lnTo>
                  <a:lnTo>
                    <a:pt x="362610" y="2063496"/>
                  </a:lnTo>
                  <a:lnTo>
                    <a:pt x="363702" y="2063699"/>
                  </a:lnTo>
                  <a:close/>
                </a:path>
                <a:path w="1762760" h="2089150">
                  <a:moveTo>
                    <a:pt x="363728" y="2067928"/>
                  </a:moveTo>
                  <a:lnTo>
                    <a:pt x="361353" y="2069198"/>
                  </a:lnTo>
                  <a:lnTo>
                    <a:pt x="363131" y="2069198"/>
                  </a:lnTo>
                  <a:lnTo>
                    <a:pt x="363728" y="2067928"/>
                  </a:lnTo>
                  <a:close/>
                </a:path>
                <a:path w="1762760" h="2089150">
                  <a:moveTo>
                    <a:pt x="373049" y="2085213"/>
                  </a:moveTo>
                  <a:lnTo>
                    <a:pt x="372287" y="2080958"/>
                  </a:lnTo>
                  <a:lnTo>
                    <a:pt x="370852" y="2082368"/>
                  </a:lnTo>
                  <a:lnTo>
                    <a:pt x="371678" y="2082914"/>
                  </a:lnTo>
                  <a:lnTo>
                    <a:pt x="372376" y="2085301"/>
                  </a:lnTo>
                  <a:lnTo>
                    <a:pt x="373049" y="2085213"/>
                  </a:lnTo>
                  <a:close/>
                </a:path>
                <a:path w="1762760" h="2089150">
                  <a:moveTo>
                    <a:pt x="373545" y="2085149"/>
                  </a:moveTo>
                  <a:lnTo>
                    <a:pt x="373049" y="2085213"/>
                  </a:lnTo>
                  <a:lnTo>
                    <a:pt x="373126" y="2085632"/>
                  </a:lnTo>
                  <a:lnTo>
                    <a:pt x="373545" y="2085149"/>
                  </a:lnTo>
                  <a:close/>
                </a:path>
                <a:path w="1762760" h="2089150">
                  <a:moveTo>
                    <a:pt x="374230" y="2084336"/>
                  </a:moveTo>
                  <a:lnTo>
                    <a:pt x="373545" y="2085149"/>
                  </a:lnTo>
                  <a:lnTo>
                    <a:pt x="373837" y="2085111"/>
                  </a:lnTo>
                  <a:lnTo>
                    <a:pt x="374230" y="2084336"/>
                  </a:lnTo>
                  <a:close/>
                </a:path>
                <a:path w="1762760" h="2089150">
                  <a:moveTo>
                    <a:pt x="374700" y="2083384"/>
                  </a:moveTo>
                  <a:lnTo>
                    <a:pt x="374230" y="2084336"/>
                  </a:lnTo>
                  <a:lnTo>
                    <a:pt x="374383" y="2084158"/>
                  </a:lnTo>
                  <a:lnTo>
                    <a:pt x="374535" y="2083854"/>
                  </a:lnTo>
                  <a:lnTo>
                    <a:pt x="374700" y="2083384"/>
                  </a:lnTo>
                  <a:close/>
                </a:path>
                <a:path w="1762760" h="2089150">
                  <a:moveTo>
                    <a:pt x="377990" y="2085263"/>
                  </a:moveTo>
                  <a:lnTo>
                    <a:pt x="377723" y="2085200"/>
                  </a:lnTo>
                  <a:lnTo>
                    <a:pt x="377431" y="2085124"/>
                  </a:lnTo>
                  <a:lnTo>
                    <a:pt x="377164" y="2085009"/>
                  </a:lnTo>
                  <a:lnTo>
                    <a:pt x="377520" y="2085225"/>
                  </a:lnTo>
                  <a:lnTo>
                    <a:pt x="377774" y="2085289"/>
                  </a:lnTo>
                  <a:lnTo>
                    <a:pt x="377990" y="2085263"/>
                  </a:lnTo>
                  <a:close/>
                </a:path>
                <a:path w="1762760" h="2089150">
                  <a:moveTo>
                    <a:pt x="378955" y="2084514"/>
                  </a:moveTo>
                  <a:lnTo>
                    <a:pt x="378917" y="2084235"/>
                  </a:lnTo>
                  <a:lnTo>
                    <a:pt x="378587" y="2084895"/>
                  </a:lnTo>
                  <a:lnTo>
                    <a:pt x="378307" y="2085200"/>
                  </a:lnTo>
                  <a:lnTo>
                    <a:pt x="377990" y="2085263"/>
                  </a:lnTo>
                  <a:lnTo>
                    <a:pt x="378218" y="2085301"/>
                  </a:lnTo>
                  <a:lnTo>
                    <a:pt x="378625" y="2085314"/>
                  </a:lnTo>
                  <a:lnTo>
                    <a:pt x="378815" y="2084895"/>
                  </a:lnTo>
                  <a:lnTo>
                    <a:pt x="378955" y="2084514"/>
                  </a:lnTo>
                  <a:close/>
                </a:path>
                <a:path w="1762760" h="2089150">
                  <a:moveTo>
                    <a:pt x="380238" y="2075548"/>
                  </a:moveTo>
                  <a:lnTo>
                    <a:pt x="379158" y="2073008"/>
                  </a:lnTo>
                  <a:lnTo>
                    <a:pt x="378180" y="2076818"/>
                  </a:lnTo>
                  <a:lnTo>
                    <a:pt x="377418" y="2074278"/>
                  </a:lnTo>
                  <a:lnTo>
                    <a:pt x="377723" y="2073008"/>
                  </a:lnTo>
                  <a:lnTo>
                    <a:pt x="375577" y="2074278"/>
                  </a:lnTo>
                  <a:lnTo>
                    <a:pt x="376224" y="2073008"/>
                  </a:lnTo>
                  <a:lnTo>
                    <a:pt x="376301" y="2071738"/>
                  </a:lnTo>
                  <a:lnTo>
                    <a:pt x="377164" y="2071738"/>
                  </a:lnTo>
                  <a:lnTo>
                    <a:pt x="374865" y="2069198"/>
                  </a:lnTo>
                  <a:lnTo>
                    <a:pt x="371081" y="2073008"/>
                  </a:lnTo>
                  <a:lnTo>
                    <a:pt x="370992" y="2070468"/>
                  </a:lnTo>
                  <a:lnTo>
                    <a:pt x="371335" y="2070468"/>
                  </a:lnTo>
                  <a:lnTo>
                    <a:pt x="366547" y="2069198"/>
                  </a:lnTo>
                  <a:lnTo>
                    <a:pt x="369874" y="2073008"/>
                  </a:lnTo>
                  <a:lnTo>
                    <a:pt x="365379" y="2075548"/>
                  </a:lnTo>
                  <a:lnTo>
                    <a:pt x="365442" y="2074278"/>
                  </a:lnTo>
                  <a:lnTo>
                    <a:pt x="365848" y="2066658"/>
                  </a:lnTo>
                  <a:lnTo>
                    <a:pt x="364337" y="2069198"/>
                  </a:lnTo>
                  <a:lnTo>
                    <a:pt x="363537" y="2069198"/>
                  </a:lnTo>
                  <a:lnTo>
                    <a:pt x="361886" y="2070468"/>
                  </a:lnTo>
                  <a:lnTo>
                    <a:pt x="360756" y="2067928"/>
                  </a:lnTo>
                  <a:lnTo>
                    <a:pt x="355536" y="2070468"/>
                  </a:lnTo>
                  <a:lnTo>
                    <a:pt x="356184" y="2067928"/>
                  </a:lnTo>
                  <a:lnTo>
                    <a:pt x="355358" y="2067928"/>
                  </a:lnTo>
                  <a:lnTo>
                    <a:pt x="355638" y="2066823"/>
                  </a:lnTo>
                  <a:lnTo>
                    <a:pt x="356387" y="2067140"/>
                  </a:lnTo>
                  <a:lnTo>
                    <a:pt x="356831" y="2065388"/>
                  </a:lnTo>
                  <a:lnTo>
                    <a:pt x="355790" y="2066213"/>
                  </a:lnTo>
                  <a:lnTo>
                    <a:pt x="356628" y="2062848"/>
                  </a:lnTo>
                  <a:lnTo>
                    <a:pt x="352412" y="2067928"/>
                  </a:lnTo>
                  <a:lnTo>
                    <a:pt x="351345" y="2065388"/>
                  </a:lnTo>
                  <a:lnTo>
                    <a:pt x="352945" y="2062848"/>
                  </a:lnTo>
                  <a:lnTo>
                    <a:pt x="354241" y="2064118"/>
                  </a:lnTo>
                  <a:lnTo>
                    <a:pt x="353720" y="2062848"/>
                  </a:lnTo>
                  <a:lnTo>
                    <a:pt x="353199" y="2061578"/>
                  </a:lnTo>
                  <a:lnTo>
                    <a:pt x="350342" y="2065388"/>
                  </a:lnTo>
                  <a:lnTo>
                    <a:pt x="350240" y="2064118"/>
                  </a:lnTo>
                  <a:lnTo>
                    <a:pt x="350126" y="2062848"/>
                  </a:lnTo>
                  <a:lnTo>
                    <a:pt x="349808" y="2059038"/>
                  </a:lnTo>
                  <a:lnTo>
                    <a:pt x="347865" y="2059038"/>
                  </a:lnTo>
                  <a:lnTo>
                    <a:pt x="346392" y="2062848"/>
                  </a:lnTo>
                  <a:lnTo>
                    <a:pt x="345516" y="2061578"/>
                  </a:lnTo>
                  <a:lnTo>
                    <a:pt x="344627" y="2060308"/>
                  </a:lnTo>
                  <a:lnTo>
                    <a:pt x="343738" y="2059038"/>
                  </a:lnTo>
                  <a:lnTo>
                    <a:pt x="340575" y="2060308"/>
                  </a:lnTo>
                  <a:lnTo>
                    <a:pt x="341223" y="2059038"/>
                  </a:lnTo>
                  <a:lnTo>
                    <a:pt x="337908" y="2056498"/>
                  </a:lnTo>
                  <a:lnTo>
                    <a:pt x="336245" y="2055228"/>
                  </a:lnTo>
                  <a:lnTo>
                    <a:pt x="334251" y="2053958"/>
                  </a:lnTo>
                  <a:lnTo>
                    <a:pt x="334556" y="2052688"/>
                  </a:lnTo>
                  <a:lnTo>
                    <a:pt x="332638" y="2056498"/>
                  </a:lnTo>
                  <a:lnTo>
                    <a:pt x="331470" y="2055228"/>
                  </a:lnTo>
                  <a:lnTo>
                    <a:pt x="330288" y="2053958"/>
                  </a:lnTo>
                  <a:lnTo>
                    <a:pt x="328091" y="2053958"/>
                  </a:lnTo>
                  <a:lnTo>
                    <a:pt x="329057" y="2052688"/>
                  </a:lnTo>
                  <a:lnTo>
                    <a:pt x="329730" y="2051418"/>
                  </a:lnTo>
                  <a:lnTo>
                    <a:pt x="331152" y="2051418"/>
                  </a:lnTo>
                  <a:lnTo>
                    <a:pt x="329374" y="2050148"/>
                  </a:lnTo>
                  <a:lnTo>
                    <a:pt x="328485" y="2051418"/>
                  </a:lnTo>
                  <a:lnTo>
                    <a:pt x="326351" y="2051418"/>
                  </a:lnTo>
                  <a:lnTo>
                    <a:pt x="327126" y="2050148"/>
                  </a:lnTo>
                  <a:lnTo>
                    <a:pt x="327901" y="2048878"/>
                  </a:lnTo>
                  <a:lnTo>
                    <a:pt x="325513" y="2048878"/>
                  </a:lnTo>
                  <a:lnTo>
                    <a:pt x="321881" y="2050148"/>
                  </a:lnTo>
                  <a:lnTo>
                    <a:pt x="319620" y="2047608"/>
                  </a:lnTo>
                  <a:lnTo>
                    <a:pt x="318376" y="2050148"/>
                  </a:lnTo>
                  <a:lnTo>
                    <a:pt x="319100" y="2055228"/>
                  </a:lnTo>
                  <a:lnTo>
                    <a:pt x="315175" y="2055228"/>
                  </a:lnTo>
                  <a:lnTo>
                    <a:pt x="316052" y="2052688"/>
                  </a:lnTo>
                  <a:lnTo>
                    <a:pt x="315798" y="2051418"/>
                  </a:lnTo>
                  <a:lnTo>
                    <a:pt x="316293" y="2051138"/>
                  </a:lnTo>
                  <a:lnTo>
                    <a:pt x="315493" y="2050148"/>
                  </a:lnTo>
                  <a:lnTo>
                    <a:pt x="316344" y="2048878"/>
                  </a:lnTo>
                  <a:lnTo>
                    <a:pt x="315264" y="2048878"/>
                  </a:lnTo>
                  <a:lnTo>
                    <a:pt x="316090" y="2047608"/>
                  </a:lnTo>
                  <a:lnTo>
                    <a:pt x="316357" y="2047608"/>
                  </a:lnTo>
                  <a:lnTo>
                    <a:pt x="315849" y="2046338"/>
                  </a:lnTo>
                  <a:lnTo>
                    <a:pt x="315353" y="2045068"/>
                  </a:lnTo>
                  <a:lnTo>
                    <a:pt x="315480" y="2043798"/>
                  </a:lnTo>
                  <a:lnTo>
                    <a:pt x="315125" y="2045068"/>
                  </a:lnTo>
                  <a:lnTo>
                    <a:pt x="314363" y="2046338"/>
                  </a:lnTo>
                  <a:lnTo>
                    <a:pt x="313347" y="2046338"/>
                  </a:lnTo>
                  <a:lnTo>
                    <a:pt x="310946" y="2045068"/>
                  </a:lnTo>
                  <a:lnTo>
                    <a:pt x="313550" y="2043798"/>
                  </a:lnTo>
                  <a:lnTo>
                    <a:pt x="312610" y="2042528"/>
                  </a:lnTo>
                  <a:lnTo>
                    <a:pt x="311467" y="2042528"/>
                  </a:lnTo>
                  <a:lnTo>
                    <a:pt x="310591" y="2041258"/>
                  </a:lnTo>
                  <a:lnTo>
                    <a:pt x="309295" y="2043798"/>
                  </a:lnTo>
                  <a:lnTo>
                    <a:pt x="308610" y="2043798"/>
                  </a:lnTo>
                  <a:lnTo>
                    <a:pt x="309079" y="2042528"/>
                  </a:lnTo>
                  <a:lnTo>
                    <a:pt x="309156" y="2041258"/>
                  </a:lnTo>
                  <a:lnTo>
                    <a:pt x="307390" y="2042528"/>
                  </a:lnTo>
                  <a:lnTo>
                    <a:pt x="303403" y="2038718"/>
                  </a:lnTo>
                  <a:lnTo>
                    <a:pt x="303390" y="2042528"/>
                  </a:lnTo>
                  <a:lnTo>
                    <a:pt x="298132" y="2043798"/>
                  </a:lnTo>
                  <a:lnTo>
                    <a:pt x="295910" y="2037448"/>
                  </a:lnTo>
                  <a:lnTo>
                    <a:pt x="291452" y="2037448"/>
                  </a:lnTo>
                  <a:lnTo>
                    <a:pt x="291896" y="2036178"/>
                  </a:lnTo>
                  <a:lnTo>
                    <a:pt x="289052" y="2036178"/>
                  </a:lnTo>
                  <a:lnTo>
                    <a:pt x="286448" y="2034908"/>
                  </a:lnTo>
                  <a:lnTo>
                    <a:pt x="283832" y="2036178"/>
                  </a:lnTo>
                  <a:lnTo>
                    <a:pt x="283159" y="2034908"/>
                  </a:lnTo>
                  <a:lnTo>
                    <a:pt x="283044" y="2033638"/>
                  </a:lnTo>
                  <a:lnTo>
                    <a:pt x="283883" y="2032368"/>
                  </a:lnTo>
                  <a:lnTo>
                    <a:pt x="281076" y="2032368"/>
                  </a:lnTo>
                  <a:lnTo>
                    <a:pt x="279285" y="2029828"/>
                  </a:lnTo>
                  <a:lnTo>
                    <a:pt x="281673" y="2029828"/>
                  </a:lnTo>
                  <a:lnTo>
                    <a:pt x="281851" y="2029828"/>
                  </a:lnTo>
                  <a:lnTo>
                    <a:pt x="281559" y="2029675"/>
                  </a:lnTo>
                  <a:lnTo>
                    <a:pt x="280733" y="2028558"/>
                  </a:lnTo>
                  <a:lnTo>
                    <a:pt x="279793" y="2027288"/>
                  </a:lnTo>
                  <a:lnTo>
                    <a:pt x="280009" y="2026018"/>
                  </a:lnTo>
                  <a:lnTo>
                    <a:pt x="276301" y="2027288"/>
                  </a:lnTo>
                  <a:lnTo>
                    <a:pt x="278320" y="2026018"/>
                  </a:lnTo>
                  <a:lnTo>
                    <a:pt x="276072" y="2023478"/>
                  </a:lnTo>
                  <a:lnTo>
                    <a:pt x="274637" y="2023478"/>
                  </a:lnTo>
                  <a:lnTo>
                    <a:pt x="275399" y="2026018"/>
                  </a:lnTo>
                  <a:lnTo>
                    <a:pt x="274002" y="2026018"/>
                  </a:lnTo>
                  <a:lnTo>
                    <a:pt x="273024" y="2024748"/>
                  </a:lnTo>
                  <a:lnTo>
                    <a:pt x="272059" y="2024748"/>
                  </a:lnTo>
                  <a:lnTo>
                    <a:pt x="273138" y="2023478"/>
                  </a:lnTo>
                  <a:lnTo>
                    <a:pt x="274218" y="2022208"/>
                  </a:lnTo>
                  <a:lnTo>
                    <a:pt x="271297" y="2019668"/>
                  </a:lnTo>
                  <a:lnTo>
                    <a:pt x="263956" y="2019668"/>
                  </a:lnTo>
                  <a:lnTo>
                    <a:pt x="263639" y="2018868"/>
                  </a:lnTo>
                  <a:lnTo>
                    <a:pt x="261670" y="2020938"/>
                  </a:lnTo>
                  <a:lnTo>
                    <a:pt x="260718" y="2019668"/>
                  </a:lnTo>
                  <a:lnTo>
                    <a:pt x="259765" y="2018398"/>
                  </a:lnTo>
                  <a:lnTo>
                    <a:pt x="259791" y="2017128"/>
                  </a:lnTo>
                  <a:lnTo>
                    <a:pt x="259829" y="2015858"/>
                  </a:lnTo>
                  <a:lnTo>
                    <a:pt x="259892" y="2013318"/>
                  </a:lnTo>
                  <a:lnTo>
                    <a:pt x="259245" y="2013318"/>
                  </a:lnTo>
                  <a:lnTo>
                    <a:pt x="257263" y="2009508"/>
                  </a:lnTo>
                  <a:lnTo>
                    <a:pt x="254152" y="2015858"/>
                  </a:lnTo>
                  <a:lnTo>
                    <a:pt x="251777" y="2013318"/>
                  </a:lnTo>
                  <a:lnTo>
                    <a:pt x="251561" y="2014588"/>
                  </a:lnTo>
                  <a:lnTo>
                    <a:pt x="250342" y="2017128"/>
                  </a:lnTo>
                  <a:lnTo>
                    <a:pt x="247535" y="2017128"/>
                  </a:lnTo>
                  <a:lnTo>
                    <a:pt x="245643" y="2015858"/>
                  </a:lnTo>
                  <a:lnTo>
                    <a:pt x="247459" y="2012048"/>
                  </a:lnTo>
                  <a:lnTo>
                    <a:pt x="249262" y="2010778"/>
                  </a:lnTo>
                  <a:lnTo>
                    <a:pt x="249809" y="2012048"/>
                  </a:lnTo>
                  <a:lnTo>
                    <a:pt x="250634" y="2012048"/>
                  </a:lnTo>
                  <a:lnTo>
                    <a:pt x="250418" y="2010778"/>
                  </a:lnTo>
                  <a:lnTo>
                    <a:pt x="250202" y="2009508"/>
                  </a:lnTo>
                  <a:lnTo>
                    <a:pt x="247243" y="2008238"/>
                  </a:lnTo>
                  <a:lnTo>
                    <a:pt x="248107" y="2009508"/>
                  </a:lnTo>
                  <a:lnTo>
                    <a:pt x="247205" y="2008238"/>
                  </a:lnTo>
                  <a:lnTo>
                    <a:pt x="246303" y="2006968"/>
                  </a:lnTo>
                  <a:lnTo>
                    <a:pt x="243954" y="2006968"/>
                  </a:lnTo>
                  <a:lnTo>
                    <a:pt x="241782" y="2004428"/>
                  </a:lnTo>
                  <a:lnTo>
                    <a:pt x="241884" y="2005698"/>
                  </a:lnTo>
                  <a:lnTo>
                    <a:pt x="241566" y="2006968"/>
                  </a:lnTo>
                  <a:lnTo>
                    <a:pt x="241134" y="2006968"/>
                  </a:lnTo>
                  <a:lnTo>
                    <a:pt x="237883" y="2003196"/>
                  </a:lnTo>
                  <a:lnTo>
                    <a:pt x="237934" y="2004428"/>
                  </a:lnTo>
                  <a:lnTo>
                    <a:pt x="238188" y="2008238"/>
                  </a:lnTo>
                  <a:lnTo>
                    <a:pt x="235204" y="2006968"/>
                  </a:lnTo>
                  <a:lnTo>
                    <a:pt x="234594" y="2004428"/>
                  </a:lnTo>
                  <a:lnTo>
                    <a:pt x="237845" y="2003209"/>
                  </a:lnTo>
                  <a:lnTo>
                    <a:pt x="234480" y="2003158"/>
                  </a:lnTo>
                  <a:lnTo>
                    <a:pt x="233451" y="2000618"/>
                  </a:lnTo>
                  <a:lnTo>
                    <a:pt x="236931" y="1999348"/>
                  </a:lnTo>
                  <a:lnTo>
                    <a:pt x="233260" y="2000618"/>
                  </a:lnTo>
                  <a:lnTo>
                    <a:pt x="233222" y="1999348"/>
                  </a:lnTo>
                  <a:lnTo>
                    <a:pt x="233108" y="1995538"/>
                  </a:lnTo>
                  <a:lnTo>
                    <a:pt x="231927" y="1994268"/>
                  </a:lnTo>
                  <a:lnTo>
                    <a:pt x="232651" y="1994268"/>
                  </a:lnTo>
                  <a:lnTo>
                    <a:pt x="231381" y="1992998"/>
                  </a:lnTo>
                  <a:lnTo>
                    <a:pt x="230873" y="1995538"/>
                  </a:lnTo>
                  <a:lnTo>
                    <a:pt x="230314" y="1995538"/>
                  </a:lnTo>
                  <a:lnTo>
                    <a:pt x="229692" y="1994268"/>
                  </a:lnTo>
                  <a:lnTo>
                    <a:pt x="228600" y="1994268"/>
                  </a:lnTo>
                  <a:lnTo>
                    <a:pt x="228727" y="1998078"/>
                  </a:lnTo>
                  <a:lnTo>
                    <a:pt x="226021" y="1999348"/>
                  </a:lnTo>
                  <a:lnTo>
                    <a:pt x="225831" y="1998078"/>
                  </a:lnTo>
                  <a:lnTo>
                    <a:pt x="225780" y="1997671"/>
                  </a:lnTo>
                  <a:lnTo>
                    <a:pt x="226187" y="1998078"/>
                  </a:lnTo>
                  <a:lnTo>
                    <a:pt x="225933" y="1996808"/>
                  </a:lnTo>
                  <a:lnTo>
                    <a:pt x="225679" y="1995538"/>
                  </a:lnTo>
                  <a:lnTo>
                    <a:pt x="225425" y="1994268"/>
                  </a:lnTo>
                  <a:lnTo>
                    <a:pt x="225094" y="1992668"/>
                  </a:lnTo>
                  <a:lnTo>
                    <a:pt x="225094" y="1997011"/>
                  </a:lnTo>
                  <a:lnTo>
                    <a:pt x="222211" y="1998078"/>
                  </a:lnTo>
                  <a:lnTo>
                    <a:pt x="223558" y="1995538"/>
                  </a:lnTo>
                  <a:lnTo>
                    <a:pt x="225094" y="1997011"/>
                  </a:lnTo>
                  <a:lnTo>
                    <a:pt x="225094" y="1992668"/>
                  </a:lnTo>
                  <a:lnTo>
                    <a:pt x="224904" y="1991728"/>
                  </a:lnTo>
                  <a:lnTo>
                    <a:pt x="226225" y="1992287"/>
                  </a:lnTo>
                  <a:lnTo>
                    <a:pt x="225983" y="1991728"/>
                  </a:lnTo>
                  <a:lnTo>
                    <a:pt x="226733" y="1991728"/>
                  </a:lnTo>
                  <a:lnTo>
                    <a:pt x="225209" y="1986648"/>
                  </a:lnTo>
                  <a:lnTo>
                    <a:pt x="223405" y="1994268"/>
                  </a:lnTo>
                  <a:lnTo>
                    <a:pt x="221856" y="1992998"/>
                  </a:lnTo>
                  <a:lnTo>
                    <a:pt x="220294" y="1991728"/>
                  </a:lnTo>
                  <a:lnTo>
                    <a:pt x="221665" y="1990458"/>
                  </a:lnTo>
                  <a:lnTo>
                    <a:pt x="221576" y="1989582"/>
                  </a:lnTo>
                  <a:lnTo>
                    <a:pt x="219684" y="1991728"/>
                  </a:lnTo>
                  <a:lnTo>
                    <a:pt x="217779" y="1991728"/>
                  </a:lnTo>
                  <a:lnTo>
                    <a:pt x="216522" y="1989188"/>
                  </a:lnTo>
                  <a:lnTo>
                    <a:pt x="215036" y="1991728"/>
                  </a:lnTo>
                  <a:lnTo>
                    <a:pt x="214058" y="1990458"/>
                  </a:lnTo>
                  <a:lnTo>
                    <a:pt x="214909" y="1991728"/>
                  </a:lnTo>
                  <a:lnTo>
                    <a:pt x="213537" y="1992998"/>
                  </a:lnTo>
                  <a:lnTo>
                    <a:pt x="212648" y="1992998"/>
                  </a:lnTo>
                  <a:lnTo>
                    <a:pt x="211493" y="1992134"/>
                  </a:lnTo>
                  <a:lnTo>
                    <a:pt x="209270" y="1992998"/>
                  </a:lnTo>
                  <a:lnTo>
                    <a:pt x="209588" y="1991728"/>
                  </a:lnTo>
                  <a:lnTo>
                    <a:pt x="210515" y="1987918"/>
                  </a:lnTo>
                  <a:lnTo>
                    <a:pt x="210820" y="1986648"/>
                  </a:lnTo>
                  <a:lnTo>
                    <a:pt x="207467" y="1986648"/>
                  </a:lnTo>
                  <a:lnTo>
                    <a:pt x="207149" y="1985378"/>
                  </a:lnTo>
                  <a:lnTo>
                    <a:pt x="209232" y="1984108"/>
                  </a:lnTo>
                  <a:lnTo>
                    <a:pt x="208813" y="1982838"/>
                  </a:lnTo>
                  <a:lnTo>
                    <a:pt x="205816" y="1982838"/>
                  </a:lnTo>
                  <a:lnTo>
                    <a:pt x="205232" y="1983003"/>
                  </a:lnTo>
                  <a:lnTo>
                    <a:pt x="205232" y="1985378"/>
                  </a:lnTo>
                  <a:lnTo>
                    <a:pt x="203085" y="1986521"/>
                  </a:lnTo>
                  <a:lnTo>
                    <a:pt x="202806" y="1987918"/>
                  </a:lnTo>
                  <a:lnTo>
                    <a:pt x="202844" y="1986648"/>
                  </a:lnTo>
                  <a:lnTo>
                    <a:pt x="202920" y="1986445"/>
                  </a:lnTo>
                  <a:lnTo>
                    <a:pt x="202996" y="1985378"/>
                  </a:lnTo>
                  <a:lnTo>
                    <a:pt x="203022" y="1985048"/>
                  </a:lnTo>
                  <a:lnTo>
                    <a:pt x="204685" y="1984108"/>
                  </a:lnTo>
                  <a:lnTo>
                    <a:pt x="205232" y="1985378"/>
                  </a:lnTo>
                  <a:lnTo>
                    <a:pt x="205232" y="1983003"/>
                  </a:lnTo>
                  <a:lnTo>
                    <a:pt x="201193" y="1984108"/>
                  </a:lnTo>
                  <a:lnTo>
                    <a:pt x="202006" y="1984946"/>
                  </a:lnTo>
                  <a:lnTo>
                    <a:pt x="198208" y="1987918"/>
                  </a:lnTo>
                  <a:lnTo>
                    <a:pt x="197573" y="1984108"/>
                  </a:lnTo>
                  <a:lnTo>
                    <a:pt x="199288" y="1981568"/>
                  </a:lnTo>
                  <a:lnTo>
                    <a:pt x="200990" y="1979028"/>
                  </a:lnTo>
                  <a:lnTo>
                    <a:pt x="200507" y="1977758"/>
                  </a:lnTo>
                  <a:lnTo>
                    <a:pt x="199529" y="1975218"/>
                  </a:lnTo>
                  <a:lnTo>
                    <a:pt x="193979" y="1977758"/>
                  </a:lnTo>
                  <a:lnTo>
                    <a:pt x="190969" y="1973948"/>
                  </a:lnTo>
                  <a:lnTo>
                    <a:pt x="191617" y="1976488"/>
                  </a:lnTo>
                  <a:lnTo>
                    <a:pt x="189738" y="1977758"/>
                  </a:lnTo>
                  <a:lnTo>
                    <a:pt x="189039" y="1975218"/>
                  </a:lnTo>
                  <a:lnTo>
                    <a:pt x="187236" y="1975218"/>
                  </a:lnTo>
                  <a:lnTo>
                    <a:pt x="188493" y="1972678"/>
                  </a:lnTo>
                  <a:lnTo>
                    <a:pt x="188125" y="1972678"/>
                  </a:lnTo>
                  <a:lnTo>
                    <a:pt x="188328" y="1970138"/>
                  </a:lnTo>
                  <a:lnTo>
                    <a:pt x="187528" y="1972678"/>
                  </a:lnTo>
                  <a:lnTo>
                    <a:pt x="186905" y="1971408"/>
                  </a:lnTo>
                  <a:lnTo>
                    <a:pt x="185635" y="1968868"/>
                  </a:lnTo>
                  <a:lnTo>
                    <a:pt x="182981" y="1971408"/>
                  </a:lnTo>
                  <a:lnTo>
                    <a:pt x="182803" y="1968868"/>
                  </a:lnTo>
                  <a:lnTo>
                    <a:pt x="180378" y="1965058"/>
                  </a:lnTo>
                  <a:lnTo>
                    <a:pt x="175958" y="1971408"/>
                  </a:lnTo>
                  <a:lnTo>
                    <a:pt x="173393" y="1968868"/>
                  </a:lnTo>
                  <a:lnTo>
                    <a:pt x="175564" y="1967598"/>
                  </a:lnTo>
                  <a:lnTo>
                    <a:pt x="175310" y="1966328"/>
                  </a:lnTo>
                  <a:lnTo>
                    <a:pt x="175069" y="1965058"/>
                  </a:lnTo>
                  <a:lnTo>
                    <a:pt x="175475" y="1965058"/>
                  </a:lnTo>
                  <a:lnTo>
                    <a:pt x="175641" y="1962518"/>
                  </a:lnTo>
                  <a:lnTo>
                    <a:pt x="171132" y="1965058"/>
                  </a:lnTo>
                  <a:lnTo>
                    <a:pt x="171361" y="1962518"/>
                  </a:lnTo>
                  <a:lnTo>
                    <a:pt x="170408" y="1963788"/>
                  </a:lnTo>
                  <a:lnTo>
                    <a:pt x="169037" y="1965058"/>
                  </a:lnTo>
                  <a:lnTo>
                    <a:pt x="168046" y="1963788"/>
                  </a:lnTo>
                  <a:lnTo>
                    <a:pt x="166116" y="1962518"/>
                  </a:lnTo>
                  <a:lnTo>
                    <a:pt x="165760" y="1965058"/>
                  </a:lnTo>
                  <a:lnTo>
                    <a:pt x="165900" y="1963788"/>
                  </a:lnTo>
                  <a:lnTo>
                    <a:pt x="166204" y="1961248"/>
                  </a:lnTo>
                  <a:lnTo>
                    <a:pt x="166357" y="1959978"/>
                  </a:lnTo>
                  <a:lnTo>
                    <a:pt x="157086" y="1959978"/>
                  </a:lnTo>
                  <a:lnTo>
                    <a:pt x="130048" y="1959978"/>
                  </a:lnTo>
                  <a:lnTo>
                    <a:pt x="129374" y="1959978"/>
                  </a:lnTo>
                  <a:lnTo>
                    <a:pt x="129235" y="1962518"/>
                  </a:lnTo>
                  <a:lnTo>
                    <a:pt x="134264" y="1962518"/>
                  </a:lnTo>
                  <a:lnTo>
                    <a:pt x="135521" y="1961248"/>
                  </a:lnTo>
                  <a:lnTo>
                    <a:pt x="136347" y="1962518"/>
                  </a:lnTo>
                  <a:lnTo>
                    <a:pt x="134620" y="1962518"/>
                  </a:lnTo>
                  <a:lnTo>
                    <a:pt x="134594" y="1963788"/>
                  </a:lnTo>
                  <a:lnTo>
                    <a:pt x="135039" y="1966328"/>
                  </a:lnTo>
                  <a:lnTo>
                    <a:pt x="139852" y="1963788"/>
                  </a:lnTo>
                  <a:lnTo>
                    <a:pt x="139192" y="1966506"/>
                  </a:lnTo>
                  <a:lnTo>
                    <a:pt x="139420" y="1966328"/>
                  </a:lnTo>
                  <a:lnTo>
                    <a:pt x="141681" y="1970138"/>
                  </a:lnTo>
                  <a:lnTo>
                    <a:pt x="142582" y="1967598"/>
                  </a:lnTo>
                  <a:lnTo>
                    <a:pt x="144157" y="1970138"/>
                  </a:lnTo>
                  <a:lnTo>
                    <a:pt x="147916" y="1970138"/>
                  </a:lnTo>
                  <a:lnTo>
                    <a:pt x="148513" y="1971878"/>
                  </a:lnTo>
                  <a:lnTo>
                    <a:pt x="148348" y="1971929"/>
                  </a:lnTo>
                  <a:lnTo>
                    <a:pt x="148082" y="1972144"/>
                  </a:lnTo>
                  <a:lnTo>
                    <a:pt x="148932" y="1974342"/>
                  </a:lnTo>
                  <a:lnTo>
                    <a:pt x="149136" y="1973211"/>
                  </a:lnTo>
                  <a:lnTo>
                    <a:pt x="149034" y="1972487"/>
                  </a:lnTo>
                  <a:lnTo>
                    <a:pt x="151955" y="1970138"/>
                  </a:lnTo>
                  <a:lnTo>
                    <a:pt x="151993" y="1976488"/>
                  </a:lnTo>
                  <a:lnTo>
                    <a:pt x="155067" y="1972678"/>
                  </a:lnTo>
                  <a:lnTo>
                    <a:pt x="152107" y="1976488"/>
                  </a:lnTo>
                  <a:lnTo>
                    <a:pt x="157022" y="1979028"/>
                  </a:lnTo>
                  <a:lnTo>
                    <a:pt x="158483" y="1979028"/>
                  </a:lnTo>
                  <a:lnTo>
                    <a:pt x="160312" y="1980298"/>
                  </a:lnTo>
                  <a:lnTo>
                    <a:pt x="158559" y="1981568"/>
                  </a:lnTo>
                  <a:lnTo>
                    <a:pt x="160350" y="1982838"/>
                  </a:lnTo>
                  <a:lnTo>
                    <a:pt x="162483" y="1982838"/>
                  </a:lnTo>
                  <a:lnTo>
                    <a:pt x="163550" y="1981568"/>
                  </a:lnTo>
                  <a:lnTo>
                    <a:pt x="163563" y="1987918"/>
                  </a:lnTo>
                  <a:lnTo>
                    <a:pt x="172618" y="1981568"/>
                  </a:lnTo>
                  <a:lnTo>
                    <a:pt x="170345" y="1989188"/>
                  </a:lnTo>
                  <a:lnTo>
                    <a:pt x="176961" y="1990458"/>
                  </a:lnTo>
                  <a:lnTo>
                    <a:pt x="182067" y="1992655"/>
                  </a:lnTo>
                  <a:lnTo>
                    <a:pt x="180149" y="1995538"/>
                  </a:lnTo>
                  <a:lnTo>
                    <a:pt x="184797" y="1996592"/>
                  </a:lnTo>
                  <a:lnTo>
                    <a:pt x="183286" y="1993099"/>
                  </a:lnTo>
                  <a:lnTo>
                    <a:pt x="188188" y="1994268"/>
                  </a:lnTo>
                  <a:lnTo>
                    <a:pt x="186499" y="1996605"/>
                  </a:lnTo>
                  <a:lnTo>
                    <a:pt x="190550" y="1995538"/>
                  </a:lnTo>
                  <a:lnTo>
                    <a:pt x="194398" y="1999348"/>
                  </a:lnTo>
                  <a:lnTo>
                    <a:pt x="195224" y="2000618"/>
                  </a:lnTo>
                  <a:lnTo>
                    <a:pt x="191808" y="2000618"/>
                  </a:lnTo>
                  <a:lnTo>
                    <a:pt x="197396" y="2001888"/>
                  </a:lnTo>
                  <a:lnTo>
                    <a:pt x="200444" y="2006968"/>
                  </a:lnTo>
                  <a:lnTo>
                    <a:pt x="205854" y="2006968"/>
                  </a:lnTo>
                  <a:lnTo>
                    <a:pt x="205613" y="2008238"/>
                  </a:lnTo>
                  <a:lnTo>
                    <a:pt x="205206" y="2008238"/>
                  </a:lnTo>
                  <a:lnTo>
                    <a:pt x="205828" y="2009508"/>
                  </a:lnTo>
                  <a:lnTo>
                    <a:pt x="206857" y="2008238"/>
                  </a:lnTo>
                  <a:lnTo>
                    <a:pt x="205765" y="2008238"/>
                  </a:lnTo>
                  <a:lnTo>
                    <a:pt x="206133" y="2004428"/>
                  </a:lnTo>
                  <a:lnTo>
                    <a:pt x="211797" y="2004428"/>
                  </a:lnTo>
                  <a:lnTo>
                    <a:pt x="208775" y="2006968"/>
                  </a:lnTo>
                  <a:lnTo>
                    <a:pt x="216522" y="2006968"/>
                  </a:lnTo>
                  <a:lnTo>
                    <a:pt x="213055" y="2009825"/>
                  </a:lnTo>
                  <a:lnTo>
                    <a:pt x="213487" y="2010778"/>
                  </a:lnTo>
                  <a:lnTo>
                    <a:pt x="213309" y="2012048"/>
                  </a:lnTo>
                  <a:lnTo>
                    <a:pt x="211658" y="2013318"/>
                  </a:lnTo>
                  <a:lnTo>
                    <a:pt x="215188" y="2013318"/>
                  </a:lnTo>
                  <a:lnTo>
                    <a:pt x="215315" y="2010778"/>
                  </a:lnTo>
                  <a:lnTo>
                    <a:pt x="217932" y="2012048"/>
                  </a:lnTo>
                  <a:lnTo>
                    <a:pt x="217373" y="2013318"/>
                  </a:lnTo>
                  <a:lnTo>
                    <a:pt x="216636" y="2013318"/>
                  </a:lnTo>
                  <a:lnTo>
                    <a:pt x="215747" y="2014588"/>
                  </a:lnTo>
                  <a:lnTo>
                    <a:pt x="220484" y="2012048"/>
                  </a:lnTo>
                  <a:lnTo>
                    <a:pt x="222262" y="2014588"/>
                  </a:lnTo>
                  <a:lnTo>
                    <a:pt x="221818" y="2014588"/>
                  </a:lnTo>
                  <a:lnTo>
                    <a:pt x="221665" y="2015858"/>
                  </a:lnTo>
                  <a:lnTo>
                    <a:pt x="221005" y="2015858"/>
                  </a:lnTo>
                  <a:lnTo>
                    <a:pt x="225018" y="2017128"/>
                  </a:lnTo>
                  <a:lnTo>
                    <a:pt x="230187" y="2014588"/>
                  </a:lnTo>
                  <a:lnTo>
                    <a:pt x="233451" y="2018398"/>
                  </a:lnTo>
                  <a:lnTo>
                    <a:pt x="229971" y="2022208"/>
                  </a:lnTo>
                  <a:lnTo>
                    <a:pt x="234162" y="2020938"/>
                  </a:lnTo>
                  <a:lnTo>
                    <a:pt x="232473" y="2024748"/>
                  </a:lnTo>
                  <a:lnTo>
                    <a:pt x="235343" y="2024748"/>
                  </a:lnTo>
                  <a:lnTo>
                    <a:pt x="235356" y="2022208"/>
                  </a:lnTo>
                  <a:lnTo>
                    <a:pt x="237312" y="2023478"/>
                  </a:lnTo>
                  <a:lnTo>
                    <a:pt x="240461" y="2022208"/>
                  </a:lnTo>
                  <a:lnTo>
                    <a:pt x="241566" y="2023478"/>
                  </a:lnTo>
                  <a:lnTo>
                    <a:pt x="239306" y="2024748"/>
                  </a:lnTo>
                  <a:lnTo>
                    <a:pt x="243408" y="2026018"/>
                  </a:lnTo>
                  <a:lnTo>
                    <a:pt x="241998" y="2023478"/>
                  </a:lnTo>
                  <a:lnTo>
                    <a:pt x="244983" y="2023478"/>
                  </a:lnTo>
                  <a:lnTo>
                    <a:pt x="244716" y="2022208"/>
                  </a:lnTo>
                  <a:lnTo>
                    <a:pt x="244436" y="2020938"/>
                  </a:lnTo>
                  <a:lnTo>
                    <a:pt x="244157" y="2019668"/>
                  </a:lnTo>
                  <a:lnTo>
                    <a:pt x="246291" y="2020938"/>
                  </a:lnTo>
                  <a:lnTo>
                    <a:pt x="245554" y="2020938"/>
                  </a:lnTo>
                  <a:lnTo>
                    <a:pt x="248259" y="2022208"/>
                  </a:lnTo>
                  <a:lnTo>
                    <a:pt x="248196" y="2024570"/>
                  </a:lnTo>
                  <a:lnTo>
                    <a:pt x="248196" y="2024748"/>
                  </a:lnTo>
                  <a:lnTo>
                    <a:pt x="249770" y="2024748"/>
                  </a:lnTo>
                  <a:lnTo>
                    <a:pt x="251396" y="2023478"/>
                  </a:lnTo>
                  <a:lnTo>
                    <a:pt x="252425" y="2026018"/>
                  </a:lnTo>
                  <a:lnTo>
                    <a:pt x="252234" y="2027288"/>
                  </a:lnTo>
                  <a:lnTo>
                    <a:pt x="250888" y="2028888"/>
                  </a:lnTo>
                  <a:lnTo>
                    <a:pt x="252463" y="2027288"/>
                  </a:lnTo>
                  <a:lnTo>
                    <a:pt x="255117" y="2032368"/>
                  </a:lnTo>
                  <a:lnTo>
                    <a:pt x="256794" y="2030895"/>
                  </a:lnTo>
                  <a:lnTo>
                    <a:pt x="256273" y="2032241"/>
                  </a:lnTo>
                  <a:lnTo>
                    <a:pt x="258229" y="2029828"/>
                  </a:lnTo>
                  <a:lnTo>
                    <a:pt x="258686" y="2030895"/>
                  </a:lnTo>
                  <a:lnTo>
                    <a:pt x="258711" y="2032368"/>
                  </a:lnTo>
                  <a:lnTo>
                    <a:pt x="257810" y="2033638"/>
                  </a:lnTo>
                  <a:lnTo>
                    <a:pt x="260400" y="2034908"/>
                  </a:lnTo>
                  <a:lnTo>
                    <a:pt x="259435" y="2029828"/>
                  </a:lnTo>
                  <a:lnTo>
                    <a:pt x="259194" y="2028558"/>
                  </a:lnTo>
                  <a:lnTo>
                    <a:pt x="261569" y="2032368"/>
                  </a:lnTo>
                  <a:lnTo>
                    <a:pt x="260400" y="2032368"/>
                  </a:lnTo>
                  <a:lnTo>
                    <a:pt x="263271" y="2034908"/>
                  </a:lnTo>
                  <a:lnTo>
                    <a:pt x="267652" y="2034908"/>
                  </a:lnTo>
                  <a:lnTo>
                    <a:pt x="270192" y="2037448"/>
                  </a:lnTo>
                  <a:lnTo>
                    <a:pt x="269468" y="2040737"/>
                  </a:lnTo>
                  <a:lnTo>
                    <a:pt x="271449" y="2041258"/>
                  </a:lnTo>
                  <a:lnTo>
                    <a:pt x="278028" y="2039988"/>
                  </a:lnTo>
                  <a:lnTo>
                    <a:pt x="281990" y="2043798"/>
                  </a:lnTo>
                  <a:lnTo>
                    <a:pt x="281368" y="2042528"/>
                  </a:lnTo>
                  <a:lnTo>
                    <a:pt x="282867" y="2039988"/>
                  </a:lnTo>
                  <a:lnTo>
                    <a:pt x="284378" y="2037448"/>
                  </a:lnTo>
                  <a:lnTo>
                    <a:pt x="283400" y="2046338"/>
                  </a:lnTo>
                  <a:lnTo>
                    <a:pt x="285864" y="2045411"/>
                  </a:lnTo>
                  <a:lnTo>
                    <a:pt x="284734" y="2047608"/>
                  </a:lnTo>
                  <a:lnTo>
                    <a:pt x="285140" y="2047608"/>
                  </a:lnTo>
                  <a:lnTo>
                    <a:pt x="287794" y="2050148"/>
                  </a:lnTo>
                  <a:lnTo>
                    <a:pt x="291934" y="2048878"/>
                  </a:lnTo>
                  <a:lnTo>
                    <a:pt x="297243" y="2050148"/>
                  </a:lnTo>
                  <a:lnTo>
                    <a:pt x="296062" y="2050148"/>
                  </a:lnTo>
                  <a:lnTo>
                    <a:pt x="297319" y="2052688"/>
                  </a:lnTo>
                  <a:lnTo>
                    <a:pt x="300456" y="2053958"/>
                  </a:lnTo>
                  <a:lnTo>
                    <a:pt x="302133" y="2055228"/>
                  </a:lnTo>
                  <a:lnTo>
                    <a:pt x="303276" y="2053958"/>
                  </a:lnTo>
                  <a:lnTo>
                    <a:pt x="304279" y="2055228"/>
                  </a:lnTo>
                  <a:lnTo>
                    <a:pt x="304368" y="2053958"/>
                  </a:lnTo>
                  <a:lnTo>
                    <a:pt x="304457" y="2052688"/>
                  </a:lnTo>
                  <a:lnTo>
                    <a:pt x="307708" y="2056498"/>
                  </a:lnTo>
                  <a:lnTo>
                    <a:pt x="312394" y="2057768"/>
                  </a:lnTo>
                  <a:lnTo>
                    <a:pt x="317055" y="2057768"/>
                  </a:lnTo>
                  <a:lnTo>
                    <a:pt x="320268" y="2061578"/>
                  </a:lnTo>
                  <a:lnTo>
                    <a:pt x="319608" y="2061578"/>
                  </a:lnTo>
                  <a:lnTo>
                    <a:pt x="318262" y="2062848"/>
                  </a:lnTo>
                  <a:lnTo>
                    <a:pt x="323824" y="2062848"/>
                  </a:lnTo>
                  <a:lnTo>
                    <a:pt x="324383" y="2061578"/>
                  </a:lnTo>
                  <a:lnTo>
                    <a:pt x="323786" y="2061578"/>
                  </a:lnTo>
                  <a:lnTo>
                    <a:pt x="323545" y="2059038"/>
                  </a:lnTo>
                  <a:lnTo>
                    <a:pt x="324688" y="2059038"/>
                  </a:lnTo>
                  <a:lnTo>
                    <a:pt x="326390" y="2057768"/>
                  </a:lnTo>
                  <a:lnTo>
                    <a:pt x="327507" y="2059038"/>
                  </a:lnTo>
                  <a:lnTo>
                    <a:pt x="324853" y="2059038"/>
                  </a:lnTo>
                  <a:lnTo>
                    <a:pt x="326059" y="2061578"/>
                  </a:lnTo>
                  <a:lnTo>
                    <a:pt x="326415" y="2064118"/>
                  </a:lnTo>
                  <a:lnTo>
                    <a:pt x="326453" y="2063800"/>
                  </a:lnTo>
                  <a:lnTo>
                    <a:pt x="326504" y="2063407"/>
                  </a:lnTo>
                  <a:lnTo>
                    <a:pt x="326567" y="2062848"/>
                  </a:lnTo>
                  <a:lnTo>
                    <a:pt x="327177" y="2062848"/>
                  </a:lnTo>
                  <a:lnTo>
                    <a:pt x="327380" y="2061578"/>
                  </a:lnTo>
                  <a:lnTo>
                    <a:pt x="328142" y="2066658"/>
                  </a:lnTo>
                  <a:lnTo>
                    <a:pt x="328980" y="2061578"/>
                  </a:lnTo>
                  <a:lnTo>
                    <a:pt x="329628" y="2057768"/>
                  </a:lnTo>
                  <a:lnTo>
                    <a:pt x="331787" y="2061578"/>
                  </a:lnTo>
                  <a:lnTo>
                    <a:pt x="331127" y="2062848"/>
                  </a:lnTo>
                  <a:lnTo>
                    <a:pt x="332600" y="2062848"/>
                  </a:lnTo>
                  <a:lnTo>
                    <a:pt x="334352" y="2061578"/>
                  </a:lnTo>
                  <a:lnTo>
                    <a:pt x="335521" y="2061578"/>
                  </a:lnTo>
                  <a:lnTo>
                    <a:pt x="335076" y="2065007"/>
                  </a:lnTo>
                  <a:lnTo>
                    <a:pt x="338404" y="2061578"/>
                  </a:lnTo>
                  <a:lnTo>
                    <a:pt x="339039" y="2064118"/>
                  </a:lnTo>
                  <a:lnTo>
                    <a:pt x="337972" y="2065388"/>
                  </a:lnTo>
                  <a:lnTo>
                    <a:pt x="336842" y="2064118"/>
                  </a:lnTo>
                  <a:lnTo>
                    <a:pt x="335762" y="2065388"/>
                  </a:lnTo>
                  <a:lnTo>
                    <a:pt x="336372" y="2069198"/>
                  </a:lnTo>
                  <a:lnTo>
                    <a:pt x="336905" y="2067928"/>
                  </a:lnTo>
                  <a:lnTo>
                    <a:pt x="338061" y="2069198"/>
                  </a:lnTo>
                  <a:lnTo>
                    <a:pt x="340550" y="2071738"/>
                  </a:lnTo>
                  <a:lnTo>
                    <a:pt x="340080" y="2070468"/>
                  </a:lnTo>
                  <a:lnTo>
                    <a:pt x="342061" y="2067928"/>
                  </a:lnTo>
                  <a:lnTo>
                    <a:pt x="344043" y="2065388"/>
                  </a:lnTo>
                  <a:lnTo>
                    <a:pt x="345020" y="2064118"/>
                  </a:lnTo>
                  <a:lnTo>
                    <a:pt x="345325" y="2070468"/>
                  </a:lnTo>
                  <a:lnTo>
                    <a:pt x="350151" y="2067928"/>
                  </a:lnTo>
                  <a:lnTo>
                    <a:pt x="345503" y="2070468"/>
                  </a:lnTo>
                  <a:lnTo>
                    <a:pt x="348729" y="2070468"/>
                  </a:lnTo>
                  <a:lnTo>
                    <a:pt x="347370" y="2073008"/>
                  </a:lnTo>
                  <a:lnTo>
                    <a:pt x="347865" y="2074278"/>
                  </a:lnTo>
                  <a:lnTo>
                    <a:pt x="348564" y="2075281"/>
                  </a:lnTo>
                  <a:lnTo>
                    <a:pt x="350469" y="2074278"/>
                  </a:lnTo>
                  <a:lnTo>
                    <a:pt x="349872" y="2079358"/>
                  </a:lnTo>
                  <a:lnTo>
                    <a:pt x="353288" y="2076818"/>
                  </a:lnTo>
                  <a:lnTo>
                    <a:pt x="353783" y="2076818"/>
                  </a:lnTo>
                  <a:lnTo>
                    <a:pt x="354457" y="2077643"/>
                  </a:lnTo>
                  <a:lnTo>
                    <a:pt x="354850" y="2076818"/>
                  </a:lnTo>
                  <a:lnTo>
                    <a:pt x="354393" y="2076818"/>
                  </a:lnTo>
                  <a:lnTo>
                    <a:pt x="358559" y="2074278"/>
                  </a:lnTo>
                  <a:lnTo>
                    <a:pt x="359994" y="2083168"/>
                  </a:lnTo>
                  <a:lnTo>
                    <a:pt x="365963" y="2079358"/>
                  </a:lnTo>
                  <a:lnTo>
                    <a:pt x="370344" y="2079358"/>
                  </a:lnTo>
                  <a:lnTo>
                    <a:pt x="372173" y="2076818"/>
                  </a:lnTo>
                  <a:lnTo>
                    <a:pt x="376161" y="2075548"/>
                  </a:lnTo>
                  <a:lnTo>
                    <a:pt x="376796" y="2078088"/>
                  </a:lnTo>
                  <a:lnTo>
                    <a:pt x="374015" y="2079358"/>
                  </a:lnTo>
                  <a:lnTo>
                    <a:pt x="375399" y="2080628"/>
                  </a:lnTo>
                  <a:lnTo>
                    <a:pt x="378599" y="2080628"/>
                  </a:lnTo>
                  <a:lnTo>
                    <a:pt x="378421" y="2079358"/>
                  </a:lnTo>
                  <a:lnTo>
                    <a:pt x="378828" y="2076818"/>
                  </a:lnTo>
                  <a:lnTo>
                    <a:pt x="380238" y="2075548"/>
                  </a:lnTo>
                  <a:close/>
                </a:path>
                <a:path w="1762760" h="2089150">
                  <a:moveTo>
                    <a:pt x="382270" y="2081898"/>
                  </a:moveTo>
                  <a:lnTo>
                    <a:pt x="380860" y="2080628"/>
                  </a:lnTo>
                  <a:lnTo>
                    <a:pt x="380657" y="2081898"/>
                  </a:lnTo>
                  <a:lnTo>
                    <a:pt x="382270" y="2081898"/>
                  </a:lnTo>
                  <a:close/>
                </a:path>
                <a:path w="1762760" h="2089150">
                  <a:moveTo>
                    <a:pt x="382295" y="2078088"/>
                  </a:moveTo>
                  <a:lnTo>
                    <a:pt x="378599" y="2080628"/>
                  </a:lnTo>
                  <a:lnTo>
                    <a:pt x="379056" y="2080628"/>
                  </a:lnTo>
                  <a:lnTo>
                    <a:pt x="378421" y="2081898"/>
                  </a:lnTo>
                  <a:lnTo>
                    <a:pt x="378726" y="2083168"/>
                  </a:lnTo>
                  <a:lnTo>
                    <a:pt x="380238" y="2084438"/>
                  </a:lnTo>
                  <a:lnTo>
                    <a:pt x="380657" y="2081898"/>
                  </a:lnTo>
                  <a:lnTo>
                    <a:pt x="379869" y="2081898"/>
                  </a:lnTo>
                  <a:lnTo>
                    <a:pt x="382295" y="2078088"/>
                  </a:lnTo>
                  <a:close/>
                </a:path>
                <a:path w="1762760" h="2089150">
                  <a:moveTo>
                    <a:pt x="387324" y="2088578"/>
                  </a:moveTo>
                  <a:lnTo>
                    <a:pt x="386702" y="2088743"/>
                  </a:lnTo>
                  <a:lnTo>
                    <a:pt x="387121" y="2089010"/>
                  </a:lnTo>
                  <a:lnTo>
                    <a:pt x="387184" y="2088832"/>
                  </a:lnTo>
                  <a:lnTo>
                    <a:pt x="387248" y="2088692"/>
                  </a:lnTo>
                  <a:close/>
                </a:path>
                <a:path w="1762760" h="2089150">
                  <a:moveTo>
                    <a:pt x="387934" y="2088413"/>
                  </a:moveTo>
                  <a:lnTo>
                    <a:pt x="387692" y="2088349"/>
                  </a:lnTo>
                  <a:lnTo>
                    <a:pt x="387489" y="2088299"/>
                  </a:lnTo>
                  <a:lnTo>
                    <a:pt x="387324" y="2088578"/>
                  </a:lnTo>
                  <a:lnTo>
                    <a:pt x="387934" y="2088413"/>
                  </a:lnTo>
                  <a:close/>
                </a:path>
                <a:path w="1762760" h="2089150">
                  <a:moveTo>
                    <a:pt x="388162" y="2076818"/>
                  </a:moveTo>
                  <a:lnTo>
                    <a:pt x="382282" y="2081898"/>
                  </a:lnTo>
                  <a:lnTo>
                    <a:pt x="381596" y="2083168"/>
                  </a:lnTo>
                  <a:lnTo>
                    <a:pt x="380606" y="2084438"/>
                  </a:lnTo>
                  <a:lnTo>
                    <a:pt x="379552" y="2085708"/>
                  </a:lnTo>
                  <a:lnTo>
                    <a:pt x="381546" y="2085708"/>
                  </a:lnTo>
                  <a:lnTo>
                    <a:pt x="383806" y="2084438"/>
                  </a:lnTo>
                  <a:lnTo>
                    <a:pt x="385851" y="2084438"/>
                  </a:lnTo>
                  <a:lnTo>
                    <a:pt x="385775" y="2085708"/>
                  </a:lnTo>
                  <a:lnTo>
                    <a:pt x="383971" y="2085708"/>
                  </a:lnTo>
                  <a:lnTo>
                    <a:pt x="382968" y="2086978"/>
                  </a:lnTo>
                  <a:lnTo>
                    <a:pt x="385686" y="2086978"/>
                  </a:lnTo>
                  <a:lnTo>
                    <a:pt x="385800" y="2085708"/>
                  </a:lnTo>
                  <a:lnTo>
                    <a:pt x="385914" y="2084438"/>
                  </a:lnTo>
                  <a:lnTo>
                    <a:pt x="386130" y="2083168"/>
                  </a:lnTo>
                  <a:lnTo>
                    <a:pt x="387591" y="2083168"/>
                  </a:lnTo>
                  <a:lnTo>
                    <a:pt x="388162" y="2076818"/>
                  </a:lnTo>
                  <a:close/>
                </a:path>
                <a:path w="1762760" h="2089150">
                  <a:moveTo>
                    <a:pt x="389229" y="2088045"/>
                  </a:moveTo>
                  <a:lnTo>
                    <a:pt x="387934" y="2088413"/>
                  </a:lnTo>
                  <a:lnTo>
                    <a:pt x="388302" y="2088540"/>
                  </a:lnTo>
                  <a:lnTo>
                    <a:pt x="388721" y="2088769"/>
                  </a:lnTo>
                  <a:lnTo>
                    <a:pt x="389229" y="2088045"/>
                  </a:lnTo>
                  <a:close/>
                </a:path>
                <a:path w="1762760" h="2089150">
                  <a:moveTo>
                    <a:pt x="389864" y="2083168"/>
                  </a:moveTo>
                  <a:lnTo>
                    <a:pt x="389102" y="2083168"/>
                  </a:lnTo>
                  <a:lnTo>
                    <a:pt x="389585" y="2083803"/>
                  </a:lnTo>
                  <a:lnTo>
                    <a:pt x="389864" y="2083168"/>
                  </a:lnTo>
                  <a:close/>
                </a:path>
                <a:path w="1762760" h="2089150">
                  <a:moveTo>
                    <a:pt x="390067" y="2084438"/>
                  </a:moveTo>
                  <a:lnTo>
                    <a:pt x="389585" y="2083803"/>
                  </a:lnTo>
                  <a:lnTo>
                    <a:pt x="388734" y="2085708"/>
                  </a:lnTo>
                  <a:lnTo>
                    <a:pt x="388061" y="2085708"/>
                  </a:lnTo>
                  <a:lnTo>
                    <a:pt x="385686" y="2086978"/>
                  </a:lnTo>
                  <a:lnTo>
                    <a:pt x="388594" y="2086978"/>
                  </a:lnTo>
                  <a:lnTo>
                    <a:pt x="390067" y="2084438"/>
                  </a:lnTo>
                  <a:close/>
                </a:path>
                <a:path w="1762760" h="2089150">
                  <a:moveTo>
                    <a:pt x="1646110" y="17360"/>
                  </a:moveTo>
                  <a:lnTo>
                    <a:pt x="1645564" y="17780"/>
                  </a:lnTo>
                  <a:lnTo>
                    <a:pt x="1643240" y="16510"/>
                  </a:lnTo>
                  <a:lnTo>
                    <a:pt x="1642897" y="19050"/>
                  </a:lnTo>
                  <a:lnTo>
                    <a:pt x="1645386" y="19050"/>
                  </a:lnTo>
                  <a:lnTo>
                    <a:pt x="1645932" y="17780"/>
                  </a:lnTo>
                  <a:lnTo>
                    <a:pt x="1646110" y="17360"/>
                  </a:lnTo>
                  <a:close/>
                </a:path>
                <a:path w="1762760" h="2089150">
                  <a:moveTo>
                    <a:pt x="1646910" y="16764"/>
                  </a:moveTo>
                  <a:lnTo>
                    <a:pt x="1646478" y="16510"/>
                  </a:lnTo>
                  <a:lnTo>
                    <a:pt x="1646110" y="17360"/>
                  </a:lnTo>
                  <a:lnTo>
                    <a:pt x="1646910" y="16764"/>
                  </a:lnTo>
                  <a:close/>
                </a:path>
                <a:path w="1762760" h="2089150">
                  <a:moveTo>
                    <a:pt x="1647228" y="29908"/>
                  </a:moveTo>
                  <a:lnTo>
                    <a:pt x="1646923" y="29883"/>
                  </a:lnTo>
                  <a:lnTo>
                    <a:pt x="1646707" y="29933"/>
                  </a:lnTo>
                  <a:lnTo>
                    <a:pt x="1646745" y="30086"/>
                  </a:lnTo>
                  <a:lnTo>
                    <a:pt x="1647050" y="29972"/>
                  </a:lnTo>
                  <a:lnTo>
                    <a:pt x="1647228" y="29908"/>
                  </a:lnTo>
                  <a:close/>
                </a:path>
                <a:path w="1762760" h="2089150">
                  <a:moveTo>
                    <a:pt x="1654073" y="1663"/>
                  </a:moveTo>
                  <a:lnTo>
                    <a:pt x="1652244" y="1892"/>
                  </a:lnTo>
                  <a:lnTo>
                    <a:pt x="1652498" y="2159"/>
                  </a:lnTo>
                  <a:lnTo>
                    <a:pt x="1654073" y="1663"/>
                  </a:lnTo>
                  <a:close/>
                </a:path>
                <a:path w="1762760" h="2089150">
                  <a:moveTo>
                    <a:pt x="1654581" y="46990"/>
                  </a:moveTo>
                  <a:lnTo>
                    <a:pt x="1654517" y="46215"/>
                  </a:lnTo>
                  <a:lnTo>
                    <a:pt x="1654340" y="46990"/>
                  </a:lnTo>
                  <a:lnTo>
                    <a:pt x="1654581" y="46990"/>
                  </a:lnTo>
                  <a:close/>
                </a:path>
                <a:path w="1762760" h="2089150">
                  <a:moveTo>
                    <a:pt x="1656283" y="53428"/>
                  </a:moveTo>
                  <a:lnTo>
                    <a:pt x="1653133" y="54610"/>
                  </a:lnTo>
                  <a:lnTo>
                    <a:pt x="1656283" y="53428"/>
                  </a:lnTo>
                  <a:close/>
                </a:path>
                <a:path w="1762760" h="2089150">
                  <a:moveTo>
                    <a:pt x="1657019" y="66548"/>
                  </a:moveTo>
                  <a:lnTo>
                    <a:pt x="1655292" y="64770"/>
                  </a:lnTo>
                  <a:lnTo>
                    <a:pt x="1656067" y="67310"/>
                  </a:lnTo>
                  <a:lnTo>
                    <a:pt x="1657019" y="66548"/>
                  </a:lnTo>
                  <a:close/>
                </a:path>
                <a:path w="1762760" h="2089150">
                  <a:moveTo>
                    <a:pt x="1658632" y="65290"/>
                  </a:moveTo>
                  <a:lnTo>
                    <a:pt x="1657019" y="66548"/>
                  </a:lnTo>
                  <a:lnTo>
                    <a:pt x="1657756" y="67310"/>
                  </a:lnTo>
                  <a:lnTo>
                    <a:pt x="1658632" y="65290"/>
                  </a:lnTo>
                  <a:close/>
                </a:path>
                <a:path w="1762760" h="2089150">
                  <a:moveTo>
                    <a:pt x="1661629" y="2540"/>
                  </a:moveTo>
                  <a:lnTo>
                    <a:pt x="1656549" y="0"/>
                  </a:lnTo>
                  <a:lnTo>
                    <a:pt x="1655737" y="1270"/>
                  </a:lnTo>
                  <a:lnTo>
                    <a:pt x="1655914" y="2540"/>
                  </a:lnTo>
                  <a:lnTo>
                    <a:pt x="1661629" y="2540"/>
                  </a:lnTo>
                  <a:close/>
                </a:path>
                <a:path w="1762760" h="2089150">
                  <a:moveTo>
                    <a:pt x="1667713" y="80391"/>
                  </a:moveTo>
                  <a:lnTo>
                    <a:pt x="1665808" y="81280"/>
                  </a:lnTo>
                  <a:lnTo>
                    <a:pt x="1664284" y="78955"/>
                  </a:lnTo>
                  <a:lnTo>
                    <a:pt x="1665439" y="81965"/>
                  </a:lnTo>
                  <a:lnTo>
                    <a:pt x="1666113" y="81343"/>
                  </a:lnTo>
                  <a:lnTo>
                    <a:pt x="1666925" y="80835"/>
                  </a:lnTo>
                  <a:lnTo>
                    <a:pt x="1667713" y="80391"/>
                  </a:lnTo>
                  <a:close/>
                </a:path>
                <a:path w="1762760" h="2089150">
                  <a:moveTo>
                    <a:pt x="1668386" y="80810"/>
                  </a:moveTo>
                  <a:lnTo>
                    <a:pt x="1667764" y="81280"/>
                  </a:lnTo>
                  <a:lnTo>
                    <a:pt x="1668284" y="81280"/>
                  </a:lnTo>
                  <a:lnTo>
                    <a:pt x="1668386" y="80810"/>
                  </a:lnTo>
                  <a:close/>
                </a:path>
                <a:path w="1762760" h="2089150">
                  <a:moveTo>
                    <a:pt x="1670304" y="83604"/>
                  </a:moveTo>
                  <a:lnTo>
                    <a:pt x="1670062" y="83273"/>
                  </a:lnTo>
                  <a:lnTo>
                    <a:pt x="1669770" y="83820"/>
                  </a:lnTo>
                  <a:lnTo>
                    <a:pt x="1670304" y="83604"/>
                  </a:lnTo>
                  <a:close/>
                </a:path>
                <a:path w="1762760" h="2089150">
                  <a:moveTo>
                    <a:pt x="1671154" y="81280"/>
                  </a:moveTo>
                  <a:lnTo>
                    <a:pt x="1668576" y="81280"/>
                  </a:lnTo>
                  <a:lnTo>
                    <a:pt x="1670062" y="83273"/>
                  </a:lnTo>
                  <a:lnTo>
                    <a:pt x="1671154" y="81280"/>
                  </a:lnTo>
                  <a:close/>
                </a:path>
                <a:path w="1762760" h="2089150">
                  <a:moveTo>
                    <a:pt x="1676958" y="109372"/>
                  </a:moveTo>
                  <a:lnTo>
                    <a:pt x="1676933" y="109220"/>
                  </a:lnTo>
                  <a:lnTo>
                    <a:pt x="1674888" y="110248"/>
                  </a:lnTo>
                  <a:lnTo>
                    <a:pt x="1674926" y="110490"/>
                  </a:lnTo>
                  <a:lnTo>
                    <a:pt x="1676641" y="110490"/>
                  </a:lnTo>
                  <a:lnTo>
                    <a:pt x="1676958" y="109372"/>
                  </a:lnTo>
                  <a:close/>
                </a:path>
                <a:path w="1762760" h="2089150">
                  <a:moveTo>
                    <a:pt x="1683994" y="144780"/>
                  </a:moveTo>
                  <a:lnTo>
                    <a:pt x="1682076" y="144780"/>
                  </a:lnTo>
                  <a:lnTo>
                    <a:pt x="1681480" y="147320"/>
                  </a:lnTo>
                  <a:lnTo>
                    <a:pt x="1683994" y="144780"/>
                  </a:lnTo>
                  <a:close/>
                </a:path>
                <a:path w="1762760" h="2089150">
                  <a:moveTo>
                    <a:pt x="1684134" y="147281"/>
                  </a:moveTo>
                  <a:lnTo>
                    <a:pt x="1683016" y="146050"/>
                  </a:lnTo>
                  <a:lnTo>
                    <a:pt x="1684096" y="147320"/>
                  </a:lnTo>
                  <a:close/>
                </a:path>
                <a:path w="1762760" h="2089150">
                  <a:moveTo>
                    <a:pt x="1690255" y="92710"/>
                  </a:moveTo>
                  <a:close/>
                </a:path>
                <a:path w="1762760" h="2089150">
                  <a:moveTo>
                    <a:pt x="1691233" y="93980"/>
                  </a:moveTo>
                  <a:lnTo>
                    <a:pt x="1690255" y="92722"/>
                  </a:lnTo>
                  <a:lnTo>
                    <a:pt x="1690370" y="93980"/>
                  </a:lnTo>
                  <a:lnTo>
                    <a:pt x="1691233" y="93980"/>
                  </a:lnTo>
                  <a:close/>
                </a:path>
                <a:path w="1762760" h="2089150">
                  <a:moveTo>
                    <a:pt x="1695767" y="111328"/>
                  </a:moveTo>
                  <a:lnTo>
                    <a:pt x="1695589" y="110490"/>
                  </a:lnTo>
                  <a:lnTo>
                    <a:pt x="1695437" y="111760"/>
                  </a:lnTo>
                  <a:lnTo>
                    <a:pt x="1695767" y="111328"/>
                  </a:lnTo>
                  <a:close/>
                </a:path>
                <a:path w="1762760" h="2089150">
                  <a:moveTo>
                    <a:pt x="1696961" y="202069"/>
                  </a:moveTo>
                  <a:lnTo>
                    <a:pt x="1696224" y="201752"/>
                  </a:lnTo>
                  <a:lnTo>
                    <a:pt x="1696237" y="202234"/>
                  </a:lnTo>
                  <a:lnTo>
                    <a:pt x="1696961" y="202069"/>
                  </a:lnTo>
                  <a:close/>
                </a:path>
                <a:path w="1762760" h="2089150">
                  <a:moveTo>
                    <a:pt x="1700657" y="218122"/>
                  </a:moveTo>
                  <a:lnTo>
                    <a:pt x="1700149" y="217170"/>
                  </a:lnTo>
                  <a:lnTo>
                    <a:pt x="1699171" y="217170"/>
                  </a:lnTo>
                  <a:lnTo>
                    <a:pt x="1700657" y="218122"/>
                  </a:lnTo>
                  <a:close/>
                </a:path>
                <a:path w="1762760" h="2089150">
                  <a:moveTo>
                    <a:pt x="1700657" y="113957"/>
                  </a:moveTo>
                  <a:lnTo>
                    <a:pt x="1700098" y="114300"/>
                  </a:lnTo>
                  <a:lnTo>
                    <a:pt x="1700517" y="114300"/>
                  </a:lnTo>
                  <a:lnTo>
                    <a:pt x="1700657" y="113957"/>
                  </a:lnTo>
                  <a:close/>
                </a:path>
                <a:path w="1762760" h="2089150">
                  <a:moveTo>
                    <a:pt x="1701139" y="218440"/>
                  </a:moveTo>
                  <a:lnTo>
                    <a:pt x="1700657" y="218122"/>
                  </a:lnTo>
                  <a:lnTo>
                    <a:pt x="1700822" y="218440"/>
                  </a:lnTo>
                  <a:lnTo>
                    <a:pt x="1701139" y="218440"/>
                  </a:lnTo>
                  <a:close/>
                </a:path>
                <a:path w="1762760" h="2089150">
                  <a:moveTo>
                    <a:pt x="1705457" y="246126"/>
                  </a:moveTo>
                  <a:lnTo>
                    <a:pt x="1704949" y="245110"/>
                  </a:lnTo>
                  <a:lnTo>
                    <a:pt x="1703641" y="245110"/>
                  </a:lnTo>
                  <a:lnTo>
                    <a:pt x="1705457" y="246126"/>
                  </a:lnTo>
                  <a:close/>
                </a:path>
                <a:path w="1762760" h="2089150">
                  <a:moveTo>
                    <a:pt x="1705686" y="246253"/>
                  </a:moveTo>
                  <a:lnTo>
                    <a:pt x="1705457" y="246126"/>
                  </a:lnTo>
                  <a:lnTo>
                    <a:pt x="1705584" y="246380"/>
                  </a:lnTo>
                  <a:lnTo>
                    <a:pt x="1705686" y="246253"/>
                  </a:lnTo>
                  <a:close/>
                </a:path>
                <a:path w="1762760" h="2089150">
                  <a:moveTo>
                    <a:pt x="1707984" y="241769"/>
                  </a:moveTo>
                  <a:lnTo>
                    <a:pt x="1706905" y="241300"/>
                  </a:lnTo>
                  <a:lnTo>
                    <a:pt x="1707553" y="241935"/>
                  </a:lnTo>
                  <a:lnTo>
                    <a:pt x="1707984" y="241769"/>
                  </a:lnTo>
                  <a:close/>
                </a:path>
                <a:path w="1762760" h="2089150">
                  <a:moveTo>
                    <a:pt x="1708200" y="242570"/>
                  </a:moveTo>
                  <a:lnTo>
                    <a:pt x="1707553" y="241935"/>
                  </a:lnTo>
                  <a:lnTo>
                    <a:pt x="1705940" y="242570"/>
                  </a:lnTo>
                  <a:lnTo>
                    <a:pt x="1708200" y="242570"/>
                  </a:lnTo>
                  <a:close/>
                </a:path>
                <a:path w="1762760" h="2089150">
                  <a:moveTo>
                    <a:pt x="1720850" y="346710"/>
                  </a:moveTo>
                  <a:lnTo>
                    <a:pt x="1719681" y="346710"/>
                  </a:lnTo>
                  <a:lnTo>
                    <a:pt x="1719364" y="347980"/>
                  </a:lnTo>
                  <a:lnTo>
                    <a:pt x="1720786" y="347980"/>
                  </a:lnTo>
                  <a:lnTo>
                    <a:pt x="1720850" y="346710"/>
                  </a:lnTo>
                  <a:close/>
                </a:path>
                <a:path w="1762760" h="2089150">
                  <a:moveTo>
                    <a:pt x="1728698" y="686003"/>
                  </a:moveTo>
                  <a:lnTo>
                    <a:pt x="1728558" y="686384"/>
                  </a:lnTo>
                  <a:lnTo>
                    <a:pt x="1728546" y="686663"/>
                  </a:lnTo>
                  <a:lnTo>
                    <a:pt x="1728635" y="686879"/>
                  </a:lnTo>
                  <a:lnTo>
                    <a:pt x="1728635" y="686295"/>
                  </a:lnTo>
                  <a:lnTo>
                    <a:pt x="1728698" y="686003"/>
                  </a:lnTo>
                  <a:close/>
                </a:path>
                <a:path w="1762760" h="2089150">
                  <a:moveTo>
                    <a:pt x="1728698" y="441312"/>
                  </a:moveTo>
                  <a:lnTo>
                    <a:pt x="1728457" y="442125"/>
                  </a:lnTo>
                  <a:lnTo>
                    <a:pt x="1728355" y="443166"/>
                  </a:lnTo>
                  <a:lnTo>
                    <a:pt x="1728393" y="444195"/>
                  </a:lnTo>
                  <a:lnTo>
                    <a:pt x="1728698" y="441312"/>
                  </a:lnTo>
                  <a:close/>
                </a:path>
                <a:path w="1762760" h="2089150">
                  <a:moveTo>
                    <a:pt x="1729003" y="688378"/>
                  </a:moveTo>
                  <a:lnTo>
                    <a:pt x="1728876" y="688086"/>
                  </a:lnTo>
                  <a:lnTo>
                    <a:pt x="1728800" y="687781"/>
                  </a:lnTo>
                  <a:lnTo>
                    <a:pt x="1728736" y="687489"/>
                  </a:lnTo>
                  <a:lnTo>
                    <a:pt x="1728190" y="687374"/>
                  </a:lnTo>
                  <a:lnTo>
                    <a:pt x="1728330" y="687743"/>
                  </a:lnTo>
                  <a:lnTo>
                    <a:pt x="1728622" y="688073"/>
                  </a:lnTo>
                  <a:lnTo>
                    <a:pt x="1729003" y="688378"/>
                  </a:lnTo>
                  <a:close/>
                </a:path>
                <a:path w="1762760" h="2089150">
                  <a:moveTo>
                    <a:pt x="1729320" y="696455"/>
                  </a:moveTo>
                  <a:lnTo>
                    <a:pt x="1729232" y="695693"/>
                  </a:lnTo>
                  <a:lnTo>
                    <a:pt x="1728533" y="695960"/>
                  </a:lnTo>
                  <a:lnTo>
                    <a:pt x="1729320" y="696455"/>
                  </a:lnTo>
                  <a:close/>
                </a:path>
                <a:path w="1762760" h="2089150">
                  <a:moveTo>
                    <a:pt x="1729562" y="431050"/>
                  </a:moveTo>
                  <a:lnTo>
                    <a:pt x="1729320" y="430936"/>
                  </a:lnTo>
                  <a:lnTo>
                    <a:pt x="1729130" y="430822"/>
                  </a:lnTo>
                  <a:lnTo>
                    <a:pt x="1728774" y="430771"/>
                  </a:lnTo>
                  <a:lnTo>
                    <a:pt x="1727644" y="432790"/>
                  </a:lnTo>
                  <a:lnTo>
                    <a:pt x="1728647" y="432219"/>
                  </a:lnTo>
                  <a:lnTo>
                    <a:pt x="1729206" y="431647"/>
                  </a:lnTo>
                  <a:lnTo>
                    <a:pt x="1729562" y="431050"/>
                  </a:lnTo>
                  <a:close/>
                </a:path>
                <a:path w="1762760" h="2089150">
                  <a:moveTo>
                    <a:pt x="1729841" y="687539"/>
                  </a:moveTo>
                  <a:lnTo>
                    <a:pt x="1729117" y="687349"/>
                  </a:lnTo>
                  <a:lnTo>
                    <a:pt x="1728749" y="687171"/>
                  </a:lnTo>
                  <a:lnTo>
                    <a:pt x="1728635" y="686879"/>
                  </a:lnTo>
                  <a:lnTo>
                    <a:pt x="1728647" y="687082"/>
                  </a:lnTo>
                  <a:lnTo>
                    <a:pt x="1728685" y="687285"/>
                  </a:lnTo>
                  <a:lnTo>
                    <a:pt x="1728736" y="687489"/>
                  </a:lnTo>
                  <a:lnTo>
                    <a:pt x="1729168" y="687590"/>
                  </a:lnTo>
                  <a:lnTo>
                    <a:pt x="1729574" y="687641"/>
                  </a:lnTo>
                  <a:lnTo>
                    <a:pt x="1729841" y="687539"/>
                  </a:lnTo>
                  <a:close/>
                </a:path>
                <a:path w="1762760" h="2089150">
                  <a:moveTo>
                    <a:pt x="1730832" y="708952"/>
                  </a:moveTo>
                  <a:lnTo>
                    <a:pt x="1730540" y="707872"/>
                  </a:lnTo>
                  <a:lnTo>
                    <a:pt x="1727187" y="706729"/>
                  </a:lnTo>
                  <a:lnTo>
                    <a:pt x="1727923" y="708431"/>
                  </a:lnTo>
                  <a:lnTo>
                    <a:pt x="1728774" y="708926"/>
                  </a:lnTo>
                  <a:lnTo>
                    <a:pt x="1730832" y="708952"/>
                  </a:lnTo>
                  <a:close/>
                </a:path>
                <a:path w="1762760" h="2089150">
                  <a:moveTo>
                    <a:pt x="1730933" y="662406"/>
                  </a:moveTo>
                  <a:lnTo>
                    <a:pt x="1729460" y="661670"/>
                  </a:lnTo>
                  <a:lnTo>
                    <a:pt x="1730108" y="664210"/>
                  </a:lnTo>
                  <a:lnTo>
                    <a:pt x="1730933" y="662406"/>
                  </a:lnTo>
                  <a:close/>
                </a:path>
                <a:path w="1762760" h="2089150">
                  <a:moveTo>
                    <a:pt x="1730997" y="698500"/>
                  </a:moveTo>
                  <a:lnTo>
                    <a:pt x="1730540" y="697230"/>
                  </a:lnTo>
                  <a:lnTo>
                    <a:pt x="1729320" y="696455"/>
                  </a:lnTo>
                  <a:lnTo>
                    <a:pt x="1729562" y="698500"/>
                  </a:lnTo>
                  <a:lnTo>
                    <a:pt x="1730997" y="698500"/>
                  </a:lnTo>
                  <a:close/>
                </a:path>
                <a:path w="1762760" h="2089150">
                  <a:moveTo>
                    <a:pt x="1731276" y="661670"/>
                  </a:moveTo>
                  <a:close/>
                </a:path>
                <a:path w="1762760" h="2089150">
                  <a:moveTo>
                    <a:pt x="1731784" y="694690"/>
                  </a:moveTo>
                  <a:lnTo>
                    <a:pt x="1730362" y="694690"/>
                  </a:lnTo>
                  <a:lnTo>
                    <a:pt x="1729625" y="693420"/>
                  </a:lnTo>
                  <a:lnTo>
                    <a:pt x="1728533" y="692150"/>
                  </a:lnTo>
                  <a:lnTo>
                    <a:pt x="1729105" y="694690"/>
                  </a:lnTo>
                  <a:lnTo>
                    <a:pt x="1729232" y="695693"/>
                  </a:lnTo>
                  <a:lnTo>
                    <a:pt x="1731784" y="694690"/>
                  </a:lnTo>
                  <a:close/>
                </a:path>
                <a:path w="1762760" h="2089150">
                  <a:moveTo>
                    <a:pt x="1731987" y="662940"/>
                  </a:moveTo>
                  <a:lnTo>
                    <a:pt x="1731238" y="661733"/>
                  </a:lnTo>
                  <a:lnTo>
                    <a:pt x="1730933" y="662406"/>
                  </a:lnTo>
                  <a:lnTo>
                    <a:pt x="1731987" y="662940"/>
                  </a:lnTo>
                  <a:close/>
                </a:path>
                <a:path w="1762760" h="2089150">
                  <a:moveTo>
                    <a:pt x="1732318" y="476250"/>
                  </a:moveTo>
                  <a:lnTo>
                    <a:pt x="1731835" y="475094"/>
                  </a:lnTo>
                  <a:lnTo>
                    <a:pt x="1731111" y="476250"/>
                  </a:lnTo>
                  <a:lnTo>
                    <a:pt x="1732318" y="476250"/>
                  </a:lnTo>
                  <a:close/>
                </a:path>
                <a:path w="1762760" h="2089150">
                  <a:moveTo>
                    <a:pt x="1734629" y="689610"/>
                  </a:moveTo>
                  <a:lnTo>
                    <a:pt x="1733232" y="689610"/>
                  </a:lnTo>
                  <a:lnTo>
                    <a:pt x="1732927" y="690880"/>
                  </a:lnTo>
                  <a:lnTo>
                    <a:pt x="1734629" y="689610"/>
                  </a:lnTo>
                  <a:close/>
                </a:path>
                <a:path w="1762760" h="2089150">
                  <a:moveTo>
                    <a:pt x="1735035" y="702233"/>
                  </a:moveTo>
                  <a:lnTo>
                    <a:pt x="1733499" y="700824"/>
                  </a:lnTo>
                  <a:lnTo>
                    <a:pt x="1730705" y="699084"/>
                  </a:lnTo>
                  <a:lnTo>
                    <a:pt x="1727466" y="699503"/>
                  </a:lnTo>
                  <a:lnTo>
                    <a:pt x="1730641" y="701090"/>
                  </a:lnTo>
                  <a:lnTo>
                    <a:pt x="1729232" y="701217"/>
                  </a:lnTo>
                  <a:lnTo>
                    <a:pt x="1733042" y="702970"/>
                  </a:lnTo>
                  <a:lnTo>
                    <a:pt x="1733334" y="704062"/>
                  </a:lnTo>
                  <a:lnTo>
                    <a:pt x="1731746" y="704646"/>
                  </a:lnTo>
                  <a:lnTo>
                    <a:pt x="1730489" y="704329"/>
                  </a:lnTo>
                  <a:lnTo>
                    <a:pt x="1731327" y="704799"/>
                  </a:lnTo>
                  <a:lnTo>
                    <a:pt x="1729574" y="705853"/>
                  </a:lnTo>
                  <a:lnTo>
                    <a:pt x="1731683" y="706666"/>
                  </a:lnTo>
                  <a:lnTo>
                    <a:pt x="1734477" y="705624"/>
                  </a:lnTo>
                  <a:lnTo>
                    <a:pt x="1734769" y="703935"/>
                  </a:lnTo>
                  <a:lnTo>
                    <a:pt x="1732749" y="701890"/>
                  </a:lnTo>
                  <a:lnTo>
                    <a:pt x="1733537" y="701598"/>
                  </a:lnTo>
                  <a:lnTo>
                    <a:pt x="1734400" y="702068"/>
                  </a:lnTo>
                  <a:lnTo>
                    <a:pt x="1735035" y="702233"/>
                  </a:lnTo>
                  <a:close/>
                </a:path>
                <a:path w="1762760" h="2089150">
                  <a:moveTo>
                    <a:pt x="1735137" y="497840"/>
                  </a:moveTo>
                  <a:lnTo>
                    <a:pt x="1735061" y="497700"/>
                  </a:lnTo>
                  <a:lnTo>
                    <a:pt x="1734731" y="497840"/>
                  </a:lnTo>
                  <a:lnTo>
                    <a:pt x="1735137" y="497840"/>
                  </a:lnTo>
                  <a:close/>
                </a:path>
                <a:path w="1762760" h="2089150">
                  <a:moveTo>
                    <a:pt x="1735328" y="499110"/>
                  </a:moveTo>
                  <a:lnTo>
                    <a:pt x="1734731" y="497840"/>
                  </a:lnTo>
                  <a:lnTo>
                    <a:pt x="1734223" y="497840"/>
                  </a:lnTo>
                  <a:lnTo>
                    <a:pt x="1733854" y="496570"/>
                  </a:lnTo>
                  <a:lnTo>
                    <a:pt x="1734019" y="497840"/>
                  </a:lnTo>
                  <a:lnTo>
                    <a:pt x="1733207" y="499110"/>
                  </a:lnTo>
                  <a:lnTo>
                    <a:pt x="1735328" y="499110"/>
                  </a:lnTo>
                  <a:close/>
                </a:path>
                <a:path w="1762760" h="2089150">
                  <a:moveTo>
                    <a:pt x="1739176" y="566420"/>
                  </a:moveTo>
                  <a:lnTo>
                    <a:pt x="1735836" y="567690"/>
                  </a:lnTo>
                  <a:lnTo>
                    <a:pt x="1736166" y="570191"/>
                  </a:lnTo>
                  <a:lnTo>
                    <a:pt x="1739176" y="566420"/>
                  </a:lnTo>
                  <a:close/>
                </a:path>
                <a:path w="1762760" h="2089150">
                  <a:moveTo>
                    <a:pt x="1739404" y="695960"/>
                  </a:moveTo>
                  <a:lnTo>
                    <a:pt x="1732927" y="690880"/>
                  </a:lnTo>
                  <a:lnTo>
                    <a:pt x="1731835" y="690880"/>
                  </a:lnTo>
                  <a:lnTo>
                    <a:pt x="1730070" y="689610"/>
                  </a:lnTo>
                  <a:lnTo>
                    <a:pt x="1729003" y="689610"/>
                  </a:lnTo>
                  <a:lnTo>
                    <a:pt x="1729752" y="690880"/>
                  </a:lnTo>
                  <a:lnTo>
                    <a:pt x="1731467" y="693420"/>
                  </a:lnTo>
                  <a:lnTo>
                    <a:pt x="1732191" y="694690"/>
                  </a:lnTo>
                  <a:lnTo>
                    <a:pt x="1732813" y="694690"/>
                  </a:lnTo>
                  <a:lnTo>
                    <a:pt x="1733321" y="695960"/>
                  </a:lnTo>
                  <a:lnTo>
                    <a:pt x="1739404" y="695960"/>
                  </a:lnTo>
                  <a:close/>
                </a:path>
                <a:path w="1762760" h="2089150">
                  <a:moveTo>
                    <a:pt x="1740890" y="684504"/>
                  </a:moveTo>
                  <a:lnTo>
                    <a:pt x="1740801" y="684326"/>
                  </a:lnTo>
                  <a:lnTo>
                    <a:pt x="1740560" y="683869"/>
                  </a:lnTo>
                  <a:lnTo>
                    <a:pt x="1740890" y="684504"/>
                  </a:lnTo>
                  <a:close/>
                </a:path>
                <a:path w="1762760" h="2089150">
                  <a:moveTo>
                    <a:pt x="1740954" y="685800"/>
                  </a:moveTo>
                  <a:lnTo>
                    <a:pt x="1738096" y="685800"/>
                  </a:lnTo>
                  <a:lnTo>
                    <a:pt x="1738617" y="687070"/>
                  </a:lnTo>
                  <a:lnTo>
                    <a:pt x="1740954" y="685800"/>
                  </a:lnTo>
                  <a:close/>
                </a:path>
                <a:path w="1762760" h="2089150">
                  <a:moveTo>
                    <a:pt x="1741830" y="327202"/>
                  </a:moveTo>
                  <a:lnTo>
                    <a:pt x="1741563" y="327012"/>
                  </a:lnTo>
                  <a:lnTo>
                    <a:pt x="1741665" y="327380"/>
                  </a:lnTo>
                  <a:lnTo>
                    <a:pt x="1741830" y="327202"/>
                  </a:lnTo>
                  <a:close/>
                </a:path>
                <a:path w="1762760" h="2089150">
                  <a:moveTo>
                    <a:pt x="1741919" y="664210"/>
                  </a:moveTo>
                  <a:lnTo>
                    <a:pt x="1741703" y="661670"/>
                  </a:lnTo>
                  <a:lnTo>
                    <a:pt x="1740916" y="661670"/>
                  </a:lnTo>
                  <a:lnTo>
                    <a:pt x="1741919" y="664210"/>
                  </a:lnTo>
                  <a:close/>
                </a:path>
                <a:path w="1762760" h="2089150">
                  <a:moveTo>
                    <a:pt x="1743202" y="363982"/>
                  </a:moveTo>
                  <a:lnTo>
                    <a:pt x="1742630" y="363220"/>
                  </a:lnTo>
                  <a:lnTo>
                    <a:pt x="1740535" y="362394"/>
                  </a:lnTo>
                  <a:lnTo>
                    <a:pt x="1741144" y="363220"/>
                  </a:lnTo>
                  <a:lnTo>
                    <a:pt x="1743202" y="363982"/>
                  </a:lnTo>
                  <a:close/>
                </a:path>
                <a:path w="1762760" h="2089150">
                  <a:moveTo>
                    <a:pt x="1743951" y="661670"/>
                  </a:moveTo>
                  <a:lnTo>
                    <a:pt x="1741601" y="660400"/>
                  </a:lnTo>
                  <a:lnTo>
                    <a:pt x="1741703" y="661670"/>
                  </a:lnTo>
                  <a:lnTo>
                    <a:pt x="1743951" y="661670"/>
                  </a:lnTo>
                  <a:close/>
                </a:path>
                <a:path w="1762760" h="2089150">
                  <a:moveTo>
                    <a:pt x="1744002" y="324980"/>
                  </a:moveTo>
                  <a:lnTo>
                    <a:pt x="1741830" y="327202"/>
                  </a:lnTo>
                  <a:lnTo>
                    <a:pt x="1742643" y="327761"/>
                  </a:lnTo>
                  <a:lnTo>
                    <a:pt x="1744002" y="324980"/>
                  </a:lnTo>
                  <a:close/>
                </a:path>
                <a:path w="1762760" h="2089150">
                  <a:moveTo>
                    <a:pt x="1744078" y="389890"/>
                  </a:moveTo>
                  <a:lnTo>
                    <a:pt x="1742300" y="389890"/>
                  </a:lnTo>
                  <a:lnTo>
                    <a:pt x="1742757" y="390779"/>
                  </a:lnTo>
                  <a:lnTo>
                    <a:pt x="1744078" y="389890"/>
                  </a:lnTo>
                  <a:close/>
                </a:path>
                <a:path w="1762760" h="2089150">
                  <a:moveTo>
                    <a:pt x="1745005" y="619760"/>
                  </a:moveTo>
                  <a:lnTo>
                    <a:pt x="1744840" y="618490"/>
                  </a:lnTo>
                  <a:lnTo>
                    <a:pt x="1744446" y="618490"/>
                  </a:lnTo>
                  <a:lnTo>
                    <a:pt x="1745005" y="619760"/>
                  </a:lnTo>
                  <a:close/>
                </a:path>
                <a:path w="1762760" h="2089150">
                  <a:moveTo>
                    <a:pt x="1745996" y="618032"/>
                  </a:moveTo>
                  <a:lnTo>
                    <a:pt x="1745068" y="617537"/>
                  </a:lnTo>
                  <a:lnTo>
                    <a:pt x="1744865" y="618490"/>
                  </a:lnTo>
                  <a:lnTo>
                    <a:pt x="1745996" y="618032"/>
                  </a:lnTo>
                  <a:close/>
                </a:path>
                <a:path w="1762760" h="2089150">
                  <a:moveTo>
                    <a:pt x="1746161" y="656590"/>
                  </a:moveTo>
                  <a:lnTo>
                    <a:pt x="1741500" y="655320"/>
                  </a:lnTo>
                  <a:lnTo>
                    <a:pt x="1739468" y="655320"/>
                  </a:lnTo>
                  <a:lnTo>
                    <a:pt x="1736902" y="655320"/>
                  </a:lnTo>
                  <a:lnTo>
                    <a:pt x="1732813" y="655320"/>
                  </a:lnTo>
                  <a:lnTo>
                    <a:pt x="1731721" y="656590"/>
                  </a:lnTo>
                  <a:lnTo>
                    <a:pt x="1730870" y="656590"/>
                  </a:lnTo>
                  <a:lnTo>
                    <a:pt x="1733296" y="657860"/>
                  </a:lnTo>
                  <a:lnTo>
                    <a:pt x="1728673" y="659130"/>
                  </a:lnTo>
                  <a:lnTo>
                    <a:pt x="1732216" y="661670"/>
                  </a:lnTo>
                  <a:lnTo>
                    <a:pt x="1732546" y="661670"/>
                  </a:lnTo>
                  <a:lnTo>
                    <a:pt x="1735823" y="665480"/>
                  </a:lnTo>
                  <a:lnTo>
                    <a:pt x="1727581" y="669290"/>
                  </a:lnTo>
                  <a:lnTo>
                    <a:pt x="1731886" y="674370"/>
                  </a:lnTo>
                  <a:lnTo>
                    <a:pt x="1733435" y="678180"/>
                  </a:lnTo>
                  <a:lnTo>
                    <a:pt x="1736788" y="679450"/>
                  </a:lnTo>
                  <a:lnTo>
                    <a:pt x="1738096" y="683260"/>
                  </a:lnTo>
                  <a:lnTo>
                    <a:pt x="1736356" y="684530"/>
                  </a:lnTo>
                  <a:lnTo>
                    <a:pt x="1734515" y="681990"/>
                  </a:lnTo>
                  <a:lnTo>
                    <a:pt x="1732800" y="684530"/>
                  </a:lnTo>
                  <a:lnTo>
                    <a:pt x="1732902" y="685800"/>
                  </a:lnTo>
                  <a:lnTo>
                    <a:pt x="1733867" y="687070"/>
                  </a:lnTo>
                  <a:lnTo>
                    <a:pt x="1733029" y="687070"/>
                  </a:lnTo>
                  <a:lnTo>
                    <a:pt x="1731060" y="688340"/>
                  </a:lnTo>
                  <a:lnTo>
                    <a:pt x="1731149" y="689610"/>
                  </a:lnTo>
                  <a:lnTo>
                    <a:pt x="1733232" y="689610"/>
                  </a:lnTo>
                  <a:lnTo>
                    <a:pt x="1733550" y="688340"/>
                  </a:lnTo>
                  <a:lnTo>
                    <a:pt x="1737753" y="689610"/>
                  </a:lnTo>
                  <a:lnTo>
                    <a:pt x="1736102" y="688340"/>
                  </a:lnTo>
                  <a:lnTo>
                    <a:pt x="1734451" y="687070"/>
                  </a:lnTo>
                  <a:lnTo>
                    <a:pt x="1735645" y="685800"/>
                  </a:lnTo>
                  <a:lnTo>
                    <a:pt x="1737245" y="685800"/>
                  </a:lnTo>
                  <a:lnTo>
                    <a:pt x="1739823" y="684530"/>
                  </a:lnTo>
                  <a:lnTo>
                    <a:pt x="1740560" y="684530"/>
                  </a:lnTo>
                  <a:lnTo>
                    <a:pt x="1739468" y="681990"/>
                  </a:lnTo>
                  <a:lnTo>
                    <a:pt x="1740331" y="683260"/>
                  </a:lnTo>
                  <a:lnTo>
                    <a:pt x="1742554" y="681990"/>
                  </a:lnTo>
                  <a:lnTo>
                    <a:pt x="1741805" y="683260"/>
                  </a:lnTo>
                  <a:lnTo>
                    <a:pt x="1743227" y="681990"/>
                  </a:lnTo>
                  <a:lnTo>
                    <a:pt x="1744662" y="680720"/>
                  </a:lnTo>
                  <a:lnTo>
                    <a:pt x="1739125" y="678180"/>
                  </a:lnTo>
                  <a:lnTo>
                    <a:pt x="1742541" y="676910"/>
                  </a:lnTo>
                  <a:lnTo>
                    <a:pt x="1742782" y="676910"/>
                  </a:lnTo>
                  <a:lnTo>
                    <a:pt x="1741805" y="673100"/>
                  </a:lnTo>
                  <a:lnTo>
                    <a:pt x="1739646" y="676910"/>
                  </a:lnTo>
                  <a:lnTo>
                    <a:pt x="1736280" y="673100"/>
                  </a:lnTo>
                  <a:lnTo>
                    <a:pt x="1744383" y="670560"/>
                  </a:lnTo>
                  <a:lnTo>
                    <a:pt x="1741233" y="670560"/>
                  </a:lnTo>
                  <a:lnTo>
                    <a:pt x="1741741" y="669290"/>
                  </a:lnTo>
                  <a:lnTo>
                    <a:pt x="1742986" y="669290"/>
                  </a:lnTo>
                  <a:lnTo>
                    <a:pt x="1741093" y="666851"/>
                  </a:lnTo>
                  <a:lnTo>
                    <a:pt x="1741589" y="669290"/>
                  </a:lnTo>
                  <a:lnTo>
                    <a:pt x="1739646" y="668020"/>
                  </a:lnTo>
                  <a:lnTo>
                    <a:pt x="1741043" y="666902"/>
                  </a:lnTo>
                  <a:lnTo>
                    <a:pt x="1741017" y="666750"/>
                  </a:lnTo>
                  <a:lnTo>
                    <a:pt x="1741233" y="666750"/>
                  </a:lnTo>
                  <a:lnTo>
                    <a:pt x="1742821" y="665480"/>
                  </a:lnTo>
                  <a:lnTo>
                    <a:pt x="1738845" y="661670"/>
                  </a:lnTo>
                  <a:lnTo>
                    <a:pt x="1740916" y="661670"/>
                  </a:lnTo>
                  <a:lnTo>
                    <a:pt x="1740420" y="660400"/>
                  </a:lnTo>
                  <a:lnTo>
                    <a:pt x="1741601" y="660400"/>
                  </a:lnTo>
                  <a:lnTo>
                    <a:pt x="1745945" y="660400"/>
                  </a:lnTo>
                  <a:lnTo>
                    <a:pt x="1739709" y="657860"/>
                  </a:lnTo>
                  <a:lnTo>
                    <a:pt x="1742363" y="656590"/>
                  </a:lnTo>
                  <a:lnTo>
                    <a:pt x="1745132" y="656590"/>
                  </a:lnTo>
                  <a:lnTo>
                    <a:pt x="1743481" y="659130"/>
                  </a:lnTo>
                  <a:lnTo>
                    <a:pt x="1746161" y="656590"/>
                  </a:lnTo>
                  <a:close/>
                </a:path>
                <a:path w="1762760" h="2089150">
                  <a:moveTo>
                    <a:pt x="1746478" y="389890"/>
                  </a:moveTo>
                  <a:lnTo>
                    <a:pt x="1745957" y="388620"/>
                  </a:lnTo>
                  <a:lnTo>
                    <a:pt x="1744078" y="389890"/>
                  </a:lnTo>
                  <a:lnTo>
                    <a:pt x="1745056" y="389890"/>
                  </a:lnTo>
                  <a:lnTo>
                    <a:pt x="1743849" y="391160"/>
                  </a:lnTo>
                  <a:lnTo>
                    <a:pt x="1746478" y="389890"/>
                  </a:lnTo>
                  <a:close/>
                </a:path>
                <a:path w="1762760" h="2089150">
                  <a:moveTo>
                    <a:pt x="1746529" y="368300"/>
                  </a:moveTo>
                  <a:lnTo>
                    <a:pt x="1746402" y="367030"/>
                  </a:lnTo>
                  <a:lnTo>
                    <a:pt x="1745932" y="364490"/>
                  </a:lnTo>
                  <a:lnTo>
                    <a:pt x="1745691" y="363220"/>
                  </a:lnTo>
                  <a:lnTo>
                    <a:pt x="1743583" y="361950"/>
                  </a:lnTo>
                  <a:lnTo>
                    <a:pt x="1744052" y="363220"/>
                  </a:lnTo>
                  <a:lnTo>
                    <a:pt x="1745132" y="363220"/>
                  </a:lnTo>
                  <a:lnTo>
                    <a:pt x="1744573" y="364490"/>
                  </a:lnTo>
                  <a:lnTo>
                    <a:pt x="1743202" y="363982"/>
                  </a:lnTo>
                  <a:lnTo>
                    <a:pt x="1744535" y="365760"/>
                  </a:lnTo>
                  <a:lnTo>
                    <a:pt x="1746529" y="368300"/>
                  </a:lnTo>
                  <a:close/>
                </a:path>
                <a:path w="1762760" h="2089150">
                  <a:moveTo>
                    <a:pt x="1747964" y="601764"/>
                  </a:moveTo>
                  <a:lnTo>
                    <a:pt x="1747761" y="601827"/>
                  </a:lnTo>
                  <a:lnTo>
                    <a:pt x="1747964" y="601764"/>
                  </a:lnTo>
                  <a:close/>
                </a:path>
                <a:path w="1762760" h="2089150">
                  <a:moveTo>
                    <a:pt x="1748002" y="617220"/>
                  </a:moveTo>
                  <a:lnTo>
                    <a:pt x="1745996" y="618032"/>
                  </a:lnTo>
                  <a:lnTo>
                    <a:pt x="1746859" y="618490"/>
                  </a:lnTo>
                  <a:lnTo>
                    <a:pt x="1748002" y="617220"/>
                  </a:lnTo>
                  <a:close/>
                </a:path>
                <a:path w="1762760" h="2089150">
                  <a:moveTo>
                    <a:pt x="1748193" y="601611"/>
                  </a:moveTo>
                  <a:lnTo>
                    <a:pt x="1747964" y="601764"/>
                  </a:lnTo>
                  <a:lnTo>
                    <a:pt x="1748104" y="601726"/>
                  </a:lnTo>
                  <a:close/>
                </a:path>
                <a:path w="1762760" h="2089150">
                  <a:moveTo>
                    <a:pt x="1748472" y="617220"/>
                  </a:moveTo>
                  <a:lnTo>
                    <a:pt x="1748383" y="616610"/>
                  </a:lnTo>
                  <a:lnTo>
                    <a:pt x="1748180" y="617220"/>
                  </a:lnTo>
                  <a:lnTo>
                    <a:pt x="1748472" y="617220"/>
                  </a:lnTo>
                  <a:close/>
                </a:path>
                <a:path w="1762760" h="2089150">
                  <a:moveTo>
                    <a:pt x="1748624" y="600964"/>
                  </a:moveTo>
                  <a:lnTo>
                    <a:pt x="1748193" y="601611"/>
                  </a:lnTo>
                  <a:lnTo>
                    <a:pt x="1748421" y="601433"/>
                  </a:lnTo>
                  <a:lnTo>
                    <a:pt x="1748561" y="601218"/>
                  </a:lnTo>
                  <a:lnTo>
                    <a:pt x="1748624" y="600964"/>
                  </a:lnTo>
                  <a:close/>
                </a:path>
                <a:path w="1762760" h="2089150">
                  <a:moveTo>
                    <a:pt x="1749005" y="650011"/>
                  </a:moveTo>
                  <a:lnTo>
                    <a:pt x="1746084" y="649617"/>
                  </a:lnTo>
                  <a:lnTo>
                    <a:pt x="1744814" y="649325"/>
                  </a:lnTo>
                  <a:lnTo>
                    <a:pt x="1745996" y="649706"/>
                  </a:lnTo>
                  <a:lnTo>
                    <a:pt x="1746542" y="650100"/>
                  </a:lnTo>
                  <a:lnTo>
                    <a:pt x="1746745" y="650532"/>
                  </a:lnTo>
                  <a:lnTo>
                    <a:pt x="1747304" y="650595"/>
                  </a:lnTo>
                  <a:lnTo>
                    <a:pt x="1747964" y="650582"/>
                  </a:lnTo>
                  <a:lnTo>
                    <a:pt x="1748828" y="650481"/>
                  </a:lnTo>
                  <a:lnTo>
                    <a:pt x="1749005" y="650011"/>
                  </a:lnTo>
                  <a:close/>
                </a:path>
                <a:path w="1762760" h="2089150">
                  <a:moveTo>
                    <a:pt x="1749780" y="599325"/>
                  </a:moveTo>
                  <a:lnTo>
                    <a:pt x="1748675" y="599147"/>
                  </a:lnTo>
                  <a:lnTo>
                    <a:pt x="1748917" y="600151"/>
                  </a:lnTo>
                  <a:lnTo>
                    <a:pt x="1748624" y="600964"/>
                  </a:lnTo>
                  <a:lnTo>
                    <a:pt x="1749780" y="599325"/>
                  </a:lnTo>
                  <a:close/>
                </a:path>
                <a:path w="1762760" h="2089150">
                  <a:moveTo>
                    <a:pt x="1750352" y="425284"/>
                  </a:moveTo>
                  <a:lnTo>
                    <a:pt x="1749793" y="425653"/>
                  </a:lnTo>
                  <a:lnTo>
                    <a:pt x="1749996" y="426237"/>
                  </a:lnTo>
                  <a:lnTo>
                    <a:pt x="1750352" y="425284"/>
                  </a:lnTo>
                  <a:close/>
                </a:path>
                <a:path w="1762760" h="2089150">
                  <a:moveTo>
                    <a:pt x="1751253" y="630072"/>
                  </a:moveTo>
                  <a:lnTo>
                    <a:pt x="1749907" y="629031"/>
                  </a:lnTo>
                  <a:lnTo>
                    <a:pt x="1749869" y="629551"/>
                  </a:lnTo>
                  <a:lnTo>
                    <a:pt x="1750250" y="629729"/>
                  </a:lnTo>
                  <a:lnTo>
                    <a:pt x="1750720" y="629907"/>
                  </a:lnTo>
                  <a:lnTo>
                    <a:pt x="1751253" y="630072"/>
                  </a:lnTo>
                  <a:close/>
                </a:path>
                <a:path w="1762760" h="2089150">
                  <a:moveTo>
                    <a:pt x="1751685" y="483870"/>
                  </a:moveTo>
                  <a:lnTo>
                    <a:pt x="1751469" y="483870"/>
                  </a:lnTo>
                  <a:lnTo>
                    <a:pt x="1751368" y="484060"/>
                  </a:lnTo>
                  <a:lnTo>
                    <a:pt x="1751685" y="483870"/>
                  </a:lnTo>
                  <a:close/>
                </a:path>
                <a:path w="1762760" h="2089150">
                  <a:moveTo>
                    <a:pt x="1752041" y="443064"/>
                  </a:moveTo>
                  <a:lnTo>
                    <a:pt x="1751812" y="443166"/>
                  </a:lnTo>
                  <a:lnTo>
                    <a:pt x="1751609" y="443636"/>
                  </a:lnTo>
                  <a:lnTo>
                    <a:pt x="1751990" y="443166"/>
                  </a:lnTo>
                  <a:close/>
                </a:path>
                <a:path w="1762760" h="2089150">
                  <a:moveTo>
                    <a:pt x="1752053" y="494030"/>
                  </a:moveTo>
                  <a:lnTo>
                    <a:pt x="1750618" y="494030"/>
                  </a:lnTo>
                  <a:lnTo>
                    <a:pt x="1751774" y="494906"/>
                  </a:lnTo>
                  <a:lnTo>
                    <a:pt x="1752053" y="494030"/>
                  </a:lnTo>
                  <a:close/>
                </a:path>
                <a:path w="1762760" h="2089150">
                  <a:moveTo>
                    <a:pt x="1752219" y="442988"/>
                  </a:moveTo>
                  <a:lnTo>
                    <a:pt x="1751787" y="442391"/>
                  </a:lnTo>
                  <a:lnTo>
                    <a:pt x="1751545" y="442518"/>
                  </a:lnTo>
                  <a:lnTo>
                    <a:pt x="1751850" y="442798"/>
                  </a:lnTo>
                  <a:lnTo>
                    <a:pt x="1752041" y="443064"/>
                  </a:lnTo>
                  <a:lnTo>
                    <a:pt x="1752219" y="442988"/>
                  </a:lnTo>
                  <a:close/>
                </a:path>
                <a:path w="1762760" h="2089150">
                  <a:moveTo>
                    <a:pt x="1752269" y="495300"/>
                  </a:moveTo>
                  <a:lnTo>
                    <a:pt x="1751774" y="494906"/>
                  </a:lnTo>
                  <a:lnTo>
                    <a:pt x="1751634" y="495300"/>
                  </a:lnTo>
                  <a:lnTo>
                    <a:pt x="1752269" y="495300"/>
                  </a:lnTo>
                  <a:close/>
                </a:path>
                <a:path w="1762760" h="2089150">
                  <a:moveTo>
                    <a:pt x="1752574" y="613587"/>
                  </a:moveTo>
                  <a:lnTo>
                    <a:pt x="1752193" y="613562"/>
                  </a:lnTo>
                  <a:lnTo>
                    <a:pt x="1751838" y="613625"/>
                  </a:lnTo>
                  <a:lnTo>
                    <a:pt x="1751507" y="613740"/>
                  </a:lnTo>
                  <a:lnTo>
                    <a:pt x="1751926" y="613727"/>
                  </a:lnTo>
                  <a:lnTo>
                    <a:pt x="1752320" y="613664"/>
                  </a:lnTo>
                  <a:lnTo>
                    <a:pt x="1752574" y="613587"/>
                  </a:lnTo>
                  <a:close/>
                </a:path>
                <a:path w="1762760" h="2089150">
                  <a:moveTo>
                    <a:pt x="1752739" y="448310"/>
                  </a:moveTo>
                  <a:lnTo>
                    <a:pt x="1752638" y="448144"/>
                  </a:lnTo>
                  <a:lnTo>
                    <a:pt x="1752473" y="448310"/>
                  </a:lnTo>
                  <a:lnTo>
                    <a:pt x="1752739" y="448310"/>
                  </a:lnTo>
                  <a:close/>
                </a:path>
                <a:path w="1762760" h="2089150">
                  <a:moveTo>
                    <a:pt x="1753006" y="538365"/>
                  </a:moveTo>
                  <a:lnTo>
                    <a:pt x="1752777" y="537921"/>
                  </a:lnTo>
                  <a:lnTo>
                    <a:pt x="1752574" y="537552"/>
                  </a:lnTo>
                  <a:lnTo>
                    <a:pt x="1752282" y="537654"/>
                  </a:lnTo>
                  <a:lnTo>
                    <a:pt x="1752358" y="538137"/>
                  </a:lnTo>
                  <a:lnTo>
                    <a:pt x="1752688" y="538340"/>
                  </a:lnTo>
                  <a:lnTo>
                    <a:pt x="1753006" y="538365"/>
                  </a:lnTo>
                  <a:close/>
                </a:path>
                <a:path w="1762760" h="2089150">
                  <a:moveTo>
                    <a:pt x="1753603" y="449580"/>
                  </a:moveTo>
                  <a:lnTo>
                    <a:pt x="1753565" y="448310"/>
                  </a:lnTo>
                  <a:lnTo>
                    <a:pt x="1752739" y="448310"/>
                  </a:lnTo>
                  <a:lnTo>
                    <a:pt x="1753603" y="449580"/>
                  </a:lnTo>
                  <a:close/>
                </a:path>
                <a:path w="1762760" h="2089150">
                  <a:moveTo>
                    <a:pt x="1753908" y="494487"/>
                  </a:moveTo>
                  <a:lnTo>
                    <a:pt x="1753654" y="494817"/>
                  </a:lnTo>
                  <a:lnTo>
                    <a:pt x="1753552" y="495109"/>
                  </a:lnTo>
                  <a:lnTo>
                    <a:pt x="1753527" y="495338"/>
                  </a:lnTo>
                  <a:lnTo>
                    <a:pt x="1753908" y="494487"/>
                  </a:lnTo>
                  <a:close/>
                </a:path>
                <a:path w="1762760" h="2089150">
                  <a:moveTo>
                    <a:pt x="1754124" y="554990"/>
                  </a:moveTo>
                  <a:lnTo>
                    <a:pt x="1754022" y="554393"/>
                  </a:lnTo>
                  <a:lnTo>
                    <a:pt x="1753654" y="554774"/>
                  </a:lnTo>
                  <a:lnTo>
                    <a:pt x="1754124" y="554990"/>
                  </a:lnTo>
                  <a:close/>
                </a:path>
                <a:path w="1762760" h="2089150">
                  <a:moveTo>
                    <a:pt x="1755279" y="523240"/>
                  </a:moveTo>
                  <a:lnTo>
                    <a:pt x="1754962" y="523557"/>
                  </a:lnTo>
                  <a:lnTo>
                    <a:pt x="1755101" y="523875"/>
                  </a:lnTo>
                  <a:lnTo>
                    <a:pt x="1755279" y="523240"/>
                  </a:lnTo>
                  <a:close/>
                </a:path>
                <a:path w="1762760" h="2089150">
                  <a:moveTo>
                    <a:pt x="1755368" y="524510"/>
                  </a:moveTo>
                  <a:lnTo>
                    <a:pt x="1755101" y="523875"/>
                  </a:lnTo>
                  <a:lnTo>
                    <a:pt x="1755013" y="524167"/>
                  </a:lnTo>
                  <a:lnTo>
                    <a:pt x="1755368" y="524510"/>
                  </a:lnTo>
                  <a:close/>
                </a:path>
                <a:path w="1762760" h="2089150">
                  <a:moveTo>
                    <a:pt x="1755876" y="552450"/>
                  </a:moveTo>
                  <a:lnTo>
                    <a:pt x="1753463" y="551180"/>
                  </a:lnTo>
                  <a:lnTo>
                    <a:pt x="1754022" y="554393"/>
                  </a:lnTo>
                  <a:lnTo>
                    <a:pt x="1755876" y="552450"/>
                  </a:lnTo>
                  <a:close/>
                </a:path>
                <a:path w="1762760" h="2089150">
                  <a:moveTo>
                    <a:pt x="1756422" y="526973"/>
                  </a:moveTo>
                  <a:lnTo>
                    <a:pt x="1756168" y="526834"/>
                  </a:lnTo>
                  <a:lnTo>
                    <a:pt x="1756003" y="527253"/>
                  </a:lnTo>
                  <a:lnTo>
                    <a:pt x="1755940" y="527469"/>
                  </a:lnTo>
                  <a:lnTo>
                    <a:pt x="1756244" y="527215"/>
                  </a:lnTo>
                  <a:lnTo>
                    <a:pt x="1756422" y="526973"/>
                  </a:lnTo>
                  <a:close/>
                </a:path>
                <a:path w="1762760" h="2089150">
                  <a:moveTo>
                    <a:pt x="1756537" y="461124"/>
                  </a:moveTo>
                  <a:lnTo>
                    <a:pt x="1756016" y="461238"/>
                  </a:lnTo>
                  <a:lnTo>
                    <a:pt x="1755635" y="461429"/>
                  </a:lnTo>
                  <a:lnTo>
                    <a:pt x="1755267" y="461645"/>
                  </a:lnTo>
                  <a:lnTo>
                    <a:pt x="1755571" y="461606"/>
                  </a:lnTo>
                  <a:lnTo>
                    <a:pt x="1755927" y="461479"/>
                  </a:lnTo>
                  <a:lnTo>
                    <a:pt x="1756537" y="461124"/>
                  </a:lnTo>
                  <a:close/>
                </a:path>
                <a:path w="1762760" h="2089150">
                  <a:moveTo>
                    <a:pt x="1758734" y="509270"/>
                  </a:moveTo>
                  <a:lnTo>
                    <a:pt x="1758416" y="507822"/>
                  </a:lnTo>
                  <a:lnTo>
                    <a:pt x="1758353" y="509270"/>
                  </a:lnTo>
                  <a:lnTo>
                    <a:pt x="1758734" y="509270"/>
                  </a:lnTo>
                  <a:close/>
                </a:path>
                <a:path w="1762760" h="2089150">
                  <a:moveTo>
                    <a:pt x="1759445" y="501650"/>
                  </a:moveTo>
                  <a:lnTo>
                    <a:pt x="1759038" y="500380"/>
                  </a:lnTo>
                  <a:lnTo>
                    <a:pt x="1759013" y="501650"/>
                  </a:lnTo>
                  <a:lnTo>
                    <a:pt x="1755940" y="501650"/>
                  </a:lnTo>
                  <a:lnTo>
                    <a:pt x="1757781" y="502920"/>
                  </a:lnTo>
                  <a:lnTo>
                    <a:pt x="1759445" y="501650"/>
                  </a:lnTo>
                  <a:close/>
                </a:path>
                <a:path w="1762760" h="2089150">
                  <a:moveTo>
                    <a:pt x="1760105" y="483870"/>
                  </a:moveTo>
                  <a:lnTo>
                    <a:pt x="1758696" y="481330"/>
                  </a:lnTo>
                  <a:lnTo>
                    <a:pt x="1757984" y="480060"/>
                  </a:lnTo>
                  <a:lnTo>
                    <a:pt x="1755940" y="481114"/>
                  </a:lnTo>
                  <a:lnTo>
                    <a:pt x="1753628" y="478790"/>
                  </a:lnTo>
                  <a:lnTo>
                    <a:pt x="1755597" y="483870"/>
                  </a:lnTo>
                  <a:lnTo>
                    <a:pt x="1760105" y="483870"/>
                  </a:lnTo>
                  <a:close/>
                </a:path>
                <a:path w="1762760" h="2089150">
                  <a:moveTo>
                    <a:pt x="1760372" y="513080"/>
                  </a:moveTo>
                  <a:lnTo>
                    <a:pt x="1759953" y="513080"/>
                  </a:lnTo>
                  <a:lnTo>
                    <a:pt x="1760372" y="514121"/>
                  </a:lnTo>
                  <a:lnTo>
                    <a:pt x="1760372" y="513080"/>
                  </a:lnTo>
                  <a:close/>
                </a:path>
                <a:path w="1762760" h="2089150">
                  <a:moveTo>
                    <a:pt x="1760982" y="515620"/>
                  </a:moveTo>
                  <a:lnTo>
                    <a:pt x="1760372" y="514121"/>
                  </a:lnTo>
                  <a:lnTo>
                    <a:pt x="1760372" y="514350"/>
                  </a:lnTo>
                  <a:lnTo>
                    <a:pt x="1760982" y="515620"/>
                  </a:lnTo>
                  <a:close/>
                </a:path>
                <a:path w="1762760" h="2089150">
                  <a:moveTo>
                    <a:pt x="1762544" y="504190"/>
                  </a:moveTo>
                  <a:lnTo>
                    <a:pt x="1755902" y="505460"/>
                  </a:lnTo>
                  <a:lnTo>
                    <a:pt x="1755927" y="501650"/>
                  </a:lnTo>
                  <a:lnTo>
                    <a:pt x="1754860" y="500710"/>
                  </a:lnTo>
                  <a:lnTo>
                    <a:pt x="1754860" y="506730"/>
                  </a:lnTo>
                  <a:lnTo>
                    <a:pt x="1754162" y="509219"/>
                  </a:lnTo>
                  <a:lnTo>
                    <a:pt x="1752904" y="508000"/>
                  </a:lnTo>
                  <a:lnTo>
                    <a:pt x="1751584" y="506730"/>
                  </a:lnTo>
                  <a:lnTo>
                    <a:pt x="1754860" y="506730"/>
                  </a:lnTo>
                  <a:lnTo>
                    <a:pt x="1754860" y="500710"/>
                  </a:lnTo>
                  <a:lnTo>
                    <a:pt x="1754492" y="500380"/>
                  </a:lnTo>
                  <a:lnTo>
                    <a:pt x="1755902" y="497840"/>
                  </a:lnTo>
                  <a:lnTo>
                    <a:pt x="1753374" y="497840"/>
                  </a:lnTo>
                  <a:lnTo>
                    <a:pt x="1753527" y="496570"/>
                  </a:lnTo>
                  <a:lnTo>
                    <a:pt x="1752879" y="497840"/>
                  </a:lnTo>
                  <a:lnTo>
                    <a:pt x="1751012" y="496570"/>
                  </a:lnTo>
                  <a:lnTo>
                    <a:pt x="1751228" y="495300"/>
                  </a:lnTo>
                  <a:lnTo>
                    <a:pt x="1750618" y="494030"/>
                  </a:lnTo>
                  <a:lnTo>
                    <a:pt x="1748980" y="492760"/>
                  </a:lnTo>
                  <a:lnTo>
                    <a:pt x="1755584" y="490220"/>
                  </a:lnTo>
                  <a:lnTo>
                    <a:pt x="1753349" y="487680"/>
                  </a:lnTo>
                  <a:lnTo>
                    <a:pt x="1754593" y="486410"/>
                  </a:lnTo>
                  <a:lnTo>
                    <a:pt x="1756841" y="487680"/>
                  </a:lnTo>
                  <a:lnTo>
                    <a:pt x="1757680" y="486410"/>
                  </a:lnTo>
                  <a:lnTo>
                    <a:pt x="1756448" y="485140"/>
                  </a:lnTo>
                  <a:lnTo>
                    <a:pt x="1755216" y="483870"/>
                  </a:lnTo>
                  <a:lnTo>
                    <a:pt x="1755597" y="483870"/>
                  </a:lnTo>
                  <a:lnTo>
                    <a:pt x="1753552" y="482498"/>
                  </a:lnTo>
                  <a:lnTo>
                    <a:pt x="1753552" y="483870"/>
                  </a:lnTo>
                  <a:lnTo>
                    <a:pt x="1753158" y="485140"/>
                  </a:lnTo>
                  <a:lnTo>
                    <a:pt x="1751368" y="484060"/>
                  </a:lnTo>
                  <a:lnTo>
                    <a:pt x="1749640" y="485140"/>
                  </a:lnTo>
                  <a:lnTo>
                    <a:pt x="1751279" y="483997"/>
                  </a:lnTo>
                  <a:lnTo>
                    <a:pt x="1751050" y="483870"/>
                  </a:lnTo>
                  <a:lnTo>
                    <a:pt x="1751469" y="483870"/>
                  </a:lnTo>
                  <a:lnTo>
                    <a:pt x="1752549" y="483120"/>
                  </a:lnTo>
                  <a:lnTo>
                    <a:pt x="1753552" y="483870"/>
                  </a:lnTo>
                  <a:lnTo>
                    <a:pt x="1753552" y="482498"/>
                  </a:lnTo>
                  <a:lnTo>
                    <a:pt x="1751825" y="481330"/>
                  </a:lnTo>
                  <a:lnTo>
                    <a:pt x="1751850" y="482295"/>
                  </a:lnTo>
                  <a:lnTo>
                    <a:pt x="1747266" y="481330"/>
                  </a:lnTo>
                  <a:lnTo>
                    <a:pt x="1749704" y="478790"/>
                  </a:lnTo>
                  <a:lnTo>
                    <a:pt x="1755876" y="477520"/>
                  </a:lnTo>
                  <a:lnTo>
                    <a:pt x="1758480" y="473710"/>
                  </a:lnTo>
                  <a:lnTo>
                    <a:pt x="1752422" y="471170"/>
                  </a:lnTo>
                  <a:lnTo>
                    <a:pt x="1752879" y="469900"/>
                  </a:lnTo>
                  <a:lnTo>
                    <a:pt x="1753323" y="468630"/>
                  </a:lnTo>
                  <a:lnTo>
                    <a:pt x="1753781" y="467360"/>
                  </a:lnTo>
                  <a:lnTo>
                    <a:pt x="1752777" y="468630"/>
                  </a:lnTo>
                  <a:lnTo>
                    <a:pt x="1750275" y="467360"/>
                  </a:lnTo>
                  <a:lnTo>
                    <a:pt x="1752295" y="464820"/>
                  </a:lnTo>
                  <a:lnTo>
                    <a:pt x="1751228" y="463550"/>
                  </a:lnTo>
                  <a:lnTo>
                    <a:pt x="1754009" y="463550"/>
                  </a:lnTo>
                  <a:lnTo>
                    <a:pt x="1755267" y="462280"/>
                  </a:lnTo>
                  <a:lnTo>
                    <a:pt x="1753730" y="462280"/>
                  </a:lnTo>
                  <a:lnTo>
                    <a:pt x="1755254" y="458470"/>
                  </a:lnTo>
                  <a:lnTo>
                    <a:pt x="1751114" y="458470"/>
                  </a:lnTo>
                  <a:lnTo>
                    <a:pt x="1753730" y="455930"/>
                  </a:lnTo>
                  <a:lnTo>
                    <a:pt x="1754682" y="452120"/>
                  </a:lnTo>
                  <a:lnTo>
                    <a:pt x="1747659" y="452120"/>
                  </a:lnTo>
                  <a:lnTo>
                    <a:pt x="1748193" y="448310"/>
                  </a:lnTo>
                  <a:lnTo>
                    <a:pt x="1750504" y="449580"/>
                  </a:lnTo>
                  <a:lnTo>
                    <a:pt x="1751190" y="448310"/>
                  </a:lnTo>
                  <a:lnTo>
                    <a:pt x="1751888" y="447040"/>
                  </a:lnTo>
                  <a:lnTo>
                    <a:pt x="1752638" y="448144"/>
                  </a:lnTo>
                  <a:lnTo>
                    <a:pt x="1753730" y="447040"/>
                  </a:lnTo>
                  <a:lnTo>
                    <a:pt x="1749526" y="444500"/>
                  </a:lnTo>
                  <a:lnTo>
                    <a:pt x="1751444" y="443230"/>
                  </a:lnTo>
                  <a:lnTo>
                    <a:pt x="1748345" y="443230"/>
                  </a:lnTo>
                  <a:lnTo>
                    <a:pt x="1748459" y="440690"/>
                  </a:lnTo>
                  <a:lnTo>
                    <a:pt x="1747951" y="439420"/>
                  </a:lnTo>
                  <a:lnTo>
                    <a:pt x="1745754" y="440690"/>
                  </a:lnTo>
                  <a:lnTo>
                    <a:pt x="1751914" y="436880"/>
                  </a:lnTo>
                  <a:lnTo>
                    <a:pt x="1744510" y="430530"/>
                  </a:lnTo>
                  <a:lnTo>
                    <a:pt x="1749793" y="426720"/>
                  </a:lnTo>
                  <a:lnTo>
                    <a:pt x="1748904" y="424180"/>
                  </a:lnTo>
                  <a:lnTo>
                    <a:pt x="1748002" y="420370"/>
                  </a:lnTo>
                  <a:lnTo>
                    <a:pt x="1747685" y="417830"/>
                  </a:lnTo>
                  <a:lnTo>
                    <a:pt x="1748523" y="417830"/>
                  </a:lnTo>
                  <a:lnTo>
                    <a:pt x="1749361" y="416560"/>
                  </a:lnTo>
                  <a:lnTo>
                    <a:pt x="1750199" y="415290"/>
                  </a:lnTo>
                  <a:lnTo>
                    <a:pt x="1742452" y="416560"/>
                  </a:lnTo>
                  <a:lnTo>
                    <a:pt x="1744306" y="412750"/>
                  </a:lnTo>
                  <a:lnTo>
                    <a:pt x="1747494" y="410210"/>
                  </a:lnTo>
                  <a:lnTo>
                    <a:pt x="1746275" y="415290"/>
                  </a:lnTo>
                  <a:lnTo>
                    <a:pt x="1747431" y="414020"/>
                  </a:lnTo>
                  <a:lnTo>
                    <a:pt x="1754187" y="412750"/>
                  </a:lnTo>
                  <a:lnTo>
                    <a:pt x="1748840" y="410210"/>
                  </a:lnTo>
                  <a:lnTo>
                    <a:pt x="1746161" y="408940"/>
                  </a:lnTo>
                  <a:lnTo>
                    <a:pt x="1749933" y="406400"/>
                  </a:lnTo>
                  <a:lnTo>
                    <a:pt x="1750377" y="406400"/>
                  </a:lnTo>
                  <a:lnTo>
                    <a:pt x="1752536" y="403860"/>
                  </a:lnTo>
                  <a:lnTo>
                    <a:pt x="1747456" y="401320"/>
                  </a:lnTo>
                  <a:lnTo>
                    <a:pt x="1747697" y="398780"/>
                  </a:lnTo>
                  <a:lnTo>
                    <a:pt x="1748739" y="398780"/>
                  </a:lnTo>
                  <a:lnTo>
                    <a:pt x="1745157" y="396240"/>
                  </a:lnTo>
                  <a:lnTo>
                    <a:pt x="1743583" y="392430"/>
                  </a:lnTo>
                  <a:lnTo>
                    <a:pt x="1742948" y="391160"/>
                  </a:lnTo>
                  <a:lnTo>
                    <a:pt x="1742757" y="390779"/>
                  </a:lnTo>
                  <a:lnTo>
                    <a:pt x="1742198" y="391160"/>
                  </a:lnTo>
                  <a:lnTo>
                    <a:pt x="1741144" y="388620"/>
                  </a:lnTo>
                  <a:lnTo>
                    <a:pt x="1742516" y="387350"/>
                  </a:lnTo>
                  <a:lnTo>
                    <a:pt x="1743583" y="384810"/>
                  </a:lnTo>
                  <a:lnTo>
                    <a:pt x="1746427" y="384810"/>
                  </a:lnTo>
                  <a:lnTo>
                    <a:pt x="1746846" y="387350"/>
                  </a:lnTo>
                  <a:lnTo>
                    <a:pt x="1750428" y="384810"/>
                  </a:lnTo>
                  <a:lnTo>
                    <a:pt x="1746377" y="383540"/>
                  </a:lnTo>
                  <a:lnTo>
                    <a:pt x="1746872" y="382270"/>
                  </a:lnTo>
                  <a:lnTo>
                    <a:pt x="1748523" y="382270"/>
                  </a:lnTo>
                  <a:lnTo>
                    <a:pt x="1748205" y="381000"/>
                  </a:lnTo>
                  <a:lnTo>
                    <a:pt x="1747583" y="378460"/>
                  </a:lnTo>
                  <a:lnTo>
                    <a:pt x="1743481" y="378460"/>
                  </a:lnTo>
                  <a:lnTo>
                    <a:pt x="1743329" y="374650"/>
                  </a:lnTo>
                  <a:lnTo>
                    <a:pt x="1742147" y="374650"/>
                  </a:lnTo>
                  <a:lnTo>
                    <a:pt x="1737855" y="373380"/>
                  </a:lnTo>
                  <a:lnTo>
                    <a:pt x="1744218" y="372110"/>
                  </a:lnTo>
                  <a:lnTo>
                    <a:pt x="1740966" y="370840"/>
                  </a:lnTo>
                  <a:lnTo>
                    <a:pt x="1745018" y="369570"/>
                  </a:lnTo>
                  <a:lnTo>
                    <a:pt x="1743849" y="368300"/>
                  </a:lnTo>
                  <a:lnTo>
                    <a:pt x="1740484" y="364490"/>
                  </a:lnTo>
                  <a:lnTo>
                    <a:pt x="1739404" y="361950"/>
                  </a:lnTo>
                  <a:lnTo>
                    <a:pt x="1740535" y="362394"/>
                  </a:lnTo>
                  <a:lnTo>
                    <a:pt x="1740217" y="361950"/>
                  </a:lnTo>
                  <a:lnTo>
                    <a:pt x="1739290" y="360680"/>
                  </a:lnTo>
                  <a:lnTo>
                    <a:pt x="1739049" y="356870"/>
                  </a:lnTo>
                  <a:lnTo>
                    <a:pt x="1747062" y="356870"/>
                  </a:lnTo>
                  <a:lnTo>
                    <a:pt x="1740281" y="349250"/>
                  </a:lnTo>
                  <a:lnTo>
                    <a:pt x="1746084" y="346710"/>
                  </a:lnTo>
                  <a:lnTo>
                    <a:pt x="1745170" y="345440"/>
                  </a:lnTo>
                  <a:lnTo>
                    <a:pt x="1742427" y="341630"/>
                  </a:lnTo>
                  <a:lnTo>
                    <a:pt x="1745907" y="335280"/>
                  </a:lnTo>
                  <a:lnTo>
                    <a:pt x="1745119" y="331470"/>
                  </a:lnTo>
                  <a:lnTo>
                    <a:pt x="1744599" y="328930"/>
                  </a:lnTo>
                  <a:lnTo>
                    <a:pt x="1738706" y="331470"/>
                  </a:lnTo>
                  <a:lnTo>
                    <a:pt x="1742363" y="328930"/>
                  </a:lnTo>
                  <a:lnTo>
                    <a:pt x="1744179" y="327660"/>
                  </a:lnTo>
                  <a:lnTo>
                    <a:pt x="1737880" y="328930"/>
                  </a:lnTo>
                  <a:lnTo>
                    <a:pt x="1737283" y="326390"/>
                  </a:lnTo>
                  <a:lnTo>
                    <a:pt x="1737690" y="326390"/>
                  </a:lnTo>
                  <a:lnTo>
                    <a:pt x="1738363" y="325310"/>
                  </a:lnTo>
                  <a:lnTo>
                    <a:pt x="1738820" y="325120"/>
                  </a:lnTo>
                  <a:lnTo>
                    <a:pt x="1741563" y="327012"/>
                  </a:lnTo>
                  <a:lnTo>
                    <a:pt x="1741043" y="325120"/>
                  </a:lnTo>
                  <a:lnTo>
                    <a:pt x="1740268" y="322313"/>
                  </a:lnTo>
                  <a:lnTo>
                    <a:pt x="1740903" y="321310"/>
                  </a:lnTo>
                  <a:lnTo>
                    <a:pt x="1742605" y="320040"/>
                  </a:lnTo>
                  <a:lnTo>
                    <a:pt x="1742478" y="322580"/>
                  </a:lnTo>
                  <a:lnTo>
                    <a:pt x="1743887" y="322580"/>
                  </a:lnTo>
                  <a:lnTo>
                    <a:pt x="1743938" y="320040"/>
                  </a:lnTo>
                  <a:lnTo>
                    <a:pt x="1743951" y="318770"/>
                  </a:lnTo>
                  <a:lnTo>
                    <a:pt x="1746389" y="320040"/>
                  </a:lnTo>
                  <a:lnTo>
                    <a:pt x="1747799" y="317500"/>
                  </a:lnTo>
                  <a:lnTo>
                    <a:pt x="1745589" y="318770"/>
                  </a:lnTo>
                  <a:lnTo>
                    <a:pt x="1744408" y="317500"/>
                  </a:lnTo>
                  <a:lnTo>
                    <a:pt x="1745030" y="314960"/>
                  </a:lnTo>
                  <a:lnTo>
                    <a:pt x="1742452" y="318770"/>
                  </a:lnTo>
                  <a:lnTo>
                    <a:pt x="1739798" y="316230"/>
                  </a:lnTo>
                  <a:lnTo>
                    <a:pt x="1738477" y="314960"/>
                  </a:lnTo>
                  <a:lnTo>
                    <a:pt x="1747253" y="313690"/>
                  </a:lnTo>
                  <a:lnTo>
                    <a:pt x="1743303" y="309880"/>
                  </a:lnTo>
                  <a:lnTo>
                    <a:pt x="1745488" y="311150"/>
                  </a:lnTo>
                  <a:lnTo>
                    <a:pt x="1744040" y="308610"/>
                  </a:lnTo>
                  <a:lnTo>
                    <a:pt x="1744370" y="302260"/>
                  </a:lnTo>
                  <a:lnTo>
                    <a:pt x="1738871" y="300990"/>
                  </a:lnTo>
                  <a:lnTo>
                    <a:pt x="1739531" y="299720"/>
                  </a:lnTo>
                  <a:lnTo>
                    <a:pt x="1741170" y="299720"/>
                  </a:lnTo>
                  <a:lnTo>
                    <a:pt x="1741792" y="300990"/>
                  </a:lnTo>
                  <a:lnTo>
                    <a:pt x="1741754" y="299720"/>
                  </a:lnTo>
                  <a:lnTo>
                    <a:pt x="1741652" y="294640"/>
                  </a:lnTo>
                  <a:lnTo>
                    <a:pt x="1734388" y="288290"/>
                  </a:lnTo>
                  <a:lnTo>
                    <a:pt x="1736813" y="284480"/>
                  </a:lnTo>
                  <a:lnTo>
                    <a:pt x="1738426" y="284480"/>
                  </a:lnTo>
                  <a:lnTo>
                    <a:pt x="1737804" y="283210"/>
                  </a:lnTo>
                  <a:lnTo>
                    <a:pt x="1735226" y="283210"/>
                  </a:lnTo>
                  <a:lnTo>
                    <a:pt x="1736572" y="281940"/>
                  </a:lnTo>
                  <a:lnTo>
                    <a:pt x="1738185" y="281940"/>
                  </a:lnTo>
                  <a:lnTo>
                    <a:pt x="1738185" y="280670"/>
                  </a:lnTo>
                  <a:lnTo>
                    <a:pt x="1735048" y="279400"/>
                  </a:lnTo>
                  <a:lnTo>
                    <a:pt x="1735709" y="276860"/>
                  </a:lnTo>
                  <a:lnTo>
                    <a:pt x="1737652" y="278130"/>
                  </a:lnTo>
                  <a:lnTo>
                    <a:pt x="1737880" y="276860"/>
                  </a:lnTo>
                  <a:lnTo>
                    <a:pt x="1738109" y="275590"/>
                  </a:lnTo>
                  <a:lnTo>
                    <a:pt x="1738782" y="271780"/>
                  </a:lnTo>
                  <a:lnTo>
                    <a:pt x="1732076" y="270510"/>
                  </a:lnTo>
                  <a:lnTo>
                    <a:pt x="1730273" y="266700"/>
                  </a:lnTo>
                  <a:lnTo>
                    <a:pt x="1734807" y="265430"/>
                  </a:lnTo>
                  <a:lnTo>
                    <a:pt x="1735632" y="260350"/>
                  </a:lnTo>
                  <a:lnTo>
                    <a:pt x="1735950" y="259080"/>
                  </a:lnTo>
                  <a:lnTo>
                    <a:pt x="1736610" y="259080"/>
                  </a:lnTo>
                  <a:lnTo>
                    <a:pt x="1735950" y="252730"/>
                  </a:lnTo>
                  <a:lnTo>
                    <a:pt x="1730794" y="248920"/>
                  </a:lnTo>
                  <a:lnTo>
                    <a:pt x="1727898" y="243840"/>
                  </a:lnTo>
                  <a:lnTo>
                    <a:pt x="1731060" y="240030"/>
                  </a:lnTo>
                  <a:lnTo>
                    <a:pt x="1732114" y="238760"/>
                  </a:lnTo>
                  <a:lnTo>
                    <a:pt x="1727619" y="231140"/>
                  </a:lnTo>
                  <a:lnTo>
                    <a:pt x="1729244" y="224790"/>
                  </a:lnTo>
                  <a:lnTo>
                    <a:pt x="1725688" y="224790"/>
                  </a:lnTo>
                  <a:lnTo>
                    <a:pt x="1725028" y="223520"/>
                  </a:lnTo>
                  <a:lnTo>
                    <a:pt x="1725688" y="222250"/>
                  </a:lnTo>
                  <a:lnTo>
                    <a:pt x="1721180" y="220980"/>
                  </a:lnTo>
                  <a:lnTo>
                    <a:pt x="1725371" y="219710"/>
                  </a:lnTo>
                  <a:lnTo>
                    <a:pt x="1725383" y="220980"/>
                  </a:lnTo>
                  <a:lnTo>
                    <a:pt x="1729232" y="218440"/>
                  </a:lnTo>
                  <a:lnTo>
                    <a:pt x="1727657" y="215900"/>
                  </a:lnTo>
                  <a:lnTo>
                    <a:pt x="1727263" y="214630"/>
                  </a:lnTo>
                  <a:lnTo>
                    <a:pt x="1721789" y="214630"/>
                  </a:lnTo>
                  <a:lnTo>
                    <a:pt x="1723694" y="209550"/>
                  </a:lnTo>
                  <a:lnTo>
                    <a:pt x="1722386" y="205740"/>
                  </a:lnTo>
                  <a:lnTo>
                    <a:pt x="1720164" y="199390"/>
                  </a:lnTo>
                  <a:lnTo>
                    <a:pt x="1721929" y="195580"/>
                  </a:lnTo>
                  <a:lnTo>
                    <a:pt x="1720265" y="195580"/>
                  </a:lnTo>
                  <a:lnTo>
                    <a:pt x="1720088" y="194310"/>
                  </a:lnTo>
                  <a:lnTo>
                    <a:pt x="1719897" y="193040"/>
                  </a:lnTo>
                  <a:lnTo>
                    <a:pt x="1718259" y="191770"/>
                  </a:lnTo>
                  <a:lnTo>
                    <a:pt x="1721167" y="191770"/>
                  </a:lnTo>
                  <a:lnTo>
                    <a:pt x="1721104" y="189230"/>
                  </a:lnTo>
                  <a:lnTo>
                    <a:pt x="1720989" y="185420"/>
                  </a:lnTo>
                  <a:lnTo>
                    <a:pt x="1719249" y="181610"/>
                  </a:lnTo>
                  <a:lnTo>
                    <a:pt x="1721535" y="181610"/>
                  </a:lnTo>
                  <a:lnTo>
                    <a:pt x="1721332" y="180340"/>
                  </a:lnTo>
                  <a:lnTo>
                    <a:pt x="1721129" y="179070"/>
                  </a:lnTo>
                  <a:lnTo>
                    <a:pt x="1712455" y="180340"/>
                  </a:lnTo>
                  <a:lnTo>
                    <a:pt x="1711756" y="177800"/>
                  </a:lnTo>
                  <a:lnTo>
                    <a:pt x="1715897" y="176530"/>
                  </a:lnTo>
                  <a:lnTo>
                    <a:pt x="1714868" y="171450"/>
                  </a:lnTo>
                  <a:lnTo>
                    <a:pt x="1717370" y="166370"/>
                  </a:lnTo>
                  <a:lnTo>
                    <a:pt x="1712341" y="162560"/>
                  </a:lnTo>
                  <a:lnTo>
                    <a:pt x="1714627" y="162560"/>
                  </a:lnTo>
                  <a:lnTo>
                    <a:pt x="1714169" y="161290"/>
                  </a:lnTo>
                  <a:lnTo>
                    <a:pt x="1714995" y="156210"/>
                  </a:lnTo>
                  <a:lnTo>
                    <a:pt x="1715401" y="153670"/>
                  </a:lnTo>
                  <a:lnTo>
                    <a:pt x="1713191" y="154660"/>
                  </a:lnTo>
                  <a:lnTo>
                    <a:pt x="1708873" y="151130"/>
                  </a:lnTo>
                  <a:lnTo>
                    <a:pt x="1706575" y="149860"/>
                  </a:lnTo>
                  <a:lnTo>
                    <a:pt x="1709496" y="148590"/>
                  </a:lnTo>
                  <a:lnTo>
                    <a:pt x="1705343" y="147320"/>
                  </a:lnTo>
                  <a:lnTo>
                    <a:pt x="1704340" y="148590"/>
                  </a:lnTo>
                  <a:lnTo>
                    <a:pt x="1702600" y="146050"/>
                  </a:lnTo>
                  <a:lnTo>
                    <a:pt x="1702790" y="144780"/>
                  </a:lnTo>
                  <a:lnTo>
                    <a:pt x="1704213" y="144780"/>
                  </a:lnTo>
                  <a:lnTo>
                    <a:pt x="1705114" y="142240"/>
                  </a:lnTo>
                  <a:lnTo>
                    <a:pt x="1701088" y="144780"/>
                  </a:lnTo>
                  <a:lnTo>
                    <a:pt x="1701888" y="140970"/>
                  </a:lnTo>
                  <a:lnTo>
                    <a:pt x="1703959" y="142240"/>
                  </a:lnTo>
                  <a:lnTo>
                    <a:pt x="1703768" y="140970"/>
                  </a:lnTo>
                  <a:lnTo>
                    <a:pt x="1703565" y="139700"/>
                  </a:lnTo>
                  <a:lnTo>
                    <a:pt x="1702650" y="139700"/>
                  </a:lnTo>
                  <a:lnTo>
                    <a:pt x="1700212" y="138430"/>
                  </a:lnTo>
                  <a:lnTo>
                    <a:pt x="1698713" y="137160"/>
                  </a:lnTo>
                  <a:lnTo>
                    <a:pt x="1699793" y="134620"/>
                  </a:lnTo>
                  <a:lnTo>
                    <a:pt x="1702257" y="133350"/>
                  </a:lnTo>
                  <a:lnTo>
                    <a:pt x="1700618" y="133350"/>
                  </a:lnTo>
                  <a:lnTo>
                    <a:pt x="1698205" y="132080"/>
                  </a:lnTo>
                  <a:lnTo>
                    <a:pt x="1698599" y="130810"/>
                  </a:lnTo>
                  <a:lnTo>
                    <a:pt x="1700580" y="130810"/>
                  </a:lnTo>
                  <a:lnTo>
                    <a:pt x="1700885" y="129540"/>
                  </a:lnTo>
                  <a:lnTo>
                    <a:pt x="1701495" y="127000"/>
                  </a:lnTo>
                  <a:lnTo>
                    <a:pt x="1702955" y="127000"/>
                  </a:lnTo>
                  <a:lnTo>
                    <a:pt x="1702689" y="124460"/>
                  </a:lnTo>
                  <a:lnTo>
                    <a:pt x="1706854" y="124460"/>
                  </a:lnTo>
                  <a:lnTo>
                    <a:pt x="1704314" y="123190"/>
                  </a:lnTo>
                  <a:lnTo>
                    <a:pt x="1701698" y="121920"/>
                  </a:lnTo>
                  <a:lnTo>
                    <a:pt x="1699082" y="120650"/>
                  </a:lnTo>
                  <a:lnTo>
                    <a:pt x="1699602" y="118110"/>
                  </a:lnTo>
                  <a:lnTo>
                    <a:pt x="1700758" y="118110"/>
                  </a:lnTo>
                  <a:lnTo>
                    <a:pt x="1700860" y="116840"/>
                  </a:lnTo>
                  <a:lnTo>
                    <a:pt x="1699895" y="116840"/>
                  </a:lnTo>
                  <a:lnTo>
                    <a:pt x="1700098" y="115570"/>
                  </a:lnTo>
                  <a:lnTo>
                    <a:pt x="1700276" y="115570"/>
                  </a:lnTo>
                  <a:lnTo>
                    <a:pt x="1700098" y="114300"/>
                  </a:lnTo>
                  <a:lnTo>
                    <a:pt x="1699971" y="114300"/>
                  </a:lnTo>
                  <a:lnTo>
                    <a:pt x="1699806" y="113030"/>
                  </a:lnTo>
                  <a:lnTo>
                    <a:pt x="1700999" y="113030"/>
                  </a:lnTo>
                  <a:lnTo>
                    <a:pt x="1700657" y="113957"/>
                  </a:lnTo>
                  <a:lnTo>
                    <a:pt x="1702155" y="113030"/>
                  </a:lnTo>
                  <a:lnTo>
                    <a:pt x="1700415" y="110490"/>
                  </a:lnTo>
                  <a:lnTo>
                    <a:pt x="1700161" y="109220"/>
                  </a:lnTo>
                  <a:lnTo>
                    <a:pt x="1697355" y="110490"/>
                  </a:lnTo>
                  <a:lnTo>
                    <a:pt x="1697355" y="109220"/>
                  </a:lnTo>
                  <a:lnTo>
                    <a:pt x="1696339" y="110578"/>
                  </a:lnTo>
                  <a:lnTo>
                    <a:pt x="1696339" y="111760"/>
                  </a:lnTo>
                  <a:lnTo>
                    <a:pt x="1696339" y="110578"/>
                  </a:lnTo>
                  <a:lnTo>
                    <a:pt x="1695767" y="111328"/>
                  </a:lnTo>
                  <a:lnTo>
                    <a:pt x="1695538" y="111671"/>
                  </a:lnTo>
                  <a:lnTo>
                    <a:pt x="1695411" y="111874"/>
                  </a:lnTo>
                  <a:lnTo>
                    <a:pt x="1696351" y="111925"/>
                  </a:lnTo>
                  <a:lnTo>
                    <a:pt x="1696453" y="113030"/>
                  </a:lnTo>
                  <a:lnTo>
                    <a:pt x="1697469" y="115570"/>
                  </a:lnTo>
                  <a:lnTo>
                    <a:pt x="1695742" y="115570"/>
                  </a:lnTo>
                  <a:lnTo>
                    <a:pt x="1694243" y="114300"/>
                  </a:lnTo>
                  <a:lnTo>
                    <a:pt x="1695399" y="113030"/>
                  </a:lnTo>
                  <a:lnTo>
                    <a:pt x="1693405" y="111760"/>
                  </a:lnTo>
                  <a:lnTo>
                    <a:pt x="1690344" y="111760"/>
                  </a:lnTo>
                  <a:lnTo>
                    <a:pt x="1693799" y="109220"/>
                  </a:lnTo>
                  <a:lnTo>
                    <a:pt x="1694980" y="105410"/>
                  </a:lnTo>
                  <a:lnTo>
                    <a:pt x="1697291" y="104140"/>
                  </a:lnTo>
                  <a:lnTo>
                    <a:pt x="1695488" y="101600"/>
                  </a:lnTo>
                  <a:lnTo>
                    <a:pt x="1694599" y="100330"/>
                  </a:lnTo>
                  <a:lnTo>
                    <a:pt x="1693646" y="95250"/>
                  </a:lnTo>
                  <a:lnTo>
                    <a:pt x="1687652" y="95250"/>
                  </a:lnTo>
                  <a:lnTo>
                    <a:pt x="1686674" y="93980"/>
                  </a:lnTo>
                  <a:lnTo>
                    <a:pt x="1688820" y="92710"/>
                  </a:lnTo>
                  <a:lnTo>
                    <a:pt x="1690243" y="92710"/>
                  </a:lnTo>
                  <a:lnTo>
                    <a:pt x="1689239" y="91440"/>
                  </a:lnTo>
                  <a:lnTo>
                    <a:pt x="1688985" y="88900"/>
                  </a:lnTo>
                  <a:lnTo>
                    <a:pt x="1688858" y="87630"/>
                  </a:lnTo>
                  <a:lnTo>
                    <a:pt x="1688299" y="87630"/>
                  </a:lnTo>
                  <a:lnTo>
                    <a:pt x="1687880" y="86715"/>
                  </a:lnTo>
                  <a:lnTo>
                    <a:pt x="1687880" y="87630"/>
                  </a:lnTo>
                  <a:lnTo>
                    <a:pt x="1685010" y="87630"/>
                  </a:lnTo>
                  <a:lnTo>
                    <a:pt x="1685899" y="85090"/>
                  </a:lnTo>
                  <a:lnTo>
                    <a:pt x="1687880" y="87630"/>
                  </a:lnTo>
                  <a:lnTo>
                    <a:pt x="1687880" y="86715"/>
                  </a:lnTo>
                  <a:lnTo>
                    <a:pt x="1687144" y="85090"/>
                  </a:lnTo>
                  <a:lnTo>
                    <a:pt x="1688439" y="85090"/>
                  </a:lnTo>
                  <a:lnTo>
                    <a:pt x="1688312" y="83820"/>
                  </a:lnTo>
                  <a:lnTo>
                    <a:pt x="1687944" y="80010"/>
                  </a:lnTo>
                  <a:lnTo>
                    <a:pt x="1686560" y="78740"/>
                  </a:lnTo>
                  <a:lnTo>
                    <a:pt x="1683778" y="76200"/>
                  </a:lnTo>
                  <a:lnTo>
                    <a:pt x="1679879" y="72390"/>
                  </a:lnTo>
                  <a:lnTo>
                    <a:pt x="1680184" y="66040"/>
                  </a:lnTo>
                  <a:lnTo>
                    <a:pt x="1679778" y="66040"/>
                  </a:lnTo>
                  <a:lnTo>
                    <a:pt x="1679194" y="67310"/>
                  </a:lnTo>
                  <a:lnTo>
                    <a:pt x="1678774" y="64770"/>
                  </a:lnTo>
                  <a:lnTo>
                    <a:pt x="1677936" y="59690"/>
                  </a:lnTo>
                  <a:lnTo>
                    <a:pt x="1676971" y="57150"/>
                  </a:lnTo>
                  <a:lnTo>
                    <a:pt x="1675028" y="52070"/>
                  </a:lnTo>
                  <a:lnTo>
                    <a:pt x="1673999" y="49530"/>
                  </a:lnTo>
                  <a:lnTo>
                    <a:pt x="1672463" y="45720"/>
                  </a:lnTo>
                  <a:lnTo>
                    <a:pt x="1672196" y="38100"/>
                  </a:lnTo>
                  <a:lnTo>
                    <a:pt x="1672336" y="35560"/>
                  </a:lnTo>
                  <a:lnTo>
                    <a:pt x="1669910" y="35560"/>
                  </a:lnTo>
                  <a:lnTo>
                    <a:pt x="1667573" y="34290"/>
                  </a:lnTo>
                  <a:lnTo>
                    <a:pt x="1670380" y="33020"/>
                  </a:lnTo>
                  <a:lnTo>
                    <a:pt x="1665973" y="31750"/>
                  </a:lnTo>
                  <a:lnTo>
                    <a:pt x="1662112" y="29210"/>
                  </a:lnTo>
                  <a:lnTo>
                    <a:pt x="1669199" y="24130"/>
                  </a:lnTo>
                  <a:lnTo>
                    <a:pt x="1670964" y="22860"/>
                  </a:lnTo>
                  <a:lnTo>
                    <a:pt x="1664500" y="19050"/>
                  </a:lnTo>
                  <a:lnTo>
                    <a:pt x="1662722" y="20320"/>
                  </a:lnTo>
                  <a:lnTo>
                    <a:pt x="1662493" y="19050"/>
                  </a:lnTo>
                  <a:lnTo>
                    <a:pt x="1659585" y="15240"/>
                  </a:lnTo>
                  <a:lnTo>
                    <a:pt x="1659724" y="15240"/>
                  </a:lnTo>
                  <a:lnTo>
                    <a:pt x="1660537" y="13970"/>
                  </a:lnTo>
                  <a:lnTo>
                    <a:pt x="1662074" y="13970"/>
                  </a:lnTo>
                  <a:lnTo>
                    <a:pt x="1657896" y="10160"/>
                  </a:lnTo>
                  <a:lnTo>
                    <a:pt x="1657858" y="6350"/>
                  </a:lnTo>
                  <a:lnTo>
                    <a:pt x="1664258" y="8890"/>
                  </a:lnTo>
                  <a:lnTo>
                    <a:pt x="1663560" y="6350"/>
                  </a:lnTo>
                  <a:lnTo>
                    <a:pt x="1662874" y="3810"/>
                  </a:lnTo>
                  <a:lnTo>
                    <a:pt x="1655419" y="3810"/>
                  </a:lnTo>
                  <a:lnTo>
                    <a:pt x="1653895" y="3810"/>
                  </a:lnTo>
                  <a:lnTo>
                    <a:pt x="1647825" y="3810"/>
                  </a:lnTo>
                  <a:lnTo>
                    <a:pt x="1642706" y="5080"/>
                  </a:lnTo>
                  <a:lnTo>
                    <a:pt x="1640916" y="10160"/>
                  </a:lnTo>
                  <a:lnTo>
                    <a:pt x="1644688" y="11430"/>
                  </a:lnTo>
                  <a:lnTo>
                    <a:pt x="1642783" y="12700"/>
                  </a:lnTo>
                  <a:lnTo>
                    <a:pt x="1641817" y="11430"/>
                  </a:lnTo>
                  <a:lnTo>
                    <a:pt x="1640205" y="12700"/>
                  </a:lnTo>
                  <a:lnTo>
                    <a:pt x="1642338" y="12700"/>
                  </a:lnTo>
                  <a:lnTo>
                    <a:pt x="1643938" y="13970"/>
                  </a:lnTo>
                  <a:lnTo>
                    <a:pt x="1642833" y="13970"/>
                  </a:lnTo>
                  <a:lnTo>
                    <a:pt x="1642148" y="15240"/>
                  </a:lnTo>
                  <a:lnTo>
                    <a:pt x="1641906" y="15240"/>
                  </a:lnTo>
                  <a:lnTo>
                    <a:pt x="1647240" y="16510"/>
                  </a:lnTo>
                  <a:lnTo>
                    <a:pt x="1646910" y="16764"/>
                  </a:lnTo>
                  <a:lnTo>
                    <a:pt x="1648574" y="17780"/>
                  </a:lnTo>
                  <a:lnTo>
                    <a:pt x="1646948" y="20320"/>
                  </a:lnTo>
                  <a:lnTo>
                    <a:pt x="1645119" y="20320"/>
                  </a:lnTo>
                  <a:lnTo>
                    <a:pt x="1647444" y="21590"/>
                  </a:lnTo>
                  <a:lnTo>
                    <a:pt x="1644738" y="21590"/>
                  </a:lnTo>
                  <a:lnTo>
                    <a:pt x="1646643" y="22860"/>
                  </a:lnTo>
                  <a:lnTo>
                    <a:pt x="1646631" y="25400"/>
                  </a:lnTo>
                  <a:lnTo>
                    <a:pt x="1649323" y="24130"/>
                  </a:lnTo>
                  <a:lnTo>
                    <a:pt x="1647228" y="26670"/>
                  </a:lnTo>
                  <a:lnTo>
                    <a:pt x="1651647" y="29210"/>
                  </a:lnTo>
                  <a:lnTo>
                    <a:pt x="1647240" y="30480"/>
                  </a:lnTo>
                  <a:lnTo>
                    <a:pt x="1648434" y="30480"/>
                  </a:lnTo>
                  <a:lnTo>
                    <a:pt x="1651520" y="31750"/>
                  </a:lnTo>
                  <a:lnTo>
                    <a:pt x="1652143" y="33020"/>
                  </a:lnTo>
                  <a:lnTo>
                    <a:pt x="1646110" y="33020"/>
                  </a:lnTo>
                  <a:lnTo>
                    <a:pt x="1653501" y="38100"/>
                  </a:lnTo>
                  <a:lnTo>
                    <a:pt x="1647698" y="39370"/>
                  </a:lnTo>
                  <a:lnTo>
                    <a:pt x="1653006" y="39370"/>
                  </a:lnTo>
                  <a:lnTo>
                    <a:pt x="1651965" y="44450"/>
                  </a:lnTo>
                  <a:lnTo>
                    <a:pt x="1654429" y="46151"/>
                  </a:lnTo>
                  <a:lnTo>
                    <a:pt x="1654479" y="45720"/>
                  </a:lnTo>
                  <a:lnTo>
                    <a:pt x="1654517" y="46215"/>
                  </a:lnTo>
                  <a:lnTo>
                    <a:pt x="1655648" y="46990"/>
                  </a:lnTo>
                  <a:lnTo>
                    <a:pt x="1654581" y="46990"/>
                  </a:lnTo>
                  <a:lnTo>
                    <a:pt x="1654695" y="48260"/>
                  </a:lnTo>
                  <a:lnTo>
                    <a:pt x="1653476" y="49530"/>
                  </a:lnTo>
                  <a:lnTo>
                    <a:pt x="1652930" y="50800"/>
                  </a:lnTo>
                  <a:lnTo>
                    <a:pt x="1656905" y="49530"/>
                  </a:lnTo>
                  <a:lnTo>
                    <a:pt x="1658632" y="52070"/>
                  </a:lnTo>
                  <a:lnTo>
                    <a:pt x="1661502" y="52070"/>
                  </a:lnTo>
                  <a:lnTo>
                    <a:pt x="1658429" y="55880"/>
                  </a:lnTo>
                  <a:lnTo>
                    <a:pt x="1656524" y="53340"/>
                  </a:lnTo>
                  <a:lnTo>
                    <a:pt x="1656283" y="53428"/>
                  </a:lnTo>
                  <a:lnTo>
                    <a:pt x="1657438" y="57150"/>
                  </a:lnTo>
                  <a:lnTo>
                    <a:pt x="1659851" y="55880"/>
                  </a:lnTo>
                  <a:lnTo>
                    <a:pt x="1658607" y="57619"/>
                  </a:lnTo>
                  <a:lnTo>
                    <a:pt x="1656194" y="59690"/>
                  </a:lnTo>
                  <a:lnTo>
                    <a:pt x="1661172" y="58420"/>
                  </a:lnTo>
                  <a:lnTo>
                    <a:pt x="1657502" y="60960"/>
                  </a:lnTo>
                  <a:lnTo>
                    <a:pt x="1660931" y="60960"/>
                  </a:lnTo>
                  <a:lnTo>
                    <a:pt x="1659293" y="63500"/>
                  </a:lnTo>
                  <a:lnTo>
                    <a:pt x="1656549" y="63500"/>
                  </a:lnTo>
                  <a:lnTo>
                    <a:pt x="1658861" y="64770"/>
                  </a:lnTo>
                  <a:lnTo>
                    <a:pt x="1658632" y="65290"/>
                  </a:lnTo>
                  <a:lnTo>
                    <a:pt x="1659293" y="64770"/>
                  </a:lnTo>
                  <a:lnTo>
                    <a:pt x="1661591" y="64770"/>
                  </a:lnTo>
                  <a:lnTo>
                    <a:pt x="1663623" y="67310"/>
                  </a:lnTo>
                  <a:lnTo>
                    <a:pt x="1659343" y="67310"/>
                  </a:lnTo>
                  <a:lnTo>
                    <a:pt x="1657794" y="68580"/>
                  </a:lnTo>
                  <a:lnTo>
                    <a:pt x="1659394" y="71120"/>
                  </a:lnTo>
                  <a:lnTo>
                    <a:pt x="1663255" y="71120"/>
                  </a:lnTo>
                  <a:lnTo>
                    <a:pt x="1663573" y="72390"/>
                  </a:lnTo>
                  <a:lnTo>
                    <a:pt x="1663014" y="72390"/>
                  </a:lnTo>
                  <a:lnTo>
                    <a:pt x="1662874" y="73660"/>
                  </a:lnTo>
                  <a:lnTo>
                    <a:pt x="1665605" y="73660"/>
                  </a:lnTo>
                  <a:lnTo>
                    <a:pt x="1664106" y="78740"/>
                  </a:lnTo>
                  <a:lnTo>
                    <a:pt x="1668564" y="80010"/>
                  </a:lnTo>
                  <a:lnTo>
                    <a:pt x="1668386" y="80810"/>
                  </a:lnTo>
                  <a:lnTo>
                    <a:pt x="1669478" y="80010"/>
                  </a:lnTo>
                  <a:lnTo>
                    <a:pt x="1671345" y="80010"/>
                  </a:lnTo>
                  <a:lnTo>
                    <a:pt x="1672704" y="78740"/>
                  </a:lnTo>
                  <a:lnTo>
                    <a:pt x="1673136" y="80010"/>
                  </a:lnTo>
                  <a:lnTo>
                    <a:pt x="1675726" y="80010"/>
                  </a:lnTo>
                  <a:lnTo>
                    <a:pt x="1673466" y="81280"/>
                  </a:lnTo>
                  <a:lnTo>
                    <a:pt x="1671434" y="81280"/>
                  </a:lnTo>
                  <a:lnTo>
                    <a:pt x="1672894" y="82550"/>
                  </a:lnTo>
                  <a:lnTo>
                    <a:pt x="1670304" y="83604"/>
                  </a:lnTo>
                  <a:lnTo>
                    <a:pt x="1670469" y="83820"/>
                  </a:lnTo>
                  <a:lnTo>
                    <a:pt x="1671193" y="84061"/>
                  </a:lnTo>
                  <a:lnTo>
                    <a:pt x="1671345" y="83820"/>
                  </a:lnTo>
                  <a:lnTo>
                    <a:pt x="1671294" y="84099"/>
                  </a:lnTo>
                  <a:lnTo>
                    <a:pt x="1674253" y="85090"/>
                  </a:lnTo>
                  <a:lnTo>
                    <a:pt x="1673847" y="87630"/>
                  </a:lnTo>
                  <a:lnTo>
                    <a:pt x="1670570" y="88900"/>
                  </a:lnTo>
                  <a:lnTo>
                    <a:pt x="1670761" y="87630"/>
                  </a:lnTo>
                  <a:lnTo>
                    <a:pt x="1671294" y="84099"/>
                  </a:lnTo>
                  <a:lnTo>
                    <a:pt x="1669097" y="87630"/>
                  </a:lnTo>
                  <a:lnTo>
                    <a:pt x="1669491" y="83820"/>
                  </a:lnTo>
                  <a:lnTo>
                    <a:pt x="1664817" y="87630"/>
                  </a:lnTo>
                  <a:lnTo>
                    <a:pt x="1669313" y="82550"/>
                  </a:lnTo>
                  <a:lnTo>
                    <a:pt x="1664220" y="86360"/>
                  </a:lnTo>
                  <a:lnTo>
                    <a:pt x="1664398" y="90170"/>
                  </a:lnTo>
                  <a:lnTo>
                    <a:pt x="1667332" y="88900"/>
                  </a:lnTo>
                  <a:lnTo>
                    <a:pt x="1667421" y="93980"/>
                  </a:lnTo>
                  <a:lnTo>
                    <a:pt x="1669580" y="93980"/>
                  </a:lnTo>
                  <a:lnTo>
                    <a:pt x="1670151" y="92710"/>
                  </a:lnTo>
                  <a:lnTo>
                    <a:pt x="1672297" y="92710"/>
                  </a:lnTo>
                  <a:lnTo>
                    <a:pt x="1677238" y="96520"/>
                  </a:lnTo>
                  <a:lnTo>
                    <a:pt x="1664931" y="99060"/>
                  </a:lnTo>
                  <a:lnTo>
                    <a:pt x="1670596" y="101600"/>
                  </a:lnTo>
                  <a:lnTo>
                    <a:pt x="1673161" y="102870"/>
                  </a:lnTo>
                  <a:lnTo>
                    <a:pt x="1677593" y="101600"/>
                  </a:lnTo>
                  <a:lnTo>
                    <a:pt x="1676120" y="105410"/>
                  </a:lnTo>
                  <a:lnTo>
                    <a:pt x="1671993" y="105410"/>
                  </a:lnTo>
                  <a:lnTo>
                    <a:pt x="1672653" y="109220"/>
                  </a:lnTo>
                  <a:lnTo>
                    <a:pt x="1674050" y="108242"/>
                  </a:lnTo>
                  <a:lnTo>
                    <a:pt x="1671891" y="111760"/>
                  </a:lnTo>
                  <a:lnTo>
                    <a:pt x="1674888" y="110248"/>
                  </a:lnTo>
                  <a:lnTo>
                    <a:pt x="1674533" y="107950"/>
                  </a:lnTo>
                  <a:lnTo>
                    <a:pt x="1678139" y="105410"/>
                  </a:lnTo>
                  <a:lnTo>
                    <a:pt x="1676958" y="109372"/>
                  </a:lnTo>
                  <a:lnTo>
                    <a:pt x="1677479" y="111760"/>
                  </a:lnTo>
                  <a:lnTo>
                    <a:pt x="1674164" y="113030"/>
                  </a:lnTo>
                  <a:lnTo>
                    <a:pt x="1675815" y="116840"/>
                  </a:lnTo>
                  <a:lnTo>
                    <a:pt x="1679536" y="120650"/>
                  </a:lnTo>
                  <a:lnTo>
                    <a:pt x="1680768" y="123190"/>
                  </a:lnTo>
                  <a:lnTo>
                    <a:pt x="1681772" y="123190"/>
                  </a:lnTo>
                  <a:lnTo>
                    <a:pt x="1697697" y="123190"/>
                  </a:lnTo>
                  <a:lnTo>
                    <a:pt x="1698612" y="121920"/>
                  </a:lnTo>
                  <a:lnTo>
                    <a:pt x="1699260" y="121920"/>
                  </a:lnTo>
                  <a:lnTo>
                    <a:pt x="1700072" y="124460"/>
                  </a:lnTo>
                  <a:lnTo>
                    <a:pt x="1700593" y="126796"/>
                  </a:lnTo>
                  <a:lnTo>
                    <a:pt x="1695678" y="125730"/>
                  </a:lnTo>
                  <a:lnTo>
                    <a:pt x="1696694" y="124460"/>
                  </a:lnTo>
                  <a:lnTo>
                    <a:pt x="1685442" y="124460"/>
                  </a:lnTo>
                  <a:lnTo>
                    <a:pt x="1685442" y="127000"/>
                  </a:lnTo>
                  <a:lnTo>
                    <a:pt x="1684705" y="127000"/>
                  </a:lnTo>
                  <a:lnTo>
                    <a:pt x="1684477" y="128270"/>
                  </a:lnTo>
                  <a:lnTo>
                    <a:pt x="1683893" y="129540"/>
                  </a:lnTo>
                  <a:lnTo>
                    <a:pt x="1683804" y="128270"/>
                  </a:lnTo>
                  <a:lnTo>
                    <a:pt x="1683600" y="128270"/>
                  </a:lnTo>
                  <a:lnTo>
                    <a:pt x="1683346" y="127000"/>
                  </a:lnTo>
                  <a:lnTo>
                    <a:pt x="1684286" y="127000"/>
                  </a:lnTo>
                  <a:lnTo>
                    <a:pt x="1685340" y="125730"/>
                  </a:lnTo>
                  <a:lnTo>
                    <a:pt x="1685442" y="127000"/>
                  </a:lnTo>
                  <a:lnTo>
                    <a:pt x="1685442" y="124460"/>
                  </a:lnTo>
                  <a:lnTo>
                    <a:pt x="1682343" y="124460"/>
                  </a:lnTo>
                  <a:lnTo>
                    <a:pt x="1681391" y="124460"/>
                  </a:lnTo>
                  <a:lnTo>
                    <a:pt x="1680311" y="124460"/>
                  </a:lnTo>
                  <a:lnTo>
                    <a:pt x="1678266" y="124460"/>
                  </a:lnTo>
                  <a:lnTo>
                    <a:pt x="1681581" y="129540"/>
                  </a:lnTo>
                  <a:lnTo>
                    <a:pt x="1681175" y="137160"/>
                  </a:lnTo>
                  <a:lnTo>
                    <a:pt x="1680413" y="142240"/>
                  </a:lnTo>
                  <a:lnTo>
                    <a:pt x="1683905" y="143510"/>
                  </a:lnTo>
                  <a:lnTo>
                    <a:pt x="1683994" y="144780"/>
                  </a:lnTo>
                  <a:lnTo>
                    <a:pt x="1685404" y="144780"/>
                  </a:lnTo>
                  <a:lnTo>
                    <a:pt x="1685912" y="146050"/>
                  </a:lnTo>
                  <a:lnTo>
                    <a:pt x="1684134" y="147281"/>
                  </a:lnTo>
                  <a:lnTo>
                    <a:pt x="1691081" y="154940"/>
                  </a:lnTo>
                  <a:lnTo>
                    <a:pt x="1688884" y="160020"/>
                  </a:lnTo>
                  <a:lnTo>
                    <a:pt x="1687804" y="160020"/>
                  </a:lnTo>
                  <a:lnTo>
                    <a:pt x="1687360" y="162560"/>
                  </a:lnTo>
                  <a:lnTo>
                    <a:pt x="1694776" y="161290"/>
                  </a:lnTo>
                  <a:lnTo>
                    <a:pt x="1692706" y="165100"/>
                  </a:lnTo>
                  <a:lnTo>
                    <a:pt x="1692046" y="165100"/>
                  </a:lnTo>
                  <a:lnTo>
                    <a:pt x="1692402" y="171450"/>
                  </a:lnTo>
                  <a:lnTo>
                    <a:pt x="1696999" y="177800"/>
                  </a:lnTo>
                  <a:lnTo>
                    <a:pt x="1693532" y="184150"/>
                  </a:lnTo>
                  <a:lnTo>
                    <a:pt x="1698040" y="184150"/>
                  </a:lnTo>
                  <a:lnTo>
                    <a:pt x="1693049" y="190500"/>
                  </a:lnTo>
                  <a:lnTo>
                    <a:pt x="1699158" y="189230"/>
                  </a:lnTo>
                  <a:lnTo>
                    <a:pt x="1697012" y="194310"/>
                  </a:lnTo>
                  <a:lnTo>
                    <a:pt x="1695691" y="193040"/>
                  </a:lnTo>
                  <a:lnTo>
                    <a:pt x="1694865" y="199390"/>
                  </a:lnTo>
                  <a:lnTo>
                    <a:pt x="1694903" y="200660"/>
                  </a:lnTo>
                  <a:lnTo>
                    <a:pt x="1699082" y="200660"/>
                  </a:lnTo>
                  <a:lnTo>
                    <a:pt x="1700110" y="201930"/>
                  </a:lnTo>
                  <a:lnTo>
                    <a:pt x="1696961" y="203200"/>
                  </a:lnTo>
                  <a:lnTo>
                    <a:pt x="1700809" y="204470"/>
                  </a:lnTo>
                  <a:lnTo>
                    <a:pt x="1697304" y="207010"/>
                  </a:lnTo>
                  <a:lnTo>
                    <a:pt x="1698485" y="208280"/>
                  </a:lnTo>
                  <a:lnTo>
                    <a:pt x="1698498" y="207543"/>
                  </a:lnTo>
                  <a:lnTo>
                    <a:pt x="1698612" y="207695"/>
                  </a:lnTo>
                  <a:lnTo>
                    <a:pt x="1698967" y="207784"/>
                  </a:lnTo>
                  <a:lnTo>
                    <a:pt x="1698510" y="207251"/>
                  </a:lnTo>
                  <a:lnTo>
                    <a:pt x="1698523" y="207010"/>
                  </a:lnTo>
                  <a:lnTo>
                    <a:pt x="1699602" y="205740"/>
                  </a:lnTo>
                  <a:lnTo>
                    <a:pt x="1700517" y="205740"/>
                  </a:lnTo>
                  <a:lnTo>
                    <a:pt x="1702523" y="208280"/>
                  </a:lnTo>
                  <a:lnTo>
                    <a:pt x="1699704" y="213360"/>
                  </a:lnTo>
                  <a:lnTo>
                    <a:pt x="1698104" y="213360"/>
                  </a:lnTo>
                  <a:lnTo>
                    <a:pt x="1702117" y="218440"/>
                  </a:lnTo>
                  <a:lnTo>
                    <a:pt x="1701139" y="218440"/>
                  </a:lnTo>
                  <a:lnTo>
                    <a:pt x="1703120" y="219710"/>
                  </a:lnTo>
                  <a:lnTo>
                    <a:pt x="1695983" y="218440"/>
                  </a:lnTo>
                  <a:lnTo>
                    <a:pt x="1699590" y="220980"/>
                  </a:lnTo>
                  <a:lnTo>
                    <a:pt x="1700212" y="219710"/>
                  </a:lnTo>
                  <a:lnTo>
                    <a:pt x="1701520" y="220980"/>
                  </a:lnTo>
                  <a:lnTo>
                    <a:pt x="1702181" y="220980"/>
                  </a:lnTo>
                  <a:lnTo>
                    <a:pt x="1700568" y="222250"/>
                  </a:lnTo>
                  <a:lnTo>
                    <a:pt x="1701165" y="226060"/>
                  </a:lnTo>
                  <a:lnTo>
                    <a:pt x="1702460" y="228600"/>
                  </a:lnTo>
                  <a:lnTo>
                    <a:pt x="1700187" y="228600"/>
                  </a:lnTo>
                  <a:lnTo>
                    <a:pt x="1700504" y="232410"/>
                  </a:lnTo>
                  <a:lnTo>
                    <a:pt x="1703057" y="237490"/>
                  </a:lnTo>
                  <a:lnTo>
                    <a:pt x="1703997" y="242570"/>
                  </a:lnTo>
                  <a:lnTo>
                    <a:pt x="1704670" y="240030"/>
                  </a:lnTo>
                  <a:lnTo>
                    <a:pt x="1708518" y="240030"/>
                  </a:lnTo>
                  <a:lnTo>
                    <a:pt x="1709166" y="241300"/>
                  </a:lnTo>
                  <a:lnTo>
                    <a:pt x="1707984" y="241769"/>
                  </a:lnTo>
                  <a:lnTo>
                    <a:pt x="1709813" y="242570"/>
                  </a:lnTo>
                  <a:lnTo>
                    <a:pt x="1709801" y="243840"/>
                  </a:lnTo>
                  <a:lnTo>
                    <a:pt x="1704949" y="243840"/>
                  </a:lnTo>
                  <a:lnTo>
                    <a:pt x="1706562" y="245110"/>
                  </a:lnTo>
                  <a:lnTo>
                    <a:pt x="1705686" y="246253"/>
                  </a:lnTo>
                  <a:lnTo>
                    <a:pt x="1705914" y="246380"/>
                  </a:lnTo>
                  <a:lnTo>
                    <a:pt x="1701050" y="250190"/>
                  </a:lnTo>
                  <a:lnTo>
                    <a:pt x="1704924" y="250190"/>
                  </a:lnTo>
                  <a:lnTo>
                    <a:pt x="1703959" y="251460"/>
                  </a:lnTo>
                  <a:lnTo>
                    <a:pt x="1704898" y="256540"/>
                  </a:lnTo>
                  <a:lnTo>
                    <a:pt x="1706486" y="257810"/>
                  </a:lnTo>
                  <a:lnTo>
                    <a:pt x="1707451" y="261620"/>
                  </a:lnTo>
                  <a:lnTo>
                    <a:pt x="1710359" y="261620"/>
                  </a:lnTo>
                  <a:lnTo>
                    <a:pt x="1710029" y="262890"/>
                  </a:lnTo>
                  <a:lnTo>
                    <a:pt x="1712607" y="264160"/>
                  </a:lnTo>
                  <a:lnTo>
                    <a:pt x="1712175" y="267970"/>
                  </a:lnTo>
                  <a:lnTo>
                    <a:pt x="1710436" y="271780"/>
                  </a:lnTo>
                  <a:lnTo>
                    <a:pt x="1711274" y="274320"/>
                  </a:lnTo>
                  <a:lnTo>
                    <a:pt x="1713141" y="276860"/>
                  </a:lnTo>
                  <a:lnTo>
                    <a:pt x="1713852" y="275590"/>
                  </a:lnTo>
                  <a:lnTo>
                    <a:pt x="1715770" y="275590"/>
                  </a:lnTo>
                  <a:lnTo>
                    <a:pt x="1713153" y="276860"/>
                  </a:lnTo>
                  <a:lnTo>
                    <a:pt x="1713992" y="280670"/>
                  </a:lnTo>
                  <a:lnTo>
                    <a:pt x="1711782" y="278130"/>
                  </a:lnTo>
                  <a:lnTo>
                    <a:pt x="1713217" y="284480"/>
                  </a:lnTo>
                  <a:lnTo>
                    <a:pt x="1716278" y="289560"/>
                  </a:lnTo>
                  <a:lnTo>
                    <a:pt x="1717268" y="288290"/>
                  </a:lnTo>
                  <a:lnTo>
                    <a:pt x="1719186" y="288290"/>
                  </a:lnTo>
                  <a:lnTo>
                    <a:pt x="1717840" y="290830"/>
                  </a:lnTo>
                  <a:lnTo>
                    <a:pt x="1716239" y="290830"/>
                  </a:lnTo>
                  <a:lnTo>
                    <a:pt x="1717598" y="294640"/>
                  </a:lnTo>
                  <a:lnTo>
                    <a:pt x="1716201" y="300990"/>
                  </a:lnTo>
                  <a:lnTo>
                    <a:pt x="1715058" y="306070"/>
                  </a:lnTo>
                  <a:lnTo>
                    <a:pt x="1717141" y="309880"/>
                  </a:lnTo>
                  <a:lnTo>
                    <a:pt x="1716811" y="309880"/>
                  </a:lnTo>
                  <a:lnTo>
                    <a:pt x="1720392" y="314960"/>
                  </a:lnTo>
                  <a:lnTo>
                    <a:pt x="1720253" y="316230"/>
                  </a:lnTo>
                  <a:lnTo>
                    <a:pt x="1718208" y="313690"/>
                  </a:lnTo>
                  <a:lnTo>
                    <a:pt x="1716798" y="314960"/>
                  </a:lnTo>
                  <a:lnTo>
                    <a:pt x="1721967" y="320040"/>
                  </a:lnTo>
                  <a:lnTo>
                    <a:pt x="1717319" y="323850"/>
                  </a:lnTo>
                  <a:lnTo>
                    <a:pt x="1720875" y="327660"/>
                  </a:lnTo>
                  <a:lnTo>
                    <a:pt x="1718043" y="332740"/>
                  </a:lnTo>
                  <a:lnTo>
                    <a:pt x="1718678" y="336550"/>
                  </a:lnTo>
                  <a:lnTo>
                    <a:pt x="1719872" y="341630"/>
                  </a:lnTo>
                  <a:lnTo>
                    <a:pt x="1718716" y="346710"/>
                  </a:lnTo>
                  <a:lnTo>
                    <a:pt x="1720545" y="345440"/>
                  </a:lnTo>
                  <a:lnTo>
                    <a:pt x="1722513" y="346710"/>
                  </a:lnTo>
                  <a:lnTo>
                    <a:pt x="1720850" y="346710"/>
                  </a:lnTo>
                  <a:lnTo>
                    <a:pt x="1721954" y="347980"/>
                  </a:lnTo>
                  <a:lnTo>
                    <a:pt x="1723428" y="355600"/>
                  </a:lnTo>
                  <a:lnTo>
                    <a:pt x="1723072" y="363220"/>
                  </a:lnTo>
                  <a:lnTo>
                    <a:pt x="1721942" y="372110"/>
                  </a:lnTo>
                  <a:lnTo>
                    <a:pt x="1721078" y="379730"/>
                  </a:lnTo>
                  <a:lnTo>
                    <a:pt x="1720989" y="383540"/>
                  </a:lnTo>
                  <a:lnTo>
                    <a:pt x="1730908" y="381000"/>
                  </a:lnTo>
                  <a:lnTo>
                    <a:pt x="1726984" y="387350"/>
                  </a:lnTo>
                  <a:lnTo>
                    <a:pt x="1723402" y="386080"/>
                  </a:lnTo>
                  <a:lnTo>
                    <a:pt x="1725815" y="391160"/>
                  </a:lnTo>
                  <a:lnTo>
                    <a:pt x="1726514" y="397510"/>
                  </a:lnTo>
                  <a:lnTo>
                    <a:pt x="1727034" y="403860"/>
                  </a:lnTo>
                  <a:lnTo>
                    <a:pt x="1728863" y="408940"/>
                  </a:lnTo>
                  <a:lnTo>
                    <a:pt x="1726958" y="408940"/>
                  </a:lnTo>
                  <a:lnTo>
                    <a:pt x="1724571" y="410210"/>
                  </a:lnTo>
                  <a:lnTo>
                    <a:pt x="1727288" y="414020"/>
                  </a:lnTo>
                  <a:lnTo>
                    <a:pt x="1729333" y="414020"/>
                  </a:lnTo>
                  <a:lnTo>
                    <a:pt x="1729193" y="415290"/>
                  </a:lnTo>
                  <a:lnTo>
                    <a:pt x="1726526" y="415290"/>
                  </a:lnTo>
                  <a:lnTo>
                    <a:pt x="1725155" y="417830"/>
                  </a:lnTo>
                  <a:lnTo>
                    <a:pt x="1730032" y="419100"/>
                  </a:lnTo>
                  <a:lnTo>
                    <a:pt x="1727187" y="420370"/>
                  </a:lnTo>
                  <a:lnTo>
                    <a:pt x="1727822" y="420370"/>
                  </a:lnTo>
                  <a:lnTo>
                    <a:pt x="1726590" y="425450"/>
                  </a:lnTo>
                  <a:lnTo>
                    <a:pt x="1729397" y="424180"/>
                  </a:lnTo>
                  <a:lnTo>
                    <a:pt x="1728241" y="426720"/>
                  </a:lnTo>
                  <a:lnTo>
                    <a:pt x="1731111" y="429260"/>
                  </a:lnTo>
                  <a:lnTo>
                    <a:pt x="1729562" y="431800"/>
                  </a:lnTo>
                  <a:lnTo>
                    <a:pt x="1732902" y="433070"/>
                  </a:lnTo>
                  <a:lnTo>
                    <a:pt x="1728368" y="436880"/>
                  </a:lnTo>
                  <a:lnTo>
                    <a:pt x="1728228" y="436880"/>
                  </a:lnTo>
                  <a:lnTo>
                    <a:pt x="1729574" y="441960"/>
                  </a:lnTo>
                  <a:lnTo>
                    <a:pt x="1731835" y="444500"/>
                  </a:lnTo>
                  <a:lnTo>
                    <a:pt x="1730375" y="443230"/>
                  </a:lnTo>
                  <a:lnTo>
                    <a:pt x="1730413" y="445770"/>
                  </a:lnTo>
                  <a:lnTo>
                    <a:pt x="1728419" y="445770"/>
                  </a:lnTo>
                  <a:lnTo>
                    <a:pt x="1728558" y="447040"/>
                  </a:lnTo>
                  <a:lnTo>
                    <a:pt x="1729524" y="449580"/>
                  </a:lnTo>
                  <a:lnTo>
                    <a:pt x="1731949" y="448310"/>
                  </a:lnTo>
                  <a:lnTo>
                    <a:pt x="1726450" y="453390"/>
                  </a:lnTo>
                  <a:lnTo>
                    <a:pt x="1736839" y="455930"/>
                  </a:lnTo>
                  <a:lnTo>
                    <a:pt x="1729689" y="458470"/>
                  </a:lnTo>
                  <a:lnTo>
                    <a:pt x="1732495" y="464820"/>
                  </a:lnTo>
                  <a:lnTo>
                    <a:pt x="1734159" y="470141"/>
                  </a:lnTo>
                  <a:lnTo>
                    <a:pt x="1730159" y="471170"/>
                  </a:lnTo>
                  <a:lnTo>
                    <a:pt x="1731835" y="475094"/>
                  </a:lnTo>
                  <a:lnTo>
                    <a:pt x="1734413" y="470966"/>
                  </a:lnTo>
                  <a:lnTo>
                    <a:pt x="1735836" y="476250"/>
                  </a:lnTo>
                  <a:lnTo>
                    <a:pt x="1732318" y="476250"/>
                  </a:lnTo>
                  <a:lnTo>
                    <a:pt x="1736509" y="478790"/>
                  </a:lnTo>
                  <a:lnTo>
                    <a:pt x="1735607" y="483870"/>
                  </a:lnTo>
                  <a:lnTo>
                    <a:pt x="1735023" y="485140"/>
                  </a:lnTo>
                  <a:lnTo>
                    <a:pt x="1733524" y="483870"/>
                  </a:lnTo>
                  <a:lnTo>
                    <a:pt x="1732699" y="482600"/>
                  </a:lnTo>
                  <a:lnTo>
                    <a:pt x="1734896" y="487680"/>
                  </a:lnTo>
                  <a:lnTo>
                    <a:pt x="1732457" y="492760"/>
                  </a:lnTo>
                  <a:lnTo>
                    <a:pt x="1735061" y="497700"/>
                  </a:lnTo>
                  <a:lnTo>
                    <a:pt x="1737829" y="496570"/>
                  </a:lnTo>
                  <a:lnTo>
                    <a:pt x="1741030" y="501256"/>
                  </a:lnTo>
                  <a:lnTo>
                    <a:pt x="1736788" y="500380"/>
                  </a:lnTo>
                  <a:lnTo>
                    <a:pt x="1741462" y="506730"/>
                  </a:lnTo>
                  <a:lnTo>
                    <a:pt x="1733664" y="504190"/>
                  </a:lnTo>
                  <a:lnTo>
                    <a:pt x="1734083" y="505460"/>
                  </a:lnTo>
                  <a:lnTo>
                    <a:pt x="1736534" y="505460"/>
                  </a:lnTo>
                  <a:lnTo>
                    <a:pt x="1736128" y="506730"/>
                  </a:lnTo>
                  <a:lnTo>
                    <a:pt x="1735289" y="506730"/>
                  </a:lnTo>
                  <a:lnTo>
                    <a:pt x="1733651" y="505460"/>
                  </a:lnTo>
                  <a:lnTo>
                    <a:pt x="1734870" y="509270"/>
                  </a:lnTo>
                  <a:lnTo>
                    <a:pt x="1737131" y="508000"/>
                  </a:lnTo>
                  <a:lnTo>
                    <a:pt x="1737131" y="510540"/>
                  </a:lnTo>
                  <a:lnTo>
                    <a:pt x="1734451" y="510540"/>
                  </a:lnTo>
                  <a:lnTo>
                    <a:pt x="1738541" y="513080"/>
                  </a:lnTo>
                  <a:lnTo>
                    <a:pt x="1737690" y="515620"/>
                  </a:lnTo>
                  <a:lnTo>
                    <a:pt x="1736267" y="515620"/>
                  </a:lnTo>
                  <a:lnTo>
                    <a:pt x="1736648" y="519430"/>
                  </a:lnTo>
                  <a:lnTo>
                    <a:pt x="1741766" y="523240"/>
                  </a:lnTo>
                  <a:lnTo>
                    <a:pt x="1739887" y="527050"/>
                  </a:lnTo>
                  <a:lnTo>
                    <a:pt x="1735353" y="525780"/>
                  </a:lnTo>
                  <a:lnTo>
                    <a:pt x="1738426" y="529590"/>
                  </a:lnTo>
                  <a:lnTo>
                    <a:pt x="1734515" y="529590"/>
                  </a:lnTo>
                  <a:lnTo>
                    <a:pt x="1735670" y="532130"/>
                  </a:lnTo>
                  <a:lnTo>
                    <a:pt x="1737601" y="530860"/>
                  </a:lnTo>
                  <a:lnTo>
                    <a:pt x="1737499" y="533400"/>
                  </a:lnTo>
                  <a:lnTo>
                    <a:pt x="1740306" y="535940"/>
                  </a:lnTo>
                  <a:lnTo>
                    <a:pt x="1738985" y="537210"/>
                  </a:lnTo>
                  <a:lnTo>
                    <a:pt x="1737410" y="535940"/>
                  </a:lnTo>
                  <a:lnTo>
                    <a:pt x="1738096" y="539750"/>
                  </a:lnTo>
                  <a:lnTo>
                    <a:pt x="1739595" y="537210"/>
                  </a:lnTo>
                  <a:lnTo>
                    <a:pt x="1741589" y="539750"/>
                  </a:lnTo>
                  <a:lnTo>
                    <a:pt x="1744548" y="537210"/>
                  </a:lnTo>
                  <a:lnTo>
                    <a:pt x="1743417" y="541020"/>
                  </a:lnTo>
                  <a:lnTo>
                    <a:pt x="1743036" y="539750"/>
                  </a:lnTo>
                  <a:lnTo>
                    <a:pt x="1743329" y="542290"/>
                  </a:lnTo>
                  <a:lnTo>
                    <a:pt x="1741017" y="543560"/>
                  </a:lnTo>
                  <a:lnTo>
                    <a:pt x="1743519" y="546100"/>
                  </a:lnTo>
                  <a:lnTo>
                    <a:pt x="1742516" y="547370"/>
                  </a:lnTo>
                  <a:lnTo>
                    <a:pt x="1741258" y="548640"/>
                  </a:lnTo>
                  <a:lnTo>
                    <a:pt x="1738210" y="547370"/>
                  </a:lnTo>
                  <a:lnTo>
                    <a:pt x="1737372" y="547370"/>
                  </a:lnTo>
                  <a:lnTo>
                    <a:pt x="1740623" y="548640"/>
                  </a:lnTo>
                  <a:lnTo>
                    <a:pt x="1738185" y="553720"/>
                  </a:lnTo>
                  <a:lnTo>
                    <a:pt x="1738972" y="554012"/>
                  </a:lnTo>
                  <a:lnTo>
                    <a:pt x="1741017" y="554990"/>
                  </a:lnTo>
                  <a:lnTo>
                    <a:pt x="1740154" y="556260"/>
                  </a:lnTo>
                  <a:lnTo>
                    <a:pt x="1738096" y="556260"/>
                  </a:lnTo>
                  <a:lnTo>
                    <a:pt x="1737563" y="558800"/>
                  </a:lnTo>
                  <a:lnTo>
                    <a:pt x="1743075" y="554990"/>
                  </a:lnTo>
                  <a:lnTo>
                    <a:pt x="1740877" y="558800"/>
                  </a:lnTo>
                  <a:lnTo>
                    <a:pt x="1739874" y="558800"/>
                  </a:lnTo>
                  <a:lnTo>
                    <a:pt x="1738693" y="562610"/>
                  </a:lnTo>
                  <a:lnTo>
                    <a:pt x="1741436" y="565150"/>
                  </a:lnTo>
                  <a:lnTo>
                    <a:pt x="1740090" y="568960"/>
                  </a:lnTo>
                  <a:lnTo>
                    <a:pt x="1736178" y="570230"/>
                  </a:lnTo>
                  <a:lnTo>
                    <a:pt x="1736509" y="572770"/>
                  </a:lnTo>
                  <a:lnTo>
                    <a:pt x="1740369" y="577850"/>
                  </a:lnTo>
                  <a:lnTo>
                    <a:pt x="1739176" y="582930"/>
                  </a:lnTo>
                  <a:lnTo>
                    <a:pt x="1739646" y="581660"/>
                  </a:lnTo>
                  <a:lnTo>
                    <a:pt x="1745157" y="582930"/>
                  </a:lnTo>
                  <a:lnTo>
                    <a:pt x="1736737" y="585470"/>
                  </a:lnTo>
                  <a:lnTo>
                    <a:pt x="1737995" y="586740"/>
                  </a:lnTo>
                  <a:lnTo>
                    <a:pt x="1736813" y="586740"/>
                  </a:lnTo>
                  <a:lnTo>
                    <a:pt x="1735772" y="590550"/>
                  </a:lnTo>
                  <a:lnTo>
                    <a:pt x="1737855" y="594360"/>
                  </a:lnTo>
                  <a:lnTo>
                    <a:pt x="1739392" y="599440"/>
                  </a:lnTo>
                  <a:lnTo>
                    <a:pt x="1737982" y="598170"/>
                  </a:lnTo>
                  <a:lnTo>
                    <a:pt x="1736623" y="600710"/>
                  </a:lnTo>
                  <a:lnTo>
                    <a:pt x="1737017" y="603250"/>
                  </a:lnTo>
                  <a:lnTo>
                    <a:pt x="1736280" y="605790"/>
                  </a:lnTo>
                  <a:lnTo>
                    <a:pt x="1737664" y="605790"/>
                  </a:lnTo>
                  <a:lnTo>
                    <a:pt x="1737385" y="607060"/>
                  </a:lnTo>
                  <a:lnTo>
                    <a:pt x="1739480" y="607060"/>
                  </a:lnTo>
                  <a:lnTo>
                    <a:pt x="1736420" y="612140"/>
                  </a:lnTo>
                  <a:lnTo>
                    <a:pt x="1737347" y="615950"/>
                  </a:lnTo>
                  <a:lnTo>
                    <a:pt x="1738503" y="621030"/>
                  </a:lnTo>
                  <a:lnTo>
                    <a:pt x="1736115" y="624814"/>
                  </a:lnTo>
                  <a:lnTo>
                    <a:pt x="1734985" y="623570"/>
                  </a:lnTo>
                  <a:lnTo>
                    <a:pt x="1735874" y="628650"/>
                  </a:lnTo>
                  <a:lnTo>
                    <a:pt x="1737372" y="628650"/>
                  </a:lnTo>
                  <a:lnTo>
                    <a:pt x="1739341" y="627380"/>
                  </a:lnTo>
                  <a:lnTo>
                    <a:pt x="1740725" y="628650"/>
                  </a:lnTo>
                  <a:lnTo>
                    <a:pt x="1741728" y="629920"/>
                  </a:lnTo>
                  <a:lnTo>
                    <a:pt x="1741614" y="631190"/>
                  </a:lnTo>
                  <a:lnTo>
                    <a:pt x="1740192" y="628650"/>
                  </a:lnTo>
                  <a:lnTo>
                    <a:pt x="1737753" y="631190"/>
                  </a:lnTo>
                  <a:lnTo>
                    <a:pt x="1737080" y="631190"/>
                  </a:lnTo>
                  <a:lnTo>
                    <a:pt x="1737880" y="632460"/>
                  </a:lnTo>
                  <a:lnTo>
                    <a:pt x="1738630" y="632460"/>
                  </a:lnTo>
                  <a:lnTo>
                    <a:pt x="1734146" y="633730"/>
                  </a:lnTo>
                  <a:lnTo>
                    <a:pt x="1743468" y="632460"/>
                  </a:lnTo>
                  <a:lnTo>
                    <a:pt x="1740293" y="636270"/>
                  </a:lnTo>
                  <a:lnTo>
                    <a:pt x="1739049" y="636270"/>
                  </a:lnTo>
                  <a:lnTo>
                    <a:pt x="1739595" y="637540"/>
                  </a:lnTo>
                  <a:lnTo>
                    <a:pt x="1741170" y="638810"/>
                  </a:lnTo>
                  <a:lnTo>
                    <a:pt x="1740712" y="640080"/>
                  </a:lnTo>
                  <a:lnTo>
                    <a:pt x="1737868" y="640080"/>
                  </a:lnTo>
                  <a:lnTo>
                    <a:pt x="1739519" y="638810"/>
                  </a:lnTo>
                  <a:lnTo>
                    <a:pt x="1737220" y="637540"/>
                  </a:lnTo>
                  <a:lnTo>
                    <a:pt x="1737220" y="640080"/>
                  </a:lnTo>
                  <a:lnTo>
                    <a:pt x="1742211" y="642620"/>
                  </a:lnTo>
                  <a:lnTo>
                    <a:pt x="1739290" y="643890"/>
                  </a:lnTo>
                  <a:lnTo>
                    <a:pt x="1738579" y="642620"/>
                  </a:lnTo>
                  <a:lnTo>
                    <a:pt x="1738655" y="641350"/>
                  </a:lnTo>
                  <a:lnTo>
                    <a:pt x="1737956" y="641350"/>
                  </a:lnTo>
                  <a:lnTo>
                    <a:pt x="1734527" y="642620"/>
                  </a:lnTo>
                  <a:lnTo>
                    <a:pt x="1735353" y="642620"/>
                  </a:lnTo>
                  <a:lnTo>
                    <a:pt x="1734705" y="643890"/>
                  </a:lnTo>
                  <a:lnTo>
                    <a:pt x="1733054" y="647700"/>
                  </a:lnTo>
                  <a:lnTo>
                    <a:pt x="1734019" y="646430"/>
                  </a:lnTo>
                  <a:lnTo>
                    <a:pt x="1741093" y="650240"/>
                  </a:lnTo>
                  <a:lnTo>
                    <a:pt x="1734959" y="651510"/>
                  </a:lnTo>
                  <a:lnTo>
                    <a:pt x="1735340" y="651840"/>
                  </a:lnTo>
                  <a:lnTo>
                    <a:pt x="1736331" y="654050"/>
                  </a:lnTo>
                  <a:lnTo>
                    <a:pt x="1737956" y="654050"/>
                  </a:lnTo>
                  <a:lnTo>
                    <a:pt x="1744510" y="654050"/>
                  </a:lnTo>
                  <a:lnTo>
                    <a:pt x="1747520" y="652780"/>
                  </a:lnTo>
                  <a:lnTo>
                    <a:pt x="1746745" y="651510"/>
                  </a:lnTo>
                  <a:lnTo>
                    <a:pt x="1742948" y="650240"/>
                  </a:lnTo>
                  <a:lnTo>
                    <a:pt x="1745449" y="647700"/>
                  </a:lnTo>
                  <a:lnTo>
                    <a:pt x="1745107" y="646430"/>
                  </a:lnTo>
                  <a:lnTo>
                    <a:pt x="1744408" y="643890"/>
                  </a:lnTo>
                  <a:lnTo>
                    <a:pt x="1745678" y="643890"/>
                  </a:lnTo>
                  <a:lnTo>
                    <a:pt x="1746605" y="640080"/>
                  </a:lnTo>
                  <a:lnTo>
                    <a:pt x="1746923" y="638810"/>
                  </a:lnTo>
                  <a:lnTo>
                    <a:pt x="1748497" y="636270"/>
                  </a:lnTo>
                  <a:lnTo>
                    <a:pt x="1749132" y="636270"/>
                  </a:lnTo>
                  <a:lnTo>
                    <a:pt x="1745335" y="635000"/>
                  </a:lnTo>
                  <a:lnTo>
                    <a:pt x="1746275" y="632460"/>
                  </a:lnTo>
                  <a:lnTo>
                    <a:pt x="1745627" y="629920"/>
                  </a:lnTo>
                  <a:lnTo>
                    <a:pt x="1747926" y="629920"/>
                  </a:lnTo>
                  <a:lnTo>
                    <a:pt x="1748802" y="631190"/>
                  </a:lnTo>
                  <a:lnTo>
                    <a:pt x="1749742" y="632460"/>
                  </a:lnTo>
                  <a:lnTo>
                    <a:pt x="1749869" y="629920"/>
                  </a:lnTo>
                  <a:lnTo>
                    <a:pt x="1748675" y="629920"/>
                  </a:lnTo>
                  <a:lnTo>
                    <a:pt x="1748091" y="628650"/>
                  </a:lnTo>
                  <a:lnTo>
                    <a:pt x="1747735" y="627380"/>
                  </a:lnTo>
                  <a:lnTo>
                    <a:pt x="1750568" y="628650"/>
                  </a:lnTo>
                  <a:lnTo>
                    <a:pt x="1750580" y="627380"/>
                  </a:lnTo>
                  <a:lnTo>
                    <a:pt x="1750593" y="626110"/>
                  </a:lnTo>
                  <a:lnTo>
                    <a:pt x="1749602" y="624840"/>
                  </a:lnTo>
                  <a:lnTo>
                    <a:pt x="1747621" y="622300"/>
                  </a:lnTo>
                  <a:lnTo>
                    <a:pt x="1749729" y="619760"/>
                  </a:lnTo>
                  <a:lnTo>
                    <a:pt x="1747050" y="619760"/>
                  </a:lnTo>
                  <a:lnTo>
                    <a:pt x="1742147" y="622300"/>
                  </a:lnTo>
                  <a:lnTo>
                    <a:pt x="1740522" y="618490"/>
                  </a:lnTo>
                  <a:lnTo>
                    <a:pt x="1743849" y="618490"/>
                  </a:lnTo>
                  <a:lnTo>
                    <a:pt x="1744484" y="617220"/>
                  </a:lnTo>
                  <a:lnTo>
                    <a:pt x="1745068" y="617537"/>
                  </a:lnTo>
                  <a:lnTo>
                    <a:pt x="1745132" y="617220"/>
                  </a:lnTo>
                  <a:lnTo>
                    <a:pt x="1747215" y="617220"/>
                  </a:lnTo>
                  <a:lnTo>
                    <a:pt x="1746656" y="615950"/>
                  </a:lnTo>
                  <a:lnTo>
                    <a:pt x="1748294" y="615950"/>
                  </a:lnTo>
                  <a:lnTo>
                    <a:pt x="1748383" y="616610"/>
                  </a:lnTo>
                  <a:lnTo>
                    <a:pt x="1748612" y="615950"/>
                  </a:lnTo>
                  <a:lnTo>
                    <a:pt x="1749907" y="614680"/>
                  </a:lnTo>
                  <a:lnTo>
                    <a:pt x="1748713" y="614680"/>
                  </a:lnTo>
                  <a:lnTo>
                    <a:pt x="1748497" y="613410"/>
                  </a:lnTo>
                  <a:lnTo>
                    <a:pt x="1748472" y="610870"/>
                  </a:lnTo>
                  <a:lnTo>
                    <a:pt x="1751025" y="612140"/>
                  </a:lnTo>
                  <a:lnTo>
                    <a:pt x="1752155" y="610870"/>
                  </a:lnTo>
                  <a:lnTo>
                    <a:pt x="1750745" y="609600"/>
                  </a:lnTo>
                  <a:lnTo>
                    <a:pt x="1752307" y="608330"/>
                  </a:lnTo>
                  <a:lnTo>
                    <a:pt x="1749234" y="608330"/>
                  </a:lnTo>
                  <a:lnTo>
                    <a:pt x="1749272" y="607060"/>
                  </a:lnTo>
                  <a:lnTo>
                    <a:pt x="1751584" y="607060"/>
                  </a:lnTo>
                  <a:lnTo>
                    <a:pt x="1750275" y="605790"/>
                  </a:lnTo>
                  <a:lnTo>
                    <a:pt x="1750872" y="603250"/>
                  </a:lnTo>
                  <a:lnTo>
                    <a:pt x="1751457" y="600710"/>
                  </a:lnTo>
                  <a:lnTo>
                    <a:pt x="1748116" y="601980"/>
                  </a:lnTo>
                  <a:lnTo>
                    <a:pt x="1747875" y="603250"/>
                  </a:lnTo>
                  <a:lnTo>
                    <a:pt x="1747761" y="601980"/>
                  </a:lnTo>
                  <a:lnTo>
                    <a:pt x="1745843" y="599440"/>
                  </a:lnTo>
                  <a:lnTo>
                    <a:pt x="1744891" y="598170"/>
                  </a:lnTo>
                  <a:lnTo>
                    <a:pt x="1749920" y="593090"/>
                  </a:lnTo>
                  <a:lnTo>
                    <a:pt x="1748802" y="589280"/>
                  </a:lnTo>
                  <a:lnTo>
                    <a:pt x="1749844" y="589280"/>
                  </a:lnTo>
                  <a:lnTo>
                    <a:pt x="1749310" y="588010"/>
                  </a:lnTo>
                  <a:lnTo>
                    <a:pt x="1748777" y="586740"/>
                  </a:lnTo>
                  <a:lnTo>
                    <a:pt x="1749399" y="582930"/>
                  </a:lnTo>
                  <a:lnTo>
                    <a:pt x="1747266" y="581660"/>
                  </a:lnTo>
                  <a:lnTo>
                    <a:pt x="1747291" y="580390"/>
                  </a:lnTo>
                  <a:lnTo>
                    <a:pt x="1749234" y="579120"/>
                  </a:lnTo>
                  <a:lnTo>
                    <a:pt x="1750441" y="579120"/>
                  </a:lnTo>
                  <a:lnTo>
                    <a:pt x="1749742" y="577850"/>
                  </a:lnTo>
                  <a:lnTo>
                    <a:pt x="1748650" y="577850"/>
                  </a:lnTo>
                  <a:lnTo>
                    <a:pt x="1750402" y="574040"/>
                  </a:lnTo>
                  <a:lnTo>
                    <a:pt x="1751761" y="575983"/>
                  </a:lnTo>
                  <a:lnTo>
                    <a:pt x="1752053" y="574040"/>
                  </a:lnTo>
                  <a:lnTo>
                    <a:pt x="1751850" y="575411"/>
                  </a:lnTo>
                  <a:lnTo>
                    <a:pt x="1751850" y="576110"/>
                  </a:lnTo>
                  <a:lnTo>
                    <a:pt x="1752180" y="576580"/>
                  </a:lnTo>
                  <a:lnTo>
                    <a:pt x="1752117" y="575411"/>
                  </a:lnTo>
                  <a:lnTo>
                    <a:pt x="1752650" y="574040"/>
                  </a:lnTo>
                  <a:lnTo>
                    <a:pt x="1754276" y="574040"/>
                  </a:lnTo>
                  <a:lnTo>
                    <a:pt x="1751520" y="570230"/>
                  </a:lnTo>
                  <a:lnTo>
                    <a:pt x="1754149" y="571500"/>
                  </a:lnTo>
                  <a:lnTo>
                    <a:pt x="1754517" y="570230"/>
                  </a:lnTo>
                  <a:lnTo>
                    <a:pt x="1754873" y="568960"/>
                  </a:lnTo>
                  <a:lnTo>
                    <a:pt x="1754111" y="567690"/>
                  </a:lnTo>
                  <a:lnTo>
                    <a:pt x="1752180" y="568960"/>
                  </a:lnTo>
                  <a:lnTo>
                    <a:pt x="1751812" y="567690"/>
                  </a:lnTo>
                  <a:lnTo>
                    <a:pt x="1752320" y="565150"/>
                  </a:lnTo>
                  <a:lnTo>
                    <a:pt x="1755800" y="566420"/>
                  </a:lnTo>
                  <a:lnTo>
                    <a:pt x="1756067" y="565150"/>
                  </a:lnTo>
                  <a:lnTo>
                    <a:pt x="1756625" y="562610"/>
                  </a:lnTo>
                  <a:lnTo>
                    <a:pt x="1754771" y="558800"/>
                  </a:lnTo>
                  <a:lnTo>
                    <a:pt x="1753463" y="554990"/>
                  </a:lnTo>
                  <a:lnTo>
                    <a:pt x="1753654" y="554774"/>
                  </a:lnTo>
                  <a:lnTo>
                    <a:pt x="1751291" y="553720"/>
                  </a:lnTo>
                  <a:lnTo>
                    <a:pt x="1751812" y="551180"/>
                  </a:lnTo>
                  <a:lnTo>
                    <a:pt x="1756841" y="548640"/>
                  </a:lnTo>
                  <a:lnTo>
                    <a:pt x="1758848" y="544830"/>
                  </a:lnTo>
                  <a:lnTo>
                    <a:pt x="1751825" y="544830"/>
                  </a:lnTo>
                  <a:lnTo>
                    <a:pt x="1752739" y="542290"/>
                  </a:lnTo>
                  <a:lnTo>
                    <a:pt x="1753196" y="541020"/>
                  </a:lnTo>
                  <a:lnTo>
                    <a:pt x="1751952" y="542290"/>
                  </a:lnTo>
                  <a:lnTo>
                    <a:pt x="1748612" y="542290"/>
                  </a:lnTo>
                  <a:lnTo>
                    <a:pt x="1748053" y="541020"/>
                  </a:lnTo>
                  <a:lnTo>
                    <a:pt x="1747494" y="539750"/>
                  </a:lnTo>
                  <a:lnTo>
                    <a:pt x="1748002" y="537210"/>
                  </a:lnTo>
                  <a:lnTo>
                    <a:pt x="1752752" y="537210"/>
                  </a:lnTo>
                  <a:lnTo>
                    <a:pt x="1753730" y="538480"/>
                  </a:lnTo>
                  <a:lnTo>
                    <a:pt x="1753006" y="538480"/>
                  </a:lnTo>
                  <a:lnTo>
                    <a:pt x="1753438" y="539750"/>
                  </a:lnTo>
                  <a:lnTo>
                    <a:pt x="1753958" y="541020"/>
                  </a:lnTo>
                  <a:lnTo>
                    <a:pt x="1755330" y="539750"/>
                  </a:lnTo>
                  <a:lnTo>
                    <a:pt x="1754085" y="539750"/>
                  </a:lnTo>
                  <a:lnTo>
                    <a:pt x="1755368" y="538480"/>
                  </a:lnTo>
                  <a:lnTo>
                    <a:pt x="1755317" y="535940"/>
                  </a:lnTo>
                  <a:lnTo>
                    <a:pt x="1755292" y="535012"/>
                  </a:lnTo>
                  <a:lnTo>
                    <a:pt x="1755457" y="534784"/>
                  </a:lnTo>
                  <a:lnTo>
                    <a:pt x="1757311" y="535940"/>
                  </a:lnTo>
                  <a:lnTo>
                    <a:pt x="1756270" y="533641"/>
                  </a:lnTo>
                  <a:lnTo>
                    <a:pt x="1756448" y="533400"/>
                  </a:lnTo>
                  <a:lnTo>
                    <a:pt x="1754797" y="530860"/>
                  </a:lnTo>
                  <a:lnTo>
                    <a:pt x="1755940" y="528320"/>
                  </a:lnTo>
                  <a:lnTo>
                    <a:pt x="1755267" y="528320"/>
                  </a:lnTo>
                  <a:lnTo>
                    <a:pt x="1753806" y="529590"/>
                  </a:lnTo>
                  <a:lnTo>
                    <a:pt x="1753806" y="528320"/>
                  </a:lnTo>
                  <a:lnTo>
                    <a:pt x="1754174" y="527050"/>
                  </a:lnTo>
                  <a:lnTo>
                    <a:pt x="1755013" y="524167"/>
                  </a:lnTo>
                  <a:lnTo>
                    <a:pt x="1754962" y="523557"/>
                  </a:lnTo>
                  <a:lnTo>
                    <a:pt x="1754670" y="522884"/>
                  </a:lnTo>
                  <a:lnTo>
                    <a:pt x="1754670" y="523849"/>
                  </a:lnTo>
                  <a:lnTo>
                    <a:pt x="1751418" y="527050"/>
                  </a:lnTo>
                  <a:lnTo>
                    <a:pt x="1750822" y="523240"/>
                  </a:lnTo>
                  <a:lnTo>
                    <a:pt x="1752714" y="521970"/>
                  </a:lnTo>
                  <a:lnTo>
                    <a:pt x="1754670" y="523849"/>
                  </a:lnTo>
                  <a:lnTo>
                    <a:pt x="1754670" y="522884"/>
                  </a:lnTo>
                  <a:lnTo>
                    <a:pt x="1754276" y="521970"/>
                  </a:lnTo>
                  <a:lnTo>
                    <a:pt x="1753730" y="520700"/>
                  </a:lnTo>
                  <a:lnTo>
                    <a:pt x="1754987" y="518160"/>
                  </a:lnTo>
                  <a:lnTo>
                    <a:pt x="1758048" y="520700"/>
                  </a:lnTo>
                  <a:lnTo>
                    <a:pt x="1755609" y="518160"/>
                  </a:lnTo>
                  <a:lnTo>
                    <a:pt x="1759534" y="515620"/>
                  </a:lnTo>
                  <a:lnTo>
                    <a:pt x="1759953" y="513080"/>
                  </a:lnTo>
                  <a:lnTo>
                    <a:pt x="1758315" y="513080"/>
                  </a:lnTo>
                  <a:lnTo>
                    <a:pt x="1758315" y="511810"/>
                  </a:lnTo>
                  <a:lnTo>
                    <a:pt x="1759356" y="511810"/>
                  </a:lnTo>
                  <a:lnTo>
                    <a:pt x="1757718" y="510540"/>
                  </a:lnTo>
                  <a:lnTo>
                    <a:pt x="1755228" y="513080"/>
                  </a:lnTo>
                  <a:lnTo>
                    <a:pt x="1752968" y="510540"/>
                  </a:lnTo>
                  <a:lnTo>
                    <a:pt x="1754111" y="509384"/>
                  </a:lnTo>
                  <a:lnTo>
                    <a:pt x="1753793" y="510540"/>
                  </a:lnTo>
                  <a:lnTo>
                    <a:pt x="1758162" y="506730"/>
                  </a:lnTo>
                  <a:lnTo>
                    <a:pt x="1758416" y="507822"/>
                  </a:lnTo>
                  <a:lnTo>
                    <a:pt x="1758772" y="506730"/>
                  </a:lnTo>
                  <a:lnTo>
                    <a:pt x="1759458" y="506730"/>
                  </a:lnTo>
                  <a:lnTo>
                    <a:pt x="1759648" y="508000"/>
                  </a:lnTo>
                  <a:lnTo>
                    <a:pt x="1761578" y="505460"/>
                  </a:lnTo>
                  <a:lnTo>
                    <a:pt x="1762544" y="5041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3616807" y="3794118"/>
              <a:ext cx="191770" cy="1148715"/>
            </a:xfrm>
            <a:custGeom>
              <a:avLst/>
              <a:gdLst/>
              <a:ahLst/>
              <a:cxnLst/>
              <a:rect l="l" t="t" r="r" b="b"/>
              <a:pathLst>
                <a:path w="191770" h="1148714">
                  <a:moveTo>
                    <a:pt x="2197" y="1137589"/>
                  </a:moveTo>
                  <a:lnTo>
                    <a:pt x="2044" y="1137056"/>
                  </a:lnTo>
                  <a:lnTo>
                    <a:pt x="1778" y="1137361"/>
                  </a:lnTo>
                  <a:lnTo>
                    <a:pt x="1955" y="1137437"/>
                  </a:lnTo>
                  <a:lnTo>
                    <a:pt x="2095" y="1137526"/>
                  </a:lnTo>
                  <a:close/>
                </a:path>
                <a:path w="191770" h="1148714">
                  <a:moveTo>
                    <a:pt x="2463" y="1137780"/>
                  </a:moveTo>
                  <a:lnTo>
                    <a:pt x="2197" y="1137589"/>
                  </a:lnTo>
                  <a:lnTo>
                    <a:pt x="2349" y="1138123"/>
                  </a:lnTo>
                  <a:lnTo>
                    <a:pt x="2425" y="1137932"/>
                  </a:lnTo>
                  <a:lnTo>
                    <a:pt x="2463" y="1137780"/>
                  </a:lnTo>
                  <a:close/>
                </a:path>
                <a:path w="191770" h="1148714">
                  <a:moveTo>
                    <a:pt x="2692" y="1139266"/>
                  </a:moveTo>
                  <a:lnTo>
                    <a:pt x="2349" y="1138123"/>
                  </a:lnTo>
                  <a:lnTo>
                    <a:pt x="2222" y="1138428"/>
                  </a:lnTo>
                  <a:lnTo>
                    <a:pt x="2006" y="1138745"/>
                  </a:lnTo>
                  <a:lnTo>
                    <a:pt x="2692" y="1139266"/>
                  </a:lnTo>
                  <a:close/>
                </a:path>
                <a:path w="191770" h="1148714">
                  <a:moveTo>
                    <a:pt x="3048" y="1148422"/>
                  </a:moveTo>
                  <a:lnTo>
                    <a:pt x="2984" y="1147470"/>
                  </a:lnTo>
                  <a:lnTo>
                    <a:pt x="0" y="1145603"/>
                  </a:lnTo>
                  <a:lnTo>
                    <a:pt x="368" y="1147178"/>
                  </a:lnTo>
                  <a:lnTo>
                    <a:pt x="1079" y="1147813"/>
                  </a:lnTo>
                  <a:lnTo>
                    <a:pt x="3048" y="1148422"/>
                  </a:lnTo>
                  <a:close/>
                </a:path>
                <a:path w="191770" h="1148714">
                  <a:moveTo>
                    <a:pt x="4432" y="1136929"/>
                  </a:moveTo>
                  <a:lnTo>
                    <a:pt x="3771" y="1136662"/>
                  </a:lnTo>
                  <a:lnTo>
                    <a:pt x="4356" y="1137640"/>
                  </a:lnTo>
                  <a:lnTo>
                    <a:pt x="4432" y="1136929"/>
                  </a:lnTo>
                  <a:close/>
                </a:path>
                <a:path w="191770" h="1148714">
                  <a:moveTo>
                    <a:pt x="5435" y="1139863"/>
                  </a:moveTo>
                  <a:lnTo>
                    <a:pt x="5283" y="1139202"/>
                  </a:lnTo>
                  <a:lnTo>
                    <a:pt x="4356" y="1137640"/>
                  </a:lnTo>
                  <a:lnTo>
                    <a:pt x="4191" y="1139202"/>
                  </a:lnTo>
                  <a:lnTo>
                    <a:pt x="5435" y="1139863"/>
                  </a:lnTo>
                  <a:close/>
                </a:path>
                <a:path w="191770" h="1148714">
                  <a:moveTo>
                    <a:pt x="5511" y="1137348"/>
                  </a:moveTo>
                  <a:lnTo>
                    <a:pt x="5232" y="1135392"/>
                  </a:lnTo>
                  <a:lnTo>
                    <a:pt x="4356" y="1135392"/>
                  </a:lnTo>
                  <a:lnTo>
                    <a:pt x="4432" y="1136929"/>
                  </a:lnTo>
                  <a:lnTo>
                    <a:pt x="5511" y="1137348"/>
                  </a:lnTo>
                  <a:close/>
                </a:path>
                <a:path w="191770" h="1148714">
                  <a:moveTo>
                    <a:pt x="5575" y="1126375"/>
                  </a:moveTo>
                  <a:lnTo>
                    <a:pt x="5499" y="1125931"/>
                  </a:lnTo>
                  <a:lnTo>
                    <a:pt x="5080" y="1125956"/>
                  </a:lnTo>
                  <a:lnTo>
                    <a:pt x="5575" y="1126375"/>
                  </a:lnTo>
                  <a:close/>
                </a:path>
                <a:path w="191770" h="1148714">
                  <a:moveTo>
                    <a:pt x="5753" y="1129449"/>
                  </a:moveTo>
                  <a:lnTo>
                    <a:pt x="5537" y="1129715"/>
                  </a:lnTo>
                  <a:lnTo>
                    <a:pt x="5473" y="1129919"/>
                  </a:lnTo>
                  <a:lnTo>
                    <a:pt x="5511" y="1130122"/>
                  </a:lnTo>
                  <a:lnTo>
                    <a:pt x="5651" y="1129652"/>
                  </a:lnTo>
                  <a:lnTo>
                    <a:pt x="5753" y="1129449"/>
                  </a:lnTo>
                  <a:close/>
                </a:path>
                <a:path w="191770" h="1148714">
                  <a:moveTo>
                    <a:pt x="6350" y="1127023"/>
                  </a:moveTo>
                  <a:lnTo>
                    <a:pt x="5575" y="1126375"/>
                  </a:lnTo>
                  <a:lnTo>
                    <a:pt x="5626" y="1126617"/>
                  </a:lnTo>
                  <a:lnTo>
                    <a:pt x="6350" y="1127023"/>
                  </a:lnTo>
                  <a:close/>
                </a:path>
                <a:path w="191770" h="1148714">
                  <a:moveTo>
                    <a:pt x="6527" y="1131011"/>
                  </a:moveTo>
                  <a:lnTo>
                    <a:pt x="5867" y="1130655"/>
                  </a:lnTo>
                  <a:lnTo>
                    <a:pt x="5575" y="1130388"/>
                  </a:lnTo>
                  <a:lnTo>
                    <a:pt x="5511" y="1130122"/>
                  </a:lnTo>
                  <a:lnTo>
                    <a:pt x="5473" y="1130300"/>
                  </a:lnTo>
                  <a:lnTo>
                    <a:pt x="5473" y="1130630"/>
                  </a:lnTo>
                  <a:lnTo>
                    <a:pt x="4991" y="1130388"/>
                  </a:lnTo>
                  <a:lnTo>
                    <a:pt x="5041" y="1130731"/>
                  </a:lnTo>
                  <a:lnTo>
                    <a:pt x="5245" y="1131062"/>
                  </a:lnTo>
                  <a:lnTo>
                    <a:pt x="5562" y="1131443"/>
                  </a:lnTo>
                  <a:lnTo>
                    <a:pt x="5499" y="1131150"/>
                  </a:lnTo>
                  <a:lnTo>
                    <a:pt x="5473" y="1130896"/>
                  </a:lnTo>
                  <a:lnTo>
                    <a:pt x="5473" y="1130642"/>
                  </a:lnTo>
                  <a:lnTo>
                    <a:pt x="5867" y="1130846"/>
                  </a:lnTo>
                  <a:lnTo>
                    <a:pt x="6261" y="1131011"/>
                  </a:lnTo>
                  <a:lnTo>
                    <a:pt x="6527" y="1131011"/>
                  </a:lnTo>
                  <a:close/>
                </a:path>
                <a:path w="191770" h="1148714">
                  <a:moveTo>
                    <a:pt x="6604" y="1140472"/>
                  </a:moveTo>
                  <a:lnTo>
                    <a:pt x="5435" y="1139863"/>
                  </a:lnTo>
                  <a:lnTo>
                    <a:pt x="5575" y="1140472"/>
                  </a:lnTo>
                  <a:lnTo>
                    <a:pt x="6604" y="1140472"/>
                  </a:lnTo>
                  <a:close/>
                </a:path>
                <a:path w="191770" h="1148714">
                  <a:moveTo>
                    <a:pt x="6972" y="1137932"/>
                  </a:moveTo>
                  <a:lnTo>
                    <a:pt x="5511" y="1137348"/>
                  </a:lnTo>
                  <a:lnTo>
                    <a:pt x="5588" y="1137932"/>
                  </a:lnTo>
                  <a:lnTo>
                    <a:pt x="6972" y="1137932"/>
                  </a:lnTo>
                  <a:close/>
                </a:path>
                <a:path w="191770" h="1148714">
                  <a:moveTo>
                    <a:pt x="7315" y="1127531"/>
                  </a:moveTo>
                  <a:lnTo>
                    <a:pt x="6362" y="1127023"/>
                  </a:lnTo>
                  <a:lnTo>
                    <a:pt x="6540" y="1127163"/>
                  </a:lnTo>
                  <a:lnTo>
                    <a:pt x="6845" y="1127328"/>
                  </a:lnTo>
                  <a:lnTo>
                    <a:pt x="7315" y="1127531"/>
                  </a:lnTo>
                  <a:close/>
                </a:path>
                <a:path w="191770" h="1148714">
                  <a:moveTo>
                    <a:pt x="8445" y="1144244"/>
                  </a:moveTo>
                  <a:lnTo>
                    <a:pt x="7277" y="1142695"/>
                  </a:lnTo>
                  <a:lnTo>
                    <a:pt x="4965" y="1140498"/>
                  </a:lnTo>
                  <a:lnTo>
                    <a:pt x="1778" y="1139901"/>
                  </a:lnTo>
                  <a:lnTo>
                    <a:pt x="4495" y="1142085"/>
                  </a:lnTo>
                  <a:lnTo>
                    <a:pt x="3098" y="1141793"/>
                  </a:lnTo>
                  <a:lnTo>
                    <a:pt x="6375" y="1144270"/>
                  </a:lnTo>
                  <a:lnTo>
                    <a:pt x="6438" y="1145222"/>
                  </a:lnTo>
                  <a:lnTo>
                    <a:pt x="4800" y="1145247"/>
                  </a:lnTo>
                  <a:lnTo>
                    <a:pt x="3683" y="1144625"/>
                  </a:lnTo>
                  <a:lnTo>
                    <a:pt x="4381" y="1145247"/>
                  </a:lnTo>
                  <a:lnTo>
                    <a:pt x="2476" y="1145578"/>
                  </a:lnTo>
                  <a:lnTo>
                    <a:pt x="4305" y="1146822"/>
                  </a:lnTo>
                  <a:lnTo>
                    <a:pt x="7213" y="1146810"/>
                  </a:lnTo>
                  <a:lnTo>
                    <a:pt x="7835" y="1145527"/>
                  </a:lnTo>
                  <a:lnTo>
                    <a:pt x="6337" y="1143317"/>
                  </a:lnTo>
                  <a:lnTo>
                    <a:pt x="7150" y="1143317"/>
                  </a:lnTo>
                  <a:lnTo>
                    <a:pt x="7886" y="1143939"/>
                  </a:lnTo>
                  <a:lnTo>
                    <a:pt x="8445" y="1144244"/>
                  </a:lnTo>
                  <a:close/>
                </a:path>
                <a:path w="191770" h="1148714">
                  <a:moveTo>
                    <a:pt x="9639" y="1125715"/>
                  </a:moveTo>
                  <a:lnTo>
                    <a:pt x="8242" y="1124356"/>
                  </a:lnTo>
                  <a:lnTo>
                    <a:pt x="7721" y="1125004"/>
                  </a:lnTo>
                  <a:lnTo>
                    <a:pt x="5397" y="1125347"/>
                  </a:lnTo>
                  <a:lnTo>
                    <a:pt x="5499" y="1125931"/>
                  </a:lnTo>
                  <a:lnTo>
                    <a:pt x="9639" y="1125715"/>
                  </a:lnTo>
                  <a:close/>
                </a:path>
                <a:path w="191770" h="1148714">
                  <a:moveTo>
                    <a:pt x="10909" y="1134122"/>
                  </a:moveTo>
                  <a:lnTo>
                    <a:pt x="9410" y="1133551"/>
                  </a:lnTo>
                  <a:lnTo>
                    <a:pt x="8902" y="1134122"/>
                  </a:lnTo>
                  <a:lnTo>
                    <a:pt x="9588" y="1134960"/>
                  </a:lnTo>
                  <a:lnTo>
                    <a:pt x="10909" y="1134122"/>
                  </a:lnTo>
                  <a:close/>
                </a:path>
                <a:path w="191770" h="1148714">
                  <a:moveTo>
                    <a:pt x="12623" y="1111846"/>
                  </a:moveTo>
                  <a:lnTo>
                    <a:pt x="11582" y="1111262"/>
                  </a:lnTo>
                  <a:lnTo>
                    <a:pt x="11722" y="1112532"/>
                  </a:lnTo>
                  <a:lnTo>
                    <a:pt x="12623" y="1111846"/>
                  </a:lnTo>
                  <a:close/>
                </a:path>
                <a:path w="191770" h="1148714">
                  <a:moveTo>
                    <a:pt x="13868" y="1112532"/>
                  </a:moveTo>
                  <a:lnTo>
                    <a:pt x="13677" y="1111262"/>
                  </a:lnTo>
                  <a:lnTo>
                    <a:pt x="13385" y="1111262"/>
                  </a:lnTo>
                  <a:lnTo>
                    <a:pt x="12623" y="1111846"/>
                  </a:lnTo>
                  <a:lnTo>
                    <a:pt x="13868" y="1112532"/>
                  </a:lnTo>
                  <a:close/>
                </a:path>
                <a:path w="191770" h="1148714">
                  <a:moveTo>
                    <a:pt x="14135" y="1140472"/>
                  </a:moveTo>
                  <a:lnTo>
                    <a:pt x="9944" y="1135392"/>
                  </a:lnTo>
                  <a:lnTo>
                    <a:pt x="9588" y="1134960"/>
                  </a:lnTo>
                  <a:lnTo>
                    <a:pt x="8902" y="1135392"/>
                  </a:lnTo>
                  <a:lnTo>
                    <a:pt x="7950" y="1134122"/>
                  </a:lnTo>
                  <a:lnTo>
                    <a:pt x="6388" y="1132852"/>
                  </a:lnTo>
                  <a:lnTo>
                    <a:pt x="5562" y="1131582"/>
                  </a:lnTo>
                  <a:lnTo>
                    <a:pt x="5892" y="1134122"/>
                  </a:lnTo>
                  <a:lnTo>
                    <a:pt x="7112" y="1135392"/>
                  </a:lnTo>
                  <a:lnTo>
                    <a:pt x="7391" y="1137932"/>
                  </a:lnTo>
                  <a:lnTo>
                    <a:pt x="7950" y="1137932"/>
                  </a:lnTo>
                  <a:lnTo>
                    <a:pt x="8153" y="1139202"/>
                  </a:lnTo>
                  <a:lnTo>
                    <a:pt x="14135" y="1140472"/>
                  </a:lnTo>
                  <a:close/>
                </a:path>
                <a:path w="191770" h="1148714">
                  <a:moveTo>
                    <a:pt x="14465" y="1111262"/>
                  </a:moveTo>
                  <a:lnTo>
                    <a:pt x="13487" y="1109992"/>
                  </a:lnTo>
                  <a:lnTo>
                    <a:pt x="13677" y="1111262"/>
                  </a:lnTo>
                  <a:lnTo>
                    <a:pt x="14465" y="1111262"/>
                  </a:lnTo>
                  <a:close/>
                </a:path>
                <a:path w="191770" h="1148714">
                  <a:moveTo>
                    <a:pt x="15163" y="1107325"/>
                  </a:moveTo>
                  <a:lnTo>
                    <a:pt x="14312" y="1106182"/>
                  </a:lnTo>
                  <a:lnTo>
                    <a:pt x="15036" y="1107452"/>
                  </a:lnTo>
                  <a:lnTo>
                    <a:pt x="15163" y="1107325"/>
                  </a:lnTo>
                  <a:close/>
                </a:path>
                <a:path w="191770" h="1148714">
                  <a:moveTo>
                    <a:pt x="17094" y="1105090"/>
                  </a:moveTo>
                  <a:lnTo>
                    <a:pt x="16294" y="1104646"/>
                  </a:lnTo>
                  <a:lnTo>
                    <a:pt x="16738" y="1104912"/>
                  </a:lnTo>
                  <a:lnTo>
                    <a:pt x="17094" y="1105090"/>
                  </a:lnTo>
                  <a:close/>
                </a:path>
                <a:path w="191770" h="1148714">
                  <a:moveTo>
                    <a:pt x="20574" y="1097534"/>
                  </a:moveTo>
                  <a:lnTo>
                    <a:pt x="19050" y="1098562"/>
                  </a:lnTo>
                  <a:lnTo>
                    <a:pt x="19837" y="1098169"/>
                  </a:lnTo>
                  <a:lnTo>
                    <a:pt x="20281" y="1097826"/>
                  </a:lnTo>
                  <a:lnTo>
                    <a:pt x="20574" y="1097534"/>
                  </a:lnTo>
                  <a:close/>
                </a:path>
                <a:path w="191770" h="1148714">
                  <a:moveTo>
                    <a:pt x="23342" y="1113917"/>
                  </a:moveTo>
                  <a:lnTo>
                    <a:pt x="22669" y="1113574"/>
                  </a:lnTo>
                  <a:lnTo>
                    <a:pt x="23164" y="1115072"/>
                  </a:lnTo>
                  <a:lnTo>
                    <a:pt x="23342" y="1113917"/>
                  </a:lnTo>
                  <a:close/>
                </a:path>
                <a:path w="191770" h="1148714">
                  <a:moveTo>
                    <a:pt x="24968" y="1087831"/>
                  </a:moveTo>
                  <a:lnTo>
                    <a:pt x="24714" y="1087780"/>
                  </a:lnTo>
                  <a:lnTo>
                    <a:pt x="24434" y="1087767"/>
                  </a:lnTo>
                  <a:lnTo>
                    <a:pt x="24155" y="1087882"/>
                  </a:lnTo>
                  <a:lnTo>
                    <a:pt x="24333" y="1087932"/>
                  </a:lnTo>
                  <a:lnTo>
                    <a:pt x="24638" y="1087894"/>
                  </a:lnTo>
                  <a:lnTo>
                    <a:pt x="24968" y="1087831"/>
                  </a:lnTo>
                  <a:close/>
                </a:path>
                <a:path w="191770" h="1148714">
                  <a:moveTo>
                    <a:pt x="25615" y="1116431"/>
                  </a:moveTo>
                  <a:lnTo>
                    <a:pt x="23799" y="1118692"/>
                  </a:lnTo>
                  <a:lnTo>
                    <a:pt x="24384" y="1118666"/>
                  </a:lnTo>
                  <a:lnTo>
                    <a:pt x="25615" y="1116431"/>
                  </a:lnTo>
                  <a:close/>
                </a:path>
                <a:path w="191770" h="1148714">
                  <a:moveTo>
                    <a:pt x="26695" y="1118616"/>
                  </a:moveTo>
                  <a:lnTo>
                    <a:pt x="24384" y="1118666"/>
                  </a:lnTo>
                  <a:lnTo>
                    <a:pt x="23863" y="1119644"/>
                  </a:lnTo>
                  <a:lnTo>
                    <a:pt x="26644" y="1118946"/>
                  </a:lnTo>
                  <a:lnTo>
                    <a:pt x="26695" y="1118616"/>
                  </a:lnTo>
                  <a:close/>
                </a:path>
                <a:path w="191770" h="1148714">
                  <a:moveTo>
                    <a:pt x="30937" y="1117879"/>
                  </a:moveTo>
                  <a:lnTo>
                    <a:pt x="26644" y="1118946"/>
                  </a:lnTo>
                  <a:lnTo>
                    <a:pt x="26492" y="1119886"/>
                  </a:lnTo>
                  <a:lnTo>
                    <a:pt x="30937" y="1117879"/>
                  </a:lnTo>
                  <a:close/>
                </a:path>
                <a:path w="191770" h="1148714">
                  <a:moveTo>
                    <a:pt x="32816" y="1106690"/>
                  </a:moveTo>
                  <a:lnTo>
                    <a:pt x="30124" y="1105496"/>
                  </a:lnTo>
                  <a:lnTo>
                    <a:pt x="28968" y="1104900"/>
                  </a:lnTo>
                  <a:lnTo>
                    <a:pt x="30022" y="1105547"/>
                  </a:lnTo>
                  <a:lnTo>
                    <a:pt x="30467" y="1106030"/>
                  </a:lnTo>
                  <a:lnTo>
                    <a:pt x="30556" y="1106436"/>
                  </a:lnTo>
                  <a:lnTo>
                    <a:pt x="31064" y="1106639"/>
                  </a:lnTo>
                  <a:lnTo>
                    <a:pt x="31711" y="1106830"/>
                  </a:lnTo>
                  <a:lnTo>
                    <a:pt x="32550" y="1107020"/>
                  </a:lnTo>
                  <a:lnTo>
                    <a:pt x="32816" y="1106690"/>
                  </a:lnTo>
                  <a:close/>
                </a:path>
                <a:path w="191770" h="1148714">
                  <a:moveTo>
                    <a:pt x="35890" y="1052842"/>
                  </a:moveTo>
                  <a:lnTo>
                    <a:pt x="35356" y="1052842"/>
                  </a:lnTo>
                  <a:lnTo>
                    <a:pt x="35750" y="1053045"/>
                  </a:lnTo>
                  <a:lnTo>
                    <a:pt x="35890" y="1052842"/>
                  </a:lnTo>
                  <a:close/>
                </a:path>
                <a:path w="191770" h="1148714">
                  <a:moveTo>
                    <a:pt x="36195" y="1096022"/>
                  </a:moveTo>
                  <a:lnTo>
                    <a:pt x="32753" y="1093482"/>
                  </a:lnTo>
                  <a:lnTo>
                    <a:pt x="28168" y="1093482"/>
                  </a:lnTo>
                  <a:lnTo>
                    <a:pt x="28168" y="1098562"/>
                  </a:lnTo>
                  <a:lnTo>
                    <a:pt x="25031" y="1099832"/>
                  </a:lnTo>
                  <a:lnTo>
                    <a:pt x="24549" y="1098562"/>
                  </a:lnTo>
                  <a:lnTo>
                    <a:pt x="24904" y="1097292"/>
                  </a:lnTo>
                  <a:lnTo>
                    <a:pt x="24561" y="1096403"/>
                  </a:lnTo>
                  <a:lnTo>
                    <a:pt x="28168" y="1098562"/>
                  </a:lnTo>
                  <a:lnTo>
                    <a:pt x="28168" y="1093482"/>
                  </a:lnTo>
                  <a:lnTo>
                    <a:pt x="27774" y="1093482"/>
                  </a:lnTo>
                  <a:lnTo>
                    <a:pt x="26860" y="1093482"/>
                  </a:lnTo>
                  <a:lnTo>
                    <a:pt x="28079" y="1094752"/>
                  </a:lnTo>
                  <a:lnTo>
                    <a:pt x="27317" y="1096022"/>
                  </a:lnTo>
                  <a:lnTo>
                    <a:pt x="24523" y="1096022"/>
                  </a:lnTo>
                  <a:lnTo>
                    <a:pt x="26492" y="1094752"/>
                  </a:lnTo>
                  <a:lnTo>
                    <a:pt x="24371" y="1093482"/>
                  </a:lnTo>
                  <a:lnTo>
                    <a:pt x="23939" y="1096022"/>
                  </a:lnTo>
                  <a:lnTo>
                    <a:pt x="24117" y="1096137"/>
                  </a:lnTo>
                  <a:lnTo>
                    <a:pt x="20764" y="1097292"/>
                  </a:lnTo>
                  <a:lnTo>
                    <a:pt x="21488" y="1097292"/>
                  </a:lnTo>
                  <a:lnTo>
                    <a:pt x="20574" y="1098562"/>
                  </a:lnTo>
                  <a:lnTo>
                    <a:pt x="18288" y="1099832"/>
                  </a:lnTo>
                  <a:lnTo>
                    <a:pt x="19380" y="1099832"/>
                  </a:lnTo>
                  <a:lnTo>
                    <a:pt x="25450" y="1104912"/>
                  </a:lnTo>
                  <a:lnTo>
                    <a:pt x="19113" y="1103642"/>
                  </a:lnTo>
                  <a:lnTo>
                    <a:pt x="22567" y="1108722"/>
                  </a:lnTo>
                  <a:lnTo>
                    <a:pt x="21488" y="1107452"/>
                  </a:lnTo>
                  <a:lnTo>
                    <a:pt x="19329" y="1104912"/>
                  </a:lnTo>
                  <a:lnTo>
                    <a:pt x="20294" y="1107452"/>
                  </a:lnTo>
                  <a:lnTo>
                    <a:pt x="17411" y="1106182"/>
                  </a:lnTo>
                  <a:lnTo>
                    <a:pt x="16344" y="1106182"/>
                  </a:lnTo>
                  <a:lnTo>
                    <a:pt x="15163" y="1107325"/>
                  </a:lnTo>
                  <a:lnTo>
                    <a:pt x="16217" y="1108722"/>
                  </a:lnTo>
                  <a:lnTo>
                    <a:pt x="11645" y="1107452"/>
                  </a:lnTo>
                  <a:lnTo>
                    <a:pt x="14465" y="1111262"/>
                  </a:lnTo>
                  <a:lnTo>
                    <a:pt x="16840" y="1115072"/>
                  </a:lnTo>
                  <a:lnTo>
                    <a:pt x="8305" y="1116342"/>
                  </a:lnTo>
                  <a:lnTo>
                    <a:pt x="11353" y="1121422"/>
                  </a:lnTo>
                  <a:lnTo>
                    <a:pt x="11963" y="1125232"/>
                  </a:lnTo>
                  <a:lnTo>
                    <a:pt x="14947" y="1126502"/>
                  </a:lnTo>
                  <a:lnTo>
                    <a:pt x="15405" y="1130312"/>
                  </a:lnTo>
                  <a:lnTo>
                    <a:pt x="13487" y="1130312"/>
                  </a:lnTo>
                  <a:lnTo>
                    <a:pt x="12255" y="1127772"/>
                  </a:lnTo>
                  <a:lnTo>
                    <a:pt x="10248" y="1129042"/>
                  </a:lnTo>
                  <a:lnTo>
                    <a:pt x="10033" y="1130312"/>
                  </a:lnTo>
                  <a:lnTo>
                    <a:pt x="10541" y="1131582"/>
                  </a:lnTo>
                  <a:lnTo>
                    <a:pt x="7759" y="1131582"/>
                  </a:lnTo>
                  <a:lnTo>
                    <a:pt x="7556" y="1132852"/>
                  </a:lnTo>
                  <a:lnTo>
                    <a:pt x="9410" y="1133551"/>
                  </a:lnTo>
                  <a:lnTo>
                    <a:pt x="10033" y="1132852"/>
                  </a:lnTo>
                  <a:lnTo>
                    <a:pt x="13741" y="1135392"/>
                  </a:lnTo>
                  <a:lnTo>
                    <a:pt x="12065" y="1132852"/>
                  </a:lnTo>
                  <a:lnTo>
                    <a:pt x="11226" y="1131582"/>
                  </a:lnTo>
                  <a:lnTo>
                    <a:pt x="12458" y="1131582"/>
                  </a:lnTo>
                  <a:lnTo>
                    <a:pt x="14833" y="1132852"/>
                  </a:lnTo>
                  <a:lnTo>
                    <a:pt x="15036" y="1134122"/>
                  </a:lnTo>
                  <a:lnTo>
                    <a:pt x="17614" y="1132852"/>
                  </a:lnTo>
                  <a:lnTo>
                    <a:pt x="14109" y="1131582"/>
                  </a:lnTo>
                  <a:lnTo>
                    <a:pt x="17526" y="1131582"/>
                  </a:lnTo>
                  <a:lnTo>
                    <a:pt x="16891" y="1130312"/>
                  </a:lnTo>
                  <a:lnTo>
                    <a:pt x="19862" y="1130312"/>
                  </a:lnTo>
                  <a:lnTo>
                    <a:pt x="18923" y="1131582"/>
                  </a:lnTo>
                  <a:lnTo>
                    <a:pt x="22275" y="1130312"/>
                  </a:lnTo>
                  <a:lnTo>
                    <a:pt x="17538" y="1126502"/>
                  </a:lnTo>
                  <a:lnTo>
                    <a:pt x="21158" y="1126502"/>
                  </a:lnTo>
                  <a:lnTo>
                    <a:pt x="21170" y="1125232"/>
                  </a:lnTo>
                  <a:lnTo>
                    <a:pt x="21196" y="1122692"/>
                  </a:lnTo>
                  <a:lnTo>
                    <a:pt x="18326" y="1125232"/>
                  </a:lnTo>
                  <a:lnTo>
                    <a:pt x="15887" y="1121422"/>
                  </a:lnTo>
                  <a:lnTo>
                    <a:pt x="23952" y="1122692"/>
                  </a:lnTo>
                  <a:lnTo>
                    <a:pt x="22542" y="1121422"/>
                  </a:lnTo>
                  <a:lnTo>
                    <a:pt x="21132" y="1120152"/>
                  </a:lnTo>
                  <a:lnTo>
                    <a:pt x="21628" y="1120152"/>
                  </a:lnTo>
                  <a:lnTo>
                    <a:pt x="20027" y="1118882"/>
                  </a:lnTo>
                  <a:lnTo>
                    <a:pt x="21564" y="1118323"/>
                  </a:lnTo>
                  <a:lnTo>
                    <a:pt x="21628" y="1120152"/>
                  </a:lnTo>
                  <a:lnTo>
                    <a:pt x="23025" y="1120152"/>
                  </a:lnTo>
                  <a:lnTo>
                    <a:pt x="21882" y="1118196"/>
                  </a:lnTo>
                  <a:lnTo>
                    <a:pt x="23469" y="1117612"/>
                  </a:lnTo>
                  <a:lnTo>
                    <a:pt x="20675" y="1112532"/>
                  </a:lnTo>
                  <a:lnTo>
                    <a:pt x="22669" y="1113574"/>
                  </a:lnTo>
                  <a:lnTo>
                    <a:pt x="22326" y="1112532"/>
                  </a:lnTo>
                  <a:lnTo>
                    <a:pt x="23469" y="1113078"/>
                  </a:lnTo>
                  <a:lnTo>
                    <a:pt x="23342" y="1113917"/>
                  </a:lnTo>
                  <a:lnTo>
                    <a:pt x="25565" y="1115072"/>
                  </a:lnTo>
                  <a:lnTo>
                    <a:pt x="24307" y="1113485"/>
                  </a:lnTo>
                  <a:lnTo>
                    <a:pt x="27635" y="1115072"/>
                  </a:lnTo>
                  <a:lnTo>
                    <a:pt x="24968" y="1112532"/>
                  </a:lnTo>
                  <a:lnTo>
                    <a:pt x="22288" y="1109992"/>
                  </a:lnTo>
                  <a:lnTo>
                    <a:pt x="25247" y="1109992"/>
                  </a:lnTo>
                  <a:lnTo>
                    <a:pt x="27698" y="1111262"/>
                  </a:lnTo>
                  <a:lnTo>
                    <a:pt x="25704" y="1112532"/>
                  </a:lnTo>
                  <a:lnTo>
                    <a:pt x="28689" y="1111262"/>
                  </a:lnTo>
                  <a:lnTo>
                    <a:pt x="26644" y="1109992"/>
                  </a:lnTo>
                  <a:lnTo>
                    <a:pt x="24599" y="1108722"/>
                  </a:lnTo>
                  <a:lnTo>
                    <a:pt x="30746" y="1108722"/>
                  </a:lnTo>
                  <a:lnTo>
                    <a:pt x="30213" y="1109002"/>
                  </a:lnTo>
                  <a:lnTo>
                    <a:pt x="30175" y="1110576"/>
                  </a:lnTo>
                  <a:lnTo>
                    <a:pt x="31750" y="1109573"/>
                  </a:lnTo>
                  <a:lnTo>
                    <a:pt x="32334" y="1109878"/>
                  </a:lnTo>
                  <a:lnTo>
                    <a:pt x="31699" y="1108621"/>
                  </a:lnTo>
                  <a:lnTo>
                    <a:pt x="31534" y="1108316"/>
                  </a:lnTo>
                  <a:lnTo>
                    <a:pt x="30848" y="1108671"/>
                  </a:lnTo>
                  <a:lnTo>
                    <a:pt x="30556" y="1107452"/>
                  </a:lnTo>
                  <a:lnTo>
                    <a:pt x="27012" y="1106182"/>
                  </a:lnTo>
                  <a:lnTo>
                    <a:pt x="28613" y="1104912"/>
                  </a:lnTo>
                  <a:lnTo>
                    <a:pt x="30200" y="1103642"/>
                  </a:lnTo>
                  <a:lnTo>
                    <a:pt x="29895" y="1101102"/>
                  </a:lnTo>
                  <a:lnTo>
                    <a:pt x="31038" y="1101102"/>
                  </a:lnTo>
                  <a:lnTo>
                    <a:pt x="33515" y="1097292"/>
                  </a:lnTo>
                  <a:lnTo>
                    <a:pt x="35623" y="1096022"/>
                  </a:lnTo>
                  <a:lnTo>
                    <a:pt x="36195" y="1096022"/>
                  </a:lnTo>
                  <a:close/>
                </a:path>
                <a:path w="191770" h="1148714">
                  <a:moveTo>
                    <a:pt x="36918" y="1080782"/>
                  </a:moveTo>
                  <a:lnTo>
                    <a:pt x="36449" y="1080160"/>
                  </a:lnTo>
                  <a:lnTo>
                    <a:pt x="36169" y="1080782"/>
                  </a:lnTo>
                  <a:lnTo>
                    <a:pt x="36918" y="1080782"/>
                  </a:lnTo>
                  <a:close/>
                </a:path>
                <a:path w="191770" h="1148714">
                  <a:moveTo>
                    <a:pt x="39306" y="1080782"/>
                  </a:moveTo>
                  <a:lnTo>
                    <a:pt x="36918" y="1080782"/>
                  </a:lnTo>
                  <a:lnTo>
                    <a:pt x="37858" y="1082052"/>
                  </a:lnTo>
                  <a:lnTo>
                    <a:pt x="39306" y="1080782"/>
                  </a:lnTo>
                  <a:close/>
                </a:path>
                <a:path w="191770" h="1148714">
                  <a:moveTo>
                    <a:pt x="39395" y="1091552"/>
                  </a:moveTo>
                  <a:lnTo>
                    <a:pt x="38354" y="1090333"/>
                  </a:lnTo>
                  <a:lnTo>
                    <a:pt x="38201" y="1090726"/>
                  </a:lnTo>
                  <a:lnTo>
                    <a:pt x="38950" y="1091247"/>
                  </a:lnTo>
                  <a:lnTo>
                    <a:pt x="39395" y="1091552"/>
                  </a:lnTo>
                  <a:close/>
                </a:path>
                <a:path w="191770" h="1148714">
                  <a:moveTo>
                    <a:pt x="39954" y="1080782"/>
                  </a:moveTo>
                  <a:lnTo>
                    <a:pt x="39890" y="1079906"/>
                  </a:lnTo>
                  <a:lnTo>
                    <a:pt x="39382" y="1080782"/>
                  </a:lnTo>
                  <a:lnTo>
                    <a:pt x="39954" y="1080782"/>
                  </a:lnTo>
                  <a:close/>
                </a:path>
                <a:path w="191770" h="1148714">
                  <a:moveTo>
                    <a:pt x="42887" y="1036853"/>
                  </a:moveTo>
                  <a:lnTo>
                    <a:pt x="42684" y="1035037"/>
                  </a:lnTo>
                  <a:lnTo>
                    <a:pt x="40741" y="1035532"/>
                  </a:lnTo>
                  <a:lnTo>
                    <a:pt x="42887" y="1036853"/>
                  </a:lnTo>
                  <a:close/>
                </a:path>
                <a:path w="191770" h="1148714">
                  <a:moveTo>
                    <a:pt x="43116" y="1068146"/>
                  </a:moveTo>
                  <a:lnTo>
                    <a:pt x="42862" y="1068222"/>
                  </a:lnTo>
                  <a:lnTo>
                    <a:pt x="43002" y="1068222"/>
                  </a:lnTo>
                  <a:close/>
                </a:path>
                <a:path w="191770" h="1148714">
                  <a:moveTo>
                    <a:pt x="43319" y="1037602"/>
                  </a:moveTo>
                  <a:lnTo>
                    <a:pt x="39865" y="1037602"/>
                  </a:lnTo>
                  <a:lnTo>
                    <a:pt x="39420" y="1040130"/>
                  </a:lnTo>
                  <a:lnTo>
                    <a:pt x="43319" y="1037602"/>
                  </a:lnTo>
                  <a:close/>
                </a:path>
                <a:path w="191770" h="1148714">
                  <a:moveTo>
                    <a:pt x="43675" y="1067777"/>
                  </a:moveTo>
                  <a:lnTo>
                    <a:pt x="43116" y="1068146"/>
                  </a:lnTo>
                  <a:lnTo>
                    <a:pt x="43383" y="1068095"/>
                  </a:lnTo>
                  <a:lnTo>
                    <a:pt x="43548" y="1067955"/>
                  </a:lnTo>
                  <a:lnTo>
                    <a:pt x="43675" y="1067777"/>
                  </a:lnTo>
                  <a:close/>
                </a:path>
                <a:path w="191770" h="1148714">
                  <a:moveTo>
                    <a:pt x="44424" y="1078928"/>
                  </a:moveTo>
                  <a:lnTo>
                    <a:pt x="44069" y="1078801"/>
                  </a:lnTo>
                  <a:lnTo>
                    <a:pt x="43713" y="1078738"/>
                  </a:lnTo>
                  <a:lnTo>
                    <a:pt x="43370" y="1078712"/>
                  </a:lnTo>
                  <a:lnTo>
                    <a:pt x="43789" y="1078839"/>
                  </a:lnTo>
                  <a:lnTo>
                    <a:pt x="44170" y="1078915"/>
                  </a:lnTo>
                  <a:lnTo>
                    <a:pt x="44424" y="1078928"/>
                  </a:lnTo>
                  <a:close/>
                </a:path>
                <a:path w="191770" h="1148714">
                  <a:moveTo>
                    <a:pt x="45173" y="1066850"/>
                  </a:moveTo>
                  <a:lnTo>
                    <a:pt x="44157" y="1066368"/>
                  </a:lnTo>
                  <a:lnTo>
                    <a:pt x="44145" y="1067231"/>
                  </a:lnTo>
                  <a:lnTo>
                    <a:pt x="43675" y="1067777"/>
                  </a:lnTo>
                  <a:lnTo>
                    <a:pt x="45173" y="1066850"/>
                  </a:lnTo>
                  <a:close/>
                </a:path>
                <a:path w="191770" h="1148714">
                  <a:moveTo>
                    <a:pt x="46520" y="1069352"/>
                  </a:moveTo>
                  <a:lnTo>
                    <a:pt x="42710" y="1069352"/>
                  </a:lnTo>
                  <a:lnTo>
                    <a:pt x="40995" y="1064272"/>
                  </a:lnTo>
                  <a:lnTo>
                    <a:pt x="35458" y="1064272"/>
                  </a:lnTo>
                  <a:lnTo>
                    <a:pt x="32537" y="1064272"/>
                  </a:lnTo>
                  <a:lnTo>
                    <a:pt x="32143" y="1066812"/>
                  </a:lnTo>
                  <a:lnTo>
                    <a:pt x="30937" y="1068082"/>
                  </a:lnTo>
                  <a:lnTo>
                    <a:pt x="32105" y="1069352"/>
                  </a:lnTo>
                  <a:lnTo>
                    <a:pt x="33693" y="1069352"/>
                  </a:lnTo>
                  <a:lnTo>
                    <a:pt x="29654" y="1073162"/>
                  </a:lnTo>
                  <a:lnTo>
                    <a:pt x="29489" y="1075702"/>
                  </a:lnTo>
                  <a:lnTo>
                    <a:pt x="29438" y="1080782"/>
                  </a:lnTo>
                  <a:lnTo>
                    <a:pt x="26314" y="1083221"/>
                  </a:lnTo>
                  <a:lnTo>
                    <a:pt x="25501" y="1082052"/>
                  </a:lnTo>
                  <a:lnTo>
                    <a:pt x="25336" y="1082052"/>
                  </a:lnTo>
                  <a:lnTo>
                    <a:pt x="25120" y="1085862"/>
                  </a:lnTo>
                  <a:lnTo>
                    <a:pt x="27482" y="1087132"/>
                  </a:lnTo>
                  <a:lnTo>
                    <a:pt x="26670" y="1085862"/>
                  </a:lnTo>
                  <a:lnTo>
                    <a:pt x="28740" y="1085862"/>
                  </a:lnTo>
                  <a:lnTo>
                    <a:pt x="29895" y="1087132"/>
                  </a:lnTo>
                  <a:lnTo>
                    <a:pt x="30530" y="1088402"/>
                  </a:lnTo>
                  <a:lnTo>
                    <a:pt x="30162" y="1089672"/>
                  </a:lnTo>
                  <a:lnTo>
                    <a:pt x="29324" y="1087132"/>
                  </a:lnTo>
                  <a:lnTo>
                    <a:pt x="26517" y="1088402"/>
                  </a:lnTo>
                  <a:lnTo>
                    <a:pt x="25717" y="1088402"/>
                  </a:lnTo>
                  <a:lnTo>
                    <a:pt x="26377" y="1089672"/>
                  </a:lnTo>
                  <a:lnTo>
                    <a:pt x="22326" y="1089672"/>
                  </a:lnTo>
                  <a:lnTo>
                    <a:pt x="31534" y="1090942"/>
                  </a:lnTo>
                  <a:lnTo>
                    <a:pt x="29654" y="1092212"/>
                  </a:lnTo>
                  <a:lnTo>
                    <a:pt x="34277" y="1092212"/>
                  </a:lnTo>
                  <a:lnTo>
                    <a:pt x="34150" y="1089672"/>
                  </a:lnTo>
                  <a:lnTo>
                    <a:pt x="36283" y="1090942"/>
                  </a:lnTo>
                  <a:lnTo>
                    <a:pt x="37007" y="1092212"/>
                  </a:lnTo>
                  <a:lnTo>
                    <a:pt x="37655" y="1093482"/>
                  </a:lnTo>
                  <a:lnTo>
                    <a:pt x="38201" y="1090942"/>
                  </a:lnTo>
                  <a:lnTo>
                    <a:pt x="37185" y="1090942"/>
                  </a:lnTo>
                  <a:lnTo>
                    <a:pt x="36766" y="1089672"/>
                  </a:lnTo>
                  <a:lnTo>
                    <a:pt x="36728" y="1088402"/>
                  </a:lnTo>
                  <a:lnTo>
                    <a:pt x="39268" y="1089672"/>
                  </a:lnTo>
                  <a:lnTo>
                    <a:pt x="39890" y="1088402"/>
                  </a:lnTo>
                  <a:lnTo>
                    <a:pt x="38404" y="1085862"/>
                  </a:lnTo>
                  <a:lnTo>
                    <a:pt x="37668" y="1084592"/>
                  </a:lnTo>
                  <a:lnTo>
                    <a:pt x="40424" y="1083322"/>
                  </a:lnTo>
                  <a:lnTo>
                    <a:pt x="37960" y="1082052"/>
                  </a:lnTo>
                  <a:lnTo>
                    <a:pt x="32677" y="1082052"/>
                  </a:lnTo>
                  <a:lnTo>
                    <a:pt x="32004" y="1079512"/>
                  </a:lnTo>
                  <a:lnTo>
                    <a:pt x="33401" y="1079512"/>
                  </a:lnTo>
                  <a:lnTo>
                    <a:pt x="35737" y="1080782"/>
                  </a:lnTo>
                  <a:lnTo>
                    <a:pt x="35966" y="1080782"/>
                  </a:lnTo>
                  <a:lnTo>
                    <a:pt x="35217" y="1079512"/>
                  </a:lnTo>
                  <a:lnTo>
                    <a:pt x="35979" y="1079512"/>
                  </a:lnTo>
                  <a:lnTo>
                    <a:pt x="36449" y="1080160"/>
                  </a:lnTo>
                  <a:lnTo>
                    <a:pt x="36741" y="1079512"/>
                  </a:lnTo>
                  <a:lnTo>
                    <a:pt x="39865" y="1079512"/>
                  </a:lnTo>
                  <a:lnTo>
                    <a:pt x="39890" y="1079906"/>
                  </a:lnTo>
                  <a:lnTo>
                    <a:pt x="40119" y="1079512"/>
                  </a:lnTo>
                  <a:lnTo>
                    <a:pt x="42227" y="1079512"/>
                  </a:lnTo>
                  <a:lnTo>
                    <a:pt x="40754" y="1078242"/>
                  </a:lnTo>
                  <a:lnTo>
                    <a:pt x="40805" y="1076972"/>
                  </a:lnTo>
                  <a:lnTo>
                    <a:pt x="41389" y="1075702"/>
                  </a:lnTo>
                  <a:lnTo>
                    <a:pt x="43383" y="1078242"/>
                  </a:lnTo>
                  <a:lnTo>
                    <a:pt x="44805" y="1076972"/>
                  </a:lnTo>
                  <a:lnTo>
                    <a:pt x="43637" y="1075702"/>
                  </a:lnTo>
                  <a:lnTo>
                    <a:pt x="45504" y="1075702"/>
                  </a:lnTo>
                  <a:lnTo>
                    <a:pt x="42608" y="1074432"/>
                  </a:lnTo>
                  <a:lnTo>
                    <a:pt x="42837" y="1073162"/>
                  </a:lnTo>
                  <a:lnTo>
                    <a:pt x="44246" y="1073162"/>
                  </a:lnTo>
                  <a:lnTo>
                    <a:pt x="45110" y="1074432"/>
                  </a:lnTo>
                  <a:lnTo>
                    <a:pt x="44665" y="1073162"/>
                  </a:lnTo>
                  <a:lnTo>
                    <a:pt x="44208" y="1071892"/>
                  </a:lnTo>
                  <a:lnTo>
                    <a:pt x="46520" y="1069352"/>
                  </a:lnTo>
                  <a:close/>
                </a:path>
                <a:path w="191770" h="1148714">
                  <a:moveTo>
                    <a:pt x="50660" y="1017422"/>
                  </a:moveTo>
                  <a:lnTo>
                    <a:pt x="50431" y="1016736"/>
                  </a:lnTo>
                  <a:lnTo>
                    <a:pt x="49657" y="1017193"/>
                  </a:lnTo>
                  <a:lnTo>
                    <a:pt x="49580" y="1017790"/>
                  </a:lnTo>
                  <a:lnTo>
                    <a:pt x="49796" y="1018425"/>
                  </a:lnTo>
                  <a:lnTo>
                    <a:pt x="50165" y="1017955"/>
                  </a:lnTo>
                  <a:lnTo>
                    <a:pt x="50660" y="1017422"/>
                  </a:lnTo>
                  <a:close/>
                </a:path>
                <a:path w="191770" h="1148714">
                  <a:moveTo>
                    <a:pt x="50698" y="1020038"/>
                  </a:moveTo>
                  <a:lnTo>
                    <a:pt x="50330" y="1019479"/>
                  </a:lnTo>
                  <a:lnTo>
                    <a:pt x="49961" y="1018946"/>
                  </a:lnTo>
                  <a:lnTo>
                    <a:pt x="49796" y="1018425"/>
                  </a:lnTo>
                  <a:lnTo>
                    <a:pt x="49352" y="1018997"/>
                  </a:lnTo>
                  <a:lnTo>
                    <a:pt x="49123" y="1019479"/>
                  </a:lnTo>
                  <a:lnTo>
                    <a:pt x="50698" y="1020038"/>
                  </a:lnTo>
                  <a:close/>
                </a:path>
                <a:path w="191770" h="1148714">
                  <a:moveTo>
                    <a:pt x="53365" y="1051458"/>
                  </a:moveTo>
                  <a:lnTo>
                    <a:pt x="51828" y="1050810"/>
                  </a:lnTo>
                  <a:lnTo>
                    <a:pt x="53340" y="1051483"/>
                  </a:lnTo>
                  <a:close/>
                </a:path>
                <a:path w="191770" h="1148714">
                  <a:moveTo>
                    <a:pt x="54330" y="1050632"/>
                  </a:moveTo>
                  <a:lnTo>
                    <a:pt x="53365" y="1051458"/>
                  </a:lnTo>
                  <a:lnTo>
                    <a:pt x="54305" y="1051852"/>
                  </a:lnTo>
                  <a:lnTo>
                    <a:pt x="54330" y="1050632"/>
                  </a:lnTo>
                  <a:close/>
                </a:path>
                <a:path w="191770" h="1148714">
                  <a:moveTo>
                    <a:pt x="55905" y="988072"/>
                  </a:moveTo>
                  <a:lnTo>
                    <a:pt x="54229" y="986802"/>
                  </a:lnTo>
                  <a:lnTo>
                    <a:pt x="54444" y="988072"/>
                  </a:lnTo>
                  <a:lnTo>
                    <a:pt x="55905" y="988072"/>
                  </a:lnTo>
                  <a:close/>
                </a:path>
                <a:path w="191770" h="1148714">
                  <a:moveTo>
                    <a:pt x="56375" y="980998"/>
                  </a:moveTo>
                  <a:lnTo>
                    <a:pt x="56019" y="979995"/>
                  </a:lnTo>
                  <a:lnTo>
                    <a:pt x="56083" y="980541"/>
                  </a:lnTo>
                  <a:lnTo>
                    <a:pt x="56362" y="981214"/>
                  </a:lnTo>
                  <a:lnTo>
                    <a:pt x="56375" y="980998"/>
                  </a:lnTo>
                  <a:close/>
                </a:path>
                <a:path w="191770" h="1148714">
                  <a:moveTo>
                    <a:pt x="57213" y="984262"/>
                  </a:moveTo>
                  <a:lnTo>
                    <a:pt x="56896" y="982992"/>
                  </a:lnTo>
                  <a:lnTo>
                    <a:pt x="56578" y="981722"/>
                  </a:lnTo>
                  <a:lnTo>
                    <a:pt x="56362" y="981722"/>
                  </a:lnTo>
                  <a:lnTo>
                    <a:pt x="56273" y="982992"/>
                  </a:lnTo>
                  <a:lnTo>
                    <a:pt x="55156" y="982992"/>
                  </a:lnTo>
                  <a:lnTo>
                    <a:pt x="57213" y="984262"/>
                  </a:lnTo>
                  <a:close/>
                </a:path>
                <a:path w="191770" h="1148714">
                  <a:moveTo>
                    <a:pt x="60439" y="1032522"/>
                  </a:moveTo>
                  <a:lnTo>
                    <a:pt x="59093" y="1032522"/>
                  </a:lnTo>
                  <a:lnTo>
                    <a:pt x="60274" y="1033792"/>
                  </a:lnTo>
                  <a:lnTo>
                    <a:pt x="60439" y="1032522"/>
                  </a:lnTo>
                  <a:close/>
                </a:path>
                <a:path w="191770" h="1148714">
                  <a:moveTo>
                    <a:pt x="61226" y="965695"/>
                  </a:moveTo>
                  <a:lnTo>
                    <a:pt x="60845" y="965212"/>
                  </a:lnTo>
                  <a:lnTo>
                    <a:pt x="60756" y="964387"/>
                  </a:lnTo>
                  <a:lnTo>
                    <a:pt x="59550" y="965212"/>
                  </a:lnTo>
                  <a:lnTo>
                    <a:pt x="61226" y="965695"/>
                  </a:lnTo>
                  <a:close/>
                </a:path>
                <a:path w="191770" h="1148714">
                  <a:moveTo>
                    <a:pt x="62674" y="1032522"/>
                  </a:moveTo>
                  <a:lnTo>
                    <a:pt x="60756" y="1029982"/>
                  </a:lnTo>
                  <a:lnTo>
                    <a:pt x="60439" y="1032522"/>
                  </a:lnTo>
                  <a:lnTo>
                    <a:pt x="62674" y="1032522"/>
                  </a:lnTo>
                  <a:close/>
                </a:path>
                <a:path w="191770" h="1148714">
                  <a:moveTo>
                    <a:pt x="63169" y="1035304"/>
                  </a:moveTo>
                  <a:lnTo>
                    <a:pt x="62877" y="1033170"/>
                  </a:lnTo>
                  <a:lnTo>
                    <a:pt x="62992" y="1034694"/>
                  </a:lnTo>
                  <a:lnTo>
                    <a:pt x="63169" y="1035304"/>
                  </a:lnTo>
                  <a:close/>
                </a:path>
                <a:path w="191770" h="1148714">
                  <a:moveTo>
                    <a:pt x="63322" y="1020038"/>
                  </a:moveTo>
                  <a:lnTo>
                    <a:pt x="63233" y="1019606"/>
                  </a:lnTo>
                  <a:lnTo>
                    <a:pt x="63131" y="1019263"/>
                  </a:lnTo>
                  <a:lnTo>
                    <a:pt x="62801" y="1019238"/>
                  </a:lnTo>
                  <a:lnTo>
                    <a:pt x="62763" y="1019657"/>
                  </a:lnTo>
                  <a:lnTo>
                    <a:pt x="63017" y="1019911"/>
                  </a:lnTo>
                  <a:lnTo>
                    <a:pt x="63322" y="1020038"/>
                  </a:lnTo>
                  <a:close/>
                </a:path>
                <a:path w="191770" h="1148714">
                  <a:moveTo>
                    <a:pt x="65989" y="938847"/>
                  </a:moveTo>
                  <a:lnTo>
                    <a:pt x="65874" y="939076"/>
                  </a:lnTo>
                  <a:lnTo>
                    <a:pt x="65989" y="938847"/>
                  </a:lnTo>
                  <a:close/>
                </a:path>
                <a:path w="191770" h="1148714">
                  <a:moveTo>
                    <a:pt x="67106" y="936688"/>
                  </a:moveTo>
                  <a:lnTo>
                    <a:pt x="66636" y="937260"/>
                  </a:lnTo>
                  <a:lnTo>
                    <a:pt x="66230" y="938034"/>
                  </a:lnTo>
                  <a:lnTo>
                    <a:pt x="65989" y="938834"/>
                  </a:lnTo>
                  <a:lnTo>
                    <a:pt x="67106" y="936688"/>
                  </a:lnTo>
                  <a:close/>
                </a:path>
                <a:path w="191770" h="1148714">
                  <a:moveTo>
                    <a:pt x="69519" y="1012228"/>
                  </a:moveTo>
                  <a:lnTo>
                    <a:pt x="69291" y="1012024"/>
                  </a:lnTo>
                  <a:lnTo>
                    <a:pt x="69138" y="1012190"/>
                  </a:lnTo>
                  <a:lnTo>
                    <a:pt x="68922" y="1012456"/>
                  </a:lnTo>
                  <a:lnTo>
                    <a:pt x="69278" y="1012355"/>
                  </a:lnTo>
                  <a:lnTo>
                    <a:pt x="69519" y="1012228"/>
                  </a:lnTo>
                  <a:close/>
                </a:path>
                <a:path w="191770" h="1148714">
                  <a:moveTo>
                    <a:pt x="71005" y="929093"/>
                  </a:moveTo>
                  <a:lnTo>
                    <a:pt x="70815" y="928916"/>
                  </a:lnTo>
                  <a:lnTo>
                    <a:pt x="70662" y="928763"/>
                  </a:lnTo>
                  <a:lnTo>
                    <a:pt x="70358" y="928611"/>
                  </a:lnTo>
                  <a:lnTo>
                    <a:pt x="68681" y="929792"/>
                  </a:lnTo>
                  <a:lnTo>
                    <a:pt x="69786" y="929678"/>
                  </a:lnTo>
                  <a:lnTo>
                    <a:pt x="70510" y="929424"/>
                  </a:lnTo>
                  <a:lnTo>
                    <a:pt x="71005" y="929093"/>
                  </a:lnTo>
                  <a:close/>
                </a:path>
                <a:path w="191770" h="1148714">
                  <a:moveTo>
                    <a:pt x="72618" y="920762"/>
                  </a:moveTo>
                  <a:lnTo>
                    <a:pt x="71704" y="919492"/>
                  </a:lnTo>
                  <a:lnTo>
                    <a:pt x="72072" y="920762"/>
                  </a:lnTo>
                  <a:lnTo>
                    <a:pt x="72618" y="920762"/>
                  </a:lnTo>
                  <a:close/>
                </a:path>
                <a:path w="191770" h="1148714">
                  <a:moveTo>
                    <a:pt x="74358" y="986802"/>
                  </a:moveTo>
                  <a:lnTo>
                    <a:pt x="73901" y="986358"/>
                  </a:lnTo>
                  <a:lnTo>
                    <a:pt x="73596" y="986802"/>
                  </a:lnTo>
                  <a:lnTo>
                    <a:pt x="74358" y="986802"/>
                  </a:lnTo>
                  <a:close/>
                </a:path>
                <a:path w="191770" h="1148714">
                  <a:moveTo>
                    <a:pt x="74460" y="985532"/>
                  </a:moveTo>
                  <a:lnTo>
                    <a:pt x="73050" y="985532"/>
                  </a:lnTo>
                  <a:lnTo>
                    <a:pt x="73901" y="986358"/>
                  </a:lnTo>
                  <a:lnTo>
                    <a:pt x="74460" y="985532"/>
                  </a:lnTo>
                  <a:close/>
                </a:path>
                <a:path w="191770" h="1148714">
                  <a:moveTo>
                    <a:pt x="75869" y="986193"/>
                  </a:moveTo>
                  <a:lnTo>
                    <a:pt x="75526" y="986370"/>
                  </a:lnTo>
                  <a:lnTo>
                    <a:pt x="75387" y="986548"/>
                  </a:lnTo>
                  <a:lnTo>
                    <a:pt x="75272" y="986726"/>
                  </a:lnTo>
                  <a:lnTo>
                    <a:pt x="75869" y="986193"/>
                  </a:lnTo>
                  <a:close/>
                </a:path>
                <a:path w="191770" h="1148714">
                  <a:moveTo>
                    <a:pt x="76492" y="1002042"/>
                  </a:moveTo>
                  <a:lnTo>
                    <a:pt x="75514" y="1000772"/>
                  </a:lnTo>
                  <a:lnTo>
                    <a:pt x="75463" y="1001052"/>
                  </a:lnTo>
                  <a:lnTo>
                    <a:pt x="76492" y="1002042"/>
                  </a:lnTo>
                  <a:close/>
                </a:path>
                <a:path w="191770" h="1148714">
                  <a:moveTo>
                    <a:pt x="76758" y="998232"/>
                  </a:moveTo>
                  <a:lnTo>
                    <a:pt x="76593" y="998232"/>
                  </a:lnTo>
                  <a:lnTo>
                    <a:pt x="76365" y="999502"/>
                  </a:lnTo>
                  <a:lnTo>
                    <a:pt x="76593" y="999502"/>
                  </a:lnTo>
                  <a:lnTo>
                    <a:pt x="76758" y="998232"/>
                  </a:lnTo>
                  <a:close/>
                </a:path>
                <a:path w="191770" h="1148714">
                  <a:moveTo>
                    <a:pt x="79197" y="993343"/>
                  </a:moveTo>
                  <a:lnTo>
                    <a:pt x="78308" y="993927"/>
                  </a:lnTo>
                  <a:lnTo>
                    <a:pt x="78828" y="994422"/>
                  </a:lnTo>
                  <a:lnTo>
                    <a:pt x="79197" y="993343"/>
                  </a:lnTo>
                  <a:close/>
                </a:path>
                <a:path w="191770" h="1148714">
                  <a:moveTo>
                    <a:pt x="79489" y="993152"/>
                  </a:moveTo>
                  <a:lnTo>
                    <a:pt x="79260" y="993152"/>
                  </a:lnTo>
                  <a:lnTo>
                    <a:pt x="79197" y="993343"/>
                  </a:lnTo>
                  <a:lnTo>
                    <a:pt x="79489" y="993152"/>
                  </a:lnTo>
                  <a:close/>
                </a:path>
                <a:path w="191770" h="1148714">
                  <a:moveTo>
                    <a:pt x="80289" y="978242"/>
                  </a:moveTo>
                  <a:lnTo>
                    <a:pt x="80264" y="977938"/>
                  </a:lnTo>
                  <a:lnTo>
                    <a:pt x="80289" y="978242"/>
                  </a:lnTo>
                  <a:close/>
                </a:path>
                <a:path w="191770" h="1148714">
                  <a:moveTo>
                    <a:pt x="84912" y="979182"/>
                  </a:moveTo>
                  <a:lnTo>
                    <a:pt x="83781" y="976642"/>
                  </a:lnTo>
                  <a:lnTo>
                    <a:pt x="81737" y="976642"/>
                  </a:lnTo>
                  <a:lnTo>
                    <a:pt x="79946" y="974102"/>
                  </a:lnTo>
                  <a:lnTo>
                    <a:pt x="80264" y="977938"/>
                  </a:lnTo>
                  <a:lnTo>
                    <a:pt x="84912" y="979182"/>
                  </a:lnTo>
                  <a:close/>
                </a:path>
                <a:path w="191770" h="1148714">
                  <a:moveTo>
                    <a:pt x="87706" y="961263"/>
                  </a:moveTo>
                  <a:lnTo>
                    <a:pt x="87172" y="961186"/>
                  </a:lnTo>
                  <a:lnTo>
                    <a:pt x="86360" y="961237"/>
                  </a:lnTo>
                  <a:lnTo>
                    <a:pt x="86639" y="961326"/>
                  </a:lnTo>
                  <a:lnTo>
                    <a:pt x="87033" y="961351"/>
                  </a:lnTo>
                  <a:lnTo>
                    <a:pt x="87706" y="961263"/>
                  </a:lnTo>
                  <a:close/>
                </a:path>
                <a:path w="191770" h="1148714">
                  <a:moveTo>
                    <a:pt x="88798" y="945857"/>
                  </a:moveTo>
                  <a:lnTo>
                    <a:pt x="88569" y="945248"/>
                  </a:lnTo>
                  <a:lnTo>
                    <a:pt x="88290" y="945261"/>
                  </a:lnTo>
                  <a:lnTo>
                    <a:pt x="88506" y="945591"/>
                  </a:lnTo>
                  <a:lnTo>
                    <a:pt x="88607" y="945857"/>
                  </a:lnTo>
                  <a:lnTo>
                    <a:pt x="88798" y="945857"/>
                  </a:lnTo>
                  <a:close/>
                </a:path>
                <a:path w="191770" h="1148714">
                  <a:moveTo>
                    <a:pt x="89141" y="861568"/>
                  </a:moveTo>
                  <a:lnTo>
                    <a:pt x="88036" y="861072"/>
                  </a:lnTo>
                  <a:lnTo>
                    <a:pt x="87439" y="862342"/>
                  </a:lnTo>
                  <a:lnTo>
                    <a:pt x="88849" y="862342"/>
                  </a:lnTo>
                  <a:lnTo>
                    <a:pt x="89141" y="861568"/>
                  </a:lnTo>
                  <a:close/>
                </a:path>
                <a:path w="191770" h="1148714">
                  <a:moveTo>
                    <a:pt x="89852" y="861885"/>
                  </a:moveTo>
                  <a:lnTo>
                    <a:pt x="89319" y="861072"/>
                  </a:lnTo>
                  <a:lnTo>
                    <a:pt x="89141" y="861568"/>
                  </a:lnTo>
                  <a:lnTo>
                    <a:pt x="89852" y="861885"/>
                  </a:lnTo>
                  <a:close/>
                </a:path>
                <a:path w="191770" h="1148714">
                  <a:moveTo>
                    <a:pt x="90639" y="941082"/>
                  </a:moveTo>
                  <a:lnTo>
                    <a:pt x="89801" y="939812"/>
                  </a:lnTo>
                  <a:lnTo>
                    <a:pt x="88963" y="938542"/>
                  </a:lnTo>
                  <a:lnTo>
                    <a:pt x="86436" y="934732"/>
                  </a:lnTo>
                  <a:lnTo>
                    <a:pt x="72631" y="934732"/>
                  </a:lnTo>
                  <a:lnTo>
                    <a:pt x="68059" y="934732"/>
                  </a:lnTo>
                  <a:lnTo>
                    <a:pt x="67792" y="938542"/>
                  </a:lnTo>
                  <a:lnTo>
                    <a:pt x="68160" y="938834"/>
                  </a:lnTo>
                  <a:lnTo>
                    <a:pt x="67627" y="941082"/>
                  </a:lnTo>
                  <a:lnTo>
                    <a:pt x="65913" y="939812"/>
                  </a:lnTo>
                  <a:lnTo>
                    <a:pt x="65455" y="941082"/>
                  </a:lnTo>
                  <a:lnTo>
                    <a:pt x="65824" y="943622"/>
                  </a:lnTo>
                  <a:lnTo>
                    <a:pt x="68249" y="943622"/>
                  </a:lnTo>
                  <a:lnTo>
                    <a:pt x="61874" y="944892"/>
                  </a:lnTo>
                  <a:lnTo>
                    <a:pt x="70700" y="951242"/>
                  </a:lnTo>
                  <a:lnTo>
                    <a:pt x="63207" y="951242"/>
                  </a:lnTo>
                  <a:lnTo>
                    <a:pt x="64109" y="956322"/>
                  </a:lnTo>
                  <a:lnTo>
                    <a:pt x="64325" y="961199"/>
                  </a:lnTo>
                  <a:lnTo>
                    <a:pt x="60286" y="960132"/>
                  </a:lnTo>
                  <a:lnTo>
                    <a:pt x="60756" y="964387"/>
                  </a:lnTo>
                  <a:lnTo>
                    <a:pt x="64300" y="961948"/>
                  </a:lnTo>
                  <a:lnTo>
                    <a:pt x="64008" y="966482"/>
                  </a:lnTo>
                  <a:lnTo>
                    <a:pt x="61226" y="965695"/>
                  </a:lnTo>
                  <a:lnTo>
                    <a:pt x="63944" y="969022"/>
                  </a:lnTo>
                  <a:lnTo>
                    <a:pt x="61556" y="972832"/>
                  </a:lnTo>
                  <a:lnTo>
                    <a:pt x="60604" y="972832"/>
                  </a:lnTo>
                  <a:lnTo>
                    <a:pt x="59791" y="971562"/>
                  </a:lnTo>
                  <a:lnTo>
                    <a:pt x="59143" y="970292"/>
                  </a:lnTo>
                  <a:lnTo>
                    <a:pt x="59690" y="975372"/>
                  </a:lnTo>
                  <a:lnTo>
                    <a:pt x="56083" y="977912"/>
                  </a:lnTo>
                  <a:lnTo>
                    <a:pt x="57327" y="982992"/>
                  </a:lnTo>
                  <a:lnTo>
                    <a:pt x="60248" y="982992"/>
                  </a:lnTo>
                  <a:lnTo>
                    <a:pt x="61810" y="987221"/>
                  </a:lnTo>
                  <a:lnTo>
                    <a:pt x="58204" y="985532"/>
                  </a:lnTo>
                  <a:lnTo>
                    <a:pt x="60960" y="991882"/>
                  </a:lnTo>
                  <a:lnTo>
                    <a:pt x="57594" y="989342"/>
                  </a:lnTo>
                  <a:lnTo>
                    <a:pt x="55219" y="989342"/>
                  </a:lnTo>
                  <a:lnTo>
                    <a:pt x="53886" y="989342"/>
                  </a:lnTo>
                  <a:lnTo>
                    <a:pt x="54051" y="991882"/>
                  </a:lnTo>
                  <a:lnTo>
                    <a:pt x="56527" y="991882"/>
                  </a:lnTo>
                  <a:lnTo>
                    <a:pt x="55676" y="994422"/>
                  </a:lnTo>
                  <a:lnTo>
                    <a:pt x="54711" y="993152"/>
                  </a:lnTo>
                  <a:lnTo>
                    <a:pt x="54470" y="993152"/>
                  </a:lnTo>
                  <a:lnTo>
                    <a:pt x="53403" y="991882"/>
                  </a:lnTo>
                  <a:lnTo>
                    <a:pt x="54419" y="993152"/>
                  </a:lnTo>
                  <a:lnTo>
                    <a:pt x="56464" y="995692"/>
                  </a:lnTo>
                  <a:lnTo>
                    <a:pt x="54952" y="998232"/>
                  </a:lnTo>
                  <a:lnTo>
                    <a:pt x="54394" y="996962"/>
                  </a:lnTo>
                  <a:lnTo>
                    <a:pt x="53759" y="996962"/>
                  </a:lnTo>
                  <a:lnTo>
                    <a:pt x="52920" y="1000772"/>
                  </a:lnTo>
                  <a:lnTo>
                    <a:pt x="56934" y="1004582"/>
                  </a:lnTo>
                  <a:lnTo>
                    <a:pt x="53822" y="1007122"/>
                  </a:lnTo>
                  <a:lnTo>
                    <a:pt x="49923" y="1004582"/>
                  </a:lnTo>
                  <a:lnTo>
                    <a:pt x="51993" y="1008392"/>
                  </a:lnTo>
                  <a:lnTo>
                    <a:pt x="48221" y="1007122"/>
                  </a:lnTo>
                  <a:lnTo>
                    <a:pt x="48641" y="1009662"/>
                  </a:lnTo>
                  <a:lnTo>
                    <a:pt x="50711" y="1009662"/>
                  </a:lnTo>
                  <a:lnTo>
                    <a:pt x="50038" y="1010932"/>
                  </a:lnTo>
                  <a:lnTo>
                    <a:pt x="52184" y="1013472"/>
                  </a:lnTo>
                  <a:lnTo>
                    <a:pt x="50444" y="1014742"/>
                  </a:lnTo>
                  <a:lnTo>
                    <a:pt x="49377" y="1013472"/>
                  </a:lnTo>
                  <a:lnTo>
                    <a:pt x="48920" y="1017282"/>
                  </a:lnTo>
                  <a:lnTo>
                    <a:pt x="50977" y="1014742"/>
                  </a:lnTo>
                  <a:lnTo>
                    <a:pt x="52273" y="1017282"/>
                  </a:lnTo>
                  <a:lnTo>
                    <a:pt x="55727" y="1017282"/>
                  </a:lnTo>
                  <a:lnTo>
                    <a:pt x="53873" y="1018552"/>
                  </a:lnTo>
                  <a:lnTo>
                    <a:pt x="53670" y="1018552"/>
                  </a:lnTo>
                  <a:lnTo>
                    <a:pt x="53213" y="1021092"/>
                  </a:lnTo>
                  <a:lnTo>
                    <a:pt x="50698" y="1021092"/>
                  </a:lnTo>
                  <a:lnTo>
                    <a:pt x="52501" y="1023632"/>
                  </a:lnTo>
                  <a:lnTo>
                    <a:pt x="51130" y="1024902"/>
                  </a:lnTo>
                  <a:lnTo>
                    <a:pt x="49822" y="1023632"/>
                  </a:lnTo>
                  <a:lnTo>
                    <a:pt x="47129" y="1022362"/>
                  </a:lnTo>
                  <a:lnTo>
                    <a:pt x="46253" y="1022362"/>
                  </a:lnTo>
                  <a:lnTo>
                    <a:pt x="49060" y="1024902"/>
                  </a:lnTo>
                  <a:lnTo>
                    <a:pt x="48590" y="1025258"/>
                  </a:lnTo>
                  <a:lnTo>
                    <a:pt x="48590" y="1028712"/>
                  </a:lnTo>
                  <a:lnTo>
                    <a:pt x="47929" y="1028712"/>
                  </a:lnTo>
                  <a:lnTo>
                    <a:pt x="46659" y="1027874"/>
                  </a:lnTo>
                  <a:lnTo>
                    <a:pt x="48590" y="1028712"/>
                  </a:lnTo>
                  <a:lnTo>
                    <a:pt x="48590" y="1025258"/>
                  </a:lnTo>
                  <a:lnTo>
                    <a:pt x="45669" y="1027442"/>
                  </a:lnTo>
                  <a:lnTo>
                    <a:pt x="47815" y="1029982"/>
                  </a:lnTo>
                  <a:lnTo>
                    <a:pt x="44805" y="1029982"/>
                  </a:lnTo>
                  <a:lnTo>
                    <a:pt x="43472" y="1031252"/>
                  </a:lnTo>
                  <a:lnTo>
                    <a:pt x="49758" y="1029982"/>
                  </a:lnTo>
                  <a:lnTo>
                    <a:pt x="46723" y="1032522"/>
                  </a:lnTo>
                  <a:lnTo>
                    <a:pt x="46177" y="1032522"/>
                  </a:lnTo>
                  <a:lnTo>
                    <a:pt x="45974" y="1031252"/>
                  </a:lnTo>
                  <a:lnTo>
                    <a:pt x="43878" y="1033792"/>
                  </a:lnTo>
                  <a:lnTo>
                    <a:pt x="45580" y="1037602"/>
                  </a:lnTo>
                  <a:lnTo>
                    <a:pt x="43395" y="1040142"/>
                  </a:lnTo>
                  <a:lnTo>
                    <a:pt x="39420" y="1040142"/>
                  </a:lnTo>
                  <a:lnTo>
                    <a:pt x="39204" y="1041412"/>
                  </a:lnTo>
                  <a:lnTo>
                    <a:pt x="41490" y="1046492"/>
                  </a:lnTo>
                  <a:lnTo>
                    <a:pt x="39204" y="1050302"/>
                  </a:lnTo>
                  <a:lnTo>
                    <a:pt x="39878" y="1050302"/>
                  </a:lnTo>
                  <a:lnTo>
                    <a:pt x="44919" y="1052842"/>
                  </a:lnTo>
                  <a:lnTo>
                    <a:pt x="36271" y="1051572"/>
                  </a:lnTo>
                  <a:lnTo>
                    <a:pt x="38036" y="1054112"/>
                  </a:lnTo>
                  <a:lnTo>
                    <a:pt x="37820" y="1054112"/>
                  </a:lnTo>
                  <a:lnTo>
                    <a:pt x="35750" y="1053045"/>
                  </a:lnTo>
                  <a:lnTo>
                    <a:pt x="34112" y="1055382"/>
                  </a:lnTo>
                  <a:lnTo>
                    <a:pt x="35255" y="1059192"/>
                  </a:lnTo>
                  <a:lnTo>
                    <a:pt x="35407" y="1063002"/>
                  </a:lnTo>
                  <a:lnTo>
                    <a:pt x="43942" y="1063002"/>
                  </a:lnTo>
                  <a:lnTo>
                    <a:pt x="46901" y="1061732"/>
                  </a:lnTo>
                  <a:lnTo>
                    <a:pt x="46888" y="1057922"/>
                  </a:lnTo>
                  <a:lnTo>
                    <a:pt x="47853" y="1059192"/>
                  </a:lnTo>
                  <a:lnTo>
                    <a:pt x="47663" y="1057922"/>
                  </a:lnTo>
                  <a:lnTo>
                    <a:pt x="47485" y="1056652"/>
                  </a:lnTo>
                  <a:lnTo>
                    <a:pt x="48844" y="1054112"/>
                  </a:lnTo>
                  <a:lnTo>
                    <a:pt x="48056" y="1052842"/>
                  </a:lnTo>
                  <a:lnTo>
                    <a:pt x="47282" y="1051572"/>
                  </a:lnTo>
                  <a:lnTo>
                    <a:pt x="50634" y="1051572"/>
                  </a:lnTo>
                  <a:lnTo>
                    <a:pt x="50469" y="1050302"/>
                  </a:lnTo>
                  <a:lnTo>
                    <a:pt x="49466" y="1049032"/>
                  </a:lnTo>
                  <a:lnTo>
                    <a:pt x="51854" y="1047762"/>
                  </a:lnTo>
                  <a:lnTo>
                    <a:pt x="52425" y="1049032"/>
                  </a:lnTo>
                  <a:lnTo>
                    <a:pt x="53009" y="1050302"/>
                  </a:lnTo>
                  <a:lnTo>
                    <a:pt x="53441" y="1048296"/>
                  </a:lnTo>
                  <a:lnTo>
                    <a:pt x="54089" y="1047762"/>
                  </a:lnTo>
                  <a:lnTo>
                    <a:pt x="55803" y="1047762"/>
                  </a:lnTo>
                  <a:lnTo>
                    <a:pt x="53898" y="1045222"/>
                  </a:lnTo>
                  <a:lnTo>
                    <a:pt x="56134" y="1046492"/>
                  </a:lnTo>
                  <a:lnTo>
                    <a:pt x="56845" y="1045222"/>
                  </a:lnTo>
                  <a:lnTo>
                    <a:pt x="57569" y="1043952"/>
                  </a:lnTo>
                  <a:lnTo>
                    <a:pt x="57162" y="1042682"/>
                  </a:lnTo>
                  <a:lnTo>
                    <a:pt x="54876" y="1043952"/>
                  </a:lnTo>
                  <a:lnTo>
                    <a:pt x="54889" y="1042682"/>
                  </a:lnTo>
                  <a:lnTo>
                    <a:pt x="55994" y="1041412"/>
                  </a:lnTo>
                  <a:lnTo>
                    <a:pt x="59105" y="1042682"/>
                  </a:lnTo>
                  <a:lnTo>
                    <a:pt x="61823" y="1041412"/>
                  </a:lnTo>
                  <a:lnTo>
                    <a:pt x="64541" y="1040142"/>
                  </a:lnTo>
                  <a:lnTo>
                    <a:pt x="54889" y="1032522"/>
                  </a:lnTo>
                  <a:lnTo>
                    <a:pt x="59093" y="1032522"/>
                  </a:lnTo>
                  <a:lnTo>
                    <a:pt x="57924" y="1031252"/>
                  </a:lnTo>
                  <a:lnTo>
                    <a:pt x="59029" y="1029982"/>
                  </a:lnTo>
                  <a:lnTo>
                    <a:pt x="60756" y="1029982"/>
                  </a:lnTo>
                  <a:lnTo>
                    <a:pt x="64439" y="1029982"/>
                  </a:lnTo>
                  <a:lnTo>
                    <a:pt x="64668" y="1028712"/>
                  </a:lnTo>
                  <a:lnTo>
                    <a:pt x="67411" y="1027442"/>
                  </a:lnTo>
                  <a:lnTo>
                    <a:pt x="60693" y="1024902"/>
                  </a:lnTo>
                  <a:lnTo>
                    <a:pt x="62903" y="1022362"/>
                  </a:lnTo>
                  <a:lnTo>
                    <a:pt x="58343" y="1022362"/>
                  </a:lnTo>
                  <a:lnTo>
                    <a:pt x="57937" y="1019822"/>
                  </a:lnTo>
                  <a:lnTo>
                    <a:pt x="59042" y="1017282"/>
                  </a:lnTo>
                  <a:lnTo>
                    <a:pt x="63703" y="1018552"/>
                  </a:lnTo>
                  <a:lnTo>
                    <a:pt x="64223" y="1019822"/>
                  </a:lnTo>
                  <a:lnTo>
                    <a:pt x="64160" y="1021092"/>
                  </a:lnTo>
                  <a:lnTo>
                    <a:pt x="63538" y="1021092"/>
                  </a:lnTo>
                  <a:lnTo>
                    <a:pt x="63766" y="1022362"/>
                  </a:lnTo>
                  <a:lnTo>
                    <a:pt x="65290" y="1022362"/>
                  </a:lnTo>
                  <a:lnTo>
                    <a:pt x="64198" y="1021092"/>
                  </a:lnTo>
                  <a:lnTo>
                    <a:pt x="65735" y="1021092"/>
                  </a:lnTo>
                  <a:lnTo>
                    <a:pt x="66522" y="1018552"/>
                  </a:lnTo>
                  <a:lnTo>
                    <a:pt x="65544" y="1018552"/>
                  </a:lnTo>
                  <a:lnTo>
                    <a:pt x="67259" y="1017701"/>
                  </a:lnTo>
                  <a:lnTo>
                    <a:pt x="66522" y="1018552"/>
                  </a:lnTo>
                  <a:lnTo>
                    <a:pt x="68249" y="1019822"/>
                  </a:lnTo>
                  <a:lnTo>
                    <a:pt x="67665" y="1017498"/>
                  </a:lnTo>
                  <a:lnTo>
                    <a:pt x="68084" y="1017282"/>
                  </a:lnTo>
                  <a:lnTo>
                    <a:pt x="66941" y="1014742"/>
                  </a:lnTo>
                  <a:lnTo>
                    <a:pt x="68910" y="1013472"/>
                  </a:lnTo>
                  <a:lnTo>
                    <a:pt x="66624" y="1013472"/>
                  </a:lnTo>
                  <a:lnTo>
                    <a:pt x="66763" y="1012202"/>
                  </a:lnTo>
                  <a:lnTo>
                    <a:pt x="68110" y="1010932"/>
                  </a:lnTo>
                  <a:lnTo>
                    <a:pt x="69443" y="1009662"/>
                  </a:lnTo>
                  <a:lnTo>
                    <a:pt x="65074" y="1010932"/>
                  </a:lnTo>
                  <a:lnTo>
                    <a:pt x="65278" y="1008392"/>
                  </a:lnTo>
                  <a:lnTo>
                    <a:pt x="65379" y="1007122"/>
                  </a:lnTo>
                  <a:lnTo>
                    <a:pt x="67652" y="1007122"/>
                  </a:lnTo>
                  <a:lnTo>
                    <a:pt x="69507" y="1009662"/>
                  </a:lnTo>
                  <a:lnTo>
                    <a:pt x="68834" y="1007122"/>
                  </a:lnTo>
                  <a:lnTo>
                    <a:pt x="70548" y="1005852"/>
                  </a:lnTo>
                  <a:lnTo>
                    <a:pt x="72821" y="1008392"/>
                  </a:lnTo>
                  <a:lnTo>
                    <a:pt x="71818" y="1005852"/>
                  </a:lnTo>
                  <a:lnTo>
                    <a:pt x="71310" y="1004582"/>
                  </a:lnTo>
                  <a:lnTo>
                    <a:pt x="75742" y="1004582"/>
                  </a:lnTo>
                  <a:lnTo>
                    <a:pt x="76606" y="1003312"/>
                  </a:lnTo>
                  <a:lnTo>
                    <a:pt x="77139" y="1004582"/>
                  </a:lnTo>
                  <a:lnTo>
                    <a:pt x="76835" y="1003312"/>
                  </a:lnTo>
                  <a:lnTo>
                    <a:pt x="77241" y="1002042"/>
                  </a:lnTo>
                  <a:lnTo>
                    <a:pt x="76492" y="1002042"/>
                  </a:lnTo>
                  <a:lnTo>
                    <a:pt x="75298" y="1002042"/>
                  </a:lnTo>
                  <a:lnTo>
                    <a:pt x="75463" y="1001052"/>
                  </a:lnTo>
                  <a:lnTo>
                    <a:pt x="75184" y="1000772"/>
                  </a:lnTo>
                  <a:lnTo>
                    <a:pt x="72377" y="1000772"/>
                  </a:lnTo>
                  <a:lnTo>
                    <a:pt x="70739" y="998232"/>
                  </a:lnTo>
                  <a:lnTo>
                    <a:pt x="71602" y="998232"/>
                  </a:lnTo>
                  <a:lnTo>
                    <a:pt x="72250" y="998232"/>
                  </a:lnTo>
                  <a:lnTo>
                    <a:pt x="72148" y="998105"/>
                  </a:lnTo>
                  <a:lnTo>
                    <a:pt x="76911" y="996962"/>
                  </a:lnTo>
                  <a:lnTo>
                    <a:pt x="76758" y="998232"/>
                  </a:lnTo>
                  <a:lnTo>
                    <a:pt x="77952" y="998232"/>
                  </a:lnTo>
                  <a:lnTo>
                    <a:pt x="81711" y="996962"/>
                  </a:lnTo>
                  <a:lnTo>
                    <a:pt x="74853" y="995692"/>
                  </a:lnTo>
                  <a:lnTo>
                    <a:pt x="75387" y="994422"/>
                  </a:lnTo>
                  <a:lnTo>
                    <a:pt x="75907" y="993152"/>
                  </a:lnTo>
                  <a:lnTo>
                    <a:pt x="77546" y="994422"/>
                  </a:lnTo>
                  <a:lnTo>
                    <a:pt x="78308" y="993927"/>
                  </a:lnTo>
                  <a:lnTo>
                    <a:pt x="77482" y="993152"/>
                  </a:lnTo>
                  <a:lnTo>
                    <a:pt x="76136" y="991882"/>
                  </a:lnTo>
                  <a:lnTo>
                    <a:pt x="75133" y="990612"/>
                  </a:lnTo>
                  <a:lnTo>
                    <a:pt x="77139" y="989342"/>
                  </a:lnTo>
                  <a:lnTo>
                    <a:pt x="74803" y="988072"/>
                  </a:lnTo>
                  <a:lnTo>
                    <a:pt x="75285" y="986802"/>
                  </a:lnTo>
                  <a:lnTo>
                    <a:pt x="74256" y="988072"/>
                  </a:lnTo>
                  <a:lnTo>
                    <a:pt x="73647" y="987602"/>
                  </a:lnTo>
                  <a:lnTo>
                    <a:pt x="73647" y="995692"/>
                  </a:lnTo>
                  <a:lnTo>
                    <a:pt x="71945" y="997813"/>
                  </a:lnTo>
                  <a:lnTo>
                    <a:pt x="70408" y="995692"/>
                  </a:lnTo>
                  <a:lnTo>
                    <a:pt x="73647" y="995692"/>
                  </a:lnTo>
                  <a:lnTo>
                    <a:pt x="73647" y="987602"/>
                  </a:lnTo>
                  <a:lnTo>
                    <a:pt x="72618" y="986802"/>
                  </a:lnTo>
                  <a:lnTo>
                    <a:pt x="73164" y="986802"/>
                  </a:lnTo>
                  <a:lnTo>
                    <a:pt x="73050" y="985532"/>
                  </a:lnTo>
                  <a:lnTo>
                    <a:pt x="71742" y="984262"/>
                  </a:lnTo>
                  <a:lnTo>
                    <a:pt x="78676" y="984262"/>
                  </a:lnTo>
                  <a:lnTo>
                    <a:pt x="77266" y="981722"/>
                  </a:lnTo>
                  <a:lnTo>
                    <a:pt x="78778" y="980452"/>
                  </a:lnTo>
                  <a:lnTo>
                    <a:pt x="80606" y="981722"/>
                  </a:lnTo>
                  <a:lnTo>
                    <a:pt x="81699" y="981722"/>
                  </a:lnTo>
                  <a:lnTo>
                    <a:pt x="81191" y="980452"/>
                  </a:lnTo>
                  <a:lnTo>
                    <a:pt x="80670" y="979182"/>
                  </a:lnTo>
                  <a:lnTo>
                    <a:pt x="80289" y="978242"/>
                  </a:lnTo>
                  <a:lnTo>
                    <a:pt x="80365" y="979182"/>
                  </a:lnTo>
                  <a:lnTo>
                    <a:pt x="78613" y="976680"/>
                  </a:lnTo>
                  <a:lnTo>
                    <a:pt x="78536" y="976553"/>
                  </a:lnTo>
                  <a:lnTo>
                    <a:pt x="78422" y="976401"/>
                  </a:lnTo>
                  <a:lnTo>
                    <a:pt x="78422" y="977912"/>
                  </a:lnTo>
                  <a:lnTo>
                    <a:pt x="77800" y="979182"/>
                  </a:lnTo>
                  <a:lnTo>
                    <a:pt x="77012" y="977912"/>
                  </a:lnTo>
                  <a:lnTo>
                    <a:pt x="76784" y="977544"/>
                  </a:lnTo>
                  <a:lnTo>
                    <a:pt x="76784" y="977912"/>
                  </a:lnTo>
                  <a:lnTo>
                    <a:pt x="74625" y="977912"/>
                  </a:lnTo>
                  <a:lnTo>
                    <a:pt x="76517" y="977328"/>
                  </a:lnTo>
                  <a:lnTo>
                    <a:pt x="76784" y="977912"/>
                  </a:lnTo>
                  <a:lnTo>
                    <a:pt x="76784" y="977544"/>
                  </a:lnTo>
                  <a:lnTo>
                    <a:pt x="76631" y="977290"/>
                  </a:lnTo>
                  <a:lnTo>
                    <a:pt x="77609" y="976985"/>
                  </a:lnTo>
                  <a:lnTo>
                    <a:pt x="78422" y="977912"/>
                  </a:lnTo>
                  <a:lnTo>
                    <a:pt x="78422" y="976401"/>
                  </a:lnTo>
                  <a:lnTo>
                    <a:pt x="77711" y="975372"/>
                  </a:lnTo>
                  <a:lnTo>
                    <a:pt x="77495" y="976045"/>
                  </a:lnTo>
                  <a:lnTo>
                    <a:pt x="77330" y="975969"/>
                  </a:lnTo>
                  <a:lnTo>
                    <a:pt x="77330" y="976566"/>
                  </a:lnTo>
                  <a:lnTo>
                    <a:pt x="77330" y="975969"/>
                  </a:lnTo>
                  <a:lnTo>
                    <a:pt x="73558" y="974102"/>
                  </a:lnTo>
                  <a:lnTo>
                    <a:pt x="76568" y="972832"/>
                  </a:lnTo>
                  <a:lnTo>
                    <a:pt x="82448" y="974102"/>
                  </a:lnTo>
                  <a:lnTo>
                    <a:pt x="85979" y="971562"/>
                  </a:lnTo>
                  <a:lnTo>
                    <a:pt x="81013" y="967752"/>
                  </a:lnTo>
                  <a:lnTo>
                    <a:pt x="82334" y="966482"/>
                  </a:lnTo>
                  <a:lnTo>
                    <a:pt x="83654" y="965212"/>
                  </a:lnTo>
                  <a:lnTo>
                    <a:pt x="82270" y="965212"/>
                  </a:lnTo>
                  <a:lnTo>
                    <a:pt x="80073" y="963942"/>
                  </a:lnTo>
                  <a:lnTo>
                    <a:pt x="82651" y="963942"/>
                  </a:lnTo>
                  <a:lnTo>
                    <a:pt x="82080" y="961402"/>
                  </a:lnTo>
                  <a:lnTo>
                    <a:pt x="84010" y="962672"/>
                  </a:lnTo>
                  <a:lnTo>
                    <a:pt x="84963" y="961402"/>
                  </a:lnTo>
                  <a:lnTo>
                    <a:pt x="87350" y="958862"/>
                  </a:lnTo>
                  <a:lnTo>
                    <a:pt x="83502" y="957592"/>
                  </a:lnTo>
                  <a:lnTo>
                    <a:pt x="86626" y="956322"/>
                  </a:lnTo>
                  <a:lnTo>
                    <a:pt x="88633" y="953782"/>
                  </a:lnTo>
                  <a:lnTo>
                    <a:pt x="82067" y="951242"/>
                  </a:lnTo>
                  <a:lnTo>
                    <a:pt x="83642" y="948702"/>
                  </a:lnTo>
                  <a:lnTo>
                    <a:pt x="85521" y="949972"/>
                  </a:lnTo>
                  <a:lnTo>
                    <a:pt x="87325" y="949972"/>
                  </a:lnTo>
                  <a:lnTo>
                    <a:pt x="88265" y="952512"/>
                  </a:lnTo>
                  <a:lnTo>
                    <a:pt x="88582" y="951242"/>
                  </a:lnTo>
                  <a:lnTo>
                    <a:pt x="89217" y="949972"/>
                  </a:lnTo>
                  <a:lnTo>
                    <a:pt x="88176" y="948702"/>
                  </a:lnTo>
                  <a:lnTo>
                    <a:pt x="86017" y="946162"/>
                  </a:lnTo>
                  <a:lnTo>
                    <a:pt x="88176" y="946162"/>
                  </a:lnTo>
                  <a:lnTo>
                    <a:pt x="88620" y="945883"/>
                  </a:lnTo>
                  <a:lnTo>
                    <a:pt x="88366" y="945857"/>
                  </a:lnTo>
                  <a:lnTo>
                    <a:pt x="88112" y="946073"/>
                  </a:lnTo>
                  <a:lnTo>
                    <a:pt x="87426" y="944892"/>
                  </a:lnTo>
                  <a:lnTo>
                    <a:pt x="85394" y="944892"/>
                  </a:lnTo>
                  <a:lnTo>
                    <a:pt x="85902" y="943622"/>
                  </a:lnTo>
                  <a:lnTo>
                    <a:pt x="85979" y="942352"/>
                  </a:lnTo>
                  <a:lnTo>
                    <a:pt x="86004" y="941920"/>
                  </a:lnTo>
                  <a:lnTo>
                    <a:pt x="90639" y="941082"/>
                  </a:lnTo>
                  <a:close/>
                </a:path>
                <a:path w="191770" h="1148714">
                  <a:moveTo>
                    <a:pt x="94653" y="936485"/>
                  </a:moveTo>
                  <a:lnTo>
                    <a:pt x="94056" y="934961"/>
                  </a:lnTo>
                  <a:lnTo>
                    <a:pt x="90792" y="934351"/>
                  </a:lnTo>
                  <a:lnTo>
                    <a:pt x="91147" y="935266"/>
                  </a:lnTo>
                  <a:lnTo>
                    <a:pt x="94653" y="936485"/>
                  </a:lnTo>
                  <a:close/>
                </a:path>
                <a:path w="191770" h="1148714">
                  <a:moveTo>
                    <a:pt x="97078" y="902436"/>
                  </a:moveTo>
                  <a:lnTo>
                    <a:pt x="95745" y="901712"/>
                  </a:lnTo>
                  <a:lnTo>
                    <a:pt x="95846" y="902804"/>
                  </a:lnTo>
                  <a:lnTo>
                    <a:pt x="97078" y="902436"/>
                  </a:lnTo>
                  <a:close/>
                </a:path>
                <a:path w="191770" h="1148714">
                  <a:moveTo>
                    <a:pt x="99517" y="902982"/>
                  </a:moveTo>
                  <a:lnTo>
                    <a:pt x="99453" y="901712"/>
                  </a:lnTo>
                  <a:lnTo>
                    <a:pt x="97078" y="902436"/>
                  </a:lnTo>
                  <a:lnTo>
                    <a:pt x="98082" y="902982"/>
                  </a:lnTo>
                  <a:lnTo>
                    <a:pt x="99517" y="902982"/>
                  </a:lnTo>
                  <a:close/>
                </a:path>
                <a:path w="191770" h="1148714">
                  <a:moveTo>
                    <a:pt x="100838" y="916952"/>
                  </a:moveTo>
                  <a:lnTo>
                    <a:pt x="99491" y="915682"/>
                  </a:lnTo>
                  <a:lnTo>
                    <a:pt x="96786" y="913142"/>
                  </a:lnTo>
                  <a:lnTo>
                    <a:pt x="97396" y="911872"/>
                  </a:lnTo>
                  <a:lnTo>
                    <a:pt x="77038" y="911872"/>
                  </a:lnTo>
                  <a:lnTo>
                    <a:pt x="76009" y="911872"/>
                  </a:lnTo>
                  <a:lnTo>
                    <a:pt x="76009" y="916952"/>
                  </a:lnTo>
                  <a:lnTo>
                    <a:pt x="75501" y="916952"/>
                  </a:lnTo>
                  <a:lnTo>
                    <a:pt x="74409" y="915924"/>
                  </a:lnTo>
                  <a:lnTo>
                    <a:pt x="76009" y="916952"/>
                  </a:lnTo>
                  <a:lnTo>
                    <a:pt x="76009" y="911872"/>
                  </a:lnTo>
                  <a:lnTo>
                    <a:pt x="75374" y="911872"/>
                  </a:lnTo>
                  <a:lnTo>
                    <a:pt x="72771" y="911872"/>
                  </a:lnTo>
                  <a:lnTo>
                    <a:pt x="74041" y="915682"/>
                  </a:lnTo>
                  <a:lnTo>
                    <a:pt x="72986" y="916952"/>
                  </a:lnTo>
                  <a:lnTo>
                    <a:pt x="71170" y="916952"/>
                  </a:lnTo>
                  <a:lnTo>
                    <a:pt x="75095" y="920762"/>
                  </a:lnTo>
                  <a:lnTo>
                    <a:pt x="72618" y="920762"/>
                  </a:lnTo>
                  <a:lnTo>
                    <a:pt x="70243" y="923302"/>
                  </a:lnTo>
                  <a:lnTo>
                    <a:pt x="73266" y="923302"/>
                  </a:lnTo>
                  <a:lnTo>
                    <a:pt x="71247" y="925842"/>
                  </a:lnTo>
                  <a:lnTo>
                    <a:pt x="73190" y="928382"/>
                  </a:lnTo>
                  <a:lnTo>
                    <a:pt x="71005" y="929652"/>
                  </a:lnTo>
                  <a:lnTo>
                    <a:pt x="73761" y="932192"/>
                  </a:lnTo>
                  <a:lnTo>
                    <a:pt x="68338" y="933462"/>
                  </a:lnTo>
                  <a:lnTo>
                    <a:pt x="85598" y="933462"/>
                  </a:lnTo>
                  <a:lnTo>
                    <a:pt x="91668" y="932192"/>
                  </a:lnTo>
                  <a:lnTo>
                    <a:pt x="92316" y="931646"/>
                  </a:lnTo>
                  <a:lnTo>
                    <a:pt x="92087" y="931672"/>
                  </a:lnTo>
                  <a:lnTo>
                    <a:pt x="91884" y="931710"/>
                  </a:lnTo>
                  <a:lnTo>
                    <a:pt x="91668" y="931735"/>
                  </a:lnTo>
                  <a:lnTo>
                    <a:pt x="91744" y="927112"/>
                  </a:lnTo>
                  <a:lnTo>
                    <a:pt x="92163" y="925842"/>
                  </a:lnTo>
                  <a:lnTo>
                    <a:pt x="92837" y="925842"/>
                  </a:lnTo>
                  <a:lnTo>
                    <a:pt x="95453" y="923302"/>
                  </a:lnTo>
                  <a:lnTo>
                    <a:pt x="87617" y="922032"/>
                  </a:lnTo>
                  <a:lnTo>
                    <a:pt x="90563" y="920762"/>
                  </a:lnTo>
                  <a:lnTo>
                    <a:pt x="94221" y="919492"/>
                  </a:lnTo>
                  <a:lnTo>
                    <a:pt x="91821" y="922032"/>
                  </a:lnTo>
                  <a:lnTo>
                    <a:pt x="93319" y="922032"/>
                  </a:lnTo>
                  <a:lnTo>
                    <a:pt x="99987" y="923302"/>
                  </a:lnTo>
                  <a:lnTo>
                    <a:pt x="95123" y="919492"/>
                  </a:lnTo>
                  <a:lnTo>
                    <a:pt x="93497" y="918222"/>
                  </a:lnTo>
                  <a:lnTo>
                    <a:pt x="97917" y="916952"/>
                  </a:lnTo>
                  <a:lnTo>
                    <a:pt x="100838" y="916952"/>
                  </a:lnTo>
                  <a:close/>
                </a:path>
                <a:path w="191770" h="1148714">
                  <a:moveTo>
                    <a:pt x="104559" y="882040"/>
                  </a:moveTo>
                  <a:lnTo>
                    <a:pt x="104419" y="881392"/>
                  </a:lnTo>
                  <a:lnTo>
                    <a:pt x="102895" y="880656"/>
                  </a:lnTo>
                  <a:lnTo>
                    <a:pt x="103187" y="881392"/>
                  </a:lnTo>
                  <a:lnTo>
                    <a:pt x="104559" y="882040"/>
                  </a:lnTo>
                  <a:close/>
                </a:path>
                <a:path w="191770" h="1148714">
                  <a:moveTo>
                    <a:pt x="104584" y="817892"/>
                  </a:moveTo>
                  <a:lnTo>
                    <a:pt x="104051" y="816622"/>
                  </a:lnTo>
                  <a:lnTo>
                    <a:pt x="104267" y="817892"/>
                  </a:lnTo>
                  <a:lnTo>
                    <a:pt x="104584" y="817892"/>
                  </a:lnTo>
                  <a:close/>
                </a:path>
                <a:path w="191770" h="1148714">
                  <a:moveTo>
                    <a:pt x="106057" y="881722"/>
                  </a:moveTo>
                  <a:lnTo>
                    <a:pt x="105841" y="881392"/>
                  </a:lnTo>
                  <a:lnTo>
                    <a:pt x="105600" y="881392"/>
                  </a:lnTo>
                  <a:lnTo>
                    <a:pt x="106057" y="881722"/>
                  </a:lnTo>
                  <a:close/>
                </a:path>
                <a:path w="191770" h="1148714">
                  <a:moveTo>
                    <a:pt x="106286" y="889749"/>
                  </a:moveTo>
                  <a:lnTo>
                    <a:pt x="104927" y="888568"/>
                  </a:lnTo>
                  <a:lnTo>
                    <a:pt x="104432" y="889482"/>
                  </a:lnTo>
                  <a:lnTo>
                    <a:pt x="102946" y="890104"/>
                  </a:lnTo>
                  <a:lnTo>
                    <a:pt x="103212" y="890714"/>
                  </a:lnTo>
                  <a:lnTo>
                    <a:pt x="104927" y="890689"/>
                  </a:lnTo>
                  <a:lnTo>
                    <a:pt x="106286" y="889749"/>
                  </a:lnTo>
                  <a:close/>
                </a:path>
                <a:path w="191770" h="1148714">
                  <a:moveTo>
                    <a:pt x="107391" y="882662"/>
                  </a:moveTo>
                  <a:lnTo>
                    <a:pt x="106057" y="881722"/>
                  </a:lnTo>
                  <a:lnTo>
                    <a:pt x="106654" y="882662"/>
                  </a:lnTo>
                  <a:lnTo>
                    <a:pt x="105892" y="882662"/>
                  </a:lnTo>
                  <a:lnTo>
                    <a:pt x="104559" y="882040"/>
                  </a:lnTo>
                  <a:lnTo>
                    <a:pt x="105219" y="885202"/>
                  </a:lnTo>
                  <a:lnTo>
                    <a:pt x="106540" y="886472"/>
                  </a:lnTo>
                  <a:lnTo>
                    <a:pt x="106908" y="885202"/>
                  </a:lnTo>
                  <a:lnTo>
                    <a:pt x="107391" y="882662"/>
                  </a:lnTo>
                  <a:close/>
                </a:path>
                <a:path w="191770" h="1148714">
                  <a:moveTo>
                    <a:pt x="110159" y="779792"/>
                  </a:moveTo>
                  <a:lnTo>
                    <a:pt x="108267" y="778522"/>
                  </a:lnTo>
                  <a:lnTo>
                    <a:pt x="109499" y="779792"/>
                  </a:lnTo>
                  <a:lnTo>
                    <a:pt x="110159" y="779792"/>
                  </a:lnTo>
                  <a:close/>
                </a:path>
                <a:path w="191770" h="1148714">
                  <a:moveTo>
                    <a:pt x="113296" y="778522"/>
                  </a:moveTo>
                  <a:lnTo>
                    <a:pt x="113118" y="777252"/>
                  </a:lnTo>
                  <a:lnTo>
                    <a:pt x="111417" y="777252"/>
                  </a:lnTo>
                  <a:lnTo>
                    <a:pt x="113296" y="778522"/>
                  </a:lnTo>
                  <a:close/>
                </a:path>
                <a:path w="191770" h="1148714">
                  <a:moveTo>
                    <a:pt x="114033" y="777252"/>
                  </a:moveTo>
                  <a:lnTo>
                    <a:pt x="112953" y="775982"/>
                  </a:lnTo>
                  <a:lnTo>
                    <a:pt x="113118" y="777252"/>
                  </a:lnTo>
                  <a:lnTo>
                    <a:pt x="114033" y="777252"/>
                  </a:lnTo>
                  <a:close/>
                </a:path>
                <a:path w="191770" h="1148714">
                  <a:moveTo>
                    <a:pt x="114795" y="862342"/>
                  </a:moveTo>
                  <a:lnTo>
                    <a:pt x="90893" y="862342"/>
                  </a:lnTo>
                  <a:lnTo>
                    <a:pt x="90144" y="862342"/>
                  </a:lnTo>
                  <a:lnTo>
                    <a:pt x="88938" y="868692"/>
                  </a:lnTo>
                  <a:lnTo>
                    <a:pt x="85966" y="875042"/>
                  </a:lnTo>
                  <a:lnTo>
                    <a:pt x="82257" y="881392"/>
                  </a:lnTo>
                  <a:lnTo>
                    <a:pt x="78828" y="887742"/>
                  </a:lnTo>
                  <a:lnTo>
                    <a:pt x="77482" y="890282"/>
                  </a:lnTo>
                  <a:lnTo>
                    <a:pt x="87630" y="891552"/>
                  </a:lnTo>
                  <a:lnTo>
                    <a:pt x="82257" y="894092"/>
                  </a:lnTo>
                  <a:lnTo>
                    <a:pt x="79235" y="892822"/>
                  </a:lnTo>
                  <a:lnTo>
                    <a:pt x="81508" y="900442"/>
                  </a:lnTo>
                  <a:lnTo>
                    <a:pt x="75488" y="905522"/>
                  </a:lnTo>
                  <a:lnTo>
                    <a:pt x="76720" y="910602"/>
                  </a:lnTo>
                  <a:lnTo>
                    <a:pt x="98996" y="910602"/>
                  </a:lnTo>
                  <a:lnTo>
                    <a:pt x="96189" y="908062"/>
                  </a:lnTo>
                  <a:lnTo>
                    <a:pt x="95999" y="904252"/>
                  </a:lnTo>
                  <a:lnTo>
                    <a:pt x="95872" y="902982"/>
                  </a:lnTo>
                  <a:lnTo>
                    <a:pt x="95846" y="902804"/>
                  </a:lnTo>
                  <a:lnTo>
                    <a:pt x="95262" y="902982"/>
                  </a:lnTo>
                  <a:lnTo>
                    <a:pt x="95123" y="900442"/>
                  </a:lnTo>
                  <a:lnTo>
                    <a:pt x="96723" y="900442"/>
                  </a:lnTo>
                  <a:lnTo>
                    <a:pt x="98386" y="899172"/>
                  </a:lnTo>
                  <a:lnTo>
                    <a:pt x="101231" y="899172"/>
                  </a:lnTo>
                  <a:lnTo>
                    <a:pt x="100799" y="901712"/>
                  </a:lnTo>
                  <a:lnTo>
                    <a:pt x="104698" y="901712"/>
                  </a:lnTo>
                  <a:lnTo>
                    <a:pt x="101422" y="899172"/>
                  </a:lnTo>
                  <a:lnTo>
                    <a:pt x="102349" y="897902"/>
                  </a:lnTo>
                  <a:lnTo>
                    <a:pt x="103886" y="897902"/>
                  </a:lnTo>
                  <a:lnTo>
                    <a:pt x="104254" y="895362"/>
                  </a:lnTo>
                  <a:lnTo>
                    <a:pt x="100304" y="894092"/>
                  </a:lnTo>
                  <a:lnTo>
                    <a:pt x="101523" y="890282"/>
                  </a:lnTo>
                  <a:lnTo>
                    <a:pt x="100241" y="890282"/>
                  </a:lnTo>
                  <a:lnTo>
                    <a:pt x="96824" y="887742"/>
                  </a:lnTo>
                  <a:lnTo>
                    <a:pt x="102882" y="889012"/>
                  </a:lnTo>
                  <a:lnTo>
                    <a:pt x="101676" y="887742"/>
                  </a:lnTo>
                  <a:lnTo>
                    <a:pt x="100469" y="886472"/>
                  </a:lnTo>
                  <a:lnTo>
                    <a:pt x="104609" y="887742"/>
                  </a:lnTo>
                  <a:lnTo>
                    <a:pt x="103987" y="886472"/>
                  </a:lnTo>
                  <a:lnTo>
                    <a:pt x="101942" y="881392"/>
                  </a:lnTo>
                  <a:lnTo>
                    <a:pt x="101815" y="880122"/>
                  </a:lnTo>
                  <a:lnTo>
                    <a:pt x="102895" y="880656"/>
                  </a:lnTo>
                  <a:lnTo>
                    <a:pt x="102679" y="880122"/>
                  </a:lnTo>
                  <a:lnTo>
                    <a:pt x="102184" y="878852"/>
                  </a:lnTo>
                  <a:lnTo>
                    <a:pt x="102920" y="876312"/>
                  </a:lnTo>
                  <a:lnTo>
                    <a:pt x="110540" y="878852"/>
                  </a:lnTo>
                  <a:lnTo>
                    <a:pt x="109423" y="876312"/>
                  </a:lnTo>
                  <a:lnTo>
                    <a:pt x="106629" y="869962"/>
                  </a:lnTo>
                  <a:lnTo>
                    <a:pt x="113068" y="869962"/>
                  </a:lnTo>
                  <a:lnTo>
                    <a:pt x="111328" y="864882"/>
                  </a:lnTo>
                  <a:lnTo>
                    <a:pt x="114795" y="862342"/>
                  </a:lnTo>
                  <a:close/>
                </a:path>
                <a:path w="191770" h="1148714">
                  <a:moveTo>
                    <a:pt x="115176" y="853986"/>
                  </a:moveTo>
                  <a:lnTo>
                    <a:pt x="114985" y="853757"/>
                  </a:lnTo>
                  <a:lnTo>
                    <a:pt x="114960" y="854062"/>
                  </a:lnTo>
                  <a:lnTo>
                    <a:pt x="115176" y="853986"/>
                  </a:lnTo>
                  <a:close/>
                </a:path>
                <a:path w="191770" h="1148714">
                  <a:moveTo>
                    <a:pt x="116230" y="758202"/>
                  </a:moveTo>
                  <a:lnTo>
                    <a:pt x="114439" y="755662"/>
                  </a:lnTo>
                  <a:lnTo>
                    <a:pt x="115112" y="756932"/>
                  </a:lnTo>
                  <a:lnTo>
                    <a:pt x="115379" y="758202"/>
                  </a:lnTo>
                  <a:lnTo>
                    <a:pt x="116230" y="758202"/>
                  </a:lnTo>
                  <a:close/>
                </a:path>
                <a:path w="191770" h="1148714">
                  <a:moveTo>
                    <a:pt x="117881" y="743737"/>
                  </a:moveTo>
                  <a:lnTo>
                    <a:pt x="117322" y="743216"/>
                  </a:lnTo>
                  <a:lnTo>
                    <a:pt x="117157" y="743585"/>
                  </a:lnTo>
                  <a:lnTo>
                    <a:pt x="117881" y="743737"/>
                  </a:lnTo>
                  <a:close/>
                </a:path>
                <a:path w="191770" h="1148714">
                  <a:moveTo>
                    <a:pt x="128549" y="695972"/>
                  </a:moveTo>
                  <a:lnTo>
                    <a:pt x="126657" y="695972"/>
                  </a:lnTo>
                  <a:lnTo>
                    <a:pt x="125171" y="697242"/>
                  </a:lnTo>
                  <a:lnTo>
                    <a:pt x="128549" y="695972"/>
                  </a:lnTo>
                  <a:close/>
                </a:path>
                <a:path w="191770" h="1148714">
                  <a:moveTo>
                    <a:pt x="130987" y="317"/>
                  </a:moveTo>
                  <a:lnTo>
                    <a:pt x="130251" y="0"/>
                  </a:lnTo>
                  <a:lnTo>
                    <a:pt x="130263" y="482"/>
                  </a:lnTo>
                  <a:lnTo>
                    <a:pt x="130987" y="317"/>
                  </a:lnTo>
                  <a:close/>
                </a:path>
                <a:path w="191770" h="1148714">
                  <a:moveTo>
                    <a:pt x="135826" y="667943"/>
                  </a:moveTo>
                  <a:lnTo>
                    <a:pt x="135496" y="667867"/>
                  </a:lnTo>
                  <a:lnTo>
                    <a:pt x="135699" y="668032"/>
                  </a:lnTo>
                  <a:lnTo>
                    <a:pt x="135826" y="667943"/>
                  </a:lnTo>
                  <a:close/>
                </a:path>
                <a:path w="191770" h="1148714">
                  <a:moveTo>
                    <a:pt x="136715" y="628662"/>
                  </a:moveTo>
                  <a:lnTo>
                    <a:pt x="135216" y="626122"/>
                  </a:lnTo>
                  <a:lnTo>
                    <a:pt x="134785" y="628662"/>
                  </a:lnTo>
                  <a:lnTo>
                    <a:pt x="136715" y="628662"/>
                  </a:lnTo>
                  <a:close/>
                </a:path>
                <a:path w="191770" h="1148714">
                  <a:moveTo>
                    <a:pt x="138709" y="635800"/>
                  </a:moveTo>
                  <a:lnTo>
                    <a:pt x="137858" y="635012"/>
                  </a:lnTo>
                  <a:lnTo>
                    <a:pt x="138595" y="636282"/>
                  </a:lnTo>
                  <a:lnTo>
                    <a:pt x="138709" y="635800"/>
                  </a:lnTo>
                  <a:close/>
                </a:path>
                <a:path w="191770" h="1148714">
                  <a:moveTo>
                    <a:pt x="139534" y="772172"/>
                  </a:moveTo>
                  <a:lnTo>
                    <a:pt x="138366" y="773341"/>
                  </a:lnTo>
                  <a:lnTo>
                    <a:pt x="138557" y="773442"/>
                  </a:lnTo>
                  <a:lnTo>
                    <a:pt x="139534" y="772172"/>
                  </a:lnTo>
                  <a:close/>
                </a:path>
                <a:path w="191770" h="1148714">
                  <a:moveTo>
                    <a:pt x="139661" y="642670"/>
                  </a:moveTo>
                  <a:lnTo>
                    <a:pt x="137553" y="642556"/>
                  </a:lnTo>
                  <a:lnTo>
                    <a:pt x="137160" y="640270"/>
                  </a:lnTo>
                  <a:lnTo>
                    <a:pt x="136931" y="642924"/>
                  </a:lnTo>
                  <a:lnTo>
                    <a:pt x="137795" y="642734"/>
                  </a:lnTo>
                  <a:lnTo>
                    <a:pt x="138734" y="642683"/>
                  </a:lnTo>
                  <a:lnTo>
                    <a:pt x="139661" y="642670"/>
                  </a:lnTo>
                  <a:close/>
                </a:path>
                <a:path w="191770" h="1148714">
                  <a:moveTo>
                    <a:pt x="141058" y="646442"/>
                  </a:moveTo>
                  <a:lnTo>
                    <a:pt x="140843" y="645795"/>
                  </a:lnTo>
                  <a:lnTo>
                    <a:pt x="140144" y="646442"/>
                  </a:lnTo>
                  <a:lnTo>
                    <a:pt x="141058" y="646442"/>
                  </a:lnTo>
                  <a:close/>
                </a:path>
                <a:path w="191770" h="1148714">
                  <a:moveTo>
                    <a:pt x="141516" y="761834"/>
                  </a:moveTo>
                  <a:lnTo>
                    <a:pt x="140970" y="759968"/>
                  </a:lnTo>
                  <a:lnTo>
                    <a:pt x="140614" y="760717"/>
                  </a:lnTo>
                  <a:lnTo>
                    <a:pt x="141516" y="761834"/>
                  </a:lnTo>
                  <a:close/>
                </a:path>
                <a:path w="191770" h="1148714">
                  <a:moveTo>
                    <a:pt x="141516" y="645172"/>
                  </a:moveTo>
                  <a:lnTo>
                    <a:pt x="140639" y="645185"/>
                  </a:lnTo>
                  <a:lnTo>
                    <a:pt x="140843" y="645795"/>
                  </a:lnTo>
                  <a:lnTo>
                    <a:pt x="141516" y="645172"/>
                  </a:lnTo>
                  <a:close/>
                </a:path>
                <a:path w="191770" h="1148714">
                  <a:moveTo>
                    <a:pt x="142887" y="597750"/>
                  </a:moveTo>
                  <a:lnTo>
                    <a:pt x="142621" y="597598"/>
                  </a:lnTo>
                  <a:lnTo>
                    <a:pt x="142417" y="597547"/>
                  </a:lnTo>
                  <a:lnTo>
                    <a:pt x="142379" y="597674"/>
                  </a:lnTo>
                  <a:lnTo>
                    <a:pt x="142582" y="597712"/>
                  </a:lnTo>
                  <a:lnTo>
                    <a:pt x="142709" y="597725"/>
                  </a:lnTo>
                  <a:lnTo>
                    <a:pt x="142887" y="597750"/>
                  </a:lnTo>
                  <a:close/>
                </a:path>
                <a:path w="191770" h="1148714">
                  <a:moveTo>
                    <a:pt x="145973" y="591832"/>
                  </a:moveTo>
                  <a:lnTo>
                    <a:pt x="144653" y="590562"/>
                  </a:lnTo>
                  <a:lnTo>
                    <a:pt x="145122" y="591832"/>
                  </a:lnTo>
                  <a:lnTo>
                    <a:pt x="145973" y="591832"/>
                  </a:lnTo>
                  <a:close/>
                </a:path>
                <a:path w="191770" h="1148714">
                  <a:moveTo>
                    <a:pt x="148412" y="588022"/>
                  </a:moveTo>
                  <a:lnTo>
                    <a:pt x="146951" y="588022"/>
                  </a:lnTo>
                  <a:lnTo>
                    <a:pt x="145288" y="586752"/>
                  </a:lnTo>
                  <a:lnTo>
                    <a:pt x="144030" y="588022"/>
                  </a:lnTo>
                  <a:lnTo>
                    <a:pt x="146011" y="589292"/>
                  </a:lnTo>
                  <a:lnTo>
                    <a:pt x="148412" y="588022"/>
                  </a:lnTo>
                  <a:close/>
                </a:path>
                <a:path w="191770" h="1148714">
                  <a:moveTo>
                    <a:pt x="155663" y="661682"/>
                  </a:moveTo>
                  <a:lnTo>
                    <a:pt x="155130" y="660412"/>
                  </a:lnTo>
                  <a:lnTo>
                    <a:pt x="154940" y="661682"/>
                  </a:lnTo>
                  <a:lnTo>
                    <a:pt x="155663" y="661682"/>
                  </a:lnTo>
                  <a:close/>
                </a:path>
                <a:path w="191770" h="1148714">
                  <a:moveTo>
                    <a:pt x="160604" y="9829"/>
                  </a:moveTo>
                  <a:lnTo>
                    <a:pt x="159245" y="7975"/>
                  </a:lnTo>
                  <a:lnTo>
                    <a:pt x="159283" y="8991"/>
                  </a:lnTo>
                  <a:lnTo>
                    <a:pt x="160604" y="9829"/>
                  </a:lnTo>
                  <a:close/>
                </a:path>
                <a:path w="191770" h="1148714">
                  <a:moveTo>
                    <a:pt x="161315" y="494931"/>
                  </a:moveTo>
                  <a:lnTo>
                    <a:pt x="161023" y="494372"/>
                  </a:lnTo>
                  <a:lnTo>
                    <a:pt x="160858" y="494817"/>
                  </a:lnTo>
                  <a:lnTo>
                    <a:pt x="161048" y="494842"/>
                  </a:lnTo>
                  <a:lnTo>
                    <a:pt x="161213" y="494880"/>
                  </a:lnTo>
                  <a:close/>
                </a:path>
                <a:path w="191770" h="1148714">
                  <a:moveTo>
                    <a:pt x="161417" y="580110"/>
                  </a:moveTo>
                  <a:lnTo>
                    <a:pt x="159664" y="579526"/>
                  </a:lnTo>
                  <a:lnTo>
                    <a:pt x="159778" y="579831"/>
                  </a:lnTo>
                  <a:lnTo>
                    <a:pt x="161417" y="580110"/>
                  </a:lnTo>
                  <a:close/>
                </a:path>
                <a:path w="191770" h="1148714">
                  <a:moveTo>
                    <a:pt x="161645" y="495046"/>
                  </a:moveTo>
                  <a:lnTo>
                    <a:pt x="161315" y="494931"/>
                  </a:lnTo>
                  <a:lnTo>
                    <a:pt x="161607" y="495503"/>
                  </a:lnTo>
                  <a:lnTo>
                    <a:pt x="161645" y="495261"/>
                  </a:lnTo>
                  <a:lnTo>
                    <a:pt x="161645" y="495046"/>
                  </a:lnTo>
                  <a:close/>
                </a:path>
                <a:path w="191770" h="1148714">
                  <a:moveTo>
                    <a:pt x="161785" y="480745"/>
                  </a:moveTo>
                  <a:lnTo>
                    <a:pt x="161594" y="480275"/>
                  </a:lnTo>
                  <a:lnTo>
                    <a:pt x="161188" y="480453"/>
                  </a:lnTo>
                  <a:lnTo>
                    <a:pt x="161785" y="480745"/>
                  </a:lnTo>
                  <a:close/>
                </a:path>
                <a:path w="191770" h="1148714">
                  <a:moveTo>
                    <a:pt x="162229" y="496697"/>
                  </a:moveTo>
                  <a:lnTo>
                    <a:pt x="161607" y="495503"/>
                  </a:lnTo>
                  <a:lnTo>
                    <a:pt x="161569" y="495884"/>
                  </a:lnTo>
                  <a:lnTo>
                    <a:pt x="161417" y="496341"/>
                  </a:lnTo>
                  <a:lnTo>
                    <a:pt x="162229" y="496697"/>
                  </a:lnTo>
                  <a:close/>
                </a:path>
                <a:path w="191770" h="1148714">
                  <a:moveTo>
                    <a:pt x="162445" y="242760"/>
                  </a:moveTo>
                  <a:lnTo>
                    <a:pt x="162420" y="242443"/>
                  </a:lnTo>
                  <a:lnTo>
                    <a:pt x="162382" y="242760"/>
                  </a:lnTo>
                  <a:close/>
                </a:path>
                <a:path w="191770" h="1148714">
                  <a:moveTo>
                    <a:pt x="162699" y="481228"/>
                  </a:moveTo>
                  <a:lnTo>
                    <a:pt x="161785" y="480745"/>
                  </a:lnTo>
                  <a:lnTo>
                    <a:pt x="161886" y="481012"/>
                  </a:lnTo>
                  <a:lnTo>
                    <a:pt x="162699" y="481228"/>
                  </a:lnTo>
                  <a:close/>
                </a:path>
                <a:path w="191770" h="1148714">
                  <a:moveTo>
                    <a:pt x="163753" y="481482"/>
                  </a:moveTo>
                  <a:lnTo>
                    <a:pt x="162699" y="481228"/>
                  </a:lnTo>
                  <a:lnTo>
                    <a:pt x="162915" y="481330"/>
                  </a:lnTo>
                  <a:lnTo>
                    <a:pt x="163258" y="481418"/>
                  </a:lnTo>
                  <a:lnTo>
                    <a:pt x="163753" y="481482"/>
                  </a:lnTo>
                  <a:close/>
                </a:path>
                <a:path w="191770" h="1148714">
                  <a:moveTo>
                    <a:pt x="165557" y="478586"/>
                  </a:moveTo>
                  <a:lnTo>
                    <a:pt x="163855" y="477494"/>
                  </a:lnTo>
                  <a:lnTo>
                    <a:pt x="163525" y="478421"/>
                  </a:lnTo>
                  <a:lnTo>
                    <a:pt x="161353" y="479628"/>
                  </a:lnTo>
                  <a:lnTo>
                    <a:pt x="161594" y="480275"/>
                  </a:lnTo>
                  <a:lnTo>
                    <a:pt x="165557" y="478586"/>
                  </a:lnTo>
                  <a:close/>
                </a:path>
                <a:path w="191770" h="1148714">
                  <a:moveTo>
                    <a:pt x="167690" y="601992"/>
                  </a:moveTo>
                  <a:lnTo>
                    <a:pt x="165481" y="599452"/>
                  </a:lnTo>
                  <a:lnTo>
                    <a:pt x="147447" y="599452"/>
                  </a:lnTo>
                  <a:lnTo>
                    <a:pt x="147078" y="599452"/>
                  </a:lnTo>
                  <a:lnTo>
                    <a:pt x="147078" y="646442"/>
                  </a:lnTo>
                  <a:lnTo>
                    <a:pt x="144526" y="646442"/>
                  </a:lnTo>
                  <a:lnTo>
                    <a:pt x="144703" y="645172"/>
                  </a:lnTo>
                  <a:lnTo>
                    <a:pt x="142963" y="645172"/>
                  </a:lnTo>
                  <a:lnTo>
                    <a:pt x="143891" y="646442"/>
                  </a:lnTo>
                  <a:lnTo>
                    <a:pt x="143649" y="646442"/>
                  </a:lnTo>
                  <a:lnTo>
                    <a:pt x="143649" y="648982"/>
                  </a:lnTo>
                  <a:lnTo>
                    <a:pt x="142392" y="650252"/>
                  </a:lnTo>
                  <a:lnTo>
                    <a:pt x="138823" y="650252"/>
                  </a:lnTo>
                  <a:lnTo>
                    <a:pt x="140792" y="647712"/>
                  </a:lnTo>
                  <a:lnTo>
                    <a:pt x="141465" y="646849"/>
                  </a:lnTo>
                  <a:lnTo>
                    <a:pt x="143649" y="648982"/>
                  </a:lnTo>
                  <a:lnTo>
                    <a:pt x="143649" y="646442"/>
                  </a:lnTo>
                  <a:lnTo>
                    <a:pt x="141782" y="646442"/>
                  </a:lnTo>
                  <a:lnTo>
                    <a:pt x="141058" y="646442"/>
                  </a:lnTo>
                  <a:lnTo>
                    <a:pt x="141262" y="646633"/>
                  </a:lnTo>
                  <a:lnTo>
                    <a:pt x="138341" y="647712"/>
                  </a:lnTo>
                  <a:lnTo>
                    <a:pt x="140068" y="646442"/>
                  </a:lnTo>
                  <a:lnTo>
                    <a:pt x="134239" y="646442"/>
                  </a:lnTo>
                  <a:lnTo>
                    <a:pt x="140639" y="645185"/>
                  </a:lnTo>
                  <a:lnTo>
                    <a:pt x="141516" y="645172"/>
                  </a:lnTo>
                  <a:lnTo>
                    <a:pt x="142875" y="643902"/>
                  </a:lnTo>
                  <a:lnTo>
                    <a:pt x="144970" y="643902"/>
                  </a:lnTo>
                  <a:lnTo>
                    <a:pt x="144881" y="645185"/>
                  </a:lnTo>
                  <a:lnTo>
                    <a:pt x="147078" y="646442"/>
                  </a:lnTo>
                  <a:lnTo>
                    <a:pt x="147078" y="599452"/>
                  </a:lnTo>
                  <a:lnTo>
                    <a:pt x="143929" y="599452"/>
                  </a:lnTo>
                  <a:lnTo>
                    <a:pt x="146177" y="600722"/>
                  </a:lnTo>
                  <a:lnTo>
                    <a:pt x="146227" y="601992"/>
                  </a:lnTo>
                  <a:lnTo>
                    <a:pt x="141033" y="599452"/>
                  </a:lnTo>
                  <a:lnTo>
                    <a:pt x="145313" y="605802"/>
                  </a:lnTo>
                  <a:lnTo>
                    <a:pt x="139534" y="604532"/>
                  </a:lnTo>
                  <a:lnTo>
                    <a:pt x="144233" y="607072"/>
                  </a:lnTo>
                  <a:lnTo>
                    <a:pt x="140944" y="610882"/>
                  </a:lnTo>
                  <a:lnTo>
                    <a:pt x="142405" y="612457"/>
                  </a:lnTo>
                  <a:lnTo>
                    <a:pt x="143306" y="613422"/>
                  </a:lnTo>
                  <a:lnTo>
                    <a:pt x="142189" y="613422"/>
                  </a:lnTo>
                  <a:lnTo>
                    <a:pt x="142405" y="612457"/>
                  </a:lnTo>
                  <a:lnTo>
                    <a:pt x="142163" y="613422"/>
                  </a:lnTo>
                  <a:lnTo>
                    <a:pt x="141846" y="614692"/>
                  </a:lnTo>
                  <a:lnTo>
                    <a:pt x="139242" y="614692"/>
                  </a:lnTo>
                  <a:lnTo>
                    <a:pt x="143268" y="615962"/>
                  </a:lnTo>
                  <a:lnTo>
                    <a:pt x="143827" y="618502"/>
                  </a:lnTo>
                  <a:lnTo>
                    <a:pt x="146138" y="619772"/>
                  </a:lnTo>
                  <a:lnTo>
                    <a:pt x="141935" y="621042"/>
                  </a:lnTo>
                  <a:lnTo>
                    <a:pt x="141554" y="618502"/>
                  </a:lnTo>
                  <a:lnTo>
                    <a:pt x="140995" y="618502"/>
                  </a:lnTo>
                  <a:lnTo>
                    <a:pt x="140474" y="622312"/>
                  </a:lnTo>
                  <a:lnTo>
                    <a:pt x="143319" y="621042"/>
                  </a:lnTo>
                  <a:lnTo>
                    <a:pt x="140677" y="622312"/>
                  </a:lnTo>
                  <a:lnTo>
                    <a:pt x="140474" y="622312"/>
                  </a:lnTo>
                  <a:lnTo>
                    <a:pt x="138468" y="622312"/>
                  </a:lnTo>
                  <a:lnTo>
                    <a:pt x="143510" y="623582"/>
                  </a:lnTo>
                  <a:lnTo>
                    <a:pt x="139128" y="624852"/>
                  </a:lnTo>
                  <a:lnTo>
                    <a:pt x="142062" y="626122"/>
                  </a:lnTo>
                  <a:lnTo>
                    <a:pt x="139242" y="627392"/>
                  </a:lnTo>
                  <a:lnTo>
                    <a:pt x="137236" y="626122"/>
                  </a:lnTo>
                  <a:lnTo>
                    <a:pt x="138430" y="628662"/>
                  </a:lnTo>
                  <a:lnTo>
                    <a:pt x="140919" y="628662"/>
                  </a:lnTo>
                  <a:lnTo>
                    <a:pt x="141579" y="632472"/>
                  </a:lnTo>
                  <a:lnTo>
                    <a:pt x="137909" y="629932"/>
                  </a:lnTo>
                  <a:lnTo>
                    <a:pt x="135813" y="629932"/>
                  </a:lnTo>
                  <a:lnTo>
                    <a:pt x="136563" y="632472"/>
                  </a:lnTo>
                  <a:lnTo>
                    <a:pt x="139865" y="633742"/>
                  </a:lnTo>
                  <a:lnTo>
                    <a:pt x="139509" y="635012"/>
                  </a:lnTo>
                  <a:lnTo>
                    <a:pt x="138887" y="635012"/>
                  </a:lnTo>
                  <a:lnTo>
                    <a:pt x="138709" y="635800"/>
                  </a:lnTo>
                  <a:lnTo>
                    <a:pt x="140614" y="637552"/>
                  </a:lnTo>
                  <a:lnTo>
                    <a:pt x="137185" y="640092"/>
                  </a:lnTo>
                  <a:lnTo>
                    <a:pt x="140677" y="642632"/>
                  </a:lnTo>
                  <a:lnTo>
                    <a:pt x="140309" y="643902"/>
                  </a:lnTo>
                  <a:lnTo>
                    <a:pt x="140627" y="645185"/>
                  </a:lnTo>
                  <a:lnTo>
                    <a:pt x="134480" y="645185"/>
                  </a:lnTo>
                  <a:lnTo>
                    <a:pt x="132956" y="648982"/>
                  </a:lnTo>
                  <a:lnTo>
                    <a:pt x="135724" y="648982"/>
                  </a:lnTo>
                  <a:lnTo>
                    <a:pt x="134162" y="652792"/>
                  </a:lnTo>
                  <a:lnTo>
                    <a:pt x="137096" y="652792"/>
                  </a:lnTo>
                  <a:lnTo>
                    <a:pt x="138912" y="654062"/>
                  </a:lnTo>
                  <a:lnTo>
                    <a:pt x="141617" y="659142"/>
                  </a:lnTo>
                  <a:lnTo>
                    <a:pt x="129463" y="655332"/>
                  </a:lnTo>
                  <a:lnTo>
                    <a:pt x="133565" y="659142"/>
                  </a:lnTo>
                  <a:lnTo>
                    <a:pt x="135750" y="660412"/>
                  </a:lnTo>
                  <a:lnTo>
                    <a:pt x="140131" y="661682"/>
                  </a:lnTo>
                  <a:lnTo>
                    <a:pt x="137363" y="664222"/>
                  </a:lnTo>
                  <a:lnTo>
                    <a:pt x="133540" y="662952"/>
                  </a:lnTo>
                  <a:lnTo>
                    <a:pt x="132613" y="665492"/>
                  </a:lnTo>
                  <a:lnTo>
                    <a:pt x="134251" y="665492"/>
                  </a:lnTo>
                  <a:lnTo>
                    <a:pt x="130759" y="666762"/>
                  </a:lnTo>
                  <a:lnTo>
                    <a:pt x="135496" y="667867"/>
                  </a:lnTo>
                  <a:lnTo>
                    <a:pt x="134239" y="666762"/>
                  </a:lnTo>
                  <a:lnTo>
                    <a:pt x="134810" y="665492"/>
                  </a:lnTo>
                  <a:lnTo>
                    <a:pt x="138938" y="665492"/>
                  </a:lnTo>
                  <a:lnTo>
                    <a:pt x="135826" y="667943"/>
                  </a:lnTo>
                  <a:lnTo>
                    <a:pt x="136245" y="668032"/>
                  </a:lnTo>
                  <a:lnTo>
                    <a:pt x="136245" y="683272"/>
                  </a:lnTo>
                  <a:lnTo>
                    <a:pt x="135483" y="684542"/>
                  </a:lnTo>
                  <a:lnTo>
                    <a:pt x="134721" y="684542"/>
                  </a:lnTo>
                  <a:lnTo>
                    <a:pt x="134861" y="683272"/>
                  </a:lnTo>
                  <a:lnTo>
                    <a:pt x="136245" y="683272"/>
                  </a:lnTo>
                  <a:lnTo>
                    <a:pt x="136245" y="668032"/>
                  </a:lnTo>
                  <a:lnTo>
                    <a:pt x="135953" y="669302"/>
                  </a:lnTo>
                  <a:lnTo>
                    <a:pt x="135242" y="669302"/>
                  </a:lnTo>
                  <a:lnTo>
                    <a:pt x="135242" y="680732"/>
                  </a:lnTo>
                  <a:lnTo>
                    <a:pt x="135204" y="679462"/>
                  </a:lnTo>
                  <a:lnTo>
                    <a:pt x="135242" y="680732"/>
                  </a:lnTo>
                  <a:lnTo>
                    <a:pt x="135242" y="669302"/>
                  </a:lnTo>
                  <a:lnTo>
                    <a:pt x="132397" y="669302"/>
                  </a:lnTo>
                  <a:lnTo>
                    <a:pt x="132384" y="671842"/>
                  </a:lnTo>
                  <a:lnTo>
                    <a:pt x="134277" y="676922"/>
                  </a:lnTo>
                  <a:lnTo>
                    <a:pt x="134277" y="680732"/>
                  </a:lnTo>
                  <a:lnTo>
                    <a:pt x="133273" y="679462"/>
                  </a:lnTo>
                  <a:lnTo>
                    <a:pt x="131064" y="679462"/>
                  </a:lnTo>
                  <a:lnTo>
                    <a:pt x="132029" y="684542"/>
                  </a:lnTo>
                  <a:lnTo>
                    <a:pt x="128930" y="689622"/>
                  </a:lnTo>
                  <a:lnTo>
                    <a:pt x="125958" y="693432"/>
                  </a:lnTo>
                  <a:lnTo>
                    <a:pt x="128651" y="695972"/>
                  </a:lnTo>
                  <a:lnTo>
                    <a:pt x="129578" y="697242"/>
                  </a:lnTo>
                  <a:lnTo>
                    <a:pt x="129603" y="698512"/>
                  </a:lnTo>
                  <a:lnTo>
                    <a:pt x="127596" y="698512"/>
                  </a:lnTo>
                  <a:lnTo>
                    <a:pt x="126809" y="697242"/>
                  </a:lnTo>
                  <a:lnTo>
                    <a:pt x="127469" y="698512"/>
                  </a:lnTo>
                  <a:lnTo>
                    <a:pt x="128790" y="701052"/>
                  </a:lnTo>
                  <a:lnTo>
                    <a:pt x="130657" y="707402"/>
                  </a:lnTo>
                  <a:lnTo>
                    <a:pt x="126809" y="709942"/>
                  </a:lnTo>
                  <a:lnTo>
                    <a:pt x="126034" y="708672"/>
                  </a:lnTo>
                  <a:lnTo>
                    <a:pt x="124333" y="711212"/>
                  </a:lnTo>
                  <a:lnTo>
                    <a:pt x="131686" y="712482"/>
                  </a:lnTo>
                  <a:lnTo>
                    <a:pt x="128435" y="715022"/>
                  </a:lnTo>
                  <a:lnTo>
                    <a:pt x="127977" y="713752"/>
                  </a:lnTo>
                  <a:lnTo>
                    <a:pt x="125641" y="718832"/>
                  </a:lnTo>
                  <a:lnTo>
                    <a:pt x="127254" y="726452"/>
                  </a:lnTo>
                  <a:lnTo>
                    <a:pt x="121831" y="728992"/>
                  </a:lnTo>
                  <a:lnTo>
                    <a:pt x="125996" y="730262"/>
                  </a:lnTo>
                  <a:lnTo>
                    <a:pt x="118783" y="734072"/>
                  </a:lnTo>
                  <a:lnTo>
                    <a:pt x="124752" y="735342"/>
                  </a:lnTo>
                  <a:lnTo>
                    <a:pt x="121119" y="737882"/>
                  </a:lnTo>
                  <a:lnTo>
                    <a:pt x="120218" y="736612"/>
                  </a:lnTo>
                  <a:lnTo>
                    <a:pt x="117297" y="740422"/>
                  </a:lnTo>
                  <a:lnTo>
                    <a:pt x="116789" y="741692"/>
                  </a:lnTo>
                  <a:lnTo>
                    <a:pt x="120713" y="742962"/>
                  </a:lnTo>
                  <a:lnTo>
                    <a:pt x="121056" y="745502"/>
                  </a:lnTo>
                  <a:lnTo>
                    <a:pt x="117894" y="744232"/>
                  </a:lnTo>
                  <a:lnTo>
                    <a:pt x="120802" y="746772"/>
                  </a:lnTo>
                  <a:lnTo>
                    <a:pt x="116814" y="746772"/>
                  </a:lnTo>
                  <a:lnTo>
                    <a:pt x="117348" y="749312"/>
                  </a:lnTo>
                  <a:lnTo>
                    <a:pt x="117475" y="748690"/>
                  </a:lnTo>
                  <a:lnTo>
                    <a:pt x="117627" y="748042"/>
                  </a:lnTo>
                  <a:lnTo>
                    <a:pt x="119875" y="748042"/>
                  </a:lnTo>
                  <a:lnTo>
                    <a:pt x="120878" y="750582"/>
                  </a:lnTo>
                  <a:lnTo>
                    <a:pt x="116624" y="753122"/>
                  </a:lnTo>
                  <a:lnTo>
                    <a:pt x="114985" y="753122"/>
                  </a:lnTo>
                  <a:lnTo>
                    <a:pt x="116636" y="758202"/>
                  </a:lnTo>
                  <a:lnTo>
                    <a:pt x="116230" y="758202"/>
                  </a:lnTo>
                  <a:lnTo>
                    <a:pt x="117119" y="759472"/>
                  </a:lnTo>
                  <a:lnTo>
                    <a:pt x="111023" y="755662"/>
                  </a:lnTo>
                  <a:lnTo>
                    <a:pt x="113474" y="758202"/>
                  </a:lnTo>
                  <a:lnTo>
                    <a:pt x="114249" y="758202"/>
                  </a:lnTo>
                  <a:lnTo>
                    <a:pt x="115328" y="759472"/>
                  </a:lnTo>
                  <a:lnTo>
                    <a:pt x="115925" y="759472"/>
                  </a:lnTo>
                  <a:lnTo>
                    <a:pt x="113766" y="760742"/>
                  </a:lnTo>
                  <a:lnTo>
                    <a:pt x="113131" y="763282"/>
                  </a:lnTo>
                  <a:lnTo>
                    <a:pt x="113474" y="765822"/>
                  </a:lnTo>
                  <a:lnTo>
                    <a:pt x="111391" y="764552"/>
                  </a:lnTo>
                  <a:lnTo>
                    <a:pt x="110020" y="768362"/>
                  </a:lnTo>
                  <a:lnTo>
                    <a:pt x="110693" y="772172"/>
                  </a:lnTo>
                  <a:lnTo>
                    <a:pt x="109740" y="775982"/>
                  </a:lnTo>
                  <a:lnTo>
                    <a:pt x="111074" y="774712"/>
                  </a:lnTo>
                  <a:lnTo>
                    <a:pt x="114769" y="775982"/>
                  </a:lnTo>
                  <a:lnTo>
                    <a:pt x="114846" y="777252"/>
                  </a:lnTo>
                  <a:lnTo>
                    <a:pt x="114033" y="777252"/>
                  </a:lnTo>
                  <a:lnTo>
                    <a:pt x="115112" y="778522"/>
                  </a:lnTo>
                  <a:lnTo>
                    <a:pt x="114376" y="779792"/>
                  </a:lnTo>
                  <a:lnTo>
                    <a:pt x="111086" y="778522"/>
                  </a:lnTo>
                  <a:lnTo>
                    <a:pt x="110197" y="777252"/>
                  </a:lnTo>
                  <a:lnTo>
                    <a:pt x="110947" y="779792"/>
                  </a:lnTo>
                  <a:lnTo>
                    <a:pt x="110159" y="779792"/>
                  </a:lnTo>
                  <a:lnTo>
                    <a:pt x="104190" y="781062"/>
                  </a:lnTo>
                  <a:lnTo>
                    <a:pt x="107543" y="783602"/>
                  </a:lnTo>
                  <a:lnTo>
                    <a:pt x="106527" y="783602"/>
                  </a:lnTo>
                  <a:lnTo>
                    <a:pt x="105575" y="787412"/>
                  </a:lnTo>
                  <a:lnTo>
                    <a:pt x="106299" y="789952"/>
                  </a:lnTo>
                  <a:lnTo>
                    <a:pt x="105714" y="792492"/>
                  </a:lnTo>
                  <a:lnTo>
                    <a:pt x="108572" y="793762"/>
                  </a:lnTo>
                  <a:lnTo>
                    <a:pt x="107632" y="795032"/>
                  </a:lnTo>
                  <a:lnTo>
                    <a:pt x="109728" y="796302"/>
                  </a:lnTo>
                  <a:lnTo>
                    <a:pt x="108585" y="798245"/>
                  </a:lnTo>
                  <a:lnTo>
                    <a:pt x="108585" y="806462"/>
                  </a:lnTo>
                  <a:lnTo>
                    <a:pt x="106730" y="805573"/>
                  </a:lnTo>
                  <a:lnTo>
                    <a:pt x="107124" y="805192"/>
                  </a:lnTo>
                  <a:lnTo>
                    <a:pt x="108585" y="806462"/>
                  </a:lnTo>
                  <a:lnTo>
                    <a:pt x="108585" y="798245"/>
                  </a:lnTo>
                  <a:lnTo>
                    <a:pt x="108229" y="798842"/>
                  </a:lnTo>
                  <a:lnTo>
                    <a:pt x="105308" y="800112"/>
                  </a:lnTo>
                  <a:lnTo>
                    <a:pt x="104838" y="803922"/>
                  </a:lnTo>
                  <a:lnTo>
                    <a:pt x="105765" y="806462"/>
                  </a:lnTo>
                  <a:lnTo>
                    <a:pt x="105486" y="809002"/>
                  </a:lnTo>
                  <a:lnTo>
                    <a:pt x="103974" y="806462"/>
                  </a:lnTo>
                  <a:lnTo>
                    <a:pt x="103390" y="811542"/>
                  </a:lnTo>
                  <a:lnTo>
                    <a:pt x="104432" y="816622"/>
                  </a:lnTo>
                  <a:lnTo>
                    <a:pt x="105613" y="816622"/>
                  </a:lnTo>
                  <a:lnTo>
                    <a:pt x="106210" y="815352"/>
                  </a:lnTo>
                  <a:lnTo>
                    <a:pt x="107035" y="816622"/>
                  </a:lnTo>
                  <a:lnTo>
                    <a:pt x="107264" y="816622"/>
                  </a:lnTo>
                  <a:lnTo>
                    <a:pt x="105486" y="817892"/>
                  </a:lnTo>
                  <a:lnTo>
                    <a:pt x="104584" y="817892"/>
                  </a:lnTo>
                  <a:lnTo>
                    <a:pt x="106730" y="822972"/>
                  </a:lnTo>
                  <a:lnTo>
                    <a:pt x="93662" y="826782"/>
                  </a:lnTo>
                  <a:lnTo>
                    <a:pt x="98082" y="831862"/>
                  </a:lnTo>
                  <a:lnTo>
                    <a:pt x="97878" y="831862"/>
                  </a:lnTo>
                  <a:lnTo>
                    <a:pt x="99631" y="836942"/>
                  </a:lnTo>
                  <a:lnTo>
                    <a:pt x="98691" y="838212"/>
                  </a:lnTo>
                  <a:lnTo>
                    <a:pt x="97980" y="835672"/>
                  </a:lnTo>
                  <a:lnTo>
                    <a:pt x="95999" y="835672"/>
                  </a:lnTo>
                  <a:lnTo>
                    <a:pt x="99187" y="842022"/>
                  </a:lnTo>
                  <a:lnTo>
                    <a:pt x="93548" y="843292"/>
                  </a:lnTo>
                  <a:lnTo>
                    <a:pt x="95478" y="847102"/>
                  </a:lnTo>
                  <a:lnTo>
                    <a:pt x="87071" y="848372"/>
                  </a:lnTo>
                  <a:lnTo>
                    <a:pt x="93395" y="857262"/>
                  </a:lnTo>
                  <a:lnTo>
                    <a:pt x="87528" y="859802"/>
                  </a:lnTo>
                  <a:lnTo>
                    <a:pt x="89369" y="861072"/>
                  </a:lnTo>
                  <a:lnTo>
                    <a:pt x="90335" y="861885"/>
                  </a:lnTo>
                  <a:lnTo>
                    <a:pt x="115430" y="861885"/>
                  </a:lnTo>
                  <a:lnTo>
                    <a:pt x="116522" y="861072"/>
                  </a:lnTo>
                  <a:lnTo>
                    <a:pt x="117157" y="857262"/>
                  </a:lnTo>
                  <a:lnTo>
                    <a:pt x="117360" y="855992"/>
                  </a:lnTo>
                  <a:lnTo>
                    <a:pt x="110871" y="857262"/>
                  </a:lnTo>
                  <a:lnTo>
                    <a:pt x="117589" y="854722"/>
                  </a:lnTo>
                  <a:lnTo>
                    <a:pt x="116116" y="854430"/>
                  </a:lnTo>
                  <a:lnTo>
                    <a:pt x="117932" y="853084"/>
                  </a:lnTo>
                  <a:lnTo>
                    <a:pt x="115176" y="853986"/>
                  </a:lnTo>
                  <a:lnTo>
                    <a:pt x="115404" y="854290"/>
                  </a:lnTo>
                  <a:lnTo>
                    <a:pt x="111302" y="853452"/>
                  </a:lnTo>
                  <a:lnTo>
                    <a:pt x="111213" y="852182"/>
                  </a:lnTo>
                  <a:lnTo>
                    <a:pt x="111861" y="852182"/>
                  </a:lnTo>
                  <a:lnTo>
                    <a:pt x="113131" y="851484"/>
                  </a:lnTo>
                  <a:lnTo>
                    <a:pt x="114985" y="853757"/>
                  </a:lnTo>
                  <a:lnTo>
                    <a:pt x="115277" y="850315"/>
                  </a:lnTo>
                  <a:lnTo>
                    <a:pt x="116484" y="849642"/>
                  </a:lnTo>
                  <a:lnTo>
                    <a:pt x="118503" y="848372"/>
                  </a:lnTo>
                  <a:lnTo>
                    <a:pt x="117563" y="850912"/>
                  </a:lnTo>
                  <a:lnTo>
                    <a:pt x="118973" y="850912"/>
                  </a:lnTo>
                  <a:lnTo>
                    <a:pt x="120129" y="848372"/>
                  </a:lnTo>
                  <a:lnTo>
                    <a:pt x="121881" y="850912"/>
                  </a:lnTo>
                  <a:lnTo>
                    <a:pt x="123977" y="849642"/>
                  </a:lnTo>
                  <a:lnTo>
                    <a:pt x="121666" y="849642"/>
                  </a:lnTo>
                  <a:lnTo>
                    <a:pt x="121348" y="848372"/>
                  </a:lnTo>
                  <a:lnTo>
                    <a:pt x="121031" y="847102"/>
                  </a:lnTo>
                  <a:lnTo>
                    <a:pt x="122250" y="845832"/>
                  </a:lnTo>
                  <a:lnTo>
                    <a:pt x="118859" y="847102"/>
                  </a:lnTo>
                  <a:lnTo>
                    <a:pt x="116484" y="843292"/>
                  </a:lnTo>
                  <a:lnTo>
                    <a:pt x="124866" y="845832"/>
                  </a:lnTo>
                  <a:lnTo>
                    <a:pt x="123317" y="843292"/>
                  </a:lnTo>
                  <a:lnTo>
                    <a:pt x="122542" y="842022"/>
                  </a:lnTo>
                  <a:lnTo>
                    <a:pt x="124193" y="843292"/>
                  </a:lnTo>
                  <a:lnTo>
                    <a:pt x="123863" y="842022"/>
                  </a:lnTo>
                  <a:lnTo>
                    <a:pt x="123545" y="840752"/>
                  </a:lnTo>
                  <a:lnTo>
                    <a:pt x="124777" y="838212"/>
                  </a:lnTo>
                  <a:lnTo>
                    <a:pt x="126009" y="835672"/>
                  </a:lnTo>
                  <a:lnTo>
                    <a:pt x="121437" y="833132"/>
                  </a:lnTo>
                  <a:lnTo>
                    <a:pt x="124040" y="833132"/>
                  </a:lnTo>
                  <a:lnTo>
                    <a:pt x="124294" y="834402"/>
                  </a:lnTo>
                  <a:lnTo>
                    <a:pt x="124752" y="833132"/>
                  </a:lnTo>
                  <a:lnTo>
                    <a:pt x="126123" y="829322"/>
                  </a:lnTo>
                  <a:lnTo>
                    <a:pt x="121386" y="822972"/>
                  </a:lnTo>
                  <a:lnTo>
                    <a:pt x="125298" y="820432"/>
                  </a:lnTo>
                  <a:lnTo>
                    <a:pt x="126733" y="820432"/>
                  </a:lnTo>
                  <a:lnTo>
                    <a:pt x="126504" y="819162"/>
                  </a:lnTo>
                  <a:lnTo>
                    <a:pt x="124231" y="817892"/>
                  </a:lnTo>
                  <a:lnTo>
                    <a:pt x="127635" y="817892"/>
                  </a:lnTo>
                  <a:lnTo>
                    <a:pt x="125501" y="815352"/>
                  </a:lnTo>
                  <a:lnTo>
                    <a:pt x="126657" y="814082"/>
                  </a:lnTo>
                  <a:lnTo>
                    <a:pt x="128143" y="815352"/>
                  </a:lnTo>
                  <a:lnTo>
                    <a:pt x="129159" y="814082"/>
                  </a:lnTo>
                  <a:lnTo>
                    <a:pt x="131191" y="811542"/>
                  </a:lnTo>
                  <a:lnTo>
                    <a:pt x="127457" y="809002"/>
                  </a:lnTo>
                  <a:lnTo>
                    <a:pt x="125590" y="807732"/>
                  </a:lnTo>
                  <a:lnTo>
                    <a:pt x="125526" y="806462"/>
                  </a:lnTo>
                  <a:lnTo>
                    <a:pt x="125476" y="805192"/>
                  </a:lnTo>
                  <a:lnTo>
                    <a:pt x="125425" y="803922"/>
                  </a:lnTo>
                  <a:lnTo>
                    <a:pt x="129895" y="805192"/>
                  </a:lnTo>
                  <a:lnTo>
                    <a:pt x="131051" y="803922"/>
                  </a:lnTo>
                  <a:lnTo>
                    <a:pt x="132207" y="802652"/>
                  </a:lnTo>
                  <a:lnTo>
                    <a:pt x="133311" y="800112"/>
                  </a:lnTo>
                  <a:lnTo>
                    <a:pt x="133934" y="800112"/>
                  </a:lnTo>
                  <a:lnTo>
                    <a:pt x="135648" y="796302"/>
                  </a:lnTo>
                  <a:lnTo>
                    <a:pt x="132168" y="791222"/>
                  </a:lnTo>
                  <a:lnTo>
                    <a:pt x="131457" y="786142"/>
                  </a:lnTo>
                  <a:lnTo>
                    <a:pt x="136994" y="784872"/>
                  </a:lnTo>
                  <a:lnTo>
                    <a:pt x="135724" y="775982"/>
                  </a:lnTo>
                  <a:lnTo>
                    <a:pt x="136994" y="774712"/>
                  </a:lnTo>
                  <a:lnTo>
                    <a:pt x="138366" y="773341"/>
                  </a:lnTo>
                  <a:lnTo>
                    <a:pt x="136055" y="772172"/>
                  </a:lnTo>
                  <a:lnTo>
                    <a:pt x="135788" y="770902"/>
                  </a:lnTo>
                  <a:lnTo>
                    <a:pt x="136944" y="769632"/>
                  </a:lnTo>
                  <a:lnTo>
                    <a:pt x="133337" y="767092"/>
                  </a:lnTo>
                  <a:lnTo>
                    <a:pt x="137439" y="768362"/>
                  </a:lnTo>
                  <a:lnTo>
                    <a:pt x="141503" y="768362"/>
                  </a:lnTo>
                  <a:lnTo>
                    <a:pt x="141236" y="767092"/>
                  </a:lnTo>
                  <a:lnTo>
                    <a:pt x="140970" y="765822"/>
                  </a:lnTo>
                  <a:lnTo>
                    <a:pt x="141439" y="764552"/>
                  </a:lnTo>
                  <a:lnTo>
                    <a:pt x="136093" y="763282"/>
                  </a:lnTo>
                  <a:lnTo>
                    <a:pt x="139877" y="759472"/>
                  </a:lnTo>
                  <a:lnTo>
                    <a:pt x="140081" y="756932"/>
                  </a:lnTo>
                  <a:lnTo>
                    <a:pt x="140208" y="753122"/>
                  </a:lnTo>
                  <a:lnTo>
                    <a:pt x="140233" y="750582"/>
                  </a:lnTo>
                  <a:lnTo>
                    <a:pt x="143319" y="749312"/>
                  </a:lnTo>
                  <a:lnTo>
                    <a:pt x="142760" y="748042"/>
                  </a:lnTo>
                  <a:lnTo>
                    <a:pt x="142189" y="746772"/>
                  </a:lnTo>
                  <a:lnTo>
                    <a:pt x="142494" y="745502"/>
                  </a:lnTo>
                  <a:lnTo>
                    <a:pt x="141376" y="744232"/>
                  </a:lnTo>
                  <a:lnTo>
                    <a:pt x="144259" y="745502"/>
                  </a:lnTo>
                  <a:lnTo>
                    <a:pt x="144780" y="744232"/>
                  </a:lnTo>
                  <a:lnTo>
                    <a:pt x="146342" y="740422"/>
                  </a:lnTo>
                  <a:lnTo>
                    <a:pt x="146405" y="737882"/>
                  </a:lnTo>
                  <a:lnTo>
                    <a:pt x="146443" y="736612"/>
                  </a:lnTo>
                  <a:lnTo>
                    <a:pt x="148374" y="737882"/>
                  </a:lnTo>
                  <a:lnTo>
                    <a:pt x="148691" y="736612"/>
                  </a:lnTo>
                  <a:lnTo>
                    <a:pt x="149009" y="735342"/>
                  </a:lnTo>
                  <a:lnTo>
                    <a:pt x="140563" y="734072"/>
                  </a:lnTo>
                  <a:lnTo>
                    <a:pt x="140792" y="731532"/>
                  </a:lnTo>
                  <a:lnTo>
                    <a:pt x="145262" y="731532"/>
                  </a:lnTo>
                  <a:lnTo>
                    <a:pt x="146011" y="727722"/>
                  </a:lnTo>
                  <a:lnTo>
                    <a:pt x="150520" y="725182"/>
                  </a:lnTo>
                  <a:lnTo>
                    <a:pt x="147294" y="720102"/>
                  </a:lnTo>
                  <a:lnTo>
                    <a:pt x="149161" y="721372"/>
                  </a:lnTo>
                  <a:lnTo>
                    <a:pt x="149682" y="720102"/>
                  </a:lnTo>
                  <a:lnTo>
                    <a:pt x="153492" y="715022"/>
                  </a:lnTo>
                  <a:lnTo>
                    <a:pt x="151295" y="715022"/>
                  </a:lnTo>
                  <a:lnTo>
                    <a:pt x="148539" y="711212"/>
                  </a:lnTo>
                  <a:lnTo>
                    <a:pt x="147866" y="709942"/>
                  </a:lnTo>
                  <a:lnTo>
                    <a:pt x="147205" y="708672"/>
                  </a:lnTo>
                  <a:lnTo>
                    <a:pt x="150012" y="709942"/>
                  </a:lnTo>
                  <a:lnTo>
                    <a:pt x="148348" y="708672"/>
                  </a:lnTo>
                  <a:lnTo>
                    <a:pt x="146685" y="707402"/>
                  </a:lnTo>
                  <a:lnTo>
                    <a:pt x="145694" y="706132"/>
                  </a:lnTo>
                  <a:lnTo>
                    <a:pt x="145135" y="703592"/>
                  </a:lnTo>
                  <a:lnTo>
                    <a:pt x="147535" y="703592"/>
                  </a:lnTo>
                  <a:lnTo>
                    <a:pt x="146646" y="704862"/>
                  </a:lnTo>
                  <a:lnTo>
                    <a:pt x="148513" y="703592"/>
                  </a:lnTo>
                  <a:lnTo>
                    <a:pt x="144221" y="702322"/>
                  </a:lnTo>
                  <a:lnTo>
                    <a:pt x="146189" y="701052"/>
                  </a:lnTo>
                  <a:lnTo>
                    <a:pt x="147853" y="702322"/>
                  </a:lnTo>
                  <a:lnTo>
                    <a:pt x="148158" y="701052"/>
                  </a:lnTo>
                  <a:lnTo>
                    <a:pt x="148450" y="699782"/>
                  </a:lnTo>
                  <a:lnTo>
                    <a:pt x="147434" y="699782"/>
                  </a:lnTo>
                  <a:lnTo>
                    <a:pt x="145516" y="698512"/>
                  </a:lnTo>
                  <a:lnTo>
                    <a:pt x="144602" y="697242"/>
                  </a:lnTo>
                  <a:lnTo>
                    <a:pt x="146939" y="694702"/>
                  </a:lnTo>
                  <a:lnTo>
                    <a:pt x="148069" y="694702"/>
                  </a:lnTo>
                  <a:lnTo>
                    <a:pt x="146164" y="693432"/>
                  </a:lnTo>
                  <a:lnTo>
                    <a:pt x="147116" y="692162"/>
                  </a:lnTo>
                  <a:lnTo>
                    <a:pt x="148920" y="692162"/>
                  </a:lnTo>
                  <a:lnTo>
                    <a:pt x="151079" y="690029"/>
                  </a:lnTo>
                  <a:lnTo>
                    <a:pt x="152882" y="690892"/>
                  </a:lnTo>
                  <a:lnTo>
                    <a:pt x="153708" y="688352"/>
                  </a:lnTo>
                  <a:lnTo>
                    <a:pt x="157073" y="690892"/>
                  </a:lnTo>
                  <a:lnTo>
                    <a:pt x="155371" y="688352"/>
                  </a:lnTo>
                  <a:lnTo>
                    <a:pt x="152819" y="685812"/>
                  </a:lnTo>
                  <a:lnTo>
                    <a:pt x="151536" y="684542"/>
                  </a:lnTo>
                  <a:lnTo>
                    <a:pt x="153149" y="683272"/>
                  </a:lnTo>
                  <a:lnTo>
                    <a:pt x="154711" y="683272"/>
                  </a:lnTo>
                  <a:lnTo>
                    <a:pt x="154546" y="682002"/>
                  </a:lnTo>
                  <a:lnTo>
                    <a:pt x="154178" y="682002"/>
                  </a:lnTo>
                  <a:lnTo>
                    <a:pt x="154711" y="680732"/>
                  </a:lnTo>
                  <a:lnTo>
                    <a:pt x="157505" y="680732"/>
                  </a:lnTo>
                  <a:lnTo>
                    <a:pt x="157187" y="679462"/>
                  </a:lnTo>
                  <a:lnTo>
                    <a:pt x="156870" y="678192"/>
                  </a:lnTo>
                  <a:lnTo>
                    <a:pt x="157162" y="676922"/>
                  </a:lnTo>
                  <a:lnTo>
                    <a:pt x="155879" y="676922"/>
                  </a:lnTo>
                  <a:lnTo>
                    <a:pt x="155879" y="679462"/>
                  </a:lnTo>
                  <a:lnTo>
                    <a:pt x="155270" y="679462"/>
                  </a:lnTo>
                  <a:lnTo>
                    <a:pt x="155194" y="678649"/>
                  </a:lnTo>
                  <a:lnTo>
                    <a:pt x="155879" y="679462"/>
                  </a:lnTo>
                  <a:lnTo>
                    <a:pt x="155879" y="676922"/>
                  </a:lnTo>
                  <a:lnTo>
                    <a:pt x="154254" y="676922"/>
                  </a:lnTo>
                  <a:lnTo>
                    <a:pt x="154952" y="675652"/>
                  </a:lnTo>
                  <a:lnTo>
                    <a:pt x="152565" y="675652"/>
                  </a:lnTo>
                  <a:lnTo>
                    <a:pt x="152603" y="676440"/>
                  </a:lnTo>
                  <a:lnTo>
                    <a:pt x="152476" y="676236"/>
                  </a:lnTo>
                  <a:lnTo>
                    <a:pt x="152209" y="676338"/>
                  </a:lnTo>
                  <a:lnTo>
                    <a:pt x="151968" y="676440"/>
                  </a:lnTo>
                  <a:lnTo>
                    <a:pt x="151765" y="676541"/>
                  </a:lnTo>
                  <a:lnTo>
                    <a:pt x="152615" y="676948"/>
                  </a:lnTo>
                  <a:lnTo>
                    <a:pt x="152628" y="676732"/>
                  </a:lnTo>
                  <a:lnTo>
                    <a:pt x="152641" y="676922"/>
                  </a:lnTo>
                  <a:lnTo>
                    <a:pt x="152717" y="678192"/>
                  </a:lnTo>
                  <a:lnTo>
                    <a:pt x="152361" y="680732"/>
                  </a:lnTo>
                  <a:lnTo>
                    <a:pt x="151460" y="679869"/>
                  </a:lnTo>
                  <a:lnTo>
                    <a:pt x="151460" y="685812"/>
                  </a:lnTo>
                  <a:lnTo>
                    <a:pt x="150926" y="688352"/>
                  </a:lnTo>
                  <a:lnTo>
                    <a:pt x="150583" y="689165"/>
                  </a:lnTo>
                  <a:lnTo>
                    <a:pt x="146443" y="687082"/>
                  </a:lnTo>
                  <a:lnTo>
                    <a:pt x="149682" y="685812"/>
                  </a:lnTo>
                  <a:lnTo>
                    <a:pt x="151460" y="685812"/>
                  </a:lnTo>
                  <a:lnTo>
                    <a:pt x="151460" y="679869"/>
                  </a:lnTo>
                  <a:lnTo>
                    <a:pt x="151041" y="679462"/>
                  </a:lnTo>
                  <a:lnTo>
                    <a:pt x="149936" y="678192"/>
                  </a:lnTo>
                  <a:lnTo>
                    <a:pt x="151765" y="676922"/>
                  </a:lnTo>
                  <a:lnTo>
                    <a:pt x="147345" y="674382"/>
                  </a:lnTo>
                  <a:lnTo>
                    <a:pt x="151650" y="674382"/>
                  </a:lnTo>
                  <a:lnTo>
                    <a:pt x="154292" y="671842"/>
                  </a:lnTo>
                  <a:lnTo>
                    <a:pt x="156870" y="671842"/>
                  </a:lnTo>
                  <a:lnTo>
                    <a:pt x="155803" y="668032"/>
                  </a:lnTo>
                  <a:lnTo>
                    <a:pt x="157124" y="664222"/>
                  </a:lnTo>
                  <a:lnTo>
                    <a:pt x="152019" y="661682"/>
                  </a:lnTo>
                  <a:lnTo>
                    <a:pt x="151472" y="660412"/>
                  </a:lnTo>
                  <a:lnTo>
                    <a:pt x="155130" y="660412"/>
                  </a:lnTo>
                  <a:lnTo>
                    <a:pt x="154597" y="659142"/>
                  </a:lnTo>
                  <a:lnTo>
                    <a:pt x="156070" y="656602"/>
                  </a:lnTo>
                  <a:lnTo>
                    <a:pt x="155625" y="656450"/>
                  </a:lnTo>
                  <a:lnTo>
                    <a:pt x="155638" y="656602"/>
                  </a:lnTo>
                  <a:lnTo>
                    <a:pt x="155587" y="656437"/>
                  </a:lnTo>
                  <a:lnTo>
                    <a:pt x="152349" y="655332"/>
                  </a:lnTo>
                  <a:lnTo>
                    <a:pt x="154457" y="652792"/>
                  </a:lnTo>
                  <a:lnTo>
                    <a:pt x="155587" y="656437"/>
                  </a:lnTo>
                  <a:lnTo>
                    <a:pt x="155549" y="654062"/>
                  </a:lnTo>
                  <a:lnTo>
                    <a:pt x="156641" y="654062"/>
                  </a:lnTo>
                  <a:lnTo>
                    <a:pt x="158496" y="650252"/>
                  </a:lnTo>
                  <a:lnTo>
                    <a:pt x="156349" y="646442"/>
                  </a:lnTo>
                  <a:lnTo>
                    <a:pt x="154546" y="641362"/>
                  </a:lnTo>
                  <a:lnTo>
                    <a:pt x="157429" y="637552"/>
                  </a:lnTo>
                  <a:lnTo>
                    <a:pt x="155956" y="637552"/>
                  </a:lnTo>
                  <a:lnTo>
                    <a:pt x="157543" y="632472"/>
                  </a:lnTo>
                  <a:lnTo>
                    <a:pt x="157937" y="631202"/>
                  </a:lnTo>
                  <a:lnTo>
                    <a:pt x="158165" y="627392"/>
                  </a:lnTo>
                  <a:lnTo>
                    <a:pt x="158229" y="626122"/>
                  </a:lnTo>
                  <a:lnTo>
                    <a:pt x="158877" y="619772"/>
                  </a:lnTo>
                  <a:lnTo>
                    <a:pt x="161925" y="613422"/>
                  </a:lnTo>
                  <a:lnTo>
                    <a:pt x="163360" y="612152"/>
                  </a:lnTo>
                  <a:lnTo>
                    <a:pt x="160947" y="610882"/>
                  </a:lnTo>
                  <a:lnTo>
                    <a:pt x="159296" y="609612"/>
                  </a:lnTo>
                  <a:lnTo>
                    <a:pt x="162483" y="609612"/>
                  </a:lnTo>
                  <a:lnTo>
                    <a:pt x="159194" y="607072"/>
                  </a:lnTo>
                  <a:lnTo>
                    <a:pt x="158470" y="605802"/>
                  </a:lnTo>
                  <a:lnTo>
                    <a:pt x="157022" y="603262"/>
                  </a:lnTo>
                  <a:lnTo>
                    <a:pt x="167690" y="601992"/>
                  </a:lnTo>
                  <a:close/>
                </a:path>
                <a:path w="191770" h="1148714">
                  <a:moveTo>
                    <a:pt x="167805" y="452107"/>
                  </a:moveTo>
                  <a:lnTo>
                    <a:pt x="166535" y="451827"/>
                  </a:lnTo>
                  <a:lnTo>
                    <a:pt x="167043" y="451993"/>
                  </a:lnTo>
                  <a:lnTo>
                    <a:pt x="167424" y="452056"/>
                  </a:lnTo>
                  <a:lnTo>
                    <a:pt x="167779" y="452120"/>
                  </a:lnTo>
                  <a:close/>
                </a:path>
                <a:path w="191770" h="1148714">
                  <a:moveTo>
                    <a:pt x="167881" y="294703"/>
                  </a:moveTo>
                  <a:lnTo>
                    <a:pt x="167855" y="294563"/>
                  </a:lnTo>
                  <a:lnTo>
                    <a:pt x="167157" y="293446"/>
                  </a:lnTo>
                  <a:lnTo>
                    <a:pt x="167386" y="294043"/>
                  </a:lnTo>
                  <a:lnTo>
                    <a:pt x="167881" y="294703"/>
                  </a:lnTo>
                  <a:close/>
                </a:path>
                <a:path w="191770" h="1148714">
                  <a:moveTo>
                    <a:pt x="168656" y="585482"/>
                  </a:moveTo>
                  <a:lnTo>
                    <a:pt x="168236" y="584212"/>
                  </a:lnTo>
                  <a:lnTo>
                    <a:pt x="165760" y="581672"/>
                  </a:lnTo>
                  <a:lnTo>
                    <a:pt x="164515" y="580402"/>
                  </a:lnTo>
                  <a:lnTo>
                    <a:pt x="163347" y="580402"/>
                  </a:lnTo>
                  <a:lnTo>
                    <a:pt x="163169" y="581672"/>
                  </a:lnTo>
                  <a:lnTo>
                    <a:pt x="160426" y="581672"/>
                  </a:lnTo>
                  <a:lnTo>
                    <a:pt x="159778" y="580402"/>
                  </a:lnTo>
                  <a:lnTo>
                    <a:pt x="150190" y="577862"/>
                  </a:lnTo>
                  <a:lnTo>
                    <a:pt x="146329" y="580402"/>
                  </a:lnTo>
                  <a:lnTo>
                    <a:pt x="148945" y="584212"/>
                  </a:lnTo>
                  <a:lnTo>
                    <a:pt x="146481" y="584212"/>
                  </a:lnTo>
                  <a:lnTo>
                    <a:pt x="146634" y="581672"/>
                  </a:lnTo>
                  <a:lnTo>
                    <a:pt x="144259" y="582942"/>
                  </a:lnTo>
                  <a:lnTo>
                    <a:pt x="146100" y="584212"/>
                  </a:lnTo>
                  <a:lnTo>
                    <a:pt x="147332" y="585482"/>
                  </a:lnTo>
                  <a:lnTo>
                    <a:pt x="144614" y="585482"/>
                  </a:lnTo>
                  <a:lnTo>
                    <a:pt x="148907" y="588022"/>
                  </a:lnTo>
                  <a:lnTo>
                    <a:pt x="148412" y="588022"/>
                  </a:lnTo>
                  <a:lnTo>
                    <a:pt x="149567" y="589292"/>
                  </a:lnTo>
                  <a:lnTo>
                    <a:pt x="147205" y="590562"/>
                  </a:lnTo>
                  <a:lnTo>
                    <a:pt x="145465" y="590562"/>
                  </a:lnTo>
                  <a:lnTo>
                    <a:pt x="147142" y="591832"/>
                  </a:lnTo>
                  <a:lnTo>
                    <a:pt x="145973" y="591832"/>
                  </a:lnTo>
                  <a:lnTo>
                    <a:pt x="144830" y="594372"/>
                  </a:lnTo>
                  <a:lnTo>
                    <a:pt x="147307" y="595642"/>
                  </a:lnTo>
                  <a:lnTo>
                    <a:pt x="144437" y="595642"/>
                  </a:lnTo>
                  <a:lnTo>
                    <a:pt x="146443" y="598182"/>
                  </a:lnTo>
                  <a:lnTo>
                    <a:pt x="164376" y="598182"/>
                  </a:lnTo>
                  <a:lnTo>
                    <a:pt x="163283" y="596912"/>
                  </a:lnTo>
                  <a:lnTo>
                    <a:pt x="161086" y="596912"/>
                  </a:lnTo>
                  <a:lnTo>
                    <a:pt x="161696" y="595642"/>
                  </a:lnTo>
                  <a:lnTo>
                    <a:pt x="160515" y="593102"/>
                  </a:lnTo>
                  <a:lnTo>
                    <a:pt x="162547" y="593102"/>
                  </a:lnTo>
                  <a:lnTo>
                    <a:pt x="160782" y="591832"/>
                  </a:lnTo>
                  <a:lnTo>
                    <a:pt x="163601" y="591832"/>
                  </a:lnTo>
                  <a:lnTo>
                    <a:pt x="161315" y="588022"/>
                  </a:lnTo>
                  <a:lnTo>
                    <a:pt x="162915" y="585482"/>
                  </a:lnTo>
                  <a:lnTo>
                    <a:pt x="167767" y="589292"/>
                  </a:lnTo>
                  <a:lnTo>
                    <a:pt x="168656" y="585482"/>
                  </a:lnTo>
                  <a:close/>
                </a:path>
                <a:path w="191770" h="1148714">
                  <a:moveTo>
                    <a:pt x="168732" y="442074"/>
                  </a:moveTo>
                  <a:lnTo>
                    <a:pt x="167551" y="443814"/>
                  </a:lnTo>
                  <a:lnTo>
                    <a:pt x="168198" y="443077"/>
                  </a:lnTo>
                  <a:lnTo>
                    <a:pt x="168529" y="442518"/>
                  </a:lnTo>
                  <a:lnTo>
                    <a:pt x="168732" y="442074"/>
                  </a:lnTo>
                  <a:close/>
                </a:path>
                <a:path w="191770" h="1148714">
                  <a:moveTo>
                    <a:pt x="170357" y="429272"/>
                  </a:moveTo>
                  <a:lnTo>
                    <a:pt x="170103" y="429310"/>
                  </a:lnTo>
                  <a:lnTo>
                    <a:pt x="169824" y="429399"/>
                  </a:lnTo>
                  <a:lnTo>
                    <a:pt x="169583" y="429615"/>
                  </a:lnTo>
                  <a:lnTo>
                    <a:pt x="169760" y="429602"/>
                  </a:lnTo>
                  <a:lnTo>
                    <a:pt x="170053" y="429463"/>
                  </a:lnTo>
                  <a:lnTo>
                    <a:pt x="170357" y="429272"/>
                  </a:lnTo>
                  <a:close/>
                </a:path>
                <a:path w="191770" h="1148714">
                  <a:moveTo>
                    <a:pt x="172783" y="363791"/>
                  </a:moveTo>
                  <a:lnTo>
                    <a:pt x="172034" y="361797"/>
                  </a:lnTo>
                  <a:lnTo>
                    <a:pt x="170332" y="363093"/>
                  </a:lnTo>
                  <a:lnTo>
                    <a:pt x="172783" y="363791"/>
                  </a:lnTo>
                  <a:close/>
                </a:path>
                <a:path w="191770" h="1148714">
                  <a:moveTo>
                    <a:pt x="175031" y="341477"/>
                  </a:moveTo>
                  <a:lnTo>
                    <a:pt x="173977" y="340474"/>
                  </a:lnTo>
                  <a:lnTo>
                    <a:pt x="173659" y="339966"/>
                  </a:lnTo>
                  <a:lnTo>
                    <a:pt x="173875" y="339280"/>
                  </a:lnTo>
                  <a:lnTo>
                    <a:pt x="174180" y="338467"/>
                  </a:lnTo>
                  <a:lnTo>
                    <a:pt x="173748" y="337781"/>
                  </a:lnTo>
                  <a:lnTo>
                    <a:pt x="173139" y="338620"/>
                  </a:lnTo>
                  <a:lnTo>
                    <a:pt x="173253" y="339305"/>
                  </a:lnTo>
                  <a:lnTo>
                    <a:pt x="173647" y="339966"/>
                  </a:lnTo>
                  <a:lnTo>
                    <a:pt x="173418" y="340791"/>
                  </a:lnTo>
                  <a:lnTo>
                    <a:pt x="173367" y="341439"/>
                  </a:lnTo>
                  <a:lnTo>
                    <a:pt x="175031" y="341477"/>
                  </a:lnTo>
                  <a:close/>
                </a:path>
                <a:path w="191770" h="1148714">
                  <a:moveTo>
                    <a:pt x="178714" y="462153"/>
                  </a:moveTo>
                  <a:lnTo>
                    <a:pt x="177546" y="465416"/>
                  </a:lnTo>
                  <a:lnTo>
                    <a:pt x="178117" y="465188"/>
                  </a:lnTo>
                  <a:lnTo>
                    <a:pt x="178714" y="462153"/>
                  </a:lnTo>
                  <a:close/>
                </a:path>
                <a:path w="191770" h="1148714">
                  <a:moveTo>
                    <a:pt x="180365" y="464705"/>
                  </a:moveTo>
                  <a:lnTo>
                    <a:pt x="180327" y="464312"/>
                  </a:lnTo>
                  <a:lnTo>
                    <a:pt x="178117" y="465188"/>
                  </a:lnTo>
                  <a:lnTo>
                    <a:pt x="177863" y="466496"/>
                  </a:lnTo>
                  <a:lnTo>
                    <a:pt x="180365" y="464705"/>
                  </a:lnTo>
                  <a:close/>
                </a:path>
                <a:path w="191770" h="1148714">
                  <a:moveTo>
                    <a:pt x="181737" y="169875"/>
                  </a:moveTo>
                  <a:lnTo>
                    <a:pt x="180022" y="169087"/>
                  </a:lnTo>
                  <a:lnTo>
                    <a:pt x="179920" y="170345"/>
                  </a:lnTo>
                  <a:lnTo>
                    <a:pt x="178765" y="171704"/>
                  </a:lnTo>
                  <a:lnTo>
                    <a:pt x="179247" y="172288"/>
                  </a:lnTo>
                  <a:lnTo>
                    <a:pt x="180835" y="171526"/>
                  </a:lnTo>
                  <a:lnTo>
                    <a:pt x="181737" y="169875"/>
                  </a:lnTo>
                  <a:close/>
                </a:path>
                <a:path w="191770" h="1148714">
                  <a:moveTo>
                    <a:pt x="183426" y="452132"/>
                  </a:moveTo>
                  <a:lnTo>
                    <a:pt x="182473" y="450913"/>
                  </a:lnTo>
                  <a:lnTo>
                    <a:pt x="182232" y="450621"/>
                  </a:lnTo>
                  <a:lnTo>
                    <a:pt x="181127" y="451878"/>
                  </a:lnTo>
                  <a:lnTo>
                    <a:pt x="181521" y="453732"/>
                  </a:lnTo>
                  <a:lnTo>
                    <a:pt x="182791" y="451993"/>
                  </a:lnTo>
                  <a:lnTo>
                    <a:pt x="183426" y="452132"/>
                  </a:lnTo>
                  <a:close/>
                </a:path>
                <a:path w="191770" h="1148714">
                  <a:moveTo>
                    <a:pt x="184251" y="461924"/>
                  </a:moveTo>
                  <a:lnTo>
                    <a:pt x="180365" y="464705"/>
                  </a:lnTo>
                  <a:lnTo>
                    <a:pt x="180454" y="465861"/>
                  </a:lnTo>
                  <a:lnTo>
                    <a:pt x="184251" y="461924"/>
                  </a:lnTo>
                  <a:close/>
                </a:path>
                <a:path w="191770" h="1148714">
                  <a:moveTo>
                    <a:pt x="188214" y="376796"/>
                  </a:moveTo>
                  <a:lnTo>
                    <a:pt x="187909" y="375399"/>
                  </a:lnTo>
                  <a:lnTo>
                    <a:pt x="187210" y="376707"/>
                  </a:lnTo>
                  <a:lnTo>
                    <a:pt x="188214" y="376796"/>
                  </a:lnTo>
                  <a:close/>
                </a:path>
                <a:path w="191770" h="1148714">
                  <a:moveTo>
                    <a:pt x="188328" y="228117"/>
                  </a:moveTo>
                  <a:lnTo>
                    <a:pt x="187223" y="226618"/>
                  </a:lnTo>
                  <a:lnTo>
                    <a:pt x="183959" y="227266"/>
                  </a:lnTo>
                  <a:lnTo>
                    <a:pt x="184619" y="228155"/>
                  </a:lnTo>
                  <a:lnTo>
                    <a:pt x="188328" y="228117"/>
                  </a:lnTo>
                  <a:close/>
                </a:path>
                <a:path w="191770" h="1148714">
                  <a:moveTo>
                    <a:pt x="191604" y="354304"/>
                  </a:moveTo>
                  <a:lnTo>
                    <a:pt x="190652" y="351955"/>
                  </a:lnTo>
                  <a:lnTo>
                    <a:pt x="191236" y="353682"/>
                  </a:lnTo>
                  <a:lnTo>
                    <a:pt x="191604" y="3543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3757422" y="4554086"/>
              <a:ext cx="2088514" cy="5033010"/>
            </a:xfrm>
            <a:custGeom>
              <a:avLst/>
              <a:gdLst/>
              <a:ahLst/>
              <a:cxnLst/>
              <a:rect l="l" t="t" r="r" b="b"/>
              <a:pathLst>
                <a:path w="2088514" h="5033009">
                  <a:moveTo>
                    <a:pt x="901" y="1866"/>
                  </a:moveTo>
                  <a:lnTo>
                    <a:pt x="355" y="0"/>
                  </a:lnTo>
                  <a:lnTo>
                    <a:pt x="0" y="749"/>
                  </a:lnTo>
                  <a:lnTo>
                    <a:pt x="901" y="1866"/>
                  </a:lnTo>
                  <a:close/>
                </a:path>
                <a:path w="2088514" h="5033009">
                  <a:moveTo>
                    <a:pt x="1663357" y="4595685"/>
                  </a:moveTo>
                  <a:lnTo>
                    <a:pt x="1662036" y="4592828"/>
                  </a:lnTo>
                  <a:lnTo>
                    <a:pt x="1661883" y="4596638"/>
                  </a:lnTo>
                  <a:lnTo>
                    <a:pt x="1663357" y="4595685"/>
                  </a:lnTo>
                  <a:close/>
                </a:path>
                <a:path w="2088514" h="5033009">
                  <a:moveTo>
                    <a:pt x="1665122" y="4594530"/>
                  </a:moveTo>
                  <a:lnTo>
                    <a:pt x="1663357" y="4595685"/>
                  </a:lnTo>
                  <a:lnTo>
                    <a:pt x="1663801" y="4596638"/>
                  </a:lnTo>
                  <a:lnTo>
                    <a:pt x="1665122" y="4594530"/>
                  </a:lnTo>
                  <a:close/>
                </a:path>
                <a:path w="2088514" h="5033009">
                  <a:moveTo>
                    <a:pt x="1665757" y="4705858"/>
                  </a:moveTo>
                  <a:lnTo>
                    <a:pt x="1663814" y="4705858"/>
                  </a:lnTo>
                  <a:lnTo>
                    <a:pt x="1662849" y="4708398"/>
                  </a:lnTo>
                  <a:lnTo>
                    <a:pt x="1665757" y="4705858"/>
                  </a:lnTo>
                  <a:close/>
                </a:path>
                <a:path w="2088514" h="5033009">
                  <a:moveTo>
                    <a:pt x="1666113" y="4545508"/>
                  </a:moveTo>
                  <a:lnTo>
                    <a:pt x="1665808" y="4545342"/>
                  </a:lnTo>
                  <a:lnTo>
                    <a:pt x="1665617" y="4545292"/>
                  </a:lnTo>
                  <a:lnTo>
                    <a:pt x="1665592" y="4545508"/>
                  </a:lnTo>
                  <a:lnTo>
                    <a:pt x="1666113" y="4545508"/>
                  </a:lnTo>
                  <a:close/>
                </a:path>
                <a:path w="2088514" h="5033009">
                  <a:moveTo>
                    <a:pt x="1666608" y="4606569"/>
                  </a:moveTo>
                  <a:lnTo>
                    <a:pt x="1665782" y="4605528"/>
                  </a:lnTo>
                  <a:lnTo>
                    <a:pt x="1666570" y="4606798"/>
                  </a:lnTo>
                  <a:lnTo>
                    <a:pt x="1666608" y="4606569"/>
                  </a:lnTo>
                  <a:close/>
                </a:path>
                <a:path w="2088514" h="5033009">
                  <a:moveTo>
                    <a:pt x="1667192" y="4657966"/>
                  </a:moveTo>
                  <a:lnTo>
                    <a:pt x="1666735" y="4657598"/>
                  </a:lnTo>
                  <a:lnTo>
                    <a:pt x="1667014" y="4655058"/>
                  </a:lnTo>
                  <a:lnTo>
                    <a:pt x="1666532" y="4655058"/>
                  </a:lnTo>
                  <a:lnTo>
                    <a:pt x="1663306" y="4658868"/>
                  </a:lnTo>
                  <a:lnTo>
                    <a:pt x="1667192" y="4657966"/>
                  </a:lnTo>
                  <a:close/>
                </a:path>
                <a:path w="2088514" h="5033009">
                  <a:moveTo>
                    <a:pt x="1667370" y="4568698"/>
                  </a:moveTo>
                  <a:lnTo>
                    <a:pt x="1667129" y="4569968"/>
                  </a:lnTo>
                  <a:lnTo>
                    <a:pt x="1667370" y="4568698"/>
                  </a:lnTo>
                  <a:close/>
                </a:path>
                <a:path w="2088514" h="5033009">
                  <a:moveTo>
                    <a:pt x="1667700" y="4534408"/>
                  </a:moveTo>
                  <a:lnTo>
                    <a:pt x="1666951" y="4533138"/>
                  </a:lnTo>
                  <a:lnTo>
                    <a:pt x="1667497" y="4534408"/>
                  </a:lnTo>
                  <a:lnTo>
                    <a:pt x="1667700" y="4534408"/>
                  </a:lnTo>
                  <a:close/>
                </a:path>
                <a:path w="2088514" h="5033009">
                  <a:moveTo>
                    <a:pt x="1667992" y="4522457"/>
                  </a:moveTo>
                  <a:lnTo>
                    <a:pt x="1667903" y="4519168"/>
                  </a:lnTo>
                  <a:lnTo>
                    <a:pt x="1665643" y="4521708"/>
                  </a:lnTo>
                  <a:lnTo>
                    <a:pt x="1667598" y="4521708"/>
                  </a:lnTo>
                  <a:lnTo>
                    <a:pt x="1667992" y="4522457"/>
                  </a:lnTo>
                  <a:close/>
                </a:path>
                <a:path w="2088514" h="5033009">
                  <a:moveTo>
                    <a:pt x="1668208" y="4522876"/>
                  </a:moveTo>
                  <a:lnTo>
                    <a:pt x="1667992" y="4522457"/>
                  </a:lnTo>
                  <a:lnTo>
                    <a:pt x="1668005" y="4522978"/>
                  </a:lnTo>
                  <a:lnTo>
                    <a:pt x="1668208" y="4522876"/>
                  </a:lnTo>
                  <a:close/>
                </a:path>
                <a:path w="2088514" h="5033009">
                  <a:moveTo>
                    <a:pt x="1668640" y="4617631"/>
                  </a:moveTo>
                  <a:lnTo>
                    <a:pt x="1666532" y="4617974"/>
                  </a:lnTo>
                  <a:lnTo>
                    <a:pt x="1665833" y="4614430"/>
                  </a:lnTo>
                  <a:lnTo>
                    <a:pt x="1665973" y="4618698"/>
                  </a:lnTo>
                  <a:lnTo>
                    <a:pt x="1666811" y="4618190"/>
                  </a:lnTo>
                  <a:lnTo>
                    <a:pt x="1667713" y="4617872"/>
                  </a:lnTo>
                  <a:lnTo>
                    <a:pt x="1668640" y="4617631"/>
                  </a:lnTo>
                  <a:close/>
                </a:path>
                <a:path w="2088514" h="5033009">
                  <a:moveTo>
                    <a:pt x="1668780" y="4657598"/>
                  </a:moveTo>
                  <a:lnTo>
                    <a:pt x="1667192" y="4657966"/>
                  </a:lnTo>
                  <a:lnTo>
                    <a:pt x="1668297" y="4658868"/>
                  </a:lnTo>
                  <a:lnTo>
                    <a:pt x="1668767" y="4657991"/>
                  </a:lnTo>
                  <a:lnTo>
                    <a:pt x="1668780" y="4657598"/>
                  </a:lnTo>
                  <a:close/>
                </a:path>
                <a:path w="2088514" h="5033009">
                  <a:moveTo>
                    <a:pt x="1669630" y="4529328"/>
                  </a:moveTo>
                  <a:lnTo>
                    <a:pt x="1668983" y="4529328"/>
                  </a:lnTo>
                  <a:lnTo>
                    <a:pt x="1667141" y="4526788"/>
                  </a:lnTo>
                  <a:lnTo>
                    <a:pt x="1666049" y="4529328"/>
                  </a:lnTo>
                  <a:lnTo>
                    <a:pt x="1668195" y="4531868"/>
                  </a:lnTo>
                  <a:lnTo>
                    <a:pt x="1669630" y="4529328"/>
                  </a:lnTo>
                  <a:close/>
                </a:path>
                <a:path w="2088514" h="5033009">
                  <a:moveTo>
                    <a:pt x="1670812" y="4529328"/>
                  </a:moveTo>
                  <a:lnTo>
                    <a:pt x="1670037" y="4528617"/>
                  </a:lnTo>
                  <a:lnTo>
                    <a:pt x="1669630" y="4529328"/>
                  </a:lnTo>
                  <a:lnTo>
                    <a:pt x="1670812" y="4529328"/>
                  </a:lnTo>
                  <a:close/>
                </a:path>
                <a:path w="2088514" h="5033009">
                  <a:moveTo>
                    <a:pt x="1670888" y="4622838"/>
                  </a:moveTo>
                  <a:lnTo>
                    <a:pt x="1670392" y="4621987"/>
                  </a:lnTo>
                  <a:lnTo>
                    <a:pt x="1669542" y="4623308"/>
                  </a:lnTo>
                  <a:lnTo>
                    <a:pt x="1670888" y="4622838"/>
                  </a:lnTo>
                  <a:close/>
                </a:path>
                <a:path w="2088514" h="5033009">
                  <a:moveTo>
                    <a:pt x="1682419" y="4513707"/>
                  </a:moveTo>
                  <a:lnTo>
                    <a:pt x="1680616" y="4513135"/>
                  </a:lnTo>
                  <a:lnTo>
                    <a:pt x="1680781" y="4513580"/>
                  </a:lnTo>
                  <a:lnTo>
                    <a:pt x="1682419" y="4513707"/>
                  </a:lnTo>
                  <a:close/>
                </a:path>
                <a:path w="2088514" h="5033009">
                  <a:moveTo>
                    <a:pt x="1691170" y="4547108"/>
                  </a:moveTo>
                  <a:lnTo>
                    <a:pt x="1687042" y="4540758"/>
                  </a:lnTo>
                  <a:lnTo>
                    <a:pt x="1686217" y="4539488"/>
                  </a:lnTo>
                  <a:lnTo>
                    <a:pt x="1684070" y="4540758"/>
                  </a:lnTo>
                  <a:lnTo>
                    <a:pt x="1684502" y="4538218"/>
                  </a:lnTo>
                  <a:lnTo>
                    <a:pt x="1682940" y="4533138"/>
                  </a:lnTo>
                  <a:lnTo>
                    <a:pt x="1683169" y="4533138"/>
                  </a:lnTo>
                  <a:lnTo>
                    <a:pt x="1684299" y="4531868"/>
                  </a:lnTo>
                  <a:lnTo>
                    <a:pt x="1685937" y="4531868"/>
                  </a:lnTo>
                  <a:lnTo>
                    <a:pt x="1684299" y="4528058"/>
                  </a:lnTo>
                  <a:lnTo>
                    <a:pt x="1683194" y="4525518"/>
                  </a:lnTo>
                  <a:lnTo>
                    <a:pt x="1684451" y="4521708"/>
                  </a:lnTo>
                  <a:lnTo>
                    <a:pt x="1689747" y="4526788"/>
                  </a:lnTo>
                  <a:lnTo>
                    <a:pt x="1690090" y="4521708"/>
                  </a:lnTo>
                  <a:lnTo>
                    <a:pt x="1690166" y="4520438"/>
                  </a:lnTo>
                  <a:lnTo>
                    <a:pt x="1689557" y="4517898"/>
                  </a:lnTo>
                  <a:lnTo>
                    <a:pt x="1688528" y="4516628"/>
                  </a:lnTo>
                  <a:lnTo>
                    <a:pt x="1685442" y="4512818"/>
                  </a:lnTo>
                  <a:lnTo>
                    <a:pt x="1684337" y="4514088"/>
                  </a:lnTo>
                  <a:lnTo>
                    <a:pt x="1684248" y="4515358"/>
                  </a:lnTo>
                  <a:lnTo>
                    <a:pt x="1683258" y="4516628"/>
                  </a:lnTo>
                  <a:lnTo>
                    <a:pt x="1681607" y="4516628"/>
                  </a:lnTo>
                  <a:lnTo>
                    <a:pt x="1680781" y="4514088"/>
                  </a:lnTo>
                  <a:lnTo>
                    <a:pt x="1675904" y="4514088"/>
                  </a:lnTo>
                  <a:lnTo>
                    <a:pt x="1670939" y="4511548"/>
                  </a:lnTo>
                  <a:lnTo>
                    <a:pt x="1667446" y="4517898"/>
                  </a:lnTo>
                  <a:lnTo>
                    <a:pt x="1670380" y="4521708"/>
                  </a:lnTo>
                  <a:lnTo>
                    <a:pt x="1668208" y="4522876"/>
                  </a:lnTo>
                  <a:lnTo>
                    <a:pt x="1668919" y="4524248"/>
                  </a:lnTo>
                  <a:lnTo>
                    <a:pt x="1666773" y="4524248"/>
                  </a:lnTo>
                  <a:lnTo>
                    <a:pt x="1666303" y="4525518"/>
                  </a:lnTo>
                  <a:lnTo>
                    <a:pt x="1670037" y="4528617"/>
                  </a:lnTo>
                  <a:lnTo>
                    <a:pt x="1670354" y="4528058"/>
                  </a:lnTo>
                  <a:lnTo>
                    <a:pt x="1670773" y="4529226"/>
                  </a:lnTo>
                  <a:lnTo>
                    <a:pt x="1670900" y="4529328"/>
                  </a:lnTo>
                  <a:lnTo>
                    <a:pt x="1671726" y="4531868"/>
                  </a:lnTo>
                  <a:lnTo>
                    <a:pt x="1669503" y="4533138"/>
                  </a:lnTo>
                  <a:lnTo>
                    <a:pt x="1667700" y="4531868"/>
                  </a:lnTo>
                  <a:lnTo>
                    <a:pt x="1669554" y="4534408"/>
                  </a:lnTo>
                  <a:lnTo>
                    <a:pt x="1667700" y="4534408"/>
                  </a:lnTo>
                  <a:lnTo>
                    <a:pt x="1668437" y="4535678"/>
                  </a:lnTo>
                  <a:lnTo>
                    <a:pt x="1667535" y="4538218"/>
                  </a:lnTo>
                  <a:lnTo>
                    <a:pt x="1670113" y="4539488"/>
                  </a:lnTo>
                  <a:lnTo>
                    <a:pt x="1667344" y="4542028"/>
                  </a:lnTo>
                  <a:lnTo>
                    <a:pt x="1670723" y="4545838"/>
                  </a:lnTo>
                  <a:lnTo>
                    <a:pt x="1666113" y="4545838"/>
                  </a:lnTo>
                  <a:lnTo>
                    <a:pt x="1667205" y="4547108"/>
                  </a:lnTo>
                  <a:lnTo>
                    <a:pt x="1669681" y="4549648"/>
                  </a:lnTo>
                  <a:lnTo>
                    <a:pt x="1669859" y="4550918"/>
                  </a:lnTo>
                  <a:lnTo>
                    <a:pt x="1664373" y="4548378"/>
                  </a:lnTo>
                  <a:lnTo>
                    <a:pt x="1669440" y="4558538"/>
                  </a:lnTo>
                  <a:lnTo>
                    <a:pt x="1663522" y="4557268"/>
                  </a:lnTo>
                  <a:lnTo>
                    <a:pt x="1668449" y="4559808"/>
                  </a:lnTo>
                  <a:lnTo>
                    <a:pt x="1665605" y="4566158"/>
                  </a:lnTo>
                  <a:lnTo>
                    <a:pt x="1668297" y="4569968"/>
                  </a:lnTo>
                  <a:lnTo>
                    <a:pt x="1667154" y="4569968"/>
                  </a:lnTo>
                  <a:lnTo>
                    <a:pt x="1666925" y="4571238"/>
                  </a:lnTo>
                  <a:lnTo>
                    <a:pt x="1665427" y="4572508"/>
                  </a:lnTo>
                  <a:lnTo>
                    <a:pt x="1664462" y="4573778"/>
                  </a:lnTo>
                  <a:lnTo>
                    <a:pt x="1668564" y="4573778"/>
                  </a:lnTo>
                  <a:lnTo>
                    <a:pt x="1669453" y="4577588"/>
                  </a:lnTo>
                  <a:lnTo>
                    <a:pt x="1671955" y="4580128"/>
                  </a:lnTo>
                  <a:lnTo>
                    <a:pt x="1667941" y="4582668"/>
                  </a:lnTo>
                  <a:lnTo>
                    <a:pt x="1667167" y="4577588"/>
                  </a:lnTo>
                  <a:lnTo>
                    <a:pt x="1663344" y="4578858"/>
                  </a:lnTo>
                  <a:lnTo>
                    <a:pt x="1666671" y="4578858"/>
                  </a:lnTo>
                  <a:lnTo>
                    <a:pt x="1666595" y="4583938"/>
                  </a:lnTo>
                  <a:lnTo>
                    <a:pt x="1669376" y="4582668"/>
                  </a:lnTo>
                  <a:lnTo>
                    <a:pt x="1666900" y="4585208"/>
                  </a:lnTo>
                  <a:lnTo>
                    <a:pt x="1668157" y="4585208"/>
                  </a:lnTo>
                  <a:lnTo>
                    <a:pt x="1664741" y="4586478"/>
                  </a:lnTo>
                  <a:lnTo>
                    <a:pt x="1669872" y="4586478"/>
                  </a:lnTo>
                  <a:lnTo>
                    <a:pt x="1665579" y="4587748"/>
                  </a:lnTo>
                  <a:lnTo>
                    <a:pt x="1668691" y="4590288"/>
                  </a:lnTo>
                  <a:lnTo>
                    <a:pt x="1666113" y="4592828"/>
                  </a:lnTo>
                  <a:lnTo>
                    <a:pt x="1663890" y="4590288"/>
                  </a:lnTo>
                  <a:lnTo>
                    <a:pt x="1665401" y="4594098"/>
                  </a:lnTo>
                  <a:lnTo>
                    <a:pt x="1665122" y="4594530"/>
                  </a:lnTo>
                  <a:lnTo>
                    <a:pt x="1665795" y="4594098"/>
                  </a:lnTo>
                  <a:lnTo>
                    <a:pt x="1668005" y="4595368"/>
                  </a:lnTo>
                  <a:lnTo>
                    <a:pt x="1669034" y="4600448"/>
                  </a:lnTo>
                  <a:lnTo>
                    <a:pt x="1665122" y="4597908"/>
                  </a:lnTo>
                  <a:lnTo>
                    <a:pt x="1663128" y="4599178"/>
                  </a:lnTo>
                  <a:lnTo>
                    <a:pt x="1664106" y="4601718"/>
                  </a:lnTo>
                  <a:lnTo>
                    <a:pt x="1667637" y="4604258"/>
                  </a:lnTo>
                  <a:lnTo>
                    <a:pt x="1667446" y="4605528"/>
                  </a:lnTo>
                  <a:lnTo>
                    <a:pt x="1666824" y="4605528"/>
                  </a:lnTo>
                  <a:lnTo>
                    <a:pt x="1666608" y="4606569"/>
                  </a:lnTo>
                  <a:lnTo>
                    <a:pt x="1668818" y="4609338"/>
                  </a:lnTo>
                  <a:lnTo>
                    <a:pt x="1665820" y="4614418"/>
                  </a:lnTo>
                  <a:lnTo>
                    <a:pt x="1669630" y="4618228"/>
                  </a:lnTo>
                  <a:lnTo>
                    <a:pt x="1673974" y="4618228"/>
                  </a:lnTo>
                  <a:lnTo>
                    <a:pt x="1674012" y="4619498"/>
                  </a:lnTo>
                  <a:lnTo>
                    <a:pt x="1676374" y="4620768"/>
                  </a:lnTo>
                  <a:lnTo>
                    <a:pt x="1673847" y="4622038"/>
                  </a:lnTo>
                  <a:lnTo>
                    <a:pt x="1673936" y="4620768"/>
                  </a:lnTo>
                  <a:lnTo>
                    <a:pt x="1672920" y="4620768"/>
                  </a:lnTo>
                  <a:lnTo>
                    <a:pt x="1672145" y="4619498"/>
                  </a:lnTo>
                  <a:lnTo>
                    <a:pt x="1673199" y="4622038"/>
                  </a:lnTo>
                  <a:lnTo>
                    <a:pt x="1670888" y="4622838"/>
                  </a:lnTo>
                  <a:lnTo>
                    <a:pt x="1671167" y="4623333"/>
                  </a:lnTo>
                  <a:lnTo>
                    <a:pt x="1673390" y="4627118"/>
                  </a:lnTo>
                  <a:lnTo>
                    <a:pt x="1672323" y="4629658"/>
                  </a:lnTo>
                  <a:lnTo>
                    <a:pt x="1668741" y="4629658"/>
                  </a:lnTo>
                  <a:lnTo>
                    <a:pt x="1670215" y="4625848"/>
                  </a:lnTo>
                  <a:lnTo>
                    <a:pt x="1671180" y="4623346"/>
                  </a:lnTo>
                  <a:lnTo>
                    <a:pt x="1667992" y="4625848"/>
                  </a:lnTo>
                  <a:lnTo>
                    <a:pt x="1669402" y="4622038"/>
                  </a:lnTo>
                  <a:lnTo>
                    <a:pt x="1663750" y="4625848"/>
                  </a:lnTo>
                  <a:lnTo>
                    <a:pt x="1669465" y="4619891"/>
                  </a:lnTo>
                  <a:lnTo>
                    <a:pt x="1670392" y="4621987"/>
                  </a:lnTo>
                  <a:lnTo>
                    <a:pt x="1671967" y="4619498"/>
                  </a:lnTo>
                  <a:lnTo>
                    <a:pt x="1669834" y="4619498"/>
                  </a:lnTo>
                  <a:lnTo>
                    <a:pt x="1669288" y="4619498"/>
                  </a:lnTo>
                  <a:lnTo>
                    <a:pt x="1669415" y="4619764"/>
                  </a:lnTo>
                  <a:lnTo>
                    <a:pt x="1663788" y="4623308"/>
                  </a:lnTo>
                  <a:lnTo>
                    <a:pt x="1662684" y="4628388"/>
                  </a:lnTo>
                  <a:lnTo>
                    <a:pt x="1665516" y="4628388"/>
                  </a:lnTo>
                  <a:lnTo>
                    <a:pt x="1664398" y="4633468"/>
                  </a:lnTo>
                  <a:lnTo>
                    <a:pt x="1666367" y="4634738"/>
                  </a:lnTo>
                  <a:lnTo>
                    <a:pt x="1667344" y="4633468"/>
                  </a:lnTo>
                  <a:lnTo>
                    <a:pt x="1669288" y="4634738"/>
                  </a:lnTo>
                  <a:lnTo>
                    <a:pt x="1672742" y="4642358"/>
                  </a:lnTo>
                  <a:lnTo>
                    <a:pt x="1660271" y="4639818"/>
                  </a:lnTo>
                  <a:lnTo>
                    <a:pt x="1664931" y="4646168"/>
                  </a:lnTo>
                  <a:lnTo>
                    <a:pt x="1667294" y="4647438"/>
                  </a:lnTo>
                  <a:lnTo>
                    <a:pt x="1671777" y="4647438"/>
                  </a:lnTo>
                  <a:lnTo>
                    <a:pt x="1670151" y="4649978"/>
                  </a:lnTo>
                  <a:lnTo>
                    <a:pt x="1688541" y="4649978"/>
                  </a:lnTo>
                  <a:lnTo>
                    <a:pt x="1688858" y="4646168"/>
                  </a:lnTo>
                  <a:lnTo>
                    <a:pt x="1683385" y="4643628"/>
                  </a:lnTo>
                  <a:lnTo>
                    <a:pt x="1682686" y="4642358"/>
                  </a:lnTo>
                  <a:lnTo>
                    <a:pt x="1684997" y="4641088"/>
                  </a:lnTo>
                  <a:lnTo>
                    <a:pt x="1685874" y="4641088"/>
                  </a:lnTo>
                  <a:lnTo>
                    <a:pt x="1686407" y="4642358"/>
                  </a:lnTo>
                  <a:lnTo>
                    <a:pt x="1687106" y="4643628"/>
                  </a:lnTo>
                  <a:lnTo>
                    <a:pt x="1686179" y="4641088"/>
                  </a:lnTo>
                  <a:lnTo>
                    <a:pt x="1685721" y="4639818"/>
                  </a:lnTo>
                  <a:lnTo>
                    <a:pt x="1686433" y="4636008"/>
                  </a:lnTo>
                  <a:lnTo>
                    <a:pt x="1686674" y="4634738"/>
                  </a:lnTo>
                  <a:lnTo>
                    <a:pt x="1686191" y="4634573"/>
                  </a:lnTo>
                  <a:lnTo>
                    <a:pt x="1685937" y="4632223"/>
                  </a:lnTo>
                  <a:lnTo>
                    <a:pt x="1685937" y="4634496"/>
                  </a:lnTo>
                  <a:lnTo>
                    <a:pt x="1682813" y="4633468"/>
                  </a:lnTo>
                  <a:lnTo>
                    <a:pt x="1684616" y="4629658"/>
                  </a:lnTo>
                  <a:lnTo>
                    <a:pt x="1685937" y="4634496"/>
                  </a:lnTo>
                  <a:lnTo>
                    <a:pt x="1685937" y="4632223"/>
                  </a:lnTo>
                  <a:lnTo>
                    <a:pt x="1685798" y="4630928"/>
                  </a:lnTo>
                  <a:lnTo>
                    <a:pt x="1686966" y="4632198"/>
                  </a:lnTo>
                  <a:lnTo>
                    <a:pt x="1687182" y="4630928"/>
                  </a:lnTo>
                  <a:lnTo>
                    <a:pt x="1688249" y="4624578"/>
                  </a:lnTo>
                  <a:lnTo>
                    <a:pt x="1687703" y="4623308"/>
                  </a:lnTo>
                  <a:lnTo>
                    <a:pt x="1687156" y="4622038"/>
                  </a:lnTo>
                  <a:lnTo>
                    <a:pt x="1685531" y="4618228"/>
                  </a:lnTo>
                  <a:lnTo>
                    <a:pt x="1683131" y="4611878"/>
                  </a:lnTo>
                  <a:lnTo>
                    <a:pt x="1685404" y="4604258"/>
                  </a:lnTo>
                  <a:lnTo>
                    <a:pt x="1684909" y="4604258"/>
                  </a:lnTo>
                  <a:lnTo>
                    <a:pt x="1684693" y="4605528"/>
                  </a:lnTo>
                  <a:lnTo>
                    <a:pt x="1684032" y="4605528"/>
                  </a:lnTo>
                  <a:lnTo>
                    <a:pt x="1684629" y="4600448"/>
                  </a:lnTo>
                  <a:lnTo>
                    <a:pt x="1685188" y="4595685"/>
                  </a:lnTo>
                  <a:lnTo>
                    <a:pt x="1685150" y="4594098"/>
                  </a:lnTo>
                  <a:lnTo>
                    <a:pt x="1685074" y="4592828"/>
                  </a:lnTo>
                  <a:lnTo>
                    <a:pt x="1684756" y="4587748"/>
                  </a:lnTo>
                  <a:lnTo>
                    <a:pt x="1684642" y="4583938"/>
                  </a:lnTo>
                  <a:lnTo>
                    <a:pt x="1684515" y="4576318"/>
                  </a:lnTo>
                  <a:lnTo>
                    <a:pt x="1686852" y="4566158"/>
                  </a:lnTo>
                  <a:lnTo>
                    <a:pt x="1688007" y="4563618"/>
                  </a:lnTo>
                  <a:lnTo>
                    <a:pt x="1685556" y="4562348"/>
                  </a:lnTo>
                  <a:lnTo>
                    <a:pt x="1683715" y="4559808"/>
                  </a:lnTo>
                  <a:lnTo>
                    <a:pt x="1686877" y="4559808"/>
                  </a:lnTo>
                  <a:lnTo>
                    <a:pt x="1685683" y="4558538"/>
                  </a:lnTo>
                  <a:lnTo>
                    <a:pt x="1683283" y="4555998"/>
                  </a:lnTo>
                  <a:lnTo>
                    <a:pt x="1680679" y="4550918"/>
                  </a:lnTo>
                  <a:lnTo>
                    <a:pt x="1691170" y="4547108"/>
                  </a:lnTo>
                  <a:close/>
                </a:path>
                <a:path w="2088514" h="5033009">
                  <a:moveTo>
                    <a:pt x="1691703" y="4672838"/>
                  </a:moveTo>
                  <a:lnTo>
                    <a:pt x="1691386" y="4671568"/>
                  </a:lnTo>
                  <a:lnTo>
                    <a:pt x="1691055" y="4670298"/>
                  </a:lnTo>
                  <a:lnTo>
                    <a:pt x="1690738" y="4669028"/>
                  </a:lnTo>
                  <a:lnTo>
                    <a:pt x="1690801" y="4667758"/>
                  </a:lnTo>
                  <a:lnTo>
                    <a:pt x="1690878" y="4666488"/>
                  </a:lnTo>
                  <a:lnTo>
                    <a:pt x="1690649" y="4666589"/>
                  </a:lnTo>
                  <a:lnTo>
                    <a:pt x="1690649" y="4671568"/>
                  </a:lnTo>
                  <a:lnTo>
                    <a:pt x="1689328" y="4671568"/>
                  </a:lnTo>
                  <a:lnTo>
                    <a:pt x="1689138" y="4670298"/>
                  </a:lnTo>
                  <a:lnTo>
                    <a:pt x="1690255" y="4670298"/>
                  </a:lnTo>
                  <a:lnTo>
                    <a:pt x="1690649" y="4671568"/>
                  </a:lnTo>
                  <a:lnTo>
                    <a:pt x="1690649" y="4666589"/>
                  </a:lnTo>
                  <a:lnTo>
                    <a:pt x="1687918" y="4667758"/>
                  </a:lnTo>
                  <a:lnTo>
                    <a:pt x="1688426" y="4665218"/>
                  </a:lnTo>
                  <a:lnTo>
                    <a:pt x="1685975" y="4666488"/>
                  </a:lnTo>
                  <a:lnTo>
                    <a:pt x="1686179" y="4666488"/>
                  </a:lnTo>
                  <a:lnTo>
                    <a:pt x="1686280" y="4667605"/>
                  </a:lnTo>
                  <a:lnTo>
                    <a:pt x="1686204" y="4667339"/>
                  </a:lnTo>
                  <a:lnTo>
                    <a:pt x="1685950" y="4667580"/>
                  </a:lnTo>
                  <a:lnTo>
                    <a:pt x="1685734" y="4667783"/>
                  </a:lnTo>
                  <a:lnTo>
                    <a:pt x="1685544" y="4668012"/>
                  </a:lnTo>
                  <a:lnTo>
                    <a:pt x="1686356" y="4668380"/>
                  </a:lnTo>
                  <a:lnTo>
                    <a:pt x="1686420" y="4669028"/>
                  </a:lnTo>
                  <a:lnTo>
                    <a:pt x="1686496" y="4670298"/>
                  </a:lnTo>
                  <a:lnTo>
                    <a:pt x="1686585" y="4672838"/>
                  </a:lnTo>
                  <a:lnTo>
                    <a:pt x="1685124" y="4671568"/>
                  </a:lnTo>
                  <a:lnTo>
                    <a:pt x="1683880" y="4670298"/>
                  </a:lnTo>
                  <a:lnTo>
                    <a:pt x="1685544" y="4669028"/>
                  </a:lnTo>
                  <a:lnTo>
                    <a:pt x="1681734" y="4666488"/>
                  </a:lnTo>
                  <a:lnTo>
                    <a:pt x="1680832" y="4666488"/>
                  </a:lnTo>
                  <a:lnTo>
                    <a:pt x="1684959" y="4663948"/>
                  </a:lnTo>
                  <a:lnTo>
                    <a:pt x="1687245" y="4658868"/>
                  </a:lnTo>
                  <a:lnTo>
                    <a:pt x="1689785" y="4658868"/>
                  </a:lnTo>
                  <a:lnTo>
                    <a:pt x="1688211" y="4653788"/>
                  </a:lnTo>
                  <a:lnTo>
                    <a:pt x="1688426" y="4651248"/>
                  </a:lnTo>
                  <a:lnTo>
                    <a:pt x="1669338" y="4651248"/>
                  </a:lnTo>
                  <a:lnTo>
                    <a:pt x="1665224" y="4651248"/>
                  </a:lnTo>
                  <a:lnTo>
                    <a:pt x="1664868" y="4655058"/>
                  </a:lnTo>
                  <a:lnTo>
                    <a:pt x="1671066" y="4653788"/>
                  </a:lnTo>
                  <a:lnTo>
                    <a:pt x="1668792" y="4657966"/>
                  </a:lnTo>
                  <a:lnTo>
                    <a:pt x="1668741" y="4660138"/>
                  </a:lnTo>
                  <a:lnTo>
                    <a:pt x="1665173" y="4661408"/>
                  </a:lnTo>
                  <a:lnTo>
                    <a:pt x="1665643" y="4666488"/>
                  </a:lnTo>
                  <a:lnTo>
                    <a:pt x="1668145" y="4672838"/>
                  </a:lnTo>
                  <a:lnTo>
                    <a:pt x="1668564" y="4676648"/>
                  </a:lnTo>
                  <a:lnTo>
                    <a:pt x="1669503" y="4676648"/>
                  </a:lnTo>
                  <a:lnTo>
                    <a:pt x="1688312" y="4676648"/>
                  </a:lnTo>
                  <a:lnTo>
                    <a:pt x="1688731" y="4676648"/>
                  </a:lnTo>
                  <a:lnTo>
                    <a:pt x="1689023" y="4677918"/>
                  </a:lnTo>
                  <a:lnTo>
                    <a:pt x="1689315" y="4676648"/>
                  </a:lnTo>
                  <a:lnTo>
                    <a:pt x="1689074" y="4676648"/>
                  </a:lnTo>
                  <a:lnTo>
                    <a:pt x="1688630" y="4675378"/>
                  </a:lnTo>
                  <a:lnTo>
                    <a:pt x="1689087" y="4674108"/>
                  </a:lnTo>
                  <a:lnTo>
                    <a:pt x="1689430" y="4674108"/>
                  </a:lnTo>
                  <a:lnTo>
                    <a:pt x="1689481" y="4672838"/>
                  </a:lnTo>
                  <a:lnTo>
                    <a:pt x="1691703" y="4672838"/>
                  </a:lnTo>
                  <a:close/>
                </a:path>
                <a:path w="2088514" h="5033009">
                  <a:moveTo>
                    <a:pt x="1705241" y="4717288"/>
                  </a:moveTo>
                  <a:lnTo>
                    <a:pt x="1704276" y="4716018"/>
                  </a:lnTo>
                  <a:lnTo>
                    <a:pt x="1701774" y="4717288"/>
                  </a:lnTo>
                  <a:lnTo>
                    <a:pt x="1705241" y="4717288"/>
                  </a:lnTo>
                  <a:close/>
                </a:path>
                <a:path w="2088514" h="5033009">
                  <a:moveTo>
                    <a:pt x="1746173" y="4690605"/>
                  </a:moveTo>
                  <a:lnTo>
                    <a:pt x="1744205" y="4692688"/>
                  </a:lnTo>
                  <a:lnTo>
                    <a:pt x="1745424" y="4692243"/>
                  </a:lnTo>
                  <a:lnTo>
                    <a:pt x="1746173" y="4690605"/>
                  </a:lnTo>
                  <a:close/>
                </a:path>
                <a:path w="2088514" h="5033009">
                  <a:moveTo>
                    <a:pt x="1747418" y="4719510"/>
                  </a:moveTo>
                  <a:lnTo>
                    <a:pt x="1746796" y="4720234"/>
                  </a:lnTo>
                  <a:lnTo>
                    <a:pt x="1747126" y="4720145"/>
                  </a:lnTo>
                  <a:lnTo>
                    <a:pt x="1747367" y="4719917"/>
                  </a:lnTo>
                  <a:lnTo>
                    <a:pt x="1747418" y="4719510"/>
                  </a:lnTo>
                  <a:close/>
                </a:path>
                <a:path w="2088514" h="5033009">
                  <a:moveTo>
                    <a:pt x="1758886" y="4714697"/>
                  </a:moveTo>
                  <a:lnTo>
                    <a:pt x="1758289" y="4716018"/>
                  </a:lnTo>
                  <a:lnTo>
                    <a:pt x="1758886" y="4714697"/>
                  </a:lnTo>
                  <a:close/>
                </a:path>
                <a:path w="2088514" h="5033009">
                  <a:moveTo>
                    <a:pt x="1759839" y="4713478"/>
                  </a:moveTo>
                  <a:lnTo>
                    <a:pt x="1759673" y="4712970"/>
                  </a:lnTo>
                  <a:lnTo>
                    <a:pt x="1758886" y="4714697"/>
                  </a:lnTo>
                  <a:lnTo>
                    <a:pt x="1759839" y="4713478"/>
                  </a:lnTo>
                  <a:close/>
                </a:path>
                <a:path w="2088514" h="5033009">
                  <a:moveTo>
                    <a:pt x="1787093" y="4696968"/>
                  </a:moveTo>
                  <a:lnTo>
                    <a:pt x="1786394" y="4696193"/>
                  </a:lnTo>
                  <a:lnTo>
                    <a:pt x="1785797" y="4698238"/>
                  </a:lnTo>
                  <a:lnTo>
                    <a:pt x="1787093" y="4696968"/>
                  </a:lnTo>
                  <a:close/>
                </a:path>
                <a:path w="2088514" h="5033009">
                  <a:moveTo>
                    <a:pt x="1788401" y="4695698"/>
                  </a:moveTo>
                  <a:lnTo>
                    <a:pt x="1787093" y="4696968"/>
                  </a:lnTo>
                  <a:lnTo>
                    <a:pt x="1788236" y="4698238"/>
                  </a:lnTo>
                  <a:lnTo>
                    <a:pt x="1788401" y="4695698"/>
                  </a:lnTo>
                  <a:close/>
                </a:path>
                <a:path w="2088514" h="5033009">
                  <a:moveTo>
                    <a:pt x="1816061" y="4791697"/>
                  </a:moveTo>
                  <a:lnTo>
                    <a:pt x="1814893" y="4792218"/>
                  </a:lnTo>
                  <a:lnTo>
                    <a:pt x="1814664" y="4793488"/>
                  </a:lnTo>
                  <a:lnTo>
                    <a:pt x="1816061" y="4792218"/>
                  </a:lnTo>
                  <a:lnTo>
                    <a:pt x="1816061" y="4791697"/>
                  </a:lnTo>
                  <a:close/>
                </a:path>
                <a:path w="2088514" h="5033009">
                  <a:moveTo>
                    <a:pt x="1816531" y="4791481"/>
                  </a:moveTo>
                  <a:lnTo>
                    <a:pt x="1816049" y="4790948"/>
                  </a:lnTo>
                  <a:lnTo>
                    <a:pt x="1816061" y="4791697"/>
                  </a:lnTo>
                  <a:lnTo>
                    <a:pt x="1816531" y="4791481"/>
                  </a:lnTo>
                  <a:close/>
                </a:path>
                <a:path w="2088514" h="5033009">
                  <a:moveTo>
                    <a:pt x="1829689" y="4888535"/>
                  </a:moveTo>
                  <a:lnTo>
                    <a:pt x="1828507" y="4887468"/>
                  </a:lnTo>
                  <a:lnTo>
                    <a:pt x="1829269" y="4888738"/>
                  </a:lnTo>
                  <a:lnTo>
                    <a:pt x="1829689" y="4888535"/>
                  </a:lnTo>
                  <a:close/>
                </a:path>
                <a:path w="2088514" h="5033009">
                  <a:moveTo>
                    <a:pt x="1832902" y="4902619"/>
                  </a:moveTo>
                  <a:lnTo>
                    <a:pt x="1832660" y="4902492"/>
                  </a:lnTo>
                  <a:lnTo>
                    <a:pt x="1832432" y="4902339"/>
                  </a:lnTo>
                  <a:lnTo>
                    <a:pt x="1832076" y="4902276"/>
                  </a:lnTo>
                  <a:lnTo>
                    <a:pt x="1831187" y="4905032"/>
                  </a:lnTo>
                  <a:lnTo>
                    <a:pt x="1832127" y="4904219"/>
                  </a:lnTo>
                  <a:lnTo>
                    <a:pt x="1832610" y="4903406"/>
                  </a:lnTo>
                  <a:lnTo>
                    <a:pt x="1832902" y="4902619"/>
                  </a:lnTo>
                  <a:close/>
                </a:path>
                <a:path w="2088514" h="5033009">
                  <a:moveTo>
                    <a:pt x="1834857" y="4930699"/>
                  </a:moveTo>
                  <a:lnTo>
                    <a:pt x="1834248" y="4923345"/>
                  </a:lnTo>
                  <a:lnTo>
                    <a:pt x="1834261" y="4925466"/>
                  </a:lnTo>
                  <a:lnTo>
                    <a:pt x="1834502" y="4928171"/>
                  </a:lnTo>
                  <a:lnTo>
                    <a:pt x="1834857" y="4930699"/>
                  </a:lnTo>
                  <a:close/>
                </a:path>
                <a:path w="2088514" h="5033009">
                  <a:moveTo>
                    <a:pt x="1834972" y="4931499"/>
                  </a:moveTo>
                  <a:lnTo>
                    <a:pt x="1834857" y="4930699"/>
                  </a:lnTo>
                  <a:lnTo>
                    <a:pt x="1834921" y="4931524"/>
                  </a:lnTo>
                  <a:close/>
                </a:path>
                <a:path w="2088514" h="5033009">
                  <a:moveTo>
                    <a:pt x="1836115" y="4766234"/>
                  </a:moveTo>
                  <a:lnTo>
                    <a:pt x="1835823" y="4765980"/>
                  </a:lnTo>
                  <a:lnTo>
                    <a:pt x="1835950" y="4766462"/>
                  </a:lnTo>
                  <a:lnTo>
                    <a:pt x="1836115" y="4766234"/>
                  </a:lnTo>
                  <a:close/>
                </a:path>
                <a:path w="2088514" h="5033009">
                  <a:moveTo>
                    <a:pt x="1839556" y="4813224"/>
                  </a:moveTo>
                  <a:lnTo>
                    <a:pt x="1839163" y="4812538"/>
                  </a:lnTo>
                  <a:lnTo>
                    <a:pt x="1837220" y="4811801"/>
                  </a:lnTo>
                  <a:lnTo>
                    <a:pt x="1837626" y="4812538"/>
                  </a:lnTo>
                  <a:lnTo>
                    <a:pt x="1839556" y="4813224"/>
                  </a:lnTo>
                  <a:close/>
                </a:path>
                <a:path w="2088514" h="5033009">
                  <a:moveTo>
                    <a:pt x="1840611" y="4963604"/>
                  </a:moveTo>
                  <a:close/>
                </a:path>
                <a:path w="2088514" h="5033009">
                  <a:moveTo>
                    <a:pt x="1842833" y="4848098"/>
                  </a:moveTo>
                  <a:lnTo>
                    <a:pt x="1841030" y="4848098"/>
                  </a:lnTo>
                  <a:lnTo>
                    <a:pt x="1841436" y="4849088"/>
                  </a:lnTo>
                  <a:lnTo>
                    <a:pt x="1842833" y="4848098"/>
                  </a:lnTo>
                  <a:close/>
                </a:path>
                <a:path w="2088514" h="5033009">
                  <a:moveTo>
                    <a:pt x="1843493" y="4818888"/>
                  </a:moveTo>
                  <a:lnTo>
                    <a:pt x="1842477" y="4813808"/>
                  </a:lnTo>
                  <a:lnTo>
                    <a:pt x="1842223" y="4812538"/>
                  </a:lnTo>
                  <a:lnTo>
                    <a:pt x="1840064" y="4811268"/>
                  </a:lnTo>
                  <a:lnTo>
                    <a:pt x="1840560" y="4812538"/>
                  </a:lnTo>
                  <a:lnTo>
                    <a:pt x="1841715" y="4813808"/>
                  </a:lnTo>
                  <a:lnTo>
                    <a:pt x="1841195" y="4813808"/>
                  </a:lnTo>
                  <a:lnTo>
                    <a:pt x="1839556" y="4813224"/>
                  </a:lnTo>
                  <a:lnTo>
                    <a:pt x="1841322" y="4816348"/>
                  </a:lnTo>
                  <a:lnTo>
                    <a:pt x="1843493" y="4818888"/>
                  </a:lnTo>
                  <a:close/>
                </a:path>
                <a:path w="2088514" h="5033009">
                  <a:moveTo>
                    <a:pt x="1845017" y="4824133"/>
                  </a:moveTo>
                  <a:lnTo>
                    <a:pt x="1843239" y="4823130"/>
                  </a:lnTo>
                  <a:lnTo>
                    <a:pt x="1843252" y="4824768"/>
                  </a:lnTo>
                  <a:lnTo>
                    <a:pt x="1842185" y="4826533"/>
                  </a:lnTo>
                  <a:lnTo>
                    <a:pt x="1842731" y="4827282"/>
                  </a:lnTo>
                  <a:lnTo>
                    <a:pt x="1844255" y="4826279"/>
                  </a:lnTo>
                  <a:lnTo>
                    <a:pt x="1845017" y="4824133"/>
                  </a:lnTo>
                  <a:close/>
                </a:path>
                <a:path w="2088514" h="5033009">
                  <a:moveTo>
                    <a:pt x="1845271" y="4848098"/>
                  </a:moveTo>
                  <a:lnTo>
                    <a:pt x="1844636" y="4846828"/>
                  </a:lnTo>
                  <a:lnTo>
                    <a:pt x="1842833" y="4848098"/>
                  </a:lnTo>
                  <a:lnTo>
                    <a:pt x="1843862" y="4848098"/>
                  </a:lnTo>
                  <a:lnTo>
                    <a:pt x="1842693" y="4849368"/>
                  </a:lnTo>
                  <a:lnTo>
                    <a:pt x="1845271" y="4848098"/>
                  </a:lnTo>
                  <a:close/>
                </a:path>
                <a:path w="2088514" h="5033009">
                  <a:moveTo>
                    <a:pt x="1853031" y="4893907"/>
                  </a:moveTo>
                  <a:lnTo>
                    <a:pt x="1852828" y="4894072"/>
                  </a:lnTo>
                  <a:lnTo>
                    <a:pt x="1852688" y="4894250"/>
                  </a:lnTo>
                  <a:lnTo>
                    <a:pt x="1852510" y="4894427"/>
                  </a:lnTo>
                  <a:lnTo>
                    <a:pt x="1852777" y="4895151"/>
                  </a:lnTo>
                  <a:lnTo>
                    <a:pt x="1853031" y="4893907"/>
                  </a:lnTo>
                  <a:close/>
                </a:path>
                <a:path w="2088514" h="5033009">
                  <a:moveTo>
                    <a:pt x="1855343" y="4877308"/>
                  </a:moveTo>
                  <a:lnTo>
                    <a:pt x="1851126" y="4874768"/>
                  </a:lnTo>
                  <a:lnTo>
                    <a:pt x="1849018" y="4873498"/>
                  </a:lnTo>
                  <a:lnTo>
                    <a:pt x="1846910" y="4872228"/>
                  </a:lnTo>
                  <a:lnTo>
                    <a:pt x="1850364" y="4868418"/>
                  </a:lnTo>
                  <a:lnTo>
                    <a:pt x="1850872" y="4869688"/>
                  </a:lnTo>
                  <a:lnTo>
                    <a:pt x="1851520" y="4868418"/>
                  </a:lnTo>
                  <a:lnTo>
                    <a:pt x="1852790" y="4865878"/>
                  </a:lnTo>
                  <a:lnTo>
                    <a:pt x="1847443" y="4863338"/>
                  </a:lnTo>
                  <a:lnTo>
                    <a:pt x="1847316" y="4859528"/>
                  </a:lnTo>
                  <a:lnTo>
                    <a:pt x="1848345" y="4859528"/>
                  </a:lnTo>
                  <a:lnTo>
                    <a:pt x="1844484" y="4856988"/>
                  </a:lnTo>
                  <a:lnTo>
                    <a:pt x="1842579" y="4851908"/>
                  </a:lnTo>
                  <a:lnTo>
                    <a:pt x="1841550" y="4849368"/>
                  </a:lnTo>
                  <a:lnTo>
                    <a:pt x="1841436" y="4849088"/>
                  </a:lnTo>
                  <a:lnTo>
                    <a:pt x="1841030" y="4849368"/>
                  </a:lnTo>
                  <a:lnTo>
                    <a:pt x="1839772" y="4845558"/>
                  </a:lnTo>
                  <a:lnTo>
                    <a:pt x="1841055" y="4844288"/>
                  </a:lnTo>
                  <a:lnTo>
                    <a:pt x="1841931" y="4841748"/>
                  </a:lnTo>
                  <a:lnTo>
                    <a:pt x="1844751" y="4840478"/>
                  </a:lnTo>
                  <a:lnTo>
                    <a:pt x="1845386" y="4844288"/>
                  </a:lnTo>
                  <a:lnTo>
                    <a:pt x="1848840" y="4841748"/>
                  </a:lnTo>
                  <a:lnTo>
                    <a:pt x="1846745" y="4840478"/>
                  </a:lnTo>
                  <a:lnTo>
                    <a:pt x="1844636" y="4839208"/>
                  </a:lnTo>
                  <a:lnTo>
                    <a:pt x="1845017" y="4837938"/>
                  </a:lnTo>
                  <a:lnTo>
                    <a:pt x="1846668" y="4837938"/>
                  </a:lnTo>
                  <a:lnTo>
                    <a:pt x="1846351" y="4836668"/>
                  </a:lnTo>
                  <a:lnTo>
                    <a:pt x="1845386" y="4832858"/>
                  </a:lnTo>
                  <a:lnTo>
                    <a:pt x="1841322" y="4832858"/>
                  </a:lnTo>
                  <a:lnTo>
                    <a:pt x="1840801" y="4827778"/>
                  </a:lnTo>
                  <a:lnTo>
                    <a:pt x="1839671" y="4827778"/>
                  </a:lnTo>
                  <a:lnTo>
                    <a:pt x="1835188" y="4825238"/>
                  </a:lnTo>
                  <a:lnTo>
                    <a:pt x="1841563" y="4825238"/>
                  </a:lnTo>
                  <a:lnTo>
                    <a:pt x="1838134" y="4822698"/>
                  </a:lnTo>
                  <a:lnTo>
                    <a:pt x="1842084" y="4821428"/>
                  </a:lnTo>
                  <a:lnTo>
                    <a:pt x="1840814" y="4818888"/>
                  </a:lnTo>
                  <a:lnTo>
                    <a:pt x="1837118" y="4815078"/>
                  </a:lnTo>
                  <a:lnTo>
                    <a:pt x="1835835" y="4811268"/>
                  </a:lnTo>
                  <a:lnTo>
                    <a:pt x="1837220" y="4811801"/>
                  </a:lnTo>
                  <a:lnTo>
                    <a:pt x="1836940" y="4811268"/>
                  </a:lnTo>
                  <a:lnTo>
                    <a:pt x="1835581" y="4808728"/>
                  </a:lnTo>
                  <a:lnTo>
                    <a:pt x="1835086" y="4804918"/>
                  </a:lnTo>
                  <a:lnTo>
                    <a:pt x="1838642" y="4803648"/>
                  </a:lnTo>
                  <a:lnTo>
                    <a:pt x="1839074" y="4799838"/>
                  </a:lnTo>
                  <a:lnTo>
                    <a:pt x="1839061" y="4794758"/>
                  </a:lnTo>
                  <a:lnTo>
                    <a:pt x="1841334" y="4790948"/>
                  </a:lnTo>
                  <a:lnTo>
                    <a:pt x="1840547" y="4789678"/>
                  </a:lnTo>
                  <a:lnTo>
                    <a:pt x="1837397" y="4784598"/>
                  </a:lnTo>
                  <a:lnTo>
                    <a:pt x="1840585" y="4776978"/>
                  </a:lnTo>
                  <a:lnTo>
                    <a:pt x="1839633" y="4771898"/>
                  </a:lnTo>
                  <a:lnTo>
                    <a:pt x="1838934" y="4768088"/>
                  </a:lnTo>
                  <a:lnTo>
                    <a:pt x="1833181" y="4771898"/>
                  </a:lnTo>
                  <a:lnTo>
                    <a:pt x="1836318" y="4768088"/>
                  </a:lnTo>
                  <a:lnTo>
                    <a:pt x="1838413" y="4765548"/>
                  </a:lnTo>
                  <a:lnTo>
                    <a:pt x="1837283" y="4766018"/>
                  </a:lnTo>
                  <a:lnTo>
                    <a:pt x="1838159" y="4763414"/>
                  </a:lnTo>
                  <a:lnTo>
                    <a:pt x="1836115" y="4766234"/>
                  </a:lnTo>
                  <a:lnTo>
                    <a:pt x="1836293" y="4766411"/>
                  </a:lnTo>
                  <a:lnTo>
                    <a:pt x="1832140" y="4768088"/>
                  </a:lnTo>
                  <a:lnTo>
                    <a:pt x="1831467" y="4765548"/>
                  </a:lnTo>
                  <a:lnTo>
                    <a:pt x="1831467" y="4764278"/>
                  </a:lnTo>
                  <a:lnTo>
                    <a:pt x="1831848" y="4764278"/>
                  </a:lnTo>
                  <a:lnTo>
                    <a:pt x="1832013" y="4763909"/>
                  </a:lnTo>
                  <a:lnTo>
                    <a:pt x="1832965" y="4763440"/>
                  </a:lnTo>
                  <a:lnTo>
                    <a:pt x="1835823" y="4765980"/>
                  </a:lnTo>
                  <a:lnTo>
                    <a:pt x="1835175" y="4763440"/>
                  </a:lnTo>
                  <a:lnTo>
                    <a:pt x="1834184" y="4759541"/>
                  </a:lnTo>
                  <a:lnTo>
                    <a:pt x="1833016" y="4761789"/>
                  </a:lnTo>
                  <a:lnTo>
                    <a:pt x="1834819" y="4757928"/>
                  </a:lnTo>
                  <a:lnTo>
                    <a:pt x="1836458" y="4756658"/>
                  </a:lnTo>
                  <a:lnTo>
                    <a:pt x="1836470" y="4760468"/>
                  </a:lnTo>
                  <a:lnTo>
                    <a:pt x="1837867" y="4759198"/>
                  </a:lnTo>
                  <a:lnTo>
                    <a:pt x="1837791" y="4756658"/>
                  </a:lnTo>
                  <a:lnTo>
                    <a:pt x="1837740" y="4755388"/>
                  </a:lnTo>
                  <a:lnTo>
                    <a:pt x="1840306" y="4757928"/>
                  </a:lnTo>
                  <a:lnTo>
                    <a:pt x="1841588" y="4754118"/>
                  </a:lnTo>
                  <a:lnTo>
                    <a:pt x="1839404" y="4755388"/>
                  </a:lnTo>
                  <a:lnTo>
                    <a:pt x="1838769" y="4754118"/>
                  </a:lnTo>
                  <a:lnTo>
                    <a:pt x="1838134" y="4752848"/>
                  </a:lnTo>
                  <a:lnTo>
                    <a:pt x="1838655" y="4750308"/>
                  </a:lnTo>
                  <a:lnTo>
                    <a:pt x="1836204" y="4754118"/>
                  </a:lnTo>
                  <a:lnTo>
                    <a:pt x="1834108" y="4751578"/>
                  </a:lnTo>
                  <a:lnTo>
                    <a:pt x="1832000" y="4749038"/>
                  </a:lnTo>
                  <a:lnTo>
                    <a:pt x="1840814" y="4749038"/>
                  </a:lnTo>
                  <a:lnTo>
                    <a:pt x="1836623" y="4743958"/>
                  </a:lnTo>
                  <a:lnTo>
                    <a:pt x="1838883" y="4745228"/>
                  </a:lnTo>
                  <a:lnTo>
                    <a:pt x="1838071" y="4743958"/>
                  </a:lnTo>
                  <a:lnTo>
                    <a:pt x="1837270" y="4742688"/>
                  </a:lnTo>
                  <a:lnTo>
                    <a:pt x="1837321" y="4733798"/>
                  </a:lnTo>
                  <a:lnTo>
                    <a:pt x="1831809" y="4731258"/>
                  </a:lnTo>
                  <a:lnTo>
                    <a:pt x="1832457" y="4731258"/>
                  </a:lnTo>
                  <a:lnTo>
                    <a:pt x="1834083" y="4729988"/>
                  </a:lnTo>
                  <a:lnTo>
                    <a:pt x="1834743" y="4731258"/>
                  </a:lnTo>
                  <a:lnTo>
                    <a:pt x="1834692" y="4729988"/>
                  </a:lnTo>
                  <a:lnTo>
                    <a:pt x="1834464" y="4723638"/>
                  </a:lnTo>
                  <a:lnTo>
                    <a:pt x="1827009" y="4716018"/>
                  </a:lnTo>
                  <a:lnTo>
                    <a:pt x="1827949" y="4713478"/>
                  </a:lnTo>
                  <a:lnTo>
                    <a:pt x="1829333" y="4709668"/>
                  </a:lnTo>
                  <a:lnTo>
                    <a:pt x="1830959" y="4709668"/>
                  </a:lnTo>
                  <a:lnTo>
                    <a:pt x="1830324" y="4708398"/>
                  </a:lnTo>
                  <a:lnTo>
                    <a:pt x="1827720" y="4708398"/>
                  </a:lnTo>
                  <a:lnTo>
                    <a:pt x="1829041" y="4705858"/>
                  </a:lnTo>
                  <a:lnTo>
                    <a:pt x="1829689" y="4705858"/>
                  </a:lnTo>
                  <a:lnTo>
                    <a:pt x="1830654" y="4707128"/>
                  </a:lnTo>
                  <a:lnTo>
                    <a:pt x="1830666" y="4705858"/>
                  </a:lnTo>
                  <a:lnTo>
                    <a:pt x="1827441" y="4703318"/>
                  </a:lnTo>
                  <a:lnTo>
                    <a:pt x="1828076" y="4700778"/>
                  </a:lnTo>
                  <a:lnTo>
                    <a:pt x="1830044" y="4702048"/>
                  </a:lnTo>
                  <a:lnTo>
                    <a:pt x="1830209" y="4700778"/>
                  </a:lnTo>
                  <a:lnTo>
                    <a:pt x="1830527" y="4698238"/>
                  </a:lnTo>
                  <a:lnTo>
                    <a:pt x="1829181" y="4695698"/>
                  </a:lnTo>
                  <a:lnTo>
                    <a:pt x="1827149" y="4693158"/>
                  </a:lnTo>
                  <a:lnTo>
                    <a:pt x="1825637" y="4690618"/>
                  </a:lnTo>
                  <a:lnTo>
                    <a:pt x="1824875" y="4689348"/>
                  </a:lnTo>
                  <a:lnTo>
                    <a:pt x="1822170" y="4685538"/>
                  </a:lnTo>
                  <a:lnTo>
                    <a:pt x="1819846" y="4682998"/>
                  </a:lnTo>
                  <a:lnTo>
                    <a:pt x="1821751" y="4681728"/>
                  </a:lnTo>
                  <a:lnTo>
                    <a:pt x="1822018" y="4677918"/>
                  </a:lnTo>
                  <a:lnTo>
                    <a:pt x="1820900" y="4675378"/>
                  </a:lnTo>
                  <a:lnTo>
                    <a:pt x="1819833" y="4672838"/>
                  </a:lnTo>
                  <a:lnTo>
                    <a:pt x="1817255" y="4670298"/>
                  </a:lnTo>
                  <a:lnTo>
                    <a:pt x="1815299" y="4667758"/>
                  </a:lnTo>
                  <a:lnTo>
                    <a:pt x="1815757" y="4667758"/>
                  </a:lnTo>
                  <a:lnTo>
                    <a:pt x="1809394" y="4663948"/>
                  </a:lnTo>
                  <a:lnTo>
                    <a:pt x="1807946" y="4663948"/>
                  </a:lnTo>
                  <a:lnTo>
                    <a:pt x="1807946" y="4698238"/>
                  </a:lnTo>
                  <a:lnTo>
                    <a:pt x="1805660" y="4698238"/>
                  </a:lnTo>
                  <a:lnTo>
                    <a:pt x="1806308" y="4696968"/>
                  </a:lnTo>
                  <a:lnTo>
                    <a:pt x="1806968" y="4696968"/>
                  </a:lnTo>
                  <a:lnTo>
                    <a:pt x="1807946" y="4698238"/>
                  </a:lnTo>
                  <a:lnTo>
                    <a:pt x="1807946" y="4663948"/>
                  </a:lnTo>
                  <a:lnTo>
                    <a:pt x="1802345" y="4663948"/>
                  </a:lnTo>
                  <a:lnTo>
                    <a:pt x="1791258" y="4669028"/>
                  </a:lnTo>
                  <a:lnTo>
                    <a:pt x="1785797" y="4674108"/>
                  </a:lnTo>
                  <a:lnTo>
                    <a:pt x="1783753" y="4676648"/>
                  </a:lnTo>
                  <a:lnTo>
                    <a:pt x="1778469" y="4676648"/>
                  </a:lnTo>
                  <a:lnTo>
                    <a:pt x="1772640" y="4679188"/>
                  </a:lnTo>
                  <a:lnTo>
                    <a:pt x="1766531" y="4681728"/>
                  </a:lnTo>
                  <a:lnTo>
                    <a:pt x="1760372" y="4682998"/>
                  </a:lnTo>
                  <a:lnTo>
                    <a:pt x="1761807" y="4684268"/>
                  </a:lnTo>
                  <a:lnTo>
                    <a:pt x="1761896" y="4686808"/>
                  </a:lnTo>
                  <a:lnTo>
                    <a:pt x="1760905" y="4688078"/>
                  </a:lnTo>
                  <a:lnTo>
                    <a:pt x="1758886" y="4688078"/>
                  </a:lnTo>
                  <a:lnTo>
                    <a:pt x="1758010" y="4693158"/>
                  </a:lnTo>
                  <a:lnTo>
                    <a:pt x="1756283" y="4689348"/>
                  </a:lnTo>
                  <a:lnTo>
                    <a:pt x="1756879" y="4689348"/>
                  </a:lnTo>
                  <a:lnTo>
                    <a:pt x="1753730" y="4685538"/>
                  </a:lnTo>
                  <a:lnTo>
                    <a:pt x="1750987" y="4688078"/>
                  </a:lnTo>
                  <a:lnTo>
                    <a:pt x="1748383" y="4689348"/>
                  </a:lnTo>
                  <a:lnTo>
                    <a:pt x="1750555" y="4694428"/>
                  </a:lnTo>
                  <a:lnTo>
                    <a:pt x="1743519" y="4695698"/>
                  </a:lnTo>
                  <a:lnTo>
                    <a:pt x="1737690" y="4699508"/>
                  </a:lnTo>
                  <a:lnTo>
                    <a:pt x="1732521" y="4702048"/>
                  </a:lnTo>
                  <a:lnTo>
                    <a:pt x="1727403" y="4702048"/>
                  </a:lnTo>
                  <a:lnTo>
                    <a:pt x="1726438" y="4704588"/>
                  </a:lnTo>
                  <a:lnTo>
                    <a:pt x="1724431" y="4705858"/>
                  </a:lnTo>
                  <a:lnTo>
                    <a:pt x="1723491" y="4707128"/>
                  </a:lnTo>
                  <a:lnTo>
                    <a:pt x="1722183" y="4704588"/>
                  </a:lnTo>
                  <a:lnTo>
                    <a:pt x="1714944" y="4707128"/>
                  </a:lnTo>
                  <a:lnTo>
                    <a:pt x="1709762" y="4710938"/>
                  </a:lnTo>
                  <a:lnTo>
                    <a:pt x="1709889" y="4708398"/>
                  </a:lnTo>
                  <a:lnTo>
                    <a:pt x="1706676" y="4709668"/>
                  </a:lnTo>
                  <a:lnTo>
                    <a:pt x="1709966" y="4718558"/>
                  </a:lnTo>
                  <a:lnTo>
                    <a:pt x="1707184" y="4719828"/>
                  </a:lnTo>
                  <a:lnTo>
                    <a:pt x="1706219" y="4718558"/>
                  </a:lnTo>
                  <a:lnTo>
                    <a:pt x="1698993" y="4718558"/>
                  </a:lnTo>
                  <a:lnTo>
                    <a:pt x="1697367" y="4718558"/>
                  </a:lnTo>
                  <a:lnTo>
                    <a:pt x="1696250" y="4718558"/>
                  </a:lnTo>
                  <a:lnTo>
                    <a:pt x="1694853" y="4719828"/>
                  </a:lnTo>
                  <a:lnTo>
                    <a:pt x="1695119" y="4718558"/>
                  </a:lnTo>
                  <a:lnTo>
                    <a:pt x="1695386" y="4717288"/>
                  </a:lnTo>
                  <a:lnTo>
                    <a:pt x="1694586" y="4717288"/>
                  </a:lnTo>
                  <a:lnTo>
                    <a:pt x="1695754" y="4714748"/>
                  </a:lnTo>
                  <a:lnTo>
                    <a:pt x="1691665" y="4718558"/>
                  </a:lnTo>
                  <a:lnTo>
                    <a:pt x="1694281" y="4716018"/>
                  </a:lnTo>
                  <a:lnTo>
                    <a:pt x="1691093" y="4718558"/>
                  </a:lnTo>
                  <a:lnTo>
                    <a:pt x="1688287" y="4716018"/>
                  </a:lnTo>
                  <a:lnTo>
                    <a:pt x="1691132" y="4714748"/>
                  </a:lnTo>
                  <a:lnTo>
                    <a:pt x="1685925" y="4714748"/>
                  </a:lnTo>
                  <a:lnTo>
                    <a:pt x="1684261" y="4710938"/>
                  </a:lnTo>
                  <a:lnTo>
                    <a:pt x="1685899" y="4710938"/>
                  </a:lnTo>
                  <a:lnTo>
                    <a:pt x="1686445" y="4709668"/>
                  </a:lnTo>
                  <a:lnTo>
                    <a:pt x="1686991" y="4708398"/>
                  </a:lnTo>
                  <a:lnTo>
                    <a:pt x="1682788" y="4709668"/>
                  </a:lnTo>
                  <a:lnTo>
                    <a:pt x="1683994" y="4705858"/>
                  </a:lnTo>
                  <a:lnTo>
                    <a:pt x="1685975" y="4707128"/>
                  </a:lnTo>
                  <a:lnTo>
                    <a:pt x="1685963" y="4704588"/>
                  </a:lnTo>
                  <a:lnTo>
                    <a:pt x="1684997" y="4704588"/>
                  </a:lnTo>
                  <a:lnTo>
                    <a:pt x="1682762" y="4703318"/>
                  </a:lnTo>
                  <a:lnTo>
                    <a:pt x="1681480" y="4702048"/>
                  </a:lnTo>
                  <a:lnTo>
                    <a:pt x="1683486" y="4698238"/>
                  </a:lnTo>
                  <a:lnTo>
                    <a:pt x="1686115" y="4696968"/>
                  </a:lnTo>
                  <a:lnTo>
                    <a:pt x="1684528" y="4696968"/>
                  </a:lnTo>
                  <a:lnTo>
                    <a:pt x="1682407" y="4694428"/>
                  </a:lnTo>
                  <a:lnTo>
                    <a:pt x="1683181" y="4693158"/>
                  </a:lnTo>
                  <a:lnTo>
                    <a:pt x="1684185" y="4693158"/>
                  </a:lnTo>
                  <a:lnTo>
                    <a:pt x="1685086" y="4694428"/>
                  </a:lnTo>
                  <a:lnTo>
                    <a:pt x="1685505" y="4693158"/>
                  </a:lnTo>
                  <a:lnTo>
                    <a:pt x="1686737" y="4689348"/>
                  </a:lnTo>
                  <a:lnTo>
                    <a:pt x="1688617" y="4689348"/>
                  </a:lnTo>
                  <a:lnTo>
                    <a:pt x="1689138" y="4685538"/>
                  </a:lnTo>
                  <a:lnTo>
                    <a:pt x="1692808" y="4688078"/>
                  </a:lnTo>
                  <a:lnTo>
                    <a:pt x="1690827" y="4685538"/>
                  </a:lnTo>
                  <a:lnTo>
                    <a:pt x="1687576" y="4681728"/>
                  </a:lnTo>
                  <a:lnTo>
                    <a:pt x="1686496" y="4680458"/>
                  </a:lnTo>
                  <a:lnTo>
                    <a:pt x="1687804" y="4677918"/>
                  </a:lnTo>
                  <a:lnTo>
                    <a:pt x="1686471" y="4677918"/>
                  </a:lnTo>
                  <a:lnTo>
                    <a:pt x="1686471" y="4681728"/>
                  </a:lnTo>
                  <a:lnTo>
                    <a:pt x="1686344" y="4685538"/>
                  </a:lnTo>
                  <a:lnTo>
                    <a:pt x="1686229" y="4687646"/>
                  </a:lnTo>
                  <a:lnTo>
                    <a:pt x="1681810" y="4685538"/>
                  </a:lnTo>
                  <a:lnTo>
                    <a:pt x="1684731" y="4681728"/>
                  </a:lnTo>
                  <a:lnTo>
                    <a:pt x="1686471" y="4681728"/>
                  </a:lnTo>
                  <a:lnTo>
                    <a:pt x="1686471" y="4677918"/>
                  </a:lnTo>
                  <a:lnTo>
                    <a:pt x="1671866" y="4677918"/>
                  </a:lnTo>
                  <a:lnTo>
                    <a:pt x="1671866" y="4681728"/>
                  </a:lnTo>
                  <a:lnTo>
                    <a:pt x="1671789" y="4682998"/>
                  </a:lnTo>
                  <a:lnTo>
                    <a:pt x="1671129" y="4682998"/>
                  </a:lnTo>
                  <a:lnTo>
                    <a:pt x="1670519" y="4684268"/>
                  </a:lnTo>
                  <a:lnTo>
                    <a:pt x="1669630" y="4685538"/>
                  </a:lnTo>
                  <a:lnTo>
                    <a:pt x="1669757" y="4684268"/>
                  </a:lnTo>
                  <a:lnTo>
                    <a:pt x="1669808" y="4681728"/>
                  </a:lnTo>
                  <a:lnTo>
                    <a:pt x="1671866" y="4681728"/>
                  </a:lnTo>
                  <a:lnTo>
                    <a:pt x="1671866" y="4677918"/>
                  </a:lnTo>
                  <a:lnTo>
                    <a:pt x="1669694" y="4677918"/>
                  </a:lnTo>
                  <a:lnTo>
                    <a:pt x="1668716" y="4677918"/>
                  </a:lnTo>
                  <a:lnTo>
                    <a:pt x="1667662" y="4677918"/>
                  </a:lnTo>
                  <a:lnTo>
                    <a:pt x="1665452" y="4677918"/>
                  </a:lnTo>
                  <a:lnTo>
                    <a:pt x="1667129" y="4685538"/>
                  </a:lnTo>
                  <a:lnTo>
                    <a:pt x="1664754" y="4694428"/>
                  </a:lnTo>
                  <a:lnTo>
                    <a:pt x="1662595" y="4702048"/>
                  </a:lnTo>
                  <a:lnTo>
                    <a:pt x="1665757" y="4704588"/>
                  </a:lnTo>
                  <a:lnTo>
                    <a:pt x="1665757" y="4705858"/>
                  </a:lnTo>
                  <a:lnTo>
                    <a:pt x="1667065" y="4707128"/>
                  </a:lnTo>
                  <a:lnTo>
                    <a:pt x="1667408" y="4708398"/>
                  </a:lnTo>
                  <a:lnTo>
                    <a:pt x="1665541" y="4709668"/>
                  </a:lnTo>
                  <a:lnTo>
                    <a:pt x="1664487" y="4708398"/>
                  </a:lnTo>
                  <a:lnTo>
                    <a:pt x="1667052" y="4713478"/>
                  </a:lnTo>
                  <a:lnTo>
                    <a:pt x="1669846" y="4719828"/>
                  </a:lnTo>
                  <a:lnTo>
                    <a:pt x="1672691" y="4726178"/>
                  </a:lnTo>
                  <a:lnTo>
                    <a:pt x="1675422" y="4732528"/>
                  </a:lnTo>
                  <a:lnTo>
                    <a:pt x="1673694" y="4732528"/>
                  </a:lnTo>
                  <a:lnTo>
                    <a:pt x="1675307" y="4735068"/>
                  </a:lnTo>
                  <a:lnTo>
                    <a:pt x="1683931" y="4735068"/>
                  </a:lnTo>
                  <a:lnTo>
                    <a:pt x="1685836" y="4737608"/>
                  </a:lnTo>
                  <a:lnTo>
                    <a:pt x="1684629" y="4737608"/>
                  </a:lnTo>
                  <a:lnTo>
                    <a:pt x="1690357" y="4741418"/>
                  </a:lnTo>
                  <a:lnTo>
                    <a:pt x="1698294" y="4741418"/>
                  </a:lnTo>
                  <a:lnTo>
                    <a:pt x="1704479" y="4738878"/>
                  </a:lnTo>
                  <a:lnTo>
                    <a:pt x="1709915" y="4737608"/>
                  </a:lnTo>
                  <a:lnTo>
                    <a:pt x="1713979" y="4735068"/>
                  </a:lnTo>
                  <a:lnTo>
                    <a:pt x="1717979" y="4736338"/>
                  </a:lnTo>
                  <a:lnTo>
                    <a:pt x="1717052" y="4731258"/>
                  </a:lnTo>
                  <a:lnTo>
                    <a:pt x="1726666" y="4733798"/>
                  </a:lnTo>
                  <a:lnTo>
                    <a:pt x="1725701" y="4731258"/>
                  </a:lnTo>
                  <a:lnTo>
                    <a:pt x="1724266" y="4727448"/>
                  </a:lnTo>
                  <a:lnTo>
                    <a:pt x="1730171" y="4727448"/>
                  </a:lnTo>
                  <a:lnTo>
                    <a:pt x="1729397" y="4729988"/>
                  </a:lnTo>
                  <a:lnTo>
                    <a:pt x="1736661" y="4728718"/>
                  </a:lnTo>
                  <a:lnTo>
                    <a:pt x="1738477" y="4727448"/>
                  </a:lnTo>
                  <a:lnTo>
                    <a:pt x="1737347" y="4723638"/>
                  </a:lnTo>
                  <a:lnTo>
                    <a:pt x="1739138" y="4721098"/>
                  </a:lnTo>
                  <a:lnTo>
                    <a:pt x="1740509" y="4724501"/>
                  </a:lnTo>
                  <a:lnTo>
                    <a:pt x="1740446" y="4724755"/>
                  </a:lnTo>
                  <a:lnTo>
                    <a:pt x="1740598" y="4724705"/>
                  </a:lnTo>
                  <a:lnTo>
                    <a:pt x="1740687" y="4724908"/>
                  </a:lnTo>
                  <a:lnTo>
                    <a:pt x="1740750" y="4724654"/>
                  </a:lnTo>
                  <a:lnTo>
                    <a:pt x="1741055" y="4724539"/>
                  </a:lnTo>
                  <a:lnTo>
                    <a:pt x="1740852" y="4724197"/>
                  </a:lnTo>
                  <a:lnTo>
                    <a:pt x="1741627" y="4721098"/>
                  </a:lnTo>
                  <a:lnTo>
                    <a:pt x="1741932" y="4719828"/>
                  </a:lnTo>
                  <a:lnTo>
                    <a:pt x="1745246" y="4722368"/>
                  </a:lnTo>
                  <a:lnTo>
                    <a:pt x="1746796" y="4721098"/>
                  </a:lnTo>
                  <a:lnTo>
                    <a:pt x="1744472" y="4721098"/>
                  </a:lnTo>
                  <a:lnTo>
                    <a:pt x="1744141" y="4719828"/>
                  </a:lnTo>
                  <a:lnTo>
                    <a:pt x="1746516" y="4717288"/>
                  </a:lnTo>
                  <a:lnTo>
                    <a:pt x="1752625" y="4717288"/>
                  </a:lnTo>
                  <a:lnTo>
                    <a:pt x="1753476" y="4718558"/>
                  </a:lnTo>
                  <a:lnTo>
                    <a:pt x="1754657" y="4717288"/>
                  </a:lnTo>
                  <a:lnTo>
                    <a:pt x="1759407" y="4712208"/>
                  </a:lnTo>
                  <a:lnTo>
                    <a:pt x="1759673" y="4712970"/>
                  </a:lnTo>
                  <a:lnTo>
                    <a:pt x="1760016" y="4712208"/>
                  </a:lnTo>
                  <a:lnTo>
                    <a:pt x="1760588" y="4710938"/>
                  </a:lnTo>
                  <a:lnTo>
                    <a:pt x="1760588" y="4718558"/>
                  </a:lnTo>
                  <a:lnTo>
                    <a:pt x="1762696" y="4714748"/>
                  </a:lnTo>
                  <a:lnTo>
                    <a:pt x="1761871" y="4713478"/>
                  </a:lnTo>
                  <a:lnTo>
                    <a:pt x="1762036" y="4712208"/>
                  </a:lnTo>
                  <a:lnTo>
                    <a:pt x="1764487" y="4712208"/>
                  </a:lnTo>
                  <a:lnTo>
                    <a:pt x="1768487" y="4710938"/>
                  </a:lnTo>
                  <a:lnTo>
                    <a:pt x="1771053" y="4708398"/>
                  </a:lnTo>
                  <a:lnTo>
                    <a:pt x="1771548" y="4710938"/>
                  </a:lnTo>
                  <a:lnTo>
                    <a:pt x="1777149" y="4708398"/>
                  </a:lnTo>
                  <a:lnTo>
                    <a:pt x="1778444" y="4707128"/>
                  </a:lnTo>
                  <a:lnTo>
                    <a:pt x="1782305" y="4703318"/>
                  </a:lnTo>
                  <a:lnTo>
                    <a:pt x="1788312" y="4700778"/>
                  </a:lnTo>
                  <a:lnTo>
                    <a:pt x="1785670" y="4700778"/>
                  </a:lnTo>
                  <a:lnTo>
                    <a:pt x="1784350" y="4696968"/>
                  </a:lnTo>
                  <a:lnTo>
                    <a:pt x="1785950" y="4695698"/>
                  </a:lnTo>
                  <a:lnTo>
                    <a:pt x="1786394" y="4696193"/>
                  </a:lnTo>
                  <a:lnTo>
                    <a:pt x="1786547" y="4695698"/>
                  </a:lnTo>
                  <a:lnTo>
                    <a:pt x="1786915" y="4694428"/>
                  </a:lnTo>
                  <a:lnTo>
                    <a:pt x="1789353" y="4694428"/>
                  </a:lnTo>
                  <a:lnTo>
                    <a:pt x="1790255" y="4696968"/>
                  </a:lnTo>
                  <a:lnTo>
                    <a:pt x="1789480" y="4699508"/>
                  </a:lnTo>
                  <a:lnTo>
                    <a:pt x="1791652" y="4696968"/>
                  </a:lnTo>
                  <a:lnTo>
                    <a:pt x="1792287" y="4696968"/>
                  </a:lnTo>
                  <a:lnTo>
                    <a:pt x="1791906" y="4698238"/>
                  </a:lnTo>
                  <a:lnTo>
                    <a:pt x="1792351" y="4699508"/>
                  </a:lnTo>
                  <a:lnTo>
                    <a:pt x="1792325" y="4696968"/>
                  </a:lnTo>
                  <a:lnTo>
                    <a:pt x="1798993" y="4699508"/>
                  </a:lnTo>
                  <a:lnTo>
                    <a:pt x="1798472" y="4696968"/>
                  </a:lnTo>
                  <a:lnTo>
                    <a:pt x="1798218" y="4695698"/>
                  </a:lnTo>
                  <a:lnTo>
                    <a:pt x="1798675" y="4696968"/>
                  </a:lnTo>
                  <a:lnTo>
                    <a:pt x="1799056" y="4696968"/>
                  </a:lnTo>
                  <a:lnTo>
                    <a:pt x="1799399" y="4695698"/>
                  </a:lnTo>
                  <a:lnTo>
                    <a:pt x="1800440" y="4695698"/>
                  </a:lnTo>
                  <a:lnTo>
                    <a:pt x="1800872" y="4694428"/>
                  </a:lnTo>
                  <a:lnTo>
                    <a:pt x="1801291" y="4693158"/>
                  </a:lnTo>
                  <a:lnTo>
                    <a:pt x="1801723" y="4691888"/>
                  </a:lnTo>
                  <a:lnTo>
                    <a:pt x="1801952" y="4693158"/>
                  </a:lnTo>
                  <a:lnTo>
                    <a:pt x="1802930" y="4691888"/>
                  </a:lnTo>
                  <a:lnTo>
                    <a:pt x="1803920" y="4690618"/>
                  </a:lnTo>
                  <a:lnTo>
                    <a:pt x="1804784" y="4693158"/>
                  </a:lnTo>
                  <a:lnTo>
                    <a:pt x="1803082" y="4695698"/>
                  </a:lnTo>
                  <a:lnTo>
                    <a:pt x="1803527" y="4696968"/>
                  </a:lnTo>
                  <a:lnTo>
                    <a:pt x="1804314" y="4696968"/>
                  </a:lnTo>
                  <a:lnTo>
                    <a:pt x="1805025" y="4698238"/>
                  </a:lnTo>
                  <a:lnTo>
                    <a:pt x="1805330" y="4698238"/>
                  </a:lnTo>
                  <a:lnTo>
                    <a:pt x="1806244" y="4703318"/>
                  </a:lnTo>
                  <a:lnTo>
                    <a:pt x="1803996" y="4700778"/>
                  </a:lnTo>
                  <a:lnTo>
                    <a:pt x="1805597" y="4708398"/>
                  </a:lnTo>
                  <a:lnTo>
                    <a:pt x="1808797" y="4714748"/>
                  </a:lnTo>
                  <a:lnTo>
                    <a:pt x="1809762" y="4714748"/>
                  </a:lnTo>
                  <a:lnTo>
                    <a:pt x="1810118" y="4713478"/>
                  </a:lnTo>
                  <a:lnTo>
                    <a:pt x="1811083" y="4713478"/>
                  </a:lnTo>
                  <a:lnTo>
                    <a:pt x="1811718" y="4714748"/>
                  </a:lnTo>
                  <a:lnTo>
                    <a:pt x="1810410" y="4717288"/>
                  </a:lnTo>
                  <a:lnTo>
                    <a:pt x="1809115" y="4717288"/>
                  </a:lnTo>
                  <a:lnTo>
                    <a:pt x="1808784" y="4716018"/>
                  </a:lnTo>
                  <a:lnTo>
                    <a:pt x="1809089" y="4717288"/>
                  </a:lnTo>
                  <a:lnTo>
                    <a:pt x="1810283" y="4722368"/>
                  </a:lnTo>
                  <a:lnTo>
                    <a:pt x="1809026" y="4729988"/>
                  </a:lnTo>
                  <a:lnTo>
                    <a:pt x="1808010" y="4737608"/>
                  </a:lnTo>
                  <a:lnTo>
                    <a:pt x="1810245" y="4742688"/>
                  </a:lnTo>
                  <a:lnTo>
                    <a:pt x="1809915" y="4742688"/>
                  </a:lnTo>
                  <a:lnTo>
                    <a:pt x="1813775" y="4749038"/>
                  </a:lnTo>
                  <a:lnTo>
                    <a:pt x="1813763" y="4751578"/>
                  </a:lnTo>
                  <a:lnTo>
                    <a:pt x="1811502" y="4746498"/>
                  </a:lnTo>
                  <a:lnTo>
                    <a:pt x="1810194" y="4749038"/>
                  </a:lnTo>
                  <a:lnTo>
                    <a:pt x="1815680" y="4756658"/>
                  </a:lnTo>
                  <a:lnTo>
                    <a:pt x="1811223" y="4761738"/>
                  </a:lnTo>
                  <a:lnTo>
                    <a:pt x="1815045" y="4766818"/>
                  </a:lnTo>
                  <a:lnTo>
                    <a:pt x="1812417" y="4771898"/>
                  </a:lnTo>
                  <a:lnTo>
                    <a:pt x="1813306" y="4778248"/>
                  </a:lnTo>
                  <a:lnTo>
                    <a:pt x="1814779" y="4784598"/>
                  </a:lnTo>
                  <a:lnTo>
                    <a:pt x="1813877" y="4790948"/>
                  </a:lnTo>
                  <a:lnTo>
                    <a:pt x="1815668" y="4789678"/>
                  </a:lnTo>
                  <a:lnTo>
                    <a:pt x="1817712" y="4790948"/>
                  </a:lnTo>
                  <a:lnTo>
                    <a:pt x="1816531" y="4791481"/>
                  </a:lnTo>
                  <a:lnTo>
                    <a:pt x="1817204" y="4792218"/>
                  </a:lnTo>
                  <a:lnTo>
                    <a:pt x="1819198" y="4802378"/>
                  </a:lnTo>
                  <a:lnTo>
                    <a:pt x="1819376" y="4808728"/>
                  </a:lnTo>
                  <a:lnTo>
                    <a:pt x="1819427" y="4816348"/>
                  </a:lnTo>
                  <a:lnTo>
                    <a:pt x="1819186" y="4822698"/>
                  </a:lnTo>
                  <a:lnTo>
                    <a:pt x="1819097" y="4837938"/>
                  </a:lnTo>
                  <a:lnTo>
                    <a:pt x="1819211" y="4840478"/>
                  </a:lnTo>
                  <a:lnTo>
                    <a:pt x="1828927" y="4836668"/>
                  </a:lnTo>
                  <a:lnTo>
                    <a:pt x="1825459" y="4844288"/>
                  </a:lnTo>
                  <a:lnTo>
                    <a:pt x="1821776" y="4843018"/>
                  </a:lnTo>
                  <a:lnTo>
                    <a:pt x="1824685" y="4850638"/>
                  </a:lnTo>
                  <a:lnTo>
                    <a:pt x="1825993" y="4858436"/>
                  </a:lnTo>
                  <a:lnTo>
                    <a:pt x="1827123" y="4865878"/>
                  </a:lnTo>
                  <a:lnTo>
                    <a:pt x="1829650" y="4873498"/>
                  </a:lnTo>
                  <a:lnTo>
                    <a:pt x="1827745" y="4873498"/>
                  </a:lnTo>
                  <a:lnTo>
                    <a:pt x="1827618" y="4872228"/>
                  </a:lnTo>
                  <a:lnTo>
                    <a:pt x="1825447" y="4874768"/>
                  </a:lnTo>
                  <a:lnTo>
                    <a:pt x="1828647" y="4881118"/>
                  </a:lnTo>
                  <a:lnTo>
                    <a:pt x="1830692" y="4879848"/>
                  </a:lnTo>
                  <a:lnTo>
                    <a:pt x="1830679" y="4881118"/>
                  </a:lnTo>
                  <a:lnTo>
                    <a:pt x="1844649" y="4881118"/>
                  </a:lnTo>
                  <a:lnTo>
                    <a:pt x="1844929" y="4879848"/>
                  </a:lnTo>
                  <a:lnTo>
                    <a:pt x="1845500" y="4877308"/>
                  </a:lnTo>
                  <a:lnTo>
                    <a:pt x="1848434" y="4874768"/>
                  </a:lnTo>
                  <a:lnTo>
                    <a:pt x="1847659" y="4879848"/>
                  </a:lnTo>
                  <a:lnTo>
                    <a:pt x="1848700" y="4878578"/>
                  </a:lnTo>
                  <a:lnTo>
                    <a:pt x="1855343" y="4877308"/>
                  </a:lnTo>
                  <a:close/>
                </a:path>
                <a:path w="2088514" h="5033009">
                  <a:moveTo>
                    <a:pt x="1855889" y="4910442"/>
                  </a:moveTo>
                  <a:lnTo>
                    <a:pt x="1855685" y="4910683"/>
                  </a:lnTo>
                  <a:lnTo>
                    <a:pt x="1855533" y="4911191"/>
                  </a:lnTo>
                  <a:lnTo>
                    <a:pt x="1855889" y="4910442"/>
                  </a:lnTo>
                  <a:close/>
                </a:path>
                <a:path w="2088514" h="5033009">
                  <a:moveTo>
                    <a:pt x="1856028" y="4910252"/>
                  </a:moveTo>
                  <a:lnTo>
                    <a:pt x="1855622" y="4910188"/>
                  </a:lnTo>
                  <a:lnTo>
                    <a:pt x="1855304" y="4910620"/>
                  </a:lnTo>
                  <a:lnTo>
                    <a:pt x="1855711" y="4910442"/>
                  </a:lnTo>
                  <a:lnTo>
                    <a:pt x="1855876" y="4910442"/>
                  </a:lnTo>
                  <a:lnTo>
                    <a:pt x="1856028" y="4910252"/>
                  </a:lnTo>
                  <a:close/>
                </a:path>
                <a:path w="2088514" h="5033009">
                  <a:moveTo>
                    <a:pt x="1857502" y="4899660"/>
                  </a:moveTo>
                  <a:lnTo>
                    <a:pt x="1856219" y="4897780"/>
                  </a:lnTo>
                  <a:lnTo>
                    <a:pt x="1853018" y="4898796"/>
                  </a:lnTo>
                  <a:lnTo>
                    <a:pt x="1853793" y="4899926"/>
                  </a:lnTo>
                  <a:lnTo>
                    <a:pt x="1857502" y="4899660"/>
                  </a:lnTo>
                  <a:close/>
                </a:path>
                <a:path w="2088514" h="5033009">
                  <a:moveTo>
                    <a:pt x="1860613" y="4912296"/>
                  </a:moveTo>
                  <a:lnTo>
                    <a:pt x="1860461" y="4912957"/>
                  </a:lnTo>
                  <a:lnTo>
                    <a:pt x="1860575" y="4912512"/>
                  </a:lnTo>
                  <a:lnTo>
                    <a:pt x="1860613" y="4912296"/>
                  </a:lnTo>
                  <a:close/>
                </a:path>
                <a:path w="2088514" h="5033009">
                  <a:moveTo>
                    <a:pt x="1860753" y="4911649"/>
                  </a:moveTo>
                  <a:lnTo>
                    <a:pt x="1860613" y="4912296"/>
                  </a:lnTo>
                  <a:lnTo>
                    <a:pt x="1860689" y="4911979"/>
                  </a:lnTo>
                  <a:lnTo>
                    <a:pt x="1860753" y="4911649"/>
                  </a:lnTo>
                  <a:close/>
                </a:path>
                <a:path w="2088514" h="5033009">
                  <a:moveTo>
                    <a:pt x="1872703" y="4935728"/>
                  </a:moveTo>
                  <a:lnTo>
                    <a:pt x="1872068" y="4932705"/>
                  </a:lnTo>
                  <a:lnTo>
                    <a:pt x="1870710" y="4934458"/>
                  </a:lnTo>
                  <a:lnTo>
                    <a:pt x="1868995" y="4937036"/>
                  </a:lnTo>
                  <a:lnTo>
                    <a:pt x="1872703" y="4935728"/>
                  </a:lnTo>
                  <a:close/>
                </a:path>
                <a:path w="2088514" h="5033009">
                  <a:moveTo>
                    <a:pt x="1872830" y="4909248"/>
                  </a:moveTo>
                  <a:lnTo>
                    <a:pt x="1872513" y="4909058"/>
                  </a:lnTo>
                  <a:lnTo>
                    <a:pt x="1872653" y="4909782"/>
                  </a:lnTo>
                  <a:lnTo>
                    <a:pt x="1872792" y="4909820"/>
                  </a:lnTo>
                  <a:lnTo>
                    <a:pt x="1872830" y="4909248"/>
                  </a:lnTo>
                  <a:close/>
                </a:path>
                <a:path w="2088514" h="5033009">
                  <a:moveTo>
                    <a:pt x="1883283" y="4901387"/>
                  </a:moveTo>
                  <a:lnTo>
                    <a:pt x="1883206" y="4900168"/>
                  </a:lnTo>
                  <a:lnTo>
                    <a:pt x="1882254" y="4900168"/>
                  </a:lnTo>
                  <a:lnTo>
                    <a:pt x="1883283" y="4901387"/>
                  </a:lnTo>
                  <a:close/>
                </a:path>
                <a:path w="2088514" h="5033009">
                  <a:moveTo>
                    <a:pt x="1883410" y="4897221"/>
                  </a:moveTo>
                  <a:lnTo>
                    <a:pt x="1882330" y="4897628"/>
                  </a:lnTo>
                  <a:lnTo>
                    <a:pt x="1882825" y="4897564"/>
                  </a:lnTo>
                  <a:lnTo>
                    <a:pt x="1883168" y="4897399"/>
                  </a:lnTo>
                  <a:lnTo>
                    <a:pt x="1883410" y="4897221"/>
                  </a:lnTo>
                  <a:close/>
                </a:path>
                <a:path w="2088514" h="5033009">
                  <a:moveTo>
                    <a:pt x="1886064" y="4888738"/>
                  </a:moveTo>
                  <a:lnTo>
                    <a:pt x="1884870" y="4888738"/>
                  </a:lnTo>
                  <a:lnTo>
                    <a:pt x="1884514" y="4890008"/>
                  </a:lnTo>
                  <a:lnTo>
                    <a:pt x="1886064" y="4888738"/>
                  </a:lnTo>
                  <a:close/>
                </a:path>
                <a:path w="2088514" h="5033009">
                  <a:moveTo>
                    <a:pt x="1891157" y="4883658"/>
                  </a:moveTo>
                  <a:lnTo>
                    <a:pt x="1890979" y="4883658"/>
                  </a:lnTo>
                  <a:lnTo>
                    <a:pt x="1891157" y="4883658"/>
                  </a:lnTo>
                  <a:close/>
                </a:path>
                <a:path w="2088514" h="5033009">
                  <a:moveTo>
                    <a:pt x="1891588" y="4882070"/>
                  </a:moveTo>
                  <a:lnTo>
                    <a:pt x="1891347" y="4882362"/>
                  </a:lnTo>
                  <a:lnTo>
                    <a:pt x="1891169" y="4882794"/>
                  </a:lnTo>
                  <a:lnTo>
                    <a:pt x="1891296" y="4882769"/>
                  </a:lnTo>
                  <a:lnTo>
                    <a:pt x="1891588" y="4882070"/>
                  </a:lnTo>
                  <a:close/>
                </a:path>
                <a:path w="2088514" h="5033009">
                  <a:moveTo>
                    <a:pt x="1892731" y="4883658"/>
                  </a:moveTo>
                  <a:lnTo>
                    <a:pt x="1892554" y="4883658"/>
                  </a:lnTo>
                  <a:lnTo>
                    <a:pt x="1892706" y="4883696"/>
                  </a:lnTo>
                  <a:close/>
                </a:path>
                <a:path w="2088514" h="5033009">
                  <a:moveTo>
                    <a:pt x="1893697" y="4882388"/>
                  </a:moveTo>
                  <a:lnTo>
                    <a:pt x="1892731" y="4883658"/>
                  </a:lnTo>
                  <a:lnTo>
                    <a:pt x="1893341" y="4883658"/>
                  </a:lnTo>
                  <a:lnTo>
                    <a:pt x="1893697" y="4882388"/>
                  </a:lnTo>
                  <a:close/>
                </a:path>
                <a:path w="2088514" h="5033009">
                  <a:moveTo>
                    <a:pt x="1896872" y="4911636"/>
                  </a:moveTo>
                  <a:lnTo>
                    <a:pt x="1896745" y="4911763"/>
                  </a:lnTo>
                  <a:lnTo>
                    <a:pt x="1896656" y="4911890"/>
                  </a:lnTo>
                  <a:lnTo>
                    <a:pt x="1896592" y="4912055"/>
                  </a:lnTo>
                  <a:lnTo>
                    <a:pt x="1896059" y="4913249"/>
                  </a:lnTo>
                  <a:lnTo>
                    <a:pt x="1896516" y="4912576"/>
                  </a:lnTo>
                  <a:lnTo>
                    <a:pt x="1896872" y="4911636"/>
                  </a:lnTo>
                  <a:close/>
                </a:path>
                <a:path w="2088514" h="5033009">
                  <a:moveTo>
                    <a:pt x="1910537" y="4521517"/>
                  </a:moveTo>
                  <a:lnTo>
                    <a:pt x="1910245" y="4521378"/>
                  </a:lnTo>
                  <a:lnTo>
                    <a:pt x="1910041" y="4521327"/>
                  </a:lnTo>
                  <a:lnTo>
                    <a:pt x="1910003" y="4521479"/>
                  </a:lnTo>
                  <a:lnTo>
                    <a:pt x="1910346" y="4521505"/>
                  </a:lnTo>
                  <a:lnTo>
                    <a:pt x="1910537" y="4521517"/>
                  </a:lnTo>
                  <a:close/>
                </a:path>
                <a:path w="2088514" h="5033009">
                  <a:moveTo>
                    <a:pt x="1914169" y="4868469"/>
                  </a:moveTo>
                  <a:lnTo>
                    <a:pt x="1913724" y="4868443"/>
                  </a:lnTo>
                  <a:lnTo>
                    <a:pt x="1913356" y="4868507"/>
                  </a:lnTo>
                  <a:lnTo>
                    <a:pt x="1913369" y="4868837"/>
                  </a:lnTo>
                  <a:lnTo>
                    <a:pt x="1913674" y="4868684"/>
                  </a:lnTo>
                  <a:lnTo>
                    <a:pt x="1913902" y="4868596"/>
                  </a:lnTo>
                  <a:lnTo>
                    <a:pt x="1914169" y="4868469"/>
                  </a:lnTo>
                  <a:close/>
                </a:path>
                <a:path w="2088514" h="5033009">
                  <a:moveTo>
                    <a:pt x="1928075" y="4859528"/>
                  </a:moveTo>
                  <a:lnTo>
                    <a:pt x="1926234" y="4859528"/>
                  </a:lnTo>
                  <a:lnTo>
                    <a:pt x="1926729" y="4860798"/>
                  </a:lnTo>
                  <a:lnTo>
                    <a:pt x="1924685" y="4860798"/>
                  </a:lnTo>
                  <a:lnTo>
                    <a:pt x="1921370" y="4863338"/>
                  </a:lnTo>
                  <a:lnTo>
                    <a:pt x="1923173" y="4863338"/>
                  </a:lnTo>
                  <a:lnTo>
                    <a:pt x="1920290" y="4864189"/>
                  </a:lnTo>
                  <a:lnTo>
                    <a:pt x="1921370" y="4863338"/>
                  </a:lnTo>
                  <a:lnTo>
                    <a:pt x="1920849" y="4862068"/>
                  </a:lnTo>
                  <a:lnTo>
                    <a:pt x="1919884" y="4864303"/>
                  </a:lnTo>
                  <a:lnTo>
                    <a:pt x="1920138" y="4864303"/>
                  </a:lnTo>
                  <a:lnTo>
                    <a:pt x="1924773" y="4864303"/>
                  </a:lnTo>
                  <a:lnTo>
                    <a:pt x="1925574" y="4862068"/>
                  </a:lnTo>
                  <a:lnTo>
                    <a:pt x="1926513" y="4862068"/>
                  </a:lnTo>
                  <a:lnTo>
                    <a:pt x="1926361" y="4862411"/>
                  </a:lnTo>
                  <a:lnTo>
                    <a:pt x="1926653" y="4862550"/>
                  </a:lnTo>
                  <a:lnTo>
                    <a:pt x="1927072" y="4862068"/>
                  </a:lnTo>
                  <a:lnTo>
                    <a:pt x="1927059" y="4861636"/>
                  </a:lnTo>
                  <a:lnTo>
                    <a:pt x="1927377" y="4860798"/>
                  </a:lnTo>
                  <a:lnTo>
                    <a:pt x="1928075" y="4859528"/>
                  </a:lnTo>
                  <a:close/>
                </a:path>
                <a:path w="2088514" h="5033009">
                  <a:moveTo>
                    <a:pt x="1928139" y="4500677"/>
                  </a:moveTo>
                  <a:lnTo>
                    <a:pt x="1926361" y="4500143"/>
                  </a:lnTo>
                  <a:lnTo>
                    <a:pt x="1926501" y="4500473"/>
                  </a:lnTo>
                  <a:lnTo>
                    <a:pt x="1928139" y="4500677"/>
                  </a:lnTo>
                  <a:close/>
                </a:path>
                <a:path w="2088514" h="5033009">
                  <a:moveTo>
                    <a:pt x="1938959" y="4868596"/>
                  </a:moveTo>
                  <a:lnTo>
                    <a:pt x="1938147" y="4869015"/>
                  </a:lnTo>
                  <a:lnTo>
                    <a:pt x="1937143" y="4869485"/>
                  </a:lnTo>
                  <a:lnTo>
                    <a:pt x="1936724" y="4870412"/>
                  </a:lnTo>
                  <a:lnTo>
                    <a:pt x="1937943" y="4870145"/>
                  </a:lnTo>
                  <a:lnTo>
                    <a:pt x="1938566" y="4869446"/>
                  </a:lnTo>
                  <a:lnTo>
                    <a:pt x="1938959" y="4868596"/>
                  </a:lnTo>
                  <a:close/>
                </a:path>
                <a:path w="2088514" h="5033009">
                  <a:moveTo>
                    <a:pt x="1942147" y="4848098"/>
                  </a:moveTo>
                  <a:lnTo>
                    <a:pt x="1938197" y="4848098"/>
                  </a:lnTo>
                  <a:lnTo>
                    <a:pt x="1937715" y="4851908"/>
                  </a:lnTo>
                  <a:lnTo>
                    <a:pt x="1942147" y="4848098"/>
                  </a:lnTo>
                  <a:close/>
                </a:path>
                <a:path w="2088514" h="5033009">
                  <a:moveTo>
                    <a:pt x="1943620" y="4846828"/>
                  </a:moveTo>
                  <a:lnTo>
                    <a:pt x="1942147" y="4848098"/>
                  </a:lnTo>
                  <a:lnTo>
                    <a:pt x="1943531" y="4848098"/>
                  </a:lnTo>
                  <a:lnTo>
                    <a:pt x="1943620" y="4846828"/>
                  </a:lnTo>
                  <a:close/>
                </a:path>
                <a:path w="2088514" h="5033009">
                  <a:moveTo>
                    <a:pt x="1944954" y="4840770"/>
                  </a:moveTo>
                  <a:lnTo>
                    <a:pt x="1943582" y="4841964"/>
                  </a:lnTo>
                  <a:lnTo>
                    <a:pt x="1942287" y="4843196"/>
                  </a:lnTo>
                  <a:lnTo>
                    <a:pt x="1941093" y="4844466"/>
                  </a:lnTo>
                  <a:lnTo>
                    <a:pt x="1942947" y="4842675"/>
                  </a:lnTo>
                  <a:lnTo>
                    <a:pt x="1943950" y="4841837"/>
                  </a:lnTo>
                  <a:lnTo>
                    <a:pt x="1944954" y="4840770"/>
                  </a:lnTo>
                  <a:close/>
                </a:path>
                <a:path w="2088514" h="5033009">
                  <a:moveTo>
                    <a:pt x="1959470" y="4856073"/>
                  </a:moveTo>
                  <a:lnTo>
                    <a:pt x="1958835" y="4856327"/>
                  </a:lnTo>
                  <a:lnTo>
                    <a:pt x="1958251" y="4856670"/>
                  </a:lnTo>
                  <a:lnTo>
                    <a:pt x="1957692" y="4857039"/>
                  </a:lnTo>
                  <a:lnTo>
                    <a:pt x="1957933" y="4857661"/>
                  </a:lnTo>
                  <a:lnTo>
                    <a:pt x="1958124" y="4858321"/>
                  </a:lnTo>
                  <a:lnTo>
                    <a:pt x="1958251" y="4858982"/>
                  </a:lnTo>
                  <a:lnTo>
                    <a:pt x="1958606" y="4858016"/>
                  </a:lnTo>
                  <a:lnTo>
                    <a:pt x="1959025" y="4857039"/>
                  </a:lnTo>
                  <a:lnTo>
                    <a:pt x="1959470" y="4856073"/>
                  </a:lnTo>
                  <a:close/>
                </a:path>
                <a:path w="2088514" h="5033009">
                  <a:moveTo>
                    <a:pt x="1961070" y="4860595"/>
                  </a:moveTo>
                  <a:lnTo>
                    <a:pt x="1959737" y="4855718"/>
                  </a:lnTo>
                  <a:lnTo>
                    <a:pt x="1959114" y="4860798"/>
                  </a:lnTo>
                  <a:lnTo>
                    <a:pt x="1960702" y="4860798"/>
                  </a:lnTo>
                  <a:lnTo>
                    <a:pt x="1961070" y="4860595"/>
                  </a:lnTo>
                  <a:close/>
                </a:path>
                <a:path w="2088514" h="5033009">
                  <a:moveTo>
                    <a:pt x="1975650" y="4930203"/>
                  </a:moveTo>
                  <a:lnTo>
                    <a:pt x="1975408" y="4930318"/>
                  </a:lnTo>
                  <a:lnTo>
                    <a:pt x="1975154" y="4930495"/>
                  </a:lnTo>
                  <a:lnTo>
                    <a:pt x="1974977" y="4930826"/>
                  </a:lnTo>
                  <a:lnTo>
                    <a:pt x="1975154" y="4930762"/>
                  </a:lnTo>
                  <a:lnTo>
                    <a:pt x="1975408" y="4930521"/>
                  </a:lnTo>
                  <a:lnTo>
                    <a:pt x="1975650" y="4930203"/>
                  </a:lnTo>
                  <a:close/>
                </a:path>
                <a:path w="2088514" h="5033009">
                  <a:moveTo>
                    <a:pt x="1977301" y="4947170"/>
                  </a:moveTo>
                  <a:lnTo>
                    <a:pt x="1976602" y="4949672"/>
                  </a:lnTo>
                  <a:lnTo>
                    <a:pt x="1977047" y="4948580"/>
                  </a:lnTo>
                  <a:lnTo>
                    <a:pt x="1977224" y="4947780"/>
                  </a:lnTo>
                  <a:lnTo>
                    <a:pt x="1977301" y="4947170"/>
                  </a:lnTo>
                  <a:close/>
                </a:path>
                <a:path w="2088514" h="5033009">
                  <a:moveTo>
                    <a:pt x="1978228" y="4972558"/>
                  </a:moveTo>
                  <a:lnTo>
                    <a:pt x="1976716" y="4972558"/>
                  </a:lnTo>
                  <a:lnTo>
                    <a:pt x="1977898" y="4975098"/>
                  </a:lnTo>
                  <a:lnTo>
                    <a:pt x="1978228" y="4972558"/>
                  </a:lnTo>
                  <a:close/>
                </a:path>
                <a:path w="2088514" h="5033009">
                  <a:moveTo>
                    <a:pt x="1978952" y="4960378"/>
                  </a:moveTo>
                  <a:lnTo>
                    <a:pt x="1977656" y="4960328"/>
                  </a:lnTo>
                  <a:lnTo>
                    <a:pt x="1978190" y="4960417"/>
                  </a:lnTo>
                  <a:lnTo>
                    <a:pt x="1978571" y="4960417"/>
                  </a:lnTo>
                  <a:lnTo>
                    <a:pt x="1978926" y="4960404"/>
                  </a:lnTo>
                  <a:close/>
                </a:path>
                <a:path w="2088514" h="5033009">
                  <a:moveTo>
                    <a:pt x="1979206" y="4855896"/>
                  </a:moveTo>
                  <a:lnTo>
                    <a:pt x="1979193" y="4855743"/>
                  </a:lnTo>
                  <a:lnTo>
                    <a:pt x="1977618" y="4856378"/>
                  </a:lnTo>
                  <a:lnTo>
                    <a:pt x="1979206" y="4855896"/>
                  </a:lnTo>
                  <a:close/>
                </a:path>
                <a:path w="2088514" h="5033009">
                  <a:moveTo>
                    <a:pt x="1979320" y="4972558"/>
                  </a:moveTo>
                  <a:lnTo>
                    <a:pt x="1978723" y="4971288"/>
                  </a:lnTo>
                  <a:lnTo>
                    <a:pt x="1978393" y="4971288"/>
                  </a:lnTo>
                  <a:lnTo>
                    <a:pt x="1978228" y="4972558"/>
                  </a:lnTo>
                  <a:lnTo>
                    <a:pt x="1979320" y="4972558"/>
                  </a:lnTo>
                  <a:close/>
                </a:path>
                <a:path w="2088514" h="5033009">
                  <a:moveTo>
                    <a:pt x="1980120" y="4855362"/>
                  </a:moveTo>
                  <a:lnTo>
                    <a:pt x="1978977" y="4852975"/>
                  </a:lnTo>
                  <a:lnTo>
                    <a:pt x="1979193" y="4855743"/>
                  </a:lnTo>
                  <a:lnTo>
                    <a:pt x="1980120" y="4855362"/>
                  </a:lnTo>
                  <a:close/>
                </a:path>
                <a:path w="2088514" h="5033009">
                  <a:moveTo>
                    <a:pt x="1980145" y="4889868"/>
                  </a:moveTo>
                  <a:lnTo>
                    <a:pt x="1979968" y="4889995"/>
                  </a:lnTo>
                  <a:lnTo>
                    <a:pt x="1980145" y="4889868"/>
                  </a:lnTo>
                  <a:close/>
                </a:path>
                <a:path w="2088514" h="5033009">
                  <a:moveTo>
                    <a:pt x="1980336" y="4889614"/>
                  </a:moveTo>
                  <a:lnTo>
                    <a:pt x="1980145" y="4889868"/>
                  </a:lnTo>
                  <a:lnTo>
                    <a:pt x="1980285" y="4889779"/>
                  </a:lnTo>
                  <a:lnTo>
                    <a:pt x="1980336" y="4889614"/>
                  </a:lnTo>
                  <a:close/>
                </a:path>
                <a:path w="2088514" h="5033009">
                  <a:moveTo>
                    <a:pt x="1980615" y="4888712"/>
                  </a:moveTo>
                  <a:lnTo>
                    <a:pt x="1980336" y="4889614"/>
                  </a:lnTo>
                  <a:lnTo>
                    <a:pt x="1980526" y="4889360"/>
                  </a:lnTo>
                  <a:lnTo>
                    <a:pt x="1980615" y="4889043"/>
                  </a:lnTo>
                  <a:lnTo>
                    <a:pt x="1980615" y="4888712"/>
                  </a:lnTo>
                  <a:close/>
                </a:path>
                <a:path w="2088514" h="5033009">
                  <a:moveTo>
                    <a:pt x="1980920" y="4998936"/>
                  </a:moveTo>
                  <a:lnTo>
                    <a:pt x="1980603" y="4998377"/>
                  </a:lnTo>
                  <a:lnTo>
                    <a:pt x="1980272" y="4998707"/>
                  </a:lnTo>
                  <a:lnTo>
                    <a:pt x="1980920" y="4998936"/>
                  </a:lnTo>
                  <a:close/>
                </a:path>
                <a:path w="2088514" h="5033009">
                  <a:moveTo>
                    <a:pt x="1980984" y="4912868"/>
                  </a:moveTo>
                  <a:lnTo>
                    <a:pt x="1980222" y="4911598"/>
                  </a:lnTo>
                  <a:lnTo>
                    <a:pt x="1979599" y="4911598"/>
                  </a:lnTo>
                  <a:lnTo>
                    <a:pt x="1980742" y="4912868"/>
                  </a:lnTo>
                  <a:lnTo>
                    <a:pt x="1980984" y="4912868"/>
                  </a:lnTo>
                  <a:close/>
                </a:path>
                <a:path w="2088514" h="5033009">
                  <a:moveTo>
                    <a:pt x="1981390" y="4886363"/>
                  </a:moveTo>
                  <a:lnTo>
                    <a:pt x="1980260" y="4886363"/>
                  </a:lnTo>
                  <a:lnTo>
                    <a:pt x="1980717" y="4887620"/>
                  </a:lnTo>
                  <a:lnTo>
                    <a:pt x="1980615" y="4888712"/>
                  </a:lnTo>
                  <a:lnTo>
                    <a:pt x="1981390" y="4886363"/>
                  </a:lnTo>
                  <a:close/>
                </a:path>
                <a:path w="2088514" h="5033009">
                  <a:moveTo>
                    <a:pt x="1981733" y="4911102"/>
                  </a:moveTo>
                  <a:lnTo>
                    <a:pt x="1980603" y="4910569"/>
                  </a:lnTo>
                  <a:lnTo>
                    <a:pt x="1980603" y="4911598"/>
                  </a:lnTo>
                  <a:lnTo>
                    <a:pt x="1981733" y="4911102"/>
                  </a:lnTo>
                  <a:close/>
                </a:path>
                <a:path w="2088514" h="5033009">
                  <a:moveTo>
                    <a:pt x="1981936" y="4999317"/>
                  </a:moveTo>
                  <a:lnTo>
                    <a:pt x="1980920" y="4998936"/>
                  </a:lnTo>
                  <a:lnTo>
                    <a:pt x="1981085" y="4999253"/>
                  </a:lnTo>
                  <a:lnTo>
                    <a:pt x="1981936" y="4999317"/>
                  </a:lnTo>
                  <a:close/>
                </a:path>
                <a:path w="2088514" h="5033009">
                  <a:moveTo>
                    <a:pt x="1983003" y="5004333"/>
                  </a:moveTo>
                  <a:lnTo>
                    <a:pt x="1982927" y="5003965"/>
                  </a:lnTo>
                  <a:lnTo>
                    <a:pt x="1982838" y="5003597"/>
                  </a:lnTo>
                  <a:lnTo>
                    <a:pt x="1982825" y="5003203"/>
                  </a:lnTo>
                  <a:lnTo>
                    <a:pt x="1982800" y="5003724"/>
                  </a:lnTo>
                  <a:lnTo>
                    <a:pt x="1982863" y="5004079"/>
                  </a:lnTo>
                  <a:lnTo>
                    <a:pt x="1983003" y="5004333"/>
                  </a:lnTo>
                  <a:close/>
                </a:path>
                <a:path w="2088514" h="5033009">
                  <a:moveTo>
                    <a:pt x="1983028" y="4999355"/>
                  </a:moveTo>
                  <a:lnTo>
                    <a:pt x="1981936" y="4999317"/>
                  </a:lnTo>
                  <a:lnTo>
                    <a:pt x="1982190" y="4999393"/>
                  </a:lnTo>
                  <a:lnTo>
                    <a:pt x="1982533" y="4999406"/>
                  </a:lnTo>
                  <a:lnTo>
                    <a:pt x="1983028" y="4999355"/>
                  </a:lnTo>
                  <a:close/>
                </a:path>
                <a:path w="2088514" h="5033009">
                  <a:moveTo>
                    <a:pt x="1983549" y="4910328"/>
                  </a:moveTo>
                  <a:lnTo>
                    <a:pt x="1981733" y="4911102"/>
                  </a:lnTo>
                  <a:lnTo>
                    <a:pt x="1982774" y="4911598"/>
                  </a:lnTo>
                  <a:lnTo>
                    <a:pt x="1983549" y="4910328"/>
                  </a:lnTo>
                  <a:close/>
                </a:path>
                <a:path w="2088514" h="5033009">
                  <a:moveTo>
                    <a:pt x="1983803" y="5006187"/>
                  </a:moveTo>
                  <a:lnTo>
                    <a:pt x="1983600" y="5005819"/>
                  </a:lnTo>
                  <a:lnTo>
                    <a:pt x="1983409" y="5005463"/>
                  </a:lnTo>
                  <a:lnTo>
                    <a:pt x="1983282" y="5005108"/>
                  </a:lnTo>
                  <a:lnTo>
                    <a:pt x="1982724" y="5005108"/>
                  </a:lnTo>
                  <a:lnTo>
                    <a:pt x="1982952" y="5005552"/>
                  </a:lnTo>
                  <a:lnTo>
                    <a:pt x="1983346" y="5005883"/>
                  </a:lnTo>
                  <a:lnTo>
                    <a:pt x="1983803" y="5006187"/>
                  </a:lnTo>
                  <a:close/>
                </a:path>
                <a:path w="2088514" h="5033009">
                  <a:moveTo>
                    <a:pt x="1983968" y="4995126"/>
                  </a:moveTo>
                  <a:lnTo>
                    <a:pt x="1982012" y="4994186"/>
                  </a:lnTo>
                  <a:lnTo>
                    <a:pt x="1981949" y="4995456"/>
                  </a:lnTo>
                  <a:lnTo>
                    <a:pt x="1980184" y="4997615"/>
                  </a:lnTo>
                  <a:lnTo>
                    <a:pt x="1980603" y="4998377"/>
                  </a:lnTo>
                  <a:lnTo>
                    <a:pt x="1983968" y="4995126"/>
                  </a:lnTo>
                  <a:close/>
                </a:path>
                <a:path w="2088514" h="5033009">
                  <a:moveTo>
                    <a:pt x="1984362" y="5004879"/>
                  </a:moveTo>
                  <a:lnTo>
                    <a:pt x="1983600" y="5004828"/>
                  </a:lnTo>
                  <a:lnTo>
                    <a:pt x="1983219" y="5004676"/>
                  </a:lnTo>
                  <a:lnTo>
                    <a:pt x="1983003" y="5004333"/>
                  </a:lnTo>
                  <a:lnTo>
                    <a:pt x="1983270" y="5005095"/>
                  </a:lnTo>
                  <a:lnTo>
                    <a:pt x="1983714" y="5005121"/>
                  </a:lnTo>
                  <a:lnTo>
                    <a:pt x="1984133" y="5005082"/>
                  </a:lnTo>
                  <a:lnTo>
                    <a:pt x="1984362" y="5004879"/>
                  </a:lnTo>
                  <a:close/>
                </a:path>
                <a:path w="2088514" h="5033009">
                  <a:moveTo>
                    <a:pt x="1984489" y="5017351"/>
                  </a:moveTo>
                  <a:lnTo>
                    <a:pt x="1984057" y="5016703"/>
                  </a:lnTo>
                  <a:lnTo>
                    <a:pt x="1984006" y="5017351"/>
                  </a:lnTo>
                  <a:lnTo>
                    <a:pt x="1984209" y="5017313"/>
                  </a:lnTo>
                  <a:lnTo>
                    <a:pt x="1984362" y="5017338"/>
                  </a:lnTo>
                  <a:lnTo>
                    <a:pt x="1984489" y="5017351"/>
                  </a:lnTo>
                  <a:close/>
                </a:path>
                <a:path w="2088514" h="5033009">
                  <a:moveTo>
                    <a:pt x="1984933" y="5018011"/>
                  </a:moveTo>
                  <a:lnTo>
                    <a:pt x="1984895" y="5017681"/>
                  </a:lnTo>
                  <a:lnTo>
                    <a:pt x="1984832" y="5017414"/>
                  </a:lnTo>
                  <a:lnTo>
                    <a:pt x="1984489" y="5017363"/>
                  </a:lnTo>
                  <a:lnTo>
                    <a:pt x="1984933" y="5018011"/>
                  </a:lnTo>
                  <a:close/>
                </a:path>
                <a:path w="2088514" h="5033009">
                  <a:moveTo>
                    <a:pt x="1985873" y="5019370"/>
                  </a:moveTo>
                  <a:lnTo>
                    <a:pt x="1984933" y="5018011"/>
                  </a:lnTo>
                  <a:lnTo>
                    <a:pt x="1984997" y="5018519"/>
                  </a:lnTo>
                  <a:lnTo>
                    <a:pt x="1984997" y="5019141"/>
                  </a:lnTo>
                  <a:lnTo>
                    <a:pt x="1985873" y="5019370"/>
                  </a:lnTo>
                  <a:close/>
                </a:path>
                <a:path w="2088514" h="5033009">
                  <a:moveTo>
                    <a:pt x="1986191" y="5016271"/>
                  </a:moveTo>
                  <a:lnTo>
                    <a:pt x="1985784" y="5015192"/>
                  </a:lnTo>
                  <a:lnTo>
                    <a:pt x="1985137" y="5015738"/>
                  </a:lnTo>
                  <a:lnTo>
                    <a:pt x="1986191" y="5016271"/>
                  </a:lnTo>
                  <a:close/>
                </a:path>
                <a:path w="2088514" h="5033009">
                  <a:moveTo>
                    <a:pt x="1986775" y="5014353"/>
                  </a:moveTo>
                  <a:lnTo>
                    <a:pt x="1985632" y="5011928"/>
                  </a:lnTo>
                  <a:lnTo>
                    <a:pt x="1984362" y="5011928"/>
                  </a:lnTo>
                  <a:lnTo>
                    <a:pt x="1985518" y="5014468"/>
                  </a:lnTo>
                  <a:lnTo>
                    <a:pt x="1985784" y="5015192"/>
                  </a:lnTo>
                  <a:lnTo>
                    <a:pt x="1986775" y="5014353"/>
                  </a:lnTo>
                  <a:close/>
                </a:path>
                <a:path w="2088514" h="5033009">
                  <a:moveTo>
                    <a:pt x="1987296" y="4904194"/>
                  </a:moveTo>
                  <a:lnTo>
                    <a:pt x="1986927" y="4904244"/>
                  </a:lnTo>
                  <a:lnTo>
                    <a:pt x="1986584" y="4904397"/>
                  </a:lnTo>
                  <a:lnTo>
                    <a:pt x="1986280" y="4904600"/>
                  </a:lnTo>
                  <a:lnTo>
                    <a:pt x="1986711" y="4904486"/>
                  </a:lnTo>
                  <a:lnTo>
                    <a:pt x="1987080" y="4904346"/>
                  </a:lnTo>
                  <a:lnTo>
                    <a:pt x="1987296" y="4904194"/>
                  </a:lnTo>
                  <a:close/>
                </a:path>
                <a:path w="2088514" h="5033009">
                  <a:moveTo>
                    <a:pt x="1988261" y="5018278"/>
                  </a:moveTo>
                  <a:lnTo>
                    <a:pt x="1987651" y="5017008"/>
                  </a:lnTo>
                  <a:lnTo>
                    <a:pt x="1986191" y="5016271"/>
                  </a:lnTo>
                  <a:lnTo>
                    <a:pt x="1986927" y="5018278"/>
                  </a:lnTo>
                  <a:lnTo>
                    <a:pt x="1988261" y="5018278"/>
                  </a:lnTo>
                  <a:close/>
                </a:path>
                <a:path w="2088514" h="5033009">
                  <a:moveTo>
                    <a:pt x="1988502" y="5013198"/>
                  </a:moveTo>
                  <a:lnTo>
                    <a:pt x="1988146" y="5013198"/>
                  </a:lnTo>
                  <a:lnTo>
                    <a:pt x="1986775" y="5014353"/>
                  </a:lnTo>
                  <a:lnTo>
                    <a:pt x="1988502" y="5013198"/>
                  </a:lnTo>
                  <a:close/>
                </a:path>
                <a:path w="2088514" h="5033009">
                  <a:moveTo>
                    <a:pt x="1989188" y="4971288"/>
                  </a:moveTo>
                  <a:lnTo>
                    <a:pt x="1988261" y="4968087"/>
                  </a:lnTo>
                  <a:lnTo>
                    <a:pt x="1987511" y="4968278"/>
                  </a:lnTo>
                  <a:lnTo>
                    <a:pt x="1989188" y="4971288"/>
                  </a:lnTo>
                  <a:close/>
                </a:path>
                <a:path w="2088514" h="5033009">
                  <a:moveTo>
                    <a:pt x="1989277" y="5005578"/>
                  </a:moveTo>
                  <a:lnTo>
                    <a:pt x="1988058" y="5006035"/>
                  </a:lnTo>
                  <a:lnTo>
                    <a:pt x="1988134" y="5008118"/>
                  </a:lnTo>
                  <a:lnTo>
                    <a:pt x="1989277" y="5005578"/>
                  </a:lnTo>
                  <a:close/>
                </a:path>
                <a:path w="2088514" h="5033009">
                  <a:moveTo>
                    <a:pt x="1989963" y="4925657"/>
                  </a:moveTo>
                  <a:lnTo>
                    <a:pt x="1988388" y="4924603"/>
                  </a:lnTo>
                  <a:lnTo>
                    <a:pt x="1988489" y="4925276"/>
                  </a:lnTo>
                  <a:lnTo>
                    <a:pt x="1988908" y="4925428"/>
                  </a:lnTo>
                  <a:lnTo>
                    <a:pt x="1989416" y="4925555"/>
                  </a:lnTo>
                  <a:lnTo>
                    <a:pt x="1989963" y="4925657"/>
                  </a:lnTo>
                  <a:close/>
                </a:path>
                <a:path w="2088514" h="5033009">
                  <a:moveTo>
                    <a:pt x="1990636" y="4967478"/>
                  </a:moveTo>
                  <a:lnTo>
                    <a:pt x="1988083" y="4967478"/>
                  </a:lnTo>
                  <a:lnTo>
                    <a:pt x="1988261" y="4968087"/>
                  </a:lnTo>
                  <a:lnTo>
                    <a:pt x="1990636" y="4967478"/>
                  </a:lnTo>
                  <a:close/>
                </a:path>
                <a:path w="2088514" h="5033009">
                  <a:moveTo>
                    <a:pt x="1990864" y="5018278"/>
                  </a:moveTo>
                  <a:lnTo>
                    <a:pt x="1990585" y="5017008"/>
                  </a:lnTo>
                  <a:lnTo>
                    <a:pt x="1989823" y="5018278"/>
                  </a:lnTo>
                  <a:lnTo>
                    <a:pt x="1990864" y="5018278"/>
                  </a:lnTo>
                  <a:close/>
                </a:path>
                <a:path w="2088514" h="5033009">
                  <a:moveTo>
                    <a:pt x="1991372" y="5032108"/>
                  </a:moveTo>
                  <a:lnTo>
                    <a:pt x="1990788" y="5030813"/>
                  </a:lnTo>
                  <a:lnTo>
                    <a:pt x="1987219" y="5030317"/>
                  </a:lnTo>
                  <a:lnTo>
                    <a:pt x="1988426" y="5032299"/>
                  </a:lnTo>
                  <a:lnTo>
                    <a:pt x="1989391" y="5032667"/>
                  </a:lnTo>
                  <a:lnTo>
                    <a:pt x="1991372" y="5032108"/>
                  </a:lnTo>
                  <a:close/>
                </a:path>
                <a:path w="2088514" h="5033009">
                  <a:moveTo>
                    <a:pt x="1992325" y="4974666"/>
                  </a:moveTo>
                  <a:lnTo>
                    <a:pt x="1992083" y="4970615"/>
                  </a:lnTo>
                  <a:lnTo>
                    <a:pt x="1991855" y="4975098"/>
                  </a:lnTo>
                  <a:lnTo>
                    <a:pt x="1992325" y="4974666"/>
                  </a:lnTo>
                  <a:close/>
                </a:path>
                <a:path w="2088514" h="5033009">
                  <a:moveTo>
                    <a:pt x="1992782" y="4951742"/>
                  </a:moveTo>
                  <a:lnTo>
                    <a:pt x="1989848" y="4951920"/>
                  </a:lnTo>
                  <a:lnTo>
                    <a:pt x="1988540" y="4951844"/>
                  </a:lnTo>
                  <a:lnTo>
                    <a:pt x="1989785" y="4952047"/>
                  </a:lnTo>
                  <a:lnTo>
                    <a:pt x="1990420" y="4952428"/>
                  </a:lnTo>
                  <a:lnTo>
                    <a:pt x="1990725" y="4952949"/>
                  </a:lnTo>
                  <a:lnTo>
                    <a:pt x="1991271" y="4952898"/>
                  </a:lnTo>
                  <a:lnTo>
                    <a:pt x="1991931" y="4952708"/>
                  </a:lnTo>
                  <a:lnTo>
                    <a:pt x="1992744" y="4952377"/>
                  </a:lnTo>
                  <a:lnTo>
                    <a:pt x="1992782" y="4951742"/>
                  </a:lnTo>
                  <a:close/>
                </a:path>
                <a:path w="2088514" h="5033009">
                  <a:moveTo>
                    <a:pt x="1993950" y="5026799"/>
                  </a:moveTo>
                  <a:lnTo>
                    <a:pt x="1993734" y="5024552"/>
                  </a:lnTo>
                  <a:lnTo>
                    <a:pt x="1991233" y="5022507"/>
                  </a:lnTo>
                  <a:lnTo>
                    <a:pt x="1991918" y="5021897"/>
                  </a:lnTo>
                  <a:lnTo>
                    <a:pt x="1992871" y="5022266"/>
                  </a:lnTo>
                  <a:lnTo>
                    <a:pt x="1993519" y="5022291"/>
                  </a:lnTo>
                  <a:lnTo>
                    <a:pt x="1991639" y="5020919"/>
                  </a:lnTo>
                  <a:lnTo>
                    <a:pt x="1988477" y="5019472"/>
                  </a:lnTo>
                  <a:lnTo>
                    <a:pt x="1985441" y="5020945"/>
                  </a:lnTo>
                  <a:lnTo>
                    <a:pt x="1988972" y="5022075"/>
                  </a:lnTo>
                  <a:lnTo>
                    <a:pt x="1987651" y="5022647"/>
                  </a:lnTo>
                  <a:lnTo>
                    <a:pt x="1991804" y="5023815"/>
                  </a:lnTo>
                  <a:lnTo>
                    <a:pt x="1992401" y="5025123"/>
                  </a:lnTo>
                  <a:lnTo>
                    <a:pt x="1991029" y="5026342"/>
                  </a:lnTo>
                  <a:lnTo>
                    <a:pt x="1989747" y="5026291"/>
                  </a:lnTo>
                  <a:lnTo>
                    <a:pt x="1990686" y="5026634"/>
                  </a:lnTo>
                  <a:lnTo>
                    <a:pt x="1989264" y="5028501"/>
                  </a:lnTo>
                  <a:lnTo>
                    <a:pt x="1991537" y="5028933"/>
                  </a:lnTo>
                  <a:lnTo>
                    <a:pt x="1993950" y="5026799"/>
                  </a:lnTo>
                  <a:close/>
                </a:path>
                <a:path w="2088514" h="5033009">
                  <a:moveTo>
                    <a:pt x="1994154" y="4956619"/>
                  </a:moveTo>
                  <a:lnTo>
                    <a:pt x="1992922" y="4955260"/>
                  </a:lnTo>
                  <a:lnTo>
                    <a:pt x="1992591" y="4954943"/>
                  </a:lnTo>
                  <a:lnTo>
                    <a:pt x="1991868" y="4956835"/>
                  </a:lnTo>
                  <a:lnTo>
                    <a:pt x="1992706" y="4959108"/>
                  </a:lnTo>
                  <a:lnTo>
                    <a:pt x="1993493" y="4956581"/>
                  </a:lnTo>
                  <a:lnTo>
                    <a:pt x="1994154" y="4956619"/>
                  </a:lnTo>
                  <a:close/>
                </a:path>
                <a:path w="2088514" h="5033009">
                  <a:moveTo>
                    <a:pt x="1994382" y="4973472"/>
                  </a:moveTo>
                  <a:lnTo>
                    <a:pt x="1994230" y="4972977"/>
                  </a:lnTo>
                  <a:lnTo>
                    <a:pt x="1992325" y="4974666"/>
                  </a:lnTo>
                  <a:lnTo>
                    <a:pt x="1992426" y="4976406"/>
                  </a:lnTo>
                  <a:lnTo>
                    <a:pt x="1994382" y="4973472"/>
                  </a:lnTo>
                  <a:close/>
                </a:path>
                <a:path w="2088514" h="5033009">
                  <a:moveTo>
                    <a:pt x="1994789" y="4653940"/>
                  </a:moveTo>
                  <a:lnTo>
                    <a:pt x="1994395" y="4652035"/>
                  </a:lnTo>
                  <a:lnTo>
                    <a:pt x="1993874" y="4649419"/>
                  </a:lnTo>
                  <a:lnTo>
                    <a:pt x="1991080" y="4652365"/>
                  </a:lnTo>
                  <a:lnTo>
                    <a:pt x="1990788" y="4652670"/>
                  </a:lnTo>
                  <a:lnTo>
                    <a:pt x="1991093" y="4652365"/>
                  </a:lnTo>
                  <a:lnTo>
                    <a:pt x="1992210" y="4652035"/>
                  </a:lnTo>
                  <a:lnTo>
                    <a:pt x="1994789" y="4653940"/>
                  </a:lnTo>
                  <a:close/>
                </a:path>
                <a:path w="2088514" h="5033009">
                  <a:moveTo>
                    <a:pt x="1995043" y="4654131"/>
                  </a:moveTo>
                  <a:lnTo>
                    <a:pt x="1994789" y="4653940"/>
                  </a:lnTo>
                  <a:lnTo>
                    <a:pt x="1994852" y="4654283"/>
                  </a:lnTo>
                  <a:lnTo>
                    <a:pt x="1995043" y="4654131"/>
                  </a:lnTo>
                  <a:close/>
                </a:path>
                <a:path w="2088514" h="5033009">
                  <a:moveTo>
                    <a:pt x="1995728" y="5011928"/>
                  </a:moveTo>
                  <a:lnTo>
                    <a:pt x="1988134" y="5008118"/>
                  </a:lnTo>
                  <a:lnTo>
                    <a:pt x="1985048" y="5008118"/>
                  </a:lnTo>
                  <a:lnTo>
                    <a:pt x="1983790" y="5006848"/>
                  </a:lnTo>
                  <a:lnTo>
                    <a:pt x="1985048" y="5009388"/>
                  </a:lnTo>
                  <a:lnTo>
                    <a:pt x="1987257" y="5010658"/>
                  </a:lnTo>
                  <a:lnTo>
                    <a:pt x="1988502" y="5013198"/>
                  </a:lnTo>
                  <a:lnTo>
                    <a:pt x="1989150" y="5013198"/>
                  </a:lnTo>
                  <a:lnTo>
                    <a:pt x="1990051" y="5014468"/>
                  </a:lnTo>
                  <a:lnTo>
                    <a:pt x="1995728" y="5011928"/>
                  </a:lnTo>
                  <a:close/>
                </a:path>
                <a:path w="2088514" h="5033009">
                  <a:moveTo>
                    <a:pt x="1996528" y="4991608"/>
                  </a:moveTo>
                  <a:lnTo>
                    <a:pt x="1990432" y="4990338"/>
                  </a:lnTo>
                  <a:lnTo>
                    <a:pt x="1993480" y="4987798"/>
                  </a:lnTo>
                  <a:lnTo>
                    <a:pt x="1993785" y="4987798"/>
                  </a:lnTo>
                  <a:lnTo>
                    <a:pt x="1991499" y="4982718"/>
                  </a:lnTo>
                  <a:lnTo>
                    <a:pt x="1990534" y="4987798"/>
                  </a:lnTo>
                  <a:lnTo>
                    <a:pt x="1986203" y="4983988"/>
                  </a:lnTo>
                  <a:lnTo>
                    <a:pt x="1993595" y="4980178"/>
                  </a:lnTo>
                  <a:lnTo>
                    <a:pt x="1990344" y="4978908"/>
                  </a:lnTo>
                  <a:lnTo>
                    <a:pt x="1990432" y="4977638"/>
                  </a:lnTo>
                  <a:lnTo>
                    <a:pt x="1991741" y="4977638"/>
                  </a:lnTo>
                  <a:lnTo>
                    <a:pt x="1990407" y="4976292"/>
                  </a:lnTo>
                  <a:lnTo>
                    <a:pt x="1990407" y="4977638"/>
                  </a:lnTo>
                  <a:lnTo>
                    <a:pt x="1988185" y="4977638"/>
                  </a:lnTo>
                  <a:lnTo>
                    <a:pt x="1989493" y="4975618"/>
                  </a:lnTo>
                  <a:lnTo>
                    <a:pt x="1990407" y="4977638"/>
                  </a:lnTo>
                  <a:lnTo>
                    <a:pt x="1990407" y="4976292"/>
                  </a:lnTo>
                  <a:lnTo>
                    <a:pt x="1989594" y="4975453"/>
                  </a:lnTo>
                  <a:lnTo>
                    <a:pt x="1989823" y="4975098"/>
                  </a:lnTo>
                  <a:lnTo>
                    <a:pt x="1990648" y="4973828"/>
                  </a:lnTo>
                  <a:lnTo>
                    <a:pt x="1985695" y="4968748"/>
                  </a:lnTo>
                  <a:lnTo>
                    <a:pt x="1987511" y="4968278"/>
                  </a:lnTo>
                  <a:lnTo>
                    <a:pt x="1987067" y="4967478"/>
                  </a:lnTo>
                  <a:lnTo>
                    <a:pt x="1992376" y="4966208"/>
                  </a:lnTo>
                  <a:lnTo>
                    <a:pt x="1985632" y="4963668"/>
                  </a:lnTo>
                  <a:lnTo>
                    <a:pt x="1987727" y="4961128"/>
                  </a:lnTo>
                  <a:lnTo>
                    <a:pt x="1990648" y="4961128"/>
                  </a:lnTo>
                  <a:lnTo>
                    <a:pt x="1989531" y="4964938"/>
                  </a:lnTo>
                  <a:lnTo>
                    <a:pt x="1991652" y="4961128"/>
                  </a:lnTo>
                  <a:lnTo>
                    <a:pt x="1986699" y="4959858"/>
                  </a:lnTo>
                  <a:lnTo>
                    <a:pt x="1990191" y="4957318"/>
                  </a:lnTo>
                  <a:lnTo>
                    <a:pt x="1991944" y="4956048"/>
                  </a:lnTo>
                  <a:lnTo>
                    <a:pt x="1990712" y="4953508"/>
                  </a:lnTo>
                  <a:lnTo>
                    <a:pt x="1986940" y="4953508"/>
                  </a:lnTo>
                  <a:lnTo>
                    <a:pt x="1987689" y="4950968"/>
                  </a:lnTo>
                  <a:lnTo>
                    <a:pt x="1988451" y="4948428"/>
                  </a:lnTo>
                  <a:lnTo>
                    <a:pt x="1986673" y="4944618"/>
                  </a:lnTo>
                  <a:lnTo>
                    <a:pt x="1987956" y="4944618"/>
                  </a:lnTo>
                  <a:lnTo>
                    <a:pt x="1987727" y="4936998"/>
                  </a:lnTo>
                  <a:lnTo>
                    <a:pt x="1988591" y="4933188"/>
                  </a:lnTo>
                  <a:lnTo>
                    <a:pt x="1985340" y="4933188"/>
                  </a:lnTo>
                  <a:lnTo>
                    <a:pt x="1985543" y="4929378"/>
                  </a:lnTo>
                  <a:lnTo>
                    <a:pt x="1984375" y="4926838"/>
                  </a:lnTo>
                  <a:lnTo>
                    <a:pt x="1987626" y="4926838"/>
                  </a:lnTo>
                  <a:lnTo>
                    <a:pt x="1988858" y="4928108"/>
                  </a:lnTo>
                  <a:lnTo>
                    <a:pt x="1988680" y="4926838"/>
                  </a:lnTo>
                  <a:lnTo>
                    <a:pt x="1988489" y="4925568"/>
                  </a:lnTo>
                  <a:lnTo>
                    <a:pt x="1987181" y="4925568"/>
                  </a:lnTo>
                  <a:lnTo>
                    <a:pt x="1986432" y="4924298"/>
                  </a:lnTo>
                  <a:lnTo>
                    <a:pt x="1985772" y="4923028"/>
                  </a:lnTo>
                  <a:lnTo>
                    <a:pt x="1988705" y="4923028"/>
                  </a:lnTo>
                  <a:lnTo>
                    <a:pt x="1988083" y="4920488"/>
                  </a:lnTo>
                  <a:lnTo>
                    <a:pt x="1984413" y="4916678"/>
                  </a:lnTo>
                  <a:lnTo>
                    <a:pt x="1985708" y="4912868"/>
                  </a:lnTo>
                  <a:lnTo>
                    <a:pt x="1984108" y="4912868"/>
                  </a:lnTo>
                  <a:lnTo>
                    <a:pt x="1984108" y="4943348"/>
                  </a:lnTo>
                  <a:lnTo>
                    <a:pt x="1981682" y="4945888"/>
                  </a:lnTo>
                  <a:lnTo>
                    <a:pt x="1980742" y="4944618"/>
                  </a:lnTo>
                  <a:lnTo>
                    <a:pt x="1980514" y="4943348"/>
                  </a:lnTo>
                  <a:lnTo>
                    <a:pt x="1979790" y="4942344"/>
                  </a:lnTo>
                  <a:lnTo>
                    <a:pt x="1984108" y="4943348"/>
                  </a:lnTo>
                  <a:lnTo>
                    <a:pt x="1984108" y="4912868"/>
                  </a:lnTo>
                  <a:lnTo>
                    <a:pt x="1983003" y="4912868"/>
                  </a:lnTo>
                  <a:lnTo>
                    <a:pt x="1978799" y="4916678"/>
                  </a:lnTo>
                  <a:lnTo>
                    <a:pt x="1976386" y="4912868"/>
                  </a:lnTo>
                  <a:lnTo>
                    <a:pt x="1977796" y="4911598"/>
                  </a:lnTo>
                  <a:lnTo>
                    <a:pt x="1979599" y="4911598"/>
                  </a:lnTo>
                  <a:lnTo>
                    <a:pt x="1980095" y="4910328"/>
                  </a:lnTo>
                  <a:lnTo>
                    <a:pt x="1980603" y="4910569"/>
                  </a:lnTo>
                  <a:lnTo>
                    <a:pt x="1980603" y="4910328"/>
                  </a:lnTo>
                  <a:lnTo>
                    <a:pt x="1982660" y="4909058"/>
                  </a:lnTo>
                  <a:lnTo>
                    <a:pt x="1981911" y="4907788"/>
                  </a:lnTo>
                  <a:lnTo>
                    <a:pt x="1983562" y="4907788"/>
                  </a:lnTo>
                  <a:lnTo>
                    <a:pt x="1983816" y="4909058"/>
                  </a:lnTo>
                  <a:lnTo>
                    <a:pt x="1982901" y="4910328"/>
                  </a:lnTo>
                  <a:lnTo>
                    <a:pt x="1983549" y="4910328"/>
                  </a:lnTo>
                  <a:lnTo>
                    <a:pt x="1983790" y="4910328"/>
                  </a:lnTo>
                  <a:lnTo>
                    <a:pt x="1983917" y="4909058"/>
                  </a:lnTo>
                  <a:lnTo>
                    <a:pt x="1984375" y="4907788"/>
                  </a:lnTo>
                  <a:lnTo>
                    <a:pt x="1984832" y="4906518"/>
                  </a:lnTo>
                  <a:lnTo>
                    <a:pt x="1986280" y="4905248"/>
                  </a:lnTo>
                  <a:lnTo>
                    <a:pt x="1983524" y="4905248"/>
                  </a:lnTo>
                  <a:lnTo>
                    <a:pt x="1983079" y="4903978"/>
                  </a:lnTo>
                  <a:lnTo>
                    <a:pt x="1982457" y="4901438"/>
                  </a:lnTo>
                  <a:lnTo>
                    <a:pt x="1985391" y="4902708"/>
                  </a:lnTo>
                  <a:lnTo>
                    <a:pt x="1985772" y="4901438"/>
                  </a:lnTo>
                  <a:lnTo>
                    <a:pt x="1986165" y="4900168"/>
                  </a:lnTo>
                  <a:lnTo>
                    <a:pt x="1984616" y="4900168"/>
                  </a:lnTo>
                  <a:lnTo>
                    <a:pt x="1985810" y="4897628"/>
                  </a:lnTo>
                  <a:lnTo>
                    <a:pt x="1982609" y="4897628"/>
                  </a:lnTo>
                  <a:lnTo>
                    <a:pt x="1984019" y="4896358"/>
                  </a:lnTo>
                  <a:lnTo>
                    <a:pt x="1984794" y="4896358"/>
                  </a:lnTo>
                  <a:lnTo>
                    <a:pt x="1983193" y="4895088"/>
                  </a:lnTo>
                  <a:lnTo>
                    <a:pt x="1983232" y="4891278"/>
                  </a:lnTo>
                  <a:lnTo>
                    <a:pt x="1983270" y="4887468"/>
                  </a:lnTo>
                  <a:lnTo>
                    <a:pt x="1980285" y="4890008"/>
                  </a:lnTo>
                  <a:lnTo>
                    <a:pt x="1980145" y="4891278"/>
                  </a:lnTo>
                  <a:lnTo>
                    <a:pt x="1979968" y="4890008"/>
                  </a:lnTo>
                  <a:lnTo>
                    <a:pt x="1979968" y="4891278"/>
                  </a:lnTo>
                  <a:lnTo>
                    <a:pt x="1976120" y="4884928"/>
                  </a:lnTo>
                  <a:lnTo>
                    <a:pt x="1980044" y="4878578"/>
                  </a:lnTo>
                  <a:lnTo>
                    <a:pt x="1978367" y="4873498"/>
                  </a:lnTo>
                  <a:lnTo>
                    <a:pt x="1977948" y="4872228"/>
                  </a:lnTo>
                  <a:lnTo>
                    <a:pt x="1978964" y="4872228"/>
                  </a:lnTo>
                  <a:lnTo>
                    <a:pt x="1978152" y="4870958"/>
                  </a:lnTo>
                  <a:lnTo>
                    <a:pt x="1977707" y="4869688"/>
                  </a:lnTo>
                  <a:lnTo>
                    <a:pt x="1976628" y="4865878"/>
                  </a:lnTo>
                  <a:lnTo>
                    <a:pt x="1976247" y="4864608"/>
                  </a:lnTo>
                  <a:lnTo>
                    <a:pt x="1975866" y="4863338"/>
                  </a:lnTo>
                  <a:lnTo>
                    <a:pt x="1974583" y="4862068"/>
                  </a:lnTo>
                  <a:lnTo>
                    <a:pt x="1974583" y="4860506"/>
                  </a:lnTo>
                  <a:lnTo>
                    <a:pt x="1975104" y="4859528"/>
                  </a:lnTo>
                  <a:lnTo>
                    <a:pt x="1975789" y="4858258"/>
                  </a:lnTo>
                  <a:lnTo>
                    <a:pt x="1977021" y="4858258"/>
                  </a:lnTo>
                  <a:lnTo>
                    <a:pt x="1975319" y="4855718"/>
                  </a:lnTo>
                  <a:lnTo>
                    <a:pt x="1974634" y="4855718"/>
                  </a:lnTo>
                  <a:lnTo>
                    <a:pt x="1974380" y="4854448"/>
                  </a:lnTo>
                  <a:lnTo>
                    <a:pt x="1974138" y="4853178"/>
                  </a:lnTo>
                  <a:lnTo>
                    <a:pt x="1973643" y="4850638"/>
                  </a:lnTo>
                  <a:lnTo>
                    <a:pt x="1976107" y="4852721"/>
                  </a:lnTo>
                  <a:lnTo>
                    <a:pt x="1976272" y="4853178"/>
                  </a:lnTo>
                  <a:lnTo>
                    <a:pt x="1976183" y="4852784"/>
                  </a:lnTo>
                  <a:lnTo>
                    <a:pt x="1976640" y="4853178"/>
                  </a:lnTo>
                  <a:lnTo>
                    <a:pt x="1975840" y="4851412"/>
                  </a:lnTo>
                  <a:lnTo>
                    <a:pt x="1975027" y="4848098"/>
                  </a:lnTo>
                  <a:lnTo>
                    <a:pt x="1975154" y="4845558"/>
                  </a:lnTo>
                  <a:lnTo>
                    <a:pt x="1969782" y="4845558"/>
                  </a:lnTo>
                  <a:lnTo>
                    <a:pt x="1972665" y="4844288"/>
                  </a:lnTo>
                  <a:lnTo>
                    <a:pt x="1971217" y="4843018"/>
                  </a:lnTo>
                  <a:lnTo>
                    <a:pt x="1968334" y="4840478"/>
                  </a:lnTo>
                  <a:lnTo>
                    <a:pt x="1965642" y="4840478"/>
                  </a:lnTo>
                  <a:lnTo>
                    <a:pt x="1966544" y="4841748"/>
                  </a:lnTo>
                  <a:lnTo>
                    <a:pt x="1967344" y="4843018"/>
                  </a:lnTo>
                  <a:lnTo>
                    <a:pt x="1965667" y="4843018"/>
                  </a:lnTo>
                  <a:lnTo>
                    <a:pt x="1963661" y="4841748"/>
                  </a:lnTo>
                  <a:lnTo>
                    <a:pt x="1961553" y="4841748"/>
                  </a:lnTo>
                  <a:lnTo>
                    <a:pt x="1962848" y="4839208"/>
                  </a:lnTo>
                  <a:lnTo>
                    <a:pt x="1963559" y="4839208"/>
                  </a:lnTo>
                  <a:lnTo>
                    <a:pt x="1958733" y="4835398"/>
                  </a:lnTo>
                  <a:lnTo>
                    <a:pt x="1953183" y="4839208"/>
                  </a:lnTo>
                  <a:lnTo>
                    <a:pt x="1949615" y="4841748"/>
                  </a:lnTo>
                  <a:lnTo>
                    <a:pt x="1945805" y="4845558"/>
                  </a:lnTo>
                  <a:lnTo>
                    <a:pt x="1943595" y="4848098"/>
                  </a:lnTo>
                  <a:lnTo>
                    <a:pt x="1943354" y="4850638"/>
                  </a:lnTo>
                  <a:lnTo>
                    <a:pt x="1939353" y="4853178"/>
                  </a:lnTo>
                  <a:lnTo>
                    <a:pt x="1934349" y="4850638"/>
                  </a:lnTo>
                  <a:lnTo>
                    <a:pt x="1933333" y="4850638"/>
                  </a:lnTo>
                  <a:lnTo>
                    <a:pt x="1928710" y="4853178"/>
                  </a:lnTo>
                  <a:lnTo>
                    <a:pt x="1933498" y="4858258"/>
                  </a:lnTo>
                  <a:lnTo>
                    <a:pt x="1929117" y="4859528"/>
                  </a:lnTo>
                  <a:lnTo>
                    <a:pt x="1930374" y="4860798"/>
                  </a:lnTo>
                  <a:lnTo>
                    <a:pt x="1932952" y="4862068"/>
                  </a:lnTo>
                  <a:lnTo>
                    <a:pt x="1931060" y="4865878"/>
                  </a:lnTo>
                  <a:lnTo>
                    <a:pt x="1928304" y="4867148"/>
                  </a:lnTo>
                  <a:lnTo>
                    <a:pt x="1924659" y="4864608"/>
                  </a:lnTo>
                  <a:lnTo>
                    <a:pt x="1919757" y="4864608"/>
                  </a:lnTo>
                  <a:lnTo>
                    <a:pt x="1918855" y="4864608"/>
                  </a:lnTo>
                  <a:lnTo>
                    <a:pt x="1918208" y="4867148"/>
                  </a:lnTo>
                  <a:lnTo>
                    <a:pt x="1914169" y="4869688"/>
                  </a:lnTo>
                  <a:lnTo>
                    <a:pt x="1916557" y="4869688"/>
                  </a:lnTo>
                  <a:lnTo>
                    <a:pt x="1916023" y="4870958"/>
                  </a:lnTo>
                  <a:lnTo>
                    <a:pt x="1910270" y="4873498"/>
                  </a:lnTo>
                  <a:lnTo>
                    <a:pt x="1915464" y="4873498"/>
                  </a:lnTo>
                  <a:lnTo>
                    <a:pt x="1912569" y="4877308"/>
                  </a:lnTo>
                  <a:lnTo>
                    <a:pt x="1909508" y="4877308"/>
                  </a:lnTo>
                  <a:lnTo>
                    <a:pt x="1910308" y="4873498"/>
                  </a:lnTo>
                  <a:lnTo>
                    <a:pt x="1908086" y="4877308"/>
                  </a:lnTo>
                  <a:lnTo>
                    <a:pt x="1905266" y="4877308"/>
                  </a:lnTo>
                  <a:lnTo>
                    <a:pt x="1905660" y="4873498"/>
                  </a:lnTo>
                  <a:lnTo>
                    <a:pt x="1904250" y="4877308"/>
                  </a:lnTo>
                  <a:lnTo>
                    <a:pt x="1899094" y="4877308"/>
                  </a:lnTo>
                  <a:lnTo>
                    <a:pt x="1897126" y="4878578"/>
                  </a:lnTo>
                  <a:lnTo>
                    <a:pt x="1898040" y="4876038"/>
                  </a:lnTo>
                  <a:lnTo>
                    <a:pt x="1897481" y="4877308"/>
                  </a:lnTo>
                  <a:lnTo>
                    <a:pt x="1895932" y="4878578"/>
                  </a:lnTo>
                  <a:lnTo>
                    <a:pt x="1898434" y="4879848"/>
                  </a:lnTo>
                  <a:lnTo>
                    <a:pt x="1897240" y="4879848"/>
                  </a:lnTo>
                  <a:lnTo>
                    <a:pt x="1896452" y="4881118"/>
                  </a:lnTo>
                  <a:lnTo>
                    <a:pt x="1895805" y="4879848"/>
                  </a:lnTo>
                  <a:lnTo>
                    <a:pt x="1895906" y="4882388"/>
                  </a:lnTo>
                  <a:lnTo>
                    <a:pt x="1899196" y="4882388"/>
                  </a:lnTo>
                  <a:lnTo>
                    <a:pt x="1898777" y="4886198"/>
                  </a:lnTo>
                  <a:lnTo>
                    <a:pt x="1896732" y="4886198"/>
                  </a:lnTo>
                  <a:lnTo>
                    <a:pt x="1895932" y="4890008"/>
                  </a:lnTo>
                  <a:lnTo>
                    <a:pt x="1893366" y="4887468"/>
                  </a:lnTo>
                  <a:lnTo>
                    <a:pt x="1895652" y="4886198"/>
                  </a:lnTo>
                  <a:lnTo>
                    <a:pt x="1897938" y="4884928"/>
                  </a:lnTo>
                  <a:lnTo>
                    <a:pt x="1890788" y="4886198"/>
                  </a:lnTo>
                  <a:lnTo>
                    <a:pt x="1891766" y="4884928"/>
                  </a:lnTo>
                  <a:lnTo>
                    <a:pt x="1891360" y="4884928"/>
                  </a:lnTo>
                  <a:lnTo>
                    <a:pt x="1885581" y="4884928"/>
                  </a:lnTo>
                  <a:lnTo>
                    <a:pt x="1891906" y="4887468"/>
                  </a:lnTo>
                  <a:lnTo>
                    <a:pt x="1888032" y="4891278"/>
                  </a:lnTo>
                  <a:lnTo>
                    <a:pt x="1887321" y="4888738"/>
                  </a:lnTo>
                  <a:lnTo>
                    <a:pt x="1886064" y="4888738"/>
                  </a:lnTo>
                  <a:lnTo>
                    <a:pt x="1887258" y="4891278"/>
                  </a:lnTo>
                  <a:lnTo>
                    <a:pt x="1886775" y="4893818"/>
                  </a:lnTo>
                  <a:lnTo>
                    <a:pt x="1883384" y="4895088"/>
                  </a:lnTo>
                  <a:lnTo>
                    <a:pt x="1884807" y="4896358"/>
                  </a:lnTo>
                  <a:lnTo>
                    <a:pt x="1883410" y="4897628"/>
                  </a:lnTo>
                  <a:lnTo>
                    <a:pt x="1885315" y="4897628"/>
                  </a:lnTo>
                  <a:lnTo>
                    <a:pt x="1886026" y="4898898"/>
                  </a:lnTo>
                  <a:lnTo>
                    <a:pt x="1884641" y="4900168"/>
                  </a:lnTo>
                  <a:lnTo>
                    <a:pt x="1883321" y="4901438"/>
                  </a:lnTo>
                  <a:lnTo>
                    <a:pt x="1883435" y="4903978"/>
                  </a:lnTo>
                  <a:lnTo>
                    <a:pt x="1876755" y="4900168"/>
                  </a:lnTo>
                  <a:lnTo>
                    <a:pt x="1875536" y="4905248"/>
                  </a:lnTo>
                  <a:lnTo>
                    <a:pt x="1874596" y="4905248"/>
                  </a:lnTo>
                  <a:lnTo>
                    <a:pt x="1874596" y="4910328"/>
                  </a:lnTo>
                  <a:lnTo>
                    <a:pt x="1872792" y="4909820"/>
                  </a:lnTo>
                  <a:lnTo>
                    <a:pt x="1872767" y="4910328"/>
                  </a:lnTo>
                  <a:lnTo>
                    <a:pt x="1872653" y="4909782"/>
                  </a:lnTo>
                  <a:lnTo>
                    <a:pt x="1871370" y="4909426"/>
                  </a:lnTo>
                  <a:lnTo>
                    <a:pt x="1871459" y="4909058"/>
                  </a:lnTo>
                  <a:lnTo>
                    <a:pt x="1871802" y="4907788"/>
                  </a:lnTo>
                  <a:lnTo>
                    <a:pt x="1872996" y="4906518"/>
                  </a:lnTo>
                  <a:lnTo>
                    <a:pt x="1872830" y="4909248"/>
                  </a:lnTo>
                  <a:lnTo>
                    <a:pt x="1874596" y="4910328"/>
                  </a:lnTo>
                  <a:lnTo>
                    <a:pt x="1874596" y="4905248"/>
                  </a:lnTo>
                  <a:lnTo>
                    <a:pt x="1873491" y="4905248"/>
                  </a:lnTo>
                  <a:lnTo>
                    <a:pt x="1873148" y="4902708"/>
                  </a:lnTo>
                  <a:lnTo>
                    <a:pt x="1871522" y="4902708"/>
                  </a:lnTo>
                  <a:lnTo>
                    <a:pt x="1870316" y="4906518"/>
                  </a:lnTo>
                  <a:lnTo>
                    <a:pt x="1866239" y="4903978"/>
                  </a:lnTo>
                  <a:lnTo>
                    <a:pt x="1865299" y="4906518"/>
                  </a:lnTo>
                  <a:lnTo>
                    <a:pt x="1867039" y="4909058"/>
                  </a:lnTo>
                  <a:lnTo>
                    <a:pt x="1867014" y="4907788"/>
                  </a:lnTo>
                  <a:lnTo>
                    <a:pt x="1867420" y="4910328"/>
                  </a:lnTo>
                  <a:lnTo>
                    <a:pt x="1869262" y="4907788"/>
                  </a:lnTo>
                  <a:lnTo>
                    <a:pt x="1870494" y="4906518"/>
                  </a:lnTo>
                  <a:lnTo>
                    <a:pt x="1869567" y="4911598"/>
                  </a:lnTo>
                  <a:lnTo>
                    <a:pt x="1870494" y="4910848"/>
                  </a:lnTo>
                  <a:lnTo>
                    <a:pt x="1871649" y="4915408"/>
                  </a:lnTo>
                  <a:lnTo>
                    <a:pt x="1868652" y="4915408"/>
                  </a:lnTo>
                  <a:lnTo>
                    <a:pt x="1865744" y="4909058"/>
                  </a:lnTo>
                  <a:lnTo>
                    <a:pt x="1864550" y="4909058"/>
                  </a:lnTo>
                  <a:lnTo>
                    <a:pt x="1864042" y="4911598"/>
                  </a:lnTo>
                  <a:lnTo>
                    <a:pt x="1863623" y="4912868"/>
                  </a:lnTo>
                  <a:lnTo>
                    <a:pt x="1862569" y="4915408"/>
                  </a:lnTo>
                  <a:lnTo>
                    <a:pt x="1862188" y="4915408"/>
                  </a:lnTo>
                  <a:lnTo>
                    <a:pt x="1861540" y="4919218"/>
                  </a:lnTo>
                  <a:lnTo>
                    <a:pt x="1860575" y="4917948"/>
                  </a:lnTo>
                  <a:lnTo>
                    <a:pt x="1859470" y="4919218"/>
                  </a:lnTo>
                  <a:lnTo>
                    <a:pt x="1860283" y="4916678"/>
                  </a:lnTo>
                  <a:lnTo>
                    <a:pt x="1860105" y="4915408"/>
                  </a:lnTo>
                  <a:lnTo>
                    <a:pt x="1859737" y="4916678"/>
                  </a:lnTo>
                  <a:lnTo>
                    <a:pt x="1859508" y="4914138"/>
                  </a:lnTo>
                  <a:lnTo>
                    <a:pt x="1856460" y="4921758"/>
                  </a:lnTo>
                  <a:lnTo>
                    <a:pt x="1856778" y="4920488"/>
                  </a:lnTo>
                  <a:lnTo>
                    <a:pt x="1857844" y="4916678"/>
                  </a:lnTo>
                  <a:lnTo>
                    <a:pt x="1858454" y="4912868"/>
                  </a:lnTo>
                  <a:lnTo>
                    <a:pt x="1852879" y="4923028"/>
                  </a:lnTo>
                  <a:lnTo>
                    <a:pt x="1852891" y="4919218"/>
                  </a:lnTo>
                  <a:lnTo>
                    <a:pt x="1854898" y="4916678"/>
                  </a:lnTo>
                  <a:lnTo>
                    <a:pt x="1855965" y="4914138"/>
                  </a:lnTo>
                  <a:lnTo>
                    <a:pt x="1857489" y="4912868"/>
                  </a:lnTo>
                  <a:lnTo>
                    <a:pt x="1857641" y="4911598"/>
                  </a:lnTo>
                  <a:lnTo>
                    <a:pt x="1856435" y="4912868"/>
                  </a:lnTo>
                  <a:lnTo>
                    <a:pt x="1857514" y="4911598"/>
                  </a:lnTo>
                  <a:lnTo>
                    <a:pt x="1853717" y="4914138"/>
                  </a:lnTo>
                  <a:lnTo>
                    <a:pt x="1854517" y="4912868"/>
                  </a:lnTo>
                  <a:lnTo>
                    <a:pt x="1855317" y="4911598"/>
                  </a:lnTo>
                  <a:lnTo>
                    <a:pt x="1854466" y="4911598"/>
                  </a:lnTo>
                  <a:lnTo>
                    <a:pt x="1852498" y="4912868"/>
                  </a:lnTo>
                  <a:lnTo>
                    <a:pt x="1852485" y="4911598"/>
                  </a:lnTo>
                  <a:lnTo>
                    <a:pt x="1851850" y="4910328"/>
                  </a:lnTo>
                  <a:lnTo>
                    <a:pt x="1849894" y="4912868"/>
                  </a:lnTo>
                  <a:lnTo>
                    <a:pt x="1852561" y="4909058"/>
                  </a:lnTo>
                  <a:lnTo>
                    <a:pt x="1852307" y="4907788"/>
                  </a:lnTo>
                  <a:lnTo>
                    <a:pt x="1850885" y="4901387"/>
                  </a:lnTo>
                  <a:lnTo>
                    <a:pt x="1850085" y="4897628"/>
                  </a:lnTo>
                  <a:lnTo>
                    <a:pt x="1852510" y="4895088"/>
                  </a:lnTo>
                  <a:lnTo>
                    <a:pt x="1851723" y="4892548"/>
                  </a:lnTo>
                  <a:lnTo>
                    <a:pt x="1851329" y="4891278"/>
                  </a:lnTo>
                  <a:lnTo>
                    <a:pt x="1850059" y="4887468"/>
                  </a:lnTo>
                  <a:lnTo>
                    <a:pt x="1849462" y="4884928"/>
                  </a:lnTo>
                  <a:lnTo>
                    <a:pt x="1850097" y="4884928"/>
                  </a:lnTo>
                  <a:lnTo>
                    <a:pt x="1850478" y="4883658"/>
                  </a:lnTo>
                  <a:lnTo>
                    <a:pt x="1850351" y="4884928"/>
                  </a:lnTo>
                  <a:lnTo>
                    <a:pt x="1851634" y="4879848"/>
                  </a:lnTo>
                  <a:lnTo>
                    <a:pt x="1844078" y="4883658"/>
                  </a:lnTo>
                  <a:lnTo>
                    <a:pt x="1844370" y="4882388"/>
                  </a:lnTo>
                  <a:lnTo>
                    <a:pt x="1830679" y="4882388"/>
                  </a:lnTo>
                  <a:lnTo>
                    <a:pt x="1828012" y="4882388"/>
                  </a:lnTo>
                  <a:lnTo>
                    <a:pt x="1826844" y="4884928"/>
                  </a:lnTo>
                  <a:lnTo>
                    <a:pt x="1831962" y="4887468"/>
                  </a:lnTo>
                  <a:lnTo>
                    <a:pt x="1829689" y="4888535"/>
                  </a:lnTo>
                  <a:lnTo>
                    <a:pt x="1829917" y="4888738"/>
                  </a:lnTo>
                  <a:lnTo>
                    <a:pt x="1829155" y="4895088"/>
                  </a:lnTo>
                  <a:lnTo>
                    <a:pt x="1831835" y="4892548"/>
                  </a:lnTo>
                  <a:lnTo>
                    <a:pt x="1831009" y="4896358"/>
                  </a:lnTo>
                  <a:lnTo>
                    <a:pt x="1834159" y="4900168"/>
                  </a:lnTo>
                  <a:lnTo>
                    <a:pt x="1832902" y="4902708"/>
                  </a:lnTo>
                  <a:lnTo>
                    <a:pt x="1834642" y="4903978"/>
                  </a:lnTo>
                  <a:lnTo>
                    <a:pt x="1834565" y="4909782"/>
                  </a:lnTo>
                  <a:lnTo>
                    <a:pt x="1834857" y="4911598"/>
                  </a:lnTo>
                  <a:lnTo>
                    <a:pt x="1832394" y="4911598"/>
                  </a:lnTo>
                  <a:lnTo>
                    <a:pt x="1835213" y="4925568"/>
                  </a:lnTo>
                  <a:lnTo>
                    <a:pt x="1837766" y="4926838"/>
                  </a:lnTo>
                  <a:lnTo>
                    <a:pt x="1836267" y="4926838"/>
                  </a:lnTo>
                  <a:lnTo>
                    <a:pt x="1836966" y="4931918"/>
                  </a:lnTo>
                  <a:lnTo>
                    <a:pt x="1834972" y="4931918"/>
                  </a:lnTo>
                  <a:lnTo>
                    <a:pt x="1835797" y="4937036"/>
                  </a:lnTo>
                  <a:lnTo>
                    <a:pt x="1837207" y="4940808"/>
                  </a:lnTo>
                  <a:lnTo>
                    <a:pt x="1839112" y="4936998"/>
                  </a:lnTo>
                  <a:lnTo>
                    <a:pt x="1837410" y="4944618"/>
                  </a:lnTo>
                  <a:lnTo>
                    <a:pt x="1838972" y="4948428"/>
                  </a:lnTo>
                  <a:lnTo>
                    <a:pt x="1840217" y="4950968"/>
                  </a:lnTo>
                  <a:lnTo>
                    <a:pt x="1841500" y="4953508"/>
                  </a:lnTo>
                  <a:lnTo>
                    <a:pt x="1842554" y="4954778"/>
                  </a:lnTo>
                  <a:lnTo>
                    <a:pt x="1840611" y="4963604"/>
                  </a:lnTo>
                  <a:lnTo>
                    <a:pt x="1849907" y="4953508"/>
                  </a:lnTo>
                  <a:lnTo>
                    <a:pt x="1858010" y="4944618"/>
                  </a:lnTo>
                  <a:lnTo>
                    <a:pt x="1861908" y="4940465"/>
                  </a:lnTo>
                  <a:lnTo>
                    <a:pt x="1862315" y="4945888"/>
                  </a:lnTo>
                  <a:lnTo>
                    <a:pt x="1867319" y="4939538"/>
                  </a:lnTo>
                  <a:lnTo>
                    <a:pt x="1868995" y="4937036"/>
                  </a:lnTo>
                  <a:lnTo>
                    <a:pt x="1863229" y="4939055"/>
                  </a:lnTo>
                  <a:lnTo>
                    <a:pt x="1865147" y="4936998"/>
                  </a:lnTo>
                  <a:lnTo>
                    <a:pt x="1871624" y="4930648"/>
                  </a:lnTo>
                  <a:lnTo>
                    <a:pt x="1872068" y="4932705"/>
                  </a:lnTo>
                  <a:lnTo>
                    <a:pt x="1873656" y="4930648"/>
                  </a:lnTo>
                  <a:lnTo>
                    <a:pt x="1876602" y="4926838"/>
                  </a:lnTo>
                  <a:lnTo>
                    <a:pt x="1880044" y="4923028"/>
                  </a:lnTo>
                  <a:lnTo>
                    <a:pt x="1882571" y="4921758"/>
                  </a:lnTo>
                  <a:lnTo>
                    <a:pt x="1884400" y="4921758"/>
                  </a:lnTo>
                  <a:lnTo>
                    <a:pt x="1883117" y="4924298"/>
                  </a:lnTo>
                  <a:lnTo>
                    <a:pt x="1883168" y="4925568"/>
                  </a:lnTo>
                  <a:lnTo>
                    <a:pt x="1887321" y="4919218"/>
                  </a:lnTo>
                  <a:lnTo>
                    <a:pt x="1893925" y="4916678"/>
                  </a:lnTo>
                  <a:lnTo>
                    <a:pt x="1897075" y="4910328"/>
                  </a:lnTo>
                  <a:lnTo>
                    <a:pt x="1897341" y="4910328"/>
                  </a:lnTo>
                  <a:lnTo>
                    <a:pt x="1897138" y="4911598"/>
                  </a:lnTo>
                  <a:lnTo>
                    <a:pt x="1896859" y="4912868"/>
                  </a:lnTo>
                  <a:lnTo>
                    <a:pt x="1897722" y="4911598"/>
                  </a:lnTo>
                  <a:lnTo>
                    <a:pt x="1899526" y="4910328"/>
                  </a:lnTo>
                  <a:lnTo>
                    <a:pt x="1898040" y="4909058"/>
                  </a:lnTo>
                  <a:lnTo>
                    <a:pt x="1897481" y="4910328"/>
                  </a:lnTo>
                  <a:lnTo>
                    <a:pt x="1893938" y="4909058"/>
                  </a:lnTo>
                  <a:lnTo>
                    <a:pt x="1895792" y="4905248"/>
                  </a:lnTo>
                  <a:lnTo>
                    <a:pt x="1896414" y="4903978"/>
                  </a:lnTo>
                  <a:lnTo>
                    <a:pt x="1896884" y="4903025"/>
                  </a:lnTo>
                  <a:lnTo>
                    <a:pt x="1898523" y="4906518"/>
                  </a:lnTo>
                  <a:lnTo>
                    <a:pt x="1901901" y="4897628"/>
                  </a:lnTo>
                  <a:lnTo>
                    <a:pt x="1904377" y="4906518"/>
                  </a:lnTo>
                  <a:lnTo>
                    <a:pt x="1904733" y="4905248"/>
                  </a:lnTo>
                  <a:lnTo>
                    <a:pt x="1904860" y="4903978"/>
                  </a:lnTo>
                  <a:lnTo>
                    <a:pt x="1903793" y="4902708"/>
                  </a:lnTo>
                  <a:lnTo>
                    <a:pt x="1905825" y="4902708"/>
                  </a:lnTo>
                  <a:lnTo>
                    <a:pt x="1905952" y="4905248"/>
                  </a:lnTo>
                  <a:lnTo>
                    <a:pt x="1907717" y="4902708"/>
                  </a:lnTo>
                  <a:lnTo>
                    <a:pt x="1908594" y="4901438"/>
                  </a:lnTo>
                  <a:lnTo>
                    <a:pt x="1905914" y="4900168"/>
                  </a:lnTo>
                  <a:lnTo>
                    <a:pt x="1909025" y="4897628"/>
                  </a:lnTo>
                  <a:lnTo>
                    <a:pt x="1909673" y="4898898"/>
                  </a:lnTo>
                  <a:lnTo>
                    <a:pt x="1909330" y="4898898"/>
                  </a:lnTo>
                  <a:lnTo>
                    <a:pt x="1909800" y="4900168"/>
                  </a:lnTo>
                  <a:lnTo>
                    <a:pt x="1910283" y="4895088"/>
                  </a:lnTo>
                  <a:lnTo>
                    <a:pt x="1913458" y="4893818"/>
                  </a:lnTo>
                  <a:lnTo>
                    <a:pt x="1914537" y="4893818"/>
                  </a:lnTo>
                  <a:lnTo>
                    <a:pt x="1913763" y="4895088"/>
                  </a:lnTo>
                  <a:lnTo>
                    <a:pt x="1915185" y="4893818"/>
                  </a:lnTo>
                  <a:lnTo>
                    <a:pt x="1918030" y="4891278"/>
                  </a:lnTo>
                  <a:lnTo>
                    <a:pt x="1917992" y="4890008"/>
                  </a:lnTo>
                  <a:lnTo>
                    <a:pt x="1917865" y="4884928"/>
                  </a:lnTo>
                  <a:lnTo>
                    <a:pt x="1924050" y="4882388"/>
                  </a:lnTo>
                  <a:lnTo>
                    <a:pt x="1925548" y="4886198"/>
                  </a:lnTo>
                  <a:lnTo>
                    <a:pt x="1926691" y="4881118"/>
                  </a:lnTo>
                  <a:lnTo>
                    <a:pt x="1929485" y="4883658"/>
                  </a:lnTo>
                  <a:lnTo>
                    <a:pt x="1931365" y="4881118"/>
                  </a:lnTo>
                  <a:lnTo>
                    <a:pt x="1929079" y="4881118"/>
                  </a:lnTo>
                  <a:lnTo>
                    <a:pt x="1931428" y="4878578"/>
                  </a:lnTo>
                  <a:lnTo>
                    <a:pt x="1931631" y="4874768"/>
                  </a:lnTo>
                  <a:lnTo>
                    <a:pt x="1934438" y="4873498"/>
                  </a:lnTo>
                  <a:lnTo>
                    <a:pt x="1933765" y="4877308"/>
                  </a:lnTo>
                  <a:lnTo>
                    <a:pt x="1937613" y="4872228"/>
                  </a:lnTo>
                  <a:lnTo>
                    <a:pt x="1934210" y="4873498"/>
                  </a:lnTo>
                  <a:lnTo>
                    <a:pt x="1935226" y="4869688"/>
                  </a:lnTo>
                  <a:lnTo>
                    <a:pt x="1930755" y="4869688"/>
                  </a:lnTo>
                  <a:lnTo>
                    <a:pt x="1934527" y="4868418"/>
                  </a:lnTo>
                  <a:lnTo>
                    <a:pt x="1934159" y="4868418"/>
                  </a:lnTo>
                  <a:lnTo>
                    <a:pt x="1935518" y="4867148"/>
                  </a:lnTo>
                  <a:lnTo>
                    <a:pt x="1936877" y="4865878"/>
                  </a:lnTo>
                  <a:lnTo>
                    <a:pt x="1939404" y="4867072"/>
                  </a:lnTo>
                  <a:lnTo>
                    <a:pt x="1939264" y="4867897"/>
                  </a:lnTo>
                  <a:lnTo>
                    <a:pt x="1938959" y="4868596"/>
                  </a:lnTo>
                  <a:lnTo>
                    <a:pt x="1939937" y="4868037"/>
                  </a:lnTo>
                  <a:lnTo>
                    <a:pt x="1940636" y="4867529"/>
                  </a:lnTo>
                  <a:lnTo>
                    <a:pt x="1939696" y="4866424"/>
                  </a:lnTo>
                  <a:lnTo>
                    <a:pt x="1939798" y="4865878"/>
                  </a:lnTo>
                  <a:lnTo>
                    <a:pt x="1940229" y="4863338"/>
                  </a:lnTo>
                  <a:lnTo>
                    <a:pt x="1942566" y="4862068"/>
                  </a:lnTo>
                  <a:lnTo>
                    <a:pt x="1943823" y="4863338"/>
                  </a:lnTo>
                  <a:lnTo>
                    <a:pt x="1945005" y="4865878"/>
                  </a:lnTo>
                  <a:lnTo>
                    <a:pt x="1945843" y="4865878"/>
                  </a:lnTo>
                  <a:lnTo>
                    <a:pt x="1945347" y="4864608"/>
                  </a:lnTo>
                  <a:lnTo>
                    <a:pt x="1947862" y="4862068"/>
                  </a:lnTo>
                  <a:lnTo>
                    <a:pt x="1949119" y="4860798"/>
                  </a:lnTo>
                  <a:lnTo>
                    <a:pt x="1949488" y="4859528"/>
                  </a:lnTo>
                  <a:lnTo>
                    <a:pt x="1949361" y="4856988"/>
                  </a:lnTo>
                  <a:lnTo>
                    <a:pt x="1949437" y="4858436"/>
                  </a:lnTo>
                  <a:lnTo>
                    <a:pt x="1950453" y="4860798"/>
                  </a:lnTo>
                  <a:lnTo>
                    <a:pt x="1950758" y="4860798"/>
                  </a:lnTo>
                  <a:lnTo>
                    <a:pt x="1950491" y="4859528"/>
                  </a:lnTo>
                  <a:lnTo>
                    <a:pt x="1950288" y="4858258"/>
                  </a:lnTo>
                  <a:lnTo>
                    <a:pt x="1951596" y="4858258"/>
                  </a:lnTo>
                  <a:lnTo>
                    <a:pt x="1952104" y="4859528"/>
                  </a:lnTo>
                  <a:lnTo>
                    <a:pt x="1954479" y="4859528"/>
                  </a:lnTo>
                  <a:lnTo>
                    <a:pt x="1952853" y="4858258"/>
                  </a:lnTo>
                  <a:lnTo>
                    <a:pt x="1951228" y="4856988"/>
                  </a:lnTo>
                  <a:lnTo>
                    <a:pt x="1949602" y="4855718"/>
                  </a:lnTo>
                  <a:lnTo>
                    <a:pt x="1953171" y="4855718"/>
                  </a:lnTo>
                  <a:lnTo>
                    <a:pt x="1953361" y="4856988"/>
                  </a:lnTo>
                  <a:lnTo>
                    <a:pt x="1954580" y="4856988"/>
                  </a:lnTo>
                  <a:lnTo>
                    <a:pt x="1955952" y="4855718"/>
                  </a:lnTo>
                  <a:lnTo>
                    <a:pt x="1957692" y="4855718"/>
                  </a:lnTo>
                  <a:lnTo>
                    <a:pt x="1959368" y="4854448"/>
                  </a:lnTo>
                  <a:lnTo>
                    <a:pt x="1961426" y="4854448"/>
                  </a:lnTo>
                  <a:lnTo>
                    <a:pt x="1962543" y="4855718"/>
                  </a:lnTo>
                  <a:lnTo>
                    <a:pt x="1961210" y="4860506"/>
                  </a:lnTo>
                  <a:lnTo>
                    <a:pt x="1962899" y="4859528"/>
                  </a:lnTo>
                  <a:lnTo>
                    <a:pt x="1966188" y="4862068"/>
                  </a:lnTo>
                  <a:lnTo>
                    <a:pt x="1967128" y="4864189"/>
                  </a:lnTo>
                  <a:lnTo>
                    <a:pt x="1967230" y="4865878"/>
                  </a:lnTo>
                  <a:lnTo>
                    <a:pt x="1967141" y="4867148"/>
                  </a:lnTo>
                  <a:lnTo>
                    <a:pt x="1967458" y="4865878"/>
                  </a:lnTo>
                  <a:lnTo>
                    <a:pt x="1972945" y="4864608"/>
                  </a:lnTo>
                  <a:lnTo>
                    <a:pt x="1965299" y="4870958"/>
                  </a:lnTo>
                  <a:lnTo>
                    <a:pt x="1966810" y="4872228"/>
                  </a:lnTo>
                  <a:lnTo>
                    <a:pt x="1965769" y="4872228"/>
                  </a:lnTo>
                  <a:lnTo>
                    <a:pt x="1965490" y="4877308"/>
                  </a:lnTo>
                  <a:lnTo>
                    <a:pt x="1968373" y="4881118"/>
                  </a:lnTo>
                  <a:lnTo>
                    <a:pt x="1971001" y="4887468"/>
                  </a:lnTo>
                  <a:lnTo>
                    <a:pt x="1969465" y="4887468"/>
                  </a:lnTo>
                  <a:lnTo>
                    <a:pt x="1968576" y="4890008"/>
                  </a:lnTo>
                  <a:lnTo>
                    <a:pt x="1969693" y="4893818"/>
                  </a:lnTo>
                  <a:lnTo>
                    <a:pt x="1969427" y="4897628"/>
                  </a:lnTo>
                  <a:lnTo>
                    <a:pt x="1970951" y="4897628"/>
                  </a:lnTo>
                  <a:lnTo>
                    <a:pt x="1970951" y="4898898"/>
                  </a:lnTo>
                  <a:lnTo>
                    <a:pt x="1972868" y="4897628"/>
                  </a:lnTo>
                  <a:lnTo>
                    <a:pt x="1970900" y="4905248"/>
                  </a:lnTo>
                  <a:lnTo>
                    <a:pt x="1973135" y="4911102"/>
                  </a:lnTo>
                  <a:lnTo>
                    <a:pt x="1975053" y="4916678"/>
                  </a:lnTo>
                  <a:lnTo>
                    <a:pt x="1973770" y="4923028"/>
                  </a:lnTo>
                  <a:lnTo>
                    <a:pt x="1973643" y="4921758"/>
                  </a:lnTo>
                  <a:lnTo>
                    <a:pt x="1972246" y="4920488"/>
                  </a:lnTo>
                  <a:lnTo>
                    <a:pt x="1972335" y="4921758"/>
                  </a:lnTo>
                  <a:lnTo>
                    <a:pt x="1974532" y="4928108"/>
                  </a:lnTo>
                  <a:lnTo>
                    <a:pt x="1976856" y="4926838"/>
                  </a:lnTo>
                  <a:lnTo>
                    <a:pt x="1975866" y="4926838"/>
                  </a:lnTo>
                  <a:lnTo>
                    <a:pt x="1977542" y="4924298"/>
                  </a:lnTo>
                  <a:lnTo>
                    <a:pt x="1979079" y="4925568"/>
                  </a:lnTo>
                  <a:lnTo>
                    <a:pt x="1980438" y="4926838"/>
                  </a:lnTo>
                  <a:lnTo>
                    <a:pt x="1980653" y="4929378"/>
                  </a:lnTo>
                  <a:lnTo>
                    <a:pt x="1978660" y="4925568"/>
                  </a:lnTo>
                  <a:lnTo>
                    <a:pt x="1976805" y="4929378"/>
                  </a:lnTo>
                  <a:lnTo>
                    <a:pt x="1975650" y="4930648"/>
                  </a:lnTo>
                  <a:lnTo>
                    <a:pt x="1977961" y="4930648"/>
                  </a:lnTo>
                  <a:lnTo>
                    <a:pt x="1974151" y="4934458"/>
                  </a:lnTo>
                  <a:lnTo>
                    <a:pt x="1982851" y="4930648"/>
                  </a:lnTo>
                  <a:lnTo>
                    <a:pt x="1980615" y="4935728"/>
                  </a:lnTo>
                  <a:lnTo>
                    <a:pt x="1979320" y="4935728"/>
                  </a:lnTo>
                  <a:lnTo>
                    <a:pt x="1980209" y="4936998"/>
                  </a:lnTo>
                  <a:lnTo>
                    <a:pt x="1982089" y="4938268"/>
                  </a:lnTo>
                  <a:lnTo>
                    <a:pt x="1981987" y="4940808"/>
                  </a:lnTo>
                  <a:lnTo>
                    <a:pt x="1979320" y="4942078"/>
                  </a:lnTo>
                  <a:lnTo>
                    <a:pt x="1980438" y="4938268"/>
                  </a:lnTo>
                  <a:lnTo>
                    <a:pt x="1978139" y="4939538"/>
                  </a:lnTo>
                  <a:lnTo>
                    <a:pt x="1978660" y="4942078"/>
                  </a:lnTo>
                  <a:lnTo>
                    <a:pt x="1979460" y="4942256"/>
                  </a:lnTo>
                  <a:lnTo>
                    <a:pt x="1976678" y="4945888"/>
                  </a:lnTo>
                  <a:lnTo>
                    <a:pt x="1977567" y="4945888"/>
                  </a:lnTo>
                  <a:lnTo>
                    <a:pt x="1977301" y="4948428"/>
                  </a:lnTo>
                  <a:lnTo>
                    <a:pt x="1977364" y="4947158"/>
                  </a:lnTo>
                  <a:lnTo>
                    <a:pt x="1976501" y="4952238"/>
                  </a:lnTo>
                  <a:lnTo>
                    <a:pt x="1977224" y="4950968"/>
                  </a:lnTo>
                  <a:lnTo>
                    <a:pt x="1984921" y="4953508"/>
                  </a:lnTo>
                  <a:lnTo>
                    <a:pt x="1979472" y="4957318"/>
                  </a:lnTo>
                  <a:lnTo>
                    <a:pt x="1979942" y="4957661"/>
                  </a:lnTo>
                  <a:lnTo>
                    <a:pt x="1982114" y="4961128"/>
                  </a:lnTo>
                  <a:lnTo>
                    <a:pt x="1978926" y="4961128"/>
                  </a:lnTo>
                  <a:lnTo>
                    <a:pt x="1978215" y="4962398"/>
                  </a:lnTo>
                  <a:lnTo>
                    <a:pt x="1977466" y="4963668"/>
                  </a:lnTo>
                  <a:lnTo>
                    <a:pt x="1976526" y="4963668"/>
                  </a:lnTo>
                  <a:lnTo>
                    <a:pt x="1979345" y="4964938"/>
                  </a:lnTo>
                  <a:lnTo>
                    <a:pt x="1975015" y="4967478"/>
                  </a:lnTo>
                  <a:lnTo>
                    <a:pt x="1979129" y="4970018"/>
                  </a:lnTo>
                  <a:lnTo>
                    <a:pt x="1978113" y="4970018"/>
                  </a:lnTo>
                  <a:lnTo>
                    <a:pt x="1978723" y="4971288"/>
                  </a:lnTo>
                  <a:lnTo>
                    <a:pt x="1979701" y="4971288"/>
                  </a:lnTo>
                  <a:lnTo>
                    <a:pt x="1983727" y="4975098"/>
                  </a:lnTo>
                  <a:lnTo>
                    <a:pt x="1976856" y="4981448"/>
                  </a:lnTo>
                  <a:lnTo>
                    <a:pt x="1982431" y="4986528"/>
                  </a:lnTo>
                  <a:lnTo>
                    <a:pt x="1985098" y="4991608"/>
                  </a:lnTo>
                  <a:lnTo>
                    <a:pt x="1988642" y="4992878"/>
                  </a:lnTo>
                  <a:lnTo>
                    <a:pt x="1991004" y="4996688"/>
                  </a:lnTo>
                  <a:lnTo>
                    <a:pt x="1989620" y="4999228"/>
                  </a:lnTo>
                  <a:lnTo>
                    <a:pt x="1987143" y="4996688"/>
                  </a:lnTo>
                  <a:lnTo>
                    <a:pt x="1986013" y="4999228"/>
                  </a:lnTo>
                  <a:lnTo>
                    <a:pt x="1986559" y="5000498"/>
                  </a:lnTo>
                  <a:lnTo>
                    <a:pt x="1988058" y="5003038"/>
                  </a:lnTo>
                  <a:lnTo>
                    <a:pt x="1987105" y="5003038"/>
                  </a:lnTo>
                  <a:lnTo>
                    <a:pt x="1985391" y="5004308"/>
                  </a:lnTo>
                  <a:lnTo>
                    <a:pt x="1985937" y="5006848"/>
                  </a:lnTo>
                  <a:lnTo>
                    <a:pt x="1988058" y="5006035"/>
                  </a:lnTo>
                  <a:lnTo>
                    <a:pt x="1988007" y="5004308"/>
                  </a:lnTo>
                  <a:lnTo>
                    <a:pt x="1992515" y="5005578"/>
                  </a:lnTo>
                  <a:lnTo>
                    <a:pt x="1990483" y="5004308"/>
                  </a:lnTo>
                  <a:lnTo>
                    <a:pt x="1988439" y="5003038"/>
                  </a:lnTo>
                  <a:lnTo>
                    <a:pt x="1989455" y="5001768"/>
                  </a:lnTo>
                  <a:lnTo>
                    <a:pt x="1991804" y="5000498"/>
                  </a:lnTo>
                  <a:lnTo>
                    <a:pt x="1992680" y="5001768"/>
                  </a:lnTo>
                  <a:lnTo>
                    <a:pt x="1994458" y="4999228"/>
                  </a:lnTo>
                  <a:lnTo>
                    <a:pt x="1990839" y="5000498"/>
                  </a:lnTo>
                  <a:lnTo>
                    <a:pt x="1991880" y="4999228"/>
                  </a:lnTo>
                  <a:lnTo>
                    <a:pt x="1992922" y="4997958"/>
                  </a:lnTo>
                  <a:lnTo>
                    <a:pt x="1993684" y="4997958"/>
                  </a:lnTo>
                  <a:lnTo>
                    <a:pt x="1992071" y="4995418"/>
                  </a:lnTo>
                  <a:lnTo>
                    <a:pt x="1995055" y="4995418"/>
                  </a:lnTo>
                  <a:lnTo>
                    <a:pt x="1994636" y="4996688"/>
                  </a:lnTo>
                  <a:lnTo>
                    <a:pt x="1995119" y="4995418"/>
                  </a:lnTo>
                  <a:lnTo>
                    <a:pt x="1996528" y="4991608"/>
                  </a:lnTo>
                  <a:close/>
                </a:path>
                <a:path w="2088514" h="5033009">
                  <a:moveTo>
                    <a:pt x="1997392" y="4968951"/>
                  </a:moveTo>
                  <a:lnTo>
                    <a:pt x="1994382" y="4973472"/>
                  </a:lnTo>
                  <a:lnTo>
                    <a:pt x="1994789" y="4974920"/>
                  </a:lnTo>
                  <a:lnTo>
                    <a:pt x="1997392" y="4968951"/>
                  </a:lnTo>
                  <a:close/>
                </a:path>
                <a:path w="2088514" h="5033009">
                  <a:moveTo>
                    <a:pt x="1997392" y="4652276"/>
                  </a:moveTo>
                  <a:lnTo>
                    <a:pt x="1995043" y="4654131"/>
                  </a:lnTo>
                  <a:lnTo>
                    <a:pt x="1995792" y="4654689"/>
                  </a:lnTo>
                  <a:lnTo>
                    <a:pt x="1997392" y="4652276"/>
                  </a:lnTo>
                  <a:close/>
                </a:path>
                <a:path w="2088514" h="5033009">
                  <a:moveTo>
                    <a:pt x="1997671" y="4737290"/>
                  </a:moveTo>
                  <a:lnTo>
                    <a:pt x="1997468" y="4737519"/>
                  </a:lnTo>
                  <a:lnTo>
                    <a:pt x="1997303" y="4737709"/>
                  </a:lnTo>
                  <a:lnTo>
                    <a:pt x="1997113" y="4737913"/>
                  </a:lnTo>
                  <a:lnTo>
                    <a:pt x="1997278" y="4738065"/>
                  </a:lnTo>
                  <a:lnTo>
                    <a:pt x="1997671" y="4737290"/>
                  </a:lnTo>
                  <a:close/>
                </a:path>
                <a:path w="2088514" h="5033009">
                  <a:moveTo>
                    <a:pt x="1998510" y="4744605"/>
                  </a:moveTo>
                  <a:lnTo>
                    <a:pt x="1998294" y="4745037"/>
                  </a:lnTo>
                  <a:lnTo>
                    <a:pt x="1998091" y="4745660"/>
                  </a:lnTo>
                  <a:lnTo>
                    <a:pt x="1998510" y="4744605"/>
                  </a:lnTo>
                  <a:close/>
                </a:path>
                <a:path w="2088514" h="5033009">
                  <a:moveTo>
                    <a:pt x="1998662" y="4744301"/>
                  </a:moveTo>
                  <a:lnTo>
                    <a:pt x="1998294" y="4744694"/>
                  </a:lnTo>
                  <a:lnTo>
                    <a:pt x="1997951" y="4745393"/>
                  </a:lnTo>
                  <a:lnTo>
                    <a:pt x="1998319" y="4744809"/>
                  </a:lnTo>
                  <a:lnTo>
                    <a:pt x="1998510" y="4744605"/>
                  </a:lnTo>
                  <a:lnTo>
                    <a:pt x="1998662" y="4744301"/>
                  </a:lnTo>
                  <a:close/>
                </a:path>
                <a:path w="2088514" h="5033009">
                  <a:moveTo>
                    <a:pt x="2003056" y="4739652"/>
                  </a:moveTo>
                  <a:lnTo>
                    <a:pt x="2002459" y="4741621"/>
                  </a:lnTo>
                  <a:lnTo>
                    <a:pt x="2002523" y="4741430"/>
                  </a:lnTo>
                  <a:lnTo>
                    <a:pt x="2002764" y="4740656"/>
                  </a:lnTo>
                  <a:lnTo>
                    <a:pt x="2003056" y="4739652"/>
                  </a:lnTo>
                  <a:close/>
                </a:path>
                <a:path w="2088514" h="5033009">
                  <a:moveTo>
                    <a:pt x="2010994" y="4737239"/>
                  </a:moveTo>
                  <a:lnTo>
                    <a:pt x="2010829" y="4737214"/>
                  </a:lnTo>
                  <a:lnTo>
                    <a:pt x="2010994" y="4737239"/>
                  </a:lnTo>
                  <a:close/>
                </a:path>
                <a:path w="2088514" h="5033009">
                  <a:moveTo>
                    <a:pt x="2011337" y="4737290"/>
                  </a:moveTo>
                  <a:lnTo>
                    <a:pt x="2011210" y="4737239"/>
                  </a:lnTo>
                  <a:lnTo>
                    <a:pt x="2010994" y="4737239"/>
                  </a:lnTo>
                  <a:lnTo>
                    <a:pt x="2011337" y="4737290"/>
                  </a:lnTo>
                  <a:close/>
                </a:path>
                <a:path w="2088514" h="5033009">
                  <a:moveTo>
                    <a:pt x="2016531" y="4725098"/>
                  </a:moveTo>
                  <a:lnTo>
                    <a:pt x="2016353" y="4725340"/>
                  </a:lnTo>
                  <a:lnTo>
                    <a:pt x="2016226" y="4725695"/>
                  </a:lnTo>
                  <a:lnTo>
                    <a:pt x="2016531" y="4725098"/>
                  </a:lnTo>
                  <a:close/>
                </a:path>
                <a:path w="2088514" h="5033009">
                  <a:moveTo>
                    <a:pt x="2034806" y="4717681"/>
                  </a:moveTo>
                  <a:lnTo>
                    <a:pt x="2034425" y="4717542"/>
                  </a:lnTo>
                  <a:lnTo>
                    <a:pt x="2034108" y="4717529"/>
                  </a:lnTo>
                  <a:lnTo>
                    <a:pt x="2034120" y="4717821"/>
                  </a:lnTo>
                  <a:lnTo>
                    <a:pt x="2034374" y="4717758"/>
                  </a:lnTo>
                  <a:lnTo>
                    <a:pt x="2034578" y="4717720"/>
                  </a:lnTo>
                  <a:lnTo>
                    <a:pt x="2034806" y="4717681"/>
                  </a:lnTo>
                  <a:close/>
                </a:path>
                <a:path w="2088514" h="5033009">
                  <a:moveTo>
                    <a:pt x="2048878" y="4714887"/>
                  </a:moveTo>
                  <a:lnTo>
                    <a:pt x="2048332" y="4715230"/>
                  </a:lnTo>
                  <a:lnTo>
                    <a:pt x="2047887" y="4715535"/>
                  </a:lnTo>
                  <a:lnTo>
                    <a:pt x="2048040" y="4715802"/>
                  </a:lnTo>
                  <a:lnTo>
                    <a:pt x="2048624" y="4715599"/>
                  </a:lnTo>
                  <a:lnTo>
                    <a:pt x="2048865" y="4715205"/>
                  </a:lnTo>
                  <a:lnTo>
                    <a:pt x="2048878" y="4714887"/>
                  </a:lnTo>
                  <a:close/>
                </a:path>
                <a:path w="2088514" h="5033009">
                  <a:moveTo>
                    <a:pt x="2073960" y="4846891"/>
                  </a:moveTo>
                  <a:lnTo>
                    <a:pt x="2073871" y="4846371"/>
                  </a:lnTo>
                  <a:lnTo>
                    <a:pt x="2073884" y="4846104"/>
                  </a:lnTo>
                  <a:lnTo>
                    <a:pt x="2073808" y="4846459"/>
                  </a:lnTo>
                  <a:lnTo>
                    <a:pt x="2073833" y="4846701"/>
                  </a:lnTo>
                  <a:lnTo>
                    <a:pt x="2073960" y="4846891"/>
                  </a:lnTo>
                  <a:close/>
                </a:path>
                <a:path w="2088514" h="5033009">
                  <a:moveTo>
                    <a:pt x="2074545" y="4848174"/>
                  </a:moveTo>
                  <a:lnTo>
                    <a:pt x="2074379" y="4847933"/>
                  </a:lnTo>
                  <a:lnTo>
                    <a:pt x="2074240" y="4847691"/>
                  </a:lnTo>
                  <a:lnTo>
                    <a:pt x="2074138" y="4847425"/>
                  </a:lnTo>
                  <a:lnTo>
                    <a:pt x="2073592" y="4847399"/>
                  </a:lnTo>
                  <a:lnTo>
                    <a:pt x="2073783" y="4847704"/>
                  </a:lnTo>
                  <a:lnTo>
                    <a:pt x="2074125" y="4847958"/>
                  </a:lnTo>
                  <a:lnTo>
                    <a:pt x="2074545" y="4848174"/>
                  </a:lnTo>
                  <a:close/>
                </a:path>
                <a:path w="2088514" h="5033009">
                  <a:moveTo>
                    <a:pt x="2077885" y="4766538"/>
                  </a:moveTo>
                  <a:lnTo>
                    <a:pt x="2077593" y="4767199"/>
                  </a:lnTo>
                  <a:lnTo>
                    <a:pt x="2077783" y="4767008"/>
                  </a:lnTo>
                  <a:lnTo>
                    <a:pt x="2077859" y="4766767"/>
                  </a:lnTo>
                  <a:lnTo>
                    <a:pt x="2077885" y="4766538"/>
                  </a:lnTo>
                  <a:close/>
                </a:path>
                <a:path w="2088514" h="5033009">
                  <a:moveTo>
                    <a:pt x="2078659" y="4764798"/>
                  </a:moveTo>
                  <a:lnTo>
                    <a:pt x="2077542" y="4764913"/>
                  </a:lnTo>
                  <a:lnTo>
                    <a:pt x="2077986" y="4765751"/>
                  </a:lnTo>
                  <a:lnTo>
                    <a:pt x="2077885" y="4766538"/>
                  </a:lnTo>
                  <a:lnTo>
                    <a:pt x="2078659" y="4764798"/>
                  </a:lnTo>
                  <a:close/>
                </a:path>
                <a:path w="2088514" h="5033009">
                  <a:moveTo>
                    <a:pt x="2079117" y="4866386"/>
                  </a:moveTo>
                  <a:lnTo>
                    <a:pt x="2078685" y="4865459"/>
                  </a:lnTo>
                  <a:lnTo>
                    <a:pt x="2075205" y="4864849"/>
                  </a:lnTo>
                  <a:lnTo>
                    <a:pt x="2076157" y="4866297"/>
                  </a:lnTo>
                  <a:lnTo>
                    <a:pt x="2077072" y="4866614"/>
                  </a:lnTo>
                  <a:lnTo>
                    <a:pt x="2079117" y="4866386"/>
                  </a:lnTo>
                  <a:close/>
                </a:path>
                <a:path w="2088514" h="5033009">
                  <a:moveTo>
                    <a:pt x="2082444" y="4859794"/>
                  </a:moveTo>
                  <a:lnTo>
                    <a:pt x="2080729" y="4858702"/>
                  </a:lnTo>
                  <a:lnTo>
                    <a:pt x="2077745" y="4857521"/>
                  </a:lnTo>
                  <a:lnTo>
                    <a:pt x="2074583" y="4858347"/>
                  </a:lnTo>
                  <a:lnTo>
                    <a:pt x="2077935" y="4859350"/>
                  </a:lnTo>
                  <a:lnTo>
                    <a:pt x="2076551" y="4859642"/>
                  </a:lnTo>
                  <a:lnTo>
                    <a:pt x="2080552" y="4860722"/>
                  </a:lnTo>
                  <a:lnTo>
                    <a:pt x="2080971" y="4861661"/>
                  </a:lnTo>
                  <a:lnTo>
                    <a:pt x="2079472" y="4862411"/>
                  </a:lnTo>
                  <a:lnTo>
                    <a:pt x="2078202" y="4862271"/>
                  </a:lnTo>
                  <a:lnTo>
                    <a:pt x="2079091" y="4862588"/>
                  </a:lnTo>
                  <a:lnTo>
                    <a:pt x="2077466" y="4863757"/>
                  </a:lnTo>
                  <a:lnTo>
                    <a:pt x="2079663" y="4864214"/>
                  </a:lnTo>
                  <a:lnTo>
                    <a:pt x="2082304" y="4862944"/>
                  </a:lnTo>
                  <a:lnTo>
                    <a:pt x="2082380" y="4861344"/>
                  </a:lnTo>
                  <a:lnTo>
                    <a:pt x="2080133" y="4859782"/>
                  </a:lnTo>
                  <a:lnTo>
                    <a:pt x="2080895" y="4859413"/>
                  </a:lnTo>
                  <a:lnTo>
                    <a:pt x="2081796" y="4859731"/>
                  </a:lnTo>
                  <a:lnTo>
                    <a:pt x="2082444" y="4859794"/>
                  </a:lnTo>
                  <a:close/>
                </a:path>
                <a:path w="2088514" h="5033009">
                  <a:moveTo>
                    <a:pt x="2084311" y="4776978"/>
                  </a:moveTo>
                  <a:lnTo>
                    <a:pt x="2083955" y="4777041"/>
                  </a:lnTo>
                  <a:lnTo>
                    <a:pt x="2083600" y="4777168"/>
                  </a:lnTo>
                  <a:lnTo>
                    <a:pt x="2083295" y="4777333"/>
                  </a:lnTo>
                  <a:lnTo>
                    <a:pt x="2083727" y="4777219"/>
                  </a:lnTo>
                  <a:lnTo>
                    <a:pt x="2084095" y="4777105"/>
                  </a:lnTo>
                  <a:lnTo>
                    <a:pt x="2084311" y="4776978"/>
                  </a:lnTo>
                  <a:close/>
                </a:path>
                <a:path w="2088514" h="5033009">
                  <a:moveTo>
                    <a:pt x="2086368" y="4792053"/>
                  </a:moveTo>
                  <a:lnTo>
                    <a:pt x="2084844" y="4791392"/>
                  </a:lnTo>
                  <a:lnTo>
                    <a:pt x="2084920" y="4791862"/>
                  </a:lnTo>
                  <a:lnTo>
                    <a:pt x="2085327" y="4791938"/>
                  </a:lnTo>
                  <a:lnTo>
                    <a:pt x="2085822" y="4792002"/>
                  </a:lnTo>
                  <a:lnTo>
                    <a:pt x="2086368" y="4792053"/>
                  </a:lnTo>
                  <a:close/>
                </a:path>
                <a:path w="2088514" h="5033009">
                  <a:moveTo>
                    <a:pt x="2087930" y="4810468"/>
                  </a:moveTo>
                  <a:lnTo>
                    <a:pt x="2084997" y="4810633"/>
                  </a:lnTo>
                  <a:lnTo>
                    <a:pt x="2083689" y="4810607"/>
                  </a:lnTo>
                  <a:lnTo>
                    <a:pt x="2084920" y="4810709"/>
                  </a:lnTo>
                  <a:lnTo>
                    <a:pt x="2085530" y="4810988"/>
                  </a:lnTo>
                  <a:lnTo>
                    <a:pt x="2085797" y="4811344"/>
                  </a:lnTo>
                  <a:lnTo>
                    <a:pt x="2086343" y="4811280"/>
                  </a:lnTo>
                  <a:lnTo>
                    <a:pt x="2087016" y="4811166"/>
                  </a:lnTo>
                  <a:lnTo>
                    <a:pt x="2087841" y="4810925"/>
                  </a:lnTo>
                  <a:lnTo>
                    <a:pt x="2087930" y="48104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5649938" y="9052731"/>
              <a:ext cx="287655" cy="1043305"/>
            </a:xfrm>
            <a:custGeom>
              <a:avLst/>
              <a:gdLst/>
              <a:ahLst/>
              <a:cxnLst/>
              <a:rect l="l" t="t" r="r" b="b"/>
              <a:pathLst>
                <a:path w="287654" h="1043304">
                  <a:moveTo>
                    <a:pt x="1714" y="873036"/>
                  </a:moveTo>
                  <a:lnTo>
                    <a:pt x="1409" y="873125"/>
                  </a:lnTo>
                  <a:lnTo>
                    <a:pt x="1676" y="873125"/>
                  </a:lnTo>
                  <a:close/>
                </a:path>
                <a:path w="287654" h="1043304">
                  <a:moveTo>
                    <a:pt x="2349" y="871855"/>
                  </a:moveTo>
                  <a:lnTo>
                    <a:pt x="1612" y="870585"/>
                  </a:lnTo>
                  <a:lnTo>
                    <a:pt x="0" y="871855"/>
                  </a:lnTo>
                  <a:lnTo>
                    <a:pt x="2349" y="871855"/>
                  </a:lnTo>
                  <a:close/>
                </a:path>
                <a:path w="287654" h="1043304">
                  <a:moveTo>
                    <a:pt x="5143" y="872693"/>
                  </a:moveTo>
                  <a:lnTo>
                    <a:pt x="4622" y="873125"/>
                  </a:lnTo>
                  <a:lnTo>
                    <a:pt x="2565" y="873125"/>
                  </a:lnTo>
                  <a:lnTo>
                    <a:pt x="2146" y="874395"/>
                  </a:lnTo>
                  <a:lnTo>
                    <a:pt x="4356" y="874395"/>
                  </a:lnTo>
                  <a:lnTo>
                    <a:pt x="5143" y="872693"/>
                  </a:lnTo>
                  <a:close/>
                </a:path>
                <a:path w="287654" h="1043304">
                  <a:moveTo>
                    <a:pt x="5461" y="879348"/>
                  </a:moveTo>
                  <a:lnTo>
                    <a:pt x="5181" y="879436"/>
                  </a:lnTo>
                  <a:lnTo>
                    <a:pt x="4991" y="879525"/>
                  </a:lnTo>
                  <a:lnTo>
                    <a:pt x="5194" y="879500"/>
                  </a:lnTo>
                  <a:lnTo>
                    <a:pt x="5461" y="879348"/>
                  </a:lnTo>
                  <a:close/>
                </a:path>
                <a:path w="287654" h="1043304">
                  <a:moveTo>
                    <a:pt x="6197" y="871855"/>
                  </a:moveTo>
                  <a:lnTo>
                    <a:pt x="5448" y="872045"/>
                  </a:lnTo>
                  <a:lnTo>
                    <a:pt x="5143" y="872693"/>
                  </a:lnTo>
                  <a:lnTo>
                    <a:pt x="6197" y="871855"/>
                  </a:lnTo>
                  <a:close/>
                </a:path>
                <a:path w="287654" h="1043304">
                  <a:moveTo>
                    <a:pt x="7416" y="158750"/>
                  </a:moveTo>
                  <a:lnTo>
                    <a:pt x="6832" y="158750"/>
                  </a:lnTo>
                  <a:lnTo>
                    <a:pt x="5219" y="163830"/>
                  </a:lnTo>
                  <a:lnTo>
                    <a:pt x="7416" y="158750"/>
                  </a:lnTo>
                  <a:close/>
                </a:path>
                <a:path w="287654" h="1043304">
                  <a:moveTo>
                    <a:pt x="9055" y="154940"/>
                  </a:moveTo>
                  <a:lnTo>
                    <a:pt x="7416" y="158750"/>
                  </a:lnTo>
                  <a:lnTo>
                    <a:pt x="9055" y="154940"/>
                  </a:lnTo>
                  <a:close/>
                </a:path>
                <a:path w="287654" h="1043304">
                  <a:moveTo>
                    <a:pt x="12738" y="889749"/>
                  </a:moveTo>
                  <a:lnTo>
                    <a:pt x="9880" y="892175"/>
                  </a:lnTo>
                  <a:lnTo>
                    <a:pt x="12738" y="889749"/>
                  </a:lnTo>
                  <a:close/>
                </a:path>
                <a:path w="287654" h="1043304">
                  <a:moveTo>
                    <a:pt x="13284" y="57912"/>
                  </a:moveTo>
                  <a:lnTo>
                    <a:pt x="11976" y="55880"/>
                  </a:lnTo>
                  <a:lnTo>
                    <a:pt x="11696" y="58420"/>
                  </a:lnTo>
                  <a:lnTo>
                    <a:pt x="13284" y="57912"/>
                  </a:lnTo>
                  <a:close/>
                </a:path>
                <a:path w="287654" h="1043304">
                  <a:moveTo>
                    <a:pt x="13347" y="861441"/>
                  </a:moveTo>
                  <a:lnTo>
                    <a:pt x="11658" y="862114"/>
                  </a:lnTo>
                  <a:lnTo>
                    <a:pt x="11874" y="862177"/>
                  </a:lnTo>
                  <a:lnTo>
                    <a:pt x="13347" y="861441"/>
                  </a:lnTo>
                  <a:close/>
                </a:path>
                <a:path w="287654" h="1043304">
                  <a:moveTo>
                    <a:pt x="13589" y="897255"/>
                  </a:moveTo>
                  <a:lnTo>
                    <a:pt x="11938" y="897255"/>
                  </a:lnTo>
                  <a:lnTo>
                    <a:pt x="12649" y="898525"/>
                  </a:lnTo>
                  <a:lnTo>
                    <a:pt x="13589" y="897255"/>
                  </a:lnTo>
                  <a:close/>
                </a:path>
                <a:path w="287654" h="1043304">
                  <a:moveTo>
                    <a:pt x="14211" y="890625"/>
                  </a:moveTo>
                  <a:lnTo>
                    <a:pt x="12890" y="889635"/>
                  </a:lnTo>
                  <a:lnTo>
                    <a:pt x="12738" y="889749"/>
                  </a:lnTo>
                  <a:lnTo>
                    <a:pt x="13741" y="890905"/>
                  </a:lnTo>
                  <a:lnTo>
                    <a:pt x="14211" y="890625"/>
                  </a:lnTo>
                  <a:close/>
                </a:path>
                <a:path w="287654" h="1043304">
                  <a:moveTo>
                    <a:pt x="14414" y="100698"/>
                  </a:moveTo>
                  <a:lnTo>
                    <a:pt x="13970" y="100330"/>
                  </a:lnTo>
                  <a:lnTo>
                    <a:pt x="14376" y="99060"/>
                  </a:lnTo>
                  <a:lnTo>
                    <a:pt x="13868" y="99060"/>
                  </a:lnTo>
                  <a:lnTo>
                    <a:pt x="10490" y="101600"/>
                  </a:lnTo>
                  <a:lnTo>
                    <a:pt x="14414" y="100698"/>
                  </a:lnTo>
                  <a:close/>
                </a:path>
                <a:path w="287654" h="1043304">
                  <a:moveTo>
                    <a:pt x="14681" y="895769"/>
                  </a:moveTo>
                  <a:lnTo>
                    <a:pt x="13589" y="897255"/>
                  </a:lnTo>
                  <a:lnTo>
                    <a:pt x="14135" y="897255"/>
                  </a:lnTo>
                  <a:lnTo>
                    <a:pt x="14681" y="895769"/>
                  </a:lnTo>
                  <a:close/>
                </a:path>
                <a:path w="287654" h="1043304">
                  <a:moveTo>
                    <a:pt x="14998" y="57365"/>
                  </a:moveTo>
                  <a:lnTo>
                    <a:pt x="13284" y="57912"/>
                  </a:lnTo>
                  <a:lnTo>
                    <a:pt x="13614" y="58420"/>
                  </a:lnTo>
                  <a:lnTo>
                    <a:pt x="14998" y="57365"/>
                  </a:lnTo>
                  <a:close/>
                </a:path>
                <a:path w="287654" h="1043304">
                  <a:moveTo>
                    <a:pt x="15214" y="890016"/>
                  </a:moveTo>
                  <a:lnTo>
                    <a:pt x="14211" y="890625"/>
                  </a:lnTo>
                  <a:lnTo>
                    <a:pt x="14579" y="890905"/>
                  </a:lnTo>
                  <a:lnTo>
                    <a:pt x="15214" y="890016"/>
                  </a:lnTo>
                  <a:close/>
                </a:path>
                <a:path w="287654" h="1043304">
                  <a:moveTo>
                    <a:pt x="16027" y="100330"/>
                  </a:moveTo>
                  <a:lnTo>
                    <a:pt x="14414" y="100698"/>
                  </a:lnTo>
                  <a:lnTo>
                    <a:pt x="15481" y="101600"/>
                  </a:lnTo>
                  <a:lnTo>
                    <a:pt x="15976" y="100977"/>
                  </a:lnTo>
                  <a:lnTo>
                    <a:pt x="16027" y="100330"/>
                  </a:lnTo>
                  <a:close/>
                </a:path>
                <a:path w="287654" h="1043304">
                  <a:moveTo>
                    <a:pt x="18313" y="49530"/>
                  </a:moveTo>
                  <a:lnTo>
                    <a:pt x="17729" y="45720"/>
                  </a:lnTo>
                  <a:lnTo>
                    <a:pt x="17195" y="45720"/>
                  </a:lnTo>
                  <a:lnTo>
                    <a:pt x="16916" y="49530"/>
                  </a:lnTo>
                  <a:lnTo>
                    <a:pt x="18313" y="49530"/>
                  </a:lnTo>
                  <a:close/>
                </a:path>
                <a:path w="287654" h="1043304">
                  <a:moveTo>
                    <a:pt x="18326" y="39370"/>
                  </a:moveTo>
                  <a:lnTo>
                    <a:pt x="18034" y="39370"/>
                  </a:lnTo>
                  <a:lnTo>
                    <a:pt x="18237" y="39585"/>
                  </a:lnTo>
                  <a:lnTo>
                    <a:pt x="18326" y="39370"/>
                  </a:lnTo>
                  <a:close/>
                </a:path>
                <a:path w="287654" h="1043304">
                  <a:moveTo>
                    <a:pt x="18961" y="898105"/>
                  </a:moveTo>
                  <a:lnTo>
                    <a:pt x="17932" y="898525"/>
                  </a:lnTo>
                  <a:lnTo>
                    <a:pt x="18796" y="898525"/>
                  </a:lnTo>
                  <a:lnTo>
                    <a:pt x="18961" y="898105"/>
                  </a:lnTo>
                  <a:close/>
                </a:path>
                <a:path w="287654" h="1043304">
                  <a:moveTo>
                    <a:pt x="19685" y="76974"/>
                  </a:moveTo>
                  <a:lnTo>
                    <a:pt x="19278" y="76428"/>
                  </a:lnTo>
                  <a:lnTo>
                    <a:pt x="18224" y="77470"/>
                  </a:lnTo>
                  <a:lnTo>
                    <a:pt x="19685" y="76974"/>
                  </a:lnTo>
                  <a:close/>
                </a:path>
                <a:path w="287654" h="1043304">
                  <a:moveTo>
                    <a:pt x="20497" y="16268"/>
                  </a:moveTo>
                  <a:lnTo>
                    <a:pt x="19900" y="15240"/>
                  </a:lnTo>
                  <a:lnTo>
                    <a:pt x="19380" y="15240"/>
                  </a:lnTo>
                  <a:lnTo>
                    <a:pt x="20497" y="16268"/>
                  </a:lnTo>
                  <a:close/>
                </a:path>
                <a:path w="287654" h="1043304">
                  <a:moveTo>
                    <a:pt x="20713" y="16446"/>
                  </a:moveTo>
                  <a:lnTo>
                    <a:pt x="20497" y="16268"/>
                  </a:lnTo>
                  <a:lnTo>
                    <a:pt x="20650" y="16510"/>
                  </a:lnTo>
                  <a:close/>
                </a:path>
                <a:path w="287654" h="1043304">
                  <a:moveTo>
                    <a:pt x="20916" y="5080"/>
                  </a:moveTo>
                  <a:lnTo>
                    <a:pt x="18592" y="6350"/>
                  </a:lnTo>
                  <a:lnTo>
                    <a:pt x="20497" y="7620"/>
                  </a:lnTo>
                  <a:lnTo>
                    <a:pt x="20878" y="7620"/>
                  </a:lnTo>
                  <a:lnTo>
                    <a:pt x="20916" y="5080"/>
                  </a:lnTo>
                  <a:close/>
                </a:path>
                <a:path w="287654" h="1043304">
                  <a:moveTo>
                    <a:pt x="21844" y="12700"/>
                  </a:moveTo>
                  <a:lnTo>
                    <a:pt x="21577" y="12700"/>
                  </a:lnTo>
                  <a:lnTo>
                    <a:pt x="19837" y="10160"/>
                  </a:lnTo>
                  <a:lnTo>
                    <a:pt x="18643" y="12700"/>
                  </a:lnTo>
                  <a:lnTo>
                    <a:pt x="20688" y="13970"/>
                  </a:lnTo>
                  <a:lnTo>
                    <a:pt x="21844" y="12700"/>
                  </a:lnTo>
                  <a:close/>
                </a:path>
                <a:path w="287654" h="1043304">
                  <a:moveTo>
                    <a:pt x="23520" y="12700"/>
                  </a:moveTo>
                  <a:lnTo>
                    <a:pt x="22580" y="11899"/>
                  </a:lnTo>
                  <a:lnTo>
                    <a:pt x="21844" y="12700"/>
                  </a:lnTo>
                  <a:lnTo>
                    <a:pt x="23520" y="12700"/>
                  </a:lnTo>
                  <a:close/>
                </a:path>
                <a:path w="287654" h="1043304">
                  <a:moveTo>
                    <a:pt x="32766" y="115570"/>
                  </a:moveTo>
                  <a:lnTo>
                    <a:pt x="29781" y="119392"/>
                  </a:lnTo>
                  <a:lnTo>
                    <a:pt x="30962" y="118110"/>
                  </a:lnTo>
                  <a:lnTo>
                    <a:pt x="32766" y="115570"/>
                  </a:lnTo>
                  <a:close/>
                </a:path>
                <a:path w="287654" h="1043304">
                  <a:moveTo>
                    <a:pt x="32943" y="119380"/>
                  </a:moveTo>
                  <a:lnTo>
                    <a:pt x="31546" y="121869"/>
                  </a:lnTo>
                  <a:lnTo>
                    <a:pt x="31978" y="120650"/>
                  </a:lnTo>
                  <a:lnTo>
                    <a:pt x="31026" y="122770"/>
                  </a:lnTo>
                  <a:lnTo>
                    <a:pt x="31521" y="121920"/>
                  </a:lnTo>
                  <a:lnTo>
                    <a:pt x="31064" y="123190"/>
                  </a:lnTo>
                  <a:lnTo>
                    <a:pt x="32943" y="119380"/>
                  </a:lnTo>
                  <a:close/>
                </a:path>
                <a:path w="287654" h="1043304">
                  <a:moveTo>
                    <a:pt x="34226" y="91376"/>
                  </a:moveTo>
                  <a:lnTo>
                    <a:pt x="33743" y="90170"/>
                  </a:lnTo>
                  <a:lnTo>
                    <a:pt x="34226" y="91376"/>
                  </a:lnTo>
                  <a:close/>
                </a:path>
                <a:path w="287654" h="1043304">
                  <a:moveTo>
                    <a:pt x="34848" y="64770"/>
                  </a:moveTo>
                  <a:lnTo>
                    <a:pt x="34201" y="66040"/>
                  </a:lnTo>
                  <a:lnTo>
                    <a:pt x="34848" y="64770"/>
                  </a:lnTo>
                  <a:close/>
                </a:path>
                <a:path w="287654" h="1043304">
                  <a:moveTo>
                    <a:pt x="34886" y="92710"/>
                  </a:moveTo>
                  <a:lnTo>
                    <a:pt x="34251" y="91440"/>
                  </a:lnTo>
                  <a:lnTo>
                    <a:pt x="34099" y="91440"/>
                  </a:lnTo>
                  <a:lnTo>
                    <a:pt x="34886" y="92710"/>
                  </a:lnTo>
                  <a:close/>
                </a:path>
                <a:path w="287654" h="1043304">
                  <a:moveTo>
                    <a:pt x="35890" y="115570"/>
                  </a:moveTo>
                  <a:lnTo>
                    <a:pt x="32410" y="121920"/>
                  </a:lnTo>
                  <a:lnTo>
                    <a:pt x="33108" y="121183"/>
                  </a:lnTo>
                  <a:lnTo>
                    <a:pt x="35890" y="115570"/>
                  </a:lnTo>
                  <a:close/>
                </a:path>
                <a:path w="287654" h="1043304">
                  <a:moveTo>
                    <a:pt x="37299" y="40640"/>
                  </a:moveTo>
                  <a:lnTo>
                    <a:pt x="19189" y="40640"/>
                  </a:lnTo>
                  <a:lnTo>
                    <a:pt x="17767" y="40640"/>
                  </a:lnTo>
                  <a:lnTo>
                    <a:pt x="16230" y="41910"/>
                  </a:lnTo>
                  <a:lnTo>
                    <a:pt x="15214" y="41910"/>
                  </a:lnTo>
                  <a:lnTo>
                    <a:pt x="19278" y="43180"/>
                  </a:lnTo>
                  <a:lnTo>
                    <a:pt x="20027" y="45720"/>
                  </a:lnTo>
                  <a:lnTo>
                    <a:pt x="22428" y="46990"/>
                  </a:lnTo>
                  <a:lnTo>
                    <a:pt x="18313" y="49530"/>
                  </a:lnTo>
                  <a:lnTo>
                    <a:pt x="19723" y="49530"/>
                  </a:lnTo>
                  <a:lnTo>
                    <a:pt x="17157" y="50800"/>
                  </a:lnTo>
                  <a:lnTo>
                    <a:pt x="14960" y="50800"/>
                  </a:lnTo>
                  <a:lnTo>
                    <a:pt x="20066" y="52070"/>
                  </a:lnTo>
                  <a:lnTo>
                    <a:pt x="15735" y="52070"/>
                  </a:lnTo>
                  <a:lnTo>
                    <a:pt x="18757" y="54610"/>
                  </a:lnTo>
                  <a:lnTo>
                    <a:pt x="16052" y="55880"/>
                  </a:lnTo>
                  <a:lnTo>
                    <a:pt x="13931" y="54610"/>
                  </a:lnTo>
                  <a:lnTo>
                    <a:pt x="15278" y="57150"/>
                  </a:lnTo>
                  <a:lnTo>
                    <a:pt x="14998" y="57365"/>
                  </a:lnTo>
                  <a:lnTo>
                    <a:pt x="15671" y="57150"/>
                  </a:lnTo>
                  <a:lnTo>
                    <a:pt x="17830" y="58420"/>
                  </a:lnTo>
                  <a:lnTo>
                    <a:pt x="18681" y="60960"/>
                  </a:lnTo>
                  <a:lnTo>
                    <a:pt x="14884" y="58420"/>
                  </a:lnTo>
                  <a:lnTo>
                    <a:pt x="12814" y="59690"/>
                  </a:lnTo>
                  <a:lnTo>
                    <a:pt x="13690" y="62230"/>
                  </a:lnTo>
                  <a:lnTo>
                    <a:pt x="17106" y="63500"/>
                  </a:lnTo>
                  <a:lnTo>
                    <a:pt x="16852" y="64770"/>
                  </a:lnTo>
                  <a:lnTo>
                    <a:pt x="15189" y="64770"/>
                  </a:lnTo>
                  <a:lnTo>
                    <a:pt x="18084" y="67310"/>
                  </a:lnTo>
                  <a:lnTo>
                    <a:pt x="14947" y="71005"/>
                  </a:lnTo>
                  <a:lnTo>
                    <a:pt x="14859" y="70561"/>
                  </a:lnTo>
                  <a:lnTo>
                    <a:pt x="14808" y="73533"/>
                  </a:lnTo>
                  <a:lnTo>
                    <a:pt x="15659" y="73228"/>
                  </a:lnTo>
                  <a:lnTo>
                    <a:pt x="16586" y="73075"/>
                  </a:lnTo>
                  <a:lnTo>
                    <a:pt x="17500" y="72974"/>
                  </a:lnTo>
                  <a:lnTo>
                    <a:pt x="15405" y="73063"/>
                  </a:lnTo>
                  <a:lnTo>
                    <a:pt x="14998" y="71221"/>
                  </a:lnTo>
                  <a:lnTo>
                    <a:pt x="17500" y="72974"/>
                  </a:lnTo>
                  <a:lnTo>
                    <a:pt x="18516" y="73660"/>
                  </a:lnTo>
                  <a:lnTo>
                    <a:pt x="22860" y="73660"/>
                  </a:lnTo>
                  <a:lnTo>
                    <a:pt x="22834" y="74930"/>
                  </a:lnTo>
                  <a:lnTo>
                    <a:pt x="25120" y="76200"/>
                  </a:lnTo>
                  <a:lnTo>
                    <a:pt x="22580" y="76200"/>
                  </a:lnTo>
                  <a:lnTo>
                    <a:pt x="22707" y="74930"/>
                  </a:lnTo>
                  <a:lnTo>
                    <a:pt x="20916" y="74930"/>
                  </a:lnTo>
                  <a:lnTo>
                    <a:pt x="21920" y="76200"/>
                  </a:lnTo>
                  <a:lnTo>
                    <a:pt x="19685" y="76974"/>
                  </a:lnTo>
                  <a:lnTo>
                    <a:pt x="21894" y="80010"/>
                  </a:lnTo>
                  <a:lnTo>
                    <a:pt x="20726" y="81280"/>
                  </a:lnTo>
                  <a:lnTo>
                    <a:pt x="17157" y="81280"/>
                  </a:lnTo>
                  <a:lnTo>
                    <a:pt x="18961" y="78740"/>
                  </a:lnTo>
                  <a:lnTo>
                    <a:pt x="19862" y="77470"/>
                  </a:lnTo>
                  <a:lnTo>
                    <a:pt x="16522" y="78740"/>
                  </a:lnTo>
                  <a:lnTo>
                    <a:pt x="18097" y="76200"/>
                  </a:lnTo>
                  <a:lnTo>
                    <a:pt x="12331" y="78740"/>
                  </a:lnTo>
                  <a:lnTo>
                    <a:pt x="18288" y="75145"/>
                  </a:lnTo>
                  <a:lnTo>
                    <a:pt x="19278" y="76428"/>
                  </a:lnTo>
                  <a:lnTo>
                    <a:pt x="20802" y="74930"/>
                  </a:lnTo>
                  <a:lnTo>
                    <a:pt x="18630" y="74930"/>
                  </a:lnTo>
                  <a:lnTo>
                    <a:pt x="18122" y="74930"/>
                  </a:lnTo>
                  <a:lnTo>
                    <a:pt x="12496" y="76200"/>
                  </a:lnTo>
                  <a:lnTo>
                    <a:pt x="11163" y="80010"/>
                  </a:lnTo>
                  <a:lnTo>
                    <a:pt x="13970" y="80010"/>
                  </a:lnTo>
                  <a:lnTo>
                    <a:pt x="12636" y="83820"/>
                  </a:lnTo>
                  <a:lnTo>
                    <a:pt x="14541" y="85090"/>
                  </a:lnTo>
                  <a:lnTo>
                    <a:pt x="15582" y="83820"/>
                  </a:lnTo>
                  <a:lnTo>
                    <a:pt x="17487" y="85090"/>
                  </a:lnTo>
                  <a:lnTo>
                    <a:pt x="19824" y="88900"/>
                  </a:lnTo>
                  <a:lnTo>
                    <a:pt x="34023" y="88900"/>
                  </a:lnTo>
                  <a:lnTo>
                    <a:pt x="34417" y="87604"/>
                  </a:lnTo>
                  <a:lnTo>
                    <a:pt x="34823" y="86360"/>
                  </a:lnTo>
                  <a:lnTo>
                    <a:pt x="34302" y="86194"/>
                  </a:lnTo>
                  <a:lnTo>
                    <a:pt x="34086" y="83820"/>
                  </a:lnTo>
                  <a:lnTo>
                    <a:pt x="35242" y="83820"/>
                  </a:lnTo>
                  <a:lnTo>
                    <a:pt x="35763" y="82550"/>
                  </a:lnTo>
                  <a:lnTo>
                    <a:pt x="36283" y="81280"/>
                  </a:lnTo>
                  <a:lnTo>
                    <a:pt x="36804" y="80010"/>
                  </a:lnTo>
                  <a:lnTo>
                    <a:pt x="34963" y="76200"/>
                  </a:lnTo>
                  <a:lnTo>
                    <a:pt x="34353" y="74930"/>
                  </a:lnTo>
                  <a:lnTo>
                    <a:pt x="33985" y="74041"/>
                  </a:lnTo>
                  <a:lnTo>
                    <a:pt x="33985" y="86080"/>
                  </a:lnTo>
                  <a:lnTo>
                    <a:pt x="31000" y="85090"/>
                  </a:lnTo>
                  <a:lnTo>
                    <a:pt x="31978" y="83820"/>
                  </a:lnTo>
                  <a:lnTo>
                    <a:pt x="32956" y="82550"/>
                  </a:lnTo>
                  <a:lnTo>
                    <a:pt x="33985" y="86080"/>
                  </a:lnTo>
                  <a:lnTo>
                    <a:pt x="33985" y="74041"/>
                  </a:lnTo>
                  <a:lnTo>
                    <a:pt x="32258" y="69850"/>
                  </a:lnTo>
                  <a:lnTo>
                    <a:pt x="34201" y="66040"/>
                  </a:lnTo>
                  <a:lnTo>
                    <a:pt x="33413" y="66040"/>
                  </a:lnTo>
                  <a:lnTo>
                    <a:pt x="34683" y="60960"/>
                  </a:lnTo>
                  <a:lnTo>
                    <a:pt x="35001" y="59690"/>
                  </a:lnTo>
                  <a:lnTo>
                    <a:pt x="34950" y="57150"/>
                  </a:lnTo>
                  <a:lnTo>
                    <a:pt x="34925" y="55880"/>
                  </a:lnTo>
                  <a:lnTo>
                    <a:pt x="34963" y="49530"/>
                  </a:lnTo>
                  <a:lnTo>
                    <a:pt x="35115" y="45720"/>
                  </a:lnTo>
                  <a:lnTo>
                    <a:pt x="37299" y="40640"/>
                  </a:lnTo>
                  <a:close/>
                </a:path>
                <a:path w="287654" h="1043304">
                  <a:moveTo>
                    <a:pt x="37744" y="16510"/>
                  </a:moveTo>
                  <a:lnTo>
                    <a:pt x="36296" y="15748"/>
                  </a:lnTo>
                  <a:lnTo>
                    <a:pt x="37376" y="16510"/>
                  </a:lnTo>
                  <a:lnTo>
                    <a:pt x="37744" y="16510"/>
                  </a:lnTo>
                  <a:close/>
                </a:path>
                <a:path w="287654" h="1043304">
                  <a:moveTo>
                    <a:pt x="40195" y="105410"/>
                  </a:moveTo>
                  <a:lnTo>
                    <a:pt x="36868" y="108546"/>
                  </a:lnTo>
                  <a:lnTo>
                    <a:pt x="37896" y="107988"/>
                  </a:lnTo>
                  <a:lnTo>
                    <a:pt x="40195" y="105410"/>
                  </a:lnTo>
                  <a:close/>
                </a:path>
                <a:path w="287654" h="1043304">
                  <a:moveTo>
                    <a:pt x="41427" y="926465"/>
                  </a:moveTo>
                  <a:lnTo>
                    <a:pt x="40551" y="927735"/>
                  </a:lnTo>
                  <a:lnTo>
                    <a:pt x="39916" y="927735"/>
                  </a:lnTo>
                  <a:lnTo>
                    <a:pt x="39751" y="930275"/>
                  </a:lnTo>
                  <a:lnTo>
                    <a:pt x="41427" y="926465"/>
                  </a:lnTo>
                  <a:close/>
                </a:path>
                <a:path w="287654" h="1043304">
                  <a:moveTo>
                    <a:pt x="41922" y="105410"/>
                  </a:moveTo>
                  <a:lnTo>
                    <a:pt x="41630" y="107950"/>
                  </a:lnTo>
                  <a:lnTo>
                    <a:pt x="41922" y="105410"/>
                  </a:lnTo>
                  <a:close/>
                </a:path>
                <a:path w="287654" h="1043304">
                  <a:moveTo>
                    <a:pt x="43103" y="7620"/>
                  </a:moveTo>
                  <a:lnTo>
                    <a:pt x="42595" y="5080"/>
                  </a:lnTo>
                  <a:lnTo>
                    <a:pt x="40640" y="3810"/>
                  </a:lnTo>
                  <a:lnTo>
                    <a:pt x="38696" y="2540"/>
                  </a:lnTo>
                  <a:lnTo>
                    <a:pt x="37541" y="2540"/>
                  </a:lnTo>
                  <a:lnTo>
                    <a:pt x="37401" y="3810"/>
                  </a:lnTo>
                  <a:lnTo>
                    <a:pt x="34696" y="3810"/>
                  </a:lnTo>
                  <a:lnTo>
                    <a:pt x="33985" y="2540"/>
                  </a:lnTo>
                  <a:lnTo>
                    <a:pt x="24257" y="0"/>
                  </a:lnTo>
                  <a:lnTo>
                    <a:pt x="20561" y="3810"/>
                  </a:lnTo>
                  <a:lnTo>
                    <a:pt x="23304" y="6350"/>
                  </a:lnTo>
                  <a:lnTo>
                    <a:pt x="20878" y="7620"/>
                  </a:lnTo>
                  <a:lnTo>
                    <a:pt x="21767" y="7620"/>
                  </a:lnTo>
                  <a:lnTo>
                    <a:pt x="20497" y="8890"/>
                  </a:lnTo>
                  <a:lnTo>
                    <a:pt x="19075" y="8890"/>
                  </a:lnTo>
                  <a:lnTo>
                    <a:pt x="22580" y="11899"/>
                  </a:lnTo>
                  <a:lnTo>
                    <a:pt x="22999" y="11430"/>
                  </a:lnTo>
                  <a:lnTo>
                    <a:pt x="24257" y="13970"/>
                  </a:lnTo>
                  <a:lnTo>
                    <a:pt x="21932" y="15240"/>
                  </a:lnTo>
                  <a:lnTo>
                    <a:pt x="20904" y="16268"/>
                  </a:lnTo>
                  <a:lnTo>
                    <a:pt x="20777" y="16510"/>
                  </a:lnTo>
                  <a:lnTo>
                    <a:pt x="19723" y="19050"/>
                  </a:lnTo>
                  <a:lnTo>
                    <a:pt x="22275" y="19050"/>
                  </a:lnTo>
                  <a:lnTo>
                    <a:pt x="19431" y="20320"/>
                  </a:lnTo>
                  <a:lnTo>
                    <a:pt x="22593" y="24130"/>
                  </a:lnTo>
                  <a:lnTo>
                    <a:pt x="19075" y="24130"/>
                  </a:lnTo>
                  <a:lnTo>
                    <a:pt x="21424" y="26670"/>
                  </a:lnTo>
                  <a:lnTo>
                    <a:pt x="21526" y="27940"/>
                  </a:lnTo>
                  <a:lnTo>
                    <a:pt x="16192" y="24130"/>
                  </a:lnTo>
                  <a:lnTo>
                    <a:pt x="20828" y="31750"/>
                  </a:lnTo>
                  <a:lnTo>
                    <a:pt x="14960" y="30480"/>
                  </a:lnTo>
                  <a:lnTo>
                    <a:pt x="19786" y="33020"/>
                  </a:lnTo>
                  <a:lnTo>
                    <a:pt x="16687" y="36830"/>
                  </a:lnTo>
                  <a:lnTo>
                    <a:pt x="18491" y="39585"/>
                  </a:lnTo>
                  <a:lnTo>
                    <a:pt x="37744" y="39585"/>
                  </a:lnTo>
                  <a:lnTo>
                    <a:pt x="37846" y="39370"/>
                  </a:lnTo>
                  <a:lnTo>
                    <a:pt x="39166" y="36830"/>
                  </a:lnTo>
                  <a:lnTo>
                    <a:pt x="36715" y="36830"/>
                  </a:lnTo>
                  <a:lnTo>
                    <a:pt x="34963" y="34290"/>
                  </a:lnTo>
                  <a:lnTo>
                    <a:pt x="38163" y="34290"/>
                  </a:lnTo>
                  <a:lnTo>
                    <a:pt x="34747" y="31750"/>
                  </a:lnTo>
                  <a:lnTo>
                    <a:pt x="32372" y="27940"/>
                  </a:lnTo>
                  <a:lnTo>
                    <a:pt x="42989" y="25400"/>
                  </a:lnTo>
                  <a:lnTo>
                    <a:pt x="39484" y="21590"/>
                  </a:lnTo>
                  <a:lnTo>
                    <a:pt x="38328" y="20320"/>
                  </a:lnTo>
                  <a:lnTo>
                    <a:pt x="36156" y="21590"/>
                  </a:lnTo>
                  <a:lnTo>
                    <a:pt x="36690" y="19050"/>
                  </a:lnTo>
                  <a:lnTo>
                    <a:pt x="35331" y="15240"/>
                  </a:lnTo>
                  <a:lnTo>
                    <a:pt x="36296" y="15748"/>
                  </a:lnTo>
                  <a:lnTo>
                    <a:pt x="35585" y="15240"/>
                  </a:lnTo>
                  <a:lnTo>
                    <a:pt x="38404" y="15240"/>
                  </a:lnTo>
                  <a:lnTo>
                    <a:pt x="36525" y="11430"/>
                  </a:lnTo>
                  <a:lnTo>
                    <a:pt x="35890" y="10160"/>
                  </a:lnTo>
                  <a:lnTo>
                    <a:pt x="37338" y="7620"/>
                  </a:lnTo>
                  <a:lnTo>
                    <a:pt x="42392" y="11430"/>
                  </a:lnTo>
                  <a:lnTo>
                    <a:pt x="43103" y="7620"/>
                  </a:lnTo>
                  <a:close/>
                </a:path>
                <a:path w="287654" h="1043304">
                  <a:moveTo>
                    <a:pt x="52819" y="97282"/>
                  </a:moveTo>
                  <a:lnTo>
                    <a:pt x="51968" y="99237"/>
                  </a:lnTo>
                  <a:lnTo>
                    <a:pt x="52768" y="98793"/>
                  </a:lnTo>
                  <a:lnTo>
                    <a:pt x="52819" y="97282"/>
                  </a:lnTo>
                  <a:close/>
                </a:path>
                <a:path w="287654" h="1043304">
                  <a:moveTo>
                    <a:pt x="57302" y="915035"/>
                  </a:moveTo>
                  <a:lnTo>
                    <a:pt x="56730" y="913765"/>
                  </a:lnTo>
                  <a:lnTo>
                    <a:pt x="56032" y="915035"/>
                  </a:lnTo>
                  <a:lnTo>
                    <a:pt x="57302" y="915035"/>
                  </a:lnTo>
                  <a:close/>
                </a:path>
                <a:path w="287654" h="1043304">
                  <a:moveTo>
                    <a:pt x="58013" y="904875"/>
                  </a:moveTo>
                  <a:lnTo>
                    <a:pt x="54597" y="906145"/>
                  </a:lnTo>
                  <a:lnTo>
                    <a:pt x="54698" y="906487"/>
                  </a:lnTo>
                  <a:lnTo>
                    <a:pt x="55892" y="906145"/>
                  </a:lnTo>
                  <a:lnTo>
                    <a:pt x="58013" y="904875"/>
                  </a:lnTo>
                  <a:close/>
                </a:path>
                <a:path w="287654" h="1043304">
                  <a:moveTo>
                    <a:pt x="58204" y="915035"/>
                  </a:moveTo>
                  <a:lnTo>
                    <a:pt x="56705" y="916305"/>
                  </a:lnTo>
                  <a:lnTo>
                    <a:pt x="58166" y="915174"/>
                  </a:lnTo>
                  <a:lnTo>
                    <a:pt x="58204" y="915035"/>
                  </a:lnTo>
                  <a:close/>
                </a:path>
                <a:path w="287654" h="1043304">
                  <a:moveTo>
                    <a:pt x="58343" y="915035"/>
                  </a:moveTo>
                  <a:lnTo>
                    <a:pt x="58166" y="915174"/>
                  </a:lnTo>
                  <a:lnTo>
                    <a:pt x="57924" y="916305"/>
                  </a:lnTo>
                  <a:lnTo>
                    <a:pt x="58343" y="915035"/>
                  </a:lnTo>
                  <a:close/>
                </a:path>
                <a:path w="287654" h="1043304">
                  <a:moveTo>
                    <a:pt x="60985" y="948486"/>
                  </a:moveTo>
                  <a:lnTo>
                    <a:pt x="60363" y="948791"/>
                  </a:lnTo>
                  <a:lnTo>
                    <a:pt x="60477" y="949032"/>
                  </a:lnTo>
                  <a:lnTo>
                    <a:pt x="60985" y="948486"/>
                  </a:lnTo>
                  <a:close/>
                </a:path>
                <a:path w="287654" h="1043304">
                  <a:moveTo>
                    <a:pt x="63576" y="122999"/>
                  </a:moveTo>
                  <a:lnTo>
                    <a:pt x="63474" y="122656"/>
                  </a:lnTo>
                  <a:lnTo>
                    <a:pt x="63271" y="123304"/>
                  </a:lnTo>
                  <a:lnTo>
                    <a:pt x="63487" y="123215"/>
                  </a:lnTo>
                  <a:lnTo>
                    <a:pt x="63576" y="122999"/>
                  </a:lnTo>
                  <a:close/>
                </a:path>
                <a:path w="287654" h="1043304">
                  <a:moveTo>
                    <a:pt x="67576" y="953617"/>
                  </a:moveTo>
                  <a:lnTo>
                    <a:pt x="65481" y="954405"/>
                  </a:lnTo>
                  <a:lnTo>
                    <a:pt x="66992" y="954405"/>
                  </a:lnTo>
                  <a:lnTo>
                    <a:pt x="67576" y="953617"/>
                  </a:lnTo>
                  <a:close/>
                </a:path>
                <a:path w="287654" h="1043304">
                  <a:moveTo>
                    <a:pt x="70789" y="116840"/>
                  </a:moveTo>
                  <a:lnTo>
                    <a:pt x="70383" y="116840"/>
                  </a:lnTo>
                  <a:lnTo>
                    <a:pt x="70434" y="119380"/>
                  </a:lnTo>
                  <a:lnTo>
                    <a:pt x="70434" y="118110"/>
                  </a:lnTo>
                  <a:lnTo>
                    <a:pt x="70789" y="117119"/>
                  </a:lnTo>
                  <a:lnTo>
                    <a:pt x="70789" y="116840"/>
                  </a:lnTo>
                  <a:close/>
                </a:path>
                <a:path w="287654" h="1043304">
                  <a:moveTo>
                    <a:pt x="76377" y="112064"/>
                  </a:moveTo>
                  <a:lnTo>
                    <a:pt x="75552" y="114300"/>
                  </a:lnTo>
                  <a:lnTo>
                    <a:pt x="76098" y="113030"/>
                  </a:lnTo>
                  <a:lnTo>
                    <a:pt x="76377" y="112064"/>
                  </a:lnTo>
                  <a:close/>
                </a:path>
                <a:path w="287654" h="1043304">
                  <a:moveTo>
                    <a:pt x="76835" y="107988"/>
                  </a:moveTo>
                  <a:lnTo>
                    <a:pt x="75806" y="110490"/>
                  </a:lnTo>
                  <a:lnTo>
                    <a:pt x="76504" y="109664"/>
                  </a:lnTo>
                  <a:lnTo>
                    <a:pt x="76835" y="107988"/>
                  </a:lnTo>
                  <a:close/>
                </a:path>
                <a:path w="287654" h="1043304">
                  <a:moveTo>
                    <a:pt x="76873" y="109220"/>
                  </a:moveTo>
                  <a:lnTo>
                    <a:pt x="76504" y="109664"/>
                  </a:lnTo>
                  <a:lnTo>
                    <a:pt x="75857" y="113030"/>
                  </a:lnTo>
                  <a:lnTo>
                    <a:pt x="76873" y="109220"/>
                  </a:lnTo>
                  <a:close/>
                </a:path>
                <a:path w="287654" h="1043304">
                  <a:moveTo>
                    <a:pt x="77190" y="963295"/>
                  </a:moveTo>
                  <a:lnTo>
                    <a:pt x="75463" y="964565"/>
                  </a:lnTo>
                  <a:lnTo>
                    <a:pt x="76708" y="964565"/>
                  </a:lnTo>
                  <a:lnTo>
                    <a:pt x="77190" y="963295"/>
                  </a:lnTo>
                  <a:close/>
                </a:path>
                <a:path w="287654" h="1043304">
                  <a:moveTo>
                    <a:pt x="77914" y="960081"/>
                  </a:moveTo>
                  <a:lnTo>
                    <a:pt x="76644" y="960755"/>
                  </a:lnTo>
                  <a:lnTo>
                    <a:pt x="77381" y="960755"/>
                  </a:lnTo>
                  <a:lnTo>
                    <a:pt x="77914" y="960081"/>
                  </a:lnTo>
                  <a:close/>
                </a:path>
                <a:path w="287654" h="1043304">
                  <a:moveTo>
                    <a:pt x="78117" y="960755"/>
                  </a:moveTo>
                  <a:lnTo>
                    <a:pt x="77381" y="960755"/>
                  </a:lnTo>
                  <a:lnTo>
                    <a:pt x="76377" y="962025"/>
                  </a:lnTo>
                  <a:lnTo>
                    <a:pt x="78117" y="960755"/>
                  </a:lnTo>
                  <a:close/>
                </a:path>
                <a:path w="287654" h="1043304">
                  <a:moveTo>
                    <a:pt x="79844" y="172224"/>
                  </a:moveTo>
                  <a:lnTo>
                    <a:pt x="78727" y="172720"/>
                  </a:lnTo>
                  <a:lnTo>
                    <a:pt x="79781" y="172720"/>
                  </a:lnTo>
                  <a:lnTo>
                    <a:pt x="79844" y="172224"/>
                  </a:lnTo>
                  <a:close/>
                </a:path>
                <a:path w="287654" h="1043304">
                  <a:moveTo>
                    <a:pt x="80403" y="171983"/>
                  </a:moveTo>
                  <a:lnTo>
                    <a:pt x="79959" y="171450"/>
                  </a:lnTo>
                  <a:lnTo>
                    <a:pt x="79844" y="172224"/>
                  </a:lnTo>
                  <a:lnTo>
                    <a:pt x="80403" y="171983"/>
                  </a:lnTo>
                  <a:close/>
                </a:path>
                <a:path w="287654" h="1043304">
                  <a:moveTo>
                    <a:pt x="83197" y="244995"/>
                  </a:moveTo>
                  <a:lnTo>
                    <a:pt x="82042" y="243840"/>
                  </a:lnTo>
                  <a:lnTo>
                    <a:pt x="82245" y="245110"/>
                  </a:lnTo>
                  <a:lnTo>
                    <a:pt x="83083" y="245110"/>
                  </a:lnTo>
                  <a:close/>
                </a:path>
                <a:path w="287654" h="1043304">
                  <a:moveTo>
                    <a:pt x="84391" y="280898"/>
                  </a:moveTo>
                  <a:lnTo>
                    <a:pt x="84188" y="282714"/>
                  </a:lnTo>
                  <a:lnTo>
                    <a:pt x="84137" y="284772"/>
                  </a:lnTo>
                  <a:lnTo>
                    <a:pt x="84201" y="286550"/>
                  </a:lnTo>
                  <a:lnTo>
                    <a:pt x="84201" y="287185"/>
                  </a:lnTo>
                  <a:lnTo>
                    <a:pt x="84213" y="286550"/>
                  </a:lnTo>
                  <a:lnTo>
                    <a:pt x="84391" y="280898"/>
                  </a:lnTo>
                  <a:close/>
                </a:path>
                <a:path w="287654" h="1043304">
                  <a:moveTo>
                    <a:pt x="85090" y="262001"/>
                  </a:moveTo>
                  <a:lnTo>
                    <a:pt x="84848" y="262051"/>
                  </a:lnTo>
                  <a:lnTo>
                    <a:pt x="84670" y="262001"/>
                  </a:lnTo>
                  <a:lnTo>
                    <a:pt x="84340" y="262216"/>
                  </a:lnTo>
                  <a:lnTo>
                    <a:pt x="83273" y="266852"/>
                  </a:lnTo>
                  <a:lnTo>
                    <a:pt x="84213" y="264833"/>
                  </a:lnTo>
                  <a:lnTo>
                    <a:pt x="84747" y="263309"/>
                  </a:lnTo>
                  <a:lnTo>
                    <a:pt x="85090" y="262001"/>
                  </a:lnTo>
                  <a:close/>
                </a:path>
                <a:path w="287654" h="1043304">
                  <a:moveTo>
                    <a:pt x="96545" y="975906"/>
                  </a:moveTo>
                  <a:lnTo>
                    <a:pt x="96227" y="975995"/>
                  </a:lnTo>
                  <a:lnTo>
                    <a:pt x="96494" y="975995"/>
                  </a:lnTo>
                  <a:close/>
                </a:path>
                <a:path w="287654" h="1043304">
                  <a:moveTo>
                    <a:pt x="100164" y="212813"/>
                  </a:moveTo>
                  <a:lnTo>
                    <a:pt x="98653" y="212090"/>
                  </a:lnTo>
                  <a:lnTo>
                    <a:pt x="99110" y="213156"/>
                  </a:lnTo>
                  <a:lnTo>
                    <a:pt x="100164" y="212813"/>
                  </a:lnTo>
                  <a:close/>
                </a:path>
                <a:path w="287654" h="1043304">
                  <a:moveTo>
                    <a:pt x="101053" y="188709"/>
                  </a:moveTo>
                  <a:lnTo>
                    <a:pt x="100558" y="187960"/>
                  </a:lnTo>
                  <a:lnTo>
                    <a:pt x="98539" y="187147"/>
                  </a:lnTo>
                  <a:lnTo>
                    <a:pt x="99085" y="187960"/>
                  </a:lnTo>
                  <a:lnTo>
                    <a:pt x="101053" y="188709"/>
                  </a:lnTo>
                  <a:close/>
                </a:path>
                <a:path w="287654" h="1043304">
                  <a:moveTo>
                    <a:pt x="102806" y="213360"/>
                  </a:moveTo>
                  <a:lnTo>
                    <a:pt x="102349" y="212090"/>
                  </a:lnTo>
                  <a:lnTo>
                    <a:pt x="100164" y="212813"/>
                  </a:lnTo>
                  <a:lnTo>
                    <a:pt x="101346" y="213360"/>
                  </a:lnTo>
                  <a:lnTo>
                    <a:pt x="102806" y="213360"/>
                  </a:lnTo>
                  <a:close/>
                </a:path>
                <a:path w="287654" h="1043304">
                  <a:moveTo>
                    <a:pt x="103670" y="248920"/>
                  </a:moveTo>
                  <a:lnTo>
                    <a:pt x="103085" y="250190"/>
                  </a:lnTo>
                  <a:lnTo>
                    <a:pt x="102704" y="251460"/>
                  </a:lnTo>
                  <a:lnTo>
                    <a:pt x="103670" y="248920"/>
                  </a:lnTo>
                  <a:close/>
                </a:path>
                <a:path w="287654" h="1043304">
                  <a:moveTo>
                    <a:pt x="104152" y="193040"/>
                  </a:moveTo>
                  <a:lnTo>
                    <a:pt x="104127" y="191770"/>
                  </a:lnTo>
                  <a:lnTo>
                    <a:pt x="103784" y="189230"/>
                  </a:lnTo>
                  <a:lnTo>
                    <a:pt x="103619" y="187960"/>
                  </a:lnTo>
                  <a:lnTo>
                    <a:pt x="101993" y="187960"/>
                  </a:lnTo>
                  <a:lnTo>
                    <a:pt x="103022" y="189230"/>
                  </a:lnTo>
                  <a:lnTo>
                    <a:pt x="102412" y="189230"/>
                  </a:lnTo>
                  <a:lnTo>
                    <a:pt x="101053" y="188709"/>
                  </a:lnTo>
                  <a:lnTo>
                    <a:pt x="102247" y="190500"/>
                  </a:lnTo>
                  <a:lnTo>
                    <a:pt x="104152" y="193040"/>
                  </a:lnTo>
                  <a:close/>
                </a:path>
                <a:path w="287654" h="1043304">
                  <a:moveTo>
                    <a:pt x="105079" y="196037"/>
                  </a:moveTo>
                  <a:lnTo>
                    <a:pt x="103416" y="195262"/>
                  </a:lnTo>
                  <a:lnTo>
                    <a:pt x="103238" y="196380"/>
                  </a:lnTo>
                  <a:lnTo>
                    <a:pt x="102006" y="197548"/>
                  </a:lnTo>
                  <a:lnTo>
                    <a:pt x="102463" y="198094"/>
                  </a:lnTo>
                  <a:lnTo>
                    <a:pt x="104076" y="197485"/>
                  </a:lnTo>
                  <a:lnTo>
                    <a:pt x="105079" y="196037"/>
                  </a:lnTo>
                  <a:close/>
                </a:path>
                <a:path w="287654" h="1043304">
                  <a:moveTo>
                    <a:pt x="105156" y="238645"/>
                  </a:moveTo>
                  <a:lnTo>
                    <a:pt x="104952" y="238874"/>
                  </a:lnTo>
                  <a:lnTo>
                    <a:pt x="104787" y="239064"/>
                  </a:lnTo>
                  <a:lnTo>
                    <a:pt x="104597" y="239268"/>
                  </a:lnTo>
                  <a:lnTo>
                    <a:pt x="104762" y="239420"/>
                  </a:lnTo>
                  <a:lnTo>
                    <a:pt x="105156" y="238645"/>
                  </a:lnTo>
                  <a:close/>
                </a:path>
                <a:path w="287654" h="1043304">
                  <a:moveTo>
                    <a:pt x="108597" y="278041"/>
                  </a:moveTo>
                  <a:lnTo>
                    <a:pt x="106502" y="281940"/>
                  </a:lnTo>
                  <a:lnTo>
                    <a:pt x="108077" y="281940"/>
                  </a:lnTo>
                  <a:lnTo>
                    <a:pt x="108597" y="278041"/>
                  </a:lnTo>
                  <a:close/>
                </a:path>
                <a:path w="287654" h="1043304">
                  <a:moveTo>
                    <a:pt x="108699" y="237134"/>
                  </a:moveTo>
                  <a:lnTo>
                    <a:pt x="107708" y="237667"/>
                  </a:lnTo>
                  <a:lnTo>
                    <a:pt x="104571" y="241007"/>
                  </a:lnTo>
                  <a:lnTo>
                    <a:pt x="105156" y="240931"/>
                  </a:lnTo>
                  <a:lnTo>
                    <a:pt x="108699" y="237134"/>
                  </a:lnTo>
                  <a:close/>
                </a:path>
                <a:path w="287654" h="1043304">
                  <a:moveTo>
                    <a:pt x="109791" y="243840"/>
                  </a:moveTo>
                  <a:lnTo>
                    <a:pt x="109093" y="246380"/>
                  </a:lnTo>
                  <a:lnTo>
                    <a:pt x="109067" y="246557"/>
                  </a:lnTo>
                  <a:lnTo>
                    <a:pt x="109791" y="243840"/>
                  </a:lnTo>
                  <a:close/>
                </a:path>
                <a:path w="287654" h="1043304">
                  <a:moveTo>
                    <a:pt x="114287" y="240030"/>
                  </a:moveTo>
                  <a:lnTo>
                    <a:pt x="113626" y="234950"/>
                  </a:lnTo>
                  <a:lnTo>
                    <a:pt x="113550" y="238760"/>
                  </a:lnTo>
                  <a:lnTo>
                    <a:pt x="113677" y="241300"/>
                  </a:lnTo>
                  <a:lnTo>
                    <a:pt x="113258" y="243840"/>
                  </a:lnTo>
                  <a:lnTo>
                    <a:pt x="113792" y="242570"/>
                  </a:lnTo>
                  <a:lnTo>
                    <a:pt x="114211" y="241300"/>
                  </a:lnTo>
                  <a:lnTo>
                    <a:pt x="114287" y="240030"/>
                  </a:lnTo>
                  <a:close/>
                </a:path>
                <a:path w="287654" h="1043304">
                  <a:moveTo>
                    <a:pt x="117462" y="993775"/>
                  </a:moveTo>
                  <a:lnTo>
                    <a:pt x="117246" y="993775"/>
                  </a:lnTo>
                  <a:lnTo>
                    <a:pt x="117322" y="994029"/>
                  </a:lnTo>
                  <a:lnTo>
                    <a:pt x="117462" y="993775"/>
                  </a:lnTo>
                  <a:close/>
                </a:path>
                <a:path w="287654" h="1043304">
                  <a:moveTo>
                    <a:pt x="117640" y="995045"/>
                  </a:moveTo>
                  <a:lnTo>
                    <a:pt x="117322" y="994029"/>
                  </a:lnTo>
                  <a:lnTo>
                    <a:pt x="116751" y="995045"/>
                  </a:lnTo>
                  <a:lnTo>
                    <a:pt x="116916" y="996315"/>
                  </a:lnTo>
                  <a:lnTo>
                    <a:pt x="117640" y="995045"/>
                  </a:lnTo>
                  <a:close/>
                </a:path>
                <a:path w="287654" h="1043304">
                  <a:moveTo>
                    <a:pt x="119532" y="231521"/>
                  </a:moveTo>
                  <a:lnTo>
                    <a:pt x="118910" y="231140"/>
                  </a:lnTo>
                  <a:lnTo>
                    <a:pt x="118694" y="232410"/>
                  </a:lnTo>
                  <a:lnTo>
                    <a:pt x="119532" y="231521"/>
                  </a:lnTo>
                  <a:close/>
                </a:path>
                <a:path w="287654" h="1043304">
                  <a:moveTo>
                    <a:pt x="119773" y="242570"/>
                  </a:moveTo>
                  <a:lnTo>
                    <a:pt x="119748" y="242252"/>
                  </a:lnTo>
                  <a:lnTo>
                    <a:pt x="119519" y="241300"/>
                  </a:lnTo>
                  <a:lnTo>
                    <a:pt x="118922" y="241300"/>
                  </a:lnTo>
                  <a:lnTo>
                    <a:pt x="119773" y="242570"/>
                  </a:lnTo>
                  <a:close/>
                </a:path>
                <a:path w="287654" h="1043304">
                  <a:moveTo>
                    <a:pt x="119862" y="241300"/>
                  </a:moveTo>
                  <a:lnTo>
                    <a:pt x="119227" y="240030"/>
                  </a:lnTo>
                  <a:lnTo>
                    <a:pt x="119519" y="241300"/>
                  </a:lnTo>
                  <a:lnTo>
                    <a:pt x="119862" y="241300"/>
                  </a:lnTo>
                  <a:close/>
                </a:path>
                <a:path w="287654" h="1043304">
                  <a:moveTo>
                    <a:pt x="120332" y="232016"/>
                  </a:moveTo>
                  <a:lnTo>
                    <a:pt x="119888" y="231140"/>
                  </a:lnTo>
                  <a:lnTo>
                    <a:pt x="119532" y="231521"/>
                  </a:lnTo>
                  <a:lnTo>
                    <a:pt x="120332" y="232016"/>
                  </a:lnTo>
                  <a:close/>
                </a:path>
                <a:path w="287654" h="1043304">
                  <a:moveTo>
                    <a:pt x="123494" y="969949"/>
                  </a:moveTo>
                  <a:lnTo>
                    <a:pt x="123253" y="970114"/>
                  </a:lnTo>
                  <a:lnTo>
                    <a:pt x="123444" y="970178"/>
                  </a:lnTo>
                  <a:lnTo>
                    <a:pt x="123494" y="969949"/>
                  </a:lnTo>
                  <a:close/>
                </a:path>
                <a:path w="287654" h="1043304">
                  <a:moveTo>
                    <a:pt x="125209" y="227977"/>
                  </a:moveTo>
                  <a:lnTo>
                    <a:pt x="124675" y="228600"/>
                  </a:lnTo>
                  <a:lnTo>
                    <a:pt x="124917" y="228600"/>
                  </a:lnTo>
                  <a:lnTo>
                    <a:pt x="125209" y="227977"/>
                  </a:lnTo>
                  <a:close/>
                </a:path>
                <a:path w="287654" h="1043304">
                  <a:moveTo>
                    <a:pt x="125768" y="227330"/>
                  </a:moveTo>
                  <a:lnTo>
                    <a:pt x="125514" y="227330"/>
                  </a:lnTo>
                  <a:lnTo>
                    <a:pt x="125209" y="227977"/>
                  </a:lnTo>
                  <a:lnTo>
                    <a:pt x="125768" y="227330"/>
                  </a:lnTo>
                  <a:close/>
                </a:path>
                <a:path w="287654" h="1043304">
                  <a:moveTo>
                    <a:pt x="131991" y="253314"/>
                  </a:moveTo>
                  <a:lnTo>
                    <a:pt x="131838" y="253504"/>
                  </a:lnTo>
                  <a:lnTo>
                    <a:pt x="131114" y="254965"/>
                  </a:lnTo>
                  <a:lnTo>
                    <a:pt x="131978" y="253949"/>
                  </a:lnTo>
                  <a:lnTo>
                    <a:pt x="131991" y="253314"/>
                  </a:lnTo>
                  <a:close/>
                </a:path>
                <a:path w="287654" h="1043304">
                  <a:moveTo>
                    <a:pt x="132092" y="253758"/>
                  </a:moveTo>
                  <a:lnTo>
                    <a:pt x="131991" y="254000"/>
                  </a:lnTo>
                  <a:lnTo>
                    <a:pt x="132092" y="253758"/>
                  </a:lnTo>
                  <a:close/>
                </a:path>
                <a:path w="287654" h="1043304">
                  <a:moveTo>
                    <a:pt x="135775" y="982040"/>
                  </a:moveTo>
                  <a:lnTo>
                    <a:pt x="135280" y="982345"/>
                  </a:lnTo>
                  <a:lnTo>
                    <a:pt x="134162" y="983615"/>
                  </a:lnTo>
                  <a:lnTo>
                    <a:pt x="134289" y="983615"/>
                  </a:lnTo>
                  <a:lnTo>
                    <a:pt x="135775" y="982040"/>
                  </a:lnTo>
                  <a:close/>
                </a:path>
                <a:path w="287654" h="1043304">
                  <a:moveTo>
                    <a:pt x="136652" y="979995"/>
                  </a:moveTo>
                  <a:lnTo>
                    <a:pt x="135496" y="981075"/>
                  </a:lnTo>
                  <a:lnTo>
                    <a:pt x="135953" y="981075"/>
                  </a:lnTo>
                  <a:lnTo>
                    <a:pt x="136652" y="979995"/>
                  </a:lnTo>
                  <a:close/>
                </a:path>
                <a:path w="287654" h="1043304">
                  <a:moveTo>
                    <a:pt x="139103" y="981075"/>
                  </a:moveTo>
                  <a:lnTo>
                    <a:pt x="138493" y="979805"/>
                  </a:lnTo>
                  <a:lnTo>
                    <a:pt x="136855" y="979805"/>
                  </a:lnTo>
                  <a:lnTo>
                    <a:pt x="136690" y="981075"/>
                  </a:lnTo>
                  <a:lnTo>
                    <a:pt x="135775" y="982040"/>
                  </a:lnTo>
                  <a:lnTo>
                    <a:pt x="137375" y="981075"/>
                  </a:lnTo>
                  <a:lnTo>
                    <a:pt x="139103" y="981075"/>
                  </a:lnTo>
                  <a:close/>
                </a:path>
                <a:path w="287654" h="1043304">
                  <a:moveTo>
                    <a:pt x="143687" y="242570"/>
                  </a:moveTo>
                  <a:lnTo>
                    <a:pt x="143510" y="242252"/>
                  </a:lnTo>
                  <a:lnTo>
                    <a:pt x="143141" y="242570"/>
                  </a:lnTo>
                  <a:lnTo>
                    <a:pt x="143687" y="242570"/>
                  </a:lnTo>
                  <a:close/>
                </a:path>
                <a:path w="287654" h="1043304">
                  <a:moveTo>
                    <a:pt x="146672" y="987425"/>
                  </a:moveTo>
                  <a:lnTo>
                    <a:pt x="145935" y="987425"/>
                  </a:lnTo>
                  <a:lnTo>
                    <a:pt x="145110" y="990117"/>
                  </a:lnTo>
                  <a:lnTo>
                    <a:pt x="146037" y="988695"/>
                  </a:lnTo>
                  <a:lnTo>
                    <a:pt x="145618" y="989965"/>
                  </a:lnTo>
                  <a:lnTo>
                    <a:pt x="146151" y="988695"/>
                  </a:lnTo>
                  <a:lnTo>
                    <a:pt x="146672" y="987425"/>
                  </a:lnTo>
                  <a:close/>
                </a:path>
                <a:path w="287654" h="1043304">
                  <a:moveTo>
                    <a:pt x="150876" y="988695"/>
                  </a:moveTo>
                  <a:lnTo>
                    <a:pt x="150380" y="988695"/>
                  </a:lnTo>
                  <a:lnTo>
                    <a:pt x="150609" y="988949"/>
                  </a:lnTo>
                  <a:lnTo>
                    <a:pt x="150876" y="988695"/>
                  </a:lnTo>
                  <a:close/>
                </a:path>
                <a:path w="287654" h="1043304">
                  <a:moveTo>
                    <a:pt x="158965" y="229666"/>
                  </a:moveTo>
                  <a:lnTo>
                    <a:pt x="158584" y="229476"/>
                  </a:lnTo>
                  <a:lnTo>
                    <a:pt x="158089" y="229209"/>
                  </a:lnTo>
                  <a:lnTo>
                    <a:pt x="157657" y="229768"/>
                  </a:lnTo>
                  <a:lnTo>
                    <a:pt x="158153" y="230314"/>
                  </a:lnTo>
                  <a:lnTo>
                    <a:pt x="158508" y="230124"/>
                  </a:lnTo>
                  <a:lnTo>
                    <a:pt x="158965" y="229666"/>
                  </a:lnTo>
                  <a:close/>
                </a:path>
                <a:path w="287654" h="1043304">
                  <a:moveTo>
                    <a:pt x="159702" y="1017993"/>
                  </a:moveTo>
                  <a:lnTo>
                    <a:pt x="158559" y="1017054"/>
                  </a:lnTo>
                  <a:lnTo>
                    <a:pt x="158800" y="1017460"/>
                  </a:lnTo>
                  <a:lnTo>
                    <a:pt x="159232" y="1017803"/>
                  </a:lnTo>
                  <a:lnTo>
                    <a:pt x="159702" y="1017993"/>
                  </a:lnTo>
                  <a:close/>
                </a:path>
                <a:path w="287654" h="1043304">
                  <a:moveTo>
                    <a:pt x="159842" y="1018057"/>
                  </a:moveTo>
                  <a:lnTo>
                    <a:pt x="159702" y="1017993"/>
                  </a:lnTo>
                  <a:lnTo>
                    <a:pt x="159842" y="1018057"/>
                  </a:lnTo>
                  <a:close/>
                </a:path>
                <a:path w="287654" h="1043304">
                  <a:moveTo>
                    <a:pt x="162140" y="993927"/>
                  </a:moveTo>
                  <a:lnTo>
                    <a:pt x="161937" y="993343"/>
                  </a:lnTo>
                  <a:lnTo>
                    <a:pt x="161886" y="993559"/>
                  </a:lnTo>
                  <a:lnTo>
                    <a:pt x="161861" y="993736"/>
                  </a:lnTo>
                  <a:lnTo>
                    <a:pt x="161823" y="993952"/>
                  </a:lnTo>
                  <a:lnTo>
                    <a:pt x="162140" y="993927"/>
                  </a:lnTo>
                  <a:close/>
                </a:path>
                <a:path w="287654" h="1043304">
                  <a:moveTo>
                    <a:pt x="165760" y="232752"/>
                  </a:moveTo>
                  <a:lnTo>
                    <a:pt x="164719" y="233680"/>
                  </a:lnTo>
                  <a:lnTo>
                    <a:pt x="165227" y="233680"/>
                  </a:lnTo>
                  <a:lnTo>
                    <a:pt x="165760" y="232752"/>
                  </a:lnTo>
                  <a:close/>
                </a:path>
                <a:path w="287654" h="1043304">
                  <a:moveTo>
                    <a:pt x="166141" y="232410"/>
                  </a:moveTo>
                  <a:lnTo>
                    <a:pt x="165950" y="232410"/>
                  </a:lnTo>
                  <a:lnTo>
                    <a:pt x="165760" y="232752"/>
                  </a:lnTo>
                  <a:lnTo>
                    <a:pt x="166141" y="232410"/>
                  </a:lnTo>
                  <a:close/>
                </a:path>
                <a:path w="287654" h="1043304">
                  <a:moveTo>
                    <a:pt x="167398" y="998855"/>
                  </a:moveTo>
                  <a:lnTo>
                    <a:pt x="167081" y="998855"/>
                  </a:lnTo>
                  <a:lnTo>
                    <a:pt x="166992" y="1000074"/>
                  </a:lnTo>
                  <a:lnTo>
                    <a:pt x="167398" y="998855"/>
                  </a:lnTo>
                  <a:close/>
                </a:path>
                <a:path w="287654" h="1043304">
                  <a:moveTo>
                    <a:pt x="167716" y="239179"/>
                  </a:moveTo>
                  <a:lnTo>
                    <a:pt x="167322" y="238823"/>
                  </a:lnTo>
                  <a:lnTo>
                    <a:pt x="166992" y="238544"/>
                  </a:lnTo>
                  <a:lnTo>
                    <a:pt x="166636" y="238302"/>
                  </a:lnTo>
                  <a:lnTo>
                    <a:pt x="165239" y="239483"/>
                  </a:lnTo>
                  <a:lnTo>
                    <a:pt x="166052" y="239369"/>
                  </a:lnTo>
                  <a:lnTo>
                    <a:pt x="166878" y="239217"/>
                  </a:lnTo>
                  <a:lnTo>
                    <a:pt x="167716" y="239179"/>
                  </a:lnTo>
                  <a:close/>
                </a:path>
                <a:path w="287654" h="1043304">
                  <a:moveTo>
                    <a:pt x="168097" y="240030"/>
                  </a:moveTo>
                  <a:lnTo>
                    <a:pt x="165112" y="241300"/>
                  </a:lnTo>
                  <a:lnTo>
                    <a:pt x="166154" y="243624"/>
                  </a:lnTo>
                  <a:lnTo>
                    <a:pt x="168097" y="240030"/>
                  </a:lnTo>
                  <a:close/>
                </a:path>
                <a:path w="287654" h="1043304">
                  <a:moveTo>
                    <a:pt x="169557" y="996276"/>
                  </a:moveTo>
                  <a:lnTo>
                    <a:pt x="169125" y="996518"/>
                  </a:lnTo>
                  <a:lnTo>
                    <a:pt x="169049" y="996886"/>
                  </a:lnTo>
                  <a:lnTo>
                    <a:pt x="169329" y="996569"/>
                  </a:lnTo>
                  <a:lnTo>
                    <a:pt x="169506" y="996454"/>
                  </a:lnTo>
                  <a:lnTo>
                    <a:pt x="169557" y="996276"/>
                  </a:lnTo>
                  <a:close/>
                </a:path>
                <a:path w="287654" h="1043304">
                  <a:moveTo>
                    <a:pt x="170573" y="215900"/>
                  </a:moveTo>
                  <a:lnTo>
                    <a:pt x="170395" y="214630"/>
                  </a:lnTo>
                  <a:lnTo>
                    <a:pt x="169189" y="214630"/>
                  </a:lnTo>
                  <a:lnTo>
                    <a:pt x="164985" y="210820"/>
                  </a:lnTo>
                  <a:lnTo>
                    <a:pt x="163766" y="215900"/>
                  </a:lnTo>
                  <a:lnTo>
                    <a:pt x="170573" y="215900"/>
                  </a:lnTo>
                  <a:close/>
                </a:path>
                <a:path w="287654" h="1043304">
                  <a:moveTo>
                    <a:pt x="172745" y="997585"/>
                  </a:moveTo>
                  <a:lnTo>
                    <a:pt x="172224" y="996315"/>
                  </a:lnTo>
                  <a:lnTo>
                    <a:pt x="171907" y="996315"/>
                  </a:lnTo>
                  <a:lnTo>
                    <a:pt x="171335" y="997585"/>
                  </a:lnTo>
                  <a:lnTo>
                    <a:pt x="172745" y="997585"/>
                  </a:lnTo>
                  <a:close/>
                </a:path>
                <a:path w="287654" h="1043304">
                  <a:moveTo>
                    <a:pt x="174002" y="220776"/>
                  </a:moveTo>
                  <a:lnTo>
                    <a:pt x="173888" y="218440"/>
                  </a:lnTo>
                  <a:lnTo>
                    <a:pt x="171132" y="218440"/>
                  </a:lnTo>
                  <a:lnTo>
                    <a:pt x="174002" y="220776"/>
                  </a:lnTo>
                  <a:close/>
                </a:path>
                <a:path w="287654" h="1043304">
                  <a:moveTo>
                    <a:pt x="175552" y="1021194"/>
                  </a:moveTo>
                  <a:lnTo>
                    <a:pt x="174967" y="1021715"/>
                  </a:lnTo>
                  <a:lnTo>
                    <a:pt x="174447" y="1021918"/>
                  </a:lnTo>
                  <a:lnTo>
                    <a:pt x="174688" y="1022985"/>
                  </a:lnTo>
                  <a:lnTo>
                    <a:pt x="175552" y="1021194"/>
                  </a:lnTo>
                  <a:close/>
                </a:path>
                <a:path w="287654" h="1043304">
                  <a:moveTo>
                    <a:pt x="175818" y="222250"/>
                  </a:moveTo>
                  <a:lnTo>
                    <a:pt x="174002" y="220776"/>
                  </a:lnTo>
                  <a:lnTo>
                    <a:pt x="174078" y="222250"/>
                  </a:lnTo>
                  <a:lnTo>
                    <a:pt x="174790" y="222681"/>
                  </a:lnTo>
                  <a:lnTo>
                    <a:pt x="175818" y="222250"/>
                  </a:lnTo>
                  <a:close/>
                </a:path>
                <a:path w="287654" h="1043304">
                  <a:moveTo>
                    <a:pt x="176555" y="290944"/>
                  </a:moveTo>
                  <a:close/>
                </a:path>
                <a:path w="287654" h="1043304">
                  <a:moveTo>
                    <a:pt x="178638" y="996251"/>
                  </a:moveTo>
                  <a:lnTo>
                    <a:pt x="178473" y="996746"/>
                  </a:lnTo>
                  <a:lnTo>
                    <a:pt x="178396" y="997153"/>
                  </a:lnTo>
                  <a:lnTo>
                    <a:pt x="178333" y="997521"/>
                  </a:lnTo>
                  <a:lnTo>
                    <a:pt x="178435" y="997242"/>
                  </a:lnTo>
                  <a:lnTo>
                    <a:pt x="178536" y="996899"/>
                  </a:lnTo>
                  <a:lnTo>
                    <a:pt x="178638" y="996251"/>
                  </a:lnTo>
                  <a:close/>
                </a:path>
                <a:path w="287654" h="1043304">
                  <a:moveTo>
                    <a:pt x="179438" y="326390"/>
                  </a:moveTo>
                  <a:lnTo>
                    <a:pt x="178092" y="326390"/>
                  </a:lnTo>
                  <a:lnTo>
                    <a:pt x="179070" y="327660"/>
                  </a:lnTo>
                  <a:lnTo>
                    <a:pt x="179438" y="326390"/>
                  </a:lnTo>
                  <a:close/>
                </a:path>
                <a:path w="287654" h="1043304">
                  <a:moveTo>
                    <a:pt x="179438" y="297230"/>
                  </a:moveTo>
                  <a:lnTo>
                    <a:pt x="179197" y="297332"/>
                  </a:lnTo>
                  <a:lnTo>
                    <a:pt x="178943" y="297459"/>
                  </a:lnTo>
                  <a:lnTo>
                    <a:pt x="178739" y="297688"/>
                  </a:lnTo>
                  <a:lnTo>
                    <a:pt x="178917" y="297649"/>
                  </a:lnTo>
                  <a:lnTo>
                    <a:pt x="179171" y="297459"/>
                  </a:lnTo>
                  <a:lnTo>
                    <a:pt x="179438" y="297230"/>
                  </a:lnTo>
                  <a:close/>
                </a:path>
                <a:path w="287654" h="1043304">
                  <a:moveTo>
                    <a:pt x="179438" y="220573"/>
                  </a:moveTo>
                  <a:lnTo>
                    <a:pt x="178485" y="219875"/>
                  </a:lnTo>
                  <a:lnTo>
                    <a:pt x="177507" y="219240"/>
                  </a:lnTo>
                  <a:lnTo>
                    <a:pt x="176517" y="218694"/>
                  </a:lnTo>
                  <a:lnTo>
                    <a:pt x="177241" y="219113"/>
                  </a:lnTo>
                  <a:lnTo>
                    <a:pt x="177901" y="219633"/>
                  </a:lnTo>
                  <a:lnTo>
                    <a:pt x="178600" y="220129"/>
                  </a:lnTo>
                  <a:lnTo>
                    <a:pt x="179438" y="220573"/>
                  </a:lnTo>
                  <a:close/>
                </a:path>
                <a:path w="287654" h="1043304">
                  <a:moveTo>
                    <a:pt x="179819" y="325120"/>
                  </a:moveTo>
                  <a:lnTo>
                    <a:pt x="179641" y="325120"/>
                  </a:lnTo>
                  <a:lnTo>
                    <a:pt x="179768" y="325285"/>
                  </a:lnTo>
                  <a:lnTo>
                    <a:pt x="179819" y="325120"/>
                  </a:lnTo>
                  <a:close/>
                </a:path>
                <a:path w="287654" h="1043304">
                  <a:moveTo>
                    <a:pt x="179857" y="320687"/>
                  </a:moveTo>
                  <a:lnTo>
                    <a:pt x="178498" y="320040"/>
                  </a:lnTo>
                  <a:lnTo>
                    <a:pt x="179425" y="321310"/>
                  </a:lnTo>
                  <a:lnTo>
                    <a:pt x="179857" y="320687"/>
                  </a:lnTo>
                  <a:close/>
                </a:path>
                <a:path w="287654" h="1043304">
                  <a:moveTo>
                    <a:pt x="179908" y="344474"/>
                  </a:moveTo>
                  <a:lnTo>
                    <a:pt x="179654" y="344093"/>
                  </a:lnTo>
                  <a:lnTo>
                    <a:pt x="179298" y="344297"/>
                  </a:lnTo>
                  <a:lnTo>
                    <a:pt x="179908" y="344474"/>
                  </a:lnTo>
                  <a:close/>
                </a:path>
                <a:path w="287654" h="1043304">
                  <a:moveTo>
                    <a:pt x="180276" y="308902"/>
                  </a:moveTo>
                  <a:lnTo>
                    <a:pt x="179425" y="310654"/>
                  </a:lnTo>
                  <a:lnTo>
                    <a:pt x="179933" y="309880"/>
                  </a:lnTo>
                  <a:lnTo>
                    <a:pt x="180149" y="309346"/>
                  </a:lnTo>
                  <a:lnTo>
                    <a:pt x="180276" y="308902"/>
                  </a:lnTo>
                  <a:close/>
                </a:path>
                <a:path w="287654" h="1043304">
                  <a:moveTo>
                    <a:pt x="180670" y="297180"/>
                  </a:moveTo>
                  <a:lnTo>
                    <a:pt x="180149" y="297180"/>
                  </a:lnTo>
                  <a:lnTo>
                    <a:pt x="179425" y="298450"/>
                  </a:lnTo>
                  <a:lnTo>
                    <a:pt x="180670" y="297180"/>
                  </a:lnTo>
                  <a:close/>
                </a:path>
                <a:path w="287654" h="1043304">
                  <a:moveTo>
                    <a:pt x="180682" y="326390"/>
                  </a:moveTo>
                  <a:lnTo>
                    <a:pt x="179768" y="325285"/>
                  </a:lnTo>
                  <a:lnTo>
                    <a:pt x="179438" y="326390"/>
                  </a:lnTo>
                  <a:lnTo>
                    <a:pt x="180682" y="326390"/>
                  </a:lnTo>
                  <a:close/>
                </a:path>
                <a:path w="287654" h="1043304">
                  <a:moveTo>
                    <a:pt x="180886" y="344766"/>
                  </a:moveTo>
                  <a:lnTo>
                    <a:pt x="179908" y="344474"/>
                  </a:lnTo>
                  <a:lnTo>
                    <a:pt x="180047" y="344703"/>
                  </a:lnTo>
                  <a:lnTo>
                    <a:pt x="180886" y="344766"/>
                  </a:lnTo>
                  <a:close/>
                </a:path>
                <a:path w="287654" h="1043304">
                  <a:moveTo>
                    <a:pt x="181102" y="318008"/>
                  </a:moveTo>
                  <a:lnTo>
                    <a:pt x="179806" y="317982"/>
                  </a:lnTo>
                  <a:lnTo>
                    <a:pt x="180340" y="318046"/>
                  </a:lnTo>
                  <a:lnTo>
                    <a:pt x="181076" y="318020"/>
                  </a:lnTo>
                  <a:close/>
                </a:path>
                <a:path w="287654" h="1043304">
                  <a:moveTo>
                    <a:pt x="181508" y="357212"/>
                  </a:moveTo>
                  <a:lnTo>
                    <a:pt x="181140" y="356730"/>
                  </a:lnTo>
                  <a:lnTo>
                    <a:pt x="181025" y="357162"/>
                  </a:lnTo>
                  <a:lnTo>
                    <a:pt x="181241" y="357149"/>
                  </a:lnTo>
                  <a:lnTo>
                    <a:pt x="181394" y="357174"/>
                  </a:lnTo>
                  <a:close/>
                </a:path>
                <a:path w="287654" h="1043304">
                  <a:moveTo>
                    <a:pt x="181876" y="357670"/>
                  </a:moveTo>
                  <a:lnTo>
                    <a:pt x="181864" y="357441"/>
                  </a:lnTo>
                  <a:lnTo>
                    <a:pt x="181838" y="357263"/>
                  </a:lnTo>
                  <a:lnTo>
                    <a:pt x="181508" y="357212"/>
                  </a:lnTo>
                  <a:lnTo>
                    <a:pt x="181876" y="357670"/>
                  </a:lnTo>
                  <a:close/>
                </a:path>
                <a:path w="287654" h="1043304">
                  <a:moveTo>
                    <a:pt x="181965" y="344843"/>
                  </a:moveTo>
                  <a:lnTo>
                    <a:pt x="180886" y="344766"/>
                  </a:lnTo>
                  <a:lnTo>
                    <a:pt x="181127" y="344830"/>
                  </a:lnTo>
                  <a:lnTo>
                    <a:pt x="181457" y="344855"/>
                  </a:lnTo>
                  <a:lnTo>
                    <a:pt x="181965" y="344843"/>
                  </a:lnTo>
                  <a:close/>
                </a:path>
                <a:path w="287654" h="1043304">
                  <a:moveTo>
                    <a:pt x="182651" y="358660"/>
                  </a:moveTo>
                  <a:lnTo>
                    <a:pt x="181876" y="357670"/>
                  </a:lnTo>
                  <a:lnTo>
                    <a:pt x="181889" y="358025"/>
                  </a:lnTo>
                  <a:lnTo>
                    <a:pt x="181813" y="358444"/>
                  </a:lnTo>
                  <a:lnTo>
                    <a:pt x="182651" y="358660"/>
                  </a:lnTo>
                  <a:close/>
                </a:path>
                <a:path w="287654" h="1043304">
                  <a:moveTo>
                    <a:pt x="182727" y="348678"/>
                  </a:moveTo>
                  <a:lnTo>
                    <a:pt x="181978" y="348615"/>
                  </a:lnTo>
                  <a:lnTo>
                    <a:pt x="181610" y="348488"/>
                  </a:lnTo>
                  <a:lnTo>
                    <a:pt x="181444" y="348246"/>
                  </a:lnTo>
                  <a:lnTo>
                    <a:pt x="181483" y="348437"/>
                  </a:lnTo>
                  <a:lnTo>
                    <a:pt x="181546" y="348615"/>
                  </a:lnTo>
                  <a:lnTo>
                    <a:pt x="181622" y="348780"/>
                  </a:lnTo>
                  <a:lnTo>
                    <a:pt x="182067" y="348818"/>
                  </a:lnTo>
                  <a:lnTo>
                    <a:pt x="182486" y="348805"/>
                  </a:lnTo>
                  <a:lnTo>
                    <a:pt x="182727" y="348678"/>
                  </a:lnTo>
                  <a:close/>
                </a:path>
                <a:path w="287654" h="1043304">
                  <a:moveTo>
                    <a:pt x="183007" y="245110"/>
                  </a:moveTo>
                  <a:lnTo>
                    <a:pt x="182689" y="244030"/>
                  </a:lnTo>
                  <a:lnTo>
                    <a:pt x="182587" y="244856"/>
                  </a:lnTo>
                  <a:lnTo>
                    <a:pt x="183007" y="245110"/>
                  </a:lnTo>
                  <a:close/>
                </a:path>
                <a:path w="287654" h="1043304">
                  <a:moveTo>
                    <a:pt x="183070" y="355942"/>
                  </a:moveTo>
                  <a:lnTo>
                    <a:pt x="182943" y="355600"/>
                  </a:lnTo>
                  <a:lnTo>
                    <a:pt x="182473" y="355600"/>
                  </a:lnTo>
                  <a:lnTo>
                    <a:pt x="183070" y="355942"/>
                  </a:lnTo>
                  <a:close/>
                </a:path>
                <a:path w="287654" h="1043304">
                  <a:moveTo>
                    <a:pt x="183299" y="341960"/>
                  </a:moveTo>
                  <a:lnTo>
                    <a:pt x="181444" y="341274"/>
                  </a:lnTo>
                  <a:lnTo>
                    <a:pt x="181254" y="342138"/>
                  </a:lnTo>
                  <a:lnTo>
                    <a:pt x="179311" y="343547"/>
                  </a:lnTo>
                  <a:lnTo>
                    <a:pt x="179654" y="344093"/>
                  </a:lnTo>
                  <a:lnTo>
                    <a:pt x="183299" y="341960"/>
                  </a:lnTo>
                  <a:close/>
                </a:path>
                <a:path w="287654" h="1043304">
                  <a:moveTo>
                    <a:pt x="184238" y="355600"/>
                  </a:moveTo>
                  <a:lnTo>
                    <a:pt x="183273" y="354330"/>
                  </a:lnTo>
                  <a:lnTo>
                    <a:pt x="182092" y="353060"/>
                  </a:lnTo>
                  <a:lnTo>
                    <a:pt x="182943" y="355600"/>
                  </a:lnTo>
                  <a:lnTo>
                    <a:pt x="184238" y="355600"/>
                  </a:lnTo>
                  <a:close/>
                </a:path>
                <a:path w="287654" h="1043304">
                  <a:moveTo>
                    <a:pt x="185077" y="268554"/>
                  </a:moveTo>
                  <a:lnTo>
                    <a:pt x="184924" y="268732"/>
                  </a:lnTo>
                  <a:lnTo>
                    <a:pt x="185077" y="268554"/>
                  </a:lnTo>
                  <a:close/>
                </a:path>
                <a:path w="287654" h="1043304">
                  <a:moveTo>
                    <a:pt x="185267" y="358140"/>
                  </a:moveTo>
                  <a:lnTo>
                    <a:pt x="184734" y="356870"/>
                  </a:lnTo>
                  <a:lnTo>
                    <a:pt x="183070" y="355942"/>
                  </a:lnTo>
                  <a:lnTo>
                    <a:pt x="183870" y="358140"/>
                  </a:lnTo>
                  <a:lnTo>
                    <a:pt x="185267" y="358140"/>
                  </a:lnTo>
                  <a:close/>
                </a:path>
                <a:path w="287654" h="1043304">
                  <a:moveTo>
                    <a:pt x="185635" y="246634"/>
                  </a:moveTo>
                  <a:lnTo>
                    <a:pt x="184975" y="245440"/>
                  </a:lnTo>
                  <a:lnTo>
                    <a:pt x="184607" y="246799"/>
                  </a:lnTo>
                  <a:lnTo>
                    <a:pt x="185635" y="246634"/>
                  </a:lnTo>
                  <a:close/>
                </a:path>
                <a:path w="287654" h="1043304">
                  <a:moveTo>
                    <a:pt x="186131" y="283997"/>
                  </a:moveTo>
                  <a:lnTo>
                    <a:pt x="185039" y="283464"/>
                  </a:lnTo>
                  <a:lnTo>
                    <a:pt x="185000" y="284480"/>
                  </a:lnTo>
                  <a:lnTo>
                    <a:pt x="186131" y="283997"/>
                  </a:lnTo>
                  <a:close/>
                </a:path>
                <a:path w="287654" h="1043304">
                  <a:moveTo>
                    <a:pt x="187617" y="349250"/>
                  </a:moveTo>
                  <a:lnTo>
                    <a:pt x="186385" y="349707"/>
                  </a:lnTo>
                  <a:lnTo>
                    <a:pt x="186220" y="351764"/>
                  </a:lnTo>
                  <a:lnTo>
                    <a:pt x="187617" y="349250"/>
                  </a:lnTo>
                  <a:close/>
                </a:path>
                <a:path w="287654" h="1043304">
                  <a:moveTo>
                    <a:pt x="187960" y="283210"/>
                  </a:moveTo>
                  <a:lnTo>
                    <a:pt x="186131" y="283997"/>
                  </a:lnTo>
                  <a:lnTo>
                    <a:pt x="187134" y="284480"/>
                  </a:lnTo>
                  <a:lnTo>
                    <a:pt x="187960" y="283210"/>
                  </a:lnTo>
                  <a:close/>
                </a:path>
                <a:path w="287654" h="1043304">
                  <a:moveTo>
                    <a:pt x="190588" y="325120"/>
                  </a:moveTo>
                  <a:lnTo>
                    <a:pt x="190195" y="323850"/>
                  </a:lnTo>
                  <a:lnTo>
                    <a:pt x="188696" y="323850"/>
                  </a:lnTo>
                  <a:lnTo>
                    <a:pt x="190588" y="325120"/>
                  </a:lnTo>
                  <a:close/>
                </a:path>
                <a:path w="287654" h="1043304">
                  <a:moveTo>
                    <a:pt x="190639" y="1007745"/>
                  </a:moveTo>
                  <a:lnTo>
                    <a:pt x="190119" y="1007745"/>
                  </a:lnTo>
                  <a:lnTo>
                    <a:pt x="189699" y="1008964"/>
                  </a:lnTo>
                  <a:lnTo>
                    <a:pt x="190639" y="1007745"/>
                  </a:lnTo>
                  <a:close/>
                </a:path>
                <a:path w="287654" h="1043304">
                  <a:moveTo>
                    <a:pt x="191516" y="1005852"/>
                  </a:moveTo>
                  <a:lnTo>
                    <a:pt x="191300" y="1005357"/>
                  </a:lnTo>
                  <a:lnTo>
                    <a:pt x="191338" y="1005662"/>
                  </a:lnTo>
                  <a:lnTo>
                    <a:pt x="191427" y="1005789"/>
                  </a:lnTo>
                  <a:close/>
                </a:path>
                <a:path w="287654" h="1043304">
                  <a:moveTo>
                    <a:pt x="193294" y="354330"/>
                  </a:moveTo>
                  <a:lnTo>
                    <a:pt x="186182" y="351764"/>
                  </a:lnTo>
                  <a:lnTo>
                    <a:pt x="185039" y="350520"/>
                  </a:lnTo>
                  <a:lnTo>
                    <a:pt x="184175" y="350520"/>
                  </a:lnTo>
                  <a:lnTo>
                    <a:pt x="182029" y="350520"/>
                  </a:lnTo>
                  <a:lnTo>
                    <a:pt x="183057" y="351790"/>
                  </a:lnTo>
                  <a:lnTo>
                    <a:pt x="185039" y="353060"/>
                  </a:lnTo>
                  <a:lnTo>
                    <a:pt x="185991" y="354330"/>
                  </a:lnTo>
                  <a:lnTo>
                    <a:pt x="184238" y="355600"/>
                  </a:lnTo>
                  <a:lnTo>
                    <a:pt x="185635" y="355600"/>
                  </a:lnTo>
                  <a:lnTo>
                    <a:pt x="186651" y="354330"/>
                  </a:lnTo>
                  <a:lnTo>
                    <a:pt x="187350" y="355600"/>
                  </a:lnTo>
                  <a:lnTo>
                    <a:pt x="193294" y="354330"/>
                  </a:lnTo>
                  <a:close/>
                </a:path>
                <a:path w="287654" h="1043304">
                  <a:moveTo>
                    <a:pt x="193459" y="325120"/>
                  </a:moveTo>
                  <a:lnTo>
                    <a:pt x="192862" y="328269"/>
                  </a:lnTo>
                  <a:lnTo>
                    <a:pt x="193395" y="327964"/>
                  </a:lnTo>
                  <a:lnTo>
                    <a:pt x="193459" y="325120"/>
                  </a:lnTo>
                  <a:close/>
                </a:path>
                <a:path w="287654" h="1043304">
                  <a:moveTo>
                    <a:pt x="195529" y="327152"/>
                  </a:moveTo>
                  <a:lnTo>
                    <a:pt x="195427" y="326796"/>
                  </a:lnTo>
                  <a:lnTo>
                    <a:pt x="193395" y="327964"/>
                  </a:lnTo>
                  <a:lnTo>
                    <a:pt x="193357" y="329196"/>
                  </a:lnTo>
                  <a:lnTo>
                    <a:pt x="195529" y="327152"/>
                  </a:lnTo>
                  <a:close/>
                </a:path>
                <a:path w="287654" h="1043304">
                  <a:moveTo>
                    <a:pt x="195770" y="1002665"/>
                  </a:moveTo>
                  <a:lnTo>
                    <a:pt x="195757" y="1001395"/>
                  </a:lnTo>
                  <a:lnTo>
                    <a:pt x="195351" y="1002665"/>
                  </a:lnTo>
                  <a:lnTo>
                    <a:pt x="195770" y="1002665"/>
                  </a:lnTo>
                  <a:close/>
                </a:path>
                <a:path w="287654" h="1043304">
                  <a:moveTo>
                    <a:pt x="195999" y="1002665"/>
                  </a:moveTo>
                  <a:lnTo>
                    <a:pt x="195770" y="1002665"/>
                  </a:lnTo>
                  <a:lnTo>
                    <a:pt x="195770" y="1003084"/>
                  </a:lnTo>
                  <a:lnTo>
                    <a:pt x="195999" y="1002665"/>
                  </a:lnTo>
                  <a:close/>
                </a:path>
                <a:path w="287654" h="1043304">
                  <a:moveTo>
                    <a:pt x="196164" y="340360"/>
                  </a:moveTo>
                  <a:lnTo>
                    <a:pt x="190271" y="339090"/>
                  </a:lnTo>
                  <a:lnTo>
                    <a:pt x="193509" y="337820"/>
                  </a:lnTo>
                  <a:lnTo>
                    <a:pt x="193776" y="337820"/>
                  </a:lnTo>
                  <a:lnTo>
                    <a:pt x="192024" y="332740"/>
                  </a:lnTo>
                  <a:lnTo>
                    <a:pt x="190576" y="337820"/>
                  </a:lnTo>
                  <a:lnTo>
                    <a:pt x="186588" y="334010"/>
                  </a:lnTo>
                  <a:lnTo>
                    <a:pt x="194284" y="331470"/>
                  </a:lnTo>
                  <a:lnTo>
                    <a:pt x="191071" y="331470"/>
                  </a:lnTo>
                  <a:lnTo>
                    <a:pt x="191312" y="330200"/>
                  </a:lnTo>
                  <a:lnTo>
                    <a:pt x="192608" y="330200"/>
                  </a:lnTo>
                  <a:lnTo>
                    <a:pt x="190411" y="329006"/>
                  </a:lnTo>
                  <a:lnTo>
                    <a:pt x="191236" y="330200"/>
                  </a:lnTo>
                  <a:lnTo>
                    <a:pt x="189103" y="330200"/>
                  </a:lnTo>
                  <a:lnTo>
                    <a:pt x="190373" y="329044"/>
                  </a:lnTo>
                  <a:lnTo>
                    <a:pt x="191871" y="327660"/>
                  </a:lnTo>
                  <a:lnTo>
                    <a:pt x="187236" y="323850"/>
                  </a:lnTo>
                  <a:lnTo>
                    <a:pt x="188696" y="323850"/>
                  </a:lnTo>
                  <a:lnTo>
                    <a:pt x="190080" y="323519"/>
                  </a:lnTo>
                  <a:lnTo>
                    <a:pt x="190195" y="323850"/>
                  </a:lnTo>
                  <a:lnTo>
                    <a:pt x="192278" y="323850"/>
                  </a:lnTo>
                  <a:lnTo>
                    <a:pt x="191147" y="323278"/>
                  </a:lnTo>
                  <a:lnTo>
                    <a:pt x="194106" y="322580"/>
                  </a:lnTo>
                  <a:lnTo>
                    <a:pt x="187540" y="321310"/>
                  </a:lnTo>
                  <a:lnTo>
                    <a:pt x="189839" y="318770"/>
                  </a:lnTo>
                  <a:lnTo>
                    <a:pt x="192722" y="318770"/>
                  </a:lnTo>
                  <a:lnTo>
                    <a:pt x="191414" y="321310"/>
                  </a:lnTo>
                  <a:lnTo>
                    <a:pt x="193738" y="318770"/>
                  </a:lnTo>
                  <a:lnTo>
                    <a:pt x="188849" y="317500"/>
                  </a:lnTo>
                  <a:lnTo>
                    <a:pt x="191604" y="316230"/>
                  </a:lnTo>
                  <a:lnTo>
                    <a:pt x="194360" y="314960"/>
                  </a:lnTo>
                  <a:lnTo>
                    <a:pt x="193281" y="313690"/>
                  </a:lnTo>
                  <a:lnTo>
                    <a:pt x="189496" y="313690"/>
                  </a:lnTo>
                  <a:lnTo>
                    <a:pt x="190715" y="311150"/>
                  </a:lnTo>
                  <a:lnTo>
                    <a:pt x="191325" y="309880"/>
                  </a:lnTo>
                  <a:lnTo>
                    <a:pt x="189725" y="307340"/>
                  </a:lnTo>
                  <a:lnTo>
                    <a:pt x="191008" y="307340"/>
                  </a:lnTo>
                  <a:lnTo>
                    <a:pt x="191096" y="304800"/>
                  </a:lnTo>
                  <a:lnTo>
                    <a:pt x="191185" y="302260"/>
                  </a:lnTo>
                  <a:lnTo>
                    <a:pt x="192189" y="299720"/>
                  </a:lnTo>
                  <a:lnTo>
                    <a:pt x="188950" y="299720"/>
                  </a:lnTo>
                  <a:lnTo>
                    <a:pt x="189331" y="297180"/>
                  </a:lnTo>
                  <a:lnTo>
                    <a:pt x="188798" y="295910"/>
                  </a:lnTo>
                  <a:lnTo>
                    <a:pt x="188264" y="294640"/>
                  </a:lnTo>
                  <a:lnTo>
                    <a:pt x="191528" y="294640"/>
                  </a:lnTo>
                  <a:lnTo>
                    <a:pt x="192671" y="295910"/>
                  </a:lnTo>
                  <a:lnTo>
                    <a:pt x="192405" y="293370"/>
                  </a:lnTo>
                  <a:lnTo>
                    <a:pt x="190398" y="293370"/>
                  </a:lnTo>
                  <a:lnTo>
                    <a:pt x="189788" y="292100"/>
                  </a:lnTo>
                  <a:lnTo>
                    <a:pt x="192697" y="292100"/>
                  </a:lnTo>
                  <a:lnTo>
                    <a:pt x="192176" y="289560"/>
                  </a:lnTo>
                  <a:lnTo>
                    <a:pt x="188671" y="288290"/>
                  </a:lnTo>
                  <a:lnTo>
                    <a:pt x="190042" y="284480"/>
                  </a:lnTo>
                  <a:lnTo>
                    <a:pt x="187363" y="284480"/>
                  </a:lnTo>
                  <a:lnTo>
                    <a:pt x="183070" y="288290"/>
                  </a:lnTo>
                  <a:lnTo>
                    <a:pt x="180784" y="284480"/>
                  </a:lnTo>
                  <a:lnTo>
                    <a:pt x="183997" y="284480"/>
                  </a:lnTo>
                  <a:lnTo>
                    <a:pt x="184518" y="283210"/>
                  </a:lnTo>
                  <a:lnTo>
                    <a:pt x="185039" y="283464"/>
                  </a:lnTo>
                  <a:lnTo>
                    <a:pt x="185039" y="283210"/>
                  </a:lnTo>
                  <a:lnTo>
                    <a:pt x="187096" y="281940"/>
                  </a:lnTo>
                  <a:lnTo>
                    <a:pt x="188252" y="281940"/>
                  </a:lnTo>
                  <a:lnTo>
                    <a:pt x="187325" y="283210"/>
                  </a:lnTo>
                  <a:lnTo>
                    <a:pt x="187960" y="283210"/>
                  </a:lnTo>
                  <a:lnTo>
                    <a:pt x="188201" y="283210"/>
                  </a:lnTo>
                  <a:lnTo>
                    <a:pt x="188366" y="281940"/>
                  </a:lnTo>
                  <a:lnTo>
                    <a:pt x="189331" y="280670"/>
                  </a:lnTo>
                  <a:lnTo>
                    <a:pt x="190779" y="279400"/>
                  </a:lnTo>
                  <a:lnTo>
                    <a:pt x="187629" y="279400"/>
                  </a:lnTo>
                  <a:lnTo>
                    <a:pt x="187058" y="276860"/>
                  </a:lnTo>
                  <a:lnTo>
                    <a:pt x="189928" y="278130"/>
                  </a:lnTo>
                  <a:lnTo>
                    <a:pt x="190334" y="276860"/>
                  </a:lnTo>
                  <a:lnTo>
                    <a:pt x="190741" y="275590"/>
                  </a:lnTo>
                  <a:lnTo>
                    <a:pt x="189217" y="275590"/>
                  </a:lnTo>
                  <a:lnTo>
                    <a:pt x="190411" y="274320"/>
                  </a:lnTo>
                  <a:lnTo>
                    <a:pt x="187261" y="274320"/>
                  </a:lnTo>
                  <a:lnTo>
                    <a:pt x="188658" y="273050"/>
                  </a:lnTo>
                  <a:lnTo>
                    <a:pt x="189433" y="273050"/>
                  </a:lnTo>
                  <a:lnTo>
                    <a:pt x="187896" y="271780"/>
                  </a:lnTo>
                  <a:lnTo>
                    <a:pt x="187947" y="269240"/>
                  </a:lnTo>
                  <a:lnTo>
                    <a:pt x="188010" y="266700"/>
                  </a:lnTo>
                  <a:lnTo>
                    <a:pt x="185026" y="269240"/>
                  </a:lnTo>
                  <a:lnTo>
                    <a:pt x="184696" y="269240"/>
                  </a:lnTo>
                  <a:lnTo>
                    <a:pt x="180936" y="266700"/>
                  </a:lnTo>
                  <a:lnTo>
                    <a:pt x="184835" y="260350"/>
                  </a:lnTo>
                  <a:lnTo>
                    <a:pt x="184124" y="259080"/>
                  </a:lnTo>
                  <a:lnTo>
                    <a:pt x="183413" y="257810"/>
                  </a:lnTo>
                  <a:lnTo>
                    <a:pt x="182714" y="256540"/>
                  </a:lnTo>
                  <a:lnTo>
                    <a:pt x="183718" y="256540"/>
                  </a:lnTo>
                  <a:lnTo>
                    <a:pt x="182092" y="255270"/>
                  </a:lnTo>
                  <a:lnTo>
                    <a:pt x="181952" y="252730"/>
                  </a:lnTo>
                  <a:lnTo>
                    <a:pt x="181889" y="251460"/>
                  </a:lnTo>
                  <a:lnTo>
                    <a:pt x="179362" y="250190"/>
                  </a:lnTo>
                  <a:lnTo>
                    <a:pt x="179209" y="250190"/>
                  </a:lnTo>
                  <a:lnTo>
                    <a:pt x="180848" y="248920"/>
                  </a:lnTo>
                  <a:lnTo>
                    <a:pt x="182118" y="248920"/>
                  </a:lnTo>
                  <a:lnTo>
                    <a:pt x="181546" y="247650"/>
                  </a:lnTo>
                  <a:lnTo>
                    <a:pt x="180975" y="246380"/>
                  </a:lnTo>
                  <a:lnTo>
                    <a:pt x="179781" y="247650"/>
                  </a:lnTo>
                  <a:lnTo>
                    <a:pt x="180835" y="243840"/>
                  </a:lnTo>
                  <a:lnTo>
                    <a:pt x="182511" y="244817"/>
                  </a:lnTo>
                  <a:lnTo>
                    <a:pt x="182397" y="243840"/>
                  </a:lnTo>
                  <a:lnTo>
                    <a:pt x="182499" y="244652"/>
                  </a:lnTo>
                  <a:lnTo>
                    <a:pt x="182587" y="244856"/>
                  </a:lnTo>
                  <a:lnTo>
                    <a:pt x="182562" y="243624"/>
                  </a:lnTo>
                  <a:lnTo>
                    <a:pt x="182689" y="244030"/>
                  </a:lnTo>
                  <a:lnTo>
                    <a:pt x="182867" y="242570"/>
                  </a:lnTo>
                  <a:lnTo>
                    <a:pt x="184365" y="242570"/>
                  </a:lnTo>
                  <a:lnTo>
                    <a:pt x="181038" y="240030"/>
                  </a:lnTo>
                  <a:lnTo>
                    <a:pt x="183794" y="240030"/>
                  </a:lnTo>
                  <a:lnTo>
                    <a:pt x="183832" y="238760"/>
                  </a:lnTo>
                  <a:lnTo>
                    <a:pt x="183870" y="237490"/>
                  </a:lnTo>
                  <a:lnTo>
                    <a:pt x="182765" y="236220"/>
                  </a:lnTo>
                  <a:lnTo>
                    <a:pt x="181368" y="238760"/>
                  </a:lnTo>
                  <a:lnTo>
                    <a:pt x="180670" y="237490"/>
                  </a:lnTo>
                  <a:lnTo>
                    <a:pt x="180670" y="236220"/>
                  </a:lnTo>
                  <a:lnTo>
                    <a:pt x="180390" y="234950"/>
                  </a:lnTo>
                  <a:lnTo>
                    <a:pt x="183972" y="234950"/>
                  </a:lnTo>
                  <a:lnTo>
                    <a:pt x="184696" y="231140"/>
                  </a:lnTo>
                  <a:lnTo>
                    <a:pt x="184937" y="229870"/>
                  </a:lnTo>
                  <a:lnTo>
                    <a:pt x="181686" y="227330"/>
                  </a:lnTo>
                  <a:lnTo>
                    <a:pt x="178981" y="226060"/>
                  </a:lnTo>
                  <a:lnTo>
                    <a:pt x="176161" y="223520"/>
                  </a:lnTo>
                  <a:lnTo>
                    <a:pt x="174790" y="222681"/>
                  </a:lnTo>
                  <a:lnTo>
                    <a:pt x="172770" y="223520"/>
                  </a:lnTo>
                  <a:lnTo>
                    <a:pt x="171272" y="220980"/>
                  </a:lnTo>
                  <a:lnTo>
                    <a:pt x="170751" y="217170"/>
                  </a:lnTo>
                  <a:lnTo>
                    <a:pt x="163474" y="217170"/>
                  </a:lnTo>
                  <a:lnTo>
                    <a:pt x="159943" y="217170"/>
                  </a:lnTo>
                  <a:lnTo>
                    <a:pt x="159816" y="220980"/>
                  </a:lnTo>
                  <a:lnTo>
                    <a:pt x="157200" y="222250"/>
                  </a:lnTo>
                  <a:lnTo>
                    <a:pt x="154914" y="222250"/>
                  </a:lnTo>
                  <a:lnTo>
                    <a:pt x="153314" y="218440"/>
                  </a:lnTo>
                  <a:lnTo>
                    <a:pt x="155244" y="215900"/>
                  </a:lnTo>
                  <a:lnTo>
                    <a:pt x="156387" y="215900"/>
                  </a:lnTo>
                  <a:lnTo>
                    <a:pt x="156362" y="217170"/>
                  </a:lnTo>
                  <a:lnTo>
                    <a:pt x="157327" y="215900"/>
                  </a:lnTo>
                  <a:lnTo>
                    <a:pt x="158762" y="215900"/>
                  </a:lnTo>
                  <a:lnTo>
                    <a:pt x="157467" y="214630"/>
                  </a:lnTo>
                  <a:lnTo>
                    <a:pt x="157048" y="215900"/>
                  </a:lnTo>
                  <a:lnTo>
                    <a:pt x="155384" y="214630"/>
                  </a:lnTo>
                  <a:lnTo>
                    <a:pt x="150736" y="215900"/>
                  </a:lnTo>
                  <a:lnTo>
                    <a:pt x="151422" y="213360"/>
                  </a:lnTo>
                  <a:lnTo>
                    <a:pt x="149047" y="215900"/>
                  </a:lnTo>
                  <a:lnTo>
                    <a:pt x="148285" y="215900"/>
                  </a:lnTo>
                  <a:lnTo>
                    <a:pt x="145834" y="218440"/>
                  </a:lnTo>
                  <a:lnTo>
                    <a:pt x="142290" y="219710"/>
                  </a:lnTo>
                  <a:lnTo>
                    <a:pt x="143116" y="219710"/>
                  </a:lnTo>
                  <a:lnTo>
                    <a:pt x="144297" y="220980"/>
                  </a:lnTo>
                  <a:lnTo>
                    <a:pt x="143827" y="220980"/>
                  </a:lnTo>
                  <a:lnTo>
                    <a:pt x="138938" y="222250"/>
                  </a:lnTo>
                  <a:lnTo>
                    <a:pt x="139065" y="222250"/>
                  </a:lnTo>
                  <a:lnTo>
                    <a:pt x="143332" y="224790"/>
                  </a:lnTo>
                  <a:lnTo>
                    <a:pt x="141046" y="226060"/>
                  </a:lnTo>
                  <a:lnTo>
                    <a:pt x="138557" y="226060"/>
                  </a:lnTo>
                  <a:lnTo>
                    <a:pt x="138734" y="224790"/>
                  </a:lnTo>
                  <a:lnTo>
                    <a:pt x="139014" y="222681"/>
                  </a:lnTo>
                  <a:lnTo>
                    <a:pt x="139026" y="222300"/>
                  </a:lnTo>
                  <a:lnTo>
                    <a:pt x="137388" y="224790"/>
                  </a:lnTo>
                  <a:lnTo>
                    <a:pt x="135115" y="224790"/>
                  </a:lnTo>
                  <a:lnTo>
                    <a:pt x="135204" y="222250"/>
                  </a:lnTo>
                  <a:lnTo>
                    <a:pt x="135280" y="220980"/>
                  </a:lnTo>
                  <a:lnTo>
                    <a:pt x="134264" y="224790"/>
                  </a:lnTo>
                  <a:lnTo>
                    <a:pt x="129984" y="223520"/>
                  </a:lnTo>
                  <a:lnTo>
                    <a:pt x="128612" y="223520"/>
                  </a:lnTo>
                  <a:lnTo>
                    <a:pt x="129019" y="222250"/>
                  </a:lnTo>
                  <a:lnTo>
                    <a:pt x="128346" y="223520"/>
                  </a:lnTo>
                  <a:lnTo>
                    <a:pt x="127381" y="223520"/>
                  </a:lnTo>
                  <a:lnTo>
                    <a:pt x="129540" y="226060"/>
                  </a:lnTo>
                  <a:lnTo>
                    <a:pt x="127952" y="226060"/>
                  </a:lnTo>
                  <a:lnTo>
                    <a:pt x="127355" y="224790"/>
                  </a:lnTo>
                  <a:lnTo>
                    <a:pt x="127584" y="227330"/>
                  </a:lnTo>
                  <a:lnTo>
                    <a:pt x="130352" y="228600"/>
                  </a:lnTo>
                  <a:lnTo>
                    <a:pt x="130251" y="231140"/>
                  </a:lnTo>
                  <a:lnTo>
                    <a:pt x="129540" y="231140"/>
                  </a:lnTo>
                  <a:lnTo>
                    <a:pt x="128549" y="230936"/>
                  </a:lnTo>
                  <a:lnTo>
                    <a:pt x="128549" y="231140"/>
                  </a:lnTo>
                  <a:lnTo>
                    <a:pt x="128524" y="231495"/>
                  </a:lnTo>
                  <a:lnTo>
                    <a:pt x="128270" y="234950"/>
                  </a:lnTo>
                  <a:lnTo>
                    <a:pt x="127101" y="233680"/>
                  </a:lnTo>
                  <a:lnTo>
                    <a:pt x="125933" y="232410"/>
                  </a:lnTo>
                  <a:lnTo>
                    <a:pt x="128460" y="231521"/>
                  </a:lnTo>
                  <a:lnTo>
                    <a:pt x="128549" y="231140"/>
                  </a:lnTo>
                  <a:lnTo>
                    <a:pt x="128549" y="230936"/>
                  </a:lnTo>
                  <a:lnTo>
                    <a:pt x="123583" y="229870"/>
                  </a:lnTo>
                  <a:lnTo>
                    <a:pt x="124675" y="228600"/>
                  </a:lnTo>
                  <a:lnTo>
                    <a:pt x="123621" y="228600"/>
                  </a:lnTo>
                  <a:lnTo>
                    <a:pt x="123710" y="227330"/>
                  </a:lnTo>
                  <a:lnTo>
                    <a:pt x="119075" y="227330"/>
                  </a:lnTo>
                  <a:lnTo>
                    <a:pt x="124663" y="231140"/>
                  </a:lnTo>
                  <a:lnTo>
                    <a:pt x="121780" y="233680"/>
                  </a:lnTo>
                  <a:lnTo>
                    <a:pt x="120980" y="232410"/>
                  </a:lnTo>
                  <a:lnTo>
                    <a:pt x="120332" y="232016"/>
                  </a:lnTo>
                  <a:lnTo>
                    <a:pt x="121196" y="233680"/>
                  </a:lnTo>
                  <a:lnTo>
                    <a:pt x="121043" y="236220"/>
                  </a:lnTo>
                  <a:lnTo>
                    <a:pt x="118351" y="236220"/>
                  </a:lnTo>
                  <a:lnTo>
                    <a:pt x="119735" y="238760"/>
                  </a:lnTo>
                  <a:lnTo>
                    <a:pt x="120269" y="238760"/>
                  </a:lnTo>
                  <a:lnTo>
                    <a:pt x="120675" y="240030"/>
                  </a:lnTo>
                  <a:lnTo>
                    <a:pt x="120370" y="241300"/>
                  </a:lnTo>
                  <a:lnTo>
                    <a:pt x="120015" y="241300"/>
                  </a:lnTo>
                  <a:lnTo>
                    <a:pt x="119837" y="242252"/>
                  </a:lnTo>
                  <a:lnTo>
                    <a:pt x="119824" y="242570"/>
                  </a:lnTo>
                  <a:lnTo>
                    <a:pt x="118770" y="242570"/>
                  </a:lnTo>
                  <a:lnTo>
                    <a:pt x="117881" y="241300"/>
                  </a:lnTo>
                  <a:lnTo>
                    <a:pt x="116954" y="241300"/>
                  </a:lnTo>
                  <a:lnTo>
                    <a:pt x="116205" y="240030"/>
                  </a:lnTo>
                  <a:lnTo>
                    <a:pt x="116128" y="241300"/>
                  </a:lnTo>
                  <a:lnTo>
                    <a:pt x="115709" y="241300"/>
                  </a:lnTo>
                  <a:lnTo>
                    <a:pt x="115709" y="247650"/>
                  </a:lnTo>
                  <a:lnTo>
                    <a:pt x="114782" y="245110"/>
                  </a:lnTo>
                  <a:lnTo>
                    <a:pt x="114617" y="244652"/>
                  </a:lnTo>
                  <a:lnTo>
                    <a:pt x="114731" y="243840"/>
                  </a:lnTo>
                  <a:lnTo>
                    <a:pt x="114909" y="242570"/>
                  </a:lnTo>
                  <a:lnTo>
                    <a:pt x="115277" y="242570"/>
                  </a:lnTo>
                  <a:lnTo>
                    <a:pt x="115138" y="245110"/>
                  </a:lnTo>
                  <a:lnTo>
                    <a:pt x="114973" y="245110"/>
                  </a:lnTo>
                  <a:lnTo>
                    <a:pt x="115709" y="247650"/>
                  </a:lnTo>
                  <a:lnTo>
                    <a:pt x="115709" y="241300"/>
                  </a:lnTo>
                  <a:lnTo>
                    <a:pt x="115354" y="241300"/>
                  </a:lnTo>
                  <a:lnTo>
                    <a:pt x="115239" y="240030"/>
                  </a:lnTo>
                  <a:lnTo>
                    <a:pt x="115011" y="237490"/>
                  </a:lnTo>
                  <a:lnTo>
                    <a:pt x="114541" y="237490"/>
                  </a:lnTo>
                  <a:lnTo>
                    <a:pt x="114477" y="240182"/>
                  </a:lnTo>
                  <a:lnTo>
                    <a:pt x="114515" y="240030"/>
                  </a:lnTo>
                  <a:lnTo>
                    <a:pt x="114388" y="242252"/>
                  </a:lnTo>
                  <a:lnTo>
                    <a:pt x="114274" y="243624"/>
                  </a:lnTo>
                  <a:lnTo>
                    <a:pt x="114211" y="244030"/>
                  </a:lnTo>
                  <a:lnTo>
                    <a:pt x="113919" y="245110"/>
                  </a:lnTo>
                  <a:lnTo>
                    <a:pt x="114249" y="245110"/>
                  </a:lnTo>
                  <a:lnTo>
                    <a:pt x="113893" y="251460"/>
                  </a:lnTo>
                  <a:lnTo>
                    <a:pt x="112610" y="250190"/>
                  </a:lnTo>
                  <a:lnTo>
                    <a:pt x="112725" y="247650"/>
                  </a:lnTo>
                  <a:lnTo>
                    <a:pt x="112979" y="242570"/>
                  </a:lnTo>
                  <a:lnTo>
                    <a:pt x="112890" y="240030"/>
                  </a:lnTo>
                  <a:lnTo>
                    <a:pt x="112737" y="238760"/>
                  </a:lnTo>
                  <a:lnTo>
                    <a:pt x="112445" y="240182"/>
                  </a:lnTo>
                  <a:lnTo>
                    <a:pt x="111810" y="242570"/>
                  </a:lnTo>
                  <a:lnTo>
                    <a:pt x="111264" y="243725"/>
                  </a:lnTo>
                  <a:lnTo>
                    <a:pt x="111163" y="244030"/>
                  </a:lnTo>
                  <a:lnTo>
                    <a:pt x="110159" y="247650"/>
                  </a:lnTo>
                  <a:lnTo>
                    <a:pt x="109867" y="246380"/>
                  </a:lnTo>
                  <a:lnTo>
                    <a:pt x="109816" y="247650"/>
                  </a:lnTo>
                  <a:lnTo>
                    <a:pt x="108521" y="252730"/>
                  </a:lnTo>
                  <a:lnTo>
                    <a:pt x="108585" y="251460"/>
                  </a:lnTo>
                  <a:lnTo>
                    <a:pt x="108712" y="248920"/>
                  </a:lnTo>
                  <a:lnTo>
                    <a:pt x="107670" y="251460"/>
                  </a:lnTo>
                  <a:lnTo>
                    <a:pt x="108915" y="247650"/>
                  </a:lnTo>
                  <a:lnTo>
                    <a:pt x="109067" y="246557"/>
                  </a:lnTo>
                  <a:lnTo>
                    <a:pt x="108775" y="247650"/>
                  </a:lnTo>
                  <a:lnTo>
                    <a:pt x="109258" y="245110"/>
                  </a:lnTo>
                  <a:lnTo>
                    <a:pt x="105930" y="254000"/>
                  </a:lnTo>
                  <a:lnTo>
                    <a:pt x="106172" y="252730"/>
                  </a:lnTo>
                  <a:lnTo>
                    <a:pt x="107530" y="248920"/>
                  </a:lnTo>
                  <a:lnTo>
                    <a:pt x="107911" y="246380"/>
                  </a:lnTo>
                  <a:lnTo>
                    <a:pt x="102031" y="260350"/>
                  </a:lnTo>
                  <a:lnTo>
                    <a:pt x="102412" y="256540"/>
                  </a:lnTo>
                  <a:lnTo>
                    <a:pt x="103797" y="254000"/>
                  </a:lnTo>
                  <a:lnTo>
                    <a:pt x="104482" y="252730"/>
                  </a:lnTo>
                  <a:lnTo>
                    <a:pt x="104914" y="251460"/>
                  </a:lnTo>
                  <a:lnTo>
                    <a:pt x="105765" y="248920"/>
                  </a:lnTo>
                  <a:lnTo>
                    <a:pt x="106514" y="247650"/>
                  </a:lnTo>
                  <a:lnTo>
                    <a:pt x="107264" y="246380"/>
                  </a:lnTo>
                  <a:lnTo>
                    <a:pt x="107594" y="245110"/>
                  </a:lnTo>
                  <a:lnTo>
                    <a:pt x="106286" y="247650"/>
                  </a:lnTo>
                  <a:lnTo>
                    <a:pt x="107454" y="245110"/>
                  </a:lnTo>
                  <a:lnTo>
                    <a:pt x="103670" y="251460"/>
                  </a:lnTo>
                  <a:lnTo>
                    <a:pt x="105448" y="247650"/>
                  </a:lnTo>
                  <a:lnTo>
                    <a:pt x="104597" y="248920"/>
                  </a:lnTo>
                  <a:lnTo>
                    <a:pt x="102590" y="252730"/>
                  </a:lnTo>
                  <a:lnTo>
                    <a:pt x="102704" y="251460"/>
                  </a:lnTo>
                  <a:lnTo>
                    <a:pt x="102298" y="250190"/>
                  </a:lnTo>
                  <a:lnTo>
                    <a:pt x="100215" y="254000"/>
                  </a:lnTo>
                  <a:lnTo>
                    <a:pt x="101968" y="250190"/>
                  </a:lnTo>
                  <a:lnTo>
                    <a:pt x="103136" y="247650"/>
                  </a:lnTo>
                  <a:lnTo>
                    <a:pt x="102984" y="247650"/>
                  </a:lnTo>
                  <a:lnTo>
                    <a:pt x="102400" y="245110"/>
                  </a:lnTo>
                  <a:lnTo>
                    <a:pt x="102146" y="243624"/>
                  </a:lnTo>
                  <a:lnTo>
                    <a:pt x="102069" y="242468"/>
                  </a:lnTo>
                  <a:lnTo>
                    <a:pt x="104597" y="240030"/>
                  </a:lnTo>
                  <a:lnTo>
                    <a:pt x="103124" y="237490"/>
                  </a:lnTo>
                  <a:lnTo>
                    <a:pt x="102908" y="236220"/>
                  </a:lnTo>
                  <a:lnTo>
                    <a:pt x="103720" y="236220"/>
                  </a:lnTo>
                  <a:lnTo>
                    <a:pt x="105549" y="233680"/>
                  </a:lnTo>
                  <a:lnTo>
                    <a:pt x="101676" y="234950"/>
                  </a:lnTo>
                  <a:lnTo>
                    <a:pt x="97802" y="236220"/>
                  </a:lnTo>
                  <a:lnTo>
                    <a:pt x="99796" y="233680"/>
                  </a:lnTo>
                  <a:lnTo>
                    <a:pt x="103060" y="231140"/>
                  </a:lnTo>
                  <a:lnTo>
                    <a:pt x="101676" y="234950"/>
                  </a:lnTo>
                  <a:lnTo>
                    <a:pt x="102882" y="233680"/>
                  </a:lnTo>
                  <a:lnTo>
                    <a:pt x="105549" y="233680"/>
                  </a:lnTo>
                  <a:lnTo>
                    <a:pt x="109689" y="233680"/>
                  </a:lnTo>
                  <a:lnTo>
                    <a:pt x="104394" y="231140"/>
                  </a:lnTo>
                  <a:lnTo>
                    <a:pt x="101752" y="229870"/>
                  </a:lnTo>
                  <a:lnTo>
                    <a:pt x="105638" y="227330"/>
                  </a:lnTo>
                  <a:lnTo>
                    <a:pt x="106057" y="227330"/>
                  </a:lnTo>
                  <a:lnTo>
                    <a:pt x="108267" y="226060"/>
                  </a:lnTo>
                  <a:lnTo>
                    <a:pt x="103276" y="223520"/>
                  </a:lnTo>
                  <a:lnTo>
                    <a:pt x="103606" y="220980"/>
                  </a:lnTo>
                  <a:lnTo>
                    <a:pt x="104648" y="220980"/>
                  </a:lnTo>
                  <a:lnTo>
                    <a:pt x="101092" y="218440"/>
                  </a:lnTo>
                  <a:lnTo>
                    <a:pt x="99758" y="214630"/>
                  </a:lnTo>
                  <a:lnTo>
                    <a:pt x="99199" y="213360"/>
                  </a:lnTo>
                  <a:lnTo>
                    <a:pt x="99110" y="213156"/>
                  </a:lnTo>
                  <a:lnTo>
                    <a:pt x="98475" y="213360"/>
                  </a:lnTo>
                  <a:lnTo>
                    <a:pt x="97599" y="210820"/>
                  </a:lnTo>
                  <a:lnTo>
                    <a:pt x="99021" y="209550"/>
                  </a:lnTo>
                  <a:lnTo>
                    <a:pt x="100203" y="208280"/>
                  </a:lnTo>
                  <a:lnTo>
                    <a:pt x="103073" y="208280"/>
                  </a:lnTo>
                  <a:lnTo>
                    <a:pt x="103339" y="209550"/>
                  </a:lnTo>
                  <a:lnTo>
                    <a:pt x="107010" y="208280"/>
                  </a:lnTo>
                  <a:lnTo>
                    <a:pt x="103073" y="207010"/>
                  </a:lnTo>
                  <a:lnTo>
                    <a:pt x="103670" y="205740"/>
                  </a:lnTo>
                  <a:lnTo>
                    <a:pt x="105295" y="205740"/>
                  </a:lnTo>
                  <a:lnTo>
                    <a:pt x="105054" y="204470"/>
                  </a:lnTo>
                  <a:lnTo>
                    <a:pt x="104584" y="201930"/>
                  </a:lnTo>
                  <a:lnTo>
                    <a:pt x="100469" y="201930"/>
                  </a:lnTo>
                  <a:lnTo>
                    <a:pt x="100545" y="199390"/>
                  </a:lnTo>
                  <a:lnTo>
                    <a:pt x="100584" y="198120"/>
                  </a:lnTo>
                  <a:lnTo>
                    <a:pt x="99364" y="199390"/>
                  </a:lnTo>
                  <a:lnTo>
                    <a:pt x="95199" y="196850"/>
                  </a:lnTo>
                  <a:lnTo>
                    <a:pt x="101574" y="196850"/>
                  </a:lnTo>
                  <a:lnTo>
                    <a:pt x="98450" y="195580"/>
                  </a:lnTo>
                  <a:lnTo>
                    <a:pt x="102539" y="194310"/>
                  </a:lnTo>
                  <a:lnTo>
                    <a:pt x="98310" y="189230"/>
                  </a:lnTo>
                  <a:lnTo>
                    <a:pt x="97421" y="186690"/>
                  </a:lnTo>
                  <a:lnTo>
                    <a:pt x="98539" y="187147"/>
                  </a:lnTo>
                  <a:lnTo>
                    <a:pt x="98234" y="186690"/>
                  </a:lnTo>
                  <a:lnTo>
                    <a:pt x="97383" y="185420"/>
                  </a:lnTo>
                  <a:lnTo>
                    <a:pt x="97332" y="182880"/>
                  </a:lnTo>
                  <a:lnTo>
                    <a:pt x="105346" y="182880"/>
                  </a:lnTo>
                  <a:lnTo>
                    <a:pt x="99009" y="175260"/>
                  </a:lnTo>
                  <a:lnTo>
                    <a:pt x="105117" y="172720"/>
                  </a:lnTo>
                  <a:lnTo>
                    <a:pt x="101917" y="167640"/>
                  </a:lnTo>
                  <a:lnTo>
                    <a:pt x="105918" y="162560"/>
                  </a:lnTo>
                  <a:lnTo>
                    <a:pt x="105537" y="160020"/>
                  </a:lnTo>
                  <a:lnTo>
                    <a:pt x="105156" y="157480"/>
                  </a:lnTo>
                  <a:lnTo>
                    <a:pt x="99034" y="160020"/>
                  </a:lnTo>
                  <a:lnTo>
                    <a:pt x="104902" y="156210"/>
                  </a:lnTo>
                  <a:lnTo>
                    <a:pt x="98526" y="156210"/>
                  </a:lnTo>
                  <a:lnTo>
                    <a:pt x="98056" y="154940"/>
                  </a:lnTo>
                  <a:lnTo>
                    <a:pt x="98539" y="154940"/>
                  </a:lnTo>
                  <a:lnTo>
                    <a:pt x="102171" y="149860"/>
                  </a:lnTo>
                  <a:lnTo>
                    <a:pt x="103974" y="148590"/>
                  </a:lnTo>
                  <a:lnTo>
                    <a:pt x="103632" y="151130"/>
                  </a:lnTo>
                  <a:lnTo>
                    <a:pt x="105067" y="151130"/>
                  </a:lnTo>
                  <a:lnTo>
                    <a:pt x="105410" y="148590"/>
                  </a:lnTo>
                  <a:lnTo>
                    <a:pt x="107721" y="149860"/>
                  </a:lnTo>
                  <a:lnTo>
                    <a:pt x="109334" y="147320"/>
                  </a:lnTo>
                  <a:lnTo>
                    <a:pt x="107061" y="148590"/>
                  </a:lnTo>
                  <a:lnTo>
                    <a:pt x="105994" y="147320"/>
                  </a:lnTo>
                  <a:lnTo>
                    <a:pt x="106794" y="144780"/>
                  </a:lnTo>
                  <a:lnTo>
                    <a:pt x="103949" y="147320"/>
                  </a:lnTo>
                  <a:lnTo>
                    <a:pt x="101549" y="144780"/>
                  </a:lnTo>
                  <a:lnTo>
                    <a:pt x="100355" y="143510"/>
                  </a:lnTo>
                  <a:lnTo>
                    <a:pt x="109143" y="143510"/>
                  </a:lnTo>
                  <a:lnTo>
                    <a:pt x="105587" y="139700"/>
                  </a:lnTo>
                  <a:lnTo>
                    <a:pt x="107657" y="140970"/>
                  </a:lnTo>
                  <a:lnTo>
                    <a:pt x="107010" y="139700"/>
                  </a:lnTo>
                  <a:lnTo>
                    <a:pt x="106362" y="138430"/>
                  </a:lnTo>
                  <a:lnTo>
                    <a:pt x="106603" y="137160"/>
                  </a:lnTo>
                  <a:lnTo>
                    <a:pt x="107327" y="133350"/>
                  </a:lnTo>
                  <a:lnTo>
                    <a:pt x="102095" y="130810"/>
                  </a:lnTo>
                  <a:lnTo>
                    <a:pt x="105041" y="130810"/>
                  </a:lnTo>
                  <a:lnTo>
                    <a:pt x="105295" y="128270"/>
                  </a:lnTo>
                  <a:lnTo>
                    <a:pt x="103809" y="125730"/>
                  </a:lnTo>
                  <a:lnTo>
                    <a:pt x="101981" y="121869"/>
                  </a:lnTo>
                  <a:lnTo>
                    <a:pt x="101485" y="120650"/>
                  </a:lnTo>
                  <a:lnTo>
                    <a:pt x="101104" y="118110"/>
                  </a:lnTo>
                  <a:lnTo>
                    <a:pt x="101219" y="115570"/>
                  </a:lnTo>
                  <a:lnTo>
                    <a:pt x="101917" y="114300"/>
                  </a:lnTo>
                  <a:lnTo>
                    <a:pt x="103492" y="114300"/>
                  </a:lnTo>
                  <a:lnTo>
                    <a:pt x="102971" y="113030"/>
                  </a:lnTo>
                  <a:lnTo>
                    <a:pt x="100444" y="113030"/>
                  </a:lnTo>
                  <a:lnTo>
                    <a:pt x="101917" y="110490"/>
                  </a:lnTo>
                  <a:lnTo>
                    <a:pt x="103479" y="110490"/>
                  </a:lnTo>
                  <a:lnTo>
                    <a:pt x="103543" y="109220"/>
                  </a:lnTo>
                  <a:lnTo>
                    <a:pt x="102958" y="109220"/>
                  </a:lnTo>
                  <a:lnTo>
                    <a:pt x="100647" y="106680"/>
                  </a:lnTo>
                  <a:lnTo>
                    <a:pt x="101434" y="104140"/>
                  </a:lnTo>
                  <a:lnTo>
                    <a:pt x="103251" y="104140"/>
                  </a:lnTo>
                  <a:lnTo>
                    <a:pt x="104025" y="100330"/>
                  </a:lnTo>
                  <a:lnTo>
                    <a:pt x="103225" y="97790"/>
                  </a:lnTo>
                  <a:lnTo>
                    <a:pt x="102831" y="96520"/>
                  </a:lnTo>
                  <a:lnTo>
                    <a:pt x="99733" y="93980"/>
                  </a:lnTo>
                  <a:lnTo>
                    <a:pt x="97815" y="92710"/>
                  </a:lnTo>
                  <a:lnTo>
                    <a:pt x="97142" y="90170"/>
                  </a:lnTo>
                  <a:lnTo>
                    <a:pt x="101473" y="85090"/>
                  </a:lnTo>
                  <a:lnTo>
                    <a:pt x="102539" y="74930"/>
                  </a:lnTo>
                  <a:lnTo>
                    <a:pt x="102831" y="72390"/>
                  </a:lnTo>
                  <a:lnTo>
                    <a:pt x="103428" y="71120"/>
                  </a:lnTo>
                  <a:lnTo>
                    <a:pt x="103276" y="66040"/>
                  </a:lnTo>
                  <a:lnTo>
                    <a:pt x="102222" y="62230"/>
                  </a:lnTo>
                  <a:lnTo>
                    <a:pt x="100698" y="60960"/>
                  </a:lnTo>
                  <a:lnTo>
                    <a:pt x="88531" y="74930"/>
                  </a:lnTo>
                  <a:lnTo>
                    <a:pt x="87871" y="72390"/>
                  </a:lnTo>
                  <a:lnTo>
                    <a:pt x="84201" y="74930"/>
                  </a:lnTo>
                  <a:lnTo>
                    <a:pt x="76073" y="80010"/>
                  </a:lnTo>
                  <a:lnTo>
                    <a:pt x="71716" y="83820"/>
                  </a:lnTo>
                  <a:lnTo>
                    <a:pt x="67691" y="85090"/>
                  </a:lnTo>
                  <a:lnTo>
                    <a:pt x="68999" y="85090"/>
                  </a:lnTo>
                  <a:lnTo>
                    <a:pt x="68186" y="88900"/>
                  </a:lnTo>
                  <a:lnTo>
                    <a:pt x="67208" y="91440"/>
                  </a:lnTo>
                  <a:lnTo>
                    <a:pt x="65252" y="91440"/>
                  </a:lnTo>
                  <a:lnTo>
                    <a:pt x="64173" y="97790"/>
                  </a:lnTo>
                  <a:lnTo>
                    <a:pt x="62763" y="92710"/>
                  </a:lnTo>
                  <a:lnTo>
                    <a:pt x="63347" y="92710"/>
                  </a:lnTo>
                  <a:lnTo>
                    <a:pt x="60528" y="90170"/>
                  </a:lnTo>
                  <a:lnTo>
                    <a:pt x="57302" y="93980"/>
                  </a:lnTo>
                  <a:lnTo>
                    <a:pt x="54571" y="96520"/>
                  </a:lnTo>
                  <a:lnTo>
                    <a:pt x="57594" y="100330"/>
                  </a:lnTo>
                  <a:lnTo>
                    <a:pt x="52019" y="101600"/>
                  </a:lnTo>
                  <a:lnTo>
                    <a:pt x="48768" y="105410"/>
                  </a:lnTo>
                  <a:lnTo>
                    <a:pt x="46520" y="107950"/>
                  </a:lnTo>
                  <a:lnTo>
                    <a:pt x="44005" y="106680"/>
                  </a:lnTo>
                  <a:lnTo>
                    <a:pt x="44183" y="109220"/>
                  </a:lnTo>
                  <a:lnTo>
                    <a:pt x="44119" y="110490"/>
                  </a:lnTo>
                  <a:lnTo>
                    <a:pt x="43091" y="107911"/>
                  </a:lnTo>
                  <a:lnTo>
                    <a:pt x="42278" y="106680"/>
                  </a:lnTo>
                  <a:lnTo>
                    <a:pt x="41656" y="107911"/>
                  </a:lnTo>
                  <a:lnTo>
                    <a:pt x="40525" y="118110"/>
                  </a:lnTo>
                  <a:lnTo>
                    <a:pt x="39344" y="119380"/>
                  </a:lnTo>
                  <a:lnTo>
                    <a:pt x="39928" y="115570"/>
                  </a:lnTo>
                  <a:lnTo>
                    <a:pt x="40309" y="113030"/>
                  </a:lnTo>
                  <a:lnTo>
                    <a:pt x="39789" y="113030"/>
                  </a:lnTo>
                  <a:lnTo>
                    <a:pt x="39700" y="111760"/>
                  </a:lnTo>
                  <a:lnTo>
                    <a:pt x="39497" y="110490"/>
                  </a:lnTo>
                  <a:lnTo>
                    <a:pt x="39357" y="110490"/>
                  </a:lnTo>
                  <a:lnTo>
                    <a:pt x="38709" y="112064"/>
                  </a:lnTo>
                  <a:lnTo>
                    <a:pt x="38709" y="111760"/>
                  </a:lnTo>
                  <a:lnTo>
                    <a:pt x="41300" y="105410"/>
                  </a:lnTo>
                  <a:lnTo>
                    <a:pt x="36703" y="115303"/>
                  </a:lnTo>
                  <a:lnTo>
                    <a:pt x="36830" y="114300"/>
                  </a:lnTo>
                  <a:lnTo>
                    <a:pt x="36156" y="115570"/>
                  </a:lnTo>
                  <a:lnTo>
                    <a:pt x="35090" y="118110"/>
                  </a:lnTo>
                  <a:lnTo>
                    <a:pt x="33616" y="120650"/>
                  </a:lnTo>
                  <a:lnTo>
                    <a:pt x="33108" y="121183"/>
                  </a:lnTo>
                  <a:lnTo>
                    <a:pt x="31483" y="124460"/>
                  </a:lnTo>
                  <a:lnTo>
                    <a:pt x="30289" y="125730"/>
                  </a:lnTo>
                  <a:lnTo>
                    <a:pt x="29210" y="127000"/>
                  </a:lnTo>
                  <a:lnTo>
                    <a:pt x="29692" y="125730"/>
                  </a:lnTo>
                  <a:lnTo>
                    <a:pt x="31026" y="122770"/>
                  </a:lnTo>
                  <a:lnTo>
                    <a:pt x="27914" y="128270"/>
                  </a:lnTo>
                  <a:lnTo>
                    <a:pt x="29857" y="123190"/>
                  </a:lnTo>
                  <a:lnTo>
                    <a:pt x="31953" y="120650"/>
                  </a:lnTo>
                  <a:lnTo>
                    <a:pt x="32321" y="118110"/>
                  </a:lnTo>
                  <a:lnTo>
                    <a:pt x="31140" y="120650"/>
                  </a:lnTo>
                  <a:lnTo>
                    <a:pt x="28740" y="123190"/>
                  </a:lnTo>
                  <a:lnTo>
                    <a:pt x="27482" y="124460"/>
                  </a:lnTo>
                  <a:lnTo>
                    <a:pt x="28054" y="123190"/>
                  </a:lnTo>
                  <a:lnTo>
                    <a:pt x="29210" y="120650"/>
                  </a:lnTo>
                  <a:lnTo>
                    <a:pt x="29781" y="119392"/>
                  </a:lnTo>
                  <a:lnTo>
                    <a:pt x="28625" y="120650"/>
                  </a:lnTo>
                  <a:lnTo>
                    <a:pt x="29095" y="119380"/>
                  </a:lnTo>
                  <a:lnTo>
                    <a:pt x="29552" y="118110"/>
                  </a:lnTo>
                  <a:lnTo>
                    <a:pt x="30645" y="116840"/>
                  </a:lnTo>
                  <a:lnTo>
                    <a:pt x="31330" y="116840"/>
                  </a:lnTo>
                  <a:lnTo>
                    <a:pt x="31648" y="115570"/>
                  </a:lnTo>
                  <a:lnTo>
                    <a:pt x="33807" y="112039"/>
                  </a:lnTo>
                  <a:lnTo>
                    <a:pt x="34124" y="111760"/>
                  </a:lnTo>
                  <a:lnTo>
                    <a:pt x="35598" y="110490"/>
                  </a:lnTo>
                  <a:lnTo>
                    <a:pt x="36156" y="109220"/>
                  </a:lnTo>
                  <a:lnTo>
                    <a:pt x="36868" y="108546"/>
                  </a:lnTo>
                  <a:lnTo>
                    <a:pt x="33324" y="110490"/>
                  </a:lnTo>
                  <a:lnTo>
                    <a:pt x="34759" y="107950"/>
                  </a:lnTo>
                  <a:lnTo>
                    <a:pt x="36068" y="107950"/>
                  </a:lnTo>
                  <a:lnTo>
                    <a:pt x="36360" y="106680"/>
                  </a:lnTo>
                  <a:lnTo>
                    <a:pt x="36537" y="106680"/>
                  </a:lnTo>
                  <a:lnTo>
                    <a:pt x="36398" y="105410"/>
                  </a:lnTo>
                  <a:lnTo>
                    <a:pt x="37769" y="105410"/>
                  </a:lnTo>
                  <a:lnTo>
                    <a:pt x="36537" y="106680"/>
                  </a:lnTo>
                  <a:lnTo>
                    <a:pt x="38874" y="105410"/>
                  </a:lnTo>
                  <a:lnTo>
                    <a:pt x="37846" y="105410"/>
                  </a:lnTo>
                  <a:lnTo>
                    <a:pt x="37985" y="104140"/>
                  </a:lnTo>
                  <a:lnTo>
                    <a:pt x="34963" y="105410"/>
                  </a:lnTo>
                  <a:lnTo>
                    <a:pt x="35496" y="104140"/>
                  </a:lnTo>
                  <a:lnTo>
                    <a:pt x="32969" y="105410"/>
                  </a:lnTo>
                  <a:lnTo>
                    <a:pt x="33312" y="105410"/>
                  </a:lnTo>
                  <a:lnTo>
                    <a:pt x="33324" y="105613"/>
                  </a:lnTo>
                  <a:lnTo>
                    <a:pt x="32943" y="105727"/>
                  </a:lnTo>
                  <a:lnTo>
                    <a:pt x="32727" y="105867"/>
                  </a:lnTo>
                  <a:lnTo>
                    <a:pt x="32499" y="105981"/>
                  </a:lnTo>
                  <a:lnTo>
                    <a:pt x="33337" y="105879"/>
                  </a:lnTo>
                  <a:lnTo>
                    <a:pt x="33413" y="106680"/>
                  </a:lnTo>
                  <a:lnTo>
                    <a:pt x="33540" y="106680"/>
                  </a:lnTo>
                  <a:lnTo>
                    <a:pt x="33540" y="107950"/>
                  </a:lnTo>
                  <a:lnTo>
                    <a:pt x="33312" y="107950"/>
                  </a:lnTo>
                  <a:lnTo>
                    <a:pt x="33312" y="110490"/>
                  </a:lnTo>
                  <a:lnTo>
                    <a:pt x="33134" y="111760"/>
                  </a:lnTo>
                  <a:lnTo>
                    <a:pt x="32931" y="112674"/>
                  </a:lnTo>
                  <a:lnTo>
                    <a:pt x="32905" y="112801"/>
                  </a:lnTo>
                  <a:lnTo>
                    <a:pt x="32854" y="113030"/>
                  </a:lnTo>
                  <a:lnTo>
                    <a:pt x="32639" y="113030"/>
                  </a:lnTo>
                  <a:lnTo>
                    <a:pt x="32905" y="112801"/>
                  </a:lnTo>
                  <a:lnTo>
                    <a:pt x="32524" y="113030"/>
                  </a:lnTo>
                  <a:lnTo>
                    <a:pt x="28194" y="116840"/>
                  </a:lnTo>
                  <a:lnTo>
                    <a:pt x="31432" y="111760"/>
                  </a:lnTo>
                  <a:lnTo>
                    <a:pt x="32473" y="111760"/>
                  </a:lnTo>
                  <a:lnTo>
                    <a:pt x="33007" y="110490"/>
                  </a:lnTo>
                  <a:lnTo>
                    <a:pt x="33312" y="110490"/>
                  </a:lnTo>
                  <a:lnTo>
                    <a:pt x="33312" y="107950"/>
                  </a:lnTo>
                  <a:lnTo>
                    <a:pt x="30759" y="107950"/>
                  </a:lnTo>
                  <a:lnTo>
                    <a:pt x="32499" y="106680"/>
                  </a:lnTo>
                  <a:lnTo>
                    <a:pt x="27724" y="106680"/>
                  </a:lnTo>
                  <a:lnTo>
                    <a:pt x="32042" y="104140"/>
                  </a:lnTo>
                  <a:lnTo>
                    <a:pt x="34353" y="102870"/>
                  </a:lnTo>
                  <a:lnTo>
                    <a:pt x="36906" y="102870"/>
                  </a:lnTo>
                  <a:lnTo>
                    <a:pt x="35534" y="99060"/>
                  </a:lnTo>
                  <a:lnTo>
                    <a:pt x="35864" y="97790"/>
                  </a:lnTo>
                  <a:lnTo>
                    <a:pt x="36182" y="96520"/>
                  </a:lnTo>
                  <a:lnTo>
                    <a:pt x="36499" y="95250"/>
                  </a:lnTo>
                  <a:lnTo>
                    <a:pt x="31178" y="91440"/>
                  </a:lnTo>
                  <a:lnTo>
                    <a:pt x="32842" y="91440"/>
                  </a:lnTo>
                  <a:lnTo>
                    <a:pt x="33680" y="90258"/>
                  </a:lnTo>
                  <a:lnTo>
                    <a:pt x="20612" y="90170"/>
                  </a:lnTo>
                  <a:lnTo>
                    <a:pt x="9715" y="90170"/>
                  </a:lnTo>
                  <a:lnTo>
                    <a:pt x="12661" y="92710"/>
                  </a:lnTo>
                  <a:lnTo>
                    <a:pt x="14947" y="93980"/>
                  </a:lnTo>
                  <a:lnTo>
                    <a:pt x="19405" y="93980"/>
                  </a:lnTo>
                  <a:lnTo>
                    <a:pt x="16802" y="96520"/>
                  </a:lnTo>
                  <a:lnTo>
                    <a:pt x="12877" y="95250"/>
                  </a:lnTo>
                  <a:lnTo>
                    <a:pt x="12217" y="99060"/>
                  </a:lnTo>
                  <a:lnTo>
                    <a:pt x="18478" y="97790"/>
                  </a:lnTo>
                  <a:lnTo>
                    <a:pt x="17602" y="98907"/>
                  </a:lnTo>
                  <a:lnTo>
                    <a:pt x="17602" y="123190"/>
                  </a:lnTo>
                  <a:lnTo>
                    <a:pt x="17500" y="124460"/>
                  </a:lnTo>
                  <a:lnTo>
                    <a:pt x="16802" y="124460"/>
                  </a:lnTo>
                  <a:lnTo>
                    <a:pt x="16027" y="127000"/>
                  </a:lnTo>
                  <a:lnTo>
                    <a:pt x="15011" y="128270"/>
                  </a:lnTo>
                  <a:lnTo>
                    <a:pt x="15214" y="127000"/>
                  </a:lnTo>
                  <a:lnTo>
                    <a:pt x="15392" y="125730"/>
                  </a:lnTo>
                  <a:lnTo>
                    <a:pt x="17602" y="123190"/>
                  </a:lnTo>
                  <a:lnTo>
                    <a:pt x="17602" y="98907"/>
                  </a:lnTo>
                  <a:lnTo>
                    <a:pt x="15976" y="100977"/>
                  </a:lnTo>
                  <a:lnTo>
                    <a:pt x="15798" y="102870"/>
                  </a:lnTo>
                  <a:lnTo>
                    <a:pt x="15557" y="102958"/>
                  </a:lnTo>
                  <a:lnTo>
                    <a:pt x="15557" y="121920"/>
                  </a:lnTo>
                  <a:lnTo>
                    <a:pt x="15455" y="119380"/>
                  </a:lnTo>
                  <a:lnTo>
                    <a:pt x="15557" y="121920"/>
                  </a:lnTo>
                  <a:lnTo>
                    <a:pt x="15557" y="102958"/>
                  </a:lnTo>
                  <a:lnTo>
                    <a:pt x="12192" y="104140"/>
                  </a:lnTo>
                  <a:lnTo>
                    <a:pt x="12217" y="110490"/>
                  </a:lnTo>
                  <a:lnTo>
                    <a:pt x="14312" y="116840"/>
                  </a:lnTo>
                  <a:lnTo>
                    <a:pt x="14516" y="121920"/>
                  </a:lnTo>
                  <a:lnTo>
                    <a:pt x="12331" y="121920"/>
                  </a:lnTo>
                  <a:lnTo>
                    <a:pt x="11036" y="124460"/>
                  </a:lnTo>
                  <a:lnTo>
                    <a:pt x="11188" y="130810"/>
                  </a:lnTo>
                  <a:lnTo>
                    <a:pt x="10121" y="138430"/>
                  </a:lnTo>
                  <a:lnTo>
                    <a:pt x="8229" y="147320"/>
                  </a:lnTo>
                  <a:lnTo>
                    <a:pt x="5930" y="156210"/>
                  </a:lnTo>
                  <a:lnTo>
                    <a:pt x="6997" y="156210"/>
                  </a:lnTo>
                  <a:lnTo>
                    <a:pt x="9169" y="153670"/>
                  </a:lnTo>
                  <a:lnTo>
                    <a:pt x="9055" y="154940"/>
                  </a:lnTo>
                  <a:lnTo>
                    <a:pt x="10325" y="154940"/>
                  </a:lnTo>
                  <a:lnTo>
                    <a:pt x="10426" y="156210"/>
                  </a:lnTo>
                  <a:lnTo>
                    <a:pt x="8077" y="160020"/>
                  </a:lnTo>
                  <a:lnTo>
                    <a:pt x="7112" y="161290"/>
                  </a:lnTo>
                  <a:lnTo>
                    <a:pt x="9588" y="161290"/>
                  </a:lnTo>
                  <a:lnTo>
                    <a:pt x="11633" y="165100"/>
                  </a:lnTo>
                  <a:lnTo>
                    <a:pt x="9321" y="173990"/>
                  </a:lnTo>
                  <a:lnTo>
                    <a:pt x="9563" y="173990"/>
                  </a:lnTo>
                  <a:lnTo>
                    <a:pt x="9588" y="175260"/>
                  </a:lnTo>
                  <a:lnTo>
                    <a:pt x="7581" y="177800"/>
                  </a:lnTo>
                  <a:lnTo>
                    <a:pt x="10210" y="175260"/>
                  </a:lnTo>
                  <a:lnTo>
                    <a:pt x="13830" y="168910"/>
                  </a:lnTo>
                  <a:lnTo>
                    <a:pt x="16967" y="162560"/>
                  </a:lnTo>
                  <a:lnTo>
                    <a:pt x="18161" y="162560"/>
                  </a:lnTo>
                  <a:lnTo>
                    <a:pt x="17056" y="163830"/>
                  </a:lnTo>
                  <a:lnTo>
                    <a:pt x="19812" y="162560"/>
                  </a:lnTo>
                  <a:lnTo>
                    <a:pt x="23888" y="157480"/>
                  </a:lnTo>
                  <a:lnTo>
                    <a:pt x="28016" y="153670"/>
                  </a:lnTo>
                  <a:lnTo>
                    <a:pt x="30772" y="151130"/>
                  </a:lnTo>
                  <a:lnTo>
                    <a:pt x="33680" y="148590"/>
                  </a:lnTo>
                  <a:lnTo>
                    <a:pt x="36131" y="149860"/>
                  </a:lnTo>
                  <a:lnTo>
                    <a:pt x="36385" y="148590"/>
                  </a:lnTo>
                  <a:lnTo>
                    <a:pt x="37147" y="144780"/>
                  </a:lnTo>
                  <a:lnTo>
                    <a:pt x="38773" y="144780"/>
                  </a:lnTo>
                  <a:lnTo>
                    <a:pt x="42252" y="140970"/>
                  </a:lnTo>
                  <a:lnTo>
                    <a:pt x="43992" y="139700"/>
                  </a:lnTo>
                  <a:lnTo>
                    <a:pt x="43916" y="135890"/>
                  </a:lnTo>
                  <a:lnTo>
                    <a:pt x="48196" y="135890"/>
                  </a:lnTo>
                  <a:lnTo>
                    <a:pt x="47193" y="138430"/>
                  </a:lnTo>
                  <a:lnTo>
                    <a:pt x="52006" y="135890"/>
                  </a:lnTo>
                  <a:lnTo>
                    <a:pt x="54406" y="134620"/>
                  </a:lnTo>
                  <a:lnTo>
                    <a:pt x="56388" y="133350"/>
                  </a:lnTo>
                  <a:lnTo>
                    <a:pt x="55232" y="128270"/>
                  </a:lnTo>
                  <a:lnTo>
                    <a:pt x="55880" y="127000"/>
                  </a:lnTo>
                  <a:lnTo>
                    <a:pt x="56515" y="125730"/>
                  </a:lnTo>
                  <a:lnTo>
                    <a:pt x="58293" y="128270"/>
                  </a:lnTo>
                  <a:lnTo>
                    <a:pt x="58153" y="129286"/>
                  </a:lnTo>
                  <a:lnTo>
                    <a:pt x="58724" y="128892"/>
                  </a:lnTo>
                  <a:lnTo>
                    <a:pt x="58305" y="128270"/>
                  </a:lnTo>
                  <a:lnTo>
                    <a:pt x="58547" y="127000"/>
                  </a:lnTo>
                  <a:lnTo>
                    <a:pt x="58712" y="125730"/>
                  </a:lnTo>
                  <a:lnTo>
                    <a:pt x="58788" y="124460"/>
                  </a:lnTo>
                  <a:lnTo>
                    <a:pt x="59982" y="124460"/>
                  </a:lnTo>
                  <a:lnTo>
                    <a:pt x="61239" y="125730"/>
                  </a:lnTo>
                  <a:lnTo>
                    <a:pt x="62534" y="125730"/>
                  </a:lnTo>
                  <a:lnTo>
                    <a:pt x="63042" y="124460"/>
                  </a:lnTo>
                  <a:lnTo>
                    <a:pt x="62687" y="124460"/>
                  </a:lnTo>
                  <a:lnTo>
                    <a:pt x="61366" y="123190"/>
                  </a:lnTo>
                  <a:lnTo>
                    <a:pt x="60794" y="123190"/>
                  </a:lnTo>
                  <a:lnTo>
                    <a:pt x="61607" y="120650"/>
                  </a:lnTo>
                  <a:lnTo>
                    <a:pt x="66573" y="120650"/>
                  </a:lnTo>
                  <a:lnTo>
                    <a:pt x="67703" y="121920"/>
                  </a:lnTo>
                  <a:lnTo>
                    <a:pt x="68300" y="120650"/>
                  </a:lnTo>
                  <a:lnTo>
                    <a:pt x="68884" y="119380"/>
                  </a:lnTo>
                  <a:lnTo>
                    <a:pt x="70065" y="116840"/>
                  </a:lnTo>
                  <a:lnTo>
                    <a:pt x="70383" y="116840"/>
                  </a:lnTo>
                  <a:lnTo>
                    <a:pt x="70370" y="115570"/>
                  </a:lnTo>
                  <a:lnTo>
                    <a:pt x="70993" y="116840"/>
                  </a:lnTo>
                  <a:lnTo>
                    <a:pt x="70866" y="116903"/>
                  </a:lnTo>
                  <a:lnTo>
                    <a:pt x="71132" y="117119"/>
                  </a:lnTo>
                  <a:lnTo>
                    <a:pt x="71628" y="118110"/>
                  </a:lnTo>
                  <a:lnTo>
                    <a:pt x="73520" y="121920"/>
                  </a:lnTo>
                  <a:lnTo>
                    <a:pt x="72224" y="118110"/>
                  </a:lnTo>
                  <a:lnTo>
                    <a:pt x="71716" y="118110"/>
                  </a:lnTo>
                  <a:lnTo>
                    <a:pt x="71361" y="117309"/>
                  </a:lnTo>
                  <a:lnTo>
                    <a:pt x="72339" y="118110"/>
                  </a:lnTo>
                  <a:lnTo>
                    <a:pt x="72720" y="116840"/>
                  </a:lnTo>
                  <a:lnTo>
                    <a:pt x="72923" y="115570"/>
                  </a:lnTo>
                  <a:lnTo>
                    <a:pt x="73494" y="118110"/>
                  </a:lnTo>
                  <a:lnTo>
                    <a:pt x="73888" y="119380"/>
                  </a:lnTo>
                  <a:lnTo>
                    <a:pt x="74256" y="116840"/>
                  </a:lnTo>
                  <a:lnTo>
                    <a:pt x="75095" y="115570"/>
                  </a:lnTo>
                  <a:lnTo>
                    <a:pt x="75209" y="114300"/>
                  </a:lnTo>
                  <a:lnTo>
                    <a:pt x="75742" y="110490"/>
                  </a:lnTo>
                  <a:lnTo>
                    <a:pt x="76098" y="107950"/>
                  </a:lnTo>
                  <a:lnTo>
                    <a:pt x="76835" y="107950"/>
                  </a:lnTo>
                  <a:lnTo>
                    <a:pt x="77355" y="106680"/>
                  </a:lnTo>
                  <a:lnTo>
                    <a:pt x="77965" y="106680"/>
                  </a:lnTo>
                  <a:lnTo>
                    <a:pt x="76377" y="112064"/>
                  </a:lnTo>
                  <a:lnTo>
                    <a:pt x="76492" y="111760"/>
                  </a:lnTo>
                  <a:lnTo>
                    <a:pt x="75095" y="116840"/>
                  </a:lnTo>
                  <a:lnTo>
                    <a:pt x="76403" y="113030"/>
                  </a:lnTo>
                  <a:lnTo>
                    <a:pt x="73367" y="123190"/>
                  </a:lnTo>
                  <a:lnTo>
                    <a:pt x="75742" y="115570"/>
                  </a:lnTo>
                  <a:lnTo>
                    <a:pt x="75082" y="118110"/>
                  </a:lnTo>
                  <a:lnTo>
                    <a:pt x="75399" y="118110"/>
                  </a:lnTo>
                  <a:lnTo>
                    <a:pt x="76415" y="115570"/>
                  </a:lnTo>
                  <a:lnTo>
                    <a:pt x="76606" y="115570"/>
                  </a:lnTo>
                  <a:lnTo>
                    <a:pt x="78409" y="113030"/>
                  </a:lnTo>
                  <a:lnTo>
                    <a:pt x="79324" y="111760"/>
                  </a:lnTo>
                  <a:lnTo>
                    <a:pt x="78727" y="113030"/>
                  </a:lnTo>
                  <a:lnTo>
                    <a:pt x="79476" y="111760"/>
                  </a:lnTo>
                  <a:lnTo>
                    <a:pt x="80962" y="109220"/>
                  </a:lnTo>
                  <a:lnTo>
                    <a:pt x="80162" y="111760"/>
                  </a:lnTo>
                  <a:lnTo>
                    <a:pt x="78016" y="115570"/>
                  </a:lnTo>
                  <a:lnTo>
                    <a:pt x="78282" y="116840"/>
                  </a:lnTo>
                  <a:lnTo>
                    <a:pt x="79730" y="115570"/>
                  </a:lnTo>
                  <a:lnTo>
                    <a:pt x="80695" y="114300"/>
                  </a:lnTo>
                  <a:lnTo>
                    <a:pt x="82384" y="113030"/>
                  </a:lnTo>
                  <a:lnTo>
                    <a:pt x="79819" y="115570"/>
                  </a:lnTo>
                  <a:lnTo>
                    <a:pt x="80098" y="116840"/>
                  </a:lnTo>
                  <a:lnTo>
                    <a:pt x="78282" y="116840"/>
                  </a:lnTo>
                  <a:lnTo>
                    <a:pt x="78701" y="118110"/>
                  </a:lnTo>
                  <a:lnTo>
                    <a:pt x="81051" y="119380"/>
                  </a:lnTo>
                  <a:lnTo>
                    <a:pt x="83972" y="119380"/>
                  </a:lnTo>
                  <a:lnTo>
                    <a:pt x="82435" y="120650"/>
                  </a:lnTo>
                  <a:lnTo>
                    <a:pt x="80860" y="120650"/>
                  </a:lnTo>
                  <a:lnTo>
                    <a:pt x="81635" y="124460"/>
                  </a:lnTo>
                  <a:lnTo>
                    <a:pt x="79603" y="129540"/>
                  </a:lnTo>
                  <a:lnTo>
                    <a:pt x="77851" y="134620"/>
                  </a:lnTo>
                  <a:lnTo>
                    <a:pt x="79489" y="138430"/>
                  </a:lnTo>
                  <a:lnTo>
                    <a:pt x="79197" y="137160"/>
                  </a:lnTo>
                  <a:lnTo>
                    <a:pt x="82334" y="142240"/>
                  </a:lnTo>
                  <a:lnTo>
                    <a:pt x="81978" y="144780"/>
                  </a:lnTo>
                  <a:lnTo>
                    <a:pt x="80264" y="140970"/>
                  </a:lnTo>
                  <a:lnTo>
                    <a:pt x="78663" y="142240"/>
                  </a:lnTo>
                  <a:lnTo>
                    <a:pt x="83388" y="147320"/>
                  </a:lnTo>
                  <a:lnTo>
                    <a:pt x="78422" y="151130"/>
                  </a:lnTo>
                  <a:lnTo>
                    <a:pt x="81597" y="154940"/>
                  </a:lnTo>
                  <a:lnTo>
                    <a:pt x="78422" y="158750"/>
                  </a:lnTo>
                  <a:lnTo>
                    <a:pt x="78638" y="162560"/>
                  </a:lnTo>
                  <a:lnTo>
                    <a:pt x="79400" y="167640"/>
                  </a:lnTo>
                  <a:lnTo>
                    <a:pt x="77876" y="171450"/>
                  </a:lnTo>
                  <a:lnTo>
                    <a:pt x="79959" y="171450"/>
                  </a:lnTo>
                  <a:lnTo>
                    <a:pt x="81610" y="171450"/>
                  </a:lnTo>
                  <a:lnTo>
                    <a:pt x="80403" y="171983"/>
                  </a:lnTo>
                  <a:lnTo>
                    <a:pt x="81000" y="172720"/>
                  </a:lnTo>
                  <a:lnTo>
                    <a:pt x="81851" y="180340"/>
                  </a:lnTo>
                  <a:lnTo>
                    <a:pt x="80987" y="187960"/>
                  </a:lnTo>
                  <a:lnTo>
                    <a:pt x="79387" y="195580"/>
                  </a:lnTo>
                  <a:lnTo>
                    <a:pt x="78041" y="203200"/>
                  </a:lnTo>
                  <a:lnTo>
                    <a:pt x="77711" y="207010"/>
                  </a:lnTo>
                  <a:lnTo>
                    <a:pt x="87757" y="204470"/>
                  </a:lnTo>
                  <a:lnTo>
                    <a:pt x="83540" y="209550"/>
                  </a:lnTo>
                  <a:lnTo>
                    <a:pt x="80022" y="208280"/>
                  </a:lnTo>
                  <a:lnTo>
                    <a:pt x="84518" y="214630"/>
                  </a:lnTo>
                  <a:lnTo>
                    <a:pt x="80594" y="223520"/>
                  </a:lnTo>
                  <a:lnTo>
                    <a:pt x="84455" y="229870"/>
                  </a:lnTo>
                  <a:lnTo>
                    <a:pt x="82600" y="229870"/>
                  </a:lnTo>
                  <a:lnTo>
                    <a:pt x="82575" y="228600"/>
                  </a:lnTo>
                  <a:lnTo>
                    <a:pt x="80149" y="231140"/>
                  </a:lnTo>
                  <a:lnTo>
                    <a:pt x="82715" y="233680"/>
                  </a:lnTo>
                  <a:lnTo>
                    <a:pt x="84785" y="234950"/>
                  </a:lnTo>
                  <a:lnTo>
                    <a:pt x="84645" y="236220"/>
                  </a:lnTo>
                  <a:lnTo>
                    <a:pt x="82969" y="234950"/>
                  </a:lnTo>
                  <a:lnTo>
                    <a:pt x="81991" y="236220"/>
                  </a:lnTo>
                  <a:lnTo>
                    <a:pt x="80657" y="240030"/>
                  </a:lnTo>
                  <a:lnTo>
                    <a:pt x="85483" y="242570"/>
                  </a:lnTo>
                  <a:lnTo>
                    <a:pt x="83362" y="244817"/>
                  </a:lnTo>
                  <a:lnTo>
                    <a:pt x="82143" y="252730"/>
                  </a:lnTo>
                  <a:lnTo>
                    <a:pt x="84886" y="250190"/>
                  </a:lnTo>
                  <a:lnTo>
                    <a:pt x="83781" y="255270"/>
                  </a:lnTo>
                  <a:lnTo>
                    <a:pt x="86537" y="257810"/>
                  </a:lnTo>
                  <a:lnTo>
                    <a:pt x="85090" y="262890"/>
                  </a:lnTo>
                  <a:lnTo>
                    <a:pt x="88277" y="261620"/>
                  </a:lnTo>
                  <a:lnTo>
                    <a:pt x="84099" y="272783"/>
                  </a:lnTo>
                  <a:lnTo>
                    <a:pt x="83858" y="273050"/>
                  </a:lnTo>
                  <a:lnTo>
                    <a:pt x="85166" y="281940"/>
                  </a:lnTo>
                  <a:lnTo>
                    <a:pt x="87363" y="280670"/>
                  </a:lnTo>
                  <a:lnTo>
                    <a:pt x="86004" y="281940"/>
                  </a:lnTo>
                  <a:lnTo>
                    <a:pt x="86131" y="285750"/>
                  </a:lnTo>
                  <a:lnTo>
                    <a:pt x="84251" y="288290"/>
                  </a:lnTo>
                  <a:lnTo>
                    <a:pt x="84480" y="290830"/>
                  </a:lnTo>
                  <a:lnTo>
                    <a:pt x="85445" y="293370"/>
                  </a:lnTo>
                  <a:lnTo>
                    <a:pt x="87617" y="287020"/>
                  </a:lnTo>
                  <a:lnTo>
                    <a:pt x="85191" y="295910"/>
                  </a:lnTo>
                  <a:lnTo>
                    <a:pt x="86410" y="297180"/>
                  </a:lnTo>
                  <a:lnTo>
                    <a:pt x="87363" y="298450"/>
                  </a:lnTo>
                  <a:lnTo>
                    <a:pt x="88176" y="299720"/>
                  </a:lnTo>
                  <a:lnTo>
                    <a:pt x="89509" y="297180"/>
                  </a:lnTo>
                  <a:lnTo>
                    <a:pt x="86194" y="308610"/>
                  </a:lnTo>
                  <a:lnTo>
                    <a:pt x="86410" y="308610"/>
                  </a:lnTo>
                  <a:lnTo>
                    <a:pt x="93281" y="297180"/>
                  </a:lnTo>
                  <a:lnTo>
                    <a:pt x="99301" y="288290"/>
                  </a:lnTo>
                  <a:lnTo>
                    <a:pt x="100177" y="287020"/>
                  </a:lnTo>
                  <a:lnTo>
                    <a:pt x="101930" y="284480"/>
                  </a:lnTo>
                  <a:lnTo>
                    <a:pt x="102400" y="281940"/>
                  </a:lnTo>
                  <a:lnTo>
                    <a:pt x="101942" y="284467"/>
                  </a:lnTo>
                  <a:lnTo>
                    <a:pt x="100558" y="292100"/>
                  </a:lnTo>
                  <a:lnTo>
                    <a:pt x="105816" y="283210"/>
                  </a:lnTo>
                  <a:lnTo>
                    <a:pt x="106502" y="281940"/>
                  </a:lnTo>
                  <a:lnTo>
                    <a:pt x="103695" y="281940"/>
                  </a:lnTo>
                  <a:lnTo>
                    <a:pt x="104571" y="280670"/>
                  </a:lnTo>
                  <a:lnTo>
                    <a:pt x="109258" y="273050"/>
                  </a:lnTo>
                  <a:lnTo>
                    <a:pt x="108597" y="278041"/>
                  </a:lnTo>
                  <a:lnTo>
                    <a:pt x="109918" y="275590"/>
                  </a:lnTo>
                  <a:lnTo>
                    <a:pt x="113525" y="269240"/>
                  </a:lnTo>
                  <a:lnTo>
                    <a:pt x="114782" y="267970"/>
                  </a:lnTo>
                  <a:lnTo>
                    <a:pt x="117309" y="265430"/>
                  </a:lnTo>
                  <a:lnTo>
                    <a:pt x="118872" y="264160"/>
                  </a:lnTo>
                  <a:lnTo>
                    <a:pt x="116814" y="267970"/>
                  </a:lnTo>
                  <a:lnTo>
                    <a:pt x="116306" y="270510"/>
                  </a:lnTo>
                  <a:lnTo>
                    <a:pt x="119265" y="265430"/>
                  </a:lnTo>
                  <a:lnTo>
                    <a:pt x="120675" y="264160"/>
                  </a:lnTo>
                  <a:lnTo>
                    <a:pt x="123532" y="261620"/>
                  </a:lnTo>
                  <a:lnTo>
                    <a:pt x="124968" y="260350"/>
                  </a:lnTo>
                  <a:lnTo>
                    <a:pt x="127838" y="257810"/>
                  </a:lnTo>
                  <a:lnTo>
                    <a:pt x="129133" y="256540"/>
                  </a:lnTo>
                  <a:lnTo>
                    <a:pt x="130505" y="255270"/>
                  </a:lnTo>
                  <a:lnTo>
                    <a:pt x="131089" y="254000"/>
                  </a:lnTo>
                  <a:lnTo>
                    <a:pt x="131686" y="252730"/>
                  </a:lnTo>
                  <a:lnTo>
                    <a:pt x="132118" y="252730"/>
                  </a:lnTo>
                  <a:lnTo>
                    <a:pt x="132092" y="253758"/>
                  </a:lnTo>
                  <a:lnTo>
                    <a:pt x="132524" y="252730"/>
                  </a:lnTo>
                  <a:lnTo>
                    <a:pt x="133896" y="252730"/>
                  </a:lnTo>
                  <a:lnTo>
                    <a:pt x="132435" y="251460"/>
                  </a:lnTo>
                  <a:lnTo>
                    <a:pt x="132207" y="252730"/>
                  </a:lnTo>
                  <a:lnTo>
                    <a:pt x="129171" y="251460"/>
                  </a:lnTo>
                  <a:lnTo>
                    <a:pt x="130009" y="247650"/>
                  </a:lnTo>
                  <a:lnTo>
                    <a:pt x="130467" y="245592"/>
                  </a:lnTo>
                  <a:lnTo>
                    <a:pt x="132461" y="250190"/>
                  </a:lnTo>
                  <a:lnTo>
                    <a:pt x="133718" y="243840"/>
                  </a:lnTo>
                  <a:lnTo>
                    <a:pt x="133972" y="242570"/>
                  </a:lnTo>
                  <a:lnTo>
                    <a:pt x="137045" y="250190"/>
                  </a:lnTo>
                  <a:lnTo>
                    <a:pt x="137109" y="248920"/>
                  </a:lnTo>
                  <a:lnTo>
                    <a:pt x="136118" y="247650"/>
                  </a:lnTo>
                  <a:lnTo>
                    <a:pt x="137731" y="247650"/>
                  </a:lnTo>
                  <a:lnTo>
                    <a:pt x="138099" y="248920"/>
                  </a:lnTo>
                  <a:lnTo>
                    <a:pt x="138899" y="247650"/>
                  </a:lnTo>
                  <a:lnTo>
                    <a:pt x="139700" y="246380"/>
                  </a:lnTo>
                  <a:lnTo>
                    <a:pt x="137490" y="245110"/>
                  </a:lnTo>
                  <a:lnTo>
                    <a:pt x="139674" y="243840"/>
                  </a:lnTo>
                  <a:lnTo>
                    <a:pt x="140296" y="245110"/>
                  </a:lnTo>
                  <a:lnTo>
                    <a:pt x="140093" y="245110"/>
                  </a:lnTo>
                  <a:lnTo>
                    <a:pt x="140589" y="246380"/>
                  </a:lnTo>
                  <a:lnTo>
                    <a:pt x="140474" y="243840"/>
                  </a:lnTo>
                  <a:lnTo>
                    <a:pt x="140373" y="241300"/>
                  </a:lnTo>
                  <a:lnTo>
                    <a:pt x="143014" y="241300"/>
                  </a:lnTo>
                  <a:lnTo>
                    <a:pt x="143510" y="242252"/>
                  </a:lnTo>
                  <a:lnTo>
                    <a:pt x="146062" y="240030"/>
                  </a:lnTo>
                  <a:lnTo>
                    <a:pt x="145719" y="234950"/>
                  </a:lnTo>
                  <a:lnTo>
                    <a:pt x="145630" y="233680"/>
                  </a:lnTo>
                  <a:lnTo>
                    <a:pt x="150291" y="233680"/>
                  </a:lnTo>
                  <a:lnTo>
                    <a:pt x="151688" y="237490"/>
                  </a:lnTo>
                  <a:lnTo>
                    <a:pt x="152260" y="233680"/>
                  </a:lnTo>
                  <a:lnTo>
                    <a:pt x="154368" y="237490"/>
                  </a:lnTo>
                  <a:lnTo>
                    <a:pt x="154724" y="236220"/>
                  </a:lnTo>
                  <a:lnTo>
                    <a:pt x="154368" y="234950"/>
                  </a:lnTo>
                  <a:lnTo>
                    <a:pt x="153543" y="234950"/>
                  </a:lnTo>
                  <a:lnTo>
                    <a:pt x="154381" y="233680"/>
                  </a:lnTo>
                  <a:lnTo>
                    <a:pt x="154762" y="231140"/>
                  </a:lnTo>
                  <a:lnTo>
                    <a:pt x="156146" y="231140"/>
                  </a:lnTo>
                  <a:lnTo>
                    <a:pt x="155892" y="232410"/>
                  </a:lnTo>
                  <a:lnTo>
                    <a:pt x="155562" y="233680"/>
                  </a:lnTo>
                  <a:lnTo>
                    <a:pt x="156159" y="233680"/>
                  </a:lnTo>
                  <a:lnTo>
                    <a:pt x="156806" y="232410"/>
                  </a:lnTo>
                  <a:lnTo>
                    <a:pt x="157530" y="232410"/>
                  </a:lnTo>
                  <a:lnTo>
                    <a:pt x="157124" y="231140"/>
                  </a:lnTo>
                  <a:lnTo>
                    <a:pt x="156159" y="231140"/>
                  </a:lnTo>
                  <a:lnTo>
                    <a:pt x="157429" y="228600"/>
                  </a:lnTo>
                  <a:lnTo>
                    <a:pt x="155511" y="226060"/>
                  </a:lnTo>
                  <a:lnTo>
                    <a:pt x="157899" y="226060"/>
                  </a:lnTo>
                  <a:lnTo>
                    <a:pt x="157353" y="227330"/>
                  </a:lnTo>
                  <a:lnTo>
                    <a:pt x="159854" y="226060"/>
                  </a:lnTo>
                  <a:lnTo>
                    <a:pt x="160108" y="228244"/>
                  </a:lnTo>
                  <a:lnTo>
                    <a:pt x="159740" y="228714"/>
                  </a:lnTo>
                  <a:lnTo>
                    <a:pt x="159321" y="229222"/>
                  </a:lnTo>
                  <a:lnTo>
                    <a:pt x="158965" y="229666"/>
                  </a:lnTo>
                  <a:lnTo>
                    <a:pt x="159435" y="229882"/>
                  </a:lnTo>
                  <a:lnTo>
                    <a:pt x="159778" y="229997"/>
                  </a:lnTo>
                  <a:lnTo>
                    <a:pt x="160121" y="228371"/>
                  </a:lnTo>
                  <a:lnTo>
                    <a:pt x="160159" y="228600"/>
                  </a:lnTo>
                  <a:lnTo>
                    <a:pt x="161175" y="227330"/>
                  </a:lnTo>
                  <a:lnTo>
                    <a:pt x="162661" y="226060"/>
                  </a:lnTo>
                  <a:lnTo>
                    <a:pt x="163487" y="227330"/>
                  </a:lnTo>
                  <a:lnTo>
                    <a:pt x="163220" y="228600"/>
                  </a:lnTo>
                  <a:lnTo>
                    <a:pt x="161417" y="232410"/>
                  </a:lnTo>
                  <a:lnTo>
                    <a:pt x="161226" y="233680"/>
                  </a:lnTo>
                  <a:lnTo>
                    <a:pt x="163360" y="229870"/>
                  </a:lnTo>
                  <a:lnTo>
                    <a:pt x="164084" y="233680"/>
                  </a:lnTo>
                  <a:lnTo>
                    <a:pt x="166941" y="231140"/>
                  </a:lnTo>
                  <a:lnTo>
                    <a:pt x="166141" y="232410"/>
                  </a:lnTo>
                  <a:lnTo>
                    <a:pt x="166725" y="232410"/>
                  </a:lnTo>
                  <a:lnTo>
                    <a:pt x="166547" y="233680"/>
                  </a:lnTo>
                  <a:lnTo>
                    <a:pt x="166230" y="233680"/>
                  </a:lnTo>
                  <a:lnTo>
                    <a:pt x="164934" y="234950"/>
                  </a:lnTo>
                  <a:lnTo>
                    <a:pt x="165430" y="237490"/>
                  </a:lnTo>
                  <a:lnTo>
                    <a:pt x="168541" y="231140"/>
                  </a:lnTo>
                  <a:lnTo>
                    <a:pt x="168008" y="234950"/>
                  </a:lnTo>
                  <a:lnTo>
                    <a:pt x="166941" y="234950"/>
                  </a:lnTo>
                  <a:lnTo>
                    <a:pt x="167017" y="237490"/>
                  </a:lnTo>
                  <a:lnTo>
                    <a:pt x="170065" y="238760"/>
                  </a:lnTo>
                  <a:lnTo>
                    <a:pt x="169659" y="241300"/>
                  </a:lnTo>
                  <a:lnTo>
                    <a:pt x="166344" y="243624"/>
                  </a:lnTo>
                  <a:lnTo>
                    <a:pt x="166243" y="243840"/>
                  </a:lnTo>
                  <a:lnTo>
                    <a:pt x="166814" y="245110"/>
                  </a:lnTo>
                  <a:lnTo>
                    <a:pt x="171894" y="248920"/>
                  </a:lnTo>
                  <a:lnTo>
                    <a:pt x="171907" y="254000"/>
                  </a:lnTo>
                  <a:lnTo>
                    <a:pt x="172148" y="252730"/>
                  </a:lnTo>
                  <a:lnTo>
                    <a:pt x="177698" y="252730"/>
                  </a:lnTo>
                  <a:lnTo>
                    <a:pt x="170192" y="256540"/>
                  </a:lnTo>
                  <a:lnTo>
                    <a:pt x="171691" y="257810"/>
                  </a:lnTo>
                  <a:lnTo>
                    <a:pt x="170027" y="257810"/>
                  </a:lnTo>
                  <a:lnTo>
                    <a:pt x="170662" y="259080"/>
                  </a:lnTo>
                  <a:lnTo>
                    <a:pt x="170383" y="261620"/>
                  </a:lnTo>
                  <a:lnTo>
                    <a:pt x="173278" y="264160"/>
                  </a:lnTo>
                  <a:lnTo>
                    <a:pt x="175844" y="267970"/>
                  </a:lnTo>
                  <a:lnTo>
                    <a:pt x="174320" y="267970"/>
                  </a:lnTo>
                  <a:lnTo>
                    <a:pt x="173405" y="270510"/>
                  </a:lnTo>
                  <a:lnTo>
                    <a:pt x="174510" y="273050"/>
                  </a:lnTo>
                  <a:lnTo>
                    <a:pt x="174180" y="275590"/>
                  </a:lnTo>
                  <a:lnTo>
                    <a:pt x="175691" y="275590"/>
                  </a:lnTo>
                  <a:lnTo>
                    <a:pt x="175653" y="276860"/>
                  </a:lnTo>
                  <a:lnTo>
                    <a:pt x="177584" y="275590"/>
                  </a:lnTo>
                  <a:lnTo>
                    <a:pt x="175526" y="280670"/>
                  </a:lnTo>
                  <a:lnTo>
                    <a:pt x="177342" y="284480"/>
                  </a:lnTo>
                  <a:lnTo>
                    <a:pt x="179362" y="288290"/>
                  </a:lnTo>
                  <a:lnTo>
                    <a:pt x="177888" y="292100"/>
                  </a:lnTo>
                  <a:lnTo>
                    <a:pt x="176555" y="290944"/>
                  </a:lnTo>
                  <a:lnTo>
                    <a:pt x="178473" y="295910"/>
                  </a:lnTo>
                  <a:lnTo>
                    <a:pt x="180797" y="294640"/>
                  </a:lnTo>
                  <a:lnTo>
                    <a:pt x="179819" y="294640"/>
                  </a:lnTo>
                  <a:lnTo>
                    <a:pt x="181546" y="293370"/>
                  </a:lnTo>
                  <a:lnTo>
                    <a:pt x="183057" y="294640"/>
                  </a:lnTo>
                  <a:lnTo>
                    <a:pt x="184340" y="294640"/>
                  </a:lnTo>
                  <a:lnTo>
                    <a:pt x="184505" y="295910"/>
                  </a:lnTo>
                  <a:lnTo>
                    <a:pt x="182626" y="294640"/>
                  </a:lnTo>
                  <a:lnTo>
                    <a:pt x="180670" y="297180"/>
                  </a:lnTo>
                  <a:lnTo>
                    <a:pt x="181749" y="297180"/>
                  </a:lnTo>
                  <a:lnTo>
                    <a:pt x="177787" y="300990"/>
                  </a:lnTo>
                  <a:lnTo>
                    <a:pt x="186613" y="297180"/>
                  </a:lnTo>
                  <a:lnTo>
                    <a:pt x="184175" y="300990"/>
                  </a:lnTo>
                  <a:lnTo>
                    <a:pt x="182892" y="300990"/>
                  </a:lnTo>
                  <a:lnTo>
                    <a:pt x="183692" y="302260"/>
                  </a:lnTo>
                  <a:lnTo>
                    <a:pt x="185508" y="303530"/>
                  </a:lnTo>
                  <a:lnTo>
                    <a:pt x="185331" y="304800"/>
                  </a:lnTo>
                  <a:lnTo>
                    <a:pt x="182600" y="304800"/>
                  </a:lnTo>
                  <a:lnTo>
                    <a:pt x="183857" y="303530"/>
                  </a:lnTo>
                  <a:lnTo>
                    <a:pt x="181559" y="303530"/>
                  </a:lnTo>
                  <a:lnTo>
                    <a:pt x="181978" y="304800"/>
                  </a:lnTo>
                  <a:lnTo>
                    <a:pt x="187261" y="306070"/>
                  </a:lnTo>
                  <a:lnTo>
                    <a:pt x="184683" y="308610"/>
                  </a:lnTo>
                  <a:lnTo>
                    <a:pt x="183832" y="307340"/>
                  </a:lnTo>
                  <a:lnTo>
                    <a:pt x="183692" y="306070"/>
                  </a:lnTo>
                  <a:lnTo>
                    <a:pt x="182829" y="306070"/>
                  </a:lnTo>
                  <a:lnTo>
                    <a:pt x="179781" y="308610"/>
                  </a:lnTo>
                  <a:lnTo>
                    <a:pt x="180619" y="308610"/>
                  </a:lnTo>
                  <a:lnTo>
                    <a:pt x="180263" y="309880"/>
                  </a:lnTo>
                  <a:lnTo>
                    <a:pt x="179209" y="312420"/>
                  </a:lnTo>
                  <a:lnTo>
                    <a:pt x="180009" y="311150"/>
                  </a:lnTo>
                  <a:lnTo>
                    <a:pt x="187528" y="313690"/>
                  </a:lnTo>
                  <a:lnTo>
                    <a:pt x="181825" y="316230"/>
                  </a:lnTo>
                  <a:lnTo>
                    <a:pt x="182283" y="316458"/>
                  </a:lnTo>
                  <a:lnTo>
                    <a:pt x="184264" y="318770"/>
                  </a:lnTo>
                  <a:lnTo>
                    <a:pt x="181089" y="318770"/>
                  </a:lnTo>
                  <a:lnTo>
                    <a:pt x="180289" y="320040"/>
                  </a:lnTo>
                  <a:lnTo>
                    <a:pt x="179857" y="320687"/>
                  </a:lnTo>
                  <a:lnTo>
                    <a:pt x="181190" y="321310"/>
                  </a:lnTo>
                  <a:lnTo>
                    <a:pt x="176733" y="322580"/>
                  </a:lnTo>
                  <a:lnTo>
                    <a:pt x="180644" y="325120"/>
                  </a:lnTo>
                  <a:lnTo>
                    <a:pt x="181102" y="325120"/>
                  </a:lnTo>
                  <a:lnTo>
                    <a:pt x="184873" y="328930"/>
                  </a:lnTo>
                  <a:lnTo>
                    <a:pt x="177457" y="332740"/>
                  </a:lnTo>
                  <a:lnTo>
                    <a:pt x="182562" y="336550"/>
                  </a:lnTo>
                  <a:lnTo>
                    <a:pt x="184759" y="340360"/>
                  </a:lnTo>
                  <a:lnTo>
                    <a:pt x="188252" y="340360"/>
                  </a:lnTo>
                  <a:lnTo>
                    <a:pt x="190169" y="344170"/>
                  </a:lnTo>
                  <a:lnTo>
                    <a:pt x="188620" y="345440"/>
                  </a:lnTo>
                  <a:lnTo>
                    <a:pt x="186397" y="342900"/>
                  </a:lnTo>
                  <a:lnTo>
                    <a:pt x="185026" y="345440"/>
                  </a:lnTo>
                  <a:lnTo>
                    <a:pt x="185343" y="346710"/>
                  </a:lnTo>
                  <a:lnTo>
                    <a:pt x="186613" y="347980"/>
                  </a:lnTo>
                  <a:lnTo>
                    <a:pt x="184975" y="347980"/>
                  </a:lnTo>
                  <a:lnTo>
                    <a:pt x="183845" y="349250"/>
                  </a:lnTo>
                  <a:lnTo>
                    <a:pt x="184175" y="350520"/>
                  </a:lnTo>
                  <a:lnTo>
                    <a:pt x="186385" y="349707"/>
                  </a:lnTo>
                  <a:lnTo>
                    <a:pt x="186410" y="349250"/>
                  </a:lnTo>
                  <a:lnTo>
                    <a:pt x="187617" y="349250"/>
                  </a:lnTo>
                  <a:lnTo>
                    <a:pt x="190817" y="349250"/>
                  </a:lnTo>
                  <a:lnTo>
                    <a:pt x="187083" y="347980"/>
                  </a:lnTo>
                  <a:lnTo>
                    <a:pt x="188188" y="346710"/>
                  </a:lnTo>
                  <a:lnTo>
                    <a:pt x="190601" y="346710"/>
                  </a:lnTo>
                  <a:lnTo>
                    <a:pt x="191312" y="347980"/>
                  </a:lnTo>
                  <a:lnTo>
                    <a:pt x="192341" y="346710"/>
                  </a:lnTo>
                  <a:lnTo>
                    <a:pt x="193370" y="345440"/>
                  </a:lnTo>
                  <a:lnTo>
                    <a:pt x="189687" y="345440"/>
                  </a:lnTo>
                  <a:lnTo>
                    <a:pt x="192011" y="344170"/>
                  </a:lnTo>
                  <a:lnTo>
                    <a:pt x="192773" y="344170"/>
                  </a:lnTo>
                  <a:lnTo>
                    <a:pt x="191363" y="342900"/>
                  </a:lnTo>
                  <a:lnTo>
                    <a:pt x="193865" y="342900"/>
                  </a:lnTo>
                  <a:lnTo>
                    <a:pt x="196164" y="340360"/>
                  </a:lnTo>
                  <a:close/>
                </a:path>
                <a:path w="287654" h="1043304">
                  <a:moveTo>
                    <a:pt x="196469" y="315252"/>
                  </a:moveTo>
                  <a:lnTo>
                    <a:pt x="195326" y="314312"/>
                  </a:lnTo>
                  <a:lnTo>
                    <a:pt x="195033" y="314096"/>
                  </a:lnTo>
                  <a:lnTo>
                    <a:pt x="194183" y="315429"/>
                  </a:lnTo>
                  <a:lnTo>
                    <a:pt x="194868" y="317017"/>
                  </a:lnTo>
                  <a:lnTo>
                    <a:pt x="195808" y="315239"/>
                  </a:lnTo>
                  <a:lnTo>
                    <a:pt x="196469" y="315252"/>
                  </a:lnTo>
                  <a:close/>
                </a:path>
                <a:path w="287654" h="1043304">
                  <a:moveTo>
                    <a:pt x="198856" y="1001801"/>
                  </a:moveTo>
                  <a:lnTo>
                    <a:pt x="198729" y="1001801"/>
                  </a:lnTo>
                  <a:lnTo>
                    <a:pt x="198513" y="1001966"/>
                  </a:lnTo>
                  <a:lnTo>
                    <a:pt x="198856" y="1001801"/>
                  </a:lnTo>
                  <a:close/>
                </a:path>
                <a:path w="287654" h="1043304">
                  <a:moveTo>
                    <a:pt x="198882" y="324002"/>
                  </a:moveTo>
                  <a:lnTo>
                    <a:pt x="195529" y="327152"/>
                  </a:lnTo>
                  <a:lnTo>
                    <a:pt x="195821" y="328180"/>
                  </a:lnTo>
                  <a:lnTo>
                    <a:pt x="198882" y="324002"/>
                  </a:lnTo>
                  <a:close/>
                </a:path>
                <a:path w="287654" h="1043304">
                  <a:moveTo>
                    <a:pt x="200266" y="1003935"/>
                  </a:moveTo>
                  <a:lnTo>
                    <a:pt x="199936" y="1003935"/>
                  </a:lnTo>
                  <a:lnTo>
                    <a:pt x="200025" y="1004265"/>
                  </a:lnTo>
                  <a:lnTo>
                    <a:pt x="200266" y="1003935"/>
                  </a:lnTo>
                  <a:close/>
                </a:path>
                <a:path w="287654" h="1043304">
                  <a:moveTo>
                    <a:pt x="206032" y="1008786"/>
                  </a:moveTo>
                  <a:lnTo>
                    <a:pt x="206019" y="1008456"/>
                  </a:lnTo>
                  <a:lnTo>
                    <a:pt x="205968" y="1008253"/>
                  </a:lnTo>
                  <a:lnTo>
                    <a:pt x="205816" y="1008481"/>
                  </a:lnTo>
                  <a:lnTo>
                    <a:pt x="205905" y="1008608"/>
                  </a:lnTo>
                  <a:lnTo>
                    <a:pt x="206032" y="1008786"/>
                  </a:lnTo>
                  <a:close/>
                </a:path>
                <a:path w="287654" h="1043304">
                  <a:moveTo>
                    <a:pt x="207797" y="1026109"/>
                  </a:moveTo>
                  <a:lnTo>
                    <a:pt x="207530" y="1025829"/>
                  </a:lnTo>
                  <a:lnTo>
                    <a:pt x="207238" y="1025436"/>
                  </a:lnTo>
                  <a:lnTo>
                    <a:pt x="206794" y="1025791"/>
                  </a:lnTo>
                  <a:lnTo>
                    <a:pt x="207010" y="1026452"/>
                  </a:lnTo>
                  <a:lnTo>
                    <a:pt x="207378" y="1026426"/>
                  </a:lnTo>
                  <a:lnTo>
                    <a:pt x="207797" y="1026109"/>
                  </a:lnTo>
                  <a:close/>
                </a:path>
                <a:path w="287654" h="1043304">
                  <a:moveTo>
                    <a:pt x="208889" y="1024966"/>
                  </a:moveTo>
                  <a:lnTo>
                    <a:pt x="208495" y="1025423"/>
                  </a:lnTo>
                  <a:lnTo>
                    <a:pt x="208127" y="1025855"/>
                  </a:lnTo>
                  <a:lnTo>
                    <a:pt x="207797" y="1026109"/>
                  </a:lnTo>
                  <a:lnTo>
                    <a:pt x="208114" y="1026439"/>
                  </a:lnTo>
                  <a:lnTo>
                    <a:pt x="208407" y="1026566"/>
                  </a:lnTo>
                  <a:lnTo>
                    <a:pt x="208889" y="1024966"/>
                  </a:lnTo>
                  <a:close/>
                </a:path>
                <a:path w="287654" h="1043304">
                  <a:moveTo>
                    <a:pt x="209918" y="1029004"/>
                  </a:moveTo>
                  <a:lnTo>
                    <a:pt x="209753" y="1029335"/>
                  </a:lnTo>
                  <a:lnTo>
                    <a:pt x="209918" y="1029004"/>
                  </a:lnTo>
                  <a:close/>
                </a:path>
                <a:path w="287654" h="1043304">
                  <a:moveTo>
                    <a:pt x="209994" y="1012901"/>
                  </a:moveTo>
                  <a:lnTo>
                    <a:pt x="209715" y="1013066"/>
                  </a:lnTo>
                  <a:lnTo>
                    <a:pt x="209499" y="1013231"/>
                  </a:lnTo>
                  <a:lnTo>
                    <a:pt x="209461" y="1013536"/>
                  </a:lnTo>
                  <a:lnTo>
                    <a:pt x="209689" y="1013510"/>
                  </a:lnTo>
                  <a:lnTo>
                    <a:pt x="209880" y="1013218"/>
                  </a:lnTo>
                  <a:lnTo>
                    <a:pt x="209994" y="1012901"/>
                  </a:lnTo>
                  <a:close/>
                </a:path>
                <a:path w="287654" h="1043304">
                  <a:moveTo>
                    <a:pt x="211074" y="1012825"/>
                  </a:moveTo>
                  <a:lnTo>
                    <a:pt x="211035" y="1011555"/>
                  </a:lnTo>
                  <a:lnTo>
                    <a:pt x="210527" y="1012825"/>
                  </a:lnTo>
                  <a:lnTo>
                    <a:pt x="211074" y="1012825"/>
                  </a:lnTo>
                  <a:close/>
                </a:path>
                <a:path w="287654" h="1043304">
                  <a:moveTo>
                    <a:pt x="213144" y="1029144"/>
                  </a:moveTo>
                  <a:lnTo>
                    <a:pt x="213055" y="1029335"/>
                  </a:lnTo>
                  <a:lnTo>
                    <a:pt x="213144" y="1029144"/>
                  </a:lnTo>
                  <a:close/>
                </a:path>
                <a:path w="287654" h="1043304">
                  <a:moveTo>
                    <a:pt x="215430" y="1010285"/>
                  </a:moveTo>
                  <a:lnTo>
                    <a:pt x="215087" y="1010285"/>
                  </a:lnTo>
                  <a:lnTo>
                    <a:pt x="214134" y="1009015"/>
                  </a:lnTo>
                  <a:lnTo>
                    <a:pt x="212674" y="1014095"/>
                  </a:lnTo>
                  <a:lnTo>
                    <a:pt x="215290" y="1014095"/>
                  </a:lnTo>
                  <a:lnTo>
                    <a:pt x="215430" y="1010285"/>
                  </a:lnTo>
                  <a:close/>
                </a:path>
                <a:path w="287654" h="1043304">
                  <a:moveTo>
                    <a:pt x="216674" y="1011555"/>
                  </a:moveTo>
                  <a:lnTo>
                    <a:pt x="215404" y="1014095"/>
                  </a:lnTo>
                  <a:lnTo>
                    <a:pt x="216662" y="1014095"/>
                  </a:lnTo>
                  <a:lnTo>
                    <a:pt x="216674" y="1011555"/>
                  </a:lnTo>
                  <a:close/>
                </a:path>
                <a:path w="287654" h="1043304">
                  <a:moveTo>
                    <a:pt x="217500" y="1014095"/>
                  </a:moveTo>
                  <a:lnTo>
                    <a:pt x="216662" y="1014095"/>
                  </a:lnTo>
                  <a:lnTo>
                    <a:pt x="216649" y="1015733"/>
                  </a:lnTo>
                  <a:lnTo>
                    <a:pt x="217500" y="1014095"/>
                  </a:lnTo>
                  <a:close/>
                </a:path>
                <a:path w="287654" h="1043304">
                  <a:moveTo>
                    <a:pt x="220014" y="1033145"/>
                  </a:moveTo>
                  <a:lnTo>
                    <a:pt x="218821" y="1029335"/>
                  </a:lnTo>
                  <a:lnTo>
                    <a:pt x="218554" y="1033145"/>
                  </a:lnTo>
                  <a:lnTo>
                    <a:pt x="220014" y="1033145"/>
                  </a:lnTo>
                  <a:close/>
                </a:path>
                <a:path w="287654" h="1043304">
                  <a:moveTo>
                    <a:pt x="237451" y="1022350"/>
                  </a:moveTo>
                  <a:lnTo>
                    <a:pt x="236905" y="1021130"/>
                  </a:lnTo>
                  <a:lnTo>
                    <a:pt x="236613" y="1022223"/>
                  </a:lnTo>
                  <a:lnTo>
                    <a:pt x="237134" y="1022032"/>
                  </a:lnTo>
                  <a:lnTo>
                    <a:pt x="237451" y="1022350"/>
                  </a:lnTo>
                  <a:close/>
                </a:path>
                <a:path w="287654" h="1043304">
                  <a:moveTo>
                    <a:pt x="237667" y="1022819"/>
                  </a:moveTo>
                  <a:lnTo>
                    <a:pt x="237629" y="1022578"/>
                  </a:lnTo>
                  <a:lnTo>
                    <a:pt x="237553" y="1022438"/>
                  </a:lnTo>
                  <a:lnTo>
                    <a:pt x="237667" y="1022819"/>
                  </a:lnTo>
                  <a:close/>
                </a:path>
                <a:path w="287654" h="1043304">
                  <a:moveTo>
                    <a:pt x="243878" y="1019073"/>
                  </a:moveTo>
                  <a:lnTo>
                    <a:pt x="243814" y="1019454"/>
                  </a:lnTo>
                  <a:lnTo>
                    <a:pt x="243789" y="1019797"/>
                  </a:lnTo>
                  <a:lnTo>
                    <a:pt x="243776" y="1020127"/>
                  </a:lnTo>
                  <a:lnTo>
                    <a:pt x="243814" y="1019695"/>
                  </a:lnTo>
                  <a:lnTo>
                    <a:pt x="243852" y="1019302"/>
                  </a:lnTo>
                  <a:lnTo>
                    <a:pt x="243878" y="1019073"/>
                  </a:lnTo>
                  <a:close/>
                </a:path>
                <a:path w="287654" h="1043304">
                  <a:moveTo>
                    <a:pt x="244538" y="1027099"/>
                  </a:moveTo>
                  <a:lnTo>
                    <a:pt x="244309" y="1027633"/>
                  </a:lnTo>
                  <a:lnTo>
                    <a:pt x="244487" y="1028065"/>
                  </a:lnTo>
                  <a:lnTo>
                    <a:pt x="244538" y="1027099"/>
                  </a:lnTo>
                  <a:close/>
                </a:path>
                <a:path w="287654" h="1043304">
                  <a:moveTo>
                    <a:pt x="245021" y="1026795"/>
                  </a:moveTo>
                  <a:lnTo>
                    <a:pt x="244487" y="1028065"/>
                  </a:lnTo>
                  <a:lnTo>
                    <a:pt x="244843" y="1028065"/>
                  </a:lnTo>
                  <a:lnTo>
                    <a:pt x="245021" y="1026795"/>
                  </a:lnTo>
                  <a:close/>
                </a:path>
                <a:path w="287654" h="1043304">
                  <a:moveTo>
                    <a:pt x="245198" y="1025525"/>
                  </a:moveTo>
                  <a:lnTo>
                    <a:pt x="244779" y="1024509"/>
                  </a:lnTo>
                  <a:lnTo>
                    <a:pt x="244856" y="1024255"/>
                  </a:lnTo>
                  <a:lnTo>
                    <a:pt x="244678" y="1024255"/>
                  </a:lnTo>
                  <a:lnTo>
                    <a:pt x="244348" y="1024255"/>
                  </a:lnTo>
                  <a:lnTo>
                    <a:pt x="244513" y="1025525"/>
                  </a:lnTo>
                  <a:lnTo>
                    <a:pt x="244640" y="1025055"/>
                  </a:lnTo>
                  <a:lnTo>
                    <a:pt x="244538" y="1027099"/>
                  </a:lnTo>
                  <a:lnTo>
                    <a:pt x="245198" y="1025525"/>
                  </a:lnTo>
                  <a:close/>
                </a:path>
                <a:path w="287654" h="1043304">
                  <a:moveTo>
                    <a:pt x="251269" y="1020559"/>
                  </a:moveTo>
                  <a:lnTo>
                    <a:pt x="250621" y="1021905"/>
                  </a:lnTo>
                  <a:lnTo>
                    <a:pt x="250850" y="1021918"/>
                  </a:lnTo>
                  <a:lnTo>
                    <a:pt x="250964" y="1021549"/>
                  </a:lnTo>
                  <a:lnTo>
                    <a:pt x="251117" y="1021080"/>
                  </a:lnTo>
                  <a:lnTo>
                    <a:pt x="251269" y="1020559"/>
                  </a:lnTo>
                  <a:close/>
                </a:path>
                <a:path w="287654" h="1043304">
                  <a:moveTo>
                    <a:pt x="254165" y="1034415"/>
                  </a:moveTo>
                  <a:lnTo>
                    <a:pt x="254101" y="1034110"/>
                  </a:lnTo>
                  <a:lnTo>
                    <a:pt x="253542" y="1033145"/>
                  </a:lnTo>
                  <a:lnTo>
                    <a:pt x="253174" y="1034415"/>
                  </a:lnTo>
                  <a:lnTo>
                    <a:pt x="254165" y="1034415"/>
                  </a:lnTo>
                  <a:close/>
                </a:path>
                <a:path w="287654" h="1043304">
                  <a:moveTo>
                    <a:pt x="260438" y="1022692"/>
                  </a:moveTo>
                  <a:lnTo>
                    <a:pt x="260235" y="1022527"/>
                  </a:lnTo>
                  <a:lnTo>
                    <a:pt x="259803" y="1025448"/>
                  </a:lnTo>
                  <a:lnTo>
                    <a:pt x="259562" y="1026706"/>
                  </a:lnTo>
                  <a:lnTo>
                    <a:pt x="259829" y="1025525"/>
                  </a:lnTo>
                  <a:lnTo>
                    <a:pt x="260070" y="1024966"/>
                  </a:lnTo>
                  <a:lnTo>
                    <a:pt x="260299" y="1024763"/>
                  </a:lnTo>
                  <a:lnTo>
                    <a:pt x="260362" y="1024216"/>
                  </a:lnTo>
                  <a:lnTo>
                    <a:pt x="260426" y="1023543"/>
                  </a:lnTo>
                  <a:lnTo>
                    <a:pt x="260438" y="1022692"/>
                  </a:lnTo>
                  <a:close/>
                </a:path>
                <a:path w="287654" h="1043304">
                  <a:moveTo>
                    <a:pt x="260845" y="1037653"/>
                  </a:moveTo>
                  <a:lnTo>
                    <a:pt x="260604" y="1038898"/>
                  </a:lnTo>
                  <a:lnTo>
                    <a:pt x="260705" y="1038390"/>
                  </a:lnTo>
                  <a:lnTo>
                    <a:pt x="260781" y="1037996"/>
                  </a:lnTo>
                  <a:lnTo>
                    <a:pt x="260845" y="1037653"/>
                  </a:lnTo>
                  <a:close/>
                </a:path>
                <a:path w="287654" h="1043304">
                  <a:moveTo>
                    <a:pt x="261696" y="1040765"/>
                  </a:moveTo>
                  <a:lnTo>
                    <a:pt x="261543" y="1040409"/>
                  </a:lnTo>
                  <a:lnTo>
                    <a:pt x="261404" y="1040765"/>
                  </a:lnTo>
                  <a:lnTo>
                    <a:pt x="261696" y="1040765"/>
                  </a:lnTo>
                  <a:close/>
                </a:path>
                <a:path w="287654" h="1043304">
                  <a:moveTo>
                    <a:pt x="264782" y="1039495"/>
                  </a:moveTo>
                  <a:lnTo>
                    <a:pt x="264414" y="1040028"/>
                  </a:lnTo>
                  <a:lnTo>
                    <a:pt x="264287" y="1040765"/>
                  </a:lnTo>
                  <a:lnTo>
                    <a:pt x="264515" y="1041006"/>
                  </a:lnTo>
                  <a:lnTo>
                    <a:pt x="264782" y="1039495"/>
                  </a:lnTo>
                  <a:close/>
                </a:path>
                <a:path w="287654" h="1043304">
                  <a:moveTo>
                    <a:pt x="264934" y="1028065"/>
                  </a:moveTo>
                  <a:lnTo>
                    <a:pt x="264617" y="1029335"/>
                  </a:lnTo>
                  <a:lnTo>
                    <a:pt x="264502" y="1030605"/>
                  </a:lnTo>
                  <a:lnTo>
                    <a:pt x="264795" y="1030605"/>
                  </a:lnTo>
                  <a:lnTo>
                    <a:pt x="264934" y="1028065"/>
                  </a:lnTo>
                  <a:close/>
                </a:path>
                <a:path w="287654" h="1043304">
                  <a:moveTo>
                    <a:pt x="265442" y="1042035"/>
                  </a:moveTo>
                  <a:lnTo>
                    <a:pt x="264515" y="1041006"/>
                  </a:lnTo>
                  <a:lnTo>
                    <a:pt x="264337" y="1042035"/>
                  </a:lnTo>
                  <a:lnTo>
                    <a:pt x="265442" y="1042035"/>
                  </a:lnTo>
                  <a:close/>
                </a:path>
                <a:path w="287654" h="1043304">
                  <a:moveTo>
                    <a:pt x="265772" y="1030605"/>
                  </a:moveTo>
                  <a:lnTo>
                    <a:pt x="264795" y="1030605"/>
                  </a:lnTo>
                  <a:lnTo>
                    <a:pt x="264744" y="1031582"/>
                  </a:lnTo>
                  <a:lnTo>
                    <a:pt x="265772" y="1030605"/>
                  </a:lnTo>
                  <a:close/>
                </a:path>
                <a:path w="287654" h="1043304">
                  <a:moveTo>
                    <a:pt x="272237" y="1028065"/>
                  </a:moveTo>
                  <a:lnTo>
                    <a:pt x="272084" y="1028065"/>
                  </a:lnTo>
                  <a:lnTo>
                    <a:pt x="272237" y="1028065"/>
                  </a:lnTo>
                  <a:close/>
                </a:path>
                <a:path w="287654" h="1043304">
                  <a:moveTo>
                    <a:pt x="275196" y="1029335"/>
                  </a:moveTo>
                  <a:lnTo>
                    <a:pt x="274701" y="1028065"/>
                  </a:lnTo>
                  <a:lnTo>
                    <a:pt x="274726" y="1028458"/>
                  </a:lnTo>
                  <a:lnTo>
                    <a:pt x="275196" y="1029335"/>
                  </a:lnTo>
                  <a:close/>
                </a:path>
                <a:path w="287654" h="1043304">
                  <a:moveTo>
                    <a:pt x="276821" y="1040980"/>
                  </a:moveTo>
                  <a:lnTo>
                    <a:pt x="276669" y="1041006"/>
                  </a:lnTo>
                  <a:lnTo>
                    <a:pt x="276542" y="1041019"/>
                  </a:lnTo>
                  <a:lnTo>
                    <a:pt x="276402" y="1040980"/>
                  </a:lnTo>
                  <a:lnTo>
                    <a:pt x="276593" y="1041082"/>
                  </a:lnTo>
                  <a:lnTo>
                    <a:pt x="276720" y="1041082"/>
                  </a:lnTo>
                  <a:close/>
                </a:path>
                <a:path w="287654" h="1043304">
                  <a:moveTo>
                    <a:pt x="277215" y="1040003"/>
                  </a:moveTo>
                  <a:lnTo>
                    <a:pt x="277164" y="1039736"/>
                  </a:lnTo>
                  <a:lnTo>
                    <a:pt x="277063" y="1040472"/>
                  </a:lnTo>
                  <a:lnTo>
                    <a:pt x="276974" y="1040828"/>
                  </a:lnTo>
                  <a:lnTo>
                    <a:pt x="276821" y="1040980"/>
                  </a:lnTo>
                  <a:lnTo>
                    <a:pt x="277126" y="1040841"/>
                  </a:lnTo>
                  <a:lnTo>
                    <a:pt x="277190" y="1040409"/>
                  </a:lnTo>
                  <a:lnTo>
                    <a:pt x="277215" y="1040003"/>
                  </a:lnTo>
                  <a:close/>
                </a:path>
                <a:path w="287654" h="1043304">
                  <a:moveTo>
                    <a:pt x="277583" y="1040498"/>
                  </a:moveTo>
                  <a:lnTo>
                    <a:pt x="277418" y="1040638"/>
                  </a:lnTo>
                  <a:lnTo>
                    <a:pt x="277291" y="1040752"/>
                  </a:lnTo>
                  <a:lnTo>
                    <a:pt x="277126" y="1040841"/>
                  </a:lnTo>
                  <a:lnTo>
                    <a:pt x="277063" y="1041387"/>
                  </a:lnTo>
                  <a:lnTo>
                    <a:pt x="277253" y="1041222"/>
                  </a:lnTo>
                  <a:lnTo>
                    <a:pt x="277418" y="1040917"/>
                  </a:lnTo>
                  <a:lnTo>
                    <a:pt x="277583" y="1040498"/>
                  </a:lnTo>
                  <a:close/>
                </a:path>
                <a:path w="287654" h="1043304">
                  <a:moveTo>
                    <a:pt x="278104" y="1031875"/>
                  </a:moveTo>
                  <a:lnTo>
                    <a:pt x="276567" y="1035685"/>
                  </a:lnTo>
                  <a:lnTo>
                    <a:pt x="276377" y="1034415"/>
                  </a:lnTo>
                  <a:lnTo>
                    <a:pt x="276364" y="1033145"/>
                  </a:lnTo>
                  <a:lnTo>
                    <a:pt x="276352" y="1031875"/>
                  </a:lnTo>
                  <a:lnTo>
                    <a:pt x="276999" y="1031875"/>
                  </a:lnTo>
                  <a:lnTo>
                    <a:pt x="276250" y="1029335"/>
                  </a:lnTo>
                  <a:lnTo>
                    <a:pt x="276098" y="1033145"/>
                  </a:lnTo>
                  <a:lnTo>
                    <a:pt x="275501" y="1030605"/>
                  </a:lnTo>
                  <a:lnTo>
                    <a:pt x="274853" y="1030605"/>
                  </a:lnTo>
                  <a:lnTo>
                    <a:pt x="274726" y="1028458"/>
                  </a:lnTo>
                  <a:lnTo>
                    <a:pt x="273824" y="1026795"/>
                  </a:lnTo>
                  <a:lnTo>
                    <a:pt x="272402" y="1031875"/>
                  </a:lnTo>
                  <a:lnTo>
                    <a:pt x="272084" y="1028141"/>
                  </a:lnTo>
                  <a:lnTo>
                    <a:pt x="269938" y="1029335"/>
                  </a:lnTo>
                  <a:lnTo>
                    <a:pt x="271767" y="1031875"/>
                  </a:lnTo>
                  <a:lnTo>
                    <a:pt x="269786" y="1035685"/>
                  </a:lnTo>
                  <a:lnTo>
                    <a:pt x="269621" y="1031875"/>
                  </a:lnTo>
                  <a:lnTo>
                    <a:pt x="269405" y="1026795"/>
                  </a:lnTo>
                  <a:lnTo>
                    <a:pt x="268884" y="1030605"/>
                  </a:lnTo>
                  <a:lnTo>
                    <a:pt x="268249" y="1029335"/>
                  </a:lnTo>
                  <a:lnTo>
                    <a:pt x="268452" y="1028065"/>
                  </a:lnTo>
                  <a:lnTo>
                    <a:pt x="267411" y="1030605"/>
                  </a:lnTo>
                  <a:lnTo>
                    <a:pt x="268465" y="1030605"/>
                  </a:lnTo>
                  <a:lnTo>
                    <a:pt x="267792" y="1031875"/>
                  </a:lnTo>
                  <a:lnTo>
                    <a:pt x="266979" y="1029335"/>
                  </a:lnTo>
                  <a:lnTo>
                    <a:pt x="264655" y="1033145"/>
                  </a:lnTo>
                  <a:lnTo>
                    <a:pt x="264731" y="1031875"/>
                  </a:lnTo>
                  <a:lnTo>
                    <a:pt x="264744" y="1031582"/>
                  </a:lnTo>
                  <a:lnTo>
                    <a:pt x="264452" y="1031875"/>
                  </a:lnTo>
                  <a:lnTo>
                    <a:pt x="264502" y="1030605"/>
                  </a:lnTo>
                  <a:lnTo>
                    <a:pt x="264541" y="1029652"/>
                  </a:lnTo>
                  <a:lnTo>
                    <a:pt x="264706" y="1025525"/>
                  </a:lnTo>
                  <a:lnTo>
                    <a:pt x="263004" y="1031875"/>
                  </a:lnTo>
                  <a:lnTo>
                    <a:pt x="262394" y="1029652"/>
                  </a:lnTo>
                  <a:lnTo>
                    <a:pt x="262382" y="1029004"/>
                  </a:lnTo>
                  <a:lnTo>
                    <a:pt x="262915" y="1026795"/>
                  </a:lnTo>
                  <a:lnTo>
                    <a:pt x="263677" y="1028065"/>
                  </a:lnTo>
                  <a:lnTo>
                    <a:pt x="263321" y="1026795"/>
                  </a:lnTo>
                  <a:lnTo>
                    <a:pt x="262978" y="1025525"/>
                  </a:lnTo>
                  <a:lnTo>
                    <a:pt x="261848" y="1030605"/>
                  </a:lnTo>
                  <a:lnTo>
                    <a:pt x="261213" y="1024255"/>
                  </a:lnTo>
                  <a:lnTo>
                    <a:pt x="260299" y="1025525"/>
                  </a:lnTo>
                  <a:lnTo>
                    <a:pt x="259791" y="1029335"/>
                  </a:lnTo>
                  <a:lnTo>
                    <a:pt x="259054" y="1028065"/>
                  </a:lnTo>
                  <a:lnTo>
                    <a:pt x="258305" y="1026795"/>
                  </a:lnTo>
                  <a:lnTo>
                    <a:pt x="256755" y="1028065"/>
                  </a:lnTo>
                  <a:lnTo>
                    <a:pt x="257009" y="1026795"/>
                  </a:lnTo>
                  <a:lnTo>
                    <a:pt x="254431" y="1025525"/>
                  </a:lnTo>
                  <a:lnTo>
                    <a:pt x="253580" y="1024509"/>
                  </a:lnTo>
                  <a:lnTo>
                    <a:pt x="253479" y="1022985"/>
                  </a:lnTo>
                  <a:lnTo>
                    <a:pt x="252691" y="1026795"/>
                  </a:lnTo>
                  <a:lnTo>
                    <a:pt x="251460" y="1025525"/>
                  </a:lnTo>
                  <a:lnTo>
                    <a:pt x="250380" y="1026795"/>
                  </a:lnTo>
                  <a:lnTo>
                    <a:pt x="250571" y="1025525"/>
                  </a:lnTo>
                  <a:lnTo>
                    <a:pt x="250774" y="1024255"/>
                  </a:lnTo>
                  <a:lnTo>
                    <a:pt x="251091" y="1024255"/>
                  </a:lnTo>
                  <a:lnTo>
                    <a:pt x="251752" y="1022985"/>
                  </a:lnTo>
                  <a:lnTo>
                    <a:pt x="250850" y="1022985"/>
                  </a:lnTo>
                  <a:lnTo>
                    <a:pt x="250456" y="1024255"/>
                  </a:lnTo>
                  <a:lnTo>
                    <a:pt x="249428" y="1024255"/>
                  </a:lnTo>
                  <a:lnTo>
                    <a:pt x="250088" y="1021715"/>
                  </a:lnTo>
                  <a:lnTo>
                    <a:pt x="248881" y="1021715"/>
                  </a:lnTo>
                  <a:lnTo>
                    <a:pt x="247129" y="1025525"/>
                  </a:lnTo>
                  <a:lnTo>
                    <a:pt x="245922" y="1022985"/>
                  </a:lnTo>
                  <a:lnTo>
                    <a:pt x="245364" y="1025525"/>
                  </a:lnTo>
                  <a:lnTo>
                    <a:pt x="245897" y="1030605"/>
                  </a:lnTo>
                  <a:lnTo>
                    <a:pt x="243928" y="1031875"/>
                  </a:lnTo>
                  <a:lnTo>
                    <a:pt x="244487" y="1028065"/>
                  </a:lnTo>
                  <a:lnTo>
                    <a:pt x="244132" y="1028065"/>
                  </a:lnTo>
                  <a:lnTo>
                    <a:pt x="244309" y="1027633"/>
                  </a:lnTo>
                  <a:lnTo>
                    <a:pt x="243954" y="1026795"/>
                  </a:lnTo>
                  <a:lnTo>
                    <a:pt x="244322" y="1025525"/>
                  </a:lnTo>
                  <a:lnTo>
                    <a:pt x="243801" y="1025525"/>
                  </a:lnTo>
                  <a:lnTo>
                    <a:pt x="244170" y="1024255"/>
                  </a:lnTo>
                  <a:lnTo>
                    <a:pt x="244297" y="1024255"/>
                  </a:lnTo>
                  <a:lnTo>
                    <a:pt x="243751" y="1022985"/>
                  </a:lnTo>
                  <a:lnTo>
                    <a:pt x="243776" y="1020445"/>
                  </a:lnTo>
                  <a:lnTo>
                    <a:pt x="243687" y="1021194"/>
                  </a:lnTo>
                  <a:lnTo>
                    <a:pt x="243573" y="1021918"/>
                  </a:lnTo>
                  <a:lnTo>
                    <a:pt x="243281" y="1022985"/>
                  </a:lnTo>
                  <a:lnTo>
                    <a:pt x="242773" y="1024255"/>
                  </a:lnTo>
                  <a:lnTo>
                    <a:pt x="241566" y="1022985"/>
                  </a:lnTo>
                  <a:lnTo>
                    <a:pt x="242811" y="1021715"/>
                  </a:lnTo>
                  <a:lnTo>
                    <a:pt x="242328" y="1020445"/>
                  </a:lnTo>
                  <a:lnTo>
                    <a:pt x="241769" y="1021715"/>
                  </a:lnTo>
                  <a:lnTo>
                    <a:pt x="241300" y="1019175"/>
                  </a:lnTo>
                  <a:lnTo>
                    <a:pt x="240715" y="1022985"/>
                  </a:lnTo>
                  <a:lnTo>
                    <a:pt x="240360" y="1022985"/>
                  </a:lnTo>
                  <a:lnTo>
                    <a:pt x="240563" y="1021715"/>
                  </a:lnTo>
                  <a:lnTo>
                    <a:pt x="240588" y="1020445"/>
                  </a:lnTo>
                  <a:lnTo>
                    <a:pt x="239725" y="1021715"/>
                  </a:lnTo>
                  <a:lnTo>
                    <a:pt x="237667" y="1020445"/>
                  </a:lnTo>
                  <a:lnTo>
                    <a:pt x="237693" y="1022896"/>
                  </a:lnTo>
                  <a:lnTo>
                    <a:pt x="237693" y="1023073"/>
                  </a:lnTo>
                  <a:lnTo>
                    <a:pt x="237693" y="1022934"/>
                  </a:lnTo>
                  <a:lnTo>
                    <a:pt x="237820" y="1024255"/>
                  </a:lnTo>
                  <a:lnTo>
                    <a:pt x="237693" y="1024255"/>
                  </a:lnTo>
                  <a:lnTo>
                    <a:pt x="235051" y="1026795"/>
                  </a:lnTo>
                  <a:lnTo>
                    <a:pt x="234746" y="1025525"/>
                  </a:lnTo>
                  <a:lnTo>
                    <a:pt x="234442" y="1024255"/>
                  </a:lnTo>
                  <a:lnTo>
                    <a:pt x="233832" y="1021715"/>
                  </a:lnTo>
                  <a:lnTo>
                    <a:pt x="228968" y="1021715"/>
                  </a:lnTo>
                  <a:lnTo>
                    <a:pt x="227622" y="1022985"/>
                  </a:lnTo>
                  <a:lnTo>
                    <a:pt x="227253" y="1022985"/>
                  </a:lnTo>
                  <a:lnTo>
                    <a:pt x="227215" y="1021715"/>
                  </a:lnTo>
                  <a:lnTo>
                    <a:pt x="227647" y="1020445"/>
                  </a:lnTo>
                  <a:lnTo>
                    <a:pt x="226555" y="1020445"/>
                  </a:lnTo>
                  <a:lnTo>
                    <a:pt x="226161" y="1021715"/>
                  </a:lnTo>
                  <a:lnTo>
                    <a:pt x="225247" y="1020445"/>
                  </a:lnTo>
                  <a:lnTo>
                    <a:pt x="226123" y="1018768"/>
                  </a:lnTo>
                  <a:lnTo>
                    <a:pt x="226491" y="1019175"/>
                  </a:lnTo>
                  <a:lnTo>
                    <a:pt x="226148" y="1018717"/>
                  </a:lnTo>
                  <a:lnTo>
                    <a:pt x="226568" y="1017905"/>
                  </a:lnTo>
                  <a:lnTo>
                    <a:pt x="225513" y="1017905"/>
                  </a:lnTo>
                  <a:lnTo>
                    <a:pt x="225679" y="1015365"/>
                  </a:lnTo>
                  <a:lnTo>
                    <a:pt x="223735" y="1017905"/>
                  </a:lnTo>
                  <a:lnTo>
                    <a:pt x="224790" y="1015365"/>
                  </a:lnTo>
                  <a:lnTo>
                    <a:pt x="222935" y="1015365"/>
                  </a:lnTo>
                  <a:lnTo>
                    <a:pt x="223291" y="1017905"/>
                  </a:lnTo>
                  <a:lnTo>
                    <a:pt x="222567" y="1017905"/>
                  </a:lnTo>
                  <a:lnTo>
                    <a:pt x="221576" y="1016635"/>
                  </a:lnTo>
                  <a:lnTo>
                    <a:pt x="222745" y="1014095"/>
                  </a:lnTo>
                  <a:lnTo>
                    <a:pt x="221488" y="1009015"/>
                  </a:lnTo>
                  <a:lnTo>
                    <a:pt x="216623" y="1019175"/>
                  </a:lnTo>
                  <a:lnTo>
                    <a:pt x="216649" y="1016635"/>
                  </a:lnTo>
                  <a:lnTo>
                    <a:pt x="216649" y="1015733"/>
                  </a:lnTo>
                  <a:lnTo>
                    <a:pt x="216192" y="1016635"/>
                  </a:lnTo>
                  <a:lnTo>
                    <a:pt x="215201" y="1016635"/>
                  </a:lnTo>
                  <a:lnTo>
                    <a:pt x="215252" y="1015365"/>
                  </a:lnTo>
                  <a:lnTo>
                    <a:pt x="212318" y="1015365"/>
                  </a:lnTo>
                  <a:lnTo>
                    <a:pt x="210947" y="1015365"/>
                  </a:lnTo>
                  <a:lnTo>
                    <a:pt x="210223" y="1017905"/>
                  </a:lnTo>
                  <a:lnTo>
                    <a:pt x="208699" y="1019175"/>
                  </a:lnTo>
                  <a:lnTo>
                    <a:pt x="207721" y="1017905"/>
                  </a:lnTo>
                  <a:lnTo>
                    <a:pt x="208838" y="1014095"/>
                  </a:lnTo>
                  <a:lnTo>
                    <a:pt x="209499" y="1013231"/>
                  </a:lnTo>
                  <a:lnTo>
                    <a:pt x="209804" y="1012825"/>
                  </a:lnTo>
                  <a:lnTo>
                    <a:pt x="210108" y="1012825"/>
                  </a:lnTo>
                  <a:lnTo>
                    <a:pt x="209994" y="1014095"/>
                  </a:lnTo>
                  <a:lnTo>
                    <a:pt x="210464" y="1012825"/>
                  </a:lnTo>
                  <a:lnTo>
                    <a:pt x="210350" y="1011555"/>
                  </a:lnTo>
                  <a:lnTo>
                    <a:pt x="209245" y="1011555"/>
                  </a:lnTo>
                  <a:lnTo>
                    <a:pt x="209042" y="1010958"/>
                  </a:lnTo>
                  <a:lnTo>
                    <a:pt x="209765" y="1009015"/>
                  </a:lnTo>
                  <a:lnTo>
                    <a:pt x="208749" y="1010107"/>
                  </a:lnTo>
                  <a:lnTo>
                    <a:pt x="208724" y="1010958"/>
                  </a:lnTo>
                  <a:lnTo>
                    <a:pt x="208826" y="1011555"/>
                  </a:lnTo>
                  <a:lnTo>
                    <a:pt x="208597" y="1010285"/>
                  </a:lnTo>
                  <a:lnTo>
                    <a:pt x="208749" y="1010107"/>
                  </a:lnTo>
                  <a:lnTo>
                    <a:pt x="208381" y="1009015"/>
                  </a:lnTo>
                  <a:lnTo>
                    <a:pt x="207060" y="1011555"/>
                  </a:lnTo>
                  <a:lnTo>
                    <a:pt x="206019" y="1009015"/>
                  </a:lnTo>
                  <a:lnTo>
                    <a:pt x="205917" y="1010958"/>
                  </a:lnTo>
                  <a:lnTo>
                    <a:pt x="205816" y="1011555"/>
                  </a:lnTo>
                  <a:lnTo>
                    <a:pt x="205587" y="1011555"/>
                  </a:lnTo>
                  <a:lnTo>
                    <a:pt x="204012" y="1009065"/>
                  </a:lnTo>
                  <a:lnTo>
                    <a:pt x="203974" y="1014095"/>
                  </a:lnTo>
                  <a:lnTo>
                    <a:pt x="202374" y="1014095"/>
                  </a:lnTo>
                  <a:lnTo>
                    <a:pt x="202272" y="1012825"/>
                  </a:lnTo>
                  <a:lnTo>
                    <a:pt x="202171" y="1011555"/>
                  </a:lnTo>
                  <a:lnTo>
                    <a:pt x="203974" y="1009116"/>
                  </a:lnTo>
                  <a:lnTo>
                    <a:pt x="202158" y="1010285"/>
                  </a:lnTo>
                  <a:lnTo>
                    <a:pt x="201688" y="1009015"/>
                  </a:lnTo>
                  <a:lnTo>
                    <a:pt x="202666" y="1007745"/>
                  </a:lnTo>
                  <a:lnTo>
                    <a:pt x="203657" y="1006475"/>
                  </a:lnTo>
                  <a:lnTo>
                    <a:pt x="201625" y="1007745"/>
                  </a:lnTo>
                  <a:lnTo>
                    <a:pt x="201714" y="1005205"/>
                  </a:lnTo>
                  <a:lnTo>
                    <a:pt x="201764" y="1003935"/>
                  </a:lnTo>
                  <a:lnTo>
                    <a:pt x="201193" y="1003935"/>
                  </a:lnTo>
                  <a:lnTo>
                    <a:pt x="202171" y="1002665"/>
                  </a:lnTo>
                  <a:lnTo>
                    <a:pt x="200926" y="1002665"/>
                  </a:lnTo>
                  <a:lnTo>
                    <a:pt x="200520" y="1005205"/>
                  </a:lnTo>
                  <a:lnTo>
                    <a:pt x="200266" y="1005205"/>
                  </a:lnTo>
                  <a:lnTo>
                    <a:pt x="200025" y="1004265"/>
                  </a:lnTo>
                  <a:lnTo>
                    <a:pt x="199351" y="1005205"/>
                  </a:lnTo>
                  <a:lnTo>
                    <a:pt x="199275" y="1007745"/>
                  </a:lnTo>
                  <a:lnTo>
                    <a:pt x="197853" y="1008913"/>
                  </a:lnTo>
                  <a:lnTo>
                    <a:pt x="197700" y="1008697"/>
                  </a:lnTo>
                  <a:lnTo>
                    <a:pt x="197827" y="1008938"/>
                  </a:lnTo>
                  <a:lnTo>
                    <a:pt x="197764" y="1007745"/>
                  </a:lnTo>
                  <a:lnTo>
                    <a:pt x="197472" y="1003935"/>
                  </a:lnTo>
                  <a:lnTo>
                    <a:pt x="198056" y="1003935"/>
                  </a:lnTo>
                  <a:lnTo>
                    <a:pt x="198120" y="1002665"/>
                  </a:lnTo>
                  <a:lnTo>
                    <a:pt x="198513" y="1002665"/>
                  </a:lnTo>
                  <a:lnTo>
                    <a:pt x="197929" y="998855"/>
                  </a:lnTo>
                  <a:lnTo>
                    <a:pt x="196570" y="1006475"/>
                  </a:lnTo>
                  <a:lnTo>
                    <a:pt x="197370" y="1008049"/>
                  </a:lnTo>
                  <a:lnTo>
                    <a:pt x="195668" y="1010285"/>
                  </a:lnTo>
                  <a:lnTo>
                    <a:pt x="196570" y="1006475"/>
                  </a:lnTo>
                  <a:lnTo>
                    <a:pt x="194945" y="1005205"/>
                  </a:lnTo>
                  <a:lnTo>
                    <a:pt x="195783" y="1003935"/>
                  </a:lnTo>
                  <a:lnTo>
                    <a:pt x="195770" y="1003084"/>
                  </a:lnTo>
                  <a:lnTo>
                    <a:pt x="194627" y="1005205"/>
                  </a:lnTo>
                  <a:lnTo>
                    <a:pt x="193535" y="1006475"/>
                  </a:lnTo>
                  <a:lnTo>
                    <a:pt x="192976" y="1003935"/>
                  </a:lnTo>
                  <a:lnTo>
                    <a:pt x="192024" y="1006475"/>
                  </a:lnTo>
                  <a:lnTo>
                    <a:pt x="191516" y="1006475"/>
                  </a:lnTo>
                  <a:lnTo>
                    <a:pt x="191922" y="1007745"/>
                  </a:lnTo>
                  <a:lnTo>
                    <a:pt x="191071" y="1009015"/>
                  </a:lnTo>
                  <a:lnTo>
                    <a:pt x="189687" y="1009015"/>
                  </a:lnTo>
                  <a:lnTo>
                    <a:pt x="188696" y="1010285"/>
                  </a:lnTo>
                  <a:lnTo>
                    <a:pt x="189204" y="1007745"/>
                  </a:lnTo>
                  <a:lnTo>
                    <a:pt x="189712" y="1005205"/>
                  </a:lnTo>
                  <a:lnTo>
                    <a:pt x="189966" y="1003935"/>
                  </a:lnTo>
                  <a:lnTo>
                    <a:pt x="188036" y="1005205"/>
                  </a:lnTo>
                  <a:lnTo>
                    <a:pt x="187960" y="1003935"/>
                  </a:lnTo>
                  <a:lnTo>
                    <a:pt x="189230" y="1002665"/>
                  </a:lnTo>
                  <a:lnTo>
                    <a:pt x="189064" y="1001395"/>
                  </a:lnTo>
                  <a:lnTo>
                    <a:pt x="186944" y="1002665"/>
                  </a:lnTo>
                  <a:lnTo>
                    <a:pt x="188633" y="997585"/>
                  </a:lnTo>
                  <a:lnTo>
                    <a:pt x="186626" y="1000125"/>
                  </a:lnTo>
                  <a:lnTo>
                    <a:pt x="186080" y="1001395"/>
                  </a:lnTo>
                  <a:lnTo>
                    <a:pt x="186385" y="1001395"/>
                  </a:lnTo>
                  <a:lnTo>
                    <a:pt x="184569" y="1003935"/>
                  </a:lnTo>
                  <a:lnTo>
                    <a:pt x="187375" y="1002665"/>
                  </a:lnTo>
                  <a:lnTo>
                    <a:pt x="186855" y="1003160"/>
                  </a:lnTo>
                  <a:lnTo>
                    <a:pt x="186855" y="1005205"/>
                  </a:lnTo>
                  <a:lnTo>
                    <a:pt x="185483" y="1006475"/>
                  </a:lnTo>
                  <a:lnTo>
                    <a:pt x="185762" y="1006475"/>
                  </a:lnTo>
                  <a:lnTo>
                    <a:pt x="185331" y="1007745"/>
                  </a:lnTo>
                  <a:lnTo>
                    <a:pt x="185483" y="1006475"/>
                  </a:lnTo>
                  <a:lnTo>
                    <a:pt x="185635" y="1005205"/>
                  </a:lnTo>
                  <a:lnTo>
                    <a:pt x="185674" y="1004862"/>
                  </a:lnTo>
                  <a:lnTo>
                    <a:pt x="186613" y="1003935"/>
                  </a:lnTo>
                  <a:lnTo>
                    <a:pt x="186855" y="1005205"/>
                  </a:lnTo>
                  <a:lnTo>
                    <a:pt x="186855" y="1003160"/>
                  </a:lnTo>
                  <a:lnTo>
                    <a:pt x="185750" y="1004189"/>
                  </a:lnTo>
                  <a:lnTo>
                    <a:pt x="185775" y="1003935"/>
                  </a:lnTo>
                  <a:lnTo>
                    <a:pt x="185470" y="1004443"/>
                  </a:lnTo>
                  <a:lnTo>
                    <a:pt x="184670" y="1005205"/>
                  </a:lnTo>
                  <a:lnTo>
                    <a:pt x="185013" y="1005205"/>
                  </a:lnTo>
                  <a:lnTo>
                    <a:pt x="182740" y="1009015"/>
                  </a:lnTo>
                  <a:lnTo>
                    <a:pt x="182676" y="1007745"/>
                  </a:lnTo>
                  <a:lnTo>
                    <a:pt x="182626" y="1006449"/>
                  </a:lnTo>
                  <a:lnTo>
                    <a:pt x="184340" y="1002665"/>
                  </a:lnTo>
                  <a:lnTo>
                    <a:pt x="184912" y="1001395"/>
                  </a:lnTo>
                  <a:lnTo>
                    <a:pt x="184391" y="997585"/>
                  </a:lnTo>
                  <a:lnTo>
                    <a:pt x="180987" y="1002665"/>
                  </a:lnTo>
                  <a:lnTo>
                    <a:pt x="179565" y="1000125"/>
                  </a:lnTo>
                  <a:lnTo>
                    <a:pt x="179793" y="1001395"/>
                  </a:lnTo>
                  <a:lnTo>
                    <a:pt x="178587" y="1003935"/>
                  </a:lnTo>
                  <a:lnTo>
                    <a:pt x="178498" y="1002665"/>
                  </a:lnTo>
                  <a:lnTo>
                    <a:pt x="178409" y="1001395"/>
                  </a:lnTo>
                  <a:lnTo>
                    <a:pt x="177368" y="1002665"/>
                  </a:lnTo>
                  <a:lnTo>
                    <a:pt x="177800" y="1001395"/>
                  </a:lnTo>
                  <a:lnTo>
                    <a:pt x="178231" y="1000125"/>
                  </a:lnTo>
                  <a:lnTo>
                    <a:pt x="178104" y="998855"/>
                  </a:lnTo>
                  <a:lnTo>
                    <a:pt x="178333" y="997585"/>
                  </a:lnTo>
                  <a:lnTo>
                    <a:pt x="177774" y="1000125"/>
                  </a:lnTo>
                  <a:lnTo>
                    <a:pt x="176923" y="997585"/>
                  </a:lnTo>
                  <a:lnTo>
                    <a:pt x="175120" y="1001395"/>
                  </a:lnTo>
                  <a:lnTo>
                    <a:pt x="175298" y="998855"/>
                  </a:lnTo>
                  <a:lnTo>
                    <a:pt x="174117" y="996315"/>
                  </a:lnTo>
                  <a:lnTo>
                    <a:pt x="171094" y="1002665"/>
                  </a:lnTo>
                  <a:lnTo>
                    <a:pt x="169786" y="1001395"/>
                  </a:lnTo>
                  <a:lnTo>
                    <a:pt x="171170" y="1000125"/>
                  </a:lnTo>
                  <a:lnTo>
                    <a:pt x="171043" y="997585"/>
                  </a:lnTo>
                  <a:lnTo>
                    <a:pt x="171335" y="997585"/>
                  </a:lnTo>
                  <a:lnTo>
                    <a:pt x="171551" y="996315"/>
                  </a:lnTo>
                  <a:lnTo>
                    <a:pt x="168744" y="1000125"/>
                  </a:lnTo>
                  <a:lnTo>
                    <a:pt x="169062" y="997585"/>
                  </a:lnTo>
                  <a:lnTo>
                    <a:pt x="168465" y="998855"/>
                  </a:lnTo>
                  <a:lnTo>
                    <a:pt x="167487" y="1000125"/>
                  </a:lnTo>
                  <a:lnTo>
                    <a:pt x="165912" y="1000125"/>
                  </a:lnTo>
                  <a:lnTo>
                    <a:pt x="165468" y="1002665"/>
                  </a:lnTo>
                  <a:lnTo>
                    <a:pt x="165836" y="1000125"/>
                  </a:lnTo>
                  <a:lnTo>
                    <a:pt x="166585" y="995045"/>
                  </a:lnTo>
                  <a:lnTo>
                    <a:pt x="160832" y="1000125"/>
                  </a:lnTo>
                  <a:lnTo>
                    <a:pt x="161074" y="998855"/>
                  </a:lnTo>
                  <a:lnTo>
                    <a:pt x="161823" y="995045"/>
                  </a:lnTo>
                  <a:lnTo>
                    <a:pt x="158775" y="995045"/>
                  </a:lnTo>
                  <a:lnTo>
                    <a:pt x="157695" y="993775"/>
                  </a:lnTo>
                  <a:lnTo>
                    <a:pt x="158254" y="993775"/>
                  </a:lnTo>
                  <a:lnTo>
                    <a:pt x="157721" y="991235"/>
                  </a:lnTo>
                  <a:lnTo>
                    <a:pt x="154749" y="998855"/>
                  </a:lnTo>
                  <a:lnTo>
                    <a:pt x="154419" y="997585"/>
                  </a:lnTo>
                  <a:lnTo>
                    <a:pt x="154089" y="996315"/>
                  </a:lnTo>
                  <a:lnTo>
                    <a:pt x="154787" y="992505"/>
                  </a:lnTo>
                  <a:lnTo>
                    <a:pt x="155752" y="995045"/>
                  </a:lnTo>
                  <a:lnTo>
                    <a:pt x="155816" y="993775"/>
                  </a:lnTo>
                  <a:lnTo>
                    <a:pt x="158661" y="987425"/>
                  </a:lnTo>
                  <a:lnTo>
                    <a:pt x="153492" y="992505"/>
                  </a:lnTo>
                  <a:lnTo>
                    <a:pt x="153733" y="991235"/>
                  </a:lnTo>
                  <a:lnTo>
                    <a:pt x="153974" y="989965"/>
                  </a:lnTo>
                  <a:lnTo>
                    <a:pt x="154216" y="988695"/>
                  </a:lnTo>
                  <a:lnTo>
                    <a:pt x="154660" y="988695"/>
                  </a:lnTo>
                  <a:lnTo>
                    <a:pt x="154914" y="986155"/>
                  </a:lnTo>
                  <a:lnTo>
                    <a:pt x="151498" y="989965"/>
                  </a:lnTo>
                  <a:lnTo>
                    <a:pt x="150609" y="988949"/>
                  </a:lnTo>
                  <a:lnTo>
                    <a:pt x="148310" y="991235"/>
                  </a:lnTo>
                  <a:lnTo>
                    <a:pt x="144767" y="991235"/>
                  </a:lnTo>
                  <a:lnTo>
                    <a:pt x="145110" y="990117"/>
                  </a:lnTo>
                  <a:lnTo>
                    <a:pt x="144373" y="991235"/>
                  </a:lnTo>
                  <a:lnTo>
                    <a:pt x="143281" y="991235"/>
                  </a:lnTo>
                  <a:lnTo>
                    <a:pt x="143598" y="989965"/>
                  </a:lnTo>
                  <a:lnTo>
                    <a:pt x="143421" y="988695"/>
                  </a:lnTo>
                  <a:lnTo>
                    <a:pt x="144716" y="986155"/>
                  </a:lnTo>
                  <a:lnTo>
                    <a:pt x="145834" y="986155"/>
                  </a:lnTo>
                  <a:lnTo>
                    <a:pt x="147091" y="982345"/>
                  </a:lnTo>
                  <a:lnTo>
                    <a:pt x="144424" y="986155"/>
                  </a:lnTo>
                  <a:lnTo>
                    <a:pt x="144183" y="984885"/>
                  </a:lnTo>
                  <a:lnTo>
                    <a:pt x="145034" y="983615"/>
                  </a:lnTo>
                  <a:lnTo>
                    <a:pt x="143192" y="982345"/>
                  </a:lnTo>
                  <a:lnTo>
                    <a:pt x="141147" y="986155"/>
                  </a:lnTo>
                  <a:lnTo>
                    <a:pt x="139547" y="984885"/>
                  </a:lnTo>
                  <a:lnTo>
                    <a:pt x="139115" y="986155"/>
                  </a:lnTo>
                  <a:lnTo>
                    <a:pt x="136131" y="988695"/>
                  </a:lnTo>
                  <a:lnTo>
                    <a:pt x="136969" y="987425"/>
                  </a:lnTo>
                  <a:lnTo>
                    <a:pt x="137807" y="986155"/>
                  </a:lnTo>
                  <a:lnTo>
                    <a:pt x="139471" y="983615"/>
                  </a:lnTo>
                  <a:lnTo>
                    <a:pt x="137007" y="986155"/>
                  </a:lnTo>
                  <a:lnTo>
                    <a:pt x="137604" y="984885"/>
                  </a:lnTo>
                  <a:lnTo>
                    <a:pt x="138798" y="982345"/>
                  </a:lnTo>
                  <a:lnTo>
                    <a:pt x="137680" y="982345"/>
                  </a:lnTo>
                  <a:lnTo>
                    <a:pt x="134594" y="984885"/>
                  </a:lnTo>
                  <a:lnTo>
                    <a:pt x="133057" y="984885"/>
                  </a:lnTo>
                  <a:lnTo>
                    <a:pt x="134162" y="983615"/>
                  </a:lnTo>
                  <a:lnTo>
                    <a:pt x="131241" y="983615"/>
                  </a:lnTo>
                  <a:lnTo>
                    <a:pt x="131978" y="982345"/>
                  </a:lnTo>
                  <a:lnTo>
                    <a:pt x="133438" y="979805"/>
                  </a:lnTo>
                  <a:lnTo>
                    <a:pt x="135623" y="975995"/>
                  </a:lnTo>
                  <a:lnTo>
                    <a:pt x="129057" y="979805"/>
                  </a:lnTo>
                  <a:lnTo>
                    <a:pt x="131546" y="973455"/>
                  </a:lnTo>
                  <a:lnTo>
                    <a:pt x="127876" y="974725"/>
                  </a:lnTo>
                  <a:lnTo>
                    <a:pt x="128104" y="969645"/>
                  </a:lnTo>
                  <a:lnTo>
                    <a:pt x="125463" y="968375"/>
                  </a:lnTo>
                  <a:lnTo>
                    <a:pt x="122897" y="974725"/>
                  </a:lnTo>
                  <a:lnTo>
                    <a:pt x="124675" y="968375"/>
                  </a:lnTo>
                  <a:lnTo>
                    <a:pt x="124129" y="969187"/>
                  </a:lnTo>
                  <a:lnTo>
                    <a:pt x="124104" y="967460"/>
                  </a:lnTo>
                  <a:lnTo>
                    <a:pt x="123494" y="969949"/>
                  </a:lnTo>
                  <a:lnTo>
                    <a:pt x="123723" y="969810"/>
                  </a:lnTo>
                  <a:lnTo>
                    <a:pt x="121285" y="973455"/>
                  </a:lnTo>
                  <a:lnTo>
                    <a:pt x="120510" y="973455"/>
                  </a:lnTo>
                  <a:lnTo>
                    <a:pt x="120586" y="972489"/>
                  </a:lnTo>
                  <a:lnTo>
                    <a:pt x="121043" y="971613"/>
                  </a:lnTo>
                  <a:lnTo>
                    <a:pt x="123253" y="970114"/>
                  </a:lnTo>
                  <a:lnTo>
                    <a:pt x="120942" y="969416"/>
                  </a:lnTo>
                  <a:lnTo>
                    <a:pt x="120662" y="971423"/>
                  </a:lnTo>
                  <a:lnTo>
                    <a:pt x="120815" y="969645"/>
                  </a:lnTo>
                  <a:lnTo>
                    <a:pt x="120916" y="968375"/>
                  </a:lnTo>
                  <a:lnTo>
                    <a:pt x="121564" y="967105"/>
                  </a:lnTo>
                  <a:lnTo>
                    <a:pt x="122237" y="968375"/>
                  </a:lnTo>
                  <a:lnTo>
                    <a:pt x="122986" y="967105"/>
                  </a:lnTo>
                  <a:lnTo>
                    <a:pt x="122047" y="965835"/>
                  </a:lnTo>
                  <a:lnTo>
                    <a:pt x="123990" y="964565"/>
                  </a:lnTo>
                  <a:lnTo>
                    <a:pt x="124142" y="962025"/>
                  </a:lnTo>
                  <a:lnTo>
                    <a:pt x="123024" y="964565"/>
                  </a:lnTo>
                  <a:lnTo>
                    <a:pt x="121881" y="964565"/>
                  </a:lnTo>
                  <a:lnTo>
                    <a:pt x="121678" y="963295"/>
                  </a:lnTo>
                  <a:lnTo>
                    <a:pt x="120992" y="967105"/>
                  </a:lnTo>
                  <a:lnTo>
                    <a:pt x="117348" y="968375"/>
                  </a:lnTo>
                  <a:lnTo>
                    <a:pt x="118211" y="967105"/>
                  </a:lnTo>
                  <a:lnTo>
                    <a:pt x="122555" y="960755"/>
                  </a:lnTo>
                  <a:lnTo>
                    <a:pt x="118922" y="963295"/>
                  </a:lnTo>
                  <a:lnTo>
                    <a:pt x="120624" y="962025"/>
                  </a:lnTo>
                  <a:lnTo>
                    <a:pt x="119037" y="962025"/>
                  </a:lnTo>
                  <a:lnTo>
                    <a:pt x="117424" y="959485"/>
                  </a:lnTo>
                  <a:lnTo>
                    <a:pt x="113626" y="963295"/>
                  </a:lnTo>
                  <a:lnTo>
                    <a:pt x="113906" y="962025"/>
                  </a:lnTo>
                  <a:lnTo>
                    <a:pt x="114719" y="960755"/>
                  </a:lnTo>
                  <a:lnTo>
                    <a:pt x="115379" y="960755"/>
                  </a:lnTo>
                  <a:lnTo>
                    <a:pt x="113817" y="958215"/>
                  </a:lnTo>
                  <a:lnTo>
                    <a:pt x="107632" y="962025"/>
                  </a:lnTo>
                  <a:lnTo>
                    <a:pt x="107835" y="959485"/>
                  </a:lnTo>
                  <a:lnTo>
                    <a:pt x="107937" y="958215"/>
                  </a:lnTo>
                  <a:lnTo>
                    <a:pt x="109029" y="956945"/>
                  </a:lnTo>
                  <a:lnTo>
                    <a:pt x="108394" y="956945"/>
                  </a:lnTo>
                  <a:lnTo>
                    <a:pt x="106603" y="958215"/>
                  </a:lnTo>
                  <a:lnTo>
                    <a:pt x="107086" y="956945"/>
                  </a:lnTo>
                  <a:lnTo>
                    <a:pt x="107492" y="956945"/>
                  </a:lnTo>
                  <a:lnTo>
                    <a:pt x="108165" y="955675"/>
                  </a:lnTo>
                  <a:lnTo>
                    <a:pt x="105384" y="956945"/>
                  </a:lnTo>
                  <a:lnTo>
                    <a:pt x="105448" y="955675"/>
                  </a:lnTo>
                  <a:lnTo>
                    <a:pt x="106934" y="954405"/>
                  </a:lnTo>
                  <a:lnTo>
                    <a:pt x="106235" y="951865"/>
                  </a:lnTo>
                  <a:lnTo>
                    <a:pt x="101295" y="955675"/>
                  </a:lnTo>
                  <a:lnTo>
                    <a:pt x="98933" y="955675"/>
                  </a:lnTo>
                  <a:lnTo>
                    <a:pt x="99885" y="954405"/>
                  </a:lnTo>
                  <a:lnTo>
                    <a:pt x="101803" y="951865"/>
                  </a:lnTo>
                  <a:lnTo>
                    <a:pt x="101142" y="949325"/>
                  </a:lnTo>
                  <a:lnTo>
                    <a:pt x="100901" y="948055"/>
                  </a:lnTo>
                  <a:lnTo>
                    <a:pt x="101333" y="948055"/>
                  </a:lnTo>
                  <a:lnTo>
                    <a:pt x="99542" y="945515"/>
                  </a:lnTo>
                  <a:lnTo>
                    <a:pt x="95237" y="948055"/>
                  </a:lnTo>
                  <a:lnTo>
                    <a:pt x="92024" y="946785"/>
                  </a:lnTo>
                  <a:lnTo>
                    <a:pt x="94018" y="942975"/>
                  </a:lnTo>
                  <a:lnTo>
                    <a:pt x="89128" y="941705"/>
                  </a:lnTo>
                  <a:lnTo>
                    <a:pt x="88950" y="937895"/>
                  </a:lnTo>
                  <a:lnTo>
                    <a:pt x="88709" y="939165"/>
                  </a:lnTo>
                  <a:lnTo>
                    <a:pt x="86525" y="940435"/>
                  </a:lnTo>
                  <a:lnTo>
                    <a:pt x="86004" y="940435"/>
                  </a:lnTo>
                  <a:lnTo>
                    <a:pt x="82384" y="941705"/>
                  </a:lnTo>
                  <a:lnTo>
                    <a:pt x="85305" y="939165"/>
                  </a:lnTo>
                  <a:lnTo>
                    <a:pt x="85432" y="939165"/>
                  </a:lnTo>
                  <a:lnTo>
                    <a:pt x="87045" y="936625"/>
                  </a:lnTo>
                  <a:lnTo>
                    <a:pt x="87858" y="935355"/>
                  </a:lnTo>
                  <a:lnTo>
                    <a:pt x="86118" y="936625"/>
                  </a:lnTo>
                  <a:lnTo>
                    <a:pt x="85483" y="935355"/>
                  </a:lnTo>
                  <a:lnTo>
                    <a:pt x="81610" y="939165"/>
                  </a:lnTo>
                  <a:lnTo>
                    <a:pt x="82105" y="935355"/>
                  </a:lnTo>
                  <a:lnTo>
                    <a:pt x="79971" y="934085"/>
                  </a:lnTo>
                  <a:lnTo>
                    <a:pt x="77901" y="932815"/>
                  </a:lnTo>
                  <a:lnTo>
                    <a:pt x="78587" y="930275"/>
                  </a:lnTo>
                  <a:lnTo>
                    <a:pt x="75209" y="930275"/>
                  </a:lnTo>
                  <a:lnTo>
                    <a:pt x="77304" y="929005"/>
                  </a:lnTo>
                  <a:lnTo>
                    <a:pt x="76238" y="926465"/>
                  </a:lnTo>
                  <a:lnTo>
                    <a:pt x="74193" y="925195"/>
                  </a:lnTo>
                  <a:lnTo>
                    <a:pt x="76009" y="923925"/>
                  </a:lnTo>
                  <a:lnTo>
                    <a:pt x="75298" y="922655"/>
                  </a:lnTo>
                  <a:lnTo>
                    <a:pt x="68834" y="929005"/>
                  </a:lnTo>
                  <a:lnTo>
                    <a:pt x="67881" y="927735"/>
                  </a:lnTo>
                  <a:lnTo>
                    <a:pt x="69342" y="926465"/>
                  </a:lnTo>
                  <a:lnTo>
                    <a:pt x="70802" y="925195"/>
                  </a:lnTo>
                  <a:lnTo>
                    <a:pt x="69164" y="923925"/>
                  </a:lnTo>
                  <a:lnTo>
                    <a:pt x="70269" y="920115"/>
                  </a:lnTo>
                  <a:lnTo>
                    <a:pt x="70637" y="918845"/>
                  </a:lnTo>
                  <a:lnTo>
                    <a:pt x="66281" y="920115"/>
                  </a:lnTo>
                  <a:lnTo>
                    <a:pt x="67767" y="918845"/>
                  </a:lnTo>
                  <a:lnTo>
                    <a:pt x="67525" y="918845"/>
                  </a:lnTo>
                  <a:lnTo>
                    <a:pt x="67640" y="916305"/>
                  </a:lnTo>
                  <a:lnTo>
                    <a:pt x="67754" y="913765"/>
                  </a:lnTo>
                  <a:lnTo>
                    <a:pt x="65633" y="916305"/>
                  </a:lnTo>
                  <a:lnTo>
                    <a:pt x="62331" y="916305"/>
                  </a:lnTo>
                  <a:lnTo>
                    <a:pt x="60248" y="917575"/>
                  </a:lnTo>
                  <a:lnTo>
                    <a:pt x="62547" y="915035"/>
                  </a:lnTo>
                  <a:lnTo>
                    <a:pt x="59118" y="917575"/>
                  </a:lnTo>
                  <a:lnTo>
                    <a:pt x="56629" y="917575"/>
                  </a:lnTo>
                  <a:lnTo>
                    <a:pt x="56705" y="916393"/>
                  </a:lnTo>
                  <a:lnTo>
                    <a:pt x="55295" y="917575"/>
                  </a:lnTo>
                  <a:lnTo>
                    <a:pt x="55562" y="915035"/>
                  </a:lnTo>
                  <a:lnTo>
                    <a:pt x="52616" y="915035"/>
                  </a:lnTo>
                  <a:lnTo>
                    <a:pt x="53111" y="913765"/>
                  </a:lnTo>
                  <a:lnTo>
                    <a:pt x="55003" y="911225"/>
                  </a:lnTo>
                  <a:lnTo>
                    <a:pt x="53682" y="912495"/>
                  </a:lnTo>
                  <a:lnTo>
                    <a:pt x="51638" y="913765"/>
                  </a:lnTo>
                  <a:lnTo>
                    <a:pt x="51777" y="912495"/>
                  </a:lnTo>
                  <a:lnTo>
                    <a:pt x="52476" y="911225"/>
                  </a:lnTo>
                  <a:lnTo>
                    <a:pt x="53416" y="911225"/>
                  </a:lnTo>
                  <a:lnTo>
                    <a:pt x="53543" y="909955"/>
                  </a:lnTo>
                  <a:lnTo>
                    <a:pt x="53644" y="909040"/>
                  </a:lnTo>
                  <a:lnTo>
                    <a:pt x="53924" y="908685"/>
                  </a:lnTo>
                  <a:lnTo>
                    <a:pt x="54952" y="907415"/>
                  </a:lnTo>
                  <a:lnTo>
                    <a:pt x="54698" y="906487"/>
                  </a:lnTo>
                  <a:lnTo>
                    <a:pt x="53136" y="906945"/>
                  </a:lnTo>
                  <a:lnTo>
                    <a:pt x="53136" y="909955"/>
                  </a:lnTo>
                  <a:lnTo>
                    <a:pt x="52908" y="909955"/>
                  </a:lnTo>
                  <a:lnTo>
                    <a:pt x="53047" y="909777"/>
                  </a:lnTo>
                  <a:lnTo>
                    <a:pt x="53136" y="909955"/>
                  </a:lnTo>
                  <a:lnTo>
                    <a:pt x="53136" y="906945"/>
                  </a:lnTo>
                  <a:lnTo>
                    <a:pt x="51485" y="907415"/>
                  </a:lnTo>
                  <a:lnTo>
                    <a:pt x="51663" y="907415"/>
                  </a:lnTo>
                  <a:lnTo>
                    <a:pt x="52514" y="908685"/>
                  </a:lnTo>
                  <a:lnTo>
                    <a:pt x="52755" y="909180"/>
                  </a:lnTo>
                  <a:lnTo>
                    <a:pt x="49060" y="911225"/>
                  </a:lnTo>
                  <a:lnTo>
                    <a:pt x="50457" y="908685"/>
                  </a:lnTo>
                  <a:lnTo>
                    <a:pt x="51181" y="907415"/>
                  </a:lnTo>
                  <a:lnTo>
                    <a:pt x="51485" y="907415"/>
                  </a:lnTo>
                  <a:lnTo>
                    <a:pt x="51625" y="906145"/>
                  </a:lnTo>
                  <a:lnTo>
                    <a:pt x="51752" y="904875"/>
                  </a:lnTo>
                  <a:lnTo>
                    <a:pt x="52679" y="904875"/>
                  </a:lnTo>
                  <a:lnTo>
                    <a:pt x="52717" y="903605"/>
                  </a:lnTo>
                  <a:lnTo>
                    <a:pt x="51930" y="903605"/>
                  </a:lnTo>
                  <a:lnTo>
                    <a:pt x="52755" y="902335"/>
                  </a:lnTo>
                  <a:lnTo>
                    <a:pt x="53581" y="901065"/>
                  </a:lnTo>
                  <a:lnTo>
                    <a:pt x="51765" y="901065"/>
                  </a:lnTo>
                  <a:lnTo>
                    <a:pt x="49491" y="902335"/>
                  </a:lnTo>
                  <a:lnTo>
                    <a:pt x="49364" y="901065"/>
                  </a:lnTo>
                  <a:lnTo>
                    <a:pt x="47917" y="903605"/>
                  </a:lnTo>
                  <a:lnTo>
                    <a:pt x="48056" y="903605"/>
                  </a:lnTo>
                  <a:lnTo>
                    <a:pt x="47955" y="903757"/>
                  </a:lnTo>
                  <a:lnTo>
                    <a:pt x="48221" y="903605"/>
                  </a:lnTo>
                  <a:lnTo>
                    <a:pt x="49085" y="903605"/>
                  </a:lnTo>
                  <a:lnTo>
                    <a:pt x="49453" y="904875"/>
                  </a:lnTo>
                  <a:lnTo>
                    <a:pt x="49834" y="904875"/>
                  </a:lnTo>
                  <a:lnTo>
                    <a:pt x="48387" y="906145"/>
                  </a:lnTo>
                  <a:lnTo>
                    <a:pt x="47091" y="906145"/>
                  </a:lnTo>
                  <a:lnTo>
                    <a:pt x="47967" y="904875"/>
                  </a:lnTo>
                  <a:lnTo>
                    <a:pt x="43738" y="906145"/>
                  </a:lnTo>
                  <a:lnTo>
                    <a:pt x="45097" y="904875"/>
                  </a:lnTo>
                  <a:lnTo>
                    <a:pt x="46443" y="903605"/>
                  </a:lnTo>
                  <a:lnTo>
                    <a:pt x="47218" y="901065"/>
                  </a:lnTo>
                  <a:lnTo>
                    <a:pt x="48145" y="899795"/>
                  </a:lnTo>
                  <a:lnTo>
                    <a:pt x="49085" y="898525"/>
                  </a:lnTo>
                  <a:lnTo>
                    <a:pt x="46647" y="898525"/>
                  </a:lnTo>
                  <a:lnTo>
                    <a:pt x="45605" y="895985"/>
                  </a:lnTo>
                  <a:lnTo>
                    <a:pt x="40690" y="898423"/>
                  </a:lnTo>
                  <a:lnTo>
                    <a:pt x="40690" y="917575"/>
                  </a:lnTo>
                  <a:lnTo>
                    <a:pt x="40081" y="917575"/>
                  </a:lnTo>
                  <a:lnTo>
                    <a:pt x="40030" y="918845"/>
                  </a:lnTo>
                  <a:lnTo>
                    <a:pt x="39255" y="918845"/>
                  </a:lnTo>
                  <a:lnTo>
                    <a:pt x="38976" y="917575"/>
                  </a:lnTo>
                  <a:lnTo>
                    <a:pt x="39712" y="917575"/>
                  </a:lnTo>
                  <a:lnTo>
                    <a:pt x="40563" y="916305"/>
                  </a:lnTo>
                  <a:lnTo>
                    <a:pt x="40690" y="917575"/>
                  </a:lnTo>
                  <a:lnTo>
                    <a:pt x="40690" y="898423"/>
                  </a:lnTo>
                  <a:lnTo>
                    <a:pt x="40474" y="898525"/>
                  </a:lnTo>
                  <a:lnTo>
                    <a:pt x="39573" y="898525"/>
                  </a:lnTo>
                  <a:lnTo>
                    <a:pt x="41363" y="897255"/>
                  </a:lnTo>
                  <a:lnTo>
                    <a:pt x="41681" y="897255"/>
                  </a:lnTo>
                  <a:lnTo>
                    <a:pt x="41122" y="894715"/>
                  </a:lnTo>
                  <a:lnTo>
                    <a:pt x="37934" y="897204"/>
                  </a:lnTo>
                  <a:lnTo>
                    <a:pt x="37934" y="917575"/>
                  </a:lnTo>
                  <a:lnTo>
                    <a:pt x="37363" y="916305"/>
                  </a:lnTo>
                  <a:lnTo>
                    <a:pt x="37934" y="917575"/>
                  </a:lnTo>
                  <a:lnTo>
                    <a:pt x="37934" y="897204"/>
                  </a:lnTo>
                  <a:lnTo>
                    <a:pt x="38468" y="894715"/>
                  </a:lnTo>
                  <a:lnTo>
                    <a:pt x="39585" y="894715"/>
                  </a:lnTo>
                  <a:lnTo>
                    <a:pt x="40678" y="893445"/>
                  </a:lnTo>
                  <a:lnTo>
                    <a:pt x="40462" y="892175"/>
                  </a:lnTo>
                  <a:lnTo>
                    <a:pt x="40259" y="890905"/>
                  </a:lnTo>
                  <a:lnTo>
                    <a:pt x="36703" y="890905"/>
                  </a:lnTo>
                  <a:lnTo>
                    <a:pt x="33375" y="889635"/>
                  </a:lnTo>
                  <a:lnTo>
                    <a:pt x="33515" y="888365"/>
                  </a:lnTo>
                  <a:lnTo>
                    <a:pt x="33642" y="887095"/>
                  </a:lnTo>
                  <a:lnTo>
                    <a:pt x="33286" y="887095"/>
                  </a:lnTo>
                  <a:lnTo>
                    <a:pt x="32804" y="888365"/>
                  </a:lnTo>
                  <a:lnTo>
                    <a:pt x="32981" y="885825"/>
                  </a:lnTo>
                  <a:lnTo>
                    <a:pt x="33147" y="883285"/>
                  </a:lnTo>
                  <a:lnTo>
                    <a:pt x="33235" y="882015"/>
                  </a:lnTo>
                  <a:lnTo>
                    <a:pt x="29857" y="882015"/>
                  </a:lnTo>
                  <a:lnTo>
                    <a:pt x="29857" y="897255"/>
                  </a:lnTo>
                  <a:lnTo>
                    <a:pt x="27927" y="898525"/>
                  </a:lnTo>
                  <a:lnTo>
                    <a:pt x="27444" y="898525"/>
                  </a:lnTo>
                  <a:lnTo>
                    <a:pt x="24803" y="901065"/>
                  </a:lnTo>
                  <a:lnTo>
                    <a:pt x="25412" y="901065"/>
                  </a:lnTo>
                  <a:lnTo>
                    <a:pt x="28651" y="899795"/>
                  </a:lnTo>
                  <a:lnTo>
                    <a:pt x="28333" y="901065"/>
                  </a:lnTo>
                  <a:lnTo>
                    <a:pt x="25590" y="903605"/>
                  </a:lnTo>
                  <a:lnTo>
                    <a:pt x="26123" y="901065"/>
                  </a:lnTo>
                  <a:lnTo>
                    <a:pt x="24282" y="903605"/>
                  </a:lnTo>
                  <a:lnTo>
                    <a:pt x="24561" y="901065"/>
                  </a:lnTo>
                  <a:lnTo>
                    <a:pt x="20637" y="906145"/>
                  </a:lnTo>
                  <a:lnTo>
                    <a:pt x="24244" y="900010"/>
                  </a:lnTo>
                  <a:lnTo>
                    <a:pt x="24498" y="899795"/>
                  </a:lnTo>
                  <a:lnTo>
                    <a:pt x="25615" y="898893"/>
                  </a:lnTo>
                  <a:lnTo>
                    <a:pt x="23749" y="901065"/>
                  </a:lnTo>
                  <a:lnTo>
                    <a:pt x="24561" y="901065"/>
                  </a:lnTo>
                  <a:lnTo>
                    <a:pt x="24803" y="901065"/>
                  </a:lnTo>
                  <a:lnTo>
                    <a:pt x="25857" y="898702"/>
                  </a:lnTo>
                  <a:lnTo>
                    <a:pt x="26085" y="898525"/>
                  </a:lnTo>
                  <a:lnTo>
                    <a:pt x="27254" y="897255"/>
                  </a:lnTo>
                  <a:lnTo>
                    <a:pt x="29857" y="897255"/>
                  </a:lnTo>
                  <a:lnTo>
                    <a:pt x="29857" y="882015"/>
                  </a:lnTo>
                  <a:lnTo>
                    <a:pt x="24688" y="882015"/>
                  </a:lnTo>
                  <a:lnTo>
                    <a:pt x="27114" y="875665"/>
                  </a:lnTo>
                  <a:lnTo>
                    <a:pt x="27444" y="873125"/>
                  </a:lnTo>
                  <a:lnTo>
                    <a:pt x="25273" y="874395"/>
                  </a:lnTo>
                  <a:lnTo>
                    <a:pt x="23291" y="875665"/>
                  </a:lnTo>
                  <a:lnTo>
                    <a:pt x="25844" y="873125"/>
                  </a:lnTo>
                  <a:lnTo>
                    <a:pt x="22072" y="874395"/>
                  </a:lnTo>
                  <a:lnTo>
                    <a:pt x="18808" y="874395"/>
                  </a:lnTo>
                  <a:lnTo>
                    <a:pt x="21577" y="871855"/>
                  </a:lnTo>
                  <a:lnTo>
                    <a:pt x="24333" y="869315"/>
                  </a:lnTo>
                  <a:lnTo>
                    <a:pt x="27101" y="866775"/>
                  </a:lnTo>
                  <a:lnTo>
                    <a:pt x="21577" y="868045"/>
                  </a:lnTo>
                  <a:lnTo>
                    <a:pt x="19875" y="869315"/>
                  </a:lnTo>
                  <a:lnTo>
                    <a:pt x="19812" y="868045"/>
                  </a:lnTo>
                  <a:lnTo>
                    <a:pt x="17424" y="868045"/>
                  </a:lnTo>
                  <a:lnTo>
                    <a:pt x="19621" y="866775"/>
                  </a:lnTo>
                  <a:lnTo>
                    <a:pt x="18364" y="866775"/>
                  </a:lnTo>
                  <a:lnTo>
                    <a:pt x="19786" y="865505"/>
                  </a:lnTo>
                  <a:lnTo>
                    <a:pt x="16256" y="865505"/>
                  </a:lnTo>
                  <a:lnTo>
                    <a:pt x="16484" y="862965"/>
                  </a:lnTo>
                  <a:lnTo>
                    <a:pt x="22136" y="861695"/>
                  </a:lnTo>
                  <a:lnTo>
                    <a:pt x="21234" y="860425"/>
                  </a:lnTo>
                  <a:lnTo>
                    <a:pt x="20243" y="859155"/>
                  </a:lnTo>
                  <a:lnTo>
                    <a:pt x="15748" y="860425"/>
                  </a:lnTo>
                  <a:lnTo>
                    <a:pt x="14935" y="860425"/>
                  </a:lnTo>
                  <a:lnTo>
                    <a:pt x="15049" y="861695"/>
                  </a:lnTo>
                  <a:lnTo>
                    <a:pt x="14490" y="861695"/>
                  </a:lnTo>
                  <a:lnTo>
                    <a:pt x="13042" y="862965"/>
                  </a:lnTo>
                  <a:lnTo>
                    <a:pt x="11874" y="862965"/>
                  </a:lnTo>
                  <a:lnTo>
                    <a:pt x="7518" y="865505"/>
                  </a:lnTo>
                  <a:lnTo>
                    <a:pt x="2794" y="866775"/>
                  </a:lnTo>
                  <a:lnTo>
                    <a:pt x="838" y="870585"/>
                  </a:lnTo>
                  <a:lnTo>
                    <a:pt x="1612" y="870585"/>
                  </a:lnTo>
                  <a:lnTo>
                    <a:pt x="4191" y="870585"/>
                  </a:lnTo>
                  <a:lnTo>
                    <a:pt x="2349" y="871855"/>
                  </a:lnTo>
                  <a:lnTo>
                    <a:pt x="1714" y="873036"/>
                  </a:lnTo>
                  <a:lnTo>
                    <a:pt x="5448" y="872045"/>
                  </a:lnTo>
                  <a:lnTo>
                    <a:pt x="5549" y="871855"/>
                  </a:lnTo>
                  <a:lnTo>
                    <a:pt x="6197" y="871855"/>
                  </a:lnTo>
                  <a:lnTo>
                    <a:pt x="7340" y="871855"/>
                  </a:lnTo>
                  <a:lnTo>
                    <a:pt x="5740" y="874395"/>
                  </a:lnTo>
                  <a:lnTo>
                    <a:pt x="6134" y="874395"/>
                  </a:lnTo>
                  <a:lnTo>
                    <a:pt x="5118" y="875665"/>
                  </a:lnTo>
                  <a:lnTo>
                    <a:pt x="5359" y="875665"/>
                  </a:lnTo>
                  <a:lnTo>
                    <a:pt x="5194" y="876935"/>
                  </a:lnTo>
                  <a:lnTo>
                    <a:pt x="7632" y="875665"/>
                  </a:lnTo>
                  <a:lnTo>
                    <a:pt x="5626" y="878205"/>
                  </a:lnTo>
                  <a:lnTo>
                    <a:pt x="9474" y="878205"/>
                  </a:lnTo>
                  <a:lnTo>
                    <a:pt x="5461" y="879475"/>
                  </a:lnTo>
                  <a:lnTo>
                    <a:pt x="9728" y="879475"/>
                  </a:lnTo>
                  <a:lnTo>
                    <a:pt x="4368" y="882015"/>
                  </a:lnTo>
                  <a:lnTo>
                    <a:pt x="10693" y="882015"/>
                  </a:lnTo>
                  <a:lnTo>
                    <a:pt x="5486" y="884555"/>
                  </a:lnTo>
                  <a:lnTo>
                    <a:pt x="10172" y="883285"/>
                  </a:lnTo>
                  <a:lnTo>
                    <a:pt x="9017" y="887095"/>
                  </a:lnTo>
                  <a:lnTo>
                    <a:pt x="12153" y="885825"/>
                  </a:lnTo>
                  <a:lnTo>
                    <a:pt x="11023" y="887095"/>
                  </a:lnTo>
                  <a:lnTo>
                    <a:pt x="11264" y="887095"/>
                  </a:lnTo>
                  <a:lnTo>
                    <a:pt x="10096" y="888365"/>
                  </a:lnTo>
                  <a:lnTo>
                    <a:pt x="9652" y="889635"/>
                  </a:lnTo>
                  <a:lnTo>
                    <a:pt x="13182" y="887095"/>
                  </a:lnTo>
                  <a:lnTo>
                    <a:pt x="14744" y="888365"/>
                  </a:lnTo>
                  <a:lnTo>
                    <a:pt x="17297" y="887095"/>
                  </a:lnTo>
                  <a:lnTo>
                    <a:pt x="15214" y="890016"/>
                  </a:lnTo>
                  <a:lnTo>
                    <a:pt x="15849" y="889635"/>
                  </a:lnTo>
                  <a:lnTo>
                    <a:pt x="14770" y="891362"/>
                  </a:lnTo>
                  <a:lnTo>
                    <a:pt x="12649" y="893445"/>
                  </a:lnTo>
                  <a:lnTo>
                    <a:pt x="14846" y="892175"/>
                  </a:lnTo>
                  <a:lnTo>
                    <a:pt x="17030" y="890905"/>
                  </a:lnTo>
                  <a:lnTo>
                    <a:pt x="13830" y="893445"/>
                  </a:lnTo>
                  <a:lnTo>
                    <a:pt x="16852" y="892175"/>
                  </a:lnTo>
                  <a:lnTo>
                    <a:pt x="15417" y="894715"/>
                  </a:lnTo>
                  <a:lnTo>
                    <a:pt x="15074" y="894715"/>
                  </a:lnTo>
                  <a:lnTo>
                    <a:pt x="14681" y="895769"/>
                  </a:lnTo>
                  <a:lnTo>
                    <a:pt x="15455" y="894715"/>
                  </a:lnTo>
                  <a:lnTo>
                    <a:pt x="19278" y="894715"/>
                  </a:lnTo>
                  <a:lnTo>
                    <a:pt x="15519" y="895985"/>
                  </a:lnTo>
                  <a:lnTo>
                    <a:pt x="14198" y="898525"/>
                  </a:lnTo>
                  <a:lnTo>
                    <a:pt x="15633" y="898525"/>
                  </a:lnTo>
                  <a:lnTo>
                    <a:pt x="18999" y="897255"/>
                  </a:lnTo>
                  <a:lnTo>
                    <a:pt x="19291" y="897255"/>
                  </a:lnTo>
                  <a:lnTo>
                    <a:pt x="18961" y="898105"/>
                  </a:lnTo>
                  <a:lnTo>
                    <a:pt x="21056" y="897255"/>
                  </a:lnTo>
                  <a:lnTo>
                    <a:pt x="19862" y="901065"/>
                  </a:lnTo>
                  <a:lnTo>
                    <a:pt x="20269" y="900938"/>
                  </a:lnTo>
                  <a:lnTo>
                    <a:pt x="21082" y="901839"/>
                  </a:lnTo>
                  <a:lnTo>
                    <a:pt x="21653" y="901192"/>
                  </a:lnTo>
                  <a:lnTo>
                    <a:pt x="22313" y="900569"/>
                  </a:lnTo>
                  <a:lnTo>
                    <a:pt x="22885" y="900061"/>
                  </a:lnTo>
                  <a:lnTo>
                    <a:pt x="21361" y="901280"/>
                  </a:lnTo>
                  <a:lnTo>
                    <a:pt x="20472" y="900861"/>
                  </a:lnTo>
                  <a:lnTo>
                    <a:pt x="22885" y="900061"/>
                  </a:lnTo>
                  <a:lnTo>
                    <a:pt x="23456" y="899871"/>
                  </a:lnTo>
                  <a:lnTo>
                    <a:pt x="23025" y="901065"/>
                  </a:lnTo>
                  <a:lnTo>
                    <a:pt x="24028" y="900201"/>
                  </a:lnTo>
                  <a:lnTo>
                    <a:pt x="20078" y="904875"/>
                  </a:lnTo>
                  <a:lnTo>
                    <a:pt x="20370" y="907415"/>
                  </a:lnTo>
                  <a:lnTo>
                    <a:pt x="22733" y="906145"/>
                  </a:lnTo>
                  <a:lnTo>
                    <a:pt x="23088" y="907415"/>
                  </a:lnTo>
                  <a:lnTo>
                    <a:pt x="24942" y="907415"/>
                  </a:lnTo>
                  <a:lnTo>
                    <a:pt x="25349" y="906145"/>
                  </a:lnTo>
                  <a:lnTo>
                    <a:pt x="27203" y="904875"/>
                  </a:lnTo>
                  <a:lnTo>
                    <a:pt x="31737" y="904875"/>
                  </a:lnTo>
                  <a:lnTo>
                    <a:pt x="21386" y="912495"/>
                  </a:lnTo>
                  <a:lnTo>
                    <a:pt x="26428" y="911225"/>
                  </a:lnTo>
                  <a:lnTo>
                    <a:pt x="28638" y="909955"/>
                  </a:lnTo>
                  <a:lnTo>
                    <a:pt x="32334" y="907415"/>
                  </a:lnTo>
                  <a:lnTo>
                    <a:pt x="31330" y="909955"/>
                  </a:lnTo>
                  <a:lnTo>
                    <a:pt x="27838" y="912495"/>
                  </a:lnTo>
                  <a:lnTo>
                    <a:pt x="28689" y="913765"/>
                  </a:lnTo>
                  <a:lnTo>
                    <a:pt x="33070" y="908685"/>
                  </a:lnTo>
                  <a:lnTo>
                    <a:pt x="32156" y="912495"/>
                  </a:lnTo>
                  <a:lnTo>
                    <a:pt x="29984" y="912495"/>
                  </a:lnTo>
                  <a:lnTo>
                    <a:pt x="28270" y="915035"/>
                  </a:lnTo>
                  <a:lnTo>
                    <a:pt x="32334" y="912495"/>
                  </a:lnTo>
                  <a:lnTo>
                    <a:pt x="32931" y="912495"/>
                  </a:lnTo>
                  <a:lnTo>
                    <a:pt x="30264" y="915035"/>
                  </a:lnTo>
                  <a:lnTo>
                    <a:pt x="31940" y="916305"/>
                  </a:lnTo>
                  <a:lnTo>
                    <a:pt x="35318" y="916305"/>
                  </a:lnTo>
                  <a:lnTo>
                    <a:pt x="37160" y="917575"/>
                  </a:lnTo>
                  <a:lnTo>
                    <a:pt x="36271" y="918845"/>
                  </a:lnTo>
                  <a:lnTo>
                    <a:pt x="35179" y="918845"/>
                  </a:lnTo>
                  <a:lnTo>
                    <a:pt x="34658" y="920115"/>
                  </a:lnTo>
                  <a:lnTo>
                    <a:pt x="37731" y="921385"/>
                  </a:lnTo>
                  <a:lnTo>
                    <a:pt x="38011" y="925195"/>
                  </a:lnTo>
                  <a:lnTo>
                    <a:pt x="38290" y="927735"/>
                  </a:lnTo>
                  <a:lnTo>
                    <a:pt x="41300" y="926465"/>
                  </a:lnTo>
                  <a:lnTo>
                    <a:pt x="41427" y="926465"/>
                  </a:lnTo>
                  <a:lnTo>
                    <a:pt x="43243" y="926465"/>
                  </a:lnTo>
                  <a:lnTo>
                    <a:pt x="41884" y="927735"/>
                  </a:lnTo>
                  <a:lnTo>
                    <a:pt x="40932" y="929005"/>
                  </a:lnTo>
                  <a:lnTo>
                    <a:pt x="44145" y="927735"/>
                  </a:lnTo>
                  <a:lnTo>
                    <a:pt x="48628" y="929005"/>
                  </a:lnTo>
                  <a:lnTo>
                    <a:pt x="47485" y="932815"/>
                  </a:lnTo>
                  <a:lnTo>
                    <a:pt x="46570" y="932815"/>
                  </a:lnTo>
                  <a:lnTo>
                    <a:pt x="46659" y="935355"/>
                  </a:lnTo>
                  <a:lnTo>
                    <a:pt x="52349" y="930275"/>
                  </a:lnTo>
                  <a:lnTo>
                    <a:pt x="51181" y="932815"/>
                  </a:lnTo>
                  <a:lnTo>
                    <a:pt x="50584" y="932815"/>
                  </a:lnTo>
                  <a:lnTo>
                    <a:pt x="51828" y="936625"/>
                  </a:lnTo>
                  <a:lnTo>
                    <a:pt x="56235" y="936625"/>
                  </a:lnTo>
                  <a:lnTo>
                    <a:pt x="54762" y="941705"/>
                  </a:lnTo>
                  <a:lnTo>
                    <a:pt x="58267" y="939165"/>
                  </a:lnTo>
                  <a:lnTo>
                    <a:pt x="55714" y="945515"/>
                  </a:lnTo>
                  <a:lnTo>
                    <a:pt x="60223" y="941705"/>
                  </a:lnTo>
                  <a:lnTo>
                    <a:pt x="59397" y="945515"/>
                  </a:lnTo>
                  <a:lnTo>
                    <a:pt x="58242" y="945515"/>
                  </a:lnTo>
                  <a:lnTo>
                    <a:pt x="58699" y="948055"/>
                  </a:lnTo>
                  <a:lnTo>
                    <a:pt x="59016" y="949325"/>
                  </a:lnTo>
                  <a:lnTo>
                    <a:pt x="62153" y="946785"/>
                  </a:lnTo>
                  <a:lnTo>
                    <a:pt x="63207" y="946785"/>
                  </a:lnTo>
                  <a:lnTo>
                    <a:pt x="60985" y="949325"/>
                  </a:lnTo>
                  <a:lnTo>
                    <a:pt x="64185" y="948055"/>
                  </a:lnTo>
                  <a:lnTo>
                    <a:pt x="61963" y="950595"/>
                  </a:lnTo>
                  <a:lnTo>
                    <a:pt x="63030" y="950595"/>
                  </a:lnTo>
                  <a:lnTo>
                    <a:pt x="63195" y="950239"/>
                  </a:lnTo>
                  <a:lnTo>
                    <a:pt x="63322" y="950252"/>
                  </a:lnTo>
                  <a:lnTo>
                    <a:pt x="63601" y="950061"/>
                  </a:lnTo>
                  <a:lnTo>
                    <a:pt x="63271" y="950074"/>
                  </a:lnTo>
                  <a:lnTo>
                    <a:pt x="63627" y="949325"/>
                  </a:lnTo>
                  <a:lnTo>
                    <a:pt x="64312" y="948055"/>
                  </a:lnTo>
                  <a:lnTo>
                    <a:pt x="66217" y="948055"/>
                  </a:lnTo>
                  <a:lnTo>
                    <a:pt x="64985" y="951865"/>
                  </a:lnTo>
                  <a:lnTo>
                    <a:pt x="63893" y="953135"/>
                  </a:lnTo>
                  <a:lnTo>
                    <a:pt x="67932" y="953135"/>
                  </a:lnTo>
                  <a:lnTo>
                    <a:pt x="67576" y="953617"/>
                  </a:lnTo>
                  <a:lnTo>
                    <a:pt x="68872" y="953135"/>
                  </a:lnTo>
                  <a:lnTo>
                    <a:pt x="63385" y="958215"/>
                  </a:lnTo>
                  <a:lnTo>
                    <a:pt x="66509" y="956945"/>
                  </a:lnTo>
                  <a:lnTo>
                    <a:pt x="66852" y="955675"/>
                  </a:lnTo>
                  <a:lnTo>
                    <a:pt x="67881" y="955675"/>
                  </a:lnTo>
                  <a:lnTo>
                    <a:pt x="68351" y="954405"/>
                  </a:lnTo>
                  <a:lnTo>
                    <a:pt x="67576" y="956945"/>
                  </a:lnTo>
                  <a:lnTo>
                    <a:pt x="68846" y="958215"/>
                  </a:lnTo>
                  <a:lnTo>
                    <a:pt x="70345" y="958215"/>
                  </a:lnTo>
                  <a:lnTo>
                    <a:pt x="68681" y="959485"/>
                  </a:lnTo>
                  <a:lnTo>
                    <a:pt x="70027" y="960755"/>
                  </a:lnTo>
                  <a:lnTo>
                    <a:pt x="73025" y="962025"/>
                  </a:lnTo>
                  <a:lnTo>
                    <a:pt x="74917" y="963295"/>
                  </a:lnTo>
                  <a:lnTo>
                    <a:pt x="74904" y="962025"/>
                  </a:lnTo>
                  <a:lnTo>
                    <a:pt x="77584" y="959485"/>
                  </a:lnTo>
                  <a:lnTo>
                    <a:pt x="78384" y="959485"/>
                  </a:lnTo>
                  <a:lnTo>
                    <a:pt x="77914" y="960081"/>
                  </a:lnTo>
                  <a:lnTo>
                    <a:pt x="79057" y="959485"/>
                  </a:lnTo>
                  <a:lnTo>
                    <a:pt x="79514" y="960755"/>
                  </a:lnTo>
                  <a:lnTo>
                    <a:pt x="77012" y="963295"/>
                  </a:lnTo>
                  <a:lnTo>
                    <a:pt x="77190" y="963295"/>
                  </a:lnTo>
                  <a:lnTo>
                    <a:pt x="77520" y="963295"/>
                  </a:lnTo>
                  <a:lnTo>
                    <a:pt x="76911" y="964565"/>
                  </a:lnTo>
                  <a:lnTo>
                    <a:pt x="76708" y="964565"/>
                  </a:lnTo>
                  <a:lnTo>
                    <a:pt x="74764" y="969645"/>
                  </a:lnTo>
                  <a:lnTo>
                    <a:pt x="77292" y="967409"/>
                  </a:lnTo>
                  <a:lnTo>
                    <a:pt x="78981" y="969645"/>
                  </a:lnTo>
                  <a:lnTo>
                    <a:pt x="82270" y="969645"/>
                  </a:lnTo>
                  <a:lnTo>
                    <a:pt x="84162" y="968375"/>
                  </a:lnTo>
                  <a:lnTo>
                    <a:pt x="84353" y="968375"/>
                  </a:lnTo>
                  <a:lnTo>
                    <a:pt x="86321" y="967105"/>
                  </a:lnTo>
                  <a:lnTo>
                    <a:pt x="86918" y="969645"/>
                  </a:lnTo>
                  <a:lnTo>
                    <a:pt x="86893" y="972223"/>
                  </a:lnTo>
                  <a:lnTo>
                    <a:pt x="88442" y="973455"/>
                  </a:lnTo>
                  <a:lnTo>
                    <a:pt x="90284" y="972223"/>
                  </a:lnTo>
                  <a:lnTo>
                    <a:pt x="90258" y="970915"/>
                  </a:lnTo>
                  <a:lnTo>
                    <a:pt x="91808" y="969645"/>
                  </a:lnTo>
                  <a:lnTo>
                    <a:pt x="90347" y="971994"/>
                  </a:lnTo>
                  <a:lnTo>
                    <a:pt x="90284" y="972223"/>
                  </a:lnTo>
                  <a:lnTo>
                    <a:pt x="91833" y="973455"/>
                  </a:lnTo>
                  <a:lnTo>
                    <a:pt x="89903" y="974725"/>
                  </a:lnTo>
                  <a:lnTo>
                    <a:pt x="91922" y="974725"/>
                  </a:lnTo>
                  <a:lnTo>
                    <a:pt x="92468" y="975995"/>
                  </a:lnTo>
                  <a:lnTo>
                    <a:pt x="95973" y="974725"/>
                  </a:lnTo>
                  <a:lnTo>
                    <a:pt x="96393" y="974725"/>
                  </a:lnTo>
                  <a:lnTo>
                    <a:pt x="96405" y="973455"/>
                  </a:lnTo>
                  <a:lnTo>
                    <a:pt x="97751" y="973455"/>
                  </a:lnTo>
                  <a:lnTo>
                    <a:pt x="97320" y="974725"/>
                  </a:lnTo>
                  <a:lnTo>
                    <a:pt x="96545" y="975906"/>
                  </a:lnTo>
                  <a:lnTo>
                    <a:pt x="101053" y="974725"/>
                  </a:lnTo>
                  <a:lnTo>
                    <a:pt x="97320" y="986155"/>
                  </a:lnTo>
                  <a:lnTo>
                    <a:pt x="102616" y="983615"/>
                  </a:lnTo>
                  <a:lnTo>
                    <a:pt x="102336" y="983615"/>
                  </a:lnTo>
                  <a:lnTo>
                    <a:pt x="106133" y="982345"/>
                  </a:lnTo>
                  <a:lnTo>
                    <a:pt x="106845" y="983615"/>
                  </a:lnTo>
                  <a:lnTo>
                    <a:pt x="104394" y="983615"/>
                  </a:lnTo>
                  <a:lnTo>
                    <a:pt x="104190" y="986155"/>
                  </a:lnTo>
                  <a:lnTo>
                    <a:pt x="109016" y="983615"/>
                  </a:lnTo>
                  <a:lnTo>
                    <a:pt x="107467" y="988695"/>
                  </a:lnTo>
                  <a:lnTo>
                    <a:pt x="111036" y="987425"/>
                  </a:lnTo>
                  <a:lnTo>
                    <a:pt x="108153" y="995045"/>
                  </a:lnTo>
                  <a:lnTo>
                    <a:pt x="116547" y="989965"/>
                  </a:lnTo>
                  <a:lnTo>
                    <a:pt x="115824" y="996315"/>
                  </a:lnTo>
                  <a:lnTo>
                    <a:pt x="116700" y="993775"/>
                  </a:lnTo>
                  <a:lnTo>
                    <a:pt x="118173" y="992505"/>
                  </a:lnTo>
                  <a:lnTo>
                    <a:pt x="117462" y="993775"/>
                  </a:lnTo>
                  <a:lnTo>
                    <a:pt x="118110" y="993775"/>
                  </a:lnTo>
                  <a:lnTo>
                    <a:pt x="123609" y="995045"/>
                  </a:lnTo>
                  <a:lnTo>
                    <a:pt x="125945" y="1001395"/>
                  </a:lnTo>
                  <a:lnTo>
                    <a:pt x="129806" y="1005205"/>
                  </a:lnTo>
                  <a:lnTo>
                    <a:pt x="131279" y="1007745"/>
                  </a:lnTo>
                  <a:lnTo>
                    <a:pt x="135483" y="997585"/>
                  </a:lnTo>
                  <a:lnTo>
                    <a:pt x="135445" y="1002665"/>
                  </a:lnTo>
                  <a:lnTo>
                    <a:pt x="133172" y="1005205"/>
                  </a:lnTo>
                  <a:lnTo>
                    <a:pt x="138557" y="1003935"/>
                  </a:lnTo>
                  <a:lnTo>
                    <a:pt x="140182" y="1010285"/>
                  </a:lnTo>
                  <a:lnTo>
                    <a:pt x="145300" y="1007745"/>
                  </a:lnTo>
                  <a:lnTo>
                    <a:pt x="144703" y="1009116"/>
                  </a:lnTo>
                  <a:lnTo>
                    <a:pt x="144259" y="1010285"/>
                  </a:lnTo>
                  <a:lnTo>
                    <a:pt x="143929" y="1010285"/>
                  </a:lnTo>
                  <a:lnTo>
                    <a:pt x="143522" y="1012825"/>
                  </a:lnTo>
                  <a:lnTo>
                    <a:pt x="146583" y="1011555"/>
                  </a:lnTo>
                  <a:lnTo>
                    <a:pt x="147523" y="1009015"/>
                  </a:lnTo>
                  <a:lnTo>
                    <a:pt x="147942" y="1010285"/>
                  </a:lnTo>
                  <a:lnTo>
                    <a:pt x="146812" y="1011555"/>
                  </a:lnTo>
                  <a:lnTo>
                    <a:pt x="146748" y="1014095"/>
                  </a:lnTo>
                  <a:lnTo>
                    <a:pt x="149961" y="1010285"/>
                  </a:lnTo>
                  <a:lnTo>
                    <a:pt x="149225" y="1012825"/>
                  </a:lnTo>
                  <a:lnTo>
                    <a:pt x="149466" y="1012825"/>
                  </a:lnTo>
                  <a:lnTo>
                    <a:pt x="150558" y="1014095"/>
                  </a:lnTo>
                  <a:lnTo>
                    <a:pt x="151345" y="1011555"/>
                  </a:lnTo>
                  <a:lnTo>
                    <a:pt x="152057" y="1014095"/>
                  </a:lnTo>
                  <a:lnTo>
                    <a:pt x="154393" y="1011555"/>
                  </a:lnTo>
                  <a:lnTo>
                    <a:pt x="154622" y="1013472"/>
                  </a:lnTo>
                  <a:lnTo>
                    <a:pt x="154393" y="1013701"/>
                  </a:lnTo>
                  <a:lnTo>
                    <a:pt x="154216" y="1013993"/>
                  </a:lnTo>
                  <a:lnTo>
                    <a:pt x="154559" y="1015568"/>
                  </a:lnTo>
                  <a:lnTo>
                    <a:pt x="154774" y="1014514"/>
                  </a:lnTo>
                  <a:lnTo>
                    <a:pt x="154774" y="1014006"/>
                  </a:lnTo>
                  <a:lnTo>
                    <a:pt x="156756" y="1011555"/>
                  </a:lnTo>
                  <a:lnTo>
                    <a:pt x="156260" y="1016635"/>
                  </a:lnTo>
                  <a:lnTo>
                    <a:pt x="158407" y="1012825"/>
                  </a:lnTo>
                  <a:lnTo>
                    <a:pt x="156324" y="1016635"/>
                  </a:lnTo>
                  <a:lnTo>
                    <a:pt x="159092" y="1016635"/>
                  </a:lnTo>
                  <a:lnTo>
                    <a:pt x="160870" y="1015365"/>
                  </a:lnTo>
                  <a:lnTo>
                    <a:pt x="159994" y="1016635"/>
                  </a:lnTo>
                  <a:lnTo>
                    <a:pt x="160985" y="1016635"/>
                  </a:lnTo>
                  <a:lnTo>
                    <a:pt x="159842" y="1019175"/>
                  </a:lnTo>
                  <a:lnTo>
                    <a:pt x="162090" y="1019175"/>
                  </a:lnTo>
                  <a:lnTo>
                    <a:pt x="162915" y="1016635"/>
                  </a:lnTo>
                  <a:lnTo>
                    <a:pt x="162420" y="1021715"/>
                  </a:lnTo>
                  <a:lnTo>
                    <a:pt x="167309" y="1015365"/>
                  </a:lnTo>
                  <a:lnTo>
                    <a:pt x="168287" y="1014095"/>
                  </a:lnTo>
                  <a:lnTo>
                    <a:pt x="166408" y="1020445"/>
                  </a:lnTo>
                  <a:lnTo>
                    <a:pt x="170294" y="1019175"/>
                  </a:lnTo>
                  <a:lnTo>
                    <a:pt x="173088" y="1019175"/>
                  </a:lnTo>
                  <a:lnTo>
                    <a:pt x="171780" y="1022985"/>
                  </a:lnTo>
                  <a:lnTo>
                    <a:pt x="174447" y="1021918"/>
                  </a:lnTo>
                  <a:lnTo>
                    <a:pt x="173532" y="1017905"/>
                  </a:lnTo>
                  <a:lnTo>
                    <a:pt x="173824" y="1019175"/>
                  </a:lnTo>
                  <a:lnTo>
                    <a:pt x="176530" y="1019175"/>
                  </a:lnTo>
                  <a:lnTo>
                    <a:pt x="175552" y="1021194"/>
                  </a:lnTo>
                  <a:lnTo>
                    <a:pt x="177850" y="1019175"/>
                  </a:lnTo>
                  <a:lnTo>
                    <a:pt x="179832" y="1021715"/>
                  </a:lnTo>
                  <a:lnTo>
                    <a:pt x="180225" y="1021715"/>
                  </a:lnTo>
                  <a:lnTo>
                    <a:pt x="178752" y="1022985"/>
                  </a:lnTo>
                  <a:lnTo>
                    <a:pt x="181356" y="1022985"/>
                  </a:lnTo>
                  <a:lnTo>
                    <a:pt x="182905" y="1025525"/>
                  </a:lnTo>
                  <a:lnTo>
                    <a:pt x="185369" y="1024509"/>
                  </a:lnTo>
                  <a:lnTo>
                    <a:pt x="185102" y="1025525"/>
                  </a:lnTo>
                  <a:lnTo>
                    <a:pt x="185877" y="1025525"/>
                  </a:lnTo>
                  <a:lnTo>
                    <a:pt x="186550" y="1024255"/>
                  </a:lnTo>
                  <a:lnTo>
                    <a:pt x="186004" y="1024255"/>
                  </a:lnTo>
                  <a:lnTo>
                    <a:pt x="186309" y="1021715"/>
                  </a:lnTo>
                  <a:lnTo>
                    <a:pt x="189725" y="1019251"/>
                  </a:lnTo>
                  <a:lnTo>
                    <a:pt x="187680" y="1022985"/>
                  </a:lnTo>
                  <a:lnTo>
                    <a:pt x="192112" y="1019175"/>
                  </a:lnTo>
                  <a:lnTo>
                    <a:pt x="188379" y="1026795"/>
                  </a:lnTo>
                  <a:lnTo>
                    <a:pt x="188810" y="1026795"/>
                  </a:lnTo>
                  <a:lnTo>
                    <a:pt x="189496" y="1025525"/>
                  </a:lnTo>
                  <a:lnTo>
                    <a:pt x="189903" y="1024255"/>
                  </a:lnTo>
                  <a:lnTo>
                    <a:pt x="190182" y="1024255"/>
                  </a:lnTo>
                  <a:lnTo>
                    <a:pt x="190055" y="1025525"/>
                  </a:lnTo>
                  <a:lnTo>
                    <a:pt x="189064" y="1026795"/>
                  </a:lnTo>
                  <a:lnTo>
                    <a:pt x="191020" y="1026795"/>
                  </a:lnTo>
                  <a:lnTo>
                    <a:pt x="191211" y="1024255"/>
                  </a:lnTo>
                  <a:lnTo>
                    <a:pt x="192608" y="1024255"/>
                  </a:lnTo>
                  <a:lnTo>
                    <a:pt x="192265" y="1025525"/>
                  </a:lnTo>
                  <a:lnTo>
                    <a:pt x="191858" y="1025525"/>
                  </a:lnTo>
                  <a:lnTo>
                    <a:pt x="191312" y="1026795"/>
                  </a:lnTo>
                  <a:lnTo>
                    <a:pt x="192684" y="1025525"/>
                  </a:lnTo>
                  <a:lnTo>
                    <a:pt x="193370" y="1024255"/>
                  </a:lnTo>
                  <a:lnTo>
                    <a:pt x="194056" y="1022985"/>
                  </a:lnTo>
                  <a:lnTo>
                    <a:pt x="194957" y="1024255"/>
                  </a:lnTo>
                  <a:lnTo>
                    <a:pt x="194678" y="1025525"/>
                  </a:lnTo>
                  <a:lnTo>
                    <a:pt x="194208" y="1025525"/>
                  </a:lnTo>
                  <a:lnTo>
                    <a:pt x="196367" y="1026795"/>
                  </a:lnTo>
                  <a:lnTo>
                    <a:pt x="198615" y="1022985"/>
                  </a:lnTo>
                  <a:lnTo>
                    <a:pt x="199364" y="1021715"/>
                  </a:lnTo>
                  <a:lnTo>
                    <a:pt x="200990" y="1024255"/>
                  </a:lnTo>
                  <a:lnTo>
                    <a:pt x="198970" y="1029335"/>
                  </a:lnTo>
                  <a:lnTo>
                    <a:pt x="201295" y="1026795"/>
                  </a:lnTo>
                  <a:lnTo>
                    <a:pt x="200253" y="1030605"/>
                  </a:lnTo>
                  <a:lnTo>
                    <a:pt x="201828" y="1029335"/>
                  </a:lnTo>
                  <a:lnTo>
                    <a:pt x="201891" y="1026795"/>
                  </a:lnTo>
                  <a:lnTo>
                    <a:pt x="202946" y="1028065"/>
                  </a:lnTo>
                  <a:lnTo>
                    <a:pt x="203847" y="1026795"/>
                  </a:lnTo>
                  <a:lnTo>
                    <a:pt x="204736" y="1025525"/>
                  </a:lnTo>
                  <a:lnTo>
                    <a:pt x="205282" y="1026795"/>
                  </a:lnTo>
                  <a:lnTo>
                    <a:pt x="204025" y="1028065"/>
                  </a:lnTo>
                  <a:lnTo>
                    <a:pt x="206248" y="1028065"/>
                  </a:lnTo>
                  <a:lnTo>
                    <a:pt x="205524" y="1026795"/>
                  </a:lnTo>
                  <a:lnTo>
                    <a:pt x="206349" y="1025525"/>
                  </a:lnTo>
                  <a:lnTo>
                    <a:pt x="207187" y="1024255"/>
                  </a:lnTo>
                  <a:lnTo>
                    <a:pt x="206819" y="1021715"/>
                  </a:lnTo>
                  <a:lnTo>
                    <a:pt x="207924" y="1022985"/>
                  </a:lnTo>
                  <a:lnTo>
                    <a:pt x="208965" y="1022985"/>
                  </a:lnTo>
                  <a:lnTo>
                    <a:pt x="208889" y="1025525"/>
                  </a:lnTo>
                  <a:lnTo>
                    <a:pt x="210642" y="1022985"/>
                  </a:lnTo>
                  <a:lnTo>
                    <a:pt x="211175" y="1024255"/>
                  </a:lnTo>
                  <a:lnTo>
                    <a:pt x="211035" y="1025525"/>
                  </a:lnTo>
                  <a:lnTo>
                    <a:pt x="209918" y="1029004"/>
                  </a:lnTo>
                  <a:lnTo>
                    <a:pt x="211137" y="1026795"/>
                  </a:lnTo>
                  <a:lnTo>
                    <a:pt x="212496" y="1029335"/>
                  </a:lnTo>
                  <a:lnTo>
                    <a:pt x="213410" y="1027861"/>
                  </a:lnTo>
                  <a:lnTo>
                    <a:pt x="213144" y="1029144"/>
                  </a:lnTo>
                  <a:lnTo>
                    <a:pt x="214172" y="1026795"/>
                  </a:lnTo>
                  <a:lnTo>
                    <a:pt x="214464" y="1028065"/>
                  </a:lnTo>
                  <a:lnTo>
                    <a:pt x="213918" y="1029335"/>
                  </a:lnTo>
                  <a:lnTo>
                    <a:pt x="215290" y="1030605"/>
                  </a:lnTo>
                  <a:lnTo>
                    <a:pt x="214947" y="1026795"/>
                  </a:lnTo>
                  <a:lnTo>
                    <a:pt x="214731" y="1024255"/>
                  </a:lnTo>
                  <a:lnTo>
                    <a:pt x="215938" y="1026795"/>
                  </a:lnTo>
                  <a:lnTo>
                    <a:pt x="215760" y="1028065"/>
                  </a:lnTo>
                  <a:lnTo>
                    <a:pt x="215328" y="1028065"/>
                  </a:lnTo>
                  <a:lnTo>
                    <a:pt x="216814" y="1029335"/>
                  </a:lnTo>
                  <a:lnTo>
                    <a:pt x="219176" y="1028065"/>
                  </a:lnTo>
                  <a:lnTo>
                    <a:pt x="220484" y="1029335"/>
                  </a:lnTo>
                  <a:lnTo>
                    <a:pt x="220014" y="1033145"/>
                  </a:lnTo>
                  <a:lnTo>
                    <a:pt x="221119" y="1033145"/>
                  </a:lnTo>
                  <a:lnTo>
                    <a:pt x="224574" y="1030605"/>
                  </a:lnTo>
                  <a:lnTo>
                    <a:pt x="226682" y="1031875"/>
                  </a:lnTo>
                  <a:lnTo>
                    <a:pt x="226352" y="1030605"/>
                  </a:lnTo>
                  <a:lnTo>
                    <a:pt x="227901" y="1025525"/>
                  </a:lnTo>
                  <a:lnTo>
                    <a:pt x="227469" y="1034415"/>
                  </a:lnTo>
                  <a:lnTo>
                    <a:pt x="228612" y="1032738"/>
                  </a:lnTo>
                  <a:lnTo>
                    <a:pt x="228168" y="1034415"/>
                  </a:lnTo>
                  <a:lnTo>
                    <a:pt x="228384" y="1034415"/>
                  </a:lnTo>
                  <a:lnTo>
                    <a:pt x="229793" y="1035685"/>
                  </a:lnTo>
                  <a:lnTo>
                    <a:pt x="231940" y="1033145"/>
                  </a:lnTo>
                  <a:lnTo>
                    <a:pt x="234670" y="1031875"/>
                  </a:lnTo>
                  <a:lnTo>
                    <a:pt x="234099" y="1033145"/>
                  </a:lnTo>
                  <a:lnTo>
                    <a:pt x="234772" y="1034415"/>
                  </a:lnTo>
                  <a:lnTo>
                    <a:pt x="236423" y="1034415"/>
                  </a:lnTo>
                  <a:lnTo>
                    <a:pt x="237312" y="1035685"/>
                  </a:lnTo>
                  <a:lnTo>
                    <a:pt x="237883" y="1034415"/>
                  </a:lnTo>
                  <a:lnTo>
                    <a:pt x="238417" y="1034415"/>
                  </a:lnTo>
                  <a:lnTo>
                    <a:pt x="238442" y="1031875"/>
                  </a:lnTo>
                  <a:lnTo>
                    <a:pt x="240207" y="1035685"/>
                  </a:lnTo>
                  <a:lnTo>
                    <a:pt x="242595" y="1034415"/>
                  </a:lnTo>
                  <a:lnTo>
                    <a:pt x="244983" y="1034415"/>
                  </a:lnTo>
                  <a:lnTo>
                    <a:pt x="246735" y="1035685"/>
                  </a:lnTo>
                  <a:lnTo>
                    <a:pt x="246418" y="1035685"/>
                  </a:lnTo>
                  <a:lnTo>
                    <a:pt x="245745" y="1036955"/>
                  </a:lnTo>
                  <a:lnTo>
                    <a:pt x="248602" y="1036955"/>
                  </a:lnTo>
                  <a:lnTo>
                    <a:pt x="248793" y="1034415"/>
                  </a:lnTo>
                  <a:lnTo>
                    <a:pt x="248526" y="1034415"/>
                  </a:lnTo>
                  <a:lnTo>
                    <a:pt x="248310" y="1033145"/>
                  </a:lnTo>
                  <a:lnTo>
                    <a:pt x="248843" y="1031875"/>
                  </a:lnTo>
                  <a:lnTo>
                    <a:pt x="249669" y="1030605"/>
                  </a:lnTo>
                  <a:lnTo>
                    <a:pt x="250253" y="1030605"/>
                  </a:lnTo>
                  <a:lnTo>
                    <a:pt x="248958" y="1031875"/>
                  </a:lnTo>
                  <a:lnTo>
                    <a:pt x="249656" y="1034415"/>
                  </a:lnTo>
                  <a:lnTo>
                    <a:pt x="249923" y="1035685"/>
                  </a:lnTo>
                  <a:lnTo>
                    <a:pt x="249923" y="1035850"/>
                  </a:lnTo>
                  <a:lnTo>
                    <a:pt x="250012" y="1036091"/>
                  </a:lnTo>
                  <a:lnTo>
                    <a:pt x="250037" y="1035888"/>
                  </a:lnTo>
                  <a:lnTo>
                    <a:pt x="249986" y="1035621"/>
                  </a:lnTo>
                  <a:lnTo>
                    <a:pt x="250253" y="1034415"/>
                  </a:lnTo>
                  <a:lnTo>
                    <a:pt x="250317" y="1033145"/>
                  </a:lnTo>
                  <a:lnTo>
                    <a:pt x="250913" y="1038225"/>
                  </a:lnTo>
                  <a:lnTo>
                    <a:pt x="251104" y="1033145"/>
                  </a:lnTo>
                  <a:lnTo>
                    <a:pt x="251193" y="1030605"/>
                  </a:lnTo>
                  <a:lnTo>
                    <a:pt x="251244" y="1029335"/>
                  </a:lnTo>
                  <a:lnTo>
                    <a:pt x="252501" y="1031875"/>
                  </a:lnTo>
                  <a:lnTo>
                    <a:pt x="252222" y="1033145"/>
                  </a:lnTo>
                  <a:lnTo>
                    <a:pt x="252958" y="1033145"/>
                  </a:lnTo>
                  <a:lnTo>
                    <a:pt x="253771" y="1030605"/>
                  </a:lnTo>
                  <a:lnTo>
                    <a:pt x="254241" y="1031582"/>
                  </a:lnTo>
                  <a:lnTo>
                    <a:pt x="254292" y="1034110"/>
                  </a:lnTo>
                  <a:lnTo>
                    <a:pt x="255778" y="1030605"/>
                  </a:lnTo>
                  <a:lnTo>
                    <a:pt x="256260" y="1033145"/>
                  </a:lnTo>
                  <a:lnTo>
                    <a:pt x="255155" y="1033145"/>
                  </a:lnTo>
                  <a:lnTo>
                    <a:pt x="254660" y="1034415"/>
                  </a:lnTo>
                  <a:lnTo>
                    <a:pt x="255143" y="1038225"/>
                  </a:lnTo>
                  <a:lnTo>
                    <a:pt x="255384" y="1036955"/>
                  </a:lnTo>
                  <a:lnTo>
                    <a:pt x="255968" y="1036955"/>
                  </a:lnTo>
                  <a:lnTo>
                    <a:pt x="257403" y="1039495"/>
                  </a:lnTo>
                  <a:lnTo>
                    <a:pt x="257149" y="1038377"/>
                  </a:lnTo>
                  <a:lnTo>
                    <a:pt x="257136" y="1038136"/>
                  </a:lnTo>
                  <a:lnTo>
                    <a:pt x="257454" y="1036955"/>
                  </a:lnTo>
                  <a:lnTo>
                    <a:pt x="259207" y="1030605"/>
                  </a:lnTo>
                  <a:lnTo>
                    <a:pt x="259727" y="1036955"/>
                  </a:lnTo>
                  <a:lnTo>
                    <a:pt x="261886" y="1033145"/>
                  </a:lnTo>
                  <a:lnTo>
                    <a:pt x="259803" y="1036955"/>
                  </a:lnTo>
                  <a:lnTo>
                    <a:pt x="261315" y="1035685"/>
                  </a:lnTo>
                  <a:lnTo>
                    <a:pt x="260858" y="1038136"/>
                  </a:lnTo>
                  <a:lnTo>
                    <a:pt x="260883" y="1038377"/>
                  </a:lnTo>
                  <a:lnTo>
                    <a:pt x="261162" y="1039495"/>
                  </a:lnTo>
                  <a:lnTo>
                    <a:pt x="261543" y="1040409"/>
                  </a:lnTo>
                  <a:lnTo>
                    <a:pt x="262458" y="1038225"/>
                  </a:lnTo>
                  <a:lnTo>
                    <a:pt x="262483" y="1043305"/>
                  </a:lnTo>
                  <a:lnTo>
                    <a:pt x="263982" y="1039495"/>
                  </a:lnTo>
                  <a:lnTo>
                    <a:pt x="263918" y="1040765"/>
                  </a:lnTo>
                  <a:lnTo>
                    <a:pt x="264414" y="1040028"/>
                  </a:lnTo>
                  <a:lnTo>
                    <a:pt x="264515" y="1039495"/>
                  </a:lnTo>
                  <a:lnTo>
                    <a:pt x="265137" y="1038225"/>
                  </a:lnTo>
                  <a:lnTo>
                    <a:pt x="266382" y="1035685"/>
                  </a:lnTo>
                  <a:lnTo>
                    <a:pt x="267779" y="1043305"/>
                  </a:lnTo>
                  <a:lnTo>
                    <a:pt x="270433" y="1039495"/>
                  </a:lnTo>
                  <a:lnTo>
                    <a:pt x="272529" y="1036955"/>
                  </a:lnTo>
                  <a:lnTo>
                    <a:pt x="273151" y="1034415"/>
                  </a:lnTo>
                  <a:lnTo>
                    <a:pt x="275018" y="1031875"/>
                  </a:lnTo>
                  <a:lnTo>
                    <a:pt x="275488" y="1034415"/>
                  </a:lnTo>
                  <a:lnTo>
                    <a:pt x="274269" y="1035685"/>
                  </a:lnTo>
                  <a:lnTo>
                    <a:pt x="275132" y="1038225"/>
                  </a:lnTo>
                  <a:lnTo>
                    <a:pt x="275882" y="1036955"/>
                  </a:lnTo>
                  <a:lnTo>
                    <a:pt x="276618" y="1036955"/>
                  </a:lnTo>
                  <a:lnTo>
                    <a:pt x="276961" y="1039495"/>
                  </a:lnTo>
                  <a:lnTo>
                    <a:pt x="277723" y="1039495"/>
                  </a:lnTo>
                  <a:lnTo>
                    <a:pt x="277698" y="1036955"/>
                  </a:lnTo>
                  <a:lnTo>
                    <a:pt x="277291" y="1036955"/>
                  </a:lnTo>
                  <a:lnTo>
                    <a:pt x="277495" y="1035685"/>
                  </a:lnTo>
                  <a:lnTo>
                    <a:pt x="278104" y="1031875"/>
                  </a:lnTo>
                  <a:close/>
                </a:path>
                <a:path w="287654" h="1043304">
                  <a:moveTo>
                    <a:pt x="278561" y="1036955"/>
                  </a:moveTo>
                  <a:lnTo>
                    <a:pt x="277685" y="1035685"/>
                  </a:lnTo>
                  <a:lnTo>
                    <a:pt x="277698" y="1036955"/>
                  </a:lnTo>
                  <a:lnTo>
                    <a:pt x="278561" y="1036955"/>
                  </a:lnTo>
                  <a:close/>
                </a:path>
                <a:path w="287654" h="1043304">
                  <a:moveTo>
                    <a:pt x="280670" y="1040549"/>
                  </a:moveTo>
                  <a:lnTo>
                    <a:pt x="280479" y="1038377"/>
                  </a:lnTo>
                  <a:lnTo>
                    <a:pt x="280543" y="1039495"/>
                  </a:lnTo>
                  <a:lnTo>
                    <a:pt x="279730" y="1040765"/>
                  </a:lnTo>
                  <a:lnTo>
                    <a:pt x="280403" y="1040765"/>
                  </a:lnTo>
                  <a:lnTo>
                    <a:pt x="280670" y="1040549"/>
                  </a:lnTo>
                  <a:close/>
                </a:path>
                <a:path w="287654" h="1043304">
                  <a:moveTo>
                    <a:pt x="281114" y="1040218"/>
                  </a:moveTo>
                  <a:lnTo>
                    <a:pt x="280670" y="1040549"/>
                  </a:lnTo>
                  <a:lnTo>
                    <a:pt x="280682" y="1040765"/>
                  </a:lnTo>
                  <a:lnTo>
                    <a:pt x="281114" y="1040218"/>
                  </a:lnTo>
                  <a:close/>
                </a:path>
                <a:path w="287654" h="1043304">
                  <a:moveTo>
                    <a:pt x="281152" y="1035685"/>
                  </a:moveTo>
                  <a:lnTo>
                    <a:pt x="280809" y="1030605"/>
                  </a:lnTo>
                  <a:lnTo>
                    <a:pt x="278574" y="1036955"/>
                  </a:lnTo>
                  <a:lnTo>
                    <a:pt x="278269" y="1038377"/>
                  </a:lnTo>
                  <a:lnTo>
                    <a:pt x="278003" y="1039495"/>
                  </a:lnTo>
                  <a:lnTo>
                    <a:pt x="277583" y="1040765"/>
                  </a:lnTo>
                  <a:lnTo>
                    <a:pt x="278498" y="1040765"/>
                  </a:lnTo>
                  <a:lnTo>
                    <a:pt x="279400" y="1038377"/>
                  </a:lnTo>
                  <a:lnTo>
                    <a:pt x="279527" y="1038136"/>
                  </a:lnTo>
                  <a:lnTo>
                    <a:pt x="280403" y="1036955"/>
                  </a:lnTo>
                  <a:lnTo>
                    <a:pt x="280466" y="1038136"/>
                  </a:lnTo>
                  <a:lnTo>
                    <a:pt x="280479" y="1036955"/>
                  </a:lnTo>
                  <a:lnTo>
                    <a:pt x="281152" y="1035685"/>
                  </a:lnTo>
                  <a:close/>
                </a:path>
                <a:path w="287654" h="1043304">
                  <a:moveTo>
                    <a:pt x="281647" y="1041603"/>
                  </a:moveTo>
                  <a:lnTo>
                    <a:pt x="281355" y="1041933"/>
                  </a:lnTo>
                  <a:lnTo>
                    <a:pt x="281584" y="1042073"/>
                  </a:lnTo>
                  <a:lnTo>
                    <a:pt x="281597" y="1041882"/>
                  </a:lnTo>
                  <a:lnTo>
                    <a:pt x="281622" y="1041717"/>
                  </a:lnTo>
                  <a:close/>
                </a:path>
                <a:path w="287654" h="1043304">
                  <a:moveTo>
                    <a:pt x="281914" y="1041273"/>
                  </a:moveTo>
                  <a:lnTo>
                    <a:pt x="281686" y="1041285"/>
                  </a:lnTo>
                  <a:lnTo>
                    <a:pt x="281647" y="1041603"/>
                  </a:lnTo>
                  <a:lnTo>
                    <a:pt x="281914" y="1041273"/>
                  </a:lnTo>
                  <a:close/>
                </a:path>
                <a:path w="287654" h="1043304">
                  <a:moveTo>
                    <a:pt x="282257" y="1035685"/>
                  </a:moveTo>
                  <a:lnTo>
                    <a:pt x="281889" y="1035685"/>
                  </a:lnTo>
                  <a:lnTo>
                    <a:pt x="282181" y="1036307"/>
                  </a:lnTo>
                  <a:lnTo>
                    <a:pt x="282257" y="1035685"/>
                  </a:lnTo>
                  <a:close/>
                </a:path>
                <a:path w="287654" h="1043304">
                  <a:moveTo>
                    <a:pt x="282486" y="1036955"/>
                  </a:moveTo>
                  <a:lnTo>
                    <a:pt x="282181" y="1036307"/>
                  </a:lnTo>
                  <a:lnTo>
                    <a:pt x="281978" y="1038136"/>
                  </a:lnTo>
                  <a:lnTo>
                    <a:pt x="281673" y="1039495"/>
                  </a:lnTo>
                  <a:lnTo>
                    <a:pt x="281114" y="1040218"/>
                  </a:lnTo>
                  <a:lnTo>
                    <a:pt x="282054" y="1039495"/>
                  </a:lnTo>
                  <a:lnTo>
                    <a:pt x="282486" y="1036955"/>
                  </a:lnTo>
                  <a:close/>
                </a:path>
                <a:path w="287654" h="1043304">
                  <a:moveTo>
                    <a:pt x="286410" y="1036497"/>
                  </a:moveTo>
                  <a:lnTo>
                    <a:pt x="285851" y="1033780"/>
                  </a:lnTo>
                  <a:lnTo>
                    <a:pt x="285051" y="1033627"/>
                  </a:lnTo>
                  <a:lnTo>
                    <a:pt x="284099" y="1035773"/>
                  </a:lnTo>
                  <a:lnTo>
                    <a:pt x="283959" y="1035011"/>
                  </a:lnTo>
                  <a:lnTo>
                    <a:pt x="284162" y="1034110"/>
                  </a:lnTo>
                  <a:lnTo>
                    <a:pt x="284238" y="1033475"/>
                  </a:lnTo>
                  <a:lnTo>
                    <a:pt x="283591" y="1035113"/>
                  </a:lnTo>
                  <a:lnTo>
                    <a:pt x="282778" y="1038021"/>
                  </a:lnTo>
                  <a:lnTo>
                    <a:pt x="283019" y="1041222"/>
                  </a:lnTo>
                  <a:lnTo>
                    <a:pt x="283756" y="1037932"/>
                  </a:lnTo>
                  <a:lnTo>
                    <a:pt x="283832" y="1039329"/>
                  </a:lnTo>
                  <a:lnTo>
                    <a:pt x="284607" y="1035418"/>
                  </a:lnTo>
                  <a:lnTo>
                    <a:pt x="285127" y="1035037"/>
                  </a:lnTo>
                  <a:lnTo>
                    <a:pt x="285445" y="1036586"/>
                  </a:lnTo>
                  <a:lnTo>
                    <a:pt x="285318" y="1037856"/>
                  </a:lnTo>
                  <a:lnTo>
                    <a:pt x="285521" y="1036980"/>
                  </a:lnTo>
                  <a:lnTo>
                    <a:pt x="286067" y="1038656"/>
                  </a:lnTo>
                  <a:lnTo>
                    <a:pt x="286410" y="1036497"/>
                  </a:lnTo>
                  <a:close/>
                </a:path>
                <a:path w="287654" h="1043304">
                  <a:moveTo>
                    <a:pt x="287566" y="1039202"/>
                  </a:moveTo>
                  <a:lnTo>
                    <a:pt x="287528" y="1037170"/>
                  </a:lnTo>
                  <a:lnTo>
                    <a:pt x="287020" y="1037539"/>
                  </a:lnTo>
                  <a:lnTo>
                    <a:pt x="286550" y="1040980"/>
                  </a:lnTo>
                  <a:lnTo>
                    <a:pt x="287350" y="1040104"/>
                  </a:lnTo>
                  <a:lnTo>
                    <a:pt x="287566" y="103920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5637593" y="9939178"/>
              <a:ext cx="1504950" cy="184150"/>
            </a:xfrm>
            <a:custGeom>
              <a:avLst/>
              <a:gdLst/>
              <a:ahLst/>
              <a:cxnLst/>
              <a:rect l="l" t="t" r="r" b="b"/>
              <a:pathLst>
                <a:path w="1504950" h="184150">
                  <a:moveTo>
                    <a:pt x="3289" y="102755"/>
                  </a:moveTo>
                  <a:lnTo>
                    <a:pt x="2628" y="103136"/>
                  </a:lnTo>
                  <a:lnTo>
                    <a:pt x="3124" y="102882"/>
                  </a:lnTo>
                  <a:lnTo>
                    <a:pt x="3289" y="102755"/>
                  </a:lnTo>
                  <a:close/>
                </a:path>
                <a:path w="1504950" h="184150">
                  <a:moveTo>
                    <a:pt x="3644" y="105143"/>
                  </a:moveTo>
                  <a:lnTo>
                    <a:pt x="3403" y="105321"/>
                  </a:lnTo>
                  <a:lnTo>
                    <a:pt x="3263" y="105498"/>
                  </a:lnTo>
                  <a:lnTo>
                    <a:pt x="3644" y="105143"/>
                  </a:lnTo>
                  <a:close/>
                </a:path>
                <a:path w="1504950" h="184150">
                  <a:moveTo>
                    <a:pt x="4038" y="100799"/>
                  </a:moveTo>
                  <a:lnTo>
                    <a:pt x="3505" y="101269"/>
                  </a:lnTo>
                  <a:lnTo>
                    <a:pt x="1930" y="102247"/>
                  </a:lnTo>
                  <a:lnTo>
                    <a:pt x="1460" y="103263"/>
                  </a:lnTo>
                  <a:lnTo>
                    <a:pt x="3276" y="101993"/>
                  </a:lnTo>
                  <a:lnTo>
                    <a:pt x="4038" y="100799"/>
                  </a:lnTo>
                  <a:close/>
                </a:path>
                <a:path w="1504950" h="184150">
                  <a:moveTo>
                    <a:pt x="7581" y="107073"/>
                  </a:moveTo>
                  <a:lnTo>
                    <a:pt x="7429" y="107327"/>
                  </a:lnTo>
                  <a:lnTo>
                    <a:pt x="7569" y="107213"/>
                  </a:lnTo>
                  <a:lnTo>
                    <a:pt x="7581" y="107073"/>
                  </a:lnTo>
                  <a:close/>
                </a:path>
                <a:path w="1504950" h="184150">
                  <a:moveTo>
                    <a:pt x="8534" y="112877"/>
                  </a:moveTo>
                  <a:lnTo>
                    <a:pt x="6997" y="113677"/>
                  </a:lnTo>
                  <a:lnTo>
                    <a:pt x="7416" y="114185"/>
                  </a:lnTo>
                  <a:lnTo>
                    <a:pt x="8534" y="112877"/>
                  </a:lnTo>
                  <a:close/>
                </a:path>
                <a:path w="1504950" h="184150">
                  <a:moveTo>
                    <a:pt x="9182" y="112128"/>
                  </a:moveTo>
                  <a:lnTo>
                    <a:pt x="8534" y="112877"/>
                  </a:lnTo>
                  <a:lnTo>
                    <a:pt x="8712" y="112788"/>
                  </a:lnTo>
                  <a:lnTo>
                    <a:pt x="9182" y="112128"/>
                  </a:lnTo>
                  <a:close/>
                </a:path>
                <a:path w="1504950" h="184150">
                  <a:moveTo>
                    <a:pt x="11569" y="90385"/>
                  </a:moveTo>
                  <a:lnTo>
                    <a:pt x="10160" y="91503"/>
                  </a:lnTo>
                  <a:lnTo>
                    <a:pt x="10325" y="91465"/>
                  </a:lnTo>
                  <a:lnTo>
                    <a:pt x="11569" y="90385"/>
                  </a:lnTo>
                  <a:close/>
                </a:path>
                <a:path w="1504950" h="184150">
                  <a:moveTo>
                    <a:pt x="15100" y="111861"/>
                  </a:moveTo>
                  <a:lnTo>
                    <a:pt x="13677" y="113385"/>
                  </a:lnTo>
                  <a:lnTo>
                    <a:pt x="12712" y="113487"/>
                  </a:lnTo>
                  <a:lnTo>
                    <a:pt x="13385" y="113880"/>
                  </a:lnTo>
                  <a:lnTo>
                    <a:pt x="13931" y="113245"/>
                  </a:lnTo>
                  <a:lnTo>
                    <a:pt x="14503" y="112547"/>
                  </a:lnTo>
                  <a:lnTo>
                    <a:pt x="15100" y="111861"/>
                  </a:lnTo>
                  <a:close/>
                </a:path>
                <a:path w="1504950" h="184150">
                  <a:moveTo>
                    <a:pt x="16167" y="90690"/>
                  </a:moveTo>
                  <a:lnTo>
                    <a:pt x="14439" y="92087"/>
                  </a:lnTo>
                  <a:lnTo>
                    <a:pt x="16167" y="90690"/>
                  </a:lnTo>
                  <a:close/>
                </a:path>
                <a:path w="1504950" h="184150">
                  <a:moveTo>
                    <a:pt x="16929" y="111137"/>
                  </a:moveTo>
                  <a:lnTo>
                    <a:pt x="16700" y="111213"/>
                  </a:lnTo>
                  <a:lnTo>
                    <a:pt x="16395" y="111772"/>
                  </a:lnTo>
                  <a:lnTo>
                    <a:pt x="16929" y="111137"/>
                  </a:lnTo>
                  <a:close/>
                </a:path>
                <a:path w="1504950" h="184150">
                  <a:moveTo>
                    <a:pt x="17564" y="109613"/>
                  </a:moveTo>
                  <a:lnTo>
                    <a:pt x="15697" y="111518"/>
                  </a:lnTo>
                  <a:lnTo>
                    <a:pt x="16052" y="111404"/>
                  </a:lnTo>
                  <a:lnTo>
                    <a:pt x="16167" y="111264"/>
                  </a:lnTo>
                  <a:lnTo>
                    <a:pt x="16078" y="111404"/>
                  </a:lnTo>
                  <a:lnTo>
                    <a:pt x="16510" y="111264"/>
                  </a:lnTo>
                  <a:lnTo>
                    <a:pt x="16700" y="111213"/>
                  </a:lnTo>
                  <a:lnTo>
                    <a:pt x="17564" y="109613"/>
                  </a:lnTo>
                  <a:close/>
                </a:path>
                <a:path w="1504950" h="184150">
                  <a:moveTo>
                    <a:pt x="19215" y="117741"/>
                  </a:moveTo>
                  <a:lnTo>
                    <a:pt x="18999" y="117132"/>
                  </a:lnTo>
                  <a:lnTo>
                    <a:pt x="18770" y="117614"/>
                  </a:lnTo>
                  <a:lnTo>
                    <a:pt x="17030" y="120281"/>
                  </a:lnTo>
                  <a:lnTo>
                    <a:pt x="19164" y="117868"/>
                  </a:lnTo>
                  <a:lnTo>
                    <a:pt x="19215" y="117741"/>
                  </a:lnTo>
                  <a:close/>
                </a:path>
                <a:path w="1504950" h="184150">
                  <a:moveTo>
                    <a:pt x="19608" y="117373"/>
                  </a:moveTo>
                  <a:lnTo>
                    <a:pt x="19215" y="117741"/>
                  </a:lnTo>
                  <a:lnTo>
                    <a:pt x="19608" y="117373"/>
                  </a:lnTo>
                  <a:close/>
                </a:path>
                <a:path w="1504950" h="184150">
                  <a:moveTo>
                    <a:pt x="20523" y="116332"/>
                  </a:moveTo>
                  <a:lnTo>
                    <a:pt x="19608" y="117373"/>
                  </a:lnTo>
                  <a:lnTo>
                    <a:pt x="20408" y="116598"/>
                  </a:lnTo>
                  <a:lnTo>
                    <a:pt x="20523" y="116332"/>
                  </a:lnTo>
                  <a:close/>
                </a:path>
                <a:path w="1504950" h="184150">
                  <a:moveTo>
                    <a:pt x="25069" y="123710"/>
                  </a:moveTo>
                  <a:lnTo>
                    <a:pt x="24257" y="124726"/>
                  </a:lnTo>
                  <a:lnTo>
                    <a:pt x="23761" y="125107"/>
                  </a:lnTo>
                  <a:lnTo>
                    <a:pt x="23380" y="126377"/>
                  </a:lnTo>
                  <a:lnTo>
                    <a:pt x="25069" y="123710"/>
                  </a:lnTo>
                  <a:close/>
                </a:path>
                <a:path w="1504950" h="184150">
                  <a:moveTo>
                    <a:pt x="30568" y="101676"/>
                  </a:moveTo>
                  <a:lnTo>
                    <a:pt x="30365" y="101765"/>
                  </a:lnTo>
                  <a:lnTo>
                    <a:pt x="30568" y="101676"/>
                  </a:lnTo>
                  <a:close/>
                </a:path>
                <a:path w="1504950" h="184150">
                  <a:moveTo>
                    <a:pt x="31216" y="101358"/>
                  </a:moveTo>
                  <a:lnTo>
                    <a:pt x="30683" y="101612"/>
                  </a:lnTo>
                  <a:lnTo>
                    <a:pt x="30607" y="101866"/>
                  </a:lnTo>
                  <a:lnTo>
                    <a:pt x="31216" y="101358"/>
                  </a:lnTo>
                  <a:close/>
                </a:path>
                <a:path w="1504950" h="184150">
                  <a:moveTo>
                    <a:pt x="35191" y="133515"/>
                  </a:moveTo>
                  <a:lnTo>
                    <a:pt x="34696" y="133946"/>
                  </a:lnTo>
                  <a:lnTo>
                    <a:pt x="34721" y="134099"/>
                  </a:lnTo>
                  <a:lnTo>
                    <a:pt x="35191" y="133515"/>
                  </a:lnTo>
                  <a:close/>
                </a:path>
                <a:path w="1504950" h="184150">
                  <a:moveTo>
                    <a:pt x="36728" y="133845"/>
                  </a:moveTo>
                  <a:lnTo>
                    <a:pt x="36398" y="134023"/>
                  </a:lnTo>
                  <a:lnTo>
                    <a:pt x="36728" y="133845"/>
                  </a:lnTo>
                  <a:close/>
                </a:path>
                <a:path w="1504950" h="184150">
                  <a:moveTo>
                    <a:pt x="38773" y="135280"/>
                  </a:moveTo>
                  <a:lnTo>
                    <a:pt x="37249" y="136537"/>
                  </a:lnTo>
                  <a:lnTo>
                    <a:pt x="37922" y="136029"/>
                  </a:lnTo>
                  <a:lnTo>
                    <a:pt x="38379" y="135775"/>
                  </a:lnTo>
                  <a:lnTo>
                    <a:pt x="38773" y="135280"/>
                  </a:lnTo>
                  <a:close/>
                </a:path>
                <a:path w="1504950" h="184150">
                  <a:moveTo>
                    <a:pt x="39217" y="109359"/>
                  </a:moveTo>
                  <a:lnTo>
                    <a:pt x="39103" y="109486"/>
                  </a:lnTo>
                  <a:lnTo>
                    <a:pt x="38862" y="109994"/>
                  </a:lnTo>
                  <a:lnTo>
                    <a:pt x="39217" y="109359"/>
                  </a:lnTo>
                  <a:close/>
                </a:path>
                <a:path w="1504950" h="184150">
                  <a:moveTo>
                    <a:pt x="44678" y="137299"/>
                  </a:moveTo>
                  <a:lnTo>
                    <a:pt x="44259" y="137464"/>
                  </a:lnTo>
                  <a:lnTo>
                    <a:pt x="43243" y="138950"/>
                  </a:lnTo>
                  <a:lnTo>
                    <a:pt x="44678" y="137299"/>
                  </a:lnTo>
                  <a:close/>
                </a:path>
                <a:path w="1504950" h="184150">
                  <a:moveTo>
                    <a:pt x="44818" y="136652"/>
                  </a:moveTo>
                  <a:lnTo>
                    <a:pt x="43713" y="137680"/>
                  </a:lnTo>
                  <a:lnTo>
                    <a:pt x="44259" y="137464"/>
                  </a:lnTo>
                  <a:lnTo>
                    <a:pt x="44818" y="136652"/>
                  </a:lnTo>
                  <a:close/>
                </a:path>
                <a:path w="1504950" h="184150">
                  <a:moveTo>
                    <a:pt x="53860" y="143865"/>
                  </a:moveTo>
                  <a:lnTo>
                    <a:pt x="53619" y="144030"/>
                  </a:lnTo>
                  <a:lnTo>
                    <a:pt x="53797" y="143929"/>
                  </a:lnTo>
                  <a:close/>
                </a:path>
                <a:path w="1504950" h="184150">
                  <a:moveTo>
                    <a:pt x="54495" y="114630"/>
                  </a:moveTo>
                  <a:lnTo>
                    <a:pt x="53568" y="115074"/>
                  </a:lnTo>
                  <a:lnTo>
                    <a:pt x="53632" y="115354"/>
                  </a:lnTo>
                  <a:lnTo>
                    <a:pt x="54495" y="114630"/>
                  </a:lnTo>
                  <a:close/>
                </a:path>
                <a:path w="1504950" h="184150">
                  <a:moveTo>
                    <a:pt x="63017" y="154571"/>
                  </a:moveTo>
                  <a:lnTo>
                    <a:pt x="62928" y="154292"/>
                  </a:lnTo>
                  <a:lnTo>
                    <a:pt x="62331" y="155333"/>
                  </a:lnTo>
                  <a:lnTo>
                    <a:pt x="62280" y="155841"/>
                  </a:lnTo>
                  <a:lnTo>
                    <a:pt x="63017" y="154571"/>
                  </a:lnTo>
                  <a:close/>
                </a:path>
                <a:path w="1504950" h="184150">
                  <a:moveTo>
                    <a:pt x="63144" y="153924"/>
                  </a:moveTo>
                  <a:lnTo>
                    <a:pt x="63004" y="154063"/>
                  </a:lnTo>
                  <a:lnTo>
                    <a:pt x="62928" y="154292"/>
                  </a:lnTo>
                  <a:lnTo>
                    <a:pt x="63144" y="153924"/>
                  </a:lnTo>
                  <a:close/>
                </a:path>
                <a:path w="1504950" h="184150">
                  <a:moveTo>
                    <a:pt x="69735" y="135585"/>
                  </a:moveTo>
                  <a:lnTo>
                    <a:pt x="69659" y="135775"/>
                  </a:lnTo>
                  <a:lnTo>
                    <a:pt x="69735" y="135585"/>
                  </a:lnTo>
                  <a:close/>
                </a:path>
                <a:path w="1504950" h="184150">
                  <a:moveTo>
                    <a:pt x="76923" y="139547"/>
                  </a:moveTo>
                  <a:lnTo>
                    <a:pt x="75920" y="140804"/>
                  </a:lnTo>
                  <a:lnTo>
                    <a:pt x="76923" y="139547"/>
                  </a:lnTo>
                  <a:close/>
                </a:path>
                <a:path w="1504950" h="184150">
                  <a:moveTo>
                    <a:pt x="77177" y="161810"/>
                  </a:moveTo>
                  <a:lnTo>
                    <a:pt x="75692" y="161810"/>
                  </a:lnTo>
                  <a:lnTo>
                    <a:pt x="75488" y="161810"/>
                  </a:lnTo>
                  <a:lnTo>
                    <a:pt x="74663" y="164096"/>
                  </a:lnTo>
                  <a:lnTo>
                    <a:pt x="76758" y="162572"/>
                  </a:lnTo>
                  <a:lnTo>
                    <a:pt x="77177" y="161810"/>
                  </a:lnTo>
                  <a:close/>
                </a:path>
                <a:path w="1504950" h="184150">
                  <a:moveTo>
                    <a:pt x="77901" y="163449"/>
                  </a:moveTo>
                  <a:lnTo>
                    <a:pt x="77317" y="164096"/>
                  </a:lnTo>
                  <a:lnTo>
                    <a:pt x="77787" y="163715"/>
                  </a:lnTo>
                  <a:lnTo>
                    <a:pt x="77901" y="163449"/>
                  </a:lnTo>
                  <a:close/>
                </a:path>
                <a:path w="1504950" h="184150">
                  <a:moveTo>
                    <a:pt x="79603" y="137172"/>
                  </a:moveTo>
                  <a:lnTo>
                    <a:pt x="79336" y="137045"/>
                  </a:lnTo>
                  <a:lnTo>
                    <a:pt x="78473" y="136918"/>
                  </a:lnTo>
                  <a:lnTo>
                    <a:pt x="77266" y="138569"/>
                  </a:lnTo>
                  <a:lnTo>
                    <a:pt x="77597" y="138315"/>
                  </a:lnTo>
                  <a:lnTo>
                    <a:pt x="78257" y="137553"/>
                  </a:lnTo>
                  <a:lnTo>
                    <a:pt x="78054" y="138061"/>
                  </a:lnTo>
                  <a:lnTo>
                    <a:pt x="76923" y="139547"/>
                  </a:lnTo>
                  <a:lnTo>
                    <a:pt x="78295" y="138569"/>
                  </a:lnTo>
                  <a:lnTo>
                    <a:pt x="79248" y="137553"/>
                  </a:lnTo>
                  <a:lnTo>
                    <a:pt x="79603" y="137172"/>
                  </a:lnTo>
                  <a:close/>
                </a:path>
                <a:path w="1504950" h="184150">
                  <a:moveTo>
                    <a:pt x="80772" y="136994"/>
                  </a:moveTo>
                  <a:lnTo>
                    <a:pt x="79768" y="138303"/>
                  </a:lnTo>
                  <a:lnTo>
                    <a:pt x="79895" y="138620"/>
                  </a:lnTo>
                  <a:lnTo>
                    <a:pt x="79463" y="139865"/>
                  </a:lnTo>
                  <a:lnTo>
                    <a:pt x="79794" y="139560"/>
                  </a:lnTo>
                  <a:lnTo>
                    <a:pt x="80518" y="138074"/>
                  </a:lnTo>
                  <a:lnTo>
                    <a:pt x="80772" y="136994"/>
                  </a:lnTo>
                  <a:close/>
                </a:path>
                <a:path w="1504950" h="184150">
                  <a:moveTo>
                    <a:pt x="80822" y="163537"/>
                  </a:moveTo>
                  <a:lnTo>
                    <a:pt x="80695" y="163715"/>
                  </a:lnTo>
                  <a:lnTo>
                    <a:pt x="80403" y="164172"/>
                  </a:lnTo>
                  <a:lnTo>
                    <a:pt x="80213" y="165506"/>
                  </a:lnTo>
                  <a:lnTo>
                    <a:pt x="80581" y="164528"/>
                  </a:lnTo>
                  <a:lnTo>
                    <a:pt x="80759" y="163944"/>
                  </a:lnTo>
                  <a:lnTo>
                    <a:pt x="80822" y="163537"/>
                  </a:lnTo>
                  <a:close/>
                </a:path>
                <a:path w="1504950" h="184150">
                  <a:moveTo>
                    <a:pt x="81102" y="143929"/>
                  </a:moveTo>
                  <a:lnTo>
                    <a:pt x="80314" y="145046"/>
                  </a:lnTo>
                  <a:lnTo>
                    <a:pt x="80657" y="144919"/>
                  </a:lnTo>
                  <a:lnTo>
                    <a:pt x="81102" y="143929"/>
                  </a:lnTo>
                  <a:close/>
                </a:path>
                <a:path w="1504950" h="184150">
                  <a:moveTo>
                    <a:pt x="82511" y="141617"/>
                  </a:moveTo>
                  <a:lnTo>
                    <a:pt x="82054" y="141744"/>
                  </a:lnTo>
                  <a:lnTo>
                    <a:pt x="81102" y="143929"/>
                  </a:lnTo>
                  <a:lnTo>
                    <a:pt x="81826" y="142887"/>
                  </a:lnTo>
                  <a:lnTo>
                    <a:pt x="81280" y="144030"/>
                  </a:lnTo>
                  <a:lnTo>
                    <a:pt x="81864" y="142887"/>
                  </a:lnTo>
                  <a:lnTo>
                    <a:pt x="82511" y="141617"/>
                  </a:lnTo>
                  <a:close/>
                </a:path>
                <a:path w="1504950" h="184150">
                  <a:moveTo>
                    <a:pt x="82613" y="166789"/>
                  </a:moveTo>
                  <a:lnTo>
                    <a:pt x="82207" y="166090"/>
                  </a:lnTo>
                  <a:lnTo>
                    <a:pt x="82245" y="166433"/>
                  </a:lnTo>
                  <a:lnTo>
                    <a:pt x="82397" y="166674"/>
                  </a:lnTo>
                  <a:lnTo>
                    <a:pt x="82613" y="166789"/>
                  </a:lnTo>
                  <a:close/>
                </a:path>
                <a:path w="1504950" h="184150">
                  <a:moveTo>
                    <a:pt x="82689" y="166814"/>
                  </a:moveTo>
                  <a:close/>
                </a:path>
                <a:path w="1504950" h="184150">
                  <a:moveTo>
                    <a:pt x="89890" y="144373"/>
                  </a:moveTo>
                  <a:lnTo>
                    <a:pt x="89750" y="144741"/>
                  </a:lnTo>
                  <a:lnTo>
                    <a:pt x="89674" y="144932"/>
                  </a:lnTo>
                  <a:lnTo>
                    <a:pt x="89865" y="144843"/>
                  </a:lnTo>
                  <a:lnTo>
                    <a:pt x="89890" y="144373"/>
                  </a:lnTo>
                  <a:close/>
                </a:path>
                <a:path w="1504950" h="184150">
                  <a:moveTo>
                    <a:pt x="90741" y="167398"/>
                  </a:moveTo>
                  <a:lnTo>
                    <a:pt x="90385" y="167906"/>
                  </a:lnTo>
                  <a:lnTo>
                    <a:pt x="90055" y="168097"/>
                  </a:lnTo>
                  <a:lnTo>
                    <a:pt x="89928" y="169049"/>
                  </a:lnTo>
                  <a:lnTo>
                    <a:pt x="90741" y="167398"/>
                  </a:lnTo>
                  <a:close/>
                </a:path>
                <a:path w="1504950" h="184150">
                  <a:moveTo>
                    <a:pt x="92481" y="141681"/>
                  </a:moveTo>
                  <a:lnTo>
                    <a:pt x="91732" y="142405"/>
                  </a:lnTo>
                  <a:lnTo>
                    <a:pt x="90271" y="145364"/>
                  </a:lnTo>
                  <a:lnTo>
                    <a:pt x="90728" y="144945"/>
                  </a:lnTo>
                  <a:lnTo>
                    <a:pt x="92481" y="141681"/>
                  </a:lnTo>
                  <a:close/>
                </a:path>
                <a:path w="1504950" h="184150">
                  <a:moveTo>
                    <a:pt x="92621" y="164731"/>
                  </a:moveTo>
                  <a:lnTo>
                    <a:pt x="92049" y="164731"/>
                  </a:lnTo>
                  <a:lnTo>
                    <a:pt x="90741" y="167398"/>
                  </a:lnTo>
                  <a:lnTo>
                    <a:pt x="92621" y="164731"/>
                  </a:lnTo>
                  <a:close/>
                </a:path>
                <a:path w="1504950" h="184150">
                  <a:moveTo>
                    <a:pt x="93586" y="145592"/>
                  </a:moveTo>
                  <a:lnTo>
                    <a:pt x="93281" y="145897"/>
                  </a:lnTo>
                  <a:lnTo>
                    <a:pt x="93154" y="146227"/>
                  </a:lnTo>
                  <a:lnTo>
                    <a:pt x="93383" y="145897"/>
                  </a:lnTo>
                  <a:lnTo>
                    <a:pt x="93510" y="145783"/>
                  </a:lnTo>
                  <a:lnTo>
                    <a:pt x="93586" y="145592"/>
                  </a:lnTo>
                  <a:close/>
                </a:path>
                <a:path w="1504950" h="184150">
                  <a:moveTo>
                    <a:pt x="95300" y="169087"/>
                  </a:moveTo>
                  <a:lnTo>
                    <a:pt x="94742" y="169595"/>
                  </a:lnTo>
                  <a:lnTo>
                    <a:pt x="94970" y="169456"/>
                  </a:lnTo>
                  <a:lnTo>
                    <a:pt x="95300" y="169087"/>
                  </a:lnTo>
                  <a:close/>
                </a:path>
                <a:path w="1504950" h="184150">
                  <a:moveTo>
                    <a:pt x="96050" y="168033"/>
                  </a:moveTo>
                  <a:lnTo>
                    <a:pt x="95910" y="168414"/>
                  </a:lnTo>
                  <a:lnTo>
                    <a:pt x="96050" y="168033"/>
                  </a:lnTo>
                  <a:close/>
                </a:path>
                <a:path w="1504950" h="184150">
                  <a:moveTo>
                    <a:pt x="96354" y="168033"/>
                  </a:moveTo>
                  <a:lnTo>
                    <a:pt x="95923" y="168414"/>
                  </a:lnTo>
                  <a:lnTo>
                    <a:pt x="95872" y="168541"/>
                  </a:lnTo>
                  <a:lnTo>
                    <a:pt x="95542" y="168948"/>
                  </a:lnTo>
                  <a:lnTo>
                    <a:pt x="95300" y="169176"/>
                  </a:lnTo>
                  <a:lnTo>
                    <a:pt x="95567" y="169049"/>
                  </a:lnTo>
                  <a:lnTo>
                    <a:pt x="95478" y="169938"/>
                  </a:lnTo>
                  <a:lnTo>
                    <a:pt x="95885" y="169049"/>
                  </a:lnTo>
                  <a:lnTo>
                    <a:pt x="96354" y="168033"/>
                  </a:lnTo>
                  <a:close/>
                </a:path>
                <a:path w="1504950" h="184150">
                  <a:moveTo>
                    <a:pt x="97002" y="47675"/>
                  </a:moveTo>
                  <a:lnTo>
                    <a:pt x="95694" y="47701"/>
                  </a:lnTo>
                  <a:lnTo>
                    <a:pt x="95897" y="48145"/>
                  </a:lnTo>
                  <a:lnTo>
                    <a:pt x="97002" y="47675"/>
                  </a:lnTo>
                  <a:close/>
                </a:path>
                <a:path w="1504950" h="184150">
                  <a:moveTo>
                    <a:pt x="98488" y="144691"/>
                  </a:moveTo>
                  <a:lnTo>
                    <a:pt x="98348" y="145046"/>
                  </a:lnTo>
                  <a:lnTo>
                    <a:pt x="98463" y="144780"/>
                  </a:lnTo>
                  <a:close/>
                </a:path>
                <a:path w="1504950" h="184150">
                  <a:moveTo>
                    <a:pt x="100126" y="152107"/>
                  </a:moveTo>
                  <a:close/>
                </a:path>
                <a:path w="1504950" h="184150">
                  <a:moveTo>
                    <a:pt x="100253" y="168948"/>
                  </a:moveTo>
                  <a:lnTo>
                    <a:pt x="100050" y="168922"/>
                  </a:lnTo>
                  <a:lnTo>
                    <a:pt x="100228" y="169049"/>
                  </a:lnTo>
                  <a:close/>
                </a:path>
                <a:path w="1504950" h="184150">
                  <a:moveTo>
                    <a:pt x="100380" y="151650"/>
                  </a:moveTo>
                  <a:lnTo>
                    <a:pt x="100126" y="152107"/>
                  </a:lnTo>
                  <a:lnTo>
                    <a:pt x="100291" y="151892"/>
                  </a:lnTo>
                  <a:lnTo>
                    <a:pt x="100380" y="151650"/>
                  </a:lnTo>
                  <a:close/>
                </a:path>
                <a:path w="1504950" h="184150">
                  <a:moveTo>
                    <a:pt x="102158" y="148094"/>
                  </a:moveTo>
                  <a:lnTo>
                    <a:pt x="102006" y="148196"/>
                  </a:lnTo>
                  <a:lnTo>
                    <a:pt x="101879" y="148475"/>
                  </a:lnTo>
                  <a:lnTo>
                    <a:pt x="102158" y="148094"/>
                  </a:lnTo>
                  <a:close/>
                </a:path>
                <a:path w="1504950" h="184150">
                  <a:moveTo>
                    <a:pt x="102425" y="152285"/>
                  </a:moveTo>
                  <a:lnTo>
                    <a:pt x="101841" y="153682"/>
                  </a:lnTo>
                  <a:lnTo>
                    <a:pt x="102400" y="152793"/>
                  </a:lnTo>
                  <a:lnTo>
                    <a:pt x="102425" y="152285"/>
                  </a:lnTo>
                  <a:close/>
                </a:path>
                <a:path w="1504950" h="184150">
                  <a:moveTo>
                    <a:pt x="102730" y="152285"/>
                  </a:moveTo>
                  <a:lnTo>
                    <a:pt x="102641" y="152412"/>
                  </a:lnTo>
                  <a:lnTo>
                    <a:pt x="102565" y="152920"/>
                  </a:lnTo>
                  <a:lnTo>
                    <a:pt x="102730" y="152285"/>
                  </a:lnTo>
                  <a:close/>
                </a:path>
                <a:path w="1504950" h="184150">
                  <a:moveTo>
                    <a:pt x="103454" y="150736"/>
                  </a:moveTo>
                  <a:lnTo>
                    <a:pt x="103403" y="150990"/>
                  </a:lnTo>
                  <a:lnTo>
                    <a:pt x="103454" y="151155"/>
                  </a:lnTo>
                  <a:lnTo>
                    <a:pt x="103454" y="150736"/>
                  </a:lnTo>
                  <a:close/>
                </a:path>
                <a:path w="1504950" h="184150">
                  <a:moveTo>
                    <a:pt x="103962" y="143903"/>
                  </a:moveTo>
                  <a:lnTo>
                    <a:pt x="102514" y="145427"/>
                  </a:lnTo>
                  <a:lnTo>
                    <a:pt x="101803" y="147332"/>
                  </a:lnTo>
                  <a:lnTo>
                    <a:pt x="100418" y="149237"/>
                  </a:lnTo>
                  <a:lnTo>
                    <a:pt x="101968" y="148221"/>
                  </a:lnTo>
                  <a:lnTo>
                    <a:pt x="102044" y="148094"/>
                  </a:lnTo>
                  <a:lnTo>
                    <a:pt x="102171" y="147840"/>
                  </a:lnTo>
                  <a:lnTo>
                    <a:pt x="102450" y="147205"/>
                  </a:lnTo>
                  <a:lnTo>
                    <a:pt x="103962" y="143903"/>
                  </a:lnTo>
                  <a:close/>
                </a:path>
                <a:path w="1504950" h="184150">
                  <a:moveTo>
                    <a:pt x="106845" y="146951"/>
                  </a:moveTo>
                  <a:lnTo>
                    <a:pt x="106819" y="146786"/>
                  </a:lnTo>
                  <a:lnTo>
                    <a:pt x="106705" y="147218"/>
                  </a:lnTo>
                  <a:lnTo>
                    <a:pt x="106845" y="146951"/>
                  </a:lnTo>
                  <a:close/>
                </a:path>
                <a:path w="1504950" h="184150">
                  <a:moveTo>
                    <a:pt x="106908" y="146443"/>
                  </a:moveTo>
                  <a:lnTo>
                    <a:pt x="106641" y="146697"/>
                  </a:lnTo>
                  <a:lnTo>
                    <a:pt x="106819" y="146786"/>
                  </a:lnTo>
                  <a:lnTo>
                    <a:pt x="106908" y="146443"/>
                  </a:lnTo>
                  <a:close/>
                </a:path>
                <a:path w="1504950" h="184150">
                  <a:moveTo>
                    <a:pt x="107149" y="168313"/>
                  </a:moveTo>
                  <a:lnTo>
                    <a:pt x="107086" y="168071"/>
                  </a:lnTo>
                  <a:lnTo>
                    <a:pt x="107022" y="167728"/>
                  </a:lnTo>
                  <a:lnTo>
                    <a:pt x="106705" y="168084"/>
                  </a:lnTo>
                  <a:lnTo>
                    <a:pt x="106667" y="168694"/>
                  </a:lnTo>
                  <a:lnTo>
                    <a:pt x="106845" y="168656"/>
                  </a:lnTo>
                  <a:lnTo>
                    <a:pt x="107149" y="168313"/>
                  </a:lnTo>
                  <a:close/>
                </a:path>
                <a:path w="1504950" h="184150">
                  <a:moveTo>
                    <a:pt x="108013" y="167170"/>
                  </a:moveTo>
                  <a:lnTo>
                    <a:pt x="107696" y="167627"/>
                  </a:lnTo>
                  <a:lnTo>
                    <a:pt x="107378" y="168059"/>
                  </a:lnTo>
                  <a:lnTo>
                    <a:pt x="107149" y="168313"/>
                  </a:lnTo>
                  <a:lnTo>
                    <a:pt x="107238" y="168605"/>
                  </a:lnTo>
                  <a:lnTo>
                    <a:pt x="107365" y="168706"/>
                  </a:lnTo>
                  <a:lnTo>
                    <a:pt x="108013" y="167170"/>
                  </a:lnTo>
                  <a:close/>
                </a:path>
                <a:path w="1504950" h="184150">
                  <a:moveTo>
                    <a:pt x="108204" y="147840"/>
                  </a:moveTo>
                  <a:lnTo>
                    <a:pt x="107772" y="147967"/>
                  </a:lnTo>
                  <a:lnTo>
                    <a:pt x="107911" y="148221"/>
                  </a:lnTo>
                  <a:lnTo>
                    <a:pt x="108204" y="147840"/>
                  </a:lnTo>
                  <a:close/>
                </a:path>
                <a:path w="1504950" h="184150">
                  <a:moveTo>
                    <a:pt x="108432" y="146570"/>
                  </a:moveTo>
                  <a:lnTo>
                    <a:pt x="108204" y="146761"/>
                  </a:lnTo>
                  <a:lnTo>
                    <a:pt x="108432" y="146570"/>
                  </a:lnTo>
                  <a:close/>
                </a:path>
                <a:path w="1504950" h="184150">
                  <a:moveTo>
                    <a:pt x="110185" y="146443"/>
                  </a:moveTo>
                  <a:lnTo>
                    <a:pt x="109766" y="146824"/>
                  </a:lnTo>
                  <a:lnTo>
                    <a:pt x="110185" y="146443"/>
                  </a:lnTo>
                  <a:close/>
                </a:path>
                <a:path w="1504950" h="184150">
                  <a:moveTo>
                    <a:pt x="110667" y="151739"/>
                  </a:moveTo>
                  <a:lnTo>
                    <a:pt x="110528" y="151955"/>
                  </a:lnTo>
                  <a:lnTo>
                    <a:pt x="110553" y="152082"/>
                  </a:lnTo>
                  <a:lnTo>
                    <a:pt x="110553" y="152234"/>
                  </a:lnTo>
                  <a:lnTo>
                    <a:pt x="110642" y="151917"/>
                  </a:lnTo>
                  <a:lnTo>
                    <a:pt x="110667" y="151739"/>
                  </a:lnTo>
                  <a:close/>
                </a:path>
                <a:path w="1504950" h="184150">
                  <a:moveTo>
                    <a:pt x="111607" y="155752"/>
                  </a:moveTo>
                  <a:lnTo>
                    <a:pt x="111417" y="155930"/>
                  </a:lnTo>
                  <a:lnTo>
                    <a:pt x="111277" y="156095"/>
                  </a:lnTo>
                  <a:lnTo>
                    <a:pt x="111188" y="156375"/>
                  </a:lnTo>
                  <a:lnTo>
                    <a:pt x="111480" y="156057"/>
                  </a:lnTo>
                  <a:lnTo>
                    <a:pt x="111607" y="155752"/>
                  </a:lnTo>
                  <a:close/>
                </a:path>
                <a:path w="1504950" h="184150">
                  <a:moveTo>
                    <a:pt x="112026" y="170878"/>
                  </a:moveTo>
                  <a:lnTo>
                    <a:pt x="111315" y="171424"/>
                  </a:lnTo>
                  <a:lnTo>
                    <a:pt x="110985" y="173088"/>
                  </a:lnTo>
                  <a:lnTo>
                    <a:pt x="112026" y="170878"/>
                  </a:lnTo>
                  <a:close/>
                </a:path>
                <a:path w="1504950" h="184150">
                  <a:moveTo>
                    <a:pt x="112153" y="170573"/>
                  </a:moveTo>
                  <a:lnTo>
                    <a:pt x="111188" y="173748"/>
                  </a:lnTo>
                  <a:lnTo>
                    <a:pt x="111861" y="173621"/>
                  </a:lnTo>
                  <a:lnTo>
                    <a:pt x="111988" y="172986"/>
                  </a:lnTo>
                  <a:lnTo>
                    <a:pt x="112153" y="170573"/>
                  </a:lnTo>
                  <a:close/>
                </a:path>
                <a:path w="1504950" h="184150">
                  <a:moveTo>
                    <a:pt x="112623" y="151650"/>
                  </a:moveTo>
                  <a:lnTo>
                    <a:pt x="111823" y="152514"/>
                  </a:lnTo>
                  <a:lnTo>
                    <a:pt x="111721" y="153339"/>
                  </a:lnTo>
                  <a:lnTo>
                    <a:pt x="112623" y="151650"/>
                  </a:lnTo>
                  <a:close/>
                </a:path>
                <a:path w="1504950" h="184150">
                  <a:moveTo>
                    <a:pt x="115379" y="155841"/>
                  </a:moveTo>
                  <a:lnTo>
                    <a:pt x="114922" y="155994"/>
                  </a:lnTo>
                  <a:lnTo>
                    <a:pt x="114515" y="157467"/>
                  </a:lnTo>
                  <a:lnTo>
                    <a:pt x="115379" y="155841"/>
                  </a:lnTo>
                  <a:close/>
                </a:path>
                <a:path w="1504950" h="184150">
                  <a:moveTo>
                    <a:pt x="115443" y="154063"/>
                  </a:moveTo>
                  <a:lnTo>
                    <a:pt x="114236" y="156222"/>
                  </a:lnTo>
                  <a:lnTo>
                    <a:pt x="114922" y="155994"/>
                  </a:lnTo>
                  <a:lnTo>
                    <a:pt x="115443" y="154063"/>
                  </a:lnTo>
                  <a:close/>
                </a:path>
                <a:path w="1504950" h="184150">
                  <a:moveTo>
                    <a:pt x="116967" y="152717"/>
                  </a:moveTo>
                  <a:lnTo>
                    <a:pt x="116141" y="153428"/>
                  </a:lnTo>
                  <a:lnTo>
                    <a:pt x="116700" y="153022"/>
                  </a:lnTo>
                  <a:lnTo>
                    <a:pt x="116967" y="152717"/>
                  </a:lnTo>
                  <a:close/>
                </a:path>
                <a:path w="1504950" h="184150">
                  <a:moveTo>
                    <a:pt x="119075" y="159143"/>
                  </a:moveTo>
                  <a:lnTo>
                    <a:pt x="118833" y="159143"/>
                  </a:lnTo>
                  <a:lnTo>
                    <a:pt x="118884" y="159423"/>
                  </a:lnTo>
                  <a:lnTo>
                    <a:pt x="119075" y="159143"/>
                  </a:lnTo>
                  <a:close/>
                </a:path>
                <a:path w="1504950" h="184150">
                  <a:moveTo>
                    <a:pt x="120370" y="157264"/>
                  </a:moveTo>
                  <a:lnTo>
                    <a:pt x="119951" y="157505"/>
                  </a:lnTo>
                  <a:lnTo>
                    <a:pt x="119989" y="158203"/>
                  </a:lnTo>
                  <a:lnTo>
                    <a:pt x="120370" y="157264"/>
                  </a:lnTo>
                  <a:close/>
                </a:path>
                <a:path w="1504950" h="184150">
                  <a:moveTo>
                    <a:pt x="123405" y="163296"/>
                  </a:moveTo>
                  <a:lnTo>
                    <a:pt x="123367" y="163652"/>
                  </a:lnTo>
                  <a:lnTo>
                    <a:pt x="123405" y="163423"/>
                  </a:lnTo>
                  <a:lnTo>
                    <a:pt x="123405" y="163296"/>
                  </a:lnTo>
                  <a:close/>
                </a:path>
                <a:path w="1504950" h="184150">
                  <a:moveTo>
                    <a:pt x="123405" y="162064"/>
                  </a:moveTo>
                  <a:lnTo>
                    <a:pt x="122999" y="163118"/>
                  </a:lnTo>
                  <a:lnTo>
                    <a:pt x="123291" y="162928"/>
                  </a:lnTo>
                  <a:lnTo>
                    <a:pt x="123380" y="163207"/>
                  </a:lnTo>
                  <a:lnTo>
                    <a:pt x="123405" y="162064"/>
                  </a:lnTo>
                  <a:close/>
                </a:path>
                <a:path w="1504950" h="184150">
                  <a:moveTo>
                    <a:pt x="125603" y="168059"/>
                  </a:moveTo>
                  <a:lnTo>
                    <a:pt x="125476" y="168287"/>
                  </a:lnTo>
                  <a:lnTo>
                    <a:pt x="125603" y="168059"/>
                  </a:lnTo>
                  <a:close/>
                </a:path>
                <a:path w="1504950" h="184150">
                  <a:moveTo>
                    <a:pt x="125907" y="167513"/>
                  </a:moveTo>
                  <a:lnTo>
                    <a:pt x="125691" y="167779"/>
                  </a:lnTo>
                  <a:lnTo>
                    <a:pt x="125603" y="168059"/>
                  </a:lnTo>
                  <a:lnTo>
                    <a:pt x="125907" y="167513"/>
                  </a:lnTo>
                  <a:close/>
                </a:path>
                <a:path w="1504950" h="184150">
                  <a:moveTo>
                    <a:pt x="126098" y="167271"/>
                  </a:moveTo>
                  <a:lnTo>
                    <a:pt x="125971" y="167398"/>
                  </a:lnTo>
                  <a:lnTo>
                    <a:pt x="126098" y="167271"/>
                  </a:lnTo>
                  <a:close/>
                </a:path>
                <a:path w="1504950" h="184150">
                  <a:moveTo>
                    <a:pt x="126301" y="173621"/>
                  </a:moveTo>
                  <a:lnTo>
                    <a:pt x="125945" y="174510"/>
                  </a:lnTo>
                  <a:lnTo>
                    <a:pt x="126301" y="173621"/>
                  </a:lnTo>
                  <a:close/>
                </a:path>
                <a:path w="1504950" h="184150">
                  <a:moveTo>
                    <a:pt x="126390" y="175488"/>
                  </a:moveTo>
                  <a:lnTo>
                    <a:pt x="126314" y="175742"/>
                  </a:lnTo>
                  <a:lnTo>
                    <a:pt x="126250" y="175996"/>
                  </a:lnTo>
                  <a:lnTo>
                    <a:pt x="126225" y="176237"/>
                  </a:lnTo>
                  <a:lnTo>
                    <a:pt x="126276" y="176047"/>
                  </a:lnTo>
                  <a:lnTo>
                    <a:pt x="126326" y="175780"/>
                  </a:lnTo>
                  <a:lnTo>
                    <a:pt x="126390" y="175488"/>
                  </a:lnTo>
                  <a:close/>
                </a:path>
                <a:path w="1504950" h="184150">
                  <a:moveTo>
                    <a:pt x="126682" y="164503"/>
                  </a:moveTo>
                  <a:lnTo>
                    <a:pt x="126580" y="164719"/>
                  </a:lnTo>
                  <a:lnTo>
                    <a:pt x="125907" y="167030"/>
                  </a:lnTo>
                  <a:lnTo>
                    <a:pt x="126580" y="165620"/>
                  </a:lnTo>
                  <a:lnTo>
                    <a:pt x="126682" y="164503"/>
                  </a:lnTo>
                  <a:close/>
                </a:path>
                <a:path w="1504950" h="184150">
                  <a:moveTo>
                    <a:pt x="128955" y="172478"/>
                  </a:moveTo>
                  <a:lnTo>
                    <a:pt x="128206" y="174764"/>
                  </a:lnTo>
                  <a:lnTo>
                    <a:pt x="128689" y="174764"/>
                  </a:lnTo>
                  <a:lnTo>
                    <a:pt x="128905" y="174256"/>
                  </a:lnTo>
                  <a:lnTo>
                    <a:pt x="128955" y="172478"/>
                  </a:lnTo>
                  <a:close/>
                </a:path>
                <a:path w="1504950" h="184150">
                  <a:moveTo>
                    <a:pt x="130708" y="161328"/>
                  </a:moveTo>
                  <a:lnTo>
                    <a:pt x="130060" y="162598"/>
                  </a:lnTo>
                  <a:lnTo>
                    <a:pt x="130505" y="161823"/>
                  </a:lnTo>
                  <a:lnTo>
                    <a:pt x="130708" y="161328"/>
                  </a:lnTo>
                  <a:close/>
                </a:path>
                <a:path w="1504950" h="184150">
                  <a:moveTo>
                    <a:pt x="132537" y="181495"/>
                  </a:moveTo>
                  <a:lnTo>
                    <a:pt x="132334" y="180695"/>
                  </a:lnTo>
                  <a:lnTo>
                    <a:pt x="131838" y="182130"/>
                  </a:lnTo>
                  <a:lnTo>
                    <a:pt x="132537" y="181495"/>
                  </a:lnTo>
                  <a:close/>
                </a:path>
                <a:path w="1504950" h="184150">
                  <a:moveTo>
                    <a:pt x="132664" y="179717"/>
                  </a:moveTo>
                  <a:lnTo>
                    <a:pt x="132461" y="179971"/>
                  </a:lnTo>
                  <a:lnTo>
                    <a:pt x="132334" y="180695"/>
                  </a:lnTo>
                  <a:lnTo>
                    <a:pt x="132664" y="179717"/>
                  </a:lnTo>
                  <a:close/>
                </a:path>
                <a:path w="1504950" h="184150">
                  <a:moveTo>
                    <a:pt x="134645" y="163550"/>
                  </a:moveTo>
                  <a:lnTo>
                    <a:pt x="134581" y="163385"/>
                  </a:lnTo>
                  <a:lnTo>
                    <a:pt x="133654" y="166179"/>
                  </a:lnTo>
                  <a:lnTo>
                    <a:pt x="133223" y="167386"/>
                  </a:lnTo>
                  <a:lnTo>
                    <a:pt x="133642" y="166255"/>
                  </a:lnTo>
                  <a:lnTo>
                    <a:pt x="133908" y="165722"/>
                  </a:lnTo>
                  <a:lnTo>
                    <a:pt x="134048" y="165531"/>
                  </a:lnTo>
                  <a:lnTo>
                    <a:pt x="134404" y="164363"/>
                  </a:lnTo>
                  <a:lnTo>
                    <a:pt x="134645" y="163550"/>
                  </a:lnTo>
                  <a:close/>
                </a:path>
                <a:path w="1504950" h="184150">
                  <a:moveTo>
                    <a:pt x="134886" y="170408"/>
                  </a:moveTo>
                  <a:close/>
                </a:path>
                <a:path w="1504950" h="184150">
                  <a:moveTo>
                    <a:pt x="135572" y="162991"/>
                  </a:moveTo>
                  <a:lnTo>
                    <a:pt x="134899" y="164134"/>
                  </a:lnTo>
                  <a:lnTo>
                    <a:pt x="134861" y="165176"/>
                  </a:lnTo>
                  <a:lnTo>
                    <a:pt x="135407" y="164807"/>
                  </a:lnTo>
                  <a:lnTo>
                    <a:pt x="135369" y="163601"/>
                  </a:lnTo>
                  <a:lnTo>
                    <a:pt x="135572" y="162991"/>
                  </a:lnTo>
                  <a:close/>
                </a:path>
                <a:path w="1504950" h="184150">
                  <a:moveTo>
                    <a:pt x="135585" y="170192"/>
                  </a:moveTo>
                  <a:lnTo>
                    <a:pt x="135178" y="170319"/>
                  </a:lnTo>
                  <a:lnTo>
                    <a:pt x="134823" y="171234"/>
                  </a:lnTo>
                  <a:lnTo>
                    <a:pt x="135585" y="170192"/>
                  </a:lnTo>
                  <a:close/>
                </a:path>
                <a:path w="1504950" h="184150">
                  <a:moveTo>
                    <a:pt x="136664" y="183019"/>
                  </a:moveTo>
                  <a:lnTo>
                    <a:pt x="136499" y="183222"/>
                  </a:lnTo>
                  <a:lnTo>
                    <a:pt x="136436" y="183591"/>
                  </a:lnTo>
                  <a:lnTo>
                    <a:pt x="136664" y="183019"/>
                  </a:lnTo>
                  <a:close/>
                </a:path>
                <a:path w="1504950" h="184150">
                  <a:moveTo>
                    <a:pt x="137020" y="182130"/>
                  </a:moveTo>
                  <a:lnTo>
                    <a:pt x="136664" y="183019"/>
                  </a:lnTo>
                  <a:lnTo>
                    <a:pt x="137020" y="182130"/>
                  </a:lnTo>
                  <a:close/>
                </a:path>
                <a:path w="1504950" h="184150">
                  <a:moveTo>
                    <a:pt x="137071" y="179463"/>
                  </a:moveTo>
                  <a:lnTo>
                    <a:pt x="136372" y="181140"/>
                  </a:lnTo>
                  <a:lnTo>
                    <a:pt x="136436" y="182130"/>
                  </a:lnTo>
                  <a:lnTo>
                    <a:pt x="136271" y="183489"/>
                  </a:lnTo>
                  <a:lnTo>
                    <a:pt x="136499" y="183222"/>
                  </a:lnTo>
                  <a:lnTo>
                    <a:pt x="137071" y="179463"/>
                  </a:lnTo>
                  <a:close/>
                </a:path>
                <a:path w="1504950" h="184150">
                  <a:moveTo>
                    <a:pt x="137109" y="167970"/>
                  </a:moveTo>
                  <a:lnTo>
                    <a:pt x="136537" y="167462"/>
                  </a:lnTo>
                  <a:lnTo>
                    <a:pt x="137007" y="168490"/>
                  </a:lnTo>
                  <a:lnTo>
                    <a:pt x="137109" y="167970"/>
                  </a:lnTo>
                  <a:close/>
                </a:path>
                <a:path w="1504950" h="184150">
                  <a:moveTo>
                    <a:pt x="137198" y="169049"/>
                  </a:moveTo>
                  <a:lnTo>
                    <a:pt x="136194" y="170942"/>
                  </a:lnTo>
                  <a:lnTo>
                    <a:pt x="136855" y="170332"/>
                  </a:lnTo>
                  <a:lnTo>
                    <a:pt x="136969" y="169684"/>
                  </a:lnTo>
                  <a:lnTo>
                    <a:pt x="137198" y="169049"/>
                  </a:lnTo>
                  <a:close/>
                </a:path>
                <a:path w="1504950" h="184150">
                  <a:moveTo>
                    <a:pt x="137604" y="165811"/>
                  </a:moveTo>
                  <a:lnTo>
                    <a:pt x="137109" y="167970"/>
                  </a:lnTo>
                  <a:lnTo>
                    <a:pt x="137337" y="168173"/>
                  </a:lnTo>
                  <a:lnTo>
                    <a:pt x="137604" y="165811"/>
                  </a:lnTo>
                  <a:close/>
                </a:path>
                <a:path w="1504950" h="184150">
                  <a:moveTo>
                    <a:pt x="137985" y="182016"/>
                  </a:moveTo>
                  <a:lnTo>
                    <a:pt x="137833" y="182029"/>
                  </a:lnTo>
                  <a:lnTo>
                    <a:pt x="137985" y="182016"/>
                  </a:lnTo>
                  <a:close/>
                </a:path>
                <a:path w="1504950" h="184150">
                  <a:moveTo>
                    <a:pt x="138010" y="162179"/>
                  </a:moveTo>
                  <a:lnTo>
                    <a:pt x="137604" y="165811"/>
                  </a:lnTo>
                  <a:lnTo>
                    <a:pt x="137896" y="165684"/>
                  </a:lnTo>
                  <a:lnTo>
                    <a:pt x="138010" y="162179"/>
                  </a:lnTo>
                  <a:close/>
                </a:path>
                <a:path w="1504950" h="184150">
                  <a:moveTo>
                    <a:pt x="138455" y="181610"/>
                  </a:moveTo>
                  <a:lnTo>
                    <a:pt x="138163" y="181902"/>
                  </a:lnTo>
                  <a:lnTo>
                    <a:pt x="137998" y="182422"/>
                  </a:lnTo>
                  <a:lnTo>
                    <a:pt x="138125" y="182283"/>
                  </a:lnTo>
                  <a:lnTo>
                    <a:pt x="138277" y="181991"/>
                  </a:lnTo>
                  <a:lnTo>
                    <a:pt x="138455" y="181610"/>
                  </a:lnTo>
                  <a:close/>
                </a:path>
                <a:path w="1504950" h="184150">
                  <a:moveTo>
                    <a:pt x="138455" y="180835"/>
                  </a:moveTo>
                  <a:lnTo>
                    <a:pt x="138226" y="181521"/>
                  </a:lnTo>
                  <a:lnTo>
                    <a:pt x="138099" y="181876"/>
                  </a:lnTo>
                  <a:lnTo>
                    <a:pt x="137985" y="182003"/>
                  </a:lnTo>
                  <a:lnTo>
                    <a:pt x="138163" y="181902"/>
                  </a:lnTo>
                  <a:lnTo>
                    <a:pt x="138290" y="181483"/>
                  </a:lnTo>
                  <a:lnTo>
                    <a:pt x="138417" y="181076"/>
                  </a:lnTo>
                  <a:lnTo>
                    <a:pt x="138455" y="180835"/>
                  </a:lnTo>
                  <a:close/>
                </a:path>
                <a:path w="1504950" h="184150">
                  <a:moveTo>
                    <a:pt x="139915" y="177812"/>
                  </a:moveTo>
                  <a:lnTo>
                    <a:pt x="139877" y="176288"/>
                  </a:lnTo>
                  <a:lnTo>
                    <a:pt x="139776" y="176669"/>
                  </a:lnTo>
                  <a:lnTo>
                    <a:pt x="139661" y="177546"/>
                  </a:lnTo>
                  <a:lnTo>
                    <a:pt x="139915" y="177812"/>
                  </a:lnTo>
                  <a:close/>
                </a:path>
                <a:path w="1504950" h="184150">
                  <a:moveTo>
                    <a:pt x="140131" y="182943"/>
                  </a:moveTo>
                  <a:lnTo>
                    <a:pt x="139903" y="183248"/>
                  </a:lnTo>
                  <a:lnTo>
                    <a:pt x="139979" y="183400"/>
                  </a:lnTo>
                  <a:lnTo>
                    <a:pt x="140042" y="183210"/>
                  </a:lnTo>
                  <a:lnTo>
                    <a:pt x="140081" y="183057"/>
                  </a:lnTo>
                  <a:close/>
                </a:path>
                <a:path w="1504950" h="184150">
                  <a:moveTo>
                    <a:pt x="140309" y="181114"/>
                  </a:moveTo>
                  <a:lnTo>
                    <a:pt x="140068" y="181267"/>
                  </a:lnTo>
                  <a:lnTo>
                    <a:pt x="139941" y="181876"/>
                  </a:lnTo>
                  <a:lnTo>
                    <a:pt x="140309" y="181114"/>
                  </a:lnTo>
                  <a:close/>
                </a:path>
                <a:path w="1504950" h="184150">
                  <a:moveTo>
                    <a:pt x="140690" y="170319"/>
                  </a:moveTo>
                  <a:lnTo>
                    <a:pt x="139712" y="173875"/>
                  </a:lnTo>
                  <a:lnTo>
                    <a:pt x="140042" y="172986"/>
                  </a:lnTo>
                  <a:lnTo>
                    <a:pt x="140385" y="172605"/>
                  </a:lnTo>
                  <a:lnTo>
                    <a:pt x="140512" y="172351"/>
                  </a:lnTo>
                  <a:lnTo>
                    <a:pt x="140690" y="170319"/>
                  </a:lnTo>
                  <a:close/>
                </a:path>
                <a:path w="1504950" h="184150">
                  <a:moveTo>
                    <a:pt x="140779" y="182003"/>
                  </a:moveTo>
                  <a:lnTo>
                    <a:pt x="140322" y="182638"/>
                  </a:lnTo>
                  <a:lnTo>
                    <a:pt x="140119" y="182943"/>
                  </a:lnTo>
                  <a:lnTo>
                    <a:pt x="140322" y="182651"/>
                  </a:lnTo>
                  <a:lnTo>
                    <a:pt x="140487" y="182803"/>
                  </a:lnTo>
                  <a:lnTo>
                    <a:pt x="140779" y="182003"/>
                  </a:lnTo>
                  <a:close/>
                </a:path>
                <a:path w="1504950" h="184150">
                  <a:moveTo>
                    <a:pt x="140855" y="173240"/>
                  </a:moveTo>
                  <a:lnTo>
                    <a:pt x="139268" y="176542"/>
                  </a:lnTo>
                  <a:lnTo>
                    <a:pt x="139522" y="175145"/>
                  </a:lnTo>
                  <a:lnTo>
                    <a:pt x="139738" y="174256"/>
                  </a:lnTo>
                  <a:lnTo>
                    <a:pt x="139712" y="173875"/>
                  </a:lnTo>
                  <a:lnTo>
                    <a:pt x="139814" y="173113"/>
                  </a:lnTo>
                  <a:lnTo>
                    <a:pt x="139915" y="172351"/>
                  </a:lnTo>
                  <a:lnTo>
                    <a:pt x="139992" y="171843"/>
                  </a:lnTo>
                  <a:lnTo>
                    <a:pt x="140093" y="171081"/>
                  </a:lnTo>
                  <a:lnTo>
                    <a:pt x="140157" y="170853"/>
                  </a:lnTo>
                  <a:lnTo>
                    <a:pt x="139484" y="171843"/>
                  </a:lnTo>
                  <a:lnTo>
                    <a:pt x="139776" y="171081"/>
                  </a:lnTo>
                  <a:lnTo>
                    <a:pt x="140220" y="169176"/>
                  </a:lnTo>
                  <a:lnTo>
                    <a:pt x="140284" y="169037"/>
                  </a:lnTo>
                  <a:lnTo>
                    <a:pt x="140347" y="169557"/>
                  </a:lnTo>
                  <a:lnTo>
                    <a:pt x="140347" y="168922"/>
                  </a:lnTo>
                  <a:lnTo>
                    <a:pt x="140347" y="166890"/>
                  </a:lnTo>
                  <a:lnTo>
                    <a:pt x="138290" y="172351"/>
                  </a:lnTo>
                  <a:lnTo>
                    <a:pt x="138912" y="169303"/>
                  </a:lnTo>
                  <a:lnTo>
                    <a:pt x="139014" y="169049"/>
                  </a:lnTo>
                  <a:lnTo>
                    <a:pt x="139077" y="168922"/>
                  </a:lnTo>
                  <a:lnTo>
                    <a:pt x="137668" y="169938"/>
                  </a:lnTo>
                  <a:lnTo>
                    <a:pt x="137896" y="171081"/>
                  </a:lnTo>
                  <a:lnTo>
                    <a:pt x="137998" y="172097"/>
                  </a:lnTo>
                  <a:lnTo>
                    <a:pt x="136258" y="175272"/>
                  </a:lnTo>
                  <a:lnTo>
                    <a:pt x="136309" y="175018"/>
                  </a:lnTo>
                  <a:lnTo>
                    <a:pt x="136753" y="173113"/>
                  </a:lnTo>
                  <a:lnTo>
                    <a:pt x="136956" y="172224"/>
                  </a:lnTo>
                  <a:lnTo>
                    <a:pt x="137337" y="170573"/>
                  </a:lnTo>
                  <a:lnTo>
                    <a:pt x="138010" y="167652"/>
                  </a:lnTo>
                  <a:lnTo>
                    <a:pt x="136994" y="170573"/>
                  </a:lnTo>
                  <a:lnTo>
                    <a:pt x="136867" y="170332"/>
                  </a:lnTo>
                  <a:lnTo>
                    <a:pt x="136042" y="172224"/>
                  </a:lnTo>
                  <a:lnTo>
                    <a:pt x="136169" y="171234"/>
                  </a:lnTo>
                  <a:lnTo>
                    <a:pt x="136182" y="170954"/>
                  </a:lnTo>
                  <a:lnTo>
                    <a:pt x="136398" y="169303"/>
                  </a:lnTo>
                  <a:lnTo>
                    <a:pt x="134277" y="173113"/>
                  </a:lnTo>
                  <a:lnTo>
                    <a:pt x="134416" y="172605"/>
                  </a:lnTo>
                  <a:lnTo>
                    <a:pt x="134493" y="172351"/>
                  </a:lnTo>
                  <a:lnTo>
                    <a:pt x="134721" y="171589"/>
                  </a:lnTo>
                  <a:lnTo>
                    <a:pt x="134823" y="171234"/>
                  </a:lnTo>
                  <a:lnTo>
                    <a:pt x="134556" y="171589"/>
                  </a:lnTo>
                  <a:lnTo>
                    <a:pt x="134772" y="170827"/>
                  </a:lnTo>
                  <a:lnTo>
                    <a:pt x="134785" y="170446"/>
                  </a:lnTo>
                  <a:lnTo>
                    <a:pt x="135077" y="170357"/>
                  </a:lnTo>
                  <a:lnTo>
                    <a:pt x="135674" y="168287"/>
                  </a:lnTo>
                  <a:lnTo>
                    <a:pt x="135102" y="169684"/>
                  </a:lnTo>
                  <a:lnTo>
                    <a:pt x="136042" y="166382"/>
                  </a:lnTo>
                  <a:lnTo>
                    <a:pt x="133680" y="172351"/>
                  </a:lnTo>
                  <a:lnTo>
                    <a:pt x="133832" y="170954"/>
                  </a:lnTo>
                  <a:lnTo>
                    <a:pt x="133883" y="170573"/>
                  </a:lnTo>
                  <a:lnTo>
                    <a:pt x="133972" y="169811"/>
                  </a:lnTo>
                  <a:lnTo>
                    <a:pt x="134962" y="167144"/>
                  </a:lnTo>
                  <a:lnTo>
                    <a:pt x="134924" y="168668"/>
                  </a:lnTo>
                  <a:lnTo>
                    <a:pt x="135128" y="167144"/>
                  </a:lnTo>
                  <a:lnTo>
                    <a:pt x="135255" y="166128"/>
                  </a:lnTo>
                  <a:lnTo>
                    <a:pt x="133527" y="170573"/>
                  </a:lnTo>
                  <a:lnTo>
                    <a:pt x="133654" y="169938"/>
                  </a:lnTo>
                  <a:lnTo>
                    <a:pt x="133819" y="169176"/>
                  </a:lnTo>
                  <a:lnTo>
                    <a:pt x="134708" y="164858"/>
                  </a:lnTo>
                  <a:lnTo>
                    <a:pt x="134048" y="165620"/>
                  </a:lnTo>
                  <a:lnTo>
                    <a:pt x="132880" y="169176"/>
                  </a:lnTo>
                  <a:lnTo>
                    <a:pt x="132854" y="168795"/>
                  </a:lnTo>
                  <a:lnTo>
                    <a:pt x="132816" y="167906"/>
                  </a:lnTo>
                  <a:lnTo>
                    <a:pt x="132753" y="166890"/>
                  </a:lnTo>
                  <a:lnTo>
                    <a:pt x="131737" y="167906"/>
                  </a:lnTo>
                  <a:lnTo>
                    <a:pt x="132041" y="167017"/>
                  </a:lnTo>
                  <a:lnTo>
                    <a:pt x="132130" y="166763"/>
                  </a:lnTo>
                  <a:lnTo>
                    <a:pt x="132067" y="166509"/>
                  </a:lnTo>
                  <a:lnTo>
                    <a:pt x="131318" y="165620"/>
                  </a:lnTo>
                  <a:lnTo>
                    <a:pt x="131191" y="165366"/>
                  </a:lnTo>
                  <a:lnTo>
                    <a:pt x="131064" y="163969"/>
                  </a:lnTo>
                  <a:lnTo>
                    <a:pt x="129959" y="167017"/>
                  </a:lnTo>
                  <a:lnTo>
                    <a:pt x="129857" y="166763"/>
                  </a:lnTo>
                  <a:lnTo>
                    <a:pt x="129590" y="166128"/>
                  </a:lnTo>
                  <a:lnTo>
                    <a:pt x="128892" y="166763"/>
                  </a:lnTo>
                  <a:lnTo>
                    <a:pt x="129514" y="164858"/>
                  </a:lnTo>
                  <a:lnTo>
                    <a:pt x="129565" y="164731"/>
                  </a:lnTo>
                  <a:lnTo>
                    <a:pt x="129641" y="164477"/>
                  </a:lnTo>
                  <a:lnTo>
                    <a:pt x="130581" y="162826"/>
                  </a:lnTo>
                  <a:lnTo>
                    <a:pt x="130162" y="162699"/>
                  </a:lnTo>
                  <a:lnTo>
                    <a:pt x="129667" y="163842"/>
                  </a:lnTo>
                  <a:lnTo>
                    <a:pt x="129336" y="164350"/>
                  </a:lnTo>
                  <a:lnTo>
                    <a:pt x="128930" y="164731"/>
                  </a:lnTo>
                  <a:lnTo>
                    <a:pt x="129959" y="162064"/>
                  </a:lnTo>
                  <a:lnTo>
                    <a:pt x="129374" y="162064"/>
                  </a:lnTo>
                  <a:lnTo>
                    <a:pt x="127774" y="164858"/>
                  </a:lnTo>
                  <a:lnTo>
                    <a:pt x="127698" y="162826"/>
                  </a:lnTo>
                  <a:lnTo>
                    <a:pt x="126771" y="165366"/>
                  </a:lnTo>
                  <a:lnTo>
                    <a:pt x="125806" y="170065"/>
                  </a:lnTo>
                  <a:lnTo>
                    <a:pt x="124460" y="171462"/>
                  </a:lnTo>
                  <a:lnTo>
                    <a:pt x="125488" y="168414"/>
                  </a:lnTo>
                  <a:lnTo>
                    <a:pt x="125476" y="168287"/>
                  </a:lnTo>
                  <a:lnTo>
                    <a:pt x="125552" y="167779"/>
                  </a:lnTo>
                  <a:lnTo>
                    <a:pt x="125730" y="167398"/>
                  </a:lnTo>
                  <a:lnTo>
                    <a:pt x="125768" y="166636"/>
                  </a:lnTo>
                  <a:lnTo>
                    <a:pt x="126136" y="165620"/>
                  </a:lnTo>
                  <a:lnTo>
                    <a:pt x="126314" y="165112"/>
                  </a:lnTo>
                  <a:lnTo>
                    <a:pt x="125933" y="165620"/>
                  </a:lnTo>
                  <a:lnTo>
                    <a:pt x="126517" y="164096"/>
                  </a:lnTo>
                  <a:lnTo>
                    <a:pt x="126644" y="163969"/>
                  </a:lnTo>
                  <a:lnTo>
                    <a:pt x="126453" y="164985"/>
                  </a:lnTo>
                  <a:lnTo>
                    <a:pt x="126580" y="164719"/>
                  </a:lnTo>
                  <a:lnTo>
                    <a:pt x="126682" y="164350"/>
                  </a:lnTo>
                  <a:lnTo>
                    <a:pt x="126682" y="164503"/>
                  </a:lnTo>
                  <a:lnTo>
                    <a:pt x="126746" y="164350"/>
                  </a:lnTo>
                  <a:lnTo>
                    <a:pt x="126695" y="163969"/>
                  </a:lnTo>
                  <a:lnTo>
                    <a:pt x="126644" y="163842"/>
                  </a:lnTo>
                  <a:lnTo>
                    <a:pt x="126746" y="162318"/>
                  </a:lnTo>
                  <a:lnTo>
                    <a:pt x="127127" y="160921"/>
                  </a:lnTo>
                  <a:lnTo>
                    <a:pt x="126187" y="163588"/>
                  </a:lnTo>
                  <a:lnTo>
                    <a:pt x="125895" y="163842"/>
                  </a:lnTo>
                  <a:lnTo>
                    <a:pt x="125310" y="163715"/>
                  </a:lnTo>
                  <a:lnTo>
                    <a:pt x="125704" y="162953"/>
                  </a:lnTo>
                  <a:lnTo>
                    <a:pt x="126415" y="161556"/>
                  </a:lnTo>
                  <a:lnTo>
                    <a:pt x="126479" y="161429"/>
                  </a:lnTo>
                  <a:lnTo>
                    <a:pt x="126580" y="160286"/>
                  </a:lnTo>
                  <a:lnTo>
                    <a:pt x="125984" y="161556"/>
                  </a:lnTo>
                  <a:lnTo>
                    <a:pt x="126123" y="160032"/>
                  </a:lnTo>
                  <a:lnTo>
                    <a:pt x="125095" y="162953"/>
                  </a:lnTo>
                  <a:lnTo>
                    <a:pt x="125209" y="162064"/>
                  </a:lnTo>
                  <a:lnTo>
                    <a:pt x="125298" y="161810"/>
                  </a:lnTo>
                  <a:lnTo>
                    <a:pt x="125628" y="160667"/>
                  </a:lnTo>
                  <a:lnTo>
                    <a:pt x="124866" y="161810"/>
                  </a:lnTo>
                  <a:lnTo>
                    <a:pt x="124193" y="160540"/>
                  </a:lnTo>
                  <a:lnTo>
                    <a:pt x="123367" y="163842"/>
                  </a:lnTo>
                  <a:lnTo>
                    <a:pt x="123278" y="164096"/>
                  </a:lnTo>
                  <a:lnTo>
                    <a:pt x="121310" y="166636"/>
                  </a:lnTo>
                  <a:lnTo>
                    <a:pt x="121412" y="165874"/>
                  </a:lnTo>
                  <a:lnTo>
                    <a:pt x="121526" y="165112"/>
                  </a:lnTo>
                  <a:lnTo>
                    <a:pt x="121539" y="164985"/>
                  </a:lnTo>
                  <a:lnTo>
                    <a:pt x="121704" y="163842"/>
                  </a:lnTo>
                  <a:lnTo>
                    <a:pt x="121856" y="162699"/>
                  </a:lnTo>
                  <a:lnTo>
                    <a:pt x="121983" y="161810"/>
                  </a:lnTo>
                  <a:lnTo>
                    <a:pt x="120611" y="162699"/>
                  </a:lnTo>
                  <a:lnTo>
                    <a:pt x="120650" y="162572"/>
                  </a:lnTo>
                  <a:lnTo>
                    <a:pt x="120980" y="161683"/>
                  </a:lnTo>
                  <a:lnTo>
                    <a:pt x="120015" y="162572"/>
                  </a:lnTo>
                  <a:lnTo>
                    <a:pt x="119532" y="161937"/>
                  </a:lnTo>
                  <a:lnTo>
                    <a:pt x="118338" y="163842"/>
                  </a:lnTo>
                  <a:lnTo>
                    <a:pt x="118186" y="163842"/>
                  </a:lnTo>
                  <a:lnTo>
                    <a:pt x="118275" y="163461"/>
                  </a:lnTo>
                  <a:lnTo>
                    <a:pt x="118300" y="163334"/>
                  </a:lnTo>
                  <a:lnTo>
                    <a:pt x="118516" y="162445"/>
                  </a:lnTo>
                  <a:lnTo>
                    <a:pt x="118643" y="161937"/>
                  </a:lnTo>
                  <a:lnTo>
                    <a:pt x="119138" y="160794"/>
                  </a:lnTo>
                  <a:lnTo>
                    <a:pt x="118452" y="161429"/>
                  </a:lnTo>
                  <a:lnTo>
                    <a:pt x="117970" y="162445"/>
                  </a:lnTo>
                  <a:lnTo>
                    <a:pt x="117995" y="161429"/>
                  </a:lnTo>
                  <a:lnTo>
                    <a:pt x="118008" y="161048"/>
                  </a:lnTo>
                  <a:lnTo>
                    <a:pt x="118097" y="160540"/>
                  </a:lnTo>
                  <a:lnTo>
                    <a:pt x="118808" y="159524"/>
                  </a:lnTo>
                  <a:lnTo>
                    <a:pt x="118833" y="159143"/>
                  </a:lnTo>
                  <a:lnTo>
                    <a:pt x="118719" y="158635"/>
                  </a:lnTo>
                  <a:lnTo>
                    <a:pt x="118770" y="158254"/>
                  </a:lnTo>
                  <a:lnTo>
                    <a:pt x="119189" y="156984"/>
                  </a:lnTo>
                  <a:lnTo>
                    <a:pt x="117589" y="159397"/>
                  </a:lnTo>
                  <a:lnTo>
                    <a:pt x="117830" y="158889"/>
                  </a:lnTo>
                  <a:lnTo>
                    <a:pt x="118567" y="157365"/>
                  </a:lnTo>
                  <a:lnTo>
                    <a:pt x="118465" y="156222"/>
                  </a:lnTo>
                  <a:lnTo>
                    <a:pt x="118414" y="156095"/>
                  </a:lnTo>
                  <a:lnTo>
                    <a:pt x="117881" y="156730"/>
                  </a:lnTo>
                  <a:lnTo>
                    <a:pt x="117538" y="158635"/>
                  </a:lnTo>
                  <a:lnTo>
                    <a:pt x="117119" y="158889"/>
                  </a:lnTo>
                  <a:lnTo>
                    <a:pt x="116801" y="158254"/>
                  </a:lnTo>
                  <a:lnTo>
                    <a:pt x="118224" y="155079"/>
                  </a:lnTo>
                  <a:lnTo>
                    <a:pt x="118745" y="150761"/>
                  </a:lnTo>
                  <a:lnTo>
                    <a:pt x="113588" y="160921"/>
                  </a:lnTo>
                  <a:lnTo>
                    <a:pt x="114274" y="158381"/>
                  </a:lnTo>
                  <a:lnTo>
                    <a:pt x="114515" y="157467"/>
                  </a:lnTo>
                  <a:lnTo>
                    <a:pt x="114046" y="158381"/>
                  </a:lnTo>
                  <a:lnTo>
                    <a:pt x="113715" y="157746"/>
                  </a:lnTo>
                  <a:lnTo>
                    <a:pt x="113830" y="157365"/>
                  </a:lnTo>
                  <a:lnTo>
                    <a:pt x="115112" y="152920"/>
                  </a:lnTo>
                  <a:lnTo>
                    <a:pt x="114960" y="152920"/>
                  </a:lnTo>
                  <a:lnTo>
                    <a:pt x="115049" y="150761"/>
                  </a:lnTo>
                  <a:lnTo>
                    <a:pt x="112395" y="157365"/>
                  </a:lnTo>
                  <a:lnTo>
                    <a:pt x="112179" y="155841"/>
                  </a:lnTo>
                  <a:lnTo>
                    <a:pt x="111798" y="156984"/>
                  </a:lnTo>
                  <a:lnTo>
                    <a:pt x="110591" y="160032"/>
                  </a:lnTo>
                  <a:lnTo>
                    <a:pt x="109588" y="160921"/>
                  </a:lnTo>
                  <a:lnTo>
                    <a:pt x="109524" y="160794"/>
                  </a:lnTo>
                  <a:lnTo>
                    <a:pt x="109258" y="160286"/>
                  </a:lnTo>
                  <a:lnTo>
                    <a:pt x="110261" y="157746"/>
                  </a:lnTo>
                  <a:lnTo>
                    <a:pt x="110769" y="156476"/>
                  </a:lnTo>
                  <a:lnTo>
                    <a:pt x="111023" y="155841"/>
                  </a:lnTo>
                  <a:lnTo>
                    <a:pt x="111709" y="155079"/>
                  </a:lnTo>
                  <a:lnTo>
                    <a:pt x="111874" y="155079"/>
                  </a:lnTo>
                  <a:lnTo>
                    <a:pt x="111772" y="155460"/>
                  </a:lnTo>
                  <a:lnTo>
                    <a:pt x="111620" y="155841"/>
                  </a:lnTo>
                  <a:lnTo>
                    <a:pt x="111950" y="155460"/>
                  </a:lnTo>
                  <a:lnTo>
                    <a:pt x="112369" y="155079"/>
                  </a:lnTo>
                  <a:lnTo>
                    <a:pt x="112433" y="154825"/>
                  </a:lnTo>
                  <a:lnTo>
                    <a:pt x="112687" y="153682"/>
                  </a:lnTo>
                  <a:lnTo>
                    <a:pt x="112141" y="154825"/>
                  </a:lnTo>
                  <a:lnTo>
                    <a:pt x="112242" y="154317"/>
                  </a:lnTo>
                  <a:lnTo>
                    <a:pt x="112268" y="154190"/>
                  </a:lnTo>
                  <a:lnTo>
                    <a:pt x="112395" y="153555"/>
                  </a:lnTo>
                  <a:lnTo>
                    <a:pt x="111721" y="153441"/>
                  </a:lnTo>
                  <a:lnTo>
                    <a:pt x="111696" y="154190"/>
                  </a:lnTo>
                  <a:lnTo>
                    <a:pt x="111683" y="153682"/>
                  </a:lnTo>
                  <a:lnTo>
                    <a:pt x="111760" y="152158"/>
                  </a:lnTo>
                  <a:lnTo>
                    <a:pt x="110718" y="153682"/>
                  </a:lnTo>
                  <a:lnTo>
                    <a:pt x="110553" y="152285"/>
                  </a:lnTo>
                  <a:lnTo>
                    <a:pt x="109905" y="154317"/>
                  </a:lnTo>
                  <a:lnTo>
                    <a:pt x="109499" y="152463"/>
                  </a:lnTo>
                  <a:lnTo>
                    <a:pt x="108458" y="156222"/>
                  </a:lnTo>
                  <a:lnTo>
                    <a:pt x="107581" y="156476"/>
                  </a:lnTo>
                  <a:lnTo>
                    <a:pt x="107873" y="155079"/>
                  </a:lnTo>
                  <a:lnTo>
                    <a:pt x="107975" y="154571"/>
                  </a:lnTo>
                  <a:lnTo>
                    <a:pt x="108254" y="154190"/>
                  </a:lnTo>
                  <a:lnTo>
                    <a:pt x="108712" y="153555"/>
                  </a:lnTo>
                  <a:lnTo>
                    <a:pt x="109372" y="152641"/>
                  </a:lnTo>
                  <a:lnTo>
                    <a:pt x="109474" y="152463"/>
                  </a:lnTo>
                  <a:lnTo>
                    <a:pt x="108254" y="153555"/>
                  </a:lnTo>
                  <a:lnTo>
                    <a:pt x="108280" y="153301"/>
                  </a:lnTo>
                  <a:lnTo>
                    <a:pt x="108407" y="152133"/>
                  </a:lnTo>
                  <a:lnTo>
                    <a:pt x="108813" y="151523"/>
                  </a:lnTo>
                  <a:lnTo>
                    <a:pt x="110058" y="149618"/>
                  </a:lnTo>
                  <a:lnTo>
                    <a:pt x="108521" y="151523"/>
                  </a:lnTo>
                  <a:lnTo>
                    <a:pt x="109258" y="148983"/>
                  </a:lnTo>
                  <a:lnTo>
                    <a:pt x="109588" y="147840"/>
                  </a:lnTo>
                  <a:lnTo>
                    <a:pt x="109601" y="147078"/>
                  </a:lnTo>
                  <a:lnTo>
                    <a:pt x="109715" y="146951"/>
                  </a:lnTo>
                  <a:lnTo>
                    <a:pt x="109766" y="146824"/>
                  </a:lnTo>
                  <a:lnTo>
                    <a:pt x="109486" y="146697"/>
                  </a:lnTo>
                  <a:lnTo>
                    <a:pt x="108635" y="148983"/>
                  </a:lnTo>
                  <a:lnTo>
                    <a:pt x="108635" y="148602"/>
                  </a:lnTo>
                  <a:lnTo>
                    <a:pt x="108724" y="147967"/>
                  </a:lnTo>
                  <a:lnTo>
                    <a:pt x="108915" y="147586"/>
                  </a:lnTo>
                  <a:lnTo>
                    <a:pt x="108064" y="148983"/>
                  </a:lnTo>
                  <a:lnTo>
                    <a:pt x="107391" y="151269"/>
                  </a:lnTo>
                  <a:lnTo>
                    <a:pt x="107264" y="151523"/>
                  </a:lnTo>
                  <a:lnTo>
                    <a:pt x="106070" y="153301"/>
                  </a:lnTo>
                  <a:lnTo>
                    <a:pt x="106184" y="152793"/>
                  </a:lnTo>
                  <a:lnTo>
                    <a:pt x="106286" y="152133"/>
                  </a:lnTo>
                  <a:lnTo>
                    <a:pt x="104775" y="154190"/>
                  </a:lnTo>
                  <a:lnTo>
                    <a:pt x="105041" y="153555"/>
                  </a:lnTo>
                  <a:lnTo>
                    <a:pt x="105892" y="151523"/>
                  </a:lnTo>
                  <a:lnTo>
                    <a:pt x="106057" y="151142"/>
                  </a:lnTo>
                  <a:lnTo>
                    <a:pt x="106286" y="152133"/>
                  </a:lnTo>
                  <a:lnTo>
                    <a:pt x="106362" y="152412"/>
                  </a:lnTo>
                  <a:lnTo>
                    <a:pt x="106451" y="152031"/>
                  </a:lnTo>
                  <a:lnTo>
                    <a:pt x="106641" y="151142"/>
                  </a:lnTo>
                  <a:lnTo>
                    <a:pt x="106730" y="150761"/>
                  </a:lnTo>
                  <a:lnTo>
                    <a:pt x="106883" y="150126"/>
                  </a:lnTo>
                  <a:lnTo>
                    <a:pt x="107340" y="148094"/>
                  </a:lnTo>
                  <a:lnTo>
                    <a:pt x="107772" y="147967"/>
                  </a:lnTo>
                  <a:lnTo>
                    <a:pt x="107899" y="147205"/>
                  </a:lnTo>
                  <a:lnTo>
                    <a:pt x="108102" y="146951"/>
                  </a:lnTo>
                  <a:lnTo>
                    <a:pt x="108229" y="146697"/>
                  </a:lnTo>
                  <a:lnTo>
                    <a:pt x="108712" y="143776"/>
                  </a:lnTo>
                  <a:lnTo>
                    <a:pt x="106337" y="150126"/>
                  </a:lnTo>
                  <a:lnTo>
                    <a:pt x="105613" y="149618"/>
                  </a:lnTo>
                  <a:lnTo>
                    <a:pt x="106426" y="148196"/>
                  </a:lnTo>
                  <a:lnTo>
                    <a:pt x="106553" y="147840"/>
                  </a:lnTo>
                  <a:lnTo>
                    <a:pt x="106705" y="147218"/>
                  </a:lnTo>
                  <a:lnTo>
                    <a:pt x="105486" y="149618"/>
                  </a:lnTo>
                  <a:lnTo>
                    <a:pt x="104622" y="150761"/>
                  </a:lnTo>
                  <a:lnTo>
                    <a:pt x="104736" y="149237"/>
                  </a:lnTo>
                  <a:lnTo>
                    <a:pt x="103632" y="151523"/>
                  </a:lnTo>
                  <a:lnTo>
                    <a:pt x="103441" y="151269"/>
                  </a:lnTo>
                  <a:lnTo>
                    <a:pt x="103327" y="152234"/>
                  </a:lnTo>
                  <a:lnTo>
                    <a:pt x="102565" y="153555"/>
                  </a:lnTo>
                  <a:lnTo>
                    <a:pt x="102425" y="153301"/>
                  </a:lnTo>
                  <a:lnTo>
                    <a:pt x="101841" y="153682"/>
                  </a:lnTo>
                  <a:lnTo>
                    <a:pt x="100965" y="155079"/>
                  </a:lnTo>
                  <a:lnTo>
                    <a:pt x="101536" y="153555"/>
                  </a:lnTo>
                  <a:lnTo>
                    <a:pt x="102692" y="150507"/>
                  </a:lnTo>
                  <a:lnTo>
                    <a:pt x="103314" y="148856"/>
                  </a:lnTo>
                  <a:lnTo>
                    <a:pt x="101854" y="150507"/>
                  </a:lnTo>
                  <a:lnTo>
                    <a:pt x="101981" y="149999"/>
                  </a:lnTo>
                  <a:lnTo>
                    <a:pt x="102146" y="149364"/>
                  </a:lnTo>
                  <a:lnTo>
                    <a:pt x="103263" y="147459"/>
                  </a:lnTo>
                  <a:lnTo>
                    <a:pt x="103378" y="147078"/>
                  </a:lnTo>
                  <a:lnTo>
                    <a:pt x="103479" y="146570"/>
                  </a:lnTo>
                  <a:lnTo>
                    <a:pt x="101523" y="148983"/>
                  </a:lnTo>
                  <a:lnTo>
                    <a:pt x="101282" y="149326"/>
                  </a:lnTo>
                  <a:lnTo>
                    <a:pt x="101282" y="149999"/>
                  </a:lnTo>
                  <a:lnTo>
                    <a:pt x="101180" y="150634"/>
                  </a:lnTo>
                  <a:lnTo>
                    <a:pt x="100291" y="151892"/>
                  </a:lnTo>
                  <a:lnTo>
                    <a:pt x="99644" y="153555"/>
                  </a:lnTo>
                  <a:lnTo>
                    <a:pt x="100076" y="152285"/>
                  </a:lnTo>
                  <a:lnTo>
                    <a:pt x="100101" y="152158"/>
                  </a:lnTo>
                  <a:lnTo>
                    <a:pt x="100418" y="151269"/>
                  </a:lnTo>
                  <a:lnTo>
                    <a:pt x="100533" y="150926"/>
                  </a:lnTo>
                  <a:lnTo>
                    <a:pt x="100584" y="150761"/>
                  </a:lnTo>
                  <a:lnTo>
                    <a:pt x="100533" y="150926"/>
                  </a:lnTo>
                  <a:lnTo>
                    <a:pt x="101282" y="149999"/>
                  </a:lnTo>
                  <a:lnTo>
                    <a:pt x="101282" y="149326"/>
                  </a:lnTo>
                  <a:lnTo>
                    <a:pt x="99961" y="151142"/>
                  </a:lnTo>
                  <a:lnTo>
                    <a:pt x="100126" y="151218"/>
                  </a:lnTo>
                  <a:lnTo>
                    <a:pt x="100304" y="150901"/>
                  </a:lnTo>
                  <a:lnTo>
                    <a:pt x="100253" y="151269"/>
                  </a:lnTo>
                  <a:lnTo>
                    <a:pt x="100126" y="151218"/>
                  </a:lnTo>
                  <a:lnTo>
                    <a:pt x="97878" y="155079"/>
                  </a:lnTo>
                  <a:lnTo>
                    <a:pt x="98336" y="153174"/>
                  </a:lnTo>
                  <a:lnTo>
                    <a:pt x="98399" y="152920"/>
                  </a:lnTo>
                  <a:lnTo>
                    <a:pt x="98437" y="152793"/>
                  </a:lnTo>
                  <a:lnTo>
                    <a:pt x="98552" y="152412"/>
                  </a:lnTo>
                  <a:lnTo>
                    <a:pt x="99250" y="151015"/>
                  </a:lnTo>
                  <a:lnTo>
                    <a:pt x="99314" y="150888"/>
                  </a:lnTo>
                  <a:lnTo>
                    <a:pt x="99441" y="150634"/>
                  </a:lnTo>
                  <a:lnTo>
                    <a:pt x="100126" y="149237"/>
                  </a:lnTo>
                  <a:lnTo>
                    <a:pt x="101130" y="147205"/>
                  </a:lnTo>
                  <a:lnTo>
                    <a:pt x="101244" y="146786"/>
                  </a:lnTo>
                  <a:lnTo>
                    <a:pt x="101688" y="144157"/>
                  </a:lnTo>
                  <a:lnTo>
                    <a:pt x="98552" y="149237"/>
                  </a:lnTo>
                  <a:lnTo>
                    <a:pt x="98310" y="147332"/>
                  </a:lnTo>
                  <a:lnTo>
                    <a:pt x="98183" y="148196"/>
                  </a:lnTo>
                  <a:lnTo>
                    <a:pt x="98069" y="148602"/>
                  </a:lnTo>
                  <a:lnTo>
                    <a:pt x="96926" y="150634"/>
                  </a:lnTo>
                  <a:lnTo>
                    <a:pt x="97256" y="149237"/>
                  </a:lnTo>
                  <a:lnTo>
                    <a:pt x="97409" y="148602"/>
                  </a:lnTo>
                  <a:lnTo>
                    <a:pt x="96659" y="149237"/>
                  </a:lnTo>
                  <a:lnTo>
                    <a:pt x="97002" y="148602"/>
                  </a:lnTo>
                  <a:lnTo>
                    <a:pt x="97548" y="147586"/>
                  </a:lnTo>
                  <a:lnTo>
                    <a:pt x="97663" y="147205"/>
                  </a:lnTo>
                  <a:lnTo>
                    <a:pt x="97726" y="146824"/>
                  </a:lnTo>
                  <a:lnTo>
                    <a:pt x="98196" y="145427"/>
                  </a:lnTo>
                  <a:lnTo>
                    <a:pt x="97536" y="146824"/>
                  </a:lnTo>
                  <a:lnTo>
                    <a:pt x="97599" y="145046"/>
                  </a:lnTo>
                  <a:lnTo>
                    <a:pt x="95656" y="148602"/>
                  </a:lnTo>
                  <a:lnTo>
                    <a:pt x="96393" y="146316"/>
                  </a:lnTo>
                  <a:lnTo>
                    <a:pt x="96278" y="144919"/>
                  </a:lnTo>
                  <a:lnTo>
                    <a:pt x="96227" y="144665"/>
                  </a:lnTo>
                  <a:lnTo>
                    <a:pt x="92951" y="150888"/>
                  </a:lnTo>
                  <a:lnTo>
                    <a:pt x="92595" y="149999"/>
                  </a:lnTo>
                  <a:lnTo>
                    <a:pt x="92710" y="149618"/>
                  </a:lnTo>
                  <a:lnTo>
                    <a:pt x="93129" y="148983"/>
                  </a:lnTo>
                  <a:lnTo>
                    <a:pt x="93624" y="148221"/>
                  </a:lnTo>
                  <a:lnTo>
                    <a:pt x="93713" y="148094"/>
                  </a:lnTo>
                  <a:lnTo>
                    <a:pt x="93814" y="147840"/>
                  </a:lnTo>
                  <a:lnTo>
                    <a:pt x="94132" y="146443"/>
                  </a:lnTo>
                  <a:lnTo>
                    <a:pt x="94538" y="146062"/>
                  </a:lnTo>
                  <a:lnTo>
                    <a:pt x="95338" y="145300"/>
                  </a:lnTo>
                  <a:lnTo>
                    <a:pt x="95110" y="145173"/>
                  </a:lnTo>
                  <a:lnTo>
                    <a:pt x="95072" y="144665"/>
                  </a:lnTo>
                  <a:lnTo>
                    <a:pt x="94411" y="146062"/>
                  </a:lnTo>
                  <a:lnTo>
                    <a:pt x="94856" y="144792"/>
                  </a:lnTo>
                  <a:lnTo>
                    <a:pt x="92468" y="148221"/>
                  </a:lnTo>
                  <a:lnTo>
                    <a:pt x="93154" y="146316"/>
                  </a:lnTo>
                  <a:lnTo>
                    <a:pt x="92633" y="147078"/>
                  </a:lnTo>
                  <a:lnTo>
                    <a:pt x="91617" y="148983"/>
                  </a:lnTo>
                  <a:lnTo>
                    <a:pt x="91478" y="148729"/>
                  </a:lnTo>
                  <a:lnTo>
                    <a:pt x="91516" y="148412"/>
                  </a:lnTo>
                  <a:lnTo>
                    <a:pt x="91884" y="147713"/>
                  </a:lnTo>
                  <a:lnTo>
                    <a:pt x="91401" y="148602"/>
                  </a:lnTo>
                  <a:lnTo>
                    <a:pt x="90817" y="148729"/>
                  </a:lnTo>
                  <a:lnTo>
                    <a:pt x="90233" y="150253"/>
                  </a:lnTo>
                  <a:lnTo>
                    <a:pt x="92252" y="144792"/>
                  </a:lnTo>
                  <a:lnTo>
                    <a:pt x="87718" y="150253"/>
                  </a:lnTo>
                  <a:lnTo>
                    <a:pt x="87858" y="149872"/>
                  </a:lnTo>
                  <a:lnTo>
                    <a:pt x="87909" y="149745"/>
                  </a:lnTo>
                  <a:lnTo>
                    <a:pt x="89484" y="145554"/>
                  </a:lnTo>
                  <a:lnTo>
                    <a:pt x="89674" y="145046"/>
                  </a:lnTo>
                  <a:lnTo>
                    <a:pt x="88836" y="145300"/>
                  </a:lnTo>
                  <a:lnTo>
                    <a:pt x="87896" y="145554"/>
                  </a:lnTo>
                  <a:lnTo>
                    <a:pt x="87350" y="145427"/>
                  </a:lnTo>
                  <a:lnTo>
                    <a:pt x="87693" y="144919"/>
                  </a:lnTo>
                  <a:lnTo>
                    <a:pt x="87795" y="144665"/>
                  </a:lnTo>
                  <a:lnTo>
                    <a:pt x="87833" y="144792"/>
                  </a:lnTo>
                  <a:lnTo>
                    <a:pt x="87871" y="144538"/>
                  </a:lnTo>
                  <a:lnTo>
                    <a:pt x="88112" y="142760"/>
                  </a:lnTo>
                  <a:lnTo>
                    <a:pt x="84594" y="149745"/>
                  </a:lnTo>
                  <a:lnTo>
                    <a:pt x="84848" y="147713"/>
                  </a:lnTo>
                  <a:lnTo>
                    <a:pt x="84975" y="147218"/>
                  </a:lnTo>
                  <a:lnTo>
                    <a:pt x="85026" y="147078"/>
                  </a:lnTo>
                  <a:lnTo>
                    <a:pt x="85077" y="146951"/>
                  </a:lnTo>
                  <a:lnTo>
                    <a:pt x="85521" y="145808"/>
                  </a:lnTo>
                  <a:lnTo>
                    <a:pt x="85763" y="145173"/>
                  </a:lnTo>
                  <a:lnTo>
                    <a:pt x="86106" y="144284"/>
                  </a:lnTo>
                  <a:lnTo>
                    <a:pt x="86144" y="146062"/>
                  </a:lnTo>
                  <a:lnTo>
                    <a:pt x="86474" y="145046"/>
                  </a:lnTo>
                  <a:lnTo>
                    <a:pt x="86842" y="144284"/>
                  </a:lnTo>
                  <a:lnTo>
                    <a:pt x="89687" y="138823"/>
                  </a:lnTo>
                  <a:lnTo>
                    <a:pt x="85178" y="145173"/>
                  </a:lnTo>
                  <a:lnTo>
                    <a:pt x="86055" y="142887"/>
                  </a:lnTo>
                  <a:lnTo>
                    <a:pt x="86601" y="141490"/>
                  </a:lnTo>
                  <a:lnTo>
                    <a:pt x="86918" y="141236"/>
                  </a:lnTo>
                  <a:lnTo>
                    <a:pt x="87668" y="138950"/>
                  </a:lnTo>
                  <a:lnTo>
                    <a:pt x="84759" y="142887"/>
                  </a:lnTo>
                  <a:lnTo>
                    <a:pt x="84429" y="142252"/>
                  </a:lnTo>
                  <a:lnTo>
                    <a:pt x="84518" y="141871"/>
                  </a:lnTo>
                  <a:lnTo>
                    <a:pt x="84886" y="141236"/>
                  </a:lnTo>
                  <a:lnTo>
                    <a:pt x="82753" y="144030"/>
                  </a:lnTo>
                  <a:lnTo>
                    <a:pt x="81381" y="144665"/>
                  </a:lnTo>
                  <a:lnTo>
                    <a:pt x="80670" y="144919"/>
                  </a:lnTo>
                  <a:lnTo>
                    <a:pt x="80441" y="145427"/>
                  </a:lnTo>
                  <a:lnTo>
                    <a:pt x="79527" y="145808"/>
                  </a:lnTo>
                  <a:lnTo>
                    <a:pt x="79629" y="145554"/>
                  </a:lnTo>
                  <a:lnTo>
                    <a:pt x="80035" y="144538"/>
                  </a:lnTo>
                  <a:lnTo>
                    <a:pt x="80340" y="143141"/>
                  </a:lnTo>
                  <a:lnTo>
                    <a:pt x="81038" y="141871"/>
                  </a:lnTo>
                  <a:lnTo>
                    <a:pt x="81724" y="140601"/>
                  </a:lnTo>
                  <a:lnTo>
                    <a:pt x="82308" y="140728"/>
                  </a:lnTo>
                  <a:lnTo>
                    <a:pt x="82372" y="140601"/>
                  </a:lnTo>
                  <a:lnTo>
                    <a:pt x="82423" y="140474"/>
                  </a:lnTo>
                  <a:lnTo>
                    <a:pt x="83921" y="137299"/>
                  </a:lnTo>
                  <a:lnTo>
                    <a:pt x="81610" y="140474"/>
                  </a:lnTo>
                  <a:lnTo>
                    <a:pt x="81673" y="139712"/>
                  </a:lnTo>
                  <a:lnTo>
                    <a:pt x="82524" y="138315"/>
                  </a:lnTo>
                  <a:lnTo>
                    <a:pt x="81521" y="138315"/>
                  </a:lnTo>
                  <a:lnTo>
                    <a:pt x="79425" y="141871"/>
                  </a:lnTo>
                  <a:lnTo>
                    <a:pt x="78765" y="141236"/>
                  </a:lnTo>
                  <a:lnTo>
                    <a:pt x="78206" y="142252"/>
                  </a:lnTo>
                  <a:lnTo>
                    <a:pt x="75704" y="145554"/>
                  </a:lnTo>
                  <a:lnTo>
                    <a:pt x="77622" y="142379"/>
                  </a:lnTo>
                  <a:lnTo>
                    <a:pt x="79006" y="140093"/>
                  </a:lnTo>
                  <a:lnTo>
                    <a:pt x="77025" y="142379"/>
                  </a:lnTo>
                  <a:lnTo>
                    <a:pt x="77241" y="141998"/>
                  </a:lnTo>
                  <a:lnTo>
                    <a:pt x="78981" y="138823"/>
                  </a:lnTo>
                  <a:lnTo>
                    <a:pt x="78054" y="139585"/>
                  </a:lnTo>
                  <a:lnTo>
                    <a:pt x="75933" y="141617"/>
                  </a:lnTo>
                  <a:lnTo>
                    <a:pt x="74993" y="141998"/>
                  </a:lnTo>
                  <a:lnTo>
                    <a:pt x="75196" y="141744"/>
                  </a:lnTo>
                  <a:lnTo>
                    <a:pt x="75920" y="140804"/>
                  </a:lnTo>
                  <a:lnTo>
                    <a:pt x="74714" y="141744"/>
                  </a:lnTo>
                  <a:lnTo>
                    <a:pt x="74536" y="141617"/>
                  </a:lnTo>
                  <a:lnTo>
                    <a:pt x="74168" y="141363"/>
                  </a:lnTo>
                  <a:lnTo>
                    <a:pt x="74574" y="140728"/>
                  </a:lnTo>
                  <a:lnTo>
                    <a:pt x="74980" y="140093"/>
                  </a:lnTo>
                  <a:lnTo>
                    <a:pt x="75057" y="139966"/>
                  </a:lnTo>
                  <a:lnTo>
                    <a:pt x="75463" y="139331"/>
                  </a:lnTo>
                  <a:lnTo>
                    <a:pt x="75780" y="138823"/>
                  </a:lnTo>
                  <a:lnTo>
                    <a:pt x="78447" y="134632"/>
                  </a:lnTo>
                  <a:lnTo>
                    <a:pt x="73698" y="138823"/>
                  </a:lnTo>
                  <a:lnTo>
                    <a:pt x="75133" y="136029"/>
                  </a:lnTo>
                  <a:lnTo>
                    <a:pt x="75603" y="135140"/>
                  </a:lnTo>
                  <a:lnTo>
                    <a:pt x="76581" y="133235"/>
                  </a:lnTo>
                  <a:lnTo>
                    <a:pt x="74028" y="135140"/>
                  </a:lnTo>
                  <a:lnTo>
                    <a:pt x="75285" y="130822"/>
                  </a:lnTo>
                  <a:lnTo>
                    <a:pt x="73901" y="130568"/>
                  </a:lnTo>
                  <a:lnTo>
                    <a:pt x="70967" y="136029"/>
                  </a:lnTo>
                  <a:lnTo>
                    <a:pt x="73469" y="130441"/>
                  </a:lnTo>
                  <a:lnTo>
                    <a:pt x="72923" y="131318"/>
                  </a:lnTo>
                  <a:lnTo>
                    <a:pt x="73228" y="130225"/>
                  </a:lnTo>
                  <a:lnTo>
                    <a:pt x="72377" y="132207"/>
                  </a:lnTo>
                  <a:lnTo>
                    <a:pt x="72123" y="132613"/>
                  </a:lnTo>
                  <a:lnTo>
                    <a:pt x="70091" y="135902"/>
                  </a:lnTo>
                  <a:lnTo>
                    <a:pt x="69608" y="136029"/>
                  </a:lnTo>
                  <a:lnTo>
                    <a:pt x="69557" y="135902"/>
                  </a:lnTo>
                  <a:lnTo>
                    <a:pt x="69761" y="135521"/>
                  </a:lnTo>
                  <a:lnTo>
                    <a:pt x="70345" y="134493"/>
                  </a:lnTo>
                  <a:lnTo>
                    <a:pt x="72072" y="132664"/>
                  </a:lnTo>
                  <a:lnTo>
                    <a:pt x="70789" y="132664"/>
                  </a:lnTo>
                  <a:lnTo>
                    <a:pt x="69837" y="135318"/>
                  </a:lnTo>
                  <a:lnTo>
                    <a:pt x="70154" y="134378"/>
                  </a:lnTo>
                  <a:lnTo>
                    <a:pt x="70891" y="132219"/>
                  </a:lnTo>
                  <a:lnTo>
                    <a:pt x="71018" y="131838"/>
                  </a:lnTo>
                  <a:lnTo>
                    <a:pt x="71831" y="130187"/>
                  </a:lnTo>
                  <a:lnTo>
                    <a:pt x="72034" y="130822"/>
                  </a:lnTo>
                  <a:lnTo>
                    <a:pt x="72415" y="130187"/>
                  </a:lnTo>
                  <a:lnTo>
                    <a:pt x="72783" y="129552"/>
                  </a:lnTo>
                  <a:lnTo>
                    <a:pt x="72466" y="128790"/>
                  </a:lnTo>
                  <a:lnTo>
                    <a:pt x="73063" y="128155"/>
                  </a:lnTo>
                  <a:lnTo>
                    <a:pt x="74015" y="127139"/>
                  </a:lnTo>
                  <a:lnTo>
                    <a:pt x="74561" y="125488"/>
                  </a:lnTo>
                  <a:lnTo>
                    <a:pt x="73380" y="127520"/>
                  </a:lnTo>
                  <a:lnTo>
                    <a:pt x="72567" y="128155"/>
                  </a:lnTo>
                  <a:lnTo>
                    <a:pt x="72720" y="127139"/>
                  </a:lnTo>
                  <a:lnTo>
                    <a:pt x="71577" y="129933"/>
                  </a:lnTo>
                  <a:lnTo>
                    <a:pt x="68897" y="132219"/>
                  </a:lnTo>
                  <a:lnTo>
                    <a:pt x="69583" y="131203"/>
                  </a:lnTo>
                  <a:lnTo>
                    <a:pt x="69672" y="131076"/>
                  </a:lnTo>
                  <a:lnTo>
                    <a:pt x="70878" y="129298"/>
                  </a:lnTo>
                  <a:lnTo>
                    <a:pt x="71221" y="128790"/>
                  </a:lnTo>
                  <a:lnTo>
                    <a:pt x="72263" y="127266"/>
                  </a:lnTo>
                  <a:lnTo>
                    <a:pt x="73812" y="124980"/>
                  </a:lnTo>
                  <a:lnTo>
                    <a:pt x="71145" y="127266"/>
                  </a:lnTo>
                  <a:lnTo>
                    <a:pt x="71831" y="126504"/>
                  </a:lnTo>
                  <a:lnTo>
                    <a:pt x="72504" y="125742"/>
                  </a:lnTo>
                  <a:lnTo>
                    <a:pt x="71437" y="126504"/>
                  </a:lnTo>
                  <a:lnTo>
                    <a:pt x="71018" y="124726"/>
                  </a:lnTo>
                  <a:lnTo>
                    <a:pt x="67754" y="128790"/>
                  </a:lnTo>
                  <a:lnTo>
                    <a:pt x="68084" y="128028"/>
                  </a:lnTo>
                  <a:lnTo>
                    <a:pt x="68961" y="126504"/>
                  </a:lnTo>
                  <a:lnTo>
                    <a:pt x="69392" y="126250"/>
                  </a:lnTo>
                  <a:lnTo>
                    <a:pt x="68872" y="124980"/>
                  </a:lnTo>
                  <a:lnTo>
                    <a:pt x="64147" y="129298"/>
                  </a:lnTo>
                  <a:lnTo>
                    <a:pt x="64592" y="127901"/>
                  </a:lnTo>
                  <a:lnTo>
                    <a:pt x="64846" y="127139"/>
                  </a:lnTo>
                  <a:lnTo>
                    <a:pt x="65163" y="126123"/>
                  </a:lnTo>
                  <a:lnTo>
                    <a:pt x="66128" y="124980"/>
                  </a:lnTo>
                  <a:lnTo>
                    <a:pt x="65684" y="125234"/>
                  </a:lnTo>
                  <a:lnTo>
                    <a:pt x="64147" y="127139"/>
                  </a:lnTo>
                  <a:lnTo>
                    <a:pt x="64262" y="126885"/>
                  </a:lnTo>
                  <a:lnTo>
                    <a:pt x="64312" y="126758"/>
                  </a:lnTo>
                  <a:lnTo>
                    <a:pt x="64528" y="126250"/>
                  </a:lnTo>
                  <a:lnTo>
                    <a:pt x="64795" y="125615"/>
                  </a:lnTo>
                  <a:lnTo>
                    <a:pt x="65646" y="124599"/>
                  </a:lnTo>
                  <a:lnTo>
                    <a:pt x="65747" y="124345"/>
                  </a:lnTo>
                  <a:lnTo>
                    <a:pt x="63690" y="126250"/>
                  </a:lnTo>
                  <a:lnTo>
                    <a:pt x="63957" y="125361"/>
                  </a:lnTo>
                  <a:lnTo>
                    <a:pt x="65163" y="123964"/>
                  </a:lnTo>
                  <a:lnTo>
                    <a:pt x="65392" y="121678"/>
                  </a:lnTo>
                  <a:lnTo>
                    <a:pt x="61239" y="126504"/>
                  </a:lnTo>
                  <a:lnTo>
                    <a:pt x="59791" y="126758"/>
                  </a:lnTo>
                  <a:lnTo>
                    <a:pt x="62649" y="120535"/>
                  </a:lnTo>
                  <a:lnTo>
                    <a:pt x="62750" y="120281"/>
                  </a:lnTo>
                  <a:lnTo>
                    <a:pt x="63055" y="119900"/>
                  </a:lnTo>
                  <a:lnTo>
                    <a:pt x="62318" y="118630"/>
                  </a:lnTo>
                  <a:lnTo>
                    <a:pt x="58978" y="121678"/>
                  </a:lnTo>
                  <a:lnTo>
                    <a:pt x="56883" y="122313"/>
                  </a:lnTo>
                  <a:lnTo>
                    <a:pt x="57086" y="121932"/>
                  </a:lnTo>
                  <a:lnTo>
                    <a:pt x="57492" y="121170"/>
                  </a:lnTo>
                  <a:lnTo>
                    <a:pt x="58572" y="119138"/>
                  </a:lnTo>
                  <a:lnTo>
                    <a:pt x="59245" y="117868"/>
                  </a:lnTo>
                  <a:lnTo>
                    <a:pt x="56007" y="119138"/>
                  </a:lnTo>
                  <a:lnTo>
                    <a:pt x="56705" y="116090"/>
                  </a:lnTo>
                  <a:lnTo>
                    <a:pt x="56349" y="116852"/>
                  </a:lnTo>
                  <a:lnTo>
                    <a:pt x="54508" y="119011"/>
                  </a:lnTo>
                  <a:lnTo>
                    <a:pt x="54051" y="119138"/>
                  </a:lnTo>
                  <a:lnTo>
                    <a:pt x="54368" y="118249"/>
                  </a:lnTo>
                  <a:lnTo>
                    <a:pt x="51930" y="120688"/>
                  </a:lnTo>
                  <a:lnTo>
                    <a:pt x="51930" y="140728"/>
                  </a:lnTo>
                  <a:lnTo>
                    <a:pt x="50546" y="142748"/>
                  </a:lnTo>
                  <a:lnTo>
                    <a:pt x="50711" y="141998"/>
                  </a:lnTo>
                  <a:lnTo>
                    <a:pt x="51930" y="140728"/>
                  </a:lnTo>
                  <a:lnTo>
                    <a:pt x="51930" y="120688"/>
                  </a:lnTo>
                  <a:lnTo>
                    <a:pt x="51435" y="121170"/>
                  </a:lnTo>
                  <a:lnTo>
                    <a:pt x="51943" y="120535"/>
                  </a:lnTo>
                  <a:lnTo>
                    <a:pt x="53149" y="119011"/>
                  </a:lnTo>
                  <a:lnTo>
                    <a:pt x="54051" y="117868"/>
                  </a:lnTo>
                  <a:lnTo>
                    <a:pt x="54089" y="117995"/>
                  </a:lnTo>
                  <a:lnTo>
                    <a:pt x="54178" y="117868"/>
                  </a:lnTo>
                  <a:lnTo>
                    <a:pt x="56083" y="115074"/>
                  </a:lnTo>
                  <a:lnTo>
                    <a:pt x="56438" y="114566"/>
                  </a:lnTo>
                  <a:lnTo>
                    <a:pt x="55270" y="115074"/>
                  </a:lnTo>
                  <a:lnTo>
                    <a:pt x="54991" y="114693"/>
                  </a:lnTo>
                  <a:lnTo>
                    <a:pt x="51523" y="119011"/>
                  </a:lnTo>
                  <a:lnTo>
                    <a:pt x="51650" y="118630"/>
                  </a:lnTo>
                  <a:lnTo>
                    <a:pt x="52362" y="116598"/>
                  </a:lnTo>
                  <a:lnTo>
                    <a:pt x="52489" y="116217"/>
                  </a:lnTo>
                  <a:lnTo>
                    <a:pt x="52578" y="115963"/>
                  </a:lnTo>
                  <a:lnTo>
                    <a:pt x="50050" y="115709"/>
                  </a:lnTo>
                  <a:lnTo>
                    <a:pt x="50165" y="115455"/>
                  </a:lnTo>
                  <a:lnTo>
                    <a:pt x="50431" y="114820"/>
                  </a:lnTo>
                  <a:lnTo>
                    <a:pt x="50711" y="114185"/>
                  </a:lnTo>
                  <a:lnTo>
                    <a:pt x="51092" y="113296"/>
                  </a:lnTo>
                  <a:lnTo>
                    <a:pt x="49999" y="114185"/>
                  </a:lnTo>
                  <a:lnTo>
                    <a:pt x="49733" y="113931"/>
                  </a:lnTo>
                  <a:lnTo>
                    <a:pt x="48615" y="114820"/>
                  </a:lnTo>
                  <a:lnTo>
                    <a:pt x="50507" y="112534"/>
                  </a:lnTo>
                  <a:lnTo>
                    <a:pt x="50253" y="110883"/>
                  </a:lnTo>
                  <a:lnTo>
                    <a:pt x="49009" y="110756"/>
                  </a:lnTo>
                  <a:lnTo>
                    <a:pt x="50406" y="109359"/>
                  </a:lnTo>
                  <a:lnTo>
                    <a:pt x="50279" y="108851"/>
                  </a:lnTo>
                  <a:lnTo>
                    <a:pt x="50190" y="108724"/>
                  </a:lnTo>
                  <a:lnTo>
                    <a:pt x="44526" y="115455"/>
                  </a:lnTo>
                  <a:lnTo>
                    <a:pt x="44005" y="115201"/>
                  </a:lnTo>
                  <a:lnTo>
                    <a:pt x="44907" y="114058"/>
                  </a:lnTo>
                  <a:lnTo>
                    <a:pt x="45796" y="112915"/>
                  </a:lnTo>
                  <a:lnTo>
                    <a:pt x="46596" y="111899"/>
                  </a:lnTo>
                  <a:lnTo>
                    <a:pt x="46697" y="111772"/>
                  </a:lnTo>
                  <a:lnTo>
                    <a:pt x="45834" y="111137"/>
                  </a:lnTo>
                  <a:lnTo>
                    <a:pt x="46443" y="109867"/>
                  </a:lnTo>
                  <a:lnTo>
                    <a:pt x="47599" y="107454"/>
                  </a:lnTo>
                  <a:lnTo>
                    <a:pt x="44272" y="109867"/>
                  </a:lnTo>
                  <a:lnTo>
                    <a:pt x="44386" y="109740"/>
                  </a:lnTo>
                  <a:lnTo>
                    <a:pt x="45529" y="108470"/>
                  </a:lnTo>
                  <a:lnTo>
                    <a:pt x="45783" y="108470"/>
                  </a:lnTo>
                  <a:lnTo>
                    <a:pt x="45593" y="108216"/>
                  </a:lnTo>
                  <a:lnTo>
                    <a:pt x="45707" y="107327"/>
                  </a:lnTo>
                  <a:lnTo>
                    <a:pt x="45885" y="106692"/>
                  </a:lnTo>
                  <a:lnTo>
                    <a:pt x="46355" y="105041"/>
                  </a:lnTo>
                  <a:lnTo>
                    <a:pt x="44907" y="106819"/>
                  </a:lnTo>
                  <a:lnTo>
                    <a:pt x="40449" y="109740"/>
                  </a:lnTo>
                  <a:lnTo>
                    <a:pt x="42418" y="107581"/>
                  </a:lnTo>
                  <a:lnTo>
                    <a:pt x="38950" y="110756"/>
                  </a:lnTo>
                  <a:lnTo>
                    <a:pt x="37782" y="111137"/>
                  </a:lnTo>
                  <a:lnTo>
                    <a:pt x="37909" y="110756"/>
                  </a:lnTo>
                  <a:lnTo>
                    <a:pt x="39090" y="109486"/>
                  </a:lnTo>
                  <a:lnTo>
                    <a:pt x="39497" y="108597"/>
                  </a:lnTo>
                  <a:lnTo>
                    <a:pt x="36753" y="111899"/>
                  </a:lnTo>
                  <a:lnTo>
                    <a:pt x="36830" y="111645"/>
                  </a:lnTo>
                  <a:lnTo>
                    <a:pt x="36918" y="111391"/>
                  </a:lnTo>
                  <a:lnTo>
                    <a:pt x="37299" y="110248"/>
                  </a:lnTo>
                  <a:lnTo>
                    <a:pt x="38709" y="108978"/>
                  </a:lnTo>
                  <a:lnTo>
                    <a:pt x="38455" y="108470"/>
                  </a:lnTo>
                  <a:lnTo>
                    <a:pt x="37820" y="109232"/>
                  </a:lnTo>
                  <a:lnTo>
                    <a:pt x="36131" y="110782"/>
                  </a:lnTo>
                  <a:lnTo>
                    <a:pt x="35140" y="111391"/>
                  </a:lnTo>
                  <a:lnTo>
                    <a:pt x="35699" y="109994"/>
                  </a:lnTo>
                  <a:lnTo>
                    <a:pt x="35902" y="109486"/>
                  </a:lnTo>
                  <a:lnTo>
                    <a:pt x="37592" y="107454"/>
                  </a:lnTo>
                  <a:lnTo>
                    <a:pt x="36474" y="108597"/>
                  </a:lnTo>
                  <a:lnTo>
                    <a:pt x="34823" y="109994"/>
                  </a:lnTo>
                  <a:lnTo>
                    <a:pt x="34950" y="109613"/>
                  </a:lnTo>
                  <a:lnTo>
                    <a:pt x="35077" y="109232"/>
                  </a:lnTo>
                  <a:lnTo>
                    <a:pt x="35725" y="108470"/>
                  </a:lnTo>
                  <a:lnTo>
                    <a:pt x="36461" y="107962"/>
                  </a:lnTo>
                  <a:lnTo>
                    <a:pt x="36830" y="106819"/>
                  </a:lnTo>
                  <a:lnTo>
                    <a:pt x="37109" y="105994"/>
                  </a:lnTo>
                  <a:lnTo>
                    <a:pt x="37388" y="105676"/>
                  </a:lnTo>
                  <a:lnTo>
                    <a:pt x="37490" y="105549"/>
                  </a:lnTo>
                  <a:lnTo>
                    <a:pt x="38176" y="104787"/>
                  </a:lnTo>
                  <a:lnTo>
                    <a:pt x="38087" y="104152"/>
                  </a:lnTo>
                  <a:lnTo>
                    <a:pt x="40894" y="101612"/>
                  </a:lnTo>
                  <a:lnTo>
                    <a:pt x="36614" y="104863"/>
                  </a:lnTo>
                  <a:lnTo>
                    <a:pt x="36614" y="106553"/>
                  </a:lnTo>
                  <a:lnTo>
                    <a:pt x="36563" y="106692"/>
                  </a:lnTo>
                  <a:lnTo>
                    <a:pt x="36372" y="106819"/>
                  </a:lnTo>
                  <a:lnTo>
                    <a:pt x="36487" y="106692"/>
                  </a:lnTo>
                  <a:lnTo>
                    <a:pt x="36474" y="106553"/>
                  </a:lnTo>
                  <a:lnTo>
                    <a:pt x="33223" y="109613"/>
                  </a:lnTo>
                  <a:lnTo>
                    <a:pt x="33286" y="109486"/>
                  </a:lnTo>
                  <a:lnTo>
                    <a:pt x="33591" y="108978"/>
                  </a:lnTo>
                  <a:lnTo>
                    <a:pt x="33807" y="108597"/>
                  </a:lnTo>
                  <a:lnTo>
                    <a:pt x="34036" y="108216"/>
                  </a:lnTo>
                  <a:lnTo>
                    <a:pt x="34696" y="107073"/>
                  </a:lnTo>
                  <a:lnTo>
                    <a:pt x="35217" y="106438"/>
                  </a:lnTo>
                  <a:lnTo>
                    <a:pt x="35636" y="105930"/>
                  </a:lnTo>
                  <a:lnTo>
                    <a:pt x="35801" y="105676"/>
                  </a:lnTo>
                  <a:lnTo>
                    <a:pt x="36245" y="106184"/>
                  </a:lnTo>
                  <a:lnTo>
                    <a:pt x="36474" y="106553"/>
                  </a:lnTo>
                  <a:lnTo>
                    <a:pt x="36614" y="106553"/>
                  </a:lnTo>
                  <a:lnTo>
                    <a:pt x="36614" y="104863"/>
                  </a:lnTo>
                  <a:lnTo>
                    <a:pt x="35699" y="105549"/>
                  </a:lnTo>
                  <a:lnTo>
                    <a:pt x="36156" y="104279"/>
                  </a:lnTo>
                  <a:lnTo>
                    <a:pt x="36715" y="103517"/>
                  </a:lnTo>
                  <a:lnTo>
                    <a:pt x="36969" y="103390"/>
                  </a:lnTo>
                  <a:lnTo>
                    <a:pt x="37045" y="103136"/>
                  </a:lnTo>
                  <a:lnTo>
                    <a:pt x="36804" y="103136"/>
                  </a:lnTo>
                  <a:lnTo>
                    <a:pt x="36410" y="103390"/>
                  </a:lnTo>
                  <a:lnTo>
                    <a:pt x="36512" y="103136"/>
                  </a:lnTo>
                  <a:lnTo>
                    <a:pt x="36664" y="102755"/>
                  </a:lnTo>
                  <a:lnTo>
                    <a:pt x="36639" y="102501"/>
                  </a:lnTo>
                  <a:lnTo>
                    <a:pt x="37426" y="101612"/>
                  </a:lnTo>
                  <a:lnTo>
                    <a:pt x="37757" y="101231"/>
                  </a:lnTo>
                  <a:lnTo>
                    <a:pt x="38087" y="100850"/>
                  </a:lnTo>
                  <a:lnTo>
                    <a:pt x="37287" y="101130"/>
                  </a:lnTo>
                  <a:lnTo>
                    <a:pt x="37287" y="101612"/>
                  </a:lnTo>
                  <a:lnTo>
                    <a:pt x="36563" y="102501"/>
                  </a:lnTo>
                  <a:lnTo>
                    <a:pt x="36093" y="102501"/>
                  </a:lnTo>
                  <a:lnTo>
                    <a:pt x="36880" y="101739"/>
                  </a:lnTo>
                  <a:lnTo>
                    <a:pt x="37287" y="101612"/>
                  </a:lnTo>
                  <a:lnTo>
                    <a:pt x="37287" y="101130"/>
                  </a:lnTo>
                  <a:lnTo>
                    <a:pt x="36982" y="101231"/>
                  </a:lnTo>
                  <a:lnTo>
                    <a:pt x="36842" y="100977"/>
                  </a:lnTo>
                  <a:lnTo>
                    <a:pt x="34874" y="103136"/>
                  </a:lnTo>
                  <a:lnTo>
                    <a:pt x="34925" y="102501"/>
                  </a:lnTo>
                  <a:lnTo>
                    <a:pt x="33528" y="104533"/>
                  </a:lnTo>
                  <a:lnTo>
                    <a:pt x="33629" y="104406"/>
                  </a:lnTo>
                  <a:lnTo>
                    <a:pt x="33794" y="104279"/>
                  </a:lnTo>
                  <a:lnTo>
                    <a:pt x="33921" y="104355"/>
                  </a:lnTo>
                  <a:lnTo>
                    <a:pt x="33680" y="104635"/>
                  </a:lnTo>
                  <a:lnTo>
                    <a:pt x="33439" y="104978"/>
                  </a:lnTo>
                  <a:lnTo>
                    <a:pt x="34124" y="104355"/>
                  </a:lnTo>
                  <a:lnTo>
                    <a:pt x="34315" y="104279"/>
                  </a:lnTo>
                  <a:lnTo>
                    <a:pt x="34124" y="104406"/>
                  </a:lnTo>
                  <a:lnTo>
                    <a:pt x="34785" y="104787"/>
                  </a:lnTo>
                  <a:lnTo>
                    <a:pt x="32575" y="106438"/>
                  </a:lnTo>
                  <a:lnTo>
                    <a:pt x="33451" y="105041"/>
                  </a:lnTo>
                  <a:lnTo>
                    <a:pt x="29946" y="108216"/>
                  </a:lnTo>
                  <a:lnTo>
                    <a:pt x="31140" y="106692"/>
                  </a:lnTo>
                  <a:lnTo>
                    <a:pt x="32346" y="105168"/>
                  </a:lnTo>
                  <a:lnTo>
                    <a:pt x="32448" y="105041"/>
                  </a:lnTo>
                  <a:lnTo>
                    <a:pt x="33413" y="102882"/>
                  </a:lnTo>
                  <a:lnTo>
                    <a:pt x="34505" y="101612"/>
                  </a:lnTo>
                  <a:lnTo>
                    <a:pt x="35064" y="100977"/>
                  </a:lnTo>
                  <a:lnTo>
                    <a:pt x="33299" y="101612"/>
                  </a:lnTo>
                  <a:lnTo>
                    <a:pt x="32854" y="100342"/>
                  </a:lnTo>
                  <a:lnTo>
                    <a:pt x="28638" y="104025"/>
                  </a:lnTo>
                  <a:lnTo>
                    <a:pt x="27978" y="104406"/>
                  </a:lnTo>
                  <a:lnTo>
                    <a:pt x="28854" y="103390"/>
                  </a:lnTo>
                  <a:lnTo>
                    <a:pt x="30073" y="101993"/>
                  </a:lnTo>
                  <a:lnTo>
                    <a:pt x="30365" y="101765"/>
                  </a:lnTo>
                  <a:lnTo>
                    <a:pt x="29883" y="101993"/>
                  </a:lnTo>
                  <a:lnTo>
                    <a:pt x="29781" y="100723"/>
                  </a:lnTo>
                  <a:lnTo>
                    <a:pt x="29425" y="101066"/>
                  </a:lnTo>
                  <a:lnTo>
                    <a:pt x="29222" y="101053"/>
                  </a:lnTo>
                  <a:lnTo>
                    <a:pt x="29222" y="101269"/>
                  </a:lnTo>
                  <a:lnTo>
                    <a:pt x="27025" y="103390"/>
                  </a:lnTo>
                  <a:lnTo>
                    <a:pt x="27139" y="103136"/>
                  </a:lnTo>
                  <a:lnTo>
                    <a:pt x="27597" y="102120"/>
                  </a:lnTo>
                  <a:lnTo>
                    <a:pt x="27774" y="101739"/>
                  </a:lnTo>
                  <a:lnTo>
                    <a:pt x="28549" y="101485"/>
                  </a:lnTo>
                  <a:lnTo>
                    <a:pt x="29222" y="101269"/>
                  </a:lnTo>
                  <a:lnTo>
                    <a:pt x="29222" y="101053"/>
                  </a:lnTo>
                  <a:lnTo>
                    <a:pt x="28689" y="100977"/>
                  </a:lnTo>
                  <a:lnTo>
                    <a:pt x="28829" y="100850"/>
                  </a:lnTo>
                  <a:lnTo>
                    <a:pt x="29591" y="100215"/>
                  </a:lnTo>
                  <a:lnTo>
                    <a:pt x="29603" y="98564"/>
                  </a:lnTo>
                  <a:lnTo>
                    <a:pt x="26885" y="99834"/>
                  </a:lnTo>
                  <a:lnTo>
                    <a:pt x="26149" y="100139"/>
                  </a:lnTo>
                  <a:lnTo>
                    <a:pt x="26149" y="116725"/>
                  </a:lnTo>
                  <a:lnTo>
                    <a:pt x="25692" y="117182"/>
                  </a:lnTo>
                  <a:lnTo>
                    <a:pt x="25603" y="117360"/>
                  </a:lnTo>
                  <a:lnTo>
                    <a:pt x="25488" y="117741"/>
                  </a:lnTo>
                  <a:lnTo>
                    <a:pt x="25019" y="118630"/>
                  </a:lnTo>
                  <a:lnTo>
                    <a:pt x="24980" y="118376"/>
                  </a:lnTo>
                  <a:lnTo>
                    <a:pt x="24866" y="118249"/>
                  </a:lnTo>
                  <a:lnTo>
                    <a:pt x="24917" y="117868"/>
                  </a:lnTo>
                  <a:lnTo>
                    <a:pt x="26085" y="116598"/>
                  </a:lnTo>
                  <a:lnTo>
                    <a:pt x="26149" y="116725"/>
                  </a:lnTo>
                  <a:lnTo>
                    <a:pt x="26149" y="100139"/>
                  </a:lnTo>
                  <a:lnTo>
                    <a:pt x="24371" y="100850"/>
                  </a:lnTo>
                  <a:lnTo>
                    <a:pt x="24701" y="99580"/>
                  </a:lnTo>
                  <a:lnTo>
                    <a:pt x="24739" y="99453"/>
                  </a:lnTo>
                  <a:lnTo>
                    <a:pt x="24993" y="98437"/>
                  </a:lnTo>
                  <a:lnTo>
                    <a:pt x="24638" y="98945"/>
                  </a:lnTo>
                  <a:lnTo>
                    <a:pt x="24206" y="99453"/>
                  </a:lnTo>
                  <a:lnTo>
                    <a:pt x="24231" y="99326"/>
                  </a:lnTo>
                  <a:lnTo>
                    <a:pt x="24396" y="98691"/>
                  </a:lnTo>
                  <a:lnTo>
                    <a:pt x="25209" y="95516"/>
                  </a:lnTo>
                  <a:lnTo>
                    <a:pt x="18732" y="98691"/>
                  </a:lnTo>
                  <a:lnTo>
                    <a:pt x="20129" y="95770"/>
                  </a:lnTo>
                  <a:lnTo>
                    <a:pt x="20612" y="94754"/>
                  </a:lnTo>
                  <a:lnTo>
                    <a:pt x="21285" y="93357"/>
                  </a:lnTo>
                  <a:lnTo>
                    <a:pt x="21691" y="92087"/>
                  </a:lnTo>
                  <a:lnTo>
                    <a:pt x="19862" y="93738"/>
                  </a:lnTo>
                  <a:lnTo>
                    <a:pt x="18249" y="94754"/>
                  </a:lnTo>
                  <a:lnTo>
                    <a:pt x="20459" y="92468"/>
                  </a:lnTo>
                  <a:lnTo>
                    <a:pt x="17399" y="94627"/>
                  </a:lnTo>
                  <a:lnTo>
                    <a:pt x="14833" y="95770"/>
                  </a:lnTo>
                  <a:lnTo>
                    <a:pt x="18059" y="92341"/>
                  </a:lnTo>
                  <a:lnTo>
                    <a:pt x="22009" y="88150"/>
                  </a:lnTo>
                  <a:lnTo>
                    <a:pt x="17564" y="90817"/>
                  </a:lnTo>
                  <a:lnTo>
                    <a:pt x="16103" y="92341"/>
                  </a:lnTo>
                  <a:lnTo>
                    <a:pt x="16116" y="92214"/>
                  </a:lnTo>
                  <a:lnTo>
                    <a:pt x="16129" y="91833"/>
                  </a:lnTo>
                  <a:lnTo>
                    <a:pt x="14312" y="92214"/>
                  </a:lnTo>
                  <a:lnTo>
                    <a:pt x="14439" y="92087"/>
                  </a:lnTo>
                  <a:lnTo>
                    <a:pt x="15151" y="91198"/>
                  </a:lnTo>
                  <a:lnTo>
                    <a:pt x="16357" y="90055"/>
                  </a:lnTo>
                  <a:lnTo>
                    <a:pt x="13589" y="91198"/>
                  </a:lnTo>
                  <a:lnTo>
                    <a:pt x="13957" y="89928"/>
                  </a:lnTo>
                  <a:lnTo>
                    <a:pt x="18542" y="86880"/>
                  </a:lnTo>
                  <a:lnTo>
                    <a:pt x="18021" y="85864"/>
                  </a:lnTo>
                  <a:lnTo>
                    <a:pt x="17284" y="85991"/>
                  </a:lnTo>
                  <a:lnTo>
                    <a:pt x="13652" y="88277"/>
                  </a:lnTo>
                  <a:lnTo>
                    <a:pt x="12941" y="89166"/>
                  </a:lnTo>
                  <a:lnTo>
                    <a:pt x="12979" y="89293"/>
                  </a:lnTo>
                  <a:lnTo>
                    <a:pt x="12458" y="90055"/>
                  </a:lnTo>
                  <a:lnTo>
                    <a:pt x="11226" y="91198"/>
                  </a:lnTo>
                  <a:lnTo>
                    <a:pt x="10325" y="91579"/>
                  </a:lnTo>
                  <a:lnTo>
                    <a:pt x="6642" y="94754"/>
                  </a:lnTo>
                  <a:lnTo>
                    <a:pt x="2705" y="97802"/>
                  </a:lnTo>
                  <a:lnTo>
                    <a:pt x="850" y="100850"/>
                  </a:lnTo>
                  <a:lnTo>
                    <a:pt x="3517" y="99326"/>
                  </a:lnTo>
                  <a:lnTo>
                    <a:pt x="1930" y="101104"/>
                  </a:lnTo>
                  <a:lnTo>
                    <a:pt x="1422" y="100723"/>
                  </a:lnTo>
                  <a:lnTo>
                    <a:pt x="0" y="102501"/>
                  </a:lnTo>
                  <a:lnTo>
                    <a:pt x="1993" y="101104"/>
                  </a:lnTo>
                  <a:lnTo>
                    <a:pt x="2743" y="100596"/>
                  </a:lnTo>
                  <a:lnTo>
                    <a:pt x="1282" y="102120"/>
                  </a:lnTo>
                  <a:lnTo>
                    <a:pt x="1028" y="102501"/>
                  </a:lnTo>
                  <a:lnTo>
                    <a:pt x="3949" y="100596"/>
                  </a:lnTo>
                  <a:lnTo>
                    <a:pt x="4305" y="100368"/>
                  </a:lnTo>
                  <a:lnTo>
                    <a:pt x="4406" y="100215"/>
                  </a:lnTo>
                  <a:lnTo>
                    <a:pt x="4838" y="100025"/>
                  </a:lnTo>
                  <a:lnTo>
                    <a:pt x="4305" y="100368"/>
                  </a:lnTo>
                  <a:lnTo>
                    <a:pt x="4038" y="100799"/>
                  </a:lnTo>
                  <a:lnTo>
                    <a:pt x="4889" y="99999"/>
                  </a:lnTo>
                  <a:lnTo>
                    <a:pt x="5816" y="99580"/>
                  </a:lnTo>
                  <a:lnTo>
                    <a:pt x="4406" y="101358"/>
                  </a:lnTo>
                  <a:lnTo>
                    <a:pt x="3009" y="102501"/>
                  </a:lnTo>
                  <a:lnTo>
                    <a:pt x="4660" y="101485"/>
                  </a:lnTo>
                  <a:lnTo>
                    <a:pt x="3771" y="102374"/>
                  </a:lnTo>
                  <a:lnTo>
                    <a:pt x="3289" y="102755"/>
                  </a:lnTo>
                  <a:lnTo>
                    <a:pt x="3949" y="102374"/>
                  </a:lnTo>
                  <a:lnTo>
                    <a:pt x="3708" y="103390"/>
                  </a:lnTo>
                  <a:lnTo>
                    <a:pt x="4953" y="102374"/>
                  </a:lnTo>
                  <a:lnTo>
                    <a:pt x="5727" y="101739"/>
                  </a:lnTo>
                  <a:lnTo>
                    <a:pt x="3949" y="103898"/>
                  </a:lnTo>
                  <a:lnTo>
                    <a:pt x="7035" y="102120"/>
                  </a:lnTo>
                  <a:lnTo>
                    <a:pt x="3644" y="105168"/>
                  </a:lnTo>
                  <a:lnTo>
                    <a:pt x="4533" y="104533"/>
                  </a:lnTo>
                  <a:lnTo>
                    <a:pt x="6692" y="103136"/>
                  </a:lnTo>
                  <a:lnTo>
                    <a:pt x="7048" y="103263"/>
                  </a:lnTo>
                  <a:lnTo>
                    <a:pt x="2628" y="106692"/>
                  </a:lnTo>
                  <a:lnTo>
                    <a:pt x="7620" y="104406"/>
                  </a:lnTo>
                  <a:lnTo>
                    <a:pt x="3213" y="108343"/>
                  </a:lnTo>
                  <a:lnTo>
                    <a:pt x="7112" y="105168"/>
                  </a:lnTo>
                  <a:lnTo>
                    <a:pt x="5880" y="107962"/>
                  </a:lnTo>
                  <a:lnTo>
                    <a:pt x="8382" y="106565"/>
                  </a:lnTo>
                  <a:lnTo>
                    <a:pt x="7569" y="107213"/>
                  </a:lnTo>
                  <a:lnTo>
                    <a:pt x="7569" y="107708"/>
                  </a:lnTo>
                  <a:lnTo>
                    <a:pt x="6565" y="108851"/>
                  </a:lnTo>
                  <a:lnTo>
                    <a:pt x="6083" y="109740"/>
                  </a:lnTo>
                  <a:lnTo>
                    <a:pt x="9093" y="106819"/>
                  </a:lnTo>
                  <a:lnTo>
                    <a:pt x="10223" y="106692"/>
                  </a:lnTo>
                  <a:lnTo>
                    <a:pt x="10401" y="106565"/>
                  </a:lnTo>
                  <a:lnTo>
                    <a:pt x="12293" y="105168"/>
                  </a:lnTo>
                  <a:lnTo>
                    <a:pt x="9817" y="108343"/>
                  </a:lnTo>
                  <a:lnTo>
                    <a:pt x="8623" y="108343"/>
                  </a:lnTo>
                  <a:lnTo>
                    <a:pt x="6007" y="111137"/>
                  </a:lnTo>
                  <a:lnTo>
                    <a:pt x="8369" y="108724"/>
                  </a:lnTo>
                  <a:lnTo>
                    <a:pt x="9029" y="109359"/>
                  </a:lnTo>
                  <a:lnTo>
                    <a:pt x="9613" y="108724"/>
                  </a:lnTo>
                  <a:lnTo>
                    <a:pt x="10883" y="107327"/>
                  </a:lnTo>
                  <a:lnTo>
                    <a:pt x="9410" y="109359"/>
                  </a:lnTo>
                  <a:lnTo>
                    <a:pt x="10274" y="108470"/>
                  </a:lnTo>
                  <a:lnTo>
                    <a:pt x="7988" y="110883"/>
                  </a:lnTo>
                  <a:lnTo>
                    <a:pt x="10604" y="108470"/>
                  </a:lnTo>
                  <a:lnTo>
                    <a:pt x="11709" y="107454"/>
                  </a:lnTo>
                  <a:lnTo>
                    <a:pt x="8877" y="110629"/>
                  </a:lnTo>
                  <a:lnTo>
                    <a:pt x="11353" y="108597"/>
                  </a:lnTo>
                  <a:lnTo>
                    <a:pt x="9969" y="110756"/>
                  </a:lnTo>
                  <a:lnTo>
                    <a:pt x="8039" y="112153"/>
                  </a:lnTo>
                  <a:lnTo>
                    <a:pt x="9601" y="111518"/>
                  </a:lnTo>
                  <a:lnTo>
                    <a:pt x="9182" y="112128"/>
                  </a:lnTo>
                  <a:lnTo>
                    <a:pt x="9690" y="111518"/>
                  </a:lnTo>
                  <a:lnTo>
                    <a:pt x="10045" y="111137"/>
                  </a:lnTo>
                  <a:lnTo>
                    <a:pt x="11582" y="109740"/>
                  </a:lnTo>
                  <a:lnTo>
                    <a:pt x="12915" y="109486"/>
                  </a:lnTo>
                  <a:lnTo>
                    <a:pt x="9817" y="112026"/>
                  </a:lnTo>
                  <a:lnTo>
                    <a:pt x="8597" y="113550"/>
                  </a:lnTo>
                  <a:lnTo>
                    <a:pt x="9677" y="113169"/>
                  </a:lnTo>
                  <a:lnTo>
                    <a:pt x="12446" y="111010"/>
                  </a:lnTo>
                  <a:lnTo>
                    <a:pt x="12484" y="111391"/>
                  </a:lnTo>
                  <a:lnTo>
                    <a:pt x="12166" y="111772"/>
                  </a:lnTo>
                  <a:lnTo>
                    <a:pt x="12052" y="112026"/>
                  </a:lnTo>
                  <a:lnTo>
                    <a:pt x="11417" y="112534"/>
                  </a:lnTo>
                  <a:lnTo>
                    <a:pt x="13601" y="111010"/>
                  </a:lnTo>
                  <a:lnTo>
                    <a:pt x="13957" y="110756"/>
                  </a:lnTo>
                  <a:lnTo>
                    <a:pt x="12611" y="113550"/>
                  </a:lnTo>
                  <a:lnTo>
                    <a:pt x="15735" y="111137"/>
                  </a:lnTo>
                  <a:lnTo>
                    <a:pt x="15125" y="111899"/>
                  </a:lnTo>
                  <a:lnTo>
                    <a:pt x="15824" y="111137"/>
                  </a:lnTo>
                  <a:lnTo>
                    <a:pt x="16167" y="110756"/>
                  </a:lnTo>
                  <a:lnTo>
                    <a:pt x="17322" y="109486"/>
                  </a:lnTo>
                  <a:lnTo>
                    <a:pt x="17780" y="108978"/>
                  </a:lnTo>
                  <a:lnTo>
                    <a:pt x="18211" y="108597"/>
                  </a:lnTo>
                  <a:lnTo>
                    <a:pt x="18783" y="108089"/>
                  </a:lnTo>
                  <a:lnTo>
                    <a:pt x="19024" y="108216"/>
                  </a:lnTo>
                  <a:lnTo>
                    <a:pt x="19177" y="108089"/>
                  </a:lnTo>
                  <a:lnTo>
                    <a:pt x="19939" y="107454"/>
                  </a:lnTo>
                  <a:lnTo>
                    <a:pt x="20091" y="107327"/>
                  </a:lnTo>
                  <a:lnTo>
                    <a:pt x="20853" y="106692"/>
                  </a:lnTo>
                  <a:lnTo>
                    <a:pt x="19151" y="108597"/>
                  </a:lnTo>
                  <a:lnTo>
                    <a:pt x="19088" y="108343"/>
                  </a:lnTo>
                  <a:lnTo>
                    <a:pt x="18364" y="109105"/>
                  </a:lnTo>
                  <a:lnTo>
                    <a:pt x="17767" y="109613"/>
                  </a:lnTo>
                  <a:lnTo>
                    <a:pt x="18732" y="108978"/>
                  </a:lnTo>
                  <a:lnTo>
                    <a:pt x="16929" y="111137"/>
                  </a:lnTo>
                  <a:lnTo>
                    <a:pt x="17322" y="110883"/>
                  </a:lnTo>
                  <a:lnTo>
                    <a:pt x="17449" y="110756"/>
                  </a:lnTo>
                  <a:lnTo>
                    <a:pt x="17716" y="110629"/>
                  </a:lnTo>
                  <a:lnTo>
                    <a:pt x="19507" y="109486"/>
                  </a:lnTo>
                  <a:lnTo>
                    <a:pt x="19113" y="110502"/>
                  </a:lnTo>
                  <a:lnTo>
                    <a:pt x="16700" y="113169"/>
                  </a:lnTo>
                  <a:lnTo>
                    <a:pt x="17487" y="110782"/>
                  </a:lnTo>
                  <a:lnTo>
                    <a:pt x="15748" y="113296"/>
                  </a:lnTo>
                  <a:lnTo>
                    <a:pt x="16205" y="111772"/>
                  </a:lnTo>
                  <a:lnTo>
                    <a:pt x="12661" y="116217"/>
                  </a:lnTo>
                  <a:lnTo>
                    <a:pt x="16078" y="111404"/>
                  </a:lnTo>
                  <a:lnTo>
                    <a:pt x="12344" y="115963"/>
                  </a:lnTo>
                  <a:lnTo>
                    <a:pt x="12280" y="117233"/>
                  </a:lnTo>
                  <a:lnTo>
                    <a:pt x="13373" y="116217"/>
                  </a:lnTo>
                  <a:lnTo>
                    <a:pt x="14325" y="115328"/>
                  </a:lnTo>
                  <a:lnTo>
                    <a:pt x="14287" y="116725"/>
                  </a:lnTo>
                  <a:lnTo>
                    <a:pt x="15798" y="115455"/>
                  </a:lnTo>
                  <a:lnTo>
                    <a:pt x="15862" y="115328"/>
                  </a:lnTo>
                  <a:lnTo>
                    <a:pt x="16256" y="114566"/>
                  </a:lnTo>
                  <a:lnTo>
                    <a:pt x="17780" y="113296"/>
                  </a:lnTo>
                  <a:lnTo>
                    <a:pt x="18046" y="113169"/>
                  </a:lnTo>
                  <a:lnTo>
                    <a:pt x="21183" y="111645"/>
                  </a:lnTo>
                  <a:lnTo>
                    <a:pt x="12357" y="120408"/>
                  </a:lnTo>
                  <a:lnTo>
                    <a:pt x="16332" y="117741"/>
                  </a:lnTo>
                  <a:lnTo>
                    <a:pt x="18275" y="115963"/>
                  </a:lnTo>
                  <a:lnTo>
                    <a:pt x="21297" y="112915"/>
                  </a:lnTo>
                  <a:lnTo>
                    <a:pt x="20167" y="115074"/>
                  </a:lnTo>
                  <a:lnTo>
                    <a:pt x="17386" y="117741"/>
                  </a:lnTo>
                  <a:lnTo>
                    <a:pt x="17310" y="117995"/>
                  </a:lnTo>
                  <a:lnTo>
                    <a:pt x="17640" y="118757"/>
                  </a:lnTo>
                  <a:lnTo>
                    <a:pt x="18986" y="117132"/>
                  </a:lnTo>
                  <a:lnTo>
                    <a:pt x="21564" y="114058"/>
                  </a:lnTo>
                  <a:lnTo>
                    <a:pt x="20523" y="116332"/>
                  </a:lnTo>
                  <a:lnTo>
                    <a:pt x="20764" y="116332"/>
                  </a:lnTo>
                  <a:lnTo>
                    <a:pt x="20853" y="116598"/>
                  </a:lnTo>
                  <a:lnTo>
                    <a:pt x="18618" y="119138"/>
                  </a:lnTo>
                  <a:lnTo>
                    <a:pt x="19685" y="119392"/>
                  </a:lnTo>
                  <a:lnTo>
                    <a:pt x="22199" y="118249"/>
                  </a:lnTo>
                  <a:lnTo>
                    <a:pt x="23406" y="118503"/>
                  </a:lnTo>
                  <a:lnTo>
                    <a:pt x="22656" y="119265"/>
                  </a:lnTo>
                  <a:lnTo>
                    <a:pt x="21780" y="119900"/>
                  </a:lnTo>
                  <a:lnTo>
                    <a:pt x="21221" y="120916"/>
                  </a:lnTo>
                  <a:lnTo>
                    <a:pt x="23380" y="120535"/>
                  </a:lnTo>
                  <a:lnTo>
                    <a:pt x="22606" y="125615"/>
                  </a:lnTo>
                  <a:lnTo>
                    <a:pt x="25006" y="123583"/>
                  </a:lnTo>
                  <a:lnTo>
                    <a:pt x="25069" y="123710"/>
                  </a:lnTo>
                  <a:lnTo>
                    <a:pt x="25234" y="123583"/>
                  </a:lnTo>
                  <a:lnTo>
                    <a:pt x="26060" y="122948"/>
                  </a:lnTo>
                  <a:lnTo>
                    <a:pt x="26416" y="122948"/>
                  </a:lnTo>
                  <a:lnTo>
                    <a:pt x="25171" y="124472"/>
                  </a:lnTo>
                  <a:lnTo>
                    <a:pt x="24434" y="125107"/>
                  </a:lnTo>
                  <a:lnTo>
                    <a:pt x="26822" y="123710"/>
                  </a:lnTo>
                  <a:lnTo>
                    <a:pt x="28727" y="122948"/>
                  </a:lnTo>
                  <a:lnTo>
                    <a:pt x="30010" y="122440"/>
                  </a:lnTo>
                  <a:lnTo>
                    <a:pt x="28562" y="125615"/>
                  </a:lnTo>
                  <a:lnTo>
                    <a:pt x="27825" y="126123"/>
                  </a:lnTo>
                  <a:lnTo>
                    <a:pt x="27559" y="127647"/>
                  </a:lnTo>
                  <a:lnTo>
                    <a:pt x="32092" y="122440"/>
                  </a:lnTo>
                  <a:lnTo>
                    <a:pt x="32537" y="121932"/>
                  </a:lnTo>
                  <a:lnTo>
                    <a:pt x="31178" y="124599"/>
                  </a:lnTo>
                  <a:lnTo>
                    <a:pt x="30721" y="124853"/>
                  </a:lnTo>
                  <a:lnTo>
                    <a:pt x="31051" y="126885"/>
                  </a:lnTo>
                  <a:lnTo>
                    <a:pt x="34137" y="125869"/>
                  </a:lnTo>
                  <a:lnTo>
                    <a:pt x="32143" y="130187"/>
                  </a:lnTo>
                  <a:lnTo>
                    <a:pt x="35128" y="126885"/>
                  </a:lnTo>
                  <a:lnTo>
                    <a:pt x="32092" y="132727"/>
                  </a:lnTo>
                  <a:lnTo>
                    <a:pt x="36093" y="127901"/>
                  </a:lnTo>
                  <a:lnTo>
                    <a:pt x="34848" y="130822"/>
                  </a:lnTo>
                  <a:lnTo>
                    <a:pt x="33959" y="131584"/>
                  </a:lnTo>
                  <a:lnTo>
                    <a:pt x="33820" y="132727"/>
                  </a:lnTo>
                  <a:lnTo>
                    <a:pt x="33743" y="134378"/>
                  </a:lnTo>
                  <a:lnTo>
                    <a:pt x="36461" y="131330"/>
                  </a:lnTo>
                  <a:lnTo>
                    <a:pt x="37185" y="131076"/>
                  </a:lnTo>
                  <a:lnTo>
                    <a:pt x="35191" y="133616"/>
                  </a:lnTo>
                  <a:lnTo>
                    <a:pt x="37731" y="131330"/>
                  </a:lnTo>
                  <a:lnTo>
                    <a:pt x="35572" y="134505"/>
                  </a:lnTo>
                  <a:lnTo>
                    <a:pt x="36385" y="134124"/>
                  </a:lnTo>
                  <a:lnTo>
                    <a:pt x="36385" y="133870"/>
                  </a:lnTo>
                  <a:lnTo>
                    <a:pt x="37033" y="132727"/>
                  </a:lnTo>
                  <a:lnTo>
                    <a:pt x="37617" y="132092"/>
                  </a:lnTo>
                  <a:lnTo>
                    <a:pt x="38811" y="131330"/>
                  </a:lnTo>
                  <a:lnTo>
                    <a:pt x="39014" y="131203"/>
                  </a:lnTo>
                  <a:lnTo>
                    <a:pt x="37401" y="134759"/>
                  </a:lnTo>
                  <a:lnTo>
                    <a:pt x="36385" y="136029"/>
                  </a:lnTo>
                  <a:lnTo>
                    <a:pt x="39192" y="134759"/>
                  </a:lnTo>
                  <a:lnTo>
                    <a:pt x="38773" y="135280"/>
                  </a:lnTo>
                  <a:lnTo>
                    <a:pt x="39420" y="134759"/>
                  </a:lnTo>
                  <a:lnTo>
                    <a:pt x="39878" y="134378"/>
                  </a:lnTo>
                  <a:lnTo>
                    <a:pt x="35280" y="139331"/>
                  </a:lnTo>
                  <a:lnTo>
                    <a:pt x="37630" y="137464"/>
                  </a:lnTo>
                  <a:lnTo>
                    <a:pt x="37744" y="137299"/>
                  </a:lnTo>
                  <a:lnTo>
                    <a:pt x="38074" y="136652"/>
                  </a:lnTo>
                  <a:lnTo>
                    <a:pt x="38900" y="135902"/>
                  </a:lnTo>
                  <a:lnTo>
                    <a:pt x="39319" y="135394"/>
                  </a:lnTo>
                  <a:lnTo>
                    <a:pt x="38404" y="137172"/>
                  </a:lnTo>
                  <a:lnTo>
                    <a:pt x="39052" y="137680"/>
                  </a:lnTo>
                  <a:lnTo>
                    <a:pt x="40030" y="137299"/>
                  </a:lnTo>
                  <a:lnTo>
                    <a:pt x="38684" y="138950"/>
                  </a:lnTo>
                  <a:lnTo>
                    <a:pt x="38646" y="139204"/>
                  </a:lnTo>
                  <a:lnTo>
                    <a:pt x="39116" y="140093"/>
                  </a:lnTo>
                  <a:lnTo>
                    <a:pt x="41046" y="139585"/>
                  </a:lnTo>
                  <a:lnTo>
                    <a:pt x="41998" y="140347"/>
                  </a:lnTo>
                  <a:lnTo>
                    <a:pt x="42189" y="139585"/>
                  </a:lnTo>
                  <a:lnTo>
                    <a:pt x="42291" y="139204"/>
                  </a:lnTo>
                  <a:lnTo>
                    <a:pt x="43776" y="137299"/>
                  </a:lnTo>
                  <a:lnTo>
                    <a:pt x="44665" y="136156"/>
                  </a:lnTo>
                  <a:lnTo>
                    <a:pt x="45161" y="136156"/>
                  </a:lnTo>
                  <a:lnTo>
                    <a:pt x="44818" y="136652"/>
                  </a:lnTo>
                  <a:lnTo>
                    <a:pt x="45364" y="136156"/>
                  </a:lnTo>
                  <a:lnTo>
                    <a:pt x="45643" y="135902"/>
                  </a:lnTo>
                  <a:lnTo>
                    <a:pt x="45669" y="136537"/>
                  </a:lnTo>
                  <a:lnTo>
                    <a:pt x="43561" y="139204"/>
                  </a:lnTo>
                  <a:lnTo>
                    <a:pt x="42697" y="139839"/>
                  </a:lnTo>
                  <a:lnTo>
                    <a:pt x="43840" y="139331"/>
                  </a:lnTo>
                  <a:lnTo>
                    <a:pt x="43256" y="140093"/>
                  </a:lnTo>
                  <a:lnTo>
                    <a:pt x="42837" y="140474"/>
                  </a:lnTo>
                  <a:lnTo>
                    <a:pt x="42024" y="141490"/>
                  </a:lnTo>
                  <a:lnTo>
                    <a:pt x="43472" y="139966"/>
                  </a:lnTo>
                  <a:lnTo>
                    <a:pt x="40767" y="144792"/>
                  </a:lnTo>
                  <a:lnTo>
                    <a:pt x="43205" y="141998"/>
                  </a:lnTo>
                  <a:lnTo>
                    <a:pt x="42722" y="142748"/>
                  </a:lnTo>
                  <a:lnTo>
                    <a:pt x="42659" y="142913"/>
                  </a:lnTo>
                  <a:lnTo>
                    <a:pt x="43599" y="143649"/>
                  </a:lnTo>
                  <a:lnTo>
                    <a:pt x="44742" y="143014"/>
                  </a:lnTo>
                  <a:lnTo>
                    <a:pt x="45618" y="143522"/>
                  </a:lnTo>
                  <a:lnTo>
                    <a:pt x="45986" y="143014"/>
                  </a:lnTo>
                  <a:lnTo>
                    <a:pt x="46710" y="141998"/>
                  </a:lnTo>
                  <a:lnTo>
                    <a:pt x="47358" y="141109"/>
                  </a:lnTo>
                  <a:lnTo>
                    <a:pt x="47294" y="141871"/>
                  </a:lnTo>
                  <a:lnTo>
                    <a:pt x="47980" y="141109"/>
                  </a:lnTo>
                  <a:lnTo>
                    <a:pt x="48907" y="140093"/>
                  </a:lnTo>
                  <a:lnTo>
                    <a:pt x="48844" y="141617"/>
                  </a:lnTo>
                  <a:lnTo>
                    <a:pt x="48272" y="143649"/>
                  </a:lnTo>
                  <a:lnTo>
                    <a:pt x="49136" y="143903"/>
                  </a:lnTo>
                  <a:lnTo>
                    <a:pt x="50482" y="143014"/>
                  </a:lnTo>
                  <a:lnTo>
                    <a:pt x="51308" y="143141"/>
                  </a:lnTo>
                  <a:lnTo>
                    <a:pt x="49809" y="144538"/>
                  </a:lnTo>
                  <a:lnTo>
                    <a:pt x="50939" y="144792"/>
                  </a:lnTo>
                  <a:lnTo>
                    <a:pt x="51231" y="144792"/>
                  </a:lnTo>
                  <a:lnTo>
                    <a:pt x="53555" y="143776"/>
                  </a:lnTo>
                  <a:lnTo>
                    <a:pt x="54063" y="142748"/>
                  </a:lnTo>
                  <a:lnTo>
                    <a:pt x="54178" y="142379"/>
                  </a:lnTo>
                  <a:lnTo>
                    <a:pt x="54775" y="141617"/>
                  </a:lnTo>
                  <a:lnTo>
                    <a:pt x="55219" y="141363"/>
                  </a:lnTo>
                  <a:lnTo>
                    <a:pt x="54571" y="142887"/>
                  </a:lnTo>
                  <a:lnTo>
                    <a:pt x="53860" y="143865"/>
                  </a:lnTo>
                  <a:lnTo>
                    <a:pt x="57073" y="141617"/>
                  </a:lnTo>
                  <a:lnTo>
                    <a:pt x="52044" y="152539"/>
                  </a:lnTo>
                  <a:lnTo>
                    <a:pt x="56146" y="148475"/>
                  </a:lnTo>
                  <a:lnTo>
                    <a:pt x="55943" y="148729"/>
                  </a:lnTo>
                  <a:lnTo>
                    <a:pt x="56311" y="148475"/>
                  </a:lnTo>
                  <a:lnTo>
                    <a:pt x="58585" y="146951"/>
                  </a:lnTo>
                  <a:lnTo>
                    <a:pt x="58801" y="147586"/>
                  </a:lnTo>
                  <a:lnTo>
                    <a:pt x="57188" y="148475"/>
                  </a:lnTo>
                  <a:lnTo>
                    <a:pt x="56629" y="149999"/>
                  </a:lnTo>
                  <a:lnTo>
                    <a:pt x="60198" y="147078"/>
                  </a:lnTo>
                  <a:lnTo>
                    <a:pt x="58039" y="151777"/>
                  </a:lnTo>
                  <a:lnTo>
                    <a:pt x="60566" y="149872"/>
                  </a:lnTo>
                  <a:lnTo>
                    <a:pt x="57035" y="156984"/>
                  </a:lnTo>
                  <a:lnTo>
                    <a:pt x="63385" y="151015"/>
                  </a:lnTo>
                  <a:lnTo>
                    <a:pt x="61658" y="155841"/>
                  </a:lnTo>
                  <a:lnTo>
                    <a:pt x="62585" y="154190"/>
                  </a:lnTo>
                  <a:lnTo>
                    <a:pt x="63792" y="152793"/>
                  </a:lnTo>
                  <a:lnTo>
                    <a:pt x="63144" y="153924"/>
                  </a:lnTo>
                  <a:lnTo>
                    <a:pt x="63588" y="153428"/>
                  </a:lnTo>
                  <a:lnTo>
                    <a:pt x="66840" y="152920"/>
                  </a:lnTo>
                  <a:lnTo>
                    <a:pt x="66700" y="158635"/>
                  </a:lnTo>
                  <a:lnTo>
                    <a:pt x="67970" y="161175"/>
                  </a:lnTo>
                  <a:lnTo>
                    <a:pt x="68541" y="162064"/>
                  </a:lnTo>
                  <a:lnTo>
                    <a:pt x="73279" y="153174"/>
                  </a:lnTo>
                  <a:lnTo>
                    <a:pt x="72059" y="157619"/>
                  </a:lnTo>
                  <a:lnTo>
                    <a:pt x="70040" y="160413"/>
                  </a:lnTo>
                  <a:lnTo>
                    <a:pt x="73723" y="157746"/>
                  </a:lnTo>
                  <a:lnTo>
                    <a:pt x="73317" y="162445"/>
                  </a:lnTo>
                  <a:lnTo>
                    <a:pt x="76682" y="160286"/>
                  </a:lnTo>
                  <a:lnTo>
                    <a:pt x="76187" y="160921"/>
                  </a:lnTo>
                  <a:lnTo>
                    <a:pt x="75755" y="161683"/>
                  </a:lnTo>
                  <a:lnTo>
                    <a:pt x="77254" y="161683"/>
                  </a:lnTo>
                  <a:lnTo>
                    <a:pt x="77736" y="160794"/>
                  </a:lnTo>
                  <a:lnTo>
                    <a:pt x="77787" y="161175"/>
                  </a:lnTo>
                  <a:lnTo>
                    <a:pt x="76898" y="162445"/>
                  </a:lnTo>
                  <a:lnTo>
                    <a:pt x="76555" y="163334"/>
                  </a:lnTo>
                  <a:lnTo>
                    <a:pt x="76200" y="164858"/>
                  </a:lnTo>
                  <a:lnTo>
                    <a:pt x="78968" y="161048"/>
                  </a:lnTo>
                  <a:lnTo>
                    <a:pt x="77901" y="163449"/>
                  </a:lnTo>
                  <a:lnTo>
                    <a:pt x="78117" y="163207"/>
                  </a:lnTo>
                  <a:lnTo>
                    <a:pt x="78206" y="164985"/>
                  </a:lnTo>
                  <a:lnTo>
                    <a:pt x="78994" y="163207"/>
                  </a:lnTo>
                  <a:lnTo>
                    <a:pt x="79387" y="162318"/>
                  </a:lnTo>
                  <a:lnTo>
                    <a:pt x="79336" y="163842"/>
                  </a:lnTo>
                  <a:lnTo>
                    <a:pt x="80695" y="162318"/>
                  </a:lnTo>
                  <a:lnTo>
                    <a:pt x="81140" y="161810"/>
                  </a:lnTo>
                  <a:lnTo>
                    <a:pt x="80822" y="163537"/>
                  </a:lnTo>
                  <a:lnTo>
                    <a:pt x="82042" y="161810"/>
                  </a:lnTo>
                  <a:lnTo>
                    <a:pt x="82562" y="161048"/>
                  </a:lnTo>
                  <a:lnTo>
                    <a:pt x="82651" y="160921"/>
                  </a:lnTo>
                  <a:lnTo>
                    <a:pt x="81140" y="165493"/>
                  </a:lnTo>
                  <a:lnTo>
                    <a:pt x="83362" y="161556"/>
                  </a:lnTo>
                  <a:lnTo>
                    <a:pt x="81127" y="165747"/>
                  </a:lnTo>
                  <a:lnTo>
                    <a:pt x="82677" y="165493"/>
                  </a:lnTo>
                  <a:lnTo>
                    <a:pt x="84086" y="163715"/>
                  </a:lnTo>
                  <a:lnTo>
                    <a:pt x="83312" y="164858"/>
                  </a:lnTo>
                  <a:lnTo>
                    <a:pt x="83578" y="165100"/>
                  </a:lnTo>
                  <a:lnTo>
                    <a:pt x="83667" y="165366"/>
                  </a:lnTo>
                  <a:lnTo>
                    <a:pt x="82689" y="166890"/>
                  </a:lnTo>
                  <a:lnTo>
                    <a:pt x="83159" y="167017"/>
                  </a:lnTo>
                  <a:lnTo>
                    <a:pt x="83985" y="166509"/>
                  </a:lnTo>
                  <a:lnTo>
                    <a:pt x="85013" y="164223"/>
                  </a:lnTo>
                  <a:lnTo>
                    <a:pt x="83273" y="169684"/>
                  </a:lnTo>
                  <a:lnTo>
                    <a:pt x="86715" y="164223"/>
                  </a:lnTo>
                  <a:lnTo>
                    <a:pt x="87045" y="163715"/>
                  </a:lnTo>
                  <a:lnTo>
                    <a:pt x="88404" y="161556"/>
                  </a:lnTo>
                  <a:lnTo>
                    <a:pt x="88722" y="161048"/>
                  </a:lnTo>
                  <a:lnTo>
                    <a:pt x="85915" y="167779"/>
                  </a:lnTo>
                  <a:lnTo>
                    <a:pt x="88392" y="166128"/>
                  </a:lnTo>
                  <a:lnTo>
                    <a:pt x="90106" y="165239"/>
                  </a:lnTo>
                  <a:lnTo>
                    <a:pt x="90233" y="165100"/>
                  </a:lnTo>
                  <a:lnTo>
                    <a:pt x="88392" y="169049"/>
                  </a:lnTo>
                  <a:lnTo>
                    <a:pt x="89941" y="168160"/>
                  </a:lnTo>
                  <a:lnTo>
                    <a:pt x="90055" y="168033"/>
                  </a:lnTo>
                  <a:lnTo>
                    <a:pt x="90436" y="165100"/>
                  </a:lnTo>
                  <a:lnTo>
                    <a:pt x="90474" y="164744"/>
                  </a:lnTo>
                  <a:lnTo>
                    <a:pt x="90436" y="165100"/>
                  </a:lnTo>
                  <a:lnTo>
                    <a:pt x="92049" y="164731"/>
                  </a:lnTo>
                  <a:lnTo>
                    <a:pt x="92621" y="164719"/>
                  </a:lnTo>
                  <a:lnTo>
                    <a:pt x="92798" y="164477"/>
                  </a:lnTo>
                  <a:lnTo>
                    <a:pt x="93218" y="165620"/>
                  </a:lnTo>
                  <a:lnTo>
                    <a:pt x="93306" y="166890"/>
                  </a:lnTo>
                  <a:lnTo>
                    <a:pt x="92367" y="167906"/>
                  </a:lnTo>
                  <a:lnTo>
                    <a:pt x="91922" y="168541"/>
                  </a:lnTo>
                  <a:lnTo>
                    <a:pt x="93878" y="167398"/>
                  </a:lnTo>
                  <a:lnTo>
                    <a:pt x="93954" y="169938"/>
                  </a:lnTo>
                  <a:lnTo>
                    <a:pt x="96050" y="168033"/>
                  </a:lnTo>
                  <a:lnTo>
                    <a:pt x="96266" y="167398"/>
                  </a:lnTo>
                  <a:lnTo>
                    <a:pt x="96901" y="165493"/>
                  </a:lnTo>
                  <a:lnTo>
                    <a:pt x="97917" y="164477"/>
                  </a:lnTo>
                  <a:lnTo>
                    <a:pt x="99237" y="163156"/>
                  </a:lnTo>
                  <a:lnTo>
                    <a:pt x="97256" y="166890"/>
                  </a:lnTo>
                  <a:lnTo>
                    <a:pt x="100495" y="163334"/>
                  </a:lnTo>
                  <a:lnTo>
                    <a:pt x="96735" y="170065"/>
                  </a:lnTo>
                  <a:lnTo>
                    <a:pt x="97028" y="169811"/>
                  </a:lnTo>
                  <a:lnTo>
                    <a:pt x="97624" y="168922"/>
                  </a:lnTo>
                  <a:lnTo>
                    <a:pt x="98183" y="167652"/>
                  </a:lnTo>
                  <a:lnTo>
                    <a:pt x="98183" y="168211"/>
                  </a:lnTo>
                  <a:lnTo>
                    <a:pt x="97980" y="168795"/>
                  </a:lnTo>
                  <a:lnTo>
                    <a:pt x="97053" y="170319"/>
                  </a:lnTo>
                  <a:lnTo>
                    <a:pt x="98259" y="169557"/>
                  </a:lnTo>
                  <a:lnTo>
                    <a:pt x="98856" y="167652"/>
                  </a:lnTo>
                  <a:lnTo>
                    <a:pt x="98933" y="167398"/>
                  </a:lnTo>
                  <a:lnTo>
                    <a:pt x="99568" y="167652"/>
                  </a:lnTo>
                  <a:lnTo>
                    <a:pt x="99136" y="168668"/>
                  </a:lnTo>
                  <a:lnTo>
                    <a:pt x="98831" y="168948"/>
                  </a:lnTo>
                  <a:lnTo>
                    <a:pt x="98259" y="170065"/>
                  </a:lnTo>
                  <a:lnTo>
                    <a:pt x="100076" y="167398"/>
                  </a:lnTo>
                  <a:lnTo>
                    <a:pt x="100584" y="166636"/>
                  </a:lnTo>
                  <a:lnTo>
                    <a:pt x="100660" y="167906"/>
                  </a:lnTo>
                  <a:lnTo>
                    <a:pt x="100444" y="168414"/>
                  </a:lnTo>
                  <a:lnTo>
                    <a:pt x="100253" y="168948"/>
                  </a:lnTo>
                  <a:lnTo>
                    <a:pt x="101142" y="169049"/>
                  </a:lnTo>
                  <a:lnTo>
                    <a:pt x="102654" y="166636"/>
                  </a:lnTo>
                  <a:lnTo>
                    <a:pt x="103847" y="164731"/>
                  </a:lnTo>
                  <a:lnTo>
                    <a:pt x="104000" y="167144"/>
                  </a:lnTo>
                  <a:lnTo>
                    <a:pt x="101968" y="170954"/>
                  </a:lnTo>
                  <a:lnTo>
                    <a:pt x="103822" y="168541"/>
                  </a:lnTo>
                  <a:lnTo>
                    <a:pt x="102323" y="172097"/>
                  </a:lnTo>
                  <a:lnTo>
                    <a:pt x="103352" y="171335"/>
                  </a:lnTo>
                  <a:lnTo>
                    <a:pt x="103873" y="169430"/>
                  </a:lnTo>
                  <a:lnTo>
                    <a:pt x="104343" y="169684"/>
                  </a:lnTo>
                  <a:lnTo>
                    <a:pt x="104508" y="169430"/>
                  </a:lnTo>
                  <a:lnTo>
                    <a:pt x="105079" y="168541"/>
                  </a:lnTo>
                  <a:lnTo>
                    <a:pt x="105892" y="167271"/>
                  </a:lnTo>
                  <a:lnTo>
                    <a:pt x="105841" y="168287"/>
                  </a:lnTo>
                  <a:lnTo>
                    <a:pt x="105714" y="168795"/>
                  </a:lnTo>
                  <a:lnTo>
                    <a:pt x="104813" y="169938"/>
                  </a:lnTo>
                  <a:lnTo>
                    <a:pt x="106019" y="169684"/>
                  </a:lnTo>
                  <a:lnTo>
                    <a:pt x="106083" y="168033"/>
                  </a:lnTo>
                  <a:lnTo>
                    <a:pt x="106680" y="167271"/>
                  </a:lnTo>
                  <a:lnTo>
                    <a:pt x="107365" y="166382"/>
                  </a:lnTo>
                  <a:lnTo>
                    <a:pt x="107708" y="164731"/>
                  </a:lnTo>
                  <a:lnTo>
                    <a:pt x="107975" y="163461"/>
                  </a:lnTo>
                  <a:lnTo>
                    <a:pt x="108102" y="164858"/>
                  </a:lnTo>
                  <a:lnTo>
                    <a:pt x="107911" y="165112"/>
                  </a:lnTo>
                  <a:lnTo>
                    <a:pt x="108648" y="164985"/>
                  </a:lnTo>
                  <a:lnTo>
                    <a:pt x="108013" y="167271"/>
                  </a:lnTo>
                  <a:lnTo>
                    <a:pt x="109474" y="165112"/>
                  </a:lnTo>
                  <a:lnTo>
                    <a:pt x="109385" y="166382"/>
                  </a:lnTo>
                  <a:lnTo>
                    <a:pt x="109118" y="167144"/>
                  </a:lnTo>
                  <a:lnTo>
                    <a:pt x="107734" y="170065"/>
                  </a:lnTo>
                  <a:lnTo>
                    <a:pt x="107467" y="170827"/>
                  </a:lnTo>
                  <a:lnTo>
                    <a:pt x="108953" y="167906"/>
                  </a:lnTo>
                  <a:lnTo>
                    <a:pt x="108978" y="170446"/>
                  </a:lnTo>
                  <a:lnTo>
                    <a:pt x="110185" y="168160"/>
                  </a:lnTo>
                  <a:lnTo>
                    <a:pt x="109270" y="170446"/>
                  </a:lnTo>
                  <a:lnTo>
                    <a:pt x="110477" y="168033"/>
                  </a:lnTo>
                  <a:lnTo>
                    <a:pt x="110426" y="168541"/>
                  </a:lnTo>
                  <a:lnTo>
                    <a:pt x="110299" y="169176"/>
                  </a:lnTo>
                  <a:lnTo>
                    <a:pt x="109778" y="170408"/>
                  </a:lnTo>
                  <a:lnTo>
                    <a:pt x="109651" y="170916"/>
                  </a:lnTo>
                  <a:lnTo>
                    <a:pt x="110096" y="171589"/>
                  </a:lnTo>
                  <a:lnTo>
                    <a:pt x="110858" y="168033"/>
                  </a:lnTo>
                  <a:lnTo>
                    <a:pt x="110985" y="167398"/>
                  </a:lnTo>
                  <a:lnTo>
                    <a:pt x="111264" y="166128"/>
                  </a:lnTo>
                  <a:lnTo>
                    <a:pt x="111188" y="168541"/>
                  </a:lnTo>
                  <a:lnTo>
                    <a:pt x="111112" y="168668"/>
                  </a:lnTo>
                  <a:lnTo>
                    <a:pt x="110998" y="169049"/>
                  </a:lnTo>
                  <a:lnTo>
                    <a:pt x="110858" y="169176"/>
                  </a:lnTo>
                  <a:lnTo>
                    <a:pt x="110782" y="169557"/>
                  </a:lnTo>
                  <a:lnTo>
                    <a:pt x="111099" y="170700"/>
                  </a:lnTo>
                  <a:lnTo>
                    <a:pt x="112903" y="168414"/>
                  </a:lnTo>
                  <a:lnTo>
                    <a:pt x="112928" y="168541"/>
                  </a:lnTo>
                  <a:lnTo>
                    <a:pt x="113042" y="170319"/>
                  </a:lnTo>
                  <a:lnTo>
                    <a:pt x="111950" y="173609"/>
                  </a:lnTo>
                  <a:lnTo>
                    <a:pt x="112534" y="173494"/>
                  </a:lnTo>
                  <a:lnTo>
                    <a:pt x="115150" y="170192"/>
                  </a:lnTo>
                  <a:lnTo>
                    <a:pt x="115862" y="171462"/>
                  </a:lnTo>
                  <a:lnTo>
                    <a:pt x="115989" y="170573"/>
                  </a:lnTo>
                  <a:lnTo>
                    <a:pt x="116141" y="170192"/>
                  </a:lnTo>
                  <a:lnTo>
                    <a:pt x="116890" y="168414"/>
                  </a:lnTo>
                  <a:lnTo>
                    <a:pt x="117843" y="166128"/>
                  </a:lnTo>
                  <a:lnTo>
                    <a:pt x="117944" y="165874"/>
                  </a:lnTo>
                  <a:lnTo>
                    <a:pt x="115633" y="173875"/>
                  </a:lnTo>
                  <a:lnTo>
                    <a:pt x="116763" y="172097"/>
                  </a:lnTo>
                  <a:lnTo>
                    <a:pt x="115836" y="174383"/>
                  </a:lnTo>
                  <a:lnTo>
                    <a:pt x="116090" y="173875"/>
                  </a:lnTo>
                  <a:lnTo>
                    <a:pt x="116509" y="175018"/>
                  </a:lnTo>
                  <a:lnTo>
                    <a:pt x="117436" y="173875"/>
                  </a:lnTo>
                  <a:lnTo>
                    <a:pt x="118059" y="173113"/>
                  </a:lnTo>
                  <a:lnTo>
                    <a:pt x="119748" y="171843"/>
                  </a:lnTo>
                  <a:lnTo>
                    <a:pt x="119240" y="172986"/>
                  </a:lnTo>
                  <a:lnTo>
                    <a:pt x="119113" y="174510"/>
                  </a:lnTo>
                  <a:lnTo>
                    <a:pt x="119989" y="174256"/>
                  </a:lnTo>
                  <a:lnTo>
                    <a:pt x="120230" y="175018"/>
                  </a:lnTo>
                  <a:lnTo>
                    <a:pt x="120611" y="174256"/>
                  </a:lnTo>
                  <a:lnTo>
                    <a:pt x="120865" y="173748"/>
                  </a:lnTo>
                  <a:lnTo>
                    <a:pt x="121043" y="174129"/>
                  </a:lnTo>
                  <a:lnTo>
                    <a:pt x="121145" y="173748"/>
                  </a:lnTo>
                  <a:lnTo>
                    <a:pt x="121577" y="172097"/>
                  </a:lnTo>
                  <a:lnTo>
                    <a:pt x="121666" y="175145"/>
                  </a:lnTo>
                  <a:lnTo>
                    <a:pt x="123037" y="174510"/>
                  </a:lnTo>
                  <a:lnTo>
                    <a:pt x="124472" y="173494"/>
                  </a:lnTo>
                  <a:lnTo>
                    <a:pt x="124752" y="175780"/>
                  </a:lnTo>
                  <a:lnTo>
                    <a:pt x="124599" y="175780"/>
                  </a:lnTo>
                  <a:lnTo>
                    <a:pt x="124155" y="176504"/>
                  </a:lnTo>
                  <a:lnTo>
                    <a:pt x="124104" y="176923"/>
                  </a:lnTo>
                  <a:lnTo>
                    <a:pt x="125628" y="176034"/>
                  </a:lnTo>
                  <a:lnTo>
                    <a:pt x="125984" y="174764"/>
                  </a:lnTo>
                  <a:lnTo>
                    <a:pt x="125945" y="174510"/>
                  </a:lnTo>
                  <a:lnTo>
                    <a:pt x="126161" y="173494"/>
                  </a:lnTo>
                  <a:lnTo>
                    <a:pt x="126276" y="172986"/>
                  </a:lnTo>
                  <a:lnTo>
                    <a:pt x="126377" y="172605"/>
                  </a:lnTo>
                  <a:lnTo>
                    <a:pt x="126606" y="172097"/>
                  </a:lnTo>
                  <a:lnTo>
                    <a:pt x="126707" y="171843"/>
                  </a:lnTo>
                  <a:lnTo>
                    <a:pt x="126822" y="171589"/>
                  </a:lnTo>
                  <a:lnTo>
                    <a:pt x="126873" y="171462"/>
                  </a:lnTo>
                  <a:lnTo>
                    <a:pt x="126936" y="171335"/>
                  </a:lnTo>
                  <a:lnTo>
                    <a:pt x="127584" y="170446"/>
                  </a:lnTo>
                  <a:lnTo>
                    <a:pt x="127850" y="170573"/>
                  </a:lnTo>
                  <a:lnTo>
                    <a:pt x="126847" y="171843"/>
                  </a:lnTo>
                  <a:lnTo>
                    <a:pt x="126644" y="173875"/>
                  </a:lnTo>
                  <a:lnTo>
                    <a:pt x="126390" y="175488"/>
                  </a:lnTo>
                  <a:lnTo>
                    <a:pt x="127139" y="173367"/>
                  </a:lnTo>
                  <a:lnTo>
                    <a:pt x="126339" y="177685"/>
                  </a:lnTo>
                  <a:lnTo>
                    <a:pt x="127520" y="173367"/>
                  </a:lnTo>
                  <a:lnTo>
                    <a:pt x="128333" y="170446"/>
                  </a:lnTo>
                  <a:lnTo>
                    <a:pt x="128790" y="168795"/>
                  </a:lnTo>
                  <a:lnTo>
                    <a:pt x="128663" y="171081"/>
                  </a:lnTo>
                  <a:lnTo>
                    <a:pt x="128536" y="171970"/>
                  </a:lnTo>
                  <a:lnTo>
                    <a:pt x="128193" y="172986"/>
                  </a:lnTo>
                  <a:lnTo>
                    <a:pt x="128676" y="172478"/>
                  </a:lnTo>
                  <a:lnTo>
                    <a:pt x="129463" y="170954"/>
                  </a:lnTo>
                  <a:lnTo>
                    <a:pt x="129527" y="171081"/>
                  </a:lnTo>
                  <a:lnTo>
                    <a:pt x="129616" y="171462"/>
                  </a:lnTo>
                  <a:lnTo>
                    <a:pt x="128917" y="174129"/>
                  </a:lnTo>
                  <a:lnTo>
                    <a:pt x="130289" y="170954"/>
                  </a:lnTo>
                  <a:lnTo>
                    <a:pt x="130708" y="169938"/>
                  </a:lnTo>
                  <a:lnTo>
                    <a:pt x="130238" y="172732"/>
                  </a:lnTo>
                  <a:lnTo>
                    <a:pt x="129819" y="173367"/>
                  </a:lnTo>
                  <a:lnTo>
                    <a:pt x="129552" y="173367"/>
                  </a:lnTo>
                  <a:lnTo>
                    <a:pt x="129209" y="173875"/>
                  </a:lnTo>
                  <a:lnTo>
                    <a:pt x="129095" y="174129"/>
                  </a:lnTo>
                  <a:lnTo>
                    <a:pt x="128524" y="177304"/>
                  </a:lnTo>
                  <a:lnTo>
                    <a:pt x="128828" y="176542"/>
                  </a:lnTo>
                  <a:lnTo>
                    <a:pt x="128955" y="176923"/>
                  </a:lnTo>
                  <a:lnTo>
                    <a:pt x="129006" y="177215"/>
                  </a:lnTo>
                  <a:lnTo>
                    <a:pt x="129082" y="178168"/>
                  </a:lnTo>
                  <a:lnTo>
                    <a:pt x="129082" y="177634"/>
                  </a:lnTo>
                  <a:lnTo>
                    <a:pt x="129273" y="178701"/>
                  </a:lnTo>
                  <a:lnTo>
                    <a:pt x="129362" y="177812"/>
                  </a:lnTo>
                  <a:lnTo>
                    <a:pt x="129882" y="176542"/>
                  </a:lnTo>
                  <a:lnTo>
                    <a:pt x="132143" y="170954"/>
                  </a:lnTo>
                  <a:lnTo>
                    <a:pt x="130949" y="176669"/>
                  </a:lnTo>
                  <a:lnTo>
                    <a:pt x="130886" y="176923"/>
                  </a:lnTo>
                  <a:lnTo>
                    <a:pt x="131025" y="176669"/>
                  </a:lnTo>
                  <a:lnTo>
                    <a:pt x="131102" y="176504"/>
                  </a:lnTo>
                  <a:lnTo>
                    <a:pt x="132156" y="175018"/>
                  </a:lnTo>
                  <a:lnTo>
                    <a:pt x="131229" y="177812"/>
                  </a:lnTo>
                  <a:lnTo>
                    <a:pt x="131127" y="178320"/>
                  </a:lnTo>
                  <a:lnTo>
                    <a:pt x="131000" y="180098"/>
                  </a:lnTo>
                  <a:lnTo>
                    <a:pt x="130708" y="180733"/>
                  </a:lnTo>
                  <a:lnTo>
                    <a:pt x="131838" y="178447"/>
                  </a:lnTo>
                  <a:lnTo>
                    <a:pt x="130708" y="182892"/>
                  </a:lnTo>
                  <a:lnTo>
                    <a:pt x="132321" y="179463"/>
                  </a:lnTo>
                  <a:lnTo>
                    <a:pt x="132041" y="180479"/>
                  </a:lnTo>
                  <a:lnTo>
                    <a:pt x="132321" y="180136"/>
                  </a:lnTo>
                  <a:lnTo>
                    <a:pt x="132562" y="179463"/>
                  </a:lnTo>
                  <a:lnTo>
                    <a:pt x="132651" y="179209"/>
                  </a:lnTo>
                  <a:lnTo>
                    <a:pt x="133070" y="178447"/>
                  </a:lnTo>
                  <a:lnTo>
                    <a:pt x="134378" y="176034"/>
                  </a:lnTo>
                  <a:lnTo>
                    <a:pt x="133096" y="183654"/>
                  </a:lnTo>
                  <a:lnTo>
                    <a:pt x="135521" y="179463"/>
                  </a:lnTo>
                  <a:lnTo>
                    <a:pt x="136969" y="177812"/>
                  </a:lnTo>
                  <a:lnTo>
                    <a:pt x="137579" y="176034"/>
                  </a:lnTo>
                  <a:lnTo>
                    <a:pt x="137833" y="175272"/>
                  </a:lnTo>
                  <a:lnTo>
                    <a:pt x="138099" y="174510"/>
                  </a:lnTo>
                  <a:lnTo>
                    <a:pt x="139357" y="173113"/>
                  </a:lnTo>
                  <a:lnTo>
                    <a:pt x="139179" y="174764"/>
                  </a:lnTo>
                  <a:lnTo>
                    <a:pt x="138201" y="176504"/>
                  </a:lnTo>
                  <a:lnTo>
                    <a:pt x="138125" y="178193"/>
                  </a:lnTo>
                  <a:lnTo>
                    <a:pt x="138544" y="178066"/>
                  </a:lnTo>
                  <a:lnTo>
                    <a:pt x="139280" y="177050"/>
                  </a:lnTo>
                  <a:lnTo>
                    <a:pt x="139014" y="177685"/>
                  </a:lnTo>
                  <a:lnTo>
                    <a:pt x="138887" y="178193"/>
                  </a:lnTo>
                  <a:lnTo>
                    <a:pt x="138645" y="179717"/>
                  </a:lnTo>
                  <a:lnTo>
                    <a:pt x="139065" y="179590"/>
                  </a:lnTo>
                  <a:lnTo>
                    <a:pt x="139585" y="177469"/>
                  </a:lnTo>
                  <a:lnTo>
                    <a:pt x="139509" y="177050"/>
                  </a:lnTo>
                  <a:lnTo>
                    <a:pt x="139700" y="176542"/>
                  </a:lnTo>
                  <a:lnTo>
                    <a:pt x="140855" y="173240"/>
                  </a:lnTo>
                  <a:close/>
                </a:path>
                <a:path w="1504950" h="184150">
                  <a:moveTo>
                    <a:pt x="141757" y="177546"/>
                  </a:moveTo>
                  <a:lnTo>
                    <a:pt x="141185" y="179463"/>
                  </a:lnTo>
                  <a:lnTo>
                    <a:pt x="140919" y="179844"/>
                  </a:lnTo>
                  <a:lnTo>
                    <a:pt x="140309" y="181114"/>
                  </a:lnTo>
                  <a:lnTo>
                    <a:pt x="140881" y="180733"/>
                  </a:lnTo>
                  <a:lnTo>
                    <a:pt x="141732" y="178193"/>
                  </a:lnTo>
                  <a:lnTo>
                    <a:pt x="141757" y="177546"/>
                  </a:lnTo>
                  <a:close/>
                </a:path>
                <a:path w="1504950" h="184150">
                  <a:moveTo>
                    <a:pt x="141935" y="176923"/>
                  </a:moveTo>
                  <a:lnTo>
                    <a:pt x="141744" y="177050"/>
                  </a:lnTo>
                  <a:lnTo>
                    <a:pt x="141757" y="177546"/>
                  </a:lnTo>
                  <a:lnTo>
                    <a:pt x="141935" y="176923"/>
                  </a:lnTo>
                  <a:close/>
                </a:path>
                <a:path w="1504950" h="184150">
                  <a:moveTo>
                    <a:pt x="142646" y="171335"/>
                  </a:moveTo>
                  <a:lnTo>
                    <a:pt x="139915" y="177812"/>
                  </a:lnTo>
                  <a:lnTo>
                    <a:pt x="138938" y="180606"/>
                  </a:lnTo>
                  <a:lnTo>
                    <a:pt x="138455" y="181610"/>
                  </a:lnTo>
                  <a:lnTo>
                    <a:pt x="139115" y="180860"/>
                  </a:lnTo>
                  <a:lnTo>
                    <a:pt x="140017" y="179209"/>
                  </a:lnTo>
                  <a:lnTo>
                    <a:pt x="140665" y="178320"/>
                  </a:lnTo>
                  <a:lnTo>
                    <a:pt x="140385" y="179717"/>
                  </a:lnTo>
                  <a:lnTo>
                    <a:pt x="140271" y="180136"/>
                  </a:lnTo>
                  <a:lnTo>
                    <a:pt x="139700" y="180860"/>
                  </a:lnTo>
                  <a:lnTo>
                    <a:pt x="139242" y="182003"/>
                  </a:lnTo>
                  <a:lnTo>
                    <a:pt x="139915" y="181368"/>
                  </a:lnTo>
                  <a:lnTo>
                    <a:pt x="140068" y="181267"/>
                  </a:lnTo>
                  <a:lnTo>
                    <a:pt x="140741" y="178320"/>
                  </a:lnTo>
                  <a:lnTo>
                    <a:pt x="140868" y="177812"/>
                  </a:lnTo>
                  <a:lnTo>
                    <a:pt x="141236" y="177304"/>
                  </a:lnTo>
                  <a:lnTo>
                    <a:pt x="141363" y="177050"/>
                  </a:lnTo>
                  <a:lnTo>
                    <a:pt x="142646" y="171335"/>
                  </a:lnTo>
                  <a:close/>
                </a:path>
                <a:path w="1504950" h="184150">
                  <a:moveTo>
                    <a:pt x="143979" y="179057"/>
                  </a:moveTo>
                  <a:lnTo>
                    <a:pt x="143662" y="179387"/>
                  </a:lnTo>
                  <a:lnTo>
                    <a:pt x="142595" y="182676"/>
                  </a:lnTo>
                  <a:lnTo>
                    <a:pt x="143192" y="181889"/>
                  </a:lnTo>
                  <a:lnTo>
                    <a:pt x="143497" y="181038"/>
                  </a:lnTo>
                  <a:lnTo>
                    <a:pt x="143979" y="179057"/>
                  </a:lnTo>
                  <a:close/>
                </a:path>
                <a:path w="1504950" h="184150">
                  <a:moveTo>
                    <a:pt x="144005" y="175666"/>
                  </a:moveTo>
                  <a:lnTo>
                    <a:pt x="143675" y="175450"/>
                  </a:lnTo>
                  <a:lnTo>
                    <a:pt x="142697" y="177469"/>
                  </a:lnTo>
                  <a:lnTo>
                    <a:pt x="142824" y="176707"/>
                  </a:lnTo>
                  <a:lnTo>
                    <a:pt x="143141" y="175869"/>
                  </a:lnTo>
                  <a:lnTo>
                    <a:pt x="143332" y="175247"/>
                  </a:lnTo>
                  <a:lnTo>
                    <a:pt x="142633" y="176796"/>
                  </a:lnTo>
                  <a:lnTo>
                    <a:pt x="141528" y="179539"/>
                  </a:lnTo>
                  <a:lnTo>
                    <a:pt x="140855" y="182676"/>
                  </a:lnTo>
                  <a:lnTo>
                    <a:pt x="142011" y="179539"/>
                  </a:lnTo>
                  <a:lnTo>
                    <a:pt x="141719" y="180898"/>
                  </a:lnTo>
                  <a:lnTo>
                    <a:pt x="143052" y="177152"/>
                  </a:lnTo>
                  <a:lnTo>
                    <a:pt x="143370" y="176822"/>
                  </a:lnTo>
                  <a:lnTo>
                    <a:pt x="143141" y="178346"/>
                  </a:lnTo>
                  <a:lnTo>
                    <a:pt x="142773" y="179565"/>
                  </a:lnTo>
                  <a:lnTo>
                    <a:pt x="143090" y="178727"/>
                  </a:lnTo>
                  <a:lnTo>
                    <a:pt x="142938" y="180403"/>
                  </a:lnTo>
                  <a:lnTo>
                    <a:pt x="143611" y="178333"/>
                  </a:lnTo>
                  <a:lnTo>
                    <a:pt x="144005" y="175666"/>
                  </a:lnTo>
                  <a:close/>
                </a:path>
                <a:path w="1504950" h="184150">
                  <a:moveTo>
                    <a:pt x="153606" y="94983"/>
                  </a:moveTo>
                  <a:lnTo>
                    <a:pt x="153517" y="93726"/>
                  </a:lnTo>
                  <a:lnTo>
                    <a:pt x="152336" y="94919"/>
                  </a:lnTo>
                  <a:lnTo>
                    <a:pt x="152704" y="95389"/>
                  </a:lnTo>
                  <a:lnTo>
                    <a:pt x="152552" y="96774"/>
                  </a:lnTo>
                  <a:lnTo>
                    <a:pt x="153022" y="96558"/>
                  </a:lnTo>
                  <a:lnTo>
                    <a:pt x="153606" y="94983"/>
                  </a:lnTo>
                  <a:close/>
                </a:path>
                <a:path w="1504950" h="184150">
                  <a:moveTo>
                    <a:pt x="177812" y="104609"/>
                  </a:moveTo>
                  <a:lnTo>
                    <a:pt x="176745" y="105206"/>
                  </a:lnTo>
                  <a:lnTo>
                    <a:pt x="175501" y="108280"/>
                  </a:lnTo>
                  <a:lnTo>
                    <a:pt x="176136" y="107937"/>
                  </a:lnTo>
                  <a:lnTo>
                    <a:pt x="177812" y="104609"/>
                  </a:lnTo>
                  <a:close/>
                </a:path>
                <a:path w="1504950" h="184150">
                  <a:moveTo>
                    <a:pt x="231127" y="143205"/>
                  </a:moveTo>
                  <a:lnTo>
                    <a:pt x="229997" y="143713"/>
                  </a:lnTo>
                  <a:lnTo>
                    <a:pt x="230225" y="145491"/>
                  </a:lnTo>
                  <a:lnTo>
                    <a:pt x="231127" y="143205"/>
                  </a:lnTo>
                  <a:close/>
                </a:path>
                <a:path w="1504950" h="184150">
                  <a:moveTo>
                    <a:pt x="231368" y="123926"/>
                  </a:moveTo>
                  <a:lnTo>
                    <a:pt x="230098" y="124574"/>
                  </a:lnTo>
                  <a:lnTo>
                    <a:pt x="231013" y="124206"/>
                  </a:lnTo>
                  <a:lnTo>
                    <a:pt x="231368" y="123926"/>
                  </a:lnTo>
                  <a:close/>
                </a:path>
                <a:path w="1504950" h="184150">
                  <a:moveTo>
                    <a:pt x="240322" y="130403"/>
                  </a:moveTo>
                  <a:lnTo>
                    <a:pt x="239864" y="131978"/>
                  </a:lnTo>
                  <a:lnTo>
                    <a:pt x="240322" y="130403"/>
                  </a:lnTo>
                  <a:close/>
                </a:path>
                <a:path w="1504950" h="184150">
                  <a:moveTo>
                    <a:pt x="240563" y="129387"/>
                  </a:moveTo>
                  <a:lnTo>
                    <a:pt x="239852" y="129628"/>
                  </a:lnTo>
                  <a:lnTo>
                    <a:pt x="240296" y="130365"/>
                  </a:lnTo>
                  <a:lnTo>
                    <a:pt x="240563" y="129387"/>
                  </a:lnTo>
                  <a:close/>
                </a:path>
                <a:path w="1504950" h="184150">
                  <a:moveTo>
                    <a:pt x="274993" y="137502"/>
                  </a:moveTo>
                  <a:lnTo>
                    <a:pt x="274281" y="136271"/>
                  </a:lnTo>
                  <a:lnTo>
                    <a:pt x="274396" y="135636"/>
                  </a:lnTo>
                  <a:lnTo>
                    <a:pt x="273773" y="136601"/>
                  </a:lnTo>
                  <a:lnTo>
                    <a:pt x="273596" y="136842"/>
                  </a:lnTo>
                  <a:lnTo>
                    <a:pt x="274091" y="137909"/>
                  </a:lnTo>
                  <a:lnTo>
                    <a:pt x="274993" y="137502"/>
                  </a:lnTo>
                  <a:close/>
                </a:path>
                <a:path w="1504950" h="184150">
                  <a:moveTo>
                    <a:pt x="280174" y="141185"/>
                  </a:moveTo>
                  <a:lnTo>
                    <a:pt x="280098" y="140665"/>
                  </a:lnTo>
                  <a:lnTo>
                    <a:pt x="278701" y="140195"/>
                  </a:lnTo>
                  <a:lnTo>
                    <a:pt x="280174" y="141185"/>
                  </a:lnTo>
                  <a:close/>
                </a:path>
                <a:path w="1504950" h="184150">
                  <a:moveTo>
                    <a:pt x="280543" y="138264"/>
                  </a:moveTo>
                  <a:lnTo>
                    <a:pt x="278917" y="134747"/>
                  </a:lnTo>
                  <a:lnTo>
                    <a:pt x="279984" y="138442"/>
                  </a:lnTo>
                  <a:lnTo>
                    <a:pt x="280543" y="138264"/>
                  </a:lnTo>
                  <a:close/>
                </a:path>
                <a:path w="1504950" h="184150">
                  <a:moveTo>
                    <a:pt x="280670" y="140855"/>
                  </a:moveTo>
                  <a:lnTo>
                    <a:pt x="279984" y="138442"/>
                  </a:lnTo>
                  <a:lnTo>
                    <a:pt x="279793" y="138493"/>
                  </a:lnTo>
                  <a:lnTo>
                    <a:pt x="280098" y="140665"/>
                  </a:lnTo>
                  <a:lnTo>
                    <a:pt x="280670" y="140855"/>
                  </a:lnTo>
                  <a:close/>
                </a:path>
                <a:path w="1504950" h="184150">
                  <a:moveTo>
                    <a:pt x="286766" y="155956"/>
                  </a:moveTo>
                  <a:lnTo>
                    <a:pt x="286016" y="152120"/>
                  </a:lnTo>
                  <a:lnTo>
                    <a:pt x="285445" y="153898"/>
                  </a:lnTo>
                  <a:lnTo>
                    <a:pt x="285889" y="154165"/>
                  </a:lnTo>
                  <a:lnTo>
                    <a:pt x="286448" y="156248"/>
                  </a:lnTo>
                  <a:lnTo>
                    <a:pt x="286766" y="155956"/>
                  </a:lnTo>
                  <a:close/>
                </a:path>
                <a:path w="1504950" h="184150">
                  <a:moveTo>
                    <a:pt x="286994" y="155752"/>
                  </a:moveTo>
                  <a:lnTo>
                    <a:pt x="286766" y="155956"/>
                  </a:lnTo>
                  <a:lnTo>
                    <a:pt x="286842" y="156337"/>
                  </a:lnTo>
                  <a:lnTo>
                    <a:pt x="286994" y="155752"/>
                  </a:lnTo>
                  <a:close/>
                </a:path>
                <a:path w="1504950" h="184150">
                  <a:moveTo>
                    <a:pt x="287261" y="154787"/>
                  </a:moveTo>
                  <a:lnTo>
                    <a:pt x="286994" y="155752"/>
                  </a:lnTo>
                  <a:lnTo>
                    <a:pt x="287147" y="155625"/>
                  </a:lnTo>
                  <a:lnTo>
                    <a:pt x="287261" y="154787"/>
                  </a:lnTo>
                  <a:close/>
                </a:path>
                <a:path w="1504950" h="184150">
                  <a:moveTo>
                    <a:pt x="287413" y="153720"/>
                  </a:moveTo>
                  <a:lnTo>
                    <a:pt x="287261" y="154787"/>
                  </a:lnTo>
                  <a:lnTo>
                    <a:pt x="287312" y="154559"/>
                  </a:lnTo>
                  <a:lnTo>
                    <a:pt x="287362" y="154216"/>
                  </a:lnTo>
                  <a:lnTo>
                    <a:pt x="287413" y="153720"/>
                  </a:lnTo>
                  <a:close/>
                </a:path>
                <a:path w="1504950" h="184150">
                  <a:moveTo>
                    <a:pt x="294259" y="154825"/>
                  </a:moveTo>
                  <a:lnTo>
                    <a:pt x="294030" y="154838"/>
                  </a:lnTo>
                  <a:lnTo>
                    <a:pt x="293992" y="155155"/>
                  </a:lnTo>
                  <a:lnTo>
                    <a:pt x="294259" y="154825"/>
                  </a:lnTo>
                  <a:close/>
                </a:path>
                <a:path w="1504950" h="184150">
                  <a:moveTo>
                    <a:pt x="294843" y="154114"/>
                  </a:moveTo>
                  <a:lnTo>
                    <a:pt x="294259" y="154813"/>
                  </a:lnTo>
                  <a:lnTo>
                    <a:pt x="294449" y="154838"/>
                  </a:lnTo>
                  <a:lnTo>
                    <a:pt x="294678" y="154940"/>
                  </a:lnTo>
                  <a:lnTo>
                    <a:pt x="294843" y="154114"/>
                  </a:lnTo>
                  <a:close/>
                </a:path>
                <a:path w="1504950" h="184150">
                  <a:moveTo>
                    <a:pt x="1378864" y="46177"/>
                  </a:moveTo>
                  <a:lnTo>
                    <a:pt x="1378585" y="45935"/>
                  </a:lnTo>
                  <a:lnTo>
                    <a:pt x="1378369" y="45847"/>
                  </a:lnTo>
                  <a:lnTo>
                    <a:pt x="1378356" y="46101"/>
                  </a:lnTo>
                  <a:lnTo>
                    <a:pt x="1378686" y="46151"/>
                  </a:lnTo>
                  <a:lnTo>
                    <a:pt x="1378864" y="46177"/>
                  </a:lnTo>
                  <a:close/>
                </a:path>
                <a:path w="1504950" h="184150">
                  <a:moveTo>
                    <a:pt x="1387195" y="46240"/>
                  </a:moveTo>
                  <a:lnTo>
                    <a:pt x="1387106" y="45948"/>
                  </a:lnTo>
                  <a:lnTo>
                    <a:pt x="1386890" y="46291"/>
                  </a:lnTo>
                  <a:lnTo>
                    <a:pt x="1386725" y="46596"/>
                  </a:lnTo>
                  <a:lnTo>
                    <a:pt x="1386916" y="46837"/>
                  </a:lnTo>
                  <a:lnTo>
                    <a:pt x="1387195" y="46621"/>
                  </a:lnTo>
                  <a:lnTo>
                    <a:pt x="1387195" y="46240"/>
                  </a:lnTo>
                  <a:close/>
                </a:path>
                <a:path w="1504950" h="184150">
                  <a:moveTo>
                    <a:pt x="1429283" y="30619"/>
                  </a:moveTo>
                  <a:lnTo>
                    <a:pt x="1427734" y="30137"/>
                  </a:lnTo>
                  <a:lnTo>
                    <a:pt x="1428140" y="31203"/>
                  </a:lnTo>
                  <a:lnTo>
                    <a:pt x="1428648" y="30645"/>
                  </a:lnTo>
                  <a:lnTo>
                    <a:pt x="1429283" y="30619"/>
                  </a:lnTo>
                  <a:close/>
                </a:path>
                <a:path w="1504950" h="184150">
                  <a:moveTo>
                    <a:pt x="1429905" y="30797"/>
                  </a:moveTo>
                  <a:lnTo>
                    <a:pt x="1429689" y="30645"/>
                  </a:lnTo>
                  <a:lnTo>
                    <a:pt x="1429499" y="30594"/>
                  </a:lnTo>
                  <a:lnTo>
                    <a:pt x="1429283" y="30619"/>
                  </a:lnTo>
                  <a:lnTo>
                    <a:pt x="1429905" y="30797"/>
                  </a:lnTo>
                  <a:close/>
                </a:path>
                <a:path w="1504950" h="184150">
                  <a:moveTo>
                    <a:pt x="1435989" y="23723"/>
                  </a:moveTo>
                  <a:lnTo>
                    <a:pt x="1435773" y="23342"/>
                  </a:lnTo>
                  <a:lnTo>
                    <a:pt x="1435569" y="23025"/>
                  </a:lnTo>
                  <a:lnTo>
                    <a:pt x="1435392" y="22834"/>
                  </a:lnTo>
                  <a:lnTo>
                    <a:pt x="1435569" y="23164"/>
                  </a:lnTo>
                  <a:lnTo>
                    <a:pt x="1435773" y="23469"/>
                  </a:lnTo>
                  <a:lnTo>
                    <a:pt x="1435989" y="23723"/>
                  </a:lnTo>
                  <a:close/>
                </a:path>
                <a:path w="1504950" h="184150">
                  <a:moveTo>
                    <a:pt x="1446415" y="19265"/>
                  </a:moveTo>
                  <a:lnTo>
                    <a:pt x="1446301" y="18884"/>
                  </a:lnTo>
                  <a:lnTo>
                    <a:pt x="1446187" y="18415"/>
                  </a:lnTo>
                  <a:lnTo>
                    <a:pt x="1446060" y="17881"/>
                  </a:lnTo>
                  <a:lnTo>
                    <a:pt x="1446085" y="19456"/>
                  </a:lnTo>
                  <a:lnTo>
                    <a:pt x="1446415" y="19265"/>
                  </a:lnTo>
                  <a:close/>
                </a:path>
                <a:path w="1504950" h="184150">
                  <a:moveTo>
                    <a:pt x="1460817" y="15862"/>
                  </a:moveTo>
                  <a:lnTo>
                    <a:pt x="1460423" y="14693"/>
                  </a:lnTo>
                  <a:lnTo>
                    <a:pt x="1460385" y="14071"/>
                  </a:lnTo>
                  <a:lnTo>
                    <a:pt x="1460538" y="13728"/>
                  </a:lnTo>
                  <a:lnTo>
                    <a:pt x="1460284" y="13233"/>
                  </a:lnTo>
                  <a:lnTo>
                    <a:pt x="1459941" y="12649"/>
                  </a:lnTo>
                  <a:lnTo>
                    <a:pt x="1459433" y="11950"/>
                  </a:lnTo>
                  <a:lnTo>
                    <a:pt x="1459064" y="11988"/>
                  </a:lnTo>
                  <a:lnTo>
                    <a:pt x="1460334" y="14655"/>
                  </a:lnTo>
                  <a:lnTo>
                    <a:pt x="1460817" y="15862"/>
                  </a:lnTo>
                  <a:close/>
                </a:path>
                <a:path w="1504950" h="184150">
                  <a:moveTo>
                    <a:pt x="1483423" y="4216"/>
                  </a:moveTo>
                  <a:lnTo>
                    <a:pt x="1483258" y="4787"/>
                  </a:lnTo>
                  <a:lnTo>
                    <a:pt x="1483385" y="4381"/>
                  </a:lnTo>
                  <a:lnTo>
                    <a:pt x="1483423" y="4216"/>
                  </a:lnTo>
                  <a:close/>
                </a:path>
                <a:path w="1504950" h="184150">
                  <a:moveTo>
                    <a:pt x="1492377" y="12738"/>
                  </a:moveTo>
                  <a:lnTo>
                    <a:pt x="1492326" y="12280"/>
                  </a:lnTo>
                  <a:lnTo>
                    <a:pt x="1492097" y="12725"/>
                  </a:lnTo>
                  <a:lnTo>
                    <a:pt x="1491970" y="12915"/>
                  </a:lnTo>
                  <a:lnTo>
                    <a:pt x="1492199" y="13398"/>
                  </a:lnTo>
                  <a:lnTo>
                    <a:pt x="1492338" y="13119"/>
                  </a:lnTo>
                  <a:lnTo>
                    <a:pt x="1492377" y="12738"/>
                  </a:lnTo>
                  <a:close/>
                </a:path>
                <a:path w="1504950" h="184150">
                  <a:moveTo>
                    <a:pt x="1502117" y="3898"/>
                  </a:moveTo>
                  <a:lnTo>
                    <a:pt x="1501355" y="1816"/>
                  </a:lnTo>
                  <a:lnTo>
                    <a:pt x="1499108" y="0"/>
                  </a:lnTo>
                  <a:lnTo>
                    <a:pt x="1497977" y="533"/>
                  </a:lnTo>
                  <a:lnTo>
                    <a:pt x="1497977" y="3098"/>
                  </a:lnTo>
                  <a:lnTo>
                    <a:pt x="1497342" y="2578"/>
                  </a:lnTo>
                  <a:lnTo>
                    <a:pt x="1497114" y="1663"/>
                  </a:lnTo>
                  <a:lnTo>
                    <a:pt x="1496860" y="1079"/>
                  </a:lnTo>
                  <a:lnTo>
                    <a:pt x="1496936" y="2971"/>
                  </a:lnTo>
                  <a:lnTo>
                    <a:pt x="1497545" y="6019"/>
                  </a:lnTo>
                  <a:lnTo>
                    <a:pt x="1499679" y="8470"/>
                  </a:lnTo>
                  <a:lnTo>
                    <a:pt x="1498752" y="5168"/>
                  </a:lnTo>
                  <a:lnTo>
                    <a:pt x="1499641" y="6248"/>
                  </a:lnTo>
                  <a:lnTo>
                    <a:pt x="1498434" y="2374"/>
                  </a:lnTo>
                  <a:lnTo>
                    <a:pt x="1498892" y="1651"/>
                  </a:lnTo>
                  <a:lnTo>
                    <a:pt x="1500149" y="2667"/>
                  </a:lnTo>
                  <a:lnTo>
                    <a:pt x="1500695" y="3835"/>
                  </a:lnTo>
                  <a:lnTo>
                    <a:pt x="1500479" y="2933"/>
                  </a:lnTo>
                  <a:lnTo>
                    <a:pt x="1502117" y="3898"/>
                  </a:lnTo>
                  <a:close/>
                </a:path>
                <a:path w="1504950" h="184150">
                  <a:moveTo>
                    <a:pt x="1504581" y="4038"/>
                  </a:moveTo>
                  <a:lnTo>
                    <a:pt x="1504340" y="3136"/>
                  </a:lnTo>
                  <a:lnTo>
                    <a:pt x="1503146" y="1460"/>
                  </a:lnTo>
                  <a:lnTo>
                    <a:pt x="1502702" y="2184"/>
                  </a:lnTo>
                  <a:lnTo>
                    <a:pt x="1504035" y="5435"/>
                  </a:lnTo>
                  <a:lnTo>
                    <a:pt x="1504581" y="40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6636067" y="9939966"/>
              <a:ext cx="501015" cy="177800"/>
            </a:xfrm>
            <a:custGeom>
              <a:avLst/>
              <a:gdLst/>
              <a:ahLst/>
              <a:cxnLst/>
              <a:rect l="l" t="t" r="r" b="b"/>
              <a:pathLst>
                <a:path w="501015" h="177800">
                  <a:moveTo>
                    <a:pt x="2959" y="94627"/>
                  </a:moveTo>
                  <a:lnTo>
                    <a:pt x="2387" y="96367"/>
                  </a:lnTo>
                  <a:lnTo>
                    <a:pt x="2654" y="96240"/>
                  </a:lnTo>
                  <a:lnTo>
                    <a:pt x="2959" y="94627"/>
                  </a:lnTo>
                  <a:close/>
                </a:path>
                <a:path w="501015" h="177800">
                  <a:moveTo>
                    <a:pt x="5511" y="109474"/>
                  </a:moveTo>
                  <a:lnTo>
                    <a:pt x="3670" y="109347"/>
                  </a:lnTo>
                  <a:lnTo>
                    <a:pt x="4394" y="111633"/>
                  </a:lnTo>
                  <a:lnTo>
                    <a:pt x="5334" y="109855"/>
                  </a:lnTo>
                  <a:lnTo>
                    <a:pt x="5511" y="109601"/>
                  </a:lnTo>
                  <a:lnTo>
                    <a:pt x="5511" y="109474"/>
                  </a:lnTo>
                  <a:close/>
                </a:path>
                <a:path w="501015" h="177800">
                  <a:moveTo>
                    <a:pt x="9550" y="107048"/>
                  </a:moveTo>
                  <a:lnTo>
                    <a:pt x="9410" y="107149"/>
                  </a:lnTo>
                  <a:lnTo>
                    <a:pt x="9220" y="107442"/>
                  </a:lnTo>
                  <a:lnTo>
                    <a:pt x="9169" y="107696"/>
                  </a:lnTo>
                  <a:lnTo>
                    <a:pt x="9537" y="108204"/>
                  </a:lnTo>
                  <a:lnTo>
                    <a:pt x="9550" y="107048"/>
                  </a:lnTo>
                  <a:close/>
                </a:path>
                <a:path w="501015" h="177800">
                  <a:moveTo>
                    <a:pt x="10541" y="109855"/>
                  </a:moveTo>
                  <a:lnTo>
                    <a:pt x="10439" y="109474"/>
                  </a:lnTo>
                  <a:lnTo>
                    <a:pt x="9537" y="108204"/>
                  </a:lnTo>
                  <a:lnTo>
                    <a:pt x="9423" y="108966"/>
                  </a:lnTo>
                  <a:lnTo>
                    <a:pt x="8064" y="110617"/>
                  </a:lnTo>
                  <a:lnTo>
                    <a:pt x="9334" y="111760"/>
                  </a:lnTo>
                  <a:lnTo>
                    <a:pt x="10541" y="109855"/>
                  </a:lnTo>
                  <a:close/>
                </a:path>
                <a:path w="501015" h="177800">
                  <a:moveTo>
                    <a:pt x="12204" y="110401"/>
                  </a:moveTo>
                  <a:lnTo>
                    <a:pt x="11544" y="111125"/>
                  </a:lnTo>
                  <a:lnTo>
                    <a:pt x="12103" y="110617"/>
                  </a:lnTo>
                  <a:lnTo>
                    <a:pt x="12204" y="110401"/>
                  </a:lnTo>
                  <a:close/>
                </a:path>
                <a:path w="501015" h="177800">
                  <a:moveTo>
                    <a:pt x="18402" y="112585"/>
                  </a:moveTo>
                  <a:lnTo>
                    <a:pt x="18262" y="112877"/>
                  </a:lnTo>
                  <a:lnTo>
                    <a:pt x="18211" y="113068"/>
                  </a:lnTo>
                  <a:lnTo>
                    <a:pt x="18338" y="113118"/>
                  </a:lnTo>
                  <a:lnTo>
                    <a:pt x="18364" y="112903"/>
                  </a:lnTo>
                  <a:lnTo>
                    <a:pt x="18376" y="112763"/>
                  </a:lnTo>
                  <a:lnTo>
                    <a:pt x="18402" y="112585"/>
                  </a:lnTo>
                  <a:close/>
                </a:path>
                <a:path w="501015" h="177800">
                  <a:moveTo>
                    <a:pt x="31546" y="112776"/>
                  </a:moveTo>
                  <a:lnTo>
                    <a:pt x="31292" y="112649"/>
                  </a:lnTo>
                  <a:lnTo>
                    <a:pt x="31470" y="113030"/>
                  </a:lnTo>
                  <a:lnTo>
                    <a:pt x="31546" y="112776"/>
                  </a:lnTo>
                  <a:close/>
                </a:path>
                <a:path w="501015" h="177800">
                  <a:moveTo>
                    <a:pt x="45974" y="117348"/>
                  </a:moveTo>
                  <a:lnTo>
                    <a:pt x="45872" y="116713"/>
                  </a:lnTo>
                  <a:lnTo>
                    <a:pt x="45694" y="116357"/>
                  </a:lnTo>
                  <a:lnTo>
                    <a:pt x="45897" y="117411"/>
                  </a:lnTo>
                  <a:close/>
                </a:path>
                <a:path w="501015" h="177800">
                  <a:moveTo>
                    <a:pt x="46228" y="119126"/>
                  </a:moveTo>
                  <a:lnTo>
                    <a:pt x="45897" y="117411"/>
                  </a:lnTo>
                  <a:lnTo>
                    <a:pt x="44183" y="118872"/>
                  </a:lnTo>
                  <a:lnTo>
                    <a:pt x="46228" y="119126"/>
                  </a:lnTo>
                  <a:close/>
                </a:path>
                <a:path w="501015" h="177800">
                  <a:moveTo>
                    <a:pt x="59245" y="115760"/>
                  </a:moveTo>
                  <a:lnTo>
                    <a:pt x="59016" y="114909"/>
                  </a:lnTo>
                  <a:lnTo>
                    <a:pt x="58889" y="113995"/>
                  </a:lnTo>
                  <a:lnTo>
                    <a:pt x="58813" y="113068"/>
                  </a:lnTo>
                  <a:lnTo>
                    <a:pt x="58877" y="115176"/>
                  </a:lnTo>
                  <a:lnTo>
                    <a:pt x="56857" y="115747"/>
                  </a:lnTo>
                  <a:lnTo>
                    <a:pt x="59245" y="115760"/>
                  </a:lnTo>
                  <a:close/>
                </a:path>
                <a:path w="501015" h="177800">
                  <a:moveTo>
                    <a:pt x="60998" y="111671"/>
                  </a:moveTo>
                  <a:lnTo>
                    <a:pt x="59575" y="109855"/>
                  </a:lnTo>
                  <a:lnTo>
                    <a:pt x="59385" y="112522"/>
                  </a:lnTo>
                  <a:lnTo>
                    <a:pt x="59931" y="112229"/>
                  </a:lnTo>
                  <a:lnTo>
                    <a:pt x="59893" y="112014"/>
                  </a:lnTo>
                  <a:lnTo>
                    <a:pt x="59969" y="112217"/>
                  </a:lnTo>
                  <a:lnTo>
                    <a:pt x="60350" y="112014"/>
                  </a:lnTo>
                  <a:lnTo>
                    <a:pt x="60998" y="111671"/>
                  </a:lnTo>
                  <a:close/>
                </a:path>
                <a:path w="501015" h="177800">
                  <a:moveTo>
                    <a:pt x="61569" y="112395"/>
                  </a:moveTo>
                  <a:lnTo>
                    <a:pt x="61404" y="111404"/>
                  </a:lnTo>
                  <a:lnTo>
                    <a:pt x="61087" y="111633"/>
                  </a:lnTo>
                  <a:lnTo>
                    <a:pt x="61061" y="111760"/>
                  </a:lnTo>
                  <a:lnTo>
                    <a:pt x="61569" y="112395"/>
                  </a:lnTo>
                  <a:close/>
                </a:path>
                <a:path w="501015" h="177800">
                  <a:moveTo>
                    <a:pt x="73634" y="95250"/>
                  </a:moveTo>
                  <a:lnTo>
                    <a:pt x="72796" y="95885"/>
                  </a:lnTo>
                  <a:lnTo>
                    <a:pt x="73355" y="96012"/>
                  </a:lnTo>
                  <a:lnTo>
                    <a:pt x="73634" y="95250"/>
                  </a:lnTo>
                  <a:close/>
                </a:path>
                <a:path w="501015" h="177800">
                  <a:moveTo>
                    <a:pt x="81165" y="119126"/>
                  </a:moveTo>
                  <a:lnTo>
                    <a:pt x="80949" y="115697"/>
                  </a:lnTo>
                  <a:lnTo>
                    <a:pt x="80911" y="115062"/>
                  </a:lnTo>
                  <a:lnTo>
                    <a:pt x="80670" y="115697"/>
                  </a:lnTo>
                  <a:lnTo>
                    <a:pt x="79044" y="115328"/>
                  </a:lnTo>
                  <a:lnTo>
                    <a:pt x="79400" y="115824"/>
                  </a:lnTo>
                  <a:lnTo>
                    <a:pt x="81165" y="119126"/>
                  </a:lnTo>
                  <a:close/>
                </a:path>
                <a:path w="501015" h="177800">
                  <a:moveTo>
                    <a:pt x="81216" y="114300"/>
                  </a:moveTo>
                  <a:lnTo>
                    <a:pt x="81140" y="114046"/>
                  </a:lnTo>
                  <a:lnTo>
                    <a:pt x="80835" y="113728"/>
                  </a:lnTo>
                  <a:lnTo>
                    <a:pt x="80911" y="115062"/>
                  </a:lnTo>
                  <a:lnTo>
                    <a:pt x="81216" y="114300"/>
                  </a:lnTo>
                  <a:close/>
                </a:path>
                <a:path w="501015" h="177800">
                  <a:moveTo>
                    <a:pt x="86436" y="96520"/>
                  </a:moveTo>
                  <a:lnTo>
                    <a:pt x="86321" y="96253"/>
                  </a:lnTo>
                  <a:lnTo>
                    <a:pt x="86436" y="96520"/>
                  </a:lnTo>
                  <a:close/>
                </a:path>
                <a:path w="501015" h="177800">
                  <a:moveTo>
                    <a:pt x="108521" y="120015"/>
                  </a:moveTo>
                  <a:lnTo>
                    <a:pt x="107035" y="116840"/>
                  </a:lnTo>
                  <a:lnTo>
                    <a:pt x="107149" y="117348"/>
                  </a:lnTo>
                  <a:lnTo>
                    <a:pt x="107264" y="118364"/>
                  </a:lnTo>
                  <a:lnTo>
                    <a:pt x="106959" y="118872"/>
                  </a:lnTo>
                  <a:lnTo>
                    <a:pt x="108521" y="120015"/>
                  </a:lnTo>
                  <a:close/>
                </a:path>
                <a:path w="501015" h="177800">
                  <a:moveTo>
                    <a:pt x="111531" y="97409"/>
                  </a:moveTo>
                  <a:lnTo>
                    <a:pt x="110858" y="96774"/>
                  </a:lnTo>
                  <a:lnTo>
                    <a:pt x="110921" y="96901"/>
                  </a:lnTo>
                  <a:lnTo>
                    <a:pt x="111531" y="97409"/>
                  </a:lnTo>
                  <a:close/>
                </a:path>
                <a:path w="501015" h="177800">
                  <a:moveTo>
                    <a:pt x="155790" y="115951"/>
                  </a:moveTo>
                  <a:lnTo>
                    <a:pt x="155321" y="116319"/>
                  </a:lnTo>
                  <a:lnTo>
                    <a:pt x="155511" y="116382"/>
                  </a:lnTo>
                  <a:lnTo>
                    <a:pt x="155676" y="116281"/>
                  </a:lnTo>
                  <a:lnTo>
                    <a:pt x="155790" y="115951"/>
                  </a:lnTo>
                  <a:close/>
                </a:path>
                <a:path w="501015" h="177800">
                  <a:moveTo>
                    <a:pt x="161036" y="89573"/>
                  </a:moveTo>
                  <a:lnTo>
                    <a:pt x="159639" y="90551"/>
                  </a:lnTo>
                  <a:lnTo>
                    <a:pt x="160324" y="90703"/>
                  </a:lnTo>
                  <a:lnTo>
                    <a:pt x="161036" y="89573"/>
                  </a:lnTo>
                  <a:close/>
                </a:path>
                <a:path w="501015" h="177800">
                  <a:moveTo>
                    <a:pt x="163550" y="115481"/>
                  </a:moveTo>
                  <a:lnTo>
                    <a:pt x="162852" y="116560"/>
                  </a:lnTo>
                  <a:lnTo>
                    <a:pt x="163537" y="116078"/>
                  </a:lnTo>
                  <a:lnTo>
                    <a:pt x="163550" y="115481"/>
                  </a:lnTo>
                  <a:close/>
                </a:path>
                <a:path w="501015" h="177800">
                  <a:moveTo>
                    <a:pt x="181178" y="112395"/>
                  </a:moveTo>
                  <a:lnTo>
                    <a:pt x="180962" y="111455"/>
                  </a:lnTo>
                  <a:lnTo>
                    <a:pt x="180289" y="112903"/>
                  </a:lnTo>
                  <a:lnTo>
                    <a:pt x="181178" y="112395"/>
                  </a:lnTo>
                  <a:close/>
                </a:path>
                <a:path w="501015" h="177800">
                  <a:moveTo>
                    <a:pt x="182067" y="111887"/>
                  </a:moveTo>
                  <a:lnTo>
                    <a:pt x="181178" y="112395"/>
                  </a:lnTo>
                  <a:lnTo>
                    <a:pt x="181559" y="114046"/>
                  </a:lnTo>
                  <a:lnTo>
                    <a:pt x="182067" y="111887"/>
                  </a:lnTo>
                  <a:close/>
                </a:path>
                <a:path w="501015" h="177800">
                  <a:moveTo>
                    <a:pt x="189090" y="162153"/>
                  </a:moveTo>
                  <a:lnTo>
                    <a:pt x="188937" y="160515"/>
                  </a:lnTo>
                  <a:lnTo>
                    <a:pt x="189001" y="162344"/>
                  </a:lnTo>
                  <a:lnTo>
                    <a:pt x="189090" y="162153"/>
                  </a:lnTo>
                  <a:close/>
                </a:path>
                <a:path w="501015" h="177800">
                  <a:moveTo>
                    <a:pt x="193484" y="159029"/>
                  </a:moveTo>
                  <a:lnTo>
                    <a:pt x="193319" y="156870"/>
                  </a:lnTo>
                  <a:lnTo>
                    <a:pt x="193382" y="159029"/>
                  </a:lnTo>
                  <a:close/>
                </a:path>
                <a:path w="501015" h="177800">
                  <a:moveTo>
                    <a:pt x="194119" y="172681"/>
                  </a:moveTo>
                  <a:lnTo>
                    <a:pt x="193916" y="171500"/>
                  </a:lnTo>
                  <a:lnTo>
                    <a:pt x="193878" y="172237"/>
                  </a:lnTo>
                  <a:lnTo>
                    <a:pt x="194119" y="172681"/>
                  </a:lnTo>
                  <a:close/>
                </a:path>
                <a:path w="501015" h="177800">
                  <a:moveTo>
                    <a:pt x="194767" y="174904"/>
                  </a:moveTo>
                  <a:lnTo>
                    <a:pt x="194640" y="173634"/>
                  </a:lnTo>
                  <a:lnTo>
                    <a:pt x="194119" y="172681"/>
                  </a:lnTo>
                  <a:lnTo>
                    <a:pt x="194106" y="173888"/>
                  </a:lnTo>
                  <a:lnTo>
                    <a:pt x="193979" y="175285"/>
                  </a:lnTo>
                  <a:lnTo>
                    <a:pt x="194640" y="176174"/>
                  </a:lnTo>
                  <a:lnTo>
                    <a:pt x="194767" y="174904"/>
                  </a:lnTo>
                  <a:close/>
                </a:path>
                <a:path w="501015" h="177800">
                  <a:moveTo>
                    <a:pt x="195618" y="174294"/>
                  </a:moveTo>
                  <a:lnTo>
                    <a:pt x="195465" y="175158"/>
                  </a:lnTo>
                  <a:lnTo>
                    <a:pt x="195554" y="174777"/>
                  </a:lnTo>
                  <a:lnTo>
                    <a:pt x="195618" y="174294"/>
                  </a:lnTo>
                  <a:close/>
                </a:path>
                <a:path w="501015" h="177800">
                  <a:moveTo>
                    <a:pt x="198716" y="175882"/>
                  </a:moveTo>
                  <a:lnTo>
                    <a:pt x="198691" y="175653"/>
                  </a:lnTo>
                  <a:lnTo>
                    <a:pt x="198678" y="175526"/>
                  </a:lnTo>
                  <a:lnTo>
                    <a:pt x="198653" y="175653"/>
                  </a:lnTo>
                  <a:lnTo>
                    <a:pt x="198666" y="175856"/>
                  </a:lnTo>
                  <a:close/>
                </a:path>
                <a:path w="501015" h="177800">
                  <a:moveTo>
                    <a:pt x="204304" y="173202"/>
                  </a:moveTo>
                  <a:lnTo>
                    <a:pt x="204177" y="173126"/>
                  </a:lnTo>
                  <a:lnTo>
                    <a:pt x="204292" y="173380"/>
                  </a:lnTo>
                  <a:lnTo>
                    <a:pt x="204304" y="173202"/>
                  </a:lnTo>
                  <a:close/>
                </a:path>
                <a:path w="501015" h="177800">
                  <a:moveTo>
                    <a:pt x="211277" y="175666"/>
                  </a:moveTo>
                  <a:lnTo>
                    <a:pt x="211201" y="175031"/>
                  </a:lnTo>
                  <a:lnTo>
                    <a:pt x="210985" y="174510"/>
                  </a:lnTo>
                  <a:lnTo>
                    <a:pt x="211277" y="175666"/>
                  </a:lnTo>
                  <a:close/>
                </a:path>
                <a:path w="501015" h="177800">
                  <a:moveTo>
                    <a:pt x="211709" y="177317"/>
                  </a:moveTo>
                  <a:lnTo>
                    <a:pt x="211277" y="175666"/>
                  </a:lnTo>
                  <a:lnTo>
                    <a:pt x="210794" y="177317"/>
                  </a:lnTo>
                  <a:lnTo>
                    <a:pt x="211709" y="177317"/>
                  </a:lnTo>
                  <a:close/>
                </a:path>
                <a:path w="501015" h="177800">
                  <a:moveTo>
                    <a:pt x="216789" y="172135"/>
                  </a:moveTo>
                  <a:lnTo>
                    <a:pt x="216547" y="171335"/>
                  </a:lnTo>
                  <a:lnTo>
                    <a:pt x="216128" y="169557"/>
                  </a:lnTo>
                  <a:lnTo>
                    <a:pt x="216535" y="171615"/>
                  </a:lnTo>
                  <a:lnTo>
                    <a:pt x="215747" y="172478"/>
                  </a:lnTo>
                  <a:lnTo>
                    <a:pt x="216789" y="172135"/>
                  </a:lnTo>
                  <a:close/>
                </a:path>
                <a:path w="501015" h="177800">
                  <a:moveTo>
                    <a:pt x="216827" y="167919"/>
                  </a:moveTo>
                  <a:lnTo>
                    <a:pt x="215912" y="166268"/>
                  </a:lnTo>
                  <a:lnTo>
                    <a:pt x="216281" y="168935"/>
                  </a:lnTo>
                  <a:lnTo>
                    <a:pt x="216420" y="168681"/>
                  </a:lnTo>
                  <a:lnTo>
                    <a:pt x="216420" y="168300"/>
                  </a:lnTo>
                  <a:lnTo>
                    <a:pt x="216509" y="168516"/>
                  </a:lnTo>
                  <a:lnTo>
                    <a:pt x="216623" y="168300"/>
                  </a:lnTo>
                  <a:lnTo>
                    <a:pt x="216827" y="167919"/>
                  </a:lnTo>
                  <a:close/>
                </a:path>
                <a:path w="501015" h="177800">
                  <a:moveTo>
                    <a:pt x="217195" y="168554"/>
                  </a:moveTo>
                  <a:lnTo>
                    <a:pt x="216966" y="167614"/>
                  </a:lnTo>
                  <a:lnTo>
                    <a:pt x="216839" y="167919"/>
                  </a:lnTo>
                  <a:lnTo>
                    <a:pt x="217195" y="168554"/>
                  </a:lnTo>
                  <a:close/>
                </a:path>
                <a:path w="501015" h="177800">
                  <a:moveTo>
                    <a:pt x="226098" y="168871"/>
                  </a:moveTo>
                  <a:lnTo>
                    <a:pt x="226009" y="167792"/>
                  </a:lnTo>
                  <a:lnTo>
                    <a:pt x="225844" y="167551"/>
                  </a:lnTo>
                  <a:lnTo>
                    <a:pt x="226098" y="168871"/>
                  </a:lnTo>
                  <a:close/>
                </a:path>
                <a:path w="501015" h="177800">
                  <a:moveTo>
                    <a:pt x="226885" y="172872"/>
                  </a:moveTo>
                  <a:lnTo>
                    <a:pt x="226237" y="169570"/>
                  </a:lnTo>
                  <a:lnTo>
                    <a:pt x="226098" y="168871"/>
                  </a:lnTo>
                  <a:lnTo>
                    <a:pt x="226098" y="169570"/>
                  </a:lnTo>
                  <a:lnTo>
                    <a:pt x="225348" y="169443"/>
                  </a:lnTo>
                  <a:lnTo>
                    <a:pt x="225399" y="169570"/>
                  </a:lnTo>
                  <a:lnTo>
                    <a:pt x="225564" y="169824"/>
                  </a:lnTo>
                  <a:lnTo>
                    <a:pt x="226885" y="172872"/>
                  </a:lnTo>
                  <a:close/>
                </a:path>
                <a:path w="501015" h="177800">
                  <a:moveTo>
                    <a:pt x="236753" y="148742"/>
                  </a:moveTo>
                  <a:lnTo>
                    <a:pt x="236334" y="148107"/>
                  </a:lnTo>
                  <a:lnTo>
                    <a:pt x="236448" y="148361"/>
                  </a:lnTo>
                  <a:lnTo>
                    <a:pt x="236753" y="148742"/>
                  </a:lnTo>
                  <a:close/>
                </a:path>
                <a:path w="501015" h="177800">
                  <a:moveTo>
                    <a:pt x="239039" y="171221"/>
                  </a:moveTo>
                  <a:lnTo>
                    <a:pt x="237883" y="168173"/>
                  </a:lnTo>
                  <a:lnTo>
                    <a:pt x="238061" y="168871"/>
                  </a:lnTo>
                  <a:lnTo>
                    <a:pt x="238163" y="170205"/>
                  </a:lnTo>
                  <a:lnTo>
                    <a:pt x="239039" y="171221"/>
                  </a:lnTo>
                  <a:close/>
                </a:path>
                <a:path w="501015" h="177800">
                  <a:moveTo>
                    <a:pt x="242747" y="88176"/>
                  </a:moveTo>
                  <a:lnTo>
                    <a:pt x="242570" y="88023"/>
                  </a:lnTo>
                  <a:lnTo>
                    <a:pt x="242747" y="88176"/>
                  </a:lnTo>
                  <a:close/>
                </a:path>
                <a:path w="501015" h="177800">
                  <a:moveTo>
                    <a:pt x="243192" y="84137"/>
                  </a:moveTo>
                  <a:lnTo>
                    <a:pt x="239788" y="85432"/>
                  </a:lnTo>
                  <a:lnTo>
                    <a:pt x="242468" y="87947"/>
                  </a:lnTo>
                  <a:lnTo>
                    <a:pt x="242074" y="86829"/>
                  </a:lnTo>
                  <a:lnTo>
                    <a:pt x="243192" y="84137"/>
                  </a:lnTo>
                  <a:close/>
                </a:path>
                <a:path w="501015" h="177800">
                  <a:moveTo>
                    <a:pt x="259321" y="104813"/>
                  </a:moveTo>
                  <a:lnTo>
                    <a:pt x="259207" y="104343"/>
                  </a:lnTo>
                  <a:lnTo>
                    <a:pt x="259067" y="104775"/>
                  </a:lnTo>
                  <a:lnTo>
                    <a:pt x="259321" y="104813"/>
                  </a:lnTo>
                  <a:close/>
                </a:path>
                <a:path w="501015" h="177800">
                  <a:moveTo>
                    <a:pt x="259537" y="165150"/>
                  </a:moveTo>
                  <a:lnTo>
                    <a:pt x="259524" y="164807"/>
                  </a:lnTo>
                  <a:lnTo>
                    <a:pt x="259372" y="165201"/>
                  </a:lnTo>
                  <a:lnTo>
                    <a:pt x="259537" y="165150"/>
                  </a:lnTo>
                  <a:close/>
                </a:path>
                <a:path w="501015" h="177800">
                  <a:moveTo>
                    <a:pt x="260375" y="106299"/>
                  </a:moveTo>
                  <a:lnTo>
                    <a:pt x="260007" y="104902"/>
                  </a:lnTo>
                  <a:lnTo>
                    <a:pt x="259321" y="104813"/>
                  </a:lnTo>
                  <a:lnTo>
                    <a:pt x="259626" y="105918"/>
                  </a:lnTo>
                  <a:lnTo>
                    <a:pt x="260375" y="106299"/>
                  </a:lnTo>
                  <a:close/>
                </a:path>
                <a:path w="501015" h="177800">
                  <a:moveTo>
                    <a:pt x="262940" y="164871"/>
                  </a:moveTo>
                  <a:lnTo>
                    <a:pt x="262928" y="164033"/>
                  </a:lnTo>
                  <a:lnTo>
                    <a:pt x="262788" y="165100"/>
                  </a:lnTo>
                  <a:lnTo>
                    <a:pt x="262940" y="164871"/>
                  </a:lnTo>
                  <a:close/>
                </a:path>
                <a:path w="501015" h="177800">
                  <a:moveTo>
                    <a:pt x="268732" y="82359"/>
                  </a:moveTo>
                  <a:lnTo>
                    <a:pt x="268554" y="82550"/>
                  </a:lnTo>
                  <a:lnTo>
                    <a:pt x="268312" y="84213"/>
                  </a:lnTo>
                  <a:lnTo>
                    <a:pt x="268414" y="84074"/>
                  </a:lnTo>
                  <a:lnTo>
                    <a:pt x="268732" y="82359"/>
                  </a:lnTo>
                  <a:close/>
                </a:path>
                <a:path w="501015" h="177800">
                  <a:moveTo>
                    <a:pt x="270497" y="161061"/>
                  </a:moveTo>
                  <a:lnTo>
                    <a:pt x="270256" y="160121"/>
                  </a:lnTo>
                  <a:lnTo>
                    <a:pt x="270167" y="161569"/>
                  </a:lnTo>
                  <a:lnTo>
                    <a:pt x="270497" y="161061"/>
                  </a:lnTo>
                  <a:close/>
                </a:path>
                <a:path w="501015" h="177800">
                  <a:moveTo>
                    <a:pt x="270929" y="162712"/>
                  </a:moveTo>
                  <a:lnTo>
                    <a:pt x="270814" y="160553"/>
                  </a:lnTo>
                  <a:lnTo>
                    <a:pt x="270662" y="160807"/>
                  </a:lnTo>
                  <a:lnTo>
                    <a:pt x="270598" y="161442"/>
                  </a:lnTo>
                  <a:lnTo>
                    <a:pt x="270929" y="162712"/>
                  </a:lnTo>
                  <a:close/>
                </a:path>
                <a:path w="501015" h="177800">
                  <a:moveTo>
                    <a:pt x="271526" y="78486"/>
                  </a:moveTo>
                  <a:lnTo>
                    <a:pt x="270459" y="78613"/>
                  </a:lnTo>
                  <a:lnTo>
                    <a:pt x="267944" y="79629"/>
                  </a:lnTo>
                  <a:lnTo>
                    <a:pt x="267804" y="81661"/>
                  </a:lnTo>
                  <a:lnTo>
                    <a:pt x="268071" y="81280"/>
                  </a:lnTo>
                  <a:lnTo>
                    <a:pt x="268198" y="81051"/>
                  </a:lnTo>
                  <a:lnTo>
                    <a:pt x="268490" y="80137"/>
                  </a:lnTo>
                  <a:lnTo>
                    <a:pt x="268909" y="80518"/>
                  </a:lnTo>
                  <a:lnTo>
                    <a:pt x="268960" y="81153"/>
                  </a:lnTo>
                  <a:lnTo>
                    <a:pt x="268732" y="82359"/>
                  </a:lnTo>
                  <a:lnTo>
                    <a:pt x="270522" y="80518"/>
                  </a:lnTo>
                  <a:lnTo>
                    <a:pt x="270713" y="80137"/>
                  </a:lnTo>
                  <a:lnTo>
                    <a:pt x="271526" y="78486"/>
                  </a:lnTo>
                  <a:close/>
                </a:path>
                <a:path w="501015" h="177800">
                  <a:moveTo>
                    <a:pt x="276453" y="79349"/>
                  </a:moveTo>
                  <a:lnTo>
                    <a:pt x="275678" y="77825"/>
                  </a:lnTo>
                  <a:lnTo>
                    <a:pt x="274383" y="77038"/>
                  </a:lnTo>
                  <a:lnTo>
                    <a:pt x="274066" y="78752"/>
                  </a:lnTo>
                  <a:lnTo>
                    <a:pt x="274967" y="78790"/>
                  </a:lnTo>
                  <a:lnTo>
                    <a:pt x="276123" y="79857"/>
                  </a:lnTo>
                  <a:lnTo>
                    <a:pt x="276453" y="79349"/>
                  </a:lnTo>
                  <a:close/>
                </a:path>
                <a:path w="501015" h="177800">
                  <a:moveTo>
                    <a:pt x="282105" y="159410"/>
                  </a:moveTo>
                  <a:close/>
                </a:path>
                <a:path w="501015" h="177800">
                  <a:moveTo>
                    <a:pt x="288290" y="81051"/>
                  </a:moveTo>
                  <a:lnTo>
                    <a:pt x="287705" y="80098"/>
                  </a:lnTo>
                  <a:lnTo>
                    <a:pt x="287667" y="81534"/>
                  </a:lnTo>
                  <a:lnTo>
                    <a:pt x="288290" y="81051"/>
                  </a:lnTo>
                  <a:close/>
                </a:path>
                <a:path w="501015" h="177800">
                  <a:moveTo>
                    <a:pt x="288328" y="79883"/>
                  </a:moveTo>
                  <a:lnTo>
                    <a:pt x="287858" y="78740"/>
                  </a:lnTo>
                  <a:lnTo>
                    <a:pt x="287286" y="77343"/>
                  </a:lnTo>
                  <a:lnTo>
                    <a:pt x="286575" y="77851"/>
                  </a:lnTo>
                  <a:lnTo>
                    <a:pt x="286499" y="78130"/>
                  </a:lnTo>
                  <a:lnTo>
                    <a:pt x="287705" y="80098"/>
                  </a:lnTo>
                  <a:lnTo>
                    <a:pt x="287731" y="78740"/>
                  </a:lnTo>
                  <a:lnTo>
                    <a:pt x="288328" y="79883"/>
                  </a:lnTo>
                  <a:close/>
                </a:path>
                <a:path w="501015" h="177800">
                  <a:moveTo>
                    <a:pt x="295452" y="139433"/>
                  </a:moveTo>
                  <a:lnTo>
                    <a:pt x="295351" y="139255"/>
                  </a:lnTo>
                  <a:lnTo>
                    <a:pt x="295452" y="139433"/>
                  </a:lnTo>
                  <a:close/>
                </a:path>
                <a:path w="501015" h="177800">
                  <a:moveTo>
                    <a:pt x="306349" y="158267"/>
                  </a:moveTo>
                  <a:lnTo>
                    <a:pt x="305955" y="156870"/>
                  </a:lnTo>
                  <a:lnTo>
                    <a:pt x="305612" y="156768"/>
                  </a:lnTo>
                  <a:lnTo>
                    <a:pt x="305943" y="158013"/>
                  </a:lnTo>
                  <a:lnTo>
                    <a:pt x="306349" y="158267"/>
                  </a:lnTo>
                  <a:close/>
                </a:path>
                <a:path w="501015" h="177800">
                  <a:moveTo>
                    <a:pt x="307733" y="132359"/>
                  </a:moveTo>
                  <a:lnTo>
                    <a:pt x="307251" y="132486"/>
                  </a:lnTo>
                  <a:lnTo>
                    <a:pt x="306387" y="132994"/>
                  </a:lnTo>
                  <a:lnTo>
                    <a:pt x="306285" y="134137"/>
                  </a:lnTo>
                  <a:lnTo>
                    <a:pt x="306412" y="135153"/>
                  </a:lnTo>
                  <a:lnTo>
                    <a:pt x="306514" y="133629"/>
                  </a:lnTo>
                  <a:lnTo>
                    <a:pt x="306857" y="134264"/>
                  </a:lnTo>
                  <a:lnTo>
                    <a:pt x="306959" y="136004"/>
                  </a:lnTo>
                  <a:lnTo>
                    <a:pt x="307492" y="134404"/>
                  </a:lnTo>
                  <a:lnTo>
                    <a:pt x="307606" y="133629"/>
                  </a:lnTo>
                  <a:lnTo>
                    <a:pt x="307733" y="132359"/>
                  </a:lnTo>
                  <a:close/>
                </a:path>
                <a:path w="501015" h="177800">
                  <a:moveTo>
                    <a:pt x="312623" y="70015"/>
                  </a:moveTo>
                  <a:lnTo>
                    <a:pt x="311873" y="69761"/>
                  </a:lnTo>
                  <a:lnTo>
                    <a:pt x="312026" y="69964"/>
                  </a:lnTo>
                  <a:lnTo>
                    <a:pt x="312127" y="70104"/>
                  </a:lnTo>
                  <a:lnTo>
                    <a:pt x="312280" y="70281"/>
                  </a:lnTo>
                  <a:lnTo>
                    <a:pt x="312623" y="70015"/>
                  </a:lnTo>
                  <a:close/>
                </a:path>
                <a:path w="501015" h="177800">
                  <a:moveTo>
                    <a:pt x="313016" y="93218"/>
                  </a:moveTo>
                  <a:lnTo>
                    <a:pt x="312940" y="92786"/>
                  </a:lnTo>
                  <a:lnTo>
                    <a:pt x="312597" y="93726"/>
                  </a:lnTo>
                  <a:lnTo>
                    <a:pt x="313016" y="93218"/>
                  </a:lnTo>
                  <a:close/>
                </a:path>
                <a:path w="501015" h="177800">
                  <a:moveTo>
                    <a:pt x="315099" y="69024"/>
                  </a:moveTo>
                  <a:lnTo>
                    <a:pt x="314236" y="65417"/>
                  </a:lnTo>
                  <a:lnTo>
                    <a:pt x="313436" y="66662"/>
                  </a:lnTo>
                  <a:lnTo>
                    <a:pt x="314604" y="69761"/>
                  </a:lnTo>
                  <a:lnTo>
                    <a:pt x="315099" y="69024"/>
                  </a:lnTo>
                  <a:close/>
                </a:path>
                <a:path w="501015" h="177800">
                  <a:moveTo>
                    <a:pt x="315988" y="135534"/>
                  </a:moveTo>
                  <a:lnTo>
                    <a:pt x="315607" y="134391"/>
                  </a:lnTo>
                  <a:lnTo>
                    <a:pt x="315137" y="132994"/>
                  </a:lnTo>
                  <a:lnTo>
                    <a:pt x="314972" y="133248"/>
                  </a:lnTo>
                  <a:lnTo>
                    <a:pt x="314845" y="133629"/>
                  </a:lnTo>
                  <a:lnTo>
                    <a:pt x="315722" y="135712"/>
                  </a:lnTo>
                  <a:lnTo>
                    <a:pt x="315595" y="134772"/>
                  </a:lnTo>
                  <a:lnTo>
                    <a:pt x="315595" y="134518"/>
                  </a:lnTo>
                  <a:lnTo>
                    <a:pt x="315988" y="135534"/>
                  </a:lnTo>
                  <a:close/>
                </a:path>
                <a:path w="501015" h="177800">
                  <a:moveTo>
                    <a:pt x="316039" y="136804"/>
                  </a:moveTo>
                  <a:lnTo>
                    <a:pt x="315963" y="136296"/>
                  </a:lnTo>
                  <a:lnTo>
                    <a:pt x="315722" y="135712"/>
                  </a:lnTo>
                  <a:lnTo>
                    <a:pt x="315899" y="137058"/>
                  </a:lnTo>
                  <a:lnTo>
                    <a:pt x="316039" y="136804"/>
                  </a:lnTo>
                  <a:close/>
                </a:path>
                <a:path w="501015" h="177800">
                  <a:moveTo>
                    <a:pt x="323215" y="69850"/>
                  </a:moveTo>
                  <a:lnTo>
                    <a:pt x="322935" y="68961"/>
                  </a:lnTo>
                  <a:lnTo>
                    <a:pt x="323062" y="69596"/>
                  </a:lnTo>
                  <a:lnTo>
                    <a:pt x="323215" y="69850"/>
                  </a:lnTo>
                  <a:close/>
                </a:path>
                <a:path w="501015" h="177800">
                  <a:moveTo>
                    <a:pt x="323913" y="65786"/>
                  </a:moveTo>
                  <a:lnTo>
                    <a:pt x="323596" y="66306"/>
                  </a:lnTo>
                  <a:lnTo>
                    <a:pt x="323837" y="66598"/>
                  </a:lnTo>
                  <a:lnTo>
                    <a:pt x="323913" y="65786"/>
                  </a:lnTo>
                  <a:close/>
                </a:path>
                <a:path w="501015" h="177800">
                  <a:moveTo>
                    <a:pt x="324510" y="66255"/>
                  </a:moveTo>
                  <a:lnTo>
                    <a:pt x="324015" y="65925"/>
                  </a:lnTo>
                  <a:lnTo>
                    <a:pt x="324129" y="66128"/>
                  </a:lnTo>
                  <a:lnTo>
                    <a:pt x="324510" y="66255"/>
                  </a:lnTo>
                  <a:close/>
                </a:path>
                <a:path w="501015" h="177800">
                  <a:moveTo>
                    <a:pt x="326478" y="129247"/>
                  </a:moveTo>
                  <a:lnTo>
                    <a:pt x="326085" y="128905"/>
                  </a:lnTo>
                  <a:lnTo>
                    <a:pt x="326186" y="129120"/>
                  </a:lnTo>
                  <a:lnTo>
                    <a:pt x="326250" y="129273"/>
                  </a:lnTo>
                  <a:lnTo>
                    <a:pt x="326339" y="129451"/>
                  </a:lnTo>
                  <a:lnTo>
                    <a:pt x="326478" y="129247"/>
                  </a:lnTo>
                  <a:close/>
                </a:path>
                <a:path w="501015" h="177800">
                  <a:moveTo>
                    <a:pt x="328002" y="63373"/>
                  </a:moveTo>
                  <a:lnTo>
                    <a:pt x="327583" y="63500"/>
                  </a:lnTo>
                  <a:lnTo>
                    <a:pt x="327939" y="63500"/>
                  </a:lnTo>
                  <a:lnTo>
                    <a:pt x="328002" y="63373"/>
                  </a:lnTo>
                  <a:close/>
                </a:path>
                <a:path w="501015" h="177800">
                  <a:moveTo>
                    <a:pt x="329755" y="151663"/>
                  </a:moveTo>
                  <a:lnTo>
                    <a:pt x="329679" y="151257"/>
                  </a:lnTo>
                  <a:lnTo>
                    <a:pt x="329641" y="152171"/>
                  </a:lnTo>
                  <a:lnTo>
                    <a:pt x="329755" y="151663"/>
                  </a:lnTo>
                  <a:close/>
                </a:path>
                <a:path w="501015" h="177800">
                  <a:moveTo>
                    <a:pt x="330517" y="88696"/>
                  </a:moveTo>
                  <a:lnTo>
                    <a:pt x="328358" y="88912"/>
                  </a:lnTo>
                  <a:lnTo>
                    <a:pt x="329006" y="89014"/>
                  </a:lnTo>
                  <a:lnTo>
                    <a:pt x="329793" y="88925"/>
                  </a:lnTo>
                  <a:lnTo>
                    <a:pt x="330517" y="88696"/>
                  </a:lnTo>
                  <a:close/>
                </a:path>
                <a:path w="501015" h="177800">
                  <a:moveTo>
                    <a:pt x="331508" y="127571"/>
                  </a:moveTo>
                  <a:lnTo>
                    <a:pt x="331431" y="126809"/>
                  </a:lnTo>
                  <a:lnTo>
                    <a:pt x="331406" y="127368"/>
                  </a:lnTo>
                  <a:lnTo>
                    <a:pt x="331508" y="127571"/>
                  </a:lnTo>
                  <a:close/>
                </a:path>
                <a:path w="501015" h="177800">
                  <a:moveTo>
                    <a:pt x="331609" y="130581"/>
                  </a:moveTo>
                  <a:lnTo>
                    <a:pt x="331355" y="129692"/>
                  </a:lnTo>
                  <a:lnTo>
                    <a:pt x="331431" y="130073"/>
                  </a:lnTo>
                  <a:lnTo>
                    <a:pt x="331609" y="130581"/>
                  </a:lnTo>
                  <a:close/>
                </a:path>
                <a:path w="501015" h="177800">
                  <a:moveTo>
                    <a:pt x="331787" y="127368"/>
                  </a:moveTo>
                  <a:lnTo>
                    <a:pt x="331508" y="126961"/>
                  </a:lnTo>
                  <a:lnTo>
                    <a:pt x="331571" y="127152"/>
                  </a:lnTo>
                  <a:lnTo>
                    <a:pt x="331787" y="127368"/>
                  </a:lnTo>
                  <a:close/>
                </a:path>
                <a:path w="501015" h="177800">
                  <a:moveTo>
                    <a:pt x="333984" y="130581"/>
                  </a:moveTo>
                  <a:lnTo>
                    <a:pt x="333844" y="129438"/>
                  </a:lnTo>
                  <a:lnTo>
                    <a:pt x="333717" y="128295"/>
                  </a:lnTo>
                  <a:lnTo>
                    <a:pt x="332892" y="127152"/>
                  </a:lnTo>
                  <a:lnTo>
                    <a:pt x="332930" y="126390"/>
                  </a:lnTo>
                  <a:lnTo>
                    <a:pt x="333133" y="125374"/>
                  </a:lnTo>
                  <a:lnTo>
                    <a:pt x="333146" y="125247"/>
                  </a:lnTo>
                  <a:lnTo>
                    <a:pt x="332778" y="125374"/>
                  </a:lnTo>
                  <a:lnTo>
                    <a:pt x="332320" y="125120"/>
                  </a:lnTo>
                  <a:lnTo>
                    <a:pt x="332689" y="126390"/>
                  </a:lnTo>
                  <a:lnTo>
                    <a:pt x="332130" y="125247"/>
                  </a:lnTo>
                  <a:lnTo>
                    <a:pt x="332359" y="129438"/>
                  </a:lnTo>
                  <a:lnTo>
                    <a:pt x="331495" y="127660"/>
                  </a:lnTo>
                  <a:lnTo>
                    <a:pt x="331597" y="128676"/>
                  </a:lnTo>
                  <a:lnTo>
                    <a:pt x="332054" y="130581"/>
                  </a:lnTo>
                  <a:lnTo>
                    <a:pt x="333984" y="130581"/>
                  </a:lnTo>
                  <a:close/>
                </a:path>
                <a:path w="501015" h="177800">
                  <a:moveTo>
                    <a:pt x="333997" y="150812"/>
                  </a:moveTo>
                  <a:lnTo>
                    <a:pt x="333552" y="149860"/>
                  </a:lnTo>
                  <a:lnTo>
                    <a:pt x="333222" y="149313"/>
                  </a:lnTo>
                  <a:lnTo>
                    <a:pt x="332930" y="148996"/>
                  </a:lnTo>
                  <a:lnTo>
                    <a:pt x="332968" y="149225"/>
                  </a:lnTo>
                  <a:lnTo>
                    <a:pt x="333032" y="149745"/>
                  </a:lnTo>
                  <a:lnTo>
                    <a:pt x="333997" y="150812"/>
                  </a:lnTo>
                  <a:close/>
                </a:path>
                <a:path w="501015" h="177800">
                  <a:moveTo>
                    <a:pt x="335978" y="59651"/>
                  </a:moveTo>
                  <a:lnTo>
                    <a:pt x="335889" y="59372"/>
                  </a:lnTo>
                  <a:lnTo>
                    <a:pt x="335699" y="59042"/>
                  </a:lnTo>
                  <a:lnTo>
                    <a:pt x="335292" y="58534"/>
                  </a:lnTo>
                  <a:lnTo>
                    <a:pt x="335508" y="59004"/>
                  </a:lnTo>
                  <a:lnTo>
                    <a:pt x="335737" y="59347"/>
                  </a:lnTo>
                  <a:lnTo>
                    <a:pt x="335978" y="59651"/>
                  </a:lnTo>
                  <a:close/>
                </a:path>
                <a:path w="501015" h="177800">
                  <a:moveTo>
                    <a:pt x="336638" y="123024"/>
                  </a:moveTo>
                  <a:lnTo>
                    <a:pt x="336537" y="122745"/>
                  </a:lnTo>
                  <a:lnTo>
                    <a:pt x="336410" y="122402"/>
                  </a:lnTo>
                  <a:lnTo>
                    <a:pt x="336143" y="121831"/>
                  </a:lnTo>
                  <a:lnTo>
                    <a:pt x="336334" y="122301"/>
                  </a:lnTo>
                  <a:lnTo>
                    <a:pt x="336486" y="122669"/>
                  </a:lnTo>
                  <a:lnTo>
                    <a:pt x="336638" y="123024"/>
                  </a:lnTo>
                  <a:close/>
                </a:path>
                <a:path w="501015" h="177800">
                  <a:moveTo>
                    <a:pt x="337680" y="149821"/>
                  </a:moveTo>
                  <a:lnTo>
                    <a:pt x="336626" y="149656"/>
                  </a:lnTo>
                  <a:lnTo>
                    <a:pt x="336994" y="149860"/>
                  </a:lnTo>
                  <a:lnTo>
                    <a:pt x="337350" y="149923"/>
                  </a:lnTo>
                  <a:lnTo>
                    <a:pt x="337680" y="149821"/>
                  </a:lnTo>
                  <a:close/>
                </a:path>
                <a:path w="501015" h="177800">
                  <a:moveTo>
                    <a:pt x="342646" y="121945"/>
                  </a:moveTo>
                  <a:lnTo>
                    <a:pt x="342519" y="121653"/>
                  </a:lnTo>
                  <a:lnTo>
                    <a:pt x="342519" y="121945"/>
                  </a:lnTo>
                  <a:lnTo>
                    <a:pt x="342646" y="121945"/>
                  </a:lnTo>
                  <a:close/>
                </a:path>
                <a:path w="501015" h="177800">
                  <a:moveTo>
                    <a:pt x="343420" y="122199"/>
                  </a:moveTo>
                  <a:lnTo>
                    <a:pt x="343306" y="121437"/>
                  </a:lnTo>
                  <a:lnTo>
                    <a:pt x="342087" y="117500"/>
                  </a:lnTo>
                  <a:lnTo>
                    <a:pt x="341896" y="118516"/>
                  </a:lnTo>
                  <a:lnTo>
                    <a:pt x="341782" y="119913"/>
                  </a:lnTo>
                  <a:lnTo>
                    <a:pt x="342519" y="121653"/>
                  </a:lnTo>
                  <a:lnTo>
                    <a:pt x="342519" y="121437"/>
                  </a:lnTo>
                  <a:lnTo>
                    <a:pt x="342646" y="121945"/>
                  </a:lnTo>
                  <a:lnTo>
                    <a:pt x="342519" y="123977"/>
                  </a:lnTo>
                  <a:lnTo>
                    <a:pt x="343420" y="122199"/>
                  </a:lnTo>
                  <a:close/>
                </a:path>
                <a:path w="501015" h="177800">
                  <a:moveTo>
                    <a:pt x="346697" y="144932"/>
                  </a:moveTo>
                  <a:lnTo>
                    <a:pt x="344779" y="142735"/>
                  </a:lnTo>
                  <a:lnTo>
                    <a:pt x="344690" y="143281"/>
                  </a:lnTo>
                  <a:lnTo>
                    <a:pt x="345808" y="146964"/>
                  </a:lnTo>
                  <a:lnTo>
                    <a:pt x="346697" y="145186"/>
                  </a:lnTo>
                  <a:lnTo>
                    <a:pt x="346697" y="144932"/>
                  </a:lnTo>
                  <a:close/>
                </a:path>
                <a:path w="501015" h="177800">
                  <a:moveTo>
                    <a:pt x="347472" y="145821"/>
                  </a:moveTo>
                  <a:lnTo>
                    <a:pt x="346989" y="143992"/>
                  </a:lnTo>
                  <a:lnTo>
                    <a:pt x="347002" y="144551"/>
                  </a:lnTo>
                  <a:lnTo>
                    <a:pt x="346773" y="145008"/>
                  </a:lnTo>
                  <a:lnTo>
                    <a:pt x="347472" y="145821"/>
                  </a:lnTo>
                  <a:close/>
                </a:path>
                <a:path w="501015" h="177800">
                  <a:moveTo>
                    <a:pt x="347776" y="122847"/>
                  </a:moveTo>
                  <a:lnTo>
                    <a:pt x="347421" y="122555"/>
                  </a:lnTo>
                  <a:lnTo>
                    <a:pt x="347599" y="122770"/>
                  </a:lnTo>
                  <a:lnTo>
                    <a:pt x="347776" y="122847"/>
                  </a:lnTo>
                  <a:close/>
                </a:path>
                <a:path w="501015" h="177800">
                  <a:moveTo>
                    <a:pt x="347878" y="117195"/>
                  </a:moveTo>
                  <a:lnTo>
                    <a:pt x="347764" y="116865"/>
                  </a:lnTo>
                  <a:lnTo>
                    <a:pt x="347675" y="117246"/>
                  </a:lnTo>
                  <a:lnTo>
                    <a:pt x="347878" y="117195"/>
                  </a:lnTo>
                  <a:close/>
                </a:path>
                <a:path w="501015" h="177800">
                  <a:moveTo>
                    <a:pt x="347980" y="125857"/>
                  </a:moveTo>
                  <a:lnTo>
                    <a:pt x="347865" y="124612"/>
                  </a:lnTo>
                  <a:lnTo>
                    <a:pt x="347535" y="124485"/>
                  </a:lnTo>
                  <a:lnTo>
                    <a:pt x="347980" y="125857"/>
                  </a:lnTo>
                  <a:close/>
                </a:path>
                <a:path w="501015" h="177800">
                  <a:moveTo>
                    <a:pt x="348183" y="124739"/>
                  </a:moveTo>
                  <a:lnTo>
                    <a:pt x="347827" y="124231"/>
                  </a:lnTo>
                  <a:lnTo>
                    <a:pt x="347865" y="124612"/>
                  </a:lnTo>
                  <a:lnTo>
                    <a:pt x="348183" y="124739"/>
                  </a:lnTo>
                  <a:close/>
                </a:path>
                <a:path w="501015" h="177800">
                  <a:moveTo>
                    <a:pt x="348272" y="117678"/>
                  </a:moveTo>
                  <a:lnTo>
                    <a:pt x="348157" y="117119"/>
                  </a:lnTo>
                  <a:lnTo>
                    <a:pt x="348068" y="117348"/>
                  </a:lnTo>
                  <a:lnTo>
                    <a:pt x="348272" y="117678"/>
                  </a:lnTo>
                  <a:close/>
                </a:path>
                <a:path w="501015" h="177800">
                  <a:moveTo>
                    <a:pt x="349783" y="115747"/>
                  </a:moveTo>
                  <a:lnTo>
                    <a:pt x="349681" y="116078"/>
                  </a:lnTo>
                  <a:lnTo>
                    <a:pt x="349783" y="115747"/>
                  </a:lnTo>
                  <a:close/>
                </a:path>
                <a:path w="501015" h="177800">
                  <a:moveTo>
                    <a:pt x="350545" y="116865"/>
                  </a:moveTo>
                  <a:lnTo>
                    <a:pt x="350253" y="117119"/>
                  </a:lnTo>
                  <a:lnTo>
                    <a:pt x="350215" y="117373"/>
                  </a:lnTo>
                  <a:lnTo>
                    <a:pt x="350431" y="117259"/>
                  </a:lnTo>
                  <a:lnTo>
                    <a:pt x="350545" y="116865"/>
                  </a:lnTo>
                  <a:close/>
                </a:path>
                <a:path w="501015" h="177800">
                  <a:moveTo>
                    <a:pt x="350761" y="55981"/>
                  </a:moveTo>
                  <a:lnTo>
                    <a:pt x="350659" y="55626"/>
                  </a:lnTo>
                  <a:lnTo>
                    <a:pt x="349097" y="51435"/>
                  </a:lnTo>
                  <a:lnTo>
                    <a:pt x="347764" y="53848"/>
                  </a:lnTo>
                  <a:lnTo>
                    <a:pt x="347700" y="54229"/>
                  </a:lnTo>
                  <a:lnTo>
                    <a:pt x="348843" y="55981"/>
                  </a:lnTo>
                  <a:lnTo>
                    <a:pt x="348932" y="55626"/>
                  </a:lnTo>
                  <a:lnTo>
                    <a:pt x="348932" y="56121"/>
                  </a:lnTo>
                  <a:lnTo>
                    <a:pt x="348843" y="55981"/>
                  </a:lnTo>
                  <a:lnTo>
                    <a:pt x="348221" y="58420"/>
                  </a:lnTo>
                  <a:lnTo>
                    <a:pt x="350469" y="56261"/>
                  </a:lnTo>
                  <a:lnTo>
                    <a:pt x="350761" y="55981"/>
                  </a:lnTo>
                  <a:close/>
                </a:path>
                <a:path w="501015" h="177800">
                  <a:moveTo>
                    <a:pt x="351015" y="55740"/>
                  </a:moveTo>
                  <a:lnTo>
                    <a:pt x="350786" y="55956"/>
                  </a:lnTo>
                  <a:lnTo>
                    <a:pt x="350850" y="56134"/>
                  </a:lnTo>
                  <a:lnTo>
                    <a:pt x="351015" y="55740"/>
                  </a:lnTo>
                  <a:close/>
                </a:path>
                <a:path w="501015" h="177800">
                  <a:moveTo>
                    <a:pt x="351282" y="79883"/>
                  </a:moveTo>
                  <a:lnTo>
                    <a:pt x="347764" y="78130"/>
                  </a:lnTo>
                  <a:lnTo>
                    <a:pt x="347446" y="78359"/>
                  </a:lnTo>
                  <a:lnTo>
                    <a:pt x="347332" y="78740"/>
                  </a:lnTo>
                  <a:lnTo>
                    <a:pt x="348665" y="82423"/>
                  </a:lnTo>
                  <a:lnTo>
                    <a:pt x="351205" y="80010"/>
                  </a:lnTo>
                  <a:lnTo>
                    <a:pt x="351282" y="79883"/>
                  </a:lnTo>
                  <a:close/>
                </a:path>
                <a:path w="501015" h="177800">
                  <a:moveTo>
                    <a:pt x="352552" y="80518"/>
                  </a:moveTo>
                  <a:lnTo>
                    <a:pt x="352018" y="78651"/>
                  </a:lnTo>
                  <a:lnTo>
                    <a:pt x="351866" y="79375"/>
                  </a:lnTo>
                  <a:lnTo>
                    <a:pt x="351320" y="79895"/>
                  </a:lnTo>
                  <a:lnTo>
                    <a:pt x="352552" y="80518"/>
                  </a:lnTo>
                  <a:close/>
                </a:path>
                <a:path w="501015" h="177800">
                  <a:moveTo>
                    <a:pt x="353669" y="140868"/>
                  </a:moveTo>
                  <a:lnTo>
                    <a:pt x="353580" y="140665"/>
                  </a:lnTo>
                  <a:lnTo>
                    <a:pt x="353631" y="140868"/>
                  </a:lnTo>
                  <a:close/>
                </a:path>
                <a:path w="501015" h="177800">
                  <a:moveTo>
                    <a:pt x="354444" y="142138"/>
                  </a:moveTo>
                  <a:lnTo>
                    <a:pt x="354241" y="141503"/>
                  </a:lnTo>
                  <a:lnTo>
                    <a:pt x="353796" y="140106"/>
                  </a:lnTo>
                  <a:lnTo>
                    <a:pt x="353555" y="141757"/>
                  </a:lnTo>
                  <a:lnTo>
                    <a:pt x="353796" y="141503"/>
                  </a:lnTo>
                  <a:lnTo>
                    <a:pt x="354444" y="142138"/>
                  </a:lnTo>
                  <a:close/>
                </a:path>
                <a:path w="501015" h="177800">
                  <a:moveTo>
                    <a:pt x="357098" y="118046"/>
                  </a:moveTo>
                  <a:lnTo>
                    <a:pt x="356946" y="117754"/>
                  </a:lnTo>
                  <a:lnTo>
                    <a:pt x="356819" y="117614"/>
                  </a:lnTo>
                  <a:lnTo>
                    <a:pt x="356857" y="117881"/>
                  </a:lnTo>
                  <a:lnTo>
                    <a:pt x="357035" y="117983"/>
                  </a:lnTo>
                  <a:close/>
                </a:path>
                <a:path w="501015" h="177800">
                  <a:moveTo>
                    <a:pt x="358952" y="137947"/>
                  </a:moveTo>
                  <a:lnTo>
                    <a:pt x="358698" y="137947"/>
                  </a:lnTo>
                  <a:lnTo>
                    <a:pt x="358952" y="137947"/>
                  </a:lnTo>
                  <a:close/>
                </a:path>
                <a:path w="501015" h="177800">
                  <a:moveTo>
                    <a:pt x="359270" y="56896"/>
                  </a:moveTo>
                  <a:lnTo>
                    <a:pt x="358622" y="56896"/>
                  </a:lnTo>
                  <a:lnTo>
                    <a:pt x="359194" y="58293"/>
                  </a:lnTo>
                  <a:lnTo>
                    <a:pt x="359270" y="56896"/>
                  </a:lnTo>
                  <a:close/>
                </a:path>
                <a:path w="501015" h="177800">
                  <a:moveTo>
                    <a:pt x="359397" y="118008"/>
                  </a:moveTo>
                  <a:lnTo>
                    <a:pt x="359321" y="117881"/>
                  </a:lnTo>
                  <a:lnTo>
                    <a:pt x="359029" y="115976"/>
                  </a:lnTo>
                  <a:lnTo>
                    <a:pt x="358927" y="117500"/>
                  </a:lnTo>
                  <a:lnTo>
                    <a:pt x="359397" y="118008"/>
                  </a:lnTo>
                  <a:close/>
                </a:path>
                <a:path w="501015" h="177800">
                  <a:moveTo>
                    <a:pt x="359562" y="54978"/>
                  </a:moveTo>
                  <a:lnTo>
                    <a:pt x="358876" y="54800"/>
                  </a:lnTo>
                  <a:lnTo>
                    <a:pt x="359181" y="54991"/>
                  </a:lnTo>
                  <a:lnTo>
                    <a:pt x="359397" y="55016"/>
                  </a:lnTo>
                  <a:lnTo>
                    <a:pt x="359562" y="54978"/>
                  </a:lnTo>
                  <a:close/>
                </a:path>
                <a:path w="501015" h="177800">
                  <a:moveTo>
                    <a:pt x="359905" y="56896"/>
                  </a:moveTo>
                  <a:lnTo>
                    <a:pt x="359295" y="56515"/>
                  </a:lnTo>
                  <a:lnTo>
                    <a:pt x="359270" y="56896"/>
                  </a:lnTo>
                  <a:lnTo>
                    <a:pt x="359905" y="56896"/>
                  </a:lnTo>
                  <a:close/>
                </a:path>
                <a:path w="501015" h="177800">
                  <a:moveTo>
                    <a:pt x="361530" y="48602"/>
                  </a:moveTo>
                  <a:lnTo>
                    <a:pt x="361137" y="48260"/>
                  </a:lnTo>
                  <a:lnTo>
                    <a:pt x="360857" y="48768"/>
                  </a:lnTo>
                  <a:lnTo>
                    <a:pt x="361530" y="48602"/>
                  </a:lnTo>
                  <a:close/>
                </a:path>
                <a:path w="501015" h="177800">
                  <a:moveTo>
                    <a:pt x="361962" y="48971"/>
                  </a:moveTo>
                  <a:lnTo>
                    <a:pt x="361886" y="48514"/>
                  </a:lnTo>
                  <a:lnTo>
                    <a:pt x="361530" y="48602"/>
                  </a:lnTo>
                  <a:lnTo>
                    <a:pt x="361962" y="48971"/>
                  </a:lnTo>
                  <a:close/>
                </a:path>
                <a:path w="501015" h="177800">
                  <a:moveTo>
                    <a:pt x="365353" y="117373"/>
                  </a:moveTo>
                  <a:lnTo>
                    <a:pt x="364426" y="115595"/>
                  </a:lnTo>
                  <a:lnTo>
                    <a:pt x="364731" y="118008"/>
                  </a:lnTo>
                  <a:lnTo>
                    <a:pt x="365353" y="117373"/>
                  </a:lnTo>
                  <a:close/>
                </a:path>
                <a:path w="501015" h="177800">
                  <a:moveTo>
                    <a:pt x="365658" y="46151"/>
                  </a:moveTo>
                  <a:lnTo>
                    <a:pt x="365493" y="46278"/>
                  </a:lnTo>
                  <a:lnTo>
                    <a:pt x="365353" y="46570"/>
                  </a:lnTo>
                  <a:lnTo>
                    <a:pt x="365658" y="46151"/>
                  </a:lnTo>
                  <a:close/>
                </a:path>
                <a:path w="501015" h="177800">
                  <a:moveTo>
                    <a:pt x="366166" y="118833"/>
                  </a:moveTo>
                  <a:lnTo>
                    <a:pt x="365848" y="116865"/>
                  </a:lnTo>
                  <a:lnTo>
                    <a:pt x="365594" y="117119"/>
                  </a:lnTo>
                  <a:lnTo>
                    <a:pt x="365493" y="117576"/>
                  </a:lnTo>
                  <a:lnTo>
                    <a:pt x="366166" y="118833"/>
                  </a:lnTo>
                  <a:close/>
                </a:path>
                <a:path w="501015" h="177800">
                  <a:moveTo>
                    <a:pt x="366509" y="73406"/>
                  </a:moveTo>
                  <a:lnTo>
                    <a:pt x="366344" y="73520"/>
                  </a:lnTo>
                  <a:lnTo>
                    <a:pt x="365861" y="74396"/>
                  </a:lnTo>
                  <a:lnTo>
                    <a:pt x="366217" y="74041"/>
                  </a:lnTo>
                  <a:lnTo>
                    <a:pt x="366509" y="73406"/>
                  </a:lnTo>
                  <a:close/>
                </a:path>
                <a:path w="501015" h="177800">
                  <a:moveTo>
                    <a:pt x="366966" y="46990"/>
                  </a:moveTo>
                  <a:lnTo>
                    <a:pt x="365899" y="47663"/>
                  </a:lnTo>
                  <a:lnTo>
                    <a:pt x="366166" y="47752"/>
                  </a:lnTo>
                  <a:lnTo>
                    <a:pt x="366674" y="47498"/>
                  </a:lnTo>
                  <a:lnTo>
                    <a:pt x="366966" y="46990"/>
                  </a:lnTo>
                  <a:close/>
                </a:path>
                <a:path w="501015" h="177800">
                  <a:moveTo>
                    <a:pt x="368261" y="73533"/>
                  </a:moveTo>
                  <a:lnTo>
                    <a:pt x="368109" y="73152"/>
                  </a:lnTo>
                  <a:lnTo>
                    <a:pt x="367474" y="71628"/>
                  </a:lnTo>
                  <a:lnTo>
                    <a:pt x="367030" y="72390"/>
                  </a:lnTo>
                  <a:lnTo>
                    <a:pt x="366852" y="72161"/>
                  </a:lnTo>
                  <a:lnTo>
                    <a:pt x="366941" y="72390"/>
                  </a:lnTo>
                  <a:lnTo>
                    <a:pt x="366725" y="73025"/>
                  </a:lnTo>
                  <a:lnTo>
                    <a:pt x="366522" y="73533"/>
                  </a:lnTo>
                  <a:lnTo>
                    <a:pt x="367106" y="73152"/>
                  </a:lnTo>
                  <a:lnTo>
                    <a:pt x="368261" y="73533"/>
                  </a:lnTo>
                  <a:close/>
                </a:path>
                <a:path w="501015" h="177800">
                  <a:moveTo>
                    <a:pt x="373062" y="116865"/>
                  </a:moveTo>
                  <a:lnTo>
                    <a:pt x="372897" y="116763"/>
                  </a:lnTo>
                  <a:lnTo>
                    <a:pt x="373062" y="116865"/>
                  </a:lnTo>
                  <a:close/>
                </a:path>
                <a:path w="501015" h="177800">
                  <a:moveTo>
                    <a:pt x="375856" y="132359"/>
                  </a:moveTo>
                  <a:lnTo>
                    <a:pt x="375742" y="132105"/>
                  </a:lnTo>
                  <a:lnTo>
                    <a:pt x="373786" y="129946"/>
                  </a:lnTo>
                  <a:lnTo>
                    <a:pt x="375158" y="132994"/>
                  </a:lnTo>
                  <a:lnTo>
                    <a:pt x="375856" y="132359"/>
                  </a:lnTo>
                  <a:close/>
                </a:path>
                <a:path w="501015" h="177800">
                  <a:moveTo>
                    <a:pt x="381355" y="116039"/>
                  </a:moveTo>
                  <a:lnTo>
                    <a:pt x="380479" y="115176"/>
                  </a:lnTo>
                  <a:lnTo>
                    <a:pt x="380809" y="116255"/>
                  </a:lnTo>
                  <a:lnTo>
                    <a:pt x="381012" y="115874"/>
                  </a:lnTo>
                  <a:lnTo>
                    <a:pt x="381355" y="116039"/>
                  </a:lnTo>
                  <a:close/>
                </a:path>
                <a:path w="501015" h="177800">
                  <a:moveTo>
                    <a:pt x="383933" y="111074"/>
                  </a:moveTo>
                  <a:lnTo>
                    <a:pt x="383857" y="110832"/>
                  </a:lnTo>
                  <a:lnTo>
                    <a:pt x="383717" y="110502"/>
                  </a:lnTo>
                  <a:lnTo>
                    <a:pt x="383933" y="111074"/>
                  </a:lnTo>
                  <a:close/>
                </a:path>
                <a:path w="501015" h="177800">
                  <a:moveTo>
                    <a:pt x="387223" y="116801"/>
                  </a:moveTo>
                  <a:lnTo>
                    <a:pt x="387007" y="115214"/>
                  </a:lnTo>
                  <a:lnTo>
                    <a:pt x="386283" y="114541"/>
                  </a:lnTo>
                  <a:lnTo>
                    <a:pt x="386359" y="114833"/>
                  </a:lnTo>
                  <a:lnTo>
                    <a:pt x="387223" y="116801"/>
                  </a:lnTo>
                  <a:close/>
                </a:path>
                <a:path w="501015" h="177800">
                  <a:moveTo>
                    <a:pt x="387413" y="117246"/>
                  </a:moveTo>
                  <a:lnTo>
                    <a:pt x="387223" y="116801"/>
                  </a:lnTo>
                  <a:lnTo>
                    <a:pt x="387273" y="117208"/>
                  </a:lnTo>
                  <a:lnTo>
                    <a:pt x="387413" y="117246"/>
                  </a:lnTo>
                  <a:close/>
                </a:path>
                <a:path w="501015" h="177800">
                  <a:moveTo>
                    <a:pt x="389153" y="110426"/>
                  </a:moveTo>
                  <a:lnTo>
                    <a:pt x="388937" y="109575"/>
                  </a:lnTo>
                  <a:lnTo>
                    <a:pt x="388797" y="109042"/>
                  </a:lnTo>
                  <a:lnTo>
                    <a:pt x="388988" y="110490"/>
                  </a:lnTo>
                  <a:lnTo>
                    <a:pt x="389153" y="110426"/>
                  </a:lnTo>
                  <a:close/>
                </a:path>
                <a:path w="501015" h="177800">
                  <a:moveTo>
                    <a:pt x="396341" y="120548"/>
                  </a:moveTo>
                  <a:lnTo>
                    <a:pt x="396240" y="120040"/>
                  </a:lnTo>
                  <a:lnTo>
                    <a:pt x="396151" y="119913"/>
                  </a:lnTo>
                  <a:lnTo>
                    <a:pt x="395046" y="118770"/>
                  </a:lnTo>
                  <a:lnTo>
                    <a:pt x="395770" y="120929"/>
                  </a:lnTo>
                  <a:lnTo>
                    <a:pt x="396341" y="120548"/>
                  </a:lnTo>
                  <a:close/>
                </a:path>
                <a:path w="501015" h="177800">
                  <a:moveTo>
                    <a:pt x="396430" y="111658"/>
                  </a:moveTo>
                  <a:lnTo>
                    <a:pt x="396113" y="110502"/>
                  </a:lnTo>
                  <a:lnTo>
                    <a:pt x="396036" y="109905"/>
                  </a:lnTo>
                  <a:lnTo>
                    <a:pt x="396087" y="109651"/>
                  </a:lnTo>
                  <a:lnTo>
                    <a:pt x="395884" y="109131"/>
                  </a:lnTo>
                  <a:lnTo>
                    <a:pt x="395630" y="108496"/>
                  </a:lnTo>
                  <a:lnTo>
                    <a:pt x="395325" y="107708"/>
                  </a:lnTo>
                  <a:lnTo>
                    <a:pt x="395135" y="107632"/>
                  </a:lnTo>
                  <a:lnTo>
                    <a:pt x="396062" y="110439"/>
                  </a:lnTo>
                  <a:lnTo>
                    <a:pt x="396430" y="111658"/>
                  </a:lnTo>
                  <a:close/>
                </a:path>
                <a:path w="501015" h="177800">
                  <a:moveTo>
                    <a:pt x="397764" y="40309"/>
                  </a:moveTo>
                  <a:lnTo>
                    <a:pt x="396201" y="38735"/>
                  </a:lnTo>
                  <a:lnTo>
                    <a:pt x="396189" y="41402"/>
                  </a:lnTo>
                  <a:lnTo>
                    <a:pt x="397764" y="40309"/>
                  </a:lnTo>
                  <a:close/>
                </a:path>
                <a:path w="501015" h="177800">
                  <a:moveTo>
                    <a:pt x="398373" y="35928"/>
                  </a:moveTo>
                  <a:lnTo>
                    <a:pt x="397217" y="37452"/>
                  </a:lnTo>
                  <a:lnTo>
                    <a:pt x="398132" y="36436"/>
                  </a:lnTo>
                  <a:lnTo>
                    <a:pt x="398373" y="35928"/>
                  </a:lnTo>
                  <a:close/>
                </a:path>
                <a:path w="501015" h="177800">
                  <a:moveTo>
                    <a:pt x="398919" y="41478"/>
                  </a:moveTo>
                  <a:lnTo>
                    <a:pt x="398767" y="39624"/>
                  </a:lnTo>
                  <a:lnTo>
                    <a:pt x="397764" y="40309"/>
                  </a:lnTo>
                  <a:lnTo>
                    <a:pt x="398919" y="41478"/>
                  </a:lnTo>
                  <a:close/>
                </a:path>
                <a:path w="501015" h="177800">
                  <a:moveTo>
                    <a:pt x="401294" y="112039"/>
                  </a:moveTo>
                  <a:lnTo>
                    <a:pt x="400926" y="112420"/>
                  </a:lnTo>
                  <a:lnTo>
                    <a:pt x="400850" y="112674"/>
                  </a:lnTo>
                  <a:lnTo>
                    <a:pt x="401154" y="113423"/>
                  </a:lnTo>
                  <a:lnTo>
                    <a:pt x="401294" y="112039"/>
                  </a:lnTo>
                  <a:close/>
                </a:path>
                <a:path w="501015" h="177800">
                  <a:moveTo>
                    <a:pt x="402983" y="111188"/>
                  </a:moveTo>
                  <a:lnTo>
                    <a:pt x="402793" y="111150"/>
                  </a:lnTo>
                  <a:lnTo>
                    <a:pt x="402424" y="109880"/>
                  </a:lnTo>
                  <a:lnTo>
                    <a:pt x="402628" y="112115"/>
                  </a:lnTo>
                  <a:lnTo>
                    <a:pt x="402983" y="111188"/>
                  </a:lnTo>
                  <a:close/>
                </a:path>
                <a:path w="501015" h="177800">
                  <a:moveTo>
                    <a:pt x="403821" y="111188"/>
                  </a:moveTo>
                  <a:lnTo>
                    <a:pt x="402412" y="108229"/>
                  </a:lnTo>
                  <a:lnTo>
                    <a:pt x="403326" y="111188"/>
                  </a:lnTo>
                  <a:lnTo>
                    <a:pt x="403821" y="111188"/>
                  </a:lnTo>
                  <a:close/>
                </a:path>
                <a:path w="501015" h="177800">
                  <a:moveTo>
                    <a:pt x="405015" y="122377"/>
                  </a:moveTo>
                  <a:lnTo>
                    <a:pt x="404698" y="121310"/>
                  </a:lnTo>
                  <a:lnTo>
                    <a:pt x="404685" y="122199"/>
                  </a:lnTo>
                  <a:lnTo>
                    <a:pt x="405015" y="122377"/>
                  </a:lnTo>
                  <a:close/>
                </a:path>
                <a:path w="501015" h="177800">
                  <a:moveTo>
                    <a:pt x="405815" y="122834"/>
                  </a:moveTo>
                  <a:lnTo>
                    <a:pt x="405015" y="122377"/>
                  </a:lnTo>
                  <a:lnTo>
                    <a:pt x="405447" y="123850"/>
                  </a:lnTo>
                  <a:lnTo>
                    <a:pt x="405815" y="122834"/>
                  </a:lnTo>
                  <a:close/>
                </a:path>
                <a:path w="501015" h="177800">
                  <a:moveTo>
                    <a:pt x="412013" y="114579"/>
                  </a:moveTo>
                  <a:lnTo>
                    <a:pt x="410870" y="113436"/>
                  </a:lnTo>
                  <a:lnTo>
                    <a:pt x="411353" y="114579"/>
                  </a:lnTo>
                  <a:lnTo>
                    <a:pt x="412013" y="114579"/>
                  </a:lnTo>
                  <a:close/>
                </a:path>
                <a:path w="501015" h="177800">
                  <a:moveTo>
                    <a:pt x="412089" y="116738"/>
                  </a:moveTo>
                  <a:lnTo>
                    <a:pt x="412000" y="116103"/>
                  </a:lnTo>
                  <a:lnTo>
                    <a:pt x="411353" y="114579"/>
                  </a:lnTo>
                  <a:lnTo>
                    <a:pt x="411060" y="114579"/>
                  </a:lnTo>
                  <a:lnTo>
                    <a:pt x="411035" y="114452"/>
                  </a:lnTo>
                  <a:lnTo>
                    <a:pt x="410921" y="114071"/>
                  </a:lnTo>
                  <a:lnTo>
                    <a:pt x="409917" y="110388"/>
                  </a:lnTo>
                  <a:lnTo>
                    <a:pt x="410324" y="114071"/>
                  </a:lnTo>
                  <a:lnTo>
                    <a:pt x="409765" y="113080"/>
                  </a:lnTo>
                  <a:lnTo>
                    <a:pt x="409155" y="111658"/>
                  </a:lnTo>
                  <a:lnTo>
                    <a:pt x="408940" y="111150"/>
                  </a:lnTo>
                  <a:lnTo>
                    <a:pt x="408965" y="110134"/>
                  </a:lnTo>
                  <a:lnTo>
                    <a:pt x="407644" y="108229"/>
                  </a:lnTo>
                  <a:lnTo>
                    <a:pt x="408978" y="111658"/>
                  </a:lnTo>
                  <a:lnTo>
                    <a:pt x="408813" y="111404"/>
                  </a:lnTo>
                  <a:lnTo>
                    <a:pt x="408152" y="110388"/>
                  </a:lnTo>
                  <a:lnTo>
                    <a:pt x="407555" y="109499"/>
                  </a:lnTo>
                  <a:lnTo>
                    <a:pt x="407441" y="109245"/>
                  </a:lnTo>
                  <a:lnTo>
                    <a:pt x="407416" y="108864"/>
                  </a:lnTo>
                  <a:lnTo>
                    <a:pt x="407289" y="110388"/>
                  </a:lnTo>
                  <a:lnTo>
                    <a:pt x="407085" y="109499"/>
                  </a:lnTo>
                  <a:lnTo>
                    <a:pt x="406184" y="107594"/>
                  </a:lnTo>
                  <a:lnTo>
                    <a:pt x="406704" y="107975"/>
                  </a:lnTo>
                  <a:lnTo>
                    <a:pt x="406234" y="107467"/>
                  </a:lnTo>
                  <a:lnTo>
                    <a:pt x="404812" y="105943"/>
                  </a:lnTo>
                  <a:lnTo>
                    <a:pt x="406171" y="111658"/>
                  </a:lnTo>
                  <a:lnTo>
                    <a:pt x="404723" y="108864"/>
                  </a:lnTo>
                  <a:lnTo>
                    <a:pt x="404660" y="108356"/>
                  </a:lnTo>
                  <a:lnTo>
                    <a:pt x="403733" y="110261"/>
                  </a:lnTo>
                  <a:lnTo>
                    <a:pt x="405612" y="111404"/>
                  </a:lnTo>
                  <a:lnTo>
                    <a:pt x="405815" y="115341"/>
                  </a:lnTo>
                  <a:lnTo>
                    <a:pt x="404774" y="113182"/>
                  </a:lnTo>
                  <a:lnTo>
                    <a:pt x="403860" y="111277"/>
                  </a:lnTo>
                  <a:lnTo>
                    <a:pt x="403364" y="111277"/>
                  </a:lnTo>
                  <a:lnTo>
                    <a:pt x="403021" y="111277"/>
                  </a:lnTo>
                  <a:lnTo>
                    <a:pt x="403364" y="113182"/>
                  </a:lnTo>
                  <a:lnTo>
                    <a:pt x="402666" y="112166"/>
                  </a:lnTo>
                  <a:lnTo>
                    <a:pt x="402577" y="112039"/>
                  </a:lnTo>
                  <a:lnTo>
                    <a:pt x="401688" y="110769"/>
                  </a:lnTo>
                  <a:lnTo>
                    <a:pt x="401878" y="115214"/>
                  </a:lnTo>
                  <a:lnTo>
                    <a:pt x="401828" y="115087"/>
                  </a:lnTo>
                  <a:lnTo>
                    <a:pt x="401307" y="113817"/>
                  </a:lnTo>
                  <a:lnTo>
                    <a:pt x="401154" y="113423"/>
                  </a:lnTo>
                  <a:lnTo>
                    <a:pt x="401116" y="113817"/>
                  </a:lnTo>
                  <a:lnTo>
                    <a:pt x="400710" y="112801"/>
                  </a:lnTo>
                  <a:lnTo>
                    <a:pt x="400558" y="112801"/>
                  </a:lnTo>
                  <a:lnTo>
                    <a:pt x="400456" y="112166"/>
                  </a:lnTo>
                  <a:lnTo>
                    <a:pt x="400672" y="112687"/>
                  </a:lnTo>
                  <a:lnTo>
                    <a:pt x="400596" y="112039"/>
                  </a:lnTo>
                  <a:lnTo>
                    <a:pt x="399986" y="110515"/>
                  </a:lnTo>
                  <a:lnTo>
                    <a:pt x="400329" y="111848"/>
                  </a:lnTo>
                  <a:lnTo>
                    <a:pt x="400367" y="112039"/>
                  </a:lnTo>
                  <a:lnTo>
                    <a:pt x="399072" y="108737"/>
                  </a:lnTo>
                  <a:lnTo>
                    <a:pt x="400558" y="115087"/>
                  </a:lnTo>
                  <a:lnTo>
                    <a:pt x="400113" y="114452"/>
                  </a:lnTo>
                  <a:lnTo>
                    <a:pt x="399681" y="113817"/>
                  </a:lnTo>
                  <a:lnTo>
                    <a:pt x="399148" y="113055"/>
                  </a:lnTo>
                  <a:lnTo>
                    <a:pt x="399034" y="112801"/>
                  </a:lnTo>
                  <a:lnTo>
                    <a:pt x="398310" y="110134"/>
                  </a:lnTo>
                  <a:lnTo>
                    <a:pt x="399427" y="111404"/>
                  </a:lnTo>
                  <a:lnTo>
                    <a:pt x="398551" y="110134"/>
                  </a:lnTo>
                  <a:lnTo>
                    <a:pt x="397941" y="109245"/>
                  </a:lnTo>
                  <a:lnTo>
                    <a:pt x="399135" y="113817"/>
                  </a:lnTo>
                  <a:lnTo>
                    <a:pt x="398868" y="113309"/>
                  </a:lnTo>
                  <a:lnTo>
                    <a:pt x="396328" y="108610"/>
                  </a:lnTo>
                  <a:lnTo>
                    <a:pt x="396227" y="109118"/>
                  </a:lnTo>
                  <a:lnTo>
                    <a:pt x="396125" y="109880"/>
                  </a:lnTo>
                  <a:lnTo>
                    <a:pt x="397344" y="113309"/>
                  </a:lnTo>
                  <a:lnTo>
                    <a:pt x="397192" y="113182"/>
                  </a:lnTo>
                  <a:lnTo>
                    <a:pt x="395439" y="111658"/>
                  </a:lnTo>
                  <a:lnTo>
                    <a:pt x="394944" y="113182"/>
                  </a:lnTo>
                  <a:lnTo>
                    <a:pt x="394576" y="111912"/>
                  </a:lnTo>
                  <a:lnTo>
                    <a:pt x="392518" y="111785"/>
                  </a:lnTo>
                  <a:lnTo>
                    <a:pt x="391223" y="110769"/>
                  </a:lnTo>
                  <a:lnTo>
                    <a:pt x="391033" y="110134"/>
                  </a:lnTo>
                  <a:lnTo>
                    <a:pt x="392125" y="113817"/>
                  </a:lnTo>
                  <a:lnTo>
                    <a:pt x="391020" y="113436"/>
                  </a:lnTo>
                  <a:lnTo>
                    <a:pt x="390639" y="114452"/>
                  </a:lnTo>
                  <a:lnTo>
                    <a:pt x="390474" y="113944"/>
                  </a:lnTo>
                  <a:lnTo>
                    <a:pt x="390131" y="112928"/>
                  </a:lnTo>
                  <a:lnTo>
                    <a:pt x="389877" y="112115"/>
                  </a:lnTo>
                  <a:lnTo>
                    <a:pt x="389750" y="111531"/>
                  </a:lnTo>
                  <a:lnTo>
                    <a:pt x="389737" y="110261"/>
                  </a:lnTo>
                  <a:lnTo>
                    <a:pt x="389140" y="110515"/>
                  </a:lnTo>
                  <a:lnTo>
                    <a:pt x="389204" y="110769"/>
                  </a:lnTo>
                  <a:lnTo>
                    <a:pt x="389293" y="112674"/>
                  </a:lnTo>
                  <a:lnTo>
                    <a:pt x="389166" y="112928"/>
                  </a:lnTo>
                  <a:lnTo>
                    <a:pt x="388391" y="110134"/>
                  </a:lnTo>
                  <a:lnTo>
                    <a:pt x="387845" y="110515"/>
                  </a:lnTo>
                  <a:lnTo>
                    <a:pt x="387756" y="112115"/>
                  </a:lnTo>
                  <a:lnTo>
                    <a:pt x="387883" y="113944"/>
                  </a:lnTo>
                  <a:lnTo>
                    <a:pt x="386232" y="112420"/>
                  </a:lnTo>
                  <a:lnTo>
                    <a:pt x="386994" y="114960"/>
                  </a:lnTo>
                  <a:lnTo>
                    <a:pt x="389331" y="119024"/>
                  </a:lnTo>
                  <a:lnTo>
                    <a:pt x="389445" y="119405"/>
                  </a:lnTo>
                  <a:lnTo>
                    <a:pt x="388950" y="121310"/>
                  </a:lnTo>
                  <a:lnTo>
                    <a:pt x="388620" y="120421"/>
                  </a:lnTo>
                  <a:lnTo>
                    <a:pt x="388531" y="120167"/>
                  </a:lnTo>
                  <a:lnTo>
                    <a:pt x="387832" y="118262"/>
                  </a:lnTo>
                  <a:lnTo>
                    <a:pt x="387718" y="117957"/>
                  </a:lnTo>
                  <a:lnTo>
                    <a:pt x="387743" y="118262"/>
                  </a:lnTo>
                  <a:lnTo>
                    <a:pt x="387451" y="117881"/>
                  </a:lnTo>
                  <a:lnTo>
                    <a:pt x="387324" y="117576"/>
                  </a:lnTo>
                  <a:lnTo>
                    <a:pt x="387223" y="117195"/>
                  </a:lnTo>
                  <a:lnTo>
                    <a:pt x="386956" y="117119"/>
                  </a:lnTo>
                  <a:lnTo>
                    <a:pt x="386524" y="115849"/>
                  </a:lnTo>
                  <a:lnTo>
                    <a:pt x="386308" y="115214"/>
                  </a:lnTo>
                  <a:lnTo>
                    <a:pt x="386207" y="115849"/>
                  </a:lnTo>
                  <a:lnTo>
                    <a:pt x="385927" y="114960"/>
                  </a:lnTo>
                  <a:lnTo>
                    <a:pt x="385813" y="114579"/>
                  </a:lnTo>
                  <a:lnTo>
                    <a:pt x="385775" y="114071"/>
                  </a:lnTo>
                  <a:lnTo>
                    <a:pt x="386359" y="114960"/>
                  </a:lnTo>
                  <a:lnTo>
                    <a:pt x="386245" y="114617"/>
                  </a:lnTo>
                  <a:lnTo>
                    <a:pt x="386321" y="114757"/>
                  </a:lnTo>
                  <a:lnTo>
                    <a:pt x="386283" y="114541"/>
                  </a:lnTo>
                  <a:lnTo>
                    <a:pt x="386232" y="114198"/>
                  </a:lnTo>
                  <a:lnTo>
                    <a:pt x="385953" y="114071"/>
                  </a:lnTo>
                  <a:lnTo>
                    <a:pt x="385686" y="113944"/>
                  </a:lnTo>
                  <a:lnTo>
                    <a:pt x="384771" y="112928"/>
                  </a:lnTo>
                  <a:lnTo>
                    <a:pt x="384098" y="111531"/>
                  </a:lnTo>
                  <a:lnTo>
                    <a:pt x="384810" y="113563"/>
                  </a:lnTo>
                  <a:lnTo>
                    <a:pt x="384924" y="114325"/>
                  </a:lnTo>
                  <a:lnTo>
                    <a:pt x="384771" y="114579"/>
                  </a:lnTo>
                  <a:lnTo>
                    <a:pt x="384022" y="114960"/>
                  </a:lnTo>
                  <a:lnTo>
                    <a:pt x="383971" y="114579"/>
                  </a:lnTo>
                  <a:lnTo>
                    <a:pt x="383768" y="112801"/>
                  </a:lnTo>
                  <a:lnTo>
                    <a:pt x="383705" y="112293"/>
                  </a:lnTo>
                  <a:lnTo>
                    <a:pt x="382905" y="111404"/>
                  </a:lnTo>
                  <a:lnTo>
                    <a:pt x="383159" y="112801"/>
                  </a:lnTo>
                  <a:lnTo>
                    <a:pt x="382181" y="111658"/>
                  </a:lnTo>
                  <a:lnTo>
                    <a:pt x="383146" y="114579"/>
                  </a:lnTo>
                  <a:lnTo>
                    <a:pt x="382905" y="114579"/>
                  </a:lnTo>
                  <a:lnTo>
                    <a:pt x="382663" y="113944"/>
                  </a:lnTo>
                  <a:lnTo>
                    <a:pt x="382054" y="112547"/>
                  </a:lnTo>
                  <a:lnTo>
                    <a:pt x="382066" y="113944"/>
                  </a:lnTo>
                  <a:lnTo>
                    <a:pt x="380238" y="113563"/>
                  </a:lnTo>
                  <a:lnTo>
                    <a:pt x="381558" y="116166"/>
                  </a:lnTo>
                  <a:lnTo>
                    <a:pt x="381355" y="116039"/>
                  </a:lnTo>
                  <a:lnTo>
                    <a:pt x="381647" y="116332"/>
                  </a:lnTo>
                  <a:lnTo>
                    <a:pt x="381736" y="116484"/>
                  </a:lnTo>
                  <a:lnTo>
                    <a:pt x="381850" y="117119"/>
                  </a:lnTo>
                  <a:lnTo>
                    <a:pt x="381495" y="120167"/>
                  </a:lnTo>
                  <a:lnTo>
                    <a:pt x="379996" y="118135"/>
                  </a:lnTo>
                  <a:lnTo>
                    <a:pt x="379717" y="117754"/>
                  </a:lnTo>
                  <a:lnTo>
                    <a:pt x="378498" y="116103"/>
                  </a:lnTo>
                  <a:lnTo>
                    <a:pt x="377558" y="117754"/>
                  </a:lnTo>
                  <a:lnTo>
                    <a:pt x="377240" y="116738"/>
                  </a:lnTo>
                  <a:lnTo>
                    <a:pt x="376809" y="118135"/>
                  </a:lnTo>
                  <a:lnTo>
                    <a:pt x="375653" y="118008"/>
                  </a:lnTo>
                  <a:lnTo>
                    <a:pt x="375780" y="120421"/>
                  </a:lnTo>
                  <a:lnTo>
                    <a:pt x="375539" y="120421"/>
                  </a:lnTo>
                  <a:lnTo>
                    <a:pt x="375119" y="119659"/>
                  </a:lnTo>
                  <a:lnTo>
                    <a:pt x="374662" y="118833"/>
                  </a:lnTo>
                  <a:lnTo>
                    <a:pt x="374345" y="117500"/>
                  </a:lnTo>
                  <a:lnTo>
                    <a:pt x="374154" y="117983"/>
                  </a:lnTo>
                  <a:lnTo>
                    <a:pt x="374040" y="118833"/>
                  </a:lnTo>
                  <a:lnTo>
                    <a:pt x="374256" y="119659"/>
                  </a:lnTo>
                  <a:lnTo>
                    <a:pt x="372833" y="118262"/>
                  </a:lnTo>
                  <a:lnTo>
                    <a:pt x="372859" y="117754"/>
                  </a:lnTo>
                  <a:lnTo>
                    <a:pt x="372859" y="117627"/>
                  </a:lnTo>
                  <a:lnTo>
                    <a:pt x="372897" y="116865"/>
                  </a:lnTo>
                  <a:lnTo>
                    <a:pt x="372846" y="116738"/>
                  </a:lnTo>
                  <a:lnTo>
                    <a:pt x="372910" y="116357"/>
                  </a:lnTo>
                  <a:lnTo>
                    <a:pt x="372719" y="116484"/>
                  </a:lnTo>
                  <a:lnTo>
                    <a:pt x="372630" y="116611"/>
                  </a:lnTo>
                  <a:lnTo>
                    <a:pt x="371983" y="116230"/>
                  </a:lnTo>
                  <a:lnTo>
                    <a:pt x="371297" y="114706"/>
                  </a:lnTo>
                  <a:lnTo>
                    <a:pt x="371297" y="117627"/>
                  </a:lnTo>
                  <a:lnTo>
                    <a:pt x="370789" y="115087"/>
                  </a:lnTo>
                  <a:lnTo>
                    <a:pt x="369671" y="114706"/>
                  </a:lnTo>
                  <a:lnTo>
                    <a:pt x="369620" y="115722"/>
                  </a:lnTo>
                  <a:lnTo>
                    <a:pt x="370497" y="116992"/>
                  </a:lnTo>
                  <a:lnTo>
                    <a:pt x="370611" y="117348"/>
                  </a:lnTo>
                  <a:lnTo>
                    <a:pt x="370357" y="117754"/>
                  </a:lnTo>
                  <a:lnTo>
                    <a:pt x="369455" y="117500"/>
                  </a:lnTo>
                  <a:lnTo>
                    <a:pt x="368604" y="114071"/>
                  </a:lnTo>
                  <a:lnTo>
                    <a:pt x="365696" y="110642"/>
                  </a:lnTo>
                  <a:lnTo>
                    <a:pt x="367817" y="121945"/>
                  </a:lnTo>
                  <a:lnTo>
                    <a:pt x="366941" y="120294"/>
                  </a:lnTo>
                  <a:lnTo>
                    <a:pt x="366674" y="119786"/>
                  </a:lnTo>
                  <a:lnTo>
                    <a:pt x="366166" y="118833"/>
                  </a:lnTo>
                  <a:lnTo>
                    <a:pt x="366318" y="119786"/>
                  </a:lnTo>
                  <a:lnTo>
                    <a:pt x="365417" y="119532"/>
                  </a:lnTo>
                  <a:lnTo>
                    <a:pt x="363181" y="115087"/>
                  </a:lnTo>
                  <a:lnTo>
                    <a:pt x="363118" y="114960"/>
                  </a:lnTo>
                  <a:lnTo>
                    <a:pt x="362889" y="115087"/>
                  </a:lnTo>
                  <a:lnTo>
                    <a:pt x="361276" y="113563"/>
                  </a:lnTo>
                  <a:lnTo>
                    <a:pt x="363435" y="120294"/>
                  </a:lnTo>
                  <a:lnTo>
                    <a:pt x="361962" y="119278"/>
                  </a:lnTo>
                  <a:lnTo>
                    <a:pt x="362508" y="120548"/>
                  </a:lnTo>
                  <a:lnTo>
                    <a:pt x="363461" y="123215"/>
                  </a:lnTo>
                  <a:lnTo>
                    <a:pt x="363550" y="123723"/>
                  </a:lnTo>
                  <a:lnTo>
                    <a:pt x="363118" y="124993"/>
                  </a:lnTo>
                  <a:lnTo>
                    <a:pt x="362216" y="124739"/>
                  </a:lnTo>
                  <a:lnTo>
                    <a:pt x="361950" y="123977"/>
                  </a:lnTo>
                  <a:lnTo>
                    <a:pt x="361721" y="123342"/>
                  </a:lnTo>
                  <a:lnTo>
                    <a:pt x="360743" y="120548"/>
                  </a:lnTo>
                  <a:lnTo>
                    <a:pt x="360667" y="120167"/>
                  </a:lnTo>
                  <a:lnTo>
                    <a:pt x="360832" y="119151"/>
                  </a:lnTo>
                  <a:lnTo>
                    <a:pt x="360984" y="119037"/>
                  </a:lnTo>
                  <a:lnTo>
                    <a:pt x="361175" y="119405"/>
                  </a:lnTo>
                  <a:lnTo>
                    <a:pt x="361289" y="119761"/>
                  </a:lnTo>
                  <a:lnTo>
                    <a:pt x="361213" y="119976"/>
                  </a:lnTo>
                  <a:lnTo>
                    <a:pt x="361175" y="120218"/>
                  </a:lnTo>
                  <a:lnTo>
                    <a:pt x="361302" y="120497"/>
                  </a:lnTo>
                  <a:lnTo>
                    <a:pt x="361429" y="120357"/>
                  </a:lnTo>
                  <a:lnTo>
                    <a:pt x="361378" y="120027"/>
                  </a:lnTo>
                  <a:lnTo>
                    <a:pt x="361302" y="119761"/>
                  </a:lnTo>
                  <a:lnTo>
                    <a:pt x="361403" y="119278"/>
                  </a:lnTo>
                  <a:lnTo>
                    <a:pt x="361569" y="118643"/>
                  </a:lnTo>
                  <a:lnTo>
                    <a:pt x="360870" y="117500"/>
                  </a:lnTo>
                  <a:lnTo>
                    <a:pt x="361137" y="118643"/>
                  </a:lnTo>
                  <a:lnTo>
                    <a:pt x="361048" y="118516"/>
                  </a:lnTo>
                  <a:lnTo>
                    <a:pt x="360387" y="117627"/>
                  </a:lnTo>
                  <a:lnTo>
                    <a:pt x="359575" y="117932"/>
                  </a:lnTo>
                  <a:lnTo>
                    <a:pt x="359435" y="117983"/>
                  </a:lnTo>
                  <a:lnTo>
                    <a:pt x="358508" y="117119"/>
                  </a:lnTo>
                  <a:lnTo>
                    <a:pt x="358482" y="119024"/>
                  </a:lnTo>
                  <a:lnTo>
                    <a:pt x="357111" y="118135"/>
                  </a:lnTo>
                  <a:lnTo>
                    <a:pt x="357479" y="118770"/>
                  </a:lnTo>
                  <a:lnTo>
                    <a:pt x="358051" y="120040"/>
                  </a:lnTo>
                  <a:lnTo>
                    <a:pt x="357886" y="120167"/>
                  </a:lnTo>
                  <a:lnTo>
                    <a:pt x="355968" y="119037"/>
                  </a:lnTo>
                  <a:lnTo>
                    <a:pt x="357924" y="122580"/>
                  </a:lnTo>
                  <a:lnTo>
                    <a:pt x="357085" y="123342"/>
                  </a:lnTo>
                  <a:lnTo>
                    <a:pt x="356387" y="122326"/>
                  </a:lnTo>
                  <a:lnTo>
                    <a:pt x="356044" y="121818"/>
                  </a:lnTo>
                  <a:lnTo>
                    <a:pt x="355955" y="120802"/>
                  </a:lnTo>
                  <a:lnTo>
                    <a:pt x="355968" y="119037"/>
                  </a:lnTo>
                  <a:lnTo>
                    <a:pt x="355434" y="120802"/>
                  </a:lnTo>
                  <a:lnTo>
                    <a:pt x="354444" y="119786"/>
                  </a:lnTo>
                  <a:lnTo>
                    <a:pt x="354406" y="119151"/>
                  </a:lnTo>
                  <a:lnTo>
                    <a:pt x="354279" y="116611"/>
                  </a:lnTo>
                  <a:lnTo>
                    <a:pt x="354076" y="119151"/>
                  </a:lnTo>
                  <a:lnTo>
                    <a:pt x="353110" y="117373"/>
                  </a:lnTo>
                  <a:lnTo>
                    <a:pt x="352132" y="115595"/>
                  </a:lnTo>
                  <a:lnTo>
                    <a:pt x="351485" y="115341"/>
                  </a:lnTo>
                  <a:lnTo>
                    <a:pt x="351561" y="114960"/>
                  </a:lnTo>
                  <a:lnTo>
                    <a:pt x="351091" y="115087"/>
                  </a:lnTo>
                  <a:lnTo>
                    <a:pt x="352069" y="117373"/>
                  </a:lnTo>
                  <a:lnTo>
                    <a:pt x="351802" y="117119"/>
                  </a:lnTo>
                  <a:lnTo>
                    <a:pt x="351663" y="116992"/>
                  </a:lnTo>
                  <a:lnTo>
                    <a:pt x="351421" y="117119"/>
                  </a:lnTo>
                  <a:lnTo>
                    <a:pt x="351129" y="116103"/>
                  </a:lnTo>
                  <a:lnTo>
                    <a:pt x="351294" y="117576"/>
                  </a:lnTo>
                  <a:lnTo>
                    <a:pt x="351409" y="117932"/>
                  </a:lnTo>
                  <a:lnTo>
                    <a:pt x="352475" y="119786"/>
                  </a:lnTo>
                  <a:lnTo>
                    <a:pt x="352602" y="122326"/>
                  </a:lnTo>
                  <a:lnTo>
                    <a:pt x="352018" y="121437"/>
                  </a:lnTo>
                  <a:lnTo>
                    <a:pt x="352272" y="121564"/>
                  </a:lnTo>
                  <a:lnTo>
                    <a:pt x="352018" y="121183"/>
                  </a:lnTo>
                  <a:lnTo>
                    <a:pt x="351866" y="120954"/>
                  </a:lnTo>
                  <a:lnTo>
                    <a:pt x="351866" y="121348"/>
                  </a:lnTo>
                  <a:lnTo>
                    <a:pt x="351828" y="123977"/>
                  </a:lnTo>
                  <a:lnTo>
                    <a:pt x="351066" y="121691"/>
                  </a:lnTo>
                  <a:lnTo>
                    <a:pt x="350761" y="120802"/>
                  </a:lnTo>
                  <a:lnTo>
                    <a:pt x="351866" y="121348"/>
                  </a:lnTo>
                  <a:lnTo>
                    <a:pt x="351866" y="120954"/>
                  </a:lnTo>
                  <a:lnTo>
                    <a:pt x="351777" y="120802"/>
                  </a:lnTo>
                  <a:lnTo>
                    <a:pt x="351358" y="120167"/>
                  </a:lnTo>
                  <a:lnTo>
                    <a:pt x="349770" y="117754"/>
                  </a:lnTo>
                  <a:lnTo>
                    <a:pt x="349834" y="117500"/>
                  </a:lnTo>
                  <a:lnTo>
                    <a:pt x="349973" y="117373"/>
                  </a:lnTo>
                  <a:lnTo>
                    <a:pt x="349935" y="117119"/>
                  </a:lnTo>
                  <a:lnTo>
                    <a:pt x="349796" y="116992"/>
                  </a:lnTo>
                  <a:lnTo>
                    <a:pt x="349707" y="116738"/>
                  </a:lnTo>
                  <a:lnTo>
                    <a:pt x="349681" y="116103"/>
                  </a:lnTo>
                  <a:lnTo>
                    <a:pt x="347713" y="113690"/>
                  </a:lnTo>
                  <a:lnTo>
                    <a:pt x="350215" y="119913"/>
                  </a:lnTo>
                  <a:lnTo>
                    <a:pt x="349021" y="120167"/>
                  </a:lnTo>
                  <a:lnTo>
                    <a:pt x="348640" y="118262"/>
                  </a:lnTo>
                  <a:lnTo>
                    <a:pt x="348272" y="117678"/>
                  </a:lnTo>
                  <a:lnTo>
                    <a:pt x="348627" y="119405"/>
                  </a:lnTo>
                  <a:lnTo>
                    <a:pt x="348742" y="121691"/>
                  </a:lnTo>
                  <a:lnTo>
                    <a:pt x="347586" y="120548"/>
                  </a:lnTo>
                  <a:lnTo>
                    <a:pt x="348234" y="122961"/>
                  </a:lnTo>
                  <a:lnTo>
                    <a:pt x="347776" y="122961"/>
                  </a:lnTo>
                  <a:lnTo>
                    <a:pt x="348437" y="123469"/>
                  </a:lnTo>
                  <a:lnTo>
                    <a:pt x="348805" y="125247"/>
                  </a:lnTo>
                  <a:lnTo>
                    <a:pt x="348361" y="125120"/>
                  </a:lnTo>
                  <a:lnTo>
                    <a:pt x="347992" y="125882"/>
                  </a:lnTo>
                  <a:lnTo>
                    <a:pt x="348145" y="127533"/>
                  </a:lnTo>
                  <a:lnTo>
                    <a:pt x="345554" y="121310"/>
                  </a:lnTo>
                  <a:lnTo>
                    <a:pt x="345351" y="123723"/>
                  </a:lnTo>
                  <a:lnTo>
                    <a:pt x="345351" y="127533"/>
                  </a:lnTo>
                  <a:lnTo>
                    <a:pt x="344347" y="125501"/>
                  </a:lnTo>
                  <a:lnTo>
                    <a:pt x="344119" y="125044"/>
                  </a:lnTo>
                  <a:lnTo>
                    <a:pt x="344106" y="125501"/>
                  </a:lnTo>
                  <a:lnTo>
                    <a:pt x="344030" y="124866"/>
                  </a:lnTo>
                  <a:lnTo>
                    <a:pt x="344119" y="125044"/>
                  </a:lnTo>
                  <a:lnTo>
                    <a:pt x="344157" y="124104"/>
                  </a:lnTo>
                  <a:lnTo>
                    <a:pt x="344182" y="123723"/>
                  </a:lnTo>
                  <a:lnTo>
                    <a:pt x="344589" y="124104"/>
                  </a:lnTo>
                  <a:lnTo>
                    <a:pt x="344639" y="125501"/>
                  </a:lnTo>
                  <a:lnTo>
                    <a:pt x="344754" y="126136"/>
                  </a:lnTo>
                  <a:lnTo>
                    <a:pt x="345351" y="127533"/>
                  </a:lnTo>
                  <a:lnTo>
                    <a:pt x="345351" y="123723"/>
                  </a:lnTo>
                  <a:lnTo>
                    <a:pt x="344703" y="122707"/>
                  </a:lnTo>
                  <a:lnTo>
                    <a:pt x="344601" y="122326"/>
                  </a:lnTo>
                  <a:lnTo>
                    <a:pt x="344525" y="121818"/>
                  </a:lnTo>
                  <a:lnTo>
                    <a:pt x="344347" y="120421"/>
                  </a:lnTo>
                  <a:lnTo>
                    <a:pt x="343776" y="119659"/>
                  </a:lnTo>
                  <a:lnTo>
                    <a:pt x="343560" y="121907"/>
                  </a:lnTo>
                  <a:lnTo>
                    <a:pt x="343611" y="125501"/>
                  </a:lnTo>
                  <a:lnTo>
                    <a:pt x="343877" y="125501"/>
                  </a:lnTo>
                  <a:lnTo>
                    <a:pt x="344652" y="129946"/>
                  </a:lnTo>
                  <a:lnTo>
                    <a:pt x="343192" y="127787"/>
                  </a:lnTo>
                  <a:lnTo>
                    <a:pt x="343154" y="127660"/>
                  </a:lnTo>
                  <a:lnTo>
                    <a:pt x="342519" y="125374"/>
                  </a:lnTo>
                  <a:lnTo>
                    <a:pt x="341541" y="121907"/>
                  </a:lnTo>
                  <a:lnTo>
                    <a:pt x="341414" y="121691"/>
                  </a:lnTo>
                  <a:lnTo>
                    <a:pt x="339623" y="119405"/>
                  </a:lnTo>
                  <a:lnTo>
                    <a:pt x="340360" y="125374"/>
                  </a:lnTo>
                  <a:lnTo>
                    <a:pt x="338455" y="124358"/>
                  </a:lnTo>
                  <a:lnTo>
                    <a:pt x="339242" y="125247"/>
                  </a:lnTo>
                  <a:lnTo>
                    <a:pt x="339712" y="127660"/>
                  </a:lnTo>
                  <a:lnTo>
                    <a:pt x="339445" y="127279"/>
                  </a:lnTo>
                  <a:lnTo>
                    <a:pt x="339191" y="126898"/>
                  </a:lnTo>
                  <a:lnTo>
                    <a:pt x="338404" y="125755"/>
                  </a:lnTo>
                  <a:lnTo>
                    <a:pt x="338188" y="126898"/>
                  </a:lnTo>
                  <a:lnTo>
                    <a:pt x="337680" y="124866"/>
                  </a:lnTo>
                  <a:lnTo>
                    <a:pt x="337477" y="124612"/>
                  </a:lnTo>
                  <a:lnTo>
                    <a:pt x="337185" y="124231"/>
                  </a:lnTo>
                  <a:lnTo>
                    <a:pt x="336638" y="123088"/>
                  </a:lnTo>
                  <a:lnTo>
                    <a:pt x="337070" y="124612"/>
                  </a:lnTo>
                  <a:lnTo>
                    <a:pt x="335508" y="123215"/>
                  </a:lnTo>
                  <a:lnTo>
                    <a:pt x="336499" y="127279"/>
                  </a:lnTo>
                  <a:lnTo>
                    <a:pt x="335102" y="124866"/>
                  </a:lnTo>
                  <a:lnTo>
                    <a:pt x="333616" y="124104"/>
                  </a:lnTo>
                  <a:lnTo>
                    <a:pt x="335305" y="130835"/>
                  </a:lnTo>
                  <a:lnTo>
                    <a:pt x="334645" y="130708"/>
                  </a:lnTo>
                  <a:lnTo>
                    <a:pt x="332092" y="130708"/>
                  </a:lnTo>
                  <a:lnTo>
                    <a:pt x="331495" y="130708"/>
                  </a:lnTo>
                  <a:lnTo>
                    <a:pt x="331152" y="131089"/>
                  </a:lnTo>
                  <a:lnTo>
                    <a:pt x="331165" y="131470"/>
                  </a:lnTo>
                  <a:lnTo>
                    <a:pt x="332016" y="133248"/>
                  </a:lnTo>
                  <a:lnTo>
                    <a:pt x="329145" y="127406"/>
                  </a:lnTo>
                  <a:lnTo>
                    <a:pt x="328803" y="134645"/>
                  </a:lnTo>
                  <a:lnTo>
                    <a:pt x="327380" y="131724"/>
                  </a:lnTo>
                  <a:lnTo>
                    <a:pt x="326339" y="129565"/>
                  </a:lnTo>
                  <a:lnTo>
                    <a:pt x="325678" y="130454"/>
                  </a:lnTo>
                  <a:lnTo>
                    <a:pt x="324840" y="131343"/>
                  </a:lnTo>
                  <a:lnTo>
                    <a:pt x="324104" y="131724"/>
                  </a:lnTo>
                  <a:lnTo>
                    <a:pt x="324002" y="131089"/>
                  </a:lnTo>
                  <a:lnTo>
                    <a:pt x="323900" y="130835"/>
                  </a:lnTo>
                  <a:lnTo>
                    <a:pt x="324053" y="130835"/>
                  </a:lnTo>
                  <a:lnTo>
                    <a:pt x="323926" y="130708"/>
                  </a:lnTo>
                  <a:lnTo>
                    <a:pt x="322503" y="129311"/>
                  </a:lnTo>
                  <a:lnTo>
                    <a:pt x="324916" y="136804"/>
                  </a:lnTo>
                  <a:lnTo>
                    <a:pt x="323164" y="135026"/>
                  </a:lnTo>
                  <a:lnTo>
                    <a:pt x="322313" y="133248"/>
                  </a:lnTo>
                  <a:lnTo>
                    <a:pt x="321703" y="131978"/>
                  </a:lnTo>
                  <a:lnTo>
                    <a:pt x="323342" y="133121"/>
                  </a:lnTo>
                  <a:lnTo>
                    <a:pt x="322656" y="131978"/>
                  </a:lnTo>
                  <a:lnTo>
                    <a:pt x="320738" y="125374"/>
                  </a:lnTo>
                  <a:lnTo>
                    <a:pt x="321437" y="133248"/>
                  </a:lnTo>
                  <a:lnTo>
                    <a:pt x="320878" y="132105"/>
                  </a:lnTo>
                  <a:lnTo>
                    <a:pt x="319684" y="129692"/>
                  </a:lnTo>
                  <a:lnTo>
                    <a:pt x="319570" y="128930"/>
                  </a:lnTo>
                  <a:lnTo>
                    <a:pt x="318528" y="127152"/>
                  </a:lnTo>
                  <a:lnTo>
                    <a:pt x="318858" y="132105"/>
                  </a:lnTo>
                  <a:lnTo>
                    <a:pt x="317741" y="131851"/>
                  </a:lnTo>
                  <a:lnTo>
                    <a:pt x="317639" y="131216"/>
                  </a:lnTo>
                  <a:lnTo>
                    <a:pt x="317500" y="130835"/>
                  </a:lnTo>
                  <a:lnTo>
                    <a:pt x="317652" y="134404"/>
                  </a:lnTo>
                  <a:lnTo>
                    <a:pt x="316687" y="135712"/>
                  </a:lnTo>
                  <a:lnTo>
                    <a:pt x="316344" y="136296"/>
                  </a:lnTo>
                  <a:lnTo>
                    <a:pt x="316230" y="136931"/>
                  </a:lnTo>
                  <a:lnTo>
                    <a:pt x="316331" y="137185"/>
                  </a:lnTo>
                  <a:lnTo>
                    <a:pt x="315658" y="138074"/>
                  </a:lnTo>
                  <a:lnTo>
                    <a:pt x="314998" y="136664"/>
                  </a:lnTo>
                  <a:lnTo>
                    <a:pt x="314058" y="135661"/>
                  </a:lnTo>
                  <a:lnTo>
                    <a:pt x="313283" y="132867"/>
                  </a:lnTo>
                  <a:lnTo>
                    <a:pt x="314058" y="132486"/>
                  </a:lnTo>
                  <a:lnTo>
                    <a:pt x="312724" y="129057"/>
                  </a:lnTo>
                  <a:lnTo>
                    <a:pt x="313042" y="132867"/>
                  </a:lnTo>
                  <a:lnTo>
                    <a:pt x="312445" y="132359"/>
                  </a:lnTo>
                  <a:lnTo>
                    <a:pt x="312089" y="130835"/>
                  </a:lnTo>
                  <a:lnTo>
                    <a:pt x="311150" y="131470"/>
                  </a:lnTo>
                  <a:lnTo>
                    <a:pt x="311086" y="132105"/>
                  </a:lnTo>
                  <a:lnTo>
                    <a:pt x="311950" y="135661"/>
                  </a:lnTo>
                  <a:lnTo>
                    <a:pt x="310527" y="135661"/>
                  </a:lnTo>
                  <a:lnTo>
                    <a:pt x="310959" y="136804"/>
                  </a:lnTo>
                  <a:lnTo>
                    <a:pt x="311200" y="140995"/>
                  </a:lnTo>
                  <a:lnTo>
                    <a:pt x="310934" y="139852"/>
                  </a:lnTo>
                  <a:lnTo>
                    <a:pt x="310908" y="139725"/>
                  </a:lnTo>
                  <a:lnTo>
                    <a:pt x="310857" y="139471"/>
                  </a:lnTo>
                  <a:lnTo>
                    <a:pt x="310794" y="139217"/>
                  </a:lnTo>
                  <a:lnTo>
                    <a:pt x="310502" y="137947"/>
                  </a:lnTo>
                  <a:lnTo>
                    <a:pt x="309791" y="134772"/>
                  </a:lnTo>
                  <a:lnTo>
                    <a:pt x="309778" y="137947"/>
                  </a:lnTo>
                  <a:lnTo>
                    <a:pt x="308571" y="133883"/>
                  </a:lnTo>
                  <a:lnTo>
                    <a:pt x="308305" y="135153"/>
                  </a:lnTo>
                  <a:lnTo>
                    <a:pt x="307848" y="138074"/>
                  </a:lnTo>
                  <a:lnTo>
                    <a:pt x="307733" y="138328"/>
                  </a:lnTo>
                  <a:lnTo>
                    <a:pt x="307124" y="139217"/>
                  </a:lnTo>
                  <a:lnTo>
                    <a:pt x="307009" y="137680"/>
                  </a:lnTo>
                  <a:lnTo>
                    <a:pt x="306616" y="139344"/>
                  </a:lnTo>
                  <a:lnTo>
                    <a:pt x="305650" y="139471"/>
                  </a:lnTo>
                  <a:lnTo>
                    <a:pt x="305447" y="138582"/>
                  </a:lnTo>
                  <a:lnTo>
                    <a:pt x="305346" y="138074"/>
                  </a:lnTo>
                  <a:lnTo>
                    <a:pt x="303936" y="131597"/>
                  </a:lnTo>
                  <a:lnTo>
                    <a:pt x="302666" y="138074"/>
                  </a:lnTo>
                  <a:lnTo>
                    <a:pt x="301726" y="135534"/>
                  </a:lnTo>
                  <a:lnTo>
                    <a:pt x="300520" y="132232"/>
                  </a:lnTo>
                  <a:lnTo>
                    <a:pt x="299504" y="135534"/>
                  </a:lnTo>
                  <a:lnTo>
                    <a:pt x="296849" y="131724"/>
                  </a:lnTo>
                  <a:lnTo>
                    <a:pt x="294970" y="132740"/>
                  </a:lnTo>
                  <a:lnTo>
                    <a:pt x="297078" y="138582"/>
                  </a:lnTo>
                  <a:lnTo>
                    <a:pt x="295135" y="134493"/>
                  </a:lnTo>
                  <a:lnTo>
                    <a:pt x="294436" y="132994"/>
                  </a:lnTo>
                  <a:lnTo>
                    <a:pt x="294652" y="133908"/>
                  </a:lnTo>
                  <a:lnTo>
                    <a:pt x="293954" y="133007"/>
                  </a:lnTo>
                  <a:lnTo>
                    <a:pt x="294906" y="134886"/>
                  </a:lnTo>
                  <a:lnTo>
                    <a:pt x="295059" y="135509"/>
                  </a:lnTo>
                  <a:lnTo>
                    <a:pt x="293662" y="136525"/>
                  </a:lnTo>
                  <a:lnTo>
                    <a:pt x="295287" y="139153"/>
                  </a:lnTo>
                  <a:lnTo>
                    <a:pt x="294944" y="138061"/>
                  </a:lnTo>
                  <a:lnTo>
                    <a:pt x="295071" y="135559"/>
                  </a:lnTo>
                  <a:lnTo>
                    <a:pt x="295808" y="138455"/>
                  </a:lnTo>
                  <a:lnTo>
                    <a:pt x="295910" y="139344"/>
                  </a:lnTo>
                  <a:lnTo>
                    <a:pt x="295630" y="139725"/>
                  </a:lnTo>
                  <a:lnTo>
                    <a:pt x="295427" y="139598"/>
                  </a:lnTo>
                  <a:lnTo>
                    <a:pt x="295287" y="139217"/>
                  </a:lnTo>
                  <a:lnTo>
                    <a:pt x="294373" y="137820"/>
                  </a:lnTo>
                  <a:lnTo>
                    <a:pt x="293001" y="135712"/>
                  </a:lnTo>
                  <a:lnTo>
                    <a:pt x="292290" y="134137"/>
                  </a:lnTo>
                  <a:lnTo>
                    <a:pt x="293154" y="134391"/>
                  </a:lnTo>
                  <a:lnTo>
                    <a:pt x="293090" y="134137"/>
                  </a:lnTo>
                  <a:lnTo>
                    <a:pt x="292785" y="132994"/>
                  </a:lnTo>
                  <a:lnTo>
                    <a:pt x="291693" y="132740"/>
                  </a:lnTo>
                  <a:lnTo>
                    <a:pt x="291706" y="132232"/>
                  </a:lnTo>
                  <a:lnTo>
                    <a:pt x="291757" y="130454"/>
                  </a:lnTo>
                  <a:lnTo>
                    <a:pt x="290728" y="128930"/>
                  </a:lnTo>
                  <a:lnTo>
                    <a:pt x="291223" y="130581"/>
                  </a:lnTo>
                  <a:lnTo>
                    <a:pt x="291338" y="131216"/>
                  </a:lnTo>
                  <a:lnTo>
                    <a:pt x="291096" y="132232"/>
                  </a:lnTo>
                  <a:lnTo>
                    <a:pt x="290334" y="131470"/>
                  </a:lnTo>
                  <a:lnTo>
                    <a:pt x="291579" y="133756"/>
                  </a:lnTo>
                  <a:lnTo>
                    <a:pt x="291706" y="134645"/>
                  </a:lnTo>
                  <a:lnTo>
                    <a:pt x="291134" y="137820"/>
                  </a:lnTo>
                  <a:lnTo>
                    <a:pt x="290880" y="136550"/>
                  </a:lnTo>
                  <a:lnTo>
                    <a:pt x="290131" y="132867"/>
                  </a:lnTo>
                  <a:lnTo>
                    <a:pt x="289394" y="129184"/>
                  </a:lnTo>
                  <a:lnTo>
                    <a:pt x="288709" y="132867"/>
                  </a:lnTo>
                  <a:lnTo>
                    <a:pt x="288709" y="132105"/>
                  </a:lnTo>
                  <a:lnTo>
                    <a:pt x="288709" y="130708"/>
                  </a:lnTo>
                  <a:lnTo>
                    <a:pt x="288251" y="132105"/>
                  </a:lnTo>
                  <a:lnTo>
                    <a:pt x="286042" y="131343"/>
                  </a:lnTo>
                  <a:lnTo>
                    <a:pt x="286435" y="136550"/>
                  </a:lnTo>
                  <a:lnTo>
                    <a:pt x="286105" y="135712"/>
                  </a:lnTo>
                  <a:lnTo>
                    <a:pt x="285635" y="134264"/>
                  </a:lnTo>
                  <a:lnTo>
                    <a:pt x="285750" y="133756"/>
                  </a:lnTo>
                  <a:lnTo>
                    <a:pt x="285800" y="133629"/>
                  </a:lnTo>
                  <a:lnTo>
                    <a:pt x="283895" y="133248"/>
                  </a:lnTo>
                  <a:lnTo>
                    <a:pt x="283070" y="139852"/>
                  </a:lnTo>
                  <a:lnTo>
                    <a:pt x="282054" y="138455"/>
                  </a:lnTo>
                  <a:lnTo>
                    <a:pt x="281127" y="137185"/>
                  </a:lnTo>
                  <a:lnTo>
                    <a:pt x="281012" y="136804"/>
                  </a:lnTo>
                  <a:lnTo>
                    <a:pt x="280847" y="135407"/>
                  </a:lnTo>
                  <a:lnTo>
                    <a:pt x="280733" y="135661"/>
                  </a:lnTo>
                  <a:lnTo>
                    <a:pt x="280657" y="136296"/>
                  </a:lnTo>
                  <a:lnTo>
                    <a:pt x="280885" y="138455"/>
                  </a:lnTo>
                  <a:lnTo>
                    <a:pt x="280758" y="138201"/>
                  </a:lnTo>
                  <a:lnTo>
                    <a:pt x="280149" y="136931"/>
                  </a:lnTo>
                  <a:lnTo>
                    <a:pt x="280022" y="136169"/>
                  </a:lnTo>
                  <a:lnTo>
                    <a:pt x="279958" y="135407"/>
                  </a:lnTo>
                  <a:lnTo>
                    <a:pt x="279781" y="135407"/>
                  </a:lnTo>
                  <a:lnTo>
                    <a:pt x="279501" y="138201"/>
                  </a:lnTo>
                  <a:lnTo>
                    <a:pt x="278968" y="137566"/>
                  </a:lnTo>
                  <a:lnTo>
                    <a:pt x="278866" y="135661"/>
                  </a:lnTo>
                  <a:lnTo>
                    <a:pt x="276745" y="134010"/>
                  </a:lnTo>
                  <a:lnTo>
                    <a:pt x="276910" y="136664"/>
                  </a:lnTo>
                  <a:lnTo>
                    <a:pt x="277037" y="140487"/>
                  </a:lnTo>
                  <a:lnTo>
                    <a:pt x="275920" y="141757"/>
                  </a:lnTo>
                  <a:lnTo>
                    <a:pt x="275844" y="141376"/>
                  </a:lnTo>
                  <a:lnTo>
                    <a:pt x="274980" y="137185"/>
                  </a:lnTo>
                  <a:lnTo>
                    <a:pt x="272516" y="135407"/>
                  </a:lnTo>
                  <a:lnTo>
                    <a:pt x="272402" y="134772"/>
                  </a:lnTo>
                  <a:lnTo>
                    <a:pt x="270306" y="134645"/>
                  </a:lnTo>
                  <a:lnTo>
                    <a:pt x="269811" y="138963"/>
                  </a:lnTo>
                  <a:lnTo>
                    <a:pt x="269697" y="139344"/>
                  </a:lnTo>
                  <a:lnTo>
                    <a:pt x="268287" y="141376"/>
                  </a:lnTo>
                  <a:lnTo>
                    <a:pt x="267716" y="140106"/>
                  </a:lnTo>
                  <a:lnTo>
                    <a:pt x="266153" y="136677"/>
                  </a:lnTo>
                  <a:lnTo>
                    <a:pt x="263994" y="140106"/>
                  </a:lnTo>
                  <a:lnTo>
                    <a:pt x="261620" y="137693"/>
                  </a:lnTo>
                  <a:lnTo>
                    <a:pt x="262051" y="138455"/>
                  </a:lnTo>
                  <a:lnTo>
                    <a:pt x="262128" y="141503"/>
                  </a:lnTo>
                  <a:lnTo>
                    <a:pt x="262013" y="141757"/>
                  </a:lnTo>
                  <a:lnTo>
                    <a:pt x="261391" y="140995"/>
                  </a:lnTo>
                  <a:lnTo>
                    <a:pt x="261404" y="145186"/>
                  </a:lnTo>
                  <a:lnTo>
                    <a:pt x="261162" y="143789"/>
                  </a:lnTo>
                  <a:lnTo>
                    <a:pt x="260680" y="140995"/>
                  </a:lnTo>
                  <a:lnTo>
                    <a:pt x="260845" y="140995"/>
                  </a:lnTo>
                  <a:lnTo>
                    <a:pt x="259740" y="137058"/>
                  </a:lnTo>
                  <a:lnTo>
                    <a:pt x="259054" y="138328"/>
                  </a:lnTo>
                  <a:lnTo>
                    <a:pt x="258343" y="138328"/>
                  </a:lnTo>
                  <a:lnTo>
                    <a:pt x="259270" y="143789"/>
                  </a:lnTo>
                  <a:lnTo>
                    <a:pt x="259080" y="143535"/>
                  </a:lnTo>
                  <a:lnTo>
                    <a:pt x="258597" y="142900"/>
                  </a:lnTo>
                  <a:lnTo>
                    <a:pt x="257175" y="140995"/>
                  </a:lnTo>
                  <a:lnTo>
                    <a:pt x="255612" y="141884"/>
                  </a:lnTo>
                  <a:lnTo>
                    <a:pt x="254254" y="142900"/>
                  </a:lnTo>
                  <a:lnTo>
                    <a:pt x="252730" y="140614"/>
                  </a:lnTo>
                  <a:lnTo>
                    <a:pt x="252514" y="142011"/>
                  </a:lnTo>
                  <a:lnTo>
                    <a:pt x="251980" y="142138"/>
                  </a:lnTo>
                  <a:lnTo>
                    <a:pt x="251777" y="143535"/>
                  </a:lnTo>
                  <a:lnTo>
                    <a:pt x="251320" y="140868"/>
                  </a:lnTo>
                  <a:lnTo>
                    <a:pt x="251282" y="140614"/>
                  </a:lnTo>
                  <a:lnTo>
                    <a:pt x="249275" y="139852"/>
                  </a:lnTo>
                  <a:lnTo>
                    <a:pt x="247878" y="140868"/>
                  </a:lnTo>
                  <a:lnTo>
                    <a:pt x="247815" y="138709"/>
                  </a:lnTo>
                  <a:lnTo>
                    <a:pt x="246938" y="138709"/>
                  </a:lnTo>
                  <a:lnTo>
                    <a:pt x="248246" y="147345"/>
                  </a:lnTo>
                  <a:lnTo>
                    <a:pt x="247484" y="147599"/>
                  </a:lnTo>
                  <a:lnTo>
                    <a:pt x="247421" y="147345"/>
                  </a:lnTo>
                  <a:lnTo>
                    <a:pt x="247015" y="145567"/>
                  </a:lnTo>
                  <a:lnTo>
                    <a:pt x="246722" y="144297"/>
                  </a:lnTo>
                  <a:lnTo>
                    <a:pt x="246570" y="143662"/>
                  </a:lnTo>
                  <a:lnTo>
                    <a:pt x="246481" y="143281"/>
                  </a:lnTo>
                  <a:lnTo>
                    <a:pt x="245021" y="143662"/>
                  </a:lnTo>
                  <a:lnTo>
                    <a:pt x="242849" y="140106"/>
                  </a:lnTo>
                  <a:lnTo>
                    <a:pt x="242062" y="144297"/>
                  </a:lnTo>
                  <a:lnTo>
                    <a:pt x="241846" y="142735"/>
                  </a:lnTo>
                  <a:lnTo>
                    <a:pt x="241909" y="142265"/>
                  </a:lnTo>
                  <a:lnTo>
                    <a:pt x="242011" y="142138"/>
                  </a:lnTo>
                  <a:lnTo>
                    <a:pt x="241287" y="142138"/>
                  </a:lnTo>
                  <a:lnTo>
                    <a:pt x="240792" y="141630"/>
                  </a:lnTo>
                  <a:lnTo>
                    <a:pt x="238823" y="139598"/>
                  </a:lnTo>
                  <a:lnTo>
                    <a:pt x="239318" y="141973"/>
                  </a:lnTo>
                  <a:lnTo>
                    <a:pt x="239407" y="141630"/>
                  </a:lnTo>
                  <a:lnTo>
                    <a:pt x="239356" y="142138"/>
                  </a:lnTo>
                  <a:lnTo>
                    <a:pt x="240080" y="145567"/>
                  </a:lnTo>
                  <a:lnTo>
                    <a:pt x="239318" y="141973"/>
                  </a:lnTo>
                  <a:lnTo>
                    <a:pt x="237959" y="147345"/>
                  </a:lnTo>
                  <a:lnTo>
                    <a:pt x="237617" y="144424"/>
                  </a:lnTo>
                  <a:lnTo>
                    <a:pt x="237578" y="149377"/>
                  </a:lnTo>
                  <a:lnTo>
                    <a:pt x="236893" y="150393"/>
                  </a:lnTo>
                  <a:lnTo>
                    <a:pt x="236702" y="150139"/>
                  </a:lnTo>
                  <a:lnTo>
                    <a:pt x="236588" y="149860"/>
                  </a:lnTo>
                  <a:lnTo>
                    <a:pt x="236372" y="148361"/>
                  </a:lnTo>
                  <a:lnTo>
                    <a:pt x="236245" y="148107"/>
                  </a:lnTo>
                  <a:lnTo>
                    <a:pt x="235750" y="147472"/>
                  </a:lnTo>
                  <a:lnTo>
                    <a:pt x="236601" y="151663"/>
                  </a:lnTo>
                  <a:lnTo>
                    <a:pt x="235559" y="150393"/>
                  </a:lnTo>
                  <a:lnTo>
                    <a:pt x="235483" y="148361"/>
                  </a:lnTo>
                  <a:lnTo>
                    <a:pt x="234670" y="148234"/>
                  </a:lnTo>
                  <a:lnTo>
                    <a:pt x="234759" y="148615"/>
                  </a:lnTo>
                  <a:lnTo>
                    <a:pt x="234873" y="149860"/>
                  </a:lnTo>
                  <a:lnTo>
                    <a:pt x="234746" y="151663"/>
                  </a:lnTo>
                  <a:lnTo>
                    <a:pt x="234518" y="152679"/>
                  </a:lnTo>
                  <a:lnTo>
                    <a:pt x="234149" y="152171"/>
                  </a:lnTo>
                  <a:lnTo>
                    <a:pt x="233235" y="150901"/>
                  </a:lnTo>
                  <a:lnTo>
                    <a:pt x="232702" y="148361"/>
                  </a:lnTo>
                  <a:lnTo>
                    <a:pt x="232765" y="152171"/>
                  </a:lnTo>
                  <a:lnTo>
                    <a:pt x="232460" y="151841"/>
                  </a:lnTo>
                  <a:lnTo>
                    <a:pt x="232460" y="165252"/>
                  </a:lnTo>
                  <a:lnTo>
                    <a:pt x="232232" y="165125"/>
                  </a:lnTo>
                  <a:lnTo>
                    <a:pt x="231978" y="165252"/>
                  </a:lnTo>
                  <a:lnTo>
                    <a:pt x="231673" y="165252"/>
                  </a:lnTo>
                  <a:lnTo>
                    <a:pt x="231648" y="165125"/>
                  </a:lnTo>
                  <a:lnTo>
                    <a:pt x="231546" y="164617"/>
                  </a:lnTo>
                  <a:lnTo>
                    <a:pt x="231419" y="163728"/>
                  </a:lnTo>
                  <a:lnTo>
                    <a:pt x="231381" y="163220"/>
                  </a:lnTo>
                  <a:lnTo>
                    <a:pt x="231559" y="163220"/>
                  </a:lnTo>
                  <a:lnTo>
                    <a:pt x="231609" y="164033"/>
                  </a:lnTo>
                  <a:lnTo>
                    <a:pt x="232067" y="164490"/>
                  </a:lnTo>
                  <a:lnTo>
                    <a:pt x="232460" y="165252"/>
                  </a:lnTo>
                  <a:lnTo>
                    <a:pt x="232460" y="151841"/>
                  </a:lnTo>
                  <a:lnTo>
                    <a:pt x="232308" y="151663"/>
                  </a:lnTo>
                  <a:lnTo>
                    <a:pt x="232181" y="151498"/>
                  </a:lnTo>
                  <a:lnTo>
                    <a:pt x="232067" y="150901"/>
                  </a:lnTo>
                  <a:lnTo>
                    <a:pt x="231952" y="149377"/>
                  </a:lnTo>
                  <a:lnTo>
                    <a:pt x="231584" y="148996"/>
                  </a:lnTo>
                  <a:lnTo>
                    <a:pt x="230619" y="147980"/>
                  </a:lnTo>
                  <a:lnTo>
                    <a:pt x="230784" y="148996"/>
                  </a:lnTo>
                  <a:lnTo>
                    <a:pt x="230720" y="148640"/>
                  </a:lnTo>
                  <a:lnTo>
                    <a:pt x="230720" y="165633"/>
                  </a:lnTo>
                  <a:lnTo>
                    <a:pt x="230301" y="165887"/>
                  </a:lnTo>
                  <a:lnTo>
                    <a:pt x="230670" y="165646"/>
                  </a:lnTo>
                  <a:lnTo>
                    <a:pt x="230720" y="148640"/>
                  </a:lnTo>
                  <a:lnTo>
                    <a:pt x="230682" y="148424"/>
                  </a:lnTo>
                  <a:lnTo>
                    <a:pt x="230682" y="153187"/>
                  </a:lnTo>
                  <a:lnTo>
                    <a:pt x="230047" y="151917"/>
                  </a:lnTo>
                  <a:lnTo>
                    <a:pt x="229412" y="150647"/>
                  </a:lnTo>
                  <a:lnTo>
                    <a:pt x="229285" y="150139"/>
                  </a:lnTo>
                  <a:lnTo>
                    <a:pt x="229184" y="149504"/>
                  </a:lnTo>
                  <a:lnTo>
                    <a:pt x="229057" y="149123"/>
                  </a:lnTo>
                  <a:lnTo>
                    <a:pt x="228930" y="148869"/>
                  </a:lnTo>
                  <a:lnTo>
                    <a:pt x="229958" y="148742"/>
                  </a:lnTo>
                  <a:lnTo>
                    <a:pt x="230505" y="148742"/>
                  </a:lnTo>
                  <a:lnTo>
                    <a:pt x="230682" y="153187"/>
                  </a:lnTo>
                  <a:lnTo>
                    <a:pt x="230682" y="148424"/>
                  </a:lnTo>
                  <a:lnTo>
                    <a:pt x="230606" y="147980"/>
                  </a:lnTo>
                  <a:lnTo>
                    <a:pt x="230593" y="147853"/>
                  </a:lnTo>
                  <a:lnTo>
                    <a:pt x="230352" y="146329"/>
                  </a:lnTo>
                  <a:lnTo>
                    <a:pt x="229463" y="145948"/>
                  </a:lnTo>
                  <a:lnTo>
                    <a:pt x="229539" y="142265"/>
                  </a:lnTo>
                  <a:lnTo>
                    <a:pt x="229196" y="144297"/>
                  </a:lnTo>
                  <a:lnTo>
                    <a:pt x="228739" y="148869"/>
                  </a:lnTo>
                  <a:lnTo>
                    <a:pt x="228066" y="148107"/>
                  </a:lnTo>
                  <a:lnTo>
                    <a:pt x="227736" y="147726"/>
                  </a:lnTo>
                  <a:lnTo>
                    <a:pt x="227558" y="147091"/>
                  </a:lnTo>
                  <a:lnTo>
                    <a:pt x="227520" y="146964"/>
                  </a:lnTo>
                  <a:lnTo>
                    <a:pt x="227533" y="146456"/>
                  </a:lnTo>
                  <a:lnTo>
                    <a:pt x="227304" y="146329"/>
                  </a:lnTo>
                  <a:lnTo>
                    <a:pt x="227177" y="146583"/>
                  </a:lnTo>
                  <a:lnTo>
                    <a:pt x="227088" y="146964"/>
                  </a:lnTo>
                  <a:lnTo>
                    <a:pt x="226542" y="146329"/>
                  </a:lnTo>
                  <a:lnTo>
                    <a:pt x="226301" y="146329"/>
                  </a:lnTo>
                  <a:lnTo>
                    <a:pt x="226187" y="145757"/>
                  </a:lnTo>
                  <a:lnTo>
                    <a:pt x="226187" y="146329"/>
                  </a:lnTo>
                  <a:lnTo>
                    <a:pt x="225920" y="146583"/>
                  </a:lnTo>
                  <a:lnTo>
                    <a:pt x="225894" y="149250"/>
                  </a:lnTo>
                  <a:lnTo>
                    <a:pt x="225894" y="149415"/>
                  </a:lnTo>
                  <a:lnTo>
                    <a:pt x="225894" y="149250"/>
                  </a:lnTo>
                  <a:lnTo>
                    <a:pt x="225894" y="146608"/>
                  </a:lnTo>
                  <a:lnTo>
                    <a:pt x="225831" y="145313"/>
                  </a:lnTo>
                  <a:lnTo>
                    <a:pt x="225882" y="145186"/>
                  </a:lnTo>
                  <a:lnTo>
                    <a:pt x="226187" y="146329"/>
                  </a:lnTo>
                  <a:lnTo>
                    <a:pt x="226187" y="145757"/>
                  </a:lnTo>
                  <a:lnTo>
                    <a:pt x="226072" y="145186"/>
                  </a:lnTo>
                  <a:lnTo>
                    <a:pt x="225869" y="144170"/>
                  </a:lnTo>
                  <a:lnTo>
                    <a:pt x="225171" y="145313"/>
                  </a:lnTo>
                  <a:lnTo>
                    <a:pt x="224739" y="145186"/>
                  </a:lnTo>
                  <a:lnTo>
                    <a:pt x="225221" y="148107"/>
                  </a:lnTo>
                  <a:lnTo>
                    <a:pt x="224599" y="147726"/>
                  </a:lnTo>
                  <a:lnTo>
                    <a:pt x="225399" y="149860"/>
                  </a:lnTo>
                  <a:lnTo>
                    <a:pt x="225729" y="149529"/>
                  </a:lnTo>
                  <a:lnTo>
                    <a:pt x="225666" y="149707"/>
                  </a:lnTo>
                  <a:lnTo>
                    <a:pt x="225933" y="150329"/>
                  </a:lnTo>
                  <a:lnTo>
                    <a:pt x="225894" y="149504"/>
                  </a:lnTo>
                  <a:lnTo>
                    <a:pt x="226491" y="149250"/>
                  </a:lnTo>
                  <a:lnTo>
                    <a:pt x="226898" y="149123"/>
                  </a:lnTo>
                  <a:lnTo>
                    <a:pt x="226758" y="150901"/>
                  </a:lnTo>
                  <a:lnTo>
                    <a:pt x="226631" y="151917"/>
                  </a:lnTo>
                  <a:lnTo>
                    <a:pt x="225933" y="150393"/>
                  </a:lnTo>
                  <a:lnTo>
                    <a:pt x="226060" y="155219"/>
                  </a:lnTo>
                  <a:lnTo>
                    <a:pt x="225945" y="154838"/>
                  </a:lnTo>
                  <a:lnTo>
                    <a:pt x="225869" y="154584"/>
                  </a:lnTo>
                  <a:lnTo>
                    <a:pt x="224878" y="151155"/>
                  </a:lnTo>
                  <a:lnTo>
                    <a:pt x="223545" y="149250"/>
                  </a:lnTo>
                  <a:lnTo>
                    <a:pt x="223431" y="148996"/>
                  </a:lnTo>
                  <a:lnTo>
                    <a:pt x="223329" y="148488"/>
                  </a:lnTo>
                  <a:lnTo>
                    <a:pt x="222948" y="146710"/>
                  </a:lnTo>
                  <a:lnTo>
                    <a:pt x="221932" y="148488"/>
                  </a:lnTo>
                  <a:lnTo>
                    <a:pt x="220141" y="148234"/>
                  </a:lnTo>
                  <a:lnTo>
                    <a:pt x="220129" y="153187"/>
                  </a:lnTo>
                  <a:lnTo>
                    <a:pt x="220002" y="154203"/>
                  </a:lnTo>
                  <a:lnTo>
                    <a:pt x="219875" y="154584"/>
                  </a:lnTo>
                  <a:lnTo>
                    <a:pt x="219456" y="152171"/>
                  </a:lnTo>
                  <a:lnTo>
                    <a:pt x="219316" y="151663"/>
                  </a:lnTo>
                  <a:lnTo>
                    <a:pt x="219367" y="150901"/>
                  </a:lnTo>
                  <a:lnTo>
                    <a:pt x="219621" y="150901"/>
                  </a:lnTo>
                  <a:lnTo>
                    <a:pt x="219621" y="150139"/>
                  </a:lnTo>
                  <a:lnTo>
                    <a:pt x="219100" y="151663"/>
                  </a:lnTo>
                  <a:lnTo>
                    <a:pt x="218186" y="151282"/>
                  </a:lnTo>
                  <a:lnTo>
                    <a:pt x="217576" y="151028"/>
                  </a:lnTo>
                  <a:lnTo>
                    <a:pt x="217627" y="151498"/>
                  </a:lnTo>
                  <a:lnTo>
                    <a:pt x="217766" y="151409"/>
                  </a:lnTo>
                  <a:lnTo>
                    <a:pt x="217652" y="151790"/>
                  </a:lnTo>
                  <a:lnTo>
                    <a:pt x="217805" y="151536"/>
                  </a:lnTo>
                  <a:lnTo>
                    <a:pt x="217703" y="152298"/>
                  </a:lnTo>
                  <a:lnTo>
                    <a:pt x="217944" y="154838"/>
                  </a:lnTo>
                  <a:lnTo>
                    <a:pt x="216789" y="153187"/>
                  </a:lnTo>
                  <a:lnTo>
                    <a:pt x="217487" y="152044"/>
                  </a:lnTo>
                  <a:lnTo>
                    <a:pt x="217576" y="151917"/>
                  </a:lnTo>
                  <a:lnTo>
                    <a:pt x="217627" y="151498"/>
                  </a:lnTo>
                  <a:lnTo>
                    <a:pt x="216789" y="152044"/>
                  </a:lnTo>
                  <a:lnTo>
                    <a:pt x="216789" y="150901"/>
                  </a:lnTo>
                  <a:lnTo>
                    <a:pt x="214934" y="149885"/>
                  </a:lnTo>
                  <a:lnTo>
                    <a:pt x="213766" y="152933"/>
                  </a:lnTo>
                  <a:lnTo>
                    <a:pt x="212496" y="155600"/>
                  </a:lnTo>
                  <a:lnTo>
                    <a:pt x="211785" y="154965"/>
                  </a:lnTo>
                  <a:lnTo>
                    <a:pt x="210350" y="153695"/>
                  </a:lnTo>
                  <a:lnTo>
                    <a:pt x="210743" y="154330"/>
                  </a:lnTo>
                  <a:lnTo>
                    <a:pt x="210858" y="154965"/>
                  </a:lnTo>
                  <a:lnTo>
                    <a:pt x="207302" y="151917"/>
                  </a:lnTo>
                  <a:lnTo>
                    <a:pt x="204876" y="159156"/>
                  </a:lnTo>
                  <a:lnTo>
                    <a:pt x="203581" y="157378"/>
                  </a:lnTo>
                  <a:lnTo>
                    <a:pt x="201104" y="153949"/>
                  </a:lnTo>
                  <a:lnTo>
                    <a:pt x="200101" y="152933"/>
                  </a:lnTo>
                  <a:lnTo>
                    <a:pt x="200202" y="156108"/>
                  </a:lnTo>
                  <a:lnTo>
                    <a:pt x="199999" y="157378"/>
                  </a:lnTo>
                  <a:lnTo>
                    <a:pt x="199428" y="154203"/>
                  </a:lnTo>
                  <a:lnTo>
                    <a:pt x="199034" y="157251"/>
                  </a:lnTo>
                  <a:lnTo>
                    <a:pt x="198920" y="158013"/>
                  </a:lnTo>
                  <a:lnTo>
                    <a:pt x="197967" y="160807"/>
                  </a:lnTo>
                  <a:lnTo>
                    <a:pt x="197650" y="159283"/>
                  </a:lnTo>
                  <a:lnTo>
                    <a:pt x="197332" y="157759"/>
                  </a:lnTo>
                  <a:lnTo>
                    <a:pt x="195795" y="150520"/>
                  </a:lnTo>
                  <a:lnTo>
                    <a:pt x="194932" y="154838"/>
                  </a:lnTo>
                  <a:lnTo>
                    <a:pt x="194843" y="156108"/>
                  </a:lnTo>
                  <a:lnTo>
                    <a:pt x="195224" y="157759"/>
                  </a:lnTo>
                  <a:lnTo>
                    <a:pt x="194576" y="157505"/>
                  </a:lnTo>
                  <a:lnTo>
                    <a:pt x="193497" y="159283"/>
                  </a:lnTo>
                  <a:lnTo>
                    <a:pt x="193382" y="159029"/>
                  </a:lnTo>
                  <a:lnTo>
                    <a:pt x="193116" y="158267"/>
                  </a:lnTo>
                  <a:lnTo>
                    <a:pt x="192989" y="157759"/>
                  </a:lnTo>
                  <a:lnTo>
                    <a:pt x="192811" y="156362"/>
                  </a:lnTo>
                  <a:lnTo>
                    <a:pt x="191693" y="159283"/>
                  </a:lnTo>
                  <a:lnTo>
                    <a:pt x="190436" y="158267"/>
                  </a:lnTo>
                  <a:lnTo>
                    <a:pt x="191122" y="152806"/>
                  </a:lnTo>
                  <a:lnTo>
                    <a:pt x="189471" y="152679"/>
                  </a:lnTo>
                  <a:lnTo>
                    <a:pt x="188937" y="153314"/>
                  </a:lnTo>
                  <a:lnTo>
                    <a:pt x="188404" y="156743"/>
                  </a:lnTo>
                  <a:lnTo>
                    <a:pt x="188315" y="157759"/>
                  </a:lnTo>
                  <a:lnTo>
                    <a:pt x="188607" y="158648"/>
                  </a:lnTo>
                  <a:lnTo>
                    <a:pt x="188874" y="158775"/>
                  </a:lnTo>
                  <a:lnTo>
                    <a:pt x="189293" y="159537"/>
                  </a:lnTo>
                  <a:lnTo>
                    <a:pt x="189369" y="159791"/>
                  </a:lnTo>
                  <a:lnTo>
                    <a:pt x="189484" y="161442"/>
                  </a:lnTo>
                  <a:lnTo>
                    <a:pt x="189293" y="161823"/>
                  </a:lnTo>
                  <a:lnTo>
                    <a:pt x="189217" y="163601"/>
                  </a:lnTo>
                  <a:lnTo>
                    <a:pt x="189471" y="166395"/>
                  </a:lnTo>
                  <a:lnTo>
                    <a:pt x="189585" y="169824"/>
                  </a:lnTo>
                  <a:lnTo>
                    <a:pt x="189712" y="172237"/>
                  </a:lnTo>
                  <a:lnTo>
                    <a:pt x="191401" y="175285"/>
                  </a:lnTo>
                  <a:lnTo>
                    <a:pt x="192024" y="172237"/>
                  </a:lnTo>
                  <a:lnTo>
                    <a:pt x="192608" y="174523"/>
                  </a:lnTo>
                  <a:lnTo>
                    <a:pt x="191808" y="174777"/>
                  </a:lnTo>
                  <a:lnTo>
                    <a:pt x="192506" y="176936"/>
                  </a:lnTo>
                  <a:lnTo>
                    <a:pt x="192608" y="174777"/>
                  </a:lnTo>
                  <a:lnTo>
                    <a:pt x="192760" y="173634"/>
                  </a:lnTo>
                  <a:lnTo>
                    <a:pt x="193014" y="174904"/>
                  </a:lnTo>
                  <a:lnTo>
                    <a:pt x="193205" y="175666"/>
                  </a:lnTo>
                  <a:lnTo>
                    <a:pt x="193459" y="176174"/>
                  </a:lnTo>
                  <a:lnTo>
                    <a:pt x="193687" y="173634"/>
                  </a:lnTo>
                  <a:lnTo>
                    <a:pt x="193814" y="172237"/>
                  </a:lnTo>
                  <a:lnTo>
                    <a:pt x="193890" y="171348"/>
                  </a:lnTo>
                  <a:lnTo>
                    <a:pt x="193916" y="171500"/>
                  </a:lnTo>
                  <a:lnTo>
                    <a:pt x="193967" y="171348"/>
                  </a:lnTo>
                  <a:lnTo>
                    <a:pt x="194310" y="170459"/>
                  </a:lnTo>
                  <a:lnTo>
                    <a:pt x="194970" y="172491"/>
                  </a:lnTo>
                  <a:lnTo>
                    <a:pt x="195097" y="174396"/>
                  </a:lnTo>
                  <a:lnTo>
                    <a:pt x="195414" y="172491"/>
                  </a:lnTo>
                  <a:lnTo>
                    <a:pt x="195503" y="172999"/>
                  </a:lnTo>
                  <a:lnTo>
                    <a:pt x="195618" y="174294"/>
                  </a:lnTo>
                  <a:lnTo>
                    <a:pt x="195770" y="173507"/>
                  </a:lnTo>
                  <a:lnTo>
                    <a:pt x="196659" y="174269"/>
                  </a:lnTo>
                  <a:lnTo>
                    <a:pt x="196646" y="173507"/>
                  </a:lnTo>
                  <a:lnTo>
                    <a:pt x="196634" y="172491"/>
                  </a:lnTo>
                  <a:lnTo>
                    <a:pt x="196621" y="171729"/>
                  </a:lnTo>
                  <a:lnTo>
                    <a:pt x="197421" y="174396"/>
                  </a:lnTo>
                  <a:lnTo>
                    <a:pt x="197980" y="171729"/>
                  </a:lnTo>
                  <a:lnTo>
                    <a:pt x="198158" y="170840"/>
                  </a:lnTo>
                  <a:lnTo>
                    <a:pt x="198653" y="175412"/>
                  </a:lnTo>
                  <a:lnTo>
                    <a:pt x="198767" y="173761"/>
                  </a:lnTo>
                  <a:lnTo>
                    <a:pt x="199085" y="171729"/>
                  </a:lnTo>
                  <a:lnTo>
                    <a:pt x="199504" y="171475"/>
                  </a:lnTo>
                  <a:lnTo>
                    <a:pt x="199339" y="177063"/>
                  </a:lnTo>
                  <a:lnTo>
                    <a:pt x="201206" y="171602"/>
                  </a:lnTo>
                  <a:lnTo>
                    <a:pt x="201701" y="177444"/>
                  </a:lnTo>
                  <a:lnTo>
                    <a:pt x="201701" y="172491"/>
                  </a:lnTo>
                  <a:lnTo>
                    <a:pt x="203606" y="175031"/>
                  </a:lnTo>
                  <a:lnTo>
                    <a:pt x="204279" y="172491"/>
                  </a:lnTo>
                  <a:lnTo>
                    <a:pt x="204343" y="172237"/>
                  </a:lnTo>
                  <a:lnTo>
                    <a:pt x="204393" y="173253"/>
                  </a:lnTo>
                  <a:lnTo>
                    <a:pt x="204838" y="173507"/>
                  </a:lnTo>
                  <a:lnTo>
                    <a:pt x="205155" y="174904"/>
                  </a:lnTo>
                  <a:lnTo>
                    <a:pt x="205257" y="175158"/>
                  </a:lnTo>
                  <a:lnTo>
                    <a:pt x="205689" y="175920"/>
                  </a:lnTo>
                  <a:lnTo>
                    <a:pt x="205308" y="172237"/>
                  </a:lnTo>
                  <a:lnTo>
                    <a:pt x="205359" y="171602"/>
                  </a:lnTo>
                  <a:lnTo>
                    <a:pt x="205460" y="171475"/>
                  </a:lnTo>
                  <a:lnTo>
                    <a:pt x="205968" y="170840"/>
                  </a:lnTo>
                  <a:lnTo>
                    <a:pt x="206082" y="170459"/>
                  </a:lnTo>
                  <a:lnTo>
                    <a:pt x="206260" y="168173"/>
                  </a:lnTo>
                  <a:lnTo>
                    <a:pt x="207479" y="171983"/>
                  </a:lnTo>
                  <a:lnTo>
                    <a:pt x="206552" y="172872"/>
                  </a:lnTo>
                  <a:lnTo>
                    <a:pt x="206438" y="173126"/>
                  </a:lnTo>
                  <a:lnTo>
                    <a:pt x="207124" y="176682"/>
                  </a:lnTo>
                  <a:lnTo>
                    <a:pt x="206679" y="173380"/>
                  </a:lnTo>
                  <a:lnTo>
                    <a:pt x="207987" y="173253"/>
                  </a:lnTo>
                  <a:lnTo>
                    <a:pt x="207378" y="170586"/>
                  </a:lnTo>
                  <a:lnTo>
                    <a:pt x="208241" y="172872"/>
                  </a:lnTo>
                  <a:lnTo>
                    <a:pt x="208000" y="171602"/>
                  </a:lnTo>
                  <a:lnTo>
                    <a:pt x="208737" y="175031"/>
                  </a:lnTo>
                  <a:lnTo>
                    <a:pt x="208368" y="171602"/>
                  </a:lnTo>
                  <a:lnTo>
                    <a:pt x="208254" y="170586"/>
                  </a:lnTo>
                  <a:lnTo>
                    <a:pt x="208178" y="169824"/>
                  </a:lnTo>
                  <a:lnTo>
                    <a:pt x="209143" y="174015"/>
                  </a:lnTo>
                  <a:lnTo>
                    <a:pt x="209207" y="170840"/>
                  </a:lnTo>
                  <a:lnTo>
                    <a:pt x="210146" y="172872"/>
                  </a:lnTo>
                  <a:lnTo>
                    <a:pt x="210248" y="173888"/>
                  </a:lnTo>
                  <a:lnTo>
                    <a:pt x="210019" y="175666"/>
                  </a:lnTo>
                  <a:lnTo>
                    <a:pt x="210718" y="173888"/>
                  </a:lnTo>
                  <a:lnTo>
                    <a:pt x="210985" y="174510"/>
                  </a:lnTo>
                  <a:lnTo>
                    <a:pt x="210820" y="173888"/>
                  </a:lnTo>
                  <a:lnTo>
                    <a:pt x="210693" y="172999"/>
                  </a:lnTo>
                  <a:lnTo>
                    <a:pt x="210807" y="171094"/>
                  </a:lnTo>
                  <a:lnTo>
                    <a:pt x="210997" y="170840"/>
                  </a:lnTo>
                  <a:lnTo>
                    <a:pt x="211569" y="170078"/>
                  </a:lnTo>
                  <a:lnTo>
                    <a:pt x="211531" y="174269"/>
                  </a:lnTo>
                  <a:lnTo>
                    <a:pt x="212128" y="175920"/>
                  </a:lnTo>
                  <a:lnTo>
                    <a:pt x="212610" y="175031"/>
                  </a:lnTo>
                  <a:lnTo>
                    <a:pt x="212725" y="171348"/>
                  </a:lnTo>
                  <a:lnTo>
                    <a:pt x="213245" y="171348"/>
                  </a:lnTo>
                  <a:lnTo>
                    <a:pt x="213360" y="171983"/>
                  </a:lnTo>
                  <a:lnTo>
                    <a:pt x="213487" y="172999"/>
                  </a:lnTo>
                  <a:lnTo>
                    <a:pt x="213639" y="171348"/>
                  </a:lnTo>
                  <a:lnTo>
                    <a:pt x="213766" y="170078"/>
                  </a:lnTo>
                  <a:lnTo>
                    <a:pt x="213779" y="169824"/>
                  </a:lnTo>
                  <a:lnTo>
                    <a:pt x="215582" y="172618"/>
                  </a:lnTo>
                  <a:lnTo>
                    <a:pt x="215798" y="169824"/>
                  </a:lnTo>
                  <a:lnTo>
                    <a:pt x="215887" y="168681"/>
                  </a:lnTo>
                  <a:lnTo>
                    <a:pt x="216128" y="169557"/>
                  </a:lnTo>
                  <a:lnTo>
                    <a:pt x="215950" y="168681"/>
                  </a:lnTo>
                  <a:lnTo>
                    <a:pt x="215849" y="168173"/>
                  </a:lnTo>
                  <a:lnTo>
                    <a:pt x="215722" y="167538"/>
                  </a:lnTo>
                  <a:lnTo>
                    <a:pt x="215493" y="166014"/>
                  </a:lnTo>
                  <a:lnTo>
                    <a:pt x="215290" y="164363"/>
                  </a:lnTo>
                  <a:lnTo>
                    <a:pt x="215684" y="164236"/>
                  </a:lnTo>
                  <a:lnTo>
                    <a:pt x="215709" y="161823"/>
                  </a:lnTo>
                  <a:lnTo>
                    <a:pt x="216204" y="164363"/>
                  </a:lnTo>
                  <a:lnTo>
                    <a:pt x="215938" y="164236"/>
                  </a:lnTo>
                  <a:lnTo>
                    <a:pt x="216052" y="166141"/>
                  </a:lnTo>
                  <a:lnTo>
                    <a:pt x="216319" y="164998"/>
                  </a:lnTo>
                  <a:lnTo>
                    <a:pt x="216966" y="167614"/>
                  </a:lnTo>
                  <a:lnTo>
                    <a:pt x="216954" y="166903"/>
                  </a:lnTo>
                  <a:lnTo>
                    <a:pt x="217093" y="166903"/>
                  </a:lnTo>
                  <a:lnTo>
                    <a:pt x="217424" y="164998"/>
                  </a:lnTo>
                  <a:lnTo>
                    <a:pt x="217512" y="164490"/>
                  </a:lnTo>
                  <a:lnTo>
                    <a:pt x="218274" y="165506"/>
                  </a:lnTo>
                  <a:lnTo>
                    <a:pt x="218909" y="168935"/>
                  </a:lnTo>
                  <a:lnTo>
                    <a:pt x="217068" y="167017"/>
                  </a:lnTo>
                  <a:lnTo>
                    <a:pt x="217119" y="167284"/>
                  </a:lnTo>
                  <a:lnTo>
                    <a:pt x="218249" y="169824"/>
                  </a:lnTo>
                  <a:lnTo>
                    <a:pt x="217081" y="168681"/>
                  </a:lnTo>
                  <a:lnTo>
                    <a:pt x="218592" y="174142"/>
                  </a:lnTo>
                  <a:lnTo>
                    <a:pt x="216509" y="168516"/>
                  </a:lnTo>
                  <a:lnTo>
                    <a:pt x="216573" y="168871"/>
                  </a:lnTo>
                  <a:lnTo>
                    <a:pt x="217881" y="174015"/>
                  </a:lnTo>
                  <a:lnTo>
                    <a:pt x="217995" y="174294"/>
                  </a:lnTo>
                  <a:lnTo>
                    <a:pt x="219379" y="175031"/>
                  </a:lnTo>
                  <a:lnTo>
                    <a:pt x="219303" y="174142"/>
                  </a:lnTo>
                  <a:lnTo>
                    <a:pt x="219151" y="172237"/>
                  </a:lnTo>
                  <a:lnTo>
                    <a:pt x="220586" y="172999"/>
                  </a:lnTo>
                  <a:lnTo>
                    <a:pt x="220586" y="172237"/>
                  </a:lnTo>
                  <a:lnTo>
                    <a:pt x="220522" y="170967"/>
                  </a:lnTo>
                  <a:lnTo>
                    <a:pt x="220065" y="170205"/>
                  </a:lnTo>
                  <a:lnTo>
                    <a:pt x="220065" y="169824"/>
                  </a:lnTo>
                  <a:lnTo>
                    <a:pt x="220078" y="168935"/>
                  </a:lnTo>
                  <a:lnTo>
                    <a:pt x="220179" y="167906"/>
                  </a:lnTo>
                  <a:lnTo>
                    <a:pt x="221361" y="164490"/>
                  </a:lnTo>
                  <a:lnTo>
                    <a:pt x="221411" y="164363"/>
                  </a:lnTo>
                  <a:lnTo>
                    <a:pt x="222796" y="176809"/>
                  </a:lnTo>
                  <a:lnTo>
                    <a:pt x="223405" y="172491"/>
                  </a:lnTo>
                  <a:lnTo>
                    <a:pt x="223278" y="167792"/>
                  </a:lnTo>
                  <a:lnTo>
                    <a:pt x="222973" y="165125"/>
                  </a:lnTo>
                  <a:lnTo>
                    <a:pt x="224167" y="167119"/>
                  </a:lnTo>
                  <a:lnTo>
                    <a:pt x="224282" y="167538"/>
                  </a:lnTo>
                  <a:lnTo>
                    <a:pt x="224523" y="171348"/>
                  </a:lnTo>
                  <a:lnTo>
                    <a:pt x="225831" y="171475"/>
                  </a:lnTo>
                  <a:lnTo>
                    <a:pt x="225336" y="169443"/>
                  </a:lnTo>
                  <a:lnTo>
                    <a:pt x="224396" y="165506"/>
                  </a:lnTo>
                  <a:lnTo>
                    <a:pt x="225844" y="167551"/>
                  </a:lnTo>
                  <a:lnTo>
                    <a:pt x="226491" y="167411"/>
                  </a:lnTo>
                  <a:lnTo>
                    <a:pt x="227139" y="170967"/>
                  </a:lnTo>
                  <a:lnTo>
                    <a:pt x="228396" y="170205"/>
                  </a:lnTo>
                  <a:lnTo>
                    <a:pt x="229476" y="167411"/>
                  </a:lnTo>
                  <a:lnTo>
                    <a:pt x="230847" y="166522"/>
                  </a:lnTo>
                  <a:lnTo>
                    <a:pt x="230949" y="168935"/>
                  </a:lnTo>
                  <a:lnTo>
                    <a:pt x="231355" y="169824"/>
                  </a:lnTo>
                  <a:lnTo>
                    <a:pt x="232943" y="167792"/>
                  </a:lnTo>
                  <a:lnTo>
                    <a:pt x="235407" y="169570"/>
                  </a:lnTo>
                  <a:lnTo>
                    <a:pt x="237528" y="171348"/>
                  </a:lnTo>
                  <a:lnTo>
                    <a:pt x="237718" y="168173"/>
                  </a:lnTo>
                  <a:lnTo>
                    <a:pt x="237883" y="168173"/>
                  </a:lnTo>
                  <a:lnTo>
                    <a:pt x="237934" y="167792"/>
                  </a:lnTo>
                  <a:lnTo>
                    <a:pt x="238048" y="167017"/>
                  </a:lnTo>
                  <a:lnTo>
                    <a:pt x="238391" y="166776"/>
                  </a:lnTo>
                  <a:lnTo>
                    <a:pt x="238633" y="167792"/>
                  </a:lnTo>
                  <a:lnTo>
                    <a:pt x="238734" y="169570"/>
                  </a:lnTo>
                  <a:lnTo>
                    <a:pt x="239547" y="166776"/>
                  </a:lnTo>
                  <a:lnTo>
                    <a:pt x="239687" y="166522"/>
                  </a:lnTo>
                  <a:lnTo>
                    <a:pt x="240030" y="165887"/>
                  </a:lnTo>
                  <a:lnTo>
                    <a:pt x="240169" y="165633"/>
                  </a:lnTo>
                  <a:lnTo>
                    <a:pt x="240233" y="165506"/>
                  </a:lnTo>
                  <a:lnTo>
                    <a:pt x="240372" y="165252"/>
                  </a:lnTo>
                  <a:lnTo>
                    <a:pt x="241338" y="163474"/>
                  </a:lnTo>
                  <a:lnTo>
                    <a:pt x="242938" y="166141"/>
                  </a:lnTo>
                  <a:lnTo>
                    <a:pt x="243065" y="167411"/>
                  </a:lnTo>
                  <a:lnTo>
                    <a:pt x="244271" y="168554"/>
                  </a:lnTo>
                  <a:lnTo>
                    <a:pt x="243522" y="163474"/>
                  </a:lnTo>
                  <a:lnTo>
                    <a:pt x="243484" y="163220"/>
                  </a:lnTo>
                  <a:lnTo>
                    <a:pt x="243268" y="161823"/>
                  </a:lnTo>
                  <a:lnTo>
                    <a:pt x="243154" y="161061"/>
                  </a:lnTo>
                  <a:lnTo>
                    <a:pt x="244373" y="163347"/>
                  </a:lnTo>
                  <a:lnTo>
                    <a:pt x="244487" y="164236"/>
                  </a:lnTo>
                  <a:lnTo>
                    <a:pt x="246888" y="165252"/>
                  </a:lnTo>
                  <a:lnTo>
                    <a:pt x="248818" y="162077"/>
                  </a:lnTo>
                  <a:lnTo>
                    <a:pt x="251294" y="166395"/>
                  </a:lnTo>
                  <a:lnTo>
                    <a:pt x="250850" y="162077"/>
                  </a:lnTo>
                  <a:lnTo>
                    <a:pt x="250837" y="161950"/>
                  </a:lnTo>
                  <a:lnTo>
                    <a:pt x="253809" y="167919"/>
                  </a:lnTo>
                  <a:lnTo>
                    <a:pt x="252895" y="161950"/>
                  </a:lnTo>
                  <a:lnTo>
                    <a:pt x="252869" y="161823"/>
                  </a:lnTo>
                  <a:lnTo>
                    <a:pt x="254495" y="164363"/>
                  </a:lnTo>
                  <a:lnTo>
                    <a:pt x="254596" y="164998"/>
                  </a:lnTo>
                  <a:lnTo>
                    <a:pt x="254482" y="165760"/>
                  </a:lnTo>
                  <a:lnTo>
                    <a:pt x="256616" y="167411"/>
                  </a:lnTo>
                  <a:lnTo>
                    <a:pt x="257136" y="167665"/>
                  </a:lnTo>
                  <a:lnTo>
                    <a:pt x="256654" y="163728"/>
                  </a:lnTo>
                  <a:lnTo>
                    <a:pt x="256768" y="163220"/>
                  </a:lnTo>
                  <a:lnTo>
                    <a:pt x="257086" y="162712"/>
                  </a:lnTo>
                  <a:lnTo>
                    <a:pt x="257683" y="165887"/>
                  </a:lnTo>
                  <a:lnTo>
                    <a:pt x="257848" y="162712"/>
                  </a:lnTo>
                  <a:lnTo>
                    <a:pt x="257860" y="162458"/>
                  </a:lnTo>
                  <a:lnTo>
                    <a:pt x="258991" y="166141"/>
                  </a:lnTo>
                  <a:lnTo>
                    <a:pt x="259372" y="165252"/>
                  </a:lnTo>
                  <a:lnTo>
                    <a:pt x="259118" y="165125"/>
                  </a:lnTo>
                  <a:lnTo>
                    <a:pt x="258711" y="164033"/>
                  </a:lnTo>
                  <a:lnTo>
                    <a:pt x="258584" y="163474"/>
                  </a:lnTo>
                  <a:lnTo>
                    <a:pt x="258711" y="162458"/>
                  </a:lnTo>
                  <a:lnTo>
                    <a:pt x="258953" y="161823"/>
                  </a:lnTo>
                  <a:lnTo>
                    <a:pt x="259092" y="161442"/>
                  </a:lnTo>
                  <a:lnTo>
                    <a:pt x="260985" y="164871"/>
                  </a:lnTo>
                  <a:lnTo>
                    <a:pt x="261315" y="166395"/>
                  </a:lnTo>
                  <a:lnTo>
                    <a:pt x="262826" y="163347"/>
                  </a:lnTo>
                  <a:lnTo>
                    <a:pt x="262928" y="164033"/>
                  </a:lnTo>
                  <a:lnTo>
                    <a:pt x="263017" y="163347"/>
                  </a:lnTo>
                  <a:lnTo>
                    <a:pt x="263118" y="162585"/>
                  </a:lnTo>
                  <a:lnTo>
                    <a:pt x="263474" y="169316"/>
                  </a:lnTo>
                  <a:lnTo>
                    <a:pt x="263842" y="166776"/>
                  </a:lnTo>
                  <a:lnTo>
                    <a:pt x="263728" y="165760"/>
                  </a:lnTo>
                  <a:lnTo>
                    <a:pt x="263626" y="164363"/>
                  </a:lnTo>
                  <a:lnTo>
                    <a:pt x="263525" y="163728"/>
                  </a:lnTo>
                  <a:lnTo>
                    <a:pt x="264375" y="165506"/>
                  </a:lnTo>
                  <a:lnTo>
                    <a:pt x="265506" y="165252"/>
                  </a:lnTo>
                  <a:lnTo>
                    <a:pt x="266166" y="164363"/>
                  </a:lnTo>
                  <a:lnTo>
                    <a:pt x="266433" y="166522"/>
                  </a:lnTo>
                  <a:lnTo>
                    <a:pt x="268033" y="166776"/>
                  </a:lnTo>
                  <a:lnTo>
                    <a:pt x="269379" y="164871"/>
                  </a:lnTo>
                  <a:lnTo>
                    <a:pt x="271056" y="164617"/>
                  </a:lnTo>
                  <a:lnTo>
                    <a:pt x="270827" y="164363"/>
                  </a:lnTo>
                  <a:lnTo>
                    <a:pt x="270256" y="163728"/>
                  </a:lnTo>
                  <a:lnTo>
                    <a:pt x="270078" y="162585"/>
                  </a:lnTo>
                  <a:lnTo>
                    <a:pt x="269900" y="161442"/>
                  </a:lnTo>
                  <a:lnTo>
                    <a:pt x="269836" y="161061"/>
                  </a:lnTo>
                  <a:lnTo>
                    <a:pt x="269798" y="160807"/>
                  </a:lnTo>
                  <a:lnTo>
                    <a:pt x="269646" y="159791"/>
                  </a:lnTo>
                  <a:lnTo>
                    <a:pt x="270065" y="159410"/>
                  </a:lnTo>
                  <a:lnTo>
                    <a:pt x="270256" y="160121"/>
                  </a:lnTo>
                  <a:lnTo>
                    <a:pt x="270294" y="159410"/>
                  </a:lnTo>
                  <a:lnTo>
                    <a:pt x="270306" y="159156"/>
                  </a:lnTo>
                  <a:lnTo>
                    <a:pt x="270319" y="158902"/>
                  </a:lnTo>
                  <a:lnTo>
                    <a:pt x="271005" y="159156"/>
                  </a:lnTo>
                  <a:lnTo>
                    <a:pt x="271310" y="161315"/>
                  </a:lnTo>
                  <a:lnTo>
                    <a:pt x="271424" y="162966"/>
                  </a:lnTo>
                  <a:lnTo>
                    <a:pt x="271335" y="163728"/>
                  </a:lnTo>
                  <a:lnTo>
                    <a:pt x="271868" y="162458"/>
                  </a:lnTo>
                  <a:lnTo>
                    <a:pt x="272021" y="163093"/>
                  </a:lnTo>
                  <a:lnTo>
                    <a:pt x="272122" y="164490"/>
                  </a:lnTo>
                  <a:lnTo>
                    <a:pt x="272249" y="165252"/>
                  </a:lnTo>
                  <a:lnTo>
                    <a:pt x="272135" y="163093"/>
                  </a:lnTo>
                  <a:lnTo>
                    <a:pt x="274231" y="168427"/>
                  </a:lnTo>
                  <a:lnTo>
                    <a:pt x="273951" y="164744"/>
                  </a:lnTo>
                  <a:lnTo>
                    <a:pt x="274205" y="165633"/>
                  </a:lnTo>
                  <a:lnTo>
                    <a:pt x="275882" y="165379"/>
                  </a:lnTo>
                  <a:lnTo>
                    <a:pt x="276148" y="164744"/>
                  </a:lnTo>
                  <a:lnTo>
                    <a:pt x="276415" y="164109"/>
                  </a:lnTo>
                  <a:lnTo>
                    <a:pt x="277736" y="163601"/>
                  </a:lnTo>
                  <a:lnTo>
                    <a:pt x="277634" y="163093"/>
                  </a:lnTo>
                  <a:lnTo>
                    <a:pt x="277507" y="162458"/>
                  </a:lnTo>
                  <a:lnTo>
                    <a:pt x="277190" y="160807"/>
                  </a:lnTo>
                  <a:lnTo>
                    <a:pt x="277837" y="161315"/>
                  </a:lnTo>
                  <a:lnTo>
                    <a:pt x="277825" y="160807"/>
                  </a:lnTo>
                  <a:lnTo>
                    <a:pt x="277774" y="158902"/>
                  </a:lnTo>
                  <a:lnTo>
                    <a:pt x="278942" y="159537"/>
                  </a:lnTo>
                  <a:lnTo>
                    <a:pt x="280530" y="161569"/>
                  </a:lnTo>
                  <a:lnTo>
                    <a:pt x="281686" y="161061"/>
                  </a:lnTo>
                  <a:lnTo>
                    <a:pt x="282130" y="159791"/>
                  </a:lnTo>
                  <a:lnTo>
                    <a:pt x="282054" y="159410"/>
                  </a:lnTo>
                  <a:lnTo>
                    <a:pt x="281990" y="159283"/>
                  </a:lnTo>
                  <a:lnTo>
                    <a:pt x="281647" y="158902"/>
                  </a:lnTo>
                  <a:lnTo>
                    <a:pt x="281533" y="158775"/>
                  </a:lnTo>
                  <a:lnTo>
                    <a:pt x="281432" y="156870"/>
                  </a:lnTo>
                  <a:lnTo>
                    <a:pt x="281990" y="159156"/>
                  </a:lnTo>
                  <a:lnTo>
                    <a:pt x="282092" y="159385"/>
                  </a:lnTo>
                  <a:lnTo>
                    <a:pt x="283197" y="158902"/>
                  </a:lnTo>
                  <a:lnTo>
                    <a:pt x="282981" y="160934"/>
                  </a:lnTo>
                  <a:lnTo>
                    <a:pt x="284327" y="160172"/>
                  </a:lnTo>
                  <a:lnTo>
                    <a:pt x="284708" y="160045"/>
                  </a:lnTo>
                  <a:lnTo>
                    <a:pt x="285318" y="158902"/>
                  </a:lnTo>
                  <a:lnTo>
                    <a:pt x="285991" y="157632"/>
                  </a:lnTo>
                  <a:lnTo>
                    <a:pt x="285953" y="157251"/>
                  </a:lnTo>
                  <a:lnTo>
                    <a:pt x="285800" y="156870"/>
                  </a:lnTo>
                  <a:lnTo>
                    <a:pt x="285635" y="156489"/>
                  </a:lnTo>
                  <a:lnTo>
                    <a:pt x="285305" y="156108"/>
                  </a:lnTo>
                  <a:lnTo>
                    <a:pt x="285280" y="155600"/>
                  </a:lnTo>
                  <a:lnTo>
                    <a:pt x="285242" y="155219"/>
                  </a:lnTo>
                  <a:lnTo>
                    <a:pt x="285356" y="154838"/>
                  </a:lnTo>
                  <a:lnTo>
                    <a:pt x="285470" y="154584"/>
                  </a:lnTo>
                  <a:lnTo>
                    <a:pt x="286219" y="156108"/>
                  </a:lnTo>
                  <a:lnTo>
                    <a:pt x="286334" y="156743"/>
                  </a:lnTo>
                  <a:lnTo>
                    <a:pt x="286435" y="157632"/>
                  </a:lnTo>
                  <a:lnTo>
                    <a:pt x="287248" y="154584"/>
                  </a:lnTo>
                  <a:lnTo>
                    <a:pt x="287591" y="153314"/>
                  </a:lnTo>
                  <a:lnTo>
                    <a:pt x="292823" y="164236"/>
                  </a:lnTo>
                  <a:lnTo>
                    <a:pt x="293243" y="158394"/>
                  </a:lnTo>
                  <a:lnTo>
                    <a:pt x="293217" y="158775"/>
                  </a:lnTo>
                  <a:lnTo>
                    <a:pt x="293331" y="158394"/>
                  </a:lnTo>
                  <a:lnTo>
                    <a:pt x="294259" y="155473"/>
                  </a:lnTo>
                  <a:lnTo>
                    <a:pt x="295148" y="155727"/>
                  </a:lnTo>
                  <a:lnTo>
                    <a:pt x="294424" y="157251"/>
                  </a:lnTo>
                  <a:lnTo>
                    <a:pt x="294322" y="157759"/>
                  </a:lnTo>
                  <a:lnTo>
                    <a:pt x="295186" y="159029"/>
                  </a:lnTo>
                  <a:lnTo>
                    <a:pt x="295808" y="155473"/>
                  </a:lnTo>
                  <a:lnTo>
                    <a:pt x="296011" y="154330"/>
                  </a:lnTo>
                  <a:lnTo>
                    <a:pt x="298196" y="159029"/>
                  </a:lnTo>
                  <a:lnTo>
                    <a:pt x="299034" y="155727"/>
                  </a:lnTo>
                  <a:lnTo>
                    <a:pt x="301967" y="163220"/>
                  </a:lnTo>
                  <a:lnTo>
                    <a:pt x="302856" y="155727"/>
                  </a:lnTo>
                  <a:lnTo>
                    <a:pt x="303022" y="154330"/>
                  </a:lnTo>
                  <a:lnTo>
                    <a:pt x="305727" y="158902"/>
                  </a:lnTo>
                  <a:lnTo>
                    <a:pt x="305269" y="157251"/>
                  </a:lnTo>
                  <a:lnTo>
                    <a:pt x="305193" y="155219"/>
                  </a:lnTo>
                  <a:lnTo>
                    <a:pt x="305523" y="156451"/>
                  </a:lnTo>
                  <a:lnTo>
                    <a:pt x="305536" y="155727"/>
                  </a:lnTo>
                  <a:lnTo>
                    <a:pt x="306031" y="155219"/>
                  </a:lnTo>
                  <a:lnTo>
                    <a:pt x="306920" y="154330"/>
                  </a:lnTo>
                  <a:lnTo>
                    <a:pt x="307924" y="153314"/>
                  </a:lnTo>
                  <a:lnTo>
                    <a:pt x="308051" y="153187"/>
                  </a:lnTo>
                  <a:lnTo>
                    <a:pt x="308432" y="152806"/>
                  </a:lnTo>
                  <a:lnTo>
                    <a:pt x="313220" y="156743"/>
                  </a:lnTo>
                  <a:lnTo>
                    <a:pt x="317144" y="157505"/>
                  </a:lnTo>
                  <a:lnTo>
                    <a:pt x="318554" y="157632"/>
                  </a:lnTo>
                  <a:lnTo>
                    <a:pt x="317042" y="152806"/>
                  </a:lnTo>
                  <a:lnTo>
                    <a:pt x="317004" y="152679"/>
                  </a:lnTo>
                  <a:lnTo>
                    <a:pt x="316687" y="151663"/>
                  </a:lnTo>
                  <a:lnTo>
                    <a:pt x="316280" y="150393"/>
                  </a:lnTo>
                  <a:lnTo>
                    <a:pt x="315531" y="147980"/>
                  </a:lnTo>
                  <a:lnTo>
                    <a:pt x="318147" y="151663"/>
                  </a:lnTo>
                  <a:lnTo>
                    <a:pt x="318262" y="152044"/>
                  </a:lnTo>
                  <a:lnTo>
                    <a:pt x="318617" y="155346"/>
                  </a:lnTo>
                  <a:lnTo>
                    <a:pt x="320179" y="150647"/>
                  </a:lnTo>
                  <a:lnTo>
                    <a:pt x="323938" y="154076"/>
                  </a:lnTo>
                  <a:lnTo>
                    <a:pt x="325310" y="150647"/>
                  </a:lnTo>
                  <a:lnTo>
                    <a:pt x="325577" y="150012"/>
                  </a:lnTo>
                  <a:lnTo>
                    <a:pt x="325640" y="150901"/>
                  </a:lnTo>
                  <a:lnTo>
                    <a:pt x="325869" y="151917"/>
                  </a:lnTo>
                  <a:lnTo>
                    <a:pt x="325640" y="151917"/>
                  </a:lnTo>
                  <a:lnTo>
                    <a:pt x="326796" y="154203"/>
                  </a:lnTo>
                  <a:lnTo>
                    <a:pt x="327520" y="151917"/>
                  </a:lnTo>
                  <a:lnTo>
                    <a:pt x="327406" y="150647"/>
                  </a:lnTo>
                  <a:lnTo>
                    <a:pt x="327253" y="150012"/>
                  </a:lnTo>
                  <a:lnTo>
                    <a:pt x="327126" y="149504"/>
                  </a:lnTo>
                  <a:lnTo>
                    <a:pt x="327571" y="149631"/>
                  </a:lnTo>
                  <a:lnTo>
                    <a:pt x="327672" y="151155"/>
                  </a:lnTo>
                  <a:lnTo>
                    <a:pt x="327787" y="151498"/>
                  </a:lnTo>
                  <a:lnTo>
                    <a:pt x="328193" y="152298"/>
                  </a:lnTo>
                  <a:lnTo>
                    <a:pt x="329107" y="153568"/>
                  </a:lnTo>
                  <a:lnTo>
                    <a:pt x="328790" y="149504"/>
                  </a:lnTo>
                  <a:lnTo>
                    <a:pt x="328726" y="148742"/>
                  </a:lnTo>
                  <a:lnTo>
                    <a:pt x="329679" y="151257"/>
                  </a:lnTo>
                  <a:lnTo>
                    <a:pt x="329692" y="150901"/>
                  </a:lnTo>
                  <a:lnTo>
                    <a:pt x="331355" y="152044"/>
                  </a:lnTo>
                  <a:lnTo>
                    <a:pt x="330885" y="150901"/>
                  </a:lnTo>
                  <a:lnTo>
                    <a:pt x="330276" y="149377"/>
                  </a:lnTo>
                  <a:lnTo>
                    <a:pt x="331571" y="150393"/>
                  </a:lnTo>
                  <a:lnTo>
                    <a:pt x="331635" y="149377"/>
                  </a:lnTo>
                  <a:lnTo>
                    <a:pt x="331673" y="148742"/>
                  </a:lnTo>
                  <a:lnTo>
                    <a:pt x="331724" y="147980"/>
                  </a:lnTo>
                  <a:lnTo>
                    <a:pt x="331749" y="147599"/>
                  </a:lnTo>
                  <a:lnTo>
                    <a:pt x="332930" y="148996"/>
                  </a:lnTo>
                  <a:lnTo>
                    <a:pt x="332587" y="145821"/>
                  </a:lnTo>
                  <a:lnTo>
                    <a:pt x="334962" y="150139"/>
                  </a:lnTo>
                  <a:lnTo>
                    <a:pt x="333959" y="145821"/>
                  </a:lnTo>
                  <a:lnTo>
                    <a:pt x="335089" y="150266"/>
                  </a:lnTo>
                  <a:lnTo>
                    <a:pt x="336588" y="148869"/>
                  </a:lnTo>
                  <a:lnTo>
                    <a:pt x="336600" y="146583"/>
                  </a:lnTo>
                  <a:lnTo>
                    <a:pt x="336765" y="147980"/>
                  </a:lnTo>
                  <a:lnTo>
                    <a:pt x="337502" y="147853"/>
                  </a:lnTo>
                  <a:lnTo>
                    <a:pt x="337781" y="149885"/>
                  </a:lnTo>
                  <a:lnTo>
                    <a:pt x="338455" y="149631"/>
                  </a:lnTo>
                  <a:lnTo>
                    <a:pt x="338747" y="148869"/>
                  </a:lnTo>
                  <a:lnTo>
                    <a:pt x="338632" y="147980"/>
                  </a:lnTo>
                  <a:lnTo>
                    <a:pt x="338594" y="147853"/>
                  </a:lnTo>
                  <a:lnTo>
                    <a:pt x="338162" y="146583"/>
                  </a:lnTo>
                  <a:lnTo>
                    <a:pt x="338074" y="146329"/>
                  </a:lnTo>
                  <a:lnTo>
                    <a:pt x="340842" y="151409"/>
                  </a:lnTo>
                  <a:lnTo>
                    <a:pt x="340106" y="146329"/>
                  </a:lnTo>
                  <a:lnTo>
                    <a:pt x="340017" y="145694"/>
                  </a:lnTo>
                  <a:lnTo>
                    <a:pt x="339940" y="145186"/>
                  </a:lnTo>
                  <a:lnTo>
                    <a:pt x="339458" y="141757"/>
                  </a:lnTo>
                  <a:lnTo>
                    <a:pt x="339356" y="141122"/>
                  </a:lnTo>
                  <a:lnTo>
                    <a:pt x="342011" y="147980"/>
                  </a:lnTo>
                  <a:lnTo>
                    <a:pt x="343357" y="144932"/>
                  </a:lnTo>
                  <a:lnTo>
                    <a:pt x="344576" y="143027"/>
                  </a:lnTo>
                  <a:lnTo>
                    <a:pt x="344525" y="142773"/>
                  </a:lnTo>
                  <a:lnTo>
                    <a:pt x="344601" y="142989"/>
                  </a:lnTo>
                  <a:lnTo>
                    <a:pt x="344779" y="142735"/>
                  </a:lnTo>
                  <a:lnTo>
                    <a:pt x="345249" y="142265"/>
                  </a:lnTo>
                  <a:lnTo>
                    <a:pt x="346252" y="141249"/>
                  </a:lnTo>
                  <a:lnTo>
                    <a:pt x="346989" y="143992"/>
                  </a:lnTo>
                  <a:lnTo>
                    <a:pt x="346900" y="141249"/>
                  </a:lnTo>
                  <a:lnTo>
                    <a:pt x="346887" y="141122"/>
                  </a:lnTo>
                  <a:lnTo>
                    <a:pt x="346887" y="140995"/>
                  </a:lnTo>
                  <a:lnTo>
                    <a:pt x="346875" y="140487"/>
                  </a:lnTo>
                  <a:lnTo>
                    <a:pt x="348894" y="140995"/>
                  </a:lnTo>
                  <a:lnTo>
                    <a:pt x="349351" y="141376"/>
                  </a:lnTo>
                  <a:lnTo>
                    <a:pt x="349402" y="142011"/>
                  </a:lnTo>
                  <a:lnTo>
                    <a:pt x="349275" y="143916"/>
                  </a:lnTo>
                  <a:lnTo>
                    <a:pt x="350456" y="141503"/>
                  </a:lnTo>
                  <a:lnTo>
                    <a:pt x="352717" y="143281"/>
                  </a:lnTo>
                  <a:lnTo>
                    <a:pt x="353199" y="141503"/>
                  </a:lnTo>
                  <a:lnTo>
                    <a:pt x="353479" y="140487"/>
                  </a:lnTo>
                  <a:lnTo>
                    <a:pt x="353441" y="140360"/>
                  </a:lnTo>
                  <a:lnTo>
                    <a:pt x="352386" y="138074"/>
                  </a:lnTo>
                  <a:lnTo>
                    <a:pt x="352526" y="136804"/>
                  </a:lnTo>
                  <a:lnTo>
                    <a:pt x="352920" y="134645"/>
                  </a:lnTo>
                  <a:lnTo>
                    <a:pt x="352806" y="133629"/>
                  </a:lnTo>
                  <a:lnTo>
                    <a:pt x="352971" y="134404"/>
                  </a:lnTo>
                  <a:lnTo>
                    <a:pt x="352844" y="133502"/>
                  </a:lnTo>
                  <a:lnTo>
                    <a:pt x="352983" y="134010"/>
                  </a:lnTo>
                  <a:lnTo>
                    <a:pt x="353098" y="135026"/>
                  </a:lnTo>
                  <a:lnTo>
                    <a:pt x="353834" y="138709"/>
                  </a:lnTo>
                  <a:lnTo>
                    <a:pt x="354533" y="133629"/>
                  </a:lnTo>
                  <a:lnTo>
                    <a:pt x="355942" y="141376"/>
                  </a:lnTo>
                  <a:lnTo>
                    <a:pt x="355815" y="139344"/>
                  </a:lnTo>
                  <a:lnTo>
                    <a:pt x="355523" y="138455"/>
                  </a:lnTo>
                  <a:lnTo>
                    <a:pt x="355942" y="138836"/>
                  </a:lnTo>
                  <a:lnTo>
                    <a:pt x="356222" y="139471"/>
                  </a:lnTo>
                  <a:lnTo>
                    <a:pt x="356323" y="140106"/>
                  </a:lnTo>
                  <a:lnTo>
                    <a:pt x="356425" y="141249"/>
                  </a:lnTo>
                  <a:lnTo>
                    <a:pt x="357124" y="139852"/>
                  </a:lnTo>
                  <a:lnTo>
                    <a:pt x="357047" y="139471"/>
                  </a:lnTo>
                  <a:lnTo>
                    <a:pt x="356539" y="138455"/>
                  </a:lnTo>
                  <a:lnTo>
                    <a:pt x="356222" y="137833"/>
                  </a:lnTo>
                  <a:lnTo>
                    <a:pt x="356196" y="137680"/>
                  </a:lnTo>
                  <a:lnTo>
                    <a:pt x="357136" y="137439"/>
                  </a:lnTo>
                  <a:lnTo>
                    <a:pt x="357276" y="137947"/>
                  </a:lnTo>
                  <a:lnTo>
                    <a:pt x="357390" y="139217"/>
                  </a:lnTo>
                  <a:lnTo>
                    <a:pt x="357593" y="140106"/>
                  </a:lnTo>
                  <a:lnTo>
                    <a:pt x="357479" y="137439"/>
                  </a:lnTo>
                  <a:lnTo>
                    <a:pt x="357416" y="135915"/>
                  </a:lnTo>
                  <a:lnTo>
                    <a:pt x="358482" y="136550"/>
                  </a:lnTo>
                  <a:lnTo>
                    <a:pt x="358622" y="137185"/>
                  </a:lnTo>
                  <a:lnTo>
                    <a:pt x="358902" y="137833"/>
                  </a:lnTo>
                  <a:lnTo>
                    <a:pt x="360006" y="137185"/>
                  </a:lnTo>
                  <a:lnTo>
                    <a:pt x="359892" y="135915"/>
                  </a:lnTo>
                  <a:lnTo>
                    <a:pt x="359676" y="133629"/>
                  </a:lnTo>
                  <a:lnTo>
                    <a:pt x="359575" y="132613"/>
                  </a:lnTo>
                  <a:lnTo>
                    <a:pt x="359524" y="132105"/>
                  </a:lnTo>
                  <a:lnTo>
                    <a:pt x="361632" y="133502"/>
                  </a:lnTo>
                  <a:lnTo>
                    <a:pt x="362508" y="137947"/>
                  </a:lnTo>
                  <a:lnTo>
                    <a:pt x="362597" y="134772"/>
                  </a:lnTo>
                  <a:lnTo>
                    <a:pt x="363816" y="138455"/>
                  </a:lnTo>
                  <a:lnTo>
                    <a:pt x="364261" y="137185"/>
                  </a:lnTo>
                  <a:lnTo>
                    <a:pt x="364172" y="136804"/>
                  </a:lnTo>
                  <a:lnTo>
                    <a:pt x="363423" y="135407"/>
                  </a:lnTo>
                  <a:lnTo>
                    <a:pt x="364172" y="135280"/>
                  </a:lnTo>
                  <a:lnTo>
                    <a:pt x="364134" y="134772"/>
                  </a:lnTo>
                  <a:lnTo>
                    <a:pt x="363956" y="132359"/>
                  </a:lnTo>
                  <a:lnTo>
                    <a:pt x="364832" y="133248"/>
                  </a:lnTo>
                  <a:lnTo>
                    <a:pt x="364896" y="135026"/>
                  </a:lnTo>
                  <a:lnTo>
                    <a:pt x="366039" y="133883"/>
                  </a:lnTo>
                  <a:lnTo>
                    <a:pt x="364832" y="132740"/>
                  </a:lnTo>
                  <a:lnTo>
                    <a:pt x="364858" y="132359"/>
                  </a:lnTo>
                  <a:lnTo>
                    <a:pt x="364871" y="132105"/>
                  </a:lnTo>
                  <a:lnTo>
                    <a:pt x="364947" y="130835"/>
                  </a:lnTo>
                  <a:lnTo>
                    <a:pt x="364883" y="130454"/>
                  </a:lnTo>
                  <a:lnTo>
                    <a:pt x="364540" y="129946"/>
                  </a:lnTo>
                  <a:lnTo>
                    <a:pt x="363296" y="128041"/>
                  </a:lnTo>
                  <a:lnTo>
                    <a:pt x="364578" y="128803"/>
                  </a:lnTo>
                  <a:lnTo>
                    <a:pt x="364490" y="129184"/>
                  </a:lnTo>
                  <a:lnTo>
                    <a:pt x="365302" y="128549"/>
                  </a:lnTo>
                  <a:lnTo>
                    <a:pt x="366382" y="130708"/>
                  </a:lnTo>
                  <a:lnTo>
                    <a:pt x="366344" y="128549"/>
                  </a:lnTo>
                  <a:lnTo>
                    <a:pt x="366331" y="128041"/>
                  </a:lnTo>
                  <a:lnTo>
                    <a:pt x="367157" y="128803"/>
                  </a:lnTo>
                  <a:lnTo>
                    <a:pt x="367601" y="129819"/>
                  </a:lnTo>
                  <a:lnTo>
                    <a:pt x="367690" y="130060"/>
                  </a:lnTo>
                  <a:lnTo>
                    <a:pt x="368338" y="132994"/>
                  </a:lnTo>
                  <a:lnTo>
                    <a:pt x="368655" y="133756"/>
                  </a:lnTo>
                  <a:lnTo>
                    <a:pt x="368046" y="130454"/>
                  </a:lnTo>
                  <a:lnTo>
                    <a:pt x="370090" y="132359"/>
                  </a:lnTo>
                  <a:lnTo>
                    <a:pt x="369773" y="130454"/>
                  </a:lnTo>
                  <a:lnTo>
                    <a:pt x="369684" y="130048"/>
                  </a:lnTo>
                  <a:lnTo>
                    <a:pt x="370255" y="131724"/>
                  </a:lnTo>
                  <a:lnTo>
                    <a:pt x="370370" y="131978"/>
                  </a:lnTo>
                  <a:lnTo>
                    <a:pt x="369862" y="129438"/>
                  </a:lnTo>
                  <a:lnTo>
                    <a:pt x="370459" y="130060"/>
                  </a:lnTo>
                  <a:lnTo>
                    <a:pt x="370624" y="130454"/>
                  </a:lnTo>
                  <a:lnTo>
                    <a:pt x="371081" y="132105"/>
                  </a:lnTo>
                  <a:lnTo>
                    <a:pt x="372224" y="132232"/>
                  </a:lnTo>
                  <a:lnTo>
                    <a:pt x="370509" y="129438"/>
                  </a:lnTo>
                  <a:lnTo>
                    <a:pt x="370116" y="128803"/>
                  </a:lnTo>
                  <a:lnTo>
                    <a:pt x="369646" y="128041"/>
                  </a:lnTo>
                  <a:lnTo>
                    <a:pt x="369328" y="127533"/>
                  </a:lnTo>
                  <a:lnTo>
                    <a:pt x="369252" y="127406"/>
                  </a:lnTo>
                  <a:lnTo>
                    <a:pt x="371094" y="129057"/>
                  </a:lnTo>
                  <a:lnTo>
                    <a:pt x="371157" y="130200"/>
                  </a:lnTo>
                  <a:lnTo>
                    <a:pt x="372694" y="130835"/>
                  </a:lnTo>
                  <a:lnTo>
                    <a:pt x="372948" y="127787"/>
                  </a:lnTo>
                  <a:lnTo>
                    <a:pt x="374446" y="128676"/>
                  </a:lnTo>
                  <a:lnTo>
                    <a:pt x="375945" y="132270"/>
                  </a:lnTo>
                  <a:lnTo>
                    <a:pt x="376555" y="131724"/>
                  </a:lnTo>
                  <a:lnTo>
                    <a:pt x="376974" y="127787"/>
                  </a:lnTo>
                  <a:lnTo>
                    <a:pt x="377012" y="127406"/>
                  </a:lnTo>
                  <a:lnTo>
                    <a:pt x="378828" y="127787"/>
                  </a:lnTo>
                  <a:lnTo>
                    <a:pt x="378409" y="127533"/>
                  </a:lnTo>
                  <a:lnTo>
                    <a:pt x="378371" y="127406"/>
                  </a:lnTo>
                  <a:lnTo>
                    <a:pt x="377774" y="125247"/>
                  </a:lnTo>
                  <a:lnTo>
                    <a:pt x="377698" y="124993"/>
                  </a:lnTo>
                  <a:lnTo>
                    <a:pt x="376885" y="122072"/>
                  </a:lnTo>
                  <a:lnTo>
                    <a:pt x="380403" y="129692"/>
                  </a:lnTo>
                  <a:lnTo>
                    <a:pt x="380352" y="127025"/>
                  </a:lnTo>
                  <a:lnTo>
                    <a:pt x="380377" y="127660"/>
                  </a:lnTo>
                  <a:lnTo>
                    <a:pt x="381076" y="129946"/>
                  </a:lnTo>
                  <a:lnTo>
                    <a:pt x="380936" y="129311"/>
                  </a:lnTo>
                  <a:lnTo>
                    <a:pt x="382257" y="129819"/>
                  </a:lnTo>
                  <a:lnTo>
                    <a:pt x="382346" y="129311"/>
                  </a:lnTo>
                  <a:lnTo>
                    <a:pt x="382587" y="127787"/>
                  </a:lnTo>
                  <a:lnTo>
                    <a:pt x="382701" y="127279"/>
                  </a:lnTo>
                  <a:lnTo>
                    <a:pt x="382816" y="127025"/>
                  </a:lnTo>
                  <a:lnTo>
                    <a:pt x="383679" y="125120"/>
                  </a:lnTo>
                  <a:lnTo>
                    <a:pt x="383933" y="126644"/>
                  </a:lnTo>
                  <a:lnTo>
                    <a:pt x="384962" y="127533"/>
                  </a:lnTo>
                  <a:lnTo>
                    <a:pt x="385800" y="126771"/>
                  </a:lnTo>
                  <a:lnTo>
                    <a:pt x="386664" y="127152"/>
                  </a:lnTo>
                  <a:lnTo>
                    <a:pt x="386600" y="126771"/>
                  </a:lnTo>
                  <a:lnTo>
                    <a:pt x="386422" y="125755"/>
                  </a:lnTo>
                  <a:lnTo>
                    <a:pt x="386867" y="125755"/>
                  </a:lnTo>
                  <a:lnTo>
                    <a:pt x="386549" y="125120"/>
                  </a:lnTo>
                  <a:lnTo>
                    <a:pt x="385978" y="123977"/>
                  </a:lnTo>
                  <a:lnTo>
                    <a:pt x="388391" y="126136"/>
                  </a:lnTo>
                  <a:lnTo>
                    <a:pt x="389483" y="124612"/>
                  </a:lnTo>
                  <a:lnTo>
                    <a:pt x="389826" y="123977"/>
                  </a:lnTo>
                  <a:lnTo>
                    <a:pt x="390448" y="122834"/>
                  </a:lnTo>
                  <a:lnTo>
                    <a:pt x="392303" y="124104"/>
                  </a:lnTo>
                  <a:lnTo>
                    <a:pt x="392366" y="125628"/>
                  </a:lnTo>
                  <a:lnTo>
                    <a:pt x="392557" y="125628"/>
                  </a:lnTo>
                  <a:lnTo>
                    <a:pt x="393585" y="123977"/>
                  </a:lnTo>
                  <a:lnTo>
                    <a:pt x="393458" y="123342"/>
                  </a:lnTo>
                  <a:lnTo>
                    <a:pt x="393255" y="122834"/>
                  </a:lnTo>
                  <a:lnTo>
                    <a:pt x="393103" y="122453"/>
                  </a:lnTo>
                  <a:lnTo>
                    <a:pt x="392747" y="121564"/>
                  </a:lnTo>
                  <a:lnTo>
                    <a:pt x="392988" y="122453"/>
                  </a:lnTo>
                  <a:lnTo>
                    <a:pt x="392772" y="122072"/>
                  </a:lnTo>
                  <a:lnTo>
                    <a:pt x="392696" y="121945"/>
                  </a:lnTo>
                  <a:lnTo>
                    <a:pt x="392341" y="121310"/>
                  </a:lnTo>
                  <a:lnTo>
                    <a:pt x="392125" y="120929"/>
                  </a:lnTo>
                  <a:lnTo>
                    <a:pt x="391998" y="120548"/>
                  </a:lnTo>
                  <a:lnTo>
                    <a:pt x="391795" y="119532"/>
                  </a:lnTo>
                  <a:lnTo>
                    <a:pt x="391858" y="118135"/>
                  </a:lnTo>
                  <a:lnTo>
                    <a:pt x="392226" y="118008"/>
                  </a:lnTo>
                  <a:lnTo>
                    <a:pt x="392163" y="119913"/>
                  </a:lnTo>
                  <a:lnTo>
                    <a:pt x="394246" y="122834"/>
                  </a:lnTo>
                  <a:lnTo>
                    <a:pt x="394004" y="122326"/>
                  </a:lnTo>
                  <a:lnTo>
                    <a:pt x="393890" y="121907"/>
                  </a:lnTo>
                  <a:lnTo>
                    <a:pt x="393788" y="121437"/>
                  </a:lnTo>
                  <a:lnTo>
                    <a:pt x="393509" y="120675"/>
                  </a:lnTo>
                  <a:lnTo>
                    <a:pt x="395732" y="124485"/>
                  </a:lnTo>
                  <a:lnTo>
                    <a:pt x="394055" y="120675"/>
                  </a:lnTo>
                  <a:lnTo>
                    <a:pt x="392899" y="118008"/>
                  </a:lnTo>
                  <a:lnTo>
                    <a:pt x="392061" y="116103"/>
                  </a:lnTo>
                  <a:lnTo>
                    <a:pt x="394106" y="118389"/>
                  </a:lnTo>
                  <a:lnTo>
                    <a:pt x="394462" y="119659"/>
                  </a:lnTo>
                  <a:lnTo>
                    <a:pt x="394563" y="119278"/>
                  </a:lnTo>
                  <a:lnTo>
                    <a:pt x="394487" y="117119"/>
                  </a:lnTo>
                  <a:lnTo>
                    <a:pt x="395046" y="117373"/>
                  </a:lnTo>
                  <a:lnTo>
                    <a:pt x="396151" y="119913"/>
                  </a:lnTo>
                  <a:lnTo>
                    <a:pt x="395605" y="117119"/>
                  </a:lnTo>
                  <a:lnTo>
                    <a:pt x="395376" y="116103"/>
                  </a:lnTo>
                  <a:lnTo>
                    <a:pt x="395249" y="115468"/>
                  </a:lnTo>
                  <a:lnTo>
                    <a:pt x="396621" y="117678"/>
                  </a:lnTo>
                  <a:lnTo>
                    <a:pt x="396735" y="118770"/>
                  </a:lnTo>
                  <a:lnTo>
                    <a:pt x="396532" y="118833"/>
                  </a:lnTo>
                  <a:lnTo>
                    <a:pt x="396417" y="119786"/>
                  </a:lnTo>
                  <a:lnTo>
                    <a:pt x="398043" y="122580"/>
                  </a:lnTo>
                  <a:lnTo>
                    <a:pt x="397840" y="121818"/>
                  </a:lnTo>
                  <a:lnTo>
                    <a:pt x="398475" y="122072"/>
                  </a:lnTo>
                  <a:lnTo>
                    <a:pt x="399961" y="123088"/>
                  </a:lnTo>
                  <a:lnTo>
                    <a:pt x="399478" y="122453"/>
                  </a:lnTo>
                  <a:lnTo>
                    <a:pt x="399351" y="122199"/>
                  </a:lnTo>
                  <a:lnTo>
                    <a:pt x="399262" y="121818"/>
                  </a:lnTo>
                  <a:lnTo>
                    <a:pt x="397802" y="115468"/>
                  </a:lnTo>
                  <a:lnTo>
                    <a:pt x="397751" y="115214"/>
                  </a:lnTo>
                  <a:lnTo>
                    <a:pt x="400405" y="120294"/>
                  </a:lnTo>
                  <a:lnTo>
                    <a:pt x="400532" y="120548"/>
                  </a:lnTo>
                  <a:lnTo>
                    <a:pt x="400507" y="120294"/>
                  </a:lnTo>
                  <a:lnTo>
                    <a:pt x="399986" y="115722"/>
                  </a:lnTo>
                  <a:lnTo>
                    <a:pt x="400494" y="120180"/>
                  </a:lnTo>
                  <a:lnTo>
                    <a:pt x="400685" y="118135"/>
                  </a:lnTo>
                  <a:lnTo>
                    <a:pt x="401688" y="121183"/>
                  </a:lnTo>
                  <a:lnTo>
                    <a:pt x="402234" y="121945"/>
                  </a:lnTo>
                  <a:lnTo>
                    <a:pt x="402983" y="122707"/>
                  </a:lnTo>
                  <a:lnTo>
                    <a:pt x="403161" y="123596"/>
                  </a:lnTo>
                  <a:lnTo>
                    <a:pt x="402805" y="121056"/>
                  </a:lnTo>
                  <a:lnTo>
                    <a:pt x="404685" y="125247"/>
                  </a:lnTo>
                  <a:lnTo>
                    <a:pt x="404126" y="121437"/>
                  </a:lnTo>
                  <a:lnTo>
                    <a:pt x="404495" y="122326"/>
                  </a:lnTo>
                  <a:lnTo>
                    <a:pt x="404469" y="121437"/>
                  </a:lnTo>
                  <a:lnTo>
                    <a:pt x="404355" y="121056"/>
                  </a:lnTo>
                  <a:lnTo>
                    <a:pt x="404164" y="118135"/>
                  </a:lnTo>
                  <a:lnTo>
                    <a:pt x="404126" y="117373"/>
                  </a:lnTo>
                  <a:lnTo>
                    <a:pt x="408089" y="124104"/>
                  </a:lnTo>
                  <a:lnTo>
                    <a:pt x="407962" y="121056"/>
                  </a:lnTo>
                  <a:lnTo>
                    <a:pt x="408076" y="118262"/>
                  </a:lnTo>
                  <a:lnTo>
                    <a:pt x="408292" y="117373"/>
                  </a:lnTo>
                  <a:lnTo>
                    <a:pt x="408419" y="116865"/>
                  </a:lnTo>
                  <a:lnTo>
                    <a:pt x="408305" y="116230"/>
                  </a:lnTo>
                  <a:lnTo>
                    <a:pt x="408152" y="115722"/>
                  </a:lnTo>
                  <a:lnTo>
                    <a:pt x="408051" y="115341"/>
                  </a:lnTo>
                  <a:lnTo>
                    <a:pt x="407606" y="113817"/>
                  </a:lnTo>
                  <a:lnTo>
                    <a:pt x="407695" y="112674"/>
                  </a:lnTo>
                  <a:lnTo>
                    <a:pt x="407974" y="111658"/>
                  </a:lnTo>
                  <a:lnTo>
                    <a:pt x="408038" y="111404"/>
                  </a:lnTo>
                  <a:lnTo>
                    <a:pt x="408901" y="112674"/>
                  </a:lnTo>
                  <a:lnTo>
                    <a:pt x="409003" y="113423"/>
                  </a:lnTo>
                  <a:lnTo>
                    <a:pt x="409130" y="115087"/>
                  </a:lnTo>
                  <a:lnTo>
                    <a:pt x="410133" y="116230"/>
                  </a:lnTo>
                  <a:lnTo>
                    <a:pt x="410413" y="115849"/>
                  </a:lnTo>
                  <a:lnTo>
                    <a:pt x="410527" y="115595"/>
                  </a:lnTo>
                  <a:lnTo>
                    <a:pt x="410705" y="114452"/>
                  </a:lnTo>
                  <a:lnTo>
                    <a:pt x="410832" y="115087"/>
                  </a:lnTo>
                  <a:lnTo>
                    <a:pt x="410946" y="115468"/>
                  </a:lnTo>
                  <a:lnTo>
                    <a:pt x="411835" y="116992"/>
                  </a:lnTo>
                  <a:lnTo>
                    <a:pt x="412089" y="116738"/>
                  </a:lnTo>
                  <a:close/>
                </a:path>
                <a:path w="501015" h="177800">
                  <a:moveTo>
                    <a:pt x="412686" y="119202"/>
                  </a:moveTo>
                  <a:lnTo>
                    <a:pt x="412521" y="119329"/>
                  </a:lnTo>
                  <a:lnTo>
                    <a:pt x="412661" y="119354"/>
                  </a:lnTo>
                  <a:lnTo>
                    <a:pt x="412686" y="119202"/>
                  </a:lnTo>
                  <a:close/>
                </a:path>
                <a:path w="501015" h="177800">
                  <a:moveTo>
                    <a:pt x="412813" y="119011"/>
                  </a:moveTo>
                  <a:lnTo>
                    <a:pt x="412686" y="118579"/>
                  </a:lnTo>
                  <a:lnTo>
                    <a:pt x="412559" y="118173"/>
                  </a:lnTo>
                  <a:lnTo>
                    <a:pt x="412419" y="117957"/>
                  </a:lnTo>
                  <a:lnTo>
                    <a:pt x="412635" y="118668"/>
                  </a:lnTo>
                  <a:lnTo>
                    <a:pt x="412711" y="119037"/>
                  </a:lnTo>
                  <a:lnTo>
                    <a:pt x="412686" y="119202"/>
                  </a:lnTo>
                  <a:lnTo>
                    <a:pt x="412813" y="119011"/>
                  </a:lnTo>
                  <a:close/>
                </a:path>
                <a:path w="501015" h="177800">
                  <a:moveTo>
                    <a:pt x="414096" y="113080"/>
                  </a:moveTo>
                  <a:lnTo>
                    <a:pt x="413880" y="112420"/>
                  </a:lnTo>
                  <a:lnTo>
                    <a:pt x="413778" y="112547"/>
                  </a:lnTo>
                  <a:lnTo>
                    <a:pt x="413702" y="112687"/>
                  </a:lnTo>
                  <a:lnTo>
                    <a:pt x="414096" y="113080"/>
                  </a:lnTo>
                  <a:close/>
                </a:path>
                <a:path w="501015" h="177800">
                  <a:moveTo>
                    <a:pt x="414489" y="117373"/>
                  </a:moveTo>
                  <a:lnTo>
                    <a:pt x="414401" y="116738"/>
                  </a:lnTo>
                  <a:lnTo>
                    <a:pt x="413473" y="114706"/>
                  </a:lnTo>
                  <a:lnTo>
                    <a:pt x="413372" y="114452"/>
                  </a:lnTo>
                  <a:lnTo>
                    <a:pt x="413181" y="113944"/>
                  </a:lnTo>
                  <a:lnTo>
                    <a:pt x="413296" y="113080"/>
                  </a:lnTo>
                  <a:lnTo>
                    <a:pt x="410819" y="107594"/>
                  </a:lnTo>
                  <a:lnTo>
                    <a:pt x="412013" y="114579"/>
                  </a:lnTo>
                  <a:lnTo>
                    <a:pt x="412051" y="114757"/>
                  </a:lnTo>
                  <a:lnTo>
                    <a:pt x="412724" y="117246"/>
                  </a:lnTo>
                  <a:lnTo>
                    <a:pt x="412851" y="117881"/>
                  </a:lnTo>
                  <a:lnTo>
                    <a:pt x="412940" y="118567"/>
                  </a:lnTo>
                  <a:lnTo>
                    <a:pt x="412915" y="118732"/>
                  </a:lnTo>
                  <a:lnTo>
                    <a:pt x="412877" y="118872"/>
                  </a:lnTo>
                  <a:lnTo>
                    <a:pt x="412813" y="118999"/>
                  </a:lnTo>
                  <a:lnTo>
                    <a:pt x="413004" y="119519"/>
                  </a:lnTo>
                  <a:lnTo>
                    <a:pt x="413042" y="119303"/>
                  </a:lnTo>
                  <a:lnTo>
                    <a:pt x="413016" y="118986"/>
                  </a:lnTo>
                  <a:lnTo>
                    <a:pt x="412965" y="118643"/>
                  </a:lnTo>
                  <a:lnTo>
                    <a:pt x="413092" y="117983"/>
                  </a:lnTo>
                  <a:lnTo>
                    <a:pt x="413194" y="115087"/>
                  </a:lnTo>
                  <a:lnTo>
                    <a:pt x="413308" y="114541"/>
                  </a:lnTo>
                  <a:lnTo>
                    <a:pt x="413918" y="115722"/>
                  </a:lnTo>
                  <a:lnTo>
                    <a:pt x="414007" y="117576"/>
                  </a:lnTo>
                  <a:lnTo>
                    <a:pt x="414121" y="118262"/>
                  </a:lnTo>
                  <a:lnTo>
                    <a:pt x="414489" y="117373"/>
                  </a:lnTo>
                  <a:close/>
                </a:path>
                <a:path w="501015" h="177800">
                  <a:moveTo>
                    <a:pt x="414655" y="33413"/>
                  </a:moveTo>
                  <a:lnTo>
                    <a:pt x="414286" y="32461"/>
                  </a:lnTo>
                  <a:lnTo>
                    <a:pt x="413550" y="33235"/>
                  </a:lnTo>
                  <a:lnTo>
                    <a:pt x="414655" y="33413"/>
                  </a:lnTo>
                  <a:close/>
                </a:path>
                <a:path w="501015" h="177800">
                  <a:moveTo>
                    <a:pt x="414870" y="117754"/>
                  </a:moveTo>
                  <a:lnTo>
                    <a:pt x="414794" y="116903"/>
                  </a:lnTo>
                  <a:lnTo>
                    <a:pt x="414629" y="117246"/>
                  </a:lnTo>
                  <a:lnTo>
                    <a:pt x="414870" y="117754"/>
                  </a:lnTo>
                  <a:close/>
                </a:path>
                <a:path w="501015" h="177800">
                  <a:moveTo>
                    <a:pt x="415150" y="116357"/>
                  </a:moveTo>
                  <a:lnTo>
                    <a:pt x="415061" y="115595"/>
                  </a:lnTo>
                  <a:lnTo>
                    <a:pt x="414439" y="113423"/>
                  </a:lnTo>
                  <a:lnTo>
                    <a:pt x="414096" y="113080"/>
                  </a:lnTo>
                  <a:lnTo>
                    <a:pt x="414566" y="114541"/>
                  </a:lnTo>
                  <a:lnTo>
                    <a:pt x="414794" y="116903"/>
                  </a:lnTo>
                  <a:lnTo>
                    <a:pt x="415150" y="116357"/>
                  </a:lnTo>
                  <a:close/>
                </a:path>
                <a:path w="501015" h="177800">
                  <a:moveTo>
                    <a:pt x="415251" y="34975"/>
                  </a:moveTo>
                  <a:lnTo>
                    <a:pt x="414693" y="33426"/>
                  </a:lnTo>
                  <a:lnTo>
                    <a:pt x="415251" y="34975"/>
                  </a:lnTo>
                  <a:close/>
                </a:path>
                <a:path w="501015" h="177800">
                  <a:moveTo>
                    <a:pt x="415836" y="51689"/>
                  </a:moveTo>
                  <a:lnTo>
                    <a:pt x="411937" y="50165"/>
                  </a:lnTo>
                  <a:lnTo>
                    <a:pt x="412165" y="50469"/>
                  </a:lnTo>
                  <a:lnTo>
                    <a:pt x="411162" y="51714"/>
                  </a:lnTo>
                  <a:lnTo>
                    <a:pt x="412711" y="52870"/>
                  </a:lnTo>
                  <a:lnTo>
                    <a:pt x="412216" y="50533"/>
                  </a:lnTo>
                  <a:lnTo>
                    <a:pt x="414045" y="52832"/>
                  </a:lnTo>
                  <a:lnTo>
                    <a:pt x="415836" y="51689"/>
                  </a:lnTo>
                  <a:close/>
                </a:path>
                <a:path w="501015" h="177800">
                  <a:moveTo>
                    <a:pt x="417474" y="114338"/>
                  </a:moveTo>
                  <a:lnTo>
                    <a:pt x="416877" y="112242"/>
                  </a:lnTo>
                  <a:lnTo>
                    <a:pt x="415531" y="109880"/>
                  </a:lnTo>
                  <a:lnTo>
                    <a:pt x="414959" y="109982"/>
                  </a:lnTo>
                  <a:lnTo>
                    <a:pt x="415188" y="112255"/>
                  </a:lnTo>
                  <a:lnTo>
                    <a:pt x="414794" y="111582"/>
                  </a:lnTo>
                  <a:lnTo>
                    <a:pt x="414604" y="110705"/>
                  </a:lnTo>
                  <a:lnTo>
                    <a:pt x="414413" y="110083"/>
                  </a:lnTo>
                  <a:lnTo>
                    <a:pt x="414616" y="111798"/>
                  </a:lnTo>
                  <a:lnTo>
                    <a:pt x="415213" y="114719"/>
                  </a:lnTo>
                  <a:lnTo>
                    <a:pt x="416572" y="117614"/>
                  </a:lnTo>
                  <a:lnTo>
                    <a:pt x="415785" y="114363"/>
                  </a:lnTo>
                  <a:lnTo>
                    <a:pt x="416356" y="115620"/>
                  </a:lnTo>
                  <a:lnTo>
                    <a:pt x="415378" y="111760"/>
                  </a:lnTo>
                  <a:lnTo>
                    <a:pt x="415556" y="111264"/>
                  </a:lnTo>
                  <a:lnTo>
                    <a:pt x="416331" y="112598"/>
                  </a:lnTo>
                  <a:lnTo>
                    <a:pt x="416725" y="113817"/>
                  </a:lnTo>
                  <a:lnTo>
                    <a:pt x="416521" y="112941"/>
                  </a:lnTo>
                  <a:lnTo>
                    <a:pt x="417474" y="114338"/>
                  </a:lnTo>
                  <a:close/>
                </a:path>
                <a:path w="501015" h="177800">
                  <a:moveTo>
                    <a:pt x="418820" y="115303"/>
                  </a:moveTo>
                  <a:lnTo>
                    <a:pt x="418604" y="114427"/>
                  </a:lnTo>
                  <a:lnTo>
                    <a:pt x="417817" y="112522"/>
                  </a:lnTo>
                  <a:lnTo>
                    <a:pt x="417652" y="113030"/>
                  </a:lnTo>
                  <a:lnTo>
                    <a:pt x="418642" y="116357"/>
                  </a:lnTo>
                  <a:lnTo>
                    <a:pt x="418820" y="115303"/>
                  </a:lnTo>
                  <a:close/>
                </a:path>
                <a:path w="501015" h="177800">
                  <a:moveTo>
                    <a:pt x="427685" y="33147"/>
                  </a:moveTo>
                  <a:lnTo>
                    <a:pt x="425005" y="31623"/>
                  </a:lnTo>
                  <a:lnTo>
                    <a:pt x="423532" y="33147"/>
                  </a:lnTo>
                  <a:lnTo>
                    <a:pt x="427685" y="33147"/>
                  </a:lnTo>
                  <a:close/>
                </a:path>
                <a:path w="501015" h="177800">
                  <a:moveTo>
                    <a:pt x="437515" y="22936"/>
                  </a:moveTo>
                  <a:lnTo>
                    <a:pt x="437299" y="22555"/>
                  </a:lnTo>
                  <a:lnTo>
                    <a:pt x="437095" y="22237"/>
                  </a:lnTo>
                  <a:lnTo>
                    <a:pt x="436918" y="22047"/>
                  </a:lnTo>
                  <a:lnTo>
                    <a:pt x="437095" y="22377"/>
                  </a:lnTo>
                  <a:lnTo>
                    <a:pt x="437299" y="22682"/>
                  </a:lnTo>
                  <a:lnTo>
                    <a:pt x="437515" y="22936"/>
                  </a:lnTo>
                  <a:close/>
                </a:path>
                <a:path w="501015" h="177800">
                  <a:moveTo>
                    <a:pt x="442671" y="27165"/>
                  </a:moveTo>
                  <a:lnTo>
                    <a:pt x="442595" y="25527"/>
                  </a:lnTo>
                  <a:lnTo>
                    <a:pt x="441248" y="25057"/>
                  </a:lnTo>
                  <a:lnTo>
                    <a:pt x="441312" y="25273"/>
                  </a:lnTo>
                  <a:lnTo>
                    <a:pt x="442671" y="27165"/>
                  </a:lnTo>
                  <a:close/>
                </a:path>
                <a:path w="501015" h="177800">
                  <a:moveTo>
                    <a:pt x="442950" y="27559"/>
                  </a:moveTo>
                  <a:lnTo>
                    <a:pt x="442671" y="27165"/>
                  </a:lnTo>
                  <a:lnTo>
                    <a:pt x="442696" y="27635"/>
                  </a:lnTo>
                  <a:lnTo>
                    <a:pt x="442950" y="27559"/>
                  </a:lnTo>
                  <a:close/>
                </a:path>
                <a:path w="501015" h="177800">
                  <a:moveTo>
                    <a:pt x="443509" y="27317"/>
                  </a:moveTo>
                  <a:lnTo>
                    <a:pt x="443230" y="27940"/>
                  </a:lnTo>
                  <a:lnTo>
                    <a:pt x="443407" y="28270"/>
                  </a:lnTo>
                  <a:lnTo>
                    <a:pt x="443509" y="27317"/>
                  </a:lnTo>
                  <a:close/>
                </a:path>
                <a:path w="501015" h="177800">
                  <a:moveTo>
                    <a:pt x="456069" y="30213"/>
                  </a:moveTo>
                  <a:lnTo>
                    <a:pt x="455968" y="30035"/>
                  </a:lnTo>
                  <a:lnTo>
                    <a:pt x="455739" y="29870"/>
                  </a:lnTo>
                  <a:lnTo>
                    <a:pt x="455472" y="29667"/>
                  </a:lnTo>
                  <a:lnTo>
                    <a:pt x="455637" y="29895"/>
                  </a:lnTo>
                  <a:lnTo>
                    <a:pt x="455828" y="30086"/>
                  </a:lnTo>
                  <a:lnTo>
                    <a:pt x="456069" y="30213"/>
                  </a:lnTo>
                  <a:close/>
                </a:path>
                <a:path w="501015" h="177800">
                  <a:moveTo>
                    <a:pt x="458901" y="17526"/>
                  </a:moveTo>
                  <a:lnTo>
                    <a:pt x="458546" y="16637"/>
                  </a:lnTo>
                  <a:lnTo>
                    <a:pt x="455345" y="17526"/>
                  </a:lnTo>
                  <a:lnTo>
                    <a:pt x="458901" y="17526"/>
                  </a:lnTo>
                  <a:close/>
                </a:path>
                <a:path w="501015" h="177800">
                  <a:moveTo>
                    <a:pt x="464629" y="10337"/>
                  </a:moveTo>
                  <a:lnTo>
                    <a:pt x="462940" y="9956"/>
                  </a:lnTo>
                  <a:lnTo>
                    <a:pt x="462686" y="9359"/>
                  </a:lnTo>
                  <a:lnTo>
                    <a:pt x="462457" y="10655"/>
                  </a:lnTo>
                  <a:lnTo>
                    <a:pt x="462407" y="10972"/>
                  </a:lnTo>
                  <a:lnTo>
                    <a:pt x="463727" y="11404"/>
                  </a:lnTo>
                  <a:lnTo>
                    <a:pt x="464629" y="10337"/>
                  </a:lnTo>
                  <a:close/>
                </a:path>
                <a:path w="501015" h="177800">
                  <a:moveTo>
                    <a:pt x="468680" y="22339"/>
                  </a:moveTo>
                  <a:lnTo>
                    <a:pt x="468630" y="22479"/>
                  </a:lnTo>
                  <a:lnTo>
                    <a:pt x="468680" y="22339"/>
                  </a:lnTo>
                  <a:close/>
                </a:path>
                <a:path w="501015" h="177800">
                  <a:moveTo>
                    <a:pt x="472084" y="12192"/>
                  </a:moveTo>
                  <a:lnTo>
                    <a:pt x="470979" y="13182"/>
                  </a:lnTo>
                  <a:lnTo>
                    <a:pt x="471487" y="13970"/>
                  </a:lnTo>
                  <a:lnTo>
                    <a:pt x="472084" y="12192"/>
                  </a:lnTo>
                  <a:close/>
                </a:path>
                <a:path w="501015" h="177800">
                  <a:moveTo>
                    <a:pt x="472351" y="6375"/>
                  </a:moveTo>
                  <a:lnTo>
                    <a:pt x="468096" y="4876"/>
                  </a:lnTo>
                  <a:lnTo>
                    <a:pt x="471728" y="6959"/>
                  </a:lnTo>
                  <a:lnTo>
                    <a:pt x="472351" y="6375"/>
                  </a:lnTo>
                  <a:close/>
                </a:path>
                <a:path w="501015" h="177800">
                  <a:moveTo>
                    <a:pt x="473659" y="9017"/>
                  </a:moveTo>
                  <a:lnTo>
                    <a:pt x="473240" y="8648"/>
                  </a:lnTo>
                  <a:lnTo>
                    <a:pt x="471144" y="9423"/>
                  </a:lnTo>
                  <a:lnTo>
                    <a:pt x="473659" y="9017"/>
                  </a:lnTo>
                  <a:close/>
                </a:path>
                <a:path w="501015" h="177800">
                  <a:moveTo>
                    <a:pt x="474129" y="8331"/>
                  </a:moveTo>
                  <a:lnTo>
                    <a:pt x="471728" y="6959"/>
                  </a:lnTo>
                  <a:lnTo>
                    <a:pt x="471525" y="7150"/>
                  </a:lnTo>
                  <a:lnTo>
                    <a:pt x="473240" y="8648"/>
                  </a:lnTo>
                  <a:lnTo>
                    <a:pt x="474129" y="8331"/>
                  </a:lnTo>
                  <a:close/>
                </a:path>
                <a:path w="501015" h="177800">
                  <a:moveTo>
                    <a:pt x="477266" y="21844"/>
                  </a:moveTo>
                  <a:lnTo>
                    <a:pt x="476897" y="20955"/>
                  </a:lnTo>
                  <a:lnTo>
                    <a:pt x="476643" y="21463"/>
                  </a:lnTo>
                  <a:lnTo>
                    <a:pt x="476707" y="21844"/>
                  </a:lnTo>
                  <a:lnTo>
                    <a:pt x="477266" y="21844"/>
                  </a:lnTo>
                  <a:close/>
                </a:path>
                <a:path w="501015" h="177800">
                  <a:moveTo>
                    <a:pt x="478853" y="21844"/>
                  </a:moveTo>
                  <a:lnTo>
                    <a:pt x="477266" y="21844"/>
                  </a:lnTo>
                  <a:lnTo>
                    <a:pt x="477862" y="23241"/>
                  </a:lnTo>
                  <a:lnTo>
                    <a:pt x="478853" y="21844"/>
                  </a:lnTo>
                  <a:close/>
                </a:path>
                <a:path w="501015" h="177800">
                  <a:moveTo>
                    <a:pt x="490893" y="14211"/>
                  </a:moveTo>
                  <a:lnTo>
                    <a:pt x="490829" y="13982"/>
                  </a:lnTo>
                  <a:lnTo>
                    <a:pt x="490689" y="13677"/>
                  </a:lnTo>
                  <a:lnTo>
                    <a:pt x="490448" y="13233"/>
                  </a:lnTo>
                  <a:lnTo>
                    <a:pt x="490893" y="14211"/>
                  </a:lnTo>
                  <a:close/>
                </a:path>
                <a:path w="501015" h="177800">
                  <a:moveTo>
                    <a:pt x="490956" y="15570"/>
                  </a:moveTo>
                  <a:lnTo>
                    <a:pt x="489991" y="14820"/>
                  </a:lnTo>
                  <a:lnTo>
                    <a:pt x="487756" y="13068"/>
                  </a:lnTo>
                  <a:lnTo>
                    <a:pt x="488061" y="14973"/>
                  </a:lnTo>
                  <a:lnTo>
                    <a:pt x="488784" y="14820"/>
                  </a:lnTo>
                  <a:lnTo>
                    <a:pt x="490715" y="16065"/>
                  </a:lnTo>
                  <a:lnTo>
                    <a:pt x="490956" y="15570"/>
                  </a:lnTo>
                  <a:close/>
                </a:path>
                <a:path w="501015" h="177800">
                  <a:moveTo>
                    <a:pt x="491147" y="14820"/>
                  </a:moveTo>
                  <a:lnTo>
                    <a:pt x="490893" y="14211"/>
                  </a:lnTo>
                  <a:lnTo>
                    <a:pt x="491134" y="15201"/>
                  </a:lnTo>
                  <a:lnTo>
                    <a:pt x="491147" y="14820"/>
                  </a:lnTo>
                  <a:close/>
                </a:path>
                <a:path w="501015" h="177800">
                  <a:moveTo>
                    <a:pt x="491274" y="15824"/>
                  </a:moveTo>
                  <a:lnTo>
                    <a:pt x="491134" y="15201"/>
                  </a:lnTo>
                  <a:lnTo>
                    <a:pt x="490956" y="15570"/>
                  </a:lnTo>
                  <a:lnTo>
                    <a:pt x="491274" y="15824"/>
                  </a:lnTo>
                  <a:close/>
                </a:path>
                <a:path w="501015" h="177800">
                  <a:moveTo>
                    <a:pt x="492760" y="7493"/>
                  </a:moveTo>
                  <a:lnTo>
                    <a:pt x="490728" y="6858"/>
                  </a:lnTo>
                  <a:lnTo>
                    <a:pt x="491515" y="7924"/>
                  </a:lnTo>
                  <a:lnTo>
                    <a:pt x="492760" y="7493"/>
                  </a:lnTo>
                  <a:close/>
                </a:path>
                <a:path w="501015" h="177800">
                  <a:moveTo>
                    <a:pt x="492772" y="9652"/>
                  </a:moveTo>
                  <a:lnTo>
                    <a:pt x="491756" y="8255"/>
                  </a:lnTo>
                  <a:lnTo>
                    <a:pt x="491667" y="8128"/>
                  </a:lnTo>
                  <a:lnTo>
                    <a:pt x="491515" y="7924"/>
                  </a:lnTo>
                  <a:lnTo>
                    <a:pt x="490905" y="8128"/>
                  </a:lnTo>
                  <a:lnTo>
                    <a:pt x="490855" y="8001"/>
                  </a:lnTo>
                  <a:lnTo>
                    <a:pt x="489419" y="3937"/>
                  </a:lnTo>
                  <a:lnTo>
                    <a:pt x="489508" y="8001"/>
                  </a:lnTo>
                  <a:lnTo>
                    <a:pt x="488581" y="7239"/>
                  </a:lnTo>
                  <a:lnTo>
                    <a:pt x="488086" y="6604"/>
                  </a:lnTo>
                  <a:lnTo>
                    <a:pt x="487794" y="6223"/>
                  </a:lnTo>
                  <a:lnTo>
                    <a:pt x="487108" y="5334"/>
                  </a:lnTo>
                  <a:lnTo>
                    <a:pt x="487629" y="4318"/>
                  </a:lnTo>
                  <a:lnTo>
                    <a:pt x="485355" y="3048"/>
                  </a:lnTo>
                  <a:lnTo>
                    <a:pt x="487337" y="6223"/>
                  </a:lnTo>
                  <a:lnTo>
                    <a:pt x="486778" y="5842"/>
                  </a:lnTo>
                  <a:lnTo>
                    <a:pt x="485114" y="4699"/>
                  </a:lnTo>
                  <a:lnTo>
                    <a:pt x="484809" y="4445"/>
                  </a:lnTo>
                  <a:lnTo>
                    <a:pt x="484784" y="4064"/>
                  </a:lnTo>
                  <a:lnTo>
                    <a:pt x="484251" y="5842"/>
                  </a:lnTo>
                  <a:lnTo>
                    <a:pt x="484022" y="4953"/>
                  </a:lnTo>
                  <a:lnTo>
                    <a:pt x="482536" y="3302"/>
                  </a:lnTo>
                  <a:lnTo>
                    <a:pt x="483552" y="3429"/>
                  </a:lnTo>
                  <a:lnTo>
                    <a:pt x="483133" y="3302"/>
                  </a:lnTo>
                  <a:lnTo>
                    <a:pt x="480237" y="2413"/>
                  </a:lnTo>
                  <a:lnTo>
                    <a:pt x="481787" y="8255"/>
                  </a:lnTo>
                  <a:lnTo>
                    <a:pt x="479386" y="5842"/>
                  </a:lnTo>
                  <a:lnTo>
                    <a:pt x="479425" y="5461"/>
                  </a:lnTo>
                  <a:lnTo>
                    <a:pt x="477240" y="8382"/>
                  </a:lnTo>
                  <a:lnTo>
                    <a:pt x="480707" y="8382"/>
                  </a:lnTo>
                  <a:lnTo>
                    <a:pt x="480339" y="12954"/>
                  </a:lnTo>
                  <a:lnTo>
                    <a:pt x="479679" y="12192"/>
                  </a:lnTo>
                  <a:lnTo>
                    <a:pt x="475043" y="6858"/>
                  </a:lnTo>
                  <a:lnTo>
                    <a:pt x="476300" y="9906"/>
                  </a:lnTo>
                  <a:lnTo>
                    <a:pt x="475945" y="9906"/>
                  </a:lnTo>
                  <a:lnTo>
                    <a:pt x="475234" y="10033"/>
                  </a:lnTo>
                  <a:lnTo>
                    <a:pt x="474726" y="8890"/>
                  </a:lnTo>
                  <a:lnTo>
                    <a:pt x="474662" y="11430"/>
                  </a:lnTo>
                  <a:lnTo>
                    <a:pt x="475589" y="10033"/>
                  </a:lnTo>
                  <a:lnTo>
                    <a:pt x="475932" y="12192"/>
                  </a:lnTo>
                  <a:lnTo>
                    <a:pt x="473100" y="10541"/>
                  </a:lnTo>
                  <a:lnTo>
                    <a:pt x="472541" y="15621"/>
                  </a:lnTo>
                  <a:lnTo>
                    <a:pt x="471805" y="14478"/>
                  </a:lnTo>
                  <a:lnTo>
                    <a:pt x="471487" y="13970"/>
                  </a:lnTo>
                  <a:lnTo>
                    <a:pt x="471309" y="14478"/>
                  </a:lnTo>
                  <a:lnTo>
                    <a:pt x="470801" y="13716"/>
                  </a:lnTo>
                  <a:lnTo>
                    <a:pt x="470649" y="13487"/>
                  </a:lnTo>
                  <a:lnTo>
                    <a:pt x="470979" y="13182"/>
                  </a:lnTo>
                  <a:lnTo>
                    <a:pt x="469773" y="11303"/>
                  </a:lnTo>
                  <a:lnTo>
                    <a:pt x="470115" y="12700"/>
                  </a:lnTo>
                  <a:lnTo>
                    <a:pt x="470395" y="13716"/>
                  </a:lnTo>
                  <a:lnTo>
                    <a:pt x="470115" y="12700"/>
                  </a:lnTo>
                  <a:lnTo>
                    <a:pt x="468249" y="9906"/>
                  </a:lnTo>
                  <a:lnTo>
                    <a:pt x="469912" y="16256"/>
                  </a:lnTo>
                  <a:lnTo>
                    <a:pt x="469061" y="15748"/>
                  </a:lnTo>
                  <a:lnTo>
                    <a:pt x="467360" y="14732"/>
                  </a:lnTo>
                  <a:lnTo>
                    <a:pt x="466458" y="12065"/>
                  </a:lnTo>
                  <a:lnTo>
                    <a:pt x="468426" y="12700"/>
                  </a:lnTo>
                  <a:lnTo>
                    <a:pt x="467372" y="12065"/>
                  </a:lnTo>
                  <a:lnTo>
                    <a:pt x="465886" y="11176"/>
                  </a:lnTo>
                  <a:lnTo>
                    <a:pt x="467334" y="15748"/>
                  </a:lnTo>
                  <a:lnTo>
                    <a:pt x="462775" y="11557"/>
                  </a:lnTo>
                  <a:lnTo>
                    <a:pt x="462203" y="12700"/>
                  </a:lnTo>
                  <a:lnTo>
                    <a:pt x="462191" y="13182"/>
                  </a:lnTo>
                  <a:lnTo>
                    <a:pt x="463791" y="16383"/>
                  </a:lnTo>
                  <a:lnTo>
                    <a:pt x="460336" y="15748"/>
                  </a:lnTo>
                  <a:lnTo>
                    <a:pt x="459168" y="17526"/>
                  </a:lnTo>
                  <a:lnTo>
                    <a:pt x="468630" y="17526"/>
                  </a:lnTo>
                  <a:lnTo>
                    <a:pt x="468630" y="17780"/>
                  </a:lnTo>
                  <a:lnTo>
                    <a:pt x="459003" y="17780"/>
                  </a:lnTo>
                  <a:lnTo>
                    <a:pt x="454444" y="17780"/>
                  </a:lnTo>
                  <a:lnTo>
                    <a:pt x="452158" y="17780"/>
                  </a:lnTo>
                  <a:lnTo>
                    <a:pt x="453212" y="20447"/>
                  </a:lnTo>
                  <a:lnTo>
                    <a:pt x="451053" y="20828"/>
                  </a:lnTo>
                  <a:lnTo>
                    <a:pt x="450062" y="22225"/>
                  </a:lnTo>
                  <a:lnTo>
                    <a:pt x="449719" y="21463"/>
                  </a:lnTo>
                  <a:lnTo>
                    <a:pt x="449084" y="20066"/>
                  </a:lnTo>
                  <a:lnTo>
                    <a:pt x="449008" y="19685"/>
                  </a:lnTo>
                  <a:lnTo>
                    <a:pt x="449097" y="18288"/>
                  </a:lnTo>
                  <a:lnTo>
                    <a:pt x="449173" y="17907"/>
                  </a:lnTo>
                  <a:lnTo>
                    <a:pt x="447941" y="18542"/>
                  </a:lnTo>
                  <a:lnTo>
                    <a:pt x="448068" y="19177"/>
                  </a:lnTo>
                  <a:lnTo>
                    <a:pt x="448132" y="20320"/>
                  </a:lnTo>
                  <a:lnTo>
                    <a:pt x="448005" y="20701"/>
                  </a:lnTo>
                  <a:lnTo>
                    <a:pt x="447484" y="21463"/>
                  </a:lnTo>
                  <a:lnTo>
                    <a:pt x="446506" y="18669"/>
                  </a:lnTo>
                  <a:lnTo>
                    <a:pt x="444919" y="19685"/>
                  </a:lnTo>
                  <a:lnTo>
                    <a:pt x="444677" y="23495"/>
                  </a:lnTo>
                  <a:lnTo>
                    <a:pt x="441642" y="22733"/>
                  </a:lnTo>
                  <a:lnTo>
                    <a:pt x="442696" y="25273"/>
                  </a:lnTo>
                  <a:lnTo>
                    <a:pt x="446532" y="28575"/>
                  </a:lnTo>
                  <a:lnTo>
                    <a:pt x="446608" y="28829"/>
                  </a:lnTo>
                  <a:lnTo>
                    <a:pt x="445135" y="31369"/>
                  </a:lnTo>
                  <a:lnTo>
                    <a:pt x="444398" y="30099"/>
                  </a:lnTo>
                  <a:lnTo>
                    <a:pt x="443572" y="28575"/>
                  </a:lnTo>
                  <a:lnTo>
                    <a:pt x="443407" y="28270"/>
                  </a:lnTo>
                  <a:lnTo>
                    <a:pt x="443382" y="28575"/>
                  </a:lnTo>
                  <a:lnTo>
                    <a:pt x="442722" y="28194"/>
                  </a:lnTo>
                  <a:lnTo>
                    <a:pt x="442709" y="27813"/>
                  </a:lnTo>
                  <a:lnTo>
                    <a:pt x="442696" y="27635"/>
                  </a:lnTo>
                  <a:lnTo>
                    <a:pt x="442048" y="27813"/>
                  </a:lnTo>
                  <a:lnTo>
                    <a:pt x="441820" y="27305"/>
                  </a:lnTo>
                  <a:lnTo>
                    <a:pt x="441642" y="26924"/>
                  </a:lnTo>
                  <a:lnTo>
                    <a:pt x="441515" y="26670"/>
                  </a:lnTo>
                  <a:lnTo>
                    <a:pt x="441159" y="25908"/>
                  </a:lnTo>
                  <a:lnTo>
                    <a:pt x="440804" y="26670"/>
                  </a:lnTo>
                  <a:lnTo>
                    <a:pt x="440321" y="25400"/>
                  </a:lnTo>
                  <a:lnTo>
                    <a:pt x="440321" y="24892"/>
                  </a:lnTo>
                  <a:lnTo>
                    <a:pt x="441274" y="25654"/>
                  </a:lnTo>
                  <a:lnTo>
                    <a:pt x="441159" y="25082"/>
                  </a:lnTo>
                  <a:lnTo>
                    <a:pt x="441261" y="25209"/>
                  </a:lnTo>
                  <a:lnTo>
                    <a:pt x="441248" y="25057"/>
                  </a:lnTo>
                  <a:lnTo>
                    <a:pt x="441236" y="24765"/>
                  </a:lnTo>
                  <a:lnTo>
                    <a:pt x="440182" y="24892"/>
                  </a:lnTo>
                  <a:lnTo>
                    <a:pt x="438556" y="24257"/>
                  </a:lnTo>
                  <a:lnTo>
                    <a:pt x="437515" y="22987"/>
                  </a:lnTo>
                  <a:lnTo>
                    <a:pt x="438111" y="24003"/>
                  </a:lnTo>
                  <a:lnTo>
                    <a:pt x="438721" y="25527"/>
                  </a:lnTo>
                  <a:lnTo>
                    <a:pt x="438175" y="26035"/>
                  </a:lnTo>
                  <a:lnTo>
                    <a:pt x="436537" y="26924"/>
                  </a:lnTo>
                  <a:lnTo>
                    <a:pt x="436524" y="25019"/>
                  </a:lnTo>
                  <a:lnTo>
                    <a:pt x="436511" y="24130"/>
                  </a:lnTo>
                  <a:lnTo>
                    <a:pt x="435076" y="23622"/>
                  </a:lnTo>
                  <a:lnTo>
                    <a:pt x="435267" y="25019"/>
                  </a:lnTo>
                  <a:lnTo>
                    <a:pt x="433552" y="24257"/>
                  </a:lnTo>
                  <a:lnTo>
                    <a:pt x="434848" y="27051"/>
                  </a:lnTo>
                  <a:lnTo>
                    <a:pt x="434352" y="27305"/>
                  </a:lnTo>
                  <a:lnTo>
                    <a:pt x="433641" y="26035"/>
                  </a:lnTo>
                  <a:lnTo>
                    <a:pt x="433082" y="25273"/>
                  </a:lnTo>
                  <a:lnTo>
                    <a:pt x="432803" y="26924"/>
                  </a:lnTo>
                  <a:lnTo>
                    <a:pt x="429133" y="27559"/>
                  </a:lnTo>
                  <a:lnTo>
                    <a:pt x="431419" y="29997"/>
                  </a:lnTo>
                  <a:lnTo>
                    <a:pt x="431571" y="30124"/>
                  </a:lnTo>
                  <a:lnTo>
                    <a:pt x="431850" y="30226"/>
                  </a:lnTo>
                  <a:lnTo>
                    <a:pt x="431749" y="30353"/>
                  </a:lnTo>
                  <a:lnTo>
                    <a:pt x="430149" y="34544"/>
                  </a:lnTo>
                  <a:lnTo>
                    <a:pt x="429260" y="34036"/>
                  </a:lnTo>
                  <a:lnTo>
                    <a:pt x="422681" y="34036"/>
                  </a:lnTo>
                  <a:lnTo>
                    <a:pt x="421690" y="34036"/>
                  </a:lnTo>
                  <a:lnTo>
                    <a:pt x="421043" y="35052"/>
                  </a:lnTo>
                  <a:lnTo>
                    <a:pt x="418731" y="35560"/>
                  </a:lnTo>
                  <a:lnTo>
                    <a:pt x="418414" y="38227"/>
                  </a:lnTo>
                  <a:lnTo>
                    <a:pt x="417893" y="38354"/>
                  </a:lnTo>
                  <a:lnTo>
                    <a:pt x="417766" y="38227"/>
                  </a:lnTo>
                  <a:lnTo>
                    <a:pt x="416445" y="36957"/>
                  </a:lnTo>
                  <a:lnTo>
                    <a:pt x="416166" y="35814"/>
                  </a:lnTo>
                  <a:lnTo>
                    <a:pt x="415264" y="36957"/>
                  </a:lnTo>
                  <a:lnTo>
                    <a:pt x="415277" y="37465"/>
                  </a:lnTo>
                  <a:lnTo>
                    <a:pt x="415493" y="38227"/>
                  </a:lnTo>
                  <a:lnTo>
                    <a:pt x="413321" y="37592"/>
                  </a:lnTo>
                  <a:lnTo>
                    <a:pt x="412889" y="37465"/>
                  </a:lnTo>
                  <a:lnTo>
                    <a:pt x="413258" y="36195"/>
                  </a:lnTo>
                  <a:lnTo>
                    <a:pt x="413372" y="35775"/>
                  </a:lnTo>
                  <a:lnTo>
                    <a:pt x="413727" y="35687"/>
                  </a:lnTo>
                  <a:lnTo>
                    <a:pt x="413397" y="35687"/>
                  </a:lnTo>
                  <a:lnTo>
                    <a:pt x="413512" y="35306"/>
                  </a:lnTo>
                  <a:lnTo>
                    <a:pt x="412788" y="35687"/>
                  </a:lnTo>
                  <a:lnTo>
                    <a:pt x="411657" y="35687"/>
                  </a:lnTo>
                  <a:lnTo>
                    <a:pt x="410616" y="34290"/>
                  </a:lnTo>
                  <a:lnTo>
                    <a:pt x="409867" y="37592"/>
                  </a:lnTo>
                  <a:lnTo>
                    <a:pt x="409448" y="34925"/>
                  </a:lnTo>
                  <a:lnTo>
                    <a:pt x="407250" y="35052"/>
                  </a:lnTo>
                  <a:lnTo>
                    <a:pt x="406742" y="36195"/>
                  </a:lnTo>
                  <a:lnTo>
                    <a:pt x="408711" y="37338"/>
                  </a:lnTo>
                  <a:lnTo>
                    <a:pt x="407936" y="38100"/>
                  </a:lnTo>
                  <a:lnTo>
                    <a:pt x="406107" y="38354"/>
                  </a:lnTo>
                  <a:lnTo>
                    <a:pt x="405193" y="34925"/>
                  </a:lnTo>
                  <a:lnTo>
                    <a:pt x="400050" y="32512"/>
                  </a:lnTo>
                  <a:lnTo>
                    <a:pt x="401612" y="44196"/>
                  </a:lnTo>
                  <a:lnTo>
                    <a:pt x="400227" y="42799"/>
                  </a:lnTo>
                  <a:lnTo>
                    <a:pt x="398919" y="41478"/>
                  </a:lnTo>
                  <a:lnTo>
                    <a:pt x="399008" y="42545"/>
                  </a:lnTo>
                  <a:lnTo>
                    <a:pt x="397192" y="42799"/>
                  </a:lnTo>
                  <a:lnTo>
                    <a:pt x="393865" y="39116"/>
                  </a:lnTo>
                  <a:lnTo>
                    <a:pt x="393636" y="38862"/>
                  </a:lnTo>
                  <a:lnTo>
                    <a:pt x="393128" y="39116"/>
                  </a:lnTo>
                  <a:lnTo>
                    <a:pt x="390169" y="38227"/>
                  </a:lnTo>
                  <a:lnTo>
                    <a:pt x="392950" y="44577"/>
                  </a:lnTo>
                  <a:lnTo>
                    <a:pt x="390118" y="44323"/>
                  </a:lnTo>
                  <a:lnTo>
                    <a:pt x="390867" y="45339"/>
                  </a:lnTo>
                  <a:lnTo>
                    <a:pt x="392188" y="48006"/>
                  </a:lnTo>
                  <a:lnTo>
                    <a:pt x="392290" y="48514"/>
                  </a:lnTo>
                  <a:lnTo>
                    <a:pt x="391045" y="50165"/>
                  </a:lnTo>
                  <a:lnTo>
                    <a:pt x="389255" y="50419"/>
                  </a:lnTo>
                  <a:lnTo>
                    <a:pt x="387769" y="47371"/>
                  </a:lnTo>
                  <a:lnTo>
                    <a:pt x="387210" y="46228"/>
                  </a:lnTo>
                  <a:lnTo>
                    <a:pt x="387273" y="45847"/>
                  </a:lnTo>
                  <a:lnTo>
                    <a:pt x="387807" y="44831"/>
                  </a:lnTo>
                  <a:lnTo>
                    <a:pt x="388150" y="44577"/>
                  </a:lnTo>
                  <a:lnTo>
                    <a:pt x="388480" y="44831"/>
                  </a:lnTo>
                  <a:lnTo>
                    <a:pt x="388620" y="45212"/>
                  </a:lnTo>
                  <a:lnTo>
                    <a:pt x="388988" y="44577"/>
                  </a:lnTo>
                  <a:lnTo>
                    <a:pt x="389064" y="44450"/>
                  </a:lnTo>
                  <a:lnTo>
                    <a:pt x="389318" y="44069"/>
                  </a:lnTo>
                  <a:lnTo>
                    <a:pt x="389483" y="43815"/>
                  </a:lnTo>
                  <a:lnTo>
                    <a:pt x="388353" y="42799"/>
                  </a:lnTo>
                  <a:lnTo>
                    <a:pt x="388594" y="44069"/>
                  </a:lnTo>
                  <a:lnTo>
                    <a:pt x="387311" y="43180"/>
                  </a:lnTo>
                  <a:lnTo>
                    <a:pt x="385216" y="44157"/>
                  </a:lnTo>
                  <a:lnTo>
                    <a:pt x="384911" y="42164"/>
                  </a:lnTo>
                  <a:lnTo>
                    <a:pt x="384238" y="43561"/>
                  </a:lnTo>
                  <a:lnTo>
                    <a:pt x="384162" y="43827"/>
                  </a:lnTo>
                  <a:lnTo>
                    <a:pt x="384479" y="43954"/>
                  </a:lnTo>
                  <a:lnTo>
                    <a:pt x="383527" y="43688"/>
                  </a:lnTo>
                  <a:lnTo>
                    <a:pt x="383019" y="45847"/>
                  </a:lnTo>
                  <a:lnTo>
                    <a:pt x="380390" y="45466"/>
                  </a:lnTo>
                  <a:lnTo>
                    <a:pt x="380987" y="45974"/>
                  </a:lnTo>
                  <a:lnTo>
                    <a:pt x="381825" y="47244"/>
                  </a:lnTo>
                  <a:lnTo>
                    <a:pt x="381469" y="47371"/>
                  </a:lnTo>
                  <a:lnTo>
                    <a:pt x="377736" y="47117"/>
                  </a:lnTo>
                  <a:lnTo>
                    <a:pt x="380911" y="50038"/>
                  </a:lnTo>
                  <a:lnTo>
                    <a:pt x="378904" y="51308"/>
                  </a:lnTo>
                  <a:lnTo>
                    <a:pt x="377012" y="50038"/>
                  </a:lnTo>
                  <a:lnTo>
                    <a:pt x="377202" y="49276"/>
                  </a:lnTo>
                  <a:lnTo>
                    <a:pt x="377723" y="47117"/>
                  </a:lnTo>
                  <a:lnTo>
                    <a:pt x="377761" y="46990"/>
                  </a:lnTo>
                  <a:lnTo>
                    <a:pt x="377672" y="47117"/>
                  </a:lnTo>
                  <a:lnTo>
                    <a:pt x="376135" y="49276"/>
                  </a:lnTo>
                  <a:lnTo>
                    <a:pt x="374345" y="48514"/>
                  </a:lnTo>
                  <a:lnTo>
                    <a:pt x="374434" y="48006"/>
                  </a:lnTo>
                  <a:lnTo>
                    <a:pt x="374878" y="45085"/>
                  </a:lnTo>
                  <a:lnTo>
                    <a:pt x="373722" y="48006"/>
                  </a:lnTo>
                  <a:lnTo>
                    <a:pt x="372554" y="46863"/>
                  </a:lnTo>
                  <a:lnTo>
                    <a:pt x="370611" y="44958"/>
                  </a:lnTo>
                  <a:lnTo>
                    <a:pt x="369328" y="44958"/>
                  </a:lnTo>
                  <a:lnTo>
                    <a:pt x="369608" y="44450"/>
                  </a:lnTo>
                  <a:lnTo>
                    <a:pt x="368579" y="44831"/>
                  </a:lnTo>
                  <a:lnTo>
                    <a:pt x="370039" y="46863"/>
                  </a:lnTo>
                  <a:lnTo>
                    <a:pt x="369277" y="46736"/>
                  </a:lnTo>
                  <a:lnTo>
                    <a:pt x="368744" y="46863"/>
                  </a:lnTo>
                  <a:lnTo>
                    <a:pt x="368401" y="45847"/>
                  </a:lnTo>
                  <a:lnTo>
                    <a:pt x="368465" y="47752"/>
                  </a:lnTo>
                  <a:lnTo>
                    <a:pt x="370192" y="49530"/>
                  </a:lnTo>
                  <a:lnTo>
                    <a:pt x="370293" y="49784"/>
                  </a:lnTo>
                  <a:lnTo>
                    <a:pt x="369811" y="52197"/>
                  </a:lnTo>
                  <a:lnTo>
                    <a:pt x="368706" y="51409"/>
                  </a:lnTo>
                  <a:lnTo>
                    <a:pt x="369328" y="51435"/>
                  </a:lnTo>
                  <a:lnTo>
                    <a:pt x="369150" y="51308"/>
                  </a:lnTo>
                  <a:lnTo>
                    <a:pt x="368541" y="50876"/>
                  </a:lnTo>
                  <a:lnTo>
                    <a:pt x="368541" y="51396"/>
                  </a:lnTo>
                  <a:lnTo>
                    <a:pt x="367779" y="54356"/>
                  </a:lnTo>
                  <a:lnTo>
                    <a:pt x="367245" y="53213"/>
                  </a:lnTo>
                  <a:lnTo>
                    <a:pt x="366433" y="51435"/>
                  </a:lnTo>
                  <a:lnTo>
                    <a:pt x="366369" y="51308"/>
                  </a:lnTo>
                  <a:lnTo>
                    <a:pt x="368541" y="51396"/>
                  </a:lnTo>
                  <a:lnTo>
                    <a:pt x="368541" y="50876"/>
                  </a:lnTo>
                  <a:lnTo>
                    <a:pt x="364959" y="48260"/>
                  </a:lnTo>
                  <a:lnTo>
                    <a:pt x="365899" y="47663"/>
                  </a:lnTo>
                  <a:lnTo>
                    <a:pt x="365391" y="47498"/>
                  </a:lnTo>
                  <a:lnTo>
                    <a:pt x="365290" y="47371"/>
                  </a:lnTo>
                  <a:lnTo>
                    <a:pt x="365340" y="46609"/>
                  </a:lnTo>
                  <a:lnTo>
                    <a:pt x="361911" y="44704"/>
                  </a:lnTo>
                  <a:lnTo>
                    <a:pt x="365493" y="50546"/>
                  </a:lnTo>
                  <a:lnTo>
                    <a:pt x="362902" y="51435"/>
                  </a:lnTo>
                  <a:lnTo>
                    <a:pt x="362610" y="49530"/>
                  </a:lnTo>
                  <a:lnTo>
                    <a:pt x="361962" y="48971"/>
                  </a:lnTo>
                  <a:lnTo>
                    <a:pt x="362242" y="50673"/>
                  </a:lnTo>
                  <a:lnTo>
                    <a:pt x="362356" y="51663"/>
                  </a:lnTo>
                  <a:lnTo>
                    <a:pt x="361911" y="53213"/>
                  </a:lnTo>
                  <a:lnTo>
                    <a:pt x="359791" y="52451"/>
                  </a:lnTo>
                  <a:lnTo>
                    <a:pt x="360489" y="54864"/>
                  </a:lnTo>
                  <a:lnTo>
                    <a:pt x="359562" y="54991"/>
                  </a:lnTo>
                  <a:lnTo>
                    <a:pt x="360768" y="55372"/>
                  </a:lnTo>
                  <a:lnTo>
                    <a:pt x="361048" y="57150"/>
                  </a:lnTo>
                  <a:lnTo>
                    <a:pt x="360146" y="57277"/>
                  </a:lnTo>
                  <a:lnTo>
                    <a:pt x="359194" y="58293"/>
                  </a:lnTo>
                  <a:lnTo>
                    <a:pt x="359079" y="60071"/>
                  </a:lnTo>
                  <a:lnTo>
                    <a:pt x="357492" y="57658"/>
                  </a:lnTo>
                  <a:lnTo>
                    <a:pt x="357073" y="57023"/>
                  </a:lnTo>
                  <a:lnTo>
                    <a:pt x="355307" y="54356"/>
                  </a:lnTo>
                  <a:lnTo>
                    <a:pt x="354266" y="57023"/>
                  </a:lnTo>
                  <a:lnTo>
                    <a:pt x="353199" y="56248"/>
                  </a:lnTo>
                  <a:lnTo>
                    <a:pt x="353199" y="61214"/>
                  </a:lnTo>
                  <a:lnTo>
                    <a:pt x="352209" y="60071"/>
                  </a:lnTo>
                  <a:lnTo>
                    <a:pt x="352094" y="59944"/>
                  </a:lnTo>
                  <a:lnTo>
                    <a:pt x="351282" y="58991"/>
                  </a:lnTo>
                  <a:lnTo>
                    <a:pt x="351574" y="58166"/>
                  </a:lnTo>
                  <a:lnTo>
                    <a:pt x="351764" y="57658"/>
                  </a:lnTo>
                  <a:lnTo>
                    <a:pt x="352539" y="57785"/>
                  </a:lnTo>
                  <a:lnTo>
                    <a:pt x="352374" y="58674"/>
                  </a:lnTo>
                  <a:lnTo>
                    <a:pt x="352285" y="59817"/>
                  </a:lnTo>
                  <a:lnTo>
                    <a:pt x="353199" y="61214"/>
                  </a:lnTo>
                  <a:lnTo>
                    <a:pt x="353199" y="56248"/>
                  </a:lnTo>
                  <a:lnTo>
                    <a:pt x="353047" y="56134"/>
                  </a:lnTo>
                  <a:lnTo>
                    <a:pt x="353047" y="55626"/>
                  </a:lnTo>
                  <a:lnTo>
                    <a:pt x="353060" y="53721"/>
                  </a:lnTo>
                  <a:lnTo>
                    <a:pt x="352069" y="53213"/>
                  </a:lnTo>
                  <a:lnTo>
                    <a:pt x="351015" y="55740"/>
                  </a:lnTo>
                  <a:lnTo>
                    <a:pt x="351142" y="55626"/>
                  </a:lnTo>
                  <a:lnTo>
                    <a:pt x="350050" y="59817"/>
                  </a:lnTo>
                  <a:lnTo>
                    <a:pt x="350672" y="59588"/>
                  </a:lnTo>
                  <a:lnTo>
                    <a:pt x="351015" y="64262"/>
                  </a:lnTo>
                  <a:lnTo>
                    <a:pt x="350189" y="63627"/>
                  </a:lnTo>
                  <a:lnTo>
                    <a:pt x="348551" y="62357"/>
                  </a:lnTo>
                  <a:lnTo>
                    <a:pt x="348056" y="60833"/>
                  </a:lnTo>
                  <a:lnTo>
                    <a:pt x="346659" y="56515"/>
                  </a:lnTo>
                  <a:lnTo>
                    <a:pt x="343319" y="54610"/>
                  </a:lnTo>
                  <a:lnTo>
                    <a:pt x="343217" y="60833"/>
                  </a:lnTo>
                  <a:lnTo>
                    <a:pt x="339509" y="60452"/>
                  </a:lnTo>
                  <a:lnTo>
                    <a:pt x="340868" y="61087"/>
                  </a:lnTo>
                  <a:lnTo>
                    <a:pt x="341172" y="63627"/>
                  </a:lnTo>
                  <a:lnTo>
                    <a:pt x="340804" y="63373"/>
                  </a:lnTo>
                  <a:lnTo>
                    <a:pt x="338963" y="62103"/>
                  </a:lnTo>
                  <a:lnTo>
                    <a:pt x="338213" y="63373"/>
                  </a:lnTo>
                  <a:lnTo>
                    <a:pt x="337705" y="61341"/>
                  </a:lnTo>
                  <a:lnTo>
                    <a:pt x="337477" y="61214"/>
                  </a:lnTo>
                  <a:lnTo>
                    <a:pt x="336816" y="60833"/>
                  </a:lnTo>
                  <a:lnTo>
                    <a:pt x="335991" y="59690"/>
                  </a:lnTo>
                  <a:lnTo>
                    <a:pt x="336486" y="61214"/>
                  </a:lnTo>
                  <a:lnTo>
                    <a:pt x="333565" y="60325"/>
                  </a:lnTo>
                  <a:lnTo>
                    <a:pt x="334492" y="64389"/>
                  </a:lnTo>
                  <a:lnTo>
                    <a:pt x="332244" y="62230"/>
                  </a:lnTo>
                  <a:lnTo>
                    <a:pt x="329311" y="61976"/>
                  </a:lnTo>
                  <a:lnTo>
                    <a:pt x="330974" y="68834"/>
                  </a:lnTo>
                  <a:lnTo>
                    <a:pt x="328231" y="68961"/>
                  </a:lnTo>
                  <a:lnTo>
                    <a:pt x="328256" y="68326"/>
                  </a:lnTo>
                  <a:lnTo>
                    <a:pt x="328345" y="66548"/>
                  </a:lnTo>
                  <a:lnTo>
                    <a:pt x="326809" y="65544"/>
                  </a:lnTo>
                  <a:lnTo>
                    <a:pt x="327152" y="64897"/>
                  </a:lnTo>
                  <a:lnTo>
                    <a:pt x="327863" y="63627"/>
                  </a:lnTo>
                  <a:lnTo>
                    <a:pt x="327164" y="63627"/>
                  </a:lnTo>
                  <a:lnTo>
                    <a:pt x="326339" y="63627"/>
                  </a:lnTo>
                  <a:lnTo>
                    <a:pt x="326694" y="64897"/>
                  </a:lnTo>
                  <a:lnTo>
                    <a:pt x="325843" y="63754"/>
                  </a:lnTo>
                  <a:lnTo>
                    <a:pt x="325158" y="68326"/>
                  </a:lnTo>
                  <a:lnTo>
                    <a:pt x="323837" y="66675"/>
                  </a:lnTo>
                  <a:lnTo>
                    <a:pt x="323824" y="68072"/>
                  </a:lnTo>
                  <a:lnTo>
                    <a:pt x="324231" y="69723"/>
                  </a:lnTo>
                  <a:lnTo>
                    <a:pt x="323215" y="69850"/>
                  </a:lnTo>
                  <a:lnTo>
                    <a:pt x="321830" y="70739"/>
                  </a:lnTo>
                  <a:lnTo>
                    <a:pt x="323303" y="72644"/>
                  </a:lnTo>
                  <a:lnTo>
                    <a:pt x="318884" y="67183"/>
                  </a:lnTo>
                  <a:lnTo>
                    <a:pt x="316052" y="75057"/>
                  </a:lnTo>
                  <a:lnTo>
                    <a:pt x="314617" y="73279"/>
                  </a:lnTo>
                  <a:lnTo>
                    <a:pt x="312280" y="70358"/>
                  </a:lnTo>
                  <a:lnTo>
                    <a:pt x="310603" y="71501"/>
                  </a:lnTo>
                  <a:lnTo>
                    <a:pt x="308533" y="72771"/>
                  </a:lnTo>
                  <a:lnTo>
                    <a:pt x="306870" y="73279"/>
                  </a:lnTo>
                  <a:lnTo>
                    <a:pt x="306755" y="72644"/>
                  </a:lnTo>
                  <a:lnTo>
                    <a:pt x="306679" y="72517"/>
                  </a:lnTo>
                  <a:lnTo>
                    <a:pt x="306984" y="72517"/>
                  </a:lnTo>
                  <a:lnTo>
                    <a:pt x="306705" y="72390"/>
                  </a:lnTo>
                  <a:lnTo>
                    <a:pt x="304165" y="71247"/>
                  </a:lnTo>
                  <a:lnTo>
                    <a:pt x="307073" y="78613"/>
                  </a:lnTo>
                  <a:lnTo>
                    <a:pt x="303847" y="77216"/>
                  </a:lnTo>
                  <a:lnTo>
                    <a:pt x="302755" y="75819"/>
                  </a:lnTo>
                  <a:lnTo>
                    <a:pt x="301650" y="74422"/>
                  </a:lnTo>
                  <a:lnTo>
                    <a:pt x="304812" y="75057"/>
                  </a:lnTo>
                  <a:lnTo>
                    <a:pt x="304088" y="74422"/>
                  </a:lnTo>
                  <a:lnTo>
                    <a:pt x="303657" y="74041"/>
                  </a:lnTo>
                  <a:lnTo>
                    <a:pt x="301561" y="67564"/>
                  </a:lnTo>
                  <a:lnTo>
                    <a:pt x="300685" y="75819"/>
                  </a:lnTo>
                  <a:lnTo>
                    <a:pt x="300367" y="75438"/>
                  </a:lnTo>
                  <a:lnTo>
                    <a:pt x="298005" y="72644"/>
                  </a:lnTo>
                  <a:lnTo>
                    <a:pt x="297980" y="72390"/>
                  </a:lnTo>
                  <a:lnTo>
                    <a:pt x="298221" y="72009"/>
                  </a:lnTo>
                  <a:lnTo>
                    <a:pt x="296316" y="70104"/>
                  </a:lnTo>
                  <a:lnTo>
                    <a:pt x="295541" y="75311"/>
                  </a:lnTo>
                  <a:lnTo>
                    <a:pt x="293204" y="75438"/>
                  </a:lnTo>
                  <a:lnTo>
                    <a:pt x="293090" y="74803"/>
                  </a:lnTo>
                  <a:lnTo>
                    <a:pt x="292963" y="74549"/>
                  </a:lnTo>
                  <a:lnTo>
                    <a:pt x="292290" y="78359"/>
                  </a:lnTo>
                  <a:lnTo>
                    <a:pt x="289623" y="80010"/>
                  </a:lnTo>
                  <a:lnTo>
                    <a:pt x="288290" y="81051"/>
                  </a:lnTo>
                  <a:lnTo>
                    <a:pt x="288582" y="81534"/>
                  </a:lnTo>
                  <a:lnTo>
                    <a:pt x="286804" y="82677"/>
                  </a:lnTo>
                  <a:lnTo>
                    <a:pt x="285838" y="81407"/>
                  </a:lnTo>
                  <a:lnTo>
                    <a:pt x="284137" y="80518"/>
                  </a:lnTo>
                  <a:lnTo>
                    <a:pt x="283337" y="77851"/>
                  </a:lnTo>
                  <a:lnTo>
                    <a:pt x="283298" y="77724"/>
                  </a:lnTo>
                  <a:lnTo>
                    <a:pt x="285102" y="77216"/>
                  </a:lnTo>
                  <a:lnTo>
                    <a:pt x="283298" y="73660"/>
                  </a:lnTo>
                  <a:lnTo>
                    <a:pt x="282778" y="77851"/>
                  </a:lnTo>
                  <a:lnTo>
                    <a:pt x="281635" y="77343"/>
                  </a:lnTo>
                  <a:lnTo>
                    <a:pt x="281406" y="75819"/>
                  </a:lnTo>
                  <a:lnTo>
                    <a:pt x="278739" y="76835"/>
                  </a:lnTo>
                  <a:lnTo>
                    <a:pt x="279603" y="80899"/>
                  </a:lnTo>
                  <a:lnTo>
                    <a:pt x="276517" y="81280"/>
                  </a:lnTo>
                  <a:lnTo>
                    <a:pt x="277037" y="82296"/>
                  </a:lnTo>
                  <a:lnTo>
                    <a:pt x="276987" y="83058"/>
                  </a:lnTo>
                  <a:lnTo>
                    <a:pt x="276326" y="86741"/>
                  </a:lnTo>
                  <a:lnTo>
                    <a:pt x="276275" y="86487"/>
                  </a:lnTo>
                  <a:lnTo>
                    <a:pt x="276161" y="85852"/>
                  </a:lnTo>
                  <a:lnTo>
                    <a:pt x="275805" y="83820"/>
                  </a:lnTo>
                  <a:lnTo>
                    <a:pt x="275221" y="80518"/>
                  </a:lnTo>
                  <a:lnTo>
                    <a:pt x="274218" y="83820"/>
                  </a:lnTo>
                  <a:lnTo>
                    <a:pt x="272846" y="79883"/>
                  </a:lnTo>
                  <a:lnTo>
                    <a:pt x="271576" y="81788"/>
                  </a:lnTo>
                  <a:lnTo>
                    <a:pt x="269887" y="84582"/>
                  </a:lnTo>
                  <a:lnTo>
                    <a:pt x="268084" y="85852"/>
                  </a:lnTo>
                  <a:lnTo>
                    <a:pt x="268312" y="84213"/>
                  </a:lnTo>
                  <a:lnTo>
                    <a:pt x="266992" y="86106"/>
                  </a:lnTo>
                  <a:lnTo>
                    <a:pt x="264820" y="86487"/>
                  </a:lnTo>
                  <a:lnTo>
                    <a:pt x="264693" y="85725"/>
                  </a:lnTo>
                  <a:lnTo>
                    <a:pt x="263588" y="78486"/>
                  </a:lnTo>
                  <a:lnTo>
                    <a:pt x="258813" y="85725"/>
                  </a:lnTo>
                  <a:lnTo>
                    <a:pt x="257721" y="83439"/>
                  </a:lnTo>
                  <a:lnTo>
                    <a:pt x="256019" y="79883"/>
                  </a:lnTo>
                  <a:lnTo>
                    <a:pt x="252768" y="83439"/>
                  </a:lnTo>
                  <a:lnTo>
                    <a:pt x="248234" y="79883"/>
                  </a:lnTo>
                  <a:lnTo>
                    <a:pt x="243903" y="81153"/>
                  </a:lnTo>
                  <a:lnTo>
                    <a:pt x="246570" y="86995"/>
                  </a:lnTo>
                  <a:lnTo>
                    <a:pt x="242646" y="81534"/>
                  </a:lnTo>
                  <a:lnTo>
                    <a:pt x="242862" y="82562"/>
                  </a:lnTo>
                  <a:lnTo>
                    <a:pt x="241554" y="81699"/>
                  </a:lnTo>
                  <a:lnTo>
                    <a:pt x="243078" y="83566"/>
                  </a:lnTo>
                  <a:lnTo>
                    <a:pt x="243205" y="84112"/>
                  </a:lnTo>
                  <a:lnTo>
                    <a:pt x="244030" y="87884"/>
                  </a:lnTo>
                  <a:lnTo>
                    <a:pt x="243052" y="88392"/>
                  </a:lnTo>
                  <a:lnTo>
                    <a:pt x="242646" y="88392"/>
                  </a:lnTo>
                  <a:lnTo>
                    <a:pt x="242481" y="88011"/>
                  </a:lnTo>
                  <a:lnTo>
                    <a:pt x="241566" y="87249"/>
                  </a:lnTo>
                  <a:lnTo>
                    <a:pt x="238683" y="84836"/>
                  </a:lnTo>
                  <a:lnTo>
                    <a:pt x="237617" y="83058"/>
                  </a:lnTo>
                  <a:lnTo>
                    <a:pt x="239433" y="83185"/>
                  </a:lnTo>
                  <a:lnTo>
                    <a:pt x="239407" y="83058"/>
                  </a:lnTo>
                  <a:lnTo>
                    <a:pt x="239090" y="81788"/>
                  </a:lnTo>
                  <a:lnTo>
                    <a:pt x="236753" y="81788"/>
                  </a:lnTo>
                  <a:lnTo>
                    <a:pt x="236943" y="81280"/>
                  </a:lnTo>
                  <a:lnTo>
                    <a:pt x="237667" y="79375"/>
                  </a:lnTo>
                  <a:lnTo>
                    <a:pt x="235915" y="77978"/>
                  </a:lnTo>
                  <a:lnTo>
                    <a:pt x="236588" y="80137"/>
                  </a:lnTo>
                  <a:lnTo>
                    <a:pt x="235673" y="81280"/>
                  </a:lnTo>
                  <a:lnTo>
                    <a:pt x="234238" y="80645"/>
                  </a:lnTo>
                  <a:lnTo>
                    <a:pt x="236448" y="83185"/>
                  </a:lnTo>
                  <a:lnTo>
                    <a:pt x="236474" y="83439"/>
                  </a:lnTo>
                  <a:lnTo>
                    <a:pt x="233934" y="87249"/>
                  </a:lnTo>
                  <a:lnTo>
                    <a:pt x="233845" y="86487"/>
                  </a:lnTo>
                  <a:lnTo>
                    <a:pt x="233375" y="82296"/>
                  </a:lnTo>
                  <a:lnTo>
                    <a:pt x="232943" y="78486"/>
                  </a:lnTo>
                  <a:lnTo>
                    <a:pt x="230314" y="82296"/>
                  </a:lnTo>
                  <a:lnTo>
                    <a:pt x="230505" y="81661"/>
                  </a:lnTo>
                  <a:lnTo>
                    <a:pt x="230987" y="80137"/>
                  </a:lnTo>
                  <a:lnTo>
                    <a:pt x="229565" y="81661"/>
                  </a:lnTo>
                  <a:lnTo>
                    <a:pt x="224993" y="81153"/>
                  </a:lnTo>
                  <a:lnTo>
                    <a:pt x="224129" y="86487"/>
                  </a:lnTo>
                  <a:lnTo>
                    <a:pt x="223634" y="85471"/>
                  </a:lnTo>
                  <a:lnTo>
                    <a:pt x="223088" y="84074"/>
                  </a:lnTo>
                  <a:lnTo>
                    <a:pt x="223748" y="83566"/>
                  </a:lnTo>
                  <a:lnTo>
                    <a:pt x="219722" y="83312"/>
                  </a:lnTo>
                  <a:lnTo>
                    <a:pt x="215773" y="90043"/>
                  </a:lnTo>
                  <a:lnTo>
                    <a:pt x="214274" y="88900"/>
                  </a:lnTo>
                  <a:lnTo>
                    <a:pt x="212267" y="87376"/>
                  </a:lnTo>
                  <a:lnTo>
                    <a:pt x="212369" y="85725"/>
                  </a:lnTo>
                  <a:lnTo>
                    <a:pt x="211709" y="86360"/>
                  </a:lnTo>
                  <a:lnTo>
                    <a:pt x="211480" y="88900"/>
                  </a:lnTo>
                  <a:lnTo>
                    <a:pt x="211378" y="88773"/>
                  </a:lnTo>
                  <a:lnTo>
                    <a:pt x="210350" y="87376"/>
                  </a:lnTo>
                  <a:lnTo>
                    <a:pt x="210439" y="85852"/>
                  </a:lnTo>
                  <a:lnTo>
                    <a:pt x="210083" y="85725"/>
                  </a:lnTo>
                  <a:lnTo>
                    <a:pt x="208495" y="88773"/>
                  </a:lnTo>
                  <a:lnTo>
                    <a:pt x="207403" y="88011"/>
                  </a:lnTo>
                  <a:lnTo>
                    <a:pt x="208026" y="86106"/>
                  </a:lnTo>
                  <a:lnTo>
                    <a:pt x="207010" y="85737"/>
                  </a:lnTo>
                  <a:lnTo>
                    <a:pt x="207010" y="110363"/>
                  </a:lnTo>
                  <a:lnTo>
                    <a:pt x="206959" y="110236"/>
                  </a:lnTo>
                  <a:lnTo>
                    <a:pt x="206756" y="110109"/>
                  </a:lnTo>
                  <a:lnTo>
                    <a:pt x="205917" y="109601"/>
                  </a:lnTo>
                  <a:lnTo>
                    <a:pt x="205955" y="109474"/>
                  </a:lnTo>
                  <a:lnTo>
                    <a:pt x="206209" y="108712"/>
                  </a:lnTo>
                  <a:lnTo>
                    <a:pt x="206425" y="108077"/>
                  </a:lnTo>
                  <a:lnTo>
                    <a:pt x="206552" y="107696"/>
                  </a:lnTo>
                  <a:lnTo>
                    <a:pt x="206997" y="110248"/>
                  </a:lnTo>
                  <a:lnTo>
                    <a:pt x="207010" y="85737"/>
                  </a:lnTo>
                  <a:lnTo>
                    <a:pt x="203923" y="84582"/>
                  </a:lnTo>
                  <a:lnTo>
                    <a:pt x="202653" y="91186"/>
                  </a:lnTo>
                  <a:lnTo>
                    <a:pt x="199555" y="92710"/>
                  </a:lnTo>
                  <a:lnTo>
                    <a:pt x="199517" y="92456"/>
                  </a:lnTo>
                  <a:lnTo>
                    <a:pt x="199021" y="88138"/>
                  </a:lnTo>
                  <a:lnTo>
                    <a:pt x="195846" y="86995"/>
                  </a:lnTo>
                  <a:lnTo>
                    <a:pt x="194259" y="86487"/>
                  </a:lnTo>
                  <a:lnTo>
                    <a:pt x="194246" y="85725"/>
                  </a:lnTo>
                  <a:lnTo>
                    <a:pt x="189712" y="85598"/>
                  </a:lnTo>
                  <a:lnTo>
                    <a:pt x="187032" y="90297"/>
                  </a:lnTo>
                  <a:lnTo>
                    <a:pt x="183032" y="92456"/>
                  </a:lnTo>
                  <a:lnTo>
                    <a:pt x="182232" y="91186"/>
                  </a:lnTo>
                  <a:lnTo>
                    <a:pt x="179984" y="87630"/>
                  </a:lnTo>
                  <a:lnTo>
                    <a:pt x="174104" y="91186"/>
                  </a:lnTo>
                  <a:lnTo>
                    <a:pt x="169735" y="88773"/>
                  </a:lnTo>
                  <a:lnTo>
                    <a:pt x="170319" y="89408"/>
                  </a:lnTo>
                  <a:lnTo>
                    <a:pt x="170383" y="89789"/>
                  </a:lnTo>
                  <a:lnTo>
                    <a:pt x="169913" y="92329"/>
                  </a:lnTo>
                  <a:lnTo>
                    <a:pt x="169202" y="92837"/>
                  </a:lnTo>
                  <a:lnTo>
                    <a:pt x="168160" y="91948"/>
                  </a:lnTo>
                  <a:lnTo>
                    <a:pt x="166751" y="96266"/>
                  </a:lnTo>
                  <a:lnTo>
                    <a:pt x="166700" y="94869"/>
                  </a:lnTo>
                  <a:lnTo>
                    <a:pt x="166598" y="92075"/>
                  </a:lnTo>
                  <a:lnTo>
                    <a:pt x="166954" y="92075"/>
                  </a:lnTo>
                  <a:lnTo>
                    <a:pt x="166268" y="89408"/>
                  </a:lnTo>
                  <a:lnTo>
                    <a:pt x="165912" y="88011"/>
                  </a:lnTo>
                  <a:lnTo>
                    <a:pt x="164007" y="89408"/>
                  </a:lnTo>
                  <a:lnTo>
                    <a:pt x="162433" y="89281"/>
                  </a:lnTo>
                  <a:lnTo>
                    <a:pt x="162560" y="94869"/>
                  </a:lnTo>
                  <a:lnTo>
                    <a:pt x="161607" y="94107"/>
                  </a:lnTo>
                  <a:lnTo>
                    <a:pt x="160972" y="93599"/>
                  </a:lnTo>
                  <a:lnTo>
                    <a:pt x="158915" y="91948"/>
                  </a:lnTo>
                  <a:lnTo>
                    <a:pt x="155194" y="92710"/>
                  </a:lnTo>
                  <a:lnTo>
                    <a:pt x="151853" y="93599"/>
                  </a:lnTo>
                  <a:lnTo>
                    <a:pt x="149326" y="91186"/>
                  </a:lnTo>
                  <a:lnTo>
                    <a:pt x="148412" y="92583"/>
                  </a:lnTo>
                  <a:lnTo>
                    <a:pt x="147180" y="92710"/>
                  </a:lnTo>
                  <a:lnTo>
                    <a:pt x="146278" y="94107"/>
                  </a:lnTo>
                  <a:lnTo>
                    <a:pt x="146189" y="91186"/>
                  </a:lnTo>
                  <a:lnTo>
                    <a:pt x="145669" y="91059"/>
                  </a:lnTo>
                  <a:lnTo>
                    <a:pt x="142049" y="90170"/>
                  </a:lnTo>
                  <a:lnTo>
                    <a:pt x="138696" y="91059"/>
                  </a:lnTo>
                  <a:lnTo>
                    <a:pt x="139306" y="88900"/>
                  </a:lnTo>
                  <a:lnTo>
                    <a:pt x="137401" y="88773"/>
                  </a:lnTo>
                  <a:lnTo>
                    <a:pt x="137198" y="97536"/>
                  </a:lnTo>
                  <a:lnTo>
                    <a:pt x="135420" y="97790"/>
                  </a:lnTo>
                  <a:lnTo>
                    <a:pt x="135178" y="96139"/>
                  </a:lnTo>
                  <a:lnTo>
                    <a:pt x="134975" y="94869"/>
                  </a:lnTo>
                  <a:lnTo>
                    <a:pt x="134823" y="93853"/>
                  </a:lnTo>
                  <a:lnTo>
                    <a:pt x="134810" y="93726"/>
                  </a:lnTo>
                  <a:lnTo>
                    <a:pt x="134772" y="93472"/>
                  </a:lnTo>
                  <a:lnTo>
                    <a:pt x="131432" y="93726"/>
                  </a:lnTo>
                  <a:lnTo>
                    <a:pt x="127965" y="89789"/>
                  </a:lnTo>
                  <a:lnTo>
                    <a:pt x="124764" y="93853"/>
                  </a:lnTo>
                  <a:lnTo>
                    <a:pt x="124891" y="91948"/>
                  </a:lnTo>
                  <a:lnTo>
                    <a:pt x="125412" y="91694"/>
                  </a:lnTo>
                  <a:lnTo>
                    <a:pt x="123850" y="91567"/>
                  </a:lnTo>
                  <a:lnTo>
                    <a:pt x="122618" y="90805"/>
                  </a:lnTo>
                  <a:lnTo>
                    <a:pt x="119329" y="88773"/>
                  </a:lnTo>
                  <a:lnTo>
                    <a:pt x="119570" y="91147"/>
                  </a:lnTo>
                  <a:lnTo>
                    <a:pt x="119621" y="91567"/>
                  </a:lnTo>
                  <a:lnTo>
                    <a:pt x="119964" y="94869"/>
                  </a:lnTo>
                  <a:lnTo>
                    <a:pt x="119570" y="91147"/>
                  </a:lnTo>
                  <a:lnTo>
                    <a:pt x="116522" y="94488"/>
                  </a:lnTo>
                  <a:lnTo>
                    <a:pt x="114719" y="96139"/>
                  </a:lnTo>
                  <a:lnTo>
                    <a:pt x="114985" y="93218"/>
                  </a:lnTo>
                  <a:lnTo>
                    <a:pt x="113563" y="96850"/>
                  </a:lnTo>
                  <a:lnTo>
                    <a:pt x="113436" y="98044"/>
                  </a:lnTo>
                  <a:lnTo>
                    <a:pt x="111302" y="99060"/>
                  </a:lnTo>
                  <a:lnTo>
                    <a:pt x="110794" y="98679"/>
                  </a:lnTo>
                  <a:lnTo>
                    <a:pt x="110769" y="96774"/>
                  </a:lnTo>
                  <a:lnTo>
                    <a:pt x="109842" y="96012"/>
                  </a:lnTo>
                  <a:lnTo>
                    <a:pt x="110197" y="100203"/>
                  </a:lnTo>
                  <a:lnTo>
                    <a:pt x="108165" y="98679"/>
                  </a:lnTo>
                  <a:lnTo>
                    <a:pt x="108940" y="96774"/>
                  </a:lnTo>
                  <a:lnTo>
                    <a:pt x="107200" y="96647"/>
                  </a:lnTo>
                  <a:lnTo>
                    <a:pt x="107289" y="97790"/>
                  </a:lnTo>
                  <a:lnTo>
                    <a:pt x="106362" y="99822"/>
                  </a:lnTo>
                  <a:lnTo>
                    <a:pt x="105257" y="100965"/>
                  </a:lnTo>
                  <a:lnTo>
                    <a:pt x="105117" y="100838"/>
                  </a:lnTo>
                  <a:lnTo>
                    <a:pt x="104381" y="100203"/>
                  </a:lnTo>
                  <a:lnTo>
                    <a:pt x="103073" y="99060"/>
                  </a:lnTo>
                  <a:lnTo>
                    <a:pt x="102844" y="96393"/>
                  </a:lnTo>
                  <a:lnTo>
                    <a:pt x="102603" y="98044"/>
                  </a:lnTo>
                  <a:lnTo>
                    <a:pt x="101612" y="100203"/>
                  </a:lnTo>
                  <a:lnTo>
                    <a:pt x="100596" y="99441"/>
                  </a:lnTo>
                  <a:lnTo>
                    <a:pt x="100482" y="98425"/>
                  </a:lnTo>
                  <a:lnTo>
                    <a:pt x="100863" y="97790"/>
                  </a:lnTo>
                  <a:lnTo>
                    <a:pt x="101066" y="97536"/>
                  </a:lnTo>
                  <a:lnTo>
                    <a:pt x="99987" y="96774"/>
                  </a:lnTo>
                  <a:lnTo>
                    <a:pt x="98437" y="95669"/>
                  </a:lnTo>
                  <a:lnTo>
                    <a:pt x="98501" y="96647"/>
                  </a:lnTo>
                  <a:lnTo>
                    <a:pt x="98412" y="96774"/>
                  </a:lnTo>
                  <a:lnTo>
                    <a:pt x="98412" y="96494"/>
                  </a:lnTo>
                  <a:lnTo>
                    <a:pt x="98374" y="95631"/>
                  </a:lnTo>
                  <a:lnTo>
                    <a:pt x="98437" y="95504"/>
                  </a:lnTo>
                  <a:lnTo>
                    <a:pt x="98463" y="93980"/>
                  </a:lnTo>
                  <a:lnTo>
                    <a:pt x="97942" y="93840"/>
                  </a:lnTo>
                  <a:lnTo>
                    <a:pt x="97942" y="96431"/>
                  </a:lnTo>
                  <a:lnTo>
                    <a:pt x="96685" y="100838"/>
                  </a:lnTo>
                  <a:lnTo>
                    <a:pt x="96215" y="100139"/>
                  </a:lnTo>
                  <a:lnTo>
                    <a:pt x="96215" y="113030"/>
                  </a:lnTo>
                  <a:lnTo>
                    <a:pt x="95669" y="112903"/>
                  </a:lnTo>
                  <a:lnTo>
                    <a:pt x="95135" y="112776"/>
                  </a:lnTo>
                  <a:lnTo>
                    <a:pt x="94500" y="112776"/>
                  </a:lnTo>
                  <a:lnTo>
                    <a:pt x="94462" y="111252"/>
                  </a:lnTo>
                  <a:lnTo>
                    <a:pt x="94564" y="110744"/>
                  </a:lnTo>
                  <a:lnTo>
                    <a:pt x="94945" y="110744"/>
                  </a:lnTo>
                  <a:lnTo>
                    <a:pt x="94729" y="111506"/>
                  </a:lnTo>
                  <a:lnTo>
                    <a:pt x="95643" y="112141"/>
                  </a:lnTo>
                  <a:lnTo>
                    <a:pt x="96215" y="113030"/>
                  </a:lnTo>
                  <a:lnTo>
                    <a:pt x="96215" y="100139"/>
                  </a:lnTo>
                  <a:lnTo>
                    <a:pt x="95250" y="98679"/>
                  </a:lnTo>
                  <a:lnTo>
                    <a:pt x="94830" y="98044"/>
                  </a:lnTo>
                  <a:lnTo>
                    <a:pt x="94716" y="96850"/>
                  </a:lnTo>
                  <a:lnTo>
                    <a:pt x="94615" y="96393"/>
                  </a:lnTo>
                  <a:lnTo>
                    <a:pt x="94449" y="96139"/>
                  </a:lnTo>
                  <a:lnTo>
                    <a:pt x="96748" y="96266"/>
                  </a:lnTo>
                  <a:lnTo>
                    <a:pt x="97942" y="96431"/>
                  </a:lnTo>
                  <a:lnTo>
                    <a:pt x="97942" y="93840"/>
                  </a:lnTo>
                  <a:lnTo>
                    <a:pt x="96621" y="93472"/>
                  </a:lnTo>
                  <a:lnTo>
                    <a:pt x="98171" y="89789"/>
                  </a:lnTo>
                  <a:lnTo>
                    <a:pt x="96189" y="92583"/>
                  </a:lnTo>
                  <a:lnTo>
                    <a:pt x="94005" y="96139"/>
                  </a:lnTo>
                  <a:lnTo>
                    <a:pt x="93675" y="95885"/>
                  </a:lnTo>
                  <a:lnTo>
                    <a:pt x="93522" y="95758"/>
                  </a:lnTo>
                  <a:lnTo>
                    <a:pt x="92227" y="94742"/>
                  </a:lnTo>
                  <a:lnTo>
                    <a:pt x="92189" y="94615"/>
                  </a:lnTo>
                  <a:lnTo>
                    <a:pt x="92075" y="94234"/>
                  </a:lnTo>
                  <a:lnTo>
                    <a:pt x="92024" y="93853"/>
                  </a:lnTo>
                  <a:lnTo>
                    <a:pt x="92214" y="93472"/>
                  </a:lnTo>
                  <a:lnTo>
                    <a:pt x="91808" y="93218"/>
                  </a:lnTo>
                  <a:lnTo>
                    <a:pt x="91427" y="93472"/>
                  </a:lnTo>
                  <a:lnTo>
                    <a:pt x="91059" y="93853"/>
                  </a:lnTo>
                  <a:lnTo>
                    <a:pt x="90881" y="93726"/>
                  </a:lnTo>
                  <a:lnTo>
                    <a:pt x="90500" y="93472"/>
                  </a:lnTo>
                  <a:lnTo>
                    <a:pt x="90144" y="93091"/>
                  </a:lnTo>
                  <a:lnTo>
                    <a:pt x="89598" y="93091"/>
                  </a:lnTo>
                  <a:lnTo>
                    <a:pt x="89446" y="90805"/>
                  </a:lnTo>
                  <a:lnTo>
                    <a:pt x="89344" y="93091"/>
                  </a:lnTo>
                  <a:lnTo>
                    <a:pt x="89065" y="93091"/>
                  </a:lnTo>
                  <a:lnTo>
                    <a:pt x="88709" y="93218"/>
                  </a:lnTo>
                  <a:lnTo>
                    <a:pt x="88252" y="93345"/>
                  </a:lnTo>
                  <a:lnTo>
                    <a:pt x="88176" y="93726"/>
                  </a:lnTo>
                  <a:lnTo>
                    <a:pt x="88303" y="92837"/>
                  </a:lnTo>
                  <a:lnTo>
                    <a:pt x="88468" y="92202"/>
                  </a:lnTo>
                  <a:lnTo>
                    <a:pt x="89103" y="91821"/>
                  </a:lnTo>
                  <a:lnTo>
                    <a:pt x="89242" y="92329"/>
                  </a:lnTo>
                  <a:lnTo>
                    <a:pt x="89344" y="93091"/>
                  </a:lnTo>
                  <a:lnTo>
                    <a:pt x="89344" y="90868"/>
                  </a:lnTo>
                  <a:lnTo>
                    <a:pt x="87515" y="91821"/>
                  </a:lnTo>
                  <a:lnTo>
                    <a:pt x="86601" y="91567"/>
                  </a:lnTo>
                  <a:lnTo>
                    <a:pt x="86575" y="94615"/>
                  </a:lnTo>
                  <a:lnTo>
                    <a:pt x="85369" y="94107"/>
                  </a:lnTo>
                  <a:lnTo>
                    <a:pt x="86321" y="96253"/>
                  </a:lnTo>
                  <a:lnTo>
                    <a:pt x="86626" y="96139"/>
                  </a:lnTo>
                  <a:lnTo>
                    <a:pt x="87109" y="96139"/>
                  </a:lnTo>
                  <a:lnTo>
                    <a:pt x="86969" y="96227"/>
                  </a:lnTo>
                  <a:lnTo>
                    <a:pt x="87210" y="96685"/>
                  </a:lnTo>
                  <a:lnTo>
                    <a:pt x="87325" y="96901"/>
                  </a:lnTo>
                  <a:lnTo>
                    <a:pt x="87553" y="95986"/>
                  </a:lnTo>
                  <a:lnTo>
                    <a:pt x="87642" y="95758"/>
                  </a:lnTo>
                  <a:lnTo>
                    <a:pt x="87566" y="95973"/>
                  </a:lnTo>
                  <a:lnTo>
                    <a:pt x="89877" y="95885"/>
                  </a:lnTo>
                  <a:lnTo>
                    <a:pt x="89103" y="97409"/>
                  </a:lnTo>
                  <a:lnTo>
                    <a:pt x="88290" y="98679"/>
                  </a:lnTo>
                  <a:lnTo>
                    <a:pt x="87325" y="96901"/>
                  </a:lnTo>
                  <a:lnTo>
                    <a:pt x="85852" y="101600"/>
                  </a:lnTo>
                  <a:lnTo>
                    <a:pt x="85293" y="99568"/>
                  </a:lnTo>
                  <a:lnTo>
                    <a:pt x="84721" y="97536"/>
                  </a:lnTo>
                  <a:lnTo>
                    <a:pt x="82372" y="95123"/>
                  </a:lnTo>
                  <a:lnTo>
                    <a:pt x="82283" y="94234"/>
                  </a:lnTo>
                  <a:lnTo>
                    <a:pt x="82143" y="92583"/>
                  </a:lnTo>
                  <a:lnTo>
                    <a:pt x="79260" y="94234"/>
                  </a:lnTo>
                  <a:lnTo>
                    <a:pt x="75476" y="93472"/>
                  </a:lnTo>
                  <a:lnTo>
                    <a:pt x="73406" y="98933"/>
                  </a:lnTo>
                  <a:lnTo>
                    <a:pt x="72542" y="99568"/>
                  </a:lnTo>
                  <a:lnTo>
                    <a:pt x="72542" y="99441"/>
                  </a:lnTo>
                  <a:lnTo>
                    <a:pt x="72428" y="96850"/>
                  </a:lnTo>
                  <a:lnTo>
                    <a:pt x="72339" y="96520"/>
                  </a:lnTo>
                  <a:lnTo>
                    <a:pt x="72440" y="96253"/>
                  </a:lnTo>
                  <a:lnTo>
                    <a:pt x="72796" y="95885"/>
                  </a:lnTo>
                  <a:lnTo>
                    <a:pt x="71958" y="96520"/>
                  </a:lnTo>
                  <a:lnTo>
                    <a:pt x="69735" y="95885"/>
                  </a:lnTo>
                  <a:lnTo>
                    <a:pt x="68846" y="95631"/>
                  </a:lnTo>
                  <a:lnTo>
                    <a:pt x="68834" y="96266"/>
                  </a:lnTo>
                  <a:lnTo>
                    <a:pt x="68707" y="96520"/>
                  </a:lnTo>
                  <a:lnTo>
                    <a:pt x="68237" y="99441"/>
                  </a:lnTo>
                  <a:lnTo>
                    <a:pt x="67208" y="98425"/>
                  </a:lnTo>
                  <a:lnTo>
                    <a:pt x="66319" y="97536"/>
                  </a:lnTo>
                  <a:lnTo>
                    <a:pt x="68580" y="96393"/>
                  </a:lnTo>
                  <a:lnTo>
                    <a:pt x="68745" y="96304"/>
                  </a:lnTo>
                  <a:lnTo>
                    <a:pt x="68834" y="95719"/>
                  </a:lnTo>
                  <a:lnTo>
                    <a:pt x="68783" y="96024"/>
                  </a:lnTo>
                  <a:lnTo>
                    <a:pt x="66763" y="96393"/>
                  </a:lnTo>
                  <a:lnTo>
                    <a:pt x="67221" y="95250"/>
                  </a:lnTo>
                  <a:lnTo>
                    <a:pt x="63512" y="93726"/>
                  </a:lnTo>
                  <a:lnTo>
                    <a:pt x="59778" y="96304"/>
                  </a:lnTo>
                  <a:lnTo>
                    <a:pt x="56095" y="98425"/>
                  </a:lnTo>
                  <a:lnTo>
                    <a:pt x="54508" y="97409"/>
                  </a:lnTo>
                  <a:lnTo>
                    <a:pt x="52133" y="95885"/>
                  </a:lnTo>
                  <a:lnTo>
                    <a:pt x="52501" y="96520"/>
                  </a:lnTo>
                  <a:lnTo>
                    <a:pt x="52705" y="96647"/>
                  </a:lnTo>
                  <a:lnTo>
                    <a:pt x="52743" y="97409"/>
                  </a:lnTo>
                  <a:lnTo>
                    <a:pt x="48437" y="96139"/>
                  </a:lnTo>
                  <a:lnTo>
                    <a:pt x="47574" y="95885"/>
                  </a:lnTo>
                  <a:lnTo>
                    <a:pt x="42176" y="96139"/>
                  </a:lnTo>
                  <a:lnTo>
                    <a:pt x="36855" y="96012"/>
                  </a:lnTo>
                  <a:lnTo>
                    <a:pt x="31902" y="93218"/>
                  </a:lnTo>
                  <a:lnTo>
                    <a:pt x="30086" y="91821"/>
                  </a:lnTo>
                  <a:lnTo>
                    <a:pt x="29629" y="94107"/>
                  </a:lnTo>
                  <a:lnTo>
                    <a:pt x="29502" y="94361"/>
                  </a:lnTo>
                  <a:lnTo>
                    <a:pt x="28206" y="96012"/>
                  </a:lnTo>
                  <a:lnTo>
                    <a:pt x="28155" y="92837"/>
                  </a:lnTo>
                  <a:lnTo>
                    <a:pt x="25717" y="96139"/>
                  </a:lnTo>
                  <a:lnTo>
                    <a:pt x="22504" y="98425"/>
                  </a:lnTo>
                  <a:lnTo>
                    <a:pt x="22275" y="95250"/>
                  </a:lnTo>
                  <a:lnTo>
                    <a:pt x="22212" y="94488"/>
                  </a:lnTo>
                  <a:lnTo>
                    <a:pt x="21717" y="87757"/>
                  </a:lnTo>
                  <a:lnTo>
                    <a:pt x="17576" y="92202"/>
                  </a:lnTo>
                  <a:lnTo>
                    <a:pt x="17538" y="93218"/>
                  </a:lnTo>
                  <a:lnTo>
                    <a:pt x="17665" y="94488"/>
                  </a:lnTo>
                  <a:lnTo>
                    <a:pt x="16408" y="93980"/>
                  </a:lnTo>
                  <a:lnTo>
                    <a:pt x="13360" y="95250"/>
                  </a:lnTo>
                  <a:lnTo>
                    <a:pt x="13423" y="94996"/>
                  </a:lnTo>
                  <a:lnTo>
                    <a:pt x="13906" y="92837"/>
                  </a:lnTo>
                  <a:lnTo>
                    <a:pt x="13716" y="93218"/>
                  </a:lnTo>
                  <a:lnTo>
                    <a:pt x="13182" y="94996"/>
                  </a:lnTo>
                  <a:lnTo>
                    <a:pt x="13068" y="94615"/>
                  </a:lnTo>
                  <a:lnTo>
                    <a:pt x="12941" y="94234"/>
                  </a:lnTo>
                  <a:lnTo>
                    <a:pt x="13004" y="92202"/>
                  </a:lnTo>
                  <a:lnTo>
                    <a:pt x="9423" y="94615"/>
                  </a:lnTo>
                  <a:lnTo>
                    <a:pt x="7099" y="93091"/>
                  </a:lnTo>
                  <a:lnTo>
                    <a:pt x="10731" y="88138"/>
                  </a:lnTo>
                  <a:lnTo>
                    <a:pt x="7162" y="87376"/>
                  </a:lnTo>
                  <a:lnTo>
                    <a:pt x="5765" y="87757"/>
                  </a:lnTo>
                  <a:lnTo>
                    <a:pt x="2857" y="91313"/>
                  </a:lnTo>
                  <a:lnTo>
                    <a:pt x="2768" y="91948"/>
                  </a:lnTo>
                  <a:lnTo>
                    <a:pt x="2997" y="92710"/>
                  </a:lnTo>
                  <a:lnTo>
                    <a:pt x="3517" y="92964"/>
                  </a:lnTo>
                  <a:lnTo>
                    <a:pt x="4140" y="93853"/>
                  </a:lnTo>
                  <a:lnTo>
                    <a:pt x="4191" y="94234"/>
                  </a:lnTo>
                  <a:lnTo>
                    <a:pt x="4076" y="95250"/>
                  </a:lnTo>
                  <a:lnTo>
                    <a:pt x="3949" y="95669"/>
                  </a:lnTo>
                  <a:lnTo>
                    <a:pt x="2679" y="96253"/>
                  </a:lnTo>
                  <a:lnTo>
                    <a:pt x="1714" y="101092"/>
                  </a:lnTo>
                  <a:lnTo>
                    <a:pt x="0" y="105918"/>
                  </a:lnTo>
                  <a:lnTo>
                    <a:pt x="2565" y="109728"/>
                  </a:lnTo>
                  <a:lnTo>
                    <a:pt x="5156" y="107061"/>
                  </a:lnTo>
                  <a:lnTo>
                    <a:pt x="5511" y="109474"/>
                  </a:lnTo>
                  <a:lnTo>
                    <a:pt x="6248" y="108585"/>
                  </a:lnTo>
                  <a:lnTo>
                    <a:pt x="6286" y="110109"/>
                  </a:lnTo>
                  <a:lnTo>
                    <a:pt x="6388" y="110617"/>
                  </a:lnTo>
                  <a:lnTo>
                    <a:pt x="6502" y="110871"/>
                  </a:lnTo>
                  <a:lnTo>
                    <a:pt x="6781" y="111252"/>
                  </a:lnTo>
                  <a:lnTo>
                    <a:pt x="8483" y="108585"/>
                  </a:lnTo>
                  <a:lnTo>
                    <a:pt x="9055" y="107696"/>
                  </a:lnTo>
                  <a:lnTo>
                    <a:pt x="8991" y="107442"/>
                  </a:lnTo>
                  <a:lnTo>
                    <a:pt x="9359" y="107188"/>
                  </a:lnTo>
                  <a:lnTo>
                    <a:pt x="9461" y="107061"/>
                  </a:lnTo>
                  <a:lnTo>
                    <a:pt x="9550" y="106934"/>
                  </a:lnTo>
                  <a:lnTo>
                    <a:pt x="9715" y="106934"/>
                  </a:lnTo>
                  <a:lnTo>
                    <a:pt x="10807" y="106172"/>
                  </a:lnTo>
                  <a:lnTo>
                    <a:pt x="11341" y="107950"/>
                  </a:lnTo>
                  <a:lnTo>
                    <a:pt x="11455" y="108839"/>
                  </a:lnTo>
                  <a:lnTo>
                    <a:pt x="10998" y="110363"/>
                  </a:lnTo>
                  <a:lnTo>
                    <a:pt x="12446" y="108585"/>
                  </a:lnTo>
                  <a:lnTo>
                    <a:pt x="12395" y="109982"/>
                  </a:lnTo>
                  <a:lnTo>
                    <a:pt x="12204" y="110401"/>
                  </a:lnTo>
                  <a:lnTo>
                    <a:pt x="12814" y="109728"/>
                  </a:lnTo>
                  <a:lnTo>
                    <a:pt x="14478" y="110871"/>
                  </a:lnTo>
                  <a:lnTo>
                    <a:pt x="14884" y="109728"/>
                  </a:lnTo>
                  <a:lnTo>
                    <a:pt x="15290" y="108585"/>
                  </a:lnTo>
                  <a:lnTo>
                    <a:pt x="15379" y="108331"/>
                  </a:lnTo>
                  <a:lnTo>
                    <a:pt x="16090" y="111125"/>
                  </a:lnTo>
                  <a:lnTo>
                    <a:pt x="18821" y="108331"/>
                  </a:lnTo>
                  <a:lnTo>
                    <a:pt x="19075" y="108077"/>
                  </a:lnTo>
                  <a:lnTo>
                    <a:pt x="18402" y="112585"/>
                  </a:lnTo>
                  <a:lnTo>
                    <a:pt x="18872" y="111633"/>
                  </a:lnTo>
                  <a:lnTo>
                    <a:pt x="20739" y="109347"/>
                  </a:lnTo>
                  <a:lnTo>
                    <a:pt x="21755" y="109220"/>
                  </a:lnTo>
                  <a:lnTo>
                    <a:pt x="19278" y="114427"/>
                  </a:lnTo>
                  <a:lnTo>
                    <a:pt x="25412" y="109982"/>
                  </a:lnTo>
                  <a:lnTo>
                    <a:pt x="24218" y="115824"/>
                  </a:lnTo>
                  <a:lnTo>
                    <a:pt x="26149" y="111125"/>
                  </a:lnTo>
                  <a:lnTo>
                    <a:pt x="29324" y="114300"/>
                  </a:lnTo>
                  <a:lnTo>
                    <a:pt x="31991" y="111887"/>
                  </a:lnTo>
                  <a:lnTo>
                    <a:pt x="31584" y="112788"/>
                  </a:lnTo>
                  <a:lnTo>
                    <a:pt x="32575" y="113284"/>
                  </a:lnTo>
                  <a:lnTo>
                    <a:pt x="32816" y="114808"/>
                  </a:lnTo>
                  <a:lnTo>
                    <a:pt x="33578" y="115824"/>
                  </a:lnTo>
                  <a:lnTo>
                    <a:pt x="34150" y="111887"/>
                  </a:lnTo>
                  <a:lnTo>
                    <a:pt x="34175" y="111760"/>
                  </a:lnTo>
                  <a:lnTo>
                    <a:pt x="37719" y="108585"/>
                  </a:lnTo>
                  <a:lnTo>
                    <a:pt x="38963" y="112649"/>
                  </a:lnTo>
                  <a:lnTo>
                    <a:pt x="36258" y="113284"/>
                  </a:lnTo>
                  <a:lnTo>
                    <a:pt x="36372" y="117094"/>
                  </a:lnTo>
                  <a:lnTo>
                    <a:pt x="36626" y="113792"/>
                  </a:lnTo>
                  <a:lnTo>
                    <a:pt x="39560" y="114046"/>
                  </a:lnTo>
                  <a:lnTo>
                    <a:pt x="39535" y="113792"/>
                  </a:lnTo>
                  <a:lnTo>
                    <a:pt x="39281" y="111252"/>
                  </a:lnTo>
                  <a:lnTo>
                    <a:pt x="40284" y="113792"/>
                  </a:lnTo>
                  <a:lnTo>
                    <a:pt x="40246" y="112522"/>
                  </a:lnTo>
                  <a:lnTo>
                    <a:pt x="40563" y="115951"/>
                  </a:lnTo>
                  <a:lnTo>
                    <a:pt x="41033" y="112522"/>
                  </a:lnTo>
                  <a:lnTo>
                    <a:pt x="41211" y="111252"/>
                  </a:lnTo>
                  <a:lnTo>
                    <a:pt x="41262" y="110871"/>
                  </a:lnTo>
                  <a:lnTo>
                    <a:pt x="41821" y="115189"/>
                  </a:lnTo>
                  <a:lnTo>
                    <a:pt x="43141" y="112141"/>
                  </a:lnTo>
                  <a:lnTo>
                    <a:pt x="44577" y="114554"/>
                  </a:lnTo>
                  <a:lnTo>
                    <a:pt x="44640" y="114935"/>
                  </a:lnTo>
                  <a:lnTo>
                    <a:pt x="43180" y="116967"/>
                  </a:lnTo>
                  <a:lnTo>
                    <a:pt x="45313" y="115570"/>
                  </a:lnTo>
                  <a:lnTo>
                    <a:pt x="45694" y="116357"/>
                  </a:lnTo>
                  <a:lnTo>
                    <a:pt x="45554" y="115570"/>
                  </a:lnTo>
                  <a:lnTo>
                    <a:pt x="45669" y="114554"/>
                  </a:lnTo>
                  <a:lnTo>
                    <a:pt x="46113" y="113030"/>
                  </a:lnTo>
                  <a:lnTo>
                    <a:pt x="48628" y="112141"/>
                  </a:lnTo>
                  <a:lnTo>
                    <a:pt x="47180" y="115481"/>
                  </a:lnTo>
                  <a:lnTo>
                    <a:pt x="47066" y="116205"/>
                  </a:lnTo>
                  <a:lnTo>
                    <a:pt x="47650" y="117983"/>
                  </a:lnTo>
                  <a:lnTo>
                    <a:pt x="49250" y="117094"/>
                  </a:lnTo>
                  <a:lnTo>
                    <a:pt x="50711" y="113665"/>
                  </a:lnTo>
                  <a:lnTo>
                    <a:pt x="51816" y="113919"/>
                  </a:lnTo>
                  <a:lnTo>
                    <a:pt x="51943" y="115062"/>
                  </a:lnTo>
                  <a:lnTo>
                    <a:pt x="51727" y="115570"/>
                  </a:lnTo>
                  <a:lnTo>
                    <a:pt x="52933" y="113665"/>
                  </a:lnTo>
                  <a:lnTo>
                    <a:pt x="53568" y="112649"/>
                  </a:lnTo>
                  <a:lnTo>
                    <a:pt x="56502" y="115824"/>
                  </a:lnTo>
                  <a:lnTo>
                    <a:pt x="58343" y="112649"/>
                  </a:lnTo>
                  <a:lnTo>
                    <a:pt x="58648" y="112141"/>
                  </a:lnTo>
                  <a:lnTo>
                    <a:pt x="58762" y="112649"/>
                  </a:lnTo>
                  <a:lnTo>
                    <a:pt x="58724" y="112141"/>
                  </a:lnTo>
                  <a:lnTo>
                    <a:pt x="58661" y="110871"/>
                  </a:lnTo>
                  <a:lnTo>
                    <a:pt x="58775" y="108966"/>
                  </a:lnTo>
                  <a:lnTo>
                    <a:pt x="58826" y="108585"/>
                  </a:lnTo>
                  <a:lnTo>
                    <a:pt x="58889" y="108077"/>
                  </a:lnTo>
                  <a:lnTo>
                    <a:pt x="58915" y="107823"/>
                  </a:lnTo>
                  <a:lnTo>
                    <a:pt x="59817" y="107823"/>
                  </a:lnTo>
                  <a:lnTo>
                    <a:pt x="60490" y="106172"/>
                  </a:lnTo>
                  <a:lnTo>
                    <a:pt x="60756" y="105537"/>
                  </a:lnTo>
                  <a:lnTo>
                    <a:pt x="60909" y="108077"/>
                  </a:lnTo>
                  <a:lnTo>
                    <a:pt x="60363" y="107950"/>
                  </a:lnTo>
                  <a:lnTo>
                    <a:pt x="60274" y="108839"/>
                  </a:lnTo>
                  <a:lnTo>
                    <a:pt x="60147" y="109220"/>
                  </a:lnTo>
                  <a:lnTo>
                    <a:pt x="59931" y="109728"/>
                  </a:lnTo>
                  <a:lnTo>
                    <a:pt x="60960" y="108712"/>
                  </a:lnTo>
                  <a:lnTo>
                    <a:pt x="61404" y="111404"/>
                  </a:lnTo>
                  <a:lnTo>
                    <a:pt x="61645" y="111125"/>
                  </a:lnTo>
                  <a:lnTo>
                    <a:pt x="61633" y="110744"/>
                  </a:lnTo>
                  <a:lnTo>
                    <a:pt x="61760" y="110998"/>
                  </a:lnTo>
                  <a:lnTo>
                    <a:pt x="61798" y="110871"/>
                  </a:lnTo>
                  <a:lnTo>
                    <a:pt x="61963" y="110744"/>
                  </a:lnTo>
                  <a:lnTo>
                    <a:pt x="63677" y="108712"/>
                  </a:lnTo>
                  <a:lnTo>
                    <a:pt x="65024" y="109855"/>
                  </a:lnTo>
                  <a:lnTo>
                    <a:pt x="65087" y="113411"/>
                  </a:lnTo>
                  <a:lnTo>
                    <a:pt x="61836" y="110896"/>
                  </a:lnTo>
                  <a:lnTo>
                    <a:pt x="61823" y="111125"/>
                  </a:lnTo>
                  <a:lnTo>
                    <a:pt x="63322" y="114046"/>
                  </a:lnTo>
                  <a:lnTo>
                    <a:pt x="61214" y="112522"/>
                  </a:lnTo>
                  <a:lnTo>
                    <a:pt x="62509" y="118237"/>
                  </a:lnTo>
                  <a:lnTo>
                    <a:pt x="59969" y="112217"/>
                  </a:lnTo>
                  <a:lnTo>
                    <a:pt x="59956" y="112395"/>
                  </a:lnTo>
                  <a:lnTo>
                    <a:pt x="61036" y="118110"/>
                  </a:lnTo>
                  <a:lnTo>
                    <a:pt x="63881" y="119380"/>
                  </a:lnTo>
                  <a:lnTo>
                    <a:pt x="64096" y="118237"/>
                  </a:lnTo>
                  <a:lnTo>
                    <a:pt x="64414" y="116586"/>
                  </a:lnTo>
                  <a:lnTo>
                    <a:pt x="67259" y="117856"/>
                  </a:lnTo>
                  <a:lnTo>
                    <a:pt x="67741" y="116586"/>
                  </a:lnTo>
                  <a:lnTo>
                    <a:pt x="67932" y="116078"/>
                  </a:lnTo>
                  <a:lnTo>
                    <a:pt x="67906" y="115697"/>
                  </a:lnTo>
                  <a:lnTo>
                    <a:pt x="67335" y="115062"/>
                  </a:lnTo>
                  <a:lnTo>
                    <a:pt x="67462" y="114300"/>
                  </a:lnTo>
                  <a:lnTo>
                    <a:pt x="67551" y="114046"/>
                  </a:lnTo>
                  <a:lnTo>
                    <a:pt x="67792" y="113411"/>
                  </a:lnTo>
                  <a:lnTo>
                    <a:pt x="67983" y="112903"/>
                  </a:lnTo>
                  <a:lnTo>
                    <a:pt x="72288" y="109474"/>
                  </a:lnTo>
                  <a:lnTo>
                    <a:pt x="70739" y="121920"/>
                  </a:lnTo>
                  <a:lnTo>
                    <a:pt x="74028" y="117348"/>
                  </a:lnTo>
                  <a:lnTo>
                    <a:pt x="74828" y="115316"/>
                  </a:lnTo>
                  <a:lnTo>
                    <a:pt x="74942" y="114935"/>
                  </a:lnTo>
                  <a:lnTo>
                    <a:pt x="75463" y="110617"/>
                  </a:lnTo>
                  <a:lnTo>
                    <a:pt x="77266" y="112776"/>
                  </a:lnTo>
                  <a:lnTo>
                    <a:pt x="77393" y="113411"/>
                  </a:lnTo>
                  <a:lnTo>
                    <a:pt x="76555" y="116967"/>
                  </a:lnTo>
                  <a:lnTo>
                    <a:pt x="79362" y="117475"/>
                  </a:lnTo>
                  <a:lnTo>
                    <a:pt x="79032" y="115328"/>
                  </a:lnTo>
                  <a:lnTo>
                    <a:pt x="78422" y="111252"/>
                  </a:lnTo>
                  <a:lnTo>
                    <a:pt x="80835" y="113728"/>
                  </a:lnTo>
                  <a:lnTo>
                    <a:pt x="82308" y="113665"/>
                  </a:lnTo>
                  <a:lnTo>
                    <a:pt x="82473" y="117221"/>
                  </a:lnTo>
                  <a:lnTo>
                    <a:pt x="85496" y="116840"/>
                  </a:lnTo>
                  <a:lnTo>
                    <a:pt x="88887" y="114300"/>
                  </a:lnTo>
                  <a:lnTo>
                    <a:pt x="92202" y="113919"/>
                  </a:lnTo>
                  <a:lnTo>
                    <a:pt x="92024" y="114808"/>
                  </a:lnTo>
                  <a:lnTo>
                    <a:pt x="91922" y="115062"/>
                  </a:lnTo>
                  <a:lnTo>
                    <a:pt x="91541" y="115697"/>
                  </a:lnTo>
                  <a:lnTo>
                    <a:pt x="91465" y="116078"/>
                  </a:lnTo>
                  <a:lnTo>
                    <a:pt x="92151" y="117094"/>
                  </a:lnTo>
                  <a:lnTo>
                    <a:pt x="96380" y="115570"/>
                  </a:lnTo>
                  <a:lnTo>
                    <a:pt x="105117" y="119888"/>
                  </a:lnTo>
                  <a:lnTo>
                    <a:pt x="106680" y="116840"/>
                  </a:lnTo>
                  <a:lnTo>
                    <a:pt x="107035" y="116840"/>
                  </a:lnTo>
                  <a:lnTo>
                    <a:pt x="107810" y="115697"/>
                  </a:lnTo>
                  <a:lnTo>
                    <a:pt x="108267" y="115570"/>
                  </a:lnTo>
                  <a:lnTo>
                    <a:pt x="108712" y="115443"/>
                  </a:lnTo>
                  <a:lnTo>
                    <a:pt x="108788" y="115951"/>
                  </a:lnTo>
                  <a:lnTo>
                    <a:pt x="108915" y="117475"/>
                  </a:lnTo>
                  <a:lnTo>
                    <a:pt x="108394" y="118364"/>
                  </a:lnTo>
                  <a:lnTo>
                    <a:pt x="111226" y="115697"/>
                  </a:lnTo>
                  <a:lnTo>
                    <a:pt x="111645" y="115443"/>
                  </a:lnTo>
                  <a:lnTo>
                    <a:pt x="114198" y="113919"/>
                  </a:lnTo>
                  <a:lnTo>
                    <a:pt x="114617" y="113665"/>
                  </a:lnTo>
                  <a:lnTo>
                    <a:pt x="115684" y="113030"/>
                  </a:lnTo>
                  <a:lnTo>
                    <a:pt x="116319" y="112649"/>
                  </a:lnTo>
                  <a:lnTo>
                    <a:pt x="119151" y="115824"/>
                  </a:lnTo>
                  <a:lnTo>
                    <a:pt x="119176" y="116078"/>
                  </a:lnTo>
                  <a:lnTo>
                    <a:pt x="118694" y="116840"/>
                  </a:lnTo>
                  <a:lnTo>
                    <a:pt x="120992" y="118110"/>
                  </a:lnTo>
                  <a:lnTo>
                    <a:pt x="121145" y="112649"/>
                  </a:lnTo>
                  <a:lnTo>
                    <a:pt x="121208" y="110744"/>
                  </a:lnTo>
                  <a:lnTo>
                    <a:pt x="121208" y="110617"/>
                  </a:lnTo>
                  <a:lnTo>
                    <a:pt x="123329" y="113411"/>
                  </a:lnTo>
                  <a:lnTo>
                    <a:pt x="122948" y="113919"/>
                  </a:lnTo>
                  <a:lnTo>
                    <a:pt x="127914" y="115316"/>
                  </a:lnTo>
                  <a:lnTo>
                    <a:pt x="133273" y="112522"/>
                  </a:lnTo>
                  <a:lnTo>
                    <a:pt x="137185" y="116840"/>
                  </a:lnTo>
                  <a:lnTo>
                    <a:pt x="137731" y="112522"/>
                  </a:lnTo>
                  <a:lnTo>
                    <a:pt x="137744" y="112395"/>
                  </a:lnTo>
                  <a:lnTo>
                    <a:pt x="142163" y="118618"/>
                  </a:lnTo>
                  <a:lnTo>
                    <a:pt x="142227" y="112395"/>
                  </a:lnTo>
                  <a:lnTo>
                    <a:pt x="145046" y="115189"/>
                  </a:lnTo>
                  <a:lnTo>
                    <a:pt x="145135" y="115379"/>
                  </a:lnTo>
                  <a:lnTo>
                    <a:pt x="144424" y="116459"/>
                  </a:lnTo>
                  <a:lnTo>
                    <a:pt x="148488" y="118364"/>
                  </a:lnTo>
                  <a:lnTo>
                    <a:pt x="149567" y="118618"/>
                  </a:lnTo>
                  <a:lnTo>
                    <a:pt x="149898" y="114427"/>
                  </a:lnTo>
                  <a:lnTo>
                    <a:pt x="151168" y="113665"/>
                  </a:lnTo>
                  <a:lnTo>
                    <a:pt x="151358" y="116878"/>
                  </a:lnTo>
                  <a:lnTo>
                    <a:pt x="151041" y="117525"/>
                  </a:lnTo>
                  <a:lnTo>
                    <a:pt x="151409" y="117614"/>
                  </a:lnTo>
                  <a:lnTo>
                    <a:pt x="151371" y="116967"/>
                  </a:lnTo>
                  <a:lnTo>
                    <a:pt x="152844" y="113665"/>
                  </a:lnTo>
                  <a:lnTo>
                    <a:pt x="152958" y="113411"/>
                  </a:lnTo>
                  <a:lnTo>
                    <a:pt x="154127" y="117221"/>
                  </a:lnTo>
                  <a:lnTo>
                    <a:pt x="155321" y="116332"/>
                  </a:lnTo>
                  <a:lnTo>
                    <a:pt x="154813" y="116205"/>
                  </a:lnTo>
                  <a:lnTo>
                    <a:pt x="154254" y="115189"/>
                  </a:lnTo>
                  <a:lnTo>
                    <a:pt x="154216" y="114046"/>
                  </a:lnTo>
                  <a:lnTo>
                    <a:pt x="154978" y="113411"/>
                  </a:lnTo>
                  <a:lnTo>
                    <a:pt x="156044" y="112522"/>
                  </a:lnTo>
                  <a:lnTo>
                    <a:pt x="159016" y="116078"/>
                  </a:lnTo>
                  <a:lnTo>
                    <a:pt x="159181" y="117729"/>
                  </a:lnTo>
                  <a:lnTo>
                    <a:pt x="163563" y="114808"/>
                  </a:lnTo>
                  <a:lnTo>
                    <a:pt x="163550" y="115481"/>
                  </a:lnTo>
                  <a:lnTo>
                    <a:pt x="163995" y="114808"/>
                  </a:lnTo>
                  <a:lnTo>
                    <a:pt x="164477" y="114046"/>
                  </a:lnTo>
                  <a:lnTo>
                    <a:pt x="162928" y="120777"/>
                  </a:lnTo>
                  <a:lnTo>
                    <a:pt x="164884" y="117856"/>
                  </a:lnTo>
                  <a:lnTo>
                    <a:pt x="164782" y="117348"/>
                  </a:lnTo>
                  <a:lnTo>
                    <a:pt x="164668" y="117094"/>
                  </a:lnTo>
                  <a:lnTo>
                    <a:pt x="164757" y="116459"/>
                  </a:lnTo>
                  <a:lnTo>
                    <a:pt x="164884" y="116078"/>
                  </a:lnTo>
                  <a:lnTo>
                    <a:pt x="164998" y="115062"/>
                  </a:lnTo>
                  <a:lnTo>
                    <a:pt x="166243" y="116967"/>
                  </a:lnTo>
                  <a:lnTo>
                    <a:pt x="168770" y="116713"/>
                  </a:lnTo>
                  <a:lnTo>
                    <a:pt x="170573" y="115697"/>
                  </a:lnTo>
                  <a:lnTo>
                    <a:pt x="170383" y="117983"/>
                  </a:lnTo>
                  <a:lnTo>
                    <a:pt x="173799" y="118237"/>
                  </a:lnTo>
                  <a:lnTo>
                    <a:pt x="177419" y="116332"/>
                  </a:lnTo>
                  <a:lnTo>
                    <a:pt x="181203" y="115951"/>
                  </a:lnTo>
                  <a:lnTo>
                    <a:pt x="180797" y="115697"/>
                  </a:lnTo>
                  <a:lnTo>
                    <a:pt x="179755" y="115062"/>
                  </a:lnTo>
                  <a:lnTo>
                    <a:pt x="179755" y="114046"/>
                  </a:lnTo>
                  <a:lnTo>
                    <a:pt x="179743" y="112522"/>
                  </a:lnTo>
                  <a:lnTo>
                    <a:pt x="179743" y="112395"/>
                  </a:lnTo>
                  <a:lnTo>
                    <a:pt x="179743" y="111252"/>
                  </a:lnTo>
                  <a:lnTo>
                    <a:pt x="180797" y="110744"/>
                  </a:lnTo>
                  <a:lnTo>
                    <a:pt x="180962" y="111455"/>
                  </a:lnTo>
                  <a:lnTo>
                    <a:pt x="181279" y="110744"/>
                  </a:lnTo>
                  <a:lnTo>
                    <a:pt x="181343" y="110617"/>
                  </a:lnTo>
                  <a:lnTo>
                    <a:pt x="181521" y="110236"/>
                  </a:lnTo>
                  <a:lnTo>
                    <a:pt x="182943" y="110490"/>
                  </a:lnTo>
                  <a:lnTo>
                    <a:pt x="182867" y="112776"/>
                  </a:lnTo>
                  <a:lnTo>
                    <a:pt x="182740" y="114173"/>
                  </a:lnTo>
                  <a:lnTo>
                    <a:pt x="182105" y="115189"/>
                  </a:lnTo>
                  <a:lnTo>
                    <a:pt x="183718" y="113792"/>
                  </a:lnTo>
                  <a:lnTo>
                    <a:pt x="183832" y="114935"/>
                  </a:lnTo>
                  <a:lnTo>
                    <a:pt x="183629" y="115316"/>
                  </a:lnTo>
                  <a:lnTo>
                    <a:pt x="183565" y="116713"/>
                  </a:lnTo>
                  <a:lnTo>
                    <a:pt x="184073" y="114554"/>
                  </a:lnTo>
                  <a:lnTo>
                    <a:pt x="186867" y="119888"/>
                  </a:lnTo>
                  <a:lnTo>
                    <a:pt x="187540" y="116078"/>
                  </a:lnTo>
                  <a:lnTo>
                    <a:pt x="187731" y="117094"/>
                  </a:lnTo>
                  <a:lnTo>
                    <a:pt x="191541" y="116840"/>
                  </a:lnTo>
                  <a:lnTo>
                    <a:pt x="192405" y="116078"/>
                  </a:lnTo>
                  <a:lnTo>
                    <a:pt x="193128" y="115443"/>
                  </a:lnTo>
                  <a:lnTo>
                    <a:pt x="196176" y="115062"/>
                  </a:lnTo>
                  <a:lnTo>
                    <a:pt x="196151" y="114554"/>
                  </a:lnTo>
                  <a:lnTo>
                    <a:pt x="196088" y="113792"/>
                  </a:lnTo>
                  <a:lnTo>
                    <a:pt x="195935" y="112141"/>
                  </a:lnTo>
                  <a:lnTo>
                    <a:pt x="197218" y="112649"/>
                  </a:lnTo>
                  <a:lnTo>
                    <a:pt x="197345" y="112141"/>
                  </a:lnTo>
                  <a:lnTo>
                    <a:pt x="197827" y="110236"/>
                  </a:lnTo>
                  <a:lnTo>
                    <a:pt x="197866" y="110109"/>
                  </a:lnTo>
                  <a:lnTo>
                    <a:pt x="200202" y="110744"/>
                  </a:lnTo>
                  <a:lnTo>
                    <a:pt x="202984" y="112776"/>
                  </a:lnTo>
                  <a:lnTo>
                    <a:pt x="205663" y="112141"/>
                  </a:lnTo>
                  <a:lnTo>
                    <a:pt x="207378" y="110490"/>
                  </a:lnTo>
                  <a:lnTo>
                    <a:pt x="207175" y="110363"/>
                  </a:lnTo>
                  <a:lnTo>
                    <a:pt x="209689" y="109728"/>
                  </a:lnTo>
                  <a:lnTo>
                    <a:pt x="208534" y="111887"/>
                  </a:lnTo>
                  <a:lnTo>
                    <a:pt x="212636" y="110744"/>
                  </a:lnTo>
                  <a:lnTo>
                    <a:pt x="214083" y="109728"/>
                  </a:lnTo>
                  <a:lnTo>
                    <a:pt x="216268" y="108204"/>
                  </a:lnTo>
                  <a:lnTo>
                    <a:pt x="216230" y="107696"/>
                  </a:lnTo>
                  <a:lnTo>
                    <a:pt x="215849" y="107048"/>
                  </a:lnTo>
                  <a:lnTo>
                    <a:pt x="215290" y="106680"/>
                  </a:lnTo>
                  <a:lnTo>
                    <a:pt x="215417" y="105664"/>
                  </a:lnTo>
                  <a:lnTo>
                    <a:pt x="215595" y="105537"/>
                  </a:lnTo>
                  <a:lnTo>
                    <a:pt x="216103" y="105156"/>
                  </a:lnTo>
                  <a:lnTo>
                    <a:pt x="217271" y="106553"/>
                  </a:lnTo>
                  <a:lnTo>
                    <a:pt x="217271" y="108077"/>
                  </a:lnTo>
                  <a:lnTo>
                    <a:pt x="217182" y="108204"/>
                  </a:lnTo>
                  <a:lnTo>
                    <a:pt x="220764" y="107188"/>
                  </a:lnTo>
                  <a:lnTo>
                    <a:pt x="224942" y="108839"/>
                  </a:lnTo>
                  <a:lnTo>
                    <a:pt x="228904" y="110363"/>
                  </a:lnTo>
                  <a:lnTo>
                    <a:pt x="231825" y="108458"/>
                  </a:lnTo>
                  <a:lnTo>
                    <a:pt x="231660" y="108712"/>
                  </a:lnTo>
                  <a:lnTo>
                    <a:pt x="231902" y="108458"/>
                  </a:lnTo>
                  <a:lnTo>
                    <a:pt x="233095" y="107188"/>
                  </a:lnTo>
                  <a:lnTo>
                    <a:pt x="234988" y="105156"/>
                  </a:lnTo>
                  <a:lnTo>
                    <a:pt x="236816" y="105283"/>
                  </a:lnTo>
                  <a:lnTo>
                    <a:pt x="234276" y="107315"/>
                  </a:lnTo>
                  <a:lnTo>
                    <a:pt x="235826" y="108839"/>
                  </a:lnTo>
                  <a:lnTo>
                    <a:pt x="238213" y="105156"/>
                  </a:lnTo>
                  <a:lnTo>
                    <a:pt x="239191" y="103632"/>
                  </a:lnTo>
                  <a:lnTo>
                    <a:pt x="242392" y="108204"/>
                  </a:lnTo>
                  <a:lnTo>
                    <a:pt x="245275" y="104775"/>
                  </a:lnTo>
                  <a:lnTo>
                    <a:pt x="249262" y="112141"/>
                  </a:lnTo>
                  <a:lnTo>
                    <a:pt x="253199" y="104775"/>
                  </a:lnTo>
                  <a:lnTo>
                    <a:pt x="253822" y="103632"/>
                  </a:lnTo>
                  <a:lnTo>
                    <a:pt x="254431" y="102489"/>
                  </a:lnTo>
                  <a:lnTo>
                    <a:pt x="258864" y="106934"/>
                  </a:lnTo>
                  <a:lnTo>
                    <a:pt x="258432" y="105537"/>
                  </a:lnTo>
                  <a:lnTo>
                    <a:pt x="258533" y="104343"/>
                  </a:lnTo>
                  <a:lnTo>
                    <a:pt x="258876" y="103124"/>
                  </a:lnTo>
                  <a:lnTo>
                    <a:pt x="259207" y="104343"/>
                  </a:lnTo>
                  <a:lnTo>
                    <a:pt x="259435" y="103632"/>
                  </a:lnTo>
                  <a:lnTo>
                    <a:pt x="261340" y="103124"/>
                  </a:lnTo>
                  <a:lnTo>
                    <a:pt x="263740" y="102489"/>
                  </a:lnTo>
                  <a:lnTo>
                    <a:pt x="265176" y="102108"/>
                  </a:lnTo>
                  <a:lnTo>
                    <a:pt x="271360" y="101981"/>
                  </a:lnTo>
                  <a:lnTo>
                    <a:pt x="277736" y="102489"/>
                  </a:lnTo>
                  <a:lnTo>
                    <a:pt x="284060" y="102870"/>
                  </a:lnTo>
                  <a:lnTo>
                    <a:pt x="287058" y="102743"/>
                  </a:lnTo>
                  <a:lnTo>
                    <a:pt x="286778" y="101981"/>
                  </a:lnTo>
                  <a:lnTo>
                    <a:pt x="286626" y="101600"/>
                  </a:lnTo>
                  <a:lnTo>
                    <a:pt x="286397" y="100965"/>
                  </a:lnTo>
                  <a:lnTo>
                    <a:pt x="286118" y="100203"/>
                  </a:lnTo>
                  <a:lnTo>
                    <a:pt x="285686" y="99060"/>
                  </a:lnTo>
                  <a:lnTo>
                    <a:pt x="285216" y="97790"/>
                  </a:lnTo>
                  <a:lnTo>
                    <a:pt x="284657" y="96266"/>
                  </a:lnTo>
                  <a:lnTo>
                    <a:pt x="283527" y="93218"/>
                  </a:lnTo>
                  <a:lnTo>
                    <a:pt x="287934" y="96494"/>
                  </a:lnTo>
                  <a:lnTo>
                    <a:pt x="288023" y="98425"/>
                  </a:lnTo>
                  <a:lnTo>
                    <a:pt x="287909" y="100330"/>
                  </a:lnTo>
                  <a:lnTo>
                    <a:pt x="292747" y="94996"/>
                  </a:lnTo>
                  <a:lnTo>
                    <a:pt x="299783" y="97663"/>
                  </a:lnTo>
                  <a:lnTo>
                    <a:pt x="302336" y="94996"/>
                  </a:lnTo>
                  <a:lnTo>
                    <a:pt x="304025" y="93218"/>
                  </a:lnTo>
                  <a:lnTo>
                    <a:pt x="304393" y="92837"/>
                  </a:lnTo>
                  <a:lnTo>
                    <a:pt x="304507" y="92710"/>
                  </a:lnTo>
                  <a:lnTo>
                    <a:pt x="304495" y="94107"/>
                  </a:lnTo>
                  <a:lnTo>
                    <a:pt x="304622" y="94615"/>
                  </a:lnTo>
                  <a:lnTo>
                    <a:pt x="304076" y="94742"/>
                  </a:lnTo>
                  <a:lnTo>
                    <a:pt x="305879" y="96901"/>
                  </a:lnTo>
                  <a:lnTo>
                    <a:pt x="308394" y="93853"/>
                  </a:lnTo>
                  <a:lnTo>
                    <a:pt x="308279" y="92837"/>
                  </a:lnTo>
                  <a:lnTo>
                    <a:pt x="307987" y="91694"/>
                  </a:lnTo>
                  <a:lnTo>
                    <a:pt x="308914" y="91694"/>
                  </a:lnTo>
                  <a:lnTo>
                    <a:pt x="308876" y="91948"/>
                  </a:lnTo>
                  <a:lnTo>
                    <a:pt x="308775" y="93599"/>
                  </a:lnTo>
                  <a:lnTo>
                    <a:pt x="309448" y="94361"/>
                  </a:lnTo>
                  <a:lnTo>
                    <a:pt x="311035" y="95377"/>
                  </a:lnTo>
                  <a:lnTo>
                    <a:pt x="311467" y="91694"/>
                  </a:lnTo>
                  <a:lnTo>
                    <a:pt x="311619" y="90424"/>
                  </a:lnTo>
                  <a:lnTo>
                    <a:pt x="312940" y="92786"/>
                  </a:lnTo>
                  <a:lnTo>
                    <a:pt x="313067" y="92456"/>
                  </a:lnTo>
                  <a:lnTo>
                    <a:pt x="316306" y="93091"/>
                  </a:lnTo>
                  <a:lnTo>
                    <a:pt x="315925" y="92456"/>
                  </a:lnTo>
                  <a:lnTo>
                    <a:pt x="314794" y="90551"/>
                  </a:lnTo>
                  <a:lnTo>
                    <a:pt x="317271" y="91313"/>
                  </a:lnTo>
                  <a:lnTo>
                    <a:pt x="317576" y="90551"/>
                  </a:lnTo>
                  <a:lnTo>
                    <a:pt x="317627" y="90424"/>
                  </a:lnTo>
                  <a:lnTo>
                    <a:pt x="317779" y="90043"/>
                  </a:lnTo>
                  <a:lnTo>
                    <a:pt x="318427" y="88392"/>
                  </a:lnTo>
                  <a:lnTo>
                    <a:pt x="318477" y="88265"/>
                  </a:lnTo>
                  <a:lnTo>
                    <a:pt x="320598" y="89408"/>
                  </a:lnTo>
                  <a:lnTo>
                    <a:pt x="320586" y="89598"/>
                  </a:lnTo>
                  <a:lnTo>
                    <a:pt x="320535" y="89801"/>
                  </a:lnTo>
                  <a:lnTo>
                    <a:pt x="320586" y="90144"/>
                  </a:lnTo>
                  <a:lnTo>
                    <a:pt x="322326" y="90982"/>
                  </a:lnTo>
                  <a:lnTo>
                    <a:pt x="321665" y="90081"/>
                  </a:lnTo>
                  <a:lnTo>
                    <a:pt x="321132" y="89611"/>
                  </a:lnTo>
                  <a:lnTo>
                    <a:pt x="320611" y="89369"/>
                  </a:lnTo>
                  <a:lnTo>
                    <a:pt x="320687" y="88265"/>
                  </a:lnTo>
                  <a:lnTo>
                    <a:pt x="320763" y="86995"/>
                  </a:lnTo>
                  <a:lnTo>
                    <a:pt x="320776" y="86741"/>
                  </a:lnTo>
                  <a:lnTo>
                    <a:pt x="320827" y="85979"/>
                  </a:lnTo>
                  <a:lnTo>
                    <a:pt x="324637" y="89916"/>
                  </a:lnTo>
                  <a:lnTo>
                    <a:pt x="323837" y="85979"/>
                  </a:lnTo>
                  <a:lnTo>
                    <a:pt x="323735" y="85471"/>
                  </a:lnTo>
                  <a:lnTo>
                    <a:pt x="324878" y="90043"/>
                  </a:lnTo>
                  <a:lnTo>
                    <a:pt x="328485" y="88138"/>
                  </a:lnTo>
                  <a:lnTo>
                    <a:pt x="329145" y="85598"/>
                  </a:lnTo>
                  <a:lnTo>
                    <a:pt x="329107" y="87122"/>
                  </a:lnTo>
                  <a:lnTo>
                    <a:pt x="330708" y="86614"/>
                  </a:lnTo>
                  <a:lnTo>
                    <a:pt x="330746" y="88646"/>
                  </a:lnTo>
                  <a:lnTo>
                    <a:pt x="330530" y="88696"/>
                  </a:lnTo>
                  <a:lnTo>
                    <a:pt x="330771" y="88671"/>
                  </a:lnTo>
                  <a:lnTo>
                    <a:pt x="332232" y="88138"/>
                  </a:lnTo>
                  <a:lnTo>
                    <a:pt x="333248" y="86995"/>
                  </a:lnTo>
                  <a:lnTo>
                    <a:pt x="333260" y="86614"/>
                  </a:lnTo>
                  <a:lnTo>
                    <a:pt x="332841" y="85598"/>
                  </a:lnTo>
                  <a:lnTo>
                    <a:pt x="332790" y="85471"/>
                  </a:lnTo>
                  <a:lnTo>
                    <a:pt x="332409" y="84582"/>
                  </a:lnTo>
                  <a:lnTo>
                    <a:pt x="336816" y="89154"/>
                  </a:lnTo>
                  <a:lnTo>
                    <a:pt x="336727" y="84582"/>
                  </a:lnTo>
                  <a:lnTo>
                    <a:pt x="336702" y="82677"/>
                  </a:lnTo>
                  <a:lnTo>
                    <a:pt x="336626" y="78613"/>
                  </a:lnTo>
                  <a:lnTo>
                    <a:pt x="336626" y="78486"/>
                  </a:lnTo>
                  <a:lnTo>
                    <a:pt x="340296" y="84963"/>
                  </a:lnTo>
                  <a:lnTo>
                    <a:pt x="344017" y="81153"/>
                  </a:lnTo>
                  <a:lnTo>
                    <a:pt x="347129" y="78613"/>
                  </a:lnTo>
                  <a:lnTo>
                    <a:pt x="347230" y="78486"/>
                  </a:lnTo>
                  <a:lnTo>
                    <a:pt x="347446" y="78359"/>
                  </a:lnTo>
                  <a:lnTo>
                    <a:pt x="347599" y="78232"/>
                  </a:lnTo>
                  <a:lnTo>
                    <a:pt x="347764" y="78130"/>
                  </a:lnTo>
                  <a:lnTo>
                    <a:pt x="348411" y="77724"/>
                  </a:lnTo>
                  <a:lnTo>
                    <a:pt x="351243" y="75946"/>
                  </a:lnTo>
                  <a:lnTo>
                    <a:pt x="352018" y="78651"/>
                  </a:lnTo>
                  <a:lnTo>
                    <a:pt x="352552" y="75946"/>
                  </a:lnTo>
                  <a:lnTo>
                    <a:pt x="352729" y="75057"/>
                  </a:lnTo>
                  <a:lnTo>
                    <a:pt x="352780" y="74803"/>
                  </a:lnTo>
                  <a:lnTo>
                    <a:pt x="356882" y="74803"/>
                  </a:lnTo>
                  <a:lnTo>
                    <a:pt x="358063" y="75057"/>
                  </a:lnTo>
                  <a:lnTo>
                    <a:pt x="356984" y="76835"/>
                  </a:lnTo>
                  <a:lnTo>
                    <a:pt x="356920" y="77724"/>
                  </a:lnTo>
                  <a:lnTo>
                    <a:pt x="360083" y="74803"/>
                  </a:lnTo>
                  <a:lnTo>
                    <a:pt x="364312" y="75565"/>
                  </a:lnTo>
                  <a:lnTo>
                    <a:pt x="364845" y="74803"/>
                  </a:lnTo>
                  <a:lnTo>
                    <a:pt x="366356" y="72644"/>
                  </a:lnTo>
                  <a:lnTo>
                    <a:pt x="366687" y="72161"/>
                  </a:lnTo>
                  <a:lnTo>
                    <a:pt x="366636" y="71882"/>
                  </a:lnTo>
                  <a:lnTo>
                    <a:pt x="365061" y="69850"/>
                  </a:lnTo>
                  <a:lnTo>
                    <a:pt x="365112" y="69469"/>
                  </a:lnTo>
                  <a:lnTo>
                    <a:pt x="365391" y="68961"/>
                  </a:lnTo>
                  <a:lnTo>
                    <a:pt x="367322" y="65544"/>
                  </a:lnTo>
                  <a:lnTo>
                    <a:pt x="367398" y="66040"/>
                  </a:lnTo>
                  <a:lnTo>
                    <a:pt x="367969" y="69850"/>
                  </a:lnTo>
                  <a:lnTo>
                    <a:pt x="370814" y="64008"/>
                  </a:lnTo>
                  <a:lnTo>
                    <a:pt x="371665" y="71882"/>
                  </a:lnTo>
                  <a:lnTo>
                    <a:pt x="371881" y="71501"/>
                  </a:lnTo>
                  <a:lnTo>
                    <a:pt x="371970" y="71247"/>
                  </a:lnTo>
                  <a:lnTo>
                    <a:pt x="372059" y="70739"/>
                  </a:lnTo>
                  <a:lnTo>
                    <a:pt x="371970" y="69850"/>
                  </a:lnTo>
                  <a:lnTo>
                    <a:pt x="371563" y="68961"/>
                  </a:lnTo>
                  <a:lnTo>
                    <a:pt x="372338" y="69088"/>
                  </a:lnTo>
                  <a:lnTo>
                    <a:pt x="372668" y="69596"/>
                  </a:lnTo>
                  <a:lnTo>
                    <a:pt x="372732" y="71628"/>
                  </a:lnTo>
                  <a:lnTo>
                    <a:pt x="374573" y="69723"/>
                  </a:lnTo>
                  <a:lnTo>
                    <a:pt x="374586" y="69469"/>
                  </a:lnTo>
                  <a:lnTo>
                    <a:pt x="374116" y="68961"/>
                  </a:lnTo>
                  <a:lnTo>
                    <a:pt x="373087" y="67818"/>
                  </a:lnTo>
                  <a:lnTo>
                    <a:pt x="375208" y="67056"/>
                  </a:lnTo>
                  <a:lnTo>
                    <a:pt x="375551" y="68072"/>
                  </a:lnTo>
                  <a:lnTo>
                    <a:pt x="375412" y="68326"/>
                  </a:lnTo>
                  <a:lnTo>
                    <a:pt x="375348" y="69088"/>
                  </a:lnTo>
                  <a:lnTo>
                    <a:pt x="375475" y="69850"/>
                  </a:lnTo>
                  <a:lnTo>
                    <a:pt x="375932" y="67056"/>
                  </a:lnTo>
                  <a:lnTo>
                    <a:pt x="376224" y="65278"/>
                  </a:lnTo>
                  <a:lnTo>
                    <a:pt x="378320" y="65405"/>
                  </a:lnTo>
                  <a:lnTo>
                    <a:pt x="378421" y="66040"/>
                  </a:lnTo>
                  <a:lnTo>
                    <a:pt x="378917" y="66675"/>
                  </a:lnTo>
                  <a:lnTo>
                    <a:pt x="381342" y="65544"/>
                  </a:lnTo>
                  <a:lnTo>
                    <a:pt x="381381" y="65278"/>
                  </a:lnTo>
                  <a:lnTo>
                    <a:pt x="381457" y="64008"/>
                  </a:lnTo>
                  <a:lnTo>
                    <a:pt x="381482" y="63627"/>
                  </a:lnTo>
                  <a:lnTo>
                    <a:pt x="381635" y="61214"/>
                  </a:lnTo>
                  <a:lnTo>
                    <a:pt x="381711" y="60071"/>
                  </a:lnTo>
                  <a:lnTo>
                    <a:pt x="381723" y="59944"/>
                  </a:lnTo>
                  <a:lnTo>
                    <a:pt x="385775" y="60579"/>
                  </a:lnTo>
                  <a:lnTo>
                    <a:pt x="386397" y="65151"/>
                  </a:lnTo>
                  <a:lnTo>
                    <a:pt x="387451" y="61595"/>
                  </a:lnTo>
                  <a:lnTo>
                    <a:pt x="389026" y="65151"/>
                  </a:lnTo>
                  <a:lnTo>
                    <a:pt x="390398" y="63373"/>
                  </a:lnTo>
                  <a:lnTo>
                    <a:pt x="389013" y="61849"/>
                  </a:lnTo>
                  <a:lnTo>
                    <a:pt x="389801" y="61595"/>
                  </a:lnTo>
                  <a:lnTo>
                    <a:pt x="390588" y="61341"/>
                  </a:lnTo>
                  <a:lnTo>
                    <a:pt x="390740" y="59944"/>
                  </a:lnTo>
                  <a:lnTo>
                    <a:pt x="390931" y="58039"/>
                  </a:lnTo>
                  <a:lnTo>
                    <a:pt x="392747" y="58674"/>
                  </a:lnTo>
                  <a:lnTo>
                    <a:pt x="392176" y="60706"/>
                  </a:lnTo>
                  <a:lnTo>
                    <a:pt x="394817" y="58801"/>
                  </a:lnTo>
                  <a:lnTo>
                    <a:pt x="392633" y="58039"/>
                  </a:lnTo>
                  <a:lnTo>
                    <a:pt x="393471" y="55626"/>
                  </a:lnTo>
                  <a:lnTo>
                    <a:pt x="391706" y="54356"/>
                  </a:lnTo>
                  <a:lnTo>
                    <a:pt x="390639" y="53594"/>
                  </a:lnTo>
                  <a:lnTo>
                    <a:pt x="393115" y="53721"/>
                  </a:lnTo>
                  <a:lnTo>
                    <a:pt x="392836" y="54229"/>
                  </a:lnTo>
                  <a:lnTo>
                    <a:pt x="393852" y="53594"/>
                  </a:lnTo>
                  <a:lnTo>
                    <a:pt x="394677" y="53086"/>
                  </a:lnTo>
                  <a:lnTo>
                    <a:pt x="396303" y="54965"/>
                  </a:lnTo>
                  <a:lnTo>
                    <a:pt x="396201" y="55524"/>
                  </a:lnTo>
                  <a:lnTo>
                    <a:pt x="396074" y="56146"/>
                  </a:lnTo>
                  <a:lnTo>
                    <a:pt x="395833" y="56603"/>
                  </a:lnTo>
                  <a:lnTo>
                    <a:pt x="395300" y="56603"/>
                  </a:lnTo>
                  <a:lnTo>
                    <a:pt x="394627" y="56540"/>
                  </a:lnTo>
                  <a:lnTo>
                    <a:pt x="394335" y="57162"/>
                  </a:lnTo>
                  <a:lnTo>
                    <a:pt x="395122" y="57467"/>
                  </a:lnTo>
                  <a:lnTo>
                    <a:pt x="395554" y="57162"/>
                  </a:lnTo>
                  <a:lnTo>
                    <a:pt x="395846" y="56603"/>
                  </a:lnTo>
                  <a:lnTo>
                    <a:pt x="396494" y="56578"/>
                  </a:lnTo>
                  <a:lnTo>
                    <a:pt x="396951" y="56451"/>
                  </a:lnTo>
                  <a:lnTo>
                    <a:pt x="396328" y="54927"/>
                  </a:lnTo>
                  <a:lnTo>
                    <a:pt x="396722" y="53086"/>
                  </a:lnTo>
                  <a:lnTo>
                    <a:pt x="396900" y="52197"/>
                  </a:lnTo>
                  <a:lnTo>
                    <a:pt x="396951" y="51943"/>
                  </a:lnTo>
                  <a:lnTo>
                    <a:pt x="398449" y="52324"/>
                  </a:lnTo>
                  <a:lnTo>
                    <a:pt x="399224" y="53467"/>
                  </a:lnTo>
                  <a:lnTo>
                    <a:pt x="399821" y="56515"/>
                  </a:lnTo>
                  <a:lnTo>
                    <a:pt x="400342" y="57150"/>
                  </a:lnTo>
                  <a:lnTo>
                    <a:pt x="399872" y="53848"/>
                  </a:lnTo>
                  <a:lnTo>
                    <a:pt x="403656" y="54864"/>
                  </a:lnTo>
                  <a:lnTo>
                    <a:pt x="403555" y="53848"/>
                  </a:lnTo>
                  <a:lnTo>
                    <a:pt x="403453" y="52832"/>
                  </a:lnTo>
                  <a:lnTo>
                    <a:pt x="403275" y="51943"/>
                  </a:lnTo>
                  <a:lnTo>
                    <a:pt x="403275" y="51308"/>
                  </a:lnTo>
                  <a:lnTo>
                    <a:pt x="403275" y="51181"/>
                  </a:lnTo>
                  <a:lnTo>
                    <a:pt x="403428" y="52451"/>
                  </a:lnTo>
                  <a:lnTo>
                    <a:pt x="404050" y="53975"/>
                  </a:lnTo>
                  <a:lnTo>
                    <a:pt x="404304" y="54356"/>
                  </a:lnTo>
                  <a:lnTo>
                    <a:pt x="403936" y="51689"/>
                  </a:lnTo>
                  <a:lnTo>
                    <a:pt x="404990" y="52070"/>
                  </a:lnTo>
                  <a:lnTo>
                    <a:pt x="405244" y="52451"/>
                  </a:lnTo>
                  <a:lnTo>
                    <a:pt x="405765" y="53975"/>
                  </a:lnTo>
                  <a:lnTo>
                    <a:pt x="408114" y="53594"/>
                  </a:lnTo>
                  <a:lnTo>
                    <a:pt x="405638" y="51689"/>
                  </a:lnTo>
                  <a:lnTo>
                    <a:pt x="404977" y="51181"/>
                  </a:lnTo>
                  <a:lnTo>
                    <a:pt x="403987" y="50419"/>
                  </a:lnTo>
                  <a:lnTo>
                    <a:pt x="403161" y="49784"/>
                  </a:lnTo>
                  <a:lnTo>
                    <a:pt x="406565" y="50673"/>
                  </a:lnTo>
                  <a:lnTo>
                    <a:pt x="406438" y="50927"/>
                  </a:lnTo>
                  <a:lnTo>
                    <a:pt x="406603" y="51181"/>
                  </a:lnTo>
                  <a:lnTo>
                    <a:pt x="406615" y="51435"/>
                  </a:lnTo>
                  <a:lnTo>
                    <a:pt x="406412" y="51816"/>
                  </a:lnTo>
                  <a:lnTo>
                    <a:pt x="409435" y="51816"/>
                  </a:lnTo>
                  <a:lnTo>
                    <a:pt x="410159" y="49784"/>
                  </a:lnTo>
                  <a:lnTo>
                    <a:pt x="410743" y="48133"/>
                  </a:lnTo>
                  <a:lnTo>
                    <a:pt x="413639" y="48387"/>
                  </a:lnTo>
                  <a:lnTo>
                    <a:pt x="415874" y="51663"/>
                  </a:lnTo>
                  <a:lnTo>
                    <a:pt x="417233" y="50800"/>
                  </a:lnTo>
                  <a:lnTo>
                    <a:pt x="418274" y="48133"/>
                  </a:lnTo>
                  <a:lnTo>
                    <a:pt x="419277" y="45593"/>
                  </a:lnTo>
                  <a:lnTo>
                    <a:pt x="422871" y="44958"/>
                  </a:lnTo>
                  <a:lnTo>
                    <a:pt x="422084" y="44831"/>
                  </a:lnTo>
                  <a:lnTo>
                    <a:pt x="421995" y="44577"/>
                  </a:lnTo>
                  <a:lnTo>
                    <a:pt x="421868" y="44196"/>
                  </a:lnTo>
                  <a:lnTo>
                    <a:pt x="420281" y="39497"/>
                  </a:lnTo>
                  <a:lnTo>
                    <a:pt x="425615" y="46228"/>
                  </a:lnTo>
                  <a:lnTo>
                    <a:pt x="425970" y="44323"/>
                  </a:lnTo>
                  <a:lnTo>
                    <a:pt x="425958" y="43561"/>
                  </a:lnTo>
                  <a:lnTo>
                    <a:pt x="426148" y="43180"/>
                  </a:lnTo>
                  <a:lnTo>
                    <a:pt x="426072" y="43827"/>
                  </a:lnTo>
                  <a:lnTo>
                    <a:pt x="426212" y="43053"/>
                  </a:lnTo>
                  <a:lnTo>
                    <a:pt x="426161" y="44069"/>
                  </a:lnTo>
                  <a:lnTo>
                    <a:pt x="426948" y="46101"/>
                  </a:lnTo>
                  <a:lnTo>
                    <a:pt x="426808" y="45466"/>
                  </a:lnTo>
                  <a:lnTo>
                    <a:pt x="429412" y="45212"/>
                  </a:lnTo>
                  <a:lnTo>
                    <a:pt x="430390" y="43053"/>
                  </a:lnTo>
                  <a:lnTo>
                    <a:pt x="430796" y="42164"/>
                  </a:lnTo>
                  <a:lnTo>
                    <a:pt x="433006" y="39497"/>
                  </a:lnTo>
                  <a:lnTo>
                    <a:pt x="433425" y="38989"/>
                  </a:lnTo>
                  <a:lnTo>
                    <a:pt x="433616" y="40513"/>
                  </a:lnTo>
                  <a:lnTo>
                    <a:pt x="435483" y="41021"/>
                  </a:lnTo>
                  <a:lnTo>
                    <a:pt x="437388" y="39497"/>
                  </a:lnTo>
                  <a:lnTo>
                    <a:pt x="439077" y="39497"/>
                  </a:lnTo>
                  <a:lnTo>
                    <a:pt x="439026" y="38989"/>
                  </a:lnTo>
                  <a:lnTo>
                    <a:pt x="438950" y="38354"/>
                  </a:lnTo>
                  <a:lnTo>
                    <a:pt x="438899" y="37973"/>
                  </a:lnTo>
                  <a:lnTo>
                    <a:pt x="439813" y="37846"/>
                  </a:lnTo>
                  <a:lnTo>
                    <a:pt x="438429" y="36195"/>
                  </a:lnTo>
                  <a:lnTo>
                    <a:pt x="442861" y="37211"/>
                  </a:lnTo>
                  <a:lnTo>
                    <a:pt x="443953" y="36195"/>
                  </a:lnTo>
                  <a:lnTo>
                    <a:pt x="445452" y="34798"/>
                  </a:lnTo>
                  <a:lnTo>
                    <a:pt x="445681" y="34544"/>
                  </a:lnTo>
                  <a:lnTo>
                    <a:pt x="447840" y="32131"/>
                  </a:lnTo>
                  <a:lnTo>
                    <a:pt x="451624" y="32512"/>
                  </a:lnTo>
                  <a:lnTo>
                    <a:pt x="451180" y="32766"/>
                  </a:lnTo>
                  <a:lnTo>
                    <a:pt x="451091" y="34163"/>
                  </a:lnTo>
                  <a:lnTo>
                    <a:pt x="451446" y="34036"/>
                  </a:lnTo>
                  <a:lnTo>
                    <a:pt x="453263" y="32131"/>
                  </a:lnTo>
                  <a:lnTo>
                    <a:pt x="453986" y="31369"/>
                  </a:lnTo>
                  <a:lnTo>
                    <a:pt x="454101" y="31242"/>
                  </a:lnTo>
                  <a:lnTo>
                    <a:pt x="453364" y="30099"/>
                  </a:lnTo>
                  <a:lnTo>
                    <a:pt x="452780" y="29210"/>
                  </a:lnTo>
                  <a:lnTo>
                    <a:pt x="453021" y="30099"/>
                  </a:lnTo>
                  <a:lnTo>
                    <a:pt x="451510" y="28702"/>
                  </a:lnTo>
                  <a:lnTo>
                    <a:pt x="451383" y="27940"/>
                  </a:lnTo>
                  <a:lnTo>
                    <a:pt x="451446" y="26670"/>
                  </a:lnTo>
                  <a:lnTo>
                    <a:pt x="451688" y="25781"/>
                  </a:lnTo>
                  <a:lnTo>
                    <a:pt x="452501" y="25400"/>
                  </a:lnTo>
                  <a:lnTo>
                    <a:pt x="451751" y="27559"/>
                  </a:lnTo>
                  <a:lnTo>
                    <a:pt x="454240" y="28829"/>
                  </a:lnTo>
                  <a:lnTo>
                    <a:pt x="455472" y="29718"/>
                  </a:lnTo>
                  <a:lnTo>
                    <a:pt x="455041" y="29083"/>
                  </a:lnTo>
                  <a:lnTo>
                    <a:pt x="454850" y="28270"/>
                  </a:lnTo>
                  <a:lnTo>
                    <a:pt x="454494" y="27686"/>
                  </a:lnTo>
                  <a:lnTo>
                    <a:pt x="458114" y="30607"/>
                  </a:lnTo>
                  <a:lnTo>
                    <a:pt x="455955" y="27686"/>
                  </a:lnTo>
                  <a:lnTo>
                    <a:pt x="454266" y="25400"/>
                  </a:lnTo>
                  <a:lnTo>
                    <a:pt x="452843" y="23495"/>
                  </a:lnTo>
                  <a:lnTo>
                    <a:pt x="452564" y="23114"/>
                  </a:lnTo>
                  <a:lnTo>
                    <a:pt x="456184" y="24511"/>
                  </a:lnTo>
                  <a:lnTo>
                    <a:pt x="456628" y="25781"/>
                  </a:lnTo>
                  <a:lnTo>
                    <a:pt x="457123" y="24892"/>
                  </a:lnTo>
                  <a:lnTo>
                    <a:pt x="457225" y="23114"/>
                  </a:lnTo>
                  <a:lnTo>
                    <a:pt x="457225" y="22860"/>
                  </a:lnTo>
                  <a:lnTo>
                    <a:pt x="458317" y="22606"/>
                  </a:lnTo>
                  <a:lnTo>
                    <a:pt x="459968" y="24892"/>
                  </a:lnTo>
                  <a:lnTo>
                    <a:pt x="457987" y="24257"/>
                  </a:lnTo>
                  <a:lnTo>
                    <a:pt x="459003" y="26416"/>
                  </a:lnTo>
                  <a:lnTo>
                    <a:pt x="460222" y="25527"/>
                  </a:lnTo>
                  <a:lnTo>
                    <a:pt x="460095" y="24892"/>
                  </a:lnTo>
                  <a:lnTo>
                    <a:pt x="459613" y="22606"/>
                  </a:lnTo>
                  <a:lnTo>
                    <a:pt x="459536" y="22225"/>
                  </a:lnTo>
                  <a:lnTo>
                    <a:pt x="459130" y="20320"/>
                  </a:lnTo>
                  <a:lnTo>
                    <a:pt x="461594" y="22225"/>
                  </a:lnTo>
                  <a:lnTo>
                    <a:pt x="461378" y="23241"/>
                  </a:lnTo>
                  <a:lnTo>
                    <a:pt x="460603" y="23622"/>
                  </a:lnTo>
                  <a:lnTo>
                    <a:pt x="460400" y="24638"/>
                  </a:lnTo>
                  <a:lnTo>
                    <a:pt x="463194" y="26797"/>
                  </a:lnTo>
                  <a:lnTo>
                    <a:pt x="462965" y="26035"/>
                  </a:lnTo>
                  <a:lnTo>
                    <a:pt x="464032" y="26035"/>
                  </a:lnTo>
                  <a:lnTo>
                    <a:pt x="464934" y="26085"/>
                  </a:lnTo>
                  <a:lnTo>
                    <a:pt x="465836" y="26238"/>
                  </a:lnTo>
                  <a:lnTo>
                    <a:pt x="465404" y="26098"/>
                  </a:lnTo>
                  <a:lnTo>
                    <a:pt x="466940" y="26162"/>
                  </a:lnTo>
                  <a:lnTo>
                    <a:pt x="466699" y="26035"/>
                  </a:lnTo>
                  <a:lnTo>
                    <a:pt x="465975" y="25654"/>
                  </a:lnTo>
                  <a:lnTo>
                    <a:pt x="464693" y="20320"/>
                  </a:lnTo>
                  <a:lnTo>
                    <a:pt x="464210" y="18288"/>
                  </a:lnTo>
                  <a:lnTo>
                    <a:pt x="468680" y="22733"/>
                  </a:lnTo>
                  <a:lnTo>
                    <a:pt x="468630" y="22479"/>
                  </a:lnTo>
                  <a:lnTo>
                    <a:pt x="468630" y="18288"/>
                  </a:lnTo>
                  <a:lnTo>
                    <a:pt x="468680" y="22339"/>
                  </a:lnTo>
                  <a:lnTo>
                    <a:pt x="469506" y="19939"/>
                  </a:lnTo>
                  <a:lnTo>
                    <a:pt x="470814" y="22682"/>
                  </a:lnTo>
                  <a:lnTo>
                    <a:pt x="471309" y="23876"/>
                  </a:lnTo>
                  <a:lnTo>
                    <a:pt x="471131" y="23368"/>
                  </a:lnTo>
                  <a:lnTo>
                    <a:pt x="470852" y="22745"/>
                  </a:lnTo>
                  <a:lnTo>
                    <a:pt x="471817" y="23241"/>
                  </a:lnTo>
                  <a:lnTo>
                    <a:pt x="473138" y="23622"/>
                  </a:lnTo>
                  <a:lnTo>
                    <a:pt x="473316" y="24638"/>
                  </a:lnTo>
                  <a:lnTo>
                    <a:pt x="473138" y="21844"/>
                  </a:lnTo>
                  <a:lnTo>
                    <a:pt x="476021" y="25400"/>
                  </a:lnTo>
                  <a:lnTo>
                    <a:pt x="475754" y="21844"/>
                  </a:lnTo>
                  <a:lnTo>
                    <a:pt x="475716" y="21463"/>
                  </a:lnTo>
                  <a:lnTo>
                    <a:pt x="476275" y="22225"/>
                  </a:lnTo>
                  <a:lnTo>
                    <a:pt x="476516" y="21717"/>
                  </a:lnTo>
                  <a:lnTo>
                    <a:pt x="476542" y="21463"/>
                  </a:lnTo>
                  <a:lnTo>
                    <a:pt x="476313" y="20955"/>
                  </a:lnTo>
                  <a:lnTo>
                    <a:pt x="476288" y="19939"/>
                  </a:lnTo>
                  <a:lnTo>
                    <a:pt x="476554" y="17399"/>
                  </a:lnTo>
                  <a:lnTo>
                    <a:pt x="476643" y="16637"/>
                  </a:lnTo>
                  <a:lnTo>
                    <a:pt x="483069" y="21717"/>
                  </a:lnTo>
                  <a:lnTo>
                    <a:pt x="483628" y="16637"/>
                  </a:lnTo>
                  <a:lnTo>
                    <a:pt x="483654" y="16383"/>
                  </a:lnTo>
                  <a:lnTo>
                    <a:pt x="483666" y="16256"/>
                  </a:lnTo>
                  <a:lnTo>
                    <a:pt x="483768" y="15748"/>
                  </a:lnTo>
                  <a:lnTo>
                    <a:pt x="483831" y="15621"/>
                  </a:lnTo>
                  <a:lnTo>
                    <a:pt x="485140" y="12954"/>
                  </a:lnTo>
                  <a:lnTo>
                    <a:pt x="485267" y="12700"/>
                  </a:lnTo>
                  <a:lnTo>
                    <a:pt x="484047" y="9398"/>
                  </a:lnTo>
                  <a:lnTo>
                    <a:pt x="484657" y="8255"/>
                  </a:lnTo>
                  <a:lnTo>
                    <a:pt x="485546" y="6604"/>
                  </a:lnTo>
                  <a:lnTo>
                    <a:pt x="487133" y="7493"/>
                  </a:lnTo>
                  <a:lnTo>
                    <a:pt x="486727" y="10160"/>
                  </a:lnTo>
                  <a:lnTo>
                    <a:pt x="488746" y="10795"/>
                  </a:lnTo>
                  <a:lnTo>
                    <a:pt x="489572" y="9906"/>
                  </a:lnTo>
                  <a:lnTo>
                    <a:pt x="490181" y="8255"/>
                  </a:lnTo>
                  <a:lnTo>
                    <a:pt x="490385" y="9144"/>
                  </a:lnTo>
                  <a:lnTo>
                    <a:pt x="491947" y="10414"/>
                  </a:lnTo>
                  <a:lnTo>
                    <a:pt x="492772" y="9652"/>
                  </a:lnTo>
                  <a:close/>
                </a:path>
                <a:path w="501015" h="177800">
                  <a:moveTo>
                    <a:pt x="493191" y="12471"/>
                  </a:moveTo>
                  <a:lnTo>
                    <a:pt x="493014" y="12623"/>
                  </a:lnTo>
                  <a:lnTo>
                    <a:pt x="492836" y="12738"/>
                  </a:lnTo>
                  <a:lnTo>
                    <a:pt x="492633" y="12814"/>
                  </a:lnTo>
                  <a:lnTo>
                    <a:pt x="492950" y="12750"/>
                  </a:lnTo>
                  <a:lnTo>
                    <a:pt x="493102" y="12661"/>
                  </a:lnTo>
                  <a:lnTo>
                    <a:pt x="493191" y="12471"/>
                  </a:lnTo>
                  <a:close/>
                </a:path>
                <a:path w="501015" h="177800">
                  <a:moveTo>
                    <a:pt x="493496" y="12128"/>
                  </a:moveTo>
                  <a:lnTo>
                    <a:pt x="493306" y="11722"/>
                  </a:lnTo>
                  <a:lnTo>
                    <a:pt x="493115" y="11366"/>
                  </a:lnTo>
                  <a:lnTo>
                    <a:pt x="492887" y="11188"/>
                  </a:lnTo>
                  <a:lnTo>
                    <a:pt x="493191" y="11861"/>
                  </a:lnTo>
                  <a:lnTo>
                    <a:pt x="493280" y="12242"/>
                  </a:lnTo>
                  <a:lnTo>
                    <a:pt x="493179" y="12471"/>
                  </a:lnTo>
                  <a:lnTo>
                    <a:pt x="493496" y="12128"/>
                  </a:lnTo>
                  <a:close/>
                </a:path>
                <a:path w="501015" h="177800">
                  <a:moveTo>
                    <a:pt x="496481" y="7493"/>
                  </a:moveTo>
                  <a:lnTo>
                    <a:pt x="495719" y="6604"/>
                  </a:lnTo>
                  <a:lnTo>
                    <a:pt x="495554" y="6350"/>
                  </a:lnTo>
                  <a:lnTo>
                    <a:pt x="495134" y="5715"/>
                  </a:lnTo>
                  <a:lnTo>
                    <a:pt x="495642" y="4699"/>
                  </a:lnTo>
                  <a:lnTo>
                    <a:pt x="491756" y="0"/>
                  </a:lnTo>
                  <a:lnTo>
                    <a:pt x="492798" y="7620"/>
                  </a:lnTo>
                  <a:lnTo>
                    <a:pt x="493737" y="10287"/>
                  </a:lnTo>
                  <a:lnTo>
                    <a:pt x="493852" y="11557"/>
                  </a:lnTo>
                  <a:lnTo>
                    <a:pt x="494398" y="10287"/>
                  </a:lnTo>
                  <a:lnTo>
                    <a:pt x="494525" y="9906"/>
                  </a:lnTo>
                  <a:lnTo>
                    <a:pt x="494639" y="8382"/>
                  </a:lnTo>
                  <a:lnTo>
                    <a:pt x="494753" y="7620"/>
                  </a:lnTo>
                  <a:lnTo>
                    <a:pt x="495388" y="6350"/>
                  </a:lnTo>
                  <a:lnTo>
                    <a:pt x="496481" y="7493"/>
                  </a:lnTo>
                  <a:close/>
                </a:path>
                <a:path w="501015" h="177800">
                  <a:moveTo>
                    <a:pt x="497128" y="4127"/>
                  </a:moveTo>
                  <a:lnTo>
                    <a:pt x="496874" y="3556"/>
                  </a:lnTo>
                  <a:lnTo>
                    <a:pt x="496455" y="3937"/>
                  </a:lnTo>
                  <a:lnTo>
                    <a:pt x="497128" y="4127"/>
                  </a:lnTo>
                  <a:close/>
                </a:path>
                <a:path w="501015" h="177800">
                  <a:moveTo>
                    <a:pt x="497433" y="8559"/>
                  </a:moveTo>
                  <a:lnTo>
                    <a:pt x="496481" y="7493"/>
                  </a:lnTo>
                  <a:lnTo>
                    <a:pt x="496557" y="7747"/>
                  </a:lnTo>
                  <a:lnTo>
                    <a:pt x="496100" y="8890"/>
                  </a:lnTo>
                  <a:lnTo>
                    <a:pt x="496100" y="9398"/>
                  </a:lnTo>
                  <a:lnTo>
                    <a:pt x="496214" y="10287"/>
                  </a:lnTo>
                  <a:lnTo>
                    <a:pt x="497141" y="8890"/>
                  </a:lnTo>
                  <a:lnTo>
                    <a:pt x="497433" y="8559"/>
                  </a:lnTo>
                  <a:close/>
                </a:path>
                <a:path w="501015" h="177800">
                  <a:moveTo>
                    <a:pt x="497840" y="8102"/>
                  </a:moveTo>
                  <a:lnTo>
                    <a:pt x="497433" y="8559"/>
                  </a:lnTo>
                  <a:lnTo>
                    <a:pt x="497827" y="9017"/>
                  </a:lnTo>
                  <a:lnTo>
                    <a:pt x="497840" y="8102"/>
                  </a:lnTo>
                  <a:close/>
                </a:path>
                <a:path w="501015" h="177800">
                  <a:moveTo>
                    <a:pt x="498843" y="6985"/>
                  </a:moveTo>
                  <a:lnTo>
                    <a:pt x="497827" y="4318"/>
                  </a:lnTo>
                  <a:lnTo>
                    <a:pt x="497128" y="4127"/>
                  </a:lnTo>
                  <a:lnTo>
                    <a:pt x="497751" y="5461"/>
                  </a:lnTo>
                  <a:lnTo>
                    <a:pt x="497840" y="8102"/>
                  </a:lnTo>
                  <a:lnTo>
                    <a:pt x="498843" y="6985"/>
                  </a:lnTo>
                  <a:close/>
                </a:path>
                <a:path w="501015" h="177800">
                  <a:moveTo>
                    <a:pt x="499833" y="8610"/>
                  </a:moveTo>
                  <a:lnTo>
                    <a:pt x="499668" y="8699"/>
                  </a:lnTo>
                  <a:lnTo>
                    <a:pt x="499541" y="8801"/>
                  </a:lnTo>
                  <a:lnTo>
                    <a:pt x="499656" y="9105"/>
                  </a:lnTo>
                  <a:lnTo>
                    <a:pt x="499833" y="8610"/>
                  </a:lnTo>
                  <a:close/>
                </a:path>
                <a:path w="501015" h="177800">
                  <a:moveTo>
                    <a:pt x="499859" y="9525"/>
                  </a:moveTo>
                  <a:lnTo>
                    <a:pt x="499757" y="9372"/>
                  </a:lnTo>
                  <a:lnTo>
                    <a:pt x="499668" y="9105"/>
                  </a:lnTo>
                  <a:lnTo>
                    <a:pt x="499503" y="9613"/>
                  </a:lnTo>
                  <a:lnTo>
                    <a:pt x="499859" y="9525"/>
                  </a:lnTo>
                  <a:close/>
                </a:path>
                <a:path w="501015" h="177800">
                  <a:moveTo>
                    <a:pt x="500418" y="8382"/>
                  </a:moveTo>
                  <a:lnTo>
                    <a:pt x="500164" y="7569"/>
                  </a:lnTo>
                  <a:lnTo>
                    <a:pt x="499821" y="8610"/>
                  </a:lnTo>
                  <a:lnTo>
                    <a:pt x="500075" y="8483"/>
                  </a:lnTo>
                  <a:lnTo>
                    <a:pt x="500418" y="838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893357" y="10044080"/>
              <a:ext cx="159385" cy="62865"/>
            </a:xfrm>
            <a:custGeom>
              <a:avLst/>
              <a:gdLst/>
              <a:ahLst/>
              <a:cxnLst/>
              <a:rect l="l" t="t" r="r" b="b"/>
              <a:pathLst>
                <a:path w="159384" h="62865">
                  <a:moveTo>
                    <a:pt x="495" y="34480"/>
                  </a:moveTo>
                  <a:lnTo>
                    <a:pt x="0" y="35496"/>
                  </a:lnTo>
                  <a:lnTo>
                    <a:pt x="342" y="35623"/>
                  </a:lnTo>
                  <a:lnTo>
                    <a:pt x="495" y="34480"/>
                  </a:lnTo>
                  <a:close/>
                </a:path>
                <a:path w="159384" h="62865">
                  <a:moveTo>
                    <a:pt x="533" y="62471"/>
                  </a:moveTo>
                  <a:lnTo>
                    <a:pt x="381" y="61760"/>
                  </a:lnTo>
                  <a:lnTo>
                    <a:pt x="355" y="62420"/>
                  </a:lnTo>
                  <a:lnTo>
                    <a:pt x="533" y="62471"/>
                  </a:lnTo>
                  <a:close/>
                </a:path>
                <a:path w="159384" h="62865">
                  <a:moveTo>
                    <a:pt x="52946" y="29654"/>
                  </a:moveTo>
                  <a:lnTo>
                    <a:pt x="52362" y="28105"/>
                  </a:lnTo>
                  <a:lnTo>
                    <a:pt x="51638" y="27178"/>
                  </a:lnTo>
                  <a:lnTo>
                    <a:pt x="51714" y="28841"/>
                  </a:lnTo>
                  <a:lnTo>
                    <a:pt x="52158" y="28968"/>
                  </a:lnTo>
                  <a:lnTo>
                    <a:pt x="52844" y="30099"/>
                  </a:lnTo>
                  <a:lnTo>
                    <a:pt x="52946" y="29654"/>
                  </a:lnTo>
                  <a:close/>
                </a:path>
                <a:path w="159384" h="62865">
                  <a:moveTo>
                    <a:pt x="70256" y="24523"/>
                  </a:moveTo>
                  <a:lnTo>
                    <a:pt x="69367" y="20916"/>
                  </a:lnTo>
                  <a:lnTo>
                    <a:pt x="69138" y="22009"/>
                  </a:lnTo>
                  <a:lnTo>
                    <a:pt x="70129" y="25171"/>
                  </a:lnTo>
                  <a:lnTo>
                    <a:pt x="70256" y="24523"/>
                  </a:lnTo>
                  <a:close/>
                </a:path>
                <a:path w="159384" h="62865">
                  <a:moveTo>
                    <a:pt x="80518" y="45732"/>
                  </a:moveTo>
                  <a:lnTo>
                    <a:pt x="80391" y="45707"/>
                  </a:lnTo>
                  <a:lnTo>
                    <a:pt x="80518" y="45732"/>
                  </a:lnTo>
                  <a:close/>
                </a:path>
                <a:path w="159384" h="62865">
                  <a:moveTo>
                    <a:pt x="96266" y="37566"/>
                  </a:moveTo>
                  <a:lnTo>
                    <a:pt x="96050" y="38366"/>
                  </a:lnTo>
                  <a:lnTo>
                    <a:pt x="96177" y="38100"/>
                  </a:lnTo>
                  <a:lnTo>
                    <a:pt x="96266" y="37566"/>
                  </a:lnTo>
                  <a:close/>
                </a:path>
                <a:path w="159384" h="62865">
                  <a:moveTo>
                    <a:pt x="107937" y="9283"/>
                  </a:moveTo>
                  <a:lnTo>
                    <a:pt x="107530" y="10426"/>
                  </a:lnTo>
                  <a:lnTo>
                    <a:pt x="107873" y="9702"/>
                  </a:lnTo>
                  <a:lnTo>
                    <a:pt x="107937" y="9283"/>
                  </a:lnTo>
                  <a:close/>
                </a:path>
                <a:path w="159384" h="62865">
                  <a:moveTo>
                    <a:pt x="109016" y="27978"/>
                  </a:moveTo>
                  <a:lnTo>
                    <a:pt x="108750" y="27863"/>
                  </a:lnTo>
                  <a:lnTo>
                    <a:pt x="108407" y="27647"/>
                  </a:lnTo>
                  <a:lnTo>
                    <a:pt x="108318" y="28155"/>
                  </a:lnTo>
                  <a:lnTo>
                    <a:pt x="108750" y="28638"/>
                  </a:lnTo>
                  <a:lnTo>
                    <a:pt x="108940" y="28435"/>
                  </a:lnTo>
                  <a:lnTo>
                    <a:pt x="109016" y="27978"/>
                  </a:lnTo>
                  <a:close/>
                </a:path>
                <a:path w="159384" h="62865">
                  <a:moveTo>
                    <a:pt x="109575" y="28105"/>
                  </a:moveTo>
                  <a:lnTo>
                    <a:pt x="109080" y="26504"/>
                  </a:lnTo>
                  <a:lnTo>
                    <a:pt x="109080" y="27597"/>
                  </a:lnTo>
                  <a:lnTo>
                    <a:pt x="109016" y="27978"/>
                  </a:lnTo>
                  <a:lnTo>
                    <a:pt x="109347" y="28117"/>
                  </a:lnTo>
                  <a:lnTo>
                    <a:pt x="109575" y="28105"/>
                  </a:lnTo>
                  <a:close/>
                </a:path>
                <a:path w="159384" h="62865">
                  <a:moveTo>
                    <a:pt x="116027" y="10871"/>
                  </a:moveTo>
                  <a:lnTo>
                    <a:pt x="115735" y="9893"/>
                  </a:lnTo>
                  <a:lnTo>
                    <a:pt x="115417" y="10401"/>
                  </a:lnTo>
                  <a:lnTo>
                    <a:pt x="116027" y="10871"/>
                  </a:lnTo>
                  <a:close/>
                </a:path>
                <a:path w="159384" h="62865">
                  <a:moveTo>
                    <a:pt x="116509" y="12458"/>
                  </a:moveTo>
                  <a:lnTo>
                    <a:pt x="116039" y="10883"/>
                  </a:lnTo>
                  <a:lnTo>
                    <a:pt x="116509" y="12458"/>
                  </a:lnTo>
                  <a:close/>
                </a:path>
                <a:path w="159384" h="62865">
                  <a:moveTo>
                    <a:pt x="117208" y="28511"/>
                  </a:moveTo>
                  <a:lnTo>
                    <a:pt x="116662" y="26111"/>
                  </a:lnTo>
                  <a:lnTo>
                    <a:pt x="116281" y="27051"/>
                  </a:lnTo>
                  <a:lnTo>
                    <a:pt x="117208" y="28511"/>
                  </a:lnTo>
                  <a:close/>
                </a:path>
                <a:path w="159384" h="62865">
                  <a:moveTo>
                    <a:pt x="124612" y="12611"/>
                  </a:moveTo>
                  <a:lnTo>
                    <a:pt x="124548" y="12484"/>
                  </a:lnTo>
                  <a:lnTo>
                    <a:pt x="124447" y="12293"/>
                  </a:lnTo>
                  <a:lnTo>
                    <a:pt x="124498" y="12458"/>
                  </a:lnTo>
                  <a:lnTo>
                    <a:pt x="124612" y="12611"/>
                  </a:lnTo>
                  <a:close/>
                </a:path>
                <a:path w="159384" h="62865">
                  <a:moveTo>
                    <a:pt x="137325" y="19380"/>
                  </a:moveTo>
                  <a:lnTo>
                    <a:pt x="137248" y="19202"/>
                  </a:lnTo>
                  <a:lnTo>
                    <a:pt x="137121" y="18973"/>
                  </a:lnTo>
                  <a:lnTo>
                    <a:pt x="136956" y="18707"/>
                  </a:lnTo>
                  <a:lnTo>
                    <a:pt x="137058" y="18948"/>
                  </a:lnTo>
                  <a:lnTo>
                    <a:pt x="137172" y="19202"/>
                  </a:lnTo>
                  <a:lnTo>
                    <a:pt x="137325" y="19380"/>
                  </a:lnTo>
                  <a:close/>
                </a:path>
                <a:path w="159384" h="62865">
                  <a:moveTo>
                    <a:pt x="139903" y="3949"/>
                  </a:moveTo>
                  <a:lnTo>
                    <a:pt x="138963" y="3086"/>
                  </a:lnTo>
                  <a:lnTo>
                    <a:pt x="138785" y="2476"/>
                  </a:lnTo>
                  <a:lnTo>
                    <a:pt x="138785" y="3568"/>
                  </a:lnTo>
                  <a:lnTo>
                    <a:pt x="138785" y="3848"/>
                  </a:lnTo>
                  <a:lnTo>
                    <a:pt x="139534" y="4635"/>
                  </a:lnTo>
                  <a:lnTo>
                    <a:pt x="139903" y="3949"/>
                  </a:lnTo>
                  <a:close/>
                </a:path>
                <a:path w="159384" h="62865">
                  <a:moveTo>
                    <a:pt x="142087" y="18732"/>
                  </a:moveTo>
                  <a:lnTo>
                    <a:pt x="141655" y="18249"/>
                  </a:lnTo>
                  <a:lnTo>
                    <a:pt x="141376" y="18046"/>
                  </a:lnTo>
                  <a:lnTo>
                    <a:pt x="141185" y="17932"/>
                  </a:lnTo>
                  <a:lnTo>
                    <a:pt x="142087" y="18732"/>
                  </a:lnTo>
                  <a:close/>
                </a:path>
                <a:path w="159384" h="62865">
                  <a:moveTo>
                    <a:pt x="143624" y="2730"/>
                  </a:moveTo>
                  <a:lnTo>
                    <a:pt x="141198" y="0"/>
                  </a:lnTo>
                  <a:lnTo>
                    <a:pt x="143357" y="3035"/>
                  </a:lnTo>
                  <a:lnTo>
                    <a:pt x="143624" y="2730"/>
                  </a:lnTo>
                  <a:close/>
                </a:path>
                <a:path w="159384" h="62865">
                  <a:moveTo>
                    <a:pt x="144576" y="17665"/>
                  </a:moveTo>
                  <a:lnTo>
                    <a:pt x="144500" y="17360"/>
                  </a:lnTo>
                  <a:lnTo>
                    <a:pt x="144399" y="17030"/>
                  </a:lnTo>
                  <a:lnTo>
                    <a:pt x="144576" y="17665"/>
                  </a:lnTo>
                  <a:close/>
                </a:path>
                <a:path w="159384" h="62865">
                  <a:moveTo>
                    <a:pt x="144576" y="5511"/>
                  </a:moveTo>
                  <a:lnTo>
                    <a:pt x="144310" y="5041"/>
                  </a:lnTo>
                  <a:lnTo>
                    <a:pt x="143256" y="5080"/>
                  </a:lnTo>
                  <a:lnTo>
                    <a:pt x="144576" y="5511"/>
                  </a:lnTo>
                  <a:close/>
                </a:path>
                <a:path w="159384" h="62865">
                  <a:moveTo>
                    <a:pt x="144767" y="5029"/>
                  </a:moveTo>
                  <a:lnTo>
                    <a:pt x="143357" y="3035"/>
                  </a:lnTo>
                  <a:lnTo>
                    <a:pt x="144310" y="5041"/>
                  </a:lnTo>
                  <a:lnTo>
                    <a:pt x="144767" y="5029"/>
                  </a:lnTo>
                  <a:close/>
                </a:path>
                <a:path w="159384" h="62865">
                  <a:moveTo>
                    <a:pt x="154317" y="15887"/>
                  </a:moveTo>
                  <a:lnTo>
                    <a:pt x="154254" y="15659"/>
                  </a:lnTo>
                  <a:lnTo>
                    <a:pt x="154165" y="15341"/>
                  </a:lnTo>
                  <a:lnTo>
                    <a:pt x="154000" y="14871"/>
                  </a:lnTo>
                  <a:lnTo>
                    <a:pt x="154317" y="15887"/>
                  </a:lnTo>
                  <a:close/>
                </a:path>
                <a:path w="159384" h="62865">
                  <a:moveTo>
                    <a:pt x="154482" y="17119"/>
                  </a:moveTo>
                  <a:lnTo>
                    <a:pt x="152539" y="13817"/>
                  </a:lnTo>
                  <a:lnTo>
                    <a:pt x="152869" y="15608"/>
                  </a:lnTo>
                  <a:lnTo>
                    <a:pt x="153250" y="15735"/>
                  </a:lnTo>
                  <a:lnTo>
                    <a:pt x="154393" y="17475"/>
                  </a:lnTo>
                  <a:lnTo>
                    <a:pt x="154482" y="17119"/>
                  </a:lnTo>
                  <a:close/>
                </a:path>
                <a:path w="159384" h="62865">
                  <a:moveTo>
                    <a:pt x="154571" y="16687"/>
                  </a:moveTo>
                  <a:lnTo>
                    <a:pt x="154317" y="15887"/>
                  </a:lnTo>
                  <a:lnTo>
                    <a:pt x="154533" y="16852"/>
                  </a:lnTo>
                  <a:lnTo>
                    <a:pt x="154571" y="16687"/>
                  </a:lnTo>
                  <a:close/>
                </a:path>
                <a:path w="159384" h="62865">
                  <a:moveTo>
                    <a:pt x="154673" y="17449"/>
                  </a:moveTo>
                  <a:lnTo>
                    <a:pt x="154533" y="16852"/>
                  </a:lnTo>
                  <a:lnTo>
                    <a:pt x="154482" y="17119"/>
                  </a:lnTo>
                  <a:lnTo>
                    <a:pt x="154673" y="17449"/>
                  </a:lnTo>
                  <a:close/>
                </a:path>
                <a:path w="159384" h="62865">
                  <a:moveTo>
                    <a:pt x="158623" y="13868"/>
                  </a:moveTo>
                  <a:lnTo>
                    <a:pt x="158483" y="13944"/>
                  </a:lnTo>
                  <a:lnTo>
                    <a:pt x="158584" y="14249"/>
                  </a:lnTo>
                  <a:lnTo>
                    <a:pt x="158623" y="13868"/>
                  </a:lnTo>
                  <a:close/>
                </a:path>
                <a:path w="159384" h="62865">
                  <a:moveTo>
                    <a:pt x="158737" y="14706"/>
                  </a:moveTo>
                  <a:lnTo>
                    <a:pt x="158673" y="14516"/>
                  </a:lnTo>
                  <a:lnTo>
                    <a:pt x="158623" y="14376"/>
                  </a:lnTo>
                  <a:lnTo>
                    <a:pt x="158584" y="14249"/>
                  </a:lnTo>
                  <a:lnTo>
                    <a:pt x="158534" y="14643"/>
                  </a:lnTo>
                  <a:lnTo>
                    <a:pt x="158737" y="14706"/>
                  </a:lnTo>
                  <a:close/>
                </a:path>
                <a:path w="159384" h="62865">
                  <a:moveTo>
                    <a:pt x="158927" y="13868"/>
                  </a:moveTo>
                  <a:lnTo>
                    <a:pt x="158711" y="13042"/>
                  </a:lnTo>
                  <a:lnTo>
                    <a:pt x="158623" y="13868"/>
                  </a:lnTo>
                  <a:lnTo>
                    <a:pt x="158750" y="13830"/>
                  </a:lnTo>
                  <a:lnTo>
                    <a:pt x="158927" y="138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167990" y="2886123"/>
              <a:ext cx="1737312" cy="627331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2010149" y="3033076"/>
              <a:ext cx="610510" cy="419829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5513560" y="3128371"/>
              <a:ext cx="1421603" cy="173449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7080009" y="3130640"/>
              <a:ext cx="808005" cy="170879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5512376" y="3416406"/>
              <a:ext cx="100907" cy="140970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5756739" y="3406024"/>
              <a:ext cx="499922" cy="152926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6391907" y="3401311"/>
              <a:ext cx="652285" cy="167640"/>
            </a:xfrm>
            <a:prstGeom prst="rect">
              <a:avLst/>
            </a:prstGeom>
          </p:spPr>
        </p:pic>
        <p:sp>
          <p:nvSpPr>
            <p:cNvPr id="152" name="object 152"/>
            <p:cNvSpPr/>
            <p:nvPr/>
          </p:nvSpPr>
          <p:spPr>
            <a:xfrm>
              <a:off x="17267098" y="7306227"/>
              <a:ext cx="592455" cy="117475"/>
            </a:xfrm>
            <a:custGeom>
              <a:avLst/>
              <a:gdLst/>
              <a:ahLst/>
              <a:cxnLst/>
              <a:rect l="l" t="t" r="r" b="b"/>
              <a:pathLst>
                <a:path w="592455" h="117475">
                  <a:moveTo>
                    <a:pt x="17868" y="97256"/>
                  </a:moveTo>
                  <a:lnTo>
                    <a:pt x="17805" y="97002"/>
                  </a:lnTo>
                  <a:lnTo>
                    <a:pt x="17348" y="96215"/>
                  </a:lnTo>
                  <a:lnTo>
                    <a:pt x="17259" y="97129"/>
                  </a:lnTo>
                  <a:lnTo>
                    <a:pt x="17868" y="97256"/>
                  </a:lnTo>
                  <a:close/>
                </a:path>
                <a:path w="592455" h="117475">
                  <a:moveTo>
                    <a:pt x="20777" y="100304"/>
                  </a:moveTo>
                  <a:lnTo>
                    <a:pt x="20675" y="98399"/>
                  </a:lnTo>
                  <a:lnTo>
                    <a:pt x="20574" y="97764"/>
                  </a:lnTo>
                  <a:lnTo>
                    <a:pt x="17868" y="97256"/>
                  </a:lnTo>
                  <a:lnTo>
                    <a:pt x="17868" y="98653"/>
                  </a:lnTo>
                  <a:lnTo>
                    <a:pt x="18351" y="99161"/>
                  </a:lnTo>
                  <a:lnTo>
                    <a:pt x="19329" y="99288"/>
                  </a:lnTo>
                  <a:lnTo>
                    <a:pt x="19939" y="99669"/>
                  </a:lnTo>
                  <a:lnTo>
                    <a:pt x="20777" y="100304"/>
                  </a:lnTo>
                  <a:close/>
                </a:path>
                <a:path w="592455" h="117475">
                  <a:moveTo>
                    <a:pt x="84556" y="27787"/>
                  </a:moveTo>
                  <a:lnTo>
                    <a:pt x="77368" y="20040"/>
                  </a:lnTo>
                  <a:lnTo>
                    <a:pt x="75006" y="20294"/>
                  </a:lnTo>
                  <a:lnTo>
                    <a:pt x="74726" y="20548"/>
                  </a:lnTo>
                  <a:lnTo>
                    <a:pt x="74307" y="20675"/>
                  </a:lnTo>
                  <a:lnTo>
                    <a:pt x="73761" y="20548"/>
                  </a:lnTo>
                  <a:lnTo>
                    <a:pt x="72923" y="20548"/>
                  </a:lnTo>
                  <a:lnTo>
                    <a:pt x="72301" y="20294"/>
                  </a:lnTo>
                  <a:lnTo>
                    <a:pt x="72021" y="20294"/>
                  </a:lnTo>
                  <a:lnTo>
                    <a:pt x="71399" y="20802"/>
                  </a:lnTo>
                  <a:lnTo>
                    <a:pt x="70434" y="21818"/>
                  </a:lnTo>
                  <a:lnTo>
                    <a:pt x="70294" y="22707"/>
                  </a:lnTo>
                  <a:lnTo>
                    <a:pt x="69392" y="22961"/>
                  </a:lnTo>
                  <a:lnTo>
                    <a:pt x="67729" y="22580"/>
                  </a:lnTo>
                  <a:lnTo>
                    <a:pt x="67106" y="22961"/>
                  </a:lnTo>
                  <a:lnTo>
                    <a:pt x="66078" y="23342"/>
                  </a:lnTo>
                  <a:lnTo>
                    <a:pt x="65659" y="23342"/>
                  </a:lnTo>
                  <a:lnTo>
                    <a:pt x="65239" y="23215"/>
                  </a:lnTo>
                  <a:lnTo>
                    <a:pt x="63436" y="24993"/>
                  </a:lnTo>
                  <a:lnTo>
                    <a:pt x="61912" y="26009"/>
                  </a:lnTo>
                  <a:lnTo>
                    <a:pt x="60667" y="26136"/>
                  </a:lnTo>
                  <a:lnTo>
                    <a:pt x="60667" y="26263"/>
                  </a:lnTo>
                  <a:lnTo>
                    <a:pt x="60528" y="26390"/>
                  </a:lnTo>
                  <a:lnTo>
                    <a:pt x="59842" y="26771"/>
                  </a:lnTo>
                  <a:lnTo>
                    <a:pt x="59207" y="27787"/>
                  </a:lnTo>
                  <a:lnTo>
                    <a:pt x="58242" y="27279"/>
                  </a:lnTo>
                  <a:lnTo>
                    <a:pt x="57277" y="27279"/>
                  </a:lnTo>
                  <a:lnTo>
                    <a:pt x="56248" y="27825"/>
                  </a:lnTo>
                  <a:lnTo>
                    <a:pt x="53822" y="29438"/>
                  </a:lnTo>
                  <a:lnTo>
                    <a:pt x="52158" y="29692"/>
                  </a:lnTo>
                  <a:lnTo>
                    <a:pt x="51257" y="30200"/>
                  </a:lnTo>
                  <a:lnTo>
                    <a:pt x="51117" y="30708"/>
                  </a:lnTo>
                  <a:lnTo>
                    <a:pt x="50482" y="31343"/>
                  </a:lnTo>
                  <a:lnTo>
                    <a:pt x="50063" y="31597"/>
                  </a:lnTo>
                  <a:lnTo>
                    <a:pt x="49237" y="31851"/>
                  </a:lnTo>
                  <a:lnTo>
                    <a:pt x="47993" y="31978"/>
                  </a:lnTo>
                  <a:lnTo>
                    <a:pt x="47383" y="32613"/>
                  </a:lnTo>
                  <a:lnTo>
                    <a:pt x="46329" y="34010"/>
                  </a:lnTo>
                  <a:lnTo>
                    <a:pt x="45847" y="34010"/>
                  </a:lnTo>
                  <a:lnTo>
                    <a:pt x="45288" y="33375"/>
                  </a:lnTo>
                  <a:lnTo>
                    <a:pt x="44678" y="34010"/>
                  </a:lnTo>
                  <a:lnTo>
                    <a:pt x="44259" y="34645"/>
                  </a:lnTo>
                  <a:lnTo>
                    <a:pt x="43561" y="35153"/>
                  </a:lnTo>
                  <a:lnTo>
                    <a:pt x="43141" y="35153"/>
                  </a:lnTo>
                  <a:lnTo>
                    <a:pt x="43014" y="34645"/>
                  </a:lnTo>
                  <a:lnTo>
                    <a:pt x="42608" y="34645"/>
                  </a:lnTo>
                  <a:lnTo>
                    <a:pt x="40805" y="36804"/>
                  </a:lnTo>
                  <a:lnTo>
                    <a:pt x="38658" y="37693"/>
                  </a:lnTo>
                  <a:lnTo>
                    <a:pt x="36156" y="37312"/>
                  </a:lnTo>
                  <a:lnTo>
                    <a:pt x="35331" y="37312"/>
                  </a:lnTo>
                  <a:lnTo>
                    <a:pt x="34290" y="37693"/>
                  </a:lnTo>
                  <a:lnTo>
                    <a:pt x="33731" y="38201"/>
                  </a:lnTo>
                  <a:lnTo>
                    <a:pt x="33108" y="38201"/>
                  </a:lnTo>
                  <a:lnTo>
                    <a:pt x="32410" y="37947"/>
                  </a:lnTo>
                  <a:lnTo>
                    <a:pt x="34163" y="36169"/>
                  </a:lnTo>
                  <a:lnTo>
                    <a:pt x="34912" y="35407"/>
                  </a:lnTo>
                  <a:lnTo>
                    <a:pt x="35534" y="35026"/>
                  </a:lnTo>
                  <a:lnTo>
                    <a:pt x="35953" y="34899"/>
                  </a:lnTo>
                  <a:lnTo>
                    <a:pt x="35725" y="34518"/>
                  </a:lnTo>
                  <a:lnTo>
                    <a:pt x="35255" y="33756"/>
                  </a:lnTo>
                  <a:lnTo>
                    <a:pt x="34823" y="33248"/>
                  </a:lnTo>
                  <a:lnTo>
                    <a:pt x="34709" y="33121"/>
                  </a:lnTo>
                  <a:lnTo>
                    <a:pt x="34290" y="32994"/>
                  </a:lnTo>
                  <a:lnTo>
                    <a:pt x="34353" y="32867"/>
                  </a:lnTo>
                  <a:lnTo>
                    <a:pt x="34709" y="32105"/>
                  </a:lnTo>
                  <a:lnTo>
                    <a:pt x="34810" y="31724"/>
                  </a:lnTo>
                  <a:lnTo>
                    <a:pt x="35115" y="30708"/>
                  </a:lnTo>
                  <a:lnTo>
                    <a:pt x="35217" y="30200"/>
                  </a:lnTo>
                  <a:lnTo>
                    <a:pt x="35255" y="29946"/>
                  </a:lnTo>
                  <a:lnTo>
                    <a:pt x="35115" y="29819"/>
                  </a:lnTo>
                  <a:lnTo>
                    <a:pt x="35077" y="29692"/>
                  </a:lnTo>
                  <a:lnTo>
                    <a:pt x="35153" y="28422"/>
                  </a:lnTo>
                  <a:lnTo>
                    <a:pt x="35331" y="27787"/>
                  </a:lnTo>
                  <a:lnTo>
                    <a:pt x="35623" y="27152"/>
                  </a:lnTo>
                  <a:lnTo>
                    <a:pt x="35737" y="26898"/>
                  </a:lnTo>
                  <a:lnTo>
                    <a:pt x="35902" y="26136"/>
                  </a:lnTo>
                  <a:lnTo>
                    <a:pt x="35877" y="25755"/>
                  </a:lnTo>
                  <a:lnTo>
                    <a:pt x="35661" y="25374"/>
                  </a:lnTo>
                  <a:lnTo>
                    <a:pt x="35394" y="25247"/>
                  </a:lnTo>
                  <a:lnTo>
                    <a:pt x="35115" y="25501"/>
                  </a:lnTo>
                  <a:lnTo>
                    <a:pt x="34493" y="25755"/>
                  </a:lnTo>
                  <a:lnTo>
                    <a:pt x="34201" y="26022"/>
                  </a:lnTo>
                  <a:lnTo>
                    <a:pt x="34201" y="28422"/>
                  </a:lnTo>
                  <a:lnTo>
                    <a:pt x="34163" y="28803"/>
                  </a:lnTo>
                  <a:lnTo>
                    <a:pt x="33451" y="30289"/>
                  </a:lnTo>
                  <a:lnTo>
                    <a:pt x="33451" y="32994"/>
                  </a:lnTo>
                  <a:lnTo>
                    <a:pt x="32766" y="33248"/>
                  </a:lnTo>
                  <a:lnTo>
                    <a:pt x="32321" y="33248"/>
                  </a:lnTo>
                  <a:lnTo>
                    <a:pt x="32321" y="35153"/>
                  </a:lnTo>
                  <a:lnTo>
                    <a:pt x="32207" y="35915"/>
                  </a:lnTo>
                  <a:lnTo>
                    <a:pt x="31648" y="36169"/>
                  </a:lnTo>
                  <a:lnTo>
                    <a:pt x="31381" y="36131"/>
                  </a:lnTo>
                  <a:lnTo>
                    <a:pt x="31381" y="38582"/>
                  </a:lnTo>
                  <a:lnTo>
                    <a:pt x="31089" y="38836"/>
                  </a:lnTo>
                  <a:lnTo>
                    <a:pt x="30822" y="38963"/>
                  </a:lnTo>
                  <a:lnTo>
                    <a:pt x="30543" y="38963"/>
                  </a:lnTo>
                  <a:lnTo>
                    <a:pt x="30492" y="38836"/>
                  </a:lnTo>
                  <a:lnTo>
                    <a:pt x="30467" y="38328"/>
                  </a:lnTo>
                  <a:lnTo>
                    <a:pt x="30759" y="38328"/>
                  </a:lnTo>
                  <a:lnTo>
                    <a:pt x="30962" y="38582"/>
                  </a:lnTo>
                  <a:lnTo>
                    <a:pt x="31381" y="38582"/>
                  </a:lnTo>
                  <a:lnTo>
                    <a:pt x="31381" y="36131"/>
                  </a:lnTo>
                  <a:lnTo>
                    <a:pt x="30962" y="36042"/>
                  </a:lnTo>
                  <a:lnTo>
                    <a:pt x="30137" y="35407"/>
                  </a:lnTo>
                  <a:lnTo>
                    <a:pt x="30962" y="34772"/>
                  </a:lnTo>
                  <a:lnTo>
                    <a:pt x="31546" y="34518"/>
                  </a:lnTo>
                  <a:lnTo>
                    <a:pt x="32232" y="34645"/>
                  </a:lnTo>
                  <a:lnTo>
                    <a:pt x="32321" y="35153"/>
                  </a:lnTo>
                  <a:lnTo>
                    <a:pt x="32321" y="33248"/>
                  </a:lnTo>
                  <a:lnTo>
                    <a:pt x="32067" y="33248"/>
                  </a:lnTo>
                  <a:lnTo>
                    <a:pt x="31381" y="32994"/>
                  </a:lnTo>
                  <a:lnTo>
                    <a:pt x="31788" y="32867"/>
                  </a:lnTo>
                  <a:lnTo>
                    <a:pt x="32486" y="32867"/>
                  </a:lnTo>
                  <a:lnTo>
                    <a:pt x="33451" y="32994"/>
                  </a:lnTo>
                  <a:lnTo>
                    <a:pt x="33451" y="30289"/>
                  </a:lnTo>
                  <a:lnTo>
                    <a:pt x="33248" y="30708"/>
                  </a:lnTo>
                  <a:lnTo>
                    <a:pt x="32613" y="31724"/>
                  </a:lnTo>
                  <a:lnTo>
                    <a:pt x="31991" y="31470"/>
                  </a:lnTo>
                  <a:lnTo>
                    <a:pt x="31381" y="31470"/>
                  </a:lnTo>
                  <a:lnTo>
                    <a:pt x="31419" y="31089"/>
                  </a:lnTo>
                  <a:lnTo>
                    <a:pt x="31991" y="30454"/>
                  </a:lnTo>
                  <a:lnTo>
                    <a:pt x="32829" y="28422"/>
                  </a:lnTo>
                  <a:lnTo>
                    <a:pt x="32969" y="28168"/>
                  </a:lnTo>
                  <a:lnTo>
                    <a:pt x="33007" y="27787"/>
                  </a:lnTo>
                  <a:lnTo>
                    <a:pt x="32689" y="27406"/>
                  </a:lnTo>
                  <a:lnTo>
                    <a:pt x="31584" y="27152"/>
                  </a:lnTo>
                  <a:lnTo>
                    <a:pt x="32550" y="27152"/>
                  </a:lnTo>
                  <a:lnTo>
                    <a:pt x="33032" y="27406"/>
                  </a:lnTo>
                  <a:lnTo>
                    <a:pt x="33032" y="28041"/>
                  </a:lnTo>
                  <a:lnTo>
                    <a:pt x="34010" y="28168"/>
                  </a:lnTo>
                  <a:lnTo>
                    <a:pt x="34201" y="28422"/>
                  </a:lnTo>
                  <a:lnTo>
                    <a:pt x="34201" y="26022"/>
                  </a:lnTo>
                  <a:lnTo>
                    <a:pt x="34074" y="26136"/>
                  </a:lnTo>
                  <a:lnTo>
                    <a:pt x="33794" y="25501"/>
                  </a:lnTo>
                  <a:lnTo>
                    <a:pt x="33870" y="23977"/>
                  </a:lnTo>
                  <a:lnTo>
                    <a:pt x="34074" y="23469"/>
                  </a:lnTo>
                  <a:lnTo>
                    <a:pt x="33108" y="21818"/>
                  </a:lnTo>
                  <a:lnTo>
                    <a:pt x="33451" y="20802"/>
                  </a:lnTo>
                  <a:lnTo>
                    <a:pt x="35115" y="20675"/>
                  </a:lnTo>
                  <a:lnTo>
                    <a:pt x="34556" y="19913"/>
                  </a:lnTo>
                  <a:lnTo>
                    <a:pt x="34493" y="19278"/>
                  </a:lnTo>
                  <a:lnTo>
                    <a:pt x="34912" y="18897"/>
                  </a:lnTo>
                  <a:lnTo>
                    <a:pt x="35331" y="18262"/>
                  </a:lnTo>
                  <a:lnTo>
                    <a:pt x="35610" y="17881"/>
                  </a:lnTo>
                  <a:lnTo>
                    <a:pt x="35737" y="17119"/>
                  </a:lnTo>
                  <a:lnTo>
                    <a:pt x="36842" y="17119"/>
                  </a:lnTo>
                  <a:lnTo>
                    <a:pt x="37401" y="16738"/>
                  </a:lnTo>
                  <a:lnTo>
                    <a:pt x="37401" y="16611"/>
                  </a:lnTo>
                  <a:lnTo>
                    <a:pt x="37401" y="15976"/>
                  </a:lnTo>
                  <a:lnTo>
                    <a:pt x="36982" y="16103"/>
                  </a:lnTo>
                  <a:lnTo>
                    <a:pt x="36639" y="15976"/>
                  </a:lnTo>
                  <a:lnTo>
                    <a:pt x="36080" y="15468"/>
                  </a:lnTo>
                  <a:lnTo>
                    <a:pt x="36156" y="14452"/>
                  </a:lnTo>
                  <a:lnTo>
                    <a:pt x="35331" y="14325"/>
                  </a:lnTo>
                  <a:lnTo>
                    <a:pt x="34709" y="14325"/>
                  </a:lnTo>
                  <a:lnTo>
                    <a:pt x="34493" y="14249"/>
                  </a:lnTo>
                  <a:lnTo>
                    <a:pt x="34493" y="16611"/>
                  </a:lnTo>
                  <a:lnTo>
                    <a:pt x="34074" y="16611"/>
                  </a:lnTo>
                  <a:lnTo>
                    <a:pt x="34213" y="16484"/>
                  </a:lnTo>
                  <a:lnTo>
                    <a:pt x="34290" y="16103"/>
                  </a:lnTo>
                  <a:lnTo>
                    <a:pt x="34417" y="16103"/>
                  </a:lnTo>
                  <a:lnTo>
                    <a:pt x="34493" y="16611"/>
                  </a:lnTo>
                  <a:lnTo>
                    <a:pt x="34493" y="14249"/>
                  </a:lnTo>
                  <a:lnTo>
                    <a:pt x="34074" y="14071"/>
                  </a:lnTo>
                  <a:lnTo>
                    <a:pt x="34912" y="13563"/>
                  </a:lnTo>
                  <a:lnTo>
                    <a:pt x="35953" y="13436"/>
                  </a:lnTo>
                  <a:lnTo>
                    <a:pt x="37185" y="13690"/>
                  </a:lnTo>
                  <a:lnTo>
                    <a:pt x="38163" y="14071"/>
                  </a:lnTo>
                  <a:lnTo>
                    <a:pt x="38138" y="14960"/>
                  </a:lnTo>
                  <a:lnTo>
                    <a:pt x="37401" y="15976"/>
                  </a:lnTo>
                  <a:lnTo>
                    <a:pt x="38366" y="15976"/>
                  </a:lnTo>
                  <a:lnTo>
                    <a:pt x="38849" y="15214"/>
                  </a:lnTo>
                  <a:lnTo>
                    <a:pt x="38811" y="13436"/>
                  </a:lnTo>
                  <a:lnTo>
                    <a:pt x="38709" y="12420"/>
                  </a:lnTo>
                  <a:lnTo>
                    <a:pt x="38239" y="11785"/>
                  </a:lnTo>
                  <a:lnTo>
                    <a:pt x="37401" y="11531"/>
                  </a:lnTo>
                  <a:lnTo>
                    <a:pt x="36080" y="11531"/>
                  </a:lnTo>
                  <a:lnTo>
                    <a:pt x="35953" y="10769"/>
                  </a:lnTo>
                  <a:lnTo>
                    <a:pt x="36639" y="10769"/>
                  </a:lnTo>
                  <a:lnTo>
                    <a:pt x="37058" y="10642"/>
                  </a:lnTo>
                  <a:lnTo>
                    <a:pt x="37185" y="10515"/>
                  </a:lnTo>
                  <a:lnTo>
                    <a:pt x="37604" y="10388"/>
                  </a:lnTo>
                  <a:lnTo>
                    <a:pt x="37807" y="9880"/>
                  </a:lnTo>
                  <a:lnTo>
                    <a:pt x="38239" y="9372"/>
                  </a:lnTo>
                  <a:lnTo>
                    <a:pt x="39065" y="9245"/>
                  </a:lnTo>
                  <a:lnTo>
                    <a:pt x="40309" y="9753"/>
                  </a:lnTo>
                  <a:lnTo>
                    <a:pt x="41084" y="9245"/>
                  </a:lnTo>
                  <a:lnTo>
                    <a:pt x="41287" y="9118"/>
                  </a:lnTo>
                  <a:lnTo>
                    <a:pt x="41567" y="8483"/>
                  </a:lnTo>
                  <a:lnTo>
                    <a:pt x="41630" y="8356"/>
                  </a:lnTo>
                  <a:lnTo>
                    <a:pt x="41300" y="7086"/>
                  </a:lnTo>
                  <a:lnTo>
                    <a:pt x="40525" y="4673"/>
                  </a:lnTo>
                  <a:lnTo>
                    <a:pt x="38430" y="3657"/>
                  </a:lnTo>
                  <a:lnTo>
                    <a:pt x="37807" y="3403"/>
                  </a:lnTo>
                  <a:lnTo>
                    <a:pt x="37807" y="8483"/>
                  </a:lnTo>
                  <a:lnTo>
                    <a:pt x="36563" y="7594"/>
                  </a:lnTo>
                  <a:lnTo>
                    <a:pt x="37122" y="7086"/>
                  </a:lnTo>
                  <a:lnTo>
                    <a:pt x="37541" y="7340"/>
                  </a:lnTo>
                  <a:lnTo>
                    <a:pt x="37807" y="8483"/>
                  </a:lnTo>
                  <a:lnTo>
                    <a:pt x="37807" y="3403"/>
                  </a:lnTo>
                  <a:lnTo>
                    <a:pt x="36563" y="2895"/>
                  </a:lnTo>
                  <a:lnTo>
                    <a:pt x="34290" y="2006"/>
                  </a:lnTo>
                  <a:lnTo>
                    <a:pt x="31991" y="1371"/>
                  </a:lnTo>
                  <a:lnTo>
                    <a:pt x="31711" y="1625"/>
                  </a:lnTo>
                  <a:lnTo>
                    <a:pt x="31623" y="2006"/>
                  </a:lnTo>
                  <a:lnTo>
                    <a:pt x="31508" y="2895"/>
                  </a:lnTo>
                  <a:lnTo>
                    <a:pt x="31165" y="3911"/>
                  </a:lnTo>
                  <a:lnTo>
                    <a:pt x="29083" y="3911"/>
                  </a:lnTo>
                  <a:lnTo>
                    <a:pt x="24104" y="15392"/>
                  </a:lnTo>
                  <a:lnTo>
                    <a:pt x="24104" y="65379"/>
                  </a:lnTo>
                  <a:lnTo>
                    <a:pt x="24028" y="65633"/>
                  </a:lnTo>
                  <a:lnTo>
                    <a:pt x="23888" y="65633"/>
                  </a:lnTo>
                  <a:lnTo>
                    <a:pt x="23698" y="65125"/>
                  </a:lnTo>
                  <a:lnTo>
                    <a:pt x="23469" y="64998"/>
                  </a:lnTo>
                  <a:lnTo>
                    <a:pt x="23888" y="64998"/>
                  </a:lnTo>
                  <a:lnTo>
                    <a:pt x="23888" y="65125"/>
                  </a:lnTo>
                  <a:lnTo>
                    <a:pt x="24104" y="65379"/>
                  </a:lnTo>
                  <a:lnTo>
                    <a:pt x="24104" y="15392"/>
                  </a:lnTo>
                  <a:lnTo>
                    <a:pt x="23469" y="16738"/>
                  </a:lnTo>
                  <a:lnTo>
                    <a:pt x="22644" y="16992"/>
                  </a:lnTo>
                  <a:lnTo>
                    <a:pt x="22440" y="17627"/>
                  </a:lnTo>
                  <a:lnTo>
                    <a:pt x="22860" y="18389"/>
                  </a:lnTo>
                  <a:lnTo>
                    <a:pt x="22644" y="19100"/>
                  </a:lnTo>
                  <a:lnTo>
                    <a:pt x="22644" y="71221"/>
                  </a:lnTo>
                  <a:lnTo>
                    <a:pt x="22225" y="71475"/>
                  </a:lnTo>
                  <a:lnTo>
                    <a:pt x="22021" y="71475"/>
                  </a:lnTo>
                  <a:lnTo>
                    <a:pt x="22021" y="70967"/>
                  </a:lnTo>
                  <a:lnTo>
                    <a:pt x="22301" y="70713"/>
                  </a:lnTo>
                  <a:lnTo>
                    <a:pt x="22504" y="70840"/>
                  </a:lnTo>
                  <a:lnTo>
                    <a:pt x="22644" y="71221"/>
                  </a:lnTo>
                  <a:lnTo>
                    <a:pt x="22644" y="19100"/>
                  </a:lnTo>
                  <a:lnTo>
                    <a:pt x="19113" y="30683"/>
                  </a:lnTo>
                  <a:lnTo>
                    <a:pt x="19113" y="87223"/>
                  </a:lnTo>
                  <a:lnTo>
                    <a:pt x="18567" y="87350"/>
                  </a:lnTo>
                  <a:lnTo>
                    <a:pt x="18084" y="87096"/>
                  </a:lnTo>
                  <a:lnTo>
                    <a:pt x="17665" y="86334"/>
                  </a:lnTo>
                  <a:lnTo>
                    <a:pt x="18084" y="86207"/>
                  </a:lnTo>
                  <a:lnTo>
                    <a:pt x="18427" y="86334"/>
                  </a:lnTo>
                  <a:lnTo>
                    <a:pt x="18910" y="86842"/>
                  </a:lnTo>
                  <a:lnTo>
                    <a:pt x="19113" y="87223"/>
                  </a:lnTo>
                  <a:lnTo>
                    <a:pt x="19113" y="30683"/>
                  </a:lnTo>
                  <a:lnTo>
                    <a:pt x="17043" y="37465"/>
                  </a:lnTo>
                  <a:lnTo>
                    <a:pt x="17043" y="94462"/>
                  </a:lnTo>
                  <a:lnTo>
                    <a:pt x="16624" y="94589"/>
                  </a:lnTo>
                  <a:lnTo>
                    <a:pt x="16281" y="94589"/>
                  </a:lnTo>
                  <a:lnTo>
                    <a:pt x="16002" y="94335"/>
                  </a:lnTo>
                  <a:lnTo>
                    <a:pt x="16548" y="93954"/>
                  </a:lnTo>
                  <a:lnTo>
                    <a:pt x="16903" y="94081"/>
                  </a:lnTo>
                  <a:lnTo>
                    <a:pt x="17043" y="94462"/>
                  </a:lnTo>
                  <a:lnTo>
                    <a:pt x="17043" y="37465"/>
                  </a:lnTo>
                  <a:lnTo>
                    <a:pt x="15887" y="41249"/>
                  </a:lnTo>
                  <a:lnTo>
                    <a:pt x="15138" y="43916"/>
                  </a:lnTo>
                  <a:lnTo>
                    <a:pt x="14338" y="47091"/>
                  </a:lnTo>
                  <a:lnTo>
                    <a:pt x="14211" y="48488"/>
                  </a:lnTo>
                  <a:lnTo>
                    <a:pt x="13792" y="49631"/>
                  </a:lnTo>
                  <a:lnTo>
                    <a:pt x="13081" y="50393"/>
                  </a:lnTo>
                  <a:lnTo>
                    <a:pt x="12598" y="51231"/>
                  </a:lnTo>
                  <a:lnTo>
                    <a:pt x="12598" y="103733"/>
                  </a:lnTo>
                  <a:lnTo>
                    <a:pt x="12560" y="104622"/>
                  </a:lnTo>
                  <a:lnTo>
                    <a:pt x="12255" y="105257"/>
                  </a:lnTo>
                  <a:lnTo>
                    <a:pt x="12026" y="104622"/>
                  </a:lnTo>
                  <a:lnTo>
                    <a:pt x="12065" y="103606"/>
                  </a:lnTo>
                  <a:lnTo>
                    <a:pt x="12598" y="103733"/>
                  </a:lnTo>
                  <a:lnTo>
                    <a:pt x="12598" y="51231"/>
                  </a:lnTo>
                  <a:lnTo>
                    <a:pt x="12128" y="52044"/>
                  </a:lnTo>
                  <a:lnTo>
                    <a:pt x="11569" y="53949"/>
                  </a:lnTo>
                  <a:lnTo>
                    <a:pt x="11391" y="56235"/>
                  </a:lnTo>
                  <a:lnTo>
                    <a:pt x="10642" y="61823"/>
                  </a:lnTo>
                  <a:lnTo>
                    <a:pt x="9436" y="67284"/>
                  </a:lnTo>
                  <a:lnTo>
                    <a:pt x="9207" y="68554"/>
                  </a:lnTo>
                  <a:lnTo>
                    <a:pt x="9080" y="69062"/>
                  </a:lnTo>
                  <a:lnTo>
                    <a:pt x="8864" y="69570"/>
                  </a:lnTo>
                  <a:lnTo>
                    <a:pt x="8585" y="70078"/>
                  </a:lnTo>
                  <a:lnTo>
                    <a:pt x="8305" y="70332"/>
                  </a:lnTo>
                  <a:lnTo>
                    <a:pt x="8242" y="70713"/>
                  </a:lnTo>
                  <a:lnTo>
                    <a:pt x="8115" y="70967"/>
                  </a:lnTo>
                  <a:lnTo>
                    <a:pt x="7467" y="73761"/>
                  </a:lnTo>
                  <a:lnTo>
                    <a:pt x="7277" y="74523"/>
                  </a:lnTo>
                  <a:lnTo>
                    <a:pt x="6578" y="75920"/>
                  </a:lnTo>
                  <a:lnTo>
                    <a:pt x="6438" y="77444"/>
                  </a:lnTo>
                  <a:lnTo>
                    <a:pt x="6515" y="77698"/>
                  </a:lnTo>
                  <a:lnTo>
                    <a:pt x="6616" y="78333"/>
                  </a:lnTo>
                  <a:lnTo>
                    <a:pt x="5067" y="82918"/>
                  </a:lnTo>
                  <a:lnTo>
                    <a:pt x="5067" y="106908"/>
                  </a:lnTo>
                  <a:lnTo>
                    <a:pt x="5067" y="107289"/>
                  </a:lnTo>
                  <a:lnTo>
                    <a:pt x="4368" y="107924"/>
                  </a:lnTo>
                  <a:lnTo>
                    <a:pt x="4368" y="107162"/>
                  </a:lnTo>
                  <a:lnTo>
                    <a:pt x="4368" y="106908"/>
                  </a:lnTo>
                  <a:lnTo>
                    <a:pt x="5067" y="106908"/>
                  </a:lnTo>
                  <a:lnTo>
                    <a:pt x="5067" y="82918"/>
                  </a:lnTo>
                  <a:lnTo>
                    <a:pt x="4813" y="83667"/>
                  </a:lnTo>
                  <a:lnTo>
                    <a:pt x="3568" y="87985"/>
                  </a:lnTo>
                  <a:lnTo>
                    <a:pt x="2895" y="91287"/>
                  </a:lnTo>
                  <a:lnTo>
                    <a:pt x="2463" y="94081"/>
                  </a:lnTo>
                  <a:lnTo>
                    <a:pt x="1866" y="96494"/>
                  </a:lnTo>
                  <a:lnTo>
                    <a:pt x="1117" y="98793"/>
                  </a:lnTo>
                  <a:lnTo>
                    <a:pt x="1117" y="105384"/>
                  </a:lnTo>
                  <a:lnTo>
                    <a:pt x="1117" y="105892"/>
                  </a:lnTo>
                  <a:lnTo>
                    <a:pt x="838" y="106146"/>
                  </a:lnTo>
                  <a:lnTo>
                    <a:pt x="762" y="105892"/>
                  </a:lnTo>
                  <a:lnTo>
                    <a:pt x="622" y="105638"/>
                  </a:lnTo>
                  <a:lnTo>
                    <a:pt x="901" y="105384"/>
                  </a:lnTo>
                  <a:lnTo>
                    <a:pt x="1117" y="105384"/>
                  </a:lnTo>
                  <a:lnTo>
                    <a:pt x="1117" y="98793"/>
                  </a:lnTo>
                  <a:lnTo>
                    <a:pt x="952" y="99288"/>
                  </a:lnTo>
                  <a:lnTo>
                    <a:pt x="762" y="99796"/>
                  </a:lnTo>
                  <a:lnTo>
                    <a:pt x="546" y="100685"/>
                  </a:lnTo>
                  <a:lnTo>
                    <a:pt x="114" y="103987"/>
                  </a:lnTo>
                  <a:lnTo>
                    <a:pt x="0" y="108559"/>
                  </a:lnTo>
                  <a:lnTo>
                    <a:pt x="965" y="109067"/>
                  </a:lnTo>
                  <a:lnTo>
                    <a:pt x="2908" y="107162"/>
                  </a:lnTo>
                  <a:lnTo>
                    <a:pt x="3327" y="107289"/>
                  </a:lnTo>
                  <a:lnTo>
                    <a:pt x="3594" y="107543"/>
                  </a:lnTo>
                  <a:lnTo>
                    <a:pt x="3746" y="107924"/>
                  </a:lnTo>
                  <a:lnTo>
                    <a:pt x="4165" y="108813"/>
                  </a:lnTo>
                  <a:lnTo>
                    <a:pt x="5816" y="109448"/>
                  </a:lnTo>
                  <a:lnTo>
                    <a:pt x="6997" y="109448"/>
                  </a:lnTo>
                  <a:lnTo>
                    <a:pt x="7696" y="108813"/>
                  </a:lnTo>
                  <a:lnTo>
                    <a:pt x="9017" y="110083"/>
                  </a:lnTo>
                  <a:lnTo>
                    <a:pt x="9207" y="110210"/>
                  </a:lnTo>
                  <a:lnTo>
                    <a:pt x="9626" y="110210"/>
                  </a:lnTo>
                  <a:lnTo>
                    <a:pt x="9906" y="109956"/>
                  </a:lnTo>
                  <a:lnTo>
                    <a:pt x="10134" y="109321"/>
                  </a:lnTo>
                  <a:lnTo>
                    <a:pt x="10185" y="108813"/>
                  </a:lnTo>
                  <a:lnTo>
                    <a:pt x="10185" y="107924"/>
                  </a:lnTo>
                  <a:lnTo>
                    <a:pt x="10388" y="106908"/>
                  </a:lnTo>
                  <a:lnTo>
                    <a:pt x="10528" y="106781"/>
                  </a:lnTo>
                  <a:lnTo>
                    <a:pt x="12674" y="106781"/>
                  </a:lnTo>
                  <a:lnTo>
                    <a:pt x="13639" y="106908"/>
                  </a:lnTo>
                  <a:lnTo>
                    <a:pt x="14338" y="106781"/>
                  </a:lnTo>
                  <a:lnTo>
                    <a:pt x="14744" y="106527"/>
                  </a:lnTo>
                  <a:lnTo>
                    <a:pt x="14846" y="106146"/>
                  </a:lnTo>
                  <a:lnTo>
                    <a:pt x="15036" y="105384"/>
                  </a:lnTo>
                  <a:lnTo>
                    <a:pt x="15011" y="105257"/>
                  </a:lnTo>
                  <a:lnTo>
                    <a:pt x="14884" y="104622"/>
                  </a:lnTo>
                  <a:lnTo>
                    <a:pt x="14338" y="103987"/>
                  </a:lnTo>
                  <a:lnTo>
                    <a:pt x="14617" y="103987"/>
                  </a:lnTo>
                  <a:lnTo>
                    <a:pt x="15011" y="103606"/>
                  </a:lnTo>
                  <a:lnTo>
                    <a:pt x="15798" y="102844"/>
                  </a:lnTo>
                  <a:lnTo>
                    <a:pt x="17043" y="103098"/>
                  </a:lnTo>
                  <a:lnTo>
                    <a:pt x="17729" y="102971"/>
                  </a:lnTo>
                  <a:lnTo>
                    <a:pt x="17767" y="102844"/>
                  </a:lnTo>
                  <a:lnTo>
                    <a:pt x="17868" y="102336"/>
                  </a:lnTo>
                  <a:lnTo>
                    <a:pt x="17449" y="101193"/>
                  </a:lnTo>
                  <a:lnTo>
                    <a:pt x="17259" y="99669"/>
                  </a:lnTo>
                  <a:lnTo>
                    <a:pt x="16967" y="98399"/>
                  </a:lnTo>
                  <a:lnTo>
                    <a:pt x="16548" y="97764"/>
                  </a:lnTo>
                  <a:lnTo>
                    <a:pt x="16002" y="97637"/>
                  </a:lnTo>
                  <a:lnTo>
                    <a:pt x="16116" y="96748"/>
                  </a:lnTo>
                  <a:lnTo>
                    <a:pt x="16395" y="96113"/>
                  </a:lnTo>
                  <a:lnTo>
                    <a:pt x="16586" y="95605"/>
                  </a:lnTo>
                  <a:lnTo>
                    <a:pt x="16840" y="95732"/>
                  </a:lnTo>
                  <a:lnTo>
                    <a:pt x="17106" y="95859"/>
                  </a:lnTo>
                  <a:lnTo>
                    <a:pt x="17348" y="96215"/>
                  </a:lnTo>
                  <a:lnTo>
                    <a:pt x="19100" y="95605"/>
                  </a:lnTo>
                  <a:lnTo>
                    <a:pt x="20574" y="95097"/>
                  </a:lnTo>
                  <a:lnTo>
                    <a:pt x="20574" y="94589"/>
                  </a:lnTo>
                  <a:lnTo>
                    <a:pt x="20574" y="93954"/>
                  </a:lnTo>
                  <a:lnTo>
                    <a:pt x="20574" y="91541"/>
                  </a:lnTo>
                  <a:lnTo>
                    <a:pt x="20015" y="91414"/>
                  </a:lnTo>
                  <a:lnTo>
                    <a:pt x="19596" y="91287"/>
                  </a:lnTo>
                  <a:lnTo>
                    <a:pt x="19050" y="90779"/>
                  </a:lnTo>
                  <a:lnTo>
                    <a:pt x="19113" y="90271"/>
                  </a:lnTo>
                  <a:lnTo>
                    <a:pt x="20421" y="89890"/>
                  </a:lnTo>
                  <a:lnTo>
                    <a:pt x="20574" y="89636"/>
                  </a:lnTo>
                  <a:lnTo>
                    <a:pt x="20993" y="89382"/>
                  </a:lnTo>
                  <a:lnTo>
                    <a:pt x="20878" y="88493"/>
                  </a:lnTo>
                  <a:lnTo>
                    <a:pt x="20777" y="88239"/>
                  </a:lnTo>
                  <a:lnTo>
                    <a:pt x="21475" y="87985"/>
                  </a:lnTo>
                  <a:lnTo>
                    <a:pt x="21894" y="87604"/>
                  </a:lnTo>
                  <a:lnTo>
                    <a:pt x="21983" y="87350"/>
                  </a:lnTo>
                  <a:lnTo>
                    <a:pt x="22021" y="87223"/>
                  </a:lnTo>
                  <a:lnTo>
                    <a:pt x="22199" y="86969"/>
                  </a:lnTo>
                  <a:lnTo>
                    <a:pt x="22440" y="86588"/>
                  </a:lnTo>
                  <a:lnTo>
                    <a:pt x="22440" y="86207"/>
                  </a:lnTo>
                  <a:lnTo>
                    <a:pt x="21196" y="86969"/>
                  </a:lnTo>
                  <a:lnTo>
                    <a:pt x="20358" y="86969"/>
                  </a:lnTo>
                  <a:lnTo>
                    <a:pt x="19939" y="86207"/>
                  </a:lnTo>
                  <a:lnTo>
                    <a:pt x="20497" y="85318"/>
                  </a:lnTo>
                  <a:lnTo>
                    <a:pt x="20599" y="84556"/>
                  </a:lnTo>
                  <a:lnTo>
                    <a:pt x="20510" y="83540"/>
                  </a:lnTo>
                  <a:lnTo>
                    <a:pt x="20358" y="82905"/>
                  </a:lnTo>
                  <a:lnTo>
                    <a:pt x="22021" y="82905"/>
                  </a:lnTo>
                  <a:lnTo>
                    <a:pt x="22440" y="82524"/>
                  </a:lnTo>
                  <a:lnTo>
                    <a:pt x="22440" y="81762"/>
                  </a:lnTo>
                  <a:lnTo>
                    <a:pt x="23825" y="80873"/>
                  </a:lnTo>
                  <a:lnTo>
                    <a:pt x="24193" y="80111"/>
                  </a:lnTo>
                  <a:lnTo>
                    <a:pt x="24130" y="79349"/>
                  </a:lnTo>
                  <a:lnTo>
                    <a:pt x="23888" y="78714"/>
                  </a:lnTo>
                  <a:lnTo>
                    <a:pt x="23342" y="78841"/>
                  </a:lnTo>
                  <a:lnTo>
                    <a:pt x="22987" y="79349"/>
                  </a:lnTo>
                  <a:lnTo>
                    <a:pt x="22860" y="80111"/>
                  </a:lnTo>
                  <a:lnTo>
                    <a:pt x="22567" y="80111"/>
                  </a:lnTo>
                  <a:lnTo>
                    <a:pt x="22301" y="79984"/>
                  </a:lnTo>
                  <a:lnTo>
                    <a:pt x="21615" y="78714"/>
                  </a:lnTo>
                  <a:lnTo>
                    <a:pt x="21894" y="78460"/>
                  </a:lnTo>
                  <a:lnTo>
                    <a:pt x="22098" y="78206"/>
                  </a:lnTo>
                  <a:lnTo>
                    <a:pt x="22225" y="78206"/>
                  </a:lnTo>
                  <a:lnTo>
                    <a:pt x="23622" y="77952"/>
                  </a:lnTo>
                  <a:lnTo>
                    <a:pt x="23964" y="77698"/>
                  </a:lnTo>
                  <a:lnTo>
                    <a:pt x="24028" y="77444"/>
                  </a:lnTo>
                  <a:lnTo>
                    <a:pt x="24028" y="76936"/>
                  </a:lnTo>
                  <a:lnTo>
                    <a:pt x="23622" y="76555"/>
                  </a:lnTo>
                  <a:lnTo>
                    <a:pt x="23469" y="76301"/>
                  </a:lnTo>
                  <a:lnTo>
                    <a:pt x="23342" y="75539"/>
                  </a:lnTo>
                  <a:lnTo>
                    <a:pt x="22555" y="73507"/>
                  </a:lnTo>
                  <a:lnTo>
                    <a:pt x="22644" y="72491"/>
                  </a:lnTo>
                  <a:lnTo>
                    <a:pt x="22821" y="72110"/>
                  </a:lnTo>
                  <a:lnTo>
                    <a:pt x="22987" y="72110"/>
                  </a:lnTo>
                  <a:lnTo>
                    <a:pt x="23279" y="72237"/>
                  </a:lnTo>
                  <a:lnTo>
                    <a:pt x="23888" y="72872"/>
                  </a:lnTo>
                  <a:lnTo>
                    <a:pt x="24523" y="73761"/>
                  </a:lnTo>
                  <a:lnTo>
                    <a:pt x="24942" y="73253"/>
                  </a:lnTo>
                  <a:lnTo>
                    <a:pt x="24853" y="72110"/>
                  </a:lnTo>
                  <a:lnTo>
                    <a:pt x="24523" y="71602"/>
                  </a:lnTo>
                  <a:lnTo>
                    <a:pt x="24523" y="71475"/>
                  </a:lnTo>
                  <a:lnTo>
                    <a:pt x="24523" y="70967"/>
                  </a:lnTo>
                  <a:lnTo>
                    <a:pt x="24790" y="70713"/>
                  </a:lnTo>
                  <a:lnTo>
                    <a:pt x="25209" y="70332"/>
                  </a:lnTo>
                  <a:lnTo>
                    <a:pt x="25069" y="69443"/>
                  </a:lnTo>
                  <a:lnTo>
                    <a:pt x="24104" y="68300"/>
                  </a:lnTo>
                  <a:lnTo>
                    <a:pt x="24371" y="68300"/>
                  </a:lnTo>
                  <a:lnTo>
                    <a:pt x="24587" y="68173"/>
                  </a:lnTo>
                  <a:lnTo>
                    <a:pt x="24942" y="67919"/>
                  </a:lnTo>
                  <a:lnTo>
                    <a:pt x="24866" y="67411"/>
                  </a:lnTo>
                  <a:lnTo>
                    <a:pt x="24587" y="67157"/>
                  </a:lnTo>
                  <a:lnTo>
                    <a:pt x="24523" y="66903"/>
                  </a:lnTo>
                  <a:lnTo>
                    <a:pt x="25019" y="65633"/>
                  </a:lnTo>
                  <a:lnTo>
                    <a:pt x="25273" y="64998"/>
                  </a:lnTo>
                  <a:lnTo>
                    <a:pt x="25565" y="64236"/>
                  </a:lnTo>
                  <a:lnTo>
                    <a:pt x="25450" y="63093"/>
                  </a:lnTo>
                  <a:lnTo>
                    <a:pt x="25349" y="62839"/>
                  </a:lnTo>
                  <a:lnTo>
                    <a:pt x="25908" y="62331"/>
                  </a:lnTo>
                  <a:lnTo>
                    <a:pt x="26670" y="62585"/>
                  </a:lnTo>
                  <a:lnTo>
                    <a:pt x="27635" y="63728"/>
                  </a:lnTo>
                  <a:lnTo>
                    <a:pt x="27660" y="62331"/>
                  </a:lnTo>
                  <a:lnTo>
                    <a:pt x="27698" y="61950"/>
                  </a:lnTo>
                  <a:lnTo>
                    <a:pt x="28117" y="61569"/>
                  </a:lnTo>
                  <a:lnTo>
                    <a:pt x="28054" y="60807"/>
                  </a:lnTo>
                  <a:lnTo>
                    <a:pt x="27838" y="60426"/>
                  </a:lnTo>
                  <a:lnTo>
                    <a:pt x="27838" y="60045"/>
                  </a:lnTo>
                  <a:lnTo>
                    <a:pt x="28536" y="59791"/>
                  </a:lnTo>
                  <a:lnTo>
                    <a:pt x="29083" y="59537"/>
                  </a:lnTo>
                  <a:lnTo>
                    <a:pt x="34912" y="56616"/>
                  </a:lnTo>
                  <a:lnTo>
                    <a:pt x="35191" y="56489"/>
                  </a:lnTo>
                  <a:lnTo>
                    <a:pt x="40157" y="63220"/>
                  </a:lnTo>
                  <a:lnTo>
                    <a:pt x="40386" y="63728"/>
                  </a:lnTo>
                  <a:lnTo>
                    <a:pt x="40652" y="63982"/>
                  </a:lnTo>
                  <a:lnTo>
                    <a:pt x="42176" y="64744"/>
                  </a:lnTo>
                  <a:lnTo>
                    <a:pt x="42430" y="66903"/>
                  </a:lnTo>
                  <a:lnTo>
                    <a:pt x="42545" y="67411"/>
                  </a:lnTo>
                  <a:lnTo>
                    <a:pt x="43014" y="68681"/>
                  </a:lnTo>
                  <a:lnTo>
                    <a:pt x="43853" y="69570"/>
                  </a:lnTo>
                  <a:lnTo>
                    <a:pt x="44462" y="70332"/>
                  </a:lnTo>
                  <a:lnTo>
                    <a:pt x="45923" y="73253"/>
                  </a:lnTo>
                  <a:lnTo>
                    <a:pt x="47167" y="73761"/>
                  </a:lnTo>
                  <a:lnTo>
                    <a:pt x="46977" y="74523"/>
                  </a:lnTo>
                  <a:lnTo>
                    <a:pt x="46951" y="75158"/>
                  </a:lnTo>
                  <a:lnTo>
                    <a:pt x="47231" y="76174"/>
                  </a:lnTo>
                  <a:lnTo>
                    <a:pt x="48209" y="77444"/>
                  </a:lnTo>
                  <a:lnTo>
                    <a:pt x="48895" y="78587"/>
                  </a:lnTo>
                  <a:lnTo>
                    <a:pt x="49796" y="79603"/>
                  </a:lnTo>
                  <a:lnTo>
                    <a:pt x="50901" y="80619"/>
                  </a:lnTo>
                  <a:lnTo>
                    <a:pt x="51447" y="81635"/>
                  </a:lnTo>
                  <a:lnTo>
                    <a:pt x="51676" y="81889"/>
                  </a:lnTo>
                  <a:lnTo>
                    <a:pt x="51943" y="82270"/>
                  </a:lnTo>
                  <a:lnTo>
                    <a:pt x="51943" y="84556"/>
                  </a:lnTo>
                  <a:lnTo>
                    <a:pt x="52362" y="85572"/>
                  </a:lnTo>
                  <a:lnTo>
                    <a:pt x="52768" y="85953"/>
                  </a:lnTo>
                  <a:lnTo>
                    <a:pt x="53047" y="86334"/>
                  </a:lnTo>
                  <a:lnTo>
                    <a:pt x="53187" y="86842"/>
                  </a:lnTo>
                  <a:lnTo>
                    <a:pt x="54241" y="88493"/>
                  </a:lnTo>
                  <a:lnTo>
                    <a:pt x="55067" y="89890"/>
                  </a:lnTo>
                  <a:lnTo>
                    <a:pt x="55816" y="90398"/>
                  </a:lnTo>
                  <a:lnTo>
                    <a:pt x="56515" y="90144"/>
                  </a:lnTo>
                  <a:lnTo>
                    <a:pt x="56934" y="92049"/>
                  </a:lnTo>
                  <a:lnTo>
                    <a:pt x="58305" y="95097"/>
                  </a:lnTo>
                  <a:lnTo>
                    <a:pt x="59283" y="95859"/>
                  </a:lnTo>
                  <a:lnTo>
                    <a:pt x="60667" y="96113"/>
                  </a:lnTo>
                  <a:lnTo>
                    <a:pt x="60744" y="97002"/>
                  </a:lnTo>
                  <a:lnTo>
                    <a:pt x="61506" y="97764"/>
                  </a:lnTo>
                  <a:lnTo>
                    <a:pt x="62052" y="98145"/>
                  </a:lnTo>
                  <a:lnTo>
                    <a:pt x="62153" y="98399"/>
                  </a:lnTo>
                  <a:lnTo>
                    <a:pt x="62255" y="99796"/>
                  </a:lnTo>
                  <a:lnTo>
                    <a:pt x="63512" y="101066"/>
                  </a:lnTo>
                  <a:lnTo>
                    <a:pt x="64554" y="102844"/>
                  </a:lnTo>
                  <a:lnTo>
                    <a:pt x="65239" y="104876"/>
                  </a:lnTo>
                  <a:lnTo>
                    <a:pt x="67322" y="105257"/>
                  </a:lnTo>
                  <a:lnTo>
                    <a:pt x="67564" y="106400"/>
                  </a:lnTo>
                  <a:lnTo>
                    <a:pt x="67881" y="107289"/>
                  </a:lnTo>
                  <a:lnTo>
                    <a:pt x="68148" y="107543"/>
                  </a:lnTo>
                  <a:lnTo>
                    <a:pt x="68783" y="107924"/>
                  </a:lnTo>
                  <a:lnTo>
                    <a:pt x="68973" y="108305"/>
                  </a:lnTo>
                  <a:lnTo>
                    <a:pt x="69049" y="108813"/>
                  </a:lnTo>
                  <a:lnTo>
                    <a:pt x="69126" y="109067"/>
                  </a:lnTo>
                  <a:lnTo>
                    <a:pt x="69202" y="109448"/>
                  </a:lnTo>
                  <a:lnTo>
                    <a:pt x="70027" y="109194"/>
                  </a:lnTo>
                  <a:lnTo>
                    <a:pt x="70573" y="109067"/>
                  </a:lnTo>
                  <a:lnTo>
                    <a:pt x="70853" y="109194"/>
                  </a:lnTo>
                  <a:lnTo>
                    <a:pt x="71475" y="109194"/>
                  </a:lnTo>
                  <a:lnTo>
                    <a:pt x="71678" y="109448"/>
                  </a:lnTo>
                  <a:lnTo>
                    <a:pt x="72237" y="109575"/>
                  </a:lnTo>
                  <a:lnTo>
                    <a:pt x="72999" y="109321"/>
                  </a:lnTo>
                  <a:lnTo>
                    <a:pt x="73482" y="109067"/>
                  </a:lnTo>
                  <a:lnTo>
                    <a:pt x="73977" y="108813"/>
                  </a:lnTo>
                  <a:lnTo>
                    <a:pt x="74650" y="109194"/>
                  </a:lnTo>
                  <a:lnTo>
                    <a:pt x="75069" y="109194"/>
                  </a:lnTo>
                  <a:lnTo>
                    <a:pt x="75158" y="108813"/>
                  </a:lnTo>
                  <a:lnTo>
                    <a:pt x="75298" y="108305"/>
                  </a:lnTo>
                  <a:lnTo>
                    <a:pt x="75425" y="107416"/>
                  </a:lnTo>
                  <a:lnTo>
                    <a:pt x="76250" y="107035"/>
                  </a:lnTo>
                  <a:lnTo>
                    <a:pt x="76949" y="106400"/>
                  </a:lnTo>
                  <a:lnTo>
                    <a:pt x="78346" y="104241"/>
                  </a:lnTo>
                  <a:lnTo>
                    <a:pt x="78460" y="103987"/>
                  </a:lnTo>
                  <a:lnTo>
                    <a:pt x="79362" y="103352"/>
                  </a:lnTo>
                  <a:lnTo>
                    <a:pt x="77851" y="102463"/>
                  </a:lnTo>
                  <a:lnTo>
                    <a:pt x="76949" y="101193"/>
                  </a:lnTo>
                  <a:lnTo>
                    <a:pt x="76784" y="100304"/>
                  </a:lnTo>
                  <a:lnTo>
                    <a:pt x="76669" y="97764"/>
                  </a:lnTo>
                  <a:lnTo>
                    <a:pt x="76390" y="96494"/>
                  </a:lnTo>
                  <a:lnTo>
                    <a:pt x="76123" y="95732"/>
                  </a:lnTo>
                  <a:lnTo>
                    <a:pt x="75831" y="95351"/>
                  </a:lnTo>
                  <a:lnTo>
                    <a:pt x="75006" y="92811"/>
                  </a:lnTo>
                  <a:lnTo>
                    <a:pt x="74383" y="92176"/>
                  </a:lnTo>
                  <a:lnTo>
                    <a:pt x="74168" y="91541"/>
                  </a:lnTo>
                  <a:lnTo>
                    <a:pt x="73761" y="91287"/>
                  </a:lnTo>
                  <a:lnTo>
                    <a:pt x="73977" y="90779"/>
                  </a:lnTo>
                  <a:lnTo>
                    <a:pt x="74561" y="90144"/>
                  </a:lnTo>
                  <a:lnTo>
                    <a:pt x="74803" y="89890"/>
                  </a:lnTo>
                  <a:lnTo>
                    <a:pt x="72301" y="88747"/>
                  </a:lnTo>
                  <a:lnTo>
                    <a:pt x="71831" y="88493"/>
                  </a:lnTo>
                  <a:lnTo>
                    <a:pt x="71678" y="88239"/>
                  </a:lnTo>
                  <a:lnTo>
                    <a:pt x="71539" y="88112"/>
                  </a:lnTo>
                  <a:lnTo>
                    <a:pt x="71196" y="87858"/>
                  </a:lnTo>
                  <a:lnTo>
                    <a:pt x="70027" y="87350"/>
                  </a:lnTo>
                  <a:lnTo>
                    <a:pt x="69392" y="86969"/>
                  </a:lnTo>
                  <a:lnTo>
                    <a:pt x="68935" y="86334"/>
                  </a:lnTo>
                  <a:lnTo>
                    <a:pt x="68846" y="85572"/>
                  </a:lnTo>
                  <a:lnTo>
                    <a:pt x="69392" y="85064"/>
                  </a:lnTo>
                  <a:lnTo>
                    <a:pt x="68567" y="84556"/>
                  </a:lnTo>
                  <a:lnTo>
                    <a:pt x="67729" y="83667"/>
                  </a:lnTo>
                  <a:lnTo>
                    <a:pt x="67183" y="83286"/>
                  </a:lnTo>
                  <a:lnTo>
                    <a:pt x="66560" y="83286"/>
                  </a:lnTo>
                  <a:lnTo>
                    <a:pt x="65862" y="83667"/>
                  </a:lnTo>
                  <a:lnTo>
                    <a:pt x="65455" y="82905"/>
                  </a:lnTo>
                  <a:lnTo>
                    <a:pt x="65036" y="81762"/>
                  </a:lnTo>
                  <a:lnTo>
                    <a:pt x="64617" y="81127"/>
                  </a:lnTo>
                  <a:lnTo>
                    <a:pt x="64503" y="80619"/>
                  </a:lnTo>
                  <a:lnTo>
                    <a:pt x="64516" y="79857"/>
                  </a:lnTo>
                  <a:lnTo>
                    <a:pt x="63652" y="78841"/>
                  </a:lnTo>
                  <a:lnTo>
                    <a:pt x="62814" y="78460"/>
                  </a:lnTo>
                  <a:lnTo>
                    <a:pt x="62534" y="78333"/>
                  </a:lnTo>
                  <a:lnTo>
                    <a:pt x="61290" y="78460"/>
                  </a:lnTo>
                  <a:lnTo>
                    <a:pt x="60325" y="78206"/>
                  </a:lnTo>
                  <a:lnTo>
                    <a:pt x="59626" y="77825"/>
                  </a:lnTo>
                  <a:lnTo>
                    <a:pt x="58521" y="76809"/>
                  </a:lnTo>
                  <a:lnTo>
                    <a:pt x="58521" y="76047"/>
                  </a:lnTo>
                  <a:lnTo>
                    <a:pt x="59207" y="75412"/>
                  </a:lnTo>
                  <a:lnTo>
                    <a:pt x="58242" y="75158"/>
                  </a:lnTo>
                  <a:lnTo>
                    <a:pt x="57759" y="74523"/>
                  </a:lnTo>
                  <a:lnTo>
                    <a:pt x="57759" y="73253"/>
                  </a:lnTo>
                  <a:lnTo>
                    <a:pt x="57886" y="73380"/>
                  </a:lnTo>
                  <a:lnTo>
                    <a:pt x="58178" y="73507"/>
                  </a:lnTo>
                  <a:lnTo>
                    <a:pt x="58597" y="73507"/>
                  </a:lnTo>
                  <a:lnTo>
                    <a:pt x="59169" y="73253"/>
                  </a:lnTo>
                  <a:lnTo>
                    <a:pt x="60325" y="72745"/>
                  </a:lnTo>
                  <a:lnTo>
                    <a:pt x="60667" y="72491"/>
                  </a:lnTo>
                  <a:lnTo>
                    <a:pt x="60985" y="72110"/>
                  </a:lnTo>
                  <a:lnTo>
                    <a:pt x="61061" y="71221"/>
                  </a:lnTo>
                  <a:lnTo>
                    <a:pt x="60985" y="70840"/>
                  </a:lnTo>
                  <a:lnTo>
                    <a:pt x="60566" y="70332"/>
                  </a:lnTo>
                  <a:lnTo>
                    <a:pt x="60261" y="70205"/>
                  </a:lnTo>
                  <a:lnTo>
                    <a:pt x="59982" y="70294"/>
                  </a:lnTo>
                  <a:lnTo>
                    <a:pt x="59982" y="71983"/>
                  </a:lnTo>
                  <a:lnTo>
                    <a:pt x="59982" y="72110"/>
                  </a:lnTo>
                  <a:lnTo>
                    <a:pt x="59842" y="72237"/>
                  </a:lnTo>
                  <a:lnTo>
                    <a:pt x="59436" y="72491"/>
                  </a:lnTo>
                  <a:lnTo>
                    <a:pt x="59080" y="72364"/>
                  </a:lnTo>
                  <a:lnTo>
                    <a:pt x="58801" y="71602"/>
                  </a:lnTo>
                  <a:lnTo>
                    <a:pt x="59436" y="71475"/>
                  </a:lnTo>
                  <a:lnTo>
                    <a:pt x="59842" y="71221"/>
                  </a:lnTo>
                  <a:lnTo>
                    <a:pt x="59842" y="71856"/>
                  </a:lnTo>
                  <a:lnTo>
                    <a:pt x="59982" y="71983"/>
                  </a:lnTo>
                  <a:lnTo>
                    <a:pt x="59982" y="70294"/>
                  </a:lnTo>
                  <a:lnTo>
                    <a:pt x="59842" y="70332"/>
                  </a:lnTo>
                  <a:lnTo>
                    <a:pt x="59563" y="69824"/>
                  </a:lnTo>
                  <a:lnTo>
                    <a:pt x="59436" y="69570"/>
                  </a:lnTo>
                  <a:lnTo>
                    <a:pt x="58864" y="69316"/>
                  </a:lnTo>
                  <a:lnTo>
                    <a:pt x="58178" y="69824"/>
                  </a:lnTo>
                  <a:lnTo>
                    <a:pt x="56934" y="69062"/>
                  </a:lnTo>
                  <a:lnTo>
                    <a:pt x="56311" y="68554"/>
                  </a:lnTo>
                  <a:lnTo>
                    <a:pt x="56388" y="68173"/>
                  </a:lnTo>
                  <a:lnTo>
                    <a:pt x="56718" y="67665"/>
                  </a:lnTo>
                  <a:lnTo>
                    <a:pt x="57340" y="67284"/>
                  </a:lnTo>
                  <a:lnTo>
                    <a:pt x="57759" y="66395"/>
                  </a:lnTo>
                  <a:lnTo>
                    <a:pt x="57061" y="66141"/>
                  </a:lnTo>
                  <a:lnTo>
                    <a:pt x="56642" y="65887"/>
                  </a:lnTo>
                  <a:lnTo>
                    <a:pt x="56515" y="65633"/>
                  </a:lnTo>
                  <a:lnTo>
                    <a:pt x="56095" y="65125"/>
                  </a:lnTo>
                  <a:lnTo>
                    <a:pt x="55892" y="64744"/>
                  </a:lnTo>
                  <a:lnTo>
                    <a:pt x="55854" y="64617"/>
                  </a:lnTo>
                  <a:lnTo>
                    <a:pt x="55740" y="64236"/>
                  </a:lnTo>
                  <a:lnTo>
                    <a:pt x="55194" y="64109"/>
                  </a:lnTo>
                  <a:lnTo>
                    <a:pt x="54241" y="64617"/>
                  </a:lnTo>
                  <a:lnTo>
                    <a:pt x="54952" y="63220"/>
                  </a:lnTo>
                  <a:lnTo>
                    <a:pt x="55333" y="62458"/>
                  </a:lnTo>
                  <a:lnTo>
                    <a:pt x="54508" y="61315"/>
                  </a:lnTo>
                  <a:lnTo>
                    <a:pt x="53403" y="61226"/>
                  </a:lnTo>
                  <a:lnTo>
                    <a:pt x="53403" y="62712"/>
                  </a:lnTo>
                  <a:lnTo>
                    <a:pt x="52844" y="63220"/>
                  </a:lnTo>
                  <a:lnTo>
                    <a:pt x="52692" y="63220"/>
                  </a:lnTo>
                  <a:lnTo>
                    <a:pt x="52768" y="62458"/>
                  </a:lnTo>
                  <a:lnTo>
                    <a:pt x="53187" y="62458"/>
                  </a:lnTo>
                  <a:lnTo>
                    <a:pt x="53403" y="62712"/>
                  </a:lnTo>
                  <a:lnTo>
                    <a:pt x="53403" y="61226"/>
                  </a:lnTo>
                  <a:lnTo>
                    <a:pt x="51739" y="61061"/>
                  </a:lnTo>
                  <a:lnTo>
                    <a:pt x="51638" y="60426"/>
                  </a:lnTo>
                  <a:lnTo>
                    <a:pt x="51523" y="56489"/>
                  </a:lnTo>
                  <a:lnTo>
                    <a:pt x="51523" y="56235"/>
                  </a:lnTo>
                  <a:lnTo>
                    <a:pt x="50698" y="55854"/>
                  </a:lnTo>
                  <a:lnTo>
                    <a:pt x="50419" y="55854"/>
                  </a:lnTo>
                  <a:lnTo>
                    <a:pt x="50292" y="55727"/>
                  </a:lnTo>
                  <a:lnTo>
                    <a:pt x="50292" y="55473"/>
                  </a:lnTo>
                  <a:lnTo>
                    <a:pt x="50546" y="55092"/>
                  </a:lnTo>
                  <a:lnTo>
                    <a:pt x="50901" y="54965"/>
                  </a:lnTo>
                  <a:lnTo>
                    <a:pt x="51320" y="54965"/>
                  </a:lnTo>
                  <a:lnTo>
                    <a:pt x="51320" y="53568"/>
                  </a:lnTo>
                  <a:lnTo>
                    <a:pt x="50774" y="52806"/>
                  </a:lnTo>
                  <a:lnTo>
                    <a:pt x="49657" y="52552"/>
                  </a:lnTo>
                  <a:lnTo>
                    <a:pt x="49174" y="52552"/>
                  </a:lnTo>
                  <a:lnTo>
                    <a:pt x="49047" y="52679"/>
                  </a:lnTo>
                  <a:lnTo>
                    <a:pt x="48818" y="53187"/>
                  </a:lnTo>
                  <a:lnTo>
                    <a:pt x="48552" y="53568"/>
                  </a:lnTo>
                  <a:lnTo>
                    <a:pt x="48209" y="53568"/>
                  </a:lnTo>
                  <a:lnTo>
                    <a:pt x="47802" y="53187"/>
                  </a:lnTo>
                  <a:lnTo>
                    <a:pt x="47853" y="52044"/>
                  </a:lnTo>
                  <a:lnTo>
                    <a:pt x="48552" y="51282"/>
                  </a:lnTo>
                  <a:lnTo>
                    <a:pt x="47802" y="50393"/>
                  </a:lnTo>
                  <a:lnTo>
                    <a:pt x="46545" y="48996"/>
                  </a:lnTo>
                  <a:lnTo>
                    <a:pt x="47993" y="49123"/>
                  </a:lnTo>
                  <a:lnTo>
                    <a:pt x="50215" y="49123"/>
                  </a:lnTo>
                  <a:lnTo>
                    <a:pt x="50558" y="48996"/>
                  </a:lnTo>
                  <a:lnTo>
                    <a:pt x="50901" y="48869"/>
                  </a:lnTo>
                  <a:lnTo>
                    <a:pt x="51320" y="48107"/>
                  </a:lnTo>
                  <a:lnTo>
                    <a:pt x="51320" y="47091"/>
                  </a:lnTo>
                  <a:lnTo>
                    <a:pt x="51041" y="46837"/>
                  </a:lnTo>
                  <a:lnTo>
                    <a:pt x="51041" y="46583"/>
                  </a:lnTo>
                  <a:lnTo>
                    <a:pt x="51320" y="46329"/>
                  </a:lnTo>
                  <a:lnTo>
                    <a:pt x="52984" y="47091"/>
                  </a:lnTo>
                  <a:lnTo>
                    <a:pt x="53111" y="46583"/>
                  </a:lnTo>
                  <a:lnTo>
                    <a:pt x="53225" y="46329"/>
                  </a:lnTo>
                  <a:lnTo>
                    <a:pt x="53403" y="45948"/>
                  </a:lnTo>
                  <a:lnTo>
                    <a:pt x="53822" y="45440"/>
                  </a:lnTo>
                  <a:lnTo>
                    <a:pt x="54648" y="45694"/>
                  </a:lnTo>
                  <a:lnTo>
                    <a:pt x="55257" y="45821"/>
                  </a:lnTo>
                  <a:lnTo>
                    <a:pt x="55689" y="45694"/>
                  </a:lnTo>
                  <a:lnTo>
                    <a:pt x="56235" y="45567"/>
                  </a:lnTo>
                  <a:lnTo>
                    <a:pt x="56349" y="45440"/>
                  </a:lnTo>
                  <a:lnTo>
                    <a:pt x="56578" y="45186"/>
                  </a:lnTo>
                  <a:lnTo>
                    <a:pt x="56718" y="44551"/>
                  </a:lnTo>
                  <a:lnTo>
                    <a:pt x="56997" y="43916"/>
                  </a:lnTo>
                  <a:lnTo>
                    <a:pt x="57277" y="43535"/>
                  </a:lnTo>
                  <a:lnTo>
                    <a:pt x="58381" y="42900"/>
                  </a:lnTo>
                  <a:lnTo>
                    <a:pt x="59016" y="42900"/>
                  </a:lnTo>
                  <a:lnTo>
                    <a:pt x="60109" y="42646"/>
                  </a:lnTo>
                  <a:lnTo>
                    <a:pt x="60528" y="42138"/>
                  </a:lnTo>
                  <a:lnTo>
                    <a:pt x="60261" y="41249"/>
                  </a:lnTo>
                  <a:lnTo>
                    <a:pt x="60883" y="41249"/>
                  </a:lnTo>
                  <a:lnTo>
                    <a:pt x="62534" y="40741"/>
                  </a:lnTo>
                  <a:lnTo>
                    <a:pt x="63995" y="40233"/>
                  </a:lnTo>
                  <a:lnTo>
                    <a:pt x="65938" y="39725"/>
                  </a:lnTo>
                  <a:lnTo>
                    <a:pt x="67183" y="39090"/>
                  </a:lnTo>
                  <a:lnTo>
                    <a:pt x="67322" y="38963"/>
                  </a:lnTo>
                  <a:lnTo>
                    <a:pt x="67729" y="38582"/>
                  </a:lnTo>
                  <a:lnTo>
                    <a:pt x="68237" y="38328"/>
                  </a:lnTo>
                  <a:lnTo>
                    <a:pt x="68478" y="38201"/>
                  </a:lnTo>
                  <a:lnTo>
                    <a:pt x="68973" y="37947"/>
                  </a:lnTo>
                  <a:lnTo>
                    <a:pt x="69951" y="37693"/>
                  </a:lnTo>
                  <a:lnTo>
                    <a:pt x="70434" y="37566"/>
                  </a:lnTo>
                  <a:lnTo>
                    <a:pt x="71958" y="37312"/>
                  </a:lnTo>
                  <a:lnTo>
                    <a:pt x="72923" y="36931"/>
                  </a:lnTo>
                  <a:lnTo>
                    <a:pt x="74041" y="35788"/>
                  </a:lnTo>
                  <a:lnTo>
                    <a:pt x="74879" y="35280"/>
                  </a:lnTo>
                  <a:lnTo>
                    <a:pt x="75196" y="35153"/>
                  </a:lnTo>
                  <a:lnTo>
                    <a:pt x="75831" y="34899"/>
                  </a:lnTo>
                  <a:lnTo>
                    <a:pt x="75971" y="34899"/>
                  </a:lnTo>
                  <a:lnTo>
                    <a:pt x="76187" y="34772"/>
                  </a:lnTo>
                  <a:lnTo>
                    <a:pt x="77050" y="34391"/>
                  </a:lnTo>
                  <a:lnTo>
                    <a:pt x="78041" y="34010"/>
                  </a:lnTo>
                  <a:lnTo>
                    <a:pt x="78346" y="34010"/>
                  </a:lnTo>
                  <a:lnTo>
                    <a:pt x="80187" y="32994"/>
                  </a:lnTo>
                  <a:lnTo>
                    <a:pt x="81864" y="31978"/>
                  </a:lnTo>
                  <a:lnTo>
                    <a:pt x="82829" y="31343"/>
                  </a:lnTo>
                  <a:lnTo>
                    <a:pt x="83731" y="30454"/>
                  </a:lnTo>
                  <a:lnTo>
                    <a:pt x="84556" y="29184"/>
                  </a:lnTo>
                  <a:lnTo>
                    <a:pt x="84556" y="27787"/>
                  </a:lnTo>
                  <a:close/>
                </a:path>
                <a:path w="592455" h="117475">
                  <a:moveTo>
                    <a:pt x="118643" y="76835"/>
                  </a:moveTo>
                  <a:lnTo>
                    <a:pt x="118567" y="76200"/>
                  </a:lnTo>
                  <a:lnTo>
                    <a:pt x="118440" y="76200"/>
                  </a:lnTo>
                  <a:lnTo>
                    <a:pt x="118440" y="76073"/>
                  </a:lnTo>
                  <a:lnTo>
                    <a:pt x="118224" y="75946"/>
                  </a:lnTo>
                  <a:lnTo>
                    <a:pt x="117805" y="75946"/>
                  </a:lnTo>
                  <a:lnTo>
                    <a:pt x="118643" y="76835"/>
                  </a:lnTo>
                  <a:close/>
                </a:path>
                <a:path w="592455" h="117475">
                  <a:moveTo>
                    <a:pt x="137756" y="73660"/>
                  </a:moveTo>
                  <a:lnTo>
                    <a:pt x="137553" y="73914"/>
                  </a:lnTo>
                  <a:lnTo>
                    <a:pt x="137553" y="74168"/>
                  </a:lnTo>
                  <a:lnTo>
                    <a:pt x="137693" y="74168"/>
                  </a:lnTo>
                  <a:lnTo>
                    <a:pt x="137756" y="73660"/>
                  </a:lnTo>
                  <a:close/>
                </a:path>
                <a:path w="592455" h="117475">
                  <a:moveTo>
                    <a:pt x="139014" y="41656"/>
                  </a:moveTo>
                  <a:lnTo>
                    <a:pt x="138582" y="41910"/>
                  </a:lnTo>
                  <a:lnTo>
                    <a:pt x="138785" y="42291"/>
                  </a:lnTo>
                  <a:lnTo>
                    <a:pt x="138938" y="42164"/>
                  </a:lnTo>
                  <a:lnTo>
                    <a:pt x="139014" y="41656"/>
                  </a:lnTo>
                  <a:close/>
                </a:path>
                <a:path w="592455" h="117475">
                  <a:moveTo>
                    <a:pt x="167678" y="30226"/>
                  </a:moveTo>
                  <a:lnTo>
                    <a:pt x="167259" y="30099"/>
                  </a:lnTo>
                  <a:lnTo>
                    <a:pt x="166839" y="29845"/>
                  </a:lnTo>
                  <a:lnTo>
                    <a:pt x="166636" y="29464"/>
                  </a:lnTo>
                  <a:lnTo>
                    <a:pt x="166636" y="27432"/>
                  </a:lnTo>
                  <a:lnTo>
                    <a:pt x="166217" y="27432"/>
                  </a:lnTo>
                  <a:lnTo>
                    <a:pt x="165938" y="27178"/>
                  </a:lnTo>
                  <a:lnTo>
                    <a:pt x="165811" y="26797"/>
                  </a:lnTo>
                  <a:lnTo>
                    <a:pt x="164757" y="26797"/>
                  </a:lnTo>
                  <a:lnTo>
                    <a:pt x="164350" y="26289"/>
                  </a:lnTo>
                  <a:lnTo>
                    <a:pt x="164134" y="25908"/>
                  </a:lnTo>
                  <a:lnTo>
                    <a:pt x="164134" y="25527"/>
                  </a:lnTo>
                  <a:lnTo>
                    <a:pt x="164553" y="24511"/>
                  </a:lnTo>
                  <a:lnTo>
                    <a:pt x="164553" y="24003"/>
                  </a:lnTo>
                  <a:lnTo>
                    <a:pt x="164376" y="23622"/>
                  </a:lnTo>
                  <a:lnTo>
                    <a:pt x="163588" y="21971"/>
                  </a:lnTo>
                  <a:lnTo>
                    <a:pt x="162610" y="20066"/>
                  </a:lnTo>
                  <a:lnTo>
                    <a:pt x="161861" y="18669"/>
                  </a:lnTo>
                  <a:lnTo>
                    <a:pt x="161759" y="18415"/>
                  </a:lnTo>
                  <a:lnTo>
                    <a:pt x="161239" y="17780"/>
                  </a:lnTo>
                  <a:lnTo>
                    <a:pt x="161112" y="16256"/>
                  </a:lnTo>
                  <a:lnTo>
                    <a:pt x="161036" y="15494"/>
                  </a:lnTo>
                  <a:lnTo>
                    <a:pt x="160401" y="15367"/>
                  </a:lnTo>
                  <a:lnTo>
                    <a:pt x="160121" y="15367"/>
                  </a:lnTo>
                  <a:lnTo>
                    <a:pt x="159981" y="15240"/>
                  </a:lnTo>
                  <a:lnTo>
                    <a:pt x="159981" y="15113"/>
                  </a:lnTo>
                  <a:lnTo>
                    <a:pt x="159613" y="14732"/>
                  </a:lnTo>
                  <a:lnTo>
                    <a:pt x="159105" y="14224"/>
                  </a:lnTo>
                  <a:lnTo>
                    <a:pt x="158737" y="13843"/>
                  </a:lnTo>
                  <a:lnTo>
                    <a:pt x="158534" y="14097"/>
                  </a:lnTo>
                  <a:lnTo>
                    <a:pt x="158115" y="14224"/>
                  </a:lnTo>
                  <a:lnTo>
                    <a:pt x="157695" y="14224"/>
                  </a:lnTo>
                  <a:lnTo>
                    <a:pt x="157289" y="14097"/>
                  </a:lnTo>
                  <a:lnTo>
                    <a:pt x="156870" y="13843"/>
                  </a:lnTo>
                  <a:lnTo>
                    <a:pt x="156667" y="13716"/>
                  </a:lnTo>
                  <a:lnTo>
                    <a:pt x="154787" y="13843"/>
                  </a:lnTo>
                  <a:lnTo>
                    <a:pt x="154241" y="13843"/>
                  </a:lnTo>
                  <a:lnTo>
                    <a:pt x="153885" y="13716"/>
                  </a:lnTo>
                  <a:lnTo>
                    <a:pt x="153758" y="13208"/>
                  </a:lnTo>
                  <a:lnTo>
                    <a:pt x="153619" y="12954"/>
                  </a:lnTo>
                  <a:lnTo>
                    <a:pt x="153543" y="12827"/>
                  </a:lnTo>
                  <a:lnTo>
                    <a:pt x="152095" y="12192"/>
                  </a:lnTo>
                  <a:lnTo>
                    <a:pt x="150977" y="12407"/>
                  </a:lnTo>
                  <a:lnTo>
                    <a:pt x="150977" y="33655"/>
                  </a:lnTo>
                  <a:lnTo>
                    <a:pt x="150926" y="37973"/>
                  </a:lnTo>
                  <a:lnTo>
                    <a:pt x="150469" y="40259"/>
                  </a:lnTo>
                  <a:lnTo>
                    <a:pt x="150368" y="42037"/>
                  </a:lnTo>
                  <a:lnTo>
                    <a:pt x="150253" y="42799"/>
                  </a:lnTo>
                  <a:lnTo>
                    <a:pt x="150152" y="43053"/>
                  </a:lnTo>
                  <a:lnTo>
                    <a:pt x="150012" y="43180"/>
                  </a:lnTo>
                  <a:lnTo>
                    <a:pt x="149809" y="43942"/>
                  </a:lnTo>
                  <a:lnTo>
                    <a:pt x="149593" y="45085"/>
                  </a:lnTo>
                  <a:lnTo>
                    <a:pt x="149174" y="46863"/>
                  </a:lnTo>
                  <a:lnTo>
                    <a:pt x="148958" y="48895"/>
                  </a:lnTo>
                  <a:lnTo>
                    <a:pt x="148590" y="50673"/>
                  </a:lnTo>
                  <a:lnTo>
                    <a:pt x="148348" y="52705"/>
                  </a:lnTo>
                  <a:lnTo>
                    <a:pt x="148120" y="54229"/>
                  </a:lnTo>
                  <a:lnTo>
                    <a:pt x="148082" y="56896"/>
                  </a:lnTo>
                  <a:lnTo>
                    <a:pt x="147929" y="56896"/>
                  </a:lnTo>
                  <a:lnTo>
                    <a:pt x="146888" y="59182"/>
                  </a:lnTo>
                  <a:lnTo>
                    <a:pt x="146481" y="59563"/>
                  </a:lnTo>
                  <a:lnTo>
                    <a:pt x="143573" y="61341"/>
                  </a:lnTo>
                  <a:lnTo>
                    <a:pt x="143230" y="61341"/>
                  </a:lnTo>
                  <a:lnTo>
                    <a:pt x="142951" y="61087"/>
                  </a:lnTo>
                  <a:lnTo>
                    <a:pt x="141084" y="59817"/>
                  </a:lnTo>
                  <a:lnTo>
                    <a:pt x="139306" y="59436"/>
                  </a:lnTo>
                  <a:lnTo>
                    <a:pt x="136931" y="58928"/>
                  </a:lnTo>
                  <a:lnTo>
                    <a:pt x="136309" y="59182"/>
                  </a:lnTo>
                  <a:lnTo>
                    <a:pt x="136156" y="59309"/>
                  </a:lnTo>
                  <a:lnTo>
                    <a:pt x="135966" y="59436"/>
                  </a:lnTo>
                  <a:lnTo>
                    <a:pt x="135674" y="59436"/>
                  </a:lnTo>
                  <a:lnTo>
                    <a:pt x="132765" y="58801"/>
                  </a:lnTo>
                  <a:lnTo>
                    <a:pt x="132422" y="59182"/>
                  </a:lnTo>
                  <a:lnTo>
                    <a:pt x="131648" y="60833"/>
                  </a:lnTo>
                  <a:lnTo>
                    <a:pt x="131521" y="61341"/>
                  </a:lnTo>
                  <a:lnTo>
                    <a:pt x="131381" y="61595"/>
                  </a:lnTo>
                  <a:lnTo>
                    <a:pt x="131114" y="61849"/>
                  </a:lnTo>
                  <a:lnTo>
                    <a:pt x="131114" y="62230"/>
                  </a:lnTo>
                  <a:lnTo>
                    <a:pt x="130822" y="62484"/>
                  </a:lnTo>
                  <a:lnTo>
                    <a:pt x="130073" y="62484"/>
                  </a:lnTo>
                  <a:lnTo>
                    <a:pt x="129095" y="62357"/>
                  </a:lnTo>
                  <a:lnTo>
                    <a:pt x="128612" y="61849"/>
                  </a:lnTo>
                  <a:lnTo>
                    <a:pt x="128714" y="60706"/>
                  </a:lnTo>
                  <a:lnTo>
                    <a:pt x="128816" y="60579"/>
                  </a:lnTo>
                  <a:lnTo>
                    <a:pt x="127850" y="59690"/>
                  </a:lnTo>
                  <a:lnTo>
                    <a:pt x="127635" y="58039"/>
                  </a:lnTo>
                  <a:lnTo>
                    <a:pt x="127571" y="56769"/>
                  </a:lnTo>
                  <a:lnTo>
                    <a:pt x="127927" y="56515"/>
                  </a:lnTo>
                  <a:lnTo>
                    <a:pt x="129235" y="56515"/>
                  </a:lnTo>
                  <a:lnTo>
                    <a:pt x="129349" y="55245"/>
                  </a:lnTo>
                  <a:lnTo>
                    <a:pt x="129438" y="53467"/>
                  </a:lnTo>
                  <a:lnTo>
                    <a:pt x="129717" y="53086"/>
                  </a:lnTo>
                  <a:lnTo>
                    <a:pt x="131241" y="53086"/>
                  </a:lnTo>
                  <a:lnTo>
                    <a:pt x="131864" y="53467"/>
                  </a:lnTo>
                  <a:lnTo>
                    <a:pt x="132143" y="54229"/>
                  </a:lnTo>
                  <a:lnTo>
                    <a:pt x="132702" y="53213"/>
                  </a:lnTo>
                  <a:lnTo>
                    <a:pt x="132740" y="53086"/>
                  </a:lnTo>
                  <a:lnTo>
                    <a:pt x="133489" y="51054"/>
                  </a:lnTo>
                  <a:lnTo>
                    <a:pt x="134010" y="49403"/>
                  </a:lnTo>
                  <a:lnTo>
                    <a:pt x="134010" y="49149"/>
                  </a:lnTo>
                  <a:lnTo>
                    <a:pt x="134150" y="48895"/>
                  </a:lnTo>
                  <a:lnTo>
                    <a:pt x="134429" y="48514"/>
                  </a:lnTo>
                  <a:lnTo>
                    <a:pt x="135255" y="48133"/>
                  </a:lnTo>
                  <a:lnTo>
                    <a:pt x="136931" y="44577"/>
                  </a:lnTo>
                  <a:lnTo>
                    <a:pt x="136994" y="43180"/>
                  </a:lnTo>
                  <a:lnTo>
                    <a:pt x="137337" y="42545"/>
                  </a:lnTo>
                  <a:lnTo>
                    <a:pt x="137274" y="42291"/>
                  </a:lnTo>
                  <a:lnTo>
                    <a:pt x="137134" y="42164"/>
                  </a:lnTo>
                  <a:lnTo>
                    <a:pt x="137058" y="41910"/>
                  </a:lnTo>
                  <a:lnTo>
                    <a:pt x="137134" y="41275"/>
                  </a:lnTo>
                  <a:lnTo>
                    <a:pt x="137553" y="40894"/>
                  </a:lnTo>
                  <a:lnTo>
                    <a:pt x="138163" y="40640"/>
                  </a:lnTo>
                  <a:lnTo>
                    <a:pt x="138303" y="40513"/>
                  </a:lnTo>
                  <a:lnTo>
                    <a:pt x="138442" y="40513"/>
                  </a:lnTo>
                  <a:lnTo>
                    <a:pt x="138861" y="40894"/>
                  </a:lnTo>
                  <a:lnTo>
                    <a:pt x="139014" y="40894"/>
                  </a:lnTo>
                  <a:lnTo>
                    <a:pt x="139204" y="41148"/>
                  </a:lnTo>
                  <a:lnTo>
                    <a:pt x="139344" y="41148"/>
                  </a:lnTo>
                  <a:lnTo>
                    <a:pt x="139420" y="41529"/>
                  </a:lnTo>
                  <a:lnTo>
                    <a:pt x="140030" y="41148"/>
                  </a:lnTo>
                  <a:lnTo>
                    <a:pt x="141008" y="41148"/>
                  </a:lnTo>
                  <a:lnTo>
                    <a:pt x="141401" y="40513"/>
                  </a:lnTo>
                  <a:lnTo>
                    <a:pt x="141566" y="40259"/>
                  </a:lnTo>
                  <a:lnTo>
                    <a:pt x="141706" y="38227"/>
                  </a:lnTo>
                  <a:lnTo>
                    <a:pt x="141833" y="38100"/>
                  </a:lnTo>
                  <a:lnTo>
                    <a:pt x="142125" y="37719"/>
                  </a:lnTo>
                  <a:lnTo>
                    <a:pt x="142735" y="37338"/>
                  </a:lnTo>
                  <a:lnTo>
                    <a:pt x="142532" y="37084"/>
                  </a:lnTo>
                  <a:lnTo>
                    <a:pt x="142328" y="36703"/>
                  </a:lnTo>
                  <a:lnTo>
                    <a:pt x="142328" y="36068"/>
                  </a:lnTo>
                  <a:lnTo>
                    <a:pt x="143014" y="35433"/>
                  </a:lnTo>
                  <a:lnTo>
                    <a:pt x="143789" y="35433"/>
                  </a:lnTo>
                  <a:lnTo>
                    <a:pt x="144208" y="35306"/>
                  </a:lnTo>
                  <a:lnTo>
                    <a:pt x="144614" y="35306"/>
                  </a:lnTo>
                  <a:lnTo>
                    <a:pt x="145034" y="35433"/>
                  </a:lnTo>
                  <a:lnTo>
                    <a:pt x="145224" y="35560"/>
                  </a:lnTo>
                  <a:lnTo>
                    <a:pt x="145224" y="35941"/>
                  </a:lnTo>
                  <a:lnTo>
                    <a:pt x="146278" y="35433"/>
                  </a:lnTo>
                  <a:lnTo>
                    <a:pt x="146304" y="35306"/>
                  </a:lnTo>
                  <a:lnTo>
                    <a:pt x="146431" y="34671"/>
                  </a:lnTo>
                  <a:lnTo>
                    <a:pt x="146481" y="33909"/>
                  </a:lnTo>
                  <a:lnTo>
                    <a:pt x="146697" y="33655"/>
                  </a:lnTo>
                  <a:lnTo>
                    <a:pt x="147104" y="33655"/>
                  </a:lnTo>
                  <a:lnTo>
                    <a:pt x="149809" y="33020"/>
                  </a:lnTo>
                  <a:lnTo>
                    <a:pt x="149936" y="32893"/>
                  </a:lnTo>
                  <a:lnTo>
                    <a:pt x="150228" y="32893"/>
                  </a:lnTo>
                  <a:lnTo>
                    <a:pt x="150647" y="33020"/>
                  </a:lnTo>
                  <a:lnTo>
                    <a:pt x="150977" y="33655"/>
                  </a:lnTo>
                  <a:lnTo>
                    <a:pt x="150977" y="12407"/>
                  </a:lnTo>
                  <a:lnTo>
                    <a:pt x="150012" y="12573"/>
                  </a:lnTo>
                  <a:lnTo>
                    <a:pt x="149872" y="12954"/>
                  </a:lnTo>
                  <a:lnTo>
                    <a:pt x="149669" y="12954"/>
                  </a:lnTo>
                  <a:lnTo>
                    <a:pt x="149402" y="12573"/>
                  </a:lnTo>
                  <a:lnTo>
                    <a:pt x="149174" y="12573"/>
                  </a:lnTo>
                  <a:lnTo>
                    <a:pt x="147929" y="12827"/>
                  </a:lnTo>
                  <a:lnTo>
                    <a:pt x="148082" y="12954"/>
                  </a:lnTo>
                  <a:lnTo>
                    <a:pt x="148082" y="13487"/>
                  </a:lnTo>
                  <a:lnTo>
                    <a:pt x="147307" y="13716"/>
                  </a:lnTo>
                  <a:lnTo>
                    <a:pt x="147523" y="14224"/>
                  </a:lnTo>
                  <a:lnTo>
                    <a:pt x="147662" y="14224"/>
                  </a:lnTo>
                  <a:lnTo>
                    <a:pt x="147789" y="14097"/>
                  </a:lnTo>
                  <a:lnTo>
                    <a:pt x="148082" y="13563"/>
                  </a:lnTo>
                  <a:lnTo>
                    <a:pt x="148094" y="14097"/>
                  </a:lnTo>
                  <a:lnTo>
                    <a:pt x="148005" y="14478"/>
                  </a:lnTo>
                  <a:lnTo>
                    <a:pt x="147662" y="14732"/>
                  </a:lnTo>
                  <a:lnTo>
                    <a:pt x="146697" y="14732"/>
                  </a:lnTo>
                  <a:lnTo>
                    <a:pt x="146354" y="14478"/>
                  </a:lnTo>
                  <a:lnTo>
                    <a:pt x="146062" y="14097"/>
                  </a:lnTo>
                  <a:lnTo>
                    <a:pt x="145783" y="14097"/>
                  </a:lnTo>
                  <a:lnTo>
                    <a:pt x="145643" y="14224"/>
                  </a:lnTo>
                  <a:lnTo>
                    <a:pt x="144208" y="14478"/>
                  </a:lnTo>
                  <a:lnTo>
                    <a:pt x="143979" y="15748"/>
                  </a:lnTo>
                  <a:lnTo>
                    <a:pt x="143433" y="16256"/>
                  </a:lnTo>
                  <a:lnTo>
                    <a:pt x="143230" y="16383"/>
                  </a:lnTo>
                  <a:lnTo>
                    <a:pt x="141287" y="16383"/>
                  </a:lnTo>
                  <a:lnTo>
                    <a:pt x="140385" y="17272"/>
                  </a:lnTo>
                  <a:lnTo>
                    <a:pt x="139839" y="18034"/>
                  </a:lnTo>
                  <a:lnTo>
                    <a:pt x="139420" y="18415"/>
                  </a:lnTo>
                  <a:lnTo>
                    <a:pt x="139280" y="19050"/>
                  </a:lnTo>
                  <a:lnTo>
                    <a:pt x="138785" y="19558"/>
                  </a:lnTo>
                  <a:lnTo>
                    <a:pt x="137960" y="20066"/>
                  </a:lnTo>
                  <a:lnTo>
                    <a:pt x="137337" y="20701"/>
                  </a:lnTo>
                  <a:lnTo>
                    <a:pt x="137617" y="20828"/>
                  </a:lnTo>
                  <a:lnTo>
                    <a:pt x="138163" y="21336"/>
                  </a:lnTo>
                  <a:lnTo>
                    <a:pt x="138379" y="21717"/>
                  </a:lnTo>
                  <a:lnTo>
                    <a:pt x="138468" y="22733"/>
                  </a:lnTo>
                  <a:lnTo>
                    <a:pt x="138379" y="22987"/>
                  </a:lnTo>
                  <a:lnTo>
                    <a:pt x="138112" y="23241"/>
                  </a:lnTo>
                  <a:lnTo>
                    <a:pt x="137883" y="23368"/>
                  </a:lnTo>
                  <a:lnTo>
                    <a:pt x="137756" y="23368"/>
                  </a:lnTo>
                  <a:lnTo>
                    <a:pt x="136512" y="23622"/>
                  </a:lnTo>
                  <a:lnTo>
                    <a:pt x="136093" y="23622"/>
                  </a:lnTo>
                  <a:lnTo>
                    <a:pt x="135737" y="23495"/>
                  </a:lnTo>
                  <a:lnTo>
                    <a:pt x="135470" y="23241"/>
                  </a:lnTo>
                  <a:lnTo>
                    <a:pt x="135191" y="22733"/>
                  </a:lnTo>
                  <a:lnTo>
                    <a:pt x="135191" y="22479"/>
                  </a:lnTo>
                  <a:lnTo>
                    <a:pt x="135470" y="22225"/>
                  </a:lnTo>
                  <a:lnTo>
                    <a:pt x="135534" y="21971"/>
                  </a:lnTo>
                  <a:lnTo>
                    <a:pt x="135064" y="21971"/>
                  </a:lnTo>
                  <a:lnTo>
                    <a:pt x="134848" y="22987"/>
                  </a:lnTo>
                  <a:lnTo>
                    <a:pt x="134429" y="23368"/>
                  </a:lnTo>
                  <a:lnTo>
                    <a:pt x="131737" y="25527"/>
                  </a:lnTo>
                  <a:lnTo>
                    <a:pt x="131165" y="27559"/>
                  </a:lnTo>
                  <a:lnTo>
                    <a:pt x="130822" y="27813"/>
                  </a:lnTo>
                  <a:lnTo>
                    <a:pt x="130276" y="27813"/>
                  </a:lnTo>
                  <a:lnTo>
                    <a:pt x="130276" y="27940"/>
                  </a:lnTo>
                  <a:lnTo>
                    <a:pt x="130543" y="28321"/>
                  </a:lnTo>
                  <a:lnTo>
                    <a:pt x="130543" y="28448"/>
                  </a:lnTo>
                  <a:lnTo>
                    <a:pt x="130276" y="28575"/>
                  </a:lnTo>
                  <a:lnTo>
                    <a:pt x="129654" y="29210"/>
                  </a:lnTo>
                  <a:lnTo>
                    <a:pt x="127990" y="29845"/>
                  </a:lnTo>
                  <a:lnTo>
                    <a:pt x="127647" y="31496"/>
                  </a:lnTo>
                  <a:lnTo>
                    <a:pt x="127292" y="31750"/>
                  </a:lnTo>
                  <a:lnTo>
                    <a:pt x="125920" y="31750"/>
                  </a:lnTo>
                  <a:lnTo>
                    <a:pt x="125298" y="32766"/>
                  </a:lnTo>
                  <a:lnTo>
                    <a:pt x="125463" y="33655"/>
                  </a:lnTo>
                  <a:lnTo>
                    <a:pt x="125488" y="34036"/>
                  </a:lnTo>
                  <a:lnTo>
                    <a:pt x="125298" y="34417"/>
                  </a:lnTo>
                  <a:lnTo>
                    <a:pt x="125006" y="34671"/>
                  </a:lnTo>
                  <a:lnTo>
                    <a:pt x="124802" y="34798"/>
                  </a:lnTo>
                  <a:lnTo>
                    <a:pt x="124663" y="34798"/>
                  </a:lnTo>
                  <a:lnTo>
                    <a:pt x="123418" y="35052"/>
                  </a:lnTo>
                  <a:lnTo>
                    <a:pt x="122440" y="36068"/>
                  </a:lnTo>
                  <a:lnTo>
                    <a:pt x="121551" y="37084"/>
                  </a:lnTo>
                  <a:lnTo>
                    <a:pt x="119608" y="40005"/>
                  </a:lnTo>
                  <a:lnTo>
                    <a:pt x="119164" y="40601"/>
                  </a:lnTo>
                  <a:lnTo>
                    <a:pt x="119164" y="77089"/>
                  </a:lnTo>
                  <a:lnTo>
                    <a:pt x="118643" y="77724"/>
                  </a:lnTo>
                  <a:lnTo>
                    <a:pt x="118440" y="77724"/>
                  </a:lnTo>
                  <a:lnTo>
                    <a:pt x="118021" y="77851"/>
                  </a:lnTo>
                  <a:lnTo>
                    <a:pt x="117322" y="77851"/>
                  </a:lnTo>
                  <a:lnTo>
                    <a:pt x="116636" y="77089"/>
                  </a:lnTo>
                  <a:lnTo>
                    <a:pt x="116636" y="76835"/>
                  </a:lnTo>
                  <a:lnTo>
                    <a:pt x="116916" y="76327"/>
                  </a:lnTo>
                  <a:lnTo>
                    <a:pt x="116979" y="75946"/>
                  </a:lnTo>
                  <a:lnTo>
                    <a:pt x="117246" y="75565"/>
                  </a:lnTo>
                  <a:lnTo>
                    <a:pt x="117538" y="75311"/>
                  </a:lnTo>
                  <a:lnTo>
                    <a:pt x="118224" y="75311"/>
                  </a:lnTo>
                  <a:lnTo>
                    <a:pt x="118643" y="75819"/>
                  </a:lnTo>
                  <a:lnTo>
                    <a:pt x="119049" y="75946"/>
                  </a:lnTo>
                  <a:lnTo>
                    <a:pt x="119164" y="77089"/>
                  </a:lnTo>
                  <a:lnTo>
                    <a:pt x="119164" y="40601"/>
                  </a:lnTo>
                  <a:lnTo>
                    <a:pt x="118643" y="41275"/>
                  </a:lnTo>
                  <a:lnTo>
                    <a:pt x="117805" y="41910"/>
                  </a:lnTo>
                  <a:lnTo>
                    <a:pt x="115519" y="45847"/>
                  </a:lnTo>
                  <a:lnTo>
                    <a:pt x="114274" y="47625"/>
                  </a:lnTo>
                  <a:lnTo>
                    <a:pt x="113372" y="48768"/>
                  </a:lnTo>
                  <a:lnTo>
                    <a:pt x="112826" y="49149"/>
                  </a:lnTo>
                  <a:lnTo>
                    <a:pt x="111988" y="51943"/>
                  </a:lnTo>
                  <a:lnTo>
                    <a:pt x="111163" y="52705"/>
                  </a:lnTo>
                  <a:lnTo>
                    <a:pt x="110959" y="53086"/>
                  </a:lnTo>
                  <a:lnTo>
                    <a:pt x="109715" y="54495"/>
                  </a:lnTo>
                  <a:lnTo>
                    <a:pt x="109715" y="88265"/>
                  </a:lnTo>
                  <a:lnTo>
                    <a:pt x="109435" y="88519"/>
                  </a:lnTo>
                  <a:lnTo>
                    <a:pt x="108889" y="88646"/>
                  </a:lnTo>
                  <a:lnTo>
                    <a:pt x="107416" y="88646"/>
                  </a:lnTo>
                  <a:lnTo>
                    <a:pt x="107086" y="88138"/>
                  </a:lnTo>
                  <a:lnTo>
                    <a:pt x="107010" y="86741"/>
                  </a:lnTo>
                  <a:lnTo>
                    <a:pt x="106870" y="86614"/>
                  </a:lnTo>
                  <a:lnTo>
                    <a:pt x="106870" y="86487"/>
                  </a:lnTo>
                  <a:lnTo>
                    <a:pt x="107416" y="85979"/>
                  </a:lnTo>
                  <a:lnTo>
                    <a:pt x="107975" y="85852"/>
                  </a:lnTo>
                  <a:lnTo>
                    <a:pt x="108318" y="85852"/>
                  </a:lnTo>
                  <a:lnTo>
                    <a:pt x="108470" y="86106"/>
                  </a:lnTo>
                  <a:lnTo>
                    <a:pt x="109486" y="86741"/>
                  </a:lnTo>
                  <a:lnTo>
                    <a:pt x="109601" y="86995"/>
                  </a:lnTo>
                  <a:lnTo>
                    <a:pt x="109715" y="88265"/>
                  </a:lnTo>
                  <a:lnTo>
                    <a:pt x="109715" y="54495"/>
                  </a:lnTo>
                  <a:lnTo>
                    <a:pt x="108597" y="55753"/>
                  </a:lnTo>
                  <a:lnTo>
                    <a:pt x="107073" y="58039"/>
                  </a:lnTo>
                  <a:lnTo>
                    <a:pt x="106387" y="59944"/>
                  </a:lnTo>
                  <a:lnTo>
                    <a:pt x="105829" y="60579"/>
                  </a:lnTo>
                  <a:lnTo>
                    <a:pt x="104101" y="62103"/>
                  </a:lnTo>
                  <a:lnTo>
                    <a:pt x="102146" y="63500"/>
                  </a:lnTo>
                  <a:lnTo>
                    <a:pt x="102019" y="63500"/>
                  </a:lnTo>
                  <a:lnTo>
                    <a:pt x="102438" y="63881"/>
                  </a:lnTo>
                  <a:lnTo>
                    <a:pt x="102438" y="65024"/>
                  </a:lnTo>
                  <a:lnTo>
                    <a:pt x="102222" y="65024"/>
                  </a:lnTo>
                  <a:lnTo>
                    <a:pt x="101396" y="66421"/>
                  </a:lnTo>
                  <a:lnTo>
                    <a:pt x="99314" y="70231"/>
                  </a:lnTo>
                  <a:lnTo>
                    <a:pt x="99250" y="70485"/>
                  </a:lnTo>
                  <a:lnTo>
                    <a:pt x="99110" y="70612"/>
                  </a:lnTo>
                  <a:lnTo>
                    <a:pt x="99047" y="70866"/>
                  </a:lnTo>
                  <a:lnTo>
                    <a:pt x="98767" y="71501"/>
                  </a:lnTo>
                  <a:lnTo>
                    <a:pt x="98590" y="71755"/>
                  </a:lnTo>
                  <a:lnTo>
                    <a:pt x="98171" y="72263"/>
                  </a:lnTo>
                  <a:lnTo>
                    <a:pt x="98069" y="72517"/>
                  </a:lnTo>
                  <a:lnTo>
                    <a:pt x="97980" y="72898"/>
                  </a:lnTo>
                  <a:lnTo>
                    <a:pt x="97650" y="73533"/>
                  </a:lnTo>
                  <a:lnTo>
                    <a:pt x="96545" y="74676"/>
                  </a:lnTo>
                  <a:lnTo>
                    <a:pt x="95275" y="76581"/>
                  </a:lnTo>
                  <a:lnTo>
                    <a:pt x="94335" y="78232"/>
                  </a:lnTo>
                  <a:lnTo>
                    <a:pt x="92252" y="82169"/>
                  </a:lnTo>
                  <a:lnTo>
                    <a:pt x="92189" y="82677"/>
                  </a:lnTo>
                  <a:lnTo>
                    <a:pt x="92100" y="82931"/>
                  </a:lnTo>
                  <a:lnTo>
                    <a:pt x="92456" y="83693"/>
                  </a:lnTo>
                  <a:lnTo>
                    <a:pt x="93154" y="84201"/>
                  </a:lnTo>
                  <a:lnTo>
                    <a:pt x="94119" y="84328"/>
                  </a:lnTo>
                  <a:lnTo>
                    <a:pt x="94399" y="84328"/>
                  </a:lnTo>
                  <a:lnTo>
                    <a:pt x="94754" y="84455"/>
                  </a:lnTo>
                  <a:lnTo>
                    <a:pt x="95580" y="85344"/>
                  </a:lnTo>
                  <a:lnTo>
                    <a:pt x="95999" y="86995"/>
                  </a:lnTo>
                  <a:lnTo>
                    <a:pt x="98272" y="88900"/>
                  </a:lnTo>
                  <a:lnTo>
                    <a:pt x="99110" y="88646"/>
                  </a:lnTo>
                  <a:lnTo>
                    <a:pt x="99390" y="88646"/>
                  </a:lnTo>
                  <a:lnTo>
                    <a:pt x="99669" y="88773"/>
                  </a:lnTo>
                  <a:lnTo>
                    <a:pt x="100774" y="89916"/>
                  </a:lnTo>
                  <a:lnTo>
                    <a:pt x="102019" y="90932"/>
                  </a:lnTo>
                  <a:lnTo>
                    <a:pt x="102717" y="91694"/>
                  </a:lnTo>
                  <a:lnTo>
                    <a:pt x="102844" y="92456"/>
                  </a:lnTo>
                  <a:lnTo>
                    <a:pt x="103263" y="92837"/>
                  </a:lnTo>
                  <a:lnTo>
                    <a:pt x="103682" y="93091"/>
                  </a:lnTo>
                  <a:lnTo>
                    <a:pt x="104101" y="93218"/>
                  </a:lnTo>
                  <a:lnTo>
                    <a:pt x="104305" y="93472"/>
                  </a:lnTo>
                  <a:lnTo>
                    <a:pt x="105130" y="93091"/>
                  </a:lnTo>
                  <a:lnTo>
                    <a:pt x="105422" y="92710"/>
                  </a:lnTo>
                  <a:lnTo>
                    <a:pt x="105765" y="92710"/>
                  </a:lnTo>
                  <a:lnTo>
                    <a:pt x="106794" y="93472"/>
                  </a:lnTo>
                  <a:lnTo>
                    <a:pt x="107149" y="92710"/>
                  </a:lnTo>
                  <a:lnTo>
                    <a:pt x="107086" y="91694"/>
                  </a:lnTo>
                  <a:lnTo>
                    <a:pt x="107149" y="90424"/>
                  </a:lnTo>
                  <a:lnTo>
                    <a:pt x="107416" y="90170"/>
                  </a:lnTo>
                  <a:lnTo>
                    <a:pt x="109905" y="88265"/>
                  </a:lnTo>
                  <a:lnTo>
                    <a:pt x="110045" y="88265"/>
                  </a:lnTo>
                  <a:lnTo>
                    <a:pt x="110121" y="88011"/>
                  </a:lnTo>
                  <a:lnTo>
                    <a:pt x="110324" y="87630"/>
                  </a:lnTo>
                  <a:lnTo>
                    <a:pt x="109905" y="86741"/>
                  </a:lnTo>
                  <a:lnTo>
                    <a:pt x="109778" y="86614"/>
                  </a:lnTo>
                  <a:lnTo>
                    <a:pt x="109842" y="86106"/>
                  </a:lnTo>
                  <a:lnTo>
                    <a:pt x="109905" y="85852"/>
                  </a:lnTo>
                  <a:lnTo>
                    <a:pt x="109905" y="85725"/>
                  </a:lnTo>
                  <a:lnTo>
                    <a:pt x="110121" y="85598"/>
                  </a:lnTo>
                  <a:lnTo>
                    <a:pt x="111366" y="84709"/>
                  </a:lnTo>
                  <a:lnTo>
                    <a:pt x="111734" y="82931"/>
                  </a:lnTo>
                  <a:lnTo>
                    <a:pt x="111785" y="82042"/>
                  </a:lnTo>
                  <a:lnTo>
                    <a:pt x="112128" y="81788"/>
                  </a:lnTo>
                  <a:lnTo>
                    <a:pt x="113372" y="81788"/>
                  </a:lnTo>
                  <a:lnTo>
                    <a:pt x="113779" y="81661"/>
                  </a:lnTo>
                  <a:lnTo>
                    <a:pt x="114084" y="81407"/>
                  </a:lnTo>
                  <a:lnTo>
                    <a:pt x="114084" y="80137"/>
                  </a:lnTo>
                  <a:lnTo>
                    <a:pt x="114274" y="79756"/>
                  </a:lnTo>
                  <a:lnTo>
                    <a:pt x="114490" y="79502"/>
                  </a:lnTo>
                  <a:lnTo>
                    <a:pt x="116078" y="78105"/>
                  </a:lnTo>
                  <a:lnTo>
                    <a:pt x="116344" y="78105"/>
                  </a:lnTo>
                  <a:lnTo>
                    <a:pt x="118567" y="77851"/>
                  </a:lnTo>
                  <a:lnTo>
                    <a:pt x="119684" y="77724"/>
                  </a:lnTo>
                  <a:lnTo>
                    <a:pt x="120510" y="76835"/>
                  </a:lnTo>
                  <a:lnTo>
                    <a:pt x="120929" y="76581"/>
                  </a:lnTo>
                  <a:lnTo>
                    <a:pt x="121551" y="76581"/>
                  </a:lnTo>
                  <a:lnTo>
                    <a:pt x="122174" y="76835"/>
                  </a:lnTo>
                  <a:lnTo>
                    <a:pt x="122110" y="76581"/>
                  </a:lnTo>
                  <a:lnTo>
                    <a:pt x="121996" y="76073"/>
                  </a:lnTo>
                  <a:lnTo>
                    <a:pt x="122021" y="75565"/>
                  </a:lnTo>
                  <a:lnTo>
                    <a:pt x="122237" y="75311"/>
                  </a:lnTo>
                  <a:lnTo>
                    <a:pt x="122440" y="75057"/>
                  </a:lnTo>
                  <a:lnTo>
                    <a:pt x="122656" y="74930"/>
                  </a:lnTo>
                  <a:lnTo>
                    <a:pt x="123761" y="74930"/>
                  </a:lnTo>
                  <a:lnTo>
                    <a:pt x="124104" y="75184"/>
                  </a:lnTo>
                  <a:lnTo>
                    <a:pt x="124460" y="76581"/>
                  </a:lnTo>
                  <a:lnTo>
                    <a:pt x="125704" y="76200"/>
                  </a:lnTo>
                  <a:lnTo>
                    <a:pt x="125971" y="75946"/>
                  </a:lnTo>
                  <a:lnTo>
                    <a:pt x="126123" y="75946"/>
                  </a:lnTo>
                  <a:lnTo>
                    <a:pt x="127482" y="74930"/>
                  </a:lnTo>
                  <a:lnTo>
                    <a:pt x="127990" y="74549"/>
                  </a:lnTo>
                  <a:lnTo>
                    <a:pt x="128409" y="74295"/>
                  </a:lnTo>
                  <a:lnTo>
                    <a:pt x="128752" y="74295"/>
                  </a:lnTo>
                  <a:lnTo>
                    <a:pt x="129019" y="74549"/>
                  </a:lnTo>
                  <a:lnTo>
                    <a:pt x="129654" y="74930"/>
                  </a:lnTo>
                  <a:lnTo>
                    <a:pt x="129895" y="74295"/>
                  </a:lnTo>
                  <a:lnTo>
                    <a:pt x="130276" y="73279"/>
                  </a:lnTo>
                  <a:lnTo>
                    <a:pt x="130543" y="72898"/>
                  </a:lnTo>
                  <a:lnTo>
                    <a:pt x="130898" y="72644"/>
                  </a:lnTo>
                  <a:lnTo>
                    <a:pt x="131318" y="72644"/>
                  </a:lnTo>
                  <a:lnTo>
                    <a:pt x="132981" y="73025"/>
                  </a:lnTo>
                  <a:lnTo>
                    <a:pt x="133261" y="73025"/>
                  </a:lnTo>
                  <a:lnTo>
                    <a:pt x="133464" y="73152"/>
                  </a:lnTo>
                  <a:lnTo>
                    <a:pt x="133591" y="73279"/>
                  </a:lnTo>
                  <a:lnTo>
                    <a:pt x="133769" y="72644"/>
                  </a:lnTo>
                  <a:lnTo>
                    <a:pt x="133807" y="72263"/>
                  </a:lnTo>
                  <a:lnTo>
                    <a:pt x="134366" y="71755"/>
                  </a:lnTo>
                  <a:lnTo>
                    <a:pt x="134569" y="71628"/>
                  </a:lnTo>
                  <a:lnTo>
                    <a:pt x="135394" y="71628"/>
                  </a:lnTo>
                  <a:lnTo>
                    <a:pt x="135674" y="72009"/>
                  </a:lnTo>
                  <a:lnTo>
                    <a:pt x="135674" y="73914"/>
                  </a:lnTo>
                  <a:lnTo>
                    <a:pt x="135890" y="73914"/>
                  </a:lnTo>
                  <a:lnTo>
                    <a:pt x="135978" y="73152"/>
                  </a:lnTo>
                  <a:lnTo>
                    <a:pt x="136232" y="72771"/>
                  </a:lnTo>
                  <a:lnTo>
                    <a:pt x="136931" y="72517"/>
                  </a:lnTo>
                  <a:lnTo>
                    <a:pt x="137058" y="72263"/>
                  </a:lnTo>
                  <a:lnTo>
                    <a:pt x="137337" y="72263"/>
                  </a:lnTo>
                  <a:lnTo>
                    <a:pt x="137756" y="72517"/>
                  </a:lnTo>
                  <a:lnTo>
                    <a:pt x="138036" y="72517"/>
                  </a:lnTo>
                  <a:lnTo>
                    <a:pt x="138163" y="72644"/>
                  </a:lnTo>
                  <a:lnTo>
                    <a:pt x="138277" y="73152"/>
                  </a:lnTo>
                  <a:lnTo>
                    <a:pt x="138379" y="73279"/>
                  </a:lnTo>
                  <a:lnTo>
                    <a:pt x="138785" y="73279"/>
                  </a:lnTo>
                  <a:lnTo>
                    <a:pt x="139623" y="73660"/>
                  </a:lnTo>
                  <a:lnTo>
                    <a:pt x="140030" y="73533"/>
                  </a:lnTo>
                  <a:lnTo>
                    <a:pt x="140665" y="73533"/>
                  </a:lnTo>
                  <a:lnTo>
                    <a:pt x="143573" y="74549"/>
                  </a:lnTo>
                  <a:lnTo>
                    <a:pt x="143979" y="74549"/>
                  </a:lnTo>
                  <a:lnTo>
                    <a:pt x="144208" y="74803"/>
                  </a:lnTo>
                  <a:lnTo>
                    <a:pt x="144322" y="78105"/>
                  </a:lnTo>
                  <a:lnTo>
                    <a:pt x="144208" y="80391"/>
                  </a:lnTo>
                  <a:lnTo>
                    <a:pt x="143979" y="81407"/>
                  </a:lnTo>
                  <a:lnTo>
                    <a:pt x="143865" y="84201"/>
                  </a:lnTo>
                  <a:lnTo>
                    <a:pt x="143852" y="85725"/>
                  </a:lnTo>
                  <a:lnTo>
                    <a:pt x="143573" y="85979"/>
                  </a:lnTo>
                  <a:lnTo>
                    <a:pt x="143522" y="88519"/>
                  </a:lnTo>
                  <a:lnTo>
                    <a:pt x="143433" y="89027"/>
                  </a:lnTo>
                  <a:lnTo>
                    <a:pt x="143192" y="90043"/>
                  </a:lnTo>
                  <a:lnTo>
                    <a:pt x="143090" y="90932"/>
                  </a:lnTo>
                  <a:lnTo>
                    <a:pt x="142951" y="91186"/>
                  </a:lnTo>
                  <a:lnTo>
                    <a:pt x="142811" y="91694"/>
                  </a:lnTo>
                  <a:lnTo>
                    <a:pt x="142735" y="94107"/>
                  </a:lnTo>
                  <a:lnTo>
                    <a:pt x="142468" y="95504"/>
                  </a:lnTo>
                  <a:lnTo>
                    <a:pt x="142468" y="97155"/>
                  </a:lnTo>
                  <a:lnTo>
                    <a:pt x="142735" y="99060"/>
                  </a:lnTo>
                  <a:lnTo>
                    <a:pt x="142735" y="100330"/>
                  </a:lnTo>
                  <a:lnTo>
                    <a:pt x="142468" y="102489"/>
                  </a:lnTo>
                  <a:lnTo>
                    <a:pt x="142595" y="104140"/>
                  </a:lnTo>
                  <a:lnTo>
                    <a:pt x="143154" y="105029"/>
                  </a:lnTo>
                  <a:lnTo>
                    <a:pt x="143573" y="106299"/>
                  </a:lnTo>
                  <a:lnTo>
                    <a:pt x="146888" y="108839"/>
                  </a:lnTo>
                  <a:lnTo>
                    <a:pt x="150571" y="110490"/>
                  </a:lnTo>
                  <a:lnTo>
                    <a:pt x="154584" y="111252"/>
                  </a:lnTo>
                  <a:lnTo>
                    <a:pt x="155206" y="107569"/>
                  </a:lnTo>
                  <a:lnTo>
                    <a:pt x="155346" y="107442"/>
                  </a:lnTo>
                  <a:lnTo>
                    <a:pt x="155422" y="107188"/>
                  </a:lnTo>
                  <a:lnTo>
                    <a:pt x="156870" y="105664"/>
                  </a:lnTo>
                  <a:lnTo>
                    <a:pt x="155841" y="105029"/>
                  </a:lnTo>
                  <a:lnTo>
                    <a:pt x="155613" y="104775"/>
                  </a:lnTo>
                  <a:lnTo>
                    <a:pt x="155587" y="104140"/>
                  </a:lnTo>
                  <a:lnTo>
                    <a:pt x="155206" y="100330"/>
                  </a:lnTo>
                  <a:lnTo>
                    <a:pt x="155968" y="95885"/>
                  </a:lnTo>
                  <a:lnTo>
                    <a:pt x="157911" y="91186"/>
                  </a:lnTo>
                  <a:lnTo>
                    <a:pt x="157695" y="90805"/>
                  </a:lnTo>
                  <a:lnTo>
                    <a:pt x="156794" y="90805"/>
                  </a:lnTo>
                  <a:lnTo>
                    <a:pt x="156591" y="90678"/>
                  </a:lnTo>
                  <a:lnTo>
                    <a:pt x="156171" y="90297"/>
                  </a:lnTo>
                  <a:lnTo>
                    <a:pt x="156108" y="90170"/>
                  </a:lnTo>
                  <a:lnTo>
                    <a:pt x="156210" y="88011"/>
                  </a:lnTo>
                  <a:lnTo>
                    <a:pt x="156387" y="87503"/>
                  </a:lnTo>
                  <a:lnTo>
                    <a:pt x="157073" y="86741"/>
                  </a:lnTo>
                  <a:lnTo>
                    <a:pt x="156616" y="85852"/>
                  </a:lnTo>
                  <a:lnTo>
                    <a:pt x="156514" y="85090"/>
                  </a:lnTo>
                  <a:lnTo>
                    <a:pt x="156667" y="84709"/>
                  </a:lnTo>
                  <a:lnTo>
                    <a:pt x="158026" y="82931"/>
                  </a:lnTo>
                  <a:lnTo>
                    <a:pt x="158140" y="82550"/>
                  </a:lnTo>
                  <a:lnTo>
                    <a:pt x="158318" y="80391"/>
                  </a:lnTo>
                  <a:lnTo>
                    <a:pt x="157492" y="79375"/>
                  </a:lnTo>
                  <a:lnTo>
                    <a:pt x="157314" y="79121"/>
                  </a:lnTo>
                  <a:lnTo>
                    <a:pt x="157213" y="78740"/>
                  </a:lnTo>
                  <a:lnTo>
                    <a:pt x="157492" y="78232"/>
                  </a:lnTo>
                  <a:lnTo>
                    <a:pt x="157911" y="76962"/>
                  </a:lnTo>
                  <a:lnTo>
                    <a:pt x="156667" y="75819"/>
                  </a:lnTo>
                  <a:lnTo>
                    <a:pt x="156743" y="75311"/>
                  </a:lnTo>
                  <a:lnTo>
                    <a:pt x="157835" y="74168"/>
                  </a:lnTo>
                  <a:lnTo>
                    <a:pt x="158661" y="73914"/>
                  </a:lnTo>
                  <a:lnTo>
                    <a:pt x="159778" y="73914"/>
                  </a:lnTo>
                  <a:lnTo>
                    <a:pt x="159740" y="73533"/>
                  </a:lnTo>
                  <a:lnTo>
                    <a:pt x="159575" y="72263"/>
                  </a:lnTo>
                  <a:lnTo>
                    <a:pt x="159499" y="71628"/>
                  </a:lnTo>
                  <a:lnTo>
                    <a:pt x="159156" y="68961"/>
                  </a:lnTo>
                  <a:lnTo>
                    <a:pt x="159156" y="68580"/>
                  </a:lnTo>
                  <a:lnTo>
                    <a:pt x="159359" y="68199"/>
                  </a:lnTo>
                  <a:lnTo>
                    <a:pt x="159778" y="67945"/>
                  </a:lnTo>
                  <a:lnTo>
                    <a:pt x="160058" y="67945"/>
                  </a:lnTo>
                  <a:lnTo>
                    <a:pt x="160261" y="67564"/>
                  </a:lnTo>
                  <a:lnTo>
                    <a:pt x="160401" y="67056"/>
                  </a:lnTo>
                  <a:lnTo>
                    <a:pt x="160502" y="66421"/>
                  </a:lnTo>
                  <a:lnTo>
                    <a:pt x="160616" y="66167"/>
                  </a:lnTo>
                  <a:lnTo>
                    <a:pt x="160197" y="63881"/>
                  </a:lnTo>
                  <a:lnTo>
                    <a:pt x="160261" y="63500"/>
                  </a:lnTo>
                  <a:lnTo>
                    <a:pt x="160337" y="63373"/>
                  </a:lnTo>
                  <a:lnTo>
                    <a:pt x="160820" y="62865"/>
                  </a:lnTo>
                  <a:lnTo>
                    <a:pt x="160705" y="62484"/>
                  </a:lnTo>
                  <a:lnTo>
                    <a:pt x="160540" y="62103"/>
                  </a:lnTo>
                  <a:lnTo>
                    <a:pt x="160680" y="61849"/>
                  </a:lnTo>
                  <a:lnTo>
                    <a:pt x="161239" y="61595"/>
                  </a:lnTo>
                  <a:lnTo>
                    <a:pt x="161099" y="61341"/>
                  </a:lnTo>
                  <a:lnTo>
                    <a:pt x="161086" y="60325"/>
                  </a:lnTo>
                  <a:lnTo>
                    <a:pt x="161239" y="60198"/>
                  </a:lnTo>
                  <a:lnTo>
                    <a:pt x="161442" y="59817"/>
                  </a:lnTo>
                  <a:lnTo>
                    <a:pt x="160616" y="59817"/>
                  </a:lnTo>
                  <a:lnTo>
                    <a:pt x="159359" y="59436"/>
                  </a:lnTo>
                  <a:lnTo>
                    <a:pt x="159080" y="59055"/>
                  </a:lnTo>
                  <a:lnTo>
                    <a:pt x="158813" y="58547"/>
                  </a:lnTo>
                  <a:lnTo>
                    <a:pt x="158534" y="57658"/>
                  </a:lnTo>
                  <a:lnTo>
                    <a:pt x="158242" y="57531"/>
                  </a:lnTo>
                  <a:lnTo>
                    <a:pt x="158318" y="57277"/>
                  </a:lnTo>
                  <a:lnTo>
                    <a:pt x="159156" y="56515"/>
                  </a:lnTo>
                  <a:lnTo>
                    <a:pt x="159562" y="56515"/>
                  </a:lnTo>
                  <a:lnTo>
                    <a:pt x="160197" y="56642"/>
                  </a:lnTo>
                  <a:lnTo>
                    <a:pt x="159981" y="56515"/>
                  </a:lnTo>
                  <a:lnTo>
                    <a:pt x="160401" y="55245"/>
                  </a:lnTo>
                  <a:lnTo>
                    <a:pt x="160820" y="54991"/>
                  </a:lnTo>
                  <a:lnTo>
                    <a:pt x="161239" y="54991"/>
                  </a:lnTo>
                  <a:lnTo>
                    <a:pt x="162687" y="56261"/>
                  </a:lnTo>
                  <a:lnTo>
                    <a:pt x="162483" y="55245"/>
                  </a:lnTo>
                  <a:lnTo>
                    <a:pt x="162369" y="54991"/>
                  </a:lnTo>
                  <a:lnTo>
                    <a:pt x="162267" y="54737"/>
                  </a:lnTo>
                  <a:lnTo>
                    <a:pt x="162140" y="54610"/>
                  </a:lnTo>
                  <a:lnTo>
                    <a:pt x="162064" y="52705"/>
                  </a:lnTo>
                  <a:lnTo>
                    <a:pt x="162966" y="51435"/>
                  </a:lnTo>
                  <a:lnTo>
                    <a:pt x="163106" y="51308"/>
                  </a:lnTo>
                  <a:lnTo>
                    <a:pt x="162687" y="51308"/>
                  </a:lnTo>
                  <a:lnTo>
                    <a:pt x="162267" y="51054"/>
                  </a:lnTo>
                  <a:lnTo>
                    <a:pt x="162128" y="50800"/>
                  </a:lnTo>
                  <a:lnTo>
                    <a:pt x="162140" y="48514"/>
                  </a:lnTo>
                  <a:lnTo>
                    <a:pt x="162687" y="48006"/>
                  </a:lnTo>
                  <a:lnTo>
                    <a:pt x="162344" y="47117"/>
                  </a:lnTo>
                  <a:lnTo>
                    <a:pt x="162483" y="46736"/>
                  </a:lnTo>
                  <a:lnTo>
                    <a:pt x="163169" y="45974"/>
                  </a:lnTo>
                  <a:lnTo>
                    <a:pt x="163512" y="45847"/>
                  </a:lnTo>
                  <a:lnTo>
                    <a:pt x="163931" y="45847"/>
                  </a:lnTo>
                  <a:lnTo>
                    <a:pt x="164553" y="46101"/>
                  </a:lnTo>
                  <a:lnTo>
                    <a:pt x="164973" y="46228"/>
                  </a:lnTo>
                  <a:lnTo>
                    <a:pt x="165023" y="45847"/>
                  </a:lnTo>
                  <a:lnTo>
                    <a:pt x="165696" y="40513"/>
                  </a:lnTo>
                  <a:lnTo>
                    <a:pt x="165811" y="39370"/>
                  </a:lnTo>
                  <a:lnTo>
                    <a:pt x="165874" y="39116"/>
                  </a:lnTo>
                  <a:lnTo>
                    <a:pt x="166014" y="38989"/>
                  </a:lnTo>
                  <a:lnTo>
                    <a:pt x="166217" y="38608"/>
                  </a:lnTo>
                  <a:lnTo>
                    <a:pt x="166116" y="38100"/>
                  </a:lnTo>
                  <a:lnTo>
                    <a:pt x="166014" y="37973"/>
                  </a:lnTo>
                  <a:lnTo>
                    <a:pt x="165925" y="37719"/>
                  </a:lnTo>
                  <a:lnTo>
                    <a:pt x="165811" y="36449"/>
                  </a:lnTo>
                  <a:lnTo>
                    <a:pt x="165531" y="35941"/>
                  </a:lnTo>
                  <a:lnTo>
                    <a:pt x="165811" y="35560"/>
                  </a:lnTo>
                  <a:lnTo>
                    <a:pt x="166636" y="35433"/>
                  </a:lnTo>
                  <a:lnTo>
                    <a:pt x="167259" y="35306"/>
                  </a:lnTo>
                  <a:lnTo>
                    <a:pt x="167627" y="34417"/>
                  </a:lnTo>
                  <a:lnTo>
                    <a:pt x="167513" y="33782"/>
                  </a:lnTo>
                  <a:lnTo>
                    <a:pt x="167259" y="33020"/>
                  </a:lnTo>
                  <a:lnTo>
                    <a:pt x="167259" y="32893"/>
                  </a:lnTo>
                  <a:lnTo>
                    <a:pt x="167386" y="31750"/>
                  </a:lnTo>
                  <a:lnTo>
                    <a:pt x="167678" y="30226"/>
                  </a:lnTo>
                  <a:close/>
                </a:path>
                <a:path w="592455" h="117475">
                  <a:moveTo>
                    <a:pt x="255549" y="41338"/>
                  </a:moveTo>
                  <a:lnTo>
                    <a:pt x="255143" y="41211"/>
                  </a:lnTo>
                  <a:lnTo>
                    <a:pt x="254584" y="41084"/>
                  </a:lnTo>
                  <a:lnTo>
                    <a:pt x="253898" y="41084"/>
                  </a:lnTo>
                  <a:lnTo>
                    <a:pt x="253060" y="39814"/>
                  </a:lnTo>
                  <a:lnTo>
                    <a:pt x="252844" y="39433"/>
                  </a:lnTo>
                  <a:lnTo>
                    <a:pt x="252755" y="39179"/>
                  </a:lnTo>
                  <a:lnTo>
                    <a:pt x="252717" y="38925"/>
                  </a:lnTo>
                  <a:lnTo>
                    <a:pt x="252857" y="38798"/>
                  </a:lnTo>
                  <a:lnTo>
                    <a:pt x="253276" y="38798"/>
                  </a:lnTo>
                  <a:lnTo>
                    <a:pt x="253682" y="39052"/>
                  </a:lnTo>
                  <a:lnTo>
                    <a:pt x="253822" y="39179"/>
                  </a:lnTo>
                  <a:lnTo>
                    <a:pt x="254038" y="38925"/>
                  </a:lnTo>
                  <a:lnTo>
                    <a:pt x="254101" y="38798"/>
                  </a:lnTo>
                  <a:lnTo>
                    <a:pt x="254304" y="38417"/>
                  </a:lnTo>
                  <a:lnTo>
                    <a:pt x="253682" y="37782"/>
                  </a:lnTo>
                  <a:lnTo>
                    <a:pt x="253060" y="36893"/>
                  </a:lnTo>
                  <a:lnTo>
                    <a:pt x="252653" y="36258"/>
                  </a:lnTo>
                  <a:lnTo>
                    <a:pt x="252476" y="35750"/>
                  </a:lnTo>
                  <a:lnTo>
                    <a:pt x="252437" y="35115"/>
                  </a:lnTo>
                  <a:lnTo>
                    <a:pt x="251879" y="35115"/>
                  </a:lnTo>
                  <a:lnTo>
                    <a:pt x="251739" y="34988"/>
                  </a:lnTo>
                  <a:lnTo>
                    <a:pt x="251739" y="39179"/>
                  </a:lnTo>
                  <a:lnTo>
                    <a:pt x="251612" y="39179"/>
                  </a:lnTo>
                  <a:lnTo>
                    <a:pt x="251193" y="39052"/>
                  </a:lnTo>
                  <a:lnTo>
                    <a:pt x="251333" y="39052"/>
                  </a:lnTo>
                  <a:lnTo>
                    <a:pt x="251409" y="38798"/>
                  </a:lnTo>
                  <a:lnTo>
                    <a:pt x="251675" y="39052"/>
                  </a:lnTo>
                  <a:lnTo>
                    <a:pt x="251739" y="39179"/>
                  </a:lnTo>
                  <a:lnTo>
                    <a:pt x="251739" y="34988"/>
                  </a:lnTo>
                  <a:lnTo>
                    <a:pt x="251472" y="34734"/>
                  </a:lnTo>
                  <a:lnTo>
                    <a:pt x="251193" y="33972"/>
                  </a:lnTo>
                  <a:lnTo>
                    <a:pt x="250774" y="33464"/>
                  </a:lnTo>
                  <a:lnTo>
                    <a:pt x="250228" y="33210"/>
                  </a:lnTo>
                  <a:lnTo>
                    <a:pt x="249529" y="33210"/>
                  </a:lnTo>
                  <a:lnTo>
                    <a:pt x="249631" y="32448"/>
                  </a:lnTo>
                  <a:lnTo>
                    <a:pt x="249542" y="31686"/>
                  </a:lnTo>
                  <a:lnTo>
                    <a:pt x="249389" y="31051"/>
                  </a:lnTo>
                  <a:lnTo>
                    <a:pt x="248780" y="30035"/>
                  </a:lnTo>
                  <a:lnTo>
                    <a:pt x="248831" y="29273"/>
                  </a:lnTo>
                  <a:lnTo>
                    <a:pt x="248564" y="28892"/>
                  </a:lnTo>
                  <a:lnTo>
                    <a:pt x="247865" y="28638"/>
                  </a:lnTo>
                  <a:lnTo>
                    <a:pt x="247040" y="28638"/>
                  </a:lnTo>
                  <a:lnTo>
                    <a:pt x="246202" y="28384"/>
                  </a:lnTo>
                  <a:lnTo>
                    <a:pt x="245935" y="28130"/>
                  </a:lnTo>
                  <a:lnTo>
                    <a:pt x="245999" y="27368"/>
                  </a:lnTo>
                  <a:lnTo>
                    <a:pt x="246418" y="26479"/>
                  </a:lnTo>
                  <a:lnTo>
                    <a:pt x="245999" y="26352"/>
                  </a:lnTo>
                  <a:lnTo>
                    <a:pt x="245897" y="26225"/>
                  </a:lnTo>
                  <a:lnTo>
                    <a:pt x="245783" y="24320"/>
                  </a:lnTo>
                  <a:lnTo>
                    <a:pt x="245630" y="24066"/>
                  </a:lnTo>
                  <a:lnTo>
                    <a:pt x="245325" y="23558"/>
                  </a:lnTo>
                  <a:lnTo>
                    <a:pt x="244690" y="22542"/>
                  </a:lnTo>
                  <a:lnTo>
                    <a:pt x="244538" y="22542"/>
                  </a:lnTo>
                  <a:lnTo>
                    <a:pt x="244132" y="22415"/>
                  </a:lnTo>
                  <a:lnTo>
                    <a:pt x="243509" y="22796"/>
                  </a:lnTo>
                  <a:lnTo>
                    <a:pt x="242671" y="23558"/>
                  </a:lnTo>
                  <a:lnTo>
                    <a:pt x="242557" y="22796"/>
                  </a:lnTo>
                  <a:lnTo>
                    <a:pt x="242316" y="21907"/>
                  </a:lnTo>
                  <a:lnTo>
                    <a:pt x="242049" y="21526"/>
                  </a:lnTo>
                  <a:lnTo>
                    <a:pt x="241642" y="21145"/>
                  </a:lnTo>
                  <a:lnTo>
                    <a:pt x="241642" y="46545"/>
                  </a:lnTo>
                  <a:lnTo>
                    <a:pt x="241363" y="46672"/>
                  </a:lnTo>
                  <a:lnTo>
                    <a:pt x="241084" y="47053"/>
                  </a:lnTo>
                  <a:lnTo>
                    <a:pt x="240804" y="47688"/>
                  </a:lnTo>
                  <a:lnTo>
                    <a:pt x="240690" y="48831"/>
                  </a:lnTo>
                  <a:lnTo>
                    <a:pt x="240588" y="49212"/>
                  </a:lnTo>
                  <a:lnTo>
                    <a:pt x="239496" y="50228"/>
                  </a:lnTo>
                  <a:lnTo>
                    <a:pt x="237883" y="52260"/>
                  </a:lnTo>
                  <a:lnTo>
                    <a:pt x="238594" y="52768"/>
                  </a:lnTo>
                  <a:lnTo>
                    <a:pt x="238594" y="53149"/>
                  </a:lnTo>
                  <a:lnTo>
                    <a:pt x="237883" y="53530"/>
                  </a:lnTo>
                  <a:lnTo>
                    <a:pt x="236448" y="54419"/>
                  </a:lnTo>
                  <a:lnTo>
                    <a:pt x="232283" y="53911"/>
                  </a:lnTo>
                  <a:lnTo>
                    <a:pt x="232156" y="54419"/>
                  </a:lnTo>
                  <a:lnTo>
                    <a:pt x="231800" y="54673"/>
                  </a:lnTo>
                  <a:lnTo>
                    <a:pt x="231254" y="54800"/>
                  </a:lnTo>
                  <a:lnTo>
                    <a:pt x="230428" y="54800"/>
                  </a:lnTo>
                  <a:lnTo>
                    <a:pt x="230009" y="55181"/>
                  </a:lnTo>
                  <a:lnTo>
                    <a:pt x="229031" y="54927"/>
                  </a:lnTo>
                  <a:lnTo>
                    <a:pt x="228549" y="54800"/>
                  </a:lnTo>
                  <a:lnTo>
                    <a:pt x="227863" y="54546"/>
                  </a:lnTo>
                  <a:lnTo>
                    <a:pt x="227304" y="54546"/>
                  </a:lnTo>
                  <a:lnTo>
                    <a:pt x="226885" y="54800"/>
                  </a:lnTo>
                  <a:lnTo>
                    <a:pt x="225640" y="54927"/>
                  </a:lnTo>
                  <a:lnTo>
                    <a:pt x="224383" y="54800"/>
                  </a:lnTo>
                  <a:lnTo>
                    <a:pt x="223418" y="54800"/>
                  </a:lnTo>
                  <a:lnTo>
                    <a:pt x="222732" y="54927"/>
                  </a:lnTo>
                  <a:lnTo>
                    <a:pt x="222313" y="55435"/>
                  </a:lnTo>
                  <a:lnTo>
                    <a:pt x="221894" y="55308"/>
                  </a:lnTo>
                  <a:lnTo>
                    <a:pt x="221488" y="55181"/>
                  </a:lnTo>
                  <a:lnTo>
                    <a:pt x="221068" y="54927"/>
                  </a:lnTo>
                  <a:lnTo>
                    <a:pt x="220865" y="54800"/>
                  </a:lnTo>
                  <a:lnTo>
                    <a:pt x="220433" y="54673"/>
                  </a:lnTo>
                  <a:lnTo>
                    <a:pt x="219964" y="54673"/>
                  </a:lnTo>
                  <a:lnTo>
                    <a:pt x="219405" y="54927"/>
                  </a:lnTo>
                  <a:lnTo>
                    <a:pt x="218922" y="54927"/>
                  </a:lnTo>
                  <a:lnTo>
                    <a:pt x="218782" y="54800"/>
                  </a:lnTo>
                  <a:lnTo>
                    <a:pt x="217817" y="55308"/>
                  </a:lnTo>
                  <a:lnTo>
                    <a:pt x="216420" y="55308"/>
                  </a:lnTo>
                  <a:lnTo>
                    <a:pt x="214617" y="54800"/>
                  </a:lnTo>
                  <a:lnTo>
                    <a:pt x="212064" y="55943"/>
                  </a:lnTo>
                  <a:lnTo>
                    <a:pt x="211442" y="55816"/>
                  </a:lnTo>
                  <a:lnTo>
                    <a:pt x="210883" y="55435"/>
                  </a:lnTo>
                  <a:lnTo>
                    <a:pt x="211023" y="55435"/>
                  </a:lnTo>
                  <a:lnTo>
                    <a:pt x="211099" y="54927"/>
                  </a:lnTo>
                  <a:lnTo>
                    <a:pt x="211924" y="54165"/>
                  </a:lnTo>
                  <a:lnTo>
                    <a:pt x="211099" y="53657"/>
                  </a:lnTo>
                  <a:lnTo>
                    <a:pt x="210883" y="53149"/>
                  </a:lnTo>
                  <a:lnTo>
                    <a:pt x="211289" y="52895"/>
                  </a:lnTo>
                  <a:lnTo>
                    <a:pt x="212344" y="52514"/>
                  </a:lnTo>
                  <a:lnTo>
                    <a:pt x="213169" y="52133"/>
                  </a:lnTo>
                  <a:lnTo>
                    <a:pt x="213029" y="51244"/>
                  </a:lnTo>
                  <a:lnTo>
                    <a:pt x="212267" y="50990"/>
                  </a:lnTo>
                  <a:lnTo>
                    <a:pt x="210883" y="51244"/>
                  </a:lnTo>
                  <a:lnTo>
                    <a:pt x="210820" y="50990"/>
                  </a:lnTo>
                  <a:lnTo>
                    <a:pt x="210807" y="50609"/>
                  </a:lnTo>
                  <a:lnTo>
                    <a:pt x="211023" y="50101"/>
                  </a:lnTo>
                  <a:lnTo>
                    <a:pt x="211709" y="49339"/>
                  </a:lnTo>
                  <a:lnTo>
                    <a:pt x="211848" y="49339"/>
                  </a:lnTo>
                  <a:lnTo>
                    <a:pt x="212140" y="49212"/>
                  </a:lnTo>
                  <a:lnTo>
                    <a:pt x="213309" y="48450"/>
                  </a:lnTo>
                  <a:lnTo>
                    <a:pt x="213588" y="48323"/>
                  </a:lnTo>
                  <a:lnTo>
                    <a:pt x="212610" y="47561"/>
                  </a:lnTo>
                  <a:lnTo>
                    <a:pt x="212458" y="47053"/>
                  </a:lnTo>
                  <a:lnTo>
                    <a:pt x="212407" y="46545"/>
                  </a:lnTo>
                  <a:lnTo>
                    <a:pt x="212763" y="45910"/>
                  </a:lnTo>
                  <a:lnTo>
                    <a:pt x="212636" y="45402"/>
                  </a:lnTo>
                  <a:lnTo>
                    <a:pt x="212547" y="45148"/>
                  </a:lnTo>
                  <a:lnTo>
                    <a:pt x="212344" y="44767"/>
                  </a:lnTo>
                  <a:lnTo>
                    <a:pt x="212090" y="44386"/>
                  </a:lnTo>
                  <a:lnTo>
                    <a:pt x="212001" y="42989"/>
                  </a:lnTo>
                  <a:lnTo>
                    <a:pt x="211709" y="41719"/>
                  </a:lnTo>
                  <a:lnTo>
                    <a:pt x="211099" y="40703"/>
                  </a:lnTo>
                  <a:lnTo>
                    <a:pt x="210883" y="39433"/>
                  </a:lnTo>
                  <a:lnTo>
                    <a:pt x="213169" y="35115"/>
                  </a:lnTo>
                  <a:lnTo>
                    <a:pt x="214414" y="33337"/>
                  </a:lnTo>
                  <a:lnTo>
                    <a:pt x="214833" y="32448"/>
                  </a:lnTo>
                  <a:lnTo>
                    <a:pt x="215315" y="31813"/>
                  </a:lnTo>
                  <a:lnTo>
                    <a:pt x="215874" y="31686"/>
                  </a:lnTo>
                  <a:lnTo>
                    <a:pt x="215963" y="30924"/>
                  </a:lnTo>
                  <a:lnTo>
                    <a:pt x="216077" y="28384"/>
                  </a:lnTo>
                  <a:lnTo>
                    <a:pt x="216179" y="27622"/>
                  </a:lnTo>
                  <a:lnTo>
                    <a:pt x="216077" y="26225"/>
                  </a:lnTo>
                  <a:lnTo>
                    <a:pt x="215658" y="25336"/>
                  </a:lnTo>
                  <a:lnTo>
                    <a:pt x="217335" y="24066"/>
                  </a:lnTo>
                  <a:lnTo>
                    <a:pt x="220027" y="24828"/>
                  </a:lnTo>
                  <a:lnTo>
                    <a:pt x="222935" y="25971"/>
                  </a:lnTo>
                  <a:lnTo>
                    <a:pt x="223634" y="26606"/>
                  </a:lnTo>
                  <a:lnTo>
                    <a:pt x="224459" y="27114"/>
                  </a:lnTo>
                  <a:lnTo>
                    <a:pt x="225425" y="27622"/>
                  </a:lnTo>
                  <a:lnTo>
                    <a:pt x="226885" y="28003"/>
                  </a:lnTo>
                  <a:lnTo>
                    <a:pt x="228333" y="28638"/>
                  </a:lnTo>
                  <a:lnTo>
                    <a:pt x="229590" y="29654"/>
                  </a:lnTo>
                  <a:lnTo>
                    <a:pt x="231686" y="32194"/>
                  </a:lnTo>
                  <a:lnTo>
                    <a:pt x="232219" y="32956"/>
                  </a:lnTo>
                  <a:lnTo>
                    <a:pt x="232498" y="33591"/>
                  </a:lnTo>
                  <a:lnTo>
                    <a:pt x="233324" y="33845"/>
                  </a:lnTo>
                  <a:lnTo>
                    <a:pt x="241642" y="46545"/>
                  </a:lnTo>
                  <a:lnTo>
                    <a:pt x="241642" y="21145"/>
                  </a:lnTo>
                  <a:lnTo>
                    <a:pt x="241427" y="20764"/>
                  </a:lnTo>
                  <a:lnTo>
                    <a:pt x="240868" y="20256"/>
                  </a:lnTo>
                  <a:lnTo>
                    <a:pt x="240792" y="20002"/>
                  </a:lnTo>
                  <a:lnTo>
                    <a:pt x="240677" y="19494"/>
                  </a:lnTo>
                  <a:lnTo>
                    <a:pt x="240804" y="18605"/>
                  </a:lnTo>
                  <a:lnTo>
                    <a:pt x="240677" y="18478"/>
                  </a:lnTo>
                  <a:lnTo>
                    <a:pt x="240398" y="18224"/>
                  </a:lnTo>
                  <a:lnTo>
                    <a:pt x="239560" y="18478"/>
                  </a:lnTo>
                  <a:lnTo>
                    <a:pt x="238721" y="18351"/>
                  </a:lnTo>
                  <a:lnTo>
                    <a:pt x="237883" y="17843"/>
                  </a:lnTo>
                  <a:lnTo>
                    <a:pt x="236639" y="16954"/>
                  </a:lnTo>
                  <a:lnTo>
                    <a:pt x="235623" y="16319"/>
                  </a:lnTo>
                  <a:lnTo>
                    <a:pt x="234911" y="14414"/>
                  </a:lnTo>
                  <a:lnTo>
                    <a:pt x="234010" y="13271"/>
                  </a:lnTo>
                  <a:lnTo>
                    <a:pt x="232905" y="12763"/>
                  </a:lnTo>
                  <a:lnTo>
                    <a:pt x="232752" y="12001"/>
                  </a:lnTo>
                  <a:lnTo>
                    <a:pt x="232702" y="11366"/>
                  </a:lnTo>
                  <a:lnTo>
                    <a:pt x="232702" y="10477"/>
                  </a:lnTo>
                  <a:lnTo>
                    <a:pt x="232562" y="9842"/>
                  </a:lnTo>
                  <a:lnTo>
                    <a:pt x="232003" y="9334"/>
                  </a:lnTo>
                  <a:lnTo>
                    <a:pt x="231038" y="9080"/>
                  </a:lnTo>
                  <a:lnTo>
                    <a:pt x="230619" y="9715"/>
                  </a:lnTo>
                  <a:lnTo>
                    <a:pt x="230009" y="10477"/>
                  </a:lnTo>
                  <a:lnTo>
                    <a:pt x="228752" y="9969"/>
                  </a:lnTo>
                  <a:lnTo>
                    <a:pt x="227863" y="9461"/>
                  </a:lnTo>
                  <a:lnTo>
                    <a:pt x="227711" y="9334"/>
                  </a:lnTo>
                  <a:lnTo>
                    <a:pt x="225234" y="8191"/>
                  </a:lnTo>
                  <a:lnTo>
                    <a:pt x="224040" y="7429"/>
                  </a:lnTo>
                  <a:lnTo>
                    <a:pt x="223837" y="7302"/>
                  </a:lnTo>
                  <a:lnTo>
                    <a:pt x="223558" y="6540"/>
                  </a:lnTo>
                  <a:lnTo>
                    <a:pt x="222935" y="6794"/>
                  </a:lnTo>
                  <a:lnTo>
                    <a:pt x="222313" y="7175"/>
                  </a:lnTo>
                  <a:lnTo>
                    <a:pt x="221551" y="7429"/>
                  </a:lnTo>
                  <a:lnTo>
                    <a:pt x="221284" y="7429"/>
                  </a:lnTo>
                  <a:lnTo>
                    <a:pt x="220992" y="7302"/>
                  </a:lnTo>
                  <a:lnTo>
                    <a:pt x="220776" y="6794"/>
                  </a:lnTo>
                  <a:lnTo>
                    <a:pt x="220687" y="6540"/>
                  </a:lnTo>
                  <a:lnTo>
                    <a:pt x="220433" y="5524"/>
                  </a:lnTo>
                  <a:lnTo>
                    <a:pt x="218643" y="4635"/>
                  </a:lnTo>
                  <a:lnTo>
                    <a:pt x="216636" y="4127"/>
                  </a:lnTo>
                  <a:lnTo>
                    <a:pt x="210820" y="4127"/>
                  </a:lnTo>
                  <a:lnTo>
                    <a:pt x="207289" y="5397"/>
                  </a:lnTo>
                  <a:lnTo>
                    <a:pt x="207111" y="5537"/>
                  </a:lnTo>
                  <a:lnTo>
                    <a:pt x="207111" y="77660"/>
                  </a:lnTo>
                  <a:lnTo>
                    <a:pt x="206997" y="78041"/>
                  </a:lnTo>
                  <a:lnTo>
                    <a:pt x="205905" y="78295"/>
                  </a:lnTo>
                  <a:lnTo>
                    <a:pt x="205346" y="77660"/>
                  </a:lnTo>
                  <a:lnTo>
                    <a:pt x="205244" y="77406"/>
                  </a:lnTo>
                  <a:lnTo>
                    <a:pt x="205270" y="76009"/>
                  </a:lnTo>
                  <a:lnTo>
                    <a:pt x="205689" y="75882"/>
                  </a:lnTo>
                  <a:lnTo>
                    <a:pt x="206514" y="76009"/>
                  </a:lnTo>
                  <a:lnTo>
                    <a:pt x="207010" y="76898"/>
                  </a:lnTo>
                  <a:lnTo>
                    <a:pt x="207111" y="77660"/>
                  </a:lnTo>
                  <a:lnTo>
                    <a:pt x="207111" y="5537"/>
                  </a:lnTo>
                  <a:lnTo>
                    <a:pt x="203822" y="8064"/>
                  </a:lnTo>
                  <a:lnTo>
                    <a:pt x="203276" y="9588"/>
                  </a:lnTo>
                  <a:lnTo>
                    <a:pt x="203073" y="10477"/>
                  </a:lnTo>
                  <a:lnTo>
                    <a:pt x="202984" y="12001"/>
                  </a:lnTo>
                  <a:lnTo>
                    <a:pt x="203403" y="11747"/>
                  </a:lnTo>
                  <a:lnTo>
                    <a:pt x="203822" y="11366"/>
                  </a:lnTo>
                  <a:lnTo>
                    <a:pt x="204241" y="11747"/>
                  </a:lnTo>
                  <a:lnTo>
                    <a:pt x="204304" y="12509"/>
                  </a:lnTo>
                  <a:lnTo>
                    <a:pt x="203619" y="13271"/>
                  </a:lnTo>
                  <a:lnTo>
                    <a:pt x="202565" y="14033"/>
                  </a:lnTo>
                  <a:lnTo>
                    <a:pt x="201739" y="14668"/>
                  </a:lnTo>
                  <a:lnTo>
                    <a:pt x="200710" y="17208"/>
                  </a:lnTo>
                  <a:lnTo>
                    <a:pt x="199656" y="19494"/>
                  </a:lnTo>
                  <a:lnTo>
                    <a:pt x="199809" y="19748"/>
                  </a:lnTo>
                  <a:lnTo>
                    <a:pt x="200152" y="20002"/>
                  </a:lnTo>
                  <a:lnTo>
                    <a:pt x="200710" y="20256"/>
                  </a:lnTo>
                  <a:lnTo>
                    <a:pt x="201955" y="20764"/>
                  </a:lnTo>
                  <a:lnTo>
                    <a:pt x="202641" y="20891"/>
                  </a:lnTo>
                  <a:lnTo>
                    <a:pt x="203123" y="21526"/>
                  </a:lnTo>
                  <a:lnTo>
                    <a:pt x="203377" y="22415"/>
                  </a:lnTo>
                  <a:lnTo>
                    <a:pt x="203377" y="22669"/>
                  </a:lnTo>
                  <a:lnTo>
                    <a:pt x="202565" y="26758"/>
                  </a:lnTo>
                  <a:lnTo>
                    <a:pt x="202565" y="101282"/>
                  </a:lnTo>
                  <a:lnTo>
                    <a:pt x="201955" y="101917"/>
                  </a:lnTo>
                  <a:lnTo>
                    <a:pt x="201320" y="101536"/>
                  </a:lnTo>
                  <a:lnTo>
                    <a:pt x="200901" y="101409"/>
                  </a:lnTo>
                  <a:lnTo>
                    <a:pt x="200901" y="101155"/>
                  </a:lnTo>
                  <a:lnTo>
                    <a:pt x="201739" y="101155"/>
                  </a:lnTo>
                  <a:lnTo>
                    <a:pt x="202565" y="101282"/>
                  </a:lnTo>
                  <a:lnTo>
                    <a:pt x="202565" y="26758"/>
                  </a:lnTo>
                  <a:lnTo>
                    <a:pt x="200710" y="36068"/>
                  </a:lnTo>
                  <a:lnTo>
                    <a:pt x="200710" y="95313"/>
                  </a:lnTo>
                  <a:lnTo>
                    <a:pt x="200710" y="96202"/>
                  </a:lnTo>
                  <a:lnTo>
                    <a:pt x="200152" y="95694"/>
                  </a:lnTo>
                  <a:lnTo>
                    <a:pt x="200152" y="95440"/>
                  </a:lnTo>
                  <a:lnTo>
                    <a:pt x="200710" y="95313"/>
                  </a:lnTo>
                  <a:lnTo>
                    <a:pt x="200710" y="36068"/>
                  </a:lnTo>
                  <a:lnTo>
                    <a:pt x="200545" y="36893"/>
                  </a:lnTo>
                  <a:lnTo>
                    <a:pt x="199809" y="40195"/>
                  </a:lnTo>
                  <a:lnTo>
                    <a:pt x="199199" y="44386"/>
                  </a:lnTo>
                  <a:lnTo>
                    <a:pt x="199110" y="46545"/>
                  </a:lnTo>
                  <a:lnTo>
                    <a:pt x="198983" y="48196"/>
                  </a:lnTo>
                  <a:lnTo>
                    <a:pt x="198234" y="50990"/>
                  </a:lnTo>
                  <a:lnTo>
                    <a:pt x="197726" y="54165"/>
                  </a:lnTo>
                  <a:lnTo>
                    <a:pt x="197624" y="54927"/>
                  </a:lnTo>
                  <a:lnTo>
                    <a:pt x="197383" y="58102"/>
                  </a:lnTo>
                  <a:lnTo>
                    <a:pt x="196684" y="60642"/>
                  </a:lnTo>
                  <a:lnTo>
                    <a:pt x="196011" y="63690"/>
                  </a:lnTo>
                  <a:lnTo>
                    <a:pt x="194056" y="74993"/>
                  </a:lnTo>
                  <a:lnTo>
                    <a:pt x="192811" y="80327"/>
                  </a:lnTo>
                  <a:lnTo>
                    <a:pt x="192747" y="82613"/>
                  </a:lnTo>
                  <a:lnTo>
                    <a:pt x="191566" y="87058"/>
                  </a:lnTo>
                  <a:lnTo>
                    <a:pt x="190576" y="92519"/>
                  </a:lnTo>
                  <a:lnTo>
                    <a:pt x="190195" y="94932"/>
                  </a:lnTo>
                  <a:lnTo>
                    <a:pt x="189484" y="97980"/>
                  </a:lnTo>
                  <a:lnTo>
                    <a:pt x="188658" y="100520"/>
                  </a:lnTo>
                  <a:lnTo>
                    <a:pt x="188442" y="102171"/>
                  </a:lnTo>
                  <a:lnTo>
                    <a:pt x="187820" y="103822"/>
                  </a:lnTo>
                  <a:lnTo>
                    <a:pt x="187413" y="105346"/>
                  </a:lnTo>
                  <a:lnTo>
                    <a:pt x="187274" y="106489"/>
                  </a:lnTo>
                  <a:lnTo>
                    <a:pt x="187413" y="107124"/>
                  </a:lnTo>
                  <a:lnTo>
                    <a:pt x="186842" y="108013"/>
                  </a:lnTo>
                  <a:lnTo>
                    <a:pt x="186715" y="109029"/>
                  </a:lnTo>
                  <a:lnTo>
                    <a:pt x="186905" y="109918"/>
                  </a:lnTo>
                  <a:lnTo>
                    <a:pt x="186867" y="110426"/>
                  </a:lnTo>
                  <a:lnTo>
                    <a:pt x="186372" y="110934"/>
                  </a:lnTo>
                  <a:lnTo>
                    <a:pt x="186156" y="111315"/>
                  </a:lnTo>
                  <a:lnTo>
                    <a:pt x="186093" y="111950"/>
                  </a:lnTo>
                  <a:lnTo>
                    <a:pt x="186169" y="112077"/>
                  </a:lnTo>
                  <a:lnTo>
                    <a:pt x="186994" y="112458"/>
                  </a:lnTo>
                  <a:lnTo>
                    <a:pt x="187477" y="112585"/>
                  </a:lnTo>
                  <a:lnTo>
                    <a:pt x="187617" y="112712"/>
                  </a:lnTo>
                  <a:lnTo>
                    <a:pt x="188036" y="113347"/>
                  </a:lnTo>
                  <a:lnTo>
                    <a:pt x="188036" y="114363"/>
                  </a:lnTo>
                  <a:lnTo>
                    <a:pt x="188658" y="114998"/>
                  </a:lnTo>
                  <a:lnTo>
                    <a:pt x="189484" y="115506"/>
                  </a:lnTo>
                  <a:lnTo>
                    <a:pt x="189903" y="115887"/>
                  </a:lnTo>
                  <a:lnTo>
                    <a:pt x="190385" y="116014"/>
                  </a:lnTo>
                  <a:lnTo>
                    <a:pt x="190944" y="116014"/>
                  </a:lnTo>
                  <a:lnTo>
                    <a:pt x="191350" y="115379"/>
                  </a:lnTo>
                  <a:lnTo>
                    <a:pt x="191985" y="114998"/>
                  </a:lnTo>
                  <a:lnTo>
                    <a:pt x="192811" y="114998"/>
                  </a:lnTo>
                  <a:lnTo>
                    <a:pt x="193852" y="115252"/>
                  </a:lnTo>
                  <a:lnTo>
                    <a:pt x="193979" y="115252"/>
                  </a:lnTo>
                  <a:lnTo>
                    <a:pt x="194271" y="114998"/>
                  </a:lnTo>
                  <a:lnTo>
                    <a:pt x="194691" y="114617"/>
                  </a:lnTo>
                  <a:lnTo>
                    <a:pt x="193979" y="113093"/>
                  </a:lnTo>
                  <a:lnTo>
                    <a:pt x="194017" y="111823"/>
                  </a:lnTo>
                  <a:lnTo>
                    <a:pt x="194462" y="111315"/>
                  </a:lnTo>
                  <a:lnTo>
                    <a:pt x="195300" y="112839"/>
                  </a:lnTo>
                  <a:lnTo>
                    <a:pt x="196202" y="113474"/>
                  </a:lnTo>
                  <a:lnTo>
                    <a:pt x="197180" y="113347"/>
                  </a:lnTo>
                  <a:lnTo>
                    <a:pt x="197180" y="113982"/>
                  </a:lnTo>
                  <a:lnTo>
                    <a:pt x="196964" y="114363"/>
                  </a:lnTo>
                  <a:lnTo>
                    <a:pt x="198488" y="114744"/>
                  </a:lnTo>
                  <a:lnTo>
                    <a:pt x="199313" y="114363"/>
                  </a:lnTo>
                  <a:lnTo>
                    <a:pt x="199466" y="113347"/>
                  </a:lnTo>
                  <a:lnTo>
                    <a:pt x="200418" y="113855"/>
                  </a:lnTo>
                  <a:lnTo>
                    <a:pt x="200901" y="113601"/>
                  </a:lnTo>
                  <a:lnTo>
                    <a:pt x="200901" y="113347"/>
                  </a:lnTo>
                  <a:lnTo>
                    <a:pt x="200799" y="111823"/>
                  </a:lnTo>
                  <a:lnTo>
                    <a:pt x="200634" y="111442"/>
                  </a:lnTo>
                  <a:lnTo>
                    <a:pt x="200494" y="111315"/>
                  </a:lnTo>
                  <a:lnTo>
                    <a:pt x="200075" y="110934"/>
                  </a:lnTo>
                  <a:lnTo>
                    <a:pt x="199250" y="110426"/>
                  </a:lnTo>
                  <a:lnTo>
                    <a:pt x="198831" y="110045"/>
                  </a:lnTo>
                  <a:lnTo>
                    <a:pt x="198831" y="109918"/>
                  </a:lnTo>
                  <a:lnTo>
                    <a:pt x="200291" y="109029"/>
                  </a:lnTo>
                  <a:lnTo>
                    <a:pt x="200837" y="108902"/>
                  </a:lnTo>
                  <a:lnTo>
                    <a:pt x="201396" y="108902"/>
                  </a:lnTo>
                  <a:lnTo>
                    <a:pt x="201955" y="109029"/>
                  </a:lnTo>
                  <a:lnTo>
                    <a:pt x="202095" y="108902"/>
                  </a:lnTo>
                  <a:lnTo>
                    <a:pt x="202539" y="108521"/>
                  </a:lnTo>
                  <a:lnTo>
                    <a:pt x="203225" y="108140"/>
                  </a:lnTo>
                  <a:lnTo>
                    <a:pt x="203619" y="107759"/>
                  </a:lnTo>
                  <a:lnTo>
                    <a:pt x="204025" y="107632"/>
                  </a:lnTo>
                  <a:lnTo>
                    <a:pt x="200291" y="104711"/>
                  </a:lnTo>
                  <a:lnTo>
                    <a:pt x="200837" y="102806"/>
                  </a:lnTo>
                  <a:lnTo>
                    <a:pt x="205689" y="102171"/>
                  </a:lnTo>
                  <a:lnTo>
                    <a:pt x="205803" y="101917"/>
                  </a:lnTo>
                  <a:lnTo>
                    <a:pt x="205981" y="101536"/>
                  </a:lnTo>
                  <a:lnTo>
                    <a:pt x="206082" y="101155"/>
                  </a:lnTo>
                  <a:lnTo>
                    <a:pt x="206032" y="100901"/>
                  </a:lnTo>
                  <a:lnTo>
                    <a:pt x="205486" y="100774"/>
                  </a:lnTo>
                  <a:lnTo>
                    <a:pt x="204927" y="100393"/>
                  </a:lnTo>
                  <a:lnTo>
                    <a:pt x="204368" y="100520"/>
                  </a:lnTo>
                  <a:lnTo>
                    <a:pt x="203822" y="100901"/>
                  </a:lnTo>
                  <a:lnTo>
                    <a:pt x="203403" y="100393"/>
                  </a:lnTo>
                  <a:lnTo>
                    <a:pt x="203339" y="99885"/>
                  </a:lnTo>
                  <a:lnTo>
                    <a:pt x="203619" y="99504"/>
                  </a:lnTo>
                  <a:lnTo>
                    <a:pt x="205270" y="99504"/>
                  </a:lnTo>
                  <a:lnTo>
                    <a:pt x="206514" y="98996"/>
                  </a:lnTo>
                  <a:lnTo>
                    <a:pt x="207213" y="98361"/>
                  </a:lnTo>
                  <a:lnTo>
                    <a:pt x="207352" y="98234"/>
                  </a:lnTo>
                  <a:lnTo>
                    <a:pt x="207352" y="97980"/>
                  </a:lnTo>
                  <a:lnTo>
                    <a:pt x="207352" y="97218"/>
                  </a:lnTo>
                  <a:lnTo>
                    <a:pt x="207238" y="95948"/>
                  </a:lnTo>
                  <a:lnTo>
                    <a:pt x="207124" y="95567"/>
                  </a:lnTo>
                  <a:lnTo>
                    <a:pt x="207048" y="95313"/>
                  </a:lnTo>
                  <a:lnTo>
                    <a:pt x="206933" y="94932"/>
                  </a:lnTo>
                  <a:lnTo>
                    <a:pt x="206095" y="94297"/>
                  </a:lnTo>
                  <a:lnTo>
                    <a:pt x="206095" y="95948"/>
                  </a:lnTo>
                  <a:lnTo>
                    <a:pt x="205193" y="96583"/>
                  </a:lnTo>
                  <a:lnTo>
                    <a:pt x="205079" y="96710"/>
                  </a:lnTo>
                  <a:lnTo>
                    <a:pt x="204241" y="96964"/>
                  </a:lnTo>
                  <a:lnTo>
                    <a:pt x="204025" y="97053"/>
                  </a:lnTo>
                  <a:lnTo>
                    <a:pt x="204025" y="98361"/>
                  </a:lnTo>
                  <a:lnTo>
                    <a:pt x="203619" y="98234"/>
                  </a:lnTo>
                  <a:lnTo>
                    <a:pt x="203758" y="98234"/>
                  </a:lnTo>
                  <a:lnTo>
                    <a:pt x="203822" y="97980"/>
                  </a:lnTo>
                  <a:lnTo>
                    <a:pt x="203949" y="98107"/>
                  </a:lnTo>
                  <a:lnTo>
                    <a:pt x="204025" y="98361"/>
                  </a:lnTo>
                  <a:lnTo>
                    <a:pt x="204025" y="97053"/>
                  </a:lnTo>
                  <a:lnTo>
                    <a:pt x="203619" y="97218"/>
                  </a:lnTo>
                  <a:lnTo>
                    <a:pt x="203619" y="96202"/>
                  </a:lnTo>
                  <a:lnTo>
                    <a:pt x="203619" y="95694"/>
                  </a:lnTo>
                  <a:lnTo>
                    <a:pt x="204241" y="95694"/>
                  </a:lnTo>
                  <a:lnTo>
                    <a:pt x="204851" y="95567"/>
                  </a:lnTo>
                  <a:lnTo>
                    <a:pt x="205409" y="95567"/>
                  </a:lnTo>
                  <a:lnTo>
                    <a:pt x="205828" y="95694"/>
                  </a:lnTo>
                  <a:lnTo>
                    <a:pt x="206095" y="95948"/>
                  </a:lnTo>
                  <a:lnTo>
                    <a:pt x="206095" y="94297"/>
                  </a:lnTo>
                  <a:lnTo>
                    <a:pt x="206362" y="93662"/>
                  </a:lnTo>
                  <a:lnTo>
                    <a:pt x="206463" y="93408"/>
                  </a:lnTo>
                  <a:lnTo>
                    <a:pt x="206514" y="93281"/>
                  </a:lnTo>
                  <a:lnTo>
                    <a:pt x="206654" y="92519"/>
                  </a:lnTo>
                  <a:lnTo>
                    <a:pt x="206514" y="92011"/>
                  </a:lnTo>
                  <a:lnTo>
                    <a:pt x="206997" y="90995"/>
                  </a:lnTo>
                  <a:lnTo>
                    <a:pt x="207302" y="90360"/>
                  </a:lnTo>
                  <a:lnTo>
                    <a:pt x="207340" y="89852"/>
                  </a:lnTo>
                  <a:lnTo>
                    <a:pt x="207289" y="88836"/>
                  </a:lnTo>
                  <a:lnTo>
                    <a:pt x="206438" y="87947"/>
                  </a:lnTo>
                  <a:lnTo>
                    <a:pt x="206324" y="87820"/>
                  </a:lnTo>
                  <a:lnTo>
                    <a:pt x="205486" y="87947"/>
                  </a:lnTo>
                  <a:lnTo>
                    <a:pt x="204724" y="87439"/>
                  </a:lnTo>
                  <a:lnTo>
                    <a:pt x="204089" y="86525"/>
                  </a:lnTo>
                  <a:lnTo>
                    <a:pt x="204089" y="90614"/>
                  </a:lnTo>
                  <a:lnTo>
                    <a:pt x="204025" y="93662"/>
                  </a:lnTo>
                  <a:lnTo>
                    <a:pt x="203822" y="93408"/>
                  </a:lnTo>
                  <a:lnTo>
                    <a:pt x="203949" y="93408"/>
                  </a:lnTo>
                  <a:lnTo>
                    <a:pt x="204025" y="93662"/>
                  </a:lnTo>
                  <a:lnTo>
                    <a:pt x="204025" y="90563"/>
                  </a:lnTo>
                  <a:lnTo>
                    <a:pt x="203822" y="90360"/>
                  </a:lnTo>
                  <a:lnTo>
                    <a:pt x="203403" y="89852"/>
                  </a:lnTo>
                  <a:lnTo>
                    <a:pt x="203682" y="89852"/>
                  </a:lnTo>
                  <a:lnTo>
                    <a:pt x="203949" y="90233"/>
                  </a:lnTo>
                  <a:lnTo>
                    <a:pt x="204089" y="90614"/>
                  </a:lnTo>
                  <a:lnTo>
                    <a:pt x="204089" y="86525"/>
                  </a:lnTo>
                  <a:lnTo>
                    <a:pt x="204444" y="86296"/>
                  </a:lnTo>
                  <a:lnTo>
                    <a:pt x="204927" y="86296"/>
                  </a:lnTo>
                  <a:lnTo>
                    <a:pt x="205486" y="86423"/>
                  </a:lnTo>
                  <a:lnTo>
                    <a:pt x="206095" y="86804"/>
                  </a:lnTo>
                  <a:lnTo>
                    <a:pt x="206730" y="86804"/>
                  </a:lnTo>
                  <a:lnTo>
                    <a:pt x="207568" y="86550"/>
                  </a:lnTo>
                  <a:lnTo>
                    <a:pt x="208114" y="86296"/>
                  </a:lnTo>
                  <a:lnTo>
                    <a:pt x="208394" y="86169"/>
                  </a:lnTo>
                  <a:lnTo>
                    <a:pt x="208953" y="86042"/>
                  </a:lnTo>
                  <a:lnTo>
                    <a:pt x="209219" y="85661"/>
                  </a:lnTo>
                  <a:lnTo>
                    <a:pt x="209219" y="85280"/>
                  </a:lnTo>
                  <a:lnTo>
                    <a:pt x="209219" y="85153"/>
                  </a:lnTo>
                  <a:lnTo>
                    <a:pt x="208534" y="85280"/>
                  </a:lnTo>
                  <a:lnTo>
                    <a:pt x="207632" y="84772"/>
                  </a:lnTo>
                  <a:lnTo>
                    <a:pt x="206514" y="83629"/>
                  </a:lnTo>
                  <a:lnTo>
                    <a:pt x="206514" y="83248"/>
                  </a:lnTo>
                  <a:lnTo>
                    <a:pt x="206654" y="82867"/>
                  </a:lnTo>
                  <a:lnTo>
                    <a:pt x="206933" y="82613"/>
                  </a:lnTo>
                  <a:lnTo>
                    <a:pt x="207568" y="81851"/>
                  </a:lnTo>
                  <a:lnTo>
                    <a:pt x="208241" y="81089"/>
                  </a:lnTo>
                  <a:lnTo>
                    <a:pt x="208597" y="80454"/>
                  </a:lnTo>
                  <a:lnTo>
                    <a:pt x="208597" y="79946"/>
                  </a:lnTo>
                  <a:lnTo>
                    <a:pt x="209016" y="79692"/>
                  </a:lnTo>
                  <a:lnTo>
                    <a:pt x="209702" y="79692"/>
                  </a:lnTo>
                  <a:lnTo>
                    <a:pt x="209918" y="79565"/>
                  </a:lnTo>
                  <a:lnTo>
                    <a:pt x="210045" y="79057"/>
                  </a:lnTo>
                  <a:lnTo>
                    <a:pt x="207899" y="78676"/>
                  </a:lnTo>
                  <a:lnTo>
                    <a:pt x="207772" y="78676"/>
                  </a:lnTo>
                  <a:lnTo>
                    <a:pt x="207492" y="78422"/>
                  </a:lnTo>
                  <a:lnTo>
                    <a:pt x="207492" y="78295"/>
                  </a:lnTo>
                  <a:lnTo>
                    <a:pt x="207492" y="78168"/>
                  </a:lnTo>
                  <a:lnTo>
                    <a:pt x="207772" y="77914"/>
                  </a:lnTo>
                  <a:lnTo>
                    <a:pt x="208394" y="77660"/>
                  </a:lnTo>
                  <a:lnTo>
                    <a:pt x="208661" y="77406"/>
                  </a:lnTo>
                  <a:lnTo>
                    <a:pt x="208534" y="76898"/>
                  </a:lnTo>
                  <a:lnTo>
                    <a:pt x="207975" y="76390"/>
                  </a:lnTo>
                  <a:lnTo>
                    <a:pt x="208394" y="76263"/>
                  </a:lnTo>
                  <a:lnTo>
                    <a:pt x="208737" y="76009"/>
                  </a:lnTo>
                  <a:lnTo>
                    <a:pt x="208876" y="75882"/>
                  </a:lnTo>
                  <a:lnTo>
                    <a:pt x="209016" y="75755"/>
                  </a:lnTo>
                  <a:lnTo>
                    <a:pt x="208051" y="74612"/>
                  </a:lnTo>
                  <a:lnTo>
                    <a:pt x="207695" y="73723"/>
                  </a:lnTo>
                  <a:lnTo>
                    <a:pt x="207975" y="73088"/>
                  </a:lnTo>
                  <a:lnTo>
                    <a:pt x="207835" y="72326"/>
                  </a:lnTo>
                  <a:lnTo>
                    <a:pt x="208318" y="71945"/>
                  </a:lnTo>
                  <a:lnTo>
                    <a:pt x="209435" y="71564"/>
                  </a:lnTo>
                  <a:lnTo>
                    <a:pt x="209499" y="72580"/>
                  </a:lnTo>
                  <a:lnTo>
                    <a:pt x="209638" y="72834"/>
                  </a:lnTo>
                  <a:lnTo>
                    <a:pt x="210197" y="72580"/>
                  </a:lnTo>
                  <a:lnTo>
                    <a:pt x="210680" y="72453"/>
                  </a:lnTo>
                  <a:lnTo>
                    <a:pt x="213652" y="72453"/>
                  </a:lnTo>
                  <a:lnTo>
                    <a:pt x="214490" y="71945"/>
                  </a:lnTo>
                  <a:lnTo>
                    <a:pt x="214718" y="71564"/>
                  </a:lnTo>
                  <a:lnTo>
                    <a:pt x="215036" y="71056"/>
                  </a:lnTo>
                  <a:lnTo>
                    <a:pt x="215734" y="71437"/>
                  </a:lnTo>
                  <a:lnTo>
                    <a:pt x="216420" y="71437"/>
                  </a:lnTo>
                  <a:lnTo>
                    <a:pt x="217119" y="71183"/>
                  </a:lnTo>
                  <a:lnTo>
                    <a:pt x="217538" y="71945"/>
                  </a:lnTo>
                  <a:lnTo>
                    <a:pt x="218160" y="72072"/>
                  </a:lnTo>
                  <a:lnTo>
                    <a:pt x="218986" y="71564"/>
                  </a:lnTo>
                  <a:lnTo>
                    <a:pt x="219748" y="71183"/>
                  </a:lnTo>
                  <a:lnTo>
                    <a:pt x="220014" y="71056"/>
                  </a:lnTo>
                  <a:lnTo>
                    <a:pt x="221284" y="70421"/>
                  </a:lnTo>
                  <a:lnTo>
                    <a:pt x="221957" y="71437"/>
                  </a:lnTo>
                  <a:lnTo>
                    <a:pt x="222592" y="72072"/>
                  </a:lnTo>
                  <a:lnTo>
                    <a:pt x="223139" y="72072"/>
                  </a:lnTo>
                  <a:lnTo>
                    <a:pt x="223278" y="72199"/>
                  </a:lnTo>
                  <a:lnTo>
                    <a:pt x="227711" y="69151"/>
                  </a:lnTo>
                  <a:lnTo>
                    <a:pt x="228130" y="70421"/>
                  </a:lnTo>
                  <a:lnTo>
                    <a:pt x="228549" y="71437"/>
                  </a:lnTo>
                  <a:lnTo>
                    <a:pt x="228955" y="72072"/>
                  </a:lnTo>
                  <a:lnTo>
                    <a:pt x="229374" y="71945"/>
                  </a:lnTo>
                  <a:lnTo>
                    <a:pt x="230200" y="69532"/>
                  </a:lnTo>
                  <a:lnTo>
                    <a:pt x="230352" y="69278"/>
                  </a:lnTo>
                  <a:lnTo>
                    <a:pt x="230517" y="69151"/>
                  </a:lnTo>
                  <a:lnTo>
                    <a:pt x="230695" y="69024"/>
                  </a:lnTo>
                  <a:lnTo>
                    <a:pt x="231254" y="68770"/>
                  </a:lnTo>
                  <a:lnTo>
                    <a:pt x="231381" y="68516"/>
                  </a:lnTo>
                  <a:lnTo>
                    <a:pt x="231622" y="68643"/>
                  </a:lnTo>
                  <a:lnTo>
                    <a:pt x="231736" y="69278"/>
                  </a:lnTo>
                  <a:lnTo>
                    <a:pt x="231863" y="69532"/>
                  </a:lnTo>
                  <a:lnTo>
                    <a:pt x="231863" y="69913"/>
                  </a:lnTo>
                  <a:lnTo>
                    <a:pt x="232422" y="70421"/>
                  </a:lnTo>
                  <a:lnTo>
                    <a:pt x="233172" y="70294"/>
                  </a:lnTo>
                  <a:lnTo>
                    <a:pt x="234149" y="69532"/>
                  </a:lnTo>
                  <a:lnTo>
                    <a:pt x="234784" y="69913"/>
                  </a:lnTo>
                  <a:lnTo>
                    <a:pt x="237883" y="67500"/>
                  </a:lnTo>
                  <a:lnTo>
                    <a:pt x="238861" y="69278"/>
                  </a:lnTo>
                  <a:lnTo>
                    <a:pt x="239763" y="69278"/>
                  </a:lnTo>
                  <a:lnTo>
                    <a:pt x="240588" y="67627"/>
                  </a:lnTo>
                  <a:lnTo>
                    <a:pt x="241147" y="67754"/>
                  </a:lnTo>
                  <a:lnTo>
                    <a:pt x="241642" y="67754"/>
                  </a:lnTo>
                  <a:lnTo>
                    <a:pt x="241846" y="67627"/>
                  </a:lnTo>
                  <a:lnTo>
                    <a:pt x="242049" y="67500"/>
                  </a:lnTo>
                  <a:lnTo>
                    <a:pt x="242468" y="66865"/>
                  </a:lnTo>
                  <a:lnTo>
                    <a:pt x="243090" y="66230"/>
                  </a:lnTo>
                  <a:lnTo>
                    <a:pt x="244335" y="66484"/>
                  </a:lnTo>
                  <a:lnTo>
                    <a:pt x="244665" y="66230"/>
                  </a:lnTo>
                  <a:lnTo>
                    <a:pt x="245313" y="65722"/>
                  </a:lnTo>
                  <a:lnTo>
                    <a:pt x="245999" y="63690"/>
                  </a:lnTo>
                  <a:lnTo>
                    <a:pt x="247243" y="62928"/>
                  </a:lnTo>
                  <a:lnTo>
                    <a:pt x="248285" y="61404"/>
                  </a:lnTo>
                  <a:lnTo>
                    <a:pt x="249110" y="59372"/>
                  </a:lnTo>
                  <a:lnTo>
                    <a:pt x="249250" y="59372"/>
                  </a:lnTo>
                  <a:lnTo>
                    <a:pt x="249466" y="59499"/>
                  </a:lnTo>
                  <a:lnTo>
                    <a:pt x="249732" y="59753"/>
                  </a:lnTo>
                  <a:lnTo>
                    <a:pt x="250088" y="60388"/>
                  </a:lnTo>
                  <a:lnTo>
                    <a:pt x="250774" y="61277"/>
                  </a:lnTo>
                  <a:lnTo>
                    <a:pt x="250863" y="60388"/>
                  </a:lnTo>
                  <a:lnTo>
                    <a:pt x="250774" y="59372"/>
                  </a:lnTo>
                  <a:lnTo>
                    <a:pt x="250634" y="58864"/>
                  </a:lnTo>
                  <a:lnTo>
                    <a:pt x="249948" y="58102"/>
                  </a:lnTo>
                  <a:lnTo>
                    <a:pt x="250088" y="56451"/>
                  </a:lnTo>
                  <a:lnTo>
                    <a:pt x="250431" y="55943"/>
                  </a:lnTo>
                  <a:lnTo>
                    <a:pt x="250774" y="55435"/>
                  </a:lnTo>
                  <a:lnTo>
                    <a:pt x="250952" y="55181"/>
                  </a:lnTo>
                  <a:lnTo>
                    <a:pt x="251129" y="54927"/>
                  </a:lnTo>
                  <a:lnTo>
                    <a:pt x="251980" y="54419"/>
                  </a:lnTo>
                  <a:lnTo>
                    <a:pt x="253060" y="53784"/>
                  </a:lnTo>
                  <a:lnTo>
                    <a:pt x="253288" y="53149"/>
                  </a:lnTo>
                  <a:lnTo>
                    <a:pt x="253238" y="52133"/>
                  </a:lnTo>
                  <a:lnTo>
                    <a:pt x="253060" y="51625"/>
                  </a:lnTo>
                  <a:lnTo>
                    <a:pt x="252501" y="50609"/>
                  </a:lnTo>
                  <a:lnTo>
                    <a:pt x="252234" y="50228"/>
                  </a:lnTo>
                  <a:lnTo>
                    <a:pt x="252653" y="49212"/>
                  </a:lnTo>
                  <a:lnTo>
                    <a:pt x="252920" y="48831"/>
                  </a:lnTo>
                  <a:lnTo>
                    <a:pt x="252920" y="48450"/>
                  </a:lnTo>
                  <a:lnTo>
                    <a:pt x="252653" y="48196"/>
                  </a:lnTo>
                  <a:lnTo>
                    <a:pt x="252653" y="45402"/>
                  </a:lnTo>
                  <a:lnTo>
                    <a:pt x="253276" y="45275"/>
                  </a:lnTo>
                  <a:lnTo>
                    <a:pt x="254101" y="45275"/>
                  </a:lnTo>
                  <a:lnTo>
                    <a:pt x="254520" y="45402"/>
                  </a:lnTo>
                  <a:lnTo>
                    <a:pt x="254685" y="45275"/>
                  </a:lnTo>
                  <a:lnTo>
                    <a:pt x="254863" y="45148"/>
                  </a:lnTo>
                  <a:lnTo>
                    <a:pt x="255143" y="44386"/>
                  </a:lnTo>
                  <a:lnTo>
                    <a:pt x="254647" y="43878"/>
                  </a:lnTo>
                  <a:lnTo>
                    <a:pt x="254520" y="43751"/>
                  </a:lnTo>
                  <a:lnTo>
                    <a:pt x="253682" y="43751"/>
                  </a:lnTo>
                  <a:lnTo>
                    <a:pt x="253276" y="43878"/>
                  </a:lnTo>
                  <a:lnTo>
                    <a:pt x="252717" y="43624"/>
                  </a:lnTo>
                  <a:lnTo>
                    <a:pt x="252031" y="42735"/>
                  </a:lnTo>
                  <a:lnTo>
                    <a:pt x="253276" y="42100"/>
                  </a:lnTo>
                  <a:lnTo>
                    <a:pt x="254647" y="42100"/>
                  </a:lnTo>
                  <a:lnTo>
                    <a:pt x="255143" y="41846"/>
                  </a:lnTo>
                  <a:lnTo>
                    <a:pt x="255549" y="41338"/>
                  </a:lnTo>
                  <a:close/>
                </a:path>
                <a:path w="592455" h="117475">
                  <a:moveTo>
                    <a:pt x="372541" y="26339"/>
                  </a:moveTo>
                  <a:lnTo>
                    <a:pt x="372249" y="26339"/>
                  </a:lnTo>
                  <a:lnTo>
                    <a:pt x="371983" y="26212"/>
                  </a:lnTo>
                  <a:lnTo>
                    <a:pt x="371703" y="25958"/>
                  </a:lnTo>
                  <a:lnTo>
                    <a:pt x="371259" y="24688"/>
                  </a:lnTo>
                  <a:lnTo>
                    <a:pt x="371170" y="24307"/>
                  </a:lnTo>
                  <a:lnTo>
                    <a:pt x="371144" y="24180"/>
                  </a:lnTo>
                  <a:lnTo>
                    <a:pt x="370738" y="23926"/>
                  </a:lnTo>
                  <a:lnTo>
                    <a:pt x="370039" y="24307"/>
                  </a:lnTo>
                  <a:lnTo>
                    <a:pt x="369620" y="23926"/>
                  </a:lnTo>
                  <a:lnTo>
                    <a:pt x="369417" y="23672"/>
                  </a:lnTo>
                  <a:lnTo>
                    <a:pt x="369366" y="23037"/>
                  </a:lnTo>
                  <a:lnTo>
                    <a:pt x="369265" y="22783"/>
                  </a:lnTo>
                  <a:lnTo>
                    <a:pt x="369201" y="22021"/>
                  </a:lnTo>
                  <a:lnTo>
                    <a:pt x="367677" y="21132"/>
                  </a:lnTo>
                  <a:lnTo>
                    <a:pt x="366991" y="20497"/>
                  </a:lnTo>
                  <a:lnTo>
                    <a:pt x="367106" y="19989"/>
                  </a:lnTo>
                  <a:lnTo>
                    <a:pt x="367207" y="19354"/>
                  </a:lnTo>
                  <a:lnTo>
                    <a:pt x="367271" y="19227"/>
                  </a:lnTo>
                  <a:lnTo>
                    <a:pt x="367182" y="17322"/>
                  </a:lnTo>
                  <a:lnTo>
                    <a:pt x="367131" y="17195"/>
                  </a:lnTo>
                  <a:lnTo>
                    <a:pt x="366991" y="17322"/>
                  </a:lnTo>
                  <a:lnTo>
                    <a:pt x="366585" y="18084"/>
                  </a:lnTo>
                  <a:lnTo>
                    <a:pt x="366471" y="18465"/>
                  </a:lnTo>
                  <a:lnTo>
                    <a:pt x="366268" y="19735"/>
                  </a:lnTo>
                  <a:lnTo>
                    <a:pt x="366166" y="20497"/>
                  </a:lnTo>
                  <a:lnTo>
                    <a:pt x="365810" y="21005"/>
                  </a:lnTo>
                  <a:lnTo>
                    <a:pt x="365264" y="21132"/>
                  </a:lnTo>
                  <a:lnTo>
                    <a:pt x="365594" y="20497"/>
                  </a:lnTo>
                  <a:lnTo>
                    <a:pt x="365493" y="19100"/>
                  </a:lnTo>
                  <a:lnTo>
                    <a:pt x="365264" y="18592"/>
                  </a:lnTo>
                  <a:lnTo>
                    <a:pt x="363397" y="16306"/>
                  </a:lnTo>
                  <a:lnTo>
                    <a:pt x="364070" y="15163"/>
                  </a:lnTo>
                  <a:lnTo>
                    <a:pt x="364909" y="14401"/>
                  </a:lnTo>
                  <a:lnTo>
                    <a:pt x="365239" y="14274"/>
                  </a:lnTo>
                  <a:lnTo>
                    <a:pt x="365887" y="14020"/>
                  </a:lnTo>
                  <a:lnTo>
                    <a:pt x="365607" y="13385"/>
                  </a:lnTo>
                  <a:lnTo>
                    <a:pt x="365328" y="13004"/>
                  </a:lnTo>
                  <a:lnTo>
                    <a:pt x="365048" y="12877"/>
                  </a:lnTo>
                  <a:lnTo>
                    <a:pt x="364426" y="12877"/>
                  </a:lnTo>
                  <a:lnTo>
                    <a:pt x="363601" y="12623"/>
                  </a:lnTo>
                  <a:lnTo>
                    <a:pt x="363181" y="13893"/>
                  </a:lnTo>
                  <a:lnTo>
                    <a:pt x="362153" y="14274"/>
                  </a:lnTo>
                  <a:lnTo>
                    <a:pt x="360476" y="13639"/>
                  </a:lnTo>
                  <a:lnTo>
                    <a:pt x="359930" y="14274"/>
                  </a:lnTo>
                  <a:lnTo>
                    <a:pt x="359448" y="14274"/>
                  </a:lnTo>
                  <a:lnTo>
                    <a:pt x="359029" y="13893"/>
                  </a:lnTo>
                  <a:lnTo>
                    <a:pt x="358203" y="13258"/>
                  </a:lnTo>
                  <a:lnTo>
                    <a:pt x="357365" y="12369"/>
                  </a:lnTo>
                  <a:lnTo>
                    <a:pt x="354876" y="12623"/>
                  </a:lnTo>
                  <a:lnTo>
                    <a:pt x="354177" y="12623"/>
                  </a:lnTo>
                  <a:lnTo>
                    <a:pt x="353072" y="12750"/>
                  </a:lnTo>
                  <a:lnTo>
                    <a:pt x="352653" y="12877"/>
                  </a:lnTo>
                  <a:lnTo>
                    <a:pt x="352374" y="13004"/>
                  </a:lnTo>
                  <a:lnTo>
                    <a:pt x="350431" y="13639"/>
                  </a:lnTo>
                  <a:lnTo>
                    <a:pt x="349186" y="14655"/>
                  </a:lnTo>
                  <a:lnTo>
                    <a:pt x="348729" y="15925"/>
                  </a:lnTo>
                  <a:lnTo>
                    <a:pt x="348653" y="16306"/>
                  </a:lnTo>
                  <a:lnTo>
                    <a:pt x="348767" y="18465"/>
                  </a:lnTo>
                  <a:lnTo>
                    <a:pt x="348627" y="18592"/>
                  </a:lnTo>
                  <a:lnTo>
                    <a:pt x="347535" y="17195"/>
                  </a:lnTo>
                  <a:lnTo>
                    <a:pt x="347256" y="16941"/>
                  </a:lnTo>
                  <a:lnTo>
                    <a:pt x="346976" y="16941"/>
                  </a:lnTo>
                  <a:lnTo>
                    <a:pt x="346087" y="18592"/>
                  </a:lnTo>
                  <a:lnTo>
                    <a:pt x="345516" y="19862"/>
                  </a:lnTo>
                  <a:lnTo>
                    <a:pt x="344970" y="19989"/>
                  </a:lnTo>
                  <a:lnTo>
                    <a:pt x="344627" y="20370"/>
                  </a:lnTo>
                  <a:lnTo>
                    <a:pt x="344271" y="21424"/>
                  </a:lnTo>
                  <a:lnTo>
                    <a:pt x="344271" y="23291"/>
                  </a:lnTo>
                  <a:lnTo>
                    <a:pt x="344271" y="23672"/>
                  </a:lnTo>
                  <a:lnTo>
                    <a:pt x="343852" y="24307"/>
                  </a:lnTo>
                  <a:lnTo>
                    <a:pt x="343852" y="23037"/>
                  </a:lnTo>
                  <a:lnTo>
                    <a:pt x="344271" y="23291"/>
                  </a:lnTo>
                  <a:lnTo>
                    <a:pt x="344271" y="21424"/>
                  </a:lnTo>
                  <a:lnTo>
                    <a:pt x="344068" y="22021"/>
                  </a:lnTo>
                  <a:lnTo>
                    <a:pt x="343662" y="22148"/>
                  </a:lnTo>
                  <a:lnTo>
                    <a:pt x="343166" y="22402"/>
                  </a:lnTo>
                  <a:lnTo>
                    <a:pt x="342366" y="23291"/>
                  </a:lnTo>
                  <a:lnTo>
                    <a:pt x="342226" y="23672"/>
                  </a:lnTo>
                  <a:lnTo>
                    <a:pt x="342188" y="24053"/>
                  </a:lnTo>
                  <a:lnTo>
                    <a:pt x="342061" y="24815"/>
                  </a:lnTo>
                  <a:lnTo>
                    <a:pt x="341642" y="25323"/>
                  </a:lnTo>
                  <a:lnTo>
                    <a:pt x="340944" y="25323"/>
                  </a:lnTo>
                  <a:lnTo>
                    <a:pt x="340741" y="26339"/>
                  </a:lnTo>
                  <a:lnTo>
                    <a:pt x="340334" y="27609"/>
                  </a:lnTo>
                  <a:lnTo>
                    <a:pt x="339915" y="28371"/>
                  </a:lnTo>
                  <a:lnTo>
                    <a:pt x="372541" y="28371"/>
                  </a:lnTo>
                  <a:lnTo>
                    <a:pt x="372541" y="26339"/>
                  </a:lnTo>
                  <a:close/>
                </a:path>
                <a:path w="592455" h="117475">
                  <a:moveTo>
                    <a:pt x="372732" y="72694"/>
                  </a:moveTo>
                  <a:lnTo>
                    <a:pt x="372719" y="72059"/>
                  </a:lnTo>
                  <a:lnTo>
                    <a:pt x="372541" y="71805"/>
                  </a:lnTo>
                  <a:lnTo>
                    <a:pt x="371830" y="71805"/>
                  </a:lnTo>
                  <a:lnTo>
                    <a:pt x="371576" y="71424"/>
                  </a:lnTo>
                  <a:lnTo>
                    <a:pt x="371487" y="70281"/>
                  </a:lnTo>
                  <a:lnTo>
                    <a:pt x="371475" y="70027"/>
                  </a:lnTo>
                  <a:lnTo>
                    <a:pt x="371487" y="68122"/>
                  </a:lnTo>
                  <a:lnTo>
                    <a:pt x="371856" y="67233"/>
                  </a:lnTo>
                  <a:lnTo>
                    <a:pt x="371779" y="65836"/>
                  </a:lnTo>
                  <a:lnTo>
                    <a:pt x="371665" y="65582"/>
                  </a:lnTo>
                  <a:lnTo>
                    <a:pt x="371284" y="65074"/>
                  </a:lnTo>
                  <a:lnTo>
                    <a:pt x="371284" y="67741"/>
                  </a:lnTo>
                  <a:lnTo>
                    <a:pt x="370662" y="67894"/>
                  </a:lnTo>
                  <a:lnTo>
                    <a:pt x="370662" y="70154"/>
                  </a:lnTo>
                  <a:lnTo>
                    <a:pt x="370319" y="70243"/>
                  </a:lnTo>
                  <a:lnTo>
                    <a:pt x="370319" y="72059"/>
                  </a:lnTo>
                  <a:lnTo>
                    <a:pt x="370243" y="72440"/>
                  </a:lnTo>
                  <a:lnTo>
                    <a:pt x="370039" y="71805"/>
                  </a:lnTo>
                  <a:lnTo>
                    <a:pt x="370319" y="72059"/>
                  </a:lnTo>
                  <a:lnTo>
                    <a:pt x="370319" y="70243"/>
                  </a:lnTo>
                  <a:lnTo>
                    <a:pt x="370103" y="70281"/>
                  </a:lnTo>
                  <a:lnTo>
                    <a:pt x="369836" y="70281"/>
                  </a:lnTo>
                  <a:lnTo>
                    <a:pt x="369836" y="70027"/>
                  </a:lnTo>
                  <a:lnTo>
                    <a:pt x="370662" y="70154"/>
                  </a:lnTo>
                  <a:lnTo>
                    <a:pt x="370662" y="67894"/>
                  </a:lnTo>
                  <a:lnTo>
                    <a:pt x="369620" y="68122"/>
                  </a:lnTo>
                  <a:lnTo>
                    <a:pt x="369760" y="67868"/>
                  </a:lnTo>
                  <a:lnTo>
                    <a:pt x="369836" y="66471"/>
                  </a:lnTo>
                  <a:lnTo>
                    <a:pt x="369620" y="66217"/>
                  </a:lnTo>
                  <a:lnTo>
                    <a:pt x="370039" y="65836"/>
                  </a:lnTo>
                  <a:lnTo>
                    <a:pt x="370166" y="65963"/>
                  </a:lnTo>
                  <a:lnTo>
                    <a:pt x="370243" y="66598"/>
                  </a:lnTo>
                  <a:lnTo>
                    <a:pt x="371284" y="67741"/>
                  </a:lnTo>
                  <a:lnTo>
                    <a:pt x="371284" y="65074"/>
                  </a:lnTo>
                  <a:lnTo>
                    <a:pt x="371005" y="64693"/>
                  </a:lnTo>
                  <a:lnTo>
                    <a:pt x="369620" y="64185"/>
                  </a:lnTo>
                  <a:lnTo>
                    <a:pt x="369798" y="63677"/>
                  </a:lnTo>
                  <a:lnTo>
                    <a:pt x="369684" y="62661"/>
                  </a:lnTo>
                  <a:lnTo>
                    <a:pt x="368998" y="61899"/>
                  </a:lnTo>
                  <a:lnTo>
                    <a:pt x="370103" y="60883"/>
                  </a:lnTo>
                  <a:lnTo>
                    <a:pt x="370535" y="59994"/>
                  </a:lnTo>
                  <a:lnTo>
                    <a:pt x="370560" y="58851"/>
                  </a:lnTo>
                  <a:lnTo>
                    <a:pt x="370662" y="58724"/>
                  </a:lnTo>
                  <a:lnTo>
                    <a:pt x="371221" y="58724"/>
                  </a:lnTo>
                  <a:lnTo>
                    <a:pt x="371284" y="58343"/>
                  </a:lnTo>
                  <a:lnTo>
                    <a:pt x="370916" y="57962"/>
                  </a:lnTo>
                  <a:lnTo>
                    <a:pt x="370662" y="57708"/>
                  </a:lnTo>
                  <a:lnTo>
                    <a:pt x="370039" y="57708"/>
                  </a:lnTo>
                  <a:lnTo>
                    <a:pt x="369620" y="57962"/>
                  </a:lnTo>
                  <a:lnTo>
                    <a:pt x="369265" y="57835"/>
                  </a:lnTo>
                  <a:lnTo>
                    <a:pt x="368998" y="57327"/>
                  </a:lnTo>
                  <a:lnTo>
                    <a:pt x="369684" y="56692"/>
                  </a:lnTo>
                  <a:lnTo>
                    <a:pt x="370662" y="56311"/>
                  </a:lnTo>
                  <a:lnTo>
                    <a:pt x="371640" y="56311"/>
                  </a:lnTo>
                  <a:lnTo>
                    <a:pt x="371983" y="56057"/>
                  </a:lnTo>
                  <a:lnTo>
                    <a:pt x="372071" y="55803"/>
                  </a:lnTo>
                  <a:lnTo>
                    <a:pt x="371983" y="55168"/>
                  </a:lnTo>
                  <a:lnTo>
                    <a:pt x="371703" y="54914"/>
                  </a:lnTo>
                  <a:lnTo>
                    <a:pt x="371284" y="54787"/>
                  </a:lnTo>
                  <a:lnTo>
                    <a:pt x="370878" y="54787"/>
                  </a:lnTo>
                  <a:lnTo>
                    <a:pt x="370243" y="54533"/>
                  </a:lnTo>
                  <a:lnTo>
                    <a:pt x="369138" y="54279"/>
                  </a:lnTo>
                  <a:lnTo>
                    <a:pt x="368719" y="53898"/>
                  </a:lnTo>
                  <a:lnTo>
                    <a:pt x="368998" y="53390"/>
                  </a:lnTo>
                  <a:lnTo>
                    <a:pt x="370243" y="53390"/>
                  </a:lnTo>
                  <a:lnTo>
                    <a:pt x="371081" y="52882"/>
                  </a:lnTo>
                  <a:lnTo>
                    <a:pt x="371487" y="52120"/>
                  </a:lnTo>
                  <a:lnTo>
                    <a:pt x="371703" y="50850"/>
                  </a:lnTo>
                  <a:lnTo>
                    <a:pt x="372008" y="49834"/>
                  </a:lnTo>
                  <a:lnTo>
                    <a:pt x="371894" y="48818"/>
                  </a:lnTo>
                  <a:lnTo>
                    <a:pt x="370878" y="46151"/>
                  </a:lnTo>
                  <a:lnTo>
                    <a:pt x="370395" y="45389"/>
                  </a:lnTo>
                  <a:lnTo>
                    <a:pt x="369836" y="45008"/>
                  </a:lnTo>
                  <a:lnTo>
                    <a:pt x="370116" y="44373"/>
                  </a:lnTo>
                  <a:lnTo>
                    <a:pt x="370573" y="43357"/>
                  </a:lnTo>
                  <a:lnTo>
                    <a:pt x="370801" y="42849"/>
                  </a:lnTo>
                  <a:lnTo>
                    <a:pt x="370928" y="41325"/>
                  </a:lnTo>
                  <a:lnTo>
                    <a:pt x="370840" y="41071"/>
                  </a:lnTo>
                  <a:lnTo>
                    <a:pt x="370344" y="40436"/>
                  </a:lnTo>
                  <a:lnTo>
                    <a:pt x="370243" y="40309"/>
                  </a:lnTo>
                  <a:lnTo>
                    <a:pt x="371081" y="39420"/>
                  </a:lnTo>
                  <a:lnTo>
                    <a:pt x="371119" y="38785"/>
                  </a:lnTo>
                  <a:lnTo>
                    <a:pt x="371132" y="38404"/>
                  </a:lnTo>
                  <a:lnTo>
                    <a:pt x="371081" y="38150"/>
                  </a:lnTo>
                  <a:lnTo>
                    <a:pt x="370852" y="37642"/>
                  </a:lnTo>
                  <a:lnTo>
                    <a:pt x="370459" y="36753"/>
                  </a:lnTo>
                  <a:lnTo>
                    <a:pt x="370039" y="37388"/>
                  </a:lnTo>
                  <a:lnTo>
                    <a:pt x="369493" y="37642"/>
                  </a:lnTo>
                  <a:lnTo>
                    <a:pt x="369201" y="37541"/>
                  </a:lnTo>
                  <a:lnTo>
                    <a:pt x="369201" y="39674"/>
                  </a:lnTo>
                  <a:lnTo>
                    <a:pt x="369074" y="39674"/>
                  </a:lnTo>
                  <a:lnTo>
                    <a:pt x="368782" y="39801"/>
                  </a:lnTo>
                  <a:lnTo>
                    <a:pt x="368363" y="40309"/>
                  </a:lnTo>
                  <a:lnTo>
                    <a:pt x="368363" y="39801"/>
                  </a:lnTo>
                  <a:lnTo>
                    <a:pt x="368300" y="39039"/>
                  </a:lnTo>
                  <a:lnTo>
                    <a:pt x="368173" y="38785"/>
                  </a:lnTo>
                  <a:lnTo>
                    <a:pt x="368858" y="39166"/>
                  </a:lnTo>
                  <a:lnTo>
                    <a:pt x="369087" y="39420"/>
                  </a:lnTo>
                  <a:lnTo>
                    <a:pt x="369201" y="39674"/>
                  </a:lnTo>
                  <a:lnTo>
                    <a:pt x="369201" y="37541"/>
                  </a:lnTo>
                  <a:lnTo>
                    <a:pt x="368782" y="37388"/>
                  </a:lnTo>
                  <a:lnTo>
                    <a:pt x="369112" y="36118"/>
                  </a:lnTo>
                  <a:lnTo>
                    <a:pt x="369201" y="35102"/>
                  </a:lnTo>
                  <a:lnTo>
                    <a:pt x="369265" y="34721"/>
                  </a:lnTo>
                  <a:lnTo>
                    <a:pt x="369557" y="34213"/>
                  </a:lnTo>
                  <a:lnTo>
                    <a:pt x="369684" y="34086"/>
                  </a:lnTo>
                  <a:lnTo>
                    <a:pt x="369836" y="34213"/>
                  </a:lnTo>
                  <a:lnTo>
                    <a:pt x="370395" y="34467"/>
                  </a:lnTo>
                  <a:lnTo>
                    <a:pt x="370738" y="35102"/>
                  </a:lnTo>
                  <a:lnTo>
                    <a:pt x="370878" y="35864"/>
                  </a:lnTo>
                  <a:lnTo>
                    <a:pt x="371906" y="34086"/>
                  </a:lnTo>
                  <a:lnTo>
                    <a:pt x="371983" y="33959"/>
                  </a:lnTo>
                  <a:lnTo>
                    <a:pt x="372452" y="31292"/>
                  </a:lnTo>
                  <a:lnTo>
                    <a:pt x="372541" y="28625"/>
                  </a:lnTo>
                  <a:lnTo>
                    <a:pt x="367957" y="28625"/>
                  </a:lnTo>
                  <a:lnTo>
                    <a:pt x="367957" y="43357"/>
                  </a:lnTo>
                  <a:lnTo>
                    <a:pt x="367817" y="43713"/>
                  </a:lnTo>
                  <a:lnTo>
                    <a:pt x="367817" y="75234"/>
                  </a:lnTo>
                  <a:lnTo>
                    <a:pt x="367753" y="75361"/>
                  </a:lnTo>
                  <a:lnTo>
                    <a:pt x="367347" y="75361"/>
                  </a:lnTo>
                  <a:lnTo>
                    <a:pt x="367753" y="74472"/>
                  </a:lnTo>
                  <a:lnTo>
                    <a:pt x="367817" y="75234"/>
                  </a:lnTo>
                  <a:lnTo>
                    <a:pt x="367817" y="43713"/>
                  </a:lnTo>
                  <a:lnTo>
                    <a:pt x="367753" y="43992"/>
                  </a:lnTo>
                  <a:lnTo>
                    <a:pt x="367614" y="44119"/>
                  </a:lnTo>
                  <a:lnTo>
                    <a:pt x="367538" y="44373"/>
                  </a:lnTo>
                  <a:lnTo>
                    <a:pt x="366991" y="43865"/>
                  </a:lnTo>
                  <a:lnTo>
                    <a:pt x="367131" y="43484"/>
                  </a:lnTo>
                  <a:lnTo>
                    <a:pt x="367957" y="43357"/>
                  </a:lnTo>
                  <a:lnTo>
                    <a:pt x="367957" y="28625"/>
                  </a:lnTo>
                  <a:lnTo>
                    <a:pt x="356120" y="28625"/>
                  </a:lnTo>
                  <a:lnTo>
                    <a:pt x="356120" y="102539"/>
                  </a:lnTo>
                  <a:lnTo>
                    <a:pt x="355701" y="102539"/>
                  </a:lnTo>
                  <a:lnTo>
                    <a:pt x="355701" y="102412"/>
                  </a:lnTo>
                  <a:lnTo>
                    <a:pt x="355981" y="102412"/>
                  </a:lnTo>
                  <a:lnTo>
                    <a:pt x="356120" y="102539"/>
                  </a:lnTo>
                  <a:lnTo>
                    <a:pt x="356120" y="28625"/>
                  </a:lnTo>
                  <a:lnTo>
                    <a:pt x="354304" y="28625"/>
                  </a:lnTo>
                  <a:lnTo>
                    <a:pt x="354304" y="99872"/>
                  </a:lnTo>
                  <a:lnTo>
                    <a:pt x="354037" y="100253"/>
                  </a:lnTo>
                  <a:lnTo>
                    <a:pt x="353834" y="99872"/>
                  </a:lnTo>
                  <a:lnTo>
                    <a:pt x="353415" y="99491"/>
                  </a:lnTo>
                  <a:lnTo>
                    <a:pt x="353961" y="99364"/>
                  </a:lnTo>
                  <a:lnTo>
                    <a:pt x="354291" y="99364"/>
                  </a:lnTo>
                  <a:lnTo>
                    <a:pt x="354304" y="99872"/>
                  </a:lnTo>
                  <a:lnTo>
                    <a:pt x="354304" y="28625"/>
                  </a:lnTo>
                  <a:lnTo>
                    <a:pt x="343433" y="28625"/>
                  </a:lnTo>
                  <a:lnTo>
                    <a:pt x="343433" y="46278"/>
                  </a:lnTo>
                  <a:lnTo>
                    <a:pt x="343268" y="48183"/>
                  </a:lnTo>
                  <a:lnTo>
                    <a:pt x="343027" y="48945"/>
                  </a:lnTo>
                  <a:lnTo>
                    <a:pt x="343027" y="50469"/>
                  </a:lnTo>
                  <a:lnTo>
                    <a:pt x="343027" y="50596"/>
                  </a:lnTo>
                  <a:lnTo>
                    <a:pt x="342900" y="50723"/>
                  </a:lnTo>
                  <a:lnTo>
                    <a:pt x="342531" y="50215"/>
                  </a:lnTo>
                  <a:lnTo>
                    <a:pt x="342417" y="49834"/>
                  </a:lnTo>
                  <a:lnTo>
                    <a:pt x="342607" y="50215"/>
                  </a:lnTo>
                  <a:lnTo>
                    <a:pt x="342823" y="50469"/>
                  </a:lnTo>
                  <a:lnTo>
                    <a:pt x="343027" y="50469"/>
                  </a:lnTo>
                  <a:lnTo>
                    <a:pt x="343027" y="48945"/>
                  </a:lnTo>
                  <a:lnTo>
                    <a:pt x="342607" y="48945"/>
                  </a:lnTo>
                  <a:lnTo>
                    <a:pt x="343166" y="46913"/>
                  </a:lnTo>
                  <a:lnTo>
                    <a:pt x="343433" y="46278"/>
                  </a:lnTo>
                  <a:lnTo>
                    <a:pt x="343433" y="28625"/>
                  </a:lnTo>
                  <a:lnTo>
                    <a:pt x="339293" y="28625"/>
                  </a:lnTo>
                  <a:lnTo>
                    <a:pt x="338543" y="28625"/>
                  </a:lnTo>
                  <a:lnTo>
                    <a:pt x="338734" y="29260"/>
                  </a:lnTo>
                  <a:lnTo>
                    <a:pt x="338315" y="30276"/>
                  </a:lnTo>
                  <a:lnTo>
                    <a:pt x="337223" y="31292"/>
                  </a:lnTo>
                  <a:lnTo>
                    <a:pt x="337337" y="31673"/>
                  </a:lnTo>
                  <a:lnTo>
                    <a:pt x="337413" y="32562"/>
                  </a:lnTo>
                  <a:lnTo>
                    <a:pt x="337146" y="32562"/>
                  </a:lnTo>
                  <a:lnTo>
                    <a:pt x="336473" y="33197"/>
                  </a:lnTo>
                  <a:lnTo>
                    <a:pt x="335749" y="33959"/>
                  </a:lnTo>
                  <a:lnTo>
                    <a:pt x="334505" y="36118"/>
                  </a:lnTo>
                  <a:lnTo>
                    <a:pt x="335203" y="36626"/>
                  </a:lnTo>
                  <a:lnTo>
                    <a:pt x="335267" y="36753"/>
                  </a:lnTo>
                  <a:lnTo>
                    <a:pt x="335394" y="37388"/>
                  </a:lnTo>
                  <a:lnTo>
                    <a:pt x="335343" y="37515"/>
                  </a:lnTo>
                  <a:lnTo>
                    <a:pt x="335127" y="37515"/>
                  </a:lnTo>
                  <a:lnTo>
                    <a:pt x="335127" y="62661"/>
                  </a:lnTo>
                  <a:lnTo>
                    <a:pt x="335127" y="64566"/>
                  </a:lnTo>
                  <a:lnTo>
                    <a:pt x="334848" y="64820"/>
                  </a:lnTo>
                  <a:lnTo>
                    <a:pt x="334581" y="64947"/>
                  </a:lnTo>
                  <a:lnTo>
                    <a:pt x="334302" y="64947"/>
                  </a:lnTo>
                  <a:lnTo>
                    <a:pt x="334022" y="64693"/>
                  </a:lnTo>
                  <a:lnTo>
                    <a:pt x="334175" y="64439"/>
                  </a:lnTo>
                  <a:lnTo>
                    <a:pt x="334721" y="64185"/>
                  </a:lnTo>
                  <a:lnTo>
                    <a:pt x="335127" y="64566"/>
                  </a:lnTo>
                  <a:lnTo>
                    <a:pt x="335127" y="62661"/>
                  </a:lnTo>
                  <a:lnTo>
                    <a:pt x="334848" y="63296"/>
                  </a:lnTo>
                  <a:lnTo>
                    <a:pt x="334581" y="63550"/>
                  </a:lnTo>
                  <a:lnTo>
                    <a:pt x="333044" y="64185"/>
                  </a:lnTo>
                  <a:lnTo>
                    <a:pt x="332968" y="63169"/>
                  </a:lnTo>
                  <a:lnTo>
                    <a:pt x="332981" y="61899"/>
                  </a:lnTo>
                  <a:lnTo>
                    <a:pt x="333273" y="61645"/>
                  </a:lnTo>
                  <a:lnTo>
                    <a:pt x="333540" y="62407"/>
                  </a:lnTo>
                  <a:lnTo>
                    <a:pt x="334175" y="62661"/>
                  </a:lnTo>
                  <a:lnTo>
                    <a:pt x="335127" y="62661"/>
                  </a:lnTo>
                  <a:lnTo>
                    <a:pt x="335127" y="37515"/>
                  </a:lnTo>
                  <a:lnTo>
                    <a:pt x="334924" y="37515"/>
                  </a:lnTo>
                  <a:lnTo>
                    <a:pt x="334556" y="37655"/>
                  </a:lnTo>
                  <a:lnTo>
                    <a:pt x="334556" y="59613"/>
                  </a:lnTo>
                  <a:lnTo>
                    <a:pt x="334098" y="60248"/>
                  </a:lnTo>
                  <a:lnTo>
                    <a:pt x="333463" y="60248"/>
                  </a:lnTo>
                  <a:lnTo>
                    <a:pt x="333883" y="58089"/>
                  </a:lnTo>
                  <a:lnTo>
                    <a:pt x="334467" y="58724"/>
                  </a:lnTo>
                  <a:lnTo>
                    <a:pt x="334556" y="59613"/>
                  </a:lnTo>
                  <a:lnTo>
                    <a:pt x="334556" y="37655"/>
                  </a:lnTo>
                  <a:lnTo>
                    <a:pt x="334238" y="37769"/>
                  </a:lnTo>
                  <a:lnTo>
                    <a:pt x="333273" y="38404"/>
                  </a:lnTo>
                  <a:lnTo>
                    <a:pt x="333273" y="37769"/>
                  </a:lnTo>
                  <a:lnTo>
                    <a:pt x="333273" y="37134"/>
                  </a:lnTo>
                  <a:lnTo>
                    <a:pt x="332930" y="36372"/>
                  </a:lnTo>
                  <a:lnTo>
                    <a:pt x="332854" y="71424"/>
                  </a:lnTo>
                  <a:lnTo>
                    <a:pt x="332574" y="71551"/>
                  </a:lnTo>
                  <a:lnTo>
                    <a:pt x="332155" y="71551"/>
                  </a:lnTo>
                  <a:lnTo>
                    <a:pt x="331901" y="71501"/>
                  </a:lnTo>
                  <a:lnTo>
                    <a:pt x="331901" y="72821"/>
                  </a:lnTo>
                  <a:lnTo>
                    <a:pt x="331800" y="73075"/>
                  </a:lnTo>
                  <a:lnTo>
                    <a:pt x="331393" y="73456"/>
                  </a:lnTo>
                  <a:lnTo>
                    <a:pt x="331355" y="73329"/>
                  </a:lnTo>
                  <a:lnTo>
                    <a:pt x="331177" y="72821"/>
                  </a:lnTo>
                  <a:lnTo>
                    <a:pt x="330771" y="72440"/>
                  </a:lnTo>
                  <a:lnTo>
                    <a:pt x="331317" y="72313"/>
                  </a:lnTo>
                  <a:lnTo>
                    <a:pt x="331673" y="72313"/>
                  </a:lnTo>
                  <a:lnTo>
                    <a:pt x="331800" y="72440"/>
                  </a:lnTo>
                  <a:lnTo>
                    <a:pt x="331901" y="72821"/>
                  </a:lnTo>
                  <a:lnTo>
                    <a:pt x="331901" y="71501"/>
                  </a:lnTo>
                  <a:lnTo>
                    <a:pt x="331609" y="71424"/>
                  </a:lnTo>
                  <a:lnTo>
                    <a:pt x="331876" y="71170"/>
                  </a:lnTo>
                  <a:lnTo>
                    <a:pt x="332079" y="71043"/>
                  </a:lnTo>
                  <a:lnTo>
                    <a:pt x="332219" y="71043"/>
                  </a:lnTo>
                  <a:lnTo>
                    <a:pt x="332854" y="71424"/>
                  </a:lnTo>
                  <a:lnTo>
                    <a:pt x="332854" y="36347"/>
                  </a:lnTo>
                  <a:lnTo>
                    <a:pt x="332219" y="36118"/>
                  </a:lnTo>
                  <a:lnTo>
                    <a:pt x="331393" y="37388"/>
                  </a:lnTo>
                  <a:lnTo>
                    <a:pt x="331393" y="71043"/>
                  </a:lnTo>
                  <a:lnTo>
                    <a:pt x="330555" y="70916"/>
                  </a:lnTo>
                  <a:lnTo>
                    <a:pt x="330403" y="70535"/>
                  </a:lnTo>
                  <a:lnTo>
                    <a:pt x="330517" y="70154"/>
                  </a:lnTo>
                  <a:lnTo>
                    <a:pt x="330771" y="69773"/>
                  </a:lnTo>
                  <a:lnTo>
                    <a:pt x="330974" y="70408"/>
                  </a:lnTo>
                  <a:lnTo>
                    <a:pt x="331114" y="70408"/>
                  </a:lnTo>
                  <a:lnTo>
                    <a:pt x="331177" y="70535"/>
                  </a:lnTo>
                  <a:lnTo>
                    <a:pt x="331292" y="70916"/>
                  </a:lnTo>
                  <a:lnTo>
                    <a:pt x="331393" y="71043"/>
                  </a:lnTo>
                  <a:lnTo>
                    <a:pt x="331393" y="37388"/>
                  </a:lnTo>
                  <a:lnTo>
                    <a:pt x="330555" y="37769"/>
                  </a:lnTo>
                  <a:lnTo>
                    <a:pt x="329730" y="37515"/>
                  </a:lnTo>
                  <a:lnTo>
                    <a:pt x="329844" y="38277"/>
                  </a:lnTo>
                  <a:lnTo>
                    <a:pt x="330149" y="39166"/>
                  </a:lnTo>
                  <a:lnTo>
                    <a:pt x="330288" y="39420"/>
                  </a:lnTo>
                  <a:lnTo>
                    <a:pt x="330771" y="39420"/>
                  </a:lnTo>
                  <a:lnTo>
                    <a:pt x="330352" y="39801"/>
                  </a:lnTo>
                  <a:lnTo>
                    <a:pt x="330149" y="39801"/>
                  </a:lnTo>
                  <a:lnTo>
                    <a:pt x="329933" y="39674"/>
                  </a:lnTo>
                  <a:lnTo>
                    <a:pt x="330149" y="39166"/>
                  </a:lnTo>
                  <a:lnTo>
                    <a:pt x="329730" y="39166"/>
                  </a:lnTo>
                  <a:lnTo>
                    <a:pt x="329323" y="39420"/>
                  </a:lnTo>
                  <a:lnTo>
                    <a:pt x="330009" y="40563"/>
                  </a:lnTo>
                  <a:lnTo>
                    <a:pt x="330073" y="41071"/>
                  </a:lnTo>
                  <a:lnTo>
                    <a:pt x="329933" y="41071"/>
                  </a:lnTo>
                  <a:lnTo>
                    <a:pt x="329933" y="73456"/>
                  </a:lnTo>
                  <a:lnTo>
                    <a:pt x="329806" y="74599"/>
                  </a:lnTo>
                  <a:lnTo>
                    <a:pt x="329450" y="74980"/>
                  </a:lnTo>
                  <a:lnTo>
                    <a:pt x="328485" y="74980"/>
                  </a:lnTo>
                  <a:lnTo>
                    <a:pt x="328752" y="74345"/>
                  </a:lnTo>
                  <a:lnTo>
                    <a:pt x="328993" y="73964"/>
                  </a:lnTo>
                  <a:lnTo>
                    <a:pt x="329425" y="73456"/>
                  </a:lnTo>
                  <a:lnTo>
                    <a:pt x="329653" y="73329"/>
                  </a:lnTo>
                  <a:lnTo>
                    <a:pt x="329933" y="73456"/>
                  </a:lnTo>
                  <a:lnTo>
                    <a:pt x="329933" y="41071"/>
                  </a:lnTo>
                  <a:lnTo>
                    <a:pt x="328980" y="41071"/>
                  </a:lnTo>
                  <a:lnTo>
                    <a:pt x="328345" y="40690"/>
                  </a:lnTo>
                  <a:lnTo>
                    <a:pt x="327863" y="40246"/>
                  </a:lnTo>
                  <a:lnTo>
                    <a:pt x="327863" y="42595"/>
                  </a:lnTo>
                  <a:lnTo>
                    <a:pt x="327304" y="42595"/>
                  </a:lnTo>
                  <a:lnTo>
                    <a:pt x="327266" y="42341"/>
                  </a:lnTo>
                  <a:lnTo>
                    <a:pt x="327444" y="42087"/>
                  </a:lnTo>
                  <a:lnTo>
                    <a:pt x="327863" y="42595"/>
                  </a:lnTo>
                  <a:lnTo>
                    <a:pt x="327863" y="40246"/>
                  </a:lnTo>
                  <a:lnTo>
                    <a:pt x="327660" y="40055"/>
                  </a:lnTo>
                  <a:lnTo>
                    <a:pt x="326821" y="41071"/>
                  </a:lnTo>
                  <a:lnTo>
                    <a:pt x="326821" y="49961"/>
                  </a:lnTo>
                  <a:lnTo>
                    <a:pt x="326821" y="50215"/>
                  </a:lnTo>
                  <a:lnTo>
                    <a:pt x="326682" y="50215"/>
                  </a:lnTo>
                  <a:lnTo>
                    <a:pt x="326605" y="49834"/>
                  </a:lnTo>
                  <a:lnTo>
                    <a:pt x="326821" y="49961"/>
                  </a:lnTo>
                  <a:lnTo>
                    <a:pt x="326821" y="41071"/>
                  </a:lnTo>
                  <a:lnTo>
                    <a:pt x="325983" y="42087"/>
                  </a:lnTo>
                  <a:lnTo>
                    <a:pt x="324332" y="44373"/>
                  </a:lnTo>
                  <a:lnTo>
                    <a:pt x="323557" y="42595"/>
                  </a:lnTo>
                  <a:lnTo>
                    <a:pt x="323469" y="42341"/>
                  </a:lnTo>
                  <a:lnTo>
                    <a:pt x="323380" y="41960"/>
                  </a:lnTo>
                  <a:lnTo>
                    <a:pt x="323278" y="41579"/>
                  </a:lnTo>
                  <a:lnTo>
                    <a:pt x="323342" y="41198"/>
                  </a:lnTo>
                  <a:lnTo>
                    <a:pt x="323710" y="40817"/>
                  </a:lnTo>
                  <a:lnTo>
                    <a:pt x="323989" y="40309"/>
                  </a:lnTo>
                  <a:lnTo>
                    <a:pt x="324116" y="39801"/>
                  </a:lnTo>
                  <a:lnTo>
                    <a:pt x="324129" y="38785"/>
                  </a:lnTo>
                  <a:lnTo>
                    <a:pt x="323430" y="38658"/>
                  </a:lnTo>
                  <a:lnTo>
                    <a:pt x="322935" y="38150"/>
                  </a:lnTo>
                  <a:lnTo>
                    <a:pt x="322668" y="37388"/>
                  </a:lnTo>
                  <a:lnTo>
                    <a:pt x="323291" y="37134"/>
                  </a:lnTo>
                  <a:lnTo>
                    <a:pt x="323913" y="37134"/>
                  </a:lnTo>
                  <a:lnTo>
                    <a:pt x="324027" y="35737"/>
                  </a:lnTo>
                  <a:lnTo>
                    <a:pt x="323926" y="34721"/>
                  </a:lnTo>
                  <a:lnTo>
                    <a:pt x="323837" y="34213"/>
                  </a:lnTo>
                  <a:lnTo>
                    <a:pt x="323291" y="33197"/>
                  </a:lnTo>
                  <a:lnTo>
                    <a:pt x="322249" y="33197"/>
                  </a:lnTo>
                  <a:lnTo>
                    <a:pt x="322148" y="32943"/>
                  </a:lnTo>
                  <a:lnTo>
                    <a:pt x="322110" y="32054"/>
                  </a:lnTo>
                  <a:lnTo>
                    <a:pt x="322668" y="31673"/>
                  </a:lnTo>
                  <a:lnTo>
                    <a:pt x="323507" y="30911"/>
                  </a:lnTo>
                  <a:lnTo>
                    <a:pt x="323215" y="30530"/>
                  </a:lnTo>
                  <a:lnTo>
                    <a:pt x="323062" y="29895"/>
                  </a:lnTo>
                  <a:lnTo>
                    <a:pt x="322973" y="29514"/>
                  </a:lnTo>
                  <a:lnTo>
                    <a:pt x="322427" y="25958"/>
                  </a:lnTo>
                  <a:lnTo>
                    <a:pt x="322313" y="25527"/>
                  </a:lnTo>
                  <a:lnTo>
                    <a:pt x="322313" y="29514"/>
                  </a:lnTo>
                  <a:lnTo>
                    <a:pt x="322313" y="29641"/>
                  </a:lnTo>
                  <a:lnTo>
                    <a:pt x="322033" y="29895"/>
                  </a:lnTo>
                  <a:lnTo>
                    <a:pt x="321830" y="29641"/>
                  </a:lnTo>
                  <a:lnTo>
                    <a:pt x="322033" y="29514"/>
                  </a:lnTo>
                  <a:lnTo>
                    <a:pt x="322313" y="29514"/>
                  </a:lnTo>
                  <a:lnTo>
                    <a:pt x="322313" y="25527"/>
                  </a:lnTo>
                  <a:lnTo>
                    <a:pt x="321995" y="24307"/>
                  </a:lnTo>
                  <a:lnTo>
                    <a:pt x="321627" y="23164"/>
                  </a:lnTo>
                  <a:lnTo>
                    <a:pt x="321068" y="22910"/>
                  </a:lnTo>
                  <a:lnTo>
                    <a:pt x="320713" y="22783"/>
                  </a:lnTo>
                  <a:lnTo>
                    <a:pt x="320586" y="22656"/>
                  </a:lnTo>
                  <a:lnTo>
                    <a:pt x="317893" y="19862"/>
                  </a:lnTo>
                  <a:lnTo>
                    <a:pt x="317893" y="19735"/>
                  </a:lnTo>
                  <a:lnTo>
                    <a:pt x="317893" y="18846"/>
                  </a:lnTo>
                  <a:lnTo>
                    <a:pt x="317677" y="18084"/>
                  </a:lnTo>
                  <a:lnTo>
                    <a:pt x="317258" y="17576"/>
                  </a:lnTo>
                  <a:lnTo>
                    <a:pt x="316915" y="16560"/>
                  </a:lnTo>
                  <a:lnTo>
                    <a:pt x="316572" y="16179"/>
                  </a:lnTo>
                  <a:lnTo>
                    <a:pt x="316014" y="15925"/>
                  </a:lnTo>
                  <a:lnTo>
                    <a:pt x="315468" y="18084"/>
                  </a:lnTo>
                  <a:lnTo>
                    <a:pt x="315188" y="18465"/>
                  </a:lnTo>
                  <a:lnTo>
                    <a:pt x="314769" y="18846"/>
                  </a:lnTo>
                  <a:lnTo>
                    <a:pt x="314629" y="18592"/>
                  </a:lnTo>
                  <a:lnTo>
                    <a:pt x="314426" y="18211"/>
                  </a:lnTo>
                  <a:lnTo>
                    <a:pt x="314363" y="17830"/>
                  </a:lnTo>
                  <a:lnTo>
                    <a:pt x="313944" y="17449"/>
                  </a:lnTo>
                  <a:lnTo>
                    <a:pt x="313791" y="17830"/>
                  </a:lnTo>
                  <a:lnTo>
                    <a:pt x="313385" y="17830"/>
                  </a:lnTo>
                  <a:lnTo>
                    <a:pt x="312699" y="17576"/>
                  </a:lnTo>
                  <a:lnTo>
                    <a:pt x="312064" y="17195"/>
                  </a:lnTo>
                  <a:lnTo>
                    <a:pt x="309841" y="16179"/>
                  </a:lnTo>
                  <a:lnTo>
                    <a:pt x="309016" y="16052"/>
                  </a:lnTo>
                  <a:lnTo>
                    <a:pt x="308749" y="16179"/>
                  </a:lnTo>
                  <a:lnTo>
                    <a:pt x="308330" y="16560"/>
                  </a:lnTo>
                  <a:lnTo>
                    <a:pt x="308140" y="17195"/>
                  </a:lnTo>
                  <a:lnTo>
                    <a:pt x="308038" y="17576"/>
                  </a:lnTo>
                  <a:lnTo>
                    <a:pt x="307924" y="18592"/>
                  </a:lnTo>
                  <a:lnTo>
                    <a:pt x="307505" y="18211"/>
                  </a:lnTo>
                  <a:lnTo>
                    <a:pt x="307086" y="18084"/>
                  </a:lnTo>
                  <a:lnTo>
                    <a:pt x="307009" y="18465"/>
                  </a:lnTo>
                  <a:lnTo>
                    <a:pt x="306870" y="18592"/>
                  </a:lnTo>
                  <a:lnTo>
                    <a:pt x="306603" y="19735"/>
                  </a:lnTo>
                  <a:lnTo>
                    <a:pt x="306184" y="19481"/>
                  </a:lnTo>
                  <a:lnTo>
                    <a:pt x="306095" y="19227"/>
                  </a:lnTo>
                  <a:lnTo>
                    <a:pt x="305625" y="17830"/>
                  </a:lnTo>
                  <a:lnTo>
                    <a:pt x="305485" y="18846"/>
                  </a:lnTo>
                  <a:lnTo>
                    <a:pt x="304596" y="19227"/>
                  </a:lnTo>
                  <a:lnTo>
                    <a:pt x="302920" y="19227"/>
                  </a:lnTo>
                  <a:lnTo>
                    <a:pt x="302094" y="18719"/>
                  </a:lnTo>
                  <a:lnTo>
                    <a:pt x="301574" y="18592"/>
                  </a:lnTo>
                  <a:lnTo>
                    <a:pt x="301294" y="19100"/>
                  </a:lnTo>
                  <a:lnTo>
                    <a:pt x="301180" y="19735"/>
                  </a:lnTo>
                  <a:lnTo>
                    <a:pt x="301294" y="20370"/>
                  </a:lnTo>
                  <a:lnTo>
                    <a:pt x="301485" y="21132"/>
                  </a:lnTo>
                  <a:lnTo>
                    <a:pt x="301193" y="21386"/>
                  </a:lnTo>
                  <a:lnTo>
                    <a:pt x="300850" y="21386"/>
                  </a:lnTo>
                  <a:lnTo>
                    <a:pt x="300024" y="20878"/>
                  </a:lnTo>
                  <a:lnTo>
                    <a:pt x="299605" y="20878"/>
                  </a:lnTo>
                  <a:lnTo>
                    <a:pt x="299466" y="21386"/>
                  </a:lnTo>
                  <a:lnTo>
                    <a:pt x="299186" y="21767"/>
                  </a:lnTo>
                  <a:lnTo>
                    <a:pt x="298208" y="22656"/>
                  </a:lnTo>
                  <a:lnTo>
                    <a:pt x="297535" y="22656"/>
                  </a:lnTo>
                  <a:lnTo>
                    <a:pt x="297180" y="22910"/>
                  </a:lnTo>
                  <a:lnTo>
                    <a:pt x="296900" y="23672"/>
                  </a:lnTo>
                  <a:lnTo>
                    <a:pt x="296075" y="24307"/>
                  </a:lnTo>
                  <a:lnTo>
                    <a:pt x="295236" y="24688"/>
                  </a:lnTo>
                  <a:lnTo>
                    <a:pt x="294690" y="25069"/>
                  </a:lnTo>
                  <a:lnTo>
                    <a:pt x="294411" y="25577"/>
                  </a:lnTo>
                  <a:lnTo>
                    <a:pt x="294411" y="26085"/>
                  </a:lnTo>
                  <a:lnTo>
                    <a:pt x="293852" y="26212"/>
                  </a:lnTo>
                  <a:lnTo>
                    <a:pt x="293370" y="26720"/>
                  </a:lnTo>
                  <a:lnTo>
                    <a:pt x="292963" y="27355"/>
                  </a:lnTo>
                  <a:lnTo>
                    <a:pt x="292544" y="28244"/>
                  </a:lnTo>
                  <a:lnTo>
                    <a:pt x="290322" y="30403"/>
                  </a:lnTo>
                  <a:lnTo>
                    <a:pt x="289344" y="31292"/>
                  </a:lnTo>
                  <a:lnTo>
                    <a:pt x="288798" y="31673"/>
                  </a:lnTo>
                  <a:lnTo>
                    <a:pt x="288912" y="31927"/>
                  </a:lnTo>
                  <a:lnTo>
                    <a:pt x="288988" y="32562"/>
                  </a:lnTo>
                  <a:lnTo>
                    <a:pt x="288861" y="32943"/>
                  </a:lnTo>
                  <a:lnTo>
                    <a:pt x="288671" y="33121"/>
                  </a:lnTo>
                  <a:lnTo>
                    <a:pt x="288671" y="63169"/>
                  </a:lnTo>
                  <a:lnTo>
                    <a:pt x="288594" y="63423"/>
                  </a:lnTo>
                  <a:lnTo>
                    <a:pt x="288175" y="63677"/>
                  </a:lnTo>
                  <a:lnTo>
                    <a:pt x="287972" y="64185"/>
                  </a:lnTo>
                  <a:lnTo>
                    <a:pt x="287553" y="64566"/>
                  </a:lnTo>
                  <a:lnTo>
                    <a:pt x="287134" y="63296"/>
                  </a:lnTo>
                  <a:lnTo>
                    <a:pt x="288391" y="62915"/>
                  </a:lnTo>
                  <a:lnTo>
                    <a:pt x="288671" y="63169"/>
                  </a:lnTo>
                  <a:lnTo>
                    <a:pt x="288671" y="33121"/>
                  </a:lnTo>
                  <a:lnTo>
                    <a:pt x="288175" y="33578"/>
                  </a:lnTo>
                  <a:lnTo>
                    <a:pt x="287261" y="34721"/>
                  </a:lnTo>
                  <a:lnTo>
                    <a:pt x="286715" y="35483"/>
                  </a:lnTo>
                  <a:lnTo>
                    <a:pt x="286169" y="35483"/>
                  </a:lnTo>
                  <a:lnTo>
                    <a:pt x="282155" y="41325"/>
                  </a:lnTo>
                  <a:lnTo>
                    <a:pt x="280911" y="42087"/>
                  </a:lnTo>
                  <a:lnTo>
                    <a:pt x="280276" y="43103"/>
                  </a:lnTo>
                  <a:lnTo>
                    <a:pt x="280276" y="44373"/>
                  </a:lnTo>
                  <a:lnTo>
                    <a:pt x="280073" y="44450"/>
                  </a:lnTo>
                  <a:lnTo>
                    <a:pt x="280073" y="77901"/>
                  </a:lnTo>
                  <a:lnTo>
                    <a:pt x="279654" y="78155"/>
                  </a:lnTo>
                  <a:lnTo>
                    <a:pt x="279552" y="78028"/>
                  </a:lnTo>
                  <a:lnTo>
                    <a:pt x="279450" y="77266"/>
                  </a:lnTo>
                  <a:lnTo>
                    <a:pt x="280073" y="77901"/>
                  </a:lnTo>
                  <a:lnTo>
                    <a:pt x="280073" y="44450"/>
                  </a:lnTo>
                  <a:lnTo>
                    <a:pt x="279590" y="44627"/>
                  </a:lnTo>
                  <a:lnTo>
                    <a:pt x="279184" y="45008"/>
                  </a:lnTo>
                  <a:lnTo>
                    <a:pt x="279031" y="45389"/>
                  </a:lnTo>
                  <a:lnTo>
                    <a:pt x="278828" y="46278"/>
                  </a:lnTo>
                  <a:lnTo>
                    <a:pt x="278409" y="46913"/>
                  </a:lnTo>
                  <a:lnTo>
                    <a:pt x="276885" y="47675"/>
                  </a:lnTo>
                  <a:lnTo>
                    <a:pt x="276212" y="48818"/>
                  </a:lnTo>
                  <a:lnTo>
                    <a:pt x="276136" y="50469"/>
                  </a:lnTo>
                  <a:lnTo>
                    <a:pt x="275158" y="51358"/>
                  </a:lnTo>
                  <a:lnTo>
                    <a:pt x="274675" y="52120"/>
                  </a:lnTo>
                  <a:lnTo>
                    <a:pt x="274548" y="53771"/>
                  </a:lnTo>
                  <a:lnTo>
                    <a:pt x="274053" y="54787"/>
                  </a:lnTo>
                  <a:lnTo>
                    <a:pt x="273354" y="54533"/>
                  </a:lnTo>
                  <a:lnTo>
                    <a:pt x="272859" y="54660"/>
                  </a:lnTo>
                  <a:lnTo>
                    <a:pt x="272592" y="55168"/>
                  </a:lnTo>
                  <a:lnTo>
                    <a:pt x="272034" y="55803"/>
                  </a:lnTo>
                  <a:lnTo>
                    <a:pt x="271970" y="56438"/>
                  </a:lnTo>
                  <a:lnTo>
                    <a:pt x="272186" y="56819"/>
                  </a:lnTo>
                  <a:lnTo>
                    <a:pt x="270941" y="58089"/>
                  </a:lnTo>
                  <a:lnTo>
                    <a:pt x="270522" y="58851"/>
                  </a:lnTo>
                  <a:lnTo>
                    <a:pt x="270433" y="59105"/>
                  </a:lnTo>
                  <a:lnTo>
                    <a:pt x="270306" y="60248"/>
                  </a:lnTo>
                  <a:lnTo>
                    <a:pt x="269621" y="60502"/>
                  </a:lnTo>
                  <a:lnTo>
                    <a:pt x="268859" y="61264"/>
                  </a:lnTo>
                  <a:lnTo>
                    <a:pt x="268097" y="62407"/>
                  </a:lnTo>
                  <a:lnTo>
                    <a:pt x="267970" y="63169"/>
                  </a:lnTo>
                  <a:lnTo>
                    <a:pt x="267881" y="63423"/>
                  </a:lnTo>
                  <a:lnTo>
                    <a:pt x="267817" y="63550"/>
                  </a:lnTo>
                  <a:lnTo>
                    <a:pt x="267627" y="64820"/>
                  </a:lnTo>
                  <a:lnTo>
                    <a:pt x="267195" y="65963"/>
                  </a:lnTo>
                  <a:lnTo>
                    <a:pt x="266636" y="66217"/>
                  </a:lnTo>
                  <a:lnTo>
                    <a:pt x="265938" y="65836"/>
                  </a:lnTo>
                  <a:lnTo>
                    <a:pt x="265811" y="66598"/>
                  </a:lnTo>
                  <a:lnTo>
                    <a:pt x="265315" y="67360"/>
                  </a:lnTo>
                  <a:lnTo>
                    <a:pt x="264490" y="67868"/>
                  </a:lnTo>
                  <a:lnTo>
                    <a:pt x="263664" y="71170"/>
                  </a:lnTo>
                  <a:lnTo>
                    <a:pt x="263118" y="71043"/>
                  </a:lnTo>
                  <a:lnTo>
                    <a:pt x="262547" y="71551"/>
                  </a:lnTo>
                  <a:lnTo>
                    <a:pt x="262001" y="72440"/>
                  </a:lnTo>
                  <a:lnTo>
                    <a:pt x="261442" y="72440"/>
                  </a:lnTo>
                  <a:lnTo>
                    <a:pt x="261023" y="72821"/>
                  </a:lnTo>
                  <a:lnTo>
                    <a:pt x="260858" y="73202"/>
                  </a:lnTo>
                  <a:lnTo>
                    <a:pt x="260743" y="75615"/>
                  </a:lnTo>
                  <a:lnTo>
                    <a:pt x="260197" y="75488"/>
                  </a:lnTo>
                  <a:lnTo>
                    <a:pt x="259778" y="75742"/>
                  </a:lnTo>
                  <a:lnTo>
                    <a:pt x="259562" y="76250"/>
                  </a:lnTo>
                  <a:lnTo>
                    <a:pt x="259448" y="76631"/>
                  </a:lnTo>
                  <a:lnTo>
                    <a:pt x="259321" y="77139"/>
                  </a:lnTo>
                  <a:lnTo>
                    <a:pt x="259156" y="77520"/>
                  </a:lnTo>
                  <a:lnTo>
                    <a:pt x="258876" y="78028"/>
                  </a:lnTo>
                  <a:lnTo>
                    <a:pt x="257975" y="79298"/>
                  </a:lnTo>
                  <a:lnTo>
                    <a:pt x="257352" y="80314"/>
                  </a:lnTo>
                  <a:lnTo>
                    <a:pt x="255422" y="84505"/>
                  </a:lnTo>
                  <a:lnTo>
                    <a:pt x="254177" y="86537"/>
                  </a:lnTo>
                  <a:lnTo>
                    <a:pt x="253199" y="87553"/>
                  </a:lnTo>
                  <a:lnTo>
                    <a:pt x="253187" y="88061"/>
                  </a:lnTo>
                  <a:lnTo>
                    <a:pt x="253314" y="88442"/>
                  </a:lnTo>
                  <a:lnTo>
                    <a:pt x="253758" y="89204"/>
                  </a:lnTo>
                  <a:lnTo>
                    <a:pt x="255346" y="89458"/>
                  </a:lnTo>
                  <a:lnTo>
                    <a:pt x="256590" y="89458"/>
                  </a:lnTo>
                  <a:lnTo>
                    <a:pt x="259092" y="92633"/>
                  </a:lnTo>
                  <a:lnTo>
                    <a:pt x="261797" y="95681"/>
                  </a:lnTo>
                  <a:lnTo>
                    <a:pt x="261861" y="95300"/>
                  </a:lnTo>
                  <a:lnTo>
                    <a:pt x="262140" y="94919"/>
                  </a:lnTo>
                  <a:lnTo>
                    <a:pt x="262216" y="94665"/>
                  </a:lnTo>
                  <a:lnTo>
                    <a:pt x="262420" y="94284"/>
                  </a:lnTo>
                  <a:lnTo>
                    <a:pt x="262483" y="94030"/>
                  </a:lnTo>
                  <a:lnTo>
                    <a:pt x="262623" y="93903"/>
                  </a:lnTo>
                  <a:lnTo>
                    <a:pt x="264490" y="96316"/>
                  </a:lnTo>
                  <a:lnTo>
                    <a:pt x="264909" y="97205"/>
                  </a:lnTo>
                  <a:lnTo>
                    <a:pt x="265315" y="97840"/>
                  </a:lnTo>
                  <a:lnTo>
                    <a:pt x="265734" y="98094"/>
                  </a:lnTo>
                  <a:lnTo>
                    <a:pt x="266217" y="97713"/>
                  </a:lnTo>
                  <a:lnTo>
                    <a:pt x="266776" y="96697"/>
                  </a:lnTo>
                  <a:lnTo>
                    <a:pt x="266839" y="98475"/>
                  </a:lnTo>
                  <a:lnTo>
                    <a:pt x="266992" y="98602"/>
                  </a:lnTo>
                  <a:lnTo>
                    <a:pt x="267411" y="98856"/>
                  </a:lnTo>
                  <a:lnTo>
                    <a:pt x="267741" y="98729"/>
                  </a:lnTo>
                  <a:lnTo>
                    <a:pt x="268020" y="98221"/>
                  </a:lnTo>
                  <a:lnTo>
                    <a:pt x="268439" y="97840"/>
                  </a:lnTo>
                  <a:lnTo>
                    <a:pt x="269062" y="97586"/>
                  </a:lnTo>
                  <a:lnTo>
                    <a:pt x="270306" y="98221"/>
                  </a:lnTo>
                  <a:lnTo>
                    <a:pt x="270624" y="97586"/>
                  </a:lnTo>
                  <a:lnTo>
                    <a:pt x="271005" y="96824"/>
                  </a:lnTo>
                  <a:lnTo>
                    <a:pt x="271030" y="96697"/>
                  </a:lnTo>
                  <a:lnTo>
                    <a:pt x="271246" y="95935"/>
                  </a:lnTo>
                  <a:lnTo>
                    <a:pt x="271132" y="93903"/>
                  </a:lnTo>
                  <a:lnTo>
                    <a:pt x="271551" y="92633"/>
                  </a:lnTo>
                  <a:lnTo>
                    <a:pt x="273913" y="91363"/>
                  </a:lnTo>
                  <a:lnTo>
                    <a:pt x="274688" y="89585"/>
                  </a:lnTo>
                  <a:lnTo>
                    <a:pt x="274561" y="88823"/>
                  </a:lnTo>
                  <a:lnTo>
                    <a:pt x="274053" y="87045"/>
                  </a:lnTo>
                  <a:lnTo>
                    <a:pt x="274459" y="87299"/>
                  </a:lnTo>
                  <a:lnTo>
                    <a:pt x="274891" y="87299"/>
                  </a:lnTo>
                  <a:lnTo>
                    <a:pt x="275221" y="87045"/>
                  </a:lnTo>
                  <a:lnTo>
                    <a:pt x="275717" y="86664"/>
                  </a:lnTo>
                  <a:lnTo>
                    <a:pt x="275844" y="86537"/>
                  </a:lnTo>
                  <a:lnTo>
                    <a:pt x="275780" y="86283"/>
                  </a:lnTo>
                  <a:lnTo>
                    <a:pt x="275983" y="85902"/>
                  </a:lnTo>
                  <a:lnTo>
                    <a:pt x="276326" y="85521"/>
                  </a:lnTo>
                  <a:lnTo>
                    <a:pt x="275501" y="85140"/>
                  </a:lnTo>
                  <a:lnTo>
                    <a:pt x="274675" y="84886"/>
                  </a:lnTo>
                  <a:lnTo>
                    <a:pt x="274739" y="83362"/>
                  </a:lnTo>
                  <a:lnTo>
                    <a:pt x="274891" y="83235"/>
                  </a:lnTo>
                  <a:lnTo>
                    <a:pt x="276961" y="84124"/>
                  </a:lnTo>
                  <a:lnTo>
                    <a:pt x="277647" y="83489"/>
                  </a:lnTo>
                  <a:lnTo>
                    <a:pt x="277609" y="83235"/>
                  </a:lnTo>
                  <a:lnTo>
                    <a:pt x="277507" y="82727"/>
                  </a:lnTo>
                  <a:lnTo>
                    <a:pt x="277380" y="82600"/>
                  </a:lnTo>
                  <a:lnTo>
                    <a:pt x="276555" y="81838"/>
                  </a:lnTo>
                  <a:lnTo>
                    <a:pt x="276059" y="82473"/>
                  </a:lnTo>
                  <a:lnTo>
                    <a:pt x="275920" y="82600"/>
                  </a:lnTo>
                  <a:lnTo>
                    <a:pt x="275501" y="82219"/>
                  </a:lnTo>
                  <a:lnTo>
                    <a:pt x="274891" y="81838"/>
                  </a:lnTo>
                  <a:lnTo>
                    <a:pt x="274599" y="81330"/>
                  </a:lnTo>
                  <a:lnTo>
                    <a:pt x="274675" y="80949"/>
                  </a:lnTo>
                  <a:lnTo>
                    <a:pt x="275082" y="80568"/>
                  </a:lnTo>
                  <a:lnTo>
                    <a:pt x="276326" y="80568"/>
                  </a:lnTo>
                  <a:lnTo>
                    <a:pt x="276745" y="80441"/>
                  </a:lnTo>
                  <a:lnTo>
                    <a:pt x="277088" y="80187"/>
                  </a:lnTo>
                  <a:lnTo>
                    <a:pt x="277380" y="79933"/>
                  </a:lnTo>
                  <a:lnTo>
                    <a:pt x="279450" y="79933"/>
                  </a:lnTo>
                  <a:lnTo>
                    <a:pt x="280911" y="78155"/>
                  </a:lnTo>
                  <a:lnTo>
                    <a:pt x="281673" y="77266"/>
                  </a:lnTo>
                  <a:lnTo>
                    <a:pt x="282422" y="76885"/>
                  </a:lnTo>
                  <a:lnTo>
                    <a:pt x="283400" y="76631"/>
                  </a:lnTo>
                  <a:lnTo>
                    <a:pt x="283451" y="75615"/>
                  </a:lnTo>
                  <a:lnTo>
                    <a:pt x="283476" y="75488"/>
                  </a:lnTo>
                  <a:lnTo>
                    <a:pt x="283603" y="75361"/>
                  </a:lnTo>
                  <a:lnTo>
                    <a:pt x="284022" y="74726"/>
                  </a:lnTo>
                  <a:lnTo>
                    <a:pt x="283959" y="74218"/>
                  </a:lnTo>
                  <a:lnTo>
                    <a:pt x="283400" y="73456"/>
                  </a:lnTo>
                  <a:lnTo>
                    <a:pt x="282981" y="73329"/>
                  </a:lnTo>
                  <a:lnTo>
                    <a:pt x="282346" y="72821"/>
                  </a:lnTo>
                  <a:lnTo>
                    <a:pt x="281940" y="72694"/>
                  </a:lnTo>
                  <a:lnTo>
                    <a:pt x="282067" y="72313"/>
                  </a:lnTo>
                  <a:lnTo>
                    <a:pt x="282155" y="72186"/>
                  </a:lnTo>
                  <a:lnTo>
                    <a:pt x="282765" y="72440"/>
                  </a:lnTo>
                  <a:lnTo>
                    <a:pt x="283603" y="72948"/>
                  </a:lnTo>
                  <a:lnTo>
                    <a:pt x="283959" y="72948"/>
                  </a:lnTo>
                  <a:lnTo>
                    <a:pt x="284226" y="72694"/>
                  </a:lnTo>
                  <a:lnTo>
                    <a:pt x="284302" y="72186"/>
                  </a:lnTo>
                  <a:lnTo>
                    <a:pt x="284441" y="71170"/>
                  </a:lnTo>
                  <a:lnTo>
                    <a:pt x="284848" y="68503"/>
                  </a:lnTo>
                  <a:lnTo>
                    <a:pt x="286524" y="66852"/>
                  </a:lnTo>
                  <a:lnTo>
                    <a:pt x="287210" y="66217"/>
                  </a:lnTo>
                  <a:lnTo>
                    <a:pt x="288175" y="65328"/>
                  </a:lnTo>
                  <a:lnTo>
                    <a:pt x="288798" y="67233"/>
                  </a:lnTo>
                  <a:lnTo>
                    <a:pt x="289179" y="66217"/>
                  </a:lnTo>
                  <a:lnTo>
                    <a:pt x="289636" y="65328"/>
                  </a:lnTo>
                  <a:lnTo>
                    <a:pt x="289788" y="64947"/>
                  </a:lnTo>
                  <a:lnTo>
                    <a:pt x="289839" y="64566"/>
                  </a:lnTo>
                  <a:lnTo>
                    <a:pt x="289420" y="63677"/>
                  </a:lnTo>
                  <a:lnTo>
                    <a:pt x="289140" y="62915"/>
                  </a:lnTo>
                  <a:lnTo>
                    <a:pt x="289699" y="62026"/>
                  </a:lnTo>
                  <a:lnTo>
                    <a:pt x="291084" y="61010"/>
                  </a:lnTo>
                  <a:lnTo>
                    <a:pt x="291642" y="57708"/>
                  </a:lnTo>
                  <a:lnTo>
                    <a:pt x="292188" y="57200"/>
                  </a:lnTo>
                  <a:lnTo>
                    <a:pt x="293166" y="57073"/>
                  </a:lnTo>
                  <a:lnTo>
                    <a:pt x="293001" y="56692"/>
                  </a:lnTo>
                  <a:lnTo>
                    <a:pt x="293077" y="55549"/>
                  </a:lnTo>
                  <a:lnTo>
                    <a:pt x="293166" y="55422"/>
                  </a:lnTo>
                  <a:lnTo>
                    <a:pt x="293293" y="54914"/>
                  </a:lnTo>
                  <a:lnTo>
                    <a:pt x="293789" y="54787"/>
                  </a:lnTo>
                  <a:lnTo>
                    <a:pt x="294614" y="55041"/>
                  </a:lnTo>
                  <a:lnTo>
                    <a:pt x="294754" y="54406"/>
                  </a:lnTo>
                  <a:lnTo>
                    <a:pt x="294335" y="54025"/>
                  </a:lnTo>
                  <a:lnTo>
                    <a:pt x="293370" y="53517"/>
                  </a:lnTo>
                  <a:lnTo>
                    <a:pt x="293649" y="53136"/>
                  </a:lnTo>
                  <a:lnTo>
                    <a:pt x="293916" y="53009"/>
                  </a:lnTo>
                  <a:lnTo>
                    <a:pt x="294208" y="53136"/>
                  </a:lnTo>
                  <a:lnTo>
                    <a:pt x="294614" y="53136"/>
                  </a:lnTo>
                  <a:lnTo>
                    <a:pt x="295033" y="53390"/>
                  </a:lnTo>
                  <a:lnTo>
                    <a:pt x="295313" y="53009"/>
                  </a:lnTo>
                  <a:lnTo>
                    <a:pt x="295516" y="52882"/>
                  </a:lnTo>
                  <a:lnTo>
                    <a:pt x="296900" y="52882"/>
                  </a:lnTo>
                  <a:lnTo>
                    <a:pt x="297040" y="52628"/>
                  </a:lnTo>
                  <a:lnTo>
                    <a:pt x="297116" y="51739"/>
                  </a:lnTo>
                  <a:lnTo>
                    <a:pt x="297116" y="51485"/>
                  </a:lnTo>
                  <a:lnTo>
                    <a:pt x="296418" y="51739"/>
                  </a:lnTo>
                  <a:lnTo>
                    <a:pt x="295795" y="51739"/>
                  </a:lnTo>
                  <a:lnTo>
                    <a:pt x="295236" y="51231"/>
                  </a:lnTo>
                  <a:lnTo>
                    <a:pt x="296278" y="51104"/>
                  </a:lnTo>
                  <a:lnTo>
                    <a:pt x="296557" y="51104"/>
                  </a:lnTo>
                  <a:lnTo>
                    <a:pt x="296837" y="51231"/>
                  </a:lnTo>
                  <a:lnTo>
                    <a:pt x="297116" y="51485"/>
                  </a:lnTo>
                  <a:lnTo>
                    <a:pt x="297497" y="51104"/>
                  </a:lnTo>
                  <a:lnTo>
                    <a:pt x="298780" y="49834"/>
                  </a:lnTo>
                  <a:lnTo>
                    <a:pt x="298907" y="49199"/>
                  </a:lnTo>
                  <a:lnTo>
                    <a:pt x="299339" y="48564"/>
                  </a:lnTo>
                  <a:lnTo>
                    <a:pt x="300024" y="47675"/>
                  </a:lnTo>
                  <a:lnTo>
                    <a:pt x="300990" y="47929"/>
                  </a:lnTo>
                  <a:lnTo>
                    <a:pt x="301498" y="47675"/>
                  </a:lnTo>
                  <a:lnTo>
                    <a:pt x="301752" y="47548"/>
                  </a:lnTo>
                  <a:lnTo>
                    <a:pt x="302780" y="45897"/>
                  </a:lnTo>
                  <a:lnTo>
                    <a:pt x="302856" y="44881"/>
                  </a:lnTo>
                  <a:lnTo>
                    <a:pt x="302310" y="43992"/>
                  </a:lnTo>
                  <a:lnTo>
                    <a:pt x="302577" y="43992"/>
                  </a:lnTo>
                  <a:lnTo>
                    <a:pt x="302856" y="43865"/>
                  </a:lnTo>
                  <a:lnTo>
                    <a:pt x="302996" y="43738"/>
                  </a:lnTo>
                  <a:lnTo>
                    <a:pt x="303822" y="42341"/>
                  </a:lnTo>
                  <a:lnTo>
                    <a:pt x="303974" y="41960"/>
                  </a:lnTo>
                  <a:lnTo>
                    <a:pt x="305625" y="42341"/>
                  </a:lnTo>
                  <a:lnTo>
                    <a:pt x="305892" y="43484"/>
                  </a:lnTo>
                  <a:lnTo>
                    <a:pt x="305993" y="45643"/>
                  </a:lnTo>
                  <a:lnTo>
                    <a:pt x="305790" y="46151"/>
                  </a:lnTo>
                  <a:lnTo>
                    <a:pt x="305676" y="46913"/>
                  </a:lnTo>
                  <a:lnTo>
                    <a:pt x="306031" y="49834"/>
                  </a:lnTo>
                  <a:lnTo>
                    <a:pt x="306133" y="55422"/>
                  </a:lnTo>
                  <a:lnTo>
                    <a:pt x="305943" y="56692"/>
                  </a:lnTo>
                  <a:lnTo>
                    <a:pt x="305828" y="58978"/>
                  </a:lnTo>
                  <a:lnTo>
                    <a:pt x="305943" y="60883"/>
                  </a:lnTo>
                  <a:lnTo>
                    <a:pt x="305727" y="61391"/>
                  </a:lnTo>
                  <a:lnTo>
                    <a:pt x="305650" y="61899"/>
                  </a:lnTo>
                  <a:lnTo>
                    <a:pt x="305765" y="62661"/>
                  </a:lnTo>
                  <a:lnTo>
                    <a:pt x="306044" y="63169"/>
                  </a:lnTo>
                  <a:lnTo>
                    <a:pt x="306171" y="64566"/>
                  </a:lnTo>
                  <a:lnTo>
                    <a:pt x="305930" y="67360"/>
                  </a:lnTo>
                  <a:lnTo>
                    <a:pt x="305816" y="70281"/>
                  </a:lnTo>
                  <a:lnTo>
                    <a:pt x="306044" y="71805"/>
                  </a:lnTo>
                  <a:lnTo>
                    <a:pt x="306133" y="75234"/>
                  </a:lnTo>
                  <a:lnTo>
                    <a:pt x="306324" y="75488"/>
                  </a:lnTo>
                  <a:lnTo>
                    <a:pt x="308533" y="77266"/>
                  </a:lnTo>
                  <a:lnTo>
                    <a:pt x="307987" y="77520"/>
                  </a:lnTo>
                  <a:lnTo>
                    <a:pt x="307949" y="78536"/>
                  </a:lnTo>
                  <a:lnTo>
                    <a:pt x="308165" y="79298"/>
                  </a:lnTo>
                  <a:lnTo>
                    <a:pt x="308952" y="81203"/>
                  </a:lnTo>
                  <a:lnTo>
                    <a:pt x="309092" y="81203"/>
                  </a:lnTo>
                  <a:lnTo>
                    <a:pt x="309308" y="81330"/>
                  </a:lnTo>
                  <a:lnTo>
                    <a:pt x="309575" y="81584"/>
                  </a:lnTo>
                  <a:lnTo>
                    <a:pt x="310616" y="82981"/>
                  </a:lnTo>
                  <a:lnTo>
                    <a:pt x="311099" y="83108"/>
                  </a:lnTo>
                  <a:lnTo>
                    <a:pt x="311645" y="82600"/>
                  </a:lnTo>
                  <a:lnTo>
                    <a:pt x="311759" y="83616"/>
                  </a:lnTo>
                  <a:lnTo>
                    <a:pt x="311873" y="83870"/>
                  </a:lnTo>
                  <a:lnTo>
                    <a:pt x="312280" y="84124"/>
                  </a:lnTo>
                  <a:lnTo>
                    <a:pt x="312699" y="84505"/>
                  </a:lnTo>
                  <a:lnTo>
                    <a:pt x="313182" y="84378"/>
                  </a:lnTo>
                  <a:lnTo>
                    <a:pt x="313728" y="83870"/>
                  </a:lnTo>
                  <a:lnTo>
                    <a:pt x="314985" y="85521"/>
                  </a:lnTo>
                  <a:lnTo>
                    <a:pt x="315112" y="85267"/>
                  </a:lnTo>
                  <a:lnTo>
                    <a:pt x="315391" y="85140"/>
                  </a:lnTo>
                  <a:lnTo>
                    <a:pt x="315671" y="84759"/>
                  </a:lnTo>
                  <a:lnTo>
                    <a:pt x="316014" y="84124"/>
                  </a:lnTo>
                  <a:lnTo>
                    <a:pt x="316839" y="85394"/>
                  </a:lnTo>
                  <a:lnTo>
                    <a:pt x="317487" y="86918"/>
                  </a:lnTo>
                  <a:lnTo>
                    <a:pt x="317601" y="87299"/>
                  </a:lnTo>
                  <a:lnTo>
                    <a:pt x="318084" y="89331"/>
                  </a:lnTo>
                  <a:lnTo>
                    <a:pt x="318643" y="89585"/>
                  </a:lnTo>
                  <a:lnTo>
                    <a:pt x="319036" y="89585"/>
                  </a:lnTo>
                  <a:lnTo>
                    <a:pt x="319443" y="89331"/>
                  </a:lnTo>
                  <a:lnTo>
                    <a:pt x="319341" y="88442"/>
                  </a:lnTo>
                  <a:lnTo>
                    <a:pt x="320306" y="88315"/>
                  </a:lnTo>
                  <a:lnTo>
                    <a:pt x="321005" y="88823"/>
                  </a:lnTo>
                  <a:lnTo>
                    <a:pt x="321424" y="90093"/>
                  </a:lnTo>
                  <a:lnTo>
                    <a:pt x="321970" y="89331"/>
                  </a:lnTo>
                  <a:lnTo>
                    <a:pt x="322529" y="89077"/>
                  </a:lnTo>
                  <a:lnTo>
                    <a:pt x="322897" y="89331"/>
                  </a:lnTo>
                  <a:lnTo>
                    <a:pt x="322986" y="90982"/>
                  </a:lnTo>
                  <a:lnTo>
                    <a:pt x="323088" y="91490"/>
                  </a:lnTo>
                  <a:lnTo>
                    <a:pt x="323507" y="91617"/>
                  </a:lnTo>
                  <a:lnTo>
                    <a:pt x="324053" y="90982"/>
                  </a:lnTo>
                  <a:lnTo>
                    <a:pt x="324396" y="90347"/>
                  </a:lnTo>
                  <a:lnTo>
                    <a:pt x="324662" y="89077"/>
                  </a:lnTo>
                  <a:lnTo>
                    <a:pt x="324751" y="88696"/>
                  </a:lnTo>
                  <a:lnTo>
                    <a:pt x="324993" y="88315"/>
                  </a:lnTo>
                  <a:lnTo>
                    <a:pt x="325234" y="87934"/>
                  </a:lnTo>
                  <a:lnTo>
                    <a:pt x="325361" y="87807"/>
                  </a:lnTo>
                  <a:lnTo>
                    <a:pt x="325513" y="87807"/>
                  </a:lnTo>
                  <a:lnTo>
                    <a:pt x="325780" y="87553"/>
                  </a:lnTo>
                  <a:lnTo>
                    <a:pt x="326199" y="87045"/>
                  </a:lnTo>
                  <a:lnTo>
                    <a:pt x="326402" y="86410"/>
                  </a:lnTo>
                  <a:lnTo>
                    <a:pt x="326821" y="85521"/>
                  </a:lnTo>
                  <a:lnTo>
                    <a:pt x="326923" y="86029"/>
                  </a:lnTo>
                  <a:lnTo>
                    <a:pt x="327507" y="87299"/>
                  </a:lnTo>
                  <a:lnTo>
                    <a:pt x="327660" y="87680"/>
                  </a:lnTo>
                  <a:lnTo>
                    <a:pt x="327863" y="86537"/>
                  </a:lnTo>
                  <a:lnTo>
                    <a:pt x="328409" y="85521"/>
                  </a:lnTo>
                  <a:lnTo>
                    <a:pt x="328320" y="84378"/>
                  </a:lnTo>
                  <a:lnTo>
                    <a:pt x="328168" y="84124"/>
                  </a:lnTo>
                  <a:lnTo>
                    <a:pt x="328002" y="83870"/>
                  </a:lnTo>
                  <a:lnTo>
                    <a:pt x="327113" y="82600"/>
                  </a:lnTo>
                  <a:lnTo>
                    <a:pt x="327025" y="82473"/>
                  </a:lnTo>
                  <a:lnTo>
                    <a:pt x="327304" y="82219"/>
                  </a:lnTo>
                  <a:lnTo>
                    <a:pt x="327444" y="81838"/>
                  </a:lnTo>
                  <a:lnTo>
                    <a:pt x="327355" y="80822"/>
                  </a:lnTo>
                  <a:lnTo>
                    <a:pt x="327228" y="80187"/>
                  </a:lnTo>
                  <a:lnTo>
                    <a:pt x="327240" y="78917"/>
                  </a:lnTo>
                  <a:lnTo>
                    <a:pt x="327660" y="78536"/>
                  </a:lnTo>
                  <a:lnTo>
                    <a:pt x="327926" y="78536"/>
                  </a:lnTo>
                  <a:lnTo>
                    <a:pt x="328206" y="78663"/>
                  </a:lnTo>
                  <a:lnTo>
                    <a:pt x="328485" y="78917"/>
                  </a:lnTo>
                  <a:lnTo>
                    <a:pt x="328904" y="79552"/>
                  </a:lnTo>
                  <a:lnTo>
                    <a:pt x="329323" y="80060"/>
                  </a:lnTo>
                  <a:lnTo>
                    <a:pt x="329806" y="80314"/>
                  </a:lnTo>
                  <a:lnTo>
                    <a:pt x="330352" y="80187"/>
                  </a:lnTo>
                  <a:lnTo>
                    <a:pt x="330149" y="79552"/>
                  </a:lnTo>
                  <a:lnTo>
                    <a:pt x="330161" y="78536"/>
                  </a:lnTo>
                  <a:lnTo>
                    <a:pt x="330352" y="78282"/>
                  </a:lnTo>
                  <a:lnTo>
                    <a:pt x="330352" y="78028"/>
                  </a:lnTo>
                  <a:lnTo>
                    <a:pt x="330555" y="77901"/>
                  </a:lnTo>
                  <a:lnTo>
                    <a:pt x="330974" y="77901"/>
                  </a:lnTo>
                  <a:lnTo>
                    <a:pt x="331393" y="77774"/>
                  </a:lnTo>
                  <a:lnTo>
                    <a:pt x="331482" y="77520"/>
                  </a:lnTo>
                  <a:lnTo>
                    <a:pt x="331393" y="76885"/>
                  </a:lnTo>
                  <a:lnTo>
                    <a:pt x="330974" y="75996"/>
                  </a:lnTo>
                  <a:lnTo>
                    <a:pt x="330644" y="75488"/>
                  </a:lnTo>
                  <a:lnTo>
                    <a:pt x="330555" y="75107"/>
                  </a:lnTo>
                  <a:lnTo>
                    <a:pt x="330771" y="74980"/>
                  </a:lnTo>
                  <a:lnTo>
                    <a:pt x="330974" y="74853"/>
                  </a:lnTo>
                  <a:lnTo>
                    <a:pt x="331800" y="74726"/>
                  </a:lnTo>
                  <a:lnTo>
                    <a:pt x="331393" y="73469"/>
                  </a:lnTo>
                  <a:lnTo>
                    <a:pt x="332638" y="73583"/>
                  </a:lnTo>
                  <a:lnTo>
                    <a:pt x="333540" y="73202"/>
                  </a:lnTo>
                  <a:lnTo>
                    <a:pt x="334022" y="72313"/>
                  </a:lnTo>
                  <a:lnTo>
                    <a:pt x="333933" y="71805"/>
                  </a:lnTo>
                  <a:lnTo>
                    <a:pt x="333819" y="71551"/>
                  </a:lnTo>
                  <a:lnTo>
                    <a:pt x="334022" y="71170"/>
                  </a:lnTo>
                  <a:lnTo>
                    <a:pt x="334721" y="71043"/>
                  </a:lnTo>
                  <a:lnTo>
                    <a:pt x="333933" y="69773"/>
                  </a:lnTo>
                  <a:lnTo>
                    <a:pt x="332930" y="68122"/>
                  </a:lnTo>
                  <a:lnTo>
                    <a:pt x="333197" y="66852"/>
                  </a:lnTo>
                  <a:lnTo>
                    <a:pt x="335546" y="67233"/>
                  </a:lnTo>
                  <a:lnTo>
                    <a:pt x="335978" y="67741"/>
                  </a:lnTo>
                  <a:lnTo>
                    <a:pt x="336727" y="67487"/>
                  </a:lnTo>
                  <a:lnTo>
                    <a:pt x="337515" y="66852"/>
                  </a:lnTo>
                  <a:lnTo>
                    <a:pt x="337832" y="66598"/>
                  </a:lnTo>
                  <a:lnTo>
                    <a:pt x="336727" y="65582"/>
                  </a:lnTo>
                  <a:lnTo>
                    <a:pt x="336473" y="64947"/>
                  </a:lnTo>
                  <a:lnTo>
                    <a:pt x="336524" y="64439"/>
                  </a:lnTo>
                  <a:lnTo>
                    <a:pt x="336804" y="63931"/>
                  </a:lnTo>
                  <a:lnTo>
                    <a:pt x="336588" y="63550"/>
                  </a:lnTo>
                  <a:lnTo>
                    <a:pt x="336486" y="63169"/>
                  </a:lnTo>
                  <a:lnTo>
                    <a:pt x="336575" y="62534"/>
                  </a:lnTo>
                  <a:lnTo>
                    <a:pt x="336753" y="62026"/>
                  </a:lnTo>
                  <a:lnTo>
                    <a:pt x="336854" y="61645"/>
                  </a:lnTo>
                  <a:lnTo>
                    <a:pt x="336994" y="61010"/>
                  </a:lnTo>
                  <a:lnTo>
                    <a:pt x="338124" y="61264"/>
                  </a:lnTo>
                  <a:lnTo>
                    <a:pt x="338734" y="61899"/>
                  </a:lnTo>
                  <a:lnTo>
                    <a:pt x="338874" y="62661"/>
                  </a:lnTo>
                  <a:lnTo>
                    <a:pt x="339559" y="62407"/>
                  </a:lnTo>
                  <a:lnTo>
                    <a:pt x="340042" y="62788"/>
                  </a:lnTo>
                  <a:lnTo>
                    <a:pt x="340334" y="63931"/>
                  </a:lnTo>
                  <a:lnTo>
                    <a:pt x="341020" y="63423"/>
                  </a:lnTo>
                  <a:lnTo>
                    <a:pt x="341236" y="62915"/>
                  </a:lnTo>
                  <a:lnTo>
                    <a:pt x="341198" y="62407"/>
                  </a:lnTo>
                  <a:lnTo>
                    <a:pt x="341160" y="62280"/>
                  </a:lnTo>
                  <a:lnTo>
                    <a:pt x="340334" y="61391"/>
                  </a:lnTo>
                  <a:lnTo>
                    <a:pt x="339699" y="61010"/>
                  </a:lnTo>
                  <a:lnTo>
                    <a:pt x="339496" y="60883"/>
                  </a:lnTo>
                  <a:lnTo>
                    <a:pt x="340537" y="60883"/>
                  </a:lnTo>
                  <a:lnTo>
                    <a:pt x="340512" y="60502"/>
                  </a:lnTo>
                  <a:lnTo>
                    <a:pt x="340334" y="60248"/>
                  </a:lnTo>
                  <a:lnTo>
                    <a:pt x="340194" y="59867"/>
                  </a:lnTo>
                  <a:lnTo>
                    <a:pt x="339699" y="59613"/>
                  </a:lnTo>
                  <a:lnTo>
                    <a:pt x="338874" y="59359"/>
                  </a:lnTo>
                  <a:lnTo>
                    <a:pt x="337832" y="59359"/>
                  </a:lnTo>
                  <a:lnTo>
                    <a:pt x="336994" y="59105"/>
                  </a:lnTo>
                  <a:lnTo>
                    <a:pt x="336994" y="58343"/>
                  </a:lnTo>
                  <a:lnTo>
                    <a:pt x="337464" y="58089"/>
                  </a:lnTo>
                  <a:lnTo>
                    <a:pt x="337705" y="57962"/>
                  </a:lnTo>
                  <a:lnTo>
                    <a:pt x="339559" y="57962"/>
                  </a:lnTo>
                  <a:lnTo>
                    <a:pt x="339699" y="58089"/>
                  </a:lnTo>
                  <a:lnTo>
                    <a:pt x="340537" y="58343"/>
                  </a:lnTo>
                  <a:lnTo>
                    <a:pt x="340677" y="57962"/>
                  </a:lnTo>
                  <a:lnTo>
                    <a:pt x="340741" y="55803"/>
                  </a:lnTo>
                  <a:lnTo>
                    <a:pt x="341439" y="55549"/>
                  </a:lnTo>
                  <a:lnTo>
                    <a:pt x="341706" y="55168"/>
                  </a:lnTo>
                  <a:lnTo>
                    <a:pt x="341477" y="54025"/>
                  </a:lnTo>
                  <a:lnTo>
                    <a:pt x="341287" y="53771"/>
                  </a:lnTo>
                  <a:lnTo>
                    <a:pt x="340741" y="53390"/>
                  </a:lnTo>
                  <a:lnTo>
                    <a:pt x="340677" y="52882"/>
                  </a:lnTo>
                  <a:lnTo>
                    <a:pt x="340537" y="52755"/>
                  </a:lnTo>
                  <a:lnTo>
                    <a:pt x="340944" y="52628"/>
                  </a:lnTo>
                  <a:lnTo>
                    <a:pt x="341439" y="52628"/>
                  </a:lnTo>
                  <a:lnTo>
                    <a:pt x="341998" y="52882"/>
                  </a:lnTo>
                  <a:lnTo>
                    <a:pt x="342823" y="53136"/>
                  </a:lnTo>
                  <a:lnTo>
                    <a:pt x="343433" y="53517"/>
                  </a:lnTo>
                  <a:lnTo>
                    <a:pt x="343966" y="52628"/>
                  </a:lnTo>
                  <a:lnTo>
                    <a:pt x="344411" y="51866"/>
                  </a:lnTo>
                  <a:lnTo>
                    <a:pt x="344512" y="50723"/>
                  </a:lnTo>
                  <a:lnTo>
                    <a:pt x="344424" y="50088"/>
                  </a:lnTo>
                  <a:lnTo>
                    <a:pt x="344297" y="49834"/>
                  </a:lnTo>
                  <a:lnTo>
                    <a:pt x="343852" y="48945"/>
                  </a:lnTo>
                  <a:lnTo>
                    <a:pt x="344271" y="48818"/>
                  </a:lnTo>
                  <a:lnTo>
                    <a:pt x="344893" y="48818"/>
                  </a:lnTo>
                  <a:lnTo>
                    <a:pt x="345516" y="48183"/>
                  </a:lnTo>
                  <a:lnTo>
                    <a:pt x="345313" y="47929"/>
                  </a:lnTo>
                  <a:lnTo>
                    <a:pt x="345109" y="47548"/>
                  </a:lnTo>
                  <a:lnTo>
                    <a:pt x="345046" y="46913"/>
                  </a:lnTo>
                  <a:lnTo>
                    <a:pt x="345313" y="46659"/>
                  </a:lnTo>
                  <a:lnTo>
                    <a:pt x="346773" y="48183"/>
                  </a:lnTo>
                  <a:lnTo>
                    <a:pt x="347103" y="46659"/>
                  </a:lnTo>
                  <a:lnTo>
                    <a:pt x="347192" y="46278"/>
                  </a:lnTo>
                  <a:lnTo>
                    <a:pt x="347383" y="44373"/>
                  </a:lnTo>
                  <a:lnTo>
                    <a:pt x="347941" y="45643"/>
                  </a:lnTo>
                  <a:lnTo>
                    <a:pt x="348361" y="46278"/>
                  </a:lnTo>
                  <a:lnTo>
                    <a:pt x="348767" y="46278"/>
                  </a:lnTo>
                  <a:lnTo>
                    <a:pt x="348881" y="44881"/>
                  </a:lnTo>
                  <a:lnTo>
                    <a:pt x="349592" y="42595"/>
                  </a:lnTo>
                  <a:lnTo>
                    <a:pt x="349681" y="42341"/>
                  </a:lnTo>
                  <a:lnTo>
                    <a:pt x="349719" y="42087"/>
                  </a:lnTo>
                  <a:lnTo>
                    <a:pt x="349808" y="41579"/>
                  </a:lnTo>
                  <a:lnTo>
                    <a:pt x="350227" y="41071"/>
                  </a:lnTo>
                  <a:lnTo>
                    <a:pt x="350926" y="40436"/>
                  </a:lnTo>
                  <a:lnTo>
                    <a:pt x="352729" y="42087"/>
                  </a:lnTo>
                  <a:lnTo>
                    <a:pt x="353695" y="43484"/>
                  </a:lnTo>
                  <a:lnTo>
                    <a:pt x="353809" y="46532"/>
                  </a:lnTo>
                  <a:lnTo>
                    <a:pt x="353682" y="51739"/>
                  </a:lnTo>
                  <a:lnTo>
                    <a:pt x="353796" y="52501"/>
                  </a:lnTo>
                  <a:lnTo>
                    <a:pt x="353910" y="52882"/>
                  </a:lnTo>
                  <a:lnTo>
                    <a:pt x="354190" y="53390"/>
                  </a:lnTo>
                  <a:lnTo>
                    <a:pt x="354253" y="54533"/>
                  </a:lnTo>
                  <a:lnTo>
                    <a:pt x="353555" y="54914"/>
                  </a:lnTo>
                  <a:lnTo>
                    <a:pt x="353517" y="55041"/>
                  </a:lnTo>
                  <a:lnTo>
                    <a:pt x="353390" y="55676"/>
                  </a:lnTo>
                  <a:lnTo>
                    <a:pt x="353593" y="56311"/>
                  </a:lnTo>
                  <a:lnTo>
                    <a:pt x="353682" y="56692"/>
                  </a:lnTo>
                  <a:lnTo>
                    <a:pt x="353771" y="59359"/>
                  </a:lnTo>
                  <a:lnTo>
                    <a:pt x="353656" y="59867"/>
                  </a:lnTo>
                  <a:lnTo>
                    <a:pt x="353555" y="61137"/>
                  </a:lnTo>
                  <a:lnTo>
                    <a:pt x="353415" y="61264"/>
                  </a:lnTo>
                  <a:lnTo>
                    <a:pt x="353047" y="62026"/>
                  </a:lnTo>
                  <a:lnTo>
                    <a:pt x="352933" y="63550"/>
                  </a:lnTo>
                  <a:lnTo>
                    <a:pt x="353047" y="63931"/>
                  </a:lnTo>
                  <a:lnTo>
                    <a:pt x="353631" y="65201"/>
                  </a:lnTo>
                  <a:lnTo>
                    <a:pt x="353072" y="65709"/>
                  </a:lnTo>
                  <a:lnTo>
                    <a:pt x="352958" y="67233"/>
                  </a:lnTo>
                  <a:lnTo>
                    <a:pt x="353085" y="70154"/>
                  </a:lnTo>
                  <a:lnTo>
                    <a:pt x="352234" y="71043"/>
                  </a:lnTo>
                  <a:lnTo>
                    <a:pt x="352183" y="73075"/>
                  </a:lnTo>
                  <a:lnTo>
                    <a:pt x="352640" y="74599"/>
                  </a:lnTo>
                  <a:lnTo>
                    <a:pt x="352742" y="75234"/>
                  </a:lnTo>
                  <a:lnTo>
                    <a:pt x="352336" y="76250"/>
                  </a:lnTo>
                  <a:lnTo>
                    <a:pt x="352247" y="79171"/>
                  </a:lnTo>
                  <a:lnTo>
                    <a:pt x="352806" y="83362"/>
                  </a:lnTo>
                  <a:lnTo>
                    <a:pt x="352920" y="90347"/>
                  </a:lnTo>
                  <a:lnTo>
                    <a:pt x="352793" y="91617"/>
                  </a:lnTo>
                  <a:lnTo>
                    <a:pt x="352374" y="93268"/>
                  </a:lnTo>
                  <a:lnTo>
                    <a:pt x="352259" y="94792"/>
                  </a:lnTo>
                  <a:lnTo>
                    <a:pt x="352831" y="95681"/>
                  </a:lnTo>
                  <a:lnTo>
                    <a:pt x="352945" y="96189"/>
                  </a:lnTo>
                  <a:lnTo>
                    <a:pt x="352590" y="97840"/>
                  </a:lnTo>
                  <a:lnTo>
                    <a:pt x="352475" y="100507"/>
                  </a:lnTo>
                  <a:lnTo>
                    <a:pt x="352793" y="101396"/>
                  </a:lnTo>
                  <a:lnTo>
                    <a:pt x="352933" y="101523"/>
                  </a:lnTo>
                  <a:lnTo>
                    <a:pt x="353834" y="101523"/>
                  </a:lnTo>
                  <a:lnTo>
                    <a:pt x="354876" y="101777"/>
                  </a:lnTo>
                  <a:lnTo>
                    <a:pt x="354660" y="102158"/>
                  </a:lnTo>
                  <a:lnTo>
                    <a:pt x="354253" y="102539"/>
                  </a:lnTo>
                  <a:lnTo>
                    <a:pt x="353961" y="103047"/>
                  </a:lnTo>
                  <a:lnTo>
                    <a:pt x="353961" y="103301"/>
                  </a:lnTo>
                  <a:lnTo>
                    <a:pt x="354253" y="103555"/>
                  </a:lnTo>
                  <a:lnTo>
                    <a:pt x="355498" y="103555"/>
                  </a:lnTo>
                  <a:lnTo>
                    <a:pt x="355904" y="104444"/>
                  </a:lnTo>
                  <a:lnTo>
                    <a:pt x="356323" y="105079"/>
                  </a:lnTo>
                  <a:lnTo>
                    <a:pt x="356603" y="105714"/>
                  </a:lnTo>
                  <a:lnTo>
                    <a:pt x="356603" y="106349"/>
                  </a:lnTo>
                  <a:lnTo>
                    <a:pt x="356527" y="106476"/>
                  </a:lnTo>
                  <a:lnTo>
                    <a:pt x="357225" y="106349"/>
                  </a:lnTo>
                  <a:lnTo>
                    <a:pt x="357847" y="106095"/>
                  </a:lnTo>
                  <a:lnTo>
                    <a:pt x="358406" y="105714"/>
                  </a:lnTo>
                  <a:lnTo>
                    <a:pt x="357568" y="104825"/>
                  </a:lnTo>
                  <a:lnTo>
                    <a:pt x="357149" y="104571"/>
                  </a:lnTo>
                  <a:lnTo>
                    <a:pt x="357085" y="104317"/>
                  </a:lnTo>
                  <a:lnTo>
                    <a:pt x="357365" y="104063"/>
                  </a:lnTo>
                  <a:lnTo>
                    <a:pt x="358203" y="103936"/>
                  </a:lnTo>
                  <a:lnTo>
                    <a:pt x="358952" y="103047"/>
                  </a:lnTo>
                  <a:lnTo>
                    <a:pt x="359168" y="102539"/>
                  </a:lnTo>
                  <a:lnTo>
                    <a:pt x="359219" y="102412"/>
                  </a:lnTo>
                  <a:lnTo>
                    <a:pt x="359651" y="101396"/>
                  </a:lnTo>
                  <a:lnTo>
                    <a:pt x="361035" y="101904"/>
                  </a:lnTo>
                  <a:lnTo>
                    <a:pt x="361861" y="101777"/>
                  </a:lnTo>
                  <a:lnTo>
                    <a:pt x="362038" y="101396"/>
                  </a:lnTo>
                  <a:lnTo>
                    <a:pt x="362153" y="101142"/>
                  </a:lnTo>
                  <a:lnTo>
                    <a:pt x="362419" y="101396"/>
                  </a:lnTo>
                  <a:lnTo>
                    <a:pt x="362623" y="101650"/>
                  </a:lnTo>
                  <a:lnTo>
                    <a:pt x="362762" y="101904"/>
                  </a:lnTo>
                  <a:lnTo>
                    <a:pt x="363181" y="102412"/>
                  </a:lnTo>
                  <a:lnTo>
                    <a:pt x="365671" y="101142"/>
                  </a:lnTo>
                  <a:lnTo>
                    <a:pt x="366928" y="100507"/>
                  </a:lnTo>
                  <a:lnTo>
                    <a:pt x="366928" y="100253"/>
                  </a:lnTo>
                  <a:lnTo>
                    <a:pt x="366928" y="99364"/>
                  </a:lnTo>
                  <a:lnTo>
                    <a:pt x="367030" y="97205"/>
                  </a:lnTo>
                  <a:lnTo>
                    <a:pt x="367055" y="97078"/>
                  </a:lnTo>
                  <a:lnTo>
                    <a:pt x="367893" y="96570"/>
                  </a:lnTo>
                  <a:lnTo>
                    <a:pt x="369417" y="96189"/>
                  </a:lnTo>
                  <a:lnTo>
                    <a:pt x="369531" y="94792"/>
                  </a:lnTo>
                  <a:lnTo>
                    <a:pt x="369658" y="89204"/>
                  </a:lnTo>
                  <a:lnTo>
                    <a:pt x="369760" y="88950"/>
                  </a:lnTo>
                  <a:lnTo>
                    <a:pt x="370039" y="88696"/>
                  </a:lnTo>
                  <a:lnTo>
                    <a:pt x="369620" y="88061"/>
                  </a:lnTo>
                  <a:lnTo>
                    <a:pt x="368998" y="87680"/>
                  </a:lnTo>
                  <a:lnTo>
                    <a:pt x="370243" y="86918"/>
                  </a:lnTo>
                  <a:lnTo>
                    <a:pt x="370687" y="86410"/>
                  </a:lnTo>
                  <a:lnTo>
                    <a:pt x="370662" y="85775"/>
                  </a:lnTo>
                  <a:lnTo>
                    <a:pt x="370039" y="86410"/>
                  </a:lnTo>
                  <a:lnTo>
                    <a:pt x="369760" y="86410"/>
                  </a:lnTo>
                  <a:lnTo>
                    <a:pt x="369874" y="85648"/>
                  </a:lnTo>
                  <a:lnTo>
                    <a:pt x="370243" y="84505"/>
                  </a:lnTo>
                  <a:lnTo>
                    <a:pt x="370420" y="83616"/>
                  </a:lnTo>
                  <a:lnTo>
                    <a:pt x="370878" y="82219"/>
                  </a:lnTo>
                  <a:lnTo>
                    <a:pt x="371360" y="81203"/>
                  </a:lnTo>
                  <a:lnTo>
                    <a:pt x="371487" y="80822"/>
                  </a:lnTo>
                  <a:lnTo>
                    <a:pt x="372046" y="79933"/>
                  </a:lnTo>
                  <a:lnTo>
                    <a:pt x="372160" y="79171"/>
                  </a:lnTo>
                  <a:lnTo>
                    <a:pt x="372084" y="78536"/>
                  </a:lnTo>
                  <a:lnTo>
                    <a:pt x="371906" y="77901"/>
                  </a:lnTo>
                  <a:lnTo>
                    <a:pt x="371348" y="77139"/>
                  </a:lnTo>
                  <a:lnTo>
                    <a:pt x="370941" y="76377"/>
                  </a:lnTo>
                  <a:lnTo>
                    <a:pt x="370840" y="75615"/>
                  </a:lnTo>
                  <a:lnTo>
                    <a:pt x="370763" y="75361"/>
                  </a:lnTo>
                  <a:lnTo>
                    <a:pt x="370738" y="75234"/>
                  </a:lnTo>
                  <a:lnTo>
                    <a:pt x="370166" y="74980"/>
                  </a:lnTo>
                  <a:lnTo>
                    <a:pt x="369201" y="74980"/>
                  </a:lnTo>
                  <a:lnTo>
                    <a:pt x="369201" y="74472"/>
                  </a:lnTo>
                  <a:lnTo>
                    <a:pt x="369138" y="73583"/>
                  </a:lnTo>
                  <a:lnTo>
                    <a:pt x="368998" y="73329"/>
                  </a:lnTo>
                  <a:lnTo>
                    <a:pt x="368592" y="73329"/>
                  </a:lnTo>
                  <a:lnTo>
                    <a:pt x="368439" y="73202"/>
                  </a:lnTo>
                  <a:lnTo>
                    <a:pt x="368566" y="72504"/>
                  </a:lnTo>
                  <a:lnTo>
                    <a:pt x="369201" y="72440"/>
                  </a:lnTo>
                  <a:lnTo>
                    <a:pt x="369620" y="72694"/>
                  </a:lnTo>
                  <a:lnTo>
                    <a:pt x="369836" y="72694"/>
                  </a:lnTo>
                  <a:lnTo>
                    <a:pt x="369836" y="73329"/>
                  </a:lnTo>
                  <a:lnTo>
                    <a:pt x="370243" y="73583"/>
                  </a:lnTo>
                  <a:lnTo>
                    <a:pt x="371081" y="73329"/>
                  </a:lnTo>
                  <a:lnTo>
                    <a:pt x="371348" y="73583"/>
                  </a:lnTo>
                  <a:lnTo>
                    <a:pt x="371487" y="73837"/>
                  </a:lnTo>
                  <a:lnTo>
                    <a:pt x="371602" y="74599"/>
                  </a:lnTo>
                  <a:lnTo>
                    <a:pt x="371703" y="75869"/>
                  </a:lnTo>
                  <a:lnTo>
                    <a:pt x="372046" y="75996"/>
                  </a:lnTo>
                  <a:lnTo>
                    <a:pt x="372732" y="75742"/>
                  </a:lnTo>
                  <a:lnTo>
                    <a:pt x="372364" y="73329"/>
                  </a:lnTo>
                  <a:lnTo>
                    <a:pt x="372313" y="73075"/>
                  </a:lnTo>
                  <a:lnTo>
                    <a:pt x="372732" y="72694"/>
                  </a:lnTo>
                  <a:close/>
                </a:path>
                <a:path w="592455" h="117475">
                  <a:moveTo>
                    <a:pt x="414286" y="76835"/>
                  </a:moveTo>
                  <a:lnTo>
                    <a:pt x="414223" y="76200"/>
                  </a:lnTo>
                  <a:lnTo>
                    <a:pt x="414083" y="76200"/>
                  </a:lnTo>
                  <a:lnTo>
                    <a:pt x="414083" y="76073"/>
                  </a:lnTo>
                  <a:lnTo>
                    <a:pt x="413867" y="75946"/>
                  </a:lnTo>
                  <a:lnTo>
                    <a:pt x="413461" y="75946"/>
                  </a:lnTo>
                  <a:lnTo>
                    <a:pt x="414286" y="76835"/>
                  </a:lnTo>
                  <a:close/>
                </a:path>
                <a:path w="592455" h="117475">
                  <a:moveTo>
                    <a:pt x="432498" y="91719"/>
                  </a:moveTo>
                  <a:lnTo>
                    <a:pt x="432358" y="91719"/>
                  </a:lnTo>
                  <a:lnTo>
                    <a:pt x="432358" y="91935"/>
                  </a:lnTo>
                  <a:lnTo>
                    <a:pt x="432498" y="91782"/>
                  </a:lnTo>
                  <a:close/>
                </a:path>
                <a:path w="592455" h="117475">
                  <a:moveTo>
                    <a:pt x="433400" y="73660"/>
                  </a:moveTo>
                  <a:lnTo>
                    <a:pt x="433197" y="73914"/>
                  </a:lnTo>
                  <a:lnTo>
                    <a:pt x="433197" y="74168"/>
                  </a:lnTo>
                  <a:lnTo>
                    <a:pt x="433336" y="74168"/>
                  </a:lnTo>
                  <a:lnTo>
                    <a:pt x="433400" y="73660"/>
                  </a:lnTo>
                  <a:close/>
                </a:path>
                <a:path w="592455" h="117475">
                  <a:moveTo>
                    <a:pt x="434657" y="41656"/>
                  </a:moveTo>
                  <a:lnTo>
                    <a:pt x="434225" y="41910"/>
                  </a:lnTo>
                  <a:lnTo>
                    <a:pt x="434441" y="42291"/>
                  </a:lnTo>
                  <a:lnTo>
                    <a:pt x="434581" y="42164"/>
                  </a:lnTo>
                  <a:lnTo>
                    <a:pt x="434657" y="41656"/>
                  </a:lnTo>
                  <a:close/>
                </a:path>
                <a:path w="592455" h="117475">
                  <a:moveTo>
                    <a:pt x="463334" y="30226"/>
                  </a:moveTo>
                  <a:lnTo>
                    <a:pt x="462915" y="30099"/>
                  </a:lnTo>
                  <a:lnTo>
                    <a:pt x="462495" y="29845"/>
                  </a:lnTo>
                  <a:lnTo>
                    <a:pt x="462280" y="29464"/>
                  </a:lnTo>
                  <a:lnTo>
                    <a:pt x="462280" y="27432"/>
                  </a:lnTo>
                  <a:lnTo>
                    <a:pt x="461873" y="27432"/>
                  </a:lnTo>
                  <a:lnTo>
                    <a:pt x="461594" y="27178"/>
                  </a:lnTo>
                  <a:lnTo>
                    <a:pt x="461454" y="26797"/>
                  </a:lnTo>
                  <a:lnTo>
                    <a:pt x="460400" y="26797"/>
                  </a:lnTo>
                  <a:lnTo>
                    <a:pt x="459994" y="26289"/>
                  </a:lnTo>
                  <a:lnTo>
                    <a:pt x="459790" y="25908"/>
                  </a:lnTo>
                  <a:lnTo>
                    <a:pt x="459790" y="25527"/>
                  </a:lnTo>
                  <a:lnTo>
                    <a:pt x="460209" y="24511"/>
                  </a:lnTo>
                  <a:lnTo>
                    <a:pt x="460209" y="24003"/>
                  </a:lnTo>
                  <a:lnTo>
                    <a:pt x="460019" y="23622"/>
                  </a:lnTo>
                  <a:lnTo>
                    <a:pt x="459232" y="21971"/>
                  </a:lnTo>
                  <a:lnTo>
                    <a:pt x="458266" y="20066"/>
                  </a:lnTo>
                  <a:lnTo>
                    <a:pt x="457504" y="18669"/>
                  </a:lnTo>
                  <a:lnTo>
                    <a:pt x="457403" y="18415"/>
                  </a:lnTo>
                  <a:lnTo>
                    <a:pt x="456882" y="17780"/>
                  </a:lnTo>
                  <a:lnTo>
                    <a:pt x="456768" y="16256"/>
                  </a:lnTo>
                  <a:lnTo>
                    <a:pt x="456679" y="15494"/>
                  </a:lnTo>
                  <a:lnTo>
                    <a:pt x="456044" y="15367"/>
                  </a:lnTo>
                  <a:lnTo>
                    <a:pt x="455764" y="15367"/>
                  </a:lnTo>
                  <a:lnTo>
                    <a:pt x="455637" y="15240"/>
                  </a:lnTo>
                  <a:lnTo>
                    <a:pt x="455637" y="15113"/>
                  </a:lnTo>
                  <a:lnTo>
                    <a:pt x="455256" y="14732"/>
                  </a:lnTo>
                  <a:lnTo>
                    <a:pt x="454761" y="14224"/>
                  </a:lnTo>
                  <a:lnTo>
                    <a:pt x="454380" y="13843"/>
                  </a:lnTo>
                  <a:lnTo>
                    <a:pt x="454190" y="14097"/>
                  </a:lnTo>
                  <a:lnTo>
                    <a:pt x="453771" y="14224"/>
                  </a:lnTo>
                  <a:lnTo>
                    <a:pt x="453351" y="14224"/>
                  </a:lnTo>
                  <a:lnTo>
                    <a:pt x="452945" y="14097"/>
                  </a:lnTo>
                  <a:lnTo>
                    <a:pt x="452526" y="13843"/>
                  </a:lnTo>
                  <a:lnTo>
                    <a:pt x="452310" y="13716"/>
                  </a:lnTo>
                  <a:lnTo>
                    <a:pt x="450443" y="13843"/>
                  </a:lnTo>
                  <a:lnTo>
                    <a:pt x="449897" y="13843"/>
                  </a:lnTo>
                  <a:lnTo>
                    <a:pt x="449541" y="13716"/>
                  </a:lnTo>
                  <a:lnTo>
                    <a:pt x="449402" y="13208"/>
                  </a:lnTo>
                  <a:lnTo>
                    <a:pt x="449262" y="12954"/>
                  </a:lnTo>
                  <a:lnTo>
                    <a:pt x="449186" y="12827"/>
                  </a:lnTo>
                  <a:lnTo>
                    <a:pt x="447751" y="12192"/>
                  </a:lnTo>
                  <a:lnTo>
                    <a:pt x="446633" y="12407"/>
                  </a:lnTo>
                  <a:lnTo>
                    <a:pt x="446633" y="33655"/>
                  </a:lnTo>
                  <a:lnTo>
                    <a:pt x="446570" y="37973"/>
                  </a:lnTo>
                  <a:lnTo>
                    <a:pt x="446125" y="40259"/>
                  </a:lnTo>
                  <a:lnTo>
                    <a:pt x="446024" y="42037"/>
                  </a:lnTo>
                  <a:lnTo>
                    <a:pt x="445909" y="42799"/>
                  </a:lnTo>
                  <a:lnTo>
                    <a:pt x="445795" y="43053"/>
                  </a:lnTo>
                  <a:lnTo>
                    <a:pt x="445668" y="43180"/>
                  </a:lnTo>
                  <a:lnTo>
                    <a:pt x="445452" y="43942"/>
                  </a:lnTo>
                  <a:lnTo>
                    <a:pt x="445249" y="45085"/>
                  </a:lnTo>
                  <a:lnTo>
                    <a:pt x="444830" y="46863"/>
                  </a:lnTo>
                  <a:lnTo>
                    <a:pt x="444601" y="48895"/>
                  </a:lnTo>
                  <a:lnTo>
                    <a:pt x="444233" y="50673"/>
                  </a:lnTo>
                  <a:lnTo>
                    <a:pt x="444004" y="52705"/>
                  </a:lnTo>
                  <a:lnTo>
                    <a:pt x="443763" y="54229"/>
                  </a:lnTo>
                  <a:lnTo>
                    <a:pt x="443725" y="56896"/>
                  </a:lnTo>
                  <a:lnTo>
                    <a:pt x="443585" y="56896"/>
                  </a:lnTo>
                  <a:lnTo>
                    <a:pt x="442544" y="59182"/>
                  </a:lnTo>
                  <a:lnTo>
                    <a:pt x="442125" y="59563"/>
                  </a:lnTo>
                  <a:lnTo>
                    <a:pt x="439229" y="61341"/>
                  </a:lnTo>
                  <a:lnTo>
                    <a:pt x="438873" y="61341"/>
                  </a:lnTo>
                  <a:lnTo>
                    <a:pt x="438594" y="61087"/>
                  </a:lnTo>
                  <a:lnTo>
                    <a:pt x="436727" y="59817"/>
                  </a:lnTo>
                  <a:lnTo>
                    <a:pt x="434949" y="59436"/>
                  </a:lnTo>
                  <a:lnTo>
                    <a:pt x="432574" y="58928"/>
                  </a:lnTo>
                  <a:lnTo>
                    <a:pt x="431952" y="59182"/>
                  </a:lnTo>
                  <a:lnTo>
                    <a:pt x="431812" y="59309"/>
                  </a:lnTo>
                  <a:lnTo>
                    <a:pt x="431609" y="59436"/>
                  </a:lnTo>
                  <a:lnTo>
                    <a:pt x="431330" y="59436"/>
                  </a:lnTo>
                  <a:lnTo>
                    <a:pt x="428421" y="58801"/>
                  </a:lnTo>
                  <a:lnTo>
                    <a:pt x="428066" y="59182"/>
                  </a:lnTo>
                  <a:lnTo>
                    <a:pt x="427291" y="60833"/>
                  </a:lnTo>
                  <a:lnTo>
                    <a:pt x="427177" y="61341"/>
                  </a:lnTo>
                  <a:lnTo>
                    <a:pt x="427037" y="61595"/>
                  </a:lnTo>
                  <a:lnTo>
                    <a:pt x="426758" y="61849"/>
                  </a:lnTo>
                  <a:lnTo>
                    <a:pt x="426758" y="62230"/>
                  </a:lnTo>
                  <a:lnTo>
                    <a:pt x="426466" y="62484"/>
                  </a:lnTo>
                  <a:lnTo>
                    <a:pt x="425716" y="62484"/>
                  </a:lnTo>
                  <a:lnTo>
                    <a:pt x="424738" y="62357"/>
                  </a:lnTo>
                  <a:lnTo>
                    <a:pt x="424256" y="61849"/>
                  </a:lnTo>
                  <a:lnTo>
                    <a:pt x="424370" y="60706"/>
                  </a:lnTo>
                  <a:lnTo>
                    <a:pt x="424472" y="60579"/>
                  </a:lnTo>
                  <a:lnTo>
                    <a:pt x="423494" y="59690"/>
                  </a:lnTo>
                  <a:lnTo>
                    <a:pt x="423291" y="58039"/>
                  </a:lnTo>
                  <a:lnTo>
                    <a:pt x="423227" y="56769"/>
                  </a:lnTo>
                  <a:lnTo>
                    <a:pt x="423570" y="56515"/>
                  </a:lnTo>
                  <a:lnTo>
                    <a:pt x="424891" y="56515"/>
                  </a:lnTo>
                  <a:lnTo>
                    <a:pt x="425005" y="55245"/>
                  </a:lnTo>
                  <a:lnTo>
                    <a:pt x="425094" y="53467"/>
                  </a:lnTo>
                  <a:lnTo>
                    <a:pt x="425373" y="53086"/>
                  </a:lnTo>
                  <a:lnTo>
                    <a:pt x="426885" y="53086"/>
                  </a:lnTo>
                  <a:lnTo>
                    <a:pt x="427520" y="53467"/>
                  </a:lnTo>
                  <a:lnTo>
                    <a:pt x="427786" y="54229"/>
                  </a:lnTo>
                  <a:lnTo>
                    <a:pt x="428345" y="53213"/>
                  </a:lnTo>
                  <a:lnTo>
                    <a:pt x="428396" y="53086"/>
                  </a:lnTo>
                  <a:lnTo>
                    <a:pt x="429133" y="51054"/>
                  </a:lnTo>
                  <a:lnTo>
                    <a:pt x="429666" y="49403"/>
                  </a:lnTo>
                  <a:lnTo>
                    <a:pt x="429666" y="49149"/>
                  </a:lnTo>
                  <a:lnTo>
                    <a:pt x="429806" y="48895"/>
                  </a:lnTo>
                  <a:lnTo>
                    <a:pt x="430085" y="48514"/>
                  </a:lnTo>
                  <a:lnTo>
                    <a:pt x="430911" y="48133"/>
                  </a:lnTo>
                  <a:lnTo>
                    <a:pt x="432574" y="44577"/>
                  </a:lnTo>
                  <a:lnTo>
                    <a:pt x="432638" y="43180"/>
                  </a:lnTo>
                  <a:lnTo>
                    <a:pt x="432981" y="42545"/>
                  </a:lnTo>
                  <a:lnTo>
                    <a:pt x="432917" y="42291"/>
                  </a:lnTo>
                  <a:lnTo>
                    <a:pt x="432777" y="42164"/>
                  </a:lnTo>
                  <a:lnTo>
                    <a:pt x="432714" y="41910"/>
                  </a:lnTo>
                  <a:lnTo>
                    <a:pt x="432777" y="41275"/>
                  </a:lnTo>
                  <a:lnTo>
                    <a:pt x="433197" y="40894"/>
                  </a:lnTo>
                  <a:lnTo>
                    <a:pt x="433806" y="40640"/>
                  </a:lnTo>
                  <a:lnTo>
                    <a:pt x="433959" y="40513"/>
                  </a:lnTo>
                  <a:lnTo>
                    <a:pt x="434098" y="40513"/>
                  </a:lnTo>
                  <a:lnTo>
                    <a:pt x="434517" y="40894"/>
                  </a:lnTo>
                  <a:lnTo>
                    <a:pt x="434657" y="40894"/>
                  </a:lnTo>
                  <a:lnTo>
                    <a:pt x="434860" y="41148"/>
                  </a:lnTo>
                  <a:lnTo>
                    <a:pt x="434987" y="41148"/>
                  </a:lnTo>
                  <a:lnTo>
                    <a:pt x="435063" y="41529"/>
                  </a:lnTo>
                  <a:lnTo>
                    <a:pt x="435686" y="41148"/>
                  </a:lnTo>
                  <a:lnTo>
                    <a:pt x="436664" y="41148"/>
                  </a:lnTo>
                  <a:lnTo>
                    <a:pt x="437057" y="40513"/>
                  </a:lnTo>
                  <a:lnTo>
                    <a:pt x="437210" y="40259"/>
                  </a:lnTo>
                  <a:lnTo>
                    <a:pt x="437349" y="38227"/>
                  </a:lnTo>
                  <a:lnTo>
                    <a:pt x="437489" y="38100"/>
                  </a:lnTo>
                  <a:lnTo>
                    <a:pt x="437769" y="37719"/>
                  </a:lnTo>
                  <a:lnTo>
                    <a:pt x="438391" y="37338"/>
                  </a:lnTo>
                  <a:lnTo>
                    <a:pt x="438175" y="37084"/>
                  </a:lnTo>
                  <a:lnTo>
                    <a:pt x="437972" y="36703"/>
                  </a:lnTo>
                  <a:lnTo>
                    <a:pt x="437972" y="36068"/>
                  </a:lnTo>
                  <a:lnTo>
                    <a:pt x="438658" y="35433"/>
                  </a:lnTo>
                  <a:lnTo>
                    <a:pt x="439432" y="35433"/>
                  </a:lnTo>
                  <a:lnTo>
                    <a:pt x="439851" y="35306"/>
                  </a:lnTo>
                  <a:lnTo>
                    <a:pt x="440258" y="35306"/>
                  </a:lnTo>
                  <a:lnTo>
                    <a:pt x="440677" y="35433"/>
                  </a:lnTo>
                  <a:lnTo>
                    <a:pt x="440880" y="35560"/>
                  </a:lnTo>
                  <a:lnTo>
                    <a:pt x="440880" y="35941"/>
                  </a:lnTo>
                  <a:lnTo>
                    <a:pt x="441921" y="35433"/>
                  </a:lnTo>
                  <a:lnTo>
                    <a:pt x="441947" y="35306"/>
                  </a:lnTo>
                  <a:lnTo>
                    <a:pt x="442074" y="34671"/>
                  </a:lnTo>
                  <a:lnTo>
                    <a:pt x="442125" y="33909"/>
                  </a:lnTo>
                  <a:lnTo>
                    <a:pt x="442341" y="33655"/>
                  </a:lnTo>
                  <a:lnTo>
                    <a:pt x="442747" y="33655"/>
                  </a:lnTo>
                  <a:lnTo>
                    <a:pt x="445452" y="33020"/>
                  </a:lnTo>
                  <a:lnTo>
                    <a:pt x="445592" y="32893"/>
                  </a:lnTo>
                  <a:lnTo>
                    <a:pt x="445871" y="32893"/>
                  </a:lnTo>
                  <a:lnTo>
                    <a:pt x="446290" y="33020"/>
                  </a:lnTo>
                  <a:lnTo>
                    <a:pt x="446633" y="33655"/>
                  </a:lnTo>
                  <a:lnTo>
                    <a:pt x="446633" y="12407"/>
                  </a:lnTo>
                  <a:lnTo>
                    <a:pt x="445668" y="12573"/>
                  </a:lnTo>
                  <a:lnTo>
                    <a:pt x="445528" y="12954"/>
                  </a:lnTo>
                  <a:lnTo>
                    <a:pt x="445312" y="12954"/>
                  </a:lnTo>
                  <a:lnTo>
                    <a:pt x="445046" y="12573"/>
                  </a:lnTo>
                  <a:lnTo>
                    <a:pt x="444830" y="12573"/>
                  </a:lnTo>
                  <a:lnTo>
                    <a:pt x="443585" y="12827"/>
                  </a:lnTo>
                  <a:lnTo>
                    <a:pt x="443725" y="12954"/>
                  </a:lnTo>
                  <a:lnTo>
                    <a:pt x="443725" y="13487"/>
                  </a:lnTo>
                  <a:lnTo>
                    <a:pt x="442963" y="13716"/>
                  </a:lnTo>
                  <a:lnTo>
                    <a:pt x="443166" y="14224"/>
                  </a:lnTo>
                  <a:lnTo>
                    <a:pt x="443306" y="14224"/>
                  </a:lnTo>
                  <a:lnTo>
                    <a:pt x="443445" y="14097"/>
                  </a:lnTo>
                  <a:lnTo>
                    <a:pt x="443725" y="13589"/>
                  </a:lnTo>
                  <a:lnTo>
                    <a:pt x="443738" y="14097"/>
                  </a:lnTo>
                  <a:lnTo>
                    <a:pt x="443649" y="14478"/>
                  </a:lnTo>
                  <a:lnTo>
                    <a:pt x="443306" y="14732"/>
                  </a:lnTo>
                  <a:lnTo>
                    <a:pt x="442341" y="14732"/>
                  </a:lnTo>
                  <a:lnTo>
                    <a:pt x="441998" y="14478"/>
                  </a:lnTo>
                  <a:lnTo>
                    <a:pt x="441718" y="14097"/>
                  </a:lnTo>
                  <a:lnTo>
                    <a:pt x="441439" y="14097"/>
                  </a:lnTo>
                  <a:lnTo>
                    <a:pt x="441299" y="14224"/>
                  </a:lnTo>
                  <a:lnTo>
                    <a:pt x="439851" y="14478"/>
                  </a:lnTo>
                  <a:lnTo>
                    <a:pt x="439635" y="15748"/>
                  </a:lnTo>
                  <a:lnTo>
                    <a:pt x="439077" y="16256"/>
                  </a:lnTo>
                  <a:lnTo>
                    <a:pt x="438873" y="16383"/>
                  </a:lnTo>
                  <a:lnTo>
                    <a:pt x="436930" y="16383"/>
                  </a:lnTo>
                  <a:lnTo>
                    <a:pt x="436029" y="17272"/>
                  </a:lnTo>
                  <a:lnTo>
                    <a:pt x="435483" y="18034"/>
                  </a:lnTo>
                  <a:lnTo>
                    <a:pt x="435063" y="18415"/>
                  </a:lnTo>
                  <a:lnTo>
                    <a:pt x="434936" y="19050"/>
                  </a:lnTo>
                  <a:lnTo>
                    <a:pt x="434441" y="19558"/>
                  </a:lnTo>
                  <a:lnTo>
                    <a:pt x="433616" y="20066"/>
                  </a:lnTo>
                  <a:lnTo>
                    <a:pt x="432981" y="20701"/>
                  </a:lnTo>
                  <a:lnTo>
                    <a:pt x="433260" y="20828"/>
                  </a:lnTo>
                  <a:lnTo>
                    <a:pt x="433806" y="21336"/>
                  </a:lnTo>
                  <a:lnTo>
                    <a:pt x="434035" y="21717"/>
                  </a:lnTo>
                  <a:lnTo>
                    <a:pt x="434124" y="22733"/>
                  </a:lnTo>
                  <a:lnTo>
                    <a:pt x="434035" y="22987"/>
                  </a:lnTo>
                  <a:lnTo>
                    <a:pt x="433755" y="23241"/>
                  </a:lnTo>
                  <a:lnTo>
                    <a:pt x="433539" y="23368"/>
                  </a:lnTo>
                  <a:lnTo>
                    <a:pt x="433400" y="23368"/>
                  </a:lnTo>
                  <a:lnTo>
                    <a:pt x="432155" y="23622"/>
                  </a:lnTo>
                  <a:lnTo>
                    <a:pt x="431736" y="23622"/>
                  </a:lnTo>
                  <a:lnTo>
                    <a:pt x="431393" y="23495"/>
                  </a:lnTo>
                  <a:lnTo>
                    <a:pt x="431114" y="23241"/>
                  </a:lnTo>
                  <a:lnTo>
                    <a:pt x="430834" y="22733"/>
                  </a:lnTo>
                  <a:lnTo>
                    <a:pt x="430834" y="22479"/>
                  </a:lnTo>
                  <a:lnTo>
                    <a:pt x="431114" y="22225"/>
                  </a:lnTo>
                  <a:lnTo>
                    <a:pt x="431177" y="21971"/>
                  </a:lnTo>
                  <a:lnTo>
                    <a:pt x="430707" y="21971"/>
                  </a:lnTo>
                  <a:lnTo>
                    <a:pt x="430491" y="22987"/>
                  </a:lnTo>
                  <a:lnTo>
                    <a:pt x="430085" y="23368"/>
                  </a:lnTo>
                  <a:lnTo>
                    <a:pt x="427380" y="25527"/>
                  </a:lnTo>
                  <a:lnTo>
                    <a:pt x="426821" y="27559"/>
                  </a:lnTo>
                  <a:lnTo>
                    <a:pt x="426466" y="27813"/>
                  </a:lnTo>
                  <a:lnTo>
                    <a:pt x="425919" y="27813"/>
                  </a:lnTo>
                  <a:lnTo>
                    <a:pt x="425919" y="27940"/>
                  </a:lnTo>
                  <a:lnTo>
                    <a:pt x="426199" y="28321"/>
                  </a:lnTo>
                  <a:lnTo>
                    <a:pt x="426199" y="28448"/>
                  </a:lnTo>
                  <a:lnTo>
                    <a:pt x="425919" y="28575"/>
                  </a:lnTo>
                  <a:lnTo>
                    <a:pt x="425297" y="29210"/>
                  </a:lnTo>
                  <a:lnTo>
                    <a:pt x="423646" y="29845"/>
                  </a:lnTo>
                  <a:lnTo>
                    <a:pt x="423303" y="31496"/>
                  </a:lnTo>
                  <a:lnTo>
                    <a:pt x="422935" y="31750"/>
                  </a:lnTo>
                  <a:lnTo>
                    <a:pt x="421563" y="31750"/>
                  </a:lnTo>
                  <a:lnTo>
                    <a:pt x="420941" y="32766"/>
                  </a:lnTo>
                  <a:lnTo>
                    <a:pt x="421119" y="33655"/>
                  </a:lnTo>
                  <a:lnTo>
                    <a:pt x="421144" y="34036"/>
                  </a:lnTo>
                  <a:lnTo>
                    <a:pt x="420941" y="34417"/>
                  </a:lnTo>
                  <a:lnTo>
                    <a:pt x="420662" y="34671"/>
                  </a:lnTo>
                  <a:lnTo>
                    <a:pt x="420446" y="34798"/>
                  </a:lnTo>
                  <a:lnTo>
                    <a:pt x="420319" y="34798"/>
                  </a:lnTo>
                  <a:lnTo>
                    <a:pt x="419061" y="35052"/>
                  </a:lnTo>
                  <a:lnTo>
                    <a:pt x="418096" y="36068"/>
                  </a:lnTo>
                  <a:lnTo>
                    <a:pt x="417207" y="37084"/>
                  </a:lnTo>
                  <a:lnTo>
                    <a:pt x="415251" y="40005"/>
                  </a:lnTo>
                  <a:lnTo>
                    <a:pt x="414807" y="40601"/>
                  </a:lnTo>
                  <a:lnTo>
                    <a:pt x="414807" y="77089"/>
                  </a:lnTo>
                  <a:lnTo>
                    <a:pt x="414286" y="77724"/>
                  </a:lnTo>
                  <a:lnTo>
                    <a:pt x="414083" y="77724"/>
                  </a:lnTo>
                  <a:lnTo>
                    <a:pt x="413677" y="77851"/>
                  </a:lnTo>
                  <a:lnTo>
                    <a:pt x="412978" y="77851"/>
                  </a:lnTo>
                  <a:lnTo>
                    <a:pt x="412280" y="77089"/>
                  </a:lnTo>
                  <a:lnTo>
                    <a:pt x="412280" y="76835"/>
                  </a:lnTo>
                  <a:lnTo>
                    <a:pt x="412559" y="76327"/>
                  </a:lnTo>
                  <a:lnTo>
                    <a:pt x="412623" y="75946"/>
                  </a:lnTo>
                  <a:lnTo>
                    <a:pt x="412902" y="75565"/>
                  </a:lnTo>
                  <a:lnTo>
                    <a:pt x="413181" y="75311"/>
                  </a:lnTo>
                  <a:lnTo>
                    <a:pt x="413867" y="75311"/>
                  </a:lnTo>
                  <a:lnTo>
                    <a:pt x="414286" y="75819"/>
                  </a:lnTo>
                  <a:lnTo>
                    <a:pt x="414705" y="75946"/>
                  </a:lnTo>
                  <a:lnTo>
                    <a:pt x="414807" y="77089"/>
                  </a:lnTo>
                  <a:lnTo>
                    <a:pt x="414807" y="40601"/>
                  </a:lnTo>
                  <a:lnTo>
                    <a:pt x="414286" y="41275"/>
                  </a:lnTo>
                  <a:lnTo>
                    <a:pt x="413461" y="41910"/>
                  </a:lnTo>
                  <a:lnTo>
                    <a:pt x="411175" y="45847"/>
                  </a:lnTo>
                  <a:lnTo>
                    <a:pt x="409930" y="47625"/>
                  </a:lnTo>
                  <a:lnTo>
                    <a:pt x="409028" y="48768"/>
                  </a:lnTo>
                  <a:lnTo>
                    <a:pt x="408482" y="49149"/>
                  </a:lnTo>
                  <a:lnTo>
                    <a:pt x="407631" y="51943"/>
                  </a:lnTo>
                  <a:lnTo>
                    <a:pt x="406806" y="52705"/>
                  </a:lnTo>
                  <a:lnTo>
                    <a:pt x="406603" y="53086"/>
                  </a:lnTo>
                  <a:lnTo>
                    <a:pt x="405358" y="54495"/>
                  </a:lnTo>
                  <a:lnTo>
                    <a:pt x="405358" y="88265"/>
                  </a:lnTo>
                  <a:lnTo>
                    <a:pt x="405079" y="88519"/>
                  </a:lnTo>
                  <a:lnTo>
                    <a:pt x="404533" y="88646"/>
                  </a:lnTo>
                  <a:lnTo>
                    <a:pt x="403072" y="88646"/>
                  </a:lnTo>
                  <a:lnTo>
                    <a:pt x="402742" y="88138"/>
                  </a:lnTo>
                  <a:lnTo>
                    <a:pt x="402653" y="86741"/>
                  </a:lnTo>
                  <a:lnTo>
                    <a:pt x="402513" y="86614"/>
                  </a:lnTo>
                  <a:lnTo>
                    <a:pt x="402513" y="86487"/>
                  </a:lnTo>
                  <a:lnTo>
                    <a:pt x="403072" y="85979"/>
                  </a:lnTo>
                  <a:lnTo>
                    <a:pt x="403618" y="85852"/>
                  </a:lnTo>
                  <a:lnTo>
                    <a:pt x="403974" y="85852"/>
                  </a:lnTo>
                  <a:lnTo>
                    <a:pt x="404114" y="86106"/>
                  </a:lnTo>
                  <a:lnTo>
                    <a:pt x="405142" y="86741"/>
                  </a:lnTo>
                  <a:lnTo>
                    <a:pt x="405257" y="86995"/>
                  </a:lnTo>
                  <a:lnTo>
                    <a:pt x="405358" y="88265"/>
                  </a:lnTo>
                  <a:lnTo>
                    <a:pt x="405358" y="54495"/>
                  </a:lnTo>
                  <a:lnTo>
                    <a:pt x="404241" y="55753"/>
                  </a:lnTo>
                  <a:lnTo>
                    <a:pt x="402717" y="58039"/>
                  </a:lnTo>
                  <a:lnTo>
                    <a:pt x="402031" y="59944"/>
                  </a:lnTo>
                  <a:lnTo>
                    <a:pt x="401472" y="60579"/>
                  </a:lnTo>
                  <a:lnTo>
                    <a:pt x="399745" y="62103"/>
                  </a:lnTo>
                  <a:lnTo>
                    <a:pt x="397802" y="63500"/>
                  </a:lnTo>
                  <a:lnTo>
                    <a:pt x="397662" y="63500"/>
                  </a:lnTo>
                  <a:lnTo>
                    <a:pt x="398081" y="63881"/>
                  </a:lnTo>
                  <a:lnTo>
                    <a:pt x="398081" y="65024"/>
                  </a:lnTo>
                  <a:lnTo>
                    <a:pt x="397878" y="65024"/>
                  </a:lnTo>
                  <a:lnTo>
                    <a:pt x="397052" y="66421"/>
                  </a:lnTo>
                  <a:lnTo>
                    <a:pt x="394957" y="70231"/>
                  </a:lnTo>
                  <a:lnTo>
                    <a:pt x="394906" y="70485"/>
                  </a:lnTo>
                  <a:lnTo>
                    <a:pt x="394766" y="70612"/>
                  </a:lnTo>
                  <a:lnTo>
                    <a:pt x="394690" y="70866"/>
                  </a:lnTo>
                  <a:lnTo>
                    <a:pt x="394423" y="71501"/>
                  </a:lnTo>
                  <a:lnTo>
                    <a:pt x="394246" y="71755"/>
                  </a:lnTo>
                  <a:lnTo>
                    <a:pt x="393827" y="72263"/>
                  </a:lnTo>
                  <a:lnTo>
                    <a:pt x="393712" y="72517"/>
                  </a:lnTo>
                  <a:lnTo>
                    <a:pt x="393623" y="72898"/>
                  </a:lnTo>
                  <a:lnTo>
                    <a:pt x="393293" y="73533"/>
                  </a:lnTo>
                  <a:lnTo>
                    <a:pt x="392201" y="74676"/>
                  </a:lnTo>
                  <a:lnTo>
                    <a:pt x="390931" y="76581"/>
                  </a:lnTo>
                  <a:lnTo>
                    <a:pt x="389991" y="78232"/>
                  </a:lnTo>
                  <a:lnTo>
                    <a:pt x="387908" y="82169"/>
                  </a:lnTo>
                  <a:lnTo>
                    <a:pt x="387832" y="82677"/>
                  </a:lnTo>
                  <a:lnTo>
                    <a:pt x="387756" y="82931"/>
                  </a:lnTo>
                  <a:lnTo>
                    <a:pt x="388099" y="83693"/>
                  </a:lnTo>
                  <a:lnTo>
                    <a:pt x="388810" y="84201"/>
                  </a:lnTo>
                  <a:lnTo>
                    <a:pt x="389775" y="84328"/>
                  </a:lnTo>
                  <a:lnTo>
                    <a:pt x="390055" y="84328"/>
                  </a:lnTo>
                  <a:lnTo>
                    <a:pt x="390398" y="84455"/>
                  </a:lnTo>
                  <a:lnTo>
                    <a:pt x="391223" y="85344"/>
                  </a:lnTo>
                  <a:lnTo>
                    <a:pt x="391642" y="86995"/>
                  </a:lnTo>
                  <a:lnTo>
                    <a:pt x="393928" y="88900"/>
                  </a:lnTo>
                  <a:lnTo>
                    <a:pt x="394766" y="88646"/>
                  </a:lnTo>
                  <a:lnTo>
                    <a:pt x="395033" y="88646"/>
                  </a:lnTo>
                  <a:lnTo>
                    <a:pt x="395325" y="88773"/>
                  </a:lnTo>
                  <a:lnTo>
                    <a:pt x="396417" y="89916"/>
                  </a:lnTo>
                  <a:lnTo>
                    <a:pt x="397662" y="90932"/>
                  </a:lnTo>
                  <a:lnTo>
                    <a:pt x="398360" y="91694"/>
                  </a:lnTo>
                  <a:lnTo>
                    <a:pt x="398487" y="92456"/>
                  </a:lnTo>
                  <a:lnTo>
                    <a:pt x="398907" y="92837"/>
                  </a:lnTo>
                  <a:lnTo>
                    <a:pt x="399326" y="93091"/>
                  </a:lnTo>
                  <a:lnTo>
                    <a:pt x="399745" y="93218"/>
                  </a:lnTo>
                  <a:lnTo>
                    <a:pt x="399961" y="93472"/>
                  </a:lnTo>
                  <a:lnTo>
                    <a:pt x="400786" y="93091"/>
                  </a:lnTo>
                  <a:lnTo>
                    <a:pt x="401066" y="92710"/>
                  </a:lnTo>
                  <a:lnTo>
                    <a:pt x="401408" y="92710"/>
                  </a:lnTo>
                  <a:lnTo>
                    <a:pt x="402437" y="93472"/>
                  </a:lnTo>
                  <a:lnTo>
                    <a:pt x="402793" y="92710"/>
                  </a:lnTo>
                  <a:lnTo>
                    <a:pt x="402729" y="91694"/>
                  </a:lnTo>
                  <a:lnTo>
                    <a:pt x="402793" y="90424"/>
                  </a:lnTo>
                  <a:lnTo>
                    <a:pt x="403072" y="90170"/>
                  </a:lnTo>
                  <a:lnTo>
                    <a:pt x="405561" y="88265"/>
                  </a:lnTo>
                  <a:lnTo>
                    <a:pt x="405701" y="88265"/>
                  </a:lnTo>
                  <a:lnTo>
                    <a:pt x="405765" y="88011"/>
                  </a:lnTo>
                  <a:lnTo>
                    <a:pt x="405980" y="87630"/>
                  </a:lnTo>
                  <a:lnTo>
                    <a:pt x="405561" y="86741"/>
                  </a:lnTo>
                  <a:lnTo>
                    <a:pt x="405422" y="86614"/>
                  </a:lnTo>
                  <a:lnTo>
                    <a:pt x="405485" y="86106"/>
                  </a:lnTo>
                  <a:lnTo>
                    <a:pt x="405561" y="85852"/>
                  </a:lnTo>
                  <a:lnTo>
                    <a:pt x="405561" y="85725"/>
                  </a:lnTo>
                  <a:lnTo>
                    <a:pt x="405765" y="85598"/>
                  </a:lnTo>
                  <a:lnTo>
                    <a:pt x="407009" y="84709"/>
                  </a:lnTo>
                  <a:lnTo>
                    <a:pt x="407377" y="82931"/>
                  </a:lnTo>
                  <a:lnTo>
                    <a:pt x="407428" y="82042"/>
                  </a:lnTo>
                  <a:lnTo>
                    <a:pt x="407784" y="81788"/>
                  </a:lnTo>
                  <a:lnTo>
                    <a:pt x="409028" y="81788"/>
                  </a:lnTo>
                  <a:lnTo>
                    <a:pt x="409435" y="81661"/>
                  </a:lnTo>
                  <a:lnTo>
                    <a:pt x="409727" y="81407"/>
                  </a:lnTo>
                  <a:lnTo>
                    <a:pt x="409727" y="80137"/>
                  </a:lnTo>
                  <a:lnTo>
                    <a:pt x="409930" y="79756"/>
                  </a:lnTo>
                  <a:lnTo>
                    <a:pt x="410133" y="79502"/>
                  </a:lnTo>
                  <a:lnTo>
                    <a:pt x="411721" y="78105"/>
                  </a:lnTo>
                  <a:lnTo>
                    <a:pt x="412000" y="78105"/>
                  </a:lnTo>
                  <a:lnTo>
                    <a:pt x="414223" y="77851"/>
                  </a:lnTo>
                  <a:lnTo>
                    <a:pt x="415328" y="77724"/>
                  </a:lnTo>
                  <a:lnTo>
                    <a:pt x="416153" y="76835"/>
                  </a:lnTo>
                  <a:lnTo>
                    <a:pt x="416572" y="76581"/>
                  </a:lnTo>
                  <a:lnTo>
                    <a:pt x="417207" y="76581"/>
                  </a:lnTo>
                  <a:lnTo>
                    <a:pt x="417817" y="76835"/>
                  </a:lnTo>
                  <a:lnTo>
                    <a:pt x="417766" y="76581"/>
                  </a:lnTo>
                  <a:lnTo>
                    <a:pt x="417652" y="76073"/>
                  </a:lnTo>
                  <a:lnTo>
                    <a:pt x="417677" y="75565"/>
                  </a:lnTo>
                  <a:lnTo>
                    <a:pt x="417880" y="75311"/>
                  </a:lnTo>
                  <a:lnTo>
                    <a:pt x="418096" y="75057"/>
                  </a:lnTo>
                  <a:lnTo>
                    <a:pt x="418299" y="74930"/>
                  </a:lnTo>
                  <a:lnTo>
                    <a:pt x="419417" y="74930"/>
                  </a:lnTo>
                  <a:lnTo>
                    <a:pt x="419760" y="75184"/>
                  </a:lnTo>
                  <a:lnTo>
                    <a:pt x="420103" y="76581"/>
                  </a:lnTo>
                  <a:lnTo>
                    <a:pt x="421347" y="76200"/>
                  </a:lnTo>
                  <a:lnTo>
                    <a:pt x="421627" y="75946"/>
                  </a:lnTo>
                  <a:lnTo>
                    <a:pt x="421767" y="75946"/>
                  </a:lnTo>
                  <a:lnTo>
                    <a:pt x="423125" y="74930"/>
                  </a:lnTo>
                  <a:lnTo>
                    <a:pt x="423646" y="74549"/>
                  </a:lnTo>
                  <a:lnTo>
                    <a:pt x="424065" y="74295"/>
                  </a:lnTo>
                  <a:lnTo>
                    <a:pt x="424395" y="74295"/>
                  </a:lnTo>
                  <a:lnTo>
                    <a:pt x="424675" y="74549"/>
                  </a:lnTo>
                  <a:lnTo>
                    <a:pt x="425297" y="74930"/>
                  </a:lnTo>
                  <a:lnTo>
                    <a:pt x="425538" y="74295"/>
                  </a:lnTo>
                  <a:lnTo>
                    <a:pt x="425919" y="73279"/>
                  </a:lnTo>
                  <a:lnTo>
                    <a:pt x="426199" y="72898"/>
                  </a:lnTo>
                  <a:lnTo>
                    <a:pt x="426542" y="72644"/>
                  </a:lnTo>
                  <a:lnTo>
                    <a:pt x="426961" y="72644"/>
                  </a:lnTo>
                  <a:lnTo>
                    <a:pt x="428625" y="73025"/>
                  </a:lnTo>
                  <a:lnTo>
                    <a:pt x="428904" y="73025"/>
                  </a:lnTo>
                  <a:lnTo>
                    <a:pt x="429107" y="73152"/>
                  </a:lnTo>
                  <a:lnTo>
                    <a:pt x="429247" y="73279"/>
                  </a:lnTo>
                  <a:lnTo>
                    <a:pt x="429425" y="72644"/>
                  </a:lnTo>
                  <a:lnTo>
                    <a:pt x="429450" y="72263"/>
                  </a:lnTo>
                  <a:lnTo>
                    <a:pt x="430009" y="71755"/>
                  </a:lnTo>
                  <a:lnTo>
                    <a:pt x="430225" y="71628"/>
                  </a:lnTo>
                  <a:lnTo>
                    <a:pt x="431050" y="71628"/>
                  </a:lnTo>
                  <a:lnTo>
                    <a:pt x="431330" y="72009"/>
                  </a:lnTo>
                  <a:lnTo>
                    <a:pt x="431330" y="73914"/>
                  </a:lnTo>
                  <a:lnTo>
                    <a:pt x="431533" y="73914"/>
                  </a:lnTo>
                  <a:lnTo>
                    <a:pt x="431622" y="73152"/>
                  </a:lnTo>
                  <a:lnTo>
                    <a:pt x="431888" y="72771"/>
                  </a:lnTo>
                  <a:lnTo>
                    <a:pt x="432574" y="72517"/>
                  </a:lnTo>
                  <a:lnTo>
                    <a:pt x="432714" y="72263"/>
                  </a:lnTo>
                  <a:lnTo>
                    <a:pt x="432981" y="72263"/>
                  </a:lnTo>
                  <a:lnTo>
                    <a:pt x="433400" y="72517"/>
                  </a:lnTo>
                  <a:lnTo>
                    <a:pt x="433679" y="72517"/>
                  </a:lnTo>
                  <a:lnTo>
                    <a:pt x="433806" y="72644"/>
                  </a:lnTo>
                  <a:lnTo>
                    <a:pt x="433920" y="73152"/>
                  </a:lnTo>
                  <a:lnTo>
                    <a:pt x="434035" y="73279"/>
                  </a:lnTo>
                  <a:lnTo>
                    <a:pt x="434441" y="73279"/>
                  </a:lnTo>
                  <a:lnTo>
                    <a:pt x="435279" y="73660"/>
                  </a:lnTo>
                  <a:lnTo>
                    <a:pt x="435686" y="73533"/>
                  </a:lnTo>
                  <a:lnTo>
                    <a:pt x="436308" y="73533"/>
                  </a:lnTo>
                  <a:lnTo>
                    <a:pt x="439229" y="74549"/>
                  </a:lnTo>
                  <a:lnTo>
                    <a:pt x="439635" y="74549"/>
                  </a:lnTo>
                  <a:lnTo>
                    <a:pt x="439851" y="74803"/>
                  </a:lnTo>
                  <a:lnTo>
                    <a:pt x="439978" y="78105"/>
                  </a:lnTo>
                  <a:lnTo>
                    <a:pt x="439851" y="80391"/>
                  </a:lnTo>
                  <a:lnTo>
                    <a:pt x="439635" y="81407"/>
                  </a:lnTo>
                  <a:lnTo>
                    <a:pt x="439508" y="84201"/>
                  </a:lnTo>
                  <a:lnTo>
                    <a:pt x="439496" y="85725"/>
                  </a:lnTo>
                  <a:lnTo>
                    <a:pt x="439229" y="85979"/>
                  </a:lnTo>
                  <a:lnTo>
                    <a:pt x="439178" y="88519"/>
                  </a:lnTo>
                  <a:lnTo>
                    <a:pt x="439077" y="89027"/>
                  </a:lnTo>
                  <a:lnTo>
                    <a:pt x="438835" y="90043"/>
                  </a:lnTo>
                  <a:lnTo>
                    <a:pt x="438734" y="90932"/>
                  </a:lnTo>
                  <a:lnTo>
                    <a:pt x="438594" y="91186"/>
                  </a:lnTo>
                  <a:lnTo>
                    <a:pt x="438454" y="91694"/>
                  </a:lnTo>
                  <a:lnTo>
                    <a:pt x="438391" y="94107"/>
                  </a:lnTo>
                  <a:lnTo>
                    <a:pt x="438111" y="95504"/>
                  </a:lnTo>
                  <a:lnTo>
                    <a:pt x="438111" y="97155"/>
                  </a:lnTo>
                  <a:lnTo>
                    <a:pt x="438391" y="99060"/>
                  </a:lnTo>
                  <a:lnTo>
                    <a:pt x="438391" y="100330"/>
                  </a:lnTo>
                  <a:lnTo>
                    <a:pt x="438111" y="102489"/>
                  </a:lnTo>
                  <a:lnTo>
                    <a:pt x="438251" y="104140"/>
                  </a:lnTo>
                  <a:lnTo>
                    <a:pt x="438810" y="105029"/>
                  </a:lnTo>
                  <a:lnTo>
                    <a:pt x="439229" y="106299"/>
                  </a:lnTo>
                  <a:lnTo>
                    <a:pt x="442544" y="108839"/>
                  </a:lnTo>
                  <a:lnTo>
                    <a:pt x="446214" y="110490"/>
                  </a:lnTo>
                  <a:lnTo>
                    <a:pt x="450240" y="111252"/>
                  </a:lnTo>
                  <a:lnTo>
                    <a:pt x="450862" y="107569"/>
                  </a:lnTo>
                  <a:lnTo>
                    <a:pt x="450989" y="107442"/>
                  </a:lnTo>
                  <a:lnTo>
                    <a:pt x="451065" y="107188"/>
                  </a:lnTo>
                  <a:lnTo>
                    <a:pt x="452526" y="105664"/>
                  </a:lnTo>
                  <a:lnTo>
                    <a:pt x="451485" y="105029"/>
                  </a:lnTo>
                  <a:lnTo>
                    <a:pt x="451269" y="104775"/>
                  </a:lnTo>
                  <a:lnTo>
                    <a:pt x="451243" y="104140"/>
                  </a:lnTo>
                  <a:lnTo>
                    <a:pt x="450862" y="100330"/>
                  </a:lnTo>
                  <a:lnTo>
                    <a:pt x="451624" y="95885"/>
                  </a:lnTo>
                  <a:lnTo>
                    <a:pt x="453555" y="91186"/>
                  </a:lnTo>
                  <a:lnTo>
                    <a:pt x="453351" y="90805"/>
                  </a:lnTo>
                  <a:lnTo>
                    <a:pt x="452450" y="90805"/>
                  </a:lnTo>
                  <a:lnTo>
                    <a:pt x="452234" y="90678"/>
                  </a:lnTo>
                  <a:lnTo>
                    <a:pt x="451815" y="90297"/>
                  </a:lnTo>
                  <a:lnTo>
                    <a:pt x="451751" y="90170"/>
                  </a:lnTo>
                  <a:lnTo>
                    <a:pt x="451866" y="88011"/>
                  </a:lnTo>
                  <a:lnTo>
                    <a:pt x="452043" y="87503"/>
                  </a:lnTo>
                  <a:lnTo>
                    <a:pt x="452716" y="86741"/>
                  </a:lnTo>
                  <a:lnTo>
                    <a:pt x="452259" y="85852"/>
                  </a:lnTo>
                  <a:lnTo>
                    <a:pt x="452170" y="85090"/>
                  </a:lnTo>
                  <a:lnTo>
                    <a:pt x="452310" y="84709"/>
                  </a:lnTo>
                  <a:lnTo>
                    <a:pt x="453669" y="82931"/>
                  </a:lnTo>
                  <a:lnTo>
                    <a:pt x="453783" y="82550"/>
                  </a:lnTo>
                  <a:lnTo>
                    <a:pt x="453961" y="80391"/>
                  </a:lnTo>
                  <a:lnTo>
                    <a:pt x="453136" y="79375"/>
                  </a:lnTo>
                  <a:lnTo>
                    <a:pt x="452958" y="79121"/>
                  </a:lnTo>
                  <a:lnTo>
                    <a:pt x="452869" y="78740"/>
                  </a:lnTo>
                  <a:lnTo>
                    <a:pt x="453136" y="78232"/>
                  </a:lnTo>
                  <a:lnTo>
                    <a:pt x="453555" y="76962"/>
                  </a:lnTo>
                  <a:lnTo>
                    <a:pt x="452310" y="75819"/>
                  </a:lnTo>
                  <a:lnTo>
                    <a:pt x="452386" y="75311"/>
                  </a:lnTo>
                  <a:lnTo>
                    <a:pt x="453478" y="74168"/>
                  </a:lnTo>
                  <a:lnTo>
                    <a:pt x="454317" y="73914"/>
                  </a:lnTo>
                  <a:lnTo>
                    <a:pt x="455434" y="73914"/>
                  </a:lnTo>
                  <a:lnTo>
                    <a:pt x="455383" y="73533"/>
                  </a:lnTo>
                  <a:lnTo>
                    <a:pt x="455218" y="72263"/>
                  </a:lnTo>
                  <a:lnTo>
                    <a:pt x="455142" y="71628"/>
                  </a:lnTo>
                  <a:lnTo>
                    <a:pt x="454799" y="68961"/>
                  </a:lnTo>
                  <a:lnTo>
                    <a:pt x="454799" y="68580"/>
                  </a:lnTo>
                  <a:lnTo>
                    <a:pt x="455015" y="68199"/>
                  </a:lnTo>
                  <a:lnTo>
                    <a:pt x="455434" y="67945"/>
                  </a:lnTo>
                  <a:lnTo>
                    <a:pt x="455701" y="67945"/>
                  </a:lnTo>
                  <a:lnTo>
                    <a:pt x="455917" y="67564"/>
                  </a:lnTo>
                  <a:lnTo>
                    <a:pt x="456044" y="67056"/>
                  </a:lnTo>
                  <a:lnTo>
                    <a:pt x="456158" y="66421"/>
                  </a:lnTo>
                  <a:lnTo>
                    <a:pt x="456260" y="66167"/>
                  </a:lnTo>
                  <a:lnTo>
                    <a:pt x="455841" y="63881"/>
                  </a:lnTo>
                  <a:lnTo>
                    <a:pt x="455917" y="63500"/>
                  </a:lnTo>
                  <a:lnTo>
                    <a:pt x="455993" y="63373"/>
                  </a:lnTo>
                  <a:lnTo>
                    <a:pt x="456463" y="62865"/>
                  </a:lnTo>
                  <a:lnTo>
                    <a:pt x="456361" y="62484"/>
                  </a:lnTo>
                  <a:lnTo>
                    <a:pt x="456184" y="62103"/>
                  </a:lnTo>
                  <a:lnTo>
                    <a:pt x="456336" y="61849"/>
                  </a:lnTo>
                  <a:lnTo>
                    <a:pt x="456882" y="61595"/>
                  </a:lnTo>
                  <a:lnTo>
                    <a:pt x="456742" y="61341"/>
                  </a:lnTo>
                  <a:lnTo>
                    <a:pt x="456742" y="60325"/>
                  </a:lnTo>
                  <a:lnTo>
                    <a:pt x="456882" y="60198"/>
                  </a:lnTo>
                  <a:lnTo>
                    <a:pt x="457085" y="59817"/>
                  </a:lnTo>
                  <a:lnTo>
                    <a:pt x="456260" y="59817"/>
                  </a:lnTo>
                  <a:lnTo>
                    <a:pt x="455015" y="59436"/>
                  </a:lnTo>
                  <a:lnTo>
                    <a:pt x="454736" y="59055"/>
                  </a:lnTo>
                  <a:lnTo>
                    <a:pt x="454456" y="58547"/>
                  </a:lnTo>
                  <a:lnTo>
                    <a:pt x="454190" y="57658"/>
                  </a:lnTo>
                  <a:lnTo>
                    <a:pt x="453898" y="57531"/>
                  </a:lnTo>
                  <a:lnTo>
                    <a:pt x="453961" y="57277"/>
                  </a:lnTo>
                  <a:lnTo>
                    <a:pt x="454799" y="56515"/>
                  </a:lnTo>
                  <a:lnTo>
                    <a:pt x="455218" y="56515"/>
                  </a:lnTo>
                  <a:lnTo>
                    <a:pt x="455841" y="56642"/>
                  </a:lnTo>
                  <a:lnTo>
                    <a:pt x="455637" y="56515"/>
                  </a:lnTo>
                  <a:lnTo>
                    <a:pt x="456044" y="55245"/>
                  </a:lnTo>
                  <a:lnTo>
                    <a:pt x="456463" y="54991"/>
                  </a:lnTo>
                  <a:lnTo>
                    <a:pt x="456882" y="54991"/>
                  </a:lnTo>
                  <a:lnTo>
                    <a:pt x="458330" y="56261"/>
                  </a:lnTo>
                  <a:lnTo>
                    <a:pt x="458139" y="55245"/>
                  </a:lnTo>
                  <a:lnTo>
                    <a:pt x="458025" y="54991"/>
                  </a:lnTo>
                  <a:lnTo>
                    <a:pt x="457911" y="54737"/>
                  </a:lnTo>
                  <a:lnTo>
                    <a:pt x="457784" y="54610"/>
                  </a:lnTo>
                  <a:lnTo>
                    <a:pt x="457720" y="52705"/>
                  </a:lnTo>
                  <a:lnTo>
                    <a:pt x="458609" y="51435"/>
                  </a:lnTo>
                  <a:lnTo>
                    <a:pt x="458749" y="51308"/>
                  </a:lnTo>
                  <a:lnTo>
                    <a:pt x="458330" y="51308"/>
                  </a:lnTo>
                  <a:lnTo>
                    <a:pt x="457911" y="51054"/>
                  </a:lnTo>
                  <a:lnTo>
                    <a:pt x="457784" y="50800"/>
                  </a:lnTo>
                  <a:lnTo>
                    <a:pt x="457784" y="48514"/>
                  </a:lnTo>
                  <a:lnTo>
                    <a:pt x="458330" y="48006"/>
                  </a:lnTo>
                  <a:lnTo>
                    <a:pt x="457987" y="47117"/>
                  </a:lnTo>
                  <a:lnTo>
                    <a:pt x="458139" y="46736"/>
                  </a:lnTo>
                  <a:lnTo>
                    <a:pt x="458812" y="45974"/>
                  </a:lnTo>
                  <a:lnTo>
                    <a:pt x="459155" y="45847"/>
                  </a:lnTo>
                  <a:lnTo>
                    <a:pt x="459574" y="45847"/>
                  </a:lnTo>
                  <a:lnTo>
                    <a:pt x="460209" y="46101"/>
                  </a:lnTo>
                  <a:lnTo>
                    <a:pt x="460629" y="46228"/>
                  </a:lnTo>
                  <a:lnTo>
                    <a:pt x="460679" y="45847"/>
                  </a:lnTo>
                  <a:lnTo>
                    <a:pt x="461340" y="40513"/>
                  </a:lnTo>
                  <a:lnTo>
                    <a:pt x="461454" y="39370"/>
                  </a:lnTo>
                  <a:lnTo>
                    <a:pt x="461530" y="39116"/>
                  </a:lnTo>
                  <a:lnTo>
                    <a:pt x="461657" y="38989"/>
                  </a:lnTo>
                  <a:lnTo>
                    <a:pt x="461873" y="38608"/>
                  </a:lnTo>
                  <a:lnTo>
                    <a:pt x="461772" y="38100"/>
                  </a:lnTo>
                  <a:lnTo>
                    <a:pt x="461657" y="37973"/>
                  </a:lnTo>
                  <a:lnTo>
                    <a:pt x="461581" y="37719"/>
                  </a:lnTo>
                  <a:lnTo>
                    <a:pt x="461454" y="36449"/>
                  </a:lnTo>
                  <a:lnTo>
                    <a:pt x="461175" y="35941"/>
                  </a:lnTo>
                  <a:lnTo>
                    <a:pt x="461454" y="35560"/>
                  </a:lnTo>
                  <a:lnTo>
                    <a:pt x="462280" y="35433"/>
                  </a:lnTo>
                  <a:lnTo>
                    <a:pt x="462915" y="35306"/>
                  </a:lnTo>
                  <a:lnTo>
                    <a:pt x="463270" y="34417"/>
                  </a:lnTo>
                  <a:lnTo>
                    <a:pt x="463156" y="33782"/>
                  </a:lnTo>
                  <a:lnTo>
                    <a:pt x="462915" y="33020"/>
                  </a:lnTo>
                  <a:lnTo>
                    <a:pt x="462915" y="32893"/>
                  </a:lnTo>
                  <a:lnTo>
                    <a:pt x="463029" y="31750"/>
                  </a:lnTo>
                  <a:lnTo>
                    <a:pt x="463334" y="30226"/>
                  </a:lnTo>
                  <a:close/>
                </a:path>
                <a:path w="592455" h="117475">
                  <a:moveTo>
                    <a:pt x="517753" y="102616"/>
                  </a:moveTo>
                  <a:lnTo>
                    <a:pt x="517550" y="102616"/>
                  </a:lnTo>
                  <a:lnTo>
                    <a:pt x="517550" y="103124"/>
                  </a:lnTo>
                  <a:lnTo>
                    <a:pt x="517753" y="102997"/>
                  </a:lnTo>
                  <a:lnTo>
                    <a:pt x="517753" y="102616"/>
                  </a:lnTo>
                  <a:close/>
                </a:path>
                <a:path w="592455" h="117475">
                  <a:moveTo>
                    <a:pt x="523354" y="30480"/>
                  </a:moveTo>
                  <a:lnTo>
                    <a:pt x="522947" y="30480"/>
                  </a:lnTo>
                  <a:lnTo>
                    <a:pt x="522884" y="30607"/>
                  </a:lnTo>
                  <a:lnTo>
                    <a:pt x="523303" y="30988"/>
                  </a:lnTo>
                  <a:lnTo>
                    <a:pt x="523354" y="30480"/>
                  </a:lnTo>
                  <a:close/>
                </a:path>
                <a:path w="592455" h="117475">
                  <a:moveTo>
                    <a:pt x="530364" y="50546"/>
                  </a:moveTo>
                  <a:lnTo>
                    <a:pt x="528967" y="49911"/>
                  </a:lnTo>
                  <a:lnTo>
                    <a:pt x="528205" y="50038"/>
                  </a:lnTo>
                  <a:lnTo>
                    <a:pt x="527646" y="50546"/>
                  </a:lnTo>
                  <a:lnTo>
                    <a:pt x="530364" y="50546"/>
                  </a:lnTo>
                  <a:close/>
                </a:path>
                <a:path w="592455" h="117475">
                  <a:moveTo>
                    <a:pt x="537692" y="75819"/>
                  </a:moveTo>
                  <a:lnTo>
                    <a:pt x="537425" y="75819"/>
                  </a:lnTo>
                  <a:lnTo>
                    <a:pt x="537286" y="75946"/>
                  </a:lnTo>
                  <a:lnTo>
                    <a:pt x="537286" y="76200"/>
                  </a:lnTo>
                  <a:lnTo>
                    <a:pt x="537692" y="75819"/>
                  </a:lnTo>
                  <a:close/>
                </a:path>
                <a:path w="592455" h="117475">
                  <a:moveTo>
                    <a:pt x="592099" y="19812"/>
                  </a:moveTo>
                  <a:lnTo>
                    <a:pt x="591985" y="18034"/>
                  </a:lnTo>
                  <a:lnTo>
                    <a:pt x="591934" y="16510"/>
                  </a:lnTo>
                  <a:lnTo>
                    <a:pt x="590270" y="15367"/>
                  </a:lnTo>
                  <a:lnTo>
                    <a:pt x="589483" y="14732"/>
                  </a:lnTo>
                  <a:lnTo>
                    <a:pt x="588391" y="13843"/>
                  </a:lnTo>
                  <a:lnTo>
                    <a:pt x="588264" y="13843"/>
                  </a:lnTo>
                  <a:lnTo>
                    <a:pt x="588048" y="13970"/>
                  </a:lnTo>
                  <a:lnTo>
                    <a:pt x="587222" y="14605"/>
                  </a:lnTo>
                  <a:lnTo>
                    <a:pt x="586943" y="14732"/>
                  </a:lnTo>
                  <a:lnTo>
                    <a:pt x="586244" y="14478"/>
                  </a:lnTo>
                  <a:lnTo>
                    <a:pt x="585546" y="14478"/>
                  </a:lnTo>
                  <a:lnTo>
                    <a:pt x="585203" y="14605"/>
                  </a:lnTo>
                  <a:lnTo>
                    <a:pt x="585203" y="44450"/>
                  </a:lnTo>
                  <a:lnTo>
                    <a:pt x="585063" y="44577"/>
                  </a:lnTo>
                  <a:lnTo>
                    <a:pt x="584796" y="44323"/>
                  </a:lnTo>
                  <a:lnTo>
                    <a:pt x="584720" y="44196"/>
                  </a:lnTo>
                  <a:lnTo>
                    <a:pt x="584657" y="43815"/>
                  </a:lnTo>
                  <a:lnTo>
                    <a:pt x="584454" y="43434"/>
                  </a:lnTo>
                  <a:lnTo>
                    <a:pt x="584238" y="43180"/>
                  </a:lnTo>
                  <a:lnTo>
                    <a:pt x="584238" y="66421"/>
                  </a:lnTo>
                  <a:lnTo>
                    <a:pt x="583692" y="66421"/>
                  </a:lnTo>
                  <a:lnTo>
                    <a:pt x="583679" y="66294"/>
                  </a:lnTo>
                  <a:lnTo>
                    <a:pt x="583806" y="65532"/>
                  </a:lnTo>
                  <a:lnTo>
                    <a:pt x="583857" y="65405"/>
                  </a:lnTo>
                  <a:lnTo>
                    <a:pt x="584034" y="65024"/>
                  </a:lnTo>
                  <a:lnTo>
                    <a:pt x="584098" y="66294"/>
                  </a:lnTo>
                  <a:lnTo>
                    <a:pt x="584238" y="66421"/>
                  </a:lnTo>
                  <a:lnTo>
                    <a:pt x="584238" y="43180"/>
                  </a:lnTo>
                  <a:lnTo>
                    <a:pt x="584034" y="42926"/>
                  </a:lnTo>
                  <a:lnTo>
                    <a:pt x="585063" y="42926"/>
                  </a:lnTo>
                  <a:lnTo>
                    <a:pt x="585190" y="43434"/>
                  </a:lnTo>
                  <a:lnTo>
                    <a:pt x="585203" y="44450"/>
                  </a:lnTo>
                  <a:lnTo>
                    <a:pt x="585203" y="14605"/>
                  </a:lnTo>
                  <a:lnTo>
                    <a:pt x="583819" y="15113"/>
                  </a:lnTo>
                  <a:lnTo>
                    <a:pt x="582993" y="15367"/>
                  </a:lnTo>
                  <a:lnTo>
                    <a:pt x="580771" y="15494"/>
                  </a:lnTo>
                  <a:lnTo>
                    <a:pt x="579259" y="16129"/>
                  </a:lnTo>
                  <a:lnTo>
                    <a:pt x="578421" y="17145"/>
                  </a:lnTo>
                  <a:lnTo>
                    <a:pt x="578281" y="17145"/>
                  </a:lnTo>
                  <a:lnTo>
                    <a:pt x="577303" y="17653"/>
                  </a:lnTo>
                  <a:lnTo>
                    <a:pt x="577176" y="17653"/>
                  </a:lnTo>
                  <a:lnTo>
                    <a:pt x="576478" y="19685"/>
                  </a:lnTo>
                  <a:lnTo>
                    <a:pt x="576186" y="21082"/>
                  </a:lnTo>
                  <a:lnTo>
                    <a:pt x="576135" y="22606"/>
                  </a:lnTo>
                  <a:lnTo>
                    <a:pt x="575576" y="23368"/>
                  </a:lnTo>
                  <a:lnTo>
                    <a:pt x="575094" y="24638"/>
                  </a:lnTo>
                  <a:lnTo>
                    <a:pt x="574065" y="28448"/>
                  </a:lnTo>
                  <a:lnTo>
                    <a:pt x="573684" y="30099"/>
                  </a:lnTo>
                  <a:lnTo>
                    <a:pt x="573455" y="32131"/>
                  </a:lnTo>
                  <a:lnTo>
                    <a:pt x="573354" y="32639"/>
                  </a:lnTo>
                  <a:lnTo>
                    <a:pt x="572300" y="36068"/>
                  </a:lnTo>
                  <a:lnTo>
                    <a:pt x="572185" y="37719"/>
                  </a:lnTo>
                  <a:lnTo>
                    <a:pt x="572604" y="38735"/>
                  </a:lnTo>
                  <a:lnTo>
                    <a:pt x="571779" y="39370"/>
                  </a:lnTo>
                  <a:lnTo>
                    <a:pt x="571284" y="41148"/>
                  </a:lnTo>
                  <a:lnTo>
                    <a:pt x="571233" y="42418"/>
                  </a:lnTo>
                  <a:lnTo>
                    <a:pt x="571106" y="44323"/>
                  </a:lnTo>
                  <a:lnTo>
                    <a:pt x="571017" y="44577"/>
                  </a:lnTo>
                  <a:lnTo>
                    <a:pt x="570928" y="45085"/>
                  </a:lnTo>
                  <a:lnTo>
                    <a:pt x="570814" y="46228"/>
                  </a:lnTo>
                  <a:lnTo>
                    <a:pt x="570725" y="51054"/>
                  </a:lnTo>
                  <a:lnTo>
                    <a:pt x="571284" y="51562"/>
                  </a:lnTo>
                  <a:lnTo>
                    <a:pt x="571322" y="51689"/>
                  </a:lnTo>
                  <a:lnTo>
                    <a:pt x="571436" y="52832"/>
                  </a:lnTo>
                  <a:lnTo>
                    <a:pt x="571982" y="53975"/>
                  </a:lnTo>
                  <a:lnTo>
                    <a:pt x="571144" y="54102"/>
                  </a:lnTo>
                  <a:lnTo>
                    <a:pt x="570661" y="54483"/>
                  </a:lnTo>
                  <a:lnTo>
                    <a:pt x="570522" y="54991"/>
                  </a:lnTo>
                  <a:lnTo>
                    <a:pt x="570458" y="55626"/>
                  </a:lnTo>
                  <a:lnTo>
                    <a:pt x="570661" y="56007"/>
                  </a:lnTo>
                  <a:lnTo>
                    <a:pt x="571360" y="56515"/>
                  </a:lnTo>
                  <a:lnTo>
                    <a:pt x="569899" y="57912"/>
                  </a:lnTo>
                  <a:lnTo>
                    <a:pt x="569556" y="57785"/>
                  </a:lnTo>
                  <a:lnTo>
                    <a:pt x="569214" y="57658"/>
                  </a:lnTo>
                  <a:lnTo>
                    <a:pt x="567829" y="57150"/>
                  </a:lnTo>
                  <a:lnTo>
                    <a:pt x="565759" y="56515"/>
                  </a:lnTo>
                  <a:lnTo>
                    <a:pt x="564222" y="57150"/>
                  </a:lnTo>
                  <a:lnTo>
                    <a:pt x="563384" y="57023"/>
                  </a:lnTo>
                  <a:lnTo>
                    <a:pt x="563283" y="56261"/>
                  </a:lnTo>
                  <a:lnTo>
                    <a:pt x="563257" y="56007"/>
                  </a:lnTo>
                  <a:lnTo>
                    <a:pt x="562216" y="55626"/>
                  </a:lnTo>
                  <a:lnTo>
                    <a:pt x="560971" y="55245"/>
                  </a:lnTo>
                  <a:lnTo>
                    <a:pt x="560273" y="55118"/>
                  </a:lnTo>
                  <a:lnTo>
                    <a:pt x="559587" y="55372"/>
                  </a:lnTo>
                  <a:lnTo>
                    <a:pt x="558888" y="56007"/>
                  </a:lnTo>
                  <a:lnTo>
                    <a:pt x="558749" y="55245"/>
                  </a:lnTo>
                  <a:lnTo>
                    <a:pt x="558406" y="54737"/>
                  </a:lnTo>
                  <a:lnTo>
                    <a:pt x="557022" y="54737"/>
                  </a:lnTo>
                  <a:lnTo>
                    <a:pt x="556602" y="54610"/>
                  </a:lnTo>
                  <a:lnTo>
                    <a:pt x="556056" y="54229"/>
                  </a:lnTo>
                  <a:lnTo>
                    <a:pt x="555371" y="53594"/>
                  </a:lnTo>
                  <a:lnTo>
                    <a:pt x="554799" y="53848"/>
                  </a:lnTo>
                  <a:lnTo>
                    <a:pt x="554520" y="54229"/>
                  </a:lnTo>
                  <a:lnTo>
                    <a:pt x="554113" y="54991"/>
                  </a:lnTo>
                  <a:lnTo>
                    <a:pt x="553834" y="55245"/>
                  </a:lnTo>
                  <a:lnTo>
                    <a:pt x="553427" y="54991"/>
                  </a:lnTo>
                  <a:lnTo>
                    <a:pt x="552869" y="53975"/>
                  </a:lnTo>
                  <a:lnTo>
                    <a:pt x="551891" y="53848"/>
                  </a:lnTo>
                  <a:lnTo>
                    <a:pt x="551421" y="53975"/>
                  </a:lnTo>
                  <a:lnTo>
                    <a:pt x="551370" y="54610"/>
                  </a:lnTo>
                  <a:lnTo>
                    <a:pt x="551256" y="55118"/>
                  </a:lnTo>
                  <a:lnTo>
                    <a:pt x="551129" y="55880"/>
                  </a:lnTo>
                  <a:lnTo>
                    <a:pt x="551065" y="56007"/>
                  </a:lnTo>
                  <a:lnTo>
                    <a:pt x="550799" y="56261"/>
                  </a:lnTo>
                  <a:lnTo>
                    <a:pt x="550227" y="56134"/>
                  </a:lnTo>
                  <a:lnTo>
                    <a:pt x="549998" y="55880"/>
                  </a:lnTo>
                  <a:lnTo>
                    <a:pt x="549884" y="55753"/>
                  </a:lnTo>
                  <a:lnTo>
                    <a:pt x="549732" y="55245"/>
                  </a:lnTo>
                  <a:lnTo>
                    <a:pt x="549554" y="54610"/>
                  </a:lnTo>
                  <a:lnTo>
                    <a:pt x="549135" y="53975"/>
                  </a:lnTo>
                  <a:lnTo>
                    <a:pt x="548297" y="55245"/>
                  </a:lnTo>
                  <a:lnTo>
                    <a:pt x="547179" y="54483"/>
                  </a:lnTo>
                  <a:lnTo>
                    <a:pt x="546773" y="53848"/>
                  </a:lnTo>
                  <a:lnTo>
                    <a:pt x="547052" y="53340"/>
                  </a:lnTo>
                  <a:lnTo>
                    <a:pt x="546227" y="53086"/>
                  </a:lnTo>
                  <a:lnTo>
                    <a:pt x="545376" y="52705"/>
                  </a:lnTo>
                  <a:lnTo>
                    <a:pt x="544550" y="51943"/>
                  </a:lnTo>
                  <a:lnTo>
                    <a:pt x="543864" y="51435"/>
                  </a:lnTo>
                  <a:lnTo>
                    <a:pt x="542544" y="51435"/>
                  </a:lnTo>
                  <a:lnTo>
                    <a:pt x="540600" y="51689"/>
                  </a:lnTo>
                  <a:lnTo>
                    <a:pt x="541858" y="52070"/>
                  </a:lnTo>
                  <a:lnTo>
                    <a:pt x="542886" y="52451"/>
                  </a:lnTo>
                  <a:lnTo>
                    <a:pt x="542785" y="53848"/>
                  </a:lnTo>
                  <a:lnTo>
                    <a:pt x="542556" y="54991"/>
                  </a:lnTo>
                  <a:lnTo>
                    <a:pt x="542480" y="55880"/>
                  </a:lnTo>
                  <a:lnTo>
                    <a:pt x="542213" y="55778"/>
                  </a:lnTo>
                  <a:lnTo>
                    <a:pt x="542213" y="57531"/>
                  </a:lnTo>
                  <a:lnTo>
                    <a:pt x="542061" y="57658"/>
                  </a:lnTo>
                  <a:lnTo>
                    <a:pt x="541083" y="57277"/>
                  </a:lnTo>
                  <a:lnTo>
                    <a:pt x="541007" y="57023"/>
                  </a:lnTo>
                  <a:lnTo>
                    <a:pt x="540956" y="56515"/>
                  </a:lnTo>
                  <a:lnTo>
                    <a:pt x="541439" y="55626"/>
                  </a:lnTo>
                  <a:lnTo>
                    <a:pt x="541655" y="56007"/>
                  </a:lnTo>
                  <a:lnTo>
                    <a:pt x="541858" y="56642"/>
                  </a:lnTo>
                  <a:lnTo>
                    <a:pt x="542137" y="57277"/>
                  </a:lnTo>
                  <a:lnTo>
                    <a:pt x="542213" y="57531"/>
                  </a:lnTo>
                  <a:lnTo>
                    <a:pt x="542213" y="55778"/>
                  </a:lnTo>
                  <a:lnTo>
                    <a:pt x="541832" y="55626"/>
                  </a:lnTo>
                  <a:lnTo>
                    <a:pt x="541502" y="55499"/>
                  </a:lnTo>
                  <a:lnTo>
                    <a:pt x="541159" y="55245"/>
                  </a:lnTo>
                  <a:lnTo>
                    <a:pt x="541439" y="54737"/>
                  </a:lnTo>
                  <a:lnTo>
                    <a:pt x="540473" y="54483"/>
                  </a:lnTo>
                  <a:lnTo>
                    <a:pt x="539915" y="54229"/>
                  </a:lnTo>
                  <a:lnTo>
                    <a:pt x="539737" y="53848"/>
                  </a:lnTo>
                  <a:lnTo>
                    <a:pt x="539572" y="53340"/>
                  </a:lnTo>
                  <a:lnTo>
                    <a:pt x="539534" y="52324"/>
                  </a:lnTo>
                  <a:lnTo>
                    <a:pt x="539292" y="51435"/>
                  </a:lnTo>
                  <a:lnTo>
                    <a:pt x="538391" y="50927"/>
                  </a:lnTo>
                  <a:lnTo>
                    <a:pt x="536867" y="51054"/>
                  </a:lnTo>
                  <a:lnTo>
                    <a:pt x="536956" y="51308"/>
                  </a:lnTo>
                  <a:lnTo>
                    <a:pt x="537083" y="52324"/>
                  </a:lnTo>
                  <a:lnTo>
                    <a:pt x="535825" y="51689"/>
                  </a:lnTo>
                  <a:lnTo>
                    <a:pt x="535406" y="51308"/>
                  </a:lnTo>
                  <a:lnTo>
                    <a:pt x="534797" y="51054"/>
                  </a:lnTo>
                  <a:lnTo>
                    <a:pt x="533742" y="51054"/>
                  </a:lnTo>
                  <a:lnTo>
                    <a:pt x="533336" y="51181"/>
                  </a:lnTo>
                  <a:lnTo>
                    <a:pt x="533234" y="51308"/>
                  </a:lnTo>
                  <a:lnTo>
                    <a:pt x="533133" y="51943"/>
                  </a:lnTo>
                  <a:lnTo>
                    <a:pt x="532993" y="51943"/>
                  </a:lnTo>
                  <a:lnTo>
                    <a:pt x="532790" y="51689"/>
                  </a:lnTo>
                  <a:lnTo>
                    <a:pt x="532371" y="51308"/>
                  </a:lnTo>
                  <a:lnTo>
                    <a:pt x="532091" y="51054"/>
                  </a:lnTo>
                  <a:lnTo>
                    <a:pt x="531952" y="50800"/>
                  </a:lnTo>
                  <a:lnTo>
                    <a:pt x="531888" y="50673"/>
                  </a:lnTo>
                  <a:lnTo>
                    <a:pt x="531469" y="50800"/>
                  </a:lnTo>
                  <a:lnTo>
                    <a:pt x="531050" y="50800"/>
                  </a:lnTo>
                  <a:lnTo>
                    <a:pt x="531050" y="52959"/>
                  </a:lnTo>
                  <a:lnTo>
                    <a:pt x="530771" y="53213"/>
                  </a:lnTo>
                  <a:lnTo>
                    <a:pt x="530567" y="53340"/>
                  </a:lnTo>
                  <a:lnTo>
                    <a:pt x="530428" y="53340"/>
                  </a:lnTo>
                  <a:lnTo>
                    <a:pt x="530085" y="52451"/>
                  </a:lnTo>
                  <a:lnTo>
                    <a:pt x="529805" y="51943"/>
                  </a:lnTo>
                  <a:lnTo>
                    <a:pt x="530085" y="51943"/>
                  </a:lnTo>
                  <a:lnTo>
                    <a:pt x="530352" y="52070"/>
                  </a:lnTo>
                  <a:lnTo>
                    <a:pt x="530644" y="52324"/>
                  </a:lnTo>
                  <a:lnTo>
                    <a:pt x="531050" y="52959"/>
                  </a:lnTo>
                  <a:lnTo>
                    <a:pt x="531050" y="50800"/>
                  </a:lnTo>
                  <a:lnTo>
                    <a:pt x="530644" y="50673"/>
                  </a:lnTo>
                  <a:lnTo>
                    <a:pt x="527519" y="50673"/>
                  </a:lnTo>
                  <a:lnTo>
                    <a:pt x="526199" y="50673"/>
                  </a:lnTo>
                  <a:lnTo>
                    <a:pt x="526072" y="51308"/>
                  </a:lnTo>
                  <a:lnTo>
                    <a:pt x="525957" y="51181"/>
                  </a:lnTo>
                  <a:lnTo>
                    <a:pt x="525233" y="50419"/>
                  </a:lnTo>
                  <a:lnTo>
                    <a:pt x="524675" y="50927"/>
                  </a:lnTo>
                  <a:lnTo>
                    <a:pt x="524129" y="51181"/>
                  </a:lnTo>
                  <a:lnTo>
                    <a:pt x="523570" y="50800"/>
                  </a:lnTo>
                  <a:lnTo>
                    <a:pt x="523430" y="50673"/>
                  </a:lnTo>
                  <a:lnTo>
                    <a:pt x="522744" y="50673"/>
                  </a:lnTo>
                  <a:lnTo>
                    <a:pt x="522325" y="50800"/>
                  </a:lnTo>
                  <a:lnTo>
                    <a:pt x="521500" y="51689"/>
                  </a:lnTo>
                  <a:lnTo>
                    <a:pt x="521385" y="51308"/>
                  </a:lnTo>
                  <a:lnTo>
                    <a:pt x="521182" y="50800"/>
                  </a:lnTo>
                  <a:lnTo>
                    <a:pt x="520865" y="50038"/>
                  </a:lnTo>
                  <a:lnTo>
                    <a:pt x="520661" y="49657"/>
                  </a:lnTo>
                  <a:lnTo>
                    <a:pt x="519836" y="49784"/>
                  </a:lnTo>
                  <a:lnTo>
                    <a:pt x="519836" y="57277"/>
                  </a:lnTo>
                  <a:lnTo>
                    <a:pt x="519836" y="57658"/>
                  </a:lnTo>
                  <a:lnTo>
                    <a:pt x="519684" y="57785"/>
                  </a:lnTo>
                  <a:lnTo>
                    <a:pt x="519417" y="57531"/>
                  </a:lnTo>
                  <a:lnTo>
                    <a:pt x="519417" y="57277"/>
                  </a:lnTo>
                  <a:lnTo>
                    <a:pt x="519836" y="57277"/>
                  </a:lnTo>
                  <a:lnTo>
                    <a:pt x="519836" y="49784"/>
                  </a:lnTo>
                  <a:lnTo>
                    <a:pt x="519201" y="49784"/>
                  </a:lnTo>
                  <a:lnTo>
                    <a:pt x="518782" y="49911"/>
                  </a:lnTo>
                  <a:lnTo>
                    <a:pt x="518515" y="50292"/>
                  </a:lnTo>
                  <a:lnTo>
                    <a:pt x="518375" y="50800"/>
                  </a:lnTo>
                  <a:lnTo>
                    <a:pt x="517550" y="50419"/>
                  </a:lnTo>
                  <a:lnTo>
                    <a:pt x="516153" y="49911"/>
                  </a:lnTo>
                  <a:lnTo>
                    <a:pt x="514223" y="49403"/>
                  </a:lnTo>
                  <a:lnTo>
                    <a:pt x="514426" y="48514"/>
                  </a:lnTo>
                  <a:lnTo>
                    <a:pt x="514426" y="48133"/>
                  </a:lnTo>
                  <a:lnTo>
                    <a:pt x="513740" y="46863"/>
                  </a:lnTo>
                  <a:lnTo>
                    <a:pt x="513867" y="45466"/>
                  </a:lnTo>
                  <a:lnTo>
                    <a:pt x="513943" y="45085"/>
                  </a:lnTo>
                  <a:lnTo>
                    <a:pt x="514832" y="42926"/>
                  </a:lnTo>
                  <a:lnTo>
                    <a:pt x="514870" y="42037"/>
                  </a:lnTo>
                  <a:lnTo>
                    <a:pt x="514985" y="41783"/>
                  </a:lnTo>
                  <a:lnTo>
                    <a:pt x="515683" y="41275"/>
                  </a:lnTo>
                  <a:lnTo>
                    <a:pt x="515251" y="40513"/>
                  </a:lnTo>
                  <a:lnTo>
                    <a:pt x="515378" y="39370"/>
                  </a:lnTo>
                  <a:lnTo>
                    <a:pt x="515683" y="38735"/>
                  </a:lnTo>
                  <a:lnTo>
                    <a:pt x="514426" y="38481"/>
                  </a:lnTo>
                  <a:lnTo>
                    <a:pt x="514007" y="38100"/>
                  </a:lnTo>
                  <a:lnTo>
                    <a:pt x="514946" y="36957"/>
                  </a:lnTo>
                  <a:lnTo>
                    <a:pt x="515251" y="36576"/>
                  </a:lnTo>
                  <a:lnTo>
                    <a:pt x="516305" y="35687"/>
                  </a:lnTo>
                  <a:lnTo>
                    <a:pt x="515734" y="35306"/>
                  </a:lnTo>
                  <a:lnTo>
                    <a:pt x="515721" y="35052"/>
                  </a:lnTo>
                  <a:lnTo>
                    <a:pt x="515683" y="34544"/>
                  </a:lnTo>
                  <a:lnTo>
                    <a:pt x="516343" y="32639"/>
                  </a:lnTo>
                  <a:lnTo>
                    <a:pt x="516432" y="32385"/>
                  </a:lnTo>
                  <a:lnTo>
                    <a:pt x="516369" y="31242"/>
                  </a:lnTo>
                  <a:lnTo>
                    <a:pt x="516089" y="30861"/>
                  </a:lnTo>
                  <a:lnTo>
                    <a:pt x="516636" y="30353"/>
                  </a:lnTo>
                  <a:lnTo>
                    <a:pt x="516699" y="30226"/>
                  </a:lnTo>
                  <a:lnTo>
                    <a:pt x="516801" y="29972"/>
                  </a:lnTo>
                  <a:lnTo>
                    <a:pt x="516712" y="29464"/>
                  </a:lnTo>
                  <a:lnTo>
                    <a:pt x="516572" y="29337"/>
                  </a:lnTo>
                  <a:lnTo>
                    <a:pt x="516089" y="29083"/>
                  </a:lnTo>
                  <a:lnTo>
                    <a:pt x="515251" y="28829"/>
                  </a:lnTo>
                  <a:lnTo>
                    <a:pt x="516369" y="28194"/>
                  </a:lnTo>
                  <a:lnTo>
                    <a:pt x="517334" y="27813"/>
                  </a:lnTo>
                  <a:lnTo>
                    <a:pt x="517131" y="27559"/>
                  </a:lnTo>
                  <a:lnTo>
                    <a:pt x="516509" y="26797"/>
                  </a:lnTo>
                  <a:lnTo>
                    <a:pt x="516305" y="25908"/>
                  </a:lnTo>
                  <a:lnTo>
                    <a:pt x="516712" y="25019"/>
                  </a:lnTo>
                  <a:lnTo>
                    <a:pt x="517334" y="24003"/>
                  </a:lnTo>
                  <a:lnTo>
                    <a:pt x="518172" y="22860"/>
                  </a:lnTo>
                  <a:lnTo>
                    <a:pt x="518375" y="19812"/>
                  </a:lnTo>
                  <a:lnTo>
                    <a:pt x="518172" y="19177"/>
                  </a:lnTo>
                  <a:lnTo>
                    <a:pt x="517753" y="19050"/>
                  </a:lnTo>
                  <a:lnTo>
                    <a:pt x="516636" y="19812"/>
                  </a:lnTo>
                  <a:lnTo>
                    <a:pt x="515962" y="19812"/>
                  </a:lnTo>
                  <a:lnTo>
                    <a:pt x="515683" y="19304"/>
                  </a:lnTo>
                  <a:lnTo>
                    <a:pt x="515810" y="18034"/>
                  </a:lnTo>
                  <a:lnTo>
                    <a:pt x="516089" y="17780"/>
                  </a:lnTo>
                  <a:lnTo>
                    <a:pt x="516509" y="18288"/>
                  </a:lnTo>
                  <a:lnTo>
                    <a:pt x="516928" y="18415"/>
                  </a:lnTo>
                  <a:lnTo>
                    <a:pt x="517207" y="18669"/>
                  </a:lnTo>
                  <a:lnTo>
                    <a:pt x="517550" y="18796"/>
                  </a:lnTo>
                  <a:lnTo>
                    <a:pt x="517956" y="18669"/>
                  </a:lnTo>
                  <a:lnTo>
                    <a:pt x="517829" y="18415"/>
                  </a:lnTo>
                  <a:lnTo>
                    <a:pt x="517753" y="17780"/>
                  </a:lnTo>
                  <a:lnTo>
                    <a:pt x="517753" y="17399"/>
                  </a:lnTo>
                  <a:lnTo>
                    <a:pt x="518375" y="16383"/>
                  </a:lnTo>
                  <a:lnTo>
                    <a:pt x="518782" y="15367"/>
                  </a:lnTo>
                  <a:lnTo>
                    <a:pt x="518718" y="14478"/>
                  </a:lnTo>
                  <a:lnTo>
                    <a:pt x="518591" y="14224"/>
                  </a:lnTo>
                  <a:lnTo>
                    <a:pt x="518109" y="14986"/>
                  </a:lnTo>
                  <a:lnTo>
                    <a:pt x="517690" y="15367"/>
                  </a:lnTo>
                  <a:lnTo>
                    <a:pt x="517550" y="15367"/>
                  </a:lnTo>
                  <a:lnTo>
                    <a:pt x="517410" y="15240"/>
                  </a:lnTo>
                  <a:lnTo>
                    <a:pt x="517334" y="14859"/>
                  </a:lnTo>
                  <a:lnTo>
                    <a:pt x="517690" y="14478"/>
                  </a:lnTo>
                  <a:lnTo>
                    <a:pt x="517956" y="13843"/>
                  </a:lnTo>
                  <a:lnTo>
                    <a:pt x="518591" y="14224"/>
                  </a:lnTo>
                  <a:lnTo>
                    <a:pt x="518731" y="14097"/>
                  </a:lnTo>
                  <a:lnTo>
                    <a:pt x="518833" y="13843"/>
                  </a:lnTo>
                  <a:lnTo>
                    <a:pt x="518934" y="13589"/>
                  </a:lnTo>
                  <a:lnTo>
                    <a:pt x="519201" y="12573"/>
                  </a:lnTo>
                  <a:lnTo>
                    <a:pt x="519290" y="11430"/>
                  </a:lnTo>
                  <a:lnTo>
                    <a:pt x="519417" y="10922"/>
                  </a:lnTo>
                  <a:lnTo>
                    <a:pt x="520255" y="11430"/>
                  </a:lnTo>
                  <a:lnTo>
                    <a:pt x="520344" y="10922"/>
                  </a:lnTo>
                  <a:lnTo>
                    <a:pt x="520382" y="10668"/>
                  </a:lnTo>
                  <a:lnTo>
                    <a:pt x="519836" y="9779"/>
                  </a:lnTo>
                  <a:lnTo>
                    <a:pt x="518591" y="8636"/>
                  </a:lnTo>
                  <a:lnTo>
                    <a:pt x="518858" y="8382"/>
                  </a:lnTo>
                  <a:lnTo>
                    <a:pt x="519417" y="8255"/>
                  </a:lnTo>
                  <a:lnTo>
                    <a:pt x="520255" y="8255"/>
                  </a:lnTo>
                  <a:lnTo>
                    <a:pt x="520458" y="7239"/>
                  </a:lnTo>
                  <a:lnTo>
                    <a:pt x="520877" y="6223"/>
                  </a:lnTo>
                  <a:lnTo>
                    <a:pt x="521157" y="5334"/>
                  </a:lnTo>
                  <a:lnTo>
                    <a:pt x="521208" y="4826"/>
                  </a:lnTo>
                  <a:lnTo>
                    <a:pt x="521081" y="4572"/>
                  </a:lnTo>
                  <a:lnTo>
                    <a:pt x="520928" y="3810"/>
                  </a:lnTo>
                  <a:lnTo>
                    <a:pt x="520255" y="3048"/>
                  </a:lnTo>
                  <a:lnTo>
                    <a:pt x="519010" y="2032"/>
                  </a:lnTo>
                  <a:lnTo>
                    <a:pt x="518744" y="1778"/>
                  </a:lnTo>
                  <a:lnTo>
                    <a:pt x="516928" y="0"/>
                  </a:lnTo>
                  <a:lnTo>
                    <a:pt x="516636" y="254"/>
                  </a:lnTo>
                  <a:lnTo>
                    <a:pt x="516445" y="508"/>
                  </a:lnTo>
                  <a:lnTo>
                    <a:pt x="516305" y="762"/>
                  </a:lnTo>
                  <a:lnTo>
                    <a:pt x="515886" y="1143"/>
                  </a:lnTo>
                  <a:lnTo>
                    <a:pt x="515683" y="1778"/>
                  </a:lnTo>
                  <a:lnTo>
                    <a:pt x="514642" y="1549"/>
                  </a:lnTo>
                  <a:lnTo>
                    <a:pt x="514642" y="28829"/>
                  </a:lnTo>
                  <a:lnTo>
                    <a:pt x="514565" y="33909"/>
                  </a:lnTo>
                  <a:lnTo>
                    <a:pt x="514426" y="34036"/>
                  </a:lnTo>
                  <a:lnTo>
                    <a:pt x="514223" y="33832"/>
                  </a:lnTo>
                  <a:lnTo>
                    <a:pt x="514223" y="35052"/>
                  </a:lnTo>
                  <a:lnTo>
                    <a:pt x="514223" y="36576"/>
                  </a:lnTo>
                  <a:lnTo>
                    <a:pt x="513664" y="36322"/>
                  </a:lnTo>
                  <a:lnTo>
                    <a:pt x="513664" y="35941"/>
                  </a:lnTo>
                  <a:lnTo>
                    <a:pt x="514223" y="35052"/>
                  </a:lnTo>
                  <a:lnTo>
                    <a:pt x="514223" y="33832"/>
                  </a:lnTo>
                  <a:lnTo>
                    <a:pt x="513664" y="33274"/>
                  </a:lnTo>
                  <a:lnTo>
                    <a:pt x="513600" y="32639"/>
                  </a:lnTo>
                  <a:lnTo>
                    <a:pt x="513816" y="32766"/>
                  </a:lnTo>
                  <a:lnTo>
                    <a:pt x="513943" y="32766"/>
                  </a:lnTo>
                  <a:lnTo>
                    <a:pt x="514146" y="32893"/>
                  </a:lnTo>
                  <a:lnTo>
                    <a:pt x="514426" y="33147"/>
                  </a:lnTo>
                  <a:lnTo>
                    <a:pt x="514477" y="33274"/>
                  </a:lnTo>
                  <a:lnTo>
                    <a:pt x="514565" y="33909"/>
                  </a:lnTo>
                  <a:lnTo>
                    <a:pt x="514565" y="28816"/>
                  </a:lnTo>
                  <a:lnTo>
                    <a:pt x="513397" y="28448"/>
                  </a:lnTo>
                  <a:lnTo>
                    <a:pt x="514007" y="27940"/>
                  </a:lnTo>
                  <a:lnTo>
                    <a:pt x="514426" y="27559"/>
                  </a:lnTo>
                  <a:lnTo>
                    <a:pt x="514515" y="27813"/>
                  </a:lnTo>
                  <a:lnTo>
                    <a:pt x="514642" y="28829"/>
                  </a:lnTo>
                  <a:lnTo>
                    <a:pt x="514642" y="1549"/>
                  </a:lnTo>
                  <a:lnTo>
                    <a:pt x="513321" y="1244"/>
                  </a:lnTo>
                  <a:lnTo>
                    <a:pt x="513321" y="30099"/>
                  </a:lnTo>
                  <a:lnTo>
                    <a:pt x="513181" y="30226"/>
                  </a:lnTo>
                  <a:lnTo>
                    <a:pt x="512914" y="29972"/>
                  </a:lnTo>
                  <a:lnTo>
                    <a:pt x="512686" y="29845"/>
                  </a:lnTo>
                  <a:lnTo>
                    <a:pt x="512559" y="29845"/>
                  </a:lnTo>
                  <a:lnTo>
                    <a:pt x="512635" y="29591"/>
                  </a:lnTo>
                  <a:lnTo>
                    <a:pt x="512762" y="29464"/>
                  </a:lnTo>
                  <a:lnTo>
                    <a:pt x="512762" y="29718"/>
                  </a:lnTo>
                  <a:lnTo>
                    <a:pt x="513257" y="29972"/>
                  </a:lnTo>
                  <a:lnTo>
                    <a:pt x="513321" y="30099"/>
                  </a:lnTo>
                  <a:lnTo>
                    <a:pt x="513321" y="1244"/>
                  </a:lnTo>
                  <a:lnTo>
                    <a:pt x="512356" y="1016"/>
                  </a:lnTo>
                  <a:lnTo>
                    <a:pt x="511111" y="901"/>
                  </a:lnTo>
                  <a:lnTo>
                    <a:pt x="511111" y="36957"/>
                  </a:lnTo>
                  <a:lnTo>
                    <a:pt x="510692" y="36957"/>
                  </a:lnTo>
                  <a:lnTo>
                    <a:pt x="510692" y="36703"/>
                  </a:lnTo>
                  <a:lnTo>
                    <a:pt x="510895" y="36576"/>
                  </a:lnTo>
                  <a:lnTo>
                    <a:pt x="511035" y="36703"/>
                  </a:lnTo>
                  <a:lnTo>
                    <a:pt x="511111" y="36957"/>
                  </a:lnTo>
                  <a:lnTo>
                    <a:pt x="511111" y="901"/>
                  </a:lnTo>
                  <a:lnTo>
                    <a:pt x="509714" y="762"/>
                  </a:lnTo>
                  <a:lnTo>
                    <a:pt x="507784" y="1016"/>
                  </a:lnTo>
                  <a:lnTo>
                    <a:pt x="507568" y="1778"/>
                  </a:lnTo>
                  <a:lnTo>
                    <a:pt x="506882" y="3556"/>
                  </a:lnTo>
                  <a:lnTo>
                    <a:pt x="506476" y="3937"/>
                  </a:lnTo>
                  <a:lnTo>
                    <a:pt x="505917" y="4064"/>
                  </a:lnTo>
                  <a:lnTo>
                    <a:pt x="505345" y="5334"/>
                  </a:lnTo>
                  <a:lnTo>
                    <a:pt x="505637" y="6985"/>
                  </a:lnTo>
                  <a:lnTo>
                    <a:pt x="506742" y="9144"/>
                  </a:lnTo>
                  <a:lnTo>
                    <a:pt x="506476" y="9779"/>
                  </a:lnTo>
                  <a:lnTo>
                    <a:pt x="505701" y="10160"/>
                  </a:lnTo>
                  <a:lnTo>
                    <a:pt x="504444" y="10287"/>
                  </a:lnTo>
                  <a:lnTo>
                    <a:pt x="504037" y="13716"/>
                  </a:lnTo>
                  <a:lnTo>
                    <a:pt x="503618" y="14097"/>
                  </a:lnTo>
                  <a:lnTo>
                    <a:pt x="503428" y="14732"/>
                  </a:lnTo>
                  <a:lnTo>
                    <a:pt x="503313" y="16129"/>
                  </a:lnTo>
                  <a:lnTo>
                    <a:pt x="503212" y="16764"/>
                  </a:lnTo>
                  <a:lnTo>
                    <a:pt x="502958" y="17399"/>
                  </a:lnTo>
                  <a:lnTo>
                    <a:pt x="502881" y="18669"/>
                  </a:lnTo>
                  <a:lnTo>
                    <a:pt x="503008" y="19812"/>
                  </a:lnTo>
                  <a:lnTo>
                    <a:pt x="502869" y="20193"/>
                  </a:lnTo>
                  <a:lnTo>
                    <a:pt x="502602" y="20574"/>
                  </a:lnTo>
                  <a:lnTo>
                    <a:pt x="502526" y="103886"/>
                  </a:lnTo>
                  <a:lnTo>
                    <a:pt x="502373" y="104013"/>
                  </a:lnTo>
                  <a:lnTo>
                    <a:pt x="502031" y="104013"/>
                  </a:lnTo>
                  <a:lnTo>
                    <a:pt x="502170" y="103886"/>
                  </a:lnTo>
                  <a:lnTo>
                    <a:pt x="502526" y="103886"/>
                  </a:lnTo>
                  <a:lnTo>
                    <a:pt x="502526" y="20586"/>
                  </a:lnTo>
                  <a:lnTo>
                    <a:pt x="501624" y="20701"/>
                  </a:lnTo>
                  <a:lnTo>
                    <a:pt x="501281" y="21082"/>
                  </a:lnTo>
                  <a:lnTo>
                    <a:pt x="501548" y="21971"/>
                  </a:lnTo>
                  <a:lnTo>
                    <a:pt x="500989" y="22098"/>
                  </a:lnTo>
                  <a:lnTo>
                    <a:pt x="500913" y="22860"/>
                  </a:lnTo>
                  <a:lnTo>
                    <a:pt x="501129" y="23622"/>
                  </a:lnTo>
                  <a:lnTo>
                    <a:pt x="501548" y="24511"/>
                  </a:lnTo>
                  <a:lnTo>
                    <a:pt x="501751" y="25527"/>
                  </a:lnTo>
                  <a:lnTo>
                    <a:pt x="500722" y="25527"/>
                  </a:lnTo>
                  <a:lnTo>
                    <a:pt x="500748" y="26670"/>
                  </a:lnTo>
                  <a:lnTo>
                    <a:pt x="500621" y="27051"/>
                  </a:lnTo>
                  <a:lnTo>
                    <a:pt x="500405" y="27559"/>
                  </a:lnTo>
                  <a:lnTo>
                    <a:pt x="500354" y="27940"/>
                  </a:lnTo>
                  <a:lnTo>
                    <a:pt x="500849" y="29083"/>
                  </a:lnTo>
                  <a:lnTo>
                    <a:pt x="500951" y="30226"/>
                  </a:lnTo>
                  <a:lnTo>
                    <a:pt x="500837" y="30988"/>
                  </a:lnTo>
                  <a:lnTo>
                    <a:pt x="501281" y="31496"/>
                  </a:lnTo>
                  <a:lnTo>
                    <a:pt x="501294" y="32385"/>
                  </a:lnTo>
                  <a:lnTo>
                    <a:pt x="501205" y="33147"/>
                  </a:lnTo>
                  <a:lnTo>
                    <a:pt x="501345" y="33401"/>
                  </a:lnTo>
                  <a:lnTo>
                    <a:pt x="501624" y="33655"/>
                  </a:lnTo>
                  <a:lnTo>
                    <a:pt x="501624" y="33909"/>
                  </a:lnTo>
                  <a:lnTo>
                    <a:pt x="501345" y="34036"/>
                  </a:lnTo>
                  <a:lnTo>
                    <a:pt x="499059" y="34036"/>
                  </a:lnTo>
                  <a:lnTo>
                    <a:pt x="499681" y="34671"/>
                  </a:lnTo>
                  <a:lnTo>
                    <a:pt x="500303" y="34798"/>
                  </a:lnTo>
                  <a:lnTo>
                    <a:pt x="500722" y="34798"/>
                  </a:lnTo>
                  <a:lnTo>
                    <a:pt x="500722" y="35687"/>
                  </a:lnTo>
                  <a:lnTo>
                    <a:pt x="500303" y="35687"/>
                  </a:lnTo>
                  <a:lnTo>
                    <a:pt x="500087" y="35941"/>
                  </a:lnTo>
                  <a:lnTo>
                    <a:pt x="499986" y="36830"/>
                  </a:lnTo>
                  <a:lnTo>
                    <a:pt x="499884" y="37084"/>
                  </a:lnTo>
                  <a:lnTo>
                    <a:pt x="499745" y="37084"/>
                  </a:lnTo>
                  <a:lnTo>
                    <a:pt x="499605" y="37211"/>
                  </a:lnTo>
                  <a:lnTo>
                    <a:pt x="499262" y="37592"/>
                  </a:lnTo>
                  <a:lnTo>
                    <a:pt x="499491" y="38481"/>
                  </a:lnTo>
                  <a:lnTo>
                    <a:pt x="499618" y="39370"/>
                  </a:lnTo>
                  <a:lnTo>
                    <a:pt x="498843" y="40894"/>
                  </a:lnTo>
                  <a:lnTo>
                    <a:pt x="498576" y="41529"/>
                  </a:lnTo>
                  <a:lnTo>
                    <a:pt x="498297" y="42037"/>
                  </a:lnTo>
                  <a:lnTo>
                    <a:pt x="498017" y="42164"/>
                  </a:lnTo>
                  <a:lnTo>
                    <a:pt x="498233" y="42926"/>
                  </a:lnTo>
                  <a:lnTo>
                    <a:pt x="498322" y="44196"/>
                  </a:lnTo>
                  <a:lnTo>
                    <a:pt x="498576" y="44704"/>
                  </a:lnTo>
                  <a:lnTo>
                    <a:pt x="498843" y="45085"/>
                  </a:lnTo>
                  <a:lnTo>
                    <a:pt x="499021" y="46228"/>
                  </a:lnTo>
                  <a:lnTo>
                    <a:pt x="499059" y="47498"/>
                  </a:lnTo>
                  <a:lnTo>
                    <a:pt x="498652" y="47879"/>
                  </a:lnTo>
                  <a:lnTo>
                    <a:pt x="498424" y="48514"/>
                  </a:lnTo>
                  <a:lnTo>
                    <a:pt x="498157" y="49149"/>
                  </a:lnTo>
                  <a:lnTo>
                    <a:pt x="498157" y="49657"/>
                  </a:lnTo>
                  <a:lnTo>
                    <a:pt x="498233" y="49784"/>
                  </a:lnTo>
                  <a:lnTo>
                    <a:pt x="496976" y="50292"/>
                  </a:lnTo>
                  <a:lnTo>
                    <a:pt x="496150" y="50419"/>
                  </a:lnTo>
                  <a:lnTo>
                    <a:pt x="495858" y="50673"/>
                  </a:lnTo>
                  <a:lnTo>
                    <a:pt x="495858" y="52451"/>
                  </a:lnTo>
                  <a:lnTo>
                    <a:pt x="495693" y="52705"/>
                  </a:lnTo>
                  <a:lnTo>
                    <a:pt x="495592" y="53975"/>
                  </a:lnTo>
                  <a:lnTo>
                    <a:pt x="496697" y="56261"/>
                  </a:lnTo>
                  <a:lnTo>
                    <a:pt x="497116" y="57023"/>
                  </a:lnTo>
                  <a:lnTo>
                    <a:pt x="497090" y="57531"/>
                  </a:lnTo>
                  <a:lnTo>
                    <a:pt x="496633" y="59309"/>
                  </a:lnTo>
                  <a:lnTo>
                    <a:pt x="496773" y="60706"/>
                  </a:lnTo>
                  <a:lnTo>
                    <a:pt x="497598" y="61468"/>
                  </a:lnTo>
                  <a:lnTo>
                    <a:pt x="497522" y="62103"/>
                  </a:lnTo>
                  <a:lnTo>
                    <a:pt x="497801" y="62230"/>
                  </a:lnTo>
                  <a:lnTo>
                    <a:pt x="498360" y="62865"/>
                  </a:lnTo>
                  <a:lnTo>
                    <a:pt x="498424" y="63119"/>
                  </a:lnTo>
                  <a:lnTo>
                    <a:pt x="498297" y="63246"/>
                  </a:lnTo>
                  <a:lnTo>
                    <a:pt x="498017" y="63373"/>
                  </a:lnTo>
                  <a:lnTo>
                    <a:pt x="497598" y="63373"/>
                  </a:lnTo>
                  <a:lnTo>
                    <a:pt x="496912" y="62992"/>
                  </a:lnTo>
                  <a:lnTo>
                    <a:pt x="496277" y="63373"/>
                  </a:lnTo>
                  <a:lnTo>
                    <a:pt x="495312" y="64389"/>
                  </a:lnTo>
                  <a:lnTo>
                    <a:pt x="496011" y="65024"/>
                  </a:lnTo>
                  <a:lnTo>
                    <a:pt x="496150" y="65913"/>
                  </a:lnTo>
                  <a:lnTo>
                    <a:pt x="495935" y="66421"/>
                  </a:lnTo>
                  <a:lnTo>
                    <a:pt x="495795" y="66675"/>
                  </a:lnTo>
                  <a:lnTo>
                    <a:pt x="495769" y="67564"/>
                  </a:lnTo>
                  <a:lnTo>
                    <a:pt x="496011" y="68326"/>
                  </a:lnTo>
                  <a:lnTo>
                    <a:pt x="496277" y="68961"/>
                  </a:lnTo>
                  <a:lnTo>
                    <a:pt x="496557" y="69342"/>
                  </a:lnTo>
                  <a:lnTo>
                    <a:pt x="495452" y="69342"/>
                  </a:lnTo>
                  <a:lnTo>
                    <a:pt x="494830" y="69596"/>
                  </a:lnTo>
                  <a:lnTo>
                    <a:pt x="494487" y="70993"/>
                  </a:lnTo>
                  <a:lnTo>
                    <a:pt x="494284" y="72263"/>
                  </a:lnTo>
                  <a:lnTo>
                    <a:pt x="494969" y="72517"/>
                  </a:lnTo>
                  <a:lnTo>
                    <a:pt x="495376" y="73025"/>
                  </a:lnTo>
                  <a:lnTo>
                    <a:pt x="495414" y="74295"/>
                  </a:lnTo>
                  <a:lnTo>
                    <a:pt x="495312" y="75819"/>
                  </a:lnTo>
                  <a:lnTo>
                    <a:pt x="495427" y="76327"/>
                  </a:lnTo>
                  <a:lnTo>
                    <a:pt x="494703" y="77216"/>
                  </a:lnTo>
                  <a:lnTo>
                    <a:pt x="494626" y="78232"/>
                  </a:lnTo>
                  <a:lnTo>
                    <a:pt x="495109" y="79121"/>
                  </a:lnTo>
                  <a:lnTo>
                    <a:pt x="493725" y="80772"/>
                  </a:lnTo>
                  <a:lnTo>
                    <a:pt x="493318" y="82042"/>
                  </a:lnTo>
                  <a:lnTo>
                    <a:pt x="493242" y="83058"/>
                  </a:lnTo>
                  <a:lnTo>
                    <a:pt x="493356" y="84709"/>
                  </a:lnTo>
                  <a:lnTo>
                    <a:pt x="493026" y="85725"/>
                  </a:lnTo>
                  <a:lnTo>
                    <a:pt x="492404" y="86995"/>
                  </a:lnTo>
                  <a:lnTo>
                    <a:pt x="492125" y="88265"/>
                  </a:lnTo>
                  <a:lnTo>
                    <a:pt x="492607" y="88900"/>
                  </a:lnTo>
                  <a:lnTo>
                    <a:pt x="493864" y="89027"/>
                  </a:lnTo>
                  <a:lnTo>
                    <a:pt x="493306" y="89789"/>
                  </a:lnTo>
                  <a:lnTo>
                    <a:pt x="493026" y="90551"/>
                  </a:lnTo>
                  <a:lnTo>
                    <a:pt x="493026" y="91313"/>
                  </a:lnTo>
                  <a:lnTo>
                    <a:pt x="492607" y="92583"/>
                  </a:lnTo>
                  <a:lnTo>
                    <a:pt x="491921" y="93599"/>
                  </a:lnTo>
                  <a:lnTo>
                    <a:pt x="492010" y="94234"/>
                  </a:lnTo>
                  <a:lnTo>
                    <a:pt x="492099" y="94361"/>
                  </a:lnTo>
                  <a:lnTo>
                    <a:pt x="492150" y="94742"/>
                  </a:lnTo>
                  <a:lnTo>
                    <a:pt x="492061" y="95250"/>
                  </a:lnTo>
                  <a:lnTo>
                    <a:pt x="492340" y="95758"/>
                  </a:lnTo>
                  <a:lnTo>
                    <a:pt x="493026" y="95885"/>
                  </a:lnTo>
                  <a:lnTo>
                    <a:pt x="492201" y="96774"/>
                  </a:lnTo>
                  <a:lnTo>
                    <a:pt x="492061" y="97028"/>
                  </a:lnTo>
                  <a:lnTo>
                    <a:pt x="492010" y="97409"/>
                  </a:lnTo>
                  <a:lnTo>
                    <a:pt x="492201" y="97663"/>
                  </a:lnTo>
                  <a:lnTo>
                    <a:pt x="491363" y="98171"/>
                  </a:lnTo>
                  <a:lnTo>
                    <a:pt x="491248" y="98806"/>
                  </a:lnTo>
                  <a:lnTo>
                    <a:pt x="491985" y="99822"/>
                  </a:lnTo>
                  <a:lnTo>
                    <a:pt x="492544" y="99949"/>
                  </a:lnTo>
                  <a:lnTo>
                    <a:pt x="493229" y="99695"/>
                  </a:lnTo>
                  <a:lnTo>
                    <a:pt x="498017" y="105029"/>
                  </a:lnTo>
                  <a:lnTo>
                    <a:pt x="499960" y="104902"/>
                  </a:lnTo>
                  <a:lnTo>
                    <a:pt x="501205" y="104521"/>
                  </a:lnTo>
                  <a:lnTo>
                    <a:pt x="501751" y="103886"/>
                  </a:lnTo>
                  <a:lnTo>
                    <a:pt x="501853" y="104521"/>
                  </a:lnTo>
                  <a:lnTo>
                    <a:pt x="501967" y="104902"/>
                  </a:lnTo>
                  <a:lnTo>
                    <a:pt x="502170" y="105283"/>
                  </a:lnTo>
                  <a:lnTo>
                    <a:pt x="502602" y="104902"/>
                  </a:lnTo>
                  <a:lnTo>
                    <a:pt x="502932" y="104394"/>
                  </a:lnTo>
                  <a:lnTo>
                    <a:pt x="503148" y="104013"/>
                  </a:lnTo>
                  <a:lnTo>
                    <a:pt x="503212" y="103886"/>
                  </a:lnTo>
                  <a:lnTo>
                    <a:pt x="503123" y="104648"/>
                  </a:lnTo>
                  <a:lnTo>
                    <a:pt x="502869" y="105029"/>
                  </a:lnTo>
                  <a:lnTo>
                    <a:pt x="502170" y="105283"/>
                  </a:lnTo>
                  <a:lnTo>
                    <a:pt x="502716" y="106299"/>
                  </a:lnTo>
                  <a:lnTo>
                    <a:pt x="506539" y="103886"/>
                  </a:lnTo>
                  <a:lnTo>
                    <a:pt x="508685" y="103886"/>
                  </a:lnTo>
                  <a:lnTo>
                    <a:pt x="509104" y="103505"/>
                  </a:lnTo>
                  <a:lnTo>
                    <a:pt x="509231" y="102997"/>
                  </a:lnTo>
                  <a:lnTo>
                    <a:pt x="508914" y="102362"/>
                  </a:lnTo>
                  <a:lnTo>
                    <a:pt x="508812" y="101346"/>
                  </a:lnTo>
                  <a:lnTo>
                    <a:pt x="509104" y="101219"/>
                  </a:lnTo>
                  <a:lnTo>
                    <a:pt x="508749" y="100711"/>
                  </a:lnTo>
                  <a:lnTo>
                    <a:pt x="507784" y="99695"/>
                  </a:lnTo>
                  <a:lnTo>
                    <a:pt x="508622" y="99314"/>
                  </a:lnTo>
                  <a:lnTo>
                    <a:pt x="508063" y="98552"/>
                  </a:lnTo>
                  <a:lnTo>
                    <a:pt x="507784" y="98044"/>
                  </a:lnTo>
                  <a:lnTo>
                    <a:pt x="508469" y="97790"/>
                  </a:lnTo>
                  <a:lnTo>
                    <a:pt x="508889" y="97409"/>
                  </a:lnTo>
                  <a:lnTo>
                    <a:pt x="509041" y="97028"/>
                  </a:lnTo>
                  <a:lnTo>
                    <a:pt x="509231" y="96139"/>
                  </a:lnTo>
                  <a:lnTo>
                    <a:pt x="509638" y="95250"/>
                  </a:lnTo>
                  <a:lnTo>
                    <a:pt x="509371" y="94996"/>
                  </a:lnTo>
                  <a:lnTo>
                    <a:pt x="509371" y="94742"/>
                  </a:lnTo>
                  <a:lnTo>
                    <a:pt x="509574" y="94361"/>
                  </a:lnTo>
                  <a:lnTo>
                    <a:pt x="509689" y="94107"/>
                  </a:lnTo>
                  <a:lnTo>
                    <a:pt x="509816" y="93726"/>
                  </a:lnTo>
                  <a:lnTo>
                    <a:pt x="509892" y="91059"/>
                  </a:lnTo>
                  <a:lnTo>
                    <a:pt x="509993" y="90551"/>
                  </a:lnTo>
                  <a:lnTo>
                    <a:pt x="509714" y="90043"/>
                  </a:lnTo>
                  <a:lnTo>
                    <a:pt x="509041" y="89535"/>
                  </a:lnTo>
                  <a:lnTo>
                    <a:pt x="509714" y="88773"/>
                  </a:lnTo>
                  <a:lnTo>
                    <a:pt x="509968" y="88138"/>
                  </a:lnTo>
                  <a:lnTo>
                    <a:pt x="509905" y="84074"/>
                  </a:lnTo>
                  <a:lnTo>
                    <a:pt x="509638" y="83058"/>
                  </a:lnTo>
                  <a:lnTo>
                    <a:pt x="510273" y="83312"/>
                  </a:lnTo>
                  <a:lnTo>
                    <a:pt x="510692" y="83439"/>
                  </a:lnTo>
                  <a:lnTo>
                    <a:pt x="510832" y="83058"/>
                  </a:lnTo>
                  <a:lnTo>
                    <a:pt x="510768" y="81661"/>
                  </a:lnTo>
                  <a:lnTo>
                    <a:pt x="510273" y="80772"/>
                  </a:lnTo>
                  <a:lnTo>
                    <a:pt x="510413" y="79375"/>
                  </a:lnTo>
                  <a:lnTo>
                    <a:pt x="510832" y="78613"/>
                  </a:lnTo>
                  <a:lnTo>
                    <a:pt x="511517" y="78232"/>
                  </a:lnTo>
                  <a:lnTo>
                    <a:pt x="511111" y="77851"/>
                  </a:lnTo>
                  <a:lnTo>
                    <a:pt x="510692" y="77597"/>
                  </a:lnTo>
                  <a:lnTo>
                    <a:pt x="510273" y="77470"/>
                  </a:lnTo>
                  <a:lnTo>
                    <a:pt x="510057" y="77343"/>
                  </a:lnTo>
                  <a:lnTo>
                    <a:pt x="510057" y="77089"/>
                  </a:lnTo>
                  <a:lnTo>
                    <a:pt x="511314" y="77089"/>
                  </a:lnTo>
                  <a:lnTo>
                    <a:pt x="510895" y="76327"/>
                  </a:lnTo>
                  <a:lnTo>
                    <a:pt x="510959" y="75692"/>
                  </a:lnTo>
                  <a:lnTo>
                    <a:pt x="511517" y="75184"/>
                  </a:lnTo>
                  <a:lnTo>
                    <a:pt x="511378" y="74803"/>
                  </a:lnTo>
                  <a:lnTo>
                    <a:pt x="510895" y="72517"/>
                  </a:lnTo>
                  <a:lnTo>
                    <a:pt x="511441" y="72263"/>
                  </a:lnTo>
                  <a:lnTo>
                    <a:pt x="511733" y="71882"/>
                  </a:lnTo>
                  <a:lnTo>
                    <a:pt x="511733" y="71247"/>
                  </a:lnTo>
                  <a:lnTo>
                    <a:pt x="511632" y="70739"/>
                  </a:lnTo>
                  <a:lnTo>
                    <a:pt x="511517" y="70485"/>
                  </a:lnTo>
                  <a:lnTo>
                    <a:pt x="511111" y="69723"/>
                  </a:lnTo>
                  <a:lnTo>
                    <a:pt x="510959" y="70231"/>
                  </a:lnTo>
                  <a:lnTo>
                    <a:pt x="510476" y="71247"/>
                  </a:lnTo>
                  <a:lnTo>
                    <a:pt x="510146" y="70231"/>
                  </a:lnTo>
                  <a:lnTo>
                    <a:pt x="510133" y="69215"/>
                  </a:lnTo>
                  <a:lnTo>
                    <a:pt x="511517" y="68961"/>
                  </a:lnTo>
                  <a:lnTo>
                    <a:pt x="512076" y="68326"/>
                  </a:lnTo>
                  <a:lnTo>
                    <a:pt x="512356" y="68326"/>
                  </a:lnTo>
                  <a:lnTo>
                    <a:pt x="512140" y="66675"/>
                  </a:lnTo>
                  <a:lnTo>
                    <a:pt x="511733" y="65024"/>
                  </a:lnTo>
                  <a:lnTo>
                    <a:pt x="513105" y="65278"/>
                  </a:lnTo>
                  <a:lnTo>
                    <a:pt x="513473" y="65024"/>
                  </a:lnTo>
                  <a:lnTo>
                    <a:pt x="514362" y="64389"/>
                  </a:lnTo>
                  <a:lnTo>
                    <a:pt x="514946" y="63373"/>
                  </a:lnTo>
                  <a:lnTo>
                    <a:pt x="515467" y="62484"/>
                  </a:lnTo>
                  <a:lnTo>
                    <a:pt x="515683" y="63627"/>
                  </a:lnTo>
                  <a:lnTo>
                    <a:pt x="515962" y="64643"/>
                  </a:lnTo>
                  <a:lnTo>
                    <a:pt x="516089" y="64770"/>
                  </a:lnTo>
                  <a:lnTo>
                    <a:pt x="516509" y="64770"/>
                  </a:lnTo>
                  <a:lnTo>
                    <a:pt x="516788" y="64897"/>
                  </a:lnTo>
                  <a:lnTo>
                    <a:pt x="517956" y="66040"/>
                  </a:lnTo>
                  <a:lnTo>
                    <a:pt x="518452" y="66040"/>
                  </a:lnTo>
                  <a:lnTo>
                    <a:pt x="519010" y="65659"/>
                  </a:lnTo>
                  <a:lnTo>
                    <a:pt x="519836" y="66167"/>
                  </a:lnTo>
                  <a:lnTo>
                    <a:pt x="520458" y="66040"/>
                  </a:lnTo>
                  <a:lnTo>
                    <a:pt x="520636" y="65659"/>
                  </a:lnTo>
                  <a:lnTo>
                    <a:pt x="521284" y="64135"/>
                  </a:lnTo>
                  <a:lnTo>
                    <a:pt x="521614" y="63500"/>
                  </a:lnTo>
                  <a:lnTo>
                    <a:pt x="521703" y="63119"/>
                  </a:lnTo>
                  <a:lnTo>
                    <a:pt x="522401" y="63119"/>
                  </a:lnTo>
                  <a:lnTo>
                    <a:pt x="522947" y="63373"/>
                  </a:lnTo>
                  <a:lnTo>
                    <a:pt x="523354" y="63881"/>
                  </a:lnTo>
                  <a:lnTo>
                    <a:pt x="523976" y="64516"/>
                  </a:lnTo>
                  <a:lnTo>
                    <a:pt x="524408" y="64770"/>
                  </a:lnTo>
                  <a:lnTo>
                    <a:pt x="524535" y="64770"/>
                  </a:lnTo>
                  <a:lnTo>
                    <a:pt x="524827" y="64389"/>
                  </a:lnTo>
                  <a:lnTo>
                    <a:pt x="525233" y="63500"/>
                  </a:lnTo>
                  <a:lnTo>
                    <a:pt x="525780" y="63627"/>
                  </a:lnTo>
                  <a:lnTo>
                    <a:pt x="526072" y="63881"/>
                  </a:lnTo>
                  <a:lnTo>
                    <a:pt x="526173" y="64770"/>
                  </a:lnTo>
                  <a:lnTo>
                    <a:pt x="526275" y="65024"/>
                  </a:lnTo>
                  <a:lnTo>
                    <a:pt x="527519" y="65024"/>
                  </a:lnTo>
                  <a:lnTo>
                    <a:pt x="528548" y="65151"/>
                  </a:lnTo>
                  <a:lnTo>
                    <a:pt x="529247" y="65913"/>
                  </a:lnTo>
                  <a:lnTo>
                    <a:pt x="530021" y="65913"/>
                  </a:lnTo>
                  <a:lnTo>
                    <a:pt x="530847" y="65151"/>
                  </a:lnTo>
                  <a:lnTo>
                    <a:pt x="531114" y="64643"/>
                  </a:lnTo>
                  <a:lnTo>
                    <a:pt x="531469" y="64516"/>
                  </a:lnTo>
                  <a:lnTo>
                    <a:pt x="531888" y="64770"/>
                  </a:lnTo>
                  <a:lnTo>
                    <a:pt x="532434" y="64770"/>
                  </a:lnTo>
                  <a:lnTo>
                    <a:pt x="533260" y="65151"/>
                  </a:lnTo>
                  <a:lnTo>
                    <a:pt x="534377" y="65786"/>
                  </a:lnTo>
                  <a:lnTo>
                    <a:pt x="535139" y="64516"/>
                  </a:lnTo>
                  <a:lnTo>
                    <a:pt x="535266" y="64135"/>
                  </a:lnTo>
                  <a:lnTo>
                    <a:pt x="535343" y="63754"/>
                  </a:lnTo>
                  <a:lnTo>
                    <a:pt x="535698" y="63500"/>
                  </a:lnTo>
                  <a:lnTo>
                    <a:pt x="536244" y="63500"/>
                  </a:lnTo>
                  <a:lnTo>
                    <a:pt x="536524" y="63754"/>
                  </a:lnTo>
                  <a:lnTo>
                    <a:pt x="536663" y="64135"/>
                  </a:lnTo>
                  <a:lnTo>
                    <a:pt x="536778" y="66167"/>
                  </a:lnTo>
                  <a:lnTo>
                    <a:pt x="537286" y="66675"/>
                  </a:lnTo>
                  <a:lnTo>
                    <a:pt x="538530" y="67056"/>
                  </a:lnTo>
                  <a:lnTo>
                    <a:pt x="540181" y="66040"/>
                  </a:lnTo>
                  <a:lnTo>
                    <a:pt x="540537" y="65786"/>
                  </a:lnTo>
                  <a:lnTo>
                    <a:pt x="540816" y="65151"/>
                  </a:lnTo>
                  <a:lnTo>
                    <a:pt x="541794" y="66167"/>
                  </a:lnTo>
                  <a:lnTo>
                    <a:pt x="542683" y="66167"/>
                  </a:lnTo>
                  <a:lnTo>
                    <a:pt x="543521" y="65151"/>
                  </a:lnTo>
                  <a:lnTo>
                    <a:pt x="544474" y="65405"/>
                  </a:lnTo>
                  <a:lnTo>
                    <a:pt x="545033" y="65405"/>
                  </a:lnTo>
                  <a:lnTo>
                    <a:pt x="545134" y="65151"/>
                  </a:lnTo>
                  <a:lnTo>
                    <a:pt x="545185" y="65024"/>
                  </a:lnTo>
                  <a:lnTo>
                    <a:pt x="545312" y="65532"/>
                  </a:lnTo>
                  <a:lnTo>
                    <a:pt x="545731" y="65913"/>
                  </a:lnTo>
                  <a:lnTo>
                    <a:pt x="546430" y="66294"/>
                  </a:lnTo>
                  <a:lnTo>
                    <a:pt x="546989" y="66421"/>
                  </a:lnTo>
                  <a:lnTo>
                    <a:pt x="547458" y="66294"/>
                  </a:lnTo>
                  <a:lnTo>
                    <a:pt x="547878" y="65786"/>
                  </a:lnTo>
                  <a:lnTo>
                    <a:pt x="547979" y="67183"/>
                  </a:lnTo>
                  <a:lnTo>
                    <a:pt x="548157" y="67437"/>
                  </a:lnTo>
                  <a:lnTo>
                    <a:pt x="548716" y="67056"/>
                  </a:lnTo>
                  <a:lnTo>
                    <a:pt x="548982" y="67056"/>
                  </a:lnTo>
                  <a:lnTo>
                    <a:pt x="549198" y="66802"/>
                  </a:lnTo>
                  <a:lnTo>
                    <a:pt x="549325" y="66421"/>
                  </a:lnTo>
                  <a:lnTo>
                    <a:pt x="549846" y="65786"/>
                  </a:lnTo>
                  <a:lnTo>
                    <a:pt x="550164" y="65405"/>
                  </a:lnTo>
                  <a:lnTo>
                    <a:pt x="550214" y="65659"/>
                  </a:lnTo>
                  <a:lnTo>
                    <a:pt x="550875" y="67183"/>
                  </a:lnTo>
                  <a:lnTo>
                    <a:pt x="551002" y="67437"/>
                  </a:lnTo>
                  <a:lnTo>
                    <a:pt x="551827" y="67437"/>
                  </a:lnTo>
                  <a:lnTo>
                    <a:pt x="552653" y="67691"/>
                  </a:lnTo>
                  <a:lnTo>
                    <a:pt x="553199" y="67564"/>
                  </a:lnTo>
                  <a:lnTo>
                    <a:pt x="553554" y="67183"/>
                  </a:lnTo>
                  <a:lnTo>
                    <a:pt x="553694" y="66675"/>
                  </a:lnTo>
                  <a:lnTo>
                    <a:pt x="555218" y="67691"/>
                  </a:lnTo>
                  <a:lnTo>
                    <a:pt x="555637" y="67691"/>
                  </a:lnTo>
                  <a:lnTo>
                    <a:pt x="556056" y="67183"/>
                  </a:lnTo>
                  <a:lnTo>
                    <a:pt x="556361" y="66675"/>
                  </a:lnTo>
                  <a:lnTo>
                    <a:pt x="556602" y="66294"/>
                  </a:lnTo>
                  <a:lnTo>
                    <a:pt x="557022" y="66675"/>
                  </a:lnTo>
                  <a:lnTo>
                    <a:pt x="557441" y="66929"/>
                  </a:lnTo>
                  <a:lnTo>
                    <a:pt x="557847" y="67056"/>
                  </a:lnTo>
                  <a:lnTo>
                    <a:pt x="558266" y="67437"/>
                  </a:lnTo>
                  <a:lnTo>
                    <a:pt x="558888" y="67945"/>
                  </a:lnTo>
                  <a:lnTo>
                    <a:pt x="559168" y="67564"/>
                  </a:lnTo>
                  <a:lnTo>
                    <a:pt x="559447" y="67437"/>
                  </a:lnTo>
                  <a:lnTo>
                    <a:pt x="559727" y="67437"/>
                  </a:lnTo>
                  <a:lnTo>
                    <a:pt x="560273" y="68326"/>
                  </a:lnTo>
                  <a:lnTo>
                    <a:pt x="560768" y="68707"/>
                  </a:lnTo>
                  <a:lnTo>
                    <a:pt x="562559" y="68707"/>
                  </a:lnTo>
                  <a:lnTo>
                    <a:pt x="562965" y="68834"/>
                  </a:lnTo>
                  <a:lnTo>
                    <a:pt x="563257" y="68961"/>
                  </a:lnTo>
                  <a:lnTo>
                    <a:pt x="563384" y="68326"/>
                  </a:lnTo>
                  <a:lnTo>
                    <a:pt x="563740" y="68072"/>
                  </a:lnTo>
                  <a:lnTo>
                    <a:pt x="564286" y="67945"/>
                  </a:lnTo>
                  <a:lnTo>
                    <a:pt x="564921" y="67437"/>
                  </a:lnTo>
                  <a:lnTo>
                    <a:pt x="565124" y="67056"/>
                  </a:lnTo>
                  <a:lnTo>
                    <a:pt x="565264" y="67056"/>
                  </a:lnTo>
                  <a:lnTo>
                    <a:pt x="565340" y="66802"/>
                  </a:lnTo>
                  <a:lnTo>
                    <a:pt x="565467" y="67183"/>
                  </a:lnTo>
                  <a:lnTo>
                    <a:pt x="566381" y="68072"/>
                  </a:lnTo>
                  <a:lnTo>
                    <a:pt x="567486" y="69215"/>
                  </a:lnTo>
                  <a:lnTo>
                    <a:pt x="567613" y="69723"/>
                  </a:lnTo>
                  <a:lnTo>
                    <a:pt x="568579" y="69850"/>
                  </a:lnTo>
                  <a:lnTo>
                    <a:pt x="569214" y="70485"/>
                  </a:lnTo>
                  <a:lnTo>
                    <a:pt x="569480" y="71628"/>
                  </a:lnTo>
                  <a:lnTo>
                    <a:pt x="569645" y="72136"/>
                  </a:lnTo>
                  <a:lnTo>
                    <a:pt x="569709" y="73406"/>
                  </a:lnTo>
                  <a:lnTo>
                    <a:pt x="569290" y="74295"/>
                  </a:lnTo>
                  <a:lnTo>
                    <a:pt x="568985" y="78105"/>
                  </a:lnTo>
                  <a:lnTo>
                    <a:pt x="568858" y="84201"/>
                  </a:lnTo>
                  <a:lnTo>
                    <a:pt x="568642" y="88138"/>
                  </a:lnTo>
                  <a:lnTo>
                    <a:pt x="568528" y="89789"/>
                  </a:lnTo>
                  <a:lnTo>
                    <a:pt x="568045" y="95250"/>
                  </a:lnTo>
                  <a:lnTo>
                    <a:pt x="567207" y="97282"/>
                  </a:lnTo>
                  <a:lnTo>
                    <a:pt x="567118" y="98044"/>
                  </a:lnTo>
                  <a:lnTo>
                    <a:pt x="566991" y="100711"/>
                  </a:lnTo>
                  <a:lnTo>
                    <a:pt x="567207" y="103251"/>
                  </a:lnTo>
                  <a:lnTo>
                    <a:pt x="566648" y="103759"/>
                  </a:lnTo>
                  <a:lnTo>
                    <a:pt x="566483" y="104140"/>
                  </a:lnTo>
                  <a:lnTo>
                    <a:pt x="566369" y="109855"/>
                  </a:lnTo>
                  <a:lnTo>
                    <a:pt x="566915" y="110109"/>
                  </a:lnTo>
                  <a:lnTo>
                    <a:pt x="567067" y="110617"/>
                  </a:lnTo>
                  <a:lnTo>
                    <a:pt x="566788" y="111252"/>
                  </a:lnTo>
                  <a:lnTo>
                    <a:pt x="566369" y="113030"/>
                  </a:lnTo>
                  <a:lnTo>
                    <a:pt x="567207" y="113157"/>
                  </a:lnTo>
                  <a:lnTo>
                    <a:pt x="567613" y="113284"/>
                  </a:lnTo>
                  <a:lnTo>
                    <a:pt x="567613" y="114681"/>
                  </a:lnTo>
                  <a:lnTo>
                    <a:pt x="567753" y="115189"/>
                  </a:lnTo>
                  <a:lnTo>
                    <a:pt x="568045" y="115697"/>
                  </a:lnTo>
                  <a:lnTo>
                    <a:pt x="568464" y="116332"/>
                  </a:lnTo>
                  <a:lnTo>
                    <a:pt x="570382" y="117094"/>
                  </a:lnTo>
                  <a:lnTo>
                    <a:pt x="570941" y="117348"/>
                  </a:lnTo>
                  <a:lnTo>
                    <a:pt x="571919" y="117094"/>
                  </a:lnTo>
                  <a:lnTo>
                    <a:pt x="572871" y="117094"/>
                  </a:lnTo>
                  <a:lnTo>
                    <a:pt x="573849" y="117475"/>
                  </a:lnTo>
                  <a:lnTo>
                    <a:pt x="575513" y="117094"/>
                  </a:lnTo>
                  <a:lnTo>
                    <a:pt x="576211" y="116967"/>
                  </a:lnTo>
                  <a:lnTo>
                    <a:pt x="576821" y="116967"/>
                  </a:lnTo>
                  <a:lnTo>
                    <a:pt x="577380" y="117094"/>
                  </a:lnTo>
                  <a:lnTo>
                    <a:pt x="577570" y="116967"/>
                  </a:lnTo>
                  <a:lnTo>
                    <a:pt x="577938" y="116713"/>
                  </a:lnTo>
                  <a:lnTo>
                    <a:pt x="578967" y="116586"/>
                  </a:lnTo>
                  <a:lnTo>
                    <a:pt x="580504" y="116967"/>
                  </a:lnTo>
                  <a:lnTo>
                    <a:pt x="581329" y="117094"/>
                  </a:lnTo>
                  <a:lnTo>
                    <a:pt x="582853" y="117094"/>
                  </a:lnTo>
                  <a:lnTo>
                    <a:pt x="583196" y="116840"/>
                  </a:lnTo>
                  <a:lnTo>
                    <a:pt x="583196" y="116586"/>
                  </a:lnTo>
                  <a:lnTo>
                    <a:pt x="583196" y="116332"/>
                  </a:lnTo>
                  <a:lnTo>
                    <a:pt x="585063" y="115443"/>
                  </a:lnTo>
                  <a:lnTo>
                    <a:pt x="584238" y="113411"/>
                  </a:lnTo>
                  <a:lnTo>
                    <a:pt x="583552" y="112649"/>
                  </a:lnTo>
                  <a:lnTo>
                    <a:pt x="583336" y="112014"/>
                  </a:lnTo>
                  <a:lnTo>
                    <a:pt x="583615" y="111506"/>
                  </a:lnTo>
                  <a:lnTo>
                    <a:pt x="583831" y="110617"/>
                  </a:lnTo>
                  <a:lnTo>
                    <a:pt x="583933" y="109855"/>
                  </a:lnTo>
                  <a:lnTo>
                    <a:pt x="583971" y="109474"/>
                  </a:lnTo>
                  <a:lnTo>
                    <a:pt x="583819" y="108839"/>
                  </a:lnTo>
                  <a:lnTo>
                    <a:pt x="583501" y="106553"/>
                  </a:lnTo>
                  <a:lnTo>
                    <a:pt x="583412" y="105791"/>
                  </a:lnTo>
                  <a:lnTo>
                    <a:pt x="583742" y="105537"/>
                  </a:lnTo>
                  <a:lnTo>
                    <a:pt x="584454" y="105283"/>
                  </a:lnTo>
                  <a:lnTo>
                    <a:pt x="583412" y="104648"/>
                  </a:lnTo>
                  <a:lnTo>
                    <a:pt x="581748" y="104140"/>
                  </a:lnTo>
                  <a:lnTo>
                    <a:pt x="581190" y="103886"/>
                  </a:lnTo>
                  <a:lnTo>
                    <a:pt x="580986" y="103505"/>
                  </a:lnTo>
                  <a:lnTo>
                    <a:pt x="581025" y="103251"/>
                  </a:lnTo>
                  <a:lnTo>
                    <a:pt x="581545" y="102616"/>
                  </a:lnTo>
                  <a:lnTo>
                    <a:pt x="581952" y="101981"/>
                  </a:lnTo>
                  <a:lnTo>
                    <a:pt x="582091" y="102235"/>
                  </a:lnTo>
                  <a:lnTo>
                    <a:pt x="582498" y="102743"/>
                  </a:lnTo>
                  <a:lnTo>
                    <a:pt x="583196" y="103378"/>
                  </a:lnTo>
                  <a:lnTo>
                    <a:pt x="583476" y="103124"/>
                  </a:lnTo>
                  <a:lnTo>
                    <a:pt x="584034" y="102362"/>
                  </a:lnTo>
                  <a:lnTo>
                    <a:pt x="584454" y="101981"/>
                  </a:lnTo>
                  <a:lnTo>
                    <a:pt x="584568" y="99949"/>
                  </a:lnTo>
                  <a:lnTo>
                    <a:pt x="584657" y="98933"/>
                  </a:lnTo>
                  <a:lnTo>
                    <a:pt x="584555" y="98044"/>
                  </a:lnTo>
                  <a:lnTo>
                    <a:pt x="584479" y="97663"/>
                  </a:lnTo>
                  <a:lnTo>
                    <a:pt x="584238" y="97028"/>
                  </a:lnTo>
                  <a:lnTo>
                    <a:pt x="584796" y="96393"/>
                  </a:lnTo>
                  <a:lnTo>
                    <a:pt x="585012" y="95885"/>
                  </a:lnTo>
                  <a:lnTo>
                    <a:pt x="584987" y="94107"/>
                  </a:lnTo>
                  <a:lnTo>
                    <a:pt x="584860" y="93726"/>
                  </a:lnTo>
                  <a:lnTo>
                    <a:pt x="584454" y="92964"/>
                  </a:lnTo>
                  <a:lnTo>
                    <a:pt x="585825" y="92075"/>
                  </a:lnTo>
                  <a:lnTo>
                    <a:pt x="585965" y="91059"/>
                  </a:lnTo>
                  <a:lnTo>
                    <a:pt x="584987" y="90043"/>
                  </a:lnTo>
                  <a:lnTo>
                    <a:pt x="585101" y="89154"/>
                  </a:lnTo>
                  <a:lnTo>
                    <a:pt x="585381" y="88265"/>
                  </a:lnTo>
                  <a:lnTo>
                    <a:pt x="585393" y="87376"/>
                  </a:lnTo>
                  <a:lnTo>
                    <a:pt x="585355" y="86614"/>
                  </a:lnTo>
                  <a:lnTo>
                    <a:pt x="585343" y="86360"/>
                  </a:lnTo>
                  <a:lnTo>
                    <a:pt x="584657" y="84709"/>
                  </a:lnTo>
                  <a:lnTo>
                    <a:pt x="585343" y="84709"/>
                  </a:lnTo>
                  <a:lnTo>
                    <a:pt x="585698" y="84201"/>
                  </a:lnTo>
                  <a:lnTo>
                    <a:pt x="585698" y="82423"/>
                  </a:lnTo>
                  <a:lnTo>
                    <a:pt x="585597" y="81788"/>
                  </a:lnTo>
                  <a:lnTo>
                    <a:pt x="585470" y="81407"/>
                  </a:lnTo>
                  <a:lnTo>
                    <a:pt x="585419" y="81280"/>
                  </a:lnTo>
                  <a:lnTo>
                    <a:pt x="584860" y="80772"/>
                  </a:lnTo>
                  <a:lnTo>
                    <a:pt x="585279" y="80391"/>
                  </a:lnTo>
                  <a:lnTo>
                    <a:pt x="585063" y="79629"/>
                  </a:lnTo>
                  <a:lnTo>
                    <a:pt x="584238" y="78486"/>
                  </a:lnTo>
                  <a:lnTo>
                    <a:pt x="585495" y="77343"/>
                  </a:lnTo>
                  <a:lnTo>
                    <a:pt x="585762" y="76962"/>
                  </a:lnTo>
                  <a:lnTo>
                    <a:pt x="585952" y="76708"/>
                  </a:lnTo>
                  <a:lnTo>
                    <a:pt x="585901" y="75946"/>
                  </a:lnTo>
                  <a:lnTo>
                    <a:pt x="584454" y="76835"/>
                  </a:lnTo>
                  <a:lnTo>
                    <a:pt x="584034" y="76936"/>
                  </a:lnTo>
                  <a:lnTo>
                    <a:pt x="584034" y="82042"/>
                  </a:lnTo>
                  <a:lnTo>
                    <a:pt x="583819" y="82245"/>
                  </a:lnTo>
                  <a:lnTo>
                    <a:pt x="583819" y="87249"/>
                  </a:lnTo>
                  <a:lnTo>
                    <a:pt x="583412" y="87376"/>
                  </a:lnTo>
                  <a:lnTo>
                    <a:pt x="582993" y="87122"/>
                  </a:lnTo>
                  <a:lnTo>
                    <a:pt x="582993" y="98806"/>
                  </a:lnTo>
                  <a:lnTo>
                    <a:pt x="582853" y="98933"/>
                  </a:lnTo>
                  <a:lnTo>
                    <a:pt x="582434" y="98933"/>
                  </a:lnTo>
                  <a:lnTo>
                    <a:pt x="581748" y="98679"/>
                  </a:lnTo>
                  <a:lnTo>
                    <a:pt x="581952" y="98171"/>
                  </a:lnTo>
                  <a:lnTo>
                    <a:pt x="581952" y="97663"/>
                  </a:lnTo>
                  <a:lnTo>
                    <a:pt x="582993" y="98806"/>
                  </a:lnTo>
                  <a:lnTo>
                    <a:pt x="582993" y="87122"/>
                  </a:lnTo>
                  <a:lnTo>
                    <a:pt x="582574" y="86614"/>
                  </a:lnTo>
                  <a:lnTo>
                    <a:pt x="583819" y="87249"/>
                  </a:lnTo>
                  <a:lnTo>
                    <a:pt x="583819" y="82245"/>
                  </a:lnTo>
                  <a:lnTo>
                    <a:pt x="583615" y="82423"/>
                  </a:lnTo>
                  <a:lnTo>
                    <a:pt x="583196" y="82423"/>
                  </a:lnTo>
                  <a:lnTo>
                    <a:pt x="582790" y="82042"/>
                  </a:lnTo>
                  <a:lnTo>
                    <a:pt x="583069" y="81407"/>
                  </a:lnTo>
                  <a:lnTo>
                    <a:pt x="583476" y="81407"/>
                  </a:lnTo>
                  <a:lnTo>
                    <a:pt x="584034" y="82042"/>
                  </a:lnTo>
                  <a:lnTo>
                    <a:pt x="584034" y="76936"/>
                  </a:lnTo>
                  <a:lnTo>
                    <a:pt x="583895" y="76962"/>
                  </a:lnTo>
                  <a:lnTo>
                    <a:pt x="583412" y="76708"/>
                  </a:lnTo>
                  <a:lnTo>
                    <a:pt x="582993" y="76200"/>
                  </a:lnTo>
                  <a:lnTo>
                    <a:pt x="583692" y="75946"/>
                  </a:lnTo>
                  <a:lnTo>
                    <a:pt x="583742" y="75438"/>
                  </a:lnTo>
                  <a:lnTo>
                    <a:pt x="583196" y="74803"/>
                  </a:lnTo>
                  <a:lnTo>
                    <a:pt x="583615" y="74295"/>
                  </a:lnTo>
                  <a:lnTo>
                    <a:pt x="584454" y="74422"/>
                  </a:lnTo>
                  <a:lnTo>
                    <a:pt x="585698" y="74930"/>
                  </a:lnTo>
                  <a:lnTo>
                    <a:pt x="585889" y="74295"/>
                  </a:lnTo>
                  <a:lnTo>
                    <a:pt x="586079" y="73660"/>
                  </a:lnTo>
                  <a:lnTo>
                    <a:pt x="586003" y="73025"/>
                  </a:lnTo>
                  <a:lnTo>
                    <a:pt x="585825" y="72136"/>
                  </a:lnTo>
                  <a:lnTo>
                    <a:pt x="584860" y="70739"/>
                  </a:lnTo>
                  <a:lnTo>
                    <a:pt x="585495" y="70612"/>
                  </a:lnTo>
                  <a:lnTo>
                    <a:pt x="585901" y="70612"/>
                  </a:lnTo>
                  <a:lnTo>
                    <a:pt x="586270" y="66802"/>
                  </a:lnTo>
                  <a:lnTo>
                    <a:pt x="586308" y="66421"/>
                  </a:lnTo>
                  <a:lnTo>
                    <a:pt x="586117" y="61849"/>
                  </a:lnTo>
                  <a:lnTo>
                    <a:pt x="586524" y="61468"/>
                  </a:lnTo>
                  <a:lnTo>
                    <a:pt x="586816" y="57912"/>
                  </a:lnTo>
                  <a:lnTo>
                    <a:pt x="586701" y="52705"/>
                  </a:lnTo>
                  <a:lnTo>
                    <a:pt x="586574" y="51816"/>
                  </a:lnTo>
                  <a:lnTo>
                    <a:pt x="586701" y="50292"/>
                  </a:lnTo>
                  <a:lnTo>
                    <a:pt x="586943" y="48387"/>
                  </a:lnTo>
                  <a:lnTo>
                    <a:pt x="587159" y="47498"/>
                  </a:lnTo>
                  <a:lnTo>
                    <a:pt x="587222" y="46228"/>
                  </a:lnTo>
                  <a:lnTo>
                    <a:pt x="586943" y="45466"/>
                  </a:lnTo>
                  <a:lnTo>
                    <a:pt x="587260" y="44577"/>
                  </a:lnTo>
                  <a:lnTo>
                    <a:pt x="587768" y="42926"/>
                  </a:lnTo>
                  <a:lnTo>
                    <a:pt x="588187" y="41148"/>
                  </a:lnTo>
                  <a:lnTo>
                    <a:pt x="589013" y="36957"/>
                  </a:lnTo>
                  <a:lnTo>
                    <a:pt x="589432" y="36322"/>
                  </a:lnTo>
                  <a:lnTo>
                    <a:pt x="589711" y="36068"/>
                  </a:lnTo>
                  <a:lnTo>
                    <a:pt x="589851" y="36068"/>
                  </a:lnTo>
                  <a:lnTo>
                    <a:pt x="589635" y="35306"/>
                  </a:lnTo>
                  <a:lnTo>
                    <a:pt x="589508" y="34671"/>
                  </a:lnTo>
                  <a:lnTo>
                    <a:pt x="589381" y="33782"/>
                  </a:lnTo>
                  <a:lnTo>
                    <a:pt x="589229" y="32131"/>
                  </a:lnTo>
                  <a:lnTo>
                    <a:pt x="590334" y="31877"/>
                  </a:lnTo>
                  <a:lnTo>
                    <a:pt x="590816" y="30988"/>
                  </a:lnTo>
                  <a:lnTo>
                    <a:pt x="590689" y="27051"/>
                  </a:lnTo>
                  <a:lnTo>
                    <a:pt x="590892" y="26670"/>
                  </a:lnTo>
                  <a:lnTo>
                    <a:pt x="591312" y="26289"/>
                  </a:lnTo>
                  <a:lnTo>
                    <a:pt x="591235" y="25908"/>
                  </a:lnTo>
                  <a:lnTo>
                    <a:pt x="591362" y="23368"/>
                  </a:lnTo>
                  <a:lnTo>
                    <a:pt x="591477" y="22606"/>
                  </a:lnTo>
                  <a:lnTo>
                    <a:pt x="591515" y="21082"/>
                  </a:lnTo>
                  <a:lnTo>
                    <a:pt x="591934" y="20447"/>
                  </a:lnTo>
                  <a:lnTo>
                    <a:pt x="592099" y="198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3" name="object 153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7960000" y="7316785"/>
              <a:ext cx="70647" cy="98806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8125624" y="7307266"/>
              <a:ext cx="280254" cy="111789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8501246" y="7295366"/>
              <a:ext cx="683461" cy="122104"/>
            </a:xfrm>
            <a:prstGeom prst="rect">
              <a:avLst/>
            </a:prstGeom>
          </p:spPr>
        </p:pic>
        <p:sp>
          <p:nvSpPr>
            <p:cNvPr id="156" name="object 156"/>
            <p:cNvSpPr/>
            <p:nvPr/>
          </p:nvSpPr>
          <p:spPr>
            <a:xfrm>
              <a:off x="17276572" y="7366577"/>
              <a:ext cx="2075814" cy="271780"/>
            </a:xfrm>
            <a:custGeom>
              <a:avLst/>
              <a:gdLst/>
              <a:ahLst/>
              <a:cxnLst/>
              <a:rect l="l" t="t" r="r" b="b"/>
              <a:pathLst>
                <a:path w="2075815" h="271779">
                  <a:moveTo>
                    <a:pt x="104190" y="163969"/>
                  </a:moveTo>
                  <a:lnTo>
                    <a:pt x="102514" y="163588"/>
                  </a:lnTo>
                  <a:lnTo>
                    <a:pt x="100647" y="162318"/>
                  </a:lnTo>
                  <a:lnTo>
                    <a:pt x="100025" y="162064"/>
                  </a:lnTo>
                  <a:lnTo>
                    <a:pt x="99466" y="161937"/>
                  </a:lnTo>
                  <a:lnTo>
                    <a:pt x="99047" y="162064"/>
                  </a:lnTo>
                  <a:lnTo>
                    <a:pt x="98767" y="162318"/>
                  </a:lnTo>
                  <a:lnTo>
                    <a:pt x="98399" y="161937"/>
                  </a:lnTo>
                  <a:lnTo>
                    <a:pt x="98145" y="161683"/>
                  </a:lnTo>
                  <a:lnTo>
                    <a:pt x="97739" y="160921"/>
                  </a:lnTo>
                  <a:lnTo>
                    <a:pt x="97459" y="160540"/>
                  </a:lnTo>
                  <a:lnTo>
                    <a:pt x="96977" y="160286"/>
                  </a:lnTo>
                  <a:lnTo>
                    <a:pt x="96291" y="160032"/>
                  </a:lnTo>
                  <a:lnTo>
                    <a:pt x="96291" y="160921"/>
                  </a:lnTo>
                  <a:lnTo>
                    <a:pt x="95250" y="160921"/>
                  </a:lnTo>
                  <a:lnTo>
                    <a:pt x="94830" y="161175"/>
                  </a:lnTo>
                  <a:lnTo>
                    <a:pt x="94691" y="161429"/>
                  </a:lnTo>
                  <a:lnTo>
                    <a:pt x="94830" y="161683"/>
                  </a:lnTo>
                  <a:lnTo>
                    <a:pt x="94551" y="161937"/>
                  </a:lnTo>
                  <a:lnTo>
                    <a:pt x="94272" y="161810"/>
                  </a:lnTo>
                  <a:lnTo>
                    <a:pt x="93992" y="161302"/>
                  </a:lnTo>
                  <a:lnTo>
                    <a:pt x="93789" y="160921"/>
                  </a:lnTo>
                  <a:lnTo>
                    <a:pt x="93370" y="160667"/>
                  </a:lnTo>
                  <a:lnTo>
                    <a:pt x="92341" y="161048"/>
                  </a:lnTo>
                  <a:lnTo>
                    <a:pt x="91503" y="161302"/>
                  </a:lnTo>
                  <a:lnTo>
                    <a:pt x="91503" y="160921"/>
                  </a:lnTo>
                  <a:lnTo>
                    <a:pt x="91224" y="160540"/>
                  </a:lnTo>
                  <a:lnTo>
                    <a:pt x="90881" y="160413"/>
                  </a:lnTo>
                  <a:lnTo>
                    <a:pt x="89839" y="160413"/>
                  </a:lnTo>
                  <a:lnTo>
                    <a:pt x="89420" y="160286"/>
                  </a:lnTo>
                  <a:lnTo>
                    <a:pt x="89281" y="160159"/>
                  </a:lnTo>
                  <a:lnTo>
                    <a:pt x="89001" y="160159"/>
                  </a:lnTo>
                  <a:lnTo>
                    <a:pt x="88595" y="160286"/>
                  </a:lnTo>
                  <a:lnTo>
                    <a:pt x="87769" y="160413"/>
                  </a:lnTo>
                  <a:lnTo>
                    <a:pt x="87350" y="159651"/>
                  </a:lnTo>
                  <a:lnTo>
                    <a:pt x="86728" y="159397"/>
                  </a:lnTo>
                  <a:lnTo>
                    <a:pt x="85890" y="159651"/>
                  </a:lnTo>
                  <a:lnTo>
                    <a:pt x="84099" y="158762"/>
                  </a:lnTo>
                  <a:lnTo>
                    <a:pt x="82905" y="158381"/>
                  </a:lnTo>
                  <a:lnTo>
                    <a:pt x="79794" y="158381"/>
                  </a:lnTo>
                  <a:lnTo>
                    <a:pt x="79375" y="158127"/>
                  </a:lnTo>
                  <a:lnTo>
                    <a:pt x="79349" y="158000"/>
                  </a:lnTo>
                  <a:lnTo>
                    <a:pt x="79248" y="157492"/>
                  </a:lnTo>
                  <a:lnTo>
                    <a:pt x="78282" y="157492"/>
                  </a:lnTo>
                  <a:lnTo>
                    <a:pt x="77520" y="157746"/>
                  </a:lnTo>
                  <a:lnTo>
                    <a:pt x="76962" y="158000"/>
                  </a:lnTo>
                  <a:lnTo>
                    <a:pt x="76962" y="156984"/>
                  </a:lnTo>
                  <a:lnTo>
                    <a:pt x="76758" y="156603"/>
                  </a:lnTo>
                  <a:lnTo>
                    <a:pt x="76695" y="156476"/>
                  </a:lnTo>
                  <a:lnTo>
                    <a:pt x="74472" y="156476"/>
                  </a:lnTo>
                  <a:lnTo>
                    <a:pt x="73774" y="155841"/>
                  </a:lnTo>
                  <a:lnTo>
                    <a:pt x="73215" y="155587"/>
                  </a:lnTo>
                  <a:lnTo>
                    <a:pt x="72809" y="155841"/>
                  </a:lnTo>
                  <a:lnTo>
                    <a:pt x="72517" y="156476"/>
                  </a:lnTo>
                  <a:lnTo>
                    <a:pt x="72110" y="156603"/>
                  </a:lnTo>
                  <a:lnTo>
                    <a:pt x="71564" y="156349"/>
                  </a:lnTo>
                  <a:lnTo>
                    <a:pt x="71247" y="156095"/>
                  </a:lnTo>
                  <a:lnTo>
                    <a:pt x="70523" y="155460"/>
                  </a:lnTo>
                  <a:lnTo>
                    <a:pt x="70523" y="156095"/>
                  </a:lnTo>
                  <a:lnTo>
                    <a:pt x="69900" y="156095"/>
                  </a:lnTo>
                  <a:lnTo>
                    <a:pt x="69202" y="155841"/>
                  </a:lnTo>
                  <a:lnTo>
                    <a:pt x="68795" y="155714"/>
                  </a:lnTo>
                  <a:lnTo>
                    <a:pt x="68643" y="155841"/>
                  </a:lnTo>
                  <a:lnTo>
                    <a:pt x="67614" y="155460"/>
                  </a:lnTo>
                  <a:lnTo>
                    <a:pt x="66573" y="154825"/>
                  </a:lnTo>
                  <a:lnTo>
                    <a:pt x="64490" y="154063"/>
                  </a:lnTo>
                  <a:lnTo>
                    <a:pt x="62484" y="153809"/>
                  </a:lnTo>
                  <a:lnTo>
                    <a:pt x="60477" y="153555"/>
                  </a:lnTo>
                  <a:lnTo>
                    <a:pt x="59931" y="153555"/>
                  </a:lnTo>
                  <a:lnTo>
                    <a:pt x="58877" y="153047"/>
                  </a:lnTo>
                  <a:lnTo>
                    <a:pt x="58267" y="152539"/>
                  </a:lnTo>
                  <a:lnTo>
                    <a:pt x="57289" y="152285"/>
                  </a:lnTo>
                  <a:lnTo>
                    <a:pt x="56730" y="152412"/>
                  </a:lnTo>
                  <a:lnTo>
                    <a:pt x="56603" y="153047"/>
                  </a:lnTo>
                  <a:lnTo>
                    <a:pt x="56464" y="152412"/>
                  </a:lnTo>
                  <a:lnTo>
                    <a:pt x="55981" y="152031"/>
                  </a:lnTo>
                  <a:lnTo>
                    <a:pt x="55562" y="151904"/>
                  </a:lnTo>
                  <a:lnTo>
                    <a:pt x="55156" y="151777"/>
                  </a:lnTo>
                  <a:lnTo>
                    <a:pt x="54457" y="151269"/>
                  </a:lnTo>
                  <a:lnTo>
                    <a:pt x="53759" y="151269"/>
                  </a:lnTo>
                  <a:lnTo>
                    <a:pt x="53073" y="151777"/>
                  </a:lnTo>
                  <a:lnTo>
                    <a:pt x="52654" y="151142"/>
                  </a:lnTo>
                  <a:lnTo>
                    <a:pt x="52171" y="150888"/>
                  </a:lnTo>
                  <a:lnTo>
                    <a:pt x="51612" y="150888"/>
                  </a:lnTo>
                  <a:lnTo>
                    <a:pt x="51612" y="151904"/>
                  </a:lnTo>
                  <a:lnTo>
                    <a:pt x="50571" y="151904"/>
                  </a:lnTo>
                  <a:lnTo>
                    <a:pt x="49733" y="151523"/>
                  </a:lnTo>
                  <a:lnTo>
                    <a:pt x="48983" y="151523"/>
                  </a:lnTo>
                  <a:lnTo>
                    <a:pt x="48298" y="151904"/>
                  </a:lnTo>
                  <a:lnTo>
                    <a:pt x="47459" y="151904"/>
                  </a:lnTo>
                  <a:lnTo>
                    <a:pt x="46621" y="151777"/>
                  </a:lnTo>
                  <a:lnTo>
                    <a:pt x="45923" y="151777"/>
                  </a:lnTo>
                  <a:lnTo>
                    <a:pt x="45313" y="151396"/>
                  </a:lnTo>
                  <a:lnTo>
                    <a:pt x="44767" y="150888"/>
                  </a:lnTo>
                  <a:lnTo>
                    <a:pt x="43713" y="150507"/>
                  </a:lnTo>
                  <a:lnTo>
                    <a:pt x="43446" y="150380"/>
                  </a:lnTo>
                  <a:lnTo>
                    <a:pt x="42748" y="150126"/>
                  </a:lnTo>
                  <a:lnTo>
                    <a:pt x="42049" y="149872"/>
                  </a:lnTo>
                  <a:lnTo>
                    <a:pt x="41783" y="150126"/>
                  </a:lnTo>
                  <a:lnTo>
                    <a:pt x="41503" y="150126"/>
                  </a:lnTo>
                  <a:lnTo>
                    <a:pt x="41363" y="149999"/>
                  </a:lnTo>
                  <a:lnTo>
                    <a:pt x="40817" y="149491"/>
                  </a:lnTo>
                  <a:lnTo>
                    <a:pt x="40119" y="149999"/>
                  </a:lnTo>
                  <a:lnTo>
                    <a:pt x="39077" y="149872"/>
                  </a:lnTo>
                  <a:lnTo>
                    <a:pt x="37693" y="149237"/>
                  </a:lnTo>
                  <a:lnTo>
                    <a:pt x="34582" y="149237"/>
                  </a:lnTo>
                  <a:lnTo>
                    <a:pt x="33604" y="149110"/>
                  </a:lnTo>
                  <a:lnTo>
                    <a:pt x="32842" y="148602"/>
                  </a:lnTo>
                  <a:lnTo>
                    <a:pt x="32562" y="148221"/>
                  </a:lnTo>
                  <a:lnTo>
                    <a:pt x="32283" y="147840"/>
                  </a:lnTo>
                  <a:lnTo>
                    <a:pt x="29451" y="147840"/>
                  </a:lnTo>
                  <a:lnTo>
                    <a:pt x="28829" y="147967"/>
                  </a:lnTo>
                  <a:lnTo>
                    <a:pt x="28549" y="148221"/>
                  </a:lnTo>
                  <a:lnTo>
                    <a:pt x="28270" y="147967"/>
                  </a:lnTo>
                  <a:lnTo>
                    <a:pt x="28130" y="147840"/>
                  </a:lnTo>
                  <a:lnTo>
                    <a:pt x="27724" y="147967"/>
                  </a:lnTo>
                  <a:lnTo>
                    <a:pt x="27241" y="147713"/>
                  </a:lnTo>
                  <a:lnTo>
                    <a:pt x="26682" y="147205"/>
                  </a:lnTo>
                  <a:lnTo>
                    <a:pt x="25565" y="146570"/>
                  </a:lnTo>
                  <a:lnTo>
                    <a:pt x="24803" y="146570"/>
                  </a:lnTo>
                  <a:lnTo>
                    <a:pt x="23977" y="146697"/>
                  </a:lnTo>
                  <a:lnTo>
                    <a:pt x="22948" y="147205"/>
                  </a:lnTo>
                  <a:lnTo>
                    <a:pt x="20434" y="147205"/>
                  </a:lnTo>
                  <a:lnTo>
                    <a:pt x="19964" y="147586"/>
                  </a:lnTo>
                  <a:lnTo>
                    <a:pt x="19824" y="148602"/>
                  </a:lnTo>
                  <a:lnTo>
                    <a:pt x="18999" y="149491"/>
                  </a:lnTo>
                  <a:lnTo>
                    <a:pt x="17868" y="149745"/>
                  </a:lnTo>
                  <a:lnTo>
                    <a:pt x="17475" y="150380"/>
                  </a:lnTo>
                  <a:lnTo>
                    <a:pt x="17437" y="152539"/>
                  </a:lnTo>
                  <a:lnTo>
                    <a:pt x="17335" y="152793"/>
                  </a:lnTo>
                  <a:lnTo>
                    <a:pt x="17119" y="153809"/>
                  </a:lnTo>
                  <a:lnTo>
                    <a:pt x="16852" y="153555"/>
                  </a:lnTo>
                  <a:lnTo>
                    <a:pt x="16637" y="153555"/>
                  </a:lnTo>
                  <a:lnTo>
                    <a:pt x="16497" y="154063"/>
                  </a:lnTo>
                  <a:lnTo>
                    <a:pt x="16217" y="154317"/>
                  </a:lnTo>
                  <a:lnTo>
                    <a:pt x="16319" y="154825"/>
                  </a:lnTo>
                  <a:lnTo>
                    <a:pt x="16497" y="155079"/>
                  </a:lnTo>
                  <a:lnTo>
                    <a:pt x="16713" y="155206"/>
                  </a:lnTo>
                  <a:lnTo>
                    <a:pt x="16522" y="156349"/>
                  </a:lnTo>
                  <a:lnTo>
                    <a:pt x="16294" y="156984"/>
                  </a:lnTo>
                  <a:lnTo>
                    <a:pt x="15875" y="157492"/>
                  </a:lnTo>
                  <a:lnTo>
                    <a:pt x="15963" y="158762"/>
                  </a:lnTo>
                  <a:lnTo>
                    <a:pt x="15671" y="160032"/>
                  </a:lnTo>
                  <a:lnTo>
                    <a:pt x="14719" y="162318"/>
                  </a:lnTo>
                  <a:lnTo>
                    <a:pt x="13881" y="164223"/>
                  </a:lnTo>
                  <a:lnTo>
                    <a:pt x="13208" y="166890"/>
                  </a:lnTo>
                  <a:lnTo>
                    <a:pt x="12141" y="174637"/>
                  </a:lnTo>
                  <a:lnTo>
                    <a:pt x="11722" y="178701"/>
                  </a:lnTo>
                  <a:lnTo>
                    <a:pt x="11176" y="179336"/>
                  </a:lnTo>
                  <a:lnTo>
                    <a:pt x="10896" y="180225"/>
                  </a:lnTo>
                  <a:lnTo>
                    <a:pt x="10782" y="183527"/>
                  </a:lnTo>
                  <a:lnTo>
                    <a:pt x="10680" y="184162"/>
                  </a:lnTo>
                  <a:lnTo>
                    <a:pt x="10121" y="184670"/>
                  </a:lnTo>
                  <a:lnTo>
                    <a:pt x="9855" y="185559"/>
                  </a:lnTo>
                  <a:lnTo>
                    <a:pt x="9740" y="190004"/>
                  </a:lnTo>
                  <a:lnTo>
                    <a:pt x="10896" y="192417"/>
                  </a:lnTo>
                  <a:lnTo>
                    <a:pt x="9779" y="192036"/>
                  </a:lnTo>
                  <a:lnTo>
                    <a:pt x="9156" y="192671"/>
                  </a:lnTo>
                  <a:lnTo>
                    <a:pt x="9093" y="193433"/>
                  </a:lnTo>
                  <a:lnTo>
                    <a:pt x="8991" y="195719"/>
                  </a:lnTo>
                  <a:lnTo>
                    <a:pt x="8610" y="196989"/>
                  </a:lnTo>
                  <a:lnTo>
                    <a:pt x="8496" y="197878"/>
                  </a:lnTo>
                  <a:lnTo>
                    <a:pt x="8394" y="198259"/>
                  </a:lnTo>
                  <a:lnTo>
                    <a:pt x="7975" y="199021"/>
                  </a:lnTo>
                  <a:lnTo>
                    <a:pt x="7315" y="199529"/>
                  </a:lnTo>
                  <a:lnTo>
                    <a:pt x="7226" y="199783"/>
                  </a:lnTo>
                  <a:lnTo>
                    <a:pt x="7569" y="200418"/>
                  </a:lnTo>
                  <a:lnTo>
                    <a:pt x="7734" y="201053"/>
                  </a:lnTo>
                  <a:lnTo>
                    <a:pt x="7835" y="203974"/>
                  </a:lnTo>
                  <a:lnTo>
                    <a:pt x="7975" y="204101"/>
                  </a:lnTo>
                  <a:lnTo>
                    <a:pt x="7429" y="204736"/>
                  </a:lnTo>
                  <a:lnTo>
                    <a:pt x="7264" y="205498"/>
                  </a:lnTo>
                  <a:lnTo>
                    <a:pt x="7150" y="207784"/>
                  </a:lnTo>
                  <a:lnTo>
                    <a:pt x="6604" y="208038"/>
                  </a:lnTo>
                  <a:lnTo>
                    <a:pt x="6502" y="208800"/>
                  </a:lnTo>
                  <a:lnTo>
                    <a:pt x="6692" y="209308"/>
                  </a:lnTo>
                  <a:lnTo>
                    <a:pt x="6731" y="211340"/>
                  </a:lnTo>
                  <a:lnTo>
                    <a:pt x="7632" y="211721"/>
                  </a:lnTo>
                  <a:lnTo>
                    <a:pt x="8610" y="212229"/>
                  </a:lnTo>
                  <a:lnTo>
                    <a:pt x="5905" y="214896"/>
                  </a:lnTo>
                  <a:lnTo>
                    <a:pt x="4940" y="219849"/>
                  </a:lnTo>
                  <a:lnTo>
                    <a:pt x="4876" y="220865"/>
                  </a:lnTo>
                  <a:lnTo>
                    <a:pt x="5410" y="221627"/>
                  </a:lnTo>
                  <a:lnTo>
                    <a:pt x="6946" y="222008"/>
                  </a:lnTo>
                  <a:lnTo>
                    <a:pt x="6248" y="222770"/>
                  </a:lnTo>
                  <a:lnTo>
                    <a:pt x="5702" y="223151"/>
                  </a:lnTo>
                  <a:lnTo>
                    <a:pt x="5283" y="223151"/>
                  </a:lnTo>
                  <a:lnTo>
                    <a:pt x="4343" y="226453"/>
                  </a:lnTo>
                  <a:lnTo>
                    <a:pt x="4216" y="227596"/>
                  </a:lnTo>
                  <a:lnTo>
                    <a:pt x="4102" y="228993"/>
                  </a:lnTo>
                  <a:lnTo>
                    <a:pt x="4660" y="230644"/>
                  </a:lnTo>
                  <a:lnTo>
                    <a:pt x="3835" y="230644"/>
                  </a:lnTo>
                  <a:lnTo>
                    <a:pt x="3263" y="231279"/>
                  </a:lnTo>
                  <a:lnTo>
                    <a:pt x="2984" y="232549"/>
                  </a:lnTo>
                  <a:lnTo>
                    <a:pt x="2870" y="235343"/>
                  </a:lnTo>
                  <a:lnTo>
                    <a:pt x="3124" y="235724"/>
                  </a:lnTo>
                  <a:lnTo>
                    <a:pt x="3111" y="235978"/>
                  </a:lnTo>
                  <a:lnTo>
                    <a:pt x="1511" y="242201"/>
                  </a:lnTo>
                  <a:lnTo>
                    <a:pt x="1282" y="243344"/>
                  </a:lnTo>
                  <a:lnTo>
                    <a:pt x="990" y="244360"/>
                  </a:lnTo>
                  <a:lnTo>
                    <a:pt x="711" y="244741"/>
                  </a:lnTo>
                  <a:lnTo>
                    <a:pt x="1130" y="245249"/>
                  </a:lnTo>
                  <a:lnTo>
                    <a:pt x="2095" y="245757"/>
                  </a:lnTo>
                  <a:lnTo>
                    <a:pt x="2159" y="246138"/>
                  </a:lnTo>
                  <a:lnTo>
                    <a:pt x="1955" y="246519"/>
                  </a:lnTo>
                  <a:lnTo>
                    <a:pt x="571" y="246646"/>
                  </a:lnTo>
                  <a:lnTo>
                    <a:pt x="292" y="247154"/>
                  </a:lnTo>
                  <a:lnTo>
                    <a:pt x="254" y="247662"/>
                  </a:lnTo>
                  <a:lnTo>
                    <a:pt x="558" y="248424"/>
                  </a:lnTo>
                  <a:lnTo>
                    <a:pt x="660" y="248932"/>
                  </a:lnTo>
                  <a:lnTo>
                    <a:pt x="101" y="250202"/>
                  </a:lnTo>
                  <a:lnTo>
                    <a:pt x="0" y="251599"/>
                  </a:lnTo>
                  <a:lnTo>
                    <a:pt x="88" y="252234"/>
                  </a:lnTo>
                  <a:lnTo>
                    <a:pt x="1333" y="253377"/>
                  </a:lnTo>
                  <a:lnTo>
                    <a:pt x="1612" y="253758"/>
                  </a:lnTo>
                  <a:lnTo>
                    <a:pt x="2298" y="254266"/>
                  </a:lnTo>
                  <a:lnTo>
                    <a:pt x="5905" y="256044"/>
                  </a:lnTo>
                  <a:lnTo>
                    <a:pt x="6108" y="255155"/>
                  </a:lnTo>
                  <a:lnTo>
                    <a:pt x="6946" y="256044"/>
                  </a:lnTo>
                  <a:lnTo>
                    <a:pt x="7975" y="256298"/>
                  </a:lnTo>
                  <a:lnTo>
                    <a:pt x="8813" y="256552"/>
                  </a:lnTo>
                  <a:lnTo>
                    <a:pt x="9296" y="257187"/>
                  </a:lnTo>
                  <a:lnTo>
                    <a:pt x="9436" y="258076"/>
                  </a:lnTo>
                  <a:lnTo>
                    <a:pt x="10541" y="258330"/>
                  </a:lnTo>
                  <a:lnTo>
                    <a:pt x="11722" y="258457"/>
                  </a:lnTo>
                  <a:lnTo>
                    <a:pt x="17195" y="258457"/>
                  </a:lnTo>
                  <a:lnTo>
                    <a:pt x="17335" y="258330"/>
                  </a:lnTo>
                  <a:lnTo>
                    <a:pt x="17538" y="257441"/>
                  </a:lnTo>
                  <a:lnTo>
                    <a:pt x="17653" y="256044"/>
                  </a:lnTo>
                  <a:lnTo>
                    <a:pt x="17818" y="255536"/>
                  </a:lnTo>
                  <a:lnTo>
                    <a:pt x="18097" y="255155"/>
                  </a:lnTo>
                  <a:lnTo>
                    <a:pt x="18364" y="255028"/>
                  </a:lnTo>
                  <a:lnTo>
                    <a:pt x="18503" y="253250"/>
                  </a:lnTo>
                  <a:lnTo>
                    <a:pt x="17868" y="251599"/>
                  </a:lnTo>
                  <a:lnTo>
                    <a:pt x="16497" y="250202"/>
                  </a:lnTo>
                  <a:lnTo>
                    <a:pt x="16776" y="250329"/>
                  </a:lnTo>
                  <a:lnTo>
                    <a:pt x="17195" y="250329"/>
                  </a:lnTo>
                  <a:lnTo>
                    <a:pt x="17373" y="250202"/>
                  </a:lnTo>
                  <a:lnTo>
                    <a:pt x="17754" y="249948"/>
                  </a:lnTo>
                  <a:lnTo>
                    <a:pt x="17716" y="249440"/>
                  </a:lnTo>
                  <a:lnTo>
                    <a:pt x="17538" y="249186"/>
                  </a:lnTo>
                  <a:lnTo>
                    <a:pt x="18173" y="248297"/>
                  </a:lnTo>
                  <a:lnTo>
                    <a:pt x="18999" y="247662"/>
                  </a:lnTo>
                  <a:lnTo>
                    <a:pt x="19418" y="247154"/>
                  </a:lnTo>
                  <a:lnTo>
                    <a:pt x="19469" y="246646"/>
                  </a:lnTo>
                  <a:lnTo>
                    <a:pt x="19367" y="246265"/>
                  </a:lnTo>
                  <a:lnTo>
                    <a:pt x="19189" y="245884"/>
                  </a:lnTo>
                  <a:lnTo>
                    <a:pt x="17945" y="246646"/>
                  </a:lnTo>
                  <a:lnTo>
                    <a:pt x="17754" y="245884"/>
                  </a:lnTo>
                  <a:lnTo>
                    <a:pt x="17335" y="244995"/>
                  </a:lnTo>
                  <a:lnTo>
                    <a:pt x="17094" y="244360"/>
                  </a:lnTo>
                  <a:lnTo>
                    <a:pt x="17043" y="243598"/>
                  </a:lnTo>
                  <a:lnTo>
                    <a:pt x="17335" y="243344"/>
                  </a:lnTo>
                  <a:lnTo>
                    <a:pt x="17868" y="243090"/>
                  </a:lnTo>
                  <a:lnTo>
                    <a:pt x="18288" y="242963"/>
                  </a:lnTo>
                  <a:lnTo>
                    <a:pt x="18580" y="243090"/>
                  </a:lnTo>
                  <a:lnTo>
                    <a:pt x="19189" y="243598"/>
                  </a:lnTo>
                  <a:lnTo>
                    <a:pt x="19824" y="243725"/>
                  </a:lnTo>
                  <a:lnTo>
                    <a:pt x="20142" y="242963"/>
                  </a:lnTo>
                  <a:lnTo>
                    <a:pt x="20459" y="242201"/>
                  </a:lnTo>
                  <a:lnTo>
                    <a:pt x="20383" y="240804"/>
                  </a:lnTo>
                  <a:lnTo>
                    <a:pt x="19418" y="239788"/>
                  </a:lnTo>
                  <a:lnTo>
                    <a:pt x="20091" y="239788"/>
                  </a:lnTo>
                  <a:lnTo>
                    <a:pt x="20586" y="239407"/>
                  </a:lnTo>
                  <a:lnTo>
                    <a:pt x="20853" y="238518"/>
                  </a:lnTo>
                  <a:lnTo>
                    <a:pt x="20434" y="236486"/>
                  </a:lnTo>
                  <a:lnTo>
                    <a:pt x="20853" y="236105"/>
                  </a:lnTo>
                  <a:lnTo>
                    <a:pt x="20993" y="235851"/>
                  </a:lnTo>
                  <a:lnTo>
                    <a:pt x="20929" y="235089"/>
                  </a:lnTo>
                  <a:lnTo>
                    <a:pt x="20586" y="234835"/>
                  </a:lnTo>
                  <a:lnTo>
                    <a:pt x="19418" y="234835"/>
                  </a:lnTo>
                  <a:lnTo>
                    <a:pt x="18999" y="234454"/>
                  </a:lnTo>
                  <a:lnTo>
                    <a:pt x="19545" y="234454"/>
                  </a:lnTo>
                  <a:lnTo>
                    <a:pt x="19900" y="234327"/>
                  </a:lnTo>
                  <a:lnTo>
                    <a:pt x="20027" y="234200"/>
                  </a:lnTo>
                  <a:lnTo>
                    <a:pt x="20167" y="233692"/>
                  </a:lnTo>
                  <a:lnTo>
                    <a:pt x="20434" y="233184"/>
                  </a:lnTo>
                  <a:lnTo>
                    <a:pt x="21729" y="231660"/>
                  </a:lnTo>
                  <a:lnTo>
                    <a:pt x="21755" y="230898"/>
                  </a:lnTo>
                  <a:lnTo>
                    <a:pt x="21069" y="230263"/>
                  </a:lnTo>
                  <a:lnTo>
                    <a:pt x="21488" y="230009"/>
                  </a:lnTo>
                  <a:lnTo>
                    <a:pt x="21501" y="229374"/>
                  </a:lnTo>
                  <a:lnTo>
                    <a:pt x="21285" y="228866"/>
                  </a:lnTo>
                  <a:lnTo>
                    <a:pt x="20853" y="228612"/>
                  </a:lnTo>
                  <a:lnTo>
                    <a:pt x="19824" y="228231"/>
                  </a:lnTo>
                  <a:lnTo>
                    <a:pt x="19545" y="227977"/>
                  </a:lnTo>
                  <a:lnTo>
                    <a:pt x="19418" y="227596"/>
                  </a:lnTo>
                  <a:lnTo>
                    <a:pt x="20243" y="227342"/>
                  </a:lnTo>
                  <a:lnTo>
                    <a:pt x="21069" y="227342"/>
                  </a:lnTo>
                  <a:lnTo>
                    <a:pt x="21831" y="227088"/>
                  </a:lnTo>
                  <a:lnTo>
                    <a:pt x="22110" y="227088"/>
                  </a:lnTo>
                  <a:lnTo>
                    <a:pt x="22656" y="226961"/>
                  </a:lnTo>
                  <a:lnTo>
                    <a:pt x="22567" y="225691"/>
                  </a:lnTo>
                  <a:lnTo>
                    <a:pt x="22313" y="224929"/>
                  </a:lnTo>
                  <a:lnTo>
                    <a:pt x="23012" y="224040"/>
                  </a:lnTo>
                  <a:lnTo>
                    <a:pt x="23291" y="223151"/>
                  </a:lnTo>
                  <a:lnTo>
                    <a:pt x="22948" y="220865"/>
                  </a:lnTo>
                  <a:lnTo>
                    <a:pt x="22898" y="220738"/>
                  </a:lnTo>
                  <a:lnTo>
                    <a:pt x="22936" y="219849"/>
                  </a:lnTo>
                  <a:lnTo>
                    <a:pt x="23139" y="219468"/>
                  </a:lnTo>
                  <a:lnTo>
                    <a:pt x="23774" y="218833"/>
                  </a:lnTo>
                  <a:lnTo>
                    <a:pt x="23647" y="218071"/>
                  </a:lnTo>
                  <a:lnTo>
                    <a:pt x="23545" y="217690"/>
                  </a:lnTo>
                  <a:lnTo>
                    <a:pt x="23215" y="216674"/>
                  </a:lnTo>
                  <a:lnTo>
                    <a:pt x="22618" y="215150"/>
                  </a:lnTo>
                  <a:lnTo>
                    <a:pt x="22656" y="213880"/>
                  </a:lnTo>
                  <a:lnTo>
                    <a:pt x="22872" y="213372"/>
                  </a:lnTo>
                  <a:lnTo>
                    <a:pt x="23139" y="213372"/>
                  </a:lnTo>
                  <a:lnTo>
                    <a:pt x="23837" y="215150"/>
                  </a:lnTo>
                  <a:lnTo>
                    <a:pt x="24257" y="215277"/>
                  </a:lnTo>
                  <a:lnTo>
                    <a:pt x="24384" y="213372"/>
                  </a:lnTo>
                  <a:lnTo>
                    <a:pt x="24460" y="212864"/>
                  </a:lnTo>
                  <a:lnTo>
                    <a:pt x="24536" y="212610"/>
                  </a:lnTo>
                  <a:lnTo>
                    <a:pt x="24612" y="210705"/>
                  </a:lnTo>
                  <a:lnTo>
                    <a:pt x="25438" y="210578"/>
                  </a:lnTo>
                  <a:lnTo>
                    <a:pt x="25387" y="210451"/>
                  </a:lnTo>
                  <a:lnTo>
                    <a:pt x="25438" y="209943"/>
                  </a:lnTo>
                  <a:lnTo>
                    <a:pt x="25857" y="209689"/>
                  </a:lnTo>
                  <a:lnTo>
                    <a:pt x="26530" y="209435"/>
                  </a:lnTo>
                  <a:lnTo>
                    <a:pt x="26758" y="209054"/>
                  </a:lnTo>
                  <a:lnTo>
                    <a:pt x="25641" y="207403"/>
                  </a:lnTo>
                  <a:lnTo>
                    <a:pt x="25361" y="206641"/>
                  </a:lnTo>
                  <a:lnTo>
                    <a:pt x="25298" y="206387"/>
                  </a:lnTo>
                  <a:lnTo>
                    <a:pt x="25222" y="206006"/>
                  </a:lnTo>
                  <a:lnTo>
                    <a:pt x="25158" y="205752"/>
                  </a:lnTo>
                  <a:lnTo>
                    <a:pt x="25133" y="205371"/>
                  </a:lnTo>
                  <a:lnTo>
                    <a:pt x="25285" y="204990"/>
                  </a:lnTo>
                  <a:lnTo>
                    <a:pt x="25857" y="204482"/>
                  </a:lnTo>
                  <a:lnTo>
                    <a:pt x="25222" y="204482"/>
                  </a:lnTo>
                  <a:lnTo>
                    <a:pt x="23558" y="203720"/>
                  </a:lnTo>
                  <a:lnTo>
                    <a:pt x="23291" y="203339"/>
                  </a:lnTo>
                  <a:lnTo>
                    <a:pt x="23368" y="202196"/>
                  </a:lnTo>
                  <a:lnTo>
                    <a:pt x="23558" y="201942"/>
                  </a:lnTo>
                  <a:lnTo>
                    <a:pt x="23977" y="201942"/>
                  </a:lnTo>
                  <a:lnTo>
                    <a:pt x="24612" y="201815"/>
                  </a:lnTo>
                  <a:lnTo>
                    <a:pt x="24422" y="201561"/>
                  </a:lnTo>
                  <a:lnTo>
                    <a:pt x="24460" y="201053"/>
                  </a:lnTo>
                  <a:lnTo>
                    <a:pt x="25019" y="200799"/>
                  </a:lnTo>
                  <a:lnTo>
                    <a:pt x="25158" y="200672"/>
                  </a:lnTo>
                  <a:lnTo>
                    <a:pt x="25222" y="200164"/>
                  </a:lnTo>
                  <a:lnTo>
                    <a:pt x="25336" y="199910"/>
                  </a:lnTo>
                  <a:lnTo>
                    <a:pt x="25438" y="199275"/>
                  </a:lnTo>
                  <a:lnTo>
                    <a:pt x="25857" y="199148"/>
                  </a:lnTo>
                  <a:lnTo>
                    <a:pt x="24803" y="198386"/>
                  </a:lnTo>
                  <a:lnTo>
                    <a:pt x="24739" y="197878"/>
                  </a:lnTo>
                  <a:lnTo>
                    <a:pt x="25019" y="197243"/>
                  </a:lnTo>
                  <a:lnTo>
                    <a:pt x="24612" y="196989"/>
                  </a:lnTo>
                  <a:lnTo>
                    <a:pt x="24879" y="196735"/>
                  </a:lnTo>
                  <a:lnTo>
                    <a:pt x="25222" y="196608"/>
                  </a:lnTo>
                  <a:lnTo>
                    <a:pt x="25641" y="196608"/>
                  </a:lnTo>
                  <a:lnTo>
                    <a:pt x="27241" y="196227"/>
                  </a:lnTo>
                  <a:lnTo>
                    <a:pt x="27241" y="195592"/>
                  </a:lnTo>
                  <a:lnTo>
                    <a:pt x="26682" y="194576"/>
                  </a:lnTo>
                  <a:lnTo>
                    <a:pt x="27089" y="193433"/>
                  </a:lnTo>
                  <a:lnTo>
                    <a:pt x="27305" y="192417"/>
                  </a:lnTo>
                  <a:lnTo>
                    <a:pt x="27432" y="191147"/>
                  </a:lnTo>
                  <a:lnTo>
                    <a:pt x="27609" y="190766"/>
                  </a:lnTo>
                  <a:lnTo>
                    <a:pt x="27533" y="190004"/>
                  </a:lnTo>
                  <a:lnTo>
                    <a:pt x="27444" y="189750"/>
                  </a:lnTo>
                  <a:lnTo>
                    <a:pt x="27482" y="188988"/>
                  </a:lnTo>
                  <a:lnTo>
                    <a:pt x="27876" y="188099"/>
                  </a:lnTo>
                  <a:lnTo>
                    <a:pt x="27851" y="186702"/>
                  </a:lnTo>
                  <a:lnTo>
                    <a:pt x="26885" y="186067"/>
                  </a:lnTo>
                  <a:lnTo>
                    <a:pt x="28549" y="185305"/>
                  </a:lnTo>
                  <a:lnTo>
                    <a:pt x="29133" y="184543"/>
                  </a:lnTo>
                  <a:lnTo>
                    <a:pt x="29044" y="183527"/>
                  </a:lnTo>
                  <a:lnTo>
                    <a:pt x="29019" y="180987"/>
                  </a:lnTo>
                  <a:lnTo>
                    <a:pt x="29171" y="180606"/>
                  </a:lnTo>
                  <a:lnTo>
                    <a:pt x="29591" y="180225"/>
                  </a:lnTo>
                  <a:lnTo>
                    <a:pt x="29527" y="179971"/>
                  </a:lnTo>
                  <a:lnTo>
                    <a:pt x="29654" y="178333"/>
                  </a:lnTo>
                  <a:lnTo>
                    <a:pt x="29857" y="177050"/>
                  </a:lnTo>
                  <a:lnTo>
                    <a:pt x="29794" y="175653"/>
                  </a:lnTo>
                  <a:lnTo>
                    <a:pt x="29591" y="175272"/>
                  </a:lnTo>
                  <a:lnTo>
                    <a:pt x="30429" y="174764"/>
                  </a:lnTo>
                  <a:lnTo>
                    <a:pt x="30759" y="174129"/>
                  </a:lnTo>
                  <a:lnTo>
                    <a:pt x="30645" y="173240"/>
                  </a:lnTo>
                  <a:lnTo>
                    <a:pt x="30530" y="172732"/>
                  </a:lnTo>
                  <a:lnTo>
                    <a:pt x="30607" y="170446"/>
                  </a:lnTo>
                  <a:lnTo>
                    <a:pt x="30695" y="170319"/>
                  </a:lnTo>
                  <a:lnTo>
                    <a:pt x="31254" y="170192"/>
                  </a:lnTo>
                  <a:lnTo>
                    <a:pt x="31534" y="169684"/>
                  </a:lnTo>
                  <a:lnTo>
                    <a:pt x="31559" y="169557"/>
                  </a:lnTo>
                  <a:lnTo>
                    <a:pt x="31432" y="166890"/>
                  </a:lnTo>
                  <a:lnTo>
                    <a:pt x="31470" y="165620"/>
                  </a:lnTo>
                  <a:lnTo>
                    <a:pt x="31597" y="165239"/>
                  </a:lnTo>
                  <a:lnTo>
                    <a:pt x="32702" y="164858"/>
                  </a:lnTo>
                  <a:lnTo>
                    <a:pt x="33058" y="164985"/>
                  </a:lnTo>
                  <a:lnTo>
                    <a:pt x="33947" y="165874"/>
                  </a:lnTo>
                  <a:lnTo>
                    <a:pt x="34378" y="166509"/>
                  </a:lnTo>
                  <a:lnTo>
                    <a:pt x="34505" y="165747"/>
                  </a:lnTo>
                  <a:lnTo>
                    <a:pt x="34925" y="165239"/>
                  </a:lnTo>
                  <a:lnTo>
                    <a:pt x="35623" y="164985"/>
                  </a:lnTo>
                  <a:lnTo>
                    <a:pt x="35547" y="166001"/>
                  </a:lnTo>
                  <a:lnTo>
                    <a:pt x="35687" y="166255"/>
                  </a:lnTo>
                  <a:lnTo>
                    <a:pt x="36233" y="166255"/>
                  </a:lnTo>
                  <a:lnTo>
                    <a:pt x="37896" y="165874"/>
                  </a:lnTo>
                  <a:lnTo>
                    <a:pt x="38455" y="166255"/>
                  </a:lnTo>
                  <a:lnTo>
                    <a:pt x="39573" y="166509"/>
                  </a:lnTo>
                  <a:lnTo>
                    <a:pt x="42887" y="166509"/>
                  </a:lnTo>
                  <a:lnTo>
                    <a:pt x="43167" y="166763"/>
                  </a:lnTo>
                  <a:lnTo>
                    <a:pt x="43294" y="167271"/>
                  </a:lnTo>
                  <a:lnTo>
                    <a:pt x="43713" y="167017"/>
                  </a:lnTo>
                  <a:lnTo>
                    <a:pt x="44132" y="167144"/>
                  </a:lnTo>
                  <a:lnTo>
                    <a:pt x="44538" y="167525"/>
                  </a:lnTo>
                  <a:lnTo>
                    <a:pt x="44767" y="167271"/>
                  </a:lnTo>
                  <a:lnTo>
                    <a:pt x="44894" y="167017"/>
                  </a:lnTo>
                  <a:lnTo>
                    <a:pt x="44958" y="166890"/>
                  </a:lnTo>
                  <a:lnTo>
                    <a:pt x="45250" y="166636"/>
                  </a:lnTo>
                  <a:lnTo>
                    <a:pt x="45440" y="166509"/>
                  </a:lnTo>
                  <a:lnTo>
                    <a:pt x="45593" y="166509"/>
                  </a:lnTo>
                  <a:lnTo>
                    <a:pt x="45427" y="166763"/>
                  </a:lnTo>
                  <a:lnTo>
                    <a:pt x="45300" y="167525"/>
                  </a:lnTo>
                  <a:lnTo>
                    <a:pt x="45377" y="167779"/>
                  </a:lnTo>
                  <a:lnTo>
                    <a:pt x="46215" y="168287"/>
                  </a:lnTo>
                  <a:lnTo>
                    <a:pt x="46901" y="168668"/>
                  </a:lnTo>
                  <a:lnTo>
                    <a:pt x="47396" y="168668"/>
                  </a:lnTo>
                  <a:lnTo>
                    <a:pt x="47663" y="168541"/>
                  </a:lnTo>
                  <a:lnTo>
                    <a:pt x="49123" y="168287"/>
                  </a:lnTo>
                  <a:lnTo>
                    <a:pt x="50368" y="167906"/>
                  </a:lnTo>
                  <a:lnTo>
                    <a:pt x="50927" y="168541"/>
                  </a:lnTo>
                  <a:lnTo>
                    <a:pt x="51536" y="168668"/>
                  </a:lnTo>
                  <a:lnTo>
                    <a:pt x="52235" y="168541"/>
                  </a:lnTo>
                  <a:lnTo>
                    <a:pt x="52857" y="168287"/>
                  </a:lnTo>
                  <a:lnTo>
                    <a:pt x="53136" y="168287"/>
                  </a:lnTo>
                  <a:lnTo>
                    <a:pt x="53340" y="168414"/>
                  </a:lnTo>
                  <a:lnTo>
                    <a:pt x="53492" y="168541"/>
                  </a:lnTo>
                  <a:lnTo>
                    <a:pt x="53682" y="168541"/>
                  </a:lnTo>
                  <a:lnTo>
                    <a:pt x="53911" y="168287"/>
                  </a:lnTo>
                  <a:lnTo>
                    <a:pt x="54025" y="168160"/>
                  </a:lnTo>
                  <a:lnTo>
                    <a:pt x="54241" y="168287"/>
                  </a:lnTo>
                  <a:lnTo>
                    <a:pt x="54521" y="168541"/>
                  </a:lnTo>
                  <a:lnTo>
                    <a:pt x="54521" y="169557"/>
                  </a:lnTo>
                  <a:lnTo>
                    <a:pt x="54660" y="169684"/>
                  </a:lnTo>
                  <a:lnTo>
                    <a:pt x="54927" y="170065"/>
                  </a:lnTo>
                  <a:lnTo>
                    <a:pt x="55562" y="169176"/>
                  </a:lnTo>
                  <a:lnTo>
                    <a:pt x="55765" y="169557"/>
                  </a:lnTo>
                  <a:lnTo>
                    <a:pt x="55981" y="170446"/>
                  </a:lnTo>
                  <a:lnTo>
                    <a:pt x="57708" y="169557"/>
                  </a:lnTo>
                  <a:lnTo>
                    <a:pt x="57848" y="169557"/>
                  </a:lnTo>
                  <a:lnTo>
                    <a:pt x="57950" y="170319"/>
                  </a:lnTo>
                  <a:lnTo>
                    <a:pt x="58064" y="170700"/>
                  </a:lnTo>
                  <a:lnTo>
                    <a:pt x="58331" y="171081"/>
                  </a:lnTo>
                  <a:lnTo>
                    <a:pt x="58877" y="171081"/>
                  </a:lnTo>
                  <a:lnTo>
                    <a:pt x="59512" y="170573"/>
                  </a:lnTo>
                  <a:lnTo>
                    <a:pt x="59931" y="170573"/>
                  </a:lnTo>
                  <a:lnTo>
                    <a:pt x="60058" y="170827"/>
                  </a:lnTo>
                  <a:lnTo>
                    <a:pt x="61239" y="171589"/>
                  </a:lnTo>
                  <a:lnTo>
                    <a:pt x="61506" y="171843"/>
                  </a:lnTo>
                  <a:lnTo>
                    <a:pt x="61722" y="171716"/>
                  </a:lnTo>
                  <a:lnTo>
                    <a:pt x="62204" y="171208"/>
                  </a:lnTo>
                  <a:lnTo>
                    <a:pt x="62623" y="171208"/>
                  </a:lnTo>
                  <a:lnTo>
                    <a:pt x="63449" y="170954"/>
                  </a:lnTo>
                  <a:lnTo>
                    <a:pt x="64071" y="171335"/>
                  </a:lnTo>
                  <a:lnTo>
                    <a:pt x="64490" y="172478"/>
                  </a:lnTo>
                  <a:lnTo>
                    <a:pt x="65392" y="172732"/>
                  </a:lnTo>
                  <a:lnTo>
                    <a:pt x="65951" y="172732"/>
                  </a:lnTo>
                  <a:lnTo>
                    <a:pt x="66776" y="172478"/>
                  </a:lnTo>
                  <a:lnTo>
                    <a:pt x="67614" y="172097"/>
                  </a:lnTo>
                  <a:lnTo>
                    <a:pt x="68237" y="172097"/>
                  </a:lnTo>
                  <a:lnTo>
                    <a:pt x="68643" y="172478"/>
                  </a:lnTo>
                  <a:lnTo>
                    <a:pt x="68719" y="173240"/>
                  </a:lnTo>
                  <a:lnTo>
                    <a:pt x="68859" y="173367"/>
                  </a:lnTo>
                  <a:lnTo>
                    <a:pt x="69418" y="173367"/>
                  </a:lnTo>
                  <a:lnTo>
                    <a:pt x="70104" y="172859"/>
                  </a:lnTo>
                  <a:lnTo>
                    <a:pt x="70942" y="172097"/>
                  </a:lnTo>
                  <a:lnTo>
                    <a:pt x="71069" y="172478"/>
                  </a:lnTo>
                  <a:lnTo>
                    <a:pt x="71488" y="172859"/>
                  </a:lnTo>
                  <a:lnTo>
                    <a:pt x="72186" y="173113"/>
                  </a:lnTo>
                  <a:lnTo>
                    <a:pt x="72186" y="174129"/>
                  </a:lnTo>
                  <a:lnTo>
                    <a:pt x="72669" y="174637"/>
                  </a:lnTo>
                  <a:lnTo>
                    <a:pt x="73647" y="174764"/>
                  </a:lnTo>
                  <a:lnTo>
                    <a:pt x="74256" y="174129"/>
                  </a:lnTo>
                  <a:lnTo>
                    <a:pt x="74891" y="173748"/>
                  </a:lnTo>
                  <a:lnTo>
                    <a:pt x="75095" y="173367"/>
                  </a:lnTo>
                  <a:lnTo>
                    <a:pt x="75082" y="172732"/>
                  </a:lnTo>
                  <a:lnTo>
                    <a:pt x="74663" y="172351"/>
                  </a:lnTo>
                  <a:lnTo>
                    <a:pt x="75501" y="172351"/>
                  </a:lnTo>
                  <a:lnTo>
                    <a:pt x="76200" y="173494"/>
                  </a:lnTo>
                  <a:lnTo>
                    <a:pt x="76542" y="174129"/>
                  </a:lnTo>
                  <a:lnTo>
                    <a:pt x="77381" y="174764"/>
                  </a:lnTo>
                  <a:lnTo>
                    <a:pt x="78003" y="175653"/>
                  </a:lnTo>
                  <a:lnTo>
                    <a:pt x="78422" y="176034"/>
                  </a:lnTo>
                  <a:lnTo>
                    <a:pt x="78841" y="176288"/>
                  </a:lnTo>
                  <a:lnTo>
                    <a:pt x="79248" y="176288"/>
                  </a:lnTo>
                  <a:lnTo>
                    <a:pt x="79349" y="175780"/>
                  </a:lnTo>
                  <a:lnTo>
                    <a:pt x="79273" y="175272"/>
                  </a:lnTo>
                  <a:lnTo>
                    <a:pt x="78968" y="174891"/>
                  </a:lnTo>
                  <a:lnTo>
                    <a:pt x="78625" y="174764"/>
                  </a:lnTo>
                  <a:lnTo>
                    <a:pt x="78206" y="174764"/>
                  </a:lnTo>
                  <a:lnTo>
                    <a:pt x="78841" y="174383"/>
                  </a:lnTo>
                  <a:lnTo>
                    <a:pt x="79857" y="173367"/>
                  </a:lnTo>
                  <a:lnTo>
                    <a:pt x="80276" y="173240"/>
                  </a:lnTo>
                  <a:lnTo>
                    <a:pt x="80492" y="173367"/>
                  </a:lnTo>
                  <a:lnTo>
                    <a:pt x="80606" y="173748"/>
                  </a:lnTo>
                  <a:lnTo>
                    <a:pt x="80276" y="174637"/>
                  </a:lnTo>
                  <a:lnTo>
                    <a:pt x="80162" y="175653"/>
                  </a:lnTo>
                  <a:lnTo>
                    <a:pt x="80276" y="176288"/>
                  </a:lnTo>
                  <a:lnTo>
                    <a:pt x="80695" y="175653"/>
                  </a:lnTo>
                  <a:lnTo>
                    <a:pt x="81254" y="175526"/>
                  </a:lnTo>
                  <a:lnTo>
                    <a:pt x="81940" y="175780"/>
                  </a:lnTo>
                  <a:lnTo>
                    <a:pt x="81940" y="175526"/>
                  </a:lnTo>
                  <a:lnTo>
                    <a:pt x="81940" y="175272"/>
                  </a:lnTo>
                  <a:lnTo>
                    <a:pt x="82778" y="175272"/>
                  </a:lnTo>
                  <a:lnTo>
                    <a:pt x="82575" y="174891"/>
                  </a:lnTo>
                  <a:lnTo>
                    <a:pt x="82499" y="174637"/>
                  </a:lnTo>
                  <a:lnTo>
                    <a:pt x="83058" y="174637"/>
                  </a:lnTo>
                  <a:lnTo>
                    <a:pt x="83261" y="174764"/>
                  </a:lnTo>
                  <a:lnTo>
                    <a:pt x="83400" y="175272"/>
                  </a:lnTo>
                  <a:lnTo>
                    <a:pt x="83959" y="175018"/>
                  </a:lnTo>
                  <a:lnTo>
                    <a:pt x="84302" y="175018"/>
                  </a:lnTo>
                  <a:lnTo>
                    <a:pt x="84340" y="175399"/>
                  </a:lnTo>
                  <a:lnTo>
                    <a:pt x="83616" y="176288"/>
                  </a:lnTo>
                  <a:lnTo>
                    <a:pt x="84035" y="177050"/>
                  </a:lnTo>
                  <a:lnTo>
                    <a:pt x="84366" y="177304"/>
                  </a:lnTo>
                  <a:lnTo>
                    <a:pt x="84645" y="177050"/>
                  </a:lnTo>
                  <a:lnTo>
                    <a:pt x="85280" y="176669"/>
                  </a:lnTo>
                  <a:lnTo>
                    <a:pt x="85280" y="177304"/>
                  </a:lnTo>
                  <a:lnTo>
                    <a:pt x="84035" y="177939"/>
                  </a:lnTo>
                  <a:lnTo>
                    <a:pt x="83947" y="178955"/>
                  </a:lnTo>
                  <a:lnTo>
                    <a:pt x="83578" y="179971"/>
                  </a:lnTo>
                  <a:lnTo>
                    <a:pt x="83540" y="180606"/>
                  </a:lnTo>
                  <a:lnTo>
                    <a:pt x="83807" y="180987"/>
                  </a:lnTo>
                  <a:lnTo>
                    <a:pt x="83959" y="181495"/>
                  </a:lnTo>
                  <a:lnTo>
                    <a:pt x="83743" y="182003"/>
                  </a:lnTo>
                  <a:lnTo>
                    <a:pt x="82575" y="183908"/>
                  </a:lnTo>
                  <a:lnTo>
                    <a:pt x="82359" y="184924"/>
                  </a:lnTo>
                  <a:lnTo>
                    <a:pt x="81991" y="186067"/>
                  </a:lnTo>
                  <a:lnTo>
                    <a:pt x="81940" y="187210"/>
                  </a:lnTo>
                  <a:lnTo>
                    <a:pt x="81661" y="188353"/>
                  </a:lnTo>
                  <a:lnTo>
                    <a:pt x="81330" y="188988"/>
                  </a:lnTo>
                  <a:lnTo>
                    <a:pt x="80911" y="189115"/>
                  </a:lnTo>
                  <a:lnTo>
                    <a:pt x="80416" y="190131"/>
                  </a:lnTo>
                  <a:lnTo>
                    <a:pt x="80327" y="191655"/>
                  </a:lnTo>
                  <a:lnTo>
                    <a:pt x="80695" y="192798"/>
                  </a:lnTo>
                  <a:lnTo>
                    <a:pt x="80149" y="193052"/>
                  </a:lnTo>
                  <a:lnTo>
                    <a:pt x="79667" y="193560"/>
                  </a:lnTo>
                  <a:lnTo>
                    <a:pt x="78422" y="196608"/>
                  </a:lnTo>
                  <a:lnTo>
                    <a:pt x="78206" y="196608"/>
                  </a:lnTo>
                  <a:lnTo>
                    <a:pt x="78105" y="197878"/>
                  </a:lnTo>
                  <a:lnTo>
                    <a:pt x="78181" y="198132"/>
                  </a:lnTo>
                  <a:lnTo>
                    <a:pt x="78282" y="199656"/>
                  </a:lnTo>
                  <a:lnTo>
                    <a:pt x="78003" y="199910"/>
                  </a:lnTo>
                  <a:lnTo>
                    <a:pt x="77381" y="200799"/>
                  </a:lnTo>
                  <a:lnTo>
                    <a:pt x="76542" y="201434"/>
                  </a:lnTo>
                  <a:lnTo>
                    <a:pt x="76809" y="201815"/>
                  </a:lnTo>
                  <a:lnTo>
                    <a:pt x="76809" y="202196"/>
                  </a:lnTo>
                  <a:lnTo>
                    <a:pt x="76542" y="202577"/>
                  </a:lnTo>
                  <a:lnTo>
                    <a:pt x="76619" y="202958"/>
                  </a:lnTo>
                  <a:lnTo>
                    <a:pt x="76885" y="203212"/>
                  </a:lnTo>
                  <a:lnTo>
                    <a:pt x="76962" y="203720"/>
                  </a:lnTo>
                  <a:lnTo>
                    <a:pt x="77139" y="203974"/>
                  </a:lnTo>
                  <a:lnTo>
                    <a:pt x="77228" y="204482"/>
                  </a:lnTo>
                  <a:lnTo>
                    <a:pt x="76847" y="204990"/>
                  </a:lnTo>
                  <a:lnTo>
                    <a:pt x="76403" y="205498"/>
                  </a:lnTo>
                  <a:lnTo>
                    <a:pt x="76060" y="205752"/>
                  </a:lnTo>
                  <a:lnTo>
                    <a:pt x="75920" y="205752"/>
                  </a:lnTo>
                  <a:lnTo>
                    <a:pt x="75920" y="206641"/>
                  </a:lnTo>
                  <a:lnTo>
                    <a:pt x="75717" y="207149"/>
                  </a:lnTo>
                  <a:lnTo>
                    <a:pt x="75539" y="208419"/>
                  </a:lnTo>
                  <a:lnTo>
                    <a:pt x="75641" y="208800"/>
                  </a:lnTo>
                  <a:lnTo>
                    <a:pt x="75298" y="209435"/>
                  </a:lnTo>
                  <a:lnTo>
                    <a:pt x="74637" y="209943"/>
                  </a:lnTo>
                  <a:lnTo>
                    <a:pt x="74587" y="210451"/>
                  </a:lnTo>
                  <a:lnTo>
                    <a:pt x="74777" y="211086"/>
                  </a:lnTo>
                  <a:lnTo>
                    <a:pt x="74841" y="211721"/>
                  </a:lnTo>
                  <a:lnTo>
                    <a:pt x="74739" y="212356"/>
                  </a:lnTo>
                  <a:lnTo>
                    <a:pt x="74066" y="212610"/>
                  </a:lnTo>
                  <a:lnTo>
                    <a:pt x="73812" y="214642"/>
                  </a:lnTo>
                  <a:lnTo>
                    <a:pt x="73431" y="216166"/>
                  </a:lnTo>
                  <a:lnTo>
                    <a:pt x="73342" y="216674"/>
                  </a:lnTo>
                  <a:lnTo>
                    <a:pt x="73215" y="218833"/>
                  </a:lnTo>
                  <a:lnTo>
                    <a:pt x="73647" y="219468"/>
                  </a:lnTo>
                  <a:lnTo>
                    <a:pt x="72110" y="221373"/>
                  </a:lnTo>
                  <a:lnTo>
                    <a:pt x="71805" y="222389"/>
                  </a:lnTo>
                  <a:lnTo>
                    <a:pt x="71678" y="223151"/>
                  </a:lnTo>
                  <a:lnTo>
                    <a:pt x="72186" y="224167"/>
                  </a:lnTo>
                  <a:lnTo>
                    <a:pt x="71348" y="224421"/>
                  </a:lnTo>
                  <a:lnTo>
                    <a:pt x="70942" y="225691"/>
                  </a:lnTo>
                  <a:lnTo>
                    <a:pt x="70815" y="226453"/>
                  </a:lnTo>
                  <a:lnTo>
                    <a:pt x="70700" y="228612"/>
                  </a:lnTo>
                  <a:lnTo>
                    <a:pt x="70802" y="228866"/>
                  </a:lnTo>
                  <a:lnTo>
                    <a:pt x="71145" y="229374"/>
                  </a:lnTo>
                  <a:lnTo>
                    <a:pt x="70726" y="230898"/>
                  </a:lnTo>
                  <a:lnTo>
                    <a:pt x="70307" y="231279"/>
                  </a:lnTo>
                  <a:lnTo>
                    <a:pt x="70294" y="232168"/>
                  </a:lnTo>
                  <a:lnTo>
                    <a:pt x="70726" y="233819"/>
                  </a:lnTo>
                  <a:lnTo>
                    <a:pt x="70307" y="233946"/>
                  </a:lnTo>
                  <a:lnTo>
                    <a:pt x="70027" y="234200"/>
                  </a:lnTo>
                  <a:lnTo>
                    <a:pt x="69697" y="235089"/>
                  </a:lnTo>
                  <a:lnTo>
                    <a:pt x="69278" y="235724"/>
                  </a:lnTo>
                  <a:lnTo>
                    <a:pt x="68973" y="236359"/>
                  </a:lnTo>
                  <a:lnTo>
                    <a:pt x="68922" y="236740"/>
                  </a:lnTo>
                  <a:lnTo>
                    <a:pt x="69138" y="237121"/>
                  </a:lnTo>
                  <a:lnTo>
                    <a:pt x="70726" y="237121"/>
                  </a:lnTo>
                  <a:lnTo>
                    <a:pt x="71145" y="237375"/>
                  </a:lnTo>
                  <a:lnTo>
                    <a:pt x="71424" y="237375"/>
                  </a:lnTo>
                  <a:lnTo>
                    <a:pt x="71564" y="237502"/>
                  </a:lnTo>
                  <a:lnTo>
                    <a:pt x="71564" y="238010"/>
                  </a:lnTo>
                  <a:lnTo>
                    <a:pt x="70307" y="238264"/>
                  </a:lnTo>
                  <a:lnTo>
                    <a:pt x="69748" y="239153"/>
                  </a:lnTo>
                  <a:lnTo>
                    <a:pt x="69900" y="240677"/>
                  </a:lnTo>
                  <a:lnTo>
                    <a:pt x="67271" y="241185"/>
                  </a:lnTo>
                  <a:lnTo>
                    <a:pt x="67335" y="242201"/>
                  </a:lnTo>
                  <a:lnTo>
                    <a:pt x="70104" y="243725"/>
                  </a:lnTo>
                  <a:lnTo>
                    <a:pt x="70167" y="244233"/>
                  </a:lnTo>
                  <a:lnTo>
                    <a:pt x="70243" y="244360"/>
                  </a:lnTo>
                  <a:lnTo>
                    <a:pt x="70523" y="244614"/>
                  </a:lnTo>
                  <a:lnTo>
                    <a:pt x="71348" y="245249"/>
                  </a:lnTo>
                  <a:lnTo>
                    <a:pt x="71907" y="245757"/>
                  </a:lnTo>
                  <a:lnTo>
                    <a:pt x="71907" y="246138"/>
                  </a:lnTo>
                  <a:lnTo>
                    <a:pt x="71348" y="246265"/>
                  </a:lnTo>
                  <a:lnTo>
                    <a:pt x="71767" y="247662"/>
                  </a:lnTo>
                  <a:lnTo>
                    <a:pt x="72390" y="248424"/>
                  </a:lnTo>
                  <a:lnTo>
                    <a:pt x="73215" y="248551"/>
                  </a:lnTo>
                  <a:lnTo>
                    <a:pt x="74256" y="248932"/>
                  </a:lnTo>
                  <a:lnTo>
                    <a:pt x="75501" y="249948"/>
                  </a:lnTo>
                  <a:lnTo>
                    <a:pt x="76136" y="248551"/>
                  </a:lnTo>
                  <a:lnTo>
                    <a:pt x="76314" y="248297"/>
                  </a:lnTo>
                  <a:lnTo>
                    <a:pt x="76225" y="247408"/>
                  </a:lnTo>
                  <a:lnTo>
                    <a:pt x="76136" y="247281"/>
                  </a:lnTo>
                  <a:lnTo>
                    <a:pt x="76758" y="246900"/>
                  </a:lnTo>
                  <a:lnTo>
                    <a:pt x="77584" y="246646"/>
                  </a:lnTo>
                  <a:lnTo>
                    <a:pt x="78003" y="246646"/>
                  </a:lnTo>
                  <a:lnTo>
                    <a:pt x="78346" y="246900"/>
                  </a:lnTo>
                  <a:lnTo>
                    <a:pt x="78625" y="247281"/>
                  </a:lnTo>
                  <a:lnTo>
                    <a:pt x="78841" y="247281"/>
                  </a:lnTo>
                  <a:lnTo>
                    <a:pt x="79248" y="247535"/>
                  </a:lnTo>
                  <a:lnTo>
                    <a:pt x="79514" y="247662"/>
                  </a:lnTo>
                  <a:lnTo>
                    <a:pt x="80086" y="247154"/>
                  </a:lnTo>
                  <a:lnTo>
                    <a:pt x="80352" y="246646"/>
                  </a:lnTo>
                  <a:lnTo>
                    <a:pt x="81051" y="246773"/>
                  </a:lnTo>
                  <a:lnTo>
                    <a:pt x="82156" y="247535"/>
                  </a:lnTo>
                  <a:lnTo>
                    <a:pt x="82423" y="247662"/>
                  </a:lnTo>
                  <a:lnTo>
                    <a:pt x="82677" y="247662"/>
                  </a:lnTo>
                  <a:lnTo>
                    <a:pt x="83083" y="247154"/>
                  </a:lnTo>
                  <a:lnTo>
                    <a:pt x="83032" y="246646"/>
                  </a:lnTo>
                  <a:lnTo>
                    <a:pt x="82778" y="245630"/>
                  </a:lnTo>
                  <a:lnTo>
                    <a:pt x="82359" y="244995"/>
                  </a:lnTo>
                  <a:lnTo>
                    <a:pt x="84645" y="243598"/>
                  </a:lnTo>
                  <a:lnTo>
                    <a:pt x="84645" y="242836"/>
                  </a:lnTo>
                  <a:lnTo>
                    <a:pt x="84226" y="242074"/>
                  </a:lnTo>
                  <a:lnTo>
                    <a:pt x="83400" y="241312"/>
                  </a:lnTo>
                  <a:lnTo>
                    <a:pt x="83680" y="240423"/>
                  </a:lnTo>
                  <a:lnTo>
                    <a:pt x="84035" y="239915"/>
                  </a:lnTo>
                  <a:lnTo>
                    <a:pt x="84442" y="239788"/>
                  </a:lnTo>
                  <a:lnTo>
                    <a:pt x="85280" y="239407"/>
                  </a:lnTo>
                  <a:lnTo>
                    <a:pt x="86106" y="238518"/>
                  </a:lnTo>
                  <a:lnTo>
                    <a:pt x="84645" y="237121"/>
                  </a:lnTo>
                  <a:lnTo>
                    <a:pt x="84150" y="236994"/>
                  </a:lnTo>
                  <a:lnTo>
                    <a:pt x="83616" y="237121"/>
                  </a:lnTo>
                  <a:lnTo>
                    <a:pt x="83058" y="236359"/>
                  </a:lnTo>
                  <a:lnTo>
                    <a:pt x="82943" y="236105"/>
                  </a:lnTo>
                  <a:lnTo>
                    <a:pt x="83045" y="235724"/>
                  </a:lnTo>
                  <a:lnTo>
                    <a:pt x="83299" y="235343"/>
                  </a:lnTo>
                  <a:lnTo>
                    <a:pt x="83743" y="235343"/>
                  </a:lnTo>
                  <a:lnTo>
                    <a:pt x="84442" y="235470"/>
                  </a:lnTo>
                  <a:lnTo>
                    <a:pt x="84505" y="235343"/>
                  </a:lnTo>
                  <a:lnTo>
                    <a:pt x="84988" y="234454"/>
                  </a:lnTo>
                  <a:lnTo>
                    <a:pt x="85178" y="233692"/>
                  </a:lnTo>
                  <a:lnTo>
                    <a:pt x="85280" y="232168"/>
                  </a:lnTo>
                  <a:lnTo>
                    <a:pt x="85826" y="231660"/>
                  </a:lnTo>
                  <a:lnTo>
                    <a:pt x="86017" y="231406"/>
                  </a:lnTo>
                  <a:lnTo>
                    <a:pt x="86106" y="230644"/>
                  </a:lnTo>
                  <a:lnTo>
                    <a:pt x="86664" y="230898"/>
                  </a:lnTo>
                  <a:lnTo>
                    <a:pt x="86969" y="230644"/>
                  </a:lnTo>
                  <a:lnTo>
                    <a:pt x="87274" y="230390"/>
                  </a:lnTo>
                  <a:lnTo>
                    <a:pt x="87922" y="228993"/>
                  </a:lnTo>
                  <a:lnTo>
                    <a:pt x="87972" y="228866"/>
                  </a:lnTo>
                  <a:lnTo>
                    <a:pt x="86855" y="228993"/>
                  </a:lnTo>
                  <a:lnTo>
                    <a:pt x="86182" y="228612"/>
                  </a:lnTo>
                  <a:lnTo>
                    <a:pt x="85890" y="227723"/>
                  </a:lnTo>
                  <a:lnTo>
                    <a:pt x="85204" y="227088"/>
                  </a:lnTo>
                  <a:lnTo>
                    <a:pt x="84988" y="226580"/>
                  </a:lnTo>
                  <a:lnTo>
                    <a:pt x="85051" y="225945"/>
                  </a:lnTo>
                  <a:lnTo>
                    <a:pt x="85610" y="225818"/>
                  </a:lnTo>
                  <a:lnTo>
                    <a:pt x="86106" y="225818"/>
                  </a:lnTo>
                  <a:lnTo>
                    <a:pt x="87769" y="226326"/>
                  </a:lnTo>
                  <a:lnTo>
                    <a:pt x="88252" y="225818"/>
                  </a:lnTo>
                  <a:lnTo>
                    <a:pt x="88734" y="225310"/>
                  </a:lnTo>
                  <a:lnTo>
                    <a:pt x="88620" y="224040"/>
                  </a:lnTo>
                  <a:lnTo>
                    <a:pt x="87972" y="223151"/>
                  </a:lnTo>
                  <a:lnTo>
                    <a:pt x="88595" y="223024"/>
                  </a:lnTo>
                  <a:lnTo>
                    <a:pt x="89230" y="223024"/>
                  </a:lnTo>
                  <a:lnTo>
                    <a:pt x="89496" y="223151"/>
                  </a:lnTo>
                  <a:lnTo>
                    <a:pt x="89903" y="223024"/>
                  </a:lnTo>
                  <a:lnTo>
                    <a:pt x="90474" y="222770"/>
                  </a:lnTo>
                  <a:lnTo>
                    <a:pt x="90322" y="222643"/>
                  </a:lnTo>
                  <a:lnTo>
                    <a:pt x="90119" y="222516"/>
                  </a:lnTo>
                  <a:lnTo>
                    <a:pt x="89839" y="222389"/>
                  </a:lnTo>
                  <a:lnTo>
                    <a:pt x="89420" y="222008"/>
                  </a:lnTo>
                  <a:lnTo>
                    <a:pt x="89230" y="222008"/>
                  </a:lnTo>
                  <a:lnTo>
                    <a:pt x="89230" y="219849"/>
                  </a:lnTo>
                  <a:lnTo>
                    <a:pt x="89001" y="219214"/>
                  </a:lnTo>
                  <a:lnTo>
                    <a:pt x="88595" y="218833"/>
                  </a:lnTo>
                  <a:lnTo>
                    <a:pt x="89001" y="218579"/>
                  </a:lnTo>
                  <a:lnTo>
                    <a:pt x="89357" y="218071"/>
                  </a:lnTo>
                  <a:lnTo>
                    <a:pt x="89903" y="216674"/>
                  </a:lnTo>
                  <a:lnTo>
                    <a:pt x="90246" y="216166"/>
                  </a:lnTo>
                  <a:lnTo>
                    <a:pt x="90665" y="215912"/>
                  </a:lnTo>
                  <a:lnTo>
                    <a:pt x="90119" y="215785"/>
                  </a:lnTo>
                  <a:lnTo>
                    <a:pt x="89700" y="215658"/>
                  </a:lnTo>
                  <a:lnTo>
                    <a:pt x="89154" y="215150"/>
                  </a:lnTo>
                  <a:lnTo>
                    <a:pt x="89077" y="214896"/>
                  </a:lnTo>
                  <a:lnTo>
                    <a:pt x="89230" y="214642"/>
                  </a:lnTo>
                  <a:lnTo>
                    <a:pt x="89420" y="213626"/>
                  </a:lnTo>
                  <a:lnTo>
                    <a:pt x="89611" y="213372"/>
                  </a:lnTo>
                  <a:lnTo>
                    <a:pt x="89700" y="212864"/>
                  </a:lnTo>
                  <a:lnTo>
                    <a:pt x="88455" y="211721"/>
                  </a:lnTo>
                  <a:lnTo>
                    <a:pt x="88277" y="211086"/>
                  </a:lnTo>
                  <a:lnTo>
                    <a:pt x="88404" y="209943"/>
                  </a:lnTo>
                  <a:lnTo>
                    <a:pt x="88595" y="209308"/>
                  </a:lnTo>
                  <a:lnTo>
                    <a:pt x="88734" y="209308"/>
                  </a:lnTo>
                  <a:lnTo>
                    <a:pt x="88925" y="209435"/>
                  </a:lnTo>
                  <a:lnTo>
                    <a:pt x="89230" y="209689"/>
                  </a:lnTo>
                  <a:lnTo>
                    <a:pt x="89636" y="210705"/>
                  </a:lnTo>
                  <a:lnTo>
                    <a:pt x="89776" y="211340"/>
                  </a:lnTo>
                  <a:lnTo>
                    <a:pt x="90119" y="211467"/>
                  </a:lnTo>
                  <a:lnTo>
                    <a:pt x="90665" y="211086"/>
                  </a:lnTo>
                  <a:lnTo>
                    <a:pt x="90855" y="211340"/>
                  </a:lnTo>
                  <a:lnTo>
                    <a:pt x="90957" y="211721"/>
                  </a:lnTo>
                  <a:lnTo>
                    <a:pt x="90665" y="211975"/>
                  </a:lnTo>
                  <a:lnTo>
                    <a:pt x="89979" y="212991"/>
                  </a:lnTo>
                  <a:lnTo>
                    <a:pt x="90182" y="213372"/>
                  </a:lnTo>
                  <a:lnTo>
                    <a:pt x="90881" y="213626"/>
                  </a:lnTo>
                  <a:lnTo>
                    <a:pt x="91846" y="211975"/>
                  </a:lnTo>
                  <a:lnTo>
                    <a:pt x="91808" y="211086"/>
                  </a:lnTo>
                  <a:lnTo>
                    <a:pt x="91782" y="210451"/>
                  </a:lnTo>
                  <a:lnTo>
                    <a:pt x="90868" y="209308"/>
                  </a:lnTo>
                  <a:lnTo>
                    <a:pt x="90881" y="208038"/>
                  </a:lnTo>
                  <a:lnTo>
                    <a:pt x="91097" y="207784"/>
                  </a:lnTo>
                  <a:lnTo>
                    <a:pt x="91224" y="207022"/>
                  </a:lnTo>
                  <a:lnTo>
                    <a:pt x="91427" y="206641"/>
                  </a:lnTo>
                  <a:lnTo>
                    <a:pt x="91719" y="206387"/>
                  </a:lnTo>
                  <a:lnTo>
                    <a:pt x="91846" y="206006"/>
                  </a:lnTo>
                  <a:lnTo>
                    <a:pt x="91922" y="205371"/>
                  </a:lnTo>
                  <a:lnTo>
                    <a:pt x="92341" y="204482"/>
                  </a:lnTo>
                  <a:lnTo>
                    <a:pt x="92748" y="204355"/>
                  </a:lnTo>
                  <a:lnTo>
                    <a:pt x="93027" y="203974"/>
                  </a:lnTo>
                  <a:lnTo>
                    <a:pt x="93459" y="202577"/>
                  </a:lnTo>
                  <a:lnTo>
                    <a:pt x="93370" y="201561"/>
                  </a:lnTo>
                  <a:lnTo>
                    <a:pt x="92748" y="200926"/>
                  </a:lnTo>
                  <a:lnTo>
                    <a:pt x="92430" y="200418"/>
                  </a:lnTo>
                  <a:lnTo>
                    <a:pt x="92303" y="200164"/>
                  </a:lnTo>
                  <a:lnTo>
                    <a:pt x="92341" y="199529"/>
                  </a:lnTo>
                  <a:lnTo>
                    <a:pt x="93167" y="199656"/>
                  </a:lnTo>
                  <a:lnTo>
                    <a:pt x="93649" y="199529"/>
                  </a:lnTo>
                  <a:lnTo>
                    <a:pt x="93789" y="199275"/>
                  </a:lnTo>
                  <a:lnTo>
                    <a:pt x="93726" y="198894"/>
                  </a:lnTo>
                  <a:lnTo>
                    <a:pt x="93573" y="198640"/>
                  </a:lnTo>
                  <a:lnTo>
                    <a:pt x="92125" y="197243"/>
                  </a:lnTo>
                  <a:lnTo>
                    <a:pt x="92544" y="196608"/>
                  </a:lnTo>
                  <a:lnTo>
                    <a:pt x="93103" y="196354"/>
                  </a:lnTo>
                  <a:lnTo>
                    <a:pt x="94830" y="196354"/>
                  </a:lnTo>
                  <a:lnTo>
                    <a:pt x="95669" y="196227"/>
                  </a:lnTo>
                  <a:lnTo>
                    <a:pt x="95453" y="195719"/>
                  </a:lnTo>
                  <a:lnTo>
                    <a:pt x="96075" y="195719"/>
                  </a:lnTo>
                  <a:lnTo>
                    <a:pt x="95453" y="194576"/>
                  </a:lnTo>
                  <a:lnTo>
                    <a:pt x="94259" y="193941"/>
                  </a:lnTo>
                  <a:lnTo>
                    <a:pt x="93853" y="193738"/>
                  </a:lnTo>
                  <a:lnTo>
                    <a:pt x="94068" y="193052"/>
                  </a:lnTo>
                  <a:lnTo>
                    <a:pt x="94411" y="192798"/>
                  </a:lnTo>
                  <a:lnTo>
                    <a:pt x="96075" y="193941"/>
                  </a:lnTo>
                  <a:lnTo>
                    <a:pt x="95935" y="192925"/>
                  </a:lnTo>
                  <a:lnTo>
                    <a:pt x="95707" y="192798"/>
                  </a:lnTo>
                  <a:lnTo>
                    <a:pt x="95034" y="192417"/>
                  </a:lnTo>
                  <a:lnTo>
                    <a:pt x="93370" y="192417"/>
                  </a:lnTo>
                  <a:lnTo>
                    <a:pt x="93268" y="192036"/>
                  </a:lnTo>
                  <a:lnTo>
                    <a:pt x="93167" y="190766"/>
                  </a:lnTo>
                  <a:lnTo>
                    <a:pt x="93078" y="190512"/>
                  </a:lnTo>
                  <a:lnTo>
                    <a:pt x="93167" y="190004"/>
                  </a:lnTo>
                  <a:lnTo>
                    <a:pt x="93573" y="189750"/>
                  </a:lnTo>
                  <a:lnTo>
                    <a:pt x="94411" y="190385"/>
                  </a:lnTo>
                  <a:lnTo>
                    <a:pt x="94830" y="191655"/>
                  </a:lnTo>
                  <a:lnTo>
                    <a:pt x="95250" y="191782"/>
                  </a:lnTo>
                  <a:lnTo>
                    <a:pt x="95453" y="192036"/>
                  </a:lnTo>
                  <a:lnTo>
                    <a:pt x="95999" y="192290"/>
                  </a:lnTo>
                  <a:lnTo>
                    <a:pt x="96418" y="192417"/>
                  </a:lnTo>
                  <a:lnTo>
                    <a:pt x="96697" y="192417"/>
                  </a:lnTo>
                  <a:lnTo>
                    <a:pt x="96139" y="191909"/>
                  </a:lnTo>
                  <a:lnTo>
                    <a:pt x="96075" y="191401"/>
                  </a:lnTo>
                  <a:lnTo>
                    <a:pt x="96494" y="191020"/>
                  </a:lnTo>
                  <a:lnTo>
                    <a:pt x="96012" y="190258"/>
                  </a:lnTo>
                  <a:lnTo>
                    <a:pt x="95935" y="189750"/>
                  </a:lnTo>
                  <a:lnTo>
                    <a:pt x="97116" y="189750"/>
                  </a:lnTo>
                  <a:lnTo>
                    <a:pt x="97739" y="189115"/>
                  </a:lnTo>
                  <a:lnTo>
                    <a:pt x="96913" y="188099"/>
                  </a:lnTo>
                  <a:lnTo>
                    <a:pt x="95872" y="187083"/>
                  </a:lnTo>
                  <a:lnTo>
                    <a:pt x="95834" y="186067"/>
                  </a:lnTo>
                  <a:lnTo>
                    <a:pt x="95554" y="184924"/>
                  </a:lnTo>
                  <a:lnTo>
                    <a:pt x="95643" y="184162"/>
                  </a:lnTo>
                  <a:lnTo>
                    <a:pt x="95872" y="183654"/>
                  </a:lnTo>
                  <a:lnTo>
                    <a:pt x="96837" y="184289"/>
                  </a:lnTo>
                  <a:lnTo>
                    <a:pt x="97739" y="184543"/>
                  </a:lnTo>
                  <a:lnTo>
                    <a:pt x="98564" y="184543"/>
                  </a:lnTo>
                  <a:lnTo>
                    <a:pt x="98755" y="184289"/>
                  </a:lnTo>
                  <a:lnTo>
                    <a:pt x="98844" y="183654"/>
                  </a:lnTo>
                  <a:lnTo>
                    <a:pt x="98729" y="183146"/>
                  </a:lnTo>
                  <a:lnTo>
                    <a:pt x="98564" y="182638"/>
                  </a:lnTo>
                  <a:lnTo>
                    <a:pt x="98145" y="181876"/>
                  </a:lnTo>
                  <a:lnTo>
                    <a:pt x="97942" y="180987"/>
                  </a:lnTo>
                  <a:lnTo>
                    <a:pt x="98361" y="180606"/>
                  </a:lnTo>
                  <a:lnTo>
                    <a:pt x="98767" y="179971"/>
                  </a:lnTo>
                  <a:lnTo>
                    <a:pt x="99047" y="179717"/>
                  </a:lnTo>
                  <a:lnTo>
                    <a:pt x="99047" y="179336"/>
                  </a:lnTo>
                  <a:lnTo>
                    <a:pt x="98767" y="178955"/>
                  </a:lnTo>
                  <a:lnTo>
                    <a:pt x="99606" y="178600"/>
                  </a:lnTo>
                  <a:lnTo>
                    <a:pt x="99606" y="178955"/>
                  </a:lnTo>
                  <a:lnTo>
                    <a:pt x="99745" y="178955"/>
                  </a:lnTo>
                  <a:lnTo>
                    <a:pt x="100228" y="178333"/>
                  </a:lnTo>
                  <a:lnTo>
                    <a:pt x="100850" y="178066"/>
                  </a:lnTo>
                  <a:lnTo>
                    <a:pt x="100444" y="177812"/>
                  </a:lnTo>
                  <a:lnTo>
                    <a:pt x="98717" y="176669"/>
                  </a:lnTo>
                  <a:lnTo>
                    <a:pt x="98145" y="176288"/>
                  </a:lnTo>
                  <a:lnTo>
                    <a:pt x="98425" y="175780"/>
                  </a:lnTo>
                  <a:lnTo>
                    <a:pt x="98920" y="175526"/>
                  </a:lnTo>
                  <a:lnTo>
                    <a:pt x="99606" y="175272"/>
                  </a:lnTo>
                  <a:lnTo>
                    <a:pt x="101688" y="175272"/>
                  </a:lnTo>
                  <a:lnTo>
                    <a:pt x="101409" y="175018"/>
                  </a:lnTo>
                  <a:lnTo>
                    <a:pt x="101142" y="174764"/>
                  </a:lnTo>
                  <a:lnTo>
                    <a:pt x="101079" y="174637"/>
                  </a:lnTo>
                  <a:lnTo>
                    <a:pt x="100965" y="174383"/>
                  </a:lnTo>
                  <a:lnTo>
                    <a:pt x="100876" y="173240"/>
                  </a:lnTo>
                  <a:lnTo>
                    <a:pt x="101028" y="172351"/>
                  </a:lnTo>
                  <a:lnTo>
                    <a:pt x="101066" y="172097"/>
                  </a:lnTo>
                  <a:lnTo>
                    <a:pt x="101015" y="171589"/>
                  </a:lnTo>
                  <a:lnTo>
                    <a:pt x="100914" y="171335"/>
                  </a:lnTo>
                  <a:lnTo>
                    <a:pt x="100647" y="171081"/>
                  </a:lnTo>
                  <a:lnTo>
                    <a:pt x="100850" y="170954"/>
                  </a:lnTo>
                  <a:lnTo>
                    <a:pt x="101066" y="170827"/>
                  </a:lnTo>
                  <a:lnTo>
                    <a:pt x="101206" y="170573"/>
                  </a:lnTo>
                  <a:lnTo>
                    <a:pt x="101460" y="170065"/>
                  </a:lnTo>
                  <a:lnTo>
                    <a:pt x="101638" y="169557"/>
                  </a:lnTo>
                  <a:lnTo>
                    <a:pt x="101777" y="169176"/>
                  </a:lnTo>
                  <a:lnTo>
                    <a:pt x="102108" y="168287"/>
                  </a:lnTo>
                  <a:lnTo>
                    <a:pt x="102209" y="168160"/>
                  </a:lnTo>
                  <a:lnTo>
                    <a:pt x="102412" y="167906"/>
                  </a:lnTo>
                  <a:lnTo>
                    <a:pt x="102717" y="167525"/>
                  </a:lnTo>
                  <a:lnTo>
                    <a:pt x="103085" y="165874"/>
                  </a:lnTo>
                  <a:lnTo>
                    <a:pt x="103136" y="165620"/>
                  </a:lnTo>
                  <a:lnTo>
                    <a:pt x="103555" y="164985"/>
                  </a:lnTo>
                  <a:lnTo>
                    <a:pt x="103593" y="164858"/>
                  </a:lnTo>
                  <a:lnTo>
                    <a:pt x="103759" y="164350"/>
                  </a:lnTo>
                  <a:lnTo>
                    <a:pt x="104190" y="163969"/>
                  </a:lnTo>
                  <a:close/>
                </a:path>
                <a:path w="2075815" h="271779">
                  <a:moveTo>
                    <a:pt x="179793" y="188760"/>
                  </a:moveTo>
                  <a:lnTo>
                    <a:pt x="179387" y="188633"/>
                  </a:lnTo>
                  <a:lnTo>
                    <a:pt x="178828" y="188506"/>
                  </a:lnTo>
                  <a:lnTo>
                    <a:pt x="178142" y="188506"/>
                  </a:lnTo>
                  <a:lnTo>
                    <a:pt x="177304" y="187236"/>
                  </a:lnTo>
                  <a:lnTo>
                    <a:pt x="177088" y="186855"/>
                  </a:lnTo>
                  <a:lnTo>
                    <a:pt x="176999" y="186601"/>
                  </a:lnTo>
                  <a:lnTo>
                    <a:pt x="176961" y="186347"/>
                  </a:lnTo>
                  <a:lnTo>
                    <a:pt x="177101" y="186220"/>
                  </a:lnTo>
                  <a:lnTo>
                    <a:pt x="177520" y="186220"/>
                  </a:lnTo>
                  <a:lnTo>
                    <a:pt x="177927" y="186474"/>
                  </a:lnTo>
                  <a:lnTo>
                    <a:pt x="178066" y="186601"/>
                  </a:lnTo>
                  <a:lnTo>
                    <a:pt x="178282" y="186347"/>
                  </a:lnTo>
                  <a:lnTo>
                    <a:pt x="178346" y="186220"/>
                  </a:lnTo>
                  <a:lnTo>
                    <a:pt x="178549" y="185839"/>
                  </a:lnTo>
                  <a:lnTo>
                    <a:pt x="177927" y="185204"/>
                  </a:lnTo>
                  <a:lnTo>
                    <a:pt x="177304" y="184315"/>
                  </a:lnTo>
                  <a:lnTo>
                    <a:pt x="176898" y="183680"/>
                  </a:lnTo>
                  <a:lnTo>
                    <a:pt x="176720" y="183172"/>
                  </a:lnTo>
                  <a:lnTo>
                    <a:pt x="176682" y="182410"/>
                  </a:lnTo>
                  <a:lnTo>
                    <a:pt x="176123" y="182410"/>
                  </a:lnTo>
                  <a:lnTo>
                    <a:pt x="175983" y="182333"/>
                  </a:lnTo>
                  <a:lnTo>
                    <a:pt x="175983" y="186601"/>
                  </a:lnTo>
                  <a:lnTo>
                    <a:pt x="175856" y="186601"/>
                  </a:lnTo>
                  <a:lnTo>
                    <a:pt x="175437" y="186474"/>
                  </a:lnTo>
                  <a:lnTo>
                    <a:pt x="175577" y="186474"/>
                  </a:lnTo>
                  <a:lnTo>
                    <a:pt x="175653" y="186220"/>
                  </a:lnTo>
                  <a:lnTo>
                    <a:pt x="175920" y="186474"/>
                  </a:lnTo>
                  <a:lnTo>
                    <a:pt x="175983" y="186601"/>
                  </a:lnTo>
                  <a:lnTo>
                    <a:pt x="175983" y="182333"/>
                  </a:lnTo>
                  <a:lnTo>
                    <a:pt x="175717" y="182156"/>
                  </a:lnTo>
                  <a:lnTo>
                    <a:pt x="175437" y="181394"/>
                  </a:lnTo>
                  <a:lnTo>
                    <a:pt x="175018" y="180886"/>
                  </a:lnTo>
                  <a:lnTo>
                    <a:pt x="174472" y="180632"/>
                  </a:lnTo>
                  <a:lnTo>
                    <a:pt x="173774" y="180632"/>
                  </a:lnTo>
                  <a:lnTo>
                    <a:pt x="173875" y="179870"/>
                  </a:lnTo>
                  <a:lnTo>
                    <a:pt x="173786" y="179108"/>
                  </a:lnTo>
                  <a:lnTo>
                    <a:pt x="173634" y="178473"/>
                  </a:lnTo>
                  <a:lnTo>
                    <a:pt x="173024" y="177457"/>
                  </a:lnTo>
                  <a:lnTo>
                    <a:pt x="173075" y="176695"/>
                  </a:lnTo>
                  <a:lnTo>
                    <a:pt x="172808" y="176314"/>
                  </a:lnTo>
                  <a:lnTo>
                    <a:pt x="172110" y="176060"/>
                  </a:lnTo>
                  <a:lnTo>
                    <a:pt x="171284" y="176060"/>
                  </a:lnTo>
                  <a:lnTo>
                    <a:pt x="170446" y="175806"/>
                  </a:lnTo>
                  <a:lnTo>
                    <a:pt x="170180" y="175552"/>
                  </a:lnTo>
                  <a:lnTo>
                    <a:pt x="170243" y="174790"/>
                  </a:lnTo>
                  <a:lnTo>
                    <a:pt x="170662" y="173901"/>
                  </a:lnTo>
                  <a:lnTo>
                    <a:pt x="170243" y="173774"/>
                  </a:lnTo>
                  <a:lnTo>
                    <a:pt x="170141" y="173647"/>
                  </a:lnTo>
                  <a:lnTo>
                    <a:pt x="170027" y="171615"/>
                  </a:lnTo>
                  <a:lnTo>
                    <a:pt x="169951" y="171488"/>
                  </a:lnTo>
                  <a:lnTo>
                    <a:pt x="169608" y="170980"/>
                  </a:lnTo>
                  <a:lnTo>
                    <a:pt x="168935" y="169964"/>
                  </a:lnTo>
                  <a:lnTo>
                    <a:pt x="168783" y="169964"/>
                  </a:lnTo>
                  <a:lnTo>
                    <a:pt x="168376" y="169837"/>
                  </a:lnTo>
                  <a:lnTo>
                    <a:pt x="167754" y="170218"/>
                  </a:lnTo>
                  <a:lnTo>
                    <a:pt x="166916" y="170980"/>
                  </a:lnTo>
                  <a:lnTo>
                    <a:pt x="166801" y="170218"/>
                  </a:lnTo>
                  <a:lnTo>
                    <a:pt x="166560" y="169329"/>
                  </a:lnTo>
                  <a:lnTo>
                    <a:pt x="166293" y="168948"/>
                  </a:lnTo>
                  <a:lnTo>
                    <a:pt x="165887" y="168567"/>
                  </a:lnTo>
                  <a:lnTo>
                    <a:pt x="165887" y="193840"/>
                  </a:lnTo>
                  <a:lnTo>
                    <a:pt x="165608" y="194094"/>
                  </a:lnTo>
                  <a:lnTo>
                    <a:pt x="165328" y="194475"/>
                  </a:lnTo>
                  <a:lnTo>
                    <a:pt x="165061" y="195110"/>
                  </a:lnTo>
                  <a:lnTo>
                    <a:pt x="164934" y="196253"/>
                  </a:lnTo>
                  <a:lnTo>
                    <a:pt x="164833" y="196634"/>
                  </a:lnTo>
                  <a:lnTo>
                    <a:pt x="163741" y="197650"/>
                  </a:lnTo>
                  <a:lnTo>
                    <a:pt x="162140" y="199682"/>
                  </a:lnTo>
                  <a:lnTo>
                    <a:pt x="162839" y="200190"/>
                  </a:lnTo>
                  <a:lnTo>
                    <a:pt x="162839" y="200571"/>
                  </a:lnTo>
                  <a:lnTo>
                    <a:pt x="162140" y="200952"/>
                  </a:lnTo>
                  <a:lnTo>
                    <a:pt x="160693" y="201841"/>
                  </a:lnTo>
                  <a:lnTo>
                    <a:pt x="156527" y="201333"/>
                  </a:lnTo>
                  <a:lnTo>
                    <a:pt x="156400" y="201841"/>
                  </a:lnTo>
                  <a:lnTo>
                    <a:pt x="156044" y="202095"/>
                  </a:lnTo>
                  <a:lnTo>
                    <a:pt x="155498" y="202222"/>
                  </a:lnTo>
                  <a:lnTo>
                    <a:pt x="154673" y="202222"/>
                  </a:lnTo>
                  <a:lnTo>
                    <a:pt x="154254" y="202603"/>
                  </a:lnTo>
                  <a:lnTo>
                    <a:pt x="153276" y="202349"/>
                  </a:lnTo>
                  <a:lnTo>
                    <a:pt x="152793" y="202222"/>
                  </a:lnTo>
                  <a:lnTo>
                    <a:pt x="152107" y="201968"/>
                  </a:lnTo>
                  <a:lnTo>
                    <a:pt x="151549" y="201968"/>
                  </a:lnTo>
                  <a:lnTo>
                    <a:pt x="151130" y="202222"/>
                  </a:lnTo>
                  <a:lnTo>
                    <a:pt x="149885" y="202349"/>
                  </a:lnTo>
                  <a:lnTo>
                    <a:pt x="148628" y="202222"/>
                  </a:lnTo>
                  <a:lnTo>
                    <a:pt x="147662" y="202222"/>
                  </a:lnTo>
                  <a:lnTo>
                    <a:pt x="146977" y="202349"/>
                  </a:lnTo>
                  <a:lnTo>
                    <a:pt x="146558" y="202857"/>
                  </a:lnTo>
                  <a:lnTo>
                    <a:pt x="146138" y="202730"/>
                  </a:lnTo>
                  <a:lnTo>
                    <a:pt x="145732" y="202603"/>
                  </a:lnTo>
                  <a:lnTo>
                    <a:pt x="145313" y="202349"/>
                  </a:lnTo>
                  <a:lnTo>
                    <a:pt x="145110" y="202222"/>
                  </a:lnTo>
                  <a:lnTo>
                    <a:pt x="144678" y="202095"/>
                  </a:lnTo>
                  <a:lnTo>
                    <a:pt x="144208" y="202095"/>
                  </a:lnTo>
                  <a:lnTo>
                    <a:pt x="143649" y="202349"/>
                  </a:lnTo>
                  <a:lnTo>
                    <a:pt x="143167" y="202349"/>
                  </a:lnTo>
                  <a:lnTo>
                    <a:pt x="143027" y="202222"/>
                  </a:lnTo>
                  <a:lnTo>
                    <a:pt x="142062" y="202730"/>
                  </a:lnTo>
                  <a:lnTo>
                    <a:pt x="140665" y="202730"/>
                  </a:lnTo>
                  <a:lnTo>
                    <a:pt x="138874" y="202222"/>
                  </a:lnTo>
                  <a:lnTo>
                    <a:pt x="136309" y="203365"/>
                  </a:lnTo>
                  <a:lnTo>
                    <a:pt x="135686" y="203238"/>
                  </a:lnTo>
                  <a:lnTo>
                    <a:pt x="135128" y="202857"/>
                  </a:lnTo>
                  <a:lnTo>
                    <a:pt x="135267" y="202857"/>
                  </a:lnTo>
                  <a:lnTo>
                    <a:pt x="135343" y="202349"/>
                  </a:lnTo>
                  <a:lnTo>
                    <a:pt x="136169" y="201587"/>
                  </a:lnTo>
                  <a:lnTo>
                    <a:pt x="135343" y="201079"/>
                  </a:lnTo>
                  <a:lnTo>
                    <a:pt x="135128" y="200571"/>
                  </a:lnTo>
                  <a:lnTo>
                    <a:pt x="135534" y="200317"/>
                  </a:lnTo>
                  <a:lnTo>
                    <a:pt x="136588" y="199936"/>
                  </a:lnTo>
                  <a:lnTo>
                    <a:pt x="137414" y="199555"/>
                  </a:lnTo>
                  <a:lnTo>
                    <a:pt x="137274" y="198666"/>
                  </a:lnTo>
                  <a:lnTo>
                    <a:pt x="136512" y="198412"/>
                  </a:lnTo>
                  <a:lnTo>
                    <a:pt x="135128" y="198666"/>
                  </a:lnTo>
                  <a:lnTo>
                    <a:pt x="135064" y="198412"/>
                  </a:lnTo>
                  <a:lnTo>
                    <a:pt x="135051" y="198031"/>
                  </a:lnTo>
                  <a:lnTo>
                    <a:pt x="135267" y="197523"/>
                  </a:lnTo>
                  <a:lnTo>
                    <a:pt x="135953" y="196761"/>
                  </a:lnTo>
                  <a:lnTo>
                    <a:pt x="136093" y="196761"/>
                  </a:lnTo>
                  <a:lnTo>
                    <a:pt x="136385" y="196634"/>
                  </a:lnTo>
                  <a:lnTo>
                    <a:pt x="137553" y="195872"/>
                  </a:lnTo>
                  <a:lnTo>
                    <a:pt x="137833" y="195745"/>
                  </a:lnTo>
                  <a:lnTo>
                    <a:pt x="136855" y="194983"/>
                  </a:lnTo>
                  <a:lnTo>
                    <a:pt x="136588" y="194094"/>
                  </a:lnTo>
                  <a:lnTo>
                    <a:pt x="137007" y="193332"/>
                  </a:lnTo>
                  <a:lnTo>
                    <a:pt x="136893" y="192824"/>
                  </a:lnTo>
                  <a:lnTo>
                    <a:pt x="136791" y="192570"/>
                  </a:lnTo>
                  <a:lnTo>
                    <a:pt x="136588" y="192189"/>
                  </a:lnTo>
                  <a:lnTo>
                    <a:pt x="136334" y="191808"/>
                  </a:lnTo>
                  <a:lnTo>
                    <a:pt x="136245" y="190411"/>
                  </a:lnTo>
                  <a:lnTo>
                    <a:pt x="135953" y="189141"/>
                  </a:lnTo>
                  <a:lnTo>
                    <a:pt x="135343" y="188125"/>
                  </a:lnTo>
                  <a:lnTo>
                    <a:pt x="135128" y="186855"/>
                  </a:lnTo>
                  <a:lnTo>
                    <a:pt x="137414" y="182410"/>
                  </a:lnTo>
                  <a:lnTo>
                    <a:pt x="138658" y="180759"/>
                  </a:lnTo>
                  <a:lnTo>
                    <a:pt x="139077" y="179870"/>
                  </a:lnTo>
                  <a:lnTo>
                    <a:pt x="139560" y="179235"/>
                  </a:lnTo>
                  <a:lnTo>
                    <a:pt x="140119" y="179108"/>
                  </a:lnTo>
                  <a:lnTo>
                    <a:pt x="140208" y="178346"/>
                  </a:lnTo>
                  <a:lnTo>
                    <a:pt x="140322" y="175806"/>
                  </a:lnTo>
                  <a:lnTo>
                    <a:pt x="140449" y="174790"/>
                  </a:lnTo>
                  <a:lnTo>
                    <a:pt x="140322" y="173647"/>
                  </a:lnTo>
                  <a:lnTo>
                    <a:pt x="139903" y="172758"/>
                  </a:lnTo>
                  <a:lnTo>
                    <a:pt x="141579" y="171488"/>
                  </a:lnTo>
                  <a:lnTo>
                    <a:pt x="144272" y="172250"/>
                  </a:lnTo>
                  <a:lnTo>
                    <a:pt x="147180" y="173266"/>
                  </a:lnTo>
                  <a:lnTo>
                    <a:pt x="147878" y="174028"/>
                  </a:lnTo>
                  <a:lnTo>
                    <a:pt x="148704" y="174536"/>
                  </a:lnTo>
                  <a:lnTo>
                    <a:pt x="149669" y="175044"/>
                  </a:lnTo>
                  <a:lnTo>
                    <a:pt x="151130" y="175425"/>
                  </a:lnTo>
                  <a:lnTo>
                    <a:pt x="152577" y="176060"/>
                  </a:lnTo>
                  <a:lnTo>
                    <a:pt x="153835" y="177076"/>
                  </a:lnTo>
                  <a:lnTo>
                    <a:pt x="154990" y="178473"/>
                  </a:lnTo>
                  <a:lnTo>
                    <a:pt x="155841" y="179362"/>
                  </a:lnTo>
                  <a:lnTo>
                    <a:pt x="156464" y="180378"/>
                  </a:lnTo>
                  <a:lnTo>
                    <a:pt x="156743" y="181013"/>
                  </a:lnTo>
                  <a:lnTo>
                    <a:pt x="157568" y="181267"/>
                  </a:lnTo>
                  <a:lnTo>
                    <a:pt x="165887" y="193840"/>
                  </a:lnTo>
                  <a:lnTo>
                    <a:pt x="165887" y="168567"/>
                  </a:lnTo>
                  <a:lnTo>
                    <a:pt x="165671" y="168186"/>
                  </a:lnTo>
                  <a:lnTo>
                    <a:pt x="165112" y="167678"/>
                  </a:lnTo>
                  <a:lnTo>
                    <a:pt x="165036" y="167424"/>
                  </a:lnTo>
                  <a:lnTo>
                    <a:pt x="164922" y="166916"/>
                  </a:lnTo>
                  <a:lnTo>
                    <a:pt x="165061" y="166027"/>
                  </a:lnTo>
                  <a:lnTo>
                    <a:pt x="164922" y="165900"/>
                  </a:lnTo>
                  <a:lnTo>
                    <a:pt x="164642" y="165646"/>
                  </a:lnTo>
                  <a:lnTo>
                    <a:pt x="163804" y="165900"/>
                  </a:lnTo>
                  <a:lnTo>
                    <a:pt x="162966" y="165773"/>
                  </a:lnTo>
                  <a:lnTo>
                    <a:pt x="160883" y="164376"/>
                  </a:lnTo>
                  <a:lnTo>
                    <a:pt x="159867" y="163741"/>
                  </a:lnTo>
                  <a:lnTo>
                    <a:pt x="159156" y="161836"/>
                  </a:lnTo>
                  <a:lnTo>
                    <a:pt x="158254" y="160693"/>
                  </a:lnTo>
                  <a:lnTo>
                    <a:pt x="157149" y="160185"/>
                  </a:lnTo>
                  <a:lnTo>
                    <a:pt x="156997" y="159423"/>
                  </a:lnTo>
                  <a:lnTo>
                    <a:pt x="156946" y="158788"/>
                  </a:lnTo>
                  <a:lnTo>
                    <a:pt x="156946" y="157899"/>
                  </a:lnTo>
                  <a:lnTo>
                    <a:pt x="156806" y="157264"/>
                  </a:lnTo>
                  <a:lnTo>
                    <a:pt x="156248" y="156756"/>
                  </a:lnTo>
                  <a:lnTo>
                    <a:pt x="155282" y="156502"/>
                  </a:lnTo>
                  <a:lnTo>
                    <a:pt x="154863" y="157137"/>
                  </a:lnTo>
                  <a:lnTo>
                    <a:pt x="154254" y="157899"/>
                  </a:lnTo>
                  <a:lnTo>
                    <a:pt x="152450" y="157010"/>
                  </a:lnTo>
                  <a:lnTo>
                    <a:pt x="152107" y="156883"/>
                  </a:lnTo>
                  <a:lnTo>
                    <a:pt x="151955" y="156756"/>
                  </a:lnTo>
                  <a:lnTo>
                    <a:pt x="149479" y="155613"/>
                  </a:lnTo>
                  <a:lnTo>
                    <a:pt x="148285" y="154851"/>
                  </a:lnTo>
                  <a:lnTo>
                    <a:pt x="148082" y="154724"/>
                  </a:lnTo>
                  <a:lnTo>
                    <a:pt x="147802" y="153962"/>
                  </a:lnTo>
                  <a:lnTo>
                    <a:pt x="147180" y="154216"/>
                  </a:lnTo>
                  <a:lnTo>
                    <a:pt x="146558" y="154597"/>
                  </a:lnTo>
                  <a:lnTo>
                    <a:pt x="145796" y="154851"/>
                  </a:lnTo>
                  <a:lnTo>
                    <a:pt x="145529" y="154851"/>
                  </a:lnTo>
                  <a:lnTo>
                    <a:pt x="145237" y="154724"/>
                  </a:lnTo>
                  <a:lnTo>
                    <a:pt x="145021" y="154216"/>
                  </a:lnTo>
                  <a:lnTo>
                    <a:pt x="144932" y="153962"/>
                  </a:lnTo>
                  <a:lnTo>
                    <a:pt x="144678" y="152946"/>
                  </a:lnTo>
                  <a:lnTo>
                    <a:pt x="142887" y="152057"/>
                  </a:lnTo>
                  <a:lnTo>
                    <a:pt x="140881" y="151549"/>
                  </a:lnTo>
                  <a:lnTo>
                    <a:pt x="135064" y="151549"/>
                  </a:lnTo>
                  <a:lnTo>
                    <a:pt x="131533" y="152819"/>
                  </a:lnTo>
                  <a:lnTo>
                    <a:pt x="131356" y="152958"/>
                  </a:lnTo>
                  <a:lnTo>
                    <a:pt x="131356" y="225082"/>
                  </a:lnTo>
                  <a:lnTo>
                    <a:pt x="131241" y="225463"/>
                  </a:lnTo>
                  <a:lnTo>
                    <a:pt x="130149" y="225717"/>
                  </a:lnTo>
                  <a:lnTo>
                    <a:pt x="129590" y="225082"/>
                  </a:lnTo>
                  <a:lnTo>
                    <a:pt x="129489" y="224828"/>
                  </a:lnTo>
                  <a:lnTo>
                    <a:pt x="129514" y="223431"/>
                  </a:lnTo>
                  <a:lnTo>
                    <a:pt x="129933" y="223304"/>
                  </a:lnTo>
                  <a:lnTo>
                    <a:pt x="130759" y="223431"/>
                  </a:lnTo>
                  <a:lnTo>
                    <a:pt x="131254" y="224320"/>
                  </a:lnTo>
                  <a:lnTo>
                    <a:pt x="131356" y="225082"/>
                  </a:lnTo>
                  <a:lnTo>
                    <a:pt x="131356" y="152958"/>
                  </a:lnTo>
                  <a:lnTo>
                    <a:pt x="128066" y="155486"/>
                  </a:lnTo>
                  <a:lnTo>
                    <a:pt x="127558" y="156883"/>
                  </a:lnTo>
                  <a:lnTo>
                    <a:pt x="127317" y="157899"/>
                  </a:lnTo>
                  <a:lnTo>
                    <a:pt x="127241" y="159423"/>
                  </a:lnTo>
                  <a:lnTo>
                    <a:pt x="127660" y="159169"/>
                  </a:lnTo>
                  <a:lnTo>
                    <a:pt x="128066" y="158788"/>
                  </a:lnTo>
                  <a:lnTo>
                    <a:pt x="128485" y="159169"/>
                  </a:lnTo>
                  <a:lnTo>
                    <a:pt x="128549" y="159931"/>
                  </a:lnTo>
                  <a:lnTo>
                    <a:pt x="127863" y="160693"/>
                  </a:lnTo>
                  <a:lnTo>
                    <a:pt x="125984" y="162090"/>
                  </a:lnTo>
                  <a:lnTo>
                    <a:pt x="124955" y="164630"/>
                  </a:lnTo>
                  <a:lnTo>
                    <a:pt x="123901" y="166916"/>
                  </a:lnTo>
                  <a:lnTo>
                    <a:pt x="124053" y="167170"/>
                  </a:lnTo>
                  <a:lnTo>
                    <a:pt x="124396" y="167424"/>
                  </a:lnTo>
                  <a:lnTo>
                    <a:pt x="124955" y="167678"/>
                  </a:lnTo>
                  <a:lnTo>
                    <a:pt x="126199" y="168186"/>
                  </a:lnTo>
                  <a:lnTo>
                    <a:pt x="126885" y="168313"/>
                  </a:lnTo>
                  <a:lnTo>
                    <a:pt x="127368" y="168948"/>
                  </a:lnTo>
                  <a:lnTo>
                    <a:pt x="127482" y="169329"/>
                  </a:lnTo>
                  <a:lnTo>
                    <a:pt x="127596" y="170218"/>
                  </a:lnTo>
                  <a:lnTo>
                    <a:pt x="126822" y="174117"/>
                  </a:lnTo>
                  <a:lnTo>
                    <a:pt x="126822" y="248704"/>
                  </a:lnTo>
                  <a:lnTo>
                    <a:pt x="126199" y="249339"/>
                  </a:lnTo>
                  <a:lnTo>
                    <a:pt x="125564" y="248958"/>
                  </a:lnTo>
                  <a:lnTo>
                    <a:pt x="125145" y="248831"/>
                  </a:lnTo>
                  <a:lnTo>
                    <a:pt x="125145" y="248577"/>
                  </a:lnTo>
                  <a:lnTo>
                    <a:pt x="125984" y="248577"/>
                  </a:lnTo>
                  <a:lnTo>
                    <a:pt x="126822" y="248704"/>
                  </a:lnTo>
                  <a:lnTo>
                    <a:pt x="126822" y="174117"/>
                  </a:lnTo>
                  <a:lnTo>
                    <a:pt x="124955" y="183489"/>
                  </a:lnTo>
                  <a:lnTo>
                    <a:pt x="124955" y="242735"/>
                  </a:lnTo>
                  <a:lnTo>
                    <a:pt x="124955" y="243497"/>
                  </a:lnTo>
                  <a:lnTo>
                    <a:pt x="124396" y="243116"/>
                  </a:lnTo>
                  <a:lnTo>
                    <a:pt x="124396" y="242862"/>
                  </a:lnTo>
                  <a:lnTo>
                    <a:pt x="124955" y="242735"/>
                  </a:lnTo>
                  <a:lnTo>
                    <a:pt x="124955" y="183489"/>
                  </a:lnTo>
                  <a:lnTo>
                    <a:pt x="124790" y="184315"/>
                  </a:lnTo>
                  <a:lnTo>
                    <a:pt x="124053" y="187617"/>
                  </a:lnTo>
                  <a:lnTo>
                    <a:pt x="123482" y="191554"/>
                  </a:lnTo>
                  <a:lnTo>
                    <a:pt x="123266" y="195491"/>
                  </a:lnTo>
                  <a:lnTo>
                    <a:pt x="122478" y="198412"/>
                  </a:lnTo>
                  <a:lnTo>
                    <a:pt x="121970" y="201587"/>
                  </a:lnTo>
                  <a:lnTo>
                    <a:pt x="121869" y="202349"/>
                  </a:lnTo>
                  <a:lnTo>
                    <a:pt x="121627" y="205524"/>
                  </a:lnTo>
                  <a:lnTo>
                    <a:pt x="120929" y="208064"/>
                  </a:lnTo>
                  <a:lnTo>
                    <a:pt x="120256" y="211112"/>
                  </a:lnTo>
                  <a:lnTo>
                    <a:pt x="118300" y="222415"/>
                  </a:lnTo>
                  <a:lnTo>
                    <a:pt x="117055" y="227749"/>
                  </a:lnTo>
                  <a:lnTo>
                    <a:pt x="116992" y="230035"/>
                  </a:lnTo>
                  <a:lnTo>
                    <a:pt x="115849" y="234226"/>
                  </a:lnTo>
                  <a:lnTo>
                    <a:pt x="114820" y="239941"/>
                  </a:lnTo>
                  <a:lnTo>
                    <a:pt x="114439" y="242354"/>
                  </a:lnTo>
                  <a:lnTo>
                    <a:pt x="113728" y="245402"/>
                  </a:lnTo>
                  <a:lnTo>
                    <a:pt x="112903" y="247942"/>
                  </a:lnTo>
                  <a:lnTo>
                    <a:pt x="112687" y="249593"/>
                  </a:lnTo>
                  <a:lnTo>
                    <a:pt x="112064" y="251244"/>
                  </a:lnTo>
                  <a:lnTo>
                    <a:pt x="111658" y="252768"/>
                  </a:lnTo>
                  <a:lnTo>
                    <a:pt x="111518" y="253911"/>
                  </a:lnTo>
                  <a:lnTo>
                    <a:pt x="111658" y="254546"/>
                  </a:lnTo>
                  <a:lnTo>
                    <a:pt x="111086" y="255435"/>
                  </a:lnTo>
                  <a:lnTo>
                    <a:pt x="110959" y="256451"/>
                  </a:lnTo>
                  <a:lnTo>
                    <a:pt x="111150" y="257340"/>
                  </a:lnTo>
                  <a:lnTo>
                    <a:pt x="111112" y="257848"/>
                  </a:lnTo>
                  <a:lnTo>
                    <a:pt x="110617" y="258356"/>
                  </a:lnTo>
                  <a:lnTo>
                    <a:pt x="110401" y="258737"/>
                  </a:lnTo>
                  <a:lnTo>
                    <a:pt x="110337" y="259372"/>
                  </a:lnTo>
                  <a:lnTo>
                    <a:pt x="110413" y="259499"/>
                  </a:lnTo>
                  <a:lnTo>
                    <a:pt x="111239" y="259880"/>
                  </a:lnTo>
                  <a:lnTo>
                    <a:pt x="111721" y="260007"/>
                  </a:lnTo>
                  <a:lnTo>
                    <a:pt x="111861" y="260134"/>
                  </a:lnTo>
                  <a:lnTo>
                    <a:pt x="112280" y="260769"/>
                  </a:lnTo>
                  <a:lnTo>
                    <a:pt x="112280" y="261785"/>
                  </a:lnTo>
                  <a:lnTo>
                    <a:pt x="112903" y="262420"/>
                  </a:lnTo>
                  <a:lnTo>
                    <a:pt x="113728" y="262928"/>
                  </a:lnTo>
                  <a:lnTo>
                    <a:pt x="114147" y="263309"/>
                  </a:lnTo>
                  <a:lnTo>
                    <a:pt x="114630" y="263436"/>
                  </a:lnTo>
                  <a:lnTo>
                    <a:pt x="115189" y="263436"/>
                  </a:lnTo>
                  <a:lnTo>
                    <a:pt x="115608" y="262801"/>
                  </a:lnTo>
                  <a:lnTo>
                    <a:pt x="116230" y="262420"/>
                  </a:lnTo>
                  <a:lnTo>
                    <a:pt x="117055" y="262420"/>
                  </a:lnTo>
                  <a:lnTo>
                    <a:pt x="118097" y="262674"/>
                  </a:lnTo>
                  <a:lnTo>
                    <a:pt x="118224" y="262674"/>
                  </a:lnTo>
                  <a:lnTo>
                    <a:pt x="118516" y="262420"/>
                  </a:lnTo>
                  <a:lnTo>
                    <a:pt x="118935" y="262039"/>
                  </a:lnTo>
                  <a:lnTo>
                    <a:pt x="118224" y="260515"/>
                  </a:lnTo>
                  <a:lnTo>
                    <a:pt x="118262" y="259245"/>
                  </a:lnTo>
                  <a:lnTo>
                    <a:pt x="118706" y="258737"/>
                  </a:lnTo>
                  <a:lnTo>
                    <a:pt x="119545" y="260261"/>
                  </a:lnTo>
                  <a:lnTo>
                    <a:pt x="120446" y="260896"/>
                  </a:lnTo>
                  <a:lnTo>
                    <a:pt x="121424" y="260769"/>
                  </a:lnTo>
                  <a:lnTo>
                    <a:pt x="121424" y="261404"/>
                  </a:lnTo>
                  <a:lnTo>
                    <a:pt x="121208" y="261785"/>
                  </a:lnTo>
                  <a:lnTo>
                    <a:pt x="122732" y="262166"/>
                  </a:lnTo>
                  <a:lnTo>
                    <a:pt x="123558" y="261785"/>
                  </a:lnTo>
                  <a:lnTo>
                    <a:pt x="123710" y="260769"/>
                  </a:lnTo>
                  <a:lnTo>
                    <a:pt x="124675" y="261277"/>
                  </a:lnTo>
                  <a:lnTo>
                    <a:pt x="125145" y="261023"/>
                  </a:lnTo>
                  <a:lnTo>
                    <a:pt x="125145" y="260769"/>
                  </a:lnTo>
                  <a:lnTo>
                    <a:pt x="125044" y="259245"/>
                  </a:lnTo>
                  <a:lnTo>
                    <a:pt x="124879" y="258864"/>
                  </a:lnTo>
                  <a:lnTo>
                    <a:pt x="124739" y="258737"/>
                  </a:lnTo>
                  <a:lnTo>
                    <a:pt x="124320" y="258356"/>
                  </a:lnTo>
                  <a:lnTo>
                    <a:pt x="123494" y="257848"/>
                  </a:lnTo>
                  <a:lnTo>
                    <a:pt x="123228" y="257594"/>
                  </a:lnTo>
                  <a:lnTo>
                    <a:pt x="123075" y="257340"/>
                  </a:lnTo>
                  <a:lnTo>
                    <a:pt x="124536" y="256451"/>
                  </a:lnTo>
                  <a:lnTo>
                    <a:pt x="125082" y="256324"/>
                  </a:lnTo>
                  <a:lnTo>
                    <a:pt x="125641" y="256324"/>
                  </a:lnTo>
                  <a:lnTo>
                    <a:pt x="126199" y="256451"/>
                  </a:lnTo>
                  <a:lnTo>
                    <a:pt x="126339" y="256324"/>
                  </a:lnTo>
                  <a:lnTo>
                    <a:pt x="126784" y="255943"/>
                  </a:lnTo>
                  <a:lnTo>
                    <a:pt x="127711" y="255308"/>
                  </a:lnTo>
                  <a:lnTo>
                    <a:pt x="127863" y="255181"/>
                  </a:lnTo>
                  <a:lnTo>
                    <a:pt x="128270" y="254927"/>
                  </a:lnTo>
                  <a:lnTo>
                    <a:pt x="124536" y="252133"/>
                  </a:lnTo>
                  <a:lnTo>
                    <a:pt x="125082" y="250228"/>
                  </a:lnTo>
                  <a:lnTo>
                    <a:pt x="129933" y="249593"/>
                  </a:lnTo>
                  <a:lnTo>
                    <a:pt x="130048" y="249339"/>
                  </a:lnTo>
                  <a:lnTo>
                    <a:pt x="130225" y="248958"/>
                  </a:lnTo>
                  <a:lnTo>
                    <a:pt x="130327" y="248577"/>
                  </a:lnTo>
                  <a:lnTo>
                    <a:pt x="130276" y="248323"/>
                  </a:lnTo>
                  <a:lnTo>
                    <a:pt x="129730" y="248196"/>
                  </a:lnTo>
                  <a:lnTo>
                    <a:pt x="129171" y="247815"/>
                  </a:lnTo>
                  <a:lnTo>
                    <a:pt x="128612" y="247942"/>
                  </a:lnTo>
                  <a:lnTo>
                    <a:pt x="128066" y="248323"/>
                  </a:lnTo>
                  <a:lnTo>
                    <a:pt x="127660" y="247815"/>
                  </a:lnTo>
                  <a:lnTo>
                    <a:pt x="127584" y="247307"/>
                  </a:lnTo>
                  <a:lnTo>
                    <a:pt x="127863" y="246926"/>
                  </a:lnTo>
                  <a:lnTo>
                    <a:pt x="129514" y="246926"/>
                  </a:lnTo>
                  <a:lnTo>
                    <a:pt x="130759" y="246418"/>
                  </a:lnTo>
                  <a:lnTo>
                    <a:pt x="131457" y="245783"/>
                  </a:lnTo>
                  <a:lnTo>
                    <a:pt x="131597" y="245656"/>
                  </a:lnTo>
                  <a:lnTo>
                    <a:pt x="131597" y="245402"/>
                  </a:lnTo>
                  <a:lnTo>
                    <a:pt x="131597" y="244640"/>
                  </a:lnTo>
                  <a:lnTo>
                    <a:pt x="131483" y="243370"/>
                  </a:lnTo>
                  <a:lnTo>
                    <a:pt x="131368" y="242989"/>
                  </a:lnTo>
                  <a:lnTo>
                    <a:pt x="131292" y="242735"/>
                  </a:lnTo>
                  <a:lnTo>
                    <a:pt x="131178" y="242354"/>
                  </a:lnTo>
                  <a:lnTo>
                    <a:pt x="130340" y="241719"/>
                  </a:lnTo>
                  <a:lnTo>
                    <a:pt x="130340" y="243370"/>
                  </a:lnTo>
                  <a:lnTo>
                    <a:pt x="129438" y="244005"/>
                  </a:lnTo>
                  <a:lnTo>
                    <a:pt x="129324" y="244132"/>
                  </a:lnTo>
                  <a:lnTo>
                    <a:pt x="128485" y="244386"/>
                  </a:lnTo>
                  <a:lnTo>
                    <a:pt x="128270" y="244475"/>
                  </a:lnTo>
                  <a:lnTo>
                    <a:pt x="128270" y="245783"/>
                  </a:lnTo>
                  <a:lnTo>
                    <a:pt x="127863" y="245656"/>
                  </a:lnTo>
                  <a:lnTo>
                    <a:pt x="128003" y="245656"/>
                  </a:lnTo>
                  <a:lnTo>
                    <a:pt x="128066" y="245402"/>
                  </a:lnTo>
                  <a:lnTo>
                    <a:pt x="128193" y="245529"/>
                  </a:lnTo>
                  <a:lnTo>
                    <a:pt x="128270" y="245783"/>
                  </a:lnTo>
                  <a:lnTo>
                    <a:pt x="128270" y="244475"/>
                  </a:lnTo>
                  <a:lnTo>
                    <a:pt x="127863" y="244640"/>
                  </a:lnTo>
                  <a:lnTo>
                    <a:pt x="127863" y="243497"/>
                  </a:lnTo>
                  <a:lnTo>
                    <a:pt x="127863" y="243116"/>
                  </a:lnTo>
                  <a:lnTo>
                    <a:pt x="128485" y="243116"/>
                  </a:lnTo>
                  <a:lnTo>
                    <a:pt x="129095" y="242989"/>
                  </a:lnTo>
                  <a:lnTo>
                    <a:pt x="129654" y="242989"/>
                  </a:lnTo>
                  <a:lnTo>
                    <a:pt x="130073" y="243116"/>
                  </a:lnTo>
                  <a:lnTo>
                    <a:pt x="130340" y="243370"/>
                  </a:lnTo>
                  <a:lnTo>
                    <a:pt x="130340" y="241719"/>
                  </a:lnTo>
                  <a:lnTo>
                    <a:pt x="130606" y="241084"/>
                  </a:lnTo>
                  <a:lnTo>
                    <a:pt x="130708" y="240830"/>
                  </a:lnTo>
                  <a:lnTo>
                    <a:pt x="130759" y="240703"/>
                  </a:lnTo>
                  <a:lnTo>
                    <a:pt x="130898" y="239941"/>
                  </a:lnTo>
                  <a:lnTo>
                    <a:pt x="130759" y="239433"/>
                  </a:lnTo>
                  <a:lnTo>
                    <a:pt x="131241" y="238417"/>
                  </a:lnTo>
                  <a:lnTo>
                    <a:pt x="131546" y="237782"/>
                  </a:lnTo>
                  <a:lnTo>
                    <a:pt x="131584" y="237274"/>
                  </a:lnTo>
                  <a:lnTo>
                    <a:pt x="131533" y="236258"/>
                  </a:lnTo>
                  <a:lnTo>
                    <a:pt x="130683" y="235369"/>
                  </a:lnTo>
                  <a:lnTo>
                    <a:pt x="130568" y="235242"/>
                  </a:lnTo>
                  <a:lnTo>
                    <a:pt x="129730" y="235369"/>
                  </a:lnTo>
                  <a:lnTo>
                    <a:pt x="128968" y="234861"/>
                  </a:lnTo>
                  <a:lnTo>
                    <a:pt x="128333" y="233946"/>
                  </a:lnTo>
                  <a:lnTo>
                    <a:pt x="128333" y="238036"/>
                  </a:lnTo>
                  <a:lnTo>
                    <a:pt x="128270" y="241084"/>
                  </a:lnTo>
                  <a:lnTo>
                    <a:pt x="128066" y="240830"/>
                  </a:lnTo>
                  <a:lnTo>
                    <a:pt x="128193" y="240830"/>
                  </a:lnTo>
                  <a:lnTo>
                    <a:pt x="128270" y="241084"/>
                  </a:lnTo>
                  <a:lnTo>
                    <a:pt x="128270" y="237985"/>
                  </a:lnTo>
                  <a:lnTo>
                    <a:pt x="128066" y="237782"/>
                  </a:lnTo>
                  <a:lnTo>
                    <a:pt x="127660" y="237274"/>
                  </a:lnTo>
                  <a:lnTo>
                    <a:pt x="127927" y="237274"/>
                  </a:lnTo>
                  <a:lnTo>
                    <a:pt x="128193" y="237655"/>
                  </a:lnTo>
                  <a:lnTo>
                    <a:pt x="128333" y="238036"/>
                  </a:lnTo>
                  <a:lnTo>
                    <a:pt x="128333" y="233946"/>
                  </a:lnTo>
                  <a:lnTo>
                    <a:pt x="128689" y="233718"/>
                  </a:lnTo>
                  <a:lnTo>
                    <a:pt x="129171" y="233718"/>
                  </a:lnTo>
                  <a:lnTo>
                    <a:pt x="129730" y="233845"/>
                  </a:lnTo>
                  <a:lnTo>
                    <a:pt x="130340" y="234226"/>
                  </a:lnTo>
                  <a:lnTo>
                    <a:pt x="130975" y="234226"/>
                  </a:lnTo>
                  <a:lnTo>
                    <a:pt x="131813" y="233972"/>
                  </a:lnTo>
                  <a:lnTo>
                    <a:pt x="132359" y="233718"/>
                  </a:lnTo>
                  <a:lnTo>
                    <a:pt x="132638" y="233591"/>
                  </a:lnTo>
                  <a:lnTo>
                    <a:pt x="133197" y="233464"/>
                  </a:lnTo>
                  <a:lnTo>
                    <a:pt x="133464" y="233083"/>
                  </a:lnTo>
                  <a:lnTo>
                    <a:pt x="133464" y="232702"/>
                  </a:lnTo>
                  <a:lnTo>
                    <a:pt x="133464" y="232575"/>
                  </a:lnTo>
                  <a:lnTo>
                    <a:pt x="132778" y="232702"/>
                  </a:lnTo>
                  <a:lnTo>
                    <a:pt x="131876" y="232194"/>
                  </a:lnTo>
                  <a:lnTo>
                    <a:pt x="130759" y="231051"/>
                  </a:lnTo>
                  <a:lnTo>
                    <a:pt x="130759" y="230670"/>
                  </a:lnTo>
                  <a:lnTo>
                    <a:pt x="130898" y="230289"/>
                  </a:lnTo>
                  <a:lnTo>
                    <a:pt x="131178" y="230035"/>
                  </a:lnTo>
                  <a:lnTo>
                    <a:pt x="131813" y="229273"/>
                  </a:lnTo>
                  <a:lnTo>
                    <a:pt x="132486" y="228511"/>
                  </a:lnTo>
                  <a:lnTo>
                    <a:pt x="132842" y="227876"/>
                  </a:lnTo>
                  <a:lnTo>
                    <a:pt x="132842" y="227368"/>
                  </a:lnTo>
                  <a:lnTo>
                    <a:pt x="133261" y="227114"/>
                  </a:lnTo>
                  <a:lnTo>
                    <a:pt x="133946" y="227114"/>
                  </a:lnTo>
                  <a:lnTo>
                    <a:pt x="134162" y="226987"/>
                  </a:lnTo>
                  <a:lnTo>
                    <a:pt x="134289" y="226479"/>
                  </a:lnTo>
                  <a:lnTo>
                    <a:pt x="132143" y="226098"/>
                  </a:lnTo>
                  <a:lnTo>
                    <a:pt x="132016" y="226098"/>
                  </a:lnTo>
                  <a:lnTo>
                    <a:pt x="131737" y="225844"/>
                  </a:lnTo>
                  <a:lnTo>
                    <a:pt x="131737" y="225717"/>
                  </a:lnTo>
                  <a:lnTo>
                    <a:pt x="131826" y="225463"/>
                  </a:lnTo>
                  <a:lnTo>
                    <a:pt x="132016" y="225209"/>
                  </a:lnTo>
                  <a:lnTo>
                    <a:pt x="132638" y="225082"/>
                  </a:lnTo>
                  <a:lnTo>
                    <a:pt x="132905" y="224828"/>
                  </a:lnTo>
                  <a:lnTo>
                    <a:pt x="132778" y="224320"/>
                  </a:lnTo>
                  <a:lnTo>
                    <a:pt x="132219" y="223812"/>
                  </a:lnTo>
                  <a:lnTo>
                    <a:pt x="132638" y="223685"/>
                  </a:lnTo>
                  <a:lnTo>
                    <a:pt x="132981" y="223431"/>
                  </a:lnTo>
                  <a:lnTo>
                    <a:pt x="133121" y="223304"/>
                  </a:lnTo>
                  <a:lnTo>
                    <a:pt x="133261" y="223177"/>
                  </a:lnTo>
                  <a:lnTo>
                    <a:pt x="132295" y="222034"/>
                  </a:lnTo>
                  <a:lnTo>
                    <a:pt x="131953" y="221145"/>
                  </a:lnTo>
                  <a:lnTo>
                    <a:pt x="132219" y="220510"/>
                  </a:lnTo>
                  <a:lnTo>
                    <a:pt x="132080" y="219748"/>
                  </a:lnTo>
                  <a:lnTo>
                    <a:pt x="132562" y="219367"/>
                  </a:lnTo>
                  <a:lnTo>
                    <a:pt x="133680" y="218986"/>
                  </a:lnTo>
                  <a:lnTo>
                    <a:pt x="133743" y="220002"/>
                  </a:lnTo>
                  <a:lnTo>
                    <a:pt x="133883" y="220256"/>
                  </a:lnTo>
                  <a:lnTo>
                    <a:pt x="134442" y="220002"/>
                  </a:lnTo>
                  <a:lnTo>
                    <a:pt x="134924" y="219875"/>
                  </a:lnTo>
                  <a:lnTo>
                    <a:pt x="137896" y="219875"/>
                  </a:lnTo>
                  <a:lnTo>
                    <a:pt x="138734" y="219367"/>
                  </a:lnTo>
                  <a:lnTo>
                    <a:pt x="138976" y="218986"/>
                  </a:lnTo>
                  <a:lnTo>
                    <a:pt x="139293" y="218478"/>
                  </a:lnTo>
                  <a:lnTo>
                    <a:pt x="139979" y="218859"/>
                  </a:lnTo>
                  <a:lnTo>
                    <a:pt x="140665" y="218859"/>
                  </a:lnTo>
                  <a:lnTo>
                    <a:pt x="141363" y="218605"/>
                  </a:lnTo>
                  <a:lnTo>
                    <a:pt x="141782" y="219367"/>
                  </a:lnTo>
                  <a:lnTo>
                    <a:pt x="142405" y="219494"/>
                  </a:lnTo>
                  <a:lnTo>
                    <a:pt x="143230" y="218986"/>
                  </a:lnTo>
                  <a:lnTo>
                    <a:pt x="144005" y="218605"/>
                  </a:lnTo>
                  <a:lnTo>
                    <a:pt x="144259" y="218478"/>
                  </a:lnTo>
                  <a:lnTo>
                    <a:pt x="145529" y="217843"/>
                  </a:lnTo>
                  <a:lnTo>
                    <a:pt x="146202" y="218859"/>
                  </a:lnTo>
                  <a:lnTo>
                    <a:pt x="146837" y="219494"/>
                  </a:lnTo>
                  <a:lnTo>
                    <a:pt x="147383" y="219494"/>
                  </a:lnTo>
                  <a:lnTo>
                    <a:pt x="147523" y="219621"/>
                  </a:lnTo>
                  <a:lnTo>
                    <a:pt x="151955" y="216573"/>
                  </a:lnTo>
                  <a:lnTo>
                    <a:pt x="152374" y="217843"/>
                  </a:lnTo>
                  <a:lnTo>
                    <a:pt x="152793" y="218859"/>
                  </a:lnTo>
                  <a:lnTo>
                    <a:pt x="153200" y="219494"/>
                  </a:lnTo>
                  <a:lnTo>
                    <a:pt x="153619" y="219367"/>
                  </a:lnTo>
                  <a:lnTo>
                    <a:pt x="154444" y="216954"/>
                  </a:lnTo>
                  <a:lnTo>
                    <a:pt x="154597" y="216700"/>
                  </a:lnTo>
                  <a:lnTo>
                    <a:pt x="154762" y="216573"/>
                  </a:lnTo>
                  <a:lnTo>
                    <a:pt x="154940" y="216446"/>
                  </a:lnTo>
                  <a:lnTo>
                    <a:pt x="155498" y="216192"/>
                  </a:lnTo>
                  <a:lnTo>
                    <a:pt x="155625" y="215938"/>
                  </a:lnTo>
                  <a:lnTo>
                    <a:pt x="155867" y="216065"/>
                  </a:lnTo>
                  <a:lnTo>
                    <a:pt x="155981" y="216700"/>
                  </a:lnTo>
                  <a:lnTo>
                    <a:pt x="156108" y="216954"/>
                  </a:lnTo>
                  <a:lnTo>
                    <a:pt x="156108" y="217335"/>
                  </a:lnTo>
                  <a:lnTo>
                    <a:pt x="156667" y="217843"/>
                  </a:lnTo>
                  <a:lnTo>
                    <a:pt x="157416" y="217716"/>
                  </a:lnTo>
                  <a:lnTo>
                    <a:pt x="158394" y="216954"/>
                  </a:lnTo>
                  <a:lnTo>
                    <a:pt x="159029" y="217335"/>
                  </a:lnTo>
                  <a:lnTo>
                    <a:pt x="162140" y="214922"/>
                  </a:lnTo>
                  <a:lnTo>
                    <a:pt x="163106" y="216700"/>
                  </a:lnTo>
                  <a:lnTo>
                    <a:pt x="164007" y="216700"/>
                  </a:lnTo>
                  <a:lnTo>
                    <a:pt x="164833" y="215049"/>
                  </a:lnTo>
                  <a:lnTo>
                    <a:pt x="165392" y="215176"/>
                  </a:lnTo>
                  <a:lnTo>
                    <a:pt x="165887" y="215176"/>
                  </a:lnTo>
                  <a:lnTo>
                    <a:pt x="166090" y="215049"/>
                  </a:lnTo>
                  <a:lnTo>
                    <a:pt x="166293" y="214922"/>
                  </a:lnTo>
                  <a:lnTo>
                    <a:pt x="166712" y="214287"/>
                  </a:lnTo>
                  <a:lnTo>
                    <a:pt x="167335" y="213652"/>
                  </a:lnTo>
                  <a:lnTo>
                    <a:pt x="168579" y="213906"/>
                  </a:lnTo>
                  <a:lnTo>
                    <a:pt x="168910" y="213652"/>
                  </a:lnTo>
                  <a:lnTo>
                    <a:pt x="169557" y="213144"/>
                  </a:lnTo>
                  <a:lnTo>
                    <a:pt x="170243" y="211112"/>
                  </a:lnTo>
                  <a:lnTo>
                    <a:pt x="171488" y="210350"/>
                  </a:lnTo>
                  <a:lnTo>
                    <a:pt x="172529" y="208826"/>
                  </a:lnTo>
                  <a:lnTo>
                    <a:pt x="173355" y="206794"/>
                  </a:lnTo>
                  <a:lnTo>
                    <a:pt x="173494" y="206794"/>
                  </a:lnTo>
                  <a:lnTo>
                    <a:pt x="173710" y="206921"/>
                  </a:lnTo>
                  <a:lnTo>
                    <a:pt x="173977" y="207175"/>
                  </a:lnTo>
                  <a:lnTo>
                    <a:pt x="174193" y="207556"/>
                  </a:lnTo>
                  <a:lnTo>
                    <a:pt x="174332" y="207683"/>
                  </a:lnTo>
                  <a:lnTo>
                    <a:pt x="175018" y="208699"/>
                  </a:lnTo>
                  <a:lnTo>
                    <a:pt x="175133" y="207556"/>
                  </a:lnTo>
                  <a:lnTo>
                    <a:pt x="175018" y="206794"/>
                  </a:lnTo>
                  <a:lnTo>
                    <a:pt x="174879" y="206286"/>
                  </a:lnTo>
                  <a:lnTo>
                    <a:pt x="174193" y="205524"/>
                  </a:lnTo>
                  <a:lnTo>
                    <a:pt x="174332" y="203873"/>
                  </a:lnTo>
                  <a:lnTo>
                    <a:pt x="174675" y="203365"/>
                  </a:lnTo>
                  <a:lnTo>
                    <a:pt x="175018" y="202857"/>
                  </a:lnTo>
                  <a:lnTo>
                    <a:pt x="175196" y="202603"/>
                  </a:lnTo>
                  <a:lnTo>
                    <a:pt x="175374" y="202349"/>
                  </a:lnTo>
                  <a:lnTo>
                    <a:pt x="176225" y="201841"/>
                  </a:lnTo>
                  <a:lnTo>
                    <a:pt x="177304" y="201206"/>
                  </a:lnTo>
                  <a:lnTo>
                    <a:pt x="177533" y="200571"/>
                  </a:lnTo>
                  <a:lnTo>
                    <a:pt x="177482" y="199555"/>
                  </a:lnTo>
                  <a:lnTo>
                    <a:pt x="177304" y="199047"/>
                  </a:lnTo>
                  <a:lnTo>
                    <a:pt x="176745" y="198031"/>
                  </a:lnTo>
                  <a:lnTo>
                    <a:pt x="176479" y="197650"/>
                  </a:lnTo>
                  <a:lnTo>
                    <a:pt x="176898" y="196634"/>
                  </a:lnTo>
                  <a:lnTo>
                    <a:pt x="177165" y="196253"/>
                  </a:lnTo>
                  <a:lnTo>
                    <a:pt x="177076" y="195745"/>
                  </a:lnTo>
                  <a:lnTo>
                    <a:pt x="176898" y="195491"/>
                  </a:lnTo>
                  <a:lnTo>
                    <a:pt x="176898" y="192824"/>
                  </a:lnTo>
                  <a:lnTo>
                    <a:pt x="177520" y="192697"/>
                  </a:lnTo>
                  <a:lnTo>
                    <a:pt x="178346" y="192697"/>
                  </a:lnTo>
                  <a:lnTo>
                    <a:pt x="178765" y="192824"/>
                  </a:lnTo>
                  <a:lnTo>
                    <a:pt x="178930" y="192697"/>
                  </a:lnTo>
                  <a:lnTo>
                    <a:pt x="179108" y="192570"/>
                  </a:lnTo>
                  <a:lnTo>
                    <a:pt x="179387" y="191808"/>
                  </a:lnTo>
                  <a:lnTo>
                    <a:pt x="178892" y="191300"/>
                  </a:lnTo>
                  <a:lnTo>
                    <a:pt x="178765" y="191173"/>
                  </a:lnTo>
                  <a:lnTo>
                    <a:pt x="177927" y="191173"/>
                  </a:lnTo>
                  <a:lnTo>
                    <a:pt x="177520" y="191300"/>
                  </a:lnTo>
                  <a:lnTo>
                    <a:pt x="176961" y="191046"/>
                  </a:lnTo>
                  <a:lnTo>
                    <a:pt x="176276" y="190157"/>
                  </a:lnTo>
                  <a:lnTo>
                    <a:pt x="177520" y="189522"/>
                  </a:lnTo>
                  <a:lnTo>
                    <a:pt x="178904" y="189522"/>
                  </a:lnTo>
                  <a:lnTo>
                    <a:pt x="179387" y="189268"/>
                  </a:lnTo>
                  <a:lnTo>
                    <a:pt x="179793" y="188760"/>
                  </a:lnTo>
                  <a:close/>
                </a:path>
                <a:path w="2075815" h="271779">
                  <a:moveTo>
                    <a:pt x="215963" y="226872"/>
                  </a:moveTo>
                  <a:lnTo>
                    <a:pt x="214579" y="227342"/>
                  </a:lnTo>
                  <a:lnTo>
                    <a:pt x="214680" y="227660"/>
                  </a:lnTo>
                  <a:lnTo>
                    <a:pt x="215061" y="227761"/>
                  </a:lnTo>
                  <a:lnTo>
                    <a:pt x="215671" y="227507"/>
                  </a:lnTo>
                  <a:lnTo>
                    <a:pt x="215963" y="226872"/>
                  </a:lnTo>
                  <a:close/>
                </a:path>
                <a:path w="2075815" h="271779">
                  <a:moveTo>
                    <a:pt x="216573" y="197662"/>
                  </a:moveTo>
                  <a:lnTo>
                    <a:pt x="215747" y="197154"/>
                  </a:lnTo>
                  <a:lnTo>
                    <a:pt x="215252" y="196900"/>
                  </a:lnTo>
                  <a:lnTo>
                    <a:pt x="215226" y="197154"/>
                  </a:lnTo>
                  <a:lnTo>
                    <a:pt x="215315" y="197294"/>
                  </a:lnTo>
                  <a:lnTo>
                    <a:pt x="215671" y="197789"/>
                  </a:lnTo>
                  <a:lnTo>
                    <a:pt x="216154" y="198043"/>
                  </a:lnTo>
                  <a:lnTo>
                    <a:pt x="216573" y="197662"/>
                  </a:lnTo>
                  <a:close/>
                </a:path>
                <a:path w="2075815" h="271779">
                  <a:moveTo>
                    <a:pt x="238264" y="160578"/>
                  </a:moveTo>
                  <a:lnTo>
                    <a:pt x="237845" y="159943"/>
                  </a:lnTo>
                  <a:lnTo>
                    <a:pt x="237553" y="159816"/>
                  </a:lnTo>
                  <a:lnTo>
                    <a:pt x="237286" y="159816"/>
                  </a:lnTo>
                  <a:lnTo>
                    <a:pt x="236601" y="160070"/>
                  </a:lnTo>
                  <a:lnTo>
                    <a:pt x="235699" y="160578"/>
                  </a:lnTo>
                  <a:lnTo>
                    <a:pt x="238264" y="160578"/>
                  </a:lnTo>
                  <a:close/>
                </a:path>
                <a:path w="2075815" h="271779">
                  <a:moveTo>
                    <a:pt x="268516" y="220268"/>
                  </a:moveTo>
                  <a:lnTo>
                    <a:pt x="268312" y="220268"/>
                  </a:lnTo>
                  <a:lnTo>
                    <a:pt x="268312" y="220522"/>
                  </a:lnTo>
                  <a:lnTo>
                    <a:pt x="268516" y="220268"/>
                  </a:lnTo>
                  <a:close/>
                </a:path>
                <a:path w="2075815" h="271779">
                  <a:moveTo>
                    <a:pt x="270192" y="219506"/>
                  </a:moveTo>
                  <a:lnTo>
                    <a:pt x="270040" y="219506"/>
                  </a:lnTo>
                  <a:lnTo>
                    <a:pt x="269354" y="218871"/>
                  </a:lnTo>
                  <a:lnTo>
                    <a:pt x="269354" y="219379"/>
                  </a:lnTo>
                  <a:lnTo>
                    <a:pt x="269633" y="219633"/>
                  </a:lnTo>
                  <a:lnTo>
                    <a:pt x="270192" y="219506"/>
                  </a:lnTo>
                  <a:close/>
                </a:path>
                <a:path w="2075815" h="271779">
                  <a:moveTo>
                    <a:pt x="270383" y="221919"/>
                  </a:moveTo>
                  <a:lnTo>
                    <a:pt x="270268" y="221157"/>
                  </a:lnTo>
                  <a:lnTo>
                    <a:pt x="270192" y="220903"/>
                  </a:lnTo>
                  <a:lnTo>
                    <a:pt x="270090" y="221157"/>
                  </a:lnTo>
                  <a:lnTo>
                    <a:pt x="269976" y="221919"/>
                  </a:lnTo>
                  <a:lnTo>
                    <a:pt x="270383" y="221919"/>
                  </a:lnTo>
                  <a:close/>
                </a:path>
                <a:path w="2075815" h="271779">
                  <a:moveTo>
                    <a:pt x="273088" y="184708"/>
                  </a:moveTo>
                  <a:lnTo>
                    <a:pt x="272948" y="184581"/>
                  </a:lnTo>
                  <a:lnTo>
                    <a:pt x="272808" y="184581"/>
                  </a:lnTo>
                  <a:lnTo>
                    <a:pt x="272783" y="184835"/>
                  </a:lnTo>
                  <a:lnTo>
                    <a:pt x="272872" y="184962"/>
                  </a:lnTo>
                  <a:lnTo>
                    <a:pt x="273088" y="184962"/>
                  </a:lnTo>
                  <a:lnTo>
                    <a:pt x="273088" y="184708"/>
                  </a:lnTo>
                  <a:close/>
                </a:path>
                <a:path w="2075815" h="271779">
                  <a:moveTo>
                    <a:pt x="273291" y="204139"/>
                  </a:moveTo>
                  <a:lnTo>
                    <a:pt x="272872" y="204520"/>
                  </a:lnTo>
                  <a:lnTo>
                    <a:pt x="272681" y="204901"/>
                  </a:lnTo>
                  <a:lnTo>
                    <a:pt x="273088" y="204901"/>
                  </a:lnTo>
                  <a:lnTo>
                    <a:pt x="273164" y="204393"/>
                  </a:lnTo>
                  <a:lnTo>
                    <a:pt x="273291" y="204139"/>
                  </a:lnTo>
                  <a:close/>
                </a:path>
                <a:path w="2075815" h="271779">
                  <a:moveTo>
                    <a:pt x="274967" y="209854"/>
                  </a:moveTo>
                  <a:lnTo>
                    <a:pt x="274332" y="209727"/>
                  </a:lnTo>
                  <a:lnTo>
                    <a:pt x="273507" y="209473"/>
                  </a:lnTo>
                  <a:lnTo>
                    <a:pt x="273608" y="209854"/>
                  </a:lnTo>
                  <a:lnTo>
                    <a:pt x="274027" y="210362"/>
                  </a:lnTo>
                  <a:lnTo>
                    <a:pt x="274332" y="210997"/>
                  </a:lnTo>
                  <a:lnTo>
                    <a:pt x="274751" y="210362"/>
                  </a:lnTo>
                  <a:lnTo>
                    <a:pt x="274967" y="209854"/>
                  </a:lnTo>
                  <a:close/>
                </a:path>
                <a:path w="2075815" h="271779">
                  <a:moveTo>
                    <a:pt x="276212" y="191185"/>
                  </a:moveTo>
                  <a:lnTo>
                    <a:pt x="275932" y="191058"/>
                  </a:lnTo>
                  <a:lnTo>
                    <a:pt x="275386" y="190804"/>
                  </a:lnTo>
                  <a:lnTo>
                    <a:pt x="275234" y="190550"/>
                  </a:lnTo>
                  <a:lnTo>
                    <a:pt x="275170" y="190423"/>
                  </a:lnTo>
                  <a:lnTo>
                    <a:pt x="275285" y="189788"/>
                  </a:lnTo>
                  <a:lnTo>
                    <a:pt x="275386" y="189534"/>
                  </a:lnTo>
                  <a:lnTo>
                    <a:pt x="273583" y="189534"/>
                  </a:lnTo>
                  <a:lnTo>
                    <a:pt x="273507" y="190550"/>
                  </a:lnTo>
                  <a:lnTo>
                    <a:pt x="273227" y="190550"/>
                  </a:lnTo>
                  <a:lnTo>
                    <a:pt x="273011" y="190296"/>
                  </a:lnTo>
                  <a:lnTo>
                    <a:pt x="272872" y="189788"/>
                  </a:lnTo>
                  <a:lnTo>
                    <a:pt x="273011" y="190042"/>
                  </a:lnTo>
                  <a:lnTo>
                    <a:pt x="273227" y="190296"/>
                  </a:lnTo>
                  <a:lnTo>
                    <a:pt x="273507" y="190550"/>
                  </a:lnTo>
                  <a:lnTo>
                    <a:pt x="273507" y="189560"/>
                  </a:lnTo>
                  <a:lnTo>
                    <a:pt x="272605" y="189788"/>
                  </a:lnTo>
                  <a:lnTo>
                    <a:pt x="272465" y="190423"/>
                  </a:lnTo>
                  <a:lnTo>
                    <a:pt x="271919" y="190423"/>
                  </a:lnTo>
                  <a:lnTo>
                    <a:pt x="271221" y="190550"/>
                  </a:lnTo>
                  <a:lnTo>
                    <a:pt x="270383" y="191058"/>
                  </a:lnTo>
                  <a:lnTo>
                    <a:pt x="271005" y="190042"/>
                  </a:lnTo>
                  <a:lnTo>
                    <a:pt x="271119" y="189788"/>
                  </a:lnTo>
                  <a:lnTo>
                    <a:pt x="271449" y="188899"/>
                  </a:lnTo>
                  <a:lnTo>
                    <a:pt x="271576" y="188137"/>
                  </a:lnTo>
                  <a:lnTo>
                    <a:pt x="271627" y="187375"/>
                  </a:lnTo>
                  <a:lnTo>
                    <a:pt x="271780" y="187248"/>
                  </a:lnTo>
                  <a:lnTo>
                    <a:pt x="272046" y="187248"/>
                  </a:lnTo>
                  <a:lnTo>
                    <a:pt x="272872" y="187375"/>
                  </a:lnTo>
                  <a:lnTo>
                    <a:pt x="273405" y="187375"/>
                  </a:lnTo>
                  <a:lnTo>
                    <a:pt x="273545" y="187248"/>
                  </a:lnTo>
                  <a:lnTo>
                    <a:pt x="273824" y="186994"/>
                  </a:lnTo>
                  <a:lnTo>
                    <a:pt x="273723" y="186486"/>
                  </a:lnTo>
                  <a:lnTo>
                    <a:pt x="273507" y="185978"/>
                  </a:lnTo>
                  <a:lnTo>
                    <a:pt x="272872" y="185851"/>
                  </a:lnTo>
                  <a:lnTo>
                    <a:pt x="272465" y="185851"/>
                  </a:lnTo>
                  <a:lnTo>
                    <a:pt x="272237" y="183565"/>
                  </a:lnTo>
                  <a:lnTo>
                    <a:pt x="271907" y="182168"/>
                  </a:lnTo>
                  <a:lnTo>
                    <a:pt x="271856" y="181914"/>
                  </a:lnTo>
                  <a:lnTo>
                    <a:pt x="271284" y="180517"/>
                  </a:lnTo>
                  <a:lnTo>
                    <a:pt x="270383" y="179755"/>
                  </a:lnTo>
                  <a:lnTo>
                    <a:pt x="269455" y="179666"/>
                  </a:lnTo>
                  <a:lnTo>
                    <a:pt x="269455" y="202234"/>
                  </a:lnTo>
                  <a:lnTo>
                    <a:pt x="269354" y="202615"/>
                  </a:lnTo>
                  <a:lnTo>
                    <a:pt x="268935" y="202488"/>
                  </a:lnTo>
                  <a:lnTo>
                    <a:pt x="268833" y="202234"/>
                  </a:lnTo>
                  <a:lnTo>
                    <a:pt x="268935" y="201599"/>
                  </a:lnTo>
                  <a:lnTo>
                    <a:pt x="269354" y="201726"/>
                  </a:lnTo>
                  <a:lnTo>
                    <a:pt x="269455" y="202234"/>
                  </a:lnTo>
                  <a:lnTo>
                    <a:pt x="269455" y="179666"/>
                  </a:lnTo>
                  <a:lnTo>
                    <a:pt x="269138" y="179628"/>
                  </a:lnTo>
                  <a:lnTo>
                    <a:pt x="269189" y="179374"/>
                  </a:lnTo>
                  <a:lnTo>
                    <a:pt x="269341" y="178612"/>
                  </a:lnTo>
                  <a:lnTo>
                    <a:pt x="269214" y="177342"/>
                  </a:lnTo>
                  <a:lnTo>
                    <a:pt x="268516" y="177088"/>
                  </a:lnTo>
                  <a:lnTo>
                    <a:pt x="268452" y="175945"/>
                  </a:lnTo>
                  <a:lnTo>
                    <a:pt x="268312" y="175818"/>
                  </a:lnTo>
                  <a:lnTo>
                    <a:pt x="268033" y="175310"/>
                  </a:lnTo>
                  <a:lnTo>
                    <a:pt x="267690" y="175310"/>
                  </a:lnTo>
                  <a:lnTo>
                    <a:pt x="267411" y="175818"/>
                  </a:lnTo>
                  <a:lnTo>
                    <a:pt x="267360" y="176326"/>
                  </a:lnTo>
                  <a:lnTo>
                    <a:pt x="267487" y="176707"/>
                  </a:lnTo>
                  <a:lnTo>
                    <a:pt x="267614" y="177850"/>
                  </a:lnTo>
                  <a:lnTo>
                    <a:pt x="267411" y="178231"/>
                  </a:lnTo>
                  <a:lnTo>
                    <a:pt x="266852" y="178358"/>
                  </a:lnTo>
                  <a:lnTo>
                    <a:pt x="266395" y="177850"/>
                  </a:lnTo>
                  <a:lnTo>
                    <a:pt x="266166" y="177596"/>
                  </a:lnTo>
                  <a:lnTo>
                    <a:pt x="266166" y="176834"/>
                  </a:lnTo>
                  <a:lnTo>
                    <a:pt x="266166" y="176707"/>
                  </a:lnTo>
                  <a:lnTo>
                    <a:pt x="266852" y="175564"/>
                  </a:lnTo>
                  <a:lnTo>
                    <a:pt x="266433" y="175437"/>
                  </a:lnTo>
                  <a:lnTo>
                    <a:pt x="266166" y="175183"/>
                  </a:lnTo>
                  <a:lnTo>
                    <a:pt x="266026" y="174802"/>
                  </a:lnTo>
                  <a:lnTo>
                    <a:pt x="266026" y="174421"/>
                  </a:lnTo>
                  <a:lnTo>
                    <a:pt x="266153" y="173786"/>
                  </a:lnTo>
                  <a:lnTo>
                    <a:pt x="266242" y="173532"/>
                  </a:lnTo>
                  <a:lnTo>
                    <a:pt x="265557" y="172770"/>
                  </a:lnTo>
                  <a:lnTo>
                    <a:pt x="265328" y="172516"/>
                  </a:lnTo>
                  <a:lnTo>
                    <a:pt x="264985" y="172135"/>
                  </a:lnTo>
                  <a:lnTo>
                    <a:pt x="264464" y="171500"/>
                  </a:lnTo>
                  <a:lnTo>
                    <a:pt x="263944" y="170865"/>
                  </a:lnTo>
                  <a:lnTo>
                    <a:pt x="262712" y="169595"/>
                  </a:lnTo>
                  <a:lnTo>
                    <a:pt x="261797" y="168833"/>
                  </a:lnTo>
                  <a:lnTo>
                    <a:pt x="261518" y="168579"/>
                  </a:lnTo>
                  <a:lnTo>
                    <a:pt x="261239" y="168325"/>
                  </a:lnTo>
                  <a:lnTo>
                    <a:pt x="260858" y="168402"/>
                  </a:lnTo>
                  <a:lnTo>
                    <a:pt x="260858" y="196773"/>
                  </a:lnTo>
                  <a:lnTo>
                    <a:pt x="260616" y="200583"/>
                  </a:lnTo>
                  <a:lnTo>
                    <a:pt x="260489" y="201726"/>
                  </a:lnTo>
                  <a:lnTo>
                    <a:pt x="256667" y="209346"/>
                  </a:lnTo>
                  <a:lnTo>
                    <a:pt x="255841" y="209600"/>
                  </a:lnTo>
                  <a:lnTo>
                    <a:pt x="255155" y="210616"/>
                  </a:lnTo>
                  <a:lnTo>
                    <a:pt x="254596" y="212394"/>
                  </a:lnTo>
                  <a:lnTo>
                    <a:pt x="252526" y="213918"/>
                  </a:lnTo>
                  <a:lnTo>
                    <a:pt x="250507" y="216712"/>
                  </a:lnTo>
                  <a:lnTo>
                    <a:pt x="248373" y="221157"/>
                  </a:lnTo>
                  <a:lnTo>
                    <a:pt x="248081" y="221411"/>
                  </a:lnTo>
                  <a:lnTo>
                    <a:pt x="247878" y="221665"/>
                  </a:lnTo>
                  <a:lnTo>
                    <a:pt x="246913" y="222554"/>
                  </a:lnTo>
                  <a:lnTo>
                    <a:pt x="246621" y="222935"/>
                  </a:lnTo>
                  <a:lnTo>
                    <a:pt x="246087" y="223316"/>
                  </a:lnTo>
                  <a:lnTo>
                    <a:pt x="244424" y="223824"/>
                  </a:lnTo>
                  <a:lnTo>
                    <a:pt x="243586" y="224205"/>
                  </a:lnTo>
                  <a:lnTo>
                    <a:pt x="243166" y="226364"/>
                  </a:lnTo>
                  <a:lnTo>
                    <a:pt x="242138" y="228015"/>
                  </a:lnTo>
                  <a:lnTo>
                    <a:pt x="240474" y="229158"/>
                  </a:lnTo>
                  <a:lnTo>
                    <a:pt x="237972" y="230301"/>
                  </a:lnTo>
                  <a:lnTo>
                    <a:pt x="236728" y="231063"/>
                  </a:lnTo>
                  <a:lnTo>
                    <a:pt x="235483" y="232079"/>
                  </a:lnTo>
                  <a:lnTo>
                    <a:pt x="233819" y="232587"/>
                  </a:lnTo>
                  <a:lnTo>
                    <a:pt x="232371" y="233222"/>
                  </a:lnTo>
                  <a:lnTo>
                    <a:pt x="231114" y="233730"/>
                  </a:lnTo>
                  <a:lnTo>
                    <a:pt x="230022" y="233984"/>
                  </a:lnTo>
                  <a:lnTo>
                    <a:pt x="228625" y="233984"/>
                  </a:lnTo>
                  <a:lnTo>
                    <a:pt x="226974" y="234619"/>
                  </a:lnTo>
                  <a:lnTo>
                    <a:pt x="226860" y="234238"/>
                  </a:lnTo>
                  <a:lnTo>
                    <a:pt x="226822" y="234111"/>
                  </a:lnTo>
                  <a:lnTo>
                    <a:pt x="225780" y="233984"/>
                  </a:lnTo>
                  <a:lnTo>
                    <a:pt x="223850" y="234238"/>
                  </a:lnTo>
                  <a:lnTo>
                    <a:pt x="223507" y="233603"/>
                  </a:lnTo>
                  <a:lnTo>
                    <a:pt x="223431" y="233476"/>
                  </a:lnTo>
                  <a:lnTo>
                    <a:pt x="222808" y="233349"/>
                  </a:lnTo>
                  <a:lnTo>
                    <a:pt x="221983" y="233603"/>
                  </a:lnTo>
                  <a:lnTo>
                    <a:pt x="221157" y="232714"/>
                  </a:lnTo>
                  <a:lnTo>
                    <a:pt x="219760" y="232206"/>
                  </a:lnTo>
                  <a:lnTo>
                    <a:pt x="217830" y="232079"/>
                  </a:lnTo>
                  <a:lnTo>
                    <a:pt x="216852" y="230047"/>
                  </a:lnTo>
                  <a:lnTo>
                    <a:pt x="215671" y="228904"/>
                  </a:lnTo>
                  <a:lnTo>
                    <a:pt x="214287" y="228777"/>
                  </a:lnTo>
                  <a:lnTo>
                    <a:pt x="214604" y="228015"/>
                  </a:lnTo>
                  <a:lnTo>
                    <a:pt x="214680" y="227660"/>
                  </a:lnTo>
                  <a:lnTo>
                    <a:pt x="214083" y="227507"/>
                  </a:lnTo>
                  <a:lnTo>
                    <a:pt x="214579" y="227342"/>
                  </a:lnTo>
                  <a:lnTo>
                    <a:pt x="214426" y="226872"/>
                  </a:lnTo>
                  <a:lnTo>
                    <a:pt x="213461" y="226364"/>
                  </a:lnTo>
                  <a:lnTo>
                    <a:pt x="213588" y="225475"/>
                  </a:lnTo>
                  <a:lnTo>
                    <a:pt x="214083" y="224459"/>
                  </a:lnTo>
                  <a:lnTo>
                    <a:pt x="215061" y="223443"/>
                  </a:lnTo>
                  <a:lnTo>
                    <a:pt x="214934" y="222173"/>
                  </a:lnTo>
                  <a:lnTo>
                    <a:pt x="214642" y="221411"/>
                  </a:lnTo>
                  <a:lnTo>
                    <a:pt x="214287" y="220522"/>
                  </a:lnTo>
                  <a:lnTo>
                    <a:pt x="213461" y="220903"/>
                  </a:lnTo>
                  <a:lnTo>
                    <a:pt x="212013" y="221411"/>
                  </a:lnTo>
                  <a:lnTo>
                    <a:pt x="211721" y="221411"/>
                  </a:lnTo>
                  <a:lnTo>
                    <a:pt x="211442" y="221157"/>
                  </a:lnTo>
                  <a:lnTo>
                    <a:pt x="211594" y="220649"/>
                  </a:lnTo>
                  <a:lnTo>
                    <a:pt x="212013" y="220395"/>
                  </a:lnTo>
                  <a:lnTo>
                    <a:pt x="212051" y="220268"/>
                  </a:lnTo>
                  <a:lnTo>
                    <a:pt x="212166" y="219887"/>
                  </a:lnTo>
                  <a:lnTo>
                    <a:pt x="212204" y="218617"/>
                  </a:lnTo>
                  <a:lnTo>
                    <a:pt x="212839" y="218871"/>
                  </a:lnTo>
                  <a:lnTo>
                    <a:pt x="213258" y="219252"/>
                  </a:lnTo>
                  <a:lnTo>
                    <a:pt x="213525" y="218998"/>
                  </a:lnTo>
                  <a:lnTo>
                    <a:pt x="213410" y="218617"/>
                  </a:lnTo>
                  <a:lnTo>
                    <a:pt x="213042" y="218236"/>
                  </a:lnTo>
                  <a:lnTo>
                    <a:pt x="212839" y="217728"/>
                  </a:lnTo>
                  <a:lnTo>
                    <a:pt x="213398" y="217220"/>
                  </a:lnTo>
                  <a:lnTo>
                    <a:pt x="213423" y="216966"/>
                  </a:lnTo>
                  <a:lnTo>
                    <a:pt x="213461" y="216585"/>
                  </a:lnTo>
                  <a:lnTo>
                    <a:pt x="212585" y="215188"/>
                  </a:lnTo>
                  <a:lnTo>
                    <a:pt x="212420" y="214934"/>
                  </a:lnTo>
                  <a:lnTo>
                    <a:pt x="211785" y="214045"/>
                  </a:lnTo>
                  <a:lnTo>
                    <a:pt x="211594" y="214426"/>
                  </a:lnTo>
                  <a:lnTo>
                    <a:pt x="211175" y="214934"/>
                  </a:lnTo>
                  <a:lnTo>
                    <a:pt x="211175" y="219633"/>
                  </a:lnTo>
                  <a:lnTo>
                    <a:pt x="210350" y="219887"/>
                  </a:lnTo>
                  <a:lnTo>
                    <a:pt x="209715" y="220268"/>
                  </a:lnTo>
                  <a:lnTo>
                    <a:pt x="209575" y="219760"/>
                  </a:lnTo>
                  <a:lnTo>
                    <a:pt x="209029" y="219252"/>
                  </a:lnTo>
                  <a:lnTo>
                    <a:pt x="208064" y="218871"/>
                  </a:lnTo>
                  <a:lnTo>
                    <a:pt x="207010" y="218363"/>
                  </a:lnTo>
                  <a:lnTo>
                    <a:pt x="206184" y="217728"/>
                  </a:lnTo>
                  <a:lnTo>
                    <a:pt x="206603" y="216966"/>
                  </a:lnTo>
                  <a:lnTo>
                    <a:pt x="207365" y="217093"/>
                  </a:lnTo>
                  <a:lnTo>
                    <a:pt x="208470" y="218236"/>
                  </a:lnTo>
                  <a:lnTo>
                    <a:pt x="209524" y="217220"/>
                  </a:lnTo>
                  <a:lnTo>
                    <a:pt x="209575" y="217728"/>
                  </a:lnTo>
                  <a:lnTo>
                    <a:pt x="209308" y="218617"/>
                  </a:lnTo>
                  <a:lnTo>
                    <a:pt x="209448" y="218617"/>
                  </a:lnTo>
                  <a:lnTo>
                    <a:pt x="210134" y="218998"/>
                  </a:lnTo>
                  <a:lnTo>
                    <a:pt x="210553" y="219379"/>
                  </a:lnTo>
                  <a:lnTo>
                    <a:pt x="211175" y="219633"/>
                  </a:lnTo>
                  <a:lnTo>
                    <a:pt x="211175" y="214934"/>
                  </a:lnTo>
                  <a:lnTo>
                    <a:pt x="210350" y="214045"/>
                  </a:lnTo>
                  <a:lnTo>
                    <a:pt x="210350" y="216585"/>
                  </a:lnTo>
                  <a:lnTo>
                    <a:pt x="209791" y="216585"/>
                  </a:lnTo>
                  <a:lnTo>
                    <a:pt x="209448" y="216458"/>
                  </a:lnTo>
                  <a:lnTo>
                    <a:pt x="208889" y="215950"/>
                  </a:lnTo>
                  <a:lnTo>
                    <a:pt x="208965" y="215569"/>
                  </a:lnTo>
                  <a:lnTo>
                    <a:pt x="209105" y="215569"/>
                  </a:lnTo>
                  <a:lnTo>
                    <a:pt x="209372" y="215188"/>
                  </a:lnTo>
                  <a:lnTo>
                    <a:pt x="209715" y="215188"/>
                  </a:lnTo>
                  <a:lnTo>
                    <a:pt x="210134" y="215569"/>
                  </a:lnTo>
                  <a:lnTo>
                    <a:pt x="210172" y="216077"/>
                  </a:lnTo>
                  <a:lnTo>
                    <a:pt x="210350" y="216585"/>
                  </a:lnTo>
                  <a:lnTo>
                    <a:pt x="210350" y="214045"/>
                  </a:lnTo>
                  <a:lnTo>
                    <a:pt x="209715" y="213664"/>
                  </a:lnTo>
                  <a:lnTo>
                    <a:pt x="208394" y="213664"/>
                  </a:lnTo>
                  <a:lnTo>
                    <a:pt x="208127" y="213537"/>
                  </a:lnTo>
                  <a:lnTo>
                    <a:pt x="207848" y="213283"/>
                  </a:lnTo>
                  <a:lnTo>
                    <a:pt x="208546" y="212013"/>
                  </a:lnTo>
                  <a:lnTo>
                    <a:pt x="209524" y="211505"/>
                  </a:lnTo>
                  <a:lnTo>
                    <a:pt x="210769" y="212013"/>
                  </a:lnTo>
                  <a:lnTo>
                    <a:pt x="210350" y="213283"/>
                  </a:lnTo>
                  <a:lnTo>
                    <a:pt x="211442" y="212902"/>
                  </a:lnTo>
                  <a:lnTo>
                    <a:pt x="212204" y="212013"/>
                  </a:lnTo>
                  <a:lnTo>
                    <a:pt x="212344" y="211505"/>
                  </a:lnTo>
                  <a:lnTo>
                    <a:pt x="212559" y="210616"/>
                  </a:lnTo>
                  <a:lnTo>
                    <a:pt x="212623" y="209854"/>
                  </a:lnTo>
                  <a:lnTo>
                    <a:pt x="212559" y="209092"/>
                  </a:lnTo>
                  <a:lnTo>
                    <a:pt x="212420" y="208838"/>
                  </a:lnTo>
                  <a:lnTo>
                    <a:pt x="212280" y="208203"/>
                  </a:lnTo>
                  <a:lnTo>
                    <a:pt x="212077" y="207822"/>
                  </a:lnTo>
                  <a:lnTo>
                    <a:pt x="212013" y="207695"/>
                  </a:lnTo>
                  <a:lnTo>
                    <a:pt x="211594" y="207441"/>
                  </a:lnTo>
                  <a:lnTo>
                    <a:pt x="213258" y="207441"/>
                  </a:lnTo>
                  <a:lnTo>
                    <a:pt x="212420" y="206298"/>
                  </a:lnTo>
                  <a:lnTo>
                    <a:pt x="212204" y="205663"/>
                  </a:lnTo>
                  <a:lnTo>
                    <a:pt x="212623" y="205536"/>
                  </a:lnTo>
                  <a:lnTo>
                    <a:pt x="212839" y="205282"/>
                  </a:lnTo>
                  <a:lnTo>
                    <a:pt x="213042" y="204901"/>
                  </a:lnTo>
                  <a:lnTo>
                    <a:pt x="213182" y="204774"/>
                  </a:lnTo>
                  <a:lnTo>
                    <a:pt x="213106" y="204139"/>
                  </a:lnTo>
                  <a:lnTo>
                    <a:pt x="213042" y="203885"/>
                  </a:lnTo>
                  <a:lnTo>
                    <a:pt x="212801" y="202488"/>
                  </a:lnTo>
                  <a:lnTo>
                    <a:pt x="212839" y="201980"/>
                  </a:lnTo>
                  <a:lnTo>
                    <a:pt x="213042" y="201345"/>
                  </a:lnTo>
                  <a:lnTo>
                    <a:pt x="213880" y="201218"/>
                  </a:lnTo>
                  <a:lnTo>
                    <a:pt x="213880" y="200583"/>
                  </a:lnTo>
                  <a:lnTo>
                    <a:pt x="213461" y="200202"/>
                  </a:lnTo>
                  <a:lnTo>
                    <a:pt x="213360" y="199821"/>
                  </a:lnTo>
                  <a:lnTo>
                    <a:pt x="213398" y="199440"/>
                  </a:lnTo>
                  <a:lnTo>
                    <a:pt x="213664" y="199059"/>
                  </a:lnTo>
                  <a:lnTo>
                    <a:pt x="214083" y="199440"/>
                  </a:lnTo>
                  <a:lnTo>
                    <a:pt x="214426" y="199186"/>
                  </a:lnTo>
                  <a:lnTo>
                    <a:pt x="214503" y="199059"/>
                  </a:lnTo>
                  <a:lnTo>
                    <a:pt x="214706" y="198678"/>
                  </a:lnTo>
                  <a:lnTo>
                    <a:pt x="214909" y="197789"/>
                  </a:lnTo>
                  <a:lnTo>
                    <a:pt x="215315" y="197294"/>
                  </a:lnTo>
                  <a:lnTo>
                    <a:pt x="214642" y="196392"/>
                  </a:lnTo>
                  <a:lnTo>
                    <a:pt x="214223" y="195757"/>
                  </a:lnTo>
                  <a:lnTo>
                    <a:pt x="214083" y="195122"/>
                  </a:lnTo>
                  <a:lnTo>
                    <a:pt x="215544" y="195122"/>
                  </a:lnTo>
                  <a:lnTo>
                    <a:pt x="216090" y="194995"/>
                  </a:lnTo>
                  <a:lnTo>
                    <a:pt x="216509" y="194741"/>
                  </a:lnTo>
                  <a:lnTo>
                    <a:pt x="216789" y="194487"/>
                  </a:lnTo>
                  <a:lnTo>
                    <a:pt x="216154" y="193725"/>
                  </a:lnTo>
                  <a:lnTo>
                    <a:pt x="215963" y="192836"/>
                  </a:lnTo>
                  <a:lnTo>
                    <a:pt x="215671" y="192074"/>
                  </a:lnTo>
                  <a:lnTo>
                    <a:pt x="215328" y="191566"/>
                  </a:lnTo>
                  <a:lnTo>
                    <a:pt x="214909" y="191439"/>
                  </a:lnTo>
                  <a:lnTo>
                    <a:pt x="214985" y="190677"/>
                  </a:lnTo>
                  <a:lnTo>
                    <a:pt x="215404" y="190042"/>
                  </a:lnTo>
                  <a:lnTo>
                    <a:pt x="215671" y="190042"/>
                  </a:lnTo>
                  <a:lnTo>
                    <a:pt x="215963" y="190169"/>
                  </a:lnTo>
                  <a:lnTo>
                    <a:pt x="215963" y="192455"/>
                  </a:lnTo>
                  <a:lnTo>
                    <a:pt x="216090" y="192455"/>
                  </a:lnTo>
                  <a:lnTo>
                    <a:pt x="216293" y="192328"/>
                  </a:lnTo>
                  <a:lnTo>
                    <a:pt x="216573" y="192074"/>
                  </a:lnTo>
                  <a:lnTo>
                    <a:pt x="216738" y="191566"/>
                  </a:lnTo>
                  <a:lnTo>
                    <a:pt x="216789" y="190677"/>
                  </a:lnTo>
                  <a:lnTo>
                    <a:pt x="217131" y="190550"/>
                  </a:lnTo>
                  <a:lnTo>
                    <a:pt x="217830" y="190804"/>
                  </a:lnTo>
                  <a:lnTo>
                    <a:pt x="217944" y="190550"/>
                  </a:lnTo>
                  <a:lnTo>
                    <a:pt x="218122" y="190169"/>
                  </a:lnTo>
                  <a:lnTo>
                    <a:pt x="218236" y="189915"/>
                  </a:lnTo>
                  <a:lnTo>
                    <a:pt x="218719" y="188137"/>
                  </a:lnTo>
                  <a:lnTo>
                    <a:pt x="218986" y="187756"/>
                  </a:lnTo>
                  <a:lnTo>
                    <a:pt x="219075" y="187629"/>
                  </a:lnTo>
                  <a:lnTo>
                    <a:pt x="219481" y="187502"/>
                  </a:lnTo>
                  <a:lnTo>
                    <a:pt x="219481" y="186486"/>
                  </a:lnTo>
                  <a:lnTo>
                    <a:pt x="219760" y="185851"/>
                  </a:lnTo>
                  <a:lnTo>
                    <a:pt x="220319" y="185343"/>
                  </a:lnTo>
                  <a:lnTo>
                    <a:pt x="219900" y="184581"/>
                  </a:lnTo>
                  <a:lnTo>
                    <a:pt x="219621" y="184073"/>
                  </a:lnTo>
                  <a:lnTo>
                    <a:pt x="219760" y="183438"/>
                  </a:lnTo>
                  <a:lnTo>
                    <a:pt x="220738" y="183311"/>
                  </a:lnTo>
                  <a:lnTo>
                    <a:pt x="220738" y="183057"/>
                  </a:lnTo>
                  <a:lnTo>
                    <a:pt x="220599" y="182803"/>
                  </a:lnTo>
                  <a:lnTo>
                    <a:pt x="220662" y="182295"/>
                  </a:lnTo>
                  <a:lnTo>
                    <a:pt x="220929" y="182041"/>
                  </a:lnTo>
                  <a:lnTo>
                    <a:pt x="221208" y="182041"/>
                  </a:lnTo>
                  <a:lnTo>
                    <a:pt x="221348" y="182168"/>
                  </a:lnTo>
                  <a:lnTo>
                    <a:pt x="221424" y="182803"/>
                  </a:lnTo>
                  <a:lnTo>
                    <a:pt x="221564" y="183057"/>
                  </a:lnTo>
                  <a:lnTo>
                    <a:pt x="222402" y="183438"/>
                  </a:lnTo>
                  <a:lnTo>
                    <a:pt x="222732" y="183692"/>
                  </a:lnTo>
                  <a:lnTo>
                    <a:pt x="222732" y="185724"/>
                  </a:lnTo>
                  <a:lnTo>
                    <a:pt x="223024" y="185978"/>
                  </a:lnTo>
                  <a:lnTo>
                    <a:pt x="223850" y="185724"/>
                  </a:lnTo>
                  <a:lnTo>
                    <a:pt x="223774" y="184835"/>
                  </a:lnTo>
                  <a:lnTo>
                    <a:pt x="223227" y="183946"/>
                  </a:lnTo>
                  <a:lnTo>
                    <a:pt x="224193" y="183565"/>
                  </a:lnTo>
                  <a:lnTo>
                    <a:pt x="224751" y="183057"/>
                  </a:lnTo>
                  <a:lnTo>
                    <a:pt x="224866" y="182549"/>
                  </a:lnTo>
                  <a:lnTo>
                    <a:pt x="224891" y="182041"/>
                  </a:lnTo>
                  <a:lnTo>
                    <a:pt x="225094" y="181025"/>
                  </a:lnTo>
                  <a:lnTo>
                    <a:pt x="225374" y="180136"/>
                  </a:lnTo>
                  <a:lnTo>
                    <a:pt x="226822" y="180009"/>
                  </a:lnTo>
                  <a:lnTo>
                    <a:pt x="229463" y="180644"/>
                  </a:lnTo>
                  <a:lnTo>
                    <a:pt x="229654" y="180009"/>
                  </a:lnTo>
                  <a:lnTo>
                    <a:pt x="229743" y="179755"/>
                  </a:lnTo>
                  <a:lnTo>
                    <a:pt x="230073" y="179501"/>
                  </a:lnTo>
                  <a:lnTo>
                    <a:pt x="230492" y="179755"/>
                  </a:lnTo>
                  <a:lnTo>
                    <a:pt x="232371" y="179755"/>
                  </a:lnTo>
                  <a:lnTo>
                    <a:pt x="232791" y="179628"/>
                  </a:lnTo>
                  <a:lnTo>
                    <a:pt x="232930" y="179501"/>
                  </a:lnTo>
                  <a:lnTo>
                    <a:pt x="233819" y="178739"/>
                  </a:lnTo>
                  <a:lnTo>
                    <a:pt x="234861" y="178104"/>
                  </a:lnTo>
                  <a:lnTo>
                    <a:pt x="235826" y="178485"/>
                  </a:lnTo>
                  <a:lnTo>
                    <a:pt x="236867" y="178104"/>
                  </a:lnTo>
                  <a:lnTo>
                    <a:pt x="237972" y="176834"/>
                  </a:lnTo>
                  <a:lnTo>
                    <a:pt x="239649" y="178104"/>
                  </a:lnTo>
                  <a:lnTo>
                    <a:pt x="239915" y="177850"/>
                  </a:lnTo>
                  <a:lnTo>
                    <a:pt x="240258" y="177850"/>
                  </a:lnTo>
                  <a:lnTo>
                    <a:pt x="240677" y="178104"/>
                  </a:lnTo>
                  <a:lnTo>
                    <a:pt x="241084" y="178485"/>
                  </a:lnTo>
                  <a:lnTo>
                    <a:pt x="241719" y="178993"/>
                  </a:lnTo>
                  <a:lnTo>
                    <a:pt x="242557" y="178358"/>
                  </a:lnTo>
                  <a:lnTo>
                    <a:pt x="243166" y="178485"/>
                  </a:lnTo>
                  <a:lnTo>
                    <a:pt x="243586" y="179374"/>
                  </a:lnTo>
                  <a:lnTo>
                    <a:pt x="244551" y="178612"/>
                  </a:lnTo>
                  <a:lnTo>
                    <a:pt x="245795" y="178866"/>
                  </a:lnTo>
                  <a:lnTo>
                    <a:pt x="247332" y="180009"/>
                  </a:lnTo>
                  <a:lnTo>
                    <a:pt x="247053" y="180644"/>
                  </a:lnTo>
                  <a:lnTo>
                    <a:pt x="247256" y="181152"/>
                  </a:lnTo>
                  <a:lnTo>
                    <a:pt x="247942" y="181406"/>
                  </a:lnTo>
                  <a:lnTo>
                    <a:pt x="249402" y="179755"/>
                  </a:lnTo>
                  <a:lnTo>
                    <a:pt x="250228" y="179374"/>
                  </a:lnTo>
                  <a:lnTo>
                    <a:pt x="250342" y="179628"/>
                  </a:lnTo>
                  <a:lnTo>
                    <a:pt x="250444" y="182295"/>
                  </a:lnTo>
                  <a:lnTo>
                    <a:pt x="250863" y="182168"/>
                  </a:lnTo>
                  <a:lnTo>
                    <a:pt x="251282" y="182295"/>
                  </a:lnTo>
                  <a:lnTo>
                    <a:pt x="252730" y="183692"/>
                  </a:lnTo>
                  <a:lnTo>
                    <a:pt x="253568" y="184073"/>
                  </a:lnTo>
                  <a:lnTo>
                    <a:pt x="254177" y="184581"/>
                  </a:lnTo>
                  <a:lnTo>
                    <a:pt x="255016" y="186486"/>
                  </a:lnTo>
                  <a:lnTo>
                    <a:pt x="256260" y="188010"/>
                  </a:lnTo>
                  <a:lnTo>
                    <a:pt x="257924" y="188899"/>
                  </a:lnTo>
                  <a:lnTo>
                    <a:pt x="260781" y="194487"/>
                  </a:lnTo>
                  <a:lnTo>
                    <a:pt x="260858" y="196773"/>
                  </a:lnTo>
                  <a:lnTo>
                    <a:pt x="260858" y="168402"/>
                  </a:lnTo>
                  <a:lnTo>
                    <a:pt x="259867" y="168579"/>
                  </a:lnTo>
                  <a:lnTo>
                    <a:pt x="259092" y="168325"/>
                  </a:lnTo>
                  <a:lnTo>
                    <a:pt x="258965" y="167563"/>
                  </a:lnTo>
                  <a:lnTo>
                    <a:pt x="258267" y="167182"/>
                  </a:lnTo>
                  <a:lnTo>
                    <a:pt x="257644" y="166801"/>
                  </a:lnTo>
                  <a:lnTo>
                    <a:pt x="257505" y="166674"/>
                  </a:lnTo>
                  <a:lnTo>
                    <a:pt x="257098" y="166293"/>
                  </a:lnTo>
                  <a:lnTo>
                    <a:pt x="255943" y="164769"/>
                  </a:lnTo>
                  <a:lnTo>
                    <a:pt x="255841" y="164642"/>
                  </a:lnTo>
                  <a:lnTo>
                    <a:pt x="255422" y="164515"/>
                  </a:lnTo>
                  <a:lnTo>
                    <a:pt x="255016" y="164388"/>
                  </a:lnTo>
                  <a:lnTo>
                    <a:pt x="254457" y="164134"/>
                  </a:lnTo>
                  <a:lnTo>
                    <a:pt x="254177" y="164134"/>
                  </a:lnTo>
                  <a:lnTo>
                    <a:pt x="253352" y="164388"/>
                  </a:lnTo>
                  <a:lnTo>
                    <a:pt x="252730" y="164388"/>
                  </a:lnTo>
                  <a:lnTo>
                    <a:pt x="252171" y="164515"/>
                  </a:lnTo>
                  <a:lnTo>
                    <a:pt x="251066" y="162102"/>
                  </a:lnTo>
                  <a:lnTo>
                    <a:pt x="249821" y="162991"/>
                  </a:lnTo>
                  <a:lnTo>
                    <a:pt x="249199" y="162458"/>
                  </a:lnTo>
                  <a:lnTo>
                    <a:pt x="249199" y="164134"/>
                  </a:lnTo>
                  <a:lnTo>
                    <a:pt x="249199" y="164642"/>
                  </a:lnTo>
                  <a:lnTo>
                    <a:pt x="248780" y="164769"/>
                  </a:lnTo>
                  <a:lnTo>
                    <a:pt x="248373" y="164388"/>
                  </a:lnTo>
                  <a:lnTo>
                    <a:pt x="248577" y="164007"/>
                  </a:lnTo>
                  <a:lnTo>
                    <a:pt x="248780" y="163753"/>
                  </a:lnTo>
                  <a:lnTo>
                    <a:pt x="249199" y="164134"/>
                  </a:lnTo>
                  <a:lnTo>
                    <a:pt x="249199" y="162458"/>
                  </a:lnTo>
                  <a:lnTo>
                    <a:pt x="248373" y="161721"/>
                  </a:lnTo>
                  <a:lnTo>
                    <a:pt x="247116" y="160705"/>
                  </a:lnTo>
                  <a:lnTo>
                    <a:pt x="245592" y="160705"/>
                  </a:lnTo>
                  <a:lnTo>
                    <a:pt x="244690" y="161213"/>
                  </a:lnTo>
                  <a:lnTo>
                    <a:pt x="244424" y="162356"/>
                  </a:lnTo>
                  <a:lnTo>
                    <a:pt x="242620" y="161848"/>
                  </a:lnTo>
                  <a:lnTo>
                    <a:pt x="242417" y="161721"/>
                  </a:lnTo>
                  <a:lnTo>
                    <a:pt x="241642" y="161213"/>
                  </a:lnTo>
                  <a:lnTo>
                    <a:pt x="241503" y="160197"/>
                  </a:lnTo>
                  <a:lnTo>
                    <a:pt x="241376" y="160324"/>
                  </a:lnTo>
                  <a:lnTo>
                    <a:pt x="241020" y="160451"/>
                  </a:lnTo>
                  <a:lnTo>
                    <a:pt x="239839" y="160451"/>
                  </a:lnTo>
                  <a:lnTo>
                    <a:pt x="239293" y="160705"/>
                  </a:lnTo>
                  <a:lnTo>
                    <a:pt x="238937" y="161086"/>
                  </a:lnTo>
                  <a:lnTo>
                    <a:pt x="238810" y="161721"/>
                  </a:lnTo>
                  <a:lnTo>
                    <a:pt x="238620" y="161340"/>
                  </a:lnTo>
                  <a:lnTo>
                    <a:pt x="238315" y="160705"/>
                  </a:lnTo>
                  <a:lnTo>
                    <a:pt x="235889" y="160705"/>
                  </a:lnTo>
                  <a:lnTo>
                    <a:pt x="235889" y="171627"/>
                  </a:lnTo>
                  <a:lnTo>
                    <a:pt x="235699" y="172135"/>
                  </a:lnTo>
                  <a:lnTo>
                    <a:pt x="235280" y="172516"/>
                  </a:lnTo>
                  <a:lnTo>
                    <a:pt x="235280" y="171500"/>
                  </a:lnTo>
                  <a:lnTo>
                    <a:pt x="235407" y="171627"/>
                  </a:lnTo>
                  <a:lnTo>
                    <a:pt x="235889" y="171627"/>
                  </a:lnTo>
                  <a:lnTo>
                    <a:pt x="235889" y="160705"/>
                  </a:lnTo>
                  <a:lnTo>
                    <a:pt x="235483" y="160705"/>
                  </a:lnTo>
                  <a:lnTo>
                    <a:pt x="233616" y="160705"/>
                  </a:lnTo>
                  <a:lnTo>
                    <a:pt x="232295" y="160705"/>
                  </a:lnTo>
                  <a:lnTo>
                    <a:pt x="232168" y="161340"/>
                  </a:lnTo>
                  <a:lnTo>
                    <a:pt x="231876" y="160832"/>
                  </a:lnTo>
                  <a:lnTo>
                    <a:pt x="231533" y="160705"/>
                  </a:lnTo>
                  <a:lnTo>
                    <a:pt x="231114" y="160705"/>
                  </a:lnTo>
                  <a:lnTo>
                    <a:pt x="229870" y="160832"/>
                  </a:lnTo>
                  <a:lnTo>
                    <a:pt x="229044" y="160705"/>
                  </a:lnTo>
                  <a:lnTo>
                    <a:pt x="228003" y="160705"/>
                  </a:lnTo>
                  <a:lnTo>
                    <a:pt x="227025" y="161594"/>
                  </a:lnTo>
                  <a:lnTo>
                    <a:pt x="225856" y="162229"/>
                  </a:lnTo>
                  <a:lnTo>
                    <a:pt x="224472" y="162356"/>
                  </a:lnTo>
                  <a:lnTo>
                    <a:pt x="224332" y="162737"/>
                  </a:lnTo>
                  <a:lnTo>
                    <a:pt x="224129" y="163118"/>
                  </a:lnTo>
                  <a:lnTo>
                    <a:pt x="223850" y="163372"/>
                  </a:lnTo>
                  <a:lnTo>
                    <a:pt x="222885" y="163372"/>
                  </a:lnTo>
                  <a:lnTo>
                    <a:pt x="221830" y="163753"/>
                  </a:lnTo>
                  <a:lnTo>
                    <a:pt x="219481" y="165277"/>
                  </a:lnTo>
                  <a:lnTo>
                    <a:pt x="218236" y="166293"/>
                  </a:lnTo>
                  <a:lnTo>
                    <a:pt x="217398" y="166547"/>
                  </a:lnTo>
                  <a:lnTo>
                    <a:pt x="217398" y="187756"/>
                  </a:lnTo>
                  <a:lnTo>
                    <a:pt x="217309" y="189153"/>
                  </a:lnTo>
                  <a:lnTo>
                    <a:pt x="217131" y="189534"/>
                  </a:lnTo>
                  <a:lnTo>
                    <a:pt x="216789" y="190169"/>
                  </a:lnTo>
                  <a:lnTo>
                    <a:pt x="216738" y="190042"/>
                  </a:lnTo>
                  <a:lnTo>
                    <a:pt x="216611" y="189534"/>
                  </a:lnTo>
                  <a:lnTo>
                    <a:pt x="216573" y="188264"/>
                  </a:lnTo>
                  <a:lnTo>
                    <a:pt x="217131" y="187756"/>
                  </a:lnTo>
                  <a:lnTo>
                    <a:pt x="217398" y="187756"/>
                  </a:lnTo>
                  <a:lnTo>
                    <a:pt x="217398" y="166547"/>
                  </a:lnTo>
                  <a:lnTo>
                    <a:pt x="217055" y="166636"/>
                  </a:lnTo>
                  <a:lnTo>
                    <a:pt x="217055" y="173278"/>
                  </a:lnTo>
                  <a:lnTo>
                    <a:pt x="217017" y="173532"/>
                  </a:lnTo>
                  <a:lnTo>
                    <a:pt x="216903" y="173913"/>
                  </a:lnTo>
                  <a:lnTo>
                    <a:pt x="216573" y="174421"/>
                  </a:lnTo>
                  <a:lnTo>
                    <a:pt x="216344" y="173913"/>
                  </a:lnTo>
                  <a:lnTo>
                    <a:pt x="216230" y="173532"/>
                  </a:lnTo>
                  <a:lnTo>
                    <a:pt x="216369" y="173278"/>
                  </a:lnTo>
                  <a:lnTo>
                    <a:pt x="216789" y="172770"/>
                  </a:lnTo>
                  <a:lnTo>
                    <a:pt x="217055" y="173278"/>
                  </a:lnTo>
                  <a:lnTo>
                    <a:pt x="217055" y="166636"/>
                  </a:lnTo>
                  <a:lnTo>
                    <a:pt x="216852" y="166674"/>
                  </a:lnTo>
                  <a:lnTo>
                    <a:pt x="215544" y="166674"/>
                  </a:lnTo>
                  <a:lnTo>
                    <a:pt x="214706" y="166420"/>
                  </a:lnTo>
                  <a:lnTo>
                    <a:pt x="213664" y="166801"/>
                  </a:lnTo>
                  <a:lnTo>
                    <a:pt x="212623" y="167767"/>
                  </a:lnTo>
                  <a:lnTo>
                    <a:pt x="212623" y="199059"/>
                  </a:lnTo>
                  <a:lnTo>
                    <a:pt x="212344" y="199440"/>
                  </a:lnTo>
                  <a:lnTo>
                    <a:pt x="212280" y="199567"/>
                  </a:lnTo>
                  <a:lnTo>
                    <a:pt x="212178" y="200075"/>
                  </a:lnTo>
                  <a:lnTo>
                    <a:pt x="212077" y="200456"/>
                  </a:lnTo>
                  <a:lnTo>
                    <a:pt x="211963" y="201472"/>
                  </a:lnTo>
                  <a:lnTo>
                    <a:pt x="211861" y="201726"/>
                  </a:lnTo>
                  <a:lnTo>
                    <a:pt x="211594" y="201980"/>
                  </a:lnTo>
                  <a:lnTo>
                    <a:pt x="211480" y="201853"/>
                  </a:lnTo>
                  <a:lnTo>
                    <a:pt x="211480" y="209473"/>
                  </a:lnTo>
                  <a:lnTo>
                    <a:pt x="211378" y="209854"/>
                  </a:lnTo>
                  <a:lnTo>
                    <a:pt x="211213" y="209727"/>
                  </a:lnTo>
                  <a:lnTo>
                    <a:pt x="209715" y="208584"/>
                  </a:lnTo>
                  <a:lnTo>
                    <a:pt x="209715" y="208330"/>
                  </a:lnTo>
                  <a:lnTo>
                    <a:pt x="209867" y="208203"/>
                  </a:lnTo>
                  <a:lnTo>
                    <a:pt x="210134" y="208203"/>
                  </a:lnTo>
                  <a:lnTo>
                    <a:pt x="210769" y="207822"/>
                  </a:lnTo>
                  <a:lnTo>
                    <a:pt x="211315" y="208584"/>
                  </a:lnTo>
                  <a:lnTo>
                    <a:pt x="211378" y="208838"/>
                  </a:lnTo>
                  <a:lnTo>
                    <a:pt x="211480" y="209473"/>
                  </a:lnTo>
                  <a:lnTo>
                    <a:pt x="211480" y="201853"/>
                  </a:lnTo>
                  <a:lnTo>
                    <a:pt x="211175" y="201472"/>
                  </a:lnTo>
                  <a:lnTo>
                    <a:pt x="209994" y="199186"/>
                  </a:lnTo>
                  <a:lnTo>
                    <a:pt x="210058" y="198805"/>
                  </a:lnTo>
                  <a:lnTo>
                    <a:pt x="210273" y="198805"/>
                  </a:lnTo>
                  <a:lnTo>
                    <a:pt x="210553" y="199059"/>
                  </a:lnTo>
                  <a:lnTo>
                    <a:pt x="210959" y="199059"/>
                  </a:lnTo>
                  <a:lnTo>
                    <a:pt x="211150" y="198805"/>
                  </a:lnTo>
                  <a:lnTo>
                    <a:pt x="211251" y="198678"/>
                  </a:lnTo>
                  <a:lnTo>
                    <a:pt x="211785" y="198678"/>
                  </a:lnTo>
                  <a:lnTo>
                    <a:pt x="212623" y="199059"/>
                  </a:lnTo>
                  <a:lnTo>
                    <a:pt x="212623" y="167767"/>
                  </a:lnTo>
                  <a:lnTo>
                    <a:pt x="212420" y="167944"/>
                  </a:lnTo>
                  <a:lnTo>
                    <a:pt x="210769" y="170611"/>
                  </a:lnTo>
                  <a:lnTo>
                    <a:pt x="208889" y="173278"/>
                  </a:lnTo>
                  <a:lnTo>
                    <a:pt x="209156" y="173659"/>
                  </a:lnTo>
                  <a:lnTo>
                    <a:pt x="209308" y="173786"/>
                  </a:lnTo>
                  <a:lnTo>
                    <a:pt x="209308" y="173913"/>
                  </a:lnTo>
                  <a:lnTo>
                    <a:pt x="209308" y="209727"/>
                  </a:lnTo>
                  <a:lnTo>
                    <a:pt x="207429" y="207822"/>
                  </a:lnTo>
                  <a:lnTo>
                    <a:pt x="208394" y="207822"/>
                  </a:lnTo>
                  <a:lnTo>
                    <a:pt x="209029" y="208457"/>
                  </a:lnTo>
                  <a:lnTo>
                    <a:pt x="209308" y="209727"/>
                  </a:lnTo>
                  <a:lnTo>
                    <a:pt x="209308" y="173913"/>
                  </a:lnTo>
                  <a:lnTo>
                    <a:pt x="208749" y="174548"/>
                  </a:lnTo>
                  <a:lnTo>
                    <a:pt x="208661" y="174802"/>
                  </a:lnTo>
                  <a:lnTo>
                    <a:pt x="208559" y="175310"/>
                  </a:lnTo>
                  <a:lnTo>
                    <a:pt x="208686" y="176072"/>
                  </a:lnTo>
                  <a:lnTo>
                    <a:pt x="207987" y="176453"/>
                  </a:lnTo>
                  <a:lnTo>
                    <a:pt x="207492" y="177215"/>
                  </a:lnTo>
                  <a:lnTo>
                    <a:pt x="207225" y="178485"/>
                  </a:lnTo>
                  <a:lnTo>
                    <a:pt x="206667" y="178993"/>
                  </a:lnTo>
                  <a:lnTo>
                    <a:pt x="206184" y="179628"/>
                  </a:lnTo>
                  <a:lnTo>
                    <a:pt x="204749" y="182422"/>
                  </a:lnTo>
                  <a:lnTo>
                    <a:pt x="203898" y="182803"/>
                  </a:lnTo>
                  <a:lnTo>
                    <a:pt x="203517" y="183311"/>
                  </a:lnTo>
                  <a:lnTo>
                    <a:pt x="203390" y="183692"/>
                  </a:lnTo>
                  <a:lnTo>
                    <a:pt x="203276" y="184581"/>
                  </a:lnTo>
                  <a:lnTo>
                    <a:pt x="202450" y="183692"/>
                  </a:lnTo>
                  <a:lnTo>
                    <a:pt x="202488" y="184962"/>
                  </a:lnTo>
                  <a:lnTo>
                    <a:pt x="202209" y="185978"/>
                  </a:lnTo>
                  <a:lnTo>
                    <a:pt x="201828" y="187883"/>
                  </a:lnTo>
                  <a:lnTo>
                    <a:pt x="201549" y="188137"/>
                  </a:lnTo>
                  <a:lnTo>
                    <a:pt x="201345" y="188391"/>
                  </a:lnTo>
                  <a:lnTo>
                    <a:pt x="200799" y="189534"/>
                  </a:lnTo>
                  <a:lnTo>
                    <a:pt x="200507" y="190550"/>
                  </a:lnTo>
                  <a:lnTo>
                    <a:pt x="200088" y="191058"/>
                  </a:lnTo>
                  <a:lnTo>
                    <a:pt x="199542" y="191185"/>
                  </a:lnTo>
                  <a:lnTo>
                    <a:pt x="199517" y="191566"/>
                  </a:lnTo>
                  <a:lnTo>
                    <a:pt x="199402" y="192074"/>
                  </a:lnTo>
                  <a:lnTo>
                    <a:pt x="199123" y="192836"/>
                  </a:lnTo>
                  <a:lnTo>
                    <a:pt x="198920" y="193725"/>
                  </a:lnTo>
                  <a:lnTo>
                    <a:pt x="198501" y="194360"/>
                  </a:lnTo>
                  <a:lnTo>
                    <a:pt x="196837" y="199567"/>
                  </a:lnTo>
                  <a:lnTo>
                    <a:pt x="196430" y="200075"/>
                  </a:lnTo>
                  <a:lnTo>
                    <a:pt x="196329" y="200583"/>
                  </a:lnTo>
                  <a:lnTo>
                    <a:pt x="196215" y="205917"/>
                  </a:lnTo>
                  <a:lnTo>
                    <a:pt x="195795" y="206552"/>
                  </a:lnTo>
                  <a:lnTo>
                    <a:pt x="195795" y="207695"/>
                  </a:lnTo>
                  <a:lnTo>
                    <a:pt x="196011" y="208584"/>
                  </a:lnTo>
                  <a:lnTo>
                    <a:pt x="196138" y="212394"/>
                  </a:lnTo>
                  <a:lnTo>
                    <a:pt x="196011" y="212775"/>
                  </a:lnTo>
                  <a:lnTo>
                    <a:pt x="195795" y="213664"/>
                  </a:lnTo>
                  <a:lnTo>
                    <a:pt x="195681" y="214426"/>
                  </a:lnTo>
                  <a:lnTo>
                    <a:pt x="195592" y="214680"/>
                  </a:lnTo>
                  <a:lnTo>
                    <a:pt x="195364" y="215188"/>
                  </a:lnTo>
                  <a:lnTo>
                    <a:pt x="195313" y="215823"/>
                  </a:lnTo>
                  <a:lnTo>
                    <a:pt x="195592" y="215950"/>
                  </a:lnTo>
                  <a:lnTo>
                    <a:pt x="196011" y="215950"/>
                  </a:lnTo>
                  <a:lnTo>
                    <a:pt x="196430" y="216077"/>
                  </a:lnTo>
                  <a:lnTo>
                    <a:pt x="196138" y="217728"/>
                  </a:lnTo>
                  <a:lnTo>
                    <a:pt x="196024" y="218617"/>
                  </a:lnTo>
                  <a:lnTo>
                    <a:pt x="196265" y="221157"/>
                  </a:lnTo>
                  <a:lnTo>
                    <a:pt x="196380" y="221792"/>
                  </a:lnTo>
                  <a:lnTo>
                    <a:pt x="197256" y="225094"/>
                  </a:lnTo>
                  <a:lnTo>
                    <a:pt x="197675" y="225856"/>
                  </a:lnTo>
                  <a:lnTo>
                    <a:pt x="198234" y="227342"/>
                  </a:lnTo>
                  <a:lnTo>
                    <a:pt x="198323" y="227660"/>
                  </a:lnTo>
                  <a:lnTo>
                    <a:pt x="198437" y="228396"/>
                  </a:lnTo>
                  <a:lnTo>
                    <a:pt x="198564" y="228904"/>
                  </a:lnTo>
                  <a:lnTo>
                    <a:pt x="199745" y="231317"/>
                  </a:lnTo>
                  <a:lnTo>
                    <a:pt x="200215" y="232714"/>
                  </a:lnTo>
                  <a:lnTo>
                    <a:pt x="200520" y="233476"/>
                  </a:lnTo>
                  <a:lnTo>
                    <a:pt x="201066" y="234492"/>
                  </a:lnTo>
                  <a:lnTo>
                    <a:pt x="201891" y="235254"/>
                  </a:lnTo>
                  <a:lnTo>
                    <a:pt x="202031" y="235508"/>
                  </a:lnTo>
                  <a:lnTo>
                    <a:pt x="202031" y="236270"/>
                  </a:lnTo>
                  <a:lnTo>
                    <a:pt x="202869" y="237159"/>
                  </a:lnTo>
                  <a:lnTo>
                    <a:pt x="203428" y="238175"/>
                  </a:lnTo>
                  <a:lnTo>
                    <a:pt x="203695" y="239572"/>
                  </a:lnTo>
                  <a:lnTo>
                    <a:pt x="204393" y="239699"/>
                  </a:lnTo>
                  <a:lnTo>
                    <a:pt x="204800" y="239953"/>
                  </a:lnTo>
                  <a:lnTo>
                    <a:pt x="204939" y="240207"/>
                  </a:lnTo>
                  <a:lnTo>
                    <a:pt x="205651" y="241223"/>
                  </a:lnTo>
                  <a:lnTo>
                    <a:pt x="206121" y="241985"/>
                  </a:lnTo>
                  <a:lnTo>
                    <a:pt x="206743" y="242493"/>
                  </a:lnTo>
                  <a:lnTo>
                    <a:pt x="207429" y="242493"/>
                  </a:lnTo>
                  <a:lnTo>
                    <a:pt x="208267" y="242747"/>
                  </a:lnTo>
                  <a:lnTo>
                    <a:pt x="208965" y="243382"/>
                  </a:lnTo>
                  <a:lnTo>
                    <a:pt x="209524" y="244398"/>
                  </a:lnTo>
                  <a:lnTo>
                    <a:pt x="210350" y="245414"/>
                  </a:lnTo>
                  <a:lnTo>
                    <a:pt x="210959" y="246430"/>
                  </a:lnTo>
                  <a:lnTo>
                    <a:pt x="211670" y="246176"/>
                  </a:lnTo>
                  <a:lnTo>
                    <a:pt x="212140" y="246430"/>
                  </a:lnTo>
                  <a:lnTo>
                    <a:pt x="212420" y="247065"/>
                  </a:lnTo>
                  <a:lnTo>
                    <a:pt x="212686" y="247065"/>
                  </a:lnTo>
                  <a:lnTo>
                    <a:pt x="213106" y="247192"/>
                  </a:lnTo>
                  <a:lnTo>
                    <a:pt x="213664" y="247446"/>
                  </a:lnTo>
                  <a:lnTo>
                    <a:pt x="214503" y="248335"/>
                  </a:lnTo>
                  <a:lnTo>
                    <a:pt x="215544" y="249605"/>
                  </a:lnTo>
                  <a:lnTo>
                    <a:pt x="215671" y="249605"/>
                  </a:lnTo>
                  <a:lnTo>
                    <a:pt x="216789" y="248589"/>
                  </a:lnTo>
                  <a:lnTo>
                    <a:pt x="218300" y="249732"/>
                  </a:lnTo>
                  <a:lnTo>
                    <a:pt x="219417" y="249605"/>
                  </a:lnTo>
                  <a:lnTo>
                    <a:pt x="219875" y="248589"/>
                  </a:lnTo>
                  <a:lnTo>
                    <a:pt x="220103" y="248081"/>
                  </a:lnTo>
                  <a:lnTo>
                    <a:pt x="220929" y="248970"/>
                  </a:lnTo>
                  <a:lnTo>
                    <a:pt x="221767" y="249351"/>
                  </a:lnTo>
                  <a:lnTo>
                    <a:pt x="222605" y="249224"/>
                  </a:lnTo>
                  <a:lnTo>
                    <a:pt x="225094" y="248081"/>
                  </a:lnTo>
                  <a:lnTo>
                    <a:pt x="225920" y="248970"/>
                  </a:lnTo>
                  <a:lnTo>
                    <a:pt x="226898" y="249097"/>
                  </a:lnTo>
                  <a:lnTo>
                    <a:pt x="228003" y="248589"/>
                  </a:lnTo>
                  <a:lnTo>
                    <a:pt x="228625" y="248970"/>
                  </a:lnTo>
                  <a:lnTo>
                    <a:pt x="228765" y="249097"/>
                  </a:lnTo>
                  <a:lnTo>
                    <a:pt x="228968" y="249224"/>
                  </a:lnTo>
                  <a:lnTo>
                    <a:pt x="229247" y="249224"/>
                  </a:lnTo>
                  <a:lnTo>
                    <a:pt x="229044" y="248589"/>
                  </a:lnTo>
                  <a:lnTo>
                    <a:pt x="228841" y="248081"/>
                  </a:lnTo>
                  <a:lnTo>
                    <a:pt x="228549" y="247827"/>
                  </a:lnTo>
                  <a:lnTo>
                    <a:pt x="228625" y="247573"/>
                  </a:lnTo>
                  <a:lnTo>
                    <a:pt x="229044" y="247319"/>
                  </a:lnTo>
                  <a:lnTo>
                    <a:pt x="229666" y="247954"/>
                  </a:lnTo>
                  <a:lnTo>
                    <a:pt x="230492" y="248589"/>
                  </a:lnTo>
                  <a:lnTo>
                    <a:pt x="230860" y="247827"/>
                  </a:lnTo>
                  <a:lnTo>
                    <a:pt x="230949" y="247573"/>
                  </a:lnTo>
                  <a:lnTo>
                    <a:pt x="231025" y="247319"/>
                  </a:lnTo>
                  <a:lnTo>
                    <a:pt x="231114" y="246938"/>
                  </a:lnTo>
                  <a:lnTo>
                    <a:pt x="232371" y="247700"/>
                  </a:lnTo>
                  <a:lnTo>
                    <a:pt x="233413" y="248589"/>
                  </a:lnTo>
                  <a:lnTo>
                    <a:pt x="233819" y="247319"/>
                  </a:lnTo>
                  <a:lnTo>
                    <a:pt x="233997" y="246938"/>
                  </a:lnTo>
                  <a:lnTo>
                    <a:pt x="234238" y="246430"/>
                  </a:lnTo>
                  <a:lnTo>
                    <a:pt x="234518" y="246176"/>
                  </a:lnTo>
                  <a:lnTo>
                    <a:pt x="235140" y="246430"/>
                  </a:lnTo>
                  <a:lnTo>
                    <a:pt x="236118" y="247065"/>
                  </a:lnTo>
                  <a:lnTo>
                    <a:pt x="236791" y="246430"/>
                  </a:lnTo>
                  <a:lnTo>
                    <a:pt x="237363" y="246176"/>
                  </a:lnTo>
                  <a:lnTo>
                    <a:pt x="237769" y="246303"/>
                  </a:lnTo>
                  <a:lnTo>
                    <a:pt x="238607" y="246430"/>
                  </a:lnTo>
                  <a:lnTo>
                    <a:pt x="239014" y="246430"/>
                  </a:lnTo>
                  <a:lnTo>
                    <a:pt x="239293" y="246303"/>
                  </a:lnTo>
                  <a:lnTo>
                    <a:pt x="239318" y="246176"/>
                  </a:lnTo>
                  <a:lnTo>
                    <a:pt x="239433" y="245795"/>
                  </a:lnTo>
                  <a:lnTo>
                    <a:pt x="239839" y="245414"/>
                  </a:lnTo>
                  <a:lnTo>
                    <a:pt x="240474" y="245033"/>
                  </a:lnTo>
                  <a:lnTo>
                    <a:pt x="240741" y="244906"/>
                  </a:lnTo>
                  <a:lnTo>
                    <a:pt x="241312" y="244017"/>
                  </a:lnTo>
                  <a:lnTo>
                    <a:pt x="241719" y="243763"/>
                  </a:lnTo>
                  <a:lnTo>
                    <a:pt x="242328" y="243509"/>
                  </a:lnTo>
                  <a:lnTo>
                    <a:pt x="242747" y="244144"/>
                  </a:lnTo>
                  <a:lnTo>
                    <a:pt x="243103" y="244271"/>
                  </a:lnTo>
                  <a:lnTo>
                    <a:pt x="243522" y="243890"/>
                  </a:lnTo>
                  <a:lnTo>
                    <a:pt x="243725" y="243763"/>
                  </a:lnTo>
                  <a:lnTo>
                    <a:pt x="244132" y="243763"/>
                  </a:lnTo>
                  <a:lnTo>
                    <a:pt x="244830" y="244398"/>
                  </a:lnTo>
                  <a:lnTo>
                    <a:pt x="245148" y="243763"/>
                  </a:lnTo>
                  <a:lnTo>
                    <a:pt x="245275" y="243509"/>
                  </a:lnTo>
                  <a:lnTo>
                    <a:pt x="245592" y="242874"/>
                  </a:lnTo>
                  <a:lnTo>
                    <a:pt x="246380" y="241985"/>
                  </a:lnTo>
                  <a:lnTo>
                    <a:pt x="246507" y="240842"/>
                  </a:lnTo>
                  <a:lnTo>
                    <a:pt x="246697" y="240461"/>
                  </a:lnTo>
                  <a:lnTo>
                    <a:pt x="247116" y="240207"/>
                  </a:lnTo>
                  <a:lnTo>
                    <a:pt x="247523" y="240461"/>
                  </a:lnTo>
                  <a:lnTo>
                    <a:pt x="248373" y="241223"/>
                  </a:lnTo>
                  <a:lnTo>
                    <a:pt x="249605" y="242493"/>
                  </a:lnTo>
                  <a:lnTo>
                    <a:pt x="250024" y="240842"/>
                  </a:lnTo>
                  <a:lnTo>
                    <a:pt x="250609" y="240207"/>
                  </a:lnTo>
                  <a:lnTo>
                    <a:pt x="250723" y="240080"/>
                  </a:lnTo>
                  <a:lnTo>
                    <a:pt x="251701" y="240080"/>
                  </a:lnTo>
                  <a:lnTo>
                    <a:pt x="251587" y="237794"/>
                  </a:lnTo>
                  <a:lnTo>
                    <a:pt x="251434" y="236778"/>
                  </a:lnTo>
                  <a:lnTo>
                    <a:pt x="251548" y="235254"/>
                  </a:lnTo>
                  <a:lnTo>
                    <a:pt x="252107" y="234619"/>
                  </a:lnTo>
                  <a:lnTo>
                    <a:pt x="252653" y="234746"/>
                  </a:lnTo>
                  <a:lnTo>
                    <a:pt x="253072" y="235127"/>
                  </a:lnTo>
                  <a:lnTo>
                    <a:pt x="253276" y="235508"/>
                  </a:lnTo>
                  <a:lnTo>
                    <a:pt x="253377" y="235762"/>
                  </a:lnTo>
                  <a:lnTo>
                    <a:pt x="253695" y="237286"/>
                  </a:lnTo>
                  <a:lnTo>
                    <a:pt x="253974" y="237794"/>
                  </a:lnTo>
                  <a:lnTo>
                    <a:pt x="254393" y="238175"/>
                  </a:lnTo>
                  <a:lnTo>
                    <a:pt x="254698" y="237159"/>
                  </a:lnTo>
                  <a:lnTo>
                    <a:pt x="254596" y="235762"/>
                  </a:lnTo>
                  <a:lnTo>
                    <a:pt x="253771" y="235000"/>
                  </a:lnTo>
                  <a:lnTo>
                    <a:pt x="255422" y="235000"/>
                  </a:lnTo>
                  <a:lnTo>
                    <a:pt x="255104" y="234365"/>
                  </a:lnTo>
                  <a:lnTo>
                    <a:pt x="254800" y="233603"/>
                  </a:lnTo>
                  <a:lnTo>
                    <a:pt x="254101" y="234238"/>
                  </a:lnTo>
                  <a:lnTo>
                    <a:pt x="253771" y="234365"/>
                  </a:lnTo>
                  <a:lnTo>
                    <a:pt x="253657" y="233349"/>
                  </a:lnTo>
                  <a:lnTo>
                    <a:pt x="253771" y="232587"/>
                  </a:lnTo>
                  <a:lnTo>
                    <a:pt x="254177" y="231952"/>
                  </a:lnTo>
                  <a:lnTo>
                    <a:pt x="254876" y="232206"/>
                  </a:lnTo>
                  <a:lnTo>
                    <a:pt x="255358" y="232587"/>
                  </a:lnTo>
                  <a:lnTo>
                    <a:pt x="255638" y="232968"/>
                  </a:lnTo>
                  <a:lnTo>
                    <a:pt x="256057" y="233857"/>
                  </a:lnTo>
                  <a:lnTo>
                    <a:pt x="256667" y="234619"/>
                  </a:lnTo>
                  <a:lnTo>
                    <a:pt x="256857" y="234365"/>
                  </a:lnTo>
                  <a:lnTo>
                    <a:pt x="256743" y="233476"/>
                  </a:lnTo>
                  <a:lnTo>
                    <a:pt x="256628" y="233222"/>
                  </a:lnTo>
                  <a:lnTo>
                    <a:pt x="256552" y="232968"/>
                  </a:lnTo>
                  <a:lnTo>
                    <a:pt x="256628" y="231952"/>
                  </a:lnTo>
                  <a:lnTo>
                    <a:pt x="256717" y="230047"/>
                  </a:lnTo>
                  <a:lnTo>
                    <a:pt x="256946" y="229412"/>
                  </a:lnTo>
                  <a:lnTo>
                    <a:pt x="257517" y="228396"/>
                  </a:lnTo>
                  <a:lnTo>
                    <a:pt x="258203" y="229412"/>
                  </a:lnTo>
                  <a:lnTo>
                    <a:pt x="258241" y="230301"/>
                  </a:lnTo>
                  <a:lnTo>
                    <a:pt x="257924" y="230682"/>
                  </a:lnTo>
                  <a:lnTo>
                    <a:pt x="258203" y="230936"/>
                  </a:lnTo>
                  <a:lnTo>
                    <a:pt x="258546" y="231190"/>
                  </a:lnTo>
                  <a:lnTo>
                    <a:pt x="258965" y="231571"/>
                  </a:lnTo>
                  <a:lnTo>
                    <a:pt x="259588" y="231698"/>
                  </a:lnTo>
                  <a:lnTo>
                    <a:pt x="260210" y="230682"/>
                  </a:lnTo>
                  <a:lnTo>
                    <a:pt x="260388" y="230047"/>
                  </a:lnTo>
                  <a:lnTo>
                    <a:pt x="260489" y="229793"/>
                  </a:lnTo>
                  <a:lnTo>
                    <a:pt x="260388" y="228523"/>
                  </a:lnTo>
                  <a:lnTo>
                    <a:pt x="260362" y="228396"/>
                  </a:lnTo>
                  <a:lnTo>
                    <a:pt x="260210" y="227761"/>
                  </a:lnTo>
                  <a:lnTo>
                    <a:pt x="260413" y="228015"/>
                  </a:lnTo>
                  <a:lnTo>
                    <a:pt x="260832" y="228142"/>
                  </a:lnTo>
                  <a:lnTo>
                    <a:pt x="261112" y="228523"/>
                  </a:lnTo>
                  <a:lnTo>
                    <a:pt x="261315" y="228523"/>
                  </a:lnTo>
                  <a:lnTo>
                    <a:pt x="261366" y="228396"/>
                  </a:lnTo>
                  <a:lnTo>
                    <a:pt x="261467" y="227761"/>
                  </a:lnTo>
                  <a:lnTo>
                    <a:pt x="261518" y="224205"/>
                  </a:lnTo>
                  <a:lnTo>
                    <a:pt x="261658" y="223824"/>
                  </a:lnTo>
                  <a:lnTo>
                    <a:pt x="261797" y="223697"/>
                  </a:lnTo>
                  <a:lnTo>
                    <a:pt x="261937" y="223697"/>
                  </a:lnTo>
                  <a:lnTo>
                    <a:pt x="262077" y="223824"/>
                  </a:lnTo>
                  <a:lnTo>
                    <a:pt x="262915" y="224205"/>
                  </a:lnTo>
                  <a:lnTo>
                    <a:pt x="263461" y="224840"/>
                  </a:lnTo>
                  <a:lnTo>
                    <a:pt x="264020" y="224459"/>
                  </a:lnTo>
                  <a:lnTo>
                    <a:pt x="264350" y="223697"/>
                  </a:lnTo>
                  <a:lnTo>
                    <a:pt x="264566" y="223189"/>
                  </a:lnTo>
                  <a:lnTo>
                    <a:pt x="264706" y="222173"/>
                  </a:lnTo>
                  <a:lnTo>
                    <a:pt x="264985" y="221792"/>
                  </a:lnTo>
                  <a:lnTo>
                    <a:pt x="265404" y="221792"/>
                  </a:lnTo>
                  <a:lnTo>
                    <a:pt x="265823" y="221919"/>
                  </a:lnTo>
                  <a:lnTo>
                    <a:pt x="265950" y="221792"/>
                  </a:lnTo>
                  <a:lnTo>
                    <a:pt x="266026" y="221411"/>
                  </a:lnTo>
                  <a:lnTo>
                    <a:pt x="266026" y="221157"/>
                  </a:lnTo>
                  <a:lnTo>
                    <a:pt x="265607" y="221411"/>
                  </a:lnTo>
                  <a:lnTo>
                    <a:pt x="265188" y="221411"/>
                  </a:lnTo>
                  <a:lnTo>
                    <a:pt x="264782" y="221157"/>
                  </a:lnTo>
                  <a:lnTo>
                    <a:pt x="264502" y="220903"/>
                  </a:lnTo>
                  <a:lnTo>
                    <a:pt x="264439" y="220776"/>
                  </a:lnTo>
                  <a:lnTo>
                    <a:pt x="264477" y="220395"/>
                  </a:lnTo>
                  <a:lnTo>
                    <a:pt x="265061" y="219760"/>
                  </a:lnTo>
                  <a:lnTo>
                    <a:pt x="265404" y="219760"/>
                  </a:lnTo>
                  <a:lnTo>
                    <a:pt x="265823" y="220141"/>
                  </a:lnTo>
                  <a:lnTo>
                    <a:pt x="265912" y="220903"/>
                  </a:lnTo>
                  <a:lnTo>
                    <a:pt x="266166" y="221284"/>
                  </a:lnTo>
                  <a:lnTo>
                    <a:pt x="268312" y="220141"/>
                  </a:lnTo>
                  <a:lnTo>
                    <a:pt x="268312" y="220268"/>
                  </a:lnTo>
                  <a:lnTo>
                    <a:pt x="268414" y="220141"/>
                  </a:lnTo>
                  <a:lnTo>
                    <a:pt x="268732" y="219760"/>
                  </a:lnTo>
                  <a:lnTo>
                    <a:pt x="268655" y="218998"/>
                  </a:lnTo>
                  <a:lnTo>
                    <a:pt x="268376" y="218490"/>
                  </a:lnTo>
                  <a:lnTo>
                    <a:pt x="268490" y="217347"/>
                  </a:lnTo>
                  <a:lnTo>
                    <a:pt x="268579" y="216839"/>
                  </a:lnTo>
                  <a:lnTo>
                    <a:pt x="269354" y="215950"/>
                  </a:lnTo>
                  <a:lnTo>
                    <a:pt x="270611" y="215569"/>
                  </a:lnTo>
                  <a:lnTo>
                    <a:pt x="270306" y="214807"/>
                  </a:lnTo>
                  <a:lnTo>
                    <a:pt x="269417" y="214172"/>
                  </a:lnTo>
                  <a:lnTo>
                    <a:pt x="267906" y="213664"/>
                  </a:lnTo>
                  <a:lnTo>
                    <a:pt x="268452" y="213029"/>
                  </a:lnTo>
                  <a:lnTo>
                    <a:pt x="268452" y="212521"/>
                  </a:lnTo>
                  <a:lnTo>
                    <a:pt x="267906" y="212013"/>
                  </a:lnTo>
                  <a:lnTo>
                    <a:pt x="268998" y="210997"/>
                  </a:lnTo>
                  <a:lnTo>
                    <a:pt x="269900" y="210870"/>
                  </a:lnTo>
                  <a:lnTo>
                    <a:pt x="270611" y="211505"/>
                  </a:lnTo>
                  <a:lnTo>
                    <a:pt x="271564" y="211251"/>
                  </a:lnTo>
                  <a:lnTo>
                    <a:pt x="271983" y="210870"/>
                  </a:lnTo>
                  <a:lnTo>
                    <a:pt x="272122" y="210743"/>
                  </a:lnTo>
                  <a:lnTo>
                    <a:pt x="272643" y="207695"/>
                  </a:lnTo>
                  <a:lnTo>
                    <a:pt x="272580" y="206552"/>
                  </a:lnTo>
                  <a:lnTo>
                    <a:pt x="272262" y="206171"/>
                  </a:lnTo>
                  <a:lnTo>
                    <a:pt x="271437" y="205790"/>
                  </a:lnTo>
                  <a:lnTo>
                    <a:pt x="271564" y="203250"/>
                  </a:lnTo>
                  <a:lnTo>
                    <a:pt x="271983" y="202869"/>
                  </a:lnTo>
                  <a:lnTo>
                    <a:pt x="272681" y="202615"/>
                  </a:lnTo>
                  <a:lnTo>
                    <a:pt x="273507" y="202488"/>
                  </a:lnTo>
                  <a:lnTo>
                    <a:pt x="274129" y="202488"/>
                  </a:lnTo>
                  <a:lnTo>
                    <a:pt x="274078" y="201599"/>
                  </a:lnTo>
                  <a:lnTo>
                    <a:pt x="274066" y="201472"/>
                  </a:lnTo>
                  <a:lnTo>
                    <a:pt x="273773" y="201218"/>
                  </a:lnTo>
                  <a:lnTo>
                    <a:pt x="272465" y="201218"/>
                  </a:lnTo>
                  <a:lnTo>
                    <a:pt x="273431" y="200456"/>
                  </a:lnTo>
                  <a:lnTo>
                    <a:pt x="273989" y="199821"/>
                  </a:lnTo>
                  <a:lnTo>
                    <a:pt x="274129" y="199313"/>
                  </a:lnTo>
                  <a:lnTo>
                    <a:pt x="274256" y="199186"/>
                  </a:lnTo>
                  <a:lnTo>
                    <a:pt x="274193" y="197662"/>
                  </a:lnTo>
                  <a:lnTo>
                    <a:pt x="274485" y="197281"/>
                  </a:lnTo>
                  <a:lnTo>
                    <a:pt x="275170" y="196773"/>
                  </a:lnTo>
                  <a:lnTo>
                    <a:pt x="273926" y="196392"/>
                  </a:lnTo>
                  <a:lnTo>
                    <a:pt x="273824" y="195757"/>
                  </a:lnTo>
                  <a:lnTo>
                    <a:pt x="273926" y="193725"/>
                  </a:lnTo>
                  <a:lnTo>
                    <a:pt x="274332" y="192709"/>
                  </a:lnTo>
                  <a:lnTo>
                    <a:pt x="274751" y="191439"/>
                  </a:lnTo>
                  <a:lnTo>
                    <a:pt x="275577" y="191439"/>
                  </a:lnTo>
                  <a:lnTo>
                    <a:pt x="276212" y="191185"/>
                  </a:lnTo>
                  <a:close/>
                </a:path>
                <a:path w="2075815" h="271779">
                  <a:moveTo>
                    <a:pt x="392772" y="163969"/>
                  </a:moveTo>
                  <a:lnTo>
                    <a:pt x="391096" y="163588"/>
                  </a:lnTo>
                  <a:lnTo>
                    <a:pt x="389229" y="162318"/>
                  </a:lnTo>
                  <a:lnTo>
                    <a:pt x="388607" y="162064"/>
                  </a:lnTo>
                  <a:lnTo>
                    <a:pt x="388048" y="161937"/>
                  </a:lnTo>
                  <a:lnTo>
                    <a:pt x="387629" y="162064"/>
                  </a:lnTo>
                  <a:lnTo>
                    <a:pt x="387350" y="162318"/>
                  </a:lnTo>
                  <a:lnTo>
                    <a:pt x="386981" y="161937"/>
                  </a:lnTo>
                  <a:lnTo>
                    <a:pt x="386727" y="161683"/>
                  </a:lnTo>
                  <a:lnTo>
                    <a:pt x="386321" y="160921"/>
                  </a:lnTo>
                  <a:lnTo>
                    <a:pt x="386041" y="160540"/>
                  </a:lnTo>
                  <a:lnTo>
                    <a:pt x="385559" y="160286"/>
                  </a:lnTo>
                  <a:lnTo>
                    <a:pt x="384873" y="160032"/>
                  </a:lnTo>
                  <a:lnTo>
                    <a:pt x="384873" y="160921"/>
                  </a:lnTo>
                  <a:lnTo>
                    <a:pt x="383832" y="160921"/>
                  </a:lnTo>
                  <a:lnTo>
                    <a:pt x="383413" y="161175"/>
                  </a:lnTo>
                  <a:lnTo>
                    <a:pt x="383273" y="161429"/>
                  </a:lnTo>
                  <a:lnTo>
                    <a:pt x="383413" y="161683"/>
                  </a:lnTo>
                  <a:lnTo>
                    <a:pt x="383133" y="161937"/>
                  </a:lnTo>
                  <a:lnTo>
                    <a:pt x="382854" y="161810"/>
                  </a:lnTo>
                  <a:lnTo>
                    <a:pt x="382574" y="161302"/>
                  </a:lnTo>
                  <a:lnTo>
                    <a:pt x="382371" y="160921"/>
                  </a:lnTo>
                  <a:lnTo>
                    <a:pt x="381952" y="160667"/>
                  </a:lnTo>
                  <a:lnTo>
                    <a:pt x="380923" y="161048"/>
                  </a:lnTo>
                  <a:lnTo>
                    <a:pt x="380085" y="161302"/>
                  </a:lnTo>
                  <a:lnTo>
                    <a:pt x="380085" y="160921"/>
                  </a:lnTo>
                  <a:lnTo>
                    <a:pt x="379806" y="160540"/>
                  </a:lnTo>
                  <a:lnTo>
                    <a:pt x="379463" y="160413"/>
                  </a:lnTo>
                  <a:lnTo>
                    <a:pt x="378421" y="160413"/>
                  </a:lnTo>
                  <a:lnTo>
                    <a:pt x="378002" y="160286"/>
                  </a:lnTo>
                  <a:lnTo>
                    <a:pt x="377875" y="160159"/>
                  </a:lnTo>
                  <a:lnTo>
                    <a:pt x="377583" y="160159"/>
                  </a:lnTo>
                  <a:lnTo>
                    <a:pt x="377177" y="160286"/>
                  </a:lnTo>
                  <a:lnTo>
                    <a:pt x="376351" y="160413"/>
                  </a:lnTo>
                  <a:lnTo>
                    <a:pt x="375932" y="159651"/>
                  </a:lnTo>
                  <a:lnTo>
                    <a:pt x="375310" y="159397"/>
                  </a:lnTo>
                  <a:lnTo>
                    <a:pt x="374472" y="159651"/>
                  </a:lnTo>
                  <a:lnTo>
                    <a:pt x="372681" y="158762"/>
                  </a:lnTo>
                  <a:lnTo>
                    <a:pt x="371487" y="158381"/>
                  </a:lnTo>
                  <a:lnTo>
                    <a:pt x="368376" y="158381"/>
                  </a:lnTo>
                  <a:lnTo>
                    <a:pt x="367969" y="158127"/>
                  </a:lnTo>
                  <a:lnTo>
                    <a:pt x="367931" y="158000"/>
                  </a:lnTo>
                  <a:lnTo>
                    <a:pt x="367830" y="157492"/>
                  </a:lnTo>
                  <a:lnTo>
                    <a:pt x="366864" y="157492"/>
                  </a:lnTo>
                  <a:lnTo>
                    <a:pt x="366102" y="157746"/>
                  </a:lnTo>
                  <a:lnTo>
                    <a:pt x="365544" y="158000"/>
                  </a:lnTo>
                  <a:lnTo>
                    <a:pt x="365544" y="156984"/>
                  </a:lnTo>
                  <a:lnTo>
                    <a:pt x="365340" y="156603"/>
                  </a:lnTo>
                  <a:lnTo>
                    <a:pt x="365277" y="156476"/>
                  </a:lnTo>
                  <a:lnTo>
                    <a:pt x="363054" y="156476"/>
                  </a:lnTo>
                  <a:lnTo>
                    <a:pt x="362356" y="155841"/>
                  </a:lnTo>
                  <a:lnTo>
                    <a:pt x="361797" y="155587"/>
                  </a:lnTo>
                  <a:lnTo>
                    <a:pt x="361391" y="155841"/>
                  </a:lnTo>
                  <a:lnTo>
                    <a:pt x="361111" y="156476"/>
                  </a:lnTo>
                  <a:lnTo>
                    <a:pt x="360692" y="156603"/>
                  </a:lnTo>
                  <a:lnTo>
                    <a:pt x="360146" y="156349"/>
                  </a:lnTo>
                  <a:lnTo>
                    <a:pt x="359829" y="156095"/>
                  </a:lnTo>
                  <a:lnTo>
                    <a:pt x="359105" y="155460"/>
                  </a:lnTo>
                  <a:lnTo>
                    <a:pt x="359105" y="156095"/>
                  </a:lnTo>
                  <a:lnTo>
                    <a:pt x="358482" y="156095"/>
                  </a:lnTo>
                  <a:lnTo>
                    <a:pt x="357784" y="155841"/>
                  </a:lnTo>
                  <a:lnTo>
                    <a:pt x="357378" y="155714"/>
                  </a:lnTo>
                  <a:lnTo>
                    <a:pt x="357225" y="155841"/>
                  </a:lnTo>
                  <a:lnTo>
                    <a:pt x="356196" y="155460"/>
                  </a:lnTo>
                  <a:lnTo>
                    <a:pt x="355155" y="154825"/>
                  </a:lnTo>
                  <a:lnTo>
                    <a:pt x="353072" y="154063"/>
                  </a:lnTo>
                  <a:lnTo>
                    <a:pt x="351066" y="153809"/>
                  </a:lnTo>
                  <a:lnTo>
                    <a:pt x="349059" y="153555"/>
                  </a:lnTo>
                  <a:lnTo>
                    <a:pt x="348513" y="153555"/>
                  </a:lnTo>
                  <a:lnTo>
                    <a:pt x="347459" y="153047"/>
                  </a:lnTo>
                  <a:lnTo>
                    <a:pt x="346849" y="152539"/>
                  </a:lnTo>
                  <a:lnTo>
                    <a:pt x="345871" y="152285"/>
                  </a:lnTo>
                  <a:lnTo>
                    <a:pt x="345313" y="152412"/>
                  </a:lnTo>
                  <a:lnTo>
                    <a:pt x="345186" y="153047"/>
                  </a:lnTo>
                  <a:lnTo>
                    <a:pt x="345046" y="152412"/>
                  </a:lnTo>
                  <a:lnTo>
                    <a:pt x="344563" y="152031"/>
                  </a:lnTo>
                  <a:lnTo>
                    <a:pt x="344144" y="151904"/>
                  </a:lnTo>
                  <a:lnTo>
                    <a:pt x="343738" y="151777"/>
                  </a:lnTo>
                  <a:lnTo>
                    <a:pt x="343039" y="151269"/>
                  </a:lnTo>
                  <a:lnTo>
                    <a:pt x="342341" y="151269"/>
                  </a:lnTo>
                  <a:lnTo>
                    <a:pt x="341655" y="151777"/>
                  </a:lnTo>
                  <a:lnTo>
                    <a:pt x="341236" y="151142"/>
                  </a:lnTo>
                  <a:lnTo>
                    <a:pt x="340753" y="150888"/>
                  </a:lnTo>
                  <a:lnTo>
                    <a:pt x="340194" y="150888"/>
                  </a:lnTo>
                  <a:lnTo>
                    <a:pt x="340194" y="151904"/>
                  </a:lnTo>
                  <a:lnTo>
                    <a:pt x="339153" y="151904"/>
                  </a:lnTo>
                  <a:lnTo>
                    <a:pt x="338315" y="151523"/>
                  </a:lnTo>
                  <a:lnTo>
                    <a:pt x="337566" y="151523"/>
                  </a:lnTo>
                  <a:lnTo>
                    <a:pt x="336880" y="151904"/>
                  </a:lnTo>
                  <a:lnTo>
                    <a:pt x="336054" y="151904"/>
                  </a:lnTo>
                  <a:lnTo>
                    <a:pt x="335203" y="151777"/>
                  </a:lnTo>
                  <a:lnTo>
                    <a:pt x="334505" y="151777"/>
                  </a:lnTo>
                  <a:lnTo>
                    <a:pt x="333895" y="151396"/>
                  </a:lnTo>
                  <a:lnTo>
                    <a:pt x="333349" y="150888"/>
                  </a:lnTo>
                  <a:lnTo>
                    <a:pt x="332295" y="150507"/>
                  </a:lnTo>
                  <a:lnTo>
                    <a:pt x="332028" y="150380"/>
                  </a:lnTo>
                  <a:lnTo>
                    <a:pt x="331330" y="150126"/>
                  </a:lnTo>
                  <a:lnTo>
                    <a:pt x="330631" y="149872"/>
                  </a:lnTo>
                  <a:lnTo>
                    <a:pt x="330365" y="150126"/>
                  </a:lnTo>
                  <a:lnTo>
                    <a:pt x="330085" y="150126"/>
                  </a:lnTo>
                  <a:lnTo>
                    <a:pt x="329946" y="149999"/>
                  </a:lnTo>
                  <a:lnTo>
                    <a:pt x="329399" y="149491"/>
                  </a:lnTo>
                  <a:lnTo>
                    <a:pt x="328701" y="149999"/>
                  </a:lnTo>
                  <a:lnTo>
                    <a:pt x="327660" y="149872"/>
                  </a:lnTo>
                  <a:lnTo>
                    <a:pt x="326275" y="149237"/>
                  </a:lnTo>
                  <a:lnTo>
                    <a:pt x="323164" y="149237"/>
                  </a:lnTo>
                  <a:lnTo>
                    <a:pt x="322186" y="149110"/>
                  </a:lnTo>
                  <a:lnTo>
                    <a:pt x="321424" y="148602"/>
                  </a:lnTo>
                  <a:lnTo>
                    <a:pt x="321144" y="148221"/>
                  </a:lnTo>
                  <a:lnTo>
                    <a:pt x="320865" y="147840"/>
                  </a:lnTo>
                  <a:lnTo>
                    <a:pt x="318033" y="147840"/>
                  </a:lnTo>
                  <a:lnTo>
                    <a:pt x="317411" y="147967"/>
                  </a:lnTo>
                  <a:lnTo>
                    <a:pt x="317144" y="148221"/>
                  </a:lnTo>
                  <a:lnTo>
                    <a:pt x="316865" y="147967"/>
                  </a:lnTo>
                  <a:lnTo>
                    <a:pt x="316725" y="147840"/>
                  </a:lnTo>
                  <a:lnTo>
                    <a:pt x="316306" y="147967"/>
                  </a:lnTo>
                  <a:lnTo>
                    <a:pt x="315823" y="147713"/>
                  </a:lnTo>
                  <a:lnTo>
                    <a:pt x="315264" y="147205"/>
                  </a:lnTo>
                  <a:lnTo>
                    <a:pt x="314159" y="146570"/>
                  </a:lnTo>
                  <a:lnTo>
                    <a:pt x="313385" y="146570"/>
                  </a:lnTo>
                  <a:lnTo>
                    <a:pt x="312559" y="146697"/>
                  </a:lnTo>
                  <a:lnTo>
                    <a:pt x="311531" y="147205"/>
                  </a:lnTo>
                  <a:lnTo>
                    <a:pt x="309029" y="147205"/>
                  </a:lnTo>
                  <a:lnTo>
                    <a:pt x="308546" y="147586"/>
                  </a:lnTo>
                  <a:lnTo>
                    <a:pt x="308406" y="148602"/>
                  </a:lnTo>
                  <a:lnTo>
                    <a:pt x="307581" y="149491"/>
                  </a:lnTo>
                  <a:lnTo>
                    <a:pt x="306463" y="149745"/>
                  </a:lnTo>
                  <a:lnTo>
                    <a:pt x="306057" y="150380"/>
                  </a:lnTo>
                  <a:lnTo>
                    <a:pt x="306019" y="152539"/>
                  </a:lnTo>
                  <a:lnTo>
                    <a:pt x="305917" y="152793"/>
                  </a:lnTo>
                  <a:lnTo>
                    <a:pt x="305701" y="153809"/>
                  </a:lnTo>
                  <a:lnTo>
                    <a:pt x="305435" y="153555"/>
                  </a:lnTo>
                  <a:lnTo>
                    <a:pt x="305219" y="153555"/>
                  </a:lnTo>
                  <a:lnTo>
                    <a:pt x="305092" y="154063"/>
                  </a:lnTo>
                  <a:lnTo>
                    <a:pt x="304800" y="154317"/>
                  </a:lnTo>
                  <a:lnTo>
                    <a:pt x="304901" y="154825"/>
                  </a:lnTo>
                  <a:lnTo>
                    <a:pt x="305092" y="155079"/>
                  </a:lnTo>
                  <a:lnTo>
                    <a:pt x="305295" y="155206"/>
                  </a:lnTo>
                  <a:lnTo>
                    <a:pt x="305104" y="156349"/>
                  </a:lnTo>
                  <a:lnTo>
                    <a:pt x="304876" y="156984"/>
                  </a:lnTo>
                  <a:lnTo>
                    <a:pt x="304457" y="157492"/>
                  </a:lnTo>
                  <a:lnTo>
                    <a:pt x="304546" y="158762"/>
                  </a:lnTo>
                  <a:lnTo>
                    <a:pt x="304253" y="160032"/>
                  </a:lnTo>
                  <a:lnTo>
                    <a:pt x="303314" y="162318"/>
                  </a:lnTo>
                  <a:lnTo>
                    <a:pt x="302463" y="164223"/>
                  </a:lnTo>
                  <a:lnTo>
                    <a:pt x="301790" y="166890"/>
                  </a:lnTo>
                  <a:lnTo>
                    <a:pt x="300723" y="174637"/>
                  </a:lnTo>
                  <a:lnTo>
                    <a:pt x="300304" y="178701"/>
                  </a:lnTo>
                  <a:lnTo>
                    <a:pt x="299758" y="179336"/>
                  </a:lnTo>
                  <a:lnTo>
                    <a:pt x="299478" y="180225"/>
                  </a:lnTo>
                  <a:lnTo>
                    <a:pt x="299364" y="183527"/>
                  </a:lnTo>
                  <a:lnTo>
                    <a:pt x="299262" y="184162"/>
                  </a:lnTo>
                  <a:lnTo>
                    <a:pt x="298704" y="184670"/>
                  </a:lnTo>
                  <a:lnTo>
                    <a:pt x="298437" y="185559"/>
                  </a:lnTo>
                  <a:lnTo>
                    <a:pt x="298323" y="190004"/>
                  </a:lnTo>
                  <a:lnTo>
                    <a:pt x="299478" y="192417"/>
                  </a:lnTo>
                  <a:lnTo>
                    <a:pt x="298361" y="192036"/>
                  </a:lnTo>
                  <a:lnTo>
                    <a:pt x="297738" y="192671"/>
                  </a:lnTo>
                  <a:lnTo>
                    <a:pt x="297675" y="193433"/>
                  </a:lnTo>
                  <a:lnTo>
                    <a:pt x="297573" y="195719"/>
                  </a:lnTo>
                  <a:lnTo>
                    <a:pt x="297192" y="196989"/>
                  </a:lnTo>
                  <a:lnTo>
                    <a:pt x="297078" y="197878"/>
                  </a:lnTo>
                  <a:lnTo>
                    <a:pt x="296976" y="198259"/>
                  </a:lnTo>
                  <a:lnTo>
                    <a:pt x="296557" y="199021"/>
                  </a:lnTo>
                  <a:lnTo>
                    <a:pt x="295897" y="199529"/>
                  </a:lnTo>
                  <a:lnTo>
                    <a:pt x="295808" y="199783"/>
                  </a:lnTo>
                  <a:lnTo>
                    <a:pt x="296151" y="200418"/>
                  </a:lnTo>
                  <a:lnTo>
                    <a:pt x="296316" y="201053"/>
                  </a:lnTo>
                  <a:lnTo>
                    <a:pt x="296418" y="203974"/>
                  </a:lnTo>
                  <a:lnTo>
                    <a:pt x="296557" y="204101"/>
                  </a:lnTo>
                  <a:lnTo>
                    <a:pt x="296011" y="204736"/>
                  </a:lnTo>
                  <a:lnTo>
                    <a:pt x="295846" y="205498"/>
                  </a:lnTo>
                  <a:lnTo>
                    <a:pt x="295732" y="207784"/>
                  </a:lnTo>
                  <a:lnTo>
                    <a:pt x="295186" y="208038"/>
                  </a:lnTo>
                  <a:lnTo>
                    <a:pt x="295084" y="208800"/>
                  </a:lnTo>
                  <a:lnTo>
                    <a:pt x="295275" y="209308"/>
                  </a:lnTo>
                  <a:lnTo>
                    <a:pt x="295313" y="211340"/>
                  </a:lnTo>
                  <a:lnTo>
                    <a:pt x="296214" y="211721"/>
                  </a:lnTo>
                  <a:lnTo>
                    <a:pt x="297192" y="212229"/>
                  </a:lnTo>
                  <a:lnTo>
                    <a:pt x="294487" y="214896"/>
                  </a:lnTo>
                  <a:lnTo>
                    <a:pt x="293522" y="219849"/>
                  </a:lnTo>
                  <a:lnTo>
                    <a:pt x="293458" y="220865"/>
                  </a:lnTo>
                  <a:lnTo>
                    <a:pt x="293992" y="221627"/>
                  </a:lnTo>
                  <a:lnTo>
                    <a:pt x="295529" y="222008"/>
                  </a:lnTo>
                  <a:lnTo>
                    <a:pt x="294830" y="222770"/>
                  </a:lnTo>
                  <a:lnTo>
                    <a:pt x="294284" y="223151"/>
                  </a:lnTo>
                  <a:lnTo>
                    <a:pt x="293865" y="223151"/>
                  </a:lnTo>
                  <a:lnTo>
                    <a:pt x="292925" y="226453"/>
                  </a:lnTo>
                  <a:lnTo>
                    <a:pt x="292798" y="227596"/>
                  </a:lnTo>
                  <a:lnTo>
                    <a:pt x="292684" y="228993"/>
                  </a:lnTo>
                  <a:lnTo>
                    <a:pt x="293243" y="230644"/>
                  </a:lnTo>
                  <a:lnTo>
                    <a:pt x="292417" y="230644"/>
                  </a:lnTo>
                  <a:lnTo>
                    <a:pt x="291846" y="231279"/>
                  </a:lnTo>
                  <a:lnTo>
                    <a:pt x="291566" y="232549"/>
                  </a:lnTo>
                  <a:lnTo>
                    <a:pt x="291452" y="235343"/>
                  </a:lnTo>
                  <a:lnTo>
                    <a:pt x="291706" y="235724"/>
                  </a:lnTo>
                  <a:lnTo>
                    <a:pt x="291693" y="235978"/>
                  </a:lnTo>
                  <a:lnTo>
                    <a:pt x="290093" y="242201"/>
                  </a:lnTo>
                  <a:lnTo>
                    <a:pt x="289864" y="243344"/>
                  </a:lnTo>
                  <a:lnTo>
                    <a:pt x="289572" y="244360"/>
                  </a:lnTo>
                  <a:lnTo>
                    <a:pt x="289293" y="244741"/>
                  </a:lnTo>
                  <a:lnTo>
                    <a:pt x="289712" y="245249"/>
                  </a:lnTo>
                  <a:lnTo>
                    <a:pt x="290677" y="245757"/>
                  </a:lnTo>
                  <a:lnTo>
                    <a:pt x="290741" y="246138"/>
                  </a:lnTo>
                  <a:lnTo>
                    <a:pt x="290537" y="246519"/>
                  </a:lnTo>
                  <a:lnTo>
                    <a:pt x="289153" y="246646"/>
                  </a:lnTo>
                  <a:lnTo>
                    <a:pt x="288874" y="247154"/>
                  </a:lnTo>
                  <a:lnTo>
                    <a:pt x="288836" y="247662"/>
                  </a:lnTo>
                  <a:lnTo>
                    <a:pt x="289140" y="248424"/>
                  </a:lnTo>
                  <a:lnTo>
                    <a:pt x="289242" y="248932"/>
                  </a:lnTo>
                  <a:lnTo>
                    <a:pt x="288683" y="250202"/>
                  </a:lnTo>
                  <a:lnTo>
                    <a:pt x="288582" y="251599"/>
                  </a:lnTo>
                  <a:lnTo>
                    <a:pt x="288671" y="252234"/>
                  </a:lnTo>
                  <a:lnTo>
                    <a:pt x="289915" y="253377"/>
                  </a:lnTo>
                  <a:lnTo>
                    <a:pt x="290195" y="253758"/>
                  </a:lnTo>
                  <a:lnTo>
                    <a:pt x="290893" y="254266"/>
                  </a:lnTo>
                  <a:lnTo>
                    <a:pt x="294487" y="256044"/>
                  </a:lnTo>
                  <a:lnTo>
                    <a:pt x="294690" y="255155"/>
                  </a:lnTo>
                  <a:lnTo>
                    <a:pt x="295529" y="256044"/>
                  </a:lnTo>
                  <a:lnTo>
                    <a:pt x="296557" y="256298"/>
                  </a:lnTo>
                  <a:lnTo>
                    <a:pt x="297395" y="256552"/>
                  </a:lnTo>
                  <a:lnTo>
                    <a:pt x="297878" y="257187"/>
                  </a:lnTo>
                  <a:lnTo>
                    <a:pt x="298018" y="258076"/>
                  </a:lnTo>
                  <a:lnTo>
                    <a:pt x="299123" y="258330"/>
                  </a:lnTo>
                  <a:lnTo>
                    <a:pt x="300304" y="258457"/>
                  </a:lnTo>
                  <a:lnTo>
                    <a:pt x="305777" y="258457"/>
                  </a:lnTo>
                  <a:lnTo>
                    <a:pt x="305917" y="258330"/>
                  </a:lnTo>
                  <a:lnTo>
                    <a:pt x="306120" y="257441"/>
                  </a:lnTo>
                  <a:lnTo>
                    <a:pt x="306235" y="256044"/>
                  </a:lnTo>
                  <a:lnTo>
                    <a:pt x="306400" y="255536"/>
                  </a:lnTo>
                  <a:lnTo>
                    <a:pt x="306679" y="255155"/>
                  </a:lnTo>
                  <a:lnTo>
                    <a:pt x="306946" y="255028"/>
                  </a:lnTo>
                  <a:lnTo>
                    <a:pt x="307086" y="253250"/>
                  </a:lnTo>
                  <a:lnTo>
                    <a:pt x="306463" y="251599"/>
                  </a:lnTo>
                  <a:lnTo>
                    <a:pt x="305092" y="250202"/>
                  </a:lnTo>
                  <a:lnTo>
                    <a:pt x="305358" y="250329"/>
                  </a:lnTo>
                  <a:lnTo>
                    <a:pt x="305777" y="250329"/>
                  </a:lnTo>
                  <a:lnTo>
                    <a:pt x="305968" y="250202"/>
                  </a:lnTo>
                  <a:lnTo>
                    <a:pt x="306336" y="249948"/>
                  </a:lnTo>
                  <a:lnTo>
                    <a:pt x="306298" y="249440"/>
                  </a:lnTo>
                  <a:lnTo>
                    <a:pt x="306120" y="249186"/>
                  </a:lnTo>
                  <a:lnTo>
                    <a:pt x="306755" y="248297"/>
                  </a:lnTo>
                  <a:lnTo>
                    <a:pt x="307581" y="247662"/>
                  </a:lnTo>
                  <a:lnTo>
                    <a:pt x="308000" y="247154"/>
                  </a:lnTo>
                  <a:lnTo>
                    <a:pt x="308051" y="246646"/>
                  </a:lnTo>
                  <a:lnTo>
                    <a:pt x="307949" y="246265"/>
                  </a:lnTo>
                  <a:lnTo>
                    <a:pt x="307771" y="245884"/>
                  </a:lnTo>
                  <a:lnTo>
                    <a:pt x="306527" y="246646"/>
                  </a:lnTo>
                  <a:lnTo>
                    <a:pt x="306336" y="245884"/>
                  </a:lnTo>
                  <a:lnTo>
                    <a:pt x="305917" y="244995"/>
                  </a:lnTo>
                  <a:lnTo>
                    <a:pt x="305676" y="244360"/>
                  </a:lnTo>
                  <a:lnTo>
                    <a:pt x="305625" y="243598"/>
                  </a:lnTo>
                  <a:lnTo>
                    <a:pt x="305917" y="243344"/>
                  </a:lnTo>
                  <a:lnTo>
                    <a:pt x="306463" y="243090"/>
                  </a:lnTo>
                  <a:lnTo>
                    <a:pt x="306882" y="242963"/>
                  </a:lnTo>
                  <a:lnTo>
                    <a:pt x="307162" y="243090"/>
                  </a:lnTo>
                  <a:lnTo>
                    <a:pt x="307771" y="243598"/>
                  </a:lnTo>
                  <a:lnTo>
                    <a:pt x="308406" y="243725"/>
                  </a:lnTo>
                  <a:lnTo>
                    <a:pt x="308724" y="242963"/>
                  </a:lnTo>
                  <a:lnTo>
                    <a:pt x="309041" y="242201"/>
                  </a:lnTo>
                  <a:lnTo>
                    <a:pt x="308965" y="240804"/>
                  </a:lnTo>
                  <a:lnTo>
                    <a:pt x="308000" y="239788"/>
                  </a:lnTo>
                  <a:lnTo>
                    <a:pt x="308673" y="239788"/>
                  </a:lnTo>
                  <a:lnTo>
                    <a:pt x="309168" y="239407"/>
                  </a:lnTo>
                  <a:lnTo>
                    <a:pt x="309448" y="238518"/>
                  </a:lnTo>
                  <a:lnTo>
                    <a:pt x="309029" y="236486"/>
                  </a:lnTo>
                  <a:lnTo>
                    <a:pt x="309448" y="236105"/>
                  </a:lnTo>
                  <a:lnTo>
                    <a:pt x="309587" y="235851"/>
                  </a:lnTo>
                  <a:lnTo>
                    <a:pt x="309511" y="235089"/>
                  </a:lnTo>
                  <a:lnTo>
                    <a:pt x="309168" y="234835"/>
                  </a:lnTo>
                  <a:lnTo>
                    <a:pt x="308000" y="234835"/>
                  </a:lnTo>
                  <a:lnTo>
                    <a:pt x="307581" y="234454"/>
                  </a:lnTo>
                  <a:lnTo>
                    <a:pt x="308127" y="234454"/>
                  </a:lnTo>
                  <a:lnTo>
                    <a:pt x="308483" y="234327"/>
                  </a:lnTo>
                  <a:lnTo>
                    <a:pt x="308610" y="234200"/>
                  </a:lnTo>
                  <a:lnTo>
                    <a:pt x="308749" y="233692"/>
                  </a:lnTo>
                  <a:lnTo>
                    <a:pt x="309029" y="233184"/>
                  </a:lnTo>
                  <a:lnTo>
                    <a:pt x="310311" y="231660"/>
                  </a:lnTo>
                  <a:lnTo>
                    <a:pt x="310337" y="230898"/>
                  </a:lnTo>
                  <a:lnTo>
                    <a:pt x="309651" y="230263"/>
                  </a:lnTo>
                  <a:lnTo>
                    <a:pt x="310070" y="230009"/>
                  </a:lnTo>
                  <a:lnTo>
                    <a:pt x="310083" y="229374"/>
                  </a:lnTo>
                  <a:lnTo>
                    <a:pt x="309867" y="228866"/>
                  </a:lnTo>
                  <a:lnTo>
                    <a:pt x="309448" y="228612"/>
                  </a:lnTo>
                  <a:lnTo>
                    <a:pt x="308406" y="228231"/>
                  </a:lnTo>
                  <a:lnTo>
                    <a:pt x="308127" y="227977"/>
                  </a:lnTo>
                  <a:lnTo>
                    <a:pt x="308000" y="227596"/>
                  </a:lnTo>
                  <a:lnTo>
                    <a:pt x="308825" y="227342"/>
                  </a:lnTo>
                  <a:lnTo>
                    <a:pt x="309651" y="227342"/>
                  </a:lnTo>
                  <a:lnTo>
                    <a:pt x="310413" y="227088"/>
                  </a:lnTo>
                  <a:lnTo>
                    <a:pt x="310692" y="227088"/>
                  </a:lnTo>
                  <a:lnTo>
                    <a:pt x="311238" y="226961"/>
                  </a:lnTo>
                  <a:lnTo>
                    <a:pt x="311150" y="225691"/>
                  </a:lnTo>
                  <a:lnTo>
                    <a:pt x="310896" y="224929"/>
                  </a:lnTo>
                  <a:lnTo>
                    <a:pt x="311594" y="224040"/>
                  </a:lnTo>
                  <a:lnTo>
                    <a:pt x="311873" y="223151"/>
                  </a:lnTo>
                  <a:lnTo>
                    <a:pt x="311531" y="220865"/>
                  </a:lnTo>
                  <a:lnTo>
                    <a:pt x="311480" y="220738"/>
                  </a:lnTo>
                  <a:lnTo>
                    <a:pt x="311518" y="219849"/>
                  </a:lnTo>
                  <a:lnTo>
                    <a:pt x="311721" y="219468"/>
                  </a:lnTo>
                  <a:lnTo>
                    <a:pt x="312356" y="218833"/>
                  </a:lnTo>
                  <a:lnTo>
                    <a:pt x="312242" y="218071"/>
                  </a:lnTo>
                  <a:lnTo>
                    <a:pt x="312127" y="217690"/>
                  </a:lnTo>
                  <a:lnTo>
                    <a:pt x="311797" y="216674"/>
                  </a:lnTo>
                  <a:lnTo>
                    <a:pt x="311200" y="215150"/>
                  </a:lnTo>
                  <a:lnTo>
                    <a:pt x="311238" y="213880"/>
                  </a:lnTo>
                  <a:lnTo>
                    <a:pt x="311454" y="213372"/>
                  </a:lnTo>
                  <a:lnTo>
                    <a:pt x="311721" y="213372"/>
                  </a:lnTo>
                  <a:lnTo>
                    <a:pt x="312432" y="215150"/>
                  </a:lnTo>
                  <a:lnTo>
                    <a:pt x="312839" y="215277"/>
                  </a:lnTo>
                  <a:lnTo>
                    <a:pt x="312966" y="213372"/>
                  </a:lnTo>
                  <a:lnTo>
                    <a:pt x="313042" y="212864"/>
                  </a:lnTo>
                  <a:lnTo>
                    <a:pt x="313118" y="212610"/>
                  </a:lnTo>
                  <a:lnTo>
                    <a:pt x="313194" y="210705"/>
                  </a:lnTo>
                  <a:lnTo>
                    <a:pt x="314020" y="210578"/>
                  </a:lnTo>
                  <a:lnTo>
                    <a:pt x="313969" y="210451"/>
                  </a:lnTo>
                  <a:lnTo>
                    <a:pt x="314020" y="209943"/>
                  </a:lnTo>
                  <a:lnTo>
                    <a:pt x="314439" y="209689"/>
                  </a:lnTo>
                  <a:lnTo>
                    <a:pt x="315112" y="209435"/>
                  </a:lnTo>
                  <a:lnTo>
                    <a:pt x="315341" y="209054"/>
                  </a:lnTo>
                  <a:lnTo>
                    <a:pt x="314223" y="207403"/>
                  </a:lnTo>
                  <a:lnTo>
                    <a:pt x="313944" y="206641"/>
                  </a:lnTo>
                  <a:lnTo>
                    <a:pt x="313880" y="206387"/>
                  </a:lnTo>
                  <a:lnTo>
                    <a:pt x="313804" y="206006"/>
                  </a:lnTo>
                  <a:lnTo>
                    <a:pt x="313740" y="205752"/>
                  </a:lnTo>
                  <a:lnTo>
                    <a:pt x="313728" y="205371"/>
                  </a:lnTo>
                  <a:lnTo>
                    <a:pt x="313867" y="204990"/>
                  </a:lnTo>
                  <a:lnTo>
                    <a:pt x="314439" y="204482"/>
                  </a:lnTo>
                  <a:lnTo>
                    <a:pt x="313804" y="204482"/>
                  </a:lnTo>
                  <a:lnTo>
                    <a:pt x="312140" y="203720"/>
                  </a:lnTo>
                  <a:lnTo>
                    <a:pt x="311873" y="203339"/>
                  </a:lnTo>
                  <a:lnTo>
                    <a:pt x="311950" y="202196"/>
                  </a:lnTo>
                  <a:lnTo>
                    <a:pt x="312140" y="201942"/>
                  </a:lnTo>
                  <a:lnTo>
                    <a:pt x="312559" y="201942"/>
                  </a:lnTo>
                  <a:lnTo>
                    <a:pt x="313194" y="201815"/>
                  </a:lnTo>
                  <a:lnTo>
                    <a:pt x="313004" y="201561"/>
                  </a:lnTo>
                  <a:lnTo>
                    <a:pt x="313042" y="201053"/>
                  </a:lnTo>
                  <a:lnTo>
                    <a:pt x="313601" y="200799"/>
                  </a:lnTo>
                  <a:lnTo>
                    <a:pt x="313740" y="200672"/>
                  </a:lnTo>
                  <a:lnTo>
                    <a:pt x="313804" y="200164"/>
                  </a:lnTo>
                  <a:lnTo>
                    <a:pt x="313918" y="199910"/>
                  </a:lnTo>
                  <a:lnTo>
                    <a:pt x="314020" y="199275"/>
                  </a:lnTo>
                  <a:lnTo>
                    <a:pt x="314439" y="199148"/>
                  </a:lnTo>
                  <a:lnTo>
                    <a:pt x="313385" y="198386"/>
                  </a:lnTo>
                  <a:lnTo>
                    <a:pt x="313321" y="197878"/>
                  </a:lnTo>
                  <a:lnTo>
                    <a:pt x="313601" y="197243"/>
                  </a:lnTo>
                  <a:lnTo>
                    <a:pt x="313194" y="196989"/>
                  </a:lnTo>
                  <a:lnTo>
                    <a:pt x="313461" y="196735"/>
                  </a:lnTo>
                  <a:lnTo>
                    <a:pt x="313804" y="196608"/>
                  </a:lnTo>
                  <a:lnTo>
                    <a:pt x="314223" y="196608"/>
                  </a:lnTo>
                  <a:lnTo>
                    <a:pt x="315823" y="196227"/>
                  </a:lnTo>
                  <a:lnTo>
                    <a:pt x="315823" y="195592"/>
                  </a:lnTo>
                  <a:lnTo>
                    <a:pt x="315264" y="194576"/>
                  </a:lnTo>
                  <a:lnTo>
                    <a:pt x="315671" y="193433"/>
                  </a:lnTo>
                  <a:lnTo>
                    <a:pt x="315887" y="192417"/>
                  </a:lnTo>
                  <a:lnTo>
                    <a:pt x="316014" y="191147"/>
                  </a:lnTo>
                  <a:lnTo>
                    <a:pt x="316191" y="190766"/>
                  </a:lnTo>
                  <a:lnTo>
                    <a:pt x="316115" y="190004"/>
                  </a:lnTo>
                  <a:lnTo>
                    <a:pt x="316026" y="189750"/>
                  </a:lnTo>
                  <a:lnTo>
                    <a:pt x="316064" y="188988"/>
                  </a:lnTo>
                  <a:lnTo>
                    <a:pt x="316458" y="188099"/>
                  </a:lnTo>
                  <a:lnTo>
                    <a:pt x="316433" y="186702"/>
                  </a:lnTo>
                  <a:lnTo>
                    <a:pt x="315468" y="186067"/>
                  </a:lnTo>
                  <a:lnTo>
                    <a:pt x="317144" y="185305"/>
                  </a:lnTo>
                  <a:lnTo>
                    <a:pt x="317715" y="184543"/>
                  </a:lnTo>
                  <a:lnTo>
                    <a:pt x="317627" y="183527"/>
                  </a:lnTo>
                  <a:lnTo>
                    <a:pt x="317601" y="180987"/>
                  </a:lnTo>
                  <a:lnTo>
                    <a:pt x="317754" y="180606"/>
                  </a:lnTo>
                  <a:lnTo>
                    <a:pt x="318173" y="180225"/>
                  </a:lnTo>
                  <a:lnTo>
                    <a:pt x="318109" y="179971"/>
                  </a:lnTo>
                  <a:lnTo>
                    <a:pt x="318236" y="178333"/>
                  </a:lnTo>
                  <a:lnTo>
                    <a:pt x="318439" y="177050"/>
                  </a:lnTo>
                  <a:lnTo>
                    <a:pt x="318376" y="175653"/>
                  </a:lnTo>
                  <a:lnTo>
                    <a:pt x="318173" y="175272"/>
                  </a:lnTo>
                  <a:lnTo>
                    <a:pt x="319011" y="174764"/>
                  </a:lnTo>
                  <a:lnTo>
                    <a:pt x="319341" y="174129"/>
                  </a:lnTo>
                  <a:lnTo>
                    <a:pt x="319227" y="173240"/>
                  </a:lnTo>
                  <a:lnTo>
                    <a:pt x="319112" y="172732"/>
                  </a:lnTo>
                  <a:lnTo>
                    <a:pt x="319189" y="170446"/>
                  </a:lnTo>
                  <a:lnTo>
                    <a:pt x="319290" y="170319"/>
                  </a:lnTo>
                  <a:lnTo>
                    <a:pt x="319836" y="170192"/>
                  </a:lnTo>
                  <a:lnTo>
                    <a:pt x="320116" y="169684"/>
                  </a:lnTo>
                  <a:lnTo>
                    <a:pt x="320141" y="169557"/>
                  </a:lnTo>
                  <a:lnTo>
                    <a:pt x="320014" y="166890"/>
                  </a:lnTo>
                  <a:lnTo>
                    <a:pt x="320052" y="165620"/>
                  </a:lnTo>
                  <a:lnTo>
                    <a:pt x="320179" y="165239"/>
                  </a:lnTo>
                  <a:lnTo>
                    <a:pt x="321284" y="164858"/>
                  </a:lnTo>
                  <a:lnTo>
                    <a:pt x="321640" y="164985"/>
                  </a:lnTo>
                  <a:lnTo>
                    <a:pt x="322529" y="165874"/>
                  </a:lnTo>
                  <a:lnTo>
                    <a:pt x="322961" y="166509"/>
                  </a:lnTo>
                  <a:lnTo>
                    <a:pt x="323088" y="165747"/>
                  </a:lnTo>
                  <a:lnTo>
                    <a:pt x="323507" y="165239"/>
                  </a:lnTo>
                  <a:lnTo>
                    <a:pt x="324205" y="164985"/>
                  </a:lnTo>
                  <a:lnTo>
                    <a:pt x="324129" y="166001"/>
                  </a:lnTo>
                  <a:lnTo>
                    <a:pt x="324269" y="166255"/>
                  </a:lnTo>
                  <a:lnTo>
                    <a:pt x="324815" y="166255"/>
                  </a:lnTo>
                  <a:lnTo>
                    <a:pt x="326478" y="165874"/>
                  </a:lnTo>
                  <a:lnTo>
                    <a:pt x="327037" y="166255"/>
                  </a:lnTo>
                  <a:lnTo>
                    <a:pt x="328155" y="166509"/>
                  </a:lnTo>
                  <a:lnTo>
                    <a:pt x="331470" y="166509"/>
                  </a:lnTo>
                  <a:lnTo>
                    <a:pt x="331749" y="166763"/>
                  </a:lnTo>
                  <a:lnTo>
                    <a:pt x="331876" y="167271"/>
                  </a:lnTo>
                  <a:lnTo>
                    <a:pt x="332295" y="167017"/>
                  </a:lnTo>
                  <a:lnTo>
                    <a:pt x="332714" y="167144"/>
                  </a:lnTo>
                  <a:lnTo>
                    <a:pt x="333133" y="167525"/>
                  </a:lnTo>
                  <a:lnTo>
                    <a:pt x="333349" y="167271"/>
                  </a:lnTo>
                  <a:lnTo>
                    <a:pt x="333476" y="167017"/>
                  </a:lnTo>
                  <a:lnTo>
                    <a:pt x="333540" y="166890"/>
                  </a:lnTo>
                  <a:lnTo>
                    <a:pt x="333832" y="166636"/>
                  </a:lnTo>
                  <a:lnTo>
                    <a:pt x="334022" y="166509"/>
                  </a:lnTo>
                  <a:lnTo>
                    <a:pt x="334175" y="166509"/>
                  </a:lnTo>
                  <a:lnTo>
                    <a:pt x="334010" y="166763"/>
                  </a:lnTo>
                  <a:lnTo>
                    <a:pt x="333883" y="167525"/>
                  </a:lnTo>
                  <a:lnTo>
                    <a:pt x="333959" y="167779"/>
                  </a:lnTo>
                  <a:lnTo>
                    <a:pt x="334797" y="168287"/>
                  </a:lnTo>
                  <a:lnTo>
                    <a:pt x="335483" y="168668"/>
                  </a:lnTo>
                  <a:lnTo>
                    <a:pt x="335978" y="168668"/>
                  </a:lnTo>
                  <a:lnTo>
                    <a:pt x="336245" y="168541"/>
                  </a:lnTo>
                  <a:lnTo>
                    <a:pt x="337705" y="168287"/>
                  </a:lnTo>
                  <a:lnTo>
                    <a:pt x="338950" y="167906"/>
                  </a:lnTo>
                  <a:lnTo>
                    <a:pt x="339509" y="168541"/>
                  </a:lnTo>
                  <a:lnTo>
                    <a:pt x="340118" y="168668"/>
                  </a:lnTo>
                  <a:lnTo>
                    <a:pt x="340817" y="168541"/>
                  </a:lnTo>
                  <a:lnTo>
                    <a:pt x="341439" y="168287"/>
                  </a:lnTo>
                  <a:lnTo>
                    <a:pt x="341718" y="168287"/>
                  </a:lnTo>
                  <a:lnTo>
                    <a:pt x="341922" y="168414"/>
                  </a:lnTo>
                  <a:lnTo>
                    <a:pt x="342074" y="168541"/>
                  </a:lnTo>
                  <a:lnTo>
                    <a:pt x="342265" y="168541"/>
                  </a:lnTo>
                  <a:lnTo>
                    <a:pt x="342493" y="168287"/>
                  </a:lnTo>
                  <a:lnTo>
                    <a:pt x="342607" y="168160"/>
                  </a:lnTo>
                  <a:lnTo>
                    <a:pt x="342823" y="168287"/>
                  </a:lnTo>
                  <a:lnTo>
                    <a:pt x="343103" y="168541"/>
                  </a:lnTo>
                  <a:lnTo>
                    <a:pt x="343103" y="169557"/>
                  </a:lnTo>
                  <a:lnTo>
                    <a:pt x="343242" y="169684"/>
                  </a:lnTo>
                  <a:lnTo>
                    <a:pt x="343509" y="170065"/>
                  </a:lnTo>
                  <a:lnTo>
                    <a:pt x="344144" y="169176"/>
                  </a:lnTo>
                  <a:lnTo>
                    <a:pt x="344347" y="169557"/>
                  </a:lnTo>
                  <a:lnTo>
                    <a:pt x="344563" y="170446"/>
                  </a:lnTo>
                  <a:lnTo>
                    <a:pt x="346290" y="169557"/>
                  </a:lnTo>
                  <a:lnTo>
                    <a:pt x="346430" y="169557"/>
                  </a:lnTo>
                  <a:lnTo>
                    <a:pt x="346532" y="170319"/>
                  </a:lnTo>
                  <a:lnTo>
                    <a:pt x="346646" y="170700"/>
                  </a:lnTo>
                  <a:lnTo>
                    <a:pt x="346913" y="171081"/>
                  </a:lnTo>
                  <a:lnTo>
                    <a:pt x="347459" y="171081"/>
                  </a:lnTo>
                  <a:lnTo>
                    <a:pt x="348094" y="170573"/>
                  </a:lnTo>
                  <a:lnTo>
                    <a:pt x="348513" y="170573"/>
                  </a:lnTo>
                  <a:lnTo>
                    <a:pt x="348640" y="170827"/>
                  </a:lnTo>
                  <a:lnTo>
                    <a:pt x="349821" y="171589"/>
                  </a:lnTo>
                  <a:lnTo>
                    <a:pt x="350088" y="171843"/>
                  </a:lnTo>
                  <a:lnTo>
                    <a:pt x="350304" y="171716"/>
                  </a:lnTo>
                  <a:lnTo>
                    <a:pt x="350786" y="171208"/>
                  </a:lnTo>
                  <a:lnTo>
                    <a:pt x="351205" y="171208"/>
                  </a:lnTo>
                  <a:lnTo>
                    <a:pt x="352044" y="170954"/>
                  </a:lnTo>
                  <a:lnTo>
                    <a:pt x="352653" y="171335"/>
                  </a:lnTo>
                  <a:lnTo>
                    <a:pt x="353072" y="172478"/>
                  </a:lnTo>
                  <a:lnTo>
                    <a:pt x="353974" y="172732"/>
                  </a:lnTo>
                  <a:lnTo>
                    <a:pt x="354533" y="172732"/>
                  </a:lnTo>
                  <a:lnTo>
                    <a:pt x="355358" y="172478"/>
                  </a:lnTo>
                  <a:lnTo>
                    <a:pt x="356196" y="172097"/>
                  </a:lnTo>
                  <a:lnTo>
                    <a:pt x="356819" y="172097"/>
                  </a:lnTo>
                  <a:lnTo>
                    <a:pt x="357225" y="172478"/>
                  </a:lnTo>
                  <a:lnTo>
                    <a:pt x="357301" y="173240"/>
                  </a:lnTo>
                  <a:lnTo>
                    <a:pt x="357441" y="173367"/>
                  </a:lnTo>
                  <a:lnTo>
                    <a:pt x="358000" y="173367"/>
                  </a:lnTo>
                  <a:lnTo>
                    <a:pt x="358686" y="172859"/>
                  </a:lnTo>
                  <a:lnTo>
                    <a:pt x="359524" y="172097"/>
                  </a:lnTo>
                  <a:lnTo>
                    <a:pt x="359651" y="172478"/>
                  </a:lnTo>
                  <a:lnTo>
                    <a:pt x="360070" y="172859"/>
                  </a:lnTo>
                  <a:lnTo>
                    <a:pt x="360768" y="173113"/>
                  </a:lnTo>
                  <a:lnTo>
                    <a:pt x="360768" y="174129"/>
                  </a:lnTo>
                  <a:lnTo>
                    <a:pt x="361251" y="174637"/>
                  </a:lnTo>
                  <a:lnTo>
                    <a:pt x="362229" y="174764"/>
                  </a:lnTo>
                  <a:lnTo>
                    <a:pt x="362839" y="174129"/>
                  </a:lnTo>
                  <a:lnTo>
                    <a:pt x="363474" y="173748"/>
                  </a:lnTo>
                  <a:lnTo>
                    <a:pt x="363677" y="173367"/>
                  </a:lnTo>
                  <a:lnTo>
                    <a:pt x="363677" y="172732"/>
                  </a:lnTo>
                  <a:lnTo>
                    <a:pt x="363258" y="172351"/>
                  </a:lnTo>
                  <a:lnTo>
                    <a:pt x="364083" y="172351"/>
                  </a:lnTo>
                  <a:lnTo>
                    <a:pt x="364782" y="173494"/>
                  </a:lnTo>
                  <a:lnTo>
                    <a:pt x="365125" y="174129"/>
                  </a:lnTo>
                  <a:lnTo>
                    <a:pt x="365963" y="174764"/>
                  </a:lnTo>
                  <a:lnTo>
                    <a:pt x="366598" y="175653"/>
                  </a:lnTo>
                  <a:lnTo>
                    <a:pt x="367004" y="176034"/>
                  </a:lnTo>
                  <a:lnTo>
                    <a:pt x="367423" y="176288"/>
                  </a:lnTo>
                  <a:lnTo>
                    <a:pt x="367830" y="176288"/>
                  </a:lnTo>
                  <a:lnTo>
                    <a:pt x="367931" y="175780"/>
                  </a:lnTo>
                  <a:lnTo>
                    <a:pt x="367855" y="175272"/>
                  </a:lnTo>
                  <a:lnTo>
                    <a:pt x="367550" y="174891"/>
                  </a:lnTo>
                  <a:lnTo>
                    <a:pt x="367207" y="174764"/>
                  </a:lnTo>
                  <a:lnTo>
                    <a:pt x="366788" y="174764"/>
                  </a:lnTo>
                  <a:lnTo>
                    <a:pt x="367423" y="174383"/>
                  </a:lnTo>
                  <a:lnTo>
                    <a:pt x="368439" y="173367"/>
                  </a:lnTo>
                  <a:lnTo>
                    <a:pt x="368858" y="173240"/>
                  </a:lnTo>
                  <a:lnTo>
                    <a:pt x="369074" y="173367"/>
                  </a:lnTo>
                  <a:lnTo>
                    <a:pt x="369189" y="173748"/>
                  </a:lnTo>
                  <a:lnTo>
                    <a:pt x="368858" y="174637"/>
                  </a:lnTo>
                  <a:lnTo>
                    <a:pt x="368757" y="175653"/>
                  </a:lnTo>
                  <a:lnTo>
                    <a:pt x="368858" y="176288"/>
                  </a:lnTo>
                  <a:lnTo>
                    <a:pt x="369277" y="175653"/>
                  </a:lnTo>
                  <a:lnTo>
                    <a:pt x="369836" y="175526"/>
                  </a:lnTo>
                  <a:lnTo>
                    <a:pt x="370535" y="175780"/>
                  </a:lnTo>
                  <a:lnTo>
                    <a:pt x="370535" y="175526"/>
                  </a:lnTo>
                  <a:lnTo>
                    <a:pt x="370535" y="175272"/>
                  </a:lnTo>
                  <a:lnTo>
                    <a:pt x="371373" y="175272"/>
                  </a:lnTo>
                  <a:lnTo>
                    <a:pt x="371157" y="174891"/>
                  </a:lnTo>
                  <a:lnTo>
                    <a:pt x="371081" y="174637"/>
                  </a:lnTo>
                  <a:lnTo>
                    <a:pt x="371640" y="174637"/>
                  </a:lnTo>
                  <a:lnTo>
                    <a:pt x="371843" y="174764"/>
                  </a:lnTo>
                  <a:lnTo>
                    <a:pt x="371983" y="175272"/>
                  </a:lnTo>
                  <a:lnTo>
                    <a:pt x="372541" y="175018"/>
                  </a:lnTo>
                  <a:lnTo>
                    <a:pt x="372884" y="175018"/>
                  </a:lnTo>
                  <a:lnTo>
                    <a:pt x="372922" y="175399"/>
                  </a:lnTo>
                  <a:lnTo>
                    <a:pt x="372198" y="176288"/>
                  </a:lnTo>
                  <a:lnTo>
                    <a:pt x="372618" y="177050"/>
                  </a:lnTo>
                  <a:lnTo>
                    <a:pt x="372948" y="177304"/>
                  </a:lnTo>
                  <a:lnTo>
                    <a:pt x="373227" y="177050"/>
                  </a:lnTo>
                  <a:lnTo>
                    <a:pt x="373862" y="176669"/>
                  </a:lnTo>
                  <a:lnTo>
                    <a:pt x="373862" y="177304"/>
                  </a:lnTo>
                  <a:lnTo>
                    <a:pt x="372618" y="177939"/>
                  </a:lnTo>
                  <a:lnTo>
                    <a:pt x="372529" y="178955"/>
                  </a:lnTo>
                  <a:lnTo>
                    <a:pt x="372160" y="179971"/>
                  </a:lnTo>
                  <a:lnTo>
                    <a:pt x="372122" y="180606"/>
                  </a:lnTo>
                  <a:lnTo>
                    <a:pt x="372389" y="180987"/>
                  </a:lnTo>
                  <a:lnTo>
                    <a:pt x="372541" y="181495"/>
                  </a:lnTo>
                  <a:lnTo>
                    <a:pt x="372325" y="182003"/>
                  </a:lnTo>
                  <a:lnTo>
                    <a:pt x="371157" y="183908"/>
                  </a:lnTo>
                  <a:lnTo>
                    <a:pt x="370954" y="184924"/>
                  </a:lnTo>
                  <a:lnTo>
                    <a:pt x="370573" y="186067"/>
                  </a:lnTo>
                  <a:lnTo>
                    <a:pt x="370535" y="187210"/>
                  </a:lnTo>
                  <a:lnTo>
                    <a:pt x="370243" y="188353"/>
                  </a:lnTo>
                  <a:lnTo>
                    <a:pt x="369912" y="188988"/>
                  </a:lnTo>
                  <a:lnTo>
                    <a:pt x="369493" y="189115"/>
                  </a:lnTo>
                  <a:lnTo>
                    <a:pt x="368998" y="190131"/>
                  </a:lnTo>
                  <a:lnTo>
                    <a:pt x="368909" y="191655"/>
                  </a:lnTo>
                  <a:lnTo>
                    <a:pt x="369277" y="192798"/>
                  </a:lnTo>
                  <a:lnTo>
                    <a:pt x="368731" y="193052"/>
                  </a:lnTo>
                  <a:lnTo>
                    <a:pt x="368249" y="193560"/>
                  </a:lnTo>
                  <a:lnTo>
                    <a:pt x="367004" y="196608"/>
                  </a:lnTo>
                  <a:lnTo>
                    <a:pt x="366788" y="196608"/>
                  </a:lnTo>
                  <a:lnTo>
                    <a:pt x="366687" y="197878"/>
                  </a:lnTo>
                  <a:lnTo>
                    <a:pt x="366763" y="198132"/>
                  </a:lnTo>
                  <a:lnTo>
                    <a:pt x="366864" y="199656"/>
                  </a:lnTo>
                  <a:lnTo>
                    <a:pt x="366598" y="199910"/>
                  </a:lnTo>
                  <a:lnTo>
                    <a:pt x="365963" y="200799"/>
                  </a:lnTo>
                  <a:lnTo>
                    <a:pt x="365125" y="201434"/>
                  </a:lnTo>
                  <a:lnTo>
                    <a:pt x="365404" y="201815"/>
                  </a:lnTo>
                  <a:lnTo>
                    <a:pt x="365404" y="202196"/>
                  </a:lnTo>
                  <a:lnTo>
                    <a:pt x="365125" y="202577"/>
                  </a:lnTo>
                  <a:lnTo>
                    <a:pt x="365201" y="202958"/>
                  </a:lnTo>
                  <a:lnTo>
                    <a:pt x="365467" y="203212"/>
                  </a:lnTo>
                  <a:lnTo>
                    <a:pt x="365544" y="203720"/>
                  </a:lnTo>
                  <a:lnTo>
                    <a:pt x="365721" y="203974"/>
                  </a:lnTo>
                  <a:lnTo>
                    <a:pt x="365823" y="204482"/>
                  </a:lnTo>
                  <a:lnTo>
                    <a:pt x="365429" y="204990"/>
                  </a:lnTo>
                  <a:lnTo>
                    <a:pt x="364985" y="205498"/>
                  </a:lnTo>
                  <a:lnTo>
                    <a:pt x="364642" y="205752"/>
                  </a:lnTo>
                  <a:lnTo>
                    <a:pt x="364502" y="205752"/>
                  </a:lnTo>
                  <a:lnTo>
                    <a:pt x="364502" y="206641"/>
                  </a:lnTo>
                  <a:lnTo>
                    <a:pt x="364299" y="207149"/>
                  </a:lnTo>
                  <a:lnTo>
                    <a:pt x="364121" y="208419"/>
                  </a:lnTo>
                  <a:lnTo>
                    <a:pt x="364223" y="208800"/>
                  </a:lnTo>
                  <a:lnTo>
                    <a:pt x="363880" y="209435"/>
                  </a:lnTo>
                  <a:lnTo>
                    <a:pt x="363220" y="209943"/>
                  </a:lnTo>
                  <a:lnTo>
                    <a:pt x="363169" y="210451"/>
                  </a:lnTo>
                  <a:lnTo>
                    <a:pt x="363359" y="211086"/>
                  </a:lnTo>
                  <a:lnTo>
                    <a:pt x="363435" y="211721"/>
                  </a:lnTo>
                  <a:lnTo>
                    <a:pt x="363321" y="212356"/>
                  </a:lnTo>
                  <a:lnTo>
                    <a:pt x="362648" y="212610"/>
                  </a:lnTo>
                  <a:lnTo>
                    <a:pt x="362394" y="214642"/>
                  </a:lnTo>
                  <a:lnTo>
                    <a:pt x="362013" y="216166"/>
                  </a:lnTo>
                  <a:lnTo>
                    <a:pt x="361924" y="216674"/>
                  </a:lnTo>
                  <a:lnTo>
                    <a:pt x="361797" y="218833"/>
                  </a:lnTo>
                  <a:lnTo>
                    <a:pt x="362229" y="219468"/>
                  </a:lnTo>
                  <a:lnTo>
                    <a:pt x="360692" y="221373"/>
                  </a:lnTo>
                  <a:lnTo>
                    <a:pt x="360400" y="222389"/>
                  </a:lnTo>
                  <a:lnTo>
                    <a:pt x="360273" y="223151"/>
                  </a:lnTo>
                  <a:lnTo>
                    <a:pt x="360768" y="224167"/>
                  </a:lnTo>
                  <a:lnTo>
                    <a:pt x="359930" y="224421"/>
                  </a:lnTo>
                  <a:lnTo>
                    <a:pt x="359524" y="225691"/>
                  </a:lnTo>
                  <a:lnTo>
                    <a:pt x="359397" y="226453"/>
                  </a:lnTo>
                  <a:lnTo>
                    <a:pt x="359283" y="228612"/>
                  </a:lnTo>
                  <a:lnTo>
                    <a:pt x="359384" y="228866"/>
                  </a:lnTo>
                  <a:lnTo>
                    <a:pt x="359727" y="229374"/>
                  </a:lnTo>
                  <a:lnTo>
                    <a:pt x="359308" y="230898"/>
                  </a:lnTo>
                  <a:lnTo>
                    <a:pt x="358889" y="231279"/>
                  </a:lnTo>
                  <a:lnTo>
                    <a:pt x="358876" y="232168"/>
                  </a:lnTo>
                  <a:lnTo>
                    <a:pt x="359308" y="233819"/>
                  </a:lnTo>
                  <a:lnTo>
                    <a:pt x="358902" y="233946"/>
                  </a:lnTo>
                  <a:lnTo>
                    <a:pt x="358609" y="234200"/>
                  </a:lnTo>
                  <a:lnTo>
                    <a:pt x="358279" y="235089"/>
                  </a:lnTo>
                  <a:lnTo>
                    <a:pt x="357860" y="235724"/>
                  </a:lnTo>
                  <a:lnTo>
                    <a:pt x="357555" y="236359"/>
                  </a:lnTo>
                  <a:lnTo>
                    <a:pt x="357517" y="236740"/>
                  </a:lnTo>
                  <a:lnTo>
                    <a:pt x="357720" y="237121"/>
                  </a:lnTo>
                  <a:lnTo>
                    <a:pt x="359308" y="237121"/>
                  </a:lnTo>
                  <a:lnTo>
                    <a:pt x="359727" y="237375"/>
                  </a:lnTo>
                  <a:lnTo>
                    <a:pt x="360006" y="237375"/>
                  </a:lnTo>
                  <a:lnTo>
                    <a:pt x="360146" y="237502"/>
                  </a:lnTo>
                  <a:lnTo>
                    <a:pt x="360146" y="238010"/>
                  </a:lnTo>
                  <a:lnTo>
                    <a:pt x="358902" y="238264"/>
                  </a:lnTo>
                  <a:lnTo>
                    <a:pt x="358330" y="239153"/>
                  </a:lnTo>
                  <a:lnTo>
                    <a:pt x="358482" y="240677"/>
                  </a:lnTo>
                  <a:lnTo>
                    <a:pt x="355854" y="241185"/>
                  </a:lnTo>
                  <a:lnTo>
                    <a:pt x="355917" y="242201"/>
                  </a:lnTo>
                  <a:lnTo>
                    <a:pt x="358686" y="243725"/>
                  </a:lnTo>
                  <a:lnTo>
                    <a:pt x="358749" y="244233"/>
                  </a:lnTo>
                  <a:lnTo>
                    <a:pt x="358825" y="244360"/>
                  </a:lnTo>
                  <a:lnTo>
                    <a:pt x="359105" y="244614"/>
                  </a:lnTo>
                  <a:lnTo>
                    <a:pt x="359930" y="245249"/>
                  </a:lnTo>
                  <a:lnTo>
                    <a:pt x="360489" y="245757"/>
                  </a:lnTo>
                  <a:lnTo>
                    <a:pt x="360489" y="246138"/>
                  </a:lnTo>
                  <a:lnTo>
                    <a:pt x="359930" y="246265"/>
                  </a:lnTo>
                  <a:lnTo>
                    <a:pt x="360349" y="247662"/>
                  </a:lnTo>
                  <a:lnTo>
                    <a:pt x="360972" y="248424"/>
                  </a:lnTo>
                  <a:lnTo>
                    <a:pt x="361797" y="248551"/>
                  </a:lnTo>
                  <a:lnTo>
                    <a:pt x="362839" y="248932"/>
                  </a:lnTo>
                  <a:lnTo>
                    <a:pt x="364083" y="249948"/>
                  </a:lnTo>
                  <a:lnTo>
                    <a:pt x="364718" y="248551"/>
                  </a:lnTo>
                  <a:lnTo>
                    <a:pt x="364896" y="248297"/>
                  </a:lnTo>
                  <a:lnTo>
                    <a:pt x="364807" y="247408"/>
                  </a:lnTo>
                  <a:lnTo>
                    <a:pt x="364718" y="247281"/>
                  </a:lnTo>
                  <a:lnTo>
                    <a:pt x="365340" y="246900"/>
                  </a:lnTo>
                  <a:lnTo>
                    <a:pt x="366166" y="246646"/>
                  </a:lnTo>
                  <a:lnTo>
                    <a:pt x="366598" y="246646"/>
                  </a:lnTo>
                  <a:lnTo>
                    <a:pt x="366928" y="246900"/>
                  </a:lnTo>
                  <a:lnTo>
                    <a:pt x="367207" y="247281"/>
                  </a:lnTo>
                  <a:lnTo>
                    <a:pt x="367423" y="247281"/>
                  </a:lnTo>
                  <a:lnTo>
                    <a:pt x="367830" y="247535"/>
                  </a:lnTo>
                  <a:lnTo>
                    <a:pt x="368096" y="247662"/>
                  </a:lnTo>
                  <a:lnTo>
                    <a:pt x="368668" y="247154"/>
                  </a:lnTo>
                  <a:lnTo>
                    <a:pt x="368935" y="246646"/>
                  </a:lnTo>
                  <a:lnTo>
                    <a:pt x="369633" y="246773"/>
                  </a:lnTo>
                  <a:lnTo>
                    <a:pt x="370738" y="247535"/>
                  </a:lnTo>
                  <a:lnTo>
                    <a:pt x="371005" y="247662"/>
                  </a:lnTo>
                  <a:lnTo>
                    <a:pt x="371259" y="247662"/>
                  </a:lnTo>
                  <a:lnTo>
                    <a:pt x="371665" y="247154"/>
                  </a:lnTo>
                  <a:lnTo>
                    <a:pt x="371614" y="246646"/>
                  </a:lnTo>
                  <a:lnTo>
                    <a:pt x="371373" y="245630"/>
                  </a:lnTo>
                  <a:lnTo>
                    <a:pt x="370954" y="244995"/>
                  </a:lnTo>
                  <a:lnTo>
                    <a:pt x="373227" y="243598"/>
                  </a:lnTo>
                  <a:lnTo>
                    <a:pt x="373227" y="242836"/>
                  </a:lnTo>
                  <a:lnTo>
                    <a:pt x="372808" y="242074"/>
                  </a:lnTo>
                  <a:lnTo>
                    <a:pt x="371983" y="241312"/>
                  </a:lnTo>
                  <a:lnTo>
                    <a:pt x="372262" y="240423"/>
                  </a:lnTo>
                  <a:lnTo>
                    <a:pt x="372618" y="239915"/>
                  </a:lnTo>
                  <a:lnTo>
                    <a:pt x="373024" y="239788"/>
                  </a:lnTo>
                  <a:lnTo>
                    <a:pt x="373862" y="239407"/>
                  </a:lnTo>
                  <a:lnTo>
                    <a:pt x="374688" y="238518"/>
                  </a:lnTo>
                  <a:lnTo>
                    <a:pt x="373227" y="237121"/>
                  </a:lnTo>
                  <a:lnTo>
                    <a:pt x="372745" y="236994"/>
                  </a:lnTo>
                  <a:lnTo>
                    <a:pt x="372198" y="237121"/>
                  </a:lnTo>
                  <a:lnTo>
                    <a:pt x="371640" y="236359"/>
                  </a:lnTo>
                  <a:lnTo>
                    <a:pt x="371525" y="236105"/>
                  </a:lnTo>
                  <a:lnTo>
                    <a:pt x="371627" y="235724"/>
                  </a:lnTo>
                  <a:lnTo>
                    <a:pt x="371881" y="235343"/>
                  </a:lnTo>
                  <a:lnTo>
                    <a:pt x="372325" y="235343"/>
                  </a:lnTo>
                  <a:lnTo>
                    <a:pt x="373024" y="235470"/>
                  </a:lnTo>
                  <a:lnTo>
                    <a:pt x="373087" y="235343"/>
                  </a:lnTo>
                  <a:lnTo>
                    <a:pt x="373570" y="234454"/>
                  </a:lnTo>
                  <a:lnTo>
                    <a:pt x="373761" y="233692"/>
                  </a:lnTo>
                  <a:lnTo>
                    <a:pt x="373862" y="232168"/>
                  </a:lnTo>
                  <a:lnTo>
                    <a:pt x="374408" y="231660"/>
                  </a:lnTo>
                  <a:lnTo>
                    <a:pt x="374599" y="231406"/>
                  </a:lnTo>
                  <a:lnTo>
                    <a:pt x="374688" y="230644"/>
                  </a:lnTo>
                  <a:lnTo>
                    <a:pt x="375246" y="230898"/>
                  </a:lnTo>
                  <a:lnTo>
                    <a:pt x="375551" y="230644"/>
                  </a:lnTo>
                  <a:lnTo>
                    <a:pt x="375856" y="230390"/>
                  </a:lnTo>
                  <a:lnTo>
                    <a:pt x="376504" y="228993"/>
                  </a:lnTo>
                  <a:lnTo>
                    <a:pt x="376555" y="228866"/>
                  </a:lnTo>
                  <a:lnTo>
                    <a:pt x="375437" y="228993"/>
                  </a:lnTo>
                  <a:lnTo>
                    <a:pt x="374764" y="228612"/>
                  </a:lnTo>
                  <a:lnTo>
                    <a:pt x="374472" y="227723"/>
                  </a:lnTo>
                  <a:lnTo>
                    <a:pt x="373786" y="227088"/>
                  </a:lnTo>
                  <a:lnTo>
                    <a:pt x="373570" y="226580"/>
                  </a:lnTo>
                  <a:lnTo>
                    <a:pt x="373634" y="225945"/>
                  </a:lnTo>
                  <a:lnTo>
                    <a:pt x="374192" y="225818"/>
                  </a:lnTo>
                  <a:lnTo>
                    <a:pt x="374688" y="225818"/>
                  </a:lnTo>
                  <a:lnTo>
                    <a:pt x="376351" y="226326"/>
                  </a:lnTo>
                  <a:lnTo>
                    <a:pt x="376834" y="225818"/>
                  </a:lnTo>
                  <a:lnTo>
                    <a:pt x="377317" y="225310"/>
                  </a:lnTo>
                  <a:lnTo>
                    <a:pt x="377202" y="224040"/>
                  </a:lnTo>
                  <a:lnTo>
                    <a:pt x="376555" y="223151"/>
                  </a:lnTo>
                  <a:lnTo>
                    <a:pt x="377177" y="223024"/>
                  </a:lnTo>
                  <a:lnTo>
                    <a:pt x="377812" y="223024"/>
                  </a:lnTo>
                  <a:lnTo>
                    <a:pt x="378079" y="223151"/>
                  </a:lnTo>
                  <a:lnTo>
                    <a:pt x="378485" y="223024"/>
                  </a:lnTo>
                  <a:lnTo>
                    <a:pt x="379056" y="222770"/>
                  </a:lnTo>
                  <a:lnTo>
                    <a:pt x="378904" y="222643"/>
                  </a:lnTo>
                  <a:lnTo>
                    <a:pt x="378701" y="222516"/>
                  </a:lnTo>
                  <a:lnTo>
                    <a:pt x="378421" y="222389"/>
                  </a:lnTo>
                  <a:lnTo>
                    <a:pt x="378002" y="222008"/>
                  </a:lnTo>
                  <a:lnTo>
                    <a:pt x="377812" y="222008"/>
                  </a:lnTo>
                  <a:lnTo>
                    <a:pt x="377812" y="219849"/>
                  </a:lnTo>
                  <a:lnTo>
                    <a:pt x="377583" y="219214"/>
                  </a:lnTo>
                  <a:lnTo>
                    <a:pt x="377177" y="218833"/>
                  </a:lnTo>
                  <a:lnTo>
                    <a:pt x="377583" y="218579"/>
                  </a:lnTo>
                  <a:lnTo>
                    <a:pt x="377939" y="218071"/>
                  </a:lnTo>
                  <a:lnTo>
                    <a:pt x="378485" y="216674"/>
                  </a:lnTo>
                  <a:lnTo>
                    <a:pt x="378828" y="216166"/>
                  </a:lnTo>
                  <a:lnTo>
                    <a:pt x="379247" y="215912"/>
                  </a:lnTo>
                  <a:lnTo>
                    <a:pt x="378701" y="215785"/>
                  </a:lnTo>
                  <a:lnTo>
                    <a:pt x="378282" y="215658"/>
                  </a:lnTo>
                  <a:lnTo>
                    <a:pt x="377736" y="215150"/>
                  </a:lnTo>
                  <a:lnTo>
                    <a:pt x="377659" y="214896"/>
                  </a:lnTo>
                  <a:lnTo>
                    <a:pt x="377812" y="214642"/>
                  </a:lnTo>
                  <a:lnTo>
                    <a:pt x="378002" y="213626"/>
                  </a:lnTo>
                  <a:lnTo>
                    <a:pt x="378193" y="213372"/>
                  </a:lnTo>
                  <a:lnTo>
                    <a:pt x="378282" y="212864"/>
                  </a:lnTo>
                  <a:lnTo>
                    <a:pt x="377037" y="211721"/>
                  </a:lnTo>
                  <a:lnTo>
                    <a:pt x="376859" y="211086"/>
                  </a:lnTo>
                  <a:lnTo>
                    <a:pt x="376986" y="209943"/>
                  </a:lnTo>
                  <a:lnTo>
                    <a:pt x="377177" y="209308"/>
                  </a:lnTo>
                  <a:lnTo>
                    <a:pt x="377317" y="209308"/>
                  </a:lnTo>
                  <a:lnTo>
                    <a:pt x="377507" y="209435"/>
                  </a:lnTo>
                  <a:lnTo>
                    <a:pt x="377812" y="209689"/>
                  </a:lnTo>
                  <a:lnTo>
                    <a:pt x="378218" y="210705"/>
                  </a:lnTo>
                  <a:lnTo>
                    <a:pt x="378358" y="211340"/>
                  </a:lnTo>
                  <a:lnTo>
                    <a:pt x="378701" y="211467"/>
                  </a:lnTo>
                  <a:lnTo>
                    <a:pt x="379247" y="211086"/>
                  </a:lnTo>
                  <a:lnTo>
                    <a:pt x="379437" y="211340"/>
                  </a:lnTo>
                  <a:lnTo>
                    <a:pt x="379539" y="211721"/>
                  </a:lnTo>
                  <a:lnTo>
                    <a:pt x="379247" y="211975"/>
                  </a:lnTo>
                  <a:lnTo>
                    <a:pt x="378561" y="212991"/>
                  </a:lnTo>
                  <a:lnTo>
                    <a:pt x="378764" y="213372"/>
                  </a:lnTo>
                  <a:lnTo>
                    <a:pt x="379463" y="213626"/>
                  </a:lnTo>
                  <a:lnTo>
                    <a:pt x="380441" y="211975"/>
                  </a:lnTo>
                  <a:lnTo>
                    <a:pt x="380390" y="211086"/>
                  </a:lnTo>
                  <a:lnTo>
                    <a:pt x="380365" y="210451"/>
                  </a:lnTo>
                  <a:lnTo>
                    <a:pt x="379450" y="209308"/>
                  </a:lnTo>
                  <a:lnTo>
                    <a:pt x="379463" y="208038"/>
                  </a:lnTo>
                  <a:lnTo>
                    <a:pt x="379679" y="207784"/>
                  </a:lnTo>
                  <a:lnTo>
                    <a:pt x="379806" y="207022"/>
                  </a:lnTo>
                  <a:lnTo>
                    <a:pt x="380022" y="206641"/>
                  </a:lnTo>
                  <a:lnTo>
                    <a:pt x="380301" y="206387"/>
                  </a:lnTo>
                  <a:lnTo>
                    <a:pt x="380428" y="206006"/>
                  </a:lnTo>
                  <a:lnTo>
                    <a:pt x="380504" y="205371"/>
                  </a:lnTo>
                  <a:lnTo>
                    <a:pt x="380923" y="204482"/>
                  </a:lnTo>
                  <a:lnTo>
                    <a:pt x="381330" y="204355"/>
                  </a:lnTo>
                  <a:lnTo>
                    <a:pt x="381609" y="203974"/>
                  </a:lnTo>
                  <a:lnTo>
                    <a:pt x="382041" y="202577"/>
                  </a:lnTo>
                  <a:lnTo>
                    <a:pt x="381952" y="201561"/>
                  </a:lnTo>
                  <a:lnTo>
                    <a:pt x="381330" y="200926"/>
                  </a:lnTo>
                  <a:lnTo>
                    <a:pt x="381012" y="200418"/>
                  </a:lnTo>
                  <a:lnTo>
                    <a:pt x="380885" y="200164"/>
                  </a:lnTo>
                  <a:lnTo>
                    <a:pt x="380923" y="199529"/>
                  </a:lnTo>
                  <a:lnTo>
                    <a:pt x="381749" y="199656"/>
                  </a:lnTo>
                  <a:lnTo>
                    <a:pt x="382231" y="199529"/>
                  </a:lnTo>
                  <a:lnTo>
                    <a:pt x="382371" y="199275"/>
                  </a:lnTo>
                  <a:lnTo>
                    <a:pt x="382308" y="198894"/>
                  </a:lnTo>
                  <a:lnTo>
                    <a:pt x="382168" y="198640"/>
                  </a:lnTo>
                  <a:lnTo>
                    <a:pt x="380707" y="197243"/>
                  </a:lnTo>
                  <a:lnTo>
                    <a:pt x="381127" y="196608"/>
                  </a:lnTo>
                  <a:lnTo>
                    <a:pt x="381685" y="196354"/>
                  </a:lnTo>
                  <a:lnTo>
                    <a:pt x="383413" y="196354"/>
                  </a:lnTo>
                  <a:lnTo>
                    <a:pt x="384251" y="196227"/>
                  </a:lnTo>
                  <a:lnTo>
                    <a:pt x="384035" y="195719"/>
                  </a:lnTo>
                  <a:lnTo>
                    <a:pt x="384657" y="195719"/>
                  </a:lnTo>
                  <a:lnTo>
                    <a:pt x="384035" y="194576"/>
                  </a:lnTo>
                  <a:lnTo>
                    <a:pt x="382841" y="193941"/>
                  </a:lnTo>
                  <a:lnTo>
                    <a:pt x="382435" y="193738"/>
                  </a:lnTo>
                  <a:lnTo>
                    <a:pt x="382651" y="193052"/>
                  </a:lnTo>
                  <a:lnTo>
                    <a:pt x="383006" y="192798"/>
                  </a:lnTo>
                  <a:lnTo>
                    <a:pt x="384657" y="193941"/>
                  </a:lnTo>
                  <a:lnTo>
                    <a:pt x="384517" y="192925"/>
                  </a:lnTo>
                  <a:lnTo>
                    <a:pt x="384289" y="192798"/>
                  </a:lnTo>
                  <a:lnTo>
                    <a:pt x="383616" y="192417"/>
                  </a:lnTo>
                  <a:lnTo>
                    <a:pt x="381952" y="192417"/>
                  </a:lnTo>
                  <a:lnTo>
                    <a:pt x="381850" y="192036"/>
                  </a:lnTo>
                  <a:lnTo>
                    <a:pt x="381749" y="190766"/>
                  </a:lnTo>
                  <a:lnTo>
                    <a:pt x="381660" y="190512"/>
                  </a:lnTo>
                  <a:lnTo>
                    <a:pt x="381749" y="190004"/>
                  </a:lnTo>
                  <a:lnTo>
                    <a:pt x="382168" y="189750"/>
                  </a:lnTo>
                  <a:lnTo>
                    <a:pt x="383006" y="190385"/>
                  </a:lnTo>
                  <a:lnTo>
                    <a:pt x="383413" y="191655"/>
                  </a:lnTo>
                  <a:lnTo>
                    <a:pt x="383832" y="191782"/>
                  </a:lnTo>
                  <a:lnTo>
                    <a:pt x="384035" y="192036"/>
                  </a:lnTo>
                  <a:lnTo>
                    <a:pt x="384581" y="192290"/>
                  </a:lnTo>
                  <a:lnTo>
                    <a:pt x="385000" y="192417"/>
                  </a:lnTo>
                  <a:lnTo>
                    <a:pt x="385279" y="192417"/>
                  </a:lnTo>
                  <a:lnTo>
                    <a:pt x="384733" y="191909"/>
                  </a:lnTo>
                  <a:lnTo>
                    <a:pt x="384657" y="191401"/>
                  </a:lnTo>
                  <a:lnTo>
                    <a:pt x="385076" y="191020"/>
                  </a:lnTo>
                  <a:lnTo>
                    <a:pt x="384594" y="190258"/>
                  </a:lnTo>
                  <a:lnTo>
                    <a:pt x="384517" y="189750"/>
                  </a:lnTo>
                  <a:lnTo>
                    <a:pt x="385699" y="189750"/>
                  </a:lnTo>
                  <a:lnTo>
                    <a:pt x="386321" y="189115"/>
                  </a:lnTo>
                  <a:lnTo>
                    <a:pt x="385495" y="188099"/>
                  </a:lnTo>
                  <a:lnTo>
                    <a:pt x="384454" y="187083"/>
                  </a:lnTo>
                  <a:lnTo>
                    <a:pt x="384429" y="186067"/>
                  </a:lnTo>
                  <a:lnTo>
                    <a:pt x="384136" y="184924"/>
                  </a:lnTo>
                  <a:lnTo>
                    <a:pt x="384225" y="184162"/>
                  </a:lnTo>
                  <a:lnTo>
                    <a:pt x="384454" y="183654"/>
                  </a:lnTo>
                  <a:lnTo>
                    <a:pt x="385419" y="184289"/>
                  </a:lnTo>
                  <a:lnTo>
                    <a:pt x="386321" y="184543"/>
                  </a:lnTo>
                  <a:lnTo>
                    <a:pt x="387146" y="184543"/>
                  </a:lnTo>
                  <a:lnTo>
                    <a:pt x="387337" y="184289"/>
                  </a:lnTo>
                  <a:lnTo>
                    <a:pt x="387426" y="183654"/>
                  </a:lnTo>
                  <a:lnTo>
                    <a:pt x="387311" y="183146"/>
                  </a:lnTo>
                  <a:lnTo>
                    <a:pt x="387146" y="182638"/>
                  </a:lnTo>
                  <a:lnTo>
                    <a:pt x="386727" y="181876"/>
                  </a:lnTo>
                  <a:lnTo>
                    <a:pt x="386524" y="180987"/>
                  </a:lnTo>
                  <a:lnTo>
                    <a:pt x="386943" y="180606"/>
                  </a:lnTo>
                  <a:lnTo>
                    <a:pt x="387350" y="179971"/>
                  </a:lnTo>
                  <a:lnTo>
                    <a:pt x="387629" y="179717"/>
                  </a:lnTo>
                  <a:lnTo>
                    <a:pt x="387629" y="179336"/>
                  </a:lnTo>
                  <a:lnTo>
                    <a:pt x="387350" y="178955"/>
                  </a:lnTo>
                  <a:lnTo>
                    <a:pt x="388188" y="178600"/>
                  </a:lnTo>
                  <a:lnTo>
                    <a:pt x="388188" y="178955"/>
                  </a:lnTo>
                  <a:lnTo>
                    <a:pt x="388327" y="178955"/>
                  </a:lnTo>
                  <a:lnTo>
                    <a:pt x="388810" y="178333"/>
                  </a:lnTo>
                  <a:lnTo>
                    <a:pt x="389445" y="178066"/>
                  </a:lnTo>
                  <a:lnTo>
                    <a:pt x="389026" y="177812"/>
                  </a:lnTo>
                  <a:lnTo>
                    <a:pt x="387299" y="176669"/>
                  </a:lnTo>
                  <a:lnTo>
                    <a:pt x="386727" y="176288"/>
                  </a:lnTo>
                  <a:lnTo>
                    <a:pt x="387007" y="175780"/>
                  </a:lnTo>
                  <a:lnTo>
                    <a:pt x="387502" y="175526"/>
                  </a:lnTo>
                  <a:lnTo>
                    <a:pt x="388188" y="175272"/>
                  </a:lnTo>
                  <a:lnTo>
                    <a:pt x="390271" y="175272"/>
                  </a:lnTo>
                  <a:lnTo>
                    <a:pt x="389991" y="175018"/>
                  </a:lnTo>
                  <a:lnTo>
                    <a:pt x="389724" y="174764"/>
                  </a:lnTo>
                  <a:lnTo>
                    <a:pt x="389661" y="174637"/>
                  </a:lnTo>
                  <a:lnTo>
                    <a:pt x="389547" y="174383"/>
                  </a:lnTo>
                  <a:lnTo>
                    <a:pt x="389458" y="173240"/>
                  </a:lnTo>
                  <a:lnTo>
                    <a:pt x="389610" y="172351"/>
                  </a:lnTo>
                  <a:lnTo>
                    <a:pt x="389648" y="172097"/>
                  </a:lnTo>
                  <a:lnTo>
                    <a:pt x="389597" y="171589"/>
                  </a:lnTo>
                  <a:lnTo>
                    <a:pt x="389509" y="171335"/>
                  </a:lnTo>
                  <a:lnTo>
                    <a:pt x="389229" y="171081"/>
                  </a:lnTo>
                  <a:lnTo>
                    <a:pt x="389445" y="170954"/>
                  </a:lnTo>
                  <a:lnTo>
                    <a:pt x="389648" y="170827"/>
                  </a:lnTo>
                  <a:lnTo>
                    <a:pt x="389788" y="170573"/>
                  </a:lnTo>
                  <a:lnTo>
                    <a:pt x="390042" y="170065"/>
                  </a:lnTo>
                  <a:lnTo>
                    <a:pt x="390220" y="169557"/>
                  </a:lnTo>
                  <a:lnTo>
                    <a:pt x="390359" y="169176"/>
                  </a:lnTo>
                  <a:lnTo>
                    <a:pt x="390690" y="168287"/>
                  </a:lnTo>
                  <a:lnTo>
                    <a:pt x="390791" y="168160"/>
                  </a:lnTo>
                  <a:lnTo>
                    <a:pt x="390994" y="167906"/>
                  </a:lnTo>
                  <a:lnTo>
                    <a:pt x="391299" y="167525"/>
                  </a:lnTo>
                  <a:lnTo>
                    <a:pt x="391668" y="165874"/>
                  </a:lnTo>
                  <a:lnTo>
                    <a:pt x="391718" y="165620"/>
                  </a:lnTo>
                  <a:lnTo>
                    <a:pt x="392137" y="164985"/>
                  </a:lnTo>
                  <a:lnTo>
                    <a:pt x="392176" y="164858"/>
                  </a:lnTo>
                  <a:lnTo>
                    <a:pt x="392341" y="164350"/>
                  </a:lnTo>
                  <a:lnTo>
                    <a:pt x="392772" y="163969"/>
                  </a:lnTo>
                  <a:close/>
                </a:path>
                <a:path w="2075815" h="271779">
                  <a:moveTo>
                    <a:pt x="483971" y="167157"/>
                  </a:moveTo>
                  <a:lnTo>
                    <a:pt x="483412" y="166522"/>
                  </a:lnTo>
                  <a:lnTo>
                    <a:pt x="482993" y="165760"/>
                  </a:lnTo>
                  <a:lnTo>
                    <a:pt x="482752" y="164998"/>
                  </a:lnTo>
                  <a:lnTo>
                    <a:pt x="482714" y="163728"/>
                  </a:lnTo>
                  <a:lnTo>
                    <a:pt x="482498" y="162585"/>
                  </a:lnTo>
                  <a:lnTo>
                    <a:pt x="482244" y="160934"/>
                  </a:lnTo>
                  <a:lnTo>
                    <a:pt x="481190" y="159283"/>
                  </a:lnTo>
                  <a:lnTo>
                    <a:pt x="479399" y="158013"/>
                  </a:lnTo>
                  <a:lnTo>
                    <a:pt x="477735" y="157251"/>
                  </a:lnTo>
                  <a:lnTo>
                    <a:pt x="476834" y="157886"/>
                  </a:lnTo>
                  <a:lnTo>
                    <a:pt x="476694" y="159664"/>
                  </a:lnTo>
                  <a:lnTo>
                    <a:pt x="473367" y="164617"/>
                  </a:lnTo>
                  <a:lnTo>
                    <a:pt x="473227" y="164871"/>
                  </a:lnTo>
                  <a:lnTo>
                    <a:pt x="472325" y="165887"/>
                  </a:lnTo>
                  <a:lnTo>
                    <a:pt x="471297" y="166649"/>
                  </a:lnTo>
                  <a:lnTo>
                    <a:pt x="470877" y="167043"/>
                  </a:lnTo>
                  <a:lnTo>
                    <a:pt x="470877" y="172110"/>
                  </a:lnTo>
                  <a:lnTo>
                    <a:pt x="470674" y="172491"/>
                  </a:lnTo>
                  <a:lnTo>
                    <a:pt x="470255" y="172110"/>
                  </a:lnTo>
                  <a:lnTo>
                    <a:pt x="470255" y="171856"/>
                  </a:lnTo>
                  <a:lnTo>
                    <a:pt x="470395" y="171729"/>
                  </a:lnTo>
                  <a:lnTo>
                    <a:pt x="470674" y="171729"/>
                  </a:lnTo>
                  <a:lnTo>
                    <a:pt x="470814" y="171856"/>
                  </a:lnTo>
                  <a:lnTo>
                    <a:pt x="470877" y="172110"/>
                  </a:lnTo>
                  <a:lnTo>
                    <a:pt x="470877" y="167043"/>
                  </a:lnTo>
                  <a:lnTo>
                    <a:pt x="470331" y="167538"/>
                  </a:lnTo>
                  <a:lnTo>
                    <a:pt x="469696" y="168300"/>
                  </a:lnTo>
                  <a:lnTo>
                    <a:pt x="469430" y="168935"/>
                  </a:lnTo>
                  <a:lnTo>
                    <a:pt x="469277" y="169697"/>
                  </a:lnTo>
                  <a:lnTo>
                    <a:pt x="468718" y="170459"/>
                  </a:lnTo>
                  <a:lnTo>
                    <a:pt x="467766" y="171221"/>
                  </a:lnTo>
                  <a:lnTo>
                    <a:pt x="466725" y="172110"/>
                  </a:lnTo>
                  <a:lnTo>
                    <a:pt x="465886" y="173126"/>
                  </a:lnTo>
                  <a:lnTo>
                    <a:pt x="465759" y="174142"/>
                  </a:lnTo>
                  <a:lnTo>
                    <a:pt x="465683" y="174396"/>
                  </a:lnTo>
                  <a:lnTo>
                    <a:pt x="465264" y="175031"/>
                  </a:lnTo>
                  <a:lnTo>
                    <a:pt x="464642" y="175666"/>
                  </a:lnTo>
                  <a:lnTo>
                    <a:pt x="464223" y="176174"/>
                  </a:lnTo>
                  <a:lnTo>
                    <a:pt x="464108" y="177571"/>
                  </a:lnTo>
                  <a:lnTo>
                    <a:pt x="464019" y="177952"/>
                  </a:lnTo>
                  <a:lnTo>
                    <a:pt x="463410" y="178714"/>
                  </a:lnTo>
                  <a:lnTo>
                    <a:pt x="463257" y="178841"/>
                  </a:lnTo>
                  <a:lnTo>
                    <a:pt x="463181" y="179730"/>
                  </a:lnTo>
                  <a:lnTo>
                    <a:pt x="461797" y="179857"/>
                  </a:lnTo>
                  <a:lnTo>
                    <a:pt x="460908" y="180619"/>
                  </a:lnTo>
                  <a:lnTo>
                    <a:pt x="459828" y="183794"/>
                  </a:lnTo>
                  <a:lnTo>
                    <a:pt x="459232" y="185953"/>
                  </a:lnTo>
                  <a:lnTo>
                    <a:pt x="458546" y="187477"/>
                  </a:lnTo>
                  <a:lnTo>
                    <a:pt x="457581" y="188493"/>
                  </a:lnTo>
                  <a:lnTo>
                    <a:pt x="456336" y="188874"/>
                  </a:lnTo>
                  <a:lnTo>
                    <a:pt x="455637" y="190906"/>
                  </a:lnTo>
                  <a:lnTo>
                    <a:pt x="454939" y="191922"/>
                  </a:lnTo>
                  <a:lnTo>
                    <a:pt x="454266" y="192049"/>
                  </a:lnTo>
                  <a:lnTo>
                    <a:pt x="453694" y="194081"/>
                  </a:lnTo>
                  <a:lnTo>
                    <a:pt x="452729" y="195605"/>
                  </a:lnTo>
                  <a:lnTo>
                    <a:pt x="451345" y="196367"/>
                  </a:lnTo>
                  <a:lnTo>
                    <a:pt x="451205" y="195986"/>
                  </a:lnTo>
                  <a:lnTo>
                    <a:pt x="450519" y="195097"/>
                  </a:lnTo>
                  <a:lnTo>
                    <a:pt x="450100" y="194970"/>
                  </a:lnTo>
                  <a:lnTo>
                    <a:pt x="449338" y="194970"/>
                  </a:lnTo>
                  <a:lnTo>
                    <a:pt x="448856" y="193700"/>
                  </a:lnTo>
                  <a:lnTo>
                    <a:pt x="448437" y="191160"/>
                  </a:lnTo>
                  <a:lnTo>
                    <a:pt x="448017" y="190398"/>
                  </a:lnTo>
                  <a:lnTo>
                    <a:pt x="448017" y="189382"/>
                  </a:lnTo>
                  <a:lnTo>
                    <a:pt x="447751" y="188366"/>
                  </a:lnTo>
                  <a:lnTo>
                    <a:pt x="447395" y="187858"/>
                  </a:lnTo>
                  <a:lnTo>
                    <a:pt x="446976" y="187604"/>
                  </a:lnTo>
                  <a:lnTo>
                    <a:pt x="447395" y="186588"/>
                  </a:lnTo>
                  <a:lnTo>
                    <a:pt x="447395" y="185699"/>
                  </a:lnTo>
                  <a:lnTo>
                    <a:pt x="446913" y="184810"/>
                  </a:lnTo>
                  <a:lnTo>
                    <a:pt x="446570" y="184048"/>
                  </a:lnTo>
                  <a:lnTo>
                    <a:pt x="445808" y="183921"/>
                  </a:lnTo>
                  <a:lnTo>
                    <a:pt x="444703" y="184556"/>
                  </a:lnTo>
                  <a:lnTo>
                    <a:pt x="445122" y="184937"/>
                  </a:lnTo>
                  <a:lnTo>
                    <a:pt x="445325" y="185445"/>
                  </a:lnTo>
                  <a:lnTo>
                    <a:pt x="445516" y="185699"/>
                  </a:lnTo>
                  <a:lnTo>
                    <a:pt x="445528" y="186207"/>
                  </a:lnTo>
                  <a:lnTo>
                    <a:pt x="445122" y="186588"/>
                  </a:lnTo>
                  <a:lnTo>
                    <a:pt x="445122" y="231927"/>
                  </a:lnTo>
                  <a:lnTo>
                    <a:pt x="445122" y="232308"/>
                  </a:lnTo>
                  <a:lnTo>
                    <a:pt x="444563" y="232308"/>
                  </a:lnTo>
                  <a:lnTo>
                    <a:pt x="444207" y="232054"/>
                  </a:lnTo>
                  <a:lnTo>
                    <a:pt x="444080" y="231546"/>
                  </a:lnTo>
                  <a:lnTo>
                    <a:pt x="444347" y="231419"/>
                  </a:lnTo>
                  <a:lnTo>
                    <a:pt x="444627" y="231419"/>
                  </a:lnTo>
                  <a:lnTo>
                    <a:pt x="445122" y="231927"/>
                  </a:lnTo>
                  <a:lnTo>
                    <a:pt x="445122" y="186588"/>
                  </a:lnTo>
                  <a:lnTo>
                    <a:pt x="444563" y="186207"/>
                  </a:lnTo>
                  <a:lnTo>
                    <a:pt x="444373" y="185953"/>
                  </a:lnTo>
                  <a:lnTo>
                    <a:pt x="444500" y="184175"/>
                  </a:lnTo>
                  <a:lnTo>
                    <a:pt x="444627" y="183286"/>
                  </a:lnTo>
                  <a:lnTo>
                    <a:pt x="443865" y="182270"/>
                  </a:lnTo>
                  <a:lnTo>
                    <a:pt x="442201" y="181254"/>
                  </a:lnTo>
                  <a:lnTo>
                    <a:pt x="442569" y="180873"/>
                  </a:lnTo>
                  <a:lnTo>
                    <a:pt x="443179" y="180238"/>
                  </a:lnTo>
                  <a:lnTo>
                    <a:pt x="443179" y="180111"/>
                  </a:lnTo>
                  <a:lnTo>
                    <a:pt x="443179" y="179095"/>
                  </a:lnTo>
                  <a:lnTo>
                    <a:pt x="442201" y="177952"/>
                  </a:lnTo>
                  <a:lnTo>
                    <a:pt x="441579" y="177063"/>
                  </a:lnTo>
                  <a:lnTo>
                    <a:pt x="441375" y="176860"/>
                  </a:lnTo>
                  <a:lnTo>
                    <a:pt x="441375" y="180619"/>
                  </a:lnTo>
                  <a:lnTo>
                    <a:pt x="440956" y="180873"/>
                  </a:lnTo>
                  <a:lnTo>
                    <a:pt x="440613" y="180746"/>
                  </a:lnTo>
                  <a:lnTo>
                    <a:pt x="440334" y="180238"/>
                  </a:lnTo>
                  <a:lnTo>
                    <a:pt x="440880" y="180111"/>
                  </a:lnTo>
                  <a:lnTo>
                    <a:pt x="441236" y="180238"/>
                  </a:lnTo>
                  <a:lnTo>
                    <a:pt x="441375" y="180619"/>
                  </a:lnTo>
                  <a:lnTo>
                    <a:pt x="441375" y="176860"/>
                  </a:lnTo>
                  <a:lnTo>
                    <a:pt x="440956" y="176428"/>
                  </a:lnTo>
                  <a:lnTo>
                    <a:pt x="440537" y="175920"/>
                  </a:lnTo>
                  <a:lnTo>
                    <a:pt x="440461" y="175666"/>
                  </a:lnTo>
                  <a:lnTo>
                    <a:pt x="440334" y="175031"/>
                  </a:lnTo>
                  <a:lnTo>
                    <a:pt x="440334" y="174777"/>
                  </a:lnTo>
                  <a:lnTo>
                    <a:pt x="441706" y="174650"/>
                  </a:lnTo>
                  <a:lnTo>
                    <a:pt x="441909" y="174142"/>
                  </a:lnTo>
                  <a:lnTo>
                    <a:pt x="441921" y="173761"/>
                  </a:lnTo>
                  <a:lnTo>
                    <a:pt x="441159" y="172491"/>
                  </a:lnTo>
                  <a:lnTo>
                    <a:pt x="441032" y="172110"/>
                  </a:lnTo>
                  <a:lnTo>
                    <a:pt x="440613" y="171729"/>
                  </a:lnTo>
                  <a:lnTo>
                    <a:pt x="439928" y="171221"/>
                  </a:lnTo>
                  <a:lnTo>
                    <a:pt x="439712" y="171018"/>
                  </a:lnTo>
                  <a:lnTo>
                    <a:pt x="439712" y="173761"/>
                  </a:lnTo>
                  <a:lnTo>
                    <a:pt x="438467" y="175031"/>
                  </a:lnTo>
                  <a:lnTo>
                    <a:pt x="438734" y="174142"/>
                  </a:lnTo>
                  <a:lnTo>
                    <a:pt x="439153" y="173761"/>
                  </a:lnTo>
                  <a:lnTo>
                    <a:pt x="439712" y="173761"/>
                  </a:lnTo>
                  <a:lnTo>
                    <a:pt x="439712" y="171018"/>
                  </a:lnTo>
                  <a:lnTo>
                    <a:pt x="438886" y="170205"/>
                  </a:lnTo>
                  <a:lnTo>
                    <a:pt x="438759" y="169697"/>
                  </a:lnTo>
                  <a:lnTo>
                    <a:pt x="438873" y="168554"/>
                  </a:lnTo>
                  <a:lnTo>
                    <a:pt x="438950" y="168300"/>
                  </a:lnTo>
                  <a:lnTo>
                    <a:pt x="438950" y="167411"/>
                  </a:lnTo>
                  <a:lnTo>
                    <a:pt x="438670" y="166903"/>
                  </a:lnTo>
                  <a:lnTo>
                    <a:pt x="437832" y="166268"/>
                  </a:lnTo>
                  <a:lnTo>
                    <a:pt x="437007" y="165379"/>
                  </a:lnTo>
                  <a:lnTo>
                    <a:pt x="436029" y="164998"/>
                  </a:lnTo>
                  <a:lnTo>
                    <a:pt x="435203" y="164871"/>
                  </a:lnTo>
                  <a:lnTo>
                    <a:pt x="434517" y="164998"/>
                  </a:lnTo>
                  <a:lnTo>
                    <a:pt x="434467" y="164871"/>
                  </a:lnTo>
                  <a:lnTo>
                    <a:pt x="434378" y="164236"/>
                  </a:lnTo>
                  <a:lnTo>
                    <a:pt x="434936" y="162585"/>
                  </a:lnTo>
                  <a:lnTo>
                    <a:pt x="434657" y="162331"/>
                  </a:lnTo>
                  <a:lnTo>
                    <a:pt x="434378" y="161950"/>
                  </a:lnTo>
                  <a:lnTo>
                    <a:pt x="434111" y="161315"/>
                  </a:lnTo>
                  <a:lnTo>
                    <a:pt x="433933" y="160299"/>
                  </a:lnTo>
                  <a:lnTo>
                    <a:pt x="433755" y="159029"/>
                  </a:lnTo>
                  <a:lnTo>
                    <a:pt x="433197" y="158394"/>
                  </a:lnTo>
                  <a:lnTo>
                    <a:pt x="432231" y="158013"/>
                  </a:lnTo>
                  <a:lnTo>
                    <a:pt x="432181" y="159283"/>
                  </a:lnTo>
                  <a:lnTo>
                    <a:pt x="431888" y="159918"/>
                  </a:lnTo>
                  <a:lnTo>
                    <a:pt x="431190" y="160299"/>
                  </a:lnTo>
                  <a:lnTo>
                    <a:pt x="430898" y="158521"/>
                  </a:lnTo>
                  <a:lnTo>
                    <a:pt x="430784" y="157759"/>
                  </a:lnTo>
                  <a:lnTo>
                    <a:pt x="430491" y="156743"/>
                  </a:lnTo>
                  <a:lnTo>
                    <a:pt x="430161" y="156108"/>
                  </a:lnTo>
                  <a:lnTo>
                    <a:pt x="429742" y="155854"/>
                  </a:lnTo>
                  <a:lnTo>
                    <a:pt x="429590" y="156489"/>
                  </a:lnTo>
                  <a:lnTo>
                    <a:pt x="429247" y="156743"/>
                  </a:lnTo>
                  <a:lnTo>
                    <a:pt x="427863" y="156743"/>
                  </a:lnTo>
                  <a:lnTo>
                    <a:pt x="427443" y="157124"/>
                  </a:lnTo>
                  <a:lnTo>
                    <a:pt x="427558" y="157759"/>
                  </a:lnTo>
                  <a:lnTo>
                    <a:pt x="427672" y="158140"/>
                  </a:lnTo>
                  <a:lnTo>
                    <a:pt x="427253" y="158521"/>
                  </a:lnTo>
                  <a:lnTo>
                    <a:pt x="426834" y="158267"/>
                  </a:lnTo>
                  <a:lnTo>
                    <a:pt x="426478" y="157505"/>
                  </a:lnTo>
                  <a:lnTo>
                    <a:pt x="426186" y="156108"/>
                  </a:lnTo>
                  <a:lnTo>
                    <a:pt x="425996" y="154838"/>
                  </a:lnTo>
                  <a:lnTo>
                    <a:pt x="425869" y="154457"/>
                  </a:lnTo>
                  <a:lnTo>
                    <a:pt x="425589" y="153568"/>
                  </a:lnTo>
                  <a:lnTo>
                    <a:pt x="424205" y="153441"/>
                  </a:lnTo>
                  <a:lnTo>
                    <a:pt x="423430" y="153695"/>
                  </a:lnTo>
                  <a:lnTo>
                    <a:pt x="423303" y="154457"/>
                  </a:lnTo>
                  <a:lnTo>
                    <a:pt x="422884" y="153822"/>
                  </a:lnTo>
                  <a:lnTo>
                    <a:pt x="422478" y="153568"/>
                  </a:lnTo>
                  <a:lnTo>
                    <a:pt x="421500" y="153568"/>
                  </a:lnTo>
                  <a:lnTo>
                    <a:pt x="421309" y="153822"/>
                  </a:lnTo>
                  <a:lnTo>
                    <a:pt x="421220" y="154838"/>
                  </a:lnTo>
                  <a:lnTo>
                    <a:pt x="420801" y="154711"/>
                  </a:lnTo>
                  <a:lnTo>
                    <a:pt x="420522" y="154457"/>
                  </a:lnTo>
                  <a:lnTo>
                    <a:pt x="420420" y="154076"/>
                  </a:lnTo>
                  <a:lnTo>
                    <a:pt x="420497" y="153441"/>
                  </a:lnTo>
                  <a:lnTo>
                    <a:pt x="420547" y="151790"/>
                  </a:lnTo>
                  <a:lnTo>
                    <a:pt x="420319" y="151282"/>
                  </a:lnTo>
                  <a:lnTo>
                    <a:pt x="419773" y="151155"/>
                  </a:lnTo>
                  <a:lnTo>
                    <a:pt x="419201" y="151790"/>
                  </a:lnTo>
                  <a:lnTo>
                    <a:pt x="418579" y="152298"/>
                  </a:lnTo>
                  <a:lnTo>
                    <a:pt x="417893" y="152552"/>
                  </a:lnTo>
                  <a:lnTo>
                    <a:pt x="418858" y="153441"/>
                  </a:lnTo>
                  <a:lnTo>
                    <a:pt x="418998" y="154076"/>
                  </a:lnTo>
                  <a:lnTo>
                    <a:pt x="418312" y="154584"/>
                  </a:lnTo>
                  <a:lnTo>
                    <a:pt x="416852" y="155092"/>
                  </a:lnTo>
                  <a:lnTo>
                    <a:pt x="415607" y="155473"/>
                  </a:lnTo>
                  <a:lnTo>
                    <a:pt x="416852" y="155981"/>
                  </a:lnTo>
                  <a:lnTo>
                    <a:pt x="417055" y="156489"/>
                  </a:lnTo>
                  <a:lnTo>
                    <a:pt x="416229" y="156743"/>
                  </a:lnTo>
                  <a:lnTo>
                    <a:pt x="415404" y="157124"/>
                  </a:lnTo>
                  <a:lnTo>
                    <a:pt x="414578" y="157759"/>
                  </a:lnTo>
                  <a:lnTo>
                    <a:pt x="413880" y="158394"/>
                  </a:lnTo>
                  <a:lnTo>
                    <a:pt x="413778" y="159664"/>
                  </a:lnTo>
                  <a:lnTo>
                    <a:pt x="413956" y="160299"/>
                  </a:lnTo>
                  <a:lnTo>
                    <a:pt x="413118" y="160680"/>
                  </a:lnTo>
                  <a:lnTo>
                    <a:pt x="412978" y="161315"/>
                  </a:lnTo>
                  <a:lnTo>
                    <a:pt x="413537" y="162077"/>
                  </a:lnTo>
                  <a:lnTo>
                    <a:pt x="414223" y="162839"/>
                  </a:lnTo>
                  <a:lnTo>
                    <a:pt x="414909" y="163093"/>
                  </a:lnTo>
                  <a:lnTo>
                    <a:pt x="415607" y="163093"/>
                  </a:lnTo>
                  <a:lnTo>
                    <a:pt x="415696" y="163728"/>
                  </a:lnTo>
                  <a:lnTo>
                    <a:pt x="415785" y="165379"/>
                  </a:lnTo>
                  <a:lnTo>
                    <a:pt x="415404" y="166268"/>
                  </a:lnTo>
                  <a:lnTo>
                    <a:pt x="414159" y="166903"/>
                  </a:lnTo>
                  <a:lnTo>
                    <a:pt x="414439" y="167665"/>
                  </a:lnTo>
                  <a:lnTo>
                    <a:pt x="415201" y="168935"/>
                  </a:lnTo>
                  <a:lnTo>
                    <a:pt x="416445" y="170586"/>
                  </a:lnTo>
                  <a:lnTo>
                    <a:pt x="417677" y="172745"/>
                  </a:lnTo>
                  <a:lnTo>
                    <a:pt x="418934" y="174523"/>
                  </a:lnTo>
                  <a:lnTo>
                    <a:pt x="419201" y="175666"/>
                  </a:lnTo>
                  <a:lnTo>
                    <a:pt x="419773" y="176555"/>
                  </a:lnTo>
                  <a:lnTo>
                    <a:pt x="420598" y="177063"/>
                  </a:lnTo>
                  <a:lnTo>
                    <a:pt x="422046" y="178460"/>
                  </a:lnTo>
                  <a:lnTo>
                    <a:pt x="423303" y="180619"/>
                  </a:lnTo>
                  <a:lnTo>
                    <a:pt x="424395" y="182143"/>
                  </a:lnTo>
                  <a:lnTo>
                    <a:pt x="425297" y="182651"/>
                  </a:lnTo>
                  <a:lnTo>
                    <a:pt x="425996" y="182270"/>
                  </a:lnTo>
                  <a:lnTo>
                    <a:pt x="425907" y="182778"/>
                  </a:lnTo>
                  <a:lnTo>
                    <a:pt x="425792" y="183921"/>
                  </a:lnTo>
                  <a:lnTo>
                    <a:pt x="426415" y="185064"/>
                  </a:lnTo>
                  <a:lnTo>
                    <a:pt x="428078" y="185953"/>
                  </a:lnTo>
                  <a:lnTo>
                    <a:pt x="428167" y="188112"/>
                  </a:lnTo>
                  <a:lnTo>
                    <a:pt x="428345" y="188366"/>
                  </a:lnTo>
                  <a:lnTo>
                    <a:pt x="428917" y="188493"/>
                  </a:lnTo>
                  <a:lnTo>
                    <a:pt x="429945" y="190144"/>
                  </a:lnTo>
                  <a:lnTo>
                    <a:pt x="430784" y="191668"/>
                  </a:lnTo>
                  <a:lnTo>
                    <a:pt x="431736" y="192684"/>
                  </a:lnTo>
                  <a:lnTo>
                    <a:pt x="432574" y="193446"/>
                  </a:lnTo>
                  <a:lnTo>
                    <a:pt x="433273" y="193954"/>
                  </a:lnTo>
                  <a:lnTo>
                    <a:pt x="433235" y="195605"/>
                  </a:lnTo>
                  <a:lnTo>
                    <a:pt x="433539" y="196367"/>
                  </a:lnTo>
                  <a:lnTo>
                    <a:pt x="434517" y="197256"/>
                  </a:lnTo>
                  <a:lnTo>
                    <a:pt x="435559" y="198526"/>
                  </a:lnTo>
                  <a:lnTo>
                    <a:pt x="436587" y="199542"/>
                  </a:lnTo>
                  <a:lnTo>
                    <a:pt x="437426" y="200685"/>
                  </a:lnTo>
                  <a:lnTo>
                    <a:pt x="437756" y="201701"/>
                  </a:lnTo>
                  <a:lnTo>
                    <a:pt x="437642" y="202590"/>
                  </a:lnTo>
                  <a:lnTo>
                    <a:pt x="438251" y="204241"/>
                  </a:lnTo>
                  <a:lnTo>
                    <a:pt x="438886" y="205765"/>
                  </a:lnTo>
                  <a:lnTo>
                    <a:pt x="439153" y="206908"/>
                  </a:lnTo>
                  <a:lnTo>
                    <a:pt x="439712" y="207797"/>
                  </a:lnTo>
                  <a:lnTo>
                    <a:pt x="440537" y="208432"/>
                  </a:lnTo>
                  <a:lnTo>
                    <a:pt x="441375" y="209956"/>
                  </a:lnTo>
                  <a:lnTo>
                    <a:pt x="441515" y="211353"/>
                  </a:lnTo>
                  <a:lnTo>
                    <a:pt x="440956" y="212623"/>
                  </a:lnTo>
                  <a:lnTo>
                    <a:pt x="439623" y="214655"/>
                  </a:lnTo>
                  <a:lnTo>
                    <a:pt x="438251" y="216560"/>
                  </a:lnTo>
                  <a:lnTo>
                    <a:pt x="437705" y="217576"/>
                  </a:lnTo>
                  <a:lnTo>
                    <a:pt x="437426" y="217957"/>
                  </a:lnTo>
                  <a:lnTo>
                    <a:pt x="436384" y="219608"/>
                  </a:lnTo>
                  <a:lnTo>
                    <a:pt x="434441" y="222529"/>
                  </a:lnTo>
                  <a:lnTo>
                    <a:pt x="434301" y="223037"/>
                  </a:lnTo>
                  <a:lnTo>
                    <a:pt x="434301" y="223164"/>
                  </a:lnTo>
                  <a:lnTo>
                    <a:pt x="434174" y="223291"/>
                  </a:lnTo>
                  <a:lnTo>
                    <a:pt x="433755" y="223799"/>
                  </a:lnTo>
                  <a:lnTo>
                    <a:pt x="433273" y="223799"/>
                  </a:lnTo>
                  <a:lnTo>
                    <a:pt x="432536" y="224815"/>
                  </a:lnTo>
                  <a:lnTo>
                    <a:pt x="430568" y="227355"/>
                  </a:lnTo>
                  <a:lnTo>
                    <a:pt x="430161" y="226974"/>
                  </a:lnTo>
                  <a:lnTo>
                    <a:pt x="429742" y="227736"/>
                  </a:lnTo>
                  <a:lnTo>
                    <a:pt x="428688" y="229514"/>
                  </a:lnTo>
                  <a:lnTo>
                    <a:pt x="428498" y="229895"/>
                  </a:lnTo>
                  <a:lnTo>
                    <a:pt x="428498" y="230022"/>
                  </a:lnTo>
                  <a:lnTo>
                    <a:pt x="425678" y="234594"/>
                  </a:lnTo>
                  <a:lnTo>
                    <a:pt x="423786" y="237769"/>
                  </a:lnTo>
                  <a:lnTo>
                    <a:pt x="421424" y="242087"/>
                  </a:lnTo>
                  <a:lnTo>
                    <a:pt x="419557" y="244754"/>
                  </a:lnTo>
                  <a:lnTo>
                    <a:pt x="417677" y="247675"/>
                  </a:lnTo>
                  <a:lnTo>
                    <a:pt x="416306" y="249961"/>
                  </a:lnTo>
                  <a:lnTo>
                    <a:pt x="415264" y="251993"/>
                  </a:lnTo>
                  <a:lnTo>
                    <a:pt x="414578" y="253898"/>
                  </a:lnTo>
                  <a:lnTo>
                    <a:pt x="413118" y="256184"/>
                  </a:lnTo>
                  <a:lnTo>
                    <a:pt x="411454" y="258470"/>
                  </a:lnTo>
                  <a:lnTo>
                    <a:pt x="410210" y="260756"/>
                  </a:lnTo>
                  <a:lnTo>
                    <a:pt x="409511" y="262407"/>
                  </a:lnTo>
                  <a:lnTo>
                    <a:pt x="409384" y="263550"/>
                  </a:lnTo>
                  <a:lnTo>
                    <a:pt x="409930" y="263804"/>
                  </a:lnTo>
                  <a:lnTo>
                    <a:pt x="410413" y="264439"/>
                  </a:lnTo>
                  <a:lnTo>
                    <a:pt x="410832" y="265328"/>
                  </a:lnTo>
                  <a:lnTo>
                    <a:pt x="411035" y="266471"/>
                  </a:lnTo>
                  <a:lnTo>
                    <a:pt x="411454" y="267614"/>
                  </a:lnTo>
                  <a:lnTo>
                    <a:pt x="413118" y="268122"/>
                  </a:lnTo>
                  <a:lnTo>
                    <a:pt x="413664" y="268376"/>
                  </a:lnTo>
                  <a:lnTo>
                    <a:pt x="414083" y="268757"/>
                  </a:lnTo>
                  <a:lnTo>
                    <a:pt x="414362" y="269265"/>
                  </a:lnTo>
                  <a:lnTo>
                    <a:pt x="414985" y="269265"/>
                  </a:lnTo>
                  <a:lnTo>
                    <a:pt x="415607" y="269519"/>
                  </a:lnTo>
                  <a:lnTo>
                    <a:pt x="415886" y="269519"/>
                  </a:lnTo>
                  <a:lnTo>
                    <a:pt x="416102" y="269265"/>
                  </a:lnTo>
                  <a:lnTo>
                    <a:pt x="416229" y="268757"/>
                  </a:lnTo>
                  <a:lnTo>
                    <a:pt x="417055" y="268503"/>
                  </a:lnTo>
                  <a:lnTo>
                    <a:pt x="417753" y="269011"/>
                  </a:lnTo>
                  <a:lnTo>
                    <a:pt x="418312" y="269900"/>
                  </a:lnTo>
                  <a:lnTo>
                    <a:pt x="419201" y="271424"/>
                  </a:lnTo>
                  <a:lnTo>
                    <a:pt x="419557" y="271551"/>
                  </a:lnTo>
                  <a:lnTo>
                    <a:pt x="419976" y="271551"/>
                  </a:lnTo>
                  <a:lnTo>
                    <a:pt x="420941" y="269900"/>
                  </a:lnTo>
                  <a:lnTo>
                    <a:pt x="422249" y="269265"/>
                  </a:lnTo>
                  <a:lnTo>
                    <a:pt x="423913" y="269773"/>
                  </a:lnTo>
                  <a:lnTo>
                    <a:pt x="423989" y="269519"/>
                  </a:lnTo>
                  <a:lnTo>
                    <a:pt x="424129" y="269265"/>
                  </a:lnTo>
                  <a:lnTo>
                    <a:pt x="423291" y="268503"/>
                  </a:lnTo>
                  <a:lnTo>
                    <a:pt x="423024" y="268249"/>
                  </a:lnTo>
                  <a:lnTo>
                    <a:pt x="422884" y="267614"/>
                  </a:lnTo>
                  <a:lnTo>
                    <a:pt x="423722" y="267487"/>
                  </a:lnTo>
                  <a:lnTo>
                    <a:pt x="424967" y="267487"/>
                  </a:lnTo>
                  <a:lnTo>
                    <a:pt x="426212" y="267614"/>
                  </a:lnTo>
                  <a:lnTo>
                    <a:pt x="426631" y="267487"/>
                  </a:lnTo>
                  <a:lnTo>
                    <a:pt x="427037" y="267360"/>
                  </a:lnTo>
                  <a:lnTo>
                    <a:pt x="427672" y="266979"/>
                  </a:lnTo>
                  <a:lnTo>
                    <a:pt x="428078" y="266471"/>
                  </a:lnTo>
                  <a:lnTo>
                    <a:pt x="429107" y="264566"/>
                  </a:lnTo>
                  <a:lnTo>
                    <a:pt x="429945" y="264566"/>
                  </a:lnTo>
                  <a:lnTo>
                    <a:pt x="430568" y="264312"/>
                  </a:lnTo>
                  <a:lnTo>
                    <a:pt x="431393" y="263169"/>
                  </a:lnTo>
                  <a:lnTo>
                    <a:pt x="431190" y="262661"/>
                  </a:lnTo>
                  <a:lnTo>
                    <a:pt x="430364" y="262280"/>
                  </a:lnTo>
                  <a:lnTo>
                    <a:pt x="430644" y="262153"/>
                  </a:lnTo>
                  <a:lnTo>
                    <a:pt x="431063" y="261645"/>
                  </a:lnTo>
                  <a:lnTo>
                    <a:pt x="431609" y="260756"/>
                  </a:lnTo>
                  <a:lnTo>
                    <a:pt x="432231" y="258978"/>
                  </a:lnTo>
                  <a:lnTo>
                    <a:pt x="432930" y="257327"/>
                  </a:lnTo>
                  <a:lnTo>
                    <a:pt x="433755" y="256438"/>
                  </a:lnTo>
                  <a:lnTo>
                    <a:pt x="434721" y="256184"/>
                  </a:lnTo>
                  <a:lnTo>
                    <a:pt x="434721" y="255549"/>
                  </a:lnTo>
                  <a:lnTo>
                    <a:pt x="434936" y="255041"/>
                  </a:lnTo>
                  <a:lnTo>
                    <a:pt x="435965" y="253898"/>
                  </a:lnTo>
                  <a:lnTo>
                    <a:pt x="436587" y="253517"/>
                  </a:lnTo>
                  <a:lnTo>
                    <a:pt x="437565" y="253009"/>
                  </a:lnTo>
                  <a:lnTo>
                    <a:pt x="437908" y="252247"/>
                  </a:lnTo>
                  <a:lnTo>
                    <a:pt x="437642" y="251231"/>
                  </a:lnTo>
                  <a:lnTo>
                    <a:pt x="439013" y="250469"/>
                  </a:lnTo>
                  <a:lnTo>
                    <a:pt x="439305" y="249580"/>
                  </a:lnTo>
                  <a:lnTo>
                    <a:pt x="438467" y="248691"/>
                  </a:lnTo>
                  <a:lnTo>
                    <a:pt x="440131" y="245389"/>
                  </a:lnTo>
                  <a:lnTo>
                    <a:pt x="440537" y="245262"/>
                  </a:lnTo>
                  <a:lnTo>
                    <a:pt x="441299" y="244373"/>
                  </a:lnTo>
                  <a:lnTo>
                    <a:pt x="442417" y="242468"/>
                  </a:lnTo>
                  <a:lnTo>
                    <a:pt x="443661" y="240690"/>
                  </a:lnTo>
                  <a:lnTo>
                    <a:pt x="444080" y="240055"/>
                  </a:lnTo>
                  <a:lnTo>
                    <a:pt x="444830" y="239420"/>
                  </a:lnTo>
                  <a:lnTo>
                    <a:pt x="445947" y="238531"/>
                  </a:lnTo>
                  <a:lnTo>
                    <a:pt x="445871" y="237642"/>
                  </a:lnTo>
                  <a:lnTo>
                    <a:pt x="446151" y="236880"/>
                  </a:lnTo>
                  <a:lnTo>
                    <a:pt x="446976" y="235610"/>
                  </a:lnTo>
                  <a:lnTo>
                    <a:pt x="446290" y="234975"/>
                  </a:lnTo>
                  <a:lnTo>
                    <a:pt x="446354" y="234594"/>
                  </a:lnTo>
                  <a:lnTo>
                    <a:pt x="448017" y="234594"/>
                  </a:lnTo>
                  <a:lnTo>
                    <a:pt x="448297" y="234467"/>
                  </a:lnTo>
                  <a:lnTo>
                    <a:pt x="448856" y="233959"/>
                  </a:lnTo>
                  <a:lnTo>
                    <a:pt x="448830" y="233832"/>
                  </a:lnTo>
                  <a:lnTo>
                    <a:pt x="448830" y="232308"/>
                  </a:lnTo>
                  <a:lnTo>
                    <a:pt x="448919" y="231673"/>
                  </a:lnTo>
                  <a:lnTo>
                    <a:pt x="449008" y="231419"/>
                  </a:lnTo>
                  <a:lnTo>
                    <a:pt x="449529" y="229895"/>
                  </a:lnTo>
                  <a:lnTo>
                    <a:pt x="450303" y="228117"/>
                  </a:lnTo>
                  <a:lnTo>
                    <a:pt x="450507" y="227355"/>
                  </a:lnTo>
                  <a:lnTo>
                    <a:pt x="450608" y="226974"/>
                  </a:lnTo>
                  <a:lnTo>
                    <a:pt x="450723" y="225958"/>
                  </a:lnTo>
                  <a:lnTo>
                    <a:pt x="451421" y="225577"/>
                  </a:lnTo>
                  <a:lnTo>
                    <a:pt x="451700" y="225069"/>
                  </a:lnTo>
                  <a:lnTo>
                    <a:pt x="451548" y="224180"/>
                  </a:lnTo>
                  <a:lnTo>
                    <a:pt x="452793" y="223926"/>
                  </a:lnTo>
                  <a:lnTo>
                    <a:pt x="453694" y="223291"/>
                  </a:lnTo>
                  <a:lnTo>
                    <a:pt x="454266" y="222148"/>
                  </a:lnTo>
                  <a:lnTo>
                    <a:pt x="454113" y="221132"/>
                  </a:lnTo>
                  <a:lnTo>
                    <a:pt x="454329" y="220370"/>
                  </a:lnTo>
                  <a:lnTo>
                    <a:pt x="455777" y="218973"/>
                  </a:lnTo>
                  <a:lnTo>
                    <a:pt x="455993" y="218719"/>
                  </a:lnTo>
                  <a:lnTo>
                    <a:pt x="456120" y="218465"/>
                  </a:lnTo>
                  <a:lnTo>
                    <a:pt x="456539" y="218338"/>
                  </a:lnTo>
                  <a:lnTo>
                    <a:pt x="457085" y="217703"/>
                  </a:lnTo>
                  <a:lnTo>
                    <a:pt x="458406" y="215544"/>
                  </a:lnTo>
                  <a:lnTo>
                    <a:pt x="459232" y="214655"/>
                  </a:lnTo>
                  <a:lnTo>
                    <a:pt x="460209" y="211988"/>
                  </a:lnTo>
                  <a:lnTo>
                    <a:pt x="461860" y="209321"/>
                  </a:lnTo>
                  <a:lnTo>
                    <a:pt x="464235" y="206400"/>
                  </a:lnTo>
                  <a:lnTo>
                    <a:pt x="467347" y="202463"/>
                  </a:lnTo>
                  <a:lnTo>
                    <a:pt x="470458" y="198272"/>
                  </a:lnTo>
                  <a:lnTo>
                    <a:pt x="470738" y="197129"/>
                  </a:lnTo>
                  <a:lnTo>
                    <a:pt x="471246" y="196367"/>
                  </a:lnTo>
                  <a:lnTo>
                    <a:pt x="471500" y="195986"/>
                  </a:lnTo>
                  <a:lnTo>
                    <a:pt x="472744" y="194716"/>
                  </a:lnTo>
                  <a:lnTo>
                    <a:pt x="472884" y="193065"/>
                  </a:lnTo>
                  <a:lnTo>
                    <a:pt x="473570" y="191414"/>
                  </a:lnTo>
                  <a:lnTo>
                    <a:pt x="474827" y="189763"/>
                  </a:lnTo>
                  <a:lnTo>
                    <a:pt x="474954" y="188874"/>
                  </a:lnTo>
                  <a:lnTo>
                    <a:pt x="475373" y="187858"/>
                  </a:lnTo>
                  <a:lnTo>
                    <a:pt x="476072" y="186461"/>
                  </a:lnTo>
                  <a:lnTo>
                    <a:pt x="476834" y="185064"/>
                  </a:lnTo>
                  <a:lnTo>
                    <a:pt x="477164" y="184175"/>
                  </a:lnTo>
                  <a:lnTo>
                    <a:pt x="477113" y="183286"/>
                  </a:lnTo>
                  <a:lnTo>
                    <a:pt x="477799" y="183032"/>
                  </a:lnTo>
                  <a:lnTo>
                    <a:pt x="478218" y="182778"/>
                  </a:lnTo>
                  <a:lnTo>
                    <a:pt x="478358" y="182524"/>
                  </a:lnTo>
                  <a:lnTo>
                    <a:pt x="478561" y="181635"/>
                  </a:lnTo>
                  <a:lnTo>
                    <a:pt x="478980" y="181000"/>
                  </a:lnTo>
                  <a:lnTo>
                    <a:pt x="478980" y="180619"/>
                  </a:lnTo>
                  <a:lnTo>
                    <a:pt x="479399" y="180111"/>
                  </a:lnTo>
                  <a:lnTo>
                    <a:pt x="480225" y="179349"/>
                  </a:lnTo>
                  <a:lnTo>
                    <a:pt x="480364" y="178333"/>
                  </a:lnTo>
                  <a:lnTo>
                    <a:pt x="483133" y="174142"/>
                  </a:lnTo>
                  <a:lnTo>
                    <a:pt x="483412" y="173888"/>
                  </a:lnTo>
                  <a:lnTo>
                    <a:pt x="483692" y="173507"/>
                  </a:lnTo>
                  <a:lnTo>
                    <a:pt x="483857" y="173126"/>
                  </a:lnTo>
                  <a:lnTo>
                    <a:pt x="483870" y="172745"/>
                  </a:lnTo>
                  <a:lnTo>
                    <a:pt x="483654" y="172491"/>
                  </a:lnTo>
                  <a:lnTo>
                    <a:pt x="483527" y="172110"/>
                  </a:lnTo>
                  <a:lnTo>
                    <a:pt x="483501" y="171729"/>
                  </a:lnTo>
                  <a:lnTo>
                    <a:pt x="483539" y="171221"/>
                  </a:lnTo>
                  <a:lnTo>
                    <a:pt x="483755" y="170205"/>
                  </a:lnTo>
                  <a:lnTo>
                    <a:pt x="483870" y="169316"/>
                  </a:lnTo>
                  <a:lnTo>
                    <a:pt x="483971" y="167157"/>
                  </a:lnTo>
                  <a:close/>
                </a:path>
                <a:path w="2075815" h="271779">
                  <a:moveTo>
                    <a:pt x="558761" y="171818"/>
                  </a:moveTo>
                  <a:lnTo>
                    <a:pt x="556069" y="162293"/>
                  </a:lnTo>
                  <a:lnTo>
                    <a:pt x="555599" y="162039"/>
                  </a:lnTo>
                  <a:lnTo>
                    <a:pt x="555447" y="161912"/>
                  </a:lnTo>
                  <a:lnTo>
                    <a:pt x="554977" y="161531"/>
                  </a:lnTo>
                  <a:lnTo>
                    <a:pt x="554202" y="160896"/>
                  </a:lnTo>
                  <a:lnTo>
                    <a:pt x="553796" y="160642"/>
                  </a:lnTo>
                  <a:lnTo>
                    <a:pt x="552780" y="160007"/>
                  </a:lnTo>
                  <a:lnTo>
                    <a:pt x="551980" y="159499"/>
                  </a:lnTo>
                  <a:lnTo>
                    <a:pt x="551446" y="159245"/>
                  </a:lnTo>
                  <a:lnTo>
                    <a:pt x="550100" y="158610"/>
                  </a:lnTo>
                  <a:lnTo>
                    <a:pt x="548589" y="158356"/>
                  </a:lnTo>
                  <a:lnTo>
                    <a:pt x="544220" y="158356"/>
                  </a:lnTo>
                  <a:lnTo>
                    <a:pt x="542556" y="159245"/>
                  </a:lnTo>
                  <a:lnTo>
                    <a:pt x="540067" y="157975"/>
                  </a:lnTo>
                  <a:lnTo>
                    <a:pt x="537565" y="158991"/>
                  </a:lnTo>
                  <a:lnTo>
                    <a:pt x="535292" y="160007"/>
                  </a:lnTo>
                  <a:lnTo>
                    <a:pt x="534454" y="159626"/>
                  </a:lnTo>
                  <a:lnTo>
                    <a:pt x="534047" y="159880"/>
                  </a:lnTo>
                  <a:lnTo>
                    <a:pt x="533209" y="160642"/>
                  </a:lnTo>
                  <a:lnTo>
                    <a:pt x="532587" y="159880"/>
                  </a:lnTo>
                  <a:lnTo>
                    <a:pt x="532168" y="159245"/>
                  </a:lnTo>
                  <a:lnTo>
                    <a:pt x="530644" y="160464"/>
                  </a:lnTo>
                  <a:lnTo>
                    <a:pt x="530644" y="161912"/>
                  </a:lnTo>
                  <a:lnTo>
                    <a:pt x="530504" y="161912"/>
                  </a:lnTo>
                  <a:lnTo>
                    <a:pt x="530288" y="161531"/>
                  </a:lnTo>
                  <a:lnTo>
                    <a:pt x="530580" y="161531"/>
                  </a:lnTo>
                  <a:lnTo>
                    <a:pt x="530644" y="161912"/>
                  </a:lnTo>
                  <a:lnTo>
                    <a:pt x="530644" y="160464"/>
                  </a:lnTo>
                  <a:lnTo>
                    <a:pt x="530098" y="160896"/>
                  </a:lnTo>
                  <a:lnTo>
                    <a:pt x="527799" y="162293"/>
                  </a:lnTo>
                  <a:lnTo>
                    <a:pt x="526973" y="162293"/>
                  </a:lnTo>
                  <a:lnTo>
                    <a:pt x="526148" y="162166"/>
                  </a:lnTo>
                  <a:lnTo>
                    <a:pt x="525310" y="162928"/>
                  </a:lnTo>
                  <a:lnTo>
                    <a:pt x="524903" y="163182"/>
                  </a:lnTo>
                  <a:lnTo>
                    <a:pt x="524078" y="162293"/>
                  </a:lnTo>
                  <a:lnTo>
                    <a:pt x="523786" y="162293"/>
                  </a:lnTo>
                  <a:lnTo>
                    <a:pt x="518883" y="165468"/>
                  </a:lnTo>
                  <a:lnTo>
                    <a:pt x="518248" y="166103"/>
                  </a:lnTo>
                  <a:lnTo>
                    <a:pt x="517410" y="165468"/>
                  </a:lnTo>
                  <a:lnTo>
                    <a:pt x="516585" y="165087"/>
                  </a:lnTo>
                  <a:lnTo>
                    <a:pt x="515607" y="166103"/>
                  </a:lnTo>
                  <a:lnTo>
                    <a:pt x="514362" y="166992"/>
                  </a:lnTo>
                  <a:lnTo>
                    <a:pt x="512838" y="167754"/>
                  </a:lnTo>
                  <a:lnTo>
                    <a:pt x="512013" y="169151"/>
                  </a:lnTo>
                  <a:lnTo>
                    <a:pt x="511594" y="170040"/>
                  </a:lnTo>
                  <a:lnTo>
                    <a:pt x="511810" y="170421"/>
                  </a:lnTo>
                  <a:lnTo>
                    <a:pt x="511810" y="171056"/>
                  </a:lnTo>
                  <a:lnTo>
                    <a:pt x="509104" y="172707"/>
                  </a:lnTo>
                  <a:lnTo>
                    <a:pt x="506196" y="174358"/>
                  </a:lnTo>
                  <a:lnTo>
                    <a:pt x="506615" y="174739"/>
                  </a:lnTo>
                  <a:lnTo>
                    <a:pt x="506895" y="175247"/>
                  </a:lnTo>
                  <a:lnTo>
                    <a:pt x="507022" y="175628"/>
                  </a:lnTo>
                  <a:lnTo>
                    <a:pt x="502869" y="176517"/>
                  </a:lnTo>
                  <a:lnTo>
                    <a:pt x="499554" y="179819"/>
                  </a:lnTo>
                  <a:lnTo>
                    <a:pt x="497052" y="185788"/>
                  </a:lnTo>
                  <a:lnTo>
                    <a:pt x="496633" y="186169"/>
                  </a:lnTo>
                  <a:lnTo>
                    <a:pt x="495185" y="186677"/>
                  </a:lnTo>
                  <a:lnTo>
                    <a:pt x="494626" y="187947"/>
                  </a:lnTo>
                  <a:lnTo>
                    <a:pt x="494068" y="188963"/>
                  </a:lnTo>
                  <a:lnTo>
                    <a:pt x="492963" y="190106"/>
                  </a:lnTo>
                  <a:lnTo>
                    <a:pt x="492480" y="190868"/>
                  </a:lnTo>
                  <a:lnTo>
                    <a:pt x="491959" y="192265"/>
                  </a:lnTo>
                  <a:lnTo>
                    <a:pt x="490829" y="194932"/>
                  </a:lnTo>
                  <a:lnTo>
                    <a:pt x="490677" y="195059"/>
                  </a:lnTo>
                  <a:lnTo>
                    <a:pt x="490562" y="196329"/>
                  </a:lnTo>
                  <a:lnTo>
                    <a:pt x="490474" y="196964"/>
                  </a:lnTo>
                  <a:lnTo>
                    <a:pt x="490410" y="198742"/>
                  </a:lnTo>
                  <a:lnTo>
                    <a:pt x="489775" y="199250"/>
                  </a:lnTo>
                  <a:lnTo>
                    <a:pt x="489585" y="199758"/>
                  </a:lnTo>
                  <a:lnTo>
                    <a:pt x="488746" y="200520"/>
                  </a:lnTo>
                  <a:lnTo>
                    <a:pt x="489432" y="201409"/>
                  </a:lnTo>
                  <a:lnTo>
                    <a:pt x="489585" y="201790"/>
                  </a:lnTo>
                  <a:lnTo>
                    <a:pt x="489585" y="204076"/>
                  </a:lnTo>
                  <a:lnTo>
                    <a:pt x="489089" y="206489"/>
                  </a:lnTo>
                  <a:lnTo>
                    <a:pt x="488111" y="209283"/>
                  </a:lnTo>
                  <a:lnTo>
                    <a:pt x="488530" y="209791"/>
                  </a:lnTo>
                  <a:lnTo>
                    <a:pt x="488823" y="210426"/>
                  </a:lnTo>
                  <a:lnTo>
                    <a:pt x="488950" y="210934"/>
                  </a:lnTo>
                  <a:lnTo>
                    <a:pt x="488950" y="212966"/>
                  </a:lnTo>
                  <a:lnTo>
                    <a:pt x="490194" y="214236"/>
                  </a:lnTo>
                  <a:lnTo>
                    <a:pt x="490410" y="214617"/>
                  </a:lnTo>
                  <a:lnTo>
                    <a:pt x="491655" y="215506"/>
                  </a:lnTo>
                  <a:lnTo>
                    <a:pt x="492696" y="216395"/>
                  </a:lnTo>
                  <a:lnTo>
                    <a:pt x="492404" y="216903"/>
                  </a:lnTo>
                  <a:lnTo>
                    <a:pt x="492061" y="217792"/>
                  </a:lnTo>
                  <a:lnTo>
                    <a:pt x="492290" y="218681"/>
                  </a:lnTo>
                  <a:lnTo>
                    <a:pt x="492823" y="219697"/>
                  </a:lnTo>
                  <a:lnTo>
                    <a:pt x="493115" y="220078"/>
                  </a:lnTo>
                  <a:lnTo>
                    <a:pt x="494207" y="220332"/>
                  </a:lnTo>
                  <a:lnTo>
                    <a:pt x="494779" y="221221"/>
                  </a:lnTo>
                  <a:lnTo>
                    <a:pt x="494779" y="222745"/>
                  </a:lnTo>
                  <a:lnTo>
                    <a:pt x="495388" y="222999"/>
                  </a:lnTo>
                  <a:lnTo>
                    <a:pt x="496227" y="223253"/>
                  </a:lnTo>
                  <a:lnTo>
                    <a:pt x="496849" y="225031"/>
                  </a:lnTo>
                  <a:lnTo>
                    <a:pt x="497674" y="225285"/>
                  </a:lnTo>
                  <a:lnTo>
                    <a:pt x="498729" y="225920"/>
                  </a:lnTo>
                  <a:lnTo>
                    <a:pt x="498792" y="227063"/>
                  </a:lnTo>
                  <a:lnTo>
                    <a:pt x="498919" y="227190"/>
                  </a:lnTo>
                  <a:lnTo>
                    <a:pt x="499745" y="227317"/>
                  </a:lnTo>
                  <a:lnTo>
                    <a:pt x="500380" y="227571"/>
                  </a:lnTo>
                  <a:lnTo>
                    <a:pt x="500519" y="227698"/>
                  </a:lnTo>
                  <a:lnTo>
                    <a:pt x="500595" y="228841"/>
                  </a:lnTo>
                  <a:lnTo>
                    <a:pt x="502246" y="230492"/>
                  </a:lnTo>
                  <a:lnTo>
                    <a:pt x="502666" y="230238"/>
                  </a:lnTo>
                  <a:lnTo>
                    <a:pt x="502869" y="229857"/>
                  </a:lnTo>
                  <a:lnTo>
                    <a:pt x="503288" y="229603"/>
                  </a:lnTo>
                  <a:lnTo>
                    <a:pt x="503567" y="229476"/>
                  </a:lnTo>
                  <a:lnTo>
                    <a:pt x="503580" y="230365"/>
                  </a:lnTo>
                  <a:lnTo>
                    <a:pt x="503453" y="231508"/>
                  </a:lnTo>
                  <a:lnTo>
                    <a:pt x="503770" y="232651"/>
                  </a:lnTo>
                  <a:lnTo>
                    <a:pt x="504748" y="233413"/>
                  </a:lnTo>
                  <a:lnTo>
                    <a:pt x="505294" y="233413"/>
                  </a:lnTo>
                  <a:lnTo>
                    <a:pt x="505993" y="233159"/>
                  </a:lnTo>
                  <a:lnTo>
                    <a:pt x="506818" y="232778"/>
                  </a:lnTo>
                  <a:lnTo>
                    <a:pt x="507555" y="234556"/>
                  </a:lnTo>
                  <a:lnTo>
                    <a:pt x="507847" y="235064"/>
                  </a:lnTo>
                  <a:lnTo>
                    <a:pt x="508165" y="235572"/>
                  </a:lnTo>
                  <a:lnTo>
                    <a:pt x="508266" y="236080"/>
                  </a:lnTo>
                  <a:lnTo>
                    <a:pt x="509943" y="237731"/>
                  </a:lnTo>
                  <a:lnTo>
                    <a:pt x="511467" y="238620"/>
                  </a:lnTo>
                  <a:lnTo>
                    <a:pt x="512838" y="238620"/>
                  </a:lnTo>
                  <a:lnTo>
                    <a:pt x="513689" y="239636"/>
                  </a:lnTo>
                  <a:lnTo>
                    <a:pt x="516724" y="241160"/>
                  </a:lnTo>
                  <a:lnTo>
                    <a:pt x="517004" y="241287"/>
                  </a:lnTo>
                  <a:lnTo>
                    <a:pt x="518528" y="241414"/>
                  </a:lnTo>
                  <a:lnTo>
                    <a:pt x="519899" y="241922"/>
                  </a:lnTo>
                  <a:lnTo>
                    <a:pt x="521157" y="242684"/>
                  </a:lnTo>
                  <a:lnTo>
                    <a:pt x="522414" y="243954"/>
                  </a:lnTo>
                  <a:lnTo>
                    <a:pt x="523240" y="243700"/>
                  </a:lnTo>
                  <a:lnTo>
                    <a:pt x="524078" y="243700"/>
                  </a:lnTo>
                  <a:lnTo>
                    <a:pt x="524484" y="244970"/>
                  </a:lnTo>
                  <a:lnTo>
                    <a:pt x="525729" y="245478"/>
                  </a:lnTo>
                  <a:lnTo>
                    <a:pt x="527177" y="245986"/>
                  </a:lnTo>
                  <a:lnTo>
                    <a:pt x="528434" y="246875"/>
                  </a:lnTo>
                  <a:lnTo>
                    <a:pt x="529120" y="247129"/>
                  </a:lnTo>
                  <a:lnTo>
                    <a:pt x="529526" y="247256"/>
                  </a:lnTo>
                  <a:lnTo>
                    <a:pt x="529678" y="247129"/>
                  </a:lnTo>
                  <a:lnTo>
                    <a:pt x="530288" y="247129"/>
                  </a:lnTo>
                  <a:lnTo>
                    <a:pt x="530923" y="247510"/>
                  </a:lnTo>
                  <a:lnTo>
                    <a:pt x="531609" y="247764"/>
                  </a:lnTo>
                  <a:lnTo>
                    <a:pt x="532015" y="247891"/>
                  </a:lnTo>
                  <a:lnTo>
                    <a:pt x="532168" y="247764"/>
                  </a:lnTo>
                  <a:lnTo>
                    <a:pt x="532790" y="248526"/>
                  </a:lnTo>
                  <a:lnTo>
                    <a:pt x="533412" y="249161"/>
                  </a:lnTo>
                  <a:lnTo>
                    <a:pt x="533692" y="249542"/>
                  </a:lnTo>
                  <a:lnTo>
                    <a:pt x="534174" y="249923"/>
                  </a:lnTo>
                  <a:lnTo>
                    <a:pt x="534873" y="250050"/>
                  </a:lnTo>
                  <a:lnTo>
                    <a:pt x="536740" y="249415"/>
                  </a:lnTo>
                  <a:lnTo>
                    <a:pt x="537438" y="250685"/>
                  </a:lnTo>
                  <a:lnTo>
                    <a:pt x="538746" y="251828"/>
                  </a:lnTo>
                  <a:lnTo>
                    <a:pt x="540689" y="252844"/>
                  </a:lnTo>
                  <a:lnTo>
                    <a:pt x="542137" y="252717"/>
                  </a:lnTo>
                  <a:lnTo>
                    <a:pt x="542975" y="253479"/>
                  </a:lnTo>
                  <a:lnTo>
                    <a:pt x="543179" y="253987"/>
                  </a:lnTo>
                  <a:lnTo>
                    <a:pt x="546709" y="253987"/>
                  </a:lnTo>
                  <a:lnTo>
                    <a:pt x="547128" y="255003"/>
                  </a:lnTo>
                  <a:lnTo>
                    <a:pt x="547331" y="256273"/>
                  </a:lnTo>
                  <a:lnTo>
                    <a:pt x="548170" y="256019"/>
                  </a:lnTo>
                  <a:lnTo>
                    <a:pt x="548779" y="255765"/>
                  </a:lnTo>
                  <a:lnTo>
                    <a:pt x="549833" y="256781"/>
                  </a:lnTo>
                  <a:lnTo>
                    <a:pt x="551281" y="256400"/>
                  </a:lnTo>
                  <a:lnTo>
                    <a:pt x="552323" y="256019"/>
                  </a:lnTo>
                  <a:lnTo>
                    <a:pt x="552577" y="255765"/>
                  </a:lnTo>
                  <a:lnTo>
                    <a:pt x="552958" y="255384"/>
                  </a:lnTo>
                  <a:lnTo>
                    <a:pt x="553567" y="254622"/>
                  </a:lnTo>
                  <a:lnTo>
                    <a:pt x="554126" y="253987"/>
                  </a:lnTo>
                  <a:lnTo>
                    <a:pt x="554126" y="252717"/>
                  </a:lnTo>
                  <a:lnTo>
                    <a:pt x="553974" y="252463"/>
                  </a:lnTo>
                  <a:lnTo>
                    <a:pt x="553567" y="252082"/>
                  </a:lnTo>
                  <a:lnTo>
                    <a:pt x="554393" y="251193"/>
                  </a:lnTo>
                  <a:lnTo>
                    <a:pt x="554951" y="250939"/>
                  </a:lnTo>
                  <a:lnTo>
                    <a:pt x="555104" y="250685"/>
                  </a:lnTo>
                  <a:lnTo>
                    <a:pt x="554951" y="250431"/>
                  </a:lnTo>
                  <a:lnTo>
                    <a:pt x="554812" y="250177"/>
                  </a:lnTo>
                  <a:lnTo>
                    <a:pt x="554609" y="250050"/>
                  </a:lnTo>
                  <a:lnTo>
                    <a:pt x="554202" y="250050"/>
                  </a:lnTo>
                  <a:lnTo>
                    <a:pt x="554609" y="248780"/>
                  </a:lnTo>
                  <a:lnTo>
                    <a:pt x="554939" y="247764"/>
                  </a:lnTo>
                  <a:lnTo>
                    <a:pt x="555142" y="247129"/>
                  </a:lnTo>
                  <a:lnTo>
                    <a:pt x="555218" y="243700"/>
                  </a:lnTo>
                  <a:lnTo>
                    <a:pt x="555218" y="243573"/>
                  </a:lnTo>
                  <a:lnTo>
                    <a:pt x="553974" y="241922"/>
                  </a:lnTo>
                  <a:lnTo>
                    <a:pt x="553974" y="250050"/>
                  </a:lnTo>
                  <a:lnTo>
                    <a:pt x="553567" y="250431"/>
                  </a:lnTo>
                  <a:lnTo>
                    <a:pt x="552958" y="250431"/>
                  </a:lnTo>
                  <a:lnTo>
                    <a:pt x="552119" y="250050"/>
                  </a:lnTo>
                  <a:lnTo>
                    <a:pt x="552526" y="249415"/>
                  </a:lnTo>
                  <a:lnTo>
                    <a:pt x="552742" y="248780"/>
                  </a:lnTo>
                  <a:lnTo>
                    <a:pt x="553974" y="250050"/>
                  </a:lnTo>
                  <a:lnTo>
                    <a:pt x="553974" y="241922"/>
                  </a:lnTo>
                  <a:lnTo>
                    <a:pt x="554697" y="241160"/>
                  </a:lnTo>
                  <a:lnTo>
                    <a:pt x="554774" y="240906"/>
                  </a:lnTo>
                  <a:lnTo>
                    <a:pt x="553707" y="237985"/>
                  </a:lnTo>
                  <a:lnTo>
                    <a:pt x="553656" y="237731"/>
                  </a:lnTo>
                  <a:lnTo>
                    <a:pt x="553567" y="236715"/>
                  </a:lnTo>
                  <a:lnTo>
                    <a:pt x="552958" y="236080"/>
                  </a:lnTo>
                  <a:lnTo>
                    <a:pt x="552526" y="235826"/>
                  </a:lnTo>
                  <a:lnTo>
                    <a:pt x="552119" y="235699"/>
                  </a:lnTo>
                  <a:lnTo>
                    <a:pt x="550252" y="235699"/>
                  </a:lnTo>
                  <a:lnTo>
                    <a:pt x="549414" y="235064"/>
                  </a:lnTo>
                  <a:lnTo>
                    <a:pt x="548779" y="234810"/>
                  </a:lnTo>
                  <a:lnTo>
                    <a:pt x="548373" y="234556"/>
                  </a:lnTo>
                  <a:lnTo>
                    <a:pt x="546303" y="234048"/>
                  </a:lnTo>
                  <a:lnTo>
                    <a:pt x="545884" y="233794"/>
                  </a:lnTo>
                  <a:lnTo>
                    <a:pt x="545465" y="233794"/>
                  </a:lnTo>
                  <a:lnTo>
                    <a:pt x="545058" y="233413"/>
                  </a:lnTo>
                  <a:lnTo>
                    <a:pt x="544220" y="233032"/>
                  </a:lnTo>
                  <a:lnTo>
                    <a:pt x="542975" y="232778"/>
                  </a:lnTo>
                  <a:lnTo>
                    <a:pt x="540486" y="232778"/>
                  </a:lnTo>
                  <a:lnTo>
                    <a:pt x="538810" y="231508"/>
                  </a:lnTo>
                  <a:lnTo>
                    <a:pt x="536816" y="230873"/>
                  </a:lnTo>
                  <a:lnTo>
                    <a:pt x="534454" y="230873"/>
                  </a:lnTo>
                  <a:lnTo>
                    <a:pt x="533768" y="230365"/>
                  </a:lnTo>
                  <a:lnTo>
                    <a:pt x="532726" y="229857"/>
                  </a:lnTo>
                  <a:lnTo>
                    <a:pt x="531342" y="229476"/>
                  </a:lnTo>
                  <a:lnTo>
                    <a:pt x="530009" y="228968"/>
                  </a:lnTo>
                  <a:lnTo>
                    <a:pt x="529678" y="228841"/>
                  </a:lnTo>
                  <a:lnTo>
                    <a:pt x="528218" y="228206"/>
                  </a:lnTo>
                  <a:lnTo>
                    <a:pt x="527177" y="228587"/>
                  </a:lnTo>
                  <a:lnTo>
                    <a:pt x="525932" y="228968"/>
                  </a:lnTo>
                  <a:lnTo>
                    <a:pt x="525729" y="228841"/>
                  </a:lnTo>
                  <a:lnTo>
                    <a:pt x="525310" y="228841"/>
                  </a:lnTo>
                  <a:lnTo>
                    <a:pt x="525132" y="228079"/>
                  </a:lnTo>
                  <a:lnTo>
                    <a:pt x="524903" y="227317"/>
                  </a:lnTo>
                  <a:lnTo>
                    <a:pt x="524408" y="227063"/>
                  </a:lnTo>
                  <a:lnTo>
                    <a:pt x="523240" y="226174"/>
                  </a:lnTo>
                  <a:lnTo>
                    <a:pt x="521779" y="226174"/>
                  </a:lnTo>
                  <a:lnTo>
                    <a:pt x="516382" y="223634"/>
                  </a:lnTo>
                  <a:lnTo>
                    <a:pt x="516166" y="222999"/>
                  </a:lnTo>
                  <a:lnTo>
                    <a:pt x="515962" y="222364"/>
                  </a:lnTo>
                  <a:lnTo>
                    <a:pt x="514934" y="222618"/>
                  </a:lnTo>
                  <a:lnTo>
                    <a:pt x="513880" y="222999"/>
                  </a:lnTo>
                  <a:lnTo>
                    <a:pt x="513461" y="221983"/>
                  </a:lnTo>
                  <a:lnTo>
                    <a:pt x="512838" y="220967"/>
                  </a:lnTo>
                  <a:lnTo>
                    <a:pt x="511810" y="220459"/>
                  </a:lnTo>
                  <a:lnTo>
                    <a:pt x="510768" y="220332"/>
                  </a:lnTo>
                  <a:lnTo>
                    <a:pt x="510070" y="220078"/>
                  </a:lnTo>
                  <a:lnTo>
                    <a:pt x="509320" y="219443"/>
                  </a:lnTo>
                  <a:lnTo>
                    <a:pt x="508482" y="218427"/>
                  </a:lnTo>
                  <a:lnTo>
                    <a:pt x="507441" y="217411"/>
                  </a:lnTo>
                  <a:lnTo>
                    <a:pt x="507301" y="217157"/>
                  </a:lnTo>
                  <a:lnTo>
                    <a:pt x="506958" y="216776"/>
                  </a:lnTo>
                  <a:lnTo>
                    <a:pt x="506399" y="216522"/>
                  </a:lnTo>
                  <a:lnTo>
                    <a:pt x="505777" y="215887"/>
                  </a:lnTo>
                  <a:lnTo>
                    <a:pt x="505574" y="215506"/>
                  </a:lnTo>
                  <a:lnTo>
                    <a:pt x="505587" y="214236"/>
                  </a:lnTo>
                  <a:lnTo>
                    <a:pt x="505714" y="213855"/>
                  </a:lnTo>
                  <a:lnTo>
                    <a:pt x="505993" y="213474"/>
                  </a:lnTo>
                  <a:lnTo>
                    <a:pt x="505777" y="212585"/>
                  </a:lnTo>
                  <a:lnTo>
                    <a:pt x="505574" y="211950"/>
                  </a:lnTo>
                  <a:lnTo>
                    <a:pt x="506615" y="211315"/>
                  </a:lnTo>
                  <a:lnTo>
                    <a:pt x="507238" y="209283"/>
                  </a:lnTo>
                  <a:lnTo>
                    <a:pt x="507644" y="207251"/>
                  </a:lnTo>
                  <a:lnTo>
                    <a:pt x="507796" y="207124"/>
                  </a:lnTo>
                  <a:lnTo>
                    <a:pt x="508000" y="206997"/>
                  </a:lnTo>
                  <a:lnTo>
                    <a:pt x="508266" y="206997"/>
                  </a:lnTo>
                  <a:lnTo>
                    <a:pt x="508266" y="205981"/>
                  </a:lnTo>
                  <a:lnTo>
                    <a:pt x="508622" y="204965"/>
                  </a:lnTo>
                  <a:lnTo>
                    <a:pt x="509320" y="203822"/>
                  </a:lnTo>
                  <a:lnTo>
                    <a:pt x="510768" y="203822"/>
                  </a:lnTo>
                  <a:lnTo>
                    <a:pt x="511048" y="203187"/>
                  </a:lnTo>
                  <a:lnTo>
                    <a:pt x="511594" y="202679"/>
                  </a:lnTo>
                  <a:lnTo>
                    <a:pt x="513054" y="201790"/>
                  </a:lnTo>
                  <a:lnTo>
                    <a:pt x="513461" y="201155"/>
                  </a:lnTo>
                  <a:lnTo>
                    <a:pt x="512216" y="200393"/>
                  </a:lnTo>
                  <a:lnTo>
                    <a:pt x="513054" y="196964"/>
                  </a:lnTo>
                  <a:lnTo>
                    <a:pt x="514096" y="197218"/>
                  </a:lnTo>
                  <a:lnTo>
                    <a:pt x="514934" y="197472"/>
                  </a:lnTo>
                  <a:lnTo>
                    <a:pt x="515048" y="196964"/>
                  </a:lnTo>
                  <a:lnTo>
                    <a:pt x="515543" y="195186"/>
                  </a:lnTo>
                  <a:lnTo>
                    <a:pt x="519709" y="192265"/>
                  </a:lnTo>
                  <a:lnTo>
                    <a:pt x="520534" y="190741"/>
                  </a:lnTo>
                  <a:lnTo>
                    <a:pt x="521436" y="189725"/>
                  </a:lnTo>
                  <a:lnTo>
                    <a:pt x="523367" y="188582"/>
                  </a:lnTo>
                  <a:lnTo>
                    <a:pt x="523849" y="187693"/>
                  </a:lnTo>
                  <a:lnTo>
                    <a:pt x="523849" y="186169"/>
                  </a:lnTo>
                  <a:lnTo>
                    <a:pt x="524002" y="186042"/>
                  </a:lnTo>
                  <a:lnTo>
                    <a:pt x="524103" y="185915"/>
                  </a:lnTo>
                  <a:lnTo>
                    <a:pt x="524205" y="185407"/>
                  </a:lnTo>
                  <a:lnTo>
                    <a:pt x="524268" y="184772"/>
                  </a:lnTo>
                  <a:lnTo>
                    <a:pt x="525094" y="184899"/>
                  </a:lnTo>
                  <a:lnTo>
                    <a:pt x="525932" y="185407"/>
                  </a:lnTo>
                  <a:lnTo>
                    <a:pt x="526745" y="184772"/>
                  </a:lnTo>
                  <a:lnTo>
                    <a:pt x="527723" y="184010"/>
                  </a:lnTo>
                  <a:lnTo>
                    <a:pt x="528916" y="182359"/>
                  </a:lnTo>
                  <a:lnTo>
                    <a:pt x="529463" y="180581"/>
                  </a:lnTo>
                  <a:lnTo>
                    <a:pt x="529742" y="180581"/>
                  </a:lnTo>
                  <a:lnTo>
                    <a:pt x="529869" y="180454"/>
                  </a:lnTo>
                  <a:lnTo>
                    <a:pt x="530923" y="181470"/>
                  </a:lnTo>
                  <a:lnTo>
                    <a:pt x="531749" y="180581"/>
                  </a:lnTo>
                  <a:lnTo>
                    <a:pt x="532993" y="180454"/>
                  </a:lnTo>
                  <a:lnTo>
                    <a:pt x="533831" y="179946"/>
                  </a:lnTo>
                  <a:lnTo>
                    <a:pt x="534657" y="179311"/>
                  </a:lnTo>
                  <a:lnTo>
                    <a:pt x="535559" y="178549"/>
                  </a:lnTo>
                  <a:lnTo>
                    <a:pt x="536536" y="177914"/>
                  </a:lnTo>
                  <a:lnTo>
                    <a:pt x="538060" y="178295"/>
                  </a:lnTo>
                  <a:lnTo>
                    <a:pt x="539394" y="177914"/>
                  </a:lnTo>
                  <a:lnTo>
                    <a:pt x="540270" y="177660"/>
                  </a:lnTo>
                  <a:lnTo>
                    <a:pt x="543179" y="176009"/>
                  </a:lnTo>
                  <a:lnTo>
                    <a:pt x="544283" y="176263"/>
                  </a:lnTo>
                  <a:lnTo>
                    <a:pt x="545185" y="176263"/>
                  </a:lnTo>
                  <a:lnTo>
                    <a:pt x="545884" y="176009"/>
                  </a:lnTo>
                  <a:lnTo>
                    <a:pt x="547268" y="175628"/>
                  </a:lnTo>
                  <a:lnTo>
                    <a:pt x="548449" y="175501"/>
                  </a:lnTo>
                  <a:lnTo>
                    <a:pt x="549414" y="175628"/>
                  </a:lnTo>
                  <a:lnTo>
                    <a:pt x="549833" y="175755"/>
                  </a:lnTo>
                  <a:lnTo>
                    <a:pt x="550799" y="175882"/>
                  </a:lnTo>
                  <a:lnTo>
                    <a:pt x="552323" y="175882"/>
                  </a:lnTo>
                  <a:lnTo>
                    <a:pt x="555447" y="176009"/>
                  </a:lnTo>
                  <a:lnTo>
                    <a:pt x="556107" y="175501"/>
                  </a:lnTo>
                  <a:lnTo>
                    <a:pt x="557098" y="174739"/>
                  </a:lnTo>
                  <a:lnTo>
                    <a:pt x="557098" y="173977"/>
                  </a:lnTo>
                  <a:lnTo>
                    <a:pt x="557250" y="173596"/>
                  </a:lnTo>
                  <a:lnTo>
                    <a:pt x="557784" y="172834"/>
                  </a:lnTo>
                  <a:lnTo>
                    <a:pt x="558761" y="171818"/>
                  </a:lnTo>
                  <a:close/>
                </a:path>
                <a:path w="2075815" h="271779">
                  <a:moveTo>
                    <a:pt x="2075459" y="8166"/>
                  </a:moveTo>
                  <a:lnTo>
                    <a:pt x="2074837" y="7264"/>
                  </a:lnTo>
                  <a:lnTo>
                    <a:pt x="2073579" y="6858"/>
                  </a:lnTo>
                  <a:lnTo>
                    <a:pt x="2072970" y="4762"/>
                  </a:lnTo>
                  <a:lnTo>
                    <a:pt x="2072474" y="3111"/>
                  </a:lnTo>
                  <a:lnTo>
                    <a:pt x="2071827" y="2273"/>
                  </a:lnTo>
                  <a:lnTo>
                    <a:pt x="2071509" y="1866"/>
                  </a:lnTo>
                  <a:lnTo>
                    <a:pt x="2071128" y="1371"/>
                  </a:lnTo>
                  <a:lnTo>
                    <a:pt x="2070811" y="965"/>
                  </a:lnTo>
                  <a:lnTo>
                    <a:pt x="2068601" y="406"/>
                  </a:lnTo>
                  <a:lnTo>
                    <a:pt x="2068449" y="127"/>
                  </a:lnTo>
                  <a:lnTo>
                    <a:pt x="2068156" y="25"/>
                  </a:lnTo>
                  <a:lnTo>
                    <a:pt x="2066239" y="342"/>
                  </a:lnTo>
                  <a:lnTo>
                    <a:pt x="2064854" y="622"/>
                  </a:lnTo>
                  <a:lnTo>
                    <a:pt x="2063597" y="1028"/>
                  </a:lnTo>
                  <a:lnTo>
                    <a:pt x="2062568" y="1244"/>
                  </a:lnTo>
                  <a:lnTo>
                    <a:pt x="2061743" y="1244"/>
                  </a:lnTo>
                  <a:lnTo>
                    <a:pt x="2060765" y="1371"/>
                  </a:lnTo>
                  <a:lnTo>
                    <a:pt x="2059736" y="1308"/>
                  </a:lnTo>
                  <a:lnTo>
                    <a:pt x="2058619" y="1028"/>
                  </a:lnTo>
                  <a:lnTo>
                    <a:pt x="2058682" y="1727"/>
                  </a:lnTo>
                  <a:lnTo>
                    <a:pt x="2058835" y="1866"/>
                  </a:lnTo>
                  <a:lnTo>
                    <a:pt x="2058517" y="1663"/>
                  </a:lnTo>
                  <a:lnTo>
                    <a:pt x="2058327" y="1447"/>
                  </a:lnTo>
                  <a:lnTo>
                    <a:pt x="2058416" y="1028"/>
                  </a:lnTo>
                  <a:lnTo>
                    <a:pt x="2057793" y="1663"/>
                  </a:lnTo>
                  <a:lnTo>
                    <a:pt x="2057171" y="1447"/>
                  </a:lnTo>
                  <a:lnTo>
                    <a:pt x="2056472" y="1168"/>
                  </a:lnTo>
                  <a:lnTo>
                    <a:pt x="2055926" y="1447"/>
                  </a:lnTo>
                  <a:lnTo>
                    <a:pt x="2055507" y="2273"/>
                  </a:lnTo>
                  <a:lnTo>
                    <a:pt x="2055456" y="2070"/>
                  </a:lnTo>
                  <a:lnTo>
                    <a:pt x="2055355" y="1663"/>
                  </a:lnTo>
                  <a:lnTo>
                    <a:pt x="2055228" y="1168"/>
                  </a:lnTo>
                  <a:lnTo>
                    <a:pt x="2054606" y="889"/>
                  </a:lnTo>
                  <a:lnTo>
                    <a:pt x="2053640" y="1447"/>
                  </a:lnTo>
                  <a:lnTo>
                    <a:pt x="2053361" y="1168"/>
                  </a:lnTo>
                  <a:lnTo>
                    <a:pt x="2053005" y="1104"/>
                  </a:lnTo>
                  <a:lnTo>
                    <a:pt x="2052599" y="1244"/>
                  </a:lnTo>
                  <a:lnTo>
                    <a:pt x="2052040" y="1244"/>
                  </a:lnTo>
                  <a:lnTo>
                    <a:pt x="2051977" y="1447"/>
                  </a:lnTo>
                  <a:lnTo>
                    <a:pt x="2052180" y="1447"/>
                  </a:lnTo>
                  <a:lnTo>
                    <a:pt x="2052180" y="1663"/>
                  </a:lnTo>
                  <a:lnTo>
                    <a:pt x="2051634" y="2006"/>
                  </a:lnTo>
                  <a:lnTo>
                    <a:pt x="2051215" y="2070"/>
                  </a:lnTo>
                  <a:lnTo>
                    <a:pt x="2051113" y="1930"/>
                  </a:lnTo>
                  <a:lnTo>
                    <a:pt x="2050935" y="1663"/>
                  </a:lnTo>
                  <a:lnTo>
                    <a:pt x="2050415" y="889"/>
                  </a:lnTo>
                  <a:lnTo>
                    <a:pt x="2049894" y="190"/>
                  </a:lnTo>
                  <a:lnTo>
                    <a:pt x="2049475" y="889"/>
                  </a:lnTo>
                  <a:lnTo>
                    <a:pt x="2048306" y="825"/>
                  </a:lnTo>
                  <a:lnTo>
                    <a:pt x="2047836" y="622"/>
                  </a:lnTo>
                  <a:lnTo>
                    <a:pt x="2046376" y="0"/>
                  </a:lnTo>
                  <a:lnTo>
                    <a:pt x="2045665" y="406"/>
                  </a:lnTo>
                  <a:lnTo>
                    <a:pt x="2045055" y="622"/>
                  </a:lnTo>
                  <a:lnTo>
                    <a:pt x="2042845" y="622"/>
                  </a:lnTo>
                  <a:lnTo>
                    <a:pt x="2041728" y="469"/>
                  </a:lnTo>
                  <a:lnTo>
                    <a:pt x="2040826" y="825"/>
                  </a:lnTo>
                  <a:lnTo>
                    <a:pt x="2040128" y="1663"/>
                  </a:lnTo>
                  <a:lnTo>
                    <a:pt x="2040039" y="1447"/>
                  </a:lnTo>
                  <a:lnTo>
                    <a:pt x="2039962" y="1244"/>
                  </a:lnTo>
                  <a:lnTo>
                    <a:pt x="2039848" y="965"/>
                  </a:lnTo>
                  <a:lnTo>
                    <a:pt x="2039378" y="622"/>
                  </a:lnTo>
                  <a:lnTo>
                    <a:pt x="2038121" y="622"/>
                  </a:lnTo>
                  <a:lnTo>
                    <a:pt x="2037499" y="825"/>
                  </a:lnTo>
                  <a:lnTo>
                    <a:pt x="2036800" y="1244"/>
                  </a:lnTo>
                  <a:lnTo>
                    <a:pt x="2036533" y="965"/>
                  </a:lnTo>
                  <a:lnTo>
                    <a:pt x="2036178" y="825"/>
                  </a:lnTo>
                  <a:lnTo>
                    <a:pt x="2035213" y="825"/>
                  </a:lnTo>
                  <a:lnTo>
                    <a:pt x="2034806" y="685"/>
                  </a:lnTo>
                  <a:lnTo>
                    <a:pt x="2034527" y="406"/>
                  </a:lnTo>
                  <a:lnTo>
                    <a:pt x="2033701" y="825"/>
                  </a:lnTo>
                  <a:lnTo>
                    <a:pt x="2032025" y="825"/>
                  </a:lnTo>
                  <a:lnTo>
                    <a:pt x="2031403" y="1028"/>
                  </a:lnTo>
                  <a:lnTo>
                    <a:pt x="2030984" y="1447"/>
                  </a:lnTo>
                  <a:lnTo>
                    <a:pt x="2030857" y="1028"/>
                  </a:lnTo>
                  <a:lnTo>
                    <a:pt x="2030158" y="889"/>
                  </a:lnTo>
                  <a:lnTo>
                    <a:pt x="2028913" y="1028"/>
                  </a:lnTo>
                  <a:lnTo>
                    <a:pt x="2028215" y="342"/>
                  </a:lnTo>
                  <a:lnTo>
                    <a:pt x="2027732" y="63"/>
                  </a:lnTo>
                  <a:lnTo>
                    <a:pt x="2027466" y="190"/>
                  </a:lnTo>
                  <a:lnTo>
                    <a:pt x="2026907" y="342"/>
                  </a:lnTo>
                  <a:lnTo>
                    <a:pt x="2026742" y="622"/>
                  </a:lnTo>
                  <a:lnTo>
                    <a:pt x="2026627" y="1663"/>
                  </a:lnTo>
                  <a:lnTo>
                    <a:pt x="2025510" y="965"/>
                  </a:lnTo>
                  <a:lnTo>
                    <a:pt x="2024418" y="762"/>
                  </a:lnTo>
                  <a:lnTo>
                    <a:pt x="2023300" y="1028"/>
                  </a:lnTo>
                  <a:lnTo>
                    <a:pt x="2023021" y="1727"/>
                  </a:lnTo>
                  <a:lnTo>
                    <a:pt x="2022195" y="1930"/>
                  </a:lnTo>
                  <a:lnTo>
                    <a:pt x="2020811" y="1663"/>
                  </a:lnTo>
                  <a:lnTo>
                    <a:pt x="2019147" y="1447"/>
                  </a:lnTo>
                  <a:lnTo>
                    <a:pt x="2018588" y="1308"/>
                  </a:lnTo>
                  <a:lnTo>
                    <a:pt x="2018106" y="1308"/>
                  </a:lnTo>
                  <a:lnTo>
                    <a:pt x="2017687" y="1447"/>
                  </a:lnTo>
                  <a:lnTo>
                    <a:pt x="2017268" y="2146"/>
                  </a:lnTo>
                  <a:lnTo>
                    <a:pt x="2016785" y="2273"/>
                  </a:lnTo>
                  <a:lnTo>
                    <a:pt x="2016252" y="1866"/>
                  </a:lnTo>
                  <a:lnTo>
                    <a:pt x="2015413" y="1447"/>
                  </a:lnTo>
                  <a:lnTo>
                    <a:pt x="2015121" y="1168"/>
                  </a:lnTo>
                  <a:lnTo>
                    <a:pt x="2014855" y="1168"/>
                  </a:lnTo>
                  <a:lnTo>
                    <a:pt x="2014575" y="1447"/>
                  </a:lnTo>
                  <a:lnTo>
                    <a:pt x="2012911" y="2006"/>
                  </a:lnTo>
                  <a:lnTo>
                    <a:pt x="2011730" y="2616"/>
                  </a:lnTo>
                  <a:lnTo>
                    <a:pt x="2011045" y="3314"/>
                  </a:lnTo>
                  <a:lnTo>
                    <a:pt x="2010625" y="4762"/>
                  </a:lnTo>
                  <a:lnTo>
                    <a:pt x="2010498" y="4762"/>
                  </a:lnTo>
                  <a:lnTo>
                    <a:pt x="2010346" y="4292"/>
                  </a:lnTo>
                  <a:lnTo>
                    <a:pt x="2010219" y="3314"/>
                  </a:lnTo>
                  <a:lnTo>
                    <a:pt x="2009254" y="4152"/>
                  </a:lnTo>
                  <a:lnTo>
                    <a:pt x="2009038" y="4762"/>
                  </a:lnTo>
                  <a:lnTo>
                    <a:pt x="2008949" y="6858"/>
                  </a:lnTo>
                  <a:lnTo>
                    <a:pt x="2009381" y="11214"/>
                  </a:lnTo>
                  <a:lnTo>
                    <a:pt x="2008136" y="12598"/>
                  </a:lnTo>
                  <a:lnTo>
                    <a:pt x="2007933" y="13500"/>
                  </a:lnTo>
                  <a:lnTo>
                    <a:pt x="2007895" y="13906"/>
                  </a:lnTo>
                  <a:lnTo>
                    <a:pt x="2008581" y="15024"/>
                  </a:lnTo>
                  <a:lnTo>
                    <a:pt x="2008682" y="15227"/>
                  </a:lnTo>
                  <a:lnTo>
                    <a:pt x="2009101" y="15709"/>
                  </a:lnTo>
                  <a:lnTo>
                    <a:pt x="2011045" y="17653"/>
                  </a:lnTo>
                  <a:lnTo>
                    <a:pt x="2011159" y="18275"/>
                  </a:lnTo>
                  <a:lnTo>
                    <a:pt x="2010981" y="19100"/>
                  </a:lnTo>
                  <a:lnTo>
                    <a:pt x="2011603" y="19939"/>
                  </a:lnTo>
                  <a:lnTo>
                    <a:pt x="2013127" y="20345"/>
                  </a:lnTo>
                  <a:lnTo>
                    <a:pt x="2015197" y="20561"/>
                  </a:lnTo>
                  <a:lnTo>
                    <a:pt x="2015477" y="20561"/>
                  </a:lnTo>
                  <a:lnTo>
                    <a:pt x="2015718" y="20599"/>
                  </a:lnTo>
                  <a:lnTo>
                    <a:pt x="2016760" y="20942"/>
                  </a:lnTo>
                  <a:lnTo>
                    <a:pt x="2016925" y="20980"/>
                  </a:lnTo>
                  <a:lnTo>
                    <a:pt x="2017077" y="20980"/>
                  </a:lnTo>
                  <a:lnTo>
                    <a:pt x="2017496" y="21805"/>
                  </a:lnTo>
                  <a:lnTo>
                    <a:pt x="2017979" y="22225"/>
                  </a:lnTo>
                  <a:lnTo>
                    <a:pt x="2019223" y="22225"/>
                  </a:lnTo>
                  <a:lnTo>
                    <a:pt x="2019579" y="21805"/>
                  </a:lnTo>
                  <a:lnTo>
                    <a:pt x="2019706" y="21183"/>
                  </a:lnTo>
                  <a:lnTo>
                    <a:pt x="2019769" y="20764"/>
                  </a:lnTo>
                  <a:lnTo>
                    <a:pt x="2020468" y="20497"/>
                  </a:lnTo>
                  <a:lnTo>
                    <a:pt x="2020874" y="20002"/>
                  </a:lnTo>
                  <a:lnTo>
                    <a:pt x="2021027" y="19316"/>
                  </a:lnTo>
                  <a:lnTo>
                    <a:pt x="2021141" y="19443"/>
                  </a:lnTo>
                  <a:lnTo>
                    <a:pt x="2021420" y="20002"/>
                  </a:lnTo>
                  <a:lnTo>
                    <a:pt x="2021852" y="21183"/>
                  </a:lnTo>
                  <a:lnTo>
                    <a:pt x="2022055" y="22009"/>
                  </a:lnTo>
                  <a:lnTo>
                    <a:pt x="2023173" y="22301"/>
                  </a:lnTo>
                  <a:lnTo>
                    <a:pt x="2023935" y="22009"/>
                  </a:lnTo>
                  <a:lnTo>
                    <a:pt x="2024938" y="20002"/>
                  </a:lnTo>
                  <a:lnTo>
                    <a:pt x="2025065" y="19316"/>
                  </a:lnTo>
                  <a:lnTo>
                    <a:pt x="2025167" y="18694"/>
                  </a:lnTo>
                  <a:lnTo>
                    <a:pt x="2025726" y="18542"/>
                  </a:lnTo>
                  <a:lnTo>
                    <a:pt x="2026145" y="18694"/>
                  </a:lnTo>
                  <a:lnTo>
                    <a:pt x="2026412" y="19100"/>
                  </a:lnTo>
                  <a:lnTo>
                    <a:pt x="2026627" y="19735"/>
                  </a:lnTo>
                  <a:lnTo>
                    <a:pt x="2027047" y="20345"/>
                  </a:lnTo>
                  <a:lnTo>
                    <a:pt x="2029396" y="19799"/>
                  </a:lnTo>
                  <a:lnTo>
                    <a:pt x="2032304" y="19862"/>
                  </a:lnTo>
                  <a:lnTo>
                    <a:pt x="2035771" y="20561"/>
                  </a:lnTo>
                  <a:lnTo>
                    <a:pt x="2036737" y="21945"/>
                  </a:lnTo>
                  <a:lnTo>
                    <a:pt x="2037499" y="21945"/>
                  </a:lnTo>
                  <a:lnTo>
                    <a:pt x="2038057" y="20561"/>
                  </a:lnTo>
                  <a:lnTo>
                    <a:pt x="2038477" y="20421"/>
                  </a:lnTo>
                  <a:lnTo>
                    <a:pt x="2039226" y="20561"/>
                  </a:lnTo>
                  <a:lnTo>
                    <a:pt x="2040343" y="20980"/>
                  </a:lnTo>
                  <a:lnTo>
                    <a:pt x="2041588" y="21399"/>
                  </a:lnTo>
                  <a:lnTo>
                    <a:pt x="2042617" y="21590"/>
                  </a:lnTo>
                  <a:lnTo>
                    <a:pt x="2043176" y="21590"/>
                  </a:lnTo>
                  <a:lnTo>
                    <a:pt x="2043430" y="21399"/>
                  </a:lnTo>
                  <a:lnTo>
                    <a:pt x="2043544" y="21247"/>
                  </a:lnTo>
                  <a:lnTo>
                    <a:pt x="2043671" y="20764"/>
                  </a:lnTo>
                  <a:lnTo>
                    <a:pt x="2044217" y="21323"/>
                  </a:lnTo>
                  <a:lnTo>
                    <a:pt x="2044839" y="21742"/>
                  </a:lnTo>
                  <a:lnTo>
                    <a:pt x="2045538" y="22009"/>
                  </a:lnTo>
                  <a:lnTo>
                    <a:pt x="2045817" y="22148"/>
                  </a:lnTo>
                  <a:lnTo>
                    <a:pt x="2046224" y="22085"/>
                  </a:lnTo>
                  <a:lnTo>
                    <a:pt x="2047100" y="21590"/>
                  </a:lnTo>
                  <a:lnTo>
                    <a:pt x="2047621" y="21247"/>
                  </a:lnTo>
                  <a:lnTo>
                    <a:pt x="2048370" y="21323"/>
                  </a:lnTo>
                  <a:lnTo>
                    <a:pt x="2049068" y="22009"/>
                  </a:lnTo>
                  <a:lnTo>
                    <a:pt x="2049284" y="21247"/>
                  </a:lnTo>
                  <a:lnTo>
                    <a:pt x="2049348" y="21056"/>
                  </a:lnTo>
                  <a:lnTo>
                    <a:pt x="2050034" y="20904"/>
                  </a:lnTo>
                  <a:lnTo>
                    <a:pt x="2051151" y="21590"/>
                  </a:lnTo>
                  <a:lnTo>
                    <a:pt x="2052396" y="22009"/>
                  </a:lnTo>
                  <a:lnTo>
                    <a:pt x="2052942" y="22009"/>
                  </a:lnTo>
                  <a:lnTo>
                    <a:pt x="2053297" y="21805"/>
                  </a:lnTo>
                  <a:lnTo>
                    <a:pt x="2053424" y="21399"/>
                  </a:lnTo>
                  <a:lnTo>
                    <a:pt x="2054059" y="21590"/>
                  </a:lnTo>
                  <a:lnTo>
                    <a:pt x="2054669" y="21590"/>
                  </a:lnTo>
                  <a:lnTo>
                    <a:pt x="2054809" y="21742"/>
                  </a:lnTo>
                  <a:lnTo>
                    <a:pt x="2055152" y="21666"/>
                  </a:lnTo>
                  <a:lnTo>
                    <a:pt x="2055710" y="21399"/>
                  </a:lnTo>
                  <a:lnTo>
                    <a:pt x="2055977" y="21666"/>
                  </a:lnTo>
                  <a:lnTo>
                    <a:pt x="2056345" y="21805"/>
                  </a:lnTo>
                  <a:lnTo>
                    <a:pt x="2058009" y="21805"/>
                  </a:lnTo>
                  <a:lnTo>
                    <a:pt x="2058682" y="21666"/>
                  </a:lnTo>
                  <a:lnTo>
                    <a:pt x="2059317" y="21945"/>
                  </a:lnTo>
                  <a:lnTo>
                    <a:pt x="2059876" y="22644"/>
                  </a:lnTo>
                  <a:lnTo>
                    <a:pt x="2060282" y="22085"/>
                  </a:lnTo>
                  <a:lnTo>
                    <a:pt x="2060638" y="21805"/>
                  </a:lnTo>
                  <a:lnTo>
                    <a:pt x="2060905" y="21805"/>
                  </a:lnTo>
                  <a:lnTo>
                    <a:pt x="2061743" y="22225"/>
                  </a:lnTo>
                  <a:lnTo>
                    <a:pt x="2062365" y="22428"/>
                  </a:lnTo>
                  <a:lnTo>
                    <a:pt x="2062505" y="22428"/>
                  </a:lnTo>
                  <a:lnTo>
                    <a:pt x="2062708" y="22301"/>
                  </a:lnTo>
                  <a:lnTo>
                    <a:pt x="2062835" y="22009"/>
                  </a:lnTo>
                  <a:lnTo>
                    <a:pt x="2062886" y="21805"/>
                  </a:lnTo>
                  <a:lnTo>
                    <a:pt x="2062911" y="21666"/>
                  </a:lnTo>
                  <a:lnTo>
                    <a:pt x="2062988" y="21399"/>
                  </a:lnTo>
                  <a:lnTo>
                    <a:pt x="2063102" y="20904"/>
                  </a:lnTo>
                  <a:lnTo>
                    <a:pt x="2063140" y="20764"/>
                  </a:lnTo>
                  <a:lnTo>
                    <a:pt x="2063178" y="20421"/>
                  </a:lnTo>
                  <a:lnTo>
                    <a:pt x="2063203" y="19799"/>
                  </a:lnTo>
                  <a:lnTo>
                    <a:pt x="2063610" y="19519"/>
                  </a:lnTo>
                  <a:lnTo>
                    <a:pt x="2063826" y="19519"/>
                  </a:lnTo>
                  <a:lnTo>
                    <a:pt x="2063711" y="18542"/>
                  </a:lnTo>
                  <a:lnTo>
                    <a:pt x="2063673" y="18275"/>
                  </a:lnTo>
                  <a:lnTo>
                    <a:pt x="2064029" y="17653"/>
                  </a:lnTo>
                  <a:lnTo>
                    <a:pt x="2064854" y="17653"/>
                  </a:lnTo>
                  <a:lnTo>
                    <a:pt x="2065274" y="16281"/>
                  </a:lnTo>
                  <a:lnTo>
                    <a:pt x="2066442" y="15024"/>
                  </a:lnTo>
                  <a:lnTo>
                    <a:pt x="2068398" y="13906"/>
                  </a:lnTo>
                  <a:lnTo>
                    <a:pt x="2068944" y="14465"/>
                  </a:lnTo>
                  <a:lnTo>
                    <a:pt x="2069922" y="14541"/>
                  </a:lnTo>
                  <a:lnTo>
                    <a:pt x="2071293" y="14122"/>
                  </a:lnTo>
                  <a:lnTo>
                    <a:pt x="2071789" y="13906"/>
                  </a:lnTo>
                  <a:lnTo>
                    <a:pt x="2072741" y="13500"/>
                  </a:lnTo>
                  <a:lnTo>
                    <a:pt x="2074214" y="13081"/>
                  </a:lnTo>
                  <a:lnTo>
                    <a:pt x="2075040" y="11214"/>
                  </a:lnTo>
                  <a:lnTo>
                    <a:pt x="2075040" y="11087"/>
                  </a:lnTo>
                  <a:lnTo>
                    <a:pt x="2075205" y="9956"/>
                  </a:lnTo>
                  <a:lnTo>
                    <a:pt x="2075307" y="9690"/>
                  </a:lnTo>
                  <a:lnTo>
                    <a:pt x="2075459" y="9550"/>
                  </a:lnTo>
                  <a:lnTo>
                    <a:pt x="2075459" y="81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7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7855627" y="7510821"/>
              <a:ext cx="413306" cy="119189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8296682" y="7510871"/>
              <a:ext cx="178559" cy="111378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8557103" y="7516689"/>
              <a:ext cx="71997" cy="110617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8738074" y="7513140"/>
              <a:ext cx="1119350" cy="118325"/>
            </a:xfrm>
            <a:prstGeom prst="rect">
              <a:avLst/>
            </a:prstGeom>
          </p:spPr>
        </p:pic>
        <p:pic>
          <p:nvPicPr>
            <p:cNvPr id="161" name="object 161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0019383" y="9249789"/>
              <a:ext cx="1187787" cy="355996"/>
            </a:xfrm>
            <a:prstGeom prst="rect">
              <a:avLst/>
            </a:prstGeom>
          </p:spPr>
        </p:pic>
        <p:pic>
          <p:nvPicPr>
            <p:cNvPr id="162" name="object 162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1273897" y="8895961"/>
              <a:ext cx="637846" cy="385389"/>
            </a:xfrm>
            <a:prstGeom prst="rect">
              <a:avLst/>
            </a:prstGeom>
          </p:spPr>
        </p:pic>
        <p:pic>
          <p:nvPicPr>
            <p:cNvPr id="163" name="object 163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11976134" y="7786912"/>
              <a:ext cx="1097313" cy="1123156"/>
            </a:xfrm>
            <a:prstGeom prst="rect">
              <a:avLst/>
            </a:prstGeom>
          </p:spPr>
        </p:pic>
        <p:sp>
          <p:nvSpPr>
            <p:cNvPr id="164" name="object 164"/>
            <p:cNvSpPr/>
            <p:nvPr/>
          </p:nvSpPr>
          <p:spPr>
            <a:xfrm>
              <a:off x="16988753" y="6485807"/>
              <a:ext cx="659130" cy="1047750"/>
            </a:xfrm>
            <a:custGeom>
              <a:avLst/>
              <a:gdLst/>
              <a:ahLst/>
              <a:cxnLst/>
              <a:rect l="l" t="t" r="r" b="b"/>
              <a:pathLst>
                <a:path w="659130" h="1047750">
                  <a:moveTo>
                    <a:pt x="1231" y="962075"/>
                  </a:moveTo>
                  <a:lnTo>
                    <a:pt x="0" y="963434"/>
                  </a:lnTo>
                  <a:lnTo>
                    <a:pt x="266" y="963422"/>
                  </a:lnTo>
                  <a:lnTo>
                    <a:pt x="1231" y="962075"/>
                  </a:lnTo>
                  <a:close/>
                </a:path>
                <a:path w="659130" h="1047750">
                  <a:moveTo>
                    <a:pt x="6426" y="984199"/>
                  </a:moveTo>
                  <a:lnTo>
                    <a:pt x="6197" y="984415"/>
                  </a:lnTo>
                  <a:lnTo>
                    <a:pt x="6057" y="984567"/>
                  </a:lnTo>
                  <a:lnTo>
                    <a:pt x="6261" y="984465"/>
                  </a:lnTo>
                  <a:lnTo>
                    <a:pt x="6426" y="984199"/>
                  </a:lnTo>
                  <a:close/>
                </a:path>
                <a:path w="659130" h="1047750">
                  <a:moveTo>
                    <a:pt x="10998" y="699046"/>
                  </a:moveTo>
                  <a:lnTo>
                    <a:pt x="9906" y="696734"/>
                  </a:lnTo>
                  <a:lnTo>
                    <a:pt x="10807" y="701103"/>
                  </a:lnTo>
                  <a:lnTo>
                    <a:pt x="10998" y="699046"/>
                  </a:lnTo>
                  <a:close/>
                </a:path>
                <a:path w="659130" h="1047750">
                  <a:moveTo>
                    <a:pt x="12801" y="680720"/>
                  </a:moveTo>
                  <a:close/>
                </a:path>
                <a:path w="659130" h="1047750">
                  <a:moveTo>
                    <a:pt x="33248" y="843280"/>
                  </a:moveTo>
                  <a:lnTo>
                    <a:pt x="32969" y="845820"/>
                  </a:lnTo>
                  <a:lnTo>
                    <a:pt x="33096" y="845731"/>
                  </a:lnTo>
                  <a:lnTo>
                    <a:pt x="33248" y="843280"/>
                  </a:lnTo>
                  <a:close/>
                </a:path>
                <a:path w="659130" h="1047750">
                  <a:moveTo>
                    <a:pt x="36055" y="647700"/>
                  </a:moveTo>
                  <a:lnTo>
                    <a:pt x="35775" y="645160"/>
                  </a:lnTo>
                  <a:lnTo>
                    <a:pt x="34480" y="645160"/>
                  </a:lnTo>
                  <a:lnTo>
                    <a:pt x="36055" y="647700"/>
                  </a:lnTo>
                  <a:close/>
                </a:path>
                <a:path w="659130" h="1047750">
                  <a:moveTo>
                    <a:pt x="36791" y="696709"/>
                  </a:moveTo>
                  <a:lnTo>
                    <a:pt x="36449" y="694690"/>
                  </a:lnTo>
                  <a:lnTo>
                    <a:pt x="35750" y="694690"/>
                  </a:lnTo>
                  <a:lnTo>
                    <a:pt x="36791" y="696709"/>
                  </a:lnTo>
                  <a:close/>
                </a:path>
                <a:path w="659130" h="1047750">
                  <a:moveTo>
                    <a:pt x="36893" y="716737"/>
                  </a:moveTo>
                  <a:lnTo>
                    <a:pt x="36779" y="716267"/>
                  </a:lnTo>
                  <a:lnTo>
                    <a:pt x="36436" y="715924"/>
                  </a:lnTo>
                  <a:lnTo>
                    <a:pt x="36855" y="717270"/>
                  </a:lnTo>
                  <a:lnTo>
                    <a:pt x="36893" y="716737"/>
                  </a:lnTo>
                  <a:close/>
                </a:path>
                <a:path w="659130" h="1047750">
                  <a:moveTo>
                    <a:pt x="37515" y="645160"/>
                  </a:moveTo>
                  <a:lnTo>
                    <a:pt x="35509" y="642620"/>
                  </a:lnTo>
                  <a:lnTo>
                    <a:pt x="35775" y="645160"/>
                  </a:lnTo>
                  <a:lnTo>
                    <a:pt x="37515" y="645160"/>
                  </a:lnTo>
                  <a:close/>
                </a:path>
                <a:path w="659130" h="1047750">
                  <a:moveTo>
                    <a:pt x="37719" y="698500"/>
                  </a:moveTo>
                  <a:lnTo>
                    <a:pt x="36791" y="696709"/>
                  </a:lnTo>
                  <a:lnTo>
                    <a:pt x="36880" y="697230"/>
                  </a:lnTo>
                  <a:lnTo>
                    <a:pt x="37719" y="698500"/>
                  </a:lnTo>
                  <a:close/>
                </a:path>
                <a:path w="659130" h="1047750">
                  <a:moveTo>
                    <a:pt x="38519" y="728230"/>
                  </a:moveTo>
                  <a:lnTo>
                    <a:pt x="37782" y="728281"/>
                  </a:lnTo>
                  <a:lnTo>
                    <a:pt x="38481" y="729208"/>
                  </a:lnTo>
                  <a:lnTo>
                    <a:pt x="38519" y="728230"/>
                  </a:lnTo>
                  <a:close/>
                </a:path>
                <a:path w="659130" h="1047750">
                  <a:moveTo>
                    <a:pt x="40398" y="999451"/>
                  </a:moveTo>
                  <a:lnTo>
                    <a:pt x="39598" y="1001395"/>
                  </a:lnTo>
                  <a:lnTo>
                    <a:pt x="37642" y="1001204"/>
                  </a:lnTo>
                  <a:lnTo>
                    <a:pt x="39687" y="1002055"/>
                  </a:lnTo>
                  <a:lnTo>
                    <a:pt x="39827" y="1001204"/>
                  </a:lnTo>
                  <a:lnTo>
                    <a:pt x="40106" y="1000315"/>
                  </a:lnTo>
                  <a:lnTo>
                    <a:pt x="40398" y="999451"/>
                  </a:lnTo>
                  <a:close/>
                </a:path>
                <a:path w="659130" h="1047750">
                  <a:moveTo>
                    <a:pt x="44729" y="632460"/>
                  </a:moveTo>
                  <a:lnTo>
                    <a:pt x="41325" y="628650"/>
                  </a:lnTo>
                  <a:lnTo>
                    <a:pt x="42367" y="628650"/>
                  </a:lnTo>
                  <a:lnTo>
                    <a:pt x="43484" y="618490"/>
                  </a:lnTo>
                  <a:lnTo>
                    <a:pt x="42824" y="613410"/>
                  </a:lnTo>
                  <a:lnTo>
                    <a:pt x="43548" y="604520"/>
                  </a:lnTo>
                  <a:lnTo>
                    <a:pt x="40614" y="604520"/>
                  </a:lnTo>
                  <a:lnTo>
                    <a:pt x="41630" y="600710"/>
                  </a:lnTo>
                  <a:lnTo>
                    <a:pt x="39725" y="598170"/>
                  </a:lnTo>
                  <a:lnTo>
                    <a:pt x="15532" y="598170"/>
                  </a:lnTo>
                  <a:lnTo>
                    <a:pt x="14833" y="598170"/>
                  </a:lnTo>
                  <a:lnTo>
                    <a:pt x="14262" y="607060"/>
                  </a:lnTo>
                  <a:lnTo>
                    <a:pt x="14884" y="615950"/>
                  </a:lnTo>
                  <a:lnTo>
                    <a:pt x="16002" y="623570"/>
                  </a:lnTo>
                  <a:lnTo>
                    <a:pt x="16789" y="632460"/>
                  </a:lnTo>
                  <a:lnTo>
                    <a:pt x="13792" y="640080"/>
                  </a:lnTo>
                  <a:lnTo>
                    <a:pt x="12458" y="650240"/>
                  </a:lnTo>
                  <a:lnTo>
                    <a:pt x="11531" y="661670"/>
                  </a:lnTo>
                  <a:lnTo>
                    <a:pt x="9740" y="670560"/>
                  </a:lnTo>
                  <a:lnTo>
                    <a:pt x="10718" y="669290"/>
                  </a:lnTo>
                  <a:lnTo>
                    <a:pt x="13246" y="671830"/>
                  </a:lnTo>
                  <a:lnTo>
                    <a:pt x="13741" y="674370"/>
                  </a:lnTo>
                  <a:lnTo>
                    <a:pt x="12814" y="676910"/>
                  </a:lnTo>
                  <a:lnTo>
                    <a:pt x="15913" y="680732"/>
                  </a:lnTo>
                  <a:lnTo>
                    <a:pt x="37503" y="680732"/>
                  </a:lnTo>
                  <a:lnTo>
                    <a:pt x="36677" y="675640"/>
                  </a:lnTo>
                  <a:lnTo>
                    <a:pt x="38912" y="676910"/>
                  </a:lnTo>
                  <a:lnTo>
                    <a:pt x="38950" y="675640"/>
                  </a:lnTo>
                  <a:lnTo>
                    <a:pt x="39179" y="669290"/>
                  </a:lnTo>
                  <a:lnTo>
                    <a:pt x="39192" y="650240"/>
                  </a:lnTo>
                  <a:lnTo>
                    <a:pt x="39281" y="646430"/>
                  </a:lnTo>
                  <a:lnTo>
                    <a:pt x="38049" y="650240"/>
                  </a:lnTo>
                  <a:lnTo>
                    <a:pt x="34239" y="648970"/>
                  </a:lnTo>
                  <a:lnTo>
                    <a:pt x="34036" y="645160"/>
                  </a:lnTo>
                  <a:lnTo>
                    <a:pt x="34480" y="645160"/>
                  </a:lnTo>
                  <a:lnTo>
                    <a:pt x="33693" y="643890"/>
                  </a:lnTo>
                  <a:lnTo>
                    <a:pt x="34302" y="640080"/>
                  </a:lnTo>
                  <a:lnTo>
                    <a:pt x="37706" y="641350"/>
                  </a:lnTo>
                  <a:lnTo>
                    <a:pt x="38696" y="643890"/>
                  </a:lnTo>
                  <a:lnTo>
                    <a:pt x="37985" y="640080"/>
                  </a:lnTo>
                  <a:lnTo>
                    <a:pt x="37757" y="638810"/>
                  </a:lnTo>
                  <a:lnTo>
                    <a:pt x="38798" y="638810"/>
                  </a:lnTo>
                  <a:lnTo>
                    <a:pt x="39268" y="640080"/>
                  </a:lnTo>
                  <a:lnTo>
                    <a:pt x="40551" y="640080"/>
                  </a:lnTo>
                  <a:lnTo>
                    <a:pt x="39484" y="638810"/>
                  </a:lnTo>
                  <a:lnTo>
                    <a:pt x="38417" y="637540"/>
                  </a:lnTo>
                  <a:lnTo>
                    <a:pt x="44729" y="632460"/>
                  </a:lnTo>
                  <a:close/>
                </a:path>
                <a:path w="659130" h="1047750">
                  <a:moveTo>
                    <a:pt x="49187" y="551180"/>
                  </a:moveTo>
                  <a:lnTo>
                    <a:pt x="26441" y="551180"/>
                  </a:lnTo>
                  <a:lnTo>
                    <a:pt x="25844" y="551180"/>
                  </a:lnTo>
                  <a:lnTo>
                    <a:pt x="24803" y="551180"/>
                  </a:lnTo>
                  <a:lnTo>
                    <a:pt x="26314" y="557530"/>
                  </a:lnTo>
                  <a:lnTo>
                    <a:pt x="24815" y="560070"/>
                  </a:lnTo>
                  <a:lnTo>
                    <a:pt x="23583" y="557530"/>
                  </a:lnTo>
                  <a:lnTo>
                    <a:pt x="21983" y="565150"/>
                  </a:lnTo>
                  <a:lnTo>
                    <a:pt x="22593" y="571500"/>
                  </a:lnTo>
                  <a:lnTo>
                    <a:pt x="23901" y="577850"/>
                  </a:lnTo>
                  <a:lnTo>
                    <a:pt x="24409" y="585470"/>
                  </a:lnTo>
                  <a:lnTo>
                    <a:pt x="19850" y="584200"/>
                  </a:lnTo>
                  <a:lnTo>
                    <a:pt x="15913" y="596900"/>
                  </a:lnTo>
                  <a:lnTo>
                    <a:pt x="40106" y="596900"/>
                  </a:lnTo>
                  <a:lnTo>
                    <a:pt x="41656" y="591820"/>
                  </a:lnTo>
                  <a:lnTo>
                    <a:pt x="45021" y="585470"/>
                  </a:lnTo>
                  <a:lnTo>
                    <a:pt x="45948" y="577850"/>
                  </a:lnTo>
                  <a:lnTo>
                    <a:pt x="45631" y="575310"/>
                  </a:lnTo>
                  <a:lnTo>
                    <a:pt x="45326" y="572770"/>
                  </a:lnTo>
                  <a:lnTo>
                    <a:pt x="43738" y="575310"/>
                  </a:lnTo>
                  <a:lnTo>
                    <a:pt x="42379" y="572770"/>
                  </a:lnTo>
                  <a:lnTo>
                    <a:pt x="45085" y="572770"/>
                  </a:lnTo>
                  <a:lnTo>
                    <a:pt x="46012" y="565150"/>
                  </a:lnTo>
                  <a:lnTo>
                    <a:pt x="47294" y="570230"/>
                  </a:lnTo>
                  <a:lnTo>
                    <a:pt x="47955" y="565150"/>
                  </a:lnTo>
                  <a:lnTo>
                    <a:pt x="48450" y="561340"/>
                  </a:lnTo>
                  <a:lnTo>
                    <a:pt x="48768" y="560070"/>
                  </a:lnTo>
                  <a:lnTo>
                    <a:pt x="49085" y="558800"/>
                  </a:lnTo>
                  <a:lnTo>
                    <a:pt x="49187" y="551180"/>
                  </a:lnTo>
                  <a:close/>
                </a:path>
                <a:path w="659130" h="1047750">
                  <a:moveTo>
                    <a:pt x="55219" y="910818"/>
                  </a:moveTo>
                  <a:lnTo>
                    <a:pt x="54127" y="910590"/>
                  </a:lnTo>
                  <a:lnTo>
                    <a:pt x="54546" y="911466"/>
                  </a:lnTo>
                  <a:lnTo>
                    <a:pt x="54711" y="911694"/>
                  </a:lnTo>
                  <a:lnTo>
                    <a:pt x="54889" y="911771"/>
                  </a:lnTo>
                  <a:lnTo>
                    <a:pt x="55067" y="912088"/>
                  </a:lnTo>
                  <a:lnTo>
                    <a:pt x="55118" y="911631"/>
                  </a:lnTo>
                  <a:lnTo>
                    <a:pt x="55219" y="910818"/>
                  </a:lnTo>
                  <a:close/>
                </a:path>
                <a:path w="659130" h="1047750">
                  <a:moveTo>
                    <a:pt x="56045" y="461860"/>
                  </a:moveTo>
                  <a:lnTo>
                    <a:pt x="55765" y="462165"/>
                  </a:lnTo>
                  <a:lnTo>
                    <a:pt x="56045" y="461860"/>
                  </a:lnTo>
                  <a:close/>
                </a:path>
                <a:path w="659130" h="1047750">
                  <a:moveTo>
                    <a:pt x="57048" y="845820"/>
                  </a:moveTo>
                  <a:lnTo>
                    <a:pt x="55079" y="850900"/>
                  </a:lnTo>
                  <a:lnTo>
                    <a:pt x="56184" y="849630"/>
                  </a:lnTo>
                  <a:lnTo>
                    <a:pt x="57023" y="850900"/>
                  </a:lnTo>
                  <a:lnTo>
                    <a:pt x="57035" y="849630"/>
                  </a:lnTo>
                  <a:lnTo>
                    <a:pt x="57048" y="845820"/>
                  </a:lnTo>
                  <a:close/>
                </a:path>
                <a:path w="659130" h="1047750">
                  <a:moveTo>
                    <a:pt x="61810" y="872490"/>
                  </a:moveTo>
                  <a:lnTo>
                    <a:pt x="60261" y="863600"/>
                  </a:lnTo>
                  <a:lnTo>
                    <a:pt x="59359" y="854710"/>
                  </a:lnTo>
                  <a:lnTo>
                    <a:pt x="55308" y="852170"/>
                  </a:lnTo>
                  <a:lnTo>
                    <a:pt x="55079" y="850900"/>
                  </a:lnTo>
                  <a:lnTo>
                    <a:pt x="52552" y="847090"/>
                  </a:lnTo>
                  <a:lnTo>
                    <a:pt x="54267" y="845820"/>
                  </a:lnTo>
                  <a:lnTo>
                    <a:pt x="55562" y="847090"/>
                  </a:lnTo>
                  <a:lnTo>
                    <a:pt x="54864" y="845820"/>
                  </a:lnTo>
                  <a:lnTo>
                    <a:pt x="52070" y="840740"/>
                  </a:lnTo>
                  <a:lnTo>
                    <a:pt x="50444" y="836930"/>
                  </a:lnTo>
                  <a:lnTo>
                    <a:pt x="48818" y="833120"/>
                  </a:lnTo>
                  <a:lnTo>
                    <a:pt x="46736" y="825500"/>
                  </a:lnTo>
                  <a:lnTo>
                    <a:pt x="46736" y="819150"/>
                  </a:lnTo>
                  <a:lnTo>
                    <a:pt x="46723" y="817880"/>
                  </a:lnTo>
                  <a:lnTo>
                    <a:pt x="47929" y="819150"/>
                  </a:lnTo>
                  <a:lnTo>
                    <a:pt x="47917" y="817880"/>
                  </a:lnTo>
                  <a:lnTo>
                    <a:pt x="47879" y="812800"/>
                  </a:lnTo>
                  <a:lnTo>
                    <a:pt x="40436" y="812800"/>
                  </a:lnTo>
                  <a:lnTo>
                    <a:pt x="42303" y="806450"/>
                  </a:lnTo>
                  <a:lnTo>
                    <a:pt x="43014" y="807720"/>
                  </a:lnTo>
                  <a:lnTo>
                    <a:pt x="42849" y="806450"/>
                  </a:lnTo>
                  <a:lnTo>
                    <a:pt x="42697" y="805180"/>
                  </a:lnTo>
                  <a:lnTo>
                    <a:pt x="41732" y="797560"/>
                  </a:lnTo>
                  <a:lnTo>
                    <a:pt x="39966" y="787400"/>
                  </a:lnTo>
                  <a:lnTo>
                    <a:pt x="39077" y="777240"/>
                  </a:lnTo>
                  <a:lnTo>
                    <a:pt x="40398" y="768350"/>
                  </a:lnTo>
                  <a:lnTo>
                    <a:pt x="35801" y="767080"/>
                  </a:lnTo>
                  <a:lnTo>
                    <a:pt x="36830" y="764540"/>
                  </a:lnTo>
                  <a:lnTo>
                    <a:pt x="40932" y="754380"/>
                  </a:lnTo>
                  <a:lnTo>
                    <a:pt x="34683" y="754380"/>
                  </a:lnTo>
                  <a:lnTo>
                    <a:pt x="37020" y="745490"/>
                  </a:lnTo>
                  <a:lnTo>
                    <a:pt x="37934" y="748030"/>
                  </a:lnTo>
                  <a:lnTo>
                    <a:pt x="38277" y="745490"/>
                  </a:lnTo>
                  <a:lnTo>
                    <a:pt x="39471" y="736600"/>
                  </a:lnTo>
                  <a:lnTo>
                    <a:pt x="39598" y="734060"/>
                  </a:lnTo>
                  <a:lnTo>
                    <a:pt x="35394" y="732790"/>
                  </a:lnTo>
                  <a:lnTo>
                    <a:pt x="34569" y="728980"/>
                  </a:lnTo>
                  <a:lnTo>
                    <a:pt x="37782" y="728980"/>
                  </a:lnTo>
                  <a:lnTo>
                    <a:pt x="34137" y="723900"/>
                  </a:lnTo>
                  <a:lnTo>
                    <a:pt x="37858" y="721360"/>
                  </a:lnTo>
                  <a:lnTo>
                    <a:pt x="36855" y="717550"/>
                  </a:lnTo>
                  <a:lnTo>
                    <a:pt x="36741" y="718820"/>
                  </a:lnTo>
                  <a:lnTo>
                    <a:pt x="35547" y="721360"/>
                  </a:lnTo>
                  <a:lnTo>
                    <a:pt x="34620" y="720090"/>
                  </a:lnTo>
                  <a:lnTo>
                    <a:pt x="32893" y="715010"/>
                  </a:lnTo>
                  <a:lnTo>
                    <a:pt x="36118" y="707390"/>
                  </a:lnTo>
                  <a:lnTo>
                    <a:pt x="37858" y="707390"/>
                  </a:lnTo>
                  <a:lnTo>
                    <a:pt x="35140" y="694690"/>
                  </a:lnTo>
                  <a:lnTo>
                    <a:pt x="35750" y="694690"/>
                  </a:lnTo>
                  <a:lnTo>
                    <a:pt x="34429" y="692150"/>
                  </a:lnTo>
                  <a:lnTo>
                    <a:pt x="41122" y="697230"/>
                  </a:lnTo>
                  <a:lnTo>
                    <a:pt x="38112" y="690880"/>
                  </a:lnTo>
                  <a:lnTo>
                    <a:pt x="37363" y="692150"/>
                  </a:lnTo>
                  <a:lnTo>
                    <a:pt x="36182" y="690880"/>
                  </a:lnTo>
                  <a:lnTo>
                    <a:pt x="35534" y="690880"/>
                  </a:lnTo>
                  <a:lnTo>
                    <a:pt x="37477" y="687070"/>
                  </a:lnTo>
                  <a:lnTo>
                    <a:pt x="37503" y="681990"/>
                  </a:lnTo>
                  <a:lnTo>
                    <a:pt x="16941" y="681990"/>
                  </a:lnTo>
                  <a:lnTo>
                    <a:pt x="8661" y="681990"/>
                  </a:lnTo>
                  <a:lnTo>
                    <a:pt x="9525" y="687070"/>
                  </a:lnTo>
                  <a:lnTo>
                    <a:pt x="9639" y="693420"/>
                  </a:lnTo>
                  <a:lnTo>
                    <a:pt x="15163" y="693420"/>
                  </a:lnTo>
                  <a:lnTo>
                    <a:pt x="12103" y="703580"/>
                  </a:lnTo>
                  <a:lnTo>
                    <a:pt x="13068" y="715010"/>
                  </a:lnTo>
                  <a:lnTo>
                    <a:pt x="14325" y="725170"/>
                  </a:lnTo>
                  <a:lnTo>
                    <a:pt x="12128" y="732790"/>
                  </a:lnTo>
                  <a:lnTo>
                    <a:pt x="13677" y="735330"/>
                  </a:lnTo>
                  <a:lnTo>
                    <a:pt x="13855" y="739140"/>
                  </a:lnTo>
                  <a:lnTo>
                    <a:pt x="15392" y="741680"/>
                  </a:lnTo>
                  <a:lnTo>
                    <a:pt x="12420" y="741680"/>
                  </a:lnTo>
                  <a:lnTo>
                    <a:pt x="12115" y="750570"/>
                  </a:lnTo>
                  <a:lnTo>
                    <a:pt x="12458" y="754380"/>
                  </a:lnTo>
                  <a:lnTo>
                    <a:pt x="14160" y="764540"/>
                  </a:lnTo>
                  <a:lnTo>
                    <a:pt x="11823" y="762000"/>
                  </a:lnTo>
                  <a:lnTo>
                    <a:pt x="12242" y="768350"/>
                  </a:lnTo>
                  <a:lnTo>
                    <a:pt x="21082" y="768350"/>
                  </a:lnTo>
                  <a:lnTo>
                    <a:pt x="21805" y="773430"/>
                  </a:lnTo>
                  <a:lnTo>
                    <a:pt x="17576" y="775970"/>
                  </a:lnTo>
                  <a:lnTo>
                    <a:pt x="17945" y="783590"/>
                  </a:lnTo>
                  <a:lnTo>
                    <a:pt x="18211" y="791210"/>
                  </a:lnTo>
                  <a:lnTo>
                    <a:pt x="19316" y="798830"/>
                  </a:lnTo>
                  <a:lnTo>
                    <a:pt x="22174" y="805180"/>
                  </a:lnTo>
                  <a:lnTo>
                    <a:pt x="20193" y="805180"/>
                  </a:lnTo>
                  <a:lnTo>
                    <a:pt x="19761" y="803910"/>
                  </a:lnTo>
                  <a:lnTo>
                    <a:pt x="20408" y="807720"/>
                  </a:lnTo>
                  <a:lnTo>
                    <a:pt x="19685" y="821690"/>
                  </a:lnTo>
                  <a:lnTo>
                    <a:pt x="21805" y="820750"/>
                  </a:lnTo>
                  <a:lnTo>
                    <a:pt x="27000" y="829310"/>
                  </a:lnTo>
                  <a:lnTo>
                    <a:pt x="29908" y="834390"/>
                  </a:lnTo>
                  <a:lnTo>
                    <a:pt x="26873" y="834390"/>
                  </a:lnTo>
                  <a:lnTo>
                    <a:pt x="31508" y="838200"/>
                  </a:lnTo>
                  <a:lnTo>
                    <a:pt x="32473" y="836930"/>
                  </a:lnTo>
                  <a:lnTo>
                    <a:pt x="34950" y="843280"/>
                  </a:lnTo>
                  <a:lnTo>
                    <a:pt x="34912" y="844550"/>
                  </a:lnTo>
                  <a:lnTo>
                    <a:pt x="33096" y="845731"/>
                  </a:lnTo>
                  <a:lnTo>
                    <a:pt x="32943" y="848360"/>
                  </a:lnTo>
                  <a:lnTo>
                    <a:pt x="36766" y="845820"/>
                  </a:lnTo>
                  <a:lnTo>
                    <a:pt x="36779" y="852170"/>
                  </a:lnTo>
                  <a:lnTo>
                    <a:pt x="34404" y="850900"/>
                  </a:lnTo>
                  <a:lnTo>
                    <a:pt x="35496" y="855980"/>
                  </a:lnTo>
                  <a:lnTo>
                    <a:pt x="36360" y="854710"/>
                  </a:lnTo>
                  <a:lnTo>
                    <a:pt x="39166" y="857250"/>
                  </a:lnTo>
                  <a:lnTo>
                    <a:pt x="41071" y="859790"/>
                  </a:lnTo>
                  <a:lnTo>
                    <a:pt x="41097" y="867410"/>
                  </a:lnTo>
                  <a:lnTo>
                    <a:pt x="38747" y="868680"/>
                  </a:lnTo>
                  <a:lnTo>
                    <a:pt x="40474" y="868680"/>
                  </a:lnTo>
                  <a:lnTo>
                    <a:pt x="43319" y="871220"/>
                  </a:lnTo>
                  <a:lnTo>
                    <a:pt x="43408" y="872490"/>
                  </a:lnTo>
                  <a:lnTo>
                    <a:pt x="61810" y="872490"/>
                  </a:lnTo>
                  <a:close/>
                </a:path>
                <a:path w="659130" h="1047750">
                  <a:moveTo>
                    <a:pt x="69570" y="899160"/>
                  </a:moveTo>
                  <a:lnTo>
                    <a:pt x="68110" y="896620"/>
                  </a:lnTo>
                  <a:lnTo>
                    <a:pt x="66827" y="894080"/>
                  </a:lnTo>
                  <a:lnTo>
                    <a:pt x="65163" y="890778"/>
                  </a:lnTo>
                  <a:lnTo>
                    <a:pt x="65163" y="894080"/>
                  </a:lnTo>
                  <a:lnTo>
                    <a:pt x="63969" y="891540"/>
                  </a:lnTo>
                  <a:lnTo>
                    <a:pt x="65163" y="894080"/>
                  </a:lnTo>
                  <a:lnTo>
                    <a:pt x="65163" y="890778"/>
                  </a:lnTo>
                  <a:lnTo>
                    <a:pt x="64909" y="890270"/>
                  </a:lnTo>
                  <a:lnTo>
                    <a:pt x="66078" y="891540"/>
                  </a:lnTo>
                  <a:lnTo>
                    <a:pt x="67665" y="891540"/>
                  </a:lnTo>
                  <a:lnTo>
                    <a:pt x="67805" y="890270"/>
                  </a:lnTo>
                  <a:lnTo>
                    <a:pt x="67932" y="889000"/>
                  </a:lnTo>
                  <a:lnTo>
                    <a:pt x="66713" y="886460"/>
                  </a:lnTo>
                  <a:lnTo>
                    <a:pt x="64287" y="881380"/>
                  </a:lnTo>
                  <a:lnTo>
                    <a:pt x="63931" y="880110"/>
                  </a:lnTo>
                  <a:lnTo>
                    <a:pt x="62166" y="873760"/>
                  </a:lnTo>
                  <a:lnTo>
                    <a:pt x="61645" y="873760"/>
                  </a:lnTo>
                  <a:lnTo>
                    <a:pt x="61645" y="885190"/>
                  </a:lnTo>
                  <a:lnTo>
                    <a:pt x="60807" y="886460"/>
                  </a:lnTo>
                  <a:lnTo>
                    <a:pt x="59677" y="886460"/>
                  </a:lnTo>
                  <a:lnTo>
                    <a:pt x="59372" y="885190"/>
                  </a:lnTo>
                  <a:lnTo>
                    <a:pt x="60210" y="885190"/>
                  </a:lnTo>
                  <a:lnTo>
                    <a:pt x="59918" y="882650"/>
                  </a:lnTo>
                  <a:lnTo>
                    <a:pt x="60172" y="880110"/>
                  </a:lnTo>
                  <a:lnTo>
                    <a:pt x="60502" y="882650"/>
                  </a:lnTo>
                  <a:lnTo>
                    <a:pt x="61036" y="883920"/>
                  </a:lnTo>
                  <a:lnTo>
                    <a:pt x="61645" y="885190"/>
                  </a:lnTo>
                  <a:lnTo>
                    <a:pt x="61645" y="873760"/>
                  </a:lnTo>
                  <a:lnTo>
                    <a:pt x="48475" y="873760"/>
                  </a:lnTo>
                  <a:lnTo>
                    <a:pt x="48475" y="883920"/>
                  </a:lnTo>
                  <a:lnTo>
                    <a:pt x="47688" y="890270"/>
                  </a:lnTo>
                  <a:lnTo>
                    <a:pt x="46824" y="891540"/>
                  </a:lnTo>
                  <a:lnTo>
                    <a:pt x="46380" y="891540"/>
                  </a:lnTo>
                  <a:lnTo>
                    <a:pt x="44640" y="886460"/>
                  </a:lnTo>
                  <a:lnTo>
                    <a:pt x="44208" y="885190"/>
                  </a:lnTo>
                  <a:lnTo>
                    <a:pt x="43103" y="881824"/>
                  </a:lnTo>
                  <a:lnTo>
                    <a:pt x="48475" y="883920"/>
                  </a:lnTo>
                  <a:lnTo>
                    <a:pt x="48475" y="873760"/>
                  </a:lnTo>
                  <a:lnTo>
                    <a:pt x="43510" y="873760"/>
                  </a:lnTo>
                  <a:lnTo>
                    <a:pt x="42684" y="873760"/>
                  </a:lnTo>
                  <a:lnTo>
                    <a:pt x="41402" y="873760"/>
                  </a:lnTo>
                  <a:lnTo>
                    <a:pt x="41960" y="881380"/>
                  </a:lnTo>
                  <a:lnTo>
                    <a:pt x="40347" y="881380"/>
                  </a:lnTo>
                  <a:lnTo>
                    <a:pt x="41744" y="886460"/>
                  </a:lnTo>
                  <a:lnTo>
                    <a:pt x="36766" y="883920"/>
                  </a:lnTo>
                  <a:lnTo>
                    <a:pt x="40157" y="887730"/>
                  </a:lnTo>
                  <a:lnTo>
                    <a:pt x="46786" y="892810"/>
                  </a:lnTo>
                  <a:lnTo>
                    <a:pt x="47574" y="899160"/>
                  </a:lnTo>
                  <a:lnTo>
                    <a:pt x="69570" y="899160"/>
                  </a:lnTo>
                  <a:close/>
                </a:path>
                <a:path w="659130" h="1047750">
                  <a:moveTo>
                    <a:pt x="79057" y="918210"/>
                  </a:moveTo>
                  <a:lnTo>
                    <a:pt x="77533" y="918210"/>
                  </a:lnTo>
                  <a:lnTo>
                    <a:pt x="77698" y="919441"/>
                  </a:lnTo>
                  <a:lnTo>
                    <a:pt x="79057" y="918210"/>
                  </a:lnTo>
                  <a:close/>
                </a:path>
                <a:path w="659130" h="1047750">
                  <a:moveTo>
                    <a:pt x="81851" y="915670"/>
                  </a:moveTo>
                  <a:lnTo>
                    <a:pt x="79057" y="918210"/>
                  </a:lnTo>
                  <a:lnTo>
                    <a:pt x="79603" y="918210"/>
                  </a:lnTo>
                  <a:lnTo>
                    <a:pt x="81318" y="922997"/>
                  </a:lnTo>
                  <a:lnTo>
                    <a:pt x="81343" y="922020"/>
                  </a:lnTo>
                  <a:lnTo>
                    <a:pt x="81851" y="915670"/>
                  </a:lnTo>
                  <a:close/>
                </a:path>
                <a:path w="659130" h="1047750">
                  <a:moveTo>
                    <a:pt x="84937" y="392201"/>
                  </a:moveTo>
                  <a:lnTo>
                    <a:pt x="84328" y="389445"/>
                  </a:lnTo>
                  <a:lnTo>
                    <a:pt x="84201" y="389890"/>
                  </a:lnTo>
                  <a:lnTo>
                    <a:pt x="84937" y="392201"/>
                  </a:lnTo>
                  <a:close/>
                </a:path>
                <a:path w="659130" h="1047750">
                  <a:moveTo>
                    <a:pt x="86220" y="378460"/>
                  </a:moveTo>
                  <a:lnTo>
                    <a:pt x="84797" y="382270"/>
                  </a:lnTo>
                  <a:lnTo>
                    <a:pt x="81495" y="388620"/>
                  </a:lnTo>
                  <a:lnTo>
                    <a:pt x="82753" y="391160"/>
                  </a:lnTo>
                  <a:lnTo>
                    <a:pt x="82702" y="388620"/>
                  </a:lnTo>
                  <a:lnTo>
                    <a:pt x="83870" y="387350"/>
                  </a:lnTo>
                  <a:lnTo>
                    <a:pt x="84328" y="389445"/>
                  </a:lnTo>
                  <a:lnTo>
                    <a:pt x="84937" y="387350"/>
                  </a:lnTo>
                  <a:lnTo>
                    <a:pt x="86029" y="383540"/>
                  </a:lnTo>
                  <a:lnTo>
                    <a:pt x="86220" y="378460"/>
                  </a:lnTo>
                  <a:close/>
                </a:path>
                <a:path w="659130" h="1047750">
                  <a:moveTo>
                    <a:pt x="87579" y="433070"/>
                  </a:moveTo>
                  <a:lnTo>
                    <a:pt x="86842" y="433070"/>
                  </a:lnTo>
                  <a:lnTo>
                    <a:pt x="87033" y="434340"/>
                  </a:lnTo>
                  <a:lnTo>
                    <a:pt x="87579" y="433070"/>
                  </a:lnTo>
                  <a:close/>
                </a:path>
                <a:path w="659130" h="1047750">
                  <a:moveTo>
                    <a:pt x="89560" y="431800"/>
                  </a:moveTo>
                  <a:lnTo>
                    <a:pt x="88125" y="431800"/>
                  </a:lnTo>
                  <a:lnTo>
                    <a:pt x="87579" y="433070"/>
                  </a:lnTo>
                  <a:lnTo>
                    <a:pt x="88493" y="433070"/>
                  </a:lnTo>
                  <a:lnTo>
                    <a:pt x="89560" y="431800"/>
                  </a:lnTo>
                  <a:close/>
                </a:path>
                <a:path w="659130" h="1047750">
                  <a:moveTo>
                    <a:pt x="94081" y="366953"/>
                  </a:moveTo>
                  <a:lnTo>
                    <a:pt x="92062" y="367322"/>
                  </a:lnTo>
                  <a:lnTo>
                    <a:pt x="89662" y="369747"/>
                  </a:lnTo>
                  <a:lnTo>
                    <a:pt x="90220" y="372262"/>
                  </a:lnTo>
                  <a:lnTo>
                    <a:pt x="91579" y="370039"/>
                  </a:lnTo>
                  <a:lnTo>
                    <a:pt x="93878" y="368325"/>
                  </a:lnTo>
                  <a:lnTo>
                    <a:pt x="94081" y="366953"/>
                  </a:lnTo>
                  <a:close/>
                </a:path>
                <a:path w="659130" h="1047750">
                  <a:moveTo>
                    <a:pt x="106413" y="965873"/>
                  </a:moveTo>
                  <a:lnTo>
                    <a:pt x="105791" y="963930"/>
                  </a:lnTo>
                  <a:lnTo>
                    <a:pt x="105486" y="965123"/>
                  </a:lnTo>
                  <a:lnTo>
                    <a:pt x="105664" y="965200"/>
                  </a:lnTo>
                  <a:lnTo>
                    <a:pt x="106413" y="965873"/>
                  </a:lnTo>
                  <a:close/>
                </a:path>
                <a:path w="659130" h="1047750">
                  <a:moveTo>
                    <a:pt x="109867" y="969010"/>
                  </a:moveTo>
                  <a:lnTo>
                    <a:pt x="106413" y="965873"/>
                  </a:lnTo>
                  <a:lnTo>
                    <a:pt x="107810" y="970280"/>
                  </a:lnTo>
                  <a:lnTo>
                    <a:pt x="109867" y="969010"/>
                  </a:lnTo>
                  <a:close/>
                </a:path>
                <a:path w="659130" h="1047750">
                  <a:moveTo>
                    <a:pt x="111302" y="969010"/>
                  </a:moveTo>
                  <a:lnTo>
                    <a:pt x="111163" y="969010"/>
                  </a:lnTo>
                  <a:lnTo>
                    <a:pt x="111099" y="969581"/>
                  </a:lnTo>
                  <a:lnTo>
                    <a:pt x="111302" y="969010"/>
                  </a:lnTo>
                  <a:close/>
                </a:path>
                <a:path w="659130" h="1047750">
                  <a:moveTo>
                    <a:pt x="112763" y="339090"/>
                  </a:moveTo>
                  <a:lnTo>
                    <a:pt x="109791" y="339090"/>
                  </a:lnTo>
                  <a:lnTo>
                    <a:pt x="108699" y="341630"/>
                  </a:lnTo>
                  <a:lnTo>
                    <a:pt x="111518" y="340944"/>
                  </a:lnTo>
                  <a:lnTo>
                    <a:pt x="111213" y="340360"/>
                  </a:lnTo>
                  <a:lnTo>
                    <a:pt x="112763" y="339090"/>
                  </a:lnTo>
                  <a:close/>
                </a:path>
                <a:path w="659130" h="1047750">
                  <a:moveTo>
                    <a:pt x="113436" y="340487"/>
                  </a:moveTo>
                  <a:lnTo>
                    <a:pt x="111518" y="340944"/>
                  </a:lnTo>
                  <a:lnTo>
                    <a:pt x="112534" y="342900"/>
                  </a:lnTo>
                  <a:lnTo>
                    <a:pt x="113436" y="340487"/>
                  </a:lnTo>
                  <a:close/>
                </a:path>
                <a:path w="659130" h="1047750">
                  <a:moveTo>
                    <a:pt x="114858" y="995680"/>
                  </a:moveTo>
                  <a:lnTo>
                    <a:pt x="114630" y="995159"/>
                  </a:lnTo>
                  <a:lnTo>
                    <a:pt x="114528" y="995680"/>
                  </a:lnTo>
                  <a:lnTo>
                    <a:pt x="114858" y="995680"/>
                  </a:lnTo>
                  <a:close/>
                </a:path>
                <a:path w="659130" h="1047750">
                  <a:moveTo>
                    <a:pt x="116573" y="970267"/>
                  </a:moveTo>
                  <a:lnTo>
                    <a:pt x="112217" y="965631"/>
                  </a:lnTo>
                  <a:lnTo>
                    <a:pt x="112115" y="966749"/>
                  </a:lnTo>
                  <a:lnTo>
                    <a:pt x="111747" y="967727"/>
                  </a:lnTo>
                  <a:lnTo>
                    <a:pt x="111328" y="968603"/>
                  </a:lnTo>
                  <a:lnTo>
                    <a:pt x="112547" y="966825"/>
                  </a:lnTo>
                  <a:lnTo>
                    <a:pt x="116573" y="970267"/>
                  </a:lnTo>
                  <a:close/>
                </a:path>
                <a:path w="659130" h="1047750">
                  <a:moveTo>
                    <a:pt x="139026" y="988212"/>
                  </a:moveTo>
                  <a:lnTo>
                    <a:pt x="138442" y="988060"/>
                  </a:lnTo>
                  <a:lnTo>
                    <a:pt x="138976" y="989444"/>
                  </a:lnTo>
                  <a:lnTo>
                    <a:pt x="139026" y="988212"/>
                  </a:lnTo>
                  <a:close/>
                </a:path>
                <a:path w="659130" h="1047750">
                  <a:moveTo>
                    <a:pt x="143217" y="989330"/>
                  </a:moveTo>
                  <a:lnTo>
                    <a:pt x="139077" y="986790"/>
                  </a:lnTo>
                  <a:lnTo>
                    <a:pt x="139026" y="988212"/>
                  </a:lnTo>
                  <a:lnTo>
                    <a:pt x="143217" y="989330"/>
                  </a:lnTo>
                  <a:close/>
                </a:path>
                <a:path w="659130" h="1047750">
                  <a:moveTo>
                    <a:pt x="147713" y="888568"/>
                  </a:moveTo>
                  <a:lnTo>
                    <a:pt x="146469" y="888746"/>
                  </a:lnTo>
                  <a:lnTo>
                    <a:pt x="145859" y="888695"/>
                  </a:lnTo>
                  <a:lnTo>
                    <a:pt x="145567" y="888492"/>
                  </a:lnTo>
                  <a:lnTo>
                    <a:pt x="145021" y="888657"/>
                  </a:lnTo>
                  <a:lnTo>
                    <a:pt x="144386" y="888898"/>
                  </a:lnTo>
                  <a:lnTo>
                    <a:pt x="143611" y="889254"/>
                  </a:lnTo>
                  <a:lnTo>
                    <a:pt x="143598" y="889609"/>
                  </a:lnTo>
                  <a:lnTo>
                    <a:pt x="146443" y="888834"/>
                  </a:lnTo>
                  <a:lnTo>
                    <a:pt x="147713" y="888568"/>
                  </a:lnTo>
                  <a:close/>
                </a:path>
                <a:path w="659130" h="1047750">
                  <a:moveTo>
                    <a:pt x="148666" y="902779"/>
                  </a:moveTo>
                  <a:lnTo>
                    <a:pt x="148539" y="902449"/>
                  </a:lnTo>
                  <a:lnTo>
                    <a:pt x="148145" y="902512"/>
                  </a:lnTo>
                  <a:lnTo>
                    <a:pt x="147662" y="902563"/>
                  </a:lnTo>
                  <a:lnTo>
                    <a:pt x="147129" y="902639"/>
                  </a:lnTo>
                  <a:lnTo>
                    <a:pt x="148666" y="902779"/>
                  </a:lnTo>
                  <a:close/>
                </a:path>
                <a:path w="659130" h="1047750">
                  <a:moveTo>
                    <a:pt x="149504" y="847966"/>
                  </a:moveTo>
                  <a:lnTo>
                    <a:pt x="148374" y="847128"/>
                  </a:lnTo>
                  <a:lnTo>
                    <a:pt x="147434" y="847064"/>
                  </a:lnTo>
                  <a:lnTo>
                    <a:pt x="145453" y="847623"/>
                  </a:lnTo>
                  <a:lnTo>
                    <a:pt x="145999" y="848194"/>
                  </a:lnTo>
                  <a:lnTo>
                    <a:pt x="149504" y="847966"/>
                  </a:lnTo>
                  <a:close/>
                </a:path>
                <a:path w="659130" h="1047750">
                  <a:moveTo>
                    <a:pt x="150990" y="852449"/>
                  </a:moveTo>
                  <a:lnTo>
                    <a:pt x="147561" y="852398"/>
                  </a:lnTo>
                  <a:lnTo>
                    <a:pt x="148869" y="851916"/>
                  </a:lnTo>
                  <a:lnTo>
                    <a:pt x="144818" y="851916"/>
                  </a:lnTo>
                  <a:lnTo>
                    <a:pt x="144272" y="851331"/>
                  </a:lnTo>
                  <a:lnTo>
                    <a:pt x="145643" y="850519"/>
                  </a:lnTo>
                  <a:lnTo>
                    <a:pt x="146913" y="850366"/>
                  </a:lnTo>
                  <a:lnTo>
                    <a:pt x="145986" y="850315"/>
                  </a:lnTo>
                  <a:lnTo>
                    <a:pt x="147434" y="849185"/>
                  </a:lnTo>
                  <a:lnTo>
                    <a:pt x="145224" y="849249"/>
                  </a:lnTo>
                  <a:lnTo>
                    <a:pt x="142786" y="850684"/>
                  </a:lnTo>
                  <a:lnTo>
                    <a:pt x="142938" y="851827"/>
                  </a:lnTo>
                  <a:lnTo>
                    <a:pt x="145351" y="852512"/>
                  </a:lnTo>
                  <a:lnTo>
                    <a:pt x="144653" y="852919"/>
                  </a:lnTo>
                  <a:lnTo>
                    <a:pt x="143725" y="852868"/>
                  </a:lnTo>
                  <a:lnTo>
                    <a:pt x="143078" y="852944"/>
                  </a:lnTo>
                  <a:lnTo>
                    <a:pt x="144907" y="853389"/>
                  </a:lnTo>
                  <a:lnTo>
                    <a:pt x="147993" y="853643"/>
                  </a:lnTo>
                  <a:lnTo>
                    <a:pt x="150990" y="852449"/>
                  </a:lnTo>
                  <a:close/>
                </a:path>
                <a:path w="659130" h="1047750">
                  <a:moveTo>
                    <a:pt x="151434" y="273265"/>
                  </a:moveTo>
                  <a:lnTo>
                    <a:pt x="149948" y="274586"/>
                  </a:lnTo>
                  <a:lnTo>
                    <a:pt x="150253" y="274548"/>
                  </a:lnTo>
                  <a:lnTo>
                    <a:pt x="150545" y="274434"/>
                  </a:lnTo>
                  <a:lnTo>
                    <a:pt x="150850" y="274370"/>
                  </a:lnTo>
                  <a:lnTo>
                    <a:pt x="151244" y="273608"/>
                  </a:lnTo>
                  <a:lnTo>
                    <a:pt x="151434" y="273265"/>
                  </a:lnTo>
                  <a:close/>
                </a:path>
                <a:path w="659130" h="1047750">
                  <a:moveTo>
                    <a:pt x="151612" y="912698"/>
                  </a:moveTo>
                  <a:lnTo>
                    <a:pt x="151218" y="912876"/>
                  </a:lnTo>
                  <a:lnTo>
                    <a:pt x="150876" y="913066"/>
                  </a:lnTo>
                  <a:lnTo>
                    <a:pt x="150672" y="913193"/>
                  </a:lnTo>
                  <a:lnTo>
                    <a:pt x="151015" y="913066"/>
                  </a:lnTo>
                  <a:lnTo>
                    <a:pt x="151333" y="912901"/>
                  </a:lnTo>
                  <a:lnTo>
                    <a:pt x="151612" y="912698"/>
                  </a:lnTo>
                  <a:close/>
                </a:path>
                <a:path w="659130" h="1047750">
                  <a:moveTo>
                    <a:pt x="153174" y="860742"/>
                  </a:moveTo>
                  <a:lnTo>
                    <a:pt x="153123" y="860590"/>
                  </a:lnTo>
                  <a:lnTo>
                    <a:pt x="152984" y="860488"/>
                  </a:lnTo>
                  <a:lnTo>
                    <a:pt x="153047" y="860653"/>
                  </a:lnTo>
                  <a:lnTo>
                    <a:pt x="153123" y="860831"/>
                  </a:lnTo>
                  <a:lnTo>
                    <a:pt x="153149" y="861021"/>
                  </a:lnTo>
                  <a:lnTo>
                    <a:pt x="153174" y="860742"/>
                  </a:lnTo>
                  <a:close/>
                </a:path>
                <a:path w="659130" h="1047750">
                  <a:moveTo>
                    <a:pt x="153263" y="860031"/>
                  </a:moveTo>
                  <a:lnTo>
                    <a:pt x="153047" y="859853"/>
                  </a:lnTo>
                  <a:lnTo>
                    <a:pt x="152666" y="859751"/>
                  </a:lnTo>
                  <a:lnTo>
                    <a:pt x="152222" y="859675"/>
                  </a:lnTo>
                  <a:lnTo>
                    <a:pt x="152425" y="859828"/>
                  </a:lnTo>
                  <a:lnTo>
                    <a:pt x="152603" y="859967"/>
                  </a:lnTo>
                  <a:lnTo>
                    <a:pt x="152717" y="860145"/>
                  </a:lnTo>
                  <a:lnTo>
                    <a:pt x="153263" y="860031"/>
                  </a:lnTo>
                  <a:close/>
                </a:path>
                <a:path w="659130" h="1047750">
                  <a:moveTo>
                    <a:pt x="155714" y="266750"/>
                  </a:moveTo>
                  <a:lnTo>
                    <a:pt x="152996" y="264172"/>
                  </a:lnTo>
                  <a:lnTo>
                    <a:pt x="151879" y="267449"/>
                  </a:lnTo>
                  <a:lnTo>
                    <a:pt x="155054" y="268693"/>
                  </a:lnTo>
                  <a:lnTo>
                    <a:pt x="155714" y="266750"/>
                  </a:lnTo>
                  <a:close/>
                </a:path>
                <a:path w="659130" h="1047750">
                  <a:moveTo>
                    <a:pt x="158165" y="918730"/>
                  </a:moveTo>
                  <a:lnTo>
                    <a:pt x="157988" y="918921"/>
                  </a:lnTo>
                  <a:lnTo>
                    <a:pt x="157924" y="919099"/>
                  </a:lnTo>
                  <a:lnTo>
                    <a:pt x="157937" y="919276"/>
                  </a:lnTo>
                  <a:lnTo>
                    <a:pt x="158165" y="918730"/>
                  </a:lnTo>
                  <a:close/>
                </a:path>
                <a:path w="659130" h="1047750">
                  <a:moveTo>
                    <a:pt x="158419" y="920394"/>
                  </a:moveTo>
                  <a:lnTo>
                    <a:pt x="157911" y="919899"/>
                  </a:lnTo>
                  <a:lnTo>
                    <a:pt x="157937" y="919276"/>
                  </a:lnTo>
                  <a:lnTo>
                    <a:pt x="157353" y="920750"/>
                  </a:lnTo>
                  <a:lnTo>
                    <a:pt x="158419" y="920394"/>
                  </a:lnTo>
                  <a:close/>
                </a:path>
                <a:path w="659130" h="1047750">
                  <a:moveTo>
                    <a:pt x="160286" y="299720"/>
                  </a:moveTo>
                  <a:lnTo>
                    <a:pt x="159969" y="299720"/>
                  </a:lnTo>
                  <a:lnTo>
                    <a:pt x="159664" y="302260"/>
                  </a:lnTo>
                  <a:lnTo>
                    <a:pt x="160286" y="299720"/>
                  </a:lnTo>
                  <a:close/>
                </a:path>
                <a:path w="659130" h="1047750">
                  <a:moveTo>
                    <a:pt x="172529" y="244640"/>
                  </a:moveTo>
                  <a:lnTo>
                    <a:pt x="172300" y="244640"/>
                  </a:lnTo>
                  <a:lnTo>
                    <a:pt x="171767" y="245922"/>
                  </a:lnTo>
                  <a:lnTo>
                    <a:pt x="171983" y="245922"/>
                  </a:lnTo>
                  <a:lnTo>
                    <a:pt x="172313" y="245821"/>
                  </a:lnTo>
                  <a:lnTo>
                    <a:pt x="172288" y="245198"/>
                  </a:lnTo>
                  <a:lnTo>
                    <a:pt x="172529" y="244640"/>
                  </a:lnTo>
                  <a:close/>
                </a:path>
                <a:path w="659130" h="1047750">
                  <a:moveTo>
                    <a:pt x="173596" y="244030"/>
                  </a:moveTo>
                  <a:lnTo>
                    <a:pt x="172554" y="244589"/>
                  </a:lnTo>
                  <a:lnTo>
                    <a:pt x="172821" y="244640"/>
                  </a:lnTo>
                  <a:lnTo>
                    <a:pt x="173596" y="244030"/>
                  </a:lnTo>
                  <a:close/>
                </a:path>
                <a:path w="659130" h="1047750">
                  <a:moveTo>
                    <a:pt x="174104" y="958532"/>
                  </a:moveTo>
                  <a:lnTo>
                    <a:pt x="173888" y="958291"/>
                  </a:lnTo>
                  <a:lnTo>
                    <a:pt x="173520" y="958316"/>
                  </a:lnTo>
                  <a:lnTo>
                    <a:pt x="173240" y="958443"/>
                  </a:lnTo>
                  <a:lnTo>
                    <a:pt x="173570" y="958608"/>
                  </a:lnTo>
                  <a:lnTo>
                    <a:pt x="173888" y="958735"/>
                  </a:lnTo>
                  <a:lnTo>
                    <a:pt x="174104" y="958532"/>
                  </a:lnTo>
                  <a:close/>
                </a:path>
                <a:path w="659130" h="1047750">
                  <a:moveTo>
                    <a:pt x="174244" y="966419"/>
                  </a:moveTo>
                  <a:lnTo>
                    <a:pt x="174231" y="966254"/>
                  </a:lnTo>
                  <a:lnTo>
                    <a:pt x="174028" y="966558"/>
                  </a:lnTo>
                  <a:lnTo>
                    <a:pt x="173964" y="966787"/>
                  </a:lnTo>
                  <a:lnTo>
                    <a:pt x="174244" y="966749"/>
                  </a:lnTo>
                  <a:lnTo>
                    <a:pt x="174244" y="966419"/>
                  </a:lnTo>
                  <a:close/>
                </a:path>
                <a:path w="659130" h="1047750">
                  <a:moveTo>
                    <a:pt x="175844" y="278295"/>
                  </a:moveTo>
                  <a:lnTo>
                    <a:pt x="174409" y="278523"/>
                  </a:lnTo>
                  <a:lnTo>
                    <a:pt x="173266" y="279082"/>
                  </a:lnTo>
                  <a:lnTo>
                    <a:pt x="172275" y="279793"/>
                  </a:lnTo>
                  <a:lnTo>
                    <a:pt x="172313" y="280136"/>
                  </a:lnTo>
                  <a:lnTo>
                    <a:pt x="172300" y="280466"/>
                  </a:lnTo>
                  <a:lnTo>
                    <a:pt x="172478" y="280797"/>
                  </a:lnTo>
                  <a:lnTo>
                    <a:pt x="175844" y="278295"/>
                  </a:lnTo>
                  <a:close/>
                </a:path>
                <a:path w="659130" h="1047750">
                  <a:moveTo>
                    <a:pt x="177711" y="980224"/>
                  </a:moveTo>
                  <a:lnTo>
                    <a:pt x="177241" y="980084"/>
                  </a:lnTo>
                  <a:lnTo>
                    <a:pt x="177393" y="980236"/>
                  </a:lnTo>
                  <a:lnTo>
                    <a:pt x="177685" y="980313"/>
                  </a:lnTo>
                  <a:close/>
                </a:path>
                <a:path w="659130" h="1047750">
                  <a:moveTo>
                    <a:pt x="186931" y="984313"/>
                  </a:moveTo>
                  <a:lnTo>
                    <a:pt x="186905" y="984110"/>
                  </a:lnTo>
                  <a:lnTo>
                    <a:pt x="186855" y="983957"/>
                  </a:lnTo>
                  <a:lnTo>
                    <a:pt x="186817" y="984643"/>
                  </a:lnTo>
                  <a:lnTo>
                    <a:pt x="186931" y="984313"/>
                  </a:lnTo>
                  <a:close/>
                </a:path>
                <a:path w="659130" h="1047750">
                  <a:moveTo>
                    <a:pt x="190576" y="259969"/>
                  </a:moveTo>
                  <a:lnTo>
                    <a:pt x="186512" y="264312"/>
                  </a:lnTo>
                  <a:lnTo>
                    <a:pt x="187769" y="263194"/>
                  </a:lnTo>
                  <a:lnTo>
                    <a:pt x="189255" y="261607"/>
                  </a:lnTo>
                  <a:lnTo>
                    <a:pt x="190576" y="259969"/>
                  </a:lnTo>
                  <a:close/>
                </a:path>
                <a:path w="659130" h="1047750">
                  <a:moveTo>
                    <a:pt x="196494" y="213360"/>
                  </a:moveTo>
                  <a:lnTo>
                    <a:pt x="196253" y="213169"/>
                  </a:lnTo>
                  <a:lnTo>
                    <a:pt x="195834" y="213093"/>
                  </a:lnTo>
                  <a:lnTo>
                    <a:pt x="194894" y="213207"/>
                  </a:lnTo>
                  <a:lnTo>
                    <a:pt x="195414" y="213423"/>
                  </a:lnTo>
                  <a:lnTo>
                    <a:pt x="195948" y="213398"/>
                  </a:lnTo>
                  <a:lnTo>
                    <a:pt x="196494" y="213360"/>
                  </a:lnTo>
                  <a:close/>
                </a:path>
                <a:path w="659130" h="1047750">
                  <a:moveTo>
                    <a:pt x="196989" y="1004443"/>
                  </a:moveTo>
                  <a:lnTo>
                    <a:pt x="196748" y="1004620"/>
                  </a:lnTo>
                  <a:lnTo>
                    <a:pt x="196494" y="1004887"/>
                  </a:lnTo>
                  <a:lnTo>
                    <a:pt x="196113" y="1005446"/>
                  </a:lnTo>
                  <a:lnTo>
                    <a:pt x="196494" y="1005090"/>
                  </a:lnTo>
                  <a:lnTo>
                    <a:pt x="196761" y="1004760"/>
                  </a:lnTo>
                  <a:lnTo>
                    <a:pt x="196989" y="1004443"/>
                  </a:lnTo>
                  <a:close/>
                </a:path>
                <a:path w="659130" h="1047750">
                  <a:moveTo>
                    <a:pt x="202971" y="1020686"/>
                  </a:moveTo>
                  <a:lnTo>
                    <a:pt x="202679" y="1020597"/>
                  </a:lnTo>
                  <a:lnTo>
                    <a:pt x="202590" y="1020800"/>
                  </a:lnTo>
                  <a:lnTo>
                    <a:pt x="202615" y="1020927"/>
                  </a:lnTo>
                  <a:lnTo>
                    <a:pt x="202552" y="1021105"/>
                  </a:lnTo>
                  <a:lnTo>
                    <a:pt x="202869" y="1020864"/>
                  </a:lnTo>
                  <a:lnTo>
                    <a:pt x="202971" y="1020686"/>
                  </a:lnTo>
                  <a:close/>
                </a:path>
                <a:path w="659130" h="1047750">
                  <a:moveTo>
                    <a:pt x="205625" y="207010"/>
                  </a:moveTo>
                  <a:lnTo>
                    <a:pt x="204952" y="207010"/>
                  </a:lnTo>
                  <a:lnTo>
                    <a:pt x="203987" y="208280"/>
                  </a:lnTo>
                  <a:lnTo>
                    <a:pt x="205625" y="207010"/>
                  </a:lnTo>
                  <a:close/>
                </a:path>
                <a:path w="659130" h="1047750">
                  <a:moveTo>
                    <a:pt x="206502" y="1012659"/>
                  </a:moveTo>
                  <a:lnTo>
                    <a:pt x="206387" y="1013053"/>
                  </a:lnTo>
                  <a:lnTo>
                    <a:pt x="206375" y="1013231"/>
                  </a:lnTo>
                  <a:lnTo>
                    <a:pt x="206502" y="1012659"/>
                  </a:lnTo>
                  <a:close/>
                </a:path>
                <a:path w="659130" h="1047750">
                  <a:moveTo>
                    <a:pt x="207035" y="1013155"/>
                  </a:moveTo>
                  <a:lnTo>
                    <a:pt x="206616" y="1013282"/>
                  </a:lnTo>
                  <a:lnTo>
                    <a:pt x="206375" y="1013231"/>
                  </a:lnTo>
                  <a:lnTo>
                    <a:pt x="206260" y="1013371"/>
                  </a:lnTo>
                  <a:lnTo>
                    <a:pt x="206806" y="1013472"/>
                  </a:lnTo>
                  <a:lnTo>
                    <a:pt x="206946" y="1013282"/>
                  </a:lnTo>
                  <a:lnTo>
                    <a:pt x="207035" y="1013155"/>
                  </a:lnTo>
                  <a:close/>
                </a:path>
                <a:path w="659130" h="1047750">
                  <a:moveTo>
                    <a:pt x="214249" y="1021676"/>
                  </a:moveTo>
                  <a:lnTo>
                    <a:pt x="213995" y="1021613"/>
                  </a:lnTo>
                  <a:lnTo>
                    <a:pt x="213842" y="1022134"/>
                  </a:lnTo>
                  <a:lnTo>
                    <a:pt x="214249" y="1021676"/>
                  </a:lnTo>
                  <a:close/>
                </a:path>
                <a:path w="659130" h="1047750">
                  <a:moveTo>
                    <a:pt x="227749" y="1028573"/>
                  </a:moveTo>
                  <a:lnTo>
                    <a:pt x="226187" y="1027785"/>
                  </a:lnTo>
                  <a:lnTo>
                    <a:pt x="226491" y="1029119"/>
                  </a:lnTo>
                  <a:lnTo>
                    <a:pt x="227558" y="1028814"/>
                  </a:lnTo>
                  <a:lnTo>
                    <a:pt x="227749" y="1028573"/>
                  </a:lnTo>
                  <a:close/>
                </a:path>
                <a:path w="659130" h="1047750">
                  <a:moveTo>
                    <a:pt x="228650" y="182778"/>
                  </a:moveTo>
                  <a:lnTo>
                    <a:pt x="225094" y="179070"/>
                  </a:lnTo>
                  <a:lnTo>
                    <a:pt x="221767" y="185420"/>
                  </a:lnTo>
                  <a:lnTo>
                    <a:pt x="224637" y="185420"/>
                  </a:lnTo>
                  <a:lnTo>
                    <a:pt x="223088" y="190500"/>
                  </a:lnTo>
                  <a:lnTo>
                    <a:pt x="228650" y="182778"/>
                  </a:lnTo>
                  <a:close/>
                </a:path>
                <a:path w="659130" h="1047750">
                  <a:moveTo>
                    <a:pt x="229082" y="182168"/>
                  </a:moveTo>
                  <a:lnTo>
                    <a:pt x="228650" y="182778"/>
                  </a:lnTo>
                  <a:lnTo>
                    <a:pt x="229082" y="182168"/>
                  </a:lnTo>
                  <a:close/>
                </a:path>
                <a:path w="659130" h="1047750">
                  <a:moveTo>
                    <a:pt x="229273" y="1026160"/>
                  </a:moveTo>
                  <a:lnTo>
                    <a:pt x="225653" y="1024890"/>
                  </a:lnTo>
                  <a:lnTo>
                    <a:pt x="222948" y="1026160"/>
                  </a:lnTo>
                  <a:lnTo>
                    <a:pt x="226187" y="1027785"/>
                  </a:lnTo>
                  <a:lnTo>
                    <a:pt x="226110" y="1027430"/>
                  </a:lnTo>
                  <a:lnTo>
                    <a:pt x="229273" y="1026160"/>
                  </a:lnTo>
                  <a:close/>
                </a:path>
                <a:path w="659130" h="1047750">
                  <a:moveTo>
                    <a:pt x="233222" y="212090"/>
                  </a:moveTo>
                  <a:lnTo>
                    <a:pt x="231597" y="210045"/>
                  </a:lnTo>
                  <a:lnTo>
                    <a:pt x="229362" y="213360"/>
                  </a:lnTo>
                  <a:lnTo>
                    <a:pt x="229095" y="213855"/>
                  </a:lnTo>
                  <a:lnTo>
                    <a:pt x="233222" y="212090"/>
                  </a:lnTo>
                  <a:close/>
                </a:path>
                <a:path w="659130" h="1047750">
                  <a:moveTo>
                    <a:pt x="236588" y="1026160"/>
                  </a:moveTo>
                  <a:lnTo>
                    <a:pt x="236220" y="1026160"/>
                  </a:lnTo>
                  <a:lnTo>
                    <a:pt x="236347" y="1026312"/>
                  </a:lnTo>
                  <a:lnTo>
                    <a:pt x="236588" y="1026160"/>
                  </a:lnTo>
                  <a:close/>
                </a:path>
                <a:path w="659130" h="1047750">
                  <a:moveTo>
                    <a:pt x="240919" y="1026160"/>
                  </a:moveTo>
                  <a:lnTo>
                    <a:pt x="238112" y="1023620"/>
                  </a:lnTo>
                  <a:lnTo>
                    <a:pt x="236588" y="1026160"/>
                  </a:lnTo>
                  <a:lnTo>
                    <a:pt x="240919" y="1026160"/>
                  </a:lnTo>
                  <a:close/>
                </a:path>
                <a:path w="659130" h="1047750">
                  <a:moveTo>
                    <a:pt x="248119" y="169545"/>
                  </a:moveTo>
                  <a:lnTo>
                    <a:pt x="246659" y="170180"/>
                  </a:lnTo>
                  <a:lnTo>
                    <a:pt x="247840" y="171437"/>
                  </a:lnTo>
                  <a:lnTo>
                    <a:pt x="248119" y="169545"/>
                  </a:lnTo>
                  <a:close/>
                </a:path>
                <a:path w="659130" h="1047750">
                  <a:moveTo>
                    <a:pt x="248996" y="166052"/>
                  </a:moveTo>
                  <a:lnTo>
                    <a:pt x="247434" y="166941"/>
                  </a:lnTo>
                  <a:lnTo>
                    <a:pt x="248119" y="166674"/>
                  </a:lnTo>
                  <a:lnTo>
                    <a:pt x="248615" y="166357"/>
                  </a:lnTo>
                  <a:lnTo>
                    <a:pt x="248996" y="166052"/>
                  </a:lnTo>
                  <a:close/>
                </a:path>
                <a:path w="659130" h="1047750">
                  <a:moveTo>
                    <a:pt x="249605" y="168910"/>
                  </a:moveTo>
                  <a:lnTo>
                    <a:pt x="248221" y="168910"/>
                  </a:lnTo>
                  <a:lnTo>
                    <a:pt x="248119" y="169545"/>
                  </a:lnTo>
                  <a:lnTo>
                    <a:pt x="249605" y="168910"/>
                  </a:lnTo>
                  <a:close/>
                </a:path>
                <a:path w="659130" h="1047750">
                  <a:moveTo>
                    <a:pt x="251002" y="1037056"/>
                  </a:moveTo>
                  <a:lnTo>
                    <a:pt x="250317" y="1037297"/>
                  </a:lnTo>
                  <a:lnTo>
                    <a:pt x="250317" y="1038415"/>
                  </a:lnTo>
                  <a:lnTo>
                    <a:pt x="250380" y="1038948"/>
                  </a:lnTo>
                  <a:lnTo>
                    <a:pt x="251002" y="1037056"/>
                  </a:lnTo>
                  <a:close/>
                </a:path>
                <a:path w="659130" h="1047750">
                  <a:moveTo>
                    <a:pt x="253149" y="1042670"/>
                  </a:moveTo>
                  <a:lnTo>
                    <a:pt x="251409" y="1041400"/>
                  </a:lnTo>
                  <a:lnTo>
                    <a:pt x="247103" y="1041400"/>
                  </a:lnTo>
                  <a:lnTo>
                    <a:pt x="246799" y="1038860"/>
                  </a:lnTo>
                  <a:lnTo>
                    <a:pt x="250304" y="1037590"/>
                  </a:lnTo>
                  <a:lnTo>
                    <a:pt x="250329" y="1035050"/>
                  </a:lnTo>
                  <a:lnTo>
                    <a:pt x="250342" y="1032510"/>
                  </a:lnTo>
                  <a:lnTo>
                    <a:pt x="251129" y="1029970"/>
                  </a:lnTo>
                  <a:lnTo>
                    <a:pt x="251510" y="1028700"/>
                  </a:lnTo>
                  <a:lnTo>
                    <a:pt x="251904" y="1027430"/>
                  </a:lnTo>
                  <a:lnTo>
                    <a:pt x="243535" y="1024890"/>
                  </a:lnTo>
                  <a:lnTo>
                    <a:pt x="240017" y="1027430"/>
                  </a:lnTo>
                  <a:lnTo>
                    <a:pt x="238163" y="1028700"/>
                  </a:lnTo>
                  <a:lnTo>
                    <a:pt x="237185" y="1027430"/>
                  </a:lnTo>
                  <a:lnTo>
                    <a:pt x="236347" y="1026312"/>
                  </a:lnTo>
                  <a:lnTo>
                    <a:pt x="234683" y="1027430"/>
                  </a:lnTo>
                  <a:lnTo>
                    <a:pt x="234188" y="1026160"/>
                  </a:lnTo>
                  <a:lnTo>
                    <a:pt x="233387" y="1024890"/>
                  </a:lnTo>
                  <a:lnTo>
                    <a:pt x="232295" y="1024890"/>
                  </a:lnTo>
                  <a:lnTo>
                    <a:pt x="230505" y="1026160"/>
                  </a:lnTo>
                  <a:lnTo>
                    <a:pt x="228625" y="1027430"/>
                  </a:lnTo>
                  <a:lnTo>
                    <a:pt x="227749" y="1028573"/>
                  </a:lnTo>
                  <a:lnTo>
                    <a:pt x="227977" y="1028700"/>
                  </a:lnTo>
                  <a:lnTo>
                    <a:pt x="227558" y="1028814"/>
                  </a:lnTo>
                  <a:lnTo>
                    <a:pt x="226682" y="1029970"/>
                  </a:lnTo>
                  <a:lnTo>
                    <a:pt x="226491" y="1029119"/>
                  </a:lnTo>
                  <a:lnTo>
                    <a:pt x="223545" y="1029970"/>
                  </a:lnTo>
                  <a:lnTo>
                    <a:pt x="220916" y="1027430"/>
                  </a:lnTo>
                  <a:lnTo>
                    <a:pt x="221894" y="1026160"/>
                  </a:lnTo>
                  <a:lnTo>
                    <a:pt x="218541" y="1027430"/>
                  </a:lnTo>
                  <a:lnTo>
                    <a:pt x="218224" y="1026160"/>
                  </a:lnTo>
                  <a:lnTo>
                    <a:pt x="218973" y="1026160"/>
                  </a:lnTo>
                  <a:lnTo>
                    <a:pt x="220268" y="1024890"/>
                  </a:lnTo>
                  <a:lnTo>
                    <a:pt x="217322" y="1026160"/>
                  </a:lnTo>
                  <a:lnTo>
                    <a:pt x="212813" y="1024890"/>
                  </a:lnTo>
                  <a:lnTo>
                    <a:pt x="210959" y="1027430"/>
                  </a:lnTo>
                  <a:lnTo>
                    <a:pt x="210172" y="1026160"/>
                  </a:lnTo>
                  <a:lnTo>
                    <a:pt x="208622" y="1023620"/>
                  </a:lnTo>
                  <a:lnTo>
                    <a:pt x="201295" y="1026160"/>
                  </a:lnTo>
                  <a:lnTo>
                    <a:pt x="202133" y="1023620"/>
                  </a:lnTo>
                  <a:lnTo>
                    <a:pt x="202552" y="1022350"/>
                  </a:lnTo>
                  <a:lnTo>
                    <a:pt x="201460" y="1022350"/>
                  </a:lnTo>
                  <a:lnTo>
                    <a:pt x="196875" y="1023620"/>
                  </a:lnTo>
                  <a:lnTo>
                    <a:pt x="194233" y="1023620"/>
                  </a:lnTo>
                  <a:lnTo>
                    <a:pt x="197294" y="1021080"/>
                  </a:lnTo>
                  <a:lnTo>
                    <a:pt x="192227" y="1019810"/>
                  </a:lnTo>
                  <a:lnTo>
                    <a:pt x="189534" y="1018540"/>
                  </a:lnTo>
                  <a:lnTo>
                    <a:pt x="186461" y="1017270"/>
                  </a:lnTo>
                  <a:lnTo>
                    <a:pt x="188036" y="1014730"/>
                  </a:lnTo>
                  <a:lnTo>
                    <a:pt x="183045" y="1018540"/>
                  </a:lnTo>
                  <a:lnTo>
                    <a:pt x="175412" y="1012190"/>
                  </a:lnTo>
                  <a:lnTo>
                    <a:pt x="170497" y="1012190"/>
                  </a:lnTo>
                  <a:lnTo>
                    <a:pt x="167474" y="1009650"/>
                  </a:lnTo>
                  <a:lnTo>
                    <a:pt x="167233" y="1008380"/>
                  </a:lnTo>
                  <a:lnTo>
                    <a:pt x="165658" y="1007110"/>
                  </a:lnTo>
                  <a:lnTo>
                    <a:pt x="163372" y="1009650"/>
                  </a:lnTo>
                  <a:lnTo>
                    <a:pt x="158051" y="1008380"/>
                  </a:lnTo>
                  <a:lnTo>
                    <a:pt x="154076" y="1008380"/>
                  </a:lnTo>
                  <a:lnTo>
                    <a:pt x="152298" y="1003300"/>
                  </a:lnTo>
                  <a:lnTo>
                    <a:pt x="158877" y="1005840"/>
                  </a:lnTo>
                  <a:lnTo>
                    <a:pt x="159105" y="1004570"/>
                  </a:lnTo>
                  <a:lnTo>
                    <a:pt x="159588" y="1002030"/>
                  </a:lnTo>
                  <a:lnTo>
                    <a:pt x="158051" y="1004570"/>
                  </a:lnTo>
                  <a:lnTo>
                    <a:pt x="151472" y="1000760"/>
                  </a:lnTo>
                  <a:lnTo>
                    <a:pt x="151244" y="1003300"/>
                  </a:lnTo>
                  <a:lnTo>
                    <a:pt x="150736" y="1002030"/>
                  </a:lnTo>
                  <a:lnTo>
                    <a:pt x="150228" y="1000760"/>
                  </a:lnTo>
                  <a:lnTo>
                    <a:pt x="149733" y="999490"/>
                  </a:lnTo>
                  <a:lnTo>
                    <a:pt x="149415" y="1000760"/>
                  </a:lnTo>
                  <a:lnTo>
                    <a:pt x="149872" y="996950"/>
                  </a:lnTo>
                  <a:lnTo>
                    <a:pt x="146469" y="1002030"/>
                  </a:lnTo>
                  <a:lnTo>
                    <a:pt x="146824" y="996950"/>
                  </a:lnTo>
                  <a:lnTo>
                    <a:pt x="142773" y="996950"/>
                  </a:lnTo>
                  <a:lnTo>
                    <a:pt x="141135" y="994410"/>
                  </a:lnTo>
                  <a:lnTo>
                    <a:pt x="140322" y="993140"/>
                  </a:lnTo>
                  <a:lnTo>
                    <a:pt x="144602" y="993140"/>
                  </a:lnTo>
                  <a:lnTo>
                    <a:pt x="142011" y="991870"/>
                  </a:lnTo>
                  <a:lnTo>
                    <a:pt x="139420" y="990600"/>
                  </a:lnTo>
                  <a:lnTo>
                    <a:pt x="138976" y="989444"/>
                  </a:lnTo>
                  <a:lnTo>
                    <a:pt x="138938" y="990600"/>
                  </a:lnTo>
                  <a:lnTo>
                    <a:pt x="136639" y="991870"/>
                  </a:lnTo>
                  <a:lnTo>
                    <a:pt x="130911" y="989330"/>
                  </a:lnTo>
                  <a:lnTo>
                    <a:pt x="136105" y="988060"/>
                  </a:lnTo>
                  <a:lnTo>
                    <a:pt x="135699" y="985520"/>
                  </a:lnTo>
                  <a:lnTo>
                    <a:pt x="133819" y="984250"/>
                  </a:lnTo>
                  <a:lnTo>
                    <a:pt x="131927" y="982980"/>
                  </a:lnTo>
                  <a:lnTo>
                    <a:pt x="127419" y="984250"/>
                  </a:lnTo>
                  <a:lnTo>
                    <a:pt x="125209" y="981710"/>
                  </a:lnTo>
                  <a:lnTo>
                    <a:pt x="125476" y="980440"/>
                  </a:lnTo>
                  <a:lnTo>
                    <a:pt x="126263" y="980440"/>
                  </a:lnTo>
                  <a:lnTo>
                    <a:pt x="120980" y="979170"/>
                  </a:lnTo>
                  <a:lnTo>
                    <a:pt x="117767" y="972820"/>
                  </a:lnTo>
                  <a:lnTo>
                    <a:pt x="117119" y="971550"/>
                  </a:lnTo>
                  <a:lnTo>
                    <a:pt x="111023" y="970280"/>
                  </a:lnTo>
                  <a:lnTo>
                    <a:pt x="111099" y="969581"/>
                  </a:lnTo>
                  <a:lnTo>
                    <a:pt x="110388" y="971550"/>
                  </a:lnTo>
                  <a:lnTo>
                    <a:pt x="109004" y="972820"/>
                  </a:lnTo>
                  <a:lnTo>
                    <a:pt x="107848" y="972820"/>
                  </a:lnTo>
                  <a:lnTo>
                    <a:pt x="106133" y="971550"/>
                  </a:lnTo>
                  <a:lnTo>
                    <a:pt x="102857" y="971550"/>
                  </a:lnTo>
                  <a:lnTo>
                    <a:pt x="104178" y="969010"/>
                  </a:lnTo>
                  <a:lnTo>
                    <a:pt x="105130" y="970280"/>
                  </a:lnTo>
                  <a:lnTo>
                    <a:pt x="107099" y="970280"/>
                  </a:lnTo>
                  <a:lnTo>
                    <a:pt x="104508" y="969010"/>
                  </a:lnTo>
                  <a:lnTo>
                    <a:pt x="105486" y="965123"/>
                  </a:lnTo>
                  <a:lnTo>
                    <a:pt x="104559" y="964730"/>
                  </a:lnTo>
                  <a:lnTo>
                    <a:pt x="104343" y="962850"/>
                  </a:lnTo>
                  <a:lnTo>
                    <a:pt x="104343" y="964641"/>
                  </a:lnTo>
                  <a:lnTo>
                    <a:pt x="99618" y="962660"/>
                  </a:lnTo>
                  <a:lnTo>
                    <a:pt x="98031" y="958850"/>
                  </a:lnTo>
                  <a:lnTo>
                    <a:pt x="100317" y="956310"/>
                  </a:lnTo>
                  <a:lnTo>
                    <a:pt x="104343" y="964641"/>
                  </a:lnTo>
                  <a:lnTo>
                    <a:pt x="104343" y="962850"/>
                  </a:lnTo>
                  <a:lnTo>
                    <a:pt x="103886" y="958850"/>
                  </a:lnTo>
                  <a:lnTo>
                    <a:pt x="106565" y="965200"/>
                  </a:lnTo>
                  <a:lnTo>
                    <a:pt x="107810" y="958850"/>
                  </a:lnTo>
                  <a:lnTo>
                    <a:pt x="108064" y="957580"/>
                  </a:lnTo>
                  <a:lnTo>
                    <a:pt x="108496" y="967740"/>
                  </a:lnTo>
                  <a:lnTo>
                    <a:pt x="110566" y="961390"/>
                  </a:lnTo>
                  <a:lnTo>
                    <a:pt x="108546" y="957580"/>
                  </a:lnTo>
                  <a:lnTo>
                    <a:pt x="107873" y="956310"/>
                  </a:lnTo>
                  <a:lnTo>
                    <a:pt x="107213" y="955040"/>
                  </a:lnTo>
                  <a:lnTo>
                    <a:pt x="106540" y="953770"/>
                  </a:lnTo>
                  <a:lnTo>
                    <a:pt x="103759" y="955040"/>
                  </a:lnTo>
                  <a:lnTo>
                    <a:pt x="101536" y="951230"/>
                  </a:lnTo>
                  <a:lnTo>
                    <a:pt x="100799" y="949960"/>
                  </a:lnTo>
                  <a:lnTo>
                    <a:pt x="100063" y="948690"/>
                  </a:lnTo>
                  <a:lnTo>
                    <a:pt x="97421" y="947420"/>
                  </a:lnTo>
                  <a:lnTo>
                    <a:pt x="98005" y="949960"/>
                  </a:lnTo>
                  <a:lnTo>
                    <a:pt x="95338" y="949960"/>
                  </a:lnTo>
                  <a:lnTo>
                    <a:pt x="91744" y="944880"/>
                  </a:lnTo>
                  <a:lnTo>
                    <a:pt x="92189" y="941070"/>
                  </a:lnTo>
                  <a:lnTo>
                    <a:pt x="92811" y="937260"/>
                  </a:lnTo>
                  <a:lnTo>
                    <a:pt x="90792" y="934720"/>
                  </a:lnTo>
                  <a:lnTo>
                    <a:pt x="89789" y="933450"/>
                  </a:lnTo>
                  <a:lnTo>
                    <a:pt x="87249" y="933450"/>
                  </a:lnTo>
                  <a:lnTo>
                    <a:pt x="87249" y="965200"/>
                  </a:lnTo>
                  <a:lnTo>
                    <a:pt x="81546" y="960031"/>
                  </a:lnTo>
                  <a:lnTo>
                    <a:pt x="85140" y="958850"/>
                  </a:lnTo>
                  <a:lnTo>
                    <a:pt x="87249" y="965200"/>
                  </a:lnTo>
                  <a:lnTo>
                    <a:pt x="87249" y="933450"/>
                  </a:lnTo>
                  <a:lnTo>
                    <a:pt x="86652" y="933450"/>
                  </a:lnTo>
                  <a:lnTo>
                    <a:pt x="82257" y="934720"/>
                  </a:lnTo>
                  <a:lnTo>
                    <a:pt x="81521" y="928370"/>
                  </a:lnTo>
                  <a:lnTo>
                    <a:pt x="86029" y="928370"/>
                  </a:lnTo>
                  <a:lnTo>
                    <a:pt x="85483" y="927100"/>
                  </a:lnTo>
                  <a:lnTo>
                    <a:pt x="83832" y="923290"/>
                  </a:lnTo>
                  <a:lnTo>
                    <a:pt x="82740" y="920750"/>
                  </a:lnTo>
                  <a:lnTo>
                    <a:pt x="81394" y="922870"/>
                  </a:lnTo>
                  <a:lnTo>
                    <a:pt x="81419" y="923290"/>
                  </a:lnTo>
                  <a:lnTo>
                    <a:pt x="81318" y="922997"/>
                  </a:lnTo>
                  <a:lnTo>
                    <a:pt x="78740" y="927100"/>
                  </a:lnTo>
                  <a:lnTo>
                    <a:pt x="77711" y="919480"/>
                  </a:lnTo>
                  <a:lnTo>
                    <a:pt x="75857" y="915670"/>
                  </a:lnTo>
                  <a:lnTo>
                    <a:pt x="78701" y="913130"/>
                  </a:lnTo>
                  <a:lnTo>
                    <a:pt x="75425" y="908050"/>
                  </a:lnTo>
                  <a:lnTo>
                    <a:pt x="73583" y="905510"/>
                  </a:lnTo>
                  <a:lnTo>
                    <a:pt x="71755" y="902970"/>
                  </a:lnTo>
                  <a:lnTo>
                    <a:pt x="70294" y="900430"/>
                  </a:lnTo>
                  <a:lnTo>
                    <a:pt x="50952" y="900430"/>
                  </a:lnTo>
                  <a:lnTo>
                    <a:pt x="50952" y="910590"/>
                  </a:lnTo>
                  <a:lnTo>
                    <a:pt x="49720" y="910590"/>
                  </a:lnTo>
                  <a:lnTo>
                    <a:pt x="48628" y="909320"/>
                  </a:lnTo>
                  <a:lnTo>
                    <a:pt x="48920" y="908050"/>
                  </a:lnTo>
                  <a:lnTo>
                    <a:pt x="49771" y="908050"/>
                  </a:lnTo>
                  <a:lnTo>
                    <a:pt x="50253" y="909320"/>
                  </a:lnTo>
                  <a:lnTo>
                    <a:pt x="50952" y="910590"/>
                  </a:lnTo>
                  <a:lnTo>
                    <a:pt x="50952" y="900430"/>
                  </a:lnTo>
                  <a:lnTo>
                    <a:pt x="46964" y="900430"/>
                  </a:lnTo>
                  <a:lnTo>
                    <a:pt x="46672" y="900430"/>
                  </a:lnTo>
                  <a:lnTo>
                    <a:pt x="47320" y="901700"/>
                  </a:lnTo>
                  <a:lnTo>
                    <a:pt x="48107" y="902970"/>
                  </a:lnTo>
                  <a:lnTo>
                    <a:pt x="48463" y="905510"/>
                  </a:lnTo>
                  <a:lnTo>
                    <a:pt x="49072" y="906780"/>
                  </a:lnTo>
                  <a:lnTo>
                    <a:pt x="47294" y="908050"/>
                  </a:lnTo>
                  <a:lnTo>
                    <a:pt x="50368" y="913130"/>
                  </a:lnTo>
                  <a:lnTo>
                    <a:pt x="51473" y="915670"/>
                  </a:lnTo>
                  <a:lnTo>
                    <a:pt x="54076" y="914400"/>
                  </a:lnTo>
                  <a:lnTo>
                    <a:pt x="55143" y="918210"/>
                  </a:lnTo>
                  <a:lnTo>
                    <a:pt x="55956" y="914400"/>
                  </a:lnTo>
                  <a:lnTo>
                    <a:pt x="55410" y="913130"/>
                  </a:lnTo>
                  <a:lnTo>
                    <a:pt x="54546" y="911860"/>
                  </a:lnTo>
                  <a:lnTo>
                    <a:pt x="54076" y="911860"/>
                  </a:lnTo>
                  <a:lnTo>
                    <a:pt x="53822" y="910590"/>
                  </a:lnTo>
                  <a:lnTo>
                    <a:pt x="54114" y="910590"/>
                  </a:lnTo>
                  <a:lnTo>
                    <a:pt x="52705" y="908050"/>
                  </a:lnTo>
                  <a:lnTo>
                    <a:pt x="51295" y="905510"/>
                  </a:lnTo>
                  <a:lnTo>
                    <a:pt x="53530" y="906780"/>
                  </a:lnTo>
                  <a:lnTo>
                    <a:pt x="55562" y="908050"/>
                  </a:lnTo>
                  <a:lnTo>
                    <a:pt x="55219" y="911860"/>
                  </a:lnTo>
                  <a:lnTo>
                    <a:pt x="59956" y="913130"/>
                  </a:lnTo>
                  <a:lnTo>
                    <a:pt x="61137" y="913130"/>
                  </a:lnTo>
                  <a:lnTo>
                    <a:pt x="58864" y="918210"/>
                  </a:lnTo>
                  <a:lnTo>
                    <a:pt x="60007" y="925830"/>
                  </a:lnTo>
                  <a:lnTo>
                    <a:pt x="58267" y="928370"/>
                  </a:lnTo>
                  <a:lnTo>
                    <a:pt x="62191" y="933450"/>
                  </a:lnTo>
                  <a:lnTo>
                    <a:pt x="66382" y="939800"/>
                  </a:lnTo>
                  <a:lnTo>
                    <a:pt x="71018" y="943610"/>
                  </a:lnTo>
                  <a:lnTo>
                    <a:pt x="76276" y="947420"/>
                  </a:lnTo>
                  <a:lnTo>
                    <a:pt x="78105" y="948690"/>
                  </a:lnTo>
                  <a:lnTo>
                    <a:pt x="76327" y="949960"/>
                  </a:lnTo>
                  <a:lnTo>
                    <a:pt x="76111" y="951230"/>
                  </a:lnTo>
                  <a:lnTo>
                    <a:pt x="74853" y="949960"/>
                  </a:lnTo>
                  <a:lnTo>
                    <a:pt x="74117" y="948690"/>
                  </a:lnTo>
                  <a:lnTo>
                    <a:pt x="73037" y="948690"/>
                  </a:lnTo>
                  <a:lnTo>
                    <a:pt x="76720" y="952500"/>
                  </a:lnTo>
                  <a:lnTo>
                    <a:pt x="80860" y="959408"/>
                  </a:lnTo>
                  <a:lnTo>
                    <a:pt x="80238" y="958850"/>
                  </a:lnTo>
                  <a:lnTo>
                    <a:pt x="81203" y="959980"/>
                  </a:lnTo>
                  <a:lnTo>
                    <a:pt x="81305" y="960107"/>
                  </a:lnTo>
                  <a:lnTo>
                    <a:pt x="85636" y="965200"/>
                  </a:lnTo>
                  <a:lnTo>
                    <a:pt x="84010" y="965200"/>
                  </a:lnTo>
                  <a:lnTo>
                    <a:pt x="86372" y="972820"/>
                  </a:lnTo>
                  <a:lnTo>
                    <a:pt x="105206" y="984250"/>
                  </a:lnTo>
                  <a:lnTo>
                    <a:pt x="111353" y="988060"/>
                  </a:lnTo>
                  <a:lnTo>
                    <a:pt x="114630" y="995159"/>
                  </a:lnTo>
                  <a:lnTo>
                    <a:pt x="114795" y="994410"/>
                  </a:lnTo>
                  <a:lnTo>
                    <a:pt x="120040" y="1000760"/>
                  </a:lnTo>
                  <a:lnTo>
                    <a:pt x="126072" y="1005840"/>
                  </a:lnTo>
                  <a:lnTo>
                    <a:pt x="132626" y="1010920"/>
                  </a:lnTo>
                  <a:lnTo>
                    <a:pt x="153200" y="1022350"/>
                  </a:lnTo>
                  <a:lnTo>
                    <a:pt x="159893" y="1027430"/>
                  </a:lnTo>
                  <a:lnTo>
                    <a:pt x="166281" y="1031240"/>
                  </a:lnTo>
                  <a:lnTo>
                    <a:pt x="171284" y="1035050"/>
                  </a:lnTo>
                  <a:lnTo>
                    <a:pt x="172859" y="1032510"/>
                  </a:lnTo>
                  <a:lnTo>
                    <a:pt x="176809" y="1032510"/>
                  </a:lnTo>
                  <a:lnTo>
                    <a:pt x="176898" y="1036320"/>
                  </a:lnTo>
                  <a:lnTo>
                    <a:pt x="183883" y="1035050"/>
                  </a:lnTo>
                  <a:lnTo>
                    <a:pt x="189687" y="1036320"/>
                  </a:lnTo>
                  <a:lnTo>
                    <a:pt x="194881" y="1040130"/>
                  </a:lnTo>
                  <a:lnTo>
                    <a:pt x="200723" y="1042670"/>
                  </a:lnTo>
                  <a:lnTo>
                    <a:pt x="208419" y="1042670"/>
                  </a:lnTo>
                  <a:lnTo>
                    <a:pt x="207365" y="1041400"/>
                  </a:lnTo>
                  <a:lnTo>
                    <a:pt x="219811" y="1041400"/>
                  </a:lnTo>
                  <a:lnTo>
                    <a:pt x="218960" y="1043940"/>
                  </a:lnTo>
                  <a:lnTo>
                    <a:pt x="219405" y="1042670"/>
                  </a:lnTo>
                  <a:lnTo>
                    <a:pt x="220433" y="1041400"/>
                  </a:lnTo>
                  <a:lnTo>
                    <a:pt x="221881" y="1042670"/>
                  </a:lnTo>
                  <a:lnTo>
                    <a:pt x="221881" y="1043940"/>
                  </a:lnTo>
                  <a:lnTo>
                    <a:pt x="225209" y="1043940"/>
                  </a:lnTo>
                  <a:lnTo>
                    <a:pt x="231660" y="1041400"/>
                  </a:lnTo>
                  <a:lnTo>
                    <a:pt x="234823" y="1042670"/>
                  </a:lnTo>
                  <a:lnTo>
                    <a:pt x="235318" y="1045210"/>
                  </a:lnTo>
                  <a:lnTo>
                    <a:pt x="236512" y="1047750"/>
                  </a:lnTo>
                  <a:lnTo>
                    <a:pt x="246100" y="1047750"/>
                  </a:lnTo>
                  <a:lnTo>
                    <a:pt x="253149" y="1042670"/>
                  </a:lnTo>
                  <a:close/>
                </a:path>
                <a:path w="659130" h="1047750">
                  <a:moveTo>
                    <a:pt x="254215" y="154622"/>
                  </a:moveTo>
                  <a:lnTo>
                    <a:pt x="253390" y="154940"/>
                  </a:lnTo>
                  <a:lnTo>
                    <a:pt x="252679" y="156210"/>
                  </a:lnTo>
                  <a:lnTo>
                    <a:pt x="254215" y="154622"/>
                  </a:lnTo>
                  <a:close/>
                </a:path>
                <a:path w="659130" h="1047750">
                  <a:moveTo>
                    <a:pt x="255231" y="154216"/>
                  </a:moveTo>
                  <a:lnTo>
                    <a:pt x="255130" y="153670"/>
                  </a:lnTo>
                  <a:lnTo>
                    <a:pt x="254215" y="154622"/>
                  </a:lnTo>
                  <a:lnTo>
                    <a:pt x="255231" y="154216"/>
                  </a:lnTo>
                  <a:close/>
                </a:path>
                <a:path w="659130" h="1047750">
                  <a:moveTo>
                    <a:pt x="263093" y="179870"/>
                  </a:moveTo>
                  <a:lnTo>
                    <a:pt x="262890" y="180073"/>
                  </a:lnTo>
                  <a:lnTo>
                    <a:pt x="262724" y="180263"/>
                  </a:lnTo>
                  <a:lnTo>
                    <a:pt x="262597" y="180492"/>
                  </a:lnTo>
                  <a:lnTo>
                    <a:pt x="261594" y="182156"/>
                  </a:lnTo>
                  <a:lnTo>
                    <a:pt x="262382" y="181140"/>
                  </a:lnTo>
                  <a:lnTo>
                    <a:pt x="263093" y="179870"/>
                  </a:lnTo>
                  <a:close/>
                </a:path>
                <a:path w="659130" h="1047750">
                  <a:moveTo>
                    <a:pt x="264629" y="144551"/>
                  </a:moveTo>
                  <a:lnTo>
                    <a:pt x="264185" y="144983"/>
                  </a:lnTo>
                  <a:lnTo>
                    <a:pt x="263804" y="145567"/>
                  </a:lnTo>
                  <a:lnTo>
                    <a:pt x="263994" y="145503"/>
                  </a:lnTo>
                  <a:lnTo>
                    <a:pt x="264629" y="144551"/>
                  </a:lnTo>
                  <a:close/>
                </a:path>
                <a:path w="659130" h="1047750">
                  <a:moveTo>
                    <a:pt x="266903" y="177800"/>
                  </a:moveTo>
                  <a:lnTo>
                    <a:pt x="265341" y="176530"/>
                  </a:lnTo>
                  <a:lnTo>
                    <a:pt x="264299" y="177800"/>
                  </a:lnTo>
                  <a:lnTo>
                    <a:pt x="263804" y="177800"/>
                  </a:lnTo>
                  <a:lnTo>
                    <a:pt x="264071" y="179070"/>
                  </a:lnTo>
                  <a:lnTo>
                    <a:pt x="263601" y="179070"/>
                  </a:lnTo>
                  <a:lnTo>
                    <a:pt x="263093" y="180340"/>
                  </a:lnTo>
                  <a:lnTo>
                    <a:pt x="264439" y="179070"/>
                  </a:lnTo>
                  <a:lnTo>
                    <a:pt x="266903" y="177800"/>
                  </a:lnTo>
                  <a:close/>
                </a:path>
                <a:path w="659130" h="1047750">
                  <a:moveTo>
                    <a:pt x="267589" y="144780"/>
                  </a:moveTo>
                  <a:lnTo>
                    <a:pt x="265912" y="146050"/>
                  </a:lnTo>
                  <a:lnTo>
                    <a:pt x="266788" y="146050"/>
                  </a:lnTo>
                  <a:lnTo>
                    <a:pt x="267589" y="144780"/>
                  </a:lnTo>
                  <a:close/>
                </a:path>
                <a:path w="659130" h="1047750">
                  <a:moveTo>
                    <a:pt x="275704" y="134620"/>
                  </a:moveTo>
                  <a:lnTo>
                    <a:pt x="274358" y="137236"/>
                  </a:lnTo>
                  <a:lnTo>
                    <a:pt x="274523" y="137160"/>
                  </a:lnTo>
                  <a:lnTo>
                    <a:pt x="275704" y="134620"/>
                  </a:lnTo>
                  <a:close/>
                </a:path>
                <a:path w="659130" h="1047750">
                  <a:moveTo>
                    <a:pt x="291731" y="153670"/>
                  </a:moveTo>
                  <a:lnTo>
                    <a:pt x="291604" y="153670"/>
                  </a:lnTo>
                  <a:lnTo>
                    <a:pt x="290487" y="154940"/>
                  </a:lnTo>
                  <a:lnTo>
                    <a:pt x="291731" y="153670"/>
                  </a:lnTo>
                  <a:close/>
                </a:path>
                <a:path w="659130" h="1047750">
                  <a:moveTo>
                    <a:pt x="300431" y="122313"/>
                  </a:moveTo>
                  <a:lnTo>
                    <a:pt x="299834" y="122351"/>
                  </a:lnTo>
                  <a:lnTo>
                    <a:pt x="299313" y="122529"/>
                  </a:lnTo>
                  <a:lnTo>
                    <a:pt x="299199" y="122923"/>
                  </a:lnTo>
                  <a:lnTo>
                    <a:pt x="299656" y="122707"/>
                  </a:lnTo>
                  <a:lnTo>
                    <a:pt x="300024" y="122516"/>
                  </a:lnTo>
                  <a:lnTo>
                    <a:pt x="300431" y="122313"/>
                  </a:lnTo>
                  <a:close/>
                </a:path>
                <a:path w="659130" h="1047750">
                  <a:moveTo>
                    <a:pt x="307047" y="138430"/>
                  </a:moveTo>
                  <a:lnTo>
                    <a:pt x="273748" y="138430"/>
                  </a:lnTo>
                  <a:lnTo>
                    <a:pt x="271970" y="138430"/>
                  </a:lnTo>
                  <a:lnTo>
                    <a:pt x="274967" y="139700"/>
                  </a:lnTo>
                  <a:lnTo>
                    <a:pt x="273189" y="140970"/>
                  </a:lnTo>
                  <a:lnTo>
                    <a:pt x="271284" y="140970"/>
                  </a:lnTo>
                  <a:lnTo>
                    <a:pt x="270751" y="143510"/>
                  </a:lnTo>
                  <a:lnTo>
                    <a:pt x="275069" y="143510"/>
                  </a:lnTo>
                  <a:lnTo>
                    <a:pt x="273392" y="147320"/>
                  </a:lnTo>
                  <a:lnTo>
                    <a:pt x="272402" y="147320"/>
                  </a:lnTo>
                  <a:lnTo>
                    <a:pt x="270598" y="147320"/>
                  </a:lnTo>
                  <a:lnTo>
                    <a:pt x="270497" y="147561"/>
                  </a:lnTo>
                  <a:lnTo>
                    <a:pt x="270116" y="147612"/>
                  </a:lnTo>
                  <a:lnTo>
                    <a:pt x="270116" y="148551"/>
                  </a:lnTo>
                  <a:lnTo>
                    <a:pt x="268160" y="153670"/>
                  </a:lnTo>
                  <a:lnTo>
                    <a:pt x="265379" y="151130"/>
                  </a:lnTo>
                  <a:lnTo>
                    <a:pt x="270065" y="148590"/>
                  </a:lnTo>
                  <a:lnTo>
                    <a:pt x="270116" y="147612"/>
                  </a:lnTo>
                  <a:lnTo>
                    <a:pt x="262559" y="148590"/>
                  </a:lnTo>
                  <a:lnTo>
                    <a:pt x="264236" y="147320"/>
                  </a:lnTo>
                  <a:lnTo>
                    <a:pt x="265912" y="146050"/>
                  </a:lnTo>
                  <a:lnTo>
                    <a:pt x="265518" y="146050"/>
                  </a:lnTo>
                  <a:lnTo>
                    <a:pt x="263728" y="147320"/>
                  </a:lnTo>
                  <a:lnTo>
                    <a:pt x="263512" y="147320"/>
                  </a:lnTo>
                  <a:lnTo>
                    <a:pt x="263804" y="146050"/>
                  </a:lnTo>
                  <a:lnTo>
                    <a:pt x="255854" y="148590"/>
                  </a:lnTo>
                  <a:lnTo>
                    <a:pt x="263398" y="151130"/>
                  </a:lnTo>
                  <a:lnTo>
                    <a:pt x="257098" y="156210"/>
                  </a:lnTo>
                  <a:lnTo>
                    <a:pt x="256667" y="153670"/>
                  </a:lnTo>
                  <a:lnTo>
                    <a:pt x="255231" y="154216"/>
                  </a:lnTo>
                  <a:lnTo>
                    <a:pt x="255854" y="157480"/>
                  </a:lnTo>
                  <a:lnTo>
                    <a:pt x="254571" y="160020"/>
                  </a:lnTo>
                  <a:lnTo>
                    <a:pt x="249783" y="162560"/>
                  </a:lnTo>
                  <a:lnTo>
                    <a:pt x="251104" y="165100"/>
                  </a:lnTo>
                  <a:lnTo>
                    <a:pt x="248996" y="166370"/>
                  </a:lnTo>
                  <a:lnTo>
                    <a:pt x="251739" y="165100"/>
                  </a:lnTo>
                  <a:lnTo>
                    <a:pt x="252183" y="167640"/>
                  </a:lnTo>
                  <a:lnTo>
                    <a:pt x="250126" y="168910"/>
                  </a:lnTo>
                  <a:lnTo>
                    <a:pt x="247853" y="171450"/>
                  </a:lnTo>
                  <a:lnTo>
                    <a:pt x="247472" y="173990"/>
                  </a:lnTo>
                  <a:lnTo>
                    <a:pt x="239280" y="172720"/>
                  </a:lnTo>
                  <a:lnTo>
                    <a:pt x="236613" y="177800"/>
                  </a:lnTo>
                  <a:lnTo>
                    <a:pt x="233845" y="179070"/>
                  </a:lnTo>
                  <a:lnTo>
                    <a:pt x="234048" y="175260"/>
                  </a:lnTo>
                  <a:lnTo>
                    <a:pt x="232600" y="176085"/>
                  </a:lnTo>
                  <a:lnTo>
                    <a:pt x="232600" y="181610"/>
                  </a:lnTo>
                  <a:lnTo>
                    <a:pt x="231559" y="185420"/>
                  </a:lnTo>
                  <a:lnTo>
                    <a:pt x="229908" y="185420"/>
                  </a:lnTo>
                  <a:lnTo>
                    <a:pt x="230822" y="182880"/>
                  </a:lnTo>
                  <a:lnTo>
                    <a:pt x="232600" y="181610"/>
                  </a:lnTo>
                  <a:lnTo>
                    <a:pt x="232600" y="176085"/>
                  </a:lnTo>
                  <a:lnTo>
                    <a:pt x="231787" y="176530"/>
                  </a:lnTo>
                  <a:lnTo>
                    <a:pt x="229082" y="182168"/>
                  </a:lnTo>
                  <a:lnTo>
                    <a:pt x="229489" y="181610"/>
                  </a:lnTo>
                  <a:lnTo>
                    <a:pt x="228295" y="185420"/>
                  </a:lnTo>
                  <a:lnTo>
                    <a:pt x="228244" y="185585"/>
                  </a:lnTo>
                  <a:lnTo>
                    <a:pt x="227114" y="189230"/>
                  </a:lnTo>
                  <a:lnTo>
                    <a:pt x="228536" y="187693"/>
                  </a:lnTo>
                  <a:lnTo>
                    <a:pt x="229260" y="193040"/>
                  </a:lnTo>
                  <a:lnTo>
                    <a:pt x="223901" y="194310"/>
                  </a:lnTo>
                  <a:lnTo>
                    <a:pt x="219659" y="190500"/>
                  </a:lnTo>
                  <a:lnTo>
                    <a:pt x="212229" y="194310"/>
                  </a:lnTo>
                  <a:lnTo>
                    <a:pt x="212153" y="201930"/>
                  </a:lnTo>
                  <a:lnTo>
                    <a:pt x="205625" y="207010"/>
                  </a:lnTo>
                  <a:lnTo>
                    <a:pt x="207022" y="207010"/>
                  </a:lnTo>
                  <a:lnTo>
                    <a:pt x="207797" y="209550"/>
                  </a:lnTo>
                  <a:lnTo>
                    <a:pt x="203047" y="210820"/>
                  </a:lnTo>
                  <a:lnTo>
                    <a:pt x="201599" y="214630"/>
                  </a:lnTo>
                  <a:lnTo>
                    <a:pt x="200279" y="213360"/>
                  </a:lnTo>
                  <a:lnTo>
                    <a:pt x="198374" y="213360"/>
                  </a:lnTo>
                  <a:lnTo>
                    <a:pt x="196507" y="214630"/>
                  </a:lnTo>
                  <a:lnTo>
                    <a:pt x="197751" y="214630"/>
                  </a:lnTo>
                  <a:lnTo>
                    <a:pt x="191452" y="219710"/>
                  </a:lnTo>
                  <a:lnTo>
                    <a:pt x="193916" y="222250"/>
                  </a:lnTo>
                  <a:lnTo>
                    <a:pt x="188887" y="224790"/>
                  </a:lnTo>
                  <a:lnTo>
                    <a:pt x="182676" y="229870"/>
                  </a:lnTo>
                  <a:lnTo>
                    <a:pt x="187007" y="234950"/>
                  </a:lnTo>
                  <a:lnTo>
                    <a:pt x="181584" y="240030"/>
                  </a:lnTo>
                  <a:lnTo>
                    <a:pt x="181343" y="237490"/>
                  </a:lnTo>
                  <a:lnTo>
                    <a:pt x="177965" y="238760"/>
                  </a:lnTo>
                  <a:lnTo>
                    <a:pt x="180073" y="233680"/>
                  </a:lnTo>
                  <a:lnTo>
                    <a:pt x="178358" y="236220"/>
                  </a:lnTo>
                  <a:lnTo>
                    <a:pt x="176644" y="237490"/>
                  </a:lnTo>
                  <a:lnTo>
                    <a:pt x="177711" y="238760"/>
                  </a:lnTo>
                  <a:lnTo>
                    <a:pt x="175755" y="238760"/>
                  </a:lnTo>
                  <a:lnTo>
                    <a:pt x="175310" y="246380"/>
                  </a:lnTo>
                  <a:lnTo>
                    <a:pt x="172300" y="246380"/>
                  </a:lnTo>
                  <a:lnTo>
                    <a:pt x="172326" y="247650"/>
                  </a:lnTo>
                  <a:lnTo>
                    <a:pt x="173786" y="248920"/>
                  </a:lnTo>
                  <a:lnTo>
                    <a:pt x="171818" y="251460"/>
                  </a:lnTo>
                  <a:lnTo>
                    <a:pt x="169265" y="255270"/>
                  </a:lnTo>
                  <a:lnTo>
                    <a:pt x="172643" y="255270"/>
                  </a:lnTo>
                  <a:lnTo>
                    <a:pt x="167640" y="256540"/>
                  </a:lnTo>
                  <a:lnTo>
                    <a:pt x="164211" y="260350"/>
                  </a:lnTo>
                  <a:lnTo>
                    <a:pt x="160972" y="264160"/>
                  </a:lnTo>
                  <a:lnTo>
                    <a:pt x="157873" y="269240"/>
                  </a:lnTo>
                  <a:lnTo>
                    <a:pt x="155130" y="274320"/>
                  </a:lnTo>
                  <a:lnTo>
                    <a:pt x="150837" y="275590"/>
                  </a:lnTo>
                  <a:lnTo>
                    <a:pt x="148094" y="279400"/>
                  </a:lnTo>
                  <a:lnTo>
                    <a:pt x="144653" y="285750"/>
                  </a:lnTo>
                  <a:lnTo>
                    <a:pt x="141782" y="289560"/>
                  </a:lnTo>
                  <a:lnTo>
                    <a:pt x="140957" y="289560"/>
                  </a:lnTo>
                  <a:lnTo>
                    <a:pt x="141693" y="288290"/>
                  </a:lnTo>
                  <a:lnTo>
                    <a:pt x="136004" y="293370"/>
                  </a:lnTo>
                  <a:lnTo>
                    <a:pt x="143903" y="295910"/>
                  </a:lnTo>
                  <a:lnTo>
                    <a:pt x="137820" y="300990"/>
                  </a:lnTo>
                  <a:lnTo>
                    <a:pt x="132829" y="302260"/>
                  </a:lnTo>
                  <a:lnTo>
                    <a:pt x="137172" y="298450"/>
                  </a:lnTo>
                  <a:lnTo>
                    <a:pt x="138620" y="297180"/>
                  </a:lnTo>
                  <a:lnTo>
                    <a:pt x="136207" y="298450"/>
                  </a:lnTo>
                  <a:lnTo>
                    <a:pt x="129933" y="295910"/>
                  </a:lnTo>
                  <a:lnTo>
                    <a:pt x="131737" y="307340"/>
                  </a:lnTo>
                  <a:lnTo>
                    <a:pt x="125476" y="308610"/>
                  </a:lnTo>
                  <a:lnTo>
                    <a:pt x="125844" y="307340"/>
                  </a:lnTo>
                  <a:lnTo>
                    <a:pt x="121640" y="309880"/>
                  </a:lnTo>
                  <a:lnTo>
                    <a:pt x="122542" y="317500"/>
                  </a:lnTo>
                  <a:lnTo>
                    <a:pt x="118478" y="323850"/>
                  </a:lnTo>
                  <a:lnTo>
                    <a:pt x="118148" y="322580"/>
                  </a:lnTo>
                  <a:lnTo>
                    <a:pt x="117614" y="322580"/>
                  </a:lnTo>
                  <a:lnTo>
                    <a:pt x="118110" y="328930"/>
                  </a:lnTo>
                  <a:lnTo>
                    <a:pt x="114922" y="336550"/>
                  </a:lnTo>
                  <a:lnTo>
                    <a:pt x="113436" y="340487"/>
                  </a:lnTo>
                  <a:lnTo>
                    <a:pt x="113995" y="340360"/>
                  </a:lnTo>
                  <a:lnTo>
                    <a:pt x="111798" y="346710"/>
                  </a:lnTo>
                  <a:lnTo>
                    <a:pt x="109588" y="346710"/>
                  </a:lnTo>
                  <a:lnTo>
                    <a:pt x="106413" y="350520"/>
                  </a:lnTo>
                  <a:lnTo>
                    <a:pt x="103606" y="349250"/>
                  </a:lnTo>
                  <a:lnTo>
                    <a:pt x="106197" y="344170"/>
                  </a:lnTo>
                  <a:lnTo>
                    <a:pt x="101523" y="345440"/>
                  </a:lnTo>
                  <a:lnTo>
                    <a:pt x="102768" y="350520"/>
                  </a:lnTo>
                  <a:lnTo>
                    <a:pt x="100774" y="353060"/>
                  </a:lnTo>
                  <a:lnTo>
                    <a:pt x="99529" y="351790"/>
                  </a:lnTo>
                  <a:lnTo>
                    <a:pt x="95770" y="359410"/>
                  </a:lnTo>
                  <a:lnTo>
                    <a:pt x="99682" y="361950"/>
                  </a:lnTo>
                  <a:lnTo>
                    <a:pt x="95288" y="369570"/>
                  </a:lnTo>
                  <a:lnTo>
                    <a:pt x="96799" y="369570"/>
                  </a:lnTo>
                  <a:lnTo>
                    <a:pt x="98234" y="375920"/>
                  </a:lnTo>
                  <a:lnTo>
                    <a:pt x="92900" y="372110"/>
                  </a:lnTo>
                  <a:lnTo>
                    <a:pt x="93408" y="377190"/>
                  </a:lnTo>
                  <a:lnTo>
                    <a:pt x="89027" y="377190"/>
                  </a:lnTo>
                  <a:lnTo>
                    <a:pt x="88544" y="381000"/>
                  </a:lnTo>
                  <a:lnTo>
                    <a:pt x="87363" y="388620"/>
                  </a:lnTo>
                  <a:lnTo>
                    <a:pt x="85801" y="394970"/>
                  </a:lnTo>
                  <a:lnTo>
                    <a:pt x="84937" y="392201"/>
                  </a:lnTo>
                  <a:lnTo>
                    <a:pt x="84975" y="392430"/>
                  </a:lnTo>
                  <a:lnTo>
                    <a:pt x="84531" y="397510"/>
                  </a:lnTo>
                  <a:lnTo>
                    <a:pt x="81838" y="403860"/>
                  </a:lnTo>
                  <a:lnTo>
                    <a:pt x="77482" y="403860"/>
                  </a:lnTo>
                  <a:lnTo>
                    <a:pt x="74041" y="408940"/>
                  </a:lnTo>
                  <a:lnTo>
                    <a:pt x="70446" y="415290"/>
                  </a:lnTo>
                  <a:lnTo>
                    <a:pt x="65659" y="420370"/>
                  </a:lnTo>
                  <a:lnTo>
                    <a:pt x="63538" y="427990"/>
                  </a:lnTo>
                  <a:lnTo>
                    <a:pt x="59956" y="436880"/>
                  </a:lnTo>
                  <a:lnTo>
                    <a:pt x="55841" y="444500"/>
                  </a:lnTo>
                  <a:lnTo>
                    <a:pt x="52108" y="453390"/>
                  </a:lnTo>
                  <a:lnTo>
                    <a:pt x="59664" y="450850"/>
                  </a:lnTo>
                  <a:lnTo>
                    <a:pt x="53276" y="455460"/>
                  </a:lnTo>
                  <a:lnTo>
                    <a:pt x="53213" y="455041"/>
                  </a:lnTo>
                  <a:lnTo>
                    <a:pt x="52539" y="455993"/>
                  </a:lnTo>
                  <a:lnTo>
                    <a:pt x="50863" y="457200"/>
                  </a:lnTo>
                  <a:lnTo>
                    <a:pt x="51574" y="457352"/>
                  </a:lnTo>
                  <a:lnTo>
                    <a:pt x="49949" y="459651"/>
                  </a:lnTo>
                  <a:lnTo>
                    <a:pt x="52425" y="457517"/>
                  </a:lnTo>
                  <a:lnTo>
                    <a:pt x="53416" y="457708"/>
                  </a:lnTo>
                  <a:lnTo>
                    <a:pt x="51015" y="467436"/>
                  </a:lnTo>
                  <a:lnTo>
                    <a:pt x="55562" y="462394"/>
                  </a:lnTo>
                  <a:lnTo>
                    <a:pt x="55753" y="462178"/>
                  </a:lnTo>
                  <a:lnTo>
                    <a:pt x="54470" y="462394"/>
                  </a:lnTo>
                  <a:lnTo>
                    <a:pt x="53670" y="457758"/>
                  </a:lnTo>
                  <a:lnTo>
                    <a:pt x="57277" y="458470"/>
                  </a:lnTo>
                  <a:lnTo>
                    <a:pt x="56718" y="461010"/>
                  </a:lnTo>
                  <a:lnTo>
                    <a:pt x="56261" y="462280"/>
                  </a:lnTo>
                  <a:lnTo>
                    <a:pt x="55778" y="462280"/>
                  </a:lnTo>
                  <a:lnTo>
                    <a:pt x="49288" y="471170"/>
                  </a:lnTo>
                  <a:lnTo>
                    <a:pt x="46850" y="472440"/>
                  </a:lnTo>
                  <a:lnTo>
                    <a:pt x="48856" y="467360"/>
                  </a:lnTo>
                  <a:lnTo>
                    <a:pt x="47396" y="467360"/>
                  </a:lnTo>
                  <a:lnTo>
                    <a:pt x="44856" y="473710"/>
                  </a:lnTo>
                  <a:lnTo>
                    <a:pt x="43954" y="468630"/>
                  </a:lnTo>
                  <a:lnTo>
                    <a:pt x="40944" y="472440"/>
                  </a:lnTo>
                  <a:lnTo>
                    <a:pt x="43408" y="472440"/>
                  </a:lnTo>
                  <a:lnTo>
                    <a:pt x="43370" y="476250"/>
                  </a:lnTo>
                  <a:lnTo>
                    <a:pt x="41338" y="480060"/>
                  </a:lnTo>
                  <a:lnTo>
                    <a:pt x="45821" y="474980"/>
                  </a:lnTo>
                  <a:lnTo>
                    <a:pt x="44792" y="480060"/>
                  </a:lnTo>
                  <a:lnTo>
                    <a:pt x="39560" y="486410"/>
                  </a:lnTo>
                  <a:lnTo>
                    <a:pt x="38557" y="491490"/>
                  </a:lnTo>
                  <a:lnTo>
                    <a:pt x="37477" y="487680"/>
                  </a:lnTo>
                  <a:lnTo>
                    <a:pt x="37185" y="492760"/>
                  </a:lnTo>
                  <a:lnTo>
                    <a:pt x="32715" y="505460"/>
                  </a:lnTo>
                  <a:lnTo>
                    <a:pt x="36423" y="511810"/>
                  </a:lnTo>
                  <a:lnTo>
                    <a:pt x="35496" y="513080"/>
                  </a:lnTo>
                  <a:lnTo>
                    <a:pt x="33502" y="513080"/>
                  </a:lnTo>
                  <a:lnTo>
                    <a:pt x="33604" y="510540"/>
                  </a:lnTo>
                  <a:lnTo>
                    <a:pt x="31686" y="519430"/>
                  </a:lnTo>
                  <a:lnTo>
                    <a:pt x="31026" y="529590"/>
                  </a:lnTo>
                  <a:lnTo>
                    <a:pt x="30213" y="538480"/>
                  </a:lnTo>
                  <a:lnTo>
                    <a:pt x="27813" y="546100"/>
                  </a:lnTo>
                  <a:lnTo>
                    <a:pt x="26466" y="544830"/>
                  </a:lnTo>
                  <a:lnTo>
                    <a:pt x="26441" y="547370"/>
                  </a:lnTo>
                  <a:lnTo>
                    <a:pt x="28562" y="548640"/>
                  </a:lnTo>
                  <a:lnTo>
                    <a:pt x="27495" y="549910"/>
                  </a:lnTo>
                  <a:lnTo>
                    <a:pt x="49199" y="549910"/>
                  </a:lnTo>
                  <a:lnTo>
                    <a:pt x="49225" y="548640"/>
                  </a:lnTo>
                  <a:lnTo>
                    <a:pt x="49250" y="546100"/>
                  </a:lnTo>
                  <a:lnTo>
                    <a:pt x="47917" y="547370"/>
                  </a:lnTo>
                  <a:lnTo>
                    <a:pt x="47167" y="548640"/>
                  </a:lnTo>
                  <a:lnTo>
                    <a:pt x="46431" y="547370"/>
                  </a:lnTo>
                  <a:lnTo>
                    <a:pt x="46431" y="546100"/>
                  </a:lnTo>
                  <a:lnTo>
                    <a:pt x="48514" y="543560"/>
                  </a:lnTo>
                  <a:lnTo>
                    <a:pt x="49707" y="543560"/>
                  </a:lnTo>
                  <a:lnTo>
                    <a:pt x="49872" y="544830"/>
                  </a:lnTo>
                  <a:lnTo>
                    <a:pt x="50063" y="543560"/>
                  </a:lnTo>
                  <a:lnTo>
                    <a:pt x="51447" y="534670"/>
                  </a:lnTo>
                  <a:lnTo>
                    <a:pt x="60794" y="514350"/>
                  </a:lnTo>
                  <a:lnTo>
                    <a:pt x="60921" y="513080"/>
                  </a:lnTo>
                  <a:lnTo>
                    <a:pt x="61645" y="505460"/>
                  </a:lnTo>
                  <a:lnTo>
                    <a:pt x="61747" y="506730"/>
                  </a:lnTo>
                  <a:lnTo>
                    <a:pt x="61747" y="505460"/>
                  </a:lnTo>
                  <a:lnTo>
                    <a:pt x="61760" y="502920"/>
                  </a:lnTo>
                  <a:lnTo>
                    <a:pt x="61633" y="499110"/>
                  </a:lnTo>
                  <a:lnTo>
                    <a:pt x="61760" y="495300"/>
                  </a:lnTo>
                  <a:lnTo>
                    <a:pt x="63715" y="491490"/>
                  </a:lnTo>
                  <a:lnTo>
                    <a:pt x="62801" y="499110"/>
                  </a:lnTo>
                  <a:lnTo>
                    <a:pt x="65506" y="495300"/>
                  </a:lnTo>
                  <a:lnTo>
                    <a:pt x="66141" y="487680"/>
                  </a:lnTo>
                  <a:lnTo>
                    <a:pt x="68313" y="481330"/>
                  </a:lnTo>
                  <a:lnTo>
                    <a:pt x="70624" y="474980"/>
                  </a:lnTo>
                  <a:lnTo>
                    <a:pt x="70840" y="473710"/>
                  </a:lnTo>
                  <a:lnTo>
                    <a:pt x="71056" y="472440"/>
                  </a:lnTo>
                  <a:lnTo>
                    <a:pt x="71729" y="468630"/>
                  </a:lnTo>
                  <a:lnTo>
                    <a:pt x="77203" y="462280"/>
                  </a:lnTo>
                  <a:lnTo>
                    <a:pt x="80581" y="453390"/>
                  </a:lnTo>
                  <a:lnTo>
                    <a:pt x="81470" y="450850"/>
                  </a:lnTo>
                  <a:lnTo>
                    <a:pt x="83680" y="444500"/>
                  </a:lnTo>
                  <a:lnTo>
                    <a:pt x="88353" y="436880"/>
                  </a:lnTo>
                  <a:lnTo>
                    <a:pt x="86423" y="435610"/>
                  </a:lnTo>
                  <a:lnTo>
                    <a:pt x="85623" y="433070"/>
                  </a:lnTo>
                  <a:lnTo>
                    <a:pt x="86842" y="433070"/>
                  </a:lnTo>
                  <a:lnTo>
                    <a:pt x="86652" y="431800"/>
                  </a:lnTo>
                  <a:lnTo>
                    <a:pt x="105092" y="394970"/>
                  </a:lnTo>
                  <a:lnTo>
                    <a:pt x="114388" y="379730"/>
                  </a:lnTo>
                  <a:lnTo>
                    <a:pt x="117030" y="375920"/>
                  </a:lnTo>
                  <a:lnTo>
                    <a:pt x="118795" y="373380"/>
                  </a:lnTo>
                  <a:lnTo>
                    <a:pt x="119621" y="368300"/>
                  </a:lnTo>
                  <a:lnTo>
                    <a:pt x="118211" y="365760"/>
                  </a:lnTo>
                  <a:lnTo>
                    <a:pt x="117703" y="361950"/>
                  </a:lnTo>
                  <a:lnTo>
                    <a:pt x="121310" y="358140"/>
                  </a:lnTo>
                  <a:lnTo>
                    <a:pt x="122897" y="361950"/>
                  </a:lnTo>
                  <a:lnTo>
                    <a:pt x="123850" y="358140"/>
                  </a:lnTo>
                  <a:lnTo>
                    <a:pt x="125120" y="353060"/>
                  </a:lnTo>
                  <a:lnTo>
                    <a:pt x="126809" y="350520"/>
                  </a:lnTo>
                  <a:lnTo>
                    <a:pt x="129336" y="346710"/>
                  </a:lnTo>
                  <a:lnTo>
                    <a:pt x="132854" y="340360"/>
                  </a:lnTo>
                  <a:lnTo>
                    <a:pt x="137820" y="331470"/>
                  </a:lnTo>
                  <a:lnTo>
                    <a:pt x="142709" y="325120"/>
                  </a:lnTo>
                  <a:lnTo>
                    <a:pt x="143167" y="323850"/>
                  </a:lnTo>
                  <a:lnTo>
                    <a:pt x="145491" y="317500"/>
                  </a:lnTo>
                  <a:lnTo>
                    <a:pt x="145643" y="318770"/>
                  </a:lnTo>
                  <a:lnTo>
                    <a:pt x="146507" y="318770"/>
                  </a:lnTo>
                  <a:lnTo>
                    <a:pt x="145643" y="320040"/>
                  </a:lnTo>
                  <a:lnTo>
                    <a:pt x="149580" y="318770"/>
                  </a:lnTo>
                  <a:lnTo>
                    <a:pt x="149999" y="317500"/>
                  </a:lnTo>
                  <a:lnTo>
                    <a:pt x="152501" y="309880"/>
                  </a:lnTo>
                  <a:lnTo>
                    <a:pt x="150850" y="308610"/>
                  </a:lnTo>
                  <a:lnTo>
                    <a:pt x="152400" y="307340"/>
                  </a:lnTo>
                  <a:lnTo>
                    <a:pt x="152704" y="309880"/>
                  </a:lnTo>
                  <a:lnTo>
                    <a:pt x="154406" y="308610"/>
                  </a:lnTo>
                  <a:lnTo>
                    <a:pt x="155905" y="307340"/>
                  </a:lnTo>
                  <a:lnTo>
                    <a:pt x="157403" y="306070"/>
                  </a:lnTo>
                  <a:lnTo>
                    <a:pt x="156984" y="302260"/>
                  </a:lnTo>
                  <a:lnTo>
                    <a:pt x="156705" y="299720"/>
                  </a:lnTo>
                  <a:lnTo>
                    <a:pt x="159969" y="299720"/>
                  </a:lnTo>
                  <a:lnTo>
                    <a:pt x="165976" y="293370"/>
                  </a:lnTo>
                  <a:lnTo>
                    <a:pt x="162369" y="293370"/>
                  </a:lnTo>
                  <a:lnTo>
                    <a:pt x="167005" y="289560"/>
                  </a:lnTo>
                  <a:lnTo>
                    <a:pt x="168071" y="283210"/>
                  </a:lnTo>
                  <a:lnTo>
                    <a:pt x="172275" y="280670"/>
                  </a:lnTo>
                  <a:lnTo>
                    <a:pt x="171424" y="275590"/>
                  </a:lnTo>
                  <a:lnTo>
                    <a:pt x="179832" y="273050"/>
                  </a:lnTo>
                  <a:lnTo>
                    <a:pt x="176834" y="269240"/>
                  </a:lnTo>
                  <a:lnTo>
                    <a:pt x="180301" y="273050"/>
                  </a:lnTo>
                  <a:lnTo>
                    <a:pt x="182956" y="269240"/>
                  </a:lnTo>
                  <a:lnTo>
                    <a:pt x="186486" y="264160"/>
                  </a:lnTo>
                  <a:lnTo>
                    <a:pt x="187159" y="259080"/>
                  </a:lnTo>
                  <a:lnTo>
                    <a:pt x="187464" y="261620"/>
                  </a:lnTo>
                  <a:lnTo>
                    <a:pt x="189420" y="259080"/>
                  </a:lnTo>
                  <a:lnTo>
                    <a:pt x="190398" y="257810"/>
                  </a:lnTo>
                  <a:lnTo>
                    <a:pt x="190817" y="259664"/>
                  </a:lnTo>
                  <a:lnTo>
                    <a:pt x="190576" y="259969"/>
                  </a:lnTo>
                  <a:lnTo>
                    <a:pt x="190830" y="259702"/>
                  </a:lnTo>
                  <a:lnTo>
                    <a:pt x="190982" y="260350"/>
                  </a:lnTo>
                  <a:lnTo>
                    <a:pt x="192773" y="257810"/>
                  </a:lnTo>
                  <a:lnTo>
                    <a:pt x="193662" y="256540"/>
                  </a:lnTo>
                  <a:lnTo>
                    <a:pt x="195503" y="252730"/>
                  </a:lnTo>
                  <a:lnTo>
                    <a:pt x="193154" y="251460"/>
                  </a:lnTo>
                  <a:lnTo>
                    <a:pt x="198348" y="248920"/>
                  </a:lnTo>
                  <a:lnTo>
                    <a:pt x="201345" y="243840"/>
                  </a:lnTo>
                  <a:lnTo>
                    <a:pt x="204165" y="240030"/>
                  </a:lnTo>
                  <a:lnTo>
                    <a:pt x="208851" y="238760"/>
                  </a:lnTo>
                  <a:lnTo>
                    <a:pt x="212229" y="232410"/>
                  </a:lnTo>
                  <a:lnTo>
                    <a:pt x="215620" y="227330"/>
                  </a:lnTo>
                  <a:lnTo>
                    <a:pt x="219062" y="222250"/>
                  </a:lnTo>
                  <a:lnTo>
                    <a:pt x="222148" y="217944"/>
                  </a:lnTo>
                  <a:lnTo>
                    <a:pt x="225259" y="220980"/>
                  </a:lnTo>
                  <a:lnTo>
                    <a:pt x="229095" y="213855"/>
                  </a:lnTo>
                  <a:lnTo>
                    <a:pt x="223316" y="216319"/>
                  </a:lnTo>
                  <a:lnTo>
                    <a:pt x="226415" y="212090"/>
                  </a:lnTo>
                  <a:lnTo>
                    <a:pt x="230174" y="208280"/>
                  </a:lnTo>
                  <a:lnTo>
                    <a:pt x="231597" y="210045"/>
                  </a:lnTo>
                  <a:lnTo>
                    <a:pt x="232803" y="208280"/>
                  </a:lnTo>
                  <a:lnTo>
                    <a:pt x="236639" y="201930"/>
                  </a:lnTo>
                  <a:lnTo>
                    <a:pt x="241985" y="196850"/>
                  </a:lnTo>
                  <a:lnTo>
                    <a:pt x="244449" y="195580"/>
                  </a:lnTo>
                  <a:lnTo>
                    <a:pt x="242252" y="199390"/>
                  </a:lnTo>
                  <a:lnTo>
                    <a:pt x="242125" y="200660"/>
                  </a:lnTo>
                  <a:lnTo>
                    <a:pt x="246430" y="195580"/>
                  </a:lnTo>
                  <a:lnTo>
                    <a:pt x="247510" y="194310"/>
                  </a:lnTo>
                  <a:lnTo>
                    <a:pt x="253339" y="189230"/>
                  </a:lnTo>
                  <a:lnTo>
                    <a:pt x="258991" y="184150"/>
                  </a:lnTo>
                  <a:lnTo>
                    <a:pt x="260921" y="181610"/>
                  </a:lnTo>
                  <a:lnTo>
                    <a:pt x="262839" y="179070"/>
                  </a:lnTo>
                  <a:lnTo>
                    <a:pt x="263804" y="177800"/>
                  </a:lnTo>
                  <a:lnTo>
                    <a:pt x="259918" y="177800"/>
                  </a:lnTo>
                  <a:lnTo>
                    <a:pt x="262128" y="173990"/>
                  </a:lnTo>
                  <a:lnTo>
                    <a:pt x="265811" y="167640"/>
                  </a:lnTo>
                  <a:lnTo>
                    <a:pt x="265010" y="166370"/>
                  </a:lnTo>
                  <a:lnTo>
                    <a:pt x="266966" y="168910"/>
                  </a:lnTo>
                  <a:lnTo>
                    <a:pt x="269963" y="167640"/>
                  </a:lnTo>
                  <a:lnTo>
                    <a:pt x="272872" y="167640"/>
                  </a:lnTo>
                  <a:lnTo>
                    <a:pt x="274548" y="171450"/>
                  </a:lnTo>
                  <a:lnTo>
                    <a:pt x="275272" y="170180"/>
                  </a:lnTo>
                  <a:lnTo>
                    <a:pt x="275882" y="167640"/>
                  </a:lnTo>
                  <a:lnTo>
                    <a:pt x="274726" y="167640"/>
                  </a:lnTo>
                  <a:lnTo>
                    <a:pt x="276479" y="166370"/>
                  </a:lnTo>
                  <a:lnTo>
                    <a:pt x="277482" y="166370"/>
                  </a:lnTo>
                  <a:lnTo>
                    <a:pt x="277037" y="168910"/>
                  </a:lnTo>
                  <a:lnTo>
                    <a:pt x="279361" y="166370"/>
                  </a:lnTo>
                  <a:lnTo>
                    <a:pt x="280530" y="165100"/>
                  </a:lnTo>
                  <a:lnTo>
                    <a:pt x="281698" y="163830"/>
                  </a:lnTo>
                  <a:lnTo>
                    <a:pt x="278333" y="163830"/>
                  </a:lnTo>
                  <a:lnTo>
                    <a:pt x="283298" y="160020"/>
                  </a:lnTo>
                  <a:lnTo>
                    <a:pt x="283921" y="160020"/>
                  </a:lnTo>
                  <a:lnTo>
                    <a:pt x="283197" y="161290"/>
                  </a:lnTo>
                  <a:lnTo>
                    <a:pt x="283438" y="162560"/>
                  </a:lnTo>
                  <a:lnTo>
                    <a:pt x="284251" y="160020"/>
                  </a:lnTo>
                  <a:lnTo>
                    <a:pt x="284657" y="158750"/>
                  </a:lnTo>
                  <a:lnTo>
                    <a:pt x="285915" y="156210"/>
                  </a:lnTo>
                  <a:lnTo>
                    <a:pt x="289052" y="153670"/>
                  </a:lnTo>
                  <a:lnTo>
                    <a:pt x="290614" y="152400"/>
                  </a:lnTo>
                  <a:lnTo>
                    <a:pt x="290766" y="153670"/>
                  </a:lnTo>
                  <a:lnTo>
                    <a:pt x="291604" y="153670"/>
                  </a:lnTo>
                  <a:lnTo>
                    <a:pt x="292722" y="152400"/>
                  </a:lnTo>
                  <a:lnTo>
                    <a:pt x="294944" y="149860"/>
                  </a:lnTo>
                  <a:lnTo>
                    <a:pt x="298792" y="144780"/>
                  </a:lnTo>
                  <a:lnTo>
                    <a:pt x="303123" y="140970"/>
                  </a:lnTo>
                  <a:lnTo>
                    <a:pt x="307047" y="138430"/>
                  </a:lnTo>
                  <a:close/>
                </a:path>
                <a:path w="659130" h="1047750">
                  <a:moveTo>
                    <a:pt x="334149" y="118516"/>
                  </a:moveTo>
                  <a:lnTo>
                    <a:pt x="332867" y="119126"/>
                  </a:lnTo>
                  <a:lnTo>
                    <a:pt x="331292" y="119799"/>
                  </a:lnTo>
                  <a:lnTo>
                    <a:pt x="330339" y="120942"/>
                  </a:lnTo>
                  <a:lnTo>
                    <a:pt x="332117" y="120472"/>
                  </a:lnTo>
                  <a:lnTo>
                    <a:pt x="333248" y="119583"/>
                  </a:lnTo>
                  <a:lnTo>
                    <a:pt x="334149" y="118516"/>
                  </a:lnTo>
                  <a:close/>
                </a:path>
                <a:path w="659130" h="1047750">
                  <a:moveTo>
                    <a:pt x="348145" y="92900"/>
                  </a:moveTo>
                  <a:lnTo>
                    <a:pt x="342379" y="93980"/>
                  </a:lnTo>
                  <a:lnTo>
                    <a:pt x="341172" y="97790"/>
                  </a:lnTo>
                  <a:lnTo>
                    <a:pt x="348145" y="92900"/>
                  </a:lnTo>
                  <a:close/>
                </a:path>
                <a:path w="659130" h="1047750">
                  <a:moveTo>
                    <a:pt x="348411" y="92710"/>
                  </a:moveTo>
                  <a:lnTo>
                    <a:pt x="348145" y="92900"/>
                  </a:lnTo>
                  <a:lnTo>
                    <a:pt x="348386" y="92849"/>
                  </a:lnTo>
                  <a:lnTo>
                    <a:pt x="348411" y="92710"/>
                  </a:lnTo>
                  <a:close/>
                </a:path>
                <a:path w="659130" h="1047750">
                  <a:moveTo>
                    <a:pt x="349262" y="87312"/>
                  </a:moveTo>
                  <a:lnTo>
                    <a:pt x="345516" y="90627"/>
                  </a:lnTo>
                  <a:lnTo>
                    <a:pt x="348348" y="88290"/>
                  </a:lnTo>
                  <a:lnTo>
                    <a:pt x="349262" y="87312"/>
                  </a:lnTo>
                  <a:close/>
                </a:path>
                <a:path w="659130" h="1047750">
                  <a:moveTo>
                    <a:pt x="384517" y="91554"/>
                  </a:moveTo>
                  <a:lnTo>
                    <a:pt x="376593" y="93853"/>
                  </a:lnTo>
                  <a:lnTo>
                    <a:pt x="376580" y="93027"/>
                  </a:lnTo>
                  <a:lnTo>
                    <a:pt x="373405" y="95796"/>
                  </a:lnTo>
                  <a:lnTo>
                    <a:pt x="376656" y="95834"/>
                  </a:lnTo>
                  <a:lnTo>
                    <a:pt x="376605" y="94145"/>
                  </a:lnTo>
                  <a:lnTo>
                    <a:pt x="379882" y="95250"/>
                  </a:lnTo>
                  <a:lnTo>
                    <a:pt x="384517" y="91554"/>
                  </a:lnTo>
                  <a:close/>
                </a:path>
                <a:path w="659130" h="1047750">
                  <a:moveTo>
                    <a:pt x="384937" y="91440"/>
                  </a:moveTo>
                  <a:lnTo>
                    <a:pt x="384797" y="91338"/>
                  </a:lnTo>
                  <a:lnTo>
                    <a:pt x="384517" y="91554"/>
                  </a:lnTo>
                  <a:lnTo>
                    <a:pt x="384937" y="91440"/>
                  </a:lnTo>
                  <a:close/>
                </a:path>
                <a:path w="659130" h="1047750">
                  <a:moveTo>
                    <a:pt x="392468" y="67691"/>
                  </a:moveTo>
                  <a:lnTo>
                    <a:pt x="392137" y="66738"/>
                  </a:lnTo>
                  <a:lnTo>
                    <a:pt x="389699" y="68414"/>
                  </a:lnTo>
                  <a:lnTo>
                    <a:pt x="392468" y="67691"/>
                  </a:lnTo>
                  <a:close/>
                </a:path>
                <a:path w="659130" h="1047750">
                  <a:moveTo>
                    <a:pt x="393026" y="69278"/>
                  </a:moveTo>
                  <a:lnTo>
                    <a:pt x="392582" y="67665"/>
                  </a:lnTo>
                  <a:lnTo>
                    <a:pt x="393026" y="69278"/>
                  </a:lnTo>
                  <a:close/>
                </a:path>
                <a:path w="659130" h="1047750">
                  <a:moveTo>
                    <a:pt x="406196" y="76200"/>
                  </a:moveTo>
                  <a:lnTo>
                    <a:pt x="404266" y="77254"/>
                  </a:lnTo>
                  <a:lnTo>
                    <a:pt x="404304" y="77470"/>
                  </a:lnTo>
                  <a:lnTo>
                    <a:pt x="406196" y="76200"/>
                  </a:lnTo>
                  <a:close/>
                </a:path>
                <a:path w="659130" h="1047750">
                  <a:moveTo>
                    <a:pt x="436816" y="50355"/>
                  </a:moveTo>
                  <a:lnTo>
                    <a:pt x="433158" y="50812"/>
                  </a:lnTo>
                  <a:lnTo>
                    <a:pt x="433387" y="51943"/>
                  </a:lnTo>
                  <a:lnTo>
                    <a:pt x="435140" y="50838"/>
                  </a:lnTo>
                  <a:lnTo>
                    <a:pt x="436816" y="50355"/>
                  </a:lnTo>
                  <a:close/>
                </a:path>
                <a:path w="659130" h="1047750">
                  <a:moveTo>
                    <a:pt x="459892" y="37071"/>
                  </a:moveTo>
                  <a:lnTo>
                    <a:pt x="459663" y="36690"/>
                  </a:lnTo>
                  <a:lnTo>
                    <a:pt x="459359" y="36398"/>
                  </a:lnTo>
                  <a:lnTo>
                    <a:pt x="459117" y="36245"/>
                  </a:lnTo>
                  <a:lnTo>
                    <a:pt x="459244" y="36588"/>
                  </a:lnTo>
                  <a:lnTo>
                    <a:pt x="459536" y="36855"/>
                  </a:lnTo>
                  <a:lnTo>
                    <a:pt x="459892" y="37071"/>
                  </a:lnTo>
                  <a:close/>
                </a:path>
                <a:path w="659130" h="1047750">
                  <a:moveTo>
                    <a:pt x="460629" y="38658"/>
                  </a:moveTo>
                  <a:lnTo>
                    <a:pt x="460552" y="38100"/>
                  </a:lnTo>
                  <a:lnTo>
                    <a:pt x="459892" y="38100"/>
                  </a:lnTo>
                  <a:lnTo>
                    <a:pt x="460629" y="38658"/>
                  </a:lnTo>
                  <a:close/>
                </a:path>
                <a:path w="659130" h="1047750">
                  <a:moveTo>
                    <a:pt x="465620" y="38100"/>
                  </a:moveTo>
                  <a:lnTo>
                    <a:pt x="465264" y="38100"/>
                  </a:lnTo>
                  <a:lnTo>
                    <a:pt x="463626" y="38658"/>
                  </a:lnTo>
                  <a:lnTo>
                    <a:pt x="465366" y="38658"/>
                  </a:lnTo>
                  <a:lnTo>
                    <a:pt x="465620" y="38100"/>
                  </a:lnTo>
                  <a:close/>
                </a:path>
                <a:path w="659130" h="1047750">
                  <a:moveTo>
                    <a:pt x="470090" y="40640"/>
                  </a:moveTo>
                  <a:lnTo>
                    <a:pt x="469798" y="40347"/>
                  </a:lnTo>
                  <a:lnTo>
                    <a:pt x="469506" y="40932"/>
                  </a:lnTo>
                  <a:lnTo>
                    <a:pt x="470090" y="40640"/>
                  </a:lnTo>
                  <a:close/>
                </a:path>
                <a:path w="659130" h="1047750">
                  <a:moveTo>
                    <a:pt x="470928" y="38100"/>
                  </a:moveTo>
                  <a:lnTo>
                    <a:pt x="468083" y="38100"/>
                  </a:lnTo>
                  <a:lnTo>
                    <a:pt x="467537" y="38100"/>
                  </a:lnTo>
                  <a:lnTo>
                    <a:pt x="465620" y="38100"/>
                  </a:lnTo>
                  <a:lnTo>
                    <a:pt x="467474" y="39370"/>
                  </a:lnTo>
                  <a:lnTo>
                    <a:pt x="467906" y="38455"/>
                  </a:lnTo>
                  <a:lnTo>
                    <a:pt x="469798" y="40347"/>
                  </a:lnTo>
                  <a:lnTo>
                    <a:pt x="470928" y="38100"/>
                  </a:lnTo>
                  <a:close/>
                </a:path>
                <a:path w="659130" h="1047750">
                  <a:moveTo>
                    <a:pt x="472122" y="39370"/>
                  </a:moveTo>
                  <a:lnTo>
                    <a:pt x="470522" y="40640"/>
                  </a:lnTo>
                  <a:lnTo>
                    <a:pt x="470877" y="41427"/>
                  </a:lnTo>
                  <a:lnTo>
                    <a:pt x="471601" y="40640"/>
                  </a:lnTo>
                  <a:lnTo>
                    <a:pt x="472122" y="39370"/>
                  </a:lnTo>
                  <a:close/>
                </a:path>
                <a:path w="659130" h="1047750">
                  <a:moveTo>
                    <a:pt x="491769" y="24536"/>
                  </a:moveTo>
                  <a:lnTo>
                    <a:pt x="490334" y="26492"/>
                  </a:lnTo>
                  <a:lnTo>
                    <a:pt x="491363" y="26149"/>
                  </a:lnTo>
                  <a:lnTo>
                    <a:pt x="491528" y="25679"/>
                  </a:lnTo>
                  <a:lnTo>
                    <a:pt x="491667" y="25120"/>
                  </a:lnTo>
                  <a:lnTo>
                    <a:pt x="491769" y="24536"/>
                  </a:lnTo>
                  <a:close/>
                </a:path>
                <a:path w="659130" h="1047750">
                  <a:moveTo>
                    <a:pt x="501370" y="37731"/>
                  </a:moveTo>
                  <a:lnTo>
                    <a:pt x="501256" y="37553"/>
                  </a:lnTo>
                  <a:lnTo>
                    <a:pt x="500849" y="37426"/>
                  </a:lnTo>
                  <a:lnTo>
                    <a:pt x="500354" y="37274"/>
                  </a:lnTo>
                  <a:lnTo>
                    <a:pt x="500545" y="37490"/>
                  </a:lnTo>
                  <a:lnTo>
                    <a:pt x="500849" y="37668"/>
                  </a:lnTo>
                  <a:lnTo>
                    <a:pt x="501370" y="37731"/>
                  </a:lnTo>
                  <a:close/>
                </a:path>
                <a:path w="659130" h="1047750">
                  <a:moveTo>
                    <a:pt x="516343" y="30480"/>
                  </a:moveTo>
                  <a:lnTo>
                    <a:pt x="511962" y="30480"/>
                  </a:lnTo>
                  <a:lnTo>
                    <a:pt x="512457" y="33020"/>
                  </a:lnTo>
                  <a:lnTo>
                    <a:pt x="516343" y="30480"/>
                  </a:lnTo>
                  <a:close/>
                </a:path>
                <a:path w="659130" h="1047750">
                  <a:moveTo>
                    <a:pt x="516369" y="30480"/>
                  </a:moveTo>
                  <a:close/>
                </a:path>
                <a:path w="659130" h="1047750">
                  <a:moveTo>
                    <a:pt x="534225" y="14668"/>
                  </a:moveTo>
                  <a:lnTo>
                    <a:pt x="534085" y="14122"/>
                  </a:lnTo>
                  <a:lnTo>
                    <a:pt x="533793" y="13512"/>
                  </a:lnTo>
                  <a:lnTo>
                    <a:pt x="533222" y="12776"/>
                  </a:lnTo>
                  <a:lnTo>
                    <a:pt x="532206" y="12915"/>
                  </a:lnTo>
                  <a:lnTo>
                    <a:pt x="532650" y="15849"/>
                  </a:lnTo>
                  <a:lnTo>
                    <a:pt x="532612" y="17195"/>
                  </a:lnTo>
                  <a:lnTo>
                    <a:pt x="532853" y="15887"/>
                  </a:lnTo>
                  <a:lnTo>
                    <a:pt x="533425" y="15125"/>
                  </a:lnTo>
                  <a:lnTo>
                    <a:pt x="534225" y="14668"/>
                  </a:lnTo>
                  <a:close/>
                </a:path>
                <a:path w="659130" h="1047750">
                  <a:moveTo>
                    <a:pt x="543763" y="10858"/>
                  </a:moveTo>
                  <a:lnTo>
                    <a:pt x="539762" y="10795"/>
                  </a:lnTo>
                  <a:lnTo>
                    <a:pt x="539800" y="10109"/>
                  </a:lnTo>
                  <a:lnTo>
                    <a:pt x="537260" y="12166"/>
                  </a:lnTo>
                  <a:lnTo>
                    <a:pt x="540232" y="12382"/>
                  </a:lnTo>
                  <a:lnTo>
                    <a:pt x="543763" y="10858"/>
                  </a:lnTo>
                  <a:close/>
                </a:path>
                <a:path w="659130" h="1047750">
                  <a:moveTo>
                    <a:pt x="551116" y="13970"/>
                  </a:moveTo>
                  <a:lnTo>
                    <a:pt x="546684" y="12700"/>
                  </a:lnTo>
                  <a:lnTo>
                    <a:pt x="551116" y="13970"/>
                  </a:lnTo>
                  <a:close/>
                </a:path>
                <a:path w="659130" h="1047750">
                  <a:moveTo>
                    <a:pt x="561187" y="12700"/>
                  </a:moveTo>
                  <a:lnTo>
                    <a:pt x="557161" y="13538"/>
                  </a:lnTo>
                  <a:lnTo>
                    <a:pt x="557644" y="14630"/>
                  </a:lnTo>
                  <a:lnTo>
                    <a:pt x="561187" y="12700"/>
                  </a:lnTo>
                  <a:close/>
                </a:path>
                <a:path w="659130" h="1047750">
                  <a:moveTo>
                    <a:pt x="563575" y="21590"/>
                  </a:moveTo>
                  <a:lnTo>
                    <a:pt x="562051" y="22860"/>
                  </a:lnTo>
                  <a:lnTo>
                    <a:pt x="563524" y="22860"/>
                  </a:lnTo>
                  <a:lnTo>
                    <a:pt x="563575" y="21590"/>
                  </a:lnTo>
                  <a:close/>
                </a:path>
                <a:path w="659130" h="1047750">
                  <a:moveTo>
                    <a:pt x="567436" y="22860"/>
                  </a:moveTo>
                  <a:lnTo>
                    <a:pt x="563524" y="22860"/>
                  </a:lnTo>
                  <a:lnTo>
                    <a:pt x="563435" y="25400"/>
                  </a:lnTo>
                  <a:lnTo>
                    <a:pt x="567436" y="22860"/>
                  </a:lnTo>
                  <a:close/>
                </a:path>
                <a:path w="659130" h="1047750">
                  <a:moveTo>
                    <a:pt x="568921" y="8140"/>
                  </a:moveTo>
                  <a:lnTo>
                    <a:pt x="565569" y="6134"/>
                  </a:lnTo>
                  <a:lnTo>
                    <a:pt x="568642" y="5181"/>
                  </a:lnTo>
                  <a:lnTo>
                    <a:pt x="564883" y="4940"/>
                  </a:lnTo>
                  <a:lnTo>
                    <a:pt x="565137" y="5892"/>
                  </a:lnTo>
                  <a:lnTo>
                    <a:pt x="565442" y="7404"/>
                  </a:lnTo>
                  <a:lnTo>
                    <a:pt x="561860" y="8801"/>
                  </a:lnTo>
                  <a:lnTo>
                    <a:pt x="568921" y="8140"/>
                  </a:lnTo>
                  <a:close/>
                </a:path>
                <a:path w="659130" h="1047750">
                  <a:moveTo>
                    <a:pt x="604977" y="15786"/>
                  </a:moveTo>
                  <a:lnTo>
                    <a:pt x="603313" y="14782"/>
                  </a:lnTo>
                  <a:lnTo>
                    <a:pt x="600049" y="12776"/>
                  </a:lnTo>
                  <a:lnTo>
                    <a:pt x="598525" y="14846"/>
                  </a:lnTo>
                  <a:lnTo>
                    <a:pt x="600506" y="14782"/>
                  </a:lnTo>
                  <a:lnTo>
                    <a:pt x="603758" y="16306"/>
                  </a:lnTo>
                  <a:lnTo>
                    <a:pt x="604977" y="15786"/>
                  </a:lnTo>
                  <a:close/>
                </a:path>
                <a:path w="659130" h="1047750">
                  <a:moveTo>
                    <a:pt x="605840" y="15417"/>
                  </a:moveTo>
                  <a:lnTo>
                    <a:pt x="604977" y="15786"/>
                  </a:lnTo>
                  <a:lnTo>
                    <a:pt x="605459" y="16090"/>
                  </a:lnTo>
                  <a:lnTo>
                    <a:pt x="605840" y="15417"/>
                  </a:lnTo>
                  <a:close/>
                </a:path>
                <a:path w="659130" h="1047750">
                  <a:moveTo>
                    <a:pt x="606475" y="14312"/>
                  </a:moveTo>
                  <a:lnTo>
                    <a:pt x="605840" y="15417"/>
                  </a:lnTo>
                  <a:lnTo>
                    <a:pt x="606361" y="15201"/>
                  </a:lnTo>
                  <a:lnTo>
                    <a:pt x="606475" y="14312"/>
                  </a:lnTo>
                  <a:close/>
                </a:path>
                <a:path w="659130" h="1047750">
                  <a:moveTo>
                    <a:pt x="606653" y="13716"/>
                  </a:moveTo>
                  <a:lnTo>
                    <a:pt x="606602" y="13208"/>
                  </a:lnTo>
                  <a:lnTo>
                    <a:pt x="606463" y="14312"/>
                  </a:lnTo>
                  <a:lnTo>
                    <a:pt x="606602" y="14058"/>
                  </a:lnTo>
                  <a:lnTo>
                    <a:pt x="606653" y="13716"/>
                  </a:lnTo>
                  <a:close/>
                </a:path>
                <a:path w="659130" h="1047750">
                  <a:moveTo>
                    <a:pt x="614324" y="12649"/>
                  </a:moveTo>
                  <a:lnTo>
                    <a:pt x="613740" y="12788"/>
                  </a:lnTo>
                  <a:lnTo>
                    <a:pt x="613156" y="12903"/>
                  </a:lnTo>
                  <a:lnTo>
                    <a:pt x="612559" y="12979"/>
                  </a:lnTo>
                  <a:lnTo>
                    <a:pt x="613371" y="12928"/>
                  </a:lnTo>
                  <a:lnTo>
                    <a:pt x="613930" y="12839"/>
                  </a:lnTo>
                  <a:lnTo>
                    <a:pt x="614324" y="12649"/>
                  </a:lnTo>
                  <a:close/>
                </a:path>
                <a:path w="659130" h="1047750">
                  <a:moveTo>
                    <a:pt x="615581" y="11849"/>
                  </a:moveTo>
                  <a:lnTo>
                    <a:pt x="615530" y="11430"/>
                  </a:lnTo>
                  <a:lnTo>
                    <a:pt x="615238" y="11214"/>
                  </a:lnTo>
                  <a:lnTo>
                    <a:pt x="615124" y="11988"/>
                  </a:lnTo>
                  <a:lnTo>
                    <a:pt x="614870" y="12407"/>
                  </a:lnTo>
                  <a:lnTo>
                    <a:pt x="614324" y="12649"/>
                  </a:lnTo>
                  <a:lnTo>
                    <a:pt x="615530" y="12293"/>
                  </a:lnTo>
                  <a:lnTo>
                    <a:pt x="615581" y="11849"/>
                  </a:lnTo>
                  <a:close/>
                </a:path>
                <a:path w="659130" h="1047750">
                  <a:moveTo>
                    <a:pt x="616953" y="10160"/>
                  </a:moveTo>
                  <a:lnTo>
                    <a:pt x="616254" y="8420"/>
                  </a:lnTo>
                  <a:lnTo>
                    <a:pt x="614248" y="8890"/>
                  </a:lnTo>
                  <a:lnTo>
                    <a:pt x="614667" y="7620"/>
                  </a:lnTo>
                  <a:lnTo>
                    <a:pt x="612444" y="7620"/>
                  </a:lnTo>
                  <a:lnTo>
                    <a:pt x="614667" y="7607"/>
                  </a:lnTo>
                  <a:lnTo>
                    <a:pt x="615899" y="3810"/>
                  </a:lnTo>
                  <a:lnTo>
                    <a:pt x="610819" y="7620"/>
                  </a:lnTo>
                  <a:lnTo>
                    <a:pt x="609434" y="7607"/>
                  </a:lnTo>
                  <a:lnTo>
                    <a:pt x="608241" y="5080"/>
                  </a:lnTo>
                  <a:lnTo>
                    <a:pt x="610857" y="3810"/>
                  </a:lnTo>
                  <a:lnTo>
                    <a:pt x="606590" y="2540"/>
                  </a:lnTo>
                  <a:lnTo>
                    <a:pt x="607606" y="6350"/>
                  </a:lnTo>
                  <a:lnTo>
                    <a:pt x="605726" y="5080"/>
                  </a:lnTo>
                  <a:lnTo>
                    <a:pt x="603846" y="3810"/>
                  </a:lnTo>
                  <a:lnTo>
                    <a:pt x="600214" y="5080"/>
                  </a:lnTo>
                  <a:lnTo>
                    <a:pt x="600811" y="3810"/>
                  </a:lnTo>
                  <a:lnTo>
                    <a:pt x="599059" y="2540"/>
                  </a:lnTo>
                  <a:lnTo>
                    <a:pt x="601535" y="2540"/>
                  </a:lnTo>
                  <a:lnTo>
                    <a:pt x="594131" y="1270"/>
                  </a:lnTo>
                  <a:lnTo>
                    <a:pt x="590918" y="7620"/>
                  </a:lnTo>
                  <a:lnTo>
                    <a:pt x="587705" y="5080"/>
                  </a:lnTo>
                  <a:lnTo>
                    <a:pt x="588238" y="3810"/>
                  </a:lnTo>
                  <a:lnTo>
                    <a:pt x="584149" y="6350"/>
                  </a:lnTo>
                  <a:lnTo>
                    <a:pt x="583768" y="7607"/>
                  </a:lnTo>
                  <a:lnTo>
                    <a:pt x="583933" y="10160"/>
                  </a:lnTo>
                  <a:lnTo>
                    <a:pt x="581482" y="12700"/>
                  </a:lnTo>
                  <a:lnTo>
                    <a:pt x="575106" y="6350"/>
                  </a:lnTo>
                  <a:lnTo>
                    <a:pt x="574814" y="8890"/>
                  </a:lnTo>
                  <a:lnTo>
                    <a:pt x="571830" y="10160"/>
                  </a:lnTo>
                  <a:lnTo>
                    <a:pt x="571919" y="8890"/>
                  </a:lnTo>
                  <a:lnTo>
                    <a:pt x="568718" y="11430"/>
                  </a:lnTo>
                  <a:lnTo>
                    <a:pt x="572833" y="10160"/>
                  </a:lnTo>
                  <a:lnTo>
                    <a:pt x="571144" y="12700"/>
                  </a:lnTo>
                  <a:lnTo>
                    <a:pt x="565797" y="10160"/>
                  </a:lnTo>
                  <a:lnTo>
                    <a:pt x="558457" y="16510"/>
                  </a:lnTo>
                  <a:lnTo>
                    <a:pt x="557911" y="15240"/>
                  </a:lnTo>
                  <a:lnTo>
                    <a:pt x="557644" y="14630"/>
                  </a:lnTo>
                  <a:lnTo>
                    <a:pt x="556526" y="15240"/>
                  </a:lnTo>
                  <a:lnTo>
                    <a:pt x="555853" y="13970"/>
                  </a:lnTo>
                  <a:lnTo>
                    <a:pt x="555777" y="13817"/>
                  </a:lnTo>
                  <a:lnTo>
                    <a:pt x="557161" y="13538"/>
                  </a:lnTo>
                  <a:lnTo>
                    <a:pt x="556234" y="11430"/>
                  </a:lnTo>
                  <a:lnTo>
                    <a:pt x="555447" y="13195"/>
                  </a:lnTo>
                  <a:lnTo>
                    <a:pt x="553821" y="10160"/>
                  </a:lnTo>
                  <a:lnTo>
                    <a:pt x="550900" y="17780"/>
                  </a:lnTo>
                  <a:lnTo>
                    <a:pt x="546061" y="16510"/>
                  </a:lnTo>
                  <a:lnTo>
                    <a:pt x="546658" y="12814"/>
                  </a:lnTo>
                  <a:lnTo>
                    <a:pt x="546214" y="12700"/>
                  </a:lnTo>
                  <a:lnTo>
                    <a:pt x="544817" y="17780"/>
                  </a:lnTo>
                  <a:lnTo>
                    <a:pt x="537629" y="13970"/>
                  </a:lnTo>
                  <a:lnTo>
                    <a:pt x="534225" y="15240"/>
                  </a:lnTo>
                  <a:lnTo>
                    <a:pt x="535051" y="19050"/>
                  </a:lnTo>
                  <a:lnTo>
                    <a:pt x="526808" y="19050"/>
                  </a:lnTo>
                  <a:lnTo>
                    <a:pt x="521106" y="21590"/>
                  </a:lnTo>
                  <a:lnTo>
                    <a:pt x="521093" y="20320"/>
                  </a:lnTo>
                  <a:lnTo>
                    <a:pt x="503237" y="24130"/>
                  </a:lnTo>
                  <a:lnTo>
                    <a:pt x="503301" y="26670"/>
                  </a:lnTo>
                  <a:lnTo>
                    <a:pt x="497370" y="27940"/>
                  </a:lnTo>
                  <a:lnTo>
                    <a:pt x="493471" y="30480"/>
                  </a:lnTo>
                  <a:lnTo>
                    <a:pt x="492899" y="27940"/>
                  </a:lnTo>
                  <a:lnTo>
                    <a:pt x="493344" y="26670"/>
                  </a:lnTo>
                  <a:lnTo>
                    <a:pt x="495287" y="25400"/>
                  </a:lnTo>
                  <a:lnTo>
                    <a:pt x="491363" y="26670"/>
                  </a:lnTo>
                  <a:lnTo>
                    <a:pt x="490829" y="27940"/>
                  </a:lnTo>
                  <a:lnTo>
                    <a:pt x="489813" y="29210"/>
                  </a:lnTo>
                  <a:lnTo>
                    <a:pt x="487426" y="30480"/>
                  </a:lnTo>
                  <a:lnTo>
                    <a:pt x="487464" y="27940"/>
                  </a:lnTo>
                  <a:lnTo>
                    <a:pt x="482244" y="29210"/>
                  </a:lnTo>
                  <a:lnTo>
                    <a:pt x="478091" y="34290"/>
                  </a:lnTo>
                  <a:lnTo>
                    <a:pt x="470877" y="35560"/>
                  </a:lnTo>
                  <a:lnTo>
                    <a:pt x="471462" y="38100"/>
                  </a:lnTo>
                  <a:lnTo>
                    <a:pt x="478688" y="40640"/>
                  </a:lnTo>
                  <a:lnTo>
                    <a:pt x="472427" y="44450"/>
                  </a:lnTo>
                  <a:lnTo>
                    <a:pt x="471652" y="43180"/>
                  </a:lnTo>
                  <a:lnTo>
                    <a:pt x="471093" y="41910"/>
                  </a:lnTo>
                  <a:lnTo>
                    <a:pt x="470877" y="41427"/>
                  </a:lnTo>
                  <a:lnTo>
                    <a:pt x="470446" y="41910"/>
                  </a:lnTo>
                  <a:lnTo>
                    <a:pt x="469023" y="41910"/>
                  </a:lnTo>
                  <a:lnTo>
                    <a:pt x="469506" y="40932"/>
                  </a:lnTo>
                  <a:lnTo>
                    <a:pt x="467614" y="41910"/>
                  </a:lnTo>
                  <a:lnTo>
                    <a:pt x="467271" y="40640"/>
                  </a:lnTo>
                  <a:lnTo>
                    <a:pt x="466928" y="39370"/>
                  </a:lnTo>
                  <a:lnTo>
                    <a:pt x="465315" y="40640"/>
                  </a:lnTo>
                  <a:lnTo>
                    <a:pt x="465061" y="39370"/>
                  </a:lnTo>
                  <a:lnTo>
                    <a:pt x="461543" y="39370"/>
                  </a:lnTo>
                  <a:lnTo>
                    <a:pt x="460730" y="39370"/>
                  </a:lnTo>
                  <a:lnTo>
                    <a:pt x="460921" y="40640"/>
                  </a:lnTo>
                  <a:lnTo>
                    <a:pt x="459028" y="41910"/>
                  </a:lnTo>
                  <a:lnTo>
                    <a:pt x="453961" y="43180"/>
                  </a:lnTo>
                  <a:lnTo>
                    <a:pt x="456349" y="39370"/>
                  </a:lnTo>
                  <a:lnTo>
                    <a:pt x="452958" y="39370"/>
                  </a:lnTo>
                  <a:lnTo>
                    <a:pt x="452259" y="41910"/>
                  </a:lnTo>
                  <a:lnTo>
                    <a:pt x="448411" y="41910"/>
                  </a:lnTo>
                  <a:lnTo>
                    <a:pt x="449516" y="44450"/>
                  </a:lnTo>
                  <a:lnTo>
                    <a:pt x="447167" y="44450"/>
                  </a:lnTo>
                  <a:lnTo>
                    <a:pt x="446265" y="43180"/>
                  </a:lnTo>
                  <a:lnTo>
                    <a:pt x="444144" y="45720"/>
                  </a:lnTo>
                  <a:lnTo>
                    <a:pt x="434263" y="49530"/>
                  </a:lnTo>
                  <a:lnTo>
                    <a:pt x="436905" y="50330"/>
                  </a:lnTo>
                  <a:lnTo>
                    <a:pt x="438492" y="50800"/>
                  </a:lnTo>
                  <a:lnTo>
                    <a:pt x="438899" y="50800"/>
                  </a:lnTo>
                  <a:lnTo>
                    <a:pt x="432841" y="54610"/>
                  </a:lnTo>
                  <a:lnTo>
                    <a:pt x="419074" y="59690"/>
                  </a:lnTo>
                  <a:lnTo>
                    <a:pt x="412673" y="62230"/>
                  </a:lnTo>
                  <a:lnTo>
                    <a:pt x="412242" y="60960"/>
                  </a:lnTo>
                  <a:lnTo>
                    <a:pt x="407860" y="64770"/>
                  </a:lnTo>
                  <a:lnTo>
                    <a:pt x="401624" y="67310"/>
                  </a:lnTo>
                  <a:lnTo>
                    <a:pt x="399148" y="71120"/>
                  </a:lnTo>
                  <a:lnTo>
                    <a:pt x="397687" y="72390"/>
                  </a:lnTo>
                  <a:lnTo>
                    <a:pt x="394868" y="71120"/>
                  </a:lnTo>
                  <a:lnTo>
                    <a:pt x="394919" y="69850"/>
                  </a:lnTo>
                  <a:lnTo>
                    <a:pt x="391528" y="72390"/>
                  </a:lnTo>
                  <a:lnTo>
                    <a:pt x="391655" y="73660"/>
                  </a:lnTo>
                  <a:lnTo>
                    <a:pt x="385432" y="74930"/>
                  </a:lnTo>
                  <a:lnTo>
                    <a:pt x="386626" y="73367"/>
                  </a:lnTo>
                  <a:lnTo>
                    <a:pt x="388670" y="72390"/>
                  </a:lnTo>
                  <a:lnTo>
                    <a:pt x="387083" y="72771"/>
                  </a:lnTo>
                  <a:lnTo>
                    <a:pt x="388353" y="71120"/>
                  </a:lnTo>
                  <a:lnTo>
                    <a:pt x="385787" y="73075"/>
                  </a:lnTo>
                  <a:lnTo>
                    <a:pt x="383413" y="73660"/>
                  </a:lnTo>
                  <a:lnTo>
                    <a:pt x="381406" y="72390"/>
                  </a:lnTo>
                  <a:lnTo>
                    <a:pt x="377634" y="78740"/>
                  </a:lnTo>
                  <a:lnTo>
                    <a:pt x="378104" y="74930"/>
                  </a:lnTo>
                  <a:lnTo>
                    <a:pt x="372440" y="77470"/>
                  </a:lnTo>
                  <a:lnTo>
                    <a:pt x="370560" y="80010"/>
                  </a:lnTo>
                  <a:lnTo>
                    <a:pt x="374827" y="78740"/>
                  </a:lnTo>
                  <a:lnTo>
                    <a:pt x="372465" y="81280"/>
                  </a:lnTo>
                  <a:lnTo>
                    <a:pt x="367766" y="82550"/>
                  </a:lnTo>
                  <a:lnTo>
                    <a:pt x="367258" y="80010"/>
                  </a:lnTo>
                  <a:lnTo>
                    <a:pt x="359879" y="82550"/>
                  </a:lnTo>
                  <a:lnTo>
                    <a:pt x="354431" y="87630"/>
                  </a:lnTo>
                  <a:lnTo>
                    <a:pt x="349173" y="92710"/>
                  </a:lnTo>
                  <a:lnTo>
                    <a:pt x="348386" y="92849"/>
                  </a:lnTo>
                  <a:lnTo>
                    <a:pt x="347687" y="96520"/>
                  </a:lnTo>
                  <a:lnTo>
                    <a:pt x="343115" y="99060"/>
                  </a:lnTo>
                  <a:lnTo>
                    <a:pt x="335915" y="97790"/>
                  </a:lnTo>
                  <a:lnTo>
                    <a:pt x="334518" y="97790"/>
                  </a:lnTo>
                  <a:lnTo>
                    <a:pt x="327494" y="100330"/>
                  </a:lnTo>
                  <a:lnTo>
                    <a:pt x="331749" y="106680"/>
                  </a:lnTo>
                  <a:lnTo>
                    <a:pt x="324802" y="109220"/>
                  </a:lnTo>
                  <a:lnTo>
                    <a:pt x="326275" y="109220"/>
                  </a:lnTo>
                  <a:lnTo>
                    <a:pt x="328853" y="111760"/>
                  </a:lnTo>
                  <a:lnTo>
                    <a:pt x="324904" y="115570"/>
                  </a:lnTo>
                  <a:lnTo>
                    <a:pt x="320357" y="118110"/>
                  </a:lnTo>
                  <a:lnTo>
                    <a:pt x="316649" y="115570"/>
                  </a:lnTo>
                  <a:lnTo>
                    <a:pt x="317373" y="114300"/>
                  </a:lnTo>
                  <a:lnTo>
                    <a:pt x="318833" y="111760"/>
                  </a:lnTo>
                  <a:lnTo>
                    <a:pt x="320357" y="111760"/>
                  </a:lnTo>
                  <a:lnTo>
                    <a:pt x="320065" y="112077"/>
                  </a:lnTo>
                  <a:lnTo>
                    <a:pt x="319544" y="112661"/>
                  </a:lnTo>
                  <a:lnTo>
                    <a:pt x="319900" y="112801"/>
                  </a:lnTo>
                  <a:lnTo>
                    <a:pt x="320700" y="112166"/>
                  </a:lnTo>
                  <a:lnTo>
                    <a:pt x="320865" y="111658"/>
                  </a:lnTo>
                  <a:lnTo>
                    <a:pt x="321881" y="110490"/>
                  </a:lnTo>
                  <a:lnTo>
                    <a:pt x="323430" y="109220"/>
                  </a:lnTo>
                  <a:lnTo>
                    <a:pt x="320941" y="109220"/>
                  </a:lnTo>
                  <a:lnTo>
                    <a:pt x="321081" y="110490"/>
                  </a:lnTo>
                  <a:lnTo>
                    <a:pt x="318160" y="110490"/>
                  </a:lnTo>
                  <a:lnTo>
                    <a:pt x="312750" y="115239"/>
                  </a:lnTo>
                  <a:lnTo>
                    <a:pt x="312381" y="115379"/>
                  </a:lnTo>
                  <a:lnTo>
                    <a:pt x="312610" y="111760"/>
                  </a:lnTo>
                  <a:lnTo>
                    <a:pt x="310108" y="115570"/>
                  </a:lnTo>
                  <a:lnTo>
                    <a:pt x="311899" y="115570"/>
                  </a:lnTo>
                  <a:lnTo>
                    <a:pt x="308711" y="116840"/>
                  </a:lnTo>
                  <a:lnTo>
                    <a:pt x="306692" y="119380"/>
                  </a:lnTo>
                  <a:lnTo>
                    <a:pt x="300431" y="123190"/>
                  </a:lnTo>
                  <a:lnTo>
                    <a:pt x="303390" y="123190"/>
                  </a:lnTo>
                  <a:lnTo>
                    <a:pt x="302501" y="124460"/>
                  </a:lnTo>
                  <a:lnTo>
                    <a:pt x="293471" y="128270"/>
                  </a:lnTo>
                  <a:lnTo>
                    <a:pt x="300329" y="128270"/>
                  </a:lnTo>
                  <a:lnTo>
                    <a:pt x="295148" y="133350"/>
                  </a:lnTo>
                  <a:lnTo>
                    <a:pt x="290906" y="133350"/>
                  </a:lnTo>
                  <a:lnTo>
                    <a:pt x="293560" y="128270"/>
                  </a:lnTo>
                  <a:lnTo>
                    <a:pt x="288988" y="133350"/>
                  </a:lnTo>
                  <a:lnTo>
                    <a:pt x="284810" y="135890"/>
                  </a:lnTo>
                  <a:lnTo>
                    <a:pt x="287007" y="129540"/>
                  </a:lnTo>
                  <a:lnTo>
                    <a:pt x="283387" y="135890"/>
                  </a:lnTo>
                  <a:lnTo>
                    <a:pt x="276872" y="135890"/>
                  </a:lnTo>
                  <a:lnTo>
                    <a:pt x="275209" y="137236"/>
                  </a:lnTo>
                  <a:lnTo>
                    <a:pt x="308876" y="137236"/>
                  </a:lnTo>
                  <a:lnTo>
                    <a:pt x="309003" y="137160"/>
                  </a:lnTo>
                  <a:lnTo>
                    <a:pt x="309245" y="142240"/>
                  </a:lnTo>
                  <a:lnTo>
                    <a:pt x="311975" y="137160"/>
                  </a:lnTo>
                  <a:lnTo>
                    <a:pt x="312661" y="135890"/>
                  </a:lnTo>
                  <a:lnTo>
                    <a:pt x="315379" y="138430"/>
                  </a:lnTo>
                  <a:lnTo>
                    <a:pt x="319074" y="134620"/>
                  </a:lnTo>
                  <a:lnTo>
                    <a:pt x="316217" y="134620"/>
                  </a:lnTo>
                  <a:lnTo>
                    <a:pt x="318160" y="133350"/>
                  </a:lnTo>
                  <a:lnTo>
                    <a:pt x="320103" y="132080"/>
                  </a:lnTo>
                  <a:lnTo>
                    <a:pt x="321843" y="127000"/>
                  </a:lnTo>
                  <a:lnTo>
                    <a:pt x="325958" y="125730"/>
                  </a:lnTo>
                  <a:lnTo>
                    <a:pt x="325247" y="127000"/>
                  </a:lnTo>
                  <a:lnTo>
                    <a:pt x="324624" y="127000"/>
                  </a:lnTo>
                  <a:lnTo>
                    <a:pt x="323964" y="128270"/>
                  </a:lnTo>
                  <a:lnTo>
                    <a:pt x="326186" y="127000"/>
                  </a:lnTo>
                  <a:lnTo>
                    <a:pt x="327406" y="125730"/>
                  </a:lnTo>
                  <a:lnTo>
                    <a:pt x="328625" y="124460"/>
                  </a:lnTo>
                  <a:lnTo>
                    <a:pt x="330949" y="123190"/>
                  </a:lnTo>
                  <a:lnTo>
                    <a:pt x="325882" y="124460"/>
                  </a:lnTo>
                  <a:lnTo>
                    <a:pt x="328790" y="120650"/>
                  </a:lnTo>
                  <a:lnTo>
                    <a:pt x="322656" y="120650"/>
                  </a:lnTo>
                  <a:lnTo>
                    <a:pt x="328612" y="118110"/>
                  </a:lnTo>
                  <a:lnTo>
                    <a:pt x="327761" y="119380"/>
                  </a:lnTo>
                  <a:lnTo>
                    <a:pt x="332663" y="115570"/>
                  </a:lnTo>
                  <a:lnTo>
                    <a:pt x="335457" y="116624"/>
                  </a:lnTo>
                  <a:lnTo>
                    <a:pt x="334886" y="117640"/>
                  </a:lnTo>
                  <a:lnTo>
                    <a:pt x="334149" y="118516"/>
                  </a:lnTo>
                  <a:lnTo>
                    <a:pt x="335749" y="117754"/>
                  </a:lnTo>
                  <a:lnTo>
                    <a:pt x="336892" y="117081"/>
                  </a:lnTo>
                  <a:lnTo>
                    <a:pt x="336346" y="116205"/>
                  </a:lnTo>
                  <a:lnTo>
                    <a:pt x="336677" y="115570"/>
                  </a:lnTo>
                  <a:lnTo>
                    <a:pt x="338658" y="111760"/>
                  </a:lnTo>
                  <a:lnTo>
                    <a:pt x="342150" y="110490"/>
                  </a:lnTo>
                  <a:lnTo>
                    <a:pt x="343573" y="110490"/>
                  </a:lnTo>
                  <a:lnTo>
                    <a:pt x="343865" y="114300"/>
                  </a:lnTo>
                  <a:lnTo>
                    <a:pt x="344817" y="114300"/>
                  </a:lnTo>
                  <a:lnTo>
                    <a:pt x="345008" y="110490"/>
                  </a:lnTo>
                  <a:lnTo>
                    <a:pt x="353644" y="107950"/>
                  </a:lnTo>
                  <a:lnTo>
                    <a:pt x="354101" y="104597"/>
                  </a:lnTo>
                  <a:lnTo>
                    <a:pt x="354939" y="106680"/>
                  </a:lnTo>
                  <a:lnTo>
                    <a:pt x="355447" y="106680"/>
                  </a:lnTo>
                  <a:lnTo>
                    <a:pt x="355752" y="102870"/>
                  </a:lnTo>
                  <a:lnTo>
                    <a:pt x="358597" y="102870"/>
                  </a:lnTo>
                  <a:lnTo>
                    <a:pt x="359130" y="104140"/>
                  </a:lnTo>
                  <a:lnTo>
                    <a:pt x="362127" y="102870"/>
                  </a:lnTo>
                  <a:lnTo>
                    <a:pt x="365125" y="101600"/>
                  </a:lnTo>
                  <a:lnTo>
                    <a:pt x="361810" y="101600"/>
                  </a:lnTo>
                  <a:lnTo>
                    <a:pt x="354749" y="101600"/>
                  </a:lnTo>
                  <a:lnTo>
                    <a:pt x="362673" y="99060"/>
                  </a:lnTo>
                  <a:lnTo>
                    <a:pt x="362254" y="100330"/>
                  </a:lnTo>
                  <a:lnTo>
                    <a:pt x="362712" y="100330"/>
                  </a:lnTo>
                  <a:lnTo>
                    <a:pt x="361810" y="101600"/>
                  </a:lnTo>
                  <a:lnTo>
                    <a:pt x="369214" y="97790"/>
                  </a:lnTo>
                  <a:lnTo>
                    <a:pt x="374205" y="91440"/>
                  </a:lnTo>
                  <a:lnTo>
                    <a:pt x="381165" y="88900"/>
                  </a:lnTo>
                  <a:lnTo>
                    <a:pt x="384797" y="91338"/>
                  </a:lnTo>
                  <a:lnTo>
                    <a:pt x="387883" y="88900"/>
                  </a:lnTo>
                  <a:lnTo>
                    <a:pt x="392709" y="85090"/>
                  </a:lnTo>
                  <a:lnTo>
                    <a:pt x="396011" y="82550"/>
                  </a:lnTo>
                  <a:lnTo>
                    <a:pt x="399313" y="80010"/>
                  </a:lnTo>
                  <a:lnTo>
                    <a:pt x="404266" y="77254"/>
                  </a:lnTo>
                  <a:lnTo>
                    <a:pt x="403821" y="74930"/>
                  </a:lnTo>
                  <a:lnTo>
                    <a:pt x="403326" y="72390"/>
                  </a:lnTo>
                  <a:lnTo>
                    <a:pt x="403072" y="71120"/>
                  </a:lnTo>
                  <a:lnTo>
                    <a:pt x="412280" y="76200"/>
                  </a:lnTo>
                  <a:lnTo>
                    <a:pt x="414756" y="72478"/>
                  </a:lnTo>
                  <a:lnTo>
                    <a:pt x="414858" y="72771"/>
                  </a:lnTo>
                  <a:lnTo>
                    <a:pt x="415556" y="74930"/>
                  </a:lnTo>
                  <a:lnTo>
                    <a:pt x="422148" y="72390"/>
                  </a:lnTo>
                  <a:lnTo>
                    <a:pt x="423583" y="71120"/>
                  </a:lnTo>
                  <a:lnTo>
                    <a:pt x="427875" y="67310"/>
                  </a:lnTo>
                  <a:lnTo>
                    <a:pt x="434987" y="62230"/>
                  </a:lnTo>
                  <a:lnTo>
                    <a:pt x="436765" y="60960"/>
                  </a:lnTo>
                  <a:lnTo>
                    <a:pt x="436156" y="63500"/>
                  </a:lnTo>
                  <a:lnTo>
                    <a:pt x="440410" y="62230"/>
                  </a:lnTo>
                  <a:lnTo>
                    <a:pt x="443357" y="60960"/>
                  </a:lnTo>
                  <a:lnTo>
                    <a:pt x="446290" y="59690"/>
                  </a:lnTo>
                  <a:lnTo>
                    <a:pt x="450557" y="58420"/>
                  </a:lnTo>
                  <a:lnTo>
                    <a:pt x="451218" y="55880"/>
                  </a:lnTo>
                  <a:lnTo>
                    <a:pt x="453682" y="55880"/>
                  </a:lnTo>
                  <a:lnTo>
                    <a:pt x="451434" y="54610"/>
                  </a:lnTo>
                  <a:lnTo>
                    <a:pt x="461848" y="53340"/>
                  </a:lnTo>
                  <a:lnTo>
                    <a:pt x="470420" y="48260"/>
                  </a:lnTo>
                  <a:lnTo>
                    <a:pt x="478624" y="44450"/>
                  </a:lnTo>
                  <a:lnTo>
                    <a:pt x="486321" y="43395"/>
                  </a:lnTo>
                  <a:lnTo>
                    <a:pt x="485101" y="44450"/>
                  </a:lnTo>
                  <a:lnTo>
                    <a:pt x="486194" y="44450"/>
                  </a:lnTo>
                  <a:lnTo>
                    <a:pt x="489305" y="43180"/>
                  </a:lnTo>
                  <a:lnTo>
                    <a:pt x="495528" y="40640"/>
                  </a:lnTo>
                  <a:lnTo>
                    <a:pt x="494753" y="39370"/>
                  </a:lnTo>
                  <a:lnTo>
                    <a:pt x="493979" y="38100"/>
                  </a:lnTo>
                  <a:lnTo>
                    <a:pt x="493776" y="39370"/>
                  </a:lnTo>
                  <a:lnTo>
                    <a:pt x="491096" y="38100"/>
                  </a:lnTo>
                  <a:lnTo>
                    <a:pt x="491883" y="36830"/>
                  </a:lnTo>
                  <a:lnTo>
                    <a:pt x="494284" y="34290"/>
                  </a:lnTo>
                  <a:lnTo>
                    <a:pt x="496735" y="33020"/>
                  </a:lnTo>
                  <a:lnTo>
                    <a:pt x="492810" y="36830"/>
                  </a:lnTo>
                  <a:lnTo>
                    <a:pt x="498030" y="36830"/>
                  </a:lnTo>
                  <a:lnTo>
                    <a:pt x="500354" y="38100"/>
                  </a:lnTo>
                  <a:lnTo>
                    <a:pt x="499795" y="36830"/>
                  </a:lnTo>
                  <a:lnTo>
                    <a:pt x="500189" y="36830"/>
                  </a:lnTo>
                  <a:lnTo>
                    <a:pt x="499783" y="35560"/>
                  </a:lnTo>
                  <a:lnTo>
                    <a:pt x="506272" y="38100"/>
                  </a:lnTo>
                  <a:lnTo>
                    <a:pt x="503897" y="35560"/>
                  </a:lnTo>
                  <a:lnTo>
                    <a:pt x="501510" y="33020"/>
                  </a:lnTo>
                  <a:lnTo>
                    <a:pt x="499135" y="30480"/>
                  </a:lnTo>
                  <a:lnTo>
                    <a:pt x="507060" y="31750"/>
                  </a:lnTo>
                  <a:lnTo>
                    <a:pt x="507072" y="33020"/>
                  </a:lnTo>
                  <a:lnTo>
                    <a:pt x="509536" y="30454"/>
                  </a:lnTo>
                  <a:lnTo>
                    <a:pt x="511429" y="29210"/>
                  </a:lnTo>
                  <a:lnTo>
                    <a:pt x="514375" y="27940"/>
                  </a:lnTo>
                  <a:lnTo>
                    <a:pt x="516343" y="30454"/>
                  </a:lnTo>
                  <a:lnTo>
                    <a:pt x="517575" y="27940"/>
                  </a:lnTo>
                  <a:lnTo>
                    <a:pt x="518807" y="25400"/>
                  </a:lnTo>
                  <a:lnTo>
                    <a:pt x="523278" y="26670"/>
                  </a:lnTo>
                  <a:lnTo>
                    <a:pt x="521766" y="27940"/>
                  </a:lnTo>
                  <a:lnTo>
                    <a:pt x="519328" y="27940"/>
                  </a:lnTo>
                  <a:lnTo>
                    <a:pt x="517829" y="29210"/>
                  </a:lnTo>
                  <a:lnTo>
                    <a:pt x="522744" y="31750"/>
                  </a:lnTo>
                  <a:lnTo>
                    <a:pt x="522960" y="30480"/>
                  </a:lnTo>
                  <a:lnTo>
                    <a:pt x="532930" y="30480"/>
                  </a:lnTo>
                  <a:lnTo>
                    <a:pt x="530974" y="29210"/>
                  </a:lnTo>
                  <a:lnTo>
                    <a:pt x="532511" y="25400"/>
                  </a:lnTo>
                  <a:lnTo>
                    <a:pt x="534047" y="21590"/>
                  </a:lnTo>
                  <a:lnTo>
                    <a:pt x="540854" y="25400"/>
                  </a:lnTo>
                  <a:lnTo>
                    <a:pt x="546455" y="19050"/>
                  </a:lnTo>
                  <a:lnTo>
                    <a:pt x="540956" y="25400"/>
                  </a:lnTo>
                  <a:lnTo>
                    <a:pt x="546011" y="21590"/>
                  </a:lnTo>
                  <a:lnTo>
                    <a:pt x="546239" y="24803"/>
                  </a:lnTo>
                  <a:lnTo>
                    <a:pt x="546227" y="25831"/>
                  </a:lnTo>
                  <a:lnTo>
                    <a:pt x="546315" y="25400"/>
                  </a:lnTo>
                  <a:lnTo>
                    <a:pt x="551103" y="25400"/>
                  </a:lnTo>
                  <a:lnTo>
                    <a:pt x="550583" y="26670"/>
                  </a:lnTo>
                  <a:lnTo>
                    <a:pt x="553148" y="22860"/>
                  </a:lnTo>
                  <a:lnTo>
                    <a:pt x="556425" y="27940"/>
                  </a:lnTo>
                  <a:lnTo>
                    <a:pt x="560095" y="22860"/>
                  </a:lnTo>
                  <a:lnTo>
                    <a:pt x="560527" y="24130"/>
                  </a:lnTo>
                  <a:lnTo>
                    <a:pt x="562051" y="22860"/>
                  </a:lnTo>
                  <a:lnTo>
                    <a:pt x="562102" y="21590"/>
                  </a:lnTo>
                  <a:lnTo>
                    <a:pt x="567169" y="20320"/>
                  </a:lnTo>
                  <a:lnTo>
                    <a:pt x="573354" y="20320"/>
                  </a:lnTo>
                  <a:lnTo>
                    <a:pt x="580034" y="19050"/>
                  </a:lnTo>
                  <a:lnTo>
                    <a:pt x="583311" y="17780"/>
                  </a:lnTo>
                  <a:lnTo>
                    <a:pt x="586574" y="16510"/>
                  </a:lnTo>
                  <a:lnTo>
                    <a:pt x="594334" y="12700"/>
                  </a:lnTo>
                  <a:lnTo>
                    <a:pt x="595261" y="8890"/>
                  </a:lnTo>
                  <a:lnTo>
                    <a:pt x="598932" y="7620"/>
                  </a:lnTo>
                  <a:lnTo>
                    <a:pt x="602602" y="6350"/>
                  </a:lnTo>
                  <a:lnTo>
                    <a:pt x="605434" y="7620"/>
                  </a:lnTo>
                  <a:lnTo>
                    <a:pt x="601116" y="10160"/>
                  </a:lnTo>
                  <a:lnTo>
                    <a:pt x="605497" y="11430"/>
                  </a:lnTo>
                  <a:lnTo>
                    <a:pt x="608533" y="10160"/>
                  </a:lnTo>
                  <a:lnTo>
                    <a:pt x="611733" y="9067"/>
                  </a:lnTo>
                  <a:lnTo>
                    <a:pt x="612533" y="10160"/>
                  </a:lnTo>
                  <a:lnTo>
                    <a:pt x="613879" y="11430"/>
                  </a:lnTo>
                  <a:lnTo>
                    <a:pt x="616953" y="10160"/>
                  </a:lnTo>
                  <a:close/>
                </a:path>
                <a:path w="659130" h="1047750">
                  <a:moveTo>
                    <a:pt x="617232" y="11645"/>
                  </a:moveTo>
                  <a:lnTo>
                    <a:pt x="615543" y="12293"/>
                  </a:lnTo>
                  <a:lnTo>
                    <a:pt x="615505" y="12839"/>
                  </a:lnTo>
                  <a:lnTo>
                    <a:pt x="616191" y="12560"/>
                  </a:lnTo>
                  <a:lnTo>
                    <a:pt x="616750" y="12141"/>
                  </a:lnTo>
                  <a:lnTo>
                    <a:pt x="617232" y="11645"/>
                  </a:lnTo>
                  <a:close/>
                </a:path>
                <a:path w="659130" h="1047750">
                  <a:moveTo>
                    <a:pt x="619721" y="7607"/>
                  </a:moveTo>
                  <a:lnTo>
                    <a:pt x="615429" y="6350"/>
                  </a:lnTo>
                  <a:lnTo>
                    <a:pt x="616254" y="8420"/>
                  </a:lnTo>
                  <a:lnTo>
                    <a:pt x="619721" y="7607"/>
                  </a:lnTo>
                  <a:close/>
                </a:path>
                <a:path w="659130" h="1047750">
                  <a:moveTo>
                    <a:pt x="630605" y="5080"/>
                  </a:moveTo>
                  <a:lnTo>
                    <a:pt x="627011" y="0"/>
                  </a:lnTo>
                  <a:lnTo>
                    <a:pt x="619721" y="7607"/>
                  </a:lnTo>
                  <a:lnTo>
                    <a:pt x="619213" y="8890"/>
                  </a:lnTo>
                  <a:lnTo>
                    <a:pt x="618566" y="11430"/>
                  </a:lnTo>
                  <a:lnTo>
                    <a:pt x="617232" y="12700"/>
                  </a:lnTo>
                  <a:lnTo>
                    <a:pt x="620737" y="10160"/>
                  </a:lnTo>
                  <a:lnTo>
                    <a:pt x="624116" y="8890"/>
                  </a:lnTo>
                  <a:lnTo>
                    <a:pt x="627849" y="7620"/>
                  </a:lnTo>
                  <a:lnTo>
                    <a:pt x="629094" y="8890"/>
                  </a:lnTo>
                  <a:lnTo>
                    <a:pt x="625881" y="10160"/>
                  </a:lnTo>
                  <a:lnTo>
                    <a:pt x="624700" y="11430"/>
                  </a:lnTo>
                  <a:lnTo>
                    <a:pt x="628878" y="10160"/>
                  </a:lnTo>
                  <a:lnTo>
                    <a:pt x="630123" y="9918"/>
                  </a:lnTo>
                  <a:lnTo>
                    <a:pt x="628294" y="7620"/>
                  </a:lnTo>
                  <a:lnTo>
                    <a:pt x="627951" y="6350"/>
                  </a:lnTo>
                  <a:lnTo>
                    <a:pt x="630605" y="5080"/>
                  </a:lnTo>
                  <a:close/>
                </a:path>
                <a:path w="659130" h="1047750">
                  <a:moveTo>
                    <a:pt x="630783" y="9791"/>
                  </a:moveTo>
                  <a:lnTo>
                    <a:pt x="630123" y="9918"/>
                  </a:lnTo>
                  <a:lnTo>
                    <a:pt x="630301" y="10160"/>
                  </a:lnTo>
                  <a:lnTo>
                    <a:pt x="630783" y="9791"/>
                  </a:lnTo>
                  <a:close/>
                </a:path>
                <a:path w="659130" h="1047750">
                  <a:moveTo>
                    <a:pt x="634682" y="10261"/>
                  </a:moveTo>
                  <a:lnTo>
                    <a:pt x="633615" y="10731"/>
                  </a:lnTo>
                  <a:lnTo>
                    <a:pt x="634619" y="10744"/>
                  </a:lnTo>
                  <a:lnTo>
                    <a:pt x="634580" y="10541"/>
                  </a:lnTo>
                  <a:lnTo>
                    <a:pt x="634619" y="10388"/>
                  </a:lnTo>
                  <a:lnTo>
                    <a:pt x="634682" y="10261"/>
                  </a:lnTo>
                  <a:close/>
                </a:path>
                <a:path w="659130" h="1047750">
                  <a:moveTo>
                    <a:pt x="635723" y="9791"/>
                  </a:moveTo>
                  <a:lnTo>
                    <a:pt x="635228" y="9855"/>
                  </a:lnTo>
                  <a:lnTo>
                    <a:pt x="634784" y="9918"/>
                  </a:lnTo>
                  <a:lnTo>
                    <a:pt x="634682" y="10261"/>
                  </a:lnTo>
                  <a:lnTo>
                    <a:pt x="635723" y="9791"/>
                  </a:lnTo>
                  <a:close/>
                </a:path>
                <a:path w="659130" h="1047750">
                  <a:moveTo>
                    <a:pt x="636625" y="5080"/>
                  </a:moveTo>
                  <a:lnTo>
                    <a:pt x="635292" y="5080"/>
                  </a:lnTo>
                  <a:lnTo>
                    <a:pt x="634822" y="7620"/>
                  </a:lnTo>
                  <a:lnTo>
                    <a:pt x="633717" y="7620"/>
                  </a:lnTo>
                  <a:lnTo>
                    <a:pt x="630783" y="9791"/>
                  </a:lnTo>
                  <a:lnTo>
                    <a:pt x="635596" y="8890"/>
                  </a:lnTo>
                  <a:lnTo>
                    <a:pt x="636625" y="5080"/>
                  </a:lnTo>
                  <a:close/>
                </a:path>
                <a:path w="659130" h="1047750">
                  <a:moveTo>
                    <a:pt x="637933" y="8801"/>
                  </a:moveTo>
                  <a:lnTo>
                    <a:pt x="635723" y="9804"/>
                  </a:lnTo>
                  <a:lnTo>
                    <a:pt x="636524" y="9715"/>
                  </a:lnTo>
                  <a:lnTo>
                    <a:pt x="637501" y="9702"/>
                  </a:lnTo>
                  <a:lnTo>
                    <a:pt x="637933" y="8801"/>
                  </a:lnTo>
                  <a:close/>
                </a:path>
                <a:path w="659130" h="1047750">
                  <a:moveTo>
                    <a:pt x="653516" y="2768"/>
                  </a:moveTo>
                  <a:lnTo>
                    <a:pt x="650468" y="393"/>
                  </a:lnTo>
                  <a:lnTo>
                    <a:pt x="646887" y="685"/>
                  </a:lnTo>
                  <a:lnTo>
                    <a:pt x="643407" y="3302"/>
                  </a:lnTo>
                  <a:lnTo>
                    <a:pt x="642531" y="2628"/>
                  </a:lnTo>
                  <a:lnTo>
                    <a:pt x="643204" y="1638"/>
                  </a:lnTo>
                  <a:lnTo>
                    <a:pt x="643318" y="977"/>
                  </a:lnTo>
                  <a:lnTo>
                    <a:pt x="640943" y="2946"/>
                  </a:lnTo>
                  <a:lnTo>
                    <a:pt x="638365" y="6184"/>
                  </a:lnTo>
                  <a:lnTo>
                    <a:pt x="640346" y="9169"/>
                  </a:lnTo>
                  <a:lnTo>
                    <a:pt x="642480" y="5575"/>
                  </a:lnTo>
                  <a:lnTo>
                    <a:pt x="643229" y="6896"/>
                  </a:lnTo>
                  <a:lnTo>
                    <a:pt x="645515" y="2667"/>
                  </a:lnTo>
                  <a:lnTo>
                    <a:pt x="647636" y="2032"/>
                  </a:lnTo>
                  <a:lnTo>
                    <a:pt x="649389" y="3365"/>
                  </a:lnTo>
                  <a:lnTo>
                    <a:pt x="649147" y="4673"/>
                  </a:lnTo>
                  <a:lnTo>
                    <a:pt x="649820" y="3708"/>
                  </a:lnTo>
                  <a:lnTo>
                    <a:pt x="652551" y="5067"/>
                  </a:lnTo>
                  <a:lnTo>
                    <a:pt x="653516" y="2768"/>
                  </a:lnTo>
                  <a:close/>
                </a:path>
                <a:path w="659130" h="1047750">
                  <a:moveTo>
                    <a:pt x="659079" y="4838"/>
                  </a:moveTo>
                  <a:lnTo>
                    <a:pt x="658469" y="2819"/>
                  </a:lnTo>
                  <a:lnTo>
                    <a:pt x="656361" y="3467"/>
                  </a:lnTo>
                  <a:lnTo>
                    <a:pt x="655129" y="7086"/>
                  </a:lnTo>
                  <a:lnTo>
                    <a:pt x="658368" y="5803"/>
                  </a:lnTo>
                  <a:lnTo>
                    <a:pt x="659079" y="483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16982643" y="7339107"/>
              <a:ext cx="259079" cy="208279"/>
            </a:xfrm>
            <a:custGeom>
              <a:avLst/>
              <a:gdLst/>
              <a:ahLst/>
              <a:cxnLst/>
              <a:rect l="l" t="t" r="r" b="b"/>
              <a:pathLst>
                <a:path w="259080" h="208279">
                  <a:moveTo>
                    <a:pt x="2933" y="123736"/>
                  </a:moveTo>
                  <a:lnTo>
                    <a:pt x="1612" y="122618"/>
                  </a:lnTo>
                  <a:lnTo>
                    <a:pt x="1193" y="125158"/>
                  </a:lnTo>
                  <a:lnTo>
                    <a:pt x="2781" y="123888"/>
                  </a:lnTo>
                  <a:lnTo>
                    <a:pt x="2933" y="123736"/>
                  </a:lnTo>
                  <a:close/>
                </a:path>
                <a:path w="259080" h="208279">
                  <a:moveTo>
                    <a:pt x="3251" y="123431"/>
                  </a:moveTo>
                  <a:lnTo>
                    <a:pt x="2933" y="123736"/>
                  </a:lnTo>
                  <a:lnTo>
                    <a:pt x="3111" y="123888"/>
                  </a:lnTo>
                  <a:lnTo>
                    <a:pt x="3251" y="123431"/>
                  </a:lnTo>
                  <a:close/>
                </a:path>
                <a:path w="259080" h="208279">
                  <a:moveTo>
                    <a:pt x="7556" y="122618"/>
                  </a:moveTo>
                  <a:lnTo>
                    <a:pt x="6921" y="123190"/>
                  </a:lnTo>
                  <a:lnTo>
                    <a:pt x="7023" y="124206"/>
                  </a:lnTo>
                  <a:lnTo>
                    <a:pt x="7556" y="122618"/>
                  </a:lnTo>
                  <a:close/>
                </a:path>
                <a:path w="259080" h="208279">
                  <a:moveTo>
                    <a:pt x="8521" y="126860"/>
                  </a:moveTo>
                  <a:lnTo>
                    <a:pt x="7442" y="127698"/>
                  </a:lnTo>
                  <a:lnTo>
                    <a:pt x="8102" y="127698"/>
                  </a:lnTo>
                  <a:lnTo>
                    <a:pt x="8521" y="126860"/>
                  </a:lnTo>
                  <a:close/>
                </a:path>
                <a:path w="259080" h="208279">
                  <a:moveTo>
                    <a:pt x="27508" y="139128"/>
                  </a:moveTo>
                  <a:lnTo>
                    <a:pt x="25908" y="141668"/>
                  </a:lnTo>
                  <a:lnTo>
                    <a:pt x="27508" y="139128"/>
                  </a:lnTo>
                  <a:close/>
                </a:path>
                <a:path w="259080" h="208279">
                  <a:moveTo>
                    <a:pt x="34023" y="145503"/>
                  </a:moveTo>
                  <a:lnTo>
                    <a:pt x="31762" y="146748"/>
                  </a:lnTo>
                  <a:lnTo>
                    <a:pt x="33375" y="148018"/>
                  </a:lnTo>
                  <a:lnTo>
                    <a:pt x="34023" y="145503"/>
                  </a:lnTo>
                  <a:close/>
                </a:path>
                <a:path w="259080" h="208279">
                  <a:moveTo>
                    <a:pt x="46507" y="146151"/>
                  </a:moveTo>
                  <a:lnTo>
                    <a:pt x="45707" y="148094"/>
                  </a:lnTo>
                  <a:lnTo>
                    <a:pt x="43751" y="147904"/>
                  </a:lnTo>
                  <a:lnTo>
                    <a:pt x="45796" y="148755"/>
                  </a:lnTo>
                  <a:lnTo>
                    <a:pt x="45935" y="147904"/>
                  </a:lnTo>
                  <a:lnTo>
                    <a:pt x="46215" y="147015"/>
                  </a:lnTo>
                  <a:lnTo>
                    <a:pt x="46507" y="146151"/>
                  </a:lnTo>
                  <a:close/>
                </a:path>
                <a:path w="259080" h="208279">
                  <a:moveTo>
                    <a:pt x="46748" y="146316"/>
                  </a:moveTo>
                  <a:lnTo>
                    <a:pt x="46520" y="146748"/>
                  </a:lnTo>
                  <a:lnTo>
                    <a:pt x="46736" y="146748"/>
                  </a:lnTo>
                  <a:lnTo>
                    <a:pt x="46748" y="146316"/>
                  </a:lnTo>
                  <a:close/>
                </a:path>
                <a:path w="259080" h="208279">
                  <a:moveTo>
                    <a:pt x="47955" y="128968"/>
                  </a:moveTo>
                  <a:lnTo>
                    <a:pt x="47955" y="129159"/>
                  </a:lnTo>
                  <a:lnTo>
                    <a:pt x="47955" y="128968"/>
                  </a:lnTo>
                  <a:close/>
                </a:path>
                <a:path w="259080" h="208279">
                  <a:moveTo>
                    <a:pt x="49161" y="146748"/>
                  </a:moveTo>
                  <a:lnTo>
                    <a:pt x="48501" y="144208"/>
                  </a:lnTo>
                  <a:lnTo>
                    <a:pt x="47269" y="146748"/>
                  </a:lnTo>
                  <a:lnTo>
                    <a:pt x="47891" y="146748"/>
                  </a:lnTo>
                  <a:lnTo>
                    <a:pt x="48818" y="146748"/>
                  </a:lnTo>
                  <a:lnTo>
                    <a:pt x="49161" y="146748"/>
                  </a:lnTo>
                  <a:close/>
                </a:path>
                <a:path w="259080" h="208279">
                  <a:moveTo>
                    <a:pt x="50139" y="142938"/>
                  </a:moveTo>
                  <a:lnTo>
                    <a:pt x="49441" y="142938"/>
                  </a:lnTo>
                  <a:lnTo>
                    <a:pt x="48856" y="144208"/>
                  </a:lnTo>
                  <a:lnTo>
                    <a:pt x="50139" y="142938"/>
                  </a:lnTo>
                  <a:close/>
                </a:path>
                <a:path w="259080" h="208279">
                  <a:moveTo>
                    <a:pt x="64808" y="155956"/>
                  </a:moveTo>
                  <a:lnTo>
                    <a:pt x="63982" y="156908"/>
                  </a:lnTo>
                  <a:lnTo>
                    <a:pt x="62788" y="155740"/>
                  </a:lnTo>
                  <a:lnTo>
                    <a:pt x="62826" y="156908"/>
                  </a:lnTo>
                  <a:lnTo>
                    <a:pt x="63042" y="160718"/>
                  </a:lnTo>
                  <a:lnTo>
                    <a:pt x="64465" y="156908"/>
                  </a:lnTo>
                  <a:lnTo>
                    <a:pt x="64808" y="155956"/>
                  </a:lnTo>
                  <a:close/>
                </a:path>
                <a:path w="259080" h="208279">
                  <a:moveTo>
                    <a:pt x="65100" y="155638"/>
                  </a:moveTo>
                  <a:lnTo>
                    <a:pt x="64935" y="155638"/>
                  </a:lnTo>
                  <a:lnTo>
                    <a:pt x="64808" y="155956"/>
                  </a:lnTo>
                  <a:lnTo>
                    <a:pt x="65100" y="155638"/>
                  </a:lnTo>
                  <a:close/>
                </a:path>
                <a:path w="259080" h="208279">
                  <a:moveTo>
                    <a:pt x="86017" y="170878"/>
                  </a:moveTo>
                  <a:lnTo>
                    <a:pt x="85953" y="167068"/>
                  </a:lnTo>
                  <a:lnTo>
                    <a:pt x="85686" y="168338"/>
                  </a:lnTo>
                  <a:lnTo>
                    <a:pt x="85115" y="169608"/>
                  </a:lnTo>
                  <a:lnTo>
                    <a:pt x="86017" y="170878"/>
                  </a:lnTo>
                  <a:close/>
                </a:path>
                <a:path w="259080" h="208279">
                  <a:moveTo>
                    <a:pt x="123723" y="182295"/>
                  </a:moveTo>
                  <a:lnTo>
                    <a:pt x="123228" y="182791"/>
                  </a:lnTo>
                  <a:lnTo>
                    <a:pt x="123494" y="182994"/>
                  </a:lnTo>
                  <a:lnTo>
                    <a:pt x="123723" y="182295"/>
                  </a:lnTo>
                  <a:close/>
                </a:path>
                <a:path w="259080" h="208279">
                  <a:moveTo>
                    <a:pt x="127863" y="182880"/>
                  </a:moveTo>
                  <a:lnTo>
                    <a:pt x="127317" y="183083"/>
                  </a:lnTo>
                  <a:lnTo>
                    <a:pt x="127469" y="183184"/>
                  </a:lnTo>
                  <a:lnTo>
                    <a:pt x="127635" y="183146"/>
                  </a:lnTo>
                  <a:lnTo>
                    <a:pt x="127863" y="182880"/>
                  </a:lnTo>
                  <a:close/>
                </a:path>
                <a:path w="259080" h="208279">
                  <a:moveTo>
                    <a:pt x="134505" y="186118"/>
                  </a:moveTo>
                  <a:lnTo>
                    <a:pt x="133718" y="186118"/>
                  </a:lnTo>
                  <a:lnTo>
                    <a:pt x="132943" y="187388"/>
                  </a:lnTo>
                  <a:lnTo>
                    <a:pt x="134505" y="186118"/>
                  </a:lnTo>
                  <a:close/>
                </a:path>
                <a:path w="259080" h="208279">
                  <a:moveTo>
                    <a:pt x="134543" y="186080"/>
                  </a:moveTo>
                  <a:close/>
                </a:path>
                <a:path w="259080" h="208279">
                  <a:moveTo>
                    <a:pt x="141795" y="159918"/>
                  </a:moveTo>
                  <a:lnTo>
                    <a:pt x="140246" y="160388"/>
                  </a:lnTo>
                  <a:lnTo>
                    <a:pt x="140792" y="160756"/>
                  </a:lnTo>
                  <a:lnTo>
                    <a:pt x="141795" y="159918"/>
                  </a:lnTo>
                  <a:close/>
                </a:path>
                <a:path w="259080" h="208279">
                  <a:moveTo>
                    <a:pt x="147853" y="25222"/>
                  </a:moveTo>
                  <a:lnTo>
                    <a:pt x="147447" y="24523"/>
                  </a:lnTo>
                  <a:lnTo>
                    <a:pt x="144983" y="28194"/>
                  </a:lnTo>
                  <a:lnTo>
                    <a:pt x="147853" y="25222"/>
                  </a:lnTo>
                  <a:close/>
                </a:path>
                <a:path w="259080" h="208279">
                  <a:moveTo>
                    <a:pt x="149758" y="163258"/>
                  </a:moveTo>
                  <a:lnTo>
                    <a:pt x="149428" y="163258"/>
                  </a:lnTo>
                  <a:lnTo>
                    <a:pt x="149644" y="163449"/>
                  </a:lnTo>
                  <a:lnTo>
                    <a:pt x="149758" y="163258"/>
                  </a:lnTo>
                  <a:close/>
                </a:path>
                <a:path w="259080" h="208279">
                  <a:moveTo>
                    <a:pt x="149847" y="24168"/>
                  </a:moveTo>
                  <a:lnTo>
                    <a:pt x="149720" y="23279"/>
                  </a:lnTo>
                  <a:lnTo>
                    <a:pt x="147853" y="25222"/>
                  </a:lnTo>
                  <a:lnTo>
                    <a:pt x="147993" y="25450"/>
                  </a:lnTo>
                  <a:lnTo>
                    <a:pt x="149847" y="24168"/>
                  </a:lnTo>
                  <a:close/>
                </a:path>
                <a:path w="259080" h="208279">
                  <a:moveTo>
                    <a:pt x="150304" y="23850"/>
                  </a:moveTo>
                  <a:lnTo>
                    <a:pt x="149847" y="24168"/>
                  </a:lnTo>
                  <a:lnTo>
                    <a:pt x="150114" y="26238"/>
                  </a:lnTo>
                  <a:lnTo>
                    <a:pt x="150304" y="23850"/>
                  </a:lnTo>
                  <a:close/>
                </a:path>
                <a:path w="259080" h="208279">
                  <a:moveTo>
                    <a:pt x="150495" y="33413"/>
                  </a:moveTo>
                  <a:lnTo>
                    <a:pt x="149656" y="32397"/>
                  </a:lnTo>
                  <a:lnTo>
                    <a:pt x="148932" y="33921"/>
                  </a:lnTo>
                  <a:lnTo>
                    <a:pt x="148285" y="34048"/>
                  </a:lnTo>
                  <a:lnTo>
                    <a:pt x="149491" y="34480"/>
                  </a:lnTo>
                  <a:lnTo>
                    <a:pt x="149809" y="34569"/>
                  </a:lnTo>
                  <a:lnTo>
                    <a:pt x="150495" y="33413"/>
                  </a:lnTo>
                  <a:close/>
                </a:path>
                <a:path w="259080" h="208279">
                  <a:moveTo>
                    <a:pt x="151041" y="187972"/>
                  </a:moveTo>
                  <a:lnTo>
                    <a:pt x="149961" y="188658"/>
                  </a:lnTo>
                  <a:lnTo>
                    <a:pt x="150901" y="188658"/>
                  </a:lnTo>
                  <a:lnTo>
                    <a:pt x="151041" y="187972"/>
                  </a:lnTo>
                  <a:close/>
                </a:path>
                <a:path w="259080" h="208279">
                  <a:moveTo>
                    <a:pt x="151841" y="188658"/>
                  </a:moveTo>
                  <a:lnTo>
                    <a:pt x="150901" y="188658"/>
                  </a:lnTo>
                  <a:lnTo>
                    <a:pt x="150647" y="189928"/>
                  </a:lnTo>
                  <a:lnTo>
                    <a:pt x="151841" y="188658"/>
                  </a:lnTo>
                  <a:close/>
                </a:path>
                <a:path w="259080" h="208279">
                  <a:moveTo>
                    <a:pt x="152057" y="192468"/>
                  </a:moveTo>
                  <a:lnTo>
                    <a:pt x="151917" y="192468"/>
                  </a:lnTo>
                  <a:lnTo>
                    <a:pt x="151460" y="193738"/>
                  </a:lnTo>
                  <a:lnTo>
                    <a:pt x="152057" y="192468"/>
                  </a:lnTo>
                  <a:close/>
                </a:path>
                <a:path w="259080" h="208279">
                  <a:moveTo>
                    <a:pt x="152552" y="191389"/>
                  </a:moveTo>
                  <a:lnTo>
                    <a:pt x="152057" y="192468"/>
                  </a:lnTo>
                  <a:lnTo>
                    <a:pt x="152412" y="192468"/>
                  </a:lnTo>
                  <a:lnTo>
                    <a:pt x="152552" y="191389"/>
                  </a:lnTo>
                  <a:close/>
                </a:path>
                <a:path w="259080" h="208279">
                  <a:moveTo>
                    <a:pt x="152679" y="29908"/>
                  </a:moveTo>
                  <a:lnTo>
                    <a:pt x="151625" y="31178"/>
                  </a:lnTo>
                  <a:lnTo>
                    <a:pt x="152679" y="29908"/>
                  </a:lnTo>
                  <a:close/>
                </a:path>
                <a:path w="259080" h="208279">
                  <a:moveTo>
                    <a:pt x="152730" y="1968"/>
                  </a:moveTo>
                  <a:lnTo>
                    <a:pt x="151688" y="1968"/>
                  </a:lnTo>
                  <a:lnTo>
                    <a:pt x="151930" y="3238"/>
                  </a:lnTo>
                  <a:lnTo>
                    <a:pt x="152730" y="1968"/>
                  </a:lnTo>
                  <a:close/>
                </a:path>
                <a:path w="259080" h="208279">
                  <a:moveTo>
                    <a:pt x="152831" y="23558"/>
                  </a:moveTo>
                  <a:lnTo>
                    <a:pt x="151726" y="22339"/>
                  </a:lnTo>
                  <a:lnTo>
                    <a:pt x="151650" y="23558"/>
                  </a:lnTo>
                  <a:lnTo>
                    <a:pt x="152831" y="23558"/>
                  </a:lnTo>
                  <a:close/>
                </a:path>
                <a:path w="259080" h="208279">
                  <a:moveTo>
                    <a:pt x="154152" y="7848"/>
                  </a:moveTo>
                  <a:lnTo>
                    <a:pt x="154089" y="7073"/>
                  </a:lnTo>
                  <a:lnTo>
                    <a:pt x="152946" y="8318"/>
                  </a:lnTo>
                  <a:lnTo>
                    <a:pt x="154152" y="7848"/>
                  </a:lnTo>
                  <a:close/>
                </a:path>
                <a:path w="259080" h="208279">
                  <a:moveTo>
                    <a:pt x="154343" y="46189"/>
                  </a:moveTo>
                  <a:lnTo>
                    <a:pt x="153670" y="46418"/>
                  </a:lnTo>
                  <a:lnTo>
                    <a:pt x="154279" y="46418"/>
                  </a:lnTo>
                  <a:lnTo>
                    <a:pt x="154343" y="46189"/>
                  </a:lnTo>
                  <a:close/>
                </a:path>
                <a:path w="259080" h="208279">
                  <a:moveTo>
                    <a:pt x="154533" y="27051"/>
                  </a:moveTo>
                  <a:lnTo>
                    <a:pt x="152946" y="26098"/>
                  </a:lnTo>
                  <a:lnTo>
                    <a:pt x="153581" y="27559"/>
                  </a:lnTo>
                  <a:lnTo>
                    <a:pt x="154533" y="27051"/>
                  </a:lnTo>
                  <a:close/>
                </a:path>
                <a:path w="259080" h="208279">
                  <a:moveTo>
                    <a:pt x="156006" y="3746"/>
                  </a:moveTo>
                  <a:lnTo>
                    <a:pt x="155549" y="3238"/>
                  </a:lnTo>
                  <a:lnTo>
                    <a:pt x="153898" y="4508"/>
                  </a:lnTo>
                  <a:lnTo>
                    <a:pt x="154241" y="4508"/>
                  </a:lnTo>
                  <a:lnTo>
                    <a:pt x="156006" y="3746"/>
                  </a:lnTo>
                  <a:close/>
                </a:path>
                <a:path w="259080" h="208279">
                  <a:moveTo>
                    <a:pt x="156375" y="2781"/>
                  </a:moveTo>
                  <a:lnTo>
                    <a:pt x="155575" y="1968"/>
                  </a:lnTo>
                  <a:lnTo>
                    <a:pt x="154813" y="1968"/>
                  </a:lnTo>
                  <a:lnTo>
                    <a:pt x="156375" y="2781"/>
                  </a:lnTo>
                  <a:close/>
                </a:path>
                <a:path w="259080" h="208279">
                  <a:moveTo>
                    <a:pt x="157226" y="3238"/>
                  </a:moveTo>
                  <a:lnTo>
                    <a:pt x="156375" y="2781"/>
                  </a:lnTo>
                  <a:lnTo>
                    <a:pt x="156921" y="3365"/>
                  </a:lnTo>
                  <a:lnTo>
                    <a:pt x="157226" y="3238"/>
                  </a:lnTo>
                  <a:close/>
                </a:path>
                <a:path w="259080" h="208279">
                  <a:moveTo>
                    <a:pt x="157530" y="558"/>
                  </a:moveTo>
                  <a:lnTo>
                    <a:pt x="157467" y="304"/>
                  </a:lnTo>
                  <a:lnTo>
                    <a:pt x="157505" y="0"/>
                  </a:lnTo>
                  <a:lnTo>
                    <a:pt x="156641" y="12"/>
                  </a:lnTo>
                  <a:lnTo>
                    <a:pt x="157530" y="558"/>
                  </a:lnTo>
                  <a:close/>
                </a:path>
                <a:path w="259080" h="208279">
                  <a:moveTo>
                    <a:pt x="157899" y="4508"/>
                  </a:moveTo>
                  <a:lnTo>
                    <a:pt x="156921" y="3365"/>
                  </a:lnTo>
                  <a:lnTo>
                    <a:pt x="156006" y="3746"/>
                  </a:lnTo>
                  <a:lnTo>
                    <a:pt x="156679" y="4508"/>
                  </a:lnTo>
                  <a:lnTo>
                    <a:pt x="157899" y="4508"/>
                  </a:lnTo>
                  <a:close/>
                </a:path>
                <a:path w="259080" h="208279">
                  <a:moveTo>
                    <a:pt x="157949" y="825"/>
                  </a:moveTo>
                  <a:lnTo>
                    <a:pt x="157530" y="558"/>
                  </a:lnTo>
                  <a:lnTo>
                    <a:pt x="157556" y="723"/>
                  </a:lnTo>
                  <a:lnTo>
                    <a:pt x="157619" y="850"/>
                  </a:lnTo>
                  <a:lnTo>
                    <a:pt x="157949" y="825"/>
                  </a:lnTo>
                  <a:close/>
                </a:path>
                <a:path w="259080" h="208279">
                  <a:moveTo>
                    <a:pt x="158419" y="762"/>
                  </a:moveTo>
                  <a:lnTo>
                    <a:pt x="158216" y="812"/>
                  </a:lnTo>
                  <a:lnTo>
                    <a:pt x="158064" y="825"/>
                  </a:lnTo>
                  <a:lnTo>
                    <a:pt x="158356" y="1092"/>
                  </a:lnTo>
                  <a:lnTo>
                    <a:pt x="158419" y="762"/>
                  </a:lnTo>
                  <a:close/>
                </a:path>
                <a:path w="259080" h="208279">
                  <a:moveTo>
                    <a:pt x="159042" y="59118"/>
                  </a:moveTo>
                  <a:lnTo>
                    <a:pt x="158788" y="59118"/>
                  </a:lnTo>
                  <a:lnTo>
                    <a:pt x="157721" y="60388"/>
                  </a:lnTo>
                  <a:lnTo>
                    <a:pt x="159042" y="59118"/>
                  </a:lnTo>
                  <a:close/>
                </a:path>
                <a:path w="259080" h="208279">
                  <a:moveTo>
                    <a:pt x="159092" y="7188"/>
                  </a:moveTo>
                  <a:lnTo>
                    <a:pt x="159016" y="7048"/>
                  </a:lnTo>
                  <a:lnTo>
                    <a:pt x="158826" y="6845"/>
                  </a:lnTo>
                  <a:lnTo>
                    <a:pt x="158394" y="6908"/>
                  </a:lnTo>
                  <a:lnTo>
                    <a:pt x="158229" y="6946"/>
                  </a:lnTo>
                  <a:lnTo>
                    <a:pt x="157149" y="5778"/>
                  </a:lnTo>
                  <a:lnTo>
                    <a:pt x="155054" y="5778"/>
                  </a:lnTo>
                  <a:lnTo>
                    <a:pt x="153898" y="4508"/>
                  </a:lnTo>
                  <a:lnTo>
                    <a:pt x="153250" y="4508"/>
                  </a:lnTo>
                  <a:lnTo>
                    <a:pt x="152412" y="3238"/>
                  </a:lnTo>
                  <a:lnTo>
                    <a:pt x="146799" y="5778"/>
                  </a:lnTo>
                  <a:lnTo>
                    <a:pt x="154089" y="7048"/>
                  </a:lnTo>
                  <a:lnTo>
                    <a:pt x="156248" y="7048"/>
                  </a:lnTo>
                  <a:lnTo>
                    <a:pt x="157886" y="7048"/>
                  </a:lnTo>
                  <a:lnTo>
                    <a:pt x="157759" y="7137"/>
                  </a:lnTo>
                  <a:lnTo>
                    <a:pt x="158496" y="7035"/>
                  </a:lnTo>
                  <a:lnTo>
                    <a:pt x="158877" y="7035"/>
                  </a:lnTo>
                  <a:lnTo>
                    <a:pt x="159092" y="7188"/>
                  </a:lnTo>
                  <a:close/>
                </a:path>
                <a:path w="259080" h="208279">
                  <a:moveTo>
                    <a:pt x="159588" y="61658"/>
                  </a:moveTo>
                  <a:lnTo>
                    <a:pt x="158699" y="61658"/>
                  </a:lnTo>
                  <a:lnTo>
                    <a:pt x="158089" y="62928"/>
                  </a:lnTo>
                  <a:lnTo>
                    <a:pt x="159588" y="61658"/>
                  </a:lnTo>
                  <a:close/>
                </a:path>
                <a:path w="259080" h="208279">
                  <a:moveTo>
                    <a:pt x="160070" y="9537"/>
                  </a:moveTo>
                  <a:lnTo>
                    <a:pt x="159842" y="9537"/>
                  </a:lnTo>
                  <a:lnTo>
                    <a:pt x="159499" y="9588"/>
                  </a:lnTo>
                  <a:lnTo>
                    <a:pt x="159004" y="9702"/>
                  </a:lnTo>
                  <a:lnTo>
                    <a:pt x="160070" y="9537"/>
                  </a:lnTo>
                  <a:close/>
                </a:path>
                <a:path w="259080" h="208279">
                  <a:moveTo>
                    <a:pt x="161086" y="9537"/>
                  </a:moveTo>
                  <a:lnTo>
                    <a:pt x="160909" y="9398"/>
                  </a:lnTo>
                  <a:lnTo>
                    <a:pt x="160070" y="9537"/>
                  </a:lnTo>
                  <a:lnTo>
                    <a:pt x="161086" y="9537"/>
                  </a:lnTo>
                  <a:close/>
                </a:path>
                <a:path w="259080" h="208279">
                  <a:moveTo>
                    <a:pt x="161709" y="9537"/>
                  </a:moveTo>
                  <a:lnTo>
                    <a:pt x="161086" y="9537"/>
                  </a:lnTo>
                  <a:lnTo>
                    <a:pt x="161366" y="9766"/>
                  </a:lnTo>
                  <a:lnTo>
                    <a:pt x="161709" y="9537"/>
                  </a:lnTo>
                  <a:close/>
                </a:path>
                <a:path w="259080" h="208279">
                  <a:moveTo>
                    <a:pt x="161772" y="10083"/>
                  </a:moveTo>
                  <a:lnTo>
                    <a:pt x="161366" y="9766"/>
                  </a:lnTo>
                  <a:lnTo>
                    <a:pt x="158064" y="12014"/>
                  </a:lnTo>
                  <a:lnTo>
                    <a:pt x="159943" y="12141"/>
                  </a:lnTo>
                  <a:lnTo>
                    <a:pt x="160032" y="11480"/>
                  </a:lnTo>
                  <a:lnTo>
                    <a:pt x="161772" y="10083"/>
                  </a:lnTo>
                  <a:close/>
                </a:path>
                <a:path w="259080" h="208279">
                  <a:moveTo>
                    <a:pt x="162966" y="38798"/>
                  </a:moveTo>
                  <a:lnTo>
                    <a:pt x="162382" y="39090"/>
                  </a:lnTo>
                  <a:lnTo>
                    <a:pt x="162902" y="38963"/>
                  </a:lnTo>
                  <a:lnTo>
                    <a:pt x="162966" y="38798"/>
                  </a:lnTo>
                  <a:close/>
                </a:path>
                <a:path w="259080" h="208279">
                  <a:moveTo>
                    <a:pt x="163410" y="23558"/>
                  </a:moveTo>
                  <a:lnTo>
                    <a:pt x="162496" y="23558"/>
                  </a:lnTo>
                  <a:lnTo>
                    <a:pt x="162941" y="24028"/>
                  </a:lnTo>
                  <a:lnTo>
                    <a:pt x="163410" y="23558"/>
                  </a:lnTo>
                  <a:close/>
                </a:path>
                <a:path w="259080" h="208279">
                  <a:moveTo>
                    <a:pt x="164172" y="40068"/>
                  </a:moveTo>
                  <a:lnTo>
                    <a:pt x="163614" y="38798"/>
                  </a:lnTo>
                  <a:lnTo>
                    <a:pt x="162902" y="38963"/>
                  </a:lnTo>
                  <a:lnTo>
                    <a:pt x="161975" y="41338"/>
                  </a:lnTo>
                  <a:lnTo>
                    <a:pt x="164172" y="40068"/>
                  </a:lnTo>
                  <a:close/>
                </a:path>
                <a:path w="259080" h="208279">
                  <a:moveTo>
                    <a:pt x="165036" y="23558"/>
                  </a:moveTo>
                  <a:lnTo>
                    <a:pt x="163868" y="22288"/>
                  </a:lnTo>
                  <a:lnTo>
                    <a:pt x="163410" y="23558"/>
                  </a:lnTo>
                  <a:lnTo>
                    <a:pt x="165036" y="23558"/>
                  </a:lnTo>
                  <a:close/>
                </a:path>
                <a:path w="259080" h="208279">
                  <a:moveTo>
                    <a:pt x="166751" y="81356"/>
                  </a:moveTo>
                  <a:lnTo>
                    <a:pt x="165798" y="81737"/>
                  </a:lnTo>
                  <a:lnTo>
                    <a:pt x="166535" y="82435"/>
                  </a:lnTo>
                  <a:lnTo>
                    <a:pt x="166751" y="81356"/>
                  </a:lnTo>
                  <a:close/>
                </a:path>
                <a:path w="259080" h="208279">
                  <a:moveTo>
                    <a:pt x="167411" y="42773"/>
                  </a:moveTo>
                  <a:lnTo>
                    <a:pt x="167233" y="42837"/>
                  </a:lnTo>
                  <a:lnTo>
                    <a:pt x="167005" y="43040"/>
                  </a:lnTo>
                  <a:lnTo>
                    <a:pt x="166763" y="43256"/>
                  </a:lnTo>
                  <a:lnTo>
                    <a:pt x="167005" y="43141"/>
                  </a:lnTo>
                  <a:lnTo>
                    <a:pt x="167233" y="42989"/>
                  </a:lnTo>
                  <a:lnTo>
                    <a:pt x="167411" y="42773"/>
                  </a:lnTo>
                  <a:close/>
                </a:path>
                <a:path w="259080" h="208279">
                  <a:moveTo>
                    <a:pt x="168287" y="80746"/>
                  </a:moveTo>
                  <a:lnTo>
                    <a:pt x="166763" y="81318"/>
                  </a:lnTo>
                  <a:lnTo>
                    <a:pt x="168287" y="80746"/>
                  </a:lnTo>
                  <a:close/>
                </a:path>
                <a:path w="259080" h="208279">
                  <a:moveTo>
                    <a:pt x="171183" y="97777"/>
                  </a:moveTo>
                  <a:lnTo>
                    <a:pt x="170129" y="96989"/>
                  </a:lnTo>
                  <a:lnTo>
                    <a:pt x="169621" y="96774"/>
                  </a:lnTo>
                  <a:lnTo>
                    <a:pt x="171183" y="97777"/>
                  </a:lnTo>
                  <a:close/>
                </a:path>
                <a:path w="259080" h="208279">
                  <a:moveTo>
                    <a:pt x="175107" y="98488"/>
                  </a:moveTo>
                  <a:lnTo>
                    <a:pt x="174053" y="97815"/>
                  </a:lnTo>
                  <a:lnTo>
                    <a:pt x="172491" y="99758"/>
                  </a:lnTo>
                  <a:lnTo>
                    <a:pt x="175107" y="98488"/>
                  </a:lnTo>
                  <a:close/>
                </a:path>
                <a:path w="259080" h="208279">
                  <a:moveTo>
                    <a:pt x="175298" y="96278"/>
                  </a:moveTo>
                  <a:lnTo>
                    <a:pt x="173126" y="97218"/>
                  </a:lnTo>
                  <a:lnTo>
                    <a:pt x="174053" y="97815"/>
                  </a:lnTo>
                  <a:lnTo>
                    <a:pt x="175298" y="96278"/>
                  </a:lnTo>
                  <a:close/>
                </a:path>
                <a:path w="259080" h="208279">
                  <a:moveTo>
                    <a:pt x="178650" y="108648"/>
                  </a:moveTo>
                  <a:lnTo>
                    <a:pt x="176606" y="109918"/>
                  </a:lnTo>
                  <a:lnTo>
                    <a:pt x="178231" y="109918"/>
                  </a:lnTo>
                  <a:lnTo>
                    <a:pt x="178650" y="108648"/>
                  </a:lnTo>
                  <a:close/>
                </a:path>
                <a:path w="259080" h="208279">
                  <a:moveTo>
                    <a:pt x="183603" y="196138"/>
                  </a:moveTo>
                  <a:lnTo>
                    <a:pt x="183349" y="196278"/>
                  </a:lnTo>
                  <a:lnTo>
                    <a:pt x="183565" y="196278"/>
                  </a:lnTo>
                  <a:lnTo>
                    <a:pt x="183603" y="196138"/>
                  </a:lnTo>
                  <a:close/>
                </a:path>
                <a:path w="259080" h="208279">
                  <a:moveTo>
                    <a:pt x="184188" y="79883"/>
                  </a:moveTo>
                  <a:lnTo>
                    <a:pt x="183819" y="79438"/>
                  </a:lnTo>
                  <a:lnTo>
                    <a:pt x="178765" y="76898"/>
                  </a:lnTo>
                  <a:lnTo>
                    <a:pt x="178308" y="74358"/>
                  </a:lnTo>
                  <a:lnTo>
                    <a:pt x="178168" y="74358"/>
                  </a:lnTo>
                  <a:lnTo>
                    <a:pt x="172897" y="76898"/>
                  </a:lnTo>
                  <a:lnTo>
                    <a:pt x="179705" y="71818"/>
                  </a:lnTo>
                  <a:lnTo>
                    <a:pt x="176657" y="70548"/>
                  </a:lnTo>
                  <a:lnTo>
                    <a:pt x="179082" y="70548"/>
                  </a:lnTo>
                  <a:lnTo>
                    <a:pt x="179019" y="68008"/>
                  </a:lnTo>
                  <a:lnTo>
                    <a:pt x="176034" y="66738"/>
                  </a:lnTo>
                  <a:lnTo>
                    <a:pt x="174625" y="65468"/>
                  </a:lnTo>
                  <a:lnTo>
                    <a:pt x="173202" y="64198"/>
                  </a:lnTo>
                  <a:lnTo>
                    <a:pt x="174675" y="64198"/>
                  </a:lnTo>
                  <a:lnTo>
                    <a:pt x="175374" y="62928"/>
                  </a:lnTo>
                  <a:lnTo>
                    <a:pt x="174091" y="60388"/>
                  </a:lnTo>
                  <a:lnTo>
                    <a:pt x="174180" y="59118"/>
                  </a:lnTo>
                  <a:lnTo>
                    <a:pt x="170865" y="59118"/>
                  </a:lnTo>
                  <a:lnTo>
                    <a:pt x="172351" y="55308"/>
                  </a:lnTo>
                  <a:lnTo>
                    <a:pt x="170218" y="52768"/>
                  </a:lnTo>
                  <a:lnTo>
                    <a:pt x="167919" y="51498"/>
                  </a:lnTo>
                  <a:lnTo>
                    <a:pt x="168884" y="47688"/>
                  </a:lnTo>
                  <a:lnTo>
                    <a:pt x="170307" y="47688"/>
                  </a:lnTo>
                  <a:lnTo>
                    <a:pt x="167970" y="45148"/>
                  </a:lnTo>
                  <a:lnTo>
                    <a:pt x="165773" y="46418"/>
                  </a:lnTo>
                  <a:lnTo>
                    <a:pt x="166725" y="46418"/>
                  </a:lnTo>
                  <a:lnTo>
                    <a:pt x="165176" y="47688"/>
                  </a:lnTo>
                  <a:lnTo>
                    <a:pt x="164058" y="47688"/>
                  </a:lnTo>
                  <a:lnTo>
                    <a:pt x="163690" y="47688"/>
                  </a:lnTo>
                  <a:lnTo>
                    <a:pt x="162915" y="46964"/>
                  </a:lnTo>
                  <a:lnTo>
                    <a:pt x="164058" y="47688"/>
                  </a:lnTo>
                  <a:lnTo>
                    <a:pt x="165696" y="45148"/>
                  </a:lnTo>
                  <a:lnTo>
                    <a:pt x="166776" y="43878"/>
                  </a:lnTo>
                  <a:lnTo>
                    <a:pt x="165747" y="43878"/>
                  </a:lnTo>
                  <a:lnTo>
                    <a:pt x="168109" y="41338"/>
                  </a:lnTo>
                  <a:lnTo>
                    <a:pt x="159867" y="46418"/>
                  </a:lnTo>
                  <a:lnTo>
                    <a:pt x="160540" y="45148"/>
                  </a:lnTo>
                  <a:lnTo>
                    <a:pt x="161886" y="42608"/>
                  </a:lnTo>
                  <a:lnTo>
                    <a:pt x="163118" y="42608"/>
                  </a:lnTo>
                  <a:lnTo>
                    <a:pt x="162242" y="41338"/>
                  </a:lnTo>
                  <a:lnTo>
                    <a:pt x="161975" y="41338"/>
                  </a:lnTo>
                  <a:lnTo>
                    <a:pt x="160388" y="41338"/>
                  </a:lnTo>
                  <a:lnTo>
                    <a:pt x="160439" y="40068"/>
                  </a:lnTo>
                  <a:lnTo>
                    <a:pt x="162382" y="39090"/>
                  </a:lnTo>
                  <a:lnTo>
                    <a:pt x="158318" y="40068"/>
                  </a:lnTo>
                  <a:lnTo>
                    <a:pt x="160604" y="37528"/>
                  </a:lnTo>
                  <a:lnTo>
                    <a:pt x="161518" y="37528"/>
                  </a:lnTo>
                  <a:lnTo>
                    <a:pt x="161772" y="38798"/>
                  </a:lnTo>
                  <a:lnTo>
                    <a:pt x="162687" y="38798"/>
                  </a:lnTo>
                  <a:lnTo>
                    <a:pt x="164045" y="37528"/>
                  </a:lnTo>
                  <a:lnTo>
                    <a:pt x="165417" y="36258"/>
                  </a:lnTo>
                  <a:lnTo>
                    <a:pt x="164706" y="36258"/>
                  </a:lnTo>
                  <a:lnTo>
                    <a:pt x="165455" y="33718"/>
                  </a:lnTo>
                  <a:lnTo>
                    <a:pt x="165328" y="33718"/>
                  </a:lnTo>
                  <a:lnTo>
                    <a:pt x="165392" y="33578"/>
                  </a:lnTo>
                  <a:lnTo>
                    <a:pt x="165303" y="33718"/>
                  </a:lnTo>
                  <a:lnTo>
                    <a:pt x="164769" y="33718"/>
                  </a:lnTo>
                  <a:lnTo>
                    <a:pt x="157289" y="34988"/>
                  </a:lnTo>
                  <a:lnTo>
                    <a:pt x="162458" y="31178"/>
                  </a:lnTo>
                  <a:lnTo>
                    <a:pt x="162026" y="31064"/>
                  </a:lnTo>
                  <a:lnTo>
                    <a:pt x="159880" y="29908"/>
                  </a:lnTo>
                  <a:lnTo>
                    <a:pt x="162966" y="29908"/>
                  </a:lnTo>
                  <a:lnTo>
                    <a:pt x="163703" y="28536"/>
                  </a:lnTo>
                  <a:lnTo>
                    <a:pt x="164338" y="27368"/>
                  </a:lnTo>
                  <a:lnTo>
                    <a:pt x="162521" y="27368"/>
                  </a:lnTo>
                  <a:lnTo>
                    <a:pt x="166725" y="24828"/>
                  </a:lnTo>
                  <a:lnTo>
                    <a:pt x="163677" y="24828"/>
                  </a:lnTo>
                  <a:lnTo>
                    <a:pt x="162941" y="24028"/>
                  </a:lnTo>
                  <a:lnTo>
                    <a:pt x="162153" y="24828"/>
                  </a:lnTo>
                  <a:lnTo>
                    <a:pt x="158216" y="23558"/>
                  </a:lnTo>
                  <a:lnTo>
                    <a:pt x="164795" y="18478"/>
                  </a:lnTo>
                  <a:lnTo>
                    <a:pt x="159461" y="17208"/>
                  </a:lnTo>
                  <a:lnTo>
                    <a:pt x="156921" y="14668"/>
                  </a:lnTo>
                  <a:lnTo>
                    <a:pt x="153466" y="14668"/>
                  </a:lnTo>
                  <a:lnTo>
                    <a:pt x="151193" y="13398"/>
                  </a:lnTo>
                  <a:lnTo>
                    <a:pt x="152565" y="12128"/>
                  </a:lnTo>
                  <a:lnTo>
                    <a:pt x="154965" y="13398"/>
                  </a:lnTo>
                  <a:lnTo>
                    <a:pt x="156083" y="10858"/>
                  </a:lnTo>
                  <a:lnTo>
                    <a:pt x="155575" y="10858"/>
                  </a:lnTo>
                  <a:lnTo>
                    <a:pt x="154139" y="9588"/>
                  </a:lnTo>
                  <a:lnTo>
                    <a:pt x="155054" y="9588"/>
                  </a:lnTo>
                  <a:lnTo>
                    <a:pt x="156743" y="8318"/>
                  </a:lnTo>
                  <a:lnTo>
                    <a:pt x="156248" y="7048"/>
                  </a:lnTo>
                  <a:lnTo>
                    <a:pt x="154152" y="7848"/>
                  </a:lnTo>
                  <a:lnTo>
                    <a:pt x="154203" y="8318"/>
                  </a:lnTo>
                  <a:lnTo>
                    <a:pt x="149783" y="9588"/>
                  </a:lnTo>
                  <a:lnTo>
                    <a:pt x="153733" y="9588"/>
                  </a:lnTo>
                  <a:lnTo>
                    <a:pt x="152742" y="10858"/>
                  </a:lnTo>
                  <a:lnTo>
                    <a:pt x="149593" y="10858"/>
                  </a:lnTo>
                  <a:lnTo>
                    <a:pt x="147815" y="12128"/>
                  </a:lnTo>
                  <a:lnTo>
                    <a:pt x="151384" y="12128"/>
                  </a:lnTo>
                  <a:lnTo>
                    <a:pt x="149313" y="13398"/>
                  </a:lnTo>
                  <a:lnTo>
                    <a:pt x="148577" y="13398"/>
                  </a:lnTo>
                  <a:lnTo>
                    <a:pt x="150139" y="14668"/>
                  </a:lnTo>
                  <a:lnTo>
                    <a:pt x="147637" y="14668"/>
                  </a:lnTo>
                  <a:lnTo>
                    <a:pt x="145757" y="17208"/>
                  </a:lnTo>
                  <a:lnTo>
                    <a:pt x="151688" y="17208"/>
                  </a:lnTo>
                  <a:lnTo>
                    <a:pt x="148704" y="18478"/>
                  </a:lnTo>
                  <a:lnTo>
                    <a:pt x="148412" y="18478"/>
                  </a:lnTo>
                  <a:lnTo>
                    <a:pt x="150609" y="21018"/>
                  </a:lnTo>
                  <a:lnTo>
                    <a:pt x="151574" y="18478"/>
                  </a:lnTo>
                  <a:lnTo>
                    <a:pt x="155778" y="19748"/>
                  </a:lnTo>
                  <a:lnTo>
                    <a:pt x="148551" y="22288"/>
                  </a:lnTo>
                  <a:lnTo>
                    <a:pt x="151726" y="22288"/>
                  </a:lnTo>
                  <a:lnTo>
                    <a:pt x="153847" y="23558"/>
                  </a:lnTo>
                  <a:lnTo>
                    <a:pt x="151485" y="24828"/>
                  </a:lnTo>
                  <a:lnTo>
                    <a:pt x="156349" y="26098"/>
                  </a:lnTo>
                  <a:lnTo>
                    <a:pt x="154533" y="27051"/>
                  </a:lnTo>
                  <a:lnTo>
                    <a:pt x="155028" y="27368"/>
                  </a:lnTo>
                  <a:lnTo>
                    <a:pt x="153771" y="27990"/>
                  </a:lnTo>
                  <a:lnTo>
                    <a:pt x="153581" y="27559"/>
                  </a:lnTo>
                  <a:lnTo>
                    <a:pt x="151561" y="28638"/>
                  </a:lnTo>
                  <a:lnTo>
                    <a:pt x="152450" y="28638"/>
                  </a:lnTo>
                  <a:lnTo>
                    <a:pt x="149898" y="29908"/>
                  </a:lnTo>
                  <a:lnTo>
                    <a:pt x="156464" y="28638"/>
                  </a:lnTo>
                  <a:lnTo>
                    <a:pt x="154444" y="31178"/>
                  </a:lnTo>
                  <a:lnTo>
                    <a:pt x="151663" y="31178"/>
                  </a:lnTo>
                  <a:lnTo>
                    <a:pt x="150660" y="32448"/>
                  </a:lnTo>
                  <a:lnTo>
                    <a:pt x="155473" y="31178"/>
                  </a:lnTo>
                  <a:lnTo>
                    <a:pt x="150418" y="34988"/>
                  </a:lnTo>
                  <a:lnTo>
                    <a:pt x="151663" y="36258"/>
                  </a:lnTo>
                  <a:lnTo>
                    <a:pt x="155308" y="34988"/>
                  </a:lnTo>
                  <a:lnTo>
                    <a:pt x="153974" y="37528"/>
                  </a:lnTo>
                  <a:lnTo>
                    <a:pt x="155816" y="38798"/>
                  </a:lnTo>
                  <a:lnTo>
                    <a:pt x="154559" y="40068"/>
                  </a:lnTo>
                  <a:lnTo>
                    <a:pt x="155003" y="43878"/>
                  </a:lnTo>
                  <a:lnTo>
                    <a:pt x="154343" y="46189"/>
                  </a:lnTo>
                  <a:lnTo>
                    <a:pt x="157429" y="45148"/>
                  </a:lnTo>
                  <a:lnTo>
                    <a:pt x="157302" y="47688"/>
                  </a:lnTo>
                  <a:lnTo>
                    <a:pt x="158559" y="47688"/>
                  </a:lnTo>
                  <a:lnTo>
                    <a:pt x="156349" y="48958"/>
                  </a:lnTo>
                  <a:lnTo>
                    <a:pt x="154178" y="48958"/>
                  </a:lnTo>
                  <a:lnTo>
                    <a:pt x="154647" y="50228"/>
                  </a:lnTo>
                  <a:lnTo>
                    <a:pt x="157391" y="50228"/>
                  </a:lnTo>
                  <a:lnTo>
                    <a:pt x="154571" y="51498"/>
                  </a:lnTo>
                  <a:lnTo>
                    <a:pt x="155333" y="52768"/>
                  </a:lnTo>
                  <a:lnTo>
                    <a:pt x="158965" y="52768"/>
                  </a:lnTo>
                  <a:lnTo>
                    <a:pt x="157949" y="56578"/>
                  </a:lnTo>
                  <a:lnTo>
                    <a:pt x="160489" y="55308"/>
                  </a:lnTo>
                  <a:lnTo>
                    <a:pt x="164338" y="51498"/>
                  </a:lnTo>
                  <a:lnTo>
                    <a:pt x="166827" y="54038"/>
                  </a:lnTo>
                  <a:lnTo>
                    <a:pt x="165493" y="54038"/>
                  </a:lnTo>
                  <a:lnTo>
                    <a:pt x="163207" y="55308"/>
                  </a:lnTo>
                  <a:lnTo>
                    <a:pt x="162433" y="54038"/>
                  </a:lnTo>
                  <a:lnTo>
                    <a:pt x="162674" y="55308"/>
                  </a:lnTo>
                  <a:lnTo>
                    <a:pt x="160743" y="55308"/>
                  </a:lnTo>
                  <a:lnTo>
                    <a:pt x="160108" y="56578"/>
                  </a:lnTo>
                  <a:lnTo>
                    <a:pt x="162852" y="55308"/>
                  </a:lnTo>
                  <a:lnTo>
                    <a:pt x="162902" y="56578"/>
                  </a:lnTo>
                  <a:lnTo>
                    <a:pt x="161734" y="56578"/>
                  </a:lnTo>
                  <a:lnTo>
                    <a:pt x="160159" y="57848"/>
                  </a:lnTo>
                  <a:lnTo>
                    <a:pt x="159905" y="57848"/>
                  </a:lnTo>
                  <a:lnTo>
                    <a:pt x="160718" y="56578"/>
                  </a:lnTo>
                  <a:lnTo>
                    <a:pt x="160108" y="56578"/>
                  </a:lnTo>
                  <a:lnTo>
                    <a:pt x="159842" y="56578"/>
                  </a:lnTo>
                  <a:lnTo>
                    <a:pt x="159829" y="57848"/>
                  </a:lnTo>
                  <a:lnTo>
                    <a:pt x="159042" y="59118"/>
                  </a:lnTo>
                  <a:lnTo>
                    <a:pt x="160807" y="59118"/>
                  </a:lnTo>
                  <a:lnTo>
                    <a:pt x="161582" y="61658"/>
                  </a:lnTo>
                  <a:lnTo>
                    <a:pt x="159588" y="61658"/>
                  </a:lnTo>
                  <a:lnTo>
                    <a:pt x="158610" y="64198"/>
                  </a:lnTo>
                  <a:lnTo>
                    <a:pt x="161518" y="62928"/>
                  </a:lnTo>
                  <a:lnTo>
                    <a:pt x="161683" y="62928"/>
                  </a:lnTo>
                  <a:lnTo>
                    <a:pt x="160375" y="64198"/>
                  </a:lnTo>
                  <a:lnTo>
                    <a:pt x="161290" y="64198"/>
                  </a:lnTo>
                  <a:lnTo>
                    <a:pt x="161620" y="68008"/>
                  </a:lnTo>
                  <a:lnTo>
                    <a:pt x="164299" y="65468"/>
                  </a:lnTo>
                  <a:lnTo>
                    <a:pt x="164592" y="65468"/>
                  </a:lnTo>
                  <a:lnTo>
                    <a:pt x="168567" y="66738"/>
                  </a:lnTo>
                  <a:lnTo>
                    <a:pt x="165227" y="71818"/>
                  </a:lnTo>
                  <a:lnTo>
                    <a:pt x="167678" y="74358"/>
                  </a:lnTo>
                  <a:lnTo>
                    <a:pt x="166725" y="74358"/>
                  </a:lnTo>
                  <a:lnTo>
                    <a:pt x="168516" y="75628"/>
                  </a:lnTo>
                  <a:lnTo>
                    <a:pt x="168948" y="78168"/>
                  </a:lnTo>
                  <a:lnTo>
                    <a:pt x="171678" y="78168"/>
                  </a:lnTo>
                  <a:lnTo>
                    <a:pt x="170256" y="80708"/>
                  </a:lnTo>
                  <a:lnTo>
                    <a:pt x="169037" y="80708"/>
                  </a:lnTo>
                  <a:lnTo>
                    <a:pt x="170307" y="81978"/>
                  </a:lnTo>
                  <a:lnTo>
                    <a:pt x="171399" y="80708"/>
                  </a:lnTo>
                  <a:lnTo>
                    <a:pt x="170649" y="83248"/>
                  </a:lnTo>
                  <a:lnTo>
                    <a:pt x="168871" y="83248"/>
                  </a:lnTo>
                  <a:lnTo>
                    <a:pt x="168452" y="83248"/>
                  </a:lnTo>
                  <a:lnTo>
                    <a:pt x="168833" y="83756"/>
                  </a:lnTo>
                  <a:lnTo>
                    <a:pt x="169075" y="83756"/>
                  </a:lnTo>
                  <a:lnTo>
                    <a:pt x="181368" y="83756"/>
                  </a:lnTo>
                  <a:lnTo>
                    <a:pt x="181508" y="81978"/>
                  </a:lnTo>
                  <a:lnTo>
                    <a:pt x="184188" y="79883"/>
                  </a:lnTo>
                  <a:close/>
                </a:path>
                <a:path w="259080" h="208279">
                  <a:moveTo>
                    <a:pt x="184734" y="126428"/>
                  </a:moveTo>
                  <a:lnTo>
                    <a:pt x="183908" y="126428"/>
                  </a:lnTo>
                  <a:lnTo>
                    <a:pt x="184708" y="127050"/>
                  </a:lnTo>
                  <a:lnTo>
                    <a:pt x="184734" y="126428"/>
                  </a:lnTo>
                  <a:close/>
                </a:path>
                <a:path w="259080" h="208279">
                  <a:moveTo>
                    <a:pt x="184772" y="79438"/>
                  </a:moveTo>
                  <a:lnTo>
                    <a:pt x="184188" y="79883"/>
                  </a:lnTo>
                  <a:lnTo>
                    <a:pt x="184467" y="80213"/>
                  </a:lnTo>
                  <a:lnTo>
                    <a:pt x="184772" y="79438"/>
                  </a:lnTo>
                  <a:close/>
                </a:path>
                <a:path w="259080" h="208279">
                  <a:moveTo>
                    <a:pt x="185978" y="82042"/>
                  </a:moveTo>
                  <a:lnTo>
                    <a:pt x="185508" y="82181"/>
                  </a:lnTo>
                  <a:lnTo>
                    <a:pt x="185928" y="81978"/>
                  </a:lnTo>
                  <a:lnTo>
                    <a:pt x="184467" y="80213"/>
                  </a:lnTo>
                  <a:lnTo>
                    <a:pt x="183248" y="83248"/>
                  </a:lnTo>
                  <a:lnTo>
                    <a:pt x="183908" y="82943"/>
                  </a:lnTo>
                  <a:lnTo>
                    <a:pt x="184861" y="83553"/>
                  </a:lnTo>
                  <a:lnTo>
                    <a:pt x="185978" y="82042"/>
                  </a:lnTo>
                  <a:close/>
                </a:path>
                <a:path w="259080" h="208279">
                  <a:moveTo>
                    <a:pt x="186728" y="131508"/>
                  </a:moveTo>
                  <a:lnTo>
                    <a:pt x="186524" y="131013"/>
                  </a:lnTo>
                  <a:lnTo>
                    <a:pt x="186169" y="131508"/>
                  </a:lnTo>
                  <a:lnTo>
                    <a:pt x="186728" y="131508"/>
                  </a:lnTo>
                  <a:close/>
                </a:path>
                <a:path w="259080" h="208279">
                  <a:moveTo>
                    <a:pt x="188493" y="129235"/>
                  </a:moveTo>
                  <a:lnTo>
                    <a:pt x="186220" y="130238"/>
                  </a:lnTo>
                  <a:lnTo>
                    <a:pt x="186524" y="131013"/>
                  </a:lnTo>
                  <a:lnTo>
                    <a:pt x="187109" y="130238"/>
                  </a:lnTo>
                  <a:lnTo>
                    <a:pt x="188493" y="129235"/>
                  </a:lnTo>
                  <a:close/>
                </a:path>
                <a:path w="259080" h="208279">
                  <a:moveTo>
                    <a:pt x="190080" y="96926"/>
                  </a:moveTo>
                  <a:lnTo>
                    <a:pt x="190030" y="96342"/>
                  </a:lnTo>
                  <a:lnTo>
                    <a:pt x="189890" y="95948"/>
                  </a:lnTo>
                  <a:lnTo>
                    <a:pt x="188391" y="96697"/>
                  </a:lnTo>
                  <a:lnTo>
                    <a:pt x="189636" y="96786"/>
                  </a:lnTo>
                  <a:lnTo>
                    <a:pt x="190080" y="96926"/>
                  </a:lnTo>
                  <a:close/>
                </a:path>
                <a:path w="259080" h="208279">
                  <a:moveTo>
                    <a:pt x="190385" y="93408"/>
                  </a:moveTo>
                  <a:lnTo>
                    <a:pt x="189725" y="93408"/>
                  </a:lnTo>
                  <a:lnTo>
                    <a:pt x="187185" y="94488"/>
                  </a:lnTo>
                  <a:lnTo>
                    <a:pt x="187147" y="94678"/>
                  </a:lnTo>
                  <a:lnTo>
                    <a:pt x="190385" y="93408"/>
                  </a:lnTo>
                  <a:close/>
                </a:path>
                <a:path w="259080" h="208279">
                  <a:moveTo>
                    <a:pt x="190957" y="97472"/>
                  </a:moveTo>
                  <a:lnTo>
                    <a:pt x="190639" y="97129"/>
                  </a:lnTo>
                  <a:lnTo>
                    <a:pt x="190080" y="96939"/>
                  </a:lnTo>
                  <a:lnTo>
                    <a:pt x="190106" y="97421"/>
                  </a:lnTo>
                  <a:lnTo>
                    <a:pt x="190093" y="98018"/>
                  </a:lnTo>
                  <a:lnTo>
                    <a:pt x="190690" y="98221"/>
                  </a:lnTo>
                  <a:lnTo>
                    <a:pt x="190957" y="97472"/>
                  </a:lnTo>
                  <a:close/>
                </a:path>
                <a:path w="259080" h="208279">
                  <a:moveTo>
                    <a:pt x="194894" y="131318"/>
                  </a:moveTo>
                  <a:lnTo>
                    <a:pt x="194703" y="130238"/>
                  </a:lnTo>
                  <a:lnTo>
                    <a:pt x="194386" y="131508"/>
                  </a:lnTo>
                  <a:lnTo>
                    <a:pt x="194894" y="131318"/>
                  </a:lnTo>
                  <a:close/>
                </a:path>
                <a:path w="259080" h="208279">
                  <a:moveTo>
                    <a:pt x="196100" y="131508"/>
                  </a:moveTo>
                  <a:lnTo>
                    <a:pt x="195681" y="131025"/>
                  </a:lnTo>
                  <a:lnTo>
                    <a:pt x="194894" y="131318"/>
                  </a:lnTo>
                  <a:lnTo>
                    <a:pt x="194919" y="131508"/>
                  </a:lnTo>
                  <a:lnTo>
                    <a:pt x="196100" y="131508"/>
                  </a:lnTo>
                  <a:close/>
                </a:path>
                <a:path w="259080" h="208279">
                  <a:moveTo>
                    <a:pt x="198602" y="140398"/>
                  </a:moveTo>
                  <a:lnTo>
                    <a:pt x="195605" y="139255"/>
                  </a:lnTo>
                  <a:lnTo>
                    <a:pt x="191744" y="141668"/>
                  </a:lnTo>
                  <a:lnTo>
                    <a:pt x="194576" y="142938"/>
                  </a:lnTo>
                  <a:lnTo>
                    <a:pt x="196329" y="140398"/>
                  </a:lnTo>
                  <a:lnTo>
                    <a:pt x="195770" y="141668"/>
                  </a:lnTo>
                  <a:lnTo>
                    <a:pt x="198602" y="140398"/>
                  </a:lnTo>
                  <a:close/>
                </a:path>
                <a:path w="259080" h="208279">
                  <a:moveTo>
                    <a:pt x="204812" y="117094"/>
                  </a:moveTo>
                  <a:lnTo>
                    <a:pt x="204419" y="117233"/>
                  </a:lnTo>
                  <a:lnTo>
                    <a:pt x="204406" y="117538"/>
                  </a:lnTo>
                  <a:lnTo>
                    <a:pt x="204812" y="117094"/>
                  </a:lnTo>
                  <a:close/>
                </a:path>
                <a:path w="259080" h="208279">
                  <a:moveTo>
                    <a:pt x="207276" y="116268"/>
                  </a:moveTo>
                  <a:lnTo>
                    <a:pt x="205600" y="116268"/>
                  </a:lnTo>
                  <a:lnTo>
                    <a:pt x="204812" y="117094"/>
                  </a:lnTo>
                  <a:lnTo>
                    <a:pt x="207276" y="116268"/>
                  </a:lnTo>
                  <a:close/>
                </a:path>
                <a:path w="259080" h="208279">
                  <a:moveTo>
                    <a:pt x="209308" y="118808"/>
                  </a:moveTo>
                  <a:lnTo>
                    <a:pt x="207518" y="120078"/>
                  </a:lnTo>
                  <a:lnTo>
                    <a:pt x="208026" y="120078"/>
                  </a:lnTo>
                  <a:lnTo>
                    <a:pt x="208254" y="120142"/>
                  </a:lnTo>
                  <a:lnTo>
                    <a:pt x="209016" y="120078"/>
                  </a:lnTo>
                  <a:lnTo>
                    <a:pt x="209308" y="118808"/>
                  </a:lnTo>
                  <a:close/>
                </a:path>
                <a:path w="259080" h="208279">
                  <a:moveTo>
                    <a:pt x="210489" y="120192"/>
                  </a:moveTo>
                  <a:lnTo>
                    <a:pt x="210083" y="119989"/>
                  </a:lnTo>
                  <a:lnTo>
                    <a:pt x="209461" y="119875"/>
                  </a:lnTo>
                  <a:lnTo>
                    <a:pt x="209588" y="119989"/>
                  </a:lnTo>
                  <a:lnTo>
                    <a:pt x="210489" y="120192"/>
                  </a:lnTo>
                  <a:close/>
                </a:path>
                <a:path w="259080" h="208279">
                  <a:moveTo>
                    <a:pt x="210629" y="158178"/>
                  </a:moveTo>
                  <a:lnTo>
                    <a:pt x="209334" y="158178"/>
                  </a:lnTo>
                  <a:lnTo>
                    <a:pt x="209486" y="159448"/>
                  </a:lnTo>
                  <a:lnTo>
                    <a:pt x="210629" y="158178"/>
                  </a:lnTo>
                  <a:close/>
                </a:path>
                <a:path w="259080" h="208279">
                  <a:moveTo>
                    <a:pt x="216293" y="159448"/>
                  </a:moveTo>
                  <a:lnTo>
                    <a:pt x="215468" y="160718"/>
                  </a:lnTo>
                  <a:lnTo>
                    <a:pt x="216001" y="160718"/>
                  </a:lnTo>
                  <a:lnTo>
                    <a:pt x="216293" y="159448"/>
                  </a:lnTo>
                  <a:close/>
                </a:path>
                <a:path w="259080" h="208279">
                  <a:moveTo>
                    <a:pt x="218554" y="130238"/>
                  </a:moveTo>
                  <a:lnTo>
                    <a:pt x="215671" y="132080"/>
                  </a:lnTo>
                  <a:lnTo>
                    <a:pt x="217678" y="131508"/>
                  </a:lnTo>
                  <a:lnTo>
                    <a:pt x="218262" y="131711"/>
                  </a:lnTo>
                  <a:lnTo>
                    <a:pt x="218300" y="131508"/>
                  </a:lnTo>
                  <a:lnTo>
                    <a:pt x="218554" y="130238"/>
                  </a:lnTo>
                  <a:close/>
                </a:path>
                <a:path w="259080" h="208279">
                  <a:moveTo>
                    <a:pt x="219189" y="166763"/>
                  </a:moveTo>
                  <a:lnTo>
                    <a:pt x="218325" y="166636"/>
                  </a:lnTo>
                  <a:lnTo>
                    <a:pt x="215328" y="168808"/>
                  </a:lnTo>
                  <a:lnTo>
                    <a:pt x="216776" y="169037"/>
                  </a:lnTo>
                  <a:lnTo>
                    <a:pt x="219189" y="166763"/>
                  </a:lnTo>
                  <a:close/>
                </a:path>
                <a:path w="259080" h="208279">
                  <a:moveTo>
                    <a:pt x="226606" y="180289"/>
                  </a:moveTo>
                  <a:lnTo>
                    <a:pt x="225882" y="179768"/>
                  </a:lnTo>
                  <a:lnTo>
                    <a:pt x="225374" y="179768"/>
                  </a:lnTo>
                  <a:lnTo>
                    <a:pt x="226606" y="180289"/>
                  </a:lnTo>
                  <a:close/>
                </a:path>
                <a:path w="259080" h="208279">
                  <a:moveTo>
                    <a:pt x="226745" y="177228"/>
                  </a:moveTo>
                  <a:lnTo>
                    <a:pt x="226568" y="176263"/>
                  </a:lnTo>
                  <a:lnTo>
                    <a:pt x="225209" y="175958"/>
                  </a:lnTo>
                  <a:lnTo>
                    <a:pt x="226745" y="177228"/>
                  </a:lnTo>
                  <a:close/>
                </a:path>
                <a:path w="259080" h="208279">
                  <a:moveTo>
                    <a:pt x="226923" y="186817"/>
                  </a:moveTo>
                  <a:lnTo>
                    <a:pt x="226199" y="184848"/>
                  </a:lnTo>
                  <a:lnTo>
                    <a:pt x="224002" y="182308"/>
                  </a:lnTo>
                  <a:lnTo>
                    <a:pt x="223532" y="183578"/>
                  </a:lnTo>
                  <a:lnTo>
                    <a:pt x="223037" y="183578"/>
                  </a:lnTo>
                  <a:lnTo>
                    <a:pt x="225272" y="186118"/>
                  </a:lnTo>
                  <a:lnTo>
                    <a:pt x="225018" y="184886"/>
                  </a:lnTo>
                  <a:lnTo>
                    <a:pt x="226923" y="186817"/>
                  </a:lnTo>
                  <a:close/>
                </a:path>
                <a:path w="259080" h="208279">
                  <a:moveTo>
                    <a:pt x="228917" y="189725"/>
                  </a:moveTo>
                  <a:lnTo>
                    <a:pt x="228727" y="188658"/>
                  </a:lnTo>
                  <a:lnTo>
                    <a:pt x="226923" y="186817"/>
                  </a:lnTo>
                  <a:lnTo>
                    <a:pt x="227126" y="187388"/>
                  </a:lnTo>
                  <a:lnTo>
                    <a:pt x="228917" y="189725"/>
                  </a:lnTo>
                  <a:close/>
                </a:path>
                <a:path w="259080" h="208279">
                  <a:moveTo>
                    <a:pt x="229108" y="206438"/>
                  </a:moveTo>
                  <a:lnTo>
                    <a:pt x="228955" y="206184"/>
                  </a:lnTo>
                  <a:lnTo>
                    <a:pt x="228892" y="206438"/>
                  </a:lnTo>
                  <a:lnTo>
                    <a:pt x="229108" y="206438"/>
                  </a:lnTo>
                  <a:close/>
                </a:path>
                <a:path w="259080" h="208279">
                  <a:moveTo>
                    <a:pt x="229412" y="181025"/>
                  </a:moveTo>
                  <a:lnTo>
                    <a:pt x="229019" y="179768"/>
                  </a:lnTo>
                  <a:lnTo>
                    <a:pt x="228777" y="179768"/>
                  </a:lnTo>
                  <a:lnTo>
                    <a:pt x="222377" y="177228"/>
                  </a:lnTo>
                  <a:lnTo>
                    <a:pt x="229412" y="181025"/>
                  </a:lnTo>
                  <a:close/>
                </a:path>
                <a:path w="259080" h="208279">
                  <a:moveTo>
                    <a:pt x="229616" y="184188"/>
                  </a:moveTo>
                  <a:lnTo>
                    <a:pt x="229044" y="183540"/>
                  </a:lnTo>
                  <a:lnTo>
                    <a:pt x="226034" y="182016"/>
                  </a:lnTo>
                  <a:lnTo>
                    <a:pt x="223989" y="181051"/>
                  </a:lnTo>
                  <a:lnTo>
                    <a:pt x="226377" y="182981"/>
                  </a:lnTo>
                  <a:lnTo>
                    <a:pt x="227076" y="183057"/>
                  </a:lnTo>
                  <a:lnTo>
                    <a:pt x="229616" y="184188"/>
                  </a:lnTo>
                  <a:close/>
                </a:path>
                <a:path w="259080" h="208279">
                  <a:moveTo>
                    <a:pt x="231140" y="207708"/>
                  </a:moveTo>
                  <a:lnTo>
                    <a:pt x="230263" y="206438"/>
                  </a:lnTo>
                  <a:lnTo>
                    <a:pt x="229108" y="206438"/>
                  </a:lnTo>
                  <a:lnTo>
                    <a:pt x="229895" y="207708"/>
                  </a:lnTo>
                  <a:lnTo>
                    <a:pt x="231140" y="207708"/>
                  </a:lnTo>
                  <a:close/>
                </a:path>
                <a:path w="259080" h="208279">
                  <a:moveTo>
                    <a:pt x="231482" y="145834"/>
                  </a:moveTo>
                  <a:lnTo>
                    <a:pt x="231406" y="145630"/>
                  </a:lnTo>
                  <a:lnTo>
                    <a:pt x="231482" y="145834"/>
                  </a:lnTo>
                  <a:close/>
                </a:path>
                <a:path w="259080" h="208279">
                  <a:moveTo>
                    <a:pt x="232244" y="147574"/>
                  </a:moveTo>
                  <a:lnTo>
                    <a:pt x="232156" y="146977"/>
                  </a:lnTo>
                  <a:lnTo>
                    <a:pt x="231876" y="146354"/>
                  </a:lnTo>
                  <a:lnTo>
                    <a:pt x="231482" y="145834"/>
                  </a:lnTo>
                  <a:lnTo>
                    <a:pt x="232244" y="147574"/>
                  </a:lnTo>
                  <a:close/>
                </a:path>
                <a:path w="259080" h="208279">
                  <a:moveTo>
                    <a:pt x="235940" y="151676"/>
                  </a:moveTo>
                  <a:lnTo>
                    <a:pt x="235331" y="152577"/>
                  </a:lnTo>
                  <a:lnTo>
                    <a:pt x="235077" y="153212"/>
                  </a:lnTo>
                  <a:lnTo>
                    <a:pt x="234988" y="153733"/>
                  </a:lnTo>
                  <a:lnTo>
                    <a:pt x="235216" y="153644"/>
                  </a:lnTo>
                  <a:lnTo>
                    <a:pt x="235419" y="153619"/>
                  </a:lnTo>
                  <a:lnTo>
                    <a:pt x="235724" y="153441"/>
                  </a:lnTo>
                  <a:lnTo>
                    <a:pt x="235940" y="151676"/>
                  </a:lnTo>
                  <a:close/>
                </a:path>
                <a:path w="259080" h="208279">
                  <a:moveTo>
                    <a:pt x="236448" y="180975"/>
                  </a:moveTo>
                  <a:lnTo>
                    <a:pt x="231825" y="179768"/>
                  </a:lnTo>
                  <a:lnTo>
                    <a:pt x="230378" y="179768"/>
                  </a:lnTo>
                  <a:lnTo>
                    <a:pt x="236448" y="180975"/>
                  </a:lnTo>
                  <a:close/>
                </a:path>
                <a:path w="259080" h="208279">
                  <a:moveTo>
                    <a:pt x="239318" y="160616"/>
                  </a:moveTo>
                  <a:lnTo>
                    <a:pt x="238912" y="159448"/>
                  </a:lnTo>
                  <a:lnTo>
                    <a:pt x="235305" y="155638"/>
                  </a:lnTo>
                  <a:lnTo>
                    <a:pt x="234873" y="155638"/>
                  </a:lnTo>
                  <a:lnTo>
                    <a:pt x="234988" y="154368"/>
                  </a:lnTo>
                  <a:lnTo>
                    <a:pt x="231825" y="155638"/>
                  </a:lnTo>
                  <a:lnTo>
                    <a:pt x="234175" y="150571"/>
                  </a:lnTo>
                  <a:lnTo>
                    <a:pt x="232816" y="149288"/>
                  </a:lnTo>
                  <a:lnTo>
                    <a:pt x="231419" y="148018"/>
                  </a:lnTo>
                  <a:lnTo>
                    <a:pt x="228930" y="149288"/>
                  </a:lnTo>
                  <a:lnTo>
                    <a:pt x="230314" y="148018"/>
                  </a:lnTo>
                  <a:lnTo>
                    <a:pt x="229489" y="146748"/>
                  </a:lnTo>
                  <a:lnTo>
                    <a:pt x="231368" y="146748"/>
                  </a:lnTo>
                  <a:lnTo>
                    <a:pt x="230505" y="145478"/>
                  </a:lnTo>
                  <a:lnTo>
                    <a:pt x="229031" y="144208"/>
                  </a:lnTo>
                  <a:lnTo>
                    <a:pt x="227228" y="146748"/>
                  </a:lnTo>
                  <a:lnTo>
                    <a:pt x="230301" y="141668"/>
                  </a:lnTo>
                  <a:lnTo>
                    <a:pt x="220472" y="145478"/>
                  </a:lnTo>
                  <a:lnTo>
                    <a:pt x="221488" y="144208"/>
                  </a:lnTo>
                  <a:lnTo>
                    <a:pt x="225577" y="139128"/>
                  </a:lnTo>
                  <a:lnTo>
                    <a:pt x="221195" y="137858"/>
                  </a:lnTo>
                  <a:lnTo>
                    <a:pt x="218186" y="135737"/>
                  </a:lnTo>
                  <a:lnTo>
                    <a:pt x="221297" y="132778"/>
                  </a:lnTo>
                  <a:lnTo>
                    <a:pt x="218262" y="131711"/>
                  </a:lnTo>
                  <a:lnTo>
                    <a:pt x="217639" y="134861"/>
                  </a:lnTo>
                  <a:lnTo>
                    <a:pt x="217589" y="135318"/>
                  </a:lnTo>
                  <a:lnTo>
                    <a:pt x="214579" y="132778"/>
                  </a:lnTo>
                  <a:lnTo>
                    <a:pt x="215671" y="132080"/>
                  </a:lnTo>
                  <a:lnTo>
                    <a:pt x="213245" y="132778"/>
                  </a:lnTo>
                  <a:lnTo>
                    <a:pt x="212610" y="130238"/>
                  </a:lnTo>
                  <a:lnTo>
                    <a:pt x="212305" y="128968"/>
                  </a:lnTo>
                  <a:lnTo>
                    <a:pt x="212344" y="127698"/>
                  </a:lnTo>
                  <a:lnTo>
                    <a:pt x="215125" y="127698"/>
                  </a:lnTo>
                  <a:lnTo>
                    <a:pt x="211632" y="126428"/>
                  </a:lnTo>
                  <a:lnTo>
                    <a:pt x="211670" y="125158"/>
                  </a:lnTo>
                  <a:lnTo>
                    <a:pt x="211772" y="121348"/>
                  </a:lnTo>
                  <a:lnTo>
                    <a:pt x="208254" y="120142"/>
                  </a:lnTo>
                  <a:lnTo>
                    <a:pt x="206184" y="122618"/>
                  </a:lnTo>
                  <a:lnTo>
                    <a:pt x="202399" y="121577"/>
                  </a:lnTo>
                  <a:lnTo>
                    <a:pt x="202946" y="121348"/>
                  </a:lnTo>
                  <a:lnTo>
                    <a:pt x="205841" y="120078"/>
                  </a:lnTo>
                  <a:lnTo>
                    <a:pt x="200177" y="118897"/>
                  </a:lnTo>
                  <a:lnTo>
                    <a:pt x="200177" y="135318"/>
                  </a:lnTo>
                  <a:lnTo>
                    <a:pt x="198589" y="137858"/>
                  </a:lnTo>
                  <a:lnTo>
                    <a:pt x="196977" y="137858"/>
                  </a:lnTo>
                  <a:lnTo>
                    <a:pt x="197002" y="136588"/>
                  </a:lnTo>
                  <a:lnTo>
                    <a:pt x="198704" y="136588"/>
                  </a:lnTo>
                  <a:lnTo>
                    <a:pt x="200177" y="135318"/>
                  </a:lnTo>
                  <a:lnTo>
                    <a:pt x="200177" y="118897"/>
                  </a:lnTo>
                  <a:lnTo>
                    <a:pt x="199771" y="118808"/>
                  </a:lnTo>
                  <a:lnTo>
                    <a:pt x="204419" y="117233"/>
                  </a:lnTo>
                  <a:lnTo>
                    <a:pt x="204444" y="116268"/>
                  </a:lnTo>
                  <a:lnTo>
                    <a:pt x="205079" y="116268"/>
                  </a:lnTo>
                  <a:lnTo>
                    <a:pt x="206794" y="114998"/>
                  </a:lnTo>
                  <a:lnTo>
                    <a:pt x="204660" y="113728"/>
                  </a:lnTo>
                  <a:lnTo>
                    <a:pt x="203098" y="116268"/>
                  </a:lnTo>
                  <a:lnTo>
                    <a:pt x="202107" y="113728"/>
                  </a:lnTo>
                  <a:lnTo>
                    <a:pt x="200152" y="113728"/>
                  </a:lnTo>
                  <a:lnTo>
                    <a:pt x="200088" y="112458"/>
                  </a:lnTo>
                  <a:lnTo>
                    <a:pt x="200685" y="111188"/>
                  </a:lnTo>
                  <a:lnTo>
                    <a:pt x="201523" y="111188"/>
                  </a:lnTo>
                  <a:lnTo>
                    <a:pt x="200685" y="109918"/>
                  </a:lnTo>
                  <a:lnTo>
                    <a:pt x="199847" y="108648"/>
                  </a:lnTo>
                  <a:lnTo>
                    <a:pt x="194411" y="109918"/>
                  </a:lnTo>
                  <a:lnTo>
                    <a:pt x="194500" y="107378"/>
                  </a:lnTo>
                  <a:lnTo>
                    <a:pt x="194551" y="106108"/>
                  </a:lnTo>
                  <a:lnTo>
                    <a:pt x="198970" y="104838"/>
                  </a:lnTo>
                  <a:lnTo>
                    <a:pt x="195326" y="104838"/>
                  </a:lnTo>
                  <a:lnTo>
                    <a:pt x="197002" y="103568"/>
                  </a:lnTo>
                  <a:lnTo>
                    <a:pt x="198666" y="102298"/>
                  </a:lnTo>
                  <a:lnTo>
                    <a:pt x="196811" y="101028"/>
                  </a:lnTo>
                  <a:lnTo>
                    <a:pt x="195478" y="103568"/>
                  </a:lnTo>
                  <a:lnTo>
                    <a:pt x="194792" y="102298"/>
                  </a:lnTo>
                  <a:lnTo>
                    <a:pt x="191668" y="102298"/>
                  </a:lnTo>
                  <a:lnTo>
                    <a:pt x="192214" y="99758"/>
                  </a:lnTo>
                  <a:lnTo>
                    <a:pt x="194144" y="99758"/>
                  </a:lnTo>
                  <a:lnTo>
                    <a:pt x="192201" y="98488"/>
                  </a:lnTo>
                  <a:lnTo>
                    <a:pt x="191630" y="99758"/>
                  </a:lnTo>
                  <a:lnTo>
                    <a:pt x="189141" y="99758"/>
                  </a:lnTo>
                  <a:lnTo>
                    <a:pt x="187325" y="102298"/>
                  </a:lnTo>
                  <a:lnTo>
                    <a:pt x="187363" y="101028"/>
                  </a:lnTo>
                  <a:lnTo>
                    <a:pt x="187909" y="101028"/>
                  </a:lnTo>
                  <a:lnTo>
                    <a:pt x="186702" y="98488"/>
                  </a:lnTo>
                  <a:lnTo>
                    <a:pt x="188379" y="97218"/>
                  </a:lnTo>
                  <a:lnTo>
                    <a:pt x="185420" y="97218"/>
                  </a:lnTo>
                  <a:lnTo>
                    <a:pt x="185762" y="95948"/>
                  </a:lnTo>
                  <a:lnTo>
                    <a:pt x="186753" y="94678"/>
                  </a:lnTo>
                  <a:lnTo>
                    <a:pt x="187185" y="94488"/>
                  </a:lnTo>
                  <a:lnTo>
                    <a:pt x="187401" y="93408"/>
                  </a:lnTo>
                  <a:lnTo>
                    <a:pt x="187667" y="92138"/>
                  </a:lnTo>
                  <a:lnTo>
                    <a:pt x="187921" y="90868"/>
                  </a:lnTo>
                  <a:lnTo>
                    <a:pt x="187134" y="90868"/>
                  </a:lnTo>
                  <a:lnTo>
                    <a:pt x="187477" y="89598"/>
                  </a:lnTo>
                  <a:lnTo>
                    <a:pt x="184823" y="90868"/>
                  </a:lnTo>
                  <a:lnTo>
                    <a:pt x="185280" y="89598"/>
                  </a:lnTo>
                  <a:lnTo>
                    <a:pt x="185610" y="89598"/>
                  </a:lnTo>
                  <a:lnTo>
                    <a:pt x="187134" y="88328"/>
                  </a:lnTo>
                  <a:lnTo>
                    <a:pt x="186651" y="87058"/>
                  </a:lnTo>
                  <a:lnTo>
                    <a:pt x="182956" y="92138"/>
                  </a:lnTo>
                  <a:lnTo>
                    <a:pt x="183807" y="88328"/>
                  </a:lnTo>
                  <a:lnTo>
                    <a:pt x="184937" y="88328"/>
                  </a:lnTo>
                  <a:lnTo>
                    <a:pt x="184899" y="87058"/>
                  </a:lnTo>
                  <a:lnTo>
                    <a:pt x="184861" y="85788"/>
                  </a:lnTo>
                  <a:lnTo>
                    <a:pt x="181317" y="84518"/>
                  </a:lnTo>
                  <a:lnTo>
                    <a:pt x="169379" y="84518"/>
                  </a:lnTo>
                  <a:lnTo>
                    <a:pt x="168757" y="84518"/>
                  </a:lnTo>
                  <a:lnTo>
                    <a:pt x="167424" y="85788"/>
                  </a:lnTo>
                  <a:lnTo>
                    <a:pt x="170802" y="85788"/>
                  </a:lnTo>
                  <a:lnTo>
                    <a:pt x="168135" y="87058"/>
                  </a:lnTo>
                  <a:lnTo>
                    <a:pt x="168363" y="89598"/>
                  </a:lnTo>
                  <a:lnTo>
                    <a:pt x="169443" y="89598"/>
                  </a:lnTo>
                  <a:lnTo>
                    <a:pt x="170624" y="87058"/>
                  </a:lnTo>
                  <a:lnTo>
                    <a:pt x="171373" y="88328"/>
                  </a:lnTo>
                  <a:lnTo>
                    <a:pt x="171678" y="89598"/>
                  </a:lnTo>
                  <a:lnTo>
                    <a:pt x="168338" y="90868"/>
                  </a:lnTo>
                  <a:lnTo>
                    <a:pt x="166103" y="95948"/>
                  </a:lnTo>
                  <a:lnTo>
                    <a:pt x="177609" y="93408"/>
                  </a:lnTo>
                  <a:lnTo>
                    <a:pt x="175298" y="96278"/>
                  </a:lnTo>
                  <a:lnTo>
                    <a:pt x="176060" y="95948"/>
                  </a:lnTo>
                  <a:lnTo>
                    <a:pt x="176390" y="98488"/>
                  </a:lnTo>
                  <a:lnTo>
                    <a:pt x="172745" y="102298"/>
                  </a:lnTo>
                  <a:lnTo>
                    <a:pt x="172974" y="102298"/>
                  </a:lnTo>
                  <a:lnTo>
                    <a:pt x="172326" y="104838"/>
                  </a:lnTo>
                  <a:lnTo>
                    <a:pt x="178473" y="102298"/>
                  </a:lnTo>
                  <a:lnTo>
                    <a:pt x="178409" y="104838"/>
                  </a:lnTo>
                  <a:lnTo>
                    <a:pt x="179362" y="103568"/>
                  </a:lnTo>
                  <a:lnTo>
                    <a:pt x="182181" y="102298"/>
                  </a:lnTo>
                  <a:lnTo>
                    <a:pt x="184023" y="102298"/>
                  </a:lnTo>
                  <a:lnTo>
                    <a:pt x="184365" y="104838"/>
                  </a:lnTo>
                  <a:lnTo>
                    <a:pt x="180340" y="107378"/>
                  </a:lnTo>
                  <a:lnTo>
                    <a:pt x="178993" y="106108"/>
                  </a:lnTo>
                  <a:lnTo>
                    <a:pt x="178701" y="106108"/>
                  </a:lnTo>
                  <a:lnTo>
                    <a:pt x="177901" y="104838"/>
                  </a:lnTo>
                  <a:lnTo>
                    <a:pt x="177012" y="106108"/>
                  </a:lnTo>
                  <a:lnTo>
                    <a:pt x="178206" y="106108"/>
                  </a:lnTo>
                  <a:lnTo>
                    <a:pt x="177469" y="107378"/>
                  </a:lnTo>
                  <a:lnTo>
                    <a:pt x="178650" y="108648"/>
                  </a:lnTo>
                  <a:lnTo>
                    <a:pt x="178777" y="108648"/>
                  </a:lnTo>
                  <a:lnTo>
                    <a:pt x="178168" y="111188"/>
                  </a:lnTo>
                  <a:lnTo>
                    <a:pt x="180340" y="111188"/>
                  </a:lnTo>
                  <a:lnTo>
                    <a:pt x="180340" y="113728"/>
                  </a:lnTo>
                  <a:lnTo>
                    <a:pt x="180771" y="112458"/>
                  </a:lnTo>
                  <a:lnTo>
                    <a:pt x="182054" y="112458"/>
                  </a:lnTo>
                  <a:lnTo>
                    <a:pt x="182283" y="116268"/>
                  </a:lnTo>
                  <a:lnTo>
                    <a:pt x="184797" y="112458"/>
                  </a:lnTo>
                  <a:lnTo>
                    <a:pt x="186347" y="113728"/>
                  </a:lnTo>
                  <a:lnTo>
                    <a:pt x="185280" y="116268"/>
                  </a:lnTo>
                  <a:lnTo>
                    <a:pt x="182283" y="116268"/>
                  </a:lnTo>
                  <a:lnTo>
                    <a:pt x="184632" y="117538"/>
                  </a:lnTo>
                  <a:lnTo>
                    <a:pt x="184188" y="118808"/>
                  </a:lnTo>
                  <a:lnTo>
                    <a:pt x="180771" y="118808"/>
                  </a:lnTo>
                  <a:lnTo>
                    <a:pt x="183845" y="120078"/>
                  </a:lnTo>
                  <a:lnTo>
                    <a:pt x="181229" y="122618"/>
                  </a:lnTo>
                  <a:lnTo>
                    <a:pt x="181457" y="123888"/>
                  </a:lnTo>
                  <a:lnTo>
                    <a:pt x="180860" y="123888"/>
                  </a:lnTo>
                  <a:lnTo>
                    <a:pt x="181406" y="125158"/>
                  </a:lnTo>
                  <a:lnTo>
                    <a:pt x="183248" y="122618"/>
                  </a:lnTo>
                  <a:lnTo>
                    <a:pt x="183184" y="123888"/>
                  </a:lnTo>
                  <a:lnTo>
                    <a:pt x="183438" y="123888"/>
                  </a:lnTo>
                  <a:lnTo>
                    <a:pt x="182537" y="125158"/>
                  </a:lnTo>
                  <a:lnTo>
                    <a:pt x="184277" y="125158"/>
                  </a:lnTo>
                  <a:lnTo>
                    <a:pt x="185864" y="122618"/>
                  </a:lnTo>
                  <a:lnTo>
                    <a:pt x="187820" y="122618"/>
                  </a:lnTo>
                  <a:lnTo>
                    <a:pt x="188442" y="122618"/>
                  </a:lnTo>
                  <a:lnTo>
                    <a:pt x="188010" y="123431"/>
                  </a:lnTo>
                  <a:lnTo>
                    <a:pt x="188010" y="123888"/>
                  </a:lnTo>
                  <a:lnTo>
                    <a:pt x="190881" y="123888"/>
                  </a:lnTo>
                  <a:lnTo>
                    <a:pt x="188201" y="125158"/>
                  </a:lnTo>
                  <a:lnTo>
                    <a:pt x="188010" y="123888"/>
                  </a:lnTo>
                  <a:lnTo>
                    <a:pt x="187960" y="123532"/>
                  </a:lnTo>
                  <a:lnTo>
                    <a:pt x="187858" y="123736"/>
                  </a:lnTo>
                  <a:lnTo>
                    <a:pt x="187820" y="122618"/>
                  </a:lnTo>
                  <a:lnTo>
                    <a:pt x="185521" y="127698"/>
                  </a:lnTo>
                  <a:lnTo>
                    <a:pt x="184708" y="127050"/>
                  </a:lnTo>
                  <a:lnTo>
                    <a:pt x="184683" y="127698"/>
                  </a:lnTo>
                  <a:lnTo>
                    <a:pt x="183794" y="127698"/>
                  </a:lnTo>
                  <a:lnTo>
                    <a:pt x="182575" y="131508"/>
                  </a:lnTo>
                  <a:lnTo>
                    <a:pt x="187604" y="126428"/>
                  </a:lnTo>
                  <a:lnTo>
                    <a:pt x="188861" y="128968"/>
                  </a:lnTo>
                  <a:lnTo>
                    <a:pt x="188493" y="129235"/>
                  </a:lnTo>
                  <a:lnTo>
                    <a:pt x="189103" y="128968"/>
                  </a:lnTo>
                  <a:lnTo>
                    <a:pt x="190817" y="128968"/>
                  </a:lnTo>
                  <a:lnTo>
                    <a:pt x="190436" y="131508"/>
                  </a:lnTo>
                  <a:lnTo>
                    <a:pt x="192671" y="130238"/>
                  </a:lnTo>
                  <a:lnTo>
                    <a:pt x="192976" y="131508"/>
                  </a:lnTo>
                  <a:lnTo>
                    <a:pt x="193040" y="130238"/>
                  </a:lnTo>
                  <a:lnTo>
                    <a:pt x="194792" y="128968"/>
                  </a:lnTo>
                  <a:lnTo>
                    <a:pt x="195008" y="130238"/>
                  </a:lnTo>
                  <a:lnTo>
                    <a:pt x="195681" y="131025"/>
                  </a:lnTo>
                  <a:lnTo>
                    <a:pt x="197815" y="130238"/>
                  </a:lnTo>
                  <a:lnTo>
                    <a:pt x="193078" y="135318"/>
                  </a:lnTo>
                  <a:lnTo>
                    <a:pt x="195910" y="135318"/>
                  </a:lnTo>
                  <a:lnTo>
                    <a:pt x="195300" y="136588"/>
                  </a:lnTo>
                  <a:lnTo>
                    <a:pt x="193014" y="137858"/>
                  </a:lnTo>
                  <a:lnTo>
                    <a:pt x="192697" y="139128"/>
                  </a:lnTo>
                  <a:lnTo>
                    <a:pt x="195237" y="139128"/>
                  </a:lnTo>
                  <a:lnTo>
                    <a:pt x="195605" y="139255"/>
                  </a:lnTo>
                  <a:lnTo>
                    <a:pt x="195821" y="139128"/>
                  </a:lnTo>
                  <a:lnTo>
                    <a:pt x="197802" y="139128"/>
                  </a:lnTo>
                  <a:lnTo>
                    <a:pt x="199504" y="139128"/>
                  </a:lnTo>
                  <a:lnTo>
                    <a:pt x="199237" y="138480"/>
                  </a:lnTo>
                  <a:lnTo>
                    <a:pt x="200660" y="137858"/>
                  </a:lnTo>
                  <a:lnTo>
                    <a:pt x="203530" y="136588"/>
                  </a:lnTo>
                  <a:lnTo>
                    <a:pt x="202298" y="139128"/>
                  </a:lnTo>
                  <a:lnTo>
                    <a:pt x="197116" y="142938"/>
                  </a:lnTo>
                  <a:lnTo>
                    <a:pt x="196164" y="146748"/>
                  </a:lnTo>
                  <a:lnTo>
                    <a:pt x="202222" y="144208"/>
                  </a:lnTo>
                  <a:lnTo>
                    <a:pt x="202768" y="148018"/>
                  </a:lnTo>
                  <a:lnTo>
                    <a:pt x="203060" y="146748"/>
                  </a:lnTo>
                  <a:lnTo>
                    <a:pt x="205320" y="145478"/>
                  </a:lnTo>
                  <a:lnTo>
                    <a:pt x="204470" y="148018"/>
                  </a:lnTo>
                  <a:lnTo>
                    <a:pt x="205879" y="148018"/>
                  </a:lnTo>
                  <a:lnTo>
                    <a:pt x="204139" y="149288"/>
                  </a:lnTo>
                  <a:lnTo>
                    <a:pt x="203885" y="150571"/>
                  </a:lnTo>
                  <a:lnTo>
                    <a:pt x="203098" y="151828"/>
                  </a:lnTo>
                  <a:lnTo>
                    <a:pt x="204330" y="150558"/>
                  </a:lnTo>
                  <a:lnTo>
                    <a:pt x="204343" y="154368"/>
                  </a:lnTo>
                  <a:lnTo>
                    <a:pt x="207860" y="151828"/>
                  </a:lnTo>
                  <a:lnTo>
                    <a:pt x="206476" y="154368"/>
                  </a:lnTo>
                  <a:lnTo>
                    <a:pt x="207086" y="156908"/>
                  </a:lnTo>
                  <a:lnTo>
                    <a:pt x="213004" y="153098"/>
                  </a:lnTo>
                  <a:lnTo>
                    <a:pt x="213906" y="155638"/>
                  </a:lnTo>
                  <a:lnTo>
                    <a:pt x="211645" y="156908"/>
                  </a:lnTo>
                  <a:lnTo>
                    <a:pt x="211137" y="158178"/>
                  </a:lnTo>
                  <a:lnTo>
                    <a:pt x="210629" y="158178"/>
                  </a:lnTo>
                  <a:lnTo>
                    <a:pt x="209892" y="159448"/>
                  </a:lnTo>
                  <a:lnTo>
                    <a:pt x="214249" y="158178"/>
                  </a:lnTo>
                  <a:lnTo>
                    <a:pt x="213144" y="160718"/>
                  </a:lnTo>
                  <a:lnTo>
                    <a:pt x="214071" y="160718"/>
                  </a:lnTo>
                  <a:lnTo>
                    <a:pt x="215861" y="159448"/>
                  </a:lnTo>
                  <a:lnTo>
                    <a:pt x="216293" y="159448"/>
                  </a:lnTo>
                  <a:lnTo>
                    <a:pt x="217347" y="160616"/>
                  </a:lnTo>
                  <a:lnTo>
                    <a:pt x="217487" y="160616"/>
                  </a:lnTo>
                  <a:lnTo>
                    <a:pt x="239318" y="160616"/>
                  </a:lnTo>
                  <a:close/>
                </a:path>
                <a:path w="259080" h="208279">
                  <a:moveTo>
                    <a:pt x="242239" y="160616"/>
                  </a:moveTo>
                  <a:lnTo>
                    <a:pt x="241147" y="158178"/>
                  </a:lnTo>
                  <a:lnTo>
                    <a:pt x="239420" y="160616"/>
                  </a:lnTo>
                  <a:lnTo>
                    <a:pt x="242239" y="160616"/>
                  </a:lnTo>
                  <a:close/>
                </a:path>
                <a:path w="259080" h="208279">
                  <a:moveTo>
                    <a:pt x="244957" y="163258"/>
                  </a:moveTo>
                  <a:lnTo>
                    <a:pt x="243611" y="161988"/>
                  </a:lnTo>
                  <a:lnTo>
                    <a:pt x="243522" y="162382"/>
                  </a:lnTo>
                  <a:lnTo>
                    <a:pt x="244957" y="163258"/>
                  </a:lnTo>
                  <a:close/>
                </a:path>
                <a:path w="259080" h="208279">
                  <a:moveTo>
                    <a:pt x="258660" y="197548"/>
                  </a:moveTo>
                  <a:lnTo>
                    <a:pt x="258432" y="195008"/>
                  </a:lnTo>
                  <a:lnTo>
                    <a:pt x="254749" y="193738"/>
                  </a:lnTo>
                  <a:lnTo>
                    <a:pt x="251079" y="192468"/>
                  </a:lnTo>
                  <a:lnTo>
                    <a:pt x="255206" y="189928"/>
                  </a:lnTo>
                  <a:lnTo>
                    <a:pt x="256349" y="191198"/>
                  </a:lnTo>
                  <a:lnTo>
                    <a:pt x="257467" y="191198"/>
                  </a:lnTo>
                  <a:lnTo>
                    <a:pt x="258495" y="192468"/>
                  </a:lnTo>
                  <a:lnTo>
                    <a:pt x="257048" y="188658"/>
                  </a:lnTo>
                  <a:lnTo>
                    <a:pt x="256514" y="186080"/>
                  </a:lnTo>
                  <a:lnTo>
                    <a:pt x="255879" y="183578"/>
                  </a:lnTo>
                  <a:lnTo>
                    <a:pt x="255295" y="182308"/>
                  </a:lnTo>
                  <a:lnTo>
                    <a:pt x="254127" y="179768"/>
                  </a:lnTo>
                  <a:lnTo>
                    <a:pt x="251841" y="175958"/>
                  </a:lnTo>
                  <a:lnTo>
                    <a:pt x="247789" y="173418"/>
                  </a:lnTo>
                  <a:lnTo>
                    <a:pt x="250545" y="173418"/>
                  </a:lnTo>
                  <a:lnTo>
                    <a:pt x="252501" y="172148"/>
                  </a:lnTo>
                  <a:lnTo>
                    <a:pt x="247256" y="168338"/>
                  </a:lnTo>
                  <a:lnTo>
                    <a:pt x="246926" y="168338"/>
                  </a:lnTo>
                  <a:lnTo>
                    <a:pt x="247637" y="167068"/>
                  </a:lnTo>
                  <a:lnTo>
                    <a:pt x="248450" y="165798"/>
                  </a:lnTo>
                  <a:lnTo>
                    <a:pt x="241427" y="164528"/>
                  </a:lnTo>
                  <a:lnTo>
                    <a:pt x="243319" y="163258"/>
                  </a:lnTo>
                  <a:lnTo>
                    <a:pt x="243522" y="162382"/>
                  </a:lnTo>
                  <a:lnTo>
                    <a:pt x="242849" y="161988"/>
                  </a:lnTo>
                  <a:lnTo>
                    <a:pt x="242290" y="160718"/>
                  </a:lnTo>
                  <a:lnTo>
                    <a:pt x="239356" y="160718"/>
                  </a:lnTo>
                  <a:lnTo>
                    <a:pt x="217436" y="160718"/>
                  </a:lnTo>
                  <a:lnTo>
                    <a:pt x="217297" y="160718"/>
                  </a:lnTo>
                  <a:lnTo>
                    <a:pt x="215061" y="164528"/>
                  </a:lnTo>
                  <a:lnTo>
                    <a:pt x="223647" y="164528"/>
                  </a:lnTo>
                  <a:lnTo>
                    <a:pt x="220357" y="169608"/>
                  </a:lnTo>
                  <a:lnTo>
                    <a:pt x="222961" y="169608"/>
                  </a:lnTo>
                  <a:lnTo>
                    <a:pt x="223748" y="170878"/>
                  </a:lnTo>
                  <a:lnTo>
                    <a:pt x="222808" y="170878"/>
                  </a:lnTo>
                  <a:lnTo>
                    <a:pt x="221564" y="172148"/>
                  </a:lnTo>
                  <a:lnTo>
                    <a:pt x="229539" y="169608"/>
                  </a:lnTo>
                  <a:lnTo>
                    <a:pt x="228587" y="172148"/>
                  </a:lnTo>
                  <a:lnTo>
                    <a:pt x="225348" y="173418"/>
                  </a:lnTo>
                  <a:lnTo>
                    <a:pt x="225920" y="172148"/>
                  </a:lnTo>
                  <a:lnTo>
                    <a:pt x="224853" y="172148"/>
                  </a:lnTo>
                  <a:lnTo>
                    <a:pt x="221132" y="173418"/>
                  </a:lnTo>
                  <a:lnTo>
                    <a:pt x="223494" y="173418"/>
                  </a:lnTo>
                  <a:lnTo>
                    <a:pt x="225132" y="174688"/>
                  </a:lnTo>
                  <a:lnTo>
                    <a:pt x="219405" y="174688"/>
                  </a:lnTo>
                  <a:lnTo>
                    <a:pt x="226517" y="175958"/>
                  </a:lnTo>
                  <a:lnTo>
                    <a:pt x="226568" y="176263"/>
                  </a:lnTo>
                  <a:lnTo>
                    <a:pt x="230809" y="177228"/>
                  </a:lnTo>
                  <a:lnTo>
                    <a:pt x="234162" y="179768"/>
                  </a:lnTo>
                  <a:lnTo>
                    <a:pt x="236613" y="181013"/>
                  </a:lnTo>
                  <a:lnTo>
                    <a:pt x="238810" y="182308"/>
                  </a:lnTo>
                  <a:lnTo>
                    <a:pt x="234607" y="182308"/>
                  </a:lnTo>
                  <a:lnTo>
                    <a:pt x="229425" y="181038"/>
                  </a:lnTo>
                  <a:lnTo>
                    <a:pt x="228346" y="181038"/>
                  </a:lnTo>
                  <a:lnTo>
                    <a:pt x="226606" y="180289"/>
                  </a:lnTo>
                  <a:lnTo>
                    <a:pt x="227622" y="181038"/>
                  </a:lnTo>
                  <a:lnTo>
                    <a:pt x="231254" y="183578"/>
                  </a:lnTo>
                  <a:lnTo>
                    <a:pt x="233108" y="186118"/>
                  </a:lnTo>
                  <a:lnTo>
                    <a:pt x="232079" y="186118"/>
                  </a:lnTo>
                  <a:lnTo>
                    <a:pt x="234353" y="187388"/>
                  </a:lnTo>
                  <a:lnTo>
                    <a:pt x="236207" y="189928"/>
                  </a:lnTo>
                  <a:lnTo>
                    <a:pt x="234810" y="188658"/>
                  </a:lnTo>
                  <a:lnTo>
                    <a:pt x="233032" y="188658"/>
                  </a:lnTo>
                  <a:lnTo>
                    <a:pt x="233756" y="189928"/>
                  </a:lnTo>
                  <a:lnTo>
                    <a:pt x="226999" y="184848"/>
                  </a:lnTo>
                  <a:lnTo>
                    <a:pt x="228168" y="186118"/>
                  </a:lnTo>
                  <a:lnTo>
                    <a:pt x="230733" y="189928"/>
                  </a:lnTo>
                  <a:lnTo>
                    <a:pt x="230035" y="191198"/>
                  </a:lnTo>
                  <a:lnTo>
                    <a:pt x="228917" y="189725"/>
                  </a:lnTo>
                  <a:lnTo>
                    <a:pt x="229184" y="191198"/>
                  </a:lnTo>
                  <a:lnTo>
                    <a:pt x="227457" y="189928"/>
                  </a:lnTo>
                  <a:lnTo>
                    <a:pt x="224675" y="187388"/>
                  </a:lnTo>
                  <a:lnTo>
                    <a:pt x="223253" y="186080"/>
                  </a:lnTo>
                  <a:lnTo>
                    <a:pt x="222034" y="184848"/>
                  </a:lnTo>
                  <a:lnTo>
                    <a:pt x="219976" y="183578"/>
                  </a:lnTo>
                  <a:lnTo>
                    <a:pt x="218897" y="183578"/>
                  </a:lnTo>
                  <a:lnTo>
                    <a:pt x="217754" y="182308"/>
                  </a:lnTo>
                  <a:lnTo>
                    <a:pt x="216611" y="181038"/>
                  </a:lnTo>
                  <a:lnTo>
                    <a:pt x="216992" y="182308"/>
                  </a:lnTo>
                  <a:lnTo>
                    <a:pt x="215900" y="181038"/>
                  </a:lnTo>
                  <a:lnTo>
                    <a:pt x="215087" y="181038"/>
                  </a:lnTo>
                  <a:lnTo>
                    <a:pt x="214185" y="179768"/>
                  </a:lnTo>
                  <a:lnTo>
                    <a:pt x="213563" y="178498"/>
                  </a:lnTo>
                  <a:lnTo>
                    <a:pt x="213042" y="179768"/>
                  </a:lnTo>
                  <a:lnTo>
                    <a:pt x="213639" y="186118"/>
                  </a:lnTo>
                  <a:lnTo>
                    <a:pt x="212636" y="179768"/>
                  </a:lnTo>
                  <a:lnTo>
                    <a:pt x="212407" y="186118"/>
                  </a:lnTo>
                  <a:lnTo>
                    <a:pt x="211467" y="186118"/>
                  </a:lnTo>
                  <a:lnTo>
                    <a:pt x="211467" y="184848"/>
                  </a:lnTo>
                  <a:lnTo>
                    <a:pt x="210947" y="183578"/>
                  </a:lnTo>
                  <a:lnTo>
                    <a:pt x="210032" y="182308"/>
                  </a:lnTo>
                  <a:lnTo>
                    <a:pt x="209321" y="180975"/>
                  </a:lnTo>
                  <a:lnTo>
                    <a:pt x="208965" y="179768"/>
                  </a:lnTo>
                  <a:lnTo>
                    <a:pt x="210451" y="179768"/>
                  </a:lnTo>
                  <a:lnTo>
                    <a:pt x="210604" y="178498"/>
                  </a:lnTo>
                  <a:lnTo>
                    <a:pt x="208648" y="177228"/>
                  </a:lnTo>
                  <a:lnTo>
                    <a:pt x="210197" y="175958"/>
                  </a:lnTo>
                  <a:lnTo>
                    <a:pt x="209143" y="173418"/>
                  </a:lnTo>
                  <a:lnTo>
                    <a:pt x="209029" y="175958"/>
                  </a:lnTo>
                  <a:lnTo>
                    <a:pt x="207860" y="177228"/>
                  </a:lnTo>
                  <a:lnTo>
                    <a:pt x="206844" y="175958"/>
                  </a:lnTo>
                  <a:lnTo>
                    <a:pt x="208000" y="178498"/>
                  </a:lnTo>
                  <a:lnTo>
                    <a:pt x="204533" y="182308"/>
                  </a:lnTo>
                  <a:lnTo>
                    <a:pt x="205346" y="178498"/>
                  </a:lnTo>
                  <a:lnTo>
                    <a:pt x="205892" y="175958"/>
                  </a:lnTo>
                  <a:lnTo>
                    <a:pt x="206438" y="173418"/>
                  </a:lnTo>
                  <a:lnTo>
                    <a:pt x="202984" y="175958"/>
                  </a:lnTo>
                  <a:lnTo>
                    <a:pt x="204241" y="174688"/>
                  </a:lnTo>
                  <a:lnTo>
                    <a:pt x="202552" y="174688"/>
                  </a:lnTo>
                  <a:lnTo>
                    <a:pt x="198843" y="173418"/>
                  </a:lnTo>
                  <a:lnTo>
                    <a:pt x="196418" y="178498"/>
                  </a:lnTo>
                  <a:lnTo>
                    <a:pt x="196291" y="177228"/>
                  </a:lnTo>
                  <a:lnTo>
                    <a:pt x="196278" y="175958"/>
                  </a:lnTo>
                  <a:lnTo>
                    <a:pt x="197015" y="174688"/>
                  </a:lnTo>
                  <a:lnTo>
                    <a:pt x="193675" y="173418"/>
                  </a:lnTo>
                  <a:lnTo>
                    <a:pt x="188048" y="178498"/>
                  </a:lnTo>
                  <a:lnTo>
                    <a:pt x="185966" y="174688"/>
                  </a:lnTo>
                  <a:lnTo>
                    <a:pt x="186550" y="173418"/>
                  </a:lnTo>
                  <a:lnTo>
                    <a:pt x="185813" y="174688"/>
                  </a:lnTo>
                  <a:lnTo>
                    <a:pt x="184797" y="175958"/>
                  </a:lnTo>
                  <a:lnTo>
                    <a:pt x="184302" y="174688"/>
                  </a:lnTo>
                  <a:lnTo>
                    <a:pt x="184492" y="174688"/>
                  </a:lnTo>
                  <a:lnTo>
                    <a:pt x="184912" y="173418"/>
                  </a:lnTo>
                  <a:lnTo>
                    <a:pt x="184632" y="173418"/>
                  </a:lnTo>
                  <a:lnTo>
                    <a:pt x="182295" y="175958"/>
                  </a:lnTo>
                  <a:lnTo>
                    <a:pt x="181635" y="174688"/>
                  </a:lnTo>
                  <a:lnTo>
                    <a:pt x="182753" y="172148"/>
                  </a:lnTo>
                  <a:lnTo>
                    <a:pt x="179793" y="169608"/>
                  </a:lnTo>
                  <a:lnTo>
                    <a:pt x="176530" y="175958"/>
                  </a:lnTo>
                  <a:lnTo>
                    <a:pt x="174320" y="175958"/>
                  </a:lnTo>
                  <a:lnTo>
                    <a:pt x="174320" y="192468"/>
                  </a:lnTo>
                  <a:lnTo>
                    <a:pt x="173913" y="194691"/>
                  </a:lnTo>
                  <a:lnTo>
                    <a:pt x="173164" y="193738"/>
                  </a:lnTo>
                  <a:lnTo>
                    <a:pt x="174320" y="192468"/>
                  </a:lnTo>
                  <a:lnTo>
                    <a:pt x="174320" y="175958"/>
                  </a:lnTo>
                  <a:lnTo>
                    <a:pt x="173380" y="175958"/>
                  </a:lnTo>
                  <a:lnTo>
                    <a:pt x="174104" y="173418"/>
                  </a:lnTo>
                  <a:lnTo>
                    <a:pt x="174459" y="172148"/>
                  </a:lnTo>
                  <a:lnTo>
                    <a:pt x="173304" y="170878"/>
                  </a:lnTo>
                  <a:lnTo>
                    <a:pt x="170992" y="168338"/>
                  </a:lnTo>
                  <a:lnTo>
                    <a:pt x="171196" y="168338"/>
                  </a:lnTo>
                  <a:lnTo>
                    <a:pt x="167411" y="165798"/>
                  </a:lnTo>
                  <a:lnTo>
                    <a:pt x="163550" y="169608"/>
                  </a:lnTo>
                  <a:lnTo>
                    <a:pt x="159385" y="170878"/>
                  </a:lnTo>
                  <a:lnTo>
                    <a:pt x="159004" y="168338"/>
                  </a:lnTo>
                  <a:lnTo>
                    <a:pt x="158432" y="164528"/>
                  </a:lnTo>
                  <a:lnTo>
                    <a:pt x="152285" y="165798"/>
                  </a:lnTo>
                  <a:lnTo>
                    <a:pt x="149644" y="163449"/>
                  </a:lnTo>
                  <a:lnTo>
                    <a:pt x="148336" y="165798"/>
                  </a:lnTo>
                  <a:lnTo>
                    <a:pt x="146964" y="165798"/>
                  </a:lnTo>
                  <a:lnTo>
                    <a:pt x="144246" y="168338"/>
                  </a:lnTo>
                  <a:lnTo>
                    <a:pt x="144703" y="167068"/>
                  </a:lnTo>
                  <a:lnTo>
                    <a:pt x="145161" y="165798"/>
                  </a:lnTo>
                  <a:lnTo>
                    <a:pt x="145605" y="164528"/>
                  </a:lnTo>
                  <a:lnTo>
                    <a:pt x="145897" y="164528"/>
                  </a:lnTo>
                  <a:lnTo>
                    <a:pt x="146443" y="160718"/>
                  </a:lnTo>
                  <a:lnTo>
                    <a:pt x="143103" y="160718"/>
                  </a:lnTo>
                  <a:lnTo>
                    <a:pt x="141236" y="165798"/>
                  </a:lnTo>
                  <a:lnTo>
                    <a:pt x="139166" y="161988"/>
                  </a:lnTo>
                  <a:lnTo>
                    <a:pt x="132549" y="161988"/>
                  </a:lnTo>
                  <a:lnTo>
                    <a:pt x="131711" y="159448"/>
                  </a:lnTo>
                  <a:lnTo>
                    <a:pt x="131292" y="158178"/>
                  </a:lnTo>
                  <a:lnTo>
                    <a:pt x="130009" y="159448"/>
                  </a:lnTo>
                  <a:lnTo>
                    <a:pt x="127673" y="159448"/>
                  </a:lnTo>
                  <a:lnTo>
                    <a:pt x="128676" y="156908"/>
                  </a:lnTo>
                  <a:lnTo>
                    <a:pt x="126593" y="155638"/>
                  </a:lnTo>
                  <a:lnTo>
                    <a:pt x="125552" y="154368"/>
                  </a:lnTo>
                  <a:lnTo>
                    <a:pt x="122415" y="154368"/>
                  </a:lnTo>
                  <a:lnTo>
                    <a:pt x="123710" y="153098"/>
                  </a:lnTo>
                  <a:lnTo>
                    <a:pt x="122161" y="151828"/>
                  </a:lnTo>
                  <a:lnTo>
                    <a:pt x="118770" y="159448"/>
                  </a:lnTo>
                  <a:lnTo>
                    <a:pt x="117182" y="159448"/>
                  </a:lnTo>
                  <a:lnTo>
                    <a:pt x="117894" y="156908"/>
                  </a:lnTo>
                  <a:lnTo>
                    <a:pt x="118249" y="155638"/>
                  </a:lnTo>
                  <a:lnTo>
                    <a:pt x="115366" y="154368"/>
                  </a:lnTo>
                  <a:lnTo>
                    <a:pt x="114998" y="153098"/>
                  </a:lnTo>
                  <a:lnTo>
                    <a:pt x="113919" y="149288"/>
                  </a:lnTo>
                  <a:lnTo>
                    <a:pt x="109677" y="151828"/>
                  </a:lnTo>
                  <a:lnTo>
                    <a:pt x="110502" y="150558"/>
                  </a:lnTo>
                  <a:lnTo>
                    <a:pt x="111010" y="150558"/>
                  </a:lnTo>
                  <a:lnTo>
                    <a:pt x="109728" y="149288"/>
                  </a:lnTo>
                  <a:lnTo>
                    <a:pt x="108826" y="148018"/>
                  </a:lnTo>
                  <a:lnTo>
                    <a:pt x="107010" y="145478"/>
                  </a:lnTo>
                  <a:lnTo>
                    <a:pt x="106235" y="148272"/>
                  </a:lnTo>
                  <a:lnTo>
                    <a:pt x="102476" y="150558"/>
                  </a:lnTo>
                  <a:lnTo>
                    <a:pt x="100304" y="150558"/>
                  </a:lnTo>
                  <a:lnTo>
                    <a:pt x="101638" y="148018"/>
                  </a:lnTo>
                  <a:lnTo>
                    <a:pt x="98958" y="151828"/>
                  </a:lnTo>
                  <a:lnTo>
                    <a:pt x="98526" y="151828"/>
                  </a:lnTo>
                  <a:lnTo>
                    <a:pt x="96329" y="153098"/>
                  </a:lnTo>
                  <a:lnTo>
                    <a:pt x="96062" y="151828"/>
                  </a:lnTo>
                  <a:lnTo>
                    <a:pt x="96862" y="150558"/>
                  </a:lnTo>
                  <a:lnTo>
                    <a:pt x="97129" y="150558"/>
                  </a:lnTo>
                  <a:lnTo>
                    <a:pt x="96304" y="149288"/>
                  </a:lnTo>
                  <a:lnTo>
                    <a:pt x="94970" y="153098"/>
                  </a:lnTo>
                  <a:lnTo>
                    <a:pt x="93853" y="150558"/>
                  </a:lnTo>
                  <a:lnTo>
                    <a:pt x="95199" y="149288"/>
                  </a:lnTo>
                  <a:lnTo>
                    <a:pt x="93560" y="149288"/>
                  </a:lnTo>
                  <a:lnTo>
                    <a:pt x="91922" y="151828"/>
                  </a:lnTo>
                  <a:lnTo>
                    <a:pt x="90538" y="151828"/>
                  </a:lnTo>
                  <a:lnTo>
                    <a:pt x="89433" y="149288"/>
                  </a:lnTo>
                  <a:lnTo>
                    <a:pt x="90258" y="146748"/>
                  </a:lnTo>
                  <a:lnTo>
                    <a:pt x="87769" y="150558"/>
                  </a:lnTo>
                  <a:lnTo>
                    <a:pt x="87223" y="149288"/>
                  </a:lnTo>
                  <a:lnTo>
                    <a:pt x="87503" y="148018"/>
                  </a:lnTo>
                  <a:lnTo>
                    <a:pt x="88341" y="148018"/>
                  </a:lnTo>
                  <a:lnTo>
                    <a:pt x="87261" y="145478"/>
                  </a:lnTo>
                  <a:lnTo>
                    <a:pt x="86855" y="144513"/>
                  </a:lnTo>
                  <a:lnTo>
                    <a:pt x="87528" y="142938"/>
                  </a:lnTo>
                  <a:lnTo>
                    <a:pt x="86664" y="142125"/>
                  </a:lnTo>
                  <a:lnTo>
                    <a:pt x="86664" y="145478"/>
                  </a:lnTo>
                  <a:lnTo>
                    <a:pt x="86448" y="145478"/>
                  </a:lnTo>
                  <a:lnTo>
                    <a:pt x="86448" y="145300"/>
                  </a:lnTo>
                  <a:lnTo>
                    <a:pt x="86664" y="145478"/>
                  </a:lnTo>
                  <a:lnTo>
                    <a:pt x="86664" y="142125"/>
                  </a:lnTo>
                  <a:lnTo>
                    <a:pt x="86194" y="141668"/>
                  </a:lnTo>
                  <a:lnTo>
                    <a:pt x="88900" y="139128"/>
                  </a:lnTo>
                  <a:lnTo>
                    <a:pt x="86880" y="140398"/>
                  </a:lnTo>
                  <a:lnTo>
                    <a:pt x="86182" y="141084"/>
                  </a:lnTo>
                  <a:lnTo>
                    <a:pt x="86182" y="145046"/>
                  </a:lnTo>
                  <a:lnTo>
                    <a:pt x="83388" y="149288"/>
                  </a:lnTo>
                  <a:lnTo>
                    <a:pt x="83223" y="148018"/>
                  </a:lnTo>
                  <a:lnTo>
                    <a:pt x="82892" y="145478"/>
                  </a:lnTo>
                  <a:lnTo>
                    <a:pt x="83261" y="144208"/>
                  </a:lnTo>
                  <a:lnTo>
                    <a:pt x="85204" y="144208"/>
                  </a:lnTo>
                  <a:lnTo>
                    <a:pt x="86182" y="145046"/>
                  </a:lnTo>
                  <a:lnTo>
                    <a:pt x="86182" y="141084"/>
                  </a:lnTo>
                  <a:lnTo>
                    <a:pt x="82969" y="144208"/>
                  </a:lnTo>
                  <a:lnTo>
                    <a:pt x="81978" y="141668"/>
                  </a:lnTo>
                  <a:lnTo>
                    <a:pt x="82169" y="140398"/>
                  </a:lnTo>
                  <a:lnTo>
                    <a:pt x="81026" y="140398"/>
                  </a:lnTo>
                  <a:lnTo>
                    <a:pt x="80873" y="139128"/>
                  </a:lnTo>
                  <a:lnTo>
                    <a:pt x="80416" y="139128"/>
                  </a:lnTo>
                  <a:lnTo>
                    <a:pt x="81178" y="137858"/>
                  </a:lnTo>
                  <a:lnTo>
                    <a:pt x="80454" y="137858"/>
                  </a:lnTo>
                  <a:lnTo>
                    <a:pt x="80391" y="139128"/>
                  </a:lnTo>
                  <a:lnTo>
                    <a:pt x="79514" y="139128"/>
                  </a:lnTo>
                  <a:lnTo>
                    <a:pt x="79781" y="137858"/>
                  </a:lnTo>
                  <a:lnTo>
                    <a:pt x="79159" y="137858"/>
                  </a:lnTo>
                  <a:lnTo>
                    <a:pt x="78447" y="136588"/>
                  </a:lnTo>
                  <a:lnTo>
                    <a:pt x="77279" y="140398"/>
                  </a:lnTo>
                  <a:lnTo>
                    <a:pt x="76466" y="139128"/>
                  </a:lnTo>
                  <a:lnTo>
                    <a:pt x="76390" y="141668"/>
                  </a:lnTo>
                  <a:lnTo>
                    <a:pt x="76949" y="141668"/>
                  </a:lnTo>
                  <a:lnTo>
                    <a:pt x="79527" y="141668"/>
                  </a:lnTo>
                  <a:lnTo>
                    <a:pt x="78295" y="142938"/>
                  </a:lnTo>
                  <a:lnTo>
                    <a:pt x="78130" y="143129"/>
                  </a:lnTo>
                  <a:lnTo>
                    <a:pt x="78130" y="159448"/>
                  </a:lnTo>
                  <a:lnTo>
                    <a:pt x="76885" y="159448"/>
                  </a:lnTo>
                  <a:lnTo>
                    <a:pt x="77177" y="158178"/>
                  </a:lnTo>
                  <a:lnTo>
                    <a:pt x="77724" y="156908"/>
                  </a:lnTo>
                  <a:lnTo>
                    <a:pt x="78041" y="158178"/>
                  </a:lnTo>
                  <a:lnTo>
                    <a:pt x="77584" y="158178"/>
                  </a:lnTo>
                  <a:lnTo>
                    <a:pt x="78130" y="159448"/>
                  </a:lnTo>
                  <a:lnTo>
                    <a:pt x="78130" y="143129"/>
                  </a:lnTo>
                  <a:lnTo>
                    <a:pt x="77127" y="144208"/>
                  </a:lnTo>
                  <a:lnTo>
                    <a:pt x="76949" y="141668"/>
                  </a:lnTo>
                  <a:lnTo>
                    <a:pt x="73888" y="145478"/>
                  </a:lnTo>
                  <a:lnTo>
                    <a:pt x="74104" y="144208"/>
                  </a:lnTo>
                  <a:lnTo>
                    <a:pt x="74549" y="141668"/>
                  </a:lnTo>
                  <a:lnTo>
                    <a:pt x="74028" y="140398"/>
                  </a:lnTo>
                  <a:lnTo>
                    <a:pt x="73507" y="139128"/>
                  </a:lnTo>
                  <a:lnTo>
                    <a:pt x="74320" y="136588"/>
                  </a:lnTo>
                  <a:lnTo>
                    <a:pt x="71310" y="136588"/>
                  </a:lnTo>
                  <a:lnTo>
                    <a:pt x="68440" y="135318"/>
                  </a:lnTo>
                  <a:lnTo>
                    <a:pt x="64528" y="139128"/>
                  </a:lnTo>
                  <a:lnTo>
                    <a:pt x="63538" y="139128"/>
                  </a:lnTo>
                  <a:lnTo>
                    <a:pt x="64465" y="137858"/>
                  </a:lnTo>
                  <a:lnTo>
                    <a:pt x="64604" y="136588"/>
                  </a:lnTo>
                  <a:lnTo>
                    <a:pt x="65646" y="136588"/>
                  </a:lnTo>
                  <a:lnTo>
                    <a:pt x="66205" y="135318"/>
                  </a:lnTo>
                  <a:lnTo>
                    <a:pt x="64262" y="136588"/>
                  </a:lnTo>
                  <a:lnTo>
                    <a:pt x="63169" y="135318"/>
                  </a:lnTo>
                  <a:lnTo>
                    <a:pt x="62077" y="134048"/>
                  </a:lnTo>
                  <a:lnTo>
                    <a:pt x="61633" y="134861"/>
                  </a:lnTo>
                  <a:lnTo>
                    <a:pt x="61379" y="134734"/>
                  </a:lnTo>
                  <a:lnTo>
                    <a:pt x="61379" y="135318"/>
                  </a:lnTo>
                  <a:lnTo>
                    <a:pt x="60007" y="137858"/>
                  </a:lnTo>
                  <a:lnTo>
                    <a:pt x="59156" y="135318"/>
                  </a:lnTo>
                  <a:lnTo>
                    <a:pt x="61379" y="135318"/>
                  </a:lnTo>
                  <a:lnTo>
                    <a:pt x="61379" y="134734"/>
                  </a:lnTo>
                  <a:lnTo>
                    <a:pt x="60007" y="134048"/>
                  </a:lnTo>
                  <a:lnTo>
                    <a:pt x="60833" y="132778"/>
                  </a:lnTo>
                  <a:lnTo>
                    <a:pt x="58331" y="130238"/>
                  </a:lnTo>
                  <a:lnTo>
                    <a:pt x="53124" y="131864"/>
                  </a:lnTo>
                  <a:lnTo>
                    <a:pt x="53124" y="145503"/>
                  </a:lnTo>
                  <a:lnTo>
                    <a:pt x="51765" y="149288"/>
                  </a:lnTo>
                  <a:lnTo>
                    <a:pt x="50177" y="146062"/>
                  </a:lnTo>
                  <a:lnTo>
                    <a:pt x="50901" y="145478"/>
                  </a:lnTo>
                  <a:lnTo>
                    <a:pt x="52463" y="144208"/>
                  </a:lnTo>
                  <a:lnTo>
                    <a:pt x="53035" y="145288"/>
                  </a:lnTo>
                  <a:lnTo>
                    <a:pt x="53124" y="145503"/>
                  </a:lnTo>
                  <a:lnTo>
                    <a:pt x="53124" y="131864"/>
                  </a:lnTo>
                  <a:lnTo>
                    <a:pt x="50165" y="132778"/>
                  </a:lnTo>
                  <a:lnTo>
                    <a:pt x="49390" y="131508"/>
                  </a:lnTo>
                  <a:lnTo>
                    <a:pt x="48615" y="130238"/>
                  </a:lnTo>
                  <a:lnTo>
                    <a:pt x="47955" y="129159"/>
                  </a:lnTo>
                  <a:lnTo>
                    <a:pt x="48018" y="130238"/>
                  </a:lnTo>
                  <a:lnTo>
                    <a:pt x="47777" y="130238"/>
                  </a:lnTo>
                  <a:lnTo>
                    <a:pt x="47015" y="128968"/>
                  </a:lnTo>
                  <a:lnTo>
                    <a:pt x="46253" y="127698"/>
                  </a:lnTo>
                  <a:lnTo>
                    <a:pt x="43967" y="123888"/>
                  </a:lnTo>
                  <a:lnTo>
                    <a:pt x="34683" y="126428"/>
                  </a:lnTo>
                  <a:lnTo>
                    <a:pt x="34251" y="125158"/>
                  </a:lnTo>
                  <a:lnTo>
                    <a:pt x="33401" y="122618"/>
                  </a:lnTo>
                  <a:lnTo>
                    <a:pt x="32981" y="121348"/>
                  </a:lnTo>
                  <a:lnTo>
                    <a:pt x="32550" y="120078"/>
                  </a:lnTo>
                  <a:lnTo>
                    <a:pt x="32131" y="118808"/>
                  </a:lnTo>
                  <a:lnTo>
                    <a:pt x="31178" y="117538"/>
                  </a:lnTo>
                  <a:lnTo>
                    <a:pt x="29756" y="118808"/>
                  </a:lnTo>
                  <a:lnTo>
                    <a:pt x="27851" y="120078"/>
                  </a:lnTo>
                  <a:lnTo>
                    <a:pt x="29159" y="117538"/>
                  </a:lnTo>
                  <a:lnTo>
                    <a:pt x="25692" y="118808"/>
                  </a:lnTo>
                  <a:lnTo>
                    <a:pt x="22021" y="120078"/>
                  </a:lnTo>
                  <a:lnTo>
                    <a:pt x="23914" y="114998"/>
                  </a:lnTo>
                  <a:lnTo>
                    <a:pt x="25819" y="109918"/>
                  </a:lnTo>
                  <a:lnTo>
                    <a:pt x="20370" y="112458"/>
                  </a:lnTo>
                  <a:lnTo>
                    <a:pt x="19608" y="114998"/>
                  </a:lnTo>
                  <a:lnTo>
                    <a:pt x="18821" y="113728"/>
                  </a:lnTo>
                  <a:lnTo>
                    <a:pt x="15735" y="113728"/>
                  </a:lnTo>
                  <a:lnTo>
                    <a:pt x="17221" y="112458"/>
                  </a:lnTo>
                  <a:lnTo>
                    <a:pt x="16903" y="112458"/>
                  </a:lnTo>
                  <a:lnTo>
                    <a:pt x="15697" y="113728"/>
                  </a:lnTo>
                  <a:lnTo>
                    <a:pt x="15887" y="112458"/>
                  </a:lnTo>
                  <a:lnTo>
                    <a:pt x="16751" y="111188"/>
                  </a:lnTo>
                  <a:lnTo>
                    <a:pt x="12750" y="111188"/>
                  </a:lnTo>
                  <a:lnTo>
                    <a:pt x="11480" y="109918"/>
                  </a:lnTo>
                  <a:lnTo>
                    <a:pt x="16611" y="106108"/>
                  </a:lnTo>
                  <a:lnTo>
                    <a:pt x="14008" y="104838"/>
                  </a:lnTo>
                  <a:lnTo>
                    <a:pt x="12636" y="104838"/>
                  </a:lnTo>
                  <a:lnTo>
                    <a:pt x="8420" y="106108"/>
                  </a:lnTo>
                  <a:lnTo>
                    <a:pt x="8191" y="107378"/>
                  </a:lnTo>
                  <a:lnTo>
                    <a:pt x="8572" y="108648"/>
                  </a:lnTo>
                  <a:lnTo>
                    <a:pt x="8699" y="108648"/>
                  </a:lnTo>
                  <a:lnTo>
                    <a:pt x="7810" y="111188"/>
                  </a:lnTo>
                  <a:lnTo>
                    <a:pt x="6375" y="111188"/>
                  </a:lnTo>
                  <a:lnTo>
                    <a:pt x="3530" y="114998"/>
                  </a:lnTo>
                  <a:lnTo>
                    <a:pt x="0" y="118808"/>
                  </a:lnTo>
                  <a:lnTo>
                    <a:pt x="546" y="122618"/>
                  </a:lnTo>
                  <a:lnTo>
                    <a:pt x="3860" y="121348"/>
                  </a:lnTo>
                  <a:lnTo>
                    <a:pt x="3251" y="123431"/>
                  </a:lnTo>
                  <a:lnTo>
                    <a:pt x="4089" y="122618"/>
                  </a:lnTo>
                  <a:lnTo>
                    <a:pt x="3543" y="123888"/>
                  </a:lnTo>
                  <a:lnTo>
                    <a:pt x="3479" y="124206"/>
                  </a:lnTo>
                  <a:lnTo>
                    <a:pt x="3378" y="126428"/>
                  </a:lnTo>
                  <a:lnTo>
                    <a:pt x="4762" y="125171"/>
                  </a:lnTo>
                  <a:lnTo>
                    <a:pt x="5308" y="127698"/>
                  </a:lnTo>
                  <a:lnTo>
                    <a:pt x="7239" y="126428"/>
                  </a:lnTo>
                  <a:lnTo>
                    <a:pt x="7023" y="124206"/>
                  </a:lnTo>
                  <a:lnTo>
                    <a:pt x="6718" y="125158"/>
                  </a:lnTo>
                  <a:lnTo>
                    <a:pt x="4762" y="125158"/>
                  </a:lnTo>
                  <a:lnTo>
                    <a:pt x="6921" y="123190"/>
                  </a:lnTo>
                  <a:lnTo>
                    <a:pt x="6870" y="122618"/>
                  </a:lnTo>
                  <a:lnTo>
                    <a:pt x="7556" y="122618"/>
                  </a:lnTo>
                  <a:lnTo>
                    <a:pt x="8915" y="122618"/>
                  </a:lnTo>
                  <a:lnTo>
                    <a:pt x="8521" y="125158"/>
                  </a:lnTo>
                  <a:lnTo>
                    <a:pt x="7327" y="126428"/>
                  </a:lnTo>
                  <a:lnTo>
                    <a:pt x="9283" y="125158"/>
                  </a:lnTo>
                  <a:lnTo>
                    <a:pt x="8737" y="126428"/>
                  </a:lnTo>
                  <a:lnTo>
                    <a:pt x="8521" y="126860"/>
                  </a:lnTo>
                  <a:lnTo>
                    <a:pt x="9080" y="126428"/>
                  </a:lnTo>
                  <a:lnTo>
                    <a:pt x="10007" y="128968"/>
                  </a:lnTo>
                  <a:lnTo>
                    <a:pt x="11823" y="126428"/>
                  </a:lnTo>
                  <a:lnTo>
                    <a:pt x="11201" y="128968"/>
                  </a:lnTo>
                  <a:lnTo>
                    <a:pt x="15024" y="127698"/>
                  </a:lnTo>
                  <a:lnTo>
                    <a:pt x="12534" y="131508"/>
                  </a:lnTo>
                  <a:lnTo>
                    <a:pt x="13373" y="130238"/>
                  </a:lnTo>
                  <a:lnTo>
                    <a:pt x="15925" y="128968"/>
                  </a:lnTo>
                  <a:lnTo>
                    <a:pt x="16814" y="130238"/>
                  </a:lnTo>
                  <a:lnTo>
                    <a:pt x="12509" y="134048"/>
                  </a:lnTo>
                  <a:lnTo>
                    <a:pt x="19596" y="131508"/>
                  </a:lnTo>
                  <a:lnTo>
                    <a:pt x="16154" y="136588"/>
                  </a:lnTo>
                  <a:lnTo>
                    <a:pt x="19786" y="132778"/>
                  </a:lnTo>
                  <a:lnTo>
                    <a:pt x="21145" y="136588"/>
                  </a:lnTo>
                  <a:lnTo>
                    <a:pt x="24422" y="135318"/>
                  </a:lnTo>
                  <a:lnTo>
                    <a:pt x="23507" y="136588"/>
                  </a:lnTo>
                  <a:lnTo>
                    <a:pt x="24320" y="137858"/>
                  </a:lnTo>
                  <a:lnTo>
                    <a:pt x="23876" y="139128"/>
                  </a:lnTo>
                  <a:lnTo>
                    <a:pt x="24091" y="140398"/>
                  </a:lnTo>
                  <a:lnTo>
                    <a:pt x="26301" y="136588"/>
                  </a:lnTo>
                  <a:lnTo>
                    <a:pt x="28448" y="136588"/>
                  </a:lnTo>
                  <a:lnTo>
                    <a:pt x="30594" y="135318"/>
                  </a:lnTo>
                  <a:lnTo>
                    <a:pt x="29933" y="139128"/>
                  </a:lnTo>
                  <a:lnTo>
                    <a:pt x="27508" y="139128"/>
                  </a:lnTo>
                  <a:lnTo>
                    <a:pt x="29870" y="140398"/>
                  </a:lnTo>
                  <a:lnTo>
                    <a:pt x="30772" y="137858"/>
                  </a:lnTo>
                  <a:lnTo>
                    <a:pt x="30594" y="140398"/>
                  </a:lnTo>
                  <a:lnTo>
                    <a:pt x="31064" y="139128"/>
                  </a:lnTo>
                  <a:lnTo>
                    <a:pt x="29921" y="142938"/>
                  </a:lnTo>
                  <a:lnTo>
                    <a:pt x="31940" y="139128"/>
                  </a:lnTo>
                  <a:lnTo>
                    <a:pt x="32613" y="137858"/>
                  </a:lnTo>
                  <a:lnTo>
                    <a:pt x="31292" y="142938"/>
                  </a:lnTo>
                  <a:lnTo>
                    <a:pt x="33667" y="140398"/>
                  </a:lnTo>
                  <a:lnTo>
                    <a:pt x="33883" y="142938"/>
                  </a:lnTo>
                  <a:lnTo>
                    <a:pt x="31699" y="144208"/>
                  </a:lnTo>
                  <a:lnTo>
                    <a:pt x="34074" y="144208"/>
                  </a:lnTo>
                  <a:lnTo>
                    <a:pt x="34086" y="145288"/>
                  </a:lnTo>
                  <a:lnTo>
                    <a:pt x="34366" y="144208"/>
                  </a:lnTo>
                  <a:lnTo>
                    <a:pt x="35788" y="141668"/>
                  </a:lnTo>
                  <a:lnTo>
                    <a:pt x="38265" y="141668"/>
                  </a:lnTo>
                  <a:lnTo>
                    <a:pt x="35433" y="145338"/>
                  </a:lnTo>
                  <a:lnTo>
                    <a:pt x="35318" y="145503"/>
                  </a:lnTo>
                  <a:lnTo>
                    <a:pt x="35039" y="146748"/>
                  </a:lnTo>
                  <a:lnTo>
                    <a:pt x="36766" y="146748"/>
                  </a:lnTo>
                  <a:lnTo>
                    <a:pt x="39382" y="144208"/>
                  </a:lnTo>
                  <a:lnTo>
                    <a:pt x="40246" y="145478"/>
                  </a:lnTo>
                  <a:lnTo>
                    <a:pt x="40081" y="145478"/>
                  </a:lnTo>
                  <a:lnTo>
                    <a:pt x="39484" y="146748"/>
                  </a:lnTo>
                  <a:lnTo>
                    <a:pt x="42252" y="144208"/>
                  </a:lnTo>
                  <a:lnTo>
                    <a:pt x="43459" y="148018"/>
                  </a:lnTo>
                  <a:lnTo>
                    <a:pt x="46774" y="145478"/>
                  </a:lnTo>
                  <a:lnTo>
                    <a:pt x="46748" y="146316"/>
                  </a:lnTo>
                  <a:lnTo>
                    <a:pt x="47180" y="145478"/>
                  </a:lnTo>
                  <a:lnTo>
                    <a:pt x="47625" y="144208"/>
                  </a:lnTo>
                  <a:lnTo>
                    <a:pt x="48069" y="142938"/>
                  </a:lnTo>
                  <a:lnTo>
                    <a:pt x="48755" y="141668"/>
                  </a:lnTo>
                  <a:lnTo>
                    <a:pt x="49530" y="141668"/>
                  </a:lnTo>
                  <a:lnTo>
                    <a:pt x="51244" y="140398"/>
                  </a:lnTo>
                  <a:lnTo>
                    <a:pt x="50355" y="142938"/>
                  </a:lnTo>
                  <a:lnTo>
                    <a:pt x="50139" y="142938"/>
                  </a:lnTo>
                  <a:lnTo>
                    <a:pt x="49161" y="146748"/>
                  </a:lnTo>
                  <a:lnTo>
                    <a:pt x="49326" y="146748"/>
                  </a:lnTo>
                  <a:lnTo>
                    <a:pt x="49860" y="146316"/>
                  </a:lnTo>
                  <a:lnTo>
                    <a:pt x="49885" y="145478"/>
                  </a:lnTo>
                  <a:lnTo>
                    <a:pt x="49911" y="146278"/>
                  </a:lnTo>
                  <a:lnTo>
                    <a:pt x="49974" y="149288"/>
                  </a:lnTo>
                  <a:lnTo>
                    <a:pt x="48818" y="146748"/>
                  </a:lnTo>
                  <a:lnTo>
                    <a:pt x="47612" y="153098"/>
                  </a:lnTo>
                  <a:lnTo>
                    <a:pt x="47891" y="146748"/>
                  </a:lnTo>
                  <a:lnTo>
                    <a:pt x="46405" y="151828"/>
                  </a:lnTo>
                  <a:lnTo>
                    <a:pt x="48310" y="154368"/>
                  </a:lnTo>
                  <a:lnTo>
                    <a:pt x="49110" y="153098"/>
                  </a:lnTo>
                  <a:lnTo>
                    <a:pt x="49898" y="151828"/>
                  </a:lnTo>
                  <a:lnTo>
                    <a:pt x="51803" y="154368"/>
                  </a:lnTo>
                  <a:lnTo>
                    <a:pt x="53238" y="153098"/>
                  </a:lnTo>
                  <a:lnTo>
                    <a:pt x="52946" y="151828"/>
                  </a:lnTo>
                  <a:lnTo>
                    <a:pt x="54368" y="149288"/>
                  </a:lnTo>
                  <a:lnTo>
                    <a:pt x="59347" y="148018"/>
                  </a:lnTo>
                  <a:lnTo>
                    <a:pt x="53073" y="159448"/>
                  </a:lnTo>
                  <a:lnTo>
                    <a:pt x="57696" y="155638"/>
                  </a:lnTo>
                  <a:lnTo>
                    <a:pt x="59397" y="154368"/>
                  </a:lnTo>
                  <a:lnTo>
                    <a:pt x="61607" y="150558"/>
                  </a:lnTo>
                  <a:lnTo>
                    <a:pt x="62357" y="153098"/>
                  </a:lnTo>
                  <a:lnTo>
                    <a:pt x="59982" y="156908"/>
                  </a:lnTo>
                  <a:lnTo>
                    <a:pt x="62153" y="158178"/>
                  </a:lnTo>
                  <a:lnTo>
                    <a:pt x="62725" y="156006"/>
                  </a:lnTo>
                  <a:lnTo>
                    <a:pt x="62687" y="155638"/>
                  </a:lnTo>
                  <a:lnTo>
                    <a:pt x="62826" y="155638"/>
                  </a:lnTo>
                  <a:lnTo>
                    <a:pt x="63830" y="151828"/>
                  </a:lnTo>
                  <a:lnTo>
                    <a:pt x="65100" y="155638"/>
                  </a:lnTo>
                  <a:lnTo>
                    <a:pt x="66141" y="155638"/>
                  </a:lnTo>
                  <a:lnTo>
                    <a:pt x="64871" y="159448"/>
                  </a:lnTo>
                  <a:lnTo>
                    <a:pt x="67602" y="159448"/>
                  </a:lnTo>
                  <a:lnTo>
                    <a:pt x="71475" y="158178"/>
                  </a:lnTo>
                  <a:lnTo>
                    <a:pt x="74498" y="159448"/>
                  </a:lnTo>
                  <a:lnTo>
                    <a:pt x="73914" y="160718"/>
                  </a:lnTo>
                  <a:lnTo>
                    <a:pt x="72986" y="160718"/>
                  </a:lnTo>
                  <a:lnTo>
                    <a:pt x="73190" y="161988"/>
                  </a:lnTo>
                  <a:lnTo>
                    <a:pt x="77431" y="161988"/>
                  </a:lnTo>
                  <a:lnTo>
                    <a:pt x="80479" y="165798"/>
                  </a:lnTo>
                  <a:lnTo>
                    <a:pt x="83146" y="169608"/>
                  </a:lnTo>
                  <a:lnTo>
                    <a:pt x="85661" y="167068"/>
                  </a:lnTo>
                  <a:lnTo>
                    <a:pt x="85953" y="167068"/>
                  </a:lnTo>
                  <a:lnTo>
                    <a:pt x="87896" y="167068"/>
                  </a:lnTo>
                  <a:lnTo>
                    <a:pt x="87388" y="168338"/>
                  </a:lnTo>
                  <a:lnTo>
                    <a:pt x="86550" y="169608"/>
                  </a:lnTo>
                  <a:lnTo>
                    <a:pt x="89954" y="168338"/>
                  </a:lnTo>
                  <a:lnTo>
                    <a:pt x="95377" y="167068"/>
                  </a:lnTo>
                  <a:lnTo>
                    <a:pt x="96659" y="170878"/>
                  </a:lnTo>
                  <a:lnTo>
                    <a:pt x="95834" y="172148"/>
                  </a:lnTo>
                  <a:lnTo>
                    <a:pt x="97345" y="173418"/>
                  </a:lnTo>
                  <a:lnTo>
                    <a:pt x="100355" y="167068"/>
                  </a:lnTo>
                  <a:lnTo>
                    <a:pt x="101104" y="169608"/>
                  </a:lnTo>
                  <a:lnTo>
                    <a:pt x="100571" y="170878"/>
                  </a:lnTo>
                  <a:lnTo>
                    <a:pt x="104343" y="173418"/>
                  </a:lnTo>
                  <a:lnTo>
                    <a:pt x="109969" y="172148"/>
                  </a:lnTo>
                  <a:lnTo>
                    <a:pt x="111658" y="178498"/>
                  </a:lnTo>
                  <a:lnTo>
                    <a:pt x="113779" y="173418"/>
                  </a:lnTo>
                  <a:lnTo>
                    <a:pt x="115265" y="181038"/>
                  </a:lnTo>
                  <a:lnTo>
                    <a:pt x="117589" y="175958"/>
                  </a:lnTo>
                  <a:lnTo>
                    <a:pt x="119024" y="179768"/>
                  </a:lnTo>
                  <a:lnTo>
                    <a:pt x="117957" y="179768"/>
                  </a:lnTo>
                  <a:lnTo>
                    <a:pt x="120764" y="183578"/>
                  </a:lnTo>
                  <a:lnTo>
                    <a:pt x="121602" y="183578"/>
                  </a:lnTo>
                  <a:lnTo>
                    <a:pt x="123380" y="179768"/>
                  </a:lnTo>
                  <a:lnTo>
                    <a:pt x="124726" y="179768"/>
                  </a:lnTo>
                  <a:lnTo>
                    <a:pt x="123723" y="182295"/>
                  </a:lnTo>
                  <a:lnTo>
                    <a:pt x="126352" y="179768"/>
                  </a:lnTo>
                  <a:lnTo>
                    <a:pt x="125984" y="183578"/>
                  </a:lnTo>
                  <a:lnTo>
                    <a:pt x="126936" y="183578"/>
                  </a:lnTo>
                  <a:lnTo>
                    <a:pt x="126860" y="182308"/>
                  </a:lnTo>
                  <a:lnTo>
                    <a:pt x="127203" y="181038"/>
                  </a:lnTo>
                  <a:lnTo>
                    <a:pt x="129349" y="179768"/>
                  </a:lnTo>
                  <a:lnTo>
                    <a:pt x="130619" y="184848"/>
                  </a:lnTo>
                  <a:lnTo>
                    <a:pt x="130162" y="186118"/>
                  </a:lnTo>
                  <a:lnTo>
                    <a:pt x="134988" y="184848"/>
                  </a:lnTo>
                  <a:lnTo>
                    <a:pt x="134543" y="186080"/>
                  </a:lnTo>
                  <a:lnTo>
                    <a:pt x="136067" y="184848"/>
                  </a:lnTo>
                  <a:lnTo>
                    <a:pt x="132321" y="189928"/>
                  </a:lnTo>
                  <a:lnTo>
                    <a:pt x="135178" y="188658"/>
                  </a:lnTo>
                  <a:lnTo>
                    <a:pt x="135140" y="187388"/>
                  </a:lnTo>
                  <a:lnTo>
                    <a:pt x="135890" y="186118"/>
                  </a:lnTo>
                  <a:lnTo>
                    <a:pt x="136118" y="186118"/>
                  </a:lnTo>
                  <a:lnTo>
                    <a:pt x="136537" y="187388"/>
                  </a:lnTo>
                  <a:lnTo>
                    <a:pt x="138747" y="188658"/>
                  </a:lnTo>
                  <a:lnTo>
                    <a:pt x="140652" y="188658"/>
                  </a:lnTo>
                  <a:lnTo>
                    <a:pt x="139700" y="189928"/>
                  </a:lnTo>
                  <a:lnTo>
                    <a:pt x="142544" y="191198"/>
                  </a:lnTo>
                  <a:lnTo>
                    <a:pt x="146329" y="191198"/>
                  </a:lnTo>
                  <a:lnTo>
                    <a:pt x="149694" y="192468"/>
                  </a:lnTo>
                  <a:lnTo>
                    <a:pt x="148767" y="191198"/>
                  </a:lnTo>
                  <a:lnTo>
                    <a:pt x="150088" y="187388"/>
                  </a:lnTo>
                  <a:lnTo>
                    <a:pt x="151155" y="187388"/>
                  </a:lnTo>
                  <a:lnTo>
                    <a:pt x="151041" y="187972"/>
                  </a:lnTo>
                  <a:lnTo>
                    <a:pt x="151955" y="187388"/>
                  </a:lnTo>
                  <a:lnTo>
                    <a:pt x="153098" y="187388"/>
                  </a:lnTo>
                  <a:lnTo>
                    <a:pt x="151765" y="191198"/>
                  </a:lnTo>
                  <a:lnTo>
                    <a:pt x="152590" y="191198"/>
                  </a:lnTo>
                  <a:lnTo>
                    <a:pt x="152552" y="191389"/>
                  </a:lnTo>
                  <a:lnTo>
                    <a:pt x="152641" y="191198"/>
                  </a:lnTo>
                  <a:lnTo>
                    <a:pt x="153225" y="197548"/>
                  </a:lnTo>
                  <a:lnTo>
                    <a:pt x="155092" y="193738"/>
                  </a:lnTo>
                  <a:lnTo>
                    <a:pt x="154927" y="195008"/>
                  </a:lnTo>
                  <a:lnTo>
                    <a:pt x="158330" y="196278"/>
                  </a:lnTo>
                  <a:lnTo>
                    <a:pt x="160172" y="195008"/>
                  </a:lnTo>
                  <a:lnTo>
                    <a:pt x="162966" y="196278"/>
                  </a:lnTo>
                  <a:lnTo>
                    <a:pt x="163360" y="195008"/>
                  </a:lnTo>
                  <a:lnTo>
                    <a:pt x="163753" y="193738"/>
                  </a:lnTo>
                  <a:lnTo>
                    <a:pt x="164668" y="193738"/>
                  </a:lnTo>
                  <a:lnTo>
                    <a:pt x="166065" y="192468"/>
                  </a:lnTo>
                  <a:lnTo>
                    <a:pt x="167855" y="193738"/>
                  </a:lnTo>
                  <a:lnTo>
                    <a:pt x="169557" y="196278"/>
                  </a:lnTo>
                  <a:lnTo>
                    <a:pt x="172097" y="196278"/>
                  </a:lnTo>
                  <a:lnTo>
                    <a:pt x="174155" y="195008"/>
                  </a:lnTo>
                  <a:lnTo>
                    <a:pt x="176377" y="195008"/>
                  </a:lnTo>
                  <a:lnTo>
                    <a:pt x="174663" y="197548"/>
                  </a:lnTo>
                  <a:lnTo>
                    <a:pt x="178562" y="197548"/>
                  </a:lnTo>
                  <a:lnTo>
                    <a:pt x="182740" y="196278"/>
                  </a:lnTo>
                  <a:lnTo>
                    <a:pt x="182562" y="195008"/>
                  </a:lnTo>
                  <a:lnTo>
                    <a:pt x="182219" y="195008"/>
                  </a:lnTo>
                  <a:lnTo>
                    <a:pt x="182638" y="193738"/>
                  </a:lnTo>
                  <a:lnTo>
                    <a:pt x="183400" y="193738"/>
                  </a:lnTo>
                  <a:lnTo>
                    <a:pt x="183934" y="195008"/>
                  </a:lnTo>
                  <a:lnTo>
                    <a:pt x="183603" y="196138"/>
                  </a:lnTo>
                  <a:lnTo>
                    <a:pt x="188290" y="193738"/>
                  </a:lnTo>
                  <a:lnTo>
                    <a:pt x="191528" y="206438"/>
                  </a:lnTo>
                  <a:lnTo>
                    <a:pt x="195961" y="201358"/>
                  </a:lnTo>
                  <a:lnTo>
                    <a:pt x="195719" y="201358"/>
                  </a:lnTo>
                  <a:lnTo>
                    <a:pt x="199720" y="198818"/>
                  </a:lnTo>
                  <a:lnTo>
                    <a:pt x="201269" y="200088"/>
                  </a:lnTo>
                  <a:lnTo>
                    <a:pt x="198412" y="201358"/>
                  </a:lnTo>
                  <a:lnTo>
                    <a:pt x="199301" y="202628"/>
                  </a:lnTo>
                  <a:lnTo>
                    <a:pt x="203911" y="198818"/>
                  </a:lnTo>
                  <a:lnTo>
                    <a:pt x="205028" y="205168"/>
                  </a:lnTo>
                  <a:lnTo>
                    <a:pt x="208927" y="202628"/>
                  </a:lnTo>
                  <a:lnTo>
                    <a:pt x="210299" y="206438"/>
                  </a:lnTo>
                  <a:lnTo>
                    <a:pt x="222211" y="206438"/>
                  </a:lnTo>
                  <a:lnTo>
                    <a:pt x="225183" y="205168"/>
                  </a:lnTo>
                  <a:lnTo>
                    <a:pt x="228942" y="207708"/>
                  </a:lnTo>
                  <a:lnTo>
                    <a:pt x="227850" y="206438"/>
                  </a:lnTo>
                  <a:lnTo>
                    <a:pt x="228320" y="205168"/>
                  </a:lnTo>
                  <a:lnTo>
                    <a:pt x="228955" y="206184"/>
                  </a:lnTo>
                  <a:lnTo>
                    <a:pt x="229209" y="205168"/>
                  </a:lnTo>
                  <a:lnTo>
                    <a:pt x="249999" y="205168"/>
                  </a:lnTo>
                  <a:lnTo>
                    <a:pt x="255016" y="202628"/>
                  </a:lnTo>
                  <a:lnTo>
                    <a:pt x="257670" y="198818"/>
                  </a:lnTo>
                  <a:lnTo>
                    <a:pt x="258559" y="19754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Рисунок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103"/>
            <a:ext cx="20104100" cy="11307143"/>
          </a:xfrm>
          <a:prstGeom prst="rect">
            <a:avLst/>
          </a:prstGeom>
        </p:spPr>
      </p:pic>
      <p:grpSp>
        <p:nvGrpSpPr>
          <p:cNvPr id="2" name="object 2"/>
          <p:cNvGrpSpPr/>
          <p:nvPr/>
        </p:nvGrpSpPr>
        <p:grpSpPr>
          <a:xfrm>
            <a:off x="1396533" y="2265560"/>
            <a:ext cx="17500655" cy="5498789"/>
            <a:chOff x="1396533" y="2265560"/>
            <a:chExt cx="17500655" cy="5498789"/>
          </a:xfrm>
        </p:grpSpPr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6533" y="2265560"/>
              <a:ext cx="4807525" cy="1022601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454379" y="2292771"/>
              <a:ext cx="3656470" cy="102654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8180908" y="4702798"/>
              <a:ext cx="716280" cy="716280"/>
            </a:xfrm>
            <a:custGeom>
              <a:avLst/>
              <a:gdLst/>
              <a:ahLst/>
              <a:cxnLst/>
              <a:rect l="l" t="t" r="r" b="b"/>
              <a:pathLst>
                <a:path w="716280" h="716279">
                  <a:moveTo>
                    <a:pt x="357947" y="0"/>
                  </a:moveTo>
                  <a:lnTo>
                    <a:pt x="309375" y="3267"/>
                  </a:lnTo>
                  <a:lnTo>
                    <a:pt x="262790" y="12786"/>
                  </a:lnTo>
                  <a:lnTo>
                    <a:pt x="218617" y="28130"/>
                  </a:lnTo>
                  <a:lnTo>
                    <a:pt x="177283" y="48872"/>
                  </a:lnTo>
                  <a:lnTo>
                    <a:pt x="139215" y="74586"/>
                  </a:lnTo>
                  <a:lnTo>
                    <a:pt x="104839" y="104844"/>
                  </a:lnTo>
                  <a:lnTo>
                    <a:pt x="74582" y="139222"/>
                  </a:lnTo>
                  <a:lnTo>
                    <a:pt x="48869" y="177291"/>
                  </a:lnTo>
                  <a:lnTo>
                    <a:pt x="28129" y="218626"/>
                  </a:lnTo>
                  <a:lnTo>
                    <a:pt x="12786" y="262799"/>
                  </a:lnTo>
                  <a:lnTo>
                    <a:pt x="3267" y="309385"/>
                  </a:lnTo>
                  <a:lnTo>
                    <a:pt x="0" y="357957"/>
                  </a:lnTo>
                  <a:lnTo>
                    <a:pt x="3267" y="406524"/>
                  </a:lnTo>
                  <a:lnTo>
                    <a:pt x="12786" y="453106"/>
                  </a:lnTo>
                  <a:lnTo>
                    <a:pt x="28129" y="497277"/>
                  </a:lnTo>
                  <a:lnTo>
                    <a:pt x="48869" y="538609"/>
                  </a:lnTo>
                  <a:lnTo>
                    <a:pt x="74582" y="576676"/>
                  </a:lnTo>
                  <a:lnTo>
                    <a:pt x="104839" y="611052"/>
                  </a:lnTo>
                  <a:lnTo>
                    <a:pt x="139215" y="641309"/>
                  </a:lnTo>
                  <a:lnTo>
                    <a:pt x="177283" y="667022"/>
                  </a:lnTo>
                  <a:lnTo>
                    <a:pt x="218617" y="687764"/>
                  </a:lnTo>
                  <a:lnTo>
                    <a:pt x="262790" y="703107"/>
                  </a:lnTo>
                  <a:lnTo>
                    <a:pt x="309375" y="712626"/>
                  </a:lnTo>
                  <a:lnTo>
                    <a:pt x="357947" y="715894"/>
                  </a:lnTo>
                  <a:lnTo>
                    <a:pt x="406518" y="712626"/>
                  </a:lnTo>
                  <a:lnTo>
                    <a:pt x="453104" y="703107"/>
                  </a:lnTo>
                  <a:lnTo>
                    <a:pt x="470733" y="696984"/>
                  </a:lnTo>
                  <a:lnTo>
                    <a:pt x="357947" y="696984"/>
                  </a:lnTo>
                  <a:lnTo>
                    <a:pt x="312004" y="693883"/>
                  </a:lnTo>
                  <a:lnTo>
                    <a:pt x="267920" y="684852"/>
                  </a:lnTo>
                  <a:lnTo>
                    <a:pt x="226102" y="670299"/>
                  </a:lnTo>
                  <a:lnTo>
                    <a:pt x="186958" y="650629"/>
                  </a:lnTo>
                  <a:lnTo>
                    <a:pt x="150894" y="626251"/>
                  </a:lnTo>
                  <a:lnTo>
                    <a:pt x="118318" y="597572"/>
                  </a:lnTo>
                  <a:lnTo>
                    <a:pt x="89636" y="564997"/>
                  </a:lnTo>
                  <a:lnTo>
                    <a:pt x="65257" y="528936"/>
                  </a:lnTo>
                  <a:lnTo>
                    <a:pt x="45586" y="489794"/>
                  </a:lnTo>
                  <a:lnTo>
                    <a:pt x="31032" y="447979"/>
                  </a:lnTo>
                  <a:lnTo>
                    <a:pt x="22000" y="403898"/>
                  </a:lnTo>
                  <a:lnTo>
                    <a:pt x="18899" y="357957"/>
                  </a:lnTo>
                  <a:lnTo>
                    <a:pt x="22000" y="312012"/>
                  </a:lnTo>
                  <a:lnTo>
                    <a:pt x="31032" y="267927"/>
                  </a:lnTo>
                  <a:lnTo>
                    <a:pt x="45586" y="226108"/>
                  </a:lnTo>
                  <a:lnTo>
                    <a:pt x="65257" y="186964"/>
                  </a:lnTo>
                  <a:lnTo>
                    <a:pt x="89636" y="150900"/>
                  </a:lnTo>
                  <a:lnTo>
                    <a:pt x="118318" y="118324"/>
                  </a:lnTo>
                  <a:lnTo>
                    <a:pt x="150894" y="89644"/>
                  </a:lnTo>
                  <a:lnTo>
                    <a:pt x="186958" y="65265"/>
                  </a:lnTo>
                  <a:lnTo>
                    <a:pt x="226102" y="45595"/>
                  </a:lnTo>
                  <a:lnTo>
                    <a:pt x="267920" y="31041"/>
                  </a:lnTo>
                  <a:lnTo>
                    <a:pt x="312004" y="22011"/>
                  </a:lnTo>
                  <a:lnTo>
                    <a:pt x="357947" y="18910"/>
                  </a:lnTo>
                  <a:lnTo>
                    <a:pt x="470733" y="18910"/>
                  </a:lnTo>
                  <a:lnTo>
                    <a:pt x="453104" y="12786"/>
                  </a:lnTo>
                  <a:lnTo>
                    <a:pt x="406518" y="3267"/>
                  </a:lnTo>
                  <a:lnTo>
                    <a:pt x="357947" y="0"/>
                  </a:lnTo>
                  <a:close/>
                </a:path>
                <a:path w="716280" h="716279">
                  <a:moveTo>
                    <a:pt x="470733" y="18910"/>
                  </a:moveTo>
                  <a:lnTo>
                    <a:pt x="357947" y="18910"/>
                  </a:lnTo>
                  <a:lnTo>
                    <a:pt x="403890" y="22011"/>
                  </a:lnTo>
                  <a:lnTo>
                    <a:pt x="447974" y="31041"/>
                  </a:lnTo>
                  <a:lnTo>
                    <a:pt x="489791" y="45595"/>
                  </a:lnTo>
                  <a:lnTo>
                    <a:pt x="528935" y="65265"/>
                  </a:lnTo>
                  <a:lnTo>
                    <a:pt x="564999" y="89644"/>
                  </a:lnTo>
                  <a:lnTo>
                    <a:pt x="597576" y="118324"/>
                  </a:lnTo>
                  <a:lnTo>
                    <a:pt x="626257" y="150900"/>
                  </a:lnTo>
                  <a:lnTo>
                    <a:pt x="650637" y="186964"/>
                  </a:lnTo>
                  <a:lnTo>
                    <a:pt x="670307" y="226108"/>
                  </a:lnTo>
                  <a:lnTo>
                    <a:pt x="684862" y="267927"/>
                  </a:lnTo>
                  <a:lnTo>
                    <a:pt x="693893" y="312012"/>
                  </a:lnTo>
                  <a:lnTo>
                    <a:pt x="696994" y="357957"/>
                  </a:lnTo>
                  <a:lnTo>
                    <a:pt x="693893" y="403898"/>
                  </a:lnTo>
                  <a:lnTo>
                    <a:pt x="684862" y="447979"/>
                  </a:lnTo>
                  <a:lnTo>
                    <a:pt x="670307" y="489794"/>
                  </a:lnTo>
                  <a:lnTo>
                    <a:pt x="650637" y="528936"/>
                  </a:lnTo>
                  <a:lnTo>
                    <a:pt x="626257" y="564997"/>
                  </a:lnTo>
                  <a:lnTo>
                    <a:pt x="597576" y="597572"/>
                  </a:lnTo>
                  <a:lnTo>
                    <a:pt x="564999" y="626251"/>
                  </a:lnTo>
                  <a:lnTo>
                    <a:pt x="528935" y="650629"/>
                  </a:lnTo>
                  <a:lnTo>
                    <a:pt x="489791" y="670299"/>
                  </a:lnTo>
                  <a:lnTo>
                    <a:pt x="447974" y="684852"/>
                  </a:lnTo>
                  <a:lnTo>
                    <a:pt x="403890" y="693883"/>
                  </a:lnTo>
                  <a:lnTo>
                    <a:pt x="357947" y="696984"/>
                  </a:lnTo>
                  <a:lnTo>
                    <a:pt x="470733" y="696984"/>
                  </a:lnTo>
                  <a:lnTo>
                    <a:pt x="538610" y="667022"/>
                  </a:lnTo>
                  <a:lnTo>
                    <a:pt x="576678" y="641309"/>
                  </a:lnTo>
                  <a:lnTo>
                    <a:pt x="611054" y="611052"/>
                  </a:lnTo>
                  <a:lnTo>
                    <a:pt x="641312" y="576676"/>
                  </a:lnTo>
                  <a:lnTo>
                    <a:pt x="667024" y="538609"/>
                  </a:lnTo>
                  <a:lnTo>
                    <a:pt x="687765" y="497277"/>
                  </a:lnTo>
                  <a:lnTo>
                    <a:pt x="703108" y="453106"/>
                  </a:lnTo>
                  <a:lnTo>
                    <a:pt x="712626" y="406524"/>
                  </a:lnTo>
                  <a:lnTo>
                    <a:pt x="715894" y="357957"/>
                  </a:lnTo>
                  <a:lnTo>
                    <a:pt x="712626" y="309385"/>
                  </a:lnTo>
                  <a:lnTo>
                    <a:pt x="703108" y="262799"/>
                  </a:lnTo>
                  <a:lnTo>
                    <a:pt x="687765" y="218626"/>
                  </a:lnTo>
                  <a:lnTo>
                    <a:pt x="667024" y="177291"/>
                  </a:lnTo>
                  <a:lnTo>
                    <a:pt x="641312" y="139222"/>
                  </a:lnTo>
                  <a:lnTo>
                    <a:pt x="611054" y="104844"/>
                  </a:lnTo>
                  <a:lnTo>
                    <a:pt x="576678" y="74586"/>
                  </a:lnTo>
                  <a:lnTo>
                    <a:pt x="538610" y="48872"/>
                  </a:lnTo>
                  <a:lnTo>
                    <a:pt x="497277" y="28130"/>
                  </a:lnTo>
                  <a:lnTo>
                    <a:pt x="470733" y="189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8422081" y="5094515"/>
              <a:ext cx="40005" cy="106680"/>
            </a:xfrm>
            <a:custGeom>
              <a:avLst/>
              <a:gdLst/>
              <a:ahLst/>
              <a:cxnLst/>
              <a:rect l="l" t="t" r="r" b="b"/>
              <a:pathLst>
                <a:path w="40005" h="106679">
                  <a:moveTo>
                    <a:pt x="0" y="0"/>
                  </a:moveTo>
                  <a:lnTo>
                    <a:pt x="39485" y="106625"/>
                  </a:lnTo>
                </a:path>
              </a:pathLst>
            </a:custGeom>
            <a:ln w="188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8462134" y="5114250"/>
              <a:ext cx="57150" cy="88265"/>
            </a:xfrm>
            <a:custGeom>
              <a:avLst/>
              <a:gdLst/>
              <a:ahLst/>
              <a:cxnLst/>
              <a:rect l="l" t="t" r="r" b="b"/>
              <a:pathLst>
                <a:path w="57150" h="88264">
                  <a:moveTo>
                    <a:pt x="3947" y="0"/>
                  </a:moveTo>
                  <a:lnTo>
                    <a:pt x="0" y="88007"/>
                  </a:lnTo>
                  <a:lnTo>
                    <a:pt x="56626" y="39977"/>
                  </a:lnTo>
                  <a:lnTo>
                    <a:pt x="3947" y="0"/>
                  </a:lnTo>
                  <a:close/>
                </a:path>
              </a:pathLst>
            </a:custGeom>
            <a:ln w="188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>
              <a:hlinkClick r:id="rId5"/>
            </p:cNvPr>
            <p:cNvSpPr/>
            <p:nvPr/>
          </p:nvSpPr>
          <p:spPr>
            <a:xfrm>
              <a:off x="18321282" y="4903843"/>
              <a:ext cx="383540" cy="314325"/>
            </a:xfrm>
            <a:custGeom>
              <a:avLst/>
              <a:gdLst/>
              <a:ahLst/>
              <a:cxnLst/>
              <a:rect l="l" t="t" r="r" b="b"/>
              <a:pathLst>
                <a:path w="383540" h="314325">
                  <a:moveTo>
                    <a:pt x="367734" y="549"/>
                  </a:moveTo>
                  <a:lnTo>
                    <a:pt x="7484" y="137424"/>
                  </a:lnTo>
                  <a:lnTo>
                    <a:pt x="1802" y="141983"/>
                  </a:lnTo>
                  <a:lnTo>
                    <a:pt x="0" y="148496"/>
                  </a:lnTo>
                  <a:lnTo>
                    <a:pt x="2041" y="154936"/>
                  </a:lnTo>
                  <a:lnTo>
                    <a:pt x="7892" y="159277"/>
                  </a:lnTo>
                  <a:lnTo>
                    <a:pt x="100800" y="190669"/>
                  </a:lnTo>
                  <a:lnTo>
                    <a:pt x="312343" y="63594"/>
                  </a:lnTo>
                  <a:lnTo>
                    <a:pt x="144799" y="210406"/>
                  </a:lnTo>
                  <a:lnTo>
                    <a:pt x="275235" y="309387"/>
                  </a:lnTo>
                  <a:lnTo>
                    <a:pt x="286219" y="314003"/>
                  </a:lnTo>
                  <a:lnTo>
                    <a:pt x="297462" y="312872"/>
                  </a:lnTo>
                  <a:lnTo>
                    <a:pt x="306934" y="306711"/>
                  </a:lnTo>
                  <a:lnTo>
                    <a:pt x="312605" y="296236"/>
                  </a:lnTo>
                  <a:lnTo>
                    <a:pt x="383116" y="14213"/>
                  </a:lnTo>
                  <a:lnTo>
                    <a:pt x="382904" y="7771"/>
                  </a:lnTo>
                  <a:lnTo>
                    <a:pt x="379564" y="2720"/>
                  </a:lnTo>
                  <a:lnTo>
                    <a:pt x="374155" y="0"/>
                  </a:lnTo>
                  <a:lnTo>
                    <a:pt x="367734" y="549"/>
                  </a:lnTo>
                  <a:close/>
                </a:path>
              </a:pathLst>
            </a:custGeom>
            <a:ln w="188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>
              <a:hlinkClick r:id="rId6"/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458063" y="5921920"/>
              <a:ext cx="202569" cy="212349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8196316" y="5785421"/>
              <a:ext cx="686435" cy="485775"/>
            </a:xfrm>
            <a:custGeom>
              <a:avLst/>
              <a:gdLst/>
              <a:ahLst/>
              <a:cxnLst/>
              <a:rect l="l" t="t" r="r" b="b"/>
              <a:pathLst>
                <a:path w="686434" h="485775">
                  <a:moveTo>
                    <a:pt x="680225" y="92562"/>
                  </a:moveTo>
                  <a:lnTo>
                    <a:pt x="650286" y="33139"/>
                  </a:lnTo>
                  <a:lnTo>
                    <a:pt x="589516" y="5874"/>
                  </a:lnTo>
                  <a:lnTo>
                    <a:pt x="540251" y="3759"/>
                  </a:lnTo>
                  <a:lnTo>
                    <a:pt x="490988" y="2114"/>
                  </a:lnTo>
                  <a:lnTo>
                    <a:pt x="441724" y="939"/>
                  </a:lnTo>
                  <a:lnTo>
                    <a:pt x="392461" y="234"/>
                  </a:lnTo>
                  <a:lnTo>
                    <a:pt x="343198" y="0"/>
                  </a:lnTo>
                  <a:lnTo>
                    <a:pt x="293936" y="234"/>
                  </a:lnTo>
                  <a:lnTo>
                    <a:pt x="244673" y="939"/>
                  </a:lnTo>
                  <a:lnTo>
                    <a:pt x="195409" y="2114"/>
                  </a:lnTo>
                  <a:lnTo>
                    <a:pt x="146146" y="3759"/>
                  </a:lnTo>
                  <a:lnTo>
                    <a:pt x="96881" y="5874"/>
                  </a:lnTo>
                  <a:lnTo>
                    <a:pt x="36119" y="33170"/>
                  </a:lnTo>
                  <a:lnTo>
                    <a:pt x="6172" y="92562"/>
                  </a:lnTo>
                  <a:lnTo>
                    <a:pt x="2743" y="142597"/>
                  </a:lnTo>
                  <a:lnTo>
                    <a:pt x="685" y="192633"/>
                  </a:lnTo>
                  <a:lnTo>
                    <a:pt x="0" y="242669"/>
                  </a:lnTo>
                  <a:lnTo>
                    <a:pt x="685" y="292706"/>
                  </a:lnTo>
                  <a:lnTo>
                    <a:pt x="2743" y="342744"/>
                  </a:lnTo>
                  <a:lnTo>
                    <a:pt x="6172" y="392783"/>
                  </a:lnTo>
                  <a:lnTo>
                    <a:pt x="36099" y="452155"/>
                  </a:lnTo>
                  <a:lnTo>
                    <a:pt x="96881" y="479461"/>
                  </a:lnTo>
                  <a:lnTo>
                    <a:pt x="146146" y="481576"/>
                  </a:lnTo>
                  <a:lnTo>
                    <a:pt x="195409" y="483221"/>
                  </a:lnTo>
                  <a:lnTo>
                    <a:pt x="244673" y="484396"/>
                  </a:lnTo>
                  <a:lnTo>
                    <a:pt x="293936" y="485101"/>
                  </a:lnTo>
                  <a:lnTo>
                    <a:pt x="343198" y="485336"/>
                  </a:lnTo>
                  <a:lnTo>
                    <a:pt x="392461" y="485101"/>
                  </a:lnTo>
                  <a:lnTo>
                    <a:pt x="441724" y="484396"/>
                  </a:lnTo>
                  <a:lnTo>
                    <a:pt x="490988" y="483221"/>
                  </a:lnTo>
                  <a:lnTo>
                    <a:pt x="540251" y="481576"/>
                  </a:lnTo>
                  <a:lnTo>
                    <a:pt x="589516" y="479461"/>
                  </a:lnTo>
                  <a:lnTo>
                    <a:pt x="650294" y="452178"/>
                  </a:lnTo>
                  <a:lnTo>
                    <a:pt x="680225" y="392783"/>
                  </a:lnTo>
                  <a:lnTo>
                    <a:pt x="683654" y="342744"/>
                  </a:lnTo>
                  <a:lnTo>
                    <a:pt x="685712" y="292706"/>
                  </a:lnTo>
                  <a:lnTo>
                    <a:pt x="686397" y="242669"/>
                  </a:lnTo>
                  <a:lnTo>
                    <a:pt x="685712" y="192633"/>
                  </a:lnTo>
                  <a:lnTo>
                    <a:pt x="683654" y="142597"/>
                  </a:lnTo>
                  <a:lnTo>
                    <a:pt x="680225" y="92562"/>
                  </a:lnTo>
                  <a:close/>
                </a:path>
              </a:pathLst>
            </a:custGeom>
            <a:ln w="1593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>
              <a:hlinkClick r:id="rId8"/>
            </p:cNvPr>
            <p:cNvSpPr/>
            <p:nvPr/>
          </p:nvSpPr>
          <p:spPr>
            <a:xfrm>
              <a:off x="18197991" y="3961810"/>
              <a:ext cx="665480" cy="376555"/>
            </a:xfrm>
            <a:custGeom>
              <a:avLst/>
              <a:gdLst/>
              <a:ahLst/>
              <a:cxnLst/>
              <a:rect l="l" t="t" r="r" b="b"/>
              <a:pathLst>
                <a:path w="665480" h="376554">
                  <a:moveTo>
                    <a:pt x="219273" y="25224"/>
                  </a:moveTo>
                  <a:lnTo>
                    <a:pt x="256240" y="1852"/>
                  </a:lnTo>
                  <a:lnTo>
                    <a:pt x="272454" y="0"/>
                  </a:lnTo>
                  <a:lnTo>
                    <a:pt x="293517" y="1"/>
                  </a:lnTo>
                  <a:lnTo>
                    <a:pt x="314580" y="362"/>
                  </a:lnTo>
                  <a:lnTo>
                    <a:pt x="335645" y="890"/>
                  </a:lnTo>
                  <a:lnTo>
                    <a:pt x="356714" y="1392"/>
                  </a:lnTo>
                  <a:lnTo>
                    <a:pt x="356944" y="1392"/>
                  </a:lnTo>
                  <a:lnTo>
                    <a:pt x="357174" y="1434"/>
                  </a:lnTo>
                  <a:lnTo>
                    <a:pt x="357394" y="1465"/>
                  </a:lnTo>
                  <a:lnTo>
                    <a:pt x="372628" y="5610"/>
                  </a:lnTo>
                  <a:lnTo>
                    <a:pt x="382430" y="12396"/>
                  </a:lnTo>
                  <a:lnTo>
                    <a:pt x="387701" y="23036"/>
                  </a:lnTo>
                  <a:lnTo>
                    <a:pt x="389341" y="38742"/>
                  </a:lnTo>
                  <a:lnTo>
                    <a:pt x="389215" y="54342"/>
                  </a:lnTo>
                  <a:lnTo>
                    <a:pt x="388774" y="69946"/>
                  </a:lnTo>
                  <a:lnTo>
                    <a:pt x="388276" y="85553"/>
                  </a:lnTo>
                  <a:lnTo>
                    <a:pt x="387980" y="101159"/>
                  </a:lnTo>
                  <a:lnTo>
                    <a:pt x="388390" y="144860"/>
                  </a:lnTo>
                  <a:lnTo>
                    <a:pt x="400168" y="183774"/>
                  </a:lnTo>
                  <a:lnTo>
                    <a:pt x="405791" y="184748"/>
                  </a:lnTo>
                  <a:lnTo>
                    <a:pt x="413036" y="179826"/>
                  </a:lnTo>
                  <a:lnTo>
                    <a:pt x="448039" y="141081"/>
                  </a:lnTo>
                  <a:lnTo>
                    <a:pt x="480830" y="86597"/>
                  </a:lnTo>
                  <a:lnTo>
                    <a:pt x="497478" y="51363"/>
                  </a:lnTo>
                  <a:lnTo>
                    <a:pt x="505599" y="31925"/>
                  </a:lnTo>
                  <a:lnTo>
                    <a:pt x="509488" y="24494"/>
                  </a:lnTo>
                  <a:lnTo>
                    <a:pt x="514177" y="19796"/>
                  </a:lnTo>
                  <a:lnTo>
                    <a:pt x="520324" y="17323"/>
                  </a:lnTo>
                  <a:lnTo>
                    <a:pt x="528583" y="16564"/>
                  </a:lnTo>
                  <a:lnTo>
                    <a:pt x="554842" y="16337"/>
                  </a:lnTo>
                  <a:lnTo>
                    <a:pt x="581098" y="16050"/>
                  </a:lnTo>
                  <a:lnTo>
                    <a:pt x="607352" y="15777"/>
                  </a:lnTo>
                  <a:lnTo>
                    <a:pt x="633606" y="15591"/>
                  </a:lnTo>
                  <a:lnTo>
                    <a:pt x="639951" y="15559"/>
                  </a:lnTo>
                  <a:lnTo>
                    <a:pt x="646453" y="16219"/>
                  </a:lnTo>
                  <a:lnTo>
                    <a:pt x="652589" y="17758"/>
                  </a:lnTo>
                  <a:lnTo>
                    <a:pt x="661615" y="20020"/>
                  </a:lnTo>
                  <a:lnTo>
                    <a:pt x="665196" y="24753"/>
                  </a:lnTo>
                  <a:lnTo>
                    <a:pt x="663636" y="33810"/>
                  </a:lnTo>
                  <a:lnTo>
                    <a:pt x="662403" y="40194"/>
                  </a:lnTo>
                  <a:lnTo>
                    <a:pt x="645008" y="75856"/>
                  </a:lnTo>
                  <a:lnTo>
                    <a:pt x="622682" y="110380"/>
                  </a:lnTo>
                  <a:lnTo>
                    <a:pt x="600589" y="141764"/>
                  </a:lnTo>
                  <a:lnTo>
                    <a:pt x="578774" y="170021"/>
                  </a:lnTo>
                  <a:lnTo>
                    <a:pt x="568068" y="184298"/>
                  </a:lnTo>
                  <a:lnTo>
                    <a:pt x="557984" y="200641"/>
                  </a:lnTo>
                  <a:lnTo>
                    <a:pt x="555293" y="213645"/>
                  </a:lnTo>
                  <a:lnTo>
                    <a:pt x="560130" y="226024"/>
                  </a:lnTo>
                  <a:lnTo>
                    <a:pt x="572634" y="240495"/>
                  </a:lnTo>
                  <a:lnTo>
                    <a:pt x="589153" y="256955"/>
                  </a:lnTo>
                  <a:lnTo>
                    <a:pt x="605681" y="273409"/>
                  </a:lnTo>
                  <a:lnTo>
                    <a:pt x="622078" y="289986"/>
                  </a:lnTo>
                  <a:lnTo>
                    <a:pt x="649762" y="321594"/>
                  </a:lnTo>
                  <a:lnTo>
                    <a:pt x="664116" y="349618"/>
                  </a:lnTo>
                  <a:lnTo>
                    <a:pt x="662965" y="359664"/>
                  </a:lnTo>
                  <a:lnTo>
                    <a:pt x="621691" y="374654"/>
                  </a:lnTo>
                  <a:lnTo>
                    <a:pt x="577271" y="375811"/>
                  </a:lnTo>
                  <a:lnTo>
                    <a:pt x="540561" y="376124"/>
                  </a:lnTo>
                  <a:lnTo>
                    <a:pt x="527029" y="374642"/>
                  </a:lnTo>
                  <a:lnTo>
                    <a:pt x="492385" y="355601"/>
                  </a:lnTo>
                  <a:lnTo>
                    <a:pt x="466391" y="328506"/>
                  </a:lnTo>
                  <a:lnTo>
                    <a:pt x="457789" y="319403"/>
                  </a:lnTo>
                  <a:lnTo>
                    <a:pt x="421975" y="288710"/>
                  </a:lnTo>
                  <a:lnTo>
                    <a:pt x="412526" y="288281"/>
                  </a:lnTo>
                  <a:lnTo>
                    <a:pt x="404228" y="293071"/>
                  </a:lnTo>
                  <a:lnTo>
                    <a:pt x="389145" y="334062"/>
                  </a:lnTo>
                  <a:lnTo>
                    <a:pt x="388608" y="344890"/>
                  </a:lnTo>
                  <a:lnTo>
                    <a:pt x="386834" y="358717"/>
                  </a:lnTo>
                  <a:lnTo>
                    <a:pt x="381620" y="367894"/>
                  </a:lnTo>
                  <a:lnTo>
                    <a:pt x="372347" y="372964"/>
                  </a:lnTo>
                  <a:lnTo>
                    <a:pt x="358399" y="374470"/>
                  </a:lnTo>
                  <a:lnTo>
                    <a:pt x="340056" y="374538"/>
                  </a:lnTo>
                  <a:lnTo>
                    <a:pt x="321724" y="374423"/>
                  </a:lnTo>
                  <a:lnTo>
                    <a:pt x="246335" y="358594"/>
                  </a:lnTo>
                  <a:lnTo>
                    <a:pt x="210982" y="340846"/>
                  </a:lnTo>
                  <a:lnTo>
                    <a:pt x="178987" y="317560"/>
                  </a:lnTo>
                  <a:lnTo>
                    <a:pt x="150165" y="289027"/>
                  </a:lnTo>
                  <a:lnTo>
                    <a:pt x="122756" y="255250"/>
                  </a:lnTo>
                  <a:lnTo>
                    <a:pt x="97880" y="219761"/>
                  </a:lnTo>
                  <a:lnTo>
                    <a:pt x="75079" y="182896"/>
                  </a:lnTo>
                  <a:lnTo>
                    <a:pt x="53896" y="144990"/>
                  </a:lnTo>
                  <a:lnTo>
                    <a:pt x="28635" y="95578"/>
                  </a:lnTo>
                  <a:lnTo>
                    <a:pt x="4442" y="45600"/>
                  </a:lnTo>
                  <a:lnTo>
                    <a:pt x="0" y="32318"/>
                  </a:lnTo>
                  <a:lnTo>
                    <a:pt x="1629" y="23158"/>
                  </a:lnTo>
                  <a:lnTo>
                    <a:pt x="43673" y="15786"/>
                  </a:lnTo>
                  <a:lnTo>
                    <a:pt x="83834" y="15577"/>
                  </a:lnTo>
                  <a:lnTo>
                    <a:pt x="103915" y="15496"/>
                  </a:lnTo>
                  <a:lnTo>
                    <a:pt x="108941" y="15475"/>
                  </a:lnTo>
                  <a:lnTo>
                    <a:pt x="141684" y="35517"/>
                  </a:lnTo>
                  <a:lnTo>
                    <a:pt x="152085" y="59806"/>
                  </a:lnTo>
                  <a:lnTo>
                    <a:pt x="163558" y="83561"/>
                  </a:lnTo>
                  <a:lnTo>
                    <a:pt x="190090" y="129179"/>
                  </a:lnTo>
                  <a:lnTo>
                    <a:pt x="214413" y="162274"/>
                  </a:lnTo>
                  <a:lnTo>
                    <a:pt x="222728" y="173167"/>
                  </a:lnTo>
                  <a:lnTo>
                    <a:pt x="223681" y="174434"/>
                  </a:lnTo>
                  <a:lnTo>
                    <a:pt x="224969" y="175460"/>
                  </a:lnTo>
                  <a:lnTo>
                    <a:pt x="226173" y="176507"/>
                  </a:lnTo>
                  <a:lnTo>
                    <a:pt x="235874" y="182531"/>
                  </a:lnTo>
                  <a:lnTo>
                    <a:pt x="244407" y="183131"/>
                  </a:lnTo>
                  <a:lnTo>
                    <a:pt x="251218" y="178323"/>
                  </a:lnTo>
                  <a:lnTo>
                    <a:pt x="260720" y="138254"/>
                  </a:lnTo>
                  <a:lnTo>
                    <a:pt x="261188" y="128215"/>
                  </a:lnTo>
                  <a:lnTo>
                    <a:pt x="261166" y="111778"/>
                  </a:lnTo>
                  <a:lnTo>
                    <a:pt x="258758" y="62500"/>
                  </a:lnTo>
                  <a:lnTo>
                    <a:pt x="237708" y="30443"/>
                  </a:lnTo>
                  <a:lnTo>
                    <a:pt x="222644" y="26187"/>
                  </a:lnTo>
                  <a:lnTo>
                    <a:pt x="221597" y="25821"/>
                  </a:lnTo>
                  <a:lnTo>
                    <a:pt x="219273" y="25224"/>
                  </a:lnTo>
                  <a:close/>
                </a:path>
              </a:pathLst>
            </a:custGeom>
            <a:ln w="2808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8529991" y="2471129"/>
              <a:ext cx="0" cy="1122045"/>
            </a:xfrm>
            <a:custGeom>
              <a:avLst/>
              <a:gdLst/>
              <a:ahLst/>
              <a:cxnLst/>
              <a:rect l="l" t="t" r="r" b="b"/>
              <a:pathLst>
                <a:path h="1122045">
                  <a:moveTo>
                    <a:pt x="0" y="0"/>
                  </a:moveTo>
                  <a:lnTo>
                    <a:pt x="0" y="1121578"/>
                  </a:lnTo>
                </a:path>
              </a:pathLst>
            </a:custGeom>
            <a:ln w="2808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8529991" y="6642304"/>
              <a:ext cx="0" cy="1122045"/>
            </a:xfrm>
            <a:custGeom>
              <a:avLst/>
              <a:gdLst/>
              <a:ahLst/>
              <a:cxnLst/>
              <a:rect l="l" t="t" r="r" b="b"/>
              <a:pathLst>
                <a:path h="1122045">
                  <a:moveTo>
                    <a:pt x="0" y="0"/>
                  </a:moveTo>
                  <a:lnTo>
                    <a:pt x="0" y="1121578"/>
                  </a:lnTo>
                </a:path>
              </a:pathLst>
            </a:custGeom>
            <a:ln w="2808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03695" y="3485656"/>
              <a:ext cx="2165095" cy="655320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763681" y="3481528"/>
              <a:ext cx="1275264" cy="653304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177067" y="3485656"/>
              <a:ext cx="3914027" cy="655320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1403100" y="5521504"/>
              <a:ext cx="5654675" cy="949325"/>
            </a:xfrm>
            <a:custGeom>
              <a:avLst/>
              <a:gdLst/>
              <a:ahLst/>
              <a:cxnLst/>
              <a:rect l="l" t="t" r="r" b="b"/>
              <a:pathLst>
                <a:path w="5654675" h="949325">
                  <a:moveTo>
                    <a:pt x="4315250" y="0"/>
                  </a:moveTo>
                  <a:lnTo>
                    <a:pt x="2312536" y="111912"/>
                  </a:lnTo>
                  <a:lnTo>
                    <a:pt x="121577" y="0"/>
                  </a:lnTo>
                  <a:lnTo>
                    <a:pt x="13423" y="795619"/>
                  </a:lnTo>
                  <a:lnTo>
                    <a:pt x="0" y="948913"/>
                  </a:lnTo>
                  <a:lnTo>
                    <a:pt x="534203" y="948913"/>
                  </a:lnTo>
                  <a:lnTo>
                    <a:pt x="1689927" y="874297"/>
                  </a:lnTo>
                  <a:lnTo>
                    <a:pt x="2570717" y="948913"/>
                  </a:lnTo>
                  <a:lnTo>
                    <a:pt x="4142229" y="886999"/>
                  </a:lnTo>
                  <a:lnTo>
                    <a:pt x="5654278" y="948913"/>
                  </a:lnTo>
                  <a:lnTo>
                    <a:pt x="5654278" y="35684"/>
                  </a:lnTo>
                  <a:lnTo>
                    <a:pt x="5006255" y="61097"/>
                  </a:lnTo>
                  <a:lnTo>
                    <a:pt x="4315250" y="0"/>
                  </a:lnTo>
                  <a:close/>
                </a:path>
              </a:pathLst>
            </a:custGeom>
            <a:solidFill>
              <a:srgbClr val="F7F5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1344384" y="5550654"/>
            <a:ext cx="5474335" cy="256349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09880">
              <a:lnSpc>
                <a:spcPct val="100000"/>
              </a:lnSpc>
              <a:spcBef>
                <a:spcPts val="120"/>
              </a:spcBef>
            </a:pPr>
            <a:r>
              <a:rPr sz="4800" b="0" dirty="0">
                <a:solidFill>
                  <a:srgbClr val="031B2C"/>
                </a:solidFill>
                <a:latin typeface="Montserrat Medium"/>
                <a:cs typeface="Montserrat Medium"/>
              </a:rPr>
              <a:t>Наши</a:t>
            </a:r>
            <a:r>
              <a:rPr sz="4800" b="0" spc="5" dirty="0">
                <a:solidFill>
                  <a:srgbClr val="031B2C"/>
                </a:solidFill>
                <a:latin typeface="Montserrat Medium"/>
                <a:cs typeface="Montserrat Medium"/>
              </a:rPr>
              <a:t> </a:t>
            </a:r>
            <a:r>
              <a:rPr sz="4800" b="0" spc="-10" dirty="0">
                <a:solidFill>
                  <a:srgbClr val="031B2C"/>
                </a:solidFill>
                <a:latin typeface="Montserrat Medium"/>
                <a:cs typeface="Montserrat Medium"/>
              </a:rPr>
              <a:t>контакты:</a:t>
            </a:r>
            <a:endParaRPr sz="4800" dirty="0">
              <a:latin typeface="Montserrat Medium"/>
              <a:cs typeface="Montserrat Medium"/>
            </a:endParaRPr>
          </a:p>
          <a:p>
            <a:pPr marL="12700">
              <a:lnSpc>
                <a:spcPct val="100000"/>
              </a:lnSpc>
              <a:spcBef>
                <a:spcPts val="4400"/>
              </a:spcBef>
            </a:pPr>
            <a:r>
              <a:rPr sz="3450" b="0" spc="-10" dirty="0">
                <a:solidFill>
                  <a:srgbClr val="FFFFFF"/>
                </a:solidFill>
                <a:latin typeface="Montserrat Medium"/>
                <a:cs typeface="Montserrat Medium"/>
                <a:hlinkClick r:id="rId12"/>
              </a:rPr>
              <a:t>happygifts.ru</a:t>
            </a:r>
            <a:endParaRPr sz="3450" dirty="0">
              <a:latin typeface="Montserrat Medium"/>
              <a:cs typeface="Montserrat Medium"/>
            </a:endParaRPr>
          </a:p>
          <a:p>
            <a:pPr marL="24130">
              <a:lnSpc>
                <a:spcPct val="100000"/>
              </a:lnSpc>
              <a:spcBef>
                <a:spcPts val="1515"/>
              </a:spcBef>
            </a:pPr>
            <a:r>
              <a:rPr sz="3450" b="0" dirty="0">
                <a:solidFill>
                  <a:srgbClr val="FFFFFF"/>
                </a:solidFill>
                <a:latin typeface="Montserrat Medium"/>
                <a:cs typeface="Montserrat Medium"/>
              </a:rPr>
              <a:t>8</a:t>
            </a:r>
            <a:r>
              <a:rPr sz="3450" b="0" spc="105" dirty="0">
                <a:solidFill>
                  <a:srgbClr val="FFFFFF"/>
                </a:solidFill>
                <a:latin typeface="Montserrat Medium"/>
                <a:cs typeface="Montserrat Medium"/>
              </a:rPr>
              <a:t> </a:t>
            </a:r>
            <a:r>
              <a:rPr sz="3450" b="0" dirty="0">
                <a:solidFill>
                  <a:srgbClr val="FFFFFF"/>
                </a:solidFill>
                <a:latin typeface="Montserrat Medium"/>
                <a:cs typeface="Montserrat Medium"/>
              </a:rPr>
              <a:t>(800)</a:t>
            </a:r>
            <a:r>
              <a:rPr sz="3450" b="0" spc="100" dirty="0">
                <a:solidFill>
                  <a:srgbClr val="FFFFFF"/>
                </a:solidFill>
                <a:latin typeface="Montserrat Medium"/>
                <a:cs typeface="Montserrat Medium"/>
              </a:rPr>
              <a:t> </a:t>
            </a:r>
            <a:r>
              <a:rPr sz="3450" b="0" dirty="0">
                <a:solidFill>
                  <a:srgbClr val="FFFFFF"/>
                </a:solidFill>
                <a:latin typeface="Montserrat Medium"/>
                <a:cs typeface="Montserrat Medium"/>
              </a:rPr>
              <a:t>200-36-</a:t>
            </a:r>
            <a:r>
              <a:rPr sz="3450" b="0" spc="-25" dirty="0">
                <a:solidFill>
                  <a:srgbClr val="FFFFFF"/>
                </a:solidFill>
                <a:latin typeface="Montserrat Medium"/>
                <a:cs typeface="Montserrat Medium"/>
              </a:rPr>
              <a:t>90</a:t>
            </a:r>
            <a:endParaRPr sz="3450" dirty="0">
              <a:latin typeface="Montserrat Medium"/>
              <a:cs typeface="Montserrat Medium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659543" y="420369"/>
            <a:ext cx="10804525" cy="10888345"/>
            <a:chOff x="4659543" y="420369"/>
            <a:chExt cx="10804525" cy="10888345"/>
          </a:xfrm>
        </p:grpSpPr>
        <p:sp>
          <p:nvSpPr>
            <p:cNvPr id="3" name="object 3"/>
            <p:cNvSpPr/>
            <p:nvPr/>
          </p:nvSpPr>
          <p:spPr>
            <a:xfrm>
              <a:off x="4785193" y="420369"/>
              <a:ext cx="10679430" cy="10888345"/>
            </a:xfrm>
            <a:custGeom>
              <a:avLst/>
              <a:gdLst/>
              <a:ahLst/>
              <a:cxnLst/>
              <a:rect l="l" t="t" r="r" b="b"/>
              <a:pathLst>
                <a:path w="10679430" h="10888345">
                  <a:moveTo>
                    <a:pt x="8331044" y="0"/>
                  </a:moveTo>
                  <a:lnTo>
                    <a:pt x="1918852" y="0"/>
                  </a:lnTo>
                  <a:lnTo>
                    <a:pt x="1925328" y="2177051"/>
                  </a:lnTo>
                  <a:lnTo>
                    <a:pt x="1924605" y="3037619"/>
                  </a:lnTo>
                  <a:lnTo>
                    <a:pt x="1921739" y="3683159"/>
                  </a:lnTo>
                  <a:lnTo>
                    <a:pt x="1917650" y="4186811"/>
                  </a:lnTo>
                  <a:lnTo>
                    <a:pt x="1912556" y="4616723"/>
                  </a:lnTo>
                  <a:lnTo>
                    <a:pt x="1906936" y="4976296"/>
                  </a:lnTo>
                  <a:lnTo>
                    <a:pt x="1900050" y="5326868"/>
                  </a:lnTo>
                  <a:lnTo>
                    <a:pt x="1893272" y="5611615"/>
                  </a:lnTo>
                  <a:lnTo>
                    <a:pt x="1885487" y="5889192"/>
                  </a:lnTo>
                  <a:lnTo>
                    <a:pt x="1878493" y="6105809"/>
                  </a:lnTo>
                  <a:lnTo>
                    <a:pt x="1870787" y="6317356"/>
                  </a:lnTo>
                  <a:lnTo>
                    <a:pt x="1862338" y="6523618"/>
                  </a:lnTo>
                  <a:lnTo>
                    <a:pt x="1853115" y="6724380"/>
                  </a:lnTo>
                  <a:lnTo>
                    <a:pt x="1843090" y="6919429"/>
                  </a:lnTo>
                  <a:lnTo>
                    <a:pt x="1835026" y="7061837"/>
                  </a:lnTo>
                  <a:lnTo>
                    <a:pt x="1826480" y="7200821"/>
                  </a:lnTo>
                  <a:lnTo>
                    <a:pt x="1817441" y="7336289"/>
                  </a:lnTo>
                  <a:lnTo>
                    <a:pt x="1807894" y="7468153"/>
                  </a:lnTo>
                  <a:lnTo>
                    <a:pt x="1797828" y="7596321"/>
                  </a:lnTo>
                  <a:lnTo>
                    <a:pt x="1787230" y="7720702"/>
                  </a:lnTo>
                  <a:lnTo>
                    <a:pt x="1776087" y="7841207"/>
                  </a:lnTo>
                  <a:lnTo>
                    <a:pt x="1768350" y="7919346"/>
                  </a:lnTo>
                  <a:lnTo>
                    <a:pt x="1760361" y="7995695"/>
                  </a:lnTo>
                  <a:lnTo>
                    <a:pt x="1752116" y="8070227"/>
                  </a:lnTo>
                  <a:lnTo>
                    <a:pt x="1743612" y="8142916"/>
                  </a:lnTo>
                  <a:lnTo>
                    <a:pt x="1734846" y="8213735"/>
                  </a:lnTo>
                  <a:lnTo>
                    <a:pt x="1725813" y="8282658"/>
                  </a:lnTo>
                  <a:lnTo>
                    <a:pt x="1716509" y="8349656"/>
                  </a:lnTo>
                  <a:lnTo>
                    <a:pt x="1706932" y="8414704"/>
                  </a:lnTo>
                  <a:lnTo>
                    <a:pt x="1697076" y="8477775"/>
                  </a:lnTo>
                  <a:lnTo>
                    <a:pt x="1686939" y="8538842"/>
                  </a:lnTo>
                  <a:lnTo>
                    <a:pt x="1676516" y="8597878"/>
                  </a:lnTo>
                  <a:lnTo>
                    <a:pt x="1665804" y="8654857"/>
                  </a:lnTo>
                  <a:lnTo>
                    <a:pt x="1654799" y="8709752"/>
                  </a:lnTo>
                  <a:lnTo>
                    <a:pt x="1643498" y="8762535"/>
                  </a:lnTo>
                  <a:lnTo>
                    <a:pt x="1631896" y="8813181"/>
                  </a:lnTo>
                  <a:lnTo>
                    <a:pt x="1619989" y="8861662"/>
                  </a:lnTo>
                  <a:lnTo>
                    <a:pt x="1607775" y="8907952"/>
                  </a:lnTo>
                  <a:lnTo>
                    <a:pt x="1595249" y="8952024"/>
                  </a:lnTo>
                  <a:lnTo>
                    <a:pt x="1582407" y="8993850"/>
                  </a:lnTo>
                  <a:lnTo>
                    <a:pt x="1569246" y="9033406"/>
                  </a:lnTo>
                  <a:lnTo>
                    <a:pt x="1555762" y="9070662"/>
                  </a:lnTo>
                  <a:lnTo>
                    <a:pt x="1534922" y="9122179"/>
                  </a:lnTo>
                  <a:lnTo>
                    <a:pt x="1513333" y="9168374"/>
                  </a:lnTo>
                  <a:lnTo>
                    <a:pt x="1403791" y="9363997"/>
                  </a:lnTo>
                  <a:lnTo>
                    <a:pt x="1373707" y="9415646"/>
                  </a:lnTo>
                  <a:lnTo>
                    <a:pt x="1343170" y="9466480"/>
                  </a:lnTo>
                  <a:lnTo>
                    <a:pt x="1312201" y="9516504"/>
                  </a:lnTo>
                  <a:lnTo>
                    <a:pt x="1280823" y="9565722"/>
                  </a:lnTo>
                  <a:lnTo>
                    <a:pt x="1249057" y="9614140"/>
                  </a:lnTo>
                  <a:lnTo>
                    <a:pt x="1216926" y="9661762"/>
                  </a:lnTo>
                  <a:lnTo>
                    <a:pt x="1184450" y="9708593"/>
                  </a:lnTo>
                  <a:lnTo>
                    <a:pt x="1151652" y="9754640"/>
                  </a:lnTo>
                  <a:lnTo>
                    <a:pt x="1118553" y="9799905"/>
                  </a:lnTo>
                  <a:lnTo>
                    <a:pt x="1085175" y="9844395"/>
                  </a:lnTo>
                  <a:lnTo>
                    <a:pt x="1051540" y="9888114"/>
                  </a:lnTo>
                  <a:lnTo>
                    <a:pt x="1017669" y="9931067"/>
                  </a:lnTo>
                  <a:lnTo>
                    <a:pt x="983585" y="9973260"/>
                  </a:lnTo>
                  <a:lnTo>
                    <a:pt x="949309" y="10014696"/>
                  </a:lnTo>
                  <a:lnTo>
                    <a:pt x="914863" y="10055382"/>
                  </a:lnTo>
                  <a:lnTo>
                    <a:pt x="880268" y="10095322"/>
                  </a:lnTo>
                  <a:lnTo>
                    <a:pt x="845547" y="10134521"/>
                  </a:lnTo>
                  <a:lnTo>
                    <a:pt x="810721" y="10172984"/>
                  </a:lnTo>
                  <a:lnTo>
                    <a:pt x="775812" y="10210716"/>
                  </a:lnTo>
                  <a:lnTo>
                    <a:pt x="740842" y="10247722"/>
                  </a:lnTo>
                  <a:lnTo>
                    <a:pt x="705831" y="10284006"/>
                  </a:lnTo>
                  <a:lnTo>
                    <a:pt x="670803" y="10319575"/>
                  </a:lnTo>
                  <a:lnTo>
                    <a:pt x="635779" y="10354432"/>
                  </a:lnTo>
                  <a:lnTo>
                    <a:pt x="600781" y="10388584"/>
                  </a:lnTo>
                  <a:lnTo>
                    <a:pt x="565830" y="10422034"/>
                  </a:lnTo>
                  <a:lnTo>
                    <a:pt x="530948" y="10454787"/>
                  </a:lnTo>
                  <a:lnTo>
                    <a:pt x="496157" y="10486849"/>
                  </a:lnTo>
                  <a:lnTo>
                    <a:pt x="461479" y="10518225"/>
                  </a:lnTo>
                  <a:lnTo>
                    <a:pt x="426935" y="10548919"/>
                  </a:lnTo>
                  <a:lnTo>
                    <a:pt x="392548" y="10578937"/>
                  </a:lnTo>
                  <a:lnTo>
                    <a:pt x="358338" y="10608284"/>
                  </a:lnTo>
                  <a:lnTo>
                    <a:pt x="324328" y="10636963"/>
                  </a:lnTo>
                  <a:lnTo>
                    <a:pt x="290540" y="10664982"/>
                  </a:lnTo>
                  <a:lnTo>
                    <a:pt x="256994" y="10692343"/>
                  </a:lnTo>
                  <a:lnTo>
                    <a:pt x="223714" y="10719053"/>
                  </a:lnTo>
                  <a:lnTo>
                    <a:pt x="190721" y="10745116"/>
                  </a:lnTo>
                  <a:lnTo>
                    <a:pt x="158036" y="10770538"/>
                  </a:lnTo>
                  <a:lnTo>
                    <a:pt x="125681" y="10795322"/>
                  </a:lnTo>
                  <a:lnTo>
                    <a:pt x="93678" y="10819475"/>
                  </a:lnTo>
                  <a:lnTo>
                    <a:pt x="62049" y="10843001"/>
                  </a:lnTo>
                  <a:lnTo>
                    <a:pt x="30816" y="10865905"/>
                  </a:lnTo>
                  <a:lnTo>
                    <a:pt x="0" y="10888192"/>
                  </a:lnTo>
                  <a:lnTo>
                    <a:pt x="10678868" y="10888192"/>
                  </a:lnTo>
                  <a:lnTo>
                    <a:pt x="10644203" y="10862008"/>
                  </a:lnTo>
                  <a:lnTo>
                    <a:pt x="10609901" y="10835651"/>
                  </a:lnTo>
                  <a:lnTo>
                    <a:pt x="10575958" y="10809119"/>
                  </a:lnTo>
                  <a:lnTo>
                    <a:pt x="10542374" y="10782412"/>
                  </a:lnTo>
                  <a:lnTo>
                    <a:pt x="10509146" y="10755526"/>
                  </a:lnTo>
                  <a:lnTo>
                    <a:pt x="10476272" y="10728460"/>
                  </a:lnTo>
                  <a:lnTo>
                    <a:pt x="10443750" y="10701213"/>
                  </a:lnTo>
                  <a:lnTo>
                    <a:pt x="10411579" y="10673782"/>
                  </a:lnTo>
                  <a:lnTo>
                    <a:pt x="10379756" y="10646167"/>
                  </a:lnTo>
                  <a:lnTo>
                    <a:pt x="10348279" y="10618365"/>
                  </a:lnTo>
                  <a:lnTo>
                    <a:pt x="10317146" y="10590376"/>
                  </a:lnTo>
                  <a:lnTo>
                    <a:pt x="10286355" y="10562196"/>
                  </a:lnTo>
                  <a:lnTo>
                    <a:pt x="10255905" y="10533825"/>
                  </a:lnTo>
                  <a:lnTo>
                    <a:pt x="10225792" y="10505260"/>
                  </a:lnTo>
                  <a:lnTo>
                    <a:pt x="10196016" y="10476501"/>
                  </a:lnTo>
                  <a:lnTo>
                    <a:pt x="10166575" y="10447545"/>
                  </a:lnTo>
                  <a:lnTo>
                    <a:pt x="10137465" y="10418391"/>
                  </a:lnTo>
                  <a:lnTo>
                    <a:pt x="10108686" y="10389037"/>
                  </a:lnTo>
                  <a:lnTo>
                    <a:pt x="10080235" y="10359481"/>
                  </a:lnTo>
                  <a:lnTo>
                    <a:pt x="10052110" y="10329722"/>
                  </a:lnTo>
                  <a:lnTo>
                    <a:pt x="10024309" y="10299758"/>
                  </a:lnTo>
                  <a:lnTo>
                    <a:pt x="9996831" y="10269587"/>
                  </a:lnTo>
                  <a:lnTo>
                    <a:pt x="9969673" y="10239208"/>
                  </a:lnTo>
                  <a:lnTo>
                    <a:pt x="9942833" y="10208619"/>
                  </a:lnTo>
                  <a:lnTo>
                    <a:pt x="9916309" y="10177819"/>
                  </a:lnTo>
                  <a:lnTo>
                    <a:pt x="9890100" y="10146805"/>
                  </a:lnTo>
                  <a:lnTo>
                    <a:pt x="9864203" y="10115575"/>
                  </a:lnTo>
                  <a:lnTo>
                    <a:pt x="9838616" y="10084129"/>
                  </a:lnTo>
                  <a:lnTo>
                    <a:pt x="9813338" y="10052465"/>
                  </a:lnTo>
                  <a:lnTo>
                    <a:pt x="9788365" y="10020581"/>
                  </a:lnTo>
                  <a:lnTo>
                    <a:pt x="9763697" y="9988474"/>
                  </a:lnTo>
                  <a:lnTo>
                    <a:pt x="9739332" y="9956145"/>
                  </a:lnTo>
                  <a:lnTo>
                    <a:pt x="9715266" y="9923590"/>
                  </a:lnTo>
                  <a:lnTo>
                    <a:pt x="9691499" y="9890808"/>
                  </a:lnTo>
                  <a:lnTo>
                    <a:pt x="9668028" y="9857798"/>
                  </a:lnTo>
                  <a:lnTo>
                    <a:pt x="9644852" y="9824557"/>
                  </a:lnTo>
                  <a:lnTo>
                    <a:pt x="9621967" y="9791085"/>
                  </a:lnTo>
                  <a:lnTo>
                    <a:pt x="9599374" y="9757379"/>
                  </a:lnTo>
                  <a:lnTo>
                    <a:pt x="9577068" y="9723438"/>
                  </a:lnTo>
                  <a:lnTo>
                    <a:pt x="9555049" y="9689260"/>
                  </a:lnTo>
                  <a:lnTo>
                    <a:pt x="9533314" y="9654843"/>
                  </a:lnTo>
                  <a:lnTo>
                    <a:pt x="9511861" y="9620186"/>
                  </a:lnTo>
                  <a:lnTo>
                    <a:pt x="9490688" y="9585287"/>
                  </a:lnTo>
                  <a:lnTo>
                    <a:pt x="9469794" y="9550145"/>
                  </a:lnTo>
                  <a:lnTo>
                    <a:pt x="9449177" y="9514757"/>
                  </a:lnTo>
                  <a:lnTo>
                    <a:pt x="9428833" y="9479122"/>
                  </a:lnTo>
                  <a:lnTo>
                    <a:pt x="9408762" y="9443239"/>
                  </a:lnTo>
                  <a:lnTo>
                    <a:pt x="9388962" y="9407105"/>
                  </a:lnTo>
                  <a:lnTo>
                    <a:pt x="9369429" y="9370719"/>
                  </a:lnTo>
                  <a:lnTo>
                    <a:pt x="9350163" y="9334079"/>
                  </a:lnTo>
                  <a:lnTo>
                    <a:pt x="9331161" y="9297184"/>
                  </a:lnTo>
                  <a:lnTo>
                    <a:pt x="9312422" y="9260031"/>
                  </a:lnTo>
                  <a:lnTo>
                    <a:pt x="9293943" y="9222620"/>
                  </a:lnTo>
                  <a:lnTo>
                    <a:pt x="9275722" y="9184949"/>
                  </a:lnTo>
                  <a:lnTo>
                    <a:pt x="9257758" y="9147015"/>
                  </a:lnTo>
                  <a:lnTo>
                    <a:pt x="9240048" y="9108818"/>
                  </a:lnTo>
                  <a:lnTo>
                    <a:pt x="9222591" y="9070355"/>
                  </a:lnTo>
                  <a:lnTo>
                    <a:pt x="9205384" y="9031625"/>
                  </a:lnTo>
                  <a:lnTo>
                    <a:pt x="9188425" y="8992626"/>
                  </a:lnTo>
                  <a:lnTo>
                    <a:pt x="9171713" y="8953356"/>
                  </a:lnTo>
                  <a:lnTo>
                    <a:pt x="9155245" y="8913815"/>
                  </a:lnTo>
                  <a:lnTo>
                    <a:pt x="9139019" y="8873999"/>
                  </a:lnTo>
                  <a:lnTo>
                    <a:pt x="9123034" y="8833908"/>
                  </a:lnTo>
                  <a:lnTo>
                    <a:pt x="9107287" y="8793539"/>
                  </a:lnTo>
                  <a:lnTo>
                    <a:pt x="9091776" y="8752892"/>
                  </a:lnTo>
                  <a:lnTo>
                    <a:pt x="9076500" y="8711964"/>
                  </a:lnTo>
                  <a:lnTo>
                    <a:pt x="9061457" y="8670753"/>
                  </a:lnTo>
                  <a:lnTo>
                    <a:pt x="9046644" y="8629259"/>
                  </a:lnTo>
                  <a:lnTo>
                    <a:pt x="9032059" y="8587479"/>
                  </a:lnTo>
                  <a:lnTo>
                    <a:pt x="9017700" y="8545411"/>
                  </a:lnTo>
                  <a:lnTo>
                    <a:pt x="9003566" y="8503055"/>
                  </a:lnTo>
                  <a:lnTo>
                    <a:pt x="8989655" y="8460408"/>
                  </a:lnTo>
                  <a:lnTo>
                    <a:pt x="8975964" y="8417468"/>
                  </a:lnTo>
                  <a:lnTo>
                    <a:pt x="8962491" y="8374235"/>
                  </a:lnTo>
                  <a:lnTo>
                    <a:pt x="8949235" y="8330705"/>
                  </a:lnTo>
                  <a:lnTo>
                    <a:pt x="8936193" y="8286878"/>
                  </a:lnTo>
                  <a:lnTo>
                    <a:pt x="8923363" y="8242752"/>
                  </a:lnTo>
                  <a:lnTo>
                    <a:pt x="8910745" y="8198326"/>
                  </a:lnTo>
                  <a:lnTo>
                    <a:pt x="8898334" y="8153596"/>
                  </a:lnTo>
                  <a:lnTo>
                    <a:pt x="8886130" y="8108563"/>
                  </a:lnTo>
                  <a:lnTo>
                    <a:pt x="8874130" y="8063224"/>
                  </a:lnTo>
                  <a:lnTo>
                    <a:pt x="8862333" y="8017577"/>
                  </a:lnTo>
                  <a:lnTo>
                    <a:pt x="8850737" y="7971621"/>
                  </a:lnTo>
                  <a:lnTo>
                    <a:pt x="8839338" y="7925354"/>
                  </a:lnTo>
                  <a:lnTo>
                    <a:pt x="8828137" y="7878775"/>
                  </a:lnTo>
                  <a:lnTo>
                    <a:pt x="8817129" y="7831881"/>
                  </a:lnTo>
                  <a:lnTo>
                    <a:pt x="8806315" y="7784671"/>
                  </a:lnTo>
                  <a:lnTo>
                    <a:pt x="8795690" y="7737144"/>
                  </a:lnTo>
                  <a:lnTo>
                    <a:pt x="8785255" y="7689297"/>
                  </a:lnTo>
                  <a:lnTo>
                    <a:pt x="8775005" y="7641130"/>
                  </a:lnTo>
                  <a:lnTo>
                    <a:pt x="8764940" y="7592640"/>
                  </a:lnTo>
                  <a:lnTo>
                    <a:pt x="8755058" y="7543825"/>
                  </a:lnTo>
                  <a:lnTo>
                    <a:pt x="8745356" y="7494685"/>
                  </a:lnTo>
                  <a:lnTo>
                    <a:pt x="8735833" y="7445216"/>
                  </a:lnTo>
                  <a:lnTo>
                    <a:pt x="8726486" y="7395419"/>
                  </a:lnTo>
                  <a:lnTo>
                    <a:pt x="8717314" y="7345290"/>
                  </a:lnTo>
                  <a:lnTo>
                    <a:pt x="8708314" y="7294829"/>
                  </a:lnTo>
                  <a:lnTo>
                    <a:pt x="8699484" y="7244033"/>
                  </a:lnTo>
                  <a:lnTo>
                    <a:pt x="8690824" y="7192901"/>
                  </a:lnTo>
                  <a:lnTo>
                    <a:pt x="8682329" y="7141431"/>
                  </a:lnTo>
                  <a:lnTo>
                    <a:pt x="8674000" y="7089622"/>
                  </a:lnTo>
                  <a:lnTo>
                    <a:pt x="8665832" y="7037472"/>
                  </a:lnTo>
                  <a:lnTo>
                    <a:pt x="8649978" y="6932141"/>
                  </a:lnTo>
                  <a:lnTo>
                    <a:pt x="8634749" y="6825425"/>
                  </a:lnTo>
                  <a:lnTo>
                    <a:pt x="8620130" y="6717311"/>
                  </a:lnTo>
                  <a:lnTo>
                    <a:pt x="8606106" y="6607786"/>
                  </a:lnTo>
                  <a:lnTo>
                    <a:pt x="8592660" y="6496835"/>
                  </a:lnTo>
                  <a:lnTo>
                    <a:pt x="8579776" y="6384446"/>
                  </a:lnTo>
                  <a:lnTo>
                    <a:pt x="8567439" y="6270605"/>
                  </a:lnTo>
                  <a:lnTo>
                    <a:pt x="8555632" y="6155298"/>
                  </a:lnTo>
                  <a:lnTo>
                    <a:pt x="8544339" y="6038513"/>
                  </a:lnTo>
                  <a:lnTo>
                    <a:pt x="8533544" y="5920235"/>
                  </a:lnTo>
                  <a:lnTo>
                    <a:pt x="8523232" y="5800451"/>
                  </a:lnTo>
                  <a:lnTo>
                    <a:pt x="8513387" y="5679148"/>
                  </a:lnTo>
                  <a:lnTo>
                    <a:pt x="8503992" y="5556312"/>
                  </a:lnTo>
                  <a:lnTo>
                    <a:pt x="8495031" y="5431931"/>
                  </a:lnTo>
                  <a:lnTo>
                    <a:pt x="8486489" y="5305989"/>
                  </a:lnTo>
                  <a:lnTo>
                    <a:pt x="8478350" y="5178475"/>
                  </a:lnTo>
                  <a:lnTo>
                    <a:pt x="8470597" y="5049374"/>
                  </a:lnTo>
                  <a:lnTo>
                    <a:pt x="8463214" y="4918673"/>
                  </a:lnTo>
                  <a:lnTo>
                    <a:pt x="8456187" y="4786359"/>
                  </a:lnTo>
                  <a:lnTo>
                    <a:pt x="8446275" y="4584833"/>
                  </a:lnTo>
                  <a:lnTo>
                    <a:pt x="8437072" y="4379601"/>
                  </a:lnTo>
                  <a:lnTo>
                    <a:pt x="8428523" y="4170618"/>
                  </a:lnTo>
                  <a:lnTo>
                    <a:pt x="8420574" y="3957839"/>
                  </a:lnTo>
                  <a:lnTo>
                    <a:pt x="8413171" y="3741217"/>
                  </a:lnTo>
                  <a:lnTo>
                    <a:pt x="8404058" y="3446334"/>
                  </a:lnTo>
                  <a:lnTo>
                    <a:pt x="8395692" y="3144432"/>
                  </a:lnTo>
                  <a:lnTo>
                    <a:pt x="8386092" y="2757022"/>
                  </a:lnTo>
                  <a:lnTo>
                    <a:pt x="8375500" y="2277136"/>
                  </a:lnTo>
                  <a:lnTo>
                    <a:pt x="8331044" y="0"/>
                  </a:lnTo>
                  <a:close/>
                </a:path>
              </a:pathLst>
            </a:custGeom>
            <a:solidFill>
              <a:srgbClr val="F3C0C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882349" y="1151871"/>
              <a:ext cx="2999343" cy="299935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659543" y="4622833"/>
              <a:ext cx="3433099" cy="3433108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088324" y="6983433"/>
            <a:ext cx="2942590" cy="3947795"/>
            <a:chOff x="1088324" y="6983433"/>
            <a:chExt cx="2942590" cy="3947795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88324" y="6983433"/>
              <a:ext cx="2942316" cy="394752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256503" y="7048430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1522000" y="9347837"/>
            <a:ext cx="138938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Зонт-трость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REFLECT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555110" y="9899737"/>
            <a:ext cx="2207260" cy="523240"/>
            <a:chOff x="1555110" y="9899737"/>
            <a:chExt cx="2207260" cy="52324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55110" y="9899737"/>
              <a:ext cx="235311" cy="6860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862734" y="9914845"/>
              <a:ext cx="1899920" cy="508000"/>
            </a:xfrm>
            <a:custGeom>
              <a:avLst/>
              <a:gdLst/>
              <a:ahLst/>
              <a:cxnLst/>
              <a:rect l="l" t="t" r="r" b="b"/>
              <a:pathLst>
                <a:path w="1899920" h="508000">
                  <a:moveTo>
                    <a:pt x="44729" y="1257"/>
                  </a:moveTo>
                  <a:lnTo>
                    <a:pt x="0" y="1257"/>
                  </a:lnTo>
                  <a:lnTo>
                    <a:pt x="0" y="52260"/>
                  </a:lnTo>
                  <a:lnTo>
                    <a:pt x="11899" y="52260"/>
                  </a:lnTo>
                  <a:lnTo>
                    <a:pt x="11899" y="10756"/>
                  </a:lnTo>
                  <a:lnTo>
                    <a:pt x="32854" y="10756"/>
                  </a:lnTo>
                  <a:lnTo>
                    <a:pt x="32854" y="52260"/>
                  </a:lnTo>
                  <a:lnTo>
                    <a:pt x="44729" y="52260"/>
                  </a:lnTo>
                  <a:lnTo>
                    <a:pt x="44729" y="1257"/>
                  </a:lnTo>
                  <a:close/>
                </a:path>
                <a:path w="1899920" h="508000">
                  <a:moveTo>
                    <a:pt x="109347" y="26822"/>
                  </a:moveTo>
                  <a:lnTo>
                    <a:pt x="107251" y="15443"/>
                  </a:lnTo>
                  <a:lnTo>
                    <a:pt x="103505" y="9804"/>
                  </a:lnTo>
                  <a:lnTo>
                    <a:pt x="101663" y="7023"/>
                  </a:lnTo>
                  <a:lnTo>
                    <a:pt x="97180" y="4127"/>
                  </a:lnTo>
                  <a:lnTo>
                    <a:pt x="97180" y="16560"/>
                  </a:lnTo>
                  <a:lnTo>
                    <a:pt x="97180" y="37020"/>
                  </a:lnTo>
                  <a:lnTo>
                    <a:pt x="92227" y="43700"/>
                  </a:lnTo>
                  <a:lnTo>
                    <a:pt x="75768" y="43700"/>
                  </a:lnTo>
                  <a:lnTo>
                    <a:pt x="70827" y="37020"/>
                  </a:lnTo>
                  <a:lnTo>
                    <a:pt x="70827" y="16560"/>
                  </a:lnTo>
                  <a:lnTo>
                    <a:pt x="75768" y="9804"/>
                  </a:lnTo>
                  <a:lnTo>
                    <a:pt x="92227" y="9804"/>
                  </a:lnTo>
                  <a:lnTo>
                    <a:pt x="97180" y="16560"/>
                  </a:lnTo>
                  <a:lnTo>
                    <a:pt x="97180" y="4127"/>
                  </a:lnTo>
                  <a:lnTo>
                    <a:pt x="93573" y="1790"/>
                  </a:lnTo>
                  <a:lnTo>
                    <a:pt x="83997" y="0"/>
                  </a:lnTo>
                  <a:lnTo>
                    <a:pt x="74434" y="1790"/>
                  </a:lnTo>
                  <a:lnTo>
                    <a:pt x="66344" y="7023"/>
                  </a:lnTo>
                  <a:lnTo>
                    <a:pt x="60756" y="15443"/>
                  </a:lnTo>
                  <a:lnTo>
                    <a:pt x="58661" y="26822"/>
                  </a:lnTo>
                  <a:lnTo>
                    <a:pt x="60756" y="38125"/>
                  </a:lnTo>
                  <a:lnTo>
                    <a:pt x="66344" y="46507"/>
                  </a:lnTo>
                  <a:lnTo>
                    <a:pt x="74434" y="51714"/>
                  </a:lnTo>
                  <a:lnTo>
                    <a:pt x="83997" y="53505"/>
                  </a:lnTo>
                  <a:lnTo>
                    <a:pt x="93573" y="51714"/>
                  </a:lnTo>
                  <a:lnTo>
                    <a:pt x="101663" y="46507"/>
                  </a:lnTo>
                  <a:lnTo>
                    <a:pt x="103530" y="43700"/>
                  </a:lnTo>
                  <a:lnTo>
                    <a:pt x="107251" y="38125"/>
                  </a:lnTo>
                  <a:lnTo>
                    <a:pt x="109347" y="26822"/>
                  </a:lnTo>
                  <a:close/>
                </a:path>
                <a:path w="1899920" h="508000">
                  <a:moveTo>
                    <a:pt x="167297" y="1257"/>
                  </a:moveTo>
                  <a:lnTo>
                    <a:pt x="131241" y="1257"/>
                  </a:lnTo>
                  <a:lnTo>
                    <a:pt x="129476" y="17094"/>
                  </a:lnTo>
                  <a:lnTo>
                    <a:pt x="126784" y="39357"/>
                  </a:lnTo>
                  <a:lnTo>
                    <a:pt x="124637" y="41998"/>
                  </a:lnTo>
                  <a:lnTo>
                    <a:pt x="120561" y="41998"/>
                  </a:lnTo>
                  <a:lnTo>
                    <a:pt x="119113" y="41592"/>
                  </a:lnTo>
                  <a:lnTo>
                    <a:pt x="117017" y="52527"/>
                  </a:lnTo>
                  <a:lnTo>
                    <a:pt x="118681" y="53162"/>
                  </a:lnTo>
                  <a:lnTo>
                    <a:pt x="120281" y="53505"/>
                  </a:lnTo>
                  <a:lnTo>
                    <a:pt x="130962" y="53505"/>
                  </a:lnTo>
                  <a:lnTo>
                    <a:pt x="136055" y="47510"/>
                  </a:lnTo>
                  <a:lnTo>
                    <a:pt x="137604" y="36144"/>
                  </a:lnTo>
                  <a:lnTo>
                    <a:pt x="140665" y="10769"/>
                  </a:lnTo>
                  <a:lnTo>
                    <a:pt x="155409" y="10769"/>
                  </a:lnTo>
                  <a:lnTo>
                    <a:pt x="155409" y="52260"/>
                  </a:lnTo>
                  <a:lnTo>
                    <a:pt x="167297" y="52260"/>
                  </a:lnTo>
                  <a:lnTo>
                    <a:pt x="167297" y="1257"/>
                  </a:lnTo>
                  <a:close/>
                </a:path>
                <a:path w="1899920" h="508000">
                  <a:moveTo>
                    <a:pt x="229222" y="1257"/>
                  </a:moveTo>
                  <a:lnTo>
                    <a:pt x="218401" y="1257"/>
                  </a:lnTo>
                  <a:lnTo>
                    <a:pt x="202361" y="26466"/>
                  </a:lnTo>
                  <a:lnTo>
                    <a:pt x="200672" y="29540"/>
                  </a:lnTo>
                  <a:lnTo>
                    <a:pt x="197866" y="34163"/>
                  </a:lnTo>
                  <a:lnTo>
                    <a:pt x="196126" y="37274"/>
                  </a:lnTo>
                  <a:lnTo>
                    <a:pt x="195757" y="37274"/>
                  </a:lnTo>
                  <a:lnTo>
                    <a:pt x="196176" y="30911"/>
                  </a:lnTo>
                  <a:lnTo>
                    <a:pt x="196811" y="24130"/>
                  </a:lnTo>
                  <a:lnTo>
                    <a:pt x="196811" y="1257"/>
                  </a:lnTo>
                  <a:lnTo>
                    <a:pt x="185343" y="1257"/>
                  </a:lnTo>
                  <a:lnTo>
                    <a:pt x="185343" y="52260"/>
                  </a:lnTo>
                  <a:lnTo>
                    <a:pt x="196164" y="52260"/>
                  </a:lnTo>
                  <a:lnTo>
                    <a:pt x="212242" y="26974"/>
                  </a:lnTo>
                  <a:lnTo>
                    <a:pt x="218440" y="16179"/>
                  </a:lnTo>
                  <a:lnTo>
                    <a:pt x="218846" y="16179"/>
                  </a:lnTo>
                  <a:lnTo>
                    <a:pt x="218389" y="22631"/>
                  </a:lnTo>
                  <a:lnTo>
                    <a:pt x="217766" y="29387"/>
                  </a:lnTo>
                  <a:lnTo>
                    <a:pt x="217766" y="52260"/>
                  </a:lnTo>
                  <a:lnTo>
                    <a:pt x="229222" y="52260"/>
                  </a:lnTo>
                  <a:lnTo>
                    <a:pt x="229222" y="1257"/>
                  </a:lnTo>
                  <a:close/>
                </a:path>
                <a:path w="1899920" h="508000">
                  <a:moveTo>
                    <a:pt x="292214" y="26822"/>
                  </a:moveTo>
                  <a:lnTo>
                    <a:pt x="291274" y="21780"/>
                  </a:lnTo>
                  <a:lnTo>
                    <a:pt x="290017" y="14973"/>
                  </a:lnTo>
                  <a:lnTo>
                    <a:pt x="285927" y="9220"/>
                  </a:lnTo>
                  <a:lnTo>
                    <a:pt x="284060" y="6604"/>
                  </a:lnTo>
                  <a:lnTo>
                    <a:pt x="275221" y="1638"/>
                  </a:lnTo>
                  <a:lnTo>
                    <a:pt x="264414" y="0"/>
                  </a:lnTo>
                  <a:lnTo>
                    <a:pt x="255943" y="0"/>
                  </a:lnTo>
                  <a:lnTo>
                    <a:pt x="249097" y="2959"/>
                  </a:lnTo>
                  <a:lnTo>
                    <a:pt x="244830" y="6832"/>
                  </a:lnTo>
                  <a:lnTo>
                    <a:pt x="250088" y="13855"/>
                  </a:lnTo>
                  <a:lnTo>
                    <a:pt x="253695" y="10985"/>
                  </a:lnTo>
                  <a:lnTo>
                    <a:pt x="258013" y="9220"/>
                  </a:lnTo>
                  <a:lnTo>
                    <a:pt x="274205" y="9220"/>
                  </a:lnTo>
                  <a:lnTo>
                    <a:pt x="281025" y="14592"/>
                  </a:lnTo>
                  <a:lnTo>
                    <a:pt x="281025" y="21780"/>
                  </a:lnTo>
                  <a:lnTo>
                    <a:pt x="257327" y="21780"/>
                  </a:lnTo>
                  <a:lnTo>
                    <a:pt x="257327" y="30264"/>
                  </a:lnTo>
                  <a:lnTo>
                    <a:pt x="281025" y="30264"/>
                  </a:lnTo>
                  <a:lnTo>
                    <a:pt x="281025" y="38912"/>
                  </a:lnTo>
                  <a:lnTo>
                    <a:pt x="274002" y="44208"/>
                  </a:lnTo>
                  <a:lnTo>
                    <a:pt x="257429" y="44208"/>
                  </a:lnTo>
                  <a:lnTo>
                    <a:pt x="252069" y="42316"/>
                  </a:lnTo>
                  <a:lnTo>
                    <a:pt x="248577" y="39243"/>
                  </a:lnTo>
                  <a:lnTo>
                    <a:pt x="243954" y="46405"/>
                  </a:lnTo>
                  <a:lnTo>
                    <a:pt x="249199" y="51269"/>
                  </a:lnTo>
                  <a:lnTo>
                    <a:pt x="256781" y="53505"/>
                  </a:lnTo>
                  <a:lnTo>
                    <a:pt x="264248" y="53505"/>
                  </a:lnTo>
                  <a:lnTo>
                    <a:pt x="291592" y="30264"/>
                  </a:lnTo>
                  <a:lnTo>
                    <a:pt x="292214" y="26822"/>
                  </a:lnTo>
                  <a:close/>
                </a:path>
                <a:path w="1899920" h="508000">
                  <a:moveTo>
                    <a:pt x="355523" y="45770"/>
                  </a:moveTo>
                  <a:lnTo>
                    <a:pt x="350570" y="38087"/>
                  </a:lnTo>
                  <a:lnTo>
                    <a:pt x="346684" y="41135"/>
                  </a:lnTo>
                  <a:lnTo>
                    <a:pt x="341922" y="43700"/>
                  </a:lnTo>
                  <a:lnTo>
                    <a:pt x="326301" y="43700"/>
                  </a:lnTo>
                  <a:lnTo>
                    <a:pt x="319443" y="37020"/>
                  </a:lnTo>
                  <a:lnTo>
                    <a:pt x="319443" y="16560"/>
                  </a:lnTo>
                  <a:lnTo>
                    <a:pt x="326415" y="9804"/>
                  </a:lnTo>
                  <a:lnTo>
                    <a:pt x="341045" y="9804"/>
                  </a:lnTo>
                  <a:lnTo>
                    <a:pt x="344995" y="11531"/>
                  </a:lnTo>
                  <a:lnTo>
                    <a:pt x="348970" y="14706"/>
                  </a:lnTo>
                  <a:lnTo>
                    <a:pt x="354596" y="7188"/>
                  </a:lnTo>
                  <a:lnTo>
                    <a:pt x="350393" y="3098"/>
                  </a:lnTo>
                  <a:lnTo>
                    <a:pt x="344030" y="0"/>
                  </a:lnTo>
                  <a:lnTo>
                    <a:pt x="335953" y="0"/>
                  </a:lnTo>
                  <a:lnTo>
                    <a:pt x="324980" y="1790"/>
                  </a:lnTo>
                  <a:lnTo>
                    <a:pt x="315836" y="7023"/>
                  </a:lnTo>
                  <a:lnTo>
                    <a:pt x="309587" y="15443"/>
                  </a:lnTo>
                  <a:lnTo>
                    <a:pt x="307276" y="26822"/>
                  </a:lnTo>
                  <a:lnTo>
                    <a:pt x="309397" y="38125"/>
                  </a:lnTo>
                  <a:lnTo>
                    <a:pt x="315264" y="46507"/>
                  </a:lnTo>
                  <a:lnTo>
                    <a:pt x="324091" y="51714"/>
                  </a:lnTo>
                  <a:lnTo>
                    <a:pt x="335127" y="53505"/>
                  </a:lnTo>
                  <a:lnTo>
                    <a:pt x="342315" y="53505"/>
                  </a:lnTo>
                  <a:lnTo>
                    <a:pt x="349681" y="50863"/>
                  </a:lnTo>
                  <a:lnTo>
                    <a:pt x="355523" y="45770"/>
                  </a:lnTo>
                  <a:close/>
                </a:path>
                <a:path w="1899920" h="508000">
                  <a:moveTo>
                    <a:pt x="417068" y="1257"/>
                  </a:moveTo>
                  <a:lnTo>
                    <a:pt x="367334" y="1257"/>
                  </a:lnTo>
                  <a:lnTo>
                    <a:pt x="367334" y="10756"/>
                  </a:lnTo>
                  <a:lnTo>
                    <a:pt x="386232" y="10756"/>
                  </a:lnTo>
                  <a:lnTo>
                    <a:pt x="386232" y="52260"/>
                  </a:lnTo>
                  <a:lnTo>
                    <a:pt x="398183" y="52260"/>
                  </a:lnTo>
                  <a:lnTo>
                    <a:pt x="398183" y="10756"/>
                  </a:lnTo>
                  <a:lnTo>
                    <a:pt x="417068" y="10756"/>
                  </a:lnTo>
                  <a:lnTo>
                    <a:pt x="417068" y="1257"/>
                  </a:lnTo>
                  <a:close/>
                </a:path>
                <a:path w="1899920" h="508000">
                  <a:moveTo>
                    <a:pt x="478739" y="24218"/>
                  </a:moveTo>
                  <a:lnTo>
                    <a:pt x="478358" y="21767"/>
                  </a:lnTo>
                  <a:lnTo>
                    <a:pt x="477202" y="14478"/>
                  </a:lnTo>
                  <a:lnTo>
                    <a:pt x="474103" y="9232"/>
                  </a:lnTo>
                  <a:lnTo>
                    <a:pt x="472681" y="6819"/>
                  </a:lnTo>
                  <a:lnTo>
                    <a:pt x="468287" y="3822"/>
                  </a:lnTo>
                  <a:lnTo>
                    <a:pt x="468287" y="14351"/>
                  </a:lnTo>
                  <a:lnTo>
                    <a:pt x="468287" y="21767"/>
                  </a:lnTo>
                  <a:lnTo>
                    <a:pt x="440905" y="21767"/>
                  </a:lnTo>
                  <a:lnTo>
                    <a:pt x="440905" y="15303"/>
                  </a:lnTo>
                  <a:lnTo>
                    <a:pt x="447344" y="9232"/>
                  </a:lnTo>
                  <a:lnTo>
                    <a:pt x="463575" y="9232"/>
                  </a:lnTo>
                  <a:lnTo>
                    <a:pt x="468287" y="14351"/>
                  </a:lnTo>
                  <a:lnTo>
                    <a:pt x="468287" y="3822"/>
                  </a:lnTo>
                  <a:lnTo>
                    <a:pt x="465340" y="1803"/>
                  </a:lnTo>
                  <a:lnTo>
                    <a:pt x="455333" y="0"/>
                  </a:lnTo>
                  <a:lnTo>
                    <a:pt x="445566" y="1828"/>
                  </a:lnTo>
                  <a:lnTo>
                    <a:pt x="437261" y="7099"/>
                  </a:lnTo>
                  <a:lnTo>
                    <a:pt x="431495" y="15494"/>
                  </a:lnTo>
                  <a:lnTo>
                    <a:pt x="429323" y="26695"/>
                  </a:lnTo>
                  <a:lnTo>
                    <a:pt x="431469" y="38049"/>
                  </a:lnTo>
                  <a:lnTo>
                    <a:pt x="437324" y="46469"/>
                  </a:lnTo>
                  <a:lnTo>
                    <a:pt x="446087" y="51701"/>
                  </a:lnTo>
                  <a:lnTo>
                    <a:pt x="456920" y="53505"/>
                  </a:lnTo>
                  <a:lnTo>
                    <a:pt x="464337" y="53505"/>
                  </a:lnTo>
                  <a:lnTo>
                    <a:pt x="471309" y="51028"/>
                  </a:lnTo>
                  <a:lnTo>
                    <a:pt x="476694" y="47472"/>
                  </a:lnTo>
                  <a:lnTo>
                    <a:pt x="474903" y="44208"/>
                  </a:lnTo>
                  <a:lnTo>
                    <a:pt x="472630" y="40030"/>
                  </a:lnTo>
                  <a:lnTo>
                    <a:pt x="468109" y="42646"/>
                  </a:lnTo>
                  <a:lnTo>
                    <a:pt x="463753" y="44208"/>
                  </a:lnTo>
                  <a:lnTo>
                    <a:pt x="447992" y="44208"/>
                  </a:lnTo>
                  <a:lnTo>
                    <a:pt x="440905" y="38557"/>
                  </a:lnTo>
                  <a:lnTo>
                    <a:pt x="440905" y="30251"/>
                  </a:lnTo>
                  <a:lnTo>
                    <a:pt x="478218" y="30251"/>
                  </a:lnTo>
                  <a:lnTo>
                    <a:pt x="478726" y="26695"/>
                  </a:lnTo>
                  <a:lnTo>
                    <a:pt x="478739" y="24422"/>
                  </a:lnTo>
                  <a:lnTo>
                    <a:pt x="478739" y="24218"/>
                  </a:lnTo>
                  <a:close/>
                </a:path>
                <a:path w="1899920" h="508000">
                  <a:moveTo>
                    <a:pt x="540816" y="25984"/>
                  </a:moveTo>
                  <a:lnTo>
                    <a:pt x="528650" y="1778"/>
                  </a:lnTo>
                  <a:lnTo>
                    <a:pt x="528650" y="15900"/>
                  </a:lnTo>
                  <a:lnTo>
                    <a:pt x="528637" y="37630"/>
                  </a:lnTo>
                  <a:lnTo>
                    <a:pt x="523138" y="43561"/>
                  </a:lnTo>
                  <a:lnTo>
                    <a:pt x="512940" y="43561"/>
                  </a:lnTo>
                  <a:lnTo>
                    <a:pt x="508723" y="42354"/>
                  </a:lnTo>
                  <a:lnTo>
                    <a:pt x="505002" y="38963"/>
                  </a:lnTo>
                  <a:lnTo>
                    <a:pt x="505002" y="16052"/>
                  </a:lnTo>
                  <a:lnTo>
                    <a:pt x="509104" y="11772"/>
                  </a:lnTo>
                  <a:lnTo>
                    <a:pt x="513143" y="9944"/>
                  </a:lnTo>
                  <a:lnTo>
                    <a:pt x="525106" y="9944"/>
                  </a:lnTo>
                  <a:lnTo>
                    <a:pt x="528650" y="15900"/>
                  </a:lnTo>
                  <a:lnTo>
                    <a:pt x="528650" y="1778"/>
                  </a:lnTo>
                  <a:lnTo>
                    <a:pt x="520268" y="12"/>
                  </a:lnTo>
                  <a:lnTo>
                    <a:pt x="514515" y="12"/>
                  </a:lnTo>
                  <a:lnTo>
                    <a:pt x="508431" y="2959"/>
                  </a:lnTo>
                  <a:lnTo>
                    <a:pt x="504075" y="7086"/>
                  </a:lnTo>
                  <a:lnTo>
                    <a:pt x="503732" y="7086"/>
                  </a:lnTo>
                  <a:lnTo>
                    <a:pt x="502818" y="1257"/>
                  </a:lnTo>
                  <a:lnTo>
                    <a:pt x="493115" y="1257"/>
                  </a:lnTo>
                  <a:lnTo>
                    <a:pt x="493115" y="72440"/>
                  </a:lnTo>
                  <a:lnTo>
                    <a:pt x="505002" y="72440"/>
                  </a:lnTo>
                  <a:lnTo>
                    <a:pt x="505002" y="56388"/>
                  </a:lnTo>
                  <a:lnTo>
                    <a:pt x="504444" y="47447"/>
                  </a:lnTo>
                  <a:lnTo>
                    <a:pt x="504723" y="47447"/>
                  </a:lnTo>
                  <a:lnTo>
                    <a:pt x="508800" y="51308"/>
                  </a:lnTo>
                  <a:lnTo>
                    <a:pt x="513867" y="53505"/>
                  </a:lnTo>
                  <a:lnTo>
                    <a:pt x="518414" y="53505"/>
                  </a:lnTo>
                  <a:lnTo>
                    <a:pt x="538962" y="37617"/>
                  </a:lnTo>
                  <a:lnTo>
                    <a:pt x="540816" y="25984"/>
                  </a:lnTo>
                  <a:close/>
                </a:path>
                <a:path w="1899920" h="508000">
                  <a:moveTo>
                    <a:pt x="1899564" y="380352"/>
                  </a:moveTo>
                  <a:lnTo>
                    <a:pt x="1889556" y="330771"/>
                  </a:lnTo>
                  <a:lnTo>
                    <a:pt x="1862264" y="290296"/>
                  </a:lnTo>
                  <a:lnTo>
                    <a:pt x="1821776" y="262991"/>
                  </a:lnTo>
                  <a:lnTo>
                    <a:pt x="1772196" y="252984"/>
                  </a:lnTo>
                  <a:lnTo>
                    <a:pt x="1007999" y="252984"/>
                  </a:lnTo>
                  <a:lnTo>
                    <a:pt x="958430" y="262991"/>
                  </a:lnTo>
                  <a:lnTo>
                    <a:pt x="917943" y="290296"/>
                  </a:lnTo>
                  <a:lnTo>
                    <a:pt x="890651" y="330771"/>
                  </a:lnTo>
                  <a:lnTo>
                    <a:pt x="880630" y="380352"/>
                  </a:lnTo>
                  <a:lnTo>
                    <a:pt x="890651" y="429933"/>
                  </a:lnTo>
                  <a:lnTo>
                    <a:pt x="917943" y="470420"/>
                  </a:lnTo>
                  <a:lnTo>
                    <a:pt x="958430" y="497713"/>
                  </a:lnTo>
                  <a:lnTo>
                    <a:pt x="1007999" y="507720"/>
                  </a:lnTo>
                  <a:lnTo>
                    <a:pt x="1772196" y="507720"/>
                  </a:lnTo>
                  <a:lnTo>
                    <a:pt x="1821776" y="497713"/>
                  </a:lnTo>
                  <a:lnTo>
                    <a:pt x="1862264" y="470420"/>
                  </a:lnTo>
                  <a:lnTo>
                    <a:pt x="1889556" y="429933"/>
                  </a:lnTo>
                  <a:lnTo>
                    <a:pt x="1899564" y="3803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2843428" y="10195124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6"/>
              </a:rPr>
              <a:t>16816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0" y="201123"/>
            <a:ext cx="20104100" cy="9693910"/>
            <a:chOff x="0" y="201123"/>
            <a:chExt cx="20104100" cy="9693910"/>
          </a:xfrm>
        </p:grpSpPr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00191" y="6732827"/>
              <a:ext cx="549815" cy="68833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30112" y="7122348"/>
              <a:ext cx="115297" cy="264168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454878" y="7075658"/>
              <a:ext cx="254191" cy="145943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0" y="701549"/>
              <a:ext cx="20104099" cy="9193437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398716" y="201123"/>
              <a:ext cx="1255040" cy="1029970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523393" y="764249"/>
              <a:ext cx="254201" cy="417276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746234" y="743370"/>
              <a:ext cx="452746" cy="186072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705136" y="806781"/>
              <a:ext cx="82615" cy="117493"/>
            </a:xfrm>
            <a:prstGeom prst="rect">
              <a:avLst/>
            </a:prstGeom>
          </p:spPr>
        </p:pic>
      </p:grpSp>
      <p:sp>
        <p:nvSpPr>
          <p:cNvPr id="23" name="object 23"/>
          <p:cNvSpPr txBox="1">
            <a:spLocks noGrp="1"/>
          </p:cNvSpPr>
          <p:nvPr>
            <p:ph type="title"/>
          </p:nvPr>
        </p:nvSpPr>
        <p:spPr>
          <a:xfrm>
            <a:off x="490505" y="493887"/>
            <a:ext cx="5354955" cy="52133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3250" dirty="0"/>
              <a:t>МОБИЛЬНЫЙ</a:t>
            </a:r>
            <a:r>
              <a:rPr sz="3250" spc="-30" dirty="0"/>
              <a:t> </a:t>
            </a:r>
            <a:r>
              <a:rPr sz="3250" spc="-25" dirty="0"/>
              <a:t>ПЕДАГОГ</a:t>
            </a:r>
            <a:endParaRPr sz="3250"/>
          </a:p>
        </p:txBody>
      </p:sp>
      <p:sp>
        <p:nvSpPr>
          <p:cNvPr id="24" name="object 24"/>
          <p:cNvSpPr txBox="1"/>
          <p:nvPr/>
        </p:nvSpPr>
        <p:spPr>
          <a:xfrm>
            <a:off x="721244" y="1107434"/>
            <a:ext cx="5311775" cy="310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850" b="1" dirty="0">
                <a:solidFill>
                  <a:srgbClr val="522E48"/>
                </a:solidFill>
                <a:latin typeface="Montserrat"/>
                <a:cs typeface="Montserrat"/>
              </a:rPr>
              <a:t>Репититоры</a:t>
            </a:r>
            <a:r>
              <a:rPr sz="1850" b="1" spc="5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850" b="1" dirty="0">
                <a:solidFill>
                  <a:srgbClr val="522E48"/>
                </a:solidFill>
                <a:latin typeface="Montserrat"/>
                <a:cs typeface="Montserrat"/>
              </a:rPr>
              <a:t>и</a:t>
            </a:r>
            <a:r>
              <a:rPr sz="1850" b="1" spc="5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850" b="1" dirty="0">
                <a:solidFill>
                  <a:srgbClr val="522E48"/>
                </a:solidFill>
                <a:latin typeface="Montserrat"/>
                <a:cs typeface="Montserrat"/>
              </a:rPr>
              <a:t>выездные</a:t>
            </a:r>
            <a:r>
              <a:rPr sz="1850" b="1" spc="6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850" b="1" spc="-10" dirty="0">
                <a:solidFill>
                  <a:srgbClr val="522E48"/>
                </a:solidFill>
                <a:latin typeface="Montserrat"/>
                <a:cs typeface="Montserrat"/>
              </a:rPr>
              <a:t>преподаватели</a:t>
            </a:r>
            <a:endParaRPr sz="1850">
              <a:latin typeface="Montserrat"/>
              <a:cs typeface="Montserrat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10318576" y="235114"/>
            <a:ext cx="4178300" cy="5193665"/>
            <a:chOff x="10318576" y="235114"/>
            <a:chExt cx="4178300" cy="5193665"/>
          </a:xfrm>
        </p:grpSpPr>
        <p:pic>
          <p:nvPicPr>
            <p:cNvPr id="26" name="object 2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318576" y="235114"/>
              <a:ext cx="4177840" cy="5193557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699168" y="657589"/>
              <a:ext cx="3423962" cy="445012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10749845" y="701552"/>
              <a:ext cx="3216910" cy="4241800"/>
            </a:xfrm>
            <a:custGeom>
              <a:avLst/>
              <a:gdLst/>
              <a:ahLst/>
              <a:cxnLst/>
              <a:rect l="l" t="t" r="r" b="b"/>
              <a:pathLst>
                <a:path w="3216909" h="4241800">
                  <a:moveTo>
                    <a:pt x="483116" y="0"/>
                  </a:moveTo>
                  <a:lnTo>
                    <a:pt x="0" y="3902917"/>
                  </a:lnTo>
                  <a:lnTo>
                    <a:pt x="2733278" y="4241242"/>
                  </a:lnTo>
                  <a:lnTo>
                    <a:pt x="2858218" y="3231891"/>
                  </a:lnTo>
                  <a:lnTo>
                    <a:pt x="2708503" y="3231891"/>
                  </a:lnTo>
                  <a:lnTo>
                    <a:pt x="270148" y="2930067"/>
                  </a:lnTo>
                  <a:lnTo>
                    <a:pt x="571972" y="491723"/>
                  </a:lnTo>
                  <a:lnTo>
                    <a:pt x="3197406" y="491723"/>
                  </a:lnTo>
                  <a:lnTo>
                    <a:pt x="3216394" y="338324"/>
                  </a:lnTo>
                  <a:lnTo>
                    <a:pt x="483116" y="0"/>
                  </a:lnTo>
                  <a:close/>
                </a:path>
                <a:path w="3216909" h="4241800">
                  <a:moveTo>
                    <a:pt x="3197406" y="491723"/>
                  </a:moveTo>
                  <a:lnTo>
                    <a:pt x="571972" y="491723"/>
                  </a:lnTo>
                  <a:lnTo>
                    <a:pt x="3010316" y="793546"/>
                  </a:lnTo>
                  <a:lnTo>
                    <a:pt x="2708503" y="3231891"/>
                  </a:lnTo>
                  <a:lnTo>
                    <a:pt x="2858218" y="3231891"/>
                  </a:lnTo>
                  <a:lnTo>
                    <a:pt x="3197406" y="491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 txBox="1"/>
          <p:nvPr/>
        </p:nvSpPr>
        <p:spPr>
          <a:xfrm rot="420000">
            <a:off x="11737355" y="1003683"/>
            <a:ext cx="684308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5"/>
              </a:lnSpc>
            </a:pPr>
            <a:r>
              <a:rPr sz="90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900">
              <a:latin typeface="Montserrat"/>
              <a:cs typeface="Montserrat"/>
            </a:endParaRPr>
          </a:p>
        </p:txBody>
      </p:sp>
      <p:sp>
        <p:nvSpPr>
          <p:cNvPr id="30" name="object 30"/>
          <p:cNvSpPr txBox="1"/>
          <p:nvPr/>
        </p:nvSpPr>
        <p:spPr>
          <a:xfrm rot="420000">
            <a:off x="11204083" y="4100453"/>
            <a:ext cx="394118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dirty="0">
                <a:solidFill>
                  <a:srgbClr val="3B3B3A"/>
                </a:solidFill>
                <a:latin typeface="Trebuchet MS"/>
                <a:cs typeface="Trebuchet MS"/>
              </a:rPr>
              <a:t>3458</a:t>
            </a:r>
            <a:r>
              <a:rPr sz="70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00" spc="-3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 rot="420000">
            <a:off x="11042452" y="4331396"/>
            <a:ext cx="1430020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0"/>
              </a:lnSpc>
            </a:pPr>
            <a:r>
              <a:rPr sz="750" spc="-65" dirty="0">
                <a:solidFill>
                  <a:srgbClr val="3B3B3A"/>
                </a:solidFill>
                <a:latin typeface="Trebuchet MS"/>
                <a:cs typeface="Trebuchet MS"/>
              </a:rPr>
              <a:t>Друг, 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наставник</a:t>
            </a:r>
            <a:r>
              <a:rPr sz="750" spc="-6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25" dirty="0">
                <a:solidFill>
                  <a:srgbClr val="3B3B3A"/>
                </a:solidFill>
                <a:latin typeface="Trebuchet MS"/>
                <a:cs typeface="Trebuchet MS"/>
              </a:rPr>
              <a:t>и</a:t>
            </a:r>
            <a:r>
              <a:rPr sz="750" spc="-6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dirty="0">
                <a:solidFill>
                  <a:srgbClr val="3B3B3A"/>
                </a:solidFill>
                <a:latin typeface="Trebuchet MS"/>
                <a:cs typeface="Trebuchet MS"/>
              </a:rPr>
              <a:t>опора</a:t>
            </a:r>
            <a:r>
              <a:rPr sz="750" spc="375" dirty="0">
                <a:solidFill>
                  <a:srgbClr val="3B3B3A"/>
                </a:solidFill>
                <a:latin typeface="Trebuchet MS"/>
                <a:cs typeface="Trebuchet MS"/>
              </a:rPr>
              <a:t>  </a:t>
            </a:r>
            <a:r>
              <a:rPr sz="700" spc="-10" dirty="0">
                <a:solidFill>
                  <a:srgbClr val="36A9C2"/>
                </a:solidFill>
                <a:latin typeface="Trebuchet MS"/>
                <a:cs typeface="Trebuchet MS"/>
              </a:rPr>
              <a:t>#учеба</a:t>
            </a:r>
            <a:endParaRPr sz="700">
              <a:latin typeface="Trebuchet MS"/>
              <a:cs typeface="Trebuchet MS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3237170" y="862939"/>
            <a:ext cx="12292330" cy="8888730"/>
            <a:chOff x="3237170" y="862939"/>
            <a:chExt cx="12292330" cy="8888730"/>
          </a:xfrm>
        </p:grpSpPr>
        <p:sp>
          <p:nvSpPr>
            <p:cNvPr id="33" name="object 33"/>
            <p:cNvSpPr/>
            <p:nvPr/>
          </p:nvSpPr>
          <p:spPr>
            <a:xfrm>
              <a:off x="13642886" y="1231448"/>
              <a:ext cx="104775" cy="36830"/>
            </a:xfrm>
            <a:custGeom>
              <a:avLst/>
              <a:gdLst/>
              <a:ahLst/>
              <a:cxnLst/>
              <a:rect l="l" t="t" r="r" b="b"/>
              <a:pathLst>
                <a:path w="104775" h="36830">
                  <a:moveTo>
                    <a:pt x="27165" y="8128"/>
                  </a:moveTo>
                  <a:lnTo>
                    <a:pt x="22174" y="1739"/>
                  </a:lnTo>
                  <a:lnTo>
                    <a:pt x="8140" y="0"/>
                  </a:lnTo>
                  <a:lnTo>
                    <a:pt x="1727" y="4978"/>
                  </a:lnTo>
                  <a:lnTo>
                    <a:pt x="0" y="19037"/>
                  </a:lnTo>
                  <a:lnTo>
                    <a:pt x="4991" y="25425"/>
                  </a:lnTo>
                  <a:lnTo>
                    <a:pt x="19037" y="27165"/>
                  </a:lnTo>
                  <a:lnTo>
                    <a:pt x="25425" y="22186"/>
                  </a:lnTo>
                  <a:lnTo>
                    <a:pt x="26301" y="15151"/>
                  </a:lnTo>
                  <a:lnTo>
                    <a:pt x="27165" y="8128"/>
                  </a:lnTo>
                  <a:close/>
                </a:path>
                <a:path w="104775" h="36830">
                  <a:moveTo>
                    <a:pt x="65786" y="12915"/>
                  </a:moveTo>
                  <a:lnTo>
                    <a:pt x="60794" y="6515"/>
                  </a:lnTo>
                  <a:lnTo>
                    <a:pt x="46748" y="4775"/>
                  </a:lnTo>
                  <a:lnTo>
                    <a:pt x="40347" y="9766"/>
                  </a:lnTo>
                  <a:lnTo>
                    <a:pt x="38608" y="23812"/>
                  </a:lnTo>
                  <a:lnTo>
                    <a:pt x="43599" y="30213"/>
                  </a:lnTo>
                  <a:lnTo>
                    <a:pt x="57645" y="31953"/>
                  </a:lnTo>
                  <a:lnTo>
                    <a:pt x="64046" y="26962"/>
                  </a:lnTo>
                  <a:lnTo>
                    <a:pt x="64922" y="19939"/>
                  </a:lnTo>
                  <a:lnTo>
                    <a:pt x="65786" y="12915"/>
                  </a:lnTo>
                  <a:close/>
                </a:path>
                <a:path w="104775" h="36830">
                  <a:moveTo>
                    <a:pt x="104394" y="17691"/>
                  </a:moveTo>
                  <a:lnTo>
                    <a:pt x="99402" y="11290"/>
                  </a:lnTo>
                  <a:lnTo>
                    <a:pt x="85356" y="9550"/>
                  </a:lnTo>
                  <a:lnTo>
                    <a:pt x="78955" y="14541"/>
                  </a:lnTo>
                  <a:lnTo>
                    <a:pt x="77216" y="28587"/>
                  </a:lnTo>
                  <a:lnTo>
                    <a:pt x="82207" y="34988"/>
                  </a:lnTo>
                  <a:lnTo>
                    <a:pt x="96266" y="36728"/>
                  </a:lnTo>
                  <a:lnTo>
                    <a:pt x="102654" y="31737"/>
                  </a:lnTo>
                  <a:lnTo>
                    <a:pt x="103530" y="24714"/>
                  </a:lnTo>
                  <a:lnTo>
                    <a:pt x="104394" y="17691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1057772" y="3769327"/>
              <a:ext cx="194868" cy="172284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1068899" y="4057946"/>
              <a:ext cx="108596" cy="94873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384881" y="3803076"/>
              <a:ext cx="175511" cy="184711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3232352" y="4030153"/>
              <a:ext cx="151513" cy="167188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3088116" y="1154397"/>
              <a:ext cx="366789" cy="95229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12952183" y="1090730"/>
              <a:ext cx="638810" cy="224790"/>
            </a:xfrm>
            <a:custGeom>
              <a:avLst/>
              <a:gdLst/>
              <a:ahLst/>
              <a:cxnLst/>
              <a:rect l="l" t="t" r="r" b="b"/>
              <a:pathLst>
                <a:path w="638809" h="224790">
                  <a:moveTo>
                    <a:pt x="589217" y="224715"/>
                  </a:moveTo>
                  <a:lnTo>
                    <a:pt x="30166" y="155513"/>
                  </a:lnTo>
                  <a:lnTo>
                    <a:pt x="1041" y="130542"/>
                  </a:lnTo>
                  <a:lnTo>
                    <a:pt x="0" y="116792"/>
                  </a:lnTo>
                  <a:lnTo>
                    <a:pt x="10711" y="30187"/>
                  </a:lnTo>
                  <a:lnTo>
                    <a:pt x="15078" y="17108"/>
                  </a:lnTo>
                  <a:lnTo>
                    <a:pt x="23816" y="7071"/>
                  </a:lnTo>
                  <a:lnTo>
                    <a:pt x="35678" y="1045"/>
                  </a:lnTo>
                  <a:lnTo>
                    <a:pt x="49422" y="0"/>
                  </a:lnTo>
                  <a:lnTo>
                    <a:pt x="608473" y="69191"/>
                  </a:lnTo>
                  <a:lnTo>
                    <a:pt x="621542" y="73564"/>
                  </a:lnTo>
                  <a:lnTo>
                    <a:pt x="631577" y="82305"/>
                  </a:lnTo>
                  <a:lnTo>
                    <a:pt x="637607" y="94169"/>
                  </a:lnTo>
                  <a:lnTo>
                    <a:pt x="638661" y="107912"/>
                  </a:lnTo>
                  <a:lnTo>
                    <a:pt x="627928" y="194528"/>
                  </a:lnTo>
                  <a:lnTo>
                    <a:pt x="623565" y="207602"/>
                  </a:lnTo>
                  <a:lnTo>
                    <a:pt x="614828" y="217639"/>
                  </a:lnTo>
                  <a:lnTo>
                    <a:pt x="602962" y="223668"/>
                  </a:lnTo>
                  <a:lnTo>
                    <a:pt x="589217" y="224715"/>
                  </a:lnTo>
                  <a:close/>
                </a:path>
              </a:pathLst>
            </a:custGeom>
            <a:ln w="10701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1711654" y="3847548"/>
              <a:ext cx="187325" cy="168275"/>
            </a:xfrm>
            <a:custGeom>
              <a:avLst/>
              <a:gdLst/>
              <a:ahLst/>
              <a:cxnLst/>
              <a:rect l="l" t="t" r="r" b="b"/>
              <a:pathLst>
                <a:path w="187325" h="168275">
                  <a:moveTo>
                    <a:pt x="0" y="0"/>
                  </a:moveTo>
                  <a:lnTo>
                    <a:pt x="186884" y="23130"/>
                  </a:lnTo>
                  <a:lnTo>
                    <a:pt x="47757" y="167795"/>
                  </a:lnTo>
                  <a:lnTo>
                    <a:pt x="60218" y="65997"/>
                  </a:lnTo>
                  <a:lnTo>
                    <a:pt x="0" y="0"/>
                  </a:lnTo>
                  <a:close/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1771872" y="3870676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0" y="42867"/>
                  </a:moveTo>
                  <a:lnTo>
                    <a:pt x="126666" y="0"/>
                  </a:lnTo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1379022" y="862939"/>
              <a:ext cx="253824" cy="253824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15160041" y="3679234"/>
              <a:ext cx="368935" cy="490220"/>
            </a:xfrm>
            <a:custGeom>
              <a:avLst/>
              <a:gdLst/>
              <a:ahLst/>
              <a:cxnLst/>
              <a:rect l="l" t="t" r="r" b="b"/>
              <a:pathLst>
                <a:path w="368934" h="490220">
                  <a:moveTo>
                    <a:pt x="1854" y="391744"/>
                  </a:moveTo>
                  <a:lnTo>
                    <a:pt x="419" y="388531"/>
                  </a:lnTo>
                  <a:lnTo>
                    <a:pt x="0" y="389915"/>
                  </a:lnTo>
                  <a:lnTo>
                    <a:pt x="254" y="390817"/>
                  </a:lnTo>
                  <a:lnTo>
                    <a:pt x="1498" y="392468"/>
                  </a:lnTo>
                  <a:lnTo>
                    <a:pt x="1854" y="391744"/>
                  </a:lnTo>
                  <a:close/>
                </a:path>
                <a:path w="368934" h="490220">
                  <a:moveTo>
                    <a:pt x="7416" y="392734"/>
                  </a:moveTo>
                  <a:lnTo>
                    <a:pt x="7213" y="390867"/>
                  </a:lnTo>
                  <a:lnTo>
                    <a:pt x="6426" y="387858"/>
                  </a:lnTo>
                  <a:lnTo>
                    <a:pt x="4267" y="385483"/>
                  </a:lnTo>
                  <a:lnTo>
                    <a:pt x="5372" y="388734"/>
                  </a:lnTo>
                  <a:lnTo>
                    <a:pt x="4457" y="387667"/>
                  </a:lnTo>
                  <a:lnTo>
                    <a:pt x="5842" y="391490"/>
                  </a:lnTo>
                  <a:lnTo>
                    <a:pt x="5473" y="392214"/>
                  </a:lnTo>
                  <a:lnTo>
                    <a:pt x="4203" y="391223"/>
                  </a:lnTo>
                  <a:lnTo>
                    <a:pt x="3644" y="390080"/>
                  </a:lnTo>
                  <a:lnTo>
                    <a:pt x="3898" y="390969"/>
                  </a:lnTo>
                  <a:lnTo>
                    <a:pt x="2311" y="390042"/>
                  </a:lnTo>
                  <a:lnTo>
                    <a:pt x="3162" y="392087"/>
                  </a:lnTo>
                  <a:lnTo>
                    <a:pt x="5359" y="393839"/>
                  </a:lnTo>
                  <a:lnTo>
                    <a:pt x="6388" y="393306"/>
                  </a:lnTo>
                  <a:lnTo>
                    <a:pt x="6235" y="390766"/>
                  </a:lnTo>
                  <a:lnTo>
                    <a:pt x="6858" y="391261"/>
                  </a:lnTo>
                  <a:lnTo>
                    <a:pt x="7137" y="392163"/>
                  </a:lnTo>
                  <a:lnTo>
                    <a:pt x="7416" y="392734"/>
                  </a:lnTo>
                  <a:close/>
                </a:path>
                <a:path w="368934" h="490220">
                  <a:moveTo>
                    <a:pt x="11125" y="381000"/>
                  </a:moveTo>
                  <a:lnTo>
                    <a:pt x="10858" y="380517"/>
                  </a:lnTo>
                  <a:lnTo>
                    <a:pt x="10756" y="380796"/>
                  </a:lnTo>
                  <a:lnTo>
                    <a:pt x="10769" y="381165"/>
                  </a:lnTo>
                  <a:lnTo>
                    <a:pt x="10845" y="381609"/>
                  </a:lnTo>
                  <a:lnTo>
                    <a:pt x="10934" y="381393"/>
                  </a:lnTo>
                  <a:lnTo>
                    <a:pt x="11023" y="381177"/>
                  </a:lnTo>
                  <a:lnTo>
                    <a:pt x="11125" y="381000"/>
                  </a:lnTo>
                  <a:close/>
                </a:path>
                <a:path w="368934" h="490220">
                  <a:moveTo>
                    <a:pt x="11861" y="380288"/>
                  </a:moveTo>
                  <a:lnTo>
                    <a:pt x="11595" y="380365"/>
                  </a:lnTo>
                  <a:lnTo>
                    <a:pt x="11455" y="380466"/>
                  </a:lnTo>
                  <a:lnTo>
                    <a:pt x="11391" y="380631"/>
                  </a:lnTo>
                  <a:lnTo>
                    <a:pt x="11531" y="380504"/>
                  </a:lnTo>
                  <a:lnTo>
                    <a:pt x="11684" y="380377"/>
                  </a:lnTo>
                  <a:lnTo>
                    <a:pt x="11861" y="380288"/>
                  </a:lnTo>
                  <a:close/>
                </a:path>
                <a:path w="368934" h="490220">
                  <a:moveTo>
                    <a:pt x="42557" y="380085"/>
                  </a:moveTo>
                  <a:lnTo>
                    <a:pt x="40995" y="377609"/>
                  </a:lnTo>
                  <a:lnTo>
                    <a:pt x="40373" y="376466"/>
                  </a:lnTo>
                  <a:lnTo>
                    <a:pt x="40906" y="377571"/>
                  </a:lnTo>
                  <a:lnTo>
                    <a:pt x="41046" y="378193"/>
                  </a:lnTo>
                  <a:lnTo>
                    <a:pt x="40919" y="378536"/>
                  </a:lnTo>
                  <a:lnTo>
                    <a:pt x="41236" y="379006"/>
                  </a:lnTo>
                  <a:lnTo>
                    <a:pt x="41656" y="379526"/>
                  </a:lnTo>
                  <a:lnTo>
                    <a:pt x="42227" y="380174"/>
                  </a:lnTo>
                  <a:lnTo>
                    <a:pt x="42557" y="380085"/>
                  </a:lnTo>
                  <a:close/>
                </a:path>
                <a:path w="368934" h="490220">
                  <a:moveTo>
                    <a:pt x="54229" y="372960"/>
                  </a:moveTo>
                  <a:lnTo>
                    <a:pt x="53949" y="371424"/>
                  </a:lnTo>
                  <a:lnTo>
                    <a:pt x="53657" y="371640"/>
                  </a:lnTo>
                  <a:lnTo>
                    <a:pt x="53822" y="372008"/>
                  </a:lnTo>
                  <a:lnTo>
                    <a:pt x="54013" y="372452"/>
                  </a:lnTo>
                  <a:lnTo>
                    <a:pt x="54229" y="372960"/>
                  </a:lnTo>
                  <a:close/>
                </a:path>
                <a:path w="368934" h="490220">
                  <a:moveTo>
                    <a:pt x="63576" y="366687"/>
                  </a:moveTo>
                  <a:lnTo>
                    <a:pt x="63373" y="366382"/>
                  </a:lnTo>
                  <a:lnTo>
                    <a:pt x="63119" y="366128"/>
                  </a:lnTo>
                  <a:lnTo>
                    <a:pt x="62865" y="365912"/>
                  </a:lnTo>
                  <a:lnTo>
                    <a:pt x="63131" y="366242"/>
                  </a:lnTo>
                  <a:lnTo>
                    <a:pt x="63411" y="366522"/>
                  </a:lnTo>
                  <a:lnTo>
                    <a:pt x="63576" y="366687"/>
                  </a:lnTo>
                  <a:close/>
                </a:path>
                <a:path w="368934" h="490220">
                  <a:moveTo>
                    <a:pt x="67767" y="358051"/>
                  </a:moveTo>
                  <a:lnTo>
                    <a:pt x="67157" y="357974"/>
                  </a:lnTo>
                  <a:lnTo>
                    <a:pt x="67398" y="358101"/>
                  </a:lnTo>
                  <a:lnTo>
                    <a:pt x="67589" y="358101"/>
                  </a:lnTo>
                  <a:lnTo>
                    <a:pt x="67767" y="358051"/>
                  </a:lnTo>
                  <a:close/>
                </a:path>
                <a:path w="368934" h="490220">
                  <a:moveTo>
                    <a:pt x="69342" y="358254"/>
                  </a:moveTo>
                  <a:lnTo>
                    <a:pt x="68745" y="357289"/>
                  </a:lnTo>
                  <a:lnTo>
                    <a:pt x="68376" y="357924"/>
                  </a:lnTo>
                  <a:lnTo>
                    <a:pt x="67767" y="358051"/>
                  </a:lnTo>
                  <a:lnTo>
                    <a:pt x="69342" y="358254"/>
                  </a:lnTo>
                  <a:close/>
                </a:path>
                <a:path w="368934" h="490220">
                  <a:moveTo>
                    <a:pt x="103581" y="333768"/>
                  </a:moveTo>
                  <a:lnTo>
                    <a:pt x="103339" y="333565"/>
                  </a:lnTo>
                  <a:lnTo>
                    <a:pt x="103136" y="333832"/>
                  </a:lnTo>
                  <a:lnTo>
                    <a:pt x="103238" y="334187"/>
                  </a:lnTo>
                  <a:lnTo>
                    <a:pt x="103416" y="334441"/>
                  </a:lnTo>
                  <a:lnTo>
                    <a:pt x="103517" y="334073"/>
                  </a:lnTo>
                  <a:lnTo>
                    <a:pt x="103581" y="333768"/>
                  </a:lnTo>
                  <a:close/>
                </a:path>
                <a:path w="368934" h="490220">
                  <a:moveTo>
                    <a:pt x="111607" y="332257"/>
                  </a:moveTo>
                  <a:lnTo>
                    <a:pt x="111518" y="332003"/>
                  </a:lnTo>
                  <a:lnTo>
                    <a:pt x="111328" y="332041"/>
                  </a:lnTo>
                  <a:lnTo>
                    <a:pt x="111201" y="332066"/>
                  </a:lnTo>
                  <a:lnTo>
                    <a:pt x="111048" y="332092"/>
                  </a:lnTo>
                  <a:lnTo>
                    <a:pt x="111366" y="332232"/>
                  </a:lnTo>
                  <a:lnTo>
                    <a:pt x="111607" y="332257"/>
                  </a:lnTo>
                  <a:close/>
                </a:path>
                <a:path w="368934" h="490220">
                  <a:moveTo>
                    <a:pt x="124396" y="326377"/>
                  </a:moveTo>
                  <a:lnTo>
                    <a:pt x="124256" y="326847"/>
                  </a:lnTo>
                  <a:lnTo>
                    <a:pt x="124383" y="326682"/>
                  </a:lnTo>
                  <a:lnTo>
                    <a:pt x="124396" y="326377"/>
                  </a:lnTo>
                  <a:close/>
                </a:path>
                <a:path w="368934" h="490220">
                  <a:moveTo>
                    <a:pt x="127482" y="316687"/>
                  </a:moveTo>
                  <a:lnTo>
                    <a:pt x="127139" y="316623"/>
                  </a:lnTo>
                  <a:lnTo>
                    <a:pt x="126936" y="316661"/>
                  </a:lnTo>
                  <a:lnTo>
                    <a:pt x="126796" y="316738"/>
                  </a:lnTo>
                  <a:lnTo>
                    <a:pt x="127482" y="316687"/>
                  </a:lnTo>
                  <a:close/>
                </a:path>
                <a:path w="368934" h="490220">
                  <a:moveTo>
                    <a:pt x="147218" y="304927"/>
                  </a:moveTo>
                  <a:lnTo>
                    <a:pt x="146837" y="304571"/>
                  </a:lnTo>
                  <a:lnTo>
                    <a:pt x="146494" y="304355"/>
                  </a:lnTo>
                  <a:lnTo>
                    <a:pt x="146138" y="304165"/>
                  </a:lnTo>
                  <a:lnTo>
                    <a:pt x="146342" y="304380"/>
                  </a:lnTo>
                  <a:lnTo>
                    <a:pt x="146634" y="304622"/>
                  </a:lnTo>
                  <a:lnTo>
                    <a:pt x="147218" y="304927"/>
                  </a:lnTo>
                  <a:close/>
                </a:path>
                <a:path w="368934" h="490220">
                  <a:moveTo>
                    <a:pt x="154216" y="294030"/>
                  </a:moveTo>
                  <a:lnTo>
                    <a:pt x="154025" y="293890"/>
                  </a:lnTo>
                  <a:lnTo>
                    <a:pt x="153631" y="293928"/>
                  </a:lnTo>
                  <a:lnTo>
                    <a:pt x="154216" y="294043"/>
                  </a:lnTo>
                  <a:close/>
                </a:path>
                <a:path w="368934" h="490220">
                  <a:moveTo>
                    <a:pt x="154432" y="293547"/>
                  </a:moveTo>
                  <a:lnTo>
                    <a:pt x="154089" y="293370"/>
                  </a:lnTo>
                  <a:lnTo>
                    <a:pt x="154165" y="293547"/>
                  </a:lnTo>
                  <a:lnTo>
                    <a:pt x="154241" y="294043"/>
                  </a:lnTo>
                  <a:lnTo>
                    <a:pt x="154368" y="294132"/>
                  </a:lnTo>
                  <a:lnTo>
                    <a:pt x="154432" y="293547"/>
                  </a:lnTo>
                  <a:close/>
                </a:path>
                <a:path w="368934" h="490220">
                  <a:moveTo>
                    <a:pt x="162953" y="285546"/>
                  </a:moveTo>
                  <a:lnTo>
                    <a:pt x="162737" y="285445"/>
                  </a:lnTo>
                  <a:lnTo>
                    <a:pt x="162585" y="285343"/>
                  </a:lnTo>
                  <a:lnTo>
                    <a:pt x="162382" y="285267"/>
                  </a:lnTo>
                  <a:lnTo>
                    <a:pt x="162191" y="285635"/>
                  </a:lnTo>
                  <a:lnTo>
                    <a:pt x="162953" y="285546"/>
                  </a:lnTo>
                  <a:close/>
                </a:path>
                <a:path w="368934" h="490220">
                  <a:moveTo>
                    <a:pt x="209486" y="480402"/>
                  </a:moveTo>
                  <a:lnTo>
                    <a:pt x="209334" y="479920"/>
                  </a:lnTo>
                  <a:lnTo>
                    <a:pt x="209092" y="480148"/>
                  </a:lnTo>
                  <a:lnTo>
                    <a:pt x="209245" y="480237"/>
                  </a:lnTo>
                  <a:lnTo>
                    <a:pt x="209397" y="480326"/>
                  </a:lnTo>
                  <a:close/>
                </a:path>
                <a:path w="368934" h="490220">
                  <a:moveTo>
                    <a:pt x="209740" y="480606"/>
                  </a:moveTo>
                  <a:lnTo>
                    <a:pt x="209486" y="480402"/>
                  </a:lnTo>
                  <a:lnTo>
                    <a:pt x="209638" y="480885"/>
                  </a:lnTo>
                  <a:lnTo>
                    <a:pt x="209702" y="480733"/>
                  </a:lnTo>
                  <a:lnTo>
                    <a:pt x="209740" y="480606"/>
                  </a:lnTo>
                  <a:close/>
                </a:path>
                <a:path w="368934" h="490220">
                  <a:moveTo>
                    <a:pt x="209969" y="481901"/>
                  </a:moveTo>
                  <a:lnTo>
                    <a:pt x="209638" y="480885"/>
                  </a:lnTo>
                  <a:lnTo>
                    <a:pt x="209511" y="481126"/>
                  </a:lnTo>
                  <a:lnTo>
                    <a:pt x="209296" y="481368"/>
                  </a:lnTo>
                  <a:lnTo>
                    <a:pt x="209969" y="481901"/>
                  </a:lnTo>
                  <a:close/>
                </a:path>
                <a:path w="368934" h="490220">
                  <a:moveTo>
                    <a:pt x="210197" y="489839"/>
                  </a:moveTo>
                  <a:lnTo>
                    <a:pt x="210146" y="489013"/>
                  </a:lnTo>
                  <a:lnTo>
                    <a:pt x="207302" y="486968"/>
                  </a:lnTo>
                  <a:lnTo>
                    <a:pt x="207632" y="488391"/>
                  </a:lnTo>
                  <a:lnTo>
                    <a:pt x="208305" y="489038"/>
                  </a:lnTo>
                  <a:lnTo>
                    <a:pt x="210197" y="489839"/>
                  </a:lnTo>
                  <a:close/>
                </a:path>
                <a:path w="368934" h="490220">
                  <a:moveTo>
                    <a:pt x="211658" y="480314"/>
                  </a:moveTo>
                  <a:lnTo>
                    <a:pt x="211023" y="480060"/>
                  </a:lnTo>
                  <a:lnTo>
                    <a:pt x="211582" y="481037"/>
                  </a:lnTo>
                  <a:lnTo>
                    <a:pt x="211658" y="480314"/>
                  </a:lnTo>
                  <a:close/>
                </a:path>
                <a:path w="368934" h="490220">
                  <a:moveTo>
                    <a:pt x="212420" y="240271"/>
                  </a:moveTo>
                  <a:lnTo>
                    <a:pt x="212356" y="239991"/>
                  </a:lnTo>
                  <a:lnTo>
                    <a:pt x="212217" y="240207"/>
                  </a:lnTo>
                  <a:lnTo>
                    <a:pt x="212420" y="240271"/>
                  </a:lnTo>
                  <a:close/>
                </a:path>
                <a:path w="368934" h="490220">
                  <a:moveTo>
                    <a:pt x="212699" y="480745"/>
                  </a:moveTo>
                  <a:lnTo>
                    <a:pt x="212432" y="478790"/>
                  </a:lnTo>
                  <a:lnTo>
                    <a:pt x="211594" y="478790"/>
                  </a:lnTo>
                  <a:lnTo>
                    <a:pt x="211658" y="480314"/>
                  </a:lnTo>
                  <a:lnTo>
                    <a:pt x="212699" y="480745"/>
                  </a:lnTo>
                  <a:close/>
                </a:path>
                <a:path w="368934" h="490220">
                  <a:moveTo>
                    <a:pt x="212788" y="475576"/>
                  </a:moveTo>
                  <a:lnTo>
                    <a:pt x="212750" y="475322"/>
                  </a:lnTo>
                  <a:lnTo>
                    <a:pt x="212712" y="475107"/>
                  </a:lnTo>
                  <a:lnTo>
                    <a:pt x="212725" y="474891"/>
                  </a:lnTo>
                  <a:lnTo>
                    <a:pt x="212242" y="474611"/>
                  </a:lnTo>
                  <a:lnTo>
                    <a:pt x="212293" y="474903"/>
                  </a:lnTo>
                  <a:lnTo>
                    <a:pt x="212496" y="475234"/>
                  </a:lnTo>
                  <a:lnTo>
                    <a:pt x="212788" y="475576"/>
                  </a:lnTo>
                  <a:close/>
                </a:path>
                <a:path w="368934" h="490220">
                  <a:moveTo>
                    <a:pt x="212839" y="471233"/>
                  </a:moveTo>
                  <a:lnTo>
                    <a:pt x="212775" y="470865"/>
                  </a:lnTo>
                  <a:lnTo>
                    <a:pt x="212369" y="470827"/>
                  </a:lnTo>
                  <a:lnTo>
                    <a:pt x="212839" y="471233"/>
                  </a:lnTo>
                  <a:close/>
                </a:path>
                <a:path w="368934" h="490220">
                  <a:moveTo>
                    <a:pt x="213601" y="471893"/>
                  </a:moveTo>
                  <a:lnTo>
                    <a:pt x="212839" y="471233"/>
                  </a:lnTo>
                  <a:lnTo>
                    <a:pt x="212877" y="471436"/>
                  </a:lnTo>
                  <a:lnTo>
                    <a:pt x="213601" y="471893"/>
                  </a:lnTo>
                  <a:close/>
                </a:path>
                <a:path w="368934" h="490220">
                  <a:moveTo>
                    <a:pt x="213728" y="475335"/>
                  </a:moveTo>
                  <a:lnTo>
                    <a:pt x="213093" y="474941"/>
                  </a:lnTo>
                  <a:lnTo>
                    <a:pt x="212813" y="474687"/>
                  </a:lnTo>
                  <a:lnTo>
                    <a:pt x="212763" y="474446"/>
                  </a:lnTo>
                  <a:lnTo>
                    <a:pt x="212813" y="474256"/>
                  </a:lnTo>
                  <a:lnTo>
                    <a:pt x="212890" y="474065"/>
                  </a:lnTo>
                  <a:lnTo>
                    <a:pt x="212991" y="473887"/>
                  </a:lnTo>
                  <a:lnTo>
                    <a:pt x="212788" y="474091"/>
                  </a:lnTo>
                  <a:lnTo>
                    <a:pt x="212725" y="474268"/>
                  </a:lnTo>
                  <a:lnTo>
                    <a:pt x="212750" y="474446"/>
                  </a:lnTo>
                  <a:lnTo>
                    <a:pt x="212725" y="474586"/>
                  </a:lnTo>
                  <a:lnTo>
                    <a:pt x="212725" y="474891"/>
                  </a:lnTo>
                  <a:lnTo>
                    <a:pt x="213093" y="475119"/>
                  </a:lnTo>
                  <a:lnTo>
                    <a:pt x="213461" y="475297"/>
                  </a:lnTo>
                  <a:lnTo>
                    <a:pt x="213728" y="475335"/>
                  </a:lnTo>
                  <a:close/>
                </a:path>
                <a:path w="368934" h="490220">
                  <a:moveTo>
                    <a:pt x="214109" y="481330"/>
                  </a:moveTo>
                  <a:lnTo>
                    <a:pt x="212699" y="480745"/>
                  </a:lnTo>
                  <a:lnTo>
                    <a:pt x="212775" y="481330"/>
                  </a:lnTo>
                  <a:lnTo>
                    <a:pt x="214109" y="481330"/>
                  </a:lnTo>
                  <a:close/>
                </a:path>
                <a:path w="368934" h="490220">
                  <a:moveTo>
                    <a:pt x="214287" y="237058"/>
                  </a:moveTo>
                  <a:lnTo>
                    <a:pt x="210718" y="236499"/>
                  </a:lnTo>
                  <a:lnTo>
                    <a:pt x="211670" y="237172"/>
                  </a:lnTo>
                  <a:lnTo>
                    <a:pt x="212356" y="239991"/>
                  </a:lnTo>
                  <a:lnTo>
                    <a:pt x="214287" y="237058"/>
                  </a:lnTo>
                  <a:close/>
                </a:path>
                <a:path w="368934" h="490220">
                  <a:moveTo>
                    <a:pt x="214528" y="472452"/>
                  </a:moveTo>
                  <a:lnTo>
                    <a:pt x="213601" y="471893"/>
                  </a:lnTo>
                  <a:lnTo>
                    <a:pt x="213791" y="472046"/>
                  </a:lnTo>
                  <a:lnTo>
                    <a:pt x="214071" y="472236"/>
                  </a:lnTo>
                  <a:lnTo>
                    <a:pt x="214528" y="472452"/>
                  </a:lnTo>
                  <a:close/>
                </a:path>
                <a:path w="368934" h="490220">
                  <a:moveTo>
                    <a:pt x="214922" y="483870"/>
                  </a:moveTo>
                  <a:lnTo>
                    <a:pt x="212737" y="482600"/>
                  </a:lnTo>
                  <a:lnTo>
                    <a:pt x="212458" y="482600"/>
                  </a:lnTo>
                  <a:lnTo>
                    <a:pt x="211582" y="481037"/>
                  </a:lnTo>
                  <a:lnTo>
                    <a:pt x="211416" y="482600"/>
                  </a:lnTo>
                  <a:lnTo>
                    <a:pt x="213728" y="483870"/>
                  </a:lnTo>
                  <a:lnTo>
                    <a:pt x="214922" y="483870"/>
                  </a:lnTo>
                  <a:close/>
                </a:path>
                <a:path w="368934" h="490220">
                  <a:moveTo>
                    <a:pt x="215074" y="241058"/>
                  </a:moveTo>
                  <a:lnTo>
                    <a:pt x="212420" y="240271"/>
                  </a:lnTo>
                  <a:lnTo>
                    <a:pt x="212623" y="241096"/>
                  </a:lnTo>
                  <a:lnTo>
                    <a:pt x="215074" y="241058"/>
                  </a:lnTo>
                  <a:close/>
                </a:path>
                <a:path w="368934" h="490220">
                  <a:moveTo>
                    <a:pt x="215468" y="486981"/>
                  </a:moveTo>
                  <a:lnTo>
                    <a:pt x="214350" y="485470"/>
                  </a:lnTo>
                  <a:lnTo>
                    <a:pt x="212140" y="483285"/>
                  </a:lnTo>
                  <a:lnTo>
                    <a:pt x="209054" y="482333"/>
                  </a:lnTo>
                  <a:lnTo>
                    <a:pt x="211670" y="484581"/>
                  </a:lnTo>
                  <a:lnTo>
                    <a:pt x="210337" y="484124"/>
                  </a:lnTo>
                  <a:lnTo>
                    <a:pt x="213487" y="486727"/>
                  </a:lnTo>
                  <a:lnTo>
                    <a:pt x="213525" y="487553"/>
                  </a:lnTo>
                  <a:lnTo>
                    <a:pt x="211924" y="487349"/>
                  </a:lnTo>
                  <a:lnTo>
                    <a:pt x="210845" y="486651"/>
                  </a:lnTo>
                  <a:lnTo>
                    <a:pt x="211531" y="487286"/>
                  </a:lnTo>
                  <a:lnTo>
                    <a:pt x="209677" y="487299"/>
                  </a:lnTo>
                  <a:lnTo>
                    <a:pt x="211442" y="488645"/>
                  </a:lnTo>
                  <a:lnTo>
                    <a:pt x="214249" y="489013"/>
                  </a:lnTo>
                  <a:lnTo>
                    <a:pt x="214871" y="488010"/>
                  </a:lnTo>
                  <a:lnTo>
                    <a:pt x="213448" y="485902"/>
                  </a:lnTo>
                  <a:lnTo>
                    <a:pt x="214236" y="486003"/>
                  </a:lnTo>
                  <a:lnTo>
                    <a:pt x="214934" y="486651"/>
                  </a:lnTo>
                  <a:lnTo>
                    <a:pt x="215468" y="486981"/>
                  </a:lnTo>
                  <a:close/>
                </a:path>
                <a:path w="368934" h="490220">
                  <a:moveTo>
                    <a:pt x="216801" y="471208"/>
                  </a:moveTo>
                  <a:lnTo>
                    <a:pt x="215925" y="470357"/>
                  </a:lnTo>
                  <a:lnTo>
                    <a:pt x="215442" y="469874"/>
                  </a:lnTo>
                  <a:lnTo>
                    <a:pt x="214947" y="470357"/>
                  </a:lnTo>
                  <a:lnTo>
                    <a:pt x="212686" y="470344"/>
                  </a:lnTo>
                  <a:lnTo>
                    <a:pt x="212775" y="470865"/>
                  </a:lnTo>
                  <a:lnTo>
                    <a:pt x="216801" y="471208"/>
                  </a:lnTo>
                  <a:close/>
                </a:path>
                <a:path w="368934" h="490220">
                  <a:moveTo>
                    <a:pt x="217970" y="478790"/>
                  </a:moveTo>
                  <a:lnTo>
                    <a:pt x="216509" y="478218"/>
                  </a:lnTo>
                  <a:lnTo>
                    <a:pt x="216014" y="478790"/>
                  </a:lnTo>
                  <a:lnTo>
                    <a:pt x="217970" y="478790"/>
                  </a:lnTo>
                  <a:close/>
                </a:path>
                <a:path w="368934" h="490220">
                  <a:moveTo>
                    <a:pt x="220954" y="459740"/>
                  </a:moveTo>
                  <a:lnTo>
                    <a:pt x="218732" y="458470"/>
                  </a:lnTo>
                  <a:lnTo>
                    <a:pt x="218859" y="461010"/>
                  </a:lnTo>
                  <a:lnTo>
                    <a:pt x="220484" y="459740"/>
                  </a:lnTo>
                  <a:lnTo>
                    <a:pt x="220954" y="459740"/>
                  </a:lnTo>
                  <a:close/>
                </a:path>
                <a:path w="368934" h="490220">
                  <a:moveTo>
                    <a:pt x="221018" y="483870"/>
                  </a:moveTo>
                  <a:lnTo>
                    <a:pt x="216014" y="478790"/>
                  </a:lnTo>
                  <a:lnTo>
                    <a:pt x="215099" y="478790"/>
                  </a:lnTo>
                  <a:lnTo>
                    <a:pt x="213588" y="477520"/>
                  </a:lnTo>
                  <a:lnTo>
                    <a:pt x="212788" y="476250"/>
                  </a:lnTo>
                  <a:lnTo>
                    <a:pt x="213093" y="477520"/>
                  </a:lnTo>
                  <a:lnTo>
                    <a:pt x="214261" y="480060"/>
                  </a:lnTo>
                  <a:lnTo>
                    <a:pt x="214515" y="481330"/>
                  </a:lnTo>
                  <a:lnTo>
                    <a:pt x="215061" y="481330"/>
                  </a:lnTo>
                  <a:lnTo>
                    <a:pt x="215252" y="482600"/>
                  </a:lnTo>
                  <a:lnTo>
                    <a:pt x="221018" y="483870"/>
                  </a:lnTo>
                  <a:close/>
                </a:path>
                <a:path w="368934" h="490220">
                  <a:moveTo>
                    <a:pt x="222288" y="455930"/>
                  </a:moveTo>
                  <a:lnTo>
                    <a:pt x="221361" y="454660"/>
                  </a:lnTo>
                  <a:lnTo>
                    <a:pt x="222046" y="455930"/>
                  </a:lnTo>
                  <a:lnTo>
                    <a:pt x="222288" y="455930"/>
                  </a:lnTo>
                  <a:close/>
                </a:path>
                <a:path w="368934" h="490220">
                  <a:moveTo>
                    <a:pt x="224485" y="478790"/>
                  </a:moveTo>
                  <a:lnTo>
                    <a:pt x="221830" y="477799"/>
                  </a:lnTo>
                  <a:lnTo>
                    <a:pt x="221970" y="478790"/>
                  </a:lnTo>
                  <a:lnTo>
                    <a:pt x="224485" y="478790"/>
                  </a:lnTo>
                  <a:close/>
                </a:path>
                <a:path w="368934" h="490220">
                  <a:moveTo>
                    <a:pt x="224586" y="477469"/>
                  </a:moveTo>
                  <a:lnTo>
                    <a:pt x="224548" y="477304"/>
                  </a:lnTo>
                  <a:lnTo>
                    <a:pt x="224472" y="477100"/>
                  </a:lnTo>
                  <a:lnTo>
                    <a:pt x="224409" y="476910"/>
                  </a:lnTo>
                  <a:lnTo>
                    <a:pt x="224586" y="477469"/>
                  </a:lnTo>
                  <a:close/>
                </a:path>
                <a:path w="368934" h="490220">
                  <a:moveTo>
                    <a:pt x="226682" y="477520"/>
                  </a:moveTo>
                  <a:lnTo>
                    <a:pt x="226314" y="477304"/>
                  </a:lnTo>
                  <a:lnTo>
                    <a:pt x="225755" y="477520"/>
                  </a:lnTo>
                  <a:lnTo>
                    <a:pt x="226682" y="477520"/>
                  </a:lnTo>
                  <a:close/>
                </a:path>
                <a:path w="368934" h="490220">
                  <a:moveTo>
                    <a:pt x="227418" y="448373"/>
                  </a:moveTo>
                  <a:lnTo>
                    <a:pt x="225945" y="449072"/>
                  </a:lnTo>
                  <a:lnTo>
                    <a:pt x="226720" y="448830"/>
                  </a:lnTo>
                  <a:lnTo>
                    <a:pt x="227139" y="448602"/>
                  </a:lnTo>
                  <a:lnTo>
                    <a:pt x="227418" y="448373"/>
                  </a:lnTo>
                  <a:close/>
                </a:path>
                <a:path w="368934" h="490220">
                  <a:moveTo>
                    <a:pt x="230251" y="462991"/>
                  </a:moveTo>
                  <a:lnTo>
                    <a:pt x="229323" y="462749"/>
                  </a:lnTo>
                  <a:lnTo>
                    <a:pt x="229984" y="464820"/>
                  </a:lnTo>
                  <a:lnTo>
                    <a:pt x="230251" y="462991"/>
                  </a:lnTo>
                  <a:close/>
                </a:path>
                <a:path w="368934" h="490220">
                  <a:moveTo>
                    <a:pt x="231686" y="440575"/>
                  </a:moveTo>
                  <a:lnTo>
                    <a:pt x="231432" y="440512"/>
                  </a:lnTo>
                  <a:lnTo>
                    <a:pt x="231152" y="440474"/>
                  </a:lnTo>
                  <a:lnTo>
                    <a:pt x="230886" y="440512"/>
                  </a:lnTo>
                  <a:lnTo>
                    <a:pt x="231051" y="440588"/>
                  </a:lnTo>
                  <a:lnTo>
                    <a:pt x="231355" y="440601"/>
                  </a:lnTo>
                  <a:lnTo>
                    <a:pt x="231686" y="440575"/>
                  </a:lnTo>
                  <a:close/>
                </a:path>
                <a:path w="368934" h="490220">
                  <a:moveTo>
                    <a:pt x="232359" y="465201"/>
                  </a:moveTo>
                  <a:lnTo>
                    <a:pt x="230632" y="466953"/>
                  </a:lnTo>
                  <a:lnTo>
                    <a:pt x="231190" y="467017"/>
                  </a:lnTo>
                  <a:lnTo>
                    <a:pt x="232359" y="465201"/>
                  </a:lnTo>
                  <a:close/>
                </a:path>
                <a:path w="368934" h="490220">
                  <a:moveTo>
                    <a:pt x="233438" y="467233"/>
                  </a:moveTo>
                  <a:lnTo>
                    <a:pt x="231190" y="467017"/>
                  </a:lnTo>
                  <a:lnTo>
                    <a:pt x="230695" y="467779"/>
                  </a:lnTo>
                  <a:lnTo>
                    <a:pt x="233387" y="467512"/>
                  </a:lnTo>
                  <a:lnTo>
                    <a:pt x="233438" y="467233"/>
                  </a:lnTo>
                  <a:close/>
                </a:path>
                <a:path w="368934" h="490220">
                  <a:moveTo>
                    <a:pt x="237515" y="467093"/>
                  </a:moveTo>
                  <a:lnTo>
                    <a:pt x="233387" y="467512"/>
                  </a:lnTo>
                  <a:lnTo>
                    <a:pt x="233235" y="468312"/>
                  </a:lnTo>
                  <a:lnTo>
                    <a:pt x="237515" y="467093"/>
                  </a:lnTo>
                  <a:close/>
                </a:path>
                <a:path w="368934" h="490220">
                  <a:moveTo>
                    <a:pt x="239369" y="457631"/>
                  </a:moveTo>
                  <a:lnTo>
                    <a:pt x="236740" y="456298"/>
                  </a:lnTo>
                  <a:lnTo>
                    <a:pt x="235635" y="455650"/>
                  </a:lnTo>
                  <a:lnTo>
                    <a:pt x="236651" y="456336"/>
                  </a:lnTo>
                  <a:lnTo>
                    <a:pt x="237070" y="456793"/>
                  </a:lnTo>
                  <a:lnTo>
                    <a:pt x="237159" y="457161"/>
                  </a:lnTo>
                  <a:lnTo>
                    <a:pt x="237667" y="457390"/>
                  </a:lnTo>
                  <a:lnTo>
                    <a:pt x="238290" y="457631"/>
                  </a:lnTo>
                  <a:lnTo>
                    <a:pt x="239115" y="457885"/>
                  </a:lnTo>
                  <a:lnTo>
                    <a:pt x="239369" y="457631"/>
                  </a:lnTo>
                  <a:close/>
                </a:path>
                <a:path w="368934" h="490220">
                  <a:moveTo>
                    <a:pt x="242658" y="448310"/>
                  </a:moveTo>
                  <a:lnTo>
                    <a:pt x="239293" y="447040"/>
                  </a:lnTo>
                  <a:lnTo>
                    <a:pt x="240779" y="445770"/>
                  </a:lnTo>
                  <a:lnTo>
                    <a:pt x="234442" y="445770"/>
                  </a:lnTo>
                  <a:lnTo>
                    <a:pt x="233553" y="445770"/>
                  </a:lnTo>
                  <a:lnTo>
                    <a:pt x="234734" y="447040"/>
                  </a:lnTo>
                  <a:lnTo>
                    <a:pt x="233997" y="448310"/>
                  </a:lnTo>
                  <a:lnTo>
                    <a:pt x="231267" y="447040"/>
                  </a:lnTo>
                  <a:lnTo>
                    <a:pt x="233197" y="447040"/>
                  </a:lnTo>
                  <a:lnTo>
                    <a:pt x="231114" y="445770"/>
                  </a:lnTo>
                  <a:lnTo>
                    <a:pt x="230695" y="447040"/>
                  </a:lnTo>
                  <a:lnTo>
                    <a:pt x="234835" y="450850"/>
                  </a:lnTo>
                  <a:lnTo>
                    <a:pt x="231762" y="450850"/>
                  </a:lnTo>
                  <a:lnTo>
                    <a:pt x="231292" y="449580"/>
                  </a:lnTo>
                  <a:lnTo>
                    <a:pt x="231635" y="448310"/>
                  </a:lnTo>
                  <a:lnTo>
                    <a:pt x="228307" y="448310"/>
                  </a:lnTo>
                  <a:lnTo>
                    <a:pt x="227418" y="449580"/>
                  </a:lnTo>
                  <a:lnTo>
                    <a:pt x="225196" y="450850"/>
                  </a:lnTo>
                  <a:lnTo>
                    <a:pt x="226263" y="450850"/>
                  </a:lnTo>
                  <a:lnTo>
                    <a:pt x="232194" y="454660"/>
                  </a:lnTo>
                  <a:lnTo>
                    <a:pt x="226237" y="454660"/>
                  </a:lnTo>
                  <a:lnTo>
                    <a:pt x="226021" y="454660"/>
                  </a:lnTo>
                  <a:lnTo>
                    <a:pt x="226390" y="455079"/>
                  </a:lnTo>
                  <a:lnTo>
                    <a:pt x="227177" y="457200"/>
                  </a:lnTo>
                  <a:lnTo>
                    <a:pt x="224370" y="454660"/>
                  </a:lnTo>
                  <a:lnTo>
                    <a:pt x="223329" y="455930"/>
                  </a:lnTo>
                  <a:lnTo>
                    <a:pt x="222288" y="455930"/>
                  </a:lnTo>
                  <a:lnTo>
                    <a:pt x="223215" y="457200"/>
                  </a:lnTo>
                  <a:lnTo>
                    <a:pt x="218782" y="455930"/>
                  </a:lnTo>
                  <a:lnTo>
                    <a:pt x="221513" y="458470"/>
                  </a:lnTo>
                  <a:lnTo>
                    <a:pt x="220586" y="458470"/>
                  </a:lnTo>
                  <a:lnTo>
                    <a:pt x="220954" y="459740"/>
                  </a:lnTo>
                  <a:lnTo>
                    <a:pt x="221576" y="459740"/>
                  </a:lnTo>
                  <a:lnTo>
                    <a:pt x="223862" y="463550"/>
                  </a:lnTo>
                  <a:lnTo>
                    <a:pt x="215595" y="462280"/>
                  </a:lnTo>
                  <a:lnTo>
                    <a:pt x="218503" y="467360"/>
                  </a:lnTo>
                  <a:lnTo>
                    <a:pt x="219062" y="471170"/>
                  </a:lnTo>
                  <a:lnTo>
                    <a:pt x="221945" y="472440"/>
                  </a:lnTo>
                  <a:lnTo>
                    <a:pt x="222351" y="476250"/>
                  </a:lnTo>
                  <a:lnTo>
                    <a:pt x="220510" y="476250"/>
                  </a:lnTo>
                  <a:lnTo>
                    <a:pt x="219329" y="473710"/>
                  </a:lnTo>
                  <a:lnTo>
                    <a:pt x="217373" y="473710"/>
                  </a:lnTo>
                  <a:lnTo>
                    <a:pt x="217144" y="474980"/>
                  </a:lnTo>
                  <a:lnTo>
                    <a:pt x="217614" y="477520"/>
                  </a:lnTo>
                  <a:lnTo>
                    <a:pt x="216941" y="476250"/>
                  </a:lnTo>
                  <a:lnTo>
                    <a:pt x="214934" y="476250"/>
                  </a:lnTo>
                  <a:lnTo>
                    <a:pt x="214718" y="477520"/>
                  </a:lnTo>
                  <a:lnTo>
                    <a:pt x="216509" y="478218"/>
                  </a:lnTo>
                  <a:lnTo>
                    <a:pt x="217119" y="477520"/>
                  </a:lnTo>
                  <a:lnTo>
                    <a:pt x="220700" y="480060"/>
                  </a:lnTo>
                  <a:lnTo>
                    <a:pt x="218287" y="476250"/>
                  </a:lnTo>
                  <a:lnTo>
                    <a:pt x="219468" y="477520"/>
                  </a:lnTo>
                  <a:lnTo>
                    <a:pt x="221081" y="477520"/>
                  </a:lnTo>
                  <a:lnTo>
                    <a:pt x="221830" y="477799"/>
                  </a:lnTo>
                  <a:lnTo>
                    <a:pt x="221792" y="477520"/>
                  </a:lnTo>
                  <a:lnTo>
                    <a:pt x="224409" y="477520"/>
                  </a:lnTo>
                  <a:lnTo>
                    <a:pt x="223812" y="476250"/>
                  </a:lnTo>
                  <a:lnTo>
                    <a:pt x="224523" y="476250"/>
                  </a:lnTo>
                  <a:lnTo>
                    <a:pt x="226314" y="477304"/>
                  </a:lnTo>
                  <a:lnTo>
                    <a:pt x="229044" y="476250"/>
                  </a:lnTo>
                  <a:lnTo>
                    <a:pt x="224472" y="472440"/>
                  </a:lnTo>
                  <a:lnTo>
                    <a:pt x="227825" y="473710"/>
                  </a:lnTo>
                  <a:lnTo>
                    <a:pt x="227990" y="473710"/>
                  </a:lnTo>
                  <a:lnTo>
                    <a:pt x="228079" y="469900"/>
                  </a:lnTo>
                  <a:lnTo>
                    <a:pt x="225247" y="472440"/>
                  </a:lnTo>
                  <a:lnTo>
                    <a:pt x="222923" y="468630"/>
                  </a:lnTo>
                  <a:lnTo>
                    <a:pt x="230759" y="469900"/>
                  </a:lnTo>
                  <a:lnTo>
                    <a:pt x="228003" y="468630"/>
                  </a:lnTo>
                  <a:lnTo>
                    <a:pt x="228765" y="467360"/>
                  </a:lnTo>
                  <a:lnTo>
                    <a:pt x="229857" y="468630"/>
                  </a:lnTo>
                  <a:lnTo>
                    <a:pt x="228434" y="466090"/>
                  </a:lnTo>
                  <a:lnTo>
                    <a:pt x="228511" y="467360"/>
                  </a:lnTo>
                  <a:lnTo>
                    <a:pt x="226974" y="466090"/>
                  </a:lnTo>
                  <a:lnTo>
                    <a:pt x="228434" y="466090"/>
                  </a:lnTo>
                  <a:lnTo>
                    <a:pt x="230263" y="466090"/>
                  </a:lnTo>
                  <a:lnTo>
                    <a:pt x="228460" y="463550"/>
                  </a:lnTo>
                  <a:lnTo>
                    <a:pt x="227558" y="462280"/>
                  </a:lnTo>
                  <a:lnTo>
                    <a:pt x="229323" y="462749"/>
                  </a:lnTo>
                  <a:lnTo>
                    <a:pt x="229171" y="462280"/>
                  </a:lnTo>
                  <a:lnTo>
                    <a:pt x="230314" y="462559"/>
                  </a:lnTo>
                  <a:lnTo>
                    <a:pt x="230251" y="462991"/>
                  </a:lnTo>
                  <a:lnTo>
                    <a:pt x="232321" y="463550"/>
                  </a:lnTo>
                  <a:lnTo>
                    <a:pt x="231076" y="462749"/>
                  </a:lnTo>
                  <a:lnTo>
                    <a:pt x="234327" y="463550"/>
                  </a:lnTo>
                  <a:lnTo>
                    <a:pt x="232549" y="462241"/>
                  </a:lnTo>
                  <a:lnTo>
                    <a:pt x="229133" y="459740"/>
                  </a:lnTo>
                  <a:lnTo>
                    <a:pt x="232003" y="459740"/>
                  </a:lnTo>
                  <a:lnTo>
                    <a:pt x="234378" y="461010"/>
                  </a:lnTo>
                  <a:lnTo>
                    <a:pt x="232537" y="462229"/>
                  </a:lnTo>
                  <a:lnTo>
                    <a:pt x="235356" y="461010"/>
                  </a:lnTo>
                  <a:lnTo>
                    <a:pt x="231381" y="458470"/>
                  </a:lnTo>
                  <a:lnTo>
                    <a:pt x="236829" y="459613"/>
                  </a:lnTo>
                  <a:lnTo>
                    <a:pt x="236791" y="460692"/>
                  </a:lnTo>
                  <a:lnTo>
                    <a:pt x="238340" y="459994"/>
                  </a:lnTo>
                  <a:lnTo>
                    <a:pt x="238899" y="460336"/>
                  </a:lnTo>
                  <a:lnTo>
                    <a:pt x="238290" y="459181"/>
                  </a:lnTo>
                  <a:lnTo>
                    <a:pt x="238125" y="458901"/>
                  </a:lnTo>
                  <a:lnTo>
                    <a:pt x="237413" y="459143"/>
                  </a:lnTo>
                  <a:lnTo>
                    <a:pt x="237172" y="457200"/>
                  </a:lnTo>
                  <a:lnTo>
                    <a:pt x="233730" y="455930"/>
                  </a:lnTo>
                  <a:lnTo>
                    <a:pt x="236829" y="454660"/>
                  </a:lnTo>
                  <a:lnTo>
                    <a:pt x="236537" y="452120"/>
                  </a:lnTo>
                  <a:lnTo>
                    <a:pt x="237629" y="453390"/>
                  </a:lnTo>
                  <a:lnTo>
                    <a:pt x="238429" y="452120"/>
                  </a:lnTo>
                  <a:lnTo>
                    <a:pt x="240042" y="449580"/>
                  </a:lnTo>
                  <a:lnTo>
                    <a:pt x="242087" y="448310"/>
                  </a:lnTo>
                  <a:lnTo>
                    <a:pt x="242658" y="448310"/>
                  </a:lnTo>
                  <a:close/>
                </a:path>
                <a:path w="368934" h="490220">
                  <a:moveTo>
                    <a:pt x="243230" y="435610"/>
                  </a:moveTo>
                  <a:lnTo>
                    <a:pt x="242760" y="434975"/>
                  </a:lnTo>
                  <a:lnTo>
                    <a:pt x="242493" y="435610"/>
                  </a:lnTo>
                  <a:lnTo>
                    <a:pt x="243230" y="435610"/>
                  </a:lnTo>
                  <a:close/>
                </a:path>
                <a:path w="368934" h="490220">
                  <a:moveTo>
                    <a:pt x="245783" y="445312"/>
                  </a:moveTo>
                  <a:lnTo>
                    <a:pt x="244767" y="444157"/>
                  </a:lnTo>
                  <a:lnTo>
                    <a:pt x="244614" y="444474"/>
                  </a:lnTo>
                  <a:lnTo>
                    <a:pt x="245351" y="444995"/>
                  </a:lnTo>
                  <a:lnTo>
                    <a:pt x="245783" y="445312"/>
                  </a:lnTo>
                  <a:close/>
                </a:path>
                <a:path w="368934" h="490220">
                  <a:moveTo>
                    <a:pt x="248323" y="398691"/>
                  </a:moveTo>
                  <a:lnTo>
                    <a:pt x="248081" y="397141"/>
                  </a:lnTo>
                  <a:lnTo>
                    <a:pt x="246202" y="397395"/>
                  </a:lnTo>
                  <a:lnTo>
                    <a:pt x="248323" y="398691"/>
                  </a:lnTo>
                  <a:close/>
                </a:path>
                <a:path w="368934" h="490220">
                  <a:moveTo>
                    <a:pt x="248754" y="398780"/>
                  </a:moveTo>
                  <a:lnTo>
                    <a:pt x="245364" y="398780"/>
                  </a:lnTo>
                  <a:lnTo>
                    <a:pt x="244983" y="401320"/>
                  </a:lnTo>
                  <a:lnTo>
                    <a:pt x="248754" y="398780"/>
                  </a:lnTo>
                  <a:close/>
                </a:path>
                <a:path w="368934" h="490220">
                  <a:moveTo>
                    <a:pt x="249135" y="425526"/>
                  </a:moveTo>
                  <a:lnTo>
                    <a:pt x="248881" y="425564"/>
                  </a:lnTo>
                  <a:lnTo>
                    <a:pt x="249047" y="425589"/>
                  </a:lnTo>
                  <a:close/>
                </a:path>
                <a:path w="368934" h="490220">
                  <a:moveTo>
                    <a:pt x="249694" y="425272"/>
                  </a:moveTo>
                  <a:lnTo>
                    <a:pt x="249135" y="425526"/>
                  </a:lnTo>
                  <a:lnTo>
                    <a:pt x="249402" y="425500"/>
                  </a:lnTo>
                  <a:lnTo>
                    <a:pt x="249567" y="425411"/>
                  </a:lnTo>
                  <a:lnTo>
                    <a:pt x="249694" y="425272"/>
                  </a:lnTo>
                  <a:close/>
                </a:path>
                <a:path w="368934" h="490220">
                  <a:moveTo>
                    <a:pt x="250545" y="434911"/>
                  </a:moveTo>
                  <a:lnTo>
                    <a:pt x="250190" y="434784"/>
                  </a:lnTo>
                  <a:lnTo>
                    <a:pt x="249847" y="434682"/>
                  </a:lnTo>
                  <a:lnTo>
                    <a:pt x="249516" y="434632"/>
                  </a:lnTo>
                  <a:lnTo>
                    <a:pt x="249923" y="434784"/>
                  </a:lnTo>
                  <a:lnTo>
                    <a:pt x="250291" y="434886"/>
                  </a:lnTo>
                  <a:lnTo>
                    <a:pt x="250545" y="434911"/>
                  </a:lnTo>
                  <a:close/>
                </a:path>
                <a:path w="368934" h="490220">
                  <a:moveTo>
                    <a:pt x="251155" y="424611"/>
                  </a:moveTo>
                  <a:lnTo>
                    <a:pt x="250126" y="424103"/>
                  </a:lnTo>
                  <a:lnTo>
                    <a:pt x="250139" y="424840"/>
                  </a:lnTo>
                  <a:lnTo>
                    <a:pt x="249694" y="425272"/>
                  </a:lnTo>
                  <a:lnTo>
                    <a:pt x="251155" y="424611"/>
                  </a:lnTo>
                  <a:close/>
                </a:path>
                <a:path w="368934" h="490220">
                  <a:moveTo>
                    <a:pt x="255562" y="382790"/>
                  </a:moveTo>
                  <a:lnTo>
                    <a:pt x="255295" y="382193"/>
                  </a:lnTo>
                  <a:lnTo>
                    <a:pt x="254558" y="382524"/>
                  </a:lnTo>
                  <a:lnTo>
                    <a:pt x="254508" y="383019"/>
                  </a:lnTo>
                  <a:lnTo>
                    <a:pt x="254723" y="383578"/>
                  </a:lnTo>
                  <a:lnTo>
                    <a:pt x="255079" y="383197"/>
                  </a:lnTo>
                  <a:lnTo>
                    <a:pt x="255562" y="382790"/>
                  </a:lnTo>
                  <a:close/>
                </a:path>
                <a:path w="368934" h="490220">
                  <a:moveTo>
                    <a:pt x="255651" y="385025"/>
                  </a:moveTo>
                  <a:lnTo>
                    <a:pt x="254914" y="384009"/>
                  </a:lnTo>
                  <a:lnTo>
                    <a:pt x="254723" y="383578"/>
                  </a:lnTo>
                  <a:lnTo>
                    <a:pt x="254304" y="384022"/>
                  </a:lnTo>
                  <a:lnTo>
                    <a:pt x="254088" y="384416"/>
                  </a:lnTo>
                  <a:lnTo>
                    <a:pt x="255651" y="385025"/>
                  </a:lnTo>
                  <a:close/>
                </a:path>
                <a:path w="368934" h="490220">
                  <a:moveTo>
                    <a:pt x="258483" y="358343"/>
                  </a:moveTo>
                  <a:lnTo>
                    <a:pt x="258356" y="358140"/>
                  </a:lnTo>
                  <a:lnTo>
                    <a:pt x="258114" y="358140"/>
                  </a:lnTo>
                  <a:lnTo>
                    <a:pt x="258483" y="358343"/>
                  </a:lnTo>
                  <a:close/>
                </a:path>
                <a:path w="368934" h="490220">
                  <a:moveTo>
                    <a:pt x="258699" y="362991"/>
                  </a:moveTo>
                  <a:lnTo>
                    <a:pt x="258521" y="361950"/>
                  </a:lnTo>
                  <a:lnTo>
                    <a:pt x="257429" y="361950"/>
                  </a:lnTo>
                  <a:lnTo>
                    <a:pt x="258699" y="362991"/>
                  </a:lnTo>
                  <a:close/>
                </a:path>
                <a:path w="368934" h="490220">
                  <a:moveTo>
                    <a:pt x="258914" y="412127"/>
                  </a:moveTo>
                  <a:lnTo>
                    <a:pt x="257416" y="411429"/>
                  </a:lnTo>
                  <a:lnTo>
                    <a:pt x="258889" y="412140"/>
                  </a:lnTo>
                  <a:close/>
                </a:path>
                <a:path w="368934" h="490220">
                  <a:moveTo>
                    <a:pt x="258991" y="363220"/>
                  </a:moveTo>
                  <a:lnTo>
                    <a:pt x="258699" y="362991"/>
                  </a:lnTo>
                  <a:lnTo>
                    <a:pt x="258737" y="363220"/>
                  </a:lnTo>
                  <a:lnTo>
                    <a:pt x="258991" y="363220"/>
                  </a:lnTo>
                  <a:close/>
                </a:path>
                <a:path w="368934" h="490220">
                  <a:moveTo>
                    <a:pt x="259842" y="411505"/>
                  </a:moveTo>
                  <a:lnTo>
                    <a:pt x="258914" y="412127"/>
                  </a:lnTo>
                  <a:lnTo>
                    <a:pt x="259842" y="412546"/>
                  </a:lnTo>
                  <a:lnTo>
                    <a:pt x="259842" y="411505"/>
                  </a:lnTo>
                  <a:close/>
                </a:path>
                <a:path w="368934" h="490220">
                  <a:moveTo>
                    <a:pt x="260045" y="352171"/>
                  </a:moveTo>
                  <a:lnTo>
                    <a:pt x="259638" y="351307"/>
                  </a:lnTo>
                  <a:lnTo>
                    <a:pt x="259727" y="351777"/>
                  </a:lnTo>
                  <a:lnTo>
                    <a:pt x="260045" y="352374"/>
                  </a:lnTo>
                  <a:lnTo>
                    <a:pt x="260045" y="352171"/>
                  </a:lnTo>
                  <a:close/>
                </a:path>
                <a:path w="368934" h="490220">
                  <a:moveTo>
                    <a:pt x="260629" y="354330"/>
                  </a:moveTo>
                  <a:lnTo>
                    <a:pt x="260273" y="353060"/>
                  </a:lnTo>
                  <a:lnTo>
                    <a:pt x="259981" y="353060"/>
                  </a:lnTo>
                  <a:lnTo>
                    <a:pt x="258902" y="354330"/>
                  </a:lnTo>
                  <a:lnTo>
                    <a:pt x="260629" y="354330"/>
                  </a:lnTo>
                  <a:close/>
                </a:path>
                <a:path w="368934" h="490220">
                  <a:moveTo>
                    <a:pt x="264490" y="339661"/>
                  </a:moveTo>
                  <a:lnTo>
                    <a:pt x="263779" y="339090"/>
                  </a:lnTo>
                  <a:lnTo>
                    <a:pt x="263677" y="338531"/>
                  </a:lnTo>
                  <a:lnTo>
                    <a:pt x="262496" y="339090"/>
                  </a:lnTo>
                  <a:lnTo>
                    <a:pt x="264490" y="339661"/>
                  </a:lnTo>
                  <a:close/>
                </a:path>
                <a:path w="368934" h="490220">
                  <a:moveTo>
                    <a:pt x="265518" y="396240"/>
                  </a:moveTo>
                  <a:lnTo>
                    <a:pt x="262966" y="396240"/>
                  </a:lnTo>
                  <a:lnTo>
                    <a:pt x="265328" y="397510"/>
                  </a:lnTo>
                  <a:lnTo>
                    <a:pt x="265518" y="396240"/>
                  </a:lnTo>
                  <a:close/>
                </a:path>
                <a:path w="368934" h="490220">
                  <a:moveTo>
                    <a:pt x="267665" y="396240"/>
                  </a:moveTo>
                  <a:lnTo>
                    <a:pt x="265722" y="394970"/>
                  </a:lnTo>
                  <a:lnTo>
                    <a:pt x="265518" y="396240"/>
                  </a:lnTo>
                  <a:lnTo>
                    <a:pt x="267665" y="396240"/>
                  </a:lnTo>
                  <a:close/>
                </a:path>
                <a:path w="368934" h="490220">
                  <a:moveTo>
                    <a:pt x="267906" y="316966"/>
                  </a:moveTo>
                  <a:lnTo>
                    <a:pt x="267779" y="317157"/>
                  </a:lnTo>
                  <a:lnTo>
                    <a:pt x="267906" y="316966"/>
                  </a:lnTo>
                  <a:close/>
                </a:path>
                <a:path w="368934" h="490220">
                  <a:moveTo>
                    <a:pt x="268033" y="385978"/>
                  </a:moveTo>
                  <a:lnTo>
                    <a:pt x="267919" y="385610"/>
                  </a:lnTo>
                  <a:lnTo>
                    <a:pt x="267792" y="385292"/>
                  </a:lnTo>
                  <a:lnTo>
                    <a:pt x="267487" y="385267"/>
                  </a:lnTo>
                  <a:lnTo>
                    <a:pt x="267462" y="385597"/>
                  </a:lnTo>
                  <a:lnTo>
                    <a:pt x="267728" y="385864"/>
                  </a:lnTo>
                  <a:lnTo>
                    <a:pt x="268033" y="385978"/>
                  </a:lnTo>
                  <a:close/>
                </a:path>
                <a:path w="368934" h="490220">
                  <a:moveTo>
                    <a:pt x="268211" y="399059"/>
                  </a:moveTo>
                  <a:lnTo>
                    <a:pt x="267881" y="397192"/>
                  </a:lnTo>
                  <a:lnTo>
                    <a:pt x="268008" y="398526"/>
                  </a:lnTo>
                  <a:lnTo>
                    <a:pt x="268211" y="399059"/>
                  </a:lnTo>
                  <a:close/>
                </a:path>
                <a:path w="368934" h="490220">
                  <a:moveTo>
                    <a:pt x="268897" y="315201"/>
                  </a:moveTo>
                  <a:lnTo>
                    <a:pt x="268452" y="315645"/>
                  </a:lnTo>
                  <a:lnTo>
                    <a:pt x="268109" y="316293"/>
                  </a:lnTo>
                  <a:lnTo>
                    <a:pt x="267906" y="316966"/>
                  </a:lnTo>
                  <a:lnTo>
                    <a:pt x="268897" y="315201"/>
                  </a:lnTo>
                  <a:close/>
                </a:path>
                <a:path w="368934" h="490220">
                  <a:moveTo>
                    <a:pt x="272491" y="308978"/>
                  </a:moveTo>
                  <a:lnTo>
                    <a:pt x="272300" y="308825"/>
                  </a:lnTo>
                  <a:lnTo>
                    <a:pt x="272135" y="308686"/>
                  </a:lnTo>
                  <a:lnTo>
                    <a:pt x="271830" y="308533"/>
                  </a:lnTo>
                  <a:lnTo>
                    <a:pt x="270217" y="309448"/>
                  </a:lnTo>
                  <a:lnTo>
                    <a:pt x="271297" y="309410"/>
                  </a:lnTo>
                  <a:lnTo>
                    <a:pt x="271995" y="309219"/>
                  </a:lnTo>
                  <a:lnTo>
                    <a:pt x="272491" y="308978"/>
                  </a:lnTo>
                  <a:close/>
                </a:path>
                <a:path w="368934" h="490220">
                  <a:moveTo>
                    <a:pt x="272796" y="386080"/>
                  </a:moveTo>
                  <a:lnTo>
                    <a:pt x="272110" y="384810"/>
                  </a:lnTo>
                  <a:lnTo>
                    <a:pt x="271056" y="384810"/>
                  </a:lnTo>
                  <a:lnTo>
                    <a:pt x="272796" y="386080"/>
                  </a:lnTo>
                  <a:close/>
                </a:path>
                <a:path w="368934" h="490220">
                  <a:moveTo>
                    <a:pt x="272999" y="301205"/>
                  </a:moveTo>
                  <a:lnTo>
                    <a:pt x="272961" y="300990"/>
                  </a:lnTo>
                  <a:lnTo>
                    <a:pt x="272999" y="301205"/>
                  </a:lnTo>
                  <a:close/>
                </a:path>
                <a:path w="368934" h="490220">
                  <a:moveTo>
                    <a:pt x="273799" y="302260"/>
                  </a:moveTo>
                  <a:lnTo>
                    <a:pt x="272999" y="301205"/>
                  </a:lnTo>
                  <a:lnTo>
                    <a:pt x="273227" y="302260"/>
                  </a:lnTo>
                  <a:lnTo>
                    <a:pt x="273799" y="302260"/>
                  </a:lnTo>
                  <a:close/>
                </a:path>
                <a:path w="368934" h="490220">
                  <a:moveTo>
                    <a:pt x="273812" y="379717"/>
                  </a:moveTo>
                  <a:lnTo>
                    <a:pt x="273596" y="379526"/>
                  </a:lnTo>
                  <a:lnTo>
                    <a:pt x="273456" y="379666"/>
                  </a:lnTo>
                  <a:lnTo>
                    <a:pt x="273227" y="379857"/>
                  </a:lnTo>
                  <a:lnTo>
                    <a:pt x="273583" y="379806"/>
                  </a:lnTo>
                  <a:lnTo>
                    <a:pt x="273812" y="379717"/>
                  </a:lnTo>
                  <a:close/>
                </a:path>
                <a:path w="368934" h="490220">
                  <a:moveTo>
                    <a:pt x="277863" y="358140"/>
                  </a:moveTo>
                  <a:lnTo>
                    <a:pt x="277406" y="357708"/>
                  </a:lnTo>
                  <a:lnTo>
                    <a:pt x="277126" y="358140"/>
                  </a:lnTo>
                  <a:lnTo>
                    <a:pt x="277863" y="358140"/>
                  </a:lnTo>
                  <a:close/>
                </a:path>
                <a:path w="368934" h="490220">
                  <a:moveTo>
                    <a:pt x="277926" y="356870"/>
                  </a:moveTo>
                  <a:lnTo>
                    <a:pt x="276517" y="356870"/>
                  </a:lnTo>
                  <a:lnTo>
                    <a:pt x="277406" y="357708"/>
                  </a:lnTo>
                  <a:lnTo>
                    <a:pt x="277926" y="356870"/>
                  </a:lnTo>
                  <a:close/>
                </a:path>
                <a:path w="368934" h="490220">
                  <a:moveTo>
                    <a:pt x="279374" y="357886"/>
                  </a:moveTo>
                  <a:lnTo>
                    <a:pt x="279044" y="358013"/>
                  </a:lnTo>
                  <a:lnTo>
                    <a:pt x="278904" y="358152"/>
                  </a:lnTo>
                  <a:lnTo>
                    <a:pt x="278828" y="358305"/>
                  </a:lnTo>
                  <a:lnTo>
                    <a:pt x="279374" y="357886"/>
                  </a:lnTo>
                  <a:close/>
                </a:path>
                <a:path w="368934" h="490220">
                  <a:moveTo>
                    <a:pt x="280568" y="368300"/>
                  </a:moveTo>
                  <a:lnTo>
                    <a:pt x="280212" y="368300"/>
                  </a:lnTo>
                  <a:lnTo>
                    <a:pt x="280441" y="369570"/>
                  </a:lnTo>
                  <a:lnTo>
                    <a:pt x="280568" y="368300"/>
                  </a:lnTo>
                  <a:close/>
                </a:path>
                <a:path w="368934" h="490220">
                  <a:moveTo>
                    <a:pt x="281139" y="373380"/>
                  </a:moveTo>
                  <a:lnTo>
                    <a:pt x="280936" y="372922"/>
                  </a:lnTo>
                  <a:lnTo>
                    <a:pt x="280797" y="373380"/>
                  </a:lnTo>
                  <a:lnTo>
                    <a:pt x="281139" y="373380"/>
                  </a:lnTo>
                  <a:close/>
                </a:path>
                <a:path w="368934" h="490220">
                  <a:moveTo>
                    <a:pt x="281178" y="372110"/>
                  </a:moveTo>
                  <a:lnTo>
                    <a:pt x="280555" y="372110"/>
                  </a:lnTo>
                  <a:lnTo>
                    <a:pt x="280936" y="372922"/>
                  </a:lnTo>
                  <a:lnTo>
                    <a:pt x="281178" y="372110"/>
                  </a:lnTo>
                  <a:close/>
                </a:path>
                <a:path w="368934" h="490220">
                  <a:moveTo>
                    <a:pt x="283146" y="364490"/>
                  </a:moveTo>
                  <a:lnTo>
                    <a:pt x="282917" y="363220"/>
                  </a:lnTo>
                  <a:lnTo>
                    <a:pt x="282524" y="364490"/>
                  </a:lnTo>
                  <a:lnTo>
                    <a:pt x="283146" y="364490"/>
                  </a:lnTo>
                  <a:close/>
                </a:path>
                <a:path w="368934" h="490220">
                  <a:moveTo>
                    <a:pt x="287909" y="252730"/>
                  </a:moveTo>
                  <a:lnTo>
                    <a:pt x="286042" y="252730"/>
                  </a:lnTo>
                  <a:lnTo>
                    <a:pt x="287477" y="254000"/>
                  </a:lnTo>
                  <a:lnTo>
                    <a:pt x="287909" y="252730"/>
                  </a:lnTo>
                  <a:close/>
                </a:path>
                <a:path w="368934" h="490220">
                  <a:moveTo>
                    <a:pt x="290156" y="317500"/>
                  </a:moveTo>
                  <a:lnTo>
                    <a:pt x="287020" y="313690"/>
                  </a:lnTo>
                  <a:lnTo>
                    <a:pt x="274256" y="313690"/>
                  </a:lnTo>
                  <a:lnTo>
                    <a:pt x="269709" y="313690"/>
                  </a:lnTo>
                  <a:lnTo>
                    <a:pt x="269570" y="316230"/>
                  </a:lnTo>
                  <a:lnTo>
                    <a:pt x="270433" y="317500"/>
                  </a:lnTo>
                  <a:lnTo>
                    <a:pt x="290156" y="317500"/>
                  </a:lnTo>
                  <a:close/>
                </a:path>
                <a:path w="368934" h="490220">
                  <a:moveTo>
                    <a:pt x="290195" y="337299"/>
                  </a:moveTo>
                  <a:lnTo>
                    <a:pt x="289687" y="337197"/>
                  </a:lnTo>
                  <a:lnTo>
                    <a:pt x="289267" y="337197"/>
                  </a:lnTo>
                  <a:lnTo>
                    <a:pt x="288861" y="337197"/>
                  </a:lnTo>
                  <a:lnTo>
                    <a:pt x="289153" y="337286"/>
                  </a:lnTo>
                  <a:lnTo>
                    <a:pt x="289521" y="337324"/>
                  </a:lnTo>
                  <a:lnTo>
                    <a:pt x="290195" y="337299"/>
                  </a:lnTo>
                  <a:close/>
                </a:path>
                <a:path w="368934" h="490220">
                  <a:moveTo>
                    <a:pt x="290461" y="324180"/>
                  </a:moveTo>
                  <a:lnTo>
                    <a:pt x="290207" y="324167"/>
                  </a:lnTo>
                  <a:lnTo>
                    <a:pt x="289902" y="324396"/>
                  </a:lnTo>
                  <a:lnTo>
                    <a:pt x="290461" y="324180"/>
                  </a:lnTo>
                  <a:close/>
                </a:path>
                <a:path w="368934" h="490220">
                  <a:moveTo>
                    <a:pt x="290626" y="324167"/>
                  </a:moveTo>
                  <a:lnTo>
                    <a:pt x="290372" y="323646"/>
                  </a:lnTo>
                  <a:lnTo>
                    <a:pt x="290004" y="323672"/>
                  </a:lnTo>
                  <a:lnTo>
                    <a:pt x="290334" y="323926"/>
                  </a:lnTo>
                  <a:lnTo>
                    <a:pt x="290449" y="324167"/>
                  </a:lnTo>
                  <a:lnTo>
                    <a:pt x="290626" y="324167"/>
                  </a:lnTo>
                  <a:close/>
                </a:path>
                <a:path w="368934" h="490220">
                  <a:moveTo>
                    <a:pt x="292239" y="320040"/>
                  </a:moveTo>
                  <a:lnTo>
                    <a:pt x="291198" y="318770"/>
                  </a:lnTo>
                  <a:lnTo>
                    <a:pt x="271310" y="318770"/>
                  </a:lnTo>
                  <a:lnTo>
                    <a:pt x="269582" y="318770"/>
                  </a:lnTo>
                  <a:lnTo>
                    <a:pt x="267474" y="318770"/>
                  </a:lnTo>
                  <a:lnTo>
                    <a:pt x="267906" y="321310"/>
                  </a:lnTo>
                  <a:lnTo>
                    <a:pt x="270306" y="321310"/>
                  </a:lnTo>
                  <a:lnTo>
                    <a:pt x="264096" y="322580"/>
                  </a:lnTo>
                  <a:lnTo>
                    <a:pt x="273075" y="327660"/>
                  </a:lnTo>
                  <a:lnTo>
                    <a:pt x="265671" y="327660"/>
                  </a:lnTo>
                  <a:lnTo>
                    <a:pt x="266738" y="331470"/>
                  </a:lnTo>
                  <a:lnTo>
                    <a:pt x="267106" y="336346"/>
                  </a:lnTo>
                  <a:lnTo>
                    <a:pt x="263080" y="335280"/>
                  </a:lnTo>
                  <a:lnTo>
                    <a:pt x="263677" y="338531"/>
                  </a:lnTo>
                  <a:lnTo>
                    <a:pt x="267106" y="336905"/>
                  </a:lnTo>
                  <a:lnTo>
                    <a:pt x="266941" y="340360"/>
                  </a:lnTo>
                  <a:lnTo>
                    <a:pt x="264490" y="339661"/>
                  </a:lnTo>
                  <a:lnTo>
                    <a:pt x="266954" y="341630"/>
                  </a:lnTo>
                  <a:lnTo>
                    <a:pt x="264706" y="345440"/>
                  </a:lnTo>
                  <a:lnTo>
                    <a:pt x="263804" y="345440"/>
                  </a:lnTo>
                  <a:lnTo>
                    <a:pt x="262940" y="344170"/>
                  </a:lnTo>
                  <a:lnTo>
                    <a:pt x="262280" y="342900"/>
                  </a:lnTo>
                  <a:lnTo>
                    <a:pt x="262953" y="347980"/>
                  </a:lnTo>
                  <a:lnTo>
                    <a:pt x="259626" y="350520"/>
                  </a:lnTo>
                  <a:lnTo>
                    <a:pt x="261035" y="354330"/>
                  </a:lnTo>
                  <a:lnTo>
                    <a:pt x="263893" y="354330"/>
                  </a:lnTo>
                  <a:lnTo>
                    <a:pt x="265925" y="358140"/>
                  </a:lnTo>
                  <a:lnTo>
                    <a:pt x="267423" y="359410"/>
                  </a:lnTo>
                  <a:lnTo>
                    <a:pt x="261988" y="355600"/>
                  </a:lnTo>
                  <a:lnTo>
                    <a:pt x="264871" y="361950"/>
                  </a:lnTo>
                  <a:lnTo>
                    <a:pt x="260362" y="359410"/>
                  </a:lnTo>
                  <a:lnTo>
                    <a:pt x="258483" y="358343"/>
                  </a:lnTo>
                  <a:lnTo>
                    <a:pt x="259130" y="359410"/>
                  </a:lnTo>
                  <a:lnTo>
                    <a:pt x="257708" y="358140"/>
                  </a:lnTo>
                  <a:lnTo>
                    <a:pt x="258051" y="360680"/>
                  </a:lnTo>
                  <a:lnTo>
                    <a:pt x="260477" y="360680"/>
                  </a:lnTo>
                  <a:lnTo>
                    <a:pt x="259727" y="363220"/>
                  </a:lnTo>
                  <a:lnTo>
                    <a:pt x="258991" y="363220"/>
                  </a:lnTo>
                  <a:lnTo>
                    <a:pt x="260540" y="364490"/>
                  </a:lnTo>
                  <a:lnTo>
                    <a:pt x="259105" y="365760"/>
                  </a:lnTo>
                  <a:lnTo>
                    <a:pt x="257911" y="365760"/>
                  </a:lnTo>
                  <a:lnTo>
                    <a:pt x="257187" y="368300"/>
                  </a:lnTo>
                  <a:lnTo>
                    <a:pt x="261226" y="372110"/>
                  </a:lnTo>
                  <a:lnTo>
                    <a:pt x="258267" y="374650"/>
                  </a:lnTo>
                  <a:lnTo>
                    <a:pt x="254355" y="372110"/>
                  </a:lnTo>
                  <a:lnTo>
                    <a:pt x="256489" y="374650"/>
                  </a:lnTo>
                  <a:lnTo>
                    <a:pt x="252755" y="374650"/>
                  </a:lnTo>
                  <a:lnTo>
                    <a:pt x="253238" y="375920"/>
                  </a:lnTo>
                  <a:lnTo>
                    <a:pt x="255270" y="375920"/>
                  </a:lnTo>
                  <a:lnTo>
                    <a:pt x="254673" y="377190"/>
                  </a:lnTo>
                  <a:lnTo>
                    <a:pt x="256870" y="379730"/>
                  </a:lnTo>
                  <a:lnTo>
                    <a:pt x="255219" y="381000"/>
                  </a:lnTo>
                  <a:lnTo>
                    <a:pt x="254101" y="378460"/>
                  </a:lnTo>
                  <a:lnTo>
                    <a:pt x="253796" y="382270"/>
                  </a:lnTo>
                  <a:lnTo>
                    <a:pt x="255752" y="381000"/>
                  </a:lnTo>
                  <a:lnTo>
                    <a:pt x="257111" y="383540"/>
                  </a:lnTo>
                  <a:lnTo>
                    <a:pt x="260451" y="382270"/>
                  </a:lnTo>
                  <a:lnTo>
                    <a:pt x="258724" y="384810"/>
                  </a:lnTo>
                  <a:lnTo>
                    <a:pt x="258508" y="383540"/>
                  </a:lnTo>
                  <a:lnTo>
                    <a:pt x="258127" y="386080"/>
                  </a:lnTo>
                  <a:lnTo>
                    <a:pt x="255651" y="386080"/>
                  </a:lnTo>
                  <a:lnTo>
                    <a:pt x="257467" y="388620"/>
                  </a:lnTo>
                  <a:lnTo>
                    <a:pt x="254850" y="388620"/>
                  </a:lnTo>
                  <a:lnTo>
                    <a:pt x="252171" y="387350"/>
                  </a:lnTo>
                  <a:lnTo>
                    <a:pt x="251333" y="387350"/>
                  </a:lnTo>
                  <a:lnTo>
                    <a:pt x="254127" y="388620"/>
                  </a:lnTo>
                  <a:lnTo>
                    <a:pt x="253746" y="388924"/>
                  </a:lnTo>
                  <a:lnTo>
                    <a:pt x="253746" y="392430"/>
                  </a:lnTo>
                  <a:lnTo>
                    <a:pt x="253111" y="392430"/>
                  </a:lnTo>
                  <a:lnTo>
                    <a:pt x="251866" y="391604"/>
                  </a:lnTo>
                  <a:lnTo>
                    <a:pt x="253746" y="392430"/>
                  </a:lnTo>
                  <a:lnTo>
                    <a:pt x="253746" y="388924"/>
                  </a:lnTo>
                  <a:lnTo>
                    <a:pt x="250850" y="391160"/>
                  </a:lnTo>
                  <a:lnTo>
                    <a:pt x="253009" y="392430"/>
                  </a:lnTo>
                  <a:lnTo>
                    <a:pt x="251955" y="393700"/>
                  </a:lnTo>
                  <a:lnTo>
                    <a:pt x="251536" y="393700"/>
                  </a:lnTo>
                  <a:lnTo>
                    <a:pt x="250050" y="392430"/>
                  </a:lnTo>
                  <a:lnTo>
                    <a:pt x="248805" y="394970"/>
                  </a:lnTo>
                  <a:lnTo>
                    <a:pt x="254927" y="393700"/>
                  </a:lnTo>
                  <a:lnTo>
                    <a:pt x="251993" y="394970"/>
                  </a:lnTo>
                  <a:lnTo>
                    <a:pt x="251231" y="394970"/>
                  </a:lnTo>
                  <a:lnTo>
                    <a:pt x="249250" y="396240"/>
                  </a:lnTo>
                  <a:lnTo>
                    <a:pt x="250964" y="400050"/>
                  </a:lnTo>
                  <a:lnTo>
                    <a:pt x="248881" y="401320"/>
                  </a:lnTo>
                  <a:lnTo>
                    <a:pt x="244983" y="401320"/>
                  </a:lnTo>
                  <a:lnTo>
                    <a:pt x="244779" y="402590"/>
                  </a:lnTo>
                  <a:lnTo>
                    <a:pt x="247167" y="407670"/>
                  </a:lnTo>
                  <a:lnTo>
                    <a:pt x="245071" y="410210"/>
                  </a:lnTo>
                  <a:lnTo>
                    <a:pt x="245719" y="410210"/>
                  </a:lnTo>
                  <a:lnTo>
                    <a:pt x="250723" y="412750"/>
                  </a:lnTo>
                  <a:lnTo>
                    <a:pt x="242239" y="411480"/>
                  </a:lnTo>
                  <a:lnTo>
                    <a:pt x="242735" y="412203"/>
                  </a:lnTo>
                  <a:lnTo>
                    <a:pt x="241363" y="411480"/>
                  </a:lnTo>
                  <a:lnTo>
                    <a:pt x="241896" y="412750"/>
                  </a:lnTo>
                  <a:lnTo>
                    <a:pt x="240169" y="414020"/>
                  </a:lnTo>
                  <a:lnTo>
                    <a:pt x="241338" y="416560"/>
                  </a:lnTo>
                  <a:lnTo>
                    <a:pt x="241604" y="421640"/>
                  </a:lnTo>
                  <a:lnTo>
                    <a:pt x="240449" y="420370"/>
                  </a:lnTo>
                  <a:lnTo>
                    <a:pt x="238734" y="420370"/>
                  </a:lnTo>
                  <a:lnTo>
                    <a:pt x="238391" y="422910"/>
                  </a:lnTo>
                  <a:lnTo>
                    <a:pt x="237223" y="424180"/>
                  </a:lnTo>
                  <a:lnTo>
                    <a:pt x="238379" y="425450"/>
                  </a:lnTo>
                  <a:lnTo>
                    <a:pt x="237845" y="425450"/>
                  </a:lnTo>
                  <a:lnTo>
                    <a:pt x="239941" y="426720"/>
                  </a:lnTo>
                  <a:lnTo>
                    <a:pt x="236042" y="427990"/>
                  </a:lnTo>
                  <a:lnTo>
                    <a:pt x="235940" y="434340"/>
                  </a:lnTo>
                  <a:lnTo>
                    <a:pt x="232956" y="436791"/>
                  </a:lnTo>
                  <a:lnTo>
                    <a:pt x="232130" y="435610"/>
                  </a:lnTo>
                  <a:lnTo>
                    <a:pt x="231990" y="435610"/>
                  </a:lnTo>
                  <a:lnTo>
                    <a:pt x="231813" y="439420"/>
                  </a:lnTo>
                  <a:lnTo>
                    <a:pt x="234124" y="440690"/>
                  </a:lnTo>
                  <a:lnTo>
                    <a:pt x="233324" y="439420"/>
                  </a:lnTo>
                  <a:lnTo>
                    <a:pt x="235343" y="439420"/>
                  </a:lnTo>
                  <a:lnTo>
                    <a:pt x="236486" y="440690"/>
                  </a:lnTo>
                  <a:lnTo>
                    <a:pt x="237109" y="441960"/>
                  </a:lnTo>
                  <a:lnTo>
                    <a:pt x="236753" y="443230"/>
                  </a:lnTo>
                  <a:lnTo>
                    <a:pt x="235915" y="440690"/>
                  </a:lnTo>
                  <a:lnTo>
                    <a:pt x="234124" y="440690"/>
                  </a:lnTo>
                  <a:lnTo>
                    <a:pt x="231686" y="440690"/>
                  </a:lnTo>
                  <a:lnTo>
                    <a:pt x="232397" y="441960"/>
                  </a:lnTo>
                  <a:lnTo>
                    <a:pt x="229095" y="441960"/>
                  </a:lnTo>
                  <a:lnTo>
                    <a:pt x="238099" y="444500"/>
                  </a:lnTo>
                  <a:lnTo>
                    <a:pt x="240715" y="444500"/>
                  </a:lnTo>
                  <a:lnTo>
                    <a:pt x="240652" y="443230"/>
                  </a:lnTo>
                  <a:lnTo>
                    <a:pt x="242735" y="444500"/>
                  </a:lnTo>
                  <a:lnTo>
                    <a:pt x="243446" y="445770"/>
                  </a:lnTo>
                  <a:lnTo>
                    <a:pt x="244081" y="445770"/>
                  </a:lnTo>
                  <a:lnTo>
                    <a:pt x="244614" y="444500"/>
                  </a:lnTo>
                  <a:lnTo>
                    <a:pt x="243636" y="444500"/>
                  </a:lnTo>
                  <a:lnTo>
                    <a:pt x="243205" y="443242"/>
                  </a:lnTo>
                  <a:lnTo>
                    <a:pt x="245656" y="444500"/>
                  </a:lnTo>
                  <a:lnTo>
                    <a:pt x="246291" y="441960"/>
                  </a:lnTo>
                  <a:lnTo>
                    <a:pt x="243992" y="439420"/>
                  </a:lnTo>
                  <a:lnTo>
                    <a:pt x="246672" y="438150"/>
                  </a:lnTo>
                  <a:lnTo>
                    <a:pt x="244246" y="436880"/>
                  </a:lnTo>
                  <a:lnTo>
                    <a:pt x="239102" y="436880"/>
                  </a:lnTo>
                  <a:lnTo>
                    <a:pt x="238391" y="434340"/>
                  </a:lnTo>
                  <a:lnTo>
                    <a:pt x="239763" y="434340"/>
                  </a:lnTo>
                  <a:lnTo>
                    <a:pt x="242074" y="435610"/>
                  </a:lnTo>
                  <a:lnTo>
                    <a:pt x="242290" y="435610"/>
                  </a:lnTo>
                  <a:lnTo>
                    <a:pt x="241554" y="434340"/>
                  </a:lnTo>
                  <a:lnTo>
                    <a:pt x="242303" y="434340"/>
                  </a:lnTo>
                  <a:lnTo>
                    <a:pt x="242760" y="434975"/>
                  </a:lnTo>
                  <a:lnTo>
                    <a:pt x="243039" y="434340"/>
                  </a:lnTo>
                  <a:lnTo>
                    <a:pt x="244932" y="435610"/>
                  </a:lnTo>
                  <a:lnTo>
                    <a:pt x="244627" y="434340"/>
                  </a:lnTo>
                  <a:lnTo>
                    <a:pt x="246087" y="435610"/>
                  </a:lnTo>
                  <a:lnTo>
                    <a:pt x="245541" y="435610"/>
                  </a:lnTo>
                  <a:lnTo>
                    <a:pt x="245021" y="435610"/>
                  </a:lnTo>
                  <a:lnTo>
                    <a:pt x="243230" y="435610"/>
                  </a:lnTo>
                  <a:lnTo>
                    <a:pt x="244157" y="436880"/>
                  </a:lnTo>
                  <a:lnTo>
                    <a:pt x="245186" y="435940"/>
                  </a:lnTo>
                  <a:lnTo>
                    <a:pt x="245630" y="436880"/>
                  </a:lnTo>
                  <a:lnTo>
                    <a:pt x="246341" y="435610"/>
                  </a:lnTo>
                  <a:lnTo>
                    <a:pt x="249516" y="435610"/>
                  </a:lnTo>
                  <a:lnTo>
                    <a:pt x="248399" y="434340"/>
                  </a:lnTo>
                  <a:lnTo>
                    <a:pt x="246951" y="434340"/>
                  </a:lnTo>
                  <a:lnTo>
                    <a:pt x="246976" y="433070"/>
                  </a:lnTo>
                  <a:lnTo>
                    <a:pt x="247535" y="431800"/>
                  </a:lnTo>
                  <a:lnTo>
                    <a:pt x="249491" y="434340"/>
                  </a:lnTo>
                  <a:lnTo>
                    <a:pt x="250888" y="433070"/>
                  </a:lnTo>
                  <a:lnTo>
                    <a:pt x="249745" y="431800"/>
                  </a:lnTo>
                  <a:lnTo>
                    <a:pt x="251561" y="431800"/>
                  </a:lnTo>
                  <a:lnTo>
                    <a:pt x="248716" y="430530"/>
                  </a:lnTo>
                  <a:lnTo>
                    <a:pt x="251142" y="430530"/>
                  </a:lnTo>
                  <a:lnTo>
                    <a:pt x="250253" y="429260"/>
                  </a:lnTo>
                  <a:lnTo>
                    <a:pt x="252476" y="426720"/>
                  </a:lnTo>
                  <a:lnTo>
                    <a:pt x="248678" y="426720"/>
                  </a:lnTo>
                  <a:lnTo>
                    <a:pt x="247027" y="421640"/>
                  </a:lnTo>
                  <a:lnTo>
                    <a:pt x="252768" y="420370"/>
                  </a:lnTo>
                  <a:lnTo>
                    <a:pt x="252717" y="417830"/>
                  </a:lnTo>
                  <a:lnTo>
                    <a:pt x="253669" y="417830"/>
                  </a:lnTo>
                  <a:lnTo>
                    <a:pt x="253288" y="415290"/>
                  </a:lnTo>
                  <a:lnTo>
                    <a:pt x="254609" y="414020"/>
                  </a:lnTo>
                  <a:lnTo>
                    <a:pt x="253784" y="412750"/>
                  </a:lnTo>
                  <a:lnTo>
                    <a:pt x="252971" y="411480"/>
                  </a:lnTo>
                  <a:lnTo>
                    <a:pt x="255193" y="411480"/>
                  </a:lnTo>
                  <a:lnTo>
                    <a:pt x="256247" y="412750"/>
                  </a:lnTo>
                  <a:lnTo>
                    <a:pt x="256133" y="411480"/>
                  </a:lnTo>
                  <a:lnTo>
                    <a:pt x="256032" y="410210"/>
                  </a:lnTo>
                  <a:lnTo>
                    <a:pt x="255016" y="410210"/>
                  </a:lnTo>
                  <a:lnTo>
                    <a:pt x="257302" y="408940"/>
                  </a:lnTo>
                  <a:lnTo>
                    <a:pt x="258241" y="409930"/>
                  </a:lnTo>
                  <a:lnTo>
                    <a:pt x="258025" y="410210"/>
                  </a:lnTo>
                  <a:lnTo>
                    <a:pt x="258292" y="409981"/>
                  </a:lnTo>
                  <a:lnTo>
                    <a:pt x="258495" y="410210"/>
                  </a:lnTo>
                  <a:lnTo>
                    <a:pt x="258724" y="409613"/>
                  </a:lnTo>
                  <a:lnTo>
                    <a:pt x="259499" y="408940"/>
                  </a:lnTo>
                  <a:lnTo>
                    <a:pt x="261188" y="408940"/>
                  </a:lnTo>
                  <a:lnTo>
                    <a:pt x="259270" y="406400"/>
                  </a:lnTo>
                  <a:lnTo>
                    <a:pt x="261505" y="407670"/>
                  </a:lnTo>
                  <a:lnTo>
                    <a:pt x="262877" y="406400"/>
                  </a:lnTo>
                  <a:lnTo>
                    <a:pt x="262445" y="405130"/>
                  </a:lnTo>
                  <a:lnTo>
                    <a:pt x="260210" y="406400"/>
                  </a:lnTo>
                  <a:lnTo>
                    <a:pt x="260210" y="405130"/>
                  </a:lnTo>
                  <a:lnTo>
                    <a:pt x="261251" y="403860"/>
                  </a:lnTo>
                  <a:lnTo>
                    <a:pt x="264325" y="405130"/>
                  </a:lnTo>
                  <a:lnTo>
                    <a:pt x="269621" y="403860"/>
                  </a:lnTo>
                  <a:lnTo>
                    <a:pt x="260007" y="396240"/>
                  </a:lnTo>
                  <a:lnTo>
                    <a:pt x="262966" y="396240"/>
                  </a:lnTo>
                  <a:lnTo>
                    <a:pt x="264033" y="393700"/>
                  </a:lnTo>
                  <a:lnTo>
                    <a:pt x="269341" y="394970"/>
                  </a:lnTo>
                  <a:lnTo>
                    <a:pt x="269544" y="393700"/>
                  </a:lnTo>
                  <a:lnTo>
                    <a:pt x="272199" y="392430"/>
                  </a:lnTo>
                  <a:lnTo>
                    <a:pt x="268884" y="391160"/>
                  </a:lnTo>
                  <a:lnTo>
                    <a:pt x="265569" y="389890"/>
                  </a:lnTo>
                  <a:lnTo>
                    <a:pt x="267677" y="388620"/>
                  </a:lnTo>
                  <a:lnTo>
                    <a:pt x="266407" y="388620"/>
                  </a:lnTo>
                  <a:lnTo>
                    <a:pt x="263220" y="387350"/>
                  </a:lnTo>
                  <a:lnTo>
                    <a:pt x="262724" y="384810"/>
                  </a:lnTo>
                  <a:lnTo>
                    <a:pt x="263740" y="383540"/>
                  </a:lnTo>
                  <a:lnTo>
                    <a:pt x="268312" y="384810"/>
                  </a:lnTo>
                  <a:lnTo>
                    <a:pt x="268884" y="386080"/>
                  </a:lnTo>
                  <a:lnTo>
                    <a:pt x="268846" y="387350"/>
                  </a:lnTo>
                  <a:lnTo>
                    <a:pt x="268414" y="387350"/>
                  </a:lnTo>
                  <a:lnTo>
                    <a:pt x="268033" y="386080"/>
                  </a:lnTo>
                  <a:lnTo>
                    <a:pt x="268516" y="388620"/>
                  </a:lnTo>
                  <a:lnTo>
                    <a:pt x="270002" y="388620"/>
                  </a:lnTo>
                  <a:lnTo>
                    <a:pt x="268922" y="387350"/>
                  </a:lnTo>
                  <a:lnTo>
                    <a:pt x="270395" y="387350"/>
                  </a:lnTo>
                  <a:lnTo>
                    <a:pt x="271056" y="384810"/>
                  </a:lnTo>
                  <a:lnTo>
                    <a:pt x="270129" y="384810"/>
                  </a:lnTo>
                  <a:lnTo>
                    <a:pt x="272567" y="383540"/>
                  </a:lnTo>
                  <a:lnTo>
                    <a:pt x="271335" y="382270"/>
                  </a:lnTo>
                  <a:lnTo>
                    <a:pt x="273227" y="381000"/>
                  </a:lnTo>
                  <a:lnTo>
                    <a:pt x="270979" y="381000"/>
                  </a:lnTo>
                  <a:lnTo>
                    <a:pt x="271119" y="379730"/>
                  </a:lnTo>
                  <a:lnTo>
                    <a:pt x="272389" y="378460"/>
                  </a:lnTo>
                  <a:lnTo>
                    <a:pt x="273672" y="377190"/>
                  </a:lnTo>
                  <a:lnTo>
                    <a:pt x="269392" y="378460"/>
                  </a:lnTo>
                  <a:lnTo>
                    <a:pt x="269621" y="375920"/>
                  </a:lnTo>
                  <a:lnTo>
                    <a:pt x="271830" y="374650"/>
                  </a:lnTo>
                  <a:lnTo>
                    <a:pt x="273735" y="377190"/>
                  </a:lnTo>
                  <a:lnTo>
                    <a:pt x="272986" y="374650"/>
                  </a:lnTo>
                  <a:lnTo>
                    <a:pt x="274662" y="374650"/>
                  </a:lnTo>
                  <a:lnTo>
                    <a:pt x="276961" y="377190"/>
                  </a:lnTo>
                  <a:lnTo>
                    <a:pt x="275412" y="373380"/>
                  </a:lnTo>
                  <a:lnTo>
                    <a:pt x="279742" y="373380"/>
                  </a:lnTo>
                  <a:lnTo>
                    <a:pt x="280555" y="372110"/>
                  </a:lnTo>
                  <a:lnTo>
                    <a:pt x="278625" y="372110"/>
                  </a:lnTo>
                  <a:lnTo>
                    <a:pt x="279247" y="370840"/>
                  </a:lnTo>
                  <a:lnTo>
                    <a:pt x="280403" y="370840"/>
                  </a:lnTo>
                  <a:lnTo>
                    <a:pt x="279082" y="369570"/>
                  </a:lnTo>
                  <a:lnTo>
                    <a:pt x="276339" y="370840"/>
                  </a:lnTo>
                  <a:lnTo>
                    <a:pt x="274675" y="368300"/>
                  </a:lnTo>
                  <a:lnTo>
                    <a:pt x="275526" y="368300"/>
                  </a:lnTo>
                  <a:lnTo>
                    <a:pt x="276148" y="368300"/>
                  </a:lnTo>
                  <a:lnTo>
                    <a:pt x="276059" y="368173"/>
                  </a:lnTo>
                  <a:lnTo>
                    <a:pt x="280708" y="367030"/>
                  </a:lnTo>
                  <a:lnTo>
                    <a:pt x="280568" y="368300"/>
                  </a:lnTo>
                  <a:lnTo>
                    <a:pt x="281762" y="368300"/>
                  </a:lnTo>
                  <a:lnTo>
                    <a:pt x="281889" y="368338"/>
                  </a:lnTo>
                  <a:lnTo>
                    <a:pt x="285419" y="367030"/>
                  </a:lnTo>
                  <a:lnTo>
                    <a:pt x="278650" y="365760"/>
                  </a:lnTo>
                  <a:lnTo>
                    <a:pt x="279603" y="363220"/>
                  </a:lnTo>
                  <a:lnTo>
                    <a:pt x="281254" y="364490"/>
                  </a:lnTo>
                  <a:lnTo>
                    <a:pt x="282524" y="364490"/>
                  </a:lnTo>
                  <a:lnTo>
                    <a:pt x="279819" y="363220"/>
                  </a:lnTo>
                  <a:lnTo>
                    <a:pt x="278803" y="361950"/>
                  </a:lnTo>
                  <a:lnTo>
                    <a:pt x="280733" y="360680"/>
                  </a:lnTo>
                  <a:lnTo>
                    <a:pt x="278371" y="359410"/>
                  </a:lnTo>
                  <a:lnTo>
                    <a:pt x="277850" y="359410"/>
                  </a:lnTo>
                  <a:lnTo>
                    <a:pt x="277469" y="359117"/>
                  </a:lnTo>
                  <a:lnTo>
                    <a:pt x="277469" y="365760"/>
                  </a:lnTo>
                  <a:lnTo>
                    <a:pt x="275844" y="367880"/>
                  </a:lnTo>
                  <a:lnTo>
                    <a:pt x="274256" y="365760"/>
                  </a:lnTo>
                  <a:lnTo>
                    <a:pt x="277469" y="365760"/>
                  </a:lnTo>
                  <a:lnTo>
                    <a:pt x="277469" y="359117"/>
                  </a:lnTo>
                  <a:lnTo>
                    <a:pt x="276199" y="358140"/>
                  </a:lnTo>
                  <a:lnTo>
                    <a:pt x="276694" y="358140"/>
                  </a:lnTo>
                  <a:lnTo>
                    <a:pt x="276517" y="356870"/>
                  </a:lnTo>
                  <a:lnTo>
                    <a:pt x="275183" y="355600"/>
                  </a:lnTo>
                  <a:lnTo>
                    <a:pt x="281990" y="355600"/>
                  </a:lnTo>
                  <a:lnTo>
                    <a:pt x="280479" y="354330"/>
                  </a:lnTo>
                  <a:lnTo>
                    <a:pt x="281940" y="353060"/>
                  </a:lnTo>
                  <a:lnTo>
                    <a:pt x="283819" y="354330"/>
                  </a:lnTo>
                  <a:lnTo>
                    <a:pt x="284848" y="354330"/>
                  </a:lnTo>
                  <a:lnTo>
                    <a:pt x="284035" y="353060"/>
                  </a:lnTo>
                  <a:lnTo>
                    <a:pt x="283222" y="351790"/>
                  </a:lnTo>
                  <a:lnTo>
                    <a:pt x="287959" y="353060"/>
                  </a:lnTo>
                  <a:lnTo>
                    <a:pt x="286766" y="350520"/>
                  </a:lnTo>
                  <a:lnTo>
                    <a:pt x="284734" y="350520"/>
                  </a:lnTo>
                  <a:lnTo>
                    <a:pt x="282917" y="347980"/>
                  </a:lnTo>
                  <a:lnTo>
                    <a:pt x="283464" y="351790"/>
                  </a:lnTo>
                  <a:lnTo>
                    <a:pt x="282092" y="350520"/>
                  </a:lnTo>
                  <a:lnTo>
                    <a:pt x="281520" y="349986"/>
                  </a:lnTo>
                  <a:lnTo>
                    <a:pt x="281520" y="351790"/>
                  </a:lnTo>
                  <a:lnTo>
                    <a:pt x="280911" y="351790"/>
                  </a:lnTo>
                  <a:lnTo>
                    <a:pt x="279311" y="350520"/>
                  </a:lnTo>
                  <a:lnTo>
                    <a:pt x="280936" y="350520"/>
                  </a:lnTo>
                  <a:lnTo>
                    <a:pt x="281520" y="351790"/>
                  </a:lnTo>
                  <a:lnTo>
                    <a:pt x="281520" y="349986"/>
                  </a:lnTo>
                  <a:lnTo>
                    <a:pt x="280733" y="349250"/>
                  </a:lnTo>
                  <a:lnTo>
                    <a:pt x="280365" y="349250"/>
                  </a:lnTo>
                  <a:lnTo>
                    <a:pt x="280530" y="349618"/>
                  </a:lnTo>
                  <a:lnTo>
                    <a:pt x="276580" y="346710"/>
                  </a:lnTo>
                  <a:lnTo>
                    <a:pt x="279514" y="346710"/>
                  </a:lnTo>
                  <a:lnTo>
                    <a:pt x="285369" y="347980"/>
                  </a:lnTo>
                  <a:lnTo>
                    <a:pt x="288785" y="346710"/>
                  </a:lnTo>
                  <a:lnTo>
                    <a:pt x="287108" y="345440"/>
                  </a:lnTo>
                  <a:lnTo>
                    <a:pt x="283781" y="342900"/>
                  </a:lnTo>
                  <a:lnTo>
                    <a:pt x="286283" y="340360"/>
                  </a:lnTo>
                  <a:lnTo>
                    <a:pt x="284937" y="340360"/>
                  </a:lnTo>
                  <a:lnTo>
                    <a:pt x="282727" y="339090"/>
                  </a:lnTo>
                  <a:lnTo>
                    <a:pt x="285242" y="339090"/>
                  </a:lnTo>
                  <a:lnTo>
                    <a:pt x="284632" y="337820"/>
                  </a:lnTo>
                  <a:lnTo>
                    <a:pt x="287388" y="337820"/>
                  </a:lnTo>
                  <a:lnTo>
                    <a:pt x="289750" y="335280"/>
                  </a:lnTo>
                  <a:lnTo>
                    <a:pt x="285927" y="334010"/>
                  </a:lnTo>
                  <a:lnTo>
                    <a:pt x="288963" y="334010"/>
                  </a:lnTo>
                  <a:lnTo>
                    <a:pt x="290830" y="331470"/>
                  </a:lnTo>
                  <a:lnTo>
                    <a:pt x="284264" y="328930"/>
                  </a:lnTo>
                  <a:lnTo>
                    <a:pt x="285673" y="326390"/>
                  </a:lnTo>
                  <a:lnTo>
                    <a:pt x="287591" y="327660"/>
                  </a:lnTo>
                  <a:lnTo>
                    <a:pt x="289331" y="327660"/>
                  </a:lnTo>
                  <a:lnTo>
                    <a:pt x="290360" y="328930"/>
                  </a:lnTo>
                  <a:lnTo>
                    <a:pt x="290639" y="328930"/>
                  </a:lnTo>
                  <a:lnTo>
                    <a:pt x="291223" y="327660"/>
                  </a:lnTo>
                  <a:lnTo>
                    <a:pt x="290131" y="326390"/>
                  </a:lnTo>
                  <a:lnTo>
                    <a:pt x="287896" y="323850"/>
                  </a:lnTo>
                  <a:lnTo>
                    <a:pt x="289242" y="323850"/>
                  </a:lnTo>
                  <a:lnTo>
                    <a:pt x="287210" y="322580"/>
                  </a:lnTo>
                  <a:lnTo>
                    <a:pt x="287655" y="322580"/>
                  </a:lnTo>
                  <a:lnTo>
                    <a:pt x="287743" y="320040"/>
                  </a:lnTo>
                  <a:lnTo>
                    <a:pt x="292239" y="320040"/>
                  </a:lnTo>
                  <a:close/>
                </a:path>
                <a:path w="368934" h="490220">
                  <a:moveTo>
                    <a:pt x="296087" y="316496"/>
                  </a:moveTo>
                  <a:lnTo>
                    <a:pt x="295452" y="315175"/>
                  </a:lnTo>
                  <a:lnTo>
                    <a:pt x="292201" y="314502"/>
                  </a:lnTo>
                  <a:lnTo>
                    <a:pt x="292595" y="315290"/>
                  </a:lnTo>
                  <a:lnTo>
                    <a:pt x="296087" y="316496"/>
                  </a:lnTo>
                  <a:close/>
                </a:path>
                <a:path w="368934" h="490220">
                  <a:moveTo>
                    <a:pt x="298170" y="288290"/>
                  </a:moveTo>
                  <a:lnTo>
                    <a:pt x="295795" y="287020"/>
                  </a:lnTo>
                  <a:lnTo>
                    <a:pt x="295960" y="288290"/>
                  </a:lnTo>
                  <a:lnTo>
                    <a:pt x="298170" y="288290"/>
                  </a:lnTo>
                  <a:close/>
                </a:path>
                <a:path w="368934" h="490220">
                  <a:moveTo>
                    <a:pt x="305282" y="270852"/>
                  </a:moveTo>
                  <a:lnTo>
                    <a:pt x="305066" y="270510"/>
                  </a:lnTo>
                  <a:lnTo>
                    <a:pt x="304800" y="270510"/>
                  </a:lnTo>
                  <a:lnTo>
                    <a:pt x="305282" y="270852"/>
                  </a:lnTo>
                  <a:close/>
                </a:path>
                <a:path w="368934" h="490220">
                  <a:moveTo>
                    <a:pt x="305866" y="277317"/>
                  </a:moveTo>
                  <a:lnTo>
                    <a:pt x="304482" y="276250"/>
                  </a:lnTo>
                  <a:lnTo>
                    <a:pt x="304038" y="276999"/>
                  </a:lnTo>
                  <a:lnTo>
                    <a:pt x="302564" y="277469"/>
                  </a:lnTo>
                  <a:lnTo>
                    <a:pt x="302856" y="278003"/>
                  </a:lnTo>
                  <a:lnTo>
                    <a:pt x="304546" y="278053"/>
                  </a:lnTo>
                  <a:lnTo>
                    <a:pt x="305866" y="277317"/>
                  </a:lnTo>
                  <a:close/>
                </a:path>
                <a:path w="368934" h="490220">
                  <a:moveTo>
                    <a:pt x="308902" y="184150"/>
                  </a:moveTo>
                  <a:lnTo>
                    <a:pt x="308698" y="182880"/>
                  </a:lnTo>
                  <a:lnTo>
                    <a:pt x="306997" y="182880"/>
                  </a:lnTo>
                  <a:lnTo>
                    <a:pt x="308902" y="184150"/>
                  </a:lnTo>
                  <a:close/>
                </a:path>
                <a:path w="368934" h="490220">
                  <a:moveTo>
                    <a:pt x="309600" y="182880"/>
                  </a:moveTo>
                  <a:lnTo>
                    <a:pt x="308495" y="181610"/>
                  </a:lnTo>
                  <a:lnTo>
                    <a:pt x="308698" y="182880"/>
                  </a:lnTo>
                  <a:lnTo>
                    <a:pt x="309600" y="182880"/>
                  </a:lnTo>
                  <a:close/>
                </a:path>
                <a:path w="368934" h="490220">
                  <a:moveTo>
                    <a:pt x="310261" y="165912"/>
                  </a:moveTo>
                  <a:lnTo>
                    <a:pt x="310083" y="165100"/>
                  </a:lnTo>
                  <a:lnTo>
                    <a:pt x="309397" y="165100"/>
                  </a:lnTo>
                  <a:lnTo>
                    <a:pt x="310261" y="165912"/>
                  </a:lnTo>
                  <a:close/>
                </a:path>
                <a:path w="368934" h="490220">
                  <a:moveTo>
                    <a:pt x="310743" y="166370"/>
                  </a:moveTo>
                  <a:lnTo>
                    <a:pt x="310261" y="165912"/>
                  </a:lnTo>
                  <a:lnTo>
                    <a:pt x="310362" y="166370"/>
                  </a:lnTo>
                  <a:lnTo>
                    <a:pt x="310743" y="166370"/>
                  </a:lnTo>
                  <a:close/>
                </a:path>
                <a:path w="368934" h="490220">
                  <a:moveTo>
                    <a:pt x="312610" y="154228"/>
                  </a:moveTo>
                  <a:lnTo>
                    <a:pt x="312064" y="153758"/>
                  </a:lnTo>
                  <a:lnTo>
                    <a:pt x="311886" y="154063"/>
                  </a:lnTo>
                  <a:lnTo>
                    <a:pt x="312610" y="154228"/>
                  </a:lnTo>
                  <a:close/>
                </a:path>
                <a:path w="368934" h="490220">
                  <a:moveTo>
                    <a:pt x="313296" y="247357"/>
                  </a:moveTo>
                  <a:lnTo>
                    <a:pt x="313105" y="247154"/>
                  </a:lnTo>
                  <a:lnTo>
                    <a:pt x="313093" y="247408"/>
                  </a:lnTo>
                  <a:lnTo>
                    <a:pt x="313296" y="247357"/>
                  </a:lnTo>
                  <a:close/>
                </a:path>
                <a:path w="368934" h="490220">
                  <a:moveTo>
                    <a:pt x="313791" y="157480"/>
                  </a:moveTo>
                  <a:lnTo>
                    <a:pt x="311607" y="157480"/>
                  </a:lnTo>
                  <a:lnTo>
                    <a:pt x="312166" y="158750"/>
                  </a:lnTo>
                  <a:lnTo>
                    <a:pt x="312445" y="158750"/>
                  </a:lnTo>
                  <a:lnTo>
                    <a:pt x="313791" y="157480"/>
                  </a:lnTo>
                  <a:close/>
                </a:path>
                <a:path w="368934" h="490220">
                  <a:moveTo>
                    <a:pt x="315988" y="246697"/>
                  </a:moveTo>
                  <a:lnTo>
                    <a:pt x="313296" y="247357"/>
                  </a:lnTo>
                  <a:lnTo>
                    <a:pt x="313905" y="247992"/>
                  </a:lnTo>
                  <a:lnTo>
                    <a:pt x="315988" y="246697"/>
                  </a:lnTo>
                  <a:close/>
                </a:path>
                <a:path w="368934" h="490220">
                  <a:moveTo>
                    <a:pt x="321792" y="116840"/>
                  </a:moveTo>
                  <a:lnTo>
                    <a:pt x="320789" y="115570"/>
                  </a:lnTo>
                  <a:lnTo>
                    <a:pt x="321564" y="116840"/>
                  </a:lnTo>
                  <a:lnTo>
                    <a:pt x="321792" y="116840"/>
                  </a:lnTo>
                  <a:close/>
                </a:path>
                <a:path w="368934" h="490220">
                  <a:moveTo>
                    <a:pt x="322491" y="114300"/>
                  </a:moveTo>
                  <a:lnTo>
                    <a:pt x="320598" y="114300"/>
                  </a:lnTo>
                  <a:lnTo>
                    <a:pt x="319163" y="115570"/>
                  </a:lnTo>
                  <a:lnTo>
                    <a:pt x="322491" y="114300"/>
                  </a:lnTo>
                  <a:close/>
                </a:path>
                <a:path w="368934" h="490220">
                  <a:moveTo>
                    <a:pt x="327609" y="212090"/>
                  </a:moveTo>
                  <a:lnTo>
                    <a:pt x="321906" y="209550"/>
                  </a:lnTo>
                  <a:lnTo>
                    <a:pt x="321805" y="208280"/>
                  </a:lnTo>
                  <a:lnTo>
                    <a:pt x="321703" y="207010"/>
                  </a:lnTo>
                  <a:lnTo>
                    <a:pt x="305015" y="207010"/>
                  </a:lnTo>
                  <a:lnTo>
                    <a:pt x="302209" y="207010"/>
                  </a:lnTo>
                  <a:lnTo>
                    <a:pt x="302031" y="208280"/>
                  </a:lnTo>
                  <a:lnTo>
                    <a:pt x="300482" y="207010"/>
                  </a:lnTo>
                  <a:lnTo>
                    <a:pt x="300189" y="209550"/>
                  </a:lnTo>
                  <a:lnTo>
                    <a:pt x="300075" y="210820"/>
                  </a:lnTo>
                  <a:lnTo>
                    <a:pt x="301307" y="214630"/>
                  </a:lnTo>
                  <a:lnTo>
                    <a:pt x="303872" y="214630"/>
                  </a:lnTo>
                  <a:lnTo>
                    <a:pt x="304126" y="215900"/>
                  </a:lnTo>
                  <a:lnTo>
                    <a:pt x="300939" y="215900"/>
                  </a:lnTo>
                  <a:lnTo>
                    <a:pt x="303771" y="220980"/>
                  </a:lnTo>
                  <a:lnTo>
                    <a:pt x="290880" y="223520"/>
                  </a:lnTo>
                  <a:lnTo>
                    <a:pt x="295465" y="228600"/>
                  </a:lnTo>
                  <a:lnTo>
                    <a:pt x="295236" y="228600"/>
                  </a:lnTo>
                  <a:lnTo>
                    <a:pt x="297180" y="232410"/>
                  </a:lnTo>
                  <a:lnTo>
                    <a:pt x="296329" y="233680"/>
                  </a:lnTo>
                  <a:lnTo>
                    <a:pt x="295478" y="231140"/>
                  </a:lnTo>
                  <a:lnTo>
                    <a:pt x="293560" y="231140"/>
                  </a:lnTo>
                  <a:lnTo>
                    <a:pt x="296951" y="236220"/>
                  </a:lnTo>
                  <a:lnTo>
                    <a:pt x="291426" y="237490"/>
                  </a:lnTo>
                  <a:lnTo>
                    <a:pt x="293522" y="241300"/>
                  </a:lnTo>
                  <a:lnTo>
                    <a:pt x="285292" y="241300"/>
                  </a:lnTo>
                  <a:lnTo>
                    <a:pt x="291807" y="250190"/>
                  </a:lnTo>
                  <a:lnTo>
                    <a:pt x="286080" y="251460"/>
                  </a:lnTo>
                  <a:lnTo>
                    <a:pt x="287921" y="251460"/>
                  </a:lnTo>
                  <a:lnTo>
                    <a:pt x="289483" y="252730"/>
                  </a:lnTo>
                  <a:lnTo>
                    <a:pt x="287909" y="252730"/>
                  </a:lnTo>
                  <a:lnTo>
                    <a:pt x="288747" y="254000"/>
                  </a:lnTo>
                  <a:lnTo>
                    <a:pt x="288988" y="261620"/>
                  </a:lnTo>
                  <a:lnTo>
                    <a:pt x="282282" y="267970"/>
                  </a:lnTo>
                  <a:lnTo>
                    <a:pt x="278587" y="274320"/>
                  </a:lnTo>
                  <a:lnTo>
                    <a:pt x="277355" y="276860"/>
                  </a:lnTo>
                  <a:lnTo>
                    <a:pt x="287426" y="278130"/>
                  </a:lnTo>
                  <a:lnTo>
                    <a:pt x="282206" y="280670"/>
                  </a:lnTo>
                  <a:lnTo>
                    <a:pt x="279146" y="278130"/>
                  </a:lnTo>
                  <a:lnTo>
                    <a:pt x="281635" y="284480"/>
                  </a:lnTo>
                  <a:lnTo>
                    <a:pt x="275907" y="289560"/>
                  </a:lnTo>
                  <a:lnTo>
                    <a:pt x="277799" y="295910"/>
                  </a:lnTo>
                  <a:lnTo>
                    <a:pt x="277126" y="294640"/>
                  </a:lnTo>
                  <a:lnTo>
                    <a:pt x="276974" y="294640"/>
                  </a:lnTo>
                  <a:lnTo>
                    <a:pt x="276974" y="298450"/>
                  </a:lnTo>
                  <a:lnTo>
                    <a:pt x="276504" y="299720"/>
                  </a:lnTo>
                  <a:lnTo>
                    <a:pt x="275132" y="298450"/>
                  </a:lnTo>
                  <a:lnTo>
                    <a:pt x="276974" y="298450"/>
                  </a:lnTo>
                  <a:lnTo>
                    <a:pt x="276974" y="294640"/>
                  </a:lnTo>
                  <a:lnTo>
                    <a:pt x="276123" y="294640"/>
                  </a:lnTo>
                  <a:lnTo>
                    <a:pt x="276288" y="293370"/>
                  </a:lnTo>
                  <a:lnTo>
                    <a:pt x="273570" y="294640"/>
                  </a:lnTo>
                  <a:lnTo>
                    <a:pt x="275005" y="298450"/>
                  </a:lnTo>
                  <a:lnTo>
                    <a:pt x="272237" y="298450"/>
                  </a:lnTo>
                  <a:lnTo>
                    <a:pt x="276225" y="302260"/>
                  </a:lnTo>
                  <a:lnTo>
                    <a:pt x="273799" y="302260"/>
                  </a:lnTo>
                  <a:lnTo>
                    <a:pt x="271526" y="304800"/>
                  </a:lnTo>
                  <a:lnTo>
                    <a:pt x="274510" y="304800"/>
                  </a:lnTo>
                  <a:lnTo>
                    <a:pt x="272580" y="306070"/>
                  </a:lnTo>
                  <a:lnTo>
                    <a:pt x="274612" y="308610"/>
                  </a:lnTo>
                  <a:lnTo>
                    <a:pt x="272491" y="309880"/>
                  </a:lnTo>
                  <a:lnTo>
                    <a:pt x="275285" y="311150"/>
                  </a:lnTo>
                  <a:lnTo>
                    <a:pt x="269976" y="312420"/>
                  </a:lnTo>
                  <a:lnTo>
                    <a:pt x="292976" y="312420"/>
                  </a:lnTo>
                  <a:lnTo>
                    <a:pt x="293014" y="312750"/>
                  </a:lnTo>
                  <a:lnTo>
                    <a:pt x="293624" y="312267"/>
                  </a:lnTo>
                  <a:lnTo>
                    <a:pt x="293395" y="312280"/>
                  </a:lnTo>
                  <a:lnTo>
                    <a:pt x="293204" y="312293"/>
                  </a:lnTo>
                  <a:lnTo>
                    <a:pt x="292976" y="312318"/>
                  </a:lnTo>
                  <a:lnTo>
                    <a:pt x="292900" y="308610"/>
                  </a:lnTo>
                  <a:lnTo>
                    <a:pt x="293243" y="307340"/>
                  </a:lnTo>
                  <a:lnTo>
                    <a:pt x="293928" y="307340"/>
                  </a:lnTo>
                  <a:lnTo>
                    <a:pt x="296456" y="306070"/>
                  </a:lnTo>
                  <a:lnTo>
                    <a:pt x="288671" y="304800"/>
                  </a:lnTo>
                  <a:lnTo>
                    <a:pt x="291477" y="302260"/>
                  </a:lnTo>
                  <a:lnTo>
                    <a:pt x="295059" y="302260"/>
                  </a:lnTo>
                  <a:lnTo>
                    <a:pt x="292836" y="304800"/>
                  </a:lnTo>
                  <a:lnTo>
                    <a:pt x="294284" y="303530"/>
                  </a:lnTo>
                  <a:lnTo>
                    <a:pt x="300901" y="306070"/>
                  </a:lnTo>
                  <a:lnTo>
                    <a:pt x="297586" y="303530"/>
                  </a:lnTo>
                  <a:lnTo>
                    <a:pt x="294284" y="300990"/>
                  </a:lnTo>
                  <a:lnTo>
                    <a:pt x="298577" y="299720"/>
                  </a:lnTo>
                  <a:lnTo>
                    <a:pt x="298843" y="300990"/>
                  </a:lnTo>
                  <a:lnTo>
                    <a:pt x="301434" y="299720"/>
                  </a:lnTo>
                  <a:lnTo>
                    <a:pt x="297294" y="297180"/>
                  </a:lnTo>
                  <a:lnTo>
                    <a:pt x="297827" y="295910"/>
                  </a:lnTo>
                  <a:lnTo>
                    <a:pt x="298373" y="294640"/>
                  </a:lnTo>
                  <a:lnTo>
                    <a:pt x="299351" y="294640"/>
                  </a:lnTo>
                  <a:lnTo>
                    <a:pt x="296443" y="292100"/>
                  </a:lnTo>
                  <a:lnTo>
                    <a:pt x="295960" y="288290"/>
                  </a:lnTo>
                  <a:lnTo>
                    <a:pt x="295351" y="288290"/>
                  </a:lnTo>
                  <a:lnTo>
                    <a:pt x="295148" y="285750"/>
                  </a:lnTo>
                  <a:lnTo>
                    <a:pt x="296722" y="285750"/>
                  </a:lnTo>
                  <a:lnTo>
                    <a:pt x="298323" y="284480"/>
                  </a:lnTo>
                  <a:lnTo>
                    <a:pt x="301142" y="285750"/>
                  </a:lnTo>
                  <a:lnTo>
                    <a:pt x="300799" y="287020"/>
                  </a:lnTo>
                  <a:lnTo>
                    <a:pt x="304660" y="287020"/>
                  </a:lnTo>
                  <a:lnTo>
                    <a:pt x="301320" y="284480"/>
                  </a:lnTo>
                  <a:lnTo>
                    <a:pt x="303758" y="284480"/>
                  </a:lnTo>
                  <a:lnTo>
                    <a:pt x="303999" y="281940"/>
                  </a:lnTo>
                  <a:lnTo>
                    <a:pt x="300050" y="280670"/>
                  </a:lnTo>
                  <a:lnTo>
                    <a:pt x="301155" y="278130"/>
                  </a:lnTo>
                  <a:lnTo>
                    <a:pt x="299885" y="278130"/>
                  </a:lnTo>
                  <a:lnTo>
                    <a:pt x="296418" y="275590"/>
                  </a:lnTo>
                  <a:lnTo>
                    <a:pt x="302488" y="276860"/>
                  </a:lnTo>
                  <a:lnTo>
                    <a:pt x="301244" y="275590"/>
                  </a:lnTo>
                  <a:lnTo>
                    <a:pt x="299999" y="274320"/>
                  </a:lnTo>
                  <a:lnTo>
                    <a:pt x="304101" y="275590"/>
                  </a:lnTo>
                  <a:lnTo>
                    <a:pt x="303415" y="274320"/>
                  </a:lnTo>
                  <a:lnTo>
                    <a:pt x="301218" y="270510"/>
                  </a:lnTo>
                  <a:lnTo>
                    <a:pt x="300964" y="267970"/>
                  </a:lnTo>
                  <a:lnTo>
                    <a:pt x="303644" y="270510"/>
                  </a:lnTo>
                  <a:lnTo>
                    <a:pt x="304571" y="273050"/>
                  </a:lnTo>
                  <a:lnTo>
                    <a:pt x="305968" y="274320"/>
                  </a:lnTo>
                  <a:lnTo>
                    <a:pt x="306273" y="274320"/>
                  </a:lnTo>
                  <a:lnTo>
                    <a:pt x="306616" y="271780"/>
                  </a:lnTo>
                  <a:lnTo>
                    <a:pt x="305282" y="270852"/>
                  </a:lnTo>
                  <a:lnTo>
                    <a:pt x="305904" y="271780"/>
                  </a:lnTo>
                  <a:lnTo>
                    <a:pt x="305181" y="271780"/>
                  </a:lnTo>
                  <a:lnTo>
                    <a:pt x="302387" y="269240"/>
                  </a:lnTo>
                  <a:lnTo>
                    <a:pt x="301282" y="267970"/>
                  </a:lnTo>
                  <a:lnTo>
                    <a:pt x="301904" y="265430"/>
                  </a:lnTo>
                  <a:lnTo>
                    <a:pt x="309549" y="267970"/>
                  </a:lnTo>
                  <a:lnTo>
                    <a:pt x="308127" y="265430"/>
                  </a:lnTo>
                  <a:lnTo>
                    <a:pt x="305282" y="260350"/>
                  </a:lnTo>
                  <a:lnTo>
                    <a:pt x="311708" y="260350"/>
                  </a:lnTo>
                  <a:lnTo>
                    <a:pt x="309803" y="256540"/>
                  </a:lnTo>
                  <a:lnTo>
                    <a:pt x="314858" y="254000"/>
                  </a:lnTo>
                  <a:lnTo>
                    <a:pt x="315544" y="250190"/>
                  </a:lnTo>
                  <a:lnTo>
                    <a:pt x="309118" y="250190"/>
                  </a:lnTo>
                  <a:lnTo>
                    <a:pt x="315696" y="248920"/>
                  </a:lnTo>
                  <a:lnTo>
                    <a:pt x="309435" y="246380"/>
                  </a:lnTo>
                  <a:lnTo>
                    <a:pt x="309283" y="246380"/>
                  </a:lnTo>
                  <a:lnTo>
                    <a:pt x="309486" y="245110"/>
                  </a:lnTo>
                  <a:lnTo>
                    <a:pt x="309905" y="245110"/>
                  </a:lnTo>
                  <a:lnTo>
                    <a:pt x="310349" y="244983"/>
                  </a:lnTo>
                  <a:lnTo>
                    <a:pt x="311099" y="245046"/>
                  </a:lnTo>
                  <a:lnTo>
                    <a:pt x="313105" y="247154"/>
                  </a:lnTo>
                  <a:lnTo>
                    <a:pt x="313245" y="244170"/>
                  </a:lnTo>
                  <a:lnTo>
                    <a:pt x="314375" y="243840"/>
                  </a:lnTo>
                  <a:lnTo>
                    <a:pt x="316357" y="243840"/>
                  </a:lnTo>
                  <a:lnTo>
                    <a:pt x="315493" y="245110"/>
                  </a:lnTo>
                  <a:lnTo>
                    <a:pt x="316903" y="245110"/>
                  </a:lnTo>
                  <a:lnTo>
                    <a:pt x="317411" y="243840"/>
                  </a:lnTo>
                  <a:lnTo>
                    <a:pt x="317919" y="242570"/>
                  </a:lnTo>
                  <a:lnTo>
                    <a:pt x="319760" y="245110"/>
                  </a:lnTo>
                  <a:lnTo>
                    <a:pt x="321779" y="243840"/>
                  </a:lnTo>
                  <a:lnTo>
                    <a:pt x="319481" y="243840"/>
                  </a:lnTo>
                  <a:lnTo>
                    <a:pt x="318782" y="242570"/>
                  </a:lnTo>
                  <a:lnTo>
                    <a:pt x="319951" y="241300"/>
                  </a:lnTo>
                  <a:lnTo>
                    <a:pt x="316649" y="242570"/>
                  </a:lnTo>
                  <a:lnTo>
                    <a:pt x="314121" y="238760"/>
                  </a:lnTo>
                  <a:lnTo>
                    <a:pt x="322516" y="241300"/>
                  </a:lnTo>
                  <a:lnTo>
                    <a:pt x="320852" y="238760"/>
                  </a:lnTo>
                  <a:lnTo>
                    <a:pt x="320027" y="237490"/>
                  </a:lnTo>
                  <a:lnTo>
                    <a:pt x="321729" y="238760"/>
                  </a:lnTo>
                  <a:lnTo>
                    <a:pt x="321348" y="237490"/>
                  </a:lnTo>
                  <a:lnTo>
                    <a:pt x="320967" y="236220"/>
                  </a:lnTo>
                  <a:lnTo>
                    <a:pt x="322478" y="233680"/>
                  </a:lnTo>
                  <a:lnTo>
                    <a:pt x="323240" y="232410"/>
                  </a:lnTo>
                  <a:lnTo>
                    <a:pt x="318643" y="229870"/>
                  </a:lnTo>
                  <a:lnTo>
                    <a:pt x="321221" y="229870"/>
                  </a:lnTo>
                  <a:lnTo>
                    <a:pt x="321487" y="231140"/>
                  </a:lnTo>
                  <a:lnTo>
                    <a:pt x="322046" y="229870"/>
                  </a:lnTo>
                  <a:lnTo>
                    <a:pt x="323176" y="227330"/>
                  </a:lnTo>
                  <a:lnTo>
                    <a:pt x="318325" y="220980"/>
                  </a:lnTo>
                  <a:lnTo>
                    <a:pt x="322084" y="218440"/>
                  </a:lnTo>
                  <a:lnTo>
                    <a:pt x="323532" y="219710"/>
                  </a:lnTo>
                  <a:lnTo>
                    <a:pt x="323265" y="218440"/>
                  </a:lnTo>
                  <a:lnTo>
                    <a:pt x="320967" y="217170"/>
                  </a:lnTo>
                  <a:lnTo>
                    <a:pt x="323329" y="217170"/>
                  </a:lnTo>
                  <a:lnTo>
                    <a:pt x="324167" y="218440"/>
                  </a:lnTo>
                  <a:lnTo>
                    <a:pt x="324332" y="217170"/>
                  </a:lnTo>
                  <a:lnTo>
                    <a:pt x="322110" y="214630"/>
                  </a:lnTo>
                  <a:lnTo>
                    <a:pt x="323215" y="214630"/>
                  </a:lnTo>
                  <a:lnTo>
                    <a:pt x="324739" y="215900"/>
                  </a:lnTo>
                  <a:lnTo>
                    <a:pt x="327609" y="212090"/>
                  </a:lnTo>
                  <a:close/>
                </a:path>
                <a:path w="368934" h="490220">
                  <a:moveTo>
                    <a:pt x="329272" y="62484"/>
                  </a:moveTo>
                  <a:lnTo>
                    <a:pt x="329082" y="62255"/>
                  </a:lnTo>
                  <a:lnTo>
                    <a:pt x="328930" y="62103"/>
                  </a:lnTo>
                  <a:lnTo>
                    <a:pt x="329133" y="62395"/>
                  </a:lnTo>
                  <a:lnTo>
                    <a:pt x="329272" y="62484"/>
                  </a:lnTo>
                  <a:close/>
                </a:path>
                <a:path w="368934" h="490220">
                  <a:moveTo>
                    <a:pt x="329679" y="91338"/>
                  </a:moveTo>
                  <a:lnTo>
                    <a:pt x="329361" y="91262"/>
                  </a:lnTo>
                  <a:lnTo>
                    <a:pt x="329552" y="91440"/>
                  </a:lnTo>
                  <a:lnTo>
                    <a:pt x="329679" y="91338"/>
                  </a:lnTo>
                  <a:close/>
                </a:path>
                <a:path w="368934" h="490220">
                  <a:moveTo>
                    <a:pt x="330936" y="58420"/>
                  </a:moveTo>
                  <a:lnTo>
                    <a:pt x="329488" y="55880"/>
                  </a:lnTo>
                  <a:lnTo>
                    <a:pt x="329031" y="58420"/>
                  </a:lnTo>
                  <a:lnTo>
                    <a:pt x="330936" y="58420"/>
                  </a:lnTo>
                  <a:close/>
                </a:path>
                <a:path w="368934" h="490220">
                  <a:moveTo>
                    <a:pt x="332816" y="64287"/>
                  </a:moveTo>
                  <a:lnTo>
                    <a:pt x="331978" y="63500"/>
                  </a:lnTo>
                  <a:lnTo>
                    <a:pt x="332714" y="64770"/>
                  </a:lnTo>
                  <a:lnTo>
                    <a:pt x="332816" y="64287"/>
                  </a:lnTo>
                  <a:close/>
                </a:path>
                <a:path w="368934" h="490220">
                  <a:moveTo>
                    <a:pt x="334721" y="179070"/>
                  </a:moveTo>
                  <a:lnTo>
                    <a:pt x="333578" y="180251"/>
                  </a:lnTo>
                  <a:lnTo>
                    <a:pt x="333756" y="180340"/>
                  </a:lnTo>
                  <a:lnTo>
                    <a:pt x="334721" y="179070"/>
                  </a:lnTo>
                  <a:close/>
                </a:path>
                <a:path w="368934" h="490220">
                  <a:moveTo>
                    <a:pt x="335000" y="73660"/>
                  </a:moveTo>
                  <a:lnTo>
                    <a:pt x="334886" y="73291"/>
                  </a:lnTo>
                  <a:lnTo>
                    <a:pt x="334073" y="73660"/>
                  </a:lnTo>
                  <a:lnTo>
                    <a:pt x="335000" y="73660"/>
                  </a:lnTo>
                  <a:close/>
                </a:path>
                <a:path w="368934" h="490220">
                  <a:moveTo>
                    <a:pt x="336232" y="52070"/>
                  </a:moveTo>
                  <a:lnTo>
                    <a:pt x="335902" y="49530"/>
                  </a:lnTo>
                  <a:lnTo>
                    <a:pt x="335343" y="49530"/>
                  </a:lnTo>
                  <a:lnTo>
                    <a:pt x="334784" y="52070"/>
                  </a:lnTo>
                  <a:lnTo>
                    <a:pt x="336232" y="52070"/>
                  </a:lnTo>
                  <a:close/>
                </a:path>
                <a:path w="368934" h="490220">
                  <a:moveTo>
                    <a:pt x="336410" y="170573"/>
                  </a:moveTo>
                  <a:lnTo>
                    <a:pt x="335826" y="168973"/>
                  </a:lnTo>
                  <a:lnTo>
                    <a:pt x="335508" y="169583"/>
                  </a:lnTo>
                  <a:lnTo>
                    <a:pt x="336410" y="170573"/>
                  </a:lnTo>
                  <a:close/>
                </a:path>
                <a:path w="368934" h="490220">
                  <a:moveTo>
                    <a:pt x="346392" y="99428"/>
                  </a:moveTo>
                  <a:lnTo>
                    <a:pt x="346227" y="99250"/>
                  </a:lnTo>
                  <a:lnTo>
                    <a:pt x="345948" y="99212"/>
                  </a:lnTo>
                  <a:lnTo>
                    <a:pt x="345719" y="99288"/>
                  </a:lnTo>
                  <a:lnTo>
                    <a:pt x="345516" y="99352"/>
                  </a:lnTo>
                  <a:lnTo>
                    <a:pt x="346367" y="99733"/>
                  </a:lnTo>
                  <a:lnTo>
                    <a:pt x="346392" y="99428"/>
                  </a:lnTo>
                  <a:close/>
                </a:path>
                <a:path w="368934" h="490220">
                  <a:moveTo>
                    <a:pt x="349796" y="82550"/>
                  </a:moveTo>
                  <a:lnTo>
                    <a:pt x="349326" y="82384"/>
                  </a:lnTo>
                  <a:lnTo>
                    <a:pt x="349351" y="83337"/>
                  </a:lnTo>
                  <a:lnTo>
                    <a:pt x="349796" y="82550"/>
                  </a:lnTo>
                  <a:close/>
                </a:path>
                <a:path w="368934" h="490220">
                  <a:moveTo>
                    <a:pt x="350799" y="66979"/>
                  </a:moveTo>
                  <a:lnTo>
                    <a:pt x="350431" y="67310"/>
                  </a:lnTo>
                  <a:lnTo>
                    <a:pt x="350596" y="67310"/>
                  </a:lnTo>
                  <a:lnTo>
                    <a:pt x="350799" y="66979"/>
                  </a:lnTo>
                  <a:close/>
                </a:path>
                <a:path w="368934" h="490220">
                  <a:moveTo>
                    <a:pt x="363715" y="61366"/>
                  </a:moveTo>
                  <a:lnTo>
                    <a:pt x="362864" y="61988"/>
                  </a:lnTo>
                  <a:lnTo>
                    <a:pt x="363207" y="62230"/>
                  </a:lnTo>
                  <a:lnTo>
                    <a:pt x="363715" y="61366"/>
                  </a:lnTo>
                  <a:close/>
                </a:path>
                <a:path w="368934" h="490220">
                  <a:moveTo>
                    <a:pt x="364921" y="51727"/>
                  </a:moveTo>
                  <a:lnTo>
                    <a:pt x="364896" y="51600"/>
                  </a:lnTo>
                  <a:lnTo>
                    <a:pt x="364693" y="51663"/>
                  </a:lnTo>
                  <a:lnTo>
                    <a:pt x="364413" y="51752"/>
                  </a:lnTo>
                  <a:lnTo>
                    <a:pt x="364718" y="51752"/>
                  </a:lnTo>
                  <a:lnTo>
                    <a:pt x="364921" y="51727"/>
                  </a:lnTo>
                  <a:close/>
                </a:path>
                <a:path w="368934" h="490220">
                  <a:moveTo>
                    <a:pt x="367055" y="60960"/>
                  </a:moveTo>
                  <a:lnTo>
                    <a:pt x="364718" y="59690"/>
                  </a:lnTo>
                  <a:lnTo>
                    <a:pt x="363715" y="61366"/>
                  </a:lnTo>
                  <a:lnTo>
                    <a:pt x="364286" y="60960"/>
                  </a:lnTo>
                  <a:lnTo>
                    <a:pt x="366407" y="62230"/>
                  </a:lnTo>
                  <a:lnTo>
                    <a:pt x="367055" y="60960"/>
                  </a:lnTo>
                  <a:close/>
                </a:path>
                <a:path w="368934" h="490220">
                  <a:moveTo>
                    <a:pt x="367703" y="67310"/>
                  </a:moveTo>
                  <a:lnTo>
                    <a:pt x="364274" y="66040"/>
                  </a:lnTo>
                  <a:lnTo>
                    <a:pt x="366356" y="64770"/>
                  </a:lnTo>
                  <a:lnTo>
                    <a:pt x="365290" y="64770"/>
                  </a:lnTo>
                  <a:lnTo>
                    <a:pt x="366458" y="63500"/>
                  </a:lnTo>
                  <a:lnTo>
                    <a:pt x="367220" y="63500"/>
                  </a:lnTo>
                  <a:lnTo>
                    <a:pt x="367563" y="62230"/>
                  </a:lnTo>
                  <a:lnTo>
                    <a:pt x="366407" y="62230"/>
                  </a:lnTo>
                  <a:lnTo>
                    <a:pt x="363207" y="62230"/>
                  </a:lnTo>
                  <a:lnTo>
                    <a:pt x="362521" y="62230"/>
                  </a:lnTo>
                  <a:lnTo>
                    <a:pt x="362864" y="61988"/>
                  </a:lnTo>
                  <a:lnTo>
                    <a:pt x="361403" y="60960"/>
                  </a:lnTo>
                  <a:lnTo>
                    <a:pt x="363258" y="59690"/>
                  </a:lnTo>
                  <a:lnTo>
                    <a:pt x="362940" y="59690"/>
                  </a:lnTo>
                  <a:lnTo>
                    <a:pt x="364096" y="58420"/>
                  </a:lnTo>
                  <a:lnTo>
                    <a:pt x="363855" y="58420"/>
                  </a:lnTo>
                  <a:lnTo>
                    <a:pt x="364045" y="57150"/>
                  </a:lnTo>
                  <a:lnTo>
                    <a:pt x="364223" y="55880"/>
                  </a:lnTo>
                  <a:lnTo>
                    <a:pt x="361581" y="57150"/>
                  </a:lnTo>
                  <a:lnTo>
                    <a:pt x="363931" y="54610"/>
                  </a:lnTo>
                  <a:lnTo>
                    <a:pt x="359956" y="53340"/>
                  </a:lnTo>
                  <a:lnTo>
                    <a:pt x="364413" y="52070"/>
                  </a:lnTo>
                  <a:lnTo>
                    <a:pt x="360426" y="52070"/>
                  </a:lnTo>
                  <a:lnTo>
                    <a:pt x="359968" y="50800"/>
                  </a:lnTo>
                  <a:lnTo>
                    <a:pt x="365760" y="50800"/>
                  </a:lnTo>
                  <a:lnTo>
                    <a:pt x="359321" y="46990"/>
                  </a:lnTo>
                  <a:lnTo>
                    <a:pt x="365125" y="45720"/>
                  </a:lnTo>
                  <a:lnTo>
                    <a:pt x="361429" y="45720"/>
                  </a:lnTo>
                  <a:lnTo>
                    <a:pt x="361302" y="44450"/>
                  </a:lnTo>
                  <a:lnTo>
                    <a:pt x="334010" y="0"/>
                  </a:lnTo>
                  <a:lnTo>
                    <a:pt x="336931" y="44450"/>
                  </a:lnTo>
                  <a:lnTo>
                    <a:pt x="337121" y="44450"/>
                  </a:lnTo>
                  <a:lnTo>
                    <a:pt x="337743" y="45720"/>
                  </a:lnTo>
                  <a:lnTo>
                    <a:pt x="336651" y="45720"/>
                  </a:lnTo>
                  <a:lnTo>
                    <a:pt x="336943" y="44450"/>
                  </a:lnTo>
                  <a:lnTo>
                    <a:pt x="336270" y="45720"/>
                  </a:lnTo>
                  <a:lnTo>
                    <a:pt x="334733" y="45720"/>
                  </a:lnTo>
                  <a:lnTo>
                    <a:pt x="333654" y="46990"/>
                  </a:lnTo>
                  <a:lnTo>
                    <a:pt x="337642" y="48260"/>
                  </a:lnTo>
                  <a:lnTo>
                    <a:pt x="338175" y="49530"/>
                  </a:lnTo>
                  <a:lnTo>
                    <a:pt x="340436" y="52070"/>
                  </a:lnTo>
                  <a:lnTo>
                    <a:pt x="337591" y="52070"/>
                  </a:lnTo>
                  <a:lnTo>
                    <a:pt x="334962" y="53340"/>
                  </a:lnTo>
                  <a:lnTo>
                    <a:pt x="332778" y="53340"/>
                  </a:lnTo>
                  <a:lnTo>
                    <a:pt x="337769" y="54610"/>
                  </a:lnTo>
                  <a:lnTo>
                    <a:pt x="333413" y="54610"/>
                  </a:lnTo>
                  <a:lnTo>
                    <a:pt x="336296" y="55880"/>
                  </a:lnTo>
                  <a:lnTo>
                    <a:pt x="333476" y="57150"/>
                  </a:lnTo>
                  <a:lnTo>
                    <a:pt x="331508" y="55880"/>
                  </a:lnTo>
                  <a:lnTo>
                    <a:pt x="332651" y="58420"/>
                  </a:lnTo>
                  <a:lnTo>
                    <a:pt x="335102" y="58420"/>
                  </a:lnTo>
                  <a:lnTo>
                    <a:pt x="335724" y="60960"/>
                  </a:lnTo>
                  <a:lnTo>
                    <a:pt x="332105" y="59690"/>
                  </a:lnTo>
                  <a:lnTo>
                    <a:pt x="330009" y="59690"/>
                  </a:lnTo>
                  <a:lnTo>
                    <a:pt x="330733" y="60960"/>
                  </a:lnTo>
                  <a:lnTo>
                    <a:pt x="333984" y="63500"/>
                  </a:lnTo>
                  <a:lnTo>
                    <a:pt x="332981" y="63500"/>
                  </a:lnTo>
                  <a:lnTo>
                    <a:pt x="332816" y="64287"/>
                  </a:lnTo>
                  <a:lnTo>
                    <a:pt x="334683" y="66040"/>
                  </a:lnTo>
                  <a:lnTo>
                    <a:pt x="333108" y="67195"/>
                  </a:lnTo>
                  <a:lnTo>
                    <a:pt x="333108" y="69989"/>
                  </a:lnTo>
                  <a:lnTo>
                    <a:pt x="331546" y="69811"/>
                  </a:lnTo>
                  <a:lnTo>
                    <a:pt x="331330" y="68668"/>
                  </a:lnTo>
                  <a:lnTo>
                    <a:pt x="333108" y="69989"/>
                  </a:lnTo>
                  <a:lnTo>
                    <a:pt x="333108" y="67195"/>
                  </a:lnTo>
                  <a:lnTo>
                    <a:pt x="331292" y="68516"/>
                  </a:lnTo>
                  <a:lnTo>
                    <a:pt x="331177" y="67843"/>
                  </a:lnTo>
                  <a:lnTo>
                    <a:pt x="330936" y="70078"/>
                  </a:lnTo>
                  <a:lnTo>
                    <a:pt x="331787" y="69964"/>
                  </a:lnTo>
                  <a:lnTo>
                    <a:pt x="332727" y="69989"/>
                  </a:lnTo>
                  <a:lnTo>
                    <a:pt x="333159" y="70015"/>
                  </a:lnTo>
                  <a:lnTo>
                    <a:pt x="334657" y="71120"/>
                  </a:lnTo>
                  <a:lnTo>
                    <a:pt x="338912" y="71120"/>
                  </a:lnTo>
                  <a:lnTo>
                    <a:pt x="338823" y="72402"/>
                  </a:lnTo>
                  <a:lnTo>
                    <a:pt x="340995" y="73660"/>
                  </a:lnTo>
                  <a:lnTo>
                    <a:pt x="338442" y="73660"/>
                  </a:lnTo>
                  <a:lnTo>
                    <a:pt x="338620" y="72390"/>
                  </a:lnTo>
                  <a:lnTo>
                    <a:pt x="336918" y="72390"/>
                  </a:lnTo>
                  <a:lnTo>
                    <a:pt x="337807" y="73660"/>
                  </a:lnTo>
                  <a:lnTo>
                    <a:pt x="337527" y="73660"/>
                  </a:lnTo>
                  <a:lnTo>
                    <a:pt x="337527" y="76200"/>
                  </a:lnTo>
                  <a:lnTo>
                    <a:pt x="336232" y="77470"/>
                  </a:lnTo>
                  <a:lnTo>
                    <a:pt x="332701" y="76200"/>
                  </a:lnTo>
                  <a:lnTo>
                    <a:pt x="335330" y="73990"/>
                  </a:lnTo>
                  <a:lnTo>
                    <a:pt x="337527" y="76200"/>
                  </a:lnTo>
                  <a:lnTo>
                    <a:pt x="337527" y="73660"/>
                  </a:lnTo>
                  <a:lnTo>
                    <a:pt x="335724" y="73660"/>
                  </a:lnTo>
                  <a:lnTo>
                    <a:pt x="335000" y="73660"/>
                  </a:lnTo>
                  <a:lnTo>
                    <a:pt x="335191" y="73850"/>
                  </a:lnTo>
                  <a:lnTo>
                    <a:pt x="332257" y="74930"/>
                  </a:lnTo>
                  <a:lnTo>
                    <a:pt x="333133" y="73660"/>
                  </a:lnTo>
                  <a:lnTo>
                    <a:pt x="333908" y="72529"/>
                  </a:lnTo>
                  <a:lnTo>
                    <a:pt x="334594" y="72402"/>
                  </a:lnTo>
                  <a:lnTo>
                    <a:pt x="334632" y="72529"/>
                  </a:lnTo>
                  <a:lnTo>
                    <a:pt x="334886" y="73291"/>
                  </a:lnTo>
                  <a:lnTo>
                    <a:pt x="336816" y="72390"/>
                  </a:lnTo>
                  <a:lnTo>
                    <a:pt x="334187" y="71120"/>
                  </a:lnTo>
                  <a:lnTo>
                    <a:pt x="334581" y="72390"/>
                  </a:lnTo>
                  <a:lnTo>
                    <a:pt x="334010" y="72390"/>
                  </a:lnTo>
                  <a:lnTo>
                    <a:pt x="328472" y="72390"/>
                  </a:lnTo>
                  <a:lnTo>
                    <a:pt x="326910" y="74930"/>
                  </a:lnTo>
                  <a:lnTo>
                    <a:pt x="329628" y="74930"/>
                  </a:lnTo>
                  <a:lnTo>
                    <a:pt x="328041" y="77470"/>
                  </a:lnTo>
                  <a:lnTo>
                    <a:pt x="329857" y="78740"/>
                  </a:lnTo>
                  <a:lnTo>
                    <a:pt x="332752" y="78740"/>
                  </a:lnTo>
                  <a:lnTo>
                    <a:pt x="335445" y="83820"/>
                  </a:lnTo>
                  <a:lnTo>
                    <a:pt x="323392" y="80010"/>
                  </a:lnTo>
                  <a:lnTo>
                    <a:pt x="327444" y="83820"/>
                  </a:lnTo>
                  <a:lnTo>
                    <a:pt x="329603" y="85090"/>
                  </a:lnTo>
                  <a:lnTo>
                    <a:pt x="333959" y="86360"/>
                  </a:lnTo>
                  <a:lnTo>
                    <a:pt x="331216" y="87630"/>
                  </a:lnTo>
                  <a:lnTo>
                    <a:pt x="327418" y="86360"/>
                  </a:lnTo>
                  <a:lnTo>
                    <a:pt x="326491" y="88900"/>
                  </a:lnTo>
                  <a:lnTo>
                    <a:pt x="328129" y="88900"/>
                  </a:lnTo>
                  <a:lnTo>
                    <a:pt x="324650" y="90170"/>
                  </a:lnTo>
                  <a:lnTo>
                    <a:pt x="329361" y="91262"/>
                  </a:lnTo>
                  <a:lnTo>
                    <a:pt x="328104" y="90170"/>
                  </a:lnTo>
                  <a:lnTo>
                    <a:pt x="328676" y="88900"/>
                  </a:lnTo>
                  <a:lnTo>
                    <a:pt x="332765" y="88900"/>
                  </a:lnTo>
                  <a:lnTo>
                    <a:pt x="329679" y="91338"/>
                  </a:lnTo>
                  <a:lnTo>
                    <a:pt x="330098" y="91440"/>
                  </a:lnTo>
                  <a:lnTo>
                    <a:pt x="330073" y="91567"/>
                  </a:lnTo>
                  <a:lnTo>
                    <a:pt x="330073" y="104140"/>
                  </a:lnTo>
                  <a:lnTo>
                    <a:pt x="329298" y="105410"/>
                  </a:lnTo>
                  <a:lnTo>
                    <a:pt x="328561" y="105410"/>
                  </a:lnTo>
                  <a:lnTo>
                    <a:pt x="328701" y="104140"/>
                  </a:lnTo>
                  <a:lnTo>
                    <a:pt x="330073" y="104140"/>
                  </a:lnTo>
                  <a:lnTo>
                    <a:pt x="330073" y="91567"/>
                  </a:lnTo>
                  <a:lnTo>
                    <a:pt x="329819" y="92710"/>
                  </a:lnTo>
                  <a:lnTo>
                    <a:pt x="329095" y="92456"/>
                  </a:lnTo>
                  <a:lnTo>
                    <a:pt x="329095" y="101600"/>
                  </a:lnTo>
                  <a:lnTo>
                    <a:pt x="329057" y="100330"/>
                  </a:lnTo>
                  <a:lnTo>
                    <a:pt x="329095" y="101600"/>
                  </a:lnTo>
                  <a:lnTo>
                    <a:pt x="329095" y="92456"/>
                  </a:lnTo>
                  <a:lnTo>
                    <a:pt x="326263" y="91440"/>
                  </a:lnTo>
                  <a:lnTo>
                    <a:pt x="326250" y="95250"/>
                  </a:lnTo>
                  <a:lnTo>
                    <a:pt x="328129" y="97790"/>
                  </a:lnTo>
                  <a:lnTo>
                    <a:pt x="328129" y="101600"/>
                  </a:lnTo>
                  <a:lnTo>
                    <a:pt x="327126" y="101600"/>
                  </a:lnTo>
                  <a:lnTo>
                    <a:pt x="326148" y="100330"/>
                  </a:lnTo>
                  <a:lnTo>
                    <a:pt x="324929" y="100330"/>
                  </a:lnTo>
                  <a:lnTo>
                    <a:pt x="325843" y="105410"/>
                  </a:lnTo>
                  <a:lnTo>
                    <a:pt x="322745" y="109220"/>
                  </a:lnTo>
                  <a:lnTo>
                    <a:pt x="319900" y="111760"/>
                  </a:lnTo>
                  <a:lnTo>
                    <a:pt x="322618" y="114300"/>
                  </a:lnTo>
                  <a:lnTo>
                    <a:pt x="322491" y="114300"/>
                  </a:lnTo>
                  <a:lnTo>
                    <a:pt x="323532" y="115570"/>
                  </a:lnTo>
                  <a:lnTo>
                    <a:pt x="323570" y="116840"/>
                  </a:lnTo>
                  <a:lnTo>
                    <a:pt x="321792" y="116840"/>
                  </a:lnTo>
                  <a:lnTo>
                    <a:pt x="322795" y="118110"/>
                  </a:lnTo>
                  <a:lnTo>
                    <a:pt x="324713" y="124460"/>
                  </a:lnTo>
                  <a:lnTo>
                    <a:pt x="320941" y="125730"/>
                  </a:lnTo>
                  <a:lnTo>
                    <a:pt x="320154" y="125730"/>
                  </a:lnTo>
                  <a:lnTo>
                    <a:pt x="318477" y="127000"/>
                  </a:lnTo>
                  <a:lnTo>
                    <a:pt x="325793" y="129540"/>
                  </a:lnTo>
                  <a:lnTo>
                    <a:pt x="322592" y="130810"/>
                  </a:lnTo>
                  <a:lnTo>
                    <a:pt x="322135" y="129540"/>
                  </a:lnTo>
                  <a:lnTo>
                    <a:pt x="319849" y="134620"/>
                  </a:lnTo>
                  <a:lnTo>
                    <a:pt x="321487" y="139700"/>
                  </a:lnTo>
                  <a:lnTo>
                    <a:pt x="316191" y="142240"/>
                  </a:lnTo>
                  <a:lnTo>
                    <a:pt x="320382" y="143510"/>
                  </a:lnTo>
                  <a:lnTo>
                    <a:pt x="313283" y="146050"/>
                  </a:lnTo>
                  <a:lnTo>
                    <a:pt x="319239" y="147320"/>
                  </a:lnTo>
                  <a:lnTo>
                    <a:pt x="315696" y="149860"/>
                  </a:lnTo>
                  <a:lnTo>
                    <a:pt x="314782" y="148590"/>
                  </a:lnTo>
                  <a:lnTo>
                    <a:pt x="311975" y="152400"/>
                  </a:lnTo>
                  <a:lnTo>
                    <a:pt x="311480" y="152400"/>
                  </a:lnTo>
                  <a:lnTo>
                    <a:pt x="315404" y="153670"/>
                  </a:lnTo>
                  <a:lnTo>
                    <a:pt x="315772" y="154940"/>
                  </a:lnTo>
                  <a:lnTo>
                    <a:pt x="312623" y="154940"/>
                  </a:lnTo>
                  <a:lnTo>
                    <a:pt x="315569" y="157480"/>
                  </a:lnTo>
                  <a:lnTo>
                    <a:pt x="313791" y="157480"/>
                  </a:lnTo>
                  <a:lnTo>
                    <a:pt x="314680" y="158750"/>
                  </a:lnTo>
                  <a:lnTo>
                    <a:pt x="315709" y="160020"/>
                  </a:lnTo>
                  <a:lnTo>
                    <a:pt x="311505" y="162560"/>
                  </a:lnTo>
                  <a:lnTo>
                    <a:pt x="309892" y="161290"/>
                  </a:lnTo>
                  <a:lnTo>
                    <a:pt x="311607" y="166370"/>
                  </a:lnTo>
                  <a:lnTo>
                    <a:pt x="310743" y="166370"/>
                  </a:lnTo>
                  <a:lnTo>
                    <a:pt x="312102" y="167640"/>
                  </a:lnTo>
                  <a:lnTo>
                    <a:pt x="305993" y="163830"/>
                  </a:lnTo>
                  <a:lnTo>
                    <a:pt x="308483" y="166370"/>
                  </a:lnTo>
                  <a:lnTo>
                    <a:pt x="309245" y="166370"/>
                  </a:lnTo>
                  <a:lnTo>
                    <a:pt x="310324" y="167640"/>
                  </a:lnTo>
                  <a:lnTo>
                    <a:pt x="308800" y="167640"/>
                  </a:lnTo>
                  <a:lnTo>
                    <a:pt x="308254" y="170180"/>
                  </a:lnTo>
                  <a:lnTo>
                    <a:pt x="308673" y="172720"/>
                  </a:lnTo>
                  <a:lnTo>
                    <a:pt x="306565" y="171450"/>
                  </a:lnTo>
                  <a:lnTo>
                    <a:pt x="305320" y="173990"/>
                  </a:lnTo>
                  <a:lnTo>
                    <a:pt x="306120" y="177800"/>
                  </a:lnTo>
                  <a:lnTo>
                    <a:pt x="305295" y="181610"/>
                  </a:lnTo>
                  <a:lnTo>
                    <a:pt x="306590" y="180340"/>
                  </a:lnTo>
                  <a:lnTo>
                    <a:pt x="310273" y="181610"/>
                  </a:lnTo>
                  <a:lnTo>
                    <a:pt x="310426" y="182880"/>
                  </a:lnTo>
                  <a:lnTo>
                    <a:pt x="309600" y="182880"/>
                  </a:lnTo>
                  <a:lnTo>
                    <a:pt x="310705" y="184150"/>
                  </a:lnTo>
                  <a:lnTo>
                    <a:pt x="310032" y="185420"/>
                  </a:lnTo>
                  <a:lnTo>
                    <a:pt x="306717" y="184150"/>
                  </a:lnTo>
                  <a:lnTo>
                    <a:pt x="305816" y="182880"/>
                  </a:lnTo>
                  <a:lnTo>
                    <a:pt x="306603" y="184150"/>
                  </a:lnTo>
                  <a:lnTo>
                    <a:pt x="305828" y="184150"/>
                  </a:lnTo>
                  <a:lnTo>
                    <a:pt x="299961" y="185420"/>
                  </a:lnTo>
                  <a:lnTo>
                    <a:pt x="303314" y="186690"/>
                  </a:lnTo>
                  <a:lnTo>
                    <a:pt x="302298" y="186690"/>
                  </a:lnTo>
                  <a:lnTo>
                    <a:pt x="301447" y="190500"/>
                  </a:lnTo>
                  <a:lnTo>
                    <a:pt x="302209" y="191770"/>
                  </a:lnTo>
                  <a:lnTo>
                    <a:pt x="301713" y="195580"/>
                  </a:lnTo>
                  <a:lnTo>
                    <a:pt x="304571" y="195580"/>
                  </a:lnTo>
                  <a:lnTo>
                    <a:pt x="303669" y="196850"/>
                  </a:lnTo>
                  <a:lnTo>
                    <a:pt x="305777" y="198120"/>
                  </a:lnTo>
                  <a:lnTo>
                    <a:pt x="304355" y="200660"/>
                  </a:lnTo>
                  <a:lnTo>
                    <a:pt x="301561" y="201930"/>
                  </a:lnTo>
                  <a:lnTo>
                    <a:pt x="301218" y="204470"/>
                  </a:lnTo>
                  <a:lnTo>
                    <a:pt x="302209" y="207010"/>
                  </a:lnTo>
                  <a:lnTo>
                    <a:pt x="303149" y="206095"/>
                  </a:lnTo>
                  <a:lnTo>
                    <a:pt x="303517" y="205740"/>
                  </a:lnTo>
                  <a:lnTo>
                    <a:pt x="303936" y="206095"/>
                  </a:lnTo>
                  <a:lnTo>
                    <a:pt x="321640" y="206095"/>
                  </a:lnTo>
                  <a:lnTo>
                    <a:pt x="321602" y="205740"/>
                  </a:lnTo>
                  <a:lnTo>
                    <a:pt x="326085" y="207010"/>
                  </a:lnTo>
                  <a:lnTo>
                    <a:pt x="327164" y="205740"/>
                  </a:lnTo>
                  <a:lnTo>
                    <a:pt x="329298" y="203200"/>
                  </a:lnTo>
                  <a:lnTo>
                    <a:pt x="329933" y="203200"/>
                  </a:lnTo>
                  <a:lnTo>
                    <a:pt x="331508" y="199390"/>
                  </a:lnTo>
                  <a:lnTo>
                    <a:pt x="327964" y="195580"/>
                  </a:lnTo>
                  <a:lnTo>
                    <a:pt x="327126" y="190500"/>
                  </a:lnTo>
                  <a:lnTo>
                    <a:pt x="332574" y="189230"/>
                  </a:lnTo>
                  <a:lnTo>
                    <a:pt x="331673" y="185420"/>
                  </a:lnTo>
                  <a:lnTo>
                    <a:pt x="331076" y="182880"/>
                  </a:lnTo>
                  <a:lnTo>
                    <a:pt x="333502" y="180340"/>
                  </a:lnTo>
                  <a:lnTo>
                    <a:pt x="331228" y="179070"/>
                  </a:lnTo>
                  <a:lnTo>
                    <a:pt x="330949" y="177800"/>
                  </a:lnTo>
                  <a:lnTo>
                    <a:pt x="332054" y="176530"/>
                  </a:lnTo>
                  <a:lnTo>
                    <a:pt x="328396" y="173990"/>
                  </a:lnTo>
                  <a:lnTo>
                    <a:pt x="332486" y="175260"/>
                  </a:lnTo>
                  <a:lnTo>
                    <a:pt x="332333" y="176530"/>
                  </a:lnTo>
                  <a:lnTo>
                    <a:pt x="336537" y="176530"/>
                  </a:lnTo>
                  <a:lnTo>
                    <a:pt x="335902" y="173990"/>
                  </a:lnTo>
                  <a:lnTo>
                    <a:pt x="336346" y="172720"/>
                  </a:lnTo>
                  <a:lnTo>
                    <a:pt x="331012" y="171450"/>
                  </a:lnTo>
                  <a:lnTo>
                    <a:pt x="334721" y="168910"/>
                  </a:lnTo>
                  <a:lnTo>
                    <a:pt x="334899" y="165912"/>
                  </a:lnTo>
                  <a:lnTo>
                    <a:pt x="334937" y="162560"/>
                  </a:lnTo>
                  <a:lnTo>
                    <a:pt x="334937" y="161290"/>
                  </a:lnTo>
                  <a:lnTo>
                    <a:pt x="337947" y="160020"/>
                  </a:lnTo>
                  <a:lnTo>
                    <a:pt x="336804" y="158750"/>
                  </a:lnTo>
                  <a:lnTo>
                    <a:pt x="337070" y="157480"/>
                  </a:lnTo>
                  <a:lnTo>
                    <a:pt x="335915" y="156210"/>
                  </a:lnTo>
                  <a:lnTo>
                    <a:pt x="338810" y="157480"/>
                  </a:lnTo>
                  <a:lnTo>
                    <a:pt x="339458" y="156210"/>
                  </a:lnTo>
                  <a:lnTo>
                    <a:pt x="340766" y="153670"/>
                  </a:lnTo>
                  <a:lnTo>
                    <a:pt x="340791" y="149860"/>
                  </a:lnTo>
                  <a:lnTo>
                    <a:pt x="342722" y="151130"/>
                  </a:lnTo>
                  <a:lnTo>
                    <a:pt x="343306" y="148590"/>
                  </a:lnTo>
                  <a:lnTo>
                    <a:pt x="334873" y="147320"/>
                  </a:lnTo>
                  <a:lnTo>
                    <a:pt x="335064" y="144780"/>
                  </a:lnTo>
                  <a:lnTo>
                    <a:pt x="339496" y="146050"/>
                  </a:lnTo>
                  <a:lnTo>
                    <a:pt x="339712" y="144780"/>
                  </a:lnTo>
                  <a:lnTo>
                    <a:pt x="340144" y="142240"/>
                  </a:lnTo>
                  <a:lnTo>
                    <a:pt x="344627" y="139700"/>
                  </a:lnTo>
                  <a:lnTo>
                    <a:pt x="341401" y="135890"/>
                  </a:lnTo>
                  <a:lnTo>
                    <a:pt x="343242" y="137160"/>
                  </a:lnTo>
                  <a:lnTo>
                    <a:pt x="343750" y="135890"/>
                  </a:lnTo>
                  <a:lnTo>
                    <a:pt x="347484" y="132080"/>
                  </a:lnTo>
                  <a:lnTo>
                    <a:pt x="344919" y="131533"/>
                  </a:lnTo>
                  <a:lnTo>
                    <a:pt x="342506" y="128270"/>
                  </a:lnTo>
                  <a:lnTo>
                    <a:pt x="341172" y="125730"/>
                  </a:lnTo>
                  <a:lnTo>
                    <a:pt x="343966" y="127000"/>
                  </a:lnTo>
                  <a:lnTo>
                    <a:pt x="340626" y="124460"/>
                  </a:lnTo>
                  <a:lnTo>
                    <a:pt x="339648" y="124460"/>
                  </a:lnTo>
                  <a:lnTo>
                    <a:pt x="339051" y="121920"/>
                  </a:lnTo>
                  <a:lnTo>
                    <a:pt x="341426" y="121920"/>
                  </a:lnTo>
                  <a:lnTo>
                    <a:pt x="340575" y="123190"/>
                  </a:lnTo>
                  <a:lnTo>
                    <a:pt x="342404" y="121920"/>
                  </a:lnTo>
                  <a:lnTo>
                    <a:pt x="338124" y="120650"/>
                  </a:lnTo>
                  <a:lnTo>
                    <a:pt x="340055" y="119380"/>
                  </a:lnTo>
                  <a:lnTo>
                    <a:pt x="341731" y="120650"/>
                  </a:lnTo>
                  <a:lnTo>
                    <a:pt x="342303" y="119380"/>
                  </a:lnTo>
                  <a:lnTo>
                    <a:pt x="341287" y="119380"/>
                  </a:lnTo>
                  <a:lnTo>
                    <a:pt x="339356" y="116840"/>
                  </a:lnTo>
                  <a:lnTo>
                    <a:pt x="338429" y="115570"/>
                  </a:lnTo>
                  <a:lnTo>
                    <a:pt x="340741" y="114300"/>
                  </a:lnTo>
                  <a:lnTo>
                    <a:pt x="341858" y="114300"/>
                  </a:lnTo>
                  <a:lnTo>
                    <a:pt x="339928" y="113030"/>
                  </a:lnTo>
                  <a:lnTo>
                    <a:pt x="340880" y="111760"/>
                  </a:lnTo>
                  <a:lnTo>
                    <a:pt x="341884" y="111760"/>
                  </a:lnTo>
                  <a:lnTo>
                    <a:pt x="342671" y="113030"/>
                  </a:lnTo>
                  <a:lnTo>
                    <a:pt x="343941" y="111760"/>
                  </a:lnTo>
                  <a:lnTo>
                    <a:pt x="344792" y="110896"/>
                  </a:lnTo>
                  <a:lnTo>
                    <a:pt x="346595" y="111760"/>
                  </a:lnTo>
                  <a:lnTo>
                    <a:pt x="347433" y="109220"/>
                  </a:lnTo>
                  <a:lnTo>
                    <a:pt x="350774" y="111760"/>
                  </a:lnTo>
                  <a:lnTo>
                    <a:pt x="349084" y="109220"/>
                  </a:lnTo>
                  <a:lnTo>
                    <a:pt x="345287" y="106680"/>
                  </a:lnTo>
                  <a:lnTo>
                    <a:pt x="346887" y="105410"/>
                  </a:lnTo>
                  <a:lnTo>
                    <a:pt x="348449" y="105410"/>
                  </a:lnTo>
                  <a:lnTo>
                    <a:pt x="348272" y="104140"/>
                  </a:lnTo>
                  <a:lnTo>
                    <a:pt x="348449" y="104140"/>
                  </a:lnTo>
                  <a:lnTo>
                    <a:pt x="348856" y="102870"/>
                  </a:lnTo>
                  <a:lnTo>
                    <a:pt x="349034" y="102870"/>
                  </a:lnTo>
                  <a:lnTo>
                    <a:pt x="348983" y="101600"/>
                  </a:lnTo>
                  <a:lnTo>
                    <a:pt x="349948" y="101600"/>
                  </a:lnTo>
                  <a:lnTo>
                    <a:pt x="350240" y="102870"/>
                  </a:lnTo>
                  <a:lnTo>
                    <a:pt x="351205" y="102870"/>
                  </a:lnTo>
                  <a:lnTo>
                    <a:pt x="350596" y="101600"/>
                  </a:lnTo>
                  <a:lnTo>
                    <a:pt x="350875" y="100330"/>
                  </a:lnTo>
                  <a:lnTo>
                    <a:pt x="347980" y="99060"/>
                  </a:lnTo>
                  <a:lnTo>
                    <a:pt x="346392" y="99060"/>
                  </a:lnTo>
                  <a:lnTo>
                    <a:pt x="346392" y="99428"/>
                  </a:lnTo>
                  <a:lnTo>
                    <a:pt x="346392" y="100330"/>
                  </a:lnTo>
                  <a:lnTo>
                    <a:pt x="346290" y="101600"/>
                  </a:lnTo>
                  <a:lnTo>
                    <a:pt x="346113" y="102870"/>
                  </a:lnTo>
                  <a:lnTo>
                    <a:pt x="345198" y="101993"/>
                  </a:lnTo>
                  <a:lnTo>
                    <a:pt x="345198" y="106680"/>
                  </a:lnTo>
                  <a:lnTo>
                    <a:pt x="344665" y="109220"/>
                  </a:lnTo>
                  <a:lnTo>
                    <a:pt x="344322" y="110045"/>
                  </a:lnTo>
                  <a:lnTo>
                    <a:pt x="340207" y="107950"/>
                  </a:lnTo>
                  <a:lnTo>
                    <a:pt x="343433" y="106680"/>
                  </a:lnTo>
                  <a:lnTo>
                    <a:pt x="345198" y="106680"/>
                  </a:lnTo>
                  <a:lnTo>
                    <a:pt x="345198" y="101993"/>
                  </a:lnTo>
                  <a:lnTo>
                    <a:pt x="344792" y="101600"/>
                  </a:lnTo>
                  <a:lnTo>
                    <a:pt x="343712" y="100330"/>
                  </a:lnTo>
                  <a:lnTo>
                    <a:pt x="345516" y="100330"/>
                  </a:lnTo>
                  <a:lnTo>
                    <a:pt x="341109" y="97790"/>
                  </a:lnTo>
                  <a:lnTo>
                    <a:pt x="345376" y="97790"/>
                  </a:lnTo>
                  <a:lnTo>
                    <a:pt x="348030" y="95250"/>
                  </a:lnTo>
                  <a:lnTo>
                    <a:pt x="350596" y="95250"/>
                  </a:lnTo>
                  <a:lnTo>
                    <a:pt x="349516" y="92710"/>
                  </a:lnTo>
                  <a:lnTo>
                    <a:pt x="350837" y="88900"/>
                  </a:lnTo>
                  <a:lnTo>
                    <a:pt x="348297" y="87630"/>
                  </a:lnTo>
                  <a:lnTo>
                    <a:pt x="345770" y="86360"/>
                  </a:lnTo>
                  <a:lnTo>
                    <a:pt x="345224" y="85090"/>
                  </a:lnTo>
                  <a:lnTo>
                    <a:pt x="347497" y="86360"/>
                  </a:lnTo>
                  <a:lnTo>
                    <a:pt x="348678" y="86360"/>
                  </a:lnTo>
                  <a:lnTo>
                    <a:pt x="349402" y="87630"/>
                  </a:lnTo>
                  <a:lnTo>
                    <a:pt x="348335" y="85090"/>
                  </a:lnTo>
                  <a:lnTo>
                    <a:pt x="349072" y="83820"/>
                  </a:lnTo>
                  <a:lnTo>
                    <a:pt x="349250" y="83489"/>
                  </a:lnTo>
                  <a:lnTo>
                    <a:pt x="349326" y="82384"/>
                  </a:lnTo>
                  <a:lnTo>
                    <a:pt x="349275" y="80010"/>
                  </a:lnTo>
                  <a:lnTo>
                    <a:pt x="350354" y="81280"/>
                  </a:lnTo>
                  <a:lnTo>
                    <a:pt x="351002" y="80010"/>
                  </a:lnTo>
                  <a:lnTo>
                    <a:pt x="352272" y="77470"/>
                  </a:lnTo>
                  <a:lnTo>
                    <a:pt x="350850" y="74841"/>
                  </a:lnTo>
                  <a:lnTo>
                    <a:pt x="351180" y="74930"/>
                  </a:lnTo>
                  <a:lnTo>
                    <a:pt x="351955" y="73850"/>
                  </a:lnTo>
                  <a:lnTo>
                    <a:pt x="352031" y="73660"/>
                  </a:lnTo>
                  <a:lnTo>
                    <a:pt x="352729" y="72390"/>
                  </a:lnTo>
                  <a:lnTo>
                    <a:pt x="354304" y="71120"/>
                  </a:lnTo>
                  <a:lnTo>
                    <a:pt x="355079" y="71983"/>
                  </a:lnTo>
                  <a:lnTo>
                    <a:pt x="353860" y="72288"/>
                  </a:lnTo>
                  <a:lnTo>
                    <a:pt x="355206" y="72123"/>
                  </a:lnTo>
                  <a:lnTo>
                    <a:pt x="355460" y="72390"/>
                  </a:lnTo>
                  <a:lnTo>
                    <a:pt x="360197" y="71120"/>
                  </a:lnTo>
                  <a:lnTo>
                    <a:pt x="365252" y="71120"/>
                  </a:lnTo>
                  <a:lnTo>
                    <a:pt x="366064" y="69850"/>
                  </a:lnTo>
                  <a:lnTo>
                    <a:pt x="350786" y="69850"/>
                  </a:lnTo>
                  <a:lnTo>
                    <a:pt x="348881" y="69850"/>
                  </a:lnTo>
                  <a:lnTo>
                    <a:pt x="348881" y="82232"/>
                  </a:lnTo>
                  <a:lnTo>
                    <a:pt x="346100" y="81280"/>
                  </a:lnTo>
                  <a:lnTo>
                    <a:pt x="348208" y="80010"/>
                  </a:lnTo>
                  <a:lnTo>
                    <a:pt x="348881" y="82232"/>
                  </a:lnTo>
                  <a:lnTo>
                    <a:pt x="348881" y="69850"/>
                  </a:lnTo>
                  <a:lnTo>
                    <a:pt x="348475" y="69850"/>
                  </a:lnTo>
                  <a:lnTo>
                    <a:pt x="348805" y="69418"/>
                  </a:lnTo>
                  <a:lnTo>
                    <a:pt x="349453" y="68580"/>
                  </a:lnTo>
                  <a:lnTo>
                    <a:pt x="350431" y="67310"/>
                  </a:lnTo>
                  <a:lnTo>
                    <a:pt x="349935" y="67310"/>
                  </a:lnTo>
                  <a:lnTo>
                    <a:pt x="350227" y="66573"/>
                  </a:lnTo>
                  <a:lnTo>
                    <a:pt x="350723" y="66929"/>
                  </a:lnTo>
                  <a:lnTo>
                    <a:pt x="351409" y="66040"/>
                  </a:lnTo>
                  <a:lnTo>
                    <a:pt x="350799" y="66979"/>
                  </a:lnTo>
                  <a:lnTo>
                    <a:pt x="351256" y="67310"/>
                  </a:lnTo>
                  <a:lnTo>
                    <a:pt x="350862" y="69418"/>
                  </a:lnTo>
                  <a:lnTo>
                    <a:pt x="366344" y="69418"/>
                  </a:lnTo>
                  <a:lnTo>
                    <a:pt x="367703" y="67310"/>
                  </a:lnTo>
                  <a:close/>
                </a:path>
                <a:path w="368934" h="490220">
                  <a:moveTo>
                    <a:pt x="368846" y="64770"/>
                  </a:moveTo>
                  <a:lnTo>
                    <a:pt x="366356" y="64770"/>
                  </a:lnTo>
                  <a:lnTo>
                    <a:pt x="366991" y="66040"/>
                  </a:lnTo>
                  <a:lnTo>
                    <a:pt x="368846" y="6477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5164994" y="3730529"/>
              <a:ext cx="352425" cy="341630"/>
            </a:xfrm>
            <a:custGeom>
              <a:avLst/>
              <a:gdLst/>
              <a:ahLst/>
              <a:cxnLst/>
              <a:rect l="l" t="t" r="r" b="b"/>
              <a:pathLst>
                <a:path w="352425" h="341629">
                  <a:moveTo>
                    <a:pt x="520" y="333235"/>
                  </a:moveTo>
                  <a:lnTo>
                    <a:pt x="304" y="333375"/>
                  </a:lnTo>
                  <a:lnTo>
                    <a:pt x="0" y="333476"/>
                  </a:lnTo>
                  <a:lnTo>
                    <a:pt x="292" y="334289"/>
                  </a:lnTo>
                  <a:lnTo>
                    <a:pt x="520" y="333235"/>
                  </a:lnTo>
                  <a:close/>
                </a:path>
                <a:path w="352425" h="341629">
                  <a:moveTo>
                    <a:pt x="762" y="332257"/>
                  </a:moveTo>
                  <a:lnTo>
                    <a:pt x="419" y="332333"/>
                  </a:lnTo>
                  <a:lnTo>
                    <a:pt x="533" y="332486"/>
                  </a:lnTo>
                  <a:lnTo>
                    <a:pt x="596" y="332638"/>
                  </a:lnTo>
                  <a:lnTo>
                    <a:pt x="762" y="332257"/>
                  </a:lnTo>
                  <a:close/>
                </a:path>
                <a:path w="352425" h="341629">
                  <a:moveTo>
                    <a:pt x="774" y="333057"/>
                  </a:moveTo>
                  <a:lnTo>
                    <a:pt x="647" y="332752"/>
                  </a:lnTo>
                  <a:lnTo>
                    <a:pt x="520" y="333235"/>
                  </a:lnTo>
                  <a:lnTo>
                    <a:pt x="673" y="333146"/>
                  </a:lnTo>
                  <a:close/>
                </a:path>
                <a:path w="352425" h="341629">
                  <a:moveTo>
                    <a:pt x="2755" y="334251"/>
                  </a:moveTo>
                  <a:lnTo>
                    <a:pt x="2362" y="334010"/>
                  </a:lnTo>
                  <a:lnTo>
                    <a:pt x="2400" y="334568"/>
                  </a:lnTo>
                  <a:lnTo>
                    <a:pt x="2755" y="334251"/>
                  </a:lnTo>
                  <a:close/>
                </a:path>
                <a:path w="352425" h="341629">
                  <a:moveTo>
                    <a:pt x="3378" y="338455"/>
                  </a:moveTo>
                  <a:lnTo>
                    <a:pt x="2616" y="336791"/>
                  </a:lnTo>
                  <a:lnTo>
                    <a:pt x="2552" y="336550"/>
                  </a:lnTo>
                  <a:lnTo>
                    <a:pt x="2400" y="334568"/>
                  </a:lnTo>
                  <a:lnTo>
                    <a:pt x="1587" y="335280"/>
                  </a:lnTo>
                  <a:lnTo>
                    <a:pt x="2730" y="337820"/>
                  </a:lnTo>
                  <a:lnTo>
                    <a:pt x="3378" y="338455"/>
                  </a:lnTo>
                  <a:close/>
                </a:path>
                <a:path w="352425" h="341629">
                  <a:moveTo>
                    <a:pt x="4038" y="339090"/>
                  </a:moveTo>
                  <a:lnTo>
                    <a:pt x="3378" y="338455"/>
                  </a:lnTo>
                  <a:lnTo>
                    <a:pt x="3670" y="339090"/>
                  </a:lnTo>
                  <a:lnTo>
                    <a:pt x="4038" y="339090"/>
                  </a:lnTo>
                  <a:close/>
                </a:path>
                <a:path w="352425" h="341629">
                  <a:moveTo>
                    <a:pt x="4038" y="334010"/>
                  </a:moveTo>
                  <a:lnTo>
                    <a:pt x="3771" y="332740"/>
                  </a:lnTo>
                  <a:lnTo>
                    <a:pt x="3022" y="334010"/>
                  </a:lnTo>
                  <a:lnTo>
                    <a:pt x="2755" y="334251"/>
                  </a:lnTo>
                  <a:lnTo>
                    <a:pt x="3759" y="334835"/>
                  </a:lnTo>
                  <a:lnTo>
                    <a:pt x="4038" y="334010"/>
                  </a:lnTo>
                  <a:close/>
                </a:path>
                <a:path w="352425" h="341629">
                  <a:moveTo>
                    <a:pt x="5003" y="336219"/>
                  </a:moveTo>
                  <a:lnTo>
                    <a:pt x="4533" y="335280"/>
                  </a:lnTo>
                  <a:lnTo>
                    <a:pt x="3759" y="334835"/>
                  </a:lnTo>
                  <a:lnTo>
                    <a:pt x="3606" y="335280"/>
                  </a:lnTo>
                  <a:lnTo>
                    <a:pt x="4851" y="336550"/>
                  </a:lnTo>
                  <a:lnTo>
                    <a:pt x="5003" y="336219"/>
                  </a:lnTo>
                  <a:close/>
                </a:path>
                <a:path w="352425" h="341629">
                  <a:moveTo>
                    <a:pt x="6819" y="330606"/>
                  </a:moveTo>
                  <a:lnTo>
                    <a:pt x="6477" y="329946"/>
                  </a:lnTo>
                  <a:lnTo>
                    <a:pt x="6375" y="329577"/>
                  </a:lnTo>
                  <a:lnTo>
                    <a:pt x="6438" y="329336"/>
                  </a:lnTo>
                  <a:lnTo>
                    <a:pt x="6172" y="329704"/>
                  </a:lnTo>
                  <a:lnTo>
                    <a:pt x="6604" y="330441"/>
                  </a:lnTo>
                  <a:lnTo>
                    <a:pt x="6819" y="330606"/>
                  </a:lnTo>
                  <a:close/>
                </a:path>
                <a:path w="352425" h="341629">
                  <a:moveTo>
                    <a:pt x="8255" y="326288"/>
                  </a:moveTo>
                  <a:lnTo>
                    <a:pt x="7924" y="326047"/>
                  </a:lnTo>
                  <a:lnTo>
                    <a:pt x="8128" y="326644"/>
                  </a:lnTo>
                  <a:lnTo>
                    <a:pt x="8255" y="326288"/>
                  </a:lnTo>
                  <a:close/>
                </a:path>
                <a:path w="352425" h="341629">
                  <a:moveTo>
                    <a:pt x="8432" y="327596"/>
                  </a:moveTo>
                  <a:lnTo>
                    <a:pt x="8128" y="326644"/>
                  </a:lnTo>
                  <a:lnTo>
                    <a:pt x="8115" y="326974"/>
                  </a:lnTo>
                  <a:lnTo>
                    <a:pt x="8432" y="327596"/>
                  </a:lnTo>
                  <a:close/>
                </a:path>
                <a:path w="352425" h="341629">
                  <a:moveTo>
                    <a:pt x="8775" y="341630"/>
                  </a:moveTo>
                  <a:lnTo>
                    <a:pt x="7277" y="335280"/>
                  </a:lnTo>
                  <a:lnTo>
                    <a:pt x="6845" y="334010"/>
                  </a:lnTo>
                  <a:lnTo>
                    <a:pt x="6108" y="332740"/>
                  </a:lnTo>
                  <a:lnTo>
                    <a:pt x="5892" y="331470"/>
                  </a:lnTo>
                  <a:lnTo>
                    <a:pt x="5384" y="332740"/>
                  </a:lnTo>
                  <a:lnTo>
                    <a:pt x="5410" y="335280"/>
                  </a:lnTo>
                  <a:lnTo>
                    <a:pt x="5003" y="336219"/>
                  </a:lnTo>
                  <a:lnTo>
                    <a:pt x="5092" y="336791"/>
                  </a:lnTo>
                  <a:lnTo>
                    <a:pt x="4762" y="337820"/>
                  </a:lnTo>
                  <a:lnTo>
                    <a:pt x="8775" y="341630"/>
                  </a:lnTo>
                  <a:close/>
                </a:path>
                <a:path w="352425" h="341629">
                  <a:moveTo>
                    <a:pt x="8940" y="328549"/>
                  </a:moveTo>
                  <a:lnTo>
                    <a:pt x="8432" y="327596"/>
                  </a:lnTo>
                  <a:lnTo>
                    <a:pt x="8521" y="327825"/>
                  </a:lnTo>
                  <a:lnTo>
                    <a:pt x="8674" y="328129"/>
                  </a:lnTo>
                  <a:lnTo>
                    <a:pt x="8940" y="328549"/>
                  </a:lnTo>
                  <a:close/>
                </a:path>
                <a:path w="352425" h="341629">
                  <a:moveTo>
                    <a:pt x="9220" y="335280"/>
                  </a:moveTo>
                  <a:lnTo>
                    <a:pt x="8458" y="334391"/>
                  </a:lnTo>
                  <a:lnTo>
                    <a:pt x="7277" y="335280"/>
                  </a:lnTo>
                  <a:lnTo>
                    <a:pt x="9220" y="335280"/>
                  </a:lnTo>
                  <a:close/>
                </a:path>
                <a:path w="352425" h="341629">
                  <a:moveTo>
                    <a:pt x="11506" y="328663"/>
                  </a:moveTo>
                  <a:lnTo>
                    <a:pt x="11074" y="326974"/>
                  </a:lnTo>
                  <a:lnTo>
                    <a:pt x="11036" y="326821"/>
                  </a:lnTo>
                  <a:lnTo>
                    <a:pt x="10363" y="326974"/>
                  </a:lnTo>
                  <a:lnTo>
                    <a:pt x="8432" y="325793"/>
                  </a:lnTo>
                  <a:lnTo>
                    <a:pt x="8255" y="326288"/>
                  </a:lnTo>
                  <a:lnTo>
                    <a:pt x="11506" y="328663"/>
                  </a:lnTo>
                  <a:close/>
                </a:path>
                <a:path w="352425" h="341629">
                  <a:moveTo>
                    <a:pt x="12763" y="336689"/>
                  </a:moveTo>
                  <a:lnTo>
                    <a:pt x="12534" y="336550"/>
                  </a:lnTo>
                  <a:lnTo>
                    <a:pt x="12725" y="336791"/>
                  </a:lnTo>
                  <a:close/>
                </a:path>
                <a:path w="352425" h="341629">
                  <a:moveTo>
                    <a:pt x="14681" y="339090"/>
                  </a:moveTo>
                  <a:lnTo>
                    <a:pt x="12725" y="336791"/>
                  </a:lnTo>
                  <a:lnTo>
                    <a:pt x="12407" y="337820"/>
                  </a:lnTo>
                  <a:lnTo>
                    <a:pt x="14681" y="339090"/>
                  </a:lnTo>
                  <a:close/>
                </a:path>
                <a:path w="352425" h="341629">
                  <a:moveTo>
                    <a:pt x="20396" y="320040"/>
                  </a:moveTo>
                  <a:lnTo>
                    <a:pt x="19786" y="318770"/>
                  </a:lnTo>
                  <a:lnTo>
                    <a:pt x="19075" y="320040"/>
                  </a:lnTo>
                  <a:lnTo>
                    <a:pt x="20396" y="320040"/>
                  </a:lnTo>
                  <a:close/>
                </a:path>
                <a:path w="352425" h="341629">
                  <a:moveTo>
                    <a:pt x="21272" y="320497"/>
                  </a:moveTo>
                  <a:lnTo>
                    <a:pt x="21043" y="320040"/>
                  </a:lnTo>
                  <a:lnTo>
                    <a:pt x="20396" y="320040"/>
                  </a:lnTo>
                  <a:lnTo>
                    <a:pt x="21005" y="321310"/>
                  </a:lnTo>
                  <a:lnTo>
                    <a:pt x="21272" y="320497"/>
                  </a:lnTo>
                  <a:close/>
                </a:path>
                <a:path w="352425" h="341629">
                  <a:moveTo>
                    <a:pt x="27533" y="328536"/>
                  </a:moveTo>
                  <a:lnTo>
                    <a:pt x="27012" y="327914"/>
                  </a:lnTo>
                  <a:lnTo>
                    <a:pt x="26619" y="330200"/>
                  </a:lnTo>
                  <a:lnTo>
                    <a:pt x="27533" y="328536"/>
                  </a:lnTo>
                  <a:close/>
                </a:path>
                <a:path w="352425" h="341629">
                  <a:moveTo>
                    <a:pt x="27698" y="333857"/>
                  </a:moveTo>
                  <a:lnTo>
                    <a:pt x="25908" y="332498"/>
                  </a:lnTo>
                  <a:lnTo>
                    <a:pt x="25082" y="332879"/>
                  </a:lnTo>
                  <a:lnTo>
                    <a:pt x="27520" y="334060"/>
                  </a:lnTo>
                  <a:lnTo>
                    <a:pt x="27698" y="333857"/>
                  </a:lnTo>
                  <a:close/>
                </a:path>
                <a:path w="352425" h="341629">
                  <a:moveTo>
                    <a:pt x="27825" y="331597"/>
                  </a:moveTo>
                  <a:lnTo>
                    <a:pt x="25450" y="332155"/>
                  </a:lnTo>
                  <a:lnTo>
                    <a:pt x="25908" y="332498"/>
                  </a:lnTo>
                  <a:lnTo>
                    <a:pt x="27825" y="331597"/>
                  </a:lnTo>
                  <a:close/>
                </a:path>
                <a:path w="352425" h="341629">
                  <a:moveTo>
                    <a:pt x="31292" y="335889"/>
                  </a:moveTo>
                  <a:lnTo>
                    <a:pt x="27520" y="334060"/>
                  </a:lnTo>
                  <a:lnTo>
                    <a:pt x="26987" y="334657"/>
                  </a:lnTo>
                  <a:lnTo>
                    <a:pt x="31292" y="335889"/>
                  </a:lnTo>
                  <a:close/>
                </a:path>
                <a:path w="352425" h="341629">
                  <a:moveTo>
                    <a:pt x="32118" y="314718"/>
                  </a:moveTo>
                  <a:lnTo>
                    <a:pt x="30505" y="314540"/>
                  </a:lnTo>
                  <a:lnTo>
                    <a:pt x="31280" y="314744"/>
                  </a:lnTo>
                  <a:lnTo>
                    <a:pt x="31762" y="314756"/>
                  </a:lnTo>
                  <a:lnTo>
                    <a:pt x="32118" y="314718"/>
                  </a:lnTo>
                  <a:close/>
                </a:path>
                <a:path w="352425" h="341629">
                  <a:moveTo>
                    <a:pt x="35915" y="329222"/>
                  </a:moveTo>
                  <a:lnTo>
                    <a:pt x="34594" y="328930"/>
                  </a:lnTo>
                  <a:lnTo>
                    <a:pt x="33883" y="330060"/>
                  </a:lnTo>
                  <a:lnTo>
                    <a:pt x="35534" y="330276"/>
                  </a:lnTo>
                  <a:lnTo>
                    <a:pt x="35839" y="330860"/>
                  </a:lnTo>
                  <a:lnTo>
                    <a:pt x="35902" y="329552"/>
                  </a:lnTo>
                  <a:lnTo>
                    <a:pt x="35915" y="329222"/>
                  </a:lnTo>
                  <a:close/>
                </a:path>
                <a:path w="352425" h="341629">
                  <a:moveTo>
                    <a:pt x="36372" y="316344"/>
                  </a:moveTo>
                  <a:lnTo>
                    <a:pt x="36220" y="316230"/>
                  </a:lnTo>
                  <a:lnTo>
                    <a:pt x="36372" y="316344"/>
                  </a:lnTo>
                  <a:close/>
                </a:path>
                <a:path w="352425" h="341629">
                  <a:moveTo>
                    <a:pt x="38188" y="316230"/>
                  </a:moveTo>
                  <a:lnTo>
                    <a:pt x="36931" y="314960"/>
                  </a:lnTo>
                  <a:lnTo>
                    <a:pt x="35877" y="314960"/>
                  </a:lnTo>
                  <a:lnTo>
                    <a:pt x="36334" y="316230"/>
                  </a:lnTo>
                  <a:lnTo>
                    <a:pt x="38188" y="316230"/>
                  </a:lnTo>
                  <a:close/>
                </a:path>
                <a:path w="352425" h="341629">
                  <a:moveTo>
                    <a:pt x="39687" y="310286"/>
                  </a:moveTo>
                  <a:lnTo>
                    <a:pt x="39509" y="310083"/>
                  </a:lnTo>
                  <a:lnTo>
                    <a:pt x="39293" y="309918"/>
                  </a:lnTo>
                  <a:lnTo>
                    <a:pt x="39039" y="309829"/>
                  </a:lnTo>
                  <a:lnTo>
                    <a:pt x="39154" y="309968"/>
                  </a:lnTo>
                  <a:lnTo>
                    <a:pt x="39420" y="310134"/>
                  </a:lnTo>
                  <a:lnTo>
                    <a:pt x="39687" y="310286"/>
                  </a:lnTo>
                  <a:close/>
                </a:path>
                <a:path w="352425" h="341629">
                  <a:moveTo>
                    <a:pt x="51511" y="312420"/>
                  </a:moveTo>
                  <a:lnTo>
                    <a:pt x="51485" y="312178"/>
                  </a:lnTo>
                  <a:lnTo>
                    <a:pt x="51447" y="312420"/>
                  </a:lnTo>
                  <a:close/>
                </a:path>
                <a:path w="352425" h="341629">
                  <a:moveTo>
                    <a:pt x="51612" y="311150"/>
                  </a:moveTo>
                  <a:lnTo>
                    <a:pt x="51346" y="311150"/>
                  </a:lnTo>
                  <a:lnTo>
                    <a:pt x="51485" y="312178"/>
                  </a:lnTo>
                  <a:lnTo>
                    <a:pt x="51612" y="311150"/>
                  </a:lnTo>
                  <a:close/>
                </a:path>
                <a:path w="352425" h="341629">
                  <a:moveTo>
                    <a:pt x="54140" y="313690"/>
                  </a:moveTo>
                  <a:lnTo>
                    <a:pt x="52070" y="311315"/>
                  </a:lnTo>
                  <a:lnTo>
                    <a:pt x="52679" y="313690"/>
                  </a:lnTo>
                  <a:lnTo>
                    <a:pt x="54140" y="313690"/>
                  </a:lnTo>
                  <a:close/>
                </a:path>
                <a:path w="352425" h="341629">
                  <a:moveTo>
                    <a:pt x="57912" y="314960"/>
                  </a:moveTo>
                  <a:lnTo>
                    <a:pt x="56743" y="313740"/>
                  </a:lnTo>
                  <a:lnTo>
                    <a:pt x="57150" y="314960"/>
                  </a:lnTo>
                  <a:lnTo>
                    <a:pt x="57912" y="314960"/>
                  </a:lnTo>
                  <a:close/>
                </a:path>
                <a:path w="352425" h="341629">
                  <a:moveTo>
                    <a:pt x="62217" y="306679"/>
                  </a:moveTo>
                  <a:lnTo>
                    <a:pt x="61976" y="306565"/>
                  </a:lnTo>
                  <a:lnTo>
                    <a:pt x="62115" y="306679"/>
                  </a:lnTo>
                  <a:close/>
                </a:path>
                <a:path w="352425" h="341629">
                  <a:moveTo>
                    <a:pt x="71780" y="283273"/>
                  </a:moveTo>
                  <a:lnTo>
                    <a:pt x="71602" y="283210"/>
                  </a:lnTo>
                  <a:lnTo>
                    <a:pt x="71716" y="283349"/>
                  </a:lnTo>
                  <a:close/>
                </a:path>
                <a:path w="352425" h="341629">
                  <a:moveTo>
                    <a:pt x="75590" y="284480"/>
                  </a:moveTo>
                  <a:lnTo>
                    <a:pt x="72961" y="281940"/>
                  </a:lnTo>
                  <a:lnTo>
                    <a:pt x="71780" y="283273"/>
                  </a:lnTo>
                  <a:lnTo>
                    <a:pt x="75590" y="284480"/>
                  </a:lnTo>
                  <a:close/>
                </a:path>
                <a:path w="352425" h="341629">
                  <a:moveTo>
                    <a:pt x="75869" y="282130"/>
                  </a:moveTo>
                  <a:lnTo>
                    <a:pt x="74142" y="281368"/>
                  </a:lnTo>
                  <a:lnTo>
                    <a:pt x="75272" y="283591"/>
                  </a:lnTo>
                  <a:lnTo>
                    <a:pt x="75869" y="282130"/>
                  </a:lnTo>
                  <a:close/>
                </a:path>
                <a:path w="352425" h="341629">
                  <a:moveTo>
                    <a:pt x="77368" y="300456"/>
                  </a:moveTo>
                  <a:lnTo>
                    <a:pt x="76441" y="299110"/>
                  </a:lnTo>
                  <a:lnTo>
                    <a:pt x="77343" y="300494"/>
                  </a:lnTo>
                  <a:close/>
                </a:path>
                <a:path w="352425" h="341629">
                  <a:moveTo>
                    <a:pt x="78473" y="300456"/>
                  </a:moveTo>
                  <a:lnTo>
                    <a:pt x="77393" y="300494"/>
                  </a:lnTo>
                  <a:lnTo>
                    <a:pt x="77952" y="301320"/>
                  </a:lnTo>
                  <a:lnTo>
                    <a:pt x="78473" y="300456"/>
                  </a:lnTo>
                  <a:close/>
                </a:path>
                <a:path w="352425" h="341629">
                  <a:moveTo>
                    <a:pt x="88455" y="275818"/>
                  </a:moveTo>
                  <a:lnTo>
                    <a:pt x="88328" y="274574"/>
                  </a:lnTo>
                  <a:lnTo>
                    <a:pt x="88404" y="274104"/>
                  </a:lnTo>
                  <a:lnTo>
                    <a:pt x="87807" y="274269"/>
                  </a:lnTo>
                  <a:lnTo>
                    <a:pt x="87439" y="274485"/>
                  </a:lnTo>
                  <a:lnTo>
                    <a:pt x="88455" y="275818"/>
                  </a:lnTo>
                  <a:close/>
                </a:path>
                <a:path w="352425" h="341629">
                  <a:moveTo>
                    <a:pt x="89611" y="273227"/>
                  </a:moveTo>
                  <a:lnTo>
                    <a:pt x="88798" y="273113"/>
                  </a:lnTo>
                  <a:lnTo>
                    <a:pt x="88506" y="273507"/>
                  </a:lnTo>
                  <a:lnTo>
                    <a:pt x="88404" y="274104"/>
                  </a:lnTo>
                  <a:lnTo>
                    <a:pt x="88900" y="273964"/>
                  </a:lnTo>
                  <a:lnTo>
                    <a:pt x="89496" y="273875"/>
                  </a:lnTo>
                  <a:lnTo>
                    <a:pt x="89611" y="273227"/>
                  </a:lnTo>
                  <a:close/>
                </a:path>
                <a:path w="352425" h="341629">
                  <a:moveTo>
                    <a:pt x="91389" y="291033"/>
                  </a:moveTo>
                  <a:lnTo>
                    <a:pt x="90093" y="290283"/>
                  </a:lnTo>
                  <a:lnTo>
                    <a:pt x="90589" y="292100"/>
                  </a:lnTo>
                  <a:lnTo>
                    <a:pt x="91389" y="291033"/>
                  </a:lnTo>
                  <a:close/>
                </a:path>
                <a:path w="352425" h="341629">
                  <a:moveTo>
                    <a:pt x="92621" y="292569"/>
                  </a:moveTo>
                  <a:lnTo>
                    <a:pt x="92036" y="293751"/>
                  </a:lnTo>
                  <a:lnTo>
                    <a:pt x="91935" y="294309"/>
                  </a:lnTo>
                  <a:lnTo>
                    <a:pt x="92621" y="292569"/>
                  </a:lnTo>
                  <a:close/>
                </a:path>
                <a:path w="352425" h="341629">
                  <a:moveTo>
                    <a:pt x="93218" y="292100"/>
                  </a:moveTo>
                  <a:lnTo>
                    <a:pt x="92494" y="289560"/>
                  </a:lnTo>
                  <a:lnTo>
                    <a:pt x="91389" y="291033"/>
                  </a:lnTo>
                  <a:lnTo>
                    <a:pt x="93218" y="292100"/>
                  </a:lnTo>
                  <a:close/>
                </a:path>
                <a:path w="352425" h="341629">
                  <a:moveTo>
                    <a:pt x="99453" y="285750"/>
                  </a:moveTo>
                  <a:lnTo>
                    <a:pt x="98856" y="284480"/>
                  </a:lnTo>
                  <a:lnTo>
                    <a:pt x="98717" y="284480"/>
                  </a:lnTo>
                  <a:lnTo>
                    <a:pt x="98463" y="283210"/>
                  </a:lnTo>
                  <a:lnTo>
                    <a:pt x="98323" y="284480"/>
                  </a:lnTo>
                  <a:lnTo>
                    <a:pt x="98082" y="285750"/>
                  </a:lnTo>
                  <a:lnTo>
                    <a:pt x="99453" y="285750"/>
                  </a:lnTo>
                  <a:close/>
                </a:path>
                <a:path w="352425" h="341629">
                  <a:moveTo>
                    <a:pt x="100761" y="260350"/>
                  </a:moveTo>
                  <a:lnTo>
                    <a:pt x="100342" y="260350"/>
                  </a:lnTo>
                  <a:lnTo>
                    <a:pt x="100507" y="260654"/>
                  </a:lnTo>
                  <a:lnTo>
                    <a:pt x="100761" y="260350"/>
                  </a:lnTo>
                  <a:close/>
                </a:path>
                <a:path w="352425" h="341629">
                  <a:moveTo>
                    <a:pt x="109143" y="249466"/>
                  </a:moveTo>
                  <a:lnTo>
                    <a:pt x="108978" y="249910"/>
                  </a:lnTo>
                  <a:lnTo>
                    <a:pt x="108927" y="250558"/>
                  </a:lnTo>
                  <a:lnTo>
                    <a:pt x="109029" y="250405"/>
                  </a:lnTo>
                  <a:lnTo>
                    <a:pt x="109143" y="249466"/>
                  </a:lnTo>
                  <a:close/>
                </a:path>
                <a:path w="352425" h="341629">
                  <a:moveTo>
                    <a:pt x="117944" y="275488"/>
                  </a:moveTo>
                  <a:close/>
                </a:path>
                <a:path w="352425" h="341629">
                  <a:moveTo>
                    <a:pt x="119126" y="274408"/>
                  </a:moveTo>
                  <a:lnTo>
                    <a:pt x="118325" y="274320"/>
                  </a:lnTo>
                  <a:lnTo>
                    <a:pt x="117944" y="275488"/>
                  </a:lnTo>
                  <a:lnTo>
                    <a:pt x="119126" y="274408"/>
                  </a:lnTo>
                  <a:close/>
                </a:path>
                <a:path w="352425" h="341629">
                  <a:moveTo>
                    <a:pt x="119786" y="240334"/>
                  </a:moveTo>
                  <a:lnTo>
                    <a:pt x="118376" y="240030"/>
                  </a:lnTo>
                  <a:lnTo>
                    <a:pt x="119443" y="241414"/>
                  </a:lnTo>
                  <a:lnTo>
                    <a:pt x="119468" y="241160"/>
                  </a:lnTo>
                  <a:lnTo>
                    <a:pt x="119786" y="240334"/>
                  </a:lnTo>
                  <a:close/>
                </a:path>
                <a:path w="352425" h="341629">
                  <a:moveTo>
                    <a:pt x="122034" y="264160"/>
                  </a:moveTo>
                  <a:lnTo>
                    <a:pt x="121031" y="262890"/>
                  </a:lnTo>
                  <a:lnTo>
                    <a:pt x="121577" y="264160"/>
                  </a:lnTo>
                  <a:lnTo>
                    <a:pt x="122034" y="264160"/>
                  </a:lnTo>
                  <a:close/>
                </a:path>
                <a:path w="352425" h="341629">
                  <a:moveTo>
                    <a:pt x="122237" y="272694"/>
                  </a:moveTo>
                  <a:lnTo>
                    <a:pt x="121437" y="272122"/>
                  </a:lnTo>
                  <a:lnTo>
                    <a:pt x="121996" y="273050"/>
                  </a:lnTo>
                  <a:lnTo>
                    <a:pt x="122237" y="272694"/>
                  </a:lnTo>
                  <a:close/>
                </a:path>
                <a:path w="352425" h="341629">
                  <a:moveTo>
                    <a:pt x="122834" y="271780"/>
                  </a:moveTo>
                  <a:lnTo>
                    <a:pt x="122237" y="272694"/>
                  </a:lnTo>
                  <a:lnTo>
                    <a:pt x="122758" y="273050"/>
                  </a:lnTo>
                  <a:lnTo>
                    <a:pt x="122834" y="271780"/>
                  </a:lnTo>
                  <a:close/>
                </a:path>
                <a:path w="352425" h="341629">
                  <a:moveTo>
                    <a:pt x="133718" y="224878"/>
                  </a:moveTo>
                  <a:lnTo>
                    <a:pt x="133540" y="224980"/>
                  </a:lnTo>
                  <a:lnTo>
                    <a:pt x="133718" y="224878"/>
                  </a:lnTo>
                  <a:close/>
                </a:path>
                <a:path w="352425" h="341629">
                  <a:moveTo>
                    <a:pt x="135496" y="223926"/>
                  </a:moveTo>
                  <a:lnTo>
                    <a:pt x="134886" y="224066"/>
                  </a:lnTo>
                  <a:lnTo>
                    <a:pt x="134251" y="224421"/>
                  </a:lnTo>
                  <a:lnTo>
                    <a:pt x="133731" y="224866"/>
                  </a:lnTo>
                  <a:lnTo>
                    <a:pt x="135496" y="223926"/>
                  </a:lnTo>
                  <a:close/>
                </a:path>
                <a:path w="352425" h="341629">
                  <a:moveTo>
                    <a:pt x="141668" y="220484"/>
                  </a:moveTo>
                  <a:lnTo>
                    <a:pt x="141566" y="220268"/>
                  </a:lnTo>
                  <a:lnTo>
                    <a:pt x="141503" y="220052"/>
                  </a:lnTo>
                  <a:lnTo>
                    <a:pt x="141325" y="219773"/>
                  </a:lnTo>
                  <a:lnTo>
                    <a:pt x="139496" y="219710"/>
                  </a:lnTo>
                  <a:lnTo>
                    <a:pt x="140449" y="220256"/>
                  </a:lnTo>
                  <a:lnTo>
                    <a:pt x="141122" y="220459"/>
                  </a:lnTo>
                  <a:lnTo>
                    <a:pt x="141668" y="220484"/>
                  </a:lnTo>
                  <a:close/>
                </a:path>
                <a:path w="352425" h="341629">
                  <a:moveTo>
                    <a:pt x="146227" y="214706"/>
                  </a:moveTo>
                  <a:close/>
                </a:path>
                <a:path w="352425" h="341629">
                  <a:moveTo>
                    <a:pt x="158076" y="237680"/>
                  </a:moveTo>
                  <a:lnTo>
                    <a:pt x="155663" y="235419"/>
                  </a:lnTo>
                  <a:lnTo>
                    <a:pt x="155587" y="236296"/>
                  </a:lnTo>
                  <a:lnTo>
                    <a:pt x="157949" y="239153"/>
                  </a:lnTo>
                  <a:lnTo>
                    <a:pt x="158076" y="237680"/>
                  </a:lnTo>
                  <a:close/>
                </a:path>
                <a:path w="352425" h="341629">
                  <a:moveTo>
                    <a:pt x="174320" y="215900"/>
                  </a:moveTo>
                  <a:lnTo>
                    <a:pt x="172961" y="214630"/>
                  </a:lnTo>
                  <a:lnTo>
                    <a:pt x="172720" y="214998"/>
                  </a:lnTo>
                  <a:lnTo>
                    <a:pt x="174002" y="215900"/>
                  </a:lnTo>
                  <a:lnTo>
                    <a:pt x="174320" y="215900"/>
                  </a:lnTo>
                  <a:close/>
                </a:path>
                <a:path w="352425" h="341629">
                  <a:moveTo>
                    <a:pt x="175793" y="217170"/>
                  </a:moveTo>
                  <a:lnTo>
                    <a:pt x="174002" y="215900"/>
                  </a:lnTo>
                  <a:lnTo>
                    <a:pt x="173240" y="215900"/>
                  </a:lnTo>
                  <a:lnTo>
                    <a:pt x="175387" y="217170"/>
                  </a:lnTo>
                  <a:lnTo>
                    <a:pt x="175793" y="217170"/>
                  </a:lnTo>
                  <a:close/>
                </a:path>
                <a:path w="352425" h="341629">
                  <a:moveTo>
                    <a:pt x="183032" y="180822"/>
                  </a:moveTo>
                  <a:lnTo>
                    <a:pt x="182232" y="180340"/>
                  </a:lnTo>
                  <a:lnTo>
                    <a:pt x="181495" y="180340"/>
                  </a:lnTo>
                  <a:lnTo>
                    <a:pt x="182575" y="181610"/>
                  </a:lnTo>
                  <a:lnTo>
                    <a:pt x="183032" y="180822"/>
                  </a:lnTo>
                  <a:close/>
                </a:path>
                <a:path w="352425" h="341629">
                  <a:moveTo>
                    <a:pt x="183527" y="181102"/>
                  </a:moveTo>
                  <a:lnTo>
                    <a:pt x="183311" y="180340"/>
                  </a:lnTo>
                  <a:lnTo>
                    <a:pt x="183032" y="180822"/>
                  </a:lnTo>
                  <a:lnTo>
                    <a:pt x="183527" y="181102"/>
                  </a:lnTo>
                  <a:close/>
                </a:path>
                <a:path w="352425" h="341629">
                  <a:moveTo>
                    <a:pt x="188023" y="204470"/>
                  </a:moveTo>
                  <a:lnTo>
                    <a:pt x="187363" y="202628"/>
                  </a:lnTo>
                  <a:lnTo>
                    <a:pt x="187337" y="203200"/>
                  </a:lnTo>
                  <a:lnTo>
                    <a:pt x="188010" y="204508"/>
                  </a:lnTo>
                  <a:close/>
                </a:path>
                <a:path w="352425" h="341629">
                  <a:moveTo>
                    <a:pt x="190144" y="205740"/>
                  </a:moveTo>
                  <a:lnTo>
                    <a:pt x="189115" y="204470"/>
                  </a:lnTo>
                  <a:lnTo>
                    <a:pt x="189407" y="205740"/>
                  </a:lnTo>
                  <a:lnTo>
                    <a:pt x="188658" y="205740"/>
                  </a:lnTo>
                  <a:lnTo>
                    <a:pt x="188010" y="204508"/>
                  </a:lnTo>
                  <a:lnTo>
                    <a:pt x="187502" y="207010"/>
                  </a:lnTo>
                  <a:lnTo>
                    <a:pt x="187756" y="208280"/>
                  </a:lnTo>
                  <a:lnTo>
                    <a:pt x="188544" y="208280"/>
                  </a:lnTo>
                  <a:lnTo>
                    <a:pt x="190144" y="205740"/>
                  </a:lnTo>
                  <a:close/>
                </a:path>
                <a:path w="352425" h="341629">
                  <a:moveTo>
                    <a:pt x="223672" y="181610"/>
                  </a:moveTo>
                  <a:lnTo>
                    <a:pt x="223012" y="180340"/>
                  </a:lnTo>
                  <a:lnTo>
                    <a:pt x="188112" y="180340"/>
                  </a:lnTo>
                  <a:lnTo>
                    <a:pt x="183705" y="180340"/>
                  </a:lnTo>
                  <a:lnTo>
                    <a:pt x="184404" y="181610"/>
                  </a:lnTo>
                  <a:lnTo>
                    <a:pt x="183527" y="181102"/>
                  </a:lnTo>
                  <a:lnTo>
                    <a:pt x="183667" y="181610"/>
                  </a:lnTo>
                  <a:lnTo>
                    <a:pt x="180213" y="189230"/>
                  </a:lnTo>
                  <a:lnTo>
                    <a:pt x="171119" y="190500"/>
                  </a:lnTo>
                  <a:lnTo>
                    <a:pt x="164719" y="194310"/>
                  </a:lnTo>
                  <a:lnTo>
                    <a:pt x="162445" y="195580"/>
                  </a:lnTo>
                  <a:lnTo>
                    <a:pt x="170268" y="201930"/>
                  </a:lnTo>
                  <a:lnTo>
                    <a:pt x="164769" y="201930"/>
                  </a:lnTo>
                  <a:lnTo>
                    <a:pt x="163080" y="198120"/>
                  </a:lnTo>
                  <a:lnTo>
                    <a:pt x="162039" y="204470"/>
                  </a:lnTo>
                  <a:lnTo>
                    <a:pt x="154965" y="205740"/>
                  </a:lnTo>
                  <a:lnTo>
                    <a:pt x="153416" y="212090"/>
                  </a:lnTo>
                  <a:lnTo>
                    <a:pt x="153111" y="210820"/>
                  </a:lnTo>
                  <a:lnTo>
                    <a:pt x="152412" y="209550"/>
                  </a:lnTo>
                  <a:lnTo>
                    <a:pt x="152793" y="209550"/>
                  </a:lnTo>
                  <a:lnTo>
                    <a:pt x="150266" y="208280"/>
                  </a:lnTo>
                  <a:lnTo>
                    <a:pt x="149656" y="212090"/>
                  </a:lnTo>
                  <a:lnTo>
                    <a:pt x="151015" y="214630"/>
                  </a:lnTo>
                  <a:lnTo>
                    <a:pt x="150253" y="214630"/>
                  </a:lnTo>
                  <a:lnTo>
                    <a:pt x="149631" y="213360"/>
                  </a:lnTo>
                  <a:lnTo>
                    <a:pt x="148551" y="212090"/>
                  </a:lnTo>
                  <a:lnTo>
                    <a:pt x="146723" y="212090"/>
                  </a:lnTo>
                  <a:lnTo>
                    <a:pt x="148628" y="217170"/>
                  </a:lnTo>
                  <a:lnTo>
                    <a:pt x="146227" y="214706"/>
                  </a:lnTo>
                  <a:lnTo>
                    <a:pt x="146481" y="215900"/>
                  </a:lnTo>
                  <a:lnTo>
                    <a:pt x="143484" y="215900"/>
                  </a:lnTo>
                  <a:lnTo>
                    <a:pt x="145948" y="218440"/>
                  </a:lnTo>
                  <a:lnTo>
                    <a:pt x="143548" y="218440"/>
                  </a:lnTo>
                  <a:lnTo>
                    <a:pt x="143992" y="220980"/>
                  </a:lnTo>
                  <a:lnTo>
                    <a:pt x="141668" y="220980"/>
                  </a:lnTo>
                  <a:lnTo>
                    <a:pt x="143065" y="224790"/>
                  </a:lnTo>
                  <a:lnTo>
                    <a:pt x="138112" y="222250"/>
                  </a:lnTo>
                  <a:lnTo>
                    <a:pt x="140919" y="226060"/>
                  </a:lnTo>
                  <a:lnTo>
                    <a:pt x="137871" y="222250"/>
                  </a:lnTo>
                  <a:lnTo>
                    <a:pt x="135801" y="224790"/>
                  </a:lnTo>
                  <a:lnTo>
                    <a:pt x="136309" y="227330"/>
                  </a:lnTo>
                  <a:lnTo>
                    <a:pt x="135686" y="226060"/>
                  </a:lnTo>
                  <a:lnTo>
                    <a:pt x="134493" y="227330"/>
                  </a:lnTo>
                  <a:lnTo>
                    <a:pt x="133553" y="226060"/>
                  </a:lnTo>
                  <a:lnTo>
                    <a:pt x="132511" y="226060"/>
                  </a:lnTo>
                  <a:lnTo>
                    <a:pt x="132105" y="228600"/>
                  </a:lnTo>
                  <a:lnTo>
                    <a:pt x="133896" y="229870"/>
                  </a:lnTo>
                  <a:lnTo>
                    <a:pt x="128168" y="227330"/>
                  </a:lnTo>
                  <a:lnTo>
                    <a:pt x="132854" y="236220"/>
                  </a:lnTo>
                  <a:lnTo>
                    <a:pt x="126974" y="232410"/>
                  </a:lnTo>
                  <a:lnTo>
                    <a:pt x="125399" y="237490"/>
                  </a:lnTo>
                  <a:lnTo>
                    <a:pt x="123786" y="240779"/>
                  </a:lnTo>
                  <a:lnTo>
                    <a:pt x="120891" y="237490"/>
                  </a:lnTo>
                  <a:lnTo>
                    <a:pt x="119786" y="240334"/>
                  </a:lnTo>
                  <a:lnTo>
                    <a:pt x="123596" y="241160"/>
                  </a:lnTo>
                  <a:lnTo>
                    <a:pt x="123520" y="241300"/>
                  </a:lnTo>
                  <a:lnTo>
                    <a:pt x="121323" y="243840"/>
                  </a:lnTo>
                  <a:lnTo>
                    <a:pt x="119443" y="241414"/>
                  </a:lnTo>
                  <a:lnTo>
                    <a:pt x="120434" y="245110"/>
                  </a:lnTo>
                  <a:lnTo>
                    <a:pt x="116954" y="247650"/>
                  </a:lnTo>
                  <a:lnTo>
                    <a:pt x="116916" y="271780"/>
                  </a:lnTo>
                  <a:lnTo>
                    <a:pt x="114922" y="271780"/>
                  </a:lnTo>
                  <a:lnTo>
                    <a:pt x="114604" y="269240"/>
                  </a:lnTo>
                  <a:lnTo>
                    <a:pt x="116916" y="271780"/>
                  </a:lnTo>
                  <a:lnTo>
                    <a:pt x="116916" y="247650"/>
                  </a:lnTo>
                  <a:lnTo>
                    <a:pt x="115824" y="247650"/>
                  </a:lnTo>
                  <a:lnTo>
                    <a:pt x="116039" y="245110"/>
                  </a:lnTo>
                  <a:lnTo>
                    <a:pt x="115760" y="243840"/>
                  </a:lnTo>
                  <a:lnTo>
                    <a:pt x="114261" y="248920"/>
                  </a:lnTo>
                  <a:lnTo>
                    <a:pt x="110058" y="248920"/>
                  </a:lnTo>
                  <a:lnTo>
                    <a:pt x="109194" y="252730"/>
                  </a:lnTo>
                  <a:lnTo>
                    <a:pt x="108940" y="252730"/>
                  </a:lnTo>
                  <a:lnTo>
                    <a:pt x="108889" y="251460"/>
                  </a:lnTo>
                  <a:lnTo>
                    <a:pt x="107340" y="251460"/>
                  </a:lnTo>
                  <a:lnTo>
                    <a:pt x="108750" y="252730"/>
                  </a:lnTo>
                  <a:lnTo>
                    <a:pt x="111645" y="254000"/>
                  </a:lnTo>
                  <a:lnTo>
                    <a:pt x="111074" y="258838"/>
                  </a:lnTo>
                  <a:lnTo>
                    <a:pt x="108927" y="255270"/>
                  </a:lnTo>
                  <a:lnTo>
                    <a:pt x="108521" y="261620"/>
                  </a:lnTo>
                  <a:lnTo>
                    <a:pt x="106121" y="256540"/>
                  </a:lnTo>
                  <a:lnTo>
                    <a:pt x="104927" y="254000"/>
                  </a:lnTo>
                  <a:lnTo>
                    <a:pt x="104863" y="255270"/>
                  </a:lnTo>
                  <a:lnTo>
                    <a:pt x="105092" y="255270"/>
                  </a:lnTo>
                  <a:lnTo>
                    <a:pt x="106070" y="256540"/>
                  </a:lnTo>
                  <a:lnTo>
                    <a:pt x="104648" y="256540"/>
                  </a:lnTo>
                  <a:lnTo>
                    <a:pt x="104101" y="255270"/>
                  </a:lnTo>
                  <a:lnTo>
                    <a:pt x="103060" y="256540"/>
                  </a:lnTo>
                  <a:lnTo>
                    <a:pt x="105143" y="257810"/>
                  </a:lnTo>
                  <a:lnTo>
                    <a:pt x="103492" y="259080"/>
                  </a:lnTo>
                  <a:lnTo>
                    <a:pt x="102857" y="259080"/>
                  </a:lnTo>
                  <a:lnTo>
                    <a:pt x="102920" y="257810"/>
                  </a:lnTo>
                  <a:lnTo>
                    <a:pt x="102311" y="256540"/>
                  </a:lnTo>
                  <a:lnTo>
                    <a:pt x="102768" y="259080"/>
                  </a:lnTo>
                  <a:lnTo>
                    <a:pt x="103238" y="261620"/>
                  </a:lnTo>
                  <a:lnTo>
                    <a:pt x="101015" y="261620"/>
                  </a:lnTo>
                  <a:lnTo>
                    <a:pt x="100507" y="260654"/>
                  </a:lnTo>
                  <a:lnTo>
                    <a:pt x="98628" y="262890"/>
                  </a:lnTo>
                  <a:lnTo>
                    <a:pt x="100164" y="267970"/>
                  </a:lnTo>
                  <a:lnTo>
                    <a:pt x="96354" y="269240"/>
                  </a:lnTo>
                  <a:lnTo>
                    <a:pt x="95846" y="267970"/>
                  </a:lnTo>
                  <a:lnTo>
                    <a:pt x="94310" y="264160"/>
                  </a:lnTo>
                  <a:lnTo>
                    <a:pt x="94564" y="267970"/>
                  </a:lnTo>
                  <a:lnTo>
                    <a:pt x="91998" y="265430"/>
                  </a:lnTo>
                  <a:lnTo>
                    <a:pt x="91325" y="266700"/>
                  </a:lnTo>
                  <a:lnTo>
                    <a:pt x="93065" y="267970"/>
                  </a:lnTo>
                  <a:lnTo>
                    <a:pt x="91795" y="269240"/>
                  </a:lnTo>
                  <a:lnTo>
                    <a:pt x="92468" y="271780"/>
                  </a:lnTo>
                  <a:lnTo>
                    <a:pt x="90627" y="271780"/>
                  </a:lnTo>
                  <a:lnTo>
                    <a:pt x="90551" y="270510"/>
                  </a:lnTo>
                  <a:lnTo>
                    <a:pt x="88684" y="273050"/>
                  </a:lnTo>
                  <a:lnTo>
                    <a:pt x="90919" y="273050"/>
                  </a:lnTo>
                  <a:lnTo>
                    <a:pt x="90919" y="275590"/>
                  </a:lnTo>
                  <a:lnTo>
                    <a:pt x="94107" y="276860"/>
                  </a:lnTo>
                  <a:lnTo>
                    <a:pt x="91871" y="276860"/>
                  </a:lnTo>
                  <a:lnTo>
                    <a:pt x="90500" y="278130"/>
                  </a:lnTo>
                  <a:lnTo>
                    <a:pt x="88455" y="276860"/>
                  </a:lnTo>
                  <a:lnTo>
                    <a:pt x="88773" y="279400"/>
                  </a:lnTo>
                  <a:lnTo>
                    <a:pt x="87274" y="279400"/>
                  </a:lnTo>
                  <a:lnTo>
                    <a:pt x="86271" y="278130"/>
                  </a:lnTo>
                  <a:lnTo>
                    <a:pt x="84797" y="275590"/>
                  </a:lnTo>
                  <a:lnTo>
                    <a:pt x="84150" y="275590"/>
                  </a:lnTo>
                  <a:lnTo>
                    <a:pt x="85547" y="278130"/>
                  </a:lnTo>
                  <a:lnTo>
                    <a:pt x="81813" y="278130"/>
                  </a:lnTo>
                  <a:lnTo>
                    <a:pt x="82600" y="280339"/>
                  </a:lnTo>
                  <a:lnTo>
                    <a:pt x="81686" y="279400"/>
                  </a:lnTo>
                  <a:lnTo>
                    <a:pt x="81343" y="279400"/>
                  </a:lnTo>
                  <a:lnTo>
                    <a:pt x="82461" y="280670"/>
                  </a:lnTo>
                  <a:lnTo>
                    <a:pt x="81038" y="280670"/>
                  </a:lnTo>
                  <a:lnTo>
                    <a:pt x="80137" y="279400"/>
                  </a:lnTo>
                  <a:lnTo>
                    <a:pt x="78117" y="280670"/>
                  </a:lnTo>
                  <a:lnTo>
                    <a:pt x="83705" y="283210"/>
                  </a:lnTo>
                  <a:lnTo>
                    <a:pt x="80352" y="283210"/>
                  </a:lnTo>
                  <a:lnTo>
                    <a:pt x="80378" y="281940"/>
                  </a:lnTo>
                  <a:lnTo>
                    <a:pt x="77431" y="281940"/>
                  </a:lnTo>
                  <a:lnTo>
                    <a:pt x="77216" y="285750"/>
                  </a:lnTo>
                  <a:lnTo>
                    <a:pt x="74536" y="287020"/>
                  </a:lnTo>
                  <a:lnTo>
                    <a:pt x="71716" y="283349"/>
                  </a:lnTo>
                  <a:lnTo>
                    <a:pt x="70700" y="284480"/>
                  </a:lnTo>
                  <a:lnTo>
                    <a:pt x="70180" y="290830"/>
                  </a:lnTo>
                  <a:lnTo>
                    <a:pt x="66903" y="292100"/>
                  </a:lnTo>
                  <a:lnTo>
                    <a:pt x="67652" y="292100"/>
                  </a:lnTo>
                  <a:lnTo>
                    <a:pt x="70612" y="295910"/>
                  </a:lnTo>
                  <a:lnTo>
                    <a:pt x="67322" y="293370"/>
                  </a:lnTo>
                  <a:lnTo>
                    <a:pt x="64033" y="290830"/>
                  </a:lnTo>
                  <a:lnTo>
                    <a:pt x="64223" y="293192"/>
                  </a:lnTo>
                  <a:lnTo>
                    <a:pt x="62839" y="290830"/>
                  </a:lnTo>
                  <a:lnTo>
                    <a:pt x="63119" y="292100"/>
                  </a:lnTo>
                  <a:lnTo>
                    <a:pt x="60744" y="292100"/>
                  </a:lnTo>
                  <a:lnTo>
                    <a:pt x="60185" y="295910"/>
                  </a:lnTo>
                  <a:lnTo>
                    <a:pt x="58420" y="298450"/>
                  </a:lnTo>
                  <a:lnTo>
                    <a:pt x="57937" y="297180"/>
                  </a:lnTo>
                  <a:lnTo>
                    <a:pt x="56083" y="297180"/>
                  </a:lnTo>
                  <a:lnTo>
                    <a:pt x="54648" y="299720"/>
                  </a:lnTo>
                  <a:lnTo>
                    <a:pt x="53098" y="299720"/>
                  </a:lnTo>
                  <a:lnTo>
                    <a:pt x="53581" y="300990"/>
                  </a:lnTo>
                  <a:lnTo>
                    <a:pt x="52781" y="300990"/>
                  </a:lnTo>
                  <a:lnTo>
                    <a:pt x="54406" y="302260"/>
                  </a:lnTo>
                  <a:lnTo>
                    <a:pt x="50088" y="302260"/>
                  </a:lnTo>
                  <a:lnTo>
                    <a:pt x="48209" y="304800"/>
                  </a:lnTo>
                  <a:lnTo>
                    <a:pt x="46532" y="307340"/>
                  </a:lnTo>
                  <a:lnTo>
                    <a:pt x="43243" y="307340"/>
                  </a:lnTo>
                  <a:lnTo>
                    <a:pt x="43065" y="306070"/>
                  </a:lnTo>
                  <a:lnTo>
                    <a:pt x="42760" y="306070"/>
                  </a:lnTo>
                  <a:lnTo>
                    <a:pt x="40741" y="309880"/>
                  </a:lnTo>
                  <a:lnTo>
                    <a:pt x="42354" y="311150"/>
                  </a:lnTo>
                  <a:lnTo>
                    <a:pt x="41948" y="309880"/>
                  </a:lnTo>
                  <a:lnTo>
                    <a:pt x="43611" y="311150"/>
                  </a:lnTo>
                  <a:lnTo>
                    <a:pt x="43954" y="312051"/>
                  </a:lnTo>
                  <a:lnTo>
                    <a:pt x="44018" y="313690"/>
                  </a:lnTo>
                  <a:lnTo>
                    <a:pt x="43942" y="314960"/>
                  </a:lnTo>
                  <a:lnTo>
                    <a:pt x="43243" y="314960"/>
                  </a:lnTo>
                  <a:lnTo>
                    <a:pt x="43586" y="312420"/>
                  </a:lnTo>
                  <a:lnTo>
                    <a:pt x="41008" y="311150"/>
                  </a:lnTo>
                  <a:lnTo>
                    <a:pt x="40208" y="311150"/>
                  </a:lnTo>
                  <a:lnTo>
                    <a:pt x="40398" y="312051"/>
                  </a:lnTo>
                  <a:lnTo>
                    <a:pt x="37045" y="309880"/>
                  </a:lnTo>
                  <a:lnTo>
                    <a:pt x="43510" y="317500"/>
                  </a:lnTo>
                  <a:lnTo>
                    <a:pt x="39865" y="316230"/>
                  </a:lnTo>
                  <a:lnTo>
                    <a:pt x="39255" y="314960"/>
                  </a:lnTo>
                  <a:lnTo>
                    <a:pt x="38862" y="316230"/>
                  </a:lnTo>
                  <a:lnTo>
                    <a:pt x="39141" y="317500"/>
                  </a:lnTo>
                  <a:lnTo>
                    <a:pt x="38125" y="317500"/>
                  </a:lnTo>
                  <a:lnTo>
                    <a:pt x="36372" y="316344"/>
                  </a:lnTo>
                  <a:lnTo>
                    <a:pt x="37706" y="320040"/>
                  </a:lnTo>
                  <a:lnTo>
                    <a:pt x="35229" y="318833"/>
                  </a:lnTo>
                  <a:lnTo>
                    <a:pt x="35140" y="317500"/>
                  </a:lnTo>
                  <a:lnTo>
                    <a:pt x="35814" y="317500"/>
                  </a:lnTo>
                  <a:lnTo>
                    <a:pt x="35864" y="316230"/>
                  </a:lnTo>
                  <a:lnTo>
                    <a:pt x="32880" y="314960"/>
                  </a:lnTo>
                  <a:lnTo>
                    <a:pt x="29502" y="314960"/>
                  </a:lnTo>
                  <a:lnTo>
                    <a:pt x="30492" y="316230"/>
                  </a:lnTo>
                  <a:lnTo>
                    <a:pt x="33197" y="322580"/>
                  </a:lnTo>
                  <a:lnTo>
                    <a:pt x="28473" y="318846"/>
                  </a:lnTo>
                  <a:lnTo>
                    <a:pt x="28486" y="319024"/>
                  </a:lnTo>
                  <a:lnTo>
                    <a:pt x="28460" y="318833"/>
                  </a:lnTo>
                  <a:lnTo>
                    <a:pt x="28422" y="319024"/>
                  </a:lnTo>
                  <a:lnTo>
                    <a:pt x="28003" y="321310"/>
                  </a:lnTo>
                  <a:lnTo>
                    <a:pt x="27178" y="320040"/>
                  </a:lnTo>
                  <a:lnTo>
                    <a:pt x="26365" y="318770"/>
                  </a:lnTo>
                  <a:lnTo>
                    <a:pt x="24104" y="318770"/>
                  </a:lnTo>
                  <a:lnTo>
                    <a:pt x="23812" y="317500"/>
                  </a:lnTo>
                  <a:lnTo>
                    <a:pt x="24079" y="318770"/>
                  </a:lnTo>
                  <a:lnTo>
                    <a:pt x="24345" y="320040"/>
                  </a:lnTo>
                  <a:lnTo>
                    <a:pt x="23964" y="319582"/>
                  </a:lnTo>
                  <a:lnTo>
                    <a:pt x="23964" y="330657"/>
                  </a:lnTo>
                  <a:lnTo>
                    <a:pt x="23482" y="331470"/>
                  </a:lnTo>
                  <a:lnTo>
                    <a:pt x="22923" y="330200"/>
                  </a:lnTo>
                  <a:lnTo>
                    <a:pt x="23964" y="330657"/>
                  </a:lnTo>
                  <a:lnTo>
                    <a:pt x="23964" y="319582"/>
                  </a:lnTo>
                  <a:lnTo>
                    <a:pt x="21183" y="316230"/>
                  </a:lnTo>
                  <a:lnTo>
                    <a:pt x="22021" y="321310"/>
                  </a:lnTo>
                  <a:lnTo>
                    <a:pt x="21412" y="320040"/>
                  </a:lnTo>
                  <a:lnTo>
                    <a:pt x="21272" y="320497"/>
                  </a:lnTo>
                  <a:lnTo>
                    <a:pt x="21666" y="321310"/>
                  </a:lnTo>
                  <a:lnTo>
                    <a:pt x="21844" y="325120"/>
                  </a:lnTo>
                  <a:lnTo>
                    <a:pt x="15036" y="321310"/>
                  </a:lnTo>
                  <a:lnTo>
                    <a:pt x="15087" y="326390"/>
                  </a:lnTo>
                  <a:lnTo>
                    <a:pt x="13919" y="330200"/>
                  </a:lnTo>
                  <a:lnTo>
                    <a:pt x="15392" y="332740"/>
                  </a:lnTo>
                  <a:lnTo>
                    <a:pt x="14211" y="335280"/>
                  </a:lnTo>
                  <a:lnTo>
                    <a:pt x="12611" y="335280"/>
                  </a:lnTo>
                  <a:lnTo>
                    <a:pt x="12750" y="332740"/>
                  </a:lnTo>
                  <a:lnTo>
                    <a:pt x="10795" y="331470"/>
                  </a:lnTo>
                  <a:lnTo>
                    <a:pt x="10071" y="332740"/>
                  </a:lnTo>
                  <a:lnTo>
                    <a:pt x="9639" y="334010"/>
                  </a:lnTo>
                  <a:lnTo>
                    <a:pt x="9372" y="332740"/>
                  </a:lnTo>
                  <a:lnTo>
                    <a:pt x="7785" y="331470"/>
                  </a:lnTo>
                  <a:lnTo>
                    <a:pt x="7048" y="332740"/>
                  </a:lnTo>
                  <a:lnTo>
                    <a:pt x="8458" y="334391"/>
                  </a:lnTo>
                  <a:lnTo>
                    <a:pt x="8966" y="334010"/>
                  </a:lnTo>
                  <a:lnTo>
                    <a:pt x="10706" y="337820"/>
                  </a:lnTo>
                  <a:lnTo>
                    <a:pt x="10299" y="334010"/>
                  </a:lnTo>
                  <a:lnTo>
                    <a:pt x="11239" y="335280"/>
                  </a:lnTo>
                  <a:lnTo>
                    <a:pt x="12788" y="336550"/>
                  </a:lnTo>
                  <a:lnTo>
                    <a:pt x="12763" y="336689"/>
                  </a:lnTo>
                  <a:lnTo>
                    <a:pt x="14782" y="337820"/>
                  </a:lnTo>
                  <a:lnTo>
                    <a:pt x="15151" y="337820"/>
                  </a:lnTo>
                  <a:lnTo>
                    <a:pt x="15519" y="336550"/>
                  </a:lnTo>
                  <a:lnTo>
                    <a:pt x="15798" y="337820"/>
                  </a:lnTo>
                  <a:lnTo>
                    <a:pt x="17373" y="339090"/>
                  </a:lnTo>
                  <a:lnTo>
                    <a:pt x="19672" y="339090"/>
                  </a:lnTo>
                  <a:lnTo>
                    <a:pt x="18669" y="336550"/>
                  </a:lnTo>
                  <a:lnTo>
                    <a:pt x="18161" y="335280"/>
                  </a:lnTo>
                  <a:lnTo>
                    <a:pt x="17665" y="334010"/>
                  </a:lnTo>
                  <a:lnTo>
                    <a:pt x="20193" y="336550"/>
                  </a:lnTo>
                  <a:lnTo>
                    <a:pt x="22034" y="334010"/>
                  </a:lnTo>
                  <a:lnTo>
                    <a:pt x="18681" y="334010"/>
                  </a:lnTo>
                  <a:lnTo>
                    <a:pt x="18605" y="328930"/>
                  </a:lnTo>
                  <a:lnTo>
                    <a:pt x="24307" y="335280"/>
                  </a:lnTo>
                  <a:lnTo>
                    <a:pt x="22796" y="332740"/>
                  </a:lnTo>
                  <a:lnTo>
                    <a:pt x="23812" y="331470"/>
                  </a:lnTo>
                  <a:lnTo>
                    <a:pt x="24434" y="332740"/>
                  </a:lnTo>
                  <a:lnTo>
                    <a:pt x="24269" y="330784"/>
                  </a:lnTo>
                  <a:lnTo>
                    <a:pt x="25882" y="331470"/>
                  </a:lnTo>
                  <a:lnTo>
                    <a:pt x="25857" y="330200"/>
                  </a:lnTo>
                  <a:lnTo>
                    <a:pt x="25819" y="328930"/>
                  </a:lnTo>
                  <a:lnTo>
                    <a:pt x="25768" y="326390"/>
                  </a:lnTo>
                  <a:lnTo>
                    <a:pt x="27012" y="327914"/>
                  </a:lnTo>
                  <a:lnTo>
                    <a:pt x="27051" y="327660"/>
                  </a:lnTo>
                  <a:lnTo>
                    <a:pt x="27647" y="328320"/>
                  </a:lnTo>
                  <a:lnTo>
                    <a:pt x="27533" y="328536"/>
                  </a:lnTo>
                  <a:lnTo>
                    <a:pt x="28905" y="330200"/>
                  </a:lnTo>
                  <a:lnTo>
                    <a:pt x="28613" y="329387"/>
                  </a:lnTo>
                  <a:lnTo>
                    <a:pt x="30518" y="331470"/>
                  </a:lnTo>
                  <a:lnTo>
                    <a:pt x="29083" y="327660"/>
                  </a:lnTo>
                  <a:lnTo>
                    <a:pt x="28613" y="326390"/>
                  </a:lnTo>
                  <a:lnTo>
                    <a:pt x="28130" y="325120"/>
                  </a:lnTo>
                  <a:lnTo>
                    <a:pt x="30708" y="326390"/>
                  </a:lnTo>
                  <a:lnTo>
                    <a:pt x="31927" y="328930"/>
                  </a:lnTo>
                  <a:lnTo>
                    <a:pt x="29972" y="328930"/>
                  </a:lnTo>
                  <a:lnTo>
                    <a:pt x="32575" y="330200"/>
                  </a:lnTo>
                  <a:lnTo>
                    <a:pt x="30607" y="325120"/>
                  </a:lnTo>
                  <a:lnTo>
                    <a:pt x="35471" y="328930"/>
                  </a:lnTo>
                  <a:lnTo>
                    <a:pt x="35966" y="327660"/>
                  </a:lnTo>
                  <a:lnTo>
                    <a:pt x="33870" y="325120"/>
                  </a:lnTo>
                  <a:lnTo>
                    <a:pt x="37249" y="325120"/>
                  </a:lnTo>
                  <a:lnTo>
                    <a:pt x="37731" y="323850"/>
                  </a:lnTo>
                  <a:lnTo>
                    <a:pt x="38214" y="322580"/>
                  </a:lnTo>
                  <a:lnTo>
                    <a:pt x="38836" y="323850"/>
                  </a:lnTo>
                  <a:lnTo>
                    <a:pt x="42557" y="322580"/>
                  </a:lnTo>
                  <a:lnTo>
                    <a:pt x="45224" y="322580"/>
                  </a:lnTo>
                  <a:lnTo>
                    <a:pt x="43319" y="320040"/>
                  </a:lnTo>
                  <a:lnTo>
                    <a:pt x="45364" y="318770"/>
                  </a:lnTo>
                  <a:lnTo>
                    <a:pt x="46075" y="317500"/>
                  </a:lnTo>
                  <a:lnTo>
                    <a:pt x="47358" y="320040"/>
                  </a:lnTo>
                  <a:lnTo>
                    <a:pt x="47663" y="320040"/>
                  </a:lnTo>
                  <a:lnTo>
                    <a:pt x="47612" y="321310"/>
                  </a:lnTo>
                  <a:lnTo>
                    <a:pt x="48704" y="321310"/>
                  </a:lnTo>
                  <a:lnTo>
                    <a:pt x="48272" y="320040"/>
                  </a:lnTo>
                  <a:lnTo>
                    <a:pt x="48234" y="318770"/>
                  </a:lnTo>
                  <a:lnTo>
                    <a:pt x="48704" y="318770"/>
                  </a:lnTo>
                  <a:lnTo>
                    <a:pt x="50076" y="321310"/>
                  </a:lnTo>
                  <a:lnTo>
                    <a:pt x="51460" y="320040"/>
                  </a:lnTo>
                  <a:lnTo>
                    <a:pt x="51333" y="318770"/>
                  </a:lnTo>
                  <a:lnTo>
                    <a:pt x="51092" y="316230"/>
                  </a:lnTo>
                  <a:lnTo>
                    <a:pt x="54076" y="316230"/>
                  </a:lnTo>
                  <a:lnTo>
                    <a:pt x="53352" y="314960"/>
                  </a:lnTo>
                  <a:lnTo>
                    <a:pt x="52616" y="313690"/>
                  </a:lnTo>
                  <a:lnTo>
                    <a:pt x="48272" y="311150"/>
                  </a:lnTo>
                  <a:lnTo>
                    <a:pt x="48742" y="309880"/>
                  </a:lnTo>
                  <a:lnTo>
                    <a:pt x="49199" y="308610"/>
                  </a:lnTo>
                  <a:lnTo>
                    <a:pt x="50101" y="309880"/>
                  </a:lnTo>
                  <a:lnTo>
                    <a:pt x="51612" y="311150"/>
                  </a:lnTo>
                  <a:lnTo>
                    <a:pt x="51943" y="311150"/>
                  </a:lnTo>
                  <a:lnTo>
                    <a:pt x="52070" y="311315"/>
                  </a:lnTo>
                  <a:lnTo>
                    <a:pt x="52031" y="311150"/>
                  </a:lnTo>
                  <a:lnTo>
                    <a:pt x="52743" y="311150"/>
                  </a:lnTo>
                  <a:lnTo>
                    <a:pt x="53936" y="312420"/>
                  </a:lnTo>
                  <a:lnTo>
                    <a:pt x="54114" y="312420"/>
                  </a:lnTo>
                  <a:lnTo>
                    <a:pt x="54952" y="313690"/>
                  </a:lnTo>
                  <a:lnTo>
                    <a:pt x="56692" y="313690"/>
                  </a:lnTo>
                  <a:lnTo>
                    <a:pt x="56299" y="312420"/>
                  </a:lnTo>
                  <a:lnTo>
                    <a:pt x="56692" y="312420"/>
                  </a:lnTo>
                  <a:lnTo>
                    <a:pt x="58051" y="311150"/>
                  </a:lnTo>
                  <a:lnTo>
                    <a:pt x="58635" y="313690"/>
                  </a:lnTo>
                  <a:lnTo>
                    <a:pt x="60096" y="313690"/>
                  </a:lnTo>
                  <a:lnTo>
                    <a:pt x="59601" y="312420"/>
                  </a:lnTo>
                  <a:lnTo>
                    <a:pt x="61404" y="313690"/>
                  </a:lnTo>
                  <a:lnTo>
                    <a:pt x="60515" y="312420"/>
                  </a:lnTo>
                  <a:lnTo>
                    <a:pt x="59613" y="311150"/>
                  </a:lnTo>
                  <a:lnTo>
                    <a:pt x="60972" y="311150"/>
                  </a:lnTo>
                  <a:lnTo>
                    <a:pt x="61633" y="312420"/>
                  </a:lnTo>
                  <a:lnTo>
                    <a:pt x="61569" y="311150"/>
                  </a:lnTo>
                  <a:lnTo>
                    <a:pt x="64884" y="309880"/>
                  </a:lnTo>
                  <a:lnTo>
                    <a:pt x="63500" y="308610"/>
                  </a:lnTo>
                  <a:lnTo>
                    <a:pt x="62103" y="307340"/>
                  </a:lnTo>
                  <a:lnTo>
                    <a:pt x="61798" y="307340"/>
                  </a:lnTo>
                  <a:lnTo>
                    <a:pt x="61899" y="306514"/>
                  </a:lnTo>
                  <a:lnTo>
                    <a:pt x="62471" y="302260"/>
                  </a:lnTo>
                  <a:lnTo>
                    <a:pt x="67957" y="304800"/>
                  </a:lnTo>
                  <a:lnTo>
                    <a:pt x="69583" y="302260"/>
                  </a:lnTo>
                  <a:lnTo>
                    <a:pt x="70205" y="302260"/>
                  </a:lnTo>
                  <a:lnTo>
                    <a:pt x="70942" y="300990"/>
                  </a:lnTo>
                  <a:lnTo>
                    <a:pt x="72999" y="299720"/>
                  </a:lnTo>
                  <a:lnTo>
                    <a:pt x="72859" y="298450"/>
                  </a:lnTo>
                  <a:lnTo>
                    <a:pt x="72720" y="297180"/>
                  </a:lnTo>
                  <a:lnTo>
                    <a:pt x="73139" y="297180"/>
                  </a:lnTo>
                  <a:lnTo>
                    <a:pt x="74853" y="298450"/>
                  </a:lnTo>
                  <a:lnTo>
                    <a:pt x="75412" y="299720"/>
                  </a:lnTo>
                  <a:lnTo>
                    <a:pt x="76047" y="297180"/>
                  </a:lnTo>
                  <a:lnTo>
                    <a:pt x="78092" y="297180"/>
                  </a:lnTo>
                  <a:lnTo>
                    <a:pt x="78079" y="299720"/>
                  </a:lnTo>
                  <a:lnTo>
                    <a:pt x="79438" y="298450"/>
                  </a:lnTo>
                  <a:lnTo>
                    <a:pt x="79705" y="298450"/>
                  </a:lnTo>
                  <a:lnTo>
                    <a:pt x="81013" y="299720"/>
                  </a:lnTo>
                  <a:lnTo>
                    <a:pt x="80962" y="298450"/>
                  </a:lnTo>
                  <a:lnTo>
                    <a:pt x="80899" y="297180"/>
                  </a:lnTo>
                  <a:lnTo>
                    <a:pt x="80835" y="295910"/>
                  </a:lnTo>
                  <a:lnTo>
                    <a:pt x="81915" y="298450"/>
                  </a:lnTo>
                  <a:lnTo>
                    <a:pt x="83921" y="298450"/>
                  </a:lnTo>
                  <a:lnTo>
                    <a:pt x="84112" y="297180"/>
                  </a:lnTo>
                  <a:lnTo>
                    <a:pt x="81978" y="295910"/>
                  </a:lnTo>
                  <a:lnTo>
                    <a:pt x="82486" y="294640"/>
                  </a:lnTo>
                  <a:lnTo>
                    <a:pt x="84112" y="294640"/>
                  </a:lnTo>
                  <a:lnTo>
                    <a:pt x="85852" y="297180"/>
                  </a:lnTo>
                  <a:lnTo>
                    <a:pt x="91338" y="298450"/>
                  </a:lnTo>
                  <a:lnTo>
                    <a:pt x="89585" y="294640"/>
                  </a:lnTo>
                  <a:lnTo>
                    <a:pt x="86690" y="288290"/>
                  </a:lnTo>
                  <a:lnTo>
                    <a:pt x="90093" y="290283"/>
                  </a:lnTo>
                  <a:lnTo>
                    <a:pt x="89547" y="288290"/>
                  </a:lnTo>
                  <a:lnTo>
                    <a:pt x="91160" y="288290"/>
                  </a:lnTo>
                  <a:lnTo>
                    <a:pt x="95592" y="290830"/>
                  </a:lnTo>
                  <a:lnTo>
                    <a:pt x="99047" y="290830"/>
                  </a:lnTo>
                  <a:lnTo>
                    <a:pt x="96824" y="288290"/>
                  </a:lnTo>
                  <a:lnTo>
                    <a:pt x="95719" y="287020"/>
                  </a:lnTo>
                  <a:lnTo>
                    <a:pt x="94615" y="285750"/>
                  </a:lnTo>
                  <a:lnTo>
                    <a:pt x="97320" y="284480"/>
                  </a:lnTo>
                  <a:lnTo>
                    <a:pt x="96316" y="284480"/>
                  </a:lnTo>
                  <a:lnTo>
                    <a:pt x="95186" y="283210"/>
                  </a:lnTo>
                  <a:lnTo>
                    <a:pt x="94043" y="281940"/>
                  </a:lnTo>
                  <a:lnTo>
                    <a:pt x="94742" y="279400"/>
                  </a:lnTo>
                  <a:lnTo>
                    <a:pt x="96354" y="279400"/>
                  </a:lnTo>
                  <a:lnTo>
                    <a:pt x="99580" y="281940"/>
                  </a:lnTo>
                  <a:lnTo>
                    <a:pt x="99364" y="284480"/>
                  </a:lnTo>
                  <a:lnTo>
                    <a:pt x="98856" y="284480"/>
                  </a:lnTo>
                  <a:lnTo>
                    <a:pt x="100291" y="285750"/>
                  </a:lnTo>
                  <a:lnTo>
                    <a:pt x="101168" y="284480"/>
                  </a:lnTo>
                  <a:lnTo>
                    <a:pt x="102463" y="284480"/>
                  </a:lnTo>
                  <a:lnTo>
                    <a:pt x="102882" y="285750"/>
                  </a:lnTo>
                  <a:lnTo>
                    <a:pt x="103149" y="284480"/>
                  </a:lnTo>
                  <a:lnTo>
                    <a:pt x="103720" y="284480"/>
                  </a:lnTo>
                  <a:lnTo>
                    <a:pt x="103670" y="283210"/>
                  </a:lnTo>
                  <a:lnTo>
                    <a:pt x="103619" y="281940"/>
                  </a:lnTo>
                  <a:lnTo>
                    <a:pt x="106083" y="281940"/>
                  </a:lnTo>
                  <a:lnTo>
                    <a:pt x="105384" y="280670"/>
                  </a:lnTo>
                  <a:lnTo>
                    <a:pt x="104228" y="280670"/>
                  </a:lnTo>
                  <a:lnTo>
                    <a:pt x="104508" y="279400"/>
                  </a:lnTo>
                  <a:lnTo>
                    <a:pt x="107988" y="279400"/>
                  </a:lnTo>
                  <a:lnTo>
                    <a:pt x="106070" y="278130"/>
                  </a:lnTo>
                  <a:lnTo>
                    <a:pt x="104152" y="276860"/>
                  </a:lnTo>
                  <a:lnTo>
                    <a:pt x="105524" y="275590"/>
                  </a:lnTo>
                  <a:lnTo>
                    <a:pt x="107670" y="275590"/>
                  </a:lnTo>
                  <a:lnTo>
                    <a:pt x="107988" y="279400"/>
                  </a:lnTo>
                  <a:lnTo>
                    <a:pt x="108724" y="276860"/>
                  </a:lnTo>
                  <a:lnTo>
                    <a:pt x="110578" y="276860"/>
                  </a:lnTo>
                  <a:lnTo>
                    <a:pt x="111226" y="280670"/>
                  </a:lnTo>
                  <a:lnTo>
                    <a:pt x="111302" y="276860"/>
                  </a:lnTo>
                  <a:lnTo>
                    <a:pt x="115150" y="279400"/>
                  </a:lnTo>
                  <a:lnTo>
                    <a:pt x="116332" y="278130"/>
                  </a:lnTo>
                  <a:lnTo>
                    <a:pt x="116128" y="279400"/>
                  </a:lnTo>
                  <a:lnTo>
                    <a:pt x="116687" y="279400"/>
                  </a:lnTo>
                  <a:lnTo>
                    <a:pt x="117094" y="278130"/>
                  </a:lnTo>
                  <a:lnTo>
                    <a:pt x="115062" y="276860"/>
                  </a:lnTo>
                  <a:lnTo>
                    <a:pt x="116878" y="276860"/>
                  </a:lnTo>
                  <a:lnTo>
                    <a:pt x="116357" y="275590"/>
                  </a:lnTo>
                  <a:lnTo>
                    <a:pt x="113893" y="274320"/>
                  </a:lnTo>
                  <a:lnTo>
                    <a:pt x="113474" y="271780"/>
                  </a:lnTo>
                  <a:lnTo>
                    <a:pt x="114160" y="271780"/>
                  </a:lnTo>
                  <a:lnTo>
                    <a:pt x="119214" y="274320"/>
                  </a:lnTo>
                  <a:lnTo>
                    <a:pt x="119405" y="275590"/>
                  </a:lnTo>
                  <a:lnTo>
                    <a:pt x="123266" y="276860"/>
                  </a:lnTo>
                  <a:lnTo>
                    <a:pt x="117995" y="271780"/>
                  </a:lnTo>
                  <a:lnTo>
                    <a:pt x="120053" y="270510"/>
                  </a:lnTo>
                  <a:lnTo>
                    <a:pt x="120980" y="271780"/>
                  </a:lnTo>
                  <a:lnTo>
                    <a:pt x="121437" y="272122"/>
                  </a:lnTo>
                  <a:lnTo>
                    <a:pt x="120484" y="270510"/>
                  </a:lnTo>
                  <a:lnTo>
                    <a:pt x="120332" y="267970"/>
                  </a:lnTo>
                  <a:lnTo>
                    <a:pt x="122542" y="267970"/>
                  </a:lnTo>
                  <a:lnTo>
                    <a:pt x="121043" y="266700"/>
                  </a:lnTo>
                  <a:lnTo>
                    <a:pt x="120624" y="266700"/>
                  </a:lnTo>
                  <a:lnTo>
                    <a:pt x="119710" y="264160"/>
                  </a:lnTo>
                  <a:lnTo>
                    <a:pt x="120510" y="264160"/>
                  </a:lnTo>
                  <a:lnTo>
                    <a:pt x="121031" y="262890"/>
                  </a:lnTo>
                  <a:lnTo>
                    <a:pt x="120484" y="261620"/>
                  </a:lnTo>
                  <a:lnTo>
                    <a:pt x="125996" y="265430"/>
                  </a:lnTo>
                  <a:lnTo>
                    <a:pt x="125996" y="262890"/>
                  </a:lnTo>
                  <a:lnTo>
                    <a:pt x="127431" y="262890"/>
                  </a:lnTo>
                  <a:lnTo>
                    <a:pt x="128295" y="265430"/>
                  </a:lnTo>
                  <a:lnTo>
                    <a:pt x="129400" y="265430"/>
                  </a:lnTo>
                  <a:lnTo>
                    <a:pt x="129425" y="262890"/>
                  </a:lnTo>
                  <a:lnTo>
                    <a:pt x="132715" y="265430"/>
                  </a:lnTo>
                  <a:lnTo>
                    <a:pt x="133070" y="262890"/>
                  </a:lnTo>
                  <a:lnTo>
                    <a:pt x="130987" y="261620"/>
                  </a:lnTo>
                  <a:lnTo>
                    <a:pt x="131305" y="261620"/>
                  </a:lnTo>
                  <a:lnTo>
                    <a:pt x="130873" y="259080"/>
                  </a:lnTo>
                  <a:lnTo>
                    <a:pt x="129336" y="262890"/>
                  </a:lnTo>
                  <a:lnTo>
                    <a:pt x="128968" y="260654"/>
                  </a:lnTo>
                  <a:lnTo>
                    <a:pt x="128892" y="260350"/>
                  </a:lnTo>
                  <a:lnTo>
                    <a:pt x="128714" y="259080"/>
                  </a:lnTo>
                  <a:lnTo>
                    <a:pt x="128206" y="259080"/>
                  </a:lnTo>
                  <a:lnTo>
                    <a:pt x="128028" y="258762"/>
                  </a:lnTo>
                  <a:lnTo>
                    <a:pt x="128028" y="261620"/>
                  </a:lnTo>
                  <a:lnTo>
                    <a:pt x="127279" y="261620"/>
                  </a:lnTo>
                  <a:lnTo>
                    <a:pt x="127038" y="260350"/>
                  </a:lnTo>
                  <a:lnTo>
                    <a:pt x="126784" y="259080"/>
                  </a:lnTo>
                  <a:lnTo>
                    <a:pt x="127088" y="259080"/>
                  </a:lnTo>
                  <a:lnTo>
                    <a:pt x="125387" y="257810"/>
                  </a:lnTo>
                  <a:lnTo>
                    <a:pt x="127914" y="259651"/>
                  </a:lnTo>
                  <a:lnTo>
                    <a:pt x="128028" y="261620"/>
                  </a:lnTo>
                  <a:lnTo>
                    <a:pt x="128028" y="258762"/>
                  </a:lnTo>
                  <a:lnTo>
                    <a:pt x="127508" y="257810"/>
                  </a:lnTo>
                  <a:lnTo>
                    <a:pt x="126123" y="255270"/>
                  </a:lnTo>
                  <a:lnTo>
                    <a:pt x="129032" y="255270"/>
                  </a:lnTo>
                  <a:lnTo>
                    <a:pt x="132981" y="260350"/>
                  </a:lnTo>
                  <a:lnTo>
                    <a:pt x="136664" y="260350"/>
                  </a:lnTo>
                  <a:lnTo>
                    <a:pt x="134315" y="255270"/>
                  </a:lnTo>
                  <a:lnTo>
                    <a:pt x="137795" y="254000"/>
                  </a:lnTo>
                  <a:lnTo>
                    <a:pt x="136296" y="254000"/>
                  </a:lnTo>
                  <a:lnTo>
                    <a:pt x="135026" y="251460"/>
                  </a:lnTo>
                  <a:lnTo>
                    <a:pt x="137579" y="252730"/>
                  </a:lnTo>
                  <a:lnTo>
                    <a:pt x="137744" y="251460"/>
                  </a:lnTo>
                  <a:lnTo>
                    <a:pt x="139014" y="252730"/>
                  </a:lnTo>
                  <a:lnTo>
                    <a:pt x="140004" y="252730"/>
                  </a:lnTo>
                  <a:lnTo>
                    <a:pt x="141185" y="254000"/>
                  </a:lnTo>
                  <a:lnTo>
                    <a:pt x="140131" y="252730"/>
                  </a:lnTo>
                  <a:lnTo>
                    <a:pt x="143090" y="251460"/>
                  </a:lnTo>
                  <a:lnTo>
                    <a:pt x="140614" y="248920"/>
                  </a:lnTo>
                  <a:lnTo>
                    <a:pt x="143497" y="250190"/>
                  </a:lnTo>
                  <a:lnTo>
                    <a:pt x="146215" y="248920"/>
                  </a:lnTo>
                  <a:lnTo>
                    <a:pt x="145135" y="247650"/>
                  </a:lnTo>
                  <a:lnTo>
                    <a:pt x="141897" y="243840"/>
                  </a:lnTo>
                  <a:lnTo>
                    <a:pt x="144272" y="242570"/>
                  </a:lnTo>
                  <a:lnTo>
                    <a:pt x="145173" y="245110"/>
                  </a:lnTo>
                  <a:lnTo>
                    <a:pt x="147015" y="245110"/>
                  </a:lnTo>
                  <a:lnTo>
                    <a:pt x="146786" y="247650"/>
                  </a:lnTo>
                  <a:lnTo>
                    <a:pt x="147434" y="246380"/>
                  </a:lnTo>
                  <a:lnTo>
                    <a:pt x="148259" y="246380"/>
                  </a:lnTo>
                  <a:lnTo>
                    <a:pt x="147320" y="245110"/>
                  </a:lnTo>
                  <a:lnTo>
                    <a:pt x="148551" y="246380"/>
                  </a:lnTo>
                  <a:lnTo>
                    <a:pt x="147574" y="242570"/>
                  </a:lnTo>
                  <a:lnTo>
                    <a:pt x="147256" y="241300"/>
                  </a:lnTo>
                  <a:lnTo>
                    <a:pt x="149148" y="242570"/>
                  </a:lnTo>
                  <a:lnTo>
                    <a:pt x="148805" y="241300"/>
                  </a:lnTo>
                  <a:lnTo>
                    <a:pt x="147472" y="240030"/>
                  </a:lnTo>
                  <a:lnTo>
                    <a:pt x="148310" y="240030"/>
                  </a:lnTo>
                  <a:lnTo>
                    <a:pt x="149161" y="238760"/>
                  </a:lnTo>
                  <a:lnTo>
                    <a:pt x="147040" y="237490"/>
                  </a:lnTo>
                  <a:lnTo>
                    <a:pt x="153225" y="240030"/>
                  </a:lnTo>
                  <a:lnTo>
                    <a:pt x="152844" y="237490"/>
                  </a:lnTo>
                  <a:lnTo>
                    <a:pt x="152641" y="236220"/>
                  </a:lnTo>
                  <a:lnTo>
                    <a:pt x="152069" y="232410"/>
                  </a:lnTo>
                  <a:lnTo>
                    <a:pt x="157441" y="234950"/>
                  </a:lnTo>
                  <a:lnTo>
                    <a:pt x="157670" y="234302"/>
                  </a:lnTo>
                  <a:lnTo>
                    <a:pt x="158000" y="234251"/>
                  </a:lnTo>
                  <a:lnTo>
                    <a:pt x="157784" y="234149"/>
                  </a:lnTo>
                  <a:lnTo>
                    <a:pt x="158330" y="232410"/>
                  </a:lnTo>
                  <a:lnTo>
                    <a:pt x="159524" y="231140"/>
                  </a:lnTo>
                  <a:lnTo>
                    <a:pt x="160655" y="229870"/>
                  </a:lnTo>
                  <a:lnTo>
                    <a:pt x="163969" y="229870"/>
                  </a:lnTo>
                  <a:lnTo>
                    <a:pt x="160985" y="227330"/>
                  </a:lnTo>
                  <a:lnTo>
                    <a:pt x="159499" y="226060"/>
                  </a:lnTo>
                  <a:lnTo>
                    <a:pt x="158013" y="224790"/>
                  </a:lnTo>
                  <a:lnTo>
                    <a:pt x="161404" y="224790"/>
                  </a:lnTo>
                  <a:lnTo>
                    <a:pt x="164642" y="226060"/>
                  </a:lnTo>
                  <a:lnTo>
                    <a:pt x="161594" y="227330"/>
                  </a:lnTo>
                  <a:lnTo>
                    <a:pt x="163055" y="227330"/>
                  </a:lnTo>
                  <a:lnTo>
                    <a:pt x="167919" y="232410"/>
                  </a:lnTo>
                  <a:lnTo>
                    <a:pt x="164769" y="224790"/>
                  </a:lnTo>
                  <a:lnTo>
                    <a:pt x="168770" y="226060"/>
                  </a:lnTo>
                  <a:lnTo>
                    <a:pt x="168706" y="227330"/>
                  </a:lnTo>
                  <a:lnTo>
                    <a:pt x="171284" y="227330"/>
                  </a:lnTo>
                  <a:lnTo>
                    <a:pt x="169405" y="223520"/>
                  </a:lnTo>
                  <a:lnTo>
                    <a:pt x="171373" y="222250"/>
                  </a:lnTo>
                  <a:lnTo>
                    <a:pt x="172059" y="222250"/>
                  </a:lnTo>
                  <a:lnTo>
                    <a:pt x="170840" y="219710"/>
                  </a:lnTo>
                  <a:lnTo>
                    <a:pt x="171678" y="217170"/>
                  </a:lnTo>
                  <a:lnTo>
                    <a:pt x="172110" y="215900"/>
                  </a:lnTo>
                  <a:lnTo>
                    <a:pt x="172720" y="214998"/>
                  </a:lnTo>
                  <a:lnTo>
                    <a:pt x="172212" y="214630"/>
                  </a:lnTo>
                  <a:lnTo>
                    <a:pt x="173050" y="212090"/>
                  </a:lnTo>
                  <a:lnTo>
                    <a:pt x="174498" y="213360"/>
                  </a:lnTo>
                  <a:lnTo>
                    <a:pt x="176339" y="213360"/>
                  </a:lnTo>
                  <a:lnTo>
                    <a:pt x="178460" y="215900"/>
                  </a:lnTo>
                  <a:lnTo>
                    <a:pt x="177279" y="217170"/>
                  </a:lnTo>
                  <a:lnTo>
                    <a:pt x="180492" y="218440"/>
                  </a:lnTo>
                  <a:lnTo>
                    <a:pt x="178854" y="214630"/>
                  </a:lnTo>
                  <a:lnTo>
                    <a:pt x="179984" y="214630"/>
                  </a:lnTo>
                  <a:lnTo>
                    <a:pt x="181025" y="215900"/>
                  </a:lnTo>
                  <a:lnTo>
                    <a:pt x="181838" y="214630"/>
                  </a:lnTo>
                  <a:lnTo>
                    <a:pt x="182638" y="213360"/>
                  </a:lnTo>
                  <a:lnTo>
                    <a:pt x="179832" y="210820"/>
                  </a:lnTo>
                  <a:lnTo>
                    <a:pt x="182156" y="209550"/>
                  </a:lnTo>
                  <a:lnTo>
                    <a:pt x="181089" y="208280"/>
                  </a:lnTo>
                  <a:lnTo>
                    <a:pt x="179425" y="204470"/>
                  </a:lnTo>
                  <a:lnTo>
                    <a:pt x="183426" y="209308"/>
                  </a:lnTo>
                  <a:lnTo>
                    <a:pt x="183210" y="209245"/>
                  </a:lnTo>
                  <a:lnTo>
                    <a:pt x="183197" y="209867"/>
                  </a:lnTo>
                  <a:lnTo>
                    <a:pt x="184632" y="210769"/>
                  </a:lnTo>
                  <a:lnTo>
                    <a:pt x="186118" y="210807"/>
                  </a:lnTo>
                  <a:lnTo>
                    <a:pt x="185470" y="209194"/>
                  </a:lnTo>
                  <a:lnTo>
                    <a:pt x="184708" y="209613"/>
                  </a:lnTo>
                  <a:lnTo>
                    <a:pt x="183578" y="209346"/>
                  </a:lnTo>
                  <a:lnTo>
                    <a:pt x="182702" y="205740"/>
                  </a:lnTo>
                  <a:lnTo>
                    <a:pt x="185915" y="208280"/>
                  </a:lnTo>
                  <a:lnTo>
                    <a:pt x="185940" y="205740"/>
                  </a:lnTo>
                  <a:lnTo>
                    <a:pt x="185889" y="204470"/>
                  </a:lnTo>
                  <a:lnTo>
                    <a:pt x="185839" y="203200"/>
                  </a:lnTo>
                  <a:lnTo>
                    <a:pt x="186258" y="201930"/>
                  </a:lnTo>
                  <a:lnTo>
                    <a:pt x="186664" y="200660"/>
                  </a:lnTo>
                  <a:lnTo>
                    <a:pt x="187363" y="202628"/>
                  </a:lnTo>
                  <a:lnTo>
                    <a:pt x="187439" y="200660"/>
                  </a:lnTo>
                  <a:lnTo>
                    <a:pt x="189001" y="199390"/>
                  </a:lnTo>
                  <a:lnTo>
                    <a:pt x="194335" y="204470"/>
                  </a:lnTo>
                  <a:lnTo>
                    <a:pt x="194360" y="199390"/>
                  </a:lnTo>
                  <a:lnTo>
                    <a:pt x="194360" y="196850"/>
                  </a:lnTo>
                  <a:lnTo>
                    <a:pt x="199783" y="199390"/>
                  </a:lnTo>
                  <a:lnTo>
                    <a:pt x="200126" y="196850"/>
                  </a:lnTo>
                  <a:lnTo>
                    <a:pt x="200304" y="195580"/>
                  </a:lnTo>
                  <a:lnTo>
                    <a:pt x="205867" y="195580"/>
                  </a:lnTo>
                  <a:lnTo>
                    <a:pt x="208584" y="191770"/>
                  </a:lnTo>
                  <a:lnTo>
                    <a:pt x="203085" y="189230"/>
                  </a:lnTo>
                  <a:lnTo>
                    <a:pt x="209346" y="190500"/>
                  </a:lnTo>
                  <a:lnTo>
                    <a:pt x="207772" y="189230"/>
                  </a:lnTo>
                  <a:lnTo>
                    <a:pt x="204622" y="186690"/>
                  </a:lnTo>
                  <a:lnTo>
                    <a:pt x="205041" y="185420"/>
                  </a:lnTo>
                  <a:lnTo>
                    <a:pt x="205752" y="185420"/>
                  </a:lnTo>
                  <a:lnTo>
                    <a:pt x="210616" y="186690"/>
                  </a:lnTo>
                  <a:lnTo>
                    <a:pt x="212458" y="186690"/>
                  </a:lnTo>
                  <a:lnTo>
                    <a:pt x="210947" y="187960"/>
                  </a:lnTo>
                  <a:lnTo>
                    <a:pt x="212026" y="189230"/>
                  </a:lnTo>
                  <a:lnTo>
                    <a:pt x="213931" y="187960"/>
                  </a:lnTo>
                  <a:lnTo>
                    <a:pt x="214630" y="190500"/>
                  </a:lnTo>
                  <a:lnTo>
                    <a:pt x="216865" y="190500"/>
                  </a:lnTo>
                  <a:lnTo>
                    <a:pt x="215023" y="189230"/>
                  </a:lnTo>
                  <a:lnTo>
                    <a:pt x="215074" y="187960"/>
                  </a:lnTo>
                  <a:lnTo>
                    <a:pt x="216585" y="186690"/>
                  </a:lnTo>
                  <a:lnTo>
                    <a:pt x="213220" y="186690"/>
                  </a:lnTo>
                  <a:lnTo>
                    <a:pt x="213156" y="185420"/>
                  </a:lnTo>
                  <a:lnTo>
                    <a:pt x="212966" y="181610"/>
                  </a:lnTo>
                  <a:lnTo>
                    <a:pt x="218948" y="187960"/>
                  </a:lnTo>
                  <a:lnTo>
                    <a:pt x="218732" y="184150"/>
                  </a:lnTo>
                  <a:lnTo>
                    <a:pt x="219481" y="185420"/>
                  </a:lnTo>
                  <a:lnTo>
                    <a:pt x="219773" y="184150"/>
                  </a:lnTo>
                  <a:lnTo>
                    <a:pt x="223672" y="181610"/>
                  </a:lnTo>
                  <a:close/>
                </a:path>
                <a:path w="352425" h="341629">
                  <a:moveTo>
                    <a:pt x="234924" y="131445"/>
                  </a:moveTo>
                  <a:lnTo>
                    <a:pt x="233514" y="130810"/>
                  </a:lnTo>
                  <a:lnTo>
                    <a:pt x="234657" y="132080"/>
                  </a:lnTo>
                  <a:lnTo>
                    <a:pt x="234924" y="131445"/>
                  </a:lnTo>
                  <a:close/>
                </a:path>
                <a:path w="352425" h="341629">
                  <a:moveTo>
                    <a:pt x="235559" y="131737"/>
                  </a:moveTo>
                  <a:lnTo>
                    <a:pt x="235191" y="130810"/>
                  </a:lnTo>
                  <a:lnTo>
                    <a:pt x="234924" y="131445"/>
                  </a:lnTo>
                  <a:lnTo>
                    <a:pt x="235559" y="131737"/>
                  </a:lnTo>
                  <a:close/>
                </a:path>
                <a:path w="352425" h="341629">
                  <a:moveTo>
                    <a:pt x="244741" y="118110"/>
                  </a:moveTo>
                  <a:lnTo>
                    <a:pt x="244030" y="115570"/>
                  </a:lnTo>
                  <a:lnTo>
                    <a:pt x="244309" y="116840"/>
                  </a:lnTo>
                  <a:lnTo>
                    <a:pt x="244195" y="118110"/>
                  </a:lnTo>
                  <a:lnTo>
                    <a:pt x="244741" y="118110"/>
                  </a:lnTo>
                  <a:close/>
                </a:path>
                <a:path w="352425" h="341629">
                  <a:moveTo>
                    <a:pt x="249123" y="111213"/>
                  </a:moveTo>
                  <a:lnTo>
                    <a:pt x="248958" y="111302"/>
                  </a:lnTo>
                  <a:lnTo>
                    <a:pt x="248920" y="111480"/>
                  </a:lnTo>
                  <a:lnTo>
                    <a:pt x="249110" y="111785"/>
                  </a:lnTo>
                  <a:lnTo>
                    <a:pt x="249123" y="111213"/>
                  </a:lnTo>
                  <a:close/>
                </a:path>
                <a:path w="352425" h="341629">
                  <a:moveTo>
                    <a:pt x="251206" y="108216"/>
                  </a:moveTo>
                  <a:lnTo>
                    <a:pt x="250901" y="107556"/>
                  </a:lnTo>
                  <a:lnTo>
                    <a:pt x="250621" y="107746"/>
                  </a:lnTo>
                  <a:lnTo>
                    <a:pt x="251206" y="108216"/>
                  </a:lnTo>
                  <a:close/>
                </a:path>
                <a:path w="352425" h="341629">
                  <a:moveTo>
                    <a:pt x="264947" y="132067"/>
                  </a:moveTo>
                  <a:lnTo>
                    <a:pt x="264375" y="132461"/>
                  </a:lnTo>
                  <a:lnTo>
                    <a:pt x="264718" y="133756"/>
                  </a:lnTo>
                  <a:lnTo>
                    <a:pt x="264947" y="132067"/>
                  </a:lnTo>
                  <a:close/>
                </a:path>
                <a:path w="352425" h="341629">
                  <a:moveTo>
                    <a:pt x="271640" y="121920"/>
                  </a:moveTo>
                  <a:lnTo>
                    <a:pt x="239776" y="121920"/>
                  </a:lnTo>
                  <a:lnTo>
                    <a:pt x="235826" y="121920"/>
                  </a:lnTo>
                  <a:lnTo>
                    <a:pt x="234784" y="125730"/>
                  </a:lnTo>
                  <a:lnTo>
                    <a:pt x="232448" y="128270"/>
                  </a:lnTo>
                  <a:lnTo>
                    <a:pt x="234048" y="128270"/>
                  </a:lnTo>
                  <a:lnTo>
                    <a:pt x="236740" y="130810"/>
                  </a:lnTo>
                  <a:lnTo>
                    <a:pt x="236347" y="132080"/>
                  </a:lnTo>
                  <a:lnTo>
                    <a:pt x="235559" y="131737"/>
                  </a:lnTo>
                  <a:lnTo>
                    <a:pt x="236220" y="133350"/>
                  </a:lnTo>
                  <a:lnTo>
                    <a:pt x="235051" y="133350"/>
                  </a:lnTo>
                  <a:lnTo>
                    <a:pt x="232740" y="130810"/>
                  </a:lnTo>
                  <a:lnTo>
                    <a:pt x="232422" y="129540"/>
                  </a:lnTo>
                  <a:lnTo>
                    <a:pt x="232244" y="132080"/>
                  </a:lnTo>
                  <a:lnTo>
                    <a:pt x="231406" y="130810"/>
                  </a:lnTo>
                  <a:lnTo>
                    <a:pt x="231267" y="130810"/>
                  </a:lnTo>
                  <a:lnTo>
                    <a:pt x="230365" y="129540"/>
                  </a:lnTo>
                  <a:lnTo>
                    <a:pt x="231521" y="132080"/>
                  </a:lnTo>
                  <a:lnTo>
                    <a:pt x="226021" y="129540"/>
                  </a:lnTo>
                  <a:lnTo>
                    <a:pt x="228130" y="132080"/>
                  </a:lnTo>
                  <a:lnTo>
                    <a:pt x="227317" y="132080"/>
                  </a:lnTo>
                  <a:lnTo>
                    <a:pt x="224993" y="134620"/>
                  </a:lnTo>
                  <a:lnTo>
                    <a:pt x="224802" y="135890"/>
                  </a:lnTo>
                  <a:lnTo>
                    <a:pt x="223062" y="138430"/>
                  </a:lnTo>
                  <a:lnTo>
                    <a:pt x="225196" y="140970"/>
                  </a:lnTo>
                  <a:lnTo>
                    <a:pt x="223977" y="140970"/>
                  </a:lnTo>
                  <a:lnTo>
                    <a:pt x="225171" y="143510"/>
                  </a:lnTo>
                  <a:lnTo>
                    <a:pt x="223050" y="143510"/>
                  </a:lnTo>
                  <a:lnTo>
                    <a:pt x="219773" y="144780"/>
                  </a:lnTo>
                  <a:lnTo>
                    <a:pt x="218236" y="146050"/>
                  </a:lnTo>
                  <a:lnTo>
                    <a:pt x="218109" y="148590"/>
                  </a:lnTo>
                  <a:lnTo>
                    <a:pt x="218401" y="148590"/>
                  </a:lnTo>
                  <a:lnTo>
                    <a:pt x="219722" y="148590"/>
                  </a:lnTo>
                  <a:lnTo>
                    <a:pt x="220446" y="149860"/>
                  </a:lnTo>
                  <a:lnTo>
                    <a:pt x="218401" y="148590"/>
                  </a:lnTo>
                  <a:lnTo>
                    <a:pt x="216865" y="149860"/>
                  </a:lnTo>
                  <a:lnTo>
                    <a:pt x="216357" y="148590"/>
                  </a:lnTo>
                  <a:lnTo>
                    <a:pt x="214604" y="151130"/>
                  </a:lnTo>
                  <a:lnTo>
                    <a:pt x="214109" y="151130"/>
                  </a:lnTo>
                  <a:lnTo>
                    <a:pt x="213093" y="154940"/>
                  </a:lnTo>
                  <a:lnTo>
                    <a:pt x="214172" y="156210"/>
                  </a:lnTo>
                  <a:lnTo>
                    <a:pt x="215341" y="156210"/>
                  </a:lnTo>
                  <a:lnTo>
                    <a:pt x="215188" y="157480"/>
                  </a:lnTo>
                  <a:lnTo>
                    <a:pt x="213436" y="157480"/>
                  </a:lnTo>
                  <a:lnTo>
                    <a:pt x="212572" y="156210"/>
                  </a:lnTo>
                  <a:lnTo>
                    <a:pt x="212471" y="161290"/>
                  </a:lnTo>
                  <a:lnTo>
                    <a:pt x="200126" y="157480"/>
                  </a:lnTo>
                  <a:lnTo>
                    <a:pt x="201803" y="163830"/>
                  </a:lnTo>
                  <a:lnTo>
                    <a:pt x="201345" y="167640"/>
                  </a:lnTo>
                  <a:lnTo>
                    <a:pt x="199859" y="168910"/>
                  </a:lnTo>
                  <a:lnTo>
                    <a:pt x="200571" y="166370"/>
                  </a:lnTo>
                  <a:lnTo>
                    <a:pt x="198539" y="165100"/>
                  </a:lnTo>
                  <a:lnTo>
                    <a:pt x="199072" y="171450"/>
                  </a:lnTo>
                  <a:lnTo>
                    <a:pt x="193865" y="168910"/>
                  </a:lnTo>
                  <a:lnTo>
                    <a:pt x="193776" y="173990"/>
                  </a:lnTo>
                  <a:lnTo>
                    <a:pt x="186461" y="170180"/>
                  </a:lnTo>
                  <a:lnTo>
                    <a:pt x="187896" y="179070"/>
                  </a:lnTo>
                  <a:lnTo>
                    <a:pt x="222338" y="179070"/>
                  </a:lnTo>
                  <a:lnTo>
                    <a:pt x="221018" y="176530"/>
                  </a:lnTo>
                  <a:lnTo>
                    <a:pt x="221742" y="177800"/>
                  </a:lnTo>
                  <a:lnTo>
                    <a:pt x="223253" y="177800"/>
                  </a:lnTo>
                  <a:lnTo>
                    <a:pt x="223113" y="179070"/>
                  </a:lnTo>
                  <a:lnTo>
                    <a:pt x="226301" y="176530"/>
                  </a:lnTo>
                  <a:lnTo>
                    <a:pt x="225856" y="173990"/>
                  </a:lnTo>
                  <a:lnTo>
                    <a:pt x="225412" y="171450"/>
                  </a:lnTo>
                  <a:lnTo>
                    <a:pt x="224967" y="168910"/>
                  </a:lnTo>
                  <a:lnTo>
                    <a:pt x="229311" y="168910"/>
                  </a:lnTo>
                  <a:lnTo>
                    <a:pt x="230251" y="170180"/>
                  </a:lnTo>
                  <a:lnTo>
                    <a:pt x="230403" y="168910"/>
                  </a:lnTo>
                  <a:lnTo>
                    <a:pt x="228968" y="167640"/>
                  </a:lnTo>
                  <a:lnTo>
                    <a:pt x="230720" y="167640"/>
                  </a:lnTo>
                  <a:lnTo>
                    <a:pt x="231165" y="168910"/>
                  </a:lnTo>
                  <a:lnTo>
                    <a:pt x="231952" y="168910"/>
                  </a:lnTo>
                  <a:lnTo>
                    <a:pt x="231711" y="167640"/>
                  </a:lnTo>
                  <a:lnTo>
                    <a:pt x="231254" y="165100"/>
                  </a:lnTo>
                  <a:lnTo>
                    <a:pt x="232562" y="165100"/>
                  </a:lnTo>
                  <a:lnTo>
                    <a:pt x="233299" y="167640"/>
                  </a:lnTo>
                  <a:lnTo>
                    <a:pt x="237363" y="166370"/>
                  </a:lnTo>
                  <a:lnTo>
                    <a:pt x="236702" y="165100"/>
                  </a:lnTo>
                  <a:lnTo>
                    <a:pt x="234734" y="161290"/>
                  </a:lnTo>
                  <a:lnTo>
                    <a:pt x="234073" y="160020"/>
                  </a:lnTo>
                  <a:lnTo>
                    <a:pt x="235419" y="157480"/>
                  </a:lnTo>
                  <a:lnTo>
                    <a:pt x="238798" y="160020"/>
                  </a:lnTo>
                  <a:lnTo>
                    <a:pt x="241922" y="158750"/>
                  </a:lnTo>
                  <a:lnTo>
                    <a:pt x="243916" y="158750"/>
                  </a:lnTo>
                  <a:lnTo>
                    <a:pt x="247218" y="156210"/>
                  </a:lnTo>
                  <a:lnTo>
                    <a:pt x="245999" y="151130"/>
                  </a:lnTo>
                  <a:lnTo>
                    <a:pt x="246443" y="149860"/>
                  </a:lnTo>
                  <a:lnTo>
                    <a:pt x="247332" y="147320"/>
                  </a:lnTo>
                  <a:lnTo>
                    <a:pt x="252704" y="148590"/>
                  </a:lnTo>
                  <a:lnTo>
                    <a:pt x="253060" y="147320"/>
                  </a:lnTo>
                  <a:lnTo>
                    <a:pt x="254495" y="142240"/>
                  </a:lnTo>
                  <a:lnTo>
                    <a:pt x="259283" y="140970"/>
                  </a:lnTo>
                  <a:lnTo>
                    <a:pt x="258254" y="140970"/>
                  </a:lnTo>
                  <a:lnTo>
                    <a:pt x="256641" y="138430"/>
                  </a:lnTo>
                  <a:lnTo>
                    <a:pt x="256768" y="137160"/>
                  </a:lnTo>
                  <a:lnTo>
                    <a:pt x="258102" y="137160"/>
                  </a:lnTo>
                  <a:lnTo>
                    <a:pt x="256108" y="133350"/>
                  </a:lnTo>
                  <a:lnTo>
                    <a:pt x="259181" y="135890"/>
                  </a:lnTo>
                  <a:lnTo>
                    <a:pt x="258902" y="137160"/>
                  </a:lnTo>
                  <a:lnTo>
                    <a:pt x="262483" y="138430"/>
                  </a:lnTo>
                  <a:lnTo>
                    <a:pt x="262966" y="137160"/>
                  </a:lnTo>
                  <a:lnTo>
                    <a:pt x="264033" y="135890"/>
                  </a:lnTo>
                  <a:lnTo>
                    <a:pt x="260007" y="132080"/>
                  </a:lnTo>
                  <a:lnTo>
                    <a:pt x="264452" y="130810"/>
                  </a:lnTo>
                  <a:lnTo>
                    <a:pt x="266331" y="128270"/>
                  </a:lnTo>
                  <a:lnTo>
                    <a:pt x="267868" y="125730"/>
                  </a:lnTo>
                  <a:lnTo>
                    <a:pt x="271322" y="124460"/>
                  </a:lnTo>
                  <a:lnTo>
                    <a:pt x="270865" y="123190"/>
                  </a:lnTo>
                  <a:lnTo>
                    <a:pt x="271640" y="121920"/>
                  </a:lnTo>
                  <a:close/>
                </a:path>
                <a:path w="352425" h="341629">
                  <a:moveTo>
                    <a:pt x="277749" y="78740"/>
                  </a:moveTo>
                  <a:lnTo>
                    <a:pt x="276517" y="77470"/>
                  </a:lnTo>
                  <a:lnTo>
                    <a:pt x="274447" y="77470"/>
                  </a:lnTo>
                  <a:lnTo>
                    <a:pt x="277749" y="78740"/>
                  </a:lnTo>
                  <a:close/>
                </a:path>
                <a:path w="352425" h="341629">
                  <a:moveTo>
                    <a:pt x="291338" y="93980"/>
                  </a:moveTo>
                  <a:lnTo>
                    <a:pt x="290931" y="93649"/>
                  </a:lnTo>
                  <a:lnTo>
                    <a:pt x="290347" y="93980"/>
                  </a:lnTo>
                  <a:lnTo>
                    <a:pt x="291338" y="93980"/>
                  </a:lnTo>
                  <a:close/>
                </a:path>
                <a:path w="352425" h="341629">
                  <a:moveTo>
                    <a:pt x="293636" y="90170"/>
                  </a:moveTo>
                  <a:lnTo>
                    <a:pt x="292747" y="90170"/>
                  </a:lnTo>
                  <a:lnTo>
                    <a:pt x="291617" y="87630"/>
                  </a:lnTo>
                  <a:lnTo>
                    <a:pt x="275653" y="87630"/>
                  </a:lnTo>
                  <a:lnTo>
                    <a:pt x="271399" y="87630"/>
                  </a:lnTo>
                  <a:lnTo>
                    <a:pt x="268744" y="87630"/>
                  </a:lnTo>
                  <a:lnTo>
                    <a:pt x="274447" y="92710"/>
                  </a:lnTo>
                  <a:lnTo>
                    <a:pt x="270992" y="91440"/>
                  </a:lnTo>
                  <a:lnTo>
                    <a:pt x="270802" y="91440"/>
                  </a:lnTo>
                  <a:lnTo>
                    <a:pt x="266941" y="93980"/>
                  </a:lnTo>
                  <a:lnTo>
                    <a:pt x="265976" y="100330"/>
                  </a:lnTo>
                  <a:lnTo>
                    <a:pt x="260121" y="99060"/>
                  </a:lnTo>
                  <a:lnTo>
                    <a:pt x="263105" y="102870"/>
                  </a:lnTo>
                  <a:lnTo>
                    <a:pt x="255714" y="101600"/>
                  </a:lnTo>
                  <a:lnTo>
                    <a:pt x="260273" y="105410"/>
                  </a:lnTo>
                  <a:lnTo>
                    <a:pt x="256235" y="105410"/>
                  </a:lnTo>
                  <a:lnTo>
                    <a:pt x="255879" y="104140"/>
                  </a:lnTo>
                  <a:lnTo>
                    <a:pt x="251955" y="105410"/>
                  </a:lnTo>
                  <a:lnTo>
                    <a:pt x="251104" y="106680"/>
                  </a:lnTo>
                  <a:lnTo>
                    <a:pt x="253961" y="109220"/>
                  </a:lnTo>
                  <a:lnTo>
                    <a:pt x="253669" y="110490"/>
                  </a:lnTo>
                  <a:lnTo>
                    <a:pt x="251206" y="109220"/>
                  </a:lnTo>
                  <a:lnTo>
                    <a:pt x="252717" y="111760"/>
                  </a:lnTo>
                  <a:lnTo>
                    <a:pt x="249224" y="110490"/>
                  </a:lnTo>
                  <a:lnTo>
                    <a:pt x="249123" y="111760"/>
                  </a:lnTo>
                  <a:lnTo>
                    <a:pt x="250850" y="111760"/>
                  </a:lnTo>
                  <a:lnTo>
                    <a:pt x="251510" y="113030"/>
                  </a:lnTo>
                  <a:lnTo>
                    <a:pt x="251472" y="115570"/>
                  </a:lnTo>
                  <a:lnTo>
                    <a:pt x="247015" y="114300"/>
                  </a:lnTo>
                  <a:lnTo>
                    <a:pt x="245732" y="113030"/>
                  </a:lnTo>
                  <a:lnTo>
                    <a:pt x="245122" y="118110"/>
                  </a:lnTo>
                  <a:lnTo>
                    <a:pt x="244741" y="118110"/>
                  </a:lnTo>
                  <a:lnTo>
                    <a:pt x="245097" y="119380"/>
                  </a:lnTo>
                  <a:lnTo>
                    <a:pt x="241211" y="114300"/>
                  </a:lnTo>
                  <a:lnTo>
                    <a:pt x="242163" y="116840"/>
                  </a:lnTo>
                  <a:lnTo>
                    <a:pt x="242912" y="118110"/>
                  </a:lnTo>
                  <a:lnTo>
                    <a:pt x="243522" y="118110"/>
                  </a:lnTo>
                  <a:lnTo>
                    <a:pt x="243992" y="119380"/>
                  </a:lnTo>
                  <a:lnTo>
                    <a:pt x="241846" y="118110"/>
                  </a:lnTo>
                  <a:lnTo>
                    <a:pt x="240296" y="120650"/>
                  </a:lnTo>
                  <a:lnTo>
                    <a:pt x="271208" y="120650"/>
                  </a:lnTo>
                  <a:lnTo>
                    <a:pt x="273431" y="123190"/>
                  </a:lnTo>
                  <a:lnTo>
                    <a:pt x="275729" y="121920"/>
                  </a:lnTo>
                  <a:lnTo>
                    <a:pt x="276860" y="120650"/>
                  </a:lnTo>
                  <a:lnTo>
                    <a:pt x="277647" y="119380"/>
                  </a:lnTo>
                  <a:lnTo>
                    <a:pt x="278422" y="118110"/>
                  </a:lnTo>
                  <a:lnTo>
                    <a:pt x="279628" y="119380"/>
                  </a:lnTo>
                  <a:lnTo>
                    <a:pt x="280974" y="118110"/>
                  </a:lnTo>
                  <a:lnTo>
                    <a:pt x="278409" y="115570"/>
                  </a:lnTo>
                  <a:lnTo>
                    <a:pt x="274561" y="111760"/>
                  </a:lnTo>
                  <a:lnTo>
                    <a:pt x="275513" y="110490"/>
                  </a:lnTo>
                  <a:lnTo>
                    <a:pt x="279260" y="113030"/>
                  </a:lnTo>
                  <a:lnTo>
                    <a:pt x="281292" y="110490"/>
                  </a:lnTo>
                  <a:lnTo>
                    <a:pt x="286296" y="110490"/>
                  </a:lnTo>
                  <a:lnTo>
                    <a:pt x="285191" y="105410"/>
                  </a:lnTo>
                  <a:lnTo>
                    <a:pt x="286588" y="106680"/>
                  </a:lnTo>
                  <a:lnTo>
                    <a:pt x="286410" y="107950"/>
                  </a:lnTo>
                  <a:lnTo>
                    <a:pt x="287439" y="106680"/>
                  </a:lnTo>
                  <a:lnTo>
                    <a:pt x="292392" y="105410"/>
                  </a:lnTo>
                  <a:lnTo>
                    <a:pt x="290703" y="104140"/>
                  </a:lnTo>
                  <a:lnTo>
                    <a:pt x="290410" y="103924"/>
                  </a:lnTo>
                  <a:lnTo>
                    <a:pt x="290080" y="101600"/>
                  </a:lnTo>
                  <a:lnTo>
                    <a:pt x="289890" y="100330"/>
                  </a:lnTo>
                  <a:lnTo>
                    <a:pt x="289712" y="99060"/>
                  </a:lnTo>
                  <a:lnTo>
                    <a:pt x="289433" y="96520"/>
                  </a:lnTo>
                  <a:lnTo>
                    <a:pt x="291541" y="99060"/>
                  </a:lnTo>
                  <a:lnTo>
                    <a:pt x="290207" y="96520"/>
                  </a:lnTo>
                  <a:lnTo>
                    <a:pt x="289534" y="95250"/>
                  </a:lnTo>
                  <a:lnTo>
                    <a:pt x="288785" y="93980"/>
                  </a:lnTo>
                  <a:lnTo>
                    <a:pt x="289242" y="92710"/>
                  </a:lnTo>
                  <a:lnTo>
                    <a:pt x="289839" y="92710"/>
                  </a:lnTo>
                  <a:lnTo>
                    <a:pt x="290931" y="93649"/>
                  </a:lnTo>
                  <a:lnTo>
                    <a:pt x="292544" y="92710"/>
                  </a:lnTo>
                  <a:lnTo>
                    <a:pt x="288963" y="90170"/>
                  </a:lnTo>
                  <a:lnTo>
                    <a:pt x="291401" y="90170"/>
                  </a:lnTo>
                  <a:lnTo>
                    <a:pt x="292404" y="91440"/>
                  </a:lnTo>
                  <a:lnTo>
                    <a:pt x="293636" y="90170"/>
                  </a:lnTo>
                  <a:close/>
                </a:path>
                <a:path w="352425" h="341629">
                  <a:moveTo>
                    <a:pt x="294055" y="58420"/>
                  </a:moveTo>
                  <a:lnTo>
                    <a:pt x="289826" y="58420"/>
                  </a:lnTo>
                  <a:lnTo>
                    <a:pt x="293433" y="60388"/>
                  </a:lnTo>
                  <a:lnTo>
                    <a:pt x="292912" y="59690"/>
                  </a:lnTo>
                  <a:lnTo>
                    <a:pt x="294055" y="58420"/>
                  </a:lnTo>
                  <a:close/>
                </a:path>
                <a:path w="352425" h="341629">
                  <a:moveTo>
                    <a:pt x="294259" y="60833"/>
                  </a:moveTo>
                  <a:lnTo>
                    <a:pt x="293433" y="60388"/>
                  </a:lnTo>
                  <a:lnTo>
                    <a:pt x="293865" y="60960"/>
                  </a:lnTo>
                  <a:lnTo>
                    <a:pt x="294259" y="60833"/>
                  </a:lnTo>
                  <a:close/>
                </a:path>
                <a:path w="352425" h="341629">
                  <a:moveTo>
                    <a:pt x="305409" y="74980"/>
                  </a:moveTo>
                  <a:lnTo>
                    <a:pt x="305384" y="74764"/>
                  </a:lnTo>
                  <a:lnTo>
                    <a:pt x="305104" y="74726"/>
                  </a:lnTo>
                  <a:lnTo>
                    <a:pt x="304850" y="74688"/>
                  </a:lnTo>
                  <a:lnTo>
                    <a:pt x="304647" y="74637"/>
                  </a:lnTo>
                  <a:lnTo>
                    <a:pt x="305244" y="75374"/>
                  </a:lnTo>
                  <a:lnTo>
                    <a:pt x="305409" y="75095"/>
                  </a:lnTo>
                  <a:close/>
                </a:path>
                <a:path w="352425" h="341629">
                  <a:moveTo>
                    <a:pt x="306019" y="43383"/>
                  </a:moveTo>
                  <a:lnTo>
                    <a:pt x="304215" y="42303"/>
                  </a:lnTo>
                  <a:lnTo>
                    <a:pt x="304660" y="40398"/>
                  </a:lnTo>
                  <a:lnTo>
                    <a:pt x="303555" y="42291"/>
                  </a:lnTo>
                  <a:lnTo>
                    <a:pt x="304380" y="42545"/>
                  </a:lnTo>
                  <a:lnTo>
                    <a:pt x="305219" y="42964"/>
                  </a:lnTo>
                  <a:lnTo>
                    <a:pt x="306019" y="43383"/>
                  </a:lnTo>
                  <a:close/>
                </a:path>
                <a:path w="352425" h="341629">
                  <a:moveTo>
                    <a:pt x="306374" y="47371"/>
                  </a:moveTo>
                  <a:lnTo>
                    <a:pt x="306298" y="47142"/>
                  </a:lnTo>
                  <a:lnTo>
                    <a:pt x="306019" y="47231"/>
                  </a:lnTo>
                  <a:lnTo>
                    <a:pt x="306374" y="47371"/>
                  </a:lnTo>
                  <a:close/>
                </a:path>
                <a:path w="352425" h="341629">
                  <a:moveTo>
                    <a:pt x="307797" y="38100"/>
                  </a:moveTo>
                  <a:lnTo>
                    <a:pt x="307238" y="36830"/>
                  </a:lnTo>
                  <a:lnTo>
                    <a:pt x="307759" y="38100"/>
                  </a:lnTo>
                  <a:close/>
                </a:path>
                <a:path w="352425" h="341629">
                  <a:moveTo>
                    <a:pt x="307809" y="79578"/>
                  </a:moveTo>
                  <a:lnTo>
                    <a:pt x="306743" y="78867"/>
                  </a:lnTo>
                  <a:lnTo>
                    <a:pt x="307225" y="80010"/>
                  </a:lnTo>
                  <a:lnTo>
                    <a:pt x="307797" y="80010"/>
                  </a:lnTo>
                  <a:lnTo>
                    <a:pt x="307809" y="79578"/>
                  </a:lnTo>
                  <a:close/>
                </a:path>
                <a:path w="352425" h="341629">
                  <a:moveTo>
                    <a:pt x="308381" y="31610"/>
                  </a:moveTo>
                  <a:lnTo>
                    <a:pt x="307886" y="29210"/>
                  </a:lnTo>
                  <a:lnTo>
                    <a:pt x="306743" y="30480"/>
                  </a:lnTo>
                  <a:lnTo>
                    <a:pt x="308381" y="31610"/>
                  </a:lnTo>
                  <a:close/>
                </a:path>
                <a:path w="352425" h="341629">
                  <a:moveTo>
                    <a:pt x="308597" y="31750"/>
                  </a:moveTo>
                  <a:lnTo>
                    <a:pt x="308381" y="31610"/>
                  </a:lnTo>
                  <a:lnTo>
                    <a:pt x="308419" y="31750"/>
                  </a:lnTo>
                  <a:lnTo>
                    <a:pt x="308597" y="31750"/>
                  </a:lnTo>
                  <a:close/>
                </a:path>
                <a:path w="352425" h="341629">
                  <a:moveTo>
                    <a:pt x="313563" y="66040"/>
                  </a:moveTo>
                  <a:lnTo>
                    <a:pt x="313448" y="64770"/>
                  </a:lnTo>
                  <a:lnTo>
                    <a:pt x="313067" y="64770"/>
                  </a:lnTo>
                  <a:lnTo>
                    <a:pt x="313563" y="66040"/>
                  </a:lnTo>
                  <a:close/>
                </a:path>
                <a:path w="352425" h="341629">
                  <a:moveTo>
                    <a:pt x="328828" y="7620"/>
                  </a:moveTo>
                  <a:lnTo>
                    <a:pt x="328472" y="6350"/>
                  </a:lnTo>
                  <a:lnTo>
                    <a:pt x="328676" y="7620"/>
                  </a:lnTo>
                  <a:lnTo>
                    <a:pt x="328828" y="7620"/>
                  </a:lnTo>
                  <a:close/>
                </a:path>
                <a:path w="352425" h="341629">
                  <a:moveTo>
                    <a:pt x="331279" y="6350"/>
                  </a:moveTo>
                  <a:lnTo>
                    <a:pt x="330339" y="3810"/>
                  </a:lnTo>
                  <a:lnTo>
                    <a:pt x="328739" y="5080"/>
                  </a:lnTo>
                  <a:lnTo>
                    <a:pt x="330022" y="6350"/>
                  </a:lnTo>
                  <a:lnTo>
                    <a:pt x="331279" y="6350"/>
                  </a:lnTo>
                  <a:close/>
                </a:path>
                <a:path w="352425" h="341629">
                  <a:moveTo>
                    <a:pt x="332943" y="7518"/>
                  </a:moveTo>
                  <a:lnTo>
                    <a:pt x="332308" y="6350"/>
                  </a:lnTo>
                  <a:lnTo>
                    <a:pt x="331279" y="6350"/>
                  </a:lnTo>
                  <a:lnTo>
                    <a:pt x="332943" y="7581"/>
                  </a:lnTo>
                  <a:close/>
                </a:path>
                <a:path w="352425" h="341629">
                  <a:moveTo>
                    <a:pt x="343814" y="16510"/>
                  </a:moveTo>
                  <a:lnTo>
                    <a:pt x="342925" y="15925"/>
                  </a:lnTo>
                  <a:lnTo>
                    <a:pt x="343560" y="16510"/>
                  </a:lnTo>
                  <a:lnTo>
                    <a:pt x="343814" y="16510"/>
                  </a:lnTo>
                  <a:close/>
                </a:path>
                <a:path w="352425" h="341629">
                  <a:moveTo>
                    <a:pt x="351828" y="12700"/>
                  </a:moveTo>
                  <a:lnTo>
                    <a:pt x="349669" y="7620"/>
                  </a:lnTo>
                  <a:lnTo>
                    <a:pt x="348107" y="7620"/>
                  </a:lnTo>
                  <a:lnTo>
                    <a:pt x="346875" y="8890"/>
                  </a:lnTo>
                  <a:lnTo>
                    <a:pt x="345478" y="7620"/>
                  </a:lnTo>
                  <a:lnTo>
                    <a:pt x="345414" y="6350"/>
                  </a:lnTo>
                  <a:lnTo>
                    <a:pt x="341452" y="3810"/>
                  </a:lnTo>
                  <a:lnTo>
                    <a:pt x="337781" y="0"/>
                  </a:lnTo>
                  <a:lnTo>
                    <a:pt x="333349" y="0"/>
                  </a:lnTo>
                  <a:lnTo>
                    <a:pt x="334708" y="3810"/>
                  </a:lnTo>
                  <a:lnTo>
                    <a:pt x="332384" y="2540"/>
                  </a:lnTo>
                  <a:lnTo>
                    <a:pt x="333197" y="1270"/>
                  </a:lnTo>
                  <a:lnTo>
                    <a:pt x="330796" y="1270"/>
                  </a:lnTo>
                  <a:lnTo>
                    <a:pt x="332105" y="2540"/>
                  </a:lnTo>
                  <a:lnTo>
                    <a:pt x="332867" y="3810"/>
                  </a:lnTo>
                  <a:lnTo>
                    <a:pt x="331724" y="2540"/>
                  </a:lnTo>
                  <a:lnTo>
                    <a:pt x="330225" y="2540"/>
                  </a:lnTo>
                  <a:lnTo>
                    <a:pt x="332308" y="6350"/>
                  </a:lnTo>
                  <a:lnTo>
                    <a:pt x="332790" y="6350"/>
                  </a:lnTo>
                  <a:lnTo>
                    <a:pt x="332943" y="7518"/>
                  </a:lnTo>
                  <a:lnTo>
                    <a:pt x="333121" y="8890"/>
                  </a:lnTo>
                  <a:lnTo>
                    <a:pt x="330733" y="7620"/>
                  </a:lnTo>
                  <a:lnTo>
                    <a:pt x="329399" y="6350"/>
                  </a:lnTo>
                  <a:lnTo>
                    <a:pt x="330327" y="8890"/>
                  </a:lnTo>
                  <a:lnTo>
                    <a:pt x="329209" y="7620"/>
                  </a:lnTo>
                  <a:lnTo>
                    <a:pt x="328828" y="7620"/>
                  </a:lnTo>
                  <a:lnTo>
                    <a:pt x="329171" y="8890"/>
                  </a:lnTo>
                  <a:lnTo>
                    <a:pt x="327520" y="8890"/>
                  </a:lnTo>
                  <a:lnTo>
                    <a:pt x="329387" y="11430"/>
                  </a:lnTo>
                  <a:lnTo>
                    <a:pt x="326567" y="10160"/>
                  </a:lnTo>
                  <a:lnTo>
                    <a:pt x="328091" y="13970"/>
                  </a:lnTo>
                  <a:lnTo>
                    <a:pt x="324319" y="11430"/>
                  </a:lnTo>
                  <a:lnTo>
                    <a:pt x="325069" y="12700"/>
                  </a:lnTo>
                  <a:lnTo>
                    <a:pt x="326351" y="15240"/>
                  </a:lnTo>
                  <a:lnTo>
                    <a:pt x="325983" y="16510"/>
                  </a:lnTo>
                  <a:lnTo>
                    <a:pt x="322364" y="11430"/>
                  </a:lnTo>
                  <a:lnTo>
                    <a:pt x="323799" y="19050"/>
                  </a:lnTo>
                  <a:lnTo>
                    <a:pt x="319163" y="15240"/>
                  </a:lnTo>
                  <a:lnTo>
                    <a:pt x="322567" y="19050"/>
                  </a:lnTo>
                  <a:lnTo>
                    <a:pt x="318503" y="20320"/>
                  </a:lnTo>
                  <a:lnTo>
                    <a:pt x="319532" y="22860"/>
                  </a:lnTo>
                  <a:lnTo>
                    <a:pt x="315391" y="22860"/>
                  </a:lnTo>
                  <a:lnTo>
                    <a:pt x="318655" y="25400"/>
                  </a:lnTo>
                  <a:lnTo>
                    <a:pt x="318312" y="26670"/>
                  </a:lnTo>
                  <a:lnTo>
                    <a:pt x="319786" y="29210"/>
                  </a:lnTo>
                  <a:lnTo>
                    <a:pt x="315658" y="27940"/>
                  </a:lnTo>
                  <a:lnTo>
                    <a:pt x="316369" y="26670"/>
                  </a:lnTo>
                  <a:lnTo>
                    <a:pt x="312991" y="24130"/>
                  </a:lnTo>
                  <a:lnTo>
                    <a:pt x="315760" y="26670"/>
                  </a:lnTo>
                  <a:lnTo>
                    <a:pt x="314172" y="27940"/>
                  </a:lnTo>
                  <a:lnTo>
                    <a:pt x="316738" y="29210"/>
                  </a:lnTo>
                  <a:lnTo>
                    <a:pt x="315188" y="29210"/>
                  </a:lnTo>
                  <a:lnTo>
                    <a:pt x="312064" y="27940"/>
                  </a:lnTo>
                  <a:lnTo>
                    <a:pt x="316141" y="31750"/>
                  </a:lnTo>
                  <a:lnTo>
                    <a:pt x="315544" y="31381"/>
                  </a:lnTo>
                  <a:lnTo>
                    <a:pt x="315544" y="58420"/>
                  </a:lnTo>
                  <a:lnTo>
                    <a:pt x="315353" y="60502"/>
                  </a:lnTo>
                  <a:lnTo>
                    <a:pt x="312991" y="58420"/>
                  </a:lnTo>
                  <a:lnTo>
                    <a:pt x="315544" y="58420"/>
                  </a:lnTo>
                  <a:lnTo>
                    <a:pt x="315544" y="31381"/>
                  </a:lnTo>
                  <a:lnTo>
                    <a:pt x="312153" y="29210"/>
                  </a:lnTo>
                  <a:lnTo>
                    <a:pt x="314159" y="31750"/>
                  </a:lnTo>
                  <a:lnTo>
                    <a:pt x="311124" y="31750"/>
                  </a:lnTo>
                  <a:lnTo>
                    <a:pt x="309994" y="29210"/>
                  </a:lnTo>
                  <a:lnTo>
                    <a:pt x="310210" y="31750"/>
                  </a:lnTo>
                  <a:lnTo>
                    <a:pt x="308597" y="31750"/>
                  </a:lnTo>
                  <a:lnTo>
                    <a:pt x="310451" y="33020"/>
                  </a:lnTo>
                  <a:lnTo>
                    <a:pt x="312026" y="34290"/>
                  </a:lnTo>
                  <a:lnTo>
                    <a:pt x="311619" y="36830"/>
                  </a:lnTo>
                  <a:lnTo>
                    <a:pt x="309105" y="33020"/>
                  </a:lnTo>
                  <a:lnTo>
                    <a:pt x="307060" y="33020"/>
                  </a:lnTo>
                  <a:lnTo>
                    <a:pt x="307098" y="34290"/>
                  </a:lnTo>
                  <a:lnTo>
                    <a:pt x="309359" y="36830"/>
                  </a:lnTo>
                  <a:lnTo>
                    <a:pt x="308622" y="38100"/>
                  </a:lnTo>
                  <a:lnTo>
                    <a:pt x="307797" y="38100"/>
                  </a:lnTo>
                  <a:lnTo>
                    <a:pt x="308889" y="40640"/>
                  </a:lnTo>
                  <a:lnTo>
                    <a:pt x="304838" y="40640"/>
                  </a:lnTo>
                  <a:lnTo>
                    <a:pt x="306959" y="44450"/>
                  </a:lnTo>
                  <a:lnTo>
                    <a:pt x="307771" y="44450"/>
                  </a:lnTo>
                  <a:lnTo>
                    <a:pt x="309384" y="45720"/>
                  </a:lnTo>
                  <a:lnTo>
                    <a:pt x="310502" y="46990"/>
                  </a:lnTo>
                  <a:lnTo>
                    <a:pt x="310057" y="48260"/>
                  </a:lnTo>
                  <a:lnTo>
                    <a:pt x="311556" y="49530"/>
                  </a:lnTo>
                  <a:lnTo>
                    <a:pt x="309333" y="48260"/>
                  </a:lnTo>
                  <a:lnTo>
                    <a:pt x="309689" y="48260"/>
                  </a:lnTo>
                  <a:lnTo>
                    <a:pt x="308902" y="46990"/>
                  </a:lnTo>
                  <a:lnTo>
                    <a:pt x="308775" y="46990"/>
                  </a:lnTo>
                  <a:lnTo>
                    <a:pt x="308775" y="48260"/>
                  </a:lnTo>
                  <a:lnTo>
                    <a:pt x="306374" y="47371"/>
                  </a:lnTo>
                  <a:lnTo>
                    <a:pt x="307492" y="50800"/>
                  </a:lnTo>
                  <a:lnTo>
                    <a:pt x="305892" y="50800"/>
                  </a:lnTo>
                  <a:lnTo>
                    <a:pt x="302882" y="48260"/>
                  </a:lnTo>
                  <a:lnTo>
                    <a:pt x="306019" y="47231"/>
                  </a:lnTo>
                  <a:lnTo>
                    <a:pt x="305384" y="46990"/>
                  </a:lnTo>
                  <a:lnTo>
                    <a:pt x="303161" y="46990"/>
                  </a:lnTo>
                  <a:lnTo>
                    <a:pt x="305447" y="45720"/>
                  </a:lnTo>
                  <a:lnTo>
                    <a:pt x="300012" y="44450"/>
                  </a:lnTo>
                  <a:lnTo>
                    <a:pt x="306273" y="45681"/>
                  </a:lnTo>
                  <a:lnTo>
                    <a:pt x="306298" y="47142"/>
                  </a:lnTo>
                  <a:lnTo>
                    <a:pt x="306743" y="46990"/>
                  </a:lnTo>
                  <a:lnTo>
                    <a:pt x="308394" y="46990"/>
                  </a:lnTo>
                  <a:lnTo>
                    <a:pt x="308775" y="48260"/>
                  </a:lnTo>
                  <a:lnTo>
                    <a:pt x="308775" y="46990"/>
                  </a:lnTo>
                  <a:lnTo>
                    <a:pt x="308457" y="46990"/>
                  </a:lnTo>
                  <a:lnTo>
                    <a:pt x="307378" y="45720"/>
                  </a:lnTo>
                  <a:lnTo>
                    <a:pt x="306285" y="44450"/>
                  </a:lnTo>
                  <a:lnTo>
                    <a:pt x="306387" y="45681"/>
                  </a:lnTo>
                  <a:lnTo>
                    <a:pt x="303631" y="44450"/>
                  </a:lnTo>
                  <a:lnTo>
                    <a:pt x="300799" y="43180"/>
                  </a:lnTo>
                  <a:lnTo>
                    <a:pt x="298411" y="44450"/>
                  </a:lnTo>
                  <a:lnTo>
                    <a:pt x="300558" y="46990"/>
                  </a:lnTo>
                  <a:lnTo>
                    <a:pt x="298119" y="48260"/>
                  </a:lnTo>
                  <a:lnTo>
                    <a:pt x="299351" y="49530"/>
                  </a:lnTo>
                  <a:lnTo>
                    <a:pt x="300596" y="49530"/>
                  </a:lnTo>
                  <a:lnTo>
                    <a:pt x="301815" y="50800"/>
                  </a:lnTo>
                  <a:lnTo>
                    <a:pt x="302374" y="55880"/>
                  </a:lnTo>
                  <a:lnTo>
                    <a:pt x="301434" y="55130"/>
                  </a:lnTo>
                  <a:lnTo>
                    <a:pt x="301434" y="81280"/>
                  </a:lnTo>
                  <a:lnTo>
                    <a:pt x="300050" y="82550"/>
                  </a:lnTo>
                  <a:lnTo>
                    <a:pt x="298958" y="83705"/>
                  </a:lnTo>
                  <a:lnTo>
                    <a:pt x="296430" y="80010"/>
                  </a:lnTo>
                  <a:lnTo>
                    <a:pt x="299847" y="80010"/>
                  </a:lnTo>
                  <a:lnTo>
                    <a:pt x="300634" y="81280"/>
                  </a:lnTo>
                  <a:lnTo>
                    <a:pt x="301434" y="81280"/>
                  </a:lnTo>
                  <a:lnTo>
                    <a:pt x="301434" y="55130"/>
                  </a:lnTo>
                  <a:lnTo>
                    <a:pt x="292849" y="48260"/>
                  </a:lnTo>
                  <a:lnTo>
                    <a:pt x="294957" y="53340"/>
                  </a:lnTo>
                  <a:lnTo>
                    <a:pt x="296430" y="55880"/>
                  </a:lnTo>
                  <a:lnTo>
                    <a:pt x="299859" y="58420"/>
                  </a:lnTo>
                  <a:lnTo>
                    <a:pt x="296748" y="58420"/>
                  </a:lnTo>
                  <a:lnTo>
                    <a:pt x="293954" y="55880"/>
                  </a:lnTo>
                  <a:lnTo>
                    <a:pt x="292074" y="57150"/>
                  </a:lnTo>
                  <a:lnTo>
                    <a:pt x="297675" y="59690"/>
                  </a:lnTo>
                  <a:lnTo>
                    <a:pt x="294259" y="60833"/>
                  </a:lnTo>
                  <a:lnTo>
                    <a:pt x="294500" y="60960"/>
                  </a:lnTo>
                  <a:lnTo>
                    <a:pt x="293687" y="62230"/>
                  </a:lnTo>
                  <a:lnTo>
                    <a:pt x="290677" y="59690"/>
                  </a:lnTo>
                  <a:lnTo>
                    <a:pt x="289458" y="62230"/>
                  </a:lnTo>
                  <a:lnTo>
                    <a:pt x="289687" y="66040"/>
                  </a:lnTo>
                  <a:lnTo>
                    <a:pt x="289623" y="66167"/>
                  </a:lnTo>
                  <a:lnTo>
                    <a:pt x="289623" y="72390"/>
                  </a:lnTo>
                  <a:lnTo>
                    <a:pt x="289344" y="73660"/>
                  </a:lnTo>
                  <a:lnTo>
                    <a:pt x="288937" y="72390"/>
                  </a:lnTo>
                  <a:lnTo>
                    <a:pt x="289623" y="72390"/>
                  </a:lnTo>
                  <a:lnTo>
                    <a:pt x="289623" y="66167"/>
                  </a:lnTo>
                  <a:lnTo>
                    <a:pt x="289496" y="66408"/>
                  </a:lnTo>
                  <a:lnTo>
                    <a:pt x="289496" y="68580"/>
                  </a:lnTo>
                  <a:lnTo>
                    <a:pt x="289128" y="69850"/>
                  </a:lnTo>
                  <a:lnTo>
                    <a:pt x="289496" y="68580"/>
                  </a:lnTo>
                  <a:lnTo>
                    <a:pt x="289496" y="66408"/>
                  </a:lnTo>
                  <a:lnTo>
                    <a:pt x="288874" y="67589"/>
                  </a:lnTo>
                  <a:lnTo>
                    <a:pt x="288874" y="72390"/>
                  </a:lnTo>
                  <a:lnTo>
                    <a:pt x="287655" y="72390"/>
                  </a:lnTo>
                  <a:lnTo>
                    <a:pt x="287985" y="71120"/>
                  </a:lnTo>
                  <a:lnTo>
                    <a:pt x="288874" y="72390"/>
                  </a:lnTo>
                  <a:lnTo>
                    <a:pt x="288874" y="67589"/>
                  </a:lnTo>
                  <a:lnTo>
                    <a:pt x="288353" y="68580"/>
                  </a:lnTo>
                  <a:lnTo>
                    <a:pt x="287604" y="68580"/>
                  </a:lnTo>
                  <a:lnTo>
                    <a:pt x="287045" y="67310"/>
                  </a:lnTo>
                  <a:lnTo>
                    <a:pt x="285762" y="67310"/>
                  </a:lnTo>
                  <a:lnTo>
                    <a:pt x="284861" y="71120"/>
                  </a:lnTo>
                  <a:lnTo>
                    <a:pt x="280454" y="73660"/>
                  </a:lnTo>
                  <a:lnTo>
                    <a:pt x="276453" y="74930"/>
                  </a:lnTo>
                  <a:lnTo>
                    <a:pt x="277977" y="77470"/>
                  </a:lnTo>
                  <a:lnTo>
                    <a:pt x="277749" y="78740"/>
                  </a:lnTo>
                  <a:lnTo>
                    <a:pt x="278257" y="80010"/>
                  </a:lnTo>
                  <a:lnTo>
                    <a:pt x="277926" y="80010"/>
                  </a:lnTo>
                  <a:lnTo>
                    <a:pt x="276199" y="78740"/>
                  </a:lnTo>
                  <a:lnTo>
                    <a:pt x="275793" y="78740"/>
                  </a:lnTo>
                  <a:lnTo>
                    <a:pt x="276021" y="80010"/>
                  </a:lnTo>
                  <a:lnTo>
                    <a:pt x="276136" y="82550"/>
                  </a:lnTo>
                  <a:lnTo>
                    <a:pt x="275767" y="86360"/>
                  </a:lnTo>
                  <a:lnTo>
                    <a:pt x="294157" y="86360"/>
                  </a:lnTo>
                  <a:lnTo>
                    <a:pt x="296379" y="87630"/>
                  </a:lnTo>
                  <a:lnTo>
                    <a:pt x="295262" y="86360"/>
                  </a:lnTo>
                  <a:lnTo>
                    <a:pt x="294132" y="83820"/>
                  </a:lnTo>
                  <a:lnTo>
                    <a:pt x="295351" y="83820"/>
                  </a:lnTo>
                  <a:lnTo>
                    <a:pt x="296202" y="85090"/>
                  </a:lnTo>
                  <a:lnTo>
                    <a:pt x="299834" y="85090"/>
                  </a:lnTo>
                  <a:lnTo>
                    <a:pt x="300901" y="86360"/>
                  </a:lnTo>
                  <a:lnTo>
                    <a:pt x="302348" y="85090"/>
                  </a:lnTo>
                  <a:lnTo>
                    <a:pt x="304431" y="87630"/>
                  </a:lnTo>
                  <a:lnTo>
                    <a:pt x="303682" y="85090"/>
                  </a:lnTo>
                  <a:lnTo>
                    <a:pt x="301688" y="81280"/>
                  </a:lnTo>
                  <a:lnTo>
                    <a:pt x="303720" y="80010"/>
                  </a:lnTo>
                  <a:lnTo>
                    <a:pt x="304241" y="80010"/>
                  </a:lnTo>
                  <a:lnTo>
                    <a:pt x="304609" y="81280"/>
                  </a:lnTo>
                  <a:lnTo>
                    <a:pt x="305193" y="81280"/>
                  </a:lnTo>
                  <a:lnTo>
                    <a:pt x="305206" y="80010"/>
                  </a:lnTo>
                  <a:lnTo>
                    <a:pt x="306222" y="80010"/>
                  </a:lnTo>
                  <a:lnTo>
                    <a:pt x="306578" y="78740"/>
                  </a:lnTo>
                  <a:lnTo>
                    <a:pt x="306743" y="78867"/>
                  </a:lnTo>
                  <a:lnTo>
                    <a:pt x="306692" y="78740"/>
                  </a:lnTo>
                  <a:lnTo>
                    <a:pt x="307047" y="78740"/>
                  </a:lnTo>
                  <a:lnTo>
                    <a:pt x="306793" y="77470"/>
                  </a:lnTo>
                  <a:lnTo>
                    <a:pt x="307594" y="78740"/>
                  </a:lnTo>
                  <a:lnTo>
                    <a:pt x="307835" y="78740"/>
                  </a:lnTo>
                  <a:lnTo>
                    <a:pt x="307809" y="79578"/>
                  </a:lnTo>
                  <a:lnTo>
                    <a:pt x="308457" y="80010"/>
                  </a:lnTo>
                  <a:lnTo>
                    <a:pt x="308762" y="78740"/>
                  </a:lnTo>
                  <a:lnTo>
                    <a:pt x="309384" y="77470"/>
                  </a:lnTo>
                  <a:lnTo>
                    <a:pt x="306997" y="76200"/>
                  </a:lnTo>
                  <a:lnTo>
                    <a:pt x="308076" y="74930"/>
                  </a:lnTo>
                  <a:lnTo>
                    <a:pt x="305676" y="74930"/>
                  </a:lnTo>
                  <a:lnTo>
                    <a:pt x="305409" y="76200"/>
                  </a:lnTo>
                  <a:lnTo>
                    <a:pt x="305257" y="76200"/>
                  </a:lnTo>
                  <a:lnTo>
                    <a:pt x="304076" y="77470"/>
                  </a:lnTo>
                  <a:lnTo>
                    <a:pt x="303314" y="76200"/>
                  </a:lnTo>
                  <a:lnTo>
                    <a:pt x="302755" y="74930"/>
                  </a:lnTo>
                  <a:lnTo>
                    <a:pt x="304647" y="74930"/>
                  </a:lnTo>
                  <a:lnTo>
                    <a:pt x="303631" y="73660"/>
                  </a:lnTo>
                  <a:lnTo>
                    <a:pt x="301625" y="71120"/>
                  </a:lnTo>
                  <a:lnTo>
                    <a:pt x="305612" y="72390"/>
                  </a:lnTo>
                  <a:lnTo>
                    <a:pt x="308787" y="72390"/>
                  </a:lnTo>
                  <a:lnTo>
                    <a:pt x="311010" y="73660"/>
                  </a:lnTo>
                  <a:lnTo>
                    <a:pt x="311340" y="71120"/>
                  </a:lnTo>
                  <a:lnTo>
                    <a:pt x="312229" y="69850"/>
                  </a:lnTo>
                  <a:lnTo>
                    <a:pt x="314007" y="67310"/>
                  </a:lnTo>
                  <a:lnTo>
                    <a:pt x="310603" y="63500"/>
                  </a:lnTo>
                  <a:lnTo>
                    <a:pt x="310502" y="62230"/>
                  </a:lnTo>
                  <a:lnTo>
                    <a:pt x="312407" y="63500"/>
                  </a:lnTo>
                  <a:lnTo>
                    <a:pt x="313283" y="63500"/>
                  </a:lnTo>
                  <a:lnTo>
                    <a:pt x="313448" y="64770"/>
                  </a:lnTo>
                  <a:lnTo>
                    <a:pt x="313347" y="63500"/>
                  </a:lnTo>
                  <a:lnTo>
                    <a:pt x="315264" y="61595"/>
                  </a:lnTo>
                  <a:lnTo>
                    <a:pt x="315201" y="62230"/>
                  </a:lnTo>
                  <a:lnTo>
                    <a:pt x="315633" y="61214"/>
                  </a:lnTo>
                  <a:lnTo>
                    <a:pt x="315887" y="60960"/>
                  </a:lnTo>
                  <a:lnTo>
                    <a:pt x="315734" y="60960"/>
                  </a:lnTo>
                  <a:lnTo>
                    <a:pt x="316280" y="59690"/>
                  </a:lnTo>
                  <a:lnTo>
                    <a:pt x="317017" y="60960"/>
                  </a:lnTo>
                  <a:lnTo>
                    <a:pt x="318566" y="59690"/>
                  </a:lnTo>
                  <a:lnTo>
                    <a:pt x="320103" y="58420"/>
                  </a:lnTo>
                  <a:lnTo>
                    <a:pt x="319925" y="55880"/>
                  </a:lnTo>
                  <a:lnTo>
                    <a:pt x="319760" y="53340"/>
                  </a:lnTo>
                  <a:lnTo>
                    <a:pt x="319747" y="50800"/>
                  </a:lnTo>
                  <a:lnTo>
                    <a:pt x="319747" y="49530"/>
                  </a:lnTo>
                  <a:lnTo>
                    <a:pt x="323811" y="48260"/>
                  </a:lnTo>
                  <a:lnTo>
                    <a:pt x="322872" y="48260"/>
                  </a:lnTo>
                  <a:lnTo>
                    <a:pt x="322313" y="46990"/>
                  </a:lnTo>
                  <a:lnTo>
                    <a:pt x="328993" y="44450"/>
                  </a:lnTo>
                  <a:lnTo>
                    <a:pt x="327977" y="36830"/>
                  </a:lnTo>
                  <a:lnTo>
                    <a:pt x="327634" y="34290"/>
                  </a:lnTo>
                  <a:lnTo>
                    <a:pt x="335838" y="31750"/>
                  </a:lnTo>
                  <a:lnTo>
                    <a:pt x="337794" y="31750"/>
                  </a:lnTo>
                  <a:lnTo>
                    <a:pt x="335876" y="29210"/>
                  </a:lnTo>
                  <a:lnTo>
                    <a:pt x="334975" y="27940"/>
                  </a:lnTo>
                  <a:lnTo>
                    <a:pt x="337794" y="29210"/>
                  </a:lnTo>
                  <a:lnTo>
                    <a:pt x="337159" y="27940"/>
                  </a:lnTo>
                  <a:lnTo>
                    <a:pt x="335876" y="25400"/>
                  </a:lnTo>
                  <a:lnTo>
                    <a:pt x="335203" y="21590"/>
                  </a:lnTo>
                  <a:lnTo>
                    <a:pt x="344957" y="26670"/>
                  </a:lnTo>
                  <a:lnTo>
                    <a:pt x="343179" y="21590"/>
                  </a:lnTo>
                  <a:lnTo>
                    <a:pt x="342734" y="20320"/>
                  </a:lnTo>
                  <a:lnTo>
                    <a:pt x="340728" y="19050"/>
                  </a:lnTo>
                  <a:lnTo>
                    <a:pt x="341744" y="19050"/>
                  </a:lnTo>
                  <a:lnTo>
                    <a:pt x="341845" y="16510"/>
                  </a:lnTo>
                  <a:lnTo>
                    <a:pt x="341896" y="15240"/>
                  </a:lnTo>
                  <a:lnTo>
                    <a:pt x="342925" y="15925"/>
                  </a:lnTo>
                  <a:lnTo>
                    <a:pt x="342188" y="15240"/>
                  </a:lnTo>
                  <a:lnTo>
                    <a:pt x="343382" y="15240"/>
                  </a:lnTo>
                  <a:lnTo>
                    <a:pt x="344792" y="16510"/>
                  </a:lnTo>
                  <a:lnTo>
                    <a:pt x="344576" y="15240"/>
                  </a:lnTo>
                  <a:lnTo>
                    <a:pt x="344360" y="13970"/>
                  </a:lnTo>
                  <a:lnTo>
                    <a:pt x="344157" y="12700"/>
                  </a:lnTo>
                  <a:lnTo>
                    <a:pt x="346468" y="11430"/>
                  </a:lnTo>
                  <a:lnTo>
                    <a:pt x="349415" y="16510"/>
                  </a:lnTo>
                  <a:lnTo>
                    <a:pt x="351624" y="13970"/>
                  </a:lnTo>
                  <a:lnTo>
                    <a:pt x="351828" y="1270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237170" y="7318453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70" h="283845">
                  <a:moveTo>
                    <a:pt x="354219" y="0"/>
                  </a:moveTo>
                  <a:lnTo>
                    <a:pt x="0" y="0"/>
                  </a:lnTo>
                  <a:lnTo>
                    <a:pt x="0" y="205082"/>
                  </a:lnTo>
                  <a:lnTo>
                    <a:pt x="5758" y="234597"/>
                  </a:lnTo>
                  <a:lnTo>
                    <a:pt x="21958" y="259600"/>
                  </a:lnTo>
                  <a:lnTo>
                    <a:pt x="46987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3282869" y="7358609"/>
              <a:ext cx="354369" cy="191001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940005" y="3510699"/>
              <a:ext cx="5046963" cy="6240645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387772" y="4021290"/>
              <a:ext cx="4135995" cy="5329676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4439650" y="4073174"/>
              <a:ext cx="3901440" cy="5095875"/>
            </a:xfrm>
            <a:custGeom>
              <a:avLst/>
              <a:gdLst/>
              <a:ahLst/>
              <a:cxnLst/>
              <a:rect l="l" t="t" r="r" b="b"/>
              <a:pathLst>
                <a:path w="3901440" h="5095875">
                  <a:moveTo>
                    <a:pt x="3248204" y="0"/>
                  </a:moveTo>
                  <a:lnTo>
                    <a:pt x="0" y="457462"/>
                  </a:lnTo>
                  <a:lnTo>
                    <a:pt x="653236" y="5095656"/>
                  </a:lnTo>
                  <a:lnTo>
                    <a:pt x="3901430" y="4638193"/>
                  </a:lnTo>
                  <a:lnTo>
                    <a:pt x="3796504" y="3893169"/>
                  </a:lnTo>
                  <a:lnTo>
                    <a:pt x="662597" y="3893169"/>
                  </a:lnTo>
                  <a:lnTo>
                    <a:pt x="254494" y="995446"/>
                  </a:lnTo>
                  <a:lnTo>
                    <a:pt x="3152197" y="587353"/>
                  </a:lnTo>
                  <a:lnTo>
                    <a:pt x="3330925" y="587353"/>
                  </a:lnTo>
                  <a:lnTo>
                    <a:pt x="3248204" y="0"/>
                  </a:lnTo>
                  <a:close/>
                </a:path>
                <a:path w="3901440" h="5095875">
                  <a:moveTo>
                    <a:pt x="3330925" y="587353"/>
                  </a:moveTo>
                  <a:lnTo>
                    <a:pt x="3152197" y="587353"/>
                  </a:lnTo>
                  <a:lnTo>
                    <a:pt x="3560310" y="3485056"/>
                  </a:lnTo>
                  <a:lnTo>
                    <a:pt x="662597" y="3893169"/>
                  </a:lnTo>
                  <a:lnTo>
                    <a:pt x="3796504" y="3893169"/>
                  </a:lnTo>
                  <a:lnTo>
                    <a:pt x="3330925" y="5873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 txBox="1"/>
          <p:nvPr/>
        </p:nvSpPr>
        <p:spPr>
          <a:xfrm rot="21120000">
            <a:off x="5116510" y="4614587"/>
            <a:ext cx="814489" cy="137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5"/>
              </a:lnSpc>
            </a:pPr>
            <a:r>
              <a:rPr sz="105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1050">
              <a:latin typeface="Montserrat"/>
              <a:cs typeface="Montserrat"/>
            </a:endParaRPr>
          </a:p>
        </p:txBody>
      </p:sp>
      <p:sp>
        <p:nvSpPr>
          <p:cNvPr id="51" name="object 51"/>
          <p:cNvSpPr txBox="1"/>
          <p:nvPr/>
        </p:nvSpPr>
        <p:spPr>
          <a:xfrm rot="21120000">
            <a:off x="5464598" y="8386566"/>
            <a:ext cx="469427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1890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2" name="object 52"/>
          <p:cNvSpPr txBox="1"/>
          <p:nvPr/>
        </p:nvSpPr>
        <p:spPr>
          <a:xfrm rot="21120000">
            <a:off x="5332012" y="8606668"/>
            <a:ext cx="809125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35" dirty="0">
                <a:solidFill>
                  <a:srgbClr val="3B3B3A"/>
                </a:solidFill>
                <a:latin typeface="Trebuchet MS"/>
                <a:cs typeface="Trebuchet MS"/>
              </a:rPr>
              <a:t>Учеба</a:t>
            </a:r>
            <a:r>
              <a:rPr sz="850" spc="-5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с</a:t>
            </a:r>
            <a:r>
              <a:rPr sz="850" spc="-5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20" dirty="0">
                <a:solidFill>
                  <a:srgbClr val="3B3B3A"/>
                </a:solidFill>
                <a:latin typeface="Trebuchet MS"/>
                <a:cs typeface="Trebuchet MS"/>
              </a:rPr>
              <a:t>выездом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3" name="object 53"/>
          <p:cNvSpPr txBox="1"/>
          <p:nvPr/>
        </p:nvSpPr>
        <p:spPr>
          <a:xfrm rot="21120000">
            <a:off x="6276671" y="8432891"/>
            <a:ext cx="1419187" cy="1111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75"/>
              </a:lnSpc>
            </a:pPr>
            <a:r>
              <a:rPr sz="850" spc="-25" dirty="0">
                <a:solidFill>
                  <a:srgbClr val="36A9C2"/>
                </a:solidFill>
                <a:latin typeface="Trebuchet MS"/>
                <a:cs typeface="Trebuchet MS"/>
              </a:rPr>
              <a:t>#Педагог</a:t>
            </a:r>
            <a:r>
              <a:rPr sz="850" spc="-75" dirty="0">
                <a:solidFill>
                  <a:srgbClr val="36A9C2"/>
                </a:solidFill>
                <a:latin typeface="Trebuchet MS"/>
                <a:cs typeface="Trebuchet MS"/>
              </a:rPr>
              <a:t> </a:t>
            </a:r>
            <a:r>
              <a:rPr sz="850" dirty="0">
                <a:solidFill>
                  <a:srgbClr val="36A9C2"/>
                </a:solidFill>
                <a:latin typeface="Trebuchet MS"/>
                <a:cs typeface="Trebuchet MS"/>
              </a:rPr>
              <a:t>лично</a:t>
            </a:r>
            <a:r>
              <a:rPr sz="850" spc="275" dirty="0">
                <a:solidFill>
                  <a:srgbClr val="36A9C2"/>
                </a:solidFill>
                <a:latin typeface="Trebuchet MS"/>
                <a:cs typeface="Trebuchet MS"/>
              </a:rPr>
              <a:t>  </a:t>
            </a:r>
            <a:r>
              <a:rPr sz="1275" spc="-15" baseline="3267" dirty="0">
                <a:solidFill>
                  <a:srgbClr val="36A9C2"/>
                </a:solidFill>
                <a:latin typeface="Trebuchet MS"/>
                <a:cs typeface="Trebuchet MS"/>
              </a:rPr>
              <a:t>#education</a:t>
            </a:r>
            <a:endParaRPr sz="1275" baseline="3267">
              <a:latin typeface="Trebuchet MS"/>
              <a:cs typeface="Trebuchet M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1067382" y="2069102"/>
            <a:ext cx="14463394" cy="6467475"/>
            <a:chOff x="1067382" y="2069102"/>
            <a:chExt cx="14463394" cy="6467475"/>
          </a:xfrm>
        </p:grpSpPr>
        <p:sp>
          <p:nvSpPr>
            <p:cNvPr id="55" name="object 55"/>
            <p:cNvSpPr/>
            <p:nvPr/>
          </p:nvSpPr>
          <p:spPr>
            <a:xfrm>
              <a:off x="7378852" y="4375829"/>
              <a:ext cx="124460" cy="45720"/>
            </a:xfrm>
            <a:custGeom>
              <a:avLst/>
              <a:gdLst/>
              <a:ahLst/>
              <a:cxnLst/>
              <a:rect l="l" t="t" r="r" b="b"/>
              <a:pathLst>
                <a:path w="124459" h="45720">
                  <a:moveTo>
                    <a:pt x="32575" y="35445"/>
                  </a:moveTo>
                  <a:lnTo>
                    <a:pt x="31407" y="27089"/>
                  </a:lnTo>
                  <a:lnTo>
                    <a:pt x="30238" y="18745"/>
                  </a:lnTo>
                  <a:lnTo>
                    <a:pt x="22504" y="12941"/>
                  </a:lnTo>
                  <a:lnTo>
                    <a:pt x="5816" y="15278"/>
                  </a:lnTo>
                  <a:lnTo>
                    <a:pt x="0" y="22999"/>
                  </a:lnTo>
                  <a:lnTo>
                    <a:pt x="2349" y="39700"/>
                  </a:lnTo>
                  <a:lnTo>
                    <a:pt x="10071" y="45516"/>
                  </a:lnTo>
                  <a:lnTo>
                    <a:pt x="26771" y="43167"/>
                  </a:lnTo>
                  <a:lnTo>
                    <a:pt x="32575" y="35445"/>
                  </a:lnTo>
                  <a:close/>
                </a:path>
                <a:path w="124459" h="45720">
                  <a:moveTo>
                    <a:pt x="78460" y="28981"/>
                  </a:moveTo>
                  <a:lnTo>
                    <a:pt x="77292" y="20624"/>
                  </a:lnTo>
                  <a:lnTo>
                    <a:pt x="76123" y="12280"/>
                  </a:lnTo>
                  <a:lnTo>
                    <a:pt x="68389" y="6464"/>
                  </a:lnTo>
                  <a:lnTo>
                    <a:pt x="51714" y="8813"/>
                  </a:lnTo>
                  <a:lnTo>
                    <a:pt x="45885" y="16535"/>
                  </a:lnTo>
                  <a:lnTo>
                    <a:pt x="48247" y="33235"/>
                  </a:lnTo>
                  <a:lnTo>
                    <a:pt x="55956" y="39052"/>
                  </a:lnTo>
                  <a:lnTo>
                    <a:pt x="72669" y="36703"/>
                  </a:lnTo>
                  <a:lnTo>
                    <a:pt x="78460" y="28981"/>
                  </a:lnTo>
                  <a:close/>
                </a:path>
                <a:path w="124459" h="45720">
                  <a:moveTo>
                    <a:pt x="124358" y="22517"/>
                  </a:moveTo>
                  <a:lnTo>
                    <a:pt x="123177" y="14160"/>
                  </a:lnTo>
                  <a:lnTo>
                    <a:pt x="122008" y="5816"/>
                  </a:lnTo>
                  <a:lnTo>
                    <a:pt x="114287" y="0"/>
                  </a:lnTo>
                  <a:lnTo>
                    <a:pt x="97586" y="2349"/>
                  </a:lnTo>
                  <a:lnTo>
                    <a:pt x="91770" y="10071"/>
                  </a:lnTo>
                  <a:lnTo>
                    <a:pt x="94132" y="26771"/>
                  </a:lnTo>
                  <a:lnTo>
                    <a:pt x="101841" y="32600"/>
                  </a:lnTo>
                  <a:lnTo>
                    <a:pt x="118541" y="30238"/>
                  </a:lnTo>
                  <a:lnTo>
                    <a:pt x="124358" y="22517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204228" y="8079324"/>
              <a:ext cx="232225" cy="205813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298878" y="8422738"/>
              <a:ext cx="129407" cy="113374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7791904" y="7711600"/>
              <a:ext cx="182769" cy="200957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599519" y="8018225"/>
              <a:ext cx="214790" cy="209134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720947" y="4414531"/>
              <a:ext cx="428122" cy="123033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559057" y="4336862"/>
              <a:ext cx="760730" cy="278765"/>
            </a:xfrm>
            <a:custGeom>
              <a:avLst/>
              <a:gdLst/>
              <a:ahLst/>
              <a:cxnLst/>
              <a:rect l="l" t="t" r="r" b="b"/>
              <a:pathLst>
                <a:path w="760729" h="278764">
                  <a:moveTo>
                    <a:pt x="725569" y="184800"/>
                  </a:moveTo>
                  <a:lnTo>
                    <a:pt x="61202" y="278378"/>
                  </a:lnTo>
                  <a:lnTo>
                    <a:pt x="44815" y="277399"/>
                  </a:lnTo>
                  <a:lnTo>
                    <a:pt x="30568" y="270455"/>
                  </a:lnTo>
                  <a:lnTo>
                    <a:pt x="19962" y="258677"/>
                  </a:lnTo>
                  <a:lnTo>
                    <a:pt x="14502" y="243196"/>
                  </a:lnTo>
                  <a:lnTo>
                    <a:pt x="0" y="140267"/>
                  </a:lnTo>
                  <a:lnTo>
                    <a:pt x="973" y="123881"/>
                  </a:lnTo>
                  <a:lnTo>
                    <a:pt x="7914" y="109634"/>
                  </a:lnTo>
                  <a:lnTo>
                    <a:pt x="19691" y="99028"/>
                  </a:lnTo>
                  <a:lnTo>
                    <a:pt x="35171" y="93567"/>
                  </a:lnTo>
                  <a:lnTo>
                    <a:pt x="699538" y="0"/>
                  </a:lnTo>
                  <a:lnTo>
                    <a:pt x="715925" y="973"/>
                  </a:lnTo>
                  <a:lnTo>
                    <a:pt x="730174" y="7914"/>
                  </a:lnTo>
                  <a:lnTo>
                    <a:pt x="740782" y="19691"/>
                  </a:lnTo>
                  <a:lnTo>
                    <a:pt x="746249" y="35171"/>
                  </a:lnTo>
                  <a:lnTo>
                    <a:pt x="760730" y="138100"/>
                  </a:lnTo>
                  <a:lnTo>
                    <a:pt x="759763" y="154486"/>
                  </a:lnTo>
                  <a:lnTo>
                    <a:pt x="752825" y="168734"/>
                  </a:lnTo>
                  <a:lnTo>
                    <a:pt x="741049" y="179339"/>
                  </a:lnTo>
                  <a:lnTo>
                    <a:pt x="725569" y="184800"/>
                  </a:lnTo>
                  <a:close/>
                </a:path>
              </a:pathLst>
            </a:custGeom>
            <a:ln w="12743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964570" y="7969164"/>
              <a:ext cx="222250" cy="209550"/>
            </a:xfrm>
            <a:custGeom>
              <a:avLst/>
              <a:gdLst/>
              <a:ahLst/>
              <a:cxnLst/>
              <a:rect l="l" t="t" r="r" b="b"/>
              <a:pathLst>
                <a:path w="222250" h="209550">
                  <a:moveTo>
                    <a:pt x="0" y="31276"/>
                  </a:moveTo>
                  <a:lnTo>
                    <a:pt x="222097" y="0"/>
                  </a:lnTo>
                  <a:lnTo>
                    <a:pt x="106886" y="209470"/>
                  </a:lnTo>
                  <a:lnTo>
                    <a:pt x="89683" y="88520"/>
                  </a:lnTo>
                  <a:lnTo>
                    <a:pt x="0" y="31276"/>
                  </a:lnTo>
                  <a:close/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054257" y="7969162"/>
              <a:ext cx="132715" cy="88900"/>
            </a:xfrm>
            <a:custGeom>
              <a:avLst/>
              <a:gdLst/>
              <a:ahLst/>
              <a:cxnLst/>
              <a:rect l="l" t="t" r="r" b="b"/>
              <a:pathLst>
                <a:path w="132714" h="88900">
                  <a:moveTo>
                    <a:pt x="0" y="88520"/>
                  </a:moveTo>
                  <a:lnTo>
                    <a:pt x="132414" y="0"/>
                  </a:lnTo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747796" y="4641019"/>
              <a:ext cx="257810" cy="257810"/>
            </a:xfrm>
            <a:custGeom>
              <a:avLst/>
              <a:gdLst/>
              <a:ahLst/>
              <a:cxnLst/>
              <a:rect l="l" t="t" r="r" b="b"/>
              <a:pathLst>
                <a:path w="257810" h="257810">
                  <a:moveTo>
                    <a:pt x="110645" y="0"/>
                  </a:moveTo>
                  <a:lnTo>
                    <a:pt x="61946" y="17180"/>
                  </a:lnTo>
                  <a:lnTo>
                    <a:pt x="24899" y="50541"/>
                  </a:lnTo>
                  <a:lnTo>
                    <a:pt x="3064" y="95358"/>
                  </a:lnTo>
                  <a:lnTo>
                    <a:pt x="0" y="146906"/>
                  </a:lnTo>
                  <a:lnTo>
                    <a:pt x="17182" y="195605"/>
                  </a:lnTo>
                  <a:lnTo>
                    <a:pt x="50546" y="232651"/>
                  </a:lnTo>
                  <a:lnTo>
                    <a:pt x="95367" y="254483"/>
                  </a:lnTo>
                  <a:lnTo>
                    <a:pt x="146916" y="257541"/>
                  </a:lnTo>
                  <a:lnTo>
                    <a:pt x="195620" y="240365"/>
                  </a:lnTo>
                  <a:lnTo>
                    <a:pt x="232665" y="207004"/>
                  </a:lnTo>
                  <a:lnTo>
                    <a:pt x="254495" y="162184"/>
                  </a:lnTo>
                  <a:lnTo>
                    <a:pt x="257552" y="110635"/>
                  </a:lnTo>
                  <a:lnTo>
                    <a:pt x="240376" y="61936"/>
                  </a:lnTo>
                  <a:lnTo>
                    <a:pt x="207014" y="24890"/>
                  </a:lnTo>
                  <a:lnTo>
                    <a:pt x="162195" y="3058"/>
                  </a:lnTo>
                  <a:lnTo>
                    <a:pt x="110645" y="0"/>
                  </a:lnTo>
                  <a:close/>
                </a:path>
              </a:pathLst>
            </a:custGeom>
            <a:solidFill>
              <a:srgbClr val="FFE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798150" y="4686843"/>
              <a:ext cx="156405" cy="161638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11803164" y="3723836"/>
              <a:ext cx="3727450" cy="1564005"/>
            </a:xfrm>
            <a:custGeom>
              <a:avLst/>
              <a:gdLst/>
              <a:ahLst/>
              <a:cxnLst/>
              <a:rect l="l" t="t" r="r" b="b"/>
              <a:pathLst>
                <a:path w="3727450" h="1564004">
                  <a:moveTo>
                    <a:pt x="629031" y="1551190"/>
                  </a:moveTo>
                  <a:lnTo>
                    <a:pt x="573024" y="1551190"/>
                  </a:lnTo>
                  <a:lnTo>
                    <a:pt x="527748" y="1538490"/>
                  </a:lnTo>
                  <a:lnTo>
                    <a:pt x="477977" y="1538490"/>
                  </a:lnTo>
                  <a:lnTo>
                    <a:pt x="448894" y="1525790"/>
                  </a:lnTo>
                  <a:lnTo>
                    <a:pt x="390817" y="1525790"/>
                  </a:lnTo>
                  <a:lnTo>
                    <a:pt x="376428" y="1513090"/>
                  </a:lnTo>
                  <a:lnTo>
                    <a:pt x="334048" y="1513090"/>
                  </a:lnTo>
                  <a:lnTo>
                    <a:pt x="320230" y="1500390"/>
                  </a:lnTo>
                  <a:lnTo>
                    <a:pt x="294170" y="1500390"/>
                  </a:lnTo>
                  <a:lnTo>
                    <a:pt x="285673" y="1487690"/>
                  </a:lnTo>
                  <a:lnTo>
                    <a:pt x="232702" y="1487690"/>
                  </a:lnTo>
                  <a:lnTo>
                    <a:pt x="222199" y="1474990"/>
                  </a:lnTo>
                  <a:lnTo>
                    <a:pt x="201891" y="1474990"/>
                  </a:lnTo>
                  <a:lnTo>
                    <a:pt x="191401" y="1462290"/>
                  </a:lnTo>
                  <a:lnTo>
                    <a:pt x="167703" y="1462290"/>
                  </a:lnTo>
                  <a:lnTo>
                    <a:pt x="153682" y="1449590"/>
                  </a:lnTo>
                  <a:lnTo>
                    <a:pt x="157949" y="1462290"/>
                  </a:lnTo>
                  <a:lnTo>
                    <a:pt x="145364" y="1449590"/>
                  </a:lnTo>
                  <a:lnTo>
                    <a:pt x="112014" y="1449590"/>
                  </a:lnTo>
                  <a:lnTo>
                    <a:pt x="107061" y="1436890"/>
                  </a:lnTo>
                  <a:lnTo>
                    <a:pt x="72694" y="1436890"/>
                  </a:lnTo>
                  <a:lnTo>
                    <a:pt x="62395" y="1424190"/>
                  </a:lnTo>
                  <a:lnTo>
                    <a:pt x="58623" y="1424190"/>
                  </a:lnTo>
                  <a:lnTo>
                    <a:pt x="41529" y="1411490"/>
                  </a:lnTo>
                  <a:lnTo>
                    <a:pt x="29133" y="1411490"/>
                  </a:lnTo>
                  <a:lnTo>
                    <a:pt x="16065" y="1398790"/>
                  </a:lnTo>
                  <a:lnTo>
                    <a:pt x="4864" y="1398790"/>
                  </a:lnTo>
                  <a:lnTo>
                    <a:pt x="5651" y="1400606"/>
                  </a:lnTo>
                  <a:lnTo>
                    <a:pt x="3035" y="1400962"/>
                  </a:lnTo>
                  <a:lnTo>
                    <a:pt x="5638" y="1401762"/>
                  </a:lnTo>
                  <a:lnTo>
                    <a:pt x="6019" y="1401419"/>
                  </a:lnTo>
                  <a:lnTo>
                    <a:pt x="10477" y="1411490"/>
                  </a:lnTo>
                  <a:lnTo>
                    <a:pt x="0" y="1411490"/>
                  </a:lnTo>
                  <a:lnTo>
                    <a:pt x="4533" y="1424190"/>
                  </a:lnTo>
                  <a:lnTo>
                    <a:pt x="20180" y="1424190"/>
                  </a:lnTo>
                  <a:lnTo>
                    <a:pt x="43205" y="1436890"/>
                  </a:lnTo>
                  <a:lnTo>
                    <a:pt x="57213" y="1436890"/>
                  </a:lnTo>
                  <a:lnTo>
                    <a:pt x="59994" y="1449590"/>
                  </a:lnTo>
                  <a:lnTo>
                    <a:pt x="105092" y="1449590"/>
                  </a:lnTo>
                  <a:lnTo>
                    <a:pt x="108191" y="1462290"/>
                  </a:lnTo>
                  <a:lnTo>
                    <a:pt x="132295" y="1462290"/>
                  </a:lnTo>
                  <a:lnTo>
                    <a:pt x="141732" y="1474990"/>
                  </a:lnTo>
                  <a:lnTo>
                    <a:pt x="171107" y="1474990"/>
                  </a:lnTo>
                  <a:lnTo>
                    <a:pt x="181000" y="1487690"/>
                  </a:lnTo>
                  <a:lnTo>
                    <a:pt x="212610" y="1487690"/>
                  </a:lnTo>
                  <a:lnTo>
                    <a:pt x="242303" y="1500390"/>
                  </a:lnTo>
                  <a:lnTo>
                    <a:pt x="247408" y="1513090"/>
                  </a:lnTo>
                  <a:lnTo>
                    <a:pt x="304050" y="1513090"/>
                  </a:lnTo>
                  <a:lnTo>
                    <a:pt x="324916" y="1525790"/>
                  </a:lnTo>
                  <a:lnTo>
                    <a:pt x="382727" y="1525790"/>
                  </a:lnTo>
                  <a:lnTo>
                    <a:pt x="388061" y="1538490"/>
                  </a:lnTo>
                  <a:lnTo>
                    <a:pt x="412902" y="1538490"/>
                  </a:lnTo>
                  <a:lnTo>
                    <a:pt x="419252" y="1551190"/>
                  </a:lnTo>
                  <a:lnTo>
                    <a:pt x="422808" y="1538490"/>
                  </a:lnTo>
                  <a:lnTo>
                    <a:pt x="428320" y="1538490"/>
                  </a:lnTo>
                  <a:lnTo>
                    <a:pt x="435406" y="1551190"/>
                  </a:lnTo>
                  <a:lnTo>
                    <a:pt x="493445" y="1551190"/>
                  </a:lnTo>
                  <a:lnTo>
                    <a:pt x="496608" y="1563890"/>
                  </a:lnTo>
                  <a:lnTo>
                    <a:pt x="620471" y="1563890"/>
                  </a:lnTo>
                  <a:lnTo>
                    <a:pt x="629031" y="1551190"/>
                  </a:lnTo>
                  <a:close/>
                </a:path>
                <a:path w="3727450" h="1564004">
                  <a:moveTo>
                    <a:pt x="918019" y="1536179"/>
                  </a:moveTo>
                  <a:lnTo>
                    <a:pt x="914349" y="1536395"/>
                  </a:lnTo>
                  <a:lnTo>
                    <a:pt x="913384" y="1536509"/>
                  </a:lnTo>
                  <a:lnTo>
                    <a:pt x="912837" y="1536661"/>
                  </a:lnTo>
                  <a:lnTo>
                    <a:pt x="911567" y="1536738"/>
                  </a:lnTo>
                  <a:lnTo>
                    <a:pt x="915657" y="1537220"/>
                  </a:lnTo>
                  <a:lnTo>
                    <a:pt x="918019" y="1536179"/>
                  </a:lnTo>
                  <a:close/>
                </a:path>
                <a:path w="3727450" h="1564004">
                  <a:moveTo>
                    <a:pt x="1713649" y="1363865"/>
                  </a:moveTo>
                  <a:lnTo>
                    <a:pt x="1708658" y="1366024"/>
                  </a:lnTo>
                  <a:lnTo>
                    <a:pt x="1698485" y="1369923"/>
                  </a:lnTo>
                  <a:lnTo>
                    <a:pt x="1705825" y="1367739"/>
                  </a:lnTo>
                  <a:lnTo>
                    <a:pt x="1713649" y="1363865"/>
                  </a:lnTo>
                  <a:close/>
                </a:path>
                <a:path w="3727450" h="1564004">
                  <a:moveTo>
                    <a:pt x="1862734" y="831837"/>
                  </a:moveTo>
                  <a:lnTo>
                    <a:pt x="1856790" y="839990"/>
                  </a:lnTo>
                  <a:lnTo>
                    <a:pt x="1849640" y="852690"/>
                  </a:lnTo>
                  <a:lnTo>
                    <a:pt x="1856905" y="839990"/>
                  </a:lnTo>
                  <a:lnTo>
                    <a:pt x="1862734" y="831837"/>
                  </a:lnTo>
                  <a:close/>
                </a:path>
                <a:path w="3727450" h="1564004">
                  <a:moveTo>
                    <a:pt x="1867471" y="825233"/>
                  </a:moveTo>
                  <a:lnTo>
                    <a:pt x="1862734" y="831837"/>
                  </a:lnTo>
                  <a:lnTo>
                    <a:pt x="1866061" y="827290"/>
                  </a:lnTo>
                  <a:lnTo>
                    <a:pt x="1867471" y="825233"/>
                  </a:lnTo>
                  <a:close/>
                </a:path>
                <a:path w="3727450" h="1564004">
                  <a:moveTo>
                    <a:pt x="1967318" y="1192720"/>
                  </a:moveTo>
                  <a:lnTo>
                    <a:pt x="1965058" y="1191945"/>
                  </a:lnTo>
                  <a:lnTo>
                    <a:pt x="1962835" y="1191107"/>
                  </a:lnTo>
                  <a:lnTo>
                    <a:pt x="1960664" y="1190142"/>
                  </a:lnTo>
                  <a:lnTo>
                    <a:pt x="1961299" y="1190599"/>
                  </a:lnTo>
                  <a:lnTo>
                    <a:pt x="1962188" y="1191082"/>
                  </a:lnTo>
                  <a:lnTo>
                    <a:pt x="1962962" y="1191564"/>
                  </a:lnTo>
                  <a:lnTo>
                    <a:pt x="1967318" y="1192720"/>
                  </a:lnTo>
                  <a:close/>
                </a:path>
                <a:path w="3727450" h="1564004">
                  <a:moveTo>
                    <a:pt x="1997506" y="1196632"/>
                  </a:moveTo>
                  <a:lnTo>
                    <a:pt x="1985568" y="1194790"/>
                  </a:lnTo>
                  <a:lnTo>
                    <a:pt x="1987918" y="1198740"/>
                  </a:lnTo>
                  <a:lnTo>
                    <a:pt x="1995182" y="1199870"/>
                  </a:lnTo>
                  <a:lnTo>
                    <a:pt x="1997506" y="1196632"/>
                  </a:lnTo>
                  <a:close/>
                </a:path>
                <a:path w="3727450" h="1564004">
                  <a:moveTo>
                    <a:pt x="2094420" y="1235379"/>
                  </a:moveTo>
                  <a:lnTo>
                    <a:pt x="2086660" y="1235062"/>
                  </a:lnTo>
                  <a:lnTo>
                    <a:pt x="2078850" y="1234795"/>
                  </a:lnTo>
                  <a:lnTo>
                    <a:pt x="2070963" y="1233944"/>
                  </a:lnTo>
                  <a:lnTo>
                    <a:pt x="2077567" y="1234833"/>
                  </a:lnTo>
                  <a:lnTo>
                    <a:pt x="2086114" y="1235227"/>
                  </a:lnTo>
                  <a:lnTo>
                    <a:pt x="2094420" y="1235379"/>
                  </a:lnTo>
                  <a:close/>
                </a:path>
                <a:path w="3727450" h="1564004">
                  <a:moveTo>
                    <a:pt x="2241880" y="1200353"/>
                  </a:moveTo>
                  <a:lnTo>
                    <a:pt x="2241715" y="1200073"/>
                  </a:lnTo>
                  <a:lnTo>
                    <a:pt x="2240851" y="1199807"/>
                  </a:lnTo>
                  <a:lnTo>
                    <a:pt x="2238095" y="1199553"/>
                  </a:lnTo>
                  <a:lnTo>
                    <a:pt x="2238883" y="1199972"/>
                  </a:lnTo>
                  <a:lnTo>
                    <a:pt x="2240356" y="1200175"/>
                  </a:lnTo>
                  <a:lnTo>
                    <a:pt x="2241880" y="1200353"/>
                  </a:lnTo>
                  <a:close/>
                </a:path>
                <a:path w="3727450" h="1564004">
                  <a:moveTo>
                    <a:pt x="2288260" y="1195590"/>
                  </a:moveTo>
                  <a:lnTo>
                    <a:pt x="2284298" y="1195590"/>
                  </a:lnTo>
                  <a:lnTo>
                    <a:pt x="2282063" y="1202715"/>
                  </a:lnTo>
                  <a:lnTo>
                    <a:pt x="2287422" y="1197508"/>
                  </a:lnTo>
                  <a:lnTo>
                    <a:pt x="2288260" y="1195590"/>
                  </a:lnTo>
                  <a:close/>
                </a:path>
                <a:path w="3727450" h="1564004">
                  <a:moveTo>
                    <a:pt x="2321750" y="1212596"/>
                  </a:moveTo>
                  <a:lnTo>
                    <a:pt x="2302853" y="1220990"/>
                  </a:lnTo>
                  <a:lnTo>
                    <a:pt x="2316048" y="1220990"/>
                  </a:lnTo>
                  <a:lnTo>
                    <a:pt x="2321750" y="1212596"/>
                  </a:lnTo>
                  <a:close/>
                </a:path>
                <a:path w="3727450" h="1564004">
                  <a:moveTo>
                    <a:pt x="2380907" y="1170190"/>
                  </a:moveTo>
                  <a:lnTo>
                    <a:pt x="2380259" y="1170190"/>
                  </a:lnTo>
                  <a:lnTo>
                    <a:pt x="2371445" y="1182890"/>
                  </a:lnTo>
                  <a:lnTo>
                    <a:pt x="2380907" y="1170190"/>
                  </a:lnTo>
                  <a:close/>
                </a:path>
                <a:path w="3727450" h="1564004">
                  <a:moveTo>
                    <a:pt x="2394508" y="1170190"/>
                  </a:moveTo>
                  <a:lnTo>
                    <a:pt x="2391638" y="1170190"/>
                  </a:lnTo>
                  <a:lnTo>
                    <a:pt x="2385745" y="1182890"/>
                  </a:lnTo>
                  <a:lnTo>
                    <a:pt x="2394508" y="1170190"/>
                  </a:lnTo>
                  <a:close/>
                </a:path>
                <a:path w="3727450" h="1564004">
                  <a:moveTo>
                    <a:pt x="2405557" y="1193368"/>
                  </a:moveTo>
                  <a:lnTo>
                    <a:pt x="2400312" y="1195590"/>
                  </a:lnTo>
                  <a:lnTo>
                    <a:pt x="2404630" y="1195590"/>
                  </a:lnTo>
                  <a:lnTo>
                    <a:pt x="2405557" y="1193368"/>
                  </a:lnTo>
                  <a:close/>
                </a:path>
                <a:path w="3727450" h="1564004">
                  <a:moveTo>
                    <a:pt x="2494191" y="1129703"/>
                  </a:moveTo>
                  <a:lnTo>
                    <a:pt x="2487942" y="1131887"/>
                  </a:lnTo>
                  <a:lnTo>
                    <a:pt x="2490470" y="1131125"/>
                  </a:lnTo>
                  <a:lnTo>
                    <a:pt x="2492464" y="1130376"/>
                  </a:lnTo>
                  <a:lnTo>
                    <a:pt x="2494191" y="1129703"/>
                  </a:lnTo>
                  <a:close/>
                </a:path>
                <a:path w="3727450" h="1564004">
                  <a:moveTo>
                    <a:pt x="2579141" y="1084364"/>
                  </a:moveTo>
                  <a:lnTo>
                    <a:pt x="2577071" y="1085430"/>
                  </a:lnTo>
                  <a:lnTo>
                    <a:pt x="2574963" y="1086688"/>
                  </a:lnTo>
                  <a:lnTo>
                    <a:pt x="2575331" y="1086548"/>
                  </a:lnTo>
                  <a:lnTo>
                    <a:pt x="2575610" y="1086446"/>
                  </a:lnTo>
                  <a:lnTo>
                    <a:pt x="2579141" y="1084364"/>
                  </a:lnTo>
                  <a:close/>
                </a:path>
                <a:path w="3727450" h="1564004">
                  <a:moveTo>
                    <a:pt x="2718130" y="1013866"/>
                  </a:moveTo>
                  <a:lnTo>
                    <a:pt x="2716314" y="1014590"/>
                  </a:lnTo>
                  <a:lnTo>
                    <a:pt x="2714574" y="1015415"/>
                  </a:lnTo>
                  <a:lnTo>
                    <a:pt x="2713685" y="1016254"/>
                  </a:lnTo>
                  <a:lnTo>
                    <a:pt x="2716657" y="1014666"/>
                  </a:lnTo>
                  <a:lnTo>
                    <a:pt x="2718130" y="1013866"/>
                  </a:lnTo>
                  <a:close/>
                </a:path>
                <a:path w="3727450" h="1564004">
                  <a:moveTo>
                    <a:pt x="2792946" y="972159"/>
                  </a:moveTo>
                  <a:lnTo>
                    <a:pt x="2792933" y="971778"/>
                  </a:lnTo>
                  <a:lnTo>
                    <a:pt x="2790101" y="973899"/>
                  </a:lnTo>
                  <a:lnTo>
                    <a:pt x="2787777" y="975652"/>
                  </a:lnTo>
                  <a:lnTo>
                    <a:pt x="2788640" y="975448"/>
                  </a:lnTo>
                  <a:lnTo>
                    <a:pt x="2791790" y="973315"/>
                  </a:lnTo>
                  <a:lnTo>
                    <a:pt x="2792946" y="972159"/>
                  </a:lnTo>
                  <a:close/>
                </a:path>
                <a:path w="3727450" h="1564004">
                  <a:moveTo>
                    <a:pt x="2804617" y="966990"/>
                  </a:moveTo>
                  <a:lnTo>
                    <a:pt x="2797429" y="966990"/>
                  </a:lnTo>
                  <a:lnTo>
                    <a:pt x="2795994" y="979690"/>
                  </a:lnTo>
                  <a:lnTo>
                    <a:pt x="2789567" y="979690"/>
                  </a:lnTo>
                  <a:lnTo>
                    <a:pt x="2783560" y="992390"/>
                  </a:lnTo>
                  <a:lnTo>
                    <a:pt x="2782506" y="979690"/>
                  </a:lnTo>
                  <a:lnTo>
                    <a:pt x="2777629" y="979690"/>
                  </a:lnTo>
                  <a:lnTo>
                    <a:pt x="2771381" y="992390"/>
                  </a:lnTo>
                  <a:lnTo>
                    <a:pt x="2759227" y="992390"/>
                  </a:lnTo>
                  <a:lnTo>
                    <a:pt x="2733306" y="1017790"/>
                  </a:lnTo>
                  <a:lnTo>
                    <a:pt x="2722435" y="1017790"/>
                  </a:lnTo>
                  <a:lnTo>
                    <a:pt x="2706103" y="1030490"/>
                  </a:lnTo>
                  <a:lnTo>
                    <a:pt x="2700807" y="1030490"/>
                  </a:lnTo>
                  <a:lnTo>
                    <a:pt x="2697607" y="1043190"/>
                  </a:lnTo>
                  <a:lnTo>
                    <a:pt x="2678480" y="1043190"/>
                  </a:lnTo>
                  <a:lnTo>
                    <a:pt x="2668270" y="1055890"/>
                  </a:lnTo>
                  <a:lnTo>
                    <a:pt x="2664549" y="1055890"/>
                  </a:lnTo>
                  <a:lnTo>
                    <a:pt x="2668701" y="1043190"/>
                  </a:lnTo>
                  <a:lnTo>
                    <a:pt x="2654287" y="1055890"/>
                  </a:lnTo>
                  <a:lnTo>
                    <a:pt x="2640457" y="1055890"/>
                  </a:lnTo>
                  <a:lnTo>
                    <a:pt x="2627985" y="1068590"/>
                  </a:lnTo>
                  <a:lnTo>
                    <a:pt x="2618448" y="1068590"/>
                  </a:lnTo>
                  <a:lnTo>
                    <a:pt x="2611831" y="1081290"/>
                  </a:lnTo>
                  <a:lnTo>
                    <a:pt x="2605951" y="1081290"/>
                  </a:lnTo>
                  <a:lnTo>
                    <a:pt x="2600845" y="1093990"/>
                  </a:lnTo>
                  <a:lnTo>
                    <a:pt x="2584793" y="1093990"/>
                  </a:lnTo>
                  <a:lnTo>
                    <a:pt x="2589022" y="1081290"/>
                  </a:lnTo>
                  <a:lnTo>
                    <a:pt x="2580449" y="1093990"/>
                  </a:lnTo>
                  <a:lnTo>
                    <a:pt x="2575991" y="1093990"/>
                  </a:lnTo>
                  <a:lnTo>
                    <a:pt x="2561399" y="1093990"/>
                  </a:lnTo>
                  <a:lnTo>
                    <a:pt x="2556179" y="1106690"/>
                  </a:lnTo>
                  <a:lnTo>
                    <a:pt x="2550960" y="1106690"/>
                  </a:lnTo>
                  <a:lnTo>
                    <a:pt x="2537383" y="1119390"/>
                  </a:lnTo>
                  <a:lnTo>
                    <a:pt x="2540089" y="1106690"/>
                  </a:lnTo>
                  <a:lnTo>
                    <a:pt x="2529611" y="1119390"/>
                  </a:lnTo>
                  <a:lnTo>
                    <a:pt x="2522334" y="1119390"/>
                  </a:lnTo>
                  <a:lnTo>
                    <a:pt x="2511590" y="1132090"/>
                  </a:lnTo>
                  <a:lnTo>
                    <a:pt x="2496540" y="1132090"/>
                  </a:lnTo>
                  <a:lnTo>
                    <a:pt x="2481034" y="1144790"/>
                  </a:lnTo>
                  <a:lnTo>
                    <a:pt x="2463952" y="1144790"/>
                  </a:lnTo>
                  <a:lnTo>
                    <a:pt x="2450173" y="1157490"/>
                  </a:lnTo>
                  <a:lnTo>
                    <a:pt x="2412708" y="1157490"/>
                  </a:lnTo>
                  <a:lnTo>
                    <a:pt x="2402814" y="1170190"/>
                  </a:lnTo>
                  <a:lnTo>
                    <a:pt x="2400604" y="1170190"/>
                  </a:lnTo>
                  <a:lnTo>
                    <a:pt x="2388705" y="1182890"/>
                  </a:lnTo>
                  <a:lnTo>
                    <a:pt x="2385745" y="1182890"/>
                  </a:lnTo>
                  <a:lnTo>
                    <a:pt x="2371445" y="1182890"/>
                  </a:lnTo>
                  <a:lnTo>
                    <a:pt x="2332012" y="1182890"/>
                  </a:lnTo>
                  <a:lnTo>
                    <a:pt x="2322296" y="1195590"/>
                  </a:lnTo>
                  <a:lnTo>
                    <a:pt x="2289416" y="1195590"/>
                  </a:lnTo>
                  <a:lnTo>
                    <a:pt x="2287422" y="1197508"/>
                  </a:lnTo>
                  <a:lnTo>
                    <a:pt x="2282710" y="1208290"/>
                  </a:lnTo>
                  <a:lnTo>
                    <a:pt x="2280310" y="1208290"/>
                  </a:lnTo>
                  <a:lnTo>
                    <a:pt x="2282063" y="1202715"/>
                  </a:lnTo>
                  <a:lnTo>
                    <a:pt x="2276310" y="1208290"/>
                  </a:lnTo>
                  <a:lnTo>
                    <a:pt x="2185022" y="1208290"/>
                  </a:lnTo>
                  <a:lnTo>
                    <a:pt x="2176754" y="1220990"/>
                  </a:lnTo>
                  <a:lnTo>
                    <a:pt x="2085632" y="1220990"/>
                  </a:lnTo>
                  <a:lnTo>
                    <a:pt x="2097366" y="1211961"/>
                  </a:lnTo>
                  <a:lnTo>
                    <a:pt x="2097544" y="1212011"/>
                  </a:lnTo>
                  <a:lnTo>
                    <a:pt x="2101113" y="1212316"/>
                  </a:lnTo>
                  <a:lnTo>
                    <a:pt x="2097519" y="1211834"/>
                  </a:lnTo>
                  <a:lnTo>
                    <a:pt x="2118601" y="1195590"/>
                  </a:lnTo>
                  <a:lnTo>
                    <a:pt x="2134832" y="1182890"/>
                  </a:lnTo>
                  <a:lnTo>
                    <a:pt x="2141131" y="1170190"/>
                  </a:lnTo>
                  <a:lnTo>
                    <a:pt x="2142718" y="1157490"/>
                  </a:lnTo>
                  <a:lnTo>
                    <a:pt x="2154186" y="1157490"/>
                  </a:lnTo>
                  <a:lnTo>
                    <a:pt x="2158682" y="1144790"/>
                  </a:lnTo>
                  <a:lnTo>
                    <a:pt x="2156714" y="1157490"/>
                  </a:lnTo>
                  <a:lnTo>
                    <a:pt x="2164613" y="1144790"/>
                  </a:lnTo>
                  <a:lnTo>
                    <a:pt x="2171204" y="1132090"/>
                  </a:lnTo>
                  <a:lnTo>
                    <a:pt x="2176932" y="1132090"/>
                  </a:lnTo>
                  <a:lnTo>
                    <a:pt x="2182253" y="1119390"/>
                  </a:lnTo>
                  <a:lnTo>
                    <a:pt x="2187486" y="1106690"/>
                  </a:lnTo>
                  <a:lnTo>
                    <a:pt x="2193086" y="1106690"/>
                  </a:lnTo>
                  <a:lnTo>
                    <a:pt x="2199119" y="1093990"/>
                  </a:lnTo>
                  <a:lnTo>
                    <a:pt x="2205698" y="1081290"/>
                  </a:lnTo>
                  <a:lnTo>
                    <a:pt x="2199957" y="1081290"/>
                  </a:lnTo>
                  <a:lnTo>
                    <a:pt x="2203526" y="1068590"/>
                  </a:lnTo>
                  <a:lnTo>
                    <a:pt x="2209165" y="1068590"/>
                  </a:lnTo>
                  <a:lnTo>
                    <a:pt x="2216048" y="1055890"/>
                  </a:lnTo>
                  <a:lnTo>
                    <a:pt x="2222792" y="1030490"/>
                  </a:lnTo>
                  <a:lnTo>
                    <a:pt x="2228748" y="1005090"/>
                  </a:lnTo>
                  <a:lnTo>
                    <a:pt x="2233307" y="992390"/>
                  </a:lnTo>
                  <a:lnTo>
                    <a:pt x="2236089" y="966990"/>
                  </a:lnTo>
                  <a:lnTo>
                    <a:pt x="2236724" y="941590"/>
                  </a:lnTo>
                  <a:lnTo>
                    <a:pt x="2235136" y="928890"/>
                  </a:lnTo>
                  <a:lnTo>
                    <a:pt x="2231250" y="903490"/>
                  </a:lnTo>
                  <a:lnTo>
                    <a:pt x="2231898" y="916190"/>
                  </a:lnTo>
                  <a:lnTo>
                    <a:pt x="2229154" y="903490"/>
                  </a:lnTo>
                  <a:lnTo>
                    <a:pt x="2225852" y="890790"/>
                  </a:lnTo>
                  <a:lnTo>
                    <a:pt x="2222131" y="878090"/>
                  </a:lnTo>
                  <a:lnTo>
                    <a:pt x="2218055" y="865390"/>
                  </a:lnTo>
                  <a:lnTo>
                    <a:pt x="2220163" y="865390"/>
                  </a:lnTo>
                  <a:lnTo>
                    <a:pt x="2222220" y="878090"/>
                  </a:lnTo>
                  <a:lnTo>
                    <a:pt x="2220493" y="865390"/>
                  </a:lnTo>
                  <a:lnTo>
                    <a:pt x="2212746" y="852690"/>
                  </a:lnTo>
                  <a:lnTo>
                    <a:pt x="2212606" y="852462"/>
                  </a:lnTo>
                  <a:lnTo>
                    <a:pt x="2212606" y="954290"/>
                  </a:lnTo>
                  <a:lnTo>
                    <a:pt x="2211908" y="966990"/>
                  </a:lnTo>
                  <a:lnTo>
                    <a:pt x="2210219" y="966990"/>
                  </a:lnTo>
                  <a:lnTo>
                    <a:pt x="2209635" y="954290"/>
                  </a:lnTo>
                  <a:lnTo>
                    <a:pt x="2209076" y="979690"/>
                  </a:lnTo>
                  <a:lnTo>
                    <a:pt x="2207857" y="992390"/>
                  </a:lnTo>
                  <a:lnTo>
                    <a:pt x="2205786" y="1005090"/>
                  </a:lnTo>
                  <a:lnTo>
                    <a:pt x="2202650" y="1017790"/>
                  </a:lnTo>
                  <a:lnTo>
                    <a:pt x="2198395" y="1043190"/>
                  </a:lnTo>
                  <a:lnTo>
                    <a:pt x="2193074" y="1055890"/>
                  </a:lnTo>
                  <a:lnTo>
                    <a:pt x="2186952" y="1068590"/>
                  </a:lnTo>
                  <a:lnTo>
                    <a:pt x="2180221" y="1081290"/>
                  </a:lnTo>
                  <a:lnTo>
                    <a:pt x="2177148" y="1081290"/>
                  </a:lnTo>
                  <a:lnTo>
                    <a:pt x="2176081" y="1093990"/>
                  </a:lnTo>
                  <a:lnTo>
                    <a:pt x="2168004" y="1093990"/>
                  </a:lnTo>
                  <a:lnTo>
                    <a:pt x="2164727" y="1106690"/>
                  </a:lnTo>
                  <a:lnTo>
                    <a:pt x="2161806" y="1106690"/>
                  </a:lnTo>
                  <a:lnTo>
                    <a:pt x="2158771" y="1119390"/>
                  </a:lnTo>
                  <a:lnTo>
                    <a:pt x="2155291" y="1119390"/>
                  </a:lnTo>
                  <a:lnTo>
                    <a:pt x="2122906" y="1157490"/>
                  </a:lnTo>
                  <a:lnTo>
                    <a:pt x="2115782" y="1170190"/>
                  </a:lnTo>
                  <a:lnTo>
                    <a:pt x="2108276" y="1170190"/>
                  </a:lnTo>
                  <a:lnTo>
                    <a:pt x="2100072" y="1182890"/>
                  </a:lnTo>
                  <a:lnTo>
                    <a:pt x="2090877" y="1195590"/>
                  </a:lnTo>
                  <a:lnTo>
                    <a:pt x="2073325" y="1195590"/>
                  </a:lnTo>
                  <a:lnTo>
                    <a:pt x="2059686" y="1208290"/>
                  </a:lnTo>
                  <a:lnTo>
                    <a:pt x="2047278" y="1220990"/>
                  </a:lnTo>
                  <a:lnTo>
                    <a:pt x="2028647" y="1220990"/>
                  </a:lnTo>
                  <a:lnTo>
                    <a:pt x="2013648" y="1208290"/>
                  </a:lnTo>
                  <a:lnTo>
                    <a:pt x="1972881" y="1208290"/>
                  </a:lnTo>
                  <a:lnTo>
                    <a:pt x="1962962" y="1195590"/>
                  </a:lnTo>
                  <a:lnTo>
                    <a:pt x="1947392" y="1195590"/>
                  </a:lnTo>
                  <a:lnTo>
                    <a:pt x="1931530" y="1182890"/>
                  </a:lnTo>
                  <a:lnTo>
                    <a:pt x="1916353" y="1182890"/>
                  </a:lnTo>
                  <a:lnTo>
                    <a:pt x="1902802" y="1170190"/>
                  </a:lnTo>
                  <a:lnTo>
                    <a:pt x="1882495" y="1170190"/>
                  </a:lnTo>
                  <a:lnTo>
                    <a:pt x="1876983" y="1157490"/>
                  </a:lnTo>
                  <a:lnTo>
                    <a:pt x="1872869" y="1157490"/>
                  </a:lnTo>
                  <a:lnTo>
                    <a:pt x="1873478" y="1144790"/>
                  </a:lnTo>
                  <a:lnTo>
                    <a:pt x="1868246" y="1144790"/>
                  </a:lnTo>
                  <a:lnTo>
                    <a:pt x="1868246" y="1157490"/>
                  </a:lnTo>
                  <a:lnTo>
                    <a:pt x="1866023" y="1157490"/>
                  </a:lnTo>
                  <a:lnTo>
                    <a:pt x="1863864" y="1144790"/>
                  </a:lnTo>
                  <a:lnTo>
                    <a:pt x="1868246" y="1157490"/>
                  </a:lnTo>
                  <a:lnTo>
                    <a:pt x="1868246" y="1144790"/>
                  </a:lnTo>
                  <a:lnTo>
                    <a:pt x="1865871" y="1144790"/>
                  </a:lnTo>
                  <a:lnTo>
                    <a:pt x="1857819" y="1132090"/>
                  </a:lnTo>
                  <a:lnTo>
                    <a:pt x="1845183" y="1132090"/>
                  </a:lnTo>
                  <a:lnTo>
                    <a:pt x="1839709" y="1119390"/>
                  </a:lnTo>
                  <a:lnTo>
                    <a:pt x="1838693" y="1119390"/>
                  </a:lnTo>
                  <a:lnTo>
                    <a:pt x="1831708" y="1106690"/>
                  </a:lnTo>
                  <a:lnTo>
                    <a:pt x="1822831" y="1093990"/>
                  </a:lnTo>
                  <a:lnTo>
                    <a:pt x="1813712" y="1081290"/>
                  </a:lnTo>
                  <a:lnTo>
                    <a:pt x="1805952" y="1068590"/>
                  </a:lnTo>
                  <a:lnTo>
                    <a:pt x="1806956" y="1068590"/>
                  </a:lnTo>
                  <a:lnTo>
                    <a:pt x="1803615" y="1055890"/>
                  </a:lnTo>
                  <a:lnTo>
                    <a:pt x="1800186" y="1055890"/>
                  </a:lnTo>
                  <a:lnTo>
                    <a:pt x="1796973" y="1043190"/>
                  </a:lnTo>
                  <a:lnTo>
                    <a:pt x="1794306" y="1030490"/>
                  </a:lnTo>
                  <a:lnTo>
                    <a:pt x="1792109" y="1030490"/>
                  </a:lnTo>
                  <a:lnTo>
                    <a:pt x="1790496" y="1017790"/>
                  </a:lnTo>
                  <a:lnTo>
                    <a:pt x="1789468" y="1005090"/>
                  </a:lnTo>
                  <a:lnTo>
                    <a:pt x="1789023" y="992390"/>
                  </a:lnTo>
                  <a:lnTo>
                    <a:pt x="1791703" y="1005090"/>
                  </a:lnTo>
                  <a:lnTo>
                    <a:pt x="1793151" y="1005090"/>
                  </a:lnTo>
                  <a:lnTo>
                    <a:pt x="1792312" y="992390"/>
                  </a:lnTo>
                  <a:lnTo>
                    <a:pt x="1789112" y="992390"/>
                  </a:lnTo>
                  <a:lnTo>
                    <a:pt x="1788363" y="979690"/>
                  </a:lnTo>
                  <a:lnTo>
                    <a:pt x="1790611" y="979690"/>
                  </a:lnTo>
                  <a:lnTo>
                    <a:pt x="1791931" y="966990"/>
                  </a:lnTo>
                  <a:lnTo>
                    <a:pt x="1795081" y="966990"/>
                  </a:lnTo>
                  <a:lnTo>
                    <a:pt x="1794522" y="979690"/>
                  </a:lnTo>
                  <a:lnTo>
                    <a:pt x="1796846" y="966990"/>
                  </a:lnTo>
                  <a:lnTo>
                    <a:pt x="1798091" y="966990"/>
                  </a:lnTo>
                  <a:lnTo>
                    <a:pt x="1799132" y="954290"/>
                  </a:lnTo>
                  <a:lnTo>
                    <a:pt x="1800834" y="941590"/>
                  </a:lnTo>
                  <a:lnTo>
                    <a:pt x="1803971" y="941590"/>
                  </a:lnTo>
                  <a:lnTo>
                    <a:pt x="1805178" y="928890"/>
                  </a:lnTo>
                  <a:lnTo>
                    <a:pt x="1806041" y="928890"/>
                  </a:lnTo>
                  <a:lnTo>
                    <a:pt x="1809051" y="916190"/>
                  </a:lnTo>
                  <a:lnTo>
                    <a:pt x="1810550" y="903490"/>
                  </a:lnTo>
                  <a:lnTo>
                    <a:pt x="1812810" y="903490"/>
                  </a:lnTo>
                  <a:lnTo>
                    <a:pt x="1816201" y="890790"/>
                  </a:lnTo>
                  <a:lnTo>
                    <a:pt x="1821103" y="878090"/>
                  </a:lnTo>
                  <a:lnTo>
                    <a:pt x="1818284" y="890790"/>
                  </a:lnTo>
                  <a:lnTo>
                    <a:pt x="1821040" y="882053"/>
                  </a:lnTo>
                  <a:lnTo>
                    <a:pt x="1824659" y="879005"/>
                  </a:lnTo>
                  <a:lnTo>
                    <a:pt x="1825269" y="878090"/>
                  </a:lnTo>
                  <a:lnTo>
                    <a:pt x="1826018" y="878090"/>
                  </a:lnTo>
                  <a:lnTo>
                    <a:pt x="1826691" y="875982"/>
                  </a:lnTo>
                  <a:lnTo>
                    <a:pt x="1831187" y="869340"/>
                  </a:lnTo>
                  <a:lnTo>
                    <a:pt x="1833740" y="862393"/>
                  </a:lnTo>
                  <a:lnTo>
                    <a:pt x="1828584" y="870178"/>
                  </a:lnTo>
                  <a:lnTo>
                    <a:pt x="1830133" y="865390"/>
                  </a:lnTo>
                  <a:lnTo>
                    <a:pt x="1835353" y="852690"/>
                  </a:lnTo>
                  <a:lnTo>
                    <a:pt x="1841855" y="852690"/>
                  </a:lnTo>
                  <a:lnTo>
                    <a:pt x="1848345" y="839990"/>
                  </a:lnTo>
                  <a:lnTo>
                    <a:pt x="1857933" y="827290"/>
                  </a:lnTo>
                  <a:lnTo>
                    <a:pt x="1869617" y="814590"/>
                  </a:lnTo>
                  <a:lnTo>
                    <a:pt x="1882381" y="801890"/>
                  </a:lnTo>
                  <a:lnTo>
                    <a:pt x="1875091" y="814590"/>
                  </a:lnTo>
                  <a:lnTo>
                    <a:pt x="1874748" y="814590"/>
                  </a:lnTo>
                  <a:lnTo>
                    <a:pt x="1872424" y="814590"/>
                  </a:lnTo>
                  <a:lnTo>
                    <a:pt x="1871014" y="820051"/>
                  </a:lnTo>
                  <a:lnTo>
                    <a:pt x="1867471" y="825233"/>
                  </a:lnTo>
                  <a:lnTo>
                    <a:pt x="1870913" y="820407"/>
                  </a:lnTo>
                  <a:lnTo>
                    <a:pt x="1869135" y="827290"/>
                  </a:lnTo>
                  <a:lnTo>
                    <a:pt x="1872703" y="827290"/>
                  </a:lnTo>
                  <a:lnTo>
                    <a:pt x="1880158" y="814590"/>
                  </a:lnTo>
                  <a:lnTo>
                    <a:pt x="1880895" y="814590"/>
                  </a:lnTo>
                  <a:lnTo>
                    <a:pt x="1885797" y="801890"/>
                  </a:lnTo>
                  <a:lnTo>
                    <a:pt x="1897837" y="801890"/>
                  </a:lnTo>
                  <a:lnTo>
                    <a:pt x="1904657" y="789190"/>
                  </a:lnTo>
                  <a:lnTo>
                    <a:pt x="1921179" y="789190"/>
                  </a:lnTo>
                  <a:lnTo>
                    <a:pt x="1930806" y="776490"/>
                  </a:lnTo>
                  <a:lnTo>
                    <a:pt x="1955609" y="776490"/>
                  </a:lnTo>
                  <a:lnTo>
                    <a:pt x="1968487" y="763790"/>
                  </a:lnTo>
                  <a:lnTo>
                    <a:pt x="2081568" y="763790"/>
                  </a:lnTo>
                  <a:lnTo>
                    <a:pt x="2113191" y="776490"/>
                  </a:lnTo>
                  <a:lnTo>
                    <a:pt x="2114829" y="776490"/>
                  </a:lnTo>
                  <a:lnTo>
                    <a:pt x="2125586" y="789190"/>
                  </a:lnTo>
                  <a:lnTo>
                    <a:pt x="2125878" y="776490"/>
                  </a:lnTo>
                  <a:lnTo>
                    <a:pt x="2130691" y="782637"/>
                  </a:lnTo>
                  <a:lnTo>
                    <a:pt x="2129332" y="782815"/>
                  </a:lnTo>
                  <a:lnTo>
                    <a:pt x="2129777" y="783285"/>
                  </a:lnTo>
                  <a:lnTo>
                    <a:pt x="2132088" y="784415"/>
                  </a:lnTo>
                  <a:lnTo>
                    <a:pt x="2135848" y="789190"/>
                  </a:lnTo>
                  <a:lnTo>
                    <a:pt x="2139810" y="789190"/>
                  </a:lnTo>
                  <a:lnTo>
                    <a:pt x="2145982" y="801890"/>
                  </a:lnTo>
                  <a:lnTo>
                    <a:pt x="2151850" y="801890"/>
                  </a:lnTo>
                  <a:lnTo>
                    <a:pt x="2157387" y="814590"/>
                  </a:lnTo>
                  <a:lnTo>
                    <a:pt x="2162124" y="814590"/>
                  </a:lnTo>
                  <a:lnTo>
                    <a:pt x="2163267" y="827290"/>
                  </a:lnTo>
                  <a:lnTo>
                    <a:pt x="2169350" y="827290"/>
                  </a:lnTo>
                  <a:lnTo>
                    <a:pt x="2172119" y="839990"/>
                  </a:lnTo>
                  <a:lnTo>
                    <a:pt x="2176221" y="839990"/>
                  </a:lnTo>
                  <a:lnTo>
                    <a:pt x="2173427" y="827290"/>
                  </a:lnTo>
                  <a:lnTo>
                    <a:pt x="2178774" y="839990"/>
                  </a:lnTo>
                  <a:lnTo>
                    <a:pt x="2178278" y="839990"/>
                  </a:lnTo>
                  <a:lnTo>
                    <a:pt x="2181352" y="852690"/>
                  </a:lnTo>
                  <a:lnTo>
                    <a:pt x="2178951" y="839990"/>
                  </a:lnTo>
                  <a:lnTo>
                    <a:pt x="2182253" y="839990"/>
                  </a:lnTo>
                  <a:lnTo>
                    <a:pt x="2184438" y="852690"/>
                  </a:lnTo>
                  <a:lnTo>
                    <a:pt x="2188654" y="852690"/>
                  </a:lnTo>
                  <a:lnTo>
                    <a:pt x="2189899" y="865390"/>
                  </a:lnTo>
                  <a:lnTo>
                    <a:pt x="2192109" y="865390"/>
                  </a:lnTo>
                  <a:lnTo>
                    <a:pt x="2192896" y="878090"/>
                  </a:lnTo>
                  <a:lnTo>
                    <a:pt x="2194115" y="878090"/>
                  </a:lnTo>
                  <a:lnTo>
                    <a:pt x="2196261" y="878090"/>
                  </a:lnTo>
                  <a:lnTo>
                    <a:pt x="2196998" y="885139"/>
                  </a:lnTo>
                  <a:lnTo>
                    <a:pt x="2194115" y="878090"/>
                  </a:lnTo>
                  <a:lnTo>
                    <a:pt x="2197443" y="889406"/>
                  </a:lnTo>
                  <a:lnTo>
                    <a:pt x="2197582" y="890790"/>
                  </a:lnTo>
                  <a:lnTo>
                    <a:pt x="2197849" y="890790"/>
                  </a:lnTo>
                  <a:lnTo>
                    <a:pt x="2199309" y="890790"/>
                  </a:lnTo>
                  <a:lnTo>
                    <a:pt x="2199970" y="890790"/>
                  </a:lnTo>
                  <a:lnTo>
                    <a:pt x="2201621" y="903490"/>
                  </a:lnTo>
                  <a:lnTo>
                    <a:pt x="2204072" y="916190"/>
                  </a:lnTo>
                  <a:lnTo>
                    <a:pt x="2205278" y="916190"/>
                  </a:lnTo>
                  <a:lnTo>
                    <a:pt x="2207514" y="928890"/>
                  </a:lnTo>
                  <a:lnTo>
                    <a:pt x="2209254" y="941590"/>
                  </a:lnTo>
                  <a:lnTo>
                    <a:pt x="2210841" y="954290"/>
                  </a:lnTo>
                  <a:lnTo>
                    <a:pt x="2212606" y="954290"/>
                  </a:lnTo>
                  <a:lnTo>
                    <a:pt x="2212606" y="852462"/>
                  </a:lnTo>
                  <a:lnTo>
                    <a:pt x="2189886" y="814590"/>
                  </a:lnTo>
                  <a:lnTo>
                    <a:pt x="2181796" y="801890"/>
                  </a:lnTo>
                  <a:lnTo>
                    <a:pt x="2172754" y="789190"/>
                  </a:lnTo>
                  <a:lnTo>
                    <a:pt x="2162556" y="789190"/>
                  </a:lnTo>
                  <a:lnTo>
                    <a:pt x="2150999" y="776490"/>
                  </a:lnTo>
                  <a:lnTo>
                    <a:pt x="2141016" y="763790"/>
                  </a:lnTo>
                  <a:lnTo>
                    <a:pt x="2126577" y="763790"/>
                  </a:lnTo>
                  <a:lnTo>
                    <a:pt x="2108758" y="751090"/>
                  </a:lnTo>
                  <a:lnTo>
                    <a:pt x="2088629" y="738390"/>
                  </a:lnTo>
                  <a:lnTo>
                    <a:pt x="1997710" y="738390"/>
                  </a:lnTo>
                  <a:lnTo>
                    <a:pt x="1932978" y="763790"/>
                  </a:lnTo>
                  <a:lnTo>
                    <a:pt x="1873097" y="789190"/>
                  </a:lnTo>
                  <a:lnTo>
                    <a:pt x="1834832" y="827290"/>
                  </a:lnTo>
                  <a:lnTo>
                    <a:pt x="1822831" y="840892"/>
                  </a:lnTo>
                  <a:lnTo>
                    <a:pt x="1822831" y="878090"/>
                  </a:lnTo>
                  <a:lnTo>
                    <a:pt x="1821243" y="881418"/>
                  </a:lnTo>
                  <a:lnTo>
                    <a:pt x="1822297" y="878090"/>
                  </a:lnTo>
                  <a:lnTo>
                    <a:pt x="1822831" y="878090"/>
                  </a:lnTo>
                  <a:lnTo>
                    <a:pt x="1822831" y="840892"/>
                  </a:lnTo>
                  <a:lnTo>
                    <a:pt x="1813267" y="852690"/>
                  </a:lnTo>
                  <a:lnTo>
                    <a:pt x="1803984" y="865390"/>
                  </a:lnTo>
                  <a:lnTo>
                    <a:pt x="1796897" y="886968"/>
                  </a:lnTo>
                  <a:lnTo>
                    <a:pt x="1796897" y="954290"/>
                  </a:lnTo>
                  <a:lnTo>
                    <a:pt x="1795462" y="966990"/>
                  </a:lnTo>
                  <a:lnTo>
                    <a:pt x="1796897" y="954290"/>
                  </a:lnTo>
                  <a:lnTo>
                    <a:pt x="1796897" y="886968"/>
                  </a:lnTo>
                  <a:lnTo>
                    <a:pt x="1795640" y="890790"/>
                  </a:lnTo>
                  <a:lnTo>
                    <a:pt x="1788185" y="903490"/>
                  </a:lnTo>
                  <a:lnTo>
                    <a:pt x="1784705" y="916190"/>
                  </a:lnTo>
                  <a:lnTo>
                    <a:pt x="1783143" y="916190"/>
                  </a:lnTo>
                  <a:lnTo>
                    <a:pt x="1782838" y="928890"/>
                  </a:lnTo>
                  <a:lnTo>
                    <a:pt x="1783067" y="928890"/>
                  </a:lnTo>
                  <a:lnTo>
                    <a:pt x="1782191" y="941590"/>
                  </a:lnTo>
                  <a:lnTo>
                    <a:pt x="1780197" y="954290"/>
                  </a:lnTo>
                  <a:lnTo>
                    <a:pt x="1776780" y="966990"/>
                  </a:lnTo>
                  <a:lnTo>
                    <a:pt x="1775548" y="954290"/>
                  </a:lnTo>
                  <a:lnTo>
                    <a:pt x="1772945" y="979690"/>
                  </a:lnTo>
                  <a:lnTo>
                    <a:pt x="1774329" y="1030490"/>
                  </a:lnTo>
                  <a:lnTo>
                    <a:pt x="1787055" y="1081290"/>
                  </a:lnTo>
                  <a:lnTo>
                    <a:pt x="1798396" y="1093990"/>
                  </a:lnTo>
                  <a:lnTo>
                    <a:pt x="1812607" y="1119390"/>
                  </a:lnTo>
                  <a:lnTo>
                    <a:pt x="1829206" y="1144790"/>
                  </a:lnTo>
                  <a:lnTo>
                    <a:pt x="1828761" y="1143076"/>
                  </a:lnTo>
                  <a:lnTo>
                    <a:pt x="1829447" y="1144790"/>
                  </a:lnTo>
                  <a:lnTo>
                    <a:pt x="1835442" y="1144790"/>
                  </a:lnTo>
                  <a:lnTo>
                    <a:pt x="1841982" y="1157490"/>
                  </a:lnTo>
                  <a:lnTo>
                    <a:pt x="1850377" y="1157490"/>
                  </a:lnTo>
                  <a:lnTo>
                    <a:pt x="1859038" y="1170190"/>
                  </a:lnTo>
                  <a:lnTo>
                    <a:pt x="1864741" y="1170190"/>
                  </a:lnTo>
                  <a:lnTo>
                    <a:pt x="1870176" y="1182890"/>
                  </a:lnTo>
                  <a:lnTo>
                    <a:pt x="1877758" y="1182890"/>
                  </a:lnTo>
                  <a:lnTo>
                    <a:pt x="1892211" y="1195590"/>
                  </a:lnTo>
                  <a:lnTo>
                    <a:pt x="1895094" y="1195590"/>
                  </a:lnTo>
                  <a:lnTo>
                    <a:pt x="1916290" y="1208290"/>
                  </a:lnTo>
                  <a:lnTo>
                    <a:pt x="1942693" y="1208290"/>
                  </a:lnTo>
                  <a:lnTo>
                    <a:pt x="1958784" y="1220990"/>
                  </a:lnTo>
                  <a:lnTo>
                    <a:pt x="1988527" y="1220990"/>
                  </a:lnTo>
                  <a:lnTo>
                    <a:pt x="2000275" y="1233690"/>
                  </a:lnTo>
                  <a:lnTo>
                    <a:pt x="2018944" y="1233690"/>
                  </a:lnTo>
                  <a:lnTo>
                    <a:pt x="1992744" y="1246390"/>
                  </a:lnTo>
                  <a:lnTo>
                    <a:pt x="1966544" y="1271790"/>
                  </a:lnTo>
                  <a:lnTo>
                    <a:pt x="1938083" y="1284490"/>
                  </a:lnTo>
                  <a:lnTo>
                    <a:pt x="1926170" y="1284490"/>
                  </a:lnTo>
                  <a:lnTo>
                    <a:pt x="1911832" y="1297190"/>
                  </a:lnTo>
                  <a:lnTo>
                    <a:pt x="1895525" y="1297190"/>
                  </a:lnTo>
                  <a:lnTo>
                    <a:pt x="1877695" y="1309890"/>
                  </a:lnTo>
                  <a:lnTo>
                    <a:pt x="1840522" y="1322590"/>
                  </a:lnTo>
                  <a:lnTo>
                    <a:pt x="1831213" y="1322590"/>
                  </a:lnTo>
                  <a:lnTo>
                    <a:pt x="1822107" y="1335290"/>
                  </a:lnTo>
                  <a:lnTo>
                    <a:pt x="1805076" y="1335290"/>
                  </a:lnTo>
                  <a:lnTo>
                    <a:pt x="1797596" y="1347990"/>
                  </a:lnTo>
                  <a:lnTo>
                    <a:pt x="1765782" y="1347990"/>
                  </a:lnTo>
                  <a:lnTo>
                    <a:pt x="1754212" y="1360690"/>
                  </a:lnTo>
                  <a:lnTo>
                    <a:pt x="1728444" y="1360690"/>
                  </a:lnTo>
                  <a:lnTo>
                    <a:pt x="1727542" y="1373390"/>
                  </a:lnTo>
                  <a:lnTo>
                    <a:pt x="1690420" y="1386090"/>
                  </a:lnTo>
                  <a:lnTo>
                    <a:pt x="1651076" y="1398790"/>
                  </a:lnTo>
                  <a:lnTo>
                    <a:pt x="1615351" y="1411490"/>
                  </a:lnTo>
                  <a:lnTo>
                    <a:pt x="1581073" y="1411490"/>
                  </a:lnTo>
                  <a:lnTo>
                    <a:pt x="1563916" y="1424190"/>
                  </a:lnTo>
                  <a:lnTo>
                    <a:pt x="1517942" y="1424190"/>
                  </a:lnTo>
                  <a:lnTo>
                    <a:pt x="1498930" y="1436890"/>
                  </a:lnTo>
                  <a:lnTo>
                    <a:pt x="1469478" y="1436890"/>
                  </a:lnTo>
                  <a:lnTo>
                    <a:pt x="1460182" y="1449590"/>
                  </a:lnTo>
                  <a:lnTo>
                    <a:pt x="1451165" y="1449590"/>
                  </a:lnTo>
                  <a:lnTo>
                    <a:pt x="1439367" y="1462290"/>
                  </a:lnTo>
                  <a:lnTo>
                    <a:pt x="1432598" y="1449590"/>
                  </a:lnTo>
                  <a:lnTo>
                    <a:pt x="1405483" y="1462290"/>
                  </a:lnTo>
                  <a:lnTo>
                    <a:pt x="1378165" y="1462290"/>
                  </a:lnTo>
                  <a:lnTo>
                    <a:pt x="1351038" y="1474990"/>
                  </a:lnTo>
                  <a:lnTo>
                    <a:pt x="1314132" y="1474990"/>
                  </a:lnTo>
                  <a:lnTo>
                    <a:pt x="1292860" y="1487690"/>
                  </a:lnTo>
                  <a:lnTo>
                    <a:pt x="1265770" y="1487690"/>
                  </a:lnTo>
                  <a:lnTo>
                    <a:pt x="1250835" y="1500390"/>
                  </a:lnTo>
                  <a:lnTo>
                    <a:pt x="1208468" y="1500390"/>
                  </a:lnTo>
                  <a:lnTo>
                    <a:pt x="1201089" y="1513090"/>
                  </a:lnTo>
                  <a:lnTo>
                    <a:pt x="1135595" y="1513090"/>
                  </a:lnTo>
                  <a:lnTo>
                    <a:pt x="1131100" y="1525790"/>
                  </a:lnTo>
                  <a:lnTo>
                    <a:pt x="1045476" y="1525790"/>
                  </a:lnTo>
                  <a:lnTo>
                    <a:pt x="1028446" y="1538490"/>
                  </a:lnTo>
                  <a:lnTo>
                    <a:pt x="1025753" y="1538490"/>
                  </a:lnTo>
                  <a:lnTo>
                    <a:pt x="1034948" y="1525790"/>
                  </a:lnTo>
                  <a:lnTo>
                    <a:pt x="1010564" y="1525790"/>
                  </a:lnTo>
                  <a:lnTo>
                    <a:pt x="1002144" y="1538490"/>
                  </a:lnTo>
                  <a:lnTo>
                    <a:pt x="915657" y="1538490"/>
                  </a:lnTo>
                  <a:lnTo>
                    <a:pt x="910551" y="1551190"/>
                  </a:lnTo>
                  <a:lnTo>
                    <a:pt x="889152" y="1551190"/>
                  </a:lnTo>
                  <a:lnTo>
                    <a:pt x="863257" y="1538490"/>
                  </a:lnTo>
                  <a:lnTo>
                    <a:pt x="831646" y="1538490"/>
                  </a:lnTo>
                  <a:lnTo>
                    <a:pt x="805649" y="1551190"/>
                  </a:lnTo>
                  <a:lnTo>
                    <a:pt x="629031" y="1551190"/>
                  </a:lnTo>
                  <a:lnTo>
                    <a:pt x="632625" y="1563890"/>
                  </a:lnTo>
                  <a:lnTo>
                    <a:pt x="949096" y="1563890"/>
                  </a:lnTo>
                  <a:lnTo>
                    <a:pt x="962456" y="1551190"/>
                  </a:lnTo>
                  <a:lnTo>
                    <a:pt x="973988" y="1551190"/>
                  </a:lnTo>
                  <a:lnTo>
                    <a:pt x="967930" y="1563890"/>
                  </a:lnTo>
                  <a:lnTo>
                    <a:pt x="976426" y="1563890"/>
                  </a:lnTo>
                  <a:lnTo>
                    <a:pt x="993622" y="1551190"/>
                  </a:lnTo>
                  <a:lnTo>
                    <a:pt x="1082649" y="1551190"/>
                  </a:lnTo>
                  <a:lnTo>
                    <a:pt x="1116609" y="1538490"/>
                  </a:lnTo>
                  <a:lnTo>
                    <a:pt x="1163599" y="1538490"/>
                  </a:lnTo>
                  <a:lnTo>
                    <a:pt x="1177442" y="1525790"/>
                  </a:lnTo>
                  <a:lnTo>
                    <a:pt x="1224127" y="1525790"/>
                  </a:lnTo>
                  <a:lnTo>
                    <a:pt x="1239545" y="1513090"/>
                  </a:lnTo>
                  <a:lnTo>
                    <a:pt x="1285976" y="1513090"/>
                  </a:lnTo>
                  <a:lnTo>
                    <a:pt x="1296035" y="1500390"/>
                  </a:lnTo>
                  <a:lnTo>
                    <a:pt x="1345819" y="1500390"/>
                  </a:lnTo>
                  <a:lnTo>
                    <a:pt x="1385519" y="1487690"/>
                  </a:lnTo>
                  <a:lnTo>
                    <a:pt x="1422971" y="1474990"/>
                  </a:lnTo>
                  <a:lnTo>
                    <a:pt x="1460334" y="1474990"/>
                  </a:lnTo>
                  <a:lnTo>
                    <a:pt x="1467116" y="1462290"/>
                  </a:lnTo>
                  <a:lnTo>
                    <a:pt x="1507312" y="1462290"/>
                  </a:lnTo>
                  <a:lnTo>
                    <a:pt x="1509839" y="1449590"/>
                  </a:lnTo>
                  <a:lnTo>
                    <a:pt x="1574114" y="1449590"/>
                  </a:lnTo>
                  <a:lnTo>
                    <a:pt x="1581416" y="1436890"/>
                  </a:lnTo>
                  <a:lnTo>
                    <a:pt x="1594332" y="1436890"/>
                  </a:lnTo>
                  <a:lnTo>
                    <a:pt x="1602943" y="1424190"/>
                  </a:lnTo>
                  <a:lnTo>
                    <a:pt x="1603235" y="1427187"/>
                  </a:lnTo>
                  <a:lnTo>
                    <a:pt x="1600758" y="1428394"/>
                  </a:lnTo>
                  <a:lnTo>
                    <a:pt x="1603286" y="1427721"/>
                  </a:lnTo>
                  <a:lnTo>
                    <a:pt x="1604200" y="1436890"/>
                  </a:lnTo>
                  <a:lnTo>
                    <a:pt x="1621751" y="1424190"/>
                  </a:lnTo>
                  <a:lnTo>
                    <a:pt x="1634540" y="1424190"/>
                  </a:lnTo>
                  <a:lnTo>
                    <a:pt x="1648637" y="1412938"/>
                  </a:lnTo>
                  <a:lnTo>
                    <a:pt x="1649018" y="1412786"/>
                  </a:lnTo>
                  <a:lnTo>
                    <a:pt x="1650225" y="1412049"/>
                  </a:lnTo>
                  <a:lnTo>
                    <a:pt x="1649260" y="1412443"/>
                  </a:lnTo>
                  <a:lnTo>
                    <a:pt x="1650441" y="1411490"/>
                  </a:lnTo>
                  <a:lnTo>
                    <a:pt x="1684655" y="1411490"/>
                  </a:lnTo>
                  <a:lnTo>
                    <a:pt x="1707718" y="1398790"/>
                  </a:lnTo>
                  <a:lnTo>
                    <a:pt x="1719211" y="1398790"/>
                  </a:lnTo>
                  <a:lnTo>
                    <a:pt x="1730629" y="1386090"/>
                  </a:lnTo>
                  <a:lnTo>
                    <a:pt x="1730019" y="1398790"/>
                  </a:lnTo>
                  <a:lnTo>
                    <a:pt x="1733753" y="1398790"/>
                  </a:lnTo>
                  <a:lnTo>
                    <a:pt x="1743900" y="1386090"/>
                  </a:lnTo>
                  <a:lnTo>
                    <a:pt x="1756498" y="1386090"/>
                  </a:lnTo>
                  <a:lnTo>
                    <a:pt x="1771040" y="1373390"/>
                  </a:lnTo>
                  <a:lnTo>
                    <a:pt x="1786813" y="1373390"/>
                  </a:lnTo>
                  <a:lnTo>
                    <a:pt x="1801799" y="1360690"/>
                  </a:lnTo>
                  <a:lnTo>
                    <a:pt x="1798955" y="1373390"/>
                  </a:lnTo>
                  <a:lnTo>
                    <a:pt x="1811997" y="1360690"/>
                  </a:lnTo>
                  <a:lnTo>
                    <a:pt x="1838845" y="1360690"/>
                  </a:lnTo>
                  <a:lnTo>
                    <a:pt x="1852574" y="1347990"/>
                  </a:lnTo>
                  <a:lnTo>
                    <a:pt x="1880247" y="1335290"/>
                  </a:lnTo>
                  <a:lnTo>
                    <a:pt x="1894306" y="1335290"/>
                  </a:lnTo>
                  <a:lnTo>
                    <a:pt x="1908492" y="1322590"/>
                  </a:lnTo>
                  <a:lnTo>
                    <a:pt x="1909229" y="1322590"/>
                  </a:lnTo>
                  <a:lnTo>
                    <a:pt x="1914245" y="1309890"/>
                  </a:lnTo>
                  <a:lnTo>
                    <a:pt x="1922310" y="1309890"/>
                  </a:lnTo>
                  <a:lnTo>
                    <a:pt x="1917687" y="1322590"/>
                  </a:lnTo>
                  <a:lnTo>
                    <a:pt x="1934146" y="1309890"/>
                  </a:lnTo>
                  <a:lnTo>
                    <a:pt x="1950072" y="1309890"/>
                  </a:lnTo>
                  <a:lnTo>
                    <a:pt x="1961743" y="1297190"/>
                  </a:lnTo>
                  <a:lnTo>
                    <a:pt x="1971865" y="1297190"/>
                  </a:lnTo>
                  <a:lnTo>
                    <a:pt x="1984705" y="1284490"/>
                  </a:lnTo>
                  <a:lnTo>
                    <a:pt x="1996020" y="1284490"/>
                  </a:lnTo>
                  <a:lnTo>
                    <a:pt x="2006180" y="1271790"/>
                  </a:lnTo>
                  <a:lnTo>
                    <a:pt x="2024481" y="1271790"/>
                  </a:lnTo>
                  <a:lnTo>
                    <a:pt x="2033409" y="1259090"/>
                  </a:lnTo>
                  <a:lnTo>
                    <a:pt x="2042718" y="1259090"/>
                  </a:lnTo>
                  <a:lnTo>
                    <a:pt x="2052751" y="1246390"/>
                  </a:lnTo>
                  <a:lnTo>
                    <a:pt x="2058339" y="1246390"/>
                  </a:lnTo>
                  <a:lnTo>
                    <a:pt x="2064118" y="1233690"/>
                  </a:lnTo>
                  <a:lnTo>
                    <a:pt x="2069769" y="1233690"/>
                  </a:lnTo>
                  <a:lnTo>
                    <a:pt x="2093912" y="1233690"/>
                  </a:lnTo>
                  <a:lnTo>
                    <a:pt x="2094420" y="1235379"/>
                  </a:lnTo>
                  <a:lnTo>
                    <a:pt x="2097824" y="1246390"/>
                  </a:lnTo>
                  <a:lnTo>
                    <a:pt x="2126183" y="1246390"/>
                  </a:lnTo>
                  <a:lnTo>
                    <a:pt x="2127173" y="1233690"/>
                  </a:lnTo>
                  <a:lnTo>
                    <a:pt x="2245779" y="1233690"/>
                  </a:lnTo>
                  <a:lnTo>
                    <a:pt x="2281313" y="1220990"/>
                  </a:lnTo>
                  <a:lnTo>
                    <a:pt x="2315553" y="1208290"/>
                  </a:lnTo>
                  <a:lnTo>
                    <a:pt x="2324671" y="1208290"/>
                  </a:lnTo>
                  <a:lnTo>
                    <a:pt x="2321750" y="1212596"/>
                  </a:lnTo>
                  <a:lnTo>
                    <a:pt x="2331440" y="1208290"/>
                  </a:lnTo>
                  <a:lnTo>
                    <a:pt x="2356294" y="1208290"/>
                  </a:lnTo>
                  <a:lnTo>
                    <a:pt x="2380970" y="1195590"/>
                  </a:lnTo>
                  <a:lnTo>
                    <a:pt x="2409025" y="1182890"/>
                  </a:lnTo>
                  <a:lnTo>
                    <a:pt x="2409964" y="1182890"/>
                  </a:lnTo>
                  <a:lnTo>
                    <a:pt x="2405557" y="1193368"/>
                  </a:lnTo>
                  <a:lnTo>
                    <a:pt x="2430322" y="1182890"/>
                  </a:lnTo>
                  <a:lnTo>
                    <a:pt x="2459418" y="1170190"/>
                  </a:lnTo>
                  <a:lnTo>
                    <a:pt x="2487333" y="1157490"/>
                  </a:lnTo>
                  <a:lnTo>
                    <a:pt x="2509736" y="1146759"/>
                  </a:lnTo>
                  <a:lnTo>
                    <a:pt x="2506802" y="1157490"/>
                  </a:lnTo>
                  <a:lnTo>
                    <a:pt x="2513698" y="1144854"/>
                  </a:lnTo>
                  <a:lnTo>
                    <a:pt x="2513850" y="1144790"/>
                  </a:lnTo>
                  <a:lnTo>
                    <a:pt x="2523083" y="1144790"/>
                  </a:lnTo>
                  <a:lnTo>
                    <a:pt x="2530881" y="1132090"/>
                  </a:lnTo>
                  <a:lnTo>
                    <a:pt x="2552712" y="1132090"/>
                  </a:lnTo>
                  <a:lnTo>
                    <a:pt x="2562377" y="1119390"/>
                  </a:lnTo>
                  <a:lnTo>
                    <a:pt x="2560358" y="1132090"/>
                  </a:lnTo>
                  <a:lnTo>
                    <a:pt x="2564676" y="1132090"/>
                  </a:lnTo>
                  <a:lnTo>
                    <a:pt x="2569857" y="1119390"/>
                  </a:lnTo>
                  <a:lnTo>
                    <a:pt x="2584132" y="1119390"/>
                  </a:lnTo>
                  <a:lnTo>
                    <a:pt x="2590342" y="1106690"/>
                  </a:lnTo>
                  <a:lnTo>
                    <a:pt x="2609913" y="1106690"/>
                  </a:lnTo>
                  <a:lnTo>
                    <a:pt x="2618498" y="1093990"/>
                  </a:lnTo>
                  <a:lnTo>
                    <a:pt x="2628696" y="1093990"/>
                  </a:lnTo>
                  <a:lnTo>
                    <a:pt x="2641244" y="1081290"/>
                  </a:lnTo>
                  <a:lnTo>
                    <a:pt x="2642946" y="1081290"/>
                  </a:lnTo>
                  <a:lnTo>
                    <a:pt x="2637485" y="1093990"/>
                  </a:lnTo>
                  <a:lnTo>
                    <a:pt x="2659138" y="1081290"/>
                  </a:lnTo>
                  <a:lnTo>
                    <a:pt x="2678912" y="1068590"/>
                  </a:lnTo>
                  <a:lnTo>
                    <a:pt x="2699283" y="1055890"/>
                  </a:lnTo>
                  <a:lnTo>
                    <a:pt x="2722702" y="1030490"/>
                  </a:lnTo>
                  <a:lnTo>
                    <a:pt x="2721457" y="1043190"/>
                  </a:lnTo>
                  <a:lnTo>
                    <a:pt x="2726398" y="1043190"/>
                  </a:lnTo>
                  <a:lnTo>
                    <a:pt x="2733459" y="1030490"/>
                  </a:lnTo>
                  <a:lnTo>
                    <a:pt x="2738602" y="1030490"/>
                  </a:lnTo>
                  <a:lnTo>
                    <a:pt x="2756014" y="1017790"/>
                  </a:lnTo>
                  <a:lnTo>
                    <a:pt x="2759113" y="1017790"/>
                  </a:lnTo>
                  <a:lnTo>
                    <a:pt x="2769654" y="1005090"/>
                  </a:lnTo>
                  <a:lnTo>
                    <a:pt x="2779852" y="1005090"/>
                  </a:lnTo>
                  <a:lnTo>
                    <a:pt x="2790152" y="992390"/>
                  </a:lnTo>
                  <a:lnTo>
                    <a:pt x="2786634" y="1005090"/>
                  </a:lnTo>
                  <a:lnTo>
                    <a:pt x="2793809" y="992390"/>
                  </a:lnTo>
                  <a:lnTo>
                    <a:pt x="2796844" y="992390"/>
                  </a:lnTo>
                  <a:lnTo>
                    <a:pt x="2798216" y="979690"/>
                  </a:lnTo>
                  <a:lnTo>
                    <a:pt x="2797987" y="979690"/>
                  </a:lnTo>
                  <a:lnTo>
                    <a:pt x="2804617" y="966990"/>
                  </a:lnTo>
                  <a:close/>
                </a:path>
                <a:path w="3727450" h="1564004">
                  <a:moveTo>
                    <a:pt x="2905277" y="890892"/>
                  </a:moveTo>
                  <a:lnTo>
                    <a:pt x="2890824" y="902131"/>
                  </a:lnTo>
                  <a:lnTo>
                    <a:pt x="2901569" y="893940"/>
                  </a:lnTo>
                  <a:lnTo>
                    <a:pt x="2905277" y="890892"/>
                  </a:lnTo>
                  <a:close/>
                </a:path>
                <a:path w="3727450" h="1564004">
                  <a:moveTo>
                    <a:pt x="2988411" y="839990"/>
                  </a:moveTo>
                  <a:lnTo>
                    <a:pt x="2982836" y="839990"/>
                  </a:lnTo>
                  <a:lnTo>
                    <a:pt x="2975686" y="852690"/>
                  </a:lnTo>
                  <a:lnTo>
                    <a:pt x="2988411" y="839990"/>
                  </a:lnTo>
                  <a:close/>
                </a:path>
                <a:path w="3727450" h="1564004">
                  <a:moveTo>
                    <a:pt x="3048533" y="787450"/>
                  </a:moveTo>
                  <a:lnTo>
                    <a:pt x="3048317" y="786320"/>
                  </a:lnTo>
                  <a:lnTo>
                    <a:pt x="3039986" y="793470"/>
                  </a:lnTo>
                  <a:lnTo>
                    <a:pt x="3048533" y="787450"/>
                  </a:lnTo>
                  <a:close/>
                </a:path>
                <a:path w="3727450" h="1564004">
                  <a:moveTo>
                    <a:pt x="3048889" y="787184"/>
                  </a:moveTo>
                  <a:lnTo>
                    <a:pt x="3048533" y="787450"/>
                  </a:lnTo>
                  <a:lnTo>
                    <a:pt x="3048876" y="789292"/>
                  </a:lnTo>
                  <a:lnTo>
                    <a:pt x="3048889" y="787184"/>
                  </a:lnTo>
                  <a:close/>
                </a:path>
                <a:path w="3727450" h="1564004">
                  <a:moveTo>
                    <a:pt x="3185896" y="673163"/>
                  </a:moveTo>
                  <a:lnTo>
                    <a:pt x="3175343" y="681405"/>
                  </a:lnTo>
                  <a:lnTo>
                    <a:pt x="3175406" y="682879"/>
                  </a:lnTo>
                  <a:lnTo>
                    <a:pt x="3180943" y="677392"/>
                  </a:lnTo>
                  <a:lnTo>
                    <a:pt x="3185896" y="673163"/>
                  </a:lnTo>
                  <a:close/>
                </a:path>
                <a:path w="3727450" h="1564004">
                  <a:moveTo>
                    <a:pt x="3190011" y="669950"/>
                  </a:moveTo>
                  <a:lnTo>
                    <a:pt x="3188817" y="670750"/>
                  </a:lnTo>
                  <a:lnTo>
                    <a:pt x="3187420" y="671855"/>
                  </a:lnTo>
                  <a:lnTo>
                    <a:pt x="3185896" y="673163"/>
                  </a:lnTo>
                  <a:lnTo>
                    <a:pt x="3190011" y="669950"/>
                  </a:lnTo>
                  <a:close/>
                </a:path>
                <a:path w="3727450" h="1564004">
                  <a:moveTo>
                    <a:pt x="3191091" y="669201"/>
                  </a:moveTo>
                  <a:lnTo>
                    <a:pt x="3190722" y="669378"/>
                  </a:lnTo>
                  <a:lnTo>
                    <a:pt x="3190011" y="669963"/>
                  </a:lnTo>
                  <a:lnTo>
                    <a:pt x="3191040" y="669277"/>
                  </a:lnTo>
                  <a:close/>
                </a:path>
                <a:path w="3727450" h="1564004">
                  <a:moveTo>
                    <a:pt x="3191713" y="668972"/>
                  </a:moveTo>
                  <a:lnTo>
                    <a:pt x="3191243" y="669137"/>
                  </a:lnTo>
                  <a:lnTo>
                    <a:pt x="3191154" y="669277"/>
                  </a:lnTo>
                  <a:lnTo>
                    <a:pt x="3191713" y="668972"/>
                  </a:lnTo>
                  <a:close/>
                </a:path>
                <a:path w="3727450" h="1564004">
                  <a:moveTo>
                    <a:pt x="3255187" y="601954"/>
                  </a:moveTo>
                  <a:lnTo>
                    <a:pt x="3254679" y="601853"/>
                  </a:lnTo>
                  <a:lnTo>
                    <a:pt x="3253981" y="602005"/>
                  </a:lnTo>
                  <a:lnTo>
                    <a:pt x="3253346" y="602284"/>
                  </a:lnTo>
                  <a:lnTo>
                    <a:pt x="3253613" y="602564"/>
                  </a:lnTo>
                  <a:lnTo>
                    <a:pt x="3254286" y="602386"/>
                  </a:lnTo>
                  <a:lnTo>
                    <a:pt x="3255187" y="601954"/>
                  </a:lnTo>
                  <a:close/>
                </a:path>
                <a:path w="3727450" h="1564004">
                  <a:moveTo>
                    <a:pt x="3292894" y="585990"/>
                  </a:moveTo>
                  <a:lnTo>
                    <a:pt x="3283191" y="585990"/>
                  </a:lnTo>
                  <a:lnTo>
                    <a:pt x="3279267" y="598690"/>
                  </a:lnTo>
                  <a:lnTo>
                    <a:pt x="3281400" y="585990"/>
                  </a:lnTo>
                  <a:lnTo>
                    <a:pt x="3279597" y="585990"/>
                  </a:lnTo>
                  <a:lnTo>
                    <a:pt x="3278644" y="598690"/>
                  </a:lnTo>
                  <a:lnTo>
                    <a:pt x="3275698" y="598690"/>
                  </a:lnTo>
                  <a:lnTo>
                    <a:pt x="3277768" y="585990"/>
                  </a:lnTo>
                  <a:lnTo>
                    <a:pt x="3271418" y="598690"/>
                  </a:lnTo>
                  <a:lnTo>
                    <a:pt x="3265030" y="598690"/>
                  </a:lnTo>
                  <a:lnTo>
                    <a:pt x="3259353" y="611390"/>
                  </a:lnTo>
                  <a:lnTo>
                    <a:pt x="3251631" y="611390"/>
                  </a:lnTo>
                  <a:lnTo>
                    <a:pt x="3244240" y="624090"/>
                  </a:lnTo>
                  <a:lnTo>
                    <a:pt x="3235490" y="624090"/>
                  </a:lnTo>
                  <a:lnTo>
                    <a:pt x="3232924" y="636790"/>
                  </a:lnTo>
                  <a:lnTo>
                    <a:pt x="3224377" y="636790"/>
                  </a:lnTo>
                  <a:lnTo>
                    <a:pt x="3220047" y="649490"/>
                  </a:lnTo>
                  <a:lnTo>
                    <a:pt x="3216008" y="649490"/>
                  </a:lnTo>
                  <a:lnTo>
                    <a:pt x="3207689" y="662190"/>
                  </a:lnTo>
                  <a:lnTo>
                    <a:pt x="3196691" y="662190"/>
                  </a:lnTo>
                  <a:lnTo>
                    <a:pt x="3189020" y="674890"/>
                  </a:lnTo>
                  <a:lnTo>
                    <a:pt x="3191764" y="674890"/>
                  </a:lnTo>
                  <a:lnTo>
                    <a:pt x="3182467" y="687590"/>
                  </a:lnTo>
                  <a:lnTo>
                    <a:pt x="3172701" y="700290"/>
                  </a:lnTo>
                  <a:lnTo>
                    <a:pt x="3162554" y="700290"/>
                  </a:lnTo>
                  <a:lnTo>
                    <a:pt x="3152216" y="712990"/>
                  </a:lnTo>
                  <a:lnTo>
                    <a:pt x="3141688" y="725690"/>
                  </a:lnTo>
                  <a:lnTo>
                    <a:pt x="3131147" y="725690"/>
                  </a:lnTo>
                  <a:lnTo>
                    <a:pt x="3120821" y="738390"/>
                  </a:lnTo>
                  <a:lnTo>
                    <a:pt x="3110979" y="751090"/>
                  </a:lnTo>
                  <a:lnTo>
                    <a:pt x="3098431" y="751090"/>
                  </a:lnTo>
                  <a:lnTo>
                    <a:pt x="3086150" y="763790"/>
                  </a:lnTo>
                  <a:lnTo>
                    <a:pt x="3074746" y="776490"/>
                  </a:lnTo>
                  <a:lnTo>
                    <a:pt x="3065462" y="789190"/>
                  </a:lnTo>
                  <a:lnTo>
                    <a:pt x="3054223" y="789190"/>
                  </a:lnTo>
                  <a:lnTo>
                    <a:pt x="3046920" y="801890"/>
                  </a:lnTo>
                  <a:lnTo>
                    <a:pt x="3041078" y="801890"/>
                  </a:lnTo>
                  <a:lnTo>
                    <a:pt x="3033903" y="814590"/>
                  </a:lnTo>
                  <a:lnTo>
                    <a:pt x="3027045" y="814590"/>
                  </a:lnTo>
                  <a:lnTo>
                    <a:pt x="3034601" y="801890"/>
                  </a:lnTo>
                  <a:lnTo>
                    <a:pt x="3023984" y="814590"/>
                  </a:lnTo>
                  <a:lnTo>
                    <a:pt x="3015754" y="814590"/>
                  </a:lnTo>
                  <a:lnTo>
                    <a:pt x="3007690" y="827290"/>
                  </a:lnTo>
                  <a:lnTo>
                    <a:pt x="2997543" y="839990"/>
                  </a:lnTo>
                  <a:lnTo>
                    <a:pt x="2988411" y="839990"/>
                  </a:lnTo>
                  <a:lnTo>
                    <a:pt x="2982087" y="852690"/>
                  </a:lnTo>
                  <a:lnTo>
                    <a:pt x="2975686" y="852690"/>
                  </a:lnTo>
                  <a:lnTo>
                    <a:pt x="2969933" y="852690"/>
                  </a:lnTo>
                  <a:lnTo>
                    <a:pt x="2963951" y="865390"/>
                  </a:lnTo>
                  <a:lnTo>
                    <a:pt x="2966110" y="852690"/>
                  </a:lnTo>
                  <a:lnTo>
                    <a:pt x="2953169" y="865390"/>
                  </a:lnTo>
                  <a:lnTo>
                    <a:pt x="2941472" y="878090"/>
                  </a:lnTo>
                  <a:lnTo>
                    <a:pt x="2920187" y="890790"/>
                  </a:lnTo>
                  <a:lnTo>
                    <a:pt x="2909963" y="903490"/>
                  </a:lnTo>
                  <a:lnTo>
                    <a:pt x="2899765" y="903490"/>
                  </a:lnTo>
                  <a:lnTo>
                    <a:pt x="2889288" y="916190"/>
                  </a:lnTo>
                  <a:lnTo>
                    <a:pt x="2878975" y="916190"/>
                  </a:lnTo>
                  <a:lnTo>
                    <a:pt x="2866936" y="928890"/>
                  </a:lnTo>
                  <a:lnTo>
                    <a:pt x="2856992" y="928890"/>
                  </a:lnTo>
                  <a:lnTo>
                    <a:pt x="2850794" y="941590"/>
                  </a:lnTo>
                  <a:lnTo>
                    <a:pt x="2837726" y="941590"/>
                  </a:lnTo>
                  <a:lnTo>
                    <a:pt x="2829991" y="954290"/>
                  </a:lnTo>
                  <a:lnTo>
                    <a:pt x="2824632" y="954290"/>
                  </a:lnTo>
                  <a:lnTo>
                    <a:pt x="2824632" y="966990"/>
                  </a:lnTo>
                  <a:lnTo>
                    <a:pt x="2823375" y="967943"/>
                  </a:lnTo>
                  <a:lnTo>
                    <a:pt x="2824048" y="966990"/>
                  </a:lnTo>
                  <a:lnTo>
                    <a:pt x="2824632" y="966990"/>
                  </a:lnTo>
                  <a:lnTo>
                    <a:pt x="2824632" y="954290"/>
                  </a:lnTo>
                  <a:lnTo>
                    <a:pt x="2822105" y="954290"/>
                  </a:lnTo>
                  <a:lnTo>
                    <a:pt x="2808630" y="966990"/>
                  </a:lnTo>
                  <a:lnTo>
                    <a:pt x="2808998" y="966990"/>
                  </a:lnTo>
                  <a:lnTo>
                    <a:pt x="2800007" y="979690"/>
                  </a:lnTo>
                  <a:lnTo>
                    <a:pt x="2815069" y="979690"/>
                  </a:lnTo>
                  <a:lnTo>
                    <a:pt x="2823286" y="968057"/>
                  </a:lnTo>
                  <a:lnTo>
                    <a:pt x="2825064" y="966990"/>
                  </a:lnTo>
                  <a:lnTo>
                    <a:pt x="2837650" y="966990"/>
                  </a:lnTo>
                  <a:lnTo>
                    <a:pt x="2843466" y="954290"/>
                  </a:lnTo>
                  <a:lnTo>
                    <a:pt x="2858325" y="954290"/>
                  </a:lnTo>
                  <a:lnTo>
                    <a:pt x="2861970" y="941590"/>
                  </a:lnTo>
                  <a:lnTo>
                    <a:pt x="2858338" y="954290"/>
                  </a:lnTo>
                  <a:lnTo>
                    <a:pt x="2860725" y="954290"/>
                  </a:lnTo>
                  <a:lnTo>
                    <a:pt x="2868650" y="941590"/>
                  </a:lnTo>
                  <a:lnTo>
                    <a:pt x="2881160" y="941590"/>
                  </a:lnTo>
                  <a:lnTo>
                    <a:pt x="2893987" y="928890"/>
                  </a:lnTo>
                  <a:lnTo>
                    <a:pt x="2900527" y="919556"/>
                  </a:lnTo>
                  <a:lnTo>
                    <a:pt x="2901264" y="928890"/>
                  </a:lnTo>
                  <a:lnTo>
                    <a:pt x="2902521" y="928890"/>
                  </a:lnTo>
                  <a:lnTo>
                    <a:pt x="2907182" y="916190"/>
                  </a:lnTo>
                  <a:lnTo>
                    <a:pt x="2915704" y="916190"/>
                  </a:lnTo>
                  <a:lnTo>
                    <a:pt x="2923590" y="903490"/>
                  </a:lnTo>
                  <a:lnTo>
                    <a:pt x="2927807" y="903490"/>
                  </a:lnTo>
                  <a:lnTo>
                    <a:pt x="2946171" y="890790"/>
                  </a:lnTo>
                  <a:lnTo>
                    <a:pt x="2963430" y="878090"/>
                  </a:lnTo>
                  <a:lnTo>
                    <a:pt x="2980271" y="865390"/>
                  </a:lnTo>
                  <a:lnTo>
                    <a:pt x="2989910" y="858227"/>
                  </a:lnTo>
                  <a:lnTo>
                    <a:pt x="2986646" y="865390"/>
                  </a:lnTo>
                  <a:lnTo>
                    <a:pt x="2987954" y="865390"/>
                  </a:lnTo>
                  <a:lnTo>
                    <a:pt x="2992082" y="856615"/>
                  </a:lnTo>
                  <a:lnTo>
                    <a:pt x="2997390" y="852690"/>
                  </a:lnTo>
                  <a:lnTo>
                    <a:pt x="3005937" y="852690"/>
                  </a:lnTo>
                  <a:lnTo>
                    <a:pt x="3011957" y="839990"/>
                  </a:lnTo>
                  <a:lnTo>
                    <a:pt x="3035338" y="827290"/>
                  </a:lnTo>
                  <a:lnTo>
                    <a:pt x="3070352" y="789190"/>
                  </a:lnTo>
                  <a:lnTo>
                    <a:pt x="3080372" y="789190"/>
                  </a:lnTo>
                  <a:lnTo>
                    <a:pt x="3090024" y="776490"/>
                  </a:lnTo>
                  <a:lnTo>
                    <a:pt x="3102025" y="763790"/>
                  </a:lnTo>
                  <a:lnTo>
                    <a:pt x="3113367" y="751090"/>
                  </a:lnTo>
                  <a:lnTo>
                    <a:pt x="3109963" y="763790"/>
                  </a:lnTo>
                  <a:lnTo>
                    <a:pt x="3111131" y="763790"/>
                  </a:lnTo>
                  <a:lnTo>
                    <a:pt x="3126765" y="751090"/>
                  </a:lnTo>
                  <a:lnTo>
                    <a:pt x="3142970" y="738390"/>
                  </a:lnTo>
                  <a:lnTo>
                    <a:pt x="3160585" y="712990"/>
                  </a:lnTo>
                  <a:lnTo>
                    <a:pt x="3180448" y="700290"/>
                  </a:lnTo>
                  <a:lnTo>
                    <a:pt x="3177730" y="700290"/>
                  </a:lnTo>
                  <a:lnTo>
                    <a:pt x="3188043" y="687590"/>
                  </a:lnTo>
                  <a:lnTo>
                    <a:pt x="3199549" y="687590"/>
                  </a:lnTo>
                  <a:lnTo>
                    <a:pt x="3211169" y="674890"/>
                  </a:lnTo>
                  <a:lnTo>
                    <a:pt x="3221774" y="662190"/>
                  </a:lnTo>
                  <a:lnTo>
                    <a:pt x="3224390" y="662190"/>
                  </a:lnTo>
                  <a:lnTo>
                    <a:pt x="3231489" y="649490"/>
                  </a:lnTo>
                  <a:lnTo>
                    <a:pt x="3225838" y="649490"/>
                  </a:lnTo>
                  <a:lnTo>
                    <a:pt x="3241217" y="636790"/>
                  </a:lnTo>
                  <a:lnTo>
                    <a:pt x="3255289" y="624090"/>
                  </a:lnTo>
                  <a:lnTo>
                    <a:pt x="3268408" y="611390"/>
                  </a:lnTo>
                  <a:lnTo>
                    <a:pt x="3280918" y="598690"/>
                  </a:lnTo>
                  <a:lnTo>
                    <a:pt x="3292894" y="585990"/>
                  </a:lnTo>
                  <a:close/>
                </a:path>
                <a:path w="3727450" h="1564004">
                  <a:moveTo>
                    <a:pt x="3295294" y="585990"/>
                  </a:moveTo>
                  <a:lnTo>
                    <a:pt x="3295065" y="583692"/>
                  </a:lnTo>
                  <a:lnTo>
                    <a:pt x="3292894" y="585990"/>
                  </a:lnTo>
                  <a:lnTo>
                    <a:pt x="3295294" y="585990"/>
                  </a:lnTo>
                  <a:close/>
                </a:path>
                <a:path w="3727450" h="1564004">
                  <a:moveTo>
                    <a:pt x="3327336" y="558749"/>
                  </a:moveTo>
                  <a:lnTo>
                    <a:pt x="3325444" y="560590"/>
                  </a:lnTo>
                  <a:lnTo>
                    <a:pt x="3326790" y="560590"/>
                  </a:lnTo>
                  <a:lnTo>
                    <a:pt x="3327336" y="558749"/>
                  </a:lnTo>
                  <a:close/>
                </a:path>
                <a:path w="3727450" h="1564004">
                  <a:moveTo>
                    <a:pt x="3343579" y="508927"/>
                  </a:moveTo>
                  <a:lnTo>
                    <a:pt x="3339693" y="515416"/>
                  </a:lnTo>
                  <a:lnTo>
                    <a:pt x="3342398" y="512394"/>
                  </a:lnTo>
                  <a:lnTo>
                    <a:pt x="3342881" y="511238"/>
                  </a:lnTo>
                  <a:lnTo>
                    <a:pt x="3343275" y="510070"/>
                  </a:lnTo>
                  <a:lnTo>
                    <a:pt x="3343579" y="508927"/>
                  </a:lnTo>
                  <a:close/>
                </a:path>
                <a:path w="3727450" h="1564004">
                  <a:moveTo>
                    <a:pt x="3351758" y="535190"/>
                  </a:moveTo>
                  <a:lnTo>
                    <a:pt x="3342627" y="535190"/>
                  </a:lnTo>
                  <a:lnTo>
                    <a:pt x="3346399" y="522490"/>
                  </a:lnTo>
                  <a:lnTo>
                    <a:pt x="3346196" y="522490"/>
                  </a:lnTo>
                  <a:lnTo>
                    <a:pt x="3346742" y="517118"/>
                  </a:lnTo>
                  <a:lnTo>
                    <a:pt x="3342386" y="522490"/>
                  </a:lnTo>
                  <a:lnTo>
                    <a:pt x="3337979" y="522490"/>
                  </a:lnTo>
                  <a:lnTo>
                    <a:pt x="3331362" y="535190"/>
                  </a:lnTo>
                  <a:lnTo>
                    <a:pt x="3321583" y="535190"/>
                  </a:lnTo>
                  <a:lnTo>
                    <a:pt x="3311067" y="547890"/>
                  </a:lnTo>
                  <a:lnTo>
                    <a:pt x="3299498" y="560590"/>
                  </a:lnTo>
                  <a:lnTo>
                    <a:pt x="3285972" y="573290"/>
                  </a:lnTo>
                  <a:lnTo>
                    <a:pt x="3294024" y="573290"/>
                  </a:lnTo>
                  <a:lnTo>
                    <a:pt x="3295065" y="583692"/>
                  </a:lnTo>
                  <a:lnTo>
                    <a:pt x="3304883" y="573290"/>
                  </a:lnTo>
                  <a:lnTo>
                    <a:pt x="3317290" y="560590"/>
                  </a:lnTo>
                  <a:lnTo>
                    <a:pt x="3330613" y="547890"/>
                  </a:lnTo>
                  <a:lnTo>
                    <a:pt x="3327336" y="558749"/>
                  </a:lnTo>
                  <a:lnTo>
                    <a:pt x="3338601" y="547890"/>
                  </a:lnTo>
                  <a:lnTo>
                    <a:pt x="3351758" y="535190"/>
                  </a:lnTo>
                  <a:close/>
                </a:path>
                <a:path w="3727450" h="1564004">
                  <a:moveTo>
                    <a:pt x="3352698" y="509790"/>
                  </a:moveTo>
                  <a:lnTo>
                    <a:pt x="3347504" y="509790"/>
                  </a:lnTo>
                  <a:lnTo>
                    <a:pt x="3346742" y="517118"/>
                  </a:lnTo>
                  <a:lnTo>
                    <a:pt x="3352698" y="509790"/>
                  </a:lnTo>
                  <a:close/>
                </a:path>
                <a:path w="3727450" h="1564004">
                  <a:moveTo>
                    <a:pt x="3355454" y="510501"/>
                  </a:moveTo>
                  <a:lnTo>
                    <a:pt x="3347453" y="522490"/>
                  </a:lnTo>
                  <a:lnTo>
                    <a:pt x="3350907" y="522490"/>
                  </a:lnTo>
                  <a:lnTo>
                    <a:pt x="3355454" y="510501"/>
                  </a:lnTo>
                  <a:close/>
                </a:path>
                <a:path w="3727450" h="1564004">
                  <a:moveTo>
                    <a:pt x="3355721" y="509790"/>
                  </a:moveTo>
                  <a:lnTo>
                    <a:pt x="3355454" y="510501"/>
                  </a:lnTo>
                  <a:lnTo>
                    <a:pt x="3355543" y="510362"/>
                  </a:lnTo>
                  <a:lnTo>
                    <a:pt x="3355721" y="509790"/>
                  </a:lnTo>
                  <a:close/>
                </a:path>
                <a:path w="3727450" h="1564004">
                  <a:moveTo>
                    <a:pt x="3402825" y="458990"/>
                  </a:moveTo>
                  <a:lnTo>
                    <a:pt x="3402698" y="458990"/>
                  </a:lnTo>
                  <a:lnTo>
                    <a:pt x="3402634" y="459130"/>
                  </a:lnTo>
                  <a:lnTo>
                    <a:pt x="3402825" y="458990"/>
                  </a:lnTo>
                  <a:close/>
                </a:path>
                <a:path w="3727450" h="1564004">
                  <a:moveTo>
                    <a:pt x="3452253" y="386994"/>
                  </a:moveTo>
                  <a:lnTo>
                    <a:pt x="3451860" y="386600"/>
                  </a:lnTo>
                  <a:lnTo>
                    <a:pt x="3451021" y="386562"/>
                  </a:lnTo>
                  <a:lnTo>
                    <a:pt x="3449536" y="387019"/>
                  </a:lnTo>
                  <a:lnTo>
                    <a:pt x="3446996" y="389877"/>
                  </a:lnTo>
                  <a:lnTo>
                    <a:pt x="3448431" y="392747"/>
                  </a:lnTo>
                  <a:lnTo>
                    <a:pt x="3448481" y="394690"/>
                  </a:lnTo>
                  <a:lnTo>
                    <a:pt x="3448926" y="392264"/>
                  </a:lnTo>
                  <a:lnTo>
                    <a:pt x="3450285" y="389724"/>
                  </a:lnTo>
                  <a:lnTo>
                    <a:pt x="3452253" y="386994"/>
                  </a:lnTo>
                  <a:close/>
                </a:path>
                <a:path w="3727450" h="1564004">
                  <a:moveTo>
                    <a:pt x="3470135" y="362813"/>
                  </a:moveTo>
                  <a:lnTo>
                    <a:pt x="3469259" y="362940"/>
                  </a:lnTo>
                  <a:lnTo>
                    <a:pt x="3466820" y="365061"/>
                  </a:lnTo>
                  <a:lnTo>
                    <a:pt x="3465398" y="365963"/>
                  </a:lnTo>
                  <a:lnTo>
                    <a:pt x="3460686" y="373761"/>
                  </a:lnTo>
                  <a:lnTo>
                    <a:pt x="3459556" y="375666"/>
                  </a:lnTo>
                  <a:lnTo>
                    <a:pt x="3466846" y="367868"/>
                  </a:lnTo>
                  <a:lnTo>
                    <a:pt x="3470135" y="362813"/>
                  </a:lnTo>
                  <a:close/>
                </a:path>
                <a:path w="3727450" h="1564004">
                  <a:moveTo>
                    <a:pt x="3534689" y="282663"/>
                  </a:moveTo>
                  <a:lnTo>
                    <a:pt x="3526256" y="289814"/>
                  </a:lnTo>
                  <a:lnTo>
                    <a:pt x="3533089" y="279857"/>
                  </a:lnTo>
                  <a:lnTo>
                    <a:pt x="3524313" y="290258"/>
                  </a:lnTo>
                  <a:lnTo>
                    <a:pt x="3525189" y="290715"/>
                  </a:lnTo>
                  <a:lnTo>
                    <a:pt x="3526358" y="291719"/>
                  </a:lnTo>
                  <a:lnTo>
                    <a:pt x="3518471" y="303707"/>
                  </a:lnTo>
                  <a:lnTo>
                    <a:pt x="3534689" y="282663"/>
                  </a:lnTo>
                  <a:close/>
                </a:path>
                <a:path w="3727450" h="1564004">
                  <a:moveTo>
                    <a:pt x="3613048" y="179590"/>
                  </a:moveTo>
                  <a:lnTo>
                    <a:pt x="3611816" y="179590"/>
                  </a:lnTo>
                  <a:lnTo>
                    <a:pt x="3604641" y="192290"/>
                  </a:lnTo>
                  <a:lnTo>
                    <a:pt x="3606292" y="192290"/>
                  </a:lnTo>
                  <a:lnTo>
                    <a:pt x="3595738" y="204990"/>
                  </a:lnTo>
                  <a:lnTo>
                    <a:pt x="3588347" y="217690"/>
                  </a:lnTo>
                  <a:lnTo>
                    <a:pt x="3582555" y="217690"/>
                  </a:lnTo>
                  <a:lnTo>
                    <a:pt x="3576828" y="230390"/>
                  </a:lnTo>
                  <a:lnTo>
                    <a:pt x="3577844" y="230390"/>
                  </a:lnTo>
                  <a:lnTo>
                    <a:pt x="3569436" y="243090"/>
                  </a:lnTo>
                  <a:lnTo>
                    <a:pt x="3570211" y="243090"/>
                  </a:lnTo>
                  <a:lnTo>
                    <a:pt x="3565575" y="255790"/>
                  </a:lnTo>
                  <a:lnTo>
                    <a:pt x="3548253" y="268490"/>
                  </a:lnTo>
                  <a:lnTo>
                    <a:pt x="3548723" y="268490"/>
                  </a:lnTo>
                  <a:lnTo>
                    <a:pt x="3541814" y="281190"/>
                  </a:lnTo>
                  <a:lnTo>
                    <a:pt x="3540988" y="281190"/>
                  </a:lnTo>
                  <a:lnTo>
                    <a:pt x="3535997" y="293890"/>
                  </a:lnTo>
                  <a:lnTo>
                    <a:pt x="3530917" y="293890"/>
                  </a:lnTo>
                  <a:lnTo>
                    <a:pt x="3525888" y="306590"/>
                  </a:lnTo>
                  <a:lnTo>
                    <a:pt x="3521037" y="306590"/>
                  </a:lnTo>
                  <a:lnTo>
                    <a:pt x="3514509" y="319290"/>
                  </a:lnTo>
                  <a:lnTo>
                    <a:pt x="3508730" y="331990"/>
                  </a:lnTo>
                  <a:lnTo>
                    <a:pt x="3501529" y="331990"/>
                  </a:lnTo>
                  <a:lnTo>
                    <a:pt x="3496043" y="344690"/>
                  </a:lnTo>
                  <a:lnTo>
                    <a:pt x="3489731" y="357390"/>
                  </a:lnTo>
                  <a:lnTo>
                    <a:pt x="3481260" y="357390"/>
                  </a:lnTo>
                  <a:lnTo>
                    <a:pt x="3476853" y="370090"/>
                  </a:lnTo>
                  <a:lnTo>
                    <a:pt x="3469005" y="370090"/>
                  </a:lnTo>
                  <a:lnTo>
                    <a:pt x="3460026" y="382790"/>
                  </a:lnTo>
                  <a:lnTo>
                    <a:pt x="3452253" y="395490"/>
                  </a:lnTo>
                  <a:lnTo>
                    <a:pt x="3450234" y="395490"/>
                  </a:lnTo>
                  <a:lnTo>
                    <a:pt x="3442246" y="408190"/>
                  </a:lnTo>
                  <a:lnTo>
                    <a:pt x="3431146" y="420890"/>
                  </a:lnTo>
                  <a:lnTo>
                    <a:pt x="3419741" y="433590"/>
                  </a:lnTo>
                  <a:lnTo>
                    <a:pt x="3418408" y="433590"/>
                  </a:lnTo>
                  <a:lnTo>
                    <a:pt x="3414788" y="446290"/>
                  </a:lnTo>
                  <a:lnTo>
                    <a:pt x="3409416" y="446290"/>
                  </a:lnTo>
                  <a:lnTo>
                    <a:pt x="3402825" y="458990"/>
                  </a:lnTo>
                  <a:lnTo>
                    <a:pt x="3407956" y="458990"/>
                  </a:lnTo>
                  <a:lnTo>
                    <a:pt x="3398151" y="469595"/>
                  </a:lnTo>
                  <a:lnTo>
                    <a:pt x="3402634" y="459130"/>
                  </a:lnTo>
                  <a:lnTo>
                    <a:pt x="3387445" y="471690"/>
                  </a:lnTo>
                  <a:lnTo>
                    <a:pt x="3380028" y="484390"/>
                  </a:lnTo>
                  <a:lnTo>
                    <a:pt x="3370897" y="484390"/>
                  </a:lnTo>
                  <a:lnTo>
                    <a:pt x="3364395" y="497090"/>
                  </a:lnTo>
                  <a:lnTo>
                    <a:pt x="3355543" y="510362"/>
                  </a:lnTo>
                  <a:lnTo>
                    <a:pt x="3351784" y="522490"/>
                  </a:lnTo>
                  <a:lnTo>
                    <a:pt x="3359315" y="522490"/>
                  </a:lnTo>
                  <a:lnTo>
                    <a:pt x="3364814" y="509790"/>
                  </a:lnTo>
                  <a:lnTo>
                    <a:pt x="3370834" y="509790"/>
                  </a:lnTo>
                  <a:lnTo>
                    <a:pt x="3371875" y="497090"/>
                  </a:lnTo>
                  <a:lnTo>
                    <a:pt x="3373653" y="497090"/>
                  </a:lnTo>
                  <a:lnTo>
                    <a:pt x="3383153" y="484390"/>
                  </a:lnTo>
                  <a:lnTo>
                    <a:pt x="3387826" y="484390"/>
                  </a:lnTo>
                  <a:lnTo>
                    <a:pt x="3392424" y="471690"/>
                  </a:lnTo>
                  <a:lnTo>
                    <a:pt x="3396221" y="471690"/>
                  </a:lnTo>
                  <a:lnTo>
                    <a:pt x="3397250" y="471690"/>
                  </a:lnTo>
                  <a:lnTo>
                    <a:pt x="3404755" y="471690"/>
                  </a:lnTo>
                  <a:lnTo>
                    <a:pt x="3411220" y="458990"/>
                  </a:lnTo>
                  <a:lnTo>
                    <a:pt x="3412426" y="456666"/>
                  </a:lnTo>
                  <a:lnTo>
                    <a:pt x="3411740" y="458990"/>
                  </a:lnTo>
                  <a:lnTo>
                    <a:pt x="3419221" y="446290"/>
                  </a:lnTo>
                  <a:lnTo>
                    <a:pt x="3417811" y="446290"/>
                  </a:lnTo>
                  <a:lnTo>
                    <a:pt x="3425494" y="433590"/>
                  </a:lnTo>
                  <a:lnTo>
                    <a:pt x="3421735" y="446290"/>
                  </a:lnTo>
                  <a:lnTo>
                    <a:pt x="3427920" y="446290"/>
                  </a:lnTo>
                  <a:lnTo>
                    <a:pt x="3432772" y="433590"/>
                  </a:lnTo>
                  <a:lnTo>
                    <a:pt x="3431971" y="433590"/>
                  </a:lnTo>
                  <a:lnTo>
                    <a:pt x="3450463" y="420890"/>
                  </a:lnTo>
                  <a:lnTo>
                    <a:pt x="3445357" y="420890"/>
                  </a:lnTo>
                  <a:lnTo>
                    <a:pt x="3452533" y="408190"/>
                  </a:lnTo>
                  <a:lnTo>
                    <a:pt x="3462248" y="395490"/>
                  </a:lnTo>
                  <a:lnTo>
                    <a:pt x="3472980" y="382790"/>
                  </a:lnTo>
                  <a:lnTo>
                    <a:pt x="3478072" y="376440"/>
                  </a:lnTo>
                  <a:lnTo>
                    <a:pt x="3478339" y="382790"/>
                  </a:lnTo>
                  <a:lnTo>
                    <a:pt x="3480676" y="373202"/>
                  </a:lnTo>
                  <a:lnTo>
                    <a:pt x="3483178" y="370090"/>
                  </a:lnTo>
                  <a:lnTo>
                    <a:pt x="3488753" y="370090"/>
                  </a:lnTo>
                  <a:lnTo>
                    <a:pt x="3495954" y="357390"/>
                  </a:lnTo>
                  <a:lnTo>
                    <a:pt x="3494836" y="370090"/>
                  </a:lnTo>
                  <a:lnTo>
                    <a:pt x="3499701" y="357390"/>
                  </a:lnTo>
                  <a:lnTo>
                    <a:pt x="3505352" y="344690"/>
                  </a:lnTo>
                  <a:lnTo>
                    <a:pt x="3511435" y="344690"/>
                  </a:lnTo>
                  <a:lnTo>
                    <a:pt x="3517582" y="331990"/>
                  </a:lnTo>
                  <a:lnTo>
                    <a:pt x="3518890" y="331990"/>
                  </a:lnTo>
                  <a:lnTo>
                    <a:pt x="3526028" y="319290"/>
                  </a:lnTo>
                  <a:lnTo>
                    <a:pt x="3522319" y="319290"/>
                  </a:lnTo>
                  <a:lnTo>
                    <a:pt x="3533978" y="306590"/>
                  </a:lnTo>
                  <a:lnTo>
                    <a:pt x="3548646" y="293890"/>
                  </a:lnTo>
                  <a:lnTo>
                    <a:pt x="3564293" y="268490"/>
                  </a:lnTo>
                  <a:lnTo>
                    <a:pt x="3578847" y="243090"/>
                  </a:lnTo>
                  <a:lnTo>
                    <a:pt x="3588512" y="230390"/>
                  </a:lnTo>
                  <a:lnTo>
                    <a:pt x="3595065" y="217690"/>
                  </a:lnTo>
                  <a:lnTo>
                    <a:pt x="3601389" y="204990"/>
                  </a:lnTo>
                  <a:lnTo>
                    <a:pt x="3610368" y="192290"/>
                  </a:lnTo>
                  <a:lnTo>
                    <a:pt x="3613048" y="179590"/>
                  </a:lnTo>
                  <a:close/>
                </a:path>
                <a:path w="3727450" h="1564004">
                  <a:moveTo>
                    <a:pt x="3614115" y="169379"/>
                  </a:moveTo>
                  <a:lnTo>
                    <a:pt x="3613505" y="170459"/>
                  </a:lnTo>
                  <a:lnTo>
                    <a:pt x="3611816" y="173545"/>
                  </a:lnTo>
                  <a:lnTo>
                    <a:pt x="3614115" y="169379"/>
                  </a:lnTo>
                  <a:close/>
                </a:path>
                <a:path w="3727450" h="1564004">
                  <a:moveTo>
                    <a:pt x="3627539" y="166890"/>
                  </a:moveTo>
                  <a:lnTo>
                    <a:pt x="3622408" y="166890"/>
                  </a:lnTo>
                  <a:lnTo>
                    <a:pt x="3627450" y="154190"/>
                  </a:lnTo>
                  <a:lnTo>
                    <a:pt x="3622141" y="166890"/>
                  </a:lnTo>
                  <a:lnTo>
                    <a:pt x="3619500" y="166890"/>
                  </a:lnTo>
                  <a:lnTo>
                    <a:pt x="3617010" y="179590"/>
                  </a:lnTo>
                  <a:lnTo>
                    <a:pt x="3613048" y="179590"/>
                  </a:lnTo>
                  <a:lnTo>
                    <a:pt x="3612223" y="192290"/>
                  </a:lnTo>
                  <a:lnTo>
                    <a:pt x="3612705" y="192290"/>
                  </a:lnTo>
                  <a:lnTo>
                    <a:pt x="3609187" y="196748"/>
                  </a:lnTo>
                  <a:lnTo>
                    <a:pt x="3605568" y="202907"/>
                  </a:lnTo>
                  <a:lnTo>
                    <a:pt x="3609467" y="197878"/>
                  </a:lnTo>
                  <a:lnTo>
                    <a:pt x="3614026" y="192290"/>
                  </a:lnTo>
                  <a:lnTo>
                    <a:pt x="3615931" y="192290"/>
                  </a:lnTo>
                  <a:lnTo>
                    <a:pt x="3619093" y="185686"/>
                  </a:lnTo>
                  <a:lnTo>
                    <a:pt x="3623411" y="179133"/>
                  </a:lnTo>
                  <a:lnTo>
                    <a:pt x="3623246" y="177850"/>
                  </a:lnTo>
                  <a:lnTo>
                    <a:pt x="3621265" y="181178"/>
                  </a:lnTo>
                  <a:lnTo>
                    <a:pt x="3622027" y="179590"/>
                  </a:lnTo>
                  <a:lnTo>
                    <a:pt x="3623132" y="177038"/>
                  </a:lnTo>
                  <a:lnTo>
                    <a:pt x="3623246" y="177850"/>
                  </a:lnTo>
                  <a:lnTo>
                    <a:pt x="3623424" y="177190"/>
                  </a:lnTo>
                  <a:lnTo>
                    <a:pt x="3623373" y="176644"/>
                  </a:lnTo>
                  <a:lnTo>
                    <a:pt x="3627539" y="166890"/>
                  </a:lnTo>
                  <a:close/>
                </a:path>
                <a:path w="3727450" h="1564004">
                  <a:moveTo>
                    <a:pt x="3632809" y="154190"/>
                  </a:moveTo>
                  <a:lnTo>
                    <a:pt x="3627539" y="166890"/>
                  </a:lnTo>
                  <a:lnTo>
                    <a:pt x="3629583" y="166890"/>
                  </a:lnTo>
                  <a:lnTo>
                    <a:pt x="3632555" y="157924"/>
                  </a:lnTo>
                  <a:lnTo>
                    <a:pt x="3632809" y="154190"/>
                  </a:lnTo>
                  <a:close/>
                </a:path>
                <a:path w="3727450" h="1564004">
                  <a:moveTo>
                    <a:pt x="3638016" y="141490"/>
                  </a:moveTo>
                  <a:lnTo>
                    <a:pt x="3632555" y="157924"/>
                  </a:lnTo>
                  <a:lnTo>
                    <a:pt x="3631958" y="166890"/>
                  </a:lnTo>
                  <a:lnTo>
                    <a:pt x="3634244" y="154190"/>
                  </a:lnTo>
                  <a:lnTo>
                    <a:pt x="3637026" y="154190"/>
                  </a:lnTo>
                  <a:lnTo>
                    <a:pt x="3638016" y="141490"/>
                  </a:lnTo>
                  <a:close/>
                </a:path>
                <a:path w="3727450" h="1564004">
                  <a:moveTo>
                    <a:pt x="3645509" y="141490"/>
                  </a:moveTo>
                  <a:lnTo>
                    <a:pt x="3641750" y="141490"/>
                  </a:lnTo>
                  <a:lnTo>
                    <a:pt x="3641229" y="147142"/>
                  </a:lnTo>
                  <a:lnTo>
                    <a:pt x="3641064" y="147294"/>
                  </a:lnTo>
                  <a:lnTo>
                    <a:pt x="3641153" y="147916"/>
                  </a:lnTo>
                  <a:lnTo>
                    <a:pt x="3641242" y="148412"/>
                  </a:lnTo>
                  <a:lnTo>
                    <a:pt x="3641052" y="149085"/>
                  </a:lnTo>
                  <a:lnTo>
                    <a:pt x="3641153" y="147993"/>
                  </a:lnTo>
                  <a:lnTo>
                    <a:pt x="3637026" y="154190"/>
                  </a:lnTo>
                  <a:lnTo>
                    <a:pt x="3638283" y="154190"/>
                  </a:lnTo>
                  <a:lnTo>
                    <a:pt x="3637432" y="155587"/>
                  </a:lnTo>
                  <a:lnTo>
                    <a:pt x="3636200" y="157581"/>
                  </a:lnTo>
                  <a:lnTo>
                    <a:pt x="3637940" y="154940"/>
                  </a:lnTo>
                  <a:lnTo>
                    <a:pt x="3638397" y="154190"/>
                  </a:lnTo>
                  <a:lnTo>
                    <a:pt x="3640582" y="154190"/>
                  </a:lnTo>
                  <a:lnTo>
                    <a:pt x="3640988" y="149669"/>
                  </a:lnTo>
                  <a:lnTo>
                    <a:pt x="3642271" y="147459"/>
                  </a:lnTo>
                  <a:lnTo>
                    <a:pt x="3642131" y="146862"/>
                  </a:lnTo>
                  <a:lnTo>
                    <a:pt x="3641991" y="146735"/>
                  </a:lnTo>
                  <a:lnTo>
                    <a:pt x="3645509" y="141490"/>
                  </a:lnTo>
                  <a:close/>
                </a:path>
                <a:path w="3727450" h="1564004">
                  <a:moveTo>
                    <a:pt x="3665182" y="103390"/>
                  </a:moveTo>
                  <a:lnTo>
                    <a:pt x="3661918" y="103390"/>
                  </a:lnTo>
                  <a:lnTo>
                    <a:pt x="3653777" y="116090"/>
                  </a:lnTo>
                  <a:lnTo>
                    <a:pt x="3645509" y="141490"/>
                  </a:lnTo>
                  <a:lnTo>
                    <a:pt x="3642283" y="147459"/>
                  </a:lnTo>
                  <a:lnTo>
                    <a:pt x="3642449" y="147828"/>
                  </a:lnTo>
                  <a:lnTo>
                    <a:pt x="3642512" y="148120"/>
                  </a:lnTo>
                  <a:lnTo>
                    <a:pt x="3643846" y="145630"/>
                  </a:lnTo>
                  <a:lnTo>
                    <a:pt x="3644798" y="143471"/>
                  </a:lnTo>
                  <a:lnTo>
                    <a:pt x="3645547" y="141490"/>
                  </a:lnTo>
                  <a:lnTo>
                    <a:pt x="3650513" y="141490"/>
                  </a:lnTo>
                  <a:lnTo>
                    <a:pt x="3660114" y="116090"/>
                  </a:lnTo>
                  <a:lnTo>
                    <a:pt x="3665182" y="103390"/>
                  </a:lnTo>
                  <a:close/>
                </a:path>
                <a:path w="3727450" h="1564004">
                  <a:moveTo>
                    <a:pt x="3679507" y="83921"/>
                  </a:moveTo>
                  <a:lnTo>
                    <a:pt x="3679152" y="77990"/>
                  </a:lnTo>
                  <a:lnTo>
                    <a:pt x="3676205" y="90690"/>
                  </a:lnTo>
                  <a:lnTo>
                    <a:pt x="3679507" y="83921"/>
                  </a:lnTo>
                  <a:close/>
                </a:path>
                <a:path w="3727450" h="1564004">
                  <a:moveTo>
                    <a:pt x="3682428" y="77990"/>
                  </a:moveTo>
                  <a:lnTo>
                    <a:pt x="3679507" y="83921"/>
                  </a:lnTo>
                  <a:lnTo>
                    <a:pt x="3679926" y="90690"/>
                  </a:lnTo>
                  <a:lnTo>
                    <a:pt x="3678009" y="90690"/>
                  </a:lnTo>
                  <a:lnTo>
                    <a:pt x="3672370" y="103390"/>
                  </a:lnTo>
                  <a:lnTo>
                    <a:pt x="3668788" y="103390"/>
                  </a:lnTo>
                  <a:lnTo>
                    <a:pt x="3662794" y="116090"/>
                  </a:lnTo>
                  <a:lnTo>
                    <a:pt x="3661016" y="128790"/>
                  </a:lnTo>
                  <a:lnTo>
                    <a:pt x="3667785" y="116090"/>
                  </a:lnTo>
                  <a:lnTo>
                    <a:pt x="3674783" y="103390"/>
                  </a:lnTo>
                  <a:lnTo>
                    <a:pt x="3680269" y="90690"/>
                  </a:lnTo>
                  <a:lnTo>
                    <a:pt x="3680917" y="86868"/>
                  </a:lnTo>
                  <a:lnTo>
                    <a:pt x="3682098" y="85090"/>
                  </a:lnTo>
                  <a:lnTo>
                    <a:pt x="3681907" y="85026"/>
                  </a:lnTo>
                  <a:lnTo>
                    <a:pt x="3681895" y="84772"/>
                  </a:lnTo>
                  <a:lnTo>
                    <a:pt x="3681946" y="84467"/>
                  </a:lnTo>
                  <a:lnTo>
                    <a:pt x="3681018" y="86271"/>
                  </a:lnTo>
                  <a:lnTo>
                    <a:pt x="3682428" y="77990"/>
                  </a:lnTo>
                  <a:close/>
                </a:path>
                <a:path w="3727450" h="1564004">
                  <a:moveTo>
                    <a:pt x="3683774" y="80619"/>
                  </a:moveTo>
                  <a:lnTo>
                    <a:pt x="3682784" y="82296"/>
                  </a:lnTo>
                  <a:lnTo>
                    <a:pt x="3681996" y="83794"/>
                  </a:lnTo>
                  <a:lnTo>
                    <a:pt x="3681933" y="84467"/>
                  </a:lnTo>
                  <a:lnTo>
                    <a:pt x="3683774" y="80619"/>
                  </a:lnTo>
                  <a:close/>
                </a:path>
                <a:path w="3727450" h="1564004">
                  <a:moveTo>
                    <a:pt x="3687559" y="72504"/>
                  </a:moveTo>
                  <a:lnTo>
                    <a:pt x="3683774" y="80619"/>
                  </a:lnTo>
                  <a:lnTo>
                    <a:pt x="3685311" y="77939"/>
                  </a:lnTo>
                  <a:lnTo>
                    <a:pt x="3687292" y="74688"/>
                  </a:lnTo>
                  <a:lnTo>
                    <a:pt x="3687559" y="72504"/>
                  </a:lnTo>
                  <a:close/>
                </a:path>
                <a:path w="3727450" h="1564004">
                  <a:moveTo>
                    <a:pt x="3714661" y="16624"/>
                  </a:moveTo>
                  <a:lnTo>
                    <a:pt x="3709047" y="23329"/>
                  </a:lnTo>
                  <a:lnTo>
                    <a:pt x="3703828" y="31242"/>
                  </a:lnTo>
                  <a:lnTo>
                    <a:pt x="3699078" y="40170"/>
                  </a:lnTo>
                  <a:lnTo>
                    <a:pt x="3694900" y="49923"/>
                  </a:lnTo>
                  <a:lnTo>
                    <a:pt x="3692715" y="52197"/>
                  </a:lnTo>
                  <a:lnTo>
                    <a:pt x="3693414" y="49161"/>
                  </a:lnTo>
                  <a:lnTo>
                    <a:pt x="3693210" y="48234"/>
                  </a:lnTo>
                  <a:lnTo>
                    <a:pt x="3690861" y="55295"/>
                  </a:lnTo>
                  <a:lnTo>
                    <a:pt x="3689451" y="61493"/>
                  </a:lnTo>
                  <a:lnTo>
                    <a:pt x="3689781" y="65227"/>
                  </a:lnTo>
                  <a:lnTo>
                    <a:pt x="3692652" y="64897"/>
                  </a:lnTo>
                  <a:lnTo>
                    <a:pt x="3694595" y="54825"/>
                  </a:lnTo>
                  <a:lnTo>
                    <a:pt x="3696944" y="53505"/>
                  </a:lnTo>
                  <a:lnTo>
                    <a:pt x="3698684" y="42519"/>
                  </a:lnTo>
                  <a:lnTo>
                    <a:pt x="3702469" y="35128"/>
                  </a:lnTo>
                  <a:lnTo>
                    <a:pt x="3706850" y="30530"/>
                  </a:lnTo>
                  <a:lnTo>
                    <a:pt x="3707269" y="32359"/>
                  </a:lnTo>
                  <a:lnTo>
                    <a:pt x="3707955" y="29387"/>
                  </a:lnTo>
                  <a:lnTo>
                    <a:pt x="3714343" y="21564"/>
                  </a:lnTo>
                  <a:lnTo>
                    <a:pt x="3714661" y="16624"/>
                  </a:lnTo>
                  <a:close/>
                </a:path>
                <a:path w="3727450" h="1564004">
                  <a:moveTo>
                    <a:pt x="3727170" y="0"/>
                  </a:moveTo>
                  <a:lnTo>
                    <a:pt x="3724618" y="508"/>
                  </a:lnTo>
                  <a:lnTo>
                    <a:pt x="3720833" y="7886"/>
                  </a:lnTo>
                  <a:lnTo>
                    <a:pt x="3720935" y="14668"/>
                  </a:lnTo>
                  <a:lnTo>
                    <a:pt x="3726523" y="3060"/>
                  </a:lnTo>
                  <a:lnTo>
                    <a:pt x="3727170" y="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067382" y="2145884"/>
              <a:ext cx="2984200" cy="4020818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1256503" y="2252764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82537" y="2069102"/>
              <a:ext cx="557742" cy="491490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376838" y="2315175"/>
              <a:ext cx="77118" cy="225302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427507" y="2338002"/>
              <a:ext cx="228464" cy="83455"/>
            </a:xfrm>
            <a:prstGeom prst="rect">
              <a:avLst/>
            </a:prstGeom>
          </p:spPr>
        </p:pic>
      </p:grpSp>
      <p:sp>
        <p:nvSpPr>
          <p:cNvPr id="72" name="object 72"/>
          <p:cNvSpPr txBox="1"/>
          <p:nvPr/>
        </p:nvSpPr>
        <p:spPr>
          <a:xfrm>
            <a:off x="1522000" y="4552172"/>
            <a:ext cx="184531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Футболка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REGENT</a:t>
            </a:r>
            <a:r>
              <a:rPr sz="2300" b="1" spc="-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150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1551277" y="5095577"/>
            <a:ext cx="2211070" cy="531495"/>
            <a:chOff x="1551277" y="5095577"/>
            <a:chExt cx="2211070" cy="531495"/>
          </a:xfrm>
        </p:grpSpPr>
        <p:pic>
          <p:nvPicPr>
            <p:cNvPr id="74" name="object 74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551277" y="5095577"/>
              <a:ext cx="1157077" cy="222838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2743377" y="5372158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0" y="244726"/>
                  </a:lnTo>
                  <a:lnTo>
                    <a:pt x="981621" y="217430"/>
                  </a:lnTo>
                  <a:lnTo>
                    <a:pt x="1008914" y="176945"/>
                  </a:lnTo>
                  <a:lnTo>
                    <a:pt x="1018921" y="127367"/>
                  </a:lnTo>
                  <a:lnTo>
                    <a:pt x="1008918" y="77790"/>
                  </a:lnTo>
                  <a:lnTo>
                    <a:pt x="981625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 txBox="1"/>
          <p:nvPr/>
        </p:nvSpPr>
        <p:spPr>
          <a:xfrm>
            <a:off x="2803758" y="5399459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37"/>
              </a:rPr>
              <a:t>711380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16333951" y="5545436"/>
            <a:ext cx="2984500" cy="4097654"/>
            <a:chOff x="16333951" y="5545436"/>
            <a:chExt cx="2984500" cy="4097654"/>
          </a:xfrm>
        </p:grpSpPr>
        <p:pic>
          <p:nvPicPr>
            <p:cNvPr id="78" name="object 7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6333951" y="5622218"/>
              <a:ext cx="2984183" cy="4020818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6523053" y="5729099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7549088" y="5545436"/>
              <a:ext cx="557742" cy="491489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7643389" y="5791509"/>
              <a:ext cx="77118" cy="225302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7694057" y="5814336"/>
              <a:ext cx="228464" cy="83455"/>
            </a:xfrm>
            <a:prstGeom prst="rect">
              <a:avLst/>
            </a:prstGeom>
          </p:spPr>
        </p:pic>
      </p:grpSp>
      <p:sp>
        <p:nvSpPr>
          <p:cNvPr id="83" name="object 83"/>
          <p:cNvSpPr txBox="1"/>
          <p:nvPr/>
        </p:nvSpPr>
        <p:spPr>
          <a:xfrm>
            <a:off x="16788551" y="8028506"/>
            <a:ext cx="148209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Конференц-</a:t>
            </a: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сумка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20" dirty="0">
                <a:solidFill>
                  <a:srgbClr val="522E48"/>
                </a:solidFill>
                <a:latin typeface="Montserrat"/>
                <a:cs typeface="Montserrat"/>
              </a:rPr>
              <a:t>CORE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84" name="object 84"/>
          <p:cNvGrpSpPr/>
          <p:nvPr/>
        </p:nvGrpSpPr>
        <p:grpSpPr>
          <a:xfrm>
            <a:off x="16817703" y="8579876"/>
            <a:ext cx="2211705" cy="523875"/>
            <a:chOff x="16817703" y="8579876"/>
            <a:chExt cx="2211705" cy="523875"/>
          </a:xfrm>
        </p:grpSpPr>
        <p:pic>
          <p:nvPicPr>
            <p:cNvPr id="85" name="object 85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6817703" y="8579876"/>
              <a:ext cx="237235" cy="69151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17078617" y="8628512"/>
              <a:ext cx="23495" cy="41910"/>
            </a:xfrm>
            <a:custGeom>
              <a:avLst/>
              <a:gdLst/>
              <a:ahLst/>
              <a:cxnLst/>
              <a:rect l="l" t="t" r="r" b="b"/>
              <a:pathLst>
                <a:path w="23494" h="41909">
                  <a:moveTo>
                    <a:pt x="11968" y="6806"/>
                  </a:moveTo>
                  <a:lnTo>
                    <a:pt x="13132" y="17915"/>
                  </a:lnTo>
                  <a:lnTo>
                    <a:pt x="13277" y="25402"/>
                  </a:lnTo>
                  <a:lnTo>
                    <a:pt x="8931" y="30815"/>
                  </a:lnTo>
                  <a:lnTo>
                    <a:pt x="0" y="34417"/>
                  </a:lnTo>
                  <a:lnTo>
                    <a:pt x="3109" y="41579"/>
                  </a:lnTo>
                  <a:lnTo>
                    <a:pt x="11605" y="37486"/>
                  </a:lnTo>
                  <a:lnTo>
                    <a:pt x="17842" y="31725"/>
                  </a:lnTo>
                  <a:lnTo>
                    <a:pt x="21683" y="24391"/>
                  </a:lnTo>
                  <a:lnTo>
                    <a:pt x="22553" y="18543"/>
                  </a:lnTo>
                  <a:lnTo>
                    <a:pt x="13947" y="18543"/>
                  </a:lnTo>
                  <a:lnTo>
                    <a:pt x="16146" y="17915"/>
                  </a:lnTo>
                  <a:lnTo>
                    <a:pt x="17947" y="16156"/>
                  </a:lnTo>
                  <a:lnTo>
                    <a:pt x="11968" y="6806"/>
                  </a:lnTo>
                  <a:close/>
                </a:path>
                <a:path w="23494" h="41909">
                  <a:moveTo>
                    <a:pt x="19214" y="0"/>
                  </a:moveTo>
                  <a:lnTo>
                    <a:pt x="6544" y="0"/>
                  </a:lnTo>
                  <a:lnTo>
                    <a:pt x="2062" y="3528"/>
                  </a:lnTo>
                  <a:lnTo>
                    <a:pt x="2062" y="15339"/>
                  </a:lnTo>
                  <a:lnTo>
                    <a:pt x="6523" y="18543"/>
                  </a:lnTo>
                  <a:lnTo>
                    <a:pt x="13144" y="18543"/>
                  </a:lnTo>
                  <a:lnTo>
                    <a:pt x="13130" y="17810"/>
                  </a:lnTo>
                  <a:lnTo>
                    <a:pt x="11968" y="6806"/>
                  </a:lnTo>
                  <a:lnTo>
                    <a:pt x="22994" y="6806"/>
                  </a:lnTo>
                  <a:lnTo>
                    <a:pt x="22994" y="5884"/>
                  </a:lnTo>
                  <a:lnTo>
                    <a:pt x="19214" y="0"/>
                  </a:lnTo>
                  <a:close/>
                </a:path>
                <a:path w="23494" h="41909">
                  <a:moveTo>
                    <a:pt x="22994" y="6806"/>
                  </a:moveTo>
                  <a:lnTo>
                    <a:pt x="11968" y="6806"/>
                  </a:lnTo>
                  <a:lnTo>
                    <a:pt x="17947" y="16156"/>
                  </a:lnTo>
                  <a:lnTo>
                    <a:pt x="16146" y="17915"/>
                  </a:lnTo>
                  <a:lnTo>
                    <a:pt x="13947" y="18543"/>
                  </a:lnTo>
                  <a:lnTo>
                    <a:pt x="22553" y="18543"/>
                  </a:lnTo>
                  <a:lnTo>
                    <a:pt x="22908" y="16156"/>
                  </a:lnTo>
                  <a:lnTo>
                    <a:pt x="22994" y="6806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7191496" y="8580416"/>
              <a:ext cx="235311" cy="68609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16821099" y="8720182"/>
              <a:ext cx="2207895" cy="383540"/>
            </a:xfrm>
            <a:custGeom>
              <a:avLst/>
              <a:gdLst/>
              <a:ahLst/>
              <a:cxnLst/>
              <a:rect l="l" t="t" r="r" b="b"/>
              <a:pathLst>
                <a:path w="2207894" h="383540">
                  <a:moveTo>
                    <a:pt x="44716" y="1257"/>
                  </a:moveTo>
                  <a:lnTo>
                    <a:pt x="0" y="1257"/>
                  </a:lnTo>
                  <a:lnTo>
                    <a:pt x="0" y="52260"/>
                  </a:lnTo>
                  <a:lnTo>
                    <a:pt x="11887" y="52260"/>
                  </a:lnTo>
                  <a:lnTo>
                    <a:pt x="11887" y="10756"/>
                  </a:lnTo>
                  <a:lnTo>
                    <a:pt x="32842" y="10756"/>
                  </a:lnTo>
                  <a:lnTo>
                    <a:pt x="32842" y="52260"/>
                  </a:lnTo>
                  <a:lnTo>
                    <a:pt x="44716" y="52260"/>
                  </a:lnTo>
                  <a:lnTo>
                    <a:pt x="44716" y="1257"/>
                  </a:lnTo>
                  <a:close/>
                </a:path>
                <a:path w="2207894" h="383540">
                  <a:moveTo>
                    <a:pt x="109334" y="26822"/>
                  </a:moveTo>
                  <a:lnTo>
                    <a:pt x="107251" y="15443"/>
                  </a:lnTo>
                  <a:lnTo>
                    <a:pt x="103505" y="9804"/>
                  </a:lnTo>
                  <a:lnTo>
                    <a:pt x="101650" y="7023"/>
                  </a:lnTo>
                  <a:lnTo>
                    <a:pt x="97167" y="4127"/>
                  </a:lnTo>
                  <a:lnTo>
                    <a:pt x="97167" y="16560"/>
                  </a:lnTo>
                  <a:lnTo>
                    <a:pt x="97167" y="37020"/>
                  </a:lnTo>
                  <a:lnTo>
                    <a:pt x="92227" y="43713"/>
                  </a:lnTo>
                  <a:lnTo>
                    <a:pt x="75768" y="43713"/>
                  </a:lnTo>
                  <a:lnTo>
                    <a:pt x="70815" y="37020"/>
                  </a:lnTo>
                  <a:lnTo>
                    <a:pt x="70815" y="16560"/>
                  </a:lnTo>
                  <a:lnTo>
                    <a:pt x="75768" y="9804"/>
                  </a:lnTo>
                  <a:lnTo>
                    <a:pt x="92227" y="9804"/>
                  </a:lnTo>
                  <a:lnTo>
                    <a:pt x="97167" y="16560"/>
                  </a:lnTo>
                  <a:lnTo>
                    <a:pt x="97167" y="4127"/>
                  </a:lnTo>
                  <a:lnTo>
                    <a:pt x="93560" y="1790"/>
                  </a:lnTo>
                  <a:lnTo>
                    <a:pt x="83997" y="0"/>
                  </a:lnTo>
                  <a:lnTo>
                    <a:pt x="74422" y="1790"/>
                  </a:lnTo>
                  <a:lnTo>
                    <a:pt x="66332" y="7023"/>
                  </a:lnTo>
                  <a:lnTo>
                    <a:pt x="60744" y="15443"/>
                  </a:lnTo>
                  <a:lnTo>
                    <a:pt x="58648" y="26822"/>
                  </a:lnTo>
                  <a:lnTo>
                    <a:pt x="60744" y="38125"/>
                  </a:lnTo>
                  <a:lnTo>
                    <a:pt x="66332" y="46507"/>
                  </a:lnTo>
                  <a:lnTo>
                    <a:pt x="74422" y="51714"/>
                  </a:lnTo>
                  <a:lnTo>
                    <a:pt x="83997" y="53505"/>
                  </a:lnTo>
                  <a:lnTo>
                    <a:pt x="93560" y="51714"/>
                  </a:lnTo>
                  <a:lnTo>
                    <a:pt x="101650" y="46507"/>
                  </a:lnTo>
                  <a:lnTo>
                    <a:pt x="103517" y="43713"/>
                  </a:lnTo>
                  <a:lnTo>
                    <a:pt x="107251" y="38125"/>
                  </a:lnTo>
                  <a:lnTo>
                    <a:pt x="109334" y="26822"/>
                  </a:lnTo>
                  <a:close/>
                </a:path>
                <a:path w="2207894" h="383540">
                  <a:moveTo>
                    <a:pt x="167284" y="1257"/>
                  </a:moveTo>
                  <a:lnTo>
                    <a:pt x="131229" y="1257"/>
                  </a:lnTo>
                  <a:lnTo>
                    <a:pt x="129463" y="17094"/>
                  </a:lnTo>
                  <a:lnTo>
                    <a:pt x="126771" y="39357"/>
                  </a:lnTo>
                  <a:lnTo>
                    <a:pt x="124625" y="41998"/>
                  </a:lnTo>
                  <a:lnTo>
                    <a:pt x="120548" y="41998"/>
                  </a:lnTo>
                  <a:lnTo>
                    <a:pt x="119100" y="41592"/>
                  </a:lnTo>
                  <a:lnTo>
                    <a:pt x="117005" y="52527"/>
                  </a:lnTo>
                  <a:lnTo>
                    <a:pt x="118668" y="53162"/>
                  </a:lnTo>
                  <a:lnTo>
                    <a:pt x="120269" y="53505"/>
                  </a:lnTo>
                  <a:lnTo>
                    <a:pt x="130949" y="53505"/>
                  </a:lnTo>
                  <a:lnTo>
                    <a:pt x="136042" y="47510"/>
                  </a:lnTo>
                  <a:lnTo>
                    <a:pt x="137604" y="36144"/>
                  </a:lnTo>
                  <a:lnTo>
                    <a:pt x="140652" y="10769"/>
                  </a:lnTo>
                  <a:lnTo>
                    <a:pt x="155397" y="10769"/>
                  </a:lnTo>
                  <a:lnTo>
                    <a:pt x="155397" y="52260"/>
                  </a:lnTo>
                  <a:lnTo>
                    <a:pt x="167284" y="52260"/>
                  </a:lnTo>
                  <a:lnTo>
                    <a:pt x="167284" y="1257"/>
                  </a:lnTo>
                  <a:close/>
                </a:path>
                <a:path w="2207894" h="383540">
                  <a:moveTo>
                    <a:pt x="229209" y="1257"/>
                  </a:moveTo>
                  <a:lnTo>
                    <a:pt x="218389" y="1257"/>
                  </a:lnTo>
                  <a:lnTo>
                    <a:pt x="202361" y="26466"/>
                  </a:lnTo>
                  <a:lnTo>
                    <a:pt x="200660" y="29540"/>
                  </a:lnTo>
                  <a:lnTo>
                    <a:pt x="197853" y="34163"/>
                  </a:lnTo>
                  <a:lnTo>
                    <a:pt x="196113" y="37274"/>
                  </a:lnTo>
                  <a:lnTo>
                    <a:pt x="195745" y="37274"/>
                  </a:lnTo>
                  <a:lnTo>
                    <a:pt x="196164" y="30911"/>
                  </a:lnTo>
                  <a:lnTo>
                    <a:pt x="196799" y="24130"/>
                  </a:lnTo>
                  <a:lnTo>
                    <a:pt x="196799" y="1257"/>
                  </a:lnTo>
                  <a:lnTo>
                    <a:pt x="185331" y="1257"/>
                  </a:lnTo>
                  <a:lnTo>
                    <a:pt x="185331" y="52260"/>
                  </a:lnTo>
                  <a:lnTo>
                    <a:pt x="196151" y="52260"/>
                  </a:lnTo>
                  <a:lnTo>
                    <a:pt x="212229" y="26974"/>
                  </a:lnTo>
                  <a:lnTo>
                    <a:pt x="218427" y="16179"/>
                  </a:lnTo>
                  <a:lnTo>
                    <a:pt x="218833" y="16179"/>
                  </a:lnTo>
                  <a:lnTo>
                    <a:pt x="218376" y="22631"/>
                  </a:lnTo>
                  <a:lnTo>
                    <a:pt x="217754" y="29387"/>
                  </a:lnTo>
                  <a:lnTo>
                    <a:pt x="217754" y="52260"/>
                  </a:lnTo>
                  <a:lnTo>
                    <a:pt x="229209" y="52260"/>
                  </a:lnTo>
                  <a:lnTo>
                    <a:pt x="229209" y="1257"/>
                  </a:lnTo>
                  <a:close/>
                </a:path>
                <a:path w="2207894" h="383540">
                  <a:moveTo>
                    <a:pt x="292201" y="26809"/>
                  </a:moveTo>
                  <a:lnTo>
                    <a:pt x="291261" y="21780"/>
                  </a:lnTo>
                  <a:lnTo>
                    <a:pt x="290004" y="14973"/>
                  </a:lnTo>
                  <a:lnTo>
                    <a:pt x="285915" y="9232"/>
                  </a:lnTo>
                  <a:lnTo>
                    <a:pt x="284048" y="6616"/>
                  </a:lnTo>
                  <a:lnTo>
                    <a:pt x="275221" y="1651"/>
                  </a:lnTo>
                  <a:lnTo>
                    <a:pt x="264414" y="12"/>
                  </a:lnTo>
                  <a:lnTo>
                    <a:pt x="255930" y="12"/>
                  </a:lnTo>
                  <a:lnTo>
                    <a:pt x="249097" y="2959"/>
                  </a:lnTo>
                  <a:lnTo>
                    <a:pt x="244830" y="6819"/>
                  </a:lnTo>
                  <a:lnTo>
                    <a:pt x="250075" y="13855"/>
                  </a:lnTo>
                  <a:lnTo>
                    <a:pt x="253682" y="10998"/>
                  </a:lnTo>
                  <a:lnTo>
                    <a:pt x="258000" y="9232"/>
                  </a:lnTo>
                  <a:lnTo>
                    <a:pt x="274193" y="9232"/>
                  </a:lnTo>
                  <a:lnTo>
                    <a:pt x="281025" y="14592"/>
                  </a:lnTo>
                  <a:lnTo>
                    <a:pt x="281025" y="21780"/>
                  </a:lnTo>
                  <a:lnTo>
                    <a:pt x="257314" y="21780"/>
                  </a:lnTo>
                  <a:lnTo>
                    <a:pt x="257314" y="30264"/>
                  </a:lnTo>
                  <a:lnTo>
                    <a:pt x="281025" y="30264"/>
                  </a:lnTo>
                  <a:lnTo>
                    <a:pt x="281025" y="38912"/>
                  </a:lnTo>
                  <a:lnTo>
                    <a:pt x="274002" y="44208"/>
                  </a:lnTo>
                  <a:lnTo>
                    <a:pt x="257416" y="44208"/>
                  </a:lnTo>
                  <a:lnTo>
                    <a:pt x="252056" y="42316"/>
                  </a:lnTo>
                  <a:lnTo>
                    <a:pt x="248564" y="39243"/>
                  </a:lnTo>
                  <a:lnTo>
                    <a:pt x="243941" y="46405"/>
                  </a:lnTo>
                  <a:lnTo>
                    <a:pt x="249199" y="51269"/>
                  </a:lnTo>
                  <a:lnTo>
                    <a:pt x="256768" y="53505"/>
                  </a:lnTo>
                  <a:lnTo>
                    <a:pt x="264236" y="53505"/>
                  </a:lnTo>
                  <a:lnTo>
                    <a:pt x="291566" y="30264"/>
                  </a:lnTo>
                  <a:lnTo>
                    <a:pt x="292201" y="26809"/>
                  </a:lnTo>
                  <a:close/>
                </a:path>
                <a:path w="2207894" h="383540">
                  <a:moveTo>
                    <a:pt x="355523" y="45770"/>
                  </a:moveTo>
                  <a:lnTo>
                    <a:pt x="350558" y="38100"/>
                  </a:lnTo>
                  <a:lnTo>
                    <a:pt x="346671" y="41135"/>
                  </a:lnTo>
                  <a:lnTo>
                    <a:pt x="341922" y="43713"/>
                  </a:lnTo>
                  <a:lnTo>
                    <a:pt x="326301" y="43713"/>
                  </a:lnTo>
                  <a:lnTo>
                    <a:pt x="319430" y="37020"/>
                  </a:lnTo>
                  <a:lnTo>
                    <a:pt x="319430" y="16560"/>
                  </a:lnTo>
                  <a:lnTo>
                    <a:pt x="326402" y="9804"/>
                  </a:lnTo>
                  <a:lnTo>
                    <a:pt x="341033" y="9804"/>
                  </a:lnTo>
                  <a:lnTo>
                    <a:pt x="344982" y="11531"/>
                  </a:lnTo>
                  <a:lnTo>
                    <a:pt x="348970" y="14719"/>
                  </a:lnTo>
                  <a:lnTo>
                    <a:pt x="354584" y="7188"/>
                  </a:lnTo>
                  <a:lnTo>
                    <a:pt x="350393" y="3098"/>
                  </a:lnTo>
                  <a:lnTo>
                    <a:pt x="344017" y="0"/>
                  </a:lnTo>
                  <a:lnTo>
                    <a:pt x="335940" y="0"/>
                  </a:lnTo>
                  <a:lnTo>
                    <a:pt x="324967" y="1790"/>
                  </a:lnTo>
                  <a:lnTo>
                    <a:pt x="315836" y="7023"/>
                  </a:lnTo>
                  <a:lnTo>
                    <a:pt x="309587" y="15443"/>
                  </a:lnTo>
                  <a:lnTo>
                    <a:pt x="307263" y="26822"/>
                  </a:lnTo>
                  <a:lnTo>
                    <a:pt x="309397" y="38125"/>
                  </a:lnTo>
                  <a:lnTo>
                    <a:pt x="315252" y="46507"/>
                  </a:lnTo>
                  <a:lnTo>
                    <a:pt x="324091" y="51714"/>
                  </a:lnTo>
                  <a:lnTo>
                    <a:pt x="335127" y="53505"/>
                  </a:lnTo>
                  <a:lnTo>
                    <a:pt x="342303" y="53505"/>
                  </a:lnTo>
                  <a:lnTo>
                    <a:pt x="349681" y="50863"/>
                  </a:lnTo>
                  <a:lnTo>
                    <a:pt x="355523" y="45770"/>
                  </a:lnTo>
                  <a:close/>
                </a:path>
                <a:path w="2207894" h="383540">
                  <a:moveTo>
                    <a:pt x="417055" y="1257"/>
                  </a:moveTo>
                  <a:lnTo>
                    <a:pt x="367322" y="1257"/>
                  </a:lnTo>
                  <a:lnTo>
                    <a:pt x="367322" y="10769"/>
                  </a:lnTo>
                  <a:lnTo>
                    <a:pt x="386219" y="10769"/>
                  </a:lnTo>
                  <a:lnTo>
                    <a:pt x="386219" y="52260"/>
                  </a:lnTo>
                  <a:lnTo>
                    <a:pt x="398170" y="52260"/>
                  </a:lnTo>
                  <a:lnTo>
                    <a:pt x="398170" y="10769"/>
                  </a:lnTo>
                  <a:lnTo>
                    <a:pt x="417055" y="10769"/>
                  </a:lnTo>
                  <a:lnTo>
                    <a:pt x="417055" y="1257"/>
                  </a:lnTo>
                  <a:close/>
                </a:path>
                <a:path w="2207894" h="383540">
                  <a:moveTo>
                    <a:pt x="478726" y="24218"/>
                  </a:moveTo>
                  <a:lnTo>
                    <a:pt x="478345" y="21767"/>
                  </a:lnTo>
                  <a:lnTo>
                    <a:pt x="477189" y="14490"/>
                  </a:lnTo>
                  <a:lnTo>
                    <a:pt x="474091" y="9232"/>
                  </a:lnTo>
                  <a:lnTo>
                    <a:pt x="472681" y="6819"/>
                  </a:lnTo>
                  <a:lnTo>
                    <a:pt x="468274" y="3822"/>
                  </a:lnTo>
                  <a:lnTo>
                    <a:pt x="468274" y="14351"/>
                  </a:lnTo>
                  <a:lnTo>
                    <a:pt x="468274" y="21767"/>
                  </a:lnTo>
                  <a:lnTo>
                    <a:pt x="440905" y="21767"/>
                  </a:lnTo>
                  <a:lnTo>
                    <a:pt x="440905" y="15303"/>
                  </a:lnTo>
                  <a:lnTo>
                    <a:pt x="447344" y="9232"/>
                  </a:lnTo>
                  <a:lnTo>
                    <a:pt x="463575" y="9232"/>
                  </a:lnTo>
                  <a:lnTo>
                    <a:pt x="468274" y="14351"/>
                  </a:lnTo>
                  <a:lnTo>
                    <a:pt x="468274" y="3822"/>
                  </a:lnTo>
                  <a:lnTo>
                    <a:pt x="465328" y="1803"/>
                  </a:lnTo>
                  <a:lnTo>
                    <a:pt x="455320" y="0"/>
                  </a:lnTo>
                  <a:lnTo>
                    <a:pt x="445554" y="1828"/>
                  </a:lnTo>
                  <a:lnTo>
                    <a:pt x="437248" y="7112"/>
                  </a:lnTo>
                  <a:lnTo>
                    <a:pt x="431482" y="15506"/>
                  </a:lnTo>
                  <a:lnTo>
                    <a:pt x="429323" y="26695"/>
                  </a:lnTo>
                  <a:lnTo>
                    <a:pt x="431457" y="38049"/>
                  </a:lnTo>
                  <a:lnTo>
                    <a:pt x="437324" y="46469"/>
                  </a:lnTo>
                  <a:lnTo>
                    <a:pt x="446074" y="51714"/>
                  </a:lnTo>
                  <a:lnTo>
                    <a:pt x="456907" y="53505"/>
                  </a:lnTo>
                  <a:lnTo>
                    <a:pt x="464324" y="53505"/>
                  </a:lnTo>
                  <a:lnTo>
                    <a:pt x="471297" y="51028"/>
                  </a:lnTo>
                  <a:lnTo>
                    <a:pt x="476681" y="47485"/>
                  </a:lnTo>
                  <a:lnTo>
                    <a:pt x="474891" y="44208"/>
                  </a:lnTo>
                  <a:lnTo>
                    <a:pt x="472617" y="40030"/>
                  </a:lnTo>
                  <a:lnTo>
                    <a:pt x="468096" y="42646"/>
                  </a:lnTo>
                  <a:lnTo>
                    <a:pt x="463753" y="44208"/>
                  </a:lnTo>
                  <a:lnTo>
                    <a:pt x="447979" y="44208"/>
                  </a:lnTo>
                  <a:lnTo>
                    <a:pt x="440905" y="38557"/>
                  </a:lnTo>
                  <a:lnTo>
                    <a:pt x="440905" y="30251"/>
                  </a:lnTo>
                  <a:lnTo>
                    <a:pt x="478205" y="30251"/>
                  </a:lnTo>
                  <a:lnTo>
                    <a:pt x="478713" y="26695"/>
                  </a:lnTo>
                  <a:lnTo>
                    <a:pt x="478726" y="24422"/>
                  </a:lnTo>
                  <a:lnTo>
                    <a:pt x="478726" y="24218"/>
                  </a:lnTo>
                  <a:close/>
                </a:path>
                <a:path w="2207894" h="383540">
                  <a:moveTo>
                    <a:pt x="540804" y="25984"/>
                  </a:moveTo>
                  <a:lnTo>
                    <a:pt x="539432" y="15265"/>
                  </a:lnTo>
                  <a:lnTo>
                    <a:pt x="536841" y="9944"/>
                  </a:lnTo>
                  <a:lnTo>
                    <a:pt x="535457" y="7086"/>
                  </a:lnTo>
                  <a:lnTo>
                    <a:pt x="528993" y="1841"/>
                  </a:lnTo>
                  <a:lnTo>
                    <a:pt x="528637" y="1778"/>
                  </a:lnTo>
                  <a:lnTo>
                    <a:pt x="528637" y="15900"/>
                  </a:lnTo>
                  <a:lnTo>
                    <a:pt x="528637" y="37630"/>
                  </a:lnTo>
                  <a:lnTo>
                    <a:pt x="523125" y="43573"/>
                  </a:lnTo>
                  <a:lnTo>
                    <a:pt x="512940" y="43573"/>
                  </a:lnTo>
                  <a:lnTo>
                    <a:pt x="508711" y="42354"/>
                  </a:lnTo>
                  <a:lnTo>
                    <a:pt x="505002" y="38976"/>
                  </a:lnTo>
                  <a:lnTo>
                    <a:pt x="505002" y="16052"/>
                  </a:lnTo>
                  <a:lnTo>
                    <a:pt x="509092" y="11772"/>
                  </a:lnTo>
                  <a:lnTo>
                    <a:pt x="513130" y="9944"/>
                  </a:lnTo>
                  <a:lnTo>
                    <a:pt x="525106" y="9944"/>
                  </a:lnTo>
                  <a:lnTo>
                    <a:pt x="528637" y="15900"/>
                  </a:lnTo>
                  <a:lnTo>
                    <a:pt x="528637" y="1778"/>
                  </a:lnTo>
                  <a:lnTo>
                    <a:pt x="520268" y="12"/>
                  </a:lnTo>
                  <a:lnTo>
                    <a:pt x="514502" y="12"/>
                  </a:lnTo>
                  <a:lnTo>
                    <a:pt x="508419" y="2959"/>
                  </a:lnTo>
                  <a:lnTo>
                    <a:pt x="504063" y="7086"/>
                  </a:lnTo>
                  <a:lnTo>
                    <a:pt x="503720" y="7086"/>
                  </a:lnTo>
                  <a:lnTo>
                    <a:pt x="502805" y="1257"/>
                  </a:lnTo>
                  <a:lnTo>
                    <a:pt x="493102" y="1257"/>
                  </a:lnTo>
                  <a:lnTo>
                    <a:pt x="493102" y="72440"/>
                  </a:lnTo>
                  <a:lnTo>
                    <a:pt x="505002" y="72440"/>
                  </a:lnTo>
                  <a:lnTo>
                    <a:pt x="505002" y="56400"/>
                  </a:lnTo>
                  <a:lnTo>
                    <a:pt x="504431" y="47447"/>
                  </a:lnTo>
                  <a:lnTo>
                    <a:pt x="504710" y="47447"/>
                  </a:lnTo>
                  <a:lnTo>
                    <a:pt x="508787" y="51308"/>
                  </a:lnTo>
                  <a:lnTo>
                    <a:pt x="513854" y="53505"/>
                  </a:lnTo>
                  <a:lnTo>
                    <a:pt x="518401" y="53505"/>
                  </a:lnTo>
                  <a:lnTo>
                    <a:pt x="538962" y="37617"/>
                  </a:lnTo>
                  <a:lnTo>
                    <a:pt x="540804" y="25984"/>
                  </a:lnTo>
                  <a:close/>
                </a:path>
                <a:path w="2207894" h="383540">
                  <a:moveTo>
                    <a:pt x="2207742" y="255689"/>
                  </a:moveTo>
                  <a:lnTo>
                    <a:pt x="2197735" y="206108"/>
                  </a:lnTo>
                  <a:lnTo>
                    <a:pt x="2170442" y="165620"/>
                  </a:lnTo>
                  <a:lnTo>
                    <a:pt x="2129967" y="138328"/>
                  </a:lnTo>
                  <a:lnTo>
                    <a:pt x="2080387" y="128320"/>
                  </a:lnTo>
                  <a:lnTo>
                    <a:pt x="1316189" y="128320"/>
                  </a:lnTo>
                  <a:lnTo>
                    <a:pt x="1266609" y="138328"/>
                  </a:lnTo>
                  <a:lnTo>
                    <a:pt x="1226121" y="165620"/>
                  </a:lnTo>
                  <a:lnTo>
                    <a:pt x="1198829" y="206108"/>
                  </a:lnTo>
                  <a:lnTo>
                    <a:pt x="1188821" y="255689"/>
                  </a:lnTo>
                  <a:lnTo>
                    <a:pt x="1198829" y="305257"/>
                  </a:lnTo>
                  <a:lnTo>
                    <a:pt x="1226121" y="345744"/>
                  </a:lnTo>
                  <a:lnTo>
                    <a:pt x="1266609" y="373049"/>
                  </a:lnTo>
                  <a:lnTo>
                    <a:pt x="1316189" y="383057"/>
                  </a:lnTo>
                  <a:lnTo>
                    <a:pt x="2080387" y="383057"/>
                  </a:lnTo>
                  <a:lnTo>
                    <a:pt x="2129967" y="373049"/>
                  </a:lnTo>
                  <a:lnTo>
                    <a:pt x="2170442" y="345744"/>
                  </a:lnTo>
                  <a:lnTo>
                    <a:pt x="2197735" y="305257"/>
                  </a:lnTo>
                  <a:lnTo>
                    <a:pt x="2207742" y="255689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89"/>
          <p:cNvSpPr txBox="1"/>
          <p:nvPr/>
        </p:nvSpPr>
        <p:spPr>
          <a:xfrm>
            <a:off x="18070309" y="8875793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3"/>
              </a:rPr>
              <a:t>995736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90" name="object 90"/>
          <p:cNvGrpSpPr/>
          <p:nvPr/>
        </p:nvGrpSpPr>
        <p:grpSpPr>
          <a:xfrm>
            <a:off x="15517223" y="753275"/>
            <a:ext cx="2984500" cy="4020820"/>
            <a:chOff x="15517223" y="753275"/>
            <a:chExt cx="2984500" cy="4020820"/>
          </a:xfrm>
        </p:grpSpPr>
        <p:pic>
          <p:nvPicPr>
            <p:cNvPr id="91" name="object 91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5517223" y="753275"/>
              <a:ext cx="2984183" cy="4020798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15706325" y="860137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3" name="object 93"/>
          <p:cNvSpPr txBox="1"/>
          <p:nvPr/>
        </p:nvSpPr>
        <p:spPr>
          <a:xfrm>
            <a:off x="15971823" y="3159544"/>
            <a:ext cx="84455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Ветровка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20" dirty="0">
                <a:solidFill>
                  <a:srgbClr val="522E48"/>
                </a:solidFill>
                <a:latin typeface="Montserrat"/>
                <a:cs typeface="Montserrat"/>
              </a:rPr>
              <a:t>SURF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94" name="object 94"/>
          <p:cNvGrpSpPr/>
          <p:nvPr/>
        </p:nvGrpSpPr>
        <p:grpSpPr>
          <a:xfrm>
            <a:off x="16004370" y="3702939"/>
            <a:ext cx="2207895" cy="531495"/>
            <a:chOff x="16004370" y="3702939"/>
            <a:chExt cx="2207895" cy="531495"/>
          </a:xfrm>
        </p:grpSpPr>
        <p:pic>
          <p:nvPicPr>
            <p:cNvPr id="95" name="object 95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6004370" y="3702939"/>
              <a:ext cx="352917" cy="77115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6436406" y="3711443"/>
              <a:ext cx="235311" cy="68609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17193199" y="3979531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0" y="244726"/>
                  </a:lnTo>
                  <a:lnTo>
                    <a:pt x="981621" y="217430"/>
                  </a:lnTo>
                  <a:lnTo>
                    <a:pt x="1008914" y="176945"/>
                  </a:lnTo>
                  <a:lnTo>
                    <a:pt x="1018921" y="127367"/>
                  </a:lnTo>
                  <a:lnTo>
                    <a:pt x="1008918" y="77790"/>
                  </a:lnTo>
                  <a:lnTo>
                    <a:pt x="981625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" name="object 98"/>
          <p:cNvSpPr txBox="1"/>
          <p:nvPr/>
        </p:nvSpPr>
        <p:spPr>
          <a:xfrm>
            <a:off x="17253580" y="4006831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6"/>
              </a:rPr>
              <a:t>732000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99" name="object 99"/>
          <p:cNvGrpSpPr/>
          <p:nvPr/>
        </p:nvGrpSpPr>
        <p:grpSpPr>
          <a:xfrm>
            <a:off x="4030883" y="887365"/>
            <a:ext cx="14939010" cy="9467215"/>
            <a:chOff x="4030883" y="887365"/>
            <a:chExt cx="14939010" cy="9467215"/>
          </a:xfrm>
        </p:grpSpPr>
        <p:pic>
          <p:nvPicPr>
            <p:cNvPr id="100" name="object 100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6879938" y="934055"/>
              <a:ext cx="115282" cy="264168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6904699" y="887365"/>
              <a:ext cx="254191" cy="145953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8424293" y="6006156"/>
              <a:ext cx="242051" cy="73997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8757543" y="6007578"/>
              <a:ext cx="212010" cy="71150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8221245" y="5955034"/>
              <a:ext cx="128268" cy="146602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3171549" y="5035198"/>
              <a:ext cx="1147475" cy="456466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4417797" y="4975377"/>
              <a:ext cx="80782" cy="132080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4587656" y="4392497"/>
              <a:ext cx="709918" cy="627394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4420120" y="7748370"/>
              <a:ext cx="72468" cy="116586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4605424" y="7727297"/>
              <a:ext cx="90395" cy="104267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4727320" y="7714067"/>
              <a:ext cx="228562" cy="126721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4983410" y="7495518"/>
              <a:ext cx="506414" cy="286954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15513900" y="7461148"/>
              <a:ext cx="77825" cy="116713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4030883" y="3613093"/>
              <a:ext cx="809048" cy="201611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939420" y="3722792"/>
              <a:ext cx="279305" cy="140221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329050" y="3781021"/>
              <a:ext cx="93368" cy="118745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851818" y="3859436"/>
              <a:ext cx="240955" cy="161222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6186135" y="3936736"/>
              <a:ext cx="193968" cy="144246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6402056" y="3993921"/>
              <a:ext cx="178405" cy="130629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7833093" y="4180223"/>
              <a:ext cx="127000" cy="779145"/>
            </a:xfrm>
            <a:custGeom>
              <a:avLst/>
              <a:gdLst/>
              <a:ahLst/>
              <a:cxnLst/>
              <a:rect l="l" t="t" r="r" b="b"/>
              <a:pathLst>
                <a:path w="127000" h="779145">
                  <a:moveTo>
                    <a:pt x="3835" y="721753"/>
                  </a:moveTo>
                  <a:lnTo>
                    <a:pt x="2921" y="718362"/>
                  </a:lnTo>
                  <a:lnTo>
                    <a:pt x="2717" y="714032"/>
                  </a:lnTo>
                  <a:lnTo>
                    <a:pt x="2933" y="708939"/>
                  </a:lnTo>
                  <a:lnTo>
                    <a:pt x="2387" y="708787"/>
                  </a:lnTo>
                  <a:lnTo>
                    <a:pt x="1663" y="709472"/>
                  </a:lnTo>
                  <a:lnTo>
                    <a:pt x="635" y="711339"/>
                  </a:lnTo>
                  <a:lnTo>
                    <a:pt x="0" y="717118"/>
                  </a:lnTo>
                  <a:lnTo>
                    <a:pt x="2755" y="719416"/>
                  </a:lnTo>
                  <a:lnTo>
                    <a:pt x="3835" y="721753"/>
                  </a:lnTo>
                  <a:close/>
                </a:path>
                <a:path w="127000" h="779145">
                  <a:moveTo>
                    <a:pt x="6324" y="663321"/>
                  </a:moveTo>
                  <a:lnTo>
                    <a:pt x="5613" y="664235"/>
                  </a:lnTo>
                  <a:lnTo>
                    <a:pt x="4457" y="668985"/>
                  </a:lnTo>
                  <a:lnTo>
                    <a:pt x="3644" y="671347"/>
                  </a:lnTo>
                  <a:lnTo>
                    <a:pt x="3403" y="679577"/>
                  </a:lnTo>
                  <a:lnTo>
                    <a:pt x="3543" y="683069"/>
                  </a:lnTo>
                  <a:lnTo>
                    <a:pt x="4267" y="680961"/>
                  </a:lnTo>
                  <a:lnTo>
                    <a:pt x="5829" y="672439"/>
                  </a:lnTo>
                  <a:lnTo>
                    <a:pt x="6324" y="663321"/>
                  </a:lnTo>
                  <a:close/>
                </a:path>
                <a:path w="127000" h="779145">
                  <a:moveTo>
                    <a:pt x="12306" y="757174"/>
                  </a:moveTo>
                  <a:lnTo>
                    <a:pt x="10871" y="766597"/>
                  </a:lnTo>
                  <a:lnTo>
                    <a:pt x="9994" y="773480"/>
                  </a:lnTo>
                  <a:lnTo>
                    <a:pt x="9347" y="778992"/>
                  </a:lnTo>
                  <a:lnTo>
                    <a:pt x="12306" y="757174"/>
                  </a:lnTo>
                  <a:close/>
                </a:path>
                <a:path w="127000" h="779145">
                  <a:moveTo>
                    <a:pt x="21818" y="660057"/>
                  </a:moveTo>
                  <a:lnTo>
                    <a:pt x="21475" y="658507"/>
                  </a:lnTo>
                  <a:lnTo>
                    <a:pt x="20815" y="657606"/>
                  </a:lnTo>
                  <a:lnTo>
                    <a:pt x="20764" y="657847"/>
                  </a:lnTo>
                  <a:lnTo>
                    <a:pt x="21818" y="660057"/>
                  </a:lnTo>
                  <a:close/>
                </a:path>
                <a:path w="127000" h="779145">
                  <a:moveTo>
                    <a:pt x="26174" y="508152"/>
                  </a:moveTo>
                  <a:lnTo>
                    <a:pt x="24714" y="513257"/>
                  </a:lnTo>
                  <a:lnTo>
                    <a:pt x="23469" y="516407"/>
                  </a:lnTo>
                  <a:lnTo>
                    <a:pt x="22910" y="514832"/>
                  </a:lnTo>
                  <a:lnTo>
                    <a:pt x="23482" y="505790"/>
                  </a:lnTo>
                  <a:lnTo>
                    <a:pt x="20218" y="526199"/>
                  </a:lnTo>
                  <a:lnTo>
                    <a:pt x="21221" y="526110"/>
                  </a:lnTo>
                  <a:lnTo>
                    <a:pt x="22720" y="526453"/>
                  </a:lnTo>
                  <a:lnTo>
                    <a:pt x="20980" y="548170"/>
                  </a:lnTo>
                  <a:lnTo>
                    <a:pt x="26174" y="508152"/>
                  </a:lnTo>
                  <a:close/>
                </a:path>
                <a:path w="127000" h="779145">
                  <a:moveTo>
                    <a:pt x="68021" y="305181"/>
                  </a:moveTo>
                  <a:lnTo>
                    <a:pt x="67970" y="304177"/>
                  </a:lnTo>
                  <a:lnTo>
                    <a:pt x="67741" y="303479"/>
                  </a:lnTo>
                  <a:lnTo>
                    <a:pt x="67271" y="303225"/>
                  </a:lnTo>
                  <a:lnTo>
                    <a:pt x="68021" y="305181"/>
                  </a:lnTo>
                  <a:close/>
                </a:path>
                <a:path w="127000" h="779145">
                  <a:moveTo>
                    <a:pt x="68592" y="306781"/>
                  </a:moveTo>
                  <a:lnTo>
                    <a:pt x="68021" y="305181"/>
                  </a:lnTo>
                  <a:lnTo>
                    <a:pt x="68160" y="309016"/>
                  </a:lnTo>
                  <a:lnTo>
                    <a:pt x="63804" y="326631"/>
                  </a:lnTo>
                  <a:lnTo>
                    <a:pt x="61696" y="335686"/>
                  </a:lnTo>
                  <a:lnTo>
                    <a:pt x="59982" y="345224"/>
                  </a:lnTo>
                  <a:lnTo>
                    <a:pt x="60071" y="350735"/>
                  </a:lnTo>
                  <a:lnTo>
                    <a:pt x="60972" y="345071"/>
                  </a:lnTo>
                  <a:lnTo>
                    <a:pt x="62522" y="338023"/>
                  </a:lnTo>
                  <a:lnTo>
                    <a:pt x="64008" y="330428"/>
                  </a:lnTo>
                  <a:lnTo>
                    <a:pt x="67564" y="314718"/>
                  </a:lnTo>
                  <a:lnTo>
                    <a:pt x="68592" y="306781"/>
                  </a:lnTo>
                  <a:close/>
                </a:path>
                <a:path w="127000" h="779145">
                  <a:moveTo>
                    <a:pt x="75704" y="259054"/>
                  </a:moveTo>
                  <a:lnTo>
                    <a:pt x="73926" y="269405"/>
                  </a:lnTo>
                  <a:lnTo>
                    <a:pt x="74841" y="264706"/>
                  </a:lnTo>
                  <a:lnTo>
                    <a:pt x="75387" y="261518"/>
                  </a:lnTo>
                  <a:lnTo>
                    <a:pt x="75704" y="259054"/>
                  </a:lnTo>
                  <a:close/>
                </a:path>
                <a:path w="127000" h="779145">
                  <a:moveTo>
                    <a:pt x="76809" y="251815"/>
                  </a:moveTo>
                  <a:lnTo>
                    <a:pt x="76492" y="251117"/>
                  </a:lnTo>
                  <a:lnTo>
                    <a:pt x="76098" y="250901"/>
                  </a:lnTo>
                  <a:lnTo>
                    <a:pt x="75577" y="252399"/>
                  </a:lnTo>
                  <a:lnTo>
                    <a:pt x="76085" y="253796"/>
                  </a:lnTo>
                  <a:lnTo>
                    <a:pt x="76123" y="255701"/>
                  </a:lnTo>
                  <a:lnTo>
                    <a:pt x="75704" y="259054"/>
                  </a:lnTo>
                  <a:lnTo>
                    <a:pt x="76809" y="251815"/>
                  </a:lnTo>
                  <a:close/>
                </a:path>
                <a:path w="127000" h="779145">
                  <a:moveTo>
                    <a:pt x="78232" y="241579"/>
                  </a:moveTo>
                  <a:lnTo>
                    <a:pt x="77736" y="245033"/>
                  </a:lnTo>
                  <a:lnTo>
                    <a:pt x="76809" y="251815"/>
                  </a:lnTo>
                  <a:lnTo>
                    <a:pt x="76962" y="252031"/>
                  </a:lnTo>
                  <a:lnTo>
                    <a:pt x="77076" y="252222"/>
                  </a:lnTo>
                  <a:lnTo>
                    <a:pt x="77228" y="252564"/>
                  </a:lnTo>
                  <a:lnTo>
                    <a:pt x="77787" y="248373"/>
                  </a:lnTo>
                  <a:lnTo>
                    <a:pt x="78079" y="244843"/>
                  </a:lnTo>
                  <a:lnTo>
                    <a:pt x="78232" y="241579"/>
                  </a:lnTo>
                  <a:close/>
                </a:path>
                <a:path w="127000" h="779145">
                  <a:moveTo>
                    <a:pt x="97878" y="142316"/>
                  </a:moveTo>
                  <a:lnTo>
                    <a:pt x="97663" y="142354"/>
                  </a:lnTo>
                  <a:lnTo>
                    <a:pt x="97586" y="141998"/>
                  </a:lnTo>
                  <a:lnTo>
                    <a:pt x="97574" y="141554"/>
                  </a:lnTo>
                  <a:lnTo>
                    <a:pt x="96494" y="147904"/>
                  </a:lnTo>
                  <a:lnTo>
                    <a:pt x="97878" y="142316"/>
                  </a:lnTo>
                  <a:close/>
                </a:path>
                <a:path w="127000" h="779145">
                  <a:moveTo>
                    <a:pt x="98615" y="135242"/>
                  </a:moveTo>
                  <a:lnTo>
                    <a:pt x="97980" y="138112"/>
                  </a:lnTo>
                  <a:lnTo>
                    <a:pt x="97447" y="140589"/>
                  </a:lnTo>
                  <a:lnTo>
                    <a:pt x="97561" y="141554"/>
                  </a:lnTo>
                  <a:lnTo>
                    <a:pt x="98615" y="135242"/>
                  </a:lnTo>
                  <a:close/>
                </a:path>
                <a:path w="127000" h="779145">
                  <a:moveTo>
                    <a:pt x="100990" y="125133"/>
                  </a:moveTo>
                  <a:lnTo>
                    <a:pt x="100825" y="121970"/>
                  </a:lnTo>
                  <a:lnTo>
                    <a:pt x="98615" y="135242"/>
                  </a:lnTo>
                  <a:lnTo>
                    <a:pt x="99644" y="130708"/>
                  </a:lnTo>
                  <a:lnTo>
                    <a:pt x="100990" y="125133"/>
                  </a:lnTo>
                  <a:close/>
                </a:path>
                <a:path w="127000" h="779145">
                  <a:moveTo>
                    <a:pt x="117043" y="29743"/>
                  </a:moveTo>
                  <a:lnTo>
                    <a:pt x="112725" y="42062"/>
                  </a:lnTo>
                  <a:lnTo>
                    <a:pt x="109016" y="55892"/>
                  </a:lnTo>
                  <a:lnTo>
                    <a:pt x="105994" y="70904"/>
                  </a:lnTo>
                  <a:lnTo>
                    <a:pt x="103708" y="86753"/>
                  </a:lnTo>
                  <a:lnTo>
                    <a:pt x="101942" y="91109"/>
                  </a:lnTo>
                  <a:lnTo>
                    <a:pt x="102057" y="86525"/>
                  </a:lnTo>
                  <a:lnTo>
                    <a:pt x="101650" y="85344"/>
                  </a:lnTo>
                  <a:lnTo>
                    <a:pt x="100698" y="96431"/>
                  </a:lnTo>
                  <a:lnTo>
                    <a:pt x="100507" y="105778"/>
                  </a:lnTo>
                  <a:lnTo>
                    <a:pt x="101600" y="110731"/>
                  </a:lnTo>
                  <a:lnTo>
                    <a:pt x="104444" y="108661"/>
                  </a:lnTo>
                  <a:lnTo>
                    <a:pt x="104736" y="99288"/>
                  </a:lnTo>
                  <a:lnTo>
                    <a:pt x="105981" y="84480"/>
                  </a:lnTo>
                  <a:lnTo>
                    <a:pt x="106057" y="74396"/>
                  </a:lnTo>
                  <a:lnTo>
                    <a:pt x="108419" y="62064"/>
                  </a:lnTo>
                  <a:lnTo>
                    <a:pt x="111912" y="53289"/>
                  </a:lnTo>
                  <a:lnTo>
                    <a:pt x="112712" y="55638"/>
                  </a:lnTo>
                  <a:lnTo>
                    <a:pt x="113525" y="50685"/>
                  </a:lnTo>
                  <a:lnTo>
                    <a:pt x="115150" y="43662"/>
                  </a:lnTo>
                  <a:lnTo>
                    <a:pt x="116649" y="36144"/>
                  </a:lnTo>
                  <a:lnTo>
                    <a:pt x="117043" y="29743"/>
                  </a:lnTo>
                  <a:close/>
                </a:path>
                <a:path w="127000" h="779145">
                  <a:moveTo>
                    <a:pt x="126542" y="0"/>
                  </a:moveTo>
                  <a:lnTo>
                    <a:pt x="123812" y="1955"/>
                  </a:lnTo>
                  <a:lnTo>
                    <a:pt x="121526" y="14274"/>
                  </a:lnTo>
                  <a:lnTo>
                    <a:pt x="122961" y="23787"/>
                  </a:lnTo>
                  <a:lnTo>
                    <a:pt x="126288" y="4622"/>
                  </a:lnTo>
                  <a:lnTo>
                    <a:pt x="126542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4054751" y="9989775"/>
              <a:ext cx="167788" cy="126746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4262494" y="9990113"/>
              <a:ext cx="66992" cy="120396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4354124" y="9980422"/>
              <a:ext cx="285667" cy="121672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4662479" y="9945153"/>
              <a:ext cx="241849" cy="136648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4927598" y="9898110"/>
              <a:ext cx="242219" cy="143157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6202017" y="9524068"/>
              <a:ext cx="101661" cy="119507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4049055" y="10233699"/>
              <a:ext cx="337212" cy="120429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4429413" y="10223486"/>
              <a:ext cx="64731" cy="119761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4518228" y="10203135"/>
              <a:ext cx="206307" cy="128987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4745208" y="10180677"/>
              <a:ext cx="186310" cy="124075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4953371" y="10135940"/>
              <a:ext cx="169180" cy="140366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5215529" y="10107731"/>
              <a:ext cx="73694" cy="130810"/>
            </a:xfrm>
            <a:prstGeom prst="rect">
              <a:avLst/>
            </a:prstGeom>
          </p:spPr>
        </p:pic>
      </p:grpSp>
      <p:pic>
        <p:nvPicPr>
          <p:cNvPr id="155" name="Рисунок 154"/>
          <p:cNvPicPr>
            <a:picLocks noChangeAspect="1"/>
          </p:cNvPicPr>
          <p:nvPr/>
        </p:nvPicPr>
        <p:blipFill>
          <a:blip r:embed="rId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97"/>
            <a:ext cx="20104100" cy="11308556"/>
          </a:xfrm>
          <a:prstGeom prst="rect">
            <a:avLst/>
          </a:prstGeom>
        </p:spPr>
      </p:pic>
      <p:grpSp>
        <p:nvGrpSpPr>
          <p:cNvPr id="132" name="object 132"/>
          <p:cNvGrpSpPr/>
          <p:nvPr/>
        </p:nvGrpSpPr>
        <p:grpSpPr>
          <a:xfrm>
            <a:off x="1522142" y="544533"/>
            <a:ext cx="17242155" cy="10764520"/>
            <a:chOff x="1522142" y="544533"/>
            <a:chExt cx="17242155" cy="10764520"/>
          </a:xfrm>
        </p:grpSpPr>
        <p:pic>
          <p:nvPicPr>
            <p:cNvPr id="133" name="object 133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1522142" y="2571293"/>
              <a:ext cx="2037958" cy="2037958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3186227" y="2501982"/>
              <a:ext cx="476884" cy="252095"/>
            </a:xfrm>
            <a:custGeom>
              <a:avLst/>
              <a:gdLst/>
              <a:ahLst/>
              <a:cxnLst/>
              <a:rect l="l" t="t" r="r" b="b"/>
              <a:pathLst>
                <a:path w="476885" h="252094">
                  <a:moveTo>
                    <a:pt x="100723" y="279"/>
                  </a:moveTo>
                  <a:lnTo>
                    <a:pt x="75653" y="4610"/>
                  </a:lnTo>
                  <a:lnTo>
                    <a:pt x="57099" y="16459"/>
                  </a:lnTo>
                  <a:lnTo>
                    <a:pt x="45593" y="35331"/>
                  </a:lnTo>
                  <a:lnTo>
                    <a:pt x="41643" y="60706"/>
                  </a:lnTo>
                  <a:lnTo>
                    <a:pt x="41643" y="105600"/>
                  </a:lnTo>
                  <a:lnTo>
                    <a:pt x="40055" y="123215"/>
                  </a:lnTo>
                  <a:lnTo>
                    <a:pt x="33947" y="136131"/>
                  </a:lnTo>
                  <a:lnTo>
                    <a:pt x="21272" y="144132"/>
                  </a:lnTo>
                  <a:lnTo>
                    <a:pt x="0" y="147040"/>
                  </a:lnTo>
                  <a:lnTo>
                    <a:pt x="0" y="164503"/>
                  </a:lnTo>
                  <a:lnTo>
                    <a:pt x="39331" y="155575"/>
                  </a:lnTo>
                  <a:lnTo>
                    <a:pt x="58724" y="115392"/>
                  </a:lnTo>
                  <a:lnTo>
                    <a:pt x="59067" y="105600"/>
                  </a:lnTo>
                  <a:lnTo>
                    <a:pt x="59067" y="60706"/>
                  </a:lnTo>
                  <a:lnTo>
                    <a:pt x="61633" y="42037"/>
                  </a:lnTo>
                  <a:lnTo>
                    <a:pt x="69392" y="28689"/>
                  </a:lnTo>
                  <a:lnTo>
                    <a:pt x="82397" y="20599"/>
                  </a:lnTo>
                  <a:lnTo>
                    <a:pt x="100723" y="17691"/>
                  </a:lnTo>
                  <a:lnTo>
                    <a:pt x="100723" y="279"/>
                  </a:lnTo>
                  <a:close/>
                </a:path>
                <a:path w="476885" h="252094">
                  <a:moveTo>
                    <a:pt x="230047" y="217043"/>
                  </a:moveTo>
                  <a:lnTo>
                    <a:pt x="226060" y="217043"/>
                  </a:lnTo>
                  <a:lnTo>
                    <a:pt x="226060" y="209029"/>
                  </a:lnTo>
                  <a:lnTo>
                    <a:pt x="222262" y="209029"/>
                  </a:lnTo>
                  <a:lnTo>
                    <a:pt x="222262" y="217043"/>
                  </a:lnTo>
                  <a:lnTo>
                    <a:pt x="219938" y="217043"/>
                  </a:lnTo>
                  <a:lnTo>
                    <a:pt x="219938" y="220560"/>
                  </a:lnTo>
                  <a:lnTo>
                    <a:pt x="222262" y="220560"/>
                  </a:lnTo>
                  <a:lnTo>
                    <a:pt x="222262" y="239344"/>
                  </a:lnTo>
                  <a:lnTo>
                    <a:pt x="226060" y="239344"/>
                  </a:lnTo>
                  <a:lnTo>
                    <a:pt x="226060" y="220560"/>
                  </a:lnTo>
                  <a:lnTo>
                    <a:pt x="230047" y="220560"/>
                  </a:lnTo>
                  <a:lnTo>
                    <a:pt x="230047" y="217043"/>
                  </a:lnTo>
                  <a:close/>
                </a:path>
                <a:path w="476885" h="252094">
                  <a:moveTo>
                    <a:pt x="244182" y="87515"/>
                  </a:moveTo>
                  <a:lnTo>
                    <a:pt x="238874" y="56616"/>
                  </a:lnTo>
                  <a:lnTo>
                    <a:pt x="227926" y="38506"/>
                  </a:lnTo>
                  <a:lnTo>
                    <a:pt x="227926" y="87566"/>
                  </a:lnTo>
                  <a:lnTo>
                    <a:pt x="223850" y="111379"/>
                  </a:lnTo>
                  <a:lnTo>
                    <a:pt x="212483" y="130175"/>
                  </a:lnTo>
                  <a:lnTo>
                    <a:pt x="195186" y="142532"/>
                  </a:lnTo>
                  <a:lnTo>
                    <a:pt x="173278" y="146977"/>
                  </a:lnTo>
                  <a:lnTo>
                    <a:pt x="151384" y="142532"/>
                  </a:lnTo>
                  <a:lnTo>
                    <a:pt x="134086" y="130175"/>
                  </a:lnTo>
                  <a:lnTo>
                    <a:pt x="122720" y="111379"/>
                  </a:lnTo>
                  <a:lnTo>
                    <a:pt x="118630" y="87566"/>
                  </a:lnTo>
                  <a:lnTo>
                    <a:pt x="122720" y="63779"/>
                  </a:lnTo>
                  <a:lnTo>
                    <a:pt x="134086" y="44970"/>
                  </a:lnTo>
                  <a:lnTo>
                    <a:pt x="151384" y="32626"/>
                  </a:lnTo>
                  <a:lnTo>
                    <a:pt x="173278" y="28181"/>
                  </a:lnTo>
                  <a:lnTo>
                    <a:pt x="195186" y="32626"/>
                  </a:lnTo>
                  <a:lnTo>
                    <a:pt x="212483" y="44970"/>
                  </a:lnTo>
                  <a:lnTo>
                    <a:pt x="223850" y="63779"/>
                  </a:lnTo>
                  <a:lnTo>
                    <a:pt x="227926" y="87566"/>
                  </a:lnTo>
                  <a:lnTo>
                    <a:pt x="227926" y="38506"/>
                  </a:lnTo>
                  <a:lnTo>
                    <a:pt x="224116" y="32194"/>
                  </a:lnTo>
                  <a:lnTo>
                    <a:pt x="218503" y="28181"/>
                  </a:lnTo>
                  <a:lnTo>
                    <a:pt x="201650" y="16154"/>
                  </a:lnTo>
                  <a:lnTo>
                    <a:pt x="173215" y="10388"/>
                  </a:lnTo>
                  <a:lnTo>
                    <a:pt x="144780" y="16154"/>
                  </a:lnTo>
                  <a:lnTo>
                    <a:pt x="122313" y="32194"/>
                  </a:lnTo>
                  <a:lnTo>
                    <a:pt x="107556" y="56616"/>
                  </a:lnTo>
                  <a:lnTo>
                    <a:pt x="102247" y="87515"/>
                  </a:lnTo>
                  <a:lnTo>
                    <a:pt x="107556" y="118427"/>
                  </a:lnTo>
                  <a:lnTo>
                    <a:pt x="122313" y="142849"/>
                  </a:lnTo>
                  <a:lnTo>
                    <a:pt x="144780" y="158889"/>
                  </a:lnTo>
                  <a:lnTo>
                    <a:pt x="173215" y="164655"/>
                  </a:lnTo>
                  <a:lnTo>
                    <a:pt x="201650" y="158889"/>
                  </a:lnTo>
                  <a:lnTo>
                    <a:pt x="218351" y="146977"/>
                  </a:lnTo>
                  <a:lnTo>
                    <a:pt x="224116" y="142849"/>
                  </a:lnTo>
                  <a:lnTo>
                    <a:pt x="238874" y="118427"/>
                  </a:lnTo>
                  <a:lnTo>
                    <a:pt x="244182" y="87515"/>
                  </a:lnTo>
                  <a:close/>
                </a:path>
                <a:path w="476885" h="252094">
                  <a:moveTo>
                    <a:pt x="251294" y="220903"/>
                  </a:moveTo>
                  <a:lnTo>
                    <a:pt x="249872" y="216433"/>
                  </a:lnTo>
                  <a:lnTo>
                    <a:pt x="240957" y="216433"/>
                  </a:lnTo>
                  <a:lnTo>
                    <a:pt x="238912" y="217614"/>
                  </a:lnTo>
                  <a:lnTo>
                    <a:pt x="237350" y="219760"/>
                  </a:lnTo>
                  <a:lnTo>
                    <a:pt x="237261" y="200215"/>
                  </a:lnTo>
                  <a:lnTo>
                    <a:pt x="233464" y="200215"/>
                  </a:lnTo>
                  <a:lnTo>
                    <a:pt x="233464" y="239331"/>
                  </a:lnTo>
                  <a:lnTo>
                    <a:pt x="237261" y="239331"/>
                  </a:lnTo>
                  <a:lnTo>
                    <a:pt x="237261" y="224777"/>
                  </a:lnTo>
                  <a:lnTo>
                    <a:pt x="237578" y="219951"/>
                  </a:lnTo>
                  <a:lnTo>
                    <a:pt x="247218" y="219951"/>
                  </a:lnTo>
                  <a:lnTo>
                    <a:pt x="247510" y="223164"/>
                  </a:lnTo>
                  <a:lnTo>
                    <a:pt x="247510" y="239331"/>
                  </a:lnTo>
                  <a:lnTo>
                    <a:pt x="251294" y="239331"/>
                  </a:lnTo>
                  <a:lnTo>
                    <a:pt x="251294" y="220903"/>
                  </a:lnTo>
                  <a:close/>
                </a:path>
                <a:path w="476885" h="252094">
                  <a:moveTo>
                    <a:pt x="278282" y="222364"/>
                  </a:moveTo>
                  <a:lnTo>
                    <a:pt x="276733" y="219938"/>
                  </a:lnTo>
                  <a:lnTo>
                    <a:pt x="274485" y="216433"/>
                  </a:lnTo>
                  <a:lnTo>
                    <a:pt x="273913" y="216433"/>
                  </a:lnTo>
                  <a:lnTo>
                    <a:pt x="273913" y="225780"/>
                  </a:lnTo>
                  <a:lnTo>
                    <a:pt x="260591" y="225780"/>
                  </a:lnTo>
                  <a:lnTo>
                    <a:pt x="261061" y="222554"/>
                  </a:lnTo>
                  <a:lnTo>
                    <a:pt x="264096" y="219938"/>
                  </a:lnTo>
                  <a:lnTo>
                    <a:pt x="270687" y="219938"/>
                  </a:lnTo>
                  <a:lnTo>
                    <a:pt x="273392" y="222554"/>
                  </a:lnTo>
                  <a:lnTo>
                    <a:pt x="273913" y="225780"/>
                  </a:lnTo>
                  <a:lnTo>
                    <a:pt x="273913" y="216433"/>
                  </a:lnTo>
                  <a:lnTo>
                    <a:pt x="260350" y="216433"/>
                  </a:lnTo>
                  <a:lnTo>
                    <a:pt x="256514" y="221881"/>
                  </a:lnTo>
                  <a:lnTo>
                    <a:pt x="256514" y="234886"/>
                  </a:lnTo>
                  <a:lnTo>
                    <a:pt x="260781" y="239953"/>
                  </a:lnTo>
                  <a:lnTo>
                    <a:pt x="271970" y="239953"/>
                  </a:lnTo>
                  <a:lnTo>
                    <a:pt x="275577" y="237693"/>
                  </a:lnTo>
                  <a:lnTo>
                    <a:pt x="276237" y="236448"/>
                  </a:lnTo>
                  <a:lnTo>
                    <a:pt x="277710" y="233692"/>
                  </a:lnTo>
                  <a:lnTo>
                    <a:pt x="274485" y="231838"/>
                  </a:lnTo>
                  <a:lnTo>
                    <a:pt x="273011" y="234505"/>
                  </a:lnTo>
                  <a:lnTo>
                    <a:pt x="270929" y="236448"/>
                  </a:lnTo>
                  <a:lnTo>
                    <a:pt x="263385" y="236448"/>
                  </a:lnTo>
                  <a:lnTo>
                    <a:pt x="260451" y="233133"/>
                  </a:lnTo>
                  <a:lnTo>
                    <a:pt x="260400" y="229006"/>
                  </a:lnTo>
                  <a:lnTo>
                    <a:pt x="277901" y="229006"/>
                  </a:lnTo>
                  <a:lnTo>
                    <a:pt x="278091" y="225780"/>
                  </a:lnTo>
                  <a:lnTo>
                    <a:pt x="278282" y="222364"/>
                  </a:lnTo>
                  <a:close/>
                </a:path>
                <a:path w="476885" h="252094">
                  <a:moveTo>
                    <a:pt x="307505" y="200075"/>
                  </a:moveTo>
                  <a:lnTo>
                    <a:pt x="306603" y="199796"/>
                  </a:lnTo>
                  <a:lnTo>
                    <a:pt x="305689" y="199593"/>
                  </a:lnTo>
                  <a:lnTo>
                    <a:pt x="302514" y="199593"/>
                  </a:lnTo>
                  <a:lnTo>
                    <a:pt x="300291" y="200393"/>
                  </a:lnTo>
                  <a:lnTo>
                    <a:pt x="298056" y="204012"/>
                  </a:lnTo>
                  <a:lnTo>
                    <a:pt x="298056" y="217043"/>
                  </a:lnTo>
                  <a:lnTo>
                    <a:pt x="295973" y="217043"/>
                  </a:lnTo>
                  <a:lnTo>
                    <a:pt x="295973" y="220560"/>
                  </a:lnTo>
                  <a:lnTo>
                    <a:pt x="298056" y="220560"/>
                  </a:lnTo>
                  <a:lnTo>
                    <a:pt x="298056" y="239344"/>
                  </a:lnTo>
                  <a:lnTo>
                    <a:pt x="301853" y="239344"/>
                  </a:lnTo>
                  <a:lnTo>
                    <a:pt x="301853" y="220560"/>
                  </a:lnTo>
                  <a:lnTo>
                    <a:pt x="307505" y="220560"/>
                  </a:lnTo>
                  <a:lnTo>
                    <a:pt x="307505" y="217043"/>
                  </a:lnTo>
                  <a:lnTo>
                    <a:pt x="301853" y="217043"/>
                  </a:lnTo>
                  <a:lnTo>
                    <a:pt x="301853" y="203377"/>
                  </a:lnTo>
                  <a:lnTo>
                    <a:pt x="305892" y="203377"/>
                  </a:lnTo>
                  <a:lnTo>
                    <a:pt x="307505" y="203911"/>
                  </a:lnTo>
                  <a:lnTo>
                    <a:pt x="307505" y="200075"/>
                  </a:lnTo>
                  <a:close/>
                </a:path>
                <a:path w="476885" h="252094">
                  <a:moveTo>
                    <a:pt x="331076" y="217043"/>
                  </a:moveTo>
                  <a:lnTo>
                    <a:pt x="327456" y="217043"/>
                  </a:lnTo>
                  <a:lnTo>
                    <a:pt x="327456" y="223545"/>
                  </a:lnTo>
                  <a:lnTo>
                    <a:pt x="327456" y="232524"/>
                  </a:lnTo>
                  <a:lnTo>
                    <a:pt x="324904" y="236448"/>
                  </a:lnTo>
                  <a:lnTo>
                    <a:pt x="315277" y="236448"/>
                  </a:lnTo>
                  <a:lnTo>
                    <a:pt x="312839" y="232524"/>
                  </a:lnTo>
                  <a:lnTo>
                    <a:pt x="312724" y="223786"/>
                  </a:lnTo>
                  <a:lnTo>
                    <a:pt x="315556" y="219938"/>
                  </a:lnTo>
                  <a:lnTo>
                    <a:pt x="324675" y="219938"/>
                  </a:lnTo>
                  <a:lnTo>
                    <a:pt x="327456" y="223545"/>
                  </a:lnTo>
                  <a:lnTo>
                    <a:pt x="327456" y="217043"/>
                  </a:lnTo>
                  <a:lnTo>
                    <a:pt x="327279" y="217043"/>
                  </a:lnTo>
                  <a:lnTo>
                    <a:pt x="327279" y="220230"/>
                  </a:lnTo>
                  <a:lnTo>
                    <a:pt x="326948" y="219938"/>
                  </a:lnTo>
                  <a:lnTo>
                    <a:pt x="325335" y="217855"/>
                  </a:lnTo>
                  <a:lnTo>
                    <a:pt x="322580" y="216433"/>
                  </a:lnTo>
                  <a:lnTo>
                    <a:pt x="312864" y="216433"/>
                  </a:lnTo>
                  <a:lnTo>
                    <a:pt x="308825" y="221881"/>
                  </a:lnTo>
                  <a:lnTo>
                    <a:pt x="308825" y="234403"/>
                  </a:lnTo>
                  <a:lnTo>
                    <a:pt x="312953" y="239953"/>
                  </a:lnTo>
                  <a:lnTo>
                    <a:pt x="322630" y="239953"/>
                  </a:lnTo>
                  <a:lnTo>
                    <a:pt x="325234" y="238721"/>
                  </a:lnTo>
                  <a:lnTo>
                    <a:pt x="327025" y="236448"/>
                  </a:lnTo>
                  <a:lnTo>
                    <a:pt x="327177" y="236258"/>
                  </a:lnTo>
                  <a:lnTo>
                    <a:pt x="327279" y="239344"/>
                  </a:lnTo>
                  <a:lnTo>
                    <a:pt x="331076" y="239344"/>
                  </a:lnTo>
                  <a:lnTo>
                    <a:pt x="331076" y="236258"/>
                  </a:lnTo>
                  <a:lnTo>
                    <a:pt x="331076" y="220230"/>
                  </a:lnTo>
                  <a:lnTo>
                    <a:pt x="331076" y="217043"/>
                  </a:lnTo>
                  <a:close/>
                </a:path>
                <a:path w="476885" h="252094">
                  <a:moveTo>
                    <a:pt x="342607" y="217055"/>
                  </a:moveTo>
                  <a:lnTo>
                    <a:pt x="338810" y="217055"/>
                  </a:lnTo>
                  <a:lnTo>
                    <a:pt x="338810" y="239344"/>
                  </a:lnTo>
                  <a:lnTo>
                    <a:pt x="342607" y="239344"/>
                  </a:lnTo>
                  <a:lnTo>
                    <a:pt x="342607" y="217055"/>
                  </a:lnTo>
                  <a:close/>
                </a:path>
                <a:path w="476885" h="252094">
                  <a:moveTo>
                    <a:pt x="343408" y="207175"/>
                  </a:moveTo>
                  <a:lnTo>
                    <a:pt x="342176" y="205955"/>
                  </a:lnTo>
                  <a:lnTo>
                    <a:pt x="339229" y="205955"/>
                  </a:lnTo>
                  <a:lnTo>
                    <a:pt x="337997" y="207175"/>
                  </a:lnTo>
                  <a:lnTo>
                    <a:pt x="337997" y="210185"/>
                  </a:lnTo>
                  <a:lnTo>
                    <a:pt x="339229" y="211366"/>
                  </a:lnTo>
                  <a:lnTo>
                    <a:pt x="342176" y="211366"/>
                  </a:lnTo>
                  <a:lnTo>
                    <a:pt x="343408" y="210185"/>
                  </a:lnTo>
                  <a:lnTo>
                    <a:pt x="343408" y="207175"/>
                  </a:lnTo>
                  <a:close/>
                </a:path>
                <a:path w="476885" h="252094">
                  <a:moveTo>
                    <a:pt x="351624" y="146050"/>
                  </a:moveTo>
                  <a:lnTo>
                    <a:pt x="287807" y="146050"/>
                  </a:lnTo>
                  <a:lnTo>
                    <a:pt x="287807" y="0"/>
                  </a:lnTo>
                  <a:lnTo>
                    <a:pt x="270319" y="0"/>
                  </a:lnTo>
                  <a:lnTo>
                    <a:pt x="270319" y="146050"/>
                  </a:lnTo>
                  <a:lnTo>
                    <a:pt x="270319" y="163830"/>
                  </a:lnTo>
                  <a:lnTo>
                    <a:pt x="351624" y="163830"/>
                  </a:lnTo>
                  <a:lnTo>
                    <a:pt x="351624" y="146050"/>
                  </a:lnTo>
                  <a:close/>
                </a:path>
                <a:path w="476885" h="252094">
                  <a:moveTo>
                    <a:pt x="362572" y="217487"/>
                  </a:moveTo>
                  <a:lnTo>
                    <a:pt x="361467" y="216865"/>
                  </a:lnTo>
                  <a:lnTo>
                    <a:pt x="360438" y="216433"/>
                  </a:lnTo>
                  <a:lnTo>
                    <a:pt x="356692" y="216433"/>
                  </a:lnTo>
                  <a:lnTo>
                    <a:pt x="355549" y="217716"/>
                  </a:lnTo>
                  <a:lnTo>
                    <a:pt x="354215" y="219468"/>
                  </a:lnTo>
                  <a:lnTo>
                    <a:pt x="354126" y="217055"/>
                  </a:lnTo>
                  <a:lnTo>
                    <a:pt x="350329" y="217055"/>
                  </a:lnTo>
                  <a:lnTo>
                    <a:pt x="350329" y="239331"/>
                  </a:lnTo>
                  <a:lnTo>
                    <a:pt x="354126" y="239331"/>
                  </a:lnTo>
                  <a:lnTo>
                    <a:pt x="354126" y="225310"/>
                  </a:lnTo>
                  <a:lnTo>
                    <a:pt x="354317" y="219938"/>
                  </a:lnTo>
                  <a:lnTo>
                    <a:pt x="359486" y="219938"/>
                  </a:lnTo>
                  <a:lnTo>
                    <a:pt x="360006" y="220421"/>
                  </a:lnTo>
                  <a:lnTo>
                    <a:pt x="360768" y="220954"/>
                  </a:lnTo>
                  <a:lnTo>
                    <a:pt x="362572" y="217487"/>
                  </a:lnTo>
                  <a:close/>
                </a:path>
                <a:path w="476885" h="252094">
                  <a:moveTo>
                    <a:pt x="377405" y="266"/>
                  </a:moveTo>
                  <a:lnTo>
                    <a:pt x="359791" y="266"/>
                  </a:lnTo>
                  <a:lnTo>
                    <a:pt x="357492" y="9842"/>
                  </a:lnTo>
                  <a:lnTo>
                    <a:pt x="353542" y="17792"/>
                  </a:lnTo>
                  <a:lnTo>
                    <a:pt x="347967" y="24117"/>
                  </a:lnTo>
                  <a:lnTo>
                    <a:pt x="340766" y="28778"/>
                  </a:lnTo>
                  <a:lnTo>
                    <a:pt x="346113" y="45491"/>
                  </a:lnTo>
                  <a:lnTo>
                    <a:pt x="358267" y="38328"/>
                  </a:lnTo>
                  <a:lnTo>
                    <a:pt x="367601" y="28308"/>
                  </a:lnTo>
                  <a:lnTo>
                    <a:pt x="374015" y="15570"/>
                  </a:lnTo>
                  <a:lnTo>
                    <a:pt x="377405" y="266"/>
                  </a:lnTo>
                  <a:close/>
                </a:path>
                <a:path w="476885" h="252094">
                  <a:moveTo>
                    <a:pt x="394589" y="228968"/>
                  </a:moveTo>
                  <a:lnTo>
                    <a:pt x="392010" y="227393"/>
                  </a:lnTo>
                  <a:lnTo>
                    <a:pt x="386803" y="225209"/>
                  </a:lnTo>
                  <a:lnTo>
                    <a:pt x="384238" y="224447"/>
                  </a:lnTo>
                  <a:lnTo>
                    <a:pt x="384238" y="220992"/>
                  </a:lnTo>
                  <a:lnTo>
                    <a:pt x="385673" y="219938"/>
                  </a:lnTo>
                  <a:lnTo>
                    <a:pt x="388366" y="219938"/>
                  </a:lnTo>
                  <a:lnTo>
                    <a:pt x="389509" y="221043"/>
                  </a:lnTo>
                  <a:lnTo>
                    <a:pt x="390029" y="222224"/>
                  </a:lnTo>
                  <a:lnTo>
                    <a:pt x="393204" y="220573"/>
                  </a:lnTo>
                  <a:lnTo>
                    <a:pt x="392214" y="218236"/>
                  </a:lnTo>
                  <a:lnTo>
                    <a:pt x="389839" y="216433"/>
                  </a:lnTo>
                  <a:lnTo>
                    <a:pt x="383679" y="216433"/>
                  </a:lnTo>
                  <a:lnTo>
                    <a:pt x="380644" y="218998"/>
                  </a:lnTo>
                  <a:lnTo>
                    <a:pt x="380644" y="229755"/>
                  </a:lnTo>
                  <a:lnTo>
                    <a:pt x="390690" y="228053"/>
                  </a:lnTo>
                  <a:lnTo>
                    <a:pt x="390690" y="235077"/>
                  </a:lnTo>
                  <a:lnTo>
                    <a:pt x="389128" y="236435"/>
                  </a:lnTo>
                  <a:lnTo>
                    <a:pt x="384581" y="236435"/>
                  </a:lnTo>
                  <a:lnTo>
                    <a:pt x="383476" y="234988"/>
                  </a:lnTo>
                  <a:lnTo>
                    <a:pt x="382536" y="232905"/>
                  </a:lnTo>
                  <a:lnTo>
                    <a:pt x="379171" y="234315"/>
                  </a:lnTo>
                  <a:lnTo>
                    <a:pt x="380352" y="237820"/>
                  </a:lnTo>
                  <a:lnTo>
                    <a:pt x="383286" y="239966"/>
                  </a:lnTo>
                  <a:lnTo>
                    <a:pt x="391160" y="239966"/>
                  </a:lnTo>
                  <a:lnTo>
                    <a:pt x="394589" y="236918"/>
                  </a:lnTo>
                  <a:lnTo>
                    <a:pt x="394589" y="228968"/>
                  </a:lnTo>
                  <a:close/>
                </a:path>
                <a:path w="476885" h="252094">
                  <a:moveTo>
                    <a:pt x="421995" y="222072"/>
                  </a:moveTo>
                  <a:lnTo>
                    <a:pt x="420433" y="219938"/>
                  </a:lnTo>
                  <a:lnTo>
                    <a:pt x="418096" y="216750"/>
                  </a:lnTo>
                  <a:lnTo>
                    <a:pt x="418096" y="223545"/>
                  </a:lnTo>
                  <a:lnTo>
                    <a:pt x="418096" y="232524"/>
                  </a:lnTo>
                  <a:lnTo>
                    <a:pt x="415544" y="236448"/>
                  </a:lnTo>
                  <a:lnTo>
                    <a:pt x="405917" y="236448"/>
                  </a:lnTo>
                  <a:lnTo>
                    <a:pt x="405765" y="236207"/>
                  </a:lnTo>
                  <a:lnTo>
                    <a:pt x="403479" y="232524"/>
                  </a:lnTo>
                  <a:lnTo>
                    <a:pt x="403352" y="223786"/>
                  </a:lnTo>
                  <a:lnTo>
                    <a:pt x="405980" y="220230"/>
                  </a:lnTo>
                  <a:lnTo>
                    <a:pt x="406196" y="219938"/>
                  </a:lnTo>
                  <a:lnTo>
                    <a:pt x="415315" y="219938"/>
                  </a:lnTo>
                  <a:lnTo>
                    <a:pt x="418096" y="223545"/>
                  </a:lnTo>
                  <a:lnTo>
                    <a:pt x="418096" y="216750"/>
                  </a:lnTo>
                  <a:lnTo>
                    <a:pt x="417868" y="216433"/>
                  </a:lnTo>
                  <a:lnTo>
                    <a:pt x="408254" y="216433"/>
                  </a:lnTo>
                  <a:lnTo>
                    <a:pt x="405498" y="217766"/>
                  </a:lnTo>
                  <a:lnTo>
                    <a:pt x="403644" y="220230"/>
                  </a:lnTo>
                  <a:lnTo>
                    <a:pt x="403555" y="217043"/>
                  </a:lnTo>
                  <a:lnTo>
                    <a:pt x="399745" y="217043"/>
                  </a:lnTo>
                  <a:lnTo>
                    <a:pt x="399745" y="251866"/>
                  </a:lnTo>
                  <a:lnTo>
                    <a:pt x="403555" y="251866"/>
                  </a:lnTo>
                  <a:lnTo>
                    <a:pt x="403555" y="236207"/>
                  </a:lnTo>
                  <a:lnTo>
                    <a:pt x="405447" y="238645"/>
                  </a:lnTo>
                  <a:lnTo>
                    <a:pt x="408254" y="239953"/>
                  </a:lnTo>
                  <a:lnTo>
                    <a:pt x="417969" y="239953"/>
                  </a:lnTo>
                  <a:lnTo>
                    <a:pt x="420611" y="236448"/>
                  </a:lnTo>
                  <a:lnTo>
                    <a:pt x="421995" y="234607"/>
                  </a:lnTo>
                  <a:lnTo>
                    <a:pt x="421995" y="222072"/>
                  </a:lnTo>
                  <a:close/>
                </a:path>
                <a:path w="476885" h="252094">
                  <a:moveTo>
                    <a:pt x="431812" y="217055"/>
                  </a:moveTo>
                  <a:lnTo>
                    <a:pt x="428028" y="217055"/>
                  </a:lnTo>
                  <a:lnTo>
                    <a:pt x="428028" y="239344"/>
                  </a:lnTo>
                  <a:lnTo>
                    <a:pt x="431812" y="239344"/>
                  </a:lnTo>
                  <a:lnTo>
                    <a:pt x="431812" y="217055"/>
                  </a:lnTo>
                  <a:close/>
                </a:path>
                <a:path w="476885" h="252094">
                  <a:moveTo>
                    <a:pt x="432625" y="207175"/>
                  </a:moveTo>
                  <a:lnTo>
                    <a:pt x="431380" y="205955"/>
                  </a:lnTo>
                  <a:lnTo>
                    <a:pt x="428447" y="205955"/>
                  </a:lnTo>
                  <a:lnTo>
                    <a:pt x="427215" y="207175"/>
                  </a:lnTo>
                  <a:lnTo>
                    <a:pt x="427215" y="210185"/>
                  </a:lnTo>
                  <a:lnTo>
                    <a:pt x="428447" y="211366"/>
                  </a:lnTo>
                  <a:lnTo>
                    <a:pt x="431380" y="211366"/>
                  </a:lnTo>
                  <a:lnTo>
                    <a:pt x="432625" y="210185"/>
                  </a:lnTo>
                  <a:lnTo>
                    <a:pt x="432625" y="207175"/>
                  </a:lnTo>
                  <a:close/>
                </a:path>
                <a:path w="476885" h="252094">
                  <a:moveTo>
                    <a:pt x="451789" y="217487"/>
                  </a:moveTo>
                  <a:lnTo>
                    <a:pt x="450684" y="216865"/>
                  </a:lnTo>
                  <a:lnTo>
                    <a:pt x="449656" y="216433"/>
                  </a:lnTo>
                  <a:lnTo>
                    <a:pt x="445909" y="216433"/>
                  </a:lnTo>
                  <a:lnTo>
                    <a:pt x="444766" y="217716"/>
                  </a:lnTo>
                  <a:lnTo>
                    <a:pt x="443433" y="219468"/>
                  </a:lnTo>
                  <a:lnTo>
                    <a:pt x="443344" y="217055"/>
                  </a:lnTo>
                  <a:lnTo>
                    <a:pt x="439547" y="217055"/>
                  </a:lnTo>
                  <a:lnTo>
                    <a:pt x="439547" y="239331"/>
                  </a:lnTo>
                  <a:lnTo>
                    <a:pt x="443344" y="239331"/>
                  </a:lnTo>
                  <a:lnTo>
                    <a:pt x="443344" y="225310"/>
                  </a:lnTo>
                  <a:lnTo>
                    <a:pt x="443534" y="219938"/>
                  </a:lnTo>
                  <a:lnTo>
                    <a:pt x="448703" y="219938"/>
                  </a:lnTo>
                  <a:lnTo>
                    <a:pt x="449224" y="220421"/>
                  </a:lnTo>
                  <a:lnTo>
                    <a:pt x="449986" y="220954"/>
                  </a:lnTo>
                  <a:lnTo>
                    <a:pt x="451789" y="217487"/>
                  </a:lnTo>
                  <a:close/>
                </a:path>
                <a:path w="476885" h="252094">
                  <a:moveTo>
                    <a:pt x="460121" y="217055"/>
                  </a:moveTo>
                  <a:lnTo>
                    <a:pt x="456336" y="217055"/>
                  </a:lnTo>
                  <a:lnTo>
                    <a:pt x="456336" y="239344"/>
                  </a:lnTo>
                  <a:lnTo>
                    <a:pt x="460121" y="239344"/>
                  </a:lnTo>
                  <a:lnTo>
                    <a:pt x="460121" y="217055"/>
                  </a:lnTo>
                  <a:close/>
                </a:path>
                <a:path w="476885" h="252094">
                  <a:moveTo>
                    <a:pt x="460933" y="207175"/>
                  </a:moveTo>
                  <a:lnTo>
                    <a:pt x="459714" y="205955"/>
                  </a:lnTo>
                  <a:lnTo>
                    <a:pt x="456768" y="205955"/>
                  </a:lnTo>
                  <a:lnTo>
                    <a:pt x="455536" y="207175"/>
                  </a:lnTo>
                  <a:lnTo>
                    <a:pt x="455536" y="210185"/>
                  </a:lnTo>
                  <a:lnTo>
                    <a:pt x="456768" y="211366"/>
                  </a:lnTo>
                  <a:lnTo>
                    <a:pt x="459714" y="211366"/>
                  </a:lnTo>
                  <a:lnTo>
                    <a:pt x="460933" y="210185"/>
                  </a:lnTo>
                  <a:lnTo>
                    <a:pt x="460933" y="207175"/>
                  </a:lnTo>
                  <a:close/>
                </a:path>
                <a:path w="476885" h="252094">
                  <a:moveTo>
                    <a:pt x="470954" y="55829"/>
                  </a:moveTo>
                  <a:lnTo>
                    <a:pt x="470700" y="55422"/>
                  </a:lnTo>
                  <a:lnTo>
                    <a:pt x="470560" y="54952"/>
                  </a:lnTo>
                  <a:lnTo>
                    <a:pt x="470433" y="54419"/>
                  </a:lnTo>
                  <a:lnTo>
                    <a:pt x="470166" y="53098"/>
                  </a:lnTo>
                  <a:lnTo>
                    <a:pt x="469823" y="51612"/>
                  </a:lnTo>
                  <a:lnTo>
                    <a:pt x="469684" y="51422"/>
                  </a:lnTo>
                  <a:lnTo>
                    <a:pt x="469226" y="50812"/>
                  </a:lnTo>
                  <a:lnTo>
                    <a:pt x="468147" y="50419"/>
                  </a:lnTo>
                  <a:lnTo>
                    <a:pt x="468147" y="50292"/>
                  </a:lnTo>
                  <a:lnTo>
                    <a:pt x="469493" y="49872"/>
                  </a:lnTo>
                  <a:lnTo>
                    <a:pt x="469760" y="49618"/>
                  </a:lnTo>
                  <a:lnTo>
                    <a:pt x="470420" y="48945"/>
                  </a:lnTo>
                  <a:lnTo>
                    <a:pt x="470319" y="46482"/>
                  </a:lnTo>
                  <a:lnTo>
                    <a:pt x="467677" y="44577"/>
                  </a:lnTo>
                  <a:lnTo>
                    <a:pt x="467677" y="47015"/>
                  </a:lnTo>
                  <a:lnTo>
                    <a:pt x="467677" y="49149"/>
                  </a:lnTo>
                  <a:lnTo>
                    <a:pt x="466547" y="49618"/>
                  </a:lnTo>
                  <a:lnTo>
                    <a:pt x="463956" y="49618"/>
                  </a:lnTo>
                  <a:lnTo>
                    <a:pt x="463956" y="46482"/>
                  </a:lnTo>
                  <a:lnTo>
                    <a:pt x="464210" y="46405"/>
                  </a:lnTo>
                  <a:lnTo>
                    <a:pt x="464680" y="46355"/>
                  </a:lnTo>
                  <a:lnTo>
                    <a:pt x="466953" y="46355"/>
                  </a:lnTo>
                  <a:lnTo>
                    <a:pt x="467677" y="47015"/>
                  </a:lnTo>
                  <a:lnTo>
                    <a:pt x="467677" y="44577"/>
                  </a:lnTo>
                  <a:lnTo>
                    <a:pt x="463740" y="44551"/>
                  </a:lnTo>
                  <a:lnTo>
                    <a:pt x="462356" y="44678"/>
                  </a:lnTo>
                  <a:lnTo>
                    <a:pt x="461352" y="44869"/>
                  </a:lnTo>
                  <a:lnTo>
                    <a:pt x="461352" y="55829"/>
                  </a:lnTo>
                  <a:lnTo>
                    <a:pt x="463880" y="55829"/>
                  </a:lnTo>
                  <a:lnTo>
                    <a:pt x="463880" y="51422"/>
                  </a:lnTo>
                  <a:lnTo>
                    <a:pt x="466483" y="51422"/>
                  </a:lnTo>
                  <a:lnTo>
                    <a:pt x="467156" y="51955"/>
                  </a:lnTo>
                  <a:lnTo>
                    <a:pt x="467347" y="53162"/>
                  </a:lnTo>
                  <a:lnTo>
                    <a:pt x="467677" y="54419"/>
                  </a:lnTo>
                  <a:lnTo>
                    <a:pt x="467893" y="55422"/>
                  </a:lnTo>
                  <a:lnTo>
                    <a:pt x="468223" y="55829"/>
                  </a:lnTo>
                  <a:lnTo>
                    <a:pt x="470954" y="55829"/>
                  </a:lnTo>
                  <a:close/>
                </a:path>
                <a:path w="476885" h="252094">
                  <a:moveTo>
                    <a:pt x="476021" y="217043"/>
                  </a:moveTo>
                  <a:lnTo>
                    <a:pt x="472033" y="217043"/>
                  </a:lnTo>
                  <a:lnTo>
                    <a:pt x="472033" y="209029"/>
                  </a:lnTo>
                  <a:lnTo>
                    <a:pt x="468236" y="209029"/>
                  </a:lnTo>
                  <a:lnTo>
                    <a:pt x="468236" y="217043"/>
                  </a:lnTo>
                  <a:lnTo>
                    <a:pt x="465912" y="217043"/>
                  </a:lnTo>
                  <a:lnTo>
                    <a:pt x="465912" y="220560"/>
                  </a:lnTo>
                  <a:lnTo>
                    <a:pt x="468236" y="220560"/>
                  </a:lnTo>
                  <a:lnTo>
                    <a:pt x="468236" y="239344"/>
                  </a:lnTo>
                  <a:lnTo>
                    <a:pt x="472033" y="239344"/>
                  </a:lnTo>
                  <a:lnTo>
                    <a:pt x="472033" y="220560"/>
                  </a:lnTo>
                  <a:lnTo>
                    <a:pt x="476021" y="220560"/>
                  </a:lnTo>
                  <a:lnTo>
                    <a:pt x="476021" y="217043"/>
                  </a:lnTo>
                  <a:close/>
                </a:path>
                <a:path w="476885" h="252094">
                  <a:moveTo>
                    <a:pt x="476834" y="44005"/>
                  </a:moveTo>
                  <a:lnTo>
                    <a:pt x="474167" y="41338"/>
                  </a:lnTo>
                  <a:lnTo>
                    <a:pt x="474040" y="41211"/>
                  </a:lnTo>
                  <a:lnTo>
                    <a:pt x="474040" y="45275"/>
                  </a:lnTo>
                  <a:lnTo>
                    <a:pt x="474040" y="54952"/>
                  </a:lnTo>
                  <a:lnTo>
                    <a:pt x="470496" y="58826"/>
                  </a:lnTo>
                  <a:lnTo>
                    <a:pt x="460743" y="58826"/>
                  </a:lnTo>
                  <a:lnTo>
                    <a:pt x="457136" y="54952"/>
                  </a:lnTo>
                  <a:lnTo>
                    <a:pt x="457136" y="45275"/>
                  </a:lnTo>
                  <a:lnTo>
                    <a:pt x="460743" y="41338"/>
                  </a:lnTo>
                  <a:lnTo>
                    <a:pt x="470496" y="41338"/>
                  </a:lnTo>
                  <a:lnTo>
                    <a:pt x="474040" y="45275"/>
                  </a:lnTo>
                  <a:lnTo>
                    <a:pt x="474040" y="41211"/>
                  </a:lnTo>
                  <a:lnTo>
                    <a:pt x="471970" y="39141"/>
                  </a:lnTo>
                  <a:lnTo>
                    <a:pt x="459346" y="39141"/>
                  </a:lnTo>
                  <a:lnTo>
                    <a:pt x="454329" y="44005"/>
                  </a:lnTo>
                  <a:lnTo>
                    <a:pt x="454329" y="56299"/>
                  </a:lnTo>
                  <a:lnTo>
                    <a:pt x="459346" y="61175"/>
                  </a:lnTo>
                  <a:lnTo>
                    <a:pt x="471970" y="61175"/>
                  </a:lnTo>
                  <a:lnTo>
                    <a:pt x="474306" y="58826"/>
                  </a:lnTo>
                  <a:lnTo>
                    <a:pt x="476834" y="56299"/>
                  </a:lnTo>
                  <a:lnTo>
                    <a:pt x="476834" y="44005"/>
                  </a:lnTo>
                  <a:close/>
                </a:path>
                <a:path w="476885" h="252094">
                  <a:moveTo>
                    <a:pt x="476834" y="279"/>
                  </a:moveTo>
                  <a:lnTo>
                    <a:pt x="451764" y="4610"/>
                  </a:lnTo>
                  <a:lnTo>
                    <a:pt x="433209" y="16459"/>
                  </a:lnTo>
                  <a:lnTo>
                    <a:pt x="421716" y="35331"/>
                  </a:lnTo>
                  <a:lnTo>
                    <a:pt x="417766" y="60706"/>
                  </a:lnTo>
                  <a:lnTo>
                    <a:pt x="417766" y="105600"/>
                  </a:lnTo>
                  <a:lnTo>
                    <a:pt x="416179" y="123215"/>
                  </a:lnTo>
                  <a:lnTo>
                    <a:pt x="410057" y="136131"/>
                  </a:lnTo>
                  <a:lnTo>
                    <a:pt x="397383" y="144132"/>
                  </a:lnTo>
                  <a:lnTo>
                    <a:pt x="376123" y="147040"/>
                  </a:lnTo>
                  <a:lnTo>
                    <a:pt x="376123" y="164503"/>
                  </a:lnTo>
                  <a:lnTo>
                    <a:pt x="415442" y="155575"/>
                  </a:lnTo>
                  <a:lnTo>
                    <a:pt x="434835" y="115392"/>
                  </a:lnTo>
                  <a:lnTo>
                    <a:pt x="435190" y="105600"/>
                  </a:lnTo>
                  <a:lnTo>
                    <a:pt x="435190" y="60706"/>
                  </a:lnTo>
                  <a:lnTo>
                    <a:pt x="437756" y="42037"/>
                  </a:lnTo>
                  <a:lnTo>
                    <a:pt x="445503" y="28689"/>
                  </a:lnTo>
                  <a:lnTo>
                    <a:pt x="458508" y="20599"/>
                  </a:lnTo>
                  <a:lnTo>
                    <a:pt x="476834" y="17691"/>
                  </a:lnTo>
                  <a:lnTo>
                    <a:pt x="476834" y="279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486518" y="3800938"/>
              <a:ext cx="207010" cy="46355"/>
            </a:xfrm>
            <a:custGeom>
              <a:avLst/>
              <a:gdLst/>
              <a:ahLst/>
              <a:cxnLst/>
              <a:rect l="l" t="t" r="r" b="b"/>
              <a:pathLst>
                <a:path w="207010" h="46354">
                  <a:moveTo>
                    <a:pt x="3771" y="0"/>
                  </a:moveTo>
                  <a:lnTo>
                    <a:pt x="0" y="1282"/>
                  </a:lnTo>
                  <a:lnTo>
                    <a:pt x="2921" y="1536"/>
                  </a:lnTo>
                  <a:lnTo>
                    <a:pt x="3302" y="1041"/>
                  </a:lnTo>
                  <a:lnTo>
                    <a:pt x="3695" y="546"/>
                  </a:lnTo>
                  <a:lnTo>
                    <a:pt x="3771" y="0"/>
                  </a:lnTo>
                  <a:close/>
                </a:path>
                <a:path w="207010" h="46354">
                  <a:moveTo>
                    <a:pt x="206679" y="45923"/>
                  </a:moveTo>
                  <a:lnTo>
                    <a:pt x="206489" y="45770"/>
                  </a:lnTo>
                  <a:lnTo>
                    <a:pt x="206565" y="45593"/>
                  </a:lnTo>
                  <a:lnTo>
                    <a:pt x="205473" y="45745"/>
                  </a:lnTo>
                  <a:lnTo>
                    <a:pt x="205117" y="45897"/>
                  </a:lnTo>
                  <a:lnTo>
                    <a:pt x="206502" y="46113"/>
                  </a:lnTo>
                  <a:lnTo>
                    <a:pt x="206679" y="45923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5329680" y="806258"/>
              <a:ext cx="7690310" cy="10502298"/>
            </a:xfrm>
            <a:prstGeom prst="rect">
              <a:avLst/>
            </a:prstGeom>
          </p:spPr>
        </p:pic>
        <p:sp>
          <p:nvSpPr>
            <p:cNvPr id="137" name="object 137"/>
            <p:cNvSpPr/>
            <p:nvPr/>
          </p:nvSpPr>
          <p:spPr>
            <a:xfrm>
              <a:off x="12807251" y="7679987"/>
              <a:ext cx="3488690" cy="2146300"/>
            </a:xfrm>
            <a:custGeom>
              <a:avLst/>
              <a:gdLst/>
              <a:ahLst/>
              <a:cxnLst/>
              <a:rect l="l" t="t" r="r" b="b"/>
              <a:pathLst>
                <a:path w="3488690" h="2146300">
                  <a:moveTo>
                    <a:pt x="40436" y="2132596"/>
                  </a:moveTo>
                  <a:lnTo>
                    <a:pt x="40398" y="2130895"/>
                  </a:lnTo>
                  <a:lnTo>
                    <a:pt x="40030" y="2131987"/>
                  </a:lnTo>
                  <a:lnTo>
                    <a:pt x="39674" y="2133092"/>
                  </a:lnTo>
                  <a:lnTo>
                    <a:pt x="38976" y="2134044"/>
                  </a:lnTo>
                  <a:lnTo>
                    <a:pt x="39166" y="2134781"/>
                  </a:lnTo>
                  <a:lnTo>
                    <a:pt x="39255" y="2135530"/>
                  </a:lnTo>
                  <a:lnTo>
                    <a:pt x="39560" y="2135962"/>
                  </a:lnTo>
                  <a:lnTo>
                    <a:pt x="40195" y="2134324"/>
                  </a:lnTo>
                  <a:lnTo>
                    <a:pt x="40436" y="2132596"/>
                  </a:lnTo>
                  <a:close/>
                </a:path>
                <a:path w="3488690" h="2146300">
                  <a:moveTo>
                    <a:pt x="44107" y="2133600"/>
                  </a:moveTo>
                  <a:lnTo>
                    <a:pt x="43929" y="2133600"/>
                  </a:lnTo>
                  <a:lnTo>
                    <a:pt x="43002" y="2146300"/>
                  </a:lnTo>
                  <a:lnTo>
                    <a:pt x="43599" y="2146300"/>
                  </a:lnTo>
                  <a:lnTo>
                    <a:pt x="44107" y="2133600"/>
                  </a:lnTo>
                  <a:close/>
                </a:path>
                <a:path w="3488690" h="2146300">
                  <a:moveTo>
                    <a:pt x="224777" y="1625600"/>
                  </a:moveTo>
                  <a:lnTo>
                    <a:pt x="223469" y="1625600"/>
                  </a:lnTo>
                  <a:lnTo>
                    <a:pt x="222326" y="1638300"/>
                  </a:lnTo>
                  <a:lnTo>
                    <a:pt x="224320" y="1638300"/>
                  </a:lnTo>
                  <a:lnTo>
                    <a:pt x="224777" y="1625600"/>
                  </a:lnTo>
                  <a:close/>
                </a:path>
                <a:path w="3488690" h="2146300">
                  <a:moveTo>
                    <a:pt x="317881" y="1465999"/>
                  </a:moveTo>
                  <a:lnTo>
                    <a:pt x="315214" y="1473200"/>
                  </a:lnTo>
                  <a:lnTo>
                    <a:pt x="316141" y="1473200"/>
                  </a:lnTo>
                  <a:lnTo>
                    <a:pt x="317881" y="1465999"/>
                  </a:lnTo>
                  <a:close/>
                </a:path>
                <a:path w="3488690" h="2146300">
                  <a:moveTo>
                    <a:pt x="394347" y="1333500"/>
                  </a:moveTo>
                  <a:lnTo>
                    <a:pt x="388607" y="1333500"/>
                  </a:lnTo>
                  <a:lnTo>
                    <a:pt x="386181" y="1343342"/>
                  </a:lnTo>
                  <a:lnTo>
                    <a:pt x="394347" y="1333500"/>
                  </a:lnTo>
                  <a:close/>
                </a:path>
                <a:path w="3488690" h="2146300">
                  <a:moveTo>
                    <a:pt x="411886" y="1346200"/>
                  </a:moveTo>
                  <a:lnTo>
                    <a:pt x="391223" y="1346200"/>
                  </a:lnTo>
                  <a:lnTo>
                    <a:pt x="385483" y="1346200"/>
                  </a:lnTo>
                  <a:lnTo>
                    <a:pt x="383806" y="1346200"/>
                  </a:lnTo>
                  <a:lnTo>
                    <a:pt x="371792" y="1358900"/>
                  </a:lnTo>
                  <a:lnTo>
                    <a:pt x="361988" y="1384300"/>
                  </a:lnTo>
                  <a:lnTo>
                    <a:pt x="358051" y="1384300"/>
                  </a:lnTo>
                  <a:lnTo>
                    <a:pt x="351536" y="1397000"/>
                  </a:lnTo>
                  <a:lnTo>
                    <a:pt x="351840" y="1397000"/>
                  </a:lnTo>
                  <a:lnTo>
                    <a:pt x="343154" y="1409700"/>
                  </a:lnTo>
                  <a:lnTo>
                    <a:pt x="345046" y="1397000"/>
                  </a:lnTo>
                  <a:lnTo>
                    <a:pt x="315442" y="1435100"/>
                  </a:lnTo>
                  <a:lnTo>
                    <a:pt x="292074" y="1473200"/>
                  </a:lnTo>
                  <a:lnTo>
                    <a:pt x="268274" y="1524000"/>
                  </a:lnTo>
                  <a:lnTo>
                    <a:pt x="237350" y="1562100"/>
                  </a:lnTo>
                  <a:lnTo>
                    <a:pt x="243459" y="1562100"/>
                  </a:lnTo>
                  <a:lnTo>
                    <a:pt x="218643" y="1600200"/>
                  </a:lnTo>
                  <a:lnTo>
                    <a:pt x="195211" y="1638300"/>
                  </a:lnTo>
                  <a:lnTo>
                    <a:pt x="172808" y="1676400"/>
                  </a:lnTo>
                  <a:lnTo>
                    <a:pt x="151142" y="1727200"/>
                  </a:lnTo>
                  <a:lnTo>
                    <a:pt x="108699" y="1803400"/>
                  </a:lnTo>
                  <a:lnTo>
                    <a:pt x="102171" y="1816100"/>
                  </a:lnTo>
                  <a:lnTo>
                    <a:pt x="98640" y="1828800"/>
                  </a:lnTo>
                  <a:lnTo>
                    <a:pt x="96393" y="1841500"/>
                  </a:lnTo>
                  <a:lnTo>
                    <a:pt x="93713" y="1841500"/>
                  </a:lnTo>
                  <a:lnTo>
                    <a:pt x="88620" y="1854200"/>
                  </a:lnTo>
                  <a:lnTo>
                    <a:pt x="81864" y="1879600"/>
                  </a:lnTo>
                  <a:lnTo>
                    <a:pt x="77012" y="1892300"/>
                  </a:lnTo>
                  <a:lnTo>
                    <a:pt x="71767" y="1905000"/>
                  </a:lnTo>
                  <a:lnTo>
                    <a:pt x="66230" y="1917700"/>
                  </a:lnTo>
                  <a:lnTo>
                    <a:pt x="60553" y="1930400"/>
                  </a:lnTo>
                  <a:lnTo>
                    <a:pt x="57670" y="1930400"/>
                  </a:lnTo>
                  <a:lnTo>
                    <a:pt x="54775" y="1943100"/>
                  </a:lnTo>
                  <a:lnTo>
                    <a:pt x="51930" y="1943100"/>
                  </a:lnTo>
                  <a:lnTo>
                    <a:pt x="49237" y="1955800"/>
                  </a:lnTo>
                  <a:lnTo>
                    <a:pt x="46761" y="1955800"/>
                  </a:lnTo>
                  <a:lnTo>
                    <a:pt x="44411" y="1968500"/>
                  </a:lnTo>
                  <a:lnTo>
                    <a:pt x="42202" y="1968500"/>
                  </a:lnTo>
                  <a:lnTo>
                    <a:pt x="40170" y="1981200"/>
                  </a:lnTo>
                  <a:lnTo>
                    <a:pt x="44145" y="1981200"/>
                  </a:lnTo>
                  <a:lnTo>
                    <a:pt x="34124" y="2006600"/>
                  </a:lnTo>
                  <a:lnTo>
                    <a:pt x="29997" y="2019300"/>
                  </a:lnTo>
                  <a:lnTo>
                    <a:pt x="27647" y="2032000"/>
                  </a:lnTo>
                  <a:lnTo>
                    <a:pt x="28181" y="2032000"/>
                  </a:lnTo>
                  <a:lnTo>
                    <a:pt x="25222" y="2044700"/>
                  </a:lnTo>
                  <a:lnTo>
                    <a:pt x="21209" y="2044700"/>
                  </a:lnTo>
                  <a:lnTo>
                    <a:pt x="19202" y="2057400"/>
                  </a:lnTo>
                  <a:lnTo>
                    <a:pt x="17322" y="2070100"/>
                  </a:lnTo>
                  <a:lnTo>
                    <a:pt x="15417" y="2082800"/>
                  </a:lnTo>
                  <a:lnTo>
                    <a:pt x="10820" y="2095500"/>
                  </a:lnTo>
                  <a:lnTo>
                    <a:pt x="3987" y="2095500"/>
                  </a:lnTo>
                  <a:lnTo>
                    <a:pt x="3098" y="2108200"/>
                  </a:lnTo>
                  <a:lnTo>
                    <a:pt x="1270" y="2108200"/>
                  </a:lnTo>
                  <a:lnTo>
                    <a:pt x="0" y="2120900"/>
                  </a:lnTo>
                  <a:lnTo>
                    <a:pt x="177" y="2120900"/>
                  </a:lnTo>
                  <a:lnTo>
                    <a:pt x="596" y="2133600"/>
                  </a:lnTo>
                  <a:lnTo>
                    <a:pt x="1638" y="2133600"/>
                  </a:lnTo>
                  <a:lnTo>
                    <a:pt x="6019" y="2146300"/>
                  </a:lnTo>
                  <a:lnTo>
                    <a:pt x="38989" y="2146300"/>
                  </a:lnTo>
                  <a:lnTo>
                    <a:pt x="38671" y="2133600"/>
                  </a:lnTo>
                  <a:lnTo>
                    <a:pt x="21780" y="2133600"/>
                  </a:lnTo>
                  <a:lnTo>
                    <a:pt x="20078" y="2120900"/>
                  </a:lnTo>
                  <a:lnTo>
                    <a:pt x="20650" y="2120900"/>
                  </a:lnTo>
                  <a:lnTo>
                    <a:pt x="21894" y="2108200"/>
                  </a:lnTo>
                  <a:lnTo>
                    <a:pt x="22936" y="2108200"/>
                  </a:lnTo>
                  <a:lnTo>
                    <a:pt x="21831" y="2120900"/>
                  </a:lnTo>
                  <a:lnTo>
                    <a:pt x="23520" y="2120900"/>
                  </a:lnTo>
                  <a:lnTo>
                    <a:pt x="24295" y="2108200"/>
                  </a:lnTo>
                  <a:lnTo>
                    <a:pt x="24993" y="2108200"/>
                  </a:lnTo>
                  <a:lnTo>
                    <a:pt x="25641" y="2095500"/>
                  </a:lnTo>
                  <a:lnTo>
                    <a:pt x="29210" y="2095500"/>
                  </a:lnTo>
                  <a:lnTo>
                    <a:pt x="30988" y="2082800"/>
                  </a:lnTo>
                  <a:lnTo>
                    <a:pt x="33070" y="2057400"/>
                  </a:lnTo>
                  <a:lnTo>
                    <a:pt x="34391" y="2057400"/>
                  </a:lnTo>
                  <a:lnTo>
                    <a:pt x="35102" y="2070100"/>
                  </a:lnTo>
                  <a:lnTo>
                    <a:pt x="36334" y="2070100"/>
                  </a:lnTo>
                  <a:lnTo>
                    <a:pt x="39230" y="2057400"/>
                  </a:lnTo>
                  <a:lnTo>
                    <a:pt x="34988" y="2057400"/>
                  </a:lnTo>
                  <a:lnTo>
                    <a:pt x="36220" y="2044700"/>
                  </a:lnTo>
                  <a:lnTo>
                    <a:pt x="39751" y="2044700"/>
                  </a:lnTo>
                  <a:lnTo>
                    <a:pt x="41986" y="2032000"/>
                  </a:lnTo>
                  <a:lnTo>
                    <a:pt x="43599" y="2032000"/>
                  </a:lnTo>
                  <a:lnTo>
                    <a:pt x="45250" y="2019300"/>
                  </a:lnTo>
                  <a:lnTo>
                    <a:pt x="49326" y="2019300"/>
                  </a:lnTo>
                  <a:lnTo>
                    <a:pt x="51371" y="2006600"/>
                  </a:lnTo>
                  <a:lnTo>
                    <a:pt x="53568" y="1993900"/>
                  </a:lnTo>
                  <a:lnTo>
                    <a:pt x="55473" y="1993900"/>
                  </a:lnTo>
                  <a:lnTo>
                    <a:pt x="60642" y="1981200"/>
                  </a:lnTo>
                  <a:lnTo>
                    <a:pt x="65608" y="1955800"/>
                  </a:lnTo>
                  <a:lnTo>
                    <a:pt x="70078" y="1955800"/>
                  </a:lnTo>
                  <a:lnTo>
                    <a:pt x="73736" y="1943100"/>
                  </a:lnTo>
                  <a:lnTo>
                    <a:pt x="74777" y="1943100"/>
                  </a:lnTo>
                  <a:lnTo>
                    <a:pt x="76962" y="1930400"/>
                  </a:lnTo>
                  <a:lnTo>
                    <a:pt x="79844" y="1917700"/>
                  </a:lnTo>
                  <a:lnTo>
                    <a:pt x="83032" y="1905000"/>
                  </a:lnTo>
                  <a:lnTo>
                    <a:pt x="82943" y="1917700"/>
                  </a:lnTo>
                  <a:lnTo>
                    <a:pt x="84467" y="1917700"/>
                  </a:lnTo>
                  <a:lnTo>
                    <a:pt x="87261" y="1905000"/>
                  </a:lnTo>
                  <a:lnTo>
                    <a:pt x="90982" y="1892300"/>
                  </a:lnTo>
                  <a:lnTo>
                    <a:pt x="95123" y="1892300"/>
                  </a:lnTo>
                  <a:lnTo>
                    <a:pt x="99060" y="1879600"/>
                  </a:lnTo>
                  <a:lnTo>
                    <a:pt x="104254" y="1879600"/>
                  </a:lnTo>
                  <a:lnTo>
                    <a:pt x="105689" y="1866900"/>
                  </a:lnTo>
                  <a:lnTo>
                    <a:pt x="108572" y="1854200"/>
                  </a:lnTo>
                  <a:lnTo>
                    <a:pt x="112572" y="1841500"/>
                  </a:lnTo>
                  <a:lnTo>
                    <a:pt x="117411" y="1828800"/>
                  </a:lnTo>
                  <a:lnTo>
                    <a:pt x="122542" y="1816100"/>
                  </a:lnTo>
                  <a:lnTo>
                    <a:pt x="127749" y="1816100"/>
                  </a:lnTo>
                  <a:lnTo>
                    <a:pt x="132753" y="1803400"/>
                  </a:lnTo>
                  <a:lnTo>
                    <a:pt x="137248" y="1790700"/>
                  </a:lnTo>
                  <a:lnTo>
                    <a:pt x="139890" y="1790700"/>
                  </a:lnTo>
                  <a:lnTo>
                    <a:pt x="144005" y="1778000"/>
                  </a:lnTo>
                  <a:lnTo>
                    <a:pt x="147726" y="1778000"/>
                  </a:lnTo>
                  <a:lnTo>
                    <a:pt x="151638" y="1765300"/>
                  </a:lnTo>
                  <a:lnTo>
                    <a:pt x="151777" y="1765300"/>
                  </a:lnTo>
                  <a:lnTo>
                    <a:pt x="155321" y="1752600"/>
                  </a:lnTo>
                  <a:lnTo>
                    <a:pt x="160210" y="1739900"/>
                  </a:lnTo>
                  <a:lnTo>
                    <a:pt x="164452" y="1727200"/>
                  </a:lnTo>
                  <a:lnTo>
                    <a:pt x="169837" y="1714500"/>
                  </a:lnTo>
                  <a:lnTo>
                    <a:pt x="169392" y="1727200"/>
                  </a:lnTo>
                  <a:lnTo>
                    <a:pt x="169875" y="1727200"/>
                  </a:lnTo>
                  <a:lnTo>
                    <a:pt x="173964" y="1714500"/>
                  </a:lnTo>
                  <a:lnTo>
                    <a:pt x="178041" y="1701800"/>
                  </a:lnTo>
                  <a:lnTo>
                    <a:pt x="182892" y="1701800"/>
                  </a:lnTo>
                  <a:lnTo>
                    <a:pt x="185826" y="1689100"/>
                  </a:lnTo>
                  <a:lnTo>
                    <a:pt x="192062" y="1689100"/>
                  </a:lnTo>
                  <a:lnTo>
                    <a:pt x="191782" y="1676400"/>
                  </a:lnTo>
                  <a:lnTo>
                    <a:pt x="194525" y="1676400"/>
                  </a:lnTo>
                  <a:lnTo>
                    <a:pt x="198539" y="1663700"/>
                  </a:lnTo>
                  <a:lnTo>
                    <a:pt x="202133" y="1663700"/>
                  </a:lnTo>
                  <a:lnTo>
                    <a:pt x="209270" y="1651000"/>
                  </a:lnTo>
                  <a:lnTo>
                    <a:pt x="212331" y="1651000"/>
                  </a:lnTo>
                  <a:lnTo>
                    <a:pt x="214934" y="1638300"/>
                  </a:lnTo>
                  <a:lnTo>
                    <a:pt x="220700" y="1638300"/>
                  </a:lnTo>
                  <a:lnTo>
                    <a:pt x="223469" y="1625600"/>
                  </a:lnTo>
                  <a:lnTo>
                    <a:pt x="222021" y="1625600"/>
                  </a:lnTo>
                  <a:lnTo>
                    <a:pt x="229857" y="1612900"/>
                  </a:lnTo>
                  <a:lnTo>
                    <a:pt x="238861" y="1612900"/>
                  </a:lnTo>
                  <a:lnTo>
                    <a:pt x="245008" y="1600200"/>
                  </a:lnTo>
                  <a:lnTo>
                    <a:pt x="250139" y="1587500"/>
                  </a:lnTo>
                  <a:lnTo>
                    <a:pt x="255028" y="1574800"/>
                  </a:lnTo>
                  <a:lnTo>
                    <a:pt x="260438" y="1562100"/>
                  </a:lnTo>
                  <a:lnTo>
                    <a:pt x="262166" y="1562100"/>
                  </a:lnTo>
                  <a:lnTo>
                    <a:pt x="265976" y="1549400"/>
                  </a:lnTo>
                  <a:lnTo>
                    <a:pt x="270916" y="1549400"/>
                  </a:lnTo>
                  <a:lnTo>
                    <a:pt x="276606" y="1536700"/>
                  </a:lnTo>
                  <a:lnTo>
                    <a:pt x="282714" y="1524000"/>
                  </a:lnTo>
                  <a:lnTo>
                    <a:pt x="289001" y="1511300"/>
                  </a:lnTo>
                  <a:lnTo>
                    <a:pt x="295021" y="1511300"/>
                  </a:lnTo>
                  <a:lnTo>
                    <a:pt x="300405" y="1498600"/>
                  </a:lnTo>
                  <a:lnTo>
                    <a:pt x="304774" y="1485900"/>
                  </a:lnTo>
                  <a:lnTo>
                    <a:pt x="305130" y="1485900"/>
                  </a:lnTo>
                  <a:lnTo>
                    <a:pt x="308775" y="1473200"/>
                  </a:lnTo>
                  <a:lnTo>
                    <a:pt x="310591" y="1473200"/>
                  </a:lnTo>
                  <a:lnTo>
                    <a:pt x="312889" y="1468335"/>
                  </a:lnTo>
                  <a:lnTo>
                    <a:pt x="311315" y="1473200"/>
                  </a:lnTo>
                  <a:lnTo>
                    <a:pt x="311772" y="1473200"/>
                  </a:lnTo>
                  <a:lnTo>
                    <a:pt x="311277" y="1478064"/>
                  </a:lnTo>
                  <a:lnTo>
                    <a:pt x="311137" y="1478203"/>
                  </a:lnTo>
                  <a:lnTo>
                    <a:pt x="309105" y="1479651"/>
                  </a:lnTo>
                  <a:lnTo>
                    <a:pt x="307340" y="1480693"/>
                  </a:lnTo>
                  <a:lnTo>
                    <a:pt x="307378" y="1483055"/>
                  </a:lnTo>
                  <a:lnTo>
                    <a:pt x="305587" y="1487360"/>
                  </a:lnTo>
                  <a:lnTo>
                    <a:pt x="306311" y="1487030"/>
                  </a:lnTo>
                  <a:lnTo>
                    <a:pt x="311111" y="1479740"/>
                  </a:lnTo>
                  <a:lnTo>
                    <a:pt x="310502" y="1485900"/>
                  </a:lnTo>
                  <a:lnTo>
                    <a:pt x="315214" y="1473200"/>
                  </a:lnTo>
                  <a:lnTo>
                    <a:pt x="312089" y="1473200"/>
                  </a:lnTo>
                  <a:lnTo>
                    <a:pt x="313956" y="1466062"/>
                  </a:lnTo>
                  <a:lnTo>
                    <a:pt x="316585" y="1460500"/>
                  </a:lnTo>
                  <a:lnTo>
                    <a:pt x="319214" y="1460500"/>
                  </a:lnTo>
                  <a:lnTo>
                    <a:pt x="317881" y="1465999"/>
                  </a:lnTo>
                  <a:lnTo>
                    <a:pt x="319913" y="1460500"/>
                  </a:lnTo>
                  <a:lnTo>
                    <a:pt x="329361" y="1447800"/>
                  </a:lnTo>
                  <a:lnTo>
                    <a:pt x="338620" y="1435100"/>
                  </a:lnTo>
                  <a:lnTo>
                    <a:pt x="342658" y="1429321"/>
                  </a:lnTo>
                  <a:lnTo>
                    <a:pt x="339712" y="1435100"/>
                  </a:lnTo>
                  <a:lnTo>
                    <a:pt x="338848" y="1437640"/>
                  </a:lnTo>
                  <a:lnTo>
                    <a:pt x="323456" y="1460500"/>
                  </a:lnTo>
                  <a:lnTo>
                    <a:pt x="329615" y="1460500"/>
                  </a:lnTo>
                  <a:lnTo>
                    <a:pt x="342595" y="1447800"/>
                  </a:lnTo>
                  <a:lnTo>
                    <a:pt x="351599" y="1435100"/>
                  </a:lnTo>
                  <a:lnTo>
                    <a:pt x="356146" y="1422400"/>
                  </a:lnTo>
                  <a:lnTo>
                    <a:pt x="360705" y="1409700"/>
                  </a:lnTo>
                  <a:lnTo>
                    <a:pt x="373951" y="1397000"/>
                  </a:lnTo>
                  <a:lnTo>
                    <a:pt x="372389" y="1397000"/>
                  </a:lnTo>
                  <a:lnTo>
                    <a:pt x="373176" y="1384300"/>
                  </a:lnTo>
                  <a:lnTo>
                    <a:pt x="390283" y="1371600"/>
                  </a:lnTo>
                  <a:lnTo>
                    <a:pt x="401904" y="1358900"/>
                  </a:lnTo>
                  <a:lnTo>
                    <a:pt x="411886" y="1346200"/>
                  </a:lnTo>
                  <a:close/>
                </a:path>
                <a:path w="3488690" h="2146300">
                  <a:moveTo>
                    <a:pt x="469747" y="1263535"/>
                  </a:moveTo>
                  <a:lnTo>
                    <a:pt x="463753" y="1269492"/>
                  </a:lnTo>
                  <a:lnTo>
                    <a:pt x="463397" y="1270000"/>
                  </a:lnTo>
                  <a:lnTo>
                    <a:pt x="467169" y="1270000"/>
                  </a:lnTo>
                  <a:lnTo>
                    <a:pt x="469747" y="1263535"/>
                  </a:lnTo>
                  <a:close/>
                </a:path>
                <a:path w="3488690" h="2146300">
                  <a:moveTo>
                    <a:pt x="560400" y="1147114"/>
                  </a:moveTo>
                  <a:lnTo>
                    <a:pt x="560222" y="1147330"/>
                  </a:lnTo>
                  <a:lnTo>
                    <a:pt x="555040" y="1155700"/>
                  </a:lnTo>
                  <a:lnTo>
                    <a:pt x="560400" y="1147114"/>
                  </a:lnTo>
                  <a:close/>
                </a:path>
                <a:path w="3488690" h="2146300">
                  <a:moveTo>
                    <a:pt x="589343" y="1110462"/>
                  </a:moveTo>
                  <a:lnTo>
                    <a:pt x="585584" y="1117600"/>
                  </a:lnTo>
                  <a:lnTo>
                    <a:pt x="586613" y="1117600"/>
                  </a:lnTo>
                  <a:lnTo>
                    <a:pt x="589343" y="1110462"/>
                  </a:lnTo>
                  <a:close/>
                </a:path>
                <a:path w="3488690" h="2146300">
                  <a:moveTo>
                    <a:pt x="1153185" y="589559"/>
                  </a:moveTo>
                  <a:lnTo>
                    <a:pt x="1143850" y="596900"/>
                  </a:lnTo>
                  <a:lnTo>
                    <a:pt x="1150137" y="596900"/>
                  </a:lnTo>
                  <a:lnTo>
                    <a:pt x="1153185" y="589559"/>
                  </a:lnTo>
                  <a:close/>
                </a:path>
                <a:path w="3488690" h="2146300">
                  <a:moveTo>
                    <a:pt x="1440611" y="419100"/>
                  </a:moveTo>
                  <a:lnTo>
                    <a:pt x="1430032" y="427418"/>
                  </a:lnTo>
                  <a:lnTo>
                    <a:pt x="1429131" y="431800"/>
                  </a:lnTo>
                  <a:lnTo>
                    <a:pt x="1431874" y="431800"/>
                  </a:lnTo>
                  <a:lnTo>
                    <a:pt x="1440611" y="419100"/>
                  </a:lnTo>
                  <a:close/>
                </a:path>
                <a:path w="3488690" h="2146300">
                  <a:moveTo>
                    <a:pt x="1457579" y="415048"/>
                  </a:moveTo>
                  <a:lnTo>
                    <a:pt x="1451305" y="419100"/>
                  </a:lnTo>
                  <a:lnTo>
                    <a:pt x="1456867" y="419100"/>
                  </a:lnTo>
                  <a:lnTo>
                    <a:pt x="1457579" y="415048"/>
                  </a:lnTo>
                  <a:close/>
                </a:path>
                <a:path w="3488690" h="2146300">
                  <a:moveTo>
                    <a:pt x="1546288" y="1009878"/>
                  </a:moveTo>
                  <a:lnTo>
                    <a:pt x="1545958" y="1009992"/>
                  </a:lnTo>
                  <a:lnTo>
                    <a:pt x="1545463" y="1010958"/>
                  </a:lnTo>
                  <a:lnTo>
                    <a:pt x="1544383" y="1014247"/>
                  </a:lnTo>
                  <a:lnTo>
                    <a:pt x="1545043" y="1013396"/>
                  </a:lnTo>
                  <a:lnTo>
                    <a:pt x="1545653" y="1011669"/>
                  </a:lnTo>
                  <a:lnTo>
                    <a:pt x="1546288" y="1009878"/>
                  </a:lnTo>
                  <a:close/>
                </a:path>
                <a:path w="3488690" h="2146300">
                  <a:moveTo>
                    <a:pt x="1566811" y="1143000"/>
                  </a:moveTo>
                  <a:lnTo>
                    <a:pt x="1563725" y="1130300"/>
                  </a:lnTo>
                  <a:lnTo>
                    <a:pt x="1566341" y="1143000"/>
                  </a:lnTo>
                  <a:lnTo>
                    <a:pt x="1566811" y="1143000"/>
                  </a:lnTo>
                  <a:close/>
                </a:path>
                <a:path w="3488690" h="2146300">
                  <a:moveTo>
                    <a:pt x="1587703" y="950950"/>
                  </a:moveTo>
                  <a:lnTo>
                    <a:pt x="1587030" y="952500"/>
                  </a:lnTo>
                  <a:lnTo>
                    <a:pt x="1587360" y="952500"/>
                  </a:lnTo>
                  <a:lnTo>
                    <a:pt x="1587703" y="950950"/>
                  </a:lnTo>
                  <a:close/>
                </a:path>
                <a:path w="3488690" h="2146300">
                  <a:moveTo>
                    <a:pt x="1617573" y="838200"/>
                  </a:moveTo>
                  <a:lnTo>
                    <a:pt x="1615351" y="838200"/>
                  </a:lnTo>
                  <a:lnTo>
                    <a:pt x="1612544" y="850900"/>
                  </a:lnTo>
                  <a:lnTo>
                    <a:pt x="1617573" y="838200"/>
                  </a:lnTo>
                  <a:close/>
                </a:path>
                <a:path w="3488690" h="2146300">
                  <a:moveTo>
                    <a:pt x="1619808" y="832561"/>
                  </a:moveTo>
                  <a:lnTo>
                    <a:pt x="1617573" y="838200"/>
                  </a:lnTo>
                  <a:lnTo>
                    <a:pt x="1618399" y="838200"/>
                  </a:lnTo>
                  <a:lnTo>
                    <a:pt x="1619808" y="832561"/>
                  </a:lnTo>
                  <a:close/>
                </a:path>
                <a:path w="3488690" h="2146300">
                  <a:moveTo>
                    <a:pt x="1630616" y="1158849"/>
                  </a:moveTo>
                  <a:lnTo>
                    <a:pt x="1623275" y="1154658"/>
                  </a:lnTo>
                  <a:lnTo>
                    <a:pt x="1630172" y="1158671"/>
                  </a:lnTo>
                  <a:lnTo>
                    <a:pt x="1630616" y="1158849"/>
                  </a:lnTo>
                  <a:close/>
                </a:path>
                <a:path w="3488690" h="2146300">
                  <a:moveTo>
                    <a:pt x="1631048" y="1159014"/>
                  </a:moveTo>
                  <a:lnTo>
                    <a:pt x="1630616" y="1158849"/>
                  </a:lnTo>
                  <a:lnTo>
                    <a:pt x="1631048" y="1159014"/>
                  </a:lnTo>
                  <a:close/>
                </a:path>
                <a:path w="3488690" h="2146300">
                  <a:moveTo>
                    <a:pt x="1645450" y="1164132"/>
                  </a:moveTo>
                  <a:lnTo>
                    <a:pt x="1631048" y="1159014"/>
                  </a:lnTo>
                  <a:lnTo>
                    <a:pt x="1637703" y="1161643"/>
                  </a:lnTo>
                  <a:lnTo>
                    <a:pt x="1645450" y="1164132"/>
                  </a:lnTo>
                  <a:close/>
                </a:path>
                <a:path w="3488690" h="2146300">
                  <a:moveTo>
                    <a:pt x="1686064" y="723417"/>
                  </a:moveTo>
                  <a:lnTo>
                    <a:pt x="1681137" y="729742"/>
                  </a:lnTo>
                  <a:lnTo>
                    <a:pt x="1683181" y="727290"/>
                  </a:lnTo>
                  <a:lnTo>
                    <a:pt x="1684731" y="725233"/>
                  </a:lnTo>
                  <a:lnTo>
                    <a:pt x="1686064" y="723417"/>
                  </a:lnTo>
                  <a:close/>
                </a:path>
                <a:path w="3488690" h="2146300">
                  <a:moveTo>
                    <a:pt x="1710651" y="724789"/>
                  </a:moveTo>
                  <a:lnTo>
                    <a:pt x="1705737" y="736600"/>
                  </a:lnTo>
                  <a:lnTo>
                    <a:pt x="1708251" y="736600"/>
                  </a:lnTo>
                  <a:lnTo>
                    <a:pt x="1710651" y="724789"/>
                  </a:lnTo>
                  <a:close/>
                </a:path>
                <a:path w="3488690" h="2146300">
                  <a:moveTo>
                    <a:pt x="1711020" y="723900"/>
                  </a:moveTo>
                  <a:lnTo>
                    <a:pt x="1710829" y="723900"/>
                  </a:lnTo>
                  <a:lnTo>
                    <a:pt x="1710651" y="724789"/>
                  </a:lnTo>
                  <a:lnTo>
                    <a:pt x="1711020" y="723900"/>
                  </a:lnTo>
                  <a:close/>
                </a:path>
                <a:path w="3488690" h="2146300">
                  <a:moveTo>
                    <a:pt x="1737753" y="1162558"/>
                  </a:moveTo>
                  <a:lnTo>
                    <a:pt x="1731873" y="1163535"/>
                  </a:lnTo>
                  <a:lnTo>
                    <a:pt x="1725980" y="1164399"/>
                  </a:lnTo>
                  <a:lnTo>
                    <a:pt x="1720088" y="1164996"/>
                  </a:lnTo>
                  <a:lnTo>
                    <a:pt x="1724863" y="1165237"/>
                  </a:lnTo>
                  <a:lnTo>
                    <a:pt x="1729854" y="1164767"/>
                  </a:lnTo>
                  <a:lnTo>
                    <a:pt x="1734959" y="1164018"/>
                  </a:lnTo>
                  <a:lnTo>
                    <a:pt x="1737156" y="1163053"/>
                  </a:lnTo>
                  <a:lnTo>
                    <a:pt x="1737753" y="1162558"/>
                  </a:lnTo>
                  <a:close/>
                </a:path>
                <a:path w="3488690" h="2146300">
                  <a:moveTo>
                    <a:pt x="1754454" y="628726"/>
                  </a:moveTo>
                  <a:lnTo>
                    <a:pt x="1752638" y="630859"/>
                  </a:lnTo>
                  <a:lnTo>
                    <a:pt x="1750796" y="633247"/>
                  </a:lnTo>
                  <a:lnTo>
                    <a:pt x="1751050" y="632993"/>
                  </a:lnTo>
                  <a:lnTo>
                    <a:pt x="1751406" y="632663"/>
                  </a:lnTo>
                  <a:lnTo>
                    <a:pt x="1754454" y="628726"/>
                  </a:lnTo>
                  <a:close/>
                </a:path>
                <a:path w="3488690" h="2146300">
                  <a:moveTo>
                    <a:pt x="1763763" y="622300"/>
                  </a:moveTo>
                  <a:lnTo>
                    <a:pt x="1756410" y="635000"/>
                  </a:lnTo>
                  <a:lnTo>
                    <a:pt x="1755203" y="635000"/>
                  </a:lnTo>
                  <a:lnTo>
                    <a:pt x="1749539" y="646658"/>
                  </a:lnTo>
                  <a:lnTo>
                    <a:pt x="1758835" y="635000"/>
                  </a:lnTo>
                  <a:lnTo>
                    <a:pt x="1760080" y="635000"/>
                  </a:lnTo>
                  <a:lnTo>
                    <a:pt x="1763763" y="622300"/>
                  </a:lnTo>
                  <a:close/>
                </a:path>
                <a:path w="3488690" h="2146300">
                  <a:moveTo>
                    <a:pt x="1799577" y="584200"/>
                  </a:moveTo>
                  <a:lnTo>
                    <a:pt x="1790014" y="596900"/>
                  </a:lnTo>
                  <a:lnTo>
                    <a:pt x="1799005" y="585482"/>
                  </a:lnTo>
                  <a:lnTo>
                    <a:pt x="1799577" y="584200"/>
                  </a:lnTo>
                  <a:close/>
                </a:path>
                <a:path w="3488690" h="2146300">
                  <a:moveTo>
                    <a:pt x="1891411" y="498932"/>
                  </a:moveTo>
                  <a:lnTo>
                    <a:pt x="1889467" y="500227"/>
                  </a:lnTo>
                  <a:lnTo>
                    <a:pt x="1887613" y="501624"/>
                  </a:lnTo>
                  <a:lnTo>
                    <a:pt x="1886712" y="502754"/>
                  </a:lnTo>
                  <a:lnTo>
                    <a:pt x="1891411" y="498932"/>
                  </a:lnTo>
                  <a:close/>
                </a:path>
                <a:path w="3488690" h="2146300">
                  <a:moveTo>
                    <a:pt x="1897100" y="503516"/>
                  </a:moveTo>
                  <a:lnTo>
                    <a:pt x="1891411" y="508000"/>
                  </a:lnTo>
                  <a:lnTo>
                    <a:pt x="1895563" y="508000"/>
                  </a:lnTo>
                  <a:lnTo>
                    <a:pt x="1897100" y="503516"/>
                  </a:lnTo>
                  <a:close/>
                </a:path>
                <a:path w="3488690" h="2146300">
                  <a:moveTo>
                    <a:pt x="1899920" y="495300"/>
                  </a:moveTo>
                  <a:lnTo>
                    <a:pt x="1897100" y="503516"/>
                  </a:lnTo>
                  <a:lnTo>
                    <a:pt x="1897672" y="503059"/>
                  </a:lnTo>
                  <a:lnTo>
                    <a:pt x="1899920" y="495300"/>
                  </a:lnTo>
                  <a:close/>
                </a:path>
                <a:path w="3488690" h="2146300">
                  <a:moveTo>
                    <a:pt x="1966379" y="444500"/>
                  </a:moveTo>
                  <a:lnTo>
                    <a:pt x="1965782" y="444500"/>
                  </a:lnTo>
                  <a:lnTo>
                    <a:pt x="1965325" y="445719"/>
                  </a:lnTo>
                  <a:lnTo>
                    <a:pt x="1966379" y="444500"/>
                  </a:lnTo>
                  <a:close/>
                </a:path>
                <a:path w="3488690" h="2146300">
                  <a:moveTo>
                    <a:pt x="1972564" y="435356"/>
                  </a:moveTo>
                  <a:lnTo>
                    <a:pt x="1972551" y="434962"/>
                  </a:lnTo>
                  <a:lnTo>
                    <a:pt x="1969363" y="437794"/>
                  </a:lnTo>
                  <a:lnTo>
                    <a:pt x="1966785" y="440131"/>
                  </a:lnTo>
                  <a:lnTo>
                    <a:pt x="1967763" y="439737"/>
                  </a:lnTo>
                  <a:lnTo>
                    <a:pt x="1971281" y="436816"/>
                  </a:lnTo>
                  <a:lnTo>
                    <a:pt x="1972564" y="435356"/>
                  </a:lnTo>
                  <a:close/>
                </a:path>
                <a:path w="3488690" h="2146300">
                  <a:moveTo>
                    <a:pt x="1989709" y="444500"/>
                  </a:moveTo>
                  <a:lnTo>
                    <a:pt x="1977085" y="452945"/>
                  </a:lnTo>
                  <a:lnTo>
                    <a:pt x="1977161" y="444500"/>
                  </a:lnTo>
                  <a:lnTo>
                    <a:pt x="1972551" y="444500"/>
                  </a:lnTo>
                  <a:lnTo>
                    <a:pt x="1976831" y="431800"/>
                  </a:lnTo>
                  <a:lnTo>
                    <a:pt x="1975916" y="431800"/>
                  </a:lnTo>
                  <a:lnTo>
                    <a:pt x="1966379" y="444500"/>
                  </a:lnTo>
                  <a:lnTo>
                    <a:pt x="1968919" y="444500"/>
                  </a:lnTo>
                  <a:lnTo>
                    <a:pt x="1962150" y="457200"/>
                  </a:lnTo>
                  <a:lnTo>
                    <a:pt x="1960892" y="457200"/>
                  </a:lnTo>
                  <a:lnTo>
                    <a:pt x="1965325" y="445719"/>
                  </a:lnTo>
                  <a:lnTo>
                    <a:pt x="1955330" y="457200"/>
                  </a:lnTo>
                  <a:lnTo>
                    <a:pt x="1951634" y="457200"/>
                  </a:lnTo>
                  <a:lnTo>
                    <a:pt x="1941550" y="465061"/>
                  </a:lnTo>
                  <a:lnTo>
                    <a:pt x="1944382" y="457200"/>
                  </a:lnTo>
                  <a:lnTo>
                    <a:pt x="1939632" y="457200"/>
                  </a:lnTo>
                  <a:lnTo>
                    <a:pt x="1939759" y="466458"/>
                  </a:lnTo>
                  <a:lnTo>
                    <a:pt x="1935340" y="469900"/>
                  </a:lnTo>
                  <a:lnTo>
                    <a:pt x="1907489" y="495300"/>
                  </a:lnTo>
                  <a:lnTo>
                    <a:pt x="1897672" y="503059"/>
                  </a:lnTo>
                  <a:lnTo>
                    <a:pt x="1896237" y="508000"/>
                  </a:lnTo>
                  <a:lnTo>
                    <a:pt x="1879028" y="520700"/>
                  </a:lnTo>
                  <a:lnTo>
                    <a:pt x="1873618" y="520700"/>
                  </a:lnTo>
                  <a:lnTo>
                    <a:pt x="1870621" y="533400"/>
                  </a:lnTo>
                  <a:lnTo>
                    <a:pt x="1860613" y="546100"/>
                  </a:lnTo>
                  <a:lnTo>
                    <a:pt x="1874329" y="546100"/>
                  </a:lnTo>
                  <a:lnTo>
                    <a:pt x="1898370" y="520700"/>
                  </a:lnTo>
                  <a:lnTo>
                    <a:pt x="1909991" y="520700"/>
                  </a:lnTo>
                  <a:lnTo>
                    <a:pt x="1915541" y="508000"/>
                  </a:lnTo>
                  <a:lnTo>
                    <a:pt x="1921433" y="508000"/>
                  </a:lnTo>
                  <a:lnTo>
                    <a:pt x="1927542" y="495300"/>
                  </a:lnTo>
                  <a:lnTo>
                    <a:pt x="1936711" y="495300"/>
                  </a:lnTo>
                  <a:lnTo>
                    <a:pt x="1947786" y="482600"/>
                  </a:lnTo>
                  <a:lnTo>
                    <a:pt x="1958644" y="469900"/>
                  </a:lnTo>
                  <a:lnTo>
                    <a:pt x="1959571" y="468845"/>
                  </a:lnTo>
                  <a:lnTo>
                    <a:pt x="1973986" y="457200"/>
                  </a:lnTo>
                  <a:lnTo>
                    <a:pt x="1977047" y="457200"/>
                  </a:lnTo>
                  <a:lnTo>
                    <a:pt x="1977072" y="454710"/>
                  </a:lnTo>
                  <a:lnTo>
                    <a:pt x="1989709" y="444500"/>
                  </a:lnTo>
                  <a:close/>
                </a:path>
                <a:path w="3488690" h="2146300">
                  <a:moveTo>
                    <a:pt x="2016442" y="279400"/>
                  </a:moveTo>
                  <a:lnTo>
                    <a:pt x="2006587" y="266700"/>
                  </a:lnTo>
                  <a:lnTo>
                    <a:pt x="2009775" y="275247"/>
                  </a:lnTo>
                  <a:lnTo>
                    <a:pt x="2016442" y="279400"/>
                  </a:lnTo>
                  <a:close/>
                </a:path>
                <a:path w="3488690" h="2146300">
                  <a:moveTo>
                    <a:pt x="2083879" y="355600"/>
                  </a:moveTo>
                  <a:lnTo>
                    <a:pt x="2078278" y="355600"/>
                  </a:lnTo>
                  <a:lnTo>
                    <a:pt x="2070646" y="368300"/>
                  </a:lnTo>
                  <a:lnTo>
                    <a:pt x="2071141" y="368300"/>
                  </a:lnTo>
                  <a:lnTo>
                    <a:pt x="2083879" y="355600"/>
                  </a:lnTo>
                  <a:close/>
                </a:path>
                <a:path w="3488690" h="2146300">
                  <a:moveTo>
                    <a:pt x="2106003" y="305600"/>
                  </a:moveTo>
                  <a:lnTo>
                    <a:pt x="2105736" y="304800"/>
                  </a:lnTo>
                  <a:lnTo>
                    <a:pt x="2105444" y="304800"/>
                  </a:lnTo>
                  <a:lnTo>
                    <a:pt x="2106003" y="305600"/>
                  </a:lnTo>
                  <a:close/>
                </a:path>
                <a:path w="3488690" h="2146300">
                  <a:moveTo>
                    <a:pt x="2157463" y="353656"/>
                  </a:moveTo>
                  <a:lnTo>
                    <a:pt x="2153742" y="342900"/>
                  </a:lnTo>
                  <a:lnTo>
                    <a:pt x="2151710" y="342900"/>
                  </a:lnTo>
                  <a:lnTo>
                    <a:pt x="2156434" y="352298"/>
                  </a:lnTo>
                  <a:lnTo>
                    <a:pt x="2157463" y="353656"/>
                  </a:lnTo>
                  <a:close/>
                </a:path>
                <a:path w="3488690" h="2146300">
                  <a:moveTo>
                    <a:pt x="2188426" y="766597"/>
                  </a:moveTo>
                  <a:lnTo>
                    <a:pt x="2187511" y="768337"/>
                  </a:lnTo>
                  <a:lnTo>
                    <a:pt x="2186355" y="774700"/>
                  </a:lnTo>
                  <a:lnTo>
                    <a:pt x="2188426" y="766597"/>
                  </a:lnTo>
                  <a:close/>
                </a:path>
                <a:path w="3488690" h="2146300">
                  <a:moveTo>
                    <a:pt x="2190851" y="762000"/>
                  </a:moveTo>
                  <a:lnTo>
                    <a:pt x="2189607" y="762000"/>
                  </a:lnTo>
                  <a:lnTo>
                    <a:pt x="2188426" y="766597"/>
                  </a:lnTo>
                  <a:lnTo>
                    <a:pt x="2190851" y="762000"/>
                  </a:lnTo>
                  <a:close/>
                </a:path>
                <a:path w="3488690" h="2146300">
                  <a:moveTo>
                    <a:pt x="2193099" y="393700"/>
                  </a:moveTo>
                  <a:lnTo>
                    <a:pt x="2190724" y="381000"/>
                  </a:lnTo>
                  <a:lnTo>
                    <a:pt x="2187321" y="381000"/>
                  </a:lnTo>
                  <a:lnTo>
                    <a:pt x="2190153" y="390017"/>
                  </a:lnTo>
                  <a:lnTo>
                    <a:pt x="2193099" y="393700"/>
                  </a:lnTo>
                  <a:close/>
                </a:path>
                <a:path w="3488690" h="2146300">
                  <a:moveTo>
                    <a:pt x="2194255" y="749300"/>
                  </a:moveTo>
                  <a:lnTo>
                    <a:pt x="2190851" y="762000"/>
                  </a:lnTo>
                  <a:lnTo>
                    <a:pt x="2191956" y="762000"/>
                  </a:lnTo>
                  <a:lnTo>
                    <a:pt x="2194255" y="749300"/>
                  </a:lnTo>
                  <a:close/>
                </a:path>
                <a:path w="3488690" h="2146300">
                  <a:moveTo>
                    <a:pt x="2207399" y="413169"/>
                  </a:moveTo>
                  <a:lnTo>
                    <a:pt x="2205990" y="410413"/>
                  </a:lnTo>
                  <a:lnTo>
                    <a:pt x="2207399" y="413169"/>
                  </a:lnTo>
                  <a:close/>
                </a:path>
                <a:path w="3488690" h="2146300">
                  <a:moveTo>
                    <a:pt x="2216569" y="418236"/>
                  </a:moveTo>
                  <a:lnTo>
                    <a:pt x="2212619" y="409092"/>
                  </a:lnTo>
                  <a:lnTo>
                    <a:pt x="2213279" y="413219"/>
                  </a:lnTo>
                  <a:lnTo>
                    <a:pt x="2207323" y="406488"/>
                  </a:lnTo>
                  <a:lnTo>
                    <a:pt x="2202370" y="401396"/>
                  </a:lnTo>
                  <a:lnTo>
                    <a:pt x="2205990" y="410413"/>
                  </a:lnTo>
                  <a:lnTo>
                    <a:pt x="2208492" y="411988"/>
                  </a:lnTo>
                  <a:lnTo>
                    <a:pt x="2213610" y="416902"/>
                  </a:lnTo>
                  <a:lnTo>
                    <a:pt x="2216569" y="418236"/>
                  </a:lnTo>
                  <a:close/>
                </a:path>
                <a:path w="3488690" h="2146300">
                  <a:moveTo>
                    <a:pt x="2225395" y="584200"/>
                  </a:moveTo>
                  <a:lnTo>
                    <a:pt x="2223681" y="584200"/>
                  </a:lnTo>
                  <a:lnTo>
                    <a:pt x="2222004" y="596900"/>
                  </a:lnTo>
                  <a:lnTo>
                    <a:pt x="2223592" y="596900"/>
                  </a:lnTo>
                  <a:lnTo>
                    <a:pt x="2225395" y="584200"/>
                  </a:lnTo>
                  <a:close/>
                </a:path>
                <a:path w="3488690" h="2146300">
                  <a:moveTo>
                    <a:pt x="2479878" y="130683"/>
                  </a:moveTo>
                  <a:lnTo>
                    <a:pt x="2474823" y="132461"/>
                  </a:lnTo>
                  <a:lnTo>
                    <a:pt x="2469705" y="134099"/>
                  </a:lnTo>
                  <a:lnTo>
                    <a:pt x="2464727" y="136042"/>
                  </a:lnTo>
                  <a:lnTo>
                    <a:pt x="2464143" y="137477"/>
                  </a:lnTo>
                  <a:lnTo>
                    <a:pt x="2472563" y="133438"/>
                  </a:lnTo>
                  <a:lnTo>
                    <a:pt x="2479878" y="130683"/>
                  </a:lnTo>
                  <a:close/>
                </a:path>
                <a:path w="3488690" h="2146300">
                  <a:moveTo>
                    <a:pt x="2589644" y="83870"/>
                  </a:moveTo>
                  <a:lnTo>
                    <a:pt x="2589174" y="83578"/>
                  </a:lnTo>
                  <a:lnTo>
                    <a:pt x="2588374" y="83464"/>
                  </a:lnTo>
                  <a:lnTo>
                    <a:pt x="2587561" y="83502"/>
                  </a:lnTo>
                  <a:lnTo>
                    <a:pt x="2587688" y="83858"/>
                  </a:lnTo>
                  <a:lnTo>
                    <a:pt x="2588488" y="83947"/>
                  </a:lnTo>
                  <a:lnTo>
                    <a:pt x="2589644" y="83870"/>
                  </a:lnTo>
                  <a:close/>
                </a:path>
                <a:path w="3488690" h="2146300">
                  <a:moveTo>
                    <a:pt x="2623108" y="76200"/>
                  </a:moveTo>
                  <a:lnTo>
                    <a:pt x="2613329" y="88900"/>
                  </a:lnTo>
                  <a:lnTo>
                    <a:pt x="2590571" y="88900"/>
                  </a:lnTo>
                  <a:lnTo>
                    <a:pt x="2581630" y="101600"/>
                  </a:lnTo>
                  <a:lnTo>
                    <a:pt x="2553589" y="101600"/>
                  </a:lnTo>
                  <a:lnTo>
                    <a:pt x="2538323" y="114300"/>
                  </a:lnTo>
                  <a:lnTo>
                    <a:pt x="2514231" y="114300"/>
                  </a:lnTo>
                  <a:lnTo>
                    <a:pt x="2497353" y="127000"/>
                  </a:lnTo>
                  <a:lnTo>
                    <a:pt x="2485390" y="127000"/>
                  </a:lnTo>
                  <a:lnTo>
                    <a:pt x="2485567" y="128701"/>
                  </a:lnTo>
                  <a:lnTo>
                    <a:pt x="2484120" y="129082"/>
                  </a:lnTo>
                  <a:lnTo>
                    <a:pt x="2482113" y="129806"/>
                  </a:lnTo>
                  <a:lnTo>
                    <a:pt x="2479878" y="130683"/>
                  </a:lnTo>
                  <a:lnTo>
                    <a:pt x="2485580" y="128714"/>
                  </a:lnTo>
                  <a:lnTo>
                    <a:pt x="2486812" y="139700"/>
                  </a:lnTo>
                  <a:lnTo>
                    <a:pt x="2488146" y="139700"/>
                  </a:lnTo>
                  <a:lnTo>
                    <a:pt x="2459037" y="152400"/>
                  </a:lnTo>
                  <a:lnTo>
                    <a:pt x="2399271" y="177800"/>
                  </a:lnTo>
                  <a:lnTo>
                    <a:pt x="2370721" y="190500"/>
                  </a:lnTo>
                  <a:lnTo>
                    <a:pt x="2370315" y="190500"/>
                  </a:lnTo>
                  <a:lnTo>
                    <a:pt x="2335873" y="203200"/>
                  </a:lnTo>
                  <a:lnTo>
                    <a:pt x="2319858" y="215900"/>
                  </a:lnTo>
                  <a:lnTo>
                    <a:pt x="2306878" y="228600"/>
                  </a:lnTo>
                  <a:lnTo>
                    <a:pt x="2292883" y="228600"/>
                  </a:lnTo>
                  <a:lnTo>
                    <a:pt x="2282952" y="241300"/>
                  </a:lnTo>
                  <a:lnTo>
                    <a:pt x="2267051" y="241300"/>
                  </a:lnTo>
                  <a:lnTo>
                    <a:pt x="2265438" y="241300"/>
                  </a:lnTo>
                  <a:lnTo>
                    <a:pt x="2250732" y="254000"/>
                  </a:lnTo>
                  <a:lnTo>
                    <a:pt x="2242401" y="254000"/>
                  </a:lnTo>
                  <a:lnTo>
                    <a:pt x="2231733" y="266700"/>
                  </a:lnTo>
                  <a:lnTo>
                    <a:pt x="2217902" y="266700"/>
                  </a:lnTo>
                  <a:lnTo>
                    <a:pt x="2210498" y="279400"/>
                  </a:lnTo>
                  <a:lnTo>
                    <a:pt x="2198598" y="279400"/>
                  </a:lnTo>
                  <a:lnTo>
                    <a:pt x="2190800" y="292100"/>
                  </a:lnTo>
                  <a:lnTo>
                    <a:pt x="2179129" y="292100"/>
                  </a:lnTo>
                  <a:lnTo>
                    <a:pt x="2148205" y="304800"/>
                  </a:lnTo>
                  <a:lnTo>
                    <a:pt x="2125484" y="321589"/>
                  </a:lnTo>
                  <a:lnTo>
                    <a:pt x="2123313" y="317500"/>
                  </a:lnTo>
                  <a:lnTo>
                    <a:pt x="2114372" y="317500"/>
                  </a:lnTo>
                  <a:lnTo>
                    <a:pt x="2106003" y="305600"/>
                  </a:lnTo>
                  <a:lnTo>
                    <a:pt x="2107958" y="311442"/>
                  </a:lnTo>
                  <a:lnTo>
                    <a:pt x="2101215" y="304800"/>
                  </a:lnTo>
                  <a:lnTo>
                    <a:pt x="2087486" y="304800"/>
                  </a:lnTo>
                  <a:lnTo>
                    <a:pt x="2080653" y="292100"/>
                  </a:lnTo>
                  <a:lnTo>
                    <a:pt x="2066302" y="292100"/>
                  </a:lnTo>
                  <a:lnTo>
                    <a:pt x="2051646" y="279400"/>
                  </a:lnTo>
                  <a:lnTo>
                    <a:pt x="2016442" y="279400"/>
                  </a:lnTo>
                  <a:lnTo>
                    <a:pt x="2011324" y="279400"/>
                  </a:lnTo>
                  <a:lnTo>
                    <a:pt x="2009775" y="275247"/>
                  </a:lnTo>
                  <a:lnTo>
                    <a:pt x="1996084" y="266700"/>
                  </a:lnTo>
                  <a:lnTo>
                    <a:pt x="1781733" y="266700"/>
                  </a:lnTo>
                  <a:lnTo>
                    <a:pt x="1765363" y="279400"/>
                  </a:lnTo>
                  <a:lnTo>
                    <a:pt x="1736661" y="279400"/>
                  </a:lnTo>
                  <a:lnTo>
                    <a:pt x="1681480" y="304800"/>
                  </a:lnTo>
                  <a:lnTo>
                    <a:pt x="1638846" y="304800"/>
                  </a:lnTo>
                  <a:lnTo>
                    <a:pt x="1621497" y="317500"/>
                  </a:lnTo>
                  <a:lnTo>
                    <a:pt x="1601584" y="317500"/>
                  </a:lnTo>
                  <a:lnTo>
                    <a:pt x="1582610" y="330200"/>
                  </a:lnTo>
                  <a:lnTo>
                    <a:pt x="1564652" y="342900"/>
                  </a:lnTo>
                  <a:lnTo>
                    <a:pt x="1547317" y="342900"/>
                  </a:lnTo>
                  <a:lnTo>
                    <a:pt x="1513395" y="368300"/>
                  </a:lnTo>
                  <a:lnTo>
                    <a:pt x="1477873" y="381000"/>
                  </a:lnTo>
                  <a:lnTo>
                    <a:pt x="1463471" y="381000"/>
                  </a:lnTo>
                  <a:lnTo>
                    <a:pt x="1446060" y="393700"/>
                  </a:lnTo>
                  <a:lnTo>
                    <a:pt x="1426476" y="406400"/>
                  </a:lnTo>
                  <a:lnTo>
                    <a:pt x="1405623" y="406400"/>
                  </a:lnTo>
                  <a:lnTo>
                    <a:pt x="1362087" y="431800"/>
                  </a:lnTo>
                  <a:lnTo>
                    <a:pt x="1341005" y="444500"/>
                  </a:lnTo>
                  <a:lnTo>
                    <a:pt x="1321536" y="457200"/>
                  </a:lnTo>
                  <a:lnTo>
                    <a:pt x="1313751" y="457200"/>
                  </a:lnTo>
                  <a:lnTo>
                    <a:pt x="1304150" y="469900"/>
                  </a:lnTo>
                  <a:lnTo>
                    <a:pt x="1294472" y="469900"/>
                  </a:lnTo>
                  <a:lnTo>
                    <a:pt x="1286954" y="482600"/>
                  </a:lnTo>
                  <a:lnTo>
                    <a:pt x="1264932" y="482600"/>
                  </a:lnTo>
                  <a:lnTo>
                    <a:pt x="1250721" y="495300"/>
                  </a:lnTo>
                  <a:lnTo>
                    <a:pt x="1236878" y="508000"/>
                  </a:lnTo>
                  <a:lnTo>
                    <a:pt x="1227239" y="520700"/>
                  </a:lnTo>
                  <a:lnTo>
                    <a:pt x="1206944" y="520700"/>
                  </a:lnTo>
                  <a:lnTo>
                    <a:pt x="1196492" y="533400"/>
                  </a:lnTo>
                  <a:lnTo>
                    <a:pt x="1189482" y="533400"/>
                  </a:lnTo>
                  <a:lnTo>
                    <a:pt x="1182420" y="546100"/>
                  </a:lnTo>
                  <a:lnTo>
                    <a:pt x="1175397" y="546100"/>
                  </a:lnTo>
                  <a:lnTo>
                    <a:pt x="1155242" y="558800"/>
                  </a:lnTo>
                  <a:lnTo>
                    <a:pt x="1136091" y="571500"/>
                  </a:lnTo>
                  <a:lnTo>
                    <a:pt x="1118539" y="584200"/>
                  </a:lnTo>
                  <a:lnTo>
                    <a:pt x="1103261" y="596900"/>
                  </a:lnTo>
                  <a:lnTo>
                    <a:pt x="1090866" y="609600"/>
                  </a:lnTo>
                  <a:lnTo>
                    <a:pt x="1083081" y="609600"/>
                  </a:lnTo>
                  <a:lnTo>
                    <a:pt x="1066304" y="622300"/>
                  </a:lnTo>
                  <a:lnTo>
                    <a:pt x="1058595" y="635000"/>
                  </a:lnTo>
                  <a:lnTo>
                    <a:pt x="1057363" y="635000"/>
                  </a:lnTo>
                  <a:lnTo>
                    <a:pt x="1037386" y="647700"/>
                  </a:lnTo>
                  <a:lnTo>
                    <a:pt x="1019657" y="660400"/>
                  </a:lnTo>
                  <a:lnTo>
                    <a:pt x="1001064" y="673100"/>
                  </a:lnTo>
                  <a:lnTo>
                    <a:pt x="978471" y="685800"/>
                  </a:lnTo>
                  <a:lnTo>
                    <a:pt x="984262" y="685800"/>
                  </a:lnTo>
                  <a:lnTo>
                    <a:pt x="972578" y="698500"/>
                  </a:lnTo>
                  <a:lnTo>
                    <a:pt x="964882" y="711200"/>
                  </a:lnTo>
                  <a:lnTo>
                    <a:pt x="957516" y="711200"/>
                  </a:lnTo>
                  <a:lnTo>
                    <a:pt x="946873" y="723900"/>
                  </a:lnTo>
                  <a:lnTo>
                    <a:pt x="938555" y="723900"/>
                  </a:lnTo>
                  <a:lnTo>
                    <a:pt x="874814" y="787400"/>
                  </a:lnTo>
                  <a:lnTo>
                    <a:pt x="862457" y="787400"/>
                  </a:lnTo>
                  <a:lnTo>
                    <a:pt x="850607" y="800100"/>
                  </a:lnTo>
                  <a:lnTo>
                    <a:pt x="839457" y="812800"/>
                  </a:lnTo>
                  <a:lnTo>
                    <a:pt x="844702" y="812800"/>
                  </a:lnTo>
                  <a:lnTo>
                    <a:pt x="828941" y="825500"/>
                  </a:lnTo>
                  <a:lnTo>
                    <a:pt x="809840" y="838200"/>
                  </a:lnTo>
                  <a:lnTo>
                    <a:pt x="795413" y="850900"/>
                  </a:lnTo>
                  <a:lnTo>
                    <a:pt x="793711" y="863600"/>
                  </a:lnTo>
                  <a:lnTo>
                    <a:pt x="786892" y="863600"/>
                  </a:lnTo>
                  <a:lnTo>
                    <a:pt x="774115" y="876300"/>
                  </a:lnTo>
                  <a:lnTo>
                    <a:pt x="759066" y="901700"/>
                  </a:lnTo>
                  <a:lnTo>
                    <a:pt x="745439" y="914400"/>
                  </a:lnTo>
                  <a:lnTo>
                    <a:pt x="745972" y="901700"/>
                  </a:lnTo>
                  <a:lnTo>
                    <a:pt x="739051" y="914400"/>
                  </a:lnTo>
                  <a:lnTo>
                    <a:pt x="733640" y="927100"/>
                  </a:lnTo>
                  <a:lnTo>
                    <a:pt x="726821" y="939800"/>
                  </a:lnTo>
                  <a:lnTo>
                    <a:pt x="715733" y="952500"/>
                  </a:lnTo>
                  <a:lnTo>
                    <a:pt x="710031" y="952500"/>
                  </a:lnTo>
                  <a:lnTo>
                    <a:pt x="716622" y="939800"/>
                  </a:lnTo>
                  <a:lnTo>
                    <a:pt x="707923" y="952500"/>
                  </a:lnTo>
                  <a:lnTo>
                    <a:pt x="703186" y="952500"/>
                  </a:lnTo>
                  <a:lnTo>
                    <a:pt x="697839" y="965200"/>
                  </a:lnTo>
                  <a:lnTo>
                    <a:pt x="687324" y="977900"/>
                  </a:lnTo>
                  <a:lnTo>
                    <a:pt x="692797" y="965200"/>
                  </a:lnTo>
                  <a:lnTo>
                    <a:pt x="683882" y="977900"/>
                  </a:lnTo>
                  <a:lnTo>
                    <a:pt x="679119" y="977900"/>
                  </a:lnTo>
                  <a:lnTo>
                    <a:pt x="676008" y="990600"/>
                  </a:lnTo>
                  <a:lnTo>
                    <a:pt x="672033" y="990600"/>
                  </a:lnTo>
                  <a:lnTo>
                    <a:pt x="663473" y="1003300"/>
                  </a:lnTo>
                  <a:lnTo>
                    <a:pt x="653110" y="1016000"/>
                  </a:lnTo>
                  <a:lnTo>
                    <a:pt x="643686" y="1028700"/>
                  </a:lnTo>
                  <a:lnTo>
                    <a:pt x="636257" y="1028700"/>
                  </a:lnTo>
                  <a:lnTo>
                    <a:pt x="632688" y="1041400"/>
                  </a:lnTo>
                  <a:lnTo>
                    <a:pt x="627494" y="1041400"/>
                  </a:lnTo>
                  <a:lnTo>
                    <a:pt x="620966" y="1054100"/>
                  </a:lnTo>
                  <a:lnTo>
                    <a:pt x="619010" y="1054100"/>
                  </a:lnTo>
                  <a:lnTo>
                    <a:pt x="623201" y="1041400"/>
                  </a:lnTo>
                  <a:lnTo>
                    <a:pt x="606158" y="1066800"/>
                  </a:lnTo>
                  <a:lnTo>
                    <a:pt x="598208" y="1074597"/>
                  </a:lnTo>
                  <a:lnTo>
                    <a:pt x="599465" y="1066800"/>
                  </a:lnTo>
                  <a:lnTo>
                    <a:pt x="596887" y="1075905"/>
                  </a:lnTo>
                  <a:lnTo>
                    <a:pt x="593204" y="1079500"/>
                  </a:lnTo>
                  <a:lnTo>
                    <a:pt x="581710" y="1092200"/>
                  </a:lnTo>
                  <a:lnTo>
                    <a:pt x="574941" y="1098994"/>
                  </a:lnTo>
                  <a:lnTo>
                    <a:pt x="578612" y="1092200"/>
                  </a:lnTo>
                  <a:lnTo>
                    <a:pt x="589965" y="1079500"/>
                  </a:lnTo>
                  <a:lnTo>
                    <a:pt x="587730" y="1079500"/>
                  </a:lnTo>
                  <a:lnTo>
                    <a:pt x="590943" y="1066800"/>
                  </a:lnTo>
                  <a:lnTo>
                    <a:pt x="581063" y="1079500"/>
                  </a:lnTo>
                  <a:lnTo>
                    <a:pt x="570052" y="1103909"/>
                  </a:lnTo>
                  <a:lnTo>
                    <a:pt x="569061" y="1104900"/>
                  </a:lnTo>
                  <a:lnTo>
                    <a:pt x="566496" y="1104900"/>
                  </a:lnTo>
                  <a:lnTo>
                    <a:pt x="566026" y="1108583"/>
                  </a:lnTo>
                  <a:lnTo>
                    <a:pt x="544855" y="1130300"/>
                  </a:lnTo>
                  <a:lnTo>
                    <a:pt x="543458" y="1130300"/>
                  </a:lnTo>
                  <a:lnTo>
                    <a:pt x="539724" y="1143000"/>
                  </a:lnTo>
                  <a:lnTo>
                    <a:pt x="534123" y="1143000"/>
                  </a:lnTo>
                  <a:lnTo>
                    <a:pt x="528904" y="1155700"/>
                  </a:lnTo>
                  <a:lnTo>
                    <a:pt x="526161" y="1155700"/>
                  </a:lnTo>
                  <a:lnTo>
                    <a:pt x="522249" y="1168400"/>
                  </a:lnTo>
                  <a:lnTo>
                    <a:pt x="520649" y="1168400"/>
                  </a:lnTo>
                  <a:lnTo>
                    <a:pt x="526161" y="1155700"/>
                  </a:lnTo>
                  <a:lnTo>
                    <a:pt x="520801" y="1155700"/>
                  </a:lnTo>
                  <a:lnTo>
                    <a:pt x="516204" y="1168400"/>
                  </a:lnTo>
                  <a:lnTo>
                    <a:pt x="517804" y="1168400"/>
                  </a:lnTo>
                  <a:lnTo>
                    <a:pt x="512521" y="1181100"/>
                  </a:lnTo>
                  <a:lnTo>
                    <a:pt x="511060" y="1181100"/>
                  </a:lnTo>
                  <a:lnTo>
                    <a:pt x="515594" y="1168400"/>
                  </a:lnTo>
                  <a:lnTo>
                    <a:pt x="509943" y="1168400"/>
                  </a:lnTo>
                  <a:lnTo>
                    <a:pt x="509638" y="1181100"/>
                  </a:lnTo>
                  <a:lnTo>
                    <a:pt x="509689" y="1168400"/>
                  </a:lnTo>
                  <a:lnTo>
                    <a:pt x="509104" y="1168400"/>
                  </a:lnTo>
                  <a:lnTo>
                    <a:pt x="501281" y="1181100"/>
                  </a:lnTo>
                  <a:lnTo>
                    <a:pt x="494474" y="1193800"/>
                  </a:lnTo>
                  <a:lnTo>
                    <a:pt x="499478" y="1193800"/>
                  </a:lnTo>
                  <a:lnTo>
                    <a:pt x="504431" y="1181100"/>
                  </a:lnTo>
                  <a:lnTo>
                    <a:pt x="506044" y="1181100"/>
                  </a:lnTo>
                  <a:lnTo>
                    <a:pt x="503618" y="1193800"/>
                  </a:lnTo>
                  <a:lnTo>
                    <a:pt x="500862" y="1193800"/>
                  </a:lnTo>
                  <a:lnTo>
                    <a:pt x="499173" y="1206500"/>
                  </a:lnTo>
                  <a:lnTo>
                    <a:pt x="487845" y="1206500"/>
                  </a:lnTo>
                  <a:lnTo>
                    <a:pt x="465404" y="1231900"/>
                  </a:lnTo>
                  <a:lnTo>
                    <a:pt x="459028" y="1244600"/>
                  </a:lnTo>
                  <a:lnTo>
                    <a:pt x="441540" y="1257300"/>
                  </a:lnTo>
                  <a:lnTo>
                    <a:pt x="423545" y="1282700"/>
                  </a:lnTo>
                  <a:lnTo>
                    <a:pt x="407771" y="1308100"/>
                  </a:lnTo>
                  <a:lnTo>
                    <a:pt x="397014" y="1333500"/>
                  </a:lnTo>
                  <a:lnTo>
                    <a:pt x="392518" y="1343342"/>
                  </a:lnTo>
                  <a:lnTo>
                    <a:pt x="413258" y="1343342"/>
                  </a:lnTo>
                  <a:lnTo>
                    <a:pt x="424116" y="1320800"/>
                  </a:lnTo>
                  <a:lnTo>
                    <a:pt x="426593" y="1320800"/>
                  </a:lnTo>
                  <a:lnTo>
                    <a:pt x="429425" y="1308100"/>
                  </a:lnTo>
                  <a:lnTo>
                    <a:pt x="434949" y="1308100"/>
                  </a:lnTo>
                  <a:lnTo>
                    <a:pt x="445528" y="1295400"/>
                  </a:lnTo>
                  <a:lnTo>
                    <a:pt x="443077" y="1295400"/>
                  </a:lnTo>
                  <a:lnTo>
                    <a:pt x="453974" y="1282700"/>
                  </a:lnTo>
                  <a:lnTo>
                    <a:pt x="458292" y="1270000"/>
                  </a:lnTo>
                  <a:lnTo>
                    <a:pt x="463232" y="1270000"/>
                  </a:lnTo>
                  <a:lnTo>
                    <a:pt x="463753" y="1269492"/>
                  </a:lnTo>
                  <a:lnTo>
                    <a:pt x="472160" y="1257515"/>
                  </a:lnTo>
                  <a:lnTo>
                    <a:pt x="469747" y="1263535"/>
                  </a:lnTo>
                  <a:lnTo>
                    <a:pt x="476008" y="1257300"/>
                  </a:lnTo>
                  <a:lnTo>
                    <a:pt x="475792" y="1257300"/>
                  </a:lnTo>
                  <a:lnTo>
                    <a:pt x="478205" y="1244600"/>
                  </a:lnTo>
                  <a:lnTo>
                    <a:pt x="489064" y="1244600"/>
                  </a:lnTo>
                  <a:lnTo>
                    <a:pt x="497865" y="1231900"/>
                  </a:lnTo>
                  <a:lnTo>
                    <a:pt x="506755" y="1219200"/>
                  </a:lnTo>
                  <a:lnTo>
                    <a:pt x="534225" y="1181100"/>
                  </a:lnTo>
                  <a:lnTo>
                    <a:pt x="560222" y="1147330"/>
                  </a:lnTo>
                  <a:lnTo>
                    <a:pt x="562914" y="1143000"/>
                  </a:lnTo>
                  <a:lnTo>
                    <a:pt x="560400" y="1147114"/>
                  </a:lnTo>
                  <a:lnTo>
                    <a:pt x="562508" y="1144409"/>
                  </a:lnTo>
                  <a:lnTo>
                    <a:pt x="559130" y="1155700"/>
                  </a:lnTo>
                  <a:lnTo>
                    <a:pt x="566331" y="1143000"/>
                  </a:lnTo>
                  <a:lnTo>
                    <a:pt x="572592" y="1130300"/>
                  </a:lnTo>
                  <a:lnTo>
                    <a:pt x="579005" y="1130300"/>
                  </a:lnTo>
                  <a:lnTo>
                    <a:pt x="585584" y="1117600"/>
                  </a:lnTo>
                  <a:lnTo>
                    <a:pt x="581952" y="1117600"/>
                  </a:lnTo>
                  <a:lnTo>
                    <a:pt x="589978" y="1104900"/>
                  </a:lnTo>
                  <a:lnTo>
                    <a:pt x="591464" y="1104900"/>
                  </a:lnTo>
                  <a:lnTo>
                    <a:pt x="589343" y="1110462"/>
                  </a:lnTo>
                  <a:lnTo>
                    <a:pt x="592264" y="1104900"/>
                  </a:lnTo>
                  <a:lnTo>
                    <a:pt x="599186" y="1104900"/>
                  </a:lnTo>
                  <a:lnTo>
                    <a:pt x="606259" y="1092200"/>
                  </a:lnTo>
                  <a:lnTo>
                    <a:pt x="613410" y="1092200"/>
                  </a:lnTo>
                  <a:lnTo>
                    <a:pt x="620598" y="1079500"/>
                  </a:lnTo>
                  <a:lnTo>
                    <a:pt x="635012" y="1066800"/>
                  </a:lnTo>
                  <a:lnTo>
                    <a:pt x="642137" y="1054100"/>
                  </a:lnTo>
                  <a:lnTo>
                    <a:pt x="649262" y="1041400"/>
                  </a:lnTo>
                  <a:lnTo>
                    <a:pt x="677418" y="1016000"/>
                  </a:lnTo>
                  <a:lnTo>
                    <a:pt x="688606" y="1003300"/>
                  </a:lnTo>
                  <a:lnTo>
                    <a:pt x="691769" y="1003300"/>
                  </a:lnTo>
                  <a:lnTo>
                    <a:pt x="695439" y="990600"/>
                  </a:lnTo>
                  <a:lnTo>
                    <a:pt x="692492" y="1003300"/>
                  </a:lnTo>
                  <a:lnTo>
                    <a:pt x="698627" y="990600"/>
                  </a:lnTo>
                  <a:lnTo>
                    <a:pt x="697484" y="990600"/>
                  </a:lnTo>
                  <a:lnTo>
                    <a:pt x="705154" y="977900"/>
                  </a:lnTo>
                  <a:lnTo>
                    <a:pt x="709104" y="977900"/>
                  </a:lnTo>
                  <a:lnTo>
                    <a:pt x="704837" y="990600"/>
                  </a:lnTo>
                  <a:lnTo>
                    <a:pt x="724852" y="965200"/>
                  </a:lnTo>
                  <a:lnTo>
                    <a:pt x="749846" y="939800"/>
                  </a:lnTo>
                  <a:lnTo>
                    <a:pt x="767359" y="914400"/>
                  </a:lnTo>
                  <a:lnTo>
                    <a:pt x="776109" y="901700"/>
                  </a:lnTo>
                  <a:lnTo>
                    <a:pt x="799960" y="889000"/>
                  </a:lnTo>
                  <a:lnTo>
                    <a:pt x="795451" y="889000"/>
                  </a:lnTo>
                  <a:lnTo>
                    <a:pt x="807974" y="876300"/>
                  </a:lnTo>
                  <a:lnTo>
                    <a:pt x="815987" y="863600"/>
                  </a:lnTo>
                  <a:lnTo>
                    <a:pt x="824001" y="863600"/>
                  </a:lnTo>
                  <a:lnTo>
                    <a:pt x="836472" y="850900"/>
                  </a:lnTo>
                  <a:lnTo>
                    <a:pt x="833081" y="850900"/>
                  </a:lnTo>
                  <a:lnTo>
                    <a:pt x="841908" y="838200"/>
                  </a:lnTo>
                  <a:lnTo>
                    <a:pt x="850747" y="838200"/>
                  </a:lnTo>
                  <a:lnTo>
                    <a:pt x="868464" y="812800"/>
                  </a:lnTo>
                  <a:lnTo>
                    <a:pt x="877443" y="812800"/>
                  </a:lnTo>
                  <a:lnTo>
                    <a:pt x="886485" y="800100"/>
                  </a:lnTo>
                  <a:lnTo>
                    <a:pt x="904481" y="787349"/>
                  </a:lnTo>
                  <a:lnTo>
                    <a:pt x="921880" y="774700"/>
                  </a:lnTo>
                  <a:lnTo>
                    <a:pt x="938796" y="749300"/>
                  </a:lnTo>
                  <a:lnTo>
                    <a:pt x="955103" y="736600"/>
                  </a:lnTo>
                  <a:lnTo>
                    <a:pt x="970775" y="736600"/>
                  </a:lnTo>
                  <a:lnTo>
                    <a:pt x="980338" y="723900"/>
                  </a:lnTo>
                  <a:lnTo>
                    <a:pt x="997153" y="711200"/>
                  </a:lnTo>
                  <a:lnTo>
                    <a:pt x="1013028" y="698500"/>
                  </a:lnTo>
                  <a:lnTo>
                    <a:pt x="1019771" y="685800"/>
                  </a:lnTo>
                  <a:lnTo>
                    <a:pt x="1036891" y="673100"/>
                  </a:lnTo>
                  <a:lnTo>
                    <a:pt x="1047965" y="673100"/>
                  </a:lnTo>
                  <a:lnTo>
                    <a:pt x="1061161" y="660400"/>
                  </a:lnTo>
                  <a:lnTo>
                    <a:pt x="1084618" y="647700"/>
                  </a:lnTo>
                  <a:lnTo>
                    <a:pt x="1091641" y="635000"/>
                  </a:lnTo>
                  <a:lnTo>
                    <a:pt x="1103363" y="622300"/>
                  </a:lnTo>
                  <a:lnTo>
                    <a:pt x="1113955" y="622300"/>
                  </a:lnTo>
                  <a:lnTo>
                    <a:pt x="1130719" y="609600"/>
                  </a:lnTo>
                  <a:lnTo>
                    <a:pt x="1142923" y="596900"/>
                  </a:lnTo>
                  <a:lnTo>
                    <a:pt x="1155407" y="584200"/>
                  </a:lnTo>
                  <a:lnTo>
                    <a:pt x="1153185" y="589559"/>
                  </a:lnTo>
                  <a:lnTo>
                    <a:pt x="1159992" y="584200"/>
                  </a:lnTo>
                  <a:lnTo>
                    <a:pt x="1176629" y="571500"/>
                  </a:lnTo>
                  <a:lnTo>
                    <a:pt x="1189926" y="571500"/>
                  </a:lnTo>
                  <a:lnTo>
                    <a:pt x="1196060" y="558800"/>
                  </a:lnTo>
                  <a:lnTo>
                    <a:pt x="1232535" y="539407"/>
                  </a:lnTo>
                  <a:lnTo>
                    <a:pt x="1229334" y="546100"/>
                  </a:lnTo>
                  <a:lnTo>
                    <a:pt x="1238389" y="536282"/>
                  </a:lnTo>
                  <a:lnTo>
                    <a:pt x="1243812" y="533400"/>
                  </a:lnTo>
                  <a:lnTo>
                    <a:pt x="1247813" y="533400"/>
                  </a:lnTo>
                  <a:lnTo>
                    <a:pt x="1258379" y="520700"/>
                  </a:lnTo>
                  <a:lnTo>
                    <a:pt x="1259319" y="520700"/>
                  </a:lnTo>
                  <a:lnTo>
                    <a:pt x="1271435" y="508000"/>
                  </a:lnTo>
                  <a:lnTo>
                    <a:pt x="1287221" y="508000"/>
                  </a:lnTo>
                  <a:lnTo>
                    <a:pt x="1304404" y="495300"/>
                  </a:lnTo>
                  <a:lnTo>
                    <a:pt x="1320774" y="482600"/>
                  </a:lnTo>
                  <a:lnTo>
                    <a:pt x="1317879" y="495300"/>
                  </a:lnTo>
                  <a:lnTo>
                    <a:pt x="1332204" y="482600"/>
                  </a:lnTo>
                  <a:lnTo>
                    <a:pt x="1346720" y="469900"/>
                  </a:lnTo>
                  <a:lnTo>
                    <a:pt x="1361605" y="469900"/>
                  </a:lnTo>
                  <a:lnTo>
                    <a:pt x="1392643" y="444500"/>
                  </a:lnTo>
                  <a:lnTo>
                    <a:pt x="1408468" y="444500"/>
                  </a:lnTo>
                  <a:lnTo>
                    <a:pt x="1430032" y="427418"/>
                  </a:lnTo>
                  <a:lnTo>
                    <a:pt x="1431747" y="419100"/>
                  </a:lnTo>
                  <a:lnTo>
                    <a:pt x="1440611" y="419100"/>
                  </a:lnTo>
                  <a:lnTo>
                    <a:pt x="1447520" y="419100"/>
                  </a:lnTo>
                  <a:lnTo>
                    <a:pt x="1456448" y="406400"/>
                  </a:lnTo>
                  <a:lnTo>
                    <a:pt x="1459077" y="406400"/>
                  </a:lnTo>
                  <a:lnTo>
                    <a:pt x="1457579" y="415048"/>
                  </a:lnTo>
                  <a:lnTo>
                    <a:pt x="1470901" y="406400"/>
                  </a:lnTo>
                  <a:lnTo>
                    <a:pt x="1489456" y="406400"/>
                  </a:lnTo>
                  <a:lnTo>
                    <a:pt x="1503197" y="393700"/>
                  </a:lnTo>
                  <a:lnTo>
                    <a:pt x="1515351" y="393700"/>
                  </a:lnTo>
                  <a:lnTo>
                    <a:pt x="1523365" y="381000"/>
                  </a:lnTo>
                  <a:lnTo>
                    <a:pt x="1544624" y="381000"/>
                  </a:lnTo>
                  <a:lnTo>
                    <a:pt x="1616760" y="342900"/>
                  </a:lnTo>
                  <a:lnTo>
                    <a:pt x="1633131" y="342900"/>
                  </a:lnTo>
                  <a:lnTo>
                    <a:pt x="1641398" y="330200"/>
                  </a:lnTo>
                  <a:lnTo>
                    <a:pt x="1662861" y="330200"/>
                  </a:lnTo>
                  <a:lnTo>
                    <a:pt x="1685531" y="317500"/>
                  </a:lnTo>
                  <a:lnTo>
                    <a:pt x="1709280" y="317500"/>
                  </a:lnTo>
                  <a:lnTo>
                    <a:pt x="1734007" y="304800"/>
                  </a:lnTo>
                  <a:lnTo>
                    <a:pt x="1767433" y="304800"/>
                  </a:lnTo>
                  <a:lnTo>
                    <a:pt x="1774240" y="292100"/>
                  </a:lnTo>
                  <a:lnTo>
                    <a:pt x="1769630" y="304800"/>
                  </a:lnTo>
                  <a:lnTo>
                    <a:pt x="1783626" y="292100"/>
                  </a:lnTo>
                  <a:lnTo>
                    <a:pt x="1841233" y="292100"/>
                  </a:lnTo>
                  <a:lnTo>
                    <a:pt x="1856016" y="279400"/>
                  </a:lnTo>
                  <a:lnTo>
                    <a:pt x="1929625" y="279400"/>
                  </a:lnTo>
                  <a:lnTo>
                    <a:pt x="1953907" y="292100"/>
                  </a:lnTo>
                  <a:lnTo>
                    <a:pt x="2000567" y="292100"/>
                  </a:lnTo>
                  <a:lnTo>
                    <a:pt x="2021903" y="304800"/>
                  </a:lnTo>
                  <a:lnTo>
                    <a:pt x="2041525" y="317500"/>
                  </a:lnTo>
                  <a:lnTo>
                    <a:pt x="2067877" y="317500"/>
                  </a:lnTo>
                  <a:lnTo>
                    <a:pt x="2078939" y="330200"/>
                  </a:lnTo>
                  <a:lnTo>
                    <a:pt x="2100503" y="330200"/>
                  </a:lnTo>
                  <a:lnTo>
                    <a:pt x="2103983" y="337464"/>
                  </a:lnTo>
                  <a:lnTo>
                    <a:pt x="2096617" y="342900"/>
                  </a:lnTo>
                  <a:lnTo>
                    <a:pt x="2083879" y="355600"/>
                  </a:lnTo>
                  <a:lnTo>
                    <a:pt x="2086470" y="355600"/>
                  </a:lnTo>
                  <a:lnTo>
                    <a:pt x="2071636" y="368300"/>
                  </a:lnTo>
                  <a:lnTo>
                    <a:pt x="2057450" y="381000"/>
                  </a:lnTo>
                  <a:lnTo>
                    <a:pt x="2038565" y="381000"/>
                  </a:lnTo>
                  <a:lnTo>
                    <a:pt x="2023465" y="393700"/>
                  </a:lnTo>
                  <a:lnTo>
                    <a:pt x="2014524" y="406400"/>
                  </a:lnTo>
                  <a:lnTo>
                    <a:pt x="2005507" y="419100"/>
                  </a:lnTo>
                  <a:lnTo>
                    <a:pt x="1990178" y="431800"/>
                  </a:lnTo>
                  <a:lnTo>
                    <a:pt x="1990636" y="431800"/>
                  </a:lnTo>
                  <a:lnTo>
                    <a:pt x="1980552" y="444500"/>
                  </a:lnTo>
                  <a:lnTo>
                    <a:pt x="1989709" y="444500"/>
                  </a:lnTo>
                  <a:lnTo>
                    <a:pt x="1990178" y="444500"/>
                  </a:lnTo>
                  <a:lnTo>
                    <a:pt x="1997506" y="431800"/>
                  </a:lnTo>
                  <a:lnTo>
                    <a:pt x="2007628" y="431800"/>
                  </a:lnTo>
                  <a:lnTo>
                    <a:pt x="2016988" y="419100"/>
                  </a:lnTo>
                  <a:lnTo>
                    <a:pt x="2022919" y="419100"/>
                  </a:lnTo>
                  <a:lnTo>
                    <a:pt x="2029536" y="406400"/>
                  </a:lnTo>
                  <a:lnTo>
                    <a:pt x="2037245" y="406400"/>
                  </a:lnTo>
                  <a:lnTo>
                    <a:pt x="2046503" y="393700"/>
                  </a:lnTo>
                  <a:lnTo>
                    <a:pt x="2050630" y="393700"/>
                  </a:lnTo>
                  <a:lnTo>
                    <a:pt x="2046351" y="406400"/>
                  </a:lnTo>
                  <a:lnTo>
                    <a:pt x="2049043" y="406400"/>
                  </a:lnTo>
                  <a:lnTo>
                    <a:pt x="2058327" y="393700"/>
                  </a:lnTo>
                  <a:lnTo>
                    <a:pt x="2073071" y="381000"/>
                  </a:lnTo>
                  <a:lnTo>
                    <a:pt x="2088286" y="368300"/>
                  </a:lnTo>
                  <a:lnTo>
                    <a:pt x="2098992" y="355600"/>
                  </a:lnTo>
                  <a:lnTo>
                    <a:pt x="2095779" y="368300"/>
                  </a:lnTo>
                  <a:lnTo>
                    <a:pt x="2098217" y="368300"/>
                  </a:lnTo>
                  <a:lnTo>
                    <a:pt x="2104009" y="355600"/>
                  </a:lnTo>
                  <a:lnTo>
                    <a:pt x="2113877" y="355600"/>
                  </a:lnTo>
                  <a:lnTo>
                    <a:pt x="2115083" y="353999"/>
                  </a:lnTo>
                  <a:lnTo>
                    <a:pt x="2117090" y="355600"/>
                  </a:lnTo>
                  <a:lnTo>
                    <a:pt x="2130856" y="355600"/>
                  </a:lnTo>
                  <a:lnTo>
                    <a:pt x="2142820" y="368300"/>
                  </a:lnTo>
                  <a:lnTo>
                    <a:pt x="2153348" y="381000"/>
                  </a:lnTo>
                  <a:lnTo>
                    <a:pt x="2158390" y="381000"/>
                  </a:lnTo>
                  <a:lnTo>
                    <a:pt x="2163102" y="393700"/>
                  </a:lnTo>
                  <a:lnTo>
                    <a:pt x="2167699" y="393700"/>
                  </a:lnTo>
                  <a:lnTo>
                    <a:pt x="2172449" y="406400"/>
                  </a:lnTo>
                  <a:lnTo>
                    <a:pt x="2181479" y="406400"/>
                  </a:lnTo>
                  <a:lnTo>
                    <a:pt x="2186190" y="419100"/>
                  </a:lnTo>
                  <a:lnTo>
                    <a:pt x="2190800" y="419100"/>
                  </a:lnTo>
                  <a:lnTo>
                    <a:pt x="2196477" y="431800"/>
                  </a:lnTo>
                  <a:lnTo>
                    <a:pt x="2203843" y="457200"/>
                  </a:lnTo>
                  <a:lnTo>
                    <a:pt x="2211552" y="469900"/>
                  </a:lnTo>
                  <a:lnTo>
                    <a:pt x="2218245" y="495300"/>
                  </a:lnTo>
                  <a:lnTo>
                    <a:pt x="2223109" y="520700"/>
                  </a:lnTo>
                  <a:lnTo>
                    <a:pt x="2225649" y="533400"/>
                  </a:lnTo>
                  <a:lnTo>
                    <a:pt x="2225840" y="558800"/>
                  </a:lnTo>
                  <a:lnTo>
                    <a:pt x="2223719" y="571500"/>
                  </a:lnTo>
                  <a:lnTo>
                    <a:pt x="2225776" y="571500"/>
                  </a:lnTo>
                  <a:lnTo>
                    <a:pt x="2226780" y="584200"/>
                  </a:lnTo>
                  <a:lnTo>
                    <a:pt x="2225395" y="584200"/>
                  </a:lnTo>
                  <a:lnTo>
                    <a:pt x="2225408" y="596900"/>
                  </a:lnTo>
                  <a:lnTo>
                    <a:pt x="2219515" y="622300"/>
                  </a:lnTo>
                  <a:lnTo>
                    <a:pt x="2209419" y="660400"/>
                  </a:lnTo>
                  <a:lnTo>
                    <a:pt x="2195880" y="698500"/>
                  </a:lnTo>
                  <a:lnTo>
                    <a:pt x="2193937" y="703072"/>
                  </a:lnTo>
                  <a:lnTo>
                    <a:pt x="2193937" y="736600"/>
                  </a:lnTo>
                  <a:lnTo>
                    <a:pt x="2189734" y="749300"/>
                  </a:lnTo>
                  <a:lnTo>
                    <a:pt x="2183384" y="774700"/>
                  </a:lnTo>
                  <a:lnTo>
                    <a:pt x="2176576" y="786790"/>
                  </a:lnTo>
                  <a:lnTo>
                    <a:pt x="2185390" y="762000"/>
                  </a:lnTo>
                  <a:lnTo>
                    <a:pt x="2193937" y="736600"/>
                  </a:lnTo>
                  <a:lnTo>
                    <a:pt x="2193937" y="703072"/>
                  </a:lnTo>
                  <a:lnTo>
                    <a:pt x="2179688" y="736600"/>
                  </a:lnTo>
                  <a:lnTo>
                    <a:pt x="2161476" y="762000"/>
                  </a:lnTo>
                  <a:lnTo>
                    <a:pt x="2141893" y="800100"/>
                  </a:lnTo>
                  <a:lnTo>
                    <a:pt x="2121370" y="838200"/>
                  </a:lnTo>
                  <a:lnTo>
                    <a:pt x="2100313" y="863600"/>
                  </a:lnTo>
                  <a:lnTo>
                    <a:pt x="2094166" y="876300"/>
                  </a:lnTo>
                  <a:lnTo>
                    <a:pt x="2090496" y="889000"/>
                  </a:lnTo>
                  <a:lnTo>
                    <a:pt x="2086775" y="889000"/>
                  </a:lnTo>
                  <a:lnTo>
                    <a:pt x="2084768" y="901700"/>
                  </a:lnTo>
                  <a:lnTo>
                    <a:pt x="2081403" y="901700"/>
                  </a:lnTo>
                  <a:lnTo>
                    <a:pt x="2075446" y="914400"/>
                  </a:lnTo>
                  <a:lnTo>
                    <a:pt x="2065705" y="927100"/>
                  </a:lnTo>
                  <a:lnTo>
                    <a:pt x="2070887" y="914400"/>
                  </a:lnTo>
                  <a:lnTo>
                    <a:pt x="2037638" y="965200"/>
                  </a:lnTo>
                  <a:lnTo>
                    <a:pt x="2000224" y="1003300"/>
                  </a:lnTo>
                  <a:lnTo>
                    <a:pt x="1960016" y="1041400"/>
                  </a:lnTo>
                  <a:lnTo>
                    <a:pt x="1922411" y="1075791"/>
                  </a:lnTo>
                  <a:lnTo>
                    <a:pt x="1926386" y="1066800"/>
                  </a:lnTo>
                  <a:lnTo>
                    <a:pt x="1922081" y="1076083"/>
                  </a:lnTo>
                  <a:lnTo>
                    <a:pt x="1918347" y="1079500"/>
                  </a:lnTo>
                  <a:lnTo>
                    <a:pt x="1906155" y="1079500"/>
                  </a:lnTo>
                  <a:lnTo>
                    <a:pt x="1898611" y="1092200"/>
                  </a:lnTo>
                  <a:lnTo>
                    <a:pt x="1888782" y="1092200"/>
                  </a:lnTo>
                  <a:lnTo>
                    <a:pt x="1880768" y="1104900"/>
                  </a:lnTo>
                  <a:lnTo>
                    <a:pt x="1871548" y="1104900"/>
                  </a:lnTo>
                  <a:lnTo>
                    <a:pt x="1866163" y="1117600"/>
                  </a:lnTo>
                  <a:lnTo>
                    <a:pt x="1849526" y="1117600"/>
                  </a:lnTo>
                  <a:lnTo>
                    <a:pt x="1842211" y="1130300"/>
                  </a:lnTo>
                  <a:lnTo>
                    <a:pt x="1827174" y="1130300"/>
                  </a:lnTo>
                  <a:lnTo>
                    <a:pt x="1820710" y="1143000"/>
                  </a:lnTo>
                  <a:lnTo>
                    <a:pt x="1798269" y="1143000"/>
                  </a:lnTo>
                  <a:lnTo>
                    <a:pt x="1792135" y="1155700"/>
                  </a:lnTo>
                  <a:lnTo>
                    <a:pt x="1768233" y="1155700"/>
                  </a:lnTo>
                  <a:lnTo>
                    <a:pt x="1759648" y="1168400"/>
                  </a:lnTo>
                  <a:lnTo>
                    <a:pt x="1722348" y="1168400"/>
                  </a:lnTo>
                  <a:lnTo>
                    <a:pt x="1714703" y="1181100"/>
                  </a:lnTo>
                  <a:lnTo>
                    <a:pt x="1661668" y="1181100"/>
                  </a:lnTo>
                  <a:lnTo>
                    <a:pt x="1651508" y="1168400"/>
                  </a:lnTo>
                  <a:lnTo>
                    <a:pt x="1622983" y="1168400"/>
                  </a:lnTo>
                  <a:lnTo>
                    <a:pt x="1619770" y="1155700"/>
                  </a:lnTo>
                  <a:lnTo>
                    <a:pt x="1607515" y="1155700"/>
                  </a:lnTo>
                  <a:lnTo>
                    <a:pt x="1604238" y="1143000"/>
                  </a:lnTo>
                  <a:lnTo>
                    <a:pt x="1595081" y="1143000"/>
                  </a:lnTo>
                  <a:lnTo>
                    <a:pt x="1588655" y="1130300"/>
                  </a:lnTo>
                  <a:lnTo>
                    <a:pt x="1582724" y="1117600"/>
                  </a:lnTo>
                  <a:lnTo>
                    <a:pt x="1577467" y="1104900"/>
                  </a:lnTo>
                  <a:lnTo>
                    <a:pt x="1573072" y="1104900"/>
                  </a:lnTo>
                  <a:lnTo>
                    <a:pt x="1569758" y="1092200"/>
                  </a:lnTo>
                  <a:lnTo>
                    <a:pt x="1567980" y="1079500"/>
                  </a:lnTo>
                  <a:lnTo>
                    <a:pt x="1567764" y="1066800"/>
                  </a:lnTo>
                  <a:lnTo>
                    <a:pt x="1569148" y="1066800"/>
                  </a:lnTo>
                  <a:lnTo>
                    <a:pt x="1568526" y="1041400"/>
                  </a:lnTo>
                  <a:lnTo>
                    <a:pt x="1569745" y="1016000"/>
                  </a:lnTo>
                  <a:lnTo>
                    <a:pt x="1572539" y="1003300"/>
                  </a:lnTo>
                  <a:lnTo>
                    <a:pt x="1576603" y="977900"/>
                  </a:lnTo>
                  <a:lnTo>
                    <a:pt x="1579219" y="965200"/>
                  </a:lnTo>
                  <a:lnTo>
                    <a:pt x="1582000" y="952500"/>
                  </a:lnTo>
                  <a:lnTo>
                    <a:pt x="1585036" y="952500"/>
                  </a:lnTo>
                  <a:lnTo>
                    <a:pt x="1588401" y="939800"/>
                  </a:lnTo>
                  <a:lnTo>
                    <a:pt x="1591970" y="927100"/>
                  </a:lnTo>
                  <a:lnTo>
                    <a:pt x="1593837" y="927100"/>
                  </a:lnTo>
                  <a:lnTo>
                    <a:pt x="1590103" y="939800"/>
                  </a:lnTo>
                  <a:lnTo>
                    <a:pt x="1587703" y="950950"/>
                  </a:lnTo>
                  <a:lnTo>
                    <a:pt x="1598066" y="927100"/>
                  </a:lnTo>
                  <a:lnTo>
                    <a:pt x="1595856" y="927100"/>
                  </a:lnTo>
                  <a:lnTo>
                    <a:pt x="1599869" y="914400"/>
                  </a:lnTo>
                  <a:lnTo>
                    <a:pt x="1603756" y="901814"/>
                  </a:lnTo>
                  <a:lnTo>
                    <a:pt x="1601609" y="914400"/>
                  </a:lnTo>
                  <a:lnTo>
                    <a:pt x="1598053" y="927100"/>
                  </a:lnTo>
                  <a:lnTo>
                    <a:pt x="1608924" y="889000"/>
                  </a:lnTo>
                  <a:lnTo>
                    <a:pt x="1621574" y="863600"/>
                  </a:lnTo>
                  <a:lnTo>
                    <a:pt x="1636268" y="840803"/>
                  </a:lnTo>
                  <a:lnTo>
                    <a:pt x="1634566" y="850900"/>
                  </a:lnTo>
                  <a:lnTo>
                    <a:pt x="1652524" y="812800"/>
                  </a:lnTo>
                  <a:lnTo>
                    <a:pt x="1671815" y="787349"/>
                  </a:lnTo>
                  <a:lnTo>
                    <a:pt x="1702790" y="736600"/>
                  </a:lnTo>
                  <a:lnTo>
                    <a:pt x="1710537" y="723900"/>
                  </a:lnTo>
                  <a:lnTo>
                    <a:pt x="1709572" y="723900"/>
                  </a:lnTo>
                  <a:lnTo>
                    <a:pt x="1715668" y="711200"/>
                  </a:lnTo>
                  <a:lnTo>
                    <a:pt x="1723847" y="698500"/>
                  </a:lnTo>
                  <a:lnTo>
                    <a:pt x="1730400" y="698500"/>
                  </a:lnTo>
                  <a:lnTo>
                    <a:pt x="1739823" y="685800"/>
                  </a:lnTo>
                  <a:lnTo>
                    <a:pt x="1748421" y="673100"/>
                  </a:lnTo>
                  <a:lnTo>
                    <a:pt x="1748345" y="685800"/>
                  </a:lnTo>
                  <a:lnTo>
                    <a:pt x="1751761" y="673100"/>
                  </a:lnTo>
                  <a:lnTo>
                    <a:pt x="1753704" y="673100"/>
                  </a:lnTo>
                  <a:lnTo>
                    <a:pt x="1759597" y="660400"/>
                  </a:lnTo>
                  <a:lnTo>
                    <a:pt x="1761972" y="660400"/>
                  </a:lnTo>
                  <a:lnTo>
                    <a:pt x="1757603" y="673100"/>
                  </a:lnTo>
                  <a:lnTo>
                    <a:pt x="1768055" y="660400"/>
                  </a:lnTo>
                  <a:lnTo>
                    <a:pt x="1772996" y="647700"/>
                  </a:lnTo>
                  <a:lnTo>
                    <a:pt x="1777796" y="647700"/>
                  </a:lnTo>
                  <a:lnTo>
                    <a:pt x="1787804" y="635000"/>
                  </a:lnTo>
                  <a:lnTo>
                    <a:pt x="1790192" y="635000"/>
                  </a:lnTo>
                  <a:lnTo>
                    <a:pt x="1797608" y="622300"/>
                  </a:lnTo>
                  <a:lnTo>
                    <a:pt x="1806790" y="609600"/>
                  </a:lnTo>
                  <a:lnTo>
                    <a:pt x="1818398" y="596900"/>
                  </a:lnTo>
                  <a:lnTo>
                    <a:pt x="1820379" y="596900"/>
                  </a:lnTo>
                  <a:lnTo>
                    <a:pt x="1815325" y="609600"/>
                  </a:lnTo>
                  <a:lnTo>
                    <a:pt x="1835556" y="584200"/>
                  </a:lnTo>
                  <a:lnTo>
                    <a:pt x="1854314" y="558800"/>
                  </a:lnTo>
                  <a:lnTo>
                    <a:pt x="1840585" y="558800"/>
                  </a:lnTo>
                  <a:lnTo>
                    <a:pt x="1836204" y="558800"/>
                  </a:lnTo>
                  <a:lnTo>
                    <a:pt x="1826094" y="558800"/>
                  </a:lnTo>
                  <a:lnTo>
                    <a:pt x="1812378" y="571500"/>
                  </a:lnTo>
                  <a:lnTo>
                    <a:pt x="1800009" y="584200"/>
                  </a:lnTo>
                  <a:lnTo>
                    <a:pt x="1799005" y="585482"/>
                  </a:lnTo>
                  <a:lnTo>
                    <a:pt x="1793849" y="596900"/>
                  </a:lnTo>
                  <a:lnTo>
                    <a:pt x="1791347" y="596900"/>
                  </a:lnTo>
                  <a:lnTo>
                    <a:pt x="1785010" y="609600"/>
                  </a:lnTo>
                  <a:lnTo>
                    <a:pt x="1780590" y="609600"/>
                  </a:lnTo>
                  <a:lnTo>
                    <a:pt x="1776374" y="622300"/>
                  </a:lnTo>
                  <a:lnTo>
                    <a:pt x="1769110" y="622300"/>
                  </a:lnTo>
                  <a:lnTo>
                    <a:pt x="1761223" y="635000"/>
                  </a:lnTo>
                  <a:lnTo>
                    <a:pt x="1753984" y="647700"/>
                  </a:lnTo>
                  <a:lnTo>
                    <a:pt x="1749348" y="647700"/>
                  </a:lnTo>
                  <a:lnTo>
                    <a:pt x="1749437" y="646861"/>
                  </a:lnTo>
                  <a:lnTo>
                    <a:pt x="1749031" y="647700"/>
                  </a:lnTo>
                  <a:lnTo>
                    <a:pt x="1748701" y="647700"/>
                  </a:lnTo>
                  <a:lnTo>
                    <a:pt x="1749374" y="646861"/>
                  </a:lnTo>
                  <a:lnTo>
                    <a:pt x="1749463" y="646658"/>
                  </a:lnTo>
                  <a:lnTo>
                    <a:pt x="1750796" y="635000"/>
                  </a:lnTo>
                  <a:lnTo>
                    <a:pt x="1738515" y="647700"/>
                  </a:lnTo>
                  <a:lnTo>
                    <a:pt x="1734502" y="660400"/>
                  </a:lnTo>
                  <a:lnTo>
                    <a:pt x="1730857" y="673100"/>
                  </a:lnTo>
                  <a:lnTo>
                    <a:pt x="1719707" y="685800"/>
                  </a:lnTo>
                  <a:lnTo>
                    <a:pt x="1721256" y="673100"/>
                  </a:lnTo>
                  <a:lnTo>
                    <a:pt x="1711477" y="685800"/>
                  </a:lnTo>
                  <a:lnTo>
                    <a:pt x="1712239" y="685800"/>
                  </a:lnTo>
                  <a:lnTo>
                    <a:pt x="1707959" y="698500"/>
                  </a:lnTo>
                  <a:lnTo>
                    <a:pt x="1699133" y="711200"/>
                  </a:lnTo>
                  <a:lnTo>
                    <a:pt x="1694002" y="711200"/>
                  </a:lnTo>
                  <a:lnTo>
                    <a:pt x="1690382" y="723900"/>
                  </a:lnTo>
                  <a:lnTo>
                    <a:pt x="1689023" y="723900"/>
                  </a:lnTo>
                  <a:lnTo>
                    <a:pt x="1683880" y="736600"/>
                  </a:lnTo>
                  <a:lnTo>
                    <a:pt x="1681492" y="736600"/>
                  </a:lnTo>
                  <a:lnTo>
                    <a:pt x="1679448" y="744372"/>
                  </a:lnTo>
                  <a:lnTo>
                    <a:pt x="1681276" y="741959"/>
                  </a:lnTo>
                  <a:lnTo>
                    <a:pt x="1678673" y="747318"/>
                  </a:lnTo>
                  <a:lnTo>
                    <a:pt x="1678139" y="749300"/>
                  </a:lnTo>
                  <a:lnTo>
                    <a:pt x="1677708" y="749300"/>
                  </a:lnTo>
                  <a:lnTo>
                    <a:pt x="1678673" y="747318"/>
                  </a:lnTo>
                  <a:lnTo>
                    <a:pt x="1679448" y="744372"/>
                  </a:lnTo>
                  <a:lnTo>
                    <a:pt x="1675714" y="749300"/>
                  </a:lnTo>
                  <a:lnTo>
                    <a:pt x="1673987" y="749300"/>
                  </a:lnTo>
                  <a:lnTo>
                    <a:pt x="1669186" y="762000"/>
                  </a:lnTo>
                  <a:lnTo>
                    <a:pt x="1663966" y="762000"/>
                  </a:lnTo>
                  <a:lnTo>
                    <a:pt x="1658772" y="774700"/>
                  </a:lnTo>
                  <a:lnTo>
                    <a:pt x="1653578" y="774700"/>
                  </a:lnTo>
                  <a:lnTo>
                    <a:pt x="1648574" y="787400"/>
                  </a:lnTo>
                  <a:lnTo>
                    <a:pt x="1643938" y="787400"/>
                  </a:lnTo>
                  <a:lnTo>
                    <a:pt x="1640179" y="800100"/>
                  </a:lnTo>
                  <a:lnTo>
                    <a:pt x="1634109" y="800100"/>
                  </a:lnTo>
                  <a:lnTo>
                    <a:pt x="1629867" y="812800"/>
                  </a:lnTo>
                  <a:lnTo>
                    <a:pt x="1626069" y="812800"/>
                  </a:lnTo>
                  <a:lnTo>
                    <a:pt x="1622577" y="825500"/>
                  </a:lnTo>
                  <a:lnTo>
                    <a:pt x="1621561" y="825500"/>
                  </a:lnTo>
                  <a:lnTo>
                    <a:pt x="1615732" y="825500"/>
                  </a:lnTo>
                  <a:lnTo>
                    <a:pt x="1612087" y="838200"/>
                  </a:lnTo>
                  <a:lnTo>
                    <a:pt x="1608201" y="838200"/>
                  </a:lnTo>
                  <a:lnTo>
                    <a:pt x="1604035" y="850900"/>
                  </a:lnTo>
                  <a:lnTo>
                    <a:pt x="1607058" y="850900"/>
                  </a:lnTo>
                  <a:lnTo>
                    <a:pt x="1602905" y="863600"/>
                  </a:lnTo>
                  <a:lnTo>
                    <a:pt x="1613281" y="838200"/>
                  </a:lnTo>
                  <a:lnTo>
                    <a:pt x="1620367" y="830287"/>
                  </a:lnTo>
                  <a:lnTo>
                    <a:pt x="1619808" y="832561"/>
                  </a:lnTo>
                  <a:lnTo>
                    <a:pt x="1620977" y="829627"/>
                  </a:lnTo>
                  <a:lnTo>
                    <a:pt x="1624672" y="825500"/>
                  </a:lnTo>
                  <a:lnTo>
                    <a:pt x="1625422" y="825500"/>
                  </a:lnTo>
                  <a:lnTo>
                    <a:pt x="1626362" y="825500"/>
                  </a:lnTo>
                  <a:lnTo>
                    <a:pt x="1622323" y="838200"/>
                  </a:lnTo>
                  <a:lnTo>
                    <a:pt x="1618729" y="838200"/>
                  </a:lnTo>
                  <a:lnTo>
                    <a:pt x="1615478" y="850900"/>
                  </a:lnTo>
                  <a:lnTo>
                    <a:pt x="1612544" y="850900"/>
                  </a:lnTo>
                  <a:lnTo>
                    <a:pt x="1612353" y="850900"/>
                  </a:lnTo>
                  <a:lnTo>
                    <a:pt x="1609001" y="863600"/>
                  </a:lnTo>
                  <a:lnTo>
                    <a:pt x="1605229" y="863600"/>
                  </a:lnTo>
                  <a:lnTo>
                    <a:pt x="1600809" y="876300"/>
                  </a:lnTo>
                  <a:lnTo>
                    <a:pt x="1595577" y="876300"/>
                  </a:lnTo>
                  <a:lnTo>
                    <a:pt x="1589290" y="889000"/>
                  </a:lnTo>
                  <a:lnTo>
                    <a:pt x="1584083" y="901700"/>
                  </a:lnTo>
                  <a:lnTo>
                    <a:pt x="1579448" y="901700"/>
                  </a:lnTo>
                  <a:lnTo>
                    <a:pt x="1574863" y="914400"/>
                  </a:lnTo>
                  <a:lnTo>
                    <a:pt x="1566024" y="939800"/>
                  </a:lnTo>
                  <a:lnTo>
                    <a:pt x="1561414" y="952500"/>
                  </a:lnTo>
                  <a:lnTo>
                    <a:pt x="1556499" y="977900"/>
                  </a:lnTo>
                  <a:lnTo>
                    <a:pt x="1559471" y="970673"/>
                  </a:lnTo>
                  <a:lnTo>
                    <a:pt x="1557845" y="977900"/>
                  </a:lnTo>
                  <a:lnTo>
                    <a:pt x="1554645" y="990600"/>
                  </a:lnTo>
                  <a:lnTo>
                    <a:pt x="1552600" y="1003300"/>
                  </a:lnTo>
                  <a:lnTo>
                    <a:pt x="1550784" y="1003300"/>
                  </a:lnTo>
                  <a:lnTo>
                    <a:pt x="1548269" y="1016000"/>
                  </a:lnTo>
                  <a:lnTo>
                    <a:pt x="1547177" y="1016000"/>
                  </a:lnTo>
                  <a:lnTo>
                    <a:pt x="1545640" y="1028700"/>
                  </a:lnTo>
                  <a:lnTo>
                    <a:pt x="1545463" y="1028700"/>
                  </a:lnTo>
                  <a:lnTo>
                    <a:pt x="1544789" y="1041400"/>
                  </a:lnTo>
                  <a:lnTo>
                    <a:pt x="1545666" y="1054100"/>
                  </a:lnTo>
                  <a:lnTo>
                    <a:pt x="1547660" y="1054100"/>
                  </a:lnTo>
                  <a:lnTo>
                    <a:pt x="1546453" y="1066800"/>
                  </a:lnTo>
                  <a:lnTo>
                    <a:pt x="1545983" y="1079500"/>
                  </a:lnTo>
                  <a:lnTo>
                    <a:pt x="1547850" y="1092200"/>
                  </a:lnTo>
                  <a:lnTo>
                    <a:pt x="1550441" y="1104900"/>
                  </a:lnTo>
                  <a:lnTo>
                    <a:pt x="1553667" y="1104900"/>
                  </a:lnTo>
                  <a:lnTo>
                    <a:pt x="1557401" y="1117600"/>
                  </a:lnTo>
                  <a:lnTo>
                    <a:pt x="1562481" y="1130300"/>
                  </a:lnTo>
                  <a:lnTo>
                    <a:pt x="1563725" y="1130300"/>
                  </a:lnTo>
                  <a:lnTo>
                    <a:pt x="1569326" y="1130300"/>
                  </a:lnTo>
                  <a:lnTo>
                    <a:pt x="1571498" y="1143000"/>
                  </a:lnTo>
                  <a:lnTo>
                    <a:pt x="1572831" y="1143000"/>
                  </a:lnTo>
                  <a:lnTo>
                    <a:pt x="1575346" y="1155700"/>
                  </a:lnTo>
                  <a:lnTo>
                    <a:pt x="1580464" y="1155700"/>
                  </a:lnTo>
                  <a:lnTo>
                    <a:pt x="1586306" y="1168400"/>
                  </a:lnTo>
                  <a:lnTo>
                    <a:pt x="1601660" y="1168400"/>
                  </a:lnTo>
                  <a:lnTo>
                    <a:pt x="1610093" y="1181100"/>
                  </a:lnTo>
                  <a:lnTo>
                    <a:pt x="1622259" y="1181100"/>
                  </a:lnTo>
                  <a:lnTo>
                    <a:pt x="1635074" y="1193800"/>
                  </a:lnTo>
                  <a:lnTo>
                    <a:pt x="1731556" y="1193800"/>
                  </a:lnTo>
                  <a:lnTo>
                    <a:pt x="1748624" y="1181100"/>
                  </a:lnTo>
                  <a:lnTo>
                    <a:pt x="1783118" y="1181100"/>
                  </a:lnTo>
                  <a:lnTo>
                    <a:pt x="1789557" y="1168400"/>
                  </a:lnTo>
                  <a:lnTo>
                    <a:pt x="1795945" y="1168400"/>
                  </a:lnTo>
                  <a:lnTo>
                    <a:pt x="1824443" y="1155700"/>
                  </a:lnTo>
                  <a:lnTo>
                    <a:pt x="1841969" y="1155700"/>
                  </a:lnTo>
                  <a:lnTo>
                    <a:pt x="1850047" y="1143000"/>
                  </a:lnTo>
                  <a:lnTo>
                    <a:pt x="1865604" y="1143000"/>
                  </a:lnTo>
                  <a:lnTo>
                    <a:pt x="1871903" y="1130300"/>
                  </a:lnTo>
                  <a:lnTo>
                    <a:pt x="1876412" y="1130300"/>
                  </a:lnTo>
                  <a:lnTo>
                    <a:pt x="1883130" y="1117600"/>
                  </a:lnTo>
                  <a:lnTo>
                    <a:pt x="1904377" y="1117600"/>
                  </a:lnTo>
                  <a:lnTo>
                    <a:pt x="1912112" y="1104900"/>
                  </a:lnTo>
                  <a:lnTo>
                    <a:pt x="1920417" y="1104900"/>
                  </a:lnTo>
                  <a:lnTo>
                    <a:pt x="1928863" y="1092200"/>
                  </a:lnTo>
                  <a:lnTo>
                    <a:pt x="1937359" y="1092200"/>
                  </a:lnTo>
                  <a:lnTo>
                    <a:pt x="1945792" y="1079500"/>
                  </a:lnTo>
                  <a:lnTo>
                    <a:pt x="1941309" y="1092200"/>
                  </a:lnTo>
                  <a:lnTo>
                    <a:pt x="1953793" y="1079500"/>
                  </a:lnTo>
                  <a:lnTo>
                    <a:pt x="1966988" y="1066800"/>
                  </a:lnTo>
                  <a:lnTo>
                    <a:pt x="1981301" y="1054100"/>
                  </a:lnTo>
                  <a:lnTo>
                    <a:pt x="1997087" y="1041400"/>
                  </a:lnTo>
                  <a:lnTo>
                    <a:pt x="1997684" y="1041400"/>
                  </a:lnTo>
                  <a:lnTo>
                    <a:pt x="2002866" y="1028700"/>
                  </a:lnTo>
                  <a:lnTo>
                    <a:pt x="2009140" y="1016000"/>
                  </a:lnTo>
                  <a:lnTo>
                    <a:pt x="2016213" y="1016000"/>
                  </a:lnTo>
                  <a:lnTo>
                    <a:pt x="2023770" y="1003300"/>
                  </a:lnTo>
                  <a:lnTo>
                    <a:pt x="2031428" y="990600"/>
                  </a:lnTo>
                  <a:lnTo>
                    <a:pt x="2039150" y="990600"/>
                  </a:lnTo>
                  <a:lnTo>
                    <a:pt x="2046630" y="977900"/>
                  </a:lnTo>
                  <a:lnTo>
                    <a:pt x="2053501" y="965200"/>
                  </a:lnTo>
                  <a:lnTo>
                    <a:pt x="2049843" y="977900"/>
                  </a:lnTo>
                  <a:lnTo>
                    <a:pt x="2051812" y="977900"/>
                  </a:lnTo>
                  <a:lnTo>
                    <a:pt x="2054517" y="965200"/>
                  </a:lnTo>
                  <a:lnTo>
                    <a:pt x="2054758" y="965200"/>
                  </a:lnTo>
                  <a:lnTo>
                    <a:pt x="2061908" y="952500"/>
                  </a:lnTo>
                  <a:lnTo>
                    <a:pt x="2067636" y="952500"/>
                  </a:lnTo>
                  <a:lnTo>
                    <a:pt x="2074189" y="939800"/>
                  </a:lnTo>
                  <a:lnTo>
                    <a:pt x="2077123" y="939800"/>
                  </a:lnTo>
                  <a:lnTo>
                    <a:pt x="2069744" y="952500"/>
                  </a:lnTo>
                  <a:lnTo>
                    <a:pt x="2077326" y="939800"/>
                  </a:lnTo>
                  <a:lnTo>
                    <a:pt x="2080247" y="939800"/>
                  </a:lnTo>
                  <a:lnTo>
                    <a:pt x="2084387" y="939800"/>
                  </a:lnTo>
                  <a:lnTo>
                    <a:pt x="2090940" y="927100"/>
                  </a:lnTo>
                  <a:lnTo>
                    <a:pt x="2097024" y="914400"/>
                  </a:lnTo>
                  <a:lnTo>
                    <a:pt x="2104377" y="914400"/>
                  </a:lnTo>
                  <a:lnTo>
                    <a:pt x="2109635" y="901700"/>
                  </a:lnTo>
                  <a:lnTo>
                    <a:pt x="2113737" y="889000"/>
                  </a:lnTo>
                  <a:lnTo>
                    <a:pt x="2117217" y="889000"/>
                  </a:lnTo>
                  <a:lnTo>
                    <a:pt x="2120798" y="876300"/>
                  </a:lnTo>
                  <a:lnTo>
                    <a:pt x="2125078" y="876300"/>
                  </a:lnTo>
                  <a:lnTo>
                    <a:pt x="2130514" y="863600"/>
                  </a:lnTo>
                  <a:lnTo>
                    <a:pt x="2137562" y="850900"/>
                  </a:lnTo>
                  <a:lnTo>
                    <a:pt x="2134298" y="850900"/>
                  </a:lnTo>
                  <a:lnTo>
                    <a:pt x="2139708" y="838200"/>
                  </a:lnTo>
                  <a:lnTo>
                    <a:pt x="2144357" y="838200"/>
                  </a:lnTo>
                  <a:lnTo>
                    <a:pt x="2149056" y="825500"/>
                  </a:lnTo>
                  <a:lnTo>
                    <a:pt x="2154669" y="812800"/>
                  </a:lnTo>
                  <a:lnTo>
                    <a:pt x="2161629" y="812800"/>
                  </a:lnTo>
                  <a:lnTo>
                    <a:pt x="2168017" y="800100"/>
                  </a:lnTo>
                  <a:lnTo>
                    <a:pt x="2175726" y="788365"/>
                  </a:lnTo>
                  <a:lnTo>
                    <a:pt x="2169591" y="800100"/>
                  </a:lnTo>
                  <a:lnTo>
                    <a:pt x="2176272" y="787514"/>
                  </a:lnTo>
                  <a:lnTo>
                    <a:pt x="2176373" y="787349"/>
                  </a:lnTo>
                  <a:lnTo>
                    <a:pt x="2184158" y="774700"/>
                  </a:lnTo>
                  <a:lnTo>
                    <a:pt x="2187511" y="768337"/>
                  </a:lnTo>
                  <a:lnTo>
                    <a:pt x="2190978" y="749300"/>
                  </a:lnTo>
                  <a:lnTo>
                    <a:pt x="2196846" y="736600"/>
                  </a:lnTo>
                  <a:lnTo>
                    <a:pt x="2203780" y="723900"/>
                  </a:lnTo>
                  <a:lnTo>
                    <a:pt x="2211603" y="698500"/>
                  </a:lnTo>
                  <a:lnTo>
                    <a:pt x="2218791" y="698500"/>
                  </a:lnTo>
                  <a:lnTo>
                    <a:pt x="2223909" y="685800"/>
                  </a:lnTo>
                  <a:lnTo>
                    <a:pt x="2229332" y="673100"/>
                  </a:lnTo>
                  <a:lnTo>
                    <a:pt x="2234552" y="647700"/>
                  </a:lnTo>
                  <a:lnTo>
                    <a:pt x="2239086" y="635000"/>
                  </a:lnTo>
                  <a:lnTo>
                    <a:pt x="2243163" y="622300"/>
                  </a:lnTo>
                  <a:lnTo>
                    <a:pt x="2247011" y="609600"/>
                  </a:lnTo>
                  <a:lnTo>
                    <a:pt x="2248979" y="584200"/>
                  </a:lnTo>
                  <a:lnTo>
                    <a:pt x="2250325" y="571500"/>
                  </a:lnTo>
                  <a:lnTo>
                    <a:pt x="2250084" y="533400"/>
                  </a:lnTo>
                  <a:lnTo>
                    <a:pt x="2243861" y="482600"/>
                  </a:lnTo>
                  <a:lnTo>
                    <a:pt x="2237625" y="469900"/>
                  </a:lnTo>
                  <a:lnTo>
                    <a:pt x="2233257" y="457200"/>
                  </a:lnTo>
                  <a:lnTo>
                    <a:pt x="2228888" y="444500"/>
                  </a:lnTo>
                  <a:lnTo>
                    <a:pt x="2230361" y="457200"/>
                  </a:lnTo>
                  <a:lnTo>
                    <a:pt x="2225827" y="444500"/>
                  </a:lnTo>
                  <a:lnTo>
                    <a:pt x="2222906" y="444500"/>
                  </a:lnTo>
                  <a:lnTo>
                    <a:pt x="2218359" y="431800"/>
                  </a:lnTo>
                  <a:lnTo>
                    <a:pt x="2216505" y="431800"/>
                  </a:lnTo>
                  <a:lnTo>
                    <a:pt x="2209723" y="419100"/>
                  </a:lnTo>
                  <a:lnTo>
                    <a:pt x="2205990" y="419100"/>
                  </a:lnTo>
                  <a:lnTo>
                    <a:pt x="2200910" y="406400"/>
                  </a:lnTo>
                  <a:lnTo>
                    <a:pt x="2195144" y="393700"/>
                  </a:lnTo>
                  <a:lnTo>
                    <a:pt x="2193099" y="393700"/>
                  </a:lnTo>
                  <a:lnTo>
                    <a:pt x="2191321" y="393700"/>
                  </a:lnTo>
                  <a:lnTo>
                    <a:pt x="2190153" y="390017"/>
                  </a:lnTo>
                  <a:lnTo>
                    <a:pt x="2182977" y="381000"/>
                  </a:lnTo>
                  <a:lnTo>
                    <a:pt x="2180996" y="368300"/>
                  </a:lnTo>
                  <a:lnTo>
                    <a:pt x="2180005" y="368300"/>
                  </a:lnTo>
                  <a:lnTo>
                    <a:pt x="2172855" y="355600"/>
                  </a:lnTo>
                  <a:lnTo>
                    <a:pt x="2158949" y="355600"/>
                  </a:lnTo>
                  <a:lnTo>
                    <a:pt x="2157463" y="353656"/>
                  </a:lnTo>
                  <a:lnTo>
                    <a:pt x="2158136" y="355600"/>
                  </a:lnTo>
                  <a:lnTo>
                    <a:pt x="2156434" y="352298"/>
                  </a:lnTo>
                  <a:lnTo>
                    <a:pt x="2149284" y="342900"/>
                  </a:lnTo>
                  <a:lnTo>
                    <a:pt x="2147074" y="342900"/>
                  </a:lnTo>
                  <a:lnTo>
                    <a:pt x="2139086" y="336943"/>
                  </a:lnTo>
                  <a:lnTo>
                    <a:pt x="2150935" y="330200"/>
                  </a:lnTo>
                  <a:lnTo>
                    <a:pt x="2204796" y="298208"/>
                  </a:lnTo>
                  <a:lnTo>
                    <a:pt x="2200960" y="304800"/>
                  </a:lnTo>
                  <a:lnTo>
                    <a:pt x="2202243" y="304800"/>
                  </a:lnTo>
                  <a:lnTo>
                    <a:pt x="2232685" y="279400"/>
                  </a:lnTo>
                  <a:lnTo>
                    <a:pt x="2263686" y="254000"/>
                  </a:lnTo>
                  <a:lnTo>
                    <a:pt x="2326094" y="228600"/>
                  </a:lnTo>
                  <a:lnTo>
                    <a:pt x="2318270" y="228600"/>
                  </a:lnTo>
                  <a:lnTo>
                    <a:pt x="2324798" y="215900"/>
                  </a:lnTo>
                  <a:lnTo>
                    <a:pt x="2337689" y="215900"/>
                  </a:lnTo>
                  <a:lnTo>
                    <a:pt x="2353729" y="203200"/>
                  </a:lnTo>
                  <a:lnTo>
                    <a:pt x="2376220" y="203200"/>
                  </a:lnTo>
                  <a:lnTo>
                    <a:pt x="2387155" y="190500"/>
                  </a:lnTo>
                  <a:lnTo>
                    <a:pt x="2410307" y="177800"/>
                  </a:lnTo>
                  <a:lnTo>
                    <a:pt x="2422779" y="177800"/>
                  </a:lnTo>
                  <a:lnTo>
                    <a:pt x="2436139" y="165100"/>
                  </a:lnTo>
                  <a:lnTo>
                    <a:pt x="2450528" y="165100"/>
                  </a:lnTo>
                  <a:lnTo>
                    <a:pt x="2466111" y="152400"/>
                  </a:lnTo>
                  <a:lnTo>
                    <a:pt x="2476042" y="152400"/>
                  </a:lnTo>
                  <a:lnTo>
                    <a:pt x="2492946" y="139700"/>
                  </a:lnTo>
                  <a:lnTo>
                    <a:pt x="2510117" y="139700"/>
                  </a:lnTo>
                  <a:lnTo>
                    <a:pt x="2525738" y="127000"/>
                  </a:lnTo>
                  <a:lnTo>
                    <a:pt x="2534348" y="127000"/>
                  </a:lnTo>
                  <a:lnTo>
                    <a:pt x="2578100" y="114300"/>
                  </a:lnTo>
                  <a:lnTo>
                    <a:pt x="2619286" y="88900"/>
                  </a:lnTo>
                  <a:lnTo>
                    <a:pt x="2619133" y="88900"/>
                  </a:lnTo>
                  <a:lnTo>
                    <a:pt x="2623108" y="76200"/>
                  </a:lnTo>
                  <a:close/>
                </a:path>
                <a:path w="3488690" h="2146300">
                  <a:moveTo>
                    <a:pt x="2629966" y="85521"/>
                  </a:moveTo>
                  <a:lnTo>
                    <a:pt x="2624899" y="87134"/>
                  </a:lnTo>
                  <a:lnTo>
                    <a:pt x="2625140" y="86067"/>
                  </a:lnTo>
                  <a:lnTo>
                    <a:pt x="2623807" y="87477"/>
                  </a:lnTo>
                  <a:lnTo>
                    <a:pt x="2619286" y="88900"/>
                  </a:lnTo>
                  <a:lnTo>
                    <a:pt x="2622448" y="88900"/>
                  </a:lnTo>
                  <a:lnTo>
                    <a:pt x="2624505" y="88900"/>
                  </a:lnTo>
                  <a:lnTo>
                    <a:pt x="2628176" y="88900"/>
                  </a:lnTo>
                  <a:lnTo>
                    <a:pt x="2629966" y="85521"/>
                  </a:lnTo>
                  <a:close/>
                </a:path>
                <a:path w="3488690" h="2146300">
                  <a:moveTo>
                    <a:pt x="2634500" y="76200"/>
                  </a:moveTo>
                  <a:lnTo>
                    <a:pt x="2627325" y="76200"/>
                  </a:lnTo>
                  <a:lnTo>
                    <a:pt x="2625140" y="86067"/>
                  </a:lnTo>
                  <a:lnTo>
                    <a:pt x="2634500" y="76200"/>
                  </a:lnTo>
                  <a:close/>
                </a:path>
                <a:path w="3488690" h="2146300">
                  <a:moveTo>
                    <a:pt x="2637599" y="76200"/>
                  </a:moveTo>
                  <a:lnTo>
                    <a:pt x="2634907" y="76200"/>
                  </a:lnTo>
                  <a:lnTo>
                    <a:pt x="2629966" y="85521"/>
                  </a:lnTo>
                  <a:lnTo>
                    <a:pt x="2631986" y="84886"/>
                  </a:lnTo>
                  <a:lnTo>
                    <a:pt x="2637599" y="76200"/>
                  </a:lnTo>
                  <a:close/>
                </a:path>
                <a:path w="3488690" h="2146300">
                  <a:moveTo>
                    <a:pt x="2640266" y="82270"/>
                  </a:moveTo>
                  <a:lnTo>
                    <a:pt x="2631986" y="84886"/>
                  </a:lnTo>
                  <a:lnTo>
                    <a:pt x="2629395" y="88900"/>
                  </a:lnTo>
                  <a:lnTo>
                    <a:pt x="2632976" y="88900"/>
                  </a:lnTo>
                  <a:lnTo>
                    <a:pt x="2640266" y="82270"/>
                  </a:lnTo>
                  <a:close/>
                </a:path>
                <a:path w="3488690" h="2146300">
                  <a:moveTo>
                    <a:pt x="2731554" y="50800"/>
                  </a:moveTo>
                  <a:lnTo>
                    <a:pt x="2698470" y="50800"/>
                  </a:lnTo>
                  <a:lnTo>
                    <a:pt x="2679928" y="63500"/>
                  </a:lnTo>
                  <a:lnTo>
                    <a:pt x="2660065" y="63500"/>
                  </a:lnTo>
                  <a:lnTo>
                    <a:pt x="2638082" y="76200"/>
                  </a:lnTo>
                  <a:lnTo>
                    <a:pt x="2646921" y="76200"/>
                  </a:lnTo>
                  <a:lnTo>
                    <a:pt x="2640266" y="82270"/>
                  </a:lnTo>
                  <a:lnTo>
                    <a:pt x="2659443" y="76200"/>
                  </a:lnTo>
                  <a:lnTo>
                    <a:pt x="2701620" y="76200"/>
                  </a:lnTo>
                  <a:lnTo>
                    <a:pt x="2712910" y="63500"/>
                  </a:lnTo>
                  <a:lnTo>
                    <a:pt x="2724378" y="63500"/>
                  </a:lnTo>
                  <a:lnTo>
                    <a:pt x="2731554" y="50800"/>
                  </a:lnTo>
                  <a:close/>
                </a:path>
                <a:path w="3488690" h="2146300">
                  <a:moveTo>
                    <a:pt x="2737320" y="38290"/>
                  </a:moveTo>
                  <a:lnTo>
                    <a:pt x="2729026" y="41973"/>
                  </a:lnTo>
                  <a:lnTo>
                    <a:pt x="2733738" y="40716"/>
                  </a:lnTo>
                  <a:lnTo>
                    <a:pt x="2735034" y="39954"/>
                  </a:lnTo>
                  <a:lnTo>
                    <a:pt x="2736215" y="39141"/>
                  </a:lnTo>
                  <a:lnTo>
                    <a:pt x="2737320" y="38290"/>
                  </a:lnTo>
                  <a:close/>
                </a:path>
                <a:path w="3488690" h="2146300">
                  <a:moveTo>
                    <a:pt x="2857944" y="25400"/>
                  </a:moveTo>
                  <a:lnTo>
                    <a:pt x="2837637" y="25400"/>
                  </a:lnTo>
                  <a:lnTo>
                    <a:pt x="2787637" y="38100"/>
                  </a:lnTo>
                  <a:lnTo>
                    <a:pt x="2768828" y="38100"/>
                  </a:lnTo>
                  <a:lnTo>
                    <a:pt x="2743403" y="48653"/>
                  </a:lnTo>
                  <a:lnTo>
                    <a:pt x="2751925" y="38100"/>
                  </a:lnTo>
                  <a:lnTo>
                    <a:pt x="2745867" y="38100"/>
                  </a:lnTo>
                  <a:lnTo>
                    <a:pt x="2740126" y="50012"/>
                  </a:lnTo>
                  <a:lnTo>
                    <a:pt x="2738209" y="50800"/>
                  </a:lnTo>
                  <a:lnTo>
                    <a:pt x="2739745" y="50800"/>
                  </a:lnTo>
                  <a:lnTo>
                    <a:pt x="2741676" y="50800"/>
                  </a:lnTo>
                  <a:lnTo>
                    <a:pt x="2779217" y="50800"/>
                  </a:lnTo>
                  <a:lnTo>
                    <a:pt x="2795562" y="38100"/>
                  </a:lnTo>
                  <a:lnTo>
                    <a:pt x="2844673" y="38100"/>
                  </a:lnTo>
                  <a:lnTo>
                    <a:pt x="2857944" y="25400"/>
                  </a:lnTo>
                  <a:close/>
                </a:path>
                <a:path w="3488690" h="2146300">
                  <a:moveTo>
                    <a:pt x="2931223" y="5905"/>
                  </a:moveTo>
                  <a:lnTo>
                    <a:pt x="2930537" y="5295"/>
                  </a:lnTo>
                  <a:lnTo>
                    <a:pt x="2928912" y="4597"/>
                  </a:lnTo>
                  <a:lnTo>
                    <a:pt x="2924314" y="4864"/>
                  </a:lnTo>
                  <a:lnTo>
                    <a:pt x="2923070" y="8128"/>
                  </a:lnTo>
                  <a:lnTo>
                    <a:pt x="2921470" y="9601"/>
                  </a:lnTo>
                  <a:lnTo>
                    <a:pt x="2923895" y="8026"/>
                  </a:lnTo>
                  <a:lnTo>
                    <a:pt x="2927210" y="7035"/>
                  </a:lnTo>
                  <a:lnTo>
                    <a:pt x="2931198" y="6464"/>
                  </a:lnTo>
                  <a:lnTo>
                    <a:pt x="2931223" y="5905"/>
                  </a:lnTo>
                  <a:close/>
                </a:path>
                <a:path w="3488690" h="2146300">
                  <a:moveTo>
                    <a:pt x="3048216" y="17310"/>
                  </a:moveTo>
                  <a:lnTo>
                    <a:pt x="3047288" y="12700"/>
                  </a:lnTo>
                  <a:lnTo>
                    <a:pt x="2980906" y="12700"/>
                  </a:lnTo>
                  <a:lnTo>
                    <a:pt x="2967101" y="12700"/>
                  </a:lnTo>
                  <a:lnTo>
                    <a:pt x="2909354" y="12700"/>
                  </a:lnTo>
                  <a:lnTo>
                    <a:pt x="2888653" y="25400"/>
                  </a:lnTo>
                  <a:lnTo>
                    <a:pt x="2864612" y="25400"/>
                  </a:lnTo>
                  <a:lnTo>
                    <a:pt x="2850311" y="38100"/>
                  </a:lnTo>
                  <a:lnTo>
                    <a:pt x="2877401" y="38100"/>
                  </a:lnTo>
                  <a:lnTo>
                    <a:pt x="2909519" y="25400"/>
                  </a:lnTo>
                  <a:lnTo>
                    <a:pt x="2958312" y="25400"/>
                  </a:lnTo>
                  <a:lnTo>
                    <a:pt x="2966796" y="20637"/>
                  </a:lnTo>
                  <a:lnTo>
                    <a:pt x="2966618" y="25400"/>
                  </a:lnTo>
                  <a:lnTo>
                    <a:pt x="3038525" y="25400"/>
                  </a:lnTo>
                  <a:lnTo>
                    <a:pt x="3048216" y="17310"/>
                  </a:lnTo>
                  <a:close/>
                </a:path>
                <a:path w="3488690" h="2146300">
                  <a:moveTo>
                    <a:pt x="3053727" y="12700"/>
                  </a:moveTo>
                  <a:lnTo>
                    <a:pt x="3048216" y="17310"/>
                  </a:lnTo>
                  <a:lnTo>
                    <a:pt x="3049854" y="25400"/>
                  </a:lnTo>
                  <a:lnTo>
                    <a:pt x="3050362" y="25400"/>
                  </a:lnTo>
                  <a:lnTo>
                    <a:pt x="3053727" y="12700"/>
                  </a:lnTo>
                  <a:close/>
                </a:path>
                <a:path w="3488690" h="2146300">
                  <a:moveTo>
                    <a:pt x="3250361" y="25400"/>
                  </a:moveTo>
                  <a:lnTo>
                    <a:pt x="3232569" y="12700"/>
                  </a:lnTo>
                  <a:lnTo>
                    <a:pt x="3142538" y="12700"/>
                  </a:lnTo>
                  <a:lnTo>
                    <a:pt x="3120567" y="0"/>
                  </a:lnTo>
                  <a:lnTo>
                    <a:pt x="3116135" y="12700"/>
                  </a:lnTo>
                  <a:lnTo>
                    <a:pt x="3099790" y="12700"/>
                  </a:lnTo>
                  <a:lnTo>
                    <a:pt x="3130131" y="25400"/>
                  </a:lnTo>
                  <a:lnTo>
                    <a:pt x="3250361" y="25400"/>
                  </a:lnTo>
                  <a:close/>
                </a:path>
                <a:path w="3488690" h="2146300">
                  <a:moveTo>
                    <a:pt x="3303155" y="25400"/>
                  </a:moveTo>
                  <a:lnTo>
                    <a:pt x="3279381" y="25400"/>
                  </a:lnTo>
                  <a:lnTo>
                    <a:pt x="3280422" y="29121"/>
                  </a:lnTo>
                  <a:lnTo>
                    <a:pt x="3280003" y="29044"/>
                  </a:lnTo>
                  <a:lnTo>
                    <a:pt x="3280422" y="29133"/>
                  </a:lnTo>
                  <a:lnTo>
                    <a:pt x="3282962" y="38100"/>
                  </a:lnTo>
                  <a:lnTo>
                    <a:pt x="3291992" y="38100"/>
                  </a:lnTo>
                  <a:lnTo>
                    <a:pt x="3297351" y="32004"/>
                  </a:lnTo>
                  <a:lnTo>
                    <a:pt x="3299295" y="32092"/>
                  </a:lnTo>
                  <a:lnTo>
                    <a:pt x="3301860" y="32092"/>
                  </a:lnTo>
                  <a:lnTo>
                    <a:pt x="3297707" y="31597"/>
                  </a:lnTo>
                  <a:lnTo>
                    <a:pt x="3303155" y="25400"/>
                  </a:lnTo>
                  <a:close/>
                </a:path>
                <a:path w="3488690" h="2146300">
                  <a:moveTo>
                    <a:pt x="3366058" y="50800"/>
                  </a:moveTo>
                  <a:lnTo>
                    <a:pt x="3360724" y="38100"/>
                  </a:lnTo>
                  <a:lnTo>
                    <a:pt x="3339858" y="38100"/>
                  </a:lnTo>
                  <a:lnTo>
                    <a:pt x="3352800" y="50800"/>
                  </a:lnTo>
                  <a:lnTo>
                    <a:pt x="3366058" y="50800"/>
                  </a:lnTo>
                  <a:close/>
                </a:path>
                <a:path w="3488690" h="2146300">
                  <a:moveTo>
                    <a:pt x="3466236" y="71043"/>
                  </a:moveTo>
                  <a:lnTo>
                    <a:pt x="3457079" y="66217"/>
                  </a:lnTo>
                  <a:lnTo>
                    <a:pt x="3446615" y="62026"/>
                  </a:lnTo>
                  <a:lnTo>
                    <a:pt x="3435058" y="58635"/>
                  </a:lnTo>
                  <a:lnTo>
                    <a:pt x="3422650" y="56235"/>
                  </a:lnTo>
                  <a:lnTo>
                    <a:pt x="3419386" y="54470"/>
                  </a:lnTo>
                  <a:lnTo>
                    <a:pt x="3423018" y="54610"/>
                  </a:lnTo>
                  <a:lnTo>
                    <a:pt x="3424021" y="54241"/>
                  </a:lnTo>
                  <a:lnTo>
                    <a:pt x="3415271" y="53187"/>
                  </a:lnTo>
                  <a:lnTo>
                    <a:pt x="3407854" y="52908"/>
                  </a:lnTo>
                  <a:lnTo>
                    <a:pt x="3403790" y="53936"/>
                  </a:lnTo>
                  <a:lnTo>
                    <a:pt x="3405124" y="56756"/>
                  </a:lnTo>
                  <a:lnTo>
                    <a:pt x="3412540" y="57124"/>
                  </a:lnTo>
                  <a:lnTo>
                    <a:pt x="3424199" y="58508"/>
                  </a:lnTo>
                  <a:lnTo>
                    <a:pt x="3432251" y="58686"/>
                  </a:lnTo>
                  <a:lnTo>
                    <a:pt x="3441865" y="60998"/>
                  </a:lnTo>
                  <a:lnTo>
                    <a:pt x="3448278" y="64985"/>
                  </a:lnTo>
                  <a:lnTo>
                    <a:pt x="3446322" y="65646"/>
                  </a:lnTo>
                  <a:lnTo>
                    <a:pt x="3449904" y="65938"/>
                  </a:lnTo>
                  <a:lnTo>
                    <a:pt x="3460508" y="71374"/>
                  </a:lnTo>
                  <a:lnTo>
                    <a:pt x="3466236" y="71043"/>
                  </a:lnTo>
                  <a:close/>
                </a:path>
                <a:path w="3488690" h="2146300">
                  <a:moveTo>
                    <a:pt x="3488448" y="81648"/>
                  </a:moveTo>
                  <a:lnTo>
                    <a:pt x="3487280" y="78943"/>
                  </a:lnTo>
                  <a:lnTo>
                    <a:pt x="3477844" y="76136"/>
                  </a:lnTo>
                  <a:lnTo>
                    <a:pt x="3470084" y="77101"/>
                  </a:lnTo>
                  <a:lnTo>
                    <a:pt x="3484791" y="81229"/>
                  </a:lnTo>
                  <a:lnTo>
                    <a:pt x="3488448" y="81648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8" name="object 138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16750003" y="544533"/>
              <a:ext cx="549836" cy="688340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15957630" y="1204162"/>
              <a:ext cx="2037958" cy="2037953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17657000" y="1119828"/>
              <a:ext cx="476884" cy="252095"/>
            </a:xfrm>
            <a:custGeom>
              <a:avLst/>
              <a:gdLst/>
              <a:ahLst/>
              <a:cxnLst/>
              <a:rect l="l" t="t" r="r" b="b"/>
              <a:pathLst>
                <a:path w="476884" h="252094">
                  <a:moveTo>
                    <a:pt x="100711" y="279"/>
                  </a:moveTo>
                  <a:lnTo>
                    <a:pt x="75641" y="4610"/>
                  </a:lnTo>
                  <a:lnTo>
                    <a:pt x="57086" y="16459"/>
                  </a:lnTo>
                  <a:lnTo>
                    <a:pt x="45593" y="35331"/>
                  </a:lnTo>
                  <a:lnTo>
                    <a:pt x="41643" y="60706"/>
                  </a:lnTo>
                  <a:lnTo>
                    <a:pt x="41643" y="105600"/>
                  </a:lnTo>
                  <a:lnTo>
                    <a:pt x="40055" y="123215"/>
                  </a:lnTo>
                  <a:lnTo>
                    <a:pt x="33934" y="136118"/>
                  </a:lnTo>
                  <a:lnTo>
                    <a:pt x="21259" y="144132"/>
                  </a:lnTo>
                  <a:lnTo>
                    <a:pt x="0" y="147040"/>
                  </a:lnTo>
                  <a:lnTo>
                    <a:pt x="0" y="164503"/>
                  </a:lnTo>
                  <a:lnTo>
                    <a:pt x="39319" y="155575"/>
                  </a:lnTo>
                  <a:lnTo>
                    <a:pt x="58712" y="115379"/>
                  </a:lnTo>
                  <a:lnTo>
                    <a:pt x="59067" y="105600"/>
                  </a:lnTo>
                  <a:lnTo>
                    <a:pt x="59067" y="60706"/>
                  </a:lnTo>
                  <a:lnTo>
                    <a:pt x="61633" y="42037"/>
                  </a:lnTo>
                  <a:lnTo>
                    <a:pt x="69380" y="28689"/>
                  </a:lnTo>
                  <a:lnTo>
                    <a:pt x="82384" y="20599"/>
                  </a:lnTo>
                  <a:lnTo>
                    <a:pt x="100711" y="17691"/>
                  </a:lnTo>
                  <a:lnTo>
                    <a:pt x="100711" y="279"/>
                  </a:lnTo>
                  <a:close/>
                </a:path>
                <a:path w="476884" h="252094">
                  <a:moveTo>
                    <a:pt x="230035" y="217043"/>
                  </a:moveTo>
                  <a:lnTo>
                    <a:pt x="226047" y="217043"/>
                  </a:lnTo>
                  <a:lnTo>
                    <a:pt x="226047" y="209029"/>
                  </a:lnTo>
                  <a:lnTo>
                    <a:pt x="222262" y="209029"/>
                  </a:lnTo>
                  <a:lnTo>
                    <a:pt x="222262" y="217043"/>
                  </a:lnTo>
                  <a:lnTo>
                    <a:pt x="219938" y="217043"/>
                  </a:lnTo>
                  <a:lnTo>
                    <a:pt x="219938" y="220560"/>
                  </a:lnTo>
                  <a:lnTo>
                    <a:pt x="222262" y="220560"/>
                  </a:lnTo>
                  <a:lnTo>
                    <a:pt x="222262" y="239331"/>
                  </a:lnTo>
                  <a:lnTo>
                    <a:pt x="226047" y="239331"/>
                  </a:lnTo>
                  <a:lnTo>
                    <a:pt x="226047" y="220560"/>
                  </a:lnTo>
                  <a:lnTo>
                    <a:pt x="230035" y="220560"/>
                  </a:lnTo>
                  <a:lnTo>
                    <a:pt x="230035" y="217043"/>
                  </a:lnTo>
                  <a:close/>
                </a:path>
                <a:path w="476884" h="252094">
                  <a:moveTo>
                    <a:pt x="244170" y="87515"/>
                  </a:moveTo>
                  <a:lnTo>
                    <a:pt x="238874" y="56616"/>
                  </a:lnTo>
                  <a:lnTo>
                    <a:pt x="227926" y="38506"/>
                  </a:lnTo>
                  <a:lnTo>
                    <a:pt x="227926" y="87566"/>
                  </a:lnTo>
                  <a:lnTo>
                    <a:pt x="223837" y="111366"/>
                  </a:lnTo>
                  <a:lnTo>
                    <a:pt x="212471" y="130175"/>
                  </a:lnTo>
                  <a:lnTo>
                    <a:pt x="195173" y="142532"/>
                  </a:lnTo>
                  <a:lnTo>
                    <a:pt x="173278" y="146964"/>
                  </a:lnTo>
                  <a:lnTo>
                    <a:pt x="151384" y="142532"/>
                  </a:lnTo>
                  <a:lnTo>
                    <a:pt x="134073" y="130175"/>
                  </a:lnTo>
                  <a:lnTo>
                    <a:pt x="122720" y="111366"/>
                  </a:lnTo>
                  <a:lnTo>
                    <a:pt x="118630" y="87566"/>
                  </a:lnTo>
                  <a:lnTo>
                    <a:pt x="122720" y="63779"/>
                  </a:lnTo>
                  <a:lnTo>
                    <a:pt x="134073" y="44970"/>
                  </a:lnTo>
                  <a:lnTo>
                    <a:pt x="151384" y="32613"/>
                  </a:lnTo>
                  <a:lnTo>
                    <a:pt x="173278" y="28181"/>
                  </a:lnTo>
                  <a:lnTo>
                    <a:pt x="195173" y="32613"/>
                  </a:lnTo>
                  <a:lnTo>
                    <a:pt x="212471" y="44970"/>
                  </a:lnTo>
                  <a:lnTo>
                    <a:pt x="223837" y="63779"/>
                  </a:lnTo>
                  <a:lnTo>
                    <a:pt x="227926" y="87566"/>
                  </a:lnTo>
                  <a:lnTo>
                    <a:pt x="227926" y="38506"/>
                  </a:lnTo>
                  <a:lnTo>
                    <a:pt x="224116" y="32194"/>
                  </a:lnTo>
                  <a:lnTo>
                    <a:pt x="218490" y="28181"/>
                  </a:lnTo>
                  <a:lnTo>
                    <a:pt x="201650" y="16154"/>
                  </a:lnTo>
                  <a:lnTo>
                    <a:pt x="173215" y="10388"/>
                  </a:lnTo>
                  <a:lnTo>
                    <a:pt x="144767" y="16154"/>
                  </a:lnTo>
                  <a:lnTo>
                    <a:pt x="122301" y="32194"/>
                  </a:lnTo>
                  <a:lnTo>
                    <a:pt x="107543" y="56616"/>
                  </a:lnTo>
                  <a:lnTo>
                    <a:pt x="102235" y="87515"/>
                  </a:lnTo>
                  <a:lnTo>
                    <a:pt x="107543" y="118427"/>
                  </a:lnTo>
                  <a:lnTo>
                    <a:pt x="122301" y="142849"/>
                  </a:lnTo>
                  <a:lnTo>
                    <a:pt x="144767" y="158889"/>
                  </a:lnTo>
                  <a:lnTo>
                    <a:pt x="173215" y="164655"/>
                  </a:lnTo>
                  <a:lnTo>
                    <a:pt x="201650" y="158889"/>
                  </a:lnTo>
                  <a:lnTo>
                    <a:pt x="218338" y="146964"/>
                  </a:lnTo>
                  <a:lnTo>
                    <a:pt x="224116" y="142849"/>
                  </a:lnTo>
                  <a:lnTo>
                    <a:pt x="238874" y="118427"/>
                  </a:lnTo>
                  <a:lnTo>
                    <a:pt x="244170" y="87515"/>
                  </a:lnTo>
                  <a:close/>
                </a:path>
                <a:path w="476884" h="252094">
                  <a:moveTo>
                    <a:pt x="251282" y="220891"/>
                  </a:moveTo>
                  <a:lnTo>
                    <a:pt x="249859" y="216433"/>
                  </a:lnTo>
                  <a:lnTo>
                    <a:pt x="240957" y="216433"/>
                  </a:lnTo>
                  <a:lnTo>
                    <a:pt x="238899" y="217614"/>
                  </a:lnTo>
                  <a:lnTo>
                    <a:pt x="237337" y="219748"/>
                  </a:lnTo>
                  <a:lnTo>
                    <a:pt x="237248" y="200215"/>
                  </a:lnTo>
                  <a:lnTo>
                    <a:pt x="233451" y="200215"/>
                  </a:lnTo>
                  <a:lnTo>
                    <a:pt x="233451" y="239331"/>
                  </a:lnTo>
                  <a:lnTo>
                    <a:pt x="237248" y="239331"/>
                  </a:lnTo>
                  <a:lnTo>
                    <a:pt x="237248" y="224777"/>
                  </a:lnTo>
                  <a:lnTo>
                    <a:pt x="237566" y="219938"/>
                  </a:lnTo>
                  <a:lnTo>
                    <a:pt x="247205" y="219938"/>
                  </a:lnTo>
                  <a:lnTo>
                    <a:pt x="247497" y="223164"/>
                  </a:lnTo>
                  <a:lnTo>
                    <a:pt x="247497" y="239331"/>
                  </a:lnTo>
                  <a:lnTo>
                    <a:pt x="251282" y="239331"/>
                  </a:lnTo>
                  <a:lnTo>
                    <a:pt x="251282" y="220891"/>
                  </a:lnTo>
                  <a:close/>
                </a:path>
                <a:path w="476884" h="252094">
                  <a:moveTo>
                    <a:pt x="278269" y="222364"/>
                  </a:moveTo>
                  <a:lnTo>
                    <a:pt x="276720" y="219938"/>
                  </a:lnTo>
                  <a:lnTo>
                    <a:pt x="274485" y="216433"/>
                  </a:lnTo>
                  <a:lnTo>
                    <a:pt x="273900" y="216433"/>
                  </a:lnTo>
                  <a:lnTo>
                    <a:pt x="273900" y="225780"/>
                  </a:lnTo>
                  <a:lnTo>
                    <a:pt x="260578" y="225780"/>
                  </a:lnTo>
                  <a:lnTo>
                    <a:pt x="273900" y="225780"/>
                  </a:lnTo>
                  <a:lnTo>
                    <a:pt x="273900" y="216433"/>
                  </a:lnTo>
                  <a:lnTo>
                    <a:pt x="260350" y="216433"/>
                  </a:lnTo>
                  <a:lnTo>
                    <a:pt x="256501" y="221881"/>
                  </a:lnTo>
                  <a:lnTo>
                    <a:pt x="256501" y="234873"/>
                  </a:lnTo>
                  <a:lnTo>
                    <a:pt x="260769" y="239953"/>
                  </a:lnTo>
                  <a:lnTo>
                    <a:pt x="271957" y="239953"/>
                  </a:lnTo>
                  <a:lnTo>
                    <a:pt x="275564" y="237680"/>
                  </a:lnTo>
                  <a:lnTo>
                    <a:pt x="276225" y="236448"/>
                  </a:lnTo>
                  <a:lnTo>
                    <a:pt x="277710" y="233692"/>
                  </a:lnTo>
                  <a:lnTo>
                    <a:pt x="274485" y="231838"/>
                  </a:lnTo>
                  <a:lnTo>
                    <a:pt x="272999" y="234505"/>
                  </a:lnTo>
                  <a:lnTo>
                    <a:pt x="270916" y="236448"/>
                  </a:lnTo>
                  <a:lnTo>
                    <a:pt x="263385" y="236448"/>
                  </a:lnTo>
                  <a:lnTo>
                    <a:pt x="260438" y="233133"/>
                  </a:lnTo>
                  <a:lnTo>
                    <a:pt x="260388" y="229006"/>
                  </a:lnTo>
                  <a:lnTo>
                    <a:pt x="277888" y="229006"/>
                  </a:lnTo>
                  <a:lnTo>
                    <a:pt x="278079" y="225780"/>
                  </a:lnTo>
                  <a:lnTo>
                    <a:pt x="278269" y="222364"/>
                  </a:lnTo>
                  <a:close/>
                </a:path>
                <a:path w="476884" h="252094">
                  <a:moveTo>
                    <a:pt x="307492" y="200075"/>
                  </a:moveTo>
                  <a:lnTo>
                    <a:pt x="306590" y="199783"/>
                  </a:lnTo>
                  <a:lnTo>
                    <a:pt x="305676" y="199593"/>
                  </a:lnTo>
                  <a:lnTo>
                    <a:pt x="302501" y="199593"/>
                  </a:lnTo>
                  <a:lnTo>
                    <a:pt x="300278" y="200393"/>
                  </a:lnTo>
                  <a:lnTo>
                    <a:pt x="298043" y="204012"/>
                  </a:lnTo>
                  <a:lnTo>
                    <a:pt x="298043" y="217043"/>
                  </a:lnTo>
                  <a:lnTo>
                    <a:pt x="295960" y="217043"/>
                  </a:lnTo>
                  <a:lnTo>
                    <a:pt x="295960" y="220560"/>
                  </a:lnTo>
                  <a:lnTo>
                    <a:pt x="298043" y="220560"/>
                  </a:lnTo>
                  <a:lnTo>
                    <a:pt x="298043" y="239331"/>
                  </a:lnTo>
                  <a:lnTo>
                    <a:pt x="301853" y="239331"/>
                  </a:lnTo>
                  <a:lnTo>
                    <a:pt x="301853" y="220560"/>
                  </a:lnTo>
                  <a:lnTo>
                    <a:pt x="307492" y="220560"/>
                  </a:lnTo>
                  <a:lnTo>
                    <a:pt x="307492" y="217043"/>
                  </a:lnTo>
                  <a:lnTo>
                    <a:pt x="301853" y="217043"/>
                  </a:lnTo>
                  <a:lnTo>
                    <a:pt x="301853" y="203377"/>
                  </a:lnTo>
                  <a:lnTo>
                    <a:pt x="305879" y="203377"/>
                  </a:lnTo>
                  <a:lnTo>
                    <a:pt x="307492" y="203898"/>
                  </a:lnTo>
                  <a:lnTo>
                    <a:pt x="307492" y="200075"/>
                  </a:lnTo>
                  <a:close/>
                </a:path>
                <a:path w="476884" h="252094">
                  <a:moveTo>
                    <a:pt x="331063" y="217043"/>
                  </a:moveTo>
                  <a:lnTo>
                    <a:pt x="327456" y="217043"/>
                  </a:lnTo>
                  <a:lnTo>
                    <a:pt x="327456" y="223545"/>
                  </a:lnTo>
                  <a:lnTo>
                    <a:pt x="327456" y="232524"/>
                  </a:lnTo>
                  <a:lnTo>
                    <a:pt x="324904" y="236448"/>
                  </a:lnTo>
                  <a:lnTo>
                    <a:pt x="315264" y="236448"/>
                  </a:lnTo>
                  <a:lnTo>
                    <a:pt x="312839" y="232524"/>
                  </a:lnTo>
                  <a:lnTo>
                    <a:pt x="312712" y="223786"/>
                  </a:lnTo>
                  <a:lnTo>
                    <a:pt x="315544" y="219938"/>
                  </a:lnTo>
                  <a:lnTo>
                    <a:pt x="324662" y="219938"/>
                  </a:lnTo>
                  <a:lnTo>
                    <a:pt x="327456" y="223545"/>
                  </a:lnTo>
                  <a:lnTo>
                    <a:pt x="327456" y="217043"/>
                  </a:lnTo>
                  <a:lnTo>
                    <a:pt x="327279" y="217043"/>
                  </a:lnTo>
                  <a:lnTo>
                    <a:pt x="327279" y="220230"/>
                  </a:lnTo>
                  <a:lnTo>
                    <a:pt x="326948" y="219938"/>
                  </a:lnTo>
                  <a:lnTo>
                    <a:pt x="325323" y="217855"/>
                  </a:lnTo>
                  <a:lnTo>
                    <a:pt x="322567" y="216433"/>
                  </a:lnTo>
                  <a:lnTo>
                    <a:pt x="312851" y="216433"/>
                  </a:lnTo>
                  <a:lnTo>
                    <a:pt x="308813" y="221881"/>
                  </a:lnTo>
                  <a:lnTo>
                    <a:pt x="308813" y="234403"/>
                  </a:lnTo>
                  <a:lnTo>
                    <a:pt x="312940" y="239953"/>
                  </a:lnTo>
                  <a:lnTo>
                    <a:pt x="322618" y="239953"/>
                  </a:lnTo>
                  <a:lnTo>
                    <a:pt x="325221" y="238721"/>
                  </a:lnTo>
                  <a:lnTo>
                    <a:pt x="327025" y="236448"/>
                  </a:lnTo>
                  <a:lnTo>
                    <a:pt x="327164" y="236258"/>
                  </a:lnTo>
                  <a:lnTo>
                    <a:pt x="327279" y="239344"/>
                  </a:lnTo>
                  <a:lnTo>
                    <a:pt x="331063" y="239344"/>
                  </a:lnTo>
                  <a:lnTo>
                    <a:pt x="331063" y="236258"/>
                  </a:lnTo>
                  <a:lnTo>
                    <a:pt x="331063" y="220230"/>
                  </a:lnTo>
                  <a:lnTo>
                    <a:pt x="331063" y="217043"/>
                  </a:lnTo>
                  <a:close/>
                </a:path>
                <a:path w="476884" h="252094">
                  <a:moveTo>
                    <a:pt x="342595" y="217043"/>
                  </a:moveTo>
                  <a:lnTo>
                    <a:pt x="338797" y="217043"/>
                  </a:lnTo>
                  <a:lnTo>
                    <a:pt x="338797" y="239344"/>
                  </a:lnTo>
                  <a:lnTo>
                    <a:pt x="342595" y="239344"/>
                  </a:lnTo>
                  <a:lnTo>
                    <a:pt x="342595" y="217043"/>
                  </a:lnTo>
                  <a:close/>
                </a:path>
                <a:path w="476884" h="252094">
                  <a:moveTo>
                    <a:pt x="343395" y="207175"/>
                  </a:moveTo>
                  <a:lnTo>
                    <a:pt x="342163" y="205943"/>
                  </a:lnTo>
                  <a:lnTo>
                    <a:pt x="339217" y="205943"/>
                  </a:lnTo>
                  <a:lnTo>
                    <a:pt x="337985" y="207175"/>
                  </a:lnTo>
                  <a:lnTo>
                    <a:pt x="337985" y="210172"/>
                  </a:lnTo>
                  <a:lnTo>
                    <a:pt x="339217" y="211366"/>
                  </a:lnTo>
                  <a:lnTo>
                    <a:pt x="342163" y="211366"/>
                  </a:lnTo>
                  <a:lnTo>
                    <a:pt x="343395" y="210172"/>
                  </a:lnTo>
                  <a:lnTo>
                    <a:pt x="343395" y="207175"/>
                  </a:lnTo>
                  <a:close/>
                </a:path>
                <a:path w="476884" h="252094">
                  <a:moveTo>
                    <a:pt x="351612" y="146050"/>
                  </a:moveTo>
                  <a:lnTo>
                    <a:pt x="287807" y="146050"/>
                  </a:lnTo>
                  <a:lnTo>
                    <a:pt x="287807" y="0"/>
                  </a:lnTo>
                  <a:lnTo>
                    <a:pt x="270306" y="0"/>
                  </a:lnTo>
                  <a:lnTo>
                    <a:pt x="270306" y="146050"/>
                  </a:lnTo>
                  <a:lnTo>
                    <a:pt x="270306" y="163830"/>
                  </a:lnTo>
                  <a:lnTo>
                    <a:pt x="351612" y="163830"/>
                  </a:lnTo>
                  <a:lnTo>
                    <a:pt x="351612" y="146050"/>
                  </a:lnTo>
                  <a:close/>
                </a:path>
                <a:path w="476884" h="252094">
                  <a:moveTo>
                    <a:pt x="362559" y="217474"/>
                  </a:moveTo>
                  <a:lnTo>
                    <a:pt x="361467" y="216865"/>
                  </a:lnTo>
                  <a:lnTo>
                    <a:pt x="360426" y="216433"/>
                  </a:lnTo>
                  <a:lnTo>
                    <a:pt x="356679" y="216433"/>
                  </a:lnTo>
                  <a:lnTo>
                    <a:pt x="355536" y="217716"/>
                  </a:lnTo>
                  <a:lnTo>
                    <a:pt x="354203" y="219468"/>
                  </a:lnTo>
                  <a:lnTo>
                    <a:pt x="354114" y="217055"/>
                  </a:lnTo>
                  <a:lnTo>
                    <a:pt x="350316" y="217055"/>
                  </a:lnTo>
                  <a:lnTo>
                    <a:pt x="350316" y="239331"/>
                  </a:lnTo>
                  <a:lnTo>
                    <a:pt x="354114" y="239331"/>
                  </a:lnTo>
                  <a:lnTo>
                    <a:pt x="354114" y="225298"/>
                  </a:lnTo>
                  <a:lnTo>
                    <a:pt x="354317" y="219938"/>
                  </a:lnTo>
                  <a:lnTo>
                    <a:pt x="359473" y="219938"/>
                  </a:lnTo>
                  <a:lnTo>
                    <a:pt x="359994" y="220421"/>
                  </a:lnTo>
                  <a:lnTo>
                    <a:pt x="360756" y="220941"/>
                  </a:lnTo>
                  <a:lnTo>
                    <a:pt x="362559" y="217474"/>
                  </a:lnTo>
                  <a:close/>
                </a:path>
                <a:path w="476884" h="252094">
                  <a:moveTo>
                    <a:pt x="377393" y="266"/>
                  </a:moveTo>
                  <a:lnTo>
                    <a:pt x="359778" y="266"/>
                  </a:lnTo>
                  <a:lnTo>
                    <a:pt x="357479" y="9829"/>
                  </a:lnTo>
                  <a:lnTo>
                    <a:pt x="353529" y="17792"/>
                  </a:lnTo>
                  <a:lnTo>
                    <a:pt x="347954" y="24117"/>
                  </a:lnTo>
                  <a:lnTo>
                    <a:pt x="340753" y="28778"/>
                  </a:lnTo>
                  <a:lnTo>
                    <a:pt x="346113" y="45491"/>
                  </a:lnTo>
                  <a:lnTo>
                    <a:pt x="358254" y="38328"/>
                  </a:lnTo>
                  <a:lnTo>
                    <a:pt x="367588" y="28295"/>
                  </a:lnTo>
                  <a:lnTo>
                    <a:pt x="374002" y="15570"/>
                  </a:lnTo>
                  <a:lnTo>
                    <a:pt x="377393" y="266"/>
                  </a:lnTo>
                  <a:close/>
                </a:path>
                <a:path w="476884" h="252094">
                  <a:moveTo>
                    <a:pt x="394576" y="228968"/>
                  </a:moveTo>
                  <a:lnTo>
                    <a:pt x="391998" y="227393"/>
                  </a:lnTo>
                  <a:lnTo>
                    <a:pt x="386791" y="225209"/>
                  </a:lnTo>
                  <a:lnTo>
                    <a:pt x="384238" y="224447"/>
                  </a:lnTo>
                  <a:lnTo>
                    <a:pt x="384238" y="220980"/>
                  </a:lnTo>
                  <a:lnTo>
                    <a:pt x="385660" y="219938"/>
                  </a:lnTo>
                  <a:lnTo>
                    <a:pt x="388353" y="219938"/>
                  </a:lnTo>
                  <a:lnTo>
                    <a:pt x="389496" y="221030"/>
                  </a:lnTo>
                  <a:lnTo>
                    <a:pt x="390029" y="222224"/>
                  </a:lnTo>
                  <a:lnTo>
                    <a:pt x="393192" y="220560"/>
                  </a:lnTo>
                  <a:lnTo>
                    <a:pt x="392201" y="218224"/>
                  </a:lnTo>
                  <a:lnTo>
                    <a:pt x="389826" y="216433"/>
                  </a:lnTo>
                  <a:lnTo>
                    <a:pt x="383667" y="216433"/>
                  </a:lnTo>
                  <a:lnTo>
                    <a:pt x="380631" y="218998"/>
                  </a:lnTo>
                  <a:lnTo>
                    <a:pt x="380631" y="229755"/>
                  </a:lnTo>
                  <a:lnTo>
                    <a:pt x="390677" y="228053"/>
                  </a:lnTo>
                  <a:lnTo>
                    <a:pt x="390677" y="235077"/>
                  </a:lnTo>
                  <a:lnTo>
                    <a:pt x="389115" y="236435"/>
                  </a:lnTo>
                  <a:lnTo>
                    <a:pt x="384568" y="236435"/>
                  </a:lnTo>
                  <a:lnTo>
                    <a:pt x="383463" y="234988"/>
                  </a:lnTo>
                  <a:lnTo>
                    <a:pt x="382524" y="232905"/>
                  </a:lnTo>
                  <a:lnTo>
                    <a:pt x="379158" y="234315"/>
                  </a:lnTo>
                  <a:lnTo>
                    <a:pt x="380339" y="237820"/>
                  </a:lnTo>
                  <a:lnTo>
                    <a:pt x="383286" y="239953"/>
                  </a:lnTo>
                  <a:lnTo>
                    <a:pt x="391160" y="239953"/>
                  </a:lnTo>
                  <a:lnTo>
                    <a:pt x="394576" y="236918"/>
                  </a:lnTo>
                  <a:lnTo>
                    <a:pt x="394576" y="228968"/>
                  </a:lnTo>
                  <a:close/>
                </a:path>
                <a:path w="476884" h="252094">
                  <a:moveTo>
                    <a:pt x="421982" y="222072"/>
                  </a:moveTo>
                  <a:lnTo>
                    <a:pt x="420420" y="219938"/>
                  </a:lnTo>
                  <a:lnTo>
                    <a:pt x="418096" y="216763"/>
                  </a:lnTo>
                  <a:lnTo>
                    <a:pt x="418096" y="223545"/>
                  </a:lnTo>
                  <a:lnTo>
                    <a:pt x="418096" y="232524"/>
                  </a:lnTo>
                  <a:lnTo>
                    <a:pt x="415531" y="236448"/>
                  </a:lnTo>
                  <a:lnTo>
                    <a:pt x="405904" y="236448"/>
                  </a:lnTo>
                  <a:lnTo>
                    <a:pt x="405752" y="236207"/>
                  </a:lnTo>
                  <a:lnTo>
                    <a:pt x="403466" y="232524"/>
                  </a:lnTo>
                  <a:lnTo>
                    <a:pt x="403352" y="223786"/>
                  </a:lnTo>
                  <a:lnTo>
                    <a:pt x="405968" y="220230"/>
                  </a:lnTo>
                  <a:lnTo>
                    <a:pt x="406184" y="219938"/>
                  </a:lnTo>
                  <a:lnTo>
                    <a:pt x="415302" y="219938"/>
                  </a:lnTo>
                  <a:lnTo>
                    <a:pt x="418096" y="223545"/>
                  </a:lnTo>
                  <a:lnTo>
                    <a:pt x="418096" y="216763"/>
                  </a:lnTo>
                  <a:lnTo>
                    <a:pt x="417855" y="216433"/>
                  </a:lnTo>
                  <a:lnTo>
                    <a:pt x="408241" y="216433"/>
                  </a:lnTo>
                  <a:lnTo>
                    <a:pt x="405485" y="217754"/>
                  </a:lnTo>
                  <a:lnTo>
                    <a:pt x="403631" y="220230"/>
                  </a:lnTo>
                  <a:lnTo>
                    <a:pt x="403542" y="217043"/>
                  </a:lnTo>
                  <a:lnTo>
                    <a:pt x="399732" y="217043"/>
                  </a:lnTo>
                  <a:lnTo>
                    <a:pt x="399732" y="251866"/>
                  </a:lnTo>
                  <a:lnTo>
                    <a:pt x="403542" y="251866"/>
                  </a:lnTo>
                  <a:lnTo>
                    <a:pt x="403542" y="236207"/>
                  </a:lnTo>
                  <a:lnTo>
                    <a:pt x="405434" y="238633"/>
                  </a:lnTo>
                  <a:lnTo>
                    <a:pt x="408241" y="239953"/>
                  </a:lnTo>
                  <a:lnTo>
                    <a:pt x="417969" y="239953"/>
                  </a:lnTo>
                  <a:lnTo>
                    <a:pt x="420598" y="236448"/>
                  </a:lnTo>
                  <a:lnTo>
                    <a:pt x="421982" y="234607"/>
                  </a:lnTo>
                  <a:lnTo>
                    <a:pt x="421982" y="222072"/>
                  </a:lnTo>
                  <a:close/>
                </a:path>
                <a:path w="476884" h="252094">
                  <a:moveTo>
                    <a:pt x="431800" y="217043"/>
                  </a:moveTo>
                  <a:lnTo>
                    <a:pt x="428015" y="217043"/>
                  </a:lnTo>
                  <a:lnTo>
                    <a:pt x="428015" y="239344"/>
                  </a:lnTo>
                  <a:lnTo>
                    <a:pt x="431800" y="239344"/>
                  </a:lnTo>
                  <a:lnTo>
                    <a:pt x="431800" y="217043"/>
                  </a:lnTo>
                  <a:close/>
                </a:path>
                <a:path w="476884" h="252094">
                  <a:moveTo>
                    <a:pt x="432612" y="207175"/>
                  </a:moveTo>
                  <a:lnTo>
                    <a:pt x="431380" y="205943"/>
                  </a:lnTo>
                  <a:lnTo>
                    <a:pt x="428447" y="205943"/>
                  </a:lnTo>
                  <a:lnTo>
                    <a:pt x="427202" y="207175"/>
                  </a:lnTo>
                  <a:lnTo>
                    <a:pt x="427202" y="210172"/>
                  </a:lnTo>
                  <a:lnTo>
                    <a:pt x="428447" y="211366"/>
                  </a:lnTo>
                  <a:lnTo>
                    <a:pt x="431380" y="211366"/>
                  </a:lnTo>
                  <a:lnTo>
                    <a:pt x="432612" y="210172"/>
                  </a:lnTo>
                  <a:lnTo>
                    <a:pt x="432612" y="207175"/>
                  </a:lnTo>
                  <a:close/>
                </a:path>
                <a:path w="476884" h="252094">
                  <a:moveTo>
                    <a:pt x="451777" y="217474"/>
                  </a:moveTo>
                  <a:lnTo>
                    <a:pt x="450684" y="216865"/>
                  </a:lnTo>
                  <a:lnTo>
                    <a:pt x="449643" y="216433"/>
                  </a:lnTo>
                  <a:lnTo>
                    <a:pt x="445897" y="216433"/>
                  </a:lnTo>
                  <a:lnTo>
                    <a:pt x="444754" y="217716"/>
                  </a:lnTo>
                  <a:lnTo>
                    <a:pt x="443420" y="219468"/>
                  </a:lnTo>
                  <a:lnTo>
                    <a:pt x="443331" y="217055"/>
                  </a:lnTo>
                  <a:lnTo>
                    <a:pt x="439534" y="217055"/>
                  </a:lnTo>
                  <a:lnTo>
                    <a:pt x="439534" y="239331"/>
                  </a:lnTo>
                  <a:lnTo>
                    <a:pt x="443331" y="239331"/>
                  </a:lnTo>
                  <a:lnTo>
                    <a:pt x="443331" y="225298"/>
                  </a:lnTo>
                  <a:lnTo>
                    <a:pt x="443534" y="219938"/>
                  </a:lnTo>
                  <a:lnTo>
                    <a:pt x="448691" y="219938"/>
                  </a:lnTo>
                  <a:lnTo>
                    <a:pt x="449211" y="220421"/>
                  </a:lnTo>
                  <a:lnTo>
                    <a:pt x="449973" y="220941"/>
                  </a:lnTo>
                  <a:lnTo>
                    <a:pt x="451777" y="217474"/>
                  </a:lnTo>
                  <a:close/>
                </a:path>
                <a:path w="476884" h="252094">
                  <a:moveTo>
                    <a:pt x="460121" y="217043"/>
                  </a:moveTo>
                  <a:lnTo>
                    <a:pt x="456323" y="217043"/>
                  </a:lnTo>
                  <a:lnTo>
                    <a:pt x="456323" y="239344"/>
                  </a:lnTo>
                  <a:lnTo>
                    <a:pt x="460121" y="239344"/>
                  </a:lnTo>
                  <a:lnTo>
                    <a:pt x="460121" y="217043"/>
                  </a:lnTo>
                  <a:close/>
                </a:path>
                <a:path w="476884" h="252094">
                  <a:moveTo>
                    <a:pt x="460921" y="207175"/>
                  </a:moveTo>
                  <a:lnTo>
                    <a:pt x="459701" y="205943"/>
                  </a:lnTo>
                  <a:lnTo>
                    <a:pt x="456755" y="205943"/>
                  </a:lnTo>
                  <a:lnTo>
                    <a:pt x="455523" y="207175"/>
                  </a:lnTo>
                  <a:lnTo>
                    <a:pt x="455523" y="210172"/>
                  </a:lnTo>
                  <a:lnTo>
                    <a:pt x="456755" y="211366"/>
                  </a:lnTo>
                  <a:lnTo>
                    <a:pt x="459701" y="211366"/>
                  </a:lnTo>
                  <a:lnTo>
                    <a:pt x="460921" y="210172"/>
                  </a:lnTo>
                  <a:lnTo>
                    <a:pt x="460921" y="207175"/>
                  </a:lnTo>
                  <a:close/>
                </a:path>
                <a:path w="476884" h="252094">
                  <a:moveTo>
                    <a:pt x="470954" y="55829"/>
                  </a:moveTo>
                  <a:lnTo>
                    <a:pt x="470687" y="55422"/>
                  </a:lnTo>
                  <a:lnTo>
                    <a:pt x="470547" y="54952"/>
                  </a:lnTo>
                  <a:lnTo>
                    <a:pt x="470420" y="54419"/>
                  </a:lnTo>
                  <a:lnTo>
                    <a:pt x="470154" y="53086"/>
                  </a:lnTo>
                  <a:lnTo>
                    <a:pt x="469823" y="51612"/>
                  </a:lnTo>
                  <a:lnTo>
                    <a:pt x="469671" y="51409"/>
                  </a:lnTo>
                  <a:lnTo>
                    <a:pt x="469226" y="50812"/>
                  </a:lnTo>
                  <a:lnTo>
                    <a:pt x="468147" y="50419"/>
                  </a:lnTo>
                  <a:lnTo>
                    <a:pt x="468147" y="50279"/>
                  </a:lnTo>
                  <a:lnTo>
                    <a:pt x="469480" y="49872"/>
                  </a:lnTo>
                  <a:lnTo>
                    <a:pt x="469747" y="49618"/>
                  </a:lnTo>
                  <a:lnTo>
                    <a:pt x="470420" y="48945"/>
                  </a:lnTo>
                  <a:lnTo>
                    <a:pt x="470306" y="46469"/>
                  </a:lnTo>
                  <a:lnTo>
                    <a:pt x="470242" y="46342"/>
                  </a:lnTo>
                  <a:lnTo>
                    <a:pt x="469950" y="45808"/>
                  </a:lnTo>
                  <a:lnTo>
                    <a:pt x="469353" y="45339"/>
                  </a:lnTo>
                  <a:lnTo>
                    <a:pt x="468541" y="44869"/>
                  </a:lnTo>
                  <a:lnTo>
                    <a:pt x="467677" y="44577"/>
                  </a:lnTo>
                  <a:lnTo>
                    <a:pt x="467677" y="47002"/>
                  </a:lnTo>
                  <a:lnTo>
                    <a:pt x="467677" y="49149"/>
                  </a:lnTo>
                  <a:lnTo>
                    <a:pt x="466547" y="49618"/>
                  </a:lnTo>
                  <a:lnTo>
                    <a:pt x="463943" y="49618"/>
                  </a:lnTo>
                  <a:lnTo>
                    <a:pt x="463943" y="46469"/>
                  </a:lnTo>
                  <a:lnTo>
                    <a:pt x="464210" y="46405"/>
                  </a:lnTo>
                  <a:lnTo>
                    <a:pt x="464667" y="46342"/>
                  </a:lnTo>
                  <a:lnTo>
                    <a:pt x="466953" y="46342"/>
                  </a:lnTo>
                  <a:lnTo>
                    <a:pt x="467677" y="47002"/>
                  </a:lnTo>
                  <a:lnTo>
                    <a:pt x="467677" y="44577"/>
                  </a:lnTo>
                  <a:lnTo>
                    <a:pt x="463740" y="44551"/>
                  </a:lnTo>
                  <a:lnTo>
                    <a:pt x="462343" y="44665"/>
                  </a:lnTo>
                  <a:lnTo>
                    <a:pt x="461340" y="44869"/>
                  </a:lnTo>
                  <a:lnTo>
                    <a:pt x="461340" y="55829"/>
                  </a:lnTo>
                  <a:lnTo>
                    <a:pt x="463867" y="55829"/>
                  </a:lnTo>
                  <a:lnTo>
                    <a:pt x="463867" y="51409"/>
                  </a:lnTo>
                  <a:lnTo>
                    <a:pt x="466483" y="51409"/>
                  </a:lnTo>
                  <a:lnTo>
                    <a:pt x="467144" y="51943"/>
                  </a:lnTo>
                  <a:lnTo>
                    <a:pt x="467334" y="53149"/>
                  </a:lnTo>
                  <a:lnTo>
                    <a:pt x="467677" y="54419"/>
                  </a:lnTo>
                  <a:lnTo>
                    <a:pt x="467880" y="55422"/>
                  </a:lnTo>
                  <a:lnTo>
                    <a:pt x="468210" y="55829"/>
                  </a:lnTo>
                  <a:lnTo>
                    <a:pt x="470954" y="55829"/>
                  </a:lnTo>
                  <a:close/>
                </a:path>
                <a:path w="476884" h="252094">
                  <a:moveTo>
                    <a:pt x="476008" y="217043"/>
                  </a:moveTo>
                  <a:lnTo>
                    <a:pt x="472020" y="217043"/>
                  </a:lnTo>
                  <a:lnTo>
                    <a:pt x="472020" y="209029"/>
                  </a:lnTo>
                  <a:lnTo>
                    <a:pt x="468236" y="209029"/>
                  </a:lnTo>
                  <a:lnTo>
                    <a:pt x="468236" y="217043"/>
                  </a:lnTo>
                  <a:lnTo>
                    <a:pt x="465912" y="217043"/>
                  </a:lnTo>
                  <a:lnTo>
                    <a:pt x="465912" y="220560"/>
                  </a:lnTo>
                  <a:lnTo>
                    <a:pt x="468236" y="220560"/>
                  </a:lnTo>
                  <a:lnTo>
                    <a:pt x="468236" y="239331"/>
                  </a:lnTo>
                  <a:lnTo>
                    <a:pt x="472020" y="239331"/>
                  </a:lnTo>
                  <a:lnTo>
                    <a:pt x="472020" y="220560"/>
                  </a:lnTo>
                  <a:lnTo>
                    <a:pt x="476008" y="220560"/>
                  </a:lnTo>
                  <a:lnTo>
                    <a:pt x="476008" y="217043"/>
                  </a:lnTo>
                  <a:close/>
                </a:path>
                <a:path w="476884" h="252094">
                  <a:moveTo>
                    <a:pt x="476821" y="44005"/>
                  </a:moveTo>
                  <a:lnTo>
                    <a:pt x="474154" y="41325"/>
                  </a:lnTo>
                  <a:lnTo>
                    <a:pt x="474027" y="41198"/>
                  </a:lnTo>
                  <a:lnTo>
                    <a:pt x="474027" y="45262"/>
                  </a:lnTo>
                  <a:lnTo>
                    <a:pt x="474027" y="54952"/>
                  </a:lnTo>
                  <a:lnTo>
                    <a:pt x="470484" y="58826"/>
                  </a:lnTo>
                  <a:lnTo>
                    <a:pt x="460730" y="58826"/>
                  </a:lnTo>
                  <a:lnTo>
                    <a:pt x="457123" y="54952"/>
                  </a:lnTo>
                  <a:lnTo>
                    <a:pt x="457123" y="45262"/>
                  </a:lnTo>
                  <a:lnTo>
                    <a:pt x="460730" y="41325"/>
                  </a:lnTo>
                  <a:lnTo>
                    <a:pt x="470484" y="41325"/>
                  </a:lnTo>
                  <a:lnTo>
                    <a:pt x="474027" y="45262"/>
                  </a:lnTo>
                  <a:lnTo>
                    <a:pt x="474027" y="41198"/>
                  </a:lnTo>
                  <a:lnTo>
                    <a:pt x="471957" y="39128"/>
                  </a:lnTo>
                  <a:lnTo>
                    <a:pt x="459333" y="39128"/>
                  </a:lnTo>
                  <a:lnTo>
                    <a:pt x="454317" y="44005"/>
                  </a:lnTo>
                  <a:lnTo>
                    <a:pt x="454317" y="56299"/>
                  </a:lnTo>
                  <a:lnTo>
                    <a:pt x="459333" y="61175"/>
                  </a:lnTo>
                  <a:lnTo>
                    <a:pt x="471957" y="61175"/>
                  </a:lnTo>
                  <a:lnTo>
                    <a:pt x="474294" y="58826"/>
                  </a:lnTo>
                  <a:lnTo>
                    <a:pt x="476821" y="56299"/>
                  </a:lnTo>
                  <a:lnTo>
                    <a:pt x="476821" y="44005"/>
                  </a:lnTo>
                  <a:close/>
                </a:path>
                <a:path w="476884" h="252094">
                  <a:moveTo>
                    <a:pt x="476834" y="279"/>
                  </a:moveTo>
                  <a:lnTo>
                    <a:pt x="451751" y="4610"/>
                  </a:lnTo>
                  <a:lnTo>
                    <a:pt x="433209" y="16459"/>
                  </a:lnTo>
                  <a:lnTo>
                    <a:pt x="421703" y="35331"/>
                  </a:lnTo>
                  <a:lnTo>
                    <a:pt x="417753" y="60706"/>
                  </a:lnTo>
                  <a:lnTo>
                    <a:pt x="417753" y="105600"/>
                  </a:lnTo>
                  <a:lnTo>
                    <a:pt x="416166" y="123215"/>
                  </a:lnTo>
                  <a:lnTo>
                    <a:pt x="410044" y="136118"/>
                  </a:lnTo>
                  <a:lnTo>
                    <a:pt x="397370" y="144132"/>
                  </a:lnTo>
                  <a:lnTo>
                    <a:pt x="376110" y="147040"/>
                  </a:lnTo>
                  <a:lnTo>
                    <a:pt x="376110" y="164503"/>
                  </a:lnTo>
                  <a:lnTo>
                    <a:pt x="415429" y="155575"/>
                  </a:lnTo>
                  <a:lnTo>
                    <a:pt x="434835" y="115379"/>
                  </a:lnTo>
                  <a:lnTo>
                    <a:pt x="435178" y="105600"/>
                  </a:lnTo>
                  <a:lnTo>
                    <a:pt x="435178" y="60706"/>
                  </a:lnTo>
                  <a:lnTo>
                    <a:pt x="437743" y="42037"/>
                  </a:lnTo>
                  <a:lnTo>
                    <a:pt x="445490" y="28689"/>
                  </a:lnTo>
                  <a:lnTo>
                    <a:pt x="458495" y="20599"/>
                  </a:lnTo>
                  <a:lnTo>
                    <a:pt x="476834" y="17691"/>
                  </a:lnTo>
                  <a:lnTo>
                    <a:pt x="476834" y="279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1" name="object 141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16889537" y="6104526"/>
              <a:ext cx="1874288" cy="1874288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18688956" y="6017572"/>
              <a:ext cx="46355" cy="52069"/>
            </a:xfrm>
            <a:custGeom>
              <a:avLst/>
              <a:gdLst/>
              <a:ahLst/>
              <a:cxnLst/>
              <a:rect l="l" t="t" r="r" b="b"/>
              <a:pathLst>
                <a:path w="46355" h="52070">
                  <a:moveTo>
                    <a:pt x="46173" y="45726"/>
                  </a:moveTo>
                  <a:lnTo>
                    <a:pt x="33360" y="45726"/>
                  </a:lnTo>
                  <a:lnTo>
                    <a:pt x="40606" y="51987"/>
                  </a:lnTo>
                  <a:lnTo>
                    <a:pt x="46173" y="45726"/>
                  </a:lnTo>
                  <a:close/>
                </a:path>
                <a:path w="46355" h="52070">
                  <a:moveTo>
                    <a:pt x="29768" y="0"/>
                  </a:moveTo>
                  <a:lnTo>
                    <a:pt x="11821" y="0"/>
                  </a:lnTo>
                  <a:lnTo>
                    <a:pt x="6198" y="4219"/>
                  </a:lnTo>
                  <a:lnTo>
                    <a:pt x="6198" y="16240"/>
                  </a:lnTo>
                  <a:lnTo>
                    <a:pt x="7036" y="18146"/>
                  </a:lnTo>
                  <a:lnTo>
                    <a:pt x="9790" y="21873"/>
                  </a:lnTo>
                  <a:lnTo>
                    <a:pt x="4366" y="24973"/>
                  </a:lnTo>
                  <a:lnTo>
                    <a:pt x="0" y="29402"/>
                  </a:lnTo>
                  <a:lnTo>
                    <a:pt x="0" y="46354"/>
                  </a:lnTo>
                  <a:lnTo>
                    <a:pt x="6764" y="51851"/>
                  </a:lnTo>
                  <a:lnTo>
                    <a:pt x="24271" y="51851"/>
                  </a:lnTo>
                  <a:lnTo>
                    <a:pt x="28156" y="49747"/>
                  </a:lnTo>
                  <a:lnTo>
                    <a:pt x="33360" y="45726"/>
                  </a:lnTo>
                  <a:lnTo>
                    <a:pt x="46173" y="45726"/>
                  </a:lnTo>
                  <a:lnTo>
                    <a:pt x="43341" y="42982"/>
                  </a:lnTo>
                  <a:lnTo>
                    <a:pt x="12942" y="42982"/>
                  </a:lnTo>
                  <a:lnTo>
                    <a:pt x="9716" y="40375"/>
                  </a:lnTo>
                  <a:lnTo>
                    <a:pt x="9716" y="33266"/>
                  </a:lnTo>
                  <a:lnTo>
                    <a:pt x="12387" y="30250"/>
                  </a:lnTo>
                  <a:lnTo>
                    <a:pt x="15486" y="28417"/>
                  </a:lnTo>
                  <a:lnTo>
                    <a:pt x="27055" y="28417"/>
                  </a:lnTo>
                  <a:lnTo>
                    <a:pt x="25548" y="26868"/>
                  </a:lnTo>
                  <a:lnTo>
                    <a:pt x="32156" y="22020"/>
                  </a:lnTo>
                  <a:lnTo>
                    <a:pt x="32991" y="20962"/>
                  </a:lnTo>
                  <a:lnTo>
                    <a:pt x="19779" y="20962"/>
                  </a:lnTo>
                  <a:lnTo>
                    <a:pt x="16680" y="17653"/>
                  </a:lnTo>
                  <a:lnTo>
                    <a:pt x="15685" y="15894"/>
                  </a:lnTo>
                  <a:lnTo>
                    <a:pt x="15685" y="9989"/>
                  </a:lnTo>
                  <a:lnTo>
                    <a:pt x="17528" y="8858"/>
                  </a:lnTo>
                  <a:lnTo>
                    <a:pt x="34826" y="8858"/>
                  </a:lnTo>
                  <a:lnTo>
                    <a:pt x="34826" y="4219"/>
                  </a:lnTo>
                  <a:lnTo>
                    <a:pt x="29768" y="0"/>
                  </a:lnTo>
                  <a:close/>
                </a:path>
                <a:path w="46355" h="52070">
                  <a:moveTo>
                    <a:pt x="27055" y="28417"/>
                  </a:moveTo>
                  <a:lnTo>
                    <a:pt x="15486" y="28417"/>
                  </a:lnTo>
                  <a:lnTo>
                    <a:pt x="26250" y="39883"/>
                  </a:lnTo>
                  <a:lnTo>
                    <a:pt x="22931" y="42281"/>
                  </a:lnTo>
                  <a:lnTo>
                    <a:pt x="20753" y="42982"/>
                  </a:lnTo>
                  <a:lnTo>
                    <a:pt x="43341" y="42982"/>
                  </a:lnTo>
                  <a:lnTo>
                    <a:pt x="38344" y="38344"/>
                  </a:lnTo>
                  <a:lnTo>
                    <a:pt x="39538" y="35171"/>
                  </a:lnTo>
                  <a:lnTo>
                    <a:pt x="40254" y="32501"/>
                  </a:lnTo>
                  <a:lnTo>
                    <a:pt x="31025" y="32501"/>
                  </a:lnTo>
                  <a:lnTo>
                    <a:pt x="27055" y="28417"/>
                  </a:lnTo>
                  <a:close/>
                </a:path>
                <a:path w="46355" h="52070">
                  <a:moveTo>
                    <a:pt x="32721" y="24344"/>
                  </a:moveTo>
                  <a:lnTo>
                    <a:pt x="32512" y="26103"/>
                  </a:lnTo>
                  <a:lnTo>
                    <a:pt x="31025" y="32501"/>
                  </a:lnTo>
                  <a:lnTo>
                    <a:pt x="40254" y="32501"/>
                  </a:lnTo>
                  <a:lnTo>
                    <a:pt x="41234" y="28847"/>
                  </a:lnTo>
                  <a:lnTo>
                    <a:pt x="41862" y="24543"/>
                  </a:lnTo>
                  <a:lnTo>
                    <a:pt x="32721" y="24344"/>
                  </a:lnTo>
                  <a:close/>
                </a:path>
                <a:path w="46355" h="52070">
                  <a:moveTo>
                    <a:pt x="34826" y="8858"/>
                  </a:moveTo>
                  <a:lnTo>
                    <a:pt x="23569" y="8858"/>
                  </a:lnTo>
                  <a:lnTo>
                    <a:pt x="25162" y="9989"/>
                  </a:lnTo>
                  <a:lnTo>
                    <a:pt x="25266" y="16606"/>
                  </a:lnTo>
                  <a:lnTo>
                    <a:pt x="23423" y="18292"/>
                  </a:lnTo>
                  <a:lnTo>
                    <a:pt x="19779" y="20962"/>
                  </a:lnTo>
                  <a:lnTo>
                    <a:pt x="32991" y="20962"/>
                  </a:lnTo>
                  <a:lnTo>
                    <a:pt x="34826" y="18638"/>
                  </a:lnTo>
                  <a:lnTo>
                    <a:pt x="34826" y="88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13309752" y="7676153"/>
              <a:ext cx="3020060" cy="1190625"/>
            </a:xfrm>
            <a:custGeom>
              <a:avLst/>
              <a:gdLst/>
              <a:ahLst/>
              <a:cxnLst/>
              <a:rect l="l" t="t" r="r" b="b"/>
              <a:pathLst>
                <a:path w="3020059" h="1190625">
                  <a:moveTo>
                    <a:pt x="4610" y="1180020"/>
                  </a:moveTo>
                  <a:lnTo>
                    <a:pt x="3695" y="1181201"/>
                  </a:lnTo>
                  <a:lnTo>
                    <a:pt x="1930" y="1183513"/>
                  </a:lnTo>
                  <a:lnTo>
                    <a:pt x="1244" y="1184478"/>
                  </a:lnTo>
                  <a:lnTo>
                    <a:pt x="927" y="1185075"/>
                  </a:lnTo>
                  <a:lnTo>
                    <a:pt x="0" y="1186294"/>
                  </a:lnTo>
                  <a:lnTo>
                    <a:pt x="1219" y="1185125"/>
                  </a:lnTo>
                  <a:lnTo>
                    <a:pt x="2362" y="1184008"/>
                  </a:lnTo>
                  <a:lnTo>
                    <a:pt x="3543" y="1182865"/>
                  </a:lnTo>
                  <a:lnTo>
                    <a:pt x="3898" y="1181900"/>
                  </a:lnTo>
                  <a:lnTo>
                    <a:pt x="4610" y="1180020"/>
                  </a:lnTo>
                  <a:close/>
                </a:path>
                <a:path w="3020059" h="1190625">
                  <a:moveTo>
                    <a:pt x="611936" y="617550"/>
                  </a:moveTo>
                  <a:lnTo>
                    <a:pt x="611441" y="616991"/>
                  </a:lnTo>
                  <a:lnTo>
                    <a:pt x="608152" y="620090"/>
                  </a:lnTo>
                  <a:lnTo>
                    <a:pt x="611936" y="617550"/>
                  </a:lnTo>
                  <a:close/>
                </a:path>
                <a:path w="3020059" h="1190625">
                  <a:moveTo>
                    <a:pt x="718439" y="512229"/>
                  </a:moveTo>
                  <a:lnTo>
                    <a:pt x="702335" y="523595"/>
                  </a:lnTo>
                  <a:lnTo>
                    <a:pt x="710222" y="518782"/>
                  </a:lnTo>
                  <a:lnTo>
                    <a:pt x="718439" y="512229"/>
                  </a:lnTo>
                  <a:close/>
                </a:path>
                <a:path w="3020059" h="1190625">
                  <a:moveTo>
                    <a:pt x="1119225" y="1157668"/>
                  </a:moveTo>
                  <a:lnTo>
                    <a:pt x="1118527" y="1157147"/>
                  </a:lnTo>
                  <a:lnTo>
                    <a:pt x="1119225" y="1157681"/>
                  </a:lnTo>
                  <a:close/>
                </a:path>
                <a:path w="3020059" h="1190625">
                  <a:moveTo>
                    <a:pt x="1120775" y="1158506"/>
                  </a:moveTo>
                  <a:lnTo>
                    <a:pt x="1119987" y="1158113"/>
                  </a:lnTo>
                  <a:lnTo>
                    <a:pt x="1120775" y="1158506"/>
                  </a:lnTo>
                  <a:close/>
                </a:path>
                <a:path w="3020059" h="1190625">
                  <a:moveTo>
                    <a:pt x="1203236" y="733602"/>
                  </a:moveTo>
                  <a:lnTo>
                    <a:pt x="1202486" y="734606"/>
                  </a:lnTo>
                  <a:lnTo>
                    <a:pt x="1201775" y="735622"/>
                  </a:lnTo>
                  <a:lnTo>
                    <a:pt x="1201242" y="736587"/>
                  </a:lnTo>
                  <a:lnTo>
                    <a:pt x="1196873" y="743851"/>
                  </a:lnTo>
                  <a:lnTo>
                    <a:pt x="1203236" y="733602"/>
                  </a:lnTo>
                  <a:close/>
                </a:path>
                <a:path w="3020059" h="1190625">
                  <a:moveTo>
                    <a:pt x="1248600" y="1188300"/>
                  </a:moveTo>
                  <a:lnTo>
                    <a:pt x="1243799" y="1186129"/>
                  </a:lnTo>
                  <a:lnTo>
                    <a:pt x="1238834" y="1188300"/>
                  </a:lnTo>
                  <a:lnTo>
                    <a:pt x="1237488" y="1190028"/>
                  </a:lnTo>
                  <a:lnTo>
                    <a:pt x="1240485" y="1190345"/>
                  </a:lnTo>
                  <a:lnTo>
                    <a:pt x="1248600" y="1188300"/>
                  </a:lnTo>
                  <a:close/>
                </a:path>
                <a:path w="3020059" h="1190625">
                  <a:moveTo>
                    <a:pt x="1503908" y="429336"/>
                  </a:moveTo>
                  <a:lnTo>
                    <a:pt x="1498638" y="433120"/>
                  </a:lnTo>
                  <a:lnTo>
                    <a:pt x="1492364" y="437502"/>
                  </a:lnTo>
                  <a:lnTo>
                    <a:pt x="1487462" y="441871"/>
                  </a:lnTo>
                  <a:lnTo>
                    <a:pt x="1494091" y="437476"/>
                  </a:lnTo>
                  <a:lnTo>
                    <a:pt x="1499285" y="433387"/>
                  </a:lnTo>
                  <a:lnTo>
                    <a:pt x="1503908" y="429336"/>
                  </a:lnTo>
                  <a:close/>
                </a:path>
                <a:path w="3020059" h="1190625">
                  <a:moveTo>
                    <a:pt x="1515262" y="421005"/>
                  </a:moveTo>
                  <a:lnTo>
                    <a:pt x="1514436" y="419531"/>
                  </a:lnTo>
                  <a:lnTo>
                    <a:pt x="1507629" y="426072"/>
                  </a:lnTo>
                  <a:lnTo>
                    <a:pt x="1503908" y="429336"/>
                  </a:lnTo>
                  <a:lnTo>
                    <a:pt x="1510347" y="424700"/>
                  </a:lnTo>
                  <a:lnTo>
                    <a:pt x="1515262" y="421005"/>
                  </a:lnTo>
                  <a:close/>
                </a:path>
                <a:path w="3020059" h="1190625">
                  <a:moveTo>
                    <a:pt x="1601343" y="336308"/>
                  </a:moveTo>
                  <a:lnTo>
                    <a:pt x="1589532" y="345097"/>
                  </a:lnTo>
                  <a:lnTo>
                    <a:pt x="1583740" y="349643"/>
                  </a:lnTo>
                  <a:lnTo>
                    <a:pt x="1588046" y="346329"/>
                  </a:lnTo>
                  <a:lnTo>
                    <a:pt x="1592376" y="343065"/>
                  </a:lnTo>
                  <a:lnTo>
                    <a:pt x="1596771" y="339877"/>
                  </a:lnTo>
                  <a:lnTo>
                    <a:pt x="1601343" y="336308"/>
                  </a:lnTo>
                  <a:close/>
                </a:path>
                <a:path w="3020059" h="1190625">
                  <a:moveTo>
                    <a:pt x="1650288" y="828014"/>
                  </a:moveTo>
                  <a:lnTo>
                    <a:pt x="1645589" y="835291"/>
                  </a:lnTo>
                  <a:lnTo>
                    <a:pt x="1637004" y="847826"/>
                  </a:lnTo>
                  <a:lnTo>
                    <a:pt x="1634210" y="852487"/>
                  </a:lnTo>
                  <a:lnTo>
                    <a:pt x="1638096" y="848194"/>
                  </a:lnTo>
                  <a:lnTo>
                    <a:pt x="1642694" y="841984"/>
                  </a:lnTo>
                  <a:lnTo>
                    <a:pt x="1647075" y="834910"/>
                  </a:lnTo>
                  <a:lnTo>
                    <a:pt x="1650288" y="828014"/>
                  </a:lnTo>
                  <a:close/>
                </a:path>
                <a:path w="3020059" h="1190625">
                  <a:moveTo>
                    <a:pt x="1689785" y="300316"/>
                  </a:moveTo>
                  <a:lnTo>
                    <a:pt x="1674304" y="311099"/>
                  </a:lnTo>
                  <a:lnTo>
                    <a:pt x="1685950" y="305612"/>
                  </a:lnTo>
                  <a:lnTo>
                    <a:pt x="1689785" y="300316"/>
                  </a:lnTo>
                  <a:close/>
                </a:path>
                <a:path w="3020059" h="1190625">
                  <a:moveTo>
                    <a:pt x="1783816" y="225717"/>
                  </a:moveTo>
                  <a:lnTo>
                    <a:pt x="1779104" y="228815"/>
                  </a:lnTo>
                  <a:lnTo>
                    <a:pt x="1779714" y="229069"/>
                  </a:lnTo>
                  <a:lnTo>
                    <a:pt x="1782330" y="228447"/>
                  </a:lnTo>
                  <a:lnTo>
                    <a:pt x="1783638" y="228917"/>
                  </a:lnTo>
                  <a:lnTo>
                    <a:pt x="1783816" y="225717"/>
                  </a:lnTo>
                  <a:close/>
                </a:path>
                <a:path w="3020059" h="1190625">
                  <a:moveTo>
                    <a:pt x="1984806" y="132041"/>
                  </a:moveTo>
                  <a:lnTo>
                    <a:pt x="1984273" y="132105"/>
                  </a:lnTo>
                  <a:lnTo>
                    <a:pt x="1983270" y="132461"/>
                  </a:lnTo>
                  <a:lnTo>
                    <a:pt x="1984806" y="132041"/>
                  </a:lnTo>
                  <a:close/>
                </a:path>
                <a:path w="3020059" h="1190625">
                  <a:moveTo>
                    <a:pt x="1985543" y="131953"/>
                  </a:moveTo>
                  <a:lnTo>
                    <a:pt x="1984895" y="132029"/>
                  </a:lnTo>
                  <a:lnTo>
                    <a:pt x="1985543" y="131953"/>
                  </a:lnTo>
                  <a:close/>
                </a:path>
                <a:path w="3020059" h="1190625">
                  <a:moveTo>
                    <a:pt x="2260117" y="52197"/>
                  </a:moveTo>
                  <a:lnTo>
                    <a:pt x="2259914" y="52057"/>
                  </a:lnTo>
                  <a:lnTo>
                    <a:pt x="2258301" y="52146"/>
                  </a:lnTo>
                  <a:lnTo>
                    <a:pt x="2256332" y="52311"/>
                  </a:lnTo>
                  <a:lnTo>
                    <a:pt x="2256929" y="52438"/>
                  </a:lnTo>
                  <a:lnTo>
                    <a:pt x="2258009" y="52463"/>
                  </a:lnTo>
                  <a:lnTo>
                    <a:pt x="2260117" y="52197"/>
                  </a:lnTo>
                  <a:close/>
                </a:path>
                <a:path w="3020059" h="1190625">
                  <a:moveTo>
                    <a:pt x="2393518" y="28397"/>
                  </a:moveTo>
                  <a:lnTo>
                    <a:pt x="2386038" y="28803"/>
                  </a:lnTo>
                  <a:lnTo>
                    <a:pt x="2380589" y="29159"/>
                  </a:lnTo>
                  <a:lnTo>
                    <a:pt x="2376259" y="29667"/>
                  </a:lnTo>
                  <a:lnTo>
                    <a:pt x="2393518" y="28397"/>
                  </a:lnTo>
                  <a:close/>
                </a:path>
                <a:path w="3020059" h="1190625">
                  <a:moveTo>
                    <a:pt x="2464587" y="5727"/>
                  </a:moveTo>
                  <a:lnTo>
                    <a:pt x="2463762" y="5194"/>
                  </a:lnTo>
                  <a:lnTo>
                    <a:pt x="2459913" y="4927"/>
                  </a:lnTo>
                  <a:lnTo>
                    <a:pt x="2457945" y="4559"/>
                  </a:lnTo>
                  <a:lnTo>
                    <a:pt x="2451519" y="5842"/>
                  </a:lnTo>
                  <a:lnTo>
                    <a:pt x="2448852" y="6616"/>
                  </a:lnTo>
                  <a:lnTo>
                    <a:pt x="2450592" y="6946"/>
                  </a:lnTo>
                  <a:lnTo>
                    <a:pt x="2457437" y="6921"/>
                  </a:lnTo>
                  <a:lnTo>
                    <a:pt x="2464587" y="5727"/>
                  </a:lnTo>
                  <a:close/>
                </a:path>
                <a:path w="3020059" h="1190625">
                  <a:moveTo>
                    <a:pt x="2471318" y="18923"/>
                  </a:moveTo>
                  <a:lnTo>
                    <a:pt x="2471115" y="18923"/>
                  </a:lnTo>
                  <a:lnTo>
                    <a:pt x="2469578" y="20370"/>
                  </a:lnTo>
                  <a:lnTo>
                    <a:pt x="2470721" y="19735"/>
                  </a:lnTo>
                  <a:lnTo>
                    <a:pt x="2471039" y="19316"/>
                  </a:lnTo>
                  <a:lnTo>
                    <a:pt x="2471318" y="18923"/>
                  </a:lnTo>
                  <a:close/>
                </a:path>
                <a:path w="3020059" h="1190625">
                  <a:moveTo>
                    <a:pt x="2481491" y="104787"/>
                  </a:moveTo>
                  <a:lnTo>
                    <a:pt x="2480094" y="103898"/>
                  </a:lnTo>
                  <a:lnTo>
                    <a:pt x="2478925" y="103263"/>
                  </a:lnTo>
                  <a:lnTo>
                    <a:pt x="2478951" y="103517"/>
                  </a:lnTo>
                  <a:lnTo>
                    <a:pt x="2478189" y="104343"/>
                  </a:lnTo>
                  <a:lnTo>
                    <a:pt x="2477681" y="105422"/>
                  </a:lnTo>
                  <a:lnTo>
                    <a:pt x="2477605" y="106311"/>
                  </a:lnTo>
                  <a:lnTo>
                    <a:pt x="2477859" y="107327"/>
                  </a:lnTo>
                  <a:lnTo>
                    <a:pt x="2478519" y="108089"/>
                  </a:lnTo>
                  <a:lnTo>
                    <a:pt x="2479078" y="108597"/>
                  </a:lnTo>
                  <a:lnTo>
                    <a:pt x="2479586" y="108978"/>
                  </a:lnTo>
                  <a:lnTo>
                    <a:pt x="2480627" y="109105"/>
                  </a:lnTo>
                  <a:lnTo>
                    <a:pt x="2479319" y="107327"/>
                  </a:lnTo>
                  <a:lnTo>
                    <a:pt x="2479167" y="107073"/>
                  </a:lnTo>
                  <a:lnTo>
                    <a:pt x="2480703" y="108978"/>
                  </a:lnTo>
                  <a:lnTo>
                    <a:pt x="2481072" y="107073"/>
                  </a:lnTo>
                  <a:lnTo>
                    <a:pt x="2481491" y="104787"/>
                  </a:lnTo>
                  <a:close/>
                </a:path>
                <a:path w="3020059" h="1190625">
                  <a:moveTo>
                    <a:pt x="2482329" y="111518"/>
                  </a:moveTo>
                  <a:lnTo>
                    <a:pt x="2480691" y="109867"/>
                  </a:lnTo>
                  <a:lnTo>
                    <a:pt x="2479078" y="108597"/>
                  </a:lnTo>
                  <a:lnTo>
                    <a:pt x="2478252" y="107962"/>
                  </a:lnTo>
                  <a:lnTo>
                    <a:pt x="2478494" y="109867"/>
                  </a:lnTo>
                  <a:lnTo>
                    <a:pt x="2479560" y="111899"/>
                  </a:lnTo>
                  <a:lnTo>
                    <a:pt x="2481669" y="112153"/>
                  </a:lnTo>
                  <a:lnTo>
                    <a:pt x="2482329" y="111518"/>
                  </a:lnTo>
                  <a:close/>
                </a:path>
                <a:path w="3020059" h="1190625">
                  <a:moveTo>
                    <a:pt x="2488171" y="110617"/>
                  </a:moveTo>
                  <a:lnTo>
                    <a:pt x="2487371" y="109232"/>
                  </a:lnTo>
                  <a:lnTo>
                    <a:pt x="2488006" y="110642"/>
                  </a:lnTo>
                  <a:lnTo>
                    <a:pt x="2488171" y="110617"/>
                  </a:lnTo>
                  <a:close/>
                </a:path>
                <a:path w="3020059" h="1190625">
                  <a:moveTo>
                    <a:pt x="2492705" y="119773"/>
                  </a:moveTo>
                  <a:lnTo>
                    <a:pt x="2492552" y="119710"/>
                  </a:lnTo>
                  <a:lnTo>
                    <a:pt x="2492705" y="119773"/>
                  </a:lnTo>
                  <a:close/>
                </a:path>
                <a:path w="3020059" h="1190625">
                  <a:moveTo>
                    <a:pt x="2492806" y="120408"/>
                  </a:moveTo>
                  <a:lnTo>
                    <a:pt x="2491714" y="119710"/>
                  </a:lnTo>
                  <a:lnTo>
                    <a:pt x="2492210" y="120154"/>
                  </a:lnTo>
                  <a:lnTo>
                    <a:pt x="2492806" y="120408"/>
                  </a:lnTo>
                  <a:close/>
                </a:path>
                <a:path w="3020059" h="1190625">
                  <a:moveTo>
                    <a:pt x="2493581" y="119646"/>
                  </a:moveTo>
                  <a:lnTo>
                    <a:pt x="2493314" y="118630"/>
                  </a:lnTo>
                  <a:lnTo>
                    <a:pt x="2493187" y="118224"/>
                  </a:lnTo>
                  <a:lnTo>
                    <a:pt x="2492819" y="117868"/>
                  </a:lnTo>
                  <a:lnTo>
                    <a:pt x="2492667" y="117716"/>
                  </a:lnTo>
                  <a:lnTo>
                    <a:pt x="2492692" y="117868"/>
                  </a:lnTo>
                  <a:lnTo>
                    <a:pt x="2490901" y="115963"/>
                  </a:lnTo>
                  <a:lnTo>
                    <a:pt x="2492159" y="118122"/>
                  </a:lnTo>
                  <a:lnTo>
                    <a:pt x="2491257" y="117995"/>
                  </a:lnTo>
                  <a:lnTo>
                    <a:pt x="2491333" y="118122"/>
                  </a:lnTo>
                  <a:lnTo>
                    <a:pt x="2492171" y="119265"/>
                  </a:lnTo>
                  <a:lnTo>
                    <a:pt x="2491333" y="118122"/>
                  </a:lnTo>
                  <a:lnTo>
                    <a:pt x="2490482" y="117360"/>
                  </a:lnTo>
                  <a:lnTo>
                    <a:pt x="2491613" y="119138"/>
                  </a:lnTo>
                  <a:lnTo>
                    <a:pt x="2490419" y="117614"/>
                  </a:lnTo>
                  <a:lnTo>
                    <a:pt x="2488806" y="116979"/>
                  </a:lnTo>
                  <a:lnTo>
                    <a:pt x="2489543" y="118008"/>
                  </a:lnTo>
                  <a:lnTo>
                    <a:pt x="2489885" y="118503"/>
                  </a:lnTo>
                  <a:lnTo>
                    <a:pt x="2490127" y="118567"/>
                  </a:lnTo>
                  <a:lnTo>
                    <a:pt x="2490724" y="119138"/>
                  </a:lnTo>
                  <a:lnTo>
                    <a:pt x="2491714" y="119710"/>
                  </a:lnTo>
                  <a:lnTo>
                    <a:pt x="2490825" y="118884"/>
                  </a:lnTo>
                  <a:lnTo>
                    <a:pt x="2490520" y="118681"/>
                  </a:lnTo>
                  <a:lnTo>
                    <a:pt x="2491257" y="118884"/>
                  </a:lnTo>
                  <a:lnTo>
                    <a:pt x="2491524" y="119138"/>
                  </a:lnTo>
                  <a:lnTo>
                    <a:pt x="2492692" y="120294"/>
                  </a:lnTo>
                  <a:lnTo>
                    <a:pt x="2493086" y="120535"/>
                  </a:lnTo>
                  <a:lnTo>
                    <a:pt x="2491917" y="119392"/>
                  </a:lnTo>
                  <a:lnTo>
                    <a:pt x="2492552" y="119710"/>
                  </a:lnTo>
                  <a:lnTo>
                    <a:pt x="2492311" y="119392"/>
                  </a:lnTo>
                  <a:lnTo>
                    <a:pt x="2492210" y="119265"/>
                  </a:lnTo>
                  <a:lnTo>
                    <a:pt x="2491854" y="118757"/>
                  </a:lnTo>
                  <a:lnTo>
                    <a:pt x="2491765" y="118630"/>
                  </a:lnTo>
                  <a:lnTo>
                    <a:pt x="2492527" y="119011"/>
                  </a:lnTo>
                  <a:lnTo>
                    <a:pt x="2493137" y="119265"/>
                  </a:lnTo>
                  <a:lnTo>
                    <a:pt x="2493581" y="119646"/>
                  </a:lnTo>
                  <a:close/>
                </a:path>
                <a:path w="3020059" h="1190625">
                  <a:moveTo>
                    <a:pt x="2493835" y="120789"/>
                  </a:moveTo>
                  <a:lnTo>
                    <a:pt x="2493200" y="119646"/>
                  </a:lnTo>
                  <a:lnTo>
                    <a:pt x="2493022" y="119773"/>
                  </a:lnTo>
                  <a:lnTo>
                    <a:pt x="2492705" y="119773"/>
                  </a:lnTo>
                  <a:lnTo>
                    <a:pt x="2492959" y="119900"/>
                  </a:lnTo>
                  <a:lnTo>
                    <a:pt x="2493835" y="120789"/>
                  </a:lnTo>
                  <a:close/>
                </a:path>
                <a:path w="3020059" h="1190625">
                  <a:moveTo>
                    <a:pt x="2504313" y="115252"/>
                  </a:moveTo>
                  <a:lnTo>
                    <a:pt x="2504021" y="115201"/>
                  </a:lnTo>
                  <a:lnTo>
                    <a:pt x="2504275" y="115455"/>
                  </a:lnTo>
                  <a:lnTo>
                    <a:pt x="2504313" y="115252"/>
                  </a:lnTo>
                  <a:close/>
                </a:path>
                <a:path w="3020059" h="1190625">
                  <a:moveTo>
                    <a:pt x="2520188" y="115709"/>
                  </a:moveTo>
                  <a:lnTo>
                    <a:pt x="2519489" y="114922"/>
                  </a:lnTo>
                  <a:lnTo>
                    <a:pt x="2519997" y="115989"/>
                  </a:lnTo>
                  <a:lnTo>
                    <a:pt x="2520188" y="115709"/>
                  </a:lnTo>
                  <a:close/>
                </a:path>
                <a:path w="3020059" h="1190625">
                  <a:moveTo>
                    <a:pt x="2520772" y="117614"/>
                  </a:moveTo>
                  <a:lnTo>
                    <a:pt x="2519997" y="115989"/>
                  </a:lnTo>
                  <a:lnTo>
                    <a:pt x="2518664" y="117868"/>
                  </a:lnTo>
                  <a:lnTo>
                    <a:pt x="2520772" y="117614"/>
                  </a:lnTo>
                  <a:close/>
                </a:path>
                <a:path w="3020059" h="1190625">
                  <a:moveTo>
                    <a:pt x="2533129" y="111048"/>
                  </a:moveTo>
                  <a:lnTo>
                    <a:pt x="2532684" y="110286"/>
                  </a:lnTo>
                  <a:lnTo>
                    <a:pt x="2532367" y="109423"/>
                  </a:lnTo>
                  <a:lnTo>
                    <a:pt x="2532062" y="108546"/>
                  </a:lnTo>
                  <a:lnTo>
                    <a:pt x="2532608" y="110578"/>
                  </a:lnTo>
                  <a:lnTo>
                    <a:pt x="2530691" y="111645"/>
                  </a:lnTo>
                  <a:lnTo>
                    <a:pt x="2533129" y="111048"/>
                  </a:lnTo>
                  <a:close/>
                </a:path>
                <a:path w="3020059" h="1190625">
                  <a:moveTo>
                    <a:pt x="2533980" y="106654"/>
                  </a:moveTo>
                  <a:lnTo>
                    <a:pt x="2532075" y="105168"/>
                  </a:lnTo>
                  <a:lnTo>
                    <a:pt x="2532507" y="107835"/>
                  </a:lnTo>
                  <a:lnTo>
                    <a:pt x="2532977" y="107454"/>
                  </a:lnTo>
                  <a:lnTo>
                    <a:pt x="2532913" y="107200"/>
                  </a:lnTo>
                  <a:lnTo>
                    <a:pt x="2533053" y="107391"/>
                  </a:lnTo>
                  <a:lnTo>
                    <a:pt x="2533294" y="107200"/>
                  </a:lnTo>
                  <a:lnTo>
                    <a:pt x="2533980" y="106654"/>
                  </a:lnTo>
                  <a:close/>
                </a:path>
                <a:path w="3020059" h="1190625">
                  <a:moveTo>
                    <a:pt x="2534691" y="107200"/>
                  </a:moveTo>
                  <a:lnTo>
                    <a:pt x="2534310" y="106311"/>
                  </a:lnTo>
                  <a:lnTo>
                    <a:pt x="2534247" y="106438"/>
                  </a:lnTo>
                  <a:lnTo>
                    <a:pt x="2533980" y="106654"/>
                  </a:lnTo>
                  <a:lnTo>
                    <a:pt x="2534691" y="107200"/>
                  </a:lnTo>
                  <a:close/>
                </a:path>
                <a:path w="3020059" h="1190625">
                  <a:moveTo>
                    <a:pt x="2542794" y="88531"/>
                  </a:moveTo>
                  <a:lnTo>
                    <a:pt x="2542654" y="88696"/>
                  </a:lnTo>
                  <a:lnTo>
                    <a:pt x="2542794" y="88531"/>
                  </a:lnTo>
                  <a:close/>
                </a:path>
                <a:path w="3020059" h="1190625">
                  <a:moveTo>
                    <a:pt x="2543492" y="87769"/>
                  </a:moveTo>
                  <a:lnTo>
                    <a:pt x="2542794" y="88531"/>
                  </a:lnTo>
                  <a:lnTo>
                    <a:pt x="2543340" y="88531"/>
                  </a:lnTo>
                  <a:lnTo>
                    <a:pt x="2543492" y="87769"/>
                  </a:lnTo>
                  <a:close/>
                </a:path>
                <a:path w="3020059" h="1190625">
                  <a:moveTo>
                    <a:pt x="2555316" y="104660"/>
                  </a:moveTo>
                  <a:lnTo>
                    <a:pt x="2554808" y="104343"/>
                  </a:lnTo>
                  <a:lnTo>
                    <a:pt x="2555138" y="105600"/>
                  </a:lnTo>
                  <a:lnTo>
                    <a:pt x="2555316" y="104660"/>
                  </a:lnTo>
                  <a:close/>
                </a:path>
                <a:path w="3020059" h="1190625">
                  <a:moveTo>
                    <a:pt x="2557335" y="86372"/>
                  </a:moveTo>
                  <a:lnTo>
                    <a:pt x="2557208" y="86207"/>
                  </a:lnTo>
                  <a:lnTo>
                    <a:pt x="2557335" y="86372"/>
                  </a:lnTo>
                  <a:close/>
                </a:path>
                <a:path w="3020059" h="1190625">
                  <a:moveTo>
                    <a:pt x="2584234" y="82816"/>
                  </a:moveTo>
                  <a:lnTo>
                    <a:pt x="2583408" y="82181"/>
                  </a:lnTo>
                  <a:lnTo>
                    <a:pt x="2583421" y="82308"/>
                  </a:lnTo>
                  <a:lnTo>
                    <a:pt x="2584234" y="82816"/>
                  </a:lnTo>
                  <a:close/>
                </a:path>
                <a:path w="3020059" h="1190625">
                  <a:moveTo>
                    <a:pt x="2584424" y="105549"/>
                  </a:moveTo>
                  <a:lnTo>
                    <a:pt x="2582418" y="102628"/>
                  </a:lnTo>
                  <a:lnTo>
                    <a:pt x="2582748" y="103517"/>
                  </a:lnTo>
                  <a:lnTo>
                    <a:pt x="2582875" y="104152"/>
                  </a:lnTo>
                  <a:lnTo>
                    <a:pt x="2582608" y="104660"/>
                  </a:lnTo>
                  <a:lnTo>
                    <a:pt x="2584424" y="105549"/>
                  </a:lnTo>
                  <a:close/>
                </a:path>
                <a:path w="3020059" h="1190625">
                  <a:moveTo>
                    <a:pt x="2589834" y="1168"/>
                  </a:moveTo>
                  <a:lnTo>
                    <a:pt x="2573477" y="0"/>
                  </a:lnTo>
                  <a:lnTo>
                    <a:pt x="2573642" y="927"/>
                  </a:lnTo>
                  <a:lnTo>
                    <a:pt x="2573515" y="2514"/>
                  </a:lnTo>
                  <a:lnTo>
                    <a:pt x="2556306" y="3302"/>
                  </a:lnTo>
                  <a:lnTo>
                    <a:pt x="2564295" y="3314"/>
                  </a:lnTo>
                  <a:lnTo>
                    <a:pt x="2572258" y="3517"/>
                  </a:lnTo>
                  <a:lnTo>
                    <a:pt x="2588196" y="4089"/>
                  </a:lnTo>
                  <a:lnTo>
                    <a:pt x="2584069" y="3162"/>
                  </a:lnTo>
                  <a:lnTo>
                    <a:pt x="2581478" y="2235"/>
                  </a:lnTo>
                  <a:lnTo>
                    <a:pt x="2582659" y="1524"/>
                  </a:lnTo>
                  <a:lnTo>
                    <a:pt x="2589834" y="1168"/>
                  </a:lnTo>
                  <a:close/>
                </a:path>
                <a:path w="3020059" h="1190625">
                  <a:moveTo>
                    <a:pt x="2632989" y="95935"/>
                  </a:moveTo>
                  <a:lnTo>
                    <a:pt x="2632532" y="96354"/>
                  </a:lnTo>
                  <a:lnTo>
                    <a:pt x="2632735" y="96393"/>
                  </a:lnTo>
                  <a:lnTo>
                    <a:pt x="2632900" y="96278"/>
                  </a:lnTo>
                  <a:lnTo>
                    <a:pt x="2632989" y="95935"/>
                  </a:lnTo>
                  <a:close/>
                </a:path>
                <a:path w="3020059" h="1190625">
                  <a:moveTo>
                    <a:pt x="2641079" y="95389"/>
                  </a:moveTo>
                  <a:lnTo>
                    <a:pt x="2641041" y="94716"/>
                  </a:lnTo>
                  <a:lnTo>
                    <a:pt x="2640342" y="95897"/>
                  </a:lnTo>
                  <a:lnTo>
                    <a:pt x="2641079" y="95389"/>
                  </a:lnTo>
                  <a:close/>
                </a:path>
                <a:path w="3020059" h="1190625">
                  <a:moveTo>
                    <a:pt x="2659354" y="90893"/>
                  </a:moveTo>
                  <a:lnTo>
                    <a:pt x="2659100" y="89941"/>
                  </a:lnTo>
                  <a:lnTo>
                    <a:pt x="2658440" y="91452"/>
                  </a:lnTo>
                  <a:lnTo>
                    <a:pt x="2659354" y="90893"/>
                  </a:lnTo>
                  <a:close/>
                </a:path>
                <a:path w="3020059" h="1190625">
                  <a:moveTo>
                    <a:pt x="2660294" y="90309"/>
                  </a:moveTo>
                  <a:lnTo>
                    <a:pt x="2659354" y="90893"/>
                  </a:lnTo>
                  <a:lnTo>
                    <a:pt x="2659811" y="92595"/>
                  </a:lnTo>
                  <a:lnTo>
                    <a:pt x="2660294" y="90309"/>
                  </a:lnTo>
                  <a:close/>
                </a:path>
                <a:path w="3020059" h="1190625">
                  <a:moveTo>
                    <a:pt x="2725343" y="67271"/>
                  </a:moveTo>
                  <a:lnTo>
                    <a:pt x="2725077" y="67005"/>
                  </a:lnTo>
                  <a:lnTo>
                    <a:pt x="2725343" y="67271"/>
                  </a:lnTo>
                  <a:close/>
                </a:path>
                <a:path w="3020059" h="1190625">
                  <a:moveTo>
                    <a:pt x="2741320" y="85013"/>
                  </a:moveTo>
                  <a:lnTo>
                    <a:pt x="2741231" y="84543"/>
                  </a:lnTo>
                  <a:lnTo>
                    <a:pt x="2741041" y="84975"/>
                  </a:lnTo>
                  <a:lnTo>
                    <a:pt x="2741320" y="85013"/>
                  </a:lnTo>
                  <a:close/>
                </a:path>
                <a:path w="3020059" h="1190625">
                  <a:moveTo>
                    <a:pt x="2742247" y="86499"/>
                  </a:moveTo>
                  <a:lnTo>
                    <a:pt x="2742006" y="85102"/>
                  </a:lnTo>
                  <a:lnTo>
                    <a:pt x="2741320" y="85013"/>
                  </a:lnTo>
                  <a:lnTo>
                    <a:pt x="2741511" y="86118"/>
                  </a:lnTo>
                  <a:lnTo>
                    <a:pt x="2742247" y="86499"/>
                  </a:lnTo>
                  <a:close/>
                </a:path>
                <a:path w="3020059" h="1190625">
                  <a:moveTo>
                    <a:pt x="2749385" y="28790"/>
                  </a:moveTo>
                  <a:lnTo>
                    <a:pt x="2742463" y="28232"/>
                  </a:lnTo>
                  <a:lnTo>
                    <a:pt x="2732443" y="26225"/>
                  </a:lnTo>
                  <a:lnTo>
                    <a:pt x="2721940" y="24193"/>
                  </a:lnTo>
                  <a:lnTo>
                    <a:pt x="2713520" y="23571"/>
                  </a:lnTo>
                  <a:lnTo>
                    <a:pt x="2720924" y="24942"/>
                  </a:lnTo>
                  <a:lnTo>
                    <a:pt x="2729458" y="26708"/>
                  </a:lnTo>
                  <a:lnTo>
                    <a:pt x="2738678" y="28371"/>
                  </a:lnTo>
                  <a:lnTo>
                    <a:pt x="2748102" y="29476"/>
                  </a:lnTo>
                  <a:lnTo>
                    <a:pt x="2749385" y="28790"/>
                  </a:lnTo>
                  <a:close/>
                </a:path>
                <a:path w="3020059" h="1190625">
                  <a:moveTo>
                    <a:pt x="2750947" y="27914"/>
                  </a:moveTo>
                  <a:lnTo>
                    <a:pt x="2749397" y="28790"/>
                  </a:lnTo>
                  <a:lnTo>
                    <a:pt x="2750185" y="28663"/>
                  </a:lnTo>
                  <a:lnTo>
                    <a:pt x="2750718" y="28384"/>
                  </a:lnTo>
                  <a:lnTo>
                    <a:pt x="2750947" y="27914"/>
                  </a:lnTo>
                  <a:close/>
                </a:path>
                <a:path w="3020059" h="1190625">
                  <a:moveTo>
                    <a:pt x="2753779" y="63754"/>
                  </a:moveTo>
                  <a:lnTo>
                    <a:pt x="2753588" y="63893"/>
                  </a:lnTo>
                  <a:lnTo>
                    <a:pt x="2753156" y="65366"/>
                  </a:lnTo>
                  <a:lnTo>
                    <a:pt x="2753283" y="65163"/>
                  </a:lnTo>
                  <a:lnTo>
                    <a:pt x="2753779" y="63754"/>
                  </a:lnTo>
                  <a:close/>
                </a:path>
                <a:path w="3020059" h="1190625">
                  <a:moveTo>
                    <a:pt x="2757347" y="60083"/>
                  </a:moveTo>
                  <a:lnTo>
                    <a:pt x="2756154" y="60210"/>
                  </a:lnTo>
                  <a:lnTo>
                    <a:pt x="2753334" y="60845"/>
                  </a:lnTo>
                  <a:lnTo>
                    <a:pt x="2752902" y="62877"/>
                  </a:lnTo>
                  <a:lnTo>
                    <a:pt x="2753360" y="62496"/>
                  </a:lnTo>
                  <a:lnTo>
                    <a:pt x="2753868" y="61353"/>
                  </a:lnTo>
                  <a:lnTo>
                    <a:pt x="2754287" y="61861"/>
                  </a:lnTo>
                  <a:lnTo>
                    <a:pt x="2754350" y="62115"/>
                  </a:lnTo>
                  <a:lnTo>
                    <a:pt x="2753779" y="63754"/>
                  </a:lnTo>
                  <a:lnTo>
                    <a:pt x="2755950" y="62115"/>
                  </a:lnTo>
                  <a:lnTo>
                    <a:pt x="2756471" y="61353"/>
                  </a:lnTo>
                  <a:lnTo>
                    <a:pt x="2757347" y="60083"/>
                  </a:lnTo>
                  <a:close/>
                </a:path>
                <a:path w="3020059" h="1190625">
                  <a:moveTo>
                    <a:pt x="2774797" y="64693"/>
                  </a:moveTo>
                  <a:lnTo>
                    <a:pt x="2774365" y="63715"/>
                  </a:lnTo>
                  <a:lnTo>
                    <a:pt x="2774099" y="65036"/>
                  </a:lnTo>
                  <a:lnTo>
                    <a:pt x="2774797" y="64693"/>
                  </a:lnTo>
                  <a:close/>
                </a:path>
                <a:path w="3020059" h="1190625">
                  <a:moveTo>
                    <a:pt x="2775077" y="63639"/>
                  </a:moveTo>
                  <a:lnTo>
                    <a:pt x="2774759" y="62369"/>
                  </a:lnTo>
                  <a:lnTo>
                    <a:pt x="2774404" y="60972"/>
                  </a:lnTo>
                  <a:lnTo>
                    <a:pt x="2773362" y="61480"/>
                  </a:lnTo>
                  <a:lnTo>
                    <a:pt x="2774365" y="63715"/>
                  </a:lnTo>
                  <a:lnTo>
                    <a:pt x="2774619" y="62369"/>
                  </a:lnTo>
                  <a:lnTo>
                    <a:pt x="2775077" y="63639"/>
                  </a:lnTo>
                  <a:close/>
                </a:path>
                <a:path w="3020059" h="1190625">
                  <a:moveTo>
                    <a:pt x="2798394" y="80784"/>
                  </a:moveTo>
                  <a:lnTo>
                    <a:pt x="2798280" y="80467"/>
                  </a:lnTo>
                  <a:lnTo>
                    <a:pt x="2797708" y="81419"/>
                  </a:lnTo>
                  <a:lnTo>
                    <a:pt x="2798394" y="80784"/>
                  </a:lnTo>
                  <a:close/>
                </a:path>
                <a:path w="3020059" h="1190625">
                  <a:moveTo>
                    <a:pt x="2802801" y="58140"/>
                  </a:moveTo>
                  <a:lnTo>
                    <a:pt x="2802077" y="57746"/>
                  </a:lnTo>
                  <a:lnTo>
                    <a:pt x="2802178" y="57962"/>
                  </a:lnTo>
                  <a:lnTo>
                    <a:pt x="2802267" y="58140"/>
                  </a:lnTo>
                  <a:lnTo>
                    <a:pt x="2802369" y="58318"/>
                  </a:lnTo>
                  <a:lnTo>
                    <a:pt x="2802801" y="58140"/>
                  </a:lnTo>
                  <a:close/>
                </a:path>
                <a:path w="3020059" h="1190625">
                  <a:moveTo>
                    <a:pt x="2814015" y="60083"/>
                  </a:moveTo>
                  <a:lnTo>
                    <a:pt x="2813951" y="59067"/>
                  </a:lnTo>
                  <a:lnTo>
                    <a:pt x="2813913" y="59829"/>
                  </a:lnTo>
                  <a:lnTo>
                    <a:pt x="2814015" y="60083"/>
                  </a:lnTo>
                  <a:close/>
                </a:path>
                <a:path w="3020059" h="1190625">
                  <a:moveTo>
                    <a:pt x="2815818" y="56476"/>
                  </a:moveTo>
                  <a:lnTo>
                    <a:pt x="2815755" y="56286"/>
                  </a:lnTo>
                  <a:lnTo>
                    <a:pt x="2815348" y="56654"/>
                  </a:lnTo>
                  <a:lnTo>
                    <a:pt x="2815361" y="56896"/>
                  </a:lnTo>
                  <a:lnTo>
                    <a:pt x="2815463" y="57073"/>
                  </a:lnTo>
                  <a:lnTo>
                    <a:pt x="2815615" y="56654"/>
                  </a:lnTo>
                  <a:lnTo>
                    <a:pt x="2815818" y="56476"/>
                  </a:lnTo>
                  <a:close/>
                </a:path>
                <a:path w="3020059" h="1190625">
                  <a:moveTo>
                    <a:pt x="2816263" y="56896"/>
                  </a:moveTo>
                  <a:lnTo>
                    <a:pt x="2815831" y="56464"/>
                  </a:lnTo>
                  <a:lnTo>
                    <a:pt x="2815933" y="56705"/>
                  </a:lnTo>
                  <a:lnTo>
                    <a:pt x="2816263" y="56896"/>
                  </a:lnTo>
                  <a:close/>
                </a:path>
                <a:path w="3020059" h="1190625">
                  <a:moveTo>
                    <a:pt x="2816923" y="80124"/>
                  </a:moveTo>
                  <a:lnTo>
                    <a:pt x="2814675" y="79819"/>
                  </a:lnTo>
                  <a:lnTo>
                    <a:pt x="2815310" y="80060"/>
                  </a:lnTo>
                  <a:lnTo>
                    <a:pt x="2816123" y="80162"/>
                  </a:lnTo>
                  <a:lnTo>
                    <a:pt x="2816923" y="80124"/>
                  </a:lnTo>
                  <a:close/>
                </a:path>
                <a:path w="3020059" h="1190625">
                  <a:moveTo>
                    <a:pt x="2830169" y="53403"/>
                  </a:moveTo>
                  <a:lnTo>
                    <a:pt x="2830144" y="53111"/>
                  </a:lnTo>
                  <a:lnTo>
                    <a:pt x="2830042" y="52743"/>
                  </a:lnTo>
                  <a:lnTo>
                    <a:pt x="2829763" y="52133"/>
                  </a:lnTo>
                  <a:lnTo>
                    <a:pt x="2829839" y="52641"/>
                  </a:lnTo>
                  <a:lnTo>
                    <a:pt x="2830004" y="53035"/>
                  </a:lnTo>
                  <a:lnTo>
                    <a:pt x="2830169" y="53403"/>
                  </a:lnTo>
                  <a:close/>
                </a:path>
                <a:path w="3020059" h="1190625">
                  <a:moveTo>
                    <a:pt x="2841129" y="75882"/>
                  </a:moveTo>
                  <a:lnTo>
                    <a:pt x="2840723" y="76593"/>
                  </a:lnTo>
                  <a:lnTo>
                    <a:pt x="2840050" y="76936"/>
                  </a:lnTo>
                  <a:lnTo>
                    <a:pt x="2841117" y="77863"/>
                  </a:lnTo>
                  <a:lnTo>
                    <a:pt x="2841129" y="75882"/>
                  </a:lnTo>
                  <a:close/>
                </a:path>
                <a:path w="3020059" h="1190625">
                  <a:moveTo>
                    <a:pt x="2846806" y="53479"/>
                  </a:moveTo>
                  <a:lnTo>
                    <a:pt x="2846781" y="52971"/>
                  </a:lnTo>
                  <a:lnTo>
                    <a:pt x="2846527" y="49034"/>
                  </a:lnTo>
                  <a:lnTo>
                    <a:pt x="2844304" y="50939"/>
                  </a:lnTo>
                  <a:lnTo>
                    <a:pt x="2844241" y="51320"/>
                  </a:lnTo>
                  <a:lnTo>
                    <a:pt x="2844838" y="53238"/>
                  </a:lnTo>
                  <a:lnTo>
                    <a:pt x="2845016" y="52971"/>
                  </a:lnTo>
                  <a:lnTo>
                    <a:pt x="2844914" y="53479"/>
                  </a:lnTo>
                  <a:lnTo>
                    <a:pt x="2844838" y="53238"/>
                  </a:lnTo>
                  <a:lnTo>
                    <a:pt x="2843390" y="55384"/>
                  </a:lnTo>
                  <a:lnTo>
                    <a:pt x="2846755" y="53860"/>
                  </a:lnTo>
                  <a:lnTo>
                    <a:pt x="2846806" y="53479"/>
                  </a:lnTo>
                  <a:close/>
                </a:path>
                <a:path w="3020059" h="1190625">
                  <a:moveTo>
                    <a:pt x="2847048" y="57797"/>
                  </a:moveTo>
                  <a:lnTo>
                    <a:pt x="2847022" y="57416"/>
                  </a:lnTo>
                  <a:lnTo>
                    <a:pt x="2846933" y="58013"/>
                  </a:lnTo>
                  <a:lnTo>
                    <a:pt x="2847048" y="57797"/>
                  </a:lnTo>
                  <a:close/>
                </a:path>
                <a:path w="3020059" h="1190625">
                  <a:moveTo>
                    <a:pt x="2847086" y="53708"/>
                  </a:moveTo>
                  <a:lnTo>
                    <a:pt x="2846832" y="53822"/>
                  </a:lnTo>
                  <a:lnTo>
                    <a:pt x="2846844" y="53987"/>
                  </a:lnTo>
                  <a:lnTo>
                    <a:pt x="2847086" y="53708"/>
                  </a:lnTo>
                  <a:close/>
                </a:path>
                <a:path w="3020059" h="1190625">
                  <a:moveTo>
                    <a:pt x="2855328" y="57289"/>
                  </a:moveTo>
                  <a:lnTo>
                    <a:pt x="2854668" y="57035"/>
                  </a:lnTo>
                  <a:lnTo>
                    <a:pt x="2854795" y="58559"/>
                  </a:lnTo>
                  <a:lnTo>
                    <a:pt x="2855328" y="57289"/>
                  </a:lnTo>
                  <a:close/>
                </a:path>
                <a:path w="3020059" h="1190625">
                  <a:moveTo>
                    <a:pt x="2855988" y="57543"/>
                  </a:moveTo>
                  <a:lnTo>
                    <a:pt x="2855506" y="56908"/>
                  </a:lnTo>
                  <a:lnTo>
                    <a:pt x="2855341" y="57302"/>
                  </a:lnTo>
                  <a:lnTo>
                    <a:pt x="2855988" y="57543"/>
                  </a:lnTo>
                  <a:close/>
                </a:path>
                <a:path w="3020059" h="1190625">
                  <a:moveTo>
                    <a:pt x="2856268" y="55537"/>
                  </a:moveTo>
                  <a:lnTo>
                    <a:pt x="2855620" y="55156"/>
                  </a:lnTo>
                  <a:lnTo>
                    <a:pt x="2855874" y="55410"/>
                  </a:lnTo>
                  <a:lnTo>
                    <a:pt x="2856077" y="55511"/>
                  </a:lnTo>
                  <a:lnTo>
                    <a:pt x="2856268" y="55537"/>
                  </a:lnTo>
                  <a:close/>
                </a:path>
                <a:path w="3020059" h="1190625">
                  <a:moveTo>
                    <a:pt x="2857081" y="75234"/>
                  </a:moveTo>
                  <a:lnTo>
                    <a:pt x="2856877" y="75285"/>
                  </a:lnTo>
                  <a:lnTo>
                    <a:pt x="2856115" y="75933"/>
                  </a:lnTo>
                  <a:lnTo>
                    <a:pt x="2856573" y="75717"/>
                  </a:lnTo>
                  <a:lnTo>
                    <a:pt x="2857081" y="75234"/>
                  </a:lnTo>
                  <a:close/>
                </a:path>
                <a:path w="3020059" h="1190625">
                  <a:moveTo>
                    <a:pt x="2858770" y="75958"/>
                  </a:moveTo>
                  <a:lnTo>
                    <a:pt x="2858719" y="75069"/>
                  </a:lnTo>
                  <a:lnTo>
                    <a:pt x="2858655" y="73799"/>
                  </a:lnTo>
                  <a:lnTo>
                    <a:pt x="2857957" y="74434"/>
                  </a:lnTo>
                  <a:lnTo>
                    <a:pt x="2857843" y="74104"/>
                  </a:lnTo>
                  <a:lnTo>
                    <a:pt x="2857843" y="74434"/>
                  </a:lnTo>
                  <a:lnTo>
                    <a:pt x="2857449" y="74942"/>
                  </a:lnTo>
                  <a:lnTo>
                    <a:pt x="2857081" y="75323"/>
                  </a:lnTo>
                  <a:lnTo>
                    <a:pt x="2857792" y="75069"/>
                  </a:lnTo>
                  <a:lnTo>
                    <a:pt x="2858770" y="75958"/>
                  </a:lnTo>
                  <a:close/>
                </a:path>
                <a:path w="3020059" h="1190625">
                  <a:moveTo>
                    <a:pt x="2860535" y="50177"/>
                  </a:moveTo>
                  <a:lnTo>
                    <a:pt x="2860281" y="49796"/>
                  </a:lnTo>
                  <a:lnTo>
                    <a:pt x="2859811" y="50177"/>
                  </a:lnTo>
                  <a:lnTo>
                    <a:pt x="2860535" y="50177"/>
                  </a:lnTo>
                  <a:close/>
                </a:path>
                <a:path w="3020059" h="1190625">
                  <a:moveTo>
                    <a:pt x="2861005" y="50177"/>
                  </a:moveTo>
                  <a:lnTo>
                    <a:pt x="2860535" y="50177"/>
                  </a:lnTo>
                  <a:lnTo>
                    <a:pt x="2860903" y="50736"/>
                  </a:lnTo>
                  <a:lnTo>
                    <a:pt x="2861005" y="50177"/>
                  </a:lnTo>
                  <a:close/>
                </a:path>
                <a:path w="3020059" h="1190625">
                  <a:moveTo>
                    <a:pt x="2865755" y="49263"/>
                  </a:moveTo>
                  <a:lnTo>
                    <a:pt x="2865526" y="49326"/>
                  </a:lnTo>
                  <a:lnTo>
                    <a:pt x="2865285" y="49542"/>
                  </a:lnTo>
                  <a:lnTo>
                    <a:pt x="2865755" y="49263"/>
                  </a:lnTo>
                  <a:close/>
                </a:path>
                <a:path w="3020059" h="1190625">
                  <a:moveTo>
                    <a:pt x="2866796" y="50558"/>
                  </a:moveTo>
                  <a:lnTo>
                    <a:pt x="2865526" y="50812"/>
                  </a:lnTo>
                  <a:lnTo>
                    <a:pt x="2865717" y="50939"/>
                  </a:lnTo>
                  <a:lnTo>
                    <a:pt x="2866313" y="50939"/>
                  </a:lnTo>
                  <a:lnTo>
                    <a:pt x="2866796" y="50558"/>
                  </a:lnTo>
                  <a:close/>
                </a:path>
                <a:path w="3020059" h="1190625">
                  <a:moveTo>
                    <a:pt x="2871584" y="73037"/>
                  </a:moveTo>
                  <a:lnTo>
                    <a:pt x="2870987" y="73037"/>
                  </a:lnTo>
                  <a:lnTo>
                    <a:pt x="2871584" y="73037"/>
                  </a:lnTo>
                  <a:close/>
                </a:path>
                <a:path w="3020059" h="1190625">
                  <a:moveTo>
                    <a:pt x="2881223" y="53606"/>
                  </a:moveTo>
                  <a:lnTo>
                    <a:pt x="2881033" y="53301"/>
                  </a:lnTo>
                  <a:lnTo>
                    <a:pt x="2880842" y="53124"/>
                  </a:lnTo>
                  <a:lnTo>
                    <a:pt x="2880715" y="53365"/>
                  </a:lnTo>
                  <a:lnTo>
                    <a:pt x="2880918" y="53479"/>
                  </a:lnTo>
                  <a:lnTo>
                    <a:pt x="2881045" y="53543"/>
                  </a:lnTo>
                  <a:lnTo>
                    <a:pt x="2881223" y="53606"/>
                  </a:lnTo>
                  <a:close/>
                </a:path>
                <a:path w="3020059" h="1190625">
                  <a:moveTo>
                    <a:pt x="2887167" y="52336"/>
                  </a:moveTo>
                  <a:lnTo>
                    <a:pt x="2885859" y="53352"/>
                  </a:lnTo>
                  <a:lnTo>
                    <a:pt x="2885821" y="53606"/>
                  </a:lnTo>
                  <a:lnTo>
                    <a:pt x="2886189" y="53987"/>
                  </a:lnTo>
                  <a:lnTo>
                    <a:pt x="2886532" y="54241"/>
                  </a:lnTo>
                  <a:lnTo>
                    <a:pt x="2887167" y="52336"/>
                  </a:lnTo>
                  <a:close/>
                </a:path>
                <a:path w="3020059" h="1190625">
                  <a:moveTo>
                    <a:pt x="2891917" y="69964"/>
                  </a:moveTo>
                  <a:lnTo>
                    <a:pt x="2891396" y="69761"/>
                  </a:lnTo>
                  <a:lnTo>
                    <a:pt x="2890786" y="69443"/>
                  </a:lnTo>
                  <a:lnTo>
                    <a:pt x="2890253" y="69888"/>
                  </a:lnTo>
                  <a:lnTo>
                    <a:pt x="2890875" y="70485"/>
                  </a:lnTo>
                  <a:lnTo>
                    <a:pt x="2891421" y="70370"/>
                  </a:lnTo>
                  <a:lnTo>
                    <a:pt x="2891917" y="69964"/>
                  </a:lnTo>
                  <a:close/>
                </a:path>
                <a:path w="3020059" h="1190625">
                  <a:moveTo>
                    <a:pt x="2900857" y="55968"/>
                  </a:moveTo>
                  <a:lnTo>
                    <a:pt x="2900019" y="53860"/>
                  </a:lnTo>
                  <a:lnTo>
                    <a:pt x="2898825" y="56273"/>
                  </a:lnTo>
                  <a:lnTo>
                    <a:pt x="2900857" y="55968"/>
                  </a:lnTo>
                  <a:close/>
                </a:path>
                <a:path w="3020059" h="1190625">
                  <a:moveTo>
                    <a:pt x="2902216" y="55765"/>
                  </a:moveTo>
                  <a:lnTo>
                    <a:pt x="2900857" y="55968"/>
                  </a:lnTo>
                  <a:lnTo>
                    <a:pt x="2901492" y="57594"/>
                  </a:lnTo>
                  <a:lnTo>
                    <a:pt x="2902216" y="55765"/>
                  </a:lnTo>
                  <a:close/>
                </a:path>
                <a:path w="3020059" h="1190625">
                  <a:moveTo>
                    <a:pt x="2903474" y="52247"/>
                  </a:moveTo>
                  <a:lnTo>
                    <a:pt x="2901607" y="53149"/>
                  </a:lnTo>
                  <a:lnTo>
                    <a:pt x="2902978" y="52616"/>
                  </a:lnTo>
                  <a:lnTo>
                    <a:pt x="2903474" y="52247"/>
                  </a:lnTo>
                  <a:close/>
                </a:path>
                <a:path w="3020059" h="1190625">
                  <a:moveTo>
                    <a:pt x="2910205" y="71221"/>
                  </a:moveTo>
                  <a:lnTo>
                    <a:pt x="2908655" y="71945"/>
                  </a:lnTo>
                  <a:lnTo>
                    <a:pt x="2909608" y="73647"/>
                  </a:lnTo>
                  <a:lnTo>
                    <a:pt x="2910205" y="71221"/>
                  </a:lnTo>
                  <a:close/>
                </a:path>
                <a:path w="3020059" h="1190625">
                  <a:moveTo>
                    <a:pt x="2913024" y="73977"/>
                  </a:moveTo>
                  <a:lnTo>
                    <a:pt x="2910141" y="70878"/>
                  </a:lnTo>
                  <a:lnTo>
                    <a:pt x="2910205" y="71221"/>
                  </a:lnTo>
                  <a:lnTo>
                    <a:pt x="2910865" y="74180"/>
                  </a:lnTo>
                  <a:lnTo>
                    <a:pt x="2913024" y="73977"/>
                  </a:lnTo>
                  <a:close/>
                </a:path>
                <a:path w="3020059" h="1190625">
                  <a:moveTo>
                    <a:pt x="2920860" y="56146"/>
                  </a:moveTo>
                  <a:lnTo>
                    <a:pt x="2919742" y="56464"/>
                  </a:lnTo>
                  <a:lnTo>
                    <a:pt x="2920733" y="57188"/>
                  </a:lnTo>
                  <a:lnTo>
                    <a:pt x="2920860" y="56146"/>
                  </a:lnTo>
                  <a:close/>
                </a:path>
                <a:path w="3020059" h="1190625">
                  <a:moveTo>
                    <a:pt x="2937992" y="62115"/>
                  </a:moveTo>
                  <a:lnTo>
                    <a:pt x="2936798" y="60896"/>
                  </a:lnTo>
                  <a:lnTo>
                    <a:pt x="2936595" y="62014"/>
                  </a:lnTo>
                  <a:lnTo>
                    <a:pt x="2937383" y="61798"/>
                  </a:lnTo>
                  <a:lnTo>
                    <a:pt x="2937992" y="62115"/>
                  </a:lnTo>
                  <a:close/>
                </a:path>
                <a:path w="3020059" h="1190625">
                  <a:moveTo>
                    <a:pt x="2938449" y="62572"/>
                  </a:moveTo>
                  <a:lnTo>
                    <a:pt x="2938348" y="62331"/>
                  </a:lnTo>
                  <a:lnTo>
                    <a:pt x="2938195" y="62191"/>
                  </a:lnTo>
                  <a:lnTo>
                    <a:pt x="2937992" y="62115"/>
                  </a:lnTo>
                  <a:lnTo>
                    <a:pt x="2938449" y="62572"/>
                  </a:lnTo>
                  <a:close/>
                </a:path>
                <a:path w="3020059" h="1190625">
                  <a:moveTo>
                    <a:pt x="2948114" y="59194"/>
                  </a:moveTo>
                  <a:lnTo>
                    <a:pt x="2948089" y="58813"/>
                  </a:lnTo>
                  <a:lnTo>
                    <a:pt x="2948051" y="58559"/>
                  </a:lnTo>
                  <a:lnTo>
                    <a:pt x="2948013" y="58940"/>
                  </a:lnTo>
                  <a:lnTo>
                    <a:pt x="2948025" y="59296"/>
                  </a:lnTo>
                  <a:lnTo>
                    <a:pt x="2948089" y="59626"/>
                  </a:lnTo>
                  <a:lnTo>
                    <a:pt x="2948114" y="59194"/>
                  </a:lnTo>
                  <a:close/>
                </a:path>
                <a:path w="3020059" h="1190625">
                  <a:moveTo>
                    <a:pt x="2950464" y="66433"/>
                  </a:moveTo>
                  <a:lnTo>
                    <a:pt x="2950438" y="66014"/>
                  </a:lnTo>
                  <a:lnTo>
                    <a:pt x="2950222" y="66370"/>
                  </a:lnTo>
                  <a:lnTo>
                    <a:pt x="2950464" y="66433"/>
                  </a:lnTo>
                  <a:close/>
                </a:path>
                <a:path w="3020059" h="1190625">
                  <a:moveTo>
                    <a:pt x="2951010" y="66636"/>
                  </a:moveTo>
                  <a:lnTo>
                    <a:pt x="2950540" y="66941"/>
                  </a:lnTo>
                  <a:lnTo>
                    <a:pt x="2950514" y="67233"/>
                  </a:lnTo>
                  <a:lnTo>
                    <a:pt x="2951010" y="66636"/>
                  </a:lnTo>
                  <a:close/>
                </a:path>
                <a:path w="3020059" h="1190625">
                  <a:moveTo>
                    <a:pt x="2951238" y="64655"/>
                  </a:moveTo>
                  <a:lnTo>
                    <a:pt x="2951200" y="64401"/>
                  </a:lnTo>
                  <a:lnTo>
                    <a:pt x="2950337" y="63461"/>
                  </a:lnTo>
                  <a:lnTo>
                    <a:pt x="2950311" y="64147"/>
                  </a:lnTo>
                  <a:lnTo>
                    <a:pt x="2950438" y="66014"/>
                  </a:lnTo>
                  <a:lnTo>
                    <a:pt x="2951238" y="64655"/>
                  </a:lnTo>
                  <a:close/>
                </a:path>
                <a:path w="3020059" h="1190625">
                  <a:moveTo>
                    <a:pt x="2951315" y="66433"/>
                  </a:moveTo>
                  <a:lnTo>
                    <a:pt x="2951073" y="66560"/>
                  </a:lnTo>
                  <a:lnTo>
                    <a:pt x="2951315" y="66433"/>
                  </a:lnTo>
                  <a:close/>
                </a:path>
                <a:path w="3020059" h="1190625">
                  <a:moveTo>
                    <a:pt x="2960535" y="75907"/>
                  </a:moveTo>
                  <a:lnTo>
                    <a:pt x="2960446" y="75615"/>
                  </a:lnTo>
                  <a:lnTo>
                    <a:pt x="2960319" y="75323"/>
                  </a:lnTo>
                  <a:lnTo>
                    <a:pt x="2960344" y="75577"/>
                  </a:lnTo>
                  <a:lnTo>
                    <a:pt x="2960382" y="75857"/>
                  </a:lnTo>
                  <a:lnTo>
                    <a:pt x="2960535" y="76098"/>
                  </a:lnTo>
                  <a:lnTo>
                    <a:pt x="2960535" y="75907"/>
                  </a:lnTo>
                  <a:close/>
                </a:path>
                <a:path w="3020059" h="1190625">
                  <a:moveTo>
                    <a:pt x="2960801" y="60452"/>
                  </a:moveTo>
                  <a:lnTo>
                    <a:pt x="2959887" y="61760"/>
                  </a:lnTo>
                  <a:lnTo>
                    <a:pt x="2960281" y="61810"/>
                  </a:lnTo>
                  <a:lnTo>
                    <a:pt x="2960433" y="61417"/>
                  </a:lnTo>
                  <a:lnTo>
                    <a:pt x="2960598" y="60960"/>
                  </a:lnTo>
                  <a:lnTo>
                    <a:pt x="2960801" y="60452"/>
                  </a:lnTo>
                  <a:close/>
                </a:path>
                <a:path w="3020059" h="1190625">
                  <a:moveTo>
                    <a:pt x="2976511" y="63652"/>
                  </a:moveTo>
                  <a:lnTo>
                    <a:pt x="2976156" y="63474"/>
                  </a:lnTo>
                  <a:lnTo>
                    <a:pt x="2975559" y="66357"/>
                  </a:lnTo>
                  <a:lnTo>
                    <a:pt x="2975203" y="67602"/>
                  </a:lnTo>
                  <a:lnTo>
                    <a:pt x="2975622" y="66446"/>
                  </a:lnTo>
                  <a:lnTo>
                    <a:pt x="2975978" y="65913"/>
                  </a:lnTo>
                  <a:lnTo>
                    <a:pt x="2976334" y="65735"/>
                  </a:lnTo>
                  <a:lnTo>
                    <a:pt x="2976435" y="65189"/>
                  </a:lnTo>
                  <a:lnTo>
                    <a:pt x="2976499" y="64528"/>
                  </a:lnTo>
                  <a:lnTo>
                    <a:pt x="2976511" y="63652"/>
                  </a:lnTo>
                  <a:close/>
                </a:path>
                <a:path w="3020059" h="1190625">
                  <a:moveTo>
                    <a:pt x="2977604" y="78790"/>
                  </a:moveTo>
                  <a:lnTo>
                    <a:pt x="2977248" y="80035"/>
                  </a:lnTo>
                  <a:lnTo>
                    <a:pt x="2977438" y="79540"/>
                  </a:lnTo>
                  <a:lnTo>
                    <a:pt x="2977527" y="79159"/>
                  </a:lnTo>
                  <a:lnTo>
                    <a:pt x="2977604" y="78816"/>
                  </a:lnTo>
                  <a:close/>
                </a:path>
                <a:path w="3020059" h="1190625">
                  <a:moveTo>
                    <a:pt x="2980258" y="65239"/>
                  </a:moveTo>
                  <a:lnTo>
                    <a:pt x="2979026" y="63906"/>
                  </a:lnTo>
                  <a:lnTo>
                    <a:pt x="2979216" y="63271"/>
                  </a:lnTo>
                  <a:lnTo>
                    <a:pt x="2978162" y="64160"/>
                  </a:lnTo>
                  <a:lnTo>
                    <a:pt x="2977908" y="64389"/>
                  </a:lnTo>
                  <a:lnTo>
                    <a:pt x="2978785" y="65532"/>
                  </a:lnTo>
                  <a:lnTo>
                    <a:pt x="2980258" y="65239"/>
                  </a:lnTo>
                  <a:close/>
                </a:path>
                <a:path w="3020059" h="1190625">
                  <a:moveTo>
                    <a:pt x="2983801" y="81038"/>
                  </a:moveTo>
                  <a:lnTo>
                    <a:pt x="2983103" y="81368"/>
                  </a:lnTo>
                  <a:lnTo>
                    <a:pt x="2983014" y="81673"/>
                  </a:lnTo>
                  <a:lnTo>
                    <a:pt x="2983496" y="82067"/>
                  </a:lnTo>
                  <a:lnTo>
                    <a:pt x="2983801" y="81038"/>
                  </a:lnTo>
                  <a:close/>
                </a:path>
                <a:path w="3020059" h="1190625">
                  <a:moveTo>
                    <a:pt x="2984754" y="83070"/>
                  </a:moveTo>
                  <a:lnTo>
                    <a:pt x="2983496" y="82067"/>
                  </a:lnTo>
                  <a:lnTo>
                    <a:pt x="2983052" y="83578"/>
                  </a:lnTo>
                  <a:lnTo>
                    <a:pt x="2984754" y="83070"/>
                  </a:lnTo>
                  <a:close/>
                </a:path>
                <a:path w="3020059" h="1190625">
                  <a:moveTo>
                    <a:pt x="2985516" y="71259"/>
                  </a:moveTo>
                  <a:lnTo>
                    <a:pt x="2983928" y="71348"/>
                  </a:lnTo>
                  <a:lnTo>
                    <a:pt x="2983839" y="72237"/>
                  </a:lnTo>
                  <a:lnTo>
                    <a:pt x="2985516" y="71259"/>
                  </a:lnTo>
                  <a:close/>
                </a:path>
                <a:path w="3020059" h="1190625">
                  <a:moveTo>
                    <a:pt x="2988907" y="69850"/>
                  </a:moveTo>
                  <a:lnTo>
                    <a:pt x="2988792" y="69278"/>
                  </a:lnTo>
                  <a:lnTo>
                    <a:pt x="2986494" y="68503"/>
                  </a:lnTo>
                  <a:lnTo>
                    <a:pt x="2988907" y="69850"/>
                  </a:lnTo>
                  <a:close/>
                </a:path>
                <a:path w="3020059" h="1190625">
                  <a:moveTo>
                    <a:pt x="2989580" y="66979"/>
                  </a:moveTo>
                  <a:lnTo>
                    <a:pt x="2986951" y="63004"/>
                  </a:lnTo>
                  <a:lnTo>
                    <a:pt x="2988653" y="67005"/>
                  </a:lnTo>
                  <a:lnTo>
                    <a:pt x="2989580" y="66979"/>
                  </a:lnTo>
                  <a:close/>
                </a:path>
                <a:path w="3020059" h="1190625">
                  <a:moveTo>
                    <a:pt x="2989770" y="69608"/>
                  </a:moveTo>
                  <a:lnTo>
                    <a:pt x="2988653" y="67005"/>
                  </a:lnTo>
                  <a:lnTo>
                    <a:pt x="2988360" y="67017"/>
                  </a:lnTo>
                  <a:lnTo>
                    <a:pt x="2988792" y="69278"/>
                  </a:lnTo>
                  <a:lnTo>
                    <a:pt x="2989770" y="69608"/>
                  </a:lnTo>
                  <a:close/>
                </a:path>
                <a:path w="3020059" h="1190625">
                  <a:moveTo>
                    <a:pt x="2989935" y="70497"/>
                  </a:moveTo>
                  <a:lnTo>
                    <a:pt x="2988183" y="72402"/>
                  </a:lnTo>
                  <a:lnTo>
                    <a:pt x="2989770" y="71932"/>
                  </a:lnTo>
                  <a:lnTo>
                    <a:pt x="2989554" y="71767"/>
                  </a:lnTo>
                  <a:lnTo>
                    <a:pt x="2989935" y="70497"/>
                  </a:lnTo>
                  <a:close/>
                </a:path>
                <a:path w="3020059" h="1190625">
                  <a:moveTo>
                    <a:pt x="2998419" y="86309"/>
                  </a:moveTo>
                  <a:lnTo>
                    <a:pt x="2997631" y="82321"/>
                  </a:lnTo>
                  <a:lnTo>
                    <a:pt x="2996577" y="83947"/>
                  </a:lnTo>
                  <a:lnTo>
                    <a:pt x="2997238" y="84328"/>
                  </a:lnTo>
                  <a:lnTo>
                    <a:pt x="2997885" y="86525"/>
                  </a:lnTo>
                  <a:lnTo>
                    <a:pt x="2998419" y="86309"/>
                  </a:lnTo>
                  <a:close/>
                </a:path>
                <a:path w="3020059" h="1190625">
                  <a:moveTo>
                    <a:pt x="2998813" y="86156"/>
                  </a:moveTo>
                  <a:lnTo>
                    <a:pt x="2998419" y="86309"/>
                  </a:lnTo>
                  <a:lnTo>
                    <a:pt x="2998508" y="86715"/>
                  </a:lnTo>
                  <a:lnTo>
                    <a:pt x="2998813" y="86156"/>
                  </a:lnTo>
                  <a:close/>
                </a:path>
                <a:path w="3020059" h="1190625">
                  <a:moveTo>
                    <a:pt x="2999295" y="85255"/>
                  </a:moveTo>
                  <a:lnTo>
                    <a:pt x="2998813" y="86156"/>
                  </a:lnTo>
                  <a:lnTo>
                    <a:pt x="2999016" y="86067"/>
                  </a:lnTo>
                  <a:lnTo>
                    <a:pt x="2999295" y="85255"/>
                  </a:lnTo>
                  <a:close/>
                </a:path>
                <a:path w="3020059" h="1190625">
                  <a:moveTo>
                    <a:pt x="2999625" y="84226"/>
                  </a:moveTo>
                  <a:lnTo>
                    <a:pt x="2999308" y="85255"/>
                  </a:lnTo>
                  <a:lnTo>
                    <a:pt x="2999409" y="85051"/>
                  </a:lnTo>
                  <a:lnTo>
                    <a:pt x="2999498" y="84721"/>
                  </a:lnTo>
                  <a:lnTo>
                    <a:pt x="2999625" y="84226"/>
                  </a:lnTo>
                  <a:close/>
                </a:path>
                <a:path w="3020059" h="1190625">
                  <a:moveTo>
                    <a:pt x="3002089" y="73266"/>
                  </a:moveTo>
                  <a:lnTo>
                    <a:pt x="3001911" y="73342"/>
                  </a:lnTo>
                  <a:lnTo>
                    <a:pt x="3001734" y="73456"/>
                  </a:lnTo>
                  <a:lnTo>
                    <a:pt x="3002089" y="73266"/>
                  </a:lnTo>
                  <a:close/>
                </a:path>
                <a:path w="3020059" h="1190625">
                  <a:moveTo>
                    <a:pt x="3002254" y="85534"/>
                  </a:moveTo>
                  <a:lnTo>
                    <a:pt x="3002038" y="85521"/>
                  </a:lnTo>
                  <a:lnTo>
                    <a:pt x="3001810" y="85483"/>
                  </a:lnTo>
                  <a:lnTo>
                    <a:pt x="3001607" y="85420"/>
                  </a:lnTo>
                  <a:lnTo>
                    <a:pt x="3001873" y="85585"/>
                  </a:lnTo>
                  <a:lnTo>
                    <a:pt x="3002076" y="85610"/>
                  </a:lnTo>
                  <a:lnTo>
                    <a:pt x="3002254" y="85534"/>
                  </a:lnTo>
                  <a:close/>
                </a:path>
                <a:path w="3020059" h="1190625">
                  <a:moveTo>
                    <a:pt x="3002965" y="84670"/>
                  </a:moveTo>
                  <a:lnTo>
                    <a:pt x="3002927" y="84391"/>
                  </a:lnTo>
                  <a:lnTo>
                    <a:pt x="3002699" y="85102"/>
                  </a:lnTo>
                  <a:lnTo>
                    <a:pt x="3002496" y="85445"/>
                  </a:lnTo>
                  <a:lnTo>
                    <a:pt x="3002254" y="85534"/>
                  </a:lnTo>
                  <a:lnTo>
                    <a:pt x="3002419" y="85534"/>
                  </a:lnTo>
                  <a:lnTo>
                    <a:pt x="3002572" y="85509"/>
                  </a:lnTo>
                  <a:lnTo>
                    <a:pt x="3002737" y="85483"/>
                  </a:lnTo>
                  <a:lnTo>
                    <a:pt x="3002877" y="85064"/>
                  </a:lnTo>
                  <a:lnTo>
                    <a:pt x="3002965" y="84670"/>
                  </a:lnTo>
                  <a:close/>
                </a:path>
                <a:path w="3020059" h="1190625">
                  <a:moveTo>
                    <a:pt x="3003448" y="85293"/>
                  </a:moveTo>
                  <a:lnTo>
                    <a:pt x="3003207" y="85369"/>
                  </a:lnTo>
                  <a:lnTo>
                    <a:pt x="3002965" y="85445"/>
                  </a:lnTo>
                  <a:lnTo>
                    <a:pt x="3002737" y="85483"/>
                  </a:lnTo>
                  <a:lnTo>
                    <a:pt x="3002572" y="86004"/>
                  </a:lnTo>
                  <a:lnTo>
                    <a:pt x="3002877" y="85902"/>
                  </a:lnTo>
                  <a:lnTo>
                    <a:pt x="3003169" y="85648"/>
                  </a:lnTo>
                  <a:lnTo>
                    <a:pt x="3003448" y="85293"/>
                  </a:lnTo>
                  <a:close/>
                </a:path>
                <a:path w="3020059" h="1190625">
                  <a:moveTo>
                    <a:pt x="3005353" y="76720"/>
                  </a:moveTo>
                  <a:lnTo>
                    <a:pt x="3002508" y="79768"/>
                  </a:lnTo>
                  <a:lnTo>
                    <a:pt x="3002381" y="79006"/>
                  </a:lnTo>
                  <a:lnTo>
                    <a:pt x="3002470" y="76974"/>
                  </a:lnTo>
                  <a:lnTo>
                    <a:pt x="3002546" y="76085"/>
                  </a:lnTo>
                  <a:lnTo>
                    <a:pt x="3003677" y="75704"/>
                  </a:lnTo>
                  <a:lnTo>
                    <a:pt x="3002686" y="73291"/>
                  </a:lnTo>
                  <a:lnTo>
                    <a:pt x="3002064" y="76974"/>
                  </a:lnTo>
                  <a:lnTo>
                    <a:pt x="3001784" y="75958"/>
                  </a:lnTo>
                  <a:lnTo>
                    <a:pt x="3001429" y="74688"/>
                  </a:lnTo>
                  <a:lnTo>
                    <a:pt x="3001391" y="74561"/>
                  </a:lnTo>
                  <a:lnTo>
                    <a:pt x="3001365" y="73799"/>
                  </a:lnTo>
                  <a:lnTo>
                    <a:pt x="3001530" y="73672"/>
                  </a:lnTo>
                  <a:lnTo>
                    <a:pt x="2999841" y="74561"/>
                  </a:lnTo>
                  <a:lnTo>
                    <a:pt x="3000235" y="73926"/>
                  </a:lnTo>
                  <a:lnTo>
                    <a:pt x="3000235" y="71513"/>
                  </a:lnTo>
                  <a:lnTo>
                    <a:pt x="3000984" y="72402"/>
                  </a:lnTo>
                  <a:lnTo>
                    <a:pt x="3000387" y="71513"/>
                  </a:lnTo>
                  <a:lnTo>
                    <a:pt x="2998927" y="69354"/>
                  </a:lnTo>
                  <a:lnTo>
                    <a:pt x="2996184" y="74688"/>
                  </a:lnTo>
                  <a:lnTo>
                    <a:pt x="2995892" y="71259"/>
                  </a:lnTo>
                  <a:lnTo>
                    <a:pt x="2996171" y="71132"/>
                  </a:lnTo>
                  <a:lnTo>
                    <a:pt x="2992323" y="71767"/>
                  </a:lnTo>
                  <a:lnTo>
                    <a:pt x="2995041" y="74053"/>
                  </a:lnTo>
                  <a:lnTo>
                    <a:pt x="2995117" y="74256"/>
                  </a:lnTo>
                  <a:lnTo>
                    <a:pt x="2991815" y="77355"/>
                  </a:lnTo>
                  <a:lnTo>
                    <a:pt x="2991764" y="75831"/>
                  </a:lnTo>
                  <a:lnTo>
                    <a:pt x="2991701" y="74180"/>
                  </a:lnTo>
                  <a:lnTo>
                    <a:pt x="2991688" y="73799"/>
                  </a:lnTo>
                  <a:lnTo>
                    <a:pt x="2991637" y="72275"/>
                  </a:lnTo>
                  <a:lnTo>
                    <a:pt x="2991523" y="69227"/>
                  </a:lnTo>
                  <a:lnTo>
                    <a:pt x="2990570" y="72275"/>
                  </a:lnTo>
                  <a:lnTo>
                    <a:pt x="2989884" y="71932"/>
                  </a:lnTo>
                  <a:lnTo>
                    <a:pt x="2988729" y="73799"/>
                  </a:lnTo>
                  <a:lnTo>
                    <a:pt x="2988284" y="72656"/>
                  </a:lnTo>
                  <a:lnTo>
                    <a:pt x="2988157" y="72402"/>
                  </a:lnTo>
                  <a:lnTo>
                    <a:pt x="2987497" y="70624"/>
                  </a:lnTo>
                  <a:lnTo>
                    <a:pt x="2983649" y="74180"/>
                  </a:lnTo>
                  <a:lnTo>
                    <a:pt x="2983738" y="73291"/>
                  </a:lnTo>
                  <a:lnTo>
                    <a:pt x="2983750" y="73164"/>
                  </a:lnTo>
                  <a:lnTo>
                    <a:pt x="2983814" y="72529"/>
                  </a:lnTo>
                  <a:lnTo>
                    <a:pt x="2983839" y="72237"/>
                  </a:lnTo>
                  <a:lnTo>
                    <a:pt x="2983331" y="72529"/>
                  </a:lnTo>
                  <a:lnTo>
                    <a:pt x="2983420" y="71386"/>
                  </a:lnTo>
                  <a:lnTo>
                    <a:pt x="2983928" y="71348"/>
                  </a:lnTo>
                  <a:lnTo>
                    <a:pt x="2984144" y="69100"/>
                  </a:lnTo>
                  <a:lnTo>
                    <a:pt x="2983496" y="70497"/>
                  </a:lnTo>
                  <a:lnTo>
                    <a:pt x="2983446" y="70624"/>
                  </a:lnTo>
                  <a:lnTo>
                    <a:pt x="2983573" y="69354"/>
                  </a:lnTo>
                  <a:lnTo>
                    <a:pt x="2983738" y="67068"/>
                  </a:lnTo>
                  <a:lnTo>
                    <a:pt x="2980982" y="73164"/>
                  </a:lnTo>
                  <a:lnTo>
                    <a:pt x="2980232" y="71386"/>
                  </a:lnTo>
                  <a:lnTo>
                    <a:pt x="2980182" y="71259"/>
                  </a:lnTo>
                  <a:lnTo>
                    <a:pt x="2979864" y="70497"/>
                  </a:lnTo>
                  <a:lnTo>
                    <a:pt x="2979953" y="69989"/>
                  </a:lnTo>
                  <a:lnTo>
                    <a:pt x="2980779" y="67703"/>
                  </a:lnTo>
                  <a:lnTo>
                    <a:pt x="2982061" y="69481"/>
                  </a:lnTo>
                  <a:lnTo>
                    <a:pt x="2981299" y="67703"/>
                  </a:lnTo>
                  <a:lnTo>
                    <a:pt x="2980855" y="66687"/>
                  </a:lnTo>
                  <a:lnTo>
                    <a:pt x="2979077" y="71259"/>
                  </a:lnTo>
                  <a:lnTo>
                    <a:pt x="2978797" y="69862"/>
                  </a:lnTo>
                  <a:lnTo>
                    <a:pt x="2978747" y="69608"/>
                  </a:lnTo>
                  <a:lnTo>
                    <a:pt x="2977870" y="65163"/>
                  </a:lnTo>
                  <a:lnTo>
                    <a:pt x="2976346" y="65798"/>
                  </a:lnTo>
                  <a:lnTo>
                    <a:pt x="2975660" y="69608"/>
                  </a:lnTo>
                  <a:lnTo>
                    <a:pt x="2974454" y="68338"/>
                  </a:lnTo>
                  <a:lnTo>
                    <a:pt x="2973844" y="67703"/>
                  </a:lnTo>
                  <a:lnTo>
                    <a:pt x="2973108" y="66941"/>
                  </a:lnTo>
                  <a:lnTo>
                    <a:pt x="2970631" y="67703"/>
                  </a:lnTo>
                  <a:lnTo>
                    <a:pt x="2970949" y="66560"/>
                  </a:lnTo>
                  <a:lnTo>
                    <a:pt x="2966618" y="64909"/>
                  </a:lnTo>
                  <a:lnTo>
                    <a:pt x="2964751" y="63461"/>
                  </a:lnTo>
                  <a:lnTo>
                    <a:pt x="2964802" y="62750"/>
                  </a:lnTo>
                  <a:lnTo>
                    <a:pt x="2963837" y="66560"/>
                  </a:lnTo>
                  <a:lnTo>
                    <a:pt x="2962783" y="66052"/>
                  </a:lnTo>
                  <a:lnTo>
                    <a:pt x="2961729" y="65544"/>
                  </a:lnTo>
                  <a:lnTo>
                    <a:pt x="2960014" y="66052"/>
                  </a:lnTo>
                  <a:lnTo>
                    <a:pt x="2961817" y="61988"/>
                  </a:lnTo>
                  <a:lnTo>
                    <a:pt x="2960281" y="61861"/>
                  </a:lnTo>
                  <a:lnTo>
                    <a:pt x="2959773" y="63004"/>
                  </a:lnTo>
                  <a:lnTo>
                    <a:pt x="2959201" y="63639"/>
                  </a:lnTo>
                  <a:lnTo>
                    <a:pt x="2958160" y="63893"/>
                  </a:lnTo>
                  <a:lnTo>
                    <a:pt x="2958909" y="61099"/>
                  </a:lnTo>
                  <a:lnTo>
                    <a:pt x="2956864" y="60972"/>
                  </a:lnTo>
                  <a:lnTo>
                    <a:pt x="2954413" y="64020"/>
                  </a:lnTo>
                  <a:lnTo>
                    <a:pt x="2952038" y="61734"/>
                  </a:lnTo>
                  <a:lnTo>
                    <a:pt x="2951823" y="63004"/>
                  </a:lnTo>
                  <a:lnTo>
                    <a:pt x="2951708" y="64782"/>
                  </a:lnTo>
                  <a:lnTo>
                    <a:pt x="2953042" y="68846"/>
                  </a:lnTo>
                  <a:lnTo>
                    <a:pt x="2953156" y="69380"/>
                  </a:lnTo>
                  <a:lnTo>
                    <a:pt x="2950273" y="70878"/>
                  </a:lnTo>
                  <a:lnTo>
                    <a:pt x="2950400" y="68719"/>
                  </a:lnTo>
                  <a:lnTo>
                    <a:pt x="2950502" y="67449"/>
                  </a:lnTo>
                  <a:lnTo>
                    <a:pt x="2950514" y="67233"/>
                  </a:lnTo>
                  <a:lnTo>
                    <a:pt x="2950337" y="67449"/>
                  </a:lnTo>
                  <a:lnTo>
                    <a:pt x="2950032" y="66941"/>
                  </a:lnTo>
                  <a:lnTo>
                    <a:pt x="2950095" y="66560"/>
                  </a:lnTo>
                  <a:lnTo>
                    <a:pt x="2950222" y="66370"/>
                  </a:lnTo>
                  <a:lnTo>
                    <a:pt x="2949549" y="66179"/>
                  </a:lnTo>
                  <a:lnTo>
                    <a:pt x="2949600" y="65798"/>
                  </a:lnTo>
                  <a:lnTo>
                    <a:pt x="2949765" y="64528"/>
                  </a:lnTo>
                  <a:lnTo>
                    <a:pt x="2949816" y="64147"/>
                  </a:lnTo>
                  <a:lnTo>
                    <a:pt x="2949029" y="64528"/>
                  </a:lnTo>
                  <a:lnTo>
                    <a:pt x="2949346" y="63004"/>
                  </a:lnTo>
                  <a:lnTo>
                    <a:pt x="2949600" y="62750"/>
                  </a:lnTo>
                  <a:lnTo>
                    <a:pt x="2950070" y="63893"/>
                  </a:lnTo>
                  <a:lnTo>
                    <a:pt x="2950184" y="63715"/>
                  </a:lnTo>
                  <a:lnTo>
                    <a:pt x="2950260" y="63385"/>
                  </a:lnTo>
                  <a:lnTo>
                    <a:pt x="2950527" y="63131"/>
                  </a:lnTo>
                  <a:lnTo>
                    <a:pt x="2949752" y="62750"/>
                  </a:lnTo>
                  <a:lnTo>
                    <a:pt x="2949498" y="62623"/>
                  </a:lnTo>
                  <a:lnTo>
                    <a:pt x="2948457" y="61353"/>
                  </a:lnTo>
                  <a:lnTo>
                    <a:pt x="2948330" y="61099"/>
                  </a:lnTo>
                  <a:lnTo>
                    <a:pt x="2948101" y="59702"/>
                  </a:lnTo>
                  <a:lnTo>
                    <a:pt x="2948038" y="60972"/>
                  </a:lnTo>
                  <a:lnTo>
                    <a:pt x="2947784" y="62496"/>
                  </a:lnTo>
                  <a:lnTo>
                    <a:pt x="2946971" y="62623"/>
                  </a:lnTo>
                  <a:lnTo>
                    <a:pt x="2944926" y="62623"/>
                  </a:lnTo>
                  <a:lnTo>
                    <a:pt x="2945485" y="61734"/>
                  </a:lnTo>
                  <a:lnTo>
                    <a:pt x="2946387" y="60337"/>
                  </a:lnTo>
                  <a:lnTo>
                    <a:pt x="2946463" y="60210"/>
                  </a:lnTo>
                  <a:lnTo>
                    <a:pt x="2946425" y="59956"/>
                  </a:lnTo>
                  <a:lnTo>
                    <a:pt x="2945473" y="58940"/>
                  </a:lnTo>
                  <a:lnTo>
                    <a:pt x="2944825" y="60337"/>
                  </a:lnTo>
                  <a:lnTo>
                    <a:pt x="2943682" y="58686"/>
                  </a:lnTo>
                  <a:lnTo>
                    <a:pt x="2943326" y="61734"/>
                  </a:lnTo>
                  <a:lnTo>
                    <a:pt x="2942729" y="61734"/>
                  </a:lnTo>
                  <a:lnTo>
                    <a:pt x="2942767" y="60718"/>
                  </a:lnTo>
                  <a:lnTo>
                    <a:pt x="2942628" y="59448"/>
                  </a:lnTo>
                  <a:lnTo>
                    <a:pt x="2941447" y="60718"/>
                  </a:lnTo>
                  <a:lnTo>
                    <a:pt x="2937675" y="59321"/>
                  </a:lnTo>
                  <a:lnTo>
                    <a:pt x="2938513" y="62636"/>
                  </a:lnTo>
                  <a:lnTo>
                    <a:pt x="2938576" y="62826"/>
                  </a:lnTo>
                  <a:lnTo>
                    <a:pt x="2938792" y="63004"/>
                  </a:lnTo>
                  <a:lnTo>
                    <a:pt x="2938615" y="63004"/>
                  </a:lnTo>
                  <a:lnTo>
                    <a:pt x="2934906" y="65798"/>
                  </a:lnTo>
                  <a:lnTo>
                    <a:pt x="2934589" y="65290"/>
                  </a:lnTo>
                  <a:lnTo>
                    <a:pt x="2934500" y="65163"/>
                  </a:lnTo>
                  <a:lnTo>
                    <a:pt x="2933636" y="63766"/>
                  </a:lnTo>
                  <a:lnTo>
                    <a:pt x="2933230" y="63131"/>
                  </a:lnTo>
                  <a:lnTo>
                    <a:pt x="2932366" y="61734"/>
                  </a:lnTo>
                  <a:lnTo>
                    <a:pt x="2931642" y="60591"/>
                  </a:lnTo>
                  <a:lnTo>
                    <a:pt x="2928112" y="61734"/>
                  </a:lnTo>
                  <a:lnTo>
                    <a:pt x="2928201" y="60591"/>
                  </a:lnTo>
                  <a:lnTo>
                    <a:pt x="2926067" y="61734"/>
                  </a:lnTo>
                  <a:lnTo>
                    <a:pt x="2923616" y="60972"/>
                  </a:lnTo>
                  <a:lnTo>
                    <a:pt x="2921990" y="63131"/>
                  </a:lnTo>
                  <a:lnTo>
                    <a:pt x="2921406" y="63131"/>
                  </a:lnTo>
                  <a:lnTo>
                    <a:pt x="2921279" y="62750"/>
                  </a:lnTo>
                  <a:lnTo>
                    <a:pt x="2921050" y="62115"/>
                  </a:lnTo>
                  <a:lnTo>
                    <a:pt x="2920923" y="61734"/>
                  </a:lnTo>
                  <a:lnTo>
                    <a:pt x="2920746" y="61226"/>
                  </a:lnTo>
                  <a:lnTo>
                    <a:pt x="2920860" y="60591"/>
                  </a:lnTo>
                  <a:lnTo>
                    <a:pt x="2921050" y="59956"/>
                  </a:lnTo>
                  <a:lnTo>
                    <a:pt x="2919438" y="60591"/>
                  </a:lnTo>
                  <a:lnTo>
                    <a:pt x="2919196" y="61734"/>
                  </a:lnTo>
                  <a:lnTo>
                    <a:pt x="2918434" y="61099"/>
                  </a:lnTo>
                  <a:lnTo>
                    <a:pt x="2917050" y="59956"/>
                  </a:lnTo>
                  <a:lnTo>
                    <a:pt x="2918256" y="58686"/>
                  </a:lnTo>
                  <a:lnTo>
                    <a:pt x="2918752" y="58686"/>
                  </a:lnTo>
                  <a:lnTo>
                    <a:pt x="2918422" y="58521"/>
                  </a:lnTo>
                  <a:lnTo>
                    <a:pt x="2918739" y="58178"/>
                  </a:lnTo>
                  <a:lnTo>
                    <a:pt x="2917863" y="58229"/>
                  </a:lnTo>
                  <a:lnTo>
                    <a:pt x="2916847" y="57708"/>
                  </a:lnTo>
                  <a:lnTo>
                    <a:pt x="2916745" y="57543"/>
                  </a:lnTo>
                  <a:lnTo>
                    <a:pt x="2916402" y="56019"/>
                  </a:lnTo>
                  <a:lnTo>
                    <a:pt x="2914065" y="58686"/>
                  </a:lnTo>
                  <a:lnTo>
                    <a:pt x="2914192" y="58305"/>
                  </a:lnTo>
                  <a:lnTo>
                    <a:pt x="2914954" y="56019"/>
                  </a:lnTo>
                  <a:lnTo>
                    <a:pt x="2912719" y="55257"/>
                  </a:lnTo>
                  <a:lnTo>
                    <a:pt x="2911703" y="55892"/>
                  </a:lnTo>
                  <a:lnTo>
                    <a:pt x="2913024" y="57924"/>
                  </a:lnTo>
                  <a:lnTo>
                    <a:pt x="2911906" y="58305"/>
                  </a:lnTo>
                  <a:lnTo>
                    <a:pt x="2910141" y="57708"/>
                  </a:lnTo>
                  <a:lnTo>
                    <a:pt x="2910268" y="56527"/>
                  </a:lnTo>
                  <a:lnTo>
                    <a:pt x="2910738" y="54254"/>
                  </a:lnTo>
                  <a:lnTo>
                    <a:pt x="2906738" y="49796"/>
                  </a:lnTo>
                  <a:lnTo>
                    <a:pt x="2902889" y="61099"/>
                  </a:lnTo>
                  <a:lnTo>
                    <a:pt x="2901886" y="58559"/>
                  </a:lnTo>
                  <a:lnTo>
                    <a:pt x="2901492" y="57594"/>
                  </a:lnTo>
                  <a:lnTo>
                    <a:pt x="2901111" y="58559"/>
                  </a:lnTo>
                  <a:lnTo>
                    <a:pt x="2899232" y="58051"/>
                  </a:lnTo>
                  <a:lnTo>
                    <a:pt x="2899143" y="57797"/>
                  </a:lnTo>
                  <a:lnTo>
                    <a:pt x="2897403" y="52971"/>
                  </a:lnTo>
                  <a:lnTo>
                    <a:pt x="2896793" y="52844"/>
                  </a:lnTo>
                  <a:lnTo>
                    <a:pt x="2894228" y="50812"/>
                  </a:lnTo>
                  <a:lnTo>
                    <a:pt x="2894177" y="57797"/>
                  </a:lnTo>
                  <a:lnTo>
                    <a:pt x="2892310" y="56921"/>
                  </a:lnTo>
                  <a:lnTo>
                    <a:pt x="2892437" y="56908"/>
                  </a:lnTo>
                  <a:lnTo>
                    <a:pt x="2892196" y="56870"/>
                  </a:lnTo>
                  <a:lnTo>
                    <a:pt x="2892031" y="56794"/>
                  </a:lnTo>
                  <a:lnTo>
                    <a:pt x="2892031" y="61099"/>
                  </a:lnTo>
                  <a:lnTo>
                    <a:pt x="2889974" y="62115"/>
                  </a:lnTo>
                  <a:lnTo>
                    <a:pt x="2888081" y="61734"/>
                  </a:lnTo>
                  <a:lnTo>
                    <a:pt x="2887967" y="60210"/>
                  </a:lnTo>
                  <a:lnTo>
                    <a:pt x="2887865" y="58686"/>
                  </a:lnTo>
                  <a:lnTo>
                    <a:pt x="2887891" y="56781"/>
                  </a:lnTo>
                  <a:lnTo>
                    <a:pt x="2888056" y="56654"/>
                  </a:lnTo>
                  <a:lnTo>
                    <a:pt x="2889110" y="56934"/>
                  </a:lnTo>
                  <a:lnTo>
                    <a:pt x="2888970" y="57035"/>
                  </a:lnTo>
                  <a:lnTo>
                    <a:pt x="2889046" y="57340"/>
                  </a:lnTo>
                  <a:lnTo>
                    <a:pt x="2889440" y="57251"/>
                  </a:lnTo>
                  <a:lnTo>
                    <a:pt x="2889542" y="57048"/>
                  </a:lnTo>
                  <a:lnTo>
                    <a:pt x="2889885" y="57137"/>
                  </a:lnTo>
                  <a:lnTo>
                    <a:pt x="2891599" y="56984"/>
                  </a:lnTo>
                  <a:lnTo>
                    <a:pt x="2891802" y="57670"/>
                  </a:lnTo>
                  <a:lnTo>
                    <a:pt x="2892031" y="61099"/>
                  </a:lnTo>
                  <a:lnTo>
                    <a:pt x="2892031" y="56794"/>
                  </a:lnTo>
                  <a:lnTo>
                    <a:pt x="2891485" y="56527"/>
                  </a:lnTo>
                  <a:lnTo>
                    <a:pt x="2891536" y="56756"/>
                  </a:lnTo>
                  <a:lnTo>
                    <a:pt x="2889935" y="56464"/>
                  </a:lnTo>
                  <a:lnTo>
                    <a:pt x="2890863" y="55892"/>
                  </a:lnTo>
                  <a:lnTo>
                    <a:pt x="2891066" y="55765"/>
                  </a:lnTo>
                  <a:lnTo>
                    <a:pt x="2891002" y="55638"/>
                  </a:lnTo>
                  <a:lnTo>
                    <a:pt x="2890355" y="54368"/>
                  </a:lnTo>
                  <a:lnTo>
                    <a:pt x="2890062" y="55638"/>
                  </a:lnTo>
                  <a:lnTo>
                    <a:pt x="2889656" y="55003"/>
                  </a:lnTo>
                  <a:lnTo>
                    <a:pt x="2889567" y="54876"/>
                  </a:lnTo>
                  <a:lnTo>
                    <a:pt x="2889567" y="56400"/>
                  </a:lnTo>
                  <a:lnTo>
                    <a:pt x="2888577" y="56222"/>
                  </a:lnTo>
                  <a:lnTo>
                    <a:pt x="2888983" y="55892"/>
                  </a:lnTo>
                  <a:lnTo>
                    <a:pt x="2889440" y="55892"/>
                  </a:lnTo>
                  <a:lnTo>
                    <a:pt x="2889504" y="56019"/>
                  </a:lnTo>
                  <a:lnTo>
                    <a:pt x="2889567" y="56400"/>
                  </a:lnTo>
                  <a:lnTo>
                    <a:pt x="2889567" y="54876"/>
                  </a:lnTo>
                  <a:lnTo>
                    <a:pt x="2889161" y="54241"/>
                  </a:lnTo>
                  <a:lnTo>
                    <a:pt x="2886697" y="54368"/>
                  </a:lnTo>
                  <a:lnTo>
                    <a:pt x="2886557" y="54254"/>
                  </a:lnTo>
                  <a:lnTo>
                    <a:pt x="2886125" y="53949"/>
                  </a:lnTo>
                  <a:lnTo>
                    <a:pt x="2885148" y="53225"/>
                  </a:lnTo>
                  <a:lnTo>
                    <a:pt x="2883725" y="54876"/>
                  </a:lnTo>
                  <a:lnTo>
                    <a:pt x="2881947" y="54076"/>
                  </a:lnTo>
                  <a:lnTo>
                    <a:pt x="2881947" y="55765"/>
                  </a:lnTo>
                  <a:lnTo>
                    <a:pt x="2881553" y="55765"/>
                  </a:lnTo>
                  <a:lnTo>
                    <a:pt x="2879890" y="55092"/>
                  </a:lnTo>
                  <a:lnTo>
                    <a:pt x="2879890" y="58178"/>
                  </a:lnTo>
                  <a:lnTo>
                    <a:pt x="2877375" y="58686"/>
                  </a:lnTo>
                  <a:lnTo>
                    <a:pt x="2877007" y="58178"/>
                  </a:lnTo>
                  <a:lnTo>
                    <a:pt x="2876626" y="57670"/>
                  </a:lnTo>
                  <a:lnTo>
                    <a:pt x="2876067" y="56908"/>
                  </a:lnTo>
                  <a:lnTo>
                    <a:pt x="2876156" y="56527"/>
                  </a:lnTo>
                  <a:lnTo>
                    <a:pt x="2876346" y="56273"/>
                  </a:lnTo>
                  <a:lnTo>
                    <a:pt x="2876804" y="55638"/>
                  </a:lnTo>
                  <a:lnTo>
                    <a:pt x="2877782" y="54305"/>
                  </a:lnTo>
                  <a:lnTo>
                    <a:pt x="2879890" y="58178"/>
                  </a:lnTo>
                  <a:lnTo>
                    <a:pt x="2879890" y="55092"/>
                  </a:lnTo>
                  <a:lnTo>
                    <a:pt x="2878163" y="54381"/>
                  </a:lnTo>
                  <a:lnTo>
                    <a:pt x="2881757" y="55016"/>
                  </a:lnTo>
                  <a:lnTo>
                    <a:pt x="2881947" y="55765"/>
                  </a:lnTo>
                  <a:lnTo>
                    <a:pt x="2881947" y="54076"/>
                  </a:lnTo>
                  <a:lnTo>
                    <a:pt x="2881223" y="53733"/>
                  </a:lnTo>
                  <a:lnTo>
                    <a:pt x="2881604" y="54368"/>
                  </a:lnTo>
                  <a:lnTo>
                    <a:pt x="2881744" y="54991"/>
                  </a:lnTo>
                  <a:lnTo>
                    <a:pt x="2879801" y="54495"/>
                  </a:lnTo>
                  <a:lnTo>
                    <a:pt x="2877858" y="54038"/>
                  </a:lnTo>
                  <a:lnTo>
                    <a:pt x="2877083" y="54178"/>
                  </a:lnTo>
                  <a:lnTo>
                    <a:pt x="2877642" y="54279"/>
                  </a:lnTo>
                  <a:lnTo>
                    <a:pt x="2875381" y="55638"/>
                  </a:lnTo>
                  <a:lnTo>
                    <a:pt x="2873857" y="54368"/>
                  </a:lnTo>
                  <a:lnTo>
                    <a:pt x="2874149" y="53873"/>
                  </a:lnTo>
                  <a:lnTo>
                    <a:pt x="2876448" y="54508"/>
                  </a:lnTo>
                  <a:lnTo>
                    <a:pt x="2876423" y="54292"/>
                  </a:lnTo>
                  <a:lnTo>
                    <a:pt x="2876715" y="54216"/>
                  </a:lnTo>
                  <a:lnTo>
                    <a:pt x="2877083" y="54178"/>
                  </a:lnTo>
                  <a:lnTo>
                    <a:pt x="2874264" y="53682"/>
                  </a:lnTo>
                  <a:lnTo>
                    <a:pt x="2875699" y="51320"/>
                  </a:lnTo>
                  <a:lnTo>
                    <a:pt x="2873552" y="53555"/>
                  </a:lnTo>
                  <a:lnTo>
                    <a:pt x="2873375" y="53733"/>
                  </a:lnTo>
                  <a:lnTo>
                    <a:pt x="2873438" y="53543"/>
                  </a:lnTo>
                  <a:lnTo>
                    <a:pt x="2873248" y="53505"/>
                  </a:lnTo>
                  <a:lnTo>
                    <a:pt x="2872219" y="51447"/>
                  </a:lnTo>
                  <a:lnTo>
                    <a:pt x="2871381" y="49796"/>
                  </a:lnTo>
                  <a:lnTo>
                    <a:pt x="2870047" y="49415"/>
                  </a:lnTo>
                  <a:lnTo>
                    <a:pt x="2870670" y="48907"/>
                  </a:lnTo>
                  <a:lnTo>
                    <a:pt x="2871279" y="48399"/>
                  </a:lnTo>
                  <a:lnTo>
                    <a:pt x="2870543" y="48907"/>
                  </a:lnTo>
                  <a:lnTo>
                    <a:pt x="2869336" y="48907"/>
                  </a:lnTo>
                  <a:lnTo>
                    <a:pt x="2870022" y="51447"/>
                  </a:lnTo>
                  <a:lnTo>
                    <a:pt x="2869311" y="50939"/>
                  </a:lnTo>
                  <a:lnTo>
                    <a:pt x="2868701" y="50939"/>
                  </a:lnTo>
                  <a:lnTo>
                    <a:pt x="2868714" y="49923"/>
                  </a:lnTo>
                  <a:lnTo>
                    <a:pt x="2867977" y="51574"/>
                  </a:lnTo>
                  <a:lnTo>
                    <a:pt x="2869082" y="53708"/>
                  </a:lnTo>
                  <a:lnTo>
                    <a:pt x="2869209" y="54241"/>
                  </a:lnTo>
                  <a:lnTo>
                    <a:pt x="2867825" y="56273"/>
                  </a:lnTo>
                  <a:lnTo>
                    <a:pt x="2867126" y="55333"/>
                  </a:lnTo>
                  <a:lnTo>
                    <a:pt x="2867596" y="55511"/>
                  </a:lnTo>
                  <a:lnTo>
                    <a:pt x="2867215" y="55003"/>
                  </a:lnTo>
                  <a:lnTo>
                    <a:pt x="2866745" y="54368"/>
                  </a:lnTo>
                  <a:lnTo>
                    <a:pt x="2866745" y="55194"/>
                  </a:lnTo>
                  <a:lnTo>
                    <a:pt x="2864942" y="57670"/>
                  </a:lnTo>
                  <a:lnTo>
                    <a:pt x="2864751" y="55765"/>
                  </a:lnTo>
                  <a:lnTo>
                    <a:pt x="2864637" y="54622"/>
                  </a:lnTo>
                  <a:lnTo>
                    <a:pt x="2864612" y="54368"/>
                  </a:lnTo>
                  <a:lnTo>
                    <a:pt x="2866745" y="55194"/>
                  </a:lnTo>
                  <a:lnTo>
                    <a:pt x="2866745" y="54368"/>
                  </a:lnTo>
                  <a:lnTo>
                    <a:pt x="2865983" y="53352"/>
                  </a:lnTo>
                  <a:lnTo>
                    <a:pt x="2864269" y="51066"/>
                  </a:lnTo>
                  <a:lnTo>
                    <a:pt x="2865526" y="50812"/>
                  </a:lnTo>
                  <a:lnTo>
                    <a:pt x="2864993" y="50431"/>
                  </a:lnTo>
                  <a:lnTo>
                    <a:pt x="2865082" y="49796"/>
                  </a:lnTo>
                  <a:lnTo>
                    <a:pt x="2865285" y="49669"/>
                  </a:lnTo>
                  <a:lnTo>
                    <a:pt x="2862376" y="46621"/>
                  </a:lnTo>
                  <a:lnTo>
                    <a:pt x="2863977" y="53352"/>
                  </a:lnTo>
                  <a:lnTo>
                    <a:pt x="2861005" y="53225"/>
                  </a:lnTo>
                  <a:lnTo>
                    <a:pt x="2861335" y="51574"/>
                  </a:lnTo>
                  <a:lnTo>
                    <a:pt x="2861284" y="51320"/>
                  </a:lnTo>
                  <a:lnTo>
                    <a:pt x="2860903" y="50736"/>
                  </a:lnTo>
                  <a:lnTo>
                    <a:pt x="2860421" y="53098"/>
                  </a:lnTo>
                  <a:lnTo>
                    <a:pt x="2860294" y="53352"/>
                  </a:lnTo>
                  <a:lnTo>
                    <a:pt x="2859328" y="54622"/>
                  </a:lnTo>
                  <a:lnTo>
                    <a:pt x="2857398" y="53225"/>
                  </a:lnTo>
                  <a:lnTo>
                    <a:pt x="2857271" y="55765"/>
                  </a:lnTo>
                  <a:lnTo>
                    <a:pt x="2856268" y="55638"/>
                  </a:lnTo>
                  <a:lnTo>
                    <a:pt x="2857182" y="56146"/>
                  </a:lnTo>
                  <a:lnTo>
                    <a:pt x="2857296" y="56908"/>
                  </a:lnTo>
                  <a:lnTo>
                    <a:pt x="2857068" y="58178"/>
                  </a:lnTo>
                  <a:lnTo>
                    <a:pt x="2856103" y="57924"/>
                  </a:lnTo>
                  <a:lnTo>
                    <a:pt x="2854795" y="58559"/>
                  </a:lnTo>
                  <a:lnTo>
                    <a:pt x="2854083" y="60210"/>
                  </a:lnTo>
                  <a:lnTo>
                    <a:pt x="2853893" y="59575"/>
                  </a:lnTo>
                  <a:lnTo>
                    <a:pt x="2852763" y="55765"/>
                  </a:lnTo>
                  <a:lnTo>
                    <a:pt x="2852115" y="53606"/>
                  </a:lnTo>
                  <a:lnTo>
                    <a:pt x="2850108" y="55765"/>
                  </a:lnTo>
                  <a:lnTo>
                    <a:pt x="2849994" y="55638"/>
                  </a:lnTo>
                  <a:lnTo>
                    <a:pt x="2849232" y="54749"/>
                  </a:lnTo>
                  <a:lnTo>
                    <a:pt x="2849346" y="53987"/>
                  </a:lnTo>
                  <a:lnTo>
                    <a:pt x="2849486" y="53606"/>
                  </a:lnTo>
                  <a:lnTo>
                    <a:pt x="2849943" y="52336"/>
                  </a:lnTo>
                  <a:lnTo>
                    <a:pt x="2849080" y="51447"/>
                  </a:lnTo>
                  <a:lnTo>
                    <a:pt x="2848000" y="52679"/>
                  </a:lnTo>
                  <a:lnTo>
                    <a:pt x="2848000" y="56146"/>
                  </a:lnTo>
                  <a:lnTo>
                    <a:pt x="2847276" y="57416"/>
                  </a:lnTo>
                  <a:lnTo>
                    <a:pt x="2847187" y="58013"/>
                  </a:lnTo>
                  <a:lnTo>
                    <a:pt x="2847632" y="59575"/>
                  </a:lnTo>
                  <a:lnTo>
                    <a:pt x="2846946" y="58051"/>
                  </a:lnTo>
                  <a:lnTo>
                    <a:pt x="2846781" y="57670"/>
                  </a:lnTo>
                  <a:lnTo>
                    <a:pt x="2846603" y="57289"/>
                  </a:lnTo>
                  <a:lnTo>
                    <a:pt x="2846400" y="56845"/>
                  </a:lnTo>
                  <a:lnTo>
                    <a:pt x="2846260" y="56540"/>
                  </a:lnTo>
                  <a:lnTo>
                    <a:pt x="2846400" y="56845"/>
                  </a:lnTo>
                  <a:lnTo>
                    <a:pt x="2847251" y="55765"/>
                  </a:lnTo>
                  <a:lnTo>
                    <a:pt x="2847340" y="55638"/>
                  </a:lnTo>
                  <a:lnTo>
                    <a:pt x="2847975" y="55968"/>
                  </a:lnTo>
                  <a:lnTo>
                    <a:pt x="2848000" y="56146"/>
                  </a:lnTo>
                  <a:lnTo>
                    <a:pt x="2848000" y="52679"/>
                  </a:lnTo>
                  <a:lnTo>
                    <a:pt x="2847086" y="53708"/>
                  </a:lnTo>
                  <a:lnTo>
                    <a:pt x="2847314" y="53606"/>
                  </a:lnTo>
                  <a:lnTo>
                    <a:pt x="2844850" y="57289"/>
                  </a:lnTo>
                  <a:lnTo>
                    <a:pt x="2845536" y="57289"/>
                  </a:lnTo>
                  <a:lnTo>
                    <a:pt x="2844469" y="61734"/>
                  </a:lnTo>
                  <a:lnTo>
                    <a:pt x="2843847" y="60972"/>
                  </a:lnTo>
                  <a:lnTo>
                    <a:pt x="2842615" y="59448"/>
                  </a:lnTo>
                  <a:lnTo>
                    <a:pt x="2842488" y="58559"/>
                  </a:lnTo>
                  <a:lnTo>
                    <a:pt x="2842450" y="56400"/>
                  </a:lnTo>
                  <a:lnTo>
                    <a:pt x="2842387" y="53098"/>
                  </a:lnTo>
                  <a:lnTo>
                    <a:pt x="2839453" y="50431"/>
                  </a:lnTo>
                  <a:lnTo>
                    <a:pt x="2837408" y="56400"/>
                  </a:lnTo>
                  <a:lnTo>
                    <a:pt x="2833674" y="55003"/>
                  </a:lnTo>
                  <a:lnTo>
                    <a:pt x="2834741" y="55892"/>
                  </a:lnTo>
                  <a:lnTo>
                    <a:pt x="2834856" y="56273"/>
                  </a:lnTo>
                  <a:lnTo>
                    <a:pt x="2834500" y="58559"/>
                  </a:lnTo>
                  <a:lnTo>
                    <a:pt x="2833560" y="57543"/>
                  </a:lnTo>
                  <a:lnTo>
                    <a:pt x="2832633" y="56527"/>
                  </a:lnTo>
                  <a:lnTo>
                    <a:pt x="2831477" y="57543"/>
                  </a:lnTo>
                  <a:lnTo>
                    <a:pt x="2831350" y="55257"/>
                  </a:lnTo>
                  <a:lnTo>
                    <a:pt x="2831046" y="55003"/>
                  </a:lnTo>
                  <a:lnTo>
                    <a:pt x="2830728" y="54749"/>
                  </a:lnTo>
                  <a:lnTo>
                    <a:pt x="2830169" y="53479"/>
                  </a:lnTo>
                  <a:lnTo>
                    <a:pt x="2830284" y="55003"/>
                  </a:lnTo>
                  <a:lnTo>
                    <a:pt x="2827451" y="53479"/>
                  </a:lnTo>
                  <a:lnTo>
                    <a:pt x="2827299" y="57543"/>
                  </a:lnTo>
                  <a:lnTo>
                    <a:pt x="2825521" y="54876"/>
                  </a:lnTo>
                  <a:lnTo>
                    <a:pt x="2822473" y="53987"/>
                  </a:lnTo>
                  <a:lnTo>
                    <a:pt x="2822397" y="60972"/>
                  </a:lnTo>
                  <a:lnTo>
                    <a:pt x="2819514" y="60337"/>
                  </a:lnTo>
                  <a:lnTo>
                    <a:pt x="2819552" y="60210"/>
                  </a:lnTo>
                  <a:lnTo>
                    <a:pt x="2819920" y="59067"/>
                  </a:lnTo>
                  <a:lnTo>
                    <a:pt x="2820174" y="58305"/>
                  </a:lnTo>
                  <a:lnTo>
                    <a:pt x="2820136" y="57924"/>
                  </a:lnTo>
                  <a:lnTo>
                    <a:pt x="2818879" y="56654"/>
                  </a:lnTo>
                  <a:lnTo>
                    <a:pt x="2819450" y="56146"/>
                  </a:lnTo>
                  <a:lnTo>
                    <a:pt x="2820720" y="55003"/>
                  </a:lnTo>
                  <a:lnTo>
                    <a:pt x="2819781" y="55003"/>
                  </a:lnTo>
                  <a:lnTo>
                    <a:pt x="2818879" y="54622"/>
                  </a:lnTo>
                  <a:lnTo>
                    <a:pt x="2818942" y="56146"/>
                  </a:lnTo>
                  <a:lnTo>
                    <a:pt x="2818320" y="54876"/>
                  </a:lnTo>
                  <a:lnTo>
                    <a:pt x="2816441" y="59067"/>
                  </a:lnTo>
                  <a:lnTo>
                    <a:pt x="2815463" y="57162"/>
                  </a:lnTo>
                  <a:lnTo>
                    <a:pt x="2815196" y="57797"/>
                  </a:lnTo>
                  <a:lnTo>
                    <a:pt x="2815082" y="60210"/>
                  </a:lnTo>
                  <a:lnTo>
                    <a:pt x="2814015" y="60083"/>
                  </a:lnTo>
                  <a:lnTo>
                    <a:pt x="2812364" y="60591"/>
                  </a:lnTo>
                  <a:lnTo>
                    <a:pt x="2813418" y="62750"/>
                  </a:lnTo>
                  <a:lnTo>
                    <a:pt x="2810129" y="56527"/>
                  </a:lnTo>
                  <a:lnTo>
                    <a:pt x="2805265" y="63766"/>
                  </a:lnTo>
                  <a:lnTo>
                    <a:pt x="2803410" y="60337"/>
                  </a:lnTo>
                  <a:lnTo>
                    <a:pt x="2802369" y="58432"/>
                  </a:lnTo>
                  <a:lnTo>
                    <a:pt x="2797873" y="60083"/>
                  </a:lnTo>
                  <a:lnTo>
                    <a:pt x="2795994" y="60337"/>
                  </a:lnTo>
                  <a:lnTo>
                    <a:pt x="2795917" y="59321"/>
                  </a:lnTo>
                  <a:lnTo>
                    <a:pt x="2796298" y="59448"/>
                  </a:lnTo>
                  <a:lnTo>
                    <a:pt x="2796095" y="59321"/>
                  </a:lnTo>
                  <a:lnTo>
                    <a:pt x="2793568" y="57797"/>
                  </a:lnTo>
                  <a:lnTo>
                    <a:pt x="2795105" y="65544"/>
                  </a:lnTo>
                  <a:lnTo>
                    <a:pt x="2792006" y="63639"/>
                  </a:lnTo>
                  <a:lnTo>
                    <a:pt x="2790926" y="61607"/>
                  </a:lnTo>
                  <a:lnTo>
                    <a:pt x="2790253" y="60337"/>
                  </a:lnTo>
                  <a:lnTo>
                    <a:pt x="2793454" y="61734"/>
                  </a:lnTo>
                  <a:lnTo>
                    <a:pt x="2792514" y="60591"/>
                  </a:lnTo>
                  <a:lnTo>
                    <a:pt x="2792399" y="60337"/>
                  </a:lnTo>
                  <a:lnTo>
                    <a:pt x="2791510" y="53733"/>
                  </a:lnTo>
                  <a:lnTo>
                    <a:pt x="2788907" y="61607"/>
                  </a:lnTo>
                  <a:lnTo>
                    <a:pt x="2788069" y="60210"/>
                  </a:lnTo>
                  <a:lnTo>
                    <a:pt x="2786710" y="57924"/>
                  </a:lnTo>
                  <a:lnTo>
                    <a:pt x="2786786" y="57670"/>
                  </a:lnTo>
                  <a:lnTo>
                    <a:pt x="2786938" y="57543"/>
                  </a:lnTo>
                  <a:lnTo>
                    <a:pt x="2786888" y="57162"/>
                  </a:lnTo>
                  <a:lnTo>
                    <a:pt x="2785376" y="55257"/>
                  </a:lnTo>
                  <a:lnTo>
                    <a:pt x="2783548" y="60210"/>
                  </a:lnTo>
                  <a:lnTo>
                    <a:pt x="2781020" y="59956"/>
                  </a:lnTo>
                  <a:lnTo>
                    <a:pt x="2780969" y="58940"/>
                  </a:lnTo>
                  <a:lnTo>
                    <a:pt x="2779534" y="62496"/>
                  </a:lnTo>
                  <a:lnTo>
                    <a:pt x="2776410" y="63893"/>
                  </a:lnTo>
                  <a:lnTo>
                    <a:pt x="2774873" y="64655"/>
                  </a:lnTo>
                  <a:lnTo>
                    <a:pt x="2774848" y="64782"/>
                  </a:lnTo>
                  <a:lnTo>
                    <a:pt x="2775077" y="65290"/>
                  </a:lnTo>
                  <a:lnTo>
                    <a:pt x="2773007" y="66179"/>
                  </a:lnTo>
                  <a:lnTo>
                    <a:pt x="2772181" y="64782"/>
                  </a:lnTo>
                  <a:lnTo>
                    <a:pt x="2770632" y="63715"/>
                  </a:lnTo>
                  <a:lnTo>
                    <a:pt x="2770505" y="63512"/>
                  </a:lnTo>
                  <a:lnTo>
                    <a:pt x="2770086" y="60845"/>
                  </a:lnTo>
                  <a:lnTo>
                    <a:pt x="2772092" y="60464"/>
                  </a:lnTo>
                  <a:lnTo>
                    <a:pt x="2770746" y="56781"/>
                  </a:lnTo>
                  <a:lnTo>
                    <a:pt x="2769489" y="60845"/>
                  </a:lnTo>
                  <a:lnTo>
                    <a:pt x="2768358" y="60210"/>
                  </a:lnTo>
                  <a:lnTo>
                    <a:pt x="2768358" y="58686"/>
                  </a:lnTo>
                  <a:lnTo>
                    <a:pt x="2765310" y="59448"/>
                  </a:lnTo>
                  <a:lnTo>
                    <a:pt x="2765628" y="63512"/>
                  </a:lnTo>
                  <a:lnTo>
                    <a:pt x="2762275" y="63512"/>
                  </a:lnTo>
                  <a:lnTo>
                    <a:pt x="2762643" y="64401"/>
                  </a:lnTo>
                  <a:lnTo>
                    <a:pt x="2762732" y="64693"/>
                  </a:lnTo>
                  <a:lnTo>
                    <a:pt x="2761297" y="68973"/>
                  </a:lnTo>
                  <a:lnTo>
                    <a:pt x="2761259" y="68084"/>
                  </a:lnTo>
                  <a:lnTo>
                    <a:pt x="2761234" y="67576"/>
                  </a:lnTo>
                  <a:lnTo>
                    <a:pt x="2761221" y="67195"/>
                  </a:lnTo>
                  <a:lnTo>
                    <a:pt x="2761208" y="67068"/>
                  </a:lnTo>
                  <a:lnTo>
                    <a:pt x="2761157" y="65798"/>
                  </a:lnTo>
                  <a:lnTo>
                    <a:pt x="2761018" y="62623"/>
                  </a:lnTo>
                  <a:lnTo>
                    <a:pt x="2759481" y="65798"/>
                  </a:lnTo>
                  <a:lnTo>
                    <a:pt x="2758554" y="61734"/>
                  </a:lnTo>
                  <a:lnTo>
                    <a:pt x="2757436" y="62750"/>
                  </a:lnTo>
                  <a:lnTo>
                    <a:pt x="2754731" y="66052"/>
                  </a:lnTo>
                  <a:lnTo>
                    <a:pt x="2752661" y="67068"/>
                  </a:lnTo>
                  <a:lnTo>
                    <a:pt x="2753156" y="65366"/>
                  </a:lnTo>
                  <a:lnTo>
                    <a:pt x="2751467" y="67068"/>
                  </a:lnTo>
                  <a:lnTo>
                    <a:pt x="2749118" y="67195"/>
                  </a:lnTo>
                  <a:lnTo>
                    <a:pt x="2749080" y="66433"/>
                  </a:lnTo>
                  <a:lnTo>
                    <a:pt x="2749054" y="65798"/>
                  </a:lnTo>
                  <a:lnTo>
                    <a:pt x="2748762" y="59194"/>
                  </a:lnTo>
                  <a:lnTo>
                    <a:pt x="2742768" y="65798"/>
                  </a:lnTo>
                  <a:lnTo>
                    <a:pt x="2741726" y="63131"/>
                  </a:lnTo>
                  <a:lnTo>
                    <a:pt x="2740431" y="59829"/>
                  </a:lnTo>
                  <a:lnTo>
                    <a:pt x="2736558" y="63131"/>
                  </a:lnTo>
                  <a:lnTo>
                    <a:pt x="2732024" y="59448"/>
                  </a:lnTo>
                  <a:lnTo>
                    <a:pt x="2727198" y="60337"/>
                  </a:lnTo>
                  <a:lnTo>
                    <a:pt x="2729573" y="66433"/>
                  </a:lnTo>
                  <a:lnTo>
                    <a:pt x="2726753" y="62204"/>
                  </a:lnTo>
                  <a:lnTo>
                    <a:pt x="2725788" y="60718"/>
                  </a:lnTo>
                  <a:lnTo>
                    <a:pt x="2725915" y="61633"/>
                  </a:lnTo>
                  <a:lnTo>
                    <a:pt x="2724607" y="60718"/>
                  </a:lnTo>
                  <a:lnTo>
                    <a:pt x="2726080" y="62674"/>
                  </a:lnTo>
                  <a:lnTo>
                    <a:pt x="2726169" y="63258"/>
                  </a:lnTo>
                  <a:lnTo>
                    <a:pt x="2722397" y="64350"/>
                  </a:lnTo>
                  <a:lnTo>
                    <a:pt x="2725077" y="67005"/>
                  </a:lnTo>
                  <a:lnTo>
                    <a:pt x="2724734" y="65887"/>
                  </a:lnTo>
                  <a:lnTo>
                    <a:pt x="2726169" y="63271"/>
                  </a:lnTo>
                  <a:lnTo>
                    <a:pt x="2726753" y="67068"/>
                  </a:lnTo>
                  <a:lnTo>
                    <a:pt x="2725661" y="67576"/>
                  </a:lnTo>
                  <a:lnTo>
                    <a:pt x="2725229" y="67449"/>
                  </a:lnTo>
                  <a:lnTo>
                    <a:pt x="2725089" y="67068"/>
                  </a:lnTo>
                  <a:lnTo>
                    <a:pt x="2723527" y="65671"/>
                  </a:lnTo>
                  <a:lnTo>
                    <a:pt x="2721318" y="63715"/>
                  </a:lnTo>
                  <a:lnTo>
                    <a:pt x="2721203" y="63563"/>
                  </a:lnTo>
                  <a:lnTo>
                    <a:pt x="2720251" y="61861"/>
                  </a:lnTo>
                  <a:lnTo>
                    <a:pt x="2722181" y="62115"/>
                  </a:lnTo>
                  <a:lnTo>
                    <a:pt x="2722130" y="61861"/>
                  </a:lnTo>
                  <a:lnTo>
                    <a:pt x="2721927" y="60718"/>
                  </a:lnTo>
                  <a:lnTo>
                    <a:pt x="2719387" y="60464"/>
                  </a:lnTo>
                  <a:lnTo>
                    <a:pt x="2719654" y="59956"/>
                  </a:lnTo>
                  <a:lnTo>
                    <a:pt x="2720594" y="58178"/>
                  </a:lnTo>
                  <a:lnTo>
                    <a:pt x="2718778" y="56654"/>
                  </a:lnTo>
                  <a:lnTo>
                    <a:pt x="2719108" y="57924"/>
                  </a:lnTo>
                  <a:lnTo>
                    <a:pt x="2719222" y="58940"/>
                  </a:lnTo>
                  <a:lnTo>
                    <a:pt x="2718257" y="59956"/>
                  </a:lnTo>
                  <a:lnTo>
                    <a:pt x="2716758" y="59194"/>
                  </a:lnTo>
                  <a:lnTo>
                    <a:pt x="2718841" y="61734"/>
                  </a:lnTo>
                  <a:lnTo>
                    <a:pt x="2718943" y="62115"/>
                  </a:lnTo>
                  <a:lnTo>
                    <a:pt x="2715958" y="65671"/>
                  </a:lnTo>
                  <a:lnTo>
                    <a:pt x="2715895" y="64528"/>
                  </a:lnTo>
                  <a:lnTo>
                    <a:pt x="2715691" y="60718"/>
                  </a:lnTo>
                  <a:lnTo>
                    <a:pt x="2715488" y="56908"/>
                  </a:lnTo>
                  <a:lnTo>
                    <a:pt x="2712351" y="60718"/>
                  </a:lnTo>
                  <a:lnTo>
                    <a:pt x="2712669" y="59956"/>
                  </a:lnTo>
                  <a:lnTo>
                    <a:pt x="2713228" y="58559"/>
                  </a:lnTo>
                  <a:lnTo>
                    <a:pt x="2711577" y="59956"/>
                  </a:lnTo>
                  <a:lnTo>
                    <a:pt x="2706611" y="59194"/>
                  </a:lnTo>
                  <a:lnTo>
                    <a:pt x="2705417" y="64528"/>
                  </a:lnTo>
                  <a:lnTo>
                    <a:pt x="2705100" y="64020"/>
                  </a:lnTo>
                  <a:lnTo>
                    <a:pt x="2704973" y="63754"/>
                  </a:lnTo>
                  <a:lnTo>
                    <a:pt x="2704414" y="62115"/>
                  </a:lnTo>
                  <a:lnTo>
                    <a:pt x="2705150" y="61607"/>
                  </a:lnTo>
                  <a:lnTo>
                    <a:pt x="2700769" y="61353"/>
                  </a:lnTo>
                  <a:lnTo>
                    <a:pt x="2696222" y="68084"/>
                  </a:lnTo>
                  <a:lnTo>
                    <a:pt x="2694546" y="66814"/>
                  </a:lnTo>
                  <a:lnTo>
                    <a:pt x="2692641" y="65366"/>
                  </a:lnTo>
                  <a:lnTo>
                    <a:pt x="2692692" y="63766"/>
                  </a:lnTo>
                  <a:lnTo>
                    <a:pt x="2691942" y="64274"/>
                  </a:lnTo>
                  <a:lnTo>
                    <a:pt x="2691638" y="66814"/>
                  </a:lnTo>
                  <a:lnTo>
                    <a:pt x="2691523" y="66687"/>
                  </a:lnTo>
                  <a:lnTo>
                    <a:pt x="2690558" y="65544"/>
                  </a:lnTo>
                  <a:lnTo>
                    <a:pt x="2690431" y="64909"/>
                  </a:lnTo>
                  <a:lnTo>
                    <a:pt x="2690596" y="63766"/>
                  </a:lnTo>
                  <a:lnTo>
                    <a:pt x="2690215" y="63766"/>
                  </a:lnTo>
                  <a:lnTo>
                    <a:pt x="2688412" y="66687"/>
                  </a:lnTo>
                  <a:lnTo>
                    <a:pt x="2687358" y="66014"/>
                  </a:lnTo>
                  <a:lnTo>
                    <a:pt x="2687459" y="65366"/>
                  </a:lnTo>
                  <a:lnTo>
                    <a:pt x="2687955" y="64147"/>
                  </a:lnTo>
                  <a:lnTo>
                    <a:pt x="2686405" y="63576"/>
                  </a:lnTo>
                  <a:lnTo>
                    <a:pt x="2686405" y="88176"/>
                  </a:lnTo>
                  <a:lnTo>
                    <a:pt x="2686151" y="88023"/>
                  </a:lnTo>
                  <a:lnTo>
                    <a:pt x="2685275" y="87515"/>
                  </a:lnTo>
                  <a:lnTo>
                    <a:pt x="2685377" y="87261"/>
                  </a:lnTo>
                  <a:lnTo>
                    <a:pt x="2685973" y="85737"/>
                  </a:lnTo>
                  <a:lnTo>
                    <a:pt x="2686405" y="88176"/>
                  </a:lnTo>
                  <a:lnTo>
                    <a:pt x="2686405" y="63576"/>
                  </a:lnTo>
                  <a:lnTo>
                    <a:pt x="2683535" y="62496"/>
                  </a:lnTo>
                  <a:lnTo>
                    <a:pt x="2682036" y="69100"/>
                  </a:lnTo>
                  <a:lnTo>
                    <a:pt x="2678671" y="70624"/>
                  </a:lnTo>
                  <a:lnTo>
                    <a:pt x="2678138" y="65925"/>
                  </a:lnTo>
                  <a:lnTo>
                    <a:pt x="2672943" y="64401"/>
                  </a:lnTo>
                  <a:lnTo>
                    <a:pt x="2672918" y="63639"/>
                  </a:lnTo>
                  <a:lnTo>
                    <a:pt x="2667990" y="63639"/>
                  </a:lnTo>
                  <a:lnTo>
                    <a:pt x="2665107" y="68465"/>
                  </a:lnTo>
                  <a:lnTo>
                    <a:pt x="2660853" y="70878"/>
                  </a:lnTo>
                  <a:lnTo>
                    <a:pt x="2660116" y="69862"/>
                  </a:lnTo>
                  <a:lnTo>
                    <a:pt x="2657449" y="66179"/>
                  </a:lnTo>
                  <a:lnTo>
                    <a:pt x="2651125" y="69862"/>
                  </a:lnTo>
                  <a:lnTo>
                    <a:pt x="2646299" y="67703"/>
                  </a:lnTo>
                  <a:lnTo>
                    <a:pt x="2646946" y="68338"/>
                  </a:lnTo>
                  <a:lnTo>
                    <a:pt x="2647023" y="68846"/>
                  </a:lnTo>
                  <a:lnTo>
                    <a:pt x="2646654" y="71132"/>
                  </a:lnTo>
                  <a:lnTo>
                    <a:pt x="2646527" y="71348"/>
                  </a:lnTo>
                  <a:lnTo>
                    <a:pt x="2645892" y="71894"/>
                  </a:lnTo>
                  <a:lnTo>
                    <a:pt x="2644724" y="71132"/>
                  </a:lnTo>
                  <a:lnTo>
                    <a:pt x="2643390" y="75450"/>
                  </a:lnTo>
                  <a:lnTo>
                    <a:pt x="2643365" y="75069"/>
                  </a:lnTo>
                  <a:lnTo>
                    <a:pt x="2643289" y="74180"/>
                  </a:lnTo>
                  <a:lnTo>
                    <a:pt x="2643022" y="71132"/>
                  </a:lnTo>
                  <a:lnTo>
                    <a:pt x="2643416" y="71259"/>
                  </a:lnTo>
                  <a:lnTo>
                    <a:pt x="2643378" y="71132"/>
                  </a:lnTo>
                  <a:lnTo>
                    <a:pt x="2642082" y="67195"/>
                  </a:lnTo>
                  <a:lnTo>
                    <a:pt x="2640063" y="68592"/>
                  </a:lnTo>
                  <a:lnTo>
                    <a:pt x="2638361" y="68719"/>
                  </a:lnTo>
                  <a:lnTo>
                    <a:pt x="2638780" y="74180"/>
                  </a:lnTo>
                  <a:lnTo>
                    <a:pt x="2638577" y="74053"/>
                  </a:lnTo>
                  <a:lnTo>
                    <a:pt x="2634691" y="71640"/>
                  </a:lnTo>
                  <a:lnTo>
                    <a:pt x="2630728" y="72783"/>
                  </a:lnTo>
                  <a:lnTo>
                    <a:pt x="2627172" y="74053"/>
                  </a:lnTo>
                  <a:lnTo>
                    <a:pt x="2624251" y="71894"/>
                  </a:lnTo>
                  <a:lnTo>
                    <a:pt x="2623375" y="73291"/>
                  </a:lnTo>
                  <a:lnTo>
                    <a:pt x="2622054" y="73545"/>
                  </a:lnTo>
                  <a:lnTo>
                    <a:pt x="2621178" y="75069"/>
                  </a:lnTo>
                  <a:lnTo>
                    <a:pt x="2620924" y="72783"/>
                  </a:lnTo>
                  <a:lnTo>
                    <a:pt x="2620835" y="72021"/>
                  </a:lnTo>
                  <a:lnTo>
                    <a:pt x="2616263" y="71513"/>
                  </a:lnTo>
                  <a:lnTo>
                    <a:pt x="2612707" y="72783"/>
                  </a:lnTo>
                  <a:lnTo>
                    <a:pt x="2613164" y="70624"/>
                  </a:lnTo>
                  <a:lnTo>
                    <a:pt x="2611082" y="70624"/>
                  </a:lnTo>
                  <a:lnTo>
                    <a:pt x="2611729" y="79387"/>
                  </a:lnTo>
                  <a:lnTo>
                    <a:pt x="2609862" y="79768"/>
                  </a:lnTo>
                  <a:lnTo>
                    <a:pt x="2609608" y="78879"/>
                  </a:lnTo>
                  <a:lnTo>
                    <a:pt x="2609151" y="77228"/>
                  </a:lnTo>
                  <a:lnTo>
                    <a:pt x="2608821" y="76085"/>
                  </a:lnTo>
                  <a:lnTo>
                    <a:pt x="2608681" y="75577"/>
                  </a:lnTo>
                  <a:lnTo>
                    <a:pt x="2605113" y="76085"/>
                  </a:lnTo>
                  <a:lnTo>
                    <a:pt x="2600934" y="72783"/>
                  </a:lnTo>
                  <a:lnTo>
                    <a:pt x="2597950" y="77228"/>
                  </a:lnTo>
                  <a:lnTo>
                    <a:pt x="2597848" y="75323"/>
                  </a:lnTo>
                  <a:lnTo>
                    <a:pt x="2598128" y="75196"/>
                  </a:lnTo>
                  <a:lnTo>
                    <a:pt x="2598394" y="75069"/>
                  </a:lnTo>
                  <a:lnTo>
                    <a:pt x="2596692" y="75196"/>
                  </a:lnTo>
                  <a:lnTo>
                    <a:pt x="2596388" y="75069"/>
                  </a:lnTo>
                  <a:lnTo>
                    <a:pt x="2591435" y="73037"/>
                  </a:lnTo>
                  <a:lnTo>
                    <a:pt x="2592044" y="75412"/>
                  </a:lnTo>
                  <a:lnTo>
                    <a:pt x="2592197" y="75209"/>
                  </a:lnTo>
                  <a:lnTo>
                    <a:pt x="2592159" y="75869"/>
                  </a:lnTo>
                  <a:lnTo>
                    <a:pt x="2592044" y="75412"/>
                  </a:lnTo>
                  <a:lnTo>
                    <a:pt x="2587701" y="80784"/>
                  </a:lnTo>
                  <a:lnTo>
                    <a:pt x="2587472" y="81038"/>
                  </a:lnTo>
                  <a:lnTo>
                    <a:pt x="2587358" y="78117"/>
                  </a:lnTo>
                  <a:lnTo>
                    <a:pt x="2586469" y="81292"/>
                  </a:lnTo>
                  <a:lnTo>
                    <a:pt x="2586355" y="83070"/>
                  </a:lnTo>
                  <a:lnTo>
                    <a:pt x="2584234" y="84467"/>
                  </a:lnTo>
                  <a:lnTo>
                    <a:pt x="2583637" y="84213"/>
                  </a:lnTo>
                  <a:lnTo>
                    <a:pt x="2583421" y="82308"/>
                  </a:lnTo>
                  <a:lnTo>
                    <a:pt x="2582227" y="81546"/>
                  </a:lnTo>
                  <a:lnTo>
                    <a:pt x="2583243" y="85737"/>
                  </a:lnTo>
                  <a:lnTo>
                    <a:pt x="2580830" y="84594"/>
                  </a:lnTo>
                  <a:lnTo>
                    <a:pt x="2581376" y="82562"/>
                  </a:lnTo>
                  <a:lnTo>
                    <a:pt x="2579484" y="82689"/>
                  </a:lnTo>
                  <a:lnTo>
                    <a:pt x="2579560" y="82943"/>
                  </a:lnTo>
                  <a:lnTo>
                    <a:pt x="2579662" y="83959"/>
                  </a:lnTo>
                  <a:lnTo>
                    <a:pt x="2579065" y="85864"/>
                  </a:lnTo>
                  <a:lnTo>
                    <a:pt x="2578100" y="87261"/>
                  </a:lnTo>
                  <a:lnTo>
                    <a:pt x="2577655" y="87007"/>
                  </a:lnTo>
                  <a:lnTo>
                    <a:pt x="2575471" y="85737"/>
                  </a:lnTo>
                  <a:lnTo>
                    <a:pt x="2574798" y="83197"/>
                  </a:lnTo>
                  <a:lnTo>
                    <a:pt x="2574671" y="85102"/>
                  </a:lnTo>
                  <a:lnTo>
                    <a:pt x="2574086" y="87007"/>
                  </a:lnTo>
                  <a:lnTo>
                    <a:pt x="2572880" y="86499"/>
                  </a:lnTo>
                  <a:lnTo>
                    <a:pt x="2572664" y="85737"/>
                  </a:lnTo>
                  <a:lnTo>
                    <a:pt x="2572766" y="85102"/>
                  </a:lnTo>
                  <a:lnTo>
                    <a:pt x="2573058" y="84467"/>
                  </a:lnTo>
                  <a:lnTo>
                    <a:pt x="2572499" y="84213"/>
                  </a:lnTo>
                  <a:lnTo>
                    <a:pt x="2571927" y="83959"/>
                  </a:lnTo>
                  <a:lnTo>
                    <a:pt x="2570556" y="83350"/>
                  </a:lnTo>
                  <a:lnTo>
                    <a:pt x="2570556" y="100596"/>
                  </a:lnTo>
                  <a:lnTo>
                    <a:pt x="2569400" y="100596"/>
                  </a:lnTo>
                  <a:lnTo>
                    <a:pt x="2568740" y="100723"/>
                  </a:lnTo>
                  <a:lnTo>
                    <a:pt x="2568575" y="100215"/>
                  </a:lnTo>
                  <a:lnTo>
                    <a:pt x="2568486" y="99961"/>
                  </a:lnTo>
                  <a:lnTo>
                    <a:pt x="2568448" y="98691"/>
                  </a:lnTo>
                  <a:lnTo>
                    <a:pt x="2568867" y="98691"/>
                  </a:lnTo>
                  <a:lnTo>
                    <a:pt x="2568740" y="99453"/>
                  </a:lnTo>
                  <a:lnTo>
                    <a:pt x="2569819" y="99834"/>
                  </a:lnTo>
                  <a:lnTo>
                    <a:pt x="2570556" y="100596"/>
                  </a:lnTo>
                  <a:lnTo>
                    <a:pt x="2570556" y="83350"/>
                  </a:lnTo>
                  <a:lnTo>
                    <a:pt x="2570264" y="83223"/>
                  </a:lnTo>
                  <a:lnTo>
                    <a:pt x="2570264" y="83959"/>
                  </a:lnTo>
                  <a:lnTo>
                    <a:pt x="2570111" y="84213"/>
                  </a:lnTo>
                  <a:lnTo>
                    <a:pt x="2570073" y="83972"/>
                  </a:lnTo>
                  <a:lnTo>
                    <a:pt x="2570264" y="83959"/>
                  </a:lnTo>
                  <a:lnTo>
                    <a:pt x="2570264" y="83223"/>
                  </a:lnTo>
                  <a:lnTo>
                    <a:pt x="2569934" y="83070"/>
                  </a:lnTo>
                  <a:lnTo>
                    <a:pt x="2569921" y="82943"/>
                  </a:lnTo>
                  <a:lnTo>
                    <a:pt x="2569705" y="81546"/>
                  </a:lnTo>
                  <a:lnTo>
                    <a:pt x="2569527" y="81534"/>
                  </a:lnTo>
                  <a:lnTo>
                    <a:pt x="2569527" y="84010"/>
                  </a:lnTo>
                  <a:lnTo>
                    <a:pt x="2568956" y="88531"/>
                  </a:lnTo>
                  <a:lnTo>
                    <a:pt x="2568448" y="88023"/>
                  </a:lnTo>
                  <a:lnTo>
                    <a:pt x="2566428" y="86017"/>
                  </a:lnTo>
                  <a:lnTo>
                    <a:pt x="2566428" y="101358"/>
                  </a:lnTo>
                  <a:lnTo>
                    <a:pt x="2565438" y="101612"/>
                  </a:lnTo>
                  <a:lnTo>
                    <a:pt x="2566416" y="101231"/>
                  </a:lnTo>
                  <a:lnTo>
                    <a:pt x="2566428" y="101358"/>
                  </a:lnTo>
                  <a:lnTo>
                    <a:pt x="2566428" y="86017"/>
                  </a:lnTo>
                  <a:lnTo>
                    <a:pt x="2566212" y="85102"/>
                  </a:lnTo>
                  <a:lnTo>
                    <a:pt x="2566060" y="84721"/>
                  </a:lnTo>
                  <a:lnTo>
                    <a:pt x="2565958" y="84543"/>
                  </a:lnTo>
                  <a:lnTo>
                    <a:pt x="2565781" y="84340"/>
                  </a:lnTo>
                  <a:lnTo>
                    <a:pt x="2568257" y="84086"/>
                  </a:lnTo>
                  <a:lnTo>
                    <a:pt x="2569527" y="84010"/>
                  </a:lnTo>
                  <a:lnTo>
                    <a:pt x="2569527" y="81534"/>
                  </a:lnTo>
                  <a:lnTo>
                    <a:pt x="2567648" y="81292"/>
                  </a:lnTo>
                  <a:lnTo>
                    <a:pt x="2568676" y="77355"/>
                  </a:lnTo>
                  <a:lnTo>
                    <a:pt x="2567368" y="79641"/>
                  </a:lnTo>
                  <a:lnTo>
                    <a:pt x="2565311" y="84467"/>
                  </a:lnTo>
                  <a:lnTo>
                    <a:pt x="2563190" y="83451"/>
                  </a:lnTo>
                  <a:lnTo>
                    <a:pt x="2563114" y="83324"/>
                  </a:lnTo>
                  <a:lnTo>
                    <a:pt x="2562974" y="83070"/>
                  </a:lnTo>
                  <a:lnTo>
                    <a:pt x="2562872" y="82816"/>
                  </a:lnTo>
                  <a:lnTo>
                    <a:pt x="2562923" y="82308"/>
                  </a:lnTo>
                  <a:lnTo>
                    <a:pt x="2562453" y="82054"/>
                  </a:lnTo>
                  <a:lnTo>
                    <a:pt x="2561780" y="82816"/>
                  </a:lnTo>
                  <a:lnTo>
                    <a:pt x="2561107" y="82562"/>
                  </a:lnTo>
                  <a:lnTo>
                    <a:pt x="2560663" y="82308"/>
                  </a:lnTo>
                  <a:lnTo>
                    <a:pt x="2560053" y="82308"/>
                  </a:lnTo>
                  <a:lnTo>
                    <a:pt x="2559799" y="81343"/>
                  </a:lnTo>
                  <a:lnTo>
                    <a:pt x="2559799" y="82435"/>
                  </a:lnTo>
                  <a:lnTo>
                    <a:pt x="2559494" y="82435"/>
                  </a:lnTo>
                  <a:lnTo>
                    <a:pt x="2559139" y="82689"/>
                  </a:lnTo>
                  <a:lnTo>
                    <a:pt x="2558694" y="82943"/>
                  </a:lnTo>
                  <a:lnTo>
                    <a:pt x="2558669" y="83324"/>
                  </a:lnTo>
                  <a:lnTo>
                    <a:pt x="2558707" y="81800"/>
                  </a:lnTo>
                  <a:lnTo>
                    <a:pt x="2559304" y="81292"/>
                  </a:lnTo>
                  <a:lnTo>
                    <a:pt x="2559608" y="81800"/>
                  </a:lnTo>
                  <a:lnTo>
                    <a:pt x="2559799" y="82435"/>
                  </a:lnTo>
                  <a:lnTo>
                    <a:pt x="2559799" y="81343"/>
                  </a:lnTo>
                  <a:lnTo>
                    <a:pt x="2559494" y="80149"/>
                  </a:lnTo>
                  <a:lnTo>
                    <a:pt x="2557602" y="81546"/>
                  </a:lnTo>
                  <a:lnTo>
                    <a:pt x="2556586" y="81546"/>
                  </a:lnTo>
                  <a:lnTo>
                    <a:pt x="2557119" y="84467"/>
                  </a:lnTo>
                  <a:lnTo>
                    <a:pt x="2555748" y="84213"/>
                  </a:lnTo>
                  <a:lnTo>
                    <a:pt x="2557208" y="86207"/>
                  </a:lnTo>
                  <a:lnTo>
                    <a:pt x="2557475" y="85991"/>
                  </a:lnTo>
                  <a:lnTo>
                    <a:pt x="2558059" y="85763"/>
                  </a:lnTo>
                  <a:lnTo>
                    <a:pt x="2557983" y="85928"/>
                  </a:lnTo>
                  <a:lnTo>
                    <a:pt x="2558046" y="86194"/>
                  </a:lnTo>
                  <a:lnTo>
                    <a:pt x="2558211" y="86385"/>
                  </a:lnTo>
                  <a:lnTo>
                    <a:pt x="2558351" y="86563"/>
                  </a:lnTo>
                  <a:lnTo>
                    <a:pt x="2558453" y="85610"/>
                  </a:lnTo>
                  <a:lnTo>
                    <a:pt x="2558148" y="85712"/>
                  </a:lnTo>
                  <a:lnTo>
                    <a:pt x="2558427" y="85610"/>
                  </a:lnTo>
                  <a:lnTo>
                    <a:pt x="2558491" y="85356"/>
                  </a:lnTo>
                  <a:lnTo>
                    <a:pt x="2558465" y="85610"/>
                  </a:lnTo>
                  <a:lnTo>
                    <a:pt x="2559672" y="85356"/>
                  </a:lnTo>
                  <a:lnTo>
                    <a:pt x="2560891" y="85102"/>
                  </a:lnTo>
                  <a:lnTo>
                    <a:pt x="2560332" y="86753"/>
                  </a:lnTo>
                  <a:lnTo>
                    <a:pt x="2559710" y="88023"/>
                  </a:lnTo>
                  <a:lnTo>
                    <a:pt x="2558364" y="86626"/>
                  </a:lnTo>
                  <a:lnTo>
                    <a:pt x="2557703" y="91579"/>
                  </a:lnTo>
                  <a:lnTo>
                    <a:pt x="2555735" y="87642"/>
                  </a:lnTo>
                  <a:lnTo>
                    <a:pt x="2552776" y="85864"/>
                  </a:lnTo>
                  <a:lnTo>
                    <a:pt x="2552014" y="83451"/>
                  </a:lnTo>
                  <a:lnTo>
                    <a:pt x="2549258" y="85483"/>
                  </a:lnTo>
                  <a:lnTo>
                    <a:pt x="2545067" y="85610"/>
                  </a:lnTo>
                  <a:lnTo>
                    <a:pt x="2544038" y="91452"/>
                  </a:lnTo>
                  <a:lnTo>
                    <a:pt x="2543276" y="92214"/>
                  </a:lnTo>
                  <a:lnTo>
                    <a:pt x="2542768" y="89890"/>
                  </a:lnTo>
                  <a:lnTo>
                    <a:pt x="2542502" y="89420"/>
                  </a:lnTo>
                  <a:lnTo>
                    <a:pt x="2542425" y="89293"/>
                  </a:lnTo>
                  <a:lnTo>
                    <a:pt x="2542514" y="88912"/>
                  </a:lnTo>
                  <a:lnTo>
                    <a:pt x="2542654" y="88696"/>
                  </a:lnTo>
                  <a:lnTo>
                    <a:pt x="2541994" y="89420"/>
                  </a:lnTo>
                  <a:lnTo>
                    <a:pt x="2540825" y="89293"/>
                  </a:lnTo>
                  <a:lnTo>
                    <a:pt x="2538501" y="89039"/>
                  </a:lnTo>
                  <a:lnTo>
                    <a:pt x="2538526" y="89585"/>
                  </a:lnTo>
                  <a:lnTo>
                    <a:pt x="2538539" y="89890"/>
                  </a:lnTo>
                  <a:lnTo>
                    <a:pt x="2538577" y="90563"/>
                  </a:lnTo>
                  <a:lnTo>
                    <a:pt x="2538692" y="92976"/>
                  </a:lnTo>
                  <a:lnTo>
                    <a:pt x="2538526" y="92887"/>
                  </a:lnTo>
                  <a:lnTo>
                    <a:pt x="2538526" y="107327"/>
                  </a:lnTo>
                  <a:lnTo>
                    <a:pt x="2534640" y="105664"/>
                  </a:lnTo>
                  <a:lnTo>
                    <a:pt x="2535618" y="103771"/>
                  </a:lnTo>
                  <a:lnTo>
                    <a:pt x="2536012" y="103009"/>
                  </a:lnTo>
                  <a:lnTo>
                    <a:pt x="2537663" y="103771"/>
                  </a:lnTo>
                  <a:lnTo>
                    <a:pt x="2538526" y="107327"/>
                  </a:lnTo>
                  <a:lnTo>
                    <a:pt x="2538526" y="92887"/>
                  </a:lnTo>
                  <a:lnTo>
                    <a:pt x="2536240" y="91579"/>
                  </a:lnTo>
                  <a:lnTo>
                    <a:pt x="2537968" y="90309"/>
                  </a:lnTo>
                  <a:lnTo>
                    <a:pt x="2538463" y="89941"/>
                  </a:lnTo>
                  <a:lnTo>
                    <a:pt x="2538526" y="89585"/>
                  </a:lnTo>
                  <a:lnTo>
                    <a:pt x="2536469" y="90309"/>
                  </a:lnTo>
                  <a:lnTo>
                    <a:pt x="2536685" y="89166"/>
                  </a:lnTo>
                  <a:lnTo>
                    <a:pt x="2532443" y="88531"/>
                  </a:lnTo>
                  <a:lnTo>
                    <a:pt x="2529192" y="91960"/>
                  </a:lnTo>
                  <a:lnTo>
                    <a:pt x="2525776" y="95008"/>
                  </a:lnTo>
                  <a:lnTo>
                    <a:pt x="2525331" y="94881"/>
                  </a:lnTo>
                  <a:lnTo>
                    <a:pt x="2521013" y="93611"/>
                  </a:lnTo>
                  <a:lnTo>
                    <a:pt x="2521813" y="94246"/>
                  </a:lnTo>
                  <a:lnTo>
                    <a:pt x="2521991" y="94881"/>
                  </a:lnTo>
                  <a:lnTo>
                    <a:pt x="2516225" y="94754"/>
                  </a:lnTo>
                  <a:lnTo>
                    <a:pt x="2510663" y="96278"/>
                  </a:lnTo>
                  <a:lnTo>
                    <a:pt x="2505062" y="97548"/>
                  </a:lnTo>
                  <a:lnTo>
                    <a:pt x="2499144" y="96405"/>
                  </a:lnTo>
                  <a:lnTo>
                    <a:pt x="2496883" y="95643"/>
                  </a:lnTo>
                  <a:lnTo>
                    <a:pt x="2497010" y="98183"/>
                  </a:lnTo>
                  <a:lnTo>
                    <a:pt x="2496121" y="100215"/>
                  </a:lnTo>
                  <a:lnTo>
                    <a:pt x="2495143" y="97167"/>
                  </a:lnTo>
                  <a:lnTo>
                    <a:pt x="2493607" y="101104"/>
                  </a:lnTo>
                  <a:lnTo>
                    <a:pt x="2492349" y="102628"/>
                  </a:lnTo>
                  <a:lnTo>
                    <a:pt x="2490419" y="100977"/>
                  </a:lnTo>
                  <a:lnTo>
                    <a:pt x="2488171" y="99961"/>
                  </a:lnTo>
                  <a:lnTo>
                    <a:pt x="2486063" y="98945"/>
                  </a:lnTo>
                  <a:lnTo>
                    <a:pt x="2482697" y="98818"/>
                  </a:lnTo>
                  <a:lnTo>
                    <a:pt x="2481859" y="102628"/>
                  </a:lnTo>
                  <a:lnTo>
                    <a:pt x="2483586" y="104025"/>
                  </a:lnTo>
                  <a:lnTo>
                    <a:pt x="2481554" y="104533"/>
                  </a:lnTo>
                  <a:lnTo>
                    <a:pt x="2481503" y="104800"/>
                  </a:lnTo>
                  <a:lnTo>
                    <a:pt x="2482900" y="105676"/>
                  </a:lnTo>
                  <a:lnTo>
                    <a:pt x="2482964" y="105549"/>
                  </a:lnTo>
                  <a:lnTo>
                    <a:pt x="2484247" y="105168"/>
                  </a:lnTo>
                  <a:lnTo>
                    <a:pt x="2485186" y="105041"/>
                  </a:lnTo>
                  <a:lnTo>
                    <a:pt x="2485618" y="105041"/>
                  </a:lnTo>
                  <a:lnTo>
                    <a:pt x="2485555" y="105422"/>
                  </a:lnTo>
                  <a:lnTo>
                    <a:pt x="2485466" y="107073"/>
                  </a:lnTo>
                  <a:lnTo>
                    <a:pt x="2486088" y="107581"/>
                  </a:lnTo>
                  <a:lnTo>
                    <a:pt x="2486901" y="107708"/>
                  </a:lnTo>
                  <a:lnTo>
                    <a:pt x="2487968" y="109232"/>
                  </a:lnTo>
                  <a:lnTo>
                    <a:pt x="2488603" y="110629"/>
                  </a:lnTo>
                  <a:lnTo>
                    <a:pt x="2488171" y="110629"/>
                  </a:lnTo>
                  <a:lnTo>
                    <a:pt x="2489289" y="112661"/>
                  </a:lnTo>
                  <a:lnTo>
                    <a:pt x="2489809" y="113804"/>
                  </a:lnTo>
                  <a:lnTo>
                    <a:pt x="2490940" y="115455"/>
                  </a:lnTo>
                  <a:lnTo>
                    <a:pt x="2491765" y="116852"/>
                  </a:lnTo>
                  <a:lnTo>
                    <a:pt x="2492667" y="117716"/>
                  </a:lnTo>
                  <a:lnTo>
                    <a:pt x="2491968" y="114566"/>
                  </a:lnTo>
                  <a:lnTo>
                    <a:pt x="2493695" y="118757"/>
                  </a:lnTo>
                  <a:lnTo>
                    <a:pt x="2493403" y="117995"/>
                  </a:lnTo>
                  <a:lnTo>
                    <a:pt x="2493276" y="115074"/>
                  </a:lnTo>
                  <a:lnTo>
                    <a:pt x="2493975" y="114693"/>
                  </a:lnTo>
                  <a:lnTo>
                    <a:pt x="2494076" y="117614"/>
                  </a:lnTo>
                  <a:lnTo>
                    <a:pt x="2494648" y="117487"/>
                  </a:lnTo>
                  <a:lnTo>
                    <a:pt x="2496096" y="117487"/>
                  </a:lnTo>
                  <a:lnTo>
                    <a:pt x="2497658" y="117360"/>
                  </a:lnTo>
                  <a:lnTo>
                    <a:pt x="2497848" y="120408"/>
                  </a:lnTo>
                  <a:lnTo>
                    <a:pt x="2498166" y="117360"/>
                  </a:lnTo>
                  <a:lnTo>
                    <a:pt x="2498394" y="115201"/>
                  </a:lnTo>
                  <a:lnTo>
                    <a:pt x="2502484" y="117360"/>
                  </a:lnTo>
                  <a:lnTo>
                    <a:pt x="2503843" y="115201"/>
                  </a:lnTo>
                  <a:lnTo>
                    <a:pt x="2504160" y="114693"/>
                  </a:lnTo>
                  <a:lnTo>
                    <a:pt x="2504236" y="114566"/>
                  </a:lnTo>
                  <a:lnTo>
                    <a:pt x="2504478" y="114185"/>
                  </a:lnTo>
                  <a:lnTo>
                    <a:pt x="2504313" y="115252"/>
                  </a:lnTo>
                  <a:lnTo>
                    <a:pt x="2505468" y="115455"/>
                  </a:lnTo>
                  <a:lnTo>
                    <a:pt x="2506129" y="116852"/>
                  </a:lnTo>
                  <a:lnTo>
                    <a:pt x="2507170" y="117614"/>
                  </a:lnTo>
                  <a:lnTo>
                    <a:pt x="2506738" y="114185"/>
                  </a:lnTo>
                  <a:lnTo>
                    <a:pt x="2506649" y="113550"/>
                  </a:lnTo>
                  <a:lnTo>
                    <a:pt x="2508669" y="112280"/>
                  </a:lnTo>
                  <a:lnTo>
                    <a:pt x="2509062" y="110756"/>
                  </a:lnTo>
                  <a:lnTo>
                    <a:pt x="2509101" y="110629"/>
                  </a:lnTo>
                  <a:lnTo>
                    <a:pt x="2509393" y="109486"/>
                  </a:lnTo>
                  <a:lnTo>
                    <a:pt x="2511768" y="113169"/>
                  </a:lnTo>
                  <a:lnTo>
                    <a:pt x="2509177" y="114439"/>
                  </a:lnTo>
                  <a:lnTo>
                    <a:pt x="2510345" y="118122"/>
                  </a:lnTo>
                  <a:lnTo>
                    <a:pt x="2509697" y="114820"/>
                  </a:lnTo>
                  <a:lnTo>
                    <a:pt x="2512733" y="114312"/>
                  </a:lnTo>
                  <a:lnTo>
                    <a:pt x="2511704" y="111772"/>
                  </a:lnTo>
                  <a:lnTo>
                    <a:pt x="2513406" y="113931"/>
                  </a:lnTo>
                  <a:lnTo>
                    <a:pt x="2513025" y="112661"/>
                  </a:lnTo>
                  <a:lnTo>
                    <a:pt x="2514244" y="115963"/>
                  </a:lnTo>
                  <a:lnTo>
                    <a:pt x="2513838" y="112661"/>
                  </a:lnTo>
                  <a:lnTo>
                    <a:pt x="2513736" y="111772"/>
                  </a:lnTo>
                  <a:lnTo>
                    <a:pt x="2513622" y="110883"/>
                  </a:lnTo>
                  <a:lnTo>
                    <a:pt x="2515298" y="114947"/>
                  </a:lnTo>
                  <a:lnTo>
                    <a:pt x="2515870" y="111645"/>
                  </a:lnTo>
                  <a:lnTo>
                    <a:pt x="2518168" y="113804"/>
                  </a:lnTo>
                  <a:lnTo>
                    <a:pt x="2517140" y="116217"/>
                  </a:lnTo>
                  <a:lnTo>
                    <a:pt x="2518943" y="114312"/>
                  </a:lnTo>
                  <a:lnTo>
                    <a:pt x="2519489" y="114922"/>
                  </a:lnTo>
                  <a:lnTo>
                    <a:pt x="2519197" y="114312"/>
                  </a:lnTo>
                  <a:lnTo>
                    <a:pt x="2519146" y="114185"/>
                  </a:lnTo>
                  <a:lnTo>
                    <a:pt x="2519108" y="111645"/>
                  </a:lnTo>
                  <a:lnTo>
                    <a:pt x="2520365" y="110883"/>
                  </a:lnTo>
                  <a:lnTo>
                    <a:pt x="2521432" y="110248"/>
                  </a:lnTo>
                  <a:lnTo>
                    <a:pt x="2520924" y="113169"/>
                  </a:lnTo>
                  <a:lnTo>
                    <a:pt x="2520810" y="114439"/>
                  </a:lnTo>
                  <a:lnTo>
                    <a:pt x="2521915" y="116090"/>
                  </a:lnTo>
                  <a:lnTo>
                    <a:pt x="2523299" y="114820"/>
                  </a:lnTo>
                  <a:lnTo>
                    <a:pt x="2523934" y="111137"/>
                  </a:lnTo>
                  <a:lnTo>
                    <a:pt x="2525128" y="111137"/>
                  </a:lnTo>
                  <a:lnTo>
                    <a:pt x="2525318" y="111772"/>
                  </a:lnTo>
                  <a:lnTo>
                    <a:pt x="2525572" y="111899"/>
                  </a:lnTo>
                  <a:lnTo>
                    <a:pt x="2525433" y="112788"/>
                  </a:lnTo>
                  <a:lnTo>
                    <a:pt x="2526017" y="111137"/>
                  </a:lnTo>
                  <a:lnTo>
                    <a:pt x="2526334" y="110248"/>
                  </a:lnTo>
                  <a:lnTo>
                    <a:pt x="2526601" y="109486"/>
                  </a:lnTo>
                  <a:lnTo>
                    <a:pt x="2530335" y="111772"/>
                  </a:lnTo>
                  <a:lnTo>
                    <a:pt x="2531072" y="109486"/>
                  </a:lnTo>
                  <a:lnTo>
                    <a:pt x="2531643" y="107708"/>
                  </a:lnTo>
                  <a:lnTo>
                    <a:pt x="2531846" y="107950"/>
                  </a:lnTo>
                  <a:lnTo>
                    <a:pt x="2531770" y="107708"/>
                  </a:lnTo>
                  <a:lnTo>
                    <a:pt x="2531440" y="106692"/>
                  </a:lnTo>
                  <a:lnTo>
                    <a:pt x="2531122" y="105041"/>
                  </a:lnTo>
                  <a:lnTo>
                    <a:pt x="2530919" y="103390"/>
                  </a:lnTo>
                  <a:lnTo>
                    <a:pt x="2531846" y="103136"/>
                  </a:lnTo>
                  <a:lnTo>
                    <a:pt x="2531935" y="102628"/>
                  </a:lnTo>
                  <a:lnTo>
                    <a:pt x="2532278" y="100723"/>
                  </a:lnTo>
                  <a:lnTo>
                    <a:pt x="2533040" y="103136"/>
                  </a:lnTo>
                  <a:lnTo>
                    <a:pt x="2532443" y="103136"/>
                  </a:lnTo>
                  <a:lnTo>
                    <a:pt x="2532519" y="104343"/>
                  </a:lnTo>
                  <a:lnTo>
                    <a:pt x="2532405" y="105041"/>
                  </a:lnTo>
                  <a:lnTo>
                    <a:pt x="2533218" y="103771"/>
                  </a:lnTo>
                  <a:lnTo>
                    <a:pt x="2534310" y="106311"/>
                  </a:lnTo>
                  <a:lnTo>
                    <a:pt x="2534501" y="105930"/>
                  </a:lnTo>
                  <a:lnTo>
                    <a:pt x="2534386" y="105549"/>
                  </a:lnTo>
                  <a:lnTo>
                    <a:pt x="2534589" y="105778"/>
                  </a:lnTo>
                  <a:lnTo>
                    <a:pt x="2536863" y="108343"/>
                  </a:lnTo>
                  <a:lnTo>
                    <a:pt x="2534374" y="107327"/>
                  </a:lnTo>
                  <a:lnTo>
                    <a:pt x="2537002" y="112661"/>
                  </a:lnTo>
                  <a:lnTo>
                    <a:pt x="2533053" y="107391"/>
                  </a:lnTo>
                  <a:lnTo>
                    <a:pt x="2533142" y="107708"/>
                  </a:lnTo>
                  <a:lnTo>
                    <a:pt x="2535466" y="112915"/>
                  </a:lnTo>
                  <a:lnTo>
                    <a:pt x="2538641" y="113423"/>
                  </a:lnTo>
                  <a:lnTo>
                    <a:pt x="2538615" y="112661"/>
                  </a:lnTo>
                  <a:lnTo>
                    <a:pt x="2538539" y="110502"/>
                  </a:lnTo>
                  <a:lnTo>
                    <a:pt x="2541714" y="111137"/>
                  </a:lnTo>
                  <a:lnTo>
                    <a:pt x="2541816" y="110502"/>
                  </a:lnTo>
                  <a:lnTo>
                    <a:pt x="2542082" y="108978"/>
                  </a:lnTo>
                  <a:lnTo>
                    <a:pt x="2541206" y="108343"/>
                  </a:lnTo>
                  <a:lnTo>
                    <a:pt x="2541028" y="108216"/>
                  </a:lnTo>
                  <a:lnTo>
                    <a:pt x="2541193" y="107327"/>
                  </a:lnTo>
                  <a:lnTo>
                    <a:pt x="2541397" y="106184"/>
                  </a:lnTo>
                  <a:lnTo>
                    <a:pt x="2544203" y="103009"/>
                  </a:lnTo>
                  <a:lnTo>
                    <a:pt x="2545105" y="101993"/>
                  </a:lnTo>
                  <a:lnTo>
                    <a:pt x="2546146" y="114439"/>
                  </a:lnTo>
                  <a:lnTo>
                    <a:pt x="2548534" y="109359"/>
                  </a:lnTo>
                  <a:lnTo>
                    <a:pt x="2548890" y="107391"/>
                  </a:lnTo>
                  <a:lnTo>
                    <a:pt x="2548763" y="104279"/>
                  </a:lnTo>
                  <a:lnTo>
                    <a:pt x="2548598" y="102374"/>
                  </a:lnTo>
                  <a:lnTo>
                    <a:pt x="2551125" y="104343"/>
                  </a:lnTo>
                  <a:lnTo>
                    <a:pt x="2551188" y="104787"/>
                  </a:lnTo>
                  <a:lnTo>
                    <a:pt x="2551074" y="108470"/>
                  </a:lnTo>
                  <a:lnTo>
                    <a:pt x="2554046" y="108343"/>
                  </a:lnTo>
                  <a:lnTo>
                    <a:pt x="2553297" y="106375"/>
                  </a:lnTo>
                  <a:lnTo>
                    <a:pt x="2553728" y="106692"/>
                  </a:lnTo>
                  <a:lnTo>
                    <a:pt x="2556218" y="109613"/>
                  </a:lnTo>
                  <a:lnTo>
                    <a:pt x="2555138" y="105600"/>
                  </a:lnTo>
                  <a:lnTo>
                    <a:pt x="2555011" y="106311"/>
                  </a:lnTo>
                  <a:lnTo>
                    <a:pt x="2553284" y="106311"/>
                  </a:lnTo>
                  <a:lnTo>
                    <a:pt x="2551849" y="102501"/>
                  </a:lnTo>
                  <a:lnTo>
                    <a:pt x="2554808" y="104343"/>
                  </a:lnTo>
                  <a:lnTo>
                    <a:pt x="2556306" y="104025"/>
                  </a:lnTo>
                  <a:lnTo>
                    <a:pt x="2557170" y="107581"/>
                  </a:lnTo>
                  <a:lnTo>
                    <a:pt x="2560193" y="106438"/>
                  </a:lnTo>
                  <a:lnTo>
                    <a:pt x="2562593" y="104025"/>
                  </a:lnTo>
                  <a:lnTo>
                    <a:pt x="2563228" y="103390"/>
                  </a:lnTo>
                  <a:lnTo>
                    <a:pt x="2565819" y="102501"/>
                  </a:lnTo>
                  <a:lnTo>
                    <a:pt x="2566187" y="102374"/>
                  </a:lnTo>
                  <a:lnTo>
                    <a:pt x="2566555" y="102247"/>
                  </a:lnTo>
                  <a:lnTo>
                    <a:pt x="2566454" y="103517"/>
                  </a:lnTo>
                  <a:lnTo>
                    <a:pt x="2566111" y="104533"/>
                  </a:lnTo>
                  <a:lnTo>
                    <a:pt x="2567076" y="105422"/>
                  </a:lnTo>
                  <a:lnTo>
                    <a:pt x="2571140" y="103009"/>
                  </a:lnTo>
                  <a:lnTo>
                    <a:pt x="2576398" y="104533"/>
                  </a:lnTo>
                  <a:lnTo>
                    <a:pt x="2580894" y="105930"/>
                  </a:lnTo>
                  <a:lnTo>
                    <a:pt x="2581948" y="103009"/>
                  </a:lnTo>
                  <a:lnTo>
                    <a:pt x="2582049" y="102755"/>
                  </a:lnTo>
                  <a:lnTo>
                    <a:pt x="2582418" y="102628"/>
                  </a:lnTo>
                  <a:lnTo>
                    <a:pt x="2582595" y="102247"/>
                  </a:lnTo>
                  <a:lnTo>
                    <a:pt x="2582722" y="101993"/>
                  </a:lnTo>
                  <a:lnTo>
                    <a:pt x="2582900" y="101612"/>
                  </a:lnTo>
                  <a:lnTo>
                    <a:pt x="2583015" y="101358"/>
                  </a:lnTo>
                  <a:lnTo>
                    <a:pt x="2583319" y="101231"/>
                  </a:lnTo>
                  <a:lnTo>
                    <a:pt x="2583916" y="100977"/>
                  </a:lnTo>
                  <a:lnTo>
                    <a:pt x="2584361" y="102374"/>
                  </a:lnTo>
                  <a:lnTo>
                    <a:pt x="2584462" y="103009"/>
                  </a:lnTo>
                  <a:lnTo>
                    <a:pt x="2584069" y="103898"/>
                  </a:lnTo>
                  <a:lnTo>
                    <a:pt x="2586558" y="100977"/>
                  </a:lnTo>
                  <a:lnTo>
                    <a:pt x="2589492" y="98691"/>
                  </a:lnTo>
                  <a:lnTo>
                    <a:pt x="2590965" y="97548"/>
                  </a:lnTo>
                  <a:lnTo>
                    <a:pt x="2591460" y="97167"/>
                  </a:lnTo>
                  <a:lnTo>
                    <a:pt x="2594800" y="99834"/>
                  </a:lnTo>
                  <a:lnTo>
                    <a:pt x="2594851" y="100215"/>
                  </a:lnTo>
                  <a:lnTo>
                    <a:pt x="2594495" y="100977"/>
                  </a:lnTo>
                  <a:lnTo>
                    <a:pt x="2597023" y="101866"/>
                  </a:lnTo>
                  <a:lnTo>
                    <a:pt x="2596553" y="97167"/>
                  </a:lnTo>
                  <a:lnTo>
                    <a:pt x="2596337" y="95008"/>
                  </a:lnTo>
                  <a:lnTo>
                    <a:pt x="2596273" y="94373"/>
                  </a:lnTo>
                  <a:lnTo>
                    <a:pt x="2598737" y="96786"/>
                  </a:lnTo>
                  <a:lnTo>
                    <a:pt x="2598801" y="97040"/>
                  </a:lnTo>
                  <a:lnTo>
                    <a:pt x="2598521" y="97548"/>
                  </a:lnTo>
                  <a:lnTo>
                    <a:pt x="2603855" y="98056"/>
                  </a:lnTo>
                  <a:lnTo>
                    <a:pt x="2609138" y="94500"/>
                  </a:lnTo>
                  <a:lnTo>
                    <a:pt x="2613698" y="98564"/>
                  </a:lnTo>
                  <a:lnTo>
                    <a:pt x="2613825" y="94500"/>
                  </a:lnTo>
                  <a:lnTo>
                    <a:pt x="2613825" y="94373"/>
                  </a:lnTo>
                  <a:lnTo>
                    <a:pt x="2613837" y="94119"/>
                  </a:lnTo>
                  <a:lnTo>
                    <a:pt x="2619032" y="99834"/>
                  </a:lnTo>
                  <a:lnTo>
                    <a:pt x="2618575" y="94119"/>
                  </a:lnTo>
                  <a:lnTo>
                    <a:pt x="2618536" y="93611"/>
                  </a:lnTo>
                  <a:lnTo>
                    <a:pt x="2621711" y="96151"/>
                  </a:lnTo>
                  <a:lnTo>
                    <a:pt x="2621800" y="96405"/>
                  </a:lnTo>
                  <a:lnTo>
                    <a:pt x="2621178" y="97548"/>
                  </a:lnTo>
                  <a:lnTo>
                    <a:pt x="2625598" y="98945"/>
                  </a:lnTo>
                  <a:lnTo>
                    <a:pt x="2626728" y="99072"/>
                  </a:lnTo>
                  <a:lnTo>
                    <a:pt x="2626728" y="94881"/>
                  </a:lnTo>
                  <a:lnTo>
                    <a:pt x="2627985" y="94119"/>
                  </a:lnTo>
                  <a:lnTo>
                    <a:pt x="2628442" y="97269"/>
                  </a:lnTo>
                  <a:lnTo>
                    <a:pt x="2628188" y="97942"/>
                  </a:lnTo>
                  <a:lnTo>
                    <a:pt x="2628569" y="97980"/>
                  </a:lnTo>
                  <a:lnTo>
                    <a:pt x="2628455" y="97294"/>
                  </a:lnTo>
                  <a:lnTo>
                    <a:pt x="2629712" y="94119"/>
                  </a:lnTo>
                  <a:lnTo>
                    <a:pt x="2629865" y="93738"/>
                  </a:lnTo>
                  <a:lnTo>
                    <a:pt x="2631363" y="97421"/>
                  </a:lnTo>
                  <a:lnTo>
                    <a:pt x="2632532" y="96405"/>
                  </a:lnTo>
                  <a:lnTo>
                    <a:pt x="2631998" y="96278"/>
                  </a:lnTo>
                  <a:lnTo>
                    <a:pt x="2631262" y="95135"/>
                  </a:lnTo>
                  <a:lnTo>
                    <a:pt x="2631211" y="94246"/>
                  </a:lnTo>
                  <a:lnTo>
                    <a:pt x="2631719" y="93738"/>
                  </a:lnTo>
                  <a:lnTo>
                    <a:pt x="2631859" y="93611"/>
                  </a:lnTo>
                  <a:lnTo>
                    <a:pt x="2632506" y="92976"/>
                  </a:lnTo>
                  <a:lnTo>
                    <a:pt x="2633027" y="92468"/>
                  </a:lnTo>
                  <a:lnTo>
                    <a:pt x="2636380" y="95770"/>
                  </a:lnTo>
                  <a:lnTo>
                    <a:pt x="2636634" y="97421"/>
                  </a:lnTo>
                  <a:lnTo>
                    <a:pt x="2641015" y="94119"/>
                  </a:lnTo>
                  <a:lnTo>
                    <a:pt x="2641041" y="94716"/>
                  </a:lnTo>
                  <a:lnTo>
                    <a:pt x="2641396" y="94119"/>
                  </a:lnTo>
                  <a:lnTo>
                    <a:pt x="2641917" y="93230"/>
                  </a:lnTo>
                  <a:lnTo>
                    <a:pt x="2640723" y="100088"/>
                  </a:lnTo>
                  <a:lnTo>
                    <a:pt x="2642654" y="96786"/>
                  </a:lnTo>
                  <a:lnTo>
                    <a:pt x="2642336" y="96278"/>
                  </a:lnTo>
                  <a:lnTo>
                    <a:pt x="2642438" y="95389"/>
                  </a:lnTo>
                  <a:lnTo>
                    <a:pt x="2642539" y="94246"/>
                  </a:lnTo>
                  <a:lnTo>
                    <a:pt x="2643949" y="96024"/>
                  </a:lnTo>
                  <a:lnTo>
                    <a:pt x="2646565" y="95770"/>
                  </a:lnTo>
                  <a:lnTo>
                    <a:pt x="2648394" y="94627"/>
                  </a:lnTo>
                  <a:lnTo>
                    <a:pt x="2648318" y="96913"/>
                  </a:lnTo>
                  <a:lnTo>
                    <a:pt x="2651874" y="97040"/>
                  </a:lnTo>
                  <a:lnTo>
                    <a:pt x="2655557" y="94881"/>
                  </a:lnTo>
                  <a:lnTo>
                    <a:pt x="2658186" y="94627"/>
                  </a:lnTo>
                  <a:lnTo>
                    <a:pt x="2659507" y="94500"/>
                  </a:lnTo>
                  <a:lnTo>
                    <a:pt x="2659062" y="94246"/>
                  </a:lnTo>
                  <a:lnTo>
                    <a:pt x="2657970" y="93611"/>
                  </a:lnTo>
                  <a:lnTo>
                    <a:pt x="2657957" y="93230"/>
                  </a:lnTo>
                  <a:lnTo>
                    <a:pt x="2657919" y="92468"/>
                  </a:lnTo>
                  <a:lnTo>
                    <a:pt x="2657906" y="92214"/>
                  </a:lnTo>
                  <a:lnTo>
                    <a:pt x="2657881" y="91579"/>
                  </a:lnTo>
                  <a:lnTo>
                    <a:pt x="2657818" y="89801"/>
                  </a:lnTo>
                  <a:lnTo>
                    <a:pt x="2658922" y="89293"/>
                  </a:lnTo>
                  <a:lnTo>
                    <a:pt x="2659100" y="89941"/>
                  </a:lnTo>
                  <a:lnTo>
                    <a:pt x="2659380" y="89293"/>
                  </a:lnTo>
                  <a:lnTo>
                    <a:pt x="2659659" y="88658"/>
                  </a:lnTo>
                  <a:lnTo>
                    <a:pt x="2661183" y="88912"/>
                  </a:lnTo>
                  <a:lnTo>
                    <a:pt x="2661170" y="89801"/>
                  </a:lnTo>
                  <a:lnTo>
                    <a:pt x="2661043" y="92595"/>
                  </a:lnTo>
                  <a:lnTo>
                    <a:pt x="2660421" y="93611"/>
                  </a:lnTo>
                  <a:lnTo>
                    <a:pt x="2662059" y="92214"/>
                  </a:lnTo>
                  <a:lnTo>
                    <a:pt x="2662288" y="93230"/>
                  </a:lnTo>
                  <a:lnTo>
                    <a:pt x="2662021" y="93611"/>
                  </a:lnTo>
                  <a:lnTo>
                    <a:pt x="2661983" y="95135"/>
                  </a:lnTo>
                  <a:lnTo>
                    <a:pt x="2662466" y="92849"/>
                  </a:lnTo>
                  <a:lnTo>
                    <a:pt x="2665488" y="98183"/>
                  </a:lnTo>
                  <a:lnTo>
                    <a:pt x="2666098" y="94373"/>
                  </a:lnTo>
                  <a:lnTo>
                    <a:pt x="2666314" y="95389"/>
                  </a:lnTo>
                  <a:lnTo>
                    <a:pt x="2670264" y="94881"/>
                  </a:lnTo>
                  <a:lnTo>
                    <a:pt x="2670860" y="94373"/>
                  </a:lnTo>
                  <a:lnTo>
                    <a:pt x="2671902" y="93484"/>
                  </a:lnTo>
                  <a:lnTo>
                    <a:pt x="2675090" y="92976"/>
                  </a:lnTo>
                  <a:lnTo>
                    <a:pt x="2675077" y="92849"/>
                  </a:lnTo>
                  <a:lnTo>
                    <a:pt x="2675013" y="92214"/>
                  </a:lnTo>
                  <a:lnTo>
                    <a:pt x="2674810" y="90055"/>
                  </a:lnTo>
                  <a:lnTo>
                    <a:pt x="2676131" y="90563"/>
                  </a:lnTo>
                  <a:lnTo>
                    <a:pt x="2676271" y="90055"/>
                  </a:lnTo>
                  <a:lnTo>
                    <a:pt x="2676639" y="88658"/>
                  </a:lnTo>
                  <a:lnTo>
                    <a:pt x="2676677" y="88531"/>
                  </a:lnTo>
                  <a:lnTo>
                    <a:pt x="2676804" y="88023"/>
                  </a:lnTo>
                  <a:lnTo>
                    <a:pt x="2679293" y="88658"/>
                  </a:lnTo>
                  <a:lnTo>
                    <a:pt x="2682163" y="90690"/>
                  </a:lnTo>
                  <a:lnTo>
                    <a:pt x="2684996" y="90055"/>
                  </a:lnTo>
                  <a:lnTo>
                    <a:pt x="2686799" y="88404"/>
                  </a:lnTo>
                  <a:lnTo>
                    <a:pt x="2686583" y="88277"/>
                  </a:lnTo>
                  <a:lnTo>
                    <a:pt x="2689250" y="87769"/>
                  </a:lnTo>
                  <a:lnTo>
                    <a:pt x="2687993" y="89801"/>
                  </a:lnTo>
                  <a:lnTo>
                    <a:pt x="2691346" y="89039"/>
                  </a:lnTo>
                  <a:lnTo>
                    <a:pt x="2692298" y="88785"/>
                  </a:lnTo>
                  <a:lnTo>
                    <a:pt x="2693835" y="87769"/>
                  </a:lnTo>
                  <a:lnTo>
                    <a:pt x="2696222" y="86207"/>
                  </a:lnTo>
                  <a:lnTo>
                    <a:pt x="2696133" y="85737"/>
                  </a:lnTo>
                  <a:lnTo>
                    <a:pt x="2695765" y="85102"/>
                  </a:lnTo>
                  <a:lnTo>
                    <a:pt x="2695181" y="84721"/>
                  </a:lnTo>
                  <a:lnTo>
                    <a:pt x="2695232" y="84467"/>
                  </a:lnTo>
                  <a:lnTo>
                    <a:pt x="2695359" y="83705"/>
                  </a:lnTo>
                  <a:lnTo>
                    <a:pt x="2696095" y="83197"/>
                  </a:lnTo>
                  <a:lnTo>
                    <a:pt x="2697111" y="84543"/>
                  </a:lnTo>
                  <a:lnTo>
                    <a:pt x="2697213" y="86118"/>
                  </a:lnTo>
                  <a:lnTo>
                    <a:pt x="2697124" y="86245"/>
                  </a:lnTo>
                  <a:lnTo>
                    <a:pt x="2700921" y="85229"/>
                  </a:lnTo>
                  <a:lnTo>
                    <a:pt x="2705214" y="87134"/>
                  </a:lnTo>
                  <a:lnTo>
                    <a:pt x="2709278" y="88658"/>
                  </a:lnTo>
                  <a:lnTo>
                    <a:pt x="2712415" y="86753"/>
                  </a:lnTo>
                  <a:lnTo>
                    <a:pt x="2712224" y="87134"/>
                  </a:lnTo>
                  <a:lnTo>
                    <a:pt x="2712643" y="86753"/>
                  </a:lnTo>
                  <a:lnTo>
                    <a:pt x="2714282" y="85229"/>
                  </a:lnTo>
                  <a:lnTo>
                    <a:pt x="2715920" y="83705"/>
                  </a:lnTo>
                  <a:lnTo>
                    <a:pt x="2717812" y="84086"/>
                  </a:lnTo>
                  <a:lnTo>
                    <a:pt x="2715031" y="85864"/>
                  </a:lnTo>
                  <a:lnTo>
                    <a:pt x="2716568" y="87388"/>
                  </a:lnTo>
                  <a:lnTo>
                    <a:pt x="2719425" y="83705"/>
                  </a:lnTo>
                  <a:lnTo>
                    <a:pt x="2719819" y="83197"/>
                  </a:lnTo>
                  <a:lnTo>
                    <a:pt x="2720403" y="82435"/>
                  </a:lnTo>
                  <a:lnTo>
                    <a:pt x="2723464" y="87261"/>
                  </a:lnTo>
                  <a:lnTo>
                    <a:pt x="2726715" y="83959"/>
                  </a:lnTo>
                  <a:lnTo>
                    <a:pt x="2729801" y="87007"/>
                  </a:lnTo>
                  <a:lnTo>
                    <a:pt x="2733433" y="86626"/>
                  </a:lnTo>
                  <a:lnTo>
                    <a:pt x="2737193" y="85737"/>
                  </a:lnTo>
                  <a:lnTo>
                    <a:pt x="2740634" y="87007"/>
                  </a:lnTo>
                  <a:lnTo>
                    <a:pt x="2740355" y="85737"/>
                  </a:lnTo>
                  <a:lnTo>
                    <a:pt x="2740456" y="84721"/>
                  </a:lnTo>
                  <a:lnTo>
                    <a:pt x="2740761" y="83959"/>
                  </a:lnTo>
                  <a:lnTo>
                    <a:pt x="2741028" y="83324"/>
                  </a:lnTo>
                  <a:lnTo>
                    <a:pt x="2741231" y="84543"/>
                  </a:lnTo>
                  <a:lnTo>
                    <a:pt x="2741549" y="83832"/>
                  </a:lnTo>
                  <a:lnTo>
                    <a:pt x="2744609" y="83324"/>
                  </a:lnTo>
                  <a:lnTo>
                    <a:pt x="2747683" y="82816"/>
                  </a:lnTo>
                  <a:lnTo>
                    <a:pt x="2754096" y="83451"/>
                  </a:lnTo>
                  <a:lnTo>
                    <a:pt x="2760599" y="84721"/>
                  </a:lnTo>
                  <a:lnTo>
                    <a:pt x="2767038" y="85864"/>
                  </a:lnTo>
                  <a:lnTo>
                    <a:pt x="2770111" y="86118"/>
                  </a:lnTo>
                  <a:lnTo>
                    <a:pt x="2769387" y="82816"/>
                  </a:lnTo>
                  <a:lnTo>
                    <a:pt x="2769298" y="82435"/>
                  </a:lnTo>
                  <a:lnTo>
                    <a:pt x="2768993" y="81038"/>
                  </a:lnTo>
                  <a:lnTo>
                    <a:pt x="2768714" y="79768"/>
                  </a:lnTo>
                  <a:lnTo>
                    <a:pt x="2767939" y="76212"/>
                  </a:lnTo>
                  <a:lnTo>
                    <a:pt x="2772016" y="80149"/>
                  </a:lnTo>
                  <a:lnTo>
                    <a:pt x="2772041" y="80784"/>
                  </a:lnTo>
                  <a:lnTo>
                    <a:pt x="2771356" y="83832"/>
                  </a:lnTo>
                  <a:lnTo>
                    <a:pt x="2777159" y="79133"/>
                  </a:lnTo>
                  <a:lnTo>
                    <a:pt x="2783929" y="82816"/>
                  </a:lnTo>
                  <a:lnTo>
                    <a:pt x="2789466" y="79133"/>
                  </a:lnTo>
                  <a:lnTo>
                    <a:pt x="2789656" y="79006"/>
                  </a:lnTo>
                  <a:lnTo>
                    <a:pt x="2789504" y="79387"/>
                  </a:lnTo>
                  <a:lnTo>
                    <a:pt x="2789428" y="80784"/>
                  </a:lnTo>
                  <a:lnTo>
                    <a:pt x="2788843" y="80784"/>
                  </a:lnTo>
                  <a:lnTo>
                    <a:pt x="2790291" y="83324"/>
                  </a:lnTo>
                  <a:lnTo>
                    <a:pt x="2793542" y="80657"/>
                  </a:lnTo>
                  <a:lnTo>
                    <a:pt x="2793441" y="79006"/>
                  </a:lnTo>
                  <a:lnTo>
                    <a:pt x="2793415" y="78625"/>
                  </a:lnTo>
                  <a:lnTo>
                    <a:pt x="2794381" y="78752"/>
                  </a:lnTo>
                  <a:lnTo>
                    <a:pt x="2793911" y="80022"/>
                  </a:lnTo>
                  <a:lnTo>
                    <a:pt x="2793809" y="80467"/>
                  </a:lnTo>
                  <a:lnTo>
                    <a:pt x="2794419" y="81419"/>
                  </a:lnTo>
                  <a:lnTo>
                    <a:pt x="2795790" y="82816"/>
                  </a:lnTo>
                  <a:lnTo>
                    <a:pt x="2797175" y="78625"/>
                  </a:lnTo>
                  <a:lnTo>
                    <a:pt x="2797391" y="77990"/>
                  </a:lnTo>
                  <a:lnTo>
                    <a:pt x="2798280" y="80467"/>
                  </a:lnTo>
                  <a:lnTo>
                    <a:pt x="2798470" y="80149"/>
                  </a:lnTo>
                  <a:lnTo>
                    <a:pt x="2801594" y="81546"/>
                  </a:lnTo>
                  <a:lnTo>
                    <a:pt x="2801137" y="80149"/>
                  </a:lnTo>
                  <a:lnTo>
                    <a:pt x="2800629" y="78625"/>
                  </a:lnTo>
                  <a:lnTo>
                    <a:pt x="2802953" y="79895"/>
                  </a:lnTo>
                  <a:lnTo>
                    <a:pt x="2803817" y="78625"/>
                  </a:lnTo>
                  <a:lnTo>
                    <a:pt x="2804249" y="77990"/>
                  </a:lnTo>
                  <a:lnTo>
                    <a:pt x="2804858" y="77101"/>
                  </a:lnTo>
                  <a:lnTo>
                    <a:pt x="2806725" y="78740"/>
                  </a:lnTo>
                  <a:lnTo>
                    <a:pt x="2806674" y="78917"/>
                  </a:lnTo>
                  <a:lnTo>
                    <a:pt x="2806598" y="79108"/>
                  </a:lnTo>
                  <a:lnTo>
                    <a:pt x="2806547" y="79451"/>
                  </a:lnTo>
                  <a:lnTo>
                    <a:pt x="2808122" y="80632"/>
                  </a:lnTo>
                  <a:lnTo>
                    <a:pt x="2807678" y="79616"/>
                  </a:lnTo>
                  <a:lnTo>
                    <a:pt x="2807220" y="79044"/>
                  </a:lnTo>
                  <a:lnTo>
                    <a:pt x="2806763" y="78701"/>
                  </a:lnTo>
                  <a:lnTo>
                    <a:pt x="2807246" y="77101"/>
                  </a:lnTo>
                  <a:lnTo>
                    <a:pt x="2807512" y="76212"/>
                  </a:lnTo>
                  <a:lnTo>
                    <a:pt x="2807728" y="75450"/>
                  </a:lnTo>
                  <a:lnTo>
                    <a:pt x="2810713" y="80022"/>
                  </a:lnTo>
                  <a:lnTo>
                    <a:pt x="2810827" y="75450"/>
                  </a:lnTo>
                  <a:lnTo>
                    <a:pt x="2810941" y="80149"/>
                  </a:lnTo>
                  <a:lnTo>
                    <a:pt x="2815005" y="79006"/>
                  </a:lnTo>
                  <a:lnTo>
                    <a:pt x="2816314" y="76720"/>
                  </a:lnTo>
                  <a:lnTo>
                    <a:pt x="2815894" y="78244"/>
                  </a:lnTo>
                  <a:lnTo>
                    <a:pt x="2817622" y="78117"/>
                  </a:lnTo>
                  <a:lnTo>
                    <a:pt x="2817164" y="80098"/>
                  </a:lnTo>
                  <a:lnTo>
                    <a:pt x="2816923" y="80124"/>
                  </a:lnTo>
                  <a:lnTo>
                    <a:pt x="2817164" y="80162"/>
                  </a:lnTo>
                  <a:lnTo>
                    <a:pt x="2818777" y="80022"/>
                  </a:lnTo>
                  <a:lnTo>
                    <a:pt x="2820238" y="79006"/>
                  </a:lnTo>
                  <a:lnTo>
                    <a:pt x="2820085" y="78117"/>
                  </a:lnTo>
                  <a:lnTo>
                    <a:pt x="2819844" y="76720"/>
                  </a:lnTo>
                  <a:lnTo>
                    <a:pt x="2819819" y="76593"/>
                  </a:lnTo>
                  <a:lnTo>
                    <a:pt x="2823095" y="82181"/>
                  </a:lnTo>
                  <a:lnTo>
                    <a:pt x="2824467" y="76593"/>
                  </a:lnTo>
                  <a:lnTo>
                    <a:pt x="2825623" y="71894"/>
                  </a:lnTo>
                  <a:lnTo>
                    <a:pt x="2825648" y="71767"/>
                  </a:lnTo>
                  <a:lnTo>
                    <a:pt x="2827667" y="79006"/>
                  </a:lnTo>
                  <a:lnTo>
                    <a:pt x="2832379" y="76339"/>
                  </a:lnTo>
                  <a:lnTo>
                    <a:pt x="2836392" y="74498"/>
                  </a:lnTo>
                  <a:lnTo>
                    <a:pt x="2836443" y="75196"/>
                  </a:lnTo>
                  <a:lnTo>
                    <a:pt x="2836684" y="78625"/>
                  </a:lnTo>
                  <a:lnTo>
                    <a:pt x="2840050" y="76936"/>
                  </a:lnTo>
                  <a:lnTo>
                    <a:pt x="2837002" y="74256"/>
                  </a:lnTo>
                  <a:lnTo>
                    <a:pt x="2836799" y="74307"/>
                  </a:lnTo>
                  <a:lnTo>
                    <a:pt x="2836761" y="74053"/>
                  </a:lnTo>
                  <a:lnTo>
                    <a:pt x="2837002" y="74256"/>
                  </a:lnTo>
                  <a:lnTo>
                    <a:pt x="2839212" y="73672"/>
                  </a:lnTo>
                  <a:lnTo>
                    <a:pt x="2841129" y="73164"/>
                  </a:lnTo>
                  <a:lnTo>
                    <a:pt x="2841129" y="75882"/>
                  </a:lnTo>
                  <a:lnTo>
                    <a:pt x="2842641" y="73164"/>
                  </a:lnTo>
                  <a:lnTo>
                    <a:pt x="2842996" y="72529"/>
                  </a:lnTo>
                  <a:lnTo>
                    <a:pt x="2847136" y="73545"/>
                  </a:lnTo>
                  <a:lnTo>
                    <a:pt x="2847987" y="74053"/>
                  </a:lnTo>
                  <a:lnTo>
                    <a:pt x="2848114" y="74256"/>
                  </a:lnTo>
                  <a:lnTo>
                    <a:pt x="2846578" y="75577"/>
                  </a:lnTo>
                  <a:lnTo>
                    <a:pt x="2846247" y="76339"/>
                  </a:lnTo>
                  <a:lnTo>
                    <a:pt x="2850324" y="74434"/>
                  </a:lnTo>
                  <a:lnTo>
                    <a:pt x="2854223" y="76593"/>
                  </a:lnTo>
                  <a:lnTo>
                    <a:pt x="2857296" y="74434"/>
                  </a:lnTo>
                  <a:lnTo>
                    <a:pt x="2857766" y="74104"/>
                  </a:lnTo>
                  <a:lnTo>
                    <a:pt x="2857677" y="73672"/>
                  </a:lnTo>
                  <a:lnTo>
                    <a:pt x="2857246" y="72529"/>
                  </a:lnTo>
                  <a:lnTo>
                    <a:pt x="2856954" y="71767"/>
                  </a:lnTo>
                  <a:lnTo>
                    <a:pt x="2856763" y="71259"/>
                  </a:lnTo>
                  <a:lnTo>
                    <a:pt x="2857208" y="70878"/>
                  </a:lnTo>
                  <a:lnTo>
                    <a:pt x="2857500" y="70624"/>
                  </a:lnTo>
                  <a:lnTo>
                    <a:pt x="2859430" y="68973"/>
                  </a:lnTo>
                  <a:lnTo>
                    <a:pt x="2860471" y="68084"/>
                  </a:lnTo>
                  <a:lnTo>
                    <a:pt x="2860586" y="67830"/>
                  </a:lnTo>
                  <a:lnTo>
                    <a:pt x="2860560" y="68021"/>
                  </a:lnTo>
                  <a:lnTo>
                    <a:pt x="2859709" y="72402"/>
                  </a:lnTo>
                  <a:lnTo>
                    <a:pt x="2864548" y="67830"/>
                  </a:lnTo>
                  <a:lnTo>
                    <a:pt x="2862643" y="75577"/>
                  </a:lnTo>
                  <a:lnTo>
                    <a:pt x="2863113" y="75196"/>
                  </a:lnTo>
                  <a:lnTo>
                    <a:pt x="2863634" y="74307"/>
                  </a:lnTo>
                  <a:lnTo>
                    <a:pt x="2863583" y="72656"/>
                  </a:lnTo>
                  <a:lnTo>
                    <a:pt x="2864307" y="73164"/>
                  </a:lnTo>
                  <a:lnTo>
                    <a:pt x="2864383" y="73418"/>
                  </a:lnTo>
                  <a:lnTo>
                    <a:pt x="2864472" y="74053"/>
                  </a:lnTo>
                  <a:lnTo>
                    <a:pt x="2863824" y="75577"/>
                  </a:lnTo>
                  <a:lnTo>
                    <a:pt x="2866415" y="74434"/>
                  </a:lnTo>
                  <a:lnTo>
                    <a:pt x="2865691" y="72656"/>
                  </a:lnTo>
                  <a:lnTo>
                    <a:pt x="2865475" y="72148"/>
                  </a:lnTo>
                  <a:lnTo>
                    <a:pt x="2867825" y="72148"/>
                  </a:lnTo>
                  <a:lnTo>
                    <a:pt x="2867812" y="73164"/>
                  </a:lnTo>
                  <a:lnTo>
                    <a:pt x="2867355" y="73545"/>
                  </a:lnTo>
                  <a:lnTo>
                    <a:pt x="2867101" y="74815"/>
                  </a:lnTo>
                  <a:lnTo>
                    <a:pt x="2868676" y="72148"/>
                  </a:lnTo>
                  <a:lnTo>
                    <a:pt x="2869501" y="70751"/>
                  </a:lnTo>
                  <a:lnTo>
                    <a:pt x="2871482" y="71640"/>
                  </a:lnTo>
                  <a:lnTo>
                    <a:pt x="2871470" y="72656"/>
                  </a:lnTo>
                  <a:lnTo>
                    <a:pt x="2871571" y="72974"/>
                  </a:lnTo>
                  <a:lnTo>
                    <a:pt x="2874391" y="72656"/>
                  </a:lnTo>
                  <a:lnTo>
                    <a:pt x="2875343" y="70751"/>
                  </a:lnTo>
                  <a:lnTo>
                    <a:pt x="2876791" y="67830"/>
                  </a:lnTo>
                  <a:lnTo>
                    <a:pt x="2876854" y="67703"/>
                  </a:lnTo>
                  <a:lnTo>
                    <a:pt x="2880576" y="69735"/>
                  </a:lnTo>
                  <a:lnTo>
                    <a:pt x="2879420" y="74180"/>
                  </a:lnTo>
                  <a:lnTo>
                    <a:pt x="2881833" y="71259"/>
                  </a:lnTo>
                  <a:lnTo>
                    <a:pt x="2881973" y="75196"/>
                  </a:lnTo>
                  <a:lnTo>
                    <a:pt x="2883903" y="74104"/>
                  </a:lnTo>
                  <a:lnTo>
                    <a:pt x="2883789" y="73545"/>
                  </a:lnTo>
                  <a:lnTo>
                    <a:pt x="2883230" y="72148"/>
                  </a:lnTo>
                  <a:lnTo>
                    <a:pt x="2884982" y="72148"/>
                  </a:lnTo>
                  <a:lnTo>
                    <a:pt x="2885503" y="71259"/>
                  </a:lnTo>
                  <a:lnTo>
                    <a:pt x="2886608" y="69354"/>
                  </a:lnTo>
                  <a:lnTo>
                    <a:pt x="2887954" y="70497"/>
                  </a:lnTo>
                  <a:lnTo>
                    <a:pt x="2887992" y="70751"/>
                  </a:lnTo>
                  <a:lnTo>
                    <a:pt x="2886760" y="72275"/>
                  </a:lnTo>
                  <a:lnTo>
                    <a:pt x="2890062" y="71640"/>
                  </a:lnTo>
                  <a:lnTo>
                    <a:pt x="2888234" y="70116"/>
                  </a:lnTo>
                  <a:lnTo>
                    <a:pt x="2888919" y="69354"/>
                  </a:lnTo>
                  <a:lnTo>
                    <a:pt x="2889948" y="68211"/>
                  </a:lnTo>
                  <a:lnTo>
                    <a:pt x="2889897" y="67830"/>
                  </a:lnTo>
                  <a:lnTo>
                    <a:pt x="2889821" y="67703"/>
                  </a:lnTo>
                  <a:lnTo>
                    <a:pt x="2888907" y="66306"/>
                  </a:lnTo>
                  <a:lnTo>
                    <a:pt x="2888831" y="66179"/>
                  </a:lnTo>
                  <a:lnTo>
                    <a:pt x="2888424" y="65544"/>
                  </a:lnTo>
                  <a:lnTo>
                    <a:pt x="2888170" y="65163"/>
                  </a:lnTo>
                  <a:lnTo>
                    <a:pt x="2890494" y="66306"/>
                  </a:lnTo>
                  <a:lnTo>
                    <a:pt x="2890012" y="66687"/>
                  </a:lnTo>
                  <a:lnTo>
                    <a:pt x="2892272" y="66306"/>
                  </a:lnTo>
                  <a:lnTo>
                    <a:pt x="2893034" y="68338"/>
                  </a:lnTo>
                  <a:lnTo>
                    <a:pt x="2893085" y="68643"/>
                  </a:lnTo>
                  <a:lnTo>
                    <a:pt x="2892336" y="69646"/>
                  </a:lnTo>
                  <a:lnTo>
                    <a:pt x="2891929" y="69964"/>
                  </a:lnTo>
                  <a:lnTo>
                    <a:pt x="2892564" y="70192"/>
                  </a:lnTo>
                  <a:lnTo>
                    <a:pt x="2893060" y="70269"/>
                  </a:lnTo>
                  <a:lnTo>
                    <a:pt x="2893110" y="68719"/>
                  </a:lnTo>
                  <a:lnTo>
                    <a:pt x="2894888" y="66306"/>
                  </a:lnTo>
                  <a:lnTo>
                    <a:pt x="2894977" y="66179"/>
                  </a:lnTo>
                  <a:lnTo>
                    <a:pt x="2896260" y="67195"/>
                  </a:lnTo>
                  <a:lnTo>
                    <a:pt x="2896349" y="67576"/>
                  </a:lnTo>
                  <a:lnTo>
                    <a:pt x="2896463" y="68846"/>
                  </a:lnTo>
                  <a:lnTo>
                    <a:pt x="2896019" y="70751"/>
                  </a:lnTo>
                  <a:lnTo>
                    <a:pt x="2895917" y="71869"/>
                  </a:lnTo>
                  <a:lnTo>
                    <a:pt x="2896031" y="72402"/>
                  </a:lnTo>
                  <a:lnTo>
                    <a:pt x="2897009" y="69100"/>
                  </a:lnTo>
                  <a:lnTo>
                    <a:pt x="2900197" y="71640"/>
                  </a:lnTo>
                  <a:lnTo>
                    <a:pt x="2900921" y="69608"/>
                  </a:lnTo>
                  <a:lnTo>
                    <a:pt x="2901010" y="69100"/>
                  </a:lnTo>
                  <a:lnTo>
                    <a:pt x="2901086" y="68846"/>
                  </a:lnTo>
                  <a:lnTo>
                    <a:pt x="2900997" y="69380"/>
                  </a:lnTo>
                  <a:lnTo>
                    <a:pt x="2901416" y="68211"/>
                  </a:lnTo>
                  <a:lnTo>
                    <a:pt x="2901150" y="68973"/>
                  </a:lnTo>
                  <a:lnTo>
                    <a:pt x="2901023" y="71513"/>
                  </a:lnTo>
                  <a:lnTo>
                    <a:pt x="2901848" y="68846"/>
                  </a:lnTo>
                  <a:lnTo>
                    <a:pt x="2902635" y="69735"/>
                  </a:lnTo>
                  <a:lnTo>
                    <a:pt x="2902661" y="70751"/>
                  </a:lnTo>
                  <a:lnTo>
                    <a:pt x="2902534" y="71767"/>
                  </a:lnTo>
                  <a:lnTo>
                    <a:pt x="2904972" y="72402"/>
                  </a:lnTo>
                  <a:lnTo>
                    <a:pt x="2903067" y="68846"/>
                  </a:lnTo>
                  <a:lnTo>
                    <a:pt x="2902724" y="68211"/>
                  </a:lnTo>
                  <a:lnTo>
                    <a:pt x="2901975" y="66814"/>
                  </a:lnTo>
                  <a:lnTo>
                    <a:pt x="2904629" y="68846"/>
                  </a:lnTo>
                  <a:lnTo>
                    <a:pt x="2904680" y="69100"/>
                  </a:lnTo>
                  <a:lnTo>
                    <a:pt x="2904655" y="69608"/>
                  </a:lnTo>
                  <a:lnTo>
                    <a:pt x="2904159" y="69989"/>
                  </a:lnTo>
                  <a:lnTo>
                    <a:pt x="2907030" y="71259"/>
                  </a:lnTo>
                  <a:lnTo>
                    <a:pt x="2909913" y="68592"/>
                  </a:lnTo>
                  <a:lnTo>
                    <a:pt x="2912541" y="69989"/>
                  </a:lnTo>
                  <a:lnTo>
                    <a:pt x="2913088" y="73964"/>
                  </a:lnTo>
                  <a:lnTo>
                    <a:pt x="2914751" y="73799"/>
                  </a:lnTo>
                  <a:lnTo>
                    <a:pt x="2919158" y="70116"/>
                  </a:lnTo>
                  <a:lnTo>
                    <a:pt x="2922854" y="71259"/>
                  </a:lnTo>
                  <a:lnTo>
                    <a:pt x="2922181" y="70751"/>
                  </a:lnTo>
                  <a:lnTo>
                    <a:pt x="2922282" y="70116"/>
                  </a:lnTo>
                  <a:lnTo>
                    <a:pt x="2922549" y="68592"/>
                  </a:lnTo>
                  <a:lnTo>
                    <a:pt x="2922841" y="66814"/>
                  </a:lnTo>
                  <a:lnTo>
                    <a:pt x="2922955" y="66179"/>
                  </a:lnTo>
                  <a:lnTo>
                    <a:pt x="2923108" y="65290"/>
                  </a:lnTo>
                  <a:lnTo>
                    <a:pt x="2924772" y="73672"/>
                  </a:lnTo>
                  <a:lnTo>
                    <a:pt x="2926308" y="71894"/>
                  </a:lnTo>
                  <a:lnTo>
                    <a:pt x="2926372" y="71640"/>
                  </a:lnTo>
                  <a:lnTo>
                    <a:pt x="2926334" y="71869"/>
                  </a:lnTo>
                  <a:lnTo>
                    <a:pt x="2926029" y="74180"/>
                  </a:lnTo>
                  <a:lnTo>
                    <a:pt x="2926194" y="73672"/>
                  </a:lnTo>
                  <a:lnTo>
                    <a:pt x="2928683" y="74688"/>
                  </a:lnTo>
                  <a:lnTo>
                    <a:pt x="2930106" y="73672"/>
                  </a:lnTo>
                  <a:lnTo>
                    <a:pt x="2931515" y="72656"/>
                  </a:lnTo>
                  <a:lnTo>
                    <a:pt x="2935567" y="71386"/>
                  </a:lnTo>
                  <a:lnTo>
                    <a:pt x="2935173" y="72237"/>
                  </a:lnTo>
                  <a:lnTo>
                    <a:pt x="2935084" y="72783"/>
                  </a:lnTo>
                  <a:lnTo>
                    <a:pt x="2936341" y="74180"/>
                  </a:lnTo>
                  <a:lnTo>
                    <a:pt x="2938869" y="73799"/>
                  </a:lnTo>
                  <a:lnTo>
                    <a:pt x="2940418" y="74561"/>
                  </a:lnTo>
                  <a:lnTo>
                    <a:pt x="2940799" y="73799"/>
                  </a:lnTo>
                  <a:lnTo>
                    <a:pt x="2941053" y="73291"/>
                  </a:lnTo>
                  <a:lnTo>
                    <a:pt x="2941955" y="73545"/>
                  </a:lnTo>
                  <a:lnTo>
                    <a:pt x="2941917" y="73291"/>
                  </a:lnTo>
                  <a:lnTo>
                    <a:pt x="2941599" y="71513"/>
                  </a:lnTo>
                  <a:lnTo>
                    <a:pt x="2944990" y="74688"/>
                  </a:lnTo>
                  <a:lnTo>
                    <a:pt x="2948673" y="73926"/>
                  </a:lnTo>
                  <a:lnTo>
                    <a:pt x="2952254" y="72910"/>
                  </a:lnTo>
                  <a:lnTo>
                    <a:pt x="2955353" y="75450"/>
                  </a:lnTo>
                  <a:lnTo>
                    <a:pt x="2954820" y="75450"/>
                  </a:lnTo>
                  <a:lnTo>
                    <a:pt x="2953943" y="76593"/>
                  </a:lnTo>
                  <a:lnTo>
                    <a:pt x="2954363" y="76593"/>
                  </a:lnTo>
                  <a:lnTo>
                    <a:pt x="2958300" y="75831"/>
                  </a:lnTo>
                  <a:lnTo>
                    <a:pt x="2958312" y="74307"/>
                  </a:lnTo>
                  <a:lnTo>
                    <a:pt x="2958312" y="73291"/>
                  </a:lnTo>
                  <a:lnTo>
                    <a:pt x="2957995" y="74307"/>
                  </a:lnTo>
                  <a:lnTo>
                    <a:pt x="2957614" y="72910"/>
                  </a:lnTo>
                  <a:lnTo>
                    <a:pt x="2957499" y="72529"/>
                  </a:lnTo>
                  <a:lnTo>
                    <a:pt x="2957626" y="71894"/>
                  </a:lnTo>
                  <a:lnTo>
                    <a:pt x="2957804" y="71513"/>
                  </a:lnTo>
                  <a:lnTo>
                    <a:pt x="2957868" y="71386"/>
                  </a:lnTo>
                  <a:lnTo>
                    <a:pt x="2957931" y="71259"/>
                  </a:lnTo>
                  <a:lnTo>
                    <a:pt x="2958122" y="70878"/>
                  </a:lnTo>
                  <a:lnTo>
                    <a:pt x="2959328" y="69989"/>
                  </a:lnTo>
                  <a:lnTo>
                    <a:pt x="2960281" y="70116"/>
                  </a:lnTo>
                  <a:lnTo>
                    <a:pt x="2958541" y="71374"/>
                  </a:lnTo>
                  <a:lnTo>
                    <a:pt x="2958427" y="71640"/>
                  </a:lnTo>
                  <a:lnTo>
                    <a:pt x="2959785" y="73926"/>
                  </a:lnTo>
                  <a:lnTo>
                    <a:pt x="2960319" y="75323"/>
                  </a:lnTo>
                  <a:lnTo>
                    <a:pt x="2960433" y="74307"/>
                  </a:lnTo>
                  <a:lnTo>
                    <a:pt x="2960674" y="73799"/>
                  </a:lnTo>
                  <a:lnTo>
                    <a:pt x="2960713" y="73037"/>
                  </a:lnTo>
                  <a:lnTo>
                    <a:pt x="2962097" y="77609"/>
                  </a:lnTo>
                  <a:lnTo>
                    <a:pt x="2961894" y="73037"/>
                  </a:lnTo>
                  <a:lnTo>
                    <a:pt x="2961767" y="69989"/>
                  </a:lnTo>
                  <a:lnTo>
                    <a:pt x="2961703" y="68338"/>
                  </a:lnTo>
                  <a:lnTo>
                    <a:pt x="2963837" y="71259"/>
                  </a:lnTo>
                  <a:lnTo>
                    <a:pt x="2963926" y="71894"/>
                  </a:lnTo>
                  <a:lnTo>
                    <a:pt x="2963697" y="72783"/>
                  </a:lnTo>
                  <a:lnTo>
                    <a:pt x="2964802" y="72275"/>
                  </a:lnTo>
                  <a:lnTo>
                    <a:pt x="2965983" y="70624"/>
                  </a:lnTo>
                  <a:lnTo>
                    <a:pt x="2967024" y="71259"/>
                  </a:lnTo>
                  <a:lnTo>
                    <a:pt x="2967075" y="74053"/>
                  </a:lnTo>
                  <a:lnTo>
                    <a:pt x="2965754" y="72402"/>
                  </a:lnTo>
                  <a:lnTo>
                    <a:pt x="2965361" y="74688"/>
                  </a:lnTo>
                  <a:lnTo>
                    <a:pt x="2966897" y="74688"/>
                  </a:lnTo>
                  <a:lnTo>
                    <a:pt x="2967202" y="74053"/>
                  </a:lnTo>
                  <a:lnTo>
                    <a:pt x="2968802" y="70624"/>
                  </a:lnTo>
                  <a:lnTo>
                    <a:pt x="2969158" y="69862"/>
                  </a:lnTo>
                  <a:lnTo>
                    <a:pt x="2969971" y="72390"/>
                  </a:lnTo>
                  <a:lnTo>
                    <a:pt x="2970060" y="72974"/>
                  </a:lnTo>
                  <a:lnTo>
                    <a:pt x="2969361" y="73545"/>
                  </a:lnTo>
                  <a:lnTo>
                    <a:pt x="2968421" y="73418"/>
                  </a:lnTo>
                  <a:lnTo>
                    <a:pt x="2967812" y="73926"/>
                  </a:lnTo>
                  <a:lnTo>
                    <a:pt x="2967774" y="74434"/>
                  </a:lnTo>
                  <a:lnTo>
                    <a:pt x="2968675" y="77482"/>
                  </a:lnTo>
                  <a:lnTo>
                    <a:pt x="2968980" y="76720"/>
                  </a:lnTo>
                  <a:lnTo>
                    <a:pt x="2970009" y="77482"/>
                  </a:lnTo>
                  <a:lnTo>
                    <a:pt x="2969907" y="77355"/>
                  </a:lnTo>
                  <a:lnTo>
                    <a:pt x="2970250" y="77647"/>
                  </a:lnTo>
                  <a:lnTo>
                    <a:pt x="2971215" y="78638"/>
                  </a:lnTo>
                  <a:lnTo>
                    <a:pt x="2970834" y="78117"/>
                  </a:lnTo>
                  <a:lnTo>
                    <a:pt x="2972244" y="79260"/>
                  </a:lnTo>
                  <a:lnTo>
                    <a:pt x="2971723" y="78244"/>
                  </a:lnTo>
                  <a:lnTo>
                    <a:pt x="2972130" y="77355"/>
                  </a:lnTo>
                  <a:lnTo>
                    <a:pt x="2972409" y="76720"/>
                  </a:lnTo>
                  <a:lnTo>
                    <a:pt x="2973819" y="73545"/>
                  </a:lnTo>
                  <a:lnTo>
                    <a:pt x="2974784" y="71386"/>
                  </a:lnTo>
                  <a:lnTo>
                    <a:pt x="2975826" y="77609"/>
                  </a:lnTo>
                  <a:lnTo>
                    <a:pt x="2975927" y="77482"/>
                  </a:lnTo>
                  <a:lnTo>
                    <a:pt x="2975927" y="77355"/>
                  </a:lnTo>
                  <a:lnTo>
                    <a:pt x="2976105" y="77241"/>
                  </a:lnTo>
                  <a:lnTo>
                    <a:pt x="2978340" y="75831"/>
                  </a:lnTo>
                  <a:lnTo>
                    <a:pt x="2977794" y="78117"/>
                  </a:lnTo>
                  <a:lnTo>
                    <a:pt x="2977680" y="79006"/>
                  </a:lnTo>
                  <a:lnTo>
                    <a:pt x="2978124" y="79895"/>
                  </a:lnTo>
                  <a:lnTo>
                    <a:pt x="2978772" y="80784"/>
                  </a:lnTo>
                  <a:lnTo>
                    <a:pt x="2978886" y="81165"/>
                  </a:lnTo>
                  <a:lnTo>
                    <a:pt x="2978518" y="81800"/>
                  </a:lnTo>
                  <a:lnTo>
                    <a:pt x="2980156" y="79514"/>
                  </a:lnTo>
                  <a:lnTo>
                    <a:pt x="2980169" y="84086"/>
                  </a:lnTo>
                  <a:lnTo>
                    <a:pt x="2982531" y="80657"/>
                  </a:lnTo>
                  <a:lnTo>
                    <a:pt x="2982430" y="81673"/>
                  </a:lnTo>
                  <a:lnTo>
                    <a:pt x="2983103" y="81368"/>
                  </a:lnTo>
                  <a:lnTo>
                    <a:pt x="2983306" y="80657"/>
                  </a:lnTo>
                  <a:lnTo>
                    <a:pt x="2983369" y="80403"/>
                  </a:lnTo>
                  <a:lnTo>
                    <a:pt x="2984296" y="79514"/>
                  </a:lnTo>
                  <a:lnTo>
                    <a:pt x="2986430" y="77482"/>
                  </a:lnTo>
                  <a:lnTo>
                    <a:pt x="2988233" y="85737"/>
                  </a:lnTo>
                  <a:lnTo>
                    <a:pt x="2992602" y="81673"/>
                  </a:lnTo>
                  <a:lnTo>
                    <a:pt x="2995968" y="80403"/>
                  </a:lnTo>
                  <a:lnTo>
                    <a:pt x="2997073" y="77482"/>
                  </a:lnTo>
                  <a:lnTo>
                    <a:pt x="2997123" y="77355"/>
                  </a:lnTo>
                  <a:lnTo>
                    <a:pt x="2997212" y="77101"/>
                  </a:lnTo>
                  <a:lnTo>
                    <a:pt x="3000387" y="75958"/>
                  </a:lnTo>
                  <a:lnTo>
                    <a:pt x="3000984" y="77736"/>
                  </a:lnTo>
                  <a:lnTo>
                    <a:pt x="2998990" y="79387"/>
                  </a:lnTo>
                  <a:lnTo>
                    <a:pt x="2998927" y="79641"/>
                  </a:lnTo>
                  <a:lnTo>
                    <a:pt x="3000032" y="81292"/>
                  </a:lnTo>
                  <a:lnTo>
                    <a:pt x="3001251" y="81165"/>
                  </a:lnTo>
                  <a:lnTo>
                    <a:pt x="3002915" y="80403"/>
                  </a:lnTo>
                  <a:lnTo>
                    <a:pt x="3002521" y="81026"/>
                  </a:lnTo>
                  <a:lnTo>
                    <a:pt x="3002508" y="81673"/>
                  </a:lnTo>
                  <a:lnTo>
                    <a:pt x="3002750" y="83197"/>
                  </a:lnTo>
                  <a:lnTo>
                    <a:pt x="3003931" y="83197"/>
                  </a:lnTo>
                  <a:lnTo>
                    <a:pt x="3004172" y="81026"/>
                  </a:lnTo>
                  <a:lnTo>
                    <a:pt x="3003575" y="80784"/>
                  </a:lnTo>
                  <a:lnTo>
                    <a:pt x="3003740" y="80403"/>
                  </a:lnTo>
                  <a:lnTo>
                    <a:pt x="3004020" y="79768"/>
                  </a:lnTo>
                  <a:lnTo>
                    <a:pt x="3005353" y="76720"/>
                  </a:lnTo>
                  <a:close/>
                </a:path>
                <a:path w="3020059" h="1190625">
                  <a:moveTo>
                    <a:pt x="3005467" y="81546"/>
                  </a:moveTo>
                  <a:lnTo>
                    <a:pt x="3004312" y="79768"/>
                  </a:lnTo>
                  <a:lnTo>
                    <a:pt x="3004197" y="81038"/>
                  </a:lnTo>
                  <a:lnTo>
                    <a:pt x="3005467" y="81546"/>
                  </a:lnTo>
                  <a:close/>
                </a:path>
                <a:path w="3020059" h="1190625">
                  <a:moveTo>
                    <a:pt x="3008947" y="85559"/>
                  </a:moveTo>
                  <a:lnTo>
                    <a:pt x="3008274" y="85598"/>
                  </a:lnTo>
                  <a:lnTo>
                    <a:pt x="3008236" y="86245"/>
                  </a:lnTo>
                  <a:lnTo>
                    <a:pt x="3008947" y="85559"/>
                  </a:lnTo>
                  <a:close/>
                </a:path>
                <a:path w="3020059" h="1190625">
                  <a:moveTo>
                    <a:pt x="3009531" y="87591"/>
                  </a:moveTo>
                  <a:lnTo>
                    <a:pt x="3009049" y="87833"/>
                  </a:lnTo>
                  <a:lnTo>
                    <a:pt x="3009379" y="88036"/>
                  </a:lnTo>
                  <a:lnTo>
                    <a:pt x="3009417" y="87845"/>
                  </a:lnTo>
                  <a:lnTo>
                    <a:pt x="3009481" y="87680"/>
                  </a:lnTo>
                  <a:close/>
                </a:path>
                <a:path w="3020059" h="1190625">
                  <a:moveTo>
                    <a:pt x="3010001" y="87350"/>
                  </a:moveTo>
                  <a:lnTo>
                    <a:pt x="3009823" y="87287"/>
                  </a:lnTo>
                  <a:lnTo>
                    <a:pt x="3009671" y="87287"/>
                  </a:lnTo>
                  <a:lnTo>
                    <a:pt x="3009531" y="87579"/>
                  </a:lnTo>
                  <a:lnTo>
                    <a:pt x="3010001" y="87350"/>
                  </a:lnTo>
                  <a:close/>
                </a:path>
                <a:path w="3020059" h="1190625">
                  <a:moveTo>
                    <a:pt x="3010027" y="75577"/>
                  </a:moveTo>
                  <a:lnTo>
                    <a:pt x="3005480" y="81534"/>
                  </a:lnTo>
                  <a:lnTo>
                    <a:pt x="3004248" y="84340"/>
                  </a:lnTo>
                  <a:lnTo>
                    <a:pt x="3003461" y="85356"/>
                  </a:lnTo>
                  <a:lnTo>
                    <a:pt x="3004985" y="84721"/>
                  </a:lnTo>
                  <a:lnTo>
                    <a:pt x="3006725" y="83197"/>
                  </a:lnTo>
                  <a:lnTo>
                    <a:pt x="3008312" y="82562"/>
                  </a:lnTo>
                  <a:lnTo>
                    <a:pt x="3008287" y="84467"/>
                  </a:lnTo>
                  <a:lnTo>
                    <a:pt x="3006877" y="85102"/>
                  </a:lnTo>
                  <a:lnTo>
                    <a:pt x="3006128" y="86118"/>
                  </a:lnTo>
                  <a:lnTo>
                    <a:pt x="3007868" y="85610"/>
                  </a:lnTo>
                  <a:lnTo>
                    <a:pt x="3008274" y="85598"/>
                  </a:lnTo>
                  <a:lnTo>
                    <a:pt x="3008376" y="83070"/>
                  </a:lnTo>
                  <a:lnTo>
                    <a:pt x="3008452" y="82562"/>
                  </a:lnTo>
                  <a:lnTo>
                    <a:pt x="3008528" y="82054"/>
                  </a:lnTo>
                  <a:lnTo>
                    <a:pt x="3009658" y="81546"/>
                  </a:lnTo>
                  <a:lnTo>
                    <a:pt x="3010027" y="75577"/>
                  </a:lnTo>
                  <a:close/>
                </a:path>
                <a:path w="3020059" h="1190625">
                  <a:moveTo>
                    <a:pt x="3010992" y="86804"/>
                  </a:moveTo>
                  <a:lnTo>
                    <a:pt x="3010001" y="87337"/>
                  </a:lnTo>
                  <a:lnTo>
                    <a:pt x="3010293" y="87414"/>
                  </a:lnTo>
                  <a:lnTo>
                    <a:pt x="3010624" y="87579"/>
                  </a:lnTo>
                  <a:lnTo>
                    <a:pt x="3010992" y="86804"/>
                  </a:lnTo>
                  <a:close/>
                </a:path>
                <a:path w="3020059" h="1190625">
                  <a:moveTo>
                    <a:pt x="3011487" y="81546"/>
                  </a:moveTo>
                  <a:lnTo>
                    <a:pt x="3010878" y="81546"/>
                  </a:lnTo>
                  <a:lnTo>
                    <a:pt x="3011271" y="82181"/>
                  </a:lnTo>
                  <a:lnTo>
                    <a:pt x="3011487" y="81546"/>
                  </a:lnTo>
                  <a:close/>
                </a:path>
                <a:path w="3020059" h="1190625">
                  <a:moveTo>
                    <a:pt x="3011601" y="82943"/>
                  </a:moveTo>
                  <a:lnTo>
                    <a:pt x="3011500" y="82562"/>
                  </a:lnTo>
                  <a:lnTo>
                    <a:pt x="3011271" y="82181"/>
                  </a:lnTo>
                  <a:lnTo>
                    <a:pt x="3010611" y="84086"/>
                  </a:lnTo>
                  <a:lnTo>
                    <a:pt x="3010077" y="84467"/>
                  </a:lnTo>
                  <a:lnTo>
                    <a:pt x="3008947" y="85559"/>
                  </a:lnTo>
                  <a:lnTo>
                    <a:pt x="3010497" y="85483"/>
                  </a:lnTo>
                  <a:lnTo>
                    <a:pt x="3011601" y="82943"/>
                  </a:lnTo>
                  <a:close/>
                </a:path>
                <a:path w="3020059" h="1190625">
                  <a:moveTo>
                    <a:pt x="3017824" y="83997"/>
                  </a:moveTo>
                  <a:lnTo>
                    <a:pt x="3017469" y="81165"/>
                  </a:lnTo>
                  <a:lnTo>
                    <a:pt x="3016186" y="80746"/>
                  </a:lnTo>
                  <a:lnTo>
                    <a:pt x="3014332" y="82575"/>
                  </a:lnTo>
                  <a:lnTo>
                    <a:pt x="3014218" y="81775"/>
                  </a:lnTo>
                  <a:lnTo>
                    <a:pt x="3014713" y="80962"/>
                  </a:lnTo>
                  <a:lnTo>
                    <a:pt x="3014929" y="80340"/>
                  </a:lnTo>
                  <a:lnTo>
                    <a:pt x="3013621" y="81775"/>
                  </a:lnTo>
                  <a:lnTo>
                    <a:pt x="3011868" y="84391"/>
                  </a:lnTo>
                  <a:lnTo>
                    <a:pt x="3011716" y="87617"/>
                  </a:lnTo>
                  <a:lnTo>
                    <a:pt x="3013392" y="84594"/>
                  </a:lnTo>
                  <a:lnTo>
                    <a:pt x="3013278" y="85991"/>
                  </a:lnTo>
                  <a:lnTo>
                    <a:pt x="3015196" y="82372"/>
                  </a:lnTo>
                  <a:lnTo>
                    <a:pt x="3016072" y="82169"/>
                  </a:lnTo>
                  <a:lnTo>
                    <a:pt x="3016300" y="83781"/>
                  </a:lnTo>
                  <a:lnTo>
                    <a:pt x="3015856" y="84988"/>
                  </a:lnTo>
                  <a:lnTo>
                    <a:pt x="3016351" y="84188"/>
                  </a:lnTo>
                  <a:lnTo>
                    <a:pt x="3016872" y="86004"/>
                  </a:lnTo>
                  <a:lnTo>
                    <a:pt x="3017824" y="83997"/>
                  </a:lnTo>
                  <a:close/>
                </a:path>
                <a:path w="3020059" h="1190625">
                  <a:moveTo>
                    <a:pt x="3019437" y="84988"/>
                  </a:moveTo>
                  <a:lnTo>
                    <a:pt x="3018574" y="85204"/>
                  </a:lnTo>
                  <a:lnTo>
                    <a:pt x="3017177" y="88430"/>
                  </a:lnTo>
                  <a:lnTo>
                    <a:pt x="3018599" y="87807"/>
                  </a:lnTo>
                  <a:lnTo>
                    <a:pt x="3019094" y="87020"/>
                  </a:lnTo>
                  <a:lnTo>
                    <a:pt x="3019437" y="84988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6301676" y="4180769"/>
              <a:ext cx="10021570" cy="3590925"/>
            </a:xfrm>
            <a:custGeom>
              <a:avLst/>
              <a:gdLst/>
              <a:ahLst/>
              <a:cxnLst/>
              <a:rect l="l" t="t" r="r" b="b"/>
              <a:pathLst>
                <a:path w="10021569" h="3590925">
                  <a:moveTo>
                    <a:pt x="10477" y="6591"/>
                  </a:moveTo>
                  <a:lnTo>
                    <a:pt x="9398" y="6286"/>
                  </a:lnTo>
                  <a:lnTo>
                    <a:pt x="8788" y="6096"/>
                  </a:lnTo>
                  <a:lnTo>
                    <a:pt x="7861" y="5829"/>
                  </a:lnTo>
                  <a:lnTo>
                    <a:pt x="10477" y="6591"/>
                  </a:lnTo>
                  <a:close/>
                </a:path>
                <a:path w="10021569" h="3590925">
                  <a:moveTo>
                    <a:pt x="19164" y="3009"/>
                  </a:moveTo>
                  <a:lnTo>
                    <a:pt x="11049" y="0"/>
                  </a:lnTo>
                  <a:lnTo>
                    <a:pt x="14058" y="2235"/>
                  </a:lnTo>
                  <a:lnTo>
                    <a:pt x="6223" y="2235"/>
                  </a:lnTo>
                  <a:lnTo>
                    <a:pt x="0" y="2565"/>
                  </a:lnTo>
                  <a:lnTo>
                    <a:pt x="7861" y="5829"/>
                  </a:lnTo>
                  <a:lnTo>
                    <a:pt x="10401" y="5029"/>
                  </a:lnTo>
                  <a:lnTo>
                    <a:pt x="16560" y="4381"/>
                  </a:lnTo>
                  <a:lnTo>
                    <a:pt x="19164" y="3009"/>
                  </a:lnTo>
                  <a:close/>
                </a:path>
                <a:path w="10021569" h="3590925">
                  <a:moveTo>
                    <a:pt x="1145451" y="239585"/>
                  </a:moveTo>
                  <a:lnTo>
                    <a:pt x="1145387" y="239255"/>
                  </a:lnTo>
                  <a:lnTo>
                    <a:pt x="1144612" y="238696"/>
                  </a:lnTo>
                  <a:lnTo>
                    <a:pt x="1141907" y="237413"/>
                  </a:lnTo>
                  <a:lnTo>
                    <a:pt x="1142555" y="238099"/>
                  </a:lnTo>
                  <a:lnTo>
                    <a:pt x="1143977" y="238836"/>
                  </a:lnTo>
                  <a:lnTo>
                    <a:pt x="1145451" y="239585"/>
                  </a:lnTo>
                  <a:close/>
                </a:path>
                <a:path w="10021569" h="3590925">
                  <a:moveTo>
                    <a:pt x="1522412" y="333616"/>
                  </a:moveTo>
                  <a:lnTo>
                    <a:pt x="1519986" y="333006"/>
                  </a:lnTo>
                  <a:lnTo>
                    <a:pt x="1517370" y="332511"/>
                  </a:lnTo>
                  <a:lnTo>
                    <a:pt x="1517777" y="332676"/>
                  </a:lnTo>
                  <a:lnTo>
                    <a:pt x="1518056" y="332765"/>
                  </a:lnTo>
                  <a:lnTo>
                    <a:pt x="1522412" y="333616"/>
                  </a:lnTo>
                  <a:close/>
                </a:path>
                <a:path w="10021569" h="3590925">
                  <a:moveTo>
                    <a:pt x="1683588" y="382384"/>
                  </a:moveTo>
                  <a:lnTo>
                    <a:pt x="1681695" y="381520"/>
                  </a:lnTo>
                  <a:lnTo>
                    <a:pt x="1679727" y="380796"/>
                  </a:lnTo>
                  <a:lnTo>
                    <a:pt x="1678444" y="380720"/>
                  </a:lnTo>
                  <a:lnTo>
                    <a:pt x="1681899" y="381825"/>
                  </a:lnTo>
                  <a:lnTo>
                    <a:pt x="1683588" y="382384"/>
                  </a:lnTo>
                  <a:close/>
                </a:path>
                <a:path w="10021569" h="3590925">
                  <a:moveTo>
                    <a:pt x="1771688" y="410451"/>
                  </a:moveTo>
                  <a:lnTo>
                    <a:pt x="1767992" y="409600"/>
                  </a:lnTo>
                  <a:lnTo>
                    <a:pt x="1764931" y="408914"/>
                  </a:lnTo>
                  <a:lnTo>
                    <a:pt x="1765719" y="409473"/>
                  </a:lnTo>
                  <a:lnTo>
                    <a:pt x="1769668" y="410552"/>
                  </a:lnTo>
                  <a:lnTo>
                    <a:pt x="1771408" y="410692"/>
                  </a:lnTo>
                  <a:lnTo>
                    <a:pt x="1771688" y="410451"/>
                  </a:lnTo>
                  <a:close/>
                </a:path>
                <a:path w="10021569" h="3590925">
                  <a:moveTo>
                    <a:pt x="2279269" y="568921"/>
                  </a:moveTo>
                  <a:lnTo>
                    <a:pt x="2265921" y="563537"/>
                  </a:lnTo>
                  <a:lnTo>
                    <a:pt x="2264613" y="564311"/>
                  </a:lnTo>
                  <a:lnTo>
                    <a:pt x="2272665" y="566547"/>
                  </a:lnTo>
                  <a:lnTo>
                    <a:pt x="2279269" y="568921"/>
                  </a:lnTo>
                  <a:close/>
                </a:path>
                <a:path w="10021569" h="3590925">
                  <a:moveTo>
                    <a:pt x="2284463" y="570992"/>
                  </a:moveTo>
                  <a:lnTo>
                    <a:pt x="2283079" y="570318"/>
                  </a:lnTo>
                  <a:lnTo>
                    <a:pt x="2281288" y="569620"/>
                  </a:lnTo>
                  <a:lnTo>
                    <a:pt x="2279269" y="568921"/>
                  </a:lnTo>
                  <a:lnTo>
                    <a:pt x="2284463" y="570992"/>
                  </a:lnTo>
                  <a:close/>
                </a:path>
                <a:path w="10021569" h="3590925">
                  <a:moveTo>
                    <a:pt x="2381605" y="599770"/>
                  </a:moveTo>
                  <a:lnTo>
                    <a:pt x="2381453" y="599249"/>
                  </a:lnTo>
                  <a:lnTo>
                    <a:pt x="2380958" y="598678"/>
                  </a:lnTo>
                  <a:lnTo>
                    <a:pt x="2380373" y="598233"/>
                  </a:lnTo>
                  <a:lnTo>
                    <a:pt x="2380259" y="598589"/>
                  </a:lnTo>
                  <a:lnTo>
                    <a:pt x="2380754" y="599135"/>
                  </a:lnTo>
                  <a:lnTo>
                    <a:pt x="2381605" y="599770"/>
                  </a:lnTo>
                  <a:close/>
                </a:path>
                <a:path w="10021569" h="3590925">
                  <a:moveTo>
                    <a:pt x="2512720" y="643597"/>
                  </a:moveTo>
                  <a:lnTo>
                    <a:pt x="2504681" y="642366"/>
                  </a:lnTo>
                  <a:lnTo>
                    <a:pt x="2508821" y="643775"/>
                  </a:lnTo>
                  <a:lnTo>
                    <a:pt x="2510155" y="643813"/>
                  </a:lnTo>
                  <a:lnTo>
                    <a:pt x="2511450" y="643750"/>
                  </a:lnTo>
                  <a:lnTo>
                    <a:pt x="2512720" y="643597"/>
                  </a:lnTo>
                  <a:close/>
                </a:path>
                <a:path w="10021569" h="3590925">
                  <a:moveTo>
                    <a:pt x="2677617" y="704799"/>
                  </a:moveTo>
                  <a:lnTo>
                    <a:pt x="2677350" y="703986"/>
                  </a:lnTo>
                  <a:lnTo>
                    <a:pt x="2676334" y="702703"/>
                  </a:lnTo>
                  <a:lnTo>
                    <a:pt x="2672524" y="701179"/>
                  </a:lnTo>
                  <a:lnTo>
                    <a:pt x="2670162" y="703453"/>
                  </a:lnTo>
                  <a:lnTo>
                    <a:pt x="2668257" y="704126"/>
                  </a:lnTo>
                  <a:lnTo>
                    <a:pt x="2670848" y="703783"/>
                  </a:lnTo>
                  <a:lnTo>
                    <a:pt x="2673908" y="704265"/>
                  </a:lnTo>
                  <a:lnTo>
                    <a:pt x="2677376" y="705307"/>
                  </a:lnTo>
                  <a:lnTo>
                    <a:pt x="2677617" y="704799"/>
                  </a:lnTo>
                  <a:close/>
                </a:path>
                <a:path w="10021569" h="3590925">
                  <a:moveTo>
                    <a:pt x="2973984" y="832751"/>
                  </a:moveTo>
                  <a:lnTo>
                    <a:pt x="2971698" y="831862"/>
                  </a:lnTo>
                  <a:lnTo>
                    <a:pt x="2967050" y="830046"/>
                  </a:lnTo>
                  <a:lnTo>
                    <a:pt x="2970161" y="831367"/>
                  </a:lnTo>
                  <a:lnTo>
                    <a:pt x="2972295" y="832205"/>
                  </a:lnTo>
                  <a:lnTo>
                    <a:pt x="2973984" y="832751"/>
                  </a:lnTo>
                  <a:close/>
                </a:path>
                <a:path w="10021569" h="3590925">
                  <a:moveTo>
                    <a:pt x="2985808" y="836853"/>
                  </a:moveTo>
                  <a:lnTo>
                    <a:pt x="2981198" y="835304"/>
                  </a:lnTo>
                  <a:lnTo>
                    <a:pt x="2978861" y="834504"/>
                  </a:lnTo>
                  <a:lnTo>
                    <a:pt x="2978505" y="834732"/>
                  </a:lnTo>
                  <a:lnTo>
                    <a:pt x="2978226" y="834847"/>
                  </a:lnTo>
                  <a:lnTo>
                    <a:pt x="2981083" y="835787"/>
                  </a:lnTo>
                  <a:lnTo>
                    <a:pt x="2983522" y="836396"/>
                  </a:lnTo>
                  <a:lnTo>
                    <a:pt x="2985808" y="836853"/>
                  </a:lnTo>
                  <a:close/>
                </a:path>
                <a:path w="10021569" h="3590925">
                  <a:moveTo>
                    <a:pt x="3129432" y="888631"/>
                  </a:moveTo>
                  <a:lnTo>
                    <a:pt x="3121444" y="883831"/>
                  </a:lnTo>
                  <a:lnTo>
                    <a:pt x="3112249" y="879563"/>
                  </a:lnTo>
                  <a:lnTo>
                    <a:pt x="3102051" y="875893"/>
                  </a:lnTo>
                  <a:lnTo>
                    <a:pt x="3091078" y="872871"/>
                  </a:lnTo>
                  <a:lnTo>
                    <a:pt x="3088309" y="870953"/>
                  </a:lnTo>
                  <a:lnTo>
                    <a:pt x="3091611" y="871296"/>
                  </a:lnTo>
                  <a:lnTo>
                    <a:pt x="3092551" y="870966"/>
                  </a:lnTo>
                  <a:lnTo>
                    <a:pt x="3084741" y="869480"/>
                  </a:lnTo>
                  <a:lnTo>
                    <a:pt x="3077997" y="868819"/>
                  </a:lnTo>
                  <a:lnTo>
                    <a:pt x="3074149" y="869619"/>
                  </a:lnTo>
                  <a:lnTo>
                    <a:pt x="3075013" y="872464"/>
                  </a:lnTo>
                  <a:lnTo>
                    <a:pt x="3085871" y="873150"/>
                  </a:lnTo>
                  <a:lnTo>
                    <a:pt x="3087674" y="875360"/>
                  </a:lnTo>
                  <a:lnTo>
                    <a:pt x="3099511" y="875779"/>
                  </a:lnTo>
                  <a:lnTo>
                    <a:pt x="3107918" y="878649"/>
                  </a:lnTo>
                  <a:lnTo>
                    <a:pt x="3113506" y="882497"/>
                  </a:lnTo>
                  <a:lnTo>
                    <a:pt x="3111627" y="883119"/>
                  </a:lnTo>
                  <a:lnTo>
                    <a:pt x="3114903" y="883450"/>
                  </a:lnTo>
                  <a:lnTo>
                    <a:pt x="3124174" y="888885"/>
                  </a:lnTo>
                  <a:lnTo>
                    <a:pt x="3129432" y="888631"/>
                  </a:lnTo>
                  <a:close/>
                </a:path>
                <a:path w="10021569" h="3590925">
                  <a:moveTo>
                    <a:pt x="3148965" y="899223"/>
                  </a:moveTo>
                  <a:lnTo>
                    <a:pt x="3148063" y="896594"/>
                  </a:lnTo>
                  <a:lnTo>
                    <a:pt x="3139668" y="893737"/>
                  </a:lnTo>
                  <a:lnTo>
                    <a:pt x="3132493" y="894638"/>
                  </a:lnTo>
                  <a:lnTo>
                    <a:pt x="3145650" y="898817"/>
                  </a:lnTo>
                  <a:lnTo>
                    <a:pt x="3148965" y="899223"/>
                  </a:lnTo>
                  <a:close/>
                </a:path>
                <a:path w="10021569" h="3590925">
                  <a:moveTo>
                    <a:pt x="9559658" y="3390379"/>
                  </a:moveTo>
                  <a:lnTo>
                    <a:pt x="9558299" y="3390887"/>
                  </a:lnTo>
                  <a:lnTo>
                    <a:pt x="9557753" y="3391649"/>
                  </a:lnTo>
                  <a:lnTo>
                    <a:pt x="9557220" y="3393630"/>
                  </a:lnTo>
                  <a:lnTo>
                    <a:pt x="9558058" y="3393490"/>
                  </a:lnTo>
                  <a:lnTo>
                    <a:pt x="9559658" y="3390379"/>
                  </a:lnTo>
                  <a:close/>
                </a:path>
                <a:path w="10021569" h="3590925">
                  <a:moveTo>
                    <a:pt x="9564548" y="3391598"/>
                  </a:moveTo>
                  <a:lnTo>
                    <a:pt x="9562668" y="3394468"/>
                  </a:lnTo>
                  <a:lnTo>
                    <a:pt x="9562935" y="3393097"/>
                  </a:lnTo>
                  <a:lnTo>
                    <a:pt x="9560763" y="3396538"/>
                  </a:lnTo>
                  <a:lnTo>
                    <a:pt x="9559950" y="3396678"/>
                  </a:lnTo>
                  <a:lnTo>
                    <a:pt x="9559950" y="3395065"/>
                  </a:lnTo>
                  <a:lnTo>
                    <a:pt x="9560484" y="3393897"/>
                  </a:lnTo>
                  <a:lnTo>
                    <a:pt x="9559950" y="3394659"/>
                  </a:lnTo>
                  <a:lnTo>
                    <a:pt x="9559684" y="3392817"/>
                  </a:lnTo>
                  <a:lnTo>
                    <a:pt x="9558591" y="3394735"/>
                  </a:lnTo>
                  <a:lnTo>
                    <a:pt x="9558604" y="3397580"/>
                  </a:lnTo>
                  <a:lnTo>
                    <a:pt x="9559684" y="3398075"/>
                  </a:lnTo>
                  <a:lnTo>
                    <a:pt x="9561589" y="3396399"/>
                  </a:lnTo>
                  <a:lnTo>
                    <a:pt x="9561589" y="3397199"/>
                  </a:lnTo>
                  <a:lnTo>
                    <a:pt x="9561043" y="3397961"/>
                  </a:lnTo>
                  <a:lnTo>
                    <a:pt x="9560763" y="3398558"/>
                  </a:lnTo>
                  <a:lnTo>
                    <a:pt x="9562135" y="3397250"/>
                  </a:lnTo>
                  <a:lnTo>
                    <a:pt x="9564027" y="3394799"/>
                  </a:lnTo>
                  <a:lnTo>
                    <a:pt x="9564548" y="3391598"/>
                  </a:lnTo>
                  <a:close/>
                </a:path>
                <a:path w="10021569" h="3590925">
                  <a:moveTo>
                    <a:pt x="9564573" y="3397847"/>
                  </a:moveTo>
                  <a:lnTo>
                    <a:pt x="9564294" y="3397212"/>
                  </a:lnTo>
                  <a:lnTo>
                    <a:pt x="9564014" y="3397847"/>
                  </a:lnTo>
                  <a:lnTo>
                    <a:pt x="9564573" y="3397847"/>
                  </a:lnTo>
                  <a:close/>
                </a:path>
                <a:path w="10021569" h="3590925">
                  <a:moveTo>
                    <a:pt x="9566072" y="3392005"/>
                  </a:moveTo>
                  <a:lnTo>
                    <a:pt x="9565818" y="3391916"/>
                  </a:lnTo>
                  <a:lnTo>
                    <a:pt x="9565538" y="3391725"/>
                  </a:lnTo>
                  <a:lnTo>
                    <a:pt x="9565107" y="3392462"/>
                  </a:lnTo>
                  <a:lnTo>
                    <a:pt x="9566072" y="3392005"/>
                  </a:lnTo>
                  <a:close/>
                </a:path>
                <a:path w="10021569" h="3590925">
                  <a:moveTo>
                    <a:pt x="9566529" y="3391801"/>
                  </a:moveTo>
                  <a:lnTo>
                    <a:pt x="9566072" y="3392017"/>
                  </a:lnTo>
                  <a:lnTo>
                    <a:pt x="9566237" y="3392068"/>
                  </a:lnTo>
                  <a:lnTo>
                    <a:pt x="9566377" y="3392093"/>
                  </a:lnTo>
                  <a:lnTo>
                    <a:pt x="9566529" y="3391801"/>
                  </a:lnTo>
                  <a:close/>
                </a:path>
                <a:path w="10021569" h="3590925">
                  <a:moveTo>
                    <a:pt x="9567012" y="3391598"/>
                  </a:moveTo>
                  <a:lnTo>
                    <a:pt x="9566732" y="3391382"/>
                  </a:lnTo>
                  <a:lnTo>
                    <a:pt x="9566681" y="3391560"/>
                  </a:lnTo>
                  <a:lnTo>
                    <a:pt x="9566592" y="3391700"/>
                  </a:lnTo>
                  <a:lnTo>
                    <a:pt x="9567012" y="3391598"/>
                  </a:lnTo>
                  <a:close/>
                </a:path>
                <a:path w="10021569" h="3590925">
                  <a:moveTo>
                    <a:pt x="9567545" y="3394037"/>
                  </a:moveTo>
                  <a:lnTo>
                    <a:pt x="9565361" y="3394037"/>
                  </a:lnTo>
                  <a:lnTo>
                    <a:pt x="9564014" y="3396577"/>
                  </a:lnTo>
                  <a:lnTo>
                    <a:pt x="9564294" y="3397212"/>
                  </a:lnTo>
                  <a:lnTo>
                    <a:pt x="9565119" y="3395307"/>
                  </a:lnTo>
                  <a:lnTo>
                    <a:pt x="9565665" y="3395307"/>
                  </a:lnTo>
                  <a:lnTo>
                    <a:pt x="9567545" y="3394037"/>
                  </a:lnTo>
                  <a:close/>
                </a:path>
                <a:path w="10021569" h="3590925">
                  <a:moveTo>
                    <a:pt x="9569450" y="3394037"/>
                  </a:moveTo>
                  <a:lnTo>
                    <a:pt x="9567545" y="3394037"/>
                  </a:lnTo>
                  <a:lnTo>
                    <a:pt x="9567278" y="3395307"/>
                  </a:lnTo>
                  <a:lnTo>
                    <a:pt x="9568637" y="3395307"/>
                  </a:lnTo>
                  <a:lnTo>
                    <a:pt x="9569450" y="3394037"/>
                  </a:lnTo>
                  <a:close/>
                </a:path>
                <a:path w="10021569" h="3590925">
                  <a:moveTo>
                    <a:pt x="9570542" y="3399117"/>
                  </a:moveTo>
                  <a:lnTo>
                    <a:pt x="9569463" y="3399117"/>
                  </a:lnTo>
                  <a:lnTo>
                    <a:pt x="9570275" y="3400387"/>
                  </a:lnTo>
                  <a:lnTo>
                    <a:pt x="9570542" y="3399117"/>
                  </a:lnTo>
                  <a:close/>
                </a:path>
                <a:path w="10021569" h="3590925">
                  <a:moveTo>
                    <a:pt x="9571812" y="3395307"/>
                  </a:moveTo>
                  <a:lnTo>
                    <a:pt x="9570314" y="3395307"/>
                  </a:lnTo>
                  <a:lnTo>
                    <a:pt x="9568536" y="3396577"/>
                  </a:lnTo>
                  <a:lnTo>
                    <a:pt x="9567024" y="3397847"/>
                  </a:lnTo>
                  <a:lnTo>
                    <a:pt x="9567266" y="3395408"/>
                  </a:lnTo>
                  <a:lnTo>
                    <a:pt x="9566732" y="3397847"/>
                  </a:lnTo>
                  <a:lnTo>
                    <a:pt x="9565665" y="3397847"/>
                  </a:lnTo>
                  <a:lnTo>
                    <a:pt x="9564573" y="3404197"/>
                  </a:lnTo>
                  <a:lnTo>
                    <a:pt x="9569463" y="3399117"/>
                  </a:lnTo>
                  <a:lnTo>
                    <a:pt x="9570072" y="3397847"/>
                  </a:lnTo>
                  <a:lnTo>
                    <a:pt x="9571812" y="3395307"/>
                  </a:lnTo>
                  <a:close/>
                </a:path>
                <a:path w="10021569" h="3590925">
                  <a:moveTo>
                    <a:pt x="9571888" y="3406229"/>
                  </a:moveTo>
                  <a:lnTo>
                    <a:pt x="9571355" y="3406483"/>
                  </a:lnTo>
                  <a:lnTo>
                    <a:pt x="9571520" y="3406419"/>
                  </a:lnTo>
                  <a:lnTo>
                    <a:pt x="9571888" y="3406229"/>
                  </a:lnTo>
                  <a:close/>
                </a:path>
                <a:path w="10021569" h="3590925">
                  <a:moveTo>
                    <a:pt x="9572180" y="3406737"/>
                  </a:moveTo>
                  <a:lnTo>
                    <a:pt x="9572168" y="3406521"/>
                  </a:lnTo>
                  <a:lnTo>
                    <a:pt x="9571888" y="3406737"/>
                  </a:lnTo>
                  <a:lnTo>
                    <a:pt x="9572180" y="3406737"/>
                  </a:lnTo>
                  <a:close/>
                </a:path>
                <a:path w="10021569" h="3590925">
                  <a:moveTo>
                    <a:pt x="9572714" y="3409277"/>
                  </a:moveTo>
                  <a:lnTo>
                    <a:pt x="9572180" y="3408007"/>
                  </a:lnTo>
                  <a:lnTo>
                    <a:pt x="9572638" y="3409277"/>
                  </a:lnTo>
                  <a:close/>
                </a:path>
                <a:path w="10021569" h="3590925">
                  <a:moveTo>
                    <a:pt x="9572714" y="3393884"/>
                  </a:moveTo>
                  <a:lnTo>
                    <a:pt x="9572434" y="3393960"/>
                  </a:lnTo>
                  <a:lnTo>
                    <a:pt x="9572130" y="3394202"/>
                  </a:lnTo>
                  <a:lnTo>
                    <a:pt x="9571812" y="3394545"/>
                  </a:lnTo>
                  <a:lnTo>
                    <a:pt x="9572066" y="3394468"/>
                  </a:lnTo>
                  <a:lnTo>
                    <a:pt x="9572282" y="3394418"/>
                  </a:lnTo>
                  <a:lnTo>
                    <a:pt x="9572485" y="3394392"/>
                  </a:lnTo>
                  <a:lnTo>
                    <a:pt x="9572714" y="3393884"/>
                  </a:lnTo>
                  <a:close/>
                </a:path>
                <a:path w="10021569" h="3590925">
                  <a:moveTo>
                    <a:pt x="9572942" y="3394379"/>
                  </a:moveTo>
                  <a:lnTo>
                    <a:pt x="9572803" y="3394367"/>
                  </a:lnTo>
                  <a:lnTo>
                    <a:pt x="9572650" y="3394367"/>
                  </a:lnTo>
                  <a:lnTo>
                    <a:pt x="9572498" y="3394379"/>
                  </a:lnTo>
                  <a:lnTo>
                    <a:pt x="9572168" y="3395180"/>
                  </a:lnTo>
                  <a:lnTo>
                    <a:pt x="9572168" y="3395459"/>
                  </a:lnTo>
                  <a:lnTo>
                    <a:pt x="9572485" y="3394786"/>
                  </a:lnTo>
                  <a:lnTo>
                    <a:pt x="9572714" y="3394456"/>
                  </a:lnTo>
                  <a:lnTo>
                    <a:pt x="9572942" y="3394379"/>
                  </a:lnTo>
                  <a:close/>
                </a:path>
                <a:path w="10021569" h="3590925">
                  <a:moveTo>
                    <a:pt x="9573527" y="3394557"/>
                  </a:moveTo>
                  <a:lnTo>
                    <a:pt x="9573298" y="3394367"/>
                  </a:lnTo>
                  <a:lnTo>
                    <a:pt x="9573120" y="3394316"/>
                  </a:lnTo>
                  <a:lnTo>
                    <a:pt x="9572942" y="3394379"/>
                  </a:lnTo>
                  <a:lnTo>
                    <a:pt x="9573146" y="3394405"/>
                  </a:lnTo>
                  <a:lnTo>
                    <a:pt x="9573349" y="3394456"/>
                  </a:lnTo>
                  <a:lnTo>
                    <a:pt x="9573527" y="3394557"/>
                  </a:lnTo>
                  <a:close/>
                </a:path>
                <a:path w="10021569" h="3590925">
                  <a:moveTo>
                    <a:pt x="9575622" y="3394926"/>
                  </a:moveTo>
                  <a:lnTo>
                    <a:pt x="9575495" y="3395116"/>
                  </a:lnTo>
                  <a:lnTo>
                    <a:pt x="9575343" y="3395434"/>
                  </a:lnTo>
                  <a:lnTo>
                    <a:pt x="9575165" y="3395903"/>
                  </a:lnTo>
                  <a:lnTo>
                    <a:pt x="9575622" y="3394926"/>
                  </a:lnTo>
                  <a:close/>
                </a:path>
                <a:path w="10021569" h="3590925">
                  <a:moveTo>
                    <a:pt x="9576194" y="3394087"/>
                  </a:moveTo>
                  <a:lnTo>
                    <a:pt x="9575978" y="3394151"/>
                  </a:lnTo>
                  <a:lnTo>
                    <a:pt x="9575609" y="3394926"/>
                  </a:lnTo>
                  <a:lnTo>
                    <a:pt x="9576194" y="3394087"/>
                  </a:lnTo>
                  <a:close/>
                </a:path>
                <a:path w="10021569" h="3590925">
                  <a:moveTo>
                    <a:pt x="9576562" y="3393973"/>
                  </a:moveTo>
                  <a:lnTo>
                    <a:pt x="9576549" y="3393579"/>
                  </a:lnTo>
                  <a:lnTo>
                    <a:pt x="9576194" y="3394087"/>
                  </a:lnTo>
                  <a:lnTo>
                    <a:pt x="9576562" y="3393973"/>
                  </a:lnTo>
                  <a:close/>
                </a:path>
                <a:path w="10021569" h="3590925">
                  <a:moveTo>
                    <a:pt x="9577883" y="3396526"/>
                  </a:moveTo>
                  <a:lnTo>
                    <a:pt x="9577324" y="3396081"/>
                  </a:lnTo>
                  <a:lnTo>
                    <a:pt x="9577070" y="3393821"/>
                  </a:lnTo>
                  <a:lnTo>
                    <a:pt x="9576562" y="3393973"/>
                  </a:lnTo>
                  <a:lnTo>
                    <a:pt x="9576689" y="3398024"/>
                  </a:lnTo>
                  <a:lnTo>
                    <a:pt x="9577883" y="3396526"/>
                  </a:lnTo>
                  <a:close/>
                </a:path>
                <a:path w="10021569" h="3590925">
                  <a:moveTo>
                    <a:pt x="9582226" y="3410547"/>
                  </a:moveTo>
                  <a:lnTo>
                    <a:pt x="9582061" y="3410293"/>
                  </a:lnTo>
                  <a:lnTo>
                    <a:pt x="9581693" y="3410547"/>
                  </a:lnTo>
                  <a:lnTo>
                    <a:pt x="9582226" y="3410547"/>
                  </a:lnTo>
                  <a:close/>
                </a:path>
                <a:path w="10021569" h="3590925">
                  <a:moveTo>
                    <a:pt x="9582480" y="3411778"/>
                  </a:moveTo>
                  <a:lnTo>
                    <a:pt x="9581680" y="3411347"/>
                  </a:lnTo>
                  <a:lnTo>
                    <a:pt x="9582201" y="3414014"/>
                  </a:lnTo>
                  <a:lnTo>
                    <a:pt x="9582480" y="3414039"/>
                  </a:lnTo>
                  <a:lnTo>
                    <a:pt x="9582480" y="3411778"/>
                  </a:lnTo>
                  <a:close/>
                </a:path>
                <a:path w="10021569" h="3590925">
                  <a:moveTo>
                    <a:pt x="9583014" y="3418128"/>
                  </a:moveTo>
                  <a:lnTo>
                    <a:pt x="9582201" y="3414014"/>
                  </a:lnTo>
                  <a:lnTo>
                    <a:pt x="9581401" y="3413950"/>
                  </a:lnTo>
                  <a:lnTo>
                    <a:pt x="9583014" y="3418128"/>
                  </a:lnTo>
                  <a:close/>
                </a:path>
                <a:path w="10021569" h="3590925">
                  <a:moveTo>
                    <a:pt x="9584385" y="3412794"/>
                  </a:moveTo>
                  <a:lnTo>
                    <a:pt x="9582480" y="3411220"/>
                  </a:lnTo>
                  <a:lnTo>
                    <a:pt x="9582480" y="3411778"/>
                  </a:lnTo>
                  <a:lnTo>
                    <a:pt x="9584385" y="3412794"/>
                  </a:lnTo>
                  <a:close/>
                </a:path>
                <a:path w="10021569" h="3590925">
                  <a:moveTo>
                    <a:pt x="9587522" y="3409518"/>
                  </a:moveTo>
                  <a:lnTo>
                    <a:pt x="9585757" y="3410547"/>
                  </a:lnTo>
                  <a:lnTo>
                    <a:pt x="9587243" y="3410547"/>
                  </a:lnTo>
                  <a:lnTo>
                    <a:pt x="9587522" y="3409518"/>
                  </a:lnTo>
                  <a:close/>
                </a:path>
                <a:path w="10021569" h="3590925">
                  <a:moveTo>
                    <a:pt x="9589173" y="3415347"/>
                  </a:moveTo>
                  <a:lnTo>
                    <a:pt x="9588449" y="3413087"/>
                  </a:lnTo>
                  <a:lnTo>
                    <a:pt x="9588983" y="3415627"/>
                  </a:lnTo>
                  <a:lnTo>
                    <a:pt x="9589173" y="3415347"/>
                  </a:lnTo>
                  <a:close/>
                </a:path>
                <a:path w="10021569" h="3590925">
                  <a:moveTo>
                    <a:pt x="9589846" y="3400387"/>
                  </a:moveTo>
                  <a:lnTo>
                    <a:pt x="9589656" y="3400209"/>
                  </a:lnTo>
                  <a:lnTo>
                    <a:pt x="9589033" y="3401657"/>
                  </a:lnTo>
                  <a:lnTo>
                    <a:pt x="9589300" y="3401657"/>
                  </a:lnTo>
                  <a:lnTo>
                    <a:pt x="9589846" y="3400387"/>
                  </a:lnTo>
                  <a:close/>
                </a:path>
                <a:path w="10021569" h="3590925">
                  <a:moveTo>
                    <a:pt x="9590113" y="3399117"/>
                  </a:moveTo>
                  <a:lnTo>
                    <a:pt x="9588487" y="3399117"/>
                  </a:lnTo>
                  <a:lnTo>
                    <a:pt x="9589656" y="3400209"/>
                  </a:lnTo>
                  <a:lnTo>
                    <a:pt x="9590113" y="3399117"/>
                  </a:lnTo>
                  <a:close/>
                </a:path>
                <a:path w="10021569" h="3590925">
                  <a:moveTo>
                    <a:pt x="9590621" y="3413074"/>
                  </a:moveTo>
                  <a:lnTo>
                    <a:pt x="9589173" y="3415347"/>
                  </a:lnTo>
                  <a:lnTo>
                    <a:pt x="9589262" y="3415627"/>
                  </a:lnTo>
                  <a:lnTo>
                    <a:pt x="9590621" y="3413074"/>
                  </a:lnTo>
                  <a:close/>
                </a:path>
                <a:path w="10021569" h="3590925">
                  <a:moveTo>
                    <a:pt x="9591142" y="3418014"/>
                  </a:moveTo>
                  <a:lnTo>
                    <a:pt x="9590608" y="3416757"/>
                  </a:lnTo>
                  <a:lnTo>
                    <a:pt x="9589249" y="3416846"/>
                  </a:lnTo>
                  <a:lnTo>
                    <a:pt x="9590062" y="3418319"/>
                  </a:lnTo>
                  <a:lnTo>
                    <a:pt x="9589795" y="3418903"/>
                  </a:lnTo>
                  <a:lnTo>
                    <a:pt x="9590862" y="3418205"/>
                  </a:lnTo>
                  <a:lnTo>
                    <a:pt x="9591142" y="3418014"/>
                  </a:lnTo>
                  <a:close/>
                </a:path>
                <a:path w="10021569" h="3590925">
                  <a:moveTo>
                    <a:pt x="9599333" y="3405467"/>
                  </a:moveTo>
                  <a:lnTo>
                    <a:pt x="9599066" y="3405467"/>
                  </a:lnTo>
                  <a:lnTo>
                    <a:pt x="9599244" y="3405594"/>
                  </a:lnTo>
                  <a:lnTo>
                    <a:pt x="9599333" y="3405467"/>
                  </a:lnTo>
                  <a:close/>
                </a:path>
                <a:path w="10021569" h="3590925">
                  <a:moveTo>
                    <a:pt x="9600730" y="3406470"/>
                  </a:moveTo>
                  <a:lnTo>
                    <a:pt x="9599892" y="3405060"/>
                  </a:lnTo>
                  <a:lnTo>
                    <a:pt x="9600197" y="3405822"/>
                  </a:lnTo>
                  <a:lnTo>
                    <a:pt x="9600489" y="3406216"/>
                  </a:lnTo>
                  <a:lnTo>
                    <a:pt x="9600730" y="3406470"/>
                  </a:lnTo>
                  <a:close/>
                </a:path>
                <a:path w="10021569" h="3590925">
                  <a:moveTo>
                    <a:pt x="9602508" y="3421977"/>
                  </a:moveTo>
                  <a:lnTo>
                    <a:pt x="9602356" y="3421710"/>
                  </a:lnTo>
                  <a:lnTo>
                    <a:pt x="9602241" y="3421977"/>
                  </a:lnTo>
                  <a:lnTo>
                    <a:pt x="9602508" y="3421977"/>
                  </a:lnTo>
                  <a:close/>
                </a:path>
                <a:path w="10021569" h="3590925">
                  <a:moveTo>
                    <a:pt x="9604311" y="3410547"/>
                  </a:moveTo>
                  <a:lnTo>
                    <a:pt x="9602940" y="3410547"/>
                  </a:lnTo>
                  <a:lnTo>
                    <a:pt x="9602826" y="3411016"/>
                  </a:lnTo>
                  <a:lnTo>
                    <a:pt x="9603486" y="3413087"/>
                  </a:lnTo>
                  <a:lnTo>
                    <a:pt x="9604311" y="3410547"/>
                  </a:lnTo>
                  <a:close/>
                </a:path>
                <a:path w="10021569" h="3590925">
                  <a:moveTo>
                    <a:pt x="9609010" y="3409581"/>
                  </a:moveTo>
                  <a:lnTo>
                    <a:pt x="9608934" y="3409327"/>
                  </a:lnTo>
                  <a:lnTo>
                    <a:pt x="9608883" y="3409505"/>
                  </a:lnTo>
                  <a:lnTo>
                    <a:pt x="9608909" y="3409797"/>
                  </a:lnTo>
                  <a:lnTo>
                    <a:pt x="9608934" y="3410115"/>
                  </a:lnTo>
                  <a:lnTo>
                    <a:pt x="9608998" y="3409861"/>
                  </a:lnTo>
                  <a:lnTo>
                    <a:pt x="9609010" y="3409581"/>
                  </a:lnTo>
                  <a:close/>
                </a:path>
                <a:path w="10021569" h="3590925">
                  <a:moveTo>
                    <a:pt x="9615462" y="3424517"/>
                  </a:moveTo>
                  <a:lnTo>
                    <a:pt x="9615335" y="3423247"/>
                  </a:lnTo>
                  <a:lnTo>
                    <a:pt x="9615157" y="3423628"/>
                  </a:lnTo>
                  <a:lnTo>
                    <a:pt x="9615449" y="3421710"/>
                  </a:lnTo>
                  <a:lnTo>
                    <a:pt x="9614395" y="3423247"/>
                  </a:lnTo>
                  <a:lnTo>
                    <a:pt x="9614878" y="3424224"/>
                  </a:lnTo>
                  <a:lnTo>
                    <a:pt x="9614738" y="3424517"/>
                  </a:lnTo>
                  <a:lnTo>
                    <a:pt x="9615018" y="3424517"/>
                  </a:lnTo>
                  <a:lnTo>
                    <a:pt x="9615462" y="3424517"/>
                  </a:lnTo>
                  <a:close/>
                </a:path>
                <a:path w="10021569" h="3590925">
                  <a:moveTo>
                    <a:pt x="9615843" y="3421138"/>
                  </a:moveTo>
                  <a:lnTo>
                    <a:pt x="9615589" y="3420707"/>
                  </a:lnTo>
                  <a:lnTo>
                    <a:pt x="9615449" y="3421710"/>
                  </a:lnTo>
                  <a:lnTo>
                    <a:pt x="9615843" y="3421138"/>
                  </a:lnTo>
                  <a:close/>
                </a:path>
                <a:path w="10021569" h="3590925">
                  <a:moveTo>
                    <a:pt x="9616008" y="3427577"/>
                  </a:moveTo>
                  <a:lnTo>
                    <a:pt x="9615881" y="3427996"/>
                  </a:lnTo>
                  <a:lnTo>
                    <a:pt x="9615792" y="3428365"/>
                  </a:lnTo>
                  <a:lnTo>
                    <a:pt x="9615780" y="3428606"/>
                  </a:lnTo>
                  <a:lnTo>
                    <a:pt x="9615907" y="3428250"/>
                  </a:lnTo>
                  <a:lnTo>
                    <a:pt x="9615957" y="3427907"/>
                  </a:lnTo>
                  <a:lnTo>
                    <a:pt x="9616008" y="3427577"/>
                  </a:lnTo>
                  <a:close/>
                </a:path>
                <a:path w="10021569" h="3590925">
                  <a:moveTo>
                    <a:pt x="9626511" y="3427679"/>
                  </a:moveTo>
                  <a:lnTo>
                    <a:pt x="9625774" y="3427730"/>
                  </a:lnTo>
                  <a:lnTo>
                    <a:pt x="9625330" y="3427298"/>
                  </a:lnTo>
                  <a:lnTo>
                    <a:pt x="9626041" y="3428720"/>
                  </a:lnTo>
                  <a:lnTo>
                    <a:pt x="9626511" y="3427679"/>
                  </a:lnTo>
                  <a:close/>
                </a:path>
                <a:path w="10021569" h="3590925">
                  <a:moveTo>
                    <a:pt x="9639402" y="3436848"/>
                  </a:moveTo>
                  <a:lnTo>
                    <a:pt x="9638767" y="3435947"/>
                  </a:lnTo>
                  <a:lnTo>
                    <a:pt x="9638360" y="3436886"/>
                  </a:lnTo>
                  <a:lnTo>
                    <a:pt x="9639402" y="3436848"/>
                  </a:lnTo>
                  <a:close/>
                </a:path>
                <a:path w="10021569" h="3590925">
                  <a:moveTo>
                    <a:pt x="9639414" y="3434410"/>
                  </a:moveTo>
                  <a:lnTo>
                    <a:pt x="9638741" y="3435921"/>
                  </a:lnTo>
                  <a:lnTo>
                    <a:pt x="9639414" y="3434410"/>
                  </a:lnTo>
                  <a:close/>
                </a:path>
                <a:path w="10021569" h="3590925">
                  <a:moveTo>
                    <a:pt x="9641383" y="3423247"/>
                  </a:moveTo>
                  <a:lnTo>
                    <a:pt x="9640938" y="3423247"/>
                  </a:lnTo>
                  <a:lnTo>
                    <a:pt x="9641307" y="3423412"/>
                  </a:lnTo>
                  <a:lnTo>
                    <a:pt x="9641383" y="3423247"/>
                  </a:lnTo>
                  <a:close/>
                </a:path>
                <a:path w="10021569" h="3590925">
                  <a:moveTo>
                    <a:pt x="9644913" y="3564471"/>
                  </a:moveTo>
                  <a:lnTo>
                    <a:pt x="9643466" y="3565588"/>
                  </a:lnTo>
                  <a:lnTo>
                    <a:pt x="9644228" y="3565677"/>
                  </a:lnTo>
                  <a:lnTo>
                    <a:pt x="9644913" y="3564471"/>
                  </a:lnTo>
                  <a:close/>
                </a:path>
                <a:path w="10021569" h="3590925">
                  <a:moveTo>
                    <a:pt x="9650539" y="3422624"/>
                  </a:moveTo>
                  <a:lnTo>
                    <a:pt x="9650247" y="3421977"/>
                  </a:lnTo>
                  <a:lnTo>
                    <a:pt x="9650158" y="3422497"/>
                  </a:lnTo>
                  <a:lnTo>
                    <a:pt x="9650539" y="3422624"/>
                  </a:lnTo>
                  <a:close/>
                </a:path>
                <a:path w="10021569" h="3590925">
                  <a:moveTo>
                    <a:pt x="9653511" y="3424872"/>
                  </a:moveTo>
                  <a:lnTo>
                    <a:pt x="9653206" y="3422980"/>
                  </a:lnTo>
                  <a:lnTo>
                    <a:pt x="9652013" y="3424999"/>
                  </a:lnTo>
                  <a:lnTo>
                    <a:pt x="9652267" y="3423247"/>
                  </a:lnTo>
                  <a:lnTo>
                    <a:pt x="9650539" y="3422624"/>
                  </a:lnTo>
                  <a:lnTo>
                    <a:pt x="9651898" y="3425787"/>
                  </a:lnTo>
                  <a:lnTo>
                    <a:pt x="9651987" y="3425126"/>
                  </a:lnTo>
                  <a:lnTo>
                    <a:pt x="9653511" y="3424872"/>
                  </a:lnTo>
                  <a:close/>
                </a:path>
                <a:path w="10021569" h="3590925">
                  <a:moveTo>
                    <a:pt x="9653702" y="3444659"/>
                  </a:moveTo>
                  <a:lnTo>
                    <a:pt x="9652394" y="3444798"/>
                  </a:lnTo>
                  <a:lnTo>
                    <a:pt x="9651860" y="3445027"/>
                  </a:lnTo>
                  <a:lnTo>
                    <a:pt x="9653702" y="3444659"/>
                  </a:lnTo>
                  <a:close/>
                </a:path>
                <a:path w="10021569" h="3590925">
                  <a:moveTo>
                    <a:pt x="9655226" y="3442817"/>
                  </a:moveTo>
                  <a:lnTo>
                    <a:pt x="9655188" y="3440633"/>
                  </a:lnTo>
                  <a:lnTo>
                    <a:pt x="9653994" y="3442297"/>
                  </a:lnTo>
                  <a:lnTo>
                    <a:pt x="9655226" y="3442817"/>
                  </a:lnTo>
                  <a:close/>
                </a:path>
                <a:path w="10021569" h="3590925">
                  <a:moveTo>
                    <a:pt x="9657029" y="3443567"/>
                  </a:moveTo>
                  <a:lnTo>
                    <a:pt x="9655226" y="3442817"/>
                  </a:lnTo>
                  <a:lnTo>
                    <a:pt x="9655264" y="3444837"/>
                  </a:lnTo>
                  <a:lnTo>
                    <a:pt x="9657029" y="3443567"/>
                  </a:lnTo>
                  <a:close/>
                </a:path>
                <a:path w="10021569" h="3590925">
                  <a:moveTo>
                    <a:pt x="9659937" y="3428327"/>
                  </a:moveTo>
                  <a:lnTo>
                    <a:pt x="9659836" y="3428492"/>
                  </a:lnTo>
                  <a:lnTo>
                    <a:pt x="9659937" y="3428327"/>
                  </a:lnTo>
                  <a:close/>
                </a:path>
                <a:path w="10021569" h="3590925">
                  <a:moveTo>
                    <a:pt x="9664154" y="3446107"/>
                  </a:moveTo>
                  <a:lnTo>
                    <a:pt x="9663354" y="3446107"/>
                  </a:lnTo>
                  <a:lnTo>
                    <a:pt x="9663506" y="3447377"/>
                  </a:lnTo>
                  <a:lnTo>
                    <a:pt x="9664154" y="3446107"/>
                  </a:lnTo>
                  <a:close/>
                </a:path>
                <a:path w="10021569" h="3590925">
                  <a:moveTo>
                    <a:pt x="9665602" y="3444151"/>
                  </a:moveTo>
                  <a:lnTo>
                    <a:pt x="9665259" y="3444113"/>
                  </a:lnTo>
                  <a:lnTo>
                    <a:pt x="9665005" y="3444392"/>
                  </a:lnTo>
                  <a:lnTo>
                    <a:pt x="9664890" y="3444684"/>
                  </a:lnTo>
                  <a:lnTo>
                    <a:pt x="9665259" y="3444570"/>
                  </a:lnTo>
                  <a:lnTo>
                    <a:pt x="9665564" y="3444456"/>
                  </a:lnTo>
                  <a:lnTo>
                    <a:pt x="9665602" y="3444151"/>
                  </a:lnTo>
                  <a:close/>
                </a:path>
                <a:path w="10021569" h="3590925">
                  <a:moveTo>
                    <a:pt x="9667113" y="3449917"/>
                  </a:moveTo>
                  <a:lnTo>
                    <a:pt x="9666719" y="3448647"/>
                  </a:lnTo>
                  <a:lnTo>
                    <a:pt x="9665500" y="3449917"/>
                  </a:lnTo>
                  <a:lnTo>
                    <a:pt x="9667113" y="3449917"/>
                  </a:lnTo>
                  <a:close/>
                </a:path>
                <a:path w="10021569" h="3590925">
                  <a:moveTo>
                    <a:pt x="9667316" y="3431375"/>
                  </a:moveTo>
                  <a:lnTo>
                    <a:pt x="9666846" y="3430968"/>
                  </a:lnTo>
                  <a:lnTo>
                    <a:pt x="9666440" y="3430752"/>
                  </a:lnTo>
                  <a:lnTo>
                    <a:pt x="9665843" y="3432314"/>
                  </a:lnTo>
                  <a:lnTo>
                    <a:pt x="9666859" y="3431578"/>
                  </a:lnTo>
                  <a:lnTo>
                    <a:pt x="9667316" y="3431375"/>
                  </a:lnTo>
                  <a:close/>
                </a:path>
                <a:path w="10021569" h="3590925">
                  <a:moveTo>
                    <a:pt x="9668713" y="3431959"/>
                  </a:moveTo>
                  <a:lnTo>
                    <a:pt x="9668383" y="3431209"/>
                  </a:lnTo>
                  <a:lnTo>
                    <a:pt x="9667875" y="3431146"/>
                  </a:lnTo>
                  <a:lnTo>
                    <a:pt x="9667316" y="3431375"/>
                  </a:lnTo>
                  <a:lnTo>
                    <a:pt x="9667684" y="3431743"/>
                  </a:lnTo>
                  <a:lnTo>
                    <a:pt x="9668116" y="3432200"/>
                  </a:lnTo>
                  <a:lnTo>
                    <a:pt x="9668713" y="3431959"/>
                  </a:lnTo>
                  <a:close/>
                </a:path>
                <a:path w="10021569" h="3590925">
                  <a:moveTo>
                    <a:pt x="9671228" y="3450336"/>
                  </a:moveTo>
                  <a:lnTo>
                    <a:pt x="9671101" y="3450183"/>
                  </a:lnTo>
                  <a:lnTo>
                    <a:pt x="9670910" y="3449955"/>
                  </a:lnTo>
                  <a:lnTo>
                    <a:pt x="9670961" y="3450323"/>
                  </a:lnTo>
                  <a:lnTo>
                    <a:pt x="9671037" y="3450552"/>
                  </a:lnTo>
                  <a:lnTo>
                    <a:pt x="9671228" y="3450336"/>
                  </a:lnTo>
                  <a:close/>
                </a:path>
                <a:path w="10021569" h="3590925">
                  <a:moveTo>
                    <a:pt x="9680308" y="3457537"/>
                  </a:moveTo>
                  <a:lnTo>
                    <a:pt x="9680194" y="3457257"/>
                  </a:lnTo>
                  <a:lnTo>
                    <a:pt x="9679940" y="3457537"/>
                  </a:lnTo>
                  <a:lnTo>
                    <a:pt x="9680308" y="3457537"/>
                  </a:lnTo>
                  <a:close/>
                </a:path>
                <a:path w="10021569" h="3590925">
                  <a:moveTo>
                    <a:pt x="9682632" y="3458680"/>
                  </a:moveTo>
                  <a:lnTo>
                    <a:pt x="9682137" y="3458794"/>
                  </a:lnTo>
                  <a:lnTo>
                    <a:pt x="9682366" y="3458819"/>
                  </a:lnTo>
                  <a:lnTo>
                    <a:pt x="9682632" y="3458680"/>
                  </a:lnTo>
                  <a:close/>
                </a:path>
                <a:path w="10021569" h="3590925">
                  <a:moveTo>
                    <a:pt x="9682988" y="3458248"/>
                  </a:moveTo>
                  <a:lnTo>
                    <a:pt x="9682759" y="3457537"/>
                  </a:lnTo>
                  <a:lnTo>
                    <a:pt x="9681731" y="3457537"/>
                  </a:lnTo>
                  <a:lnTo>
                    <a:pt x="9682988" y="3458248"/>
                  </a:lnTo>
                  <a:close/>
                </a:path>
                <a:path w="10021569" h="3590925">
                  <a:moveTo>
                    <a:pt x="9686646" y="3460077"/>
                  </a:moveTo>
                  <a:lnTo>
                    <a:pt x="9686607" y="3459683"/>
                  </a:lnTo>
                  <a:lnTo>
                    <a:pt x="9686353" y="3460077"/>
                  </a:lnTo>
                  <a:lnTo>
                    <a:pt x="9686646" y="3460077"/>
                  </a:lnTo>
                  <a:close/>
                </a:path>
                <a:path w="10021569" h="3590925">
                  <a:moveTo>
                    <a:pt x="9687344" y="3460077"/>
                  </a:moveTo>
                  <a:lnTo>
                    <a:pt x="9686646" y="3460077"/>
                  </a:lnTo>
                  <a:lnTo>
                    <a:pt x="9686798" y="3461347"/>
                  </a:lnTo>
                  <a:lnTo>
                    <a:pt x="9687344" y="3460077"/>
                  </a:lnTo>
                  <a:close/>
                </a:path>
                <a:path w="10021569" h="3590925">
                  <a:moveTo>
                    <a:pt x="9688944" y="3435947"/>
                  </a:moveTo>
                  <a:close/>
                </a:path>
                <a:path w="10021569" h="3590925">
                  <a:moveTo>
                    <a:pt x="9690100" y="3434677"/>
                  </a:moveTo>
                  <a:lnTo>
                    <a:pt x="9688944" y="3435947"/>
                  </a:lnTo>
                  <a:lnTo>
                    <a:pt x="9689465" y="3435947"/>
                  </a:lnTo>
                  <a:lnTo>
                    <a:pt x="9690100" y="3434677"/>
                  </a:lnTo>
                  <a:close/>
                </a:path>
                <a:path w="10021569" h="3590925">
                  <a:moveTo>
                    <a:pt x="9692640" y="3456508"/>
                  </a:moveTo>
                  <a:lnTo>
                    <a:pt x="9692513" y="3456165"/>
                  </a:lnTo>
                  <a:lnTo>
                    <a:pt x="9692373" y="3456025"/>
                  </a:lnTo>
                  <a:lnTo>
                    <a:pt x="9692221" y="3455936"/>
                  </a:lnTo>
                  <a:lnTo>
                    <a:pt x="9692640" y="3456508"/>
                  </a:lnTo>
                  <a:close/>
                </a:path>
                <a:path w="10021569" h="3590925">
                  <a:moveTo>
                    <a:pt x="9693681" y="3455708"/>
                  </a:moveTo>
                  <a:lnTo>
                    <a:pt x="9693161" y="3454997"/>
                  </a:lnTo>
                  <a:lnTo>
                    <a:pt x="9693326" y="3456267"/>
                  </a:lnTo>
                  <a:lnTo>
                    <a:pt x="9693681" y="3455708"/>
                  </a:lnTo>
                  <a:close/>
                </a:path>
                <a:path w="10021569" h="3590925">
                  <a:moveTo>
                    <a:pt x="9694367" y="3454616"/>
                  </a:moveTo>
                  <a:lnTo>
                    <a:pt x="9693681" y="3455708"/>
                  </a:lnTo>
                  <a:lnTo>
                    <a:pt x="9694100" y="3456267"/>
                  </a:lnTo>
                  <a:lnTo>
                    <a:pt x="9694367" y="3454616"/>
                  </a:lnTo>
                  <a:close/>
                </a:path>
                <a:path w="10021569" h="3590925">
                  <a:moveTo>
                    <a:pt x="9699866" y="3437013"/>
                  </a:moveTo>
                  <a:lnTo>
                    <a:pt x="9699384" y="3437077"/>
                  </a:lnTo>
                  <a:lnTo>
                    <a:pt x="9698787" y="3437356"/>
                  </a:lnTo>
                  <a:lnTo>
                    <a:pt x="9698977" y="3437369"/>
                  </a:lnTo>
                  <a:lnTo>
                    <a:pt x="9699866" y="3437013"/>
                  </a:lnTo>
                  <a:close/>
                </a:path>
                <a:path w="10021569" h="3590925">
                  <a:moveTo>
                    <a:pt x="9702724" y="3461347"/>
                  </a:moveTo>
                  <a:lnTo>
                    <a:pt x="9699346" y="3461347"/>
                  </a:lnTo>
                  <a:lnTo>
                    <a:pt x="9697733" y="3466427"/>
                  </a:lnTo>
                  <a:lnTo>
                    <a:pt x="9700450" y="3465157"/>
                  </a:lnTo>
                  <a:lnTo>
                    <a:pt x="9700768" y="3462617"/>
                  </a:lnTo>
                  <a:lnTo>
                    <a:pt x="9700450" y="3462617"/>
                  </a:lnTo>
                  <a:lnTo>
                    <a:pt x="9702724" y="3461347"/>
                  </a:lnTo>
                  <a:close/>
                </a:path>
                <a:path w="10021569" h="3590925">
                  <a:moveTo>
                    <a:pt x="9712744" y="3466871"/>
                  </a:moveTo>
                  <a:lnTo>
                    <a:pt x="9712642" y="3467163"/>
                  </a:lnTo>
                  <a:lnTo>
                    <a:pt x="9712579" y="3467544"/>
                  </a:lnTo>
                  <a:lnTo>
                    <a:pt x="9712579" y="3468192"/>
                  </a:lnTo>
                  <a:lnTo>
                    <a:pt x="9712706" y="3467684"/>
                  </a:lnTo>
                  <a:lnTo>
                    <a:pt x="9712744" y="3466871"/>
                  </a:lnTo>
                  <a:close/>
                </a:path>
                <a:path w="10021569" h="3590925">
                  <a:moveTo>
                    <a:pt x="9713773" y="3442297"/>
                  </a:moveTo>
                  <a:lnTo>
                    <a:pt x="9713176" y="3441027"/>
                  </a:lnTo>
                  <a:lnTo>
                    <a:pt x="9712617" y="3442589"/>
                  </a:lnTo>
                  <a:lnTo>
                    <a:pt x="9713011" y="3442297"/>
                  </a:lnTo>
                  <a:lnTo>
                    <a:pt x="9713773" y="3442297"/>
                  </a:lnTo>
                  <a:close/>
                </a:path>
                <a:path w="10021569" h="3590925">
                  <a:moveTo>
                    <a:pt x="9717202" y="3442297"/>
                  </a:moveTo>
                  <a:lnTo>
                    <a:pt x="9713773" y="3442297"/>
                  </a:lnTo>
                  <a:lnTo>
                    <a:pt x="9715576" y="3446107"/>
                  </a:lnTo>
                  <a:lnTo>
                    <a:pt x="9717202" y="3442297"/>
                  </a:lnTo>
                  <a:close/>
                </a:path>
                <a:path w="10021569" h="3590925">
                  <a:moveTo>
                    <a:pt x="9722879" y="3468967"/>
                  </a:moveTo>
                  <a:lnTo>
                    <a:pt x="9720999" y="3468967"/>
                  </a:lnTo>
                  <a:lnTo>
                    <a:pt x="9721774" y="3470237"/>
                  </a:lnTo>
                  <a:lnTo>
                    <a:pt x="9722358" y="3470237"/>
                  </a:lnTo>
                  <a:lnTo>
                    <a:pt x="9722879" y="3468967"/>
                  </a:lnTo>
                  <a:close/>
                </a:path>
                <a:path w="10021569" h="3590925">
                  <a:moveTo>
                    <a:pt x="9725571" y="3469259"/>
                  </a:moveTo>
                  <a:lnTo>
                    <a:pt x="9725495" y="3468840"/>
                  </a:lnTo>
                  <a:lnTo>
                    <a:pt x="9725393" y="3468687"/>
                  </a:lnTo>
                  <a:lnTo>
                    <a:pt x="9725571" y="3469259"/>
                  </a:lnTo>
                  <a:close/>
                </a:path>
                <a:path w="10021569" h="3590925">
                  <a:moveTo>
                    <a:pt x="9726104" y="3468840"/>
                  </a:moveTo>
                  <a:lnTo>
                    <a:pt x="9725812" y="3469144"/>
                  </a:lnTo>
                  <a:lnTo>
                    <a:pt x="9725660" y="3469208"/>
                  </a:lnTo>
                  <a:lnTo>
                    <a:pt x="9725571" y="3469424"/>
                  </a:lnTo>
                  <a:lnTo>
                    <a:pt x="9725990" y="3469259"/>
                  </a:lnTo>
                  <a:lnTo>
                    <a:pt x="9726104" y="3468840"/>
                  </a:lnTo>
                  <a:close/>
                </a:path>
                <a:path w="10021569" h="3590925">
                  <a:moveTo>
                    <a:pt x="9734258" y="3447211"/>
                  </a:moveTo>
                  <a:lnTo>
                    <a:pt x="9734080" y="3447097"/>
                  </a:lnTo>
                  <a:lnTo>
                    <a:pt x="9734258" y="3447211"/>
                  </a:lnTo>
                  <a:close/>
                </a:path>
                <a:path w="10021569" h="3590925">
                  <a:moveTo>
                    <a:pt x="9735058" y="3471684"/>
                  </a:moveTo>
                  <a:lnTo>
                    <a:pt x="9734245" y="3472002"/>
                  </a:lnTo>
                  <a:lnTo>
                    <a:pt x="9732772" y="3475405"/>
                  </a:lnTo>
                  <a:lnTo>
                    <a:pt x="9734131" y="3474859"/>
                  </a:lnTo>
                  <a:lnTo>
                    <a:pt x="9735058" y="3471684"/>
                  </a:lnTo>
                  <a:close/>
                </a:path>
                <a:path w="10021569" h="3590925">
                  <a:moveTo>
                    <a:pt x="9735985" y="3448342"/>
                  </a:moveTo>
                  <a:lnTo>
                    <a:pt x="9735566" y="3447872"/>
                  </a:lnTo>
                  <a:lnTo>
                    <a:pt x="9734931" y="3447478"/>
                  </a:lnTo>
                  <a:lnTo>
                    <a:pt x="9734258" y="3447211"/>
                  </a:lnTo>
                  <a:lnTo>
                    <a:pt x="9735985" y="3448342"/>
                  </a:lnTo>
                  <a:close/>
                </a:path>
                <a:path w="10021569" h="3590925">
                  <a:moveTo>
                    <a:pt x="9742538" y="3451809"/>
                  </a:moveTo>
                  <a:lnTo>
                    <a:pt x="9741713" y="3450120"/>
                  </a:lnTo>
                  <a:lnTo>
                    <a:pt x="9741675" y="3451212"/>
                  </a:lnTo>
                  <a:lnTo>
                    <a:pt x="9741827" y="3451923"/>
                  </a:lnTo>
                  <a:lnTo>
                    <a:pt x="9742043" y="3452431"/>
                  </a:lnTo>
                  <a:lnTo>
                    <a:pt x="9742195" y="3452241"/>
                  </a:lnTo>
                  <a:lnTo>
                    <a:pt x="9742360" y="3452114"/>
                  </a:lnTo>
                  <a:lnTo>
                    <a:pt x="9742538" y="3451809"/>
                  </a:lnTo>
                  <a:close/>
                </a:path>
                <a:path w="10021569" h="3590925">
                  <a:moveTo>
                    <a:pt x="9742741" y="3474707"/>
                  </a:moveTo>
                  <a:lnTo>
                    <a:pt x="9742487" y="3474047"/>
                  </a:lnTo>
                  <a:lnTo>
                    <a:pt x="9742716" y="3475317"/>
                  </a:lnTo>
                  <a:lnTo>
                    <a:pt x="9742741" y="3474707"/>
                  </a:lnTo>
                  <a:close/>
                </a:path>
                <a:path w="10021569" h="3590925">
                  <a:moveTo>
                    <a:pt x="9761855" y="3479139"/>
                  </a:moveTo>
                  <a:lnTo>
                    <a:pt x="9761068" y="3480397"/>
                  </a:lnTo>
                  <a:lnTo>
                    <a:pt x="9761220" y="3479127"/>
                  </a:lnTo>
                  <a:lnTo>
                    <a:pt x="9760610" y="3481667"/>
                  </a:lnTo>
                  <a:lnTo>
                    <a:pt x="9761639" y="3481667"/>
                  </a:lnTo>
                  <a:lnTo>
                    <a:pt x="9761753" y="3480397"/>
                  </a:lnTo>
                  <a:lnTo>
                    <a:pt x="9761855" y="3479139"/>
                  </a:lnTo>
                  <a:close/>
                </a:path>
                <a:path w="10021569" h="3590925">
                  <a:moveTo>
                    <a:pt x="9770580" y="3556939"/>
                  </a:moveTo>
                  <a:lnTo>
                    <a:pt x="9769970" y="3555339"/>
                  </a:lnTo>
                  <a:lnTo>
                    <a:pt x="9768688" y="3554399"/>
                  </a:lnTo>
                  <a:lnTo>
                    <a:pt x="9768103" y="3556076"/>
                  </a:lnTo>
                  <a:lnTo>
                    <a:pt x="9769069" y="3556216"/>
                  </a:lnTo>
                  <a:lnTo>
                    <a:pt x="9770123" y="3557409"/>
                  </a:lnTo>
                  <a:lnTo>
                    <a:pt x="9770580" y="3556939"/>
                  </a:lnTo>
                  <a:close/>
                </a:path>
                <a:path w="10021569" h="3590925">
                  <a:moveTo>
                    <a:pt x="9771926" y="3487331"/>
                  </a:moveTo>
                  <a:lnTo>
                    <a:pt x="9771215" y="3486810"/>
                  </a:lnTo>
                  <a:lnTo>
                    <a:pt x="9770910" y="3485311"/>
                  </a:lnTo>
                  <a:lnTo>
                    <a:pt x="9770351" y="3485540"/>
                  </a:lnTo>
                  <a:lnTo>
                    <a:pt x="9770135" y="3487216"/>
                  </a:lnTo>
                  <a:lnTo>
                    <a:pt x="9770720" y="3488601"/>
                  </a:lnTo>
                  <a:lnTo>
                    <a:pt x="9771926" y="3487331"/>
                  </a:lnTo>
                  <a:close/>
                </a:path>
                <a:path w="10021569" h="3590925">
                  <a:moveTo>
                    <a:pt x="9778124" y="3488017"/>
                  </a:moveTo>
                  <a:lnTo>
                    <a:pt x="9775711" y="3488017"/>
                  </a:lnTo>
                  <a:lnTo>
                    <a:pt x="9773742" y="3489287"/>
                  </a:lnTo>
                  <a:lnTo>
                    <a:pt x="9774720" y="3490557"/>
                  </a:lnTo>
                  <a:lnTo>
                    <a:pt x="9777057" y="3490557"/>
                  </a:lnTo>
                  <a:lnTo>
                    <a:pt x="9776904" y="3489287"/>
                  </a:lnTo>
                  <a:lnTo>
                    <a:pt x="9778124" y="3488017"/>
                  </a:lnTo>
                  <a:close/>
                </a:path>
                <a:path w="10021569" h="3590925">
                  <a:moveTo>
                    <a:pt x="9778492" y="3489287"/>
                  </a:moveTo>
                  <a:lnTo>
                    <a:pt x="9777933" y="3489287"/>
                  </a:lnTo>
                  <a:lnTo>
                    <a:pt x="9777057" y="3490557"/>
                  </a:lnTo>
                  <a:lnTo>
                    <a:pt x="9777222" y="3490557"/>
                  </a:lnTo>
                  <a:lnTo>
                    <a:pt x="9778492" y="3489287"/>
                  </a:lnTo>
                  <a:close/>
                </a:path>
                <a:path w="10021569" h="3590925">
                  <a:moveTo>
                    <a:pt x="9779584" y="3486594"/>
                  </a:moveTo>
                  <a:lnTo>
                    <a:pt x="9779330" y="3486747"/>
                  </a:lnTo>
                  <a:lnTo>
                    <a:pt x="9778124" y="3488017"/>
                  </a:lnTo>
                  <a:lnTo>
                    <a:pt x="9778390" y="3488017"/>
                  </a:lnTo>
                  <a:lnTo>
                    <a:pt x="9779584" y="3486594"/>
                  </a:lnTo>
                  <a:close/>
                </a:path>
                <a:path w="10021569" h="3590925">
                  <a:moveTo>
                    <a:pt x="9797859" y="3474047"/>
                  </a:moveTo>
                  <a:lnTo>
                    <a:pt x="9797605" y="3474047"/>
                  </a:lnTo>
                  <a:lnTo>
                    <a:pt x="9797313" y="3474834"/>
                  </a:lnTo>
                  <a:lnTo>
                    <a:pt x="9797859" y="3474047"/>
                  </a:lnTo>
                  <a:close/>
                </a:path>
                <a:path w="10021569" h="3590925">
                  <a:moveTo>
                    <a:pt x="9798063" y="3472777"/>
                  </a:moveTo>
                  <a:lnTo>
                    <a:pt x="9797605" y="3472777"/>
                  </a:lnTo>
                  <a:lnTo>
                    <a:pt x="9797161" y="3474047"/>
                  </a:lnTo>
                  <a:lnTo>
                    <a:pt x="9797605" y="3474047"/>
                  </a:lnTo>
                  <a:lnTo>
                    <a:pt x="9798063" y="3472777"/>
                  </a:lnTo>
                  <a:close/>
                </a:path>
                <a:path w="10021569" h="3590925">
                  <a:moveTo>
                    <a:pt x="9813722" y="3553028"/>
                  </a:moveTo>
                  <a:lnTo>
                    <a:pt x="9813646" y="3549307"/>
                  </a:lnTo>
                  <a:lnTo>
                    <a:pt x="9812503" y="3550386"/>
                  </a:lnTo>
                  <a:lnTo>
                    <a:pt x="9813036" y="3553663"/>
                  </a:lnTo>
                  <a:lnTo>
                    <a:pt x="9813722" y="3553028"/>
                  </a:lnTo>
                  <a:close/>
                </a:path>
                <a:path w="10021569" h="3590925">
                  <a:moveTo>
                    <a:pt x="9826841" y="3513391"/>
                  </a:moveTo>
                  <a:lnTo>
                    <a:pt x="9825977" y="3514687"/>
                  </a:lnTo>
                  <a:lnTo>
                    <a:pt x="9826841" y="3513417"/>
                  </a:lnTo>
                  <a:close/>
                </a:path>
                <a:path w="10021569" h="3590925">
                  <a:moveTo>
                    <a:pt x="9828225" y="3514534"/>
                  </a:moveTo>
                  <a:lnTo>
                    <a:pt x="9827908" y="3514687"/>
                  </a:lnTo>
                  <a:lnTo>
                    <a:pt x="9828200" y="3514687"/>
                  </a:lnTo>
                  <a:lnTo>
                    <a:pt x="9828225" y="3514534"/>
                  </a:lnTo>
                  <a:close/>
                </a:path>
                <a:path w="10021569" h="3590925">
                  <a:moveTo>
                    <a:pt x="9863595" y="3531197"/>
                  </a:moveTo>
                  <a:lnTo>
                    <a:pt x="9863468" y="3531019"/>
                  </a:lnTo>
                  <a:lnTo>
                    <a:pt x="9863341" y="3531197"/>
                  </a:lnTo>
                  <a:lnTo>
                    <a:pt x="9863595" y="3531197"/>
                  </a:lnTo>
                  <a:close/>
                </a:path>
                <a:path w="10021569" h="3590925">
                  <a:moveTo>
                    <a:pt x="9865309" y="3503257"/>
                  </a:moveTo>
                  <a:lnTo>
                    <a:pt x="9863849" y="3505797"/>
                  </a:lnTo>
                  <a:lnTo>
                    <a:pt x="9864674" y="3505797"/>
                  </a:lnTo>
                  <a:lnTo>
                    <a:pt x="9865309" y="3503257"/>
                  </a:lnTo>
                  <a:close/>
                </a:path>
                <a:path w="10021569" h="3590925">
                  <a:moveTo>
                    <a:pt x="9865817" y="3505797"/>
                  </a:moveTo>
                  <a:lnTo>
                    <a:pt x="9864674" y="3505797"/>
                  </a:lnTo>
                  <a:lnTo>
                    <a:pt x="9864496" y="3506533"/>
                  </a:lnTo>
                  <a:lnTo>
                    <a:pt x="9865817" y="3505797"/>
                  </a:lnTo>
                  <a:close/>
                </a:path>
                <a:path w="10021569" h="3590925">
                  <a:moveTo>
                    <a:pt x="9873183" y="3533787"/>
                  </a:moveTo>
                  <a:lnTo>
                    <a:pt x="9872624" y="3533368"/>
                  </a:lnTo>
                  <a:lnTo>
                    <a:pt x="9871507" y="3534079"/>
                  </a:lnTo>
                  <a:lnTo>
                    <a:pt x="9873183" y="3533787"/>
                  </a:lnTo>
                  <a:close/>
                </a:path>
                <a:path w="10021569" h="3590925">
                  <a:moveTo>
                    <a:pt x="9882886" y="3509607"/>
                  </a:moveTo>
                  <a:lnTo>
                    <a:pt x="9881184" y="3509607"/>
                  </a:lnTo>
                  <a:lnTo>
                    <a:pt x="9880841" y="3510369"/>
                  </a:lnTo>
                  <a:lnTo>
                    <a:pt x="9882886" y="3509607"/>
                  </a:lnTo>
                  <a:close/>
                </a:path>
                <a:path w="10021569" h="3590925">
                  <a:moveTo>
                    <a:pt x="9883813" y="3505797"/>
                  </a:moveTo>
                  <a:lnTo>
                    <a:pt x="9880663" y="3508362"/>
                  </a:lnTo>
                  <a:lnTo>
                    <a:pt x="9879825" y="3509607"/>
                  </a:lnTo>
                  <a:lnTo>
                    <a:pt x="9879520" y="3510826"/>
                  </a:lnTo>
                  <a:lnTo>
                    <a:pt x="9883813" y="3505797"/>
                  </a:lnTo>
                  <a:close/>
                </a:path>
                <a:path w="10021569" h="3590925">
                  <a:moveTo>
                    <a:pt x="9888309" y="3512464"/>
                  </a:moveTo>
                  <a:lnTo>
                    <a:pt x="9888169" y="3512350"/>
                  </a:lnTo>
                  <a:lnTo>
                    <a:pt x="9887979" y="3512362"/>
                  </a:lnTo>
                  <a:lnTo>
                    <a:pt x="9887737" y="3512616"/>
                  </a:lnTo>
                  <a:lnTo>
                    <a:pt x="9888309" y="3512464"/>
                  </a:lnTo>
                  <a:close/>
                </a:path>
                <a:path w="10021569" h="3590925">
                  <a:moveTo>
                    <a:pt x="9892436" y="3513150"/>
                  </a:moveTo>
                  <a:lnTo>
                    <a:pt x="9892170" y="3512934"/>
                  </a:lnTo>
                  <a:lnTo>
                    <a:pt x="9891878" y="3513620"/>
                  </a:lnTo>
                  <a:lnTo>
                    <a:pt x="9892436" y="3513150"/>
                  </a:lnTo>
                  <a:close/>
                </a:path>
                <a:path w="10021569" h="3590925">
                  <a:moveTo>
                    <a:pt x="9918598" y="3548748"/>
                  </a:moveTo>
                  <a:lnTo>
                    <a:pt x="9918230" y="3547707"/>
                  </a:lnTo>
                  <a:lnTo>
                    <a:pt x="9918522" y="3548977"/>
                  </a:lnTo>
                  <a:lnTo>
                    <a:pt x="9918598" y="3548748"/>
                  </a:lnTo>
                  <a:close/>
                </a:path>
                <a:path w="10021569" h="3590925">
                  <a:moveTo>
                    <a:pt x="9929203" y="3529927"/>
                  </a:moveTo>
                  <a:lnTo>
                    <a:pt x="9928352" y="3529927"/>
                  </a:lnTo>
                  <a:lnTo>
                    <a:pt x="9928276" y="3530269"/>
                  </a:lnTo>
                  <a:lnTo>
                    <a:pt x="9929203" y="3529927"/>
                  </a:lnTo>
                  <a:close/>
                </a:path>
                <a:path w="10021569" h="3590925">
                  <a:moveTo>
                    <a:pt x="9930651" y="3529927"/>
                  </a:moveTo>
                  <a:lnTo>
                    <a:pt x="9929749" y="3528657"/>
                  </a:lnTo>
                  <a:lnTo>
                    <a:pt x="9929800" y="3531197"/>
                  </a:lnTo>
                  <a:lnTo>
                    <a:pt x="9930066" y="3529927"/>
                  </a:lnTo>
                  <a:lnTo>
                    <a:pt x="9930651" y="3529927"/>
                  </a:lnTo>
                  <a:close/>
                </a:path>
                <a:path w="10021569" h="3590925">
                  <a:moveTo>
                    <a:pt x="9951618" y="3543554"/>
                  </a:moveTo>
                  <a:lnTo>
                    <a:pt x="9951326" y="3543897"/>
                  </a:lnTo>
                  <a:lnTo>
                    <a:pt x="9951504" y="3543897"/>
                  </a:lnTo>
                  <a:lnTo>
                    <a:pt x="9951618" y="3543554"/>
                  </a:lnTo>
                  <a:close/>
                </a:path>
                <a:path w="10021569" h="3590925">
                  <a:moveTo>
                    <a:pt x="9953600" y="3542627"/>
                  </a:moveTo>
                  <a:lnTo>
                    <a:pt x="9953219" y="3538817"/>
                  </a:lnTo>
                  <a:lnTo>
                    <a:pt x="9951618" y="3543554"/>
                  </a:lnTo>
                  <a:lnTo>
                    <a:pt x="9952406" y="3542627"/>
                  </a:lnTo>
                  <a:lnTo>
                    <a:pt x="9953600" y="3542627"/>
                  </a:lnTo>
                  <a:close/>
                </a:path>
                <a:path w="10021569" h="3590925">
                  <a:moveTo>
                    <a:pt x="9968382" y="3552787"/>
                  </a:moveTo>
                  <a:lnTo>
                    <a:pt x="9968090" y="3551517"/>
                  </a:lnTo>
                  <a:lnTo>
                    <a:pt x="9967824" y="3552850"/>
                  </a:lnTo>
                  <a:lnTo>
                    <a:pt x="9967989" y="3552787"/>
                  </a:lnTo>
                  <a:lnTo>
                    <a:pt x="9968382" y="3552787"/>
                  </a:lnTo>
                  <a:close/>
                </a:path>
                <a:path w="10021569" h="3590925">
                  <a:moveTo>
                    <a:pt x="9970084" y="3552787"/>
                  </a:moveTo>
                  <a:lnTo>
                    <a:pt x="9969449" y="3552787"/>
                  </a:lnTo>
                  <a:lnTo>
                    <a:pt x="9968382" y="3552787"/>
                  </a:lnTo>
                  <a:lnTo>
                    <a:pt x="9968992" y="3555327"/>
                  </a:lnTo>
                  <a:lnTo>
                    <a:pt x="9970084" y="3552787"/>
                  </a:lnTo>
                  <a:close/>
                </a:path>
                <a:path w="10021569" h="3590925">
                  <a:moveTo>
                    <a:pt x="9973488" y="3549307"/>
                  </a:moveTo>
                  <a:lnTo>
                    <a:pt x="9971367" y="3548570"/>
                  </a:lnTo>
                  <a:lnTo>
                    <a:pt x="9971265" y="3549434"/>
                  </a:lnTo>
                  <a:lnTo>
                    <a:pt x="9971062" y="3550348"/>
                  </a:lnTo>
                  <a:lnTo>
                    <a:pt x="9970808" y="3551224"/>
                  </a:lnTo>
                  <a:lnTo>
                    <a:pt x="9971481" y="3549231"/>
                  </a:lnTo>
                  <a:lnTo>
                    <a:pt x="9973488" y="3549307"/>
                  </a:lnTo>
                  <a:close/>
                </a:path>
                <a:path w="10021569" h="3590925">
                  <a:moveTo>
                    <a:pt x="9983851" y="3551517"/>
                  </a:moveTo>
                  <a:lnTo>
                    <a:pt x="9983508" y="3551517"/>
                  </a:lnTo>
                  <a:lnTo>
                    <a:pt x="9983597" y="3552914"/>
                  </a:lnTo>
                  <a:lnTo>
                    <a:pt x="9983851" y="3551517"/>
                  </a:lnTo>
                  <a:close/>
                </a:path>
                <a:path w="10021569" h="3590925">
                  <a:moveTo>
                    <a:pt x="9985781" y="3551517"/>
                  </a:moveTo>
                  <a:lnTo>
                    <a:pt x="9984067" y="3550247"/>
                  </a:lnTo>
                  <a:lnTo>
                    <a:pt x="9983851" y="3551517"/>
                  </a:lnTo>
                  <a:lnTo>
                    <a:pt x="9985781" y="3551517"/>
                  </a:lnTo>
                  <a:close/>
                </a:path>
                <a:path w="10021569" h="3590925">
                  <a:moveTo>
                    <a:pt x="10007194" y="3563188"/>
                  </a:moveTo>
                  <a:lnTo>
                    <a:pt x="10007003" y="3563315"/>
                  </a:lnTo>
                  <a:lnTo>
                    <a:pt x="10006876" y="3563607"/>
                  </a:lnTo>
                  <a:lnTo>
                    <a:pt x="10007092" y="3563366"/>
                  </a:lnTo>
                  <a:lnTo>
                    <a:pt x="10007194" y="3563188"/>
                  </a:lnTo>
                  <a:close/>
                </a:path>
                <a:path w="10021569" h="3590925">
                  <a:moveTo>
                    <a:pt x="10013696" y="3571481"/>
                  </a:moveTo>
                  <a:lnTo>
                    <a:pt x="10013556" y="3570998"/>
                  </a:lnTo>
                  <a:lnTo>
                    <a:pt x="10013175" y="3571837"/>
                  </a:lnTo>
                  <a:lnTo>
                    <a:pt x="10013696" y="3571481"/>
                  </a:lnTo>
                  <a:close/>
                </a:path>
                <a:path w="10021569" h="3590925">
                  <a:moveTo>
                    <a:pt x="10015563" y="3569297"/>
                  </a:moveTo>
                  <a:lnTo>
                    <a:pt x="10014775" y="3568027"/>
                  </a:lnTo>
                  <a:lnTo>
                    <a:pt x="10013023" y="3569297"/>
                  </a:lnTo>
                  <a:lnTo>
                    <a:pt x="10013556" y="3570998"/>
                  </a:lnTo>
                  <a:lnTo>
                    <a:pt x="10013747" y="3570567"/>
                  </a:lnTo>
                  <a:lnTo>
                    <a:pt x="10015563" y="3569297"/>
                  </a:lnTo>
                  <a:close/>
                </a:path>
                <a:path w="10021569" h="3590925">
                  <a:moveTo>
                    <a:pt x="10017709" y="3570694"/>
                  </a:moveTo>
                  <a:lnTo>
                    <a:pt x="10017544" y="3570567"/>
                  </a:lnTo>
                  <a:lnTo>
                    <a:pt x="10017481" y="3570935"/>
                  </a:lnTo>
                  <a:lnTo>
                    <a:pt x="10017709" y="3570694"/>
                  </a:lnTo>
                  <a:close/>
                </a:path>
                <a:path w="10021569" h="3590925">
                  <a:moveTo>
                    <a:pt x="10019220" y="3569297"/>
                  </a:moveTo>
                  <a:lnTo>
                    <a:pt x="10017823" y="3570567"/>
                  </a:lnTo>
                  <a:lnTo>
                    <a:pt x="10017709" y="3570694"/>
                  </a:lnTo>
                  <a:lnTo>
                    <a:pt x="10019170" y="3571837"/>
                  </a:lnTo>
                  <a:lnTo>
                    <a:pt x="10019220" y="3569297"/>
                  </a:lnTo>
                  <a:close/>
                </a:path>
                <a:path w="10021569" h="3590925">
                  <a:moveTo>
                    <a:pt x="10021506" y="3575647"/>
                  </a:moveTo>
                  <a:lnTo>
                    <a:pt x="10020681" y="3573107"/>
                  </a:lnTo>
                  <a:lnTo>
                    <a:pt x="10020262" y="3571837"/>
                  </a:lnTo>
                  <a:lnTo>
                    <a:pt x="10017150" y="3573107"/>
                  </a:lnTo>
                  <a:lnTo>
                    <a:pt x="10017481" y="3570935"/>
                  </a:lnTo>
                  <a:lnTo>
                    <a:pt x="10016642" y="3571837"/>
                  </a:lnTo>
                  <a:lnTo>
                    <a:pt x="10017011" y="3570567"/>
                  </a:lnTo>
                  <a:lnTo>
                    <a:pt x="10017112" y="3569297"/>
                  </a:lnTo>
                  <a:lnTo>
                    <a:pt x="10016934" y="3569297"/>
                  </a:lnTo>
                  <a:lnTo>
                    <a:pt x="10013696" y="3571481"/>
                  </a:lnTo>
                  <a:lnTo>
                    <a:pt x="10013810" y="3571837"/>
                  </a:lnTo>
                  <a:lnTo>
                    <a:pt x="10013175" y="3571837"/>
                  </a:lnTo>
                  <a:lnTo>
                    <a:pt x="10011816" y="3571837"/>
                  </a:lnTo>
                  <a:lnTo>
                    <a:pt x="10011842" y="3570567"/>
                  </a:lnTo>
                  <a:lnTo>
                    <a:pt x="10012350" y="3569297"/>
                  </a:lnTo>
                  <a:lnTo>
                    <a:pt x="10012858" y="3568027"/>
                  </a:lnTo>
                  <a:lnTo>
                    <a:pt x="10011016" y="3569297"/>
                  </a:lnTo>
                  <a:lnTo>
                    <a:pt x="10011410" y="3568027"/>
                  </a:lnTo>
                  <a:lnTo>
                    <a:pt x="10011042" y="3568027"/>
                  </a:lnTo>
                  <a:lnTo>
                    <a:pt x="10009873" y="3566757"/>
                  </a:lnTo>
                  <a:lnTo>
                    <a:pt x="10008311" y="3569297"/>
                  </a:lnTo>
                  <a:lnTo>
                    <a:pt x="10008527" y="3566757"/>
                  </a:lnTo>
                  <a:lnTo>
                    <a:pt x="10004882" y="3568027"/>
                  </a:lnTo>
                  <a:lnTo>
                    <a:pt x="10006876" y="3564217"/>
                  </a:lnTo>
                  <a:lnTo>
                    <a:pt x="10006127" y="3565487"/>
                  </a:lnTo>
                  <a:lnTo>
                    <a:pt x="10003739" y="3566757"/>
                  </a:lnTo>
                  <a:lnTo>
                    <a:pt x="10002825" y="3566757"/>
                  </a:lnTo>
                  <a:lnTo>
                    <a:pt x="10006660" y="3561677"/>
                  </a:lnTo>
                  <a:lnTo>
                    <a:pt x="9999751" y="3564217"/>
                  </a:lnTo>
                  <a:lnTo>
                    <a:pt x="10002609" y="3559137"/>
                  </a:lnTo>
                  <a:lnTo>
                    <a:pt x="9999408" y="3564217"/>
                  </a:lnTo>
                  <a:lnTo>
                    <a:pt x="9998939" y="3562947"/>
                  </a:lnTo>
                  <a:lnTo>
                    <a:pt x="9998469" y="3561677"/>
                  </a:lnTo>
                  <a:lnTo>
                    <a:pt x="9997516" y="3559137"/>
                  </a:lnTo>
                  <a:lnTo>
                    <a:pt x="9994341" y="3561677"/>
                  </a:lnTo>
                  <a:lnTo>
                    <a:pt x="9995167" y="3560407"/>
                  </a:lnTo>
                  <a:lnTo>
                    <a:pt x="9994265" y="3560407"/>
                  </a:lnTo>
                  <a:lnTo>
                    <a:pt x="9994544" y="3557867"/>
                  </a:lnTo>
                  <a:lnTo>
                    <a:pt x="9994176" y="3556597"/>
                  </a:lnTo>
                  <a:lnTo>
                    <a:pt x="9992347" y="3560407"/>
                  </a:lnTo>
                  <a:lnTo>
                    <a:pt x="9990176" y="3560407"/>
                  </a:lnTo>
                  <a:lnTo>
                    <a:pt x="9988144" y="3562947"/>
                  </a:lnTo>
                  <a:lnTo>
                    <a:pt x="9988207" y="3561677"/>
                  </a:lnTo>
                  <a:lnTo>
                    <a:pt x="9988258" y="3560407"/>
                  </a:lnTo>
                  <a:lnTo>
                    <a:pt x="9988309" y="3559137"/>
                  </a:lnTo>
                  <a:lnTo>
                    <a:pt x="9988372" y="3557867"/>
                  </a:lnTo>
                  <a:lnTo>
                    <a:pt x="9991001" y="3559137"/>
                  </a:lnTo>
                  <a:lnTo>
                    <a:pt x="9992119" y="3555327"/>
                  </a:lnTo>
                  <a:lnTo>
                    <a:pt x="9990823" y="3557867"/>
                  </a:lnTo>
                  <a:lnTo>
                    <a:pt x="9988296" y="3556597"/>
                  </a:lnTo>
                  <a:lnTo>
                    <a:pt x="9987636" y="3559137"/>
                  </a:lnTo>
                  <a:lnTo>
                    <a:pt x="9987597" y="3557867"/>
                  </a:lnTo>
                  <a:lnTo>
                    <a:pt x="9987572" y="3556724"/>
                  </a:lnTo>
                  <a:lnTo>
                    <a:pt x="9987610" y="3556597"/>
                  </a:lnTo>
                  <a:lnTo>
                    <a:pt x="9988029" y="3555327"/>
                  </a:lnTo>
                  <a:lnTo>
                    <a:pt x="9985743" y="3559137"/>
                  </a:lnTo>
                  <a:lnTo>
                    <a:pt x="9986048" y="3557867"/>
                  </a:lnTo>
                  <a:lnTo>
                    <a:pt x="9986658" y="3555327"/>
                  </a:lnTo>
                  <a:lnTo>
                    <a:pt x="9984473" y="3557867"/>
                  </a:lnTo>
                  <a:lnTo>
                    <a:pt x="9984118" y="3555327"/>
                  </a:lnTo>
                  <a:lnTo>
                    <a:pt x="9983940" y="3554057"/>
                  </a:lnTo>
                  <a:lnTo>
                    <a:pt x="9983673" y="3554057"/>
                  </a:lnTo>
                  <a:lnTo>
                    <a:pt x="9983406" y="3554057"/>
                  </a:lnTo>
                  <a:lnTo>
                    <a:pt x="9982124" y="3555327"/>
                  </a:lnTo>
                  <a:lnTo>
                    <a:pt x="9979584" y="3555327"/>
                  </a:lnTo>
                  <a:lnTo>
                    <a:pt x="9980955" y="3554057"/>
                  </a:lnTo>
                  <a:lnTo>
                    <a:pt x="9982251" y="3552850"/>
                  </a:lnTo>
                  <a:lnTo>
                    <a:pt x="9982365" y="3551517"/>
                  </a:lnTo>
                  <a:lnTo>
                    <a:pt x="9982416" y="3550247"/>
                  </a:lnTo>
                  <a:lnTo>
                    <a:pt x="9980689" y="3551517"/>
                  </a:lnTo>
                  <a:lnTo>
                    <a:pt x="9978238" y="3554057"/>
                  </a:lnTo>
                  <a:lnTo>
                    <a:pt x="9977425" y="3552914"/>
                  </a:lnTo>
                  <a:lnTo>
                    <a:pt x="9977412" y="3552787"/>
                  </a:lnTo>
                  <a:lnTo>
                    <a:pt x="9977971" y="3551517"/>
                  </a:lnTo>
                  <a:lnTo>
                    <a:pt x="9975329" y="3554057"/>
                  </a:lnTo>
                  <a:lnTo>
                    <a:pt x="9973805" y="3550247"/>
                  </a:lnTo>
                  <a:lnTo>
                    <a:pt x="9970706" y="3552710"/>
                  </a:lnTo>
                  <a:lnTo>
                    <a:pt x="9970808" y="3551517"/>
                  </a:lnTo>
                  <a:lnTo>
                    <a:pt x="9970541" y="3552787"/>
                  </a:lnTo>
                  <a:lnTo>
                    <a:pt x="9970275" y="3554057"/>
                  </a:lnTo>
                  <a:lnTo>
                    <a:pt x="9969513" y="3555327"/>
                  </a:lnTo>
                  <a:lnTo>
                    <a:pt x="9968878" y="3556597"/>
                  </a:lnTo>
                  <a:lnTo>
                    <a:pt x="9968065" y="3556597"/>
                  </a:lnTo>
                  <a:lnTo>
                    <a:pt x="9966427" y="3557867"/>
                  </a:lnTo>
                  <a:lnTo>
                    <a:pt x="9967163" y="3556597"/>
                  </a:lnTo>
                  <a:lnTo>
                    <a:pt x="9967620" y="3556597"/>
                  </a:lnTo>
                  <a:lnTo>
                    <a:pt x="9968078" y="3555327"/>
                  </a:lnTo>
                  <a:lnTo>
                    <a:pt x="9967354" y="3555327"/>
                  </a:lnTo>
                  <a:lnTo>
                    <a:pt x="9967824" y="3552850"/>
                  </a:lnTo>
                  <a:lnTo>
                    <a:pt x="9964903" y="3554057"/>
                  </a:lnTo>
                  <a:lnTo>
                    <a:pt x="9964179" y="3552914"/>
                  </a:lnTo>
                  <a:lnTo>
                    <a:pt x="9964128" y="3552710"/>
                  </a:lnTo>
                  <a:lnTo>
                    <a:pt x="9965296" y="3550247"/>
                  </a:lnTo>
                  <a:lnTo>
                    <a:pt x="9967455" y="3552787"/>
                  </a:lnTo>
                  <a:lnTo>
                    <a:pt x="9967112" y="3550247"/>
                  </a:lnTo>
                  <a:lnTo>
                    <a:pt x="9968459" y="3551517"/>
                  </a:lnTo>
                  <a:lnTo>
                    <a:pt x="9969284" y="3546437"/>
                  </a:lnTo>
                  <a:lnTo>
                    <a:pt x="9969449" y="3552787"/>
                  </a:lnTo>
                  <a:lnTo>
                    <a:pt x="9970554" y="3546437"/>
                  </a:lnTo>
                  <a:lnTo>
                    <a:pt x="9968459" y="3543897"/>
                  </a:lnTo>
                  <a:lnTo>
                    <a:pt x="9967023" y="3546437"/>
                  </a:lnTo>
                  <a:lnTo>
                    <a:pt x="9964941" y="3545167"/>
                  </a:lnTo>
                  <a:lnTo>
                    <a:pt x="9963569" y="3546437"/>
                  </a:lnTo>
                  <a:lnTo>
                    <a:pt x="9963937" y="3547707"/>
                  </a:lnTo>
                  <a:lnTo>
                    <a:pt x="9962566" y="3548977"/>
                  </a:lnTo>
                  <a:lnTo>
                    <a:pt x="9958641" y="3549980"/>
                  </a:lnTo>
                  <a:lnTo>
                    <a:pt x="9958641" y="3564217"/>
                  </a:lnTo>
                  <a:lnTo>
                    <a:pt x="9956292" y="3564217"/>
                  </a:lnTo>
                  <a:lnTo>
                    <a:pt x="9957549" y="3561677"/>
                  </a:lnTo>
                  <a:lnTo>
                    <a:pt x="9958641" y="3564217"/>
                  </a:lnTo>
                  <a:lnTo>
                    <a:pt x="9958641" y="3549980"/>
                  </a:lnTo>
                  <a:lnTo>
                    <a:pt x="9957562" y="3550247"/>
                  </a:lnTo>
                  <a:lnTo>
                    <a:pt x="9963391" y="3540087"/>
                  </a:lnTo>
                  <a:lnTo>
                    <a:pt x="9958845" y="3542627"/>
                  </a:lnTo>
                  <a:lnTo>
                    <a:pt x="9957206" y="3545167"/>
                  </a:lnTo>
                  <a:lnTo>
                    <a:pt x="9955124" y="3548977"/>
                  </a:lnTo>
                  <a:lnTo>
                    <a:pt x="9954222" y="3545167"/>
                  </a:lnTo>
                  <a:lnTo>
                    <a:pt x="9956495" y="3542627"/>
                  </a:lnTo>
                  <a:lnTo>
                    <a:pt x="9954222" y="3541357"/>
                  </a:lnTo>
                  <a:lnTo>
                    <a:pt x="9952774" y="3547707"/>
                  </a:lnTo>
                  <a:lnTo>
                    <a:pt x="9952291" y="3546437"/>
                  </a:lnTo>
                  <a:lnTo>
                    <a:pt x="9951326" y="3543897"/>
                  </a:lnTo>
                  <a:lnTo>
                    <a:pt x="9950234" y="3543897"/>
                  </a:lnTo>
                  <a:lnTo>
                    <a:pt x="9950628" y="3542627"/>
                  </a:lnTo>
                  <a:lnTo>
                    <a:pt x="9951402" y="3540087"/>
                  </a:lnTo>
                  <a:lnTo>
                    <a:pt x="9941585" y="3540087"/>
                  </a:lnTo>
                  <a:lnTo>
                    <a:pt x="9942157" y="3538817"/>
                  </a:lnTo>
                  <a:lnTo>
                    <a:pt x="9943109" y="3538817"/>
                  </a:lnTo>
                  <a:lnTo>
                    <a:pt x="9942868" y="3537547"/>
                  </a:lnTo>
                  <a:lnTo>
                    <a:pt x="9939172" y="3537547"/>
                  </a:lnTo>
                  <a:lnTo>
                    <a:pt x="9939172" y="3540087"/>
                  </a:lnTo>
                  <a:lnTo>
                    <a:pt x="9938868" y="3541357"/>
                  </a:lnTo>
                  <a:lnTo>
                    <a:pt x="9938334" y="3542627"/>
                  </a:lnTo>
                  <a:lnTo>
                    <a:pt x="9937991" y="3541357"/>
                  </a:lnTo>
                  <a:lnTo>
                    <a:pt x="9938448" y="3541357"/>
                  </a:lnTo>
                  <a:lnTo>
                    <a:pt x="9937890" y="3540087"/>
                  </a:lnTo>
                  <a:lnTo>
                    <a:pt x="9937725" y="3538817"/>
                  </a:lnTo>
                  <a:lnTo>
                    <a:pt x="9938093" y="3540087"/>
                  </a:lnTo>
                  <a:lnTo>
                    <a:pt x="9939172" y="3540087"/>
                  </a:lnTo>
                  <a:lnTo>
                    <a:pt x="9939172" y="3537547"/>
                  </a:lnTo>
                  <a:lnTo>
                    <a:pt x="9938537" y="3537547"/>
                  </a:lnTo>
                  <a:lnTo>
                    <a:pt x="9935324" y="3533737"/>
                  </a:lnTo>
                  <a:lnTo>
                    <a:pt x="9934435" y="3532467"/>
                  </a:lnTo>
                  <a:lnTo>
                    <a:pt x="9933267" y="3530790"/>
                  </a:lnTo>
                  <a:lnTo>
                    <a:pt x="9933267" y="3554057"/>
                  </a:lnTo>
                  <a:lnTo>
                    <a:pt x="9932911" y="3555327"/>
                  </a:lnTo>
                  <a:lnTo>
                    <a:pt x="9930854" y="3554057"/>
                  </a:lnTo>
                  <a:lnTo>
                    <a:pt x="9930105" y="3554057"/>
                  </a:lnTo>
                  <a:lnTo>
                    <a:pt x="9932657" y="3550247"/>
                  </a:lnTo>
                  <a:lnTo>
                    <a:pt x="9933267" y="3554057"/>
                  </a:lnTo>
                  <a:lnTo>
                    <a:pt x="9933267" y="3530790"/>
                  </a:lnTo>
                  <a:lnTo>
                    <a:pt x="9932670" y="3529927"/>
                  </a:lnTo>
                  <a:lnTo>
                    <a:pt x="9930105" y="3532467"/>
                  </a:lnTo>
                  <a:lnTo>
                    <a:pt x="9929800" y="3531197"/>
                  </a:lnTo>
                  <a:lnTo>
                    <a:pt x="9928669" y="3532467"/>
                  </a:lnTo>
                  <a:lnTo>
                    <a:pt x="9927806" y="3532467"/>
                  </a:lnTo>
                  <a:lnTo>
                    <a:pt x="9928276" y="3530269"/>
                  </a:lnTo>
                  <a:lnTo>
                    <a:pt x="9925748" y="3531197"/>
                  </a:lnTo>
                  <a:lnTo>
                    <a:pt x="9920122" y="3532467"/>
                  </a:lnTo>
                  <a:lnTo>
                    <a:pt x="9918890" y="3527387"/>
                  </a:lnTo>
                  <a:lnTo>
                    <a:pt x="9919754" y="3527387"/>
                  </a:lnTo>
                  <a:lnTo>
                    <a:pt x="9918268" y="3524847"/>
                  </a:lnTo>
                  <a:lnTo>
                    <a:pt x="9915017" y="3532467"/>
                  </a:lnTo>
                  <a:lnTo>
                    <a:pt x="9914331" y="3528657"/>
                  </a:lnTo>
                  <a:lnTo>
                    <a:pt x="9914890" y="3528657"/>
                  </a:lnTo>
                  <a:lnTo>
                    <a:pt x="9911156" y="3524847"/>
                  </a:lnTo>
                  <a:lnTo>
                    <a:pt x="9905301" y="3526117"/>
                  </a:lnTo>
                  <a:lnTo>
                    <a:pt x="9904730" y="3523577"/>
                  </a:lnTo>
                  <a:lnTo>
                    <a:pt x="9903854" y="3519767"/>
                  </a:lnTo>
                  <a:lnTo>
                    <a:pt x="9901491" y="3523577"/>
                  </a:lnTo>
                  <a:lnTo>
                    <a:pt x="9900387" y="3515957"/>
                  </a:lnTo>
                  <a:lnTo>
                    <a:pt x="9897681" y="3522307"/>
                  </a:lnTo>
                  <a:lnTo>
                    <a:pt x="9896437" y="3518497"/>
                  </a:lnTo>
                  <a:lnTo>
                    <a:pt x="9897567" y="3517227"/>
                  </a:lnTo>
                  <a:lnTo>
                    <a:pt x="9894913" y="3514687"/>
                  </a:lnTo>
                  <a:lnTo>
                    <a:pt x="9894113" y="3513417"/>
                  </a:lnTo>
                  <a:lnTo>
                    <a:pt x="9892043" y="3517227"/>
                  </a:lnTo>
                  <a:lnTo>
                    <a:pt x="9890646" y="3517227"/>
                  </a:lnTo>
                  <a:lnTo>
                    <a:pt x="9891878" y="3514687"/>
                  </a:lnTo>
                  <a:lnTo>
                    <a:pt x="9889007" y="3517227"/>
                  </a:lnTo>
                  <a:lnTo>
                    <a:pt x="9889236" y="3515957"/>
                  </a:lnTo>
                  <a:lnTo>
                    <a:pt x="9889693" y="3513417"/>
                  </a:lnTo>
                  <a:lnTo>
                    <a:pt x="9888639" y="3513417"/>
                  </a:lnTo>
                  <a:lnTo>
                    <a:pt x="9888639" y="3514687"/>
                  </a:lnTo>
                  <a:lnTo>
                    <a:pt x="9888207" y="3515957"/>
                  </a:lnTo>
                  <a:lnTo>
                    <a:pt x="9885972" y="3515957"/>
                  </a:lnTo>
                  <a:lnTo>
                    <a:pt x="9885655" y="3514687"/>
                  </a:lnTo>
                  <a:lnTo>
                    <a:pt x="9885337" y="3513417"/>
                  </a:lnTo>
                  <a:lnTo>
                    <a:pt x="9885020" y="3512147"/>
                  </a:lnTo>
                  <a:lnTo>
                    <a:pt x="9885616" y="3510877"/>
                  </a:lnTo>
                  <a:lnTo>
                    <a:pt x="9880600" y="3510877"/>
                  </a:lnTo>
                  <a:lnTo>
                    <a:pt x="9880841" y="3510369"/>
                  </a:lnTo>
                  <a:lnTo>
                    <a:pt x="9879508" y="3510877"/>
                  </a:lnTo>
                  <a:lnTo>
                    <a:pt x="9879419" y="3509607"/>
                  </a:lnTo>
                  <a:lnTo>
                    <a:pt x="9879317" y="3508337"/>
                  </a:lnTo>
                  <a:lnTo>
                    <a:pt x="9877120" y="3507067"/>
                  </a:lnTo>
                  <a:lnTo>
                    <a:pt x="9875177" y="3507067"/>
                  </a:lnTo>
                  <a:lnTo>
                    <a:pt x="9876345" y="3505797"/>
                  </a:lnTo>
                  <a:lnTo>
                    <a:pt x="9873628" y="3503257"/>
                  </a:lnTo>
                  <a:lnTo>
                    <a:pt x="9869741" y="3503257"/>
                  </a:lnTo>
                  <a:lnTo>
                    <a:pt x="9866452" y="3501987"/>
                  </a:lnTo>
                  <a:lnTo>
                    <a:pt x="9867240" y="3503257"/>
                  </a:lnTo>
                  <a:lnTo>
                    <a:pt x="9865474" y="3507067"/>
                  </a:lnTo>
                  <a:lnTo>
                    <a:pt x="9864357" y="3507067"/>
                  </a:lnTo>
                  <a:lnTo>
                    <a:pt x="9864496" y="3506533"/>
                  </a:lnTo>
                  <a:lnTo>
                    <a:pt x="9863518" y="3507067"/>
                  </a:lnTo>
                  <a:lnTo>
                    <a:pt x="9862452" y="3505797"/>
                  </a:lnTo>
                  <a:lnTo>
                    <a:pt x="9864192" y="3503257"/>
                  </a:lnTo>
                  <a:lnTo>
                    <a:pt x="9865347" y="3501987"/>
                  </a:lnTo>
                  <a:lnTo>
                    <a:pt x="9863379" y="3503257"/>
                  </a:lnTo>
                  <a:lnTo>
                    <a:pt x="9863696" y="3501987"/>
                  </a:lnTo>
                  <a:lnTo>
                    <a:pt x="9864242" y="3501987"/>
                  </a:lnTo>
                  <a:lnTo>
                    <a:pt x="9864839" y="3500717"/>
                  </a:lnTo>
                  <a:lnTo>
                    <a:pt x="9863404" y="3501987"/>
                  </a:lnTo>
                  <a:lnTo>
                    <a:pt x="9863493" y="3499447"/>
                  </a:lnTo>
                  <a:lnTo>
                    <a:pt x="9863582" y="3496907"/>
                  </a:lnTo>
                  <a:lnTo>
                    <a:pt x="9861271" y="3499447"/>
                  </a:lnTo>
                  <a:lnTo>
                    <a:pt x="9861575" y="3498177"/>
                  </a:lnTo>
                  <a:lnTo>
                    <a:pt x="9858286" y="3496907"/>
                  </a:lnTo>
                  <a:lnTo>
                    <a:pt x="9853587" y="3496907"/>
                  </a:lnTo>
                  <a:lnTo>
                    <a:pt x="9852393" y="3499447"/>
                  </a:lnTo>
                  <a:lnTo>
                    <a:pt x="9851593" y="3498177"/>
                  </a:lnTo>
                  <a:lnTo>
                    <a:pt x="9849879" y="3499447"/>
                  </a:lnTo>
                  <a:lnTo>
                    <a:pt x="9848266" y="3498177"/>
                  </a:lnTo>
                  <a:lnTo>
                    <a:pt x="9846958" y="3495637"/>
                  </a:lnTo>
                  <a:lnTo>
                    <a:pt x="9844494" y="3494367"/>
                  </a:lnTo>
                  <a:lnTo>
                    <a:pt x="9843033" y="3495192"/>
                  </a:lnTo>
                  <a:lnTo>
                    <a:pt x="9843033" y="3496907"/>
                  </a:lnTo>
                  <a:lnTo>
                    <a:pt x="9841624" y="3498177"/>
                  </a:lnTo>
                  <a:lnTo>
                    <a:pt x="9842068" y="3496907"/>
                  </a:lnTo>
                  <a:lnTo>
                    <a:pt x="9842424" y="3495916"/>
                  </a:lnTo>
                  <a:lnTo>
                    <a:pt x="9843033" y="3496907"/>
                  </a:lnTo>
                  <a:lnTo>
                    <a:pt x="9843033" y="3495192"/>
                  </a:lnTo>
                  <a:lnTo>
                    <a:pt x="9842373" y="3495560"/>
                  </a:lnTo>
                  <a:lnTo>
                    <a:pt x="9840049" y="3494367"/>
                  </a:lnTo>
                  <a:lnTo>
                    <a:pt x="9842005" y="3493097"/>
                  </a:lnTo>
                  <a:lnTo>
                    <a:pt x="9838144" y="3491827"/>
                  </a:lnTo>
                  <a:lnTo>
                    <a:pt x="9833699" y="3493097"/>
                  </a:lnTo>
                  <a:lnTo>
                    <a:pt x="9833673" y="3494367"/>
                  </a:lnTo>
                  <a:lnTo>
                    <a:pt x="9833927" y="3494367"/>
                  </a:lnTo>
                  <a:lnTo>
                    <a:pt x="9833356" y="3495637"/>
                  </a:lnTo>
                  <a:lnTo>
                    <a:pt x="9832543" y="3495637"/>
                  </a:lnTo>
                  <a:lnTo>
                    <a:pt x="9832302" y="3494367"/>
                  </a:lnTo>
                  <a:lnTo>
                    <a:pt x="9832873" y="3493097"/>
                  </a:lnTo>
                  <a:lnTo>
                    <a:pt x="9833153" y="3491827"/>
                  </a:lnTo>
                  <a:lnTo>
                    <a:pt x="9827565" y="3494367"/>
                  </a:lnTo>
                  <a:lnTo>
                    <a:pt x="9827323" y="3490557"/>
                  </a:lnTo>
                  <a:lnTo>
                    <a:pt x="9827082" y="3486747"/>
                  </a:lnTo>
                  <a:lnTo>
                    <a:pt x="9826752" y="3481667"/>
                  </a:lnTo>
                  <a:lnTo>
                    <a:pt x="9821405" y="3485477"/>
                  </a:lnTo>
                  <a:lnTo>
                    <a:pt x="9821685" y="3485477"/>
                  </a:lnTo>
                  <a:lnTo>
                    <a:pt x="9817227" y="3486747"/>
                  </a:lnTo>
                  <a:lnTo>
                    <a:pt x="9815855" y="3485477"/>
                  </a:lnTo>
                  <a:lnTo>
                    <a:pt x="9818903" y="3484207"/>
                  </a:lnTo>
                  <a:lnTo>
                    <a:pt x="9818383" y="3482937"/>
                  </a:lnTo>
                  <a:lnTo>
                    <a:pt x="9813074" y="3485477"/>
                  </a:lnTo>
                  <a:lnTo>
                    <a:pt x="9813036" y="3484207"/>
                  </a:lnTo>
                  <a:lnTo>
                    <a:pt x="9812947" y="3481667"/>
                  </a:lnTo>
                  <a:lnTo>
                    <a:pt x="9812909" y="3480397"/>
                  </a:lnTo>
                  <a:lnTo>
                    <a:pt x="9808794" y="3481667"/>
                  </a:lnTo>
                  <a:lnTo>
                    <a:pt x="9808883" y="3480397"/>
                  </a:lnTo>
                  <a:lnTo>
                    <a:pt x="9808985" y="3479127"/>
                  </a:lnTo>
                  <a:lnTo>
                    <a:pt x="9809455" y="3472777"/>
                  </a:lnTo>
                  <a:lnTo>
                    <a:pt x="9802190" y="3477857"/>
                  </a:lnTo>
                  <a:lnTo>
                    <a:pt x="9802190" y="3496907"/>
                  </a:lnTo>
                  <a:lnTo>
                    <a:pt x="9802038" y="3497605"/>
                  </a:lnTo>
                  <a:lnTo>
                    <a:pt x="9800031" y="3499066"/>
                  </a:lnTo>
                  <a:lnTo>
                    <a:pt x="9800946" y="3496907"/>
                  </a:lnTo>
                  <a:lnTo>
                    <a:pt x="9802190" y="3496907"/>
                  </a:lnTo>
                  <a:lnTo>
                    <a:pt x="9802190" y="3477857"/>
                  </a:lnTo>
                  <a:lnTo>
                    <a:pt x="9800374" y="3479127"/>
                  </a:lnTo>
                  <a:lnTo>
                    <a:pt x="9800133" y="3477857"/>
                  </a:lnTo>
                  <a:lnTo>
                    <a:pt x="9799155" y="3472777"/>
                  </a:lnTo>
                  <a:lnTo>
                    <a:pt x="9798634" y="3474047"/>
                  </a:lnTo>
                  <a:lnTo>
                    <a:pt x="9797136" y="3475317"/>
                  </a:lnTo>
                  <a:lnTo>
                    <a:pt x="9797313" y="3474834"/>
                  </a:lnTo>
                  <a:lnTo>
                    <a:pt x="9796983" y="3475317"/>
                  </a:lnTo>
                  <a:lnTo>
                    <a:pt x="9789312" y="3474047"/>
                  </a:lnTo>
                  <a:lnTo>
                    <a:pt x="9787496" y="3471507"/>
                  </a:lnTo>
                  <a:lnTo>
                    <a:pt x="9783877" y="3466427"/>
                  </a:lnTo>
                  <a:lnTo>
                    <a:pt x="9777463" y="3462617"/>
                  </a:lnTo>
                  <a:lnTo>
                    <a:pt x="9775076" y="3461347"/>
                  </a:lnTo>
                  <a:lnTo>
                    <a:pt x="9772447" y="3471507"/>
                  </a:lnTo>
                  <a:lnTo>
                    <a:pt x="9771799" y="3468967"/>
                  </a:lnTo>
                  <a:lnTo>
                    <a:pt x="9771482" y="3467697"/>
                  </a:lnTo>
                  <a:lnTo>
                    <a:pt x="9770834" y="3465157"/>
                  </a:lnTo>
                  <a:lnTo>
                    <a:pt x="9773044" y="3462617"/>
                  </a:lnTo>
                  <a:lnTo>
                    <a:pt x="9766338" y="3463887"/>
                  </a:lnTo>
                  <a:lnTo>
                    <a:pt x="9764408" y="3461347"/>
                  </a:lnTo>
                  <a:lnTo>
                    <a:pt x="9763455" y="3460077"/>
                  </a:lnTo>
                  <a:lnTo>
                    <a:pt x="9762490" y="3458807"/>
                  </a:lnTo>
                  <a:lnTo>
                    <a:pt x="9756102" y="3460077"/>
                  </a:lnTo>
                  <a:lnTo>
                    <a:pt x="9756699" y="3458807"/>
                  </a:lnTo>
                  <a:lnTo>
                    <a:pt x="9757092" y="3457537"/>
                  </a:lnTo>
                  <a:lnTo>
                    <a:pt x="9757588" y="3458807"/>
                  </a:lnTo>
                  <a:lnTo>
                    <a:pt x="9757537" y="3457537"/>
                  </a:lnTo>
                  <a:lnTo>
                    <a:pt x="9757423" y="3454997"/>
                  </a:lnTo>
                  <a:lnTo>
                    <a:pt x="9753651" y="3456267"/>
                  </a:lnTo>
                  <a:lnTo>
                    <a:pt x="9752889" y="3458807"/>
                  </a:lnTo>
                  <a:lnTo>
                    <a:pt x="9752178" y="3457537"/>
                  </a:lnTo>
                  <a:lnTo>
                    <a:pt x="9753371" y="3456267"/>
                  </a:lnTo>
                  <a:lnTo>
                    <a:pt x="9753282" y="3454997"/>
                  </a:lnTo>
                  <a:lnTo>
                    <a:pt x="9752736" y="3453727"/>
                  </a:lnTo>
                  <a:lnTo>
                    <a:pt x="9749396" y="3457537"/>
                  </a:lnTo>
                  <a:lnTo>
                    <a:pt x="9749599" y="3456267"/>
                  </a:lnTo>
                  <a:lnTo>
                    <a:pt x="9749790" y="3454997"/>
                  </a:lnTo>
                  <a:lnTo>
                    <a:pt x="9750603" y="3453727"/>
                  </a:lnTo>
                  <a:lnTo>
                    <a:pt x="9749460" y="3454997"/>
                  </a:lnTo>
                  <a:lnTo>
                    <a:pt x="9747440" y="3452457"/>
                  </a:lnTo>
                  <a:lnTo>
                    <a:pt x="9747059" y="3454997"/>
                  </a:lnTo>
                  <a:lnTo>
                    <a:pt x="9745650" y="3453727"/>
                  </a:lnTo>
                  <a:lnTo>
                    <a:pt x="9742945" y="3454997"/>
                  </a:lnTo>
                  <a:lnTo>
                    <a:pt x="9742043" y="3452457"/>
                  </a:lnTo>
                  <a:lnTo>
                    <a:pt x="9739859" y="3456267"/>
                  </a:lnTo>
                  <a:lnTo>
                    <a:pt x="9739338" y="3449917"/>
                  </a:lnTo>
                  <a:lnTo>
                    <a:pt x="9737357" y="3454997"/>
                  </a:lnTo>
                  <a:lnTo>
                    <a:pt x="9738754" y="3451187"/>
                  </a:lnTo>
                  <a:lnTo>
                    <a:pt x="9739211" y="3449917"/>
                  </a:lnTo>
                  <a:lnTo>
                    <a:pt x="9735401" y="3449917"/>
                  </a:lnTo>
                  <a:lnTo>
                    <a:pt x="9733369" y="3451187"/>
                  </a:lnTo>
                  <a:lnTo>
                    <a:pt x="9734309" y="3449917"/>
                  </a:lnTo>
                  <a:lnTo>
                    <a:pt x="9732861" y="3449917"/>
                  </a:lnTo>
                  <a:lnTo>
                    <a:pt x="9734055" y="3447377"/>
                  </a:lnTo>
                  <a:lnTo>
                    <a:pt x="9731070" y="3447377"/>
                  </a:lnTo>
                  <a:lnTo>
                    <a:pt x="9730435" y="3449917"/>
                  </a:lnTo>
                  <a:lnTo>
                    <a:pt x="9729927" y="3443567"/>
                  </a:lnTo>
                  <a:lnTo>
                    <a:pt x="9723679" y="3452457"/>
                  </a:lnTo>
                  <a:lnTo>
                    <a:pt x="9724072" y="3449917"/>
                  </a:lnTo>
                  <a:lnTo>
                    <a:pt x="9724466" y="3447377"/>
                  </a:lnTo>
                  <a:lnTo>
                    <a:pt x="9724860" y="3444837"/>
                  </a:lnTo>
                  <a:lnTo>
                    <a:pt x="9719831" y="3446107"/>
                  </a:lnTo>
                  <a:lnTo>
                    <a:pt x="9715576" y="3446107"/>
                  </a:lnTo>
                  <a:lnTo>
                    <a:pt x="9711347" y="3446107"/>
                  </a:lnTo>
                  <a:lnTo>
                    <a:pt x="9711804" y="3444837"/>
                  </a:lnTo>
                  <a:lnTo>
                    <a:pt x="9712617" y="3442589"/>
                  </a:lnTo>
                  <a:lnTo>
                    <a:pt x="9709556" y="3444837"/>
                  </a:lnTo>
                  <a:lnTo>
                    <a:pt x="9706483" y="3443567"/>
                  </a:lnTo>
                  <a:lnTo>
                    <a:pt x="9705797" y="3442297"/>
                  </a:lnTo>
                  <a:lnTo>
                    <a:pt x="9707715" y="3441027"/>
                  </a:lnTo>
                  <a:lnTo>
                    <a:pt x="9704121" y="3441027"/>
                  </a:lnTo>
                  <a:lnTo>
                    <a:pt x="9701695" y="3437217"/>
                  </a:lnTo>
                  <a:lnTo>
                    <a:pt x="9700844" y="3437496"/>
                  </a:lnTo>
                  <a:lnTo>
                    <a:pt x="9700844" y="3457537"/>
                  </a:lnTo>
                  <a:lnTo>
                    <a:pt x="9700806" y="3459124"/>
                  </a:lnTo>
                  <a:lnTo>
                    <a:pt x="9699561" y="3460077"/>
                  </a:lnTo>
                  <a:lnTo>
                    <a:pt x="9699117" y="3458807"/>
                  </a:lnTo>
                  <a:lnTo>
                    <a:pt x="9700793" y="3457575"/>
                  </a:lnTo>
                  <a:lnTo>
                    <a:pt x="9700844" y="3437496"/>
                  </a:lnTo>
                  <a:lnTo>
                    <a:pt x="9700781" y="3456267"/>
                  </a:lnTo>
                  <a:lnTo>
                    <a:pt x="9700781" y="3457537"/>
                  </a:lnTo>
                  <a:lnTo>
                    <a:pt x="9700539" y="3457537"/>
                  </a:lnTo>
                  <a:lnTo>
                    <a:pt x="9700781" y="3456267"/>
                  </a:lnTo>
                  <a:lnTo>
                    <a:pt x="9700781" y="3437509"/>
                  </a:lnTo>
                  <a:lnTo>
                    <a:pt x="9698063" y="3438360"/>
                  </a:lnTo>
                  <a:lnTo>
                    <a:pt x="9697593" y="3437217"/>
                  </a:lnTo>
                  <a:lnTo>
                    <a:pt x="9696907" y="3438487"/>
                  </a:lnTo>
                  <a:lnTo>
                    <a:pt x="9697669" y="3438487"/>
                  </a:lnTo>
                  <a:lnTo>
                    <a:pt x="9697580" y="3442297"/>
                  </a:lnTo>
                  <a:lnTo>
                    <a:pt x="9693097" y="3443528"/>
                  </a:lnTo>
                  <a:lnTo>
                    <a:pt x="9693885" y="3442297"/>
                  </a:lnTo>
                  <a:lnTo>
                    <a:pt x="9695497" y="3439757"/>
                  </a:lnTo>
                  <a:lnTo>
                    <a:pt x="9689744" y="3442297"/>
                  </a:lnTo>
                  <a:lnTo>
                    <a:pt x="9691497" y="3439757"/>
                  </a:lnTo>
                  <a:lnTo>
                    <a:pt x="9692386" y="3438487"/>
                  </a:lnTo>
                  <a:lnTo>
                    <a:pt x="9694151" y="3435947"/>
                  </a:lnTo>
                  <a:lnTo>
                    <a:pt x="9693592" y="3435947"/>
                  </a:lnTo>
                  <a:lnTo>
                    <a:pt x="9692729" y="3437217"/>
                  </a:lnTo>
                  <a:lnTo>
                    <a:pt x="9692310" y="3438487"/>
                  </a:lnTo>
                  <a:lnTo>
                    <a:pt x="9691865" y="3437217"/>
                  </a:lnTo>
                  <a:lnTo>
                    <a:pt x="9693161" y="3435947"/>
                  </a:lnTo>
                  <a:lnTo>
                    <a:pt x="9690544" y="3435947"/>
                  </a:lnTo>
                  <a:lnTo>
                    <a:pt x="9690519" y="3438487"/>
                  </a:lnTo>
                  <a:lnTo>
                    <a:pt x="9688551" y="3437217"/>
                  </a:lnTo>
                  <a:lnTo>
                    <a:pt x="9688893" y="3435997"/>
                  </a:lnTo>
                  <a:lnTo>
                    <a:pt x="9686646" y="3438487"/>
                  </a:lnTo>
                  <a:lnTo>
                    <a:pt x="9685807" y="3437712"/>
                  </a:lnTo>
                  <a:lnTo>
                    <a:pt x="9685807" y="3452457"/>
                  </a:lnTo>
                  <a:lnTo>
                    <a:pt x="9684906" y="3454997"/>
                  </a:lnTo>
                  <a:lnTo>
                    <a:pt x="9683864" y="3453727"/>
                  </a:lnTo>
                  <a:lnTo>
                    <a:pt x="9683686" y="3453511"/>
                  </a:lnTo>
                  <a:lnTo>
                    <a:pt x="9685807" y="3452457"/>
                  </a:lnTo>
                  <a:lnTo>
                    <a:pt x="9685807" y="3437712"/>
                  </a:lnTo>
                  <a:lnTo>
                    <a:pt x="9685274" y="3437217"/>
                  </a:lnTo>
                  <a:lnTo>
                    <a:pt x="9685604" y="3435947"/>
                  </a:lnTo>
                  <a:lnTo>
                    <a:pt x="9686176" y="3435947"/>
                  </a:lnTo>
                  <a:lnTo>
                    <a:pt x="9683178" y="3434677"/>
                  </a:lnTo>
                  <a:lnTo>
                    <a:pt x="9679368" y="3438487"/>
                  </a:lnTo>
                  <a:lnTo>
                    <a:pt x="9676867" y="3435947"/>
                  </a:lnTo>
                  <a:lnTo>
                    <a:pt x="9677717" y="3434677"/>
                  </a:lnTo>
                  <a:lnTo>
                    <a:pt x="9678556" y="3433407"/>
                  </a:lnTo>
                  <a:lnTo>
                    <a:pt x="9679394" y="3432137"/>
                  </a:lnTo>
                  <a:lnTo>
                    <a:pt x="9676320" y="3433407"/>
                  </a:lnTo>
                  <a:lnTo>
                    <a:pt x="9677514" y="3429597"/>
                  </a:lnTo>
                  <a:lnTo>
                    <a:pt x="9675393" y="3430867"/>
                  </a:lnTo>
                  <a:lnTo>
                    <a:pt x="9675419" y="3432137"/>
                  </a:lnTo>
                  <a:lnTo>
                    <a:pt x="9673933" y="3432137"/>
                  </a:lnTo>
                  <a:lnTo>
                    <a:pt x="9671634" y="3434677"/>
                  </a:lnTo>
                  <a:lnTo>
                    <a:pt x="9670796" y="3432137"/>
                  </a:lnTo>
                  <a:lnTo>
                    <a:pt x="9672472" y="3430867"/>
                  </a:lnTo>
                  <a:lnTo>
                    <a:pt x="9669399" y="3430867"/>
                  </a:lnTo>
                  <a:lnTo>
                    <a:pt x="9670466" y="3433407"/>
                  </a:lnTo>
                  <a:lnTo>
                    <a:pt x="9668256" y="3434677"/>
                  </a:lnTo>
                  <a:lnTo>
                    <a:pt x="9668904" y="3437217"/>
                  </a:lnTo>
                  <a:lnTo>
                    <a:pt x="9667303" y="3435947"/>
                  </a:lnTo>
                  <a:lnTo>
                    <a:pt x="9665805" y="3435947"/>
                  </a:lnTo>
                  <a:lnTo>
                    <a:pt x="9665818" y="3434677"/>
                  </a:lnTo>
                  <a:lnTo>
                    <a:pt x="9665843" y="3433407"/>
                  </a:lnTo>
                  <a:lnTo>
                    <a:pt x="9663455" y="3434677"/>
                  </a:lnTo>
                  <a:lnTo>
                    <a:pt x="9662668" y="3433407"/>
                  </a:lnTo>
                  <a:lnTo>
                    <a:pt x="9662833" y="3432137"/>
                  </a:lnTo>
                  <a:lnTo>
                    <a:pt x="9663620" y="3430867"/>
                  </a:lnTo>
                  <a:lnTo>
                    <a:pt x="9664408" y="3429597"/>
                  </a:lnTo>
                  <a:lnTo>
                    <a:pt x="9664509" y="3428327"/>
                  </a:lnTo>
                  <a:lnTo>
                    <a:pt x="9662655" y="3430867"/>
                  </a:lnTo>
                  <a:lnTo>
                    <a:pt x="9660699" y="3428327"/>
                  </a:lnTo>
                  <a:lnTo>
                    <a:pt x="9659455" y="3429800"/>
                  </a:lnTo>
                  <a:lnTo>
                    <a:pt x="9659836" y="3428492"/>
                  </a:lnTo>
                  <a:lnTo>
                    <a:pt x="9658388" y="3430867"/>
                  </a:lnTo>
                  <a:lnTo>
                    <a:pt x="9658058" y="3429800"/>
                  </a:lnTo>
                  <a:lnTo>
                    <a:pt x="9658032" y="3428327"/>
                  </a:lnTo>
                  <a:lnTo>
                    <a:pt x="9658718" y="3427057"/>
                  </a:lnTo>
                  <a:lnTo>
                    <a:pt x="9656813" y="3425787"/>
                  </a:lnTo>
                  <a:lnTo>
                    <a:pt x="9657664" y="3432137"/>
                  </a:lnTo>
                  <a:lnTo>
                    <a:pt x="9655924" y="3429597"/>
                  </a:lnTo>
                  <a:lnTo>
                    <a:pt x="9656191" y="3429597"/>
                  </a:lnTo>
                  <a:lnTo>
                    <a:pt x="9656229" y="3428327"/>
                  </a:lnTo>
                  <a:lnTo>
                    <a:pt x="9656788" y="3428327"/>
                  </a:lnTo>
                  <a:lnTo>
                    <a:pt x="9654680" y="3427057"/>
                  </a:lnTo>
                  <a:lnTo>
                    <a:pt x="9651390" y="3428327"/>
                  </a:lnTo>
                  <a:lnTo>
                    <a:pt x="9649562" y="3425787"/>
                  </a:lnTo>
                  <a:lnTo>
                    <a:pt x="9649790" y="3424517"/>
                  </a:lnTo>
                  <a:lnTo>
                    <a:pt x="9650158" y="3422497"/>
                  </a:lnTo>
                  <a:lnTo>
                    <a:pt x="9648723" y="3421977"/>
                  </a:lnTo>
                  <a:lnTo>
                    <a:pt x="9643821" y="3424517"/>
                  </a:lnTo>
                  <a:lnTo>
                    <a:pt x="9641307" y="3423412"/>
                  </a:lnTo>
                  <a:lnTo>
                    <a:pt x="9639033" y="3428327"/>
                  </a:lnTo>
                  <a:lnTo>
                    <a:pt x="9639694" y="3421977"/>
                  </a:lnTo>
                  <a:lnTo>
                    <a:pt x="9639948" y="3419437"/>
                  </a:lnTo>
                  <a:lnTo>
                    <a:pt x="9638360" y="3421037"/>
                  </a:lnTo>
                  <a:lnTo>
                    <a:pt x="9639021" y="3419437"/>
                  </a:lnTo>
                  <a:lnTo>
                    <a:pt x="9638678" y="3419437"/>
                  </a:lnTo>
                  <a:lnTo>
                    <a:pt x="9636811" y="3418167"/>
                  </a:lnTo>
                  <a:lnTo>
                    <a:pt x="9633737" y="3419437"/>
                  </a:lnTo>
                  <a:lnTo>
                    <a:pt x="9629838" y="3419437"/>
                  </a:lnTo>
                  <a:lnTo>
                    <a:pt x="9630740" y="3418167"/>
                  </a:lnTo>
                  <a:lnTo>
                    <a:pt x="9629877" y="3416897"/>
                  </a:lnTo>
                  <a:lnTo>
                    <a:pt x="9627578" y="3416897"/>
                  </a:lnTo>
                  <a:lnTo>
                    <a:pt x="9626409" y="3415627"/>
                  </a:lnTo>
                  <a:lnTo>
                    <a:pt x="9625508" y="3416897"/>
                  </a:lnTo>
                  <a:lnTo>
                    <a:pt x="9624797" y="3415627"/>
                  </a:lnTo>
                  <a:lnTo>
                    <a:pt x="9624581" y="3418167"/>
                  </a:lnTo>
                  <a:lnTo>
                    <a:pt x="9623120" y="3415627"/>
                  </a:lnTo>
                  <a:lnTo>
                    <a:pt x="9622396" y="3414357"/>
                  </a:lnTo>
                  <a:lnTo>
                    <a:pt x="9615564" y="3414357"/>
                  </a:lnTo>
                  <a:lnTo>
                    <a:pt x="9613379" y="3411817"/>
                  </a:lnTo>
                  <a:lnTo>
                    <a:pt x="9613836" y="3411817"/>
                  </a:lnTo>
                  <a:lnTo>
                    <a:pt x="9614903" y="3410547"/>
                  </a:lnTo>
                  <a:lnTo>
                    <a:pt x="9610827" y="3410547"/>
                  </a:lnTo>
                  <a:lnTo>
                    <a:pt x="9610280" y="3413087"/>
                  </a:lnTo>
                  <a:lnTo>
                    <a:pt x="9610763" y="3411817"/>
                  </a:lnTo>
                  <a:lnTo>
                    <a:pt x="9610814" y="3414357"/>
                  </a:lnTo>
                  <a:lnTo>
                    <a:pt x="9609912" y="3415627"/>
                  </a:lnTo>
                  <a:lnTo>
                    <a:pt x="9607817" y="3415627"/>
                  </a:lnTo>
                  <a:lnTo>
                    <a:pt x="9609811" y="3414357"/>
                  </a:lnTo>
                  <a:lnTo>
                    <a:pt x="9609468" y="3413087"/>
                  </a:lnTo>
                  <a:lnTo>
                    <a:pt x="9609112" y="3411817"/>
                  </a:lnTo>
                  <a:lnTo>
                    <a:pt x="9608934" y="3410547"/>
                  </a:lnTo>
                  <a:lnTo>
                    <a:pt x="9608795" y="3411817"/>
                  </a:lnTo>
                  <a:lnTo>
                    <a:pt x="9608299" y="3411817"/>
                  </a:lnTo>
                  <a:lnTo>
                    <a:pt x="9608096" y="3413087"/>
                  </a:lnTo>
                  <a:lnTo>
                    <a:pt x="9607855" y="3408007"/>
                  </a:lnTo>
                  <a:lnTo>
                    <a:pt x="9606166" y="3416897"/>
                  </a:lnTo>
                  <a:lnTo>
                    <a:pt x="9604832" y="3414357"/>
                  </a:lnTo>
                  <a:lnTo>
                    <a:pt x="9605391" y="3413087"/>
                  </a:lnTo>
                  <a:lnTo>
                    <a:pt x="9604299" y="3413087"/>
                  </a:lnTo>
                  <a:lnTo>
                    <a:pt x="9602940" y="3414357"/>
                  </a:lnTo>
                  <a:lnTo>
                    <a:pt x="9602127" y="3413074"/>
                  </a:lnTo>
                  <a:lnTo>
                    <a:pt x="9602572" y="3411016"/>
                  </a:lnTo>
                  <a:lnTo>
                    <a:pt x="9599930" y="3414357"/>
                  </a:lnTo>
                  <a:lnTo>
                    <a:pt x="9599689" y="3411817"/>
                  </a:lnTo>
                  <a:lnTo>
                    <a:pt x="9600501" y="3410547"/>
                  </a:lnTo>
                  <a:lnTo>
                    <a:pt x="9601327" y="3411817"/>
                  </a:lnTo>
                  <a:lnTo>
                    <a:pt x="9602140" y="3410547"/>
                  </a:lnTo>
                  <a:lnTo>
                    <a:pt x="9602013" y="3408007"/>
                  </a:lnTo>
                  <a:lnTo>
                    <a:pt x="9601949" y="3406737"/>
                  </a:lnTo>
                  <a:lnTo>
                    <a:pt x="9601517" y="3408007"/>
                  </a:lnTo>
                  <a:lnTo>
                    <a:pt x="9600730" y="3406737"/>
                  </a:lnTo>
                  <a:lnTo>
                    <a:pt x="9599244" y="3405594"/>
                  </a:lnTo>
                  <a:lnTo>
                    <a:pt x="9595244" y="3411817"/>
                  </a:lnTo>
                  <a:lnTo>
                    <a:pt x="9595536" y="3406737"/>
                  </a:lnTo>
                  <a:lnTo>
                    <a:pt x="9591726" y="3409277"/>
                  </a:lnTo>
                  <a:lnTo>
                    <a:pt x="9595396" y="3406737"/>
                  </a:lnTo>
                  <a:lnTo>
                    <a:pt x="9592958" y="3408007"/>
                  </a:lnTo>
                  <a:lnTo>
                    <a:pt x="9594177" y="3404197"/>
                  </a:lnTo>
                  <a:lnTo>
                    <a:pt x="9593910" y="3402927"/>
                  </a:lnTo>
                  <a:lnTo>
                    <a:pt x="9593377" y="3402927"/>
                  </a:lnTo>
                  <a:lnTo>
                    <a:pt x="9593923" y="3401657"/>
                  </a:lnTo>
                  <a:lnTo>
                    <a:pt x="9592018" y="3404197"/>
                  </a:lnTo>
                  <a:lnTo>
                    <a:pt x="9592843" y="3399117"/>
                  </a:lnTo>
                  <a:lnTo>
                    <a:pt x="9590113" y="3401657"/>
                  </a:lnTo>
                  <a:lnTo>
                    <a:pt x="9589300" y="3401657"/>
                  </a:lnTo>
                  <a:lnTo>
                    <a:pt x="9586049" y="3404197"/>
                  </a:lnTo>
                  <a:lnTo>
                    <a:pt x="9585769" y="3396577"/>
                  </a:lnTo>
                  <a:lnTo>
                    <a:pt x="9583496" y="3398456"/>
                  </a:lnTo>
                  <a:lnTo>
                    <a:pt x="9583496" y="3409277"/>
                  </a:lnTo>
                  <a:lnTo>
                    <a:pt x="9581947" y="3409277"/>
                  </a:lnTo>
                  <a:lnTo>
                    <a:pt x="9583318" y="3408007"/>
                  </a:lnTo>
                  <a:lnTo>
                    <a:pt x="9583496" y="3409277"/>
                  </a:lnTo>
                  <a:lnTo>
                    <a:pt x="9583496" y="3398456"/>
                  </a:lnTo>
                  <a:lnTo>
                    <a:pt x="9581147" y="3400387"/>
                  </a:lnTo>
                  <a:lnTo>
                    <a:pt x="9577895" y="3400387"/>
                  </a:lnTo>
                  <a:lnTo>
                    <a:pt x="9576244" y="3404197"/>
                  </a:lnTo>
                  <a:lnTo>
                    <a:pt x="9573260" y="3404197"/>
                  </a:lnTo>
                  <a:lnTo>
                    <a:pt x="9572993" y="3402927"/>
                  </a:lnTo>
                  <a:lnTo>
                    <a:pt x="9575165" y="3401657"/>
                  </a:lnTo>
                  <a:lnTo>
                    <a:pt x="9574352" y="3399117"/>
                  </a:lnTo>
                  <a:lnTo>
                    <a:pt x="9573260" y="3399117"/>
                  </a:lnTo>
                  <a:lnTo>
                    <a:pt x="9571634" y="3400387"/>
                  </a:lnTo>
                  <a:lnTo>
                    <a:pt x="9572180" y="3399117"/>
                  </a:lnTo>
                  <a:lnTo>
                    <a:pt x="9572180" y="3397847"/>
                  </a:lnTo>
                  <a:lnTo>
                    <a:pt x="9571088" y="3396577"/>
                  </a:lnTo>
                  <a:lnTo>
                    <a:pt x="9570542" y="3399117"/>
                  </a:lnTo>
                  <a:lnTo>
                    <a:pt x="9571088" y="3399117"/>
                  </a:lnTo>
                  <a:lnTo>
                    <a:pt x="9568929" y="3402927"/>
                  </a:lnTo>
                  <a:lnTo>
                    <a:pt x="9571901" y="3400387"/>
                  </a:lnTo>
                  <a:lnTo>
                    <a:pt x="9571914" y="3401657"/>
                  </a:lnTo>
                  <a:lnTo>
                    <a:pt x="9571368" y="3404197"/>
                  </a:lnTo>
                  <a:lnTo>
                    <a:pt x="9570288" y="3404197"/>
                  </a:lnTo>
                  <a:lnTo>
                    <a:pt x="9570834" y="3406737"/>
                  </a:lnTo>
                  <a:lnTo>
                    <a:pt x="9571914" y="3402927"/>
                  </a:lnTo>
                  <a:lnTo>
                    <a:pt x="9572168" y="3406521"/>
                  </a:lnTo>
                  <a:lnTo>
                    <a:pt x="9573539" y="3405467"/>
                  </a:lnTo>
                  <a:lnTo>
                    <a:pt x="9572993" y="3406737"/>
                  </a:lnTo>
                  <a:lnTo>
                    <a:pt x="9572714" y="3409277"/>
                  </a:lnTo>
                  <a:lnTo>
                    <a:pt x="9572714" y="3409518"/>
                  </a:lnTo>
                  <a:lnTo>
                    <a:pt x="9573539" y="3411817"/>
                  </a:lnTo>
                  <a:lnTo>
                    <a:pt x="9576803" y="3406737"/>
                  </a:lnTo>
                  <a:lnTo>
                    <a:pt x="9576524" y="3409277"/>
                  </a:lnTo>
                  <a:lnTo>
                    <a:pt x="9576244" y="3410547"/>
                  </a:lnTo>
                  <a:lnTo>
                    <a:pt x="9579775" y="3409277"/>
                  </a:lnTo>
                  <a:lnTo>
                    <a:pt x="9577603" y="3406737"/>
                  </a:lnTo>
                  <a:lnTo>
                    <a:pt x="9579369" y="3405467"/>
                  </a:lnTo>
                  <a:lnTo>
                    <a:pt x="9581134" y="3404197"/>
                  </a:lnTo>
                  <a:lnTo>
                    <a:pt x="9580042" y="3411817"/>
                  </a:lnTo>
                  <a:lnTo>
                    <a:pt x="9581413" y="3409277"/>
                  </a:lnTo>
                  <a:lnTo>
                    <a:pt x="9582061" y="3410293"/>
                  </a:lnTo>
                  <a:lnTo>
                    <a:pt x="9583509" y="3409327"/>
                  </a:lnTo>
                  <a:lnTo>
                    <a:pt x="9583534" y="3409518"/>
                  </a:lnTo>
                  <a:lnTo>
                    <a:pt x="9583852" y="3411817"/>
                  </a:lnTo>
                  <a:lnTo>
                    <a:pt x="9586570" y="3409277"/>
                  </a:lnTo>
                  <a:lnTo>
                    <a:pt x="9587928" y="3408007"/>
                  </a:lnTo>
                  <a:lnTo>
                    <a:pt x="9587522" y="3409518"/>
                  </a:lnTo>
                  <a:lnTo>
                    <a:pt x="9587928" y="3409277"/>
                  </a:lnTo>
                  <a:lnTo>
                    <a:pt x="9587649" y="3410547"/>
                  </a:lnTo>
                  <a:lnTo>
                    <a:pt x="9587243" y="3410547"/>
                  </a:lnTo>
                  <a:lnTo>
                    <a:pt x="9586557" y="3413087"/>
                  </a:lnTo>
                  <a:lnTo>
                    <a:pt x="9587471" y="3411385"/>
                  </a:lnTo>
                  <a:lnTo>
                    <a:pt x="9586544" y="3415627"/>
                  </a:lnTo>
                  <a:lnTo>
                    <a:pt x="9589389" y="3410547"/>
                  </a:lnTo>
                  <a:lnTo>
                    <a:pt x="9590100" y="3409277"/>
                  </a:lnTo>
                  <a:lnTo>
                    <a:pt x="9590621" y="3413074"/>
                  </a:lnTo>
                  <a:lnTo>
                    <a:pt x="9591434" y="3411817"/>
                  </a:lnTo>
                  <a:lnTo>
                    <a:pt x="9591319" y="3418167"/>
                  </a:lnTo>
                  <a:lnTo>
                    <a:pt x="9592386" y="3418167"/>
                  </a:lnTo>
                  <a:lnTo>
                    <a:pt x="9592221" y="3418916"/>
                  </a:lnTo>
                  <a:lnTo>
                    <a:pt x="9592488" y="3419157"/>
                  </a:lnTo>
                  <a:lnTo>
                    <a:pt x="9593593" y="3416427"/>
                  </a:lnTo>
                  <a:lnTo>
                    <a:pt x="9594151" y="3415246"/>
                  </a:lnTo>
                  <a:lnTo>
                    <a:pt x="9593567" y="3416338"/>
                  </a:lnTo>
                  <a:lnTo>
                    <a:pt x="9593326" y="3416592"/>
                  </a:lnTo>
                  <a:lnTo>
                    <a:pt x="9594113" y="3414357"/>
                  </a:lnTo>
                  <a:lnTo>
                    <a:pt x="9595841" y="3416897"/>
                  </a:lnTo>
                  <a:lnTo>
                    <a:pt x="9598215" y="3416897"/>
                  </a:lnTo>
                  <a:lnTo>
                    <a:pt x="9597657" y="3418167"/>
                  </a:lnTo>
                  <a:lnTo>
                    <a:pt x="9601149" y="3419437"/>
                  </a:lnTo>
                  <a:lnTo>
                    <a:pt x="9602356" y="3421710"/>
                  </a:lnTo>
                  <a:lnTo>
                    <a:pt x="9603892" y="3418167"/>
                  </a:lnTo>
                  <a:lnTo>
                    <a:pt x="9605505" y="3420707"/>
                  </a:lnTo>
                  <a:lnTo>
                    <a:pt x="9607144" y="3419437"/>
                  </a:lnTo>
                  <a:lnTo>
                    <a:pt x="9606318" y="3421977"/>
                  </a:lnTo>
                  <a:lnTo>
                    <a:pt x="9605759" y="3423247"/>
                  </a:lnTo>
                  <a:lnTo>
                    <a:pt x="9604680" y="3423247"/>
                  </a:lnTo>
                  <a:lnTo>
                    <a:pt x="9605480" y="3424059"/>
                  </a:lnTo>
                  <a:lnTo>
                    <a:pt x="9605200" y="3424504"/>
                  </a:lnTo>
                  <a:lnTo>
                    <a:pt x="9605556" y="3424136"/>
                  </a:lnTo>
                  <a:lnTo>
                    <a:pt x="9605950" y="3424517"/>
                  </a:lnTo>
                  <a:lnTo>
                    <a:pt x="9606686" y="3423247"/>
                  </a:lnTo>
                  <a:lnTo>
                    <a:pt x="9607296" y="3421977"/>
                  </a:lnTo>
                  <a:lnTo>
                    <a:pt x="9608274" y="3421977"/>
                  </a:lnTo>
                  <a:lnTo>
                    <a:pt x="9606978" y="3424517"/>
                  </a:lnTo>
                  <a:lnTo>
                    <a:pt x="9608731" y="3425787"/>
                  </a:lnTo>
                  <a:lnTo>
                    <a:pt x="9611550" y="3423247"/>
                  </a:lnTo>
                  <a:lnTo>
                    <a:pt x="9613087" y="3425787"/>
                  </a:lnTo>
                  <a:lnTo>
                    <a:pt x="9614129" y="3423247"/>
                  </a:lnTo>
                  <a:lnTo>
                    <a:pt x="9614065" y="3421977"/>
                  </a:lnTo>
                  <a:lnTo>
                    <a:pt x="9613938" y="3419437"/>
                  </a:lnTo>
                  <a:lnTo>
                    <a:pt x="9613875" y="3418167"/>
                  </a:lnTo>
                  <a:lnTo>
                    <a:pt x="9616796" y="3416897"/>
                  </a:lnTo>
                  <a:lnTo>
                    <a:pt x="9616389" y="3418167"/>
                  </a:lnTo>
                  <a:lnTo>
                    <a:pt x="9615640" y="3420707"/>
                  </a:lnTo>
                  <a:lnTo>
                    <a:pt x="9616135" y="3420707"/>
                  </a:lnTo>
                  <a:lnTo>
                    <a:pt x="9615843" y="3421138"/>
                  </a:lnTo>
                  <a:lnTo>
                    <a:pt x="9616313" y="3421977"/>
                  </a:lnTo>
                  <a:lnTo>
                    <a:pt x="9615589" y="3423247"/>
                  </a:lnTo>
                  <a:lnTo>
                    <a:pt x="9616389" y="3423247"/>
                  </a:lnTo>
                  <a:lnTo>
                    <a:pt x="9615729" y="3424517"/>
                  </a:lnTo>
                  <a:lnTo>
                    <a:pt x="9615513" y="3424517"/>
                  </a:lnTo>
                  <a:lnTo>
                    <a:pt x="9616186" y="3427057"/>
                  </a:lnTo>
                  <a:lnTo>
                    <a:pt x="9616008" y="3428327"/>
                  </a:lnTo>
                  <a:lnTo>
                    <a:pt x="9616338" y="3427057"/>
                  </a:lnTo>
                  <a:lnTo>
                    <a:pt x="9616961" y="3425787"/>
                  </a:lnTo>
                  <a:lnTo>
                    <a:pt x="9619450" y="3425787"/>
                  </a:lnTo>
                  <a:lnTo>
                    <a:pt x="9617443" y="3428327"/>
                  </a:lnTo>
                  <a:lnTo>
                    <a:pt x="9618078" y="3429597"/>
                  </a:lnTo>
                  <a:lnTo>
                    <a:pt x="9618967" y="3428327"/>
                  </a:lnTo>
                  <a:lnTo>
                    <a:pt x="9619539" y="3429597"/>
                  </a:lnTo>
                  <a:lnTo>
                    <a:pt x="9620085" y="3428327"/>
                  </a:lnTo>
                  <a:lnTo>
                    <a:pt x="9620631" y="3427057"/>
                  </a:lnTo>
                  <a:lnTo>
                    <a:pt x="9621126" y="3427057"/>
                  </a:lnTo>
                  <a:lnTo>
                    <a:pt x="9620720" y="3428327"/>
                  </a:lnTo>
                  <a:lnTo>
                    <a:pt x="9620618" y="3429597"/>
                  </a:lnTo>
                  <a:lnTo>
                    <a:pt x="9621964" y="3428327"/>
                  </a:lnTo>
                  <a:lnTo>
                    <a:pt x="9624860" y="3430867"/>
                  </a:lnTo>
                  <a:lnTo>
                    <a:pt x="9624949" y="3428327"/>
                  </a:lnTo>
                  <a:lnTo>
                    <a:pt x="9624987" y="3427057"/>
                  </a:lnTo>
                  <a:lnTo>
                    <a:pt x="9625190" y="3427184"/>
                  </a:lnTo>
                  <a:lnTo>
                    <a:pt x="9625330" y="3427298"/>
                  </a:lnTo>
                  <a:lnTo>
                    <a:pt x="9625152" y="3426980"/>
                  </a:lnTo>
                  <a:lnTo>
                    <a:pt x="9626994" y="3425787"/>
                  </a:lnTo>
                  <a:lnTo>
                    <a:pt x="9628949" y="3424517"/>
                  </a:lnTo>
                  <a:lnTo>
                    <a:pt x="9630397" y="3430867"/>
                  </a:lnTo>
                  <a:lnTo>
                    <a:pt x="9633725" y="3430867"/>
                  </a:lnTo>
                  <a:lnTo>
                    <a:pt x="9633369" y="3432137"/>
                  </a:lnTo>
                  <a:lnTo>
                    <a:pt x="9635477" y="3430867"/>
                  </a:lnTo>
                  <a:lnTo>
                    <a:pt x="9637395" y="3432137"/>
                  </a:lnTo>
                  <a:lnTo>
                    <a:pt x="9639389" y="3430867"/>
                  </a:lnTo>
                  <a:lnTo>
                    <a:pt x="9639884" y="3430867"/>
                  </a:lnTo>
                  <a:lnTo>
                    <a:pt x="9639910" y="3433407"/>
                  </a:lnTo>
                  <a:lnTo>
                    <a:pt x="9640849" y="3433407"/>
                  </a:lnTo>
                  <a:lnTo>
                    <a:pt x="9641408" y="3432137"/>
                  </a:lnTo>
                  <a:lnTo>
                    <a:pt x="9642691" y="3434677"/>
                  </a:lnTo>
                  <a:lnTo>
                    <a:pt x="9640760" y="3435947"/>
                  </a:lnTo>
                  <a:lnTo>
                    <a:pt x="9640887" y="3435947"/>
                  </a:lnTo>
                  <a:lnTo>
                    <a:pt x="9642272" y="3437217"/>
                  </a:lnTo>
                  <a:lnTo>
                    <a:pt x="9642081" y="3438487"/>
                  </a:lnTo>
                  <a:lnTo>
                    <a:pt x="9644888" y="3437217"/>
                  </a:lnTo>
                  <a:lnTo>
                    <a:pt x="9643351" y="3438487"/>
                  </a:lnTo>
                  <a:lnTo>
                    <a:pt x="9645002" y="3441027"/>
                  </a:lnTo>
                  <a:lnTo>
                    <a:pt x="9646069" y="3439757"/>
                  </a:lnTo>
                  <a:lnTo>
                    <a:pt x="9645536" y="3437217"/>
                  </a:lnTo>
                  <a:lnTo>
                    <a:pt x="9646577" y="3437217"/>
                  </a:lnTo>
                  <a:lnTo>
                    <a:pt x="9648012" y="3438487"/>
                  </a:lnTo>
                  <a:lnTo>
                    <a:pt x="9646374" y="3442297"/>
                  </a:lnTo>
                  <a:lnTo>
                    <a:pt x="9648355" y="3447377"/>
                  </a:lnTo>
                  <a:lnTo>
                    <a:pt x="9655111" y="3437217"/>
                  </a:lnTo>
                  <a:lnTo>
                    <a:pt x="9655188" y="3440633"/>
                  </a:lnTo>
                  <a:lnTo>
                    <a:pt x="9655797" y="3439757"/>
                  </a:lnTo>
                  <a:lnTo>
                    <a:pt x="9657232" y="3441027"/>
                  </a:lnTo>
                  <a:lnTo>
                    <a:pt x="9657143" y="3446107"/>
                  </a:lnTo>
                  <a:lnTo>
                    <a:pt x="9657651" y="3447377"/>
                  </a:lnTo>
                  <a:lnTo>
                    <a:pt x="9659137" y="3449917"/>
                  </a:lnTo>
                  <a:lnTo>
                    <a:pt x="9661449" y="3442297"/>
                  </a:lnTo>
                  <a:lnTo>
                    <a:pt x="9663265" y="3444837"/>
                  </a:lnTo>
                  <a:lnTo>
                    <a:pt x="9663430" y="3443528"/>
                  </a:lnTo>
                  <a:lnTo>
                    <a:pt x="9663849" y="3442297"/>
                  </a:lnTo>
                  <a:lnTo>
                    <a:pt x="9664294" y="3441027"/>
                  </a:lnTo>
                  <a:lnTo>
                    <a:pt x="9666402" y="3439757"/>
                  </a:lnTo>
                  <a:lnTo>
                    <a:pt x="9667837" y="3441027"/>
                  </a:lnTo>
                  <a:lnTo>
                    <a:pt x="9666541" y="3446107"/>
                  </a:lnTo>
                  <a:lnTo>
                    <a:pt x="9664725" y="3446107"/>
                  </a:lnTo>
                  <a:lnTo>
                    <a:pt x="9664878" y="3444837"/>
                  </a:lnTo>
                  <a:lnTo>
                    <a:pt x="9664217" y="3446107"/>
                  </a:lnTo>
                  <a:lnTo>
                    <a:pt x="9664497" y="3447377"/>
                  </a:lnTo>
                  <a:lnTo>
                    <a:pt x="9666719" y="3448647"/>
                  </a:lnTo>
                  <a:lnTo>
                    <a:pt x="9666072" y="3447377"/>
                  </a:lnTo>
                  <a:lnTo>
                    <a:pt x="9667481" y="3449917"/>
                  </a:lnTo>
                  <a:lnTo>
                    <a:pt x="9669234" y="3448647"/>
                  </a:lnTo>
                  <a:lnTo>
                    <a:pt x="9670898" y="3451187"/>
                  </a:lnTo>
                  <a:lnTo>
                    <a:pt x="9670821" y="3449917"/>
                  </a:lnTo>
                  <a:lnTo>
                    <a:pt x="9671012" y="3448647"/>
                  </a:lnTo>
                  <a:lnTo>
                    <a:pt x="9671342" y="3448647"/>
                  </a:lnTo>
                  <a:lnTo>
                    <a:pt x="9673857" y="3451148"/>
                  </a:lnTo>
                  <a:lnTo>
                    <a:pt x="9673768" y="3449917"/>
                  </a:lnTo>
                  <a:lnTo>
                    <a:pt x="9673653" y="3448647"/>
                  </a:lnTo>
                  <a:lnTo>
                    <a:pt x="9673526" y="3447377"/>
                  </a:lnTo>
                  <a:lnTo>
                    <a:pt x="9675800" y="3447377"/>
                  </a:lnTo>
                  <a:lnTo>
                    <a:pt x="9676320" y="3449917"/>
                  </a:lnTo>
                  <a:lnTo>
                    <a:pt x="9673882" y="3451148"/>
                  </a:lnTo>
                  <a:lnTo>
                    <a:pt x="9676447" y="3449917"/>
                  </a:lnTo>
                  <a:lnTo>
                    <a:pt x="9677273" y="3452457"/>
                  </a:lnTo>
                  <a:lnTo>
                    <a:pt x="9674695" y="3454997"/>
                  </a:lnTo>
                  <a:lnTo>
                    <a:pt x="9677438" y="3452457"/>
                  </a:lnTo>
                  <a:lnTo>
                    <a:pt x="9677705" y="3457537"/>
                  </a:lnTo>
                  <a:lnTo>
                    <a:pt x="9678645" y="3457537"/>
                  </a:lnTo>
                  <a:lnTo>
                    <a:pt x="9677273" y="3458807"/>
                  </a:lnTo>
                  <a:lnTo>
                    <a:pt x="9679076" y="3458807"/>
                  </a:lnTo>
                  <a:lnTo>
                    <a:pt x="9679381" y="3456267"/>
                  </a:lnTo>
                  <a:lnTo>
                    <a:pt x="9679813" y="3456267"/>
                  </a:lnTo>
                  <a:lnTo>
                    <a:pt x="9680194" y="3457257"/>
                  </a:lnTo>
                  <a:lnTo>
                    <a:pt x="9681121" y="3456267"/>
                  </a:lnTo>
                  <a:lnTo>
                    <a:pt x="9680918" y="3453727"/>
                  </a:lnTo>
                  <a:lnTo>
                    <a:pt x="9682823" y="3452520"/>
                  </a:lnTo>
                  <a:lnTo>
                    <a:pt x="9682975" y="3452647"/>
                  </a:lnTo>
                  <a:lnTo>
                    <a:pt x="9682848" y="3452495"/>
                  </a:lnTo>
                  <a:lnTo>
                    <a:pt x="9682848" y="3452647"/>
                  </a:lnTo>
                  <a:lnTo>
                    <a:pt x="9684004" y="3458807"/>
                  </a:lnTo>
                  <a:lnTo>
                    <a:pt x="9682988" y="3458248"/>
                  </a:lnTo>
                  <a:lnTo>
                    <a:pt x="9683178" y="3458807"/>
                  </a:lnTo>
                  <a:lnTo>
                    <a:pt x="9682645" y="3458807"/>
                  </a:lnTo>
                  <a:lnTo>
                    <a:pt x="9683966" y="3462617"/>
                  </a:lnTo>
                  <a:lnTo>
                    <a:pt x="9685045" y="3456267"/>
                  </a:lnTo>
                  <a:lnTo>
                    <a:pt x="9687484" y="3457537"/>
                  </a:lnTo>
                  <a:lnTo>
                    <a:pt x="9686506" y="3458807"/>
                  </a:lnTo>
                  <a:lnTo>
                    <a:pt x="9686607" y="3459683"/>
                  </a:lnTo>
                  <a:lnTo>
                    <a:pt x="9687954" y="3457537"/>
                  </a:lnTo>
                  <a:lnTo>
                    <a:pt x="9689376" y="3456267"/>
                  </a:lnTo>
                  <a:lnTo>
                    <a:pt x="9690443" y="3458807"/>
                  </a:lnTo>
                  <a:lnTo>
                    <a:pt x="9691472" y="3456267"/>
                  </a:lnTo>
                  <a:lnTo>
                    <a:pt x="9692234" y="3456267"/>
                  </a:lnTo>
                  <a:lnTo>
                    <a:pt x="9691535" y="3454997"/>
                  </a:lnTo>
                  <a:lnTo>
                    <a:pt x="9692513" y="3453727"/>
                  </a:lnTo>
                  <a:lnTo>
                    <a:pt x="9693199" y="3454997"/>
                  </a:lnTo>
                  <a:lnTo>
                    <a:pt x="9694520" y="3453727"/>
                  </a:lnTo>
                  <a:lnTo>
                    <a:pt x="9694367" y="3454616"/>
                  </a:lnTo>
                  <a:lnTo>
                    <a:pt x="9694926" y="3453727"/>
                  </a:lnTo>
                  <a:lnTo>
                    <a:pt x="9695713" y="3452457"/>
                  </a:lnTo>
                  <a:lnTo>
                    <a:pt x="9694875" y="3460077"/>
                  </a:lnTo>
                  <a:lnTo>
                    <a:pt x="9697377" y="3458807"/>
                  </a:lnTo>
                  <a:lnTo>
                    <a:pt x="9697707" y="3460077"/>
                  </a:lnTo>
                  <a:lnTo>
                    <a:pt x="9696196" y="3461347"/>
                  </a:lnTo>
                  <a:lnTo>
                    <a:pt x="9696590" y="3462617"/>
                  </a:lnTo>
                  <a:lnTo>
                    <a:pt x="9699346" y="3461347"/>
                  </a:lnTo>
                  <a:lnTo>
                    <a:pt x="9698812" y="3461347"/>
                  </a:lnTo>
                  <a:lnTo>
                    <a:pt x="9700514" y="3460077"/>
                  </a:lnTo>
                  <a:lnTo>
                    <a:pt x="9700819" y="3459848"/>
                  </a:lnTo>
                  <a:lnTo>
                    <a:pt x="9700819" y="3460077"/>
                  </a:lnTo>
                  <a:lnTo>
                    <a:pt x="9701136" y="3459607"/>
                  </a:lnTo>
                  <a:lnTo>
                    <a:pt x="9702216" y="3458807"/>
                  </a:lnTo>
                  <a:lnTo>
                    <a:pt x="9701670" y="3458807"/>
                  </a:lnTo>
                  <a:lnTo>
                    <a:pt x="9702533" y="3457537"/>
                  </a:lnTo>
                  <a:lnTo>
                    <a:pt x="9703397" y="3456267"/>
                  </a:lnTo>
                  <a:lnTo>
                    <a:pt x="9704248" y="3454997"/>
                  </a:lnTo>
                  <a:lnTo>
                    <a:pt x="9704845" y="3457257"/>
                  </a:lnTo>
                  <a:lnTo>
                    <a:pt x="9704908" y="3457575"/>
                  </a:lnTo>
                  <a:lnTo>
                    <a:pt x="9702673" y="3463887"/>
                  </a:lnTo>
                  <a:lnTo>
                    <a:pt x="9704045" y="3466427"/>
                  </a:lnTo>
                  <a:lnTo>
                    <a:pt x="9707994" y="3462617"/>
                  </a:lnTo>
                  <a:lnTo>
                    <a:pt x="9710496" y="3465157"/>
                  </a:lnTo>
                  <a:lnTo>
                    <a:pt x="9709899" y="3463887"/>
                  </a:lnTo>
                  <a:lnTo>
                    <a:pt x="9710534" y="3462617"/>
                  </a:lnTo>
                  <a:lnTo>
                    <a:pt x="9711182" y="3461347"/>
                  </a:lnTo>
                  <a:lnTo>
                    <a:pt x="9711893" y="3463887"/>
                  </a:lnTo>
                  <a:lnTo>
                    <a:pt x="9713252" y="3463887"/>
                  </a:lnTo>
                  <a:lnTo>
                    <a:pt x="9712414" y="3465157"/>
                  </a:lnTo>
                  <a:lnTo>
                    <a:pt x="9712769" y="3466427"/>
                  </a:lnTo>
                  <a:lnTo>
                    <a:pt x="9712744" y="3467697"/>
                  </a:lnTo>
                  <a:lnTo>
                    <a:pt x="9713227" y="3466427"/>
                  </a:lnTo>
                  <a:lnTo>
                    <a:pt x="9714928" y="3468967"/>
                  </a:lnTo>
                  <a:lnTo>
                    <a:pt x="9716110" y="3466427"/>
                  </a:lnTo>
                  <a:lnTo>
                    <a:pt x="9716694" y="3465157"/>
                  </a:lnTo>
                  <a:lnTo>
                    <a:pt x="9717075" y="3467697"/>
                  </a:lnTo>
                  <a:lnTo>
                    <a:pt x="9719145" y="3470237"/>
                  </a:lnTo>
                  <a:lnTo>
                    <a:pt x="9721431" y="3465157"/>
                  </a:lnTo>
                  <a:lnTo>
                    <a:pt x="9722015" y="3463887"/>
                  </a:lnTo>
                  <a:lnTo>
                    <a:pt x="9724123" y="3465157"/>
                  </a:lnTo>
                  <a:lnTo>
                    <a:pt x="9722612" y="3466427"/>
                  </a:lnTo>
                  <a:lnTo>
                    <a:pt x="9723171" y="3468967"/>
                  </a:lnTo>
                  <a:lnTo>
                    <a:pt x="9722879" y="3468967"/>
                  </a:lnTo>
                  <a:lnTo>
                    <a:pt x="9722879" y="3470237"/>
                  </a:lnTo>
                  <a:lnTo>
                    <a:pt x="9726092" y="3467697"/>
                  </a:lnTo>
                  <a:lnTo>
                    <a:pt x="9726104" y="3468840"/>
                  </a:lnTo>
                  <a:lnTo>
                    <a:pt x="9726117" y="3468967"/>
                  </a:lnTo>
                  <a:lnTo>
                    <a:pt x="9726765" y="3468967"/>
                  </a:lnTo>
                  <a:lnTo>
                    <a:pt x="9727209" y="3467697"/>
                  </a:lnTo>
                  <a:lnTo>
                    <a:pt x="9727667" y="3466427"/>
                  </a:lnTo>
                  <a:lnTo>
                    <a:pt x="9728479" y="3467697"/>
                  </a:lnTo>
                  <a:lnTo>
                    <a:pt x="9730016" y="3467697"/>
                  </a:lnTo>
                  <a:lnTo>
                    <a:pt x="9730041" y="3466427"/>
                  </a:lnTo>
                  <a:lnTo>
                    <a:pt x="9730067" y="3465157"/>
                  </a:lnTo>
                  <a:lnTo>
                    <a:pt x="9730168" y="3471507"/>
                  </a:lnTo>
                  <a:lnTo>
                    <a:pt x="9737052" y="3467697"/>
                  </a:lnTo>
                  <a:lnTo>
                    <a:pt x="9737153" y="3472624"/>
                  </a:lnTo>
                  <a:lnTo>
                    <a:pt x="9736734" y="3472624"/>
                  </a:lnTo>
                  <a:lnTo>
                    <a:pt x="9737179" y="3473259"/>
                  </a:lnTo>
                  <a:lnTo>
                    <a:pt x="9737166" y="3473031"/>
                  </a:lnTo>
                  <a:lnTo>
                    <a:pt x="9737166" y="3472777"/>
                  </a:lnTo>
                  <a:lnTo>
                    <a:pt x="9739135" y="3472777"/>
                  </a:lnTo>
                  <a:lnTo>
                    <a:pt x="9741471" y="3474047"/>
                  </a:lnTo>
                  <a:lnTo>
                    <a:pt x="9742487" y="3474047"/>
                  </a:lnTo>
                  <a:lnTo>
                    <a:pt x="9742780" y="3474047"/>
                  </a:lnTo>
                  <a:lnTo>
                    <a:pt x="9742792" y="3474834"/>
                  </a:lnTo>
                  <a:lnTo>
                    <a:pt x="9743961" y="3477857"/>
                  </a:lnTo>
                  <a:lnTo>
                    <a:pt x="9745993" y="3468967"/>
                  </a:lnTo>
                  <a:lnTo>
                    <a:pt x="9747669" y="3472777"/>
                  </a:lnTo>
                  <a:lnTo>
                    <a:pt x="9747707" y="3476587"/>
                  </a:lnTo>
                  <a:lnTo>
                    <a:pt x="9745701" y="3474047"/>
                  </a:lnTo>
                  <a:lnTo>
                    <a:pt x="9746031" y="3475317"/>
                  </a:lnTo>
                  <a:lnTo>
                    <a:pt x="9743884" y="3481667"/>
                  </a:lnTo>
                  <a:lnTo>
                    <a:pt x="9748253" y="3476587"/>
                  </a:lnTo>
                  <a:lnTo>
                    <a:pt x="9749345" y="3475317"/>
                  </a:lnTo>
                  <a:lnTo>
                    <a:pt x="9749536" y="3480397"/>
                  </a:lnTo>
                  <a:lnTo>
                    <a:pt x="9748990" y="3480397"/>
                  </a:lnTo>
                  <a:lnTo>
                    <a:pt x="9749409" y="3482937"/>
                  </a:lnTo>
                  <a:lnTo>
                    <a:pt x="9753028" y="3479127"/>
                  </a:lnTo>
                  <a:lnTo>
                    <a:pt x="9754921" y="3480397"/>
                  </a:lnTo>
                  <a:lnTo>
                    <a:pt x="9754603" y="3480397"/>
                  </a:lnTo>
                  <a:lnTo>
                    <a:pt x="9754527" y="3481667"/>
                  </a:lnTo>
                  <a:lnTo>
                    <a:pt x="9756330" y="3479127"/>
                  </a:lnTo>
                  <a:lnTo>
                    <a:pt x="9757219" y="3477857"/>
                  </a:lnTo>
                  <a:lnTo>
                    <a:pt x="9761957" y="3477857"/>
                  </a:lnTo>
                  <a:lnTo>
                    <a:pt x="9761855" y="3479139"/>
                  </a:lnTo>
                  <a:lnTo>
                    <a:pt x="9762655" y="3477857"/>
                  </a:lnTo>
                  <a:lnTo>
                    <a:pt x="9764014" y="3477857"/>
                  </a:lnTo>
                  <a:lnTo>
                    <a:pt x="9764052" y="3479139"/>
                  </a:lnTo>
                  <a:lnTo>
                    <a:pt x="9764865" y="3481667"/>
                  </a:lnTo>
                  <a:lnTo>
                    <a:pt x="9763963" y="3484207"/>
                  </a:lnTo>
                  <a:lnTo>
                    <a:pt x="9762236" y="3482937"/>
                  </a:lnTo>
                  <a:lnTo>
                    <a:pt x="9761715" y="3486747"/>
                  </a:lnTo>
                  <a:lnTo>
                    <a:pt x="9764458" y="3484207"/>
                  </a:lnTo>
                  <a:lnTo>
                    <a:pt x="9765093" y="3485477"/>
                  </a:lnTo>
                  <a:lnTo>
                    <a:pt x="9764370" y="3486747"/>
                  </a:lnTo>
                  <a:lnTo>
                    <a:pt x="9767138" y="3486747"/>
                  </a:lnTo>
                  <a:lnTo>
                    <a:pt x="9768700" y="3482937"/>
                  </a:lnTo>
                  <a:lnTo>
                    <a:pt x="9771355" y="3484207"/>
                  </a:lnTo>
                  <a:lnTo>
                    <a:pt x="9771532" y="3482937"/>
                  </a:lnTo>
                  <a:lnTo>
                    <a:pt x="9774542" y="3480397"/>
                  </a:lnTo>
                  <a:lnTo>
                    <a:pt x="9771951" y="3485477"/>
                  </a:lnTo>
                  <a:lnTo>
                    <a:pt x="9774580" y="3484207"/>
                  </a:lnTo>
                  <a:lnTo>
                    <a:pt x="9773501" y="3488017"/>
                  </a:lnTo>
                  <a:lnTo>
                    <a:pt x="9774860" y="3486747"/>
                  </a:lnTo>
                  <a:lnTo>
                    <a:pt x="9778467" y="3485477"/>
                  </a:lnTo>
                  <a:lnTo>
                    <a:pt x="9780537" y="3485477"/>
                  </a:lnTo>
                  <a:lnTo>
                    <a:pt x="9779584" y="3486594"/>
                  </a:lnTo>
                  <a:lnTo>
                    <a:pt x="9781515" y="3485477"/>
                  </a:lnTo>
                  <a:lnTo>
                    <a:pt x="9783458" y="3486747"/>
                  </a:lnTo>
                  <a:lnTo>
                    <a:pt x="9780118" y="3494367"/>
                  </a:lnTo>
                  <a:lnTo>
                    <a:pt x="9787826" y="3490557"/>
                  </a:lnTo>
                  <a:lnTo>
                    <a:pt x="9786925" y="3496907"/>
                  </a:lnTo>
                  <a:lnTo>
                    <a:pt x="9791497" y="3495637"/>
                  </a:lnTo>
                  <a:lnTo>
                    <a:pt x="9793338" y="3500717"/>
                  </a:lnTo>
                  <a:lnTo>
                    <a:pt x="9797542" y="3501987"/>
                  </a:lnTo>
                  <a:lnTo>
                    <a:pt x="9798444" y="3495637"/>
                  </a:lnTo>
                  <a:lnTo>
                    <a:pt x="9798799" y="3501987"/>
                  </a:lnTo>
                  <a:lnTo>
                    <a:pt x="9799206" y="3501021"/>
                  </a:lnTo>
                  <a:lnTo>
                    <a:pt x="9799752" y="3502241"/>
                  </a:lnTo>
                  <a:lnTo>
                    <a:pt x="9799536" y="3500247"/>
                  </a:lnTo>
                  <a:lnTo>
                    <a:pt x="9799904" y="3499358"/>
                  </a:lnTo>
                  <a:lnTo>
                    <a:pt x="9803143" y="3499980"/>
                  </a:lnTo>
                  <a:lnTo>
                    <a:pt x="9803701" y="3501987"/>
                  </a:lnTo>
                  <a:lnTo>
                    <a:pt x="9803689" y="3503257"/>
                  </a:lnTo>
                  <a:lnTo>
                    <a:pt x="9802266" y="3503257"/>
                  </a:lnTo>
                  <a:lnTo>
                    <a:pt x="9801822" y="3504527"/>
                  </a:lnTo>
                  <a:lnTo>
                    <a:pt x="9803701" y="3505797"/>
                  </a:lnTo>
                  <a:lnTo>
                    <a:pt x="9801669" y="3507067"/>
                  </a:lnTo>
                  <a:lnTo>
                    <a:pt x="9802393" y="3509607"/>
                  </a:lnTo>
                  <a:lnTo>
                    <a:pt x="9802978" y="3507067"/>
                  </a:lnTo>
                  <a:lnTo>
                    <a:pt x="9804349" y="3505797"/>
                  </a:lnTo>
                  <a:lnTo>
                    <a:pt x="9805175" y="3507067"/>
                  </a:lnTo>
                  <a:lnTo>
                    <a:pt x="9804908" y="3505797"/>
                  </a:lnTo>
                  <a:lnTo>
                    <a:pt x="9804641" y="3504527"/>
                  </a:lnTo>
                  <a:lnTo>
                    <a:pt x="9808820" y="3501987"/>
                  </a:lnTo>
                  <a:lnTo>
                    <a:pt x="9805111" y="3509607"/>
                  </a:lnTo>
                  <a:lnTo>
                    <a:pt x="9809277" y="3508337"/>
                  </a:lnTo>
                  <a:lnTo>
                    <a:pt x="9807600" y="3509607"/>
                  </a:lnTo>
                  <a:lnTo>
                    <a:pt x="9809531" y="3509607"/>
                  </a:lnTo>
                  <a:lnTo>
                    <a:pt x="9813074" y="3512147"/>
                  </a:lnTo>
                  <a:lnTo>
                    <a:pt x="9816452" y="3508362"/>
                  </a:lnTo>
                  <a:lnTo>
                    <a:pt x="9816147" y="3510877"/>
                  </a:lnTo>
                  <a:lnTo>
                    <a:pt x="9815309" y="3510877"/>
                  </a:lnTo>
                  <a:lnTo>
                    <a:pt x="9818573" y="3512147"/>
                  </a:lnTo>
                  <a:lnTo>
                    <a:pt x="9825304" y="3508337"/>
                  </a:lnTo>
                  <a:lnTo>
                    <a:pt x="9826841" y="3513391"/>
                  </a:lnTo>
                  <a:lnTo>
                    <a:pt x="9828263" y="3512147"/>
                  </a:lnTo>
                  <a:lnTo>
                    <a:pt x="9828492" y="3513417"/>
                  </a:lnTo>
                  <a:lnTo>
                    <a:pt x="9828225" y="3514534"/>
                  </a:lnTo>
                  <a:lnTo>
                    <a:pt x="9830702" y="3513417"/>
                  </a:lnTo>
                  <a:lnTo>
                    <a:pt x="9831235" y="3514687"/>
                  </a:lnTo>
                  <a:lnTo>
                    <a:pt x="9829800" y="3515957"/>
                  </a:lnTo>
                  <a:lnTo>
                    <a:pt x="9832480" y="3519767"/>
                  </a:lnTo>
                  <a:lnTo>
                    <a:pt x="9836747" y="3514687"/>
                  </a:lnTo>
                  <a:lnTo>
                    <a:pt x="9840074" y="3514687"/>
                  </a:lnTo>
                  <a:lnTo>
                    <a:pt x="9838309" y="3518497"/>
                  </a:lnTo>
                  <a:lnTo>
                    <a:pt x="9841509" y="3522307"/>
                  </a:lnTo>
                  <a:lnTo>
                    <a:pt x="9841217" y="3523577"/>
                  </a:lnTo>
                  <a:lnTo>
                    <a:pt x="9845015" y="3524847"/>
                  </a:lnTo>
                  <a:lnTo>
                    <a:pt x="9849510" y="3522307"/>
                  </a:lnTo>
                  <a:lnTo>
                    <a:pt x="9853955" y="3522307"/>
                  </a:lnTo>
                  <a:lnTo>
                    <a:pt x="9854324" y="3527387"/>
                  </a:lnTo>
                  <a:lnTo>
                    <a:pt x="9860966" y="3527387"/>
                  </a:lnTo>
                  <a:lnTo>
                    <a:pt x="9863468" y="3531019"/>
                  </a:lnTo>
                  <a:lnTo>
                    <a:pt x="9865068" y="3528657"/>
                  </a:lnTo>
                  <a:lnTo>
                    <a:pt x="9865906" y="3528657"/>
                  </a:lnTo>
                  <a:lnTo>
                    <a:pt x="9866427" y="3529927"/>
                  </a:lnTo>
                  <a:lnTo>
                    <a:pt x="9867481" y="3528657"/>
                  </a:lnTo>
                  <a:lnTo>
                    <a:pt x="9869576" y="3526117"/>
                  </a:lnTo>
                  <a:lnTo>
                    <a:pt x="9867798" y="3529927"/>
                  </a:lnTo>
                  <a:lnTo>
                    <a:pt x="9867519" y="3529927"/>
                  </a:lnTo>
                  <a:lnTo>
                    <a:pt x="9866566" y="3533737"/>
                  </a:lnTo>
                  <a:lnTo>
                    <a:pt x="9868776" y="3533737"/>
                  </a:lnTo>
                  <a:lnTo>
                    <a:pt x="9870135" y="3535007"/>
                  </a:lnTo>
                  <a:lnTo>
                    <a:pt x="9872523" y="3529927"/>
                  </a:lnTo>
                  <a:lnTo>
                    <a:pt x="9874402" y="3533737"/>
                  </a:lnTo>
                  <a:lnTo>
                    <a:pt x="9877971" y="3535007"/>
                  </a:lnTo>
                  <a:lnTo>
                    <a:pt x="9881298" y="3535007"/>
                  </a:lnTo>
                  <a:lnTo>
                    <a:pt x="9882429" y="3538817"/>
                  </a:lnTo>
                  <a:lnTo>
                    <a:pt x="9883826" y="3537547"/>
                  </a:lnTo>
                  <a:lnTo>
                    <a:pt x="9886340" y="3537547"/>
                  </a:lnTo>
                  <a:lnTo>
                    <a:pt x="9885121" y="3540087"/>
                  </a:lnTo>
                  <a:lnTo>
                    <a:pt x="9888334" y="3542627"/>
                  </a:lnTo>
                  <a:lnTo>
                    <a:pt x="9891636" y="3542627"/>
                  </a:lnTo>
                  <a:lnTo>
                    <a:pt x="9890188" y="3545167"/>
                  </a:lnTo>
                  <a:lnTo>
                    <a:pt x="9891801" y="3545167"/>
                  </a:lnTo>
                  <a:lnTo>
                    <a:pt x="9895700" y="3537547"/>
                  </a:lnTo>
                  <a:lnTo>
                    <a:pt x="9897339" y="3537547"/>
                  </a:lnTo>
                  <a:lnTo>
                    <a:pt x="9896056" y="3542627"/>
                  </a:lnTo>
                  <a:lnTo>
                    <a:pt x="9899066" y="3543897"/>
                  </a:lnTo>
                  <a:lnTo>
                    <a:pt x="9900514" y="3548977"/>
                  </a:lnTo>
                  <a:lnTo>
                    <a:pt x="9904616" y="3546678"/>
                  </a:lnTo>
                  <a:lnTo>
                    <a:pt x="9904146" y="3547707"/>
                  </a:lnTo>
                  <a:lnTo>
                    <a:pt x="9903587" y="3547707"/>
                  </a:lnTo>
                  <a:lnTo>
                    <a:pt x="9904933" y="3548977"/>
                  </a:lnTo>
                  <a:lnTo>
                    <a:pt x="9907791" y="3552787"/>
                  </a:lnTo>
                  <a:lnTo>
                    <a:pt x="9908553" y="3550247"/>
                  </a:lnTo>
                  <a:lnTo>
                    <a:pt x="9908591" y="3550120"/>
                  </a:lnTo>
                  <a:lnTo>
                    <a:pt x="9912591" y="3548977"/>
                  </a:lnTo>
                  <a:lnTo>
                    <a:pt x="9914890" y="3547707"/>
                  </a:lnTo>
                  <a:lnTo>
                    <a:pt x="9913480" y="3550247"/>
                  </a:lnTo>
                  <a:lnTo>
                    <a:pt x="9916312" y="3547707"/>
                  </a:lnTo>
                  <a:lnTo>
                    <a:pt x="9916757" y="3546437"/>
                  </a:lnTo>
                  <a:lnTo>
                    <a:pt x="9919360" y="3546437"/>
                  </a:lnTo>
                  <a:lnTo>
                    <a:pt x="9918598" y="3548748"/>
                  </a:lnTo>
                  <a:lnTo>
                    <a:pt x="9919119" y="3550247"/>
                  </a:lnTo>
                  <a:lnTo>
                    <a:pt x="9920491" y="3546437"/>
                  </a:lnTo>
                  <a:lnTo>
                    <a:pt x="9921684" y="3547707"/>
                  </a:lnTo>
                  <a:lnTo>
                    <a:pt x="9920262" y="3548977"/>
                  </a:lnTo>
                  <a:lnTo>
                    <a:pt x="9921710" y="3550247"/>
                  </a:lnTo>
                  <a:lnTo>
                    <a:pt x="9921977" y="3548977"/>
                  </a:lnTo>
                  <a:lnTo>
                    <a:pt x="9923691" y="3547707"/>
                  </a:lnTo>
                  <a:lnTo>
                    <a:pt x="9925126" y="3547707"/>
                  </a:lnTo>
                  <a:lnTo>
                    <a:pt x="9926307" y="3550247"/>
                  </a:lnTo>
                  <a:lnTo>
                    <a:pt x="9925469" y="3552787"/>
                  </a:lnTo>
                  <a:lnTo>
                    <a:pt x="9926333" y="3550247"/>
                  </a:lnTo>
                  <a:lnTo>
                    <a:pt x="9928022" y="3548977"/>
                  </a:lnTo>
                  <a:lnTo>
                    <a:pt x="9928619" y="3550247"/>
                  </a:lnTo>
                  <a:lnTo>
                    <a:pt x="9928352" y="3551517"/>
                  </a:lnTo>
                  <a:lnTo>
                    <a:pt x="9927476" y="3551517"/>
                  </a:lnTo>
                  <a:lnTo>
                    <a:pt x="9929114" y="3555022"/>
                  </a:lnTo>
                  <a:lnTo>
                    <a:pt x="9928441" y="3556597"/>
                  </a:lnTo>
                  <a:lnTo>
                    <a:pt x="9929889" y="3556597"/>
                  </a:lnTo>
                  <a:lnTo>
                    <a:pt x="9927107" y="3560407"/>
                  </a:lnTo>
                  <a:lnTo>
                    <a:pt x="9929228" y="3559137"/>
                  </a:lnTo>
                  <a:lnTo>
                    <a:pt x="9933241" y="3555327"/>
                  </a:lnTo>
                  <a:lnTo>
                    <a:pt x="9934334" y="3557867"/>
                  </a:lnTo>
                  <a:lnTo>
                    <a:pt x="9934181" y="3559137"/>
                  </a:lnTo>
                  <a:lnTo>
                    <a:pt x="9935413" y="3559137"/>
                  </a:lnTo>
                  <a:lnTo>
                    <a:pt x="9935591" y="3560407"/>
                  </a:lnTo>
                  <a:lnTo>
                    <a:pt x="9936061" y="3560407"/>
                  </a:lnTo>
                  <a:lnTo>
                    <a:pt x="9935362" y="3561677"/>
                  </a:lnTo>
                  <a:lnTo>
                    <a:pt x="9936086" y="3561677"/>
                  </a:lnTo>
                  <a:lnTo>
                    <a:pt x="9936137" y="3560407"/>
                  </a:lnTo>
                  <a:lnTo>
                    <a:pt x="9937051" y="3560407"/>
                  </a:lnTo>
                  <a:lnTo>
                    <a:pt x="9936797" y="3561677"/>
                  </a:lnTo>
                  <a:lnTo>
                    <a:pt x="9937458" y="3561677"/>
                  </a:lnTo>
                  <a:lnTo>
                    <a:pt x="9938245" y="3562947"/>
                  </a:lnTo>
                  <a:lnTo>
                    <a:pt x="9939350" y="3560407"/>
                  </a:lnTo>
                  <a:lnTo>
                    <a:pt x="9940239" y="3560407"/>
                  </a:lnTo>
                  <a:lnTo>
                    <a:pt x="9940214" y="3557867"/>
                  </a:lnTo>
                  <a:lnTo>
                    <a:pt x="9939579" y="3557867"/>
                  </a:lnTo>
                  <a:lnTo>
                    <a:pt x="9936899" y="3557867"/>
                  </a:lnTo>
                  <a:lnTo>
                    <a:pt x="9938156" y="3556597"/>
                  </a:lnTo>
                  <a:lnTo>
                    <a:pt x="9939337" y="3555327"/>
                  </a:lnTo>
                  <a:lnTo>
                    <a:pt x="9939477" y="3556812"/>
                  </a:lnTo>
                  <a:lnTo>
                    <a:pt x="9939007" y="3557422"/>
                  </a:lnTo>
                  <a:lnTo>
                    <a:pt x="9939325" y="3557511"/>
                  </a:lnTo>
                  <a:lnTo>
                    <a:pt x="9939528" y="3557397"/>
                  </a:lnTo>
                  <a:lnTo>
                    <a:pt x="9939579" y="3557867"/>
                  </a:lnTo>
                  <a:lnTo>
                    <a:pt x="9942627" y="3554057"/>
                  </a:lnTo>
                  <a:lnTo>
                    <a:pt x="9942093" y="3557867"/>
                  </a:lnTo>
                  <a:lnTo>
                    <a:pt x="9943363" y="3560407"/>
                  </a:lnTo>
                  <a:lnTo>
                    <a:pt x="9942639" y="3562947"/>
                  </a:lnTo>
                  <a:lnTo>
                    <a:pt x="9945789" y="3562947"/>
                  </a:lnTo>
                  <a:lnTo>
                    <a:pt x="9948951" y="3564217"/>
                  </a:lnTo>
                  <a:lnTo>
                    <a:pt x="9952774" y="3560407"/>
                  </a:lnTo>
                  <a:lnTo>
                    <a:pt x="9953765" y="3560407"/>
                  </a:lnTo>
                  <a:lnTo>
                    <a:pt x="9952939" y="3561677"/>
                  </a:lnTo>
                  <a:lnTo>
                    <a:pt x="9952850" y="3562947"/>
                  </a:lnTo>
                  <a:lnTo>
                    <a:pt x="9951771" y="3562947"/>
                  </a:lnTo>
                  <a:lnTo>
                    <a:pt x="9951212" y="3564217"/>
                  </a:lnTo>
                  <a:lnTo>
                    <a:pt x="9953219" y="3562947"/>
                  </a:lnTo>
                  <a:lnTo>
                    <a:pt x="9955657" y="3565487"/>
                  </a:lnTo>
                  <a:lnTo>
                    <a:pt x="9956063" y="3564661"/>
                  </a:lnTo>
                  <a:lnTo>
                    <a:pt x="9957829" y="3565487"/>
                  </a:lnTo>
                  <a:lnTo>
                    <a:pt x="9957016" y="3565487"/>
                  </a:lnTo>
                  <a:lnTo>
                    <a:pt x="9959873" y="3568027"/>
                  </a:lnTo>
                  <a:lnTo>
                    <a:pt x="9964077" y="3566757"/>
                  </a:lnTo>
                  <a:lnTo>
                    <a:pt x="9968243" y="3566757"/>
                  </a:lnTo>
                  <a:lnTo>
                    <a:pt x="9970999" y="3570567"/>
                  </a:lnTo>
                  <a:lnTo>
                    <a:pt x="9970719" y="3569297"/>
                  </a:lnTo>
                  <a:lnTo>
                    <a:pt x="9970910" y="3568027"/>
                  </a:lnTo>
                  <a:lnTo>
                    <a:pt x="9975571" y="3574377"/>
                  </a:lnTo>
                  <a:lnTo>
                    <a:pt x="9984842" y="3571837"/>
                  </a:lnTo>
                  <a:lnTo>
                    <a:pt x="9988563" y="3579457"/>
                  </a:lnTo>
                  <a:lnTo>
                    <a:pt x="9989807" y="3580727"/>
                  </a:lnTo>
                  <a:lnTo>
                    <a:pt x="9991014" y="3578187"/>
                  </a:lnTo>
                  <a:lnTo>
                    <a:pt x="9992843" y="3576917"/>
                  </a:lnTo>
                  <a:lnTo>
                    <a:pt x="9991903" y="3580727"/>
                  </a:lnTo>
                  <a:lnTo>
                    <a:pt x="9995179" y="3578187"/>
                  </a:lnTo>
                  <a:lnTo>
                    <a:pt x="9998812" y="3576917"/>
                  </a:lnTo>
                  <a:lnTo>
                    <a:pt x="9996348" y="3587077"/>
                  </a:lnTo>
                  <a:lnTo>
                    <a:pt x="10001631" y="3583267"/>
                  </a:lnTo>
                  <a:lnTo>
                    <a:pt x="10002101" y="3581997"/>
                  </a:lnTo>
                  <a:lnTo>
                    <a:pt x="10006254" y="3581997"/>
                  </a:lnTo>
                  <a:lnTo>
                    <a:pt x="10005047" y="3584537"/>
                  </a:lnTo>
                  <a:lnTo>
                    <a:pt x="10005327" y="3584537"/>
                  </a:lnTo>
                  <a:lnTo>
                    <a:pt x="10006343" y="3581997"/>
                  </a:lnTo>
                  <a:lnTo>
                    <a:pt x="10006343" y="3583267"/>
                  </a:lnTo>
                  <a:lnTo>
                    <a:pt x="10005682" y="3585807"/>
                  </a:lnTo>
                  <a:lnTo>
                    <a:pt x="10009683" y="3584537"/>
                  </a:lnTo>
                  <a:lnTo>
                    <a:pt x="10011359" y="3585807"/>
                  </a:lnTo>
                  <a:lnTo>
                    <a:pt x="10006597" y="3589617"/>
                  </a:lnTo>
                  <a:lnTo>
                    <a:pt x="10009670" y="3590887"/>
                  </a:lnTo>
                  <a:lnTo>
                    <a:pt x="10011118" y="3590887"/>
                  </a:lnTo>
                  <a:lnTo>
                    <a:pt x="10015055" y="3588347"/>
                  </a:lnTo>
                  <a:lnTo>
                    <a:pt x="10015068" y="3587077"/>
                  </a:lnTo>
                  <a:lnTo>
                    <a:pt x="10014623" y="3587077"/>
                  </a:lnTo>
                  <a:lnTo>
                    <a:pt x="10014267" y="3585807"/>
                  </a:lnTo>
                  <a:lnTo>
                    <a:pt x="10014928" y="3584537"/>
                  </a:lnTo>
                  <a:lnTo>
                    <a:pt x="10015855" y="3584537"/>
                  </a:lnTo>
                  <a:lnTo>
                    <a:pt x="10015626" y="3585006"/>
                  </a:lnTo>
                  <a:lnTo>
                    <a:pt x="10015931" y="3584537"/>
                  </a:lnTo>
                  <a:lnTo>
                    <a:pt x="10016363" y="3584537"/>
                  </a:lnTo>
                  <a:lnTo>
                    <a:pt x="10017481" y="3581997"/>
                  </a:lnTo>
                  <a:lnTo>
                    <a:pt x="10018598" y="3579457"/>
                  </a:lnTo>
                  <a:lnTo>
                    <a:pt x="10020541" y="3576917"/>
                  </a:lnTo>
                  <a:lnTo>
                    <a:pt x="10021506" y="3575647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3484969" y="3798106"/>
              <a:ext cx="5881370" cy="1245870"/>
            </a:xfrm>
            <a:custGeom>
              <a:avLst/>
              <a:gdLst/>
              <a:ahLst/>
              <a:cxnLst/>
              <a:rect l="l" t="t" r="r" b="b"/>
              <a:pathLst>
                <a:path w="5881370" h="1245870">
                  <a:moveTo>
                    <a:pt x="57353" y="25400"/>
                  </a:moveTo>
                  <a:lnTo>
                    <a:pt x="36410" y="22860"/>
                  </a:lnTo>
                  <a:lnTo>
                    <a:pt x="44437" y="24130"/>
                  </a:lnTo>
                  <a:lnTo>
                    <a:pt x="51498" y="25400"/>
                  </a:lnTo>
                  <a:lnTo>
                    <a:pt x="57353" y="25400"/>
                  </a:lnTo>
                  <a:close/>
                </a:path>
                <a:path w="5881370" h="1245870">
                  <a:moveTo>
                    <a:pt x="358584" y="69532"/>
                  </a:moveTo>
                  <a:lnTo>
                    <a:pt x="354990" y="68580"/>
                  </a:lnTo>
                  <a:lnTo>
                    <a:pt x="357365" y="69850"/>
                  </a:lnTo>
                  <a:lnTo>
                    <a:pt x="358584" y="69532"/>
                  </a:lnTo>
                  <a:close/>
                </a:path>
                <a:path w="5881370" h="1245870">
                  <a:moveTo>
                    <a:pt x="587298" y="83908"/>
                  </a:moveTo>
                  <a:lnTo>
                    <a:pt x="579907" y="82550"/>
                  </a:lnTo>
                  <a:lnTo>
                    <a:pt x="587298" y="83908"/>
                  </a:lnTo>
                  <a:close/>
                </a:path>
                <a:path w="5881370" h="1245870">
                  <a:moveTo>
                    <a:pt x="677113" y="114350"/>
                  </a:moveTo>
                  <a:lnTo>
                    <a:pt x="673836" y="113068"/>
                  </a:lnTo>
                  <a:lnTo>
                    <a:pt x="671868" y="111861"/>
                  </a:lnTo>
                  <a:lnTo>
                    <a:pt x="670344" y="110731"/>
                  </a:lnTo>
                  <a:lnTo>
                    <a:pt x="670052" y="110896"/>
                  </a:lnTo>
                  <a:lnTo>
                    <a:pt x="669937" y="110490"/>
                  </a:lnTo>
                  <a:lnTo>
                    <a:pt x="668705" y="110490"/>
                  </a:lnTo>
                  <a:lnTo>
                    <a:pt x="669556" y="111175"/>
                  </a:lnTo>
                  <a:lnTo>
                    <a:pt x="668426" y="111798"/>
                  </a:lnTo>
                  <a:lnTo>
                    <a:pt x="664222" y="112077"/>
                  </a:lnTo>
                  <a:lnTo>
                    <a:pt x="664768" y="112585"/>
                  </a:lnTo>
                  <a:lnTo>
                    <a:pt x="677113" y="114350"/>
                  </a:lnTo>
                  <a:close/>
                </a:path>
                <a:path w="5881370" h="1245870">
                  <a:moveTo>
                    <a:pt x="691108" y="109220"/>
                  </a:moveTo>
                  <a:lnTo>
                    <a:pt x="684695" y="107950"/>
                  </a:lnTo>
                  <a:lnTo>
                    <a:pt x="684022" y="109220"/>
                  </a:lnTo>
                  <a:lnTo>
                    <a:pt x="691108" y="109220"/>
                  </a:lnTo>
                  <a:close/>
                </a:path>
                <a:path w="5881370" h="1245870">
                  <a:moveTo>
                    <a:pt x="771029" y="110490"/>
                  </a:moveTo>
                  <a:lnTo>
                    <a:pt x="762723" y="107950"/>
                  </a:lnTo>
                  <a:lnTo>
                    <a:pt x="765009" y="107950"/>
                  </a:lnTo>
                  <a:lnTo>
                    <a:pt x="765568" y="106680"/>
                  </a:lnTo>
                  <a:lnTo>
                    <a:pt x="752043" y="105410"/>
                  </a:lnTo>
                  <a:lnTo>
                    <a:pt x="756640" y="104140"/>
                  </a:lnTo>
                  <a:lnTo>
                    <a:pt x="712050" y="97790"/>
                  </a:lnTo>
                  <a:lnTo>
                    <a:pt x="670801" y="93980"/>
                  </a:lnTo>
                  <a:lnTo>
                    <a:pt x="628281" y="91440"/>
                  </a:lnTo>
                  <a:lnTo>
                    <a:pt x="587298" y="83908"/>
                  </a:lnTo>
                  <a:lnTo>
                    <a:pt x="588162" y="85090"/>
                  </a:lnTo>
                  <a:lnTo>
                    <a:pt x="574078" y="82550"/>
                  </a:lnTo>
                  <a:lnTo>
                    <a:pt x="538873" y="76200"/>
                  </a:lnTo>
                  <a:lnTo>
                    <a:pt x="518782" y="73660"/>
                  </a:lnTo>
                  <a:lnTo>
                    <a:pt x="438416" y="63500"/>
                  </a:lnTo>
                  <a:lnTo>
                    <a:pt x="421817" y="60960"/>
                  </a:lnTo>
                  <a:lnTo>
                    <a:pt x="388607" y="55880"/>
                  </a:lnTo>
                  <a:lnTo>
                    <a:pt x="346938" y="48260"/>
                  </a:lnTo>
                  <a:lnTo>
                    <a:pt x="326212" y="44450"/>
                  </a:lnTo>
                  <a:lnTo>
                    <a:pt x="300240" y="44450"/>
                  </a:lnTo>
                  <a:lnTo>
                    <a:pt x="295732" y="40640"/>
                  </a:lnTo>
                  <a:lnTo>
                    <a:pt x="271348" y="40640"/>
                  </a:lnTo>
                  <a:lnTo>
                    <a:pt x="247256" y="36830"/>
                  </a:lnTo>
                  <a:lnTo>
                    <a:pt x="224345" y="31750"/>
                  </a:lnTo>
                  <a:lnTo>
                    <a:pt x="199682" y="26670"/>
                  </a:lnTo>
                  <a:lnTo>
                    <a:pt x="170332" y="22860"/>
                  </a:lnTo>
                  <a:lnTo>
                    <a:pt x="175552" y="26670"/>
                  </a:lnTo>
                  <a:lnTo>
                    <a:pt x="161493" y="24130"/>
                  </a:lnTo>
                  <a:lnTo>
                    <a:pt x="145719" y="21590"/>
                  </a:lnTo>
                  <a:lnTo>
                    <a:pt x="133362" y="20320"/>
                  </a:lnTo>
                  <a:lnTo>
                    <a:pt x="129565" y="17780"/>
                  </a:lnTo>
                  <a:lnTo>
                    <a:pt x="127939" y="19050"/>
                  </a:lnTo>
                  <a:lnTo>
                    <a:pt x="124206" y="20320"/>
                  </a:lnTo>
                  <a:lnTo>
                    <a:pt x="118364" y="17780"/>
                  </a:lnTo>
                  <a:lnTo>
                    <a:pt x="118135" y="16510"/>
                  </a:lnTo>
                  <a:lnTo>
                    <a:pt x="79933" y="13970"/>
                  </a:lnTo>
                  <a:lnTo>
                    <a:pt x="67856" y="10160"/>
                  </a:lnTo>
                  <a:lnTo>
                    <a:pt x="66446" y="7620"/>
                  </a:lnTo>
                  <a:lnTo>
                    <a:pt x="64477" y="6350"/>
                  </a:lnTo>
                  <a:lnTo>
                    <a:pt x="62496" y="5080"/>
                  </a:lnTo>
                  <a:lnTo>
                    <a:pt x="42773" y="1270"/>
                  </a:lnTo>
                  <a:lnTo>
                    <a:pt x="28943" y="0"/>
                  </a:lnTo>
                  <a:lnTo>
                    <a:pt x="4216" y="0"/>
                  </a:lnTo>
                  <a:lnTo>
                    <a:pt x="2654" y="1270"/>
                  </a:lnTo>
                  <a:lnTo>
                    <a:pt x="9042" y="2540"/>
                  </a:lnTo>
                  <a:lnTo>
                    <a:pt x="18884" y="5080"/>
                  </a:lnTo>
                  <a:lnTo>
                    <a:pt x="19126" y="6350"/>
                  </a:lnTo>
                  <a:lnTo>
                    <a:pt x="4470" y="5080"/>
                  </a:lnTo>
                  <a:lnTo>
                    <a:pt x="1231" y="7620"/>
                  </a:lnTo>
                  <a:lnTo>
                    <a:pt x="0" y="11430"/>
                  </a:lnTo>
                  <a:lnTo>
                    <a:pt x="5981" y="15240"/>
                  </a:lnTo>
                  <a:lnTo>
                    <a:pt x="24409" y="21590"/>
                  </a:lnTo>
                  <a:lnTo>
                    <a:pt x="49682" y="21590"/>
                  </a:lnTo>
                  <a:lnTo>
                    <a:pt x="57353" y="25400"/>
                  </a:lnTo>
                  <a:lnTo>
                    <a:pt x="64389" y="25400"/>
                  </a:lnTo>
                  <a:lnTo>
                    <a:pt x="66192" y="26670"/>
                  </a:lnTo>
                  <a:lnTo>
                    <a:pt x="69557" y="27940"/>
                  </a:lnTo>
                  <a:lnTo>
                    <a:pt x="74422" y="29210"/>
                  </a:lnTo>
                  <a:lnTo>
                    <a:pt x="99504" y="29210"/>
                  </a:lnTo>
                  <a:lnTo>
                    <a:pt x="99098" y="30480"/>
                  </a:lnTo>
                  <a:lnTo>
                    <a:pt x="96786" y="30480"/>
                  </a:lnTo>
                  <a:lnTo>
                    <a:pt x="97028" y="31750"/>
                  </a:lnTo>
                  <a:lnTo>
                    <a:pt x="104241" y="34290"/>
                  </a:lnTo>
                  <a:lnTo>
                    <a:pt x="107873" y="33020"/>
                  </a:lnTo>
                  <a:lnTo>
                    <a:pt x="105867" y="31750"/>
                  </a:lnTo>
                  <a:lnTo>
                    <a:pt x="105232" y="29210"/>
                  </a:lnTo>
                  <a:lnTo>
                    <a:pt x="113017" y="29210"/>
                  </a:lnTo>
                  <a:lnTo>
                    <a:pt x="119354" y="31750"/>
                  </a:lnTo>
                  <a:lnTo>
                    <a:pt x="123063" y="34290"/>
                  </a:lnTo>
                  <a:lnTo>
                    <a:pt x="127266" y="34290"/>
                  </a:lnTo>
                  <a:lnTo>
                    <a:pt x="135089" y="35560"/>
                  </a:lnTo>
                  <a:lnTo>
                    <a:pt x="136867" y="36830"/>
                  </a:lnTo>
                  <a:lnTo>
                    <a:pt x="128181" y="36830"/>
                  </a:lnTo>
                  <a:lnTo>
                    <a:pt x="150266" y="39370"/>
                  </a:lnTo>
                  <a:lnTo>
                    <a:pt x="167957" y="39370"/>
                  </a:lnTo>
                  <a:lnTo>
                    <a:pt x="179552" y="41910"/>
                  </a:lnTo>
                  <a:lnTo>
                    <a:pt x="193243" y="44450"/>
                  </a:lnTo>
                  <a:lnTo>
                    <a:pt x="204330" y="45720"/>
                  </a:lnTo>
                  <a:lnTo>
                    <a:pt x="208114" y="49530"/>
                  </a:lnTo>
                  <a:lnTo>
                    <a:pt x="213512" y="48260"/>
                  </a:lnTo>
                  <a:lnTo>
                    <a:pt x="222275" y="48260"/>
                  </a:lnTo>
                  <a:lnTo>
                    <a:pt x="232422" y="49530"/>
                  </a:lnTo>
                  <a:lnTo>
                    <a:pt x="241960" y="49530"/>
                  </a:lnTo>
                  <a:lnTo>
                    <a:pt x="239395" y="52070"/>
                  </a:lnTo>
                  <a:lnTo>
                    <a:pt x="272249" y="58420"/>
                  </a:lnTo>
                  <a:lnTo>
                    <a:pt x="278282" y="62230"/>
                  </a:lnTo>
                  <a:lnTo>
                    <a:pt x="294284" y="60960"/>
                  </a:lnTo>
                  <a:lnTo>
                    <a:pt x="315836" y="63500"/>
                  </a:lnTo>
                  <a:lnTo>
                    <a:pt x="339547" y="67310"/>
                  </a:lnTo>
                  <a:lnTo>
                    <a:pt x="362077" y="68580"/>
                  </a:lnTo>
                  <a:lnTo>
                    <a:pt x="358584" y="69532"/>
                  </a:lnTo>
                  <a:lnTo>
                    <a:pt x="364680" y="71120"/>
                  </a:lnTo>
                  <a:lnTo>
                    <a:pt x="371754" y="72390"/>
                  </a:lnTo>
                  <a:lnTo>
                    <a:pt x="377799" y="73660"/>
                  </a:lnTo>
                  <a:lnTo>
                    <a:pt x="384340" y="76200"/>
                  </a:lnTo>
                  <a:lnTo>
                    <a:pt x="389801" y="73660"/>
                  </a:lnTo>
                  <a:lnTo>
                    <a:pt x="424281" y="73660"/>
                  </a:lnTo>
                  <a:lnTo>
                    <a:pt x="430187" y="77470"/>
                  </a:lnTo>
                  <a:lnTo>
                    <a:pt x="425742" y="78740"/>
                  </a:lnTo>
                  <a:lnTo>
                    <a:pt x="418884" y="78740"/>
                  </a:lnTo>
                  <a:lnTo>
                    <a:pt x="417525" y="81280"/>
                  </a:lnTo>
                  <a:lnTo>
                    <a:pt x="422427" y="80010"/>
                  </a:lnTo>
                  <a:lnTo>
                    <a:pt x="442976" y="81280"/>
                  </a:lnTo>
                  <a:lnTo>
                    <a:pt x="443865" y="80010"/>
                  </a:lnTo>
                  <a:lnTo>
                    <a:pt x="444754" y="78740"/>
                  </a:lnTo>
                  <a:lnTo>
                    <a:pt x="458825" y="83820"/>
                  </a:lnTo>
                  <a:lnTo>
                    <a:pt x="456996" y="82550"/>
                  </a:lnTo>
                  <a:lnTo>
                    <a:pt x="463956" y="86360"/>
                  </a:lnTo>
                  <a:lnTo>
                    <a:pt x="467639" y="85090"/>
                  </a:lnTo>
                  <a:lnTo>
                    <a:pt x="473506" y="85090"/>
                  </a:lnTo>
                  <a:lnTo>
                    <a:pt x="481088" y="86360"/>
                  </a:lnTo>
                  <a:lnTo>
                    <a:pt x="489927" y="86360"/>
                  </a:lnTo>
                  <a:lnTo>
                    <a:pt x="499694" y="88900"/>
                  </a:lnTo>
                  <a:lnTo>
                    <a:pt x="502881" y="91440"/>
                  </a:lnTo>
                  <a:lnTo>
                    <a:pt x="506552" y="92710"/>
                  </a:lnTo>
                  <a:lnTo>
                    <a:pt x="517791" y="93980"/>
                  </a:lnTo>
                  <a:lnTo>
                    <a:pt x="520738" y="95250"/>
                  </a:lnTo>
                  <a:lnTo>
                    <a:pt x="507822" y="95250"/>
                  </a:lnTo>
                  <a:lnTo>
                    <a:pt x="519557" y="96520"/>
                  </a:lnTo>
                  <a:lnTo>
                    <a:pt x="522998" y="95250"/>
                  </a:lnTo>
                  <a:lnTo>
                    <a:pt x="523036" y="93980"/>
                  </a:lnTo>
                  <a:lnTo>
                    <a:pt x="524586" y="91440"/>
                  </a:lnTo>
                  <a:lnTo>
                    <a:pt x="538518" y="93980"/>
                  </a:lnTo>
                  <a:lnTo>
                    <a:pt x="542518" y="95250"/>
                  </a:lnTo>
                  <a:lnTo>
                    <a:pt x="542975" y="97790"/>
                  </a:lnTo>
                  <a:lnTo>
                    <a:pt x="546315" y="100330"/>
                  </a:lnTo>
                  <a:lnTo>
                    <a:pt x="580745" y="100330"/>
                  </a:lnTo>
                  <a:lnTo>
                    <a:pt x="590677" y="101600"/>
                  </a:lnTo>
                  <a:lnTo>
                    <a:pt x="591553" y="102870"/>
                  </a:lnTo>
                  <a:lnTo>
                    <a:pt x="590981" y="102870"/>
                  </a:lnTo>
                  <a:lnTo>
                    <a:pt x="607809" y="104140"/>
                  </a:lnTo>
                  <a:lnTo>
                    <a:pt x="649033" y="109220"/>
                  </a:lnTo>
                  <a:lnTo>
                    <a:pt x="667639" y="110490"/>
                  </a:lnTo>
                  <a:lnTo>
                    <a:pt x="668705" y="110490"/>
                  </a:lnTo>
                  <a:lnTo>
                    <a:pt x="667105" y="109220"/>
                  </a:lnTo>
                  <a:lnTo>
                    <a:pt x="666826" y="106680"/>
                  </a:lnTo>
                  <a:lnTo>
                    <a:pt x="667727" y="105410"/>
                  </a:lnTo>
                  <a:lnTo>
                    <a:pt x="678218" y="106680"/>
                  </a:lnTo>
                  <a:lnTo>
                    <a:pt x="687514" y="105410"/>
                  </a:lnTo>
                  <a:lnTo>
                    <a:pt x="691108" y="109220"/>
                  </a:lnTo>
                  <a:lnTo>
                    <a:pt x="692035" y="109220"/>
                  </a:lnTo>
                  <a:lnTo>
                    <a:pt x="692823" y="110490"/>
                  </a:lnTo>
                  <a:lnTo>
                    <a:pt x="771029" y="110490"/>
                  </a:lnTo>
                  <a:close/>
                </a:path>
                <a:path w="5881370" h="1245870">
                  <a:moveTo>
                    <a:pt x="1016393" y="136245"/>
                  </a:moveTo>
                  <a:lnTo>
                    <a:pt x="1016139" y="135890"/>
                  </a:lnTo>
                  <a:lnTo>
                    <a:pt x="1013777" y="134620"/>
                  </a:lnTo>
                  <a:lnTo>
                    <a:pt x="1010170" y="134620"/>
                  </a:lnTo>
                  <a:lnTo>
                    <a:pt x="1016393" y="136245"/>
                  </a:lnTo>
                  <a:close/>
                </a:path>
                <a:path w="5881370" h="1245870">
                  <a:moveTo>
                    <a:pt x="1068908" y="144780"/>
                  </a:moveTo>
                  <a:lnTo>
                    <a:pt x="1051585" y="143510"/>
                  </a:lnTo>
                  <a:lnTo>
                    <a:pt x="1049616" y="142240"/>
                  </a:lnTo>
                  <a:lnTo>
                    <a:pt x="1051140" y="142240"/>
                  </a:lnTo>
                  <a:lnTo>
                    <a:pt x="1046238" y="140970"/>
                  </a:lnTo>
                  <a:lnTo>
                    <a:pt x="1037590" y="140970"/>
                  </a:lnTo>
                  <a:lnTo>
                    <a:pt x="1030833" y="138430"/>
                  </a:lnTo>
                  <a:lnTo>
                    <a:pt x="1026541" y="138430"/>
                  </a:lnTo>
                  <a:lnTo>
                    <a:pt x="1020013" y="137160"/>
                  </a:lnTo>
                  <a:lnTo>
                    <a:pt x="1016393" y="136245"/>
                  </a:lnTo>
                  <a:lnTo>
                    <a:pt x="1017054" y="137160"/>
                  </a:lnTo>
                  <a:lnTo>
                    <a:pt x="1004303" y="135890"/>
                  </a:lnTo>
                  <a:lnTo>
                    <a:pt x="1004163" y="135890"/>
                  </a:lnTo>
                  <a:lnTo>
                    <a:pt x="1005027" y="134620"/>
                  </a:lnTo>
                  <a:lnTo>
                    <a:pt x="1010170" y="134620"/>
                  </a:lnTo>
                  <a:lnTo>
                    <a:pt x="1005332" y="133350"/>
                  </a:lnTo>
                  <a:lnTo>
                    <a:pt x="984148" y="130810"/>
                  </a:lnTo>
                  <a:lnTo>
                    <a:pt x="982421" y="132080"/>
                  </a:lnTo>
                  <a:lnTo>
                    <a:pt x="979119" y="133350"/>
                  </a:lnTo>
                  <a:lnTo>
                    <a:pt x="978166" y="133350"/>
                  </a:lnTo>
                  <a:lnTo>
                    <a:pt x="983513" y="135890"/>
                  </a:lnTo>
                  <a:lnTo>
                    <a:pt x="985621" y="135890"/>
                  </a:lnTo>
                  <a:lnTo>
                    <a:pt x="992886" y="137160"/>
                  </a:lnTo>
                  <a:lnTo>
                    <a:pt x="994105" y="137160"/>
                  </a:lnTo>
                  <a:lnTo>
                    <a:pt x="996810" y="137160"/>
                  </a:lnTo>
                  <a:lnTo>
                    <a:pt x="1023975" y="140970"/>
                  </a:lnTo>
                  <a:lnTo>
                    <a:pt x="1010183" y="140970"/>
                  </a:lnTo>
                  <a:lnTo>
                    <a:pt x="1002538" y="139700"/>
                  </a:lnTo>
                  <a:lnTo>
                    <a:pt x="994105" y="137160"/>
                  </a:lnTo>
                  <a:lnTo>
                    <a:pt x="988263" y="138430"/>
                  </a:lnTo>
                  <a:lnTo>
                    <a:pt x="981837" y="139700"/>
                  </a:lnTo>
                  <a:lnTo>
                    <a:pt x="978242" y="140970"/>
                  </a:lnTo>
                  <a:lnTo>
                    <a:pt x="968616" y="137160"/>
                  </a:lnTo>
                  <a:lnTo>
                    <a:pt x="965403" y="135890"/>
                  </a:lnTo>
                  <a:lnTo>
                    <a:pt x="938453" y="128270"/>
                  </a:lnTo>
                  <a:lnTo>
                    <a:pt x="931646" y="125730"/>
                  </a:lnTo>
                  <a:lnTo>
                    <a:pt x="918260" y="124460"/>
                  </a:lnTo>
                  <a:lnTo>
                    <a:pt x="904875" y="123190"/>
                  </a:lnTo>
                  <a:lnTo>
                    <a:pt x="877036" y="119380"/>
                  </a:lnTo>
                  <a:lnTo>
                    <a:pt x="851408" y="118110"/>
                  </a:lnTo>
                  <a:lnTo>
                    <a:pt x="821702" y="118110"/>
                  </a:lnTo>
                  <a:lnTo>
                    <a:pt x="820597" y="115570"/>
                  </a:lnTo>
                  <a:lnTo>
                    <a:pt x="817181" y="114300"/>
                  </a:lnTo>
                  <a:lnTo>
                    <a:pt x="822731" y="114300"/>
                  </a:lnTo>
                  <a:lnTo>
                    <a:pt x="829208" y="115570"/>
                  </a:lnTo>
                  <a:lnTo>
                    <a:pt x="832281" y="114300"/>
                  </a:lnTo>
                  <a:lnTo>
                    <a:pt x="815352" y="113030"/>
                  </a:lnTo>
                  <a:lnTo>
                    <a:pt x="805865" y="111760"/>
                  </a:lnTo>
                  <a:lnTo>
                    <a:pt x="693610" y="111760"/>
                  </a:lnTo>
                  <a:lnTo>
                    <a:pt x="687920" y="111760"/>
                  </a:lnTo>
                  <a:lnTo>
                    <a:pt x="676503" y="111760"/>
                  </a:lnTo>
                  <a:lnTo>
                    <a:pt x="725982" y="115570"/>
                  </a:lnTo>
                  <a:lnTo>
                    <a:pt x="739686" y="116840"/>
                  </a:lnTo>
                  <a:lnTo>
                    <a:pt x="735241" y="118110"/>
                  </a:lnTo>
                  <a:lnTo>
                    <a:pt x="724217" y="116840"/>
                  </a:lnTo>
                  <a:lnTo>
                    <a:pt x="716661" y="116840"/>
                  </a:lnTo>
                  <a:lnTo>
                    <a:pt x="722630" y="119380"/>
                  </a:lnTo>
                  <a:lnTo>
                    <a:pt x="716330" y="118110"/>
                  </a:lnTo>
                  <a:lnTo>
                    <a:pt x="697420" y="114300"/>
                  </a:lnTo>
                  <a:lnTo>
                    <a:pt x="703148" y="118110"/>
                  </a:lnTo>
                  <a:lnTo>
                    <a:pt x="698855" y="116840"/>
                  </a:lnTo>
                  <a:lnTo>
                    <a:pt x="694258" y="116840"/>
                  </a:lnTo>
                  <a:lnTo>
                    <a:pt x="699058" y="120650"/>
                  </a:lnTo>
                  <a:lnTo>
                    <a:pt x="719480" y="123190"/>
                  </a:lnTo>
                  <a:lnTo>
                    <a:pt x="749465" y="125730"/>
                  </a:lnTo>
                  <a:lnTo>
                    <a:pt x="769835" y="129540"/>
                  </a:lnTo>
                  <a:lnTo>
                    <a:pt x="772922" y="128270"/>
                  </a:lnTo>
                  <a:lnTo>
                    <a:pt x="772452" y="125730"/>
                  </a:lnTo>
                  <a:lnTo>
                    <a:pt x="775525" y="124460"/>
                  </a:lnTo>
                  <a:lnTo>
                    <a:pt x="801903" y="128270"/>
                  </a:lnTo>
                  <a:lnTo>
                    <a:pt x="815936" y="133350"/>
                  </a:lnTo>
                  <a:lnTo>
                    <a:pt x="827659" y="137160"/>
                  </a:lnTo>
                  <a:lnTo>
                    <a:pt x="847064" y="139700"/>
                  </a:lnTo>
                  <a:lnTo>
                    <a:pt x="853490" y="138430"/>
                  </a:lnTo>
                  <a:lnTo>
                    <a:pt x="860348" y="137160"/>
                  </a:lnTo>
                  <a:lnTo>
                    <a:pt x="870038" y="137160"/>
                  </a:lnTo>
                  <a:lnTo>
                    <a:pt x="884974" y="139700"/>
                  </a:lnTo>
                  <a:lnTo>
                    <a:pt x="875982" y="142240"/>
                  </a:lnTo>
                  <a:lnTo>
                    <a:pt x="893140" y="144780"/>
                  </a:lnTo>
                  <a:lnTo>
                    <a:pt x="901903" y="143510"/>
                  </a:lnTo>
                  <a:lnTo>
                    <a:pt x="910907" y="143510"/>
                  </a:lnTo>
                  <a:lnTo>
                    <a:pt x="919822" y="144780"/>
                  </a:lnTo>
                  <a:lnTo>
                    <a:pt x="1068908" y="144780"/>
                  </a:lnTo>
                  <a:close/>
                </a:path>
                <a:path w="5881370" h="1245870">
                  <a:moveTo>
                    <a:pt x="1279410" y="175260"/>
                  </a:moveTo>
                  <a:lnTo>
                    <a:pt x="1271587" y="173990"/>
                  </a:lnTo>
                  <a:lnTo>
                    <a:pt x="1271320" y="174345"/>
                  </a:lnTo>
                  <a:lnTo>
                    <a:pt x="1279410" y="175260"/>
                  </a:lnTo>
                  <a:close/>
                </a:path>
                <a:path w="5881370" h="1245870">
                  <a:moveTo>
                    <a:pt x="1445094" y="190500"/>
                  </a:moveTo>
                  <a:lnTo>
                    <a:pt x="1438668" y="189230"/>
                  </a:lnTo>
                  <a:lnTo>
                    <a:pt x="1438300" y="189598"/>
                  </a:lnTo>
                  <a:lnTo>
                    <a:pt x="1445094" y="190500"/>
                  </a:lnTo>
                  <a:close/>
                </a:path>
                <a:path w="5881370" h="1245870">
                  <a:moveTo>
                    <a:pt x="1786051" y="256603"/>
                  </a:moveTo>
                  <a:lnTo>
                    <a:pt x="1780362" y="256298"/>
                  </a:lnTo>
                  <a:lnTo>
                    <a:pt x="1782533" y="256603"/>
                  </a:lnTo>
                  <a:lnTo>
                    <a:pt x="1784527" y="256768"/>
                  </a:lnTo>
                  <a:lnTo>
                    <a:pt x="1786051" y="256603"/>
                  </a:lnTo>
                  <a:close/>
                </a:path>
                <a:path w="5881370" h="1245870">
                  <a:moveTo>
                    <a:pt x="2976562" y="436257"/>
                  </a:moveTo>
                  <a:lnTo>
                    <a:pt x="2976283" y="435610"/>
                  </a:lnTo>
                  <a:lnTo>
                    <a:pt x="2973971" y="435610"/>
                  </a:lnTo>
                  <a:lnTo>
                    <a:pt x="2976562" y="436257"/>
                  </a:lnTo>
                  <a:close/>
                </a:path>
                <a:path w="5881370" h="1245870">
                  <a:moveTo>
                    <a:pt x="2985046" y="439420"/>
                  </a:moveTo>
                  <a:lnTo>
                    <a:pt x="2984220" y="438150"/>
                  </a:lnTo>
                  <a:lnTo>
                    <a:pt x="2976562" y="436257"/>
                  </a:lnTo>
                  <a:lnTo>
                    <a:pt x="2977400" y="438150"/>
                  </a:lnTo>
                  <a:lnTo>
                    <a:pt x="2985046" y="439420"/>
                  </a:lnTo>
                  <a:close/>
                </a:path>
                <a:path w="5881370" h="1245870">
                  <a:moveTo>
                    <a:pt x="3142577" y="445300"/>
                  </a:moveTo>
                  <a:lnTo>
                    <a:pt x="3141027" y="444500"/>
                  </a:lnTo>
                  <a:lnTo>
                    <a:pt x="3138182" y="444500"/>
                  </a:lnTo>
                  <a:lnTo>
                    <a:pt x="3142577" y="445300"/>
                  </a:lnTo>
                  <a:close/>
                </a:path>
                <a:path w="5881370" h="1245870">
                  <a:moveTo>
                    <a:pt x="3596995" y="542290"/>
                  </a:moveTo>
                  <a:lnTo>
                    <a:pt x="3593223" y="541020"/>
                  </a:lnTo>
                  <a:lnTo>
                    <a:pt x="3593579" y="541426"/>
                  </a:lnTo>
                  <a:lnTo>
                    <a:pt x="3596995" y="542290"/>
                  </a:lnTo>
                  <a:close/>
                </a:path>
                <a:path w="5881370" h="1245870">
                  <a:moveTo>
                    <a:pt x="3667645" y="556234"/>
                  </a:moveTo>
                  <a:lnTo>
                    <a:pt x="3660114" y="554101"/>
                  </a:lnTo>
                  <a:lnTo>
                    <a:pt x="3662781" y="555307"/>
                  </a:lnTo>
                  <a:lnTo>
                    <a:pt x="3664305" y="555599"/>
                  </a:lnTo>
                  <a:lnTo>
                    <a:pt x="3666071" y="555929"/>
                  </a:lnTo>
                  <a:lnTo>
                    <a:pt x="3667645" y="556234"/>
                  </a:lnTo>
                  <a:close/>
                </a:path>
                <a:path w="5881370" h="1245870">
                  <a:moveTo>
                    <a:pt x="3800475" y="610476"/>
                  </a:moveTo>
                  <a:lnTo>
                    <a:pt x="3776497" y="604316"/>
                  </a:lnTo>
                  <a:lnTo>
                    <a:pt x="3783177" y="606196"/>
                  </a:lnTo>
                  <a:lnTo>
                    <a:pt x="3791889" y="608431"/>
                  </a:lnTo>
                  <a:lnTo>
                    <a:pt x="3800475" y="610476"/>
                  </a:lnTo>
                  <a:close/>
                </a:path>
                <a:path w="5881370" h="1245870">
                  <a:moveTo>
                    <a:pt x="3807561" y="587832"/>
                  </a:moveTo>
                  <a:lnTo>
                    <a:pt x="3807028" y="587527"/>
                  </a:lnTo>
                  <a:lnTo>
                    <a:pt x="3801795" y="586689"/>
                  </a:lnTo>
                  <a:lnTo>
                    <a:pt x="3802240" y="586943"/>
                  </a:lnTo>
                  <a:lnTo>
                    <a:pt x="3802684" y="587159"/>
                  </a:lnTo>
                  <a:lnTo>
                    <a:pt x="3803281" y="587400"/>
                  </a:lnTo>
                  <a:lnTo>
                    <a:pt x="3805224" y="587463"/>
                  </a:lnTo>
                  <a:lnTo>
                    <a:pt x="3807561" y="587832"/>
                  </a:lnTo>
                  <a:close/>
                </a:path>
                <a:path w="5881370" h="1245870">
                  <a:moveTo>
                    <a:pt x="3811955" y="589356"/>
                  </a:moveTo>
                  <a:lnTo>
                    <a:pt x="3807764" y="587870"/>
                  </a:lnTo>
                  <a:lnTo>
                    <a:pt x="3807561" y="587832"/>
                  </a:lnTo>
                  <a:lnTo>
                    <a:pt x="3808234" y="588238"/>
                  </a:lnTo>
                  <a:lnTo>
                    <a:pt x="3811955" y="589356"/>
                  </a:lnTo>
                  <a:close/>
                </a:path>
                <a:path w="5881370" h="1245870">
                  <a:moveTo>
                    <a:pt x="3962158" y="622249"/>
                  </a:moveTo>
                  <a:lnTo>
                    <a:pt x="3962095" y="621919"/>
                  </a:lnTo>
                  <a:lnTo>
                    <a:pt x="3961320" y="621360"/>
                  </a:lnTo>
                  <a:lnTo>
                    <a:pt x="3958615" y="620077"/>
                  </a:lnTo>
                  <a:lnTo>
                    <a:pt x="3959263" y="620763"/>
                  </a:lnTo>
                  <a:lnTo>
                    <a:pt x="3960685" y="621499"/>
                  </a:lnTo>
                  <a:lnTo>
                    <a:pt x="3962158" y="622249"/>
                  </a:lnTo>
                  <a:close/>
                </a:path>
                <a:path w="5881370" h="1245870">
                  <a:moveTo>
                    <a:pt x="4138853" y="672223"/>
                  </a:moveTo>
                  <a:lnTo>
                    <a:pt x="4138282" y="671830"/>
                  </a:lnTo>
                  <a:lnTo>
                    <a:pt x="4136796" y="671830"/>
                  </a:lnTo>
                  <a:lnTo>
                    <a:pt x="4138853" y="672223"/>
                  </a:lnTo>
                  <a:close/>
                </a:path>
                <a:path w="5881370" h="1245870">
                  <a:moveTo>
                    <a:pt x="4237177" y="695223"/>
                  </a:moveTo>
                  <a:lnTo>
                    <a:pt x="4230370" y="693077"/>
                  </a:lnTo>
                  <a:lnTo>
                    <a:pt x="4233037" y="694029"/>
                  </a:lnTo>
                  <a:lnTo>
                    <a:pt x="4235234" y="694690"/>
                  </a:lnTo>
                  <a:lnTo>
                    <a:pt x="4237177" y="695223"/>
                  </a:lnTo>
                  <a:close/>
                </a:path>
                <a:path w="5881370" h="1245870">
                  <a:moveTo>
                    <a:pt x="4334078" y="716280"/>
                  </a:moveTo>
                  <a:lnTo>
                    <a:pt x="4331970" y="715010"/>
                  </a:lnTo>
                  <a:lnTo>
                    <a:pt x="4330281" y="715010"/>
                  </a:lnTo>
                  <a:lnTo>
                    <a:pt x="4334078" y="716280"/>
                  </a:lnTo>
                  <a:close/>
                </a:path>
                <a:path w="5881370" h="1245870">
                  <a:moveTo>
                    <a:pt x="4343666" y="719937"/>
                  </a:moveTo>
                  <a:lnTo>
                    <a:pt x="4338967" y="718820"/>
                  </a:lnTo>
                  <a:lnTo>
                    <a:pt x="4338980" y="718997"/>
                  </a:lnTo>
                  <a:lnTo>
                    <a:pt x="4343666" y="719937"/>
                  </a:lnTo>
                  <a:close/>
                </a:path>
                <a:path w="5881370" h="1245870">
                  <a:moveTo>
                    <a:pt x="4349661" y="721360"/>
                  </a:moveTo>
                  <a:lnTo>
                    <a:pt x="4344428" y="720090"/>
                  </a:lnTo>
                  <a:lnTo>
                    <a:pt x="4343666" y="719937"/>
                  </a:lnTo>
                  <a:lnTo>
                    <a:pt x="4349661" y="721360"/>
                  </a:lnTo>
                  <a:close/>
                </a:path>
                <a:path w="5881370" h="1245870">
                  <a:moveTo>
                    <a:pt x="4394543" y="756920"/>
                  </a:moveTo>
                  <a:lnTo>
                    <a:pt x="4388193" y="755650"/>
                  </a:lnTo>
                  <a:lnTo>
                    <a:pt x="4394543" y="756920"/>
                  </a:lnTo>
                  <a:close/>
                </a:path>
                <a:path w="5881370" h="1245870">
                  <a:moveTo>
                    <a:pt x="4397184" y="731520"/>
                  </a:moveTo>
                  <a:lnTo>
                    <a:pt x="4387050" y="729551"/>
                  </a:lnTo>
                  <a:lnTo>
                    <a:pt x="4389374" y="730250"/>
                  </a:lnTo>
                  <a:lnTo>
                    <a:pt x="4397184" y="731520"/>
                  </a:lnTo>
                  <a:close/>
                </a:path>
                <a:path w="5881370" h="1245870">
                  <a:moveTo>
                    <a:pt x="4429544" y="744220"/>
                  </a:moveTo>
                  <a:lnTo>
                    <a:pt x="4425099" y="742950"/>
                  </a:lnTo>
                  <a:lnTo>
                    <a:pt x="4409300" y="737870"/>
                  </a:lnTo>
                  <a:lnTo>
                    <a:pt x="4395597" y="732790"/>
                  </a:lnTo>
                  <a:lnTo>
                    <a:pt x="4391774" y="731520"/>
                  </a:lnTo>
                  <a:lnTo>
                    <a:pt x="4384116" y="728980"/>
                  </a:lnTo>
                  <a:lnTo>
                    <a:pt x="4387050" y="729551"/>
                  </a:lnTo>
                  <a:lnTo>
                    <a:pt x="4385157" y="728980"/>
                  </a:lnTo>
                  <a:lnTo>
                    <a:pt x="4376737" y="726440"/>
                  </a:lnTo>
                  <a:lnTo>
                    <a:pt x="4383379" y="731520"/>
                  </a:lnTo>
                  <a:lnTo>
                    <a:pt x="4379684" y="730250"/>
                  </a:lnTo>
                  <a:lnTo>
                    <a:pt x="4375988" y="728980"/>
                  </a:lnTo>
                  <a:lnTo>
                    <a:pt x="4369613" y="726440"/>
                  </a:lnTo>
                  <a:lnTo>
                    <a:pt x="4367085" y="726440"/>
                  </a:lnTo>
                  <a:lnTo>
                    <a:pt x="4367390" y="728980"/>
                  </a:lnTo>
                  <a:lnTo>
                    <a:pt x="4366234" y="730250"/>
                  </a:lnTo>
                  <a:lnTo>
                    <a:pt x="4358919" y="728980"/>
                  </a:lnTo>
                  <a:lnTo>
                    <a:pt x="4349978" y="726440"/>
                  </a:lnTo>
                  <a:lnTo>
                    <a:pt x="4339539" y="723900"/>
                  </a:lnTo>
                  <a:lnTo>
                    <a:pt x="4330446" y="721360"/>
                  </a:lnTo>
                  <a:lnTo>
                    <a:pt x="4325480" y="718820"/>
                  </a:lnTo>
                  <a:lnTo>
                    <a:pt x="4338650" y="721360"/>
                  </a:lnTo>
                  <a:lnTo>
                    <a:pt x="4339221" y="721360"/>
                  </a:lnTo>
                  <a:lnTo>
                    <a:pt x="4338980" y="718997"/>
                  </a:lnTo>
                  <a:lnTo>
                    <a:pt x="4338155" y="718820"/>
                  </a:lnTo>
                  <a:lnTo>
                    <a:pt x="4330725" y="716280"/>
                  </a:lnTo>
                  <a:lnTo>
                    <a:pt x="4329696" y="715010"/>
                  </a:lnTo>
                  <a:lnTo>
                    <a:pt x="4330281" y="715010"/>
                  </a:lnTo>
                  <a:lnTo>
                    <a:pt x="4318876" y="711200"/>
                  </a:lnTo>
                  <a:lnTo>
                    <a:pt x="4311739" y="709930"/>
                  </a:lnTo>
                  <a:lnTo>
                    <a:pt x="4304258" y="709930"/>
                  </a:lnTo>
                  <a:lnTo>
                    <a:pt x="4288015" y="707390"/>
                  </a:lnTo>
                  <a:lnTo>
                    <a:pt x="4292460" y="706120"/>
                  </a:lnTo>
                  <a:lnTo>
                    <a:pt x="4287075" y="703580"/>
                  </a:lnTo>
                  <a:lnTo>
                    <a:pt x="4281678" y="701040"/>
                  </a:lnTo>
                  <a:lnTo>
                    <a:pt x="4276483" y="701040"/>
                  </a:lnTo>
                  <a:lnTo>
                    <a:pt x="4282427" y="702310"/>
                  </a:lnTo>
                  <a:lnTo>
                    <a:pt x="4282325" y="703580"/>
                  </a:lnTo>
                  <a:lnTo>
                    <a:pt x="4269791" y="703580"/>
                  </a:lnTo>
                  <a:lnTo>
                    <a:pt x="4257865" y="699770"/>
                  </a:lnTo>
                  <a:lnTo>
                    <a:pt x="4250029" y="698500"/>
                  </a:lnTo>
                  <a:lnTo>
                    <a:pt x="4243933" y="697230"/>
                  </a:lnTo>
                  <a:lnTo>
                    <a:pt x="4237177" y="695960"/>
                  </a:lnTo>
                  <a:lnTo>
                    <a:pt x="4249039" y="699770"/>
                  </a:lnTo>
                  <a:lnTo>
                    <a:pt x="4244619" y="699770"/>
                  </a:lnTo>
                  <a:lnTo>
                    <a:pt x="4238282" y="698500"/>
                  </a:lnTo>
                  <a:lnTo>
                    <a:pt x="4220311" y="694690"/>
                  </a:lnTo>
                  <a:lnTo>
                    <a:pt x="4219486" y="693420"/>
                  </a:lnTo>
                  <a:lnTo>
                    <a:pt x="4233291" y="697230"/>
                  </a:lnTo>
                  <a:lnTo>
                    <a:pt x="4228452" y="694690"/>
                  </a:lnTo>
                  <a:lnTo>
                    <a:pt x="4222140" y="693420"/>
                  </a:lnTo>
                  <a:lnTo>
                    <a:pt x="4215828" y="692150"/>
                  </a:lnTo>
                  <a:lnTo>
                    <a:pt x="4202366" y="688340"/>
                  </a:lnTo>
                  <a:lnTo>
                    <a:pt x="4187787" y="683260"/>
                  </a:lnTo>
                  <a:lnTo>
                    <a:pt x="4171848" y="679450"/>
                  </a:lnTo>
                  <a:lnTo>
                    <a:pt x="4167594" y="676910"/>
                  </a:lnTo>
                  <a:lnTo>
                    <a:pt x="4167073" y="675640"/>
                  </a:lnTo>
                  <a:lnTo>
                    <a:pt x="4166768" y="674370"/>
                  </a:lnTo>
                  <a:lnTo>
                    <a:pt x="4163136" y="671830"/>
                  </a:lnTo>
                  <a:lnTo>
                    <a:pt x="4148175" y="669290"/>
                  </a:lnTo>
                  <a:lnTo>
                    <a:pt x="4126903" y="661670"/>
                  </a:lnTo>
                  <a:lnTo>
                    <a:pt x="4111294" y="659130"/>
                  </a:lnTo>
                  <a:lnTo>
                    <a:pt x="4115143" y="660400"/>
                  </a:lnTo>
                  <a:lnTo>
                    <a:pt x="4115612" y="661670"/>
                  </a:lnTo>
                  <a:lnTo>
                    <a:pt x="4111320" y="661670"/>
                  </a:lnTo>
                  <a:lnTo>
                    <a:pt x="4100893" y="660400"/>
                  </a:lnTo>
                  <a:lnTo>
                    <a:pt x="4143387" y="669290"/>
                  </a:lnTo>
                  <a:lnTo>
                    <a:pt x="4115498" y="665480"/>
                  </a:lnTo>
                  <a:lnTo>
                    <a:pt x="4134777" y="670560"/>
                  </a:lnTo>
                  <a:lnTo>
                    <a:pt x="4143362" y="671830"/>
                  </a:lnTo>
                  <a:lnTo>
                    <a:pt x="4150156" y="674370"/>
                  </a:lnTo>
                  <a:lnTo>
                    <a:pt x="4138853" y="672223"/>
                  </a:lnTo>
                  <a:lnTo>
                    <a:pt x="4143832" y="675640"/>
                  </a:lnTo>
                  <a:lnTo>
                    <a:pt x="4131132" y="670560"/>
                  </a:lnTo>
                  <a:lnTo>
                    <a:pt x="4124452" y="669290"/>
                  </a:lnTo>
                  <a:lnTo>
                    <a:pt x="4103814" y="665480"/>
                  </a:lnTo>
                  <a:lnTo>
                    <a:pt x="4089425" y="661670"/>
                  </a:lnTo>
                  <a:lnTo>
                    <a:pt x="4091546" y="655320"/>
                  </a:lnTo>
                  <a:lnTo>
                    <a:pt x="4069994" y="648970"/>
                  </a:lnTo>
                  <a:lnTo>
                    <a:pt x="4048429" y="645160"/>
                  </a:lnTo>
                  <a:lnTo>
                    <a:pt x="4025125" y="640080"/>
                  </a:lnTo>
                  <a:lnTo>
                    <a:pt x="4014406" y="637540"/>
                  </a:lnTo>
                  <a:lnTo>
                    <a:pt x="3998328" y="633730"/>
                  </a:lnTo>
                  <a:lnTo>
                    <a:pt x="4010660" y="637540"/>
                  </a:lnTo>
                  <a:lnTo>
                    <a:pt x="4004208" y="637540"/>
                  </a:lnTo>
                  <a:lnTo>
                    <a:pt x="3994721" y="635000"/>
                  </a:lnTo>
                  <a:lnTo>
                    <a:pt x="3973398" y="629920"/>
                  </a:lnTo>
                  <a:lnTo>
                    <a:pt x="3975087" y="628650"/>
                  </a:lnTo>
                  <a:lnTo>
                    <a:pt x="3962146" y="622300"/>
                  </a:lnTo>
                  <a:lnTo>
                    <a:pt x="3957713" y="622300"/>
                  </a:lnTo>
                  <a:lnTo>
                    <a:pt x="3947312" y="619760"/>
                  </a:lnTo>
                  <a:lnTo>
                    <a:pt x="3935996" y="618490"/>
                  </a:lnTo>
                  <a:lnTo>
                    <a:pt x="3928821" y="618490"/>
                  </a:lnTo>
                  <a:lnTo>
                    <a:pt x="3922064" y="615950"/>
                  </a:lnTo>
                  <a:lnTo>
                    <a:pt x="3911917" y="612140"/>
                  </a:lnTo>
                  <a:lnTo>
                    <a:pt x="3892258" y="608330"/>
                  </a:lnTo>
                  <a:lnTo>
                    <a:pt x="3877462" y="607060"/>
                  </a:lnTo>
                  <a:lnTo>
                    <a:pt x="3862895" y="604520"/>
                  </a:lnTo>
                  <a:lnTo>
                    <a:pt x="3843883" y="600710"/>
                  </a:lnTo>
                  <a:lnTo>
                    <a:pt x="3847706" y="600710"/>
                  </a:lnTo>
                  <a:lnTo>
                    <a:pt x="3848227" y="599440"/>
                  </a:lnTo>
                  <a:lnTo>
                    <a:pt x="3850817" y="598170"/>
                  </a:lnTo>
                  <a:lnTo>
                    <a:pt x="3860901" y="599440"/>
                  </a:lnTo>
                  <a:lnTo>
                    <a:pt x="3855796" y="598170"/>
                  </a:lnTo>
                  <a:lnTo>
                    <a:pt x="3850703" y="596900"/>
                  </a:lnTo>
                  <a:lnTo>
                    <a:pt x="3846157" y="595630"/>
                  </a:lnTo>
                  <a:lnTo>
                    <a:pt x="3841623" y="594360"/>
                  </a:lnTo>
                  <a:lnTo>
                    <a:pt x="3841127" y="595630"/>
                  </a:lnTo>
                  <a:lnTo>
                    <a:pt x="3834079" y="594360"/>
                  </a:lnTo>
                  <a:lnTo>
                    <a:pt x="3823424" y="593090"/>
                  </a:lnTo>
                  <a:lnTo>
                    <a:pt x="3812159" y="590550"/>
                  </a:lnTo>
                  <a:lnTo>
                    <a:pt x="3807714" y="589280"/>
                  </a:lnTo>
                  <a:lnTo>
                    <a:pt x="3803281" y="588010"/>
                  </a:lnTo>
                  <a:lnTo>
                    <a:pt x="3798773" y="588010"/>
                  </a:lnTo>
                  <a:lnTo>
                    <a:pt x="3796868" y="589280"/>
                  </a:lnTo>
                  <a:lnTo>
                    <a:pt x="3791166" y="588010"/>
                  </a:lnTo>
                  <a:lnTo>
                    <a:pt x="3785451" y="586740"/>
                  </a:lnTo>
                  <a:lnTo>
                    <a:pt x="3784320" y="585470"/>
                  </a:lnTo>
                  <a:lnTo>
                    <a:pt x="3774313" y="585470"/>
                  </a:lnTo>
                  <a:lnTo>
                    <a:pt x="3776992" y="588010"/>
                  </a:lnTo>
                  <a:lnTo>
                    <a:pt x="3764572" y="582930"/>
                  </a:lnTo>
                  <a:lnTo>
                    <a:pt x="3750208" y="577850"/>
                  </a:lnTo>
                  <a:lnTo>
                    <a:pt x="3718547" y="570230"/>
                  </a:lnTo>
                  <a:lnTo>
                    <a:pt x="3702583" y="567690"/>
                  </a:lnTo>
                  <a:lnTo>
                    <a:pt x="3687495" y="563880"/>
                  </a:lnTo>
                  <a:lnTo>
                    <a:pt x="3673995" y="560070"/>
                  </a:lnTo>
                  <a:lnTo>
                    <a:pt x="3662794" y="556260"/>
                  </a:lnTo>
                  <a:lnTo>
                    <a:pt x="3609251" y="544830"/>
                  </a:lnTo>
                  <a:lnTo>
                    <a:pt x="3592944" y="542290"/>
                  </a:lnTo>
                  <a:lnTo>
                    <a:pt x="3594366" y="542290"/>
                  </a:lnTo>
                  <a:lnTo>
                    <a:pt x="3593579" y="541426"/>
                  </a:lnTo>
                  <a:lnTo>
                    <a:pt x="3582009" y="538480"/>
                  </a:lnTo>
                  <a:lnTo>
                    <a:pt x="3564318" y="538480"/>
                  </a:lnTo>
                  <a:lnTo>
                    <a:pt x="3547173" y="534670"/>
                  </a:lnTo>
                  <a:lnTo>
                    <a:pt x="3543160" y="532130"/>
                  </a:lnTo>
                  <a:lnTo>
                    <a:pt x="3548748" y="533400"/>
                  </a:lnTo>
                  <a:lnTo>
                    <a:pt x="3555403" y="534670"/>
                  </a:lnTo>
                  <a:lnTo>
                    <a:pt x="3554590" y="533400"/>
                  </a:lnTo>
                  <a:lnTo>
                    <a:pt x="3552698" y="532130"/>
                  </a:lnTo>
                  <a:lnTo>
                    <a:pt x="3546995" y="528320"/>
                  </a:lnTo>
                  <a:lnTo>
                    <a:pt x="3531603" y="525780"/>
                  </a:lnTo>
                  <a:lnTo>
                    <a:pt x="3512921" y="521970"/>
                  </a:lnTo>
                  <a:lnTo>
                    <a:pt x="3495395" y="516890"/>
                  </a:lnTo>
                  <a:lnTo>
                    <a:pt x="3500678" y="518160"/>
                  </a:lnTo>
                  <a:lnTo>
                    <a:pt x="3496195" y="516890"/>
                  </a:lnTo>
                  <a:lnTo>
                    <a:pt x="3487229" y="514350"/>
                  </a:lnTo>
                  <a:lnTo>
                    <a:pt x="3471138" y="511810"/>
                  </a:lnTo>
                  <a:lnTo>
                    <a:pt x="3453015" y="509270"/>
                  </a:lnTo>
                  <a:lnTo>
                    <a:pt x="3433457" y="505460"/>
                  </a:lnTo>
                  <a:lnTo>
                    <a:pt x="3434892" y="505460"/>
                  </a:lnTo>
                  <a:lnTo>
                    <a:pt x="3433838" y="504190"/>
                  </a:lnTo>
                  <a:lnTo>
                    <a:pt x="3416935" y="502920"/>
                  </a:lnTo>
                  <a:lnTo>
                    <a:pt x="3396411" y="500380"/>
                  </a:lnTo>
                  <a:lnTo>
                    <a:pt x="3374580" y="496570"/>
                  </a:lnTo>
                  <a:lnTo>
                    <a:pt x="3364179" y="495300"/>
                  </a:lnTo>
                  <a:lnTo>
                    <a:pt x="3353778" y="494030"/>
                  </a:lnTo>
                  <a:lnTo>
                    <a:pt x="3362350" y="492760"/>
                  </a:lnTo>
                  <a:lnTo>
                    <a:pt x="3365792" y="495300"/>
                  </a:lnTo>
                  <a:lnTo>
                    <a:pt x="3361448" y="491490"/>
                  </a:lnTo>
                  <a:lnTo>
                    <a:pt x="3356559" y="491490"/>
                  </a:lnTo>
                  <a:lnTo>
                    <a:pt x="3355416" y="492760"/>
                  </a:lnTo>
                  <a:lnTo>
                    <a:pt x="3352101" y="492760"/>
                  </a:lnTo>
                  <a:lnTo>
                    <a:pt x="3340697" y="491490"/>
                  </a:lnTo>
                  <a:lnTo>
                    <a:pt x="3333940" y="488950"/>
                  </a:lnTo>
                  <a:lnTo>
                    <a:pt x="3325990" y="486410"/>
                  </a:lnTo>
                  <a:lnTo>
                    <a:pt x="3319068" y="483870"/>
                  </a:lnTo>
                  <a:lnTo>
                    <a:pt x="3315462" y="481330"/>
                  </a:lnTo>
                  <a:lnTo>
                    <a:pt x="3337280" y="485140"/>
                  </a:lnTo>
                  <a:lnTo>
                    <a:pt x="3328301" y="481330"/>
                  </a:lnTo>
                  <a:lnTo>
                    <a:pt x="3307194" y="478790"/>
                  </a:lnTo>
                  <a:lnTo>
                    <a:pt x="3297694" y="476250"/>
                  </a:lnTo>
                  <a:lnTo>
                    <a:pt x="3299485" y="474980"/>
                  </a:lnTo>
                  <a:lnTo>
                    <a:pt x="3279356" y="472440"/>
                  </a:lnTo>
                  <a:lnTo>
                    <a:pt x="3265055" y="471170"/>
                  </a:lnTo>
                  <a:lnTo>
                    <a:pt x="3243161" y="467360"/>
                  </a:lnTo>
                  <a:lnTo>
                    <a:pt x="3228873" y="464820"/>
                  </a:lnTo>
                  <a:lnTo>
                    <a:pt x="3232340" y="467360"/>
                  </a:lnTo>
                  <a:lnTo>
                    <a:pt x="3220923" y="466090"/>
                  </a:lnTo>
                  <a:lnTo>
                    <a:pt x="3214179" y="464820"/>
                  </a:lnTo>
                  <a:lnTo>
                    <a:pt x="3207486" y="462280"/>
                  </a:lnTo>
                  <a:lnTo>
                    <a:pt x="3196183" y="461010"/>
                  </a:lnTo>
                  <a:lnTo>
                    <a:pt x="3191052" y="455930"/>
                  </a:lnTo>
                  <a:lnTo>
                    <a:pt x="3121393" y="447040"/>
                  </a:lnTo>
                  <a:lnTo>
                    <a:pt x="3133928" y="447040"/>
                  </a:lnTo>
                  <a:lnTo>
                    <a:pt x="3165449" y="449580"/>
                  </a:lnTo>
                  <a:lnTo>
                    <a:pt x="3179915" y="452120"/>
                  </a:lnTo>
                  <a:lnTo>
                    <a:pt x="3167532" y="449580"/>
                  </a:lnTo>
                  <a:lnTo>
                    <a:pt x="3152317" y="447040"/>
                  </a:lnTo>
                  <a:lnTo>
                    <a:pt x="3142577" y="445300"/>
                  </a:lnTo>
                  <a:lnTo>
                    <a:pt x="3146018" y="447040"/>
                  </a:lnTo>
                  <a:lnTo>
                    <a:pt x="3132848" y="445770"/>
                  </a:lnTo>
                  <a:lnTo>
                    <a:pt x="3101302" y="443230"/>
                  </a:lnTo>
                  <a:lnTo>
                    <a:pt x="3082937" y="439420"/>
                  </a:lnTo>
                  <a:lnTo>
                    <a:pt x="3074835" y="434340"/>
                  </a:lnTo>
                  <a:lnTo>
                    <a:pt x="3049803" y="427990"/>
                  </a:lnTo>
                  <a:lnTo>
                    <a:pt x="3020377" y="421640"/>
                  </a:lnTo>
                  <a:lnTo>
                    <a:pt x="2999067" y="415290"/>
                  </a:lnTo>
                  <a:lnTo>
                    <a:pt x="2930283" y="402590"/>
                  </a:lnTo>
                  <a:lnTo>
                    <a:pt x="2894368" y="394970"/>
                  </a:lnTo>
                  <a:lnTo>
                    <a:pt x="2879064" y="392430"/>
                  </a:lnTo>
                  <a:lnTo>
                    <a:pt x="2856103" y="388620"/>
                  </a:lnTo>
                  <a:lnTo>
                    <a:pt x="2861183" y="392430"/>
                  </a:lnTo>
                  <a:lnTo>
                    <a:pt x="2855252" y="391160"/>
                  </a:lnTo>
                  <a:lnTo>
                    <a:pt x="2846413" y="389890"/>
                  </a:lnTo>
                  <a:lnTo>
                    <a:pt x="2842730" y="392430"/>
                  </a:lnTo>
                  <a:lnTo>
                    <a:pt x="2830334" y="391160"/>
                  </a:lnTo>
                  <a:lnTo>
                    <a:pt x="2825648" y="389890"/>
                  </a:lnTo>
                  <a:lnTo>
                    <a:pt x="2824619" y="388620"/>
                  </a:lnTo>
                  <a:lnTo>
                    <a:pt x="2787878" y="378460"/>
                  </a:lnTo>
                  <a:lnTo>
                    <a:pt x="2786138" y="377190"/>
                  </a:lnTo>
                  <a:lnTo>
                    <a:pt x="2790558" y="377190"/>
                  </a:lnTo>
                  <a:lnTo>
                    <a:pt x="2796413" y="378460"/>
                  </a:lnTo>
                  <a:lnTo>
                    <a:pt x="2798978" y="378460"/>
                  </a:lnTo>
                  <a:lnTo>
                    <a:pt x="2794533" y="377190"/>
                  </a:lnTo>
                  <a:lnTo>
                    <a:pt x="2781236" y="373380"/>
                  </a:lnTo>
                  <a:lnTo>
                    <a:pt x="2778595" y="370840"/>
                  </a:lnTo>
                  <a:lnTo>
                    <a:pt x="2774556" y="369570"/>
                  </a:lnTo>
                  <a:lnTo>
                    <a:pt x="2770517" y="368300"/>
                  </a:lnTo>
                  <a:lnTo>
                    <a:pt x="2770098" y="369570"/>
                  </a:lnTo>
                  <a:lnTo>
                    <a:pt x="2764853" y="369570"/>
                  </a:lnTo>
                  <a:lnTo>
                    <a:pt x="2756141" y="368300"/>
                  </a:lnTo>
                  <a:lnTo>
                    <a:pt x="2745295" y="365760"/>
                  </a:lnTo>
                  <a:lnTo>
                    <a:pt x="2766491" y="373380"/>
                  </a:lnTo>
                  <a:lnTo>
                    <a:pt x="2744762" y="369570"/>
                  </a:lnTo>
                  <a:lnTo>
                    <a:pt x="2718016" y="361950"/>
                  </a:lnTo>
                  <a:lnTo>
                    <a:pt x="2696057" y="359410"/>
                  </a:lnTo>
                  <a:lnTo>
                    <a:pt x="2708478" y="359410"/>
                  </a:lnTo>
                  <a:lnTo>
                    <a:pt x="2688526" y="355600"/>
                  </a:lnTo>
                  <a:lnTo>
                    <a:pt x="2662428" y="353060"/>
                  </a:lnTo>
                  <a:lnTo>
                    <a:pt x="2636291" y="349250"/>
                  </a:lnTo>
                  <a:lnTo>
                    <a:pt x="2616212" y="349250"/>
                  </a:lnTo>
                  <a:lnTo>
                    <a:pt x="2612872" y="347980"/>
                  </a:lnTo>
                  <a:lnTo>
                    <a:pt x="2608580" y="345440"/>
                  </a:lnTo>
                  <a:lnTo>
                    <a:pt x="2617266" y="346710"/>
                  </a:lnTo>
                  <a:lnTo>
                    <a:pt x="2609939" y="345440"/>
                  </a:lnTo>
                  <a:lnTo>
                    <a:pt x="2580602" y="340360"/>
                  </a:lnTo>
                  <a:lnTo>
                    <a:pt x="2542781" y="336550"/>
                  </a:lnTo>
                  <a:lnTo>
                    <a:pt x="2506980" y="331470"/>
                  </a:lnTo>
                  <a:lnTo>
                    <a:pt x="2499322" y="330200"/>
                  </a:lnTo>
                  <a:lnTo>
                    <a:pt x="2476360" y="326390"/>
                  </a:lnTo>
                  <a:lnTo>
                    <a:pt x="2480145" y="325120"/>
                  </a:lnTo>
                  <a:lnTo>
                    <a:pt x="2473807" y="323850"/>
                  </a:lnTo>
                  <a:lnTo>
                    <a:pt x="2461158" y="323850"/>
                  </a:lnTo>
                  <a:lnTo>
                    <a:pt x="2453754" y="322580"/>
                  </a:lnTo>
                  <a:lnTo>
                    <a:pt x="2454427" y="321310"/>
                  </a:lnTo>
                  <a:lnTo>
                    <a:pt x="2457513" y="321310"/>
                  </a:lnTo>
                  <a:lnTo>
                    <a:pt x="2453487" y="320040"/>
                  </a:lnTo>
                  <a:lnTo>
                    <a:pt x="2438463" y="320040"/>
                  </a:lnTo>
                  <a:lnTo>
                    <a:pt x="2418384" y="317500"/>
                  </a:lnTo>
                  <a:lnTo>
                    <a:pt x="2428557" y="316230"/>
                  </a:lnTo>
                  <a:lnTo>
                    <a:pt x="2397722" y="312420"/>
                  </a:lnTo>
                  <a:lnTo>
                    <a:pt x="2371293" y="309880"/>
                  </a:lnTo>
                  <a:lnTo>
                    <a:pt x="2346172" y="308610"/>
                  </a:lnTo>
                  <a:lnTo>
                    <a:pt x="2319248" y="306070"/>
                  </a:lnTo>
                  <a:lnTo>
                    <a:pt x="2313813" y="302260"/>
                  </a:lnTo>
                  <a:lnTo>
                    <a:pt x="2299792" y="298450"/>
                  </a:lnTo>
                  <a:lnTo>
                    <a:pt x="2282266" y="294640"/>
                  </a:lnTo>
                  <a:lnTo>
                    <a:pt x="2266327" y="290830"/>
                  </a:lnTo>
                  <a:lnTo>
                    <a:pt x="2267064" y="290830"/>
                  </a:lnTo>
                  <a:lnTo>
                    <a:pt x="2257691" y="289560"/>
                  </a:lnTo>
                  <a:lnTo>
                    <a:pt x="2248306" y="288290"/>
                  </a:lnTo>
                  <a:lnTo>
                    <a:pt x="2229561" y="285750"/>
                  </a:lnTo>
                  <a:lnTo>
                    <a:pt x="2161705" y="280670"/>
                  </a:lnTo>
                  <a:lnTo>
                    <a:pt x="2126246" y="276860"/>
                  </a:lnTo>
                  <a:lnTo>
                    <a:pt x="2096630" y="270510"/>
                  </a:lnTo>
                  <a:lnTo>
                    <a:pt x="2086724" y="269240"/>
                  </a:lnTo>
                  <a:lnTo>
                    <a:pt x="2057006" y="265430"/>
                  </a:lnTo>
                  <a:lnTo>
                    <a:pt x="2013800" y="259080"/>
                  </a:lnTo>
                  <a:lnTo>
                    <a:pt x="1989607" y="255270"/>
                  </a:lnTo>
                  <a:lnTo>
                    <a:pt x="1973465" y="252730"/>
                  </a:lnTo>
                  <a:lnTo>
                    <a:pt x="1976208" y="254000"/>
                  </a:lnTo>
                  <a:lnTo>
                    <a:pt x="1974316" y="255270"/>
                  </a:lnTo>
                  <a:lnTo>
                    <a:pt x="1962975" y="255270"/>
                  </a:lnTo>
                  <a:lnTo>
                    <a:pt x="1953107" y="254000"/>
                  </a:lnTo>
                  <a:lnTo>
                    <a:pt x="1942757" y="254000"/>
                  </a:lnTo>
                  <a:lnTo>
                    <a:pt x="1934997" y="252730"/>
                  </a:lnTo>
                  <a:lnTo>
                    <a:pt x="1932889" y="251460"/>
                  </a:lnTo>
                  <a:lnTo>
                    <a:pt x="1937016" y="251460"/>
                  </a:lnTo>
                  <a:lnTo>
                    <a:pt x="1928215" y="248920"/>
                  </a:lnTo>
                  <a:lnTo>
                    <a:pt x="1921852" y="247650"/>
                  </a:lnTo>
                  <a:lnTo>
                    <a:pt x="1915502" y="246380"/>
                  </a:lnTo>
                  <a:lnTo>
                    <a:pt x="1900847" y="243840"/>
                  </a:lnTo>
                  <a:lnTo>
                    <a:pt x="1886242" y="242570"/>
                  </a:lnTo>
                  <a:lnTo>
                    <a:pt x="1882533" y="247650"/>
                  </a:lnTo>
                  <a:lnTo>
                    <a:pt x="1842058" y="240030"/>
                  </a:lnTo>
                  <a:lnTo>
                    <a:pt x="1797570" y="234950"/>
                  </a:lnTo>
                  <a:lnTo>
                    <a:pt x="1757222" y="231140"/>
                  </a:lnTo>
                  <a:lnTo>
                    <a:pt x="1729117" y="224790"/>
                  </a:lnTo>
                  <a:lnTo>
                    <a:pt x="1719795" y="224790"/>
                  </a:lnTo>
                  <a:lnTo>
                    <a:pt x="1700174" y="223520"/>
                  </a:lnTo>
                  <a:lnTo>
                    <a:pt x="1690916" y="223520"/>
                  </a:lnTo>
                  <a:lnTo>
                    <a:pt x="1629359" y="212090"/>
                  </a:lnTo>
                  <a:lnTo>
                    <a:pt x="1603057" y="209550"/>
                  </a:lnTo>
                  <a:lnTo>
                    <a:pt x="1611503" y="208280"/>
                  </a:lnTo>
                  <a:lnTo>
                    <a:pt x="1596999" y="208280"/>
                  </a:lnTo>
                  <a:lnTo>
                    <a:pt x="1574495" y="210820"/>
                  </a:lnTo>
                  <a:lnTo>
                    <a:pt x="1560944" y="210820"/>
                  </a:lnTo>
                  <a:lnTo>
                    <a:pt x="1555203" y="205740"/>
                  </a:lnTo>
                  <a:lnTo>
                    <a:pt x="1525562" y="201930"/>
                  </a:lnTo>
                  <a:lnTo>
                    <a:pt x="1495920" y="196850"/>
                  </a:lnTo>
                  <a:lnTo>
                    <a:pt x="1466278" y="193040"/>
                  </a:lnTo>
                  <a:lnTo>
                    <a:pt x="1436624" y="191770"/>
                  </a:lnTo>
                  <a:lnTo>
                    <a:pt x="1437347" y="190500"/>
                  </a:lnTo>
                  <a:lnTo>
                    <a:pt x="1438300" y="189598"/>
                  </a:lnTo>
                  <a:lnTo>
                    <a:pt x="1426159" y="187960"/>
                  </a:lnTo>
                  <a:lnTo>
                    <a:pt x="1418475" y="186690"/>
                  </a:lnTo>
                  <a:lnTo>
                    <a:pt x="1410779" y="185420"/>
                  </a:lnTo>
                  <a:lnTo>
                    <a:pt x="1403096" y="184150"/>
                  </a:lnTo>
                  <a:lnTo>
                    <a:pt x="1384630" y="182880"/>
                  </a:lnTo>
                  <a:lnTo>
                    <a:pt x="1379524" y="185420"/>
                  </a:lnTo>
                  <a:lnTo>
                    <a:pt x="1372844" y="182880"/>
                  </a:lnTo>
                  <a:lnTo>
                    <a:pt x="1356499" y="180340"/>
                  </a:lnTo>
                  <a:lnTo>
                    <a:pt x="1336103" y="179070"/>
                  </a:lnTo>
                  <a:lnTo>
                    <a:pt x="1317282" y="179070"/>
                  </a:lnTo>
                  <a:lnTo>
                    <a:pt x="1319123" y="177800"/>
                  </a:lnTo>
                  <a:lnTo>
                    <a:pt x="1320965" y="176530"/>
                  </a:lnTo>
                  <a:lnTo>
                    <a:pt x="1309776" y="176530"/>
                  </a:lnTo>
                  <a:lnTo>
                    <a:pt x="1301280" y="177800"/>
                  </a:lnTo>
                  <a:lnTo>
                    <a:pt x="1291526" y="177800"/>
                  </a:lnTo>
                  <a:lnTo>
                    <a:pt x="1276515" y="176530"/>
                  </a:lnTo>
                  <a:lnTo>
                    <a:pt x="1270609" y="175260"/>
                  </a:lnTo>
                  <a:lnTo>
                    <a:pt x="1271320" y="174345"/>
                  </a:lnTo>
                  <a:lnTo>
                    <a:pt x="1268272" y="173990"/>
                  </a:lnTo>
                  <a:lnTo>
                    <a:pt x="1261148" y="173990"/>
                  </a:lnTo>
                  <a:lnTo>
                    <a:pt x="1253236" y="172720"/>
                  </a:lnTo>
                  <a:lnTo>
                    <a:pt x="1239723" y="171450"/>
                  </a:lnTo>
                  <a:lnTo>
                    <a:pt x="1248930" y="170180"/>
                  </a:lnTo>
                  <a:lnTo>
                    <a:pt x="1237195" y="168910"/>
                  </a:lnTo>
                  <a:lnTo>
                    <a:pt x="1225257" y="168910"/>
                  </a:lnTo>
                  <a:lnTo>
                    <a:pt x="1218501" y="170180"/>
                  </a:lnTo>
                  <a:lnTo>
                    <a:pt x="1206944" y="168910"/>
                  </a:lnTo>
                  <a:lnTo>
                    <a:pt x="1200467" y="167640"/>
                  </a:lnTo>
                  <a:lnTo>
                    <a:pt x="1193977" y="166370"/>
                  </a:lnTo>
                  <a:lnTo>
                    <a:pt x="1182954" y="163830"/>
                  </a:lnTo>
                  <a:lnTo>
                    <a:pt x="1177188" y="161290"/>
                  </a:lnTo>
                  <a:lnTo>
                    <a:pt x="1173492" y="161290"/>
                  </a:lnTo>
                  <a:lnTo>
                    <a:pt x="1167371" y="162560"/>
                  </a:lnTo>
                  <a:lnTo>
                    <a:pt x="1159560" y="161290"/>
                  </a:lnTo>
                  <a:lnTo>
                    <a:pt x="1150823" y="160020"/>
                  </a:lnTo>
                  <a:lnTo>
                    <a:pt x="1149337" y="158750"/>
                  </a:lnTo>
                  <a:lnTo>
                    <a:pt x="1156042" y="158750"/>
                  </a:lnTo>
                  <a:lnTo>
                    <a:pt x="1133386" y="156210"/>
                  </a:lnTo>
                  <a:lnTo>
                    <a:pt x="1100861" y="153860"/>
                  </a:lnTo>
                  <a:lnTo>
                    <a:pt x="1100861" y="167640"/>
                  </a:lnTo>
                  <a:lnTo>
                    <a:pt x="1080960" y="165100"/>
                  </a:lnTo>
                  <a:lnTo>
                    <a:pt x="1079500" y="163830"/>
                  </a:lnTo>
                  <a:lnTo>
                    <a:pt x="1081366" y="162560"/>
                  </a:lnTo>
                  <a:lnTo>
                    <a:pt x="1085977" y="163830"/>
                  </a:lnTo>
                  <a:lnTo>
                    <a:pt x="1083386" y="163830"/>
                  </a:lnTo>
                  <a:lnTo>
                    <a:pt x="1094130" y="166370"/>
                  </a:lnTo>
                  <a:lnTo>
                    <a:pt x="1100861" y="167640"/>
                  </a:lnTo>
                  <a:lnTo>
                    <a:pt x="1100861" y="153860"/>
                  </a:lnTo>
                  <a:lnTo>
                    <a:pt x="1098321" y="153670"/>
                  </a:lnTo>
                  <a:lnTo>
                    <a:pt x="1081709" y="149860"/>
                  </a:lnTo>
                  <a:lnTo>
                    <a:pt x="1081366" y="148590"/>
                  </a:lnTo>
                  <a:lnTo>
                    <a:pt x="1079906" y="148590"/>
                  </a:lnTo>
                  <a:lnTo>
                    <a:pt x="1077988" y="147320"/>
                  </a:lnTo>
                  <a:lnTo>
                    <a:pt x="1097038" y="149860"/>
                  </a:lnTo>
                  <a:lnTo>
                    <a:pt x="1112367" y="152400"/>
                  </a:lnTo>
                  <a:lnTo>
                    <a:pt x="1122210" y="153670"/>
                  </a:lnTo>
                  <a:lnTo>
                    <a:pt x="1124851" y="154940"/>
                  </a:lnTo>
                  <a:lnTo>
                    <a:pt x="1121918" y="152400"/>
                  </a:lnTo>
                  <a:lnTo>
                    <a:pt x="1116469" y="149860"/>
                  </a:lnTo>
                  <a:lnTo>
                    <a:pt x="1114323" y="148590"/>
                  </a:lnTo>
                  <a:lnTo>
                    <a:pt x="1121270" y="147320"/>
                  </a:lnTo>
                  <a:lnTo>
                    <a:pt x="1105827" y="147320"/>
                  </a:lnTo>
                  <a:lnTo>
                    <a:pt x="1087678" y="146050"/>
                  </a:lnTo>
                  <a:lnTo>
                    <a:pt x="928751" y="146050"/>
                  </a:lnTo>
                  <a:lnTo>
                    <a:pt x="914209" y="146050"/>
                  </a:lnTo>
                  <a:lnTo>
                    <a:pt x="907973" y="146050"/>
                  </a:lnTo>
                  <a:lnTo>
                    <a:pt x="919784" y="148590"/>
                  </a:lnTo>
                  <a:lnTo>
                    <a:pt x="926058" y="148590"/>
                  </a:lnTo>
                  <a:lnTo>
                    <a:pt x="931468" y="147320"/>
                  </a:lnTo>
                  <a:lnTo>
                    <a:pt x="940676" y="147320"/>
                  </a:lnTo>
                  <a:lnTo>
                    <a:pt x="943698" y="151130"/>
                  </a:lnTo>
                  <a:lnTo>
                    <a:pt x="970241" y="154940"/>
                  </a:lnTo>
                  <a:lnTo>
                    <a:pt x="1054747" y="162560"/>
                  </a:lnTo>
                  <a:lnTo>
                    <a:pt x="1052487" y="163830"/>
                  </a:lnTo>
                  <a:lnTo>
                    <a:pt x="1045806" y="163830"/>
                  </a:lnTo>
                  <a:lnTo>
                    <a:pt x="1054608" y="166370"/>
                  </a:lnTo>
                  <a:lnTo>
                    <a:pt x="1091780" y="170180"/>
                  </a:lnTo>
                  <a:lnTo>
                    <a:pt x="1129855" y="175260"/>
                  </a:lnTo>
                  <a:lnTo>
                    <a:pt x="1203477" y="187960"/>
                  </a:lnTo>
                  <a:lnTo>
                    <a:pt x="1221613" y="186690"/>
                  </a:lnTo>
                  <a:lnTo>
                    <a:pt x="1225727" y="187960"/>
                  </a:lnTo>
                  <a:lnTo>
                    <a:pt x="1229093" y="189230"/>
                  </a:lnTo>
                  <a:lnTo>
                    <a:pt x="1224546" y="189230"/>
                  </a:lnTo>
                  <a:lnTo>
                    <a:pt x="1232446" y="190500"/>
                  </a:lnTo>
                  <a:lnTo>
                    <a:pt x="1232979" y="190500"/>
                  </a:lnTo>
                  <a:lnTo>
                    <a:pt x="1231811" y="187960"/>
                  </a:lnTo>
                  <a:lnTo>
                    <a:pt x="1234592" y="187960"/>
                  </a:lnTo>
                  <a:lnTo>
                    <a:pt x="1244917" y="189230"/>
                  </a:lnTo>
                  <a:lnTo>
                    <a:pt x="1247965" y="191770"/>
                  </a:lnTo>
                  <a:lnTo>
                    <a:pt x="1241323" y="191770"/>
                  </a:lnTo>
                  <a:lnTo>
                    <a:pt x="1269784" y="193040"/>
                  </a:lnTo>
                  <a:lnTo>
                    <a:pt x="1303439" y="195580"/>
                  </a:lnTo>
                  <a:lnTo>
                    <a:pt x="1337271" y="199390"/>
                  </a:lnTo>
                  <a:lnTo>
                    <a:pt x="1366291" y="204470"/>
                  </a:lnTo>
                  <a:lnTo>
                    <a:pt x="1359611" y="204470"/>
                  </a:lnTo>
                  <a:lnTo>
                    <a:pt x="1375727" y="207010"/>
                  </a:lnTo>
                  <a:lnTo>
                    <a:pt x="1387563" y="205740"/>
                  </a:lnTo>
                  <a:lnTo>
                    <a:pt x="1399006" y="205740"/>
                  </a:lnTo>
                  <a:lnTo>
                    <a:pt x="1413941" y="208280"/>
                  </a:lnTo>
                  <a:lnTo>
                    <a:pt x="1409204" y="208280"/>
                  </a:lnTo>
                  <a:lnTo>
                    <a:pt x="1452562" y="214630"/>
                  </a:lnTo>
                  <a:lnTo>
                    <a:pt x="1536496" y="224790"/>
                  </a:lnTo>
                  <a:lnTo>
                    <a:pt x="1572056" y="231140"/>
                  </a:lnTo>
                  <a:lnTo>
                    <a:pt x="1584604" y="231140"/>
                  </a:lnTo>
                  <a:lnTo>
                    <a:pt x="1622488" y="236220"/>
                  </a:lnTo>
                  <a:lnTo>
                    <a:pt x="1632572" y="234950"/>
                  </a:lnTo>
                  <a:lnTo>
                    <a:pt x="1650377" y="238760"/>
                  </a:lnTo>
                  <a:lnTo>
                    <a:pt x="1661655" y="241300"/>
                  </a:lnTo>
                  <a:lnTo>
                    <a:pt x="1675460" y="245110"/>
                  </a:lnTo>
                  <a:lnTo>
                    <a:pt x="1709115" y="250190"/>
                  </a:lnTo>
                  <a:lnTo>
                    <a:pt x="1716633" y="248920"/>
                  </a:lnTo>
                  <a:lnTo>
                    <a:pt x="1734705" y="248920"/>
                  </a:lnTo>
                  <a:lnTo>
                    <a:pt x="1734680" y="251460"/>
                  </a:lnTo>
                  <a:lnTo>
                    <a:pt x="1755609" y="251460"/>
                  </a:lnTo>
                  <a:lnTo>
                    <a:pt x="1766087" y="256540"/>
                  </a:lnTo>
                  <a:lnTo>
                    <a:pt x="1774736" y="256540"/>
                  </a:lnTo>
                  <a:lnTo>
                    <a:pt x="1768525" y="254000"/>
                  </a:lnTo>
                  <a:lnTo>
                    <a:pt x="1769491" y="252730"/>
                  </a:lnTo>
                  <a:lnTo>
                    <a:pt x="1804784" y="257810"/>
                  </a:lnTo>
                  <a:lnTo>
                    <a:pt x="1818132" y="261620"/>
                  </a:lnTo>
                  <a:lnTo>
                    <a:pt x="1823593" y="262890"/>
                  </a:lnTo>
                  <a:lnTo>
                    <a:pt x="1876336" y="266700"/>
                  </a:lnTo>
                  <a:lnTo>
                    <a:pt x="1875015" y="267970"/>
                  </a:lnTo>
                  <a:lnTo>
                    <a:pt x="1872259" y="267970"/>
                  </a:lnTo>
                  <a:lnTo>
                    <a:pt x="1875383" y="269240"/>
                  </a:lnTo>
                  <a:lnTo>
                    <a:pt x="1878063" y="270510"/>
                  </a:lnTo>
                  <a:lnTo>
                    <a:pt x="1889823" y="271780"/>
                  </a:lnTo>
                  <a:lnTo>
                    <a:pt x="1886483" y="270510"/>
                  </a:lnTo>
                  <a:lnTo>
                    <a:pt x="1891906" y="269240"/>
                  </a:lnTo>
                  <a:lnTo>
                    <a:pt x="1892566" y="269240"/>
                  </a:lnTo>
                  <a:lnTo>
                    <a:pt x="1904720" y="271780"/>
                  </a:lnTo>
                  <a:lnTo>
                    <a:pt x="1920786" y="274320"/>
                  </a:lnTo>
                  <a:lnTo>
                    <a:pt x="1938553" y="276860"/>
                  </a:lnTo>
                  <a:lnTo>
                    <a:pt x="1955761" y="278130"/>
                  </a:lnTo>
                  <a:lnTo>
                    <a:pt x="1951380" y="279400"/>
                  </a:lnTo>
                  <a:lnTo>
                    <a:pt x="2076869" y="294640"/>
                  </a:lnTo>
                  <a:lnTo>
                    <a:pt x="2068753" y="292100"/>
                  </a:lnTo>
                  <a:lnTo>
                    <a:pt x="2066963" y="289560"/>
                  </a:lnTo>
                  <a:lnTo>
                    <a:pt x="2070468" y="288290"/>
                  </a:lnTo>
                  <a:lnTo>
                    <a:pt x="2078266" y="289560"/>
                  </a:lnTo>
                  <a:lnTo>
                    <a:pt x="2082952" y="293370"/>
                  </a:lnTo>
                  <a:lnTo>
                    <a:pt x="2084755" y="292100"/>
                  </a:lnTo>
                  <a:lnTo>
                    <a:pt x="2081707" y="290830"/>
                  </a:lnTo>
                  <a:lnTo>
                    <a:pt x="2080310" y="290830"/>
                  </a:lnTo>
                  <a:lnTo>
                    <a:pt x="2087029" y="289560"/>
                  </a:lnTo>
                  <a:lnTo>
                    <a:pt x="2095347" y="292100"/>
                  </a:lnTo>
                  <a:lnTo>
                    <a:pt x="2097138" y="293370"/>
                  </a:lnTo>
                  <a:lnTo>
                    <a:pt x="2094115" y="294640"/>
                  </a:lnTo>
                  <a:lnTo>
                    <a:pt x="2087994" y="294640"/>
                  </a:lnTo>
                  <a:lnTo>
                    <a:pt x="2107895" y="295910"/>
                  </a:lnTo>
                  <a:lnTo>
                    <a:pt x="2108936" y="297180"/>
                  </a:lnTo>
                  <a:lnTo>
                    <a:pt x="2104224" y="297180"/>
                  </a:lnTo>
                  <a:lnTo>
                    <a:pt x="2102853" y="298450"/>
                  </a:lnTo>
                  <a:lnTo>
                    <a:pt x="2111832" y="299720"/>
                  </a:lnTo>
                  <a:lnTo>
                    <a:pt x="2124341" y="302260"/>
                  </a:lnTo>
                  <a:lnTo>
                    <a:pt x="2137549" y="304800"/>
                  </a:lnTo>
                  <a:lnTo>
                    <a:pt x="2148662" y="304800"/>
                  </a:lnTo>
                  <a:lnTo>
                    <a:pt x="2149652" y="306070"/>
                  </a:lnTo>
                  <a:lnTo>
                    <a:pt x="2178431" y="309880"/>
                  </a:lnTo>
                  <a:lnTo>
                    <a:pt x="2224138" y="314960"/>
                  </a:lnTo>
                  <a:lnTo>
                    <a:pt x="2248408" y="317500"/>
                  </a:lnTo>
                  <a:lnTo>
                    <a:pt x="2251367" y="316230"/>
                  </a:lnTo>
                  <a:lnTo>
                    <a:pt x="2274151" y="316230"/>
                  </a:lnTo>
                  <a:lnTo>
                    <a:pt x="2314968" y="323850"/>
                  </a:lnTo>
                  <a:lnTo>
                    <a:pt x="2336889" y="328930"/>
                  </a:lnTo>
                  <a:lnTo>
                    <a:pt x="2359863" y="332740"/>
                  </a:lnTo>
                  <a:lnTo>
                    <a:pt x="2372855" y="332740"/>
                  </a:lnTo>
                  <a:lnTo>
                    <a:pt x="2372995" y="331470"/>
                  </a:lnTo>
                  <a:lnTo>
                    <a:pt x="2376792" y="330200"/>
                  </a:lnTo>
                  <a:lnTo>
                    <a:pt x="2382139" y="332740"/>
                  </a:lnTo>
                  <a:lnTo>
                    <a:pt x="2391460" y="335280"/>
                  </a:lnTo>
                  <a:lnTo>
                    <a:pt x="2397455" y="336550"/>
                  </a:lnTo>
                  <a:lnTo>
                    <a:pt x="2392819" y="337820"/>
                  </a:lnTo>
                  <a:lnTo>
                    <a:pt x="2416949" y="340360"/>
                  </a:lnTo>
                  <a:lnTo>
                    <a:pt x="2436939" y="342900"/>
                  </a:lnTo>
                  <a:lnTo>
                    <a:pt x="2458847" y="345440"/>
                  </a:lnTo>
                  <a:lnTo>
                    <a:pt x="2488730" y="349250"/>
                  </a:lnTo>
                  <a:lnTo>
                    <a:pt x="2483751" y="346710"/>
                  </a:lnTo>
                  <a:lnTo>
                    <a:pt x="2478011" y="345440"/>
                  </a:lnTo>
                  <a:lnTo>
                    <a:pt x="2481161" y="345440"/>
                  </a:lnTo>
                  <a:lnTo>
                    <a:pt x="2489847" y="346710"/>
                  </a:lnTo>
                  <a:lnTo>
                    <a:pt x="2500604" y="349250"/>
                  </a:lnTo>
                  <a:lnTo>
                    <a:pt x="2499169" y="350520"/>
                  </a:lnTo>
                  <a:lnTo>
                    <a:pt x="2496858" y="350520"/>
                  </a:lnTo>
                  <a:lnTo>
                    <a:pt x="2539263" y="356870"/>
                  </a:lnTo>
                  <a:lnTo>
                    <a:pt x="2625280" y="374650"/>
                  </a:lnTo>
                  <a:lnTo>
                    <a:pt x="2661716" y="379730"/>
                  </a:lnTo>
                  <a:lnTo>
                    <a:pt x="2659316" y="379730"/>
                  </a:lnTo>
                  <a:lnTo>
                    <a:pt x="2703728" y="383540"/>
                  </a:lnTo>
                  <a:lnTo>
                    <a:pt x="2710510" y="384810"/>
                  </a:lnTo>
                  <a:lnTo>
                    <a:pt x="2702242" y="386080"/>
                  </a:lnTo>
                  <a:lnTo>
                    <a:pt x="2705963" y="387350"/>
                  </a:lnTo>
                  <a:lnTo>
                    <a:pt x="2738526" y="391160"/>
                  </a:lnTo>
                  <a:lnTo>
                    <a:pt x="2766250" y="396240"/>
                  </a:lnTo>
                  <a:lnTo>
                    <a:pt x="2792349" y="401320"/>
                  </a:lnTo>
                  <a:lnTo>
                    <a:pt x="2820073" y="405130"/>
                  </a:lnTo>
                  <a:lnTo>
                    <a:pt x="2849549" y="414020"/>
                  </a:lnTo>
                  <a:lnTo>
                    <a:pt x="2889377" y="421640"/>
                  </a:lnTo>
                  <a:lnTo>
                    <a:pt x="2931261" y="427990"/>
                  </a:lnTo>
                  <a:lnTo>
                    <a:pt x="2966910" y="436880"/>
                  </a:lnTo>
                  <a:lnTo>
                    <a:pt x="2964904" y="434340"/>
                  </a:lnTo>
                  <a:lnTo>
                    <a:pt x="2975724" y="434340"/>
                  </a:lnTo>
                  <a:lnTo>
                    <a:pt x="2976283" y="435610"/>
                  </a:lnTo>
                  <a:lnTo>
                    <a:pt x="2980677" y="435610"/>
                  </a:lnTo>
                  <a:lnTo>
                    <a:pt x="3048355" y="448310"/>
                  </a:lnTo>
                  <a:lnTo>
                    <a:pt x="3082594" y="455930"/>
                  </a:lnTo>
                  <a:lnTo>
                    <a:pt x="3116986" y="462280"/>
                  </a:lnTo>
                  <a:lnTo>
                    <a:pt x="3185871" y="477520"/>
                  </a:lnTo>
                  <a:lnTo>
                    <a:pt x="3220161" y="486410"/>
                  </a:lnTo>
                  <a:lnTo>
                    <a:pt x="3254210" y="494030"/>
                  </a:lnTo>
                  <a:lnTo>
                    <a:pt x="3272066" y="496570"/>
                  </a:lnTo>
                  <a:lnTo>
                    <a:pt x="3282137" y="495300"/>
                  </a:lnTo>
                  <a:lnTo>
                    <a:pt x="3293694" y="495300"/>
                  </a:lnTo>
                  <a:lnTo>
                    <a:pt x="3315982" y="501650"/>
                  </a:lnTo>
                  <a:lnTo>
                    <a:pt x="3303409" y="501650"/>
                  </a:lnTo>
                  <a:lnTo>
                    <a:pt x="3354501" y="510540"/>
                  </a:lnTo>
                  <a:lnTo>
                    <a:pt x="3405708" y="520700"/>
                  </a:lnTo>
                  <a:lnTo>
                    <a:pt x="3456597" y="532130"/>
                  </a:lnTo>
                  <a:lnTo>
                    <a:pt x="3506686" y="541020"/>
                  </a:lnTo>
                  <a:lnTo>
                    <a:pt x="3502622" y="541020"/>
                  </a:lnTo>
                  <a:lnTo>
                    <a:pt x="3502291" y="542290"/>
                  </a:lnTo>
                  <a:lnTo>
                    <a:pt x="3495903" y="541020"/>
                  </a:lnTo>
                  <a:lnTo>
                    <a:pt x="3509505" y="544830"/>
                  </a:lnTo>
                  <a:lnTo>
                    <a:pt x="3526510" y="548640"/>
                  </a:lnTo>
                  <a:lnTo>
                    <a:pt x="3541153" y="549910"/>
                  </a:lnTo>
                  <a:lnTo>
                    <a:pt x="3547656" y="549910"/>
                  </a:lnTo>
                  <a:lnTo>
                    <a:pt x="3557803" y="552450"/>
                  </a:lnTo>
                  <a:lnTo>
                    <a:pt x="3549624" y="552450"/>
                  </a:lnTo>
                  <a:lnTo>
                    <a:pt x="3555682" y="554990"/>
                  </a:lnTo>
                  <a:lnTo>
                    <a:pt x="3567049" y="557530"/>
                  </a:lnTo>
                  <a:lnTo>
                    <a:pt x="3579355" y="560070"/>
                  </a:lnTo>
                  <a:lnTo>
                    <a:pt x="3590417" y="561340"/>
                  </a:lnTo>
                  <a:lnTo>
                    <a:pt x="3598011" y="563880"/>
                  </a:lnTo>
                  <a:lnTo>
                    <a:pt x="3591344" y="563880"/>
                  </a:lnTo>
                  <a:lnTo>
                    <a:pt x="3601707" y="565150"/>
                  </a:lnTo>
                  <a:lnTo>
                    <a:pt x="3614839" y="567690"/>
                  </a:lnTo>
                  <a:lnTo>
                    <a:pt x="3624719" y="570230"/>
                  </a:lnTo>
                  <a:lnTo>
                    <a:pt x="3625342" y="567690"/>
                  </a:lnTo>
                  <a:lnTo>
                    <a:pt x="3643274" y="572770"/>
                  </a:lnTo>
                  <a:lnTo>
                    <a:pt x="3660483" y="576580"/>
                  </a:lnTo>
                  <a:lnTo>
                    <a:pt x="3676751" y="579120"/>
                  </a:lnTo>
                  <a:lnTo>
                    <a:pt x="3691483" y="582841"/>
                  </a:lnTo>
                  <a:lnTo>
                    <a:pt x="3690785" y="582841"/>
                  </a:lnTo>
                  <a:lnTo>
                    <a:pt x="3689604" y="582777"/>
                  </a:lnTo>
                  <a:lnTo>
                    <a:pt x="3688854" y="582955"/>
                  </a:lnTo>
                  <a:lnTo>
                    <a:pt x="3704983" y="587844"/>
                  </a:lnTo>
                  <a:lnTo>
                    <a:pt x="3700894" y="585876"/>
                  </a:lnTo>
                  <a:lnTo>
                    <a:pt x="3696474" y="584276"/>
                  </a:lnTo>
                  <a:lnTo>
                    <a:pt x="3692690" y="583120"/>
                  </a:lnTo>
                  <a:lnTo>
                    <a:pt x="3704132" y="585470"/>
                  </a:lnTo>
                  <a:lnTo>
                    <a:pt x="3718356" y="588010"/>
                  </a:lnTo>
                  <a:lnTo>
                    <a:pt x="3731006" y="591820"/>
                  </a:lnTo>
                  <a:lnTo>
                    <a:pt x="3738537" y="590550"/>
                  </a:lnTo>
                  <a:lnTo>
                    <a:pt x="3744163" y="595630"/>
                  </a:lnTo>
                  <a:lnTo>
                    <a:pt x="3760495" y="599440"/>
                  </a:lnTo>
                  <a:lnTo>
                    <a:pt x="3780345" y="604520"/>
                  </a:lnTo>
                  <a:lnTo>
                    <a:pt x="3796550" y="607060"/>
                  </a:lnTo>
                  <a:lnTo>
                    <a:pt x="3796182" y="607060"/>
                  </a:lnTo>
                  <a:lnTo>
                    <a:pt x="3800233" y="609600"/>
                  </a:lnTo>
                  <a:lnTo>
                    <a:pt x="3804094" y="610870"/>
                  </a:lnTo>
                  <a:lnTo>
                    <a:pt x="3803154" y="612140"/>
                  </a:lnTo>
                  <a:lnTo>
                    <a:pt x="3815880" y="614680"/>
                  </a:lnTo>
                  <a:lnTo>
                    <a:pt x="3826484" y="615950"/>
                  </a:lnTo>
                  <a:lnTo>
                    <a:pt x="3833304" y="617220"/>
                  </a:lnTo>
                  <a:lnTo>
                    <a:pt x="3834688" y="615950"/>
                  </a:lnTo>
                  <a:lnTo>
                    <a:pt x="3858501" y="623570"/>
                  </a:lnTo>
                  <a:lnTo>
                    <a:pt x="3881691" y="627380"/>
                  </a:lnTo>
                  <a:lnTo>
                    <a:pt x="3902164" y="632460"/>
                  </a:lnTo>
                  <a:lnTo>
                    <a:pt x="3917759" y="638810"/>
                  </a:lnTo>
                  <a:lnTo>
                    <a:pt x="3956824" y="646430"/>
                  </a:lnTo>
                  <a:lnTo>
                    <a:pt x="4066908" y="669290"/>
                  </a:lnTo>
                  <a:lnTo>
                    <a:pt x="4057573" y="669290"/>
                  </a:lnTo>
                  <a:lnTo>
                    <a:pt x="4022915" y="661670"/>
                  </a:lnTo>
                  <a:lnTo>
                    <a:pt x="4015663" y="662940"/>
                  </a:lnTo>
                  <a:lnTo>
                    <a:pt x="4073918" y="673100"/>
                  </a:lnTo>
                  <a:lnTo>
                    <a:pt x="4131348" y="687070"/>
                  </a:lnTo>
                  <a:lnTo>
                    <a:pt x="4134955" y="688340"/>
                  </a:lnTo>
                  <a:lnTo>
                    <a:pt x="4131564" y="688340"/>
                  </a:lnTo>
                  <a:lnTo>
                    <a:pt x="4125303" y="687070"/>
                  </a:lnTo>
                  <a:lnTo>
                    <a:pt x="4120273" y="687070"/>
                  </a:lnTo>
                  <a:lnTo>
                    <a:pt x="4185196" y="702310"/>
                  </a:lnTo>
                  <a:lnTo>
                    <a:pt x="4216171" y="711200"/>
                  </a:lnTo>
                  <a:lnTo>
                    <a:pt x="4246562" y="717550"/>
                  </a:lnTo>
                  <a:lnTo>
                    <a:pt x="4241939" y="717550"/>
                  </a:lnTo>
                  <a:lnTo>
                    <a:pt x="4237825" y="716280"/>
                  </a:lnTo>
                  <a:lnTo>
                    <a:pt x="4245673" y="718820"/>
                  </a:lnTo>
                  <a:lnTo>
                    <a:pt x="4255795" y="721360"/>
                  </a:lnTo>
                  <a:lnTo>
                    <a:pt x="4255465" y="718820"/>
                  </a:lnTo>
                  <a:lnTo>
                    <a:pt x="4247705" y="717550"/>
                  </a:lnTo>
                  <a:lnTo>
                    <a:pt x="4247921" y="715010"/>
                  </a:lnTo>
                  <a:lnTo>
                    <a:pt x="4259885" y="716280"/>
                  </a:lnTo>
                  <a:lnTo>
                    <a:pt x="4274363" y="717550"/>
                  </a:lnTo>
                  <a:lnTo>
                    <a:pt x="4282122" y="718820"/>
                  </a:lnTo>
                  <a:lnTo>
                    <a:pt x="4281563" y="721360"/>
                  </a:lnTo>
                  <a:lnTo>
                    <a:pt x="4293006" y="726440"/>
                  </a:lnTo>
                  <a:lnTo>
                    <a:pt x="4302899" y="730250"/>
                  </a:lnTo>
                  <a:lnTo>
                    <a:pt x="4297718" y="732790"/>
                  </a:lnTo>
                  <a:lnTo>
                    <a:pt x="4302950" y="734060"/>
                  </a:lnTo>
                  <a:lnTo>
                    <a:pt x="4309630" y="734060"/>
                  </a:lnTo>
                  <a:lnTo>
                    <a:pt x="4308818" y="732790"/>
                  </a:lnTo>
                  <a:lnTo>
                    <a:pt x="4316311" y="735330"/>
                  </a:lnTo>
                  <a:lnTo>
                    <a:pt x="4318508" y="736600"/>
                  </a:lnTo>
                  <a:lnTo>
                    <a:pt x="4310367" y="736600"/>
                  </a:lnTo>
                  <a:lnTo>
                    <a:pt x="4333506" y="740410"/>
                  </a:lnTo>
                  <a:lnTo>
                    <a:pt x="4340885" y="741680"/>
                  </a:lnTo>
                  <a:lnTo>
                    <a:pt x="4354449" y="744220"/>
                  </a:lnTo>
                  <a:lnTo>
                    <a:pt x="4429544" y="744220"/>
                  </a:lnTo>
                  <a:close/>
                </a:path>
                <a:path w="5881370" h="1245870">
                  <a:moveTo>
                    <a:pt x="4893602" y="886460"/>
                  </a:moveTo>
                  <a:lnTo>
                    <a:pt x="4883861" y="882650"/>
                  </a:lnTo>
                  <a:lnTo>
                    <a:pt x="4893602" y="886460"/>
                  </a:lnTo>
                  <a:close/>
                </a:path>
                <a:path w="5881370" h="1245870">
                  <a:moveTo>
                    <a:pt x="5218963" y="993470"/>
                  </a:moveTo>
                  <a:lnTo>
                    <a:pt x="5216550" y="991870"/>
                  </a:lnTo>
                  <a:lnTo>
                    <a:pt x="5215140" y="991870"/>
                  </a:lnTo>
                  <a:lnTo>
                    <a:pt x="5217871" y="993140"/>
                  </a:lnTo>
                  <a:lnTo>
                    <a:pt x="5218963" y="993470"/>
                  </a:lnTo>
                  <a:close/>
                </a:path>
                <a:path w="5881370" h="1245870">
                  <a:moveTo>
                    <a:pt x="5226355" y="995680"/>
                  </a:moveTo>
                  <a:lnTo>
                    <a:pt x="5218963" y="993470"/>
                  </a:lnTo>
                  <a:lnTo>
                    <a:pt x="5222303" y="995680"/>
                  </a:lnTo>
                  <a:lnTo>
                    <a:pt x="5226355" y="995680"/>
                  </a:lnTo>
                  <a:close/>
                </a:path>
                <a:path w="5881370" h="1245870">
                  <a:moveTo>
                    <a:pt x="5231752" y="1001433"/>
                  </a:moveTo>
                  <a:lnTo>
                    <a:pt x="5229745" y="1000760"/>
                  </a:lnTo>
                  <a:lnTo>
                    <a:pt x="5229771" y="1001052"/>
                  </a:lnTo>
                  <a:lnTo>
                    <a:pt x="5231752" y="1001433"/>
                  </a:lnTo>
                  <a:close/>
                </a:path>
                <a:path w="5881370" h="1245870">
                  <a:moveTo>
                    <a:pt x="5237429" y="1003300"/>
                  </a:moveTo>
                  <a:lnTo>
                    <a:pt x="5234914" y="1002030"/>
                  </a:lnTo>
                  <a:lnTo>
                    <a:pt x="5231752" y="1001433"/>
                  </a:lnTo>
                  <a:lnTo>
                    <a:pt x="5237429" y="1003300"/>
                  </a:lnTo>
                  <a:close/>
                </a:path>
                <a:path w="5881370" h="1245870">
                  <a:moveTo>
                    <a:pt x="5345239" y="1037590"/>
                  </a:moveTo>
                  <a:lnTo>
                    <a:pt x="5327154" y="1032510"/>
                  </a:lnTo>
                  <a:lnTo>
                    <a:pt x="5328577" y="1029970"/>
                  </a:lnTo>
                  <a:lnTo>
                    <a:pt x="5331904" y="1029970"/>
                  </a:lnTo>
                  <a:lnTo>
                    <a:pt x="5341366" y="1032510"/>
                  </a:lnTo>
                  <a:lnTo>
                    <a:pt x="5333441" y="1029970"/>
                  </a:lnTo>
                  <a:lnTo>
                    <a:pt x="5329479" y="1028700"/>
                  </a:lnTo>
                  <a:lnTo>
                    <a:pt x="5325516" y="1027430"/>
                  </a:lnTo>
                  <a:lnTo>
                    <a:pt x="5321389" y="1027430"/>
                  </a:lnTo>
                  <a:lnTo>
                    <a:pt x="5316232" y="1026160"/>
                  </a:lnTo>
                  <a:lnTo>
                    <a:pt x="5305831" y="1022350"/>
                  </a:lnTo>
                  <a:lnTo>
                    <a:pt x="5310733" y="1021080"/>
                  </a:lnTo>
                  <a:lnTo>
                    <a:pt x="5294604" y="1016000"/>
                  </a:lnTo>
                  <a:lnTo>
                    <a:pt x="5277726" y="1012190"/>
                  </a:lnTo>
                  <a:lnTo>
                    <a:pt x="5266995" y="1008380"/>
                  </a:lnTo>
                  <a:lnTo>
                    <a:pt x="5259844" y="1005840"/>
                  </a:lnTo>
                  <a:lnTo>
                    <a:pt x="5240693" y="999490"/>
                  </a:lnTo>
                  <a:lnTo>
                    <a:pt x="5242217" y="1002030"/>
                  </a:lnTo>
                  <a:lnTo>
                    <a:pt x="5245709" y="1005840"/>
                  </a:lnTo>
                  <a:lnTo>
                    <a:pt x="5244185" y="1008380"/>
                  </a:lnTo>
                  <a:lnTo>
                    <a:pt x="5230609" y="1005840"/>
                  </a:lnTo>
                  <a:lnTo>
                    <a:pt x="5230012" y="1003300"/>
                  </a:lnTo>
                  <a:lnTo>
                    <a:pt x="5229771" y="1001052"/>
                  </a:lnTo>
                  <a:lnTo>
                    <a:pt x="5228285" y="1000760"/>
                  </a:lnTo>
                  <a:lnTo>
                    <a:pt x="5223522" y="999490"/>
                  </a:lnTo>
                  <a:lnTo>
                    <a:pt x="5235765" y="1000760"/>
                  </a:lnTo>
                  <a:lnTo>
                    <a:pt x="5232603" y="999490"/>
                  </a:lnTo>
                  <a:lnTo>
                    <a:pt x="5229441" y="998220"/>
                  </a:lnTo>
                  <a:lnTo>
                    <a:pt x="5223954" y="998220"/>
                  </a:lnTo>
                  <a:lnTo>
                    <a:pt x="5218862" y="996950"/>
                  </a:lnTo>
                  <a:lnTo>
                    <a:pt x="5219712" y="994410"/>
                  </a:lnTo>
                  <a:lnTo>
                    <a:pt x="5212016" y="993140"/>
                  </a:lnTo>
                  <a:lnTo>
                    <a:pt x="5213959" y="991870"/>
                  </a:lnTo>
                  <a:lnTo>
                    <a:pt x="5215140" y="991870"/>
                  </a:lnTo>
                  <a:lnTo>
                    <a:pt x="5209679" y="989330"/>
                  </a:lnTo>
                  <a:lnTo>
                    <a:pt x="5202809" y="985520"/>
                  </a:lnTo>
                  <a:lnTo>
                    <a:pt x="5198313" y="982980"/>
                  </a:lnTo>
                  <a:lnTo>
                    <a:pt x="5198910" y="984250"/>
                  </a:lnTo>
                  <a:lnTo>
                    <a:pt x="5197424" y="985520"/>
                  </a:lnTo>
                  <a:lnTo>
                    <a:pt x="5189182" y="982980"/>
                  </a:lnTo>
                  <a:lnTo>
                    <a:pt x="5179072" y="979170"/>
                  </a:lnTo>
                  <a:lnTo>
                    <a:pt x="5176545" y="977900"/>
                  </a:lnTo>
                  <a:lnTo>
                    <a:pt x="5175745" y="975360"/>
                  </a:lnTo>
                  <a:lnTo>
                    <a:pt x="5170792" y="972820"/>
                  </a:lnTo>
                  <a:lnTo>
                    <a:pt x="5165242" y="972820"/>
                  </a:lnTo>
                  <a:lnTo>
                    <a:pt x="5157457" y="969010"/>
                  </a:lnTo>
                  <a:lnTo>
                    <a:pt x="5152263" y="966470"/>
                  </a:lnTo>
                  <a:lnTo>
                    <a:pt x="5150929" y="969010"/>
                  </a:lnTo>
                  <a:lnTo>
                    <a:pt x="5144770" y="967740"/>
                  </a:lnTo>
                  <a:lnTo>
                    <a:pt x="5144071" y="965200"/>
                  </a:lnTo>
                  <a:lnTo>
                    <a:pt x="5141963" y="963930"/>
                  </a:lnTo>
                  <a:lnTo>
                    <a:pt x="5136527" y="962660"/>
                  </a:lnTo>
                  <a:lnTo>
                    <a:pt x="5129365" y="960120"/>
                  </a:lnTo>
                  <a:lnTo>
                    <a:pt x="5117516" y="956310"/>
                  </a:lnTo>
                  <a:lnTo>
                    <a:pt x="5113579" y="955040"/>
                  </a:lnTo>
                  <a:lnTo>
                    <a:pt x="5103584" y="952500"/>
                  </a:lnTo>
                  <a:lnTo>
                    <a:pt x="5096408" y="951230"/>
                  </a:lnTo>
                  <a:lnTo>
                    <a:pt x="5101412" y="954582"/>
                  </a:lnTo>
                  <a:lnTo>
                    <a:pt x="5075237" y="947420"/>
                  </a:lnTo>
                  <a:lnTo>
                    <a:pt x="5047500" y="938530"/>
                  </a:lnTo>
                  <a:lnTo>
                    <a:pt x="5019916" y="928370"/>
                  </a:lnTo>
                  <a:lnTo>
                    <a:pt x="5016017" y="927100"/>
                  </a:lnTo>
                  <a:lnTo>
                    <a:pt x="5012118" y="925830"/>
                  </a:lnTo>
                  <a:lnTo>
                    <a:pt x="4992611" y="919480"/>
                  </a:lnTo>
                  <a:lnTo>
                    <a:pt x="4992992" y="919480"/>
                  </a:lnTo>
                  <a:lnTo>
                    <a:pt x="4967592" y="911860"/>
                  </a:lnTo>
                  <a:lnTo>
                    <a:pt x="4959032" y="909320"/>
                  </a:lnTo>
                  <a:lnTo>
                    <a:pt x="4943005" y="904240"/>
                  </a:lnTo>
                  <a:lnTo>
                    <a:pt x="4929416" y="901700"/>
                  </a:lnTo>
                  <a:lnTo>
                    <a:pt x="4923117" y="900430"/>
                  </a:lnTo>
                  <a:lnTo>
                    <a:pt x="4915103" y="895350"/>
                  </a:lnTo>
                  <a:lnTo>
                    <a:pt x="4918151" y="895350"/>
                  </a:lnTo>
                  <a:lnTo>
                    <a:pt x="4907902" y="892810"/>
                  </a:lnTo>
                  <a:lnTo>
                    <a:pt x="4899736" y="890270"/>
                  </a:lnTo>
                  <a:lnTo>
                    <a:pt x="4890338" y="887730"/>
                  </a:lnTo>
                  <a:lnTo>
                    <a:pt x="4876419" y="881380"/>
                  </a:lnTo>
                  <a:lnTo>
                    <a:pt x="4883099" y="882650"/>
                  </a:lnTo>
                  <a:lnTo>
                    <a:pt x="4883747" y="882650"/>
                  </a:lnTo>
                  <a:lnTo>
                    <a:pt x="4880470" y="881380"/>
                  </a:lnTo>
                  <a:lnTo>
                    <a:pt x="4877041" y="880110"/>
                  </a:lnTo>
                  <a:lnTo>
                    <a:pt x="4870196" y="877570"/>
                  </a:lnTo>
                  <a:lnTo>
                    <a:pt x="4859426" y="873760"/>
                  </a:lnTo>
                  <a:lnTo>
                    <a:pt x="4844796" y="871220"/>
                  </a:lnTo>
                  <a:lnTo>
                    <a:pt x="4845888" y="869950"/>
                  </a:lnTo>
                  <a:lnTo>
                    <a:pt x="4839220" y="866140"/>
                  </a:lnTo>
                  <a:lnTo>
                    <a:pt x="4829010" y="862330"/>
                  </a:lnTo>
                  <a:lnTo>
                    <a:pt x="4819472" y="859790"/>
                  </a:lnTo>
                  <a:lnTo>
                    <a:pt x="4829048" y="864870"/>
                  </a:lnTo>
                  <a:lnTo>
                    <a:pt x="4833810" y="866140"/>
                  </a:lnTo>
                  <a:lnTo>
                    <a:pt x="4825504" y="864870"/>
                  </a:lnTo>
                  <a:lnTo>
                    <a:pt x="4817592" y="862330"/>
                  </a:lnTo>
                  <a:lnTo>
                    <a:pt x="4802403" y="857250"/>
                  </a:lnTo>
                  <a:lnTo>
                    <a:pt x="4808893" y="855980"/>
                  </a:lnTo>
                  <a:lnTo>
                    <a:pt x="4801146" y="853440"/>
                  </a:lnTo>
                  <a:lnTo>
                    <a:pt x="4789513" y="849630"/>
                  </a:lnTo>
                  <a:lnTo>
                    <a:pt x="4777892" y="845820"/>
                  </a:lnTo>
                  <a:lnTo>
                    <a:pt x="4748720" y="839470"/>
                  </a:lnTo>
                  <a:lnTo>
                    <a:pt x="4721644" y="831850"/>
                  </a:lnTo>
                  <a:lnTo>
                    <a:pt x="4718126" y="830580"/>
                  </a:lnTo>
                  <a:lnTo>
                    <a:pt x="4696968" y="822960"/>
                  </a:lnTo>
                  <a:lnTo>
                    <a:pt x="4695253" y="822960"/>
                  </a:lnTo>
                  <a:lnTo>
                    <a:pt x="4702594" y="826770"/>
                  </a:lnTo>
                  <a:lnTo>
                    <a:pt x="4710125" y="829310"/>
                  </a:lnTo>
                  <a:lnTo>
                    <a:pt x="4709045" y="830580"/>
                  </a:lnTo>
                  <a:lnTo>
                    <a:pt x="4694377" y="825500"/>
                  </a:lnTo>
                  <a:lnTo>
                    <a:pt x="4670336" y="814070"/>
                  </a:lnTo>
                  <a:lnTo>
                    <a:pt x="4663338" y="811530"/>
                  </a:lnTo>
                  <a:lnTo>
                    <a:pt x="4647298" y="806450"/>
                  </a:lnTo>
                  <a:lnTo>
                    <a:pt x="4624717" y="803910"/>
                  </a:lnTo>
                  <a:lnTo>
                    <a:pt x="4607865" y="798830"/>
                  </a:lnTo>
                  <a:lnTo>
                    <a:pt x="4609858" y="801370"/>
                  </a:lnTo>
                  <a:lnTo>
                    <a:pt x="4609338" y="802640"/>
                  </a:lnTo>
                  <a:lnTo>
                    <a:pt x="4604105" y="802640"/>
                  </a:lnTo>
                  <a:lnTo>
                    <a:pt x="4591939" y="800100"/>
                  </a:lnTo>
                  <a:lnTo>
                    <a:pt x="4580102" y="796290"/>
                  </a:lnTo>
                  <a:lnTo>
                    <a:pt x="4574464" y="792480"/>
                  </a:lnTo>
                  <a:lnTo>
                    <a:pt x="4574997" y="789940"/>
                  </a:lnTo>
                  <a:lnTo>
                    <a:pt x="4581664" y="791210"/>
                  </a:lnTo>
                  <a:lnTo>
                    <a:pt x="4586503" y="792480"/>
                  </a:lnTo>
                  <a:lnTo>
                    <a:pt x="4588713" y="793750"/>
                  </a:lnTo>
                  <a:lnTo>
                    <a:pt x="4588408" y="793750"/>
                  </a:lnTo>
                  <a:lnTo>
                    <a:pt x="4595012" y="795020"/>
                  </a:lnTo>
                  <a:lnTo>
                    <a:pt x="4603686" y="797560"/>
                  </a:lnTo>
                  <a:lnTo>
                    <a:pt x="4596092" y="793750"/>
                  </a:lnTo>
                  <a:lnTo>
                    <a:pt x="4593145" y="793750"/>
                  </a:lnTo>
                  <a:lnTo>
                    <a:pt x="4583379" y="789940"/>
                  </a:lnTo>
                  <a:lnTo>
                    <a:pt x="4571784" y="786130"/>
                  </a:lnTo>
                  <a:lnTo>
                    <a:pt x="4563313" y="783590"/>
                  </a:lnTo>
                  <a:lnTo>
                    <a:pt x="4562919" y="782320"/>
                  </a:lnTo>
                  <a:lnTo>
                    <a:pt x="4555452" y="781050"/>
                  </a:lnTo>
                  <a:lnTo>
                    <a:pt x="4554969" y="781050"/>
                  </a:lnTo>
                  <a:lnTo>
                    <a:pt x="4558487" y="783043"/>
                  </a:lnTo>
                  <a:lnTo>
                    <a:pt x="4549584" y="779780"/>
                  </a:lnTo>
                  <a:lnTo>
                    <a:pt x="4534027" y="775970"/>
                  </a:lnTo>
                  <a:lnTo>
                    <a:pt x="4518266" y="770890"/>
                  </a:lnTo>
                  <a:lnTo>
                    <a:pt x="4513770" y="769620"/>
                  </a:lnTo>
                  <a:lnTo>
                    <a:pt x="4500308" y="765810"/>
                  </a:lnTo>
                  <a:lnTo>
                    <a:pt x="4504360" y="767080"/>
                  </a:lnTo>
                  <a:lnTo>
                    <a:pt x="4507865" y="769620"/>
                  </a:lnTo>
                  <a:lnTo>
                    <a:pt x="4503648" y="768350"/>
                  </a:lnTo>
                  <a:lnTo>
                    <a:pt x="4484128" y="763270"/>
                  </a:lnTo>
                  <a:lnTo>
                    <a:pt x="4476889" y="762000"/>
                  </a:lnTo>
                  <a:lnTo>
                    <a:pt x="4471911" y="762000"/>
                  </a:lnTo>
                  <a:lnTo>
                    <a:pt x="4459173" y="759460"/>
                  </a:lnTo>
                  <a:lnTo>
                    <a:pt x="4453648" y="756920"/>
                  </a:lnTo>
                  <a:lnTo>
                    <a:pt x="4453636" y="755650"/>
                  </a:lnTo>
                  <a:lnTo>
                    <a:pt x="4451274" y="754380"/>
                  </a:lnTo>
                  <a:lnTo>
                    <a:pt x="4438688" y="750570"/>
                  </a:lnTo>
                  <a:lnTo>
                    <a:pt x="4431665" y="748030"/>
                  </a:lnTo>
                  <a:lnTo>
                    <a:pt x="4432274" y="746760"/>
                  </a:lnTo>
                  <a:lnTo>
                    <a:pt x="4437126" y="746760"/>
                  </a:lnTo>
                  <a:lnTo>
                    <a:pt x="4442866" y="748030"/>
                  </a:lnTo>
                  <a:lnTo>
                    <a:pt x="4438434" y="746760"/>
                  </a:lnTo>
                  <a:lnTo>
                    <a:pt x="4433989" y="745490"/>
                  </a:lnTo>
                  <a:lnTo>
                    <a:pt x="4354093" y="745490"/>
                  </a:lnTo>
                  <a:lnTo>
                    <a:pt x="4345965" y="745490"/>
                  </a:lnTo>
                  <a:lnTo>
                    <a:pt x="4366933" y="748030"/>
                  </a:lnTo>
                  <a:lnTo>
                    <a:pt x="4379239" y="750570"/>
                  </a:lnTo>
                  <a:lnTo>
                    <a:pt x="4393730" y="755650"/>
                  </a:lnTo>
                  <a:lnTo>
                    <a:pt x="4392269" y="755650"/>
                  </a:lnTo>
                  <a:lnTo>
                    <a:pt x="4394441" y="756869"/>
                  </a:lnTo>
                  <a:lnTo>
                    <a:pt x="4414266" y="760730"/>
                  </a:lnTo>
                  <a:lnTo>
                    <a:pt x="4438840" y="765810"/>
                  </a:lnTo>
                  <a:lnTo>
                    <a:pt x="4463974" y="772160"/>
                  </a:lnTo>
                  <a:lnTo>
                    <a:pt x="4491723" y="779780"/>
                  </a:lnTo>
                  <a:lnTo>
                    <a:pt x="4488281" y="781050"/>
                  </a:lnTo>
                  <a:lnTo>
                    <a:pt x="4493577" y="783590"/>
                  </a:lnTo>
                  <a:lnTo>
                    <a:pt x="4501515" y="786130"/>
                  </a:lnTo>
                  <a:lnTo>
                    <a:pt x="4506036" y="789940"/>
                  </a:lnTo>
                  <a:lnTo>
                    <a:pt x="4527956" y="793750"/>
                  </a:lnTo>
                  <a:lnTo>
                    <a:pt x="4519815" y="789940"/>
                  </a:lnTo>
                  <a:lnTo>
                    <a:pt x="4533722" y="793750"/>
                  </a:lnTo>
                  <a:lnTo>
                    <a:pt x="4547057" y="796290"/>
                  </a:lnTo>
                  <a:lnTo>
                    <a:pt x="4559795" y="800100"/>
                  </a:lnTo>
                  <a:lnTo>
                    <a:pt x="4571962" y="803910"/>
                  </a:lnTo>
                  <a:lnTo>
                    <a:pt x="4557534" y="801370"/>
                  </a:lnTo>
                  <a:lnTo>
                    <a:pt x="4593018" y="810260"/>
                  </a:lnTo>
                  <a:lnTo>
                    <a:pt x="4573448" y="803910"/>
                  </a:lnTo>
                  <a:lnTo>
                    <a:pt x="4582007" y="803910"/>
                  </a:lnTo>
                  <a:lnTo>
                    <a:pt x="4583569" y="802640"/>
                  </a:lnTo>
                  <a:lnTo>
                    <a:pt x="4586097" y="802640"/>
                  </a:lnTo>
                  <a:lnTo>
                    <a:pt x="4597552" y="806450"/>
                  </a:lnTo>
                  <a:lnTo>
                    <a:pt x="4598441" y="806450"/>
                  </a:lnTo>
                  <a:lnTo>
                    <a:pt x="4606163" y="808990"/>
                  </a:lnTo>
                  <a:lnTo>
                    <a:pt x="4616564" y="812800"/>
                  </a:lnTo>
                  <a:lnTo>
                    <a:pt x="4625543" y="816610"/>
                  </a:lnTo>
                  <a:lnTo>
                    <a:pt x="4632833" y="817880"/>
                  </a:lnTo>
                  <a:lnTo>
                    <a:pt x="4640618" y="820420"/>
                  </a:lnTo>
                  <a:lnTo>
                    <a:pt x="4649140" y="821690"/>
                  </a:lnTo>
                  <a:lnTo>
                    <a:pt x="4658741" y="825500"/>
                  </a:lnTo>
                  <a:lnTo>
                    <a:pt x="4662005" y="828040"/>
                  </a:lnTo>
                  <a:lnTo>
                    <a:pt x="4654613" y="828040"/>
                  </a:lnTo>
                  <a:lnTo>
                    <a:pt x="4656721" y="830580"/>
                  </a:lnTo>
                  <a:lnTo>
                    <a:pt x="4668113" y="831850"/>
                  </a:lnTo>
                  <a:lnTo>
                    <a:pt x="4700892" y="840740"/>
                  </a:lnTo>
                  <a:lnTo>
                    <a:pt x="4713706" y="842010"/>
                  </a:lnTo>
                  <a:lnTo>
                    <a:pt x="4709592" y="842010"/>
                  </a:lnTo>
                  <a:lnTo>
                    <a:pt x="4708804" y="843280"/>
                  </a:lnTo>
                  <a:lnTo>
                    <a:pt x="4709960" y="844550"/>
                  </a:lnTo>
                  <a:lnTo>
                    <a:pt x="4718431" y="844550"/>
                  </a:lnTo>
                  <a:lnTo>
                    <a:pt x="4726902" y="848360"/>
                  </a:lnTo>
                  <a:lnTo>
                    <a:pt x="4728070" y="848360"/>
                  </a:lnTo>
                  <a:lnTo>
                    <a:pt x="4726178" y="849630"/>
                  </a:lnTo>
                  <a:lnTo>
                    <a:pt x="4736592" y="852170"/>
                  </a:lnTo>
                  <a:lnTo>
                    <a:pt x="4736325" y="850900"/>
                  </a:lnTo>
                  <a:lnTo>
                    <a:pt x="4736897" y="849630"/>
                  </a:lnTo>
                  <a:lnTo>
                    <a:pt x="4749787" y="853440"/>
                  </a:lnTo>
                  <a:lnTo>
                    <a:pt x="4748339" y="853440"/>
                  </a:lnTo>
                  <a:lnTo>
                    <a:pt x="4743132" y="852170"/>
                  </a:lnTo>
                  <a:lnTo>
                    <a:pt x="4766145" y="859790"/>
                  </a:lnTo>
                  <a:lnTo>
                    <a:pt x="4788751" y="866140"/>
                  </a:lnTo>
                  <a:lnTo>
                    <a:pt x="4832350" y="878840"/>
                  </a:lnTo>
                  <a:lnTo>
                    <a:pt x="4831613" y="880110"/>
                  </a:lnTo>
                  <a:lnTo>
                    <a:pt x="4823523" y="878840"/>
                  </a:lnTo>
                  <a:lnTo>
                    <a:pt x="4815700" y="876300"/>
                  </a:lnTo>
                  <a:lnTo>
                    <a:pt x="4815751" y="878840"/>
                  </a:lnTo>
                  <a:lnTo>
                    <a:pt x="4847387" y="887730"/>
                  </a:lnTo>
                  <a:lnTo>
                    <a:pt x="4879568" y="895350"/>
                  </a:lnTo>
                  <a:lnTo>
                    <a:pt x="4911395" y="904240"/>
                  </a:lnTo>
                  <a:lnTo>
                    <a:pt x="4942002" y="914400"/>
                  </a:lnTo>
                  <a:lnTo>
                    <a:pt x="4934699" y="911860"/>
                  </a:lnTo>
                  <a:lnTo>
                    <a:pt x="4942573" y="911860"/>
                  </a:lnTo>
                  <a:lnTo>
                    <a:pt x="4954448" y="916940"/>
                  </a:lnTo>
                  <a:lnTo>
                    <a:pt x="4968900" y="923290"/>
                  </a:lnTo>
                  <a:lnTo>
                    <a:pt x="4979416" y="925868"/>
                  </a:lnTo>
                  <a:lnTo>
                    <a:pt x="4977092" y="928370"/>
                  </a:lnTo>
                  <a:lnTo>
                    <a:pt x="4978616" y="928370"/>
                  </a:lnTo>
                  <a:lnTo>
                    <a:pt x="4999444" y="934720"/>
                  </a:lnTo>
                  <a:lnTo>
                    <a:pt x="5076710" y="956310"/>
                  </a:lnTo>
                  <a:lnTo>
                    <a:pt x="5071135" y="955040"/>
                  </a:lnTo>
                  <a:lnTo>
                    <a:pt x="5084610" y="960120"/>
                  </a:lnTo>
                  <a:lnTo>
                    <a:pt x="5130279" y="976630"/>
                  </a:lnTo>
                  <a:lnTo>
                    <a:pt x="5135829" y="976630"/>
                  </a:lnTo>
                  <a:lnTo>
                    <a:pt x="5145633" y="980440"/>
                  </a:lnTo>
                  <a:lnTo>
                    <a:pt x="5140287" y="976630"/>
                  </a:lnTo>
                  <a:lnTo>
                    <a:pt x="5178412" y="991870"/>
                  </a:lnTo>
                  <a:lnTo>
                    <a:pt x="5216322" y="1004570"/>
                  </a:lnTo>
                  <a:lnTo>
                    <a:pt x="5253177" y="1014730"/>
                  </a:lnTo>
                  <a:lnTo>
                    <a:pt x="5288153" y="1028700"/>
                  </a:lnTo>
                  <a:lnTo>
                    <a:pt x="5282514" y="1027430"/>
                  </a:lnTo>
                  <a:lnTo>
                    <a:pt x="5274310" y="1026160"/>
                  </a:lnTo>
                  <a:lnTo>
                    <a:pt x="5278806" y="1027430"/>
                  </a:lnTo>
                  <a:lnTo>
                    <a:pt x="5319407" y="1040130"/>
                  </a:lnTo>
                  <a:lnTo>
                    <a:pt x="5317033" y="1036320"/>
                  </a:lnTo>
                  <a:lnTo>
                    <a:pt x="5314620" y="1036320"/>
                  </a:lnTo>
                  <a:lnTo>
                    <a:pt x="5306796" y="1032510"/>
                  </a:lnTo>
                  <a:lnTo>
                    <a:pt x="5311991" y="1032510"/>
                  </a:lnTo>
                  <a:lnTo>
                    <a:pt x="5318760" y="1033780"/>
                  </a:lnTo>
                  <a:lnTo>
                    <a:pt x="5330202" y="1037590"/>
                  </a:lnTo>
                  <a:lnTo>
                    <a:pt x="5345239" y="1037590"/>
                  </a:lnTo>
                  <a:close/>
                </a:path>
                <a:path w="5881370" h="1245870">
                  <a:moveTo>
                    <a:pt x="5403761" y="1065390"/>
                  </a:moveTo>
                  <a:lnTo>
                    <a:pt x="5393652" y="1060450"/>
                  </a:lnTo>
                  <a:lnTo>
                    <a:pt x="5392140" y="1062990"/>
                  </a:lnTo>
                  <a:lnTo>
                    <a:pt x="5403761" y="1065390"/>
                  </a:lnTo>
                  <a:close/>
                </a:path>
                <a:path w="5881370" h="1245870">
                  <a:moveTo>
                    <a:pt x="5409235" y="1068070"/>
                  </a:moveTo>
                  <a:lnTo>
                    <a:pt x="5408206" y="1066698"/>
                  </a:lnTo>
                  <a:lnTo>
                    <a:pt x="5404434" y="1065530"/>
                  </a:lnTo>
                  <a:lnTo>
                    <a:pt x="5403761" y="1065390"/>
                  </a:lnTo>
                  <a:lnTo>
                    <a:pt x="5409235" y="1068070"/>
                  </a:lnTo>
                  <a:close/>
                </a:path>
                <a:path w="5881370" h="1245870">
                  <a:moveTo>
                    <a:pt x="5592216" y="1139190"/>
                  </a:moveTo>
                  <a:lnTo>
                    <a:pt x="5589854" y="1138516"/>
                  </a:lnTo>
                  <a:lnTo>
                    <a:pt x="5591505" y="1139431"/>
                  </a:lnTo>
                  <a:lnTo>
                    <a:pt x="5592216" y="1139190"/>
                  </a:lnTo>
                  <a:close/>
                </a:path>
                <a:path w="5881370" h="1245870">
                  <a:moveTo>
                    <a:pt x="5595099" y="1143000"/>
                  </a:moveTo>
                  <a:lnTo>
                    <a:pt x="5593359" y="1140460"/>
                  </a:lnTo>
                  <a:lnTo>
                    <a:pt x="5591505" y="1139431"/>
                  </a:lnTo>
                  <a:lnTo>
                    <a:pt x="5588432" y="1140460"/>
                  </a:lnTo>
                  <a:lnTo>
                    <a:pt x="5595099" y="1143000"/>
                  </a:lnTo>
                  <a:close/>
                </a:path>
                <a:path w="5881370" h="1245870">
                  <a:moveTo>
                    <a:pt x="5753595" y="1187450"/>
                  </a:moveTo>
                  <a:lnTo>
                    <a:pt x="5744730" y="1183640"/>
                  </a:lnTo>
                  <a:lnTo>
                    <a:pt x="5753595" y="1187450"/>
                  </a:lnTo>
                  <a:close/>
                </a:path>
                <a:path w="5881370" h="1245870">
                  <a:moveTo>
                    <a:pt x="5761355" y="1192530"/>
                  </a:moveTo>
                  <a:lnTo>
                    <a:pt x="5759970" y="1191260"/>
                  </a:lnTo>
                  <a:lnTo>
                    <a:pt x="5759234" y="1191260"/>
                  </a:lnTo>
                  <a:lnTo>
                    <a:pt x="5760123" y="1192123"/>
                  </a:lnTo>
                  <a:lnTo>
                    <a:pt x="5761355" y="1192530"/>
                  </a:lnTo>
                  <a:close/>
                </a:path>
                <a:path w="5881370" h="1245870">
                  <a:moveTo>
                    <a:pt x="5796394" y="1216583"/>
                  </a:moveTo>
                  <a:lnTo>
                    <a:pt x="5795454" y="1215936"/>
                  </a:lnTo>
                  <a:lnTo>
                    <a:pt x="5794337" y="1216291"/>
                  </a:lnTo>
                  <a:lnTo>
                    <a:pt x="5792965" y="1216152"/>
                  </a:lnTo>
                  <a:lnTo>
                    <a:pt x="5790692" y="1215402"/>
                  </a:lnTo>
                  <a:lnTo>
                    <a:pt x="5792368" y="1216025"/>
                  </a:lnTo>
                  <a:lnTo>
                    <a:pt x="5795569" y="1217168"/>
                  </a:lnTo>
                  <a:lnTo>
                    <a:pt x="5796140" y="1216926"/>
                  </a:lnTo>
                  <a:lnTo>
                    <a:pt x="5796394" y="1216583"/>
                  </a:lnTo>
                  <a:close/>
                </a:path>
                <a:path w="5881370" h="1245870">
                  <a:moveTo>
                    <a:pt x="5876937" y="1243330"/>
                  </a:moveTo>
                  <a:lnTo>
                    <a:pt x="5870841" y="1240790"/>
                  </a:lnTo>
                  <a:lnTo>
                    <a:pt x="5876366" y="1243520"/>
                  </a:lnTo>
                  <a:lnTo>
                    <a:pt x="5876937" y="1243330"/>
                  </a:lnTo>
                  <a:close/>
                </a:path>
                <a:path w="5881370" h="1245870">
                  <a:moveTo>
                    <a:pt x="5881103" y="1245870"/>
                  </a:moveTo>
                  <a:lnTo>
                    <a:pt x="5878538" y="1244600"/>
                  </a:lnTo>
                  <a:lnTo>
                    <a:pt x="5876366" y="1243520"/>
                  </a:lnTo>
                  <a:lnTo>
                    <a:pt x="5873051" y="1244600"/>
                  </a:lnTo>
                  <a:lnTo>
                    <a:pt x="5868403" y="1243330"/>
                  </a:lnTo>
                  <a:lnTo>
                    <a:pt x="5853392" y="1239520"/>
                  </a:lnTo>
                  <a:lnTo>
                    <a:pt x="5850839" y="1236980"/>
                  </a:lnTo>
                  <a:lnTo>
                    <a:pt x="5848299" y="1234440"/>
                  </a:lnTo>
                  <a:lnTo>
                    <a:pt x="5847880" y="1233170"/>
                  </a:lnTo>
                  <a:lnTo>
                    <a:pt x="5858611" y="1236980"/>
                  </a:lnTo>
                  <a:lnTo>
                    <a:pt x="5852261" y="1233170"/>
                  </a:lnTo>
                  <a:lnTo>
                    <a:pt x="5848020" y="1230630"/>
                  </a:lnTo>
                  <a:lnTo>
                    <a:pt x="5831510" y="1224280"/>
                  </a:lnTo>
                  <a:lnTo>
                    <a:pt x="5823966" y="1221740"/>
                  </a:lnTo>
                  <a:lnTo>
                    <a:pt x="5812650" y="1217930"/>
                  </a:lnTo>
                  <a:lnTo>
                    <a:pt x="5795073" y="1212850"/>
                  </a:lnTo>
                  <a:lnTo>
                    <a:pt x="5805475" y="1211580"/>
                  </a:lnTo>
                  <a:lnTo>
                    <a:pt x="5782475" y="1206500"/>
                  </a:lnTo>
                  <a:lnTo>
                    <a:pt x="5778271" y="1203960"/>
                  </a:lnTo>
                  <a:lnTo>
                    <a:pt x="5775998" y="1200150"/>
                  </a:lnTo>
                  <a:lnTo>
                    <a:pt x="5786679" y="1203960"/>
                  </a:lnTo>
                  <a:lnTo>
                    <a:pt x="5778233" y="1200150"/>
                  </a:lnTo>
                  <a:lnTo>
                    <a:pt x="5767730" y="1196340"/>
                  </a:lnTo>
                  <a:lnTo>
                    <a:pt x="5762930" y="1193800"/>
                  </a:lnTo>
                  <a:lnTo>
                    <a:pt x="5760542" y="1192530"/>
                  </a:lnTo>
                  <a:lnTo>
                    <a:pt x="5760123" y="1192123"/>
                  </a:lnTo>
                  <a:lnTo>
                    <a:pt x="5746064" y="1187450"/>
                  </a:lnTo>
                  <a:lnTo>
                    <a:pt x="5749315" y="1187450"/>
                  </a:lnTo>
                  <a:lnTo>
                    <a:pt x="5744794" y="1183703"/>
                  </a:lnTo>
                  <a:lnTo>
                    <a:pt x="5735739" y="1179830"/>
                  </a:lnTo>
                  <a:lnTo>
                    <a:pt x="5720829" y="1174750"/>
                  </a:lnTo>
                  <a:lnTo>
                    <a:pt x="5709082" y="1170940"/>
                  </a:lnTo>
                  <a:lnTo>
                    <a:pt x="5700712" y="1167130"/>
                  </a:lnTo>
                  <a:lnTo>
                    <a:pt x="5703036" y="1167130"/>
                  </a:lnTo>
                  <a:lnTo>
                    <a:pt x="5690298" y="1163320"/>
                  </a:lnTo>
                  <a:lnTo>
                    <a:pt x="5686044" y="1162050"/>
                  </a:lnTo>
                  <a:lnTo>
                    <a:pt x="5683021" y="1162050"/>
                  </a:lnTo>
                  <a:lnTo>
                    <a:pt x="5681561" y="1163320"/>
                  </a:lnTo>
                  <a:lnTo>
                    <a:pt x="5669216" y="1162050"/>
                  </a:lnTo>
                  <a:lnTo>
                    <a:pt x="5654662" y="1149350"/>
                  </a:lnTo>
                  <a:lnTo>
                    <a:pt x="5653214" y="1148080"/>
                  </a:lnTo>
                  <a:lnTo>
                    <a:pt x="5648414" y="1149350"/>
                  </a:lnTo>
                  <a:lnTo>
                    <a:pt x="5639930" y="1145540"/>
                  </a:lnTo>
                  <a:lnTo>
                    <a:pt x="5637111" y="1144270"/>
                  </a:lnTo>
                  <a:lnTo>
                    <a:pt x="5638965" y="1144270"/>
                  </a:lnTo>
                  <a:lnTo>
                    <a:pt x="5632767" y="1143000"/>
                  </a:lnTo>
                  <a:lnTo>
                    <a:pt x="5633161" y="1144270"/>
                  </a:lnTo>
                  <a:lnTo>
                    <a:pt x="5634685" y="1145540"/>
                  </a:lnTo>
                  <a:lnTo>
                    <a:pt x="5631878" y="1145540"/>
                  </a:lnTo>
                  <a:lnTo>
                    <a:pt x="5616435" y="1137920"/>
                  </a:lnTo>
                  <a:lnTo>
                    <a:pt x="5613006" y="1136650"/>
                  </a:lnTo>
                  <a:lnTo>
                    <a:pt x="5599303" y="1131570"/>
                  </a:lnTo>
                  <a:lnTo>
                    <a:pt x="5585003" y="1126490"/>
                  </a:lnTo>
                  <a:lnTo>
                    <a:pt x="5578030" y="1121410"/>
                  </a:lnTo>
                  <a:lnTo>
                    <a:pt x="5577217" y="1122680"/>
                  </a:lnTo>
                  <a:lnTo>
                    <a:pt x="5581205" y="1125220"/>
                  </a:lnTo>
                  <a:lnTo>
                    <a:pt x="5582767" y="1126490"/>
                  </a:lnTo>
                  <a:lnTo>
                    <a:pt x="5574728" y="1123950"/>
                  </a:lnTo>
                  <a:lnTo>
                    <a:pt x="5569293" y="1120140"/>
                  </a:lnTo>
                  <a:lnTo>
                    <a:pt x="5559768" y="1116330"/>
                  </a:lnTo>
                  <a:lnTo>
                    <a:pt x="5547919" y="1112520"/>
                  </a:lnTo>
                  <a:lnTo>
                    <a:pt x="5541746" y="1109980"/>
                  </a:lnTo>
                  <a:lnTo>
                    <a:pt x="5535574" y="1107440"/>
                  </a:lnTo>
                  <a:lnTo>
                    <a:pt x="5541302" y="1108710"/>
                  </a:lnTo>
                  <a:lnTo>
                    <a:pt x="5546699" y="1109980"/>
                  </a:lnTo>
                  <a:lnTo>
                    <a:pt x="5547944" y="1109980"/>
                  </a:lnTo>
                  <a:lnTo>
                    <a:pt x="5543435" y="1107440"/>
                  </a:lnTo>
                  <a:lnTo>
                    <a:pt x="5541188" y="1106170"/>
                  </a:lnTo>
                  <a:lnTo>
                    <a:pt x="5530875" y="1103630"/>
                  </a:lnTo>
                  <a:lnTo>
                    <a:pt x="5518658" y="1099820"/>
                  </a:lnTo>
                  <a:lnTo>
                    <a:pt x="5505920" y="1093470"/>
                  </a:lnTo>
                  <a:lnTo>
                    <a:pt x="5499989" y="1090930"/>
                  </a:lnTo>
                  <a:lnTo>
                    <a:pt x="5494071" y="1088390"/>
                  </a:lnTo>
                  <a:lnTo>
                    <a:pt x="5487936" y="1088390"/>
                  </a:lnTo>
                  <a:lnTo>
                    <a:pt x="5474525" y="1084580"/>
                  </a:lnTo>
                  <a:lnTo>
                    <a:pt x="5456923" y="1076960"/>
                  </a:lnTo>
                  <a:lnTo>
                    <a:pt x="5438203" y="1070610"/>
                  </a:lnTo>
                  <a:lnTo>
                    <a:pt x="5431764" y="1068070"/>
                  </a:lnTo>
                  <a:lnTo>
                    <a:pt x="5414061" y="1060450"/>
                  </a:lnTo>
                  <a:lnTo>
                    <a:pt x="5391848" y="1051560"/>
                  </a:lnTo>
                  <a:lnTo>
                    <a:pt x="5381879" y="1047750"/>
                  </a:lnTo>
                  <a:lnTo>
                    <a:pt x="5371897" y="1043940"/>
                  </a:lnTo>
                  <a:lnTo>
                    <a:pt x="5372773" y="1043940"/>
                  </a:lnTo>
                  <a:lnTo>
                    <a:pt x="5365686" y="1042670"/>
                  </a:lnTo>
                  <a:lnTo>
                    <a:pt x="5354269" y="1040130"/>
                  </a:lnTo>
                  <a:lnTo>
                    <a:pt x="5349748" y="1038860"/>
                  </a:lnTo>
                  <a:lnTo>
                    <a:pt x="5334025" y="1038860"/>
                  </a:lnTo>
                  <a:lnTo>
                    <a:pt x="5327421" y="1038860"/>
                  </a:lnTo>
                  <a:lnTo>
                    <a:pt x="5333581" y="1042670"/>
                  </a:lnTo>
                  <a:lnTo>
                    <a:pt x="5340286" y="1046480"/>
                  </a:lnTo>
                  <a:lnTo>
                    <a:pt x="5339207" y="1045210"/>
                  </a:lnTo>
                  <a:lnTo>
                    <a:pt x="5342153" y="1045210"/>
                  </a:lnTo>
                  <a:lnTo>
                    <a:pt x="5341734" y="1043940"/>
                  </a:lnTo>
                  <a:lnTo>
                    <a:pt x="5351234" y="1049020"/>
                  </a:lnTo>
                  <a:lnTo>
                    <a:pt x="5355107" y="1047750"/>
                  </a:lnTo>
                  <a:lnTo>
                    <a:pt x="5360517" y="1047750"/>
                  </a:lnTo>
                  <a:lnTo>
                    <a:pt x="5374589" y="1052830"/>
                  </a:lnTo>
                  <a:lnTo>
                    <a:pt x="5372646" y="1054100"/>
                  </a:lnTo>
                  <a:lnTo>
                    <a:pt x="5380787" y="1056640"/>
                  </a:lnTo>
                  <a:lnTo>
                    <a:pt x="5388876" y="1057910"/>
                  </a:lnTo>
                  <a:lnTo>
                    <a:pt x="5405412" y="1062990"/>
                  </a:lnTo>
                  <a:lnTo>
                    <a:pt x="5408206" y="1066698"/>
                  </a:lnTo>
                  <a:lnTo>
                    <a:pt x="5416728" y="1069340"/>
                  </a:lnTo>
                  <a:lnTo>
                    <a:pt x="5428526" y="1071880"/>
                  </a:lnTo>
                  <a:lnTo>
                    <a:pt x="5439397" y="1076960"/>
                  </a:lnTo>
                  <a:lnTo>
                    <a:pt x="5432298" y="1075690"/>
                  </a:lnTo>
                  <a:lnTo>
                    <a:pt x="5422430" y="1071880"/>
                  </a:lnTo>
                  <a:lnTo>
                    <a:pt x="5415331" y="1069340"/>
                  </a:lnTo>
                  <a:lnTo>
                    <a:pt x="5424398" y="1075690"/>
                  </a:lnTo>
                  <a:lnTo>
                    <a:pt x="5430786" y="1078230"/>
                  </a:lnTo>
                  <a:lnTo>
                    <a:pt x="5436578" y="1080770"/>
                  </a:lnTo>
                  <a:lnTo>
                    <a:pt x="5443867" y="1083310"/>
                  </a:lnTo>
                  <a:lnTo>
                    <a:pt x="5442724" y="1083310"/>
                  </a:lnTo>
                  <a:lnTo>
                    <a:pt x="5469509" y="1094740"/>
                  </a:lnTo>
                  <a:lnTo>
                    <a:pt x="5462867" y="1090930"/>
                  </a:lnTo>
                  <a:lnTo>
                    <a:pt x="5479364" y="1093470"/>
                  </a:lnTo>
                  <a:lnTo>
                    <a:pt x="5495722" y="1098550"/>
                  </a:lnTo>
                  <a:lnTo>
                    <a:pt x="5513248" y="1104900"/>
                  </a:lnTo>
                  <a:lnTo>
                    <a:pt x="5533212" y="1109980"/>
                  </a:lnTo>
                  <a:lnTo>
                    <a:pt x="5520537" y="1108710"/>
                  </a:lnTo>
                  <a:lnTo>
                    <a:pt x="5519699" y="1108710"/>
                  </a:lnTo>
                  <a:lnTo>
                    <a:pt x="5523522" y="1111250"/>
                  </a:lnTo>
                  <a:lnTo>
                    <a:pt x="5524843" y="1113790"/>
                  </a:lnTo>
                  <a:lnTo>
                    <a:pt x="5531459" y="1116330"/>
                  </a:lnTo>
                  <a:lnTo>
                    <a:pt x="5541670" y="1121410"/>
                  </a:lnTo>
                  <a:lnTo>
                    <a:pt x="5538368" y="1121410"/>
                  </a:lnTo>
                  <a:lnTo>
                    <a:pt x="5547690" y="1123950"/>
                  </a:lnTo>
                  <a:lnTo>
                    <a:pt x="5556301" y="1127760"/>
                  </a:lnTo>
                  <a:lnTo>
                    <a:pt x="5565978" y="1131570"/>
                  </a:lnTo>
                  <a:lnTo>
                    <a:pt x="5578526" y="1134110"/>
                  </a:lnTo>
                  <a:lnTo>
                    <a:pt x="5578970" y="1135380"/>
                  </a:lnTo>
                  <a:lnTo>
                    <a:pt x="5589854" y="1138516"/>
                  </a:lnTo>
                  <a:lnTo>
                    <a:pt x="5588787" y="1137920"/>
                  </a:lnTo>
                  <a:lnTo>
                    <a:pt x="5586946" y="1136650"/>
                  </a:lnTo>
                  <a:lnTo>
                    <a:pt x="5608142" y="1144270"/>
                  </a:lnTo>
                  <a:lnTo>
                    <a:pt x="5631408" y="1153160"/>
                  </a:lnTo>
                  <a:lnTo>
                    <a:pt x="5656846" y="1163320"/>
                  </a:lnTo>
                  <a:lnTo>
                    <a:pt x="5704865" y="1178560"/>
                  </a:lnTo>
                  <a:lnTo>
                    <a:pt x="5735053" y="1186180"/>
                  </a:lnTo>
                  <a:lnTo>
                    <a:pt x="5753989" y="1192530"/>
                  </a:lnTo>
                  <a:lnTo>
                    <a:pt x="5756453" y="1193800"/>
                  </a:lnTo>
                  <a:lnTo>
                    <a:pt x="5752757" y="1193800"/>
                  </a:lnTo>
                  <a:lnTo>
                    <a:pt x="5747321" y="1192530"/>
                  </a:lnTo>
                  <a:lnTo>
                    <a:pt x="5744540" y="1192530"/>
                  </a:lnTo>
                  <a:lnTo>
                    <a:pt x="5755602" y="1197610"/>
                  </a:lnTo>
                  <a:lnTo>
                    <a:pt x="5776506" y="1205230"/>
                  </a:lnTo>
                  <a:lnTo>
                    <a:pt x="5787580" y="1209040"/>
                  </a:lnTo>
                  <a:lnTo>
                    <a:pt x="5784215" y="1209040"/>
                  </a:lnTo>
                  <a:lnTo>
                    <a:pt x="5787072" y="1210310"/>
                  </a:lnTo>
                  <a:lnTo>
                    <a:pt x="5791251" y="1214120"/>
                  </a:lnTo>
                  <a:lnTo>
                    <a:pt x="5798109" y="1215390"/>
                  </a:lnTo>
                  <a:lnTo>
                    <a:pt x="5802465" y="1216660"/>
                  </a:lnTo>
                  <a:lnTo>
                    <a:pt x="5807430" y="1217930"/>
                  </a:lnTo>
                  <a:lnTo>
                    <a:pt x="5816079" y="1220470"/>
                  </a:lnTo>
                  <a:lnTo>
                    <a:pt x="5812917" y="1220470"/>
                  </a:lnTo>
                  <a:lnTo>
                    <a:pt x="5808751" y="1221740"/>
                  </a:lnTo>
                  <a:lnTo>
                    <a:pt x="5802515" y="1220470"/>
                  </a:lnTo>
                  <a:lnTo>
                    <a:pt x="5813488" y="1223010"/>
                  </a:lnTo>
                  <a:lnTo>
                    <a:pt x="5835688" y="1230630"/>
                  </a:lnTo>
                  <a:lnTo>
                    <a:pt x="5846927" y="1233170"/>
                  </a:lnTo>
                  <a:lnTo>
                    <a:pt x="5850191" y="1236980"/>
                  </a:lnTo>
                  <a:lnTo>
                    <a:pt x="5837047" y="1233170"/>
                  </a:lnTo>
                  <a:lnTo>
                    <a:pt x="5831421" y="1231900"/>
                  </a:lnTo>
                  <a:lnTo>
                    <a:pt x="5845429" y="1236980"/>
                  </a:lnTo>
                  <a:lnTo>
                    <a:pt x="5860275" y="1242060"/>
                  </a:lnTo>
                  <a:lnTo>
                    <a:pt x="5873115" y="1245870"/>
                  </a:lnTo>
                  <a:lnTo>
                    <a:pt x="5881103" y="124587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6" name="object 146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1640380" y="7546495"/>
              <a:ext cx="1942163" cy="1697726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3482302" y="3812012"/>
              <a:ext cx="5885815" cy="1237615"/>
            </a:xfrm>
            <a:custGeom>
              <a:avLst/>
              <a:gdLst/>
              <a:ahLst/>
              <a:cxnLst/>
              <a:rect l="l" t="t" r="r" b="b"/>
              <a:pathLst>
                <a:path w="5885815" h="1237614">
                  <a:moveTo>
                    <a:pt x="3365" y="21590"/>
                  </a:moveTo>
                  <a:lnTo>
                    <a:pt x="2159" y="21590"/>
                  </a:lnTo>
                  <a:lnTo>
                    <a:pt x="2209" y="24130"/>
                  </a:lnTo>
                  <a:lnTo>
                    <a:pt x="3365" y="21590"/>
                  </a:lnTo>
                  <a:close/>
                </a:path>
                <a:path w="5885815" h="1237614">
                  <a:moveTo>
                    <a:pt x="3632" y="21247"/>
                  </a:moveTo>
                  <a:lnTo>
                    <a:pt x="3365" y="21590"/>
                  </a:lnTo>
                  <a:lnTo>
                    <a:pt x="3594" y="21590"/>
                  </a:lnTo>
                  <a:lnTo>
                    <a:pt x="3632" y="21247"/>
                  </a:lnTo>
                  <a:close/>
                </a:path>
                <a:path w="5885815" h="1237614">
                  <a:moveTo>
                    <a:pt x="4762" y="6121"/>
                  </a:moveTo>
                  <a:lnTo>
                    <a:pt x="3937" y="7734"/>
                  </a:lnTo>
                  <a:lnTo>
                    <a:pt x="4178" y="7658"/>
                  </a:lnTo>
                  <a:lnTo>
                    <a:pt x="4762" y="6121"/>
                  </a:lnTo>
                  <a:close/>
                </a:path>
                <a:path w="5885815" h="1237614">
                  <a:moveTo>
                    <a:pt x="7340" y="20320"/>
                  </a:moveTo>
                  <a:lnTo>
                    <a:pt x="7150" y="20548"/>
                  </a:lnTo>
                  <a:lnTo>
                    <a:pt x="7048" y="21158"/>
                  </a:lnTo>
                  <a:lnTo>
                    <a:pt x="7340" y="20320"/>
                  </a:lnTo>
                  <a:close/>
                </a:path>
                <a:path w="5885815" h="1237614">
                  <a:moveTo>
                    <a:pt x="7569" y="22860"/>
                  </a:moveTo>
                  <a:lnTo>
                    <a:pt x="7048" y="21158"/>
                  </a:lnTo>
                  <a:lnTo>
                    <a:pt x="6908" y="21590"/>
                  </a:lnTo>
                  <a:lnTo>
                    <a:pt x="5359" y="22860"/>
                  </a:lnTo>
                  <a:lnTo>
                    <a:pt x="6083" y="24130"/>
                  </a:lnTo>
                  <a:lnTo>
                    <a:pt x="7569" y="22860"/>
                  </a:lnTo>
                  <a:close/>
                </a:path>
                <a:path w="5885815" h="1237614">
                  <a:moveTo>
                    <a:pt x="8826" y="23317"/>
                  </a:moveTo>
                  <a:lnTo>
                    <a:pt x="7975" y="24130"/>
                  </a:lnTo>
                  <a:lnTo>
                    <a:pt x="8534" y="24130"/>
                  </a:lnTo>
                  <a:lnTo>
                    <a:pt x="8826" y="23317"/>
                  </a:lnTo>
                  <a:close/>
                </a:path>
                <a:path w="5885815" h="1237614">
                  <a:moveTo>
                    <a:pt x="13004" y="25971"/>
                  </a:moveTo>
                  <a:lnTo>
                    <a:pt x="12839" y="26238"/>
                  </a:lnTo>
                  <a:lnTo>
                    <a:pt x="12738" y="26416"/>
                  </a:lnTo>
                  <a:lnTo>
                    <a:pt x="12903" y="26263"/>
                  </a:lnTo>
                  <a:lnTo>
                    <a:pt x="13004" y="25971"/>
                  </a:lnTo>
                  <a:close/>
                </a:path>
                <a:path w="5885815" h="1237614">
                  <a:moveTo>
                    <a:pt x="14084" y="6350"/>
                  </a:moveTo>
                  <a:lnTo>
                    <a:pt x="13208" y="8585"/>
                  </a:lnTo>
                  <a:lnTo>
                    <a:pt x="13855" y="7620"/>
                  </a:lnTo>
                  <a:lnTo>
                    <a:pt x="14084" y="6350"/>
                  </a:lnTo>
                  <a:close/>
                </a:path>
                <a:path w="5885815" h="1237614">
                  <a:moveTo>
                    <a:pt x="27063" y="30480"/>
                  </a:moveTo>
                  <a:lnTo>
                    <a:pt x="26911" y="30480"/>
                  </a:lnTo>
                  <a:lnTo>
                    <a:pt x="25958" y="34290"/>
                  </a:lnTo>
                  <a:lnTo>
                    <a:pt x="27063" y="30480"/>
                  </a:lnTo>
                  <a:close/>
                </a:path>
                <a:path w="5885815" h="1237614">
                  <a:moveTo>
                    <a:pt x="33299" y="35636"/>
                  </a:moveTo>
                  <a:lnTo>
                    <a:pt x="31432" y="36830"/>
                  </a:lnTo>
                  <a:lnTo>
                    <a:pt x="32931" y="38100"/>
                  </a:lnTo>
                  <a:lnTo>
                    <a:pt x="33299" y="35636"/>
                  </a:lnTo>
                  <a:close/>
                </a:path>
                <a:path w="5885815" h="1237614">
                  <a:moveTo>
                    <a:pt x="46875" y="34290"/>
                  </a:moveTo>
                  <a:lnTo>
                    <a:pt x="46113" y="31750"/>
                  </a:lnTo>
                  <a:lnTo>
                    <a:pt x="45135" y="34290"/>
                  </a:lnTo>
                  <a:lnTo>
                    <a:pt x="45694" y="34290"/>
                  </a:lnTo>
                  <a:lnTo>
                    <a:pt x="46545" y="34290"/>
                  </a:lnTo>
                  <a:lnTo>
                    <a:pt x="46875" y="34290"/>
                  </a:lnTo>
                  <a:close/>
                </a:path>
                <a:path w="5885815" h="1237614">
                  <a:moveTo>
                    <a:pt x="60375" y="43180"/>
                  </a:moveTo>
                  <a:lnTo>
                    <a:pt x="59347" y="42062"/>
                  </a:lnTo>
                  <a:lnTo>
                    <a:pt x="59550" y="45720"/>
                  </a:lnTo>
                  <a:lnTo>
                    <a:pt x="60375" y="43180"/>
                  </a:lnTo>
                  <a:close/>
                </a:path>
                <a:path w="5885815" h="1237614">
                  <a:moveTo>
                    <a:pt x="61353" y="41910"/>
                  </a:moveTo>
                  <a:lnTo>
                    <a:pt x="61087" y="41021"/>
                  </a:lnTo>
                  <a:lnTo>
                    <a:pt x="60388" y="43154"/>
                  </a:lnTo>
                  <a:lnTo>
                    <a:pt x="61353" y="41910"/>
                  </a:lnTo>
                  <a:close/>
                </a:path>
                <a:path w="5885815" h="1237614">
                  <a:moveTo>
                    <a:pt x="71577" y="25400"/>
                  </a:moveTo>
                  <a:lnTo>
                    <a:pt x="71551" y="26670"/>
                  </a:lnTo>
                  <a:lnTo>
                    <a:pt x="71577" y="25400"/>
                  </a:lnTo>
                  <a:close/>
                </a:path>
                <a:path w="5885815" h="1237614">
                  <a:moveTo>
                    <a:pt x="72644" y="26670"/>
                  </a:moveTo>
                  <a:close/>
                </a:path>
                <a:path w="5885815" h="1237614">
                  <a:moveTo>
                    <a:pt x="79705" y="50800"/>
                  </a:moveTo>
                  <a:lnTo>
                    <a:pt x="79400" y="52070"/>
                  </a:lnTo>
                  <a:lnTo>
                    <a:pt x="78879" y="53340"/>
                  </a:lnTo>
                  <a:lnTo>
                    <a:pt x="79578" y="54610"/>
                  </a:lnTo>
                  <a:lnTo>
                    <a:pt x="79705" y="50800"/>
                  </a:lnTo>
                  <a:close/>
                </a:path>
                <a:path w="5885815" h="1237614">
                  <a:moveTo>
                    <a:pt x="111671" y="66154"/>
                  </a:moveTo>
                  <a:lnTo>
                    <a:pt x="111150" y="66611"/>
                  </a:lnTo>
                  <a:lnTo>
                    <a:pt x="111379" y="66827"/>
                  </a:lnTo>
                  <a:lnTo>
                    <a:pt x="111671" y="66154"/>
                  </a:lnTo>
                  <a:close/>
                </a:path>
                <a:path w="5885815" h="1237614">
                  <a:moveTo>
                    <a:pt x="115214" y="67017"/>
                  </a:moveTo>
                  <a:lnTo>
                    <a:pt x="114719" y="67170"/>
                  </a:lnTo>
                  <a:lnTo>
                    <a:pt x="114998" y="67271"/>
                  </a:lnTo>
                  <a:lnTo>
                    <a:pt x="115214" y="67017"/>
                  </a:lnTo>
                  <a:close/>
                </a:path>
                <a:path w="5885815" h="1237614">
                  <a:moveTo>
                    <a:pt x="121285" y="69850"/>
                  </a:moveTo>
                  <a:lnTo>
                    <a:pt x="120713" y="69850"/>
                  </a:lnTo>
                  <a:lnTo>
                    <a:pt x="119126" y="71120"/>
                  </a:lnTo>
                  <a:lnTo>
                    <a:pt x="120573" y="71120"/>
                  </a:lnTo>
                  <a:lnTo>
                    <a:pt x="120891" y="70650"/>
                  </a:lnTo>
                  <a:lnTo>
                    <a:pt x="121285" y="69850"/>
                  </a:lnTo>
                  <a:close/>
                </a:path>
                <a:path w="5885815" h="1237614">
                  <a:moveTo>
                    <a:pt x="134810" y="74244"/>
                  </a:moveTo>
                  <a:lnTo>
                    <a:pt x="133629" y="74930"/>
                  </a:lnTo>
                  <a:lnTo>
                    <a:pt x="134493" y="74930"/>
                  </a:lnTo>
                  <a:lnTo>
                    <a:pt x="134810" y="74244"/>
                  </a:lnTo>
                  <a:close/>
                </a:path>
                <a:path w="5885815" h="1237614">
                  <a:moveTo>
                    <a:pt x="135343" y="74930"/>
                  </a:moveTo>
                  <a:lnTo>
                    <a:pt x="134493" y="74930"/>
                  </a:lnTo>
                  <a:lnTo>
                    <a:pt x="133896" y="76200"/>
                  </a:lnTo>
                  <a:lnTo>
                    <a:pt x="135343" y="74930"/>
                  </a:lnTo>
                  <a:close/>
                </a:path>
                <a:path w="5885815" h="1237614">
                  <a:moveTo>
                    <a:pt x="160909" y="87553"/>
                  </a:moveTo>
                  <a:lnTo>
                    <a:pt x="160591" y="87630"/>
                  </a:lnTo>
                  <a:lnTo>
                    <a:pt x="160870" y="87630"/>
                  </a:lnTo>
                  <a:close/>
                </a:path>
                <a:path w="5885815" h="1237614">
                  <a:moveTo>
                    <a:pt x="188468" y="84061"/>
                  </a:moveTo>
                  <a:lnTo>
                    <a:pt x="188468" y="84264"/>
                  </a:lnTo>
                  <a:lnTo>
                    <a:pt x="188468" y="84061"/>
                  </a:lnTo>
                  <a:close/>
                </a:path>
                <a:path w="5885815" h="1237614">
                  <a:moveTo>
                    <a:pt x="188887" y="106680"/>
                  </a:moveTo>
                  <a:lnTo>
                    <a:pt x="188633" y="106680"/>
                  </a:lnTo>
                  <a:lnTo>
                    <a:pt x="188747" y="106959"/>
                  </a:lnTo>
                  <a:lnTo>
                    <a:pt x="188887" y="106680"/>
                  </a:lnTo>
                  <a:close/>
                </a:path>
                <a:path w="5885815" h="1237614">
                  <a:moveTo>
                    <a:pt x="189153" y="107950"/>
                  </a:moveTo>
                  <a:lnTo>
                    <a:pt x="188747" y="106959"/>
                  </a:lnTo>
                  <a:lnTo>
                    <a:pt x="188252" y="107950"/>
                  </a:lnTo>
                  <a:lnTo>
                    <a:pt x="188518" y="109220"/>
                  </a:lnTo>
                  <a:lnTo>
                    <a:pt x="189153" y="107950"/>
                  </a:lnTo>
                  <a:close/>
                </a:path>
                <a:path w="5885815" h="1237614">
                  <a:moveTo>
                    <a:pt x="191211" y="81445"/>
                  </a:moveTo>
                  <a:lnTo>
                    <a:pt x="188226" y="80606"/>
                  </a:lnTo>
                  <a:lnTo>
                    <a:pt x="188455" y="84061"/>
                  </a:lnTo>
                  <a:lnTo>
                    <a:pt x="188861" y="82981"/>
                  </a:lnTo>
                  <a:lnTo>
                    <a:pt x="191211" y="81445"/>
                  </a:lnTo>
                  <a:close/>
                </a:path>
                <a:path w="5885815" h="1237614">
                  <a:moveTo>
                    <a:pt x="191427" y="81305"/>
                  </a:moveTo>
                  <a:lnTo>
                    <a:pt x="191211" y="81445"/>
                  </a:lnTo>
                  <a:lnTo>
                    <a:pt x="191414" y="81508"/>
                  </a:lnTo>
                  <a:lnTo>
                    <a:pt x="191427" y="81305"/>
                  </a:lnTo>
                  <a:close/>
                </a:path>
                <a:path w="5885815" h="1237614">
                  <a:moveTo>
                    <a:pt x="208318" y="95250"/>
                  </a:moveTo>
                  <a:lnTo>
                    <a:pt x="208038" y="95250"/>
                  </a:lnTo>
                  <a:lnTo>
                    <a:pt x="206883" y="96520"/>
                  </a:lnTo>
                  <a:lnTo>
                    <a:pt x="207022" y="96520"/>
                  </a:lnTo>
                  <a:lnTo>
                    <a:pt x="208318" y="95250"/>
                  </a:lnTo>
                  <a:close/>
                </a:path>
                <a:path w="5885815" h="1237614">
                  <a:moveTo>
                    <a:pt x="209600" y="92710"/>
                  </a:moveTo>
                  <a:lnTo>
                    <a:pt x="208165" y="93980"/>
                  </a:lnTo>
                  <a:lnTo>
                    <a:pt x="208699" y="93980"/>
                  </a:lnTo>
                  <a:lnTo>
                    <a:pt x="209600" y="92710"/>
                  </a:lnTo>
                  <a:close/>
                </a:path>
                <a:path w="5885815" h="1237614">
                  <a:moveTo>
                    <a:pt x="212458" y="93980"/>
                  </a:moveTo>
                  <a:lnTo>
                    <a:pt x="211683" y="92710"/>
                  </a:lnTo>
                  <a:lnTo>
                    <a:pt x="209600" y="92710"/>
                  </a:lnTo>
                  <a:lnTo>
                    <a:pt x="209600" y="93980"/>
                  </a:lnTo>
                  <a:lnTo>
                    <a:pt x="208318" y="95250"/>
                  </a:lnTo>
                  <a:lnTo>
                    <a:pt x="210527" y="95250"/>
                  </a:lnTo>
                  <a:lnTo>
                    <a:pt x="212458" y="93980"/>
                  </a:lnTo>
                  <a:close/>
                </a:path>
                <a:path w="5885815" h="1237614">
                  <a:moveTo>
                    <a:pt x="221081" y="104775"/>
                  </a:moveTo>
                  <a:lnTo>
                    <a:pt x="220167" y="105410"/>
                  </a:lnTo>
                  <a:lnTo>
                    <a:pt x="220941" y="105410"/>
                  </a:lnTo>
                  <a:lnTo>
                    <a:pt x="221081" y="104775"/>
                  </a:lnTo>
                  <a:close/>
                </a:path>
                <a:path w="5885815" h="1237614">
                  <a:moveTo>
                    <a:pt x="222656" y="102870"/>
                  </a:moveTo>
                  <a:lnTo>
                    <a:pt x="221742" y="101600"/>
                  </a:lnTo>
                  <a:lnTo>
                    <a:pt x="221081" y="104775"/>
                  </a:lnTo>
                  <a:lnTo>
                    <a:pt x="221983" y="104140"/>
                  </a:lnTo>
                  <a:lnTo>
                    <a:pt x="221602" y="105410"/>
                  </a:lnTo>
                  <a:lnTo>
                    <a:pt x="222135" y="104140"/>
                  </a:lnTo>
                  <a:lnTo>
                    <a:pt x="222656" y="102870"/>
                  </a:lnTo>
                  <a:close/>
                </a:path>
                <a:path w="5885815" h="1237614">
                  <a:moveTo>
                    <a:pt x="227876" y="104140"/>
                  </a:moveTo>
                  <a:lnTo>
                    <a:pt x="227342" y="104140"/>
                  </a:lnTo>
                  <a:lnTo>
                    <a:pt x="227507" y="104292"/>
                  </a:lnTo>
                  <a:lnTo>
                    <a:pt x="227876" y="104140"/>
                  </a:lnTo>
                  <a:close/>
                </a:path>
                <a:path w="5885815" h="1237614">
                  <a:moveTo>
                    <a:pt x="237121" y="111760"/>
                  </a:moveTo>
                  <a:lnTo>
                    <a:pt x="236994" y="110490"/>
                  </a:lnTo>
                  <a:lnTo>
                    <a:pt x="236943" y="110896"/>
                  </a:lnTo>
                  <a:lnTo>
                    <a:pt x="237121" y="111760"/>
                  </a:lnTo>
                  <a:close/>
                </a:path>
                <a:path w="5885815" h="1237614">
                  <a:moveTo>
                    <a:pt x="238455" y="136918"/>
                  </a:moveTo>
                  <a:lnTo>
                    <a:pt x="237236" y="135636"/>
                  </a:lnTo>
                  <a:lnTo>
                    <a:pt x="237490" y="136131"/>
                  </a:lnTo>
                  <a:lnTo>
                    <a:pt x="237947" y="136588"/>
                  </a:lnTo>
                  <a:lnTo>
                    <a:pt x="238455" y="136918"/>
                  </a:lnTo>
                  <a:close/>
                </a:path>
                <a:path w="5885815" h="1237614">
                  <a:moveTo>
                    <a:pt x="238620" y="137020"/>
                  </a:moveTo>
                  <a:lnTo>
                    <a:pt x="238455" y="136918"/>
                  </a:lnTo>
                  <a:lnTo>
                    <a:pt x="238582" y="137058"/>
                  </a:lnTo>
                  <a:close/>
                </a:path>
                <a:path w="5885815" h="1237614">
                  <a:moveTo>
                    <a:pt x="241909" y="112369"/>
                  </a:moveTo>
                  <a:lnTo>
                    <a:pt x="241668" y="111721"/>
                  </a:lnTo>
                  <a:lnTo>
                    <a:pt x="241604" y="111937"/>
                  </a:lnTo>
                  <a:lnTo>
                    <a:pt x="241566" y="112115"/>
                  </a:lnTo>
                  <a:lnTo>
                    <a:pt x="241515" y="112331"/>
                  </a:lnTo>
                  <a:lnTo>
                    <a:pt x="241909" y="112369"/>
                  </a:lnTo>
                  <a:close/>
                </a:path>
                <a:path w="5885815" h="1237614">
                  <a:moveTo>
                    <a:pt x="251079" y="116674"/>
                  </a:moveTo>
                  <a:lnTo>
                    <a:pt x="250545" y="116801"/>
                  </a:lnTo>
                  <a:lnTo>
                    <a:pt x="250456" y="117182"/>
                  </a:lnTo>
                  <a:lnTo>
                    <a:pt x="250786" y="116903"/>
                  </a:lnTo>
                  <a:lnTo>
                    <a:pt x="251015" y="116852"/>
                  </a:lnTo>
                  <a:lnTo>
                    <a:pt x="251079" y="116674"/>
                  </a:lnTo>
                  <a:close/>
                </a:path>
                <a:path w="5885815" h="1237614">
                  <a:moveTo>
                    <a:pt x="254838" y="144780"/>
                  </a:moveTo>
                  <a:lnTo>
                    <a:pt x="254444" y="142240"/>
                  </a:lnTo>
                  <a:lnTo>
                    <a:pt x="254228" y="142240"/>
                  </a:lnTo>
                  <a:lnTo>
                    <a:pt x="253415" y="142240"/>
                  </a:lnTo>
                  <a:lnTo>
                    <a:pt x="251726" y="144780"/>
                  </a:lnTo>
                  <a:lnTo>
                    <a:pt x="254838" y="144780"/>
                  </a:lnTo>
                  <a:close/>
                </a:path>
                <a:path w="5885815" h="1237614">
                  <a:moveTo>
                    <a:pt x="256298" y="144208"/>
                  </a:moveTo>
                  <a:lnTo>
                    <a:pt x="255473" y="144780"/>
                  </a:lnTo>
                  <a:lnTo>
                    <a:pt x="254838" y="144780"/>
                  </a:lnTo>
                  <a:lnTo>
                    <a:pt x="255028" y="146050"/>
                  </a:lnTo>
                  <a:lnTo>
                    <a:pt x="256298" y="144208"/>
                  </a:lnTo>
                  <a:close/>
                </a:path>
                <a:path w="5885815" h="1237614">
                  <a:moveTo>
                    <a:pt x="262178" y="119519"/>
                  </a:moveTo>
                  <a:lnTo>
                    <a:pt x="261962" y="120002"/>
                  </a:lnTo>
                  <a:lnTo>
                    <a:pt x="261835" y="120383"/>
                  </a:lnTo>
                  <a:lnTo>
                    <a:pt x="261734" y="120764"/>
                  </a:lnTo>
                  <a:lnTo>
                    <a:pt x="261874" y="120510"/>
                  </a:lnTo>
                  <a:lnTo>
                    <a:pt x="262026" y="120167"/>
                  </a:lnTo>
                  <a:lnTo>
                    <a:pt x="262178" y="119519"/>
                  </a:lnTo>
                  <a:close/>
                </a:path>
                <a:path w="5885815" h="1237614">
                  <a:moveTo>
                    <a:pt x="272262" y="129425"/>
                  </a:moveTo>
                  <a:lnTo>
                    <a:pt x="272110" y="129374"/>
                  </a:lnTo>
                  <a:lnTo>
                    <a:pt x="272034" y="129540"/>
                  </a:lnTo>
                  <a:lnTo>
                    <a:pt x="272262" y="129425"/>
                  </a:lnTo>
                  <a:close/>
                </a:path>
                <a:path w="5885815" h="1237614">
                  <a:moveTo>
                    <a:pt x="272669" y="128270"/>
                  </a:moveTo>
                  <a:lnTo>
                    <a:pt x="271018" y="128270"/>
                  </a:lnTo>
                  <a:lnTo>
                    <a:pt x="269011" y="128270"/>
                  </a:lnTo>
                  <a:lnTo>
                    <a:pt x="272110" y="129374"/>
                  </a:lnTo>
                  <a:lnTo>
                    <a:pt x="272669" y="128270"/>
                  </a:lnTo>
                  <a:close/>
                </a:path>
                <a:path w="5885815" h="1237614">
                  <a:moveTo>
                    <a:pt x="274459" y="154165"/>
                  </a:moveTo>
                  <a:lnTo>
                    <a:pt x="273304" y="154940"/>
                  </a:lnTo>
                  <a:lnTo>
                    <a:pt x="274129" y="154940"/>
                  </a:lnTo>
                  <a:lnTo>
                    <a:pt x="274459" y="154165"/>
                  </a:lnTo>
                  <a:close/>
                </a:path>
                <a:path w="5885815" h="1237614">
                  <a:moveTo>
                    <a:pt x="274574" y="124460"/>
                  </a:moveTo>
                  <a:lnTo>
                    <a:pt x="271919" y="125730"/>
                  </a:lnTo>
                  <a:lnTo>
                    <a:pt x="271462" y="127000"/>
                  </a:lnTo>
                  <a:lnTo>
                    <a:pt x="273304" y="127000"/>
                  </a:lnTo>
                  <a:lnTo>
                    <a:pt x="274574" y="124460"/>
                  </a:lnTo>
                  <a:close/>
                </a:path>
                <a:path w="5885815" h="1237614">
                  <a:moveTo>
                    <a:pt x="275196" y="153670"/>
                  </a:moveTo>
                  <a:lnTo>
                    <a:pt x="274662" y="153670"/>
                  </a:lnTo>
                  <a:lnTo>
                    <a:pt x="274459" y="154165"/>
                  </a:lnTo>
                  <a:lnTo>
                    <a:pt x="275196" y="153670"/>
                  </a:lnTo>
                  <a:close/>
                </a:path>
                <a:path w="5885815" h="1237614">
                  <a:moveTo>
                    <a:pt x="275247" y="153670"/>
                  </a:moveTo>
                  <a:close/>
                </a:path>
                <a:path w="5885815" h="1237614">
                  <a:moveTo>
                    <a:pt x="275856" y="135890"/>
                  </a:moveTo>
                  <a:lnTo>
                    <a:pt x="275196" y="134620"/>
                  </a:lnTo>
                  <a:lnTo>
                    <a:pt x="274485" y="135890"/>
                  </a:lnTo>
                  <a:lnTo>
                    <a:pt x="275653" y="135890"/>
                  </a:lnTo>
                  <a:lnTo>
                    <a:pt x="275856" y="135890"/>
                  </a:lnTo>
                  <a:close/>
                </a:path>
                <a:path w="5885815" h="1237614">
                  <a:moveTo>
                    <a:pt x="277050" y="134023"/>
                  </a:moveTo>
                  <a:lnTo>
                    <a:pt x="276834" y="133400"/>
                  </a:lnTo>
                  <a:lnTo>
                    <a:pt x="276860" y="133756"/>
                  </a:lnTo>
                  <a:lnTo>
                    <a:pt x="276936" y="133908"/>
                  </a:lnTo>
                  <a:close/>
                </a:path>
                <a:path w="5885815" h="1237614">
                  <a:moveTo>
                    <a:pt x="277380" y="155257"/>
                  </a:moveTo>
                  <a:lnTo>
                    <a:pt x="276783" y="154940"/>
                  </a:lnTo>
                  <a:lnTo>
                    <a:pt x="277152" y="156210"/>
                  </a:lnTo>
                  <a:lnTo>
                    <a:pt x="277380" y="155257"/>
                  </a:lnTo>
                  <a:close/>
                </a:path>
                <a:path w="5885815" h="1237614">
                  <a:moveTo>
                    <a:pt x="283070" y="132080"/>
                  </a:moveTo>
                  <a:lnTo>
                    <a:pt x="282854" y="132080"/>
                  </a:lnTo>
                  <a:lnTo>
                    <a:pt x="282790" y="132410"/>
                  </a:lnTo>
                  <a:lnTo>
                    <a:pt x="283070" y="132080"/>
                  </a:lnTo>
                  <a:close/>
                </a:path>
                <a:path w="5885815" h="1237614">
                  <a:moveTo>
                    <a:pt x="286575" y="132854"/>
                  </a:moveTo>
                  <a:lnTo>
                    <a:pt x="286397" y="132803"/>
                  </a:lnTo>
                  <a:lnTo>
                    <a:pt x="286131" y="132892"/>
                  </a:lnTo>
                  <a:lnTo>
                    <a:pt x="286575" y="132854"/>
                  </a:lnTo>
                  <a:close/>
                </a:path>
                <a:path w="5885815" h="1237614">
                  <a:moveTo>
                    <a:pt x="291617" y="142290"/>
                  </a:moveTo>
                  <a:lnTo>
                    <a:pt x="289204" y="143421"/>
                  </a:lnTo>
                  <a:lnTo>
                    <a:pt x="291617" y="142290"/>
                  </a:lnTo>
                  <a:close/>
                </a:path>
                <a:path w="5885815" h="1237614">
                  <a:moveTo>
                    <a:pt x="292036" y="161163"/>
                  </a:moveTo>
                  <a:lnTo>
                    <a:pt x="291807" y="160769"/>
                  </a:lnTo>
                  <a:lnTo>
                    <a:pt x="291592" y="160248"/>
                  </a:lnTo>
                  <a:lnTo>
                    <a:pt x="290995" y="160388"/>
                  </a:lnTo>
                  <a:lnTo>
                    <a:pt x="291071" y="161150"/>
                  </a:lnTo>
                  <a:lnTo>
                    <a:pt x="291490" y="161290"/>
                  </a:lnTo>
                  <a:lnTo>
                    <a:pt x="292036" y="161163"/>
                  </a:lnTo>
                  <a:close/>
                </a:path>
                <a:path w="5885815" h="1237614">
                  <a:moveTo>
                    <a:pt x="293560" y="160528"/>
                  </a:moveTo>
                  <a:lnTo>
                    <a:pt x="292468" y="161074"/>
                  </a:lnTo>
                  <a:lnTo>
                    <a:pt x="292036" y="161163"/>
                  </a:lnTo>
                  <a:lnTo>
                    <a:pt x="292315" y="161632"/>
                  </a:lnTo>
                  <a:lnTo>
                    <a:pt x="292595" y="161899"/>
                  </a:lnTo>
                  <a:lnTo>
                    <a:pt x="293560" y="160528"/>
                  </a:lnTo>
                  <a:close/>
                </a:path>
                <a:path w="5885815" h="1237614">
                  <a:moveTo>
                    <a:pt x="294157" y="142633"/>
                  </a:moveTo>
                  <a:lnTo>
                    <a:pt x="294132" y="142405"/>
                  </a:lnTo>
                  <a:lnTo>
                    <a:pt x="293916" y="142570"/>
                  </a:lnTo>
                  <a:lnTo>
                    <a:pt x="294005" y="142735"/>
                  </a:lnTo>
                  <a:lnTo>
                    <a:pt x="294106" y="142976"/>
                  </a:lnTo>
                  <a:lnTo>
                    <a:pt x="294157" y="142633"/>
                  </a:lnTo>
                  <a:close/>
                </a:path>
                <a:path w="5885815" h="1237614">
                  <a:moveTo>
                    <a:pt x="295871" y="162610"/>
                  </a:moveTo>
                  <a:lnTo>
                    <a:pt x="293458" y="165100"/>
                  </a:lnTo>
                  <a:lnTo>
                    <a:pt x="293801" y="165100"/>
                  </a:lnTo>
                  <a:lnTo>
                    <a:pt x="295871" y="162610"/>
                  </a:lnTo>
                  <a:close/>
                </a:path>
                <a:path w="5885815" h="1237614">
                  <a:moveTo>
                    <a:pt x="297637" y="166116"/>
                  </a:moveTo>
                  <a:lnTo>
                    <a:pt x="297243" y="166370"/>
                  </a:lnTo>
                  <a:lnTo>
                    <a:pt x="297395" y="166370"/>
                  </a:lnTo>
                  <a:lnTo>
                    <a:pt x="297637" y="166116"/>
                  </a:lnTo>
                  <a:close/>
                </a:path>
                <a:path w="5885815" h="1237614">
                  <a:moveTo>
                    <a:pt x="297878" y="149021"/>
                  </a:moveTo>
                  <a:lnTo>
                    <a:pt x="297522" y="149059"/>
                  </a:lnTo>
                  <a:lnTo>
                    <a:pt x="297230" y="149098"/>
                  </a:lnTo>
                  <a:lnTo>
                    <a:pt x="297103" y="149377"/>
                  </a:lnTo>
                  <a:lnTo>
                    <a:pt x="297395" y="149491"/>
                  </a:lnTo>
                  <a:lnTo>
                    <a:pt x="297688" y="149263"/>
                  </a:lnTo>
                  <a:lnTo>
                    <a:pt x="297878" y="149021"/>
                  </a:lnTo>
                  <a:close/>
                </a:path>
                <a:path w="5885815" h="1237614">
                  <a:moveTo>
                    <a:pt x="298678" y="144780"/>
                  </a:moveTo>
                  <a:lnTo>
                    <a:pt x="297091" y="144780"/>
                  </a:lnTo>
                  <a:lnTo>
                    <a:pt x="297167" y="146011"/>
                  </a:lnTo>
                  <a:lnTo>
                    <a:pt x="298678" y="144780"/>
                  </a:lnTo>
                  <a:close/>
                </a:path>
                <a:path w="5885815" h="1237614">
                  <a:moveTo>
                    <a:pt x="303415" y="169672"/>
                  </a:moveTo>
                  <a:lnTo>
                    <a:pt x="301980" y="169646"/>
                  </a:lnTo>
                  <a:lnTo>
                    <a:pt x="301688" y="171475"/>
                  </a:lnTo>
                  <a:lnTo>
                    <a:pt x="303415" y="169672"/>
                  </a:lnTo>
                  <a:close/>
                </a:path>
                <a:path w="5885815" h="1237614">
                  <a:moveTo>
                    <a:pt x="303822" y="173405"/>
                  </a:moveTo>
                  <a:lnTo>
                    <a:pt x="303568" y="170180"/>
                  </a:lnTo>
                  <a:lnTo>
                    <a:pt x="302234" y="172720"/>
                  </a:lnTo>
                  <a:lnTo>
                    <a:pt x="303822" y="173405"/>
                  </a:lnTo>
                  <a:close/>
                </a:path>
                <a:path w="5885815" h="1237614">
                  <a:moveTo>
                    <a:pt x="304076" y="173520"/>
                  </a:moveTo>
                  <a:lnTo>
                    <a:pt x="303822" y="173405"/>
                  </a:lnTo>
                  <a:lnTo>
                    <a:pt x="303860" y="173990"/>
                  </a:lnTo>
                  <a:lnTo>
                    <a:pt x="304076" y="173520"/>
                  </a:lnTo>
                  <a:close/>
                </a:path>
                <a:path w="5885815" h="1237614">
                  <a:moveTo>
                    <a:pt x="306133" y="151130"/>
                  </a:moveTo>
                  <a:lnTo>
                    <a:pt x="304038" y="153670"/>
                  </a:lnTo>
                  <a:lnTo>
                    <a:pt x="305447" y="153670"/>
                  </a:lnTo>
                  <a:lnTo>
                    <a:pt x="306133" y="151130"/>
                  </a:lnTo>
                  <a:close/>
                </a:path>
                <a:path w="5885815" h="1237614">
                  <a:moveTo>
                    <a:pt x="306578" y="153670"/>
                  </a:moveTo>
                  <a:lnTo>
                    <a:pt x="305447" y="153670"/>
                  </a:lnTo>
                  <a:lnTo>
                    <a:pt x="304952" y="155498"/>
                  </a:lnTo>
                  <a:lnTo>
                    <a:pt x="306578" y="153670"/>
                  </a:lnTo>
                  <a:close/>
                </a:path>
                <a:path w="5885815" h="1237614">
                  <a:moveTo>
                    <a:pt x="309257" y="151015"/>
                  </a:moveTo>
                  <a:lnTo>
                    <a:pt x="307555" y="151015"/>
                  </a:lnTo>
                  <a:lnTo>
                    <a:pt x="308749" y="151117"/>
                  </a:lnTo>
                  <a:lnTo>
                    <a:pt x="309257" y="151015"/>
                  </a:lnTo>
                  <a:close/>
                </a:path>
                <a:path w="5885815" h="1237614">
                  <a:moveTo>
                    <a:pt x="318008" y="161975"/>
                  </a:moveTo>
                  <a:lnTo>
                    <a:pt x="316966" y="163245"/>
                  </a:lnTo>
                  <a:lnTo>
                    <a:pt x="318008" y="161975"/>
                  </a:lnTo>
                  <a:close/>
                </a:path>
                <a:path w="5885815" h="1237614">
                  <a:moveTo>
                    <a:pt x="318604" y="161137"/>
                  </a:moveTo>
                  <a:lnTo>
                    <a:pt x="317715" y="160959"/>
                  </a:lnTo>
                  <a:lnTo>
                    <a:pt x="317995" y="161925"/>
                  </a:lnTo>
                  <a:lnTo>
                    <a:pt x="318604" y="161137"/>
                  </a:lnTo>
                  <a:close/>
                </a:path>
                <a:path w="5885815" h="1237614">
                  <a:moveTo>
                    <a:pt x="326859" y="172732"/>
                  </a:moveTo>
                  <a:lnTo>
                    <a:pt x="326682" y="171259"/>
                  </a:lnTo>
                  <a:lnTo>
                    <a:pt x="325958" y="172135"/>
                  </a:lnTo>
                  <a:lnTo>
                    <a:pt x="326618" y="172250"/>
                  </a:lnTo>
                  <a:lnTo>
                    <a:pt x="326859" y="172732"/>
                  </a:lnTo>
                  <a:close/>
                </a:path>
                <a:path w="5885815" h="1237614">
                  <a:moveTo>
                    <a:pt x="326986" y="173062"/>
                  </a:moveTo>
                  <a:lnTo>
                    <a:pt x="326948" y="172885"/>
                  </a:lnTo>
                  <a:lnTo>
                    <a:pt x="326859" y="172732"/>
                  </a:lnTo>
                  <a:lnTo>
                    <a:pt x="326936" y="173316"/>
                  </a:lnTo>
                  <a:lnTo>
                    <a:pt x="326885" y="173558"/>
                  </a:lnTo>
                  <a:lnTo>
                    <a:pt x="326961" y="173405"/>
                  </a:lnTo>
                  <a:lnTo>
                    <a:pt x="326986" y="173062"/>
                  </a:lnTo>
                  <a:close/>
                </a:path>
                <a:path w="5885815" h="1237614">
                  <a:moveTo>
                    <a:pt x="333463" y="181610"/>
                  </a:moveTo>
                  <a:lnTo>
                    <a:pt x="333082" y="181610"/>
                  </a:lnTo>
                  <a:lnTo>
                    <a:pt x="333375" y="181114"/>
                  </a:lnTo>
                  <a:lnTo>
                    <a:pt x="332663" y="181533"/>
                  </a:lnTo>
                  <a:lnTo>
                    <a:pt x="332917" y="181610"/>
                  </a:lnTo>
                  <a:lnTo>
                    <a:pt x="332498" y="182359"/>
                  </a:lnTo>
                  <a:lnTo>
                    <a:pt x="332460" y="182880"/>
                  </a:lnTo>
                  <a:lnTo>
                    <a:pt x="333463" y="181610"/>
                  </a:lnTo>
                  <a:close/>
                </a:path>
                <a:path w="5885815" h="1237614">
                  <a:moveTo>
                    <a:pt x="334683" y="180340"/>
                  </a:moveTo>
                  <a:lnTo>
                    <a:pt x="334568" y="179070"/>
                  </a:lnTo>
                  <a:lnTo>
                    <a:pt x="333375" y="181114"/>
                  </a:lnTo>
                  <a:lnTo>
                    <a:pt x="334683" y="180340"/>
                  </a:lnTo>
                  <a:close/>
                </a:path>
                <a:path w="5885815" h="1237614">
                  <a:moveTo>
                    <a:pt x="334848" y="179070"/>
                  </a:moveTo>
                  <a:lnTo>
                    <a:pt x="334403" y="177800"/>
                  </a:lnTo>
                  <a:lnTo>
                    <a:pt x="334137" y="179070"/>
                  </a:lnTo>
                  <a:lnTo>
                    <a:pt x="334568" y="179070"/>
                  </a:lnTo>
                  <a:lnTo>
                    <a:pt x="334848" y="179070"/>
                  </a:lnTo>
                  <a:close/>
                </a:path>
                <a:path w="5885815" h="1237614">
                  <a:moveTo>
                    <a:pt x="335292" y="192112"/>
                  </a:moveTo>
                  <a:lnTo>
                    <a:pt x="335153" y="192341"/>
                  </a:lnTo>
                  <a:lnTo>
                    <a:pt x="335051" y="192595"/>
                  </a:lnTo>
                  <a:lnTo>
                    <a:pt x="335013" y="192862"/>
                  </a:lnTo>
                  <a:lnTo>
                    <a:pt x="335127" y="192697"/>
                  </a:lnTo>
                  <a:lnTo>
                    <a:pt x="335203" y="192417"/>
                  </a:lnTo>
                  <a:lnTo>
                    <a:pt x="335292" y="192112"/>
                  </a:lnTo>
                  <a:close/>
                </a:path>
                <a:path w="5885815" h="1237614">
                  <a:moveTo>
                    <a:pt x="335521" y="173456"/>
                  </a:moveTo>
                  <a:lnTo>
                    <a:pt x="335292" y="173761"/>
                  </a:lnTo>
                  <a:lnTo>
                    <a:pt x="335127" y="174066"/>
                  </a:lnTo>
                  <a:lnTo>
                    <a:pt x="334987" y="174371"/>
                  </a:lnTo>
                  <a:lnTo>
                    <a:pt x="335229" y="174015"/>
                  </a:lnTo>
                  <a:lnTo>
                    <a:pt x="335407" y="173685"/>
                  </a:lnTo>
                  <a:lnTo>
                    <a:pt x="335521" y="173456"/>
                  </a:lnTo>
                  <a:close/>
                </a:path>
                <a:path w="5885815" h="1237614">
                  <a:moveTo>
                    <a:pt x="340601" y="194030"/>
                  </a:moveTo>
                  <a:lnTo>
                    <a:pt x="340550" y="191770"/>
                  </a:lnTo>
                  <a:lnTo>
                    <a:pt x="339115" y="194310"/>
                  </a:lnTo>
                  <a:lnTo>
                    <a:pt x="340169" y="194310"/>
                  </a:lnTo>
                  <a:lnTo>
                    <a:pt x="340601" y="194030"/>
                  </a:lnTo>
                  <a:close/>
                </a:path>
                <a:path w="5885815" h="1237614">
                  <a:moveTo>
                    <a:pt x="340842" y="193878"/>
                  </a:moveTo>
                  <a:lnTo>
                    <a:pt x="340601" y="194030"/>
                  </a:lnTo>
                  <a:lnTo>
                    <a:pt x="340614" y="194310"/>
                  </a:lnTo>
                  <a:lnTo>
                    <a:pt x="340842" y="193878"/>
                  </a:lnTo>
                  <a:close/>
                </a:path>
                <a:path w="5885815" h="1237614">
                  <a:moveTo>
                    <a:pt x="343242" y="179565"/>
                  </a:moveTo>
                  <a:lnTo>
                    <a:pt x="341947" y="180365"/>
                  </a:lnTo>
                  <a:lnTo>
                    <a:pt x="342201" y="180555"/>
                  </a:lnTo>
                  <a:lnTo>
                    <a:pt x="342493" y="180276"/>
                  </a:lnTo>
                  <a:lnTo>
                    <a:pt x="342849" y="179933"/>
                  </a:lnTo>
                  <a:lnTo>
                    <a:pt x="343242" y="179565"/>
                  </a:lnTo>
                  <a:close/>
                </a:path>
                <a:path w="5885815" h="1237614">
                  <a:moveTo>
                    <a:pt x="344817" y="184150"/>
                  </a:moveTo>
                  <a:lnTo>
                    <a:pt x="344398" y="184150"/>
                  </a:lnTo>
                  <a:lnTo>
                    <a:pt x="344462" y="184505"/>
                  </a:lnTo>
                  <a:lnTo>
                    <a:pt x="344817" y="184150"/>
                  </a:lnTo>
                  <a:close/>
                </a:path>
                <a:path w="5885815" h="1237614">
                  <a:moveTo>
                    <a:pt x="345541" y="204076"/>
                  </a:moveTo>
                  <a:lnTo>
                    <a:pt x="344817" y="204470"/>
                  </a:lnTo>
                  <a:lnTo>
                    <a:pt x="345541" y="204470"/>
                  </a:lnTo>
                  <a:lnTo>
                    <a:pt x="345541" y="204076"/>
                  </a:lnTo>
                  <a:close/>
                </a:path>
                <a:path w="5885815" h="1237614">
                  <a:moveTo>
                    <a:pt x="345655" y="201041"/>
                  </a:moveTo>
                  <a:lnTo>
                    <a:pt x="345173" y="201587"/>
                  </a:lnTo>
                  <a:lnTo>
                    <a:pt x="345414" y="201345"/>
                  </a:lnTo>
                  <a:lnTo>
                    <a:pt x="345655" y="201066"/>
                  </a:lnTo>
                  <a:close/>
                </a:path>
                <a:path w="5885815" h="1237614">
                  <a:moveTo>
                    <a:pt x="348691" y="208280"/>
                  </a:moveTo>
                  <a:lnTo>
                    <a:pt x="348208" y="206286"/>
                  </a:lnTo>
                  <a:lnTo>
                    <a:pt x="347205" y="207010"/>
                  </a:lnTo>
                  <a:lnTo>
                    <a:pt x="348691" y="208280"/>
                  </a:lnTo>
                  <a:close/>
                </a:path>
                <a:path w="5885815" h="1237614">
                  <a:moveTo>
                    <a:pt x="348957" y="205740"/>
                  </a:moveTo>
                  <a:lnTo>
                    <a:pt x="348068" y="205740"/>
                  </a:lnTo>
                  <a:lnTo>
                    <a:pt x="348208" y="206286"/>
                  </a:lnTo>
                  <a:lnTo>
                    <a:pt x="348957" y="205740"/>
                  </a:lnTo>
                  <a:close/>
                </a:path>
                <a:path w="5885815" h="1237614">
                  <a:moveTo>
                    <a:pt x="352463" y="187693"/>
                  </a:moveTo>
                  <a:lnTo>
                    <a:pt x="352298" y="187413"/>
                  </a:lnTo>
                  <a:lnTo>
                    <a:pt x="350443" y="189674"/>
                  </a:lnTo>
                  <a:lnTo>
                    <a:pt x="349580" y="190639"/>
                  </a:lnTo>
                  <a:lnTo>
                    <a:pt x="350443" y="189776"/>
                  </a:lnTo>
                  <a:lnTo>
                    <a:pt x="350951" y="189445"/>
                  </a:lnTo>
                  <a:lnTo>
                    <a:pt x="351307" y="189420"/>
                  </a:lnTo>
                  <a:lnTo>
                    <a:pt x="351650" y="188976"/>
                  </a:lnTo>
                  <a:lnTo>
                    <a:pt x="352018" y="188417"/>
                  </a:lnTo>
                  <a:lnTo>
                    <a:pt x="352463" y="187693"/>
                  </a:lnTo>
                  <a:close/>
                </a:path>
                <a:path w="5885815" h="1237614">
                  <a:moveTo>
                    <a:pt x="354558" y="188252"/>
                  </a:moveTo>
                  <a:lnTo>
                    <a:pt x="353364" y="188658"/>
                  </a:lnTo>
                  <a:lnTo>
                    <a:pt x="353085" y="188772"/>
                  </a:lnTo>
                  <a:lnTo>
                    <a:pt x="353123" y="190042"/>
                  </a:lnTo>
                  <a:lnTo>
                    <a:pt x="354291" y="190271"/>
                  </a:lnTo>
                  <a:lnTo>
                    <a:pt x="354114" y="188734"/>
                  </a:lnTo>
                  <a:lnTo>
                    <a:pt x="354558" y="188252"/>
                  </a:lnTo>
                  <a:close/>
                </a:path>
                <a:path w="5885815" h="1237614">
                  <a:moveTo>
                    <a:pt x="355015" y="198120"/>
                  </a:moveTo>
                  <a:lnTo>
                    <a:pt x="353847" y="197269"/>
                  </a:lnTo>
                  <a:lnTo>
                    <a:pt x="353212" y="198120"/>
                  </a:lnTo>
                  <a:lnTo>
                    <a:pt x="355015" y="198120"/>
                  </a:lnTo>
                  <a:close/>
                </a:path>
                <a:path w="5885815" h="1237614">
                  <a:moveTo>
                    <a:pt x="357251" y="214312"/>
                  </a:moveTo>
                  <a:lnTo>
                    <a:pt x="356908" y="214325"/>
                  </a:lnTo>
                  <a:lnTo>
                    <a:pt x="356768" y="214706"/>
                  </a:lnTo>
                  <a:lnTo>
                    <a:pt x="357251" y="214312"/>
                  </a:lnTo>
                  <a:close/>
                </a:path>
                <a:path w="5885815" h="1237614">
                  <a:moveTo>
                    <a:pt x="357847" y="199390"/>
                  </a:moveTo>
                  <a:lnTo>
                    <a:pt x="357682" y="199390"/>
                  </a:lnTo>
                  <a:lnTo>
                    <a:pt x="357847" y="199390"/>
                  </a:lnTo>
                  <a:close/>
                </a:path>
                <a:path w="5885815" h="1237614">
                  <a:moveTo>
                    <a:pt x="358038" y="213677"/>
                  </a:moveTo>
                  <a:lnTo>
                    <a:pt x="357251" y="214312"/>
                  </a:lnTo>
                  <a:lnTo>
                    <a:pt x="357441" y="214299"/>
                  </a:lnTo>
                  <a:lnTo>
                    <a:pt x="358038" y="213677"/>
                  </a:lnTo>
                  <a:close/>
                </a:path>
                <a:path w="5885815" h="1237614">
                  <a:moveTo>
                    <a:pt x="358254" y="210591"/>
                  </a:moveTo>
                  <a:lnTo>
                    <a:pt x="356717" y="211670"/>
                  </a:lnTo>
                  <a:lnTo>
                    <a:pt x="357009" y="212204"/>
                  </a:lnTo>
                  <a:lnTo>
                    <a:pt x="356425" y="214337"/>
                  </a:lnTo>
                  <a:lnTo>
                    <a:pt x="356908" y="214325"/>
                  </a:lnTo>
                  <a:lnTo>
                    <a:pt x="358254" y="210591"/>
                  </a:lnTo>
                  <a:close/>
                </a:path>
                <a:path w="5885815" h="1237614">
                  <a:moveTo>
                    <a:pt x="358317" y="196494"/>
                  </a:moveTo>
                  <a:lnTo>
                    <a:pt x="357073" y="195110"/>
                  </a:lnTo>
                  <a:lnTo>
                    <a:pt x="358114" y="197027"/>
                  </a:lnTo>
                  <a:lnTo>
                    <a:pt x="358317" y="196494"/>
                  </a:lnTo>
                  <a:close/>
                </a:path>
                <a:path w="5885815" h="1237614">
                  <a:moveTo>
                    <a:pt x="358762" y="212902"/>
                  </a:moveTo>
                  <a:lnTo>
                    <a:pt x="358038" y="213677"/>
                  </a:lnTo>
                  <a:lnTo>
                    <a:pt x="358216" y="213537"/>
                  </a:lnTo>
                  <a:lnTo>
                    <a:pt x="358444" y="213296"/>
                  </a:lnTo>
                  <a:lnTo>
                    <a:pt x="358762" y="212902"/>
                  </a:lnTo>
                  <a:close/>
                </a:path>
                <a:path w="5885815" h="1237614">
                  <a:moveTo>
                    <a:pt x="359346" y="194513"/>
                  </a:moveTo>
                  <a:lnTo>
                    <a:pt x="359117" y="194424"/>
                  </a:lnTo>
                  <a:lnTo>
                    <a:pt x="358317" y="196494"/>
                  </a:lnTo>
                  <a:lnTo>
                    <a:pt x="358863" y="197078"/>
                  </a:lnTo>
                  <a:lnTo>
                    <a:pt x="359346" y="194513"/>
                  </a:lnTo>
                  <a:close/>
                </a:path>
                <a:path w="5885815" h="1237614">
                  <a:moveTo>
                    <a:pt x="360095" y="190525"/>
                  </a:moveTo>
                  <a:lnTo>
                    <a:pt x="359346" y="194513"/>
                  </a:lnTo>
                  <a:lnTo>
                    <a:pt x="360006" y="194767"/>
                  </a:lnTo>
                  <a:lnTo>
                    <a:pt x="360095" y="190525"/>
                  </a:lnTo>
                  <a:close/>
                </a:path>
                <a:path w="5885815" h="1237614">
                  <a:moveTo>
                    <a:pt x="361086" y="214960"/>
                  </a:moveTo>
                  <a:lnTo>
                    <a:pt x="360845" y="214972"/>
                  </a:lnTo>
                  <a:lnTo>
                    <a:pt x="360629" y="214972"/>
                  </a:lnTo>
                  <a:lnTo>
                    <a:pt x="360438" y="214922"/>
                  </a:lnTo>
                  <a:lnTo>
                    <a:pt x="360083" y="215341"/>
                  </a:lnTo>
                  <a:lnTo>
                    <a:pt x="360337" y="215341"/>
                  </a:lnTo>
                  <a:lnTo>
                    <a:pt x="360692" y="215188"/>
                  </a:lnTo>
                  <a:lnTo>
                    <a:pt x="361086" y="214960"/>
                  </a:lnTo>
                  <a:close/>
                </a:path>
                <a:path w="5885815" h="1237614">
                  <a:moveTo>
                    <a:pt x="361099" y="214033"/>
                  </a:moveTo>
                  <a:lnTo>
                    <a:pt x="360591" y="214579"/>
                  </a:lnTo>
                  <a:lnTo>
                    <a:pt x="360299" y="214807"/>
                  </a:lnTo>
                  <a:lnTo>
                    <a:pt x="360070" y="214820"/>
                  </a:lnTo>
                  <a:lnTo>
                    <a:pt x="359905" y="214757"/>
                  </a:lnTo>
                  <a:lnTo>
                    <a:pt x="359765" y="214655"/>
                  </a:lnTo>
                  <a:lnTo>
                    <a:pt x="359651" y="214528"/>
                  </a:lnTo>
                  <a:lnTo>
                    <a:pt x="359778" y="214757"/>
                  </a:lnTo>
                  <a:lnTo>
                    <a:pt x="360057" y="214833"/>
                  </a:lnTo>
                  <a:lnTo>
                    <a:pt x="360438" y="214922"/>
                  </a:lnTo>
                  <a:lnTo>
                    <a:pt x="360743" y="214617"/>
                  </a:lnTo>
                  <a:lnTo>
                    <a:pt x="361010" y="214287"/>
                  </a:lnTo>
                  <a:lnTo>
                    <a:pt x="361099" y="214033"/>
                  </a:lnTo>
                  <a:close/>
                </a:path>
                <a:path w="5885815" h="1237614">
                  <a:moveTo>
                    <a:pt x="364337" y="210870"/>
                  </a:moveTo>
                  <a:lnTo>
                    <a:pt x="364007" y="211251"/>
                  </a:lnTo>
                  <a:lnTo>
                    <a:pt x="363347" y="212140"/>
                  </a:lnTo>
                  <a:lnTo>
                    <a:pt x="364324" y="213360"/>
                  </a:lnTo>
                  <a:lnTo>
                    <a:pt x="364337" y="210870"/>
                  </a:lnTo>
                  <a:close/>
                </a:path>
                <a:path w="5885815" h="1237614">
                  <a:moveTo>
                    <a:pt x="364490" y="218732"/>
                  </a:moveTo>
                  <a:lnTo>
                    <a:pt x="364020" y="218808"/>
                  </a:lnTo>
                  <a:lnTo>
                    <a:pt x="364172" y="219075"/>
                  </a:lnTo>
                  <a:lnTo>
                    <a:pt x="364274" y="218935"/>
                  </a:lnTo>
                  <a:lnTo>
                    <a:pt x="364388" y="218808"/>
                  </a:lnTo>
                  <a:close/>
                </a:path>
                <a:path w="5885815" h="1237614">
                  <a:moveTo>
                    <a:pt x="364947" y="218655"/>
                  </a:moveTo>
                  <a:lnTo>
                    <a:pt x="364718" y="218516"/>
                  </a:lnTo>
                  <a:lnTo>
                    <a:pt x="364490" y="218732"/>
                  </a:lnTo>
                  <a:lnTo>
                    <a:pt x="364947" y="218655"/>
                  </a:lnTo>
                  <a:close/>
                </a:path>
                <a:path w="5885815" h="1237614">
                  <a:moveTo>
                    <a:pt x="364985" y="215900"/>
                  </a:moveTo>
                  <a:lnTo>
                    <a:pt x="363728" y="215900"/>
                  </a:lnTo>
                  <a:lnTo>
                    <a:pt x="362712" y="217170"/>
                  </a:lnTo>
                  <a:lnTo>
                    <a:pt x="364172" y="217170"/>
                  </a:lnTo>
                  <a:lnTo>
                    <a:pt x="364985" y="215900"/>
                  </a:lnTo>
                  <a:close/>
                </a:path>
                <a:path w="5885815" h="1237614">
                  <a:moveTo>
                    <a:pt x="365277" y="204470"/>
                  </a:moveTo>
                  <a:lnTo>
                    <a:pt x="364921" y="204470"/>
                  </a:lnTo>
                  <a:lnTo>
                    <a:pt x="364883" y="204762"/>
                  </a:lnTo>
                  <a:lnTo>
                    <a:pt x="365277" y="204470"/>
                  </a:lnTo>
                  <a:close/>
                </a:path>
                <a:path w="5885815" h="1237614">
                  <a:moveTo>
                    <a:pt x="365925" y="218490"/>
                  </a:moveTo>
                  <a:lnTo>
                    <a:pt x="364947" y="218668"/>
                  </a:lnTo>
                  <a:lnTo>
                    <a:pt x="365125" y="218808"/>
                  </a:lnTo>
                  <a:lnTo>
                    <a:pt x="365290" y="219062"/>
                  </a:lnTo>
                  <a:lnTo>
                    <a:pt x="365925" y="218490"/>
                  </a:lnTo>
                  <a:close/>
                </a:path>
                <a:path w="5885815" h="1237614">
                  <a:moveTo>
                    <a:pt x="366242" y="204470"/>
                  </a:moveTo>
                  <a:lnTo>
                    <a:pt x="364782" y="207010"/>
                  </a:lnTo>
                  <a:lnTo>
                    <a:pt x="365810" y="207010"/>
                  </a:lnTo>
                  <a:lnTo>
                    <a:pt x="366242" y="204470"/>
                  </a:lnTo>
                  <a:close/>
                </a:path>
                <a:path w="5885815" h="1237614">
                  <a:moveTo>
                    <a:pt x="366534" y="208280"/>
                  </a:moveTo>
                  <a:lnTo>
                    <a:pt x="363016" y="210820"/>
                  </a:lnTo>
                  <a:lnTo>
                    <a:pt x="363448" y="209550"/>
                  </a:lnTo>
                  <a:lnTo>
                    <a:pt x="364109" y="208280"/>
                  </a:lnTo>
                  <a:lnTo>
                    <a:pt x="364782" y="207010"/>
                  </a:lnTo>
                  <a:lnTo>
                    <a:pt x="364045" y="208280"/>
                  </a:lnTo>
                  <a:lnTo>
                    <a:pt x="364401" y="207010"/>
                  </a:lnTo>
                  <a:lnTo>
                    <a:pt x="364756" y="205740"/>
                  </a:lnTo>
                  <a:lnTo>
                    <a:pt x="364883" y="204762"/>
                  </a:lnTo>
                  <a:lnTo>
                    <a:pt x="363601" y="205740"/>
                  </a:lnTo>
                  <a:lnTo>
                    <a:pt x="364324" y="204470"/>
                  </a:lnTo>
                  <a:lnTo>
                    <a:pt x="365353" y="203200"/>
                  </a:lnTo>
                  <a:lnTo>
                    <a:pt x="365493" y="203200"/>
                  </a:lnTo>
                  <a:lnTo>
                    <a:pt x="365480" y="200660"/>
                  </a:lnTo>
                  <a:lnTo>
                    <a:pt x="360946" y="204470"/>
                  </a:lnTo>
                  <a:lnTo>
                    <a:pt x="362394" y="200660"/>
                  </a:lnTo>
                  <a:lnTo>
                    <a:pt x="359613" y="200660"/>
                  </a:lnTo>
                  <a:lnTo>
                    <a:pt x="360502" y="203200"/>
                  </a:lnTo>
                  <a:lnTo>
                    <a:pt x="356565" y="204470"/>
                  </a:lnTo>
                  <a:lnTo>
                    <a:pt x="357314" y="203200"/>
                  </a:lnTo>
                  <a:lnTo>
                    <a:pt x="358813" y="200660"/>
                  </a:lnTo>
                  <a:lnTo>
                    <a:pt x="360324" y="198120"/>
                  </a:lnTo>
                  <a:lnTo>
                    <a:pt x="358127" y="200660"/>
                  </a:lnTo>
                  <a:lnTo>
                    <a:pt x="357720" y="199478"/>
                  </a:lnTo>
                  <a:lnTo>
                    <a:pt x="356095" y="200660"/>
                  </a:lnTo>
                  <a:lnTo>
                    <a:pt x="356450" y="199390"/>
                  </a:lnTo>
                  <a:lnTo>
                    <a:pt x="357682" y="199390"/>
                  </a:lnTo>
                  <a:lnTo>
                    <a:pt x="358559" y="198120"/>
                  </a:lnTo>
                  <a:lnTo>
                    <a:pt x="356463" y="199339"/>
                  </a:lnTo>
                  <a:lnTo>
                    <a:pt x="356806" y="198120"/>
                  </a:lnTo>
                  <a:lnTo>
                    <a:pt x="352259" y="199390"/>
                  </a:lnTo>
                  <a:lnTo>
                    <a:pt x="353212" y="198120"/>
                  </a:lnTo>
                  <a:lnTo>
                    <a:pt x="352818" y="198120"/>
                  </a:lnTo>
                  <a:lnTo>
                    <a:pt x="353479" y="197015"/>
                  </a:lnTo>
                  <a:lnTo>
                    <a:pt x="353847" y="197269"/>
                  </a:lnTo>
                  <a:lnTo>
                    <a:pt x="355130" y="195580"/>
                  </a:lnTo>
                  <a:lnTo>
                    <a:pt x="353796" y="196469"/>
                  </a:lnTo>
                  <a:lnTo>
                    <a:pt x="355854" y="193040"/>
                  </a:lnTo>
                  <a:lnTo>
                    <a:pt x="353517" y="195427"/>
                  </a:lnTo>
                  <a:lnTo>
                    <a:pt x="353491" y="195580"/>
                  </a:lnTo>
                  <a:lnTo>
                    <a:pt x="353491" y="195453"/>
                  </a:lnTo>
                  <a:lnTo>
                    <a:pt x="353377" y="195580"/>
                  </a:lnTo>
                  <a:lnTo>
                    <a:pt x="350901" y="198120"/>
                  </a:lnTo>
                  <a:lnTo>
                    <a:pt x="351167" y="196850"/>
                  </a:lnTo>
                  <a:lnTo>
                    <a:pt x="351434" y="195580"/>
                  </a:lnTo>
                  <a:lnTo>
                    <a:pt x="353466" y="193040"/>
                  </a:lnTo>
                  <a:lnTo>
                    <a:pt x="353491" y="195453"/>
                  </a:lnTo>
                  <a:lnTo>
                    <a:pt x="353860" y="193040"/>
                  </a:lnTo>
                  <a:lnTo>
                    <a:pt x="354037" y="191770"/>
                  </a:lnTo>
                  <a:lnTo>
                    <a:pt x="350507" y="195580"/>
                  </a:lnTo>
                  <a:lnTo>
                    <a:pt x="351612" y="193040"/>
                  </a:lnTo>
                  <a:lnTo>
                    <a:pt x="352717" y="190500"/>
                  </a:lnTo>
                  <a:lnTo>
                    <a:pt x="351307" y="190500"/>
                  </a:lnTo>
                  <a:lnTo>
                    <a:pt x="348945" y="193040"/>
                  </a:lnTo>
                  <a:lnTo>
                    <a:pt x="348716" y="191770"/>
                  </a:lnTo>
                  <a:lnTo>
                    <a:pt x="348500" y="190500"/>
                  </a:lnTo>
                  <a:lnTo>
                    <a:pt x="346303" y="189230"/>
                  </a:lnTo>
                  <a:lnTo>
                    <a:pt x="347167" y="189230"/>
                  </a:lnTo>
                  <a:lnTo>
                    <a:pt x="344893" y="186690"/>
                  </a:lnTo>
                  <a:lnTo>
                    <a:pt x="344462" y="184505"/>
                  </a:lnTo>
                  <a:lnTo>
                    <a:pt x="342252" y="186690"/>
                  </a:lnTo>
                  <a:lnTo>
                    <a:pt x="341312" y="185420"/>
                  </a:lnTo>
                  <a:lnTo>
                    <a:pt x="339839" y="184150"/>
                  </a:lnTo>
                  <a:lnTo>
                    <a:pt x="341261" y="182880"/>
                  </a:lnTo>
                  <a:lnTo>
                    <a:pt x="341985" y="182880"/>
                  </a:lnTo>
                  <a:lnTo>
                    <a:pt x="343141" y="181610"/>
                  </a:lnTo>
                  <a:lnTo>
                    <a:pt x="341236" y="181610"/>
                  </a:lnTo>
                  <a:lnTo>
                    <a:pt x="340563" y="182880"/>
                  </a:lnTo>
                  <a:lnTo>
                    <a:pt x="339686" y="181610"/>
                  </a:lnTo>
                  <a:lnTo>
                    <a:pt x="341642" y="180340"/>
                  </a:lnTo>
                  <a:lnTo>
                    <a:pt x="340283" y="179070"/>
                  </a:lnTo>
                  <a:lnTo>
                    <a:pt x="337121" y="180340"/>
                  </a:lnTo>
                  <a:lnTo>
                    <a:pt x="336638" y="177800"/>
                  </a:lnTo>
                  <a:lnTo>
                    <a:pt x="334949" y="180340"/>
                  </a:lnTo>
                  <a:lnTo>
                    <a:pt x="333476" y="185420"/>
                  </a:lnTo>
                  <a:lnTo>
                    <a:pt x="330695" y="185420"/>
                  </a:lnTo>
                  <a:lnTo>
                    <a:pt x="331508" y="184150"/>
                  </a:lnTo>
                  <a:lnTo>
                    <a:pt x="332206" y="182880"/>
                  </a:lnTo>
                  <a:lnTo>
                    <a:pt x="332498" y="182359"/>
                  </a:lnTo>
                  <a:lnTo>
                    <a:pt x="332549" y="181610"/>
                  </a:lnTo>
                  <a:lnTo>
                    <a:pt x="333870" y="179070"/>
                  </a:lnTo>
                  <a:lnTo>
                    <a:pt x="333057" y="179070"/>
                  </a:lnTo>
                  <a:lnTo>
                    <a:pt x="334124" y="177800"/>
                  </a:lnTo>
                  <a:lnTo>
                    <a:pt x="334403" y="177800"/>
                  </a:lnTo>
                  <a:lnTo>
                    <a:pt x="334327" y="176555"/>
                  </a:lnTo>
                  <a:lnTo>
                    <a:pt x="333324" y="177800"/>
                  </a:lnTo>
                  <a:lnTo>
                    <a:pt x="332676" y="176530"/>
                  </a:lnTo>
                  <a:lnTo>
                    <a:pt x="331330" y="176530"/>
                  </a:lnTo>
                  <a:lnTo>
                    <a:pt x="333717" y="175260"/>
                  </a:lnTo>
                  <a:lnTo>
                    <a:pt x="333616" y="173990"/>
                  </a:lnTo>
                  <a:lnTo>
                    <a:pt x="332447" y="173990"/>
                  </a:lnTo>
                  <a:lnTo>
                    <a:pt x="332524" y="172720"/>
                  </a:lnTo>
                  <a:lnTo>
                    <a:pt x="330669" y="175260"/>
                  </a:lnTo>
                  <a:lnTo>
                    <a:pt x="330314" y="175260"/>
                  </a:lnTo>
                  <a:lnTo>
                    <a:pt x="331089" y="173990"/>
                  </a:lnTo>
                  <a:lnTo>
                    <a:pt x="331457" y="172720"/>
                  </a:lnTo>
                  <a:lnTo>
                    <a:pt x="329996" y="173990"/>
                  </a:lnTo>
                  <a:lnTo>
                    <a:pt x="328155" y="171450"/>
                  </a:lnTo>
                  <a:lnTo>
                    <a:pt x="326961" y="173990"/>
                  </a:lnTo>
                  <a:lnTo>
                    <a:pt x="326809" y="173990"/>
                  </a:lnTo>
                  <a:lnTo>
                    <a:pt x="322859" y="175260"/>
                  </a:lnTo>
                  <a:lnTo>
                    <a:pt x="323392" y="170180"/>
                  </a:lnTo>
                  <a:lnTo>
                    <a:pt x="320484" y="168910"/>
                  </a:lnTo>
                  <a:lnTo>
                    <a:pt x="319125" y="168910"/>
                  </a:lnTo>
                  <a:lnTo>
                    <a:pt x="317855" y="166370"/>
                  </a:lnTo>
                  <a:lnTo>
                    <a:pt x="315645" y="167640"/>
                  </a:lnTo>
                  <a:lnTo>
                    <a:pt x="315290" y="167640"/>
                  </a:lnTo>
                  <a:lnTo>
                    <a:pt x="315861" y="166370"/>
                  </a:lnTo>
                  <a:lnTo>
                    <a:pt x="316738" y="165100"/>
                  </a:lnTo>
                  <a:lnTo>
                    <a:pt x="315302" y="165100"/>
                  </a:lnTo>
                  <a:lnTo>
                    <a:pt x="314540" y="166370"/>
                  </a:lnTo>
                  <a:lnTo>
                    <a:pt x="314096" y="163830"/>
                  </a:lnTo>
                  <a:lnTo>
                    <a:pt x="316141" y="162560"/>
                  </a:lnTo>
                  <a:lnTo>
                    <a:pt x="315595" y="162077"/>
                  </a:lnTo>
                  <a:lnTo>
                    <a:pt x="315125" y="161277"/>
                  </a:lnTo>
                  <a:lnTo>
                    <a:pt x="315772" y="160020"/>
                  </a:lnTo>
                  <a:lnTo>
                    <a:pt x="312775" y="161290"/>
                  </a:lnTo>
                  <a:lnTo>
                    <a:pt x="314782" y="158750"/>
                  </a:lnTo>
                  <a:lnTo>
                    <a:pt x="313728" y="157480"/>
                  </a:lnTo>
                  <a:lnTo>
                    <a:pt x="312661" y="157480"/>
                  </a:lnTo>
                  <a:lnTo>
                    <a:pt x="312470" y="160020"/>
                  </a:lnTo>
                  <a:lnTo>
                    <a:pt x="311569" y="160020"/>
                  </a:lnTo>
                  <a:lnTo>
                    <a:pt x="310616" y="158750"/>
                  </a:lnTo>
                  <a:lnTo>
                    <a:pt x="312953" y="156210"/>
                  </a:lnTo>
                  <a:lnTo>
                    <a:pt x="312724" y="151130"/>
                  </a:lnTo>
                  <a:lnTo>
                    <a:pt x="304076" y="158750"/>
                  </a:lnTo>
                  <a:lnTo>
                    <a:pt x="304952" y="155498"/>
                  </a:lnTo>
                  <a:lnTo>
                    <a:pt x="304330" y="156210"/>
                  </a:lnTo>
                  <a:lnTo>
                    <a:pt x="303390" y="154940"/>
                  </a:lnTo>
                  <a:lnTo>
                    <a:pt x="304177" y="152400"/>
                  </a:lnTo>
                  <a:lnTo>
                    <a:pt x="304965" y="149860"/>
                  </a:lnTo>
                  <a:lnTo>
                    <a:pt x="304596" y="149860"/>
                  </a:lnTo>
                  <a:lnTo>
                    <a:pt x="304025" y="147320"/>
                  </a:lnTo>
                  <a:lnTo>
                    <a:pt x="300151" y="152400"/>
                  </a:lnTo>
                  <a:lnTo>
                    <a:pt x="299173" y="149860"/>
                  </a:lnTo>
                  <a:lnTo>
                    <a:pt x="298704" y="151130"/>
                  </a:lnTo>
                  <a:lnTo>
                    <a:pt x="297027" y="154940"/>
                  </a:lnTo>
                  <a:lnTo>
                    <a:pt x="295084" y="154940"/>
                  </a:lnTo>
                  <a:lnTo>
                    <a:pt x="294132" y="153670"/>
                  </a:lnTo>
                  <a:lnTo>
                    <a:pt x="294728" y="152400"/>
                  </a:lnTo>
                  <a:lnTo>
                    <a:pt x="296545" y="148590"/>
                  </a:lnTo>
                  <a:lnTo>
                    <a:pt x="298221" y="148590"/>
                  </a:lnTo>
                  <a:lnTo>
                    <a:pt x="298132" y="149860"/>
                  </a:lnTo>
                  <a:lnTo>
                    <a:pt x="299173" y="149860"/>
                  </a:lnTo>
                  <a:lnTo>
                    <a:pt x="299339" y="149860"/>
                  </a:lnTo>
                  <a:lnTo>
                    <a:pt x="299618" y="148590"/>
                  </a:lnTo>
                  <a:lnTo>
                    <a:pt x="298754" y="148590"/>
                  </a:lnTo>
                  <a:lnTo>
                    <a:pt x="298869" y="147320"/>
                  </a:lnTo>
                  <a:lnTo>
                    <a:pt x="297180" y="146088"/>
                  </a:lnTo>
                  <a:lnTo>
                    <a:pt x="297116" y="145783"/>
                  </a:lnTo>
                  <a:lnTo>
                    <a:pt x="296913" y="144780"/>
                  </a:lnTo>
                  <a:lnTo>
                    <a:pt x="295059" y="146050"/>
                  </a:lnTo>
                  <a:lnTo>
                    <a:pt x="294106" y="143510"/>
                  </a:lnTo>
                  <a:lnTo>
                    <a:pt x="293979" y="144780"/>
                  </a:lnTo>
                  <a:lnTo>
                    <a:pt x="293408" y="146050"/>
                  </a:lnTo>
                  <a:lnTo>
                    <a:pt x="293154" y="146050"/>
                  </a:lnTo>
                  <a:lnTo>
                    <a:pt x="291642" y="142278"/>
                  </a:lnTo>
                  <a:lnTo>
                    <a:pt x="290791" y="147320"/>
                  </a:lnTo>
                  <a:lnTo>
                    <a:pt x="288925" y="146088"/>
                  </a:lnTo>
                  <a:lnTo>
                    <a:pt x="289013" y="143510"/>
                  </a:lnTo>
                  <a:lnTo>
                    <a:pt x="289001" y="140970"/>
                  </a:lnTo>
                  <a:lnTo>
                    <a:pt x="291795" y="139700"/>
                  </a:lnTo>
                  <a:lnTo>
                    <a:pt x="289001" y="140944"/>
                  </a:lnTo>
                  <a:lnTo>
                    <a:pt x="289217" y="139700"/>
                  </a:lnTo>
                  <a:lnTo>
                    <a:pt x="289687" y="137160"/>
                  </a:lnTo>
                  <a:lnTo>
                    <a:pt x="289915" y="135890"/>
                  </a:lnTo>
                  <a:lnTo>
                    <a:pt x="289293" y="135890"/>
                  </a:lnTo>
                  <a:lnTo>
                    <a:pt x="290652" y="134620"/>
                  </a:lnTo>
                  <a:lnTo>
                    <a:pt x="289090" y="134620"/>
                  </a:lnTo>
                  <a:lnTo>
                    <a:pt x="288150" y="137160"/>
                  </a:lnTo>
                  <a:lnTo>
                    <a:pt x="287921" y="135890"/>
                  </a:lnTo>
                  <a:lnTo>
                    <a:pt x="286766" y="135890"/>
                  </a:lnTo>
                  <a:lnTo>
                    <a:pt x="286194" y="138430"/>
                  </a:lnTo>
                  <a:lnTo>
                    <a:pt x="284353" y="139509"/>
                  </a:lnTo>
                  <a:lnTo>
                    <a:pt x="284340" y="139700"/>
                  </a:lnTo>
                  <a:lnTo>
                    <a:pt x="284276" y="139560"/>
                  </a:lnTo>
                  <a:lnTo>
                    <a:pt x="284035" y="139700"/>
                  </a:lnTo>
                  <a:lnTo>
                    <a:pt x="284073" y="139179"/>
                  </a:lnTo>
                  <a:lnTo>
                    <a:pt x="284276" y="139560"/>
                  </a:lnTo>
                  <a:lnTo>
                    <a:pt x="284378" y="139179"/>
                  </a:lnTo>
                  <a:lnTo>
                    <a:pt x="284416" y="138430"/>
                  </a:lnTo>
                  <a:lnTo>
                    <a:pt x="284581" y="135890"/>
                  </a:lnTo>
                  <a:lnTo>
                    <a:pt x="284657" y="134620"/>
                  </a:lnTo>
                  <a:lnTo>
                    <a:pt x="285457" y="134620"/>
                  </a:lnTo>
                  <a:lnTo>
                    <a:pt x="285584" y="133350"/>
                  </a:lnTo>
                  <a:lnTo>
                    <a:pt x="286118" y="133350"/>
                  </a:lnTo>
                  <a:lnTo>
                    <a:pt x="285902" y="129540"/>
                  </a:lnTo>
                  <a:lnTo>
                    <a:pt x="283768" y="134607"/>
                  </a:lnTo>
                  <a:lnTo>
                    <a:pt x="283768" y="138595"/>
                  </a:lnTo>
                  <a:lnTo>
                    <a:pt x="281419" y="139700"/>
                  </a:lnTo>
                  <a:lnTo>
                    <a:pt x="283032" y="137160"/>
                  </a:lnTo>
                  <a:lnTo>
                    <a:pt x="283768" y="138595"/>
                  </a:lnTo>
                  <a:lnTo>
                    <a:pt x="283768" y="134607"/>
                  </a:lnTo>
                  <a:lnTo>
                    <a:pt x="283222" y="135890"/>
                  </a:lnTo>
                  <a:lnTo>
                    <a:pt x="281355" y="134620"/>
                  </a:lnTo>
                  <a:lnTo>
                    <a:pt x="282613" y="133350"/>
                  </a:lnTo>
                  <a:lnTo>
                    <a:pt x="282790" y="132410"/>
                  </a:lnTo>
                  <a:lnTo>
                    <a:pt x="280987" y="134620"/>
                  </a:lnTo>
                  <a:lnTo>
                    <a:pt x="279501" y="134620"/>
                  </a:lnTo>
                  <a:lnTo>
                    <a:pt x="279069" y="133350"/>
                  </a:lnTo>
                  <a:lnTo>
                    <a:pt x="277583" y="134620"/>
                  </a:lnTo>
                  <a:lnTo>
                    <a:pt x="277050" y="134620"/>
                  </a:lnTo>
                  <a:lnTo>
                    <a:pt x="277393" y="135890"/>
                  </a:lnTo>
                  <a:lnTo>
                    <a:pt x="276123" y="137160"/>
                  </a:lnTo>
                  <a:lnTo>
                    <a:pt x="275678" y="135966"/>
                  </a:lnTo>
                  <a:lnTo>
                    <a:pt x="273113" y="137160"/>
                  </a:lnTo>
                  <a:lnTo>
                    <a:pt x="275564" y="130810"/>
                  </a:lnTo>
                  <a:lnTo>
                    <a:pt x="273037" y="132080"/>
                  </a:lnTo>
                  <a:lnTo>
                    <a:pt x="273113" y="130810"/>
                  </a:lnTo>
                  <a:lnTo>
                    <a:pt x="274878" y="129540"/>
                  </a:lnTo>
                  <a:lnTo>
                    <a:pt x="274815" y="128270"/>
                  </a:lnTo>
                  <a:lnTo>
                    <a:pt x="272262" y="129425"/>
                  </a:lnTo>
                  <a:lnTo>
                    <a:pt x="272554" y="129540"/>
                  </a:lnTo>
                  <a:lnTo>
                    <a:pt x="271653" y="129857"/>
                  </a:lnTo>
                  <a:lnTo>
                    <a:pt x="271653" y="130810"/>
                  </a:lnTo>
                  <a:lnTo>
                    <a:pt x="270179" y="131800"/>
                  </a:lnTo>
                  <a:lnTo>
                    <a:pt x="270179" y="132080"/>
                  </a:lnTo>
                  <a:lnTo>
                    <a:pt x="269417" y="134620"/>
                  </a:lnTo>
                  <a:lnTo>
                    <a:pt x="270065" y="132080"/>
                  </a:lnTo>
                  <a:lnTo>
                    <a:pt x="270179" y="131800"/>
                  </a:lnTo>
                  <a:lnTo>
                    <a:pt x="271424" y="130810"/>
                  </a:lnTo>
                  <a:lnTo>
                    <a:pt x="271653" y="130810"/>
                  </a:lnTo>
                  <a:lnTo>
                    <a:pt x="271653" y="129857"/>
                  </a:lnTo>
                  <a:lnTo>
                    <a:pt x="268922" y="130810"/>
                  </a:lnTo>
                  <a:lnTo>
                    <a:pt x="269430" y="131660"/>
                  </a:lnTo>
                  <a:lnTo>
                    <a:pt x="266128" y="134620"/>
                  </a:lnTo>
                  <a:lnTo>
                    <a:pt x="266268" y="132080"/>
                  </a:lnTo>
                  <a:lnTo>
                    <a:pt x="267106" y="130810"/>
                  </a:lnTo>
                  <a:lnTo>
                    <a:pt x="269646" y="127000"/>
                  </a:lnTo>
                  <a:lnTo>
                    <a:pt x="269278" y="123190"/>
                  </a:lnTo>
                  <a:lnTo>
                    <a:pt x="264642" y="127000"/>
                  </a:lnTo>
                  <a:lnTo>
                    <a:pt x="263067" y="124460"/>
                  </a:lnTo>
                  <a:lnTo>
                    <a:pt x="263258" y="125730"/>
                  </a:lnTo>
                  <a:lnTo>
                    <a:pt x="261632" y="127000"/>
                  </a:lnTo>
                  <a:lnTo>
                    <a:pt x="261594" y="124460"/>
                  </a:lnTo>
                  <a:lnTo>
                    <a:pt x="260286" y="125730"/>
                  </a:lnTo>
                  <a:lnTo>
                    <a:pt x="261467" y="123190"/>
                  </a:lnTo>
                  <a:lnTo>
                    <a:pt x="261721" y="121920"/>
                  </a:lnTo>
                  <a:lnTo>
                    <a:pt x="260946" y="123190"/>
                  </a:lnTo>
                  <a:lnTo>
                    <a:pt x="260032" y="120650"/>
                  </a:lnTo>
                  <a:lnTo>
                    <a:pt x="257619" y="123190"/>
                  </a:lnTo>
                  <a:lnTo>
                    <a:pt x="257987" y="120650"/>
                  </a:lnTo>
                  <a:lnTo>
                    <a:pt x="256641" y="118110"/>
                  </a:lnTo>
                  <a:lnTo>
                    <a:pt x="252641" y="124460"/>
                  </a:lnTo>
                  <a:lnTo>
                    <a:pt x="251155" y="121920"/>
                  </a:lnTo>
                  <a:lnTo>
                    <a:pt x="252920" y="120650"/>
                  </a:lnTo>
                  <a:lnTo>
                    <a:pt x="252831" y="119380"/>
                  </a:lnTo>
                  <a:lnTo>
                    <a:pt x="254939" y="118110"/>
                  </a:lnTo>
                  <a:lnTo>
                    <a:pt x="254317" y="118110"/>
                  </a:lnTo>
                  <a:lnTo>
                    <a:pt x="253961" y="116840"/>
                  </a:lnTo>
                  <a:lnTo>
                    <a:pt x="253187" y="118110"/>
                  </a:lnTo>
                  <a:lnTo>
                    <a:pt x="253504" y="116840"/>
                  </a:lnTo>
                  <a:lnTo>
                    <a:pt x="249986" y="119380"/>
                  </a:lnTo>
                  <a:lnTo>
                    <a:pt x="250456" y="118110"/>
                  </a:lnTo>
                  <a:lnTo>
                    <a:pt x="249720" y="118110"/>
                  </a:lnTo>
                  <a:lnTo>
                    <a:pt x="248488" y="120650"/>
                  </a:lnTo>
                  <a:lnTo>
                    <a:pt x="247878" y="119380"/>
                  </a:lnTo>
                  <a:lnTo>
                    <a:pt x="246595" y="119380"/>
                  </a:lnTo>
                  <a:lnTo>
                    <a:pt x="245999" y="121920"/>
                  </a:lnTo>
                  <a:lnTo>
                    <a:pt x="247434" y="114300"/>
                  </a:lnTo>
                  <a:lnTo>
                    <a:pt x="240334" y="118110"/>
                  </a:lnTo>
                  <a:lnTo>
                    <a:pt x="240931" y="115570"/>
                  </a:lnTo>
                  <a:lnTo>
                    <a:pt x="241528" y="113030"/>
                  </a:lnTo>
                  <a:lnTo>
                    <a:pt x="239788" y="113030"/>
                  </a:lnTo>
                  <a:lnTo>
                    <a:pt x="237782" y="111760"/>
                  </a:lnTo>
                  <a:lnTo>
                    <a:pt x="237121" y="111760"/>
                  </a:lnTo>
                  <a:lnTo>
                    <a:pt x="236855" y="111760"/>
                  </a:lnTo>
                  <a:lnTo>
                    <a:pt x="236867" y="110490"/>
                  </a:lnTo>
                  <a:lnTo>
                    <a:pt x="236372" y="107950"/>
                  </a:lnTo>
                  <a:lnTo>
                    <a:pt x="232994" y="115570"/>
                  </a:lnTo>
                  <a:lnTo>
                    <a:pt x="232143" y="113030"/>
                  </a:lnTo>
                  <a:lnTo>
                    <a:pt x="232384" y="111760"/>
                  </a:lnTo>
                  <a:lnTo>
                    <a:pt x="232854" y="109220"/>
                  </a:lnTo>
                  <a:lnTo>
                    <a:pt x="234124" y="111760"/>
                  </a:lnTo>
                  <a:lnTo>
                    <a:pt x="234149" y="110490"/>
                  </a:lnTo>
                  <a:lnTo>
                    <a:pt x="237363" y="104140"/>
                  </a:lnTo>
                  <a:lnTo>
                    <a:pt x="231292" y="109220"/>
                  </a:lnTo>
                  <a:lnTo>
                    <a:pt x="232003" y="105410"/>
                  </a:lnTo>
                  <a:lnTo>
                    <a:pt x="232524" y="105410"/>
                  </a:lnTo>
                  <a:lnTo>
                    <a:pt x="232689" y="102870"/>
                  </a:lnTo>
                  <a:lnTo>
                    <a:pt x="228739" y="105410"/>
                  </a:lnTo>
                  <a:lnTo>
                    <a:pt x="227507" y="104292"/>
                  </a:lnTo>
                  <a:lnTo>
                    <a:pt x="224993" y="105410"/>
                  </a:lnTo>
                  <a:lnTo>
                    <a:pt x="221602" y="105410"/>
                  </a:lnTo>
                  <a:lnTo>
                    <a:pt x="220941" y="105410"/>
                  </a:lnTo>
                  <a:lnTo>
                    <a:pt x="220675" y="106680"/>
                  </a:lnTo>
                  <a:lnTo>
                    <a:pt x="218871" y="105410"/>
                  </a:lnTo>
                  <a:lnTo>
                    <a:pt x="219125" y="104140"/>
                  </a:lnTo>
                  <a:lnTo>
                    <a:pt x="218744" y="102870"/>
                  </a:lnTo>
                  <a:lnTo>
                    <a:pt x="220052" y="100330"/>
                  </a:lnTo>
                  <a:lnTo>
                    <a:pt x="221488" y="100330"/>
                  </a:lnTo>
                  <a:lnTo>
                    <a:pt x="222669" y="97790"/>
                  </a:lnTo>
                  <a:lnTo>
                    <a:pt x="219659" y="100330"/>
                  </a:lnTo>
                  <a:lnTo>
                    <a:pt x="219278" y="99060"/>
                  </a:lnTo>
                  <a:lnTo>
                    <a:pt x="220179" y="97790"/>
                  </a:lnTo>
                  <a:lnTo>
                    <a:pt x="217817" y="96520"/>
                  </a:lnTo>
                  <a:lnTo>
                    <a:pt x="215747" y="100330"/>
                  </a:lnTo>
                  <a:lnTo>
                    <a:pt x="213652" y="99060"/>
                  </a:lnTo>
                  <a:lnTo>
                    <a:pt x="213271" y="100330"/>
                  </a:lnTo>
                  <a:lnTo>
                    <a:pt x="210032" y="102870"/>
                  </a:lnTo>
                  <a:lnTo>
                    <a:pt x="213385" y="97790"/>
                  </a:lnTo>
                  <a:lnTo>
                    <a:pt x="210654" y="99060"/>
                  </a:lnTo>
                  <a:lnTo>
                    <a:pt x="211226" y="97790"/>
                  </a:lnTo>
                  <a:lnTo>
                    <a:pt x="212344" y="95250"/>
                  </a:lnTo>
                  <a:lnTo>
                    <a:pt x="211048" y="96520"/>
                  </a:lnTo>
                  <a:lnTo>
                    <a:pt x="207543" y="97790"/>
                  </a:lnTo>
                  <a:lnTo>
                    <a:pt x="205727" y="97790"/>
                  </a:lnTo>
                  <a:lnTo>
                    <a:pt x="206883" y="96520"/>
                  </a:lnTo>
                  <a:lnTo>
                    <a:pt x="204939" y="96520"/>
                  </a:lnTo>
                  <a:lnTo>
                    <a:pt x="203390" y="95250"/>
                  </a:lnTo>
                  <a:lnTo>
                    <a:pt x="204228" y="93980"/>
                  </a:lnTo>
                  <a:lnTo>
                    <a:pt x="205917" y="91440"/>
                  </a:lnTo>
                  <a:lnTo>
                    <a:pt x="207606" y="88900"/>
                  </a:lnTo>
                  <a:lnTo>
                    <a:pt x="200240" y="91440"/>
                  </a:lnTo>
                  <a:lnTo>
                    <a:pt x="202095" y="85090"/>
                  </a:lnTo>
                  <a:lnTo>
                    <a:pt x="197789" y="86360"/>
                  </a:lnTo>
                  <a:lnTo>
                    <a:pt x="197027" y="81280"/>
                  </a:lnTo>
                  <a:lnTo>
                    <a:pt x="193459" y="80010"/>
                  </a:lnTo>
                  <a:lnTo>
                    <a:pt x="191643" y="86360"/>
                  </a:lnTo>
                  <a:lnTo>
                    <a:pt x="192392" y="80010"/>
                  </a:lnTo>
                  <a:lnTo>
                    <a:pt x="192062" y="80581"/>
                  </a:lnTo>
                  <a:lnTo>
                    <a:pt x="191604" y="78600"/>
                  </a:lnTo>
                  <a:lnTo>
                    <a:pt x="191427" y="81305"/>
                  </a:lnTo>
                  <a:lnTo>
                    <a:pt x="191795" y="81076"/>
                  </a:lnTo>
                  <a:lnTo>
                    <a:pt x="189534" y="85090"/>
                  </a:lnTo>
                  <a:lnTo>
                    <a:pt x="188455" y="85090"/>
                  </a:lnTo>
                  <a:lnTo>
                    <a:pt x="188188" y="82550"/>
                  </a:lnTo>
                  <a:lnTo>
                    <a:pt x="187921" y="80010"/>
                  </a:lnTo>
                  <a:lnTo>
                    <a:pt x="188264" y="78740"/>
                  </a:lnTo>
                  <a:lnTo>
                    <a:pt x="189331" y="78740"/>
                  </a:lnTo>
                  <a:lnTo>
                    <a:pt x="189941" y="77470"/>
                  </a:lnTo>
                  <a:lnTo>
                    <a:pt x="188480" y="76200"/>
                  </a:lnTo>
                  <a:lnTo>
                    <a:pt x="190538" y="74930"/>
                  </a:lnTo>
                  <a:lnTo>
                    <a:pt x="190207" y="73660"/>
                  </a:lnTo>
                  <a:lnTo>
                    <a:pt x="189357" y="74930"/>
                  </a:lnTo>
                  <a:lnTo>
                    <a:pt x="188061" y="76200"/>
                  </a:lnTo>
                  <a:lnTo>
                    <a:pt x="187502" y="74930"/>
                  </a:lnTo>
                  <a:lnTo>
                    <a:pt x="187477" y="77470"/>
                  </a:lnTo>
                  <a:lnTo>
                    <a:pt x="183489" y="80010"/>
                  </a:lnTo>
                  <a:lnTo>
                    <a:pt x="187947" y="72390"/>
                  </a:lnTo>
                  <a:lnTo>
                    <a:pt x="183959" y="73660"/>
                  </a:lnTo>
                  <a:lnTo>
                    <a:pt x="185674" y="72390"/>
                  </a:lnTo>
                  <a:lnTo>
                    <a:pt x="183883" y="72390"/>
                  </a:lnTo>
                  <a:lnTo>
                    <a:pt x="181127" y="69850"/>
                  </a:lnTo>
                  <a:lnTo>
                    <a:pt x="177495" y="73660"/>
                  </a:lnTo>
                  <a:lnTo>
                    <a:pt x="177622" y="72390"/>
                  </a:lnTo>
                  <a:lnTo>
                    <a:pt x="178142" y="71120"/>
                  </a:lnTo>
                  <a:lnTo>
                    <a:pt x="178917" y="71120"/>
                  </a:lnTo>
                  <a:lnTo>
                    <a:pt x="176288" y="68580"/>
                  </a:lnTo>
                  <a:lnTo>
                    <a:pt x="169760" y="72390"/>
                  </a:lnTo>
                  <a:lnTo>
                    <a:pt x="168922" y="68580"/>
                  </a:lnTo>
                  <a:lnTo>
                    <a:pt x="169862" y="67310"/>
                  </a:lnTo>
                  <a:lnTo>
                    <a:pt x="169113" y="67310"/>
                  </a:lnTo>
                  <a:lnTo>
                    <a:pt x="167551" y="69850"/>
                  </a:lnTo>
                  <a:lnTo>
                    <a:pt x="167563" y="68580"/>
                  </a:lnTo>
                  <a:lnTo>
                    <a:pt x="167576" y="67310"/>
                  </a:lnTo>
                  <a:lnTo>
                    <a:pt x="167906" y="67310"/>
                  </a:lnTo>
                  <a:lnTo>
                    <a:pt x="168516" y="66040"/>
                  </a:lnTo>
                  <a:lnTo>
                    <a:pt x="168300" y="66040"/>
                  </a:lnTo>
                  <a:lnTo>
                    <a:pt x="165569" y="67310"/>
                  </a:lnTo>
                  <a:lnTo>
                    <a:pt x="165252" y="66040"/>
                  </a:lnTo>
                  <a:lnTo>
                    <a:pt x="166687" y="64770"/>
                  </a:lnTo>
                  <a:lnTo>
                    <a:pt x="164719" y="62230"/>
                  </a:lnTo>
                  <a:lnTo>
                    <a:pt x="160299" y="67310"/>
                  </a:lnTo>
                  <a:lnTo>
                    <a:pt x="157378" y="66040"/>
                  </a:lnTo>
                  <a:lnTo>
                    <a:pt x="158076" y="64770"/>
                  </a:lnTo>
                  <a:lnTo>
                    <a:pt x="159473" y="62230"/>
                  </a:lnTo>
                  <a:lnTo>
                    <a:pt x="157873" y="59690"/>
                  </a:lnTo>
                  <a:lnTo>
                    <a:pt x="157048" y="58420"/>
                  </a:lnTo>
                  <a:lnTo>
                    <a:pt x="157378" y="58420"/>
                  </a:lnTo>
                  <a:lnTo>
                    <a:pt x="154216" y="55880"/>
                  </a:lnTo>
                  <a:lnTo>
                    <a:pt x="153936" y="56045"/>
                  </a:lnTo>
                  <a:lnTo>
                    <a:pt x="153936" y="82550"/>
                  </a:lnTo>
                  <a:lnTo>
                    <a:pt x="152933" y="84848"/>
                  </a:lnTo>
                  <a:lnTo>
                    <a:pt x="152527" y="83820"/>
                  </a:lnTo>
                  <a:lnTo>
                    <a:pt x="153936" y="82550"/>
                  </a:lnTo>
                  <a:lnTo>
                    <a:pt x="153936" y="56045"/>
                  </a:lnTo>
                  <a:lnTo>
                    <a:pt x="149860" y="58420"/>
                  </a:lnTo>
                  <a:lnTo>
                    <a:pt x="145923" y="58420"/>
                  </a:lnTo>
                  <a:lnTo>
                    <a:pt x="145973" y="57150"/>
                  </a:lnTo>
                  <a:lnTo>
                    <a:pt x="146037" y="55880"/>
                  </a:lnTo>
                  <a:lnTo>
                    <a:pt x="146100" y="54610"/>
                  </a:lnTo>
                  <a:lnTo>
                    <a:pt x="146164" y="53340"/>
                  </a:lnTo>
                  <a:lnTo>
                    <a:pt x="140208" y="53340"/>
                  </a:lnTo>
                  <a:lnTo>
                    <a:pt x="138264" y="49530"/>
                  </a:lnTo>
                  <a:lnTo>
                    <a:pt x="138391" y="50800"/>
                  </a:lnTo>
                  <a:lnTo>
                    <a:pt x="136626" y="52070"/>
                  </a:lnTo>
                  <a:lnTo>
                    <a:pt x="135877" y="53340"/>
                  </a:lnTo>
                  <a:lnTo>
                    <a:pt x="135547" y="52070"/>
                  </a:lnTo>
                  <a:lnTo>
                    <a:pt x="132435" y="54610"/>
                  </a:lnTo>
                  <a:lnTo>
                    <a:pt x="133743" y="52070"/>
                  </a:lnTo>
                  <a:lnTo>
                    <a:pt x="134391" y="50800"/>
                  </a:lnTo>
                  <a:lnTo>
                    <a:pt x="134620" y="50800"/>
                  </a:lnTo>
                  <a:lnTo>
                    <a:pt x="135851" y="46990"/>
                  </a:lnTo>
                  <a:lnTo>
                    <a:pt x="132702" y="46990"/>
                  </a:lnTo>
                  <a:lnTo>
                    <a:pt x="130124" y="52070"/>
                  </a:lnTo>
                  <a:lnTo>
                    <a:pt x="129463" y="49530"/>
                  </a:lnTo>
                  <a:lnTo>
                    <a:pt x="128803" y="46990"/>
                  </a:lnTo>
                  <a:lnTo>
                    <a:pt x="125679" y="46990"/>
                  </a:lnTo>
                  <a:lnTo>
                    <a:pt x="122758" y="45720"/>
                  </a:lnTo>
                  <a:lnTo>
                    <a:pt x="122008" y="43180"/>
                  </a:lnTo>
                  <a:lnTo>
                    <a:pt x="120688" y="44450"/>
                  </a:lnTo>
                  <a:lnTo>
                    <a:pt x="119735" y="43180"/>
                  </a:lnTo>
                  <a:lnTo>
                    <a:pt x="118414" y="44450"/>
                  </a:lnTo>
                  <a:lnTo>
                    <a:pt x="119697" y="41910"/>
                  </a:lnTo>
                  <a:lnTo>
                    <a:pt x="117017" y="39370"/>
                  </a:lnTo>
                  <a:lnTo>
                    <a:pt x="114134" y="39370"/>
                  </a:lnTo>
                  <a:lnTo>
                    <a:pt x="115544" y="36830"/>
                  </a:lnTo>
                  <a:lnTo>
                    <a:pt x="114160" y="36830"/>
                  </a:lnTo>
                  <a:lnTo>
                    <a:pt x="110147" y="44450"/>
                  </a:lnTo>
                  <a:lnTo>
                    <a:pt x="108737" y="43180"/>
                  </a:lnTo>
                  <a:lnTo>
                    <a:pt x="109207" y="41910"/>
                  </a:lnTo>
                  <a:lnTo>
                    <a:pt x="109677" y="40640"/>
                  </a:lnTo>
                  <a:lnTo>
                    <a:pt x="110147" y="39370"/>
                  </a:lnTo>
                  <a:lnTo>
                    <a:pt x="107594" y="38100"/>
                  </a:lnTo>
                  <a:lnTo>
                    <a:pt x="106553" y="33020"/>
                  </a:lnTo>
                  <a:lnTo>
                    <a:pt x="102374" y="35560"/>
                  </a:lnTo>
                  <a:lnTo>
                    <a:pt x="103263" y="34290"/>
                  </a:lnTo>
                  <a:lnTo>
                    <a:pt x="102603" y="34290"/>
                  </a:lnTo>
                  <a:lnTo>
                    <a:pt x="101434" y="31750"/>
                  </a:lnTo>
                  <a:lnTo>
                    <a:pt x="100266" y="29210"/>
                  </a:lnTo>
                  <a:lnTo>
                    <a:pt x="99377" y="32029"/>
                  </a:lnTo>
                  <a:lnTo>
                    <a:pt x="95758" y="34290"/>
                  </a:lnTo>
                  <a:lnTo>
                    <a:pt x="93662" y="34290"/>
                  </a:lnTo>
                  <a:lnTo>
                    <a:pt x="95046" y="31750"/>
                  </a:lnTo>
                  <a:lnTo>
                    <a:pt x="92392" y="35560"/>
                  </a:lnTo>
                  <a:lnTo>
                    <a:pt x="91935" y="35560"/>
                  </a:lnTo>
                  <a:lnTo>
                    <a:pt x="89903" y="36830"/>
                  </a:lnTo>
                  <a:lnTo>
                    <a:pt x="89674" y="35560"/>
                  </a:lnTo>
                  <a:lnTo>
                    <a:pt x="90500" y="34290"/>
                  </a:lnTo>
                  <a:lnTo>
                    <a:pt x="90716" y="34290"/>
                  </a:lnTo>
                  <a:lnTo>
                    <a:pt x="90017" y="33020"/>
                  </a:lnTo>
                  <a:lnTo>
                    <a:pt x="88607" y="36830"/>
                  </a:lnTo>
                  <a:lnTo>
                    <a:pt x="88138" y="35560"/>
                  </a:lnTo>
                  <a:lnTo>
                    <a:pt x="87655" y="34290"/>
                  </a:lnTo>
                  <a:lnTo>
                    <a:pt x="88976" y="33020"/>
                  </a:lnTo>
                  <a:lnTo>
                    <a:pt x="87452" y="33020"/>
                  </a:lnTo>
                  <a:lnTo>
                    <a:pt x="85864" y="35560"/>
                  </a:lnTo>
                  <a:lnTo>
                    <a:pt x="84556" y="35560"/>
                  </a:lnTo>
                  <a:lnTo>
                    <a:pt x="83642" y="33032"/>
                  </a:lnTo>
                  <a:lnTo>
                    <a:pt x="82092" y="34290"/>
                  </a:lnTo>
                  <a:lnTo>
                    <a:pt x="81610" y="33020"/>
                  </a:lnTo>
                  <a:lnTo>
                    <a:pt x="81902" y="31750"/>
                  </a:lnTo>
                  <a:lnTo>
                    <a:pt x="82689" y="31750"/>
                  </a:lnTo>
                  <a:lnTo>
                    <a:pt x="81254" y="29210"/>
                  </a:lnTo>
                  <a:lnTo>
                    <a:pt x="78028" y="33020"/>
                  </a:lnTo>
                  <a:lnTo>
                    <a:pt x="77825" y="31750"/>
                  </a:lnTo>
                  <a:lnTo>
                    <a:pt x="77609" y="30480"/>
                  </a:lnTo>
                  <a:lnTo>
                    <a:pt x="77965" y="29210"/>
                  </a:lnTo>
                  <a:lnTo>
                    <a:pt x="78028" y="27940"/>
                  </a:lnTo>
                  <a:lnTo>
                    <a:pt x="79794" y="29210"/>
                  </a:lnTo>
                  <a:lnTo>
                    <a:pt x="80949" y="29210"/>
                  </a:lnTo>
                  <a:lnTo>
                    <a:pt x="82003" y="27940"/>
                  </a:lnTo>
                  <a:lnTo>
                    <a:pt x="80733" y="26670"/>
                  </a:lnTo>
                  <a:lnTo>
                    <a:pt x="83337" y="22860"/>
                  </a:lnTo>
                  <a:lnTo>
                    <a:pt x="81381" y="24130"/>
                  </a:lnTo>
                  <a:lnTo>
                    <a:pt x="77685" y="27940"/>
                  </a:lnTo>
                  <a:lnTo>
                    <a:pt x="76784" y="26670"/>
                  </a:lnTo>
                  <a:lnTo>
                    <a:pt x="76847" y="25400"/>
                  </a:lnTo>
                  <a:lnTo>
                    <a:pt x="77216" y="25400"/>
                  </a:lnTo>
                  <a:lnTo>
                    <a:pt x="77000" y="24130"/>
                  </a:lnTo>
                  <a:lnTo>
                    <a:pt x="76606" y="25400"/>
                  </a:lnTo>
                  <a:lnTo>
                    <a:pt x="76161" y="25400"/>
                  </a:lnTo>
                  <a:lnTo>
                    <a:pt x="75882" y="24130"/>
                  </a:lnTo>
                  <a:lnTo>
                    <a:pt x="75311" y="24130"/>
                  </a:lnTo>
                  <a:lnTo>
                    <a:pt x="75653" y="22860"/>
                  </a:lnTo>
                  <a:lnTo>
                    <a:pt x="75996" y="21590"/>
                  </a:lnTo>
                  <a:lnTo>
                    <a:pt x="75272" y="21590"/>
                  </a:lnTo>
                  <a:lnTo>
                    <a:pt x="75272" y="22860"/>
                  </a:lnTo>
                  <a:lnTo>
                    <a:pt x="75107" y="24130"/>
                  </a:lnTo>
                  <a:lnTo>
                    <a:pt x="74193" y="24130"/>
                  </a:lnTo>
                  <a:lnTo>
                    <a:pt x="74460" y="22860"/>
                  </a:lnTo>
                  <a:lnTo>
                    <a:pt x="75272" y="22860"/>
                  </a:lnTo>
                  <a:lnTo>
                    <a:pt x="75272" y="21590"/>
                  </a:lnTo>
                  <a:lnTo>
                    <a:pt x="73444" y="21590"/>
                  </a:lnTo>
                  <a:lnTo>
                    <a:pt x="72491" y="23837"/>
                  </a:lnTo>
                  <a:lnTo>
                    <a:pt x="72491" y="25400"/>
                  </a:lnTo>
                  <a:lnTo>
                    <a:pt x="72491" y="23837"/>
                  </a:lnTo>
                  <a:lnTo>
                    <a:pt x="72364" y="24130"/>
                  </a:lnTo>
                  <a:lnTo>
                    <a:pt x="71602" y="24130"/>
                  </a:lnTo>
                  <a:lnTo>
                    <a:pt x="71577" y="25400"/>
                  </a:lnTo>
                  <a:lnTo>
                    <a:pt x="71831" y="25400"/>
                  </a:lnTo>
                  <a:lnTo>
                    <a:pt x="72085" y="26022"/>
                  </a:lnTo>
                  <a:lnTo>
                    <a:pt x="72110" y="26276"/>
                  </a:lnTo>
                  <a:lnTo>
                    <a:pt x="72351" y="26670"/>
                  </a:lnTo>
                  <a:lnTo>
                    <a:pt x="72453" y="25755"/>
                  </a:lnTo>
                  <a:lnTo>
                    <a:pt x="72631" y="26581"/>
                  </a:lnTo>
                  <a:lnTo>
                    <a:pt x="72771" y="25400"/>
                  </a:lnTo>
                  <a:lnTo>
                    <a:pt x="72644" y="26670"/>
                  </a:lnTo>
                  <a:lnTo>
                    <a:pt x="74472" y="26670"/>
                  </a:lnTo>
                  <a:lnTo>
                    <a:pt x="73329" y="27952"/>
                  </a:lnTo>
                  <a:lnTo>
                    <a:pt x="73152" y="28168"/>
                  </a:lnTo>
                  <a:lnTo>
                    <a:pt x="73152" y="44450"/>
                  </a:lnTo>
                  <a:lnTo>
                    <a:pt x="72390" y="44450"/>
                  </a:lnTo>
                  <a:lnTo>
                    <a:pt x="71894" y="43180"/>
                  </a:lnTo>
                  <a:lnTo>
                    <a:pt x="72186" y="43180"/>
                  </a:lnTo>
                  <a:lnTo>
                    <a:pt x="72644" y="42100"/>
                  </a:lnTo>
                  <a:lnTo>
                    <a:pt x="73037" y="43154"/>
                  </a:lnTo>
                  <a:lnTo>
                    <a:pt x="73152" y="44450"/>
                  </a:lnTo>
                  <a:lnTo>
                    <a:pt x="73152" y="28168"/>
                  </a:lnTo>
                  <a:lnTo>
                    <a:pt x="72275" y="29210"/>
                  </a:lnTo>
                  <a:lnTo>
                    <a:pt x="72110" y="26670"/>
                  </a:lnTo>
                  <a:lnTo>
                    <a:pt x="69278" y="30480"/>
                  </a:lnTo>
                  <a:lnTo>
                    <a:pt x="69684" y="27940"/>
                  </a:lnTo>
                  <a:lnTo>
                    <a:pt x="69875" y="26670"/>
                  </a:lnTo>
                  <a:lnTo>
                    <a:pt x="68834" y="24130"/>
                  </a:lnTo>
                  <a:lnTo>
                    <a:pt x="69532" y="21590"/>
                  </a:lnTo>
                  <a:lnTo>
                    <a:pt x="66700" y="21590"/>
                  </a:lnTo>
                  <a:lnTo>
                    <a:pt x="63944" y="20320"/>
                  </a:lnTo>
                  <a:lnTo>
                    <a:pt x="60490" y="25400"/>
                  </a:lnTo>
                  <a:lnTo>
                    <a:pt x="59601" y="25400"/>
                  </a:lnTo>
                  <a:lnTo>
                    <a:pt x="60375" y="22860"/>
                  </a:lnTo>
                  <a:lnTo>
                    <a:pt x="60464" y="21590"/>
                  </a:lnTo>
                  <a:lnTo>
                    <a:pt x="60134" y="21590"/>
                  </a:lnTo>
                  <a:lnTo>
                    <a:pt x="58204" y="20434"/>
                  </a:lnTo>
                  <a:lnTo>
                    <a:pt x="58483" y="20320"/>
                  </a:lnTo>
                  <a:lnTo>
                    <a:pt x="58013" y="20320"/>
                  </a:lnTo>
                  <a:lnTo>
                    <a:pt x="57912" y="20548"/>
                  </a:lnTo>
                  <a:lnTo>
                    <a:pt x="56273" y="24130"/>
                  </a:lnTo>
                  <a:lnTo>
                    <a:pt x="55816" y="22860"/>
                  </a:lnTo>
                  <a:lnTo>
                    <a:pt x="55359" y="21590"/>
                  </a:lnTo>
                  <a:lnTo>
                    <a:pt x="57912" y="20548"/>
                  </a:lnTo>
                  <a:lnTo>
                    <a:pt x="57912" y="20320"/>
                  </a:lnTo>
                  <a:lnTo>
                    <a:pt x="56095" y="20320"/>
                  </a:lnTo>
                  <a:lnTo>
                    <a:pt x="56832" y="19050"/>
                  </a:lnTo>
                  <a:lnTo>
                    <a:pt x="54292" y="17780"/>
                  </a:lnTo>
                  <a:lnTo>
                    <a:pt x="46850" y="20320"/>
                  </a:lnTo>
                  <a:lnTo>
                    <a:pt x="46037" y="19050"/>
                  </a:lnTo>
                  <a:lnTo>
                    <a:pt x="45224" y="17780"/>
                  </a:lnTo>
                  <a:lnTo>
                    <a:pt x="44411" y="16510"/>
                  </a:lnTo>
                  <a:lnTo>
                    <a:pt x="44653" y="17780"/>
                  </a:lnTo>
                  <a:lnTo>
                    <a:pt x="44488" y="17780"/>
                  </a:lnTo>
                  <a:lnTo>
                    <a:pt x="44310" y="17564"/>
                  </a:lnTo>
                  <a:lnTo>
                    <a:pt x="44310" y="34607"/>
                  </a:lnTo>
                  <a:lnTo>
                    <a:pt x="43878" y="36093"/>
                  </a:lnTo>
                  <a:lnTo>
                    <a:pt x="42545" y="36195"/>
                  </a:lnTo>
                  <a:lnTo>
                    <a:pt x="44310" y="34607"/>
                  </a:lnTo>
                  <a:lnTo>
                    <a:pt x="44310" y="17564"/>
                  </a:lnTo>
                  <a:lnTo>
                    <a:pt x="43446" y="16510"/>
                  </a:lnTo>
                  <a:lnTo>
                    <a:pt x="40335" y="12700"/>
                  </a:lnTo>
                  <a:lnTo>
                    <a:pt x="32219" y="16510"/>
                  </a:lnTo>
                  <a:lnTo>
                    <a:pt x="30861" y="13970"/>
                  </a:lnTo>
                  <a:lnTo>
                    <a:pt x="29489" y="11430"/>
                  </a:lnTo>
                  <a:lnTo>
                    <a:pt x="28803" y="10160"/>
                  </a:lnTo>
                  <a:lnTo>
                    <a:pt x="27673" y="8890"/>
                  </a:lnTo>
                  <a:lnTo>
                    <a:pt x="26644" y="10160"/>
                  </a:lnTo>
                  <a:lnTo>
                    <a:pt x="25057" y="11430"/>
                  </a:lnTo>
                  <a:lnTo>
                    <a:pt x="25831" y="8890"/>
                  </a:lnTo>
                  <a:lnTo>
                    <a:pt x="22974" y="11430"/>
                  </a:lnTo>
                  <a:lnTo>
                    <a:pt x="19812" y="13970"/>
                  </a:lnTo>
                  <a:lnTo>
                    <a:pt x="20650" y="8890"/>
                  </a:lnTo>
                  <a:lnTo>
                    <a:pt x="21717" y="2540"/>
                  </a:lnTo>
                  <a:lnTo>
                    <a:pt x="17119" y="6350"/>
                  </a:lnTo>
                  <a:lnTo>
                    <a:pt x="16764" y="8890"/>
                  </a:lnTo>
                  <a:lnTo>
                    <a:pt x="15887" y="7620"/>
                  </a:lnTo>
                  <a:lnTo>
                    <a:pt x="13093" y="8890"/>
                  </a:lnTo>
                  <a:lnTo>
                    <a:pt x="13208" y="8585"/>
                  </a:lnTo>
                  <a:lnTo>
                    <a:pt x="13004" y="8890"/>
                  </a:lnTo>
                  <a:lnTo>
                    <a:pt x="12979" y="7620"/>
                  </a:lnTo>
                  <a:lnTo>
                    <a:pt x="13512" y="6350"/>
                  </a:lnTo>
                  <a:lnTo>
                    <a:pt x="10033" y="7620"/>
                  </a:lnTo>
                  <a:lnTo>
                    <a:pt x="8483" y="6350"/>
                  </a:lnTo>
                  <a:lnTo>
                    <a:pt x="12534" y="1270"/>
                  </a:lnTo>
                  <a:lnTo>
                    <a:pt x="9791" y="0"/>
                  </a:lnTo>
                  <a:lnTo>
                    <a:pt x="8509" y="0"/>
                  </a:lnTo>
                  <a:lnTo>
                    <a:pt x="5156" y="3810"/>
                  </a:lnTo>
                  <a:lnTo>
                    <a:pt x="5194" y="5080"/>
                  </a:lnTo>
                  <a:lnTo>
                    <a:pt x="5600" y="5080"/>
                  </a:lnTo>
                  <a:lnTo>
                    <a:pt x="5956" y="6350"/>
                  </a:lnTo>
                  <a:lnTo>
                    <a:pt x="5435" y="7620"/>
                  </a:lnTo>
                  <a:lnTo>
                    <a:pt x="4178" y="8890"/>
                  </a:lnTo>
                  <a:lnTo>
                    <a:pt x="0" y="17780"/>
                  </a:lnTo>
                  <a:lnTo>
                    <a:pt x="1219" y="21590"/>
                  </a:lnTo>
                  <a:lnTo>
                    <a:pt x="3860" y="19050"/>
                  </a:lnTo>
                  <a:lnTo>
                    <a:pt x="3632" y="21247"/>
                  </a:lnTo>
                  <a:lnTo>
                    <a:pt x="4368" y="20320"/>
                  </a:lnTo>
                  <a:lnTo>
                    <a:pt x="4178" y="21158"/>
                  </a:lnTo>
                  <a:lnTo>
                    <a:pt x="4076" y="23317"/>
                  </a:lnTo>
                  <a:lnTo>
                    <a:pt x="4178" y="24130"/>
                  </a:lnTo>
                  <a:lnTo>
                    <a:pt x="6946" y="20802"/>
                  </a:lnTo>
                  <a:lnTo>
                    <a:pt x="6807" y="20320"/>
                  </a:lnTo>
                  <a:lnTo>
                    <a:pt x="8534" y="19050"/>
                  </a:lnTo>
                  <a:lnTo>
                    <a:pt x="8572" y="21590"/>
                  </a:lnTo>
                  <a:lnTo>
                    <a:pt x="7721" y="22860"/>
                  </a:lnTo>
                  <a:lnTo>
                    <a:pt x="9283" y="21590"/>
                  </a:lnTo>
                  <a:lnTo>
                    <a:pt x="8991" y="22860"/>
                  </a:lnTo>
                  <a:lnTo>
                    <a:pt x="8826" y="23317"/>
                  </a:lnTo>
                  <a:lnTo>
                    <a:pt x="9309" y="22860"/>
                  </a:lnTo>
                  <a:lnTo>
                    <a:pt x="10337" y="24130"/>
                  </a:lnTo>
                  <a:lnTo>
                    <a:pt x="10998" y="22860"/>
                  </a:lnTo>
                  <a:lnTo>
                    <a:pt x="11645" y="21590"/>
                  </a:lnTo>
                  <a:lnTo>
                    <a:pt x="11531" y="25400"/>
                  </a:lnTo>
                  <a:lnTo>
                    <a:pt x="14668" y="22860"/>
                  </a:lnTo>
                  <a:lnTo>
                    <a:pt x="13004" y="26670"/>
                  </a:lnTo>
                  <a:lnTo>
                    <a:pt x="13639" y="25400"/>
                  </a:lnTo>
                  <a:lnTo>
                    <a:pt x="15684" y="24130"/>
                  </a:lnTo>
                  <a:lnTo>
                    <a:pt x="16497" y="24130"/>
                  </a:lnTo>
                  <a:lnTo>
                    <a:pt x="13233" y="27940"/>
                  </a:lnTo>
                  <a:lnTo>
                    <a:pt x="19202" y="25400"/>
                  </a:lnTo>
                  <a:lnTo>
                    <a:pt x="16802" y="30480"/>
                  </a:lnTo>
                  <a:lnTo>
                    <a:pt x="19519" y="26670"/>
                  </a:lnTo>
                  <a:lnTo>
                    <a:pt x="21234" y="29210"/>
                  </a:lnTo>
                  <a:lnTo>
                    <a:pt x="23990" y="27940"/>
                  </a:lnTo>
                  <a:lnTo>
                    <a:pt x="23266" y="29210"/>
                  </a:lnTo>
                  <a:lnTo>
                    <a:pt x="24066" y="29210"/>
                  </a:lnTo>
                  <a:lnTo>
                    <a:pt x="23850" y="30480"/>
                  </a:lnTo>
                  <a:lnTo>
                    <a:pt x="24155" y="31750"/>
                  </a:lnTo>
                  <a:lnTo>
                    <a:pt x="25717" y="27940"/>
                  </a:lnTo>
                  <a:lnTo>
                    <a:pt x="27622" y="27940"/>
                  </a:lnTo>
                  <a:lnTo>
                    <a:pt x="28486" y="26670"/>
                  </a:lnTo>
                  <a:lnTo>
                    <a:pt x="29362" y="25400"/>
                  </a:lnTo>
                  <a:lnTo>
                    <a:pt x="29184" y="30480"/>
                  </a:lnTo>
                  <a:lnTo>
                    <a:pt x="27063" y="30480"/>
                  </a:lnTo>
                  <a:lnTo>
                    <a:pt x="29260" y="31750"/>
                  </a:lnTo>
                  <a:lnTo>
                    <a:pt x="29832" y="29210"/>
                  </a:lnTo>
                  <a:lnTo>
                    <a:pt x="29895" y="31610"/>
                  </a:lnTo>
                  <a:lnTo>
                    <a:pt x="29857" y="31750"/>
                  </a:lnTo>
                  <a:lnTo>
                    <a:pt x="29781" y="32029"/>
                  </a:lnTo>
                  <a:lnTo>
                    <a:pt x="29489" y="33020"/>
                  </a:lnTo>
                  <a:lnTo>
                    <a:pt x="30822" y="30480"/>
                  </a:lnTo>
                  <a:lnTo>
                    <a:pt x="31483" y="29210"/>
                  </a:lnTo>
                  <a:lnTo>
                    <a:pt x="30670" y="33020"/>
                  </a:lnTo>
                  <a:lnTo>
                    <a:pt x="32575" y="30480"/>
                  </a:lnTo>
                  <a:lnTo>
                    <a:pt x="33032" y="33032"/>
                  </a:lnTo>
                  <a:lnTo>
                    <a:pt x="31216" y="35560"/>
                  </a:lnTo>
                  <a:lnTo>
                    <a:pt x="33274" y="34290"/>
                  </a:lnTo>
                  <a:lnTo>
                    <a:pt x="33375" y="35153"/>
                  </a:lnTo>
                  <a:lnTo>
                    <a:pt x="33502" y="34290"/>
                  </a:lnTo>
                  <a:lnTo>
                    <a:pt x="34620" y="31750"/>
                  </a:lnTo>
                  <a:lnTo>
                    <a:pt x="36855" y="31750"/>
                  </a:lnTo>
                  <a:lnTo>
                    <a:pt x="34442" y="34290"/>
                  </a:lnTo>
                  <a:lnTo>
                    <a:pt x="34353" y="36830"/>
                  </a:lnTo>
                  <a:lnTo>
                    <a:pt x="35852" y="36830"/>
                  </a:lnTo>
                  <a:lnTo>
                    <a:pt x="37998" y="33020"/>
                  </a:lnTo>
                  <a:lnTo>
                    <a:pt x="38785" y="34290"/>
                  </a:lnTo>
                  <a:lnTo>
                    <a:pt x="38239" y="35560"/>
                  </a:lnTo>
                  <a:lnTo>
                    <a:pt x="40551" y="33020"/>
                  </a:lnTo>
                  <a:lnTo>
                    <a:pt x="41833" y="36830"/>
                  </a:lnTo>
                  <a:lnTo>
                    <a:pt x="42418" y="36309"/>
                  </a:lnTo>
                  <a:lnTo>
                    <a:pt x="43992" y="36728"/>
                  </a:lnTo>
                  <a:lnTo>
                    <a:pt x="44069" y="35864"/>
                  </a:lnTo>
                  <a:lnTo>
                    <a:pt x="44259" y="34975"/>
                  </a:lnTo>
                  <a:lnTo>
                    <a:pt x="44348" y="34569"/>
                  </a:lnTo>
                  <a:lnTo>
                    <a:pt x="44665" y="34290"/>
                  </a:lnTo>
                  <a:lnTo>
                    <a:pt x="44500" y="34290"/>
                  </a:lnTo>
                  <a:lnTo>
                    <a:pt x="44970" y="33020"/>
                  </a:lnTo>
                  <a:lnTo>
                    <a:pt x="45313" y="31750"/>
                  </a:lnTo>
                  <a:lnTo>
                    <a:pt x="45669" y="30480"/>
                  </a:lnTo>
                  <a:lnTo>
                    <a:pt x="46215" y="29210"/>
                  </a:lnTo>
                  <a:lnTo>
                    <a:pt x="46926" y="30480"/>
                  </a:lnTo>
                  <a:lnTo>
                    <a:pt x="46443" y="31750"/>
                  </a:lnTo>
                  <a:lnTo>
                    <a:pt x="47548" y="30480"/>
                  </a:lnTo>
                  <a:lnTo>
                    <a:pt x="46939" y="30480"/>
                  </a:lnTo>
                  <a:lnTo>
                    <a:pt x="47663" y="29210"/>
                  </a:lnTo>
                  <a:lnTo>
                    <a:pt x="48387" y="27940"/>
                  </a:lnTo>
                  <a:lnTo>
                    <a:pt x="47726" y="30480"/>
                  </a:lnTo>
                  <a:lnTo>
                    <a:pt x="47548" y="30480"/>
                  </a:lnTo>
                  <a:lnTo>
                    <a:pt x="46875" y="34290"/>
                  </a:lnTo>
                  <a:lnTo>
                    <a:pt x="47498" y="33794"/>
                  </a:lnTo>
                  <a:lnTo>
                    <a:pt x="47713" y="33578"/>
                  </a:lnTo>
                  <a:lnTo>
                    <a:pt x="48323" y="33020"/>
                  </a:lnTo>
                  <a:lnTo>
                    <a:pt x="49695" y="31750"/>
                  </a:lnTo>
                  <a:lnTo>
                    <a:pt x="50393" y="33032"/>
                  </a:lnTo>
                  <a:lnTo>
                    <a:pt x="49301" y="36830"/>
                  </a:lnTo>
                  <a:lnTo>
                    <a:pt x="47713" y="33578"/>
                  </a:lnTo>
                  <a:lnTo>
                    <a:pt x="47586" y="35153"/>
                  </a:lnTo>
                  <a:lnTo>
                    <a:pt x="47713" y="36830"/>
                  </a:lnTo>
                  <a:lnTo>
                    <a:pt x="46545" y="34290"/>
                  </a:lnTo>
                  <a:lnTo>
                    <a:pt x="45758" y="40640"/>
                  </a:lnTo>
                  <a:lnTo>
                    <a:pt x="45694" y="34290"/>
                  </a:lnTo>
                  <a:lnTo>
                    <a:pt x="44640" y="39370"/>
                  </a:lnTo>
                  <a:lnTo>
                    <a:pt x="46443" y="41910"/>
                  </a:lnTo>
                  <a:lnTo>
                    <a:pt x="47104" y="40640"/>
                  </a:lnTo>
                  <a:lnTo>
                    <a:pt x="47752" y="39370"/>
                  </a:lnTo>
                  <a:lnTo>
                    <a:pt x="49530" y="40640"/>
                  </a:lnTo>
                  <a:lnTo>
                    <a:pt x="50749" y="39370"/>
                  </a:lnTo>
                  <a:lnTo>
                    <a:pt x="50457" y="38100"/>
                  </a:lnTo>
                  <a:lnTo>
                    <a:pt x="51676" y="36830"/>
                  </a:lnTo>
                  <a:lnTo>
                    <a:pt x="56083" y="34290"/>
                  </a:lnTo>
                  <a:lnTo>
                    <a:pt x="50736" y="45720"/>
                  </a:lnTo>
                  <a:lnTo>
                    <a:pt x="54762" y="41910"/>
                  </a:lnTo>
                  <a:lnTo>
                    <a:pt x="56235" y="40640"/>
                  </a:lnTo>
                  <a:lnTo>
                    <a:pt x="58166" y="36830"/>
                  </a:lnTo>
                  <a:lnTo>
                    <a:pt x="58877" y="39370"/>
                  </a:lnTo>
                  <a:lnTo>
                    <a:pt x="56807" y="43180"/>
                  </a:lnTo>
                  <a:lnTo>
                    <a:pt x="58750" y="44450"/>
                  </a:lnTo>
                  <a:lnTo>
                    <a:pt x="59321" y="41922"/>
                  </a:lnTo>
                  <a:lnTo>
                    <a:pt x="59347" y="42062"/>
                  </a:lnTo>
                  <a:lnTo>
                    <a:pt x="59347" y="41910"/>
                  </a:lnTo>
                  <a:lnTo>
                    <a:pt x="60185" y="38100"/>
                  </a:lnTo>
                  <a:lnTo>
                    <a:pt x="61087" y="41021"/>
                  </a:lnTo>
                  <a:lnTo>
                    <a:pt x="61214" y="40640"/>
                  </a:lnTo>
                  <a:lnTo>
                    <a:pt x="62293" y="40640"/>
                  </a:lnTo>
                  <a:lnTo>
                    <a:pt x="61163" y="44450"/>
                  </a:lnTo>
                  <a:lnTo>
                    <a:pt x="63601" y="44450"/>
                  </a:lnTo>
                  <a:lnTo>
                    <a:pt x="67056" y="43180"/>
                  </a:lnTo>
                  <a:lnTo>
                    <a:pt x="69773" y="44450"/>
                  </a:lnTo>
                  <a:lnTo>
                    <a:pt x="69227" y="44450"/>
                  </a:lnTo>
                  <a:lnTo>
                    <a:pt x="68364" y="45720"/>
                  </a:lnTo>
                  <a:lnTo>
                    <a:pt x="68529" y="46990"/>
                  </a:lnTo>
                  <a:lnTo>
                    <a:pt x="72326" y="46990"/>
                  </a:lnTo>
                  <a:lnTo>
                    <a:pt x="74993" y="49530"/>
                  </a:lnTo>
                  <a:lnTo>
                    <a:pt x="77114" y="53340"/>
                  </a:lnTo>
                  <a:lnTo>
                    <a:pt x="79463" y="50800"/>
                  </a:lnTo>
                  <a:lnTo>
                    <a:pt x="79705" y="50800"/>
                  </a:lnTo>
                  <a:lnTo>
                    <a:pt x="81495" y="50800"/>
                  </a:lnTo>
                  <a:lnTo>
                    <a:pt x="80924" y="52070"/>
                  </a:lnTo>
                  <a:lnTo>
                    <a:pt x="80149" y="53340"/>
                  </a:lnTo>
                  <a:lnTo>
                    <a:pt x="83210" y="52070"/>
                  </a:lnTo>
                  <a:lnTo>
                    <a:pt x="88214" y="50800"/>
                  </a:lnTo>
                  <a:lnTo>
                    <a:pt x="89039" y="54610"/>
                  </a:lnTo>
                  <a:lnTo>
                    <a:pt x="88252" y="54610"/>
                  </a:lnTo>
                  <a:lnTo>
                    <a:pt x="89420" y="57150"/>
                  </a:lnTo>
                  <a:lnTo>
                    <a:pt x="92151" y="50800"/>
                  </a:lnTo>
                  <a:lnTo>
                    <a:pt x="92697" y="49530"/>
                  </a:lnTo>
                  <a:lnTo>
                    <a:pt x="93091" y="53340"/>
                  </a:lnTo>
                  <a:lnTo>
                    <a:pt x="92583" y="53340"/>
                  </a:lnTo>
                  <a:lnTo>
                    <a:pt x="95681" y="57150"/>
                  </a:lnTo>
                  <a:lnTo>
                    <a:pt x="100876" y="55880"/>
                  </a:lnTo>
                  <a:lnTo>
                    <a:pt x="101701" y="60960"/>
                  </a:lnTo>
                  <a:lnTo>
                    <a:pt x="104051" y="57150"/>
                  </a:lnTo>
                  <a:lnTo>
                    <a:pt x="104444" y="64770"/>
                  </a:lnTo>
                  <a:lnTo>
                    <a:pt x="107238" y="59690"/>
                  </a:lnTo>
                  <a:lnTo>
                    <a:pt x="108038" y="63500"/>
                  </a:lnTo>
                  <a:lnTo>
                    <a:pt x="106972" y="63500"/>
                  </a:lnTo>
                  <a:lnTo>
                    <a:pt x="109004" y="67310"/>
                  </a:lnTo>
                  <a:lnTo>
                    <a:pt x="109664" y="67310"/>
                  </a:lnTo>
                  <a:lnTo>
                    <a:pt x="111785" y="63500"/>
                  </a:lnTo>
                  <a:lnTo>
                    <a:pt x="113017" y="63500"/>
                  </a:lnTo>
                  <a:lnTo>
                    <a:pt x="111683" y="67310"/>
                  </a:lnTo>
                  <a:lnTo>
                    <a:pt x="114414" y="64770"/>
                  </a:lnTo>
                  <a:lnTo>
                    <a:pt x="113461" y="68580"/>
                  </a:lnTo>
                  <a:lnTo>
                    <a:pt x="114719" y="67310"/>
                  </a:lnTo>
                  <a:lnTo>
                    <a:pt x="114439" y="67310"/>
                  </a:lnTo>
                  <a:lnTo>
                    <a:pt x="114566" y="66040"/>
                  </a:lnTo>
                  <a:lnTo>
                    <a:pt x="115023" y="64770"/>
                  </a:lnTo>
                  <a:lnTo>
                    <a:pt x="117043" y="64770"/>
                  </a:lnTo>
                  <a:lnTo>
                    <a:pt x="117487" y="68580"/>
                  </a:lnTo>
                  <a:lnTo>
                    <a:pt x="116814" y="69850"/>
                  </a:lnTo>
                  <a:lnTo>
                    <a:pt x="120713" y="69850"/>
                  </a:lnTo>
                  <a:lnTo>
                    <a:pt x="122301" y="68580"/>
                  </a:lnTo>
                  <a:lnTo>
                    <a:pt x="120891" y="70650"/>
                  </a:lnTo>
                  <a:lnTo>
                    <a:pt x="120662" y="71120"/>
                  </a:lnTo>
                  <a:lnTo>
                    <a:pt x="117983" y="74930"/>
                  </a:lnTo>
                  <a:lnTo>
                    <a:pt x="120904" y="72390"/>
                  </a:lnTo>
                  <a:lnTo>
                    <a:pt x="121843" y="71120"/>
                  </a:lnTo>
                  <a:lnTo>
                    <a:pt x="122161" y="69850"/>
                  </a:lnTo>
                  <a:lnTo>
                    <a:pt x="122123" y="72390"/>
                  </a:lnTo>
                  <a:lnTo>
                    <a:pt x="123926" y="73660"/>
                  </a:lnTo>
                  <a:lnTo>
                    <a:pt x="125641" y="73660"/>
                  </a:lnTo>
                  <a:lnTo>
                    <a:pt x="124421" y="74930"/>
                  </a:lnTo>
                  <a:lnTo>
                    <a:pt x="126593" y="77470"/>
                  </a:lnTo>
                  <a:lnTo>
                    <a:pt x="129997" y="76200"/>
                  </a:lnTo>
                  <a:lnTo>
                    <a:pt x="132715" y="78740"/>
                  </a:lnTo>
                  <a:lnTo>
                    <a:pt x="132194" y="76200"/>
                  </a:lnTo>
                  <a:lnTo>
                    <a:pt x="134112" y="73660"/>
                  </a:lnTo>
                  <a:lnTo>
                    <a:pt x="135077" y="73660"/>
                  </a:lnTo>
                  <a:lnTo>
                    <a:pt x="134810" y="74244"/>
                  </a:lnTo>
                  <a:lnTo>
                    <a:pt x="135839" y="73660"/>
                  </a:lnTo>
                  <a:lnTo>
                    <a:pt x="136677" y="73660"/>
                  </a:lnTo>
                  <a:lnTo>
                    <a:pt x="134810" y="77470"/>
                  </a:lnTo>
                  <a:lnTo>
                    <a:pt x="135483" y="77470"/>
                  </a:lnTo>
                  <a:lnTo>
                    <a:pt x="135128" y="78740"/>
                  </a:lnTo>
                  <a:lnTo>
                    <a:pt x="134581" y="78740"/>
                  </a:lnTo>
                  <a:lnTo>
                    <a:pt x="133934" y="80010"/>
                  </a:lnTo>
                  <a:lnTo>
                    <a:pt x="135382" y="78740"/>
                  </a:lnTo>
                  <a:lnTo>
                    <a:pt x="134569" y="83820"/>
                  </a:lnTo>
                  <a:lnTo>
                    <a:pt x="136740" y="81457"/>
                  </a:lnTo>
                  <a:lnTo>
                    <a:pt x="139242" y="83820"/>
                  </a:lnTo>
                  <a:lnTo>
                    <a:pt x="141008" y="82550"/>
                  </a:lnTo>
                  <a:lnTo>
                    <a:pt x="143319" y="83820"/>
                  </a:lnTo>
                  <a:lnTo>
                    <a:pt x="144005" y="82550"/>
                  </a:lnTo>
                  <a:lnTo>
                    <a:pt x="144678" y="81280"/>
                  </a:lnTo>
                  <a:lnTo>
                    <a:pt x="145249" y="82550"/>
                  </a:lnTo>
                  <a:lnTo>
                    <a:pt x="146113" y="81280"/>
                  </a:lnTo>
                  <a:lnTo>
                    <a:pt x="146989" y="80010"/>
                  </a:lnTo>
                  <a:lnTo>
                    <a:pt x="148183" y="82550"/>
                  </a:lnTo>
                  <a:lnTo>
                    <a:pt x="148945" y="85090"/>
                  </a:lnTo>
                  <a:lnTo>
                    <a:pt x="150990" y="86360"/>
                  </a:lnTo>
                  <a:lnTo>
                    <a:pt x="152933" y="85153"/>
                  </a:lnTo>
                  <a:lnTo>
                    <a:pt x="154876" y="86360"/>
                  </a:lnTo>
                  <a:lnTo>
                    <a:pt x="152996" y="86360"/>
                  </a:lnTo>
                  <a:lnTo>
                    <a:pt x="155524" y="87630"/>
                  </a:lnTo>
                  <a:lnTo>
                    <a:pt x="160185" y="87630"/>
                  </a:lnTo>
                  <a:lnTo>
                    <a:pt x="160375" y="86360"/>
                  </a:lnTo>
                  <a:lnTo>
                    <a:pt x="160235" y="86360"/>
                  </a:lnTo>
                  <a:lnTo>
                    <a:pt x="160845" y="85090"/>
                  </a:lnTo>
                  <a:lnTo>
                    <a:pt x="161582" y="85090"/>
                  </a:lnTo>
                  <a:lnTo>
                    <a:pt x="161544" y="86360"/>
                  </a:lnTo>
                  <a:lnTo>
                    <a:pt x="160909" y="87553"/>
                  </a:lnTo>
                  <a:lnTo>
                    <a:pt x="165798" y="86360"/>
                  </a:lnTo>
                  <a:lnTo>
                    <a:pt x="164655" y="99060"/>
                  </a:lnTo>
                  <a:lnTo>
                    <a:pt x="169887" y="95250"/>
                  </a:lnTo>
                  <a:lnTo>
                    <a:pt x="169595" y="95250"/>
                  </a:lnTo>
                  <a:lnTo>
                    <a:pt x="173685" y="93980"/>
                  </a:lnTo>
                  <a:lnTo>
                    <a:pt x="174713" y="95250"/>
                  </a:lnTo>
                  <a:lnTo>
                    <a:pt x="171996" y="95250"/>
                  </a:lnTo>
                  <a:lnTo>
                    <a:pt x="172135" y="97790"/>
                  </a:lnTo>
                  <a:lnTo>
                    <a:pt x="177165" y="95250"/>
                  </a:lnTo>
                  <a:lnTo>
                    <a:pt x="176428" y="100330"/>
                  </a:lnTo>
                  <a:lnTo>
                    <a:pt x="180263" y="99060"/>
                  </a:lnTo>
                  <a:lnTo>
                    <a:pt x="178320" y="107950"/>
                  </a:lnTo>
                  <a:lnTo>
                    <a:pt x="187147" y="102870"/>
                  </a:lnTo>
                  <a:lnTo>
                    <a:pt x="187223" y="107950"/>
                  </a:lnTo>
                  <a:lnTo>
                    <a:pt x="187972" y="106680"/>
                  </a:lnTo>
                  <a:lnTo>
                    <a:pt x="189522" y="105410"/>
                  </a:lnTo>
                  <a:lnTo>
                    <a:pt x="188887" y="106680"/>
                  </a:lnTo>
                  <a:lnTo>
                    <a:pt x="196138" y="106680"/>
                  </a:lnTo>
                  <a:lnTo>
                    <a:pt x="199440" y="115570"/>
                  </a:lnTo>
                  <a:lnTo>
                    <a:pt x="204165" y="119380"/>
                  </a:lnTo>
                  <a:lnTo>
                    <a:pt x="205943" y="120650"/>
                  </a:lnTo>
                  <a:lnTo>
                    <a:pt x="210159" y="111760"/>
                  </a:lnTo>
                  <a:lnTo>
                    <a:pt x="210502" y="116840"/>
                  </a:lnTo>
                  <a:lnTo>
                    <a:pt x="208026" y="119380"/>
                  </a:lnTo>
                  <a:lnTo>
                    <a:pt x="214236" y="118110"/>
                  </a:lnTo>
                  <a:lnTo>
                    <a:pt x="216344" y="124460"/>
                  </a:lnTo>
                  <a:lnTo>
                    <a:pt x="221449" y="124460"/>
                  </a:lnTo>
                  <a:lnTo>
                    <a:pt x="220903" y="125730"/>
                  </a:lnTo>
                  <a:lnTo>
                    <a:pt x="220535" y="125730"/>
                  </a:lnTo>
                  <a:lnTo>
                    <a:pt x="220091" y="128270"/>
                  </a:lnTo>
                  <a:lnTo>
                    <a:pt x="223570" y="127000"/>
                  </a:lnTo>
                  <a:lnTo>
                    <a:pt x="224650" y="125730"/>
                  </a:lnTo>
                  <a:lnTo>
                    <a:pt x="225145" y="125730"/>
                  </a:lnTo>
                  <a:lnTo>
                    <a:pt x="223837" y="127000"/>
                  </a:lnTo>
                  <a:lnTo>
                    <a:pt x="223748" y="130810"/>
                  </a:lnTo>
                  <a:lnTo>
                    <a:pt x="227457" y="127000"/>
                  </a:lnTo>
                  <a:lnTo>
                    <a:pt x="226466" y="129540"/>
                  </a:lnTo>
                  <a:lnTo>
                    <a:pt x="226872" y="129540"/>
                  </a:lnTo>
                  <a:lnTo>
                    <a:pt x="228079" y="132080"/>
                  </a:lnTo>
                  <a:lnTo>
                    <a:pt x="229069" y="129540"/>
                  </a:lnTo>
                  <a:lnTo>
                    <a:pt x="229844" y="130810"/>
                  </a:lnTo>
                  <a:lnTo>
                    <a:pt x="232587" y="129540"/>
                  </a:lnTo>
                  <a:lnTo>
                    <a:pt x="232791" y="131241"/>
                  </a:lnTo>
                  <a:lnTo>
                    <a:pt x="232537" y="131419"/>
                  </a:lnTo>
                  <a:lnTo>
                    <a:pt x="232321" y="131699"/>
                  </a:lnTo>
                  <a:lnTo>
                    <a:pt x="232651" y="133375"/>
                  </a:lnTo>
                  <a:lnTo>
                    <a:pt x="232930" y="132334"/>
                  </a:lnTo>
                  <a:lnTo>
                    <a:pt x="232943" y="132029"/>
                  </a:lnTo>
                  <a:lnTo>
                    <a:pt x="235356" y="129540"/>
                  </a:lnTo>
                  <a:lnTo>
                    <a:pt x="234632" y="134620"/>
                  </a:lnTo>
                  <a:lnTo>
                    <a:pt x="237261" y="130810"/>
                  </a:lnTo>
                  <a:lnTo>
                    <a:pt x="234683" y="134620"/>
                  </a:lnTo>
                  <a:lnTo>
                    <a:pt x="237236" y="135636"/>
                  </a:lnTo>
                  <a:lnTo>
                    <a:pt x="237909" y="135890"/>
                  </a:lnTo>
                  <a:lnTo>
                    <a:pt x="239991" y="134620"/>
                  </a:lnTo>
                  <a:lnTo>
                    <a:pt x="238925" y="135890"/>
                  </a:lnTo>
                  <a:lnTo>
                    <a:pt x="240030" y="135890"/>
                  </a:lnTo>
                  <a:lnTo>
                    <a:pt x="238620" y="137160"/>
                  </a:lnTo>
                  <a:lnTo>
                    <a:pt x="239712" y="138430"/>
                  </a:lnTo>
                  <a:lnTo>
                    <a:pt x="241147" y="138430"/>
                  </a:lnTo>
                  <a:lnTo>
                    <a:pt x="242252" y="135890"/>
                  </a:lnTo>
                  <a:lnTo>
                    <a:pt x="241198" y="142240"/>
                  </a:lnTo>
                  <a:lnTo>
                    <a:pt x="248602" y="134620"/>
                  </a:lnTo>
                  <a:lnTo>
                    <a:pt x="245859" y="140970"/>
                  </a:lnTo>
                  <a:lnTo>
                    <a:pt x="250367" y="140970"/>
                  </a:lnTo>
                  <a:lnTo>
                    <a:pt x="253555" y="142011"/>
                  </a:lnTo>
                  <a:lnTo>
                    <a:pt x="254406" y="142011"/>
                  </a:lnTo>
                  <a:lnTo>
                    <a:pt x="254444" y="142240"/>
                  </a:lnTo>
                  <a:lnTo>
                    <a:pt x="257683" y="142240"/>
                  </a:lnTo>
                  <a:lnTo>
                    <a:pt x="256298" y="144208"/>
                  </a:lnTo>
                  <a:lnTo>
                    <a:pt x="259207" y="142240"/>
                  </a:lnTo>
                  <a:lnTo>
                    <a:pt x="261277" y="146050"/>
                  </a:lnTo>
                  <a:lnTo>
                    <a:pt x="261632" y="146050"/>
                  </a:lnTo>
                  <a:lnTo>
                    <a:pt x="259778" y="147320"/>
                  </a:lnTo>
                  <a:lnTo>
                    <a:pt x="262864" y="147320"/>
                  </a:lnTo>
                  <a:lnTo>
                    <a:pt x="264020" y="151130"/>
                  </a:lnTo>
                  <a:lnTo>
                    <a:pt x="267144" y="151130"/>
                  </a:lnTo>
                  <a:lnTo>
                    <a:pt x="267322" y="152400"/>
                  </a:lnTo>
                  <a:lnTo>
                    <a:pt x="268427" y="151130"/>
                  </a:lnTo>
                  <a:lnTo>
                    <a:pt x="267665" y="151130"/>
                  </a:lnTo>
                  <a:lnTo>
                    <a:pt x="268630" y="147320"/>
                  </a:lnTo>
                  <a:lnTo>
                    <a:pt x="272669" y="147320"/>
                  </a:lnTo>
                  <a:lnTo>
                    <a:pt x="269887" y="149860"/>
                  </a:lnTo>
                  <a:lnTo>
                    <a:pt x="275577" y="148590"/>
                  </a:lnTo>
                  <a:lnTo>
                    <a:pt x="270027" y="153670"/>
                  </a:lnTo>
                  <a:lnTo>
                    <a:pt x="271500" y="153670"/>
                  </a:lnTo>
                  <a:lnTo>
                    <a:pt x="272211" y="152400"/>
                  </a:lnTo>
                  <a:lnTo>
                    <a:pt x="272453" y="152400"/>
                  </a:lnTo>
                  <a:lnTo>
                    <a:pt x="272135" y="153670"/>
                  </a:lnTo>
                  <a:lnTo>
                    <a:pt x="270776" y="154940"/>
                  </a:lnTo>
                  <a:lnTo>
                    <a:pt x="273075" y="154940"/>
                  </a:lnTo>
                  <a:lnTo>
                    <a:pt x="273761" y="152400"/>
                  </a:lnTo>
                  <a:lnTo>
                    <a:pt x="275221" y="153644"/>
                  </a:lnTo>
                  <a:lnTo>
                    <a:pt x="277088" y="152400"/>
                  </a:lnTo>
                  <a:lnTo>
                    <a:pt x="277876" y="154940"/>
                  </a:lnTo>
                  <a:lnTo>
                    <a:pt x="277456" y="154940"/>
                  </a:lnTo>
                  <a:lnTo>
                    <a:pt x="277380" y="155257"/>
                  </a:lnTo>
                  <a:lnTo>
                    <a:pt x="279146" y="156210"/>
                  </a:lnTo>
                  <a:lnTo>
                    <a:pt x="283540" y="153670"/>
                  </a:lnTo>
                  <a:lnTo>
                    <a:pt x="284861" y="156210"/>
                  </a:lnTo>
                  <a:lnTo>
                    <a:pt x="281635" y="160020"/>
                  </a:lnTo>
                  <a:lnTo>
                    <a:pt x="284861" y="158750"/>
                  </a:lnTo>
                  <a:lnTo>
                    <a:pt x="282790" y="161290"/>
                  </a:lnTo>
                  <a:lnTo>
                    <a:pt x="284746" y="161277"/>
                  </a:lnTo>
                  <a:lnTo>
                    <a:pt x="285280" y="160020"/>
                  </a:lnTo>
                  <a:lnTo>
                    <a:pt x="286372" y="160020"/>
                  </a:lnTo>
                  <a:lnTo>
                    <a:pt x="288975" y="158750"/>
                  </a:lnTo>
                  <a:lnTo>
                    <a:pt x="289217" y="161290"/>
                  </a:lnTo>
                  <a:lnTo>
                    <a:pt x="287464" y="161290"/>
                  </a:lnTo>
                  <a:lnTo>
                    <a:pt x="289991" y="162560"/>
                  </a:lnTo>
                  <a:lnTo>
                    <a:pt x="289636" y="160020"/>
                  </a:lnTo>
                  <a:lnTo>
                    <a:pt x="291909" y="160020"/>
                  </a:lnTo>
                  <a:lnTo>
                    <a:pt x="292036" y="158750"/>
                  </a:lnTo>
                  <a:lnTo>
                    <a:pt x="292303" y="156210"/>
                  </a:lnTo>
                  <a:lnTo>
                    <a:pt x="293179" y="157480"/>
                  </a:lnTo>
                  <a:lnTo>
                    <a:pt x="292646" y="158750"/>
                  </a:lnTo>
                  <a:lnTo>
                    <a:pt x="294284" y="158750"/>
                  </a:lnTo>
                  <a:lnTo>
                    <a:pt x="293573" y="161277"/>
                  </a:lnTo>
                  <a:lnTo>
                    <a:pt x="296138" y="160020"/>
                  </a:lnTo>
                  <a:lnTo>
                    <a:pt x="296418" y="161290"/>
                  </a:lnTo>
                  <a:lnTo>
                    <a:pt x="295922" y="162560"/>
                  </a:lnTo>
                  <a:lnTo>
                    <a:pt x="296595" y="166370"/>
                  </a:lnTo>
                  <a:lnTo>
                    <a:pt x="299275" y="163830"/>
                  </a:lnTo>
                  <a:lnTo>
                    <a:pt x="298577" y="165100"/>
                  </a:lnTo>
                  <a:lnTo>
                    <a:pt x="297637" y="166116"/>
                  </a:lnTo>
                  <a:lnTo>
                    <a:pt x="299212" y="165100"/>
                  </a:lnTo>
                  <a:lnTo>
                    <a:pt x="299250" y="166370"/>
                  </a:lnTo>
                  <a:lnTo>
                    <a:pt x="299097" y="166370"/>
                  </a:lnTo>
                  <a:lnTo>
                    <a:pt x="298069" y="167640"/>
                  </a:lnTo>
                  <a:lnTo>
                    <a:pt x="299351" y="168910"/>
                  </a:lnTo>
                  <a:lnTo>
                    <a:pt x="299986" y="165100"/>
                  </a:lnTo>
                  <a:lnTo>
                    <a:pt x="300189" y="163830"/>
                  </a:lnTo>
                  <a:lnTo>
                    <a:pt x="300405" y="162560"/>
                  </a:lnTo>
                  <a:lnTo>
                    <a:pt x="301040" y="166370"/>
                  </a:lnTo>
                  <a:lnTo>
                    <a:pt x="300075" y="166370"/>
                  </a:lnTo>
                  <a:lnTo>
                    <a:pt x="301320" y="168910"/>
                  </a:lnTo>
                  <a:lnTo>
                    <a:pt x="304660" y="167640"/>
                  </a:lnTo>
                  <a:lnTo>
                    <a:pt x="305625" y="170180"/>
                  </a:lnTo>
                  <a:lnTo>
                    <a:pt x="304076" y="173520"/>
                  </a:lnTo>
                  <a:lnTo>
                    <a:pt x="305130" y="173990"/>
                  </a:lnTo>
                  <a:lnTo>
                    <a:pt x="310070" y="172720"/>
                  </a:lnTo>
                  <a:lnTo>
                    <a:pt x="311886" y="175260"/>
                  </a:lnTo>
                  <a:lnTo>
                    <a:pt x="311696" y="173990"/>
                  </a:lnTo>
                  <a:lnTo>
                    <a:pt x="312877" y="172720"/>
                  </a:lnTo>
                  <a:lnTo>
                    <a:pt x="315252" y="170180"/>
                  </a:lnTo>
                  <a:lnTo>
                    <a:pt x="311848" y="177800"/>
                  </a:lnTo>
                  <a:lnTo>
                    <a:pt x="313804" y="176885"/>
                  </a:lnTo>
                  <a:lnTo>
                    <a:pt x="312381" y="179070"/>
                  </a:lnTo>
                  <a:lnTo>
                    <a:pt x="312839" y="179070"/>
                  </a:lnTo>
                  <a:lnTo>
                    <a:pt x="313918" y="180340"/>
                  </a:lnTo>
                  <a:lnTo>
                    <a:pt x="320408" y="180340"/>
                  </a:lnTo>
                  <a:lnTo>
                    <a:pt x="319316" y="181533"/>
                  </a:lnTo>
                  <a:lnTo>
                    <a:pt x="319379" y="182359"/>
                  </a:lnTo>
                  <a:lnTo>
                    <a:pt x="319455" y="182880"/>
                  </a:lnTo>
                  <a:lnTo>
                    <a:pt x="321322" y="184150"/>
                  </a:lnTo>
                  <a:lnTo>
                    <a:pt x="321970" y="185420"/>
                  </a:lnTo>
                  <a:lnTo>
                    <a:pt x="323113" y="184150"/>
                  </a:lnTo>
                  <a:lnTo>
                    <a:pt x="323570" y="184150"/>
                  </a:lnTo>
                  <a:lnTo>
                    <a:pt x="324434" y="182880"/>
                  </a:lnTo>
                  <a:lnTo>
                    <a:pt x="325069" y="186690"/>
                  </a:lnTo>
                  <a:lnTo>
                    <a:pt x="327990" y="186690"/>
                  </a:lnTo>
                  <a:lnTo>
                    <a:pt x="330974" y="187960"/>
                  </a:lnTo>
                  <a:lnTo>
                    <a:pt x="331812" y="190500"/>
                  </a:lnTo>
                  <a:lnTo>
                    <a:pt x="331457" y="190500"/>
                  </a:lnTo>
                  <a:lnTo>
                    <a:pt x="330276" y="191770"/>
                  </a:lnTo>
                  <a:lnTo>
                    <a:pt x="333667" y="191770"/>
                  </a:lnTo>
                  <a:lnTo>
                    <a:pt x="334937" y="190500"/>
                  </a:lnTo>
                  <a:lnTo>
                    <a:pt x="334251" y="190500"/>
                  </a:lnTo>
                  <a:lnTo>
                    <a:pt x="334886" y="189230"/>
                  </a:lnTo>
                  <a:lnTo>
                    <a:pt x="336042" y="187960"/>
                  </a:lnTo>
                  <a:lnTo>
                    <a:pt x="337959" y="187960"/>
                  </a:lnTo>
                  <a:lnTo>
                    <a:pt x="335927" y="189230"/>
                  </a:lnTo>
                  <a:lnTo>
                    <a:pt x="335635" y="191770"/>
                  </a:lnTo>
                  <a:lnTo>
                    <a:pt x="335292" y="193040"/>
                  </a:lnTo>
                  <a:lnTo>
                    <a:pt x="335661" y="191770"/>
                  </a:lnTo>
                  <a:lnTo>
                    <a:pt x="336296" y="191770"/>
                  </a:lnTo>
                  <a:lnTo>
                    <a:pt x="336715" y="190500"/>
                  </a:lnTo>
                  <a:lnTo>
                    <a:pt x="335356" y="195580"/>
                  </a:lnTo>
                  <a:lnTo>
                    <a:pt x="337921" y="190500"/>
                  </a:lnTo>
                  <a:lnTo>
                    <a:pt x="339204" y="187960"/>
                  </a:lnTo>
                  <a:lnTo>
                    <a:pt x="339852" y="186690"/>
                  </a:lnTo>
                  <a:lnTo>
                    <a:pt x="339788" y="190500"/>
                  </a:lnTo>
                  <a:lnTo>
                    <a:pt x="338924" y="191770"/>
                  </a:lnTo>
                  <a:lnTo>
                    <a:pt x="339953" y="191770"/>
                  </a:lnTo>
                  <a:lnTo>
                    <a:pt x="341541" y="190500"/>
                  </a:lnTo>
                  <a:lnTo>
                    <a:pt x="342011" y="191770"/>
                  </a:lnTo>
                  <a:lnTo>
                    <a:pt x="340842" y="193878"/>
                  </a:lnTo>
                  <a:lnTo>
                    <a:pt x="344208" y="191770"/>
                  </a:lnTo>
                  <a:lnTo>
                    <a:pt x="343382" y="194310"/>
                  </a:lnTo>
                  <a:lnTo>
                    <a:pt x="341045" y="194310"/>
                  </a:lnTo>
                  <a:lnTo>
                    <a:pt x="339991" y="198120"/>
                  </a:lnTo>
                  <a:lnTo>
                    <a:pt x="340614" y="196850"/>
                  </a:lnTo>
                  <a:lnTo>
                    <a:pt x="340995" y="198120"/>
                  </a:lnTo>
                  <a:lnTo>
                    <a:pt x="341668" y="200660"/>
                  </a:lnTo>
                  <a:lnTo>
                    <a:pt x="341795" y="199478"/>
                  </a:lnTo>
                  <a:lnTo>
                    <a:pt x="341858" y="199339"/>
                  </a:lnTo>
                  <a:lnTo>
                    <a:pt x="344614" y="196850"/>
                  </a:lnTo>
                  <a:lnTo>
                    <a:pt x="347433" y="194310"/>
                  </a:lnTo>
                  <a:lnTo>
                    <a:pt x="345046" y="199390"/>
                  </a:lnTo>
                  <a:lnTo>
                    <a:pt x="349567" y="196850"/>
                  </a:lnTo>
                  <a:lnTo>
                    <a:pt x="345236" y="199390"/>
                  </a:lnTo>
                  <a:lnTo>
                    <a:pt x="347700" y="199390"/>
                  </a:lnTo>
                  <a:lnTo>
                    <a:pt x="345655" y="201930"/>
                  </a:lnTo>
                  <a:lnTo>
                    <a:pt x="345541" y="204076"/>
                  </a:lnTo>
                  <a:lnTo>
                    <a:pt x="347154" y="203200"/>
                  </a:lnTo>
                  <a:lnTo>
                    <a:pt x="344868" y="207010"/>
                  </a:lnTo>
                  <a:lnTo>
                    <a:pt x="348208" y="204470"/>
                  </a:lnTo>
                  <a:lnTo>
                    <a:pt x="347637" y="205740"/>
                  </a:lnTo>
                  <a:lnTo>
                    <a:pt x="348068" y="205740"/>
                  </a:lnTo>
                  <a:lnTo>
                    <a:pt x="348932" y="204470"/>
                  </a:lnTo>
                  <a:lnTo>
                    <a:pt x="352628" y="203200"/>
                  </a:lnTo>
                  <a:lnTo>
                    <a:pt x="349859" y="210820"/>
                  </a:lnTo>
                  <a:lnTo>
                    <a:pt x="354965" y="209550"/>
                  </a:lnTo>
                  <a:lnTo>
                    <a:pt x="358038" y="209550"/>
                  </a:lnTo>
                  <a:lnTo>
                    <a:pt x="360502" y="207010"/>
                  </a:lnTo>
                  <a:lnTo>
                    <a:pt x="363308" y="207010"/>
                  </a:lnTo>
                  <a:lnTo>
                    <a:pt x="362864" y="208280"/>
                  </a:lnTo>
                  <a:lnTo>
                    <a:pt x="360514" y="209550"/>
                  </a:lnTo>
                  <a:lnTo>
                    <a:pt x="360527" y="210820"/>
                  </a:lnTo>
                  <a:lnTo>
                    <a:pt x="363004" y="210820"/>
                  </a:lnTo>
                  <a:lnTo>
                    <a:pt x="361556" y="213360"/>
                  </a:lnTo>
                  <a:lnTo>
                    <a:pt x="362419" y="213360"/>
                  </a:lnTo>
                  <a:lnTo>
                    <a:pt x="363347" y="212140"/>
                  </a:lnTo>
                  <a:lnTo>
                    <a:pt x="364007" y="211251"/>
                  </a:lnTo>
                  <a:lnTo>
                    <a:pt x="364337" y="210820"/>
                  </a:lnTo>
                  <a:lnTo>
                    <a:pt x="366534" y="208280"/>
                  </a:lnTo>
                  <a:close/>
                </a:path>
                <a:path w="5885815" h="1237614">
                  <a:moveTo>
                    <a:pt x="367525" y="216369"/>
                  </a:moveTo>
                  <a:lnTo>
                    <a:pt x="366229" y="217170"/>
                  </a:lnTo>
                  <a:lnTo>
                    <a:pt x="366966" y="217170"/>
                  </a:lnTo>
                  <a:lnTo>
                    <a:pt x="367525" y="216369"/>
                  </a:lnTo>
                  <a:close/>
                </a:path>
                <a:path w="5885815" h="1237614">
                  <a:moveTo>
                    <a:pt x="368300" y="215265"/>
                  </a:moveTo>
                  <a:lnTo>
                    <a:pt x="367525" y="216369"/>
                  </a:lnTo>
                  <a:lnTo>
                    <a:pt x="368300" y="215900"/>
                  </a:lnTo>
                  <a:lnTo>
                    <a:pt x="368300" y="215265"/>
                  </a:lnTo>
                  <a:close/>
                </a:path>
                <a:path w="5885815" h="1237614">
                  <a:moveTo>
                    <a:pt x="368744" y="214630"/>
                  </a:moveTo>
                  <a:lnTo>
                    <a:pt x="368300" y="214630"/>
                  </a:lnTo>
                  <a:lnTo>
                    <a:pt x="368300" y="215265"/>
                  </a:lnTo>
                  <a:lnTo>
                    <a:pt x="368744" y="214630"/>
                  </a:lnTo>
                  <a:close/>
                </a:path>
                <a:path w="5885815" h="1237614">
                  <a:moveTo>
                    <a:pt x="370522" y="209550"/>
                  </a:moveTo>
                  <a:lnTo>
                    <a:pt x="364324" y="213360"/>
                  </a:lnTo>
                  <a:lnTo>
                    <a:pt x="362115" y="214630"/>
                  </a:lnTo>
                  <a:lnTo>
                    <a:pt x="361086" y="215900"/>
                  </a:lnTo>
                  <a:lnTo>
                    <a:pt x="362483" y="215900"/>
                  </a:lnTo>
                  <a:lnTo>
                    <a:pt x="364502" y="214630"/>
                  </a:lnTo>
                  <a:lnTo>
                    <a:pt x="365798" y="214630"/>
                  </a:lnTo>
                  <a:lnTo>
                    <a:pt x="364985" y="215900"/>
                  </a:lnTo>
                  <a:lnTo>
                    <a:pt x="365937" y="214630"/>
                  </a:lnTo>
                  <a:lnTo>
                    <a:pt x="367423" y="214630"/>
                  </a:lnTo>
                  <a:lnTo>
                    <a:pt x="370522" y="209550"/>
                  </a:lnTo>
                  <a:close/>
                </a:path>
                <a:path w="5885815" h="1237614">
                  <a:moveTo>
                    <a:pt x="372999" y="219354"/>
                  </a:moveTo>
                  <a:lnTo>
                    <a:pt x="372237" y="219278"/>
                  </a:lnTo>
                  <a:lnTo>
                    <a:pt x="369735" y="221703"/>
                  </a:lnTo>
                  <a:lnTo>
                    <a:pt x="371055" y="221576"/>
                  </a:lnTo>
                  <a:lnTo>
                    <a:pt x="371792" y="221018"/>
                  </a:lnTo>
                  <a:lnTo>
                    <a:pt x="372999" y="219354"/>
                  </a:lnTo>
                  <a:close/>
                </a:path>
                <a:path w="5885815" h="1237614">
                  <a:moveTo>
                    <a:pt x="373316" y="215430"/>
                  </a:moveTo>
                  <a:lnTo>
                    <a:pt x="372567" y="214693"/>
                  </a:lnTo>
                  <a:lnTo>
                    <a:pt x="370344" y="215773"/>
                  </a:lnTo>
                  <a:lnTo>
                    <a:pt x="370649" y="215036"/>
                  </a:lnTo>
                  <a:lnTo>
                    <a:pt x="371386" y="214464"/>
                  </a:lnTo>
                  <a:lnTo>
                    <a:pt x="371830" y="213995"/>
                  </a:lnTo>
                  <a:lnTo>
                    <a:pt x="370217" y="214845"/>
                  </a:lnTo>
                  <a:lnTo>
                    <a:pt x="367703" y="216623"/>
                  </a:lnTo>
                  <a:lnTo>
                    <a:pt x="366064" y="219405"/>
                  </a:lnTo>
                  <a:lnTo>
                    <a:pt x="368731" y="217258"/>
                  </a:lnTo>
                  <a:lnTo>
                    <a:pt x="367995" y="218452"/>
                  </a:lnTo>
                  <a:lnTo>
                    <a:pt x="371081" y="215849"/>
                  </a:lnTo>
                  <a:lnTo>
                    <a:pt x="371830" y="215912"/>
                  </a:lnTo>
                  <a:lnTo>
                    <a:pt x="371233" y="217385"/>
                  </a:lnTo>
                  <a:lnTo>
                    <a:pt x="370344" y="218300"/>
                  </a:lnTo>
                  <a:lnTo>
                    <a:pt x="371081" y="217741"/>
                  </a:lnTo>
                  <a:lnTo>
                    <a:pt x="370636" y="219494"/>
                  </a:lnTo>
                  <a:lnTo>
                    <a:pt x="372249" y="218020"/>
                  </a:lnTo>
                  <a:lnTo>
                    <a:pt x="373316" y="215430"/>
                  </a:lnTo>
                  <a:close/>
                </a:path>
                <a:path w="5885815" h="1237614">
                  <a:moveTo>
                    <a:pt x="999477" y="122669"/>
                  </a:moveTo>
                  <a:lnTo>
                    <a:pt x="998156" y="122504"/>
                  </a:lnTo>
                  <a:lnTo>
                    <a:pt x="996784" y="122351"/>
                  </a:lnTo>
                  <a:lnTo>
                    <a:pt x="995565" y="122186"/>
                  </a:lnTo>
                  <a:lnTo>
                    <a:pt x="994498" y="122123"/>
                  </a:lnTo>
                  <a:lnTo>
                    <a:pt x="993914" y="122161"/>
                  </a:lnTo>
                  <a:lnTo>
                    <a:pt x="992543" y="122008"/>
                  </a:lnTo>
                  <a:lnTo>
                    <a:pt x="994003" y="122428"/>
                  </a:lnTo>
                  <a:lnTo>
                    <a:pt x="996772" y="123253"/>
                  </a:lnTo>
                  <a:lnTo>
                    <a:pt x="998651" y="122847"/>
                  </a:lnTo>
                  <a:lnTo>
                    <a:pt x="999477" y="122669"/>
                  </a:lnTo>
                  <a:close/>
                </a:path>
                <a:path w="5885815" h="1237614">
                  <a:moveTo>
                    <a:pt x="1737347" y="237299"/>
                  </a:moveTo>
                  <a:lnTo>
                    <a:pt x="1733257" y="237464"/>
                  </a:lnTo>
                  <a:lnTo>
                    <a:pt x="1737321" y="238036"/>
                  </a:lnTo>
                  <a:lnTo>
                    <a:pt x="1737347" y="237299"/>
                  </a:lnTo>
                  <a:close/>
                </a:path>
                <a:path w="5885815" h="1237614">
                  <a:moveTo>
                    <a:pt x="1871980" y="226161"/>
                  </a:moveTo>
                  <a:lnTo>
                    <a:pt x="1854415" y="225018"/>
                  </a:lnTo>
                  <a:lnTo>
                    <a:pt x="1862582" y="226161"/>
                  </a:lnTo>
                  <a:lnTo>
                    <a:pt x="1871980" y="226161"/>
                  </a:lnTo>
                  <a:close/>
                </a:path>
                <a:path w="5885815" h="1237614">
                  <a:moveTo>
                    <a:pt x="3235985" y="449681"/>
                  </a:moveTo>
                  <a:lnTo>
                    <a:pt x="3231210" y="447586"/>
                  </a:lnTo>
                  <a:lnTo>
                    <a:pt x="3224619" y="445528"/>
                  </a:lnTo>
                  <a:lnTo>
                    <a:pt x="3217354" y="443966"/>
                  </a:lnTo>
                  <a:lnTo>
                    <a:pt x="3210585" y="443331"/>
                  </a:lnTo>
                  <a:lnTo>
                    <a:pt x="3218103" y="445211"/>
                  </a:lnTo>
                  <a:lnTo>
                    <a:pt x="3225114" y="447128"/>
                  </a:lnTo>
                  <a:lnTo>
                    <a:pt x="3231210" y="448741"/>
                  </a:lnTo>
                  <a:lnTo>
                    <a:pt x="3235985" y="449681"/>
                  </a:lnTo>
                  <a:close/>
                </a:path>
                <a:path w="5885815" h="1237614">
                  <a:moveTo>
                    <a:pt x="3703586" y="545579"/>
                  </a:moveTo>
                  <a:lnTo>
                    <a:pt x="3690416" y="543674"/>
                  </a:lnTo>
                  <a:lnTo>
                    <a:pt x="3693172" y="547662"/>
                  </a:lnTo>
                  <a:lnTo>
                    <a:pt x="3701110" y="548830"/>
                  </a:lnTo>
                  <a:lnTo>
                    <a:pt x="3703586" y="545579"/>
                  </a:lnTo>
                  <a:close/>
                </a:path>
                <a:path w="5885815" h="1237614">
                  <a:moveTo>
                    <a:pt x="3805821" y="597217"/>
                  </a:moveTo>
                  <a:lnTo>
                    <a:pt x="3803142" y="596582"/>
                  </a:lnTo>
                  <a:lnTo>
                    <a:pt x="3805758" y="597255"/>
                  </a:lnTo>
                  <a:close/>
                </a:path>
                <a:path w="5885815" h="1237614">
                  <a:moveTo>
                    <a:pt x="4240479" y="701802"/>
                  </a:moveTo>
                  <a:lnTo>
                    <a:pt x="4237279" y="701128"/>
                  </a:lnTo>
                  <a:lnTo>
                    <a:pt x="4229722" y="699770"/>
                  </a:lnTo>
                  <a:lnTo>
                    <a:pt x="4234815" y="700836"/>
                  </a:lnTo>
                  <a:lnTo>
                    <a:pt x="4240479" y="701802"/>
                  </a:lnTo>
                  <a:close/>
                </a:path>
                <a:path w="5885815" h="1237614">
                  <a:moveTo>
                    <a:pt x="4615408" y="800277"/>
                  </a:moveTo>
                  <a:lnTo>
                    <a:pt x="4609846" y="798436"/>
                  </a:lnTo>
                  <a:lnTo>
                    <a:pt x="4603331" y="796188"/>
                  </a:lnTo>
                  <a:lnTo>
                    <a:pt x="4597552" y="794956"/>
                  </a:lnTo>
                  <a:lnTo>
                    <a:pt x="4604232" y="797534"/>
                  </a:lnTo>
                  <a:lnTo>
                    <a:pt x="4609985" y="799109"/>
                  </a:lnTo>
                  <a:lnTo>
                    <a:pt x="4615408" y="800277"/>
                  </a:lnTo>
                  <a:close/>
                </a:path>
                <a:path w="5885815" h="1237614">
                  <a:moveTo>
                    <a:pt x="4628146" y="802589"/>
                  </a:moveTo>
                  <a:lnTo>
                    <a:pt x="4619739" y="801217"/>
                  </a:lnTo>
                  <a:lnTo>
                    <a:pt x="4615408" y="800277"/>
                  </a:lnTo>
                  <a:lnTo>
                    <a:pt x="4622177" y="802513"/>
                  </a:lnTo>
                  <a:lnTo>
                    <a:pt x="4627473" y="804138"/>
                  </a:lnTo>
                  <a:lnTo>
                    <a:pt x="4628146" y="802589"/>
                  </a:lnTo>
                  <a:close/>
                </a:path>
                <a:path w="5885815" h="1237614">
                  <a:moveTo>
                    <a:pt x="4735436" y="816775"/>
                  </a:moveTo>
                  <a:lnTo>
                    <a:pt x="4716221" y="812114"/>
                  </a:lnTo>
                  <a:lnTo>
                    <a:pt x="4730369" y="815682"/>
                  </a:lnTo>
                  <a:lnTo>
                    <a:pt x="4735436" y="816775"/>
                  </a:lnTo>
                  <a:close/>
                </a:path>
                <a:path w="5885815" h="1237614">
                  <a:moveTo>
                    <a:pt x="4810671" y="858456"/>
                  </a:moveTo>
                  <a:lnTo>
                    <a:pt x="4794174" y="854405"/>
                  </a:lnTo>
                  <a:lnTo>
                    <a:pt x="4804727" y="859256"/>
                  </a:lnTo>
                  <a:lnTo>
                    <a:pt x="4810671" y="858456"/>
                  </a:lnTo>
                  <a:close/>
                </a:path>
                <a:path w="5885815" h="1237614">
                  <a:moveTo>
                    <a:pt x="4917275" y="875411"/>
                  </a:moveTo>
                  <a:lnTo>
                    <a:pt x="4912372" y="874229"/>
                  </a:lnTo>
                  <a:lnTo>
                    <a:pt x="4912563" y="874826"/>
                  </a:lnTo>
                  <a:lnTo>
                    <a:pt x="4914544" y="876249"/>
                  </a:lnTo>
                  <a:lnTo>
                    <a:pt x="4915001" y="877506"/>
                  </a:lnTo>
                  <a:lnTo>
                    <a:pt x="4917275" y="875411"/>
                  </a:lnTo>
                  <a:close/>
                </a:path>
                <a:path w="5885815" h="1237614">
                  <a:moveTo>
                    <a:pt x="5105108" y="940333"/>
                  </a:moveTo>
                  <a:lnTo>
                    <a:pt x="5104752" y="940104"/>
                  </a:lnTo>
                  <a:lnTo>
                    <a:pt x="5103838" y="939749"/>
                  </a:lnTo>
                  <a:lnTo>
                    <a:pt x="5105108" y="940371"/>
                  </a:lnTo>
                  <a:close/>
                </a:path>
                <a:path w="5885815" h="1237614">
                  <a:moveTo>
                    <a:pt x="5105654" y="940765"/>
                  </a:moveTo>
                  <a:lnTo>
                    <a:pt x="5105235" y="940435"/>
                  </a:lnTo>
                  <a:lnTo>
                    <a:pt x="5105108" y="940371"/>
                  </a:lnTo>
                  <a:lnTo>
                    <a:pt x="5105654" y="940765"/>
                  </a:lnTo>
                  <a:close/>
                </a:path>
                <a:path w="5885815" h="1237614">
                  <a:moveTo>
                    <a:pt x="5345862" y="1033487"/>
                  </a:moveTo>
                  <a:lnTo>
                    <a:pt x="5345785" y="1033259"/>
                  </a:lnTo>
                  <a:lnTo>
                    <a:pt x="5344503" y="1032535"/>
                  </a:lnTo>
                  <a:lnTo>
                    <a:pt x="5342953" y="1031697"/>
                  </a:lnTo>
                  <a:lnTo>
                    <a:pt x="5343322" y="1032090"/>
                  </a:lnTo>
                  <a:lnTo>
                    <a:pt x="5344134" y="1032662"/>
                  </a:lnTo>
                  <a:lnTo>
                    <a:pt x="5345862" y="1033487"/>
                  </a:lnTo>
                  <a:close/>
                </a:path>
                <a:path w="5885815" h="1237614">
                  <a:moveTo>
                    <a:pt x="5460797" y="1075309"/>
                  </a:moveTo>
                  <a:lnTo>
                    <a:pt x="5454675" y="1072451"/>
                  </a:lnTo>
                  <a:lnTo>
                    <a:pt x="5450154" y="1070495"/>
                  </a:lnTo>
                  <a:lnTo>
                    <a:pt x="5446534" y="1068984"/>
                  </a:lnTo>
                  <a:lnTo>
                    <a:pt x="5460797" y="1075309"/>
                  </a:lnTo>
                  <a:close/>
                </a:path>
                <a:path w="5885815" h="1237614">
                  <a:moveTo>
                    <a:pt x="5527497" y="1098854"/>
                  </a:moveTo>
                  <a:lnTo>
                    <a:pt x="5527357" y="1098778"/>
                  </a:lnTo>
                  <a:lnTo>
                    <a:pt x="5525516" y="1099477"/>
                  </a:lnTo>
                  <a:lnTo>
                    <a:pt x="5526684" y="1099350"/>
                  </a:lnTo>
                  <a:lnTo>
                    <a:pt x="5527103" y="1099096"/>
                  </a:lnTo>
                  <a:lnTo>
                    <a:pt x="5527497" y="1098854"/>
                  </a:lnTo>
                  <a:close/>
                </a:path>
                <a:path w="5885815" h="1237614">
                  <a:moveTo>
                    <a:pt x="5527497" y="1084173"/>
                  </a:moveTo>
                  <a:lnTo>
                    <a:pt x="5527052" y="1083348"/>
                  </a:lnTo>
                  <a:lnTo>
                    <a:pt x="5524055" y="1081582"/>
                  </a:lnTo>
                  <a:lnTo>
                    <a:pt x="5522633" y="1080465"/>
                  </a:lnTo>
                  <a:lnTo>
                    <a:pt x="5510835" y="1077531"/>
                  </a:lnTo>
                  <a:lnTo>
                    <a:pt x="5521261" y="1082408"/>
                  </a:lnTo>
                  <a:lnTo>
                    <a:pt x="5527497" y="1084173"/>
                  </a:lnTo>
                  <a:close/>
                </a:path>
                <a:path w="5885815" h="1237614">
                  <a:moveTo>
                    <a:pt x="5632742" y="1122794"/>
                  </a:moveTo>
                  <a:lnTo>
                    <a:pt x="5619381" y="1116787"/>
                  </a:lnTo>
                  <a:lnTo>
                    <a:pt x="5619178" y="1117765"/>
                  </a:lnTo>
                  <a:lnTo>
                    <a:pt x="5618531" y="1119162"/>
                  </a:lnTo>
                  <a:lnTo>
                    <a:pt x="5603849" y="1114425"/>
                  </a:lnTo>
                  <a:lnTo>
                    <a:pt x="5630354" y="1125054"/>
                  </a:lnTo>
                  <a:lnTo>
                    <a:pt x="5620436" y="1118565"/>
                  </a:lnTo>
                  <a:lnTo>
                    <a:pt x="5632742" y="1122794"/>
                  </a:lnTo>
                  <a:close/>
                </a:path>
                <a:path w="5885815" h="1237614">
                  <a:moveTo>
                    <a:pt x="5762396" y="1189685"/>
                  </a:moveTo>
                  <a:lnTo>
                    <a:pt x="5756440" y="1187653"/>
                  </a:lnTo>
                  <a:lnTo>
                    <a:pt x="5748147" y="1183563"/>
                  </a:lnTo>
                  <a:lnTo>
                    <a:pt x="5739435" y="1179347"/>
                  </a:lnTo>
                  <a:lnTo>
                    <a:pt x="5732196" y="1176947"/>
                  </a:lnTo>
                  <a:lnTo>
                    <a:pt x="5738342" y="1179855"/>
                  </a:lnTo>
                  <a:lnTo>
                    <a:pt x="5745404" y="1183398"/>
                  </a:lnTo>
                  <a:lnTo>
                    <a:pt x="5753087" y="1186992"/>
                  </a:lnTo>
                  <a:lnTo>
                    <a:pt x="5761101" y="1190091"/>
                  </a:lnTo>
                  <a:lnTo>
                    <a:pt x="5762396" y="1189685"/>
                  </a:lnTo>
                  <a:close/>
                </a:path>
                <a:path w="5885815" h="1237614">
                  <a:moveTo>
                    <a:pt x="5763971" y="1189164"/>
                  </a:moveTo>
                  <a:lnTo>
                    <a:pt x="5762396" y="1189685"/>
                  </a:lnTo>
                  <a:lnTo>
                    <a:pt x="5763120" y="1189736"/>
                  </a:lnTo>
                  <a:lnTo>
                    <a:pt x="5763666" y="1189583"/>
                  </a:lnTo>
                  <a:lnTo>
                    <a:pt x="5763971" y="1189164"/>
                  </a:lnTo>
                  <a:close/>
                </a:path>
                <a:path w="5885815" h="1237614">
                  <a:moveTo>
                    <a:pt x="5872061" y="1232890"/>
                  </a:moveTo>
                  <a:lnTo>
                    <a:pt x="5867679" y="1231544"/>
                  </a:lnTo>
                  <a:lnTo>
                    <a:pt x="5871426" y="1233157"/>
                  </a:lnTo>
                  <a:lnTo>
                    <a:pt x="5871438" y="1232954"/>
                  </a:lnTo>
                  <a:lnTo>
                    <a:pt x="5871718" y="1232890"/>
                  </a:lnTo>
                  <a:lnTo>
                    <a:pt x="5872061" y="1232890"/>
                  </a:lnTo>
                  <a:close/>
                </a:path>
                <a:path w="5885815" h="1237614">
                  <a:moveTo>
                    <a:pt x="5876391" y="1234236"/>
                  </a:moveTo>
                  <a:lnTo>
                    <a:pt x="5874461" y="1233474"/>
                  </a:lnTo>
                  <a:lnTo>
                    <a:pt x="5872772" y="1232827"/>
                  </a:lnTo>
                  <a:lnTo>
                    <a:pt x="5872061" y="1232890"/>
                  </a:lnTo>
                  <a:lnTo>
                    <a:pt x="5876391" y="1234236"/>
                  </a:lnTo>
                  <a:close/>
                </a:path>
                <a:path w="5885815" h="1237614">
                  <a:moveTo>
                    <a:pt x="5885535" y="1237043"/>
                  </a:moveTo>
                  <a:lnTo>
                    <a:pt x="5876391" y="1234236"/>
                  </a:lnTo>
                  <a:lnTo>
                    <a:pt x="5879465" y="1235456"/>
                  </a:lnTo>
                  <a:lnTo>
                    <a:pt x="5883211" y="1237030"/>
                  </a:lnTo>
                  <a:lnTo>
                    <a:pt x="5885535" y="1237043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3461169" y="3750100"/>
              <a:ext cx="426084" cy="213360"/>
            </a:xfrm>
            <a:custGeom>
              <a:avLst/>
              <a:gdLst/>
              <a:ahLst/>
              <a:cxnLst/>
              <a:rect l="l" t="t" r="r" b="b"/>
              <a:pathLst>
                <a:path w="426085" h="213360">
                  <a:moveTo>
                    <a:pt x="18275" y="65417"/>
                  </a:moveTo>
                  <a:lnTo>
                    <a:pt x="17627" y="64757"/>
                  </a:lnTo>
                  <a:lnTo>
                    <a:pt x="17741" y="64985"/>
                  </a:lnTo>
                  <a:lnTo>
                    <a:pt x="17894" y="65189"/>
                  </a:lnTo>
                  <a:lnTo>
                    <a:pt x="18275" y="65417"/>
                  </a:lnTo>
                  <a:close/>
                </a:path>
                <a:path w="426085" h="213360">
                  <a:moveTo>
                    <a:pt x="20510" y="67144"/>
                  </a:moveTo>
                  <a:lnTo>
                    <a:pt x="19812" y="65925"/>
                  </a:lnTo>
                  <a:lnTo>
                    <a:pt x="19672" y="65874"/>
                  </a:lnTo>
                  <a:lnTo>
                    <a:pt x="20510" y="67144"/>
                  </a:lnTo>
                  <a:close/>
                </a:path>
                <a:path w="426085" h="213360">
                  <a:moveTo>
                    <a:pt x="20955" y="68033"/>
                  </a:moveTo>
                  <a:lnTo>
                    <a:pt x="19672" y="66255"/>
                  </a:lnTo>
                  <a:lnTo>
                    <a:pt x="18275" y="65417"/>
                  </a:lnTo>
                  <a:lnTo>
                    <a:pt x="19164" y="66382"/>
                  </a:lnTo>
                  <a:lnTo>
                    <a:pt x="20015" y="67398"/>
                  </a:lnTo>
                  <a:lnTo>
                    <a:pt x="20955" y="68033"/>
                  </a:lnTo>
                  <a:close/>
                </a:path>
                <a:path w="426085" h="213360">
                  <a:moveTo>
                    <a:pt x="22771" y="67208"/>
                  </a:moveTo>
                  <a:lnTo>
                    <a:pt x="22707" y="67005"/>
                  </a:lnTo>
                  <a:lnTo>
                    <a:pt x="22580" y="66763"/>
                  </a:lnTo>
                  <a:lnTo>
                    <a:pt x="22656" y="67005"/>
                  </a:lnTo>
                  <a:lnTo>
                    <a:pt x="22720" y="67208"/>
                  </a:lnTo>
                  <a:close/>
                </a:path>
                <a:path w="426085" h="213360">
                  <a:moveTo>
                    <a:pt x="29438" y="63766"/>
                  </a:moveTo>
                  <a:lnTo>
                    <a:pt x="29210" y="63715"/>
                  </a:lnTo>
                  <a:lnTo>
                    <a:pt x="29413" y="63969"/>
                  </a:lnTo>
                  <a:lnTo>
                    <a:pt x="29438" y="63766"/>
                  </a:lnTo>
                  <a:close/>
                </a:path>
                <a:path w="426085" h="213360">
                  <a:moveTo>
                    <a:pt x="41643" y="65620"/>
                  </a:moveTo>
                  <a:lnTo>
                    <a:pt x="41541" y="65239"/>
                  </a:lnTo>
                  <a:lnTo>
                    <a:pt x="41173" y="64693"/>
                  </a:lnTo>
                  <a:lnTo>
                    <a:pt x="41554" y="65747"/>
                  </a:lnTo>
                  <a:lnTo>
                    <a:pt x="41643" y="65620"/>
                  </a:lnTo>
                  <a:close/>
                </a:path>
                <a:path w="426085" h="213360">
                  <a:moveTo>
                    <a:pt x="42151" y="67398"/>
                  </a:moveTo>
                  <a:lnTo>
                    <a:pt x="41554" y="65747"/>
                  </a:lnTo>
                  <a:lnTo>
                    <a:pt x="40525" y="67525"/>
                  </a:lnTo>
                  <a:lnTo>
                    <a:pt x="42151" y="67398"/>
                  </a:lnTo>
                  <a:close/>
                </a:path>
                <a:path w="426085" h="213360">
                  <a:moveTo>
                    <a:pt x="51727" y="61823"/>
                  </a:moveTo>
                  <a:lnTo>
                    <a:pt x="51384" y="61036"/>
                  </a:lnTo>
                  <a:lnTo>
                    <a:pt x="51117" y="60147"/>
                  </a:lnTo>
                  <a:lnTo>
                    <a:pt x="50901" y="59258"/>
                  </a:lnTo>
                  <a:lnTo>
                    <a:pt x="51320" y="61315"/>
                  </a:lnTo>
                  <a:lnTo>
                    <a:pt x="49834" y="62242"/>
                  </a:lnTo>
                  <a:lnTo>
                    <a:pt x="51727" y="61823"/>
                  </a:lnTo>
                  <a:close/>
                </a:path>
                <a:path w="426085" h="213360">
                  <a:moveTo>
                    <a:pt x="52222" y="57619"/>
                  </a:moveTo>
                  <a:lnTo>
                    <a:pt x="52095" y="57238"/>
                  </a:lnTo>
                  <a:lnTo>
                    <a:pt x="50914" y="55968"/>
                  </a:lnTo>
                  <a:lnTo>
                    <a:pt x="51231" y="58635"/>
                  </a:lnTo>
                  <a:lnTo>
                    <a:pt x="51600" y="58254"/>
                  </a:lnTo>
                  <a:lnTo>
                    <a:pt x="51549" y="58000"/>
                  </a:lnTo>
                  <a:lnTo>
                    <a:pt x="51663" y="58191"/>
                  </a:lnTo>
                  <a:lnTo>
                    <a:pt x="51854" y="58000"/>
                  </a:lnTo>
                  <a:lnTo>
                    <a:pt x="52222" y="57619"/>
                  </a:lnTo>
                  <a:close/>
                </a:path>
                <a:path w="426085" h="213360">
                  <a:moveTo>
                    <a:pt x="52933" y="58127"/>
                  </a:moveTo>
                  <a:lnTo>
                    <a:pt x="52616" y="57150"/>
                  </a:lnTo>
                  <a:lnTo>
                    <a:pt x="52463" y="57365"/>
                  </a:lnTo>
                  <a:lnTo>
                    <a:pt x="52451" y="57619"/>
                  </a:lnTo>
                  <a:lnTo>
                    <a:pt x="52933" y="58127"/>
                  </a:lnTo>
                  <a:close/>
                </a:path>
                <a:path w="426085" h="213360">
                  <a:moveTo>
                    <a:pt x="59664" y="39458"/>
                  </a:moveTo>
                  <a:lnTo>
                    <a:pt x="59093" y="40220"/>
                  </a:lnTo>
                  <a:lnTo>
                    <a:pt x="59563" y="40220"/>
                  </a:lnTo>
                  <a:lnTo>
                    <a:pt x="59664" y="39458"/>
                  </a:lnTo>
                  <a:close/>
                </a:path>
                <a:path w="426085" h="213360">
                  <a:moveTo>
                    <a:pt x="68846" y="57111"/>
                  </a:moveTo>
                  <a:lnTo>
                    <a:pt x="68478" y="56769"/>
                  </a:lnTo>
                  <a:lnTo>
                    <a:pt x="68719" y="57962"/>
                  </a:lnTo>
                  <a:lnTo>
                    <a:pt x="68846" y="57111"/>
                  </a:lnTo>
                  <a:close/>
                </a:path>
                <a:path w="426085" h="213360">
                  <a:moveTo>
                    <a:pt x="69557" y="62064"/>
                  </a:moveTo>
                  <a:lnTo>
                    <a:pt x="68719" y="57962"/>
                  </a:lnTo>
                  <a:lnTo>
                    <a:pt x="68618" y="58635"/>
                  </a:lnTo>
                  <a:lnTo>
                    <a:pt x="67297" y="58635"/>
                  </a:lnTo>
                  <a:lnTo>
                    <a:pt x="67373" y="58762"/>
                  </a:lnTo>
                  <a:lnTo>
                    <a:pt x="67614" y="59004"/>
                  </a:lnTo>
                  <a:lnTo>
                    <a:pt x="69557" y="62064"/>
                  </a:lnTo>
                  <a:close/>
                </a:path>
                <a:path w="426085" h="213360">
                  <a:moveTo>
                    <a:pt x="70307" y="39077"/>
                  </a:moveTo>
                  <a:lnTo>
                    <a:pt x="70167" y="38811"/>
                  </a:lnTo>
                  <a:lnTo>
                    <a:pt x="70307" y="39077"/>
                  </a:lnTo>
                  <a:close/>
                </a:path>
                <a:path w="426085" h="213360">
                  <a:moveTo>
                    <a:pt x="90970" y="37172"/>
                  </a:moveTo>
                  <a:lnTo>
                    <a:pt x="90335" y="36537"/>
                  </a:lnTo>
                  <a:lnTo>
                    <a:pt x="90398" y="36664"/>
                  </a:lnTo>
                  <a:lnTo>
                    <a:pt x="90970" y="37172"/>
                  </a:lnTo>
                  <a:close/>
                </a:path>
                <a:path w="426085" h="213360">
                  <a:moveTo>
                    <a:pt x="91338" y="59778"/>
                  </a:moveTo>
                  <a:lnTo>
                    <a:pt x="89763" y="56857"/>
                  </a:lnTo>
                  <a:lnTo>
                    <a:pt x="90119" y="57962"/>
                  </a:lnTo>
                  <a:lnTo>
                    <a:pt x="90144" y="58191"/>
                  </a:lnTo>
                  <a:lnTo>
                    <a:pt x="89941" y="58762"/>
                  </a:lnTo>
                  <a:lnTo>
                    <a:pt x="91338" y="59778"/>
                  </a:lnTo>
                  <a:close/>
                </a:path>
                <a:path w="426085" h="213360">
                  <a:moveTo>
                    <a:pt x="128727" y="52755"/>
                  </a:moveTo>
                  <a:lnTo>
                    <a:pt x="128371" y="53149"/>
                  </a:lnTo>
                  <a:lnTo>
                    <a:pt x="128536" y="53200"/>
                  </a:lnTo>
                  <a:lnTo>
                    <a:pt x="128663" y="53111"/>
                  </a:lnTo>
                  <a:lnTo>
                    <a:pt x="128727" y="52755"/>
                  </a:lnTo>
                  <a:close/>
                </a:path>
                <a:path w="426085" h="213360">
                  <a:moveTo>
                    <a:pt x="131203" y="26212"/>
                  </a:moveTo>
                  <a:lnTo>
                    <a:pt x="130086" y="27254"/>
                  </a:lnTo>
                  <a:lnTo>
                    <a:pt x="130683" y="27381"/>
                  </a:lnTo>
                  <a:lnTo>
                    <a:pt x="131203" y="26212"/>
                  </a:lnTo>
                  <a:close/>
                </a:path>
                <a:path w="426085" h="213360">
                  <a:moveTo>
                    <a:pt x="134962" y="52539"/>
                  </a:moveTo>
                  <a:lnTo>
                    <a:pt x="134924" y="51943"/>
                  </a:lnTo>
                  <a:lnTo>
                    <a:pt x="134429" y="53009"/>
                  </a:lnTo>
                  <a:lnTo>
                    <a:pt x="134962" y="52539"/>
                  </a:lnTo>
                  <a:close/>
                </a:path>
                <a:path w="426085" h="213360">
                  <a:moveTo>
                    <a:pt x="148983" y="48856"/>
                  </a:moveTo>
                  <a:lnTo>
                    <a:pt x="148755" y="47891"/>
                  </a:lnTo>
                  <a:lnTo>
                    <a:pt x="148272" y="49364"/>
                  </a:lnTo>
                  <a:lnTo>
                    <a:pt x="148983" y="48856"/>
                  </a:lnTo>
                  <a:close/>
                </a:path>
                <a:path w="426085" h="213360">
                  <a:moveTo>
                    <a:pt x="149682" y="48348"/>
                  </a:moveTo>
                  <a:lnTo>
                    <a:pt x="148983" y="48856"/>
                  </a:lnTo>
                  <a:lnTo>
                    <a:pt x="149352" y="50507"/>
                  </a:lnTo>
                  <a:lnTo>
                    <a:pt x="149682" y="48348"/>
                  </a:lnTo>
                  <a:close/>
                </a:path>
                <a:path w="426085" h="213360">
                  <a:moveTo>
                    <a:pt x="152628" y="107696"/>
                  </a:moveTo>
                  <a:lnTo>
                    <a:pt x="151117" y="108013"/>
                  </a:lnTo>
                  <a:lnTo>
                    <a:pt x="151561" y="108419"/>
                  </a:lnTo>
                  <a:lnTo>
                    <a:pt x="152628" y="107696"/>
                  </a:lnTo>
                  <a:close/>
                </a:path>
                <a:path w="426085" h="213360">
                  <a:moveTo>
                    <a:pt x="189699" y="46634"/>
                  </a:moveTo>
                  <a:close/>
                </a:path>
                <a:path w="426085" h="213360">
                  <a:moveTo>
                    <a:pt x="199097" y="27178"/>
                  </a:moveTo>
                  <a:lnTo>
                    <a:pt x="198958" y="27000"/>
                  </a:lnTo>
                  <a:lnTo>
                    <a:pt x="199097" y="27178"/>
                  </a:lnTo>
                  <a:close/>
                </a:path>
                <a:path w="426085" h="213360">
                  <a:moveTo>
                    <a:pt x="199593" y="23190"/>
                  </a:moveTo>
                  <a:lnTo>
                    <a:pt x="196735" y="24206"/>
                  </a:lnTo>
                  <a:lnTo>
                    <a:pt x="198882" y="26911"/>
                  </a:lnTo>
                  <a:lnTo>
                    <a:pt x="198577" y="25781"/>
                  </a:lnTo>
                  <a:lnTo>
                    <a:pt x="199593" y="23190"/>
                  </a:lnTo>
                  <a:close/>
                </a:path>
                <a:path w="426085" h="213360">
                  <a:moveTo>
                    <a:pt x="211988" y="45072"/>
                  </a:moveTo>
                  <a:lnTo>
                    <a:pt x="211912" y="44678"/>
                  </a:lnTo>
                  <a:lnTo>
                    <a:pt x="211797" y="45046"/>
                  </a:lnTo>
                  <a:lnTo>
                    <a:pt x="211988" y="45072"/>
                  </a:lnTo>
                  <a:close/>
                </a:path>
                <a:path w="426085" h="213360">
                  <a:moveTo>
                    <a:pt x="212775" y="46697"/>
                  </a:moveTo>
                  <a:lnTo>
                    <a:pt x="212534" y="45173"/>
                  </a:lnTo>
                  <a:lnTo>
                    <a:pt x="211988" y="45072"/>
                  </a:lnTo>
                  <a:lnTo>
                    <a:pt x="212178" y="46316"/>
                  </a:lnTo>
                  <a:lnTo>
                    <a:pt x="212775" y="46697"/>
                  </a:lnTo>
                  <a:close/>
                </a:path>
                <a:path w="426085" h="213360">
                  <a:moveTo>
                    <a:pt x="220764" y="24079"/>
                  </a:moveTo>
                  <a:lnTo>
                    <a:pt x="220637" y="24218"/>
                  </a:lnTo>
                  <a:lnTo>
                    <a:pt x="220345" y="25717"/>
                  </a:lnTo>
                  <a:lnTo>
                    <a:pt x="220446" y="25488"/>
                  </a:lnTo>
                  <a:lnTo>
                    <a:pt x="220764" y="24079"/>
                  </a:lnTo>
                  <a:close/>
                </a:path>
                <a:path w="426085" h="213360">
                  <a:moveTo>
                    <a:pt x="223354" y="20408"/>
                  </a:moveTo>
                  <a:lnTo>
                    <a:pt x="222453" y="20535"/>
                  </a:lnTo>
                  <a:lnTo>
                    <a:pt x="220319" y="21043"/>
                  </a:lnTo>
                  <a:lnTo>
                    <a:pt x="220078" y="23202"/>
                  </a:lnTo>
                  <a:lnTo>
                    <a:pt x="220306" y="22821"/>
                  </a:lnTo>
                  <a:lnTo>
                    <a:pt x="220421" y="22567"/>
                  </a:lnTo>
                  <a:lnTo>
                    <a:pt x="220738" y="21678"/>
                  </a:lnTo>
                  <a:lnTo>
                    <a:pt x="220992" y="22059"/>
                  </a:lnTo>
                  <a:lnTo>
                    <a:pt x="221119" y="22529"/>
                  </a:lnTo>
                  <a:lnTo>
                    <a:pt x="220764" y="24079"/>
                  </a:lnTo>
                  <a:lnTo>
                    <a:pt x="222364" y="22440"/>
                  </a:lnTo>
                  <a:lnTo>
                    <a:pt x="222745" y="21678"/>
                  </a:lnTo>
                  <a:lnTo>
                    <a:pt x="223354" y="20408"/>
                  </a:lnTo>
                  <a:close/>
                </a:path>
                <a:path w="426085" h="213360">
                  <a:moveTo>
                    <a:pt x="227355" y="21920"/>
                  </a:moveTo>
                  <a:lnTo>
                    <a:pt x="226822" y="20332"/>
                  </a:lnTo>
                  <a:lnTo>
                    <a:pt x="225806" y="19380"/>
                  </a:lnTo>
                  <a:lnTo>
                    <a:pt x="225425" y="21043"/>
                  </a:lnTo>
                  <a:lnTo>
                    <a:pt x="226174" y="21183"/>
                  </a:lnTo>
                  <a:lnTo>
                    <a:pt x="227037" y="22390"/>
                  </a:lnTo>
                  <a:lnTo>
                    <a:pt x="227355" y="21920"/>
                  </a:lnTo>
                  <a:close/>
                </a:path>
                <a:path w="426085" h="213360">
                  <a:moveTo>
                    <a:pt x="236486" y="157086"/>
                  </a:moveTo>
                  <a:lnTo>
                    <a:pt x="236207" y="155702"/>
                  </a:lnTo>
                  <a:lnTo>
                    <a:pt x="234899" y="156819"/>
                  </a:lnTo>
                  <a:lnTo>
                    <a:pt x="235432" y="157391"/>
                  </a:lnTo>
                  <a:lnTo>
                    <a:pt x="235432" y="158864"/>
                  </a:lnTo>
                  <a:lnTo>
                    <a:pt x="235966" y="158686"/>
                  </a:lnTo>
                  <a:lnTo>
                    <a:pt x="236486" y="157086"/>
                  </a:lnTo>
                  <a:close/>
                </a:path>
                <a:path w="426085" h="213360">
                  <a:moveTo>
                    <a:pt x="236956" y="25107"/>
                  </a:moveTo>
                  <a:lnTo>
                    <a:pt x="236537" y="24041"/>
                  </a:lnTo>
                  <a:lnTo>
                    <a:pt x="236397" y="25488"/>
                  </a:lnTo>
                  <a:lnTo>
                    <a:pt x="236956" y="25107"/>
                  </a:lnTo>
                  <a:close/>
                </a:path>
                <a:path w="426085" h="213360">
                  <a:moveTo>
                    <a:pt x="237070" y="23964"/>
                  </a:moveTo>
                  <a:lnTo>
                    <a:pt x="236766" y="22694"/>
                  </a:lnTo>
                  <a:lnTo>
                    <a:pt x="236435" y="21297"/>
                  </a:lnTo>
                  <a:lnTo>
                    <a:pt x="235851" y="21678"/>
                  </a:lnTo>
                  <a:lnTo>
                    <a:pt x="235762" y="22059"/>
                  </a:lnTo>
                  <a:lnTo>
                    <a:pt x="236537" y="24041"/>
                  </a:lnTo>
                  <a:lnTo>
                    <a:pt x="236664" y="22821"/>
                  </a:lnTo>
                  <a:lnTo>
                    <a:pt x="237070" y="23964"/>
                  </a:lnTo>
                  <a:close/>
                </a:path>
                <a:path w="426085" h="213360">
                  <a:moveTo>
                    <a:pt x="255816" y="40551"/>
                  </a:moveTo>
                  <a:lnTo>
                    <a:pt x="255435" y="41490"/>
                  </a:lnTo>
                  <a:lnTo>
                    <a:pt x="255816" y="40982"/>
                  </a:lnTo>
                  <a:lnTo>
                    <a:pt x="255816" y="40551"/>
                  </a:lnTo>
                  <a:close/>
                </a:path>
                <a:path w="426085" h="213360">
                  <a:moveTo>
                    <a:pt x="257975" y="18161"/>
                  </a:moveTo>
                  <a:lnTo>
                    <a:pt x="257378" y="17792"/>
                  </a:lnTo>
                  <a:lnTo>
                    <a:pt x="257568" y="18161"/>
                  </a:lnTo>
                  <a:lnTo>
                    <a:pt x="257644" y="18364"/>
                  </a:lnTo>
                  <a:lnTo>
                    <a:pt x="257975" y="18161"/>
                  </a:lnTo>
                  <a:close/>
                </a:path>
                <a:path w="426085" h="213360">
                  <a:moveTo>
                    <a:pt x="260108" y="17589"/>
                  </a:moveTo>
                  <a:lnTo>
                    <a:pt x="259816" y="13893"/>
                  </a:lnTo>
                  <a:lnTo>
                    <a:pt x="259016" y="14986"/>
                  </a:lnTo>
                  <a:lnTo>
                    <a:pt x="259626" y="18237"/>
                  </a:lnTo>
                  <a:lnTo>
                    <a:pt x="260108" y="17589"/>
                  </a:lnTo>
                  <a:close/>
                </a:path>
                <a:path w="426085" h="213360">
                  <a:moveTo>
                    <a:pt x="266636" y="19900"/>
                  </a:moveTo>
                  <a:lnTo>
                    <a:pt x="266522" y="18884"/>
                  </a:lnTo>
                  <a:lnTo>
                    <a:pt x="266534" y="19519"/>
                  </a:lnTo>
                  <a:lnTo>
                    <a:pt x="266636" y="19900"/>
                  </a:lnTo>
                  <a:close/>
                </a:path>
                <a:path w="426085" h="213360">
                  <a:moveTo>
                    <a:pt x="267144" y="172046"/>
                  </a:moveTo>
                  <a:lnTo>
                    <a:pt x="265823" y="172415"/>
                  </a:lnTo>
                  <a:lnTo>
                    <a:pt x="264312" y="175361"/>
                  </a:lnTo>
                  <a:lnTo>
                    <a:pt x="265112" y="175145"/>
                  </a:lnTo>
                  <a:lnTo>
                    <a:pt x="267144" y="172046"/>
                  </a:lnTo>
                  <a:close/>
                </a:path>
                <a:path w="426085" h="213360">
                  <a:moveTo>
                    <a:pt x="267779" y="16154"/>
                  </a:moveTo>
                  <a:lnTo>
                    <a:pt x="267703" y="15976"/>
                  </a:lnTo>
                  <a:lnTo>
                    <a:pt x="267576" y="16154"/>
                  </a:lnTo>
                  <a:lnTo>
                    <a:pt x="267462" y="16560"/>
                  </a:lnTo>
                  <a:lnTo>
                    <a:pt x="267538" y="16764"/>
                  </a:lnTo>
                  <a:lnTo>
                    <a:pt x="267627" y="16344"/>
                  </a:lnTo>
                  <a:lnTo>
                    <a:pt x="267779" y="16154"/>
                  </a:lnTo>
                  <a:close/>
                </a:path>
                <a:path w="426085" h="213360">
                  <a:moveTo>
                    <a:pt x="268135" y="16560"/>
                  </a:moveTo>
                  <a:lnTo>
                    <a:pt x="267792" y="16129"/>
                  </a:lnTo>
                  <a:lnTo>
                    <a:pt x="267843" y="16344"/>
                  </a:lnTo>
                  <a:lnTo>
                    <a:pt x="268135" y="16560"/>
                  </a:lnTo>
                  <a:close/>
                </a:path>
                <a:path w="426085" h="213360">
                  <a:moveTo>
                    <a:pt x="270217" y="39687"/>
                  </a:moveTo>
                  <a:lnTo>
                    <a:pt x="268465" y="39458"/>
                  </a:lnTo>
                  <a:lnTo>
                    <a:pt x="268973" y="39674"/>
                  </a:lnTo>
                  <a:lnTo>
                    <a:pt x="269608" y="39763"/>
                  </a:lnTo>
                  <a:lnTo>
                    <a:pt x="270217" y="39687"/>
                  </a:lnTo>
                  <a:close/>
                </a:path>
                <a:path w="426085" h="213360">
                  <a:moveTo>
                    <a:pt x="278447" y="12522"/>
                  </a:moveTo>
                  <a:lnTo>
                    <a:pt x="278396" y="12230"/>
                  </a:lnTo>
                  <a:lnTo>
                    <a:pt x="278295" y="11861"/>
                  </a:lnTo>
                  <a:lnTo>
                    <a:pt x="278028" y="11277"/>
                  </a:lnTo>
                  <a:lnTo>
                    <a:pt x="278142" y="11772"/>
                  </a:lnTo>
                  <a:lnTo>
                    <a:pt x="278282" y="12166"/>
                  </a:lnTo>
                  <a:lnTo>
                    <a:pt x="278447" y="12522"/>
                  </a:lnTo>
                  <a:close/>
                </a:path>
                <a:path w="426085" h="213360">
                  <a:moveTo>
                    <a:pt x="288772" y="36283"/>
                  </a:moveTo>
                  <a:lnTo>
                    <a:pt x="288620" y="34417"/>
                  </a:lnTo>
                  <a:lnTo>
                    <a:pt x="288378" y="35140"/>
                  </a:lnTo>
                  <a:lnTo>
                    <a:pt x="287934" y="35483"/>
                  </a:lnTo>
                  <a:lnTo>
                    <a:pt x="288772" y="36283"/>
                  </a:lnTo>
                  <a:close/>
                </a:path>
                <a:path w="426085" h="213360">
                  <a:moveTo>
                    <a:pt x="291071" y="11899"/>
                  </a:moveTo>
                  <a:lnTo>
                    <a:pt x="290982" y="11264"/>
                  </a:lnTo>
                  <a:lnTo>
                    <a:pt x="290436" y="7327"/>
                  </a:lnTo>
                  <a:lnTo>
                    <a:pt x="289013" y="9220"/>
                  </a:lnTo>
                  <a:lnTo>
                    <a:pt x="288899" y="9740"/>
                  </a:lnTo>
                  <a:lnTo>
                    <a:pt x="289509" y="11569"/>
                  </a:lnTo>
                  <a:lnTo>
                    <a:pt x="289636" y="11264"/>
                  </a:lnTo>
                  <a:lnTo>
                    <a:pt x="289610" y="11899"/>
                  </a:lnTo>
                  <a:lnTo>
                    <a:pt x="289509" y="11569"/>
                  </a:lnTo>
                  <a:lnTo>
                    <a:pt x="288607" y="13804"/>
                  </a:lnTo>
                  <a:lnTo>
                    <a:pt x="291058" y="12026"/>
                  </a:lnTo>
                  <a:lnTo>
                    <a:pt x="291071" y="11899"/>
                  </a:lnTo>
                  <a:close/>
                </a:path>
                <a:path w="426085" h="213360">
                  <a:moveTo>
                    <a:pt x="291249" y="11899"/>
                  </a:moveTo>
                  <a:lnTo>
                    <a:pt x="291084" y="12014"/>
                  </a:lnTo>
                  <a:lnTo>
                    <a:pt x="291096" y="12153"/>
                  </a:lnTo>
                  <a:lnTo>
                    <a:pt x="291249" y="11899"/>
                  </a:lnTo>
                  <a:close/>
                </a:path>
                <a:path w="426085" h="213360">
                  <a:moveTo>
                    <a:pt x="297815" y="14998"/>
                  </a:moveTo>
                  <a:lnTo>
                    <a:pt x="297294" y="14820"/>
                  </a:lnTo>
                  <a:lnTo>
                    <a:pt x="297535" y="16217"/>
                  </a:lnTo>
                  <a:lnTo>
                    <a:pt x="297815" y="14998"/>
                  </a:lnTo>
                  <a:close/>
                </a:path>
                <a:path w="426085" h="213360">
                  <a:moveTo>
                    <a:pt x="298348" y="15201"/>
                  </a:moveTo>
                  <a:lnTo>
                    <a:pt x="297916" y="14566"/>
                  </a:lnTo>
                  <a:lnTo>
                    <a:pt x="297815" y="14998"/>
                  </a:lnTo>
                  <a:lnTo>
                    <a:pt x="298348" y="15201"/>
                  </a:lnTo>
                  <a:close/>
                </a:path>
                <a:path w="426085" h="213360">
                  <a:moveTo>
                    <a:pt x="298386" y="13195"/>
                  </a:moveTo>
                  <a:lnTo>
                    <a:pt x="297853" y="12865"/>
                  </a:lnTo>
                  <a:lnTo>
                    <a:pt x="298081" y="13106"/>
                  </a:lnTo>
                  <a:lnTo>
                    <a:pt x="298234" y="13182"/>
                  </a:lnTo>
                  <a:lnTo>
                    <a:pt x="298386" y="13195"/>
                  </a:lnTo>
                  <a:close/>
                </a:path>
                <a:path w="426085" h="213360">
                  <a:moveTo>
                    <a:pt x="300875" y="32740"/>
                  </a:moveTo>
                  <a:lnTo>
                    <a:pt x="300723" y="32816"/>
                  </a:lnTo>
                  <a:lnTo>
                    <a:pt x="300202" y="33515"/>
                  </a:lnTo>
                  <a:lnTo>
                    <a:pt x="300532" y="33261"/>
                  </a:lnTo>
                  <a:lnTo>
                    <a:pt x="300875" y="32740"/>
                  </a:lnTo>
                  <a:close/>
                </a:path>
                <a:path w="426085" h="213360">
                  <a:moveTo>
                    <a:pt x="301091" y="7493"/>
                  </a:moveTo>
                  <a:lnTo>
                    <a:pt x="300837" y="7073"/>
                  </a:lnTo>
                  <a:lnTo>
                    <a:pt x="300520" y="7581"/>
                  </a:lnTo>
                  <a:lnTo>
                    <a:pt x="301091" y="7493"/>
                  </a:lnTo>
                  <a:close/>
                </a:path>
                <a:path w="426085" h="213360">
                  <a:moveTo>
                    <a:pt x="301409" y="7454"/>
                  </a:moveTo>
                  <a:lnTo>
                    <a:pt x="301091" y="7493"/>
                  </a:lnTo>
                  <a:lnTo>
                    <a:pt x="301383" y="7988"/>
                  </a:lnTo>
                  <a:lnTo>
                    <a:pt x="301409" y="7454"/>
                  </a:lnTo>
                  <a:close/>
                </a:path>
                <a:path w="426085" h="213360">
                  <a:moveTo>
                    <a:pt x="301472" y="31838"/>
                  </a:moveTo>
                  <a:lnTo>
                    <a:pt x="301345" y="31546"/>
                  </a:lnTo>
                  <a:lnTo>
                    <a:pt x="301371" y="31838"/>
                  </a:lnTo>
                  <a:close/>
                </a:path>
                <a:path w="426085" h="213360">
                  <a:moveTo>
                    <a:pt x="302247" y="33362"/>
                  </a:moveTo>
                  <a:lnTo>
                    <a:pt x="302145" y="32600"/>
                  </a:lnTo>
                  <a:lnTo>
                    <a:pt x="301942" y="31203"/>
                  </a:lnTo>
                  <a:lnTo>
                    <a:pt x="301472" y="31838"/>
                  </a:lnTo>
                  <a:lnTo>
                    <a:pt x="301383" y="31965"/>
                  </a:lnTo>
                  <a:lnTo>
                    <a:pt x="300875" y="32854"/>
                  </a:lnTo>
                  <a:lnTo>
                    <a:pt x="301409" y="32600"/>
                  </a:lnTo>
                  <a:lnTo>
                    <a:pt x="302247" y="33362"/>
                  </a:lnTo>
                  <a:close/>
                </a:path>
                <a:path w="426085" h="213360">
                  <a:moveTo>
                    <a:pt x="304888" y="6197"/>
                  </a:moveTo>
                  <a:lnTo>
                    <a:pt x="304723" y="6273"/>
                  </a:lnTo>
                  <a:lnTo>
                    <a:pt x="304558" y="6515"/>
                  </a:lnTo>
                  <a:lnTo>
                    <a:pt x="304888" y="6197"/>
                  </a:lnTo>
                  <a:close/>
                </a:path>
                <a:path w="426085" h="213360">
                  <a:moveTo>
                    <a:pt x="305803" y="7327"/>
                  </a:moveTo>
                  <a:lnTo>
                    <a:pt x="304876" y="7708"/>
                  </a:lnTo>
                  <a:lnTo>
                    <a:pt x="305015" y="7835"/>
                  </a:lnTo>
                  <a:lnTo>
                    <a:pt x="305473" y="7835"/>
                  </a:lnTo>
                  <a:lnTo>
                    <a:pt x="305803" y="7327"/>
                  </a:lnTo>
                  <a:close/>
                </a:path>
                <a:path w="426085" h="213360">
                  <a:moveTo>
                    <a:pt x="308927" y="4914"/>
                  </a:moveTo>
                  <a:lnTo>
                    <a:pt x="308419" y="5549"/>
                  </a:lnTo>
                  <a:lnTo>
                    <a:pt x="308927" y="4914"/>
                  </a:lnTo>
                  <a:close/>
                </a:path>
                <a:path w="426085" h="213360">
                  <a:moveTo>
                    <a:pt x="311823" y="29425"/>
                  </a:moveTo>
                  <a:lnTo>
                    <a:pt x="311365" y="29425"/>
                  </a:lnTo>
                  <a:lnTo>
                    <a:pt x="311823" y="29425"/>
                  </a:lnTo>
                  <a:close/>
                </a:path>
                <a:path w="426085" h="213360">
                  <a:moveTo>
                    <a:pt x="316966" y="9156"/>
                  </a:moveTo>
                  <a:lnTo>
                    <a:pt x="316788" y="8851"/>
                  </a:lnTo>
                  <a:lnTo>
                    <a:pt x="316623" y="8686"/>
                  </a:lnTo>
                  <a:lnTo>
                    <a:pt x="316560" y="8953"/>
                  </a:lnTo>
                  <a:lnTo>
                    <a:pt x="316738" y="9042"/>
                  </a:lnTo>
                  <a:lnTo>
                    <a:pt x="316966" y="9156"/>
                  </a:lnTo>
                  <a:close/>
                </a:path>
                <a:path w="426085" h="213360">
                  <a:moveTo>
                    <a:pt x="321271" y="7327"/>
                  </a:moveTo>
                  <a:lnTo>
                    <a:pt x="320497" y="8343"/>
                  </a:lnTo>
                  <a:lnTo>
                    <a:pt x="320421" y="8724"/>
                  </a:lnTo>
                  <a:lnTo>
                    <a:pt x="320560" y="8864"/>
                  </a:lnTo>
                  <a:lnTo>
                    <a:pt x="320738" y="8991"/>
                  </a:lnTo>
                  <a:lnTo>
                    <a:pt x="321043" y="9220"/>
                  </a:lnTo>
                  <a:lnTo>
                    <a:pt x="321271" y="7327"/>
                  </a:lnTo>
                  <a:close/>
                </a:path>
                <a:path w="426085" h="213360">
                  <a:moveTo>
                    <a:pt x="327037" y="24269"/>
                  </a:moveTo>
                  <a:lnTo>
                    <a:pt x="326618" y="24130"/>
                  </a:lnTo>
                  <a:lnTo>
                    <a:pt x="326110" y="23876"/>
                  </a:lnTo>
                  <a:lnTo>
                    <a:pt x="325742" y="24371"/>
                  </a:lnTo>
                  <a:lnTo>
                    <a:pt x="326301" y="24892"/>
                  </a:lnTo>
                  <a:lnTo>
                    <a:pt x="326707" y="24714"/>
                  </a:lnTo>
                  <a:lnTo>
                    <a:pt x="327037" y="24269"/>
                  </a:lnTo>
                  <a:close/>
                </a:path>
                <a:path w="426085" h="213360">
                  <a:moveTo>
                    <a:pt x="330390" y="212928"/>
                  </a:moveTo>
                  <a:lnTo>
                    <a:pt x="328688" y="212928"/>
                  </a:lnTo>
                  <a:lnTo>
                    <a:pt x="329882" y="213029"/>
                  </a:lnTo>
                  <a:lnTo>
                    <a:pt x="330390" y="212928"/>
                  </a:lnTo>
                  <a:close/>
                </a:path>
                <a:path w="426085" h="213360">
                  <a:moveTo>
                    <a:pt x="331939" y="9258"/>
                  </a:moveTo>
                  <a:lnTo>
                    <a:pt x="331063" y="7327"/>
                  </a:lnTo>
                  <a:lnTo>
                    <a:pt x="330492" y="9867"/>
                  </a:lnTo>
                  <a:lnTo>
                    <a:pt x="331939" y="9258"/>
                  </a:lnTo>
                  <a:close/>
                </a:path>
                <a:path w="426085" h="213360">
                  <a:moveTo>
                    <a:pt x="332943" y="8851"/>
                  </a:moveTo>
                  <a:lnTo>
                    <a:pt x="332041" y="9220"/>
                  </a:lnTo>
                  <a:lnTo>
                    <a:pt x="331990" y="9359"/>
                  </a:lnTo>
                  <a:lnTo>
                    <a:pt x="332638" y="10782"/>
                  </a:lnTo>
                  <a:lnTo>
                    <a:pt x="332943" y="8851"/>
                  </a:lnTo>
                  <a:close/>
                </a:path>
                <a:path w="426085" h="213360">
                  <a:moveTo>
                    <a:pt x="333413" y="5283"/>
                  </a:moveTo>
                  <a:lnTo>
                    <a:pt x="332155" y="6400"/>
                  </a:lnTo>
                  <a:lnTo>
                    <a:pt x="333108" y="5702"/>
                  </a:lnTo>
                  <a:lnTo>
                    <a:pt x="333413" y="5283"/>
                  </a:lnTo>
                  <a:close/>
                </a:path>
                <a:path w="426085" h="213360">
                  <a:moveTo>
                    <a:pt x="343700" y="25552"/>
                  </a:moveTo>
                  <a:lnTo>
                    <a:pt x="341020" y="22821"/>
                  </a:lnTo>
                  <a:lnTo>
                    <a:pt x="341134" y="23215"/>
                  </a:lnTo>
                  <a:lnTo>
                    <a:pt x="340067" y="24130"/>
                  </a:lnTo>
                  <a:lnTo>
                    <a:pt x="341020" y="25679"/>
                  </a:lnTo>
                  <a:lnTo>
                    <a:pt x="341134" y="23228"/>
                  </a:lnTo>
                  <a:lnTo>
                    <a:pt x="342061" y="26123"/>
                  </a:lnTo>
                  <a:lnTo>
                    <a:pt x="343700" y="25552"/>
                  </a:lnTo>
                  <a:close/>
                </a:path>
                <a:path w="426085" h="213360">
                  <a:moveTo>
                    <a:pt x="346976" y="7759"/>
                  </a:moveTo>
                  <a:lnTo>
                    <a:pt x="346913" y="6718"/>
                  </a:lnTo>
                  <a:lnTo>
                    <a:pt x="346138" y="7200"/>
                  </a:lnTo>
                  <a:lnTo>
                    <a:pt x="346976" y="7759"/>
                  </a:lnTo>
                  <a:close/>
                </a:path>
                <a:path w="426085" h="213360">
                  <a:moveTo>
                    <a:pt x="360591" y="9766"/>
                  </a:moveTo>
                  <a:lnTo>
                    <a:pt x="359498" y="8788"/>
                  </a:lnTo>
                  <a:lnTo>
                    <a:pt x="359537" y="9931"/>
                  </a:lnTo>
                  <a:lnTo>
                    <a:pt x="360095" y="9563"/>
                  </a:lnTo>
                  <a:lnTo>
                    <a:pt x="360591" y="9766"/>
                  </a:lnTo>
                  <a:close/>
                </a:path>
                <a:path w="426085" h="213360">
                  <a:moveTo>
                    <a:pt x="361022" y="10121"/>
                  </a:moveTo>
                  <a:lnTo>
                    <a:pt x="360895" y="9918"/>
                  </a:lnTo>
                  <a:lnTo>
                    <a:pt x="360768" y="9817"/>
                  </a:lnTo>
                  <a:lnTo>
                    <a:pt x="360591" y="9766"/>
                  </a:lnTo>
                  <a:lnTo>
                    <a:pt x="361022" y="10121"/>
                  </a:lnTo>
                  <a:close/>
                </a:path>
                <a:path w="426085" h="213360">
                  <a:moveTo>
                    <a:pt x="367626" y="5511"/>
                  </a:moveTo>
                  <a:lnTo>
                    <a:pt x="367563" y="5080"/>
                  </a:lnTo>
                  <a:lnTo>
                    <a:pt x="367474" y="4699"/>
                  </a:lnTo>
                  <a:lnTo>
                    <a:pt x="367411" y="4470"/>
                  </a:lnTo>
                  <a:lnTo>
                    <a:pt x="367436" y="4851"/>
                  </a:lnTo>
                  <a:lnTo>
                    <a:pt x="367525" y="5194"/>
                  </a:lnTo>
                  <a:lnTo>
                    <a:pt x="367626" y="5511"/>
                  </a:lnTo>
                  <a:close/>
                </a:path>
                <a:path w="426085" h="213360">
                  <a:moveTo>
                    <a:pt x="370636" y="11772"/>
                  </a:moveTo>
                  <a:lnTo>
                    <a:pt x="370522" y="11264"/>
                  </a:lnTo>
                  <a:lnTo>
                    <a:pt x="370408" y="11722"/>
                  </a:lnTo>
                  <a:lnTo>
                    <a:pt x="370636" y="11772"/>
                  </a:lnTo>
                  <a:close/>
                </a:path>
                <a:path w="426085" h="213360">
                  <a:moveTo>
                    <a:pt x="370878" y="9702"/>
                  </a:moveTo>
                  <a:lnTo>
                    <a:pt x="370751" y="9474"/>
                  </a:lnTo>
                  <a:lnTo>
                    <a:pt x="369989" y="8788"/>
                  </a:lnTo>
                  <a:lnTo>
                    <a:pt x="370027" y="9220"/>
                  </a:lnTo>
                  <a:lnTo>
                    <a:pt x="370522" y="11264"/>
                  </a:lnTo>
                  <a:lnTo>
                    <a:pt x="370878" y="9702"/>
                  </a:lnTo>
                  <a:close/>
                </a:path>
                <a:path w="426085" h="213360">
                  <a:moveTo>
                    <a:pt x="371055" y="11772"/>
                  </a:moveTo>
                  <a:lnTo>
                    <a:pt x="370878" y="12014"/>
                  </a:lnTo>
                  <a:lnTo>
                    <a:pt x="370827" y="12522"/>
                  </a:lnTo>
                  <a:lnTo>
                    <a:pt x="371055" y="11772"/>
                  </a:lnTo>
                  <a:close/>
                </a:path>
                <a:path w="426085" h="213360">
                  <a:moveTo>
                    <a:pt x="371259" y="11518"/>
                  </a:moveTo>
                  <a:lnTo>
                    <a:pt x="371055" y="11772"/>
                  </a:lnTo>
                  <a:lnTo>
                    <a:pt x="371259" y="11518"/>
                  </a:lnTo>
                  <a:close/>
                </a:path>
                <a:path w="426085" h="213360">
                  <a:moveTo>
                    <a:pt x="377075" y="3657"/>
                  </a:moveTo>
                  <a:lnTo>
                    <a:pt x="376669" y="5130"/>
                  </a:lnTo>
                  <a:lnTo>
                    <a:pt x="376974" y="5092"/>
                  </a:lnTo>
                  <a:lnTo>
                    <a:pt x="376999" y="4686"/>
                  </a:lnTo>
                  <a:lnTo>
                    <a:pt x="377037" y="4203"/>
                  </a:lnTo>
                  <a:lnTo>
                    <a:pt x="377075" y="3657"/>
                  </a:lnTo>
                  <a:close/>
                </a:path>
                <a:path w="426085" h="213360">
                  <a:moveTo>
                    <a:pt x="380022" y="18986"/>
                  </a:moveTo>
                  <a:lnTo>
                    <a:pt x="379984" y="18808"/>
                  </a:lnTo>
                  <a:lnTo>
                    <a:pt x="379869" y="18542"/>
                  </a:lnTo>
                  <a:lnTo>
                    <a:pt x="379717" y="18262"/>
                  </a:lnTo>
                  <a:lnTo>
                    <a:pt x="379780" y="18516"/>
                  </a:lnTo>
                  <a:lnTo>
                    <a:pt x="379869" y="18783"/>
                  </a:lnTo>
                  <a:lnTo>
                    <a:pt x="380022" y="18986"/>
                  </a:lnTo>
                  <a:close/>
                </a:path>
                <a:path w="426085" h="213360">
                  <a:moveTo>
                    <a:pt x="384492" y="16217"/>
                  </a:moveTo>
                  <a:lnTo>
                    <a:pt x="384479" y="15582"/>
                  </a:lnTo>
                  <a:lnTo>
                    <a:pt x="383146" y="14312"/>
                  </a:lnTo>
                  <a:lnTo>
                    <a:pt x="383324" y="16598"/>
                  </a:lnTo>
                  <a:lnTo>
                    <a:pt x="384492" y="16217"/>
                  </a:lnTo>
                  <a:close/>
                </a:path>
                <a:path w="426085" h="213360">
                  <a:moveTo>
                    <a:pt x="389509" y="5245"/>
                  </a:moveTo>
                  <a:lnTo>
                    <a:pt x="389458" y="4699"/>
                  </a:lnTo>
                  <a:lnTo>
                    <a:pt x="389356" y="4038"/>
                  </a:lnTo>
                  <a:lnTo>
                    <a:pt x="389178" y="3200"/>
                  </a:lnTo>
                  <a:lnTo>
                    <a:pt x="388886" y="3098"/>
                  </a:lnTo>
                  <a:lnTo>
                    <a:pt x="389064" y="6032"/>
                  </a:lnTo>
                  <a:lnTo>
                    <a:pt x="389089" y="7327"/>
                  </a:lnTo>
                  <a:lnTo>
                    <a:pt x="389128" y="6108"/>
                  </a:lnTo>
                  <a:lnTo>
                    <a:pt x="389293" y="5511"/>
                  </a:lnTo>
                  <a:lnTo>
                    <a:pt x="389509" y="5245"/>
                  </a:lnTo>
                  <a:close/>
                </a:path>
                <a:path w="426085" h="213360">
                  <a:moveTo>
                    <a:pt x="391833" y="16484"/>
                  </a:moveTo>
                  <a:close/>
                </a:path>
                <a:path w="426085" h="213360">
                  <a:moveTo>
                    <a:pt x="392252" y="3810"/>
                  </a:moveTo>
                  <a:lnTo>
                    <a:pt x="391058" y="2819"/>
                  </a:lnTo>
                  <a:lnTo>
                    <a:pt x="391045" y="2159"/>
                  </a:lnTo>
                  <a:lnTo>
                    <a:pt x="390486" y="3276"/>
                  </a:lnTo>
                  <a:lnTo>
                    <a:pt x="390347" y="3556"/>
                  </a:lnTo>
                  <a:lnTo>
                    <a:pt x="391236" y="4457"/>
                  </a:lnTo>
                  <a:lnTo>
                    <a:pt x="392252" y="3810"/>
                  </a:lnTo>
                  <a:close/>
                </a:path>
                <a:path w="426085" h="213360">
                  <a:moveTo>
                    <a:pt x="393357" y="17589"/>
                  </a:moveTo>
                  <a:lnTo>
                    <a:pt x="393357" y="18859"/>
                  </a:lnTo>
                  <a:lnTo>
                    <a:pt x="393357" y="17589"/>
                  </a:lnTo>
                  <a:close/>
                </a:path>
                <a:path w="426085" h="213360">
                  <a:moveTo>
                    <a:pt x="396227" y="8864"/>
                  </a:moveTo>
                  <a:lnTo>
                    <a:pt x="396113" y="7708"/>
                  </a:lnTo>
                  <a:lnTo>
                    <a:pt x="395935" y="6565"/>
                  </a:lnTo>
                  <a:lnTo>
                    <a:pt x="395820" y="8343"/>
                  </a:lnTo>
                  <a:lnTo>
                    <a:pt x="395935" y="8991"/>
                  </a:lnTo>
                  <a:lnTo>
                    <a:pt x="396227" y="8864"/>
                  </a:lnTo>
                  <a:close/>
                </a:path>
                <a:path w="426085" h="213360">
                  <a:moveTo>
                    <a:pt x="397408" y="8343"/>
                  </a:moveTo>
                  <a:lnTo>
                    <a:pt x="396379" y="8788"/>
                  </a:lnTo>
                  <a:lnTo>
                    <a:pt x="396316" y="8940"/>
                  </a:lnTo>
                  <a:lnTo>
                    <a:pt x="396430" y="9702"/>
                  </a:lnTo>
                  <a:lnTo>
                    <a:pt x="397408" y="8343"/>
                  </a:lnTo>
                  <a:close/>
                </a:path>
                <a:path w="426085" h="213360">
                  <a:moveTo>
                    <a:pt x="398462" y="19253"/>
                  </a:moveTo>
                  <a:lnTo>
                    <a:pt x="398449" y="18249"/>
                  </a:lnTo>
                  <a:lnTo>
                    <a:pt x="398132" y="18630"/>
                  </a:lnTo>
                  <a:lnTo>
                    <a:pt x="398018" y="19011"/>
                  </a:lnTo>
                  <a:lnTo>
                    <a:pt x="398462" y="19253"/>
                  </a:lnTo>
                  <a:close/>
                </a:path>
                <a:path w="426085" h="213360">
                  <a:moveTo>
                    <a:pt x="399376" y="3098"/>
                  </a:moveTo>
                  <a:lnTo>
                    <a:pt x="396544" y="0"/>
                  </a:lnTo>
                  <a:lnTo>
                    <a:pt x="398716" y="3378"/>
                  </a:lnTo>
                  <a:lnTo>
                    <a:pt x="399376" y="3098"/>
                  </a:lnTo>
                  <a:close/>
                </a:path>
                <a:path w="426085" h="213360">
                  <a:moveTo>
                    <a:pt x="399567" y="6045"/>
                  </a:moveTo>
                  <a:lnTo>
                    <a:pt x="399351" y="5524"/>
                  </a:lnTo>
                  <a:lnTo>
                    <a:pt x="397510" y="5410"/>
                  </a:lnTo>
                  <a:lnTo>
                    <a:pt x="399567" y="6045"/>
                  </a:lnTo>
                  <a:close/>
                </a:path>
                <a:path w="426085" h="213360">
                  <a:moveTo>
                    <a:pt x="399630" y="19900"/>
                  </a:moveTo>
                  <a:lnTo>
                    <a:pt x="398462" y="19253"/>
                  </a:lnTo>
                  <a:lnTo>
                    <a:pt x="398487" y="20789"/>
                  </a:lnTo>
                  <a:lnTo>
                    <a:pt x="399630" y="19900"/>
                  </a:lnTo>
                  <a:close/>
                </a:path>
                <a:path w="426085" h="213360">
                  <a:moveTo>
                    <a:pt x="399681" y="8724"/>
                  </a:moveTo>
                  <a:close/>
                </a:path>
                <a:path w="426085" h="213360">
                  <a:moveTo>
                    <a:pt x="400138" y="5588"/>
                  </a:moveTo>
                  <a:lnTo>
                    <a:pt x="398716" y="3378"/>
                  </a:lnTo>
                  <a:lnTo>
                    <a:pt x="398513" y="3467"/>
                  </a:lnTo>
                  <a:lnTo>
                    <a:pt x="399351" y="5524"/>
                  </a:lnTo>
                  <a:lnTo>
                    <a:pt x="400138" y="5588"/>
                  </a:lnTo>
                  <a:close/>
                </a:path>
                <a:path w="426085" h="213360">
                  <a:moveTo>
                    <a:pt x="400685" y="7772"/>
                  </a:moveTo>
                  <a:lnTo>
                    <a:pt x="400507" y="7721"/>
                  </a:lnTo>
                  <a:lnTo>
                    <a:pt x="400443" y="6438"/>
                  </a:lnTo>
                  <a:lnTo>
                    <a:pt x="399745" y="8343"/>
                  </a:lnTo>
                  <a:lnTo>
                    <a:pt x="399656" y="8674"/>
                  </a:lnTo>
                  <a:lnTo>
                    <a:pt x="400685" y="7772"/>
                  </a:lnTo>
                  <a:close/>
                </a:path>
                <a:path w="426085" h="213360">
                  <a:moveTo>
                    <a:pt x="410578" y="19202"/>
                  </a:moveTo>
                  <a:lnTo>
                    <a:pt x="408978" y="15582"/>
                  </a:lnTo>
                  <a:lnTo>
                    <a:pt x="408622" y="17437"/>
                  </a:lnTo>
                  <a:lnTo>
                    <a:pt x="409206" y="17614"/>
                  </a:lnTo>
                  <a:lnTo>
                    <a:pt x="410248" y="19545"/>
                  </a:lnTo>
                  <a:lnTo>
                    <a:pt x="410578" y="19202"/>
                  </a:lnTo>
                  <a:close/>
                </a:path>
                <a:path w="426085" h="213360">
                  <a:moveTo>
                    <a:pt x="410819" y="18948"/>
                  </a:moveTo>
                  <a:lnTo>
                    <a:pt x="410578" y="19202"/>
                  </a:lnTo>
                  <a:lnTo>
                    <a:pt x="410743" y="19558"/>
                  </a:lnTo>
                  <a:lnTo>
                    <a:pt x="410819" y="18948"/>
                  </a:lnTo>
                  <a:close/>
                </a:path>
                <a:path w="426085" h="213360">
                  <a:moveTo>
                    <a:pt x="410972" y="18796"/>
                  </a:moveTo>
                  <a:lnTo>
                    <a:pt x="410959" y="17932"/>
                  </a:lnTo>
                  <a:lnTo>
                    <a:pt x="410819" y="18948"/>
                  </a:lnTo>
                  <a:lnTo>
                    <a:pt x="410972" y="18796"/>
                  </a:lnTo>
                  <a:close/>
                </a:path>
                <a:path w="426085" h="213360">
                  <a:moveTo>
                    <a:pt x="410984" y="17373"/>
                  </a:moveTo>
                  <a:lnTo>
                    <a:pt x="410946" y="16865"/>
                  </a:lnTo>
                  <a:lnTo>
                    <a:pt x="410959" y="17932"/>
                  </a:lnTo>
                  <a:lnTo>
                    <a:pt x="410984" y="17703"/>
                  </a:lnTo>
                  <a:lnTo>
                    <a:pt x="410984" y="17373"/>
                  </a:lnTo>
                  <a:close/>
                </a:path>
                <a:path w="426085" h="213360">
                  <a:moveTo>
                    <a:pt x="413219" y="17322"/>
                  </a:moveTo>
                  <a:lnTo>
                    <a:pt x="413042" y="17373"/>
                  </a:lnTo>
                  <a:lnTo>
                    <a:pt x="412864" y="17411"/>
                  </a:lnTo>
                  <a:lnTo>
                    <a:pt x="412699" y="17399"/>
                  </a:lnTo>
                  <a:lnTo>
                    <a:pt x="412940" y="17475"/>
                  </a:lnTo>
                  <a:lnTo>
                    <a:pt x="413092" y="17449"/>
                  </a:lnTo>
                  <a:lnTo>
                    <a:pt x="413219" y="17322"/>
                  </a:lnTo>
                  <a:close/>
                </a:path>
                <a:path w="426085" h="213360">
                  <a:moveTo>
                    <a:pt x="413816" y="14566"/>
                  </a:moveTo>
                  <a:lnTo>
                    <a:pt x="413410" y="12446"/>
                  </a:lnTo>
                  <a:lnTo>
                    <a:pt x="412902" y="12407"/>
                  </a:lnTo>
                  <a:lnTo>
                    <a:pt x="412915" y="12280"/>
                  </a:lnTo>
                  <a:lnTo>
                    <a:pt x="412940" y="11772"/>
                  </a:lnTo>
                  <a:lnTo>
                    <a:pt x="413143" y="7962"/>
                  </a:lnTo>
                  <a:lnTo>
                    <a:pt x="411886" y="11772"/>
                  </a:lnTo>
                  <a:lnTo>
                    <a:pt x="411429" y="10756"/>
                  </a:lnTo>
                  <a:lnTo>
                    <a:pt x="411137" y="9232"/>
                  </a:lnTo>
                  <a:lnTo>
                    <a:pt x="411022" y="8597"/>
                  </a:lnTo>
                  <a:lnTo>
                    <a:pt x="411137" y="8153"/>
                  </a:lnTo>
                  <a:lnTo>
                    <a:pt x="411556" y="7708"/>
                  </a:lnTo>
                  <a:lnTo>
                    <a:pt x="411505" y="7327"/>
                  </a:lnTo>
                  <a:lnTo>
                    <a:pt x="410337" y="5549"/>
                  </a:lnTo>
                  <a:lnTo>
                    <a:pt x="410819" y="9232"/>
                  </a:lnTo>
                  <a:lnTo>
                    <a:pt x="409968" y="7581"/>
                  </a:lnTo>
                  <a:lnTo>
                    <a:pt x="409587" y="6819"/>
                  </a:lnTo>
                  <a:lnTo>
                    <a:pt x="409600" y="6184"/>
                  </a:lnTo>
                  <a:lnTo>
                    <a:pt x="408609" y="7581"/>
                  </a:lnTo>
                  <a:lnTo>
                    <a:pt x="408736" y="6819"/>
                  </a:lnTo>
                  <a:lnTo>
                    <a:pt x="408609" y="6184"/>
                  </a:lnTo>
                  <a:lnTo>
                    <a:pt x="408139" y="4533"/>
                  </a:lnTo>
                  <a:lnTo>
                    <a:pt x="408876" y="5041"/>
                  </a:lnTo>
                  <a:lnTo>
                    <a:pt x="408355" y="4533"/>
                  </a:lnTo>
                  <a:lnTo>
                    <a:pt x="406641" y="2882"/>
                  </a:lnTo>
                  <a:lnTo>
                    <a:pt x="406019" y="8724"/>
                  </a:lnTo>
                  <a:lnTo>
                    <a:pt x="404990" y="5676"/>
                  </a:lnTo>
                  <a:lnTo>
                    <a:pt x="405091" y="5168"/>
                  </a:lnTo>
                  <a:lnTo>
                    <a:pt x="402501" y="6946"/>
                  </a:lnTo>
                  <a:lnTo>
                    <a:pt x="405142" y="8470"/>
                  </a:lnTo>
                  <a:lnTo>
                    <a:pt x="403453" y="12407"/>
                  </a:lnTo>
                  <a:lnTo>
                    <a:pt x="403313" y="11899"/>
                  </a:lnTo>
                  <a:lnTo>
                    <a:pt x="403237" y="11645"/>
                  </a:lnTo>
                  <a:lnTo>
                    <a:pt x="402742" y="9867"/>
                  </a:lnTo>
                  <a:lnTo>
                    <a:pt x="402221" y="7962"/>
                  </a:lnTo>
                  <a:lnTo>
                    <a:pt x="401294" y="4660"/>
                  </a:lnTo>
                  <a:lnTo>
                    <a:pt x="401332" y="7962"/>
                  </a:lnTo>
                  <a:lnTo>
                    <a:pt x="400748" y="7785"/>
                  </a:lnTo>
                  <a:lnTo>
                    <a:pt x="400354" y="9867"/>
                  </a:lnTo>
                  <a:lnTo>
                    <a:pt x="399719" y="8788"/>
                  </a:lnTo>
                  <a:lnTo>
                    <a:pt x="399529" y="8470"/>
                  </a:lnTo>
                  <a:lnTo>
                    <a:pt x="398716" y="7073"/>
                  </a:lnTo>
                  <a:lnTo>
                    <a:pt x="396748" y="11645"/>
                  </a:lnTo>
                  <a:lnTo>
                    <a:pt x="396684" y="11264"/>
                  </a:lnTo>
                  <a:lnTo>
                    <a:pt x="396494" y="10121"/>
                  </a:lnTo>
                  <a:lnTo>
                    <a:pt x="396430" y="9702"/>
                  </a:lnTo>
                  <a:lnTo>
                    <a:pt x="396138" y="10121"/>
                  </a:lnTo>
                  <a:lnTo>
                    <a:pt x="395947" y="9105"/>
                  </a:lnTo>
                  <a:lnTo>
                    <a:pt x="395782" y="8153"/>
                  </a:lnTo>
                  <a:lnTo>
                    <a:pt x="395693" y="9105"/>
                  </a:lnTo>
                  <a:lnTo>
                    <a:pt x="395592" y="7073"/>
                  </a:lnTo>
                  <a:lnTo>
                    <a:pt x="395185" y="4787"/>
                  </a:lnTo>
                  <a:lnTo>
                    <a:pt x="394538" y="11264"/>
                  </a:lnTo>
                  <a:lnTo>
                    <a:pt x="394373" y="11010"/>
                  </a:lnTo>
                  <a:lnTo>
                    <a:pt x="393636" y="9867"/>
                  </a:lnTo>
                  <a:lnTo>
                    <a:pt x="393141" y="9105"/>
                  </a:lnTo>
                  <a:lnTo>
                    <a:pt x="393153" y="6057"/>
                  </a:lnTo>
                  <a:lnTo>
                    <a:pt x="394474" y="7454"/>
                  </a:lnTo>
                  <a:lnTo>
                    <a:pt x="393623" y="6057"/>
                  </a:lnTo>
                  <a:lnTo>
                    <a:pt x="392988" y="5041"/>
                  </a:lnTo>
                  <a:lnTo>
                    <a:pt x="392709" y="9867"/>
                  </a:lnTo>
                  <a:lnTo>
                    <a:pt x="392506" y="9359"/>
                  </a:lnTo>
                  <a:lnTo>
                    <a:pt x="392404" y="9105"/>
                  </a:lnTo>
                  <a:lnTo>
                    <a:pt x="390474" y="4279"/>
                  </a:lnTo>
                  <a:lnTo>
                    <a:pt x="389636" y="5168"/>
                  </a:lnTo>
                  <a:lnTo>
                    <a:pt x="389597" y="6311"/>
                  </a:lnTo>
                  <a:lnTo>
                    <a:pt x="389839" y="9105"/>
                  </a:lnTo>
                  <a:lnTo>
                    <a:pt x="389674" y="8978"/>
                  </a:lnTo>
                  <a:lnTo>
                    <a:pt x="389191" y="8597"/>
                  </a:lnTo>
                  <a:lnTo>
                    <a:pt x="387388" y="7200"/>
                  </a:lnTo>
                  <a:lnTo>
                    <a:pt x="385762" y="8597"/>
                  </a:lnTo>
                  <a:lnTo>
                    <a:pt x="385749" y="7327"/>
                  </a:lnTo>
                  <a:lnTo>
                    <a:pt x="382244" y="6946"/>
                  </a:lnTo>
                  <a:lnTo>
                    <a:pt x="380466" y="5676"/>
                  </a:lnTo>
                  <a:lnTo>
                    <a:pt x="380453" y="5041"/>
                  </a:lnTo>
                  <a:lnTo>
                    <a:pt x="380517" y="8978"/>
                  </a:lnTo>
                  <a:lnTo>
                    <a:pt x="378764" y="8470"/>
                  </a:lnTo>
                  <a:lnTo>
                    <a:pt x="377621" y="9359"/>
                  </a:lnTo>
                  <a:lnTo>
                    <a:pt x="377545" y="8470"/>
                  </a:lnTo>
                  <a:lnTo>
                    <a:pt x="377469" y="7581"/>
                  </a:lnTo>
                  <a:lnTo>
                    <a:pt x="377571" y="6057"/>
                  </a:lnTo>
                  <a:lnTo>
                    <a:pt x="378129" y="5041"/>
                  </a:lnTo>
                  <a:lnTo>
                    <a:pt x="376974" y="5168"/>
                  </a:lnTo>
                  <a:lnTo>
                    <a:pt x="376885" y="5930"/>
                  </a:lnTo>
                  <a:lnTo>
                    <a:pt x="376770" y="6565"/>
                  </a:lnTo>
                  <a:lnTo>
                    <a:pt x="376516" y="7073"/>
                  </a:lnTo>
                  <a:lnTo>
                    <a:pt x="375831" y="7581"/>
                  </a:lnTo>
                  <a:lnTo>
                    <a:pt x="375831" y="4787"/>
                  </a:lnTo>
                  <a:lnTo>
                    <a:pt x="374307" y="5041"/>
                  </a:lnTo>
                  <a:lnTo>
                    <a:pt x="373062" y="8470"/>
                  </a:lnTo>
                  <a:lnTo>
                    <a:pt x="370903" y="6819"/>
                  </a:lnTo>
                  <a:lnTo>
                    <a:pt x="371068" y="9474"/>
                  </a:lnTo>
                  <a:lnTo>
                    <a:pt x="372999" y="13550"/>
                  </a:lnTo>
                  <a:lnTo>
                    <a:pt x="373113" y="14185"/>
                  </a:lnTo>
                  <a:lnTo>
                    <a:pt x="371322" y="16090"/>
                  </a:lnTo>
                  <a:lnTo>
                    <a:pt x="371208" y="15328"/>
                  </a:lnTo>
                  <a:lnTo>
                    <a:pt x="371055" y="14185"/>
                  </a:lnTo>
                  <a:lnTo>
                    <a:pt x="371017" y="13931"/>
                  </a:lnTo>
                  <a:lnTo>
                    <a:pt x="370865" y="12788"/>
                  </a:lnTo>
                  <a:lnTo>
                    <a:pt x="370827" y="12522"/>
                  </a:lnTo>
                  <a:lnTo>
                    <a:pt x="370738" y="12788"/>
                  </a:lnTo>
                  <a:lnTo>
                    <a:pt x="370395" y="12280"/>
                  </a:lnTo>
                  <a:lnTo>
                    <a:pt x="370408" y="11722"/>
                  </a:lnTo>
                  <a:lnTo>
                    <a:pt x="369900" y="11645"/>
                  </a:lnTo>
                  <a:lnTo>
                    <a:pt x="369773" y="10248"/>
                  </a:lnTo>
                  <a:lnTo>
                    <a:pt x="369697" y="9486"/>
                  </a:lnTo>
                  <a:lnTo>
                    <a:pt x="369214" y="10248"/>
                  </a:lnTo>
                  <a:lnTo>
                    <a:pt x="369163" y="8978"/>
                  </a:lnTo>
                  <a:lnTo>
                    <a:pt x="369239" y="8470"/>
                  </a:lnTo>
                  <a:lnTo>
                    <a:pt x="369316" y="8343"/>
                  </a:lnTo>
                  <a:lnTo>
                    <a:pt x="369862" y="9359"/>
                  </a:lnTo>
                  <a:lnTo>
                    <a:pt x="369900" y="8724"/>
                  </a:lnTo>
                  <a:lnTo>
                    <a:pt x="370065" y="8470"/>
                  </a:lnTo>
                  <a:lnTo>
                    <a:pt x="369633" y="8343"/>
                  </a:lnTo>
                  <a:lnTo>
                    <a:pt x="369201" y="8216"/>
                  </a:lnTo>
                  <a:lnTo>
                    <a:pt x="368109" y="7073"/>
                  </a:lnTo>
                  <a:lnTo>
                    <a:pt x="367626" y="5549"/>
                  </a:lnTo>
                  <a:lnTo>
                    <a:pt x="367792" y="6565"/>
                  </a:lnTo>
                  <a:lnTo>
                    <a:pt x="367906" y="8343"/>
                  </a:lnTo>
                  <a:lnTo>
                    <a:pt x="367347" y="8724"/>
                  </a:lnTo>
                  <a:lnTo>
                    <a:pt x="365810" y="8978"/>
                  </a:lnTo>
                  <a:lnTo>
                    <a:pt x="365950" y="8470"/>
                  </a:lnTo>
                  <a:lnTo>
                    <a:pt x="366420" y="6819"/>
                  </a:lnTo>
                  <a:lnTo>
                    <a:pt x="366534" y="6438"/>
                  </a:lnTo>
                  <a:lnTo>
                    <a:pt x="366433" y="6184"/>
                  </a:lnTo>
                  <a:lnTo>
                    <a:pt x="365556" y="5295"/>
                  </a:lnTo>
                  <a:lnTo>
                    <a:pt x="365328" y="6819"/>
                  </a:lnTo>
                  <a:lnTo>
                    <a:pt x="364197" y="5422"/>
                  </a:lnTo>
                  <a:lnTo>
                    <a:pt x="364477" y="8470"/>
                  </a:lnTo>
                  <a:lnTo>
                    <a:pt x="364032" y="8470"/>
                  </a:lnTo>
                  <a:lnTo>
                    <a:pt x="363905" y="7708"/>
                  </a:lnTo>
                  <a:lnTo>
                    <a:pt x="363816" y="7073"/>
                  </a:lnTo>
                  <a:lnTo>
                    <a:pt x="363537" y="6311"/>
                  </a:lnTo>
                  <a:lnTo>
                    <a:pt x="362889" y="7708"/>
                  </a:lnTo>
                  <a:lnTo>
                    <a:pt x="359879" y="7073"/>
                  </a:lnTo>
                  <a:lnTo>
                    <a:pt x="361073" y="10172"/>
                  </a:lnTo>
                  <a:lnTo>
                    <a:pt x="361124" y="10312"/>
                  </a:lnTo>
                  <a:lnTo>
                    <a:pt x="361213" y="10629"/>
                  </a:lnTo>
                  <a:lnTo>
                    <a:pt x="358914" y="13931"/>
                  </a:lnTo>
                  <a:lnTo>
                    <a:pt x="358635" y="13550"/>
                  </a:lnTo>
                  <a:lnTo>
                    <a:pt x="357035" y="11391"/>
                  </a:lnTo>
                  <a:lnTo>
                    <a:pt x="356755" y="11010"/>
                  </a:lnTo>
                  <a:lnTo>
                    <a:pt x="355625" y="9486"/>
                  </a:lnTo>
                  <a:lnTo>
                    <a:pt x="353174" y="11010"/>
                  </a:lnTo>
                  <a:lnTo>
                    <a:pt x="353072" y="9994"/>
                  </a:lnTo>
                  <a:lnTo>
                    <a:pt x="351637" y="11391"/>
                  </a:lnTo>
                  <a:lnTo>
                    <a:pt x="349707" y="11137"/>
                  </a:lnTo>
                  <a:lnTo>
                    <a:pt x="348843" y="13423"/>
                  </a:lnTo>
                  <a:lnTo>
                    <a:pt x="348361" y="13550"/>
                  </a:lnTo>
                  <a:lnTo>
                    <a:pt x="347941" y="12534"/>
                  </a:lnTo>
                  <a:lnTo>
                    <a:pt x="347599" y="11722"/>
                  </a:lnTo>
                  <a:lnTo>
                    <a:pt x="347637" y="10502"/>
                  </a:lnTo>
                  <a:lnTo>
                    <a:pt x="346608" y="11315"/>
                  </a:lnTo>
                  <a:lnTo>
                    <a:pt x="346506" y="12534"/>
                  </a:lnTo>
                  <a:lnTo>
                    <a:pt x="344639" y="11010"/>
                  </a:lnTo>
                  <a:lnTo>
                    <a:pt x="345033" y="10248"/>
                  </a:lnTo>
                  <a:lnTo>
                    <a:pt x="345376" y="9588"/>
                  </a:lnTo>
                  <a:lnTo>
                    <a:pt x="345706" y="9613"/>
                  </a:lnTo>
                  <a:lnTo>
                    <a:pt x="345440" y="9474"/>
                  </a:lnTo>
                  <a:lnTo>
                    <a:pt x="345630" y="9105"/>
                  </a:lnTo>
                  <a:lnTo>
                    <a:pt x="344970" y="9258"/>
                  </a:lnTo>
                  <a:lnTo>
                    <a:pt x="344131" y="8864"/>
                  </a:lnTo>
                  <a:lnTo>
                    <a:pt x="344017" y="8597"/>
                  </a:lnTo>
                  <a:lnTo>
                    <a:pt x="343573" y="7200"/>
                  </a:lnTo>
                  <a:lnTo>
                    <a:pt x="342214" y="10248"/>
                  </a:lnTo>
                  <a:lnTo>
                    <a:pt x="342226" y="10121"/>
                  </a:lnTo>
                  <a:lnTo>
                    <a:pt x="342493" y="7581"/>
                  </a:lnTo>
                  <a:lnTo>
                    <a:pt x="340728" y="7073"/>
                  </a:lnTo>
                  <a:lnTo>
                    <a:pt x="340245" y="7708"/>
                  </a:lnTo>
                  <a:lnTo>
                    <a:pt x="340156" y="8089"/>
                  </a:lnTo>
                  <a:lnTo>
                    <a:pt x="341337" y="9740"/>
                  </a:lnTo>
                  <a:lnTo>
                    <a:pt x="340550" y="10121"/>
                  </a:lnTo>
                  <a:lnTo>
                    <a:pt x="339064" y="9867"/>
                  </a:lnTo>
                  <a:lnTo>
                    <a:pt x="338975" y="6184"/>
                  </a:lnTo>
                  <a:lnTo>
                    <a:pt x="335521" y="2501"/>
                  </a:lnTo>
                  <a:lnTo>
                    <a:pt x="334187" y="14185"/>
                  </a:lnTo>
                  <a:lnTo>
                    <a:pt x="333209" y="12026"/>
                  </a:lnTo>
                  <a:lnTo>
                    <a:pt x="333095" y="11772"/>
                  </a:lnTo>
                  <a:lnTo>
                    <a:pt x="332638" y="10782"/>
                  </a:lnTo>
                  <a:lnTo>
                    <a:pt x="332486" y="11772"/>
                  </a:lnTo>
                  <a:lnTo>
                    <a:pt x="331000" y="11518"/>
                  </a:lnTo>
                  <a:lnTo>
                    <a:pt x="329031" y="6819"/>
                  </a:lnTo>
                  <a:lnTo>
                    <a:pt x="328968" y="6692"/>
                  </a:lnTo>
                  <a:lnTo>
                    <a:pt x="328523" y="6819"/>
                  </a:lnTo>
                  <a:lnTo>
                    <a:pt x="326351" y="5041"/>
                  </a:lnTo>
                  <a:lnTo>
                    <a:pt x="327202" y="12014"/>
                  </a:lnTo>
                  <a:lnTo>
                    <a:pt x="325018" y="10883"/>
                  </a:lnTo>
                  <a:lnTo>
                    <a:pt x="325323" y="11899"/>
                  </a:lnTo>
                  <a:lnTo>
                    <a:pt x="325450" y="12407"/>
                  </a:lnTo>
                  <a:lnTo>
                    <a:pt x="325793" y="14312"/>
                  </a:lnTo>
                  <a:lnTo>
                    <a:pt x="325894" y="15532"/>
                  </a:lnTo>
                  <a:lnTo>
                    <a:pt x="324586" y="16725"/>
                  </a:lnTo>
                  <a:lnTo>
                    <a:pt x="323088" y="16471"/>
                  </a:lnTo>
                  <a:lnTo>
                    <a:pt x="322948" y="15709"/>
                  </a:lnTo>
                  <a:lnTo>
                    <a:pt x="322770" y="14693"/>
                  </a:lnTo>
                  <a:lnTo>
                    <a:pt x="322745" y="14566"/>
                  </a:lnTo>
                  <a:lnTo>
                    <a:pt x="322300" y="12014"/>
                  </a:lnTo>
                  <a:lnTo>
                    <a:pt x="322389" y="11569"/>
                  </a:lnTo>
                  <a:lnTo>
                    <a:pt x="322618" y="11264"/>
                  </a:lnTo>
                  <a:lnTo>
                    <a:pt x="323062" y="10629"/>
                  </a:lnTo>
                  <a:lnTo>
                    <a:pt x="323392" y="10502"/>
                  </a:lnTo>
                  <a:lnTo>
                    <a:pt x="323545" y="10756"/>
                  </a:lnTo>
                  <a:lnTo>
                    <a:pt x="323621" y="11277"/>
                  </a:lnTo>
                  <a:lnTo>
                    <a:pt x="323392" y="11506"/>
                  </a:lnTo>
                  <a:lnTo>
                    <a:pt x="323215" y="11760"/>
                  </a:lnTo>
                  <a:lnTo>
                    <a:pt x="323291" y="12039"/>
                  </a:lnTo>
                  <a:lnTo>
                    <a:pt x="323570" y="11925"/>
                  </a:lnTo>
                  <a:lnTo>
                    <a:pt x="323659" y="11569"/>
                  </a:lnTo>
                  <a:lnTo>
                    <a:pt x="323634" y="11366"/>
                  </a:lnTo>
                  <a:lnTo>
                    <a:pt x="324053" y="10756"/>
                  </a:lnTo>
                  <a:lnTo>
                    <a:pt x="324332" y="10502"/>
                  </a:lnTo>
                  <a:lnTo>
                    <a:pt x="324612" y="10248"/>
                  </a:lnTo>
                  <a:lnTo>
                    <a:pt x="323900" y="8978"/>
                  </a:lnTo>
                  <a:lnTo>
                    <a:pt x="323837" y="10248"/>
                  </a:lnTo>
                  <a:lnTo>
                    <a:pt x="323583" y="9867"/>
                  </a:lnTo>
                  <a:lnTo>
                    <a:pt x="322999" y="8978"/>
                  </a:lnTo>
                  <a:lnTo>
                    <a:pt x="321183" y="9321"/>
                  </a:lnTo>
                  <a:lnTo>
                    <a:pt x="321030" y="9359"/>
                  </a:lnTo>
                  <a:lnTo>
                    <a:pt x="321043" y="9220"/>
                  </a:lnTo>
                  <a:lnTo>
                    <a:pt x="320560" y="8864"/>
                  </a:lnTo>
                  <a:lnTo>
                    <a:pt x="319849" y="8343"/>
                  </a:lnTo>
                  <a:lnTo>
                    <a:pt x="318998" y="10248"/>
                  </a:lnTo>
                  <a:lnTo>
                    <a:pt x="316966" y="9232"/>
                  </a:lnTo>
                  <a:lnTo>
                    <a:pt x="317334" y="9867"/>
                  </a:lnTo>
                  <a:lnTo>
                    <a:pt x="317766" y="11264"/>
                  </a:lnTo>
                  <a:lnTo>
                    <a:pt x="317461" y="11264"/>
                  </a:lnTo>
                  <a:lnTo>
                    <a:pt x="314515" y="10121"/>
                  </a:lnTo>
                  <a:lnTo>
                    <a:pt x="316484" y="13804"/>
                  </a:lnTo>
                  <a:lnTo>
                    <a:pt x="314642" y="14566"/>
                  </a:lnTo>
                  <a:lnTo>
                    <a:pt x="313550" y="13042"/>
                  </a:lnTo>
                  <a:lnTo>
                    <a:pt x="313461" y="12915"/>
                  </a:lnTo>
                  <a:lnTo>
                    <a:pt x="313588" y="12280"/>
                  </a:lnTo>
                  <a:lnTo>
                    <a:pt x="313804" y="11772"/>
                  </a:lnTo>
                  <a:lnTo>
                    <a:pt x="314553" y="9994"/>
                  </a:lnTo>
                  <a:lnTo>
                    <a:pt x="312801" y="11772"/>
                  </a:lnTo>
                  <a:lnTo>
                    <a:pt x="311658" y="10756"/>
                  </a:lnTo>
                  <a:lnTo>
                    <a:pt x="311683" y="10121"/>
                  </a:lnTo>
                  <a:lnTo>
                    <a:pt x="312572" y="7454"/>
                  </a:lnTo>
                  <a:lnTo>
                    <a:pt x="311073" y="10121"/>
                  </a:lnTo>
                  <a:lnTo>
                    <a:pt x="309994" y="7962"/>
                  </a:lnTo>
                  <a:lnTo>
                    <a:pt x="309168" y="6311"/>
                  </a:lnTo>
                  <a:lnTo>
                    <a:pt x="308114" y="5930"/>
                  </a:lnTo>
                  <a:lnTo>
                    <a:pt x="308419" y="5549"/>
                  </a:lnTo>
                  <a:lnTo>
                    <a:pt x="307555" y="5549"/>
                  </a:lnTo>
                  <a:lnTo>
                    <a:pt x="308330" y="7962"/>
                  </a:lnTo>
                  <a:lnTo>
                    <a:pt x="307936" y="7708"/>
                  </a:lnTo>
                  <a:lnTo>
                    <a:pt x="307733" y="7581"/>
                  </a:lnTo>
                  <a:lnTo>
                    <a:pt x="307276" y="7708"/>
                  </a:lnTo>
                  <a:lnTo>
                    <a:pt x="307187" y="6692"/>
                  </a:lnTo>
                  <a:lnTo>
                    <a:pt x="306984" y="7581"/>
                  </a:lnTo>
                  <a:lnTo>
                    <a:pt x="306870" y="8470"/>
                  </a:lnTo>
                  <a:lnTo>
                    <a:pt x="307848" y="10375"/>
                  </a:lnTo>
                  <a:lnTo>
                    <a:pt x="307949" y="11010"/>
                  </a:lnTo>
                  <a:lnTo>
                    <a:pt x="307174" y="13042"/>
                  </a:lnTo>
                  <a:lnTo>
                    <a:pt x="306489" y="12115"/>
                  </a:lnTo>
                  <a:lnTo>
                    <a:pt x="306908" y="12280"/>
                  </a:lnTo>
                  <a:lnTo>
                    <a:pt x="306641" y="11899"/>
                  </a:lnTo>
                  <a:lnTo>
                    <a:pt x="306285" y="11391"/>
                  </a:lnTo>
                  <a:lnTo>
                    <a:pt x="306260" y="12026"/>
                  </a:lnTo>
                  <a:lnTo>
                    <a:pt x="305142" y="14693"/>
                  </a:lnTo>
                  <a:lnTo>
                    <a:pt x="304673" y="12153"/>
                  </a:lnTo>
                  <a:lnTo>
                    <a:pt x="304533" y="11391"/>
                  </a:lnTo>
                  <a:lnTo>
                    <a:pt x="306260" y="12026"/>
                  </a:lnTo>
                  <a:lnTo>
                    <a:pt x="306260" y="11366"/>
                  </a:lnTo>
                  <a:lnTo>
                    <a:pt x="305739" y="10629"/>
                  </a:lnTo>
                  <a:lnTo>
                    <a:pt x="303949" y="8089"/>
                  </a:lnTo>
                  <a:lnTo>
                    <a:pt x="304723" y="7772"/>
                  </a:lnTo>
                  <a:lnTo>
                    <a:pt x="304507" y="7493"/>
                  </a:lnTo>
                  <a:lnTo>
                    <a:pt x="304393" y="7327"/>
                  </a:lnTo>
                  <a:lnTo>
                    <a:pt x="304495" y="6692"/>
                  </a:lnTo>
                  <a:lnTo>
                    <a:pt x="304444" y="6438"/>
                  </a:lnTo>
                  <a:lnTo>
                    <a:pt x="302094" y="3898"/>
                  </a:lnTo>
                  <a:lnTo>
                    <a:pt x="303974" y="10375"/>
                  </a:lnTo>
                  <a:lnTo>
                    <a:pt x="301726" y="10629"/>
                  </a:lnTo>
                  <a:lnTo>
                    <a:pt x="301675" y="8470"/>
                  </a:lnTo>
                  <a:lnTo>
                    <a:pt x="301383" y="7988"/>
                  </a:lnTo>
                  <a:lnTo>
                    <a:pt x="301282" y="10375"/>
                  </a:lnTo>
                  <a:lnTo>
                    <a:pt x="301155" y="10883"/>
                  </a:lnTo>
                  <a:lnTo>
                    <a:pt x="300596" y="12153"/>
                  </a:lnTo>
                  <a:lnTo>
                    <a:pt x="299008" y="10756"/>
                  </a:lnTo>
                  <a:lnTo>
                    <a:pt x="299148" y="13296"/>
                  </a:lnTo>
                  <a:lnTo>
                    <a:pt x="298386" y="13296"/>
                  </a:lnTo>
                  <a:lnTo>
                    <a:pt x="299300" y="13804"/>
                  </a:lnTo>
                  <a:lnTo>
                    <a:pt x="299224" y="15709"/>
                  </a:lnTo>
                  <a:lnTo>
                    <a:pt x="298475" y="15582"/>
                  </a:lnTo>
                  <a:lnTo>
                    <a:pt x="297548" y="16205"/>
                  </a:lnTo>
                  <a:lnTo>
                    <a:pt x="297154" y="17995"/>
                  </a:lnTo>
                  <a:lnTo>
                    <a:pt x="297065" y="17741"/>
                  </a:lnTo>
                  <a:lnTo>
                    <a:pt x="295046" y="11518"/>
                  </a:lnTo>
                  <a:lnTo>
                    <a:pt x="293738" y="13804"/>
                  </a:lnTo>
                  <a:lnTo>
                    <a:pt x="292976" y="12788"/>
                  </a:lnTo>
                  <a:lnTo>
                    <a:pt x="293039" y="11772"/>
                  </a:lnTo>
                  <a:lnTo>
                    <a:pt x="293268" y="10502"/>
                  </a:lnTo>
                  <a:lnTo>
                    <a:pt x="293166" y="10248"/>
                  </a:lnTo>
                  <a:lnTo>
                    <a:pt x="292582" y="9613"/>
                  </a:lnTo>
                  <a:lnTo>
                    <a:pt x="292188" y="10299"/>
                  </a:lnTo>
                  <a:lnTo>
                    <a:pt x="292188" y="17741"/>
                  </a:lnTo>
                  <a:lnTo>
                    <a:pt x="291566" y="16344"/>
                  </a:lnTo>
                  <a:lnTo>
                    <a:pt x="291401" y="15963"/>
                  </a:lnTo>
                  <a:lnTo>
                    <a:pt x="291236" y="15582"/>
                  </a:lnTo>
                  <a:lnTo>
                    <a:pt x="291020" y="15100"/>
                  </a:lnTo>
                  <a:lnTo>
                    <a:pt x="290918" y="15303"/>
                  </a:lnTo>
                  <a:lnTo>
                    <a:pt x="290842" y="14719"/>
                  </a:lnTo>
                  <a:lnTo>
                    <a:pt x="291020" y="15100"/>
                  </a:lnTo>
                  <a:lnTo>
                    <a:pt x="291503" y="14058"/>
                  </a:lnTo>
                  <a:lnTo>
                    <a:pt x="291630" y="13804"/>
                  </a:lnTo>
                  <a:lnTo>
                    <a:pt x="292011" y="14058"/>
                  </a:lnTo>
                  <a:lnTo>
                    <a:pt x="292087" y="14566"/>
                  </a:lnTo>
                  <a:lnTo>
                    <a:pt x="291846" y="15303"/>
                  </a:lnTo>
                  <a:lnTo>
                    <a:pt x="291731" y="16344"/>
                  </a:lnTo>
                  <a:lnTo>
                    <a:pt x="292188" y="17741"/>
                  </a:lnTo>
                  <a:lnTo>
                    <a:pt x="292188" y="10299"/>
                  </a:lnTo>
                  <a:lnTo>
                    <a:pt x="291249" y="11899"/>
                  </a:lnTo>
                  <a:lnTo>
                    <a:pt x="291426" y="11772"/>
                  </a:lnTo>
                  <a:lnTo>
                    <a:pt x="289877" y="15582"/>
                  </a:lnTo>
                  <a:lnTo>
                    <a:pt x="290398" y="15582"/>
                  </a:lnTo>
                  <a:lnTo>
                    <a:pt x="289979" y="20154"/>
                  </a:lnTo>
                  <a:lnTo>
                    <a:pt x="288290" y="17741"/>
                  </a:lnTo>
                  <a:lnTo>
                    <a:pt x="288251" y="17487"/>
                  </a:lnTo>
                  <a:lnTo>
                    <a:pt x="288023" y="15201"/>
                  </a:lnTo>
                  <a:lnTo>
                    <a:pt x="287667" y="11722"/>
                  </a:lnTo>
                  <a:lnTo>
                    <a:pt x="287591" y="11569"/>
                  </a:lnTo>
                  <a:lnTo>
                    <a:pt x="285216" y="9105"/>
                  </a:lnTo>
                  <a:lnTo>
                    <a:pt x="284175" y="15201"/>
                  </a:lnTo>
                  <a:lnTo>
                    <a:pt x="281216" y="13931"/>
                  </a:lnTo>
                  <a:lnTo>
                    <a:pt x="282105" y="14820"/>
                  </a:lnTo>
                  <a:lnTo>
                    <a:pt x="282130" y="17487"/>
                  </a:lnTo>
                  <a:lnTo>
                    <a:pt x="281635" y="16852"/>
                  </a:lnTo>
                  <a:lnTo>
                    <a:pt x="281432" y="16598"/>
                  </a:lnTo>
                  <a:lnTo>
                    <a:pt x="280543" y="15455"/>
                  </a:lnTo>
                  <a:lnTo>
                    <a:pt x="279755" y="16598"/>
                  </a:lnTo>
                  <a:lnTo>
                    <a:pt x="279628" y="14820"/>
                  </a:lnTo>
                  <a:lnTo>
                    <a:pt x="279501" y="14439"/>
                  </a:lnTo>
                  <a:lnTo>
                    <a:pt x="279171" y="14058"/>
                  </a:lnTo>
                  <a:lnTo>
                    <a:pt x="278955" y="13804"/>
                  </a:lnTo>
                  <a:lnTo>
                    <a:pt x="278447" y="12534"/>
                  </a:lnTo>
                  <a:lnTo>
                    <a:pt x="278650" y="14058"/>
                  </a:lnTo>
                  <a:lnTo>
                    <a:pt x="276377" y="12661"/>
                  </a:lnTo>
                  <a:lnTo>
                    <a:pt x="276567" y="16852"/>
                  </a:lnTo>
                  <a:lnTo>
                    <a:pt x="275031" y="14312"/>
                  </a:lnTo>
                  <a:lnTo>
                    <a:pt x="272656" y="13423"/>
                  </a:lnTo>
                  <a:lnTo>
                    <a:pt x="273088" y="20408"/>
                  </a:lnTo>
                  <a:lnTo>
                    <a:pt x="270865" y="19900"/>
                  </a:lnTo>
                  <a:lnTo>
                    <a:pt x="271081" y="18630"/>
                  </a:lnTo>
                  <a:lnTo>
                    <a:pt x="271195" y="17995"/>
                  </a:lnTo>
                  <a:lnTo>
                    <a:pt x="271157" y="17487"/>
                  </a:lnTo>
                  <a:lnTo>
                    <a:pt x="270230" y="16471"/>
                  </a:lnTo>
                  <a:lnTo>
                    <a:pt x="270294" y="16090"/>
                  </a:lnTo>
                  <a:lnTo>
                    <a:pt x="270573" y="15709"/>
                  </a:lnTo>
                  <a:lnTo>
                    <a:pt x="271386" y="14566"/>
                  </a:lnTo>
                  <a:lnTo>
                    <a:pt x="270675" y="14566"/>
                  </a:lnTo>
                  <a:lnTo>
                    <a:pt x="269976" y="14312"/>
                  </a:lnTo>
                  <a:lnTo>
                    <a:pt x="270116" y="15709"/>
                  </a:lnTo>
                  <a:lnTo>
                    <a:pt x="269557" y="14439"/>
                  </a:lnTo>
                  <a:lnTo>
                    <a:pt x="268427" y="18630"/>
                  </a:lnTo>
                  <a:lnTo>
                    <a:pt x="267538" y="16852"/>
                  </a:lnTo>
                  <a:lnTo>
                    <a:pt x="267462" y="19900"/>
                  </a:lnTo>
                  <a:lnTo>
                    <a:pt x="266636" y="19900"/>
                  </a:lnTo>
                  <a:lnTo>
                    <a:pt x="265404" y="20408"/>
                  </a:lnTo>
                  <a:lnTo>
                    <a:pt x="266369" y="22567"/>
                  </a:lnTo>
                  <a:lnTo>
                    <a:pt x="263436" y="16344"/>
                  </a:lnTo>
                  <a:lnTo>
                    <a:pt x="260184" y="23710"/>
                  </a:lnTo>
                  <a:lnTo>
                    <a:pt x="258673" y="20535"/>
                  </a:lnTo>
                  <a:lnTo>
                    <a:pt x="257644" y="18376"/>
                  </a:lnTo>
                  <a:lnTo>
                    <a:pt x="256133" y="19265"/>
                  </a:lnTo>
                  <a:lnTo>
                    <a:pt x="254317" y="20154"/>
                  </a:lnTo>
                  <a:lnTo>
                    <a:pt x="252907" y="20535"/>
                  </a:lnTo>
                  <a:lnTo>
                    <a:pt x="252907" y="19570"/>
                  </a:lnTo>
                  <a:lnTo>
                    <a:pt x="253085" y="19646"/>
                  </a:lnTo>
                  <a:lnTo>
                    <a:pt x="252907" y="19519"/>
                  </a:lnTo>
                  <a:lnTo>
                    <a:pt x="250888" y="17995"/>
                  </a:lnTo>
                  <a:lnTo>
                    <a:pt x="252514" y="25615"/>
                  </a:lnTo>
                  <a:lnTo>
                    <a:pt x="250037" y="23837"/>
                  </a:lnTo>
                  <a:lnTo>
                    <a:pt x="249161" y="21932"/>
                  </a:lnTo>
                  <a:lnTo>
                    <a:pt x="248526" y="20535"/>
                  </a:lnTo>
                  <a:lnTo>
                    <a:pt x="251028" y="21805"/>
                  </a:lnTo>
                  <a:lnTo>
                    <a:pt x="250278" y="20789"/>
                  </a:lnTo>
                  <a:lnTo>
                    <a:pt x="250164" y="20535"/>
                  </a:lnTo>
                  <a:lnTo>
                    <a:pt x="249110" y="13931"/>
                  </a:lnTo>
                  <a:lnTo>
                    <a:pt x="247561" y="21932"/>
                  </a:lnTo>
                  <a:lnTo>
                    <a:pt x="246849" y="20535"/>
                  </a:lnTo>
                  <a:lnTo>
                    <a:pt x="245681" y="18249"/>
                  </a:lnTo>
                  <a:lnTo>
                    <a:pt x="245757" y="17487"/>
                  </a:lnTo>
                  <a:lnTo>
                    <a:pt x="244513" y="15582"/>
                  </a:lnTo>
                  <a:lnTo>
                    <a:pt x="243395" y="20535"/>
                  </a:lnTo>
                  <a:lnTo>
                    <a:pt x="241452" y="20281"/>
                  </a:lnTo>
                  <a:lnTo>
                    <a:pt x="241338" y="19265"/>
                  </a:lnTo>
                  <a:lnTo>
                    <a:pt x="240436" y="22821"/>
                  </a:lnTo>
                  <a:lnTo>
                    <a:pt x="236982" y="25107"/>
                  </a:lnTo>
                  <a:lnTo>
                    <a:pt x="237159" y="25615"/>
                  </a:lnTo>
                  <a:lnTo>
                    <a:pt x="235597" y="26504"/>
                  </a:lnTo>
                  <a:lnTo>
                    <a:pt x="234911" y="25107"/>
                  </a:lnTo>
                  <a:lnTo>
                    <a:pt x="233692" y="24041"/>
                  </a:lnTo>
                  <a:lnTo>
                    <a:pt x="233578" y="23837"/>
                  </a:lnTo>
                  <a:lnTo>
                    <a:pt x="233121" y="21170"/>
                  </a:lnTo>
                  <a:lnTo>
                    <a:pt x="234645" y="20789"/>
                  </a:lnTo>
                  <a:lnTo>
                    <a:pt x="233438" y="17233"/>
                  </a:lnTo>
                  <a:lnTo>
                    <a:pt x="232676" y="21170"/>
                  </a:lnTo>
                  <a:lnTo>
                    <a:pt x="231787" y="20662"/>
                  </a:lnTo>
                  <a:lnTo>
                    <a:pt x="231711" y="19011"/>
                  </a:lnTo>
                  <a:lnTo>
                    <a:pt x="229412" y="19773"/>
                  </a:lnTo>
                  <a:lnTo>
                    <a:pt x="229831" y="23837"/>
                  </a:lnTo>
                  <a:lnTo>
                    <a:pt x="227279" y="23837"/>
                  </a:lnTo>
                  <a:lnTo>
                    <a:pt x="227482" y="24472"/>
                  </a:lnTo>
                  <a:lnTo>
                    <a:pt x="227609" y="25488"/>
                  </a:lnTo>
                  <a:lnTo>
                    <a:pt x="226745" y="29298"/>
                  </a:lnTo>
                  <a:lnTo>
                    <a:pt x="226606" y="27520"/>
                  </a:lnTo>
                  <a:lnTo>
                    <a:pt x="226593" y="27266"/>
                  </a:lnTo>
                  <a:lnTo>
                    <a:pt x="226504" y="26123"/>
                  </a:lnTo>
                  <a:lnTo>
                    <a:pt x="226263" y="22948"/>
                  </a:lnTo>
                  <a:lnTo>
                    <a:pt x="225221" y="26123"/>
                  </a:lnTo>
                  <a:lnTo>
                    <a:pt x="224345" y="22059"/>
                  </a:lnTo>
                  <a:lnTo>
                    <a:pt x="223545" y="23075"/>
                  </a:lnTo>
                  <a:lnTo>
                    <a:pt x="221589" y="26377"/>
                  </a:lnTo>
                  <a:lnTo>
                    <a:pt x="220052" y="27266"/>
                  </a:lnTo>
                  <a:lnTo>
                    <a:pt x="220345" y="25717"/>
                  </a:lnTo>
                  <a:lnTo>
                    <a:pt x="219138" y="27393"/>
                  </a:lnTo>
                  <a:lnTo>
                    <a:pt x="217335" y="27520"/>
                  </a:lnTo>
                  <a:lnTo>
                    <a:pt x="217246" y="26377"/>
                  </a:lnTo>
                  <a:lnTo>
                    <a:pt x="217220" y="25996"/>
                  </a:lnTo>
                  <a:lnTo>
                    <a:pt x="216763" y="19519"/>
                  </a:lnTo>
                  <a:lnTo>
                    <a:pt x="212407" y="25996"/>
                  </a:lnTo>
                  <a:lnTo>
                    <a:pt x="211518" y="23329"/>
                  </a:lnTo>
                  <a:lnTo>
                    <a:pt x="210400" y="20027"/>
                  </a:lnTo>
                  <a:lnTo>
                    <a:pt x="207556" y="23329"/>
                  </a:lnTo>
                  <a:lnTo>
                    <a:pt x="203936" y="19392"/>
                  </a:lnTo>
                  <a:lnTo>
                    <a:pt x="200279" y="20281"/>
                  </a:lnTo>
                  <a:lnTo>
                    <a:pt x="202311" y="26377"/>
                  </a:lnTo>
                  <a:lnTo>
                    <a:pt x="199224" y="20662"/>
                  </a:lnTo>
                  <a:lnTo>
                    <a:pt x="199351" y="21577"/>
                  </a:lnTo>
                  <a:lnTo>
                    <a:pt x="198323" y="20624"/>
                  </a:lnTo>
                  <a:lnTo>
                    <a:pt x="199504" y="22618"/>
                  </a:lnTo>
                  <a:lnTo>
                    <a:pt x="199593" y="23190"/>
                  </a:lnTo>
                  <a:lnTo>
                    <a:pt x="200177" y="27012"/>
                  </a:lnTo>
                  <a:lnTo>
                    <a:pt x="199351" y="27520"/>
                  </a:lnTo>
                  <a:lnTo>
                    <a:pt x="199009" y="27393"/>
                  </a:lnTo>
                  <a:lnTo>
                    <a:pt x="198894" y="27012"/>
                  </a:lnTo>
                  <a:lnTo>
                    <a:pt x="197586" y="25488"/>
                  </a:lnTo>
                  <a:lnTo>
                    <a:pt x="195834" y="23456"/>
                  </a:lnTo>
                  <a:lnTo>
                    <a:pt x="195008" y="21678"/>
                  </a:lnTo>
                  <a:lnTo>
                    <a:pt x="196494" y="22059"/>
                  </a:lnTo>
                  <a:lnTo>
                    <a:pt x="196430" y="21678"/>
                  </a:lnTo>
                  <a:lnTo>
                    <a:pt x="196253" y="20535"/>
                  </a:lnTo>
                  <a:lnTo>
                    <a:pt x="194297" y="20281"/>
                  </a:lnTo>
                  <a:lnTo>
                    <a:pt x="194487" y="19773"/>
                  </a:lnTo>
                  <a:lnTo>
                    <a:pt x="195148" y="17995"/>
                  </a:lnTo>
                  <a:lnTo>
                    <a:pt x="193700" y="16471"/>
                  </a:lnTo>
                  <a:lnTo>
                    <a:pt x="194005" y="17741"/>
                  </a:lnTo>
                  <a:lnTo>
                    <a:pt x="194119" y="18757"/>
                  </a:lnTo>
                  <a:lnTo>
                    <a:pt x="193408" y="19773"/>
                  </a:lnTo>
                  <a:lnTo>
                    <a:pt x="192239" y="19011"/>
                  </a:lnTo>
                  <a:lnTo>
                    <a:pt x="193916" y="21551"/>
                  </a:lnTo>
                  <a:lnTo>
                    <a:pt x="194005" y="21932"/>
                  </a:lnTo>
                  <a:lnTo>
                    <a:pt x="191833" y="25488"/>
                  </a:lnTo>
                  <a:lnTo>
                    <a:pt x="191731" y="24091"/>
                  </a:lnTo>
                  <a:lnTo>
                    <a:pt x="191465" y="20408"/>
                  </a:lnTo>
                  <a:lnTo>
                    <a:pt x="191185" y="16725"/>
                  </a:lnTo>
                  <a:lnTo>
                    <a:pt x="188899" y="20408"/>
                  </a:lnTo>
                  <a:lnTo>
                    <a:pt x="189128" y="19646"/>
                  </a:lnTo>
                  <a:lnTo>
                    <a:pt x="189522" y="18249"/>
                  </a:lnTo>
                  <a:lnTo>
                    <a:pt x="188290" y="19646"/>
                  </a:lnTo>
                  <a:lnTo>
                    <a:pt x="184480" y="18757"/>
                  </a:lnTo>
                  <a:lnTo>
                    <a:pt x="183705" y="24091"/>
                  </a:lnTo>
                  <a:lnTo>
                    <a:pt x="183388" y="23329"/>
                  </a:lnTo>
                  <a:lnTo>
                    <a:pt x="182905" y="21805"/>
                  </a:lnTo>
                  <a:lnTo>
                    <a:pt x="182968" y="21551"/>
                  </a:lnTo>
                  <a:lnTo>
                    <a:pt x="183413" y="21043"/>
                  </a:lnTo>
                  <a:lnTo>
                    <a:pt x="180060" y="20662"/>
                  </a:lnTo>
                  <a:lnTo>
                    <a:pt x="176758" y="27393"/>
                  </a:lnTo>
                  <a:lnTo>
                    <a:pt x="175374" y="25996"/>
                  </a:lnTo>
                  <a:lnTo>
                    <a:pt x="173990" y="24599"/>
                  </a:lnTo>
                  <a:lnTo>
                    <a:pt x="173926" y="22948"/>
                  </a:lnTo>
                  <a:lnTo>
                    <a:pt x="173367" y="23456"/>
                  </a:lnTo>
                  <a:lnTo>
                    <a:pt x="173202" y="25996"/>
                  </a:lnTo>
                  <a:lnTo>
                    <a:pt x="173037" y="25742"/>
                  </a:lnTo>
                  <a:lnTo>
                    <a:pt x="172339" y="24599"/>
                  </a:lnTo>
                  <a:lnTo>
                    <a:pt x="172326" y="22948"/>
                  </a:lnTo>
                  <a:lnTo>
                    <a:pt x="172021" y="22821"/>
                  </a:lnTo>
                  <a:lnTo>
                    <a:pt x="170726" y="25742"/>
                  </a:lnTo>
                  <a:lnTo>
                    <a:pt x="169964" y="25107"/>
                  </a:lnTo>
                  <a:lnTo>
                    <a:pt x="170065" y="23964"/>
                  </a:lnTo>
                  <a:lnTo>
                    <a:pt x="170294" y="23075"/>
                  </a:lnTo>
                  <a:lnTo>
                    <a:pt x="166865" y="21424"/>
                  </a:lnTo>
                  <a:lnTo>
                    <a:pt x="165887" y="27901"/>
                  </a:lnTo>
                  <a:lnTo>
                    <a:pt x="163347" y="29298"/>
                  </a:lnTo>
                  <a:lnTo>
                    <a:pt x="163296" y="28917"/>
                  </a:lnTo>
                  <a:lnTo>
                    <a:pt x="162814" y="24726"/>
                  </a:lnTo>
                  <a:lnTo>
                    <a:pt x="158788" y="22948"/>
                  </a:lnTo>
                  <a:lnTo>
                    <a:pt x="158775" y="22186"/>
                  </a:lnTo>
                  <a:lnTo>
                    <a:pt x="154978" y="22059"/>
                  </a:lnTo>
                  <a:lnTo>
                    <a:pt x="152895" y="26758"/>
                  </a:lnTo>
                  <a:lnTo>
                    <a:pt x="149656" y="28917"/>
                  </a:lnTo>
                  <a:lnTo>
                    <a:pt x="148932" y="27647"/>
                  </a:lnTo>
                  <a:lnTo>
                    <a:pt x="146951" y="24218"/>
                  </a:lnTo>
                  <a:lnTo>
                    <a:pt x="142189" y="27647"/>
                  </a:lnTo>
                  <a:lnTo>
                    <a:pt x="138417" y="25234"/>
                  </a:lnTo>
                  <a:lnTo>
                    <a:pt x="138938" y="25869"/>
                  </a:lnTo>
                  <a:lnTo>
                    <a:pt x="139001" y="26377"/>
                  </a:lnTo>
                  <a:lnTo>
                    <a:pt x="138760" y="28663"/>
                  </a:lnTo>
                  <a:lnTo>
                    <a:pt x="138645" y="28917"/>
                  </a:lnTo>
                  <a:lnTo>
                    <a:pt x="138201" y="29425"/>
                  </a:lnTo>
                  <a:lnTo>
                    <a:pt x="137299" y="28536"/>
                  </a:lnTo>
                  <a:lnTo>
                    <a:pt x="136347" y="32727"/>
                  </a:lnTo>
                  <a:lnTo>
                    <a:pt x="136245" y="31457"/>
                  </a:lnTo>
                  <a:lnTo>
                    <a:pt x="135978" y="28536"/>
                  </a:lnTo>
                  <a:lnTo>
                    <a:pt x="136271" y="28663"/>
                  </a:lnTo>
                  <a:lnTo>
                    <a:pt x="136232" y="28536"/>
                  </a:lnTo>
                  <a:lnTo>
                    <a:pt x="135191" y="24599"/>
                  </a:lnTo>
                  <a:lnTo>
                    <a:pt x="133654" y="25869"/>
                  </a:lnTo>
                  <a:lnTo>
                    <a:pt x="132346" y="25869"/>
                  </a:lnTo>
                  <a:lnTo>
                    <a:pt x="132791" y="31457"/>
                  </a:lnTo>
                  <a:lnTo>
                    <a:pt x="131914" y="30695"/>
                  </a:lnTo>
                  <a:lnTo>
                    <a:pt x="129590" y="28663"/>
                  </a:lnTo>
                  <a:lnTo>
                    <a:pt x="126580" y="29679"/>
                  </a:lnTo>
                  <a:lnTo>
                    <a:pt x="123863" y="30695"/>
                  </a:lnTo>
                  <a:lnTo>
                    <a:pt x="121589" y="28409"/>
                  </a:lnTo>
                  <a:lnTo>
                    <a:pt x="120929" y="29806"/>
                  </a:lnTo>
                  <a:lnTo>
                    <a:pt x="119926" y="29933"/>
                  </a:lnTo>
                  <a:lnTo>
                    <a:pt x="119278" y="31457"/>
                  </a:lnTo>
                  <a:lnTo>
                    <a:pt x="119011" y="28790"/>
                  </a:lnTo>
                  <a:lnTo>
                    <a:pt x="118973" y="28409"/>
                  </a:lnTo>
                  <a:lnTo>
                    <a:pt x="115430" y="27774"/>
                  </a:lnTo>
                  <a:lnTo>
                    <a:pt x="112725" y="28790"/>
                  </a:lnTo>
                  <a:lnTo>
                    <a:pt x="113030" y="26504"/>
                  </a:lnTo>
                  <a:lnTo>
                    <a:pt x="111442" y="26504"/>
                  </a:lnTo>
                  <a:lnTo>
                    <a:pt x="112077" y="35267"/>
                  </a:lnTo>
                  <a:lnTo>
                    <a:pt x="110642" y="35648"/>
                  </a:lnTo>
                  <a:lnTo>
                    <a:pt x="110223" y="33743"/>
                  </a:lnTo>
                  <a:lnTo>
                    <a:pt x="109905" y="32346"/>
                  </a:lnTo>
                  <a:lnTo>
                    <a:pt x="109740" y="31584"/>
                  </a:lnTo>
                  <a:lnTo>
                    <a:pt x="109677" y="31330"/>
                  </a:lnTo>
                  <a:lnTo>
                    <a:pt x="106934" y="31584"/>
                  </a:lnTo>
                  <a:lnTo>
                    <a:pt x="103682" y="28155"/>
                  </a:lnTo>
                  <a:lnTo>
                    <a:pt x="101447" y="32346"/>
                  </a:lnTo>
                  <a:lnTo>
                    <a:pt x="101333" y="30441"/>
                  </a:lnTo>
                  <a:lnTo>
                    <a:pt x="101549" y="30314"/>
                  </a:lnTo>
                  <a:lnTo>
                    <a:pt x="101765" y="30187"/>
                  </a:lnTo>
                  <a:lnTo>
                    <a:pt x="100457" y="30314"/>
                  </a:lnTo>
                  <a:lnTo>
                    <a:pt x="99847" y="29933"/>
                  </a:lnTo>
                  <a:lnTo>
                    <a:pt x="96393" y="27774"/>
                  </a:lnTo>
                  <a:lnTo>
                    <a:pt x="96888" y="30238"/>
                  </a:lnTo>
                  <a:lnTo>
                    <a:pt x="97091" y="29933"/>
                  </a:lnTo>
                  <a:lnTo>
                    <a:pt x="96989" y="30695"/>
                  </a:lnTo>
                  <a:lnTo>
                    <a:pt x="97599" y="33743"/>
                  </a:lnTo>
                  <a:lnTo>
                    <a:pt x="96888" y="30238"/>
                  </a:lnTo>
                  <a:lnTo>
                    <a:pt x="94703" y="33743"/>
                  </a:lnTo>
                  <a:lnTo>
                    <a:pt x="93446" y="35648"/>
                  </a:lnTo>
                  <a:lnTo>
                    <a:pt x="93332" y="32727"/>
                  </a:lnTo>
                  <a:lnTo>
                    <a:pt x="92710" y="35648"/>
                  </a:lnTo>
                  <a:lnTo>
                    <a:pt x="92608" y="37553"/>
                  </a:lnTo>
                  <a:lnTo>
                    <a:pt x="90995" y="38823"/>
                  </a:lnTo>
                  <a:lnTo>
                    <a:pt x="90525" y="38442"/>
                  </a:lnTo>
                  <a:lnTo>
                    <a:pt x="90398" y="37172"/>
                  </a:lnTo>
                  <a:lnTo>
                    <a:pt x="90271" y="36550"/>
                  </a:lnTo>
                  <a:lnTo>
                    <a:pt x="89408" y="35775"/>
                  </a:lnTo>
                  <a:lnTo>
                    <a:pt x="90233" y="40093"/>
                  </a:lnTo>
                  <a:lnTo>
                    <a:pt x="88379" y="38696"/>
                  </a:lnTo>
                  <a:lnTo>
                    <a:pt x="88760" y="36791"/>
                  </a:lnTo>
                  <a:lnTo>
                    <a:pt x="87299" y="36664"/>
                  </a:lnTo>
                  <a:lnTo>
                    <a:pt x="87426" y="37172"/>
                  </a:lnTo>
                  <a:lnTo>
                    <a:pt x="87528" y="37807"/>
                  </a:lnTo>
                  <a:lnTo>
                    <a:pt x="87058" y="39839"/>
                  </a:lnTo>
                  <a:lnTo>
                    <a:pt x="86956" y="40093"/>
                  </a:lnTo>
                  <a:lnTo>
                    <a:pt x="86296" y="41236"/>
                  </a:lnTo>
                  <a:lnTo>
                    <a:pt x="85699" y="40728"/>
                  </a:lnTo>
                  <a:lnTo>
                    <a:pt x="84239" y="39458"/>
                  </a:lnTo>
                  <a:lnTo>
                    <a:pt x="83718" y="36918"/>
                  </a:lnTo>
                  <a:lnTo>
                    <a:pt x="83693" y="38696"/>
                  </a:lnTo>
                  <a:lnTo>
                    <a:pt x="83197" y="40728"/>
                  </a:lnTo>
                  <a:lnTo>
                    <a:pt x="82283" y="40093"/>
                  </a:lnTo>
                  <a:lnTo>
                    <a:pt x="82156" y="39585"/>
                  </a:lnTo>
                  <a:lnTo>
                    <a:pt x="82232" y="38569"/>
                  </a:lnTo>
                  <a:lnTo>
                    <a:pt x="82384" y="38188"/>
                  </a:lnTo>
                  <a:lnTo>
                    <a:pt x="81635" y="37680"/>
                  </a:lnTo>
                  <a:lnTo>
                    <a:pt x="80594" y="36982"/>
                  </a:lnTo>
                  <a:lnTo>
                    <a:pt x="80594" y="54063"/>
                  </a:lnTo>
                  <a:lnTo>
                    <a:pt x="80200" y="53936"/>
                  </a:lnTo>
                  <a:lnTo>
                    <a:pt x="79705" y="53936"/>
                  </a:lnTo>
                  <a:lnTo>
                    <a:pt x="79197" y="54063"/>
                  </a:lnTo>
                  <a:lnTo>
                    <a:pt x="79108" y="53682"/>
                  </a:lnTo>
                  <a:lnTo>
                    <a:pt x="78994" y="53174"/>
                  </a:lnTo>
                  <a:lnTo>
                    <a:pt x="78955" y="52031"/>
                  </a:lnTo>
                  <a:lnTo>
                    <a:pt x="79273" y="52031"/>
                  </a:lnTo>
                  <a:lnTo>
                    <a:pt x="79197" y="52666"/>
                  </a:lnTo>
                  <a:lnTo>
                    <a:pt x="80010" y="53174"/>
                  </a:lnTo>
                  <a:lnTo>
                    <a:pt x="80594" y="54063"/>
                  </a:lnTo>
                  <a:lnTo>
                    <a:pt x="80594" y="36982"/>
                  </a:lnTo>
                  <a:lnTo>
                    <a:pt x="79971" y="36550"/>
                  </a:lnTo>
                  <a:lnTo>
                    <a:pt x="79959" y="36410"/>
                  </a:lnTo>
                  <a:lnTo>
                    <a:pt x="79794" y="35013"/>
                  </a:lnTo>
                  <a:lnTo>
                    <a:pt x="79667" y="34988"/>
                  </a:lnTo>
                  <a:lnTo>
                    <a:pt x="79667" y="37426"/>
                  </a:lnTo>
                  <a:lnTo>
                    <a:pt x="79260" y="41871"/>
                  </a:lnTo>
                  <a:lnTo>
                    <a:pt x="78511" y="40855"/>
                  </a:lnTo>
                  <a:lnTo>
                    <a:pt x="77368" y="39331"/>
                  </a:lnTo>
                  <a:lnTo>
                    <a:pt x="77254" y="39077"/>
                  </a:lnTo>
                  <a:lnTo>
                    <a:pt x="77127" y="38315"/>
                  </a:lnTo>
                  <a:lnTo>
                    <a:pt x="77000" y="37934"/>
                  </a:lnTo>
                  <a:lnTo>
                    <a:pt x="76962" y="37807"/>
                  </a:lnTo>
                  <a:lnTo>
                    <a:pt x="76784" y="37553"/>
                  </a:lnTo>
                  <a:lnTo>
                    <a:pt x="78676" y="37426"/>
                  </a:lnTo>
                  <a:lnTo>
                    <a:pt x="79667" y="37426"/>
                  </a:lnTo>
                  <a:lnTo>
                    <a:pt x="79667" y="34988"/>
                  </a:lnTo>
                  <a:lnTo>
                    <a:pt x="78193" y="34632"/>
                  </a:lnTo>
                  <a:lnTo>
                    <a:pt x="78955" y="30822"/>
                  </a:lnTo>
                  <a:lnTo>
                    <a:pt x="77978" y="33020"/>
                  </a:lnTo>
                  <a:lnTo>
                    <a:pt x="76428" y="37553"/>
                  </a:lnTo>
                  <a:lnTo>
                    <a:pt x="75603" y="37045"/>
                  </a:lnTo>
                  <a:lnTo>
                    <a:pt x="74777" y="36537"/>
                  </a:lnTo>
                  <a:lnTo>
                    <a:pt x="74587" y="36029"/>
                  </a:lnTo>
                  <a:lnTo>
                    <a:pt x="74510" y="35775"/>
                  </a:lnTo>
                  <a:lnTo>
                    <a:pt x="74599" y="35267"/>
                  </a:lnTo>
                  <a:lnTo>
                    <a:pt x="74218" y="35140"/>
                  </a:lnTo>
                  <a:lnTo>
                    <a:pt x="73939" y="35394"/>
                  </a:lnTo>
                  <a:lnTo>
                    <a:pt x="73710" y="35775"/>
                  </a:lnTo>
                  <a:lnTo>
                    <a:pt x="72834" y="35140"/>
                  </a:lnTo>
                  <a:lnTo>
                    <a:pt x="72377" y="35140"/>
                  </a:lnTo>
                  <a:lnTo>
                    <a:pt x="72161" y="34124"/>
                  </a:lnTo>
                  <a:lnTo>
                    <a:pt x="72161" y="35267"/>
                  </a:lnTo>
                  <a:lnTo>
                    <a:pt x="71932" y="35267"/>
                  </a:lnTo>
                  <a:lnTo>
                    <a:pt x="71666" y="35394"/>
                  </a:lnTo>
                  <a:lnTo>
                    <a:pt x="71348" y="35636"/>
                  </a:lnTo>
                  <a:lnTo>
                    <a:pt x="71437" y="34417"/>
                  </a:lnTo>
                  <a:lnTo>
                    <a:pt x="71793" y="34124"/>
                  </a:lnTo>
                  <a:lnTo>
                    <a:pt x="71958" y="34505"/>
                  </a:lnTo>
                  <a:lnTo>
                    <a:pt x="72072" y="34886"/>
                  </a:lnTo>
                  <a:lnTo>
                    <a:pt x="72161" y="35267"/>
                  </a:lnTo>
                  <a:lnTo>
                    <a:pt x="72161" y="34124"/>
                  </a:lnTo>
                  <a:lnTo>
                    <a:pt x="71920" y="32981"/>
                  </a:lnTo>
                  <a:lnTo>
                    <a:pt x="70485" y="34124"/>
                  </a:lnTo>
                  <a:lnTo>
                    <a:pt x="69710" y="34124"/>
                  </a:lnTo>
                  <a:lnTo>
                    <a:pt x="70129" y="37045"/>
                  </a:lnTo>
                  <a:lnTo>
                    <a:pt x="69062" y="36664"/>
                  </a:lnTo>
                  <a:lnTo>
                    <a:pt x="70167" y="38811"/>
                  </a:lnTo>
                  <a:lnTo>
                    <a:pt x="70827" y="38481"/>
                  </a:lnTo>
                  <a:lnTo>
                    <a:pt x="70802" y="38608"/>
                  </a:lnTo>
                  <a:lnTo>
                    <a:pt x="70853" y="38887"/>
                  </a:lnTo>
                  <a:lnTo>
                    <a:pt x="70993" y="39077"/>
                  </a:lnTo>
                  <a:lnTo>
                    <a:pt x="71094" y="39255"/>
                  </a:lnTo>
                  <a:lnTo>
                    <a:pt x="71145" y="38328"/>
                  </a:lnTo>
                  <a:lnTo>
                    <a:pt x="70929" y="38392"/>
                  </a:lnTo>
                  <a:lnTo>
                    <a:pt x="71132" y="38315"/>
                  </a:lnTo>
                  <a:lnTo>
                    <a:pt x="71170" y="38188"/>
                  </a:lnTo>
                  <a:lnTo>
                    <a:pt x="71145" y="38328"/>
                  </a:lnTo>
                  <a:lnTo>
                    <a:pt x="72097" y="38188"/>
                  </a:lnTo>
                  <a:lnTo>
                    <a:pt x="73037" y="37934"/>
                  </a:lnTo>
                  <a:lnTo>
                    <a:pt x="72605" y="39585"/>
                  </a:lnTo>
                  <a:lnTo>
                    <a:pt x="72136" y="40855"/>
                  </a:lnTo>
                  <a:lnTo>
                    <a:pt x="71094" y="39331"/>
                  </a:lnTo>
                  <a:lnTo>
                    <a:pt x="70624" y="44157"/>
                  </a:lnTo>
                  <a:lnTo>
                    <a:pt x="70523" y="43903"/>
                  </a:lnTo>
                  <a:lnTo>
                    <a:pt x="69062" y="40220"/>
                  </a:lnTo>
                  <a:lnTo>
                    <a:pt x="66789" y="38188"/>
                  </a:lnTo>
                  <a:lnTo>
                    <a:pt x="66675" y="37680"/>
                  </a:lnTo>
                  <a:lnTo>
                    <a:pt x="66205" y="35775"/>
                  </a:lnTo>
                  <a:lnTo>
                    <a:pt x="64084" y="37680"/>
                  </a:lnTo>
                  <a:lnTo>
                    <a:pt x="60871" y="37426"/>
                  </a:lnTo>
                  <a:lnTo>
                    <a:pt x="60096" y="43141"/>
                  </a:lnTo>
                  <a:lnTo>
                    <a:pt x="59512" y="43903"/>
                  </a:lnTo>
                  <a:lnTo>
                    <a:pt x="59131" y="41617"/>
                  </a:lnTo>
                  <a:lnTo>
                    <a:pt x="58877" y="40982"/>
                  </a:lnTo>
                  <a:lnTo>
                    <a:pt x="58877" y="40551"/>
                  </a:lnTo>
                  <a:lnTo>
                    <a:pt x="59093" y="40220"/>
                  </a:lnTo>
                  <a:lnTo>
                    <a:pt x="58508" y="40982"/>
                  </a:lnTo>
                  <a:lnTo>
                    <a:pt x="56896" y="40601"/>
                  </a:lnTo>
                  <a:lnTo>
                    <a:pt x="55816" y="40347"/>
                  </a:lnTo>
                  <a:lnTo>
                    <a:pt x="55841" y="40843"/>
                  </a:lnTo>
                  <a:lnTo>
                    <a:pt x="55854" y="41160"/>
                  </a:lnTo>
                  <a:lnTo>
                    <a:pt x="56032" y="40995"/>
                  </a:lnTo>
                  <a:lnTo>
                    <a:pt x="55981" y="44284"/>
                  </a:lnTo>
                  <a:lnTo>
                    <a:pt x="54089" y="42760"/>
                  </a:lnTo>
                  <a:lnTo>
                    <a:pt x="55486" y="41490"/>
                  </a:lnTo>
                  <a:lnTo>
                    <a:pt x="55765" y="41236"/>
                  </a:lnTo>
                  <a:lnTo>
                    <a:pt x="55841" y="40843"/>
                  </a:lnTo>
                  <a:lnTo>
                    <a:pt x="54254" y="41490"/>
                  </a:lnTo>
                  <a:lnTo>
                    <a:pt x="54432" y="40347"/>
                  </a:lnTo>
                  <a:lnTo>
                    <a:pt x="51155" y="39458"/>
                  </a:lnTo>
                  <a:lnTo>
                    <a:pt x="48666" y="42633"/>
                  </a:lnTo>
                  <a:lnTo>
                    <a:pt x="46024" y="45427"/>
                  </a:lnTo>
                  <a:lnTo>
                    <a:pt x="44983" y="44919"/>
                  </a:lnTo>
                  <a:lnTo>
                    <a:pt x="42354" y="43649"/>
                  </a:lnTo>
                  <a:lnTo>
                    <a:pt x="42760" y="44030"/>
                  </a:lnTo>
                  <a:lnTo>
                    <a:pt x="42976" y="44284"/>
                  </a:lnTo>
                  <a:lnTo>
                    <a:pt x="43129" y="44919"/>
                  </a:lnTo>
                  <a:lnTo>
                    <a:pt x="37007" y="42125"/>
                  </a:lnTo>
                  <a:lnTo>
                    <a:pt x="31826" y="49491"/>
                  </a:lnTo>
                  <a:lnTo>
                    <a:pt x="30213" y="48221"/>
                  </a:lnTo>
                  <a:lnTo>
                    <a:pt x="25501" y="44538"/>
                  </a:lnTo>
                  <a:lnTo>
                    <a:pt x="23469" y="43776"/>
                  </a:lnTo>
                  <a:lnTo>
                    <a:pt x="23558" y="46316"/>
                  </a:lnTo>
                  <a:lnTo>
                    <a:pt x="22910" y="48221"/>
                  </a:lnTo>
                  <a:lnTo>
                    <a:pt x="21894" y="45300"/>
                  </a:lnTo>
                  <a:lnTo>
                    <a:pt x="21488" y="46570"/>
                  </a:lnTo>
                  <a:lnTo>
                    <a:pt x="20828" y="49237"/>
                  </a:lnTo>
                  <a:lnTo>
                    <a:pt x="19329" y="52412"/>
                  </a:lnTo>
                  <a:lnTo>
                    <a:pt x="13677" y="43141"/>
                  </a:lnTo>
                  <a:lnTo>
                    <a:pt x="12192" y="48856"/>
                  </a:lnTo>
                  <a:lnTo>
                    <a:pt x="12065" y="49872"/>
                  </a:lnTo>
                  <a:lnTo>
                    <a:pt x="13385" y="51396"/>
                  </a:lnTo>
                  <a:lnTo>
                    <a:pt x="11950" y="51523"/>
                  </a:lnTo>
                  <a:lnTo>
                    <a:pt x="10490" y="54571"/>
                  </a:lnTo>
                  <a:lnTo>
                    <a:pt x="9182" y="52539"/>
                  </a:lnTo>
                  <a:lnTo>
                    <a:pt x="9271" y="52920"/>
                  </a:lnTo>
                  <a:lnTo>
                    <a:pt x="9372" y="53174"/>
                  </a:lnTo>
                  <a:lnTo>
                    <a:pt x="10198" y="54571"/>
                  </a:lnTo>
                  <a:lnTo>
                    <a:pt x="9067" y="54063"/>
                  </a:lnTo>
                  <a:lnTo>
                    <a:pt x="7950" y="52920"/>
                  </a:lnTo>
                  <a:lnTo>
                    <a:pt x="7772" y="53809"/>
                  </a:lnTo>
                  <a:lnTo>
                    <a:pt x="7658" y="57365"/>
                  </a:lnTo>
                  <a:lnTo>
                    <a:pt x="5397" y="58889"/>
                  </a:lnTo>
                  <a:lnTo>
                    <a:pt x="2641" y="52666"/>
                  </a:lnTo>
                  <a:lnTo>
                    <a:pt x="203" y="56578"/>
                  </a:lnTo>
                  <a:lnTo>
                    <a:pt x="127" y="57111"/>
                  </a:lnTo>
                  <a:lnTo>
                    <a:pt x="0" y="58889"/>
                  </a:lnTo>
                  <a:lnTo>
                    <a:pt x="3441" y="63334"/>
                  </a:lnTo>
                  <a:lnTo>
                    <a:pt x="4648" y="63080"/>
                  </a:lnTo>
                  <a:lnTo>
                    <a:pt x="4800" y="62572"/>
                  </a:lnTo>
                  <a:lnTo>
                    <a:pt x="5791" y="62064"/>
                  </a:lnTo>
                  <a:lnTo>
                    <a:pt x="7302" y="62826"/>
                  </a:lnTo>
                  <a:lnTo>
                    <a:pt x="8013" y="64160"/>
                  </a:lnTo>
                  <a:lnTo>
                    <a:pt x="6489" y="63500"/>
                  </a:lnTo>
                  <a:lnTo>
                    <a:pt x="8191" y="64452"/>
                  </a:lnTo>
                  <a:lnTo>
                    <a:pt x="8077" y="64249"/>
                  </a:lnTo>
                  <a:lnTo>
                    <a:pt x="12369" y="66382"/>
                  </a:lnTo>
                  <a:lnTo>
                    <a:pt x="16433" y="67779"/>
                  </a:lnTo>
                  <a:lnTo>
                    <a:pt x="19418" y="68414"/>
                  </a:lnTo>
                  <a:lnTo>
                    <a:pt x="17805" y="67144"/>
                  </a:lnTo>
                  <a:lnTo>
                    <a:pt x="17094" y="66382"/>
                  </a:lnTo>
                  <a:lnTo>
                    <a:pt x="19088" y="67525"/>
                  </a:lnTo>
                  <a:lnTo>
                    <a:pt x="19062" y="67906"/>
                  </a:lnTo>
                  <a:lnTo>
                    <a:pt x="20967" y="68795"/>
                  </a:lnTo>
                  <a:lnTo>
                    <a:pt x="19354" y="67779"/>
                  </a:lnTo>
                  <a:lnTo>
                    <a:pt x="18402" y="66763"/>
                  </a:lnTo>
                  <a:lnTo>
                    <a:pt x="20548" y="68160"/>
                  </a:lnTo>
                  <a:lnTo>
                    <a:pt x="19418" y="67144"/>
                  </a:lnTo>
                  <a:lnTo>
                    <a:pt x="19100" y="66763"/>
                  </a:lnTo>
                  <a:lnTo>
                    <a:pt x="18796" y="66382"/>
                  </a:lnTo>
                  <a:lnTo>
                    <a:pt x="17894" y="65189"/>
                  </a:lnTo>
                  <a:lnTo>
                    <a:pt x="17754" y="65112"/>
                  </a:lnTo>
                  <a:lnTo>
                    <a:pt x="17653" y="64858"/>
                  </a:lnTo>
                  <a:lnTo>
                    <a:pt x="17526" y="64693"/>
                  </a:lnTo>
                  <a:lnTo>
                    <a:pt x="17221" y="63715"/>
                  </a:lnTo>
                  <a:lnTo>
                    <a:pt x="18999" y="64985"/>
                  </a:lnTo>
                  <a:lnTo>
                    <a:pt x="19951" y="66636"/>
                  </a:lnTo>
                  <a:lnTo>
                    <a:pt x="19024" y="64985"/>
                  </a:lnTo>
                  <a:lnTo>
                    <a:pt x="19812" y="65925"/>
                  </a:lnTo>
                  <a:lnTo>
                    <a:pt x="20612" y="66255"/>
                  </a:lnTo>
                  <a:lnTo>
                    <a:pt x="20078" y="64985"/>
                  </a:lnTo>
                  <a:lnTo>
                    <a:pt x="19596" y="63842"/>
                  </a:lnTo>
                  <a:lnTo>
                    <a:pt x="21132" y="66128"/>
                  </a:lnTo>
                  <a:lnTo>
                    <a:pt x="20993" y="63842"/>
                  </a:lnTo>
                  <a:lnTo>
                    <a:pt x="20980" y="63715"/>
                  </a:lnTo>
                  <a:lnTo>
                    <a:pt x="20904" y="62445"/>
                  </a:lnTo>
                  <a:lnTo>
                    <a:pt x="22580" y="66763"/>
                  </a:lnTo>
                  <a:lnTo>
                    <a:pt x="22352" y="66001"/>
                  </a:lnTo>
                  <a:lnTo>
                    <a:pt x="22225" y="64604"/>
                  </a:lnTo>
                  <a:lnTo>
                    <a:pt x="22174" y="63080"/>
                  </a:lnTo>
                  <a:lnTo>
                    <a:pt x="22707" y="62699"/>
                  </a:lnTo>
                  <a:lnTo>
                    <a:pt x="23355" y="68287"/>
                  </a:lnTo>
                  <a:lnTo>
                    <a:pt x="24752" y="62699"/>
                  </a:lnTo>
                  <a:lnTo>
                    <a:pt x="24815" y="62445"/>
                  </a:lnTo>
                  <a:lnTo>
                    <a:pt x="25984" y="68287"/>
                  </a:lnTo>
                  <a:lnTo>
                    <a:pt x="25717" y="63207"/>
                  </a:lnTo>
                  <a:lnTo>
                    <a:pt x="27736" y="65620"/>
                  </a:lnTo>
                  <a:lnTo>
                    <a:pt x="29260" y="63207"/>
                  </a:lnTo>
                  <a:lnTo>
                    <a:pt x="29578" y="62699"/>
                  </a:lnTo>
                  <a:lnTo>
                    <a:pt x="29438" y="63766"/>
                  </a:lnTo>
                  <a:lnTo>
                    <a:pt x="30340" y="63969"/>
                  </a:lnTo>
                  <a:lnTo>
                    <a:pt x="30822" y="65493"/>
                  </a:lnTo>
                  <a:lnTo>
                    <a:pt x="31648" y="66255"/>
                  </a:lnTo>
                  <a:lnTo>
                    <a:pt x="31305" y="62699"/>
                  </a:lnTo>
                  <a:lnTo>
                    <a:pt x="31280" y="62445"/>
                  </a:lnTo>
                  <a:lnTo>
                    <a:pt x="31254" y="62191"/>
                  </a:lnTo>
                  <a:lnTo>
                    <a:pt x="31432" y="62064"/>
                  </a:lnTo>
                  <a:lnTo>
                    <a:pt x="32804" y="61048"/>
                  </a:lnTo>
                  <a:lnTo>
                    <a:pt x="33299" y="58889"/>
                  </a:lnTo>
                  <a:lnTo>
                    <a:pt x="33388" y="58508"/>
                  </a:lnTo>
                  <a:lnTo>
                    <a:pt x="35204" y="62318"/>
                  </a:lnTo>
                  <a:lnTo>
                    <a:pt x="33197" y="63334"/>
                  </a:lnTo>
                  <a:lnTo>
                    <a:pt x="34086" y="67144"/>
                  </a:lnTo>
                  <a:lnTo>
                    <a:pt x="33604" y="63842"/>
                  </a:lnTo>
                  <a:lnTo>
                    <a:pt x="35953" y="63588"/>
                  </a:lnTo>
                  <a:lnTo>
                    <a:pt x="35166" y="60921"/>
                  </a:lnTo>
                  <a:lnTo>
                    <a:pt x="36474" y="63207"/>
                  </a:lnTo>
                  <a:lnTo>
                    <a:pt x="36182" y="61937"/>
                  </a:lnTo>
                  <a:lnTo>
                    <a:pt x="37122" y="65239"/>
                  </a:lnTo>
                  <a:lnTo>
                    <a:pt x="36817" y="61937"/>
                  </a:lnTo>
                  <a:lnTo>
                    <a:pt x="36715" y="60921"/>
                  </a:lnTo>
                  <a:lnTo>
                    <a:pt x="36652" y="60159"/>
                  </a:lnTo>
                  <a:lnTo>
                    <a:pt x="37947" y="64223"/>
                  </a:lnTo>
                  <a:lnTo>
                    <a:pt x="38392" y="61048"/>
                  </a:lnTo>
                  <a:lnTo>
                    <a:pt x="39954" y="63207"/>
                  </a:lnTo>
                  <a:lnTo>
                    <a:pt x="40055" y="63715"/>
                  </a:lnTo>
                  <a:lnTo>
                    <a:pt x="39344" y="65747"/>
                  </a:lnTo>
                  <a:lnTo>
                    <a:pt x="40767" y="64096"/>
                  </a:lnTo>
                  <a:lnTo>
                    <a:pt x="41173" y="64693"/>
                  </a:lnTo>
                  <a:lnTo>
                    <a:pt x="40957" y="64096"/>
                  </a:lnTo>
                  <a:lnTo>
                    <a:pt x="40830" y="63766"/>
                  </a:lnTo>
                  <a:lnTo>
                    <a:pt x="40894" y="61429"/>
                  </a:lnTo>
                  <a:lnTo>
                    <a:pt x="41427" y="61048"/>
                  </a:lnTo>
                  <a:lnTo>
                    <a:pt x="42684" y="60159"/>
                  </a:lnTo>
                  <a:lnTo>
                    <a:pt x="42316" y="62826"/>
                  </a:lnTo>
                  <a:lnTo>
                    <a:pt x="42189" y="64223"/>
                  </a:lnTo>
                  <a:lnTo>
                    <a:pt x="43040" y="66001"/>
                  </a:lnTo>
                  <a:lnTo>
                    <a:pt x="44119" y="64858"/>
                  </a:lnTo>
                  <a:lnTo>
                    <a:pt x="44602" y="61302"/>
                  </a:lnTo>
                  <a:lnTo>
                    <a:pt x="45529" y="61302"/>
                  </a:lnTo>
                  <a:lnTo>
                    <a:pt x="45656" y="61810"/>
                  </a:lnTo>
                  <a:lnTo>
                    <a:pt x="45783" y="62953"/>
                  </a:lnTo>
                  <a:lnTo>
                    <a:pt x="46240" y="61302"/>
                  </a:lnTo>
                  <a:lnTo>
                    <a:pt x="46570" y="60159"/>
                  </a:lnTo>
                  <a:lnTo>
                    <a:pt x="46685" y="59778"/>
                  </a:lnTo>
                  <a:lnTo>
                    <a:pt x="49555" y="62318"/>
                  </a:lnTo>
                  <a:lnTo>
                    <a:pt x="50215" y="59778"/>
                  </a:lnTo>
                  <a:lnTo>
                    <a:pt x="50546" y="58508"/>
                  </a:lnTo>
                  <a:lnTo>
                    <a:pt x="50825" y="59004"/>
                  </a:lnTo>
                  <a:lnTo>
                    <a:pt x="50660" y="58381"/>
                  </a:lnTo>
                  <a:lnTo>
                    <a:pt x="50444" y="57492"/>
                  </a:lnTo>
                  <a:lnTo>
                    <a:pt x="50203" y="55968"/>
                  </a:lnTo>
                  <a:lnTo>
                    <a:pt x="50050" y="54571"/>
                  </a:lnTo>
                  <a:lnTo>
                    <a:pt x="49999" y="54063"/>
                  </a:lnTo>
                  <a:lnTo>
                    <a:pt x="50723" y="53936"/>
                  </a:lnTo>
                  <a:lnTo>
                    <a:pt x="50927" y="52412"/>
                  </a:lnTo>
                  <a:lnTo>
                    <a:pt x="51041" y="51523"/>
                  </a:lnTo>
                  <a:lnTo>
                    <a:pt x="51638" y="53936"/>
                  </a:lnTo>
                  <a:lnTo>
                    <a:pt x="51181" y="53936"/>
                  </a:lnTo>
                  <a:lnTo>
                    <a:pt x="51155" y="55714"/>
                  </a:lnTo>
                  <a:lnTo>
                    <a:pt x="51790" y="54571"/>
                  </a:lnTo>
                  <a:lnTo>
                    <a:pt x="52616" y="57150"/>
                  </a:lnTo>
                  <a:lnTo>
                    <a:pt x="52743" y="56857"/>
                  </a:lnTo>
                  <a:lnTo>
                    <a:pt x="52692" y="56476"/>
                  </a:lnTo>
                  <a:lnTo>
                    <a:pt x="52819" y="56667"/>
                  </a:lnTo>
                  <a:lnTo>
                    <a:pt x="52908" y="56476"/>
                  </a:lnTo>
                  <a:lnTo>
                    <a:pt x="53721" y="54571"/>
                  </a:lnTo>
                  <a:lnTo>
                    <a:pt x="53936" y="54063"/>
                  </a:lnTo>
                  <a:lnTo>
                    <a:pt x="55206" y="54952"/>
                  </a:lnTo>
                  <a:lnTo>
                    <a:pt x="55892" y="58508"/>
                  </a:lnTo>
                  <a:lnTo>
                    <a:pt x="52857" y="56578"/>
                  </a:lnTo>
                  <a:lnTo>
                    <a:pt x="52933" y="56857"/>
                  </a:lnTo>
                  <a:lnTo>
                    <a:pt x="54610" y="59397"/>
                  </a:lnTo>
                  <a:lnTo>
                    <a:pt x="52666" y="58254"/>
                  </a:lnTo>
                  <a:lnTo>
                    <a:pt x="54724" y="63715"/>
                  </a:lnTo>
                  <a:lnTo>
                    <a:pt x="51663" y="58191"/>
                  </a:lnTo>
                  <a:lnTo>
                    <a:pt x="51676" y="58381"/>
                  </a:lnTo>
                  <a:lnTo>
                    <a:pt x="53543" y="63842"/>
                  </a:lnTo>
                  <a:lnTo>
                    <a:pt x="55981" y="64604"/>
                  </a:lnTo>
                  <a:lnTo>
                    <a:pt x="55956" y="63715"/>
                  </a:lnTo>
                  <a:lnTo>
                    <a:pt x="55905" y="61810"/>
                  </a:lnTo>
                  <a:lnTo>
                    <a:pt x="58356" y="62572"/>
                  </a:lnTo>
                  <a:lnTo>
                    <a:pt x="58458" y="61810"/>
                  </a:lnTo>
                  <a:lnTo>
                    <a:pt x="58635" y="60540"/>
                  </a:lnTo>
                  <a:lnTo>
                    <a:pt x="57937" y="59778"/>
                  </a:lnTo>
                  <a:lnTo>
                    <a:pt x="57848" y="59397"/>
                  </a:lnTo>
                  <a:lnTo>
                    <a:pt x="57975" y="58508"/>
                  </a:lnTo>
                  <a:lnTo>
                    <a:pt x="58089" y="57619"/>
                  </a:lnTo>
                  <a:lnTo>
                    <a:pt x="60667" y="54063"/>
                  </a:lnTo>
                  <a:lnTo>
                    <a:pt x="60947" y="53682"/>
                  </a:lnTo>
                  <a:lnTo>
                    <a:pt x="61810" y="66255"/>
                  </a:lnTo>
                  <a:lnTo>
                    <a:pt x="63550" y="61429"/>
                  </a:lnTo>
                  <a:lnTo>
                    <a:pt x="63677" y="60921"/>
                  </a:lnTo>
                  <a:lnTo>
                    <a:pt x="63919" y="59143"/>
                  </a:lnTo>
                  <a:lnTo>
                    <a:pt x="63792" y="56222"/>
                  </a:lnTo>
                  <a:lnTo>
                    <a:pt x="63665" y="54317"/>
                  </a:lnTo>
                  <a:lnTo>
                    <a:pt x="65557" y="56349"/>
                  </a:lnTo>
                  <a:lnTo>
                    <a:pt x="65595" y="60540"/>
                  </a:lnTo>
                  <a:lnTo>
                    <a:pt x="67881" y="60667"/>
                  </a:lnTo>
                  <a:lnTo>
                    <a:pt x="67310" y="58699"/>
                  </a:lnTo>
                  <a:lnTo>
                    <a:pt x="66154" y="54698"/>
                  </a:lnTo>
                  <a:lnTo>
                    <a:pt x="68478" y="56769"/>
                  </a:lnTo>
                  <a:lnTo>
                    <a:pt x="68440" y="56603"/>
                  </a:lnTo>
                  <a:lnTo>
                    <a:pt x="69621" y="56476"/>
                  </a:lnTo>
                  <a:lnTo>
                    <a:pt x="70294" y="60032"/>
                  </a:lnTo>
                  <a:lnTo>
                    <a:pt x="72631" y="59143"/>
                  </a:lnTo>
                  <a:lnTo>
                    <a:pt x="74828" y="56476"/>
                  </a:lnTo>
                  <a:lnTo>
                    <a:pt x="74942" y="56349"/>
                  </a:lnTo>
                  <a:lnTo>
                    <a:pt x="77520" y="55460"/>
                  </a:lnTo>
                  <a:lnTo>
                    <a:pt x="77419" y="56769"/>
                  </a:lnTo>
                  <a:lnTo>
                    <a:pt x="77190" y="57619"/>
                  </a:lnTo>
                  <a:lnTo>
                    <a:pt x="77939" y="58635"/>
                  </a:lnTo>
                  <a:lnTo>
                    <a:pt x="81076" y="56476"/>
                  </a:lnTo>
                  <a:lnTo>
                    <a:pt x="85140" y="58254"/>
                  </a:lnTo>
                  <a:lnTo>
                    <a:pt x="88620" y="60032"/>
                  </a:lnTo>
                  <a:lnTo>
                    <a:pt x="89471" y="56857"/>
                  </a:lnTo>
                  <a:lnTo>
                    <a:pt x="89763" y="56857"/>
                  </a:lnTo>
                  <a:lnTo>
                    <a:pt x="89903" y="56476"/>
                  </a:lnTo>
                  <a:lnTo>
                    <a:pt x="90233" y="55587"/>
                  </a:lnTo>
                  <a:lnTo>
                    <a:pt x="90449" y="55460"/>
                  </a:lnTo>
                  <a:lnTo>
                    <a:pt x="90906" y="55206"/>
                  </a:lnTo>
                  <a:lnTo>
                    <a:pt x="91224" y="56578"/>
                  </a:lnTo>
                  <a:lnTo>
                    <a:pt x="91338" y="57365"/>
                  </a:lnTo>
                  <a:lnTo>
                    <a:pt x="91059" y="58127"/>
                  </a:lnTo>
                  <a:lnTo>
                    <a:pt x="92951" y="55333"/>
                  </a:lnTo>
                  <a:lnTo>
                    <a:pt x="93091" y="55206"/>
                  </a:lnTo>
                  <a:lnTo>
                    <a:pt x="93916" y="54444"/>
                  </a:lnTo>
                  <a:lnTo>
                    <a:pt x="94056" y="54317"/>
                  </a:lnTo>
                  <a:lnTo>
                    <a:pt x="94335" y="54063"/>
                  </a:lnTo>
                  <a:lnTo>
                    <a:pt x="96545" y="52031"/>
                  </a:lnTo>
                  <a:lnTo>
                    <a:pt x="96685" y="51904"/>
                  </a:lnTo>
                  <a:lnTo>
                    <a:pt x="99199" y="54698"/>
                  </a:lnTo>
                  <a:lnTo>
                    <a:pt x="99326" y="55206"/>
                  </a:lnTo>
                  <a:lnTo>
                    <a:pt x="99072" y="55841"/>
                  </a:lnTo>
                  <a:lnTo>
                    <a:pt x="101053" y="56857"/>
                  </a:lnTo>
                  <a:lnTo>
                    <a:pt x="100609" y="51904"/>
                  </a:lnTo>
                  <a:lnTo>
                    <a:pt x="100571" y="51523"/>
                  </a:lnTo>
                  <a:lnTo>
                    <a:pt x="100380" y="49491"/>
                  </a:lnTo>
                  <a:lnTo>
                    <a:pt x="100368" y="49364"/>
                  </a:lnTo>
                  <a:lnTo>
                    <a:pt x="102209" y="51777"/>
                  </a:lnTo>
                  <a:lnTo>
                    <a:pt x="102273" y="52285"/>
                  </a:lnTo>
                  <a:lnTo>
                    <a:pt x="102158" y="52539"/>
                  </a:lnTo>
                  <a:lnTo>
                    <a:pt x="106273" y="53428"/>
                  </a:lnTo>
                  <a:lnTo>
                    <a:pt x="110299" y="50126"/>
                  </a:lnTo>
                  <a:lnTo>
                    <a:pt x="113868" y="54444"/>
                  </a:lnTo>
                  <a:lnTo>
                    <a:pt x="113906" y="50126"/>
                  </a:lnTo>
                  <a:lnTo>
                    <a:pt x="113906" y="49999"/>
                  </a:lnTo>
                  <a:lnTo>
                    <a:pt x="118021" y="55968"/>
                  </a:lnTo>
                  <a:lnTo>
                    <a:pt x="117551" y="49999"/>
                  </a:lnTo>
                  <a:lnTo>
                    <a:pt x="117538" y="49872"/>
                  </a:lnTo>
                  <a:lnTo>
                    <a:pt x="120040" y="52539"/>
                  </a:lnTo>
                  <a:lnTo>
                    <a:pt x="120091" y="52793"/>
                  </a:lnTo>
                  <a:lnTo>
                    <a:pt x="119634" y="53809"/>
                  </a:lnTo>
                  <a:lnTo>
                    <a:pt x="123050" y="55460"/>
                  </a:lnTo>
                  <a:lnTo>
                    <a:pt x="123939" y="55587"/>
                  </a:lnTo>
                  <a:lnTo>
                    <a:pt x="123875" y="51523"/>
                  </a:lnTo>
                  <a:lnTo>
                    <a:pt x="124828" y="50761"/>
                  </a:lnTo>
                  <a:lnTo>
                    <a:pt x="125234" y="53898"/>
                  </a:lnTo>
                  <a:lnTo>
                    <a:pt x="125056" y="54533"/>
                  </a:lnTo>
                  <a:lnTo>
                    <a:pt x="125349" y="54597"/>
                  </a:lnTo>
                  <a:lnTo>
                    <a:pt x="125247" y="53936"/>
                  </a:lnTo>
                  <a:lnTo>
                    <a:pt x="126161" y="50761"/>
                  </a:lnTo>
                  <a:lnTo>
                    <a:pt x="126263" y="50380"/>
                  </a:lnTo>
                  <a:lnTo>
                    <a:pt x="127495" y="54190"/>
                  </a:lnTo>
                  <a:lnTo>
                    <a:pt x="128371" y="53174"/>
                  </a:lnTo>
                  <a:lnTo>
                    <a:pt x="127965" y="53047"/>
                  </a:lnTo>
                  <a:lnTo>
                    <a:pt x="127406" y="51943"/>
                  </a:lnTo>
                  <a:lnTo>
                    <a:pt x="127444" y="50761"/>
                  </a:lnTo>
                  <a:lnTo>
                    <a:pt x="127774" y="50380"/>
                  </a:lnTo>
                  <a:lnTo>
                    <a:pt x="128231" y="49872"/>
                  </a:lnTo>
                  <a:lnTo>
                    <a:pt x="128689" y="49364"/>
                  </a:lnTo>
                  <a:lnTo>
                    <a:pt x="131330" y="52793"/>
                  </a:lnTo>
                  <a:lnTo>
                    <a:pt x="131572" y="54444"/>
                  </a:lnTo>
                  <a:lnTo>
                    <a:pt x="134874" y="51269"/>
                  </a:lnTo>
                  <a:lnTo>
                    <a:pt x="134924" y="51943"/>
                  </a:lnTo>
                  <a:lnTo>
                    <a:pt x="135229" y="51269"/>
                  </a:lnTo>
                  <a:lnTo>
                    <a:pt x="135572" y="50507"/>
                  </a:lnTo>
                  <a:lnTo>
                    <a:pt x="134785" y="57238"/>
                  </a:lnTo>
                  <a:lnTo>
                    <a:pt x="136144" y="54190"/>
                  </a:lnTo>
                  <a:lnTo>
                    <a:pt x="136067" y="53809"/>
                  </a:lnTo>
                  <a:lnTo>
                    <a:pt x="135940" y="53555"/>
                  </a:lnTo>
                  <a:lnTo>
                    <a:pt x="136055" y="52412"/>
                  </a:lnTo>
                  <a:lnTo>
                    <a:pt x="136067" y="51523"/>
                  </a:lnTo>
                  <a:lnTo>
                    <a:pt x="137172" y="53301"/>
                  </a:lnTo>
                  <a:lnTo>
                    <a:pt x="139192" y="53174"/>
                  </a:lnTo>
                  <a:lnTo>
                    <a:pt x="140589" y="52158"/>
                  </a:lnTo>
                  <a:lnTo>
                    <a:pt x="140576" y="54444"/>
                  </a:lnTo>
                  <a:lnTo>
                    <a:pt x="143332" y="54698"/>
                  </a:lnTo>
                  <a:lnTo>
                    <a:pt x="146126" y="52666"/>
                  </a:lnTo>
                  <a:lnTo>
                    <a:pt x="149174" y="52412"/>
                  </a:lnTo>
                  <a:lnTo>
                    <a:pt x="148831" y="52158"/>
                  </a:lnTo>
                  <a:lnTo>
                    <a:pt x="147955" y="51523"/>
                  </a:lnTo>
                  <a:lnTo>
                    <a:pt x="147904" y="50507"/>
                  </a:lnTo>
                  <a:lnTo>
                    <a:pt x="147840" y="49364"/>
                  </a:lnTo>
                  <a:lnTo>
                    <a:pt x="147751" y="47586"/>
                  </a:lnTo>
                  <a:lnTo>
                    <a:pt x="148602" y="47205"/>
                  </a:lnTo>
                  <a:lnTo>
                    <a:pt x="148755" y="47891"/>
                  </a:lnTo>
                  <a:lnTo>
                    <a:pt x="148983" y="47205"/>
                  </a:lnTo>
                  <a:lnTo>
                    <a:pt x="149161" y="46697"/>
                  </a:lnTo>
                  <a:lnTo>
                    <a:pt x="150329" y="46951"/>
                  </a:lnTo>
                  <a:lnTo>
                    <a:pt x="150304" y="50507"/>
                  </a:lnTo>
                  <a:lnTo>
                    <a:pt x="149847" y="51650"/>
                  </a:lnTo>
                  <a:lnTo>
                    <a:pt x="151079" y="50253"/>
                  </a:lnTo>
                  <a:lnTo>
                    <a:pt x="151218" y="51396"/>
                  </a:lnTo>
                  <a:lnTo>
                    <a:pt x="151091" y="53174"/>
                  </a:lnTo>
                  <a:lnTo>
                    <a:pt x="151396" y="51015"/>
                  </a:lnTo>
                  <a:lnTo>
                    <a:pt x="153873" y="56222"/>
                  </a:lnTo>
                  <a:lnTo>
                    <a:pt x="154241" y="52539"/>
                  </a:lnTo>
                  <a:lnTo>
                    <a:pt x="154444" y="53555"/>
                  </a:lnTo>
                  <a:lnTo>
                    <a:pt x="157480" y="53174"/>
                  </a:lnTo>
                  <a:lnTo>
                    <a:pt x="158089" y="52539"/>
                  </a:lnTo>
                  <a:lnTo>
                    <a:pt x="158711" y="51904"/>
                  </a:lnTo>
                  <a:lnTo>
                    <a:pt x="161163" y="51396"/>
                  </a:lnTo>
                  <a:lnTo>
                    <a:pt x="161124" y="51015"/>
                  </a:lnTo>
                  <a:lnTo>
                    <a:pt x="161048" y="50253"/>
                  </a:lnTo>
                  <a:lnTo>
                    <a:pt x="160858" y="48475"/>
                  </a:lnTo>
                  <a:lnTo>
                    <a:pt x="161899" y="49110"/>
                  </a:lnTo>
                  <a:lnTo>
                    <a:pt x="162013" y="48475"/>
                  </a:lnTo>
                  <a:lnTo>
                    <a:pt x="162344" y="46697"/>
                  </a:lnTo>
                  <a:lnTo>
                    <a:pt x="162356" y="46570"/>
                  </a:lnTo>
                  <a:lnTo>
                    <a:pt x="164287" y="47332"/>
                  </a:lnTo>
                  <a:lnTo>
                    <a:pt x="166560" y="49364"/>
                  </a:lnTo>
                  <a:lnTo>
                    <a:pt x="168719" y="48983"/>
                  </a:lnTo>
                  <a:lnTo>
                    <a:pt x="170078" y="47332"/>
                  </a:lnTo>
                  <a:lnTo>
                    <a:pt x="169900" y="47205"/>
                  </a:lnTo>
                  <a:lnTo>
                    <a:pt x="169735" y="47078"/>
                  </a:lnTo>
                  <a:lnTo>
                    <a:pt x="169049" y="46570"/>
                  </a:lnTo>
                  <a:lnTo>
                    <a:pt x="168871" y="46443"/>
                  </a:lnTo>
                  <a:lnTo>
                    <a:pt x="169125" y="45427"/>
                  </a:lnTo>
                  <a:lnTo>
                    <a:pt x="169354" y="44538"/>
                  </a:lnTo>
                  <a:lnTo>
                    <a:pt x="169760" y="47078"/>
                  </a:lnTo>
                  <a:lnTo>
                    <a:pt x="171932" y="46697"/>
                  </a:lnTo>
                  <a:lnTo>
                    <a:pt x="171030" y="48729"/>
                  </a:lnTo>
                  <a:lnTo>
                    <a:pt x="173609" y="48094"/>
                  </a:lnTo>
                  <a:lnTo>
                    <a:pt x="174320" y="47840"/>
                  </a:lnTo>
                  <a:lnTo>
                    <a:pt x="175691" y="46697"/>
                  </a:lnTo>
                  <a:lnTo>
                    <a:pt x="177380" y="45300"/>
                  </a:lnTo>
                  <a:lnTo>
                    <a:pt x="177012" y="44538"/>
                  </a:lnTo>
                  <a:lnTo>
                    <a:pt x="176898" y="44284"/>
                  </a:lnTo>
                  <a:lnTo>
                    <a:pt x="176745" y="44157"/>
                  </a:lnTo>
                  <a:lnTo>
                    <a:pt x="176428" y="43903"/>
                  </a:lnTo>
                  <a:lnTo>
                    <a:pt x="176542" y="42887"/>
                  </a:lnTo>
                  <a:lnTo>
                    <a:pt x="177088" y="42379"/>
                  </a:lnTo>
                  <a:lnTo>
                    <a:pt x="177876" y="43649"/>
                  </a:lnTo>
                  <a:lnTo>
                    <a:pt x="177977" y="45427"/>
                  </a:lnTo>
                  <a:lnTo>
                    <a:pt x="180276" y="42379"/>
                  </a:lnTo>
                  <a:lnTo>
                    <a:pt x="180657" y="41871"/>
                  </a:lnTo>
                  <a:lnTo>
                    <a:pt x="181140" y="41236"/>
                  </a:lnTo>
                  <a:lnTo>
                    <a:pt x="181229" y="41109"/>
                  </a:lnTo>
                  <a:lnTo>
                    <a:pt x="187464" y="52285"/>
                  </a:lnTo>
                  <a:lnTo>
                    <a:pt x="189572" y="46951"/>
                  </a:lnTo>
                  <a:lnTo>
                    <a:pt x="189649" y="46697"/>
                  </a:lnTo>
                  <a:lnTo>
                    <a:pt x="189776" y="46443"/>
                  </a:lnTo>
                  <a:lnTo>
                    <a:pt x="189699" y="46634"/>
                  </a:lnTo>
                  <a:lnTo>
                    <a:pt x="189865" y="46443"/>
                  </a:lnTo>
                  <a:lnTo>
                    <a:pt x="192392" y="43395"/>
                  </a:lnTo>
                  <a:lnTo>
                    <a:pt x="193852" y="43776"/>
                  </a:lnTo>
                  <a:lnTo>
                    <a:pt x="191757" y="45554"/>
                  </a:lnTo>
                  <a:lnTo>
                    <a:pt x="193001" y="47078"/>
                  </a:lnTo>
                  <a:lnTo>
                    <a:pt x="195135" y="43395"/>
                  </a:lnTo>
                  <a:lnTo>
                    <a:pt x="195808" y="42252"/>
                  </a:lnTo>
                  <a:lnTo>
                    <a:pt x="198310" y="47078"/>
                  </a:lnTo>
                  <a:lnTo>
                    <a:pt x="200698" y="43903"/>
                  </a:lnTo>
                  <a:lnTo>
                    <a:pt x="203708" y="51523"/>
                  </a:lnTo>
                  <a:lnTo>
                    <a:pt x="207441" y="43903"/>
                  </a:lnTo>
                  <a:lnTo>
                    <a:pt x="208127" y="42506"/>
                  </a:lnTo>
                  <a:lnTo>
                    <a:pt x="211556" y="47205"/>
                  </a:lnTo>
                  <a:lnTo>
                    <a:pt x="211226" y="45554"/>
                  </a:lnTo>
                  <a:lnTo>
                    <a:pt x="211353" y="44678"/>
                  </a:lnTo>
                  <a:lnTo>
                    <a:pt x="211709" y="43395"/>
                  </a:lnTo>
                  <a:lnTo>
                    <a:pt x="211912" y="44678"/>
                  </a:lnTo>
                  <a:lnTo>
                    <a:pt x="212140" y="44030"/>
                  </a:lnTo>
                  <a:lnTo>
                    <a:pt x="213448" y="43395"/>
                  </a:lnTo>
                  <a:lnTo>
                    <a:pt x="215265" y="42506"/>
                  </a:lnTo>
                  <a:lnTo>
                    <a:pt x="215785" y="42252"/>
                  </a:lnTo>
                  <a:lnTo>
                    <a:pt x="218135" y="41109"/>
                  </a:lnTo>
                  <a:lnTo>
                    <a:pt x="225336" y="45300"/>
                  </a:lnTo>
                  <a:lnTo>
                    <a:pt x="231914" y="46189"/>
                  </a:lnTo>
                  <a:lnTo>
                    <a:pt x="234302" y="46443"/>
                  </a:lnTo>
                  <a:lnTo>
                    <a:pt x="233146" y="41109"/>
                  </a:lnTo>
                  <a:lnTo>
                    <a:pt x="232930" y="40093"/>
                  </a:lnTo>
                  <a:lnTo>
                    <a:pt x="232651" y="38823"/>
                  </a:lnTo>
                  <a:lnTo>
                    <a:pt x="232156" y="36537"/>
                  </a:lnTo>
                  <a:lnTo>
                    <a:pt x="235394" y="40347"/>
                  </a:lnTo>
                  <a:lnTo>
                    <a:pt x="235496" y="41490"/>
                  </a:lnTo>
                  <a:lnTo>
                    <a:pt x="235153" y="44157"/>
                  </a:lnTo>
                  <a:lnTo>
                    <a:pt x="239433" y="39458"/>
                  </a:lnTo>
                  <a:lnTo>
                    <a:pt x="244830" y="43141"/>
                  </a:lnTo>
                  <a:lnTo>
                    <a:pt x="248793" y="39458"/>
                  </a:lnTo>
                  <a:lnTo>
                    <a:pt x="249072" y="39204"/>
                  </a:lnTo>
                  <a:lnTo>
                    <a:pt x="248983" y="40982"/>
                  </a:lnTo>
                  <a:lnTo>
                    <a:pt x="248539" y="41109"/>
                  </a:lnTo>
                  <a:lnTo>
                    <a:pt x="249796" y="43395"/>
                  </a:lnTo>
                  <a:lnTo>
                    <a:pt x="252056" y="40843"/>
                  </a:lnTo>
                  <a:lnTo>
                    <a:pt x="252006" y="39204"/>
                  </a:lnTo>
                  <a:lnTo>
                    <a:pt x="251955" y="38696"/>
                  </a:lnTo>
                  <a:lnTo>
                    <a:pt x="252653" y="38811"/>
                  </a:lnTo>
                  <a:lnTo>
                    <a:pt x="252615" y="39204"/>
                  </a:lnTo>
                  <a:lnTo>
                    <a:pt x="252514" y="39712"/>
                  </a:lnTo>
                  <a:lnTo>
                    <a:pt x="252412" y="40728"/>
                  </a:lnTo>
                  <a:lnTo>
                    <a:pt x="252882" y="41490"/>
                  </a:lnTo>
                  <a:lnTo>
                    <a:pt x="254025" y="42887"/>
                  </a:lnTo>
                  <a:lnTo>
                    <a:pt x="254863" y="38696"/>
                  </a:lnTo>
                  <a:lnTo>
                    <a:pt x="254990" y="38061"/>
                  </a:lnTo>
                  <a:lnTo>
                    <a:pt x="255816" y="40551"/>
                  </a:lnTo>
                  <a:lnTo>
                    <a:pt x="255955" y="40220"/>
                  </a:lnTo>
                  <a:lnTo>
                    <a:pt x="258445" y="41490"/>
                  </a:lnTo>
                  <a:lnTo>
                    <a:pt x="258025" y="40220"/>
                  </a:lnTo>
                  <a:lnTo>
                    <a:pt x="257517" y="38696"/>
                  </a:lnTo>
                  <a:lnTo>
                    <a:pt x="259410" y="39839"/>
                  </a:lnTo>
                  <a:lnTo>
                    <a:pt x="259930" y="38696"/>
                  </a:lnTo>
                  <a:lnTo>
                    <a:pt x="260223" y="38061"/>
                  </a:lnTo>
                  <a:lnTo>
                    <a:pt x="260692" y="37045"/>
                  </a:lnTo>
                  <a:lnTo>
                    <a:pt x="262255" y="38569"/>
                  </a:lnTo>
                  <a:lnTo>
                    <a:pt x="262229" y="38773"/>
                  </a:lnTo>
                  <a:lnTo>
                    <a:pt x="262166" y="38976"/>
                  </a:lnTo>
                  <a:lnTo>
                    <a:pt x="262140" y="39319"/>
                  </a:lnTo>
                  <a:lnTo>
                    <a:pt x="263448" y="40449"/>
                  </a:lnTo>
                  <a:lnTo>
                    <a:pt x="263029" y="39458"/>
                  </a:lnTo>
                  <a:lnTo>
                    <a:pt x="262648" y="38900"/>
                  </a:lnTo>
                  <a:lnTo>
                    <a:pt x="262267" y="38557"/>
                  </a:lnTo>
                  <a:lnTo>
                    <a:pt x="262521" y="37045"/>
                  </a:lnTo>
                  <a:lnTo>
                    <a:pt x="262610" y="36537"/>
                  </a:lnTo>
                  <a:lnTo>
                    <a:pt x="262750" y="35648"/>
                  </a:lnTo>
                  <a:lnTo>
                    <a:pt x="262813" y="35267"/>
                  </a:lnTo>
                  <a:lnTo>
                    <a:pt x="265404" y="39839"/>
                  </a:lnTo>
                  <a:lnTo>
                    <a:pt x="265201" y="35267"/>
                  </a:lnTo>
                  <a:lnTo>
                    <a:pt x="265582" y="39966"/>
                  </a:lnTo>
                  <a:lnTo>
                    <a:pt x="268655" y="38696"/>
                  </a:lnTo>
                  <a:lnTo>
                    <a:pt x="269506" y="36410"/>
                  </a:lnTo>
                  <a:lnTo>
                    <a:pt x="269303" y="37807"/>
                  </a:lnTo>
                  <a:lnTo>
                    <a:pt x="270624" y="37680"/>
                  </a:lnTo>
                  <a:lnTo>
                    <a:pt x="270408" y="39674"/>
                  </a:lnTo>
                  <a:lnTo>
                    <a:pt x="270217" y="39687"/>
                  </a:lnTo>
                  <a:lnTo>
                    <a:pt x="270408" y="39725"/>
                  </a:lnTo>
                  <a:lnTo>
                    <a:pt x="271653" y="39585"/>
                  </a:lnTo>
                  <a:lnTo>
                    <a:pt x="272567" y="38696"/>
                  </a:lnTo>
                  <a:lnTo>
                    <a:pt x="272529" y="37680"/>
                  </a:lnTo>
                  <a:lnTo>
                    <a:pt x="272288" y="36410"/>
                  </a:lnTo>
                  <a:lnTo>
                    <a:pt x="272237" y="36156"/>
                  </a:lnTo>
                  <a:lnTo>
                    <a:pt x="275158" y="41490"/>
                  </a:lnTo>
                  <a:lnTo>
                    <a:pt x="275780" y="36156"/>
                  </a:lnTo>
                  <a:lnTo>
                    <a:pt x="275882" y="35267"/>
                  </a:lnTo>
                  <a:lnTo>
                    <a:pt x="276174" y="32727"/>
                  </a:lnTo>
                  <a:lnTo>
                    <a:pt x="276364" y="31076"/>
                  </a:lnTo>
                  <a:lnTo>
                    <a:pt x="278447" y="38188"/>
                  </a:lnTo>
                  <a:lnTo>
                    <a:pt x="281901" y="35267"/>
                  </a:lnTo>
                  <a:lnTo>
                    <a:pt x="284772" y="33362"/>
                  </a:lnTo>
                  <a:lnTo>
                    <a:pt x="284746" y="32473"/>
                  </a:lnTo>
                  <a:lnTo>
                    <a:pt x="284861" y="33299"/>
                  </a:lnTo>
                  <a:lnTo>
                    <a:pt x="285419" y="37426"/>
                  </a:lnTo>
                  <a:lnTo>
                    <a:pt x="287934" y="35483"/>
                  </a:lnTo>
                  <a:lnTo>
                    <a:pt x="285330" y="33020"/>
                  </a:lnTo>
                  <a:lnTo>
                    <a:pt x="286499" y="32473"/>
                  </a:lnTo>
                  <a:lnTo>
                    <a:pt x="288378" y="31584"/>
                  </a:lnTo>
                  <a:lnTo>
                    <a:pt x="288620" y="34417"/>
                  </a:lnTo>
                  <a:lnTo>
                    <a:pt x="289560" y="31584"/>
                  </a:lnTo>
                  <a:lnTo>
                    <a:pt x="289725" y="31076"/>
                  </a:lnTo>
                  <a:lnTo>
                    <a:pt x="289775" y="30949"/>
                  </a:lnTo>
                  <a:lnTo>
                    <a:pt x="293052" y="31711"/>
                  </a:lnTo>
                  <a:lnTo>
                    <a:pt x="293928" y="32219"/>
                  </a:lnTo>
                  <a:lnTo>
                    <a:pt x="292798" y="33743"/>
                  </a:lnTo>
                  <a:lnTo>
                    <a:pt x="292620" y="34632"/>
                  </a:lnTo>
                  <a:lnTo>
                    <a:pt x="295579" y="32346"/>
                  </a:lnTo>
                  <a:lnTo>
                    <a:pt x="298792" y="34378"/>
                  </a:lnTo>
                  <a:lnTo>
                    <a:pt x="300570" y="32346"/>
                  </a:lnTo>
                  <a:lnTo>
                    <a:pt x="301231" y="31584"/>
                  </a:lnTo>
                  <a:lnTo>
                    <a:pt x="301155" y="31076"/>
                  </a:lnTo>
                  <a:lnTo>
                    <a:pt x="301091" y="30949"/>
                  </a:lnTo>
                  <a:lnTo>
                    <a:pt x="300469" y="29425"/>
                  </a:lnTo>
                  <a:lnTo>
                    <a:pt x="300405" y="29298"/>
                  </a:lnTo>
                  <a:lnTo>
                    <a:pt x="300355" y="29171"/>
                  </a:lnTo>
                  <a:lnTo>
                    <a:pt x="300431" y="28663"/>
                  </a:lnTo>
                  <a:lnTo>
                    <a:pt x="301980" y="26504"/>
                  </a:lnTo>
                  <a:lnTo>
                    <a:pt x="302615" y="25615"/>
                  </a:lnTo>
                  <a:lnTo>
                    <a:pt x="302717" y="25488"/>
                  </a:lnTo>
                  <a:lnTo>
                    <a:pt x="302831" y="25234"/>
                  </a:lnTo>
                  <a:lnTo>
                    <a:pt x="302615" y="29679"/>
                  </a:lnTo>
                  <a:lnTo>
                    <a:pt x="305866" y="24726"/>
                  </a:lnTo>
                  <a:lnTo>
                    <a:pt x="305193" y="32600"/>
                  </a:lnTo>
                  <a:lnTo>
                    <a:pt x="305523" y="32219"/>
                  </a:lnTo>
                  <a:lnTo>
                    <a:pt x="305752" y="31457"/>
                  </a:lnTo>
                  <a:lnTo>
                    <a:pt x="305638" y="29679"/>
                  </a:lnTo>
                  <a:lnTo>
                    <a:pt x="306222" y="30060"/>
                  </a:lnTo>
                  <a:lnTo>
                    <a:pt x="306285" y="30238"/>
                  </a:lnTo>
                  <a:lnTo>
                    <a:pt x="306400" y="31203"/>
                  </a:lnTo>
                  <a:lnTo>
                    <a:pt x="306108" y="32600"/>
                  </a:lnTo>
                  <a:lnTo>
                    <a:pt x="307975" y="31203"/>
                  </a:lnTo>
                  <a:lnTo>
                    <a:pt x="307340" y="29679"/>
                  </a:lnTo>
                  <a:lnTo>
                    <a:pt x="307022" y="28917"/>
                  </a:lnTo>
                  <a:lnTo>
                    <a:pt x="308838" y="28790"/>
                  </a:lnTo>
                  <a:lnTo>
                    <a:pt x="308851" y="29933"/>
                  </a:lnTo>
                  <a:lnTo>
                    <a:pt x="308648" y="30238"/>
                  </a:lnTo>
                  <a:lnTo>
                    <a:pt x="308559" y="31584"/>
                  </a:lnTo>
                  <a:lnTo>
                    <a:pt x="309460" y="28790"/>
                  </a:lnTo>
                  <a:lnTo>
                    <a:pt x="309956" y="27266"/>
                  </a:lnTo>
                  <a:lnTo>
                    <a:pt x="311569" y="28028"/>
                  </a:lnTo>
                  <a:lnTo>
                    <a:pt x="311645" y="28917"/>
                  </a:lnTo>
                  <a:lnTo>
                    <a:pt x="311785" y="29311"/>
                  </a:lnTo>
                  <a:lnTo>
                    <a:pt x="313944" y="28790"/>
                  </a:lnTo>
                  <a:lnTo>
                    <a:pt x="314337" y="27266"/>
                  </a:lnTo>
                  <a:lnTo>
                    <a:pt x="314972" y="24726"/>
                  </a:lnTo>
                  <a:lnTo>
                    <a:pt x="315252" y="23583"/>
                  </a:lnTo>
                  <a:lnTo>
                    <a:pt x="318350" y="25234"/>
                  </a:lnTo>
                  <a:lnTo>
                    <a:pt x="317969" y="29806"/>
                  </a:lnTo>
                  <a:lnTo>
                    <a:pt x="319468" y="26631"/>
                  </a:lnTo>
                  <a:lnTo>
                    <a:pt x="320040" y="30441"/>
                  </a:lnTo>
                  <a:lnTo>
                    <a:pt x="321310" y="29298"/>
                  </a:lnTo>
                  <a:lnTo>
                    <a:pt x="321233" y="28663"/>
                  </a:lnTo>
                  <a:lnTo>
                    <a:pt x="320636" y="27266"/>
                  </a:lnTo>
                  <a:lnTo>
                    <a:pt x="321995" y="27266"/>
                  </a:lnTo>
                  <a:lnTo>
                    <a:pt x="322186" y="26631"/>
                  </a:lnTo>
                  <a:lnTo>
                    <a:pt x="322897" y="24218"/>
                  </a:lnTo>
                  <a:lnTo>
                    <a:pt x="324040" y="25234"/>
                  </a:lnTo>
                  <a:lnTo>
                    <a:pt x="324065" y="25615"/>
                  </a:lnTo>
                  <a:lnTo>
                    <a:pt x="323354" y="27139"/>
                  </a:lnTo>
                  <a:lnTo>
                    <a:pt x="325818" y="26123"/>
                  </a:lnTo>
                  <a:lnTo>
                    <a:pt x="324231" y="24726"/>
                  </a:lnTo>
                  <a:lnTo>
                    <a:pt x="324510" y="24218"/>
                  </a:lnTo>
                  <a:lnTo>
                    <a:pt x="324840" y="23583"/>
                  </a:lnTo>
                  <a:lnTo>
                    <a:pt x="324916" y="23456"/>
                  </a:lnTo>
                  <a:lnTo>
                    <a:pt x="325386" y="22567"/>
                  </a:lnTo>
                  <a:lnTo>
                    <a:pt x="323913" y="20408"/>
                  </a:lnTo>
                  <a:lnTo>
                    <a:pt x="323735" y="20154"/>
                  </a:lnTo>
                  <a:lnTo>
                    <a:pt x="323557" y="19900"/>
                  </a:lnTo>
                  <a:lnTo>
                    <a:pt x="325475" y="20789"/>
                  </a:lnTo>
                  <a:lnTo>
                    <a:pt x="325158" y="21170"/>
                  </a:lnTo>
                  <a:lnTo>
                    <a:pt x="326834" y="20662"/>
                  </a:lnTo>
                  <a:lnTo>
                    <a:pt x="327774" y="22821"/>
                  </a:lnTo>
                  <a:lnTo>
                    <a:pt x="327304" y="23914"/>
                  </a:lnTo>
                  <a:lnTo>
                    <a:pt x="327037" y="24269"/>
                  </a:lnTo>
                  <a:lnTo>
                    <a:pt x="327558" y="24447"/>
                  </a:lnTo>
                  <a:lnTo>
                    <a:pt x="327952" y="24447"/>
                  </a:lnTo>
                  <a:lnTo>
                    <a:pt x="327787" y="22821"/>
                  </a:lnTo>
                  <a:lnTo>
                    <a:pt x="328676" y="20662"/>
                  </a:lnTo>
                  <a:lnTo>
                    <a:pt x="328879" y="20154"/>
                  </a:lnTo>
                  <a:lnTo>
                    <a:pt x="329984" y="21043"/>
                  </a:lnTo>
                  <a:lnTo>
                    <a:pt x="330238" y="21805"/>
                  </a:lnTo>
                  <a:lnTo>
                    <a:pt x="330352" y="25742"/>
                  </a:lnTo>
                  <a:lnTo>
                    <a:pt x="330466" y="26123"/>
                  </a:lnTo>
                  <a:lnTo>
                    <a:pt x="330796" y="22821"/>
                  </a:lnTo>
                  <a:lnTo>
                    <a:pt x="333565" y="24853"/>
                  </a:lnTo>
                  <a:lnTo>
                    <a:pt x="333832" y="22821"/>
                  </a:lnTo>
                  <a:lnTo>
                    <a:pt x="333946" y="21678"/>
                  </a:lnTo>
                  <a:lnTo>
                    <a:pt x="333870" y="22529"/>
                  </a:lnTo>
                  <a:lnTo>
                    <a:pt x="334035" y="21297"/>
                  </a:lnTo>
                  <a:lnTo>
                    <a:pt x="333883" y="22694"/>
                  </a:lnTo>
                  <a:lnTo>
                    <a:pt x="334010" y="23964"/>
                  </a:lnTo>
                  <a:lnTo>
                    <a:pt x="334124" y="24472"/>
                  </a:lnTo>
                  <a:lnTo>
                    <a:pt x="334175" y="24599"/>
                  </a:lnTo>
                  <a:lnTo>
                    <a:pt x="334454" y="21932"/>
                  </a:lnTo>
                  <a:lnTo>
                    <a:pt x="335165" y="22694"/>
                  </a:lnTo>
                  <a:lnTo>
                    <a:pt x="335254" y="22948"/>
                  </a:lnTo>
                  <a:lnTo>
                    <a:pt x="335368" y="24726"/>
                  </a:lnTo>
                  <a:lnTo>
                    <a:pt x="337299" y="24980"/>
                  </a:lnTo>
                  <a:lnTo>
                    <a:pt x="335470" y="21932"/>
                  </a:lnTo>
                  <a:lnTo>
                    <a:pt x="335089" y="21297"/>
                  </a:lnTo>
                  <a:lnTo>
                    <a:pt x="334403" y="20154"/>
                  </a:lnTo>
                  <a:lnTo>
                    <a:pt x="334251" y="19900"/>
                  </a:lnTo>
                  <a:lnTo>
                    <a:pt x="336537" y="21551"/>
                  </a:lnTo>
                  <a:lnTo>
                    <a:pt x="336613" y="22440"/>
                  </a:lnTo>
                  <a:lnTo>
                    <a:pt x="336372" y="22821"/>
                  </a:lnTo>
                  <a:lnTo>
                    <a:pt x="338734" y="23710"/>
                  </a:lnTo>
                  <a:lnTo>
                    <a:pt x="340537" y="20662"/>
                  </a:lnTo>
                  <a:lnTo>
                    <a:pt x="342747" y="21678"/>
                  </a:lnTo>
                  <a:lnTo>
                    <a:pt x="343738" y="25527"/>
                  </a:lnTo>
                  <a:lnTo>
                    <a:pt x="344944" y="25107"/>
                  </a:lnTo>
                  <a:lnTo>
                    <a:pt x="347751" y="20662"/>
                  </a:lnTo>
                  <a:lnTo>
                    <a:pt x="350748" y="21297"/>
                  </a:lnTo>
                  <a:lnTo>
                    <a:pt x="350151" y="20916"/>
                  </a:lnTo>
                  <a:lnTo>
                    <a:pt x="350151" y="20662"/>
                  </a:lnTo>
                  <a:lnTo>
                    <a:pt x="350126" y="19900"/>
                  </a:lnTo>
                  <a:lnTo>
                    <a:pt x="350062" y="17995"/>
                  </a:lnTo>
                  <a:lnTo>
                    <a:pt x="350024" y="16725"/>
                  </a:lnTo>
                  <a:lnTo>
                    <a:pt x="349973" y="15328"/>
                  </a:lnTo>
                  <a:lnTo>
                    <a:pt x="352577" y="23456"/>
                  </a:lnTo>
                  <a:lnTo>
                    <a:pt x="353339" y="21678"/>
                  </a:lnTo>
                  <a:lnTo>
                    <a:pt x="353453" y="21170"/>
                  </a:lnTo>
                  <a:lnTo>
                    <a:pt x="353466" y="21374"/>
                  </a:lnTo>
                  <a:lnTo>
                    <a:pt x="353618" y="21043"/>
                  </a:lnTo>
                  <a:lnTo>
                    <a:pt x="353504" y="21932"/>
                  </a:lnTo>
                  <a:lnTo>
                    <a:pt x="353618" y="23837"/>
                  </a:lnTo>
                  <a:lnTo>
                    <a:pt x="353656" y="23202"/>
                  </a:lnTo>
                  <a:lnTo>
                    <a:pt x="355714" y="23837"/>
                  </a:lnTo>
                  <a:lnTo>
                    <a:pt x="356171" y="23202"/>
                  </a:lnTo>
                  <a:lnTo>
                    <a:pt x="357543" y="21297"/>
                  </a:lnTo>
                  <a:lnTo>
                    <a:pt x="358432" y="20662"/>
                  </a:lnTo>
                  <a:lnTo>
                    <a:pt x="360362" y="19265"/>
                  </a:lnTo>
                  <a:lnTo>
                    <a:pt x="360146" y="20662"/>
                  </a:lnTo>
                  <a:lnTo>
                    <a:pt x="361429" y="21805"/>
                  </a:lnTo>
                  <a:lnTo>
                    <a:pt x="363270" y="21170"/>
                  </a:lnTo>
                  <a:lnTo>
                    <a:pt x="364604" y="21678"/>
                  </a:lnTo>
                  <a:lnTo>
                    <a:pt x="364680" y="21170"/>
                  </a:lnTo>
                  <a:lnTo>
                    <a:pt x="364820" y="20154"/>
                  </a:lnTo>
                  <a:lnTo>
                    <a:pt x="365582" y="20281"/>
                  </a:lnTo>
                  <a:lnTo>
                    <a:pt x="365544" y="20154"/>
                  </a:lnTo>
                  <a:lnTo>
                    <a:pt x="365252" y="19265"/>
                  </a:lnTo>
                  <a:lnTo>
                    <a:pt x="364934" y="18249"/>
                  </a:lnTo>
                  <a:lnTo>
                    <a:pt x="368058" y="20789"/>
                  </a:lnTo>
                  <a:lnTo>
                    <a:pt x="370687" y="19392"/>
                  </a:lnTo>
                  <a:lnTo>
                    <a:pt x="372427" y="18249"/>
                  </a:lnTo>
                  <a:lnTo>
                    <a:pt x="373202" y="17741"/>
                  </a:lnTo>
                  <a:lnTo>
                    <a:pt x="376008" y="19519"/>
                  </a:lnTo>
                  <a:lnTo>
                    <a:pt x="375602" y="19519"/>
                  </a:lnTo>
                  <a:lnTo>
                    <a:pt x="375158" y="20789"/>
                  </a:lnTo>
                  <a:lnTo>
                    <a:pt x="375488" y="20789"/>
                  </a:lnTo>
                  <a:lnTo>
                    <a:pt x="378269" y="19138"/>
                  </a:lnTo>
                  <a:lnTo>
                    <a:pt x="377799" y="16725"/>
                  </a:lnTo>
                  <a:lnTo>
                    <a:pt x="377748" y="17741"/>
                  </a:lnTo>
                  <a:lnTo>
                    <a:pt x="376999" y="16090"/>
                  </a:lnTo>
                  <a:lnTo>
                    <a:pt x="377126" y="14693"/>
                  </a:lnTo>
                  <a:lnTo>
                    <a:pt x="377240" y="14312"/>
                  </a:lnTo>
                  <a:lnTo>
                    <a:pt x="377875" y="13296"/>
                  </a:lnTo>
                  <a:lnTo>
                    <a:pt x="378612" y="13169"/>
                  </a:lnTo>
                  <a:lnTo>
                    <a:pt x="377609" y="14693"/>
                  </a:lnTo>
                  <a:lnTo>
                    <a:pt x="377532" y="15074"/>
                  </a:lnTo>
                  <a:lnTo>
                    <a:pt x="379018" y="17106"/>
                  </a:lnTo>
                  <a:lnTo>
                    <a:pt x="379717" y="18376"/>
                  </a:lnTo>
                  <a:lnTo>
                    <a:pt x="379628" y="17995"/>
                  </a:lnTo>
                  <a:lnTo>
                    <a:pt x="379539" y="15963"/>
                  </a:lnTo>
                  <a:lnTo>
                    <a:pt x="381495" y="20154"/>
                  </a:lnTo>
                  <a:lnTo>
                    <a:pt x="380479" y="15963"/>
                  </a:lnTo>
                  <a:lnTo>
                    <a:pt x="379806" y="13169"/>
                  </a:lnTo>
                  <a:lnTo>
                    <a:pt x="379310" y="11137"/>
                  </a:lnTo>
                  <a:lnTo>
                    <a:pt x="381685" y="13804"/>
                  </a:lnTo>
                  <a:lnTo>
                    <a:pt x="381711" y="15074"/>
                  </a:lnTo>
                  <a:lnTo>
                    <a:pt x="382422" y="14312"/>
                  </a:lnTo>
                  <a:lnTo>
                    <a:pt x="382968" y="12661"/>
                  </a:lnTo>
                  <a:lnTo>
                    <a:pt x="383857" y="12915"/>
                  </a:lnTo>
                  <a:lnTo>
                    <a:pt x="384479" y="15582"/>
                  </a:lnTo>
                  <a:lnTo>
                    <a:pt x="384937" y="12661"/>
                  </a:lnTo>
                  <a:lnTo>
                    <a:pt x="385127" y="11137"/>
                  </a:lnTo>
                  <a:lnTo>
                    <a:pt x="385140" y="11010"/>
                  </a:lnTo>
                  <a:lnTo>
                    <a:pt x="386359" y="13423"/>
                  </a:lnTo>
                  <a:lnTo>
                    <a:pt x="386435" y="13804"/>
                  </a:lnTo>
                  <a:lnTo>
                    <a:pt x="386067" y="14566"/>
                  </a:lnTo>
                  <a:lnTo>
                    <a:pt x="385343" y="14566"/>
                  </a:lnTo>
                  <a:lnTo>
                    <a:pt x="385152" y="14947"/>
                  </a:lnTo>
                  <a:lnTo>
                    <a:pt x="385025" y="15709"/>
                  </a:lnTo>
                  <a:lnTo>
                    <a:pt x="386410" y="18630"/>
                  </a:lnTo>
                  <a:lnTo>
                    <a:pt x="386473" y="17741"/>
                  </a:lnTo>
                  <a:lnTo>
                    <a:pt x="387375" y="18122"/>
                  </a:lnTo>
                  <a:lnTo>
                    <a:pt x="387870" y="18478"/>
                  </a:lnTo>
                  <a:lnTo>
                    <a:pt x="388543" y="18999"/>
                  </a:lnTo>
                  <a:lnTo>
                    <a:pt x="388239" y="18694"/>
                  </a:lnTo>
                  <a:lnTo>
                    <a:pt x="389445" y="19392"/>
                  </a:lnTo>
                  <a:lnTo>
                    <a:pt x="388924" y="18630"/>
                  </a:lnTo>
                  <a:lnTo>
                    <a:pt x="388912" y="17741"/>
                  </a:lnTo>
                  <a:lnTo>
                    <a:pt x="389597" y="11010"/>
                  </a:lnTo>
                  <a:lnTo>
                    <a:pt x="391731" y="16852"/>
                  </a:lnTo>
                  <a:lnTo>
                    <a:pt x="391769" y="16598"/>
                  </a:lnTo>
                  <a:lnTo>
                    <a:pt x="391858" y="16408"/>
                  </a:lnTo>
                  <a:lnTo>
                    <a:pt x="393192" y="14439"/>
                  </a:lnTo>
                  <a:lnTo>
                    <a:pt x="393319" y="16852"/>
                  </a:lnTo>
                  <a:lnTo>
                    <a:pt x="393446" y="17741"/>
                  </a:lnTo>
                  <a:lnTo>
                    <a:pt x="393954" y="18503"/>
                  </a:lnTo>
                  <a:lnTo>
                    <a:pt x="394703" y="19253"/>
                  </a:lnTo>
                  <a:lnTo>
                    <a:pt x="394817" y="19519"/>
                  </a:lnTo>
                  <a:lnTo>
                    <a:pt x="394690" y="20281"/>
                  </a:lnTo>
                  <a:lnTo>
                    <a:pt x="395376" y="17614"/>
                  </a:lnTo>
                  <a:lnTo>
                    <a:pt x="396468" y="22059"/>
                  </a:lnTo>
                  <a:lnTo>
                    <a:pt x="397433" y="18249"/>
                  </a:lnTo>
                  <a:lnTo>
                    <a:pt x="397586" y="19265"/>
                  </a:lnTo>
                  <a:lnTo>
                    <a:pt x="397916" y="18884"/>
                  </a:lnTo>
                  <a:lnTo>
                    <a:pt x="398005" y="18249"/>
                  </a:lnTo>
                  <a:lnTo>
                    <a:pt x="398056" y="17614"/>
                  </a:lnTo>
                  <a:lnTo>
                    <a:pt x="399389" y="14439"/>
                  </a:lnTo>
                  <a:lnTo>
                    <a:pt x="399542" y="14058"/>
                  </a:lnTo>
                  <a:lnTo>
                    <a:pt x="402869" y="21551"/>
                  </a:lnTo>
                  <a:lnTo>
                    <a:pt x="405104" y="16471"/>
                  </a:lnTo>
                  <a:lnTo>
                    <a:pt x="407149" y="14312"/>
                  </a:lnTo>
                  <a:lnTo>
                    <a:pt x="407263" y="14058"/>
                  </a:lnTo>
                  <a:lnTo>
                    <a:pt x="407314" y="12407"/>
                  </a:lnTo>
                  <a:lnTo>
                    <a:pt x="407365" y="10756"/>
                  </a:lnTo>
                  <a:lnTo>
                    <a:pt x="409371" y="8724"/>
                  </a:lnTo>
                  <a:lnTo>
                    <a:pt x="410121" y="10121"/>
                  </a:lnTo>
                  <a:lnTo>
                    <a:pt x="410197" y="10502"/>
                  </a:lnTo>
                  <a:lnTo>
                    <a:pt x="409346" y="12115"/>
                  </a:lnTo>
                  <a:lnTo>
                    <a:pt x="409244" y="12661"/>
                  </a:lnTo>
                  <a:lnTo>
                    <a:pt x="410464" y="13931"/>
                  </a:lnTo>
                  <a:lnTo>
                    <a:pt x="411327" y="13550"/>
                  </a:lnTo>
                  <a:lnTo>
                    <a:pt x="412330" y="12280"/>
                  </a:lnTo>
                  <a:lnTo>
                    <a:pt x="412305" y="13423"/>
                  </a:lnTo>
                  <a:lnTo>
                    <a:pt x="412953" y="14947"/>
                  </a:lnTo>
                  <a:lnTo>
                    <a:pt x="413816" y="14566"/>
                  </a:lnTo>
                  <a:close/>
                </a:path>
                <a:path w="426085" h="213360">
                  <a:moveTo>
                    <a:pt x="414007" y="16687"/>
                  </a:moveTo>
                  <a:lnTo>
                    <a:pt x="413867" y="16865"/>
                  </a:lnTo>
                  <a:lnTo>
                    <a:pt x="413715" y="17018"/>
                  </a:lnTo>
                  <a:lnTo>
                    <a:pt x="413562" y="17106"/>
                  </a:lnTo>
                  <a:lnTo>
                    <a:pt x="413550" y="16675"/>
                  </a:lnTo>
                  <a:lnTo>
                    <a:pt x="413499" y="16256"/>
                  </a:lnTo>
                  <a:lnTo>
                    <a:pt x="413397" y="16014"/>
                  </a:lnTo>
                  <a:lnTo>
                    <a:pt x="413423" y="16764"/>
                  </a:lnTo>
                  <a:lnTo>
                    <a:pt x="413359" y="17145"/>
                  </a:lnTo>
                  <a:lnTo>
                    <a:pt x="413207" y="17322"/>
                  </a:lnTo>
                  <a:lnTo>
                    <a:pt x="413435" y="17195"/>
                  </a:lnTo>
                  <a:lnTo>
                    <a:pt x="413575" y="17665"/>
                  </a:lnTo>
                  <a:lnTo>
                    <a:pt x="413778" y="17462"/>
                  </a:lnTo>
                  <a:lnTo>
                    <a:pt x="413905" y="17132"/>
                  </a:lnTo>
                  <a:lnTo>
                    <a:pt x="414007" y="16687"/>
                  </a:lnTo>
                  <a:close/>
                </a:path>
                <a:path w="426085" h="213360">
                  <a:moveTo>
                    <a:pt x="414515" y="12534"/>
                  </a:moveTo>
                  <a:lnTo>
                    <a:pt x="413181" y="11264"/>
                  </a:lnTo>
                  <a:lnTo>
                    <a:pt x="413410" y="12446"/>
                  </a:lnTo>
                  <a:lnTo>
                    <a:pt x="414515" y="12534"/>
                  </a:lnTo>
                  <a:close/>
                </a:path>
                <a:path w="426085" h="213360">
                  <a:moveTo>
                    <a:pt x="417563" y="15582"/>
                  </a:moveTo>
                  <a:lnTo>
                    <a:pt x="417449" y="14820"/>
                  </a:lnTo>
                  <a:lnTo>
                    <a:pt x="417068" y="13296"/>
                  </a:lnTo>
                  <a:lnTo>
                    <a:pt x="416941" y="12661"/>
                  </a:lnTo>
                  <a:lnTo>
                    <a:pt x="417068" y="11772"/>
                  </a:lnTo>
                  <a:lnTo>
                    <a:pt x="417423" y="11391"/>
                  </a:lnTo>
                  <a:lnTo>
                    <a:pt x="417309" y="10248"/>
                  </a:lnTo>
                  <a:lnTo>
                    <a:pt x="416166" y="5422"/>
                  </a:lnTo>
                  <a:lnTo>
                    <a:pt x="414604" y="12115"/>
                  </a:lnTo>
                  <a:lnTo>
                    <a:pt x="414477" y="12915"/>
                  </a:lnTo>
                  <a:lnTo>
                    <a:pt x="414362" y="15201"/>
                  </a:lnTo>
                  <a:lnTo>
                    <a:pt x="414235" y="15963"/>
                  </a:lnTo>
                  <a:lnTo>
                    <a:pt x="414020" y="16725"/>
                  </a:lnTo>
                  <a:lnTo>
                    <a:pt x="414985" y="15709"/>
                  </a:lnTo>
                  <a:lnTo>
                    <a:pt x="415836" y="13677"/>
                  </a:lnTo>
                  <a:lnTo>
                    <a:pt x="416852" y="12661"/>
                  </a:lnTo>
                  <a:lnTo>
                    <a:pt x="417080" y="13550"/>
                  </a:lnTo>
                  <a:lnTo>
                    <a:pt x="417195" y="14566"/>
                  </a:lnTo>
                  <a:lnTo>
                    <a:pt x="416445" y="15455"/>
                  </a:lnTo>
                  <a:lnTo>
                    <a:pt x="416191" y="16598"/>
                  </a:lnTo>
                  <a:lnTo>
                    <a:pt x="417322" y="15709"/>
                  </a:lnTo>
                  <a:lnTo>
                    <a:pt x="417563" y="15582"/>
                  </a:lnTo>
                  <a:close/>
                </a:path>
                <a:path w="426085" h="213360">
                  <a:moveTo>
                    <a:pt x="418058" y="15303"/>
                  </a:moveTo>
                  <a:lnTo>
                    <a:pt x="417804" y="15455"/>
                  </a:lnTo>
                  <a:lnTo>
                    <a:pt x="417677" y="15709"/>
                  </a:lnTo>
                  <a:lnTo>
                    <a:pt x="417779" y="16090"/>
                  </a:lnTo>
                  <a:lnTo>
                    <a:pt x="418058" y="15303"/>
                  </a:lnTo>
                  <a:close/>
                </a:path>
                <a:path w="426085" h="213360">
                  <a:moveTo>
                    <a:pt x="418858" y="10756"/>
                  </a:moveTo>
                  <a:lnTo>
                    <a:pt x="418426" y="10883"/>
                  </a:lnTo>
                  <a:lnTo>
                    <a:pt x="418858" y="11315"/>
                  </a:lnTo>
                  <a:lnTo>
                    <a:pt x="418858" y="10756"/>
                  </a:lnTo>
                  <a:close/>
                </a:path>
                <a:path w="426085" h="213360">
                  <a:moveTo>
                    <a:pt x="419100" y="17449"/>
                  </a:moveTo>
                  <a:lnTo>
                    <a:pt x="419074" y="17246"/>
                  </a:lnTo>
                  <a:lnTo>
                    <a:pt x="419074" y="17094"/>
                  </a:lnTo>
                  <a:lnTo>
                    <a:pt x="419087" y="16967"/>
                  </a:lnTo>
                  <a:lnTo>
                    <a:pt x="418795" y="17348"/>
                  </a:lnTo>
                  <a:lnTo>
                    <a:pt x="419100" y="17449"/>
                  </a:lnTo>
                  <a:close/>
                </a:path>
                <a:path w="426085" h="213360">
                  <a:moveTo>
                    <a:pt x="419214" y="14693"/>
                  </a:moveTo>
                  <a:lnTo>
                    <a:pt x="419112" y="11569"/>
                  </a:lnTo>
                  <a:lnTo>
                    <a:pt x="418858" y="11315"/>
                  </a:lnTo>
                  <a:lnTo>
                    <a:pt x="418820" y="13423"/>
                  </a:lnTo>
                  <a:lnTo>
                    <a:pt x="418566" y="13931"/>
                  </a:lnTo>
                  <a:lnTo>
                    <a:pt x="418058" y="15303"/>
                  </a:lnTo>
                  <a:lnTo>
                    <a:pt x="419214" y="14693"/>
                  </a:lnTo>
                  <a:close/>
                </a:path>
                <a:path w="426085" h="213360">
                  <a:moveTo>
                    <a:pt x="419366" y="16586"/>
                  </a:moveTo>
                  <a:lnTo>
                    <a:pt x="419227" y="16598"/>
                  </a:lnTo>
                  <a:lnTo>
                    <a:pt x="419087" y="16967"/>
                  </a:lnTo>
                  <a:lnTo>
                    <a:pt x="419366" y="16586"/>
                  </a:lnTo>
                  <a:close/>
                </a:path>
                <a:path w="426085" h="213360">
                  <a:moveTo>
                    <a:pt x="419938" y="15773"/>
                  </a:moveTo>
                  <a:lnTo>
                    <a:pt x="419366" y="16586"/>
                  </a:lnTo>
                  <a:lnTo>
                    <a:pt x="419595" y="16560"/>
                  </a:lnTo>
                  <a:lnTo>
                    <a:pt x="419887" y="16624"/>
                  </a:lnTo>
                  <a:lnTo>
                    <a:pt x="419938" y="15773"/>
                  </a:lnTo>
                  <a:close/>
                </a:path>
                <a:path w="426085" h="213360">
                  <a:moveTo>
                    <a:pt x="424103" y="10960"/>
                  </a:moveTo>
                  <a:lnTo>
                    <a:pt x="423049" y="8394"/>
                  </a:lnTo>
                  <a:lnTo>
                    <a:pt x="422033" y="8394"/>
                  </a:lnTo>
                  <a:lnTo>
                    <a:pt x="421195" y="10718"/>
                  </a:lnTo>
                  <a:lnTo>
                    <a:pt x="420878" y="9982"/>
                  </a:lnTo>
                  <a:lnTo>
                    <a:pt x="421017" y="9055"/>
                  </a:lnTo>
                  <a:lnTo>
                    <a:pt x="421005" y="8420"/>
                  </a:lnTo>
                  <a:lnTo>
                    <a:pt x="420458" y="10172"/>
                  </a:lnTo>
                  <a:lnTo>
                    <a:pt x="419912" y="13208"/>
                  </a:lnTo>
                  <a:lnTo>
                    <a:pt x="420687" y="16319"/>
                  </a:lnTo>
                  <a:lnTo>
                    <a:pt x="421068" y="12928"/>
                  </a:lnTo>
                  <a:lnTo>
                    <a:pt x="421373" y="14300"/>
                  </a:lnTo>
                  <a:lnTo>
                    <a:pt x="421767" y="10248"/>
                  </a:lnTo>
                  <a:lnTo>
                    <a:pt x="422338" y="9779"/>
                  </a:lnTo>
                  <a:lnTo>
                    <a:pt x="422948" y="11252"/>
                  </a:lnTo>
                  <a:lnTo>
                    <a:pt x="422960" y="12522"/>
                  </a:lnTo>
                  <a:lnTo>
                    <a:pt x="423087" y="11620"/>
                  </a:lnTo>
                  <a:lnTo>
                    <a:pt x="423989" y="13169"/>
                  </a:lnTo>
                  <a:lnTo>
                    <a:pt x="424103" y="10960"/>
                  </a:lnTo>
                  <a:close/>
                </a:path>
                <a:path w="426085" h="213360">
                  <a:moveTo>
                    <a:pt x="425894" y="13436"/>
                  </a:moveTo>
                  <a:lnTo>
                    <a:pt x="425564" y="11404"/>
                  </a:lnTo>
                  <a:lnTo>
                    <a:pt x="424992" y="11887"/>
                  </a:lnTo>
                  <a:lnTo>
                    <a:pt x="424891" y="15379"/>
                  </a:lnTo>
                  <a:lnTo>
                    <a:pt x="425754" y="14338"/>
                  </a:lnTo>
                  <a:lnTo>
                    <a:pt x="425894" y="13436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9" name="object 149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12157879" y="5401516"/>
              <a:ext cx="893449" cy="160217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5426697" y="3804837"/>
              <a:ext cx="8973185" cy="5479415"/>
            </a:xfrm>
            <a:custGeom>
              <a:avLst/>
              <a:gdLst/>
              <a:ahLst/>
              <a:cxnLst/>
              <a:rect l="l" t="t" r="r" b="b"/>
              <a:pathLst>
                <a:path w="8973185" h="5479415">
                  <a:moveTo>
                    <a:pt x="21196" y="73380"/>
                  </a:moveTo>
                  <a:lnTo>
                    <a:pt x="19596" y="73660"/>
                  </a:lnTo>
                  <a:lnTo>
                    <a:pt x="19685" y="74015"/>
                  </a:lnTo>
                  <a:lnTo>
                    <a:pt x="20040" y="74142"/>
                  </a:lnTo>
                  <a:lnTo>
                    <a:pt x="20789" y="74002"/>
                  </a:lnTo>
                  <a:lnTo>
                    <a:pt x="21196" y="73380"/>
                  </a:lnTo>
                  <a:close/>
                </a:path>
                <a:path w="8973185" h="5479415">
                  <a:moveTo>
                    <a:pt x="27355" y="40487"/>
                  </a:moveTo>
                  <a:lnTo>
                    <a:pt x="26530" y="39725"/>
                  </a:lnTo>
                  <a:lnTo>
                    <a:pt x="26022" y="39344"/>
                  </a:lnTo>
                  <a:lnTo>
                    <a:pt x="25984" y="39789"/>
                  </a:lnTo>
                  <a:lnTo>
                    <a:pt x="26301" y="40487"/>
                  </a:lnTo>
                  <a:lnTo>
                    <a:pt x="26822" y="40868"/>
                  </a:lnTo>
                  <a:lnTo>
                    <a:pt x="27355" y="40487"/>
                  </a:lnTo>
                  <a:close/>
                </a:path>
                <a:path w="8973185" h="5479415">
                  <a:moveTo>
                    <a:pt x="51600" y="2133"/>
                  </a:moveTo>
                  <a:lnTo>
                    <a:pt x="51473" y="1879"/>
                  </a:lnTo>
                  <a:lnTo>
                    <a:pt x="51130" y="1498"/>
                  </a:lnTo>
                  <a:lnTo>
                    <a:pt x="49212" y="1498"/>
                  </a:lnTo>
                  <a:lnTo>
                    <a:pt x="48310" y="1117"/>
                  </a:lnTo>
                  <a:lnTo>
                    <a:pt x="47155" y="863"/>
                  </a:lnTo>
                  <a:lnTo>
                    <a:pt x="45872" y="1752"/>
                  </a:lnTo>
                  <a:lnTo>
                    <a:pt x="44792" y="2133"/>
                  </a:lnTo>
                  <a:lnTo>
                    <a:pt x="51600" y="2133"/>
                  </a:lnTo>
                  <a:close/>
                </a:path>
                <a:path w="8973185" h="5479415">
                  <a:moveTo>
                    <a:pt x="58813" y="3022"/>
                  </a:moveTo>
                  <a:lnTo>
                    <a:pt x="58724" y="2768"/>
                  </a:lnTo>
                  <a:lnTo>
                    <a:pt x="58547" y="2387"/>
                  </a:lnTo>
                  <a:lnTo>
                    <a:pt x="58483" y="2260"/>
                  </a:lnTo>
                  <a:lnTo>
                    <a:pt x="58356" y="2006"/>
                  </a:lnTo>
                  <a:lnTo>
                    <a:pt x="58089" y="1752"/>
                  </a:lnTo>
                  <a:lnTo>
                    <a:pt x="57772" y="1752"/>
                  </a:lnTo>
                  <a:lnTo>
                    <a:pt x="56934" y="1879"/>
                  </a:lnTo>
                  <a:lnTo>
                    <a:pt x="55587" y="2260"/>
                  </a:lnTo>
                  <a:lnTo>
                    <a:pt x="53479" y="2006"/>
                  </a:lnTo>
                  <a:lnTo>
                    <a:pt x="52565" y="1625"/>
                  </a:lnTo>
                  <a:lnTo>
                    <a:pt x="51968" y="1752"/>
                  </a:lnTo>
                  <a:lnTo>
                    <a:pt x="51714" y="2387"/>
                  </a:lnTo>
                  <a:lnTo>
                    <a:pt x="51663" y="2260"/>
                  </a:lnTo>
                  <a:lnTo>
                    <a:pt x="44437" y="2260"/>
                  </a:lnTo>
                  <a:lnTo>
                    <a:pt x="42786" y="2260"/>
                  </a:lnTo>
                  <a:lnTo>
                    <a:pt x="42633" y="2514"/>
                  </a:lnTo>
                  <a:lnTo>
                    <a:pt x="42329" y="2895"/>
                  </a:lnTo>
                  <a:lnTo>
                    <a:pt x="42138" y="3022"/>
                  </a:lnTo>
                  <a:lnTo>
                    <a:pt x="58813" y="3022"/>
                  </a:lnTo>
                  <a:close/>
                </a:path>
                <a:path w="8973185" h="5479415">
                  <a:moveTo>
                    <a:pt x="81699" y="75666"/>
                  </a:moveTo>
                  <a:lnTo>
                    <a:pt x="81546" y="75666"/>
                  </a:lnTo>
                  <a:lnTo>
                    <a:pt x="81432" y="75920"/>
                  </a:lnTo>
                  <a:lnTo>
                    <a:pt x="81699" y="75666"/>
                  </a:lnTo>
                  <a:close/>
                </a:path>
                <a:path w="8973185" h="5479415">
                  <a:moveTo>
                    <a:pt x="83502" y="77952"/>
                  </a:moveTo>
                  <a:lnTo>
                    <a:pt x="83451" y="76682"/>
                  </a:lnTo>
                  <a:lnTo>
                    <a:pt x="83159" y="77190"/>
                  </a:lnTo>
                  <a:lnTo>
                    <a:pt x="83032" y="77825"/>
                  </a:lnTo>
                  <a:lnTo>
                    <a:pt x="83502" y="77952"/>
                  </a:lnTo>
                  <a:close/>
                </a:path>
                <a:path w="8973185" h="5479415">
                  <a:moveTo>
                    <a:pt x="83731" y="75031"/>
                  </a:moveTo>
                  <a:lnTo>
                    <a:pt x="83578" y="75031"/>
                  </a:lnTo>
                  <a:lnTo>
                    <a:pt x="83426" y="74904"/>
                  </a:lnTo>
                  <a:lnTo>
                    <a:pt x="82918" y="74269"/>
                  </a:lnTo>
                  <a:lnTo>
                    <a:pt x="82804" y="74904"/>
                  </a:lnTo>
                  <a:lnTo>
                    <a:pt x="83083" y="75158"/>
                  </a:lnTo>
                  <a:lnTo>
                    <a:pt x="83731" y="75031"/>
                  </a:lnTo>
                  <a:close/>
                </a:path>
                <a:path w="8973185" h="5479415">
                  <a:moveTo>
                    <a:pt x="90119" y="58267"/>
                  </a:moveTo>
                  <a:lnTo>
                    <a:pt x="89573" y="58648"/>
                  </a:lnTo>
                  <a:lnTo>
                    <a:pt x="89255" y="59156"/>
                  </a:lnTo>
                  <a:lnTo>
                    <a:pt x="89725" y="59283"/>
                  </a:lnTo>
                  <a:lnTo>
                    <a:pt x="89776" y="58902"/>
                  </a:lnTo>
                  <a:lnTo>
                    <a:pt x="90119" y="58267"/>
                  </a:lnTo>
                  <a:close/>
                </a:path>
                <a:path w="8973185" h="5479415">
                  <a:moveTo>
                    <a:pt x="90906" y="65252"/>
                  </a:moveTo>
                  <a:lnTo>
                    <a:pt x="90233" y="64871"/>
                  </a:lnTo>
                  <a:lnTo>
                    <a:pt x="89344" y="64490"/>
                  </a:lnTo>
                  <a:lnTo>
                    <a:pt x="89395" y="64871"/>
                  </a:lnTo>
                  <a:lnTo>
                    <a:pt x="89674" y="65379"/>
                  </a:lnTo>
                  <a:lnTo>
                    <a:pt x="89903" y="65887"/>
                  </a:lnTo>
                  <a:lnTo>
                    <a:pt x="90017" y="66268"/>
                  </a:lnTo>
                  <a:lnTo>
                    <a:pt x="90906" y="65252"/>
                  </a:lnTo>
                  <a:close/>
                </a:path>
                <a:path w="8973185" h="5479415">
                  <a:moveTo>
                    <a:pt x="92367" y="42646"/>
                  </a:moveTo>
                  <a:lnTo>
                    <a:pt x="92329" y="42100"/>
                  </a:lnTo>
                  <a:lnTo>
                    <a:pt x="91986" y="42138"/>
                  </a:lnTo>
                  <a:lnTo>
                    <a:pt x="91782" y="42646"/>
                  </a:lnTo>
                  <a:lnTo>
                    <a:pt x="92367" y="42646"/>
                  </a:lnTo>
                  <a:close/>
                </a:path>
                <a:path w="8973185" h="5479415">
                  <a:moveTo>
                    <a:pt x="93459" y="36677"/>
                  </a:moveTo>
                  <a:lnTo>
                    <a:pt x="93357" y="36296"/>
                  </a:lnTo>
                  <a:lnTo>
                    <a:pt x="93205" y="36296"/>
                  </a:lnTo>
                  <a:lnTo>
                    <a:pt x="93116" y="36550"/>
                  </a:lnTo>
                  <a:lnTo>
                    <a:pt x="93218" y="36677"/>
                  </a:lnTo>
                  <a:lnTo>
                    <a:pt x="93459" y="36677"/>
                  </a:lnTo>
                  <a:close/>
                </a:path>
                <a:path w="8973185" h="5479415">
                  <a:moveTo>
                    <a:pt x="95808" y="44297"/>
                  </a:moveTo>
                  <a:lnTo>
                    <a:pt x="94945" y="43662"/>
                  </a:lnTo>
                  <a:lnTo>
                    <a:pt x="94767" y="43154"/>
                  </a:lnTo>
                  <a:lnTo>
                    <a:pt x="94729" y="43027"/>
                  </a:lnTo>
                  <a:lnTo>
                    <a:pt x="95173" y="42265"/>
                  </a:lnTo>
                  <a:lnTo>
                    <a:pt x="93141" y="42011"/>
                  </a:lnTo>
                  <a:lnTo>
                    <a:pt x="92341" y="42100"/>
                  </a:lnTo>
                  <a:lnTo>
                    <a:pt x="92481" y="42519"/>
                  </a:lnTo>
                  <a:lnTo>
                    <a:pt x="92608" y="42773"/>
                  </a:lnTo>
                  <a:lnTo>
                    <a:pt x="92875" y="43154"/>
                  </a:lnTo>
                  <a:lnTo>
                    <a:pt x="92557" y="43027"/>
                  </a:lnTo>
                  <a:lnTo>
                    <a:pt x="92367" y="42773"/>
                  </a:lnTo>
                  <a:lnTo>
                    <a:pt x="91744" y="42773"/>
                  </a:lnTo>
                  <a:lnTo>
                    <a:pt x="90297" y="42773"/>
                  </a:lnTo>
                  <a:lnTo>
                    <a:pt x="89281" y="43027"/>
                  </a:lnTo>
                  <a:lnTo>
                    <a:pt x="90258" y="41884"/>
                  </a:lnTo>
                  <a:lnTo>
                    <a:pt x="90868" y="40868"/>
                  </a:lnTo>
                  <a:lnTo>
                    <a:pt x="90982" y="40614"/>
                  </a:lnTo>
                  <a:lnTo>
                    <a:pt x="91363" y="39217"/>
                  </a:lnTo>
                  <a:lnTo>
                    <a:pt x="91528" y="39090"/>
                  </a:lnTo>
                  <a:lnTo>
                    <a:pt x="91859" y="39090"/>
                  </a:lnTo>
                  <a:lnTo>
                    <a:pt x="92760" y="39471"/>
                  </a:lnTo>
                  <a:lnTo>
                    <a:pt x="93357" y="39471"/>
                  </a:lnTo>
                  <a:lnTo>
                    <a:pt x="93891" y="39090"/>
                  </a:lnTo>
                  <a:lnTo>
                    <a:pt x="93827" y="38328"/>
                  </a:lnTo>
                  <a:lnTo>
                    <a:pt x="93713" y="37947"/>
                  </a:lnTo>
                  <a:lnTo>
                    <a:pt x="93052" y="37566"/>
                  </a:lnTo>
                  <a:lnTo>
                    <a:pt x="92583" y="37566"/>
                  </a:lnTo>
                  <a:lnTo>
                    <a:pt x="92697" y="35915"/>
                  </a:lnTo>
                  <a:lnTo>
                    <a:pt x="92570" y="32740"/>
                  </a:lnTo>
                  <a:lnTo>
                    <a:pt x="92265" y="31343"/>
                  </a:lnTo>
                  <a:lnTo>
                    <a:pt x="91389" y="30327"/>
                  </a:lnTo>
                  <a:lnTo>
                    <a:pt x="90017" y="29946"/>
                  </a:lnTo>
                  <a:lnTo>
                    <a:pt x="90525" y="28549"/>
                  </a:lnTo>
                  <a:lnTo>
                    <a:pt x="90551" y="28041"/>
                  </a:lnTo>
                  <a:lnTo>
                    <a:pt x="90487" y="27406"/>
                  </a:lnTo>
                  <a:lnTo>
                    <a:pt x="89763" y="27025"/>
                  </a:lnTo>
                  <a:lnTo>
                    <a:pt x="89877" y="26263"/>
                  </a:lnTo>
                  <a:lnTo>
                    <a:pt x="89763" y="25501"/>
                  </a:lnTo>
                  <a:lnTo>
                    <a:pt x="89547" y="24866"/>
                  </a:lnTo>
                  <a:lnTo>
                    <a:pt x="89154" y="24866"/>
                  </a:lnTo>
                  <a:lnTo>
                    <a:pt x="88658" y="25501"/>
                  </a:lnTo>
                  <a:lnTo>
                    <a:pt x="88607" y="27660"/>
                  </a:lnTo>
                  <a:lnTo>
                    <a:pt x="88315" y="28041"/>
                  </a:lnTo>
                  <a:lnTo>
                    <a:pt x="87655" y="28041"/>
                  </a:lnTo>
                  <a:lnTo>
                    <a:pt x="87096" y="27279"/>
                  </a:lnTo>
                  <a:lnTo>
                    <a:pt x="87172" y="26136"/>
                  </a:lnTo>
                  <a:lnTo>
                    <a:pt x="88163" y="24993"/>
                  </a:lnTo>
                  <a:lnTo>
                    <a:pt x="87718" y="24739"/>
                  </a:lnTo>
                  <a:lnTo>
                    <a:pt x="87464" y="24358"/>
                  </a:lnTo>
                  <a:lnTo>
                    <a:pt x="87439" y="23596"/>
                  </a:lnTo>
                  <a:lnTo>
                    <a:pt x="87503" y="23215"/>
                  </a:lnTo>
                  <a:lnTo>
                    <a:pt x="87782" y="22707"/>
                  </a:lnTo>
                  <a:lnTo>
                    <a:pt x="87782" y="22453"/>
                  </a:lnTo>
                  <a:lnTo>
                    <a:pt x="86931" y="21056"/>
                  </a:lnTo>
                  <a:lnTo>
                    <a:pt x="86106" y="19697"/>
                  </a:lnTo>
                  <a:lnTo>
                    <a:pt x="86106" y="54965"/>
                  </a:lnTo>
                  <a:lnTo>
                    <a:pt x="86093" y="55600"/>
                  </a:lnTo>
                  <a:lnTo>
                    <a:pt x="85928" y="55981"/>
                  </a:lnTo>
                  <a:lnTo>
                    <a:pt x="85483" y="55727"/>
                  </a:lnTo>
                  <a:lnTo>
                    <a:pt x="85610" y="54838"/>
                  </a:lnTo>
                  <a:lnTo>
                    <a:pt x="85661" y="54711"/>
                  </a:lnTo>
                  <a:lnTo>
                    <a:pt x="86106" y="54965"/>
                  </a:lnTo>
                  <a:lnTo>
                    <a:pt x="86106" y="19697"/>
                  </a:lnTo>
                  <a:lnTo>
                    <a:pt x="85775" y="19151"/>
                  </a:lnTo>
                  <a:lnTo>
                    <a:pt x="84594" y="17500"/>
                  </a:lnTo>
                  <a:lnTo>
                    <a:pt x="83743" y="16357"/>
                  </a:lnTo>
                  <a:lnTo>
                    <a:pt x="83312" y="15849"/>
                  </a:lnTo>
                  <a:lnTo>
                    <a:pt x="83210" y="15722"/>
                  </a:lnTo>
                  <a:lnTo>
                    <a:pt x="81584" y="15849"/>
                  </a:lnTo>
                  <a:lnTo>
                    <a:pt x="81178" y="15595"/>
                  </a:lnTo>
                  <a:lnTo>
                    <a:pt x="80772" y="15341"/>
                  </a:lnTo>
                  <a:lnTo>
                    <a:pt x="80772" y="14452"/>
                  </a:lnTo>
                  <a:lnTo>
                    <a:pt x="80416" y="14198"/>
                  </a:lnTo>
                  <a:lnTo>
                    <a:pt x="80048" y="13944"/>
                  </a:lnTo>
                  <a:lnTo>
                    <a:pt x="79413" y="13436"/>
                  </a:lnTo>
                  <a:lnTo>
                    <a:pt x="78892" y="12674"/>
                  </a:lnTo>
                  <a:lnTo>
                    <a:pt x="78765" y="12420"/>
                  </a:lnTo>
                  <a:lnTo>
                    <a:pt x="77939" y="10795"/>
                  </a:lnTo>
                  <a:lnTo>
                    <a:pt x="77939" y="45694"/>
                  </a:lnTo>
                  <a:lnTo>
                    <a:pt x="76225" y="53060"/>
                  </a:lnTo>
                  <a:lnTo>
                    <a:pt x="76111" y="53314"/>
                  </a:lnTo>
                  <a:lnTo>
                    <a:pt x="70408" y="61061"/>
                  </a:lnTo>
                  <a:lnTo>
                    <a:pt x="69418" y="61188"/>
                  </a:lnTo>
                  <a:lnTo>
                    <a:pt x="68427" y="62331"/>
                  </a:lnTo>
                  <a:lnTo>
                    <a:pt x="67487" y="64236"/>
                  </a:lnTo>
                  <a:lnTo>
                    <a:pt x="64858" y="65506"/>
                  </a:lnTo>
                  <a:lnTo>
                    <a:pt x="62077" y="68300"/>
                  </a:lnTo>
                  <a:lnTo>
                    <a:pt x="59143" y="72491"/>
                  </a:lnTo>
                  <a:lnTo>
                    <a:pt x="58813" y="72872"/>
                  </a:lnTo>
                  <a:lnTo>
                    <a:pt x="56908" y="74269"/>
                  </a:lnTo>
                  <a:lnTo>
                    <a:pt x="56527" y="74650"/>
                  </a:lnTo>
                  <a:lnTo>
                    <a:pt x="55829" y="74904"/>
                  </a:lnTo>
                  <a:lnTo>
                    <a:pt x="54838" y="75158"/>
                  </a:lnTo>
                  <a:lnTo>
                    <a:pt x="53860" y="75158"/>
                  </a:lnTo>
                  <a:lnTo>
                    <a:pt x="52844" y="75539"/>
                  </a:lnTo>
                  <a:lnTo>
                    <a:pt x="52006" y="77698"/>
                  </a:lnTo>
                  <a:lnTo>
                    <a:pt x="50520" y="79476"/>
                  </a:lnTo>
                  <a:lnTo>
                    <a:pt x="48412" y="80492"/>
                  </a:lnTo>
                  <a:lnTo>
                    <a:pt x="47078" y="80746"/>
                  </a:lnTo>
                  <a:lnTo>
                    <a:pt x="46088" y="81000"/>
                  </a:lnTo>
                  <a:lnTo>
                    <a:pt x="45402" y="81254"/>
                  </a:lnTo>
                  <a:lnTo>
                    <a:pt x="43840" y="82016"/>
                  </a:lnTo>
                  <a:lnTo>
                    <a:pt x="42240" y="82905"/>
                  </a:lnTo>
                  <a:lnTo>
                    <a:pt x="40297" y="83032"/>
                  </a:lnTo>
                  <a:lnTo>
                    <a:pt x="37020" y="83921"/>
                  </a:lnTo>
                  <a:lnTo>
                    <a:pt x="35725" y="83921"/>
                  </a:lnTo>
                  <a:lnTo>
                    <a:pt x="34175" y="83667"/>
                  </a:lnTo>
                  <a:lnTo>
                    <a:pt x="33756" y="83794"/>
                  </a:lnTo>
                  <a:lnTo>
                    <a:pt x="33426" y="83794"/>
                  </a:lnTo>
                  <a:lnTo>
                    <a:pt x="32169" y="84175"/>
                  </a:lnTo>
                  <a:lnTo>
                    <a:pt x="32131" y="83413"/>
                  </a:lnTo>
                  <a:lnTo>
                    <a:pt x="30975" y="83159"/>
                  </a:lnTo>
                  <a:lnTo>
                    <a:pt x="28740" y="83032"/>
                  </a:lnTo>
                  <a:lnTo>
                    <a:pt x="28397" y="82143"/>
                  </a:lnTo>
                  <a:lnTo>
                    <a:pt x="28067" y="82016"/>
                  </a:lnTo>
                  <a:lnTo>
                    <a:pt x="27736" y="81889"/>
                  </a:lnTo>
                  <a:lnTo>
                    <a:pt x="26746" y="82016"/>
                  </a:lnTo>
                  <a:lnTo>
                    <a:pt x="25971" y="80873"/>
                  </a:lnTo>
                  <a:lnTo>
                    <a:pt x="24498" y="80111"/>
                  </a:lnTo>
                  <a:lnTo>
                    <a:pt x="22326" y="79603"/>
                  </a:lnTo>
                  <a:lnTo>
                    <a:pt x="21628" y="77063"/>
                  </a:lnTo>
                  <a:lnTo>
                    <a:pt x="20510" y="75539"/>
                  </a:lnTo>
                  <a:lnTo>
                    <a:pt x="18973" y="75158"/>
                  </a:lnTo>
                  <a:lnTo>
                    <a:pt x="19646" y="74002"/>
                  </a:lnTo>
                  <a:lnTo>
                    <a:pt x="18961" y="73761"/>
                  </a:lnTo>
                  <a:lnTo>
                    <a:pt x="19596" y="73660"/>
                  </a:lnTo>
                  <a:lnTo>
                    <a:pt x="19494" y="72999"/>
                  </a:lnTo>
                  <a:lnTo>
                    <a:pt x="18491" y="72237"/>
                  </a:lnTo>
                  <a:lnTo>
                    <a:pt x="18580" y="71729"/>
                  </a:lnTo>
                  <a:lnTo>
                    <a:pt x="18821" y="71221"/>
                  </a:lnTo>
                  <a:lnTo>
                    <a:pt x="19545" y="70205"/>
                  </a:lnTo>
                  <a:lnTo>
                    <a:pt x="20815" y="69316"/>
                  </a:lnTo>
                  <a:lnTo>
                    <a:pt x="20929" y="68300"/>
                  </a:lnTo>
                  <a:lnTo>
                    <a:pt x="20891" y="67538"/>
                  </a:lnTo>
                  <a:lnTo>
                    <a:pt x="20675" y="66522"/>
                  </a:lnTo>
                  <a:lnTo>
                    <a:pt x="20523" y="65760"/>
                  </a:lnTo>
                  <a:lnTo>
                    <a:pt x="19507" y="66141"/>
                  </a:lnTo>
                  <a:lnTo>
                    <a:pt x="18249" y="66395"/>
                  </a:lnTo>
                  <a:lnTo>
                    <a:pt x="17767" y="66522"/>
                  </a:lnTo>
                  <a:lnTo>
                    <a:pt x="17449" y="66395"/>
                  </a:lnTo>
                  <a:lnTo>
                    <a:pt x="17272" y="66141"/>
                  </a:lnTo>
                  <a:lnTo>
                    <a:pt x="17373" y="65633"/>
                  </a:lnTo>
                  <a:lnTo>
                    <a:pt x="17437" y="65506"/>
                  </a:lnTo>
                  <a:lnTo>
                    <a:pt x="17957" y="65252"/>
                  </a:lnTo>
                  <a:lnTo>
                    <a:pt x="18249" y="64744"/>
                  </a:lnTo>
                  <a:lnTo>
                    <a:pt x="18364" y="64363"/>
                  </a:lnTo>
                  <a:lnTo>
                    <a:pt x="18529" y="63347"/>
                  </a:lnTo>
                  <a:lnTo>
                    <a:pt x="19189" y="63728"/>
                  </a:lnTo>
                  <a:lnTo>
                    <a:pt x="19570" y="64236"/>
                  </a:lnTo>
                  <a:lnTo>
                    <a:pt x="19939" y="63982"/>
                  </a:lnTo>
                  <a:lnTo>
                    <a:pt x="19900" y="63474"/>
                  </a:lnTo>
                  <a:lnTo>
                    <a:pt x="19812" y="63347"/>
                  </a:lnTo>
                  <a:lnTo>
                    <a:pt x="19545" y="62966"/>
                  </a:lnTo>
                  <a:lnTo>
                    <a:pt x="19380" y="62458"/>
                  </a:lnTo>
                  <a:lnTo>
                    <a:pt x="20104" y="61950"/>
                  </a:lnTo>
                  <a:lnTo>
                    <a:pt x="20307" y="61315"/>
                  </a:lnTo>
                  <a:lnTo>
                    <a:pt x="20256" y="61188"/>
                  </a:lnTo>
                  <a:lnTo>
                    <a:pt x="20053" y="60680"/>
                  </a:lnTo>
                  <a:lnTo>
                    <a:pt x="19456" y="59156"/>
                  </a:lnTo>
                  <a:lnTo>
                    <a:pt x="18910" y="58140"/>
                  </a:lnTo>
                  <a:lnTo>
                    <a:pt x="18605" y="58521"/>
                  </a:lnTo>
                  <a:lnTo>
                    <a:pt x="18059" y="58902"/>
                  </a:lnTo>
                  <a:lnTo>
                    <a:pt x="17284" y="57759"/>
                  </a:lnTo>
                  <a:lnTo>
                    <a:pt x="17170" y="64236"/>
                  </a:lnTo>
                  <a:lnTo>
                    <a:pt x="16179" y="64363"/>
                  </a:lnTo>
                  <a:lnTo>
                    <a:pt x="15405" y="64744"/>
                  </a:lnTo>
                  <a:lnTo>
                    <a:pt x="15354" y="64109"/>
                  </a:lnTo>
                  <a:lnTo>
                    <a:pt x="14808" y="63474"/>
                  </a:lnTo>
                  <a:lnTo>
                    <a:pt x="12700" y="62077"/>
                  </a:lnTo>
                  <a:lnTo>
                    <a:pt x="11887" y="61315"/>
                  </a:lnTo>
                  <a:lnTo>
                    <a:pt x="12522" y="60426"/>
                  </a:lnTo>
                  <a:lnTo>
                    <a:pt x="13347" y="60680"/>
                  </a:lnTo>
                  <a:lnTo>
                    <a:pt x="14389" y="62204"/>
                  </a:lnTo>
                  <a:lnTo>
                    <a:pt x="15748" y="61188"/>
                  </a:lnTo>
                  <a:lnTo>
                    <a:pt x="15887" y="61315"/>
                  </a:lnTo>
                  <a:lnTo>
                    <a:pt x="15709" y="61950"/>
                  </a:lnTo>
                  <a:lnTo>
                    <a:pt x="15252" y="62712"/>
                  </a:lnTo>
                  <a:lnTo>
                    <a:pt x="15405" y="62839"/>
                  </a:lnTo>
                  <a:lnTo>
                    <a:pt x="15684" y="62966"/>
                  </a:lnTo>
                  <a:lnTo>
                    <a:pt x="16522" y="63728"/>
                  </a:lnTo>
                  <a:lnTo>
                    <a:pt x="16878" y="64109"/>
                  </a:lnTo>
                  <a:lnTo>
                    <a:pt x="17170" y="64236"/>
                  </a:lnTo>
                  <a:lnTo>
                    <a:pt x="17170" y="57670"/>
                  </a:lnTo>
                  <a:lnTo>
                    <a:pt x="16814" y="57391"/>
                  </a:lnTo>
                  <a:lnTo>
                    <a:pt x="16814" y="60680"/>
                  </a:lnTo>
                  <a:lnTo>
                    <a:pt x="16179" y="60553"/>
                  </a:lnTo>
                  <a:lnTo>
                    <a:pt x="15798" y="60426"/>
                  </a:lnTo>
                  <a:lnTo>
                    <a:pt x="15367" y="59791"/>
                  </a:lnTo>
                  <a:lnTo>
                    <a:pt x="15443" y="59156"/>
                  </a:lnTo>
                  <a:lnTo>
                    <a:pt x="15595" y="59283"/>
                  </a:lnTo>
                  <a:lnTo>
                    <a:pt x="15722" y="59156"/>
                  </a:lnTo>
                  <a:lnTo>
                    <a:pt x="15963" y="58902"/>
                  </a:lnTo>
                  <a:lnTo>
                    <a:pt x="16344" y="59029"/>
                  </a:lnTo>
                  <a:lnTo>
                    <a:pt x="16764" y="59410"/>
                  </a:lnTo>
                  <a:lnTo>
                    <a:pt x="16814" y="60680"/>
                  </a:lnTo>
                  <a:lnTo>
                    <a:pt x="16814" y="57391"/>
                  </a:lnTo>
                  <a:lnTo>
                    <a:pt x="16637" y="57251"/>
                  </a:lnTo>
                  <a:lnTo>
                    <a:pt x="15151" y="56997"/>
                  </a:lnTo>
                  <a:lnTo>
                    <a:pt x="14871" y="56743"/>
                  </a:lnTo>
                  <a:lnTo>
                    <a:pt x="14617" y="56362"/>
                  </a:lnTo>
                  <a:lnTo>
                    <a:pt x="15621" y="55092"/>
                  </a:lnTo>
                  <a:lnTo>
                    <a:pt x="16802" y="54838"/>
                  </a:lnTo>
                  <a:lnTo>
                    <a:pt x="18135" y="55600"/>
                  </a:lnTo>
                  <a:lnTo>
                    <a:pt x="17424" y="56870"/>
                  </a:lnTo>
                  <a:lnTo>
                    <a:pt x="18732" y="56743"/>
                  </a:lnTo>
                  <a:lnTo>
                    <a:pt x="19773" y="55854"/>
                  </a:lnTo>
                  <a:lnTo>
                    <a:pt x="20218" y="54838"/>
                  </a:lnTo>
                  <a:lnTo>
                    <a:pt x="20548" y="54076"/>
                  </a:lnTo>
                  <a:lnTo>
                    <a:pt x="20650" y="53314"/>
                  </a:lnTo>
                  <a:lnTo>
                    <a:pt x="20561" y="51536"/>
                  </a:lnTo>
                  <a:lnTo>
                    <a:pt x="20332" y="50901"/>
                  </a:lnTo>
                  <a:lnTo>
                    <a:pt x="19926" y="50520"/>
                  </a:lnTo>
                  <a:lnTo>
                    <a:pt x="21793" y="50901"/>
                  </a:lnTo>
                  <a:lnTo>
                    <a:pt x="21590" y="50520"/>
                  </a:lnTo>
                  <a:lnTo>
                    <a:pt x="21463" y="50266"/>
                  </a:lnTo>
                  <a:lnTo>
                    <a:pt x="21056" y="49504"/>
                  </a:lnTo>
                  <a:lnTo>
                    <a:pt x="20942" y="48742"/>
                  </a:lnTo>
                  <a:lnTo>
                    <a:pt x="21437" y="48615"/>
                  </a:lnTo>
                  <a:lnTo>
                    <a:pt x="21704" y="48488"/>
                  </a:lnTo>
                  <a:lnTo>
                    <a:pt x="22021" y="47980"/>
                  </a:lnTo>
                  <a:lnTo>
                    <a:pt x="22199" y="47853"/>
                  </a:lnTo>
                  <a:lnTo>
                    <a:pt x="22212" y="44932"/>
                  </a:lnTo>
                  <a:lnTo>
                    <a:pt x="22453" y="44424"/>
                  </a:lnTo>
                  <a:lnTo>
                    <a:pt x="22694" y="43916"/>
                  </a:lnTo>
                  <a:lnTo>
                    <a:pt x="23660" y="43916"/>
                  </a:lnTo>
                  <a:lnTo>
                    <a:pt x="23622" y="43027"/>
                  </a:lnTo>
                  <a:lnTo>
                    <a:pt x="23469" y="42773"/>
                  </a:lnTo>
                  <a:lnTo>
                    <a:pt x="23355" y="42519"/>
                  </a:lnTo>
                  <a:lnTo>
                    <a:pt x="23444" y="41884"/>
                  </a:lnTo>
                  <a:lnTo>
                    <a:pt x="23812" y="41630"/>
                  </a:lnTo>
                  <a:lnTo>
                    <a:pt x="24231" y="42011"/>
                  </a:lnTo>
                  <a:lnTo>
                    <a:pt x="24638" y="41884"/>
                  </a:lnTo>
                  <a:lnTo>
                    <a:pt x="24815" y="41630"/>
                  </a:lnTo>
                  <a:lnTo>
                    <a:pt x="25057" y="41249"/>
                  </a:lnTo>
                  <a:lnTo>
                    <a:pt x="25336" y="40614"/>
                  </a:lnTo>
                  <a:lnTo>
                    <a:pt x="25450" y="40360"/>
                  </a:lnTo>
                  <a:lnTo>
                    <a:pt x="25984" y="39789"/>
                  </a:lnTo>
                  <a:lnTo>
                    <a:pt x="25869" y="39446"/>
                  </a:lnTo>
                  <a:lnTo>
                    <a:pt x="25412" y="38709"/>
                  </a:lnTo>
                  <a:lnTo>
                    <a:pt x="25120" y="37947"/>
                  </a:lnTo>
                  <a:lnTo>
                    <a:pt x="25019" y="37185"/>
                  </a:lnTo>
                  <a:lnTo>
                    <a:pt x="26657" y="37439"/>
                  </a:lnTo>
                  <a:lnTo>
                    <a:pt x="27317" y="37439"/>
                  </a:lnTo>
                  <a:lnTo>
                    <a:pt x="27800" y="37312"/>
                  </a:lnTo>
                  <a:lnTo>
                    <a:pt x="27927" y="37185"/>
                  </a:lnTo>
                  <a:lnTo>
                    <a:pt x="28181" y="36931"/>
                  </a:lnTo>
                  <a:lnTo>
                    <a:pt x="27635" y="35915"/>
                  </a:lnTo>
                  <a:lnTo>
                    <a:pt x="27559" y="35026"/>
                  </a:lnTo>
                  <a:lnTo>
                    <a:pt x="27381" y="34010"/>
                  </a:lnTo>
                  <a:lnTo>
                    <a:pt x="27089" y="33375"/>
                  </a:lnTo>
                  <a:lnTo>
                    <a:pt x="26657" y="33121"/>
                  </a:lnTo>
                  <a:lnTo>
                    <a:pt x="26746" y="32486"/>
                  </a:lnTo>
                  <a:lnTo>
                    <a:pt x="27076" y="31978"/>
                  </a:lnTo>
                  <a:lnTo>
                    <a:pt x="27432" y="31724"/>
                  </a:lnTo>
                  <a:lnTo>
                    <a:pt x="27774" y="31724"/>
                  </a:lnTo>
                  <a:lnTo>
                    <a:pt x="27914" y="31851"/>
                  </a:lnTo>
                  <a:lnTo>
                    <a:pt x="27952" y="32613"/>
                  </a:lnTo>
                  <a:lnTo>
                    <a:pt x="27635" y="34518"/>
                  </a:lnTo>
                  <a:lnTo>
                    <a:pt x="27800" y="34518"/>
                  </a:lnTo>
                  <a:lnTo>
                    <a:pt x="28041" y="34391"/>
                  </a:lnTo>
                  <a:lnTo>
                    <a:pt x="28409" y="34137"/>
                  </a:lnTo>
                  <a:lnTo>
                    <a:pt x="28752" y="33502"/>
                  </a:lnTo>
                  <a:lnTo>
                    <a:pt x="28892" y="32740"/>
                  </a:lnTo>
                  <a:lnTo>
                    <a:pt x="29311" y="32486"/>
                  </a:lnTo>
                  <a:lnTo>
                    <a:pt x="30048" y="32994"/>
                  </a:lnTo>
                  <a:lnTo>
                    <a:pt x="30403" y="32486"/>
                  </a:lnTo>
                  <a:lnTo>
                    <a:pt x="30670" y="32105"/>
                  </a:lnTo>
                  <a:lnTo>
                    <a:pt x="31559" y="30200"/>
                  </a:lnTo>
                  <a:lnTo>
                    <a:pt x="32054" y="29565"/>
                  </a:lnTo>
                  <a:lnTo>
                    <a:pt x="32550" y="29565"/>
                  </a:lnTo>
                  <a:lnTo>
                    <a:pt x="32562" y="29438"/>
                  </a:lnTo>
                  <a:lnTo>
                    <a:pt x="32727" y="28422"/>
                  </a:lnTo>
                  <a:lnTo>
                    <a:pt x="33159" y="27660"/>
                  </a:lnTo>
                  <a:lnTo>
                    <a:pt x="33883" y="27406"/>
                  </a:lnTo>
                  <a:lnTo>
                    <a:pt x="33362" y="25882"/>
                  </a:lnTo>
                  <a:lnTo>
                    <a:pt x="33439" y="25501"/>
                  </a:lnTo>
                  <a:lnTo>
                    <a:pt x="33604" y="25120"/>
                  </a:lnTo>
                  <a:lnTo>
                    <a:pt x="34721" y="25120"/>
                  </a:lnTo>
                  <a:lnTo>
                    <a:pt x="34823" y="23977"/>
                  </a:lnTo>
                  <a:lnTo>
                    <a:pt x="35191" y="23723"/>
                  </a:lnTo>
                  <a:lnTo>
                    <a:pt x="35496" y="23723"/>
                  </a:lnTo>
                  <a:lnTo>
                    <a:pt x="35623" y="24739"/>
                  </a:lnTo>
                  <a:lnTo>
                    <a:pt x="35699" y="24993"/>
                  </a:lnTo>
                  <a:lnTo>
                    <a:pt x="36576" y="25501"/>
                  </a:lnTo>
                  <a:lnTo>
                    <a:pt x="36804" y="25755"/>
                  </a:lnTo>
                  <a:lnTo>
                    <a:pt x="36855" y="26009"/>
                  </a:lnTo>
                  <a:lnTo>
                    <a:pt x="36728" y="26263"/>
                  </a:lnTo>
                  <a:lnTo>
                    <a:pt x="36639" y="26644"/>
                  </a:lnTo>
                  <a:lnTo>
                    <a:pt x="36525" y="28168"/>
                  </a:lnTo>
                  <a:lnTo>
                    <a:pt x="36804" y="28549"/>
                  </a:lnTo>
                  <a:lnTo>
                    <a:pt x="37795" y="28422"/>
                  </a:lnTo>
                  <a:lnTo>
                    <a:pt x="37896" y="28041"/>
                  </a:lnTo>
                  <a:lnTo>
                    <a:pt x="37782" y="27152"/>
                  </a:lnTo>
                  <a:lnTo>
                    <a:pt x="37414" y="26263"/>
                  </a:lnTo>
                  <a:lnTo>
                    <a:pt x="38595" y="26009"/>
                  </a:lnTo>
                  <a:lnTo>
                    <a:pt x="39306" y="25501"/>
                  </a:lnTo>
                  <a:lnTo>
                    <a:pt x="39573" y="24866"/>
                  </a:lnTo>
                  <a:lnTo>
                    <a:pt x="39674" y="24231"/>
                  </a:lnTo>
                  <a:lnTo>
                    <a:pt x="39903" y="23723"/>
                  </a:lnTo>
                  <a:lnTo>
                    <a:pt x="40132" y="23215"/>
                  </a:lnTo>
                  <a:lnTo>
                    <a:pt x="40538" y="22453"/>
                  </a:lnTo>
                  <a:lnTo>
                    <a:pt x="42202" y="22580"/>
                  </a:lnTo>
                  <a:lnTo>
                    <a:pt x="45072" y="23723"/>
                  </a:lnTo>
                  <a:lnTo>
                    <a:pt x="45529" y="22834"/>
                  </a:lnTo>
                  <a:lnTo>
                    <a:pt x="45986" y="22580"/>
                  </a:lnTo>
                  <a:lnTo>
                    <a:pt x="46405" y="22961"/>
                  </a:lnTo>
                  <a:lnTo>
                    <a:pt x="47955" y="23215"/>
                  </a:lnTo>
                  <a:lnTo>
                    <a:pt x="48514" y="23215"/>
                  </a:lnTo>
                  <a:lnTo>
                    <a:pt x="49009" y="23088"/>
                  </a:lnTo>
                  <a:lnTo>
                    <a:pt x="49898" y="22580"/>
                  </a:lnTo>
                  <a:lnTo>
                    <a:pt x="50114" y="22453"/>
                  </a:lnTo>
                  <a:lnTo>
                    <a:pt x="50342" y="22326"/>
                  </a:lnTo>
                  <a:lnTo>
                    <a:pt x="51625" y="21818"/>
                  </a:lnTo>
                  <a:lnTo>
                    <a:pt x="52641" y="22453"/>
                  </a:lnTo>
                  <a:lnTo>
                    <a:pt x="53886" y="22199"/>
                  </a:lnTo>
                  <a:lnTo>
                    <a:pt x="54381" y="21818"/>
                  </a:lnTo>
                  <a:lnTo>
                    <a:pt x="55359" y="21056"/>
                  </a:lnTo>
                  <a:lnTo>
                    <a:pt x="57023" y="22707"/>
                  </a:lnTo>
                  <a:lnTo>
                    <a:pt x="57378" y="22453"/>
                  </a:lnTo>
                  <a:lnTo>
                    <a:pt x="57772" y="22580"/>
                  </a:lnTo>
                  <a:lnTo>
                    <a:pt x="58178" y="22961"/>
                  </a:lnTo>
                  <a:lnTo>
                    <a:pt x="58572" y="23469"/>
                  </a:lnTo>
                  <a:lnTo>
                    <a:pt x="59207" y="24104"/>
                  </a:lnTo>
                  <a:lnTo>
                    <a:pt x="60248" y="23596"/>
                  </a:lnTo>
                  <a:lnTo>
                    <a:pt x="60921" y="23850"/>
                  </a:lnTo>
                  <a:lnTo>
                    <a:pt x="61226" y="24866"/>
                  </a:lnTo>
                  <a:lnTo>
                    <a:pt x="62458" y="24358"/>
                  </a:lnTo>
                  <a:lnTo>
                    <a:pt x="63817" y="24739"/>
                  </a:lnTo>
                  <a:lnTo>
                    <a:pt x="65201" y="26136"/>
                  </a:lnTo>
                  <a:lnTo>
                    <a:pt x="65252" y="26390"/>
                  </a:lnTo>
                  <a:lnTo>
                    <a:pt x="64884" y="27025"/>
                  </a:lnTo>
                  <a:lnTo>
                    <a:pt x="65024" y="27660"/>
                  </a:lnTo>
                  <a:lnTo>
                    <a:pt x="65760" y="28041"/>
                  </a:lnTo>
                  <a:lnTo>
                    <a:pt x="67703" y="26390"/>
                  </a:lnTo>
                  <a:lnTo>
                    <a:pt x="68732" y="26136"/>
                  </a:lnTo>
                  <a:lnTo>
                    <a:pt x="68834" y="27660"/>
                  </a:lnTo>
                  <a:lnTo>
                    <a:pt x="68414" y="29438"/>
                  </a:lnTo>
                  <a:lnTo>
                    <a:pt x="68910" y="29438"/>
                  </a:lnTo>
                  <a:lnTo>
                    <a:pt x="69354" y="29565"/>
                  </a:lnTo>
                  <a:lnTo>
                    <a:pt x="70726" y="31470"/>
                  </a:lnTo>
                  <a:lnTo>
                    <a:pt x="71577" y="32105"/>
                  </a:lnTo>
                  <a:lnTo>
                    <a:pt x="72212" y="32740"/>
                  </a:lnTo>
                  <a:lnTo>
                    <a:pt x="72771" y="35026"/>
                  </a:lnTo>
                  <a:lnTo>
                    <a:pt x="73914" y="36931"/>
                  </a:lnTo>
                  <a:lnTo>
                    <a:pt x="75615" y="38328"/>
                  </a:lnTo>
                  <a:lnTo>
                    <a:pt x="77939" y="45694"/>
                  </a:lnTo>
                  <a:lnTo>
                    <a:pt x="77939" y="10795"/>
                  </a:lnTo>
                  <a:lnTo>
                    <a:pt x="77800" y="10515"/>
                  </a:lnTo>
                  <a:lnTo>
                    <a:pt x="76314" y="9880"/>
                  </a:lnTo>
                  <a:lnTo>
                    <a:pt x="76009" y="9753"/>
                  </a:lnTo>
                  <a:lnTo>
                    <a:pt x="75031" y="9880"/>
                  </a:lnTo>
                  <a:lnTo>
                    <a:pt x="74333" y="9753"/>
                  </a:lnTo>
                  <a:lnTo>
                    <a:pt x="73672" y="9753"/>
                  </a:lnTo>
                  <a:lnTo>
                    <a:pt x="73266" y="9626"/>
                  </a:lnTo>
                  <a:lnTo>
                    <a:pt x="73240" y="9499"/>
                  </a:lnTo>
                  <a:lnTo>
                    <a:pt x="72948" y="8356"/>
                  </a:lnTo>
                  <a:lnTo>
                    <a:pt x="72885" y="7594"/>
                  </a:lnTo>
                  <a:lnTo>
                    <a:pt x="72885" y="6832"/>
                  </a:lnTo>
                  <a:lnTo>
                    <a:pt x="71323" y="7594"/>
                  </a:lnTo>
                  <a:lnTo>
                    <a:pt x="70383" y="6413"/>
                  </a:lnTo>
                  <a:lnTo>
                    <a:pt x="70383" y="8864"/>
                  </a:lnTo>
                  <a:lnTo>
                    <a:pt x="70307" y="9372"/>
                  </a:lnTo>
                  <a:lnTo>
                    <a:pt x="69799" y="9499"/>
                  </a:lnTo>
                  <a:lnTo>
                    <a:pt x="69405" y="8864"/>
                  </a:lnTo>
                  <a:lnTo>
                    <a:pt x="69723" y="8483"/>
                  </a:lnTo>
                  <a:lnTo>
                    <a:pt x="70002" y="8356"/>
                  </a:lnTo>
                  <a:lnTo>
                    <a:pt x="70383" y="8864"/>
                  </a:lnTo>
                  <a:lnTo>
                    <a:pt x="70383" y="6413"/>
                  </a:lnTo>
                  <a:lnTo>
                    <a:pt x="69913" y="5816"/>
                  </a:lnTo>
                  <a:lnTo>
                    <a:pt x="68707" y="4419"/>
                  </a:lnTo>
                  <a:lnTo>
                    <a:pt x="66992" y="4165"/>
                  </a:lnTo>
                  <a:lnTo>
                    <a:pt x="65862" y="4673"/>
                  </a:lnTo>
                  <a:lnTo>
                    <a:pt x="65341" y="5816"/>
                  </a:lnTo>
                  <a:lnTo>
                    <a:pt x="64693" y="5562"/>
                  </a:lnTo>
                  <a:lnTo>
                    <a:pt x="63398" y="5054"/>
                  </a:lnTo>
                  <a:lnTo>
                    <a:pt x="62433" y="4038"/>
                  </a:lnTo>
                  <a:lnTo>
                    <a:pt x="62445" y="3149"/>
                  </a:lnTo>
                  <a:lnTo>
                    <a:pt x="62458" y="3022"/>
                  </a:lnTo>
                  <a:lnTo>
                    <a:pt x="62268" y="3022"/>
                  </a:lnTo>
                  <a:lnTo>
                    <a:pt x="61861" y="3149"/>
                  </a:lnTo>
                  <a:lnTo>
                    <a:pt x="60540" y="2895"/>
                  </a:lnTo>
                  <a:lnTo>
                    <a:pt x="59867" y="3149"/>
                  </a:lnTo>
                  <a:lnTo>
                    <a:pt x="59397" y="3530"/>
                  </a:lnTo>
                  <a:lnTo>
                    <a:pt x="59143" y="4038"/>
                  </a:lnTo>
                  <a:lnTo>
                    <a:pt x="58851" y="3149"/>
                  </a:lnTo>
                  <a:lnTo>
                    <a:pt x="53987" y="3149"/>
                  </a:lnTo>
                  <a:lnTo>
                    <a:pt x="53987" y="14833"/>
                  </a:lnTo>
                  <a:lnTo>
                    <a:pt x="53682" y="15214"/>
                  </a:lnTo>
                  <a:lnTo>
                    <a:pt x="53136" y="15595"/>
                  </a:lnTo>
                  <a:lnTo>
                    <a:pt x="53327" y="14452"/>
                  </a:lnTo>
                  <a:lnTo>
                    <a:pt x="53467" y="14579"/>
                  </a:lnTo>
                  <a:lnTo>
                    <a:pt x="53682" y="14706"/>
                  </a:lnTo>
                  <a:lnTo>
                    <a:pt x="53987" y="14833"/>
                  </a:lnTo>
                  <a:lnTo>
                    <a:pt x="53987" y="3149"/>
                  </a:lnTo>
                  <a:lnTo>
                    <a:pt x="41960" y="3149"/>
                  </a:lnTo>
                  <a:lnTo>
                    <a:pt x="39624" y="3149"/>
                  </a:lnTo>
                  <a:lnTo>
                    <a:pt x="38252" y="3784"/>
                  </a:lnTo>
                  <a:lnTo>
                    <a:pt x="36690" y="4419"/>
                  </a:lnTo>
                  <a:lnTo>
                    <a:pt x="35090" y="5435"/>
                  </a:lnTo>
                  <a:lnTo>
                    <a:pt x="34112" y="5562"/>
                  </a:lnTo>
                  <a:lnTo>
                    <a:pt x="33464" y="5562"/>
                  </a:lnTo>
                  <a:lnTo>
                    <a:pt x="32346" y="5473"/>
                  </a:lnTo>
                  <a:lnTo>
                    <a:pt x="32346" y="13436"/>
                  </a:lnTo>
                  <a:lnTo>
                    <a:pt x="32270" y="13690"/>
                  </a:lnTo>
                  <a:lnTo>
                    <a:pt x="31711" y="14198"/>
                  </a:lnTo>
                  <a:lnTo>
                    <a:pt x="31534" y="13690"/>
                  </a:lnTo>
                  <a:lnTo>
                    <a:pt x="31483" y="13182"/>
                  </a:lnTo>
                  <a:lnTo>
                    <a:pt x="31673" y="13055"/>
                  </a:lnTo>
                  <a:lnTo>
                    <a:pt x="32245" y="12420"/>
                  </a:lnTo>
                  <a:lnTo>
                    <a:pt x="32346" y="13436"/>
                  </a:lnTo>
                  <a:lnTo>
                    <a:pt x="32346" y="5473"/>
                  </a:lnTo>
                  <a:lnTo>
                    <a:pt x="31965" y="5435"/>
                  </a:lnTo>
                  <a:lnTo>
                    <a:pt x="31076" y="4927"/>
                  </a:lnTo>
                  <a:lnTo>
                    <a:pt x="30149" y="5118"/>
                  </a:lnTo>
                  <a:lnTo>
                    <a:pt x="30149" y="29438"/>
                  </a:lnTo>
                  <a:lnTo>
                    <a:pt x="29946" y="30708"/>
                  </a:lnTo>
                  <a:lnTo>
                    <a:pt x="29591" y="31343"/>
                  </a:lnTo>
                  <a:lnTo>
                    <a:pt x="28994" y="32105"/>
                  </a:lnTo>
                  <a:lnTo>
                    <a:pt x="28930" y="31724"/>
                  </a:lnTo>
                  <a:lnTo>
                    <a:pt x="29057" y="30200"/>
                  </a:lnTo>
                  <a:lnTo>
                    <a:pt x="29108" y="29946"/>
                  </a:lnTo>
                  <a:lnTo>
                    <a:pt x="29832" y="29438"/>
                  </a:lnTo>
                  <a:lnTo>
                    <a:pt x="30149" y="29438"/>
                  </a:lnTo>
                  <a:lnTo>
                    <a:pt x="30149" y="5118"/>
                  </a:lnTo>
                  <a:lnTo>
                    <a:pt x="29832" y="5181"/>
                  </a:lnTo>
                  <a:lnTo>
                    <a:pt x="28232" y="6197"/>
                  </a:lnTo>
                  <a:lnTo>
                    <a:pt x="25844" y="8991"/>
                  </a:lnTo>
                  <a:lnTo>
                    <a:pt x="23241" y="11658"/>
                  </a:lnTo>
                  <a:lnTo>
                    <a:pt x="23495" y="12039"/>
                  </a:lnTo>
                  <a:lnTo>
                    <a:pt x="23583" y="12420"/>
                  </a:lnTo>
                  <a:lnTo>
                    <a:pt x="22860" y="12928"/>
                  </a:lnTo>
                  <a:lnTo>
                    <a:pt x="22644" y="13385"/>
                  </a:lnTo>
                  <a:lnTo>
                    <a:pt x="22644" y="41376"/>
                  </a:lnTo>
                  <a:lnTo>
                    <a:pt x="22275" y="41630"/>
                  </a:lnTo>
                  <a:lnTo>
                    <a:pt x="22072" y="41884"/>
                  </a:lnTo>
                  <a:lnTo>
                    <a:pt x="22021" y="42265"/>
                  </a:lnTo>
                  <a:lnTo>
                    <a:pt x="21640" y="43154"/>
                  </a:lnTo>
                  <a:lnTo>
                    <a:pt x="21539" y="43662"/>
                  </a:lnTo>
                  <a:lnTo>
                    <a:pt x="21437" y="43916"/>
                  </a:lnTo>
                  <a:lnTo>
                    <a:pt x="21285" y="44170"/>
                  </a:lnTo>
                  <a:lnTo>
                    <a:pt x="20929" y="44424"/>
                  </a:lnTo>
                  <a:lnTo>
                    <a:pt x="20637" y="43916"/>
                  </a:lnTo>
                  <a:lnTo>
                    <a:pt x="20510" y="43662"/>
                  </a:lnTo>
                  <a:lnTo>
                    <a:pt x="19710" y="41249"/>
                  </a:lnTo>
                  <a:lnTo>
                    <a:pt x="19799" y="40614"/>
                  </a:lnTo>
                  <a:lnTo>
                    <a:pt x="20040" y="40614"/>
                  </a:lnTo>
                  <a:lnTo>
                    <a:pt x="20307" y="40995"/>
                  </a:lnTo>
                  <a:lnTo>
                    <a:pt x="20764" y="40995"/>
                  </a:lnTo>
                  <a:lnTo>
                    <a:pt x="21158" y="40614"/>
                  </a:lnTo>
                  <a:lnTo>
                    <a:pt x="21780" y="40741"/>
                  </a:lnTo>
                  <a:lnTo>
                    <a:pt x="22644" y="41376"/>
                  </a:lnTo>
                  <a:lnTo>
                    <a:pt x="22644" y="13385"/>
                  </a:lnTo>
                  <a:lnTo>
                    <a:pt x="22491" y="14579"/>
                  </a:lnTo>
                  <a:lnTo>
                    <a:pt x="21640" y="14960"/>
                  </a:lnTo>
                  <a:lnTo>
                    <a:pt x="20929" y="15849"/>
                  </a:lnTo>
                  <a:lnTo>
                    <a:pt x="20383" y="17119"/>
                  </a:lnTo>
                  <a:lnTo>
                    <a:pt x="19685" y="17500"/>
                  </a:lnTo>
                  <a:lnTo>
                    <a:pt x="19380" y="17805"/>
                  </a:lnTo>
                  <a:lnTo>
                    <a:pt x="19380" y="52933"/>
                  </a:lnTo>
                  <a:lnTo>
                    <a:pt x="19215" y="53314"/>
                  </a:lnTo>
                  <a:lnTo>
                    <a:pt x="18580" y="52679"/>
                  </a:lnTo>
                  <a:lnTo>
                    <a:pt x="17576" y="51663"/>
                  </a:lnTo>
                  <a:lnTo>
                    <a:pt x="17627" y="51282"/>
                  </a:lnTo>
                  <a:lnTo>
                    <a:pt x="17805" y="51155"/>
                  </a:lnTo>
                  <a:lnTo>
                    <a:pt x="18135" y="51155"/>
                  </a:lnTo>
                  <a:lnTo>
                    <a:pt x="18402" y="51028"/>
                  </a:lnTo>
                  <a:lnTo>
                    <a:pt x="18910" y="50901"/>
                  </a:lnTo>
                  <a:lnTo>
                    <a:pt x="19253" y="51663"/>
                  </a:lnTo>
                  <a:lnTo>
                    <a:pt x="19380" y="52933"/>
                  </a:lnTo>
                  <a:lnTo>
                    <a:pt x="19380" y="17805"/>
                  </a:lnTo>
                  <a:lnTo>
                    <a:pt x="19024" y="18135"/>
                  </a:lnTo>
                  <a:lnTo>
                    <a:pt x="16916" y="21082"/>
                  </a:lnTo>
                  <a:lnTo>
                    <a:pt x="16916" y="52679"/>
                  </a:lnTo>
                  <a:lnTo>
                    <a:pt x="15151" y="50266"/>
                  </a:lnTo>
                  <a:lnTo>
                    <a:pt x="16243" y="50393"/>
                  </a:lnTo>
                  <a:lnTo>
                    <a:pt x="16840" y="51282"/>
                  </a:lnTo>
                  <a:lnTo>
                    <a:pt x="16916" y="52679"/>
                  </a:lnTo>
                  <a:lnTo>
                    <a:pt x="16916" y="21082"/>
                  </a:lnTo>
                  <a:lnTo>
                    <a:pt x="15862" y="21310"/>
                  </a:lnTo>
                  <a:lnTo>
                    <a:pt x="15163" y="22072"/>
                  </a:lnTo>
                  <a:lnTo>
                    <a:pt x="14808" y="23215"/>
                  </a:lnTo>
                  <a:lnTo>
                    <a:pt x="14033" y="22199"/>
                  </a:lnTo>
                  <a:lnTo>
                    <a:pt x="14071" y="22707"/>
                  </a:lnTo>
                  <a:lnTo>
                    <a:pt x="13843" y="23469"/>
                  </a:lnTo>
                  <a:lnTo>
                    <a:pt x="12547" y="26644"/>
                  </a:lnTo>
                  <a:lnTo>
                    <a:pt x="12179" y="27025"/>
                  </a:lnTo>
                  <a:lnTo>
                    <a:pt x="11899" y="27279"/>
                  </a:lnTo>
                  <a:lnTo>
                    <a:pt x="11074" y="28422"/>
                  </a:lnTo>
                  <a:lnTo>
                    <a:pt x="10579" y="29438"/>
                  </a:lnTo>
                  <a:lnTo>
                    <a:pt x="10007" y="29946"/>
                  </a:lnTo>
                  <a:lnTo>
                    <a:pt x="9359" y="30073"/>
                  </a:lnTo>
                  <a:lnTo>
                    <a:pt x="9296" y="30327"/>
                  </a:lnTo>
                  <a:lnTo>
                    <a:pt x="9042" y="30962"/>
                  </a:lnTo>
                  <a:lnTo>
                    <a:pt x="8470" y="32105"/>
                  </a:lnTo>
                  <a:lnTo>
                    <a:pt x="8178" y="32740"/>
                  </a:lnTo>
                  <a:lnTo>
                    <a:pt x="7607" y="33375"/>
                  </a:lnTo>
                  <a:lnTo>
                    <a:pt x="4762" y="38836"/>
                  </a:lnTo>
                  <a:lnTo>
                    <a:pt x="4191" y="39471"/>
                  </a:lnTo>
                  <a:lnTo>
                    <a:pt x="3810" y="40487"/>
                  </a:lnTo>
                  <a:lnTo>
                    <a:pt x="3721" y="40868"/>
                  </a:lnTo>
                  <a:lnTo>
                    <a:pt x="2857" y="46075"/>
                  </a:lnTo>
                  <a:lnTo>
                    <a:pt x="2286" y="46583"/>
                  </a:lnTo>
                  <a:lnTo>
                    <a:pt x="2070" y="47472"/>
                  </a:lnTo>
                  <a:lnTo>
                    <a:pt x="1981" y="49758"/>
                  </a:lnTo>
                  <a:lnTo>
                    <a:pt x="1739" y="51282"/>
                  </a:lnTo>
                  <a:lnTo>
                    <a:pt x="1625" y="53187"/>
                  </a:lnTo>
                  <a:lnTo>
                    <a:pt x="1346" y="53695"/>
                  </a:lnTo>
                  <a:lnTo>
                    <a:pt x="952" y="54584"/>
                  </a:lnTo>
                  <a:lnTo>
                    <a:pt x="800" y="55219"/>
                  </a:lnTo>
                  <a:lnTo>
                    <a:pt x="76" y="56489"/>
                  </a:lnTo>
                  <a:lnTo>
                    <a:pt x="0" y="56997"/>
                  </a:lnTo>
                  <a:lnTo>
                    <a:pt x="292" y="57124"/>
                  </a:lnTo>
                  <a:lnTo>
                    <a:pt x="762" y="57251"/>
                  </a:lnTo>
                  <a:lnTo>
                    <a:pt x="1193" y="57505"/>
                  </a:lnTo>
                  <a:lnTo>
                    <a:pt x="368" y="59918"/>
                  </a:lnTo>
                  <a:lnTo>
                    <a:pt x="266" y="60426"/>
                  </a:lnTo>
                  <a:lnTo>
                    <a:pt x="152" y="61950"/>
                  </a:lnTo>
                  <a:lnTo>
                    <a:pt x="76" y="63982"/>
                  </a:lnTo>
                  <a:lnTo>
                    <a:pt x="431" y="67538"/>
                  </a:lnTo>
                  <a:lnTo>
                    <a:pt x="495" y="67919"/>
                  </a:lnTo>
                  <a:lnTo>
                    <a:pt x="774" y="68808"/>
                  </a:lnTo>
                  <a:lnTo>
                    <a:pt x="1003" y="69824"/>
                  </a:lnTo>
                  <a:lnTo>
                    <a:pt x="1143" y="70713"/>
                  </a:lnTo>
                  <a:lnTo>
                    <a:pt x="1244" y="72491"/>
                  </a:lnTo>
                  <a:lnTo>
                    <a:pt x="2095" y="75285"/>
                  </a:lnTo>
                  <a:lnTo>
                    <a:pt x="3784" y="80238"/>
                  </a:lnTo>
                  <a:lnTo>
                    <a:pt x="3848" y="80746"/>
                  </a:lnTo>
                  <a:lnTo>
                    <a:pt x="3759" y="81381"/>
                  </a:lnTo>
                  <a:lnTo>
                    <a:pt x="4533" y="82397"/>
                  </a:lnTo>
                  <a:lnTo>
                    <a:pt x="4914" y="83667"/>
                  </a:lnTo>
                  <a:lnTo>
                    <a:pt x="5003" y="85445"/>
                  </a:lnTo>
                  <a:lnTo>
                    <a:pt x="5765" y="85699"/>
                  </a:lnTo>
                  <a:lnTo>
                    <a:pt x="6197" y="85953"/>
                  </a:lnTo>
                  <a:lnTo>
                    <a:pt x="6299" y="86334"/>
                  </a:lnTo>
                  <a:lnTo>
                    <a:pt x="6858" y="87350"/>
                  </a:lnTo>
                  <a:lnTo>
                    <a:pt x="7277" y="88620"/>
                  </a:lnTo>
                  <a:lnTo>
                    <a:pt x="7899" y="89255"/>
                  </a:lnTo>
                  <a:lnTo>
                    <a:pt x="8674" y="89382"/>
                  </a:lnTo>
                  <a:lnTo>
                    <a:pt x="9563" y="89890"/>
                  </a:lnTo>
                  <a:lnTo>
                    <a:pt x="10236" y="90652"/>
                  </a:lnTo>
                  <a:lnTo>
                    <a:pt x="10668" y="91922"/>
                  </a:lnTo>
                  <a:lnTo>
                    <a:pt x="11417" y="93192"/>
                  </a:lnTo>
                  <a:lnTo>
                    <a:pt x="11925" y="94462"/>
                  </a:lnTo>
                  <a:lnTo>
                    <a:pt x="12763" y="94335"/>
                  </a:lnTo>
                  <a:lnTo>
                    <a:pt x="13258" y="94589"/>
                  </a:lnTo>
                  <a:lnTo>
                    <a:pt x="13449" y="95478"/>
                  </a:lnTo>
                  <a:lnTo>
                    <a:pt x="13766" y="95478"/>
                  </a:lnTo>
                  <a:lnTo>
                    <a:pt x="14198" y="95732"/>
                  </a:lnTo>
                  <a:lnTo>
                    <a:pt x="14782" y="96113"/>
                  </a:lnTo>
                  <a:lnTo>
                    <a:pt x="15570" y="97256"/>
                  </a:lnTo>
                  <a:lnTo>
                    <a:pt x="16497" y="98907"/>
                  </a:lnTo>
                  <a:lnTo>
                    <a:pt x="16649" y="98907"/>
                  </a:lnTo>
                  <a:lnTo>
                    <a:pt x="18097" y="97891"/>
                  </a:lnTo>
                  <a:lnTo>
                    <a:pt x="19570" y="99542"/>
                  </a:lnTo>
                  <a:lnTo>
                    <a:pt x="20853" y="99669"/>
                  </a:lnTo>
                  <a:lnTo>
                    <a:pt x="21920" y="98018"/>
                  </a:lnTo>
                  <a:lnTo>
                    <a:pt x="22707" y="99161"/>
                  </a:lnTo>
                  <a:lnTo>
                    <a:pt x="23571" y="99669"/>
                  </a:lnTo>
                  <a:lnTo>
                    <a:pt x="24536" y="99669"/>
                  </a:lnTo>
                  <a:lnTo>
                    <a:pt x="27546" y="99034"/>
                  </a:lnTo>
                  <a:lnTo>
                    <a:pt x="28333" y="100050"/>
                  </a:lnTo>
                  <a:lnTo>
                    <a:pt x="29400" y="100431"/>
                  </a:lnTo>
                  <a:lnTo>
                    <a:pt x="30746" y="100050"/>
                  </a:lnTo>
                  <a:lnTo>
                    <a:pt x="31369" y="100558"/>
                  </a:lnTo>
                  <a:lnTo>
                    <a:pt x="31496" y="100812"/>
                  </a:lnTo>
                  <a:lnTo>
                    <a:pt x="31724" y="100939"/>
                  </a:lnTo>
                  <a:lnTo>
                    <a:pt x="32029" y="100939"/>
                  </a:lnTo>
                  <a:lnTo>
                    <a:pt x="31915" y="100177"/>
                  </a:lnTo>
                  <a:lnTo>
                    <a:pt x="31877" y="100050"/>
                  </a:lnTo>
                  <a:lnTo>
                    <a:pt x="31762" y="99669"/>
                  </a:lnTo>
                  <a:lnTo>
                    <a:pt x="31673" y="99542"/>
                  </a:lnTo>
                  <a:lnTo>
                    <a:pt x="31635" y="99034"/>
                  </a:lnTo>
                  <a:lnTo>
                    <a:pt x="32156" y="98780"/>
                  </a:lnTo>
                  <a:lnTo>
                    <a:pt x="32740" y="99542"/>
                  </a:lnTo>
                  <a:lnTo>
                    <a:pt x="33553" y="100431"/>
                  </a:lnTo>
                  <a:lnTo>
                    <a:pt x="34175" y="99542"/>
                  </a:lnTo>
                  <a:lnTo>
                    <a:pt x="34518" y="98780"/>
                  </a:lnTo>
                  <a:lnTo>
                    <a:pt x="34569" y="98653"/>
                  </a:lnTo>
                  <a:lnTo>
                    <a:pt x="36842" y="100939"/>
                  </a:lnTo>
                  <a:lnTo>
                    <a:pt x="37541" y="99669"/>
                  </a:lnTo>
                  <a:lnTo>
                    <a:pt x="38176" y="98780"/>
                  </a:lnTo>
                  <a:lnTo>
                    <a:pt x="38354" y="98653"/>
                  </a:lnTo>
                  <a:lnTo>
                    <a:pt x="38531" y="98526"/>
                  </a:lnTo>
                  <a:lnTo>
                    <a:pt x="39192" y="98907"/>
                  </a:lnTo>
                  <a:lnTo>
                    <a:pt x="40144" y="99923"/>
                  </a:lnTo>
                  <a:lnTo>
                    <a:pt x="41059" y="99161"/>
                  </a:lnTo>
                  <a:lnTo>
                    <a:pt x="41744" y="99034"/>
                  </a:lnTo>
                  <a:lnTo>
                    <a:pt x="42189" y="99288"/>
                  </a:lnTo>
                  <a:lnTo>
                    <a:pt x="43078" y="99669"/>
                  </a:lnTo>
                  <a:lnTo>
                    <a:pt x="43548" y="99669"/>
                  </a:lnTo>
                  <a:lnTo>
                    <a:pt x="43903" y="99542"/>
                  </a:lnTo>
                  <a:lnTo>
                    <a:pt x="44145" y="99034"/>
                  </a:lnTo>
                  <a:lnTo>
                    <a:pt x="44678" y="98653"/>
                  </a:lnTo>
                  <a:lnTo>
                    <a:pt x="46583" y="97256"/>
                  </a:lnTo>
                  <a:lnTo>
                    <a:pt x="47104" y="97129"/>
                  </a:lnTo>
                  <a:lnTo>
                    <a:pt x="47840" y="97002"/>
                  </a:lnTo>
                  <a:lnTo>
                    <a:pt x="48209" y="97764"/>
                  </a:lnTo>
                  <a:lnTo>
                    <a:pt x="48564" y="98018"/>
                  </a:lnTo>
                  <a:lnTo>
                    <a:pt x="49123" y="97637"/>
                  </a:lnTo>
                  <a:lnTo>
                    <a:pt x="49364" y="97510"/>
                  </a:lnTo>
                  <a:lnTo>
                    <a:pt x="49834" y="97637"/>
                  </a:lnTo>
                  <a:lnTo>
                    <a:pt x="50101" y="97891"/>
                  </a:lnTo>
                  <a:lnTo>
                    <a:pt x="50495" y="98399"/>
                  </a:lnTo>
                  <a:lnTo>
                    <a:pt x="51155" y="97510"/>
                  </a:lnTo>
                  <a:lnTo>
                    <a:pt x="51536" y="97002"/>
                  </a:lnTo>
                  <a:lnTo>
                    <a:pt x="51638" y="96875"/>
                  </a:lnTo>
                  <a:lnTo>
                    <a:pt x="51917" y="96621"/>
                  </a:lnTo>
                  <a:lnTo>
                    <a:pt x="52844" y="95986"/>
                  </a:lnTo>
                  <a:lnTo>
                    <a:pt x="53035" y="94843"/>
                  </a:lnTo>
                  <a:lnTo>
                    <a:pt x="53327" y="94462"/>
                  </a:lnTo>
                  <a:lnTo>
                    <a:pt x="53594" y="94335"/>
                  </a:lnTo>
                  <a:lnTo>
                    <a:pt x="53860" y="94208"/>
                  </a:lnTo>
                  <a:lnTo>
                    <a:pt x="54267" y="94589"/>
                  </a:lnTo>
                  <a:lnTo>
                    <a:pt x="55422" y="96113"/>
                  </a:lnTo>
                  <a:lnTo>
                    <a:pt x="56235" y="97256"/>
                  </a:lnTo>
                  <a:lnTo>
                    <a:pt x="57023" y="95478"/>
                  </a:lnTo>
                  <a:lnTo>
                    <a:pt x="57937" y="94589"/>
                  </a:lnTo>
                  <a:lnTo>
                    <a:pt x="59055" y="94843"/>
                  </a:lnTo>
                  <a:lnTo>
                    <a:pt x="59093" y="94589"/>
                  </a:lnTo>
                  <a:lnTo>
                    <a:pt x="59156" y="94208"/>
                  </a:lnTo>
                  <a:lnTo>
                    <a:pt x="59309" y="93192"/>
                  </a:lnTo>
                  <a:lnTo>
                    <a:pt x="59372" y="90398"/>
                  </a:lnTo>
                  <a:lnTo>
                    <a:pt x="59766" y="89509"/>
                  </a:lnTo>
                  <a:lnTo>
                    <a:pt x="60515" y="88747"/>
                  </a:lnTo>
                  <a:lnTo>
                    <a:pt x="61112" y="89001"/>
                  </a:lnTo>
                  <a:lnTo>
                    <a:pt x="61518" y="89509"/>
                  </a:lnTo>
                  <a:lnTo>
                    <a:pt x="61734" y="90144"/>
                  </a:lnTo>
                  <a:lnTo>
                    <a:pt x="61823" y="92049"/>
                  </a:lnTo>
                  <a:lnTo>
                    <a:pt x="62039" y="92684"/>
                  </a:lnTo>
                  <a:lnTo>
                    <a:pt x="62433" y="93192"/>
                  </a:lnTo>
                  <a:lnTo>
                    <a:pt x="63042" y="91922"/>
                  </a:lnTo>
                  <a:lnTo>
                    <a:pt x="63017" y="90398"/>
                  </a:lnTo>
                  <a:lnTo>
                    <a:pt x="62318" y="89636"/>
                  </a:lnTo>
                  <a:lnTo>
                    <a:pt x="64185" y="89890"/>
                  </a:lnTo>
                  <a:lnTo>
                    <a:pt x="64109" y="89636"/>
                  </a:lnTo>
                  <a:lnTo>
                    <a:pt x="63982" y="89255"/>
                  </a:lnTo>
                  <a:lnTo>
                    <a:pt x="63868" y="88747"/>
                  </a:lnTo>
                  <a:lnTo>
                    <a:pt x="63766" y="88112"/>
                  </a:lnTo>
                  <a:lnTo>
                    <a:pt x="62839" y="88747"/>
                  </a:lnTo>
                  <a:lnTo>
                    <a:pt x="62445" y="88747"/>
                  </a:lnTo>
                  <a:lnTo>
                    <a:pt x="62547" y="87350"/>
                  </a:lnTo>
                  <a:lnTo>
                    <a:pt x="62763" y="86842"/>
                  </a:lnTo>
                  <a:lnTo>
                    <a:pt x="63360" y="86207"/>
                  </a:lnTo>
                  <a:lnTo>
                    <a:pt x="64084" y="86588"/>
                  </a:lnTo>
                  <a:lnTo>
                    <a:pt x="64579" y="87096"/>
                  </a:lnTo>
                  <a:lnTo>
                    <a:pt x="64820" y="87604"/>
                  </a:lnTo>
                  <a:lnTo>
                    <a:pt x="65125" y="88620"/>
                  </a:lnTo>
                  <a:lnTo>
                    <a:pt x="65671" y="89636"/>
                  </a:lnTo>
                  <a:lnTo>
                    <a:pt x="66065" y="89255"/>
                  </a:lnTo>
                  <a:lnTo>
                    <a:pt x="66090" y="88620"/>
                  </a:lnTo>
                  <a:lnTo>
                    <a:pt x="65913" y="88239"/>
                  </a:lnTo>
                  <a:lnTo>
                    <a:pt x="66001" y="86842"/>
                  </a:lnTo>
                  <a:lnTo>
                    <a:pt x="66116" y="86588"/>
                  </a:lnTo>
                  <a:lnTo>
                    <a:pt x="66230" y="86207"/>
                  </a:lnTo>
                  <a:lnTo>
                    <a:pt x="66509" y="84556"/>
                  </a:lnTo>
                  <a:lnTo>
                    <a:pt x="66738" y="84175"/>
                  </a:lnTo>
                  <a:lnTo>
                    <a:pt x="66890" y="83921"/>
                  </a:lnTo>
                  <a:lnTo>
                    <a:pt x="67767" y="82778"/>
                  </a:lnTo>
                  <a:lnTo>
                    <a:pt x="68313" y="83921"/>
                  </a:lnTo>
                  <a:lnTo>
                    <a:pt x="68376" y="84937"/>
                  </a:lnTo>
                  <a:lnTo>
                    <a:pt x="67818" y="85445"/>
                  </a:lnTo>
                  <a:lnTo>
                    <a:pt x="68072" y="85826"/>
                  </a:lnTo>
                  <a:lnTo>
                    <a:pt x="68414" y="86207"/>
                  </a:lnTo>
                  <a:lnTo>
                    <a:pt x="68834" y="86588"/>
                  </a:lnTo>
                  <a:lnTo>
                    <a:pt x="69494" y="86969"/>
                  </a:lnTo>
                  <a:lnTo>
                    <a:pt x="70091" y="86334"/>
                  </a:lnTo>
                  <a:lnTo>
                    <a:pt x="70459" y="85699"/>
                  </a:lnTo>
                  <a:lnTo>
                    <a:pt x="70866" y="84937"/>
                  </a:lnTo>
                  <a:lnTo>
                    <a:pt x="71043" y="84810"/>
                  </a:lnTo>
                  <a:lnTo>
                    <a:pt x="70954" y="82778"/>
                  </a:lnTo>
                  <a:lnTo>
                    <a:pt x="70942" y="82524"/>
                  </a:lnTo>
                  <a:lnTo>
                    <a:pt x="71132" y="82905"/>
                  </a:lnTo>
                  <a:lnTo>
                    <a:pt x="71564" y="83159"/>
                  </a:lnTo>
                  <a:lnTo>
                    <a:pt x="71818" y="83540"/>
                  </a:lnTo>
                  <a:lnTo>
                    <a:pt x="72059" y="83540"/>
                  </a:lnTo>
                  <a:lnTo>
                    <a:pt x="72161" y="83413"/>
                  </a:lnTo>
                  <a:lnTo>
                    <a:pt x="72288" y="83159"/>
                  </a:lnTo>
                  <a:lnTo>
                    <a:pt x="72390" y="82524"/>
                  </a:lnTo>
                  <a:lnTo>
                    <a:pt x="72910" y="79476"/>
                  </a:lnTo>
                  <a:lnTo>
                    <a:pt x="73075" y="78841"/>
                  </a:lnTo>
                  <a:lnTo>
                    <a:pt x="73317" y="78460"/>
                  </a:lnTo>
                  <a:lnTo>
                    <a:pt x="73494" y="78333"/>
                  </a:lnTo>
                  <a:lnTo>
                    <a:pt x="73647" y="78333"/>
                  </a:lnTo>
                  <a:lnTo>
                    <a:pt x="73787" y="78460"/>
                  </a:lnTo>
                  <a:lnTo>
                    <a:pt x="74637" y="79095"/>
                  </a:lnTo>
                  <a:lnTo>
                    <a:pt x="75158" y="79857"/>
                  </a:lnTo>
                  <a:lnTo>
                    <a:pt x="75844" y="79603"/>
                  </a:lnTo>
                  <a:lnTo>
                    <a:pt x="76631" y="78333"/>
                  </a:lnTo>
                  <a:lnTo>
                    <a:pt x="76746" y="78079"/>
                  </a:lnTo>
                  <a:lnTo>
                    <a:pt x="77050" y="77190"/>
                  </a:lnTo>
                  <a:lnTo>
                    <a:pt x="77444" y="76682"/>
                  </a:lnTo>
                  <a:lnTo>
                    <a:pt x="77914" y="76809"/>
                  </a:lnTo>
                  <a:lnTo>
                    <a:pt x="78346" y="77063"/>
                  </a:lnTo>
                  <a:lnTo>
                    <a:pt x="78524" y="76936"/>
                  </a:lnTo>
                  <a:lnTo>
                    <a:pt x="78663" y="76682"/>
                  </a:lnTo>
                  <a:lnTo>
                    <a:pt x="78701" y="76428"/>
                  </a:lnTo>
                  <a:lnTo>
                    <a:pt x="78740" y="76174"/>
                  </a:lnTo>
                  <a:lnTo>
                    <a:pt x="78206" y="76428"/>
                  </a:lnTo>
                  <a:lnTo>
                    <a:pt x="77749" y="76301"/>
                  </a:lnTo>
                  <a:lnTo>
                    <a:pt x="77330" y="75920"/>
                  </a:lnTo>
                  <a:lnTo>
                    <a:pt x="77127" y="75628"/>
                  </a:lnTo>
                  <a:lnTo>
                    <a:pt x="77012" y="75412"/>
                  </a:lnTo>
                  <a:lnTo>
                    <a:pt x="76974" y="75158"/>
                  </a:lnTo>
                  <a:lnTo>
                    <a:pt x="77889" y="74523"/>
                  </a:lnTo>
                  <a:lnTo>
                    <a:pt x="78282" y="74523"/>
                  </a:lnTo>
                  <a:lnTo>
                    <a:pt x="78689" y="74904"/>
                  </a:lnTo>
                  <a:lnTo>
                    <a:pt x="78638" y="75920"/>
                  </a:lnTo>
                  <a:lnTo>
                    <a:pt x="78867" y="76301"/>
                  </a:lnTo>
                  <a:lnTo>
                    <a:pt x="79590" y="76809"/>
                  </a:lnTo>
                  <a:lnTo>
                    <a:pt x="80632" y="76301"/>
                  </a:lnTo>
                  <a:lnTo>
                    <a:pt x="81254" y="75920"/>
                  </a:lnTo>
                  <a:lnTo>
                    <a:pt x="81368" y="75793"/>
                  </a:lnTo>
                  <a:lnTo>
                    <a:pt x="81483" y="75539"/>
                  </a:lnTo>
                  <a:lnTo>
                    <a:pt x="81495" y="75412"/>
                  </a:lnTo>
                  <a:lnTo>
                    <a:pt x="81521" y="75628"/>
                  </a:lnTo>
                  <a:lnTo>
                    <a:pt x="81749" y="75412"/>
                  </a:lnTo>
                  <a:lnTo>
                    <a:pt x="82029" y="75158"/>
                  </a:lnTo>
                  <a:lnTo>
                    <a:pt x="82143" y="74523"/>
                  </a:lnTo>
                  <a:lnTo>
                    <a:pt x="82016" y="74015"/>
                  </a:lnTo>
                  <a:lnTo>
                    <a:pt x="81915" y="73761"/>
                  </a:lnTo>
                  <a:lnTo>
                    <a:pt x="81864" y="73380"/>
                  </a:lnTo>
                  <a:lnTo>
                    <a:pt x="82410" y="71856"/>
                  </a:lnTo>
                  <a:lnTo>
                    <a:pt x="83451" y="70967"/>
                  </a:lnTo>
                  <a:lnTo>
                    <a:pt x="84950" y="70713"/>
                  </a:lnTo>
                  <a:lnTo>
                    <a:pt x="84759" y="69824"/>
                  </a:lnTo>
                  <a:lnTo>
                    <a:pt x="83858" y="68935"/>
                  </a:lnTo>
                  <a:lnTo>
                    <a:pt x="82245" y="68046"/>
                  </a:lnTo>
                  <a:lnTo>
                    <a:pt x="82969" y="67538"/>
                  </a:lnTo>
                  <a:lnTo>
                    <a:pt x="83070" y="66903"/>
                  </a:lnTo>
                  <a:lnTo>
                    <a:pt x="82550" y="66268"/>
                  </a:lnTo>
                  <a:lnTo>
                    <a:pt x="83985" y="65379"/>
                  </a:lnTo>
                  <a:lnTo>
                    <a:pt x="85013" y="65379"/>
                  </a:lnTo>
                  <a:lnTo>
                    <a:pt x="85674" y="66268"/>
                  </a:lnTo>
                  <a:lnTo>
                    <a:pt x="86817" y="66141"/>
                  </a:lnTo>
                  <a:lnTo>
                    <a:pt x="87541" y="65633"/>
                  </a:lnTo>
                  <a:lnTo>
                    <a:pt x="87630" y="65379"/>
                  </a:lnTo>
                  <a:lnTo>
                    <a:pt x="88366" y="63347"/>
                  </a:lnTo>
                  <a:lnTo>
                    <a:pt x="88798" y="61950"/>
                  </a:lnTo>
                  <a:lnTo>
                    <a:pt x="88849" y="61061"/>
                  </a:lnTo>
                  <a:lnTo>
                    <a:pt x="88557" y="60426"/>
                  </a:lnTo>
                  <a:lnTo>
                    <a:pt x="87693" y="59791"/>
                  </a:lnTo>
                  <a:lnTo>
                    <a:pt x="87871" y="59664"/>
                  </a:lnTo>
                  <a:lnTo>
                    <a:pt x="87985" y="59029"/>
                  </a:lnTo>
                  <a:lnTo>
                    <a:pt x="88099" y="57505"/>
                  </a:lnTo>
                  <a:lnTo>
                    <a:pt x="88226" y="57124"/>
                  </a:lnTo>
                  <a:lnTo>
                    <a:pt x="88328" y="56997"/>
                  </a:lnTo>
                  <a:lnTo>
                    <a:pt x="88849" y="56743"/>
                  </a:lnTo>
                  <a:lnTo>
                    <a:pt x="90652" y="56489"/>
                  </a:lnTo>
                  <a:lnTo>
                    <a:pt x="91363" y="56616"/>
                  </a:lnTo>
                  <a:lnTo>
                    <a:pt x="91389" y="56489"/>
                  </a:lnTo>
                  <a:lnTo>
                    <a:pt x="91465" y="55981"/>
                  </a:lnTo>
                  <a:lnTo>
                    <a:pt x="91452" y="55600"/>
                  </a:lnTo>
                  <a:lnTo>
                    <a:pt x="91186" y="55219"/>
                  </a:lnTo>
                  <a:lnTo>
                    <a:pt x="89725" y="54838"/>
                  </a:lnTo>
                  <a:lnTo>
                    <a:pt x="90030" y="54711"/>
                  </a:lnTo>
                  <a:lnTo>
                    <a:pt x="90944" y="54330"/>
                  </a:lnTo>
                  <a:lnTo>
                    <a:pt x="91681" y="53695"/>
                  </a:lnTo>
                  <a:lnTo>
                    <a:pt x="91935" y="53060"/>
                  </a:lnTo>
                  <a:lnTo>
                    <a:pt x="92125" y="52933"/>
                  </a:lnTo>
                  <a:lnTo>
                    <a:pt x="92227" y="52679"/>
                  </a:lnTo>
                  <a:lnTo>
                    <a:pt x="92354" y="52044"/>
                  </a:lnTo>
                  <a:lnTo>
                    <a:pt x="92430" y="51155"/>
                  </a:lnTo>
                  <a:lnTo>
                    <a:pt x="92722" y="50774"/>
                  </a:lnTo>
                  <a:lnTo>
                    <a:pt x="93586" y="50520"/>
                  </a:lnTo>
                  <a:lnTo>
                    <a:pt x="92252" y="49758"/>
                  </a:lnTo>
                  <a:lnTo>
                    <a:pt x="92367" y="47980"/>
                  </a:lnTo>
                  <a:lnTo>
                    <a:pt x="92494" y="47472"/>
                  </a:lnTo>
                  <a:lnTo>
                    <a:pt x="92722" y="46837"/>
                  </a:lnTo>
                  <a:lnTo>
                    <a:pt x="92849" y="46583"/>
                  </a:lnTo>
                  <a:lnTo>
                    <a:pt x="93421" y="45694"/>
                  </a:lnTo>
                  <a:lnTo>
                    <a:pt x="94119" y="44297"/>
                  </a:lnTo>
                  <a:lnTo>
                    <a:pt x="95059" y="44424"/>
                  </a:lnTo>
                  <a:lnTo>
                    <a:pt x="95453" y="44424"/>
                  </a:lnTo>
                  <a:lnTo>
                    <a:pt x="95808" y="44297"/>
                  </a:lnTo>
                  <a:close/>
                </a:path>
                <a:path w="8973185" h="5479415">
                  <a:moveTo>
                    <a:pt x="215265" y="41275"/>
                  </a:moveTo>
                  <a:lnTo>
                    <a:pt x="215252" y="40767"/>
                  </a:lnTo>
                  <a:lnTo>
                    <a:pt x="215252" y="40259"/>
                  </a:lnTo>
                  <a:lnTo>
                    <a:pt x="215252" y="40132"/>
                  </a:lnTo>
                  <a:lnTo>
                    <a:pt x="215163" y="39878"/>
                  </a:lnTo>
                  <a:lnTo>
                    <a:pt x="215023" y="39624"/>
                  </a:lnTo>
                  <a:lnTo>
                    <a:pt x="214490" y="38735"/>
                  </a:lnTo>
                  <a:lnTo>
                    <a:pt x="214528" y="38608"/>
                  </a:lnTo>
                  <a:lnTo>
                    <a:pt x="214299" y="38481"/>
                  </a:lnTo>
                  <a:lnTo>
                    <a:pt x="213842" y="38354"/>
                  </a:lnTo>
                  <a:lnTo>
                    <a:pt x="213207" y="39243"/>
                  </a:lnTo>
                  <a:lnTo>
                    <a:pt x="212661" y="39624"/>
                  </a:lnTo>
                  <a:lnTo>
                    <a:pt x="212547" y="40259"/>
                  </a:lnTo>
                  <a:lnTo>
                    <a:pt x="212496" y="40513"/>
                  </a:lnTo>
                  <a:lnTo>
                    <a:pt x="212229" y="40767"/>
                  </a:lnTo>
                  <a:lnTo>
                    <a:pt x="212267" y="40513"/>
                  </a:lnTo>
                  <a:lnTo>
                    <a:pt x="212547" y="40259"/>
                  </a:lnTo>
                  <a:lnTo>
                    <a:pt x="212547" y="39598"/>
                  </a:lnTo>
                  <a:lnTo>
                    <a:pt x="211721" y="39370"/>
                  </a:lnTo>
                  <a:lnTo>
                    <a:pt x="211556" y="38989"/>
                  </a:lnTo>
                  <a:lnTo>
                    <a:pt x="211429" y="38608"/>
                  </a:lnTo>
                  <a:lnTo>
                    <a:pt x="211353" y="37211"/>
                  </a:lnTo>
                  <a:lnTo>
                    <a:pt x="211429" y="35433"/>
                  </a:lnTo>
                  <a:lnTo>
                    <a:pt x="211429" y="34036"/>
                  </a:lnTo>
                  <a:lnTo>
                    <a:pt x="210947" y="33655"/>
                  </a:lnTo>
                  <a:lnTo>
                    <a:pt x="210451" y="33274"/>
                  </a:lnTo>
                  <a:lnTo>
                    <a:pt x="209588" y="33147"/>
                  </a:lnTo>
                  <a:lnTo>
                    <a:pt x="208851" y="33655"/>
                  </a:lnTo>
                  <a:lnTo>
                    <a:pt x="208572" y="33401"/>
                  </a:lnTo>
                  <a:lnTo>
                    <a:pt x="208343" y="32893"/>
                  </a:lnTo>
                  <a:lnTo>
                    <a:pt x="208216" y="32258"/>
                  </a:lnTo>
                  <a:lnTo>
                    <a:pt x="208089" y="31115"/>
                  </a:lnTo>
                  <a:lnTo>
                    <a:pt x="207746" y="30353"/>
                  </a:lnTo>
                  <a:lnTo>
                    <a:pt x="207479" y="29591"/>
                  </a:lnTo>
                  <a:lnTo>
                    <a:pt x="207251" y="28956"/>
                  </a:lnTo>
                  <a:lnTo>
                    <a:pt x="206908" y="28321"/>
                  </a:lnTo>
                  <a:lnTo>
                    <a:pt x="206705" y="27940"/>
                  </a:lnTo>
                  <a:lnTo>
                    <a:pt x="206603" y="27813"/>
                  </a:lnTo>
                  <a:lnTo>
                    <a:pt x="206311" y="27432"/>
                  </a:lnTo>
                  <a:lnTo>
                    <a:pt x="205600" y="27432"/>
                  </a:lnTo>
                  <a:lnTo>
                    <a:pt x="204558" y="27813"/>
                  </a:lnTo>
                  <a:lnTo>
                    <a:pt x="204533" y="27559"/>
                  </a:lnTo>
                  <a:lnTo>
                    <a:pt x="204444" y="26543"/>
                  </a:lnTo>
                  <a:lnTo>
                    <a:pt x="203847" y="25908"/>
                  </a:lnTo>
                  <a:lnTo>
                    <a:pt x="202692" y="26035"/>
                  </a:lnTo>
                  <a:lnTo>
                    <a:pt x="202463" y="26543"/>
                  </a:lnTo>
                  <a:lnTo>
                    <a:pt x="202057" y="26924"/>
                  </a:lnTo>
                  <a:lnTo>
                    <a:pt x="201155" y="27559"/>
                  </a:lnTo>
                  <a:lnTo>
                    <a:pt x="200761" y="27559"/>
                  </a:lnTo>
                  <a:lnTo>
                    <a:pt x="199910" y="26797"/>
                  </a:lnTo>
                  <a:lnTo>
                    <a:pt x="199453" y="26670"/>
                  </a:lnTo>
                  <a:lnTo>
                    <a:pt x="198653" y="26797"/>
                  </a:lnTo>
                  <a:lnTo>
                    <a:pt x="197993" y="27305"/>
                  </a:lnTo>
                  <a:lnTo>
                    <a:pt x="197485" y="28321"/>
                  </a:lnTo>
                  <a:lnTo>
                    <a:pt x="197142" y="28067"/>
                  </a:lnTo>
                  <a:lnTo>
                    <a:pt x="196634" y="27686"/>
                  </a:lnTo>
                  <a:lnTo>
                    <a:pt x="195973" y="27305"/>
                  </a:lnTo>
                  <a:lnTo>
                    <a:pt x="195427" y="27686"/>
                  </a:lnTo>
                  <a:lnTo>
                    <a:pt x="194487" y="27940"/>
                  </a:lnTo>
                  <a:lnTo>
                    <a:pt x="193192" y="28067"/>
                  </a:lnTo>
                  <a:lnTo>
                    <a:pt x="192608" y="27940"/>
                  </a:lnTo>
                  <a:lnTo>
                    <a:pt x="192036" y="27813"/>
                  </a:lnTo>
                  <a:lnTo>
                    <a:pt x="190817" y="27940"/>
                  </a:lnTo>
                  <a:lnTo>
                    <a:pt x="188569" y="27813"/>
                  </a:lnTo>
                  <a:lnTo>
                    <a:pt x="186791" y="28448"/>
                  </a:lnTo>
                  <a:lnTo>
                    <a:pt x="185470" y="29591"/>
                  </a:lnTo>
                  <a:lnTo>
                    <a:pt x="184975" y="28702"/>
                  </a:lnTo>
                  <a:lnTo>
                    <a:pt x="184035" y="28575"/>
                  </a:lnTo>
                  <a:lnTo>
                    <a:pt x="182651" y="29083"/>
                  </a:lnTo>
                  <a:lnTo>
                    <a:pt x="181127" y="29591"/>
                  </a:lnTo>
                  <a:lnTo>
                    <a:pt x="179806" y="30353"/>
                  </a:lnTo>
                  <a:lnTo>
                    <a:pt x="178003" y="30988"/>
                  </a:lnTo>
                  <a:lnTo>
                    <a:pt x="176161" y="31877"/>
                  </a:lnTo>
                  <a:lnTo>
                    <a:pt x="170256" y="35433"/>
                  </a:lnTo>
                  <a:lnTo>
                    <a:pt x="169697" y="34798"/>
                  </a:lnTo>
                  <a:lnTo>
                    <a:pt x="169075" y="34798"/>
                  </a:lnTo>
                  <a:lnTo>
                    <a:pt x="168376" y="35052"/>
                  </a:lnTo>
                  <a:lnTo>
                    <a:pt x="166344" y="35687"/>
                  </a:lnTo>
                  <a:lnTo>
                    <a:pt x="165684" y="36703"/>
                  </a:lnTo>
                  <a:lnTo>
                    <a:pt x="164896" y="37211"/>
                  </a:lnTo>
                  <a:lnTo>
                    <a:pt x="163944" y="36957"/>
                  </a:lnTo>
                  <a:lnTo>
                    <a:pt x="163715" y="37465"/>
                  </a:lnTo>
                  <a:lnTo>
                    <a:pt x="163182" y="37719"/>
                  </a:lnTo>
                  <a:lnTo>
                    <a:pt x="162344" y="37973"/>
                  </a:lnTo>
                  <a:lnTo>
                    <a:pt x="160680" y="38087"/>
                  </a:lnTo>
                  <a:lnTo>
                    <a:pt x="160680" y="57023"/>
                  </a:lnTo>
                  <a:lnTo>
                    <a:pt x="160413" y="57658"/>
                  </a:lnTo>
                  <a:lnTo>
                    <a:pt x="159969" y="57404"/>
                  </a:lnTo>
                  <a:lnTo>
                    <a:pt x="159880" y="56896"/>
                  </a:lnTo>
                  <a:lnTo>
                    <a:pt x="160147" y="56388"/>
                  </a:lnTo>
                  <a:lnTo>
                    <a:pt x="160591" y="56642"/>
                  </a:lnTo>
                  <a:lnTo>
                    <a:pt x="160680" y="57023"/>
                  </a:lnTo>
                  <a:lnTo>
                    <a:pt x="160680" y="38087"/>
                  </a:lnTo>
                  <a:lnTo>
                    <a:pt x="160388" y="38100"/>
                  </a:lnTo>
                  <a:lnTo>
                    <a:pt x="159854" y="38481"/>
                  </a:lnTo>
                  <a:lnTo>
                    <a:pt x="158521" y="39243"/>
                  </a:lnTo>
                  <a:lnTo>
                    <a:pt x="157289" y="39751"/>
                  </a:lnTo>
                  <a:lnTo>
                    <a:pt x="156603" y="40132"/>
                  </a:lnTo>
                  <a:lnTo>
                    <a:pt x="156121" y="40005"/>
                  </a:lnTo>
                  <a:lnTo>
                    <a:pt x="155486" y="40005"/>
                  </a:lnTo>
                  <a:lnTo>
                    <a:pt x="154495" y="40259"/>
                  </a:lnTo>
                  <a:lnTo>
                    <a:pt x="152895" y="41148"/>
                  </a:lnTo>
                  <a:lnTo>
                    <a:pt x="152234" y="42164"/>
                  </a:lnTo>
                  <a:lnTo>
                    <a:pt x="151638" y="42799"/>
                  </a:lnTo>
                  <a:lnTo>
                    <a:pt x="150533" y="43561"/>
                  </a:lnTo>
                  <a:lnTo>
                    <a:pt x="150114" y="43688"/>
                  </a:lnTo>
                  <a:lnTo>
                    <a:pt x="149834" y="43434"/>
                  </a:lnTo>
                  <a:lnTo>
                    <a:pt x="149364" y="43434"/>
                  </a:lnTo>
                  <a:lnTo>
                    <a:pt x="148932" y="43053"/>
                  </a:lnTo>
                  <a:lnTo>
                    <a:pt x="148488" y="42926"/>
                  </a:lnTo>
                  <a:lnTo>
                    <a:pt x="148094" y="42926"/>
                  </a:lnTo>
                  <a:lnTo>
                    <a:pt x="147713" y="43180"/>
                  </a:lnTo>
                  <a:lnTo>
                    <a:pt x="146786" y="43942"/>
                  </a:lnTo>
                  <a:lnTo>
                    <a:pt x="145796" y="44577"/>
                  </a:lnTo>
                  <a:lnTo>
                    <a:pt x="144741" y="45085"/>
                  </a:lnTo>
                  <a:lnTo>
                    <a:pt x="144145" y="44704"/>
                  </a:lnTo>
                  <a:lnTo>
                    <a:pt x="143916" y="44196"/>
                  </a:lnTo>
                  <a:lnTo>
                    <a:pt x="143865" y="40259"/>
                  </a:lnTo>
                  <a:lnTo>
                    <a:pt x="143446" y="40005"/>
                  </a:lnTo>
                  <a:lnTo>
                    <a:pt x="142976" y="39878"/>
                  </a:lnTo>
                  <a:lnTo>
                    <a:pt x="142798" y="39624"/>
                  </a:lnTo>
                  <a:lnTo>
                    <a:pt x="142697" y="39243"/>
                  </a:lnTo>
                  <a:lnTo>
                    <a:pt x="142913" y="38989"/>
                  </a:lnTo>
                  <a:lnTo>
                    <a:pt x="144183" y="38481"/>
                  </a:lnTo>
                  <a:lnTo>
                    <a:pt x="144703" y="38227"/>
                  </a:lnTo>
                  <a:lnTo>
                    <a:pt x="145288" y="37592"/>
                  </a:lnTo>
                  <a:lnTo>
                    <a:pt x="146113" y="37084"/>
                  </a:lnTo>
                  <a:lnTo>
                    <a:pt x="145859" y="35687"/>
                  </a:lnTo>
                  <a:lnTo>
                    <a:pt x="146037" y="34671"/>
                  </a:lnTo>
                  <a:lnTo>
                    <a:pt x="146405" y="34163"/>
                  </a:lnTo>
                  <a:lnTo>
                    <a:pt x="146685" y="33782"/>
                  </a:lnTo>
                  <a:lnTo>
                    <a:pt x="145935" y="33909"/>
                  </a:lnTo>
                  <a:lnTo>
                    <a:pt x="144932" y="34163"/>
                  </a:lnTo>
                  <a:lnTo>
                    <a:pt x="144551" y="34036"/>
                  </a:lnTo>
                  <a:lnTo>
                    <a:pt x="144297" y="33655"/>
                  </a:lnTo>
                  <a:lnTo>
                    <a:pt x="146507" y="32893"/>
                  </a:lnTo>
                  <a:lnTo>
                    <a:pt x="147637" y="32004"/>
                  </a:lnTo>
                  <a:lnTo>
                    <a:pt x="147523" y="28702"/>
                  </a:lnTo>
                  <a:lnTo>
                    <a:pt x="147586" y="28321"/>
                  </a:lnTo>
                  <a:lnTo>
                    <a:pt x="147777" y="27813"/>
                  </a:lnTo>
                  <a:lnTo>
                    <a:pt x="148539" y="27178"/>
                  </a:lnTo>
                  <a:lnTo>
                    <a:pt x="149047" y="26924"/>
                  </a:lnTo>
                  <a:lnTo>
                    <a:pt x="149377" y="26543"/>
                  </a:lnTo>
                  <a:lnTo>
                    <a:pt x="149733" y="26289"/>
                  </a:lnTo>
                  <a:lnTo>
                    <a:pt x="149758" y="25654"/>
                  </a:lnTo>
                  <a:lnTo>
                    <a:pt x="147548" y="23114"/>
                  </a:lnTo>
                  <a:lnTo>
                    <a:pt x="148107" y="22733"/>
                  </a:lnTo>
                  <a:lnTo>
                    <a:pt x="148755" y="23114"/>
                  </a:lnTo>
                  <a:lnTo>
                    <a:pt x="149174" y="23495"/>
                  </a:lnTo>
                  <a:lnTo>
                    <a:pt x="149415" y="23495"/>
                  </a:lnTo>
                  <a:lnTo>
                    <a:pt x="149529" y="23114"/>
                  </a:lnTo>
                  <a:lnTo>
                    <a:pt x="149771" y="22733"/>
                  </a:lnTo>
                  <a:lnTo>
                    <a:pt x="150571" y="21463"/>
                  </a:lnTo>
                  <a:lnTo>
                    <a:pt x="151130" y="19939"/>
                  </a:lnTo>
                  <a:lnTo>
                    <a:pt x="151206" y="19304"/>
                  </a:lnTo>
                  <a:lnTo>
                    <a:pt x="151282" y="18161"/>
                  </a:lnTo>
                  <a:lnTo>
                    <a:pt x="151866" y="16637"/>
                  </a:lnTo>
                  <a:lnTo>
                    <a:pt x="152044" y="15621"/>
                  </a:lnTo>
                  <a:lnTo>
                    <a:pt x="152006" y="15240"/>
                  </a:lnTo>
                  <a:lnTo>
                    <a:pt x="151892" y="14732"/>
                  </a:lnTo>
                  <a:lnTo>
                    <a:pt x="153301" y="13970"/>
                  </a:lnTo>
                  <a:lnTo>
                    <a:pt x="154165" y="13081"/>
                  </a:lnTo>
                  <a:lnTo>
                    <a:pt x="154508" y="12065"/>
                  </a:lnTo>
                  <a:lnTo>
                    <a:pt x="154838" y="10160"/>
                  </a:lnTo>
                  <a:lnTo>
                    <a:pt x="155765" y="7112"/>
                  </a:lnTo>
                  <a:lnTo>
                    <a:pt x="155587" y="5842"/>
                  </a:lnTo>
                  <a:lnTo>
                    <a:pt x="154863" y="4318"/>
                  </a:lnTo>
                  <a:lnTo>
                    <a:pt x="153428" y="2921"/>
                  </a:lnTo>
                  <a:lnTo>
                    <a:pt x="151714" y="1651"/>
                  </a:lnTo>
                  <a:lnTo>
                    <a:pt x="150812" y="381"/>
                  </a:lnTo>
                  <a:lnTo>
                    <a:pt x="149504" y="0"/>
                  </a:lnTo>
                  <a:lnTo>
                    <a:pt x="147764" y="762"/>
                  </a:lnTo>
                  <a:lnTo>
                    <a:pt x="145707" y="1524"/>
                  </a:lnTo>
                  <a:lnTo>
                    <a:pt x="139979" y="6858"/>
                  </a:lnTo>
                  <a:lnTo>
                    <a:pt x="139001" y="8382"/>
                  </a:lnTo>
                  <a:lnTo>
                    <a:pt x="138518" y="9271"/>
                  </a:lnTo>
                  <a:lnTo>
                    <a:pt x="137185" y="11938"/>
                  </a:lnTo>
                  <a:lnTo>
                    <a:pt x="136550" y="12827"/>
                  </a:lnTo>
                  <a:lnTo>
                    <a:pt x="136194" y="13462"/>
                  </a:lnTo>
                  <a:lnTo>
                    <a:pt x="136080" y="14097"/>
                  </a:lnTo>
                  <a:lnTo>
                    <a:pt x="135420" y="15240"/>
                  </a:lnTo>
                  <a:lnTo>
                    <a:pt x="134861" y="15621"/>
                  </a:lnTo>
                  <a:lnTo>
                    <a:pt x="134581" y="16256"/>
                  </a:lnTo>
                  <a:lnTo>
                    <a:pt x="134467" y="17907"/>
                  </a:lnTo>
                  <a:lnTo>
                    <a:pt x="134327" y="18288"/>
                  </a:lnTo>
                  <a:lnTo>
                    <a:pt x="134150" y="18415"/>
                  </a:lnTo>
                  <a:lnTo>
                    <a:pt x="133515" y="19304"/>
                  </a:lnTo>
                  <a:lnTo>
                    <a:pt x="133286" y="19812"/>
                  </a:lnTo>
                  <a:lnTo>
                    <a:pt x="133337" y="20701"/>
                  </a:lnTo>
                  <a:lnTo>
                    <a:pt x="133858" y="21463"/>
                  </a:lnTo>
                  <a:lnTo>
                    <a:pt x="133070" y="21844"/>
                  </a:lnTo>
                  <a:lnTo>
                    <a:pt x="132880" y="21971"/>
                  </a:lnTo>
                  <a:lnTo>
                    <a:pt x="132334" y="21971"/>
                  </a:lnTo>
                  <a:lnTo>
                    <a:pt x="132219" y="22606"/>
                  </a:lnTo>
                  <a:lnTo>
                    <a:pt x="132105" y="24130"/>
                  </a:lnTo>
                  <a:lnTo>
                    <a:pt x="132003" y="26670"/>
                  </a:lnTo>
                  <a:lnTo>
                    <a:pt x="130670" y="26924"/>
                  </a:lnTo>
                  <a:lnTo>
                    <a:pt x="129755" y="27940"/>
                  </a:lnTo>
                  <a:lnTo>
                    <a:pt x="129349" y="29591"/>
                  </a:lnTo>
                  <a:lnTo>
                    <a:pt x="129247" y="30353"/>
                  </a:lnTo>
                  <a:lnTo>
                    <a:pt x="129133" y="32004"/>
                  </a:lnTo>
                  <a:lnTo>
                    <a:pt x="129006" y="32893"/>
                  </a:lnTo>
                  <a:lnTo>
                    <a:pt x="128955" y="34544"/>
                  </a:lnTo>
                  <a:lnTo>
                    <a:pt x="127685" y="35306"/>
                  </a:lnTo>
                  <a:lnTo>
                    <a:pt x="127241" y="36576"/>
                  </a:lnTo>
                  <a:lnTo>
                    <a:pt x="127381" y="37211"/>
                  </a:lnTo>
                  <a:lnTo>
                    <a:pt x="127482" y="38354"/>
                  </a:lnTo>
                  <a:lnTo>
                    <a:pt x="125247" y="40767"/>
                  </a:lnTo>
                  <a:lnTo>
                    <a:pt x="125285" y="42418"/>
                  </a:lnTo>
                  <a:lnTo>
                    <a:pt x="125171" y="42799"/>
                  </a:lnTo>
                  <a:lnTo>
                    <a:pt x="124688" y="43688"/>
                  </a:lnTo>
                  <a:lnTo>
                    <a:pt x="124015" y="44704"/>
                  </a:lnTo>
                  <a:lnTo>
                    <a:pt x="123723" y="45097"/>
                  </a:lnTo>
                  <a:lnTo>
                    <a:pt x="123723" y="108331"/>
                  </a:lnTo>
                  <a:lnTo>
                    <a:pt x="122809" y="108204"/>
                  </a:lnTo>
                  <a:lnTo>
                    <a:pt x="123037" y="107823"/>
                  </a:lnTo>
                  <a:lnTo>
                    <a:pt x="123355" y="107823"/>
                  </a:lnTo>
                  <a:lnTo>
                    <a:pt x="123723" y="108331"/>
                  </a:lnTo>
                  <a:lnTo>
                    <a:pt x="123723" y="45097"/>
                  </a:lnTo>
                  <a:lnTo>
                    <a:pt x="123151" y="45847"/>
                  </a:lnTo>
                  <a:lnTo>
                    <a:pt x="122440" y="47244"/>
                  </a:lnTo>
                  <a:lnTo>
                    <a:pt x="121856" y="47879"/>
                  </a:lnTo>
                  <a:lnTo>
                    <a:pt x="121310" y="48260"/>
                  </a:lnTo>
                  <a:lnTo>
                    <a:pt x="121170" y="51816"/>
                  </a:lnTo>
                  <a:lnTo>
                    <a:pt x="120154" y="52070"/>
                  </a:lnTo>
                  <a:lnTo>
                    <a:pt x="119583" y="52705"/>
                  </a:lnTo>
                  <a:lnTo>
                    <a:pt x="119443" y="53467"/>
                  </a:lnTo>
                  <a:lnTo>
                    <a:pt x="117957" y="54102"/>
                  </a:lnTo>
                  <a:lnTo>
                    <a:pt x="117957" y="116840"/>
                  </a:lnTo>
                  <a:lnTo>
                    <a:pt x="117297" y="116840"/>
                  </a:lnTo>
                  <a:lnTo>
                    <a:pt x="116789" y="116586"/>
                  </a:lnTo>
                  <a:lnTo>
                    <a:pt x="116598" y="116332"/>
                  </a:lnTo>
                  <a:lnTo>
                    <a:pt x="116395" y="116078"/>
                  </a:lnTo>
                  <a:lnTo>
                    <a:pt x="117221" y="115824"/>
                  </a:lnTo>
                  <a:lnTo>
                    <a:pt x="117754" y="116078"/>
                  </a:lnTo>
                  <a:lnTo>
                    <a:pt x="117957" y="116840"/>
                  </a:lnTo>
                  <a:lnTo>
                    <a:pt x="117957" y="54102"/>
                  </a:lnTo>
                  <a:lnTo>
                    <a:pt x="116154" y="54864"/>
                  </a:lnTo>
                  <a:lnTo>
                    <a:pt x="114261" y="57023"/>
                  </a:lnTo>
                  <a:lnTo>
                    <a:pt x="113817" y="59563"/>
                  </a:lnTo>
                  <a:lnTo>
                    <a:pt x="113804" y="60071"/>
                  </a:lnTo>
                  <a:lnTo>
                    <a:pt x="114312" y="61341"/>
                  </a:lnTo>
                  <a:lnTo>
                    <a:pt x="115189" y="61849"/>
                  </a:lnTo>
                  <a:lnTo>
                    <a:pt x="116357" y="61595"/>
                  </a:lnTo>
                  <a:lnTo>
                    <a:pt x="117221" y="62230"/>
                  </a:lnTo>
                  <a:lnTo>
                    <a:pt x="116979" y="63119"/>
                  </a:lnTo>
                  <a:lnTo>
                    <a:pt x="115646" y="64389"/>
                  </a:lnTo>
                  <a:lnTo>
                    <a:pt x="115531" y="68199"/>
                  </a:lnTo>
                  <a:lnTo>
                    <a:pt x="115316" y="69088"/>
                  </a:lnTo>
                  <a:lnTo>
                    <a:pt x="114947" y="69494"/>
                  </a:lnTo>
                  <a:lnTo>
                    <a:pt x="114947" y="79629"/>
                  </a:lnTo>
                  <a:lnTo>
                    <a:pt x="114477" y="79629"/>
                  </a:lnTo>
                  <a:lnTo>
                    <a:pt x="114198" y="79756"/>
                  </a:lnTo>
                  <a:lnTo>
                    <a:pt x="113880" y="79756"/>
                  </a:lnTo>
                  <a:lnTo>
                    <a:pt x="113817" y="79248"/>
                  </a:lnTo>
                  <a:lnTo>
                    <a:pt x="114287" y="79248"/>
                  </a:lnTo>
                  <a:lnTo>
                    <a:pt x="114554" y="79121"/>
                  </a:lnTo>
                  <a:lnTo>
                    <a:pt x="114871" y="79121"/>
                  </a:lnTo>
                  <a:lnTo>
                    <a:pt x="114947" y="79629"/>
                  </a:lnTo>
                  <a:lnTo>
                    <a:pt x="114947" y="69494"/>
                  </a:lnTo>
                  <a:lnTo>
                    <a:pt x="114617" y="69850"/>
                  </a:lnTo>
                  <a:lnTo>
                    <a:pt x="114414" y="70104"/>
                  </a:lnTo>
                  <a:lnTo>
                    <a:pt x="113779" y="71374"/>
                  </a:lnTo>
                  <a:lnTo>
                    <a:pt x="113652" y="73152"/>
                  </a:lnTo>
                  <a:lnTo>
                    <a:pt x="113106" y="73533"/>
                  </a:lnTo>
                  <a:lnTo>
                    <a:pt x="112331" y="73914"/>
                  </a:lnTo>
                  <a:lnTo>
                    <a:pt x="112407" y="74041"/>
                  </a:lnTo>
                  <a:lnTo>
                    <a:pt x="112483" y="74803"/>
                  </a:lnTo>
                  <a:lnTo>
                    <a:pt x="112039" y="75565"/>
                  </a:lnTo>
                  <a:lnTo>
                    <a:pt x="111709" y="77470"/>
                  </a:lnTo>
                  <a:lnTo>
                    <a:pt x="111594" y="79248"/>
                  </a:lnTo>
                  <a:lnTo>
                    <a:pt x="111709" y="79756"/>
                  </a:lnTo>
                  <a:lnTo>
                    <a:pt x="112445" y="80137"/>
                  </a:lnTo>
                  <a:lnTo>
                    <a:pt x="111353" y="80010"/>
                  </a:lnTo>
                  <a:lnTo>
                    <a:pt x="110642" y="80391"/>
                  </a:lnTo>
                  <a:lnTo>
                    <a:pt x="109410" y="83820"/>
                  </a:lnTo>
                  <a:lnTo>
                    <a:pt x="108877" y="84963"/>
                  </a:lnTo>
                  <a:lnTo>
                    <a:pt x="108991" y="86106"/>
                  </a:lnTo>
                  <a:lnTo>
                    <a:pt x="109296" y="86487"/>
                  </a:lnTo>
                  <a:lnTo>
                    <a:pt x="109308" y="86741"/>
                  </a:lnTo>
                  <a:lnTo>
                    <a:pt x="108559" y="87757"/>
                  </a:lnTo>
                  <a:lnTo>
                    <a:pt x="108381" y="88519"/>
                  </a:lnTo>
                  <a:lnTo>
                    <a:pt x="108369" y="88900"/>
                  </a:lnTo>
                  <a:lnTo>
                    <a:pt x="108458" y="89154"/>
                  </a:lnTo>
                  <a:lnTo>
                    <a:pt x="108559" y="89789"/>
                  </a:lnTo>
                  <a:lnTo>
                    <a:pt x="107353" y="91567"/>
                  </a:lnTo>
                  <a:lnTo>
                    <a:pt x="105562" y="95377"/>
                  </a:lnTo>
                  <a:lnTo>
                    <a:pt x="105448" y="97409"/>
                  </a:lnTo>
                  <a:lnTo>
                    <a:pt x="105905" y="98552"/>
                  </a:lnTo>
                  <a:lnTo>
                    <a:pt x="104686" y="99187"/>
                  </a:lnTo>
                  <a:lnTo>
                    <a:pt x="103886" y="100076"/>
                  </a:lnTo>
                  <a:lnTo>
                    <a:pt x="103517" y="101346"/>
                  </a:lnTo>
                  <a:lnTo>
                    <a:pt x="101930" y="104902"/>
                  </a:lnTo>
                  <a:lnTo>
                    <a:pt x="101549" y="105537"/>
                  </a:lnTo>
                  <a:lnTo>
                    <a:pt x="101536" y="106807"/>
                  </a:lnTo>
                  <a:lnTo>
                    <a:pt x="101727" y="107442"/>
                  </a:lnTo>
                  <a:lnTo>
                    <a:pt x="102247" y="106807"/>
                  </a:lnTo>
                  <a:lnTo>
                    <a:pt x="102425" y="106680"/>
                  </a:lnTo>
                  <a:lnTo>
                    <a:pt x="102590" y="106680"/>
                  </a:lnTo>
                  <a:lnTo>
                    <a:pt x="103479" y="107950"/>
                  </a:lnTo>
                  <a:lnTo>
                    <a:pt x="103530" y="108204"/>
                  </a:lnTo>
                  <a:lnTo>
                    <a:pt x="103365" y="108331"/>
                  </a:lnTo>
                  <a:lnTo>
                    <a:pt x="103047" y="108204"/>
                  </a:lnTo>
                  <a:lnTo>
                    <a:pt x="102781" y="108458"/>
                  </a:lnTo>
                  <a:lnTo>
                    <a:pt x="102031" y="108458"/>
                  </a:lnTo>
                  <a:lnTo>
                    <a:pt x="102260" y="109093"/>
                  </a:lnTo>
                  <a:lnTo>
                    <a:pt x="102920" y="109347"/>
                  </a:lnTo>
                  <a:lnTo>
                    <a:pt x="106603" y="109982"/>
                  </a:lnTo>
                  <a:lnTo>
                    <a:pt x="106908" y="109601"/>
                  </a:lnTo>
                  <a:lnTo>
                    <a:pt x="107556" y="109093"/>
                  </a:lnTo>
                  <a:lnTo>
                    <a:pt x="107797" y="109093"/>
                  </a:lnTo>
                  <a:lnTo>
                    <a:pt x="107911" y="109982"/>
                  </a:lnTo>
                  <a:lnTo>
                    <a:pt x="107848" y="110236"/>
                  </a:lnTo>
                  <a:lnTo>
                    <a:pt x="106845" y="112268"/>
                  </a:lnTo>
                  <a:lnTo>
                    <a:pt x="106540" y="113157"/>
                  </a:lnTo>
                  <a:lnTo>
                    <a:pt x="107213" y="113792"/>
                  </a:lnTo>
                  <a:lnTo>
                    <a:pt x="108127" y="115062"/>
                  </a:lnTo>
                  <a:lnTo>
                    <a:pt x="108559" y="116332"/>
                  </a:lnTo>
                  <a:lnTo>
                    <a:pt x="108927" y="116967"/>
                  </a:lnTo>
                  <a:lnTo>
                    <a:pt x="109258" y="116967"/>
                  </a:lnTo>
                  <a:lnTo>
                    <a:pt x="110312" y="116332"/>
                  </a:lnTo>
                  <a:lnTo>
                    <a:pt x="110959" y="116332"/>
                  </a:lnTo>
                  <a:lnTo>
                    <a:pt x="111163" y="117094"/>
                  </a:lnTo>
                  <a:lnTo>
                    <a:pt x="112141" y="116967"/>
                  </a:lnTo>
                  <a:lnTo>
                    <a:pt x="114719" y="117475"/>
                  </a:lnTo>
                  <a:lnTo>
                    <a:pt x="116306" y="117983"/>
                  </a:lnTo>
                  <a:lnTo>
                    <a:pt x="117690" y="118364"/>
                  </a:lnTo>
                  <a:lnTo>
                    <a:pt x="118859" y="118618"/>
                  </a:lnTo>
                  <a:lnTo>
                    <a:pt x="119824" y="118618"/>
                  </a:lnTo>
                  <a:lnTo>
                    <a:pt x="119405" y="118237"/>
                  </a:lnTo>
                  <a:lnTo>
                    <a:pt x="119214" y="117602"/>
                  </a:lnTo>
                  <a:lnTo>
                    <a:pt x="119100" y="116967"/>
                  </a:lnTo>
                  <a:lnTo>
                    <a:pt x="119087" y="116840"/>
                  </a:lnTo>
                  <a:lnTo>
                    <a:pt x="118973" y="116078"/>
                  </a:lnTo>
                  <a:lnTo>
                    <a:pt x="118897" y="115824"/>
                  </a:lnTo>
                  <a:lnTo>
                    <a:pt x="118706" y="115189"/>
                  </a:lnTo>
                  <a:lnTo>
                    <a:pt x="118630" y="113792"/>
                  </a:lnTo>
                  <a:lnTo>
                    <a:pt x="118414" y="112649"/>
                  </a:lnTo>
                  <a:lnTo>
                    <a:pt x="118503" y="111760"/>
                  </a:lnTo>
                  <a:lnTo>
                    <a:pt x="118668" y="111252"/>
                  </a:lnTo>
                  <a:lnTo>
                    <a:pt x="119672" y="111125"/>
                  </a:lnTo>
                  <a:lnTo>
                    <a:pt x="121069" y="111252"/>
                  </a:lnTo>
                  <a:lnTo>
                    <a:pt x="122897" y="111887"/>
                  </a:lnTo>
                  <a:lnTo>
                    <a:pt x="123190" y="111125"/>
                  </a:lnTo>
                  <a:lnTo>
                    <a:pt x="123494" y="110617"/>
                  </a:lnTo>
                  <a:lnTo>
                    <a:pt x="123850" y="110617"/>
                  </a:lnTo>
                  <a:lnTo>
                    <a:pt x="124625" y="110236"/>
                  </a:lnTo>
                  <a:lnTo>
                    <a:pt x="125133" y="110109"/>
                  </a:lnTo>
                  <a:lnTo>
                    <a:pt x="125780" y="109982"/>
                  </a:lnTo>
                  <a:lnTo>
                    <a:pt x="125755" y="109347"/>
                  </a:lnTo>
                  <a:lnTo>
                    <a:pt x="125615" y="109093"/>
                  </a:lnTo>
                  <a:lnTo>
                    <a:pt x="125222" y="108331"/>
                  </a:lnTo>
                  <a:lnTo>
                    <a:pt x="125095" y="108077"/>
                  </a:lnTo>
                  <a:lnTo>
                    <a:pt x="125107" y="107823"/>
                  </a:lnTo>
                  <a:lnTo>
                    <a:pt x="125336" y="107442"/>
                  </a:lnTo>
                  <a:lnTo>
                    <a:pt x="125615" y="107315"/>
                  </a:lnTo>
                  <a:lnTo>
                    <a:pt x="126085" y="107315"/>
                  </a:lnTo>
                  <a:lnTo>
                    <a:pt x="126187" y="107188"/>
                  </a:lnTo>
                  <a:lnTo>
                    <a:pt x="125933" y="106807"/>
                  </a:lnTo>
                  <a:lnTo>
                    <a:pt x="125628" y="106680"/>
                  </a:lnTo>
                  <a:lnTo>
                    <a:pt x="124142" y="106045"/>
                  </a:lnTo>
                  <a:lnTo>
                    <a:pt x="125603" y="105029"/>
                  </a:lnTo>
                  <a:lnTo>
                    <a:pt x="126212" y="104267"/>
                  </a:lnTo>
                  <a:lnTo>
                    <a:pt x="125933" y="104013"/>
                  </a:lnTo>
                  <a:lnTo>
                    <a:pt x="125882" y="103378"/>
                  </a:lnTo>
                  <a:lnTo>
                    <a:pt x="125577" y="102743"/>
                  </a:lnTo>
                  <a:lnTo>
                    <a:pt x="124980" y="101727"/>
                  </a:lnTo>
                  <a:lnTo>
                    <a:pt x="125018" y="101473"/>
                  </a:lnTo>
                  <a:lnTo>
                    <a:pt x="125323" y="101092"/>
                  </a:lnTo>
                  <a:lnTo>
                    <a:pt x="125818" y="100965"/>
                  </a:lnTo>
                  <a:lnTo>
                    <a:pt x="126390" y="101346"/>
                  </a:lnTo>
                  <a:lnTo>
                    <a:pt x="126771" y="101981"/>
                  </a:lnTo>
                  <a:lnTo>
                    <a:pt x="127431" y="102235"/>
                  </a:lnTo>
                  <a:lnTo>
                    <a:pt x="128270" y="102108"/>
                  </a:lnTo>
                  <a:lnTo>
                    <a:pt x="128663" y="101727"/>
                  </a:lnTo>
                  <a:lnTo>
                    <a:pt x="128574" y="100965"/>
                  </a:lnTo>
                  <a:lnTo>
                    <a:pt x="128676" y="100203"/>
                  </a:lnTo>
                  <a:lnTo>
                    <a:pt x="129997" y="98679"/>
                  </a:lnTo>
                  <a:lnTo>
                    <a:pt x="130403" y="96266"/>
                  </a:lnTo>
                  <a:lnTo>
                    <a:pt x="129667" y="95885"/>
                  </a:lnTo>
                  <a:lnTo>
                    <a:pt x="129197" y="95377"/>
                  </a:lnTo>
                  <a:lnTo>
                    <a:pt x="128955" y="94869"/>
                  </a:lnTo>
                  <a:lnTo>
                    <a:pt x="128854" y="94488"/>
                  </a:lnTo>
                  <a:lnTo>
                    <a:pt x="129197" y="94361"/>
                  </a:lnTo>
                  <a:lnTo>
                    <a:pt x="129971" y="94488"/>
                  </a:lnTo>
                  <a:lnTo>
                    <a:pt x="130098" y="94361"/>
                  </a:lnTo>
                  <a:lnTo>
                    <a:pt x="130365" y="94107"/>
                  </a:lnTo>
                  <a:lnTo>
                    <a:pt x="130340" y="93345"/>
                  </a:lnTo>
                  <a:lnTo>
                    <a:pt x="130225" y="93091"/>
                  </a:lnTo>
                  <a:lnTo>
                    <a:pt x="129679" y="91313"/>
                  </a:lnTo>
                  <a:lnTo>
                    <a:pt x="129806" y="90424"/>
                  </a:lnTo>
                  <a:lnTo>
                    <a:pt x="130505" y="90043"/>
                  </a:lnTo>
                  <a:lnTo>
                    <a:pt x="129933" y="89662"/>
                  </a:lnTo>
                  <a:lnTo>
                    <a:pt x="129819" y="89281"/>
                  </a:lnTo>
                  <a:lnTo>
                    <a:pt x="130200" y="89027"/>
                  </a:lnTo>
                  <a:lnTo>
                    <a:pt x="130517" y="88646"/>
                  </a:lnTo>
                  <a:lnTo>
                    <a:pt x="130810" y="88011"/>
                  </a:lnTo>
                  <a:lnTo>
                    <a:pt x="130898" y="87757"/>
                  </a:lnTo>
                  <a:lnTo>
                    <a:pt x="131000" y="87122"/>
                  </a:lnTo>
                  <a:lnTo>
                    <a:pt x="131432" y="86487"/>
                  </a:lnTo>
                  <a:lnTo>
                    <a:pt x="132168" y="85979"/>
                  </a:lnTo>
                  <a:lnTo>
                    <a:pt x="133032" y="85217"/>
                  </a:lnTo>
                  <a:lnTo>
                    <a:pt x="133578" y="84455"/>
                  </a:lnTo>
                  <a:lnTo>
                    <a:pt x="133464" y="83820"/>
                  </a:lnTo>
                  <a:lnTo>
                    <a:pt x="133375" y="83566"/>
                  </a:lnTo>
                  <a:lnTo>
                    <a:pt x="133248" y="82931"/>
                  </a:lnTo>
                  <a:lnTo>
                    <a:pt x="133426" y="82804"/>
                  </a:lnTo>
                  <a:lnTo>
                    <a:pt x="133515" y="82423"/>
                  </a:lnTo>
                  <a:lnTo>
                    <a:pt x="133819" y="81915"/>
                  </a:lnTo>
                  <a:lnTo>
                    <a:pt x="134429" y="81280"/>
                  </a:lnTo>
                  <a:lnTo>
                    <a:pt x="134277" y="80137"/>
                  </a:lnTo>
                  <a:lnTo>
                    <a:pt x="134175" y="79756"/>
                  </a:lnTo>
                  <a:lnTo>
                    <a:pt x="133870" y="79121"/>
                  </a:lnTo>
                  <a:lnTo>
                    <a:pt x="133299" y="77978"/>
                  </a:lnTo>
                  <a:lnTo>
                    <a:pt x="134188" y="77470"/>
                  </a:lnTo>
                  <a:lnTo>
                    <a:pt x="134594" y="76962"/>
                  </a:lnTo>
                  <a:lnTo>
                    <a:pt x="134518" y="76581"/>
                  </a:lnTo>
                  <a:lnTo>
                    <a:pt x="134137" y="75946"/>
                  </a:lnTo>
                  <a:lnTo>
                    <a:pt x="134023" y="75184"/>
                  </a:lnTo>
                  <a:lnTo>
                    <a:pt x="133807" y="74549"/>
                  </a:lnTo>
                  <a:lnTo>
                    <a:pt x="133591" y="73406"/>
                  </a:lnTo>
                  <a:lnTo>
                    <a:pt x="134835" y="74676"/>
                  </a:lnTo>
                  <a:lnTo>
                    <a:pt x="135089" y="75057"/>
                  </a:lnTo>
                  <a:lnTo>
                    <a:pt x="135394" y="75184"/>
                  </a:lnTo>
                  <a:lnTo>
                    <a:pt x="135737" y="75057"/>
                  </a:lnTo>
                  <a:lnTo>
                    <a:pt x="135623" y="74295"/>
                  </a:lnTo>
                  <a:lnTo>
                    <a:pt x="135636" y="73406"/>
                  </a:lnTo>
                  <a:lnTo>
                    <a:pt x="135724" y="72898"/>
                  </a:lnTo>
                  <a:lnTo>
                    <a:pt x="136410" y="70866"/>
                  </a:lnTo>
                  <a:lnTo>
                    <a:pt x="136601" y="68834"/>
                  </a:lnTo>
                  <a:lnTo>
                    <a:pt x="136906" y="68199"/>
                  </a:lnTo>
                  <a:lnTo>
                    <a:pt x="137490" y="67691"/>
                  </a:lnTo>
                  <a:lnTo>
                    <a:pt x="138887" y="68834"/>
                  </a:lnTo>
                  <a:lnTo>
                    <a:pt x="139776" y="69850"/>
                  </a:lnTo>
                  <a:lnTo>
                    <a:pt x="140131" y="70485"/>
                  </a:lnTo>
                  <a:lnTo>
                    <a:pt x="140512" y="70993"/>
                  </a:lnTo>
                  <a:lnTo>
                    <a:pt x="141008" y="71501"/>
                  </a:lnTo>
                  <a:lnTo>
                    <a:pt x="141605" y="71755"/>
                  </a:lnTo>
                  <a:lnTo>
                    <a:pt x="142468" y="72390"/>
                  </a:lnTo>
                  <a:lnTo>
                    <a:pt x="143116" y="72644"/>
                  </a:lnTo>
                  <a:lnTo>
                    <a:pt x="143065" y="74549"/>
                  </a:lnTo>
                  <a:lnTo>
                    <a:pt x="143192" y="75057"/>
                  </a:lnTo>
                  <a:lnTo>
                    <a:pt x="144360" y="75311"/>
                  </a:lnTo>
                  <a:lnTo>
                    <a:pt x="144907" y="75946"/>
                  </a:lnTo>
                  <a:lnTo>
                    <a:pt x="145148" y="76327"/>
                  </a:lnTo>
                  <a:lnTo>
                    <a:pt x="145097" y="76708"/>
                  </a:lnTo>
                  <a:lnTo>
                    <a:pt x="145681" y="76962"/>
                  </a:lnTo>
                  <a:lnTo>
                    <a:pt x="146189" y="77343"/>
                  </a:lnTo>
                  <a:lnTo>
                    <a:pt x="146761" y="78105"/>
                  </a:lnTo>
                  <a:lnTo>
                    <a:pt x="146875" y="78486"/>
                  </a:lnTo>
                  <a:lnTo>
                    <a:pt x="146977" y="78740"/>
                  </a:lnTo>
                  <a:lnTo>
                    <a:pt x="147154" y="79121"/>
                  </a:lnTo>
                  <a:lnTo>
                    <a:pt x="147980" y="79502"/>
                  </a:lnTo>
                  <a:lnTo>
                    <a:pt x="149415" y="79502"/>
                  </a:lnTo>
                  <a:lnTo>
                    <a:pt x="148577" y="80645"/>
                  </a:lnTo>
                  <a:lnTo>
                    <a:pt x="148602" y="81915"/>
                  </a:lnTo>
                  <a:lnTo>
                    <a:pt x="149504" y="83185"/>
                  </a:lnTo>
                  <a:lnTo>
                    <a:pt x="150571" y="83566"/>
                  </a:lnTo>
                  <a:lnTo>
                    <a:pt x="151206" y="84074"/>
                  </a:lnTo>
                  <a:lnTo>
                    <a:pt x="151371" y="84963"/>
                  </a:lnTo>
                  <a:lnTo>
                    <a:pt x="154190" y="85471"/>
                  </a:lnTo>
                  <a:lnTo>
                    <a:pt x="154571" y="86487"/>
                  </a:lnTo>
                  <a:lnTo>
                    <a:pt x="154597" y="86741"/>
                  </a:lnTo>
                  <a:lnTo>
                    <a:pt x="154470" y="87503"/>
                  </a:lnTo>
                  <a:lnTo>
                    <a:pt x="153009" y="88519"/>
                  </a:lnTo>
                  <a:lnTo>
                    <a:pt x="152488" y="89281"/>
                  </a:lnTo>
                  <a:lnTo>
                    <a:pt x="152171" y="90170"/>
                  </a:lnTo>
                  <a:lnTo>
                    <a:pt x="152768" y="90424"/>
                  </a:lnTo>
                  <a:lnTo>
                    <a:pt x="153365" y="90297"/>
                  </a:lnTo>
                  <a:lnTo>
                    <a:pt x="154571" y="88900"/>
                  </a:lnTo>
                  <a:lnTo>
                    <a:pt x="155346" y="88519"/>
                  </a:lnTo>
                  <a:lnTo>
                    <a:pt x="155117" y="89281"/>
                  </a:lnTo>
                  <a:lnTo>
                    <a:pt x="155016" y="89916"/>
                  </a:lnTo>
                  <a:lnTo>
                    <a:pt x="155511" y="91313"/>
                  </a:lnTo>
                  <a:lnTo>
                    <a:pt x="156959" y="93091"/>
                  </a:lnTo>
                  <a:lnTo>
                    <a:pt x="158419" y="92075"/>
                  </a:lnTo>
                  <a:lnTo>
                    <a:pt x="158724" y="92202"/>
                  </a:lnTo>
                  <a:lnTo>
                    <a:pt x="159245" y="92837"/>
                  </a:lnTo>
                  <a:lnTo>
                    <a:pt x="159283" y="93599"/>
                  </a:lnTo>
                  <a:lnTo>
                    <a:pt x="159181" y="93853"/>
                  </a:lnTo>
                  <a:lnTo>
                    <a:pt x="159016" y="94107"/>
                  </a:lnTo>
                  <a:lnTo>
                    <a:pt x="159029" y="94996"/>
                  </a:lnTo>
                  <a:lnTo>
                    <a:pt x="159499" y="96647"/>
                  </a:lnTo>
                  <a:lnTo>
                    <a:pt x="159816" y="97536"/>
                  </a:lnTo>
                  <a:lnTo>
                    <a:pt x="159981" y="97536"/>
                  </a:lnTo>
                  <a:lnTo>
                    <a:pt x="161747" y="97028"/>
                  </a:lnTo>
                  <a:lnTo>
                    <a:pt x="162140" y="97028"/>
                  </a:lnTo>
                  <a:lnTo>
                    <a:pt x="162179" y="97409"/>
                  </a:lnTo>
                  <a:lnTo>
                    <a:pt x="161912" y="98044"/>
                  </a:lnTo>
                  <a:lnTo>
                    <a:pt x="161823" y="98552"/>
                  </a:lnTo>
                  <a:lnTo>
                    <a:pt x="162560" y="99822"/>
                  </a:lnTo>
                  <a:lnTo>
                    <a:pt x="164693" y="101473"/>
                  </a:lnTo>
                  <a:lnTo>
                    <a:pt x="165303" y="102108"/>
                  </a:lnTo>
                  <a:lnTo>
                    <a:pt x="165887" y="102870"/>
                  </a:lnTo>
                  <a:lnTo>
                    <a:pt x="166585" y="103505"/>
                  </a:lnTo>
                  <a:lnTo>
                    <a:pt x="167017" y="103759"/>
                  </a:lnTo>
                  <a:lnTo>
                    <a:pt x="168249" y="104013"/>
                  </a:lnTo>
                  <a:lnTo>
                    <a:pt x="168770" y="104775"/>
                  </a:lnTo>
                  <a:lnTo>
                    <a:pt x="168681" y="106299"/>
                  </a:lnTo>
                  <a:lnTo>
                    <a:pt x="169176" y="106172"/>
                  </a:lnTo>
                  <a:lnTo>
                    <a:pt x="169545" y="106299"/>
                  </a:lnTo>
                  <a:lnTo>
                    <a:pt x="169811" y="106680"/>
                  </a:lnTo>
                  <a:lnTo>
                    <a:pt x="170154" y="107442"/>
                  </a:lnTo>
                  <a:lnTo>
                    <a:pt x="170827" y="107823"/>
                  </a:lnTo>
                  <a:lnTo>
                    <a:pt x="171208" y="108331"/>
                  </a:lnTo>
                  <a:lnTo>
                    <a:pt x="171704" y="108712"/>
                  </a:lnTo>
                  <a:lnTo>
                    <a:pt x="172212" y="109474"/>
                  </a:lnTo>
                  <a:lnTo>
                    <a:pt x="172567" y="110236"/>
                  </a:lnTo>
                  <a:lnTo>
                    <a:pt x="172821" y="110617"/>
                  </a:lnTo>
                  <a:lnTo>
                    <a:pt x="172834" y="111506"/>
                  </a:lnTo>
                  <a:lnTo>
                    <a:pt x="172402" y="112649"/>
                  </a:lnTo>
                  <a:lnTo>
                    <a:pt x="172999" y="112903"/>
                  </a:lnTo>
                  <a:lnTo>
                    <a:pt x="173609" y="113030"/>
                  </a:lnTo>
                  <a:lnTo>
                    <a:pt x="174269" y="113030"/>
                  </a:lnTo>
                  <a:lnTo>
                    <a:pt x="175831" y="112268"/>
                  </a:lnTo>
                  <a:lnTo>
                    <a:pt x="176403" y="112649"/>
                  </a:lnTo>
                  <a:lnTo>
                    <a:pt x="176745" y="113030"/>
                  </a:lnTo>
                  <a:lnTo>
                    <a:pt x="176847" y="113411"/>
                  </a:lnTo>
                  <a:lnTo>
                    <a:pt x="177190" y="114173"/>
                  </a:lnTo>
                  <a:lnTo>
                    <a:pt x="178930" y="116713"/>
                  </a:lnTo>
                  <a:lnTo>
                    <a:pt x="179476" y="117729"/>
                  </a:lnTo>
                  <a:lnTo>
                    <a:pt x="180047" y="118491"/>
                  </a:lnTo>
                  <a:lnTo>
                    <a:pt x="181381" y="118237"/>
                  </a:lnTo>
                  <a:lnTo>
                    <a:pt x="182029" y="118745"/>
                  </a:lnTo>
                  <a:lnTo>
                    <a:pt x="182118" y="120523"/>
                  </a:lnTo>
                  <a:lnTo>
                    <a:pt x="182562" y="121666"/>
                  </a:lnTo>
                  <a:lnTo>
                    <a:pt x="182905" y="122047"/>
                  </a:lnTo>
                  <a:lnTo>
                    <a:pt x="183476" y="122555"/>
                  </a:lnTo>
                  <a:lnTo>
                    <a:pt x="184645" y="122682"/>
                  </a:lnTo>
                  <a:lnTo>
                    <a:pt x="185851" y="122682"/>
                  </a:lnTo>
                  <a:lnTo>
                    <a:pt x="186842" y="122555"/>
                  </a:lnTo>
                  <a:lnTo>
                    <a:pt x="187693" y="122682"/>
                  </a:lnTo>
                  <a:lnTo>
                    <a:pt x="188429" y="123063"/>
                  </a:lnTo>
                  <a:lnTo>
                    <a:pt x="188760" y="122555"/>
                  </a:lnTo>
                  <a:lnTo>
                    <a:pt x="189103" y="122047"/>
                  </a:lnTo>
                  <a:lnTo>
                    <a:pt x="189687" y="121412"/>
                  </a:lnTo>
                  <a:lnTo>
                    <a:pt x="190042" y="121158"/>
                  </a:lnTo>
                  <a:lnTo>
                    <a:pt x="190538" y="121539"/>
                  </a:lnTo>
                  <a:lnTo>
                    <a:pt x="191160" y="122682"/>
                  </a:lnTo>
                  <a:lnTo>
                    <a:pt x="192024" y="122301"/>
                  </a:lnTo>
                  <a:lnTo>
                    <a:pt x="193192" y="121539"/>
                  </a:lnTo>
                  <a:lnTo>
                    <a:pt x="193687" y="121158"/>
                  </a:lnTo>
                  <a:lnTo>
                    <a:pt x="194691" y="120396"/>
                  </a:lnTo>
                  <a:lnTo>
                    <a:pt x="194462" y="118872"/>
                  </a:lnTo>
                  <a:lnTo>
                    <a:pt x="194208" y="118237"/>
                  </a:lnTo>
                  <a:lnTo>
                    <a:pt x="194005" y="117729"/>
                  </a:lnTo>
                  <a:lnTo>
                    <a:pt x="194106" y="117094"/>
                  </a:lnTo>
                  <a:lnTo>
                    <a:pt x="194754" y="114808"/>
                  </a:lnTo>
                  <a:lnTo>
                    <a:pt x="195910" y="113284"/>
                  </a:lnTo>
                  <a:lnTo>
                    <a:pt x="197421" y="112903"/>
                  </a:lnTo>
                  <a:lnTo>
                    <a:pt x="196862" y="112268"/>
                  </a:lnTo>
                  <a:lnTo>
                    <a:pt x="196748" y="112141"/>
                  </a:lnTo>
                  <a:lnTo>
                    <a:pt x="196253" y="111760"/>
                  </a:lnTo>
                  <a:lnTo>
                    <a:pt x="194843" y="111506"/>
                  </a:lnTo>
                  <a:lnTo>
                    <a:pt x="194132" y="111125"/>
                  </a:lnTo>
                  <a:lnTo>
                    <a:pt x="193497" y="110236"/>
                  </a:lnTo>
                  <a:lnTo>
                    <a:pt x="193586" y="109347"/>
                  </a:lnTo>
                  <a:lnTo>
                    <a:pt x="194170" y="107950"/>
                  </a:lnTo>
                  <a:lnTo>
                    <a:pt x="194843" y="106934"/>
                  </a:lnTo>
                  <a:lnTo>
                    <a:pt x="195046" y="106426"/>
                  </a:lnTo>
                  <a:lnTo>
                    <a:pt x="195135" y="106172"/>
                  </a:lnTo>
                  <a:lnTo>
                    <a:pt x="195249" y="105664"/>
                  </a:lnTo>
                  <a:lnTo>
                    <a:pt x="195427" y="104775"/>
                  </a:lnTo>
                  <a:lnTo>
                    <a:pt x="193789" y="104013"/>
                  </a:lnTo>
                  <a:lnTo>
                    <a:pt x="192951" y="103378"/>
                  </a:lnTo>
                  <a:lnTo>
                    <a:pt x="192900" y="102743"/>
                  </a:lnTo>
                  <a:lnTo>
                    <a:pt x="192747" y="102235"/>
                  </a:lnTo>
                  <a:lnTo>
                    <a:pt x="192633" y="101092"/>
                  </a:lnTo>
                  <a:lnTo>
                    <a:pt x="192290" y="100584"/>
                  </a:lnTo>
                  <a:lnTo>
                    <a:pt x="191858" y="100330"/>
                  </a:lnTo>
                  <a:lnTo>
                    <a:pt x="189966" y="100203"/>
                  </a:lnTo>
                  <a:lnTo>
                    <a:pt x="188887" y="99822"/>
                  </a:lnTo>
                  <a:lnTo>
                    <a:pt x="188671" y="99314"/>
                  </a:lnTo>
                  <a:lnTo>
                    <a:pt x="188468" y="99060"/>
                  </a:lnTo>
                  <a:lnTo>
                    <a:pt x="188353" y="98679"/>
                  </a:lnTo>
                  <a:lnTo>
                    <a:pt x="188188" y="98298"/>
                  </a:lnTo>
                  <a:lnTo>
                    <a:pt x="187756" y="98044"/>
                  </a:lnTo>
                  <a:lnTo>
                    <a:pt x="187020" y="97536"/>
                  </a:lnTo>
                  <a:lnTo>
                    <a:pt x="186905" y="97409"/>
                  </a:lnTo>
                  <a:lnTo>
                    <a:pt x="186880" y="97028"/>
                  </a:lnTo>
                  <a:lnTo>
                    <a:pt x="186969" y="96647"/>
                  </a:lnTo>
                  <a:lnTo>
                    <a:pt x="187274" y="96139"/>
                  </a:lnTo>
                  <a:lnTo>
                    <a:pt x="187325" y="95885"/>
                  </a:lnTo>
                  <a:lnTo>
                    <a:pt x="186918" y="95504"/>
                  </a:lnTo>
                  <a:lnTo>
                    <a:pt x="186029" y="94996"/>
                  </a:lnTo>
                  <a:lnTo>
                    <a:pt x="185851" y="96012"/>
                  </a:lnTo>
                  <a:lnTo>
                    <a:pt x="185661" y="96139"/>
                  </a:lnTo>
                  <a:lnTo>
                    <a:pt x="185356" y="96139"/>
                  </a:lnTo>
                  <a:lnTo>
                    <a:pt x="185229" y="94107"/>
                  </a:lnTo>
                  <a:lnTo>
                    <a:pt x="183502" y="93853"/>
                  </a:lnTo>
                  <a:lnTo>
                    <a:pt x="182880" y="92837"/>
                  </a:lnTo>
                  <a:lnTo>
                    <a:pt x="182918" y="92075"/>
                  </a:lnTo>
                  <a:lnTo>
                    <a:pt x="183121" y="90932"/>
                  </a:lnTo>
                  <a:lnTo>
                    <a:pt x="180797" y="90932"/>
                  </a:lnTo>
                  <a:lnTo>
                    <a:pt x="180505" y="90678"/>
                  </a:lnTo>
                  <a:lnTo>
                    <a:pt x="179781" y="90297"/>
                  </a:lnTo>
                  <a:lnTo>
                    <a:pt x="179692" y="90043"/>
                  </a:lnTo>
                  <a:lnTo>
                    <a:pt x="179603" y="89789"/>
                  </a:lnTo>
                  <a:lnTo>
                    <a:pt x="179654" y="88646"/>
                  </a:lnTo>
                  <a:lnTo>
                    <a:pt x="179120" y="89027"/>
                  </a:lnTo>
                  <a:lnTo>
                    <a:pt x="179031" y="89408"/>
                  </a:lnTo>
                  <a:lnTo>
                    <a:pt x="178638" y="89916"/>
                  </a:lnTo>
                  <a:lnTo>
                    <a:pt x="178358" y="90043"/>
                  </a:lnTo>
                  <a:lnTo>
                    <a:pt x="178206" y="90043"/>
                  </a:lnTo>
                  <a:lnTo>
                    <a:pt x="177774" y="89789"/>
                  </a:lnTo>
                  <a:lnTo>
                    <a:pt x="177749" y="88519"/>
                  </a:lnTo>
                  <a:lnTo>
                    <a:pt x="177711" y="86487"/>
                  </a:lnTo>
                  <a:lnTo>
                    <a:pt x="177444" y="86106"/>
                  </a:lnTo>
                  <a:lnTo>
                    <a:pt x="175869" y="85979"/>
                  </a:lnTo>
                  <a:lnTo>
                    <a:pt x="175006" y="85852"/>
                  </a:lnTo>
                  <a:lnTo>
                    <a:pt x="174866" y="85598"/>
                  </a:lnTo>
                  <a:lnTo>
                    <a:pt x="174586" y="85471"/>
                  </a:lnTo>
                  <a:lnTo>
                    <a:pt x="174548" y="84074"/>
                  </a:lnTo>
                  <a:lnTo>
                    <a:pt x="174663" y="82677"/>
                  </a:lnTo>
                  <a:lnTo>
                    <a:pt x="173380" y="83566"/>
                  </a:lnTo>
                  <a:lnTo>
                    <a:pt x="172173" y="84074"/>
                  </a:lnTo>
                  <a:lnTo>
                    <a:pt x="171056" y="83947"/>
                  </a:lnTo>
                  <a:lnTo>
                    <a:pt x="171818" y="79502"/>
                  </a:lnTo>
                  <a:lnTo>
                    <a:pt x="170929" y="79121"/>
                  </a:lnTo>
                  <a:lnTo>
                    <a:pt x="170065" y="78486"/>
                  </a:lnTo>
                  <a:lnTo>
                    <a:pt x="169672" y="77978"/>
                  </a:lnTo>
                  <a:lnTo>
                    <a:pt x="169456" y="77470"/>
                  </a:lnTo>
                  <a:lnTo>
                    <a:pt x="169341" y="76835"/>
                  </a:lnTo>
                  <a:lnTo>
                    <a:pt x="169214" y="76327"/>
                  </a:lnTo>
                  <a:lnTo>
                    <a:pt x="169087" y="75819"/>
                  </a:lnTo>
                  <a:lnTo>
                    <a:pt x="168706" y="75184"/>
                  </a:lnTo>
                  <a:lnTo>
                    <a:pt x="168249" y="75057"/>
                  </a:lnTo>
                  <a:lnTo>
                    <a:pt x="167741" y="74587"/>
                  </a:lnTo>
                  <a:lnTo>
                    <a:pt x="167741" y="76708"/>
                  </a:lnTo>
                  <a:lnTo>
                    <a:pt x="167462" y="76835"/>
                  </a:lnTo>
                  <a:lnTo>
                    <a:pt x="167233" y="76835"/>
                  </a:lnTo>
                  <a:lnTo>
                    <a:pt x="167309" y="76327"/>
                  </a:lnTo>
                  <a:lnTo>
                    <a:pt x="167474" y="76327"/>
                  </a:lnTo>
                  <a:lnTo>
                    <a:pt x="167741" y="76708"/>
                  </a:lnTo>
                  <a:lnTo>
                    <a:pt x="167741" y="74587"/>
                  </a:lnTo>
                  <a:lnTo>
                    <a:pt x="167474" y="74041"/>
                  </a:lnTo>
                  <a:lnTo>
                    <a:pt x="167360" y="73787"/>
                  </a:lnTo>
                  <a:lnTo>
                    <a:pt x="167233" y="73406"/>
                  </a:lnTo>
                  <a:lnTo>
                    <a:pt x="166776" y="71374"/>
                  </a:lnTo>
                  <a:lnTo>
                    <a:pt x="166712" y="71120"/>
                  </a:lnTo>
                  <a:lnTo>
                    <a:pt x="166636" y="70866"/>
                  </a:lnTo>
                  <a:lnTo>
                    <a:pt x="166027" y="69850"/>
                  </a:lnTo>
                  <a:lnTo>
                    <a:pt x="165722" y="70231"/>
                  </a:lnTo>
                  <a:lnTo>
                    <a:pt x="165722" y="71501"/>
                  </a:lnTo>
                  <a:lnTo>
                    <a:pt x="165557" y="72644"/>
                  </a:lnTo>
                  <a:lnTo>
                    <a:pt x="165430" y="73279"/>
                  </a:lnTo>
                  <a:lnTo>
                    <a:pt x="164769" y="73787"/>
                  </a:lnTo>
                  <a:lnTo>
                    <a:pt x="163614" y="74041"/>
                  </a:lnTo>
                  <a:lnTo>
                    <a:pt x="163741" y="73279"/>
                  </a:lnTo>
                  <a:lnTo>
                    <a:pt x="163741" y="71882"/>
                  </a:lnTo>
                  <a:lnTo>
                    <a:pt x="165125" y="71374"/>
                  </a:lnTo>
                  <a:lnTo>
                    <a:pt x="165722" y="71501"/>
                  </a:lnTo>
                  <a:lnTo>
                    <a:pt x="165722" y="70231"/>
                  </a:lnTo>
                  <a:lnTo>
                    <a:pt x="165417" y="70612"/>
                  </a:lnTo>
                  <a:lnTo>
                    <a:pt x="164617" y="70993"/>
                  </a:lnTo>
                  <a:lnTo>
                    <a:pt x="163626" y="71120"/>
                  </a:lnTo>
                  <a:lnTo>
                    <a:pt x="163410" y="68961"/>
                  </a:lnTo>
                  <a:lnTo>
                    <a:pt x="163296" y="68072"/>
                  </a:lnTo>
                  <a:lnTo>
                    <a:pt x="163207" y="67691"/>
                  </a:lnTo>
                  <a:lnTo>
                    <a:pt x="163169" y="67564"/>
                  </a:lnTo>
                  <a:lnTo>
                    <a:pt x="162953" y="66675"/>
                  </a:lnTo>
                  <a:lnTo>
                    <a:pt x="162483" y="66675"/>
                  </a:lnTo>
                  <a:lnTo>
                    <a:pt x="161467" y="66929"/>
                  </a:lnTo>
                  <a:lnTo>
                    <a:pt x="160680" y="67310"/>
                  </a:lnTo>
                  <a:lnTo>
                    <a:pt x="159664" y="67564"/>
                  </a:lnTo>
                  <a:lnTo>
                    <a:pt x="160578" y="66929"/>
                  </a:lnTo>
                  <a:lnTo>
                    <a:pt x="160947" y="66167"/>
                  </a:lnTo>
                  <a:lnTo>
                    <a:pt x="160807" y="65532"/>
                  </a:lnTo>
                  <a:lnTo>
                    <a:pt x="160896" y="64643"/>
                  </a:lnTo>
                  <a:lnTo>
                    <a:pt x="160477" y="64135"/>
                  </a:lnTo>
                  <a:lnTo>
                    <a:pt x="159524" y="64135"/>
                  </a:lnTo>
                  <a:lnTo>
                    <a:pt x="159181" y="63373"/>
                  </a:lnTo>
                  <a:lnTo>
                    <a:pt x="158572" y="62738"/>
                  </a:lnTo>
                  <a:lnTo>
                    <a:pt x="157670" y="62484"/>
                  </a:lnTo>
                  <a:lnTo>
                    <a:pt x="156337" y="61722"/>
                  </a:lnTo>
                  <a:lnTo>
                    <a:pt x="156146" y="61595"/>
                  </a:lnTo>
                  <a:lnTo>
                    <a:pt x="155765" y="61341"/>
                  </a:lnTo>
                  <a:lnTo>
                    <a:pt x="155282" y="60833"/>
                  </a:lnTo>
                  <a:lnTo>
                    <a:pt x="156146" y="60452"/>
                  </a:lnTo>
                  <a:lnTo>
                    <a:pt x="156387" y="60071"/>
                  </a:lnTo>
                  <a:lnTo>
                    <a:pt x="155498" y="58801"/>
                  </a:lnTo>
                  <a:lnTo>
                    <a:pt x="155460" y="58293"/>
                  </a:lnTo>
                  <a:lnTo>
                    <a:pt x="155841" y="58039"/>
                  </a:lnTo>
                  <a:lnTo>
                    <a:pt x="156540" y="57658"/>
                  </a:lnTo>
                  <a:lnTo>
                    <a:pt x="156984" y="58801"/>
                  </a:lnTo>
                  <a:lnTo>
                    <a:pt x="157518" y="59563"/>
                  </a:lnTo>
                  <a:lnTo>
                    <a:pt x="158153" y="59563"/>
                  </a:lnTo>
                  <a:lnTo>
                    <a:pt x="160680" y="58801"/>
                  </a:lnTo>
                  <a:lnTo>
                    <a:pt x="161467" y="58547"/>
                  </a:lnTo>
                  <a:lnTo>
                    <a:pt x="162521" y="57912"/>
                  </a:lnTo>
                  <a:lnTo>
                    <a:pt x="163385" y="57658"/>
                  </a:lnTo>
                  <a:lnTo>
                    <a:pt x="164045" y="57531"/>
                  </a:lnTo>
                  <a:lnTo>
                    <a:pt x="164515" y="57531"/>
                  </a:lnTo>
                  <a:lnTo>
                    <a:pt x="164769" y="57023"/>
                  </a:lnTo>
                  <a:lnTo>
                    <a:pt x="165493" y="56642"/>
                  </a:lnTo>
                  <a:lnTo>
                    <a:pt x="166624" y="56515"/>
                  </a:lnTo>
                  <a:lnTo>
                    <a:pt x="168071" y="56515"/>
                  </a:lnTo>
                  <a:lnTo>
                    <a:pt x="168249" y="56388"/>
                  </a:lnTo>
                  <a:lnTo>
                    <a:pt x="169164" y="55753"/>
                  </a:lnTo>
                  <a:lnTo>
                    <a:pt x="170192" y="54483"/>
                  </a:lnTo>
                  <a:lnTo>
                    <a:pt x="171056" y="54102"/>
                  </a:lnTo>
                  <a:lnTo>
                    <a:pt x="171792" y="54483"/>
                  </a:lnTo>
                  <a:lnTo>
                    <a:pt x="172720" y="54610"/>
                  </a:lnTo>
                  <a:lnTo>
                    <a:pt x="173278" y="54229"/>
                  </a:lnTo>
                  <a:lnTo>
                    <a:pt x="173609" y="54102"/>
                  </a:lnTo>
                  <a:lnTo>
                    <a:pt x="173875" y="54102"/>
                  </a:lnTo>
                  <a:lnTo>
                    <a:pt x="174244" y="53848"/>
                  </a:lnTo>
                  <a:lnTo>
                    <a:pt x="174498" y="53721"/>
                  </a:lnTo>
                  <a:lnTo>
                    <a:pt x="174840" y="53594"/>
                  </a:lnTo>
                  <a:lnTo>
                    <a:pt x="175387" y="53213"/>
                  </a:lnTo>
                  <a:lnTo>
                    <a:pt x="176364" y="53086"/>
                  </a:lnTo>
                  <a:lnTo>
                    <a:pt x="177177" y="53086"/>
                  </a:lnTo>
                  <a:lnTo>
                    <a:pt x="177990" y="52451"/>
                  </a:lnTo>
                  <a:lnTo>
                    <a:pt x="178828" y="51308"/>
                  </a:lnTo>
                  <a:lnTo>
                    <a:pt x="181102" y="50800"/>
                  </a:lnTo>
                  <a:lnTo>
                    <a:pt x="183603" y="50292"/>
                  </a:lnTo>
                  <a:lnTo>
                    <a:pt x="185635" y="49657"/>
                  </a:lnTo>
                  <a:lnTo>
                    <a:pt x="186982" y="48768"/>
                  </a:lnTo>
                  <a:lnTo>
                    <a:pt x="187680" y="47625"/>
                  </a:lnTo>
                  <a:lnTo>
                    <a:pt x="188061" y="47117"/>
                  </a:lnTo>
                  <a:lnTo>
                    <a:pt x="188391" y="47117"/>
                  </a:lnTo>
                  <a:lnTo>
                    <a:pt x="188696" y="47244"/>
                  </a:lnTo>
                  <a:lnTo>
                    <a:pt x="189141" y="47498"/>
                  </a:lnTo>
                  <a:lnTo>
                    <a:pt x="189395" y="47879"/>
                  </a:lnTo>
                  <a:lnTo>
                    <a:pt x="189471" y="48387"/>
                  </a:lnTo>
                  <a:lnTo>
                    <a:pt x="189826" y="48133"/>
                  </a:lnTo>
                  <a:lnTo>
                    <a:pt x="190309" y="48133"/>
                  </a:lnTo>
                  <a:lnTo>
                    <a:pt x="190906" y="48387"/>
                  </a:lnTo>
                  <a:lnTo>
                    <a:pt x="191566" y="48768"/>
                  </a:lnTo>
                  <a:lnTo>
                    <a:pt x="192278" y="48895"/>
                  </a:lnTo>
                  <a:lnTo>
                    <a:pt x="194602" y="48387"/>
                  </a:lnTo>
                  <a:lnTo>
                    <a:pt x="195275" y="48133"/>
                  </a:lnTo>
                  <a:lnTo>
                    <a:pt x="198056" y="47371"/>
                  </a:lnTo>
                  <a:lnTo>
                    <a:pt x="198208" y="47117"/>
                  </a:lnTo>
                  <a:lnTo>
                    <a:pt x="198742" y="46228"/>
                  </a:lnTo>
                  <a:lnTo>
                    <a:pt x="199491" y="46101"/>
                  </a:lnTo>
                  <a:lnTo>
                    <a:pt x="200279" y="47117"/>
                  </a:lnTo>
                  <a:lnTo>
                    <a:pt x="205016" y="47117"/>
                  </a:lnTo>
                  <a:lnTo>
                    <a:pt x="206095" y="46990"/>
                  </a:lnTo>
                  <a:lnTo>
                    <a:pt x="206616" y="46736"/>
                  </a:lnTo>
                  <a:lnTo>
                    <a:pt x="206794" y="46609"/>
                  </a:lnTo>
                  <a:lnTo>
                    <a:pt x="207467" y="46482"/>
                  </a:lnTo>
                  <a:lnTo>
                    <a:pt x="208610" y="46355"/>
                  </a:lnTo>
                  <a:lnTo>
                    <a:pt x="209626" y="46101"/>
                  </a:lnTo>
                  <a:lnTo>
                    <a:pt x="210883" y="45847"/>
                  </a:lnTo>
                  <a:lnTo>
                    <a:pt x="212559" y="45212"/>
                  </a:lnTo>
                  <a:lnTo>
                    <a:pt x="212610" y="45085"/>
                  </a:lnTo>
                  <a:lnTo>
                    <a:pt x="212775" y="44577"/>
                  </a:lnTo>
                  <a:lnTo>
                    <a:pt x="212750" y="43942"/>
                  </a:lnTo>
                  <a:lnTo>
                    <a:pt x="212598" y="43688"/>
                  </a:lnTo>
                  <a:lnTo>
                    <a:pt x="211899" y="42545"/>
                  </a:lnTo>
                  <a:lnTo>
                    <a:pt x="212077" y="42418"/>
                  </a:lnTo>
                  <a:lnTo>
                    <a:pt x="212496" y="42418"/>
                  </a:lnTo>
                  <a:lnTo>
                    <a:pt x="213118" y="42545"/>
                  </a:lnTo>
                  <a:lnTo>
                    <a:pt x="214553" y="42545"/>
                  </a:lnTo>
                  <a:lnTo>
                    <a:pt x="214630" y="42418"/>
                  </a:lnTo>
                  <a:lnTo>
                    <a:pt x="215265" y="41275"/>
                  </a:lnTo>
                  <a:close/>
                </a:path>
                <a:path w="8973185" h="5479415">
                  <a:moveTo>
                    <a:pt x="246697" y="112014"/>
                  </a:moveTo>
                  <a:lnTo>
                    <a:pt x="245097" y="112191"/>
                  </a:lnTo>
                  <a:lnTo>
                    <a:pt x="245173" y="112522"/>
                  </a:lnTo>
                  <a:lnTo>
                    <a:pt x="245529" y="112649"/>
                  </a:lnTo>
                  <a:lnTo>
                    <a:pt x="246291" y="112509"/>
                  </a:lnTo>
                  <a:lnTo>
                    <a:pt x="246697" y="112014"/>
                  </a:lnTo>
                  <a:close/>
                </a:path>
                <a:path w="8973185" h="5479415">
                  <a:moveTo>
                    <a:pt x="253276" y="79121"/>
                  </a:moveTo>
                  <a:lnTo>
                    <a:pt x="252437" y="78359"/>
                  </a:lnTo>
                  <a:lnTo>
                    <a:pt x="251942" y="77978"/>
                  </a:lnTo>
                  <a:lnTo>
                    <a:pt x="251790" y="78079"/>
                  </a:lnTo>
                  <a:lnTo>
                    <a:pt x="251955" y="78359"/>
                  </a:lnTo>
                  <a:lnTo>
                    <a:pt x="251993" y="78613"/>
                  </a:lnTo>
                  <a:lnTo>
                    <a:pt x="252222" y="79121"/>
                  </a:lnTo>
                  <a:lnTo>
                    <a:pt x="252717" y="79502"/>
                  </a:lnTo>
                  <a:lnTo>
                    <a:pt x="253276" y="79121"/>
                  </a:lnTo>
                  <a:close/>
                </a:path>
                <a:path w="8973185" h="5479415">
                  <a:moveTo>
                    <a:pt x="277964" y="41021"/>
                  </a:moveTo>
                  <a:lnTo>
                    <a:pt x="277850" y="40767"/>
                  </a:lnTo>
                  <a:lnTo>
                    <a:pt x="277520" y="40513"/>
                  </a:lnTo>
                  <a:lnTo>
                    <a:pt x="277050" y="40386"/>
                  </a:lnTo>
                  <a:lnTo>
                    <a:pt x="275602" y="40386"/>
                  </a:lnTo>
                  <a:lnTo>
                    <a:pt x="274701" y="40005"/>
                  </a:lnTo>
                  <a:lnTo>
                    <a:pt x="273532" y="39751"/>
                  </a:lnTo>
                  <a:lnTo>
                    <a:pt x="272249" y="40640"/>
                  </a:lnTo>
                  <a:lnTo>
                    <a:pt x="271170" y="41021"/>
                  </a:lnTo>
                  <a:lnTo>
                    <a:pt x="277964" y="41021"/>
                  </a:lnTo>
                  <a:close/>
                </a:path>
                <a:path w="8973185" h="5479415">
                  <a:moveTo>
                    <a:pt x="307174" y="115062"/>
                  </a:moveTo>
                  <a:lnTo>
                    <a:pt x="307009" y="114935"/>
                  </a:lnTo>
                  <a:lnTo>
                    <a:pt x="306908" y="115189"/>
                  </a:lnTo>
                  <a:lnTo>
                    <a:pt x="307174" y="115062"/>
                  </a:lnTo>
                  <a:close/>
                </a:path>
                <a:path w="8973185" h="5479415">
                  <a:moveTo>
                    <a:pt x="308952" y="117221"/>
                  </a:moveTo>
                  <a:lnTo>
                    <a:pt x="308914" y="116078"/>
                  </a:lnTo>
                  <a:lnTo>
                    <a:pt x="308470" y="116713"/>
                  </a:lnTo>
                  <a:lnTo>
                    <a:pt x="308483" y="117221"/>
                  </a:lnTo>
                  <a:lnTo>
                    <a:pt x="308952" y="117221"/>
                  </a:lnTo>
                  <a:close/>
                </a:path>
                <a:path w="8973185" h="5479415">
                  <a:moveTo>
                    <a:pt x="309054" y="114427"/>
                  </a:moveTo>
                  <a:lnTo>
                    <a:pt x="308902" y="114300"/>
                  </a:lnTo>
                  <a:lnTo>
                    <a:pt x="308406" y="113538"/>
                  </a:lnTo>
                  <a:lnTo>
                    <a:pt x="308292" y="114173"/>
                  </a:lnTo>
                  <a:lnTo>
                    <a:pt x="308559" y="114427"/>
                  </a:lnTo>
                  <a:lnTo>
                    <a:pt x="309054" y="114427"/>
                  </a:lnTo>
                  <a:close/>
                </a:path>
                <a:path w="8973185" h="5479415">
                  <a:moveTo>
                    <a:pt x="315798" y="97790"/>
                  </a:moveTo>
                  <a:lnTo>
                    <a:pt x="315252" y="98171"/>
                  </a:lnTo>
                  <a:lnTo>
                    <a:pt x="314921" y="98552"/>
                  </a:lnTo>
                  <a:lnTo>
                    <a:pt x="315404" y="98679"/>
                  </a:lnTo>
                  <a:lnTo>
                    <a:pt x="315518" y="98171"/>
                  </a:lnTo>
                  <a:lnTo>
                    <a:pt x="315582" y="98044"/>
                  </a:lnTo>
                  <a:lnTo>
                    <a:pt x="315798" y="97790"/>
                  </a:lnTo>
                  <a:close/>
                </a:path>
                <a:path w="8973185" h="5479415">
                  <a:moveTo>
                    <a:pt x="316509" y="104648"/>
                  </a:moveTo>
                  <a:lnTo>
                    <a:pt x="315836" y="104267"/>
                  </a:lnTo>
                  <a:lnTo>
                    <a:pt x="314947" y="103886"/>
                  </a:lnTo>
                  <a:lnTo>
                    <a:pt x="314998" y="104267"/>
                  </a:lnTo>
                  <a:lnTo>
                    <a:pt x="315341" y="105029"/>
                  </a:lnTo>
                  <a:lnTo>
                    <a:pt x="315493" y="105283"/>
                  </a:lnTo>
                  <a:lnTo>
                    <a:pt x="315595" y="105664"/>
                  </a:lnTo>
                  <a:lnTo>
                    <a:pt x="316509" y="104648"/>
                  </a:lnTo>
                  <a:close/>
                </a:path>
                <a:path w="8973185" h="5479415">
                  <a:moveTo>
                    <a:pt x="319443" y="75946"/>
                  </a:moveTo>
                  <a:lnTo>
                    <a:pt x="319163" y="75692"/>
                  </a:lnTo>
                  <a:lnTo>
                    <a:pt x="319074" y="75946"/>
                  </a:lnTo>
                  <a:lnTo>
                    <a:pt x="319163" y="76073"/>
                  </a:lnTo>
                  <a:lnTo>
                    <a:pt x="319316" y="76200"/>
                  </a:lnTo>
                  <a:lnTo>
                    <a:pt x="319443" y="75946"/>
                  </a:lnTo>
                  <a:close/>
                </a:path>
                <a:path w="8973185" h="5479415">
                  <a:moveTo>
                    <a:pt x="321652" y="83820"/>
                  </a:moveTo>
                  <a:lnTo>
                    <a:pt x="320802" y="83185"/>
                  </a:lnTo>
                  <a:lnTo>
                    <a:pt x="320598" y="82550"/>
                  </a:lnTo>
                  <a:lnTo>
                    <a:pt x="321056" y="81788"/>
                  </a:lnTo>
                  <a:lnTo>
                    <a:pt x="319697" y="81534"/>
                  </a:lnTo>
                  <a:lnTo>
                    <a:pt x="319024" y="81407"/>
                  </a:lnTo>
                  <a:lnTo>
                    <a:pt x="317881" y="81534"/>
                  </a:lnTo>
                  <a:lnTo>
                    <a:pt x="317665" y="82042"/>
                  </a:lnTo>
                  <a:lnTo>
                    <a:pt x="318236" y="82042"/>
                  </a:lnTo>
                  <a:lnTo>
                    <a:pt x="318211" y="81534"/>
                  </a:lnTo>
                  <a:lnTo>
                    <a:pt x="318477" y="82169"/>
                  </a:lnTo>
                  <a:lnTo>
                    <a:pt x="318744" y="82550"/>
                  </a:lnTo>
                  <a:lnTo>
                    <a:pt x="318427" y="82550"/>
                  </a:lnTo>
                  <a:lnTo>
                    <a:pt x="318363" y="82423"/>
                  </a:lnTo>
                  <a:lnTo>
                    <a:pt x="318249" y="82169"/>
                  </a:lnTo>
                  <a:lnTo>
                    <a:pt x="317614" y="82169"/>
                  </a:lnTo>
                  <a:lnTo>
                    <a:pt x="316166" y="82169"/>
                  </a:lnTo>
                  <a:lnTo>
                    <a:pt x="315150" y="82423"/>
                  </a:lnTo>
                  <a:lnTo>
                    <a:pt x="316141" y="81280"/>
                  </a:lnTo>
                  <a:lnTo>
                    <a:pt x="316763" y="80264"/>
                  </a:lnTo>
                  <a:lnTo>
                    <a:pt x="316877" y="80010"/>
                  </a:lnTo>
                  <a:lnTo>
                    <a:pt x="317220" y="78867"/>
                  </a:lnTo>
                  <a:lnTo>
                    <a:pt x="317271" y="78613"/>
                  </a:lnTo>
                  <a:lnTo>
                    <a:pt x="317449" y="78486"/>
                  </a:lnTo>
                  <a:lnTo>
                    <a:pt x="317779" y="78486"/>
                  </a:lnTo>
                  <a:lnTo>
                    <a:pt x="318681" y="78867"/>
                  </a:lnTo>
                  <a:lnTo>
                    <a:pt x="319265" y="78867"/>
                  </a:lnTo>
                  <a:lnTo>
                    <a:pt x="319811" y="78613"/>
                  </a:lnTo>
                  <a:lnTo>
                    <a:pt x="319824" y="78486"/>
                  </a:lnTo>
                  <a:lnTo>
                    <a:pt x="319773" y="77851"/>
                  </a:lnTo>
                  <a:lnTo>
                    <a:pt x="319646" y="77470"/>
                  </a:lnTo>
                  <a:lnTo>
                    <a:pt x="318998" y="77089"/>
                  </a:lnTo>
                  <a:lnTo>
                    <a:pt x="318528" y="76962"/>
                  </a:lnTo>
                  <a:lnTo>
                    <a:pt x="318630" y="75692"/>
                  </a:lnTo>
                  <a:lnTo>
                    <a:pt x="318516" y="71882"/>
                  </a:lnTo>
                  <a:lnTo>
                    <a:pt x="318274" y="70739"/>
                  </a:lnTo>
                  <a:lnTo>
                    <a:pt x="317423" y="69723"/>
                  </a:lnTo>
                  <a:lnTo>
                    <a:pt x="316039" y="69342"/>
                  </a:lnTo>
                  <a:lnTo>
                    <a:pt x="316522" y="68072"/>
                  </a:lnTo>
                  <a:lnTo>
                    <a:pt x="316598" y="67437"/>
                  </a:lnTo>
                  <a:lnTo>
                    <a:pt x="316560" y="66802"/>
                  </a:lnTo>
                  <a:lnTo>
                    <a:pt x="315823" y="66421"/>
                  </a:lnTo>
                  <a:lnTo>
                    <a:pt x="315899" y="66040"/>
                  </a:lnTo>
                  <a:lnTo>
                    <a:pt x="315810" y="64770"/>
                  </a:lnTo>
                  <a:lnTo>
                    <a:pt x="315645" y="64262"/>
                  </a:lnTo>
                  <a:lnTo>
                    <a:pt x="315252" y="64262"/>
                  </a:lnTo>
                  <a:lnTo>
                    <a:pt x="314769" y="64770"/>
                  </a:lnTo>
                  <a:lnTo>
                    <a:pt x="314693" y="66040"/>
                  </a:lnTo>
                  <a:lnTo>
                    <a:pt x="314566" y="67183"/>
                  </a:lnTo>
                  <a:lnTo>
                    <a:pt x="314363" y="67437"/>
                  </a:lnTo>
                  <a:lnTo>
                    <a:pt x="313715" y="67437"/>
                  </a:lnTo>
                  <a:lnTo>
                    <a:pt x="313169" y="66675"/>
                  </a:lnTo>
                  <a:lnTo>
                    <a:pt x="313258" y="65532"/>
                  </a:lnTo>
                  <a:lnTo>
                    <a:pt x="313474" y="65278"/>
                  </a:lnTo>
                  <a:lnTo>
                    <a:pt x="314261" y="64389"/>
                  </a:lnTo>
                  <a:lnTo>
                    <a:pt x="313817" y="64135"/>
                  </a:lnTo>
                  <a:lnTo>
                    <a:pt x="313639" y="63881"/>
                  </a:lnTo>
                  <a:lnTo>
                    <a:pt x="313537" y="63627"/>
                  </a:lnTo>
                  <a:lnTo>
                    <a:pt x="313499" y="63373"/>
                  </a:lnTo>
                  <a:lnTo>
                    <a:pt x="313613" y="62611"/>
                  </a:lnTo>
                  <a:lnTo>
                    <a:pt x="313893" y="62103"/>
                  </a:lnTo>
                  <a:lnTo>
                    <a:pt x="313817" y="61722"/>
                  </a:lnTo>
                  <a:lnTo>
                    <a:pt x="313664" y="61468"/>
                  </a:lnTo>
                  <a:lnTo>
                    <a:pt x="312851" y="60071"/>
                  </a:lnTo>
                  <a:lnTo>
                    <a:pt x="311937" y="58420"/>
                  </a:lnTo>
                  <a:lnTo>
                    <a:pt x="311848" y="58293"/>
                  </a:lnTo>
                  <a:lnTo>
                    <a:pt x="311848" y="94869"/>
                  </a:lnTo>
                  <a:lnTo>
                    <a:pt x="311645" y="95250"/>
                  </a:lnTo>
                  <a:lnTo>
                    <a:pt x="311213" y="95123"/>
                  </a:lnTo>
                  <a:lnTo>
                    <a:pt x="311124" y="94615"/>
                  </a:lnTo>
                  <a:lnTo>
                    <a:pt x="311391" y="94107"/>
                  </a:lnTo>
                  <a:lnTo>
                    <a:pt x="311823" y="94234"/>
                  </a:lnTo>
                  <a:lnTo>
                    <a:pt x="311848" y="94869"/>
                  </a:lnTo>
                  <a:lnTo>
                    <a:pt x="311848" y="58293"/>
                  </a:lnTo>
                  <a:lnTo>
                    <a:pt x="310692" y="56642"/>
                  </a:lnTo>
                  <a:lnTo>
                    <a:pt x="309943" y="55626"/>
                  </a:lnTo>
                  <a:lnTo>
                    <a:pt x="309397" y="55118"/>
                  </a:lnTo>
                  <a:lnTo>
                    <a:pt x="307784" y="55118"/>
                  </a:lnTo>
                  <a:lnTo>
                    <a:pt x="306984" y="54737"/>
                  </a:lnTo>
                  <a:lnTo>
                    <a:pt x="306984" y="54610"/>
                  </a:lnTo>
                  <a:lnTo>
                    <a:pt x="306997" y="53721"/>
                  </a:lnTo>
                  <a:lnTo>
                    <a:pt x="306451" y="53340"/>
                  </a:lnTo>
                  <a:lnTo>
                    <a:pt x="305968" y="52959"/>
                  </a:lnTo>
                  <a:lnTo>
                    <a:pt x="305663" y="52705"/>
                  </a:lnTo>
                  <a:lnTo>
                    <a:pt x="305142" y="51943"/>
                  </a:lnTo>
                  <a:lnTo>
                    <a:pt x="304698" y="51054"/>
                  </a:lnTo>
                  <a:lnTo>
                    <a:pt x="304063" y="49784"/>
                  </a:lnTo>
                  <a:lnTo>
                    <a:pt x="303745" y="49606"/>
                  </a:lnTo>
                  <a:lnTo>
                    <a:pt x="303745" y="84963"/>
                  </a:lnTo>
                  <a:lnTo>
                    <a:pt x="301942" y="92456"/>
                  </a:lnTo>
                  <a:lnTo>
                    <a:pt x="296062" y="100203"/>
                  </a:lnTo>
                  <a:lnTo>
                    <a:pt x="295059" y="100330"/>
                  </a:lnTo>
                  <a:lnTo>
                    <a:pt x="294081" y="101473"/>
                  </a:lnTo>
                  <a:lnTo>
                    <a:pt x="293090" y="103378"/>
                  </a:lnTo>
                  <a:lnTo>
                    <a:pt x="290449" y="104648"/>
                  </a:lnTo>
                  <a:lnTo>
                    <a:pt x="287642" y="107315"/>
                  </a:lnTo>
                  <a:lnTo>
                    <a:pt x="284327" y="111887"/>
                  </a:lnTo>
                  <a:lnTo>
                    <a:pt x="282409" y="113284"/>
                  </a:lnTo>
                  <a:lnTo>
                    <a:pt x="282003" y="113665"/>
                  </a:lnTo>
                  <a:lnTo>
                    <a:pt x="281317" y="113919"/>
                  </a:lnTo>
                  <a:lnTo>
                    <a:pt x="279349" y="114173"/>
                  </a:lnTo>
                  <a:lnTo>
                    <a:pt x="278333" y="114427"/>
                  </a:lnTo>
                  <a:lnTo>
                    <a:pt x="277444" y="116713"/>
                  </a:lnTo>
                  <a:lnTo>
                    <a:pt x="275958" y="118364"/>
                  </a:lnTo>
                  <a:lnTo>
                    <a:pt x="273824" y="119380"/>
                  </a:lnTo>
                  <a:lnTo>
                    <a:pt x="272503" y="119634"/>
                  </a:lnTo>
                  <a:lnTo>
                    <a:pt x="271500" y="119888"/>
                  </a:lnTo>
                  <a:lnTo>
                    <a:pt x="270814" y="120142"/>
                  </a:lnTo>
                  <a:lnTo>
                    <a:pt x="269240" y="120777"/>
                  </a:lnTo>
                  <a:lnTo>
                    <a:pt x="267639" y="121666"/>
                  </a:lnTo>
                  <a:lnTo>
                    <a:pt x="265684" y="121793"/>
                  </a:lnTo>
                  <a:lnTo>
                    <a:pt x="263918" y="122301"/>
                  </a:lnTo>
                  <a:lnTo>
                    <a:pt x="262407" y="122682"/>
                  </a:lnTo>
                  <a:lnTo>
                    <a:pt x="261112" y="122682"/>
                  </a:lnTo>
                  <a:lnTo>
                    <a:pt x="259537" y="122428"/>
                  </a:lnTo>
                  <a:lnTo>
                    <a:pt x="259143" y="122428"/>
                  </a:lnTo>
                  <a:lnTo>
                    <a:pt x="258800" y="122555"/>
                  </a:lnTo>
                  <a:lnTo>
                    <a:pt x="257543" y="122809"/>
                  </a:lnTo>
                  <a:lnTo>
                    <a:pt x="257505" y="122174"/>
                  </a:lnTo>
                  <a:lnTo>
                    <a:pt x="256362" y="121793"/>
                  </a:lnTo>
                  <a:lnTo>
                    <a:pt x="254139" y="121666"/>
                  </a:lnTo>
                  <a:lnTo>
                    <a:pt x="253784" y="120904"/>
                  </a:lnTo>
                  <a:lnTo>
                    <a:pt x="253352" y="120650"/>
                  </a:lnTo>
                  <a:lnTo>
                    <a:pt x="253136" y="120523"/>
                  </a:lnTo>
                  <a:lnTo>
                    <a:pt x="252145" y="120650"/>
                  </a:lnTo>
                  <a:lnTo>
                    <a:pt x="251383" y="119507"/>
                  </a:lnTo>
                  <a:lnTo>
                    <a:pt x="249910" y="118745"/>
                  </a:lnTo>
                  <a:lnTo>
                    <a:pt x="247751" y="118110"/>
                  </a:lnTo>
                  <a:lnTo>
                    <a:pt x="247091" y="115697"/>
                  </a:lnTo>
                  <a:lnTo>
                    <a:pt x="245973" y="114173"/>
                  </a:lnTo>
                  <a:lnTo>
                    <a:pt x="244462" y="113665"/>
                  </a:lnTo>
                  <a:lnTo>
                    <a:pt x="245135" y="112509"/>
                  </a:lnTo>
                  <a:lnTo>
                    <a:pt x="244475" y="112268"/>
                  </a:lnTo>
                  <a:lnTo>
                    <a:pt x="245097" y="112191"/>
                  </a:lnTo>
                  <a:lnTo>
                    <a:pt x="245008" y="111506"/>
                  </a:lnTo>
                  <a:lnTo>
                    <a:pt x="244017" y="110744"/>
                  </a:lnTo>
                  <a:lnTo>
                    <a:pt x="244106" y="110236"/>
                  </a:lnTo>
                  <a:lnTo>
                    <a:pt x="244348" y="109728"/>
                  </a:lnTo>
                  <a:lnTo>
                    <a:pt x="245084" y="108839"/>
                  </a:lnTo>
                  <a:lnTo>
                    <a:pt x="246380" y="107823"/>
                  </a:lnTo>
                  <a:lnTo>
                    <a:pt x="246481" y="106934"/>
                  </a:lnTo>
                  <a:lnTo>
                    <a:pt x="246367" y="105664"/>
                  </a:lnTo>
                  <a:lnTo>
                    <a:pt x="246240" y="105029"/>
                  </a:lnTo>
                  <a:lnTo>
                    <a:pt x="246126" y="104394"/>
                  </a:lnTo>
                  <a:lnTo>
                    <a:pt x="245097" y="104648"/>
                  </a:lnTo>
                  <a:lnTo>
                    <a:pt x="243344" y="105029"/>
                  </a:lnTo>
                  <a:lnTo>
                    <a:pt x="243039" y="104902"/>
                  </a:lnTo>
                  <a:lnTo>
                    <a:pt x="242862" y="104648"/>
                  </a:lnTo>
                  <a:lnTo>
                    <a:pt x="242912" y="104267"/>
                  </a:lnTo>
                  <a:lnTo>
                    <a:pt x="243039" y="104013"/>
                  </a:lnTo>
                  <a:lnTo>
                    <a:pt x="243560" y="103886"/>
                  </a:lnTo>
                  <a:lnTo>
                    <a:pt x="243878" y="103251"/>
                  </a:lnTo>
                  <a:lnTo>
                    <a:pt x="243979" y="102870"/>
                  </a:lnTo>
                  <a:lnTo>
                    <a:pt x="244157" y="101854"/>
                  </a:lnTo>
                  <a:lnTo>
                    <a:pt x="244817" y="102235"/>
                  </a:lnTo>
                  <a:lnTo>
                    <a:pt x="245198" y="102743"/>
                  </a:lnTo>
                  <a:lnTo>
                    <a:pt x="245567" y="102489"/>
                  </a:lnTo>
                  <a:lnTo>
                    <a:pt x="245618" y="102235"/>
                  </a:lnTo>
                  <a:lnTo>
                    <a:pt x="245351" y="101854"/>
                  </a:lnTo>
                  <a:lnTo>
                    <a:pt x="245173" y="101600"/>
                  </a:lnTo>
                  <a:lnTo>
                    <a:pt x="245021" y="101092"/>
                  </a:lnTo>
                  <a:lnTo>
                    <a:pt x="245757" y="100584"/>
                  </a:lnTo>
                  <a:lnTo>
                    <a:pt x="245859" y="100203"/>
                  </a:lnTo>
                  <a:lnTo>
                    <a:pt x="245910" y="99695"/>
                  </a:lnTo>
                  <a:lnTo>
                    <a:pt x="245719" y="99187"/>
                  </a:lnTo>
                  <a:lnTo>
                    <a:pt x="245135" y="97663"/>
                  </a:lnTo>
                  <a:lnTo>
                    <a:pt x="244589" y="96647"/>
                  </a:lnTo>
                  <a:lnTo>
                    <a:pt x="244284" y="97028"/>
                  </a:lnTo>
                  <a:lnTo>
                    <a:pt x="243738" y="97409"/>
                  </a:lnTo>
                  <a:lnTo>
                    <a:pt x="242963" y="96393"/>
                  </a:lnTo>
                  <a:lnTo>
                    <a:pt x="242785" y="96215"/>
                  </a:lnTo>
                  <a:lnTo>
                    <a:pt x="242785" y="102870"/>
                  </a:lnTo>
                  <a:lnTo>
                    <a:pt x="241795" y="102870"/>
                  </a:lnTo>
                  <a:lnTo>
                    <a:pt x="241020" y="103251"/>
                  </a:lnTo>
                  <a:lnTo>
                    <a:pt x="240969" y="102616"/>
                  </a:lnTo>
                  <a:lnTo>
                    <a:pt x="240449" y="101854"/>
                  </a:lnTo>
                  <a:lnTo>
                    <a:pt x="238353" y="100584"/>
                  </a:lnTo>
                  <a:lnTo>
                    <a:pt x="237553" y="99695"/>
                  </a:lnTo>
                  <a:lnTo>
                    <a:pt x="238175" y="98806"/>
                  </a:lnTo>
                  <a:lnTo>
                    <a:pt x="239001" y="99187"/>
                  </a:lnTo>
                  <a:lnTo>
                    <a:pt x="240030" y="100584"/>
                  </a:lnTo>
                  <a:lnTo>
                    <a:pt x="241414" y="99695"/>
                  </a:lnTo>
                  <a:lnTo>
                    <a:pt x="241401" y="100203"/>
                  </a:lnTo>
                  <a:lnTo>
                    <a:pt x="241363" y="100330"/>
                  </a:lnTo>
                  <a:lnTo>
                    <a:pt x="240893" y="101219"/>
                  </a:lnTo>
                  <a:lnTo>
                    <a:pt x="241046" y="101346"/>
                  </a:lnTo>
                  <a:lnTo>
                    <a:pt x="241325" y="101473"/>
                  </a:lnTo>
                  <a:lnTo>
                    <a:pt x="242493" y="102616"/>
                  </a:lnTo>
                  <a:lnTo>
                    <a:pt x="242785" y="102870"/>
                  </a:lnTo>
                  <a:lnTo>
                    <a:pt x="242785" y="96215"/>
                  </a:lnTo>
                  <a:lnTo>
                    <a:pt x="242468" y="95885"/>
                  </a:lnTo>
                  <a:lnTo>
                    <a:pt x="242468" y="99187"/>
                  </a:lnTo>
                  <a:lnTo>
                    <a:pt x="241846" y="99060"/>
                  </a:lnTo>
                  <a:lnTo>
                    <a:pt x="241477" y="98933"/>
                  </a:lnTo>
                  <a:lnTo>
                    <a:pt x="241388" y="98806"/>
                  </a:lnTo>
                  <a:lnTo>
                    <a:pt x="241046" y="98298"/>
                  </a:lnTo>
                  <a:lnTo>
                    <a:pt x="241109" y="97663"/>
                  </a:lnTo>
                  <a:lnTo>
                    <a:pt x="241274" y="97663"/>
                  </a:lnTo>
                  <a:lnTo>
                    <a:pt x="241642" y="97409"/>
                  </a:lnTo>
                  <a:lnTo>
                    <a:pt x="242023" y="97536"/>
                  </a:lnTo>
                  <a:lnTo>
                    <a:pt x="242443" y="97917"/>
                  </a:lnTo>
                  <a:lnTo>
                    <a:pt x="242468" y="99187"/>
                  </a:lnTo>
                  <a:lnTo>
                    <a:pt x="242468" y="95885"/>
                  </a:lnTo>
                  <a:lnTo>
                    <a:pt x="242354" y="95758"/>
                  </a:lnTo>
                  <a:lnTo>
                    <a:pt x="240868" y="95504"/>
                  </a:lnTo>
                  <a:lnTo>
                    <a:pt x="240588" y="95250"/>
                  </a:lnTo>
                  <a:lnTo>
                    <a:pt x="240411" y="94996"/>
                  </a:lnTo>
                  <a:lnTo>
                    <a:pt x="240525" y="94615"/>
                  </a:lnTo>
                  <a:lnTo>
                    <a:pt x="241363" y="93599"/>
                  </a:lnTo>
                  <a:lnTo>
                    <a:pt x="242531" y="93345"/>
                  </a:lnTo>
                  <a:lnTo>
                    <a:pt x="243852" y="94107"/>
                  </a:lnTo>
                  <a:lnTo>
                    <a:pt x="243141" y="95377"/>
                  </a:lnTo>
                  <a:lnTo>
                    <a:pt x="244436" y="95250"/>
                  </a:lnTo>
                  <a:lnTo>
                    <a:pt x="245491" y="94361"/>
                  </a:lnTo>
                  <a:lnTo>
                    <a:pt x="245948" y="93345"/>
                  </a:lnTo>
                  <a:lnTo>
                    <a:pt x="246291" y="92583"/>
                  </a:lnTo>
                  <a:lnTo>
                    <a:pt x="246430" y="91821"/>
                  </a:lnTo>
                  <a:lnTo>
                    <a:pt x="246329" y="90043"/>
                  </a:lnTo>
                  <a:lnTo>
                    <a:pt x="246113" y="89535"/>
                  </a:lnTo>
                  <a:lnTo>
                    <a:pt x="245973" y="89408"/>
                  </a:lnTo>
                  <a:lnTo>
                    <a:pt x="245706" y="89154"/>
                  </a:lnTo>
                  <a:lnTo>
                    <a:pt x="247573" y="89408"/>
                  </a:lnTo>
                  <a:lnTo>
                    <a:pt x="247446" y="89154"/>
                  </a:lnTo>
                  <a:lnTo>
                    <a:pt x="247256" y="88773"/>
                  </a:lnTo>
                  <a:lnTo>
                    <a:pt x="246862" y="88011"/>
                  </a:lnTo>
                  <a:lnTo>
                    <a:pt x="246748" y="87249"/>
                  </a:lnTo>
                  <a:lnTo>
                    <a:pt x="247243" y="87249"/>
                  </a:lnTo>
                  <a:lnTo>
                    <a:pt x="247523" y="86995"/>
                  </a:lnTo>
                  <a:lnTo>
                    <a:pt x="247840" y="86614"/>
                  </a:lnTo>
                  <a:lnTo>
                    <a:pt x="248018" y="86487"/>
                  </a:lnTo>
                  <a:lnTo>
                    <a:pt x="248069" y="83439"/>
                  </a:lnTo>
                  <a:lnTo>
                    <a:pt x="248272" y="83058"/>
                  </a:lnTo>
                  <a:lnTo>
                    <a:pt x="248551" y="82550"/>
                  </a:lnTo>
                  <a:lnTo>
                    <a:pt x="249529" y="82550"/>
                  </a:lnTo>
                  <a:lnTo>
                    <a:pt x="249453" y="81534"/>
                  </a:lnTo>
                  <a:lnTo>
                    <a:pt x="249364" y="81407"/>
                  </a:lnTo>
                  <a:lnTo>
                    <a:pt x="249250" y="81153"/>
                  </a:lnTo>
                  <a:lnTo>
                    <a:pt x="249339" y="80391"/>
                  </a:lnTo>
                  <a:lnTo>
                    <a:pt x="249707" y="80137"/>
                  </a:lnTo>
                  <a:lnTo>
                    <a:pt x="250126" y="80518"/>
                  </a:lnTo>
                  <a:lnTo>
                    <a:pt x="250532" y="80518"/>
                  </a:lnTo>
                  <a:lnTo>
                    <a:pt x="250786" y="80137"/>
                  </a:lnTo>
                  <a:lnTo>
                    <a:pt x="250964" y="79883"/>
                  </a:lnTo>
                  <a:lnTo>
                    <a:pt x="251244" y="79248"/>
                  </a:lnTo>
                  <a:lnTo>
                    <a:pt x="251307" y="79121"/>
                  </a:lnTo>
                  <a:lnTo>
                    <a:pt x="251358" y="78994"/>
                  </a:lnTo>
                  <a:lnTo>
                    <a:pt x="251841" y="78486"/>
                  </a:lnTo>
                  <a:lnTo>
                    <a:pt x="251726" y="77978"/>
                  </a:lnTo>
                  <a:lnTo>
                    <a:pt x="251409" y="77470"/>
                  </a:lnTo>
                  <a:lnTo>
                    <a:pt x="251294" y="77216"/>
                  </a:lnTo>
                  <a:lnTo>
                    <a:pt x="251015" y="76454"/>
                  </a:lnTo>
                  <a:lnTo>
                    <a:pt x="250964" y="75819"/>
                  </a:lnTo>
                  <a:lnTo>
                    <a:pt x="252590" y="76073"/>
                  </a:lnTo>
                  <a:lnTo>
                    <a:pt x="253250" y="76073"/>
                  </a:lnTo>
                  <a:lnTo>
                    <a:pt x="253758" y="75946"/>
                  </a:lnTo>
                  <a:lnTo>
                    <a:pt x="253949" y="75819"/>
                  </a:lnTo>
                  <a:lnTo>
                    <a:pt x="254139" y="75692"/>
                  </a:lnTo>
                  <a:lnTo>
                    <a:pt x="253657" y="74676"/>
                  </a:lnTo>
                  <a:lnTo>
                    <a:pt x="253580" y="74295"/>
                  </a:lnTo>
                  <a:lnTo>
                    <a:pt x="253377" y="72644"/>
                  </a:lnTo>
                  <a:lnTo>
                    <a:pt x="253085" y="72009"/>
                  </a:lnTo>
                  <a:lnTo>
                    <a:pt x="252641" y="71755"/>
                  </a:lnTo>
                  <a:lnTo>
                    <a:pt x="252755" y="71120"/>
                  </a:lnTo>
                  <a:lnTo>
                    <a:pt x="253085" y="70612"/>
                  </a:lnTo>
                  <a:lnTo>
                    <a:pt x="253453" y="70358"/>
                  </a:lnTo>
                  <a:lnTo>
                    <a:pt x="253784" y="70358"/>
                  </a:lnTo>
                  <a:lnTo>
                    <a:pt x="254076" y="70612"/>
                  </a:lnTo>
                  <a:lnTo>
                    <a:pt x="253606" y="73152"/>
                  </a:lnTo>
                  <a:lnTo>
                    <a:pt x="253758" y="73152"/>
                  </a:lnTo>
                  <a:lnTo>
                    <a:pt x="254025" y="73025"/>
                  </a:lnTo>
                  <a:lnTo>
                    <a:pt x="254393" y="72771"/>
                  </a:lnTo>
                  <a:lnTo>
                    <a:pt x="254749" y="72136"/>
                  </a:lnTo>
                  <a:lnTo>
                    <a:pt x="254889" y="71374"/>
                  </a:lnTo>
                  <a:lnTo>
                    <a:pt x="255320" y="71247"/>
                  </a:lnTo>
                  <a:lnTo>
                    <a:pt x="256044" y="71628"/>
                  </a:lnTo>
                  <a:lnTo>
                    <a:pt x="256311" y="71247"/>
                  </a:lnTo>
                  <a:lnTo>
                    <a:pt x="256679" y="70739"/>
                  </a:lnTo>
                  <a:lnTo>
                    <a:pt x="257594" y="68834"/>
                  </a:lnTo>
                  <a:lnTo>
                    <a:pt x="258089" y="68326"/>
                  </a:lnTo>
                  <a:lnTo>
                    <a:pt x="258572" y="68199"/>
                  </a:lnTo>
                  <a:lnTo>
                    <a:pt x="258597" y="68072"/>
                  </a:lnTo>
                  <a:lnTo>
                    <a:pt x="258724" y="67437"/>
                  </a:lnTo>
                  <a:lnTo>
                    <a:pt x="258851" y="67056"/>
                  </a:lnTo>
                  <a:lnTo>
                    <a:pt x="259219" y="66421"/>
                  </a:lnTo>
                  <a:lnTo>
                    <a:pt x="259930" y="66040"/>
                  </a:lnTo>
                  <a:lnTo>
                    <a:pt x="259461" y="64643"/>
                  </a:lnTo>
                  <a:lnTo>
                    <a:pt x="259562" y="64135"/>
                  </a:lnTo>
                  <a:lnTo>
                    <a:pt x="259702" y="63754"/>
                  </a:lnTo>
                  <a:lnTo>
                    <a:pt x="260819" y="63881"/>
                  </a:lnTo>
                  <a:lnTo>
                    <a:pt x="260832" y="63754"/>
                  </a:lnTo>
                  <a:lnTo>
                    <a:pt x="260731" y="62865"/>
                  </a:lnTo>
                  <a:lnTo>
                    <a:pt x="261289" y="62484"/>
                  </a:lnTo>
                  <a:lnTo>
                    <a:pt x="261607" y="62484"/>
                  </a:lnTo>
                  <a:lnTo>
                    <a:pt x="261683" y="63373"/>
                  </a:lnTo>
                  <a:lnTo>
                    <a:pt x="261797" y="63754"/>
                  </a:lnTo>
                  <a:lnTo>
                    <a:pt x="262674" y="64262"/>
                  </a:lnTo>
                  <a:lnTo>
                    <a:pt x="262890" y="64516"/>
                  </a:lnTo>
                  <a:lnTo>
                    <a:pt x="262940" y="64770"/>
                  </a:lnTo>
                  <a:lnTo>
                    <a:pt x="262813" y="65024"/>
                  </a:lnTo>
                  <a:lnTo>
                    <a:pt x="262699" y="65532"/>
                  </a:lnTo>
                  <a:lnTo>
                    <a:pt x="262585" y="66929"/>
                  </a:lnTo>
                  <a:lnTo>
                    <a:pt x="262851" y="67310"/>
                  </a:lnTo>
                  <a:lnTo>
                    <a:pt x="263829" y="67183"/>
                  </a:lnTo>
                  <a:lnTo>
                    <a:pt x="263944" y="66802"/>
                  </a:lnTo>
                  <a:lnTo>
                    <a:pt x="263906" y="66040"/>
                  </a:lnTo>
                  <a:lnTo>
                    <a:pt x="263499" y="65024"/>
                  </a:lnTo>
                  <a:lnTo>
                    <a:pt x="264668" y="64770"/>
                  </a:lnTo>
                  <a:lnTo>
                    <a:pt x="265391" y="64262"/>
                  </a:lnTo>
                  <a:lnTo>
                    <a:pt x="265595" y="63881"/>
                  </a:lnTo>
                  <a:lnTo>
                    <a:pt x="265684" y="63627"/>
                  </a:lnTo>
                  <a:lnTo>
                    <a:pt x="265785" y="62992"/>
                  </a:lnTo>
                  <a:lnTo>
                    <a:pt x="266014" y="62484"/>
                  </a:lnTo>
                  <a:lnTo>
                    <a:pt x="266395" y="61722"/>
                  </a:lnTo>
                  <a:lnTo>
                    <a:pt x="266661" y="61214"/>
                  </a:lnTo>
                  <a:lnTo>
                    <a:pt x="268325" y="61341"/>
                  </a:lnTo>
                  <a:lnTo>
                    <a:pt x="271183" y="62484"/>
                  </a:lnTo>
                  <a:lnTo>
                    <a:pt x="271653" y="61595"/>
                  </a:lnTo>
                  <a:lnTo>
                    <a:pt x="272097" y="61468"/>
                  </a:lnTo>
                  <a:lnTo>
                    <a:pt x="272516" y="61849"/>
                  </a:lnTo>
                  <a:lnTo>
                    <a:pt x="274066" y="62103"/>
                  </a:lnTo>
                  <a:lnTo>
                    <a:pt x="274637" y="62103"/>
                  </a:lnTo>
                  <a:lnTo>
                    <a:pt x="275132" y="61976"/>
                  </a:lnTo>
                  <a:lnTo>
                    <a:pt x="276186" y="61468"/>
                  </a:lnTo>
                  <a:lnTo>
                    <a:pt x="276783" y="61214"/>
                  </a:lnTo>
                  <a:lnTo>
                    <a:pt x="277749" y="60833"/>
                  </a:lnTo>
                  <a:lnTo>
                    <a:pt x="278765" y="61468"/>
                  </a:lnTo>
                  <a:lnTo>
                    <a:pt x="280009" y="61214"/>
                  </a:lnTo>
                  <a:lnTo>
                    <a:pt x="280504" y="60833"/>
                  </a:lnTo>
                  <a:lnTo>
                    <a:pt x="281520" y="60071"/>
                  </a:lnTo>
                  <a:lnTo>
                    <a:pt x="283133" y="61722"/>
                  </a:lnTo>
                  <a:lnTo>
                    <a:pt x="283489" y="61468"/>
                  </a:lnTo>
                  <a:lnTo>
                    <a:pt x="283883" y="61595"/>
                  </a:lnTo>
                  <a:lnTo>
                    <a:pt x="284302" y="61976"/>
                  </a:lnTo>
                  <a:lnTo>
                    <a:pt x="284683" y="62484"/>
                  </a:lnTo>
                  <a:lnTo>
                    <a:pt x="285305" y="63119"/>
                  </a:lnTo>
                  <a:lnTo>
                    <a:pt x="286346" y="62611"/>
                  </a:lnTo>
                  <a:lnTo>
                    <a:pt x="287020" y="62992"/>
                  </a:lnTo>
                  <a:lnTo>
                    <a:pt x="287324" y="64008"/>
                  </a:lnTo>
                  <a:lnTo>
                    <a:pt x="288556" y="63373"/>
                  </a:lnTo>
                  <a:lnTo>
                    <a:pt x="289915" y="63881"/>
                  </a:lnTo>
                  <a:lnTo>
                    <a:pt x="291287" y="65278"/>
                  </a:lnTo>
                  <a:lnTo>
                    <a:pt x="291338" y="65532"/>
                  </a:lnTo>
                  <a:lnTo>
                    <a:pt x="291020" y="66040"/>
                  </a:lnTo>
                  <a:lnTo>
                    <a:pt x="290982" y="66294"/>
                  </a:lnTo>
                  <a:lnTo>
                    <a:pt x="291096" y="66675"/>
                  </a:lnTo>
                  <a:lnTo>
                    <a:pt x="291820" y="67183"/>
                  </a:lnTo>
                  <a:lnTo>
                    <a:pt x="293789" y="65659"/>
                  </a:lnTo>
                  <a:lnTo>
                    <a:pt x="294805" y="65278"/>
                  </a:lnTo>
                  <a:lnTo>
                    <a:pt x="294894" y="66802"/>
                  </a:lnTo>
                  <a:lnTo>
                    <a:pt x="294462" y="68580"/>
                  </a:lnTo>
                  <a:lnTo>
                    <a:pt x="294944" y="68580"/>
                  </a:lnTo>
                  <a:lnTo>
                    <a:pt x="295389" y="68834"/>
                  </a:lnTo>
                  <a:lnTo>
                    <a:pt x="296735" y="70739"/>
                  </a:lnTo>
                  <a:lnTo>
                    <a:pt x="297586" y="71374"/>
                  </a:lnTo>
                  <a:lnTo>
                    <a:pt x="298208" y="71882"/>
                  </a:lnTo>
                  <a:lnTo>
                    <a:pt x="298754" y="74295"/>
                  </a:lnTo>
                  <a:lnTo>
                    <a:pt x="299859" y="76200"/>
                  </a:lnTo>
                  <a:lnTo>
                    <a:pt x="301536" y="77597"/>
                  </a:lnTo>
                  <a:lnTo>
                    <a:pt x="303618" y="84328"/>
                  </a:lnTo>
                  <a:lnTo>
                    <a:pt x="303745" y="84963"/>
                  </a:lnTo>
                  <a:lnTo>
                    <a:pt x="303745" y="49606"/>
                  </a:lnTo>
                  <a:lnTo>
                    <a:pt x="303187" y="49276"/>
                  </a:lnTo>
                  <a:lnTo>
                    <a:pt x="302602" y="49022"/>
                  </a:lnTo>
                  <a:lnTo>
                    <a:pt x="299948" y="49022"/>
                  </a:lnTo>
                  <a:lnTo>
                    <a:pt x="299554" y="48768"/>
                  </a:lnTo>
                  <a:lnTo>
                    <a:pt x="299516" y="48641"/>
                  </a:lnTo>
                  <a:lnTo>
                    <a:pt x="299237" y="47625"/>
                  </a:lnTo>
                  <a:lnTo>
                    <a:pt x="299224" y="47498"/>
                  </a:lnTo>
                  <a:lnTo>
                    <a:pt x="299186" y="46736"/>
                  </a:lnTo>
                  <a:lnTo>
                    <a:pt x="299186" y="46101"/>
                  </a:lnTo>
                  <a:lnTo>
                    <a:pt x="297624" y="46736"/>
                  </a:lnTo>
                  <a:lnTo>
                    <a:pt x="296595" y="45516"/>
                  </a:lnTo>
                  <a:lnTo>
                    <a:pt x="296595" y="48514"/>
                  </a:lnTo>
                  <a:lnTo>
                    <a:pt x="296075" y="48641"/>
                  </a:lnTo>
                  <a:lnTo>
                    <a:pt x="295694" y="48133"/>
                  </a:lnTo>
                  <a:lnTo>
                    <a:pt x="296011" y="47625"/>
                  </a:lnTo>
                  <a:lnTo>
                    <a:pt x="296291" y="47498"/>
                  </a:lnTo>
                  <a:lnTo>
                    <a:pt x="296481" y="47752"/>
                  </a:lnTo>
                  <a:lnTo>
                    <a:pt x="296595" y="48514"/>
                  </a:lnTo>
                  <a:lnTo>
                    <a:pt x="296595" y="45516"/>
                  </a:lnTo>
                  <a:lnTo>
                    <a:pt x="296125" y="44958"/>
                  </a:lnTo>
                  <a:lnTo>
                    <a:pt x="295046" y="43688"/>
                  </a:lnTo>
                  <a:lnTo>
                    <a:pt x="293331" y="43307"/>
                  </a:lnTo>
                  <a:lnTo>
                    <a:pt x="292201" y="43815"/>
                  </a:lnTo>
                  <a:lnTo>
                    <a:pt x="291668" y="44958"/>
                  </a:lnTo>
                  <a:lnTo>
                    <a:pt x="290055" y="44323"/>
                  </a:lnTo>
                  <a:lnTo>
                    <a:pt x="289725" y="44196"/>
                  </a:lnTo>
                  <a:lnTo>
                    <a:pt x="288772" y="43180"/>
                  </a:lnTo>
                  <a:lnTo>
                    <a:pt x="288810" y="42164"/>
                  </a:lnTo>
                  <a:lnTo>
                    <a:pt x="288810" y="42037"/>
                  </a:lnTo>
                  <a:lnTo>
                    <a:pt x="288632" y="42164"/>
                  </a:lnTo>
                  <a:lnTo>
                    <a:pt x="288213" y="42164"/>
                  </a:lnTo>
                  <a:lnTo>
                    <a:pt x="286893" y="41910"/>
                  </a:lnTo>
                  <a:lnTo>
                    <a:pt x="286232" y="42164"/>
                  </a:lnTo>
                  <a:lnTo>
                    <a:pt x="285750" y="42545"/>
                  </a:lnTo>
                  <a:lnTo>
                    <a:pt x="285483" y="43180"/>
                  </a:lnTo>
                  <a:lnTo>
                    <a:pt x="285153" y="42037"/>
                  </a:lnTo>
                  <a:lnTo>
                    <a:pt x="285089" y="41783"/>
                  </a:lnTo>
                  <a:lnTo>
                    <a:pt x="284861" y="41275"/>
                  </a:lnTo>
                  <a:lnTo>
                    <a:pt x="284734" y="41021"/>
                  </a:lnTo>
                  <a:lnTo>
                    <a:pt x="284454" y="40767"/>
                  </a:lnTo>
                  <a:lnTo>
                    <a:pt x="284137" y="40767"/>
                  </a:lnTo>
                  <a:lnTo>
                    <a:pt x="283311" y="40894"/>
                  </a:lnTo>
                  <a:lnTo>
                    <a:pt x="281952" y="41275"/>
                  </a:lnTo>
                  <a:lnTo>
                    <a:pt x="280212" y="40970"/>
                  </a:lnTo>
                  <a:lnTo>
                    <a:pt x="280212" y="53721"/>
                  </a:lnTo>
                  <a:lnTo>
                    <a:pt x="279908" y="54229"/>
                  </a:lnTo>
                  <a:lnTo>
                    <a:pt x="279349" y="54610"/>
                  </a:lnTo>
                  <a:lnTo>
                    <a:pt x="279552" y="53340"/>
                  </a:lnTo>
                  <a:lnTo>
                    <a:pt x="279679" y="53594"/>
                  </a:lnTo>
                  <a:lnTo>
                    <a:pt x="279908" y="53721"/>
                  </a:lnTo>
                  <a:lnTo>
                    <a:pt x="280212" y="53721"/>
                  </a:lnTo>
                  <a:lnTo>
                    <a:pt x="280212" y="40970"/>
                  </a:lnTo>
                  <a:lnTo>
                    <a:pt x="279844" y="40894"/>
                  </a:lnTo>
                  <a:lnTo>
                    <a:pt x="278942" y="40640"/>
                  </a:lnTo>
                  <a:lnTo>
                    <a:pt x="278358" y="40767"/>
                  </a:lnTo>
                  <a:lnTo>
                    <a:pt x="278091" y="41275"/>
                  </a:lnTo>
                  <a:lnTo>
                    <a:pt x="278028" y="41148"/>
                  </a:lnTo>
                  <a:lnTo>
                    <a:pt x="270814" y="41148"/>
                  </a:lnTo>
                  <a:lnTo>
                    <a:pt x="269151" y="41148"/>
                  </a:lnTo>
                  <a:lnTo>
                    <a:pt x="268986" y="41402"/>
                  </a:lnTo>
                  <a:lnTo>
                    <a:pt x="268693" y="41783"/>
                  </a:lnTo>
                  <a:lnTo>
                    <a:pt x="268325" y="42037"/>
                  </a:lnTo>
                  <a:lnTo>
                    <a:pt x="267233" y="41783"/>
                  </a:lnTo>
                  <a:lnTo>
                    <a:pt x="265988" y="42037"/>
                  </a:lnTo>
                  <a:lnTo>
                    <a:pt x="264617" y="42545"/>
                  </a:lnTo>
                  <a:lnTo>
                    <a:pt x="263029" y="43180"/>
                  </a:lnTo>
                  <a:lnTo>
                    <a:pt x="261429" y="44196"/>
                  </a:lnTo>
                  <a:lnTo>
                    <a:pt x="260438" y="44323"/>
                  </a:lnTo>
                  <a:lnTo>
                    <a:pt x="259791" y="44323"/>
                  </a:lnTo>
                  <a:lnTo>
                    <a:pt x="258584" y="44119"/>
                  </a:lnTo>
                  <a:lnTo>
                    <a:pt x="258584" y="52197"/>
                  </a:lnTo>
                  <a:lnTo>
                    <a:pt x="258508" y="52451"/>
                  </a:lnTo>
                  <a:lnTo>
                    <a:pt x="257937" y="52959"/>
                  </a:lnTo>
                  <a:lnTo>
                    <a:pt x="257797" y="52451"/>
                  </a:lnTo>
                  <a:lnTo>
                    <a:pt x="257721" y="51816"/>
                  </a:lnTo>
                  <a:lnTo>
                    <a:pt x="257898" y="51689"/>
                  </a:lnTo>
                  <a:lnTo>
                    <a:pt x="258495" y="51054"/>
                  </a:lnTo>
                  <a:lnTo>
                    <a:pt x="258584" y="52197"/>
                  </a:lnTo>
                  <a:lnTo>
                    <a:pt x="258584" y="44119"/>
                  </a:lnTo>
                  <a:lnTo>
                    <a:pt x="258305" y="44069"/>
                  </a:lnTo>
                  <a:lnTo>
                    <a:pt x="257416" y="43561"/>
                  </a:lnTo>
                  <a:lnTo>
                    <a:pt x="256184" y="43815"/>
                  </a:lnTo>
                  <a:lnTo>
                    <a:pt x="256184" y="68199"/>
                  </a:lnTo>
                  <a:lnTo>
                    <a:pt x="255968" y="69342"/>
                  </a:lnTo>
                  <a:lnTo>
                    <a:pt x="255612" y="70104"/>
                  </a:lnTo>
                  <a:lnTo>
                    <a:pt x="255003" y="70739"/>
                  </a:lnTo>
                  <a:lnTo>
                    <a:pt x="254952" y="70358"/>
                  </a:lnTo>
                  <a:lnTo>
                    <a:pt x="255016" y="69342"/>
                  </a:lnTo>
                  <a:lnTo>
                    <a:pt x="255143" y="68580"/>
                  </a:lnTo>
                  <a:lnTo>
                    <a:pt x="255879" y="68072"/>
                  </a:lnTo>
                  <a:lnTo>
                    <a:pt x="256184" y="68199"/>
                  </a:lnTo>
                  <a:lnTo>
                    <a:pt x="256184" y="43815"/>
                  </a:lnTo>
                  <a:lnTo>
                    <a:pt x="254558" y="44831"/>
                  </a:lnTo>
                  <a:lnTo>
                    <a:pt x="252133" y="47625"/>
                  </a:lnTo>
                  <a:lnTo>
                    <a:pt x="249478" y="50165"/>
                  </a:lnTo>
                  <a:lnTo>
                    <a:pt x="249745" y="50546"/>
                  </a:lnTo>
                  <a:lnTo>
                    <a:pt x="249834" y="51054"/>
                  </a:lnTo>
                  <a:lnTo>
                    <a:pt x="249097" y="51562"/>
                  </a:lnTo>
                  <a:lnTo>
                    <a:pt x="248716" y="52197"/>
                  </a:lnTo>
                  <a:lnTo>
                    <a:pt x="248716" y="53213"/>
                  </a:lnTo>
                  <a:lnTo>
                    <a:pt x="248526" y="53301"/>
                  </a:lnTo>
                  <a:lnTo>
                    <a:pt x="248526" y="80010"/>
                  </a:lnTo>
                  <a:lnTo>
                    <a:pt x="248170" y="80264"/>
                  </a:lnTo>
                  <a:lnTo>
                    <a:pt x="247954" y="80518"/>
                  </a:lnTo>
                  <a:lnTo>
                    <a:pt x="247904" y="80772"/>
                  </a:lnTo>
                  <a:lnTo>
                    <a:pt x="247510" y="81661"/>
                  </a:lnTo>
                  <a:lnTo>
                    <a:pt x="247396" y="82296"/>
                  </a:lnTo>
                  <a:lnTo>
                    <a:pt x="247154" y="82804"/>
                  </a:lnTo>
                  <a:lnTo>
                    <a:pt x="246786" y="83058"/>
                  </a:lnTo>
                  <a:lnTo>
                    <a:pt x="246430" y="82296"/>
                  </a:lnTo>
                  <a:lnTo>
                    <a:pt x="245999" y="81153"/>
                  </a:lnTo>
                  <a:lnTo>
                    <a:pt x="245567" y="79629"/>
                  </a:lnTo>
                  <a:lnTo>
                    <a:pt x="245605" y="79248"/>
                  </a:lnTo>
                  <a:lnTo>
                    <a:pt x="245706" y="79121"/>
                  </a:lnTo>
                  <a:lnTo>
                    <a:pt x="245935" y="79121"/>
                  </a:lnTo>
                  <a:lnTo>
                    <a:pt x="246202" y="79502"/>
                  </a:lnTo>
                  <a:lnTo>
                    <a:pt x="246672" y="79629"/>
                  </a:lnTo>
                  <a:lnTo>
                    <a:pt x="247065" y="79248"/>
                  </a:lnTo>
                  <a:lnTo>
                    <a:pt x="247688" y="79375"/>
                  </a:lnTo>
                  <a:lnTo>
                    <a:pt x="248526" y="80010"/>
                  </a:lnTo>
                  <a:lnTo>
                    <a:pt x="248526" y="53301"/>
                  </a:lnTo>
                  <a:lnTo>
                    <a:pt x="247853" y="53594"/>
                  </a:lnTo>
                  <a:lnTo>
                    <a:pt x="247142" y="54356"/>
                  </a:lnTo>
                  <a:lnTo>
                    <a:pt x="246583" y="55753"/>
                  </a:lnTo>
                  <a:lnTo>
                    <a:pt x="245872" y="56134"/>
                  </a:lnTo>
                  <a:lnTo>
                    <a:pt x="245198" y="56642"/>
                  </a:lnTo>
                  <a:lnTo>
                    <a:pt x="245173" y="91440"/>
                  </a:lnTo>
                  <a:lnTo>
                    <a:pt x="244970" y="91821"/>
                  </a:lnTo>
                  <a:lnTo>
                    <a:pt x="244348" y="91186"/>
                  </a:lnTo>
                  <a:lnTo>
                    <a:pt x="243471" y="90297"/>
                  </a:lnTo>
                  <a:lnTo>
                    <a:pt x="243395" y="89789"/>
                  </a:lnTo>
                  <a:lnTo>
                    <a:pt x="243586" y="89662"/>
                  </a:lnTo>
                  <a:lnTo>
                    <a:pt x="243903" y="89789"/>
                  </a:lnTo>
                  <a:lnTo>
                    <a:pt x="244043" y="89662"/>
                  </a:lnTo>
                  <a:lnTo>
                    <a:pt x="244170" y="89535"/>
                  </a:lnTo>
                  <a:lnTo>
                    <a:pt x="244678" y="89408"/>
                  </a:lnTo>
                  <a:lnTo>
                    <a:pt x="245084" y="90297"/>
                  </a:lnTo>
                  <a:lnTo>
                    <a:pt x="245173" y="91440"/>
                  </a:lnTo>
                  <a:lnTo>
                    <a:pt x="245173" y="56680"/>
                  </a:lnTo>
                  <a:lnTo>
                    <a:pt x="242976" y="59690"/>
                  </a:lnTo>
                  <a:lnTo>
                    <a:pt x="242684" y="59728"/>
                  </a:lnTo>
                  <a:lnTo>
                    <a:pt x="242684" y="91186"/>
                  </a:lnTo>
                  <a:lnTo>
                    <a:pt x="240957" y="88773"/>
                  </a:lnTo>
                  <a:lnTo>
                    <a:pt x="242023" y="88900"/>
                  </a:lnTo>
                  <a:lnTo>
                    <a:pt x="242608" y="89789"/>
                  </a:lnTo>
                  <a:lnTo>
                    <a:pt x="242684" y="91186"/>
                  </a:lnTo>
                  <a:lnTo>
                    <a:pt x="242684" y="59728"/>
                  </a:lnTo>
                  <a:lnTo>
                    <a:pt x="241985" y="59817"/>
                  </a:lnTo>
                  <a:lnTo>
                    <a:pt x="241312" y="60452"/>
                  </a:lnTo>
                  <a:lnTo>
                    <a:pt x="240931" y="61722"/>
                  </a:lnTo>
                  <a:lnTo>
                    <a:pt x="240169" y="60579"/>
                  </a:lnTo>
                  <a:lnTo>
                    <a:pt x="240118" y="61468"/>
                  </a:lnTo>
                  <a:lnTo>
                    <a:pt x="240017" y="61849"/>
                  </a:lnTo>
                  <a:lnTo>
                    <a:pt x="239522" y="62865"/>
                  </a:lnTo>
                  <a:lnTo>
                    <a:pt x="238620" y="65151"/>
                  </a:lnTo>
                  <a:lnTo>
                    <a:pt x="238264" y="65405"/>
                  </a:lnTo>
                  <a:lnTo>
                    <a:pt x="237972" y="65659"/>
                  </a:lnTo>
                  <a:lnTo>
                    <a:pt x="237134" y="66802"/>
                  </a:lnTo>
                  <a:lnTo>
                    <a:pt x="236613" y="67818"/>
                  </a:lnTo>
                  <a:lnTo>
                    <a:pt x="236042" y="68453"/>
                  </a:lnTo>
                  <a:lnTo>
                    <a:pt x="235394" y="68453"/>
                  </a:lnTo>
                  <a:lnTo>
                    <a:pt x="235343" y="68834"/>
                  </a:lnTo>
                  <a:lnTo>
                    <a:pt x="234530" y="70358"/>
                  </a:lnTo>
                  <a:lnTo>
                    <a:pt x="234188" y="71120"/>
                  </a:lnTo>
                  <a:lnTo>
                    <a:pt x="233603" y="71755"/>
                  </a:lnTo>
                  <a:lnTo>
                    <a:pt x="230682" y="77216"/>
                  </a:lnTo>
                  <a:lnTo>
                    <a:pt x="230111" y="77851"/>
                  </a:lnTo>
                  <a:lnTo>
                    <a:pt x="229679" y="78994"/>
                  </a:lnTo>
                  <a:lnTo>
                    <a:pt x="228701" y="84328"/>
                  </a:lnTo>
                  <a:lnTo>
                    <a:pt x="228117" y="84963"/>
                  </a:lnTo>
                  <a:lnTo>
                    <a:pt x="227863" y="85979"/>
                  </a:lnTo>
                  <a:lnTo>
                    <a:pt x="227812" y="88011"/>
                  </a:lnTo>
                  <a:lnTo>
                    <a:pt x="227558" y="89408"/>
                  </a:lnTo>
                  <a:lnTo>
                    <a:pt x="227444" y="91440"/>
                  </a:lnTo>
                  <a:lnTo>
                    <a:pt x="227088" y="92075"/>
                  </a:lnTo>
                  <a:lnTo>
                    <a:pt x="226695" y="92964"/>
                  </a:lnTo>
                  <a:lnTo>
                    <a:pt x="226631" y="93345"/>
                  </a:lnTo>
                  <a:lnTo>
                    <a:pt x="226529" y="93599"/>
                  </a:lnTo>
                  <a:lnTo>
                    <a:pt x="225806" y="94869"/>
                  </a:lnTo>
                  <a:lnTo>
                    <a:pt x="225717" y="95250"/>
                  </a:lnTo>
                  <a:lnTo>
                    <a:pt x="225996" y="95504"/>
                  </a:lnTo>
                  <a:lnTo>
                    <a:pt x="226453" y="95504"/>
                  </a:lnTo>
                  <a:lnTo>
                    <a:pt x="226745" y="95758"/>
                  </a:lnTo>
                  <a:lnTo>
                    <a:pt x="226796" y="96139"/>
                  </a:lnTo>
                  <a:lnTo>
                    <a:pt x="225945" y="98425"/>
                  </a:lnTo>
                  <a:lnTo>
                    <a:pt x="225844" y="99695"/>
                  </a:lnTo>
                  <a:lnTo>
                    <a:pt x="225717" y="102489"/>
                  </a:lnTo>
                  <a:lnTo>
                    <a:pt x="225958" y="105283"/>
                  </a:lnTo>
                  <a:lnTo>
                    <a:pt x="226072" y="106299"/>
                  </a:lnTo>
                  <a:lnTo>
                    <a:pt x="226288" y="106934"/>
                  </a:lnTo>
                  <a:lnTo>
                    <a:pt x="226555" y="108077"/>
                  </a:lnTo>
                  <a:lnTo>
                    <a:pt x="226669" y="108839"/>
                  </a:lnTo>
                  <a:lnTo>
                    <a:pt x="226733" y="110744"/>
                  </a:lnTo>
                  <a:lnTo>
                    <a:pt x="227558" y="113538"/>
                  </a:lnTo>
                  <a:lnTo>
                    <a:pt x="228028" y="116332"/>
                  </a:lnTo>
                  <a:lnTo>
                    <a:pt x="228434" y="117475"/>
                  </a:lnTo>
                  <a:lnTo>
                    <a:pt x="229196" y="118618"/>
                  </a:lnTo>
                  <a:lnTo>
                    <a:pt x="229273" y="119126"/>
                  </a:lnTo>
                  <a:lnTo>
                    <a:pt x="229158" y="119634"/>
                  </a:lnTo>
                  <a:lnTo>
                    <a:pt x="229844" y="120650"/>
                  </a:lnTo>
                  <a:lnTo>
                    <a:pt x="229971" y="120904"/>
                  </a:lnTo>
                  <a:lnTo>
                    <a:pt x="230263" y="121920"/>
                  </a:lnTo>
                  <a:lnTo>
                    <a:pt x="230365" y="123698"/>
                  </a:lnTo>
                  <a:lnTo>
                    <a:pt x="231114" y="124079"/>
                  </a:lnTo>
                  <a:lnTo>
                    <a:pt x="231533" y="124333"/>
                  </a:lnTo>
                  <a:lnTo>
                    <a:pt x="231648" y="124714"/>
                  </a:lnTo>
                  <a:lnTo>
                    <a:pt x="232181" y="125730"/>
                  </a:lnTo>
                  <a:lnTo>
                    <a:pt x="232600" y="127000"/>
                  </a:lnTo>
                  <a:lnTo>
                    <a:pt x="233210" y="127635"/>
                  </a:lnTo>
                  <a:lnTo>
                    <a:pt x="233997" y="127762"/>
                  </a:lnTo>
                  <a:lnTo>
                    <a:pt x="234873" y="128270"/>
                  </a:lnTo>
                  <a:lnTo>
                    <a:pt x="235521" y="129159"/>
                  </a:lnTo>
                  <a:lnTo>
                    <a:pt x="235953" y="130302"/>
                  </a:lnTo>
                  <a:lnTo>
                    <a:pt x="236689" y="131699"/>
                  </a:lnTo>
                  <a:lnTo>
                    <a:pt x="237172" y="132969"/>
                  </a:lnTo>
                  <a:lnTo>
                    <a:pt x="238010" y="132715"/>
                  </a:lnTo>
                  <a:lnTo>
                    <a:pt x="238506" y="133096"/>
                  </a:lnTo>
                  <a:lnTo>
                    <a:pt x="238683" y="133858"/>
                  </a:lnTo>
                  <a:lnTo>
                    <a:pt x="238988" y="133985"/>
                  </a:lnTo>
                  <a:lnTo>
                    <a:pt x="239433" y="134239"/>
                  </a:lnTo>
                  <a:lnTo>
                    <a:pt x="240004" y="134620"/>
                  </a:lnTo>
                  <a:lnTo>
                    <a:pt x="241693" y="137414"/>
                  </a:lnTo>
                  <a:lnTo>
                    <a:pt x="241846" y="137414"/>
                  </a:lnTo>
                  <a:lnTo>
                    <a:pt x="243293" y="136398"/>
                  </a:lnTo>
                  <a:lnTo>
                    <a:pt x="244767" y="138176"/>
                  </a:lnTo>
                  <a:lnTo>
                    <a:pt x="246037" y="138176"/>
                  </a:lnTo>
                  <a:lnTo>
                    <a:pt x="247129" y="136652"/>
                  </a:lnTo>
                  <a:lnTo>
                    <a:pt x="247891" y="137795"/>
                  </a:lnTo>
                  <a:lnTo>
                    <a:pt x="248767" y="138303"/>
                  </a:lnTo>
                  <a:lnTo>
                    <a:pt x="249720" y="138303"/>
                  </a:lnTo>
                  <a:lnTo>
                    <a:pt x="252742" y="137668"/>
                  </a:lnTo>
                  <a:lnTo>
                    <a:pt x="253504" y="138684"/>
                  </a:lnTo>
                  <a:lnTo>
                    <a:pt x="254571" y="139065"/>
                  </a:lnTo>
                  <a:lnTo>
                    <a:pt x="255930" y="138684"/>
                  </a:lnTo>
                  <a:lnTo>
                    <a:pt x="256679" y="139446"/>
                  </a:lnTo>
                  <a:lnTo>
                    <a:pt x="256882" y="139573"/>
                  </a:lnTo>
                  <a:lnTo>
                    <a:pt x="257213" y="139700"/>
                  </a:lnTo>
                  <a:lnTo>
                    <a:pt x="257098" y="138938"/>
                  </a:lnTo>
                  <a:lnTo>
                    <a:pt x="257022" y="138684"/>
                  </a:lnTo>
                  <a:lnTo>
                    <a:pt x="256946" y="138430"/>
                  </a:lnTo>
                  <a:lnTo>
                    <a:pt x="256768" y="138176"/>
                  </a:lnTo>
                  <a:lnTo>
                    <a:pt x="256819" y="137668"/>
                  </a:lnTo>
                  <a:lnTo>
                    <a:pt x="257352" y="137541"/>
                  </a:lnTo>
                  <a:lnTo>
                    <a:pt x="257924" y="138303"/>
                  </a:lnTo>
                  <a:lnTo>
                    <a:pt x="258724" y="139192"/>
                  </a:lnTo>
                  <a:lnTo>
                    <a:pt x="259372" y="138303"/>
                  </a:lnTo>
                  <a:lnTo>
                    <a:pt x="259715" y="137541"/>
                  </a:lnTo>
                  <a:lnTo>
                    <a:pt x="259765" y="137414"/>
                  </a:lnTo>
                  <a:lnTo>
                    <a:pt x="262013" y="139700"/>
                  </a:lnTo>
                  <a:lnTo>
                    <a:pt x="262724" y="138430"/>
                  </a:lnTo>
                  <a:lnTo>
                    <a:pt x="263347" y="137541"/>
                  </a:lnTo>
                  <a:lnTo>
                    <a:pt x="263537" y="137414"/>
                  </a:lnTo>
                  <a:lnTo>
                    <a:pt x="263728" y="137287"/>
                  </a:lnTo>
                  <a:lnTo>
                    <a:pt x="264388" y="137668"/>
                  </a:lnTo>
                  <a:lnTo>
                    <a:pt x="265341" y="138684"/>
                  </a:lnTo>
                  <a:lnTo>
                    <a:pt x="266255" y="138049"/>
                  </a:lnTo>
                  <a:lnTo>
                    <a:pt x="266928" y="137795"/>
                  </a:lnTo>
                  <a:lnTo>
                    <a:pt x="267373" y="138049"/>
                  </a:lnTo>
                  <a:lnTo>
                    <a:pt x="268274" y="138430"/>
                  </a:lnTo>
                  <a:lnTo>
                    <a:pt x="268732" y="138557"/>
                  </a:lnTo>
                  <a:lnTo>
                    <a:pt x="269087" y="138430"/>
                  </a:lnTo>
                  <a:lnTo>
                    <a:pt x="269328" y="137922"/>
                  </a:lnTo>
                  <a:lnTo>
                    <a:pt x="269506" y="137795"/>
                  </a:lnTo>
                  <a:lnTo>
                    <a:pt x="269887" y="137541"/>
                  </a:lnTo>
                  <a:lnTo>
                    <a:pt x="270408" y="137287"/>
                  </a:lnTo>
                  <a:lnTo>
                    <a:pt x="270662" y="137160"/>
                  </a:lnTo>
                  <a:lnTo>
                    <a:pt x="271005" y="137160"/>
                  </a:lnTo>
                  <a:lnTo>
                    <a:pt x="271373" y="136779"/>
                  </a:lnTo>
                  <a:lnTo>
                    <a:pt x="271462" y="136652"/>
                  </a:lnTo>
                  <a:lnTo>
                    <a:pt x="271640" y="136398"/>
                  </a:lnTo>
                  <a:lnTo>
                    <a:pt x="271805" y="136144"/>
                  </a:lnTo>
                  <a:lnTo>
                    <a:pt x="272313" y="136017"/>
                  </a:lnTo>
                  <a:lnTo>
                    <a:pt x="273050" y="135890"/>
                  </a:lnTo>
                  <a:lnTo>
                    <a:pt x="273405" y="136652"/>
                  </a:lnTo>
                  <a:lnTo>
                    <a:pt x="273773" y="136906"/>
                  </a:lnTo>
                  <a:lnTo>
                    <a:pt x="274320" y="136525"/>
                  </a:lnTo>
                  <a:lnTo>
                    <a:pt x="274574" y="136398"/>
                  </a:lnTo>
                  <a:lnTo>
                    <a:pt x="275043" y="136525"/>
                  </a:lnTo>
                  <a:lnTo>
                    <a:pt x="275310" y="136779"/>
                  </a:lnTo>
                  <a:lnTo>
                    <a:pt x="275691" y="137414"/>
                  </a:lnTo>
                  <a:lnTo>
                    <a:pt x="276415" y="136398"/>
                  </a:lnTo>
                  <a:lnTo>
                    <a:pt x="276771" y="135890"/>
                  </a:lnTo>
                  <a:lnTo>
                    <a:pt x="276860" y="135763"/>
                  </a:lnTo>
                  <a:lnTo>
                    <a:pt x="277152" y="135509"/>
                  </a:lnTo>
                  <a:lnTo>
                    <a:pt x="278066" y="134874"/>
                  </a:lnTo>
                  <a:lnTo>
                    <a:pt x="278269" y="133731"/>
                  </a:lnTo>
                  <a:lnTo>
                    <a:pt x="278587" y="133350"/>
                  </a:lnTo>
                  <a:lnTo>
                    <a:pt x="279095" y="133223"/>
                  </a:lnTo>
                  <a:lnTo>
                    <a:pt x="279501" y="133604"/>
                  </a:lnTo>
                  <a:lnTo>
                    <a:pt x="280301" y="134620"/>
                  </a:lnTo>
                  <a:lnTo>
                    <a:pt x="281457" y="136271"/>
                  </a:lnTo>
                  <a:lnTo>
                    <a:pt x="282244" y="134493"/>
                  </a:lnTo>
                  <a:lnTo>
                    <a:pt x="283184" y="133604"/>
                  </a:lnTo>
                  <a:lnTo>
                    <a:pt x="284276" y="133858"/>
                  </a:lnTo>
                  <a:lnTo>
                    <a:pt x="284327" y="133604"/>
                  </a:lnTo>
                  <a:lnTo>
                    <a:pt x="284391" y="133223"/>
                  </a:lnTo>
                  <a:lnTo>
                    <a:pt x="284492" y="132715"/>
                  </a:lnTo>
                  <a:lnTo>
                    <a:pt x="284594" y="131699"/>
                  </a:lnTo>
                  <a:lnTo>
                    <a:pt x="284683" y="129413"/>
                  </a:lnTo>
                  <a:lnTo>
                    <a:pt x="285076" y="128524"/>
                  </a:lnTo>
                  <a:lnTo>
                    <a:pt x="285838" y="127889"/>
                  </a:lnTo>
                  <a:lnTo>
                    <a:pt x="286435" y="128143"/>
                  </a:lnTo>
                  <a:lnTo>
                    <a:pt x="286829" y="128651"/>
                  </a:lnTo>
                  <a:lnTo>
                    <a:pt x="286981" y="129159"/>
                  </a:lnTo>
                  <a:lnTo>
                    <a:pt x="287096" y="131064"/>
                  </a:lnTo>
                  <a:lnTo>
                    <a:pt x="287312" y="131699"/>
                  </a:lnTo>
                  <a:lnTo>
                    <a:pt x="287705" y="132334"/>
                  </a:lnTo>
                  <a:lnTo>
                    <a:pt x="288328" y="131064"/>
                  </a:lnTo>
                  <a:lnTo>
                    <a:pt x="288302" y="129413"/>
                  </a:lnTo>
                  <a:lnTo>
                    <a:pt x="287616" y="128651"/>
                  </a:lnTo>
                  <a:lnTo>
                    <a:pt x="289496" y="129032"/>
                  </a:lnTo>
                  <a:lnTo>
                    <a:pt x="289394" y="128651"/>
                  </a:lnTo>
                  <a:lnTo>
                    <a:pt x="289179" y="127889"/>
                  </a:lnTo>
                  <a:lnTo>
                    <a:pt x="289090" y="127254"/>
                  </a:lnTo>
                  <a:lnTo>
                    <a:pt x="288163" y="127889"/>
                  </a:lnTo>
                  <a:lnTo>
                    <a:pt x="287769" y="127889"/>
                  </a:lnTo>
                  <a:lnTo>
                    <a:pt x="287820" y="126619"/>
                  </a:lnTo>
                  <a:lnTo>
                    <a:pt x="288112" y="125984"/>
                  </a:lnTo>
                  <a:lnTo>
                    <a:pt x="288709" y="125222"/>
                  </a:lnTo>
                  <a:lnTo>
                    <a:pt x="289445" y="125730"/>
                  </a:lnTo>
                  <a:lnTo>
                    <a:pt x="289915" y="126111"/>
                  </a:lnTo>
                  <a:lnTo>
                    <a:pt x="290398" y="127635"/>
                  </a:lnTo>
                  <a:lnTo>
                    <a:pt x="290499" y="127889"/>
                  </a:lnTo>
                  <a:lnTo>
                    <a:pt x="290982" y="128778"/>
                  </a:lnTo>
                  <a:lnTo>
                    <a:pt x="291363" y="128397"/>
                  </a:lnTo>
                  <a:lnTo>
                    <a:pt x="291338" y="127635"/>
                  </a:lnTo>
                  <a:lnTo>
                    <a:pt x="291236" y="127381"/>
                  </a:lnTo>
                  <a:lnTo>
                    <a:pt x="291312" y="125984"/>
                  </a:lnTo>
                  <a:lnTo>
                    <a:pt x="291414" y="125857"/>
                  </a:lnTo>
                  <a:lnTo>
                    <a:pt x="291566" y="125476"/>
                  </a:lnTo>
                  <a:lnTo>
                    <a:pt x="291617" y="125222"/>
                  </a:lnTo>
                  <a:lnTo>
                    <a:pt x="291884" y="123698"/>
                  </a:lnTo>
                  <a:lnTo>
                    <a:pt x="292341" y="122936"/>
                  </a:lnTo>
                  <a:lnTo>
                    <a:pt x="292442" y="122809"/>
                  </a:lnTo>
                  <a:lnTo>
                    <a:pt x="292544" y="122682"/>
                  </a:lnTo>
                  <a:lnTo>
                    <a:pt x="293154" y="121920"/>
                  </a:lnTo>
                  <a:lnTo>
                    <a:pt x="293751" y="123190"/>
                  </a:lnTo>
                  <a:lnTo>
                    <a:pt x="293751" y="124079"/>
                  </a:lnTo>
                  <a:lnTo>
                    <a:pt x="293319" y="124460"/>
                  </a:lnTo>
                  <a:lnTo>
                    <a:pt x="293255" y="124714"/>
                  </a:lnTo>
                  <a:lnTo>
                    <a:pt x="293433" y="124968"/>
                  </a:lnTo>
                  <a:lnTo>
                    <a:pt x="293763" y="125349"/>
                  </a:lnTo>
                  <a:lnTo>
                    <a:pt x="294170" y="125730"/>
                  </a:lnTo>
                  <a:lnTo>
                    <a:pt x="294830" y="126111"/>
                  </a:lnTo>
                  <a:lnTo>
                    <a:pt x="295427" y="125476"/>
                  </a:lnTo>
                  <a:lnTo>
                    <a:pt x="295744" y="124968"/>
                  </a:lnTo>
                  <a:lnTo>
                    <a:pt x="296240" y="124079"/>
                  </a:lnTo>
                  <a:lnTo>
                    <a:pt x="296430" y="123952"/>
                  </a:lnTo>
                  <a:lnTo>
                    <a:pt x="296341" y="121920"/>
                  </a:lnTo>
                  <a:lnTo>
                    <a:pt x="296329" y="121793"/>
                  </a:lnTo>
                  <a:lnTo>
                    <a:pt x="296506" y="122047"/>
                  </a:lnTo>
                  <a:lnTo>
                    <a:pt x="296938" y="122301"/>
                  </a:lnTo>
                  <a:lnTo>
                    <a:pt x="297205" y="122682"/>
                  </a:lnTo>
                  <a:lnTo>
                    <a:pt x="297434" y="122809"/>
                  </a:lnTo>
                  <a:lnTo>
                    <a:pt x="297573" y="122555"/>
                  </a:lnTo>
                  <a:lnTo>
                    <a:pt x="297700" y="122174"/>
                  </a:lnTo>
                  <a:lnTo>
                    <a:pt x="297764" y="121793"/>
                  </a:lnTo>
                  <a:lnTo>
                    <a:pt x="298284" y="118872"/>
                  </a:lnTo>
                  <a:lnTo>
                    <a:pt x="298513" y="118110"/>
                  </a:lnTo>
                  <a:lnTo>
                    <a:pt x="298754" y="117602"/>
                  </a:lnTo>
                  <a:lnTo>
                    <a:pt x="298932" y="117475"/>
                  </a:lnTo>
                  <a:lnTo>
                    <a:pt x="299097" y="117475"/>
                  </a:lnTo>
                  <a:lnTo>
                    <a:pt x="299224" y="117729"/>
                  </a:lnTo>
                  <a:lnTo>
                    <a:pt x="300075" y="118364"/>
                  </a:lnTo>
                  <a:lnTo>
                    <a:pt x="300583" y="119126"/>
                  </a:lnTo>
                  <a:lnTo>
                    <a:pt x="301282" y="118745"/>
                  </a:lnTo>
                  <a:lnTo>
                    <a:pt x="302158" y="117475"/>
                  </a:lnTo>
                  <a:lnTo>
                    <a:pt x="302501" y="116459"/>
                  </a:lnTo>
                  <a:lnTo>
                    <a:pt x="302907" y="115951"/>
                  </a:lnTo>
                  <a:lnTo>
                    <a:pt x="303377" y="116078"/>
                  </a:lnTo>
                  <a:lnTo>
                    <a:pt x="303809" y="116332"/>
                  </a:lnTo>
                  <a:lnTo>
                    <a:pt x="303987" y="116205"/>
                  </a:lnTo>
                  <a:lnTo>
                    <a:pt x="304126" y="115951"/>
                  </a:lnTo>
                  <a:lnTo>
                    <a:pt x="304165" y="115697"/>
                  </a:lnTo>
                  <a:lnTo>
                    <a:pt x="304203" y="115443"/>
                  </a:lnTo>
                  <a:lnTo>
                    <a:pt x="303682" y="115697"/>
                  </a:lnTo>
                  <a:lnTo>
                    <a:pt x="303212" y="115570"/>
                  </a:lnTo>
                  <a:lnTo>
                    <a:pt x="302806" y="115189"/>
                  </a:lnTo>
                  <a:lnTo>
                    <a:pt x="302552" y="114808"/>
                  </a:lnTo>
                  <a:lnTo>
                    <a:pt x="302463" y="114427"/>
                  </a:lnTo>
                  <a:lnTo>
                    <a:pt x="303377" y="113792"/>
                  </a:lnTo>
                  <a:lnTo>
                    <a:pt x="303771" y="113792"/>
                  </a:lnTo>
                  <a:lnTo>
                    <a:pt x="304177" y="114173"/>
                  </a:lnTo>
                  <a:lnTo>
                    <a:pt x="304114" y="115189"/>
                  </a:lnTo>
                  <a:lnTo>
                    <a:pt x="304330" y="115570"/>
                  </a:lnTo>
                  <a:lnTo>
                    <a:pt x="305054" y="116078"/>
                  </a:lnTo>
                  <a:lnTo>
                    <a:pt x="306095" y="115570"/>
                  </a:lnTo>
                  <a:lnTo>
                    <a:pt x="306730" y="115189"/>
                  </a:lnTo>
                  <a:lnTo>
                    <a:pt x="306844" y="115062"/>
                  </a:lnTo>
                  <a:lnTo>
                    <a:pt x="306959" y="114808"/>
                  </a:lnTo>
                  <a:lnTo>
                    <a:pt x="307225" y="114681"/>
                  </a:lnTo>
                  <a:lnTo>
                    <a:pt x="307517" y="114427"/>
                  </a:lnTo>
                  <a:lnTo>
                    <a:pt x="307632" y="113792"/>
                  </a:lnTo>
                  <a:lnTo>
                    <a:pt x="307594" y="113538"/>
                  </a:lnTo>
                  <a:lnTo>
                    <a:pt x="307479" y="113284"/>
                  </a:lnTo>
                  <a:lnTo>
                    <a:pt x="307581" y="112191"/>
                  </a:lnTo>
                  <a:lnTo>
                    <a:pt x="307936" y="111252"/>
                  </a:lnTo>
                  <a:lnTo>
                    <a:pt x="308991" y="110236"/>
                  </a:lnTo>
                  <a:lnTo>
                    <a:pt x="310464" y="110109"/>
                  </a:lnTo>
                  <a:lnTo>
                    <a:pt x="310299" y="109220"/>
                  </a:lnTo>
                  <a:lnTo>
                    <a:pt x="309410" y="108331"/>
                  </a:lnTo>
                  <a:lnTo>
                    <a:pt x="307809" y="107442"/>
                  </a:lnTo>
                  <a:lnTo>
                    <a:pt x="308546" y="106934"/>
                  </a:lnTo>
                  <a:lnTo>
                    <a:pt x="308571" y="106172"/>
                  </a:lnTo>
                  <a:lnTo>
                    <a:pt x="308140" y="105537"/>
                  </a:lnTo>
                  <a:lnTo>
                    <a:pt x="309587" y="104648"/>
                  </a:lnTo>
                  <a:lnTo>
                    <a:pt x="310616" y="104648"/>
                  </a:lnTo>
                  <a:lnTo>
                    <a:pt x="311264" y="105664"/>
                  </a:lnTo>
                  <a:lnTo>
                    <a:pt x="312407" y="105537"/>
                  </a:lnTo>
                  <a:lnTo>
                    <a:pt x="313131" y="105029"/>
                  </a:lnTo>
                  <a:lnTo>
                    <a:pt x="313270" y="104648"/>
                  </a:lnTo>
                  <a:lnTo>
                    <a:pt x="313956" y="102870"/>
                  </a:lnTo>
                  <a:lnTo>
                    <a:pt x="314388" y="101473"/>
                  </a:lnTo>
                  <a:lnTo>
                    <a:pt x="314477" y="101092"/>
                  </a:lnTo>
                  <a:lnTo>
                    <a:pt x="314388" y="100203"/>
                  </a:lnTo>
                  <a:lnTo>
                    <a:pt x="314210" y="99822"/>
                  </a:lnTo>
                  <a:lnTo>
                    <a:pt x="313372" y="99187"/>
                  </a:lnTo>
                  <a:lnTo>
                    <a:pt x="313537" y="99060"/>
                  </a:lnTo>
                  <a:lnTo>
                    <a:pt x="313639" y="98552"/>
                  </a:lnTo>
                  <a:lnTo>
                    <a:pt x="313766" y="97409"/>
                  </a:lnTo>
                  <a:lnTo>
                    <a:pt x="313817" y="96647"/>
                  </a:lnTo>
                  <a:lnTo>
                    <a:pt x="314032" y="96393"/>
                  </a:lnTo>
                  <a:lnTo>
                    <a:pt x="314553" y="96139"/>
                  </a:lnTo>
                  <a:lnTo>
                    <a:pt x="316357" y="95885"/>
                  </a:lnTo>
                  <a:lnTo>
                    <a:pt x="317068" y="96012"/>
                  </a:lnTo>
                  <a:lnTo>
                    <a:pt x="317080" y="95885"/>
                  </a:lnTo>
                  <a:lnTo>
                    <a:pt x="317169" y="95250"/>
                  </a:lnTo>
                  <a:lnTo>
                    <a:pt x="317080" y="94869"/>
                  </a:lnTo>
                  <a:lnTo>
                    <a:pt x="316915" y="94615"/>
                  </a:lnTo>
                  <a:lnTo>
                    <a:pt x="315455" y="94234"/>
                  </a:lnTo>
                  <a:lnTo>
                    <a:pt x="315760" y="94107"/>
                  </a:lnTo>
                  <a:lnTo>
                    <a:pt x="316674" y="93726"/>
                  </a:lnTo>
                  <a:lnTo>
                    <a:pt x="317436" y="93091"/>
                  </a:lnTo>
                  <a:lnTo>
                    <a:pt x="317690" y="92456"/>
                  </a:lnTo>
                  <a:lnTo>
                    <a:pt x="317881" y="92456"/>
                  </a:lnTo>
                  <a:lnTo>
                    <a:pt x="318020" y="92075"/>
                  </a:lnTo>
                  <a:lnTo>
                    <a:pt x="318084" y="90678"/>
                  </a:lnTo>
                  <a:lnTo>
                    <a:pt x="318503" y="90297"/>
                  </a:lnTo>
                  <a:lnTo>
                    <a:pt x="319354" y="89916"/>
                  </a:lnTo>
                  <a:lnTo>
                    <a:pt x="318033" y="89154"/>
                  </a:lnTo>
                  <a:lnTo>
                    <a:pt x="318096" y="88011"/>
                  </a:lnTo>
                  <a:lnTo>
                    <a:pt x="318211" y="87376"/>
                  </a:lnTo>
                  <a:lnTo>
                    <a:pt x="318579" y="86106"/>
                  </a:lnTo>
                  <a:lnTo>
                    <a:pt x="319392" y="84836"/>
                  </a:lnTo>
                  <a:lnTo>
                    <a:pt x="319976" y="83820"/>
                  </a:lnTo>
                  <a:lnTo>
                    <a:pt x="320916" y="83947"/>
                  </a:lnTo>
                  <a:lnTo>
                    <a:pt x="321310" y="83947"/>
                  </a:lnTo>
                  <a:lnTo>
                    <a:pt x="321652" y="83820"/>
                  </a:lnTo>
                  <a:close/>
                </a:path>
                <a:path w="8973185" h="5479415">
                  <a:moveTo>
                    <a:pt x="345097" y="167030"/>
                  </a:moveTo>
                  <a:lnTo>
                    <a:pt x="344525" y="166204"/>
                  </a:lnTo>
                  <a:lnTo>
                    <a:pt x="343331" y="167424"/>
                  </a:lnTo>
                  <a:lnTo>
                    <a:pt x="343763" y="167665"/>
                  </a:lnTo>
                  <a:lnTo>
                    <a:pt x="344360" y="167538"/>
                  </a:lnTo>
                  <a:lnTo>
                    <a:pt x="345097" y="167030"/>
                  </a:lnTo>
                  <a:close/>
                </a:path>
                <a:path w="8973185" h="5479415">
                  <a:moveTo>
                    <a:pt x="361962" y="162039"/>
                  </a:moveTo>
                  <a:lnTo>
                    <a:pt x="359054" y="163436"/>
                  </a:lnTo>
                  <a:lnTo>
                    <a:pt x="359638" y="163690"/>
                  </a:lnTo>
                  <a:lnTo>
                    <a:pt x="360184" y="163817"/>
                  </a:lnTo>
                  <a:lnTo>
                    <a:pt x="360692" y="163690"/>
                  </a:lnTo>
                  <a:lnTo>
                    <a:pt x="361784" y="162928"/>
                  </a:lnTo>
                  <a:lnTo>
                    <a:pt x="361962" y="162039"/>
                  </a:lnTo>
                  <a:close/>
                </a:path>
                <a:path w="8973185" h="5479415">
                  <a:moveTo>
                    <a:pt x="363524" y="114033"/>
                  </a:moveTo>
                  <a:lnTo>
                    <a:pt x="361429" y="113652"/>
                  </a:lnTo>
                  <a:lnTo>
                    <a:pt x="361721" y="114668"/>
                  </a:lnTo>
                  <a:lnTo>
                    <a:pt x="362432" y="114795"/>
                  </a:lnTo>
                  <a:lnTo>
                    <a:pt x="363524" y="114033"/>
                  </a:lnTo>
                  <a:close/>
                </a:path>
                <a:path w="8973185" h="5479415">
                  <a:moveTo>
                    <a:pt x="375005" y="91046"/>
                  </a:moveTo>
                  <a:lnTo>
                    <a:pt x="374777" y="90919"/>
                  </a:lnTo>
                  <a:lnTo>
                    <a:pt x="374256" y="91046"/>
                  </a:lnTo>
                  <a:lnTo>
                    <a:pt x="374675" y="91427"/>
                  </a:lnTo>
                  <a:lnTo>
                    <a:pt x="374904" y="91427"/>
                  </a:lnTo>
                  <a:lnTo>
                    <a:pt x="375005" y="91046"/>
                  </a:lnTo>
                  <a:close/>
                </a:path>
                <a:path w="8973185" h="5479415">
                  <a:moveTo>
                    <a:pt x="403390" y="87617"/>
                  </a:moveTo>
                  <a:lnTo>
                    <a:pt x="403288" y="86093"/>
                  </a:lnTo>
                  <a:lnTo>
                    <a:pt x="402742" y="84442"/>
                  </a:lnTo>
                  <a:lnTo>
                    <a:pt x="402590" y="84442"/>
                  </a:lnTo>
                  <a:lnTo>
                    <a:pt x="402386" y="84315"/>
                  </a:lnTo>
                  <a:lnTo>
                    <a:pt x="401459" y="81267"/>
                  </a:lnTo>
                  <a:lnTo>
                    <a:pt x="402056" y="79997"/>
                  </a:lnTo>
                  <a:lnTo>
                    <a:pt x="402653" y="78473"/>
                  </a:lnTo>
                  <a:lnTo>
                    <a:pt x="401510" y="76822"/>
                  </a:lnTo>
                  <a:lnTo>
                    <a:pt x="401535" y="76568"/>
                  </a:lnTo>
                  <a:lnTo>
                    <a:pt x="402107" y="76187"/>
                  </a:lnTo>
                  <a:lnTo>
                    <a:pt x="400570" y="74193"/>
                  </a:lnTo>
                  <a:lnTo>
                    <a:pt x="400570" y="88379"/>
                  </a:lnTo>
                  <a:lnTo>
                    <a:pt x="400329" y="89903"/>
                  </a:lnTo>
                  <a:lnTo>
                    <a:pt x="399745" y="89395"/>
                  </a:lnTo>
                  <a:lnTo>
                    <a:pt x="399402" y="89141"/>
                  </a:lnTo>
                  <a:lnTo>
                    <a:pt x="399275" y="88887"/>
                  </a:lnTo>
                  <a:lnTo>
                    <a:pt x="399656" y="88633"/>
                  </a:lnTo>
                  <a:lnTo>
                    <a:pt x="400570" y="88379"/>
                  </a:lnTo>
                  <a:lnTo>
                    <a:pt x="400570" y="74193"/>
                  </a:lnTo>
                  <a:lnTo>
                    <a:pt x="399770" y="73139"/>
                  </a:lnTo>
                  <a:lnTo>
                    <a:pt x="399186" y="71107"/>
                  </a:lnTo>
                  <a:lnTo>
                    <a:pt x="400126" y="68440"/>
                  </a:lnTo>
                  <a:lnTo>
                    <a:pt x="400075" y="68186"/>
                  </a:lnTo>
                  <a:lnTo>
                    <a:pt x="399783" y="67805"/>
                  </a:lnTo>
                  <a:lnTo>
                    <a:pt x="399135" y="67424"/>
                  </a:lnTo>
                  <a:lnTo>
                    <a:pt x="398691" y="65900"/>
                  </a:lnTo>
                  <a:lnTo>
                    <a:pt x="398195" y="64630"/>
                  </a:lnTo>
                  <a:lnTo>
                    <a:pt x="397814" y="64503"/>
                  </a:lnTo>
                  <a:lnTo>
                    <a:pt x="397421" y="64376"/>
                  </a:lnTo>
                  <a:lnTo>
                    <a:pt x="396938" y="64376"/>
                  </a:lnTo>
                  <a:lnTo>
                    <a:pt x="396748" y="64503"/>
                  </a:lnTo>
                  <a:lnTo>
                    <a:pt x="396633" y="63360"/>
                  </a:lnTo>
                  <a:lnTo>
                    <a:pt x="396595" y="63106"/>
                  </a:lnTo>
                  <a:lnTo>
                    <a:pt x="396570" y="62979"/>
                  </a:lnTo>
                  <a:lnTo>
                    <a:pt x="396519" y="62725"/>
                  </a:lnTo>
                  <a:lnTo>
                    <a:pt x="396392" y="62598"/>
                  </a:lnTo>
                  <a:lnTo>
                    <a:pt x="395376" y="62852"/>
                  </a:lnTo>
                  <a:lnTo>
                    <a:pt x="395198" y="62979"/>
                  </a:lnTo>
                  <a:lnTo>
                    <a:pt x="394627" y="62979"/>
                  </a:lnTo>
                  <a:lnTo>
                    <a:pt x="393915" y="62471"/>
                  </a:lnTo>
                  <a:lnTo>
                    <a:pt x="393814" y="62090"/>
                  </a:lnTo>
                  <a:lnTo>
                    <a:pt x="393928" y="61709"/>
                  </a:lnTo>
                  <a:lnTo>
                    <a:pt x="394233" y="61201"/>
                  </a:lnTo>
                  <a:lnTo>
                    <a:pt x="394385" y="60312"/>
                  </a:lnTo>
                  <a:lnTo>
                    <a:pt x="394474" y="59804"/>
                  </a:lnTo>
                  <a:lnTo>
                    <a:pt x="393166" y="58928"/>
                  </a:lnTo>
                  <a:lnTo>
                    <a:pt x="393166" y="74917"/>
                  </a:lnTo>
                  <a:lnTo>
                    <a:pt x="393103" y="75298"/>
                  </a:lnTo>
                  <a:lnTo>
                    <a:pt x="393001" y="78092"/>
                  </a:lnTo>
                  <a:lnTo>
                    <a:pt x="392201" y="79743"/>
                  </a:lnTo>
                  <a:lnTo>
                    <a:pt x="389801" y="81394"/>
                  </a:lnTo>
                  <a:lnTo>
                    <a:pt x="389407" y="81775"/>
                  </a:lnTo>
                  <a:lnTo>
                    <a:pt x="387616" y="84061"/>
                  </a:lnTo>
                  <a:lnTo>
                    <a:pt x="387096" y="85331"/>
                  </a:lnTo>
                  <a:lnTo>
                    <a:pt x="386753" y="86093"/>
                  </a:lnTo>
                  <a:lnTo>
                    <a:pt x="385457" y="86601"/>
                  </a:lnTo>
                  <a:lnTo>
                    <a:pt x="383933" y="87109"/>
                  </a:lnTo>
                  <a:lnTo>
                    <a:pt x="382778" y="87884"/>
                  </a:lnTo>
                  <a:lnTo>
                    <a:pt x="382778" y="127749"/>
                  </a:lnTo>
                  <a:lnTo>
                    <a:pt x="382536" y="128384"/>
                  </a:lnTo>
                  <a:lnTo>
                    <a:pt x="381787" y="128892"/>
                  </a:lnTo>
                  <a:lnTo>
                    <a:pt x="379437" y="131178"/>
                  </a:lnTo>
                  <a:lnTo>
                    <a:pt x="376910" y="133210"/>
                  </a:lnTo>
                  <a:lnTo>
                    <a:pt x="374205" y="134734"/>
                  </a:lnTo>
                  <a:lnTo>
                    <a:pt x="374180" y="134988"/>
                  </a:lnTo>
                  <a:lnTo>
                    <a:pt x="373989" y="135115"/>
                  </a:lnTo>
                  <a:lnTo>
                    <a:pt x="373659" y="135115"/>
                  </a:lnTo>
                  <a:lnTo>
                    <a:pt x="373418" y="135623"/>
                  </a:lnTo>
                  <a:lnTo>
                    <a:pt x="373100" y="136004"/>
                  </a:lnTo>
                  <a:lnTo>
                    <a:pt x="372732" y="136258"/>
                  </a:lnTo>
                  <a:lnTo>
                    <a:pt x="371754" y="136258"/>
                  </a:lnTo>
                  <a:lnTo>
                    <a:pt x="370738" y="136512"/>
                  </a:lnTo>
                  <a:lnTo>
                    <a:pt x="368617" y="137655"/>
                  </a:lnTo>
                  <a:lnTo>
                    <a:pt x="368147" y="137528"/>
                  </a:lnTo>
                  <a:lnTo>
                    <a:pt x="366407" y="139179"/>
                  </a:lnTo>
                  <a:lnTo>
                    <a:pt x="366141" y="138798"/>
                  </a:lnTo>
                  <a:lnTo>
                    <a:pt x="365861" y="138544"/>
                  </a:lnTo>
                  <a:lnTo>
                    <a:pt x="365556" y="138544"/>
                  </a:lnTo>
                  <a:lnTo>
                    <a:pt x="364566" y="138671"/>
                  </a:lnTo>
                  <a:lnTo>
                    <a:pt x="363931" y="139052"/>
                  </a:lnTo>
                  <a:lnTo>
                    <a:pt x="363664" y="139560"/>
                  </a:lnTo>
                  <a:lnTo>
                    <a:pt x="362978" y="140703"/>
                  </a:lnTo>
                  <a:lnTo>
                    <a:pt x="362610" y="140957"/>
                  </a:lnTo>
                  <a:lnTo>
                    <a:pt x="361911" y="141211"/>
                  </a:lnTo>
                  <a:lnTo>
                    <a:pt x="360133" y="140449"/>
                  </a:lnTo>
                  <a:lnTo>
                    <a:pt x="358648" y="140576"/>
                  </a:lnTo>
                  <a:lnTo>
                    <a:pt x="358051" y="141211"/>
                  </a:lnTo>
                  <a:lnTo>
                    <a:pt x="357416" y="142100"/>
                  </a:lnTo>
                  <a:lnTo>
                    <a:pt x="356235" y="141846"/>
                  </a:lnTo>
                  <a:lnTo>
                    <a:pt x="355041" y="141846"/>
                  </a:lnTo>
                  <a:lnTo>
                    <a:pt x="353555" y="142862"/>
                  </a:lnTo>
                  <a:lnTo>
                    <a:pt x="352044" y="143243"/>
                  </a:lnTo>
                  <a:lnTo>
                    <a:pt x="350481" y="142989"/>
                  </a:lnTo>
                  <a:lnTo>
                    <a:pt x="348640" y="143878"/>
                  </a:lnTo>
                  <a:lnTo>
                    <a:pt x="348488" y="143878"/>
                  </a:lnTo>
                  <a:lnTo>
                    <a:pt x="348335" y="143751"/>
                  </a:lnTo>
                  <a:lnTo>
                    <a:pt x="348208" y="143497"/>
                  </a:lnTo>
                  <a:lnTo>
                    <a:pt x="347764" y="143243"/>
                  </a:lnTo>
                  <a:lnTo>
                    <a:pt x="347395" y="143116"/>
                  </a:lnTo>
                  <a:lnTo>
                    <a:pt x="347091" y="143116"/>
                  </a:lnTo>
                  <a:lnTo>
                    <a:pt x="346494" y="143751"/>
                  </a:lnTo>
                  <a:lnTo>
                    <a:pt x="345617" y="144513"/>
                  </a:lnTo>
                  <a:lnTo>
                    <a:pt x="339763" y="144894"/>
                  </a:lnTo>
                  <a:lnTo>
                    <a:pt x="339471" y="145021"/>
                  </a:lnTo>
                  <a:lnTo>
                    <a:pt x="338937" y="145402"/>
                  </a:lnTo>
                  <a:lnTo>
                    <a:pt x="338442" y="145529"/>
                  </a:lnTo>
                  <a:lnTo>
                    <a:pt x="336232" y="145656"/>
                  </a:lnTo>
                  <a:lnTo>
                    <a:pt x="333730" y="146164"/>
                  </a:lnTo>
                  <a:lnTo>
                    <a:pt x="331063" y="146164"/>
                  </a:lnTo>
                  <a:lnTo>
                    <a:pt x="329666" y="145910"/>
                  </a:lnTo>
                  <a:lnTo>
                    <a:pt x="328218" y="145910"/>
                  </a:lnTo>
                  <a:lnTo>
                    <a:pt x="329438" y="144513"/>
                  </a:lnTo>
                  <a:lnTo>
                    <a:pt x="329742" y="143243"/>
                  </a:lnTo>
                  <a:lnTo>
                    <a:pt x="329755" y="142862"/>
                  </a:lnTo>
                  <a:lnTo>
                    <a:pt x="329272" y="141465"/>
                  </a:lnTo>
                  <a:lnTo>
                    <a:pt x="330009" y="140957"/>
                  </a:lnTo>
                  <a:lnTo>
                    <a:pt x="330339" y="140957"/>
                  </a:lnTo>
                  <a:lnTo>
                    <a:pt x="330581" y="141338"/>
                  </a:lnTo>
                  <a:lnTo>
                    <a:pt x="330873" y="141592"/>
                  </a:lnTo>
                  <a:lnTo>
                    <a:pt x="331177" y="141592"/>
                  </a:lnTo>
                  <a:lnTo>
                    <a:pt x="331508" y="140957"/>
                  </a:lnTo>
                  <a:lnTo>
                    <a:pt x="332841" y="138290"/>
                  </a:lnTo>
                  <a:lnTo>
                    <a:pt x="333121" y="137655"/>
                  </a:lnTo>
                  <a:lnTo>
                    <a:pt x="333768" y="136766"/>
                  </a:lnTo>
                  <a:lnTo>
                    <a:pt x="334683" y="136131"/>
                  </a:lnTo>
                  <a:lnTo>
                    <a:pt x="335534" y="135115"/>
                  </a:lnTo>
                  <a:lnTo>
                    <a:pt x="336143" y="133845"/>
                  </a:lnTo>
                  <a:lnTo>
                    <a:pt x="336169" y="132829"/>
                  </a:lnTo>
                  <a:lnTo>
                    <a:pt x="336321" y="132067"/>
                  </a:lnTo>
                  <a:lnTo>
                    <a:pt x="336194" y="130924"/>
                  </a:lnTo>
                  <a:lnTo>
                    <a:pt x="335978" y="130289"/>
                  </a:lnTo>
                  <a:lnTo>
                    <a:pt x="335711" y="130162"/>
                  </a:lnTo>
                  <a:lnTo>
                    <a:pt x="336003" y="129527"/>
                  </a:lnTo>
                  <a:lnTo>
                    <a:pt x="336156" y="129019"/>
                  </a:lnTo>
                  <a:lnTo>
                    <a:pt x="337083" y="129146"/>
                  </a:lnTo>
                  <a:lnTo>
                    <a:pt x="337172" y="129019"/>
                  </a:lnTo>
                  <a:lnTo>
                    <a:pt x="338404" y="127241"/>
                  </a:lnTo>
                  <a:lnTo>
                    <a:pt x="339534" y="125082"/>
                  </a:lnTo>
                  <a:lnTo>
                    <a:pt x="340550" y="124701"/>
                  </a:lnTo>
                  <a:lnTo>
                    <a:pt x="341299" y="124574"/>
                  </a:lnTo>
                  <a:lnTo>
                    <a:pt x="341376" y="124193"/>
                  </a:lnTo>
                  <a:lnTo>
                    <a:pt x="341490" y="122796"/>
                  </a:lnTo>
                  <a:lnTo>
                    <a:pt x="342633" y="121526"/>
                  </a:lnTo>
                  <a:lnTo>
                    <a:pt x="344004" y="120002"/>
                  </a:lnTo>
                  <a:lnTo>
                    <a:pt x="343877" y="118986"/>
                  </a:lnTo>
                  <a:lnTo>
                    <a:pt x="343827" y="118859"/>
                  </a:lnTo>
                  <a:lnTo>
                    <a:pt x="343433" y="118224"/>
                  </a:lnTo>
                  <a:lnTo>
                    <a:pt x="343776" y="116446"/>
                  </a:lnTo>
                  <a:lnTo>
                    <a:pt x="344792" y="114795"/>
                  </a:lnTo>
                  <a:lnTo>
                    <a:pt x="346481" y="113525"/>
                  </a:lnTo>
                  <a:lnTo>
                    <a:pt x="345732" y="110985"/>
                  </a:lnTo>
                  <a:lnTo>
                    <a:pt x="347611" y="111366"/>
                  </a:lnTo>
                  <a:lnTo>
                    <a:pt x="347472" y="112128"/>
                  </a:lnTo>
                  <a:lnTo>
                    <a:pt x="347345" y="113652"/>
                  </a:lnTo>
                  <a:lnTo>
                    <a:pt x="347649" y="113779"/>
                  </a:lnTo>
                  <a:lnTo>
                    <a:pt x="348119" y="113779"/>
                  </a:lnTo>
                  <a:lnTo>
                    <a:pt x="349745" y="113652"/>
                  </a:lnTo>
                  <a:lnTo>
                    <a:pt x="350278" y="113906"/>
                  </a:lnTo>
                  <a:lnTo>
                    <a:pt x="353580" y="111747"/>
                  </a:lnTo>
                  <a:lnTo>
                    <a:pt x="357555" y="112382"/>
                  </a:lnTo>
                  <a:lnTo>
                    <a:pt x="357581" y="112255"/>
                  </a:lnTo>
                  <a:lnTo>
                    <a:pt x="357682" y="112128"/>
                  </a:lnTo>
                  <a:lnTo>
                    <a:pt x="358241" y="111747"/>
                  </a:lnTo>
                  <a:lnTo>
                    <a:pt x="358978" y="111239"/>
                  </a:lnTo>
                  <a:lnTo>
                    <a:pt x="359219" y="111620"/>
                  </a:lnTo>
                  <a:lnTo>
                    <a:pt x="359575" y="111874"/>
                  </a:lnTo>
                  <a:lnTo>
                    <a:pt x="360006" y="112128"/>
                  </a:lnTo>
                  <a:lnTo>
                    <a:pt x="363042" y="112636"/>
                  </a:lnTo>
                  <a:lnTo>
                    <a:pt x="363334" y="112128"/>
                  </a:lnTo>
                  <a:lnTo>
                    <a:pt x="363461" y="111747"/>
                  </a:lnTo>
                  <a:lnTo>
                    <a:pt x="363537" y="111366"/>
                  </a:lnTo>
                  <a:lnTo>
                    <a:pt x="363689" y="111366"/>
                  </a:lnTo>
                  <a:lnTo>
                    <a:pt x="364223" y="111620"/>
                  </a:lnTo>
                  <a:lnTo>
                    <a:pt x="365086" y="112128"/>
                  </a:lnTo>
                  <a:lnTo>
                    <a:pt x="365607" y="112001"/>
                  </a:lnTo>
                  <a:lnTo>
                    <a:pt x="366306" y="112128"/>
                  </a:lnTo>
                  <a:lnTo>
                    <a:pt x="366598" y="113144"/>
                  </a:lnTo>
                  <a:lnTo>
                    <a:pt x="369862" y="113652"/>
                  </a:lnTo>
                  <a:lnTo>
                    <a:pt x="373024" y="116192"/>
                  </a:lnTo>
                  <a:lnTo>
                    <a:pt x="376377" y="118986"/>
                  </a:lnTo>
                  <a:lnTo>
                    <a:pt x="377304" y="119240"/>
                  </a:lnTo>
                  <a:lnTo>
                    <a:pt x="378688" y="120891"/>
                  </a:lnTo>
                  <a:lnTo>
                    <a:pt x="380530" y="122669"/>
                  </a:lnTo>
                  <a:lnTo>
                    <a:pt x="381711" y="124193"/>
                  </a:lnTo>
                  <a:lnTo>
                    <a:pt x="382422" y="125463"/>
                  </a:lnTo>
                  <a:lnTo>
                    <a:pt x="382689" y="126733"/>
                  </a:lnTo>
                  <a:lnTo>
                    <a:pt x="382778" y="127749"/>
                  </a:lnTo>
                  <a:lnTo>
                    <a:pt x="382778" y="87884"/>
                  </a:lnTo>
                  <a:lnTo>
                    <a:pt x="381431" y="88760"/>
                  </a:lnTo>
                  <a:lnTo>
                    <a:pt x="381647" y="90284"/>
                  </a:lnTo>
                  <a:lnTo>
                    <a:pt x="379501" y="89776"/>
                  </a:lnTo>
                  <a:lnTo>
                    <a:pt x="377291" y="89903"/>
                  </a:lnTo>
                  <a:lnTo>
                    <a:pt x="375005" y="91046"/>
                  </a:lnTo>
                  <a:lnTo>
                    <a:pt x="375462" y="91046"/>
                  </a:lnTo>
                  <a:lnTo>
                    <a:pt x="375666" y="91300"/>
                  </a:lnTo>
                  <a:lnTo>
                    <a:pt x="375412" y="91808"/>
                  </a:lnTo>
                  <a:lnTo>
                    <a:pt x="374878" y="92062"/>
                  </a:lnTo>
                  <a:lnTo>
                    <a:pt x="374040" y="92316"/>
                  </a:lnTo>
                  <a:lnTo>
                    <a:pt x="373062" y="92316"/>
                  </a:lnTo>
                  <a:lnTo>
                    <a:pt x="372325" y="92443"/>
                  </a:lnTo>
                  <a:lnTo>
                    <a:pt x="370535" y="94221"/>
                  </a:lnTo>
                  <a:lnTo>
                    <a:pt x="368668" y="93967"/>
                  </a:lnTo>
                  <a:lnTo>
                    <a:pt x="368554" y="94602"/>
                  </a:lnTo>
                  <a:lnTo>
                    <a:pt x="368439" y="94983"/>
                  </a:lnTo>
                  <a:lnTo>
                    <a:pt x="368096" y="95745"/>
                  </a:lnTo>
                  <a:lnTo>
                    <a:pt x="367880" y="95491"/>
                  </a:lnTo>
                  <a:lnTo>
                    <a:pt x="367233" y="94729"/>
                  </a:lnTo>
                  <a:lnTo>
                    <a:pt x="366915" y="94348"/>
                  </a:lnTo>
                  <a:lnTo>
                    <a:pt x="365442" y="93078"/>
                  </a:lnTo>
                  <a:lnTo>
                    <a:pt x="364769" y="94221"/>
                  </a:lnTo>
                  <a:lnTo>
                    <a:pt x="364388" y="94475"/>
                  </a:lnTo>
                  <a:lnTo>
                    <a:pt x="363550" y="94602"/>
                  </a:lnTo>
                  <a:lnTo>
                    <a:pt x="362254" y="94729"/>
                  </a:lnTo>
                  <a:lnTo>
                    <a:pt x="361086" y="94475"/>
                  </a:lnTo>
                  <a:lnTo>
                    <a:pt x="359829" y="94729"/>
                  </a:lnTo>
                  <a:lnTo>
                    <a:pt x="359638" y="94475"/>
                  </a:lnTo>
                  <a:lnTo>
                    <a:pt x="359460" y="94221"/>
                  </a:lnTo>
                  <a:lnTo>
                    <a:pt x="359029" y="93840"/>
                  </a:lnTo>
                  <a:lnTo>
                    <a:pt x="358203" y="94475"/>
                  </a:lnTo>
                  <a:lnTo>
                    <a:pt x="357492" y="94348"/>
                  </a:lnTo>
                  <a:lnTo>
                    <a:pt x="356895" y="94856"/>
                  </a:lnTo>
                  <a:lnTo>
                    <a:pt x="356057" y="95491"/>
                  </a:lnTo>
                  <a:lnTo>
                    <a:pt x="355688" y="94983"/>
                  </a:lnTo>
                  <a:lnTo>
                    <a:pt x="355041" y="94602"/>
                  </a:lnTo>
                  <a:lnTo>
                    <a:pt x="356463" y="90284"/>
                  </a:lnTo>
                  <a:lnTo>
                    <a:pt x="356616" y="89903"/>
                  </a:lnTo>
                  <a:lnTo>
                    <a:pt x="357060" y="87490"/>
                  </a:lnTo>
                  <a:lnTo>
                    <a:pt x="358902" y="86220"/>
                  </a:lnTo>
                  <a:lnTo>
                    <a:pt x="359930" y="84061"/>
                  </a:lnTo>
                  <a:lnTo>
                    <a:pt x="360121" y="81267"/>
                  </a:lnTo>
                  <a:lnTo>
                    <a:pt x="361315" y="79997"/>
                  </a:lnTo>
                  <a:lnTo>
                    <a:pt x="362432" y="77838"/>
                  </a:lnTo>
                  <a:lnTo>
                    <a:pt x="363105" y="76441"/>
                  </a:lnTo>
                  <a:lnTo>
                    <a:pt x="363702" y="74917"/>
                  </a:lnTo>
                  <a:lnTo>
                    <a:pt x="363829" y="74282"/>
                  </a:lnTo>
                  <a:lnTo>
                    <a:pt x="363905" y="72504"/>
                  </a:lnTo>
                  <a:lnTo>
                    <a:pt x="364083" y="72377"/>
                  </a:lnTo>
                  <a:lnTo>
                    <a:pt x="364528" y="72250"/>
                  </a:lnTo>
                  <a:lnTo>
                    <a:pt x="365201" y="71996"/>
                  </a:lnTo>
                  <a:lnTo>
                    <a:pt x="365607" y="69837"/>
                  </a:lnTo>
                  <a:lnTo>
                    <a:pt x="365950" y="68440"/>
                  </a:lnTo>
                  <a:lnTo>
                    <a:pt x="366255" y="67678"/>
                  </a:lnTo>
                  <a:lnTo>
                    <a:pt x="367131" y="67297"/>
                  </a:lnTo>
                  <a:lnTo>
                    <a:pt x="367322" y="67170"/>
                  </a:lnTo>
                  <a:lnTo>
                    <a:pt x="367715" y="66281"/>
                  </a:lnTo>
                  <a:lnTo>
                    <a:pt x="367842" y="65519"/>
                  </a:lnTo>
                  <a:lnTo>
                    <a:pt x="368592" y="65011"/>
                  </a:lnTo>
                  <a:lnTo>
                    <a:pt x="368909" y="65011"/>
                  </a:lnTo>
                  <a:lnTo>
                    <a:pt x="369201" y="63360"/>
                  </a:lnTo>
                  <a:lnTo>
                    <a:pt x="369785" y="61582"/>
                  </a:lnTo>
                  <a:lnTo>
                    <a:pt x="370852" y="61074"/>
                  </a:lnTo>
                  <a:lnTo>
                    <a:pt x="371957" y="60312"/>
                  </a:lnTo>
                  <a:lnTo>
                    <a:pt x="372884" y="60439"/>
                  </a:lnTo>
                  <a:lnTo>
                    <a:pt x="373532" y="60820"/>
                  </a:lnTo>
                  <a:lnTo>
                    <a:pt x="374726" y="60947"/>
                  </a:lnTo>
                  <a:lnTo>
                    <a:pt x="376999" y="61709"/>
                  </a:lnTo>
                  <a:lnTo>
                    <a:pt x="377621" y="61709"/>
                  </a:lnTo>
                  <a:lnTo>
                    <a:pt x="378371" y="62090"/>
                  </a:lnTo>
                  <a:lnTo>
                    <a:pt x="379260" y="62598"/>
                  </a:lnTo>
                  <a:lnTo>
                    <a:pt x="380098" y="63233"/>
                  </a:lnTo>
                  <a:lnTo>
                    <a:pt x="381406" y="63868"/>
                  </a:lnTo>
                  <a:lnTo>
                    <a:pt x="382536" y="63106"/>
                  </a:lnTo>
                  <a:lnTo>
                    <a:pt x="383286" y="64249"/>
                  </a:lnTo>
                  <a:lnTo>
                    <a:pt x="389775" y="68313"/>
                  </a:lnTo>
                  <a:lnTo>
                    <a:pt x="390156" y="68948"/>
                  </a:lnTo>
                  <a:lnTo>
                    <a:pt x="390753" y="69837"/>
                  </a:lnTo>
                  <a:lnTo>
                    <a:pt x="392341" y="72504"/>
                  </a:lnTo>
                  <a:lnTo>
                    <a:pt x="392925" y="73647"/>
                  </a:lnTo>
                  <a:lnTo>
                    <a:pt x="393128" y="74028"/>
                  </a:lnTo>
                  <a:lnTo>
                    <a:pt x="393166" y="74917"/>
                  </a:lnTo>
                  <a:lnTo>
                    <a:pt x="393166" y="58928"/>
                  </a:lnTo>
                  <a:lnTo>
                    <a:pt x="392201" y="58280"/>
                  </a:lnTo>
                  <a:lnTo>
                    <a:pt x="391820" y="58153"/>
                  </a:lnTo>
                  <a:lnTo>
                    <a:pt x="391668" y="58026"/>
                  </a:lnTo>
                  <a:lnTo>
                    <a:pt x="391185" y="56756"/>
                  </a:lnTo>
                  <a:lnTo>
                    <a:pt x="390956" y="55994"/>
                  </a:lnTo>
                  <a:lnTo>
                    <a:pt x="390893" y="55740"/>
                  </a:lnTo>
                  <a:lnTo>
                    <a:pt x="390702" y="55867"/>
                  </a:lnTo>
                  <a:lnTo>
                    <a:pt x="390131" y="55867"/>
                  </a:lnTo>
                  <a:lnTo>
                    <a:pt x="389636" y="55994"/>
                  </a:lnTo>
                  <a:lnTo>
                    <a:pt x="388759" y="54216"/>
                  </a:lnTo>
                  <a:lnTo>
                    <a:pt x="387705" y="52692"/>
                  </a:lnTo>
                  <a:lnTo>
                    <a:pt x="387616" y="52565"/>
                  </a:lnTo>
                  <a:lnTo>
                    <a:pt x="387311" y="52438"/>
                  </a:lnTo>
                  <a:lnTo>
                    <a:pt x="386334" y="52438"/>
                  </a:lnTo>
                  <a:lnTo>
                    <a:pt x="386080" y="52565"/>
                  </a:lnTo>
                  <a:lnTo>
                    <a:pt x="385902" y="52692"/>
                  </a:lnTo>
                  <a:lnTo>
                    <a:pt x="385432" y="52565"/>
                  </a:lnTo>
                  <a:lnTo>
                    <a:pt x="385254" y="52692"/>
                  </a:lnTo>
                  <a:lnTo>
                    <a:pt x="385025" y="52565"/>
                  </a:lnTo>
                  <a:lnTo>
                    <a:pt x="384784" y="52184"/>
                  </a:lnTo>
                  <a:lnTo>
                    <a:pt x="384810" y="52057"/>
                  </a:lnTo>
                  <a:lnTo>
                    <a:pt x="384835" y="50533"/>
                  </a:lnTo>
                  <a:lnTo>
                    <a:pt x="384416" y="50279"/>
                  </a:lnTo>
                  <a:lnTo>
                    <a:pt x="383717" y="50152"/>
                  </a:lnTo>
                  <a:lnTo>
                    <a:pt x="383082" y="50914"/>
                  </a:lnTo>
                  <a:lnTo>
                    <a:pt x="382397" y="52057"/>
                  </a:lnTo>
                  <a:lnTo>
                    <a:pt x="382155" y="51549"/>
                  </a:lnTo>
                  <a:lnTo>
                    <a:pt x="381190" y="49263"/>
                  </a:lnTo>
                  <a:lnTo>
                    <a:pt x="380758" y="47866"/>
                  </a:lnTo>
                  <a:lnTo>
                    <a:pt x="380352" y="48247"/>
                  </a:lnTo>
                  <a:lnTo>
                    <a:pt x="379869" y="48628"/>
                  </a:lnTo>
                  <a:lnTo>
                    <a:pt x="379323" y="49009"/>
                  </a:lnTo>
                  <a:lnTo>
                    <a:pt x="378485" y="49263"/>
                  </a:lnTo>
                  <a:lnTo>
                    <a:pt x="377355" y="49263"/>
                  </a:lnTo>
                  <a:lnTo>
                    <a:pt x="375920" y="49136"/>
                  </a:lnTo>
                  <a:lnTo>
                    <a:pt x="376339" y="48247"/>
                  </a:lnTo>
                  <a:lnTo>
                    <a:pt x="376504" y="47358"/>
                  </a:lnTo>
                  <a:lnTo>
                    <a:pt x="376085" y="46977"/>
                  </a:lnTo>
                  <a:lnTo>
                    <a:pt x="375691" y="46469"/>
                  </a:lnTo>
                  <a:lnTo>
                    <a:pt x="373532" y="47231"/>
                  </a:lnTo>
                  <a:lnTo>
                    <a:pt x="372402" y="47358"/>
                  </a:lnTo>
                  <a:lnTo>
                    <a:pt x="372249" y="46850"/>
                  </a:lnTo>
                  <a:lnTo>
                    <a:pt x="372110" y="46342"/>
                  </a:lnTo>
                  <a:lnTo>
                    <a:pt x="371729" y="45707"/>
                  </a:lnTo>
                  <a:lnTo>
                    <a:pt x="366915" y="44310"/>
                  </a:lnTo>
                  <a:lnTo>
                    <a:pt x="365963" y="45199"/>
                  </a:lnTo>
                  <a:lnTo>
                    <a:pt x="364528" y="46850"/>
                  </a:lnTo>
                  <a:lnTo>
                    <a:pt x="361721" y="46342"/>
                  </a:lnTo>
                  <a:lnTo>
                    <a:pt x="361010" y="46977"/>
                  </a:lnTo>
                  <a:lnTo>
                    <a:pt x="360248" y="47739"/>
                  </a:lnTo>
                  <a:lnTo>
                    <a:pt x="357797" y="47866"/>
                  </a:lnTo>
                  <a:lnTo>
                    <a:pt x="356463" y="49517"/>
                  </a:lnTo>
                  <a:lnTo>
                    <a:pt x="356362" y="54470"/>
                  </a:lnTo>
                  <a:lnTo>
                    <a:pt x="356514" y="56248"/>
                  </a:lnTo>
                  <a:lnTo>
                    <a:pt x="357327" y="57137"/>
                  </a:lnTo>
                  <a:lnTo>
                    <a:pt x="357936" y="57645"/>
                  </a:lnTo>
                  <a:lnTo>
                    <a:pt x="358267" y="58915"/>
                  </a:lnTo>
                  <a:lnTo>
                    <a:pt x="358343" y="59423"/>
                  </a:lnTo>
                  <a:lnTo>
                    <a:pt x="358800" y="59550"/>
                  </a:lnTo>
                  <a:lnTo>
                    <a:pt x="358724" y="60820"/>
                  </a:lnTo>
                  <a:lnTo>
                    <a:pt x="358419" y="61709"/>
                  </a:lnTo>
                  <a:lnTo>
                    <a:pt x="357784" y="62852"/>
                  </a:lnTo>
                  <a:lnTo>
                    <a:pt x="357251" y="64122"/>
                  </a:lnTo>
                  <a:lnTo>
                    <a:pt x="356539" y="64376"/>
                  </a:lnTo>
                  <a:lnTo>
                    <a:pt x="356044" y="65392"/>
                  </a:lnTo>
                  <a:lnTo>
                    <a:pt x="355765" y="66916"/>
                  </a:lnTo>
                  <a:lnTo>
                    <a:pt x="355041" y="68186"/>
                  </a:lnTo>
                  <a:lnTo>
                    <a:pt x="354444" y="68821"/>
                  </a:lnTo>
                  <a:lnTo>
                    <a:pt x="354126" y="69329"/>
                  </a:lnTo>
                  <a:lnTo>
                    <a:pt x="354025" y="69710"/>
                  </a:lnTo>
                  <a:lnTo>
                    <a:pt x="353669" y="70472"/>
                  </a:lnTo>
                  <a:lnTo>
                    <a:pt x="353021" y="71234"/>
                  </a:lnTo>
                  <a:lnTo>
                    <a:pt x="352005" y="73266"/>
                  </a:lnTo>
                  <a:lnTo>
                    <a:pt x="351167" y="75298"/>
                  </a:lnTo>
                  <a:lnTo>
                    <a:pt x="350469" y="77330"/>
                  </a:lnTo>
                  <a:lnTo>
                    <a:pt x="349084" y="78727"/>
                  </a:lnTo>
                  <a:lnTo>
                    <a:pt x="348234" y="80759"/>
                  </a:lnTo>
                  <a:lnTo>
                    <a:pt x="347878" y="83553"/>
                  </a:lnTo>
                  <a:lnTo>
                    <a:pt x="346595" y="85331"/>
                  </a:lnTo>
                  <a:lnTo>
                    <a:pt x="345363" y="86728"/>
                  </a:lnTo>
                  <a:lnTo>
                    <a:pt x="344970" y="88887"/>
                  </a:lnTo>
                  <a:lnTo>
                    <a:pt x="344068" y="89903"/>
                  </a:lnTo>
                  <a:lnTo>
                    <a:pt x="342912" y="90919"/>
                  </a:lnTo>
                  <a:lnTo>
                    <a:pt x="342950" y="93332"/>
                  </a:lnTo>
                  <a:lnTo>
                    <a:pt x="342519" y="93637"/>
                  </a:lnTo>
                  <a:lnTo>
                    <a:pt x="342519" y="120637"/>
                  </a:lnTo>
                  <a:lnTo>
                    <a:pt x="342252" y="121145"/>
                  </a:lnTo>
                  <a:lnTo>
                    <a:pt x="341388" y="121526"/>
                  </a:lnTo>
                  <a:lnTo>
                    <a:pt x="340906" y="120637"/>
                  </a:lnTo>
                  <a:lnTo>
                    <a:pt x="341172" y="120129"/>
                  </a:lnTo>
                  <a:lnTo>
                    <a:pt x="342163" y="120002"/>
                  </a:lnTo>
                  <a:lnTo>
                    <a:pt x="342519" y="120637"/>
                  </a:lnTo>
                  <a:lnTo>
                    <a:pt x="342519" y="93637"/>
                  </a:lnTo>
                  <a:lnTo>
                    <a:pt x="341845" y="94094"/>
                  </a:lnTo>
                  <a:lnTo>
                    <a:pt x="340487" y="93586"/>
                  </a:lnTo>
                  <a:lnTo>
                    <a:pt x="339077" y="93332"/>
                  </a:lnTo>
                  <a:lnTo>
                    <a:pt x="337032" y="92697"/>
                  </a:lnTo>
                  <a:lnTo>
                    <a:pt x="335495" y="92316"/>
                  </a:lnTo>
                  <a:lnTo>
                    <a:pt x="334225" y="92697"/>
                  </a:lnTo>
                  <a:lnTo>
                    <a:pt x="331901" y="95618"/>
                  </a:lnTo>
                  <a:lnTo>
                    <a:pt x="330428" y="97015"/>
                  </a:lnTo>
                  <a:lnTo>
                    <a:pt x="329971" y="99555"/>
                  </a:lnTo>
                  <a:lnTo>
                    <a:pt x="330161" y="101206"/>
                  </a:lnTo>
                  <a:lnTo>
                    <a:pt x="330974" y="101968"/>
                  </a:lnTo>
                  <a:lnTo>
                    <a:pt x="331165" y="102349"/>
                  </a:lnTo>
                  <a:lnTo>
                    <a:pt x="331241" y="103619"/>
                  </a:lnTo>
                  <a:lnTo>
                    <a:pt x="331546" y="104635"/>
                  </a:lnTo>
                  <a:lnTo>
                    <a:pt x="332054" y="105270"/>
                  </a:lnTo>
                  <a:lnTo>
                    <a:pt x="332778" y="106667"/>
                  </a:lnTo>
                  <a:lnTo>
                    <a:pt x="333781" y="107810"/>
                  </a:lnTo>
                  <a:lnTo>
                    <a:pt x="333108" y="109588"/>
                  </a:lnTo>
                  <a:lnTo>
                    <a:pt x="332308" y="111366"/>
                  </a:lnTo>
                  <a:lnTo>
                    <a:pt x="330619" y="114287"/>
                  </a:lnTo>
                  <a:lnTo>
                    <a:pt x="329641" y="115811"/>
                  </a:lnTo>
                  <a:lnTo>
                    <a:pt x="329615" y="115938"/>
                  </a:lnTo>
                  <a:lnTo>
                    <a:pt x="327342" y="120256"/>
                  </a:lnTo>
                  <a:lnTo>
                    <a:pt x="325869" y="122923"/>
                  </a:lnTo>
                  <a:lnTo>
                    <a:pt x="324802" y="124701"/>
                  </a:lnTo>
                  <a:lnTo>
                    <a:pt x="324065" y="126098"/>
                  </a:lnTo>
                  <a:lnTo>
                    <a:pt x="323735" y="126987"/>
                  </a:lnTo>
                  <a:lnTo>
                    <a:pt x="322630" y="127749"/>
                  </a:lnTo>
                  <a:lnTo>
                    <a:pt x="321729" y="128638"/>
                  </a:lnTo>
                  <a:lnTo>
                    <a:pt x="321043" y="129781"/>
                  </a:lnTo>
                  <a:lnTo>
                    <a:pt x="320090" y="131559"/>
                  </a:lnTo>
                  <a:lnTo>
                    <a:pt x="316572" y="137020"/>
                  </a:lnTo>
                  <a:lnTo>
                    <a:pt x="315087" y="139560"/>
                  </a:lnTo>
                  <a:lnTo>
                    <a:pt x="314490" y="140449"/>
                  </a:lnTo>
                  <a:lnTo>
                    <a:pt x="314045" y="141592"/>
                  </a:lnTo>
                  <a:lnTo>
                    <a:pt x="311340" y="144513"/>
                  </a:lnTo>
                  <a:lnTo>
                    <a:pt x="310705" y="145275"/>
                  </a:lnTo>
                  <a:lnTo>
                    <a:pt x="310527" y="146291"/>
                  </a:lnTo>
                  <a:lnTo>
                    <a:pt x="309702" y="149212"/>
                  </a:lnTo>
                  <a:lnTo>
                    <a:pt x="309359" y="150228"/>
                  </a:lnTo>
                  <a:lnTo>
                    <a:pt x="309257" y="150609"/>
                  </a:lnTo>
                  <a:lnTo>
                    <a:pt x="308381" y="151371"/>
                  </a:lnTo>
                  <a:lnTo>
                    <a:pt x="307784" y="152006"/>
                  </a:lnTo>
                  <a:lnTo>
                    <a:pt x="308546" y="153149"/>
                  </a:lnTo>
                  <a:lnTo>
                    <a:pt x="309168" y="153784"/>
                  </a:lnTo>
                  <a:lnTo>
                    <a:pt x="308851" y="154165"/>
                  </a:lnTo>
                  <a:lnTo>
                    <a:pt x="308241" y="154800"/>
                  </a:lnTo>
                  <a:lnTo>
                    <a:pt x="310388" y="157594"/>
                  </a:lnTo>
                  <a:lnTo>
                    <a:pt x="312293" y="160388"/>
                  </a:lnTo>
                  <a:lnTo>
                    <a:pt x="313905" y="162039"/>
                  </a:lnTo>
                  <a:lnTo>
                    <a:pt x="314566" y="162801"/>
                  </a:lnTo>
                  <a:lnTo>
                    <a:pt x="315315" y="163182"/>
                  </a:lnTo>
                  <a:lnTo>
                    <a:pt x="316153" y="162928"/>
                  </a:lnTo>
                  <a:lnTo>
                    <a:pt x="317576" y="161785"/>
                  </a:lnTo>
                  <a:lnTo>
                    <a:pt x="318833" y="161531"/>
                  </a:lnTo>
                  <a:lnTo>
                    <a:pt x="319303" y="161658"/>
                  </a:lnTo>
                  <a:lnTo>
                    <a:pt x="320294" y="162293"/>
                  </a:lnTo>
                  <a:lnTo>
                    <a:pt x="320929" y="162801"/>
                  </a:lnTo>
                  <a:lnTo>
                    <a:pt x="321183" y="163182"/>
                  </a:lnTo>
                  <a:lnTo>
                    <a:pt x="321030" y="163182"/>
                  </a:lnTo>
                  <a:lnTo>
                    <a:pt x="321881" y="163309"/>
                  </a:lnTo>
                  <a:lnTo>
                    <a:pt x="322313" y="163690"/>
                  </a:lnTo>
                  <a:lnTo>
                    <a:pt x="323837" y="163182"/>
                  </a:lnTo>
                  <a:lnTo>
                    <a:pt x="323989" y="163690"/>
                  </a:lnTo>
                  <a:lnTo>
                    <a:pt x="324091" y="164452"/>
                  </a:lnTo>
                  <a:lnTo>
                    <a:pt x="326059" y="165595"/>
                  </a:lnTo>
                  <a:lnTo>
                    <a:pt x="327279" y="165468"/>
                  </a:lnTo>
                  <a:lnTo>
                    <a:pt x="328256" y="165468"/>
                  </a:lnTo>
                  <a:lnTo>
                    <a:pt x="328764" y="165341"/>
                  </a:lnTo>
                  <a:lnTo>
                    <a:pt x="330708" y="163944"/>
                  </a:lnTo>
                  <a:lnTo>
                    <a:pt x="330949" y="164325"/>
                  </a:lnTo>
                  <a:lnTo>
                    <a:pt x="331304" y="164706"/>
                  </a:lnTo>
                  <a:lnTo>
                    <a:pt x="331736" y="164833"/>
                  </a:lnTo>
                  <a:lnTo>
                    <a:pt x="332359" y="165468"/>
                  </a:lnTo>
                  <a:lnTo>
                    <a:pt x="333146" y="165087"/>
                  </a:lnTo>
                  <a:lnTo>
                    <a:pt x="333654" y="164960"/>
                  </a:lnTo>
                  <a:lnTo>
                    <a:pt x="333895" y="165341"/>
                  </a:lnTo>
                  <a:lnTo>
                    <a:pt x="334238" y="165722"/>
                  </a:lnTo>
                  <a:lnTo>
                    <a:pt x="334683" y="165849"/>
                  </a:lnTo>
                  <a:lnTo>
                    <a:pt x="335534" y="165722"/>
                  </a:lnTo>
                  <a:lnTo>
                    <a:pt x="335788" y="165595"/>
                  </a:lnTo>
                  <a:lnTo>
                    <a:pt x="335953" y="165595"/>
                  </a:lnTo>
                  <a:lnTo>
                    <a:pt x="336423" y="164960"/>
                  </a:lnTo>
                  <a:lnTo>
                    <a:pt x="336905" y="164325"/>
                  </a:lnTo>
                  <a:lnTo>
                    <a:pt x="339305" y="165341"/>
                  </a:lnTo>
                  <a:lnTo>
                    <a:pt x="341071" y="165341"/>
                  </a:lnTo>
                  <a:lnTo>
                    <a:pt x="342163" y="164579"/>
                  </a:lnTo>
                  <a:lnTo>
                    <a:pt x="343052" y="165087"/>
                  </a:lnTo>
                  <a:lnTo>
                    <a:pt x="343674" y="165595"/>
                  </a:lnTo>
                  <a:lnTo>
                    <a:pt x="343789" y="165087"/>
                  </a:lnTo>
                  <a:lnTo>
                    <a:pt x="343700" y="164579"/>
                  </a:lnTo>
                  <a:lnTo>
                    <a:pt x="343649" y="164452"/>
                  </a:lnTo>
                  <a:lnTo>
                    <a:pt x="344068" y="164325"/>
                  </a:lnTo>
                  <a:lnTo>
                    <a:pt x="345287" y="163944"/>
                  </a:lnTo>
                  <a:lnTo>
                    <a:pt x="345694" y="163817"/>
                  </a:lnTo>
                  <a:lnTo>
                    <a:pt x="346405" y="163436"/>
                  </a:lnTo>
                  <a:lnTo>
                    <a:pt x="346989" y="163309"/>
                  </a:lnTo>
                  <a:lnTo>
                    <a:pt x="347459" y="163436"/>
                  </a:lnTo>
                  <a:lnTo>
                    <a:pt x="347573" y="163309"/>
                  </a:lnTo>
                  <a:lnTo>
                    <a:pt x="348437" y="162420"/>
                  </a:lnTo>
                  <a:lnTo>
                    <a:pt x="349669" y="161531"/>
                  </a:lnTo>
                  <a:lnTo>
                    <a:pt x="350583" y="160896"/>
                  </a:lnTo>
                  <a:lnTo>
                    <a:pt x="351091" y="161150"/>
                  </a:lnTo>
                  <a:lnTo>
                    <a:pt x="351510" y="161531"/>
                  </a:lnTo>
                  <a:lnTo>
                    <a:pt x="353745" y="161658"/>
                  </a:lnTo>
                  <a:lnTo>
                    <a:pt x="355117" y="161658"/>
                  </a:lnTo>
                  <a:lnTo>
                    <a:pt x="356412" y="161531"/>
                  </a:lnTo>
                  <a:lnTo>
                    <a:pt x="356882" y="161150"/>
                  </a:lnTo>
                  <a:lnTo>
                    <a:pt x="356997" y="160896"/>
                  </a:lnTo>
                  <a:lnTo>
                    <a:pt x="357492" y="159880"/>
                  </a:lnTo>
                  <a:lnTo>
                    <a:pt x="357682" y="159372"/>
                  </a:lnTo>
                  <a:lnTo>
                    <a:pt x="358152" y="159118"/>
                  </a:lnTo>
                  <a:lnTo>
                    <a:pt x="358444" y="160134"/>
                  </a:lnTo>
                  <a:lnTo>
                    <a:pt x="359283" y="160007"/>
                  </a:lnTo>
                  <a:lnTo>
                    <a:pt x="360578" y="159880"/>
                  </a:lnTo>
                  <a:lnTo>
                    <a:pt x="362356" y="159880"/>
                  </a:lnTo>
                  <a:lnTo>
                    <a:pt x="363270" y="159245"/>
                  </a:lnTo>
                  <a:lnTo>
                    <a:pt x="363410" y="159118"/>
                  </a:lnTo>
                  <a:lnTo>
                    <a:pt x="364553" y="157975"/>
                  </a:lnTo>
                  <a:lnTo>
                    <a:pt x="366204" y="155943"/>
                  </a:lnTo>
                  <a:lnTo>
                    <a:pt x="367004" y="156832"/>
                  </a:lnTo>
                  <a:lnTo>
                    <a:pt x="368046" y="157848"/>
                  </a:lnTo>
                  <a:lnTo>
                    <a:pt x="368401" y="155943"/>
                  </a:lnTo>
                  <a:lnTo>
                    <a:pt x="368414" y="155816"/>
                  </a:lnTo>
                  <a:lnTo>
                    <a:pt x="368528" y="155562"/>
                  </a:lnTo>
                  <a:lnTo>
                    <a:pt x="368706" y="155562"/>
                  </a:lnTo>
                  <a:lnTo>
                    <a:pt x="368922" y="155181"/>
                  </a:lnTo>
                  <a:lnTo>
                    <a:pt x="369049" y="155054"/>
                  </a:lnTo>
                  <a:lnTo>
                    <a:pt x="369074" y="154800"/>
                  </a:lnTo>
                  <a:lnTo>
                    <a:pt x="369252" y="155054"/>
                  </a:lnTo>
                  <a:lnTo>
                    <a:pt x="369684" y="155435"/>
                  </a:lnTo>
                  <a:lnTo>
                    <a:pt x="369951" y="155816"/>
                  </a:lnTo>
                  <a:lnTo>
                    <a:pt x="370154" y="155943"/>
                  </a:lnTo>
                  <a:lnTo>
                    <a:pt x="370344" y="155816"/>
                  </a:lnTo>
                  <a:lnTo>
                    <a:pt x="371043" y="155943"/>
                  </a:lnTo>
                  <a:lnTo>
                    <a:pt x="371932" y="156324"/>
                  </a:lnTo>
                  <a:lnTo>
                    <a:pt x="372478" y="155816"/>
                  </a:lnTo>
                  <a:lnTo>
                    <a:pt x="373545" y="154800"/>
                  </a:lnTo>
                  <a:lnTo>
                    <a:pt x="373684" y="154673"/>
                  </a:lnTo>
                  <a:lnTo>
                    <a:pt x="374904" y="153276"/>
                  </a:lnTo>
                  <a:lnTo>
                    <a:pt x="375602" y="152133"/>
                  </a:lnTo>
                  <a:lnTo>
                    <a:pt x="376047" y="152387"/>
                  </a:lnTo>
                  <a:lnTo>
                    <a:pt x="376377" y="152768"/>
                  </a:lnTo>
                  <a:lnTo>
                    <a:pt x="376631" y="153149"/>
                  </a:lnTo>
                  <a:lnTo>
                    <a:pt x="377888" y="152895"/>
                  </a:lnTo>
                  <a:lnTo>
                    <a:pt x="378434" y="152387"/>
                  </a:lnTo>
                  <a:lnTo>
                    <a:pt x="378231" y="152133"/>
                  </a:lnTo>
                  <a:lnTo>
                    <a:pt x="377926" y="151752"/>
                  </a:lnTo>
                  <a:lnTo>
                    <a:pt x="378028" y="150482"/>
                  </a:lnTo>
                  <a:lnTo>
                    <a:pt x="378574" y="149085"/>
                  </a:lnTo>
                  <a:lnTo>
                    <a:pt x="379183" y="149720"/>
                  </a:lnTo>
                  <a:lnTo>
                    <a:pt x="380377" y="151117"/>
                  </a:lnTo>
                  <a:lnTo>
                    <a:pt x="380923" y="150736"/>
                  </a:lnTo>
                  <a:lnTo>
                    <a:pt x="381711" y="150355"/>
                  </a:lnTo>
                  <a:lnTo>
                    <a:pt x="381558" y="150355"/>
                  </a:lnTo>
                  <a:lnTo>
                    <a:pt x="381228" y="149974"/>
                  </a:lnTo>
                  <a:lnTo>
                    <a:pt x="380720" y="149212"/>
                  </a:lnTo>
                  <a:lnTo>
                    <a:pt x="380911" y="149085"/>
                  </a:lnTo>
                  <a:lnTo>
                    <a:pt x="381088" y="148958"/>
                  </a:lnTo>
                  <a:lnTo>
                    <a:pt x="381393" y="148704"/>
                  </a:lnTo>
                  <a:lnTo>
                    <a:pt x="381635" y="148196"/>
                  </a:lnTo>
                  <a:lnTo>
                    <a:pt x="384568" y="148069"/>
                  </a:lnTo>
                  <a:lnTo>
                    <a:pt x="386295" y="145148"/>
                  </a:lnTo>
                  <a:lnTo>
                    <a:pt x="387223" y="145402"/>
                  </a:lnTo>
                  <a:lnTo>
                    <a:pt x="387273" y="145148"/>
                  </a:lnTo>
                  <a:lnTo>
                    <a:pt x="387337" y="144767"/>
                  </a:lnTo>
                  <a:lnTo>
                    <a:pt x="387540" y="144513"/>
                  </a:lnTo>
                  <a:lnTo>
                    <a:pt x="387743" y="144259"/>
                  </a:lnTo>
                  <a:lnTo>
                    <a:pt x="388454" y="143878"/>
                  </a:lnTo>
                  <a:lnTo>
                    <a:pt x="389242" y="143624"/>
                  </a:lnTo>
                  <a:lnTo>
                    <a:pt x="390271" y="143243"/>
                  </a:lnTo>
                  <a:lnTo>
                    <a:pt x="390156" y="142481"/>
                  </a:lnTo>
                  <a:lnTo>
                    <a:pt x="389877" y="142100"/>
                  </a:lnTo>
                  <a:lnTo>
                    <a:pt x="389890" y="141211"/>
                  </a:lnTo>
                  <a:lnTo>
                    <a:pt x="389801" y="140576"/>
                  </a:lnTo>
                  <a:lnTo>
                    <a:pt x="390944" y="142227"/>
                  </a:lnTo>
                  <a:lnTo>
                    <a:pt x="391248" y="140576"/>
                  </a:lnTo>
                  <a:lnTo>
                    <a:pt x="391502" y="139179"/>
                  </a:lnTo>
                  <a:lnTo>
                    <a:pt x="391668" y="138290"/>
                  </a:lnTo>
                  <a:lnTo>
                    <a:pt x="392468" y="137655"/>
                  </a:lnTo>
                  <a:lnTo>
                    <a:pt x="392785" y="137401"/>
                  </a:lnTo>
                  <a:lnTo>
                    <a:pt x="390994" y="136639"/>
                  </a:lnTo>
                  <a:lnTo>
                    <a:pt x="391426" y="136131"/>
                  </a:lnTo>
                  <a:lnTo>
                    <a:pt x="391960" y="135750"/>
                  </a:lnTo>
                  <a:lnTo>
                    <a:pt x="392620" y="135750"/>
                  </a:lnTo>
                  <a:lnTo>
                    <a:pt x="393357" y="135623"/>
                  </a:lnTo>
                  <a:lnTo>
                    <a:pt x="394144" y="135369"/>
                  </a:lnTo>
                  <a:lnTo>
                    <a:pt x="394271" y="134607"/>
                  </a:lnTo>
                  <a:lnTo>
                    <a:pt x="394385" y="133972"/>
                  </a:lnTo>
                  <a:lnTo>
                    <a:pt x="394335" y="133718"/>
                  </a:lnTo>
                  <a:lnTo>
                    <a:pt x="393877" y="132829"/>
                  </a:lnTo>
                  <a:lnTo>
                    <a:pt x="393534" y="132067"/>
                  </a:lnTo>
                  <a:lnTo>
                    <a:pt x="393763" y="131559"/>
                  </a:lnTo>
                  <a:lnTo>
                    <a:pt x="394004" y="131051"/>
                  </a:lnTo>
                  <a:lnTo>
                    <a:pt x="394347" y="130289"/>
                  </a:lnTo>
                  <a:lnTo>
                    <a:pt x="392988" y="129781"/>
                  </a:lnTo>
                  <a:lnTo>
                    <a:pt x="392823" y="129755"/>
                  </a:lnTo>
                  <a:lnTo>
                    <a:pt x="392823" y="134607"/>
                  </a:lnTo>
                  <a:lnTo>
                    <a:pt x="392239" y="134353"/>
                  </a:lnTo>
                  <a:lnTo>
                    <a:pt x="392061" y="134099"/>
                  </a:lnTo>
                  <a:lnTo>
                    <a:pt x="392023" y="133718"/>
                  </a:lnTo>
                  <a:lnTo>
                    <a:pt x="392264" y="134099"/>
                  </a:lnTo>
                  <a:lnTo>
                    <a:pt x="392823" y="134607"/>
                  </a:lnTo>
                  <a:lnTo>
                    <a:pt x="392823" y="129755"/>
                  </a:lnTo>
                  <a:lnTo>
                    <a:pt x="391820" y="129527"/>
                  </a:lnTo>
                  <a:lnTo>
                    <a:pt x="391922" y="127622"/>
                  </a:lnTo>
                  <a:lnTo>
                    <a:pt x="391972" y="127368"/>
                  </a:lnTo>
                  <a:lnTo>
                    <a:pt x="392150" y="126479"/>
                  </a:lnTo>
                  <a:lnTo>
                    <a:pt x="391668" y="126352"/>
                  </a:lnTo>
                  <a:lnTo>
                    <a:pt x="391591" y="126860"/>
                  </a:lnTo>
                  <a:lnTo>
                    <a:pt x="391198" y="127241"/>
                  </a:lnTo>
                  <a:lnTo>
                    <a:pt x="391071" y="127292"/>
                  </a:lnTo>
                  <a:lnTo>
                    <a:pt x="391071" y="131432"/>
                  </a:lnTo>
                  <a:lnTo>
                    <a:pt x="390893" y="131559"/>
                  </a:lnTo>
                  <a:lnTo>
                    <a:pt x="390258" y="131432"/>
                  </a:lnTo>
                  <a:lnTo>
                    <a:pt x="390829" y="131051"/>
                  </a:lnTo>
                  <a:lnTo>
                    <a:pt x="391071" y="131432"/>
                  </a:lnTo>
                  <a:lnTo>
                    <a:pt x="391071" y="127292"/>
                  </a:lnTo>
                  <a:lnTo>
                    <a:pt x="390855" y="127368"/>
                  </a:lnTo>
                  <a:lnTo>
                    <a:pt x="390563" y="127114"/>
                  </a:lnTo>
                  <a:lnTo>
                    <a:pt x="390715" y="126352"/>
                  </a:lnTo>
                  <a:lnTo>
                    <a:pt x="390829" y="125463"/>
                  </a:lnTo>
                  <a:lnTo>
                    <a:pt x="391071" y="121526"/>
                  </a:lnTo>
                  <a:lnTo>
                    <a:pt x="391198" y="120256"/>
                  </a:lnTo>
                  <a:lnTo>
                    <a:pt x="391071" y="118478"/>
                  </a:lnTo>
                  <a:lnTo>
                    <a:pt x="390766" y="117208"/>
                  </a:lnTo>
                  <a:lnTo>
                    <a:pt x="390740" y="117081"/>
                  </a:lnTo>
                  <a:lnTo>
                    <a:pt x="390042" y="116954"/>
                  </a:lnTo>
                  <a:lnTo>
                    <a:pt x="389521" y="117081"/>
                  </a:lnTo>
                  <a:lnTo>
                    <a:pt x="389509" y="115811"/>
                  </a:lnTo>
                  <a:lnTo>
                    <a:pt x="389242" y="115443"/>
                  </a:lnTo>
                  <a:lnTo>
                    <a:pt x="389242" y="117208"/>
                  </a:lnTo>
                  <a:lnTo>
                    <a:pt x="389229" y="118224"/>
                  </a:lnTo>
                  <a:lnTo>
                    <a:pt x="389001" y="119367"/>
                  </a:lnTo>
                  <a:lnTo>
                    <a:pt x="388696" y="120256"/>
                  </a:lnTo>
                  <a:lnTo>
                    <a:pt x="388315" y="119748"/>
                  </a:lnTo>
                  <a:lnTo>
                    <a:pt x="388581" y="119621"/>
                  </a:lnTo>
                  <a:lnTo>
                    <a:pt x="388289" y="118478"/>
                  </a:lnTo>
                  <a:lnTo>
                    <a:pt x="389242" y="117208"/>
                  </a:lnTo>
                  <a:lnTo>
                    <a:pt x="389242" y="115443"/>
                  </a:lnTo>
                  <a:lnTo>
                    <a:pt x="388340" y="114160"/>
                  </a:lnTo>
                  <a:lnTo>
                    <a:pt x="387972" y="113652"/>
                  </a:lnTo>
                  <a:lnTo>
                    <a:pt x="387083" y="113271"/>
                  </a:lnTo>
                  <a:lnTo>
                    <a:pt x="386156" y="113017"/>
                  </a:lnTo>
                  <a:lnTo>
                    <a:pt x="385826" y="113525"/>
                  </a:lnTo>
                  <a:lnTo>
                    <a:pt x="385241" y="114160"/>
                  </a:lnTo>
                  <a:lnTo>
                    <a:pt x="384822" y="113779"/>
                  </a:lnTo>
                  <a:lnTo>
                    <a:pt x="385445" y="112001"/>
                  </a:lnTo>
                  <a:lnTo>
                    <a:pt x="385660" y="111366"/>
                  </a:lnTo>
                  <a:lnTo>
                    <a:pt x="385711" y="111239"/>
                  </a:lnTo>
                  <a:lnTo>
                    <a:pt x="385800" y="110985"/>
                  </a:lnTo>
                  <a:lnTo>
                    <a:pt x="385838" y="110858"/>
                  </a:lnTo>
                  <a:lnTo>
                    <a:pt x="384683" y="110096"/>
                  </a:lnTo>
                  <a:lnTo>
                    <a:pt x="383832" y="109461"/>
                  </a:lnTo>
                  <a:lnTo>
                    <a:pt x="383438" y="109093"/>
                  </a:lnTo>
                  <a:lnTo>
                    <a:pt x="383438" y="147561"/>
                  </a:lnTo>
                  <a:lnTo>
                    <a:pt x="382549" y="146291"/>
                  </a:lnTo>
                  <a:lnTo>
                    <a:pt x="382524" y="146164"/>
                  </a:lnTo>
                  <a:lnTo>
                    <a:pt x="382409" y="145656"/>
                  </a:lnTo>
                  <a:lnTo>
                    <a:pt x="382473" y="145021"/>
                  </a:lnTo>
                  <a:lnTo>
                    <a:pt x="382790" y="144513"/>
                  </a:lnTo>
                  <a:lnTo>
                    <a:pt x="383235" y="145656"/>
                  </a:lnTo>
                  <a:lnTo>
                    <a:pt x="383349" y="146164"/>
                  </a:lnTo>
                  <a:lnTo>
                    <a:pt x="383438" y="147561"/>
                  </a:lnTo>
                  <a:lnTo>
                    <a:pt x="383438" y="109093"/>
                  </a:lnTo>
                  <a:lnTo>
                    <a:pt x="383298" y="108953"/>
                  </a:lnTo>
                  <a:lnTo>
                    <a:pt x="383667" y="106921"/>
                  </a:lnTo>
                  <a:lnTo>
                    <a:pt x="384098" y="105905"/>
                  </a:lnTo>
                  <a:lnTo>
                    <a:pt x="384594" y="105778"/>
                  </a:lnTo>
                  <a:lnTo>
                    <a:pt x="386372" y="106667"/>
                  </a:lnTo>
                  <a:lnTo>
                    <a:pt x="386854" y="105778"/>
                  </a:lnTo>
                  <a:lnTo>
                    <a:pt x="387070" y="105397"/>
                  </a:lnTo>
                  <a:lnTo>
                    <a:pt x="388112" y="104635"/>
                  </a:lnTo>
                  <a:lnTo>
                    <a:pt x="389509" y="104000"/>
                  </a:lnTo>
                  <a:lnTo>
                    <a:pt x="390690" y="102476"/>
                  </a:lnTo>
                  <a:lnTo>
                    <a:pt x="390740" y="99936"/>
                  </a:lnTo>
                  <a:lnTo>
                    <a:pt x="391058" y="99936"/>
                  </a:lnTo>
                  <a:lnTo>
                    <a:pt x="391426" y="100063"/>
                  </a:lnTo>
                  <a:lnTo>
                    <a:pt x="391858" y="100317"/>
                  </a:lnTo>
                  <a:lnTo>
                    <a:pt x="391998" y="100571"/>
                  </a:lnTo>
                  <a:lnTo>
                    <a:pt x="392137" y="100698"/>
                  </a:lnTo>
                  <a:lnTo>
                    <a:pt x="392290" y="100698"/>
                  </a:lnTo>
                  <a:lnTo>
                    <a:pt x="392480" y="100952"/>
                  </a:lnTo>
                  <a:lnTo>
                    <a:pt x="392633" y="101460"/>
                  </a:lnTo>
                  <a:lnTo>
                    <a:pt x="392887" y="101841"/>
                  </a:lnTo>
                  <a:lnTo>
                    <a:pt x="393192" y="101841"/>
                  </a:lnTo>
                  <a:lnTo>
                    <a:pt x="393560" y="101587"/>
                  </a:lnTo>
                  <a:lnTo>
                    <a:pt x="394068" y="99936"/>
                  </a:lnTo>
                  <a:lnTo>
                    <a:pt x="394182" y="99555"/>
                  </a:lnTo>
                  <a:lnTo>
                    <a:pt x="394614" y="97269"/>
                  </a:lnTo>
                  <a:lnTo>
                    <a:pt x="396862" y="98158"/>
                  </a:lnTo>
                  <a:lnTo>
                    <a:pt x="397154" y="97269"/>
                  </a:lnTo>
                  <a:lnTo>
                    <a:pt x="397624" y="95745"/>
                  </a:lnTo>
                  <a:lnTo>
                    <a:pt x="397992" y="94602"/>
                  </a:lnTo>
                  <a:lnTo>
                    <a:pt x="398056" y="94221"/>
                  </a:lnTo>
                  <a:lnTo>
                    <a:pt x="397840" y="92697"/>
                  </a:lnTo>
                  <a:lnTo>
                    <a:pt x="397687" y="91046"/>
                  </a:lnTo>
                  <a:lnTo>
                    <a:pt x="400558" y="91046"/>
                  </a:lnTo>
                  <a:lnTo>
                    <a:pt x="400913" y="90284"/>
                  </a:lnTo>
                  <a:lnTo>
                    <a:pt x="401091" y="89903"/>
                  </a:lnTo>
                  <a:lnTo>
                    <a:pt x="401396" y="89268"/>
                  </a:lnTo>
                  <a:lnTo>
                    <a:pt x="401929" y="88887"/>
                  </a:lnTo>
                  <a:lnTo>
                    <a:pt x="402259" y="88506"/>
                  </a:lnTo>
                  <a:lnTo>
                    <a:pt x="402437" y="88379"/>
                  </a:lnTo>
                  <a:lnTo>
                    <a:pt x="402805" y="88125"/>
                  </a:lnTo>
                  <a:lnTo>
                    <a:pt x="403390" y="87617"/>
                  </a:lnTo>
                  <a:close/>
                </a:path>
                <a:path w="8973185" h="5479415">
                  <a:moveTo>
                    <a:pt x="7447508" y="5472912"/>
                  </a:moveTo>
                  <a:lnTo>
                    <a:pt x="7447381" y="5470372"/>
                  </a:lnTo>
                  <a:lnTo>
                    <a:pt x="7446073" y="5469102"/>
                  </a:lnTo>
                  <a:lnTo>
                    <a:pt x="7444714" y="5467832"/>
                  </a:lnTo>
                  <a:lnTo>
                    <a:pt x="7444194" y="5467832"/>
                  </a:lnTo>
                  <a:lnTo>
                    <a:pt x="7444689" y="5466562"/>
                  </a:lnTo>
                  <a:lnTo>
                    <a:pt x="7445540" y="5466562"/>
                  </a:lnTo>
                  <a:lnTo>
                    <a:pt x="7447102" y="5465292"/>
                  </a:lnTo>
                  <a:lnTo>
                    <a:pt x="7446378" y="5465292"/>
                  </a:lnTo>
                  <a:lnTo>
                    <a:pt x="7446492" y="5464022"/>
                  </a:lnTo>
                  <a:lnTo>
                    <a:pt x="7447420" y="5462752"/>
                  </a:lnTo>
                  <a:lnTo>
                    <a:pt x="7446277" y="5457672"/>
                  </a:lnTo>
                  <a:lnTo>
                    <a:pt x="7445629" y="5456402"/>
                  </a:lnTo>
                  <a:lnTo>
                    <a:pt x="7443775" y="5456402"/>
                  </a:lnTo>
                  <a:lnTo>
                    <a:pt x="7443635" y="5455971"/>
                  </a:lnTo>
                  <a:lnTo>
                    <a:pt x="7443635" y="5464022"/>
                  </a:lnTo>
                  <a:lnTo>
                    <a:pt x="7442479" y="5464022"/>
                  </a:lnTo>
                  <a:lnTo>
                    <a:pt x="7442174" y="5462752"/>
                  </a:lnTo>
                  <a:lnTo>
                    <a:pt x="7443635" y="5464022"/>
                  </a:lnTo>
                  <a:lnTo>
                    <a:pt x="7443635" y="5455971"/>
                  </a:lnTo>
                  <a:lnTo>
                    <a:pt x="7443368" y="5455132"/>
                  </a:lnTo>
                  <a:lnTo>
                    <a:pt x="7442289" y="5453862"/>
                  </a:lnTo>
                  <a:lnTo>
                    <a:pt x="7443013" y="5452592"/>
                  </a:lnTo>
                  <a:lnTo>
                    <a:pt x="7443063" y="5451322"/>
                  </a:lnTo>
                  <a:lnTo>
                    <a:pt x="7442441" y="5450052"/>
                  </a:lnTo>
                  <a:lnTo>
                    <a:pt x="7442149" y="5449367"/>
                  </a:lnTo>
                  <a:lnTo>
                    <a:pt x="7442149" y="5455132"/>
                  </a:lnTo>
                  <a:lnTo>
                    <a:pt x="7441946" y="5456402"/>
                  </a:lnTo>
                  <a:lnTo>
                    <a:pt x="7439914" y="5455132"/>
                  </a:lnTo>
                  <a:lnTo>
                    <a:pt x="7440384" y="5455132"/>
                  </a:lnTo>
                  <a:lnTo>
                    <a:pt x="7440955" y="5453862"/>
                  </a:lnTo>
                  <a:lnTo>
                    <a:pt x="7442035" y="5455132"/>
                  </a:lnTo>
                  <a:lnTo>
                    <a:pt x="7442149" y="5449367"/>
                  </a:lnTo>
                  <a:lnTo>
                    <a:pt x="7441908" y="5448782"/>
                  </a:lnTo>
                  <a:lnTo>
                    <a:pt x="7440041" y="5448782"/>
                  </a:lnTo>
                  <a:lnTo>
                    <a:pt x="7440612" y="5447512"/>
                  </a:lnTo>
                  <a:lnTo>
                    <a:pt x="7441705" y="5447512"/>
                  </a:lnTo>
                  <a:lnTo>
                    <a:pt x="7441387" y="5446242"/>
                  </a:lnTo>
                  <a:lnTo>
                    <a:pt x="7440739" y="5446242"/>
                  </a:lnTo>
                  <a:lnTo>
                    <a:pt x="7439787" y="5444972"/>
                  </a:lnTo>
                  <a:lnTo>
                    <a:pt x="7438657" y="5444972"/>
                  </a:lnTo>
                  <a:lnTo>
                    <a:pt x="7437094" y="5443702"/>
                  </a:lnTo>
                  <a:lnTo>
                    <a:pt x="7437818" y="5443702"/>
                  </a:lnTo>
                  <a:lnTo>
                    <a:pt x="7440206" y="5442432"/>
                  </a:lnTo>
                  <a:lnTo>
                    <a:pt x="7440092" y="5441162"/>
                  </a:lnTo>
                  <a:lnTo>
                    <a:pt x="7439546" y="5439892"/>
                  </a:lnTo>
                  <a:lnTo>
                    <a:pt x="7438885" y="5438622"/>
                  </a:lnTo>
                  <a:lnTo>
                    <a:pt x="7438695" y="5438622"/>
                  </a:lnTo>
                  <a:lnTo>
                    <a:pt x="7438771" y="5437352"/>
                  </a:lnTo>
                  <a:lnTo>
                    <a:pt x="7438555" y="5438622"/>
                  </a:lnTo>
                  <a:lnTo>
                    <a:pt x="7438034" y="5437352"/>
                  </a:lnTo>
                  <a:lnTo>
                    <a:pt x="7437221" y="5437352"/>
                  </a:lnTo>
                  <a:lnTo>
                    <a:pt x="7436320" y="5434812"/>
                  </a:lnTo>
                  <a:lnTo>
                    <a:pt x="7436078" y="5434812"/>
                  </a:lnTo>
                  <a:lnTo>
                    <a:pt x="7435634" y="5433542"/>
                  </a:lnTo>
                  <a:lnTo>
                    <a:pt x="7434986" y="5433542"/>
                  </a:lnTo>
                  <a:lnTo>
                    <a:pt x="7436040" y="5432272"/>
                  </a:lnTo>
                  <a:lnTo>
                    <a:pt x="7435939" y="5431002"/>
                  </a:lnTo>
                  <a:lnTo>
                    <a:pt x="7434656" y="5431002"/>
                  </a:lnTo>
                  <a:lnTo>
                    <a:pt x="7435799" y="5429732"/>
                  </a:lnTo>
                  <a:lnTo>
                    <a:pt x="7434770" y="5428462"/>
                  </a:lnTo>
                  <a:lnTo>
                    <a:pt x="7434288" y="5428462"/>
                  </a:lnTo>
                  <a:lnTo>
                    <a:pt x="7434313" y="5427192"/>
                  </a:lnTo>
                  <a:lnTo>
                    <a:pt x="7434339" y="5425922"/>
                  </a:lnTo>
                  <a:lnTo>
                    <a:pt x="7434300" y="5424652"/>
                  </a:lnTo>
                  <a:lnTo>
                    <a:pt x="7433996" y="5423382"/>
                  </a:lnTo>
                  <a:lnTo>
                    <a:pt x="7433475" y="5423382"/>
                  </a:lnTo>
                  <a:lnTo>
                    <a:pt x="7433475" y="5425922"/>
                  </a:lnTo>
                  <a:lnTo>
                    <a:pt x="7433157" y="5427192"/>
                  </a:lnTo>
                  <a:lnTo>
                    <a:pt x="7433272" y="5425922"/>
                  </a:lnTo>
                  <a:lnTo>
                    <a:pt x="7433475" y="5425922"/>
                  </a:lnTo>
                  <a:lnTo>
                    <a:pt x="7433475" y="5423382"/>
                  </a:lnTo>
                  <a:lnTo>
                    <a:pt x="7432408" y="5422112"/>
                  </a:lnTo>
                  <a:lnTo>
                    <a:pt x="7431545" y="5420842"/>
                  </a:lnTo>
                  <a:lnTo>
                    <a:pt x="7430960" y="5419572"/>
                  </a:lnTo>
                  <a:lnTo>
                    <a:pt x="7430656" y="5418302"/>
                  </a:lnTo>
                  <a:lnTo>
                    <a:pt x="7430465" y="5417032"/>
                  </a:lnTo>
                  <a:lnTo>
                    <a:pt x="7430135" y="5415762"/>
                  </a:lnTo>
                  <a:lnTo>
                    <a:pt x="7429970" y="5414492"/>
                  </a:lnTo>
                  <a:lnTo>
                    <a:pt x="7428941" y="5413222"/>
                  </a:lnTo>
                  <a:lnTo>
                    <a:pt x="7427074" y="5414492"/>
                  </a:lnTo>
                  <a:lnTo>
                    <a:pt x="7427976" y="5411952"/>
                  </a:lnTo>
                  <a:lnTo>
                    <a:pt x="7427201" y="5410682"/>
                  </a:lnTo>
                  <a:lnTo>
                    <a:pt x="7427417" y="5410682"/>
                  </a:lnTo>
                  <a:lnTo>
                    <a:pt x="7426706" y="5409412"/>
                  </a:lnTo>
                  <a:lnTo>
                    <a:pt x="7425080" y="5408142"/>
                  </a:lnTo>
                  <a:lnTo>
                    <a:pt x="7426198" y="5408142"/>
                  </a:lnTo>
                  <a:lnTo>
                    <a:pt x="7426566" y="5406872"/>
                  </a:lnTo>
                  <a:lnTo>
                    <a:pt x="7426185" y="5404332"/>
                  </a:lnTo>
                  <a:lnTo>
                    <a:pt x="7425360" y="5403062"/>
                  </a:lnTo>
                  <a:lnTo>
                    <a:pt x="7425233" y="5401792"/>
                  </a:lnTo>
                  <a:lnTo>
                    <a:pt x="7424039" y="5401792"/>
                  </a:lnTo>
                  <a:lnTo>
                    <a:pt x="7423531" y="5400522"/>
                  </a:lnTo>
                  <a:lnTo>
                    <a:pt x="7422845" y="5400522"/>
                  </a:lnTo>
                  <a:lnTo>
                    <a:pt x="7422718" y="5399252"/>
                  </a:lnTo>
                  <a:lnTo>
                    <a:pt x="7421829" y="5399252"/>
                  </a:lnTo>
                  <a:lnTo>
                    <a:pt x="7422794" y="5397982"/>
                  </a:lnTo>
                  <a:lnTo>
                    <a:pt x="7421829" y="5396712"/>
                  </a:lnTo>
                  <a:lnTo>
                    <a:pt x="7421194" y="5395442"/>
                  </a:lnTo>
                  <a:lnTo>
                    <a:pt x="7420216" y="5394172"/>
                  </a:lnTo>
                  <a:lnTo>
                    <a:pt x="7418883" y="5394172"/>
                  </a:lnTo>
                  <a:lnTo>
                    <a:pt x="7419568" y="5392902"/>
                  </a:lnTo>
                  <a:lnTo>
                    <a:pt x="7419264" y="5391632"/>
                  </a:lnTo>
                  <a:lnTo>
                    <a:pt x="7417981" y="5389092"/>
                  </a:lnTo>
                  <a:lnTo>
                    <a:pt x="7417016" y="5387822"/>
                  </a:lnTo>
                  <a:lnTo>
                    <a:pt x="7416571" y="5387822"/>
                  </a:lnTo>
                  <a:lnTo>
                    <a:pt x="7416228" y="5386552"/>
                  </a:lnTo>
                  <a:lnTo>
                    <a:pt x="7416165" y="5385282"/>
                  </a:lnTo>
                  <a:lnTo>
                    <a:pt x="7416355" y="5384012"/>
                  </a:lnTo>
                  <a:lnTo>
                    <a:pt x="7415136" y="5384012"/>
                  </a:lnTo>
                  <a:lnTo>
                    <a:pt x="7414031" y="5382742"/>
                  </a:lnTo>
                  <a:lnTo>
                    <a:pt x="7413523" y="5381472"/>
                  </a:lnTo>
                  <a:lnTo>
                    <a:pt x="7414323" y="5380202"/>
                  </a:lnTo>
                  <a:lnTo>
                    <a:pt x="7413739" y="5380202"/>
                  </a:lnTo>
                  <a:lnTo>
                    <a:pt x="7413523" y="5378932"/>
                  </a:lnTo>
                  <a:lnTo>
                    <a:pt x="7413790" y="5377662"/>
                  </a:lnTo>
                  <a:lnTo>
                    <a:pt x="7412202" y="5377662"/>
                  </a:lnTo>
                  <a:lnTo>
                    <a:pt x="7409358" y="5375122"/>
                  </a:lnTo>
                  <a:lnTo>
                    <a:pt x="7410463" y="5375122"/>
                  </a:lnTo>
                  <a:lnTo>
                    <a:pt x="7410551" y="5373852"/>
                  </a:lnTo>
                  <a:lnTo>
                    <a:pt x="7409624" y="5372582"/>
                  </a:lnTo>
                  <a:lnTo>
                    <a:pt x="7408405" y="5370042"/>
                  </a:lnTo>
                  <a:lnTo>
                    <a:pt x="7407846" y="5368772"/>
                  </a:lnTo>
                  <a:lnTo>
                    <a:pt x="7407503" y="5368772"/>
                  </a:lnTo>
                  <a:lnTo>
                    <a:pt x="7407389" y="5367502"/>
                  </a:lnTo>
                  <a:lnTo>
                    <a:pt x="7407338" y="5366232"/>
                  </a:lnTo>
                  <a:lnTo>
                    <a:pt x="7406856" y="5364962"/>
                  </a:lnTo>
                  <a:lnTo>
                    <a:pt x="7405967" y="5363692"/>
                  </a:lnTo>
                  <a:lnTo>
                    <a:pt x="7404595" y="5362422"/>
                  </a:lnTo>
                  <a:lnTo>
                    <a:pt x="7404532" y="5361152"/>
                  </a:lnTo>
                  <a:lnTo>
                    <a:pt x="7404278" y="5359882"/>
                  </a:lnTo>
                  <a:lnTo>
                    <a:pt x="7403160" y="5359882"/>
                  </a:lnTo>
                  <a:lnTo>
                    <a:pt x="7402995" y="5358612"/>
                  </a:lnTo>
                  <a:lnTo>
                    <a:pt x="7402500" y="5358612"/>
                  </a:lnTo>
                  <a:lnTo>
                    <a:pt x="7402449" y="5357342"/>
                  </a:lnTo>
                  <a:lnTo>
                    <a:pt x="7402195" y="5357342"/>
                  </a:lnTo>
                  <a:lnTo>
                    <a:pt x="7401242" y="5358612"/>
                  </a:lnTo>
                  <a:lnTo>
                    <a:pt x="7399807" y="5358612"/>
                  </a:lnTo>
                  <a:lnTo>
                    <a:pt x="7400620" y="5357342"/>
                  </a:lnTo>
                  <a:lnTo>
                    <a:pt x="7401890" y="5356072"/>
                  </a:lnTo>
                  <a:lnTo>
                    <a:pt x="7401268" y="5353532"/>
                  </a:lnTo>
                  <a:lnTo>
                    <a:pt x="7399109" y="5348452"/>
                  </a:lnTo>
                  <a:lnTo>
                    <a:pt x="7395400" y="5342102"/>
                  </a:lnTo>
                  <a:lnTo>
                    <a:pt x="7393787" y="5339562"/>
                  </a:lnTo>
                  <a:lnTo>
                    <a:pt x="7392556" y="5338292"/>
                  </a:lnTo>
                  <a:lnTo>
                    <a:pt x="7391336" y="5335752"/>
                  </a:lnTo>
                  <a:lnTo>
                    <a:pt x="7390587" y="5335752"/>
                  </a:lnTo>
                  <a:lnTo>
                    <a:pt x="7390320" y="5334482"/>
                  </a:lnTo>
                  <a:lnTo>
                    <a:pt x="7388987" y="5333212"/>
                  </a:lnTo>
                  <a:lnTo>
                    <a:pt x="7386244" y="5334482"/>
                  </a:lnTo>
                  <a:lnTo>
                    <a:pt x="7382091" y="5337022"/>
                  </a:lnTo>
                  <a:lnTo>
                    <a:pt x="7379563" y="5338292"/>
                  </a:lnTo>
                  <a:lnTo>
                    <a:pt x="7379233" y="5340832"/>
                  </a:lnTo>
                  <a:lnTo>
                    <a:pt x="7381126" y="5343372"/>
                  </a:lnTo>
                  <a:lnTo>
                    <a:pt x="7382218" y="5345912"/>
                  </a:lnTo>
                  <a:lnTo>
                    <a:pt x="7383196" y="5348452"/>
                  </a:lnTo>
                  <a:lnTo>
                    <a:pt x="7383945" y="5350992"/>
                  </a:lnTo>
                  <a:lnTo>
                    <a:pt x="7383881" y="5352262"/>
                  </a:lnTo>
                  <a:lnTo>
                    <a:pt x="7382954" y="5354802"/>
                  </a:lnTo>
                  <a:lnTo>
                    <a:pt x="7383577" y="5356072"/>
                  </a:lnTo>
                  <a:lnTo>
                    <a:pt x="7385850" y="5356072"/>
                  </a:lnTo>
                  <a:lnTo>
                    <a:pt x="7387044" y="5357342"/>
                  </a:lnTo>
                  <a:lnTo>
                    <a:pt x="7388047" y="5358612"/>
                  </a:lnTo>
                  <a:lnTo>
                    <a:pt x="7388860" y="5359882"/>
                  </a:lnTo>
                  <a:lnTo>
                    <a:pt x="7390155" y="5362422"/>
                  </a:lnTo>
                  <a:lnTo>
                    <a:pt x="7391387" y="5363692"/>
                  </a:lnTo>
                  <a:lnTo>
                    <a:pt x="7393648" y="5370042"/>
                  </a:lnTo>
                  <a:lnTo>
                    <a:pt x="7395680" y="5375122"/>
                  </a:lnTo>
                  <a:lnTo>
                    <a:pt x="7397496" y="5378932"/>
                  </a:lnTo>
                  <a:lnTo>
                    <a:pt x="7401090" y="5386552"/>
                  </a:lnTo>
                  <a:lnTo>
                    <a:pt x="7404341" y="5394172"/>
                  </a:lnTo>
                  <a:lnTo>
                    <a:pt x="7404265" y="5395442"/>
                  </a:lnTo>
                  <a:lnTo>
                    <a:pt x="7402436" y="5396712"/>
                  </a:lnTo>
                  <a:lnTo>
                    <a:pt x="7398855" y="5395442"/>
                  </a:lnTo>
                  <a:lnTo>
                    <a:pt x="7393546" y="5395442"/>
                  </a:lnTo>
                  <a:lnTo>
                    <a:pt x="7392467" y="5394172"/>
                  </a:lnTo>
                  <a:lnTo>
                    <a:pt x="7382853" y="5394172"/>
                  </a:lnTo>
                  <a:lnTo>
                    <a:pt x="7380656" y="5392902"/>
                  </a:lnTo>
                  <a:lnTo>
                    <a:pt x="7376287" y="5392902"/>
                  </a:lnTo>
                  <a:lnTo>
                    <a:pt x="7376528" y="5394172"/>
                  </a:lnTo>
                  <a:lnTo>
                    <a:pt x="7376147" y="5394172"/>
                  </a:lnTo>
                  <a:lnTo>
                    <a:pt x="7375284" y="5395442"/>
                  </a:lnTo>
                  <a:lnTo>
                    <a:pt x="7374903" y="5395442"/>
                  </a:lnTo>
                  <a:lnTo>
                    <a:pt x="7374585" y="5394172"/>
                  </a:lnTo>
                  <a:lnTo>
                    <a:pt x="7374204" y="5394172"/>
                  </a:lnTo>
                  <a:lnTo>
                    <a:pt x="7374026" y="5392902"/>
                  </a:lnTo>
                  <a:lnTo>
                    <a:pt x="7373277" y="5392902"/>
                  </a:lnTo>
                  <a:lnTo>
                    <a:pt x="7372578" y="5394172"/>
                  </a:lnTo>
                  <a:lnTo>
                    <a:pt x="7371880" y="5394172"/>
                  </a:lnTo>
                  <a:lnTo>
                    <a:pt x="7371766" y="5391632"/>
                  </a:lnTo>
                  <a:lnTo>
                    <a:pt x="7370953" y="5394172"/>
                  </a:lnTo>
                  <a:lnTo>
                    <a:pt x="7370051" y="5392902"/>
                  </a:lnTo>
                  <a:lnTo>
                    <a:pt x="7369048" y="5391632"/>
                  </a:lnTo>
                  <a:lnTo>
                    <a:pt x="7368743" y="5390362"/>
                  </a:lnTo>
                  <a:lnTo>
                    <a:pt x="7367181" y="5390362"/>
                  </a:lnTo>
                  <a:lnTo>
                    <a:pt x="7366394" y="5391632"/>
                  </a:lnTo>
                  <a:lnTo>
                    <a:pt x="7365124" y="5392902"/>
                  </a:lnTo>
                  <a:lnTo>
                    <a:pt x="7364247" y="5392902"/>
                  </a:lnTo>
                  <a:lnTo>
                    <a:pt x="7363904" y="5391632"/>
                  </a:lnTo>
                  <a:lnTo>
                    <a:pt x="7363346" y="5391632"/>
                  </a:lnTo>
                  <a:lnTo>
                    <a:pt x="7360894" y="5390362"/>
                  </a:lnTo>
                  <a:lnTo>
                    <a:pt x="7358901" y="5390362"/>
                  </a:lnTo>
                  <a:lnTo>
                    <a:pt x="7358329" y="5391632"/>
                  </a:lnTo>
                  <a:lnTo>
                    <a:pt x="7356665" y="5391632"/>
                  </a:lnTo>
                  <a:lnTo>
                    <a:pt x="7356386" y="5390362"/>
                  </a:lnTo>
                  <a:lnTo>
                    <a:pt x="7354176" y="5390362"/>
                  </a:lnTo>
                  <a:lnTo>
                    <a:pt x="7353732" y="5391632"/>
                  </a:lnTo>
                  <a:lnTo>
                    <a:pt x="7345781" y="5391632"/>
                  </a:lnTo>
                  <a:lnTo>
                    <a:pt x="7344638" y="5392902"/>
                  </a:lnTo>
                  <a:lnTo>
                    <a:pt x="7344638" y="5394172"/>
                  </a:lnTo>
                  <a:lnTo>
                    <a:pt x="7341552" y="5392902"/>
                  </a:lnTo>
                  <a:lnTo>
                    <a:pt x="7339025" y="5394172"/>
                  </a:lnTo>
                  <a:lnTo>
                    <a:pt x="7336180" y="5399252"/>
                  </a:lnTo>
                  <a:lnTo>
                    <a:pt x="7336015" y="5400522"/>
                  </a:lnTo>
                  <a:lnTo>
                    <a:pt x="7336587" y="5403062"/>
                  </a:lnTo>
                  <a:lnTo>
                    <a:pt x="7337628" y="5403062"/>
                  </a:lnTo>
                  <a:lnTo>
                    <a:pt x="7338327" y="5404332"/>
                  </a:lnTo>
                  <a:lnTo>
                    <a:pt x="7338974" y="5406872"/>
                  </a:lnTo>
                  <a:lnTo>
                    <a:pt x="7339393" y="5406872"/>
                  </a:lnTo>
                  <a:lnTo>
                    <a:pt x="7340054" y="5408142"/>
                  </a:lnTo>
                  <a:lnTo>
                    <a:pt x="7340752" y="5408142"/>
                  </a:lnTo>
                  <a:lnTo>
                    <a:pt x="7341527" y="5409412"/>
                  </a:lnTo>
                  <a:lnTo>
                    <a:pt x="7344651" y="5409412"/>
                  </a:lnTo>
                  <a:lnTo>
                    <a:pt x="7346251" y="5410682"/>
                  </a:lnTo>
                  <a:lnTo>
                    <a:pt x="7353998" y="5410682"/>
                  </a:lnTo>
                  <a:lnTo>
                    <a:pt x="7355281" y="5411952"/>
                  </a:lnTo>
                  <a:lnTo>
                    <a:pt x="7359790" y="5411952"/>
                  </a:lnTo>
                  <a:lnTo>
                    <a:pt x="7362457" y="5410682"/>
                  </a:lnTo>
                  <a:lnTo>
                    <a:pt x="7365416" y="5411952"/>
                  </a:lnTo>
                  <a:lnTo>
                    <a:pt x="7368286" y="5413222"/>
                  </a:lnTo>
                  <a:lnTo>
                    <a:pt x="7371080" y="5411952"/>
                  </a:lnTo>
                  <a:lnTo>
                    <a:pt x="7372172" y="5413222"/>
                  </a:lnTo>
                  <a:lnTo>
                    <a:pt x="7377277" y="5413222"/>
                  </a:lnTo>
                  <a:lnTo>
                    <a:pt x="7379017" y="5414492"/>
                  </a:lnTo>
                  <a:lnTo>
                    <a:pt x="7380325" y="5414492"/>
                  </a:lnTo>
                  <a:lnTo>
                    <a:pt x="7381227" y="5413222"/>
                  </a:lnTo>
                  <a:lnTo>
                    <a:pt x="7383221" y="5413222"/>
                  </a:lnTo>
                  <a:lnTo>
                    <a:pt x="7385659" y="5414492"/>
                  </a:lnTo>
                  <a:lnTo>
                    <a:pt x="7387920" y="5414492"/>
                  </a:lnTo>
                  <a:lnTo>
                    <a:pt x="7389393" y="5413222"/>
                  </a:lnTo>
                  <a:lnTo>
                    <a:pt x="7392378" y="5413222"/>
                  </a:lnTo>
                  <a:lnTo>
                    <a:pt x="7394867" y="5414492"/>
                  </a:lnTo>
                  <a:lnTo>
                    <a:pt x="7396734" y="5415762"/>
                  </a:lnTo>
                  <a:lnTo>
                    <a:pt x="7398017" y="5414492"/>
                  </a:lnTo>
                  <a:lnTo>
                    <a:pt x="7398702" y="5413222"/>
                  </a:lnTo>
                  <a:lnTo>
                    <a:pt x="7399325" y="5415762"/>
                  </a:lnTo>
                  <a:lnTo>
                    <a:pt x="7408507" y="5415762"/>
                  </a:lnTo>
                  <a:lnTo>
                    <a:pt x="7410170" y="5417032"/>
                  </a:lnTo>
                  <a:lnTo>
                    <a:pt x="7411479" y="5415762"/>
                  </a:lnTo>
                  <a:lnTo>
                    <a:pt x="7412456" y="5414492"/>
                  </a:lnTo>
                  <a:lnTo>
                    <a:pt x="7412634" y="5414492"/>
                  </a:lnTo>
                  <a:lnTo>
                    <a:pt x="7413091" y="5417032"/>
                  </a:lnTo>
                  <a:lnTo>
                    <a:pt x="7414603" y="5420842"/>
                  </a:lnTo>
                  <a:lnTo>
                    <a:pt x="7415149" y="5422112"/>
                  </a:lnTo>
                  <a:lnTo>
                    <a:pt x="7417956" y="5433542"/>
                  </a:lnTo>
                  <a:lnTo>
                    <a:pt x="7420102" y="5441162"/>
                  </a:lnTo>
                  <a:lnTo>
                    <a:pt x="7422007" y="5447512"/>
                  </a:lnTo>
                  <a:lnTo>
                    <a:pt x="7423671" y="5451322"/>
                  </a:lnTo>
                  <a:lnTo>
                    <a:pt x="7424521" y="5453862"/>
                  </a:lnTo>
                  <a:lnTo>
                    <a:pt x="7425182" y="5456402"/>
                  </a:lnTo>
                  <a:lnTo>
                    <a:pt x="7425639" y="5458942"/>
                  </a:lnTo>
                  <a:lnTo>
                    <a:pt x="7426236" y="5461482"/>
                  </a:lnTo>
                  <a:lnTo>
                    <a:pt x="7427011" y="5462752"/>
                  </a:lnTo>
                  <a:lnTo>
                    <a:pt x="7428649" y="5469102"/>
                  </a:lnTo>
                  <a:lnTo>
                    <a:pt x="7429513" y="5471642"/>
                  </a:lnTo>
                  <a:lnTo>
                    <a:pt x="7430516" y="5472912"/>
                  </a:lnTo>
                  <a:lnTo>
                    <a:pt x="7431621" y="5474182"/>
                  </a:lnTo>
                  <a:lnTo>
                    <a:pt x="7431672" y="5476722"/>
                  </a:lnTo>
                  <a:lnTo>
                    <a:pt x="7432434" y="5476722"/>
                  </a:lnTo>
                  <a:lnTo>
                    <a:pt x="7433208" y="5475452"/>
                  </a:lnTo>
                  <a:lnTo>
                    <a:pt x="7432764" y="5476722"/>
                  </a:lnTo>
                  <a:lnTo>
                    <a:pt x="7432992" y="5477992"/>
                  </a:lnTo>
                  <a:lnTo>
                    <a:pt x="7433869" y="5477992"/>
                  </a:lnTo>
                  <a:lnTo>
                    <a:pt x="7434783" y="5479262"/>
                  </a:lnTo>
                  <a:lnTo>
                    <a:pt x="7439914" y="5479262"/>
                  </a:lnTo>
                  <a:lnTo>
                    <a:pt x="7442086" y="5477992"/>
                  </a:lnTo>
                  <a:lnTo>
                    <a:pt x="7444092" y="5476722"/>
                  </a:lnTo>
                  <a:lnTo>
                    <a:pt x="7445553" y="5475452"/>
                  </a:lnTo>
                  <a:lnTo>
                    <a:pt x="7447508" y="5472912"/>
                  </a:lnTo>
                  <a:close/>
                </a:path>
                <a:path w="8973185" h="5479415">
                  <a:moveTo>
                    <a:pt x="7464374" y="5227663"/>
                  </a:moveTo>
                  <a:lnTo>
                    <a:pt x="7464006" y="5227663"/>
                  </a:lnTo>
                  <a:lnTo>
                    <a:pt x="7463955" y="5227917"/>
                  </a:lnTo>
                  <a:lnTo>
                    <a:pt x="7464285" y="5228933"/>
                  </a:lnTo>
                  <a:lnTo>
                    <a:pt x="7464374" y="5227663"/>
                  </a:lnTo>
                  <a:close/>
                </a:path>
                <a:path w="8973185" h="5479415">
                  <a:moveTo>
                    <a:pt x="7476604" y="5240363"/>
                  </a:moveTo>
                  <a:lnTo>
                    <a:pt x="7475575" y="5240363"/>
                  </a:lnTo>
                  <a:lnTo>
                    <a:pt x="7474610" y="5241582"/>
                  </a:lnTo>
                  <a:lnTo>
                    <a:pt x="7476604" y="5240363"/>
                  </a:lnTo>
                  <a:close/>
                </a:path>
                <a:path w="8973185" h="5479415">
                  <a:moveTo>
                    <a:pt x="7520368" y="5286083"/>
                  </a:moveTo>
                  <a:lnTo>
                    <a:pt x="7519467" y="5286083"/>
                  </a:lnTo>
                  <a:lnTo>
                    <a:pt x="7518540" y="5284813"/>
                  </a:lnTo>
                  <a:lnTo>
                    <a:pt x="7517676" y="5284813"/>
                  </a:lnTo>
                  <a:lnTo>
                    <a:pt x="7517651" y="5282273"/>
                  </a:lnTo>
                  <a:lnTo>
                    <a:pt x="7514679" y="5282273"/>
                  </a:lnTo>
                  <a:lnTo>
                    <a:pt x="7514056" y="5281003"/>
                  </a:lnTo>
                  <a:lnTo>
                    <a:pt x="7513802" y="5281003"/>
                  </a:lnTo>
                  <a:lnTo>
                    <a:pt x="7513917" y="5279733"/>
                  </a:lnTo>
                  <a:lnTo>
                    <a:pt x="7514018" y="5278463"/>
                  </a:lnTo>
                  <a:lnTo>
                    <a:pt x="7513726" y="5277193"/>
                  </a:lnTo>
                  <a:lnTo>
                    <a:pt x="7511428" y="5278463"/>
                  </a:lnTo>
                  <a:lnTo>
                    <a:pt x="7510996" y="5278463"/>
                  </a:lnTo>
                  <a:lnTo>
                    <a:pt x="7510793" y="5279733"/>
                  </a:lnTo>
                  <a:lnTo>
                    <a:pt x="7509218" y="5279733"/>
                  </a:lnTo>
                  <a:lnTo>
                    <a:pt x="7508938" y="5278463"/>
                  </a:lnTo>
                  <a:lnTo>
                    <a:pt x="7509129" y="5278463"/>
                  </a:lnTo>
                  <a:lnTo>
                    <a:pt x="7509700" y="5277193"/>
                  </a:lnTo>
                  <a:lnTo>
                    <a:pt x="7509091" y="5275923"/>
                  </a:lnTo>
                  <a:lnTo>
                    <a:pt x="7508189" y="5275923"/>
                  </a:lnTo>
                  <a:lnTo>
                    <a:pt x="7506983" y="5274653"/>
                  </a:lnTo>
                  <a:lnTo>
                    <a:pt x="7506919" y="5273383"/>
                  </a:lnTo>
                  <a:lnTo>
                    <a:pt x="7506081" y="5273383"/>
                  </a:lnTo>
                  <a:lnTo>
                    <a:pt x="7506690" y="5272113"/>
                  </a:lnTo>
                  <a:lnTo>
                    <a:pt x="7506462" y="5272113"/>
                  </a:lnTo>
                  <a:lnTo>
                    <a:pt x="7505420" y="5269573"/>
                  </a:lnTo>
                  <a:lnTo>
                    <a:pt x="7504874" y="5270843"/>
                  </a:lnTo>
                  <a:lnTo>
                    <a:pt x="7504112" y="5272113"/>
                  </a:lnTo>
                  <a:lnTo>
                    <a:pt x="7503147" y="5270843"/>
                  </a:lnTo>
                  <a:lnTo>
                    <a:pt x="7502055" y="5272113"/>
                  </a:lnTo>
                  <a:lnTo>
                    <a:pt x="7501280" y="5272113"/>
                  </a:lnTo>
                  <a:lnTo>
                    <a:pt x="7500823" y="5270843"/>
                  </a:lnTo>
                  <a:lnTo>
                    <a:pt x="7501039" y="5270843"/>
                  </a:lnTo>
                  <a:lnTo>
                    <a:pt x="7501331" y="5269573"/>
                  </a:lnTo>
                  <a:lnTo>
                    <a:pt x="7502880" y="5268303"/>
                  </a:lnTo>
                  <a:lnTo>
                    <a:pt x="7502525" y="5267033"/>
                  </a:lnTo>
                  <a:lnTo>
                    <a:pt x="7499998" y="5267033"/>
                  </a:lnTo>
                  <a:lnTo>
                    <a:pt x="7500175" y="5265763"/>
                  </a:lnTo>
                  <a:lnTo>
                    <a:pt x="7500544" y="5265763"/>
                  </a:lnTo>
                  <a:lnTo>
                    <a:pt x="7500848" y="5264493"/>
                  </a:lnTo>
                  <a:lnTo>
                    <a:pt x="7499540" y="5264493"/>
                  </a:lnTo>
                  <a:lnTo>
                    <a:pt x="7497546" y="5263223"/>
                  </a:lnTo>
                  <a:lnTo>
                    <a:pt x="7496137" y="5263223"/>
                  </a:lnTo>
                  <a:lnTo>
                    <a:pt x="7495883" y="5261953"/>
                  </a:lnTo>
                  <a:lnTo>
                    <a:pt x="7494879" y="5260683"/>
                  </a:lnTo>
                  <a:lnTo>
                    <a:pt x="7494625" y="5260683"/>
                  </a:lnTo>
                  <a:lnTo>
                    <a:pt x="7494613" y="5259413"/>
                  </a:lnTo>
                  <a:lnTo>
                    <a:pt x="7494143" y="5259413"/>
                  </a:lnTo>
                  <a:lnTo>
                    <a:pt x="7493724" y="5260683"/>
                  </a:lnTo>
                  <a:lnTo>
                    <a:pt x="7492517" y="5260683"/>
                  </a:lnTo>
                  <a:lnTo>
                    <a:pt x="7491641" y="5259413"/>
                  </a:lnTo>
                  <a:lnTo>
                    <a:pt x="7491400" y="5259413"/>
                  </a:lnTo>
                  <a:lnTo>
                    <a:pt x="7491069" y="5258143"/>
                  </a:lnTo>
                  <a:lnTo>
                    <a:pt x="7490625" y="5258143"/>
                  </a:lnTo>
                  <a:lnTo>
                    <a:pt x="7489241" y="5259413"/>
                  </a:lnTo>
                  <a:lnTo>
                    <a:pt x="7488009" y="5258143"/>
                  </a:lnTo>
                  <a:lnTo>
                    <a:pt x="7486917" y="5258143"/>
                  </a:lnTo>
                  <a:lnTo>
                    <a:pt x="7486993" y="5256873"/>
                  </a:lnTo>
                  <a:lnTo>
                    <a:pt x="7488949" y="5256873"/>
                  </a:lnTo>
                  <a:lnTo>
                    <a:pt x="7489571" y="5258143"/>
                  </a:lnTo>
                  <a:lnTo>
                    <a:pt x="7489914" y="5256873"/>
                  </a:lnTo>
                  <a:lnTo>
                    <a:pt x="7490790" y="5256873"/>
                  </a:lnTo>
                  <a:lnTo>
                    <a:pt x="7491374" y="5258143"/>
                  </a:lnTo>
                  <a:lnTo>
                    <a:pt x="7492517" y="5258143"/>
                  </a:lnTo>
                  <a:lnTo>
                    <a:pt x="7492009" y="5256873"/>
                  </a:lnTo>
                  <a:lnTo>
                    <a:pt x="7491514" y="5255603"/>
                  </a:lnTo>
                  <a:lnTo>
                    <a:pt x="7487983" y="5255603"/>
                  </a:lnTo>
                  <a:lnTo>
                    <a:pt x="7487501" y="5254333"/>
                  </a:lnTo>
                  <a:lnTo>
                    <a:pt x="7486624" y="5254333"/>
                  </a:lnTo>
                  <a:lnTo>
                    <a:pt x="7486307" y="5253063"/>
                  </a:lnTo>
                  <a:lnTo>
                    <a:pt x="7485989" y="5253063"/>
                  </a:lnTo>
                  <a:lnTo>
                    <a:pt x="7485507" y="5251793"/>
                  </a:lnTo>
                  <a:lnTo>
                    <a:pt x="7485113" y="5251793"/>
                  </a:lnTo>
                  <a:lnTo>
                    <a:pt x="7484567" y="5250523"/>
                  </a:lnTo>
                  <a:lnTo>
                    <a:pt x="7484072" y="5249253"/>
                  </a:lnTo>
                  <a:lnTo>
                    <a:pt x="7483107" y="5247983"/>
                  </a:lnTo>
                  <a:lnTo>
                    <a:pt x="7479754" y="5247983"/>
                  </a:lnTo>
                  <a:lnTo>
                    <a:pt x="7480376" y="5246713"/>
                  </a:lnTo>
                  <a:lnTo>
                    <a:pt x="7477404" y="5246713"/>
                  </a:lnTo>
                  <a:lnTo>
                    <a:pt x="7477138" y="5245443"/>
                  </a:lnTo>
                  <a:lnTo>
                    <a:pt x="7478255" y="5244173"/>
                  </a:lnTo>
                  <a:lnTo>
                    <a:pt x="7478547" y="5242903"/>
                  </a:lnTo>
                  <a:lnTo>
                    <a:pt x="7478027" y="5242903"/>
                  </a:lnTo>
                  <a:lnTo>
                    <a:pt x="7478408" y="5241633"/>
                  </a:lnTo>
                  <a:lnTo>
                    <a:pt x="7476820" y="5241633"/>
                  </a:lnTo>
                  <a:lnTo>
                    <a:pt x="7475004" y="5242903"/>
                  </a:lnTo>
                  <a:lnTo>
                    <a:pt x="7474572" y="5242903"/>
                  </a:lnTo>
                  <a:lnTo>
                    <a:pt x="7474521" y="5241696"/>
                  </a:lnTo>
                  <a:lnTo>
                    <a:pt x="7473556" y="5242903"/>
                  </a:lnTo>
                  <a:lnTo>
                    <a:pt x="7472616" y="5242903"/>
                  </a:lnTo>
                  <a:lnTo>
                    <a:pt x="7471816" y="5241633"/>
                  </a:lnTo>
                  <a:lnTo>
                    <a:pt x="7471067" y="5241633"/>
                  </a:lnTo>
                  <a:lnTo>
                    <a:pt x="7471067" y="5240363"/>
                  </a:lnTo>
                  <a:lnTo>
                    <a:pt x="7475004" y="5240363"/>
                  </a:lnTo>
                  <a:lnTo>
                    <a:pt x="7475410" y="5239093"/>
                  </a:lnTo>
                  <a:lnTo>
                    <a:pt x="7472489" y="5239093"/>
                  </a:lnTo>
                  <a:lnTo>
                    <a:pt x="7473213" y="5237823"/>
                  </a:lnTo>
                  <a:lnTo>
                    <a:pt x="7472985" y="5236553"/>
                  </a:lnTo>
                  <a:lnTo>
                    <a:pt x="7467486" y="5236553"/>
                  </a:lnTo>
                  <a:lnTo>
                    <a:pt x="7467003" y="5235283"/>
                  </a:lnTo>
                  <a:lnTo>
                    <a:pt x="7466635" y="5235283"/>
                  </a:lnTo>
                  <a:lnTo>
                    <a:pt x="7467752" y="5234013"/>
                  </a:lnTo>
                  <a:lnTo>
                    <a:pt x="7468565" y="5234013"/>
                  </a:lnTo>
                  <a:lnTo>
                    <a:pt x="7469073" y="5232743"/>
                  </a:lnTo>
                  <a:lnTo>
                    <a:pt x="7468844" y="5232743"/>
                  </a:lnTo>
                  <a:lnTo>
                    <a:pt x="7468248" y="5231473"/>
                  </a:lnTo>
                  <a:lnTo>
                    <a:pt x="7465276" y="5231473"/>
                  </a:lnTo>
                  <a:lnTo>
                    <a:pt x="7465136" y="5230203"/>
                  </a:lnTo>
                  <a:lnTo>
                    <a:pt x="7464780" y="5230203"/>
                  </a:lnTo>
                  <a:lnTo>
                    <a:pt x="7464679" y="5228933"/>
                  </a:lnTo>
                  <a:lnTo>
                    <a:pt x="7464285" y="5228933"/>
                  </a:lnTo>
                  <a:lnTo>
                    <a:pt x="7463777" y="5228933"/>
                  </a:lnTo>
                  <a:lnTo>
                    <a:pt x="7463879" y="5227663"/>
                  </a:lnTo>
                  <a:lnTo>
                    <a:pt x="7463955" y="5227917"/>
                  </a:lnTo>
                  <a:lnTo>
                    <a:pt x="7464234" y="5226393"/>
                  </a:lnTo>
                  <a:lnTo>
                    <a:pt x="7460793" y="5227663"/>
                  </a:lnTo>
                  <a:lnTo>
                    <a:pt x="7460564" y="5227663"/>
                  </a:lnTo>
                  <a:lnTo>
                    <a:pt x="7460513" y="5226393"/>
                  </a:lnTo>
                  <a:lnTo>
                    <a:pt x="7460666" y="5226393"/>
                  </a:lnTo>
                  <a:lnTo>
                    <a:pt x="7461936" y="5223853"/>
                  </a:lnTo>
                  <a:lnTo>
                    <a:pt x="7459612" y="5223853"/>
                  </a:lnTo>
                  <a:lnTo>
                    <a:pt x="7458532" y="5222583"/>
                  </a:lnTo>
                  <a:lnTo>
                    <a:pt x="7457275" y="5222583"/>
                  </a:lnTo>
                  <a:lnTo>
                    <a:pt x="7456945" y="5221313"/>
                  </a:lnTo>
                  <a:lnTo>
                    <a:pt x="7456310" y="5220043"/>
                  </a:lnTo>
                  <a:lnTo>
                    <a:pt x="7455548" y="5220043"/>
                  </a:lnTo>
                  <a:lnTo>
                    <a:pt x="7455128" y="5218773"/>
                  </a:lnTo>
                  <a:lnTo>
                    <a:pt x="7454252" y="5217503"/>
                  </a:lnTo>
                  <a:lnTo>
                    <a:pt x="7453579" y="5217503"/>
                  </a:lnTo>
                  <a:lnTo>
                    <a:pt x="7453223" y="5216233"/>
                  </a:lnTo>
                  <a:lnTo>
                    <a:pt x="7452741" y="5214963"/>
                  </a:lnTo>
                  <a:lnTo>
                    <a:pt x="7452601" y="5214963"/>
                  </a:lnTo>
                  <a:lnTo>
                    <a:pt x="7451191" y="5216233"/>
                  </a:lnTo>
                  <a:lnTo>
                    <a:pt x="7448842" y="5217503"/>
                  </a:lnTo>
                  <a:lnTo>
                    <a:pt x="7448270" y="5217503"/>
                  </a:lnTo>
                  <a:lnTo>
                    <a:pt x="7447801" y="5218773"/>
                  </a:lnTo>
                  <a:lnTo>
                    <a:pt x="7445235" y="5218773"/>
                  </a:lnTo>
                  <a:lnTo>
                    <a:pt x="7444664" y="5220043"/>
                  </a:lnTo>
                  <a:lnTo>
                    <a:pt x="7444143" y="5221313"/>
                  </a:lnTo>
                  <a:lnTo>
                    <a:pt x="7444156" y="5222583"/>
                  </a:lnTo>
                  <a:lnTo>
                    <a:pt x="7443267" y="5222583"/>
                  </a:lnTo>
                  <a:lnTo>
                    <a:pt x="7442797" y="5223853"/>
                  </a:lnTo>
                  <a:lnTo>
                    <a:pt x="7442581" y="5225123"/>
                  </a:lnTo>
                  <a:lnTo>
                    <a:pt x="7441082" y="5225123"/>
                  </a:lnTo>
                  <a:lnTo>
                    <a:pt x="7440460" y="5226393"/>
                  </a:lnTo>
                  <a:lnTo>
                    <a:pt x="7439787" y="5226393"/>
                  </a:lnTo>
                  <a:lnTo>
                    <a:pt x="7439622" y="5227663"/>
                  </a:lnTo>
                  <a:lnTo>
                    <a:pt x="7439495" y="5227663"/>
                  </a:lnTo>
                  <a:lnTo>
                    <a:pt x="7439203" y="5228933"/>
                  </a:lnTo>
                  <a:lnTo>
                    <a:pt x="7437475" y="5228933"/>
                  </a:lnTo>
                  <a:lnTo>
                    <a:pt x="7437247" y="5230203"/>
                  </a:lnTo>
                  <a:lnTo>
                    <a:pt x="7435342" y="5231473"/>
                  </a:lnTo>
                  <a:lnTo>
                    <a:pt x="7434224" y="5231473"/>
                  </a:lnTo>
                  <a:lnTo>
                    <a:pt x="7432332" y="5235283"/>
                  </a:lnTo>
                  <a:lnTo>
                    <a:pt x="7431189" y="5235283"/>
                  </a:lnTo>
                  <a:lnTo>
                    <a:pt x="7430592" y="5236553"/>
                  </a:lnTo>
                  <a:lnTo>
                    <a:pt x="7430262" y="5236553"/>
                  </a:lnTo>
                  <a:lnTo>
                    <a:pt x="7430198" y="5237823"/>
                  </a:lnTo>
                  <a:lnTo>
                    <a:pt x="7429259" y="5236553"/>
                  </a:lnTo>
                  <a:lnTo>
                    <a:pt x="7428624" y="5236553"/>
                  </a:lnTo>
                  <a:lnTo>
                    <a:pt x="7427277" y="5239093"/>
                  </a:lnTo>
                  <a:lnTo>
                    <a:pt x="7425652" y="5239093"/>
                  </a:lnTo>
                  <a:lnTo>
                    <a:pt x="7425664" y="5240363"/>
                  </a:lnTo>
                  <a:lnTo>
                    <a:pt x="7426020" y="5240363"/>
                  </a:lnTo>
                  <a:lnTo>
                    <a:pt x="7425906" y="5241633"/>
                  </a:lnTo>
                  <a:lnTo>
                    <a:pt x="7423874" y="5241633"/>
                  </a:lnTo>
                  <a:lnTo>
                    <a:pt x="7424471" y="5242903"/>
                  </a:lnTo>
                  <a:lnTo>
                    <a:pt x="7424090" y="5242903"/>
                  </a:lnTo>
                  <a:lnTo>
                    <a:pt x="7423391" y="5244173"/>
                  </a:lnTo>
                  <a:lnTo>
                    <a:pt x="7423124" y="5244173"/>
                  </a:lnTo>
                  <a:lnTo>
                    <a:pt x="7422096" y="5245443"/>
                  </a:lnTo>
                  <a:lnTo>
                    <a:pt x="7420864" y="5245443"/>
                  </a:lnTo>
                  <a:lnTo>
                    <a:pt x="7418781" y="5246713"/>
                  </a:lnTo>
                  <a:lnTo>
                    <a:pt x="7417003" y="5249253"/>
                  </a:lnTo>
                  <a:lnTo>
                    <a:pt x="7415936" y="5250523"/>
                  </a:lnTo>
                  <a:lnTo>
                    <a:pt x="7415606" y="5251793"/>
                  </a:lnTo>
                  <a:lnTo>
                    <a:pt x="7413587" y="5251793"/>
                  </a:lnTo>
                  <a:lnTo>
                    <a:pt x="7412723" y="5253063"/>
                  </a:lnTo>
                  <a:lnTo>
                    <a:pt x="7412533" y="5254333"/>
                  </a:lnTo>
                  <a:lnTo>
                    <a:pt x="7410869" y="5254333"/>
                  </a:lnTo>
                  <a:lnTo>
                    <a:pt x="7410056" y="5255603"/>
                  </a:lnTo>
                  <a:lnTo>
                    <a:pt x="7409624" y="5255603"/>
                  </a:lnTo>
                  <a:lnTo>
                    <a:pt x="7409612" y="5256873"/>
                  </a:lnTo>
                  <a:lnTo>
                    <a:pt x="7408253" y="5256873"/>
                  </a:lnTo>
                  <a:lnTo>
                    <a:pt x="7407923" y="5258143"/>
                  </a:lnTo>
                  <a:lnTo>
                    <a:pt x="7408939" y="5258143"/>
                  </a:lnTo>
                  <a:lnTo>
                    <a:pt x="7408304" y="5259413"/>
                  </a:lnTo>
                  <a:lnTo>
                    <a:pt x="7407389" y="5259413"/>
                  </a:lnTo>
                  <a:lnTo>
                    <a:pt x="7406919" y="5260683"/>
                  </a:lnTo>
                  <a:lnTo>
                    <a:pt x="7406919" y="5261953"/>
                  </a:lnTo>
                  <a:lnTo>
                    <a:pt x="7406399" y="5261953"/>
                  </a:lnTo>
                  <a:lnTo>
                    <a:pt x="7405687" y="5263223"/>
                  </a:lnTo>
                  <a:lnTo>
                    <a:pt x="7405268" y="5263223"/>
                  </a:lnTo>
                  <a:lnTo>
                    <a:pt x="7404621" y="5264493"/>
                  </a:lnTo>
                  <a:lnTo>
                    <a:pt x="7402716" y="5264493"/>
                  </a:lnTo>
                  <a:lnTo>
                    <a:pt x="7402411" y="5265763"/>
                  </a:lnTo>
                  <a:lnTo>
                    <a:pt x="7401103" y="5265763"/>
                  </a:lnTo>
                  <a:lnTo>
                    <a:pt x="7401204" y="5267033"/>
                  </a:lnTo>
                  <a:lnTo>
                    <a:pt x="7399934" y="5267033"/>
                  </a:lnTo>
                  <a:lnTo>
                    <a:pt x="7400049" y="5268303"/>
                  </a:lnTo>
                  <a:lnTo>
                    <a:pt x="7399350" y="5269573"/>
                  </a:lnTo>
                  <a:lnTo>
                    <a:pt x="7397839" y="5269573"/>
                  </a:lnTo>
                  <a:lnTo>
                    <a:pt x="7395946" y="5273383"/>
                  </a:lnTo>
                  <a:lnTo>
                    <a:pt x="7395223" y="5274653"/>
                  </a:lnTo>
                  <a:lnTo>
                    <a:pt x="7393152" y="5274653"/>
                  </a:lnTo>
                  <a:lnTo>
                    <a:pt x="7391413" y="5277193"/>
                  </a:lnTo>
                  <a:lnTo>
                    <a:pt x="7391184" y="5278463"/>
                  </a:lnTo>
                  <a:lnTo>
                    <a:pt x="7390498" y="5278463"/>
                  </a:lnTo>
                  <a:lnTo>
                    <a:pt x="7389990" y="5279733"/>
                  </a:lnTo>
                  <a:lnTo>
                    <a:pt x="7387907" y="5279733"/>
                  </a:lnTo>
                  <a:lnTo>
                    <a:pt x="7387641" y="5281003"/>
                  </a:lnTo>
                  <a:lnTo>
                    <a:pt x="7387374" y="5281003"/>
                  </a:lnTo>
                  <a:lnTo>
                    <a:pt x="7387069" y="5282273"/>
                  </a:lnTo>
                  <a:lnTo>
                    <a:pt x="7386841" y="5283543"/>
                  </a:lnTo>
                  <a:lnTo>
                    <a:pt x="7385329" y="5286083"/>
                  </a:lnTo>
                  <a:lnTo>
                    <a:pt x="7385507" y="5286083"/>
                  </a:lnTo>
                  <a:lnTo>
                    <a:pt x="7386358" y="5287353"/>
                  </a:lnTo>
                  <a:lnTo>
                    <a:pt x="7386650" y="5288623"/>
                  </a:lnTo>
                  <a:lnTo>
                    <a:pt x="7386244" y="5289893"/>
                  </a:lnTo>
                  <a:lnTo>
                    <a:pt x="7386688" y="5291163"/>
                  </a:lnTo>
                  <a:lnTo>
                    <a:pt x="7388580" y="5291163"/>
                  </a:lnTo>
                  <a:lnTo>
                    <a:pt x="7388860" y="5292433"/>
                  </a:lnTo>
                  <a:lnTo>
                    <a:pt x="7389292" y="5292433"/>
                  </a:lnTo>
                  <a:lnTo>
                    <a:pt x="7389228" y="5293703"/>
                  </a:lnTo>
                  <a:lnTo>
                    <a:pt x="7390879" y="5293703"/>
                  </a:lnTo>
                  <a:lnTo>
                    <a:pt x="7391730" y="5294973"/>
                  </a:lnTo>
                  <a:lnTo>
                    <a:pt x="7392314" y="5294973"/>
                  </a:lnTo>
                  <a:lnTo>
                    <a:pt x="7392581" y="5296243"/>
                  </a:lnTo>
                  <a:lnTo>
                    <a:pt x="7393610" y="5296243"/>
                  </a:lnTo>
                  <a:lnTo>
                    <a:pt x="7394880" y="5297513"/>
                  </a:lnTo>
                  <a:lnTo>
                    <a:pt x="7396378" y="5300053"/>
                  </a:lnTo>
                  <a:lnTo>
                    <a:pt x="7397801" y="5302593"/>
                  </a:lnTo>
                  <a:lnTo>
                    <a:pt x="7400061" y="5305133"/>
                  </a:lnTo>
                  <a:lnTo>
                    <a:pt x="7403147" y="5307673"/>
                  </a:lnTo>
                  <a:lnTo>
                    <a:pt x="7406792" y="5310213"/>
                  </a:lnTo>
                  <a:lnTo>
                    <a:pt x="7410551" y="5312753"/>
                  </a:lnTo>
                  <a:lnTo>
                    <a:pt x="7410755" y="5314023"/>
                  </a:lnTo>
                  <a:lnTo>
                    <a:pt x="7411453" y="5315293"/>
                  </a:lnTo>
                  <a:lnTo>
                    <a:pt x="7414069" y="5316563"/>
                  </a:lnTo>
                  <a:lnTo>
                    <a:pt x="7415149" y="5317833"/>
                  </a:lnTo>
                  <a:lnTo>
                    <a:pt x="7415339" y="5317833"/>
                  </a:lnTo>
                  <a:lnTo>
                    <a:pt x="7416051" y="5319103"/>
                  </a:lnTo>
                  <a:lnTo>
                    <a:pt x="7418667" y="5320373"/>
                  </a:lnTo>
                  <a:lnTo>
                    <a:pt x="7419937" y="5321643"/>
                  </a:lnTo>
                  <a:lnTo>
                    <a:pt x="7421550" y="5321643"/>
                  </a:lnTo>
                  <a:lnTo>
                    <a:pt x="7423302" y="5322913"/>
                  </a:lnTo>
                  <a:lnTo>
                    <a:pt x="7422223" y="5322913"/>
                  </a:lnTo>
                  <a:lnTo>
                    <a:pt x="7422451" y="5324183"/>
                  </a:lnTo>
                  <a:lnTo>
                    <a:pt x="7423975" y="5325453"/>
                  </a:lnTo>
                  <a:lnTo>
                    <a:pt x="7425182" y="5326723"/>
                  </a:lnTo>
                  <a:lnTo>
                    <a:pt x="7426338" y="5327993"/>
                  </a:lnTo>
                  <a:lnTo>
                    <a:pt x="7427328" y="5327993"/>
                  </a:lnTo>
                  <a:lnTo>
                    <a:pt x="7427900" y="5329263"/>
                  </a:lnTo>
                  <a:lnTo>
                    <a:pt x="7428052" y="5330533"/>
                  </a:lnTo>
                  <a:lnTo>
                    <a:pt x="7429843" y="5330533"/>
                  </a:lnTo>
                  <a:lnTo>
                    <a:pt x="7432192" y="5331803"/>
                  </a:lnTo>
                  <a:lnTo>
                    <a:pt x="7432789" y="5331803"/>
                  </a:lnTo>
                  <a:lnTo>
                    <a:pt x="7433119" y="5333073"/>
                  </a:lnTo>
                  <a:lnTo>
                    <a:pt x="7434161" y="5334343"/>
                  </a:lnTo>
                  <a:lnTo>
                    <a:pt x="7435901" y="5335613"/>
                  </a:lnTo>
                  <a:lnTo>
                    <a:pt x="7436282" y="5336883"/>
                  </a:lnTo>
                  <a:lnTo>
                    <a:pt x="7437247" y="5336883"/>
                  </a:lnTo>
                  <a:lnTo>
                    <a:pt x="7439063" y="5338153"/>
                  </a:lnTo>
                  <a:lnTo>
                    <a:pt x="7440993" y="5336883"/>
                  </a:lnTo>
                  <a:lnTo>
                    <a:pt x="7441971" y="5340693"/>
                  </a:lnTo>
                  <a:lnTo>
                    <a:pt x="7445476" y="5344503"/>
                  </a:lnTo>
                  <a:lnTo>
                    <a:pt x="7446924" y="5345773"/>
                  </a:lnTo>
                  <a:lnTo>
                    <a:pt x="7448232" y="5345773"/>
                  </a:lnTo>
                  <a:lnTo>
                    <a:pt x="7449426" y="5344503"/>
                  </a:lnTo>
                  <a:lnTo>
                    <a:pt x="7449820" y="5345773"/>
                  </a:lnTo>
                  <a:lnTo>
                    <a:pt x="7449629" y="5347043"/>
                  </a:lnTo>
                  <a:lnTo>
                    <a:pt x="7452258" y="5349583"/>
                  </a:lnTo>
                  <a:lnTo>
                    <a:pt x="7454532" y="5350853"/>
                  </a:lnTo>
                  <a:lnTo>
                    <a:pt x="7456487" y="5352123"/>
                  </a:lnTo>
                  <a:lnTo>
                    <a:pt x="7455967" y="5352123"/>
                  </a:lnTo>
                  <a:lnTo>
                    <a:pt x="7456233" y="5353393"/>
                  </a:lnTo>
                  <a:lnTo>
                    <a:pt x="7457275" y="5354663"/>
                  </a:lnTo>
                  <a:lnTo>
                    <a:pt x="7459358" y="5355933"/>
                  </a:lnTo>
                  <a:lnTo>
                    <a:pt x="7460615" y="5355933"/>
                  </a:lnTo>
                  <a:lnTo>
                    <a:pt x="7460996" y="5357203"/>
                  </a:lnTo>
                  <a:lnTo>
                    <a:pt x="7461783" y="5358473"/>
                  </a:lnTo>
                  <a:lnTo>
                    <a:pt x="7462952" y="5359743"/>
                  </a:lnTo>
                  <a:lnTo>
                    <a:pt x="7464222" y="5361013"/>
                  </a:lnTo>
                  <a:lnTo>
                    <a:pt x="7465631" y="5362283"/>
                  </a:lnTo>
                  <a:lnTo>
                    <a:pt x="7466800" y="5362283"/>
                  </a:lnTo>
                  <a:lnTo>
                    <a:pt x="7467511" y="5363553"/>
                  </a:lnTo>
                  <a:lnTo>
                    <a:pt x="7470102" y="5363553"/>
                  </a:lnTo>
                  <a:lnTo>
                    <a:pt x="7469391" y="5364823"/>
                  </a:lnTo>
                  <a:lnTo>
                    <a:pt x="7469873" y="5366093"/>
                  </a:lnTo>
                  <a:lnTo>
                    <a:pt x="7471550" y="5366093"/>
                  </a:lnTo>
                  <a:lnTo>
                    <a:pt x="7472921" y="5368633"/>
                  </a:lnTo>
                  <a:lnTo>
                    <a:pt x="7477811" y="5368633"/>
                  </a:lnTo>
                  <a:lnTo>
                    <a:pt x="7481748" y="5366093"/>
                  </a:lnTo>
                  <a:lnTo>
                    <a:pt x="7481087" y="5364823"/>
                  </a:lnTo>
                  <a:lnTo>
                    <a:pt x="7482395" y="5364823"/>
                  </a:lnTo>
                  <a:lnTo>
                    <a:pt x="7483221" y="5363553"/>
                  </a:lnTo>
                  <a:lnTo>
                    <a:pt x="7485913" y="5363553"/>
                  </a:lnTo>
                  <a:lnTo>
                    <a:pt x="7486853" y="5362283"/>
                  </a:lnTo>
                  <a:lnTo>
                    <a:pt x="7487704" y="5362283"/>
                  </a:lnTo>
                  <a:lnTo>
                    <a:pt x="7490815" y="5357203"/>
                  </a:lnTo>
                  <a:lnTo>
                    <a:pt x="7490968" y="5355933"/>
                  </a:lnTo>
                  <a:lnTo>
                    <a:pt x="7490244" y="5355933"/>
                  </a:lnTo>
                  <a:lnTo>
                    <a:pt x="7489241" y="5354663"/>
                  </a:lnTo>
                  <a:lnTo>
                    <a:pt x="7488606" y="5354663"/>
                  </a:lnTo>
                  <a:lnTo>
                    <a:pt x="7488301" y="5353393"/>
                  </a:lnTo>
                  <a:lnTo>
                    <a:pt x="7486688" y="5352123"/>
                  </a:lnTo>
                  <a:lnTo>
                    <a:pt x="7483068" y="5352123"/>
                  </a:lnTo>
                  <a:lnTo>
                    <a:pt x="7483145" y="5350853"/>
                  </a:lnTo>
                  <a:lnTo>
                    <a:pt x="7482218" y="5350853"/>
                  </a:lnTo>
                  <a:lnTo>
                    <a:pt x="7481786" y="5349583"/>
                  </a:lnTo>
                  <a:lnTo>
                    <a:pt x="7481684" y="5348313"/>
                  </a:lnTo>
                  <a:lnTo>
                    <a:pt x="7481405" y="5347043"/>
                  </a:lnTo>
                  <a:lnTo>
                    <a:pt x="7480008" y="5347043"/>
                  </a:lnTo>
                  <a:lnTo>
                    <a:pt x="7480059" y="5348313"/>
                  </a:lnTo>
                  <a:lnTo>
                    <a:pt x="7477087" y="5348313"/>
                  </a:lnTo>
                  <a:lnTo>
                    <a:pt x="7476553" y="5347043"/>
                  </a:lnTo>
                  <a:lnTo>
                    <a:pt x="7476718" y="5345773"/>
                  </a:lnTo>
                  <a:lnTo>
                    <a:pt x="7477798" y="5345773"/>
                  </a:lnTo>
                  <a:lnTo>
                    <a:pt x="7478382" y="5344503"/>
                  </a:lnTo>
                  <a:lnTo>
                    <a:pt x="7477188" y="5343233"/>
                  </a:lnTo>
                  <a:lnTo>
                    <a:pt x="7474305" y="5343233"/>
                  </a:lnTo>
                  <a:lnTo>
                    <a:pt x="7474725" y="5341963"/>
                  </a:lnTo>
                  <a:lnTo>
                    <a:pt x="7473988" y="5340693"/>
                  </a:lnTo>
                  <a:lnTo>
                    <a:pt x="7471715" y="5339423"/>
                  </a:lnTo>
                  <a:lnTo>
                    <a:pt x="7471372" y="5339423"/>
                  </a:lnTo>
                  <a:lnTo>
                    <a:pt x="7471092" y="5338153"/>
                  </a:lnTo>
                  <a:lnTo>
                    <a:pt x="7470610" y="5338153"/>
                  </a:lnTo>
                  <a:lnTo>
                    <a:pt x="7470191" y="5339423"/>
                  </a:lnTo>
                  <a:lnTo>
                    <a:pt x="7469479" y="5339423"/>
                  </a:lnTo>
                  <a:lnTo>
                    <a:pt x="7468832" y="5340693"/>
                  </a:lnTo>
                  <a:lnTo>
                    <a:pt x="7469162" y="5339423"/>
                  </a:lnTo>
                  <a:lnTo>
                    <a:pt x="7468870" y="5338153"/>
                  </a:lnTo>
                  <a:lnTo>
                    <a:pt x="7468502" y="5338153"/>
                  </a:lnTo>
                  <a:lnTo>
                    <a:pt x="7468006" y="5336883"/>
                  </a:lnTo>
                  <a:lnTo>
                    <a:pt x="7467816" y="5335613"/>
                  </a:lnTo>
                  <a:lnTo>
                    <a:pt x="7466063" y="5335613"/>
                  </a:lnTo>
                  <a:lnTo>
                    <a:pt x="7465631" y="5334343"/>
                  </a:lnTo>
                  <a:lnTo>
                    <a:pt x="7464336" y="5334343"/>
                  </a:lnTo>
                  <a:lnTo>
                    <a:pt x="7463371" y="5335613"/>
                  </a:lnTo>
                  <a:lnTo>
                    <a:pt x="7462456" y="5335613"/>
                  </a:lnTo>
                  <a:lnTo>
                    <a:pt x="7462761" y="5334343"/>
                  </a:lnTo>
                  <a:lnTo>
                    <a:pt x="7463256" y="5334343"/>
                  </a:lnTo>
                  <a:lnTo>
                    <a:pt x="7463383" y="5333073"/>
                  </a:lnTo>
                  <a:lnTo>
                    <a:pt x="7463688" y="5333073"/>
                  </a:lnTo>
                  <a:lnTo>
                    <a:pt x="7463904" y="5331803"/>
                  </a:lnTo>
                  <a:lnTo>
                    <a:pt x="7463193" y="5331803"/>
                  </a:lnTo>
                  <a:lnTo>
                    <a:pt x="7461605" y="5330533"/>
                  </a:lnTo>
                  <a:lnTo>
                    <a:pt x="7461224" y="5330533"/>
                  </a:lnTo>
                  <a:lnTo>
                    <a:pt x="7460526" y="5329263"/>
                  </a:lnTo>
                  <a:lnTo>
                    <a:pt x="7459497" y="5329263"/>
                  </a:lnTo>
                  <a:lnTo>
                    <a:pt x="7458176" y="5327993"/>
                  </a:lnTo>
                  <a:lnTo>
                    <a:pt x="7457262" y="5327993"/>
                  </a:lnTo>
                  <a:lnTo>
                    <a:pt x="7456894" y="5326723"/>
                  </a:lnTo>
                  <a:lnTo>
                    <a:pt x="7456665" y="5325453"/>
                  </a:lnTo>
                  <a:lnTo>
                    <a:pt x="7452093" y="5325453"/>
                  </a:lnTo>
                  <a:lnTo>
                    <a:pt x="7451242" y="5324183"/>
                  </a:lnTo>
                  <a:lnTo>
                    <a:pt x="7450899" y="5324183"/>
                  </a:lnTo>
                  <a:lnTo>
                    <a:pt x="7451064" y="5322913"/>
                  </a:lnTo>
                  <a:lnTo>
                    <a:pt x="7453109" y="5324183"/>
                  </a:lnTo>
                  <a:lnTo>
                    <a:pt x="7453554" y="5322913"/>
                  </a:lnTo>
                  <a:lnTo>
                    <a:pt x="7452423" y="5322913"/>
                  </a:lnTo>
                  <a:lnTo>
                    <a:pt x="7451763" y="5321643"/>
                  </a:lnTo>
                  <a:lnTo>
                    <a:pt x="7450963" y="5321643"/>
                  </a:lnTo>
                  <a:lnTo>
                    <a:pt x="7449337" y="5320373"/>
                  </a:lnTo>
                  <a:lnTo>
                    <a:pt x="7449642" y="5319103"/>
                  </a:lnTo>
                  <a:lnTo>
                    <a:pt x="7449109" y="5319103"/>
                  </a:lnTo>
                  <a:lnTo>
                    <a:pt x="7449096" y="5317833"/>
                  </a:lnTo>
                  <a:lnTo>
                    <a:pt x="7449236" y="5317833"/>
                  </a:lnTo>
                  <a:lnTo>
                    <a:pt x="7449045" y="5316563"/>
                  </a:lnTo>
                  <a:lnTo>
                    <a:pt x="7446759" y="5317833"/>
                  </a:lnTo>
                  <a:lnTo>
                    <a:pt x="7445781" y="5316563"/>
                  </a:lnTo>
                  <a:lnTo>
                    <a:pt x="7444270" y="5316563"/>
                  </a:lnTo>
                  <a:lnTo>
                    <a:pt x="7444067" y="5315293"/>
                  </a:lnTo>
                  <a:lnTo>
                    <a:pt x="7443686" y="5315293"/>
                  </a:lnTo>
                  <a:lnTo>
                    <a:pt x="7441870" y="5316563"/>
                  </a:lnTo>
                  <a:lnTo>
                    <a:pt x="7440269" y="5316563"/>
                  </a:lnTo>
                  <a:lnTo>
                    <a:pt x="7440511" y="5315293"/>
                  </a:lnTo>
                  <a:lnTo>
                    <a:pt x="7440130" y="5315293"/>
                  </a:lnTo>
                  <a:lnTo>
                    <a:pt x="7439876" y="5314023"/>
                  </a:lnTo>
                  <a:lnTo>
                    <a:pt x="7439736" y="5314023"/>
                  </a:lnTo>
                  <a:lnTo>
                    <a:pt x="7439469" y="5312753"/>
                  </a:lnTo>
                  <a:lnTo>
                    <a:pt x="7438784" y="5312753"/>
                  </a:lnTo>
                  <a:lnTo>
                    <a:pt x="7438847" y="5311483"/>
                  </a:lnTo>
                  <a:lnTo>
                    <a:pt x="7437539" y="5312753"/>
                  </a:lnTo>
                  <a:lnTo>
                    <a:pt x="7437031" y="5312753"/>
                  </a:lnTo>
                  <a:lnTo>
                    <a:pt x="7436536" y="5311483"/>
                  </a:lnTo>
                  <a:lnTo>
                    <a:pt x="7436053" y="5311483"/>
                  </a:lnTo>
                  <a:lnTo>
                    <a:pt x="7436307" y="5310213"/>
                  </a:lnTo>
                  <a:lnTo>
                    <a:pt x="7436739" y="5308943"/>
                  </a:lnTo>
                  <a:lnTo>
                    <a:pt x="7434935" y="5308943"/>
                  </a:lnTo>
                  <a:lnTo>
                    <a:pt x="7434186" y="5307673"/>
                  </a:lnTo>
                  <a:lnTo>
                    <a:pt x="7433297" y="5306403"/>
                  </a:lnTo>
                  <a:lnTo>
                    <a:pt x="7432637" y="5306403"/>
                  </a:lnTo>
                  <a:lnTo>
                    <a:pt x="7432116" y="5305133"/>
                  </a:lnTo>
                  <a:lnTo>
                    <a:pt x="7430287" y="5305133"/>
                  </a:lnTo>
                  <a:lnTo>
                    <a:pt x="7429246" y="5302593"/>
                  </a:lnTo>
                  <a:lnTo>
                    <a:pt x="7426820" y="5302593"/>
                  </a:lnTo>
                  <a:lnTo>
                    <a:pt x="7427163" y="5301323"/>
                  </a:lnTo>
                  <a:lnTo>
                    <a:pt x="7426642" y="5300053"/>
                  </a:lnTo>
                  <a:lnTo>
                    <a:pt x="7425271" y="5298783"/>
                  </a:lnTo>
                  <a:lnTo>
                    <a:pt x="7423340" y="5297513"/>
                  </a:lnTo>
                  <a:lnTo>
                    <a:pt x="7422997" y="5297513"/>
                  </a:lnTo>
                  <a:lnTo>
                    <a:pt x="7422845" y="5296243"/>
                  </a:lnTo>
                  <a:lnTo>
                    <a:pt x="7421423" y="5296243"/>
                  </a:lnTo>
                  <a:lnTo>
                    <a:pt x="7420356" y="5294973"/>
                  </a:lnTo>
                  <a:lnTo>
                    <a:pt x="7419518" y="5293703"/>
                  </a:lnTo>
                  <a:lnTo>
                    <a:pt x="7418019" y="5293703"/>
                  </a:lnTo>
                  <a:lnTo>
                    <a:pt x="7418133" y="5292433"/>
                  </a:lnTo>
                  <a:lnTo>
                    <a:pt x="7417663" y="5292433"/>
                  </a:lnTo>
                  <a:lnTo>
                    <a:pt x="7416647" y="5291163"/>
                  </a:lnTo>
                  <a:lnTo>
                    <a:pt x="7414717" y="5291163"/>
                  </a:lnTo>
                  <a:lnTo>
                    <a:pt x="7414171" y="5289893"/>
                  </a:lnTo>
                  <a:lnTo>
                    <a:pt x="7414006" y="5289893"/>
                  </a:lnTo>
                  <a:lnTo>
                    <a:pt x="7414209" y="5288623"/>
                  </a:lnTo>
                  <a:lnTo>
                    <a:pt x="7413460" y="5288623"/>
                  </a:lnTo>
                  <a:lnTo>
                    <a:pt x="7413053" y="5287353"/>
                  </a:lnTo>
                  <a:lnTo>
                    <a:pt x="7410158" y="5286083"/>
                  </a:lnTo>
                  <a:lnTo>
                    <a:pt x="7409675" y="5286083"/>
                  </a:lnTo>
                  <a:lnTo>
                    <a:pt x="7409828" y="5284813"/>
                  </a:lnTo>
                  <a:lnTo>
                    <a:pt x="7410209" y="5284813"/>
                  </a:lnTo>
                  <a:lnTo>
                    <a:pt x="7411644" y="5283543"/>
                  </a:lnTo>
                  <a:lnTo>
                    <a:pt x="7411910" y="5283543"/>
                  </a:lnTo>
                  <a:lnTo>
                    <a:pt x="7411707" y="5282273"/>
                  </a:lnTo>
                  <a:lnTo>
                    <a:pt x="7413434" y="5282273"/>
                  </a:lnTo>
                  <a:lnTo>
                    <a:pt x="7414031" y="5279733"/>
                  </a:lnTo>
                  <a:lnTo>
                    <a:pt x="7414768" y="5279733"/>
                  </a:lnTo>
                  <a:lnTo>
                    <a:pt x="7415644" y="5278463"/>
                  </a:lnTo>
                  <a:lnTo>
                    <a:pt x="7417676" y="5275923"/>
                  </a:lnTo>
                  <a:lnTo>
                    <a:pt x="7418743" y="5275923"/>
                  </a:lnTo>
                  <a:lnTo>
                    <a:pt x="7418718" y="5274653"/>
                  </a:lnTo>
                  <a:lnTo>
                    <a:pt x="7419619" y="5274653"/>
                  </a:lnTo>
                  <a:lnTo>
                    <a:pt x="7419340" y="5273383"/>
                  </a:lnTo>
                  <a:lnTo>
                    <a:pt x="7419746" y="5273383"/>
                  </a:lnTo>
                  <a:lnTo>
                    <a:pt x="7420470" y="5274653"/>
                  </a:lnTo>
                  <a:lnTo>
                    <a:pt x="7421512" y="5273383"/>
                  </a:lnTo>
                  <a:lnTo>
                    <a:pt x="7422197" y="5273383"/>
                  </a:lnTo>
                  <a:lnTo>
                    <a:pt x="7422566" y="5272113"/>
                  </a:lnTo>
                  <a:lnTo>
                    <a:pt x="7423277" y="5270843"/>
                  </a:lnTo>
                  <a:lnTo>
                    <a:pt x="7423632" y="5269573"/>
                  </a:lnTo>
                  <a:lnTo>
                    <a:pt x="7424521" y="5269573"/>
                  </a:lnTo>
                  <a:lnTo>
                    <a:pt x="7425093" y="5268303"/>
                  </a:lnTo>
                  <a:lnTo>
                    <a:pt x="7425385" y="5268303"/>
                  </a:lnTo>
                  <a:lnTo>
                    <a:pt x="7425563" y="5267033"/>
                  </a:lnTo>
                  <a:lnTo>
                    <a:pt x="7426261" y="5267033"/>
                  </a:lnTo>
                  <a:lnTo>
                    <a:pt x="7426134" y="5265763"/>
                  </a:lnTo>
                  <a:lnTo>
                    <a:pt x="7428433" y="5265763"/>
                  </a:lnTo>
                  <a:lnTo>
                    <a:pt x="7428014" y="5264493"/>
                  </a:lnTo>
                  <a:lnTo>
                    <a:pt x="7428535" y="5264493"/>
                  </a:lnTo>
                  <a:lnTo>
                    <a:pt x="7429474" y="5265763"/>
                  </a:lnTo>
                  <a:lnTo>
                    <a:pt x="7429652" y="5263223"/>
                  </a:lnTo>
                  <a:lnTo>
                    <a:pt x="7431837" y="5263223"/>
                  </a:lnTo>
                  <a:lnTo>
                    <a:pt x="7431811" y="5261953"/>
                  </a:lnTo>
                  <a:lnTo>
                    <a:pt x="7432611" y="5261953"/>
                  </a:lnTo>
                  <a:lnTo>
                    <a:pt x="7433437" y="5260683"/>
                  </a:lnTo>
                  <a:lnTo>
                    <a:pt x="7434250" y="5260683"/>
                  </a:lnTo>
                  <a:lnTo>
                    <a:pt x="7434072" y="5259413"/>
                  </a:lnTo>
                  <a:lnTo>
                    <a:pt x="7434326" y="5259413"/>
                  </a:lnTo>
                  <a:lnTo>
                    <a:pt x="7434554" y="5258143"/>
                  </a:lnTo>
                  <a:lnTo>
                    <a:pt x="7437412" y="5258143"/>
                  </a:lnTo>
                  <a:lnTo>
                    <a:pt x="7437755" y="5256873"/>
                  </a:lnTo>
                  <a:lnTo>
                    <a:pt x="7438060" y="5255603"/>
                  </a:lnTo>
                  <a:lnTo>
                    <a:pt x="7438542" y="5254333"/>
                  </a:lnTo>
                  <a:lnTo>
                    <a:pt x="7440460" y="5254333"/>
                  </a:lnTo>
                  <a:lnTo>
                    <a:pt x="7440498" y="5253063"/>
                  </a:lnTo>
                  <a:lnTo>
                    <a:pt x="7440181" y="5251793"/>
                  </a:lnTo>
                  <a:lnTo>
                    <a:pt x="7443724" y="5251793"/>
                  </a:lnTo>
                  <a:lnTo>
                    <a:pt x="7444448" y="5250523"/>
                  </a:lnTo>
                  <a:lnTo>
                    <a:pt x="7444219" y="5250523"/>
                  </a:lnTo>
                  <a:lnTo>
                    <a:pt x="7444206" y="5249253"/>
                  </a:lnTo>
                  <a:lnTo>
                    <a:pt x="7443838" y="5247983"/>
                  </a:lnTo>
                  <a:lnTo>
                    <a:pt x="7446721" y="5247983"/>
                  </a:lnTo>
                  <a:lnTo>
                    <a:pt x="7447915" y="5246713"/>
                  </a:lnTo>
                  <a:lnTo>
                    <a:pt x="7449261" y="5246713"/>
                  </a:lnTo>
                  <a:lnTo>
                    <a:pt x="7448804" y="5245443"/>
                  </a:lnTo>
                  <a:lnTo>
                    <a:pt x="7447826" y="5245443"/>
                  </a:lnTo>
                  <a:lnTo>
                    <a:pt x="7447496" y="5246713"/>
                  </a:lnTo>
                  <a:lnTo>
                    <a:pt x="7447229" y="5246713"/>
                  </a:lnTo>
                  <a:lnTo>
                    <a:pt x="7447204" y="5245443"/>
                  </a:lnTo>
                  <a:lnTo>
                    <a:pt x="7446835" y="5244173"/>
                  </a:lnTo>
                  <a:lnTo>
                    <a:pt x="7447026" y="5244173"/>
                  </a:lnTo>
                  <a:lnTo>
                    <a:pt x="7447547" y="5242903"/>
                  </a:lnTo>
                  <a:lnTo>
                    <a:pt x="7449159" y="5245443"/>
                  </a:lnTo>
                  <a:lnTo>
                    <a:pt x="7449896" y="5245443"/>
                  </a:lnTo>
                  <a:lnTo>
                    <a:pt x="7449629" y="5244173"/>
                  </a:lnTo>
                  <a:lnTo>
                    <a:pt x="7450518" y="5244173"/>
                  </a:lnTo>
                  <a:lnTo>
                    <a:pt x="7449909" y="5242903"/>
                  </a:lnTo>
                  <a:lnTo>
                    <a:pt x="7449642" y="5242903"/>
                  </a:lnTo>
                  <a:lnTo>
                    <a:pt x="7449985" y="5241633"/>
                  </a:lnTo>
                  <a:lnTo>
                    <a:pt x="7451001" y="5241633"/>
                  </a:lnTo>
                  <a:lnTo>
                    <a:pt x="7451204" y="5240363"/>
                  </a:lnTo>
                  <a:lnTo>
                    <a:pt x="7451433" y="5240363"/>
                  </a:lnTo>
                  <a:lnTo>
                    <a:pt x="7451788" y="5241633"/>
                  </a:lnTo>
                  <a:lnTo>
                    <a:pt x="7451915" y="5241633"/>
                  </a:lnTo>
                  <a:lnTo>
                    <a:pt x="7452982" y="5242903"/>
                  </a:lnTo>
                  <a:lnTo>
                    <a:pt x="7453465" y="5241633"/>
                  </a:lnTo>
                  <a:lnTo>
                    <a:pt x="7453338" y="5240363"/>
                  </a:lnTo>
                  <a:lnTo>
                    <a:pt x="7453922" y="5241582"/>
                  </a:lnTo>
                  <a:lnTo>
                    <a:pt x="7453782" y="5242903"/>
                  </a:lnTo>
                  <a:lnTo>
                    <a:pt x="7454595" y="5242903"/>
                  </a:lnTo>
                  <a:lnTo>
                    <a:pt x="7455065" y="5244173"/>
                  </a:lnTo>
                  <a:lnTo>
                    <a:pt x="7455573" y="5244173"/>
                  </a:lnTo>
                  <a:lnTo>
                    <a:pt x="7456106" y="5245443"/>
                  </a:lnTo>
                  <a:lnTo>
                    <a:pt x="7457643" y="5245443"/>
                  </a:lnTo>
                  <a:lnTo>
                    <a:pt x="7458100" y="5246713"/>
                  </a:lnTo>
                  <a:lnTo>
                    <a:pt x="7458723" y="5247983"/>
                  </a:lnTo>
                  <a:lnTo>
                    <a:pt x="7459612" y="5249253"/>
                  </a:lnTo>
                  <a:lnTo>
                    <a:pt x="7460564" y="5250523"/>
                  </a:lnTo>
                  <a:lnTo>
                    <a:pt x="7461567" y="5250523"/>
                  </a:lnTo>
                  <a:lnTo>
                    <a:pt x="7462469" y="5251793"/>
                  </a:lnTo>
                  <a:lnTo>
                    <a:pt x="7462863" y="5251793"/>
                  </a:lnTo>
                  <a:lnTo>
                    <a:pt x="7462748" y="5253063"/>
                  </a:lnTo>
                  <a:lnTo>
                    <a:pt x="7463485" y="5254333"/>
                  </a:lnTo>
                  <a:lnTo>
                    <a:pt x="7464628" y="5254333"/>
                  </a:lnTo>
                  <a:lnTo>
                    <a:pt x="7466228" y="5255603"/>
                  </a:lnTo>
                  <a:lnTo>
                    <a:pt x="7466025" y="5255603"/>
                  </a:lnTo>
                  <a:lnTo>
                    <a:pt x="7466266" y="5256873"/>
                  </a:lnTo>
                  <a:lnTo>
                    <a:pt x="7466952" y="5258143"/>
                  </a:lnTo>
                  <a:lnTo>
                    <a:pt x="7468451" y="5259413"/>
                  </a:lnTo>
                  <a:lnTo>
                    <a:pt x="7468324" y="5259413"/>
                  </a:lnTo>
                  <a:lnTo>
                    <a:pt x="7468997" y="5260683"/>
                  </a:lnTo>
                  <a:lnTo>
                    <a:pt x="7470826" y="5260683"/>
                  </a:lnTo>
                  <a:lnTo>
                    <a:pt x="7471321" y="5261953"/>
                  </a:lnTo>
                  <a:lnTo>
                    <a:pt x="7471842" y="5263223"/>
                  </a:lnTo>
                  <a:lnTo>
                    <a:pt x="7471931" y="5264493"/>
                  </a:lnTo>
                  <a:lnTo>
                    <a:pt x="7473150" y="5264493"/>
                  </a:lnTo>
                  <a:lnTo>
                    <a:pt x="7473264" y="5265763"/>
                  </a:lnTo>
                  <a:lnTo>
                    <a:pt x="7475601" y="5265763"/>
                  </a:lnTo>
                  <a:lnTo>
                    <a:pt x="7475804" y="5267033"/>
                  </a:lnTo>
                  <a:lnTo>
                    <a:pt x="7476579" y="5268303"/>
                  </a:lnTo>
                  <a:lnTo>
                    <a:pt x="7477061" y="5268303"/>
                  </a:lnTo>
                  <a:lnTo>
                    <a:pt x="7477455" y="5269573"/>
                  </a:lnTo>
                  <a:lnTo>
                    <a:pt x="7478547" y="5269573"/>
                  </a:lnTo>
                  <a:lnTo>
                    <a:pt x="7478941" y="5270843"/>
                  </a:lnTo>
                  <a:lnTo>
                    <a:pt x="7479119" y="5272113"/>
                  </a:lnTo>
                  <a:lnTo>
                    <a:pt x="7480694" y="5272113"/>
                  </a:lnTo>
                  <a:lnTo>
                    <a:pt x="7481430" y="5273383"/>
                  </a:lnTo>
                  <a:lnTo>
                    <a:pt x="7481265" y="5273383"/>
                  </a:lnTo>
                  <a:lnTo>
                    <a:pt x="7482941" y="5274653"/>
                  </a:lnTo>
                  <a:lnTo>
                    <a:pt x="7484300" y="5275923"/>
                  </a:lnTo>
                  <a:lnTo>
                    <a:pt x="7485608" y="5277193"/>
                  </a:lnTo>
                  <a:lnTo>
                    <a:pt x="7486726" y="5278463"/>
                  </a:lnTo>
                  <a:lnTo>
                    <a:pt x="7487640" y="5278463"/>
                  </a:lnTo>
                  <a:lnTo>
                    <a:pt x="7488593" y="5281003"/>
                  </a:lnTo>
                  <a:lnTo>
                    <a:pt x="7489838" y="5282273"/>
                  </a:lnTo>
                  <a:lnTo>
                    <a:pt x="7491387" y="5282273"/>
                  </a:lnTo>
                  <a:lnTo>
                    <a:pt x="7491082" y="5283543"/>
                  </a:lnTo>
                  <a:lnTo>
                    <a:pt x="7492022" y="5284813"/>
                  </a:lnTo>
                  <a:lnTo>
                    <a:pt x="7493101" y="5286083"/>
                  </a:lnTo>
                  <a:lnTo>
                    <a:pt x="7495768" y="5286083"/>
                  </a:lnTo>
                  <a:lnTo>
                    <a:pt x="7496924" y="5287353"/>
                  </a:lnTo>
                  <a:lnTo>
                    <a:pt x="7497127" y="5288623"/>
                  </a:lnTo>
                  <a:lnTo>
                    <a:pt x="7498016" y="5288623"/>
                  </a:lnTo>
                  <a:lnTo>
                    <a:pt x="7499744" y="5289893"/>
                  </a:lnTo>
                  <a:lnTo>
                    <a:pt x="7499617" y="5289893"/>
                  </a:lnTo>
                  <a:lnTo>
                    <a:pt x="7499718" y="5291163"/>
                  </a:lnTo>
                  <a:lnTo>
                    <a:pt x="7500302" y="5291163"/>
                  </a:lnTo>
                  <a:lnTo>
                    <a:pt x="7500658" y="5292433"/>
                  </a:lnTo>
                  <a:lnTo>
                    <a:pt x="7501344" y="5293703"/>
                  </a:lnTo>
                  <a:lnTo>
                    <a:pt x="7501979" y="5293703"/>
                  </a:lnTo>
                  <a:lnTo>
                    <a:pt x="7502944" y="5291163"/>
                  </a:lnTo>
                  <a:lnTo>
                    <a:pt x="7504252" y="5291163"/>
                  </a:lnTo>
                  <a:lnTo>
                    <a:pt x="7503769" y="5292433"/>
                  </a:lnTo>
                  <a:lnTo>
                    <a:pt x="7504290" y="5293703"/>
                  </a:lnTo>
                  <a:lnTo>
                    <a:pt x="7505865" y="5294973"/>
                  </a:lnTo>
                  <a:lnTo>
                    <a:pt x="7504785" y="5297513"/>
                  </a:lnTo>
                  <a:lnTo>
                    <a:pt x="7505840" y="5298783"/>
                  </a:lnTo>
                  <a:lnTo>
                    <a:pt x="7509002" y="5296243"/>
                  </a:lnTo>
                  <a:lnTo>
                    <a:pt x="7512164" y="5296243"/>
                  </a:lnTo>
                  <a:lnTo>
                    <a:pt x="7513777" y="5297513"/>
                  </a:lnTo>
                  <a:lnTo>
                    <a:pt x="7514882" y="5297513"/>
                  </a:lnTo>
                  <a:lnTo>
                    <a:pt x="7515517" y="5296243"/>
                  </a:lnTo>
                  <a:lnTo>
                    <a:pt x="7516558" y="5294973"/>
                  </a:lnTo>
                  <a:lnTo>
                    <a:pt x="7517828" y="5294973"/>
                  </a:lnTo>
                  <a:lnTo>
                    <a:pt x="7517295" y="5293703"/>
                  </a:lnTo>
                  <a:lnTo>
                    <a:pt x="7517054" y="5292433"/>
                  </a:lnTo>
                  <a:lnTo>
                    <a:pt x="7516063" y="5292433"/>
                  </a:lnTo>
                  <a:lnTo>
                    <a:pt x="7516368" y="5291163"/>
                  </a:lnTo>
                  <a:lnTo>
                    <a:pt x="7516622" y="5291163"/>
                  </a:lnTo>
                  <a:lnTo>
                    <a:pt x="7517028" y="5289893"/>
                  </a:lnTo>
                  <a:lnTo>
                    <a:pt x="7518489" y="5289893"/>
                  </a:lnTo>
                  <a:lnTo>
                    <a:pt x="7518286" y="5288623"/>
                  </a:lnTo>
                  <a:lnTo>
                    <a:pt x="7518057" y="5288623"/>
                  </a:lnTo>
                  <a:lnTo>
                    <a:pt x="7518603" y="5287353"/>
                  </a:lnTo>
                  <a:lnTo>
                    <a:pt x="7520267" y="5287353"/>
                  </a:lnTo>
                  <a:lnTo>
                    <a:pt x="7520368" y="5286083"/>
                  </a:lnTo>
                  <a:close/>
                </a:path>
                <a:path w="8973185" h="5479415">
                  <a:moveTo>
                    <a:pt x="7551826" y="5253914"/>
                  </a:moveTo>
                  <a:lnTo>
                    <a:pt x="7551560" y="5252644"/>
                  </a:lnTo>
                  <a:lnTo>
                    <a:pt x="7549807" y="5250104"/>
                  </a:lnTo>
                  <a:lnTo>
                    <a:pt x="7547673" y="5247437"/>
                  </a:lnTo>
                  <a:lnTo>
                    <a:pt x="7545159" y="5244643"/>
                  </a:lnTo>
                  <a:lnTo>
                    <a:pt x="7545133" y="5243500"/>
                  </a:lnTo>
                  <a:lnTo>
                    <a:pt x="7545121" y="5243246"/>
                  </a:lnTo>
                  <a:lnTo>
                    <a:pt x="7544727" y="5241976"/>
                  </a:lnTo>
                  <a:lnTo>
                    <a:pt x="7543978" y="5240452"/>
                  </a:lnTo>
                  <a:lnTo>
                    <a:pt x="7543254" y="5238547"/>
                  </a:lnTo>
                  <a:lnTo>
                    <a:pt x="7542860" y="5236515"/>
                  </a:lnTo>
                  <a:lnTo>
                    <a:pt x="7541539" y="5235118"/>
                  </a:lnTo>
                  <a:lnTo>
                    <a:pt x="7541501" y="5234102"/>
                  </a:lnTo>
                  <a:lnTo>
                    <a:pt x="7541273" y="5232959"/>
                  </a:lnTo>
                  <a:lnTo>
                    <a:pt x="7540879" y="5231816"/>
                  </a:lnTo>
                  <a:lnTo>
                    <a:pt x="7540752" y="5231689"/>
                  </a:lnTo>
                  <a:lnTo>
                    <a:pt x="7540803" y="5230673"/>
                  </a:lnTo>
                  <a:lnTo>
                    <a:pt x="7539190" y="5229403"/>
                  </a:lnTo>
                  <a:lnTo>
                    <a:pt x="7538415" y="5227879"/>
                  </a:lnTo>
                  <a:lnTo>
                    <a:pt x="7538440" y="5225847"/>
                  </a:lnTo>
                  <a:lnTo>
                    <a:pt x="7534681" y="5218862"/>
                  </a:lnTo>
                  <a:lnTo>
                    <a:pt x="7533894" y="5218354"/>
                  </a:lnTo>
                  <a:lnTo>
                    <a:pt x="7531621" y="5211496"/>
                  </a:lnTo>
                  <a:lnTo>
                    <a:pt x="7529119" y="5206162"/>
                  </a:lnTo>
                  <a:lnTo>
                    <a:pt x="7526439" y="5202479"/>
                  </a:lnTo>
                  <a:lnTo>
                    <a:pt x="7526439" y="5201971"/>
                  </a:lnTo>
                  <a:lnTo>
                    <a:pt x="7526210" y="5201336"/>
                  </a:lnTo>
                  <a:lnTo>
                    <a:pt x="7525728" y="5200574"/>
                  </a:lnTo>
                  <a:lnTo>
                    <a:pt x="7524674" y="5199304"/>
                  </a:lnTo>
                  <a:lnTo>
                    <a:pt x="7524407" y="5199177"/>
                  </a:lnTo>
                  <a:lnTo>
                    <a:pt x="7524763" y="5198669"/>
                  </a:lnTo>
                  <a:lnTo>
                    <a:pt x="7524191" y="5196891"/>
                  </a:lnTo>
                  <a:lnTo>
                    <a:pt x="7521029" y="5190795"/>
                  </a:lnTo>
                  <a:lnTo>
                    <a:pt x="7519924" y="5189017"/>
                  </a:lnTo>
                  <a:lnTo>
                    <a:pt x="7519403" y="5188763"/>
                  </a:lnTo>
                  <a:lnTo>
                    <a:pt x="7519365" y="5186731"/>
                  </a:lnTo>
                  <a:lnTo>
                    <a:pt x="7519187" y="5186350"/>
                  </a:lnTo>
                  <a:lnTo>
                    <a:pt x="7497077" y="5186350"/>
                  </a:lnTo>
                  <a:lnTo>
                    <a:pt x="7495197" y="5186350"/>
                  </a:lnTo>
                  <a:lnTo>
                    <a:pt x="7496480" y="5188001"/>
                  </a:lnTo>
                  <a:lnTo>
                    <a:pt x="7498550" y="5191430"/>
                  </a:lnTo>
                  <a:lnTo>
                    <a:pt x="7499578" y="5192319"/>
                  </a:lnTo>
                  <a:lnTo>
                    <a:pt x="7500633" y="5192446"/>
                  </a:lnTo>
                  <a:lnTo>
                    <a:pt x="7500848" y="5193589"/>
                  </a:lnTo>
                  <a:lnTo>
                    <a:pt x="7501407" y="5194351"/>
                  </a:lnTo>
                  <a:lnTo>
                    <a:pt x="7502284" y="5194732"/>
                  </a:lnTo>
                  <a:lnTo>
                    <a:pt x="7501445" y="5195113"/>
                  </a:lnTo>
                  <a:lnTo>
                    <a:pt x="7501128" y="5195621"/>
                  </a:lnTo>
                  <a:lnTo>
                    <a:pt x="7501356" y="5196129"/>
                  </a:lnTo>
                  <a:lnTo>
                    <a:pt x="7501890" y="5197018"/>
                  </a:lnTo>
                  <a:lnTo>
                    <a:pt x="7502538" y="5197780"/>
                  </a:lnTo>
                  <a:lnTo>
                    <a:pt x="7502207" y="5198669"/>
                  </a:lnTo>
                  <a:lnTo>
                    <a:pt x="7502207" y="5199177"/>
                  </a:lnTo>
                  <a:lnTo>
                    <a:pt x="7502626" y="5200193"/>
                  </a:lnTo>
                  <a:lnTo>
                    <a:pt x="7504125" y="5201336"/>
                  </a:lnTo>
                  <a:lnTo>
                    <a:pt x="7506170" y="5202987"/>
                  </a:lnTo>
                  <a:lnTo>
                    <a:pt x="7508138" y="5204257"/>
                  </a:lnTo>
                  <a:lnTo>
                    <a:pt x="7506868" y="5204765"/>
                  </a:lnTo>
                  <a:lnTo>
                    <a:pt x="7506589" y="5205654"/>
                  </a:lnTo>
                  <a:lnTo>
                    <a:pt x="7507275" y="5206924"/>
                  </a:lnTo>
                  <a:lnTo>
                    <a:pt x="7507529" y="5207432"/>
                  </a:lnTo>
                  <a:lnTo>
                    <a:pt x="7508595" y="5208321"/>
                  </a:lnTo>
                  <a:lnTo>
                    <a:pt x="7509459" y="5209210"/>
                  </a:lnTo>
                  <a:lnTo>
                    <a:pt x="7510056" y="5209591"/>
                  </a:lnTo>
                  <a:lnTo>
                    <a:pt x="7510056" y="5211242"/>
                  </a:lnTo>
                  <a:lnTo>
                    <a:pt x="7511072" y="5212385"/>
                  </a:lnTo>
                  <a:lnTo>
                    <a:pt x="7513079" y="5212766"/>
                  </a:lnTo>
                  <a:lnTo>
                    <a:pt x="7512507" y="5213909"/>
                  </a:lnTo>
                  <a:lnTo>
                    <a:pt x="7512583" y="5215052"/>
                  </a:lnTo>
                  <a:lnTo>
                    <a:pt x="7513993" y="5217465"/>
                  </a:lnTo>
                  <a:lnTo>
                    <a:pt x="7514844" y="5218354"/>
                  </a:lnTo>
                  <a:lnTo>
                    <a:pt x="7515860" y="5218862"/>
                  </a:lnTo>
                  <a:lnTo>
                    <a:pt x="7515771" y="5219624"/>
                  </a:lnTo>
                  <a:lnTo>
                    <a:pt x="7515936" y="5220132"/>
                  </a:lnTo>
                  <a:lnTo>
                    <a:pt x="7517498" y="5221910"/>
                  </a:lnTo>
                  <a:lnTo>
                    <a:pt x="7517536" y="5222164"/>
                  </a:lnTo>
                  <a:lnTo>
                    <a:pt x="7518959" y="5225847"/>
                  </a:lnTo>
                  <a:lnTo>
                    <a:pt x="7519429" y="5225974"/>
                  </a:lnTo>
                  <a:lnTo>
                    <a:pt x="7519848" y="5226228"/>
                  </a:lnTo>
                  <a:lnTo>
                    <a:pt x="7520203" y="5226863"/>
                  </a:lnTo>
                  <a:lnTo>
                    <a:pt x="7520533" y="5227625"/>
                  </a:lnTo>
                  <a:lnTo>
                    <a:pt x="7521003" y="5228260"/>
                  </a:lnTo>
                  <a:lnTo>
                    <a:pt x="7523797" y="5233213"/>
                  </a:lnTo>
                  <a:lnTo>
                    <a:pt x="7524280" y="5234483"/>
                  </a:lnTo>
                  <a:lnTo>
                    <a:pt x="7524559" y="5235753"/>
                  </a:lnTo>
                  <a:lnTo>
                    <a:pt x="7524940" y="5236007"/>
                  </a:lnTo>
                  <a:lnTo>
                    <a:pt x="7525169" y="5236261"/>
                  </a:lnTo>
                  <a:lnTo>
                    <a:pt x="7525207" y="5237404"/>
                  </a:lnTo>
                  <a:lnTo>
                    <a:pt x="7525779" y="5237912"/>
                  </a:lnTo>
                  <a:lnTo>
                    <a:pt x="7526375" y="5238928"/>
                  </a:lnTo>
                  <a:lnTo>
                    <a:pt x="7526985" y="5240198"/>
                  </a:lnTo>
                  <a:lnTo>
                    <a:pt x="7527709" y="5242230"/>
                  </a:lnTo>
                  <a:lnTo>
                    <a:pt x="7528369" y="5243754"/>
                  </a:lnTo>
                  <a:lnTo>
                    <a:pt x="7529690" y="5243500"/>
                  </a:lnTo>
                  <a:lnTo>
                    <a:pt x="7530541" y="5244008"/>
                  </a:lnTo>
                  <a:lnTo>
                    <a:pt x="7530947" y="5245405"/>
                  </a:lnTo>
                  <a:lnTo>
                    <a:pt x="7530020" y="5246040"/>
                  </a:lnTo>
                  <a:lnTo>
                    <a:pt x="7529652" y="5246929"/>
                  </a:lnTo>
                  <a:lnTo>
                    <a:pt x="7529830" y="5248453"/>
                  </a:lnTo>
                  <a:lnTo>
                    <a:pt x="7529881" y="5249850"/>
                  </a:lnTo>
                  <a:lnTo>
                    <a:pt x="7530312" y="5250866"/>
                  </a:lnTo>
                  <a:lnTo>
                    <a:pt x="7531138" y="5251628"/>
                  </a:lnTo>
                  <a:lnTo>
                    <a:pt x="7530757" y="5252136"/>
                  </a:lnTo>
                  <a:lnTo>
                    <a:pt x="7530414" y="5253152"/>
                  </a:lnTo>
                  <a:lnTo>
                    <a:pt x="7530249" y="5253914"/>
                  </a:lnTo>
                  <a:lnTo>
                    <a:pt x="7530084" y="5254295"/>
                  </a:lnTo>
                  <a:lnTo>
                    <a:pt x="7529944" y="5254168"/>
                  </a:lnTo>
                  <a:lnTo>
                    <a:pt x="7529970" y="5254295"/>
                  </a:lnTo>
                  <a:lnTo>
                    <a:pt x="7530427" y="5256581"/>
                  </a:lnTo>
                  <a:lnTo>
                    <a:pt x="7534961" y="5259502"/>
                  </a:lnTo>
                  <a:lnTo>
                    <a:pt x="7536205" y="5259756"/>
                  </a:lnTo>
                  <a:lnTo>
                    <a:pt x="7537755" y="5259502"/>
                  </a:lnTo>
                  <a:lnTo>
                    <a:pt x="7538872" y="5259375"/>
                  </a:lnTo>
                  <a:lnTo>
                    <a:pt x="7540892" y="5259248"/>
                  </a:lnTo>
                  <a:lnTo>
                    <a:pt x="7543063" y="5258994"/>
                  </a:lnTo>
                  <a:lnTo>
                    <a:pt x="7544917" y="5258740"/>
                  </a:lnTo>
                  <a:lnTo>
                    <a:pt x="7548029" y="5258359"/>
                  </a:lnTo>
                  <a:lnTo>
                    <a:pt x="7550112" y="5257343"/>
                  </a:lnTo>
                  <a:lnTo>
                    <a:pt x="7551687" y="5255057"/>
                  </a:lnTo>
                  <a:lnTo>
                    <a:pt x="7551826" y="5253914"/>
                  </a:lnTo>
                  <a:close/>
                </a:path>
                <a:path w="8973185" h="5479415">
                  <a:moveTo>
                    <a:pt x="7598321" y="5180508"/>
                  </a:moveTo>
                  <a:lnTo>
                    <a:pt x="7598308" y="5180381"/>
                  </a:lnTo>
                  <a:lnTo>
                    <a:pt x="7577214" y="5180381"/>
                  </a:lnTo>
                  <a:lnTo>
                    <a:pt x="7577214" y="5184953"/>
                  </a:lnTo>
                  <a:lnTo>
                    <a:pt x="7577036" y="5185207"/>
                  </a:lnTo>
                  <a:lnTo>
                    <a:pt x="7576896" y="5185334"/>
                  </a:lnTo>
                  <a:lnTo>
                    <a:pt x="7576756" y="5185207"/>
                  </a:lnTo>
                  <a:lnTo>
                    <a:pt x="7577214" y="5184953"/>
                  </a:lnTo>
                  <a:lnTo>
                    <a:pt x="7577214" y="5180381"/>
                  </a:lnTo>
                  <a:lnTo>
                    <a:pt x="7568057" y="5180381"/>
                  </a:lnTo>
                  <a:lnTo>
                    <a:pt x="7568057" y="5186223"/>
                  </a:lnTo>
                  <a:lnTo>
                    <a:pt x="7567841" y="5186350"/>
                  </a:lnTo>
                  <a:lnTo>
                    <a:pt x="7567409" y="5186477"/>
                  </a:lnTo>
                  <a:lnTo>
                    <a:pt x="7567282" y="5185842"/>
                  </a:lnTo>
                  <a:lnTo>
                    <a:pt x="7567765" y="5185969"/>
                  </a:lnTo>
                  <a:lnTo>
                    <a:pt x="7568006" y="5186096"/>
                  </a:lnTo>
                  <a:lnTo>
                    <a:pt x="7568057" y="5186223"/>
                  </a:lnTo>
                  <a:lnTo>
                    <a:pt x="7568057" y="5180381"/>
                  </a:lnTo>
                  <a:lnTo>
                    <a:pt x="7540841" y="5180381"/>
                  </a:lnTo>
                  <a:lnTo>
                    <a:pt x="7540244" y="5180381"/>
                  </a:lnTo>
                  <a:lnTo>
                    <a:pt x="7540447" y="5180635"/>
                  </a:lnTo>
                  <a:lnTo>
                    <a:pt x="7540841" y="5180889"/>
                  </a:lnTo>
                  <a:lnTo>
                    <a:pt x="7541323" y="5181016"/>
                  </a:lnTo>
                  <a:lnTo>
                    <a:pt x="7542377" y="5181143"/>
                  </a:lnTo>
                  <a:lnTo>
                    <a:pt x="7542873" y="5181905"/>
                  </a:lnTo>
                  <a:lnTo>
                    <a:pt x="7543279" y="5182286"/>
                  </a:lnTo>
                  <a:lnTo>
                    <a:pt x="7544155" y="5182413"/>
                  </a:lnTo>
                  <a:lnTo>
                    <a:pt x="7545222" y="5182032"/>
                  </a:lnTo>
                  <a:lnTo>
                    <a:pt x="7545806" y="5182667"/>
                  </a:lnTo>
                  <a:lnTo>
                    <a:pt x="7546162" y="5183937"/>
                  </a:lnTo>
                  <a:lnTo>
                    <a:pt x="7546289" y="5184191"/>
                  </a:lnTo>
                  <a:lnTo>
                    <a:pt x="7546467" y="5184445"/>
                  </a:lnTo>
                  <a:lnTo>
                    <a:pt x="7546861" y="5184699"/>
                  </a:lnTo>
                  <a:lnTo>
                    <a:pt x="7547965" y="5183937"/>
                  </a:lnTo>
                  <a:lnTo>
                    <a:pt x="7548092" y="5183175"/>
                  </a:lnTo>
                  <a:lnTo>
                    <a:pt x="7547140" y="5182286"/>
                  </a:lnTo>
                  <a:lnTo>
                    <a:pt x="7546886" y="5182032"/>
                  </a:lnTo>
                  <a:lnTo>
                    <a:pt x="7546403" y="5181524"/>
                  </a:lnTo>
                  <a:lnTo>
                    <a:pt x="7546289" y="5181016"/>
                  </a:lnTo>
                  <a:lnTo>
                    <a:pt x="7546353" y="5180762"/>
                  </a:lnTo>
                  <a:lnTo>
                    <a:pt x="7546505" y="5180762"/>
                  </a:lnTo>
                  <a:lnTo>
                    <a:pt x="7547381" y="5180508"/>
                  </a:lnTo>
                  <a:lnTo>
                    <a:pt x="7548245" y="5180508"/>
                  </a:lnTo>
                  <a:lnTo>
                    <a:pt x="7549032" y="5181905"/>
                  </a:lnTo>
                  <a:lnTo>
                    <a:pt x="7550086" y="5182921"/>
                  </a:lnTo>
                  <a:lnTo>
                    <a:pt x="7550925" y="5183683"/>
                  </a:lnTo>
                  <a:lnTo>
                    <a:pt x="7551890" y="5183937"/>
                  </a:lnTo>
                  <a:lnTo>
                    <a:pt x="7552982" y="5183683"/>
                  </a:lnTo>
                  <a:lnTo>
                    <a:pt x="7553033" y="5183937"/>
                  </a:lnTo>
                  <a:lnTo>
                    <a:pt x="7553249" y="5184191"/>
                  </a:lnTo>
                  <a:lnTo>
                    <a:pt x="7556208" y="5186096"/>
                  </a:lnTo>
                  <a:lnTo>
                    <a:pt x="7557021" y="5186223"/>
                  </a:lnTo>
                  <a:lnTo>
                    <a:pt x="7557452" y="5185588"/>
                  </a:lnTo>
                  <a:lnTo>
                    <a:pt x="7556271" y="5184699"/>
                  </a:lnTo>
                  <a:lnTo>
                    <a:pt x="7556093" y="5184191"/>
                  </a:lnTo>
                  <a:lnTo>
                    <a:pt x="7556932" y="5183810"/>
                  </a:lnTo>
                  <a:lnTo>
                    <a:pt x="7557770" y="5183937"/>
                  </a:lnTo>
                  <a:lnTo>
                    <a:pt x="7558354" y="5184318"/>
                  </a:lnTo>
                  <a:lnTo>
                    <a:pt x="7558710" y="5184953"/>
                  </a:lnTo>
                  <a:lnTo>
                    <a:pt x="7559840" y="5186223"/>
                  </a:lnTo>
                  <a:lnTo>
                    <a:pt x="7560488" y="5186731"/>
                  </a:lnTo>
                  <a:lnTo>
                    <a:pt x="7560894" y="5186096"/>
                  </a:lnTo>
                  <a:lnTo>
                    <a:pt x="7560996" y="5185842"/>
                  </a:lnTo>
                  <a:lnTo>
                    <a:pt x="7561288" y="5184064"/>
                  </a:lnTo>
                  <a:lnTo>
                    <a:pt x="7563193" y="5185969"/>
                  </a:lnTo>
                  <a:lnTo>
                    <a:pt x="7564641" y="5188001"/>
                  </a:lnTo>
                  <a:lnTo>
                    <a:pt x="7566101" y="5189525"/>
                  </a:lnTo>
                  <a:lnTo>
                    <a:pt x="7567536" y="5190287"/>
                  </a:lnTo>
                  <a:lnTo>
                    <a:pt x="7568997" y="5190033"/>
                  </a:lnTo>
                  <a:lnTo>
                    <a:pt x="7567473" y="5188509"/>
                  </a:lnTo>
                  <a:lnTo>
                    <a:pt x="7567066" y="5187874"/>
                  </a:lnTo>
                  <a:lnTo>
                    <a:pt x="7566952" y="5187239"/>
                  </a:lnTo>
                  <a:lnTo>
                    <a:pt x="7567346" y="5186985"/>
                  </a:lnTo>
                  <a:lnTo>
                    <a:pt x="7568539" y="5188382"/>
                  </a:lnTo>
                  <a:lnTo>
                    <a:pt x="7569060" y="5188636"/>
                  </a:lnTo>
                  <a:lnTo>
                    <a:pt x="7569225" y="5187874"/>
                  </a:lnTo>
                  <a:lnTo>
                    <a:pt x="7569581" y="5187366"/>
                  </a:lnTo>
                  <a:lnTo>
                    <a:pt x="7570381" y="5186985"/>
                  </a:lnTo>
                  <a:lnTo>
                    <a:pt x="7570635" y="5186858"/>
                  </a:lnTo>
                  <a:lnTo>
                    <a:pt x="7571118" y="5186985"/>
                  </a:lnTo>
                  <a:lnTo>
                    <a:pt x="7571562" y="5187493"/>
                  </a:lnTo>
                  <a:lnTo>
                    <a:pt x="7571829" y="5187620"/>
                  </a:lnTo>
                  <a:lnTo>
                    <a:pt x="7572883" y="5188890"/>
                  </a:lnTo>
                  <a:lnTo>
                    <a:pt x="7574127" y="5190922"/>
                  </a:lnTo>
                  <a:lnTo>
                    <a:pt x="7575143" y="5191430"/>
                  </a:lnTo>
                  <a:lnTo>
                    <a:pt x="7576363" y="5191811"/>
                  </a:lnTo>
                  <a:lnTo>
                    <a:pt x="7578865" y="5192319"/>
                  </a:lnTo>
                  <a:lnTo>
                    <a:pt x="7578077" y="5190033"/>
                  </a:lnTo>
                  <a:lnTo>
                    <a:pt x="7577963" y="5189144"/>
                  </a:lnTo>
                  <a:lnTo>
                    <a:pt x="7578052" y="5188001"/>
                  </a:lnTo>
                  <a:lnTo>
                    <a:pt x="7578839" y="5186858"/>
                  </a:lnTo>
                  <a:lnTo>
                    <a:pt x="7579525" y="5187112"/>
                  </a:lnTo>
                  <a:lnTo>
                    <a:pt x="7581366" y="5189525"/>
                  </a:lnTo>
                  <a:lnTo>
                    <a:pt x="7582078" y="5190922"/>
                  </a:lnTo>
                  <a:lnTo>
                    <a:pt x="7582192" y="5191176"/>
                  </a:lnTo>
                  <a:lnTo>
                    <a:pt x="7582751" y="5192954"/>
                  </a:lnTo>
                  <a:lnTo>
                    <a:pt x="7583449" y="5191938"/>
                  </a:lnTo>
                  <a:lnTo>
                    <a:pt x="7583322" y="5189525"/>
                  </a:lnTo>
                  <a:lnTo>
                    <a:pt x="7582814" y="5188128"/>
                  </a:lnTo>
                  <a:lnTo>
                    <a:pt x="7583703" y="5188509"/>
                  </a:lnTo>
                  <a:lnTo>
                    <a:pt x="7584097" y="5189144"/>
                  </a:lnTo>
                  <a:lnTo>
                    <a:pt x="7584199" y="5189525"/>
                  </a:lnTo>
                  <a:lnTo>
                    <a:pt x="7584326" y="5191430"/>
                  </a:lnTo>
                  <a:lnTo>
                    <a:pt x="7584440" y="5191684"/>
                  </a:lnTo>
                  <a:lnTo>
                    <a:pt x="7584516" y="5191811"/>
                  </a:lnTo>
                  <a:lnTo>
                    <a:pt x="7584732" y="5191684"/>
                  </a:lnTo>
                  <a:lnTo>
                    <a:pt x="7586218" y="5190033"/>
                  </a:lnTo>
                  <a:lnTo>
                    <a:pt x="7586802" y="5190287"/>
                  </a:lnTo>
                  <a:lnTo>
                    <a:pt x="7586446" y="5192573"/>
                  </a:lnTo>
                  <a:lnTo>
                    <a:pt x="7587234" y="5193081"/>
                  </a:lnTo>
                  <a:lnTo>
                    <a:pt x="7586840" y="5193716"/>
                  </a:lnTo>
                  <a:lnTo>
                    <a:pt x="7587907" y="5193970"/>
                  </a:lnTo>
                  <a:lnTo>
                    <a:pt x="7588618" y="5193970"/>
                  </a:lnTo>
                  <a:lnTo>
                    <a:pt x="7587335" y="5192827"/>
                  </a:lnTo>
                  <a:lnTo>
                    <a:pt x="7586840" y="5191938"/>
                  </a:lnTo>
                  <a:lnTo>
                    <a:pt x="7587183" y="5191430"/>
                  </a:lnTo>
                  <a:lnTo>
                    <a:pt x="7587856" y="5191303"/>
                  </a:lnTo>
                  <a:lnTo>
                    <a:pt x="7589075" y="5191176"/>
                  </a:lnTo>
                  <a:lnTo>
                    <a:pt x="7590206" y="5191176"/>
                  </a:lnTo>
                  <a:lnTo>
                    <a:pt x="7592047" y="5191430"/>
                  </a:lnTo>
                  <a:lnTo>
                    <a:pt x="7591869" y="5191176"/>
                  </a:lnTo>
                  <a:lnTo>
                    <a:pt x="7591742" y="5190795"/>
                  </a:lnTo>
                  <a:lnTo>
                    <a:pt x="7591641" y="5190287"/>
                  </a:lnTo>
                  <a:lnTo>
                    <a:pt x="7591412" y="5190033"/>
                  </a:lnTo>
                  <a:lnTo>
                    <a:pt x="7591184" y="5189779"/>
                  </a:lnTo>
                  <a:lnTo>
                    <a:pt x="7592644" y="5190160"/>
                  </a:lnTo>
                  <a:lnTo>
                    <a:pt x="7592898" y="5189779"/>
                  </a:lnTo>
                  <a:lnTo>
                    <a:pt x="7593025" y="5189525"/>
                  </a:lnTo>
                  <a:lnTo>
                    <a:pt x="7594206" y="5190287"/>
                  </a:lnTo>
                  <a:lnTo>
                    <a:pt x="7593978" y="5189144"/>
                  </a:lnTo>
                  <a:lnTo>
                    <a:pt x="7593914" y="5188128"/>
                  </a:lnTo>
                  <a:lnTo>
                    <a:pt x="7594016" y="5187620"/>
                  </a:lnTo>
                  <a:lnTo>
                    <a:pt x="7594282" y="5187239"/>
                  </a:lnTo>
                  <a:lnTo>
                    <a:pt x="7594854" y="5186858"/>
                  </a:lnTo>
                  <a:lnTo>
                    <a:pt x="7595425" y="5186477"/>
                  </a:lnTo>
                  <a:lnTo>
                    <a:pt x="7595984" y="5186096"/>
                  </a:lnTo>
                  <a:lnTo>
                    <a:pt x="7596302" y="5185842"/>
                  </a:lnTo>
                  <a:lnTo>
                    <a:pt x="7596911" y="5185334"/>
                  </a:lnTo>
                  <a:lnTo>
                    <a:pt x="7597064" y="5185207"/>
                  </a:lnTo>
                  <a:lnTo>
                    <a:pt x="7597229" y="5184953"/>
                  </a:lnTo>
                  <a:lnTo>
                    <a:pt x="7597800" y="5184064"/>
                  </a:lnTo>
                  <a:lnTo>
                    <a:pt x="7597965" y="5183810"/>
                  </a:lnTo>
                  <a:lnTo>
                    <a:pt x="7598042" y="5183683"/>
                  </a:lnTo>
                  <a:lnTo>
                    <a:pt x="7598207" y="5183429"/>
                  </a:lnTo>
                  <a:lnTo>
                    <a:pt x="7598321" y="5182667"/>
                  </a:lnTo>
                  <a:lnTo>
                    <a:pt x="7598321" y="5180508"/>
                  </a:lnTo>
                  <a:close/>
                </a:path>
                <a:path w="8973185" h="5479415">
                  <a:moveTo>
                    <a:pt x="7601318" y="5176190"/>
                  </a:moveTo>
                  <a:lnTo>
                    <a:pt x="7601051" y="5176063"/>
                  </a:lnTo>
                  <a:lnTo>
                    <a:pt x="7600950" y="5175936"/>
                  </a:lnTo>
                  <a:lnTo>
                    <a:pt x="7600010" y="5174793"/>
                  </a:lnTo>
                  <a:lnTo>
                    <a:pt x="7599350" y="5173777"/>
                  </a:lnTo>
                  <a:lnTo>
                    <a:pt x="7599019" y="5173269"/>
                  </a:lnTo>
                  <a:lnTo>
                    <a:pt x="7599997" y="5173015"/>
                  </a:lnTo>
                  <a:lnTo>
                    <a:pt x="7599388" y="5171745"/>
                  </a:lnTo>
                  <a:lnTo>
                    <a:pt x="7598600" y="5170856"/>
                  </a:lnTo>
                  <a:lnTo>
                    <a:pt x="7597635" y="5170602"/>
                  </a:lnTo>
                  <a:lnTo>
                    <a:pt x="7595705" y="5169967"/>
                  </a:lnTo>
                  <a:lnTo>
                    <a:pt x="7594549" y="5169586"/>
                  </a:lnTo>
                  <a:lnTo>
                    <a:pt x="7591488" y="5169332"/>
                  </a:lnTo>
                  <a:lnTo>
                    <a:pt x="7588415" y="5169967"/>
                  </a:lnTo>
                  <a:lnTo>
                    <a:pt x="7587932" y="5169205"/>
                  </a:lnTo>
                  <a:lnTo>
                    <a:pt x="7587551" y="5169078"/>
                  </a:lnTo>
                  <a:lnTo>
                    <a:pt x="7587183" y="5168951"/>
                  </a:lnTo>
                  <a:lnTo>
                    <a:pt x="7586167" y="5168951"/>
                  </a:lnTo>
                  <a:lnTo>
                    <a:pt x="7584986" y="5169078"/>
                  </a:lnTo>
                  <a:lnTo>
                    <a:pt x="7583932" y="5168951"/>
                  </a:lnTo>
                  <a:lnTo>
                    <a:pt x="7583627" y="5168570"/>
                  </a:lnTo>
                  <a:lnTo>
                    <a:pt x="7582395" y="5168062"/>
                  </a:lnTo>
                  <a:lnTo>
                    <a:pt x="7580236" y="5167554"/>
                  </a:lnTo>
                  <a:lnTo>
                    <a:pt x="7579296" y="5167427"/>
                  </a:lnTo>
                  <a:lnTo>
                    <a:pt x="7578357" y="5167300"/>
                  </a:lnTo>
                  <a:lnTo>
                    <a:pt x="7576972" y="5167300"/>
                  </a:lnTo>
                  <a:lnTo>
                    <a:pt x="7576096" y="5167427"/>
                  </a:lnTo>
                  <a:lnTo>
                    <a:pt x="7575042" y="5166665"/>
                  </a:lnTo>
                  <a:lnTo>
                    <a:pt x="7573886" y="5166284"/>
                  </a:lnTo>
                  <a:lnTo>
                    <a:pt x="7570698" y="5166157"/>
                  </a:lnTo>
                  <a:lnTo>
                    <a:pt x="7569124" y="5165903"/>
                  </a:lnTo>
                  <a:lnTo>
                    <a:pt x="7568832" y="5165649"/>
                  </a:lnTo>
                  <a:lnTo>
                    <a:pt x="7568412" y="5165268"/>
                  </a:lnTo>
                  <a:lnTo>
                    <a:pt x="7567625" y="5165014"/>
                  </a:lnTo>
                  <a:lnTo>
                    <a:pt x="7564425" y="5165649"/>
                  </a:lnTo>
                  <a:lnTo>
                    <a:pt x="7562697" y="5164506"/>
                  </a:lnTo>
                  <a:lnTo>
                    <a:pt x="7561148" y="5163490"/>
                  </a:lnTo>
                  <a:lnTo>
                    <a:pt x="7560678" y="5163363"/>
                  </a:lnTo>
                  <a:lnTo>
                    <a:pt x="7558303" y="5162728"/>
                  </a:lnTo>
                  <a:lnTo>
                    <a:pt x="7555954" y="5163363"/>
                  </a:lnTo>
                  <a:lnTo>
                    <a:pt x="7554823" y="5162982"/>
                  </a:lnTo>
                  <a:lnTo>
                    <a:pt x="7553020" y="5162220"/>
                  </a:lnTo>
                  <a:lnTo>
                    <a:pt x="7552525" y="5161712"/>
                  </a:lnTo>
                  <a:lnTo>
                    <a:pt x="7552385" y="5161077"/>
                  </a:lnTo>
                  <a:lnTo>
                    <a:pt x="7550099" y="5160442"/>
                  </a:lnTo>
                  <a:lnTo>
                    <a:pt x="7548524" y="5160315"/>
                  </a:lnTo>
                  <a:lnTo>
                    <a:pt x="7547648" y="5160442"/>
                  </a:lnTo>
                  <a:lnTo>
                    <a:pt x="7547381" y="5160315"/>
                  </a:lnTo>
                  <a:lnTo>
                    <a:pt x="7545756" y="5159553"/>
                  </a:lnTo>
                  <a:lnTo>
                    <a:pt x="7544435" y="5159553"/>
                  </a:lnTo>
                  <a:lnTo>
                    <a:pt x="7543686" y="5160315"/>
                  </a:lnTo>
                  <a:lnTo>
                    <a:pt x="7541984" y="5159299"/>
                  </a:lnTo>
                  <a:lnTo>
                    <a:pt x="7541158" y="5158918"/>
                  </a:lnTo>
                  <a:lnTo>
                    <a:pt x="7540625" y="5158664"/>
                  </a:lnTo>
                  <a:lnTo>
                    <a:pt x="7538415" y="5158918"/>
                  </a:lnTo>
                  <a:lnTo>
                    <a:pt x="7537729" y="5158791"/>
                  </a:lnTo>
                  <a:lnTo>
                    <a:pt x="7537170" y="5158537"/>
                  </a:lnTo>
                  <a:lnTo>
                    <a:pt x="7536777" y="5158283"/>
                  </a:lnTo>
                  <a:lnTo>
                    <a:pt x="7533284" y="5158029"/>
                  </a:lnTo>
                  <a:lnTo>
                    <a:pt x="7532370" y="5158029"/>
                  </a:lnTo>
                  <a:lnTo>
                    <a:pt x="7531163" y="5157648"/>
                  </a:lnTo>
                  <a:lnTo>
                    <a:pt x="7530566" y="5157394"/>
                  </a:lnTo>
                  <a:lnTo>
                    <a:pt x="7529665" y="5157013"/>
                  </a:lnTo>
                  <a:lnTo>
                    <a:pt x="7528484" y="5157140"/>
                  </a:lnTo>
                  <a:lnTo>
                    <a:pt x="7527163" y="5157394"/>
                  </a:lnTo>
                  <a:lnTo>
                    <a:pt x="7526591" y="5157394"/>
                  </a:lnTo>
                  <a:lnTo>
                    <a:pt x="7524064" y="5155870"/>
                  </a:lnTo>
                  <a:lnTo>
                    <a:pt x="7523620" y="5155616"/>
                  </a:lnTo>
                  <a:lnTo>
                    <a:pt x="7523162" y="5155362"/>
                  </a:lnTo>
                  <a:lnTo>
                    <a:pt x="7520635" y="5155616"/>
                  </a:lnTo>
                  <a:lnTo>
                    <a:pt x="7519683" y="5155362"/>
                  </a:lnTo>
                  <a:lnTo>
                    <a:pt x="7519124" y="5155108"/>
                  </a:lnTo>
                  <a:lnTo>
                    <a:pt x="7518984" y="5155108"/>
                  </a:lnTo>
                  <a:lnTo>
                    <a:pt x="7518654" y="5154727"/>
                  </a:lnTo>
                  <a:lnTo>
                    <a:pt x="7518108" y="5154092"/>
                  </a:lnTo>
                  <a:lnTo>
                    <a:pt x="7516838" y="5153965"/>
                  </a:lnTo>
                  <a:lnTo>
                    <a:pt x="7515174" y="5154727"/>
                  </a:lnTo>
                  <a:lnTo>
                    <a:pt x="7513968" y="5154092"/>
                  </a:lnTo>
                  <a:lnTo>
                    <a:pt x="7513485" y="5153838"/>
                  </a:lnTo>
                  <a:lnTo>
                    <a:pt x="7513244" y="5153711"/>
                  </a:lnTo>
                  <a:lnTo>
                    <a:pt x="7511758" y="5153330"/>
                  </a:lnTo>
                  <a:lnTo>
                    <a:pt x="7510691" y="5153838"/>
                  </a:lnTo>
                  <a:lnTo>
                    <a:pt x="7509459" y="5152822"/>
                  </a:lnTo>
                  <a:lnTo>
                    <a:pt x="7507884" y="5152822"/>
                  </a:lnTo>
                  <a:lnTo>
                    <a:pt x="7505954" y="5154092"/>
                  </a:lnTo>
                  <a:lnTo>
                    <a:pt x="7505763" y="5153711"/>
                  </a:lnTo>
                  <a:lnTo>
                    <a:pt x="7505509" y="5153203"/>
                  </a:lnTo>
                  <a:lnTo>
                    <a:pt x="7505382" y="5152949"/>
                  </a:lnTo>
                  <a:lnTo>
                    <a:pt x="7504608" y="5152187"/>
                  </a:lnTo>
                  <a:lnTo>
                    <a:pt x="7503160" y="5151806"/>
                  </a:lnTo>
                  <a:lnTo>
                    <a:pt x="7502385" y="5151933"/>
                  </a:lnTo>
                  <a:lnTo>
                    <a:pt x="7501344" y="5152441"/>
                  </a:lnTo>
                  <a:lnTo>
                    <a:pt x="7499680" y="5153203"/>
                  </a:lnTo>
                  <a:lnTo>
                    <a:pt x="7498702" y="5152949"/>
                  </a:lnTo>
                  <a:lnTo>
                    <a:pt x="7498448" y="5151679"/>
                  </a:lnTo>
                  <a:lnTo>
                    <a:pt x="7496784" y="5151298"/>
                  </a:lnTo>
                  <a:lnTo>
                    <a:pt x="7495718" y="5151425"/>
                  </a:lnTo>
                  <a:lnTo>
                    <a:pt x="7495286" y="5152060"/>
                  </a:lnTo>
                  <a:lnTo>
                    <a:pt x="7495222" y="5152568"/>
                  </a:lnTo>
                  <a:lnTo>
                    <a:pt x="7494143" y="5153457"/>
                  </a:lnTo>
                  <a:lnTo>
                    <a:pt x="7492911" y="5153711"/>
                  </a:lnTo>
                  <a:lnTo>
                    <a:pt x="7491273" y="5153507"/>
                  </a:lnTo>
                  <a:lnTo>
                    <a:pt x="7491273" y="5156886"/>
                  </a:lnTo>
                  <a:lnTo>
                    <a:pt x="7490612" y="5157013"/>
                  </a:lnTo>
                  <a:lnTo>
                    <a:pt x="7490523" y="5157140"/>
                  </a:lnTo>
                  <a:lnTo>
                    <a:pt x="7490460" y="5157013"/>
                  </a:lnTo>
                  <a:lnTo>
                    <a:pt x="7490409" y="5156886"/>
                  </a:lnTo>
                  <a:lnTo>
                    <a:pt x="7490739" y="5156759"/>
                  </a:lnTo>
                  <a:lnTo>
                    <a:pt x="7491133" y="5156759"/>
                  </a:lnTo>
                  <a:lnTo>
                    <a:pt x="7491273" y="5156886"/>
                  </a:lnTo>
                  <a:lnTo>
                    <a:pt x="7491273" y="5153507"/>
                  </a:lnTo>
                  <a:lnTo>
                    <a:pt x="7490930" y="5153457"/>
                  </a:lnTo>
                  <a:lnTo>
                    <a:pt x="7490815" y="5154473"/>
                  </a:lnTo>
                  <a:lnTo>
                    <a:pt x="7491069" y="5154727"/>
                  </a:lnTo>
                  <a:lnTo>
                    <a:pt x="7491031" y="5155616"/>
                  </a:lnTo>
                  <a:lnTo>
                    <a:pt x="7490815" y="5155997"/>
                  </a:lnTo>
                  <a:lnTo>
                    <a:pt x="7490282" y="5156124"/>
                  </a:lnTo>
                  <a:lnTo>
                    <a:pt x="7489711" y="5156124"/>
                  </a:lnTo>
                  <a:lnTo>
                    <a:pt x="7489317" y="5156251"/>
                  </a:lnTo>
                  <a:lnTo>
                    <a:pt x="7489088" y="5156251"/>
                  </a:lnTo>
                  <a:lnTo>
                    <a:pt x="7487983" y="5156632"/>
                  </a:lnTo>
                  <a:lnTo>
                    <a:pt x="7487577" y="5156886"/>
                  </a:lnTo>
                  <a:lnTo>
                    <a:pt x="7486967" y="5157013"/>
                  </a:lnTo>
                  <a:lnTo>
                    <a:pt x="7486129" y="5156886"/>
                  </a:lnTo>
                  <a:lnTo>
                    <a:pt x="7486409" y="5158918"/>
                  </a:lnTo>
                  <a:lnTo>
                    <a:pt x="7486536" y="5159553"/>
                  </a:lnTo>
                  <a:lnTo>
                    <a:pt x="7487056" y="5161458"/>
                  </a:lnTo>
                  <a:lnTo>
                    <a:pt x="7488377" y="5162855"/>
                  </a:lnTo>
                  <a:lnTo>
                    <a:pt x="7488860" y="5163617"/>
                  </a:lnTo>
                  <a:lnTo>
                    <a:pt x="7489076" y="5164125"/>
                  </a:lnTo>
                  <a:lnTo>
                    <a:pt x="7489025" y="5164506"/>
                  </a:lnTo>
                  <a:lnTo>
                    <a:pt x="7487577" y="5164125"/>
                  </a:lnTo>
                  <a:lnTo>
                    <a:pt x="7486637" y="5164252"/>
                  </a:lnTo>
                  <a:lnTo>
                    <a:pt x="7485672" y="5165649"/>
                  </a:lnTo>
                  <a:lnTo>
                    <a:pt x="7485659" y="5166284"/>
                  </a:lnTo>
                  <a:lnTo>
                    <a:pt x="7485786" y="5167046"/>
                  </a:lnTo>
                  <a:lnTo>
                    <a:pt x="7486713" y="5168570"/>
                  </a:lnTo>
                  <a:lnTo>
                    <a:pt x="7486701" y="5168951"/>
                  </a:lnTo>
                  <a:lnTo>
                    <a:pt x="7486345" y="5169967"/>
                  </a:lnTo>
                  <a:lnTo>
                    <a:pt x="7486624" y="5170983"/>
                  </a:lnTo>
                  <a:lnTo>
                    <a:pt x="7487590" y="5171745"/>
                  </a:lnTo>
                  <a:lnTo>
                    <a:pt x="7487704" y="5173269"/>
                  </a:lnTo>
                  <a:lnTo>
                    <a:pt x="7487818" y="5173777"/>
                  </a:lnTo>
                  <a:lnTo>
                    <a:pt x="7488085" y="5174539"/>
                  </a:lnTo>
                  <a:lnTo>
                    <a:pt x="7488707" y="5174793"/>
                  </a:lnTo>
                  <a:lnTo>
                    <a:pt x="7489584" y="5174666"/>
                  </a:lnTo>
                  <a:lnTo>
                    <a:pt x="7490650" y="5174285"/>
                  </a:lnTo>
                  <a:lnTo>
                    <a:pt x="7491933" y="5173777"/>
                  </a:lnTo>
                  <a:lnTo>
                    <a:pt x="7492212" y="5174285"/>
                  </a:lnTo>
                  <a:lnTo>
                    <a:pt x="7492251" y="5174793"/>
                  </a:lnTo>
                  <a:lnTo>
                    <a:pt x="7491806" y="5174920"/>
                  </a:lnTo>
                  <a:lnTo>
                    <a:pt x="7491527" y="5175301"/>
                  </a:lnTo>
                  <a:lnTo>
                    <a:pt x="7489774" y="5175682"/>
                  </a:lnTo>
                  <a:lnTo>
                    <a:pt x="7489507" y="5175682"/>
                  </a:lnTo>
                  <a:lnTo>
                    <a:pt x="7489545" y="5176825"/>
                  </a:lnTo>
                  <a:lnTo>
                    <a:pt x="7489609" y="5177333"/>
                  </a:lnTo>
                  <a:lnTo>
                    <a:pt x="7490612" y="5178984"/>
                  </a:lnTo>
                  <a:lnTo>
                    <a:pt x="7492809" y="5181143"/>
                  </a:lnTo>
                  <a:lnTo>
                    <a:pt x="7494448" y="5182921"/>
                  </a:lnTo>
                  <a:lnTo>
                    <a:pt x="7495006" y="5183429"/>
                  </a:lnTo>
                  <a:lnTo>
                    <a:pt x="7495565" y="5184445"/>
                  </a:lnTo>
                  <a:lnTo>
                    <a:pt x="7495946" y="5185334"/>
                  </a:lnTo>
                  <a:lnTo>
                    <a:pt x="7496429" y="5185461"/>
                  </a:lnTo>
                  <a:lnTo>
                    <a:pt x="7496734" y="5185588"/>
                  </a:lnTo>
                  <a:lnTo>
                    <a:pt x="7497661" y="5186223"/>
                  </a:lnTo>
                  <a:lnTo>
                    <a:pt x="7519136" y="5186223"/>
                  </a:lnTo>
                  <a:lnTo>
                    <a:pt x="7518387" y="5184572"/>
                  </a:lnTo>
                  <a:lnTo>
                    <a:pt x="7516393" y="5181778"/>
                  </a:lnTo>
                  <a:lnTo>
                    <a:pt x="7515276" y="5180381"/>
                  </a:lnTo>
                  <a:lnTo>
                    <a:pt x="7514691" y="5178857"/>
                  </a:lnTo>
                  <a:lnTo>
                    <a:pt x="7514564" y="5178222"/>
                  </a:lnTo>
                  <a:lnTo>
                    <a:pt x="7514450" y="5176825"/>
                  </a:lnTo>
                  <a:lnTo>
                    <a:pt x="7516952" y="5176825"/>
                  </a:lnTo>
                  <a:lnTo>
                    <a:pt x="7519403" y="5177079"/>
                  </a:lnTo>
                  <a:lnTo>
                    <a:pt x="7521829" y="5177714"/>
                  </a:lnTo>
                  <a:lnTo>
                    <a:pt x="7522540" y="5177333"/>
                  </a:lnTo>
                  <a:lnTo>
                    <a:pt x="7523200" y="5177206"/>
                  </a:lnTo>
                  <a:lnTo>
                    <a:pt x="7524420" y="5177587"/>
                  </a:lnTo>
                  <a:lnTo>
                    <a:pt x="7525042" y="5178095"/>
                  </a:lnTo>
                  <a:lnTo>
                    <a:pt x="7525652" y="5178857"/>
                  </a:lnTo>
                  <a:lnTo>
                    <a:pt x="7527404" y="5179619"/>
                  </a:lnTo>
                  <a:lnTo>
                    <a:pt x="7528877" y="5179873"/>
                  </a:lnTo>
                  <a:lnTo>
                    <a:pt x="7531189" y="5179111"/>
                  </a:lnTo>
                  <a:lnTo>
                    <a:pt x="7531709" y="5178349"/>
                  </a:lnTo>
                  <a:lnTo>
                    <a:pt x="7532370" y="5177714"/>
                  </a:lnTo>
                  <a:lnTo>
                    <a:pt x="7533462" y="5178603"/>
                  </a:lnTo>
                  <a:lnTo>
                    <a:pt x="7535011" y="5181143"/>
                  </a:lnTo>
                  <a:lnTo>
                    <a:pt x="7536853" y="5181778"/>
                  </a:lnTo>
                  <a:lnTo>
                    <a:pt x="7537742" y="5181143"/>
                  </a:lnTo>
                  <a:lnTo>
                    <a:pt x="7537793" y="5179111"/>
                  </a:lnTo>
                  <a:lnTo>
                    <a:pt x="7538148" y="5178603"/>
                  </a:lnTo>
                  <a:lnTo>
                    <a:pt x="7538593" y="5178222"/>
                  </a:lnTo>
                  <a:lnTo>
                    <a:pt x="7539075" y="5178476"/>
                  </a:lnTo>
                  <a:lnTo>
                    <a:pt x="7539787" y="5178476"/>
                  </a:lnTo>
                  <a:lnTo>
                    <a:pt x="7540269" y="5178603"/>
                  </a:lnTo>
                  <a:lnTo>
                    <a:pt x="7541069" y="5179111"/>
                  </a:lnTo>
                  <a:lnTo>
                    <a:pt x="7541158" y="5180127"/>
                  </a:lnTo>
                  <a:lnTo>
                    <a:pt x="7540993" y="5180254"/>
                  </a:lnTo>
                  <a:lnTo>
                    <a:pt x="7598296" y="5180254"/>
                  </a:lnTo>
                  <a:lnTo>
                    <a:pt x="7598232" y="5179619"/>
                  </a:lnTo>
                  <a:lnTo>
                    <a:pt x="7599502" y="5179619"/>
                  </a:lnTo>
                  <a:lnTo>
                    <a:pt x="7600175" y="5179365"/>
                  </a:lnTo>
                  <a:lnTo>
                    <a:pt x="7600175" y="5178222"/>
                  </a:lnTo>
                  <a:lnTo>
                    <a:pt x="7600048" y="5177841"/>
                  </a:lnTo>
                  <a:lnTo>
                    <a:pt x="7599959" y="5177714"/>
                  </a:lnTo>
                  <a:lnTo>
                    <a:pt x="7599591" y="5177206"/>
                  </a:lnTo>
                  <a:lnTo>
                    <a:pt x="7599502" y="5177079"/>
                  </a:lnTo>
                  <a:lnTo>
                    <a:pt x="7599388" y="5176825"/>
                  </a:lnTo>
                  <a:lnTo>
                    <a:pt x="7599210" y="5175936"/>
                  </a:lnTo>
                  <a:lnTo>
                    <a:pt x="7601318" y="5176190"/>
                  </a:lnTo>
                  <a:close/>
                </a:path>
                <a:path w="8973185" h="5479415">
                  <a:moveTo>
                    <a:pt x="7601509" y="5038953"/>
                  </a:moveTo>
                  <a:lnTo>
                    <a:pt x="7601382" y="5038826"/>
                  </a:lnTo>
                  <a:lnTo>
                    <a:pt x="7601166" y="5038826"/>
                  </a:lnTo>
                  <a:lnTo>
                    <a:pt x="7601115" y="5039207"/>
                  </a:lnTo>
                  <a:lnTo>
                    <a:pt x="7601445" y="5039080"/>
                  </a:lnTo>
                  <a:lnTo>
                    <a:pt x="7601509" y="5038953"/>
                  </a:lnTo>
                  <a:close/>
                </a:path>
                <a:path w="8973185" h="5479415">
                  <a:moveTo>
                    <a:pt x="7603541" y="5120868"/>
                  </a:moveTo>
                  <a:lnTo>
                    <a:pt x="7603426" y="5120233"/>
                  </a:lnTo>
                  <a:lnTo>
                    <a:pt x="7603287" y="5119979"/>
                  </a:lnTo>
                  <a:lnTo>
                    <a:pt x="7602829" y="5121529"/>
                  </a:lnTo>
                  <a:lnTo>
                    <a:pt x="7603109" y="5121605"/>
                  </a:lnTo>
                  <a:lnTo>
                    <a:pt x="7603414" y="5121249"/>
                  </a:lnTo>
                  <a:lnTo>
                    <a:pt x="7603541" y="5120868"/>
                  </a:lnTo>
                  <a:close/>
                </a:path>
                <a:path w="8973185" h="5479415">
                  <a:moveTo>
                    <a:pt x="7620228" y="5052034"/>
                  </a:moveTo>
                  <a:lnTo>
                    <a:pt x="7619974" y="5051907"/>
                  </a:lnTo>
                  <a:lnTo>
                    <a:pt x="7619771" y="5051653"/>
                  </a:lnTo>
                  <a:lnTo>
                    <a:pt x="7619593" y="5051272"/>
                  </a:lnTo>
                  <a:lnTo>
                    <a:pt x="7619657" y="5051653"/>
                  </a:lnTo>
                  <a:lnTo>
                    <a:pt x="7619771" y="5052034"/>
                  </a:lnTo>
                  <a:lnTo>
                    <a:pt x="7619962" y="5052415"/>
                  </a:lnTo>
                  <a:lnTo>
                    <a:pt x="7620228" y="5052034"/>
                  </a:lnTo>
                  <a:close/>
                </a:path>
                <a:path w="8973185" h="5479415">
                  <a:moveTo>
                    <a:pt x="7626693" y="5054828"/>
                  </a:moveTo>
                  <a:lnTo>
                    <a:pt x="7626121" y="5053558"/>
                  </a:lnTo>
                  <a:lnTo>
                    <a:pt x="7624775" y="5054701"/>
                  </a:lnTo>
                  <a:lnTo>
                    <a:pt x="7624915" y="5054701"/>
                  </a:lnTo>
                  <a:lnTo>
                    <a:pt x="7625169" y="5054828"/>
                  </a:lnTo>
                  <a:lnTo>
                    <a:pt x="7625956" y="5054701"/>
                  </a:lnTo>
                  <a:lnTo>
                    <a:pt x="7626337" y="5054828"/>
                  </a:lnTo>
                  <a:lnTo>
                    <a:pt x="7626693" y="5054828"/>
                  </a:lnTo>
                  <a:close/>
                </a:path>
                <a:path w="8973185" h="5479415">
                  <a:moveTo>
                    <a:pt x="7631658" y="5066766"/>
                  </a:moveTo>
                  <a:lnTo>
                    <a:pt x="7631620" y="5066512"/>
                  </a:lnTo>
                  <a:lnTo>
                    <a:pt x="7631595" y="5066385"/>
                  </a:lnTo>
                  <a:lnTo>
                    <a:pt x="7631519" y="5066512"/>
                  </a:lnTo>
                  <a:lnTo>
                    <a:pt x="7631468" y="5066639"/>
                  </a:lnTo>
                  <a:lnTo>
                    <a:pt x="7631658" y="5066766"/>
                  </a:lnTo>
                  <a:close/>
                </a:path>
                <a:path w="8973185" h="5479415">
                  <a:moveTo>
                    <a:pt x="7631925" y="5064353"/>
                  </a:moveTo>
                  <a:lnTo>
                    <a:pt x="7631836" y="5064480"/>
                  </a:lnTo>
                  <a:lnTo>
                    <a:pt x="7631671" y="5064480"/>
                  </a:lnTo>
                  <a:lnTo>
                    <a:pt x="7631011" y="5064607"/>
                  </a:lnTo>
                  <a:lnTo>
                    <a:pt x="7630795" y="5064734"/>
                  </a:lnTo>
                  <a:lnTo>
                    <a:pt x="7631303" y="5064988"/>
                  </a:lnTo>
                  <a:lnTo>
                    <a:pt x="7631684" y="5064861"/>
                  </a:lnTo>
                  <a:lnTo>
                    <a:pt x="7631862" y="5064480"/>
                  </a:lnTo>
                  <a:lnTo>
                    <a:pt x="7631925" y="5064353"/>
                  </a:lnTo>
                  <a:close/>
                </a:path>
                <a:path w="8973185" h="5479415">
                  <a:moveTo>
                    <a:pt x="7634389" y="5065750"/>
                  </a:moveTo>
                  <a:lnTo>
                    <a:pt x="7633995" y="5065496"/>
                  </a:lnTo>
                  <a:lnTo>
                    <a:pt x="7633284" y="5065242"/>
                  </a:lnTo>
                  <a:lnTo>
                    <a:pt x="7633754" y="5066004"/>
                  </a:lnTo>
                  <a:lnTo>
                    <a:pt x="7634122" y="5066131"/>
                  </a:lnTo>
                  <a:lnTo>
                    <a:pt x="7634389" y="5065750"/>
                  </a:lnTo>
                  <a:close/>
                </a:path>
                <a:path w="8973185" h="5479415">
                  <a:moveTo>
                    <a:pt x="7639977" y="5098643"/>
                  </a:moveTo>
                  <a:lnTo>
                    <a:pt x="7638694" y="5097246"/>
                  </a:lnTo>
                  <a:lnTo>
                    <a:pt x="7638440" y="5096230"/>
                  </a:lnTo>
                  <a:lnTo>
                    <a:pt x="7638555" y="5095722"/>
                  </a:lnTo>
                  <a:lnTo>
                    <a:pt x="7638999" y="5095087"/>
                  </a:lnTo>
                  <a:lnTo>
                    <a:pt x="7637653" y="5094198"/>
                  </a:lnTo>
                  <a:lnTo>
                    <a:pt x="7635151" y="5092928"/>
                  </a:lnTo>
                  <a:lnTo>
                    <a:pt x="7634529" y="5092166"/>
                  </a:lnTo>
                  <a:lnTo>
                    <a:pt x="7634224" y="5091150"/>
                  </a:lnTo>
                  <a:lnTo>
                    <a:pt x="7634719" y="5090769"/>
                  </a:lnTo>
                  <a:lnTo>
                    <a:pt x="7635329" y="5090642"/>
                  </a:lnTo>
                  <a:lnTo>
                    <a:pt x="7636015" y="5090642"/>
                  </a:lnTo>
                  <a:lnTo>
                    <a:pt x="7637132" y="5091150"/>
                  </a:lnTo>
                  <a:lnTo>
                    <a:pt x="7637742" y="5091404"/>
                  </a:lnTo>
                  <a:lnTo>
                    <a:pt x="7638377" y="5091531"/>
                  </a:lnTo>
                  <a:lnTo>
                    <a:pt x="7639037" y="5091404"/>
                  </a:lnTo>
                  <a:lnTo>
                    <a:pt x="7638478" y="5090642"/>
                  </a:lnTo>
                  <a:lnTo>
                    <a:pt x="7638021" y="5090007"/>
                  </a:lnTo>
                  <a:lnTo>
                    <a:pt x="7637653" y="5089880"/>
                  </a:lnTo>
                  <a:lnTo>
                    <a:pt x="7636916" y="5089626"/>
                  </a:lnTo>
                  <a:lnTo>
                    <a:pt x="7635722" y="5089880"/>
                  </a:lnTo>
                  <a:lnTo>
                    <a:pt x="7635989" y="5089499"/>
                  </a:lnTo>
                  <a:lnTo>
                    <a:pt x="7636789" y="5088356"/>
                  </a:lnTo>
                  <a:lnTo>
                    <a:pt x="7635507" y="5088102"/>
                  </a:lnTo>
                  <a:lnTo>
                    <a:pt x="7635037" y="5087975"/>
                  </a:lnTo>
                  <a:lnTo>
                    <a:pt x="7635113" y="5089372"/>
                  </a:lnTo>
                  <a:lnTo>
                    <a:pt x="7635062" y="5089499"/>
                  </a:lnTo>
                  <a:lnTo>
                    <a:pt x="7634554" y="5089118"/>
                  </a:lnTo>
                  <a:lnTo>
                    <a:pt x="7633932" y="5088864"/>
                  </a:lnTo>
                  <a:lnTo>
                    <a:pt x="7633449" y="5088356"/>
                  </a:lnTo>
                  <a:lnTo>
                    <a:pt x="7633068" y="5087467"/>
                  </a:lnTo>
                  <a:lnTo>
                    <a:pt x="7633779" y="5086959"/>
                  </a:lnTo>
                  <a:lnTo>
                    <a:pt x="7634427" y="5086832"/>
                  </a:lnTo>
                  <a:lnTo>
                    <a:pt x="7634999" y="5086832"/>
                  </a:lnTo>
                  <a:lnTo>
                    <a:pt x="7636040" y="5086959"/>
                  </a:lnTo>
                  <a:lnTo>
                    <a:pt x="7637234" y="5086959"/>
                  </a:lnTo>
                  <a:lnTo>
                    <a:pt x="7637196" y="5086832"/>
                  </a:lnTo>
                  <a:lnTo>
                    <a:pt x="7637031" y="5086324"/>
                  </a:lnTo>
                  <a:lnTo>
                    <a:pt x="7636637" y="5086070"/>
                  </a:lnTo>
                  <a:lnTo>
                    <a:pt x="7636078" y="5086070"/>
                  </a:lnTo>
                  <a:lnTo>
                    <a:pt x="7635354" y="5085816"/>
                  </a:lnTo>
                  <a:lnTo>
                    <a:pt x="7634960" y="5085562"/>
                  </a:lnTo>
                  <a:lnTo>
                    <a:pt x="7634795" y="5085308"/>
                  </a:lnTo>
                  <a:lnTo>
                    <a:pt x="7634516" y="5085054"/>
                  </a:lnTo>
                  <a:lnTo>
                    <a:pt x="7633030" y="5083911"/>
                  </a:lnTo>
                  <a:lnTo>
                    <a:pt x="7632497" y="5083149"/>
                  </a:lnTo>
                  <a:lnTo>
                    <a:pt x="7631963" y="5082006"/>
                  </a:lnTo>
                  <a:lnTo>
                    <a:pt x="7633309" y="5082006"/>
                  </a:lnTo>
                  <a:lnTo>
                    <a:pt x="7634122" y="5082387"/>
                  </a:lnTo>
                  <a:lnTo>
                    <a:pt x="7634364" y="5083149"/>
                  </a:lnTo>
                  <a:lnTo>
                    <a:pt x="7635824" y="5082768"/>
                  </a:lnTo>
                  <a:lnTo>
                    <a:pt x="7636421" y="5082260"/>
                  </a:lnTo>
                  <a:lnTo>
                    <a:pt x="7636319" y="5082006"/>
                  </a:lnTo>
                  <a:lnTo>
                    <a:pt x="7636116" y="5081498"/>
                  </a:lnTo>
                  <a:lnTo>
                    <a:pt x="7635862" y="5080990"/>
                  </a:lnTo>
                  <a:lnTo>
                    <a:pt x="7635443" y="5080482"/>
                  </a:lnTo>
                  <a:lnTo>
                    <a:pt x="7635202" y="5080101"/>
                  </a:lnTo>
                  <a:lnTo>
                    <a:pt x="7635164" y="5079974"/>
                  </a:lnTo>
                  <a:lnTo>
                    <a:pt x="7634059" y="5079466"/>
                  </a:lnTo>
                  <a:lnTo>
                    <a:pt x="7633144" y="5079085"/>
                  </a:lnTo>
                  <a:lnTo>
                    <a:pt x="7633475" y="5079085"/>
                  </a:lnTo>
                  <a:lnTo>
                    <a:pt x="7633932" y="5078831"/>
                  </a:lnTo>
                  <a:lnTo>
                    <a:pt x="7634389" y="5078704"/>
                  </a:lnTo>
                  <a:lnTo>
                    <a:pt x="7634529" y="5078577"/>
                  </a:lnTo>
                  <a:lnTo>
                    <a:pt x="7634351" y="5078196"/>
                  </a:lnTo>
                  <a:lnTo>
                    <a:pt x="7631303" y="5076037"/>
                  </a:lnTo>
                  <a:lnTo>
                    <a:pt x="7630706" y="5075529"/>
                  </a:lnTo>
                  <a:lnTo>
                    <a:pt x="7630414" y="5075148"/>
                  </a:lnTo>
                  <a:lnTo>
                    <a:pt x="7630465" y="5074767"/>
                  </a:lnTo>
                  <a:lnTo>
                    <a:pt x="7630681" y="5074767"/>
                  </a:lnTo>
                  <a:lnTo>
                    <a:pt x="7631608" y="5074259"/>
                  </a:lnTo>
                  <a:lnTo>
                    <a:pt x="7632497" y="5074132"/>
                  </a:lnTo>
                  <a:lnTo>
                    <a:pt x="7632535" y="5073370"/>
                  </a:lnTo>
                  <a:lnTo>
                    <a:pt x="7631735" y="5071973"/>
                  </a:lnTo>
                  <a:lnTo>
                    <a:pt x="7630922" y="5071211"/>
                  </a:lnTo>
                  <a:lnTo>
                    <a:pt x="7630719" y="5070830"/>
                  </a:lnTo>
                  <a:lnTo>
                    <a:pt x="7630744" y="5070576"/>
                  </a:lnTo>
                  <a:lnTo>
                    <a:pt x="7630922" y="5070322"/>
                  </a:lnTo>
                  <a:lnTo>
                    <a:pt x="7631392" y="5070068"/>
                  </a:lnTo>
                  <a:lnTo>
                    <a:pt x="7631354" y="5069814"/>
                  </a:lnTo>
                  <a:lnTo>
                    <a:pt x="7631125" y="5069560"/>
                  </a:lnTo>
                  <a:lnTo>
                    <a:pt x="7630744" y="5069306"/>
                  </a:lnTo>
                  <a:lnTo>
                    <a:pt x="7630642" y="5069941"/>
                  </a:lnTo>
                  <a:lnTo>
                    <a:pt x="7630465" y="5070195"/>
                  </a:lnTo>
                  <a:lnTo>
                    <a:pt x="7629931" y="5070449"/>
                  </a:lnTo>
                  <a:lnTo>
                    <a:pt x="7629487" y="5070576"/>
                  </a:lnTo>
                  <a:lnTo>
                    <a:pt x="7629207" y="5070576"/>
                  </a:lnTo>
                  <a:lnTo>
                    <a:pt x="7629068" y="5070449"/>
                  </a:lnTo>
                  <a:lnTo>
                    <a:pt x="7628877" y="5069306"/>
                  </a:lnTo>
                  <a:lnTo>
                    <a:pt x="7629106" y="5069052"/>
                  </a:lnTo>
                  <a:lnTo>
                    <a:pt x="7629639" y="5068798"/>
                  </a:lnTo>
                  <a:lnTo>
                    <a:pt x="7630287" y="5069306"/>
                  </a:lnTo>
                  <a:lnTo>
                    <a:pt x="7630744" y="5069306"/>
                  </a:lnTo>
                  <a:lnTo>
                    <a:pt x="7630973" y="5069306"/>
                  </a:lnTo>
                  <a:lnTo>
                    <a:pt x="7631671" y="5068798"/>
                  </a:lnTo>
                  <a:lnTo>
                    <a:pt x="7631557" y="5066766"/>
                  </a:lnTo>
                  <a:lnTo>
                    <a:pt x="7631468" y="5066639"/>
                  </a:lnTo>
                  <a:lnTo>
                    <a:pt x="7631277" y="5066512"/>
                  </a:lnTo>
                  <a:lnTo>
                    <a:pt x="7631430" y="5066512"/>
                  </a:lnTo>
                  <a:lnTo>
                    <a:pt x="7631227" y="5065877"/>
                  </a:lnTo>
                  <a:lnTo>
                    <a:pt x="7630642" y="5065496"/>
                  </a:lnTo>
                  <a:lnTo>
                    <a:pt x="7629728" y="5065369"/>
                  </a:lnTo>
                  <a:lnTo>
                    <a:pt x="7628483" y="5064099"/>
                  </a:lnTo>
                  <a:lnTo>
                    <a:pt x="7628191" y="5063210"/>
                  </a:lnTo>
                  <a:lnTo>
                    <a:pt x="7628141" y="5062575"/>
                  </a:lnTo>
                  <a:lnTo>
                    <a:pt x="7628496" y="5061305"/>
                  </a:lnTo>
                  <a:lnTo>
                    <a:pt x="7627658" y="5061178"/>
                  </a:lnTo>
                  <a:lnTo>
                    <a:pt x="7626502" y="5061559"/>
                  </a:lnTo>
                  <a:lnTo>
                    <a:pt x="7624978" y="5062575"/>
                  </a:lnTo>
                  <a:lnTo>
                    <a:pt x="7624826" y="5061813"/>
                  </a:lnTo>
                  <a:lnTo>
                    <a:pt x="7624483" y="5061559"/>
                  </a:lnTo>
                  <a:lnTo>
                    <a:pt x="7624305" y="5061432"/>
                  </a:lnTo>
                  <a:lnTo>
                    <a:pt x="7623429" y="5061559"/>
                  </a:lnTo>
                  <a:lnTo>
                    <a:pt x="7623302" y="5060416"/>
                  </a:lnTo>
                  <a:lnTo>
                    <a:pt x="7623315" y="5059781"/>
                  </a:lnTo>
                  <a:lnTo>
                    <a:pt x="7623708" y="5058892"/>
                  </a:lnTo>
                  <a:lnTo>
                    <a:pt x="7624813" y="5058765"/>
                  </a:lnTo>
                  <a:lnTo>
                    <a:pt x="7625105" y="5057876"/>
                  </a:lnTo>
                  <a:lnTo>
                    <a:pt x="7624978" y="5056733"/>
                  </a:lnTo>
                  <a:lnTo>
                    <a:pt x="7623518" y="5055209"/>
                  </a:lnTo>
                  <a:lnTo>
                    <a:pt x="7622565" y="5054320"/>
                  </a:lnTo>
                  <a:lnTo>
                    <a:pt x="7622426" y="5054193"/>
                  </a:lnTo>
                  <a:lnTo>
                    <a:pt x="7622299" y="5054066"/>
                  </a:lnTo>
                  <a:lnTo>
                    <a:pt x="7621638" y="5053558"/>
                  </a:lnTo>
                  <a:lnTo>
                    <a:pt x="7620851" y="5053685"/>
                  </a:lnTo>
                  <a:lnTo>
                    <a:pt x="7619911" y="5054193"/>
                  </a:lnTo>
                  <a:lnTo>
                    <a:pt x="7619873" y="5053939"/>
                  </a:lnTo>
                  <a:lnTo>
                    <a:pt x="7619162" y="5053431"/>
                  </a:lnTo>
                  <a:lnTo>
                    <a:pt x="7618006" y="5052796"/>
                  </a:lnTo>
                  <a:lnTo>
                    <a:pt x="7617777" y="5052669"/>
                  </a:lnTo>
                  <a:lnTo>
                    <a:pt x="7617663" y="5052415"/>
                  </a:lnTo>
                  <a:lnTo>
                    <a:pt x="7617739" y="5051272"/>
                  </a:lnTo>
                  <a:lnTo>
                    <a:pt x="7617815" y="5050891"/>
                  </a:lnTo>
                  <a:lnTo>
                    <a:pt x="7618120" y="5050129"/>
                  </a:lnTo>
                  <a:lnTo>
                    <a:pt x="7618171" y="5050002"/>
                  </a:lnTo>
                  <a:lnTo>
                    <a:pt x="7618577" y="5049367"/>
                  </a:lnTo>
                  <a:lnTo>
                    <a:pt x="7618057" y="5049113"/>
                  </a:lnTo>
                  <a:lnTo>
                    <a:pt x="7617701" y="5048859"/>
                  </a:lnTo>
                  <a:lnTo>
                    <a:pt x="7617257" y="5048986"/>
                  </a:lnTo>
                  <a:lnTo>
                    <a:pt x="7616863" y="5049367"/>
                  </a:lnTo>
                  <a:lnTo>
                    <a:pt x="7616330" y="5050129"/>
                  </a:lnTo>
                  <a:lnTo>
                    <a:pt x="7616228" y="5048478"/>
                  </a:lnTo>
                  <a:lnTo>
                    <a:pt x="7616088" y="5047843"/>
                  </a:lnTo>
                  <a:lnTo>
                    <a:pt x="7615885" y="5047589"/>
                  </a:lnTo>
                  <a:lnTo>
                    <a:pt x="7615669" y="5047335"/>
                  </a:lnTo>
                  <a:lnTo>
                    <a:pt x="7615631" y="5047208"/>
                  </a:lnTo>
                  <a:lnTo>
                    <a:pt x="7615631" y="5054066"/>
                  </a:lnTo>
                  <a:lnTo>
                    <a:pt x="7615237" y="5054320"/>
                  </a:lnTo>
                  <a:lnTo>
                    <a:pt x="7614818" y="5054193"/>
                  </a:lnTo>
                  <a:lnTo>
                    <a:pt x="7614399" y="5053685"/>
                  </a:lnTo>
                  <a:lnTo>
                    <a:pt x="7614793" y="5053431"/>
                  </a:lnTo>
                  <a:lnTo>
                    <a:pt x="7615212" y="5053558"/>
                  </a:lnTo>
                  <a:lnTo>
                    <a:pt x="7615631" y="5054066"/>
                  </a:lnTo>
                  <a:lnTo>
                    <a:pt x="7615631" y="5047208"/>
                  </a:lnTo>
                  <a:lnTo>
                    <a:pt x="7615352" y="5046827"/>
                  </a:lnTo>
                  <a:lnTo>
                    <a:pt x="7614844" y="5046446"/>
                  </a:lnTo>
                  <a:lnTo>
                    <a:pt x="7614221" y="5046319"/>
                  </a:lnTo>
                  <a:lnTo>
                    <a:pt x="7613942" y="5045684"/>
                  </a:lnTo>
                  <a:lnTo>
                    <a:pt x="7614018" y="5044795"/>
                  </a:lnTo>
                  <a:lnTo>
                    <a:pt x="7612812" y="5045684"/>
                  </a:lnTo>
                  <a:lnTo>
                    <a:pt x="7612227" y="5045430"/>
                  </a:lnTo>
                  <a:lnTo>
                    <a:pt x="7611935" y="5045303"/>
                  </a:lnTo>
                  <a:lnTo>
                    <a:pt x="7611097" y="5044668"/>
                  </a:lnTo>
                  <a:lnTo>
                    <a:pt x="7610284" y="5043906"/>
                  </a:lnTo>
                  <a:lnTo>
                    <a:pt x="7609586" y="5042763"/>
                  </a:lnTo>
                  <a:lnTo>
                    <a:pt x="7609395" y="5042509"/>
                  </a:lnTo>
                  <a:lnTo>
                    <a:pt x="7609192" y="5042255"/>
                  </a:lnTo>
                  <a:lnTo>
                    <a:pt x="7608786" y="5041747"/>
                  </a:lnTo>
                  <a:lnTo>
                    <a:pt x="7608875" y="5041366"/>
                  </a:lnTo>
                  <a:lnTo>
                    <a:pt x="7609243" y="5040858"/>
                  </a:lnTo>
                  <a:lnTo>
                    <a:pt x="7609345" y="5040604"/>
                  </a:lnTo>
                  <a:lnTo>
                    <a:pt x="7609459" y="5040096"/>
                  </a:lnTo>
                  <a:lnTo>
                    <a:pt x="7608519" y="5040604"/>
                  </a:lnTo>
                  <a:lnTo>
                    <a:pt x="7607821" y="5040477"/>
                  </a:lnTo>
                  <a:lnTo>
                    <a:pt x="7607351" y="5039842"/>
                  </a:lnTo>
                  <a:lnTo>
                    <a:pt x="7606182" y="5041493"/>
                  </a:lnTo>
                  <a:lnTo>
                    <a:pt x="7605928" y="5042255"/>
                  </a:lnTo>
                  <a:lnTo>
                    <a:pt x="7606246" y="5042382"/>
                  </a:lnTo>
                  <a:lnTo>
                    <a:pt x="7606665" y="5042255"/>
                  </a:lnTo>
                  <a:lnTo>
                    <a:pt x="7607097" y="5042255"/>
                  </a:lnTo>
                  <a:lnTo>
                    <a:pt x="7606906" y="5042509"/>
                  </a:lnTo>
                  <a:lnTo>
                    <a:pt x="7606525" y="5042509"/>
                  </a:lnTo>
                  <a:lnTo>
                    <a:pt x="7605928" y="5042255"/>
                  </a:lnTo>
                  <a:lnTo>
                    <a:pt x="7605801" y="5042636"/>
                  </a:lnTo>
                  <a:lnTo>
                    <a:pt x="7606220" y="5043017"/>
                  </a:lnTo>
                  <a:lnTo>
                    <a:pt x="7605852" y="5043525"/>
                  </a:lnTo>
                  <a:lnTo>
                    <a:pt x="7605585" y="5044414"/>
                  </a:lnTo>
                  <a:lnTo>
                    <a:pt x="7605433" y="5045430"/>
                  </a:lnTo>
                  <a:lnTo>
                    <a:pt x="7605382" y="5045303"/>
                  </a:lnTo>
                  <a:lnTo>
                    <a:pt x="7604861" y="5044033"/>
                  </a:lnTo>
                  <a:lnTo>
                    <a:pt x="7604099" y="5042890"/>
                  </a:lnTo>
                  <a:lnTo>
                    <a:pt x="7603147" y="5042128"/>
                  </a:lnTo>
                  <a:lnTo>
                    <a:pt x="7602893" y="5041874"/>
                  </a:lnTo>
                  <a:lnTo>
                    <a:pt x="7602944" y="5041493"/>
                  </a:lnTo>
                  <a:lnTo>
                    <a:pt x="7603033" y="5041366"/>
                  </a:lnTo>
                  <a:lnTo>
                    <a:pt x="7603299" y="5041112"/>
                  </a:lnTo>
                  <a:lnTo>
                    <a:pt x="7603706" y="5040731"/>
                  </a:lnTo>
                  <a:lnTo>
                    <a:pt x="7603782" y="5040604"/>
                  </a:lnTo>
                  <a:lnTo>
                    <a:pt x="7603947" y="5040350"/>
                  </a:lnTo>
                  <a:lnTo>
                    <a:pt x="7603998" y="5040096"/>
                  </a:lnTo>
                  <a:lnTo>
                    <a:pt x="7603909" y="5039588"/>
                  </a:lnTo>
                  <a:lnTo>
                    <a:pt x="7603528" y="5039334"/>
                  </a:lnTo>
                  <a:lnTo>
                    <a:pt x="7602817" y="5039207"/>
                  </a:lnTo>
                  <a:lnTo>
                    <a:pt x="7602220" y="5039715"/>
                  </a:lnTo>
                  <a:lnTo>
                    <a:pt x="7601940" y="5040096"/>
                  </a:lnTo>
                  <a:lnTo>
                    <a:pt x="7600099" y="5039080"/>
                  </a:lnTo>
                  <a:lnTo>
                    <a:pt x="7599870" y="5038953"/>
                  </a:lnTo>
                  <a:lnTo>
                    <a:pt x="7597838" y="5038064"/>
                  </a:lnTo>
                  <a:lnTo>
                    <a:pt x="7596187" y="5037683"/>
                  </a:lnTo>
                  <a:lnTo>
                    <a:pt x="7594892" y="5038064"/>
                  </a:lnTo>
                  <a:lnTo>
                    <a:pt x="7593939" y="5039080"/>
                  </a:lnTo>
                  <a:lnTo>
                    <a:pt x="7592936" y="5038064"/>
                  </a:lnTo>
                  <a:lnTo>
                    <a:pt x="7592822" y="5037937"/>
                  </a:lnTo>
                  <a:lnTo>
                    <a:pt x="7591907" y="5037556"/>
                  </a:lnTo>
                  <a:lnTo>
                    <a:pt x="7591196" y="5038064"/>
                  </a:lnTo>
                  <a:lnTo>
                    <a:pt x="7590549" y="5037556"/>
                  </a:lnTo>
                  <a:lnTo>
                    <a:pt x="7590320" y="5037429"/>
                  </a:lnTo>
                  <a:lnTo>
                    <a:pt x="7590104" y="5037302"/>
                  </a:lnTo>
                  <a:lnTo>
                    <a:pt x="7589888" y="5037429"/>
                  </a:lnTo>
                  <a:lnTo>
                    <a:pt x="7589190" y="5037302"/>
                  </a:lnTo>
                  <a:lnTo>
                    <a:pt x="7589152" y="5037937"/>
                  </a:lnTo>
                  <a:lnTo>
                    <a:pt x="7589406" y="5038445"/>
                  </a:lnTo>
                  <a:lnTo>
                    <a:pt x="7590117" y="5038699"/>
                  </a:lnTo>
                  <a:lnTo>
                    <a:pt x="7590701" y="5039080"/>
                  </a:lnTo>
                  <a:lnTo>
                    <a:pt x="7591311" y="5039334"/>
                  </a:lnTo>
                  <a:lnTo>
                    <a:pt x="7591387" y="5040096"/>
                  </a:lnTo>
                  <a:lnTo>
                    <a:pt x="7591272" y="5040350"/>
                  </a:lnTo>
                  <a:lnTo>
                    <a:pt x="7590155" y="5040604"/>
                  </a:lnTo>
                  <a:lnTo>
                    <a:pt x="7589317" y="5039969"/>
                  </a:lnTo>
                  <a:lnTo>
                    <a:pt x="7588898" y="5038953"/>
                  </a:lnTo>
                  <a:lnTo>
                    <a:pt x="7588745" y="5038572"/>
                  </a:lnTo>
                  <a:lnTo>
                    <a:pt x="7588351" y="5038953"/>
                  </a:lnTo>
                  <a:lnTo>
                    <a:pt x="7587894" y="5038953"/>
                  </a:lnTo>
                  <a:lnTo>
                    <a:pt x="7587412" y="5038826"/>
                  </a:lnTo>
                  <a:lnTo>
                    <a:pt x="7586827" y="5038445"/>
                  </a:lnTo>
                  <a:lnTo>
                    <a:pt x="7586383" y="5037810"/>
                  </a:lnTo>
                  <a:lnTo>
                    <a:pt x="7582357" y="5038191"/>
                  </a:lnTo>
                  <a:lnTo>
                    <a:pt x="7579004" y="5038826"/>
                  </a:lnTo>
                  <a:lnTo>
                    <a:pt x="7578255" y="5039080"/>
                  </a:lnTo>
                  <a:lnTo>
                    <a:pt x="7577607" y="5040604"/>
                  </a:lnTo>
                  <a:lnTo>
                    <a:pt x="7576833" y="5041112"/>
                  </a:lnTo>
                  <a:lnTo>
                    <a:pt x="7575982" y="5040731"/>
                  </a:lnTo>
                  <a:lnTo>
                    <a:pt x="7575270" y="5041112"/>
                  </a:lnTo>
                  <a:lnTo>
                    <a:pt x="7574458" y="5041493"/>
                  </a:lnTo>
                  <a:lnTo>
                    <a:pt x="7573569" y="5041620"/>
                  </a:lnTo>
                  <a:lnTo>
                    <a:pt x="7571206" y="5041747"/>
                  </a:lnTo>
                  <a:lnTo>
                    <a:pt x="7570406" y="5042255"/>
                  </a:lnTo>
                  <a:lnTo>
                    <a:pt x="7569911" y="5042763"/>
                  </a:lnTo>
                  <a:lnTo>
                    <a:pt x="7569733" y="5043017"/>
                  </a:lnTo>
                  <a:lnTo>
                    <a:pt x="7569378" y="5043906"/>
                  </a:lnTo>
                  <a:lnTo>
                    <a:pt x="7568959" y="5044414"/>
                  </a:lnTo>
                  <a:lnTo>
                    <a:pt x="7568730" y="5045049"/>
                  </a:lnTo>
                  <a:lnTo>
                    <a:pt x="7568349" y="5045303"/>
                  </a:lnTo>
                  <a:lnTo>
                    <a:pt x="7567295" y="5045176"/>
                  </a:lnTo>
                  <a:lnTo>
                    <a:pt x="7566761" y="5044986"/>
                  </a:lnTo>
                  <a:lnTo>
                    <a:pt x="7566761" y="5048478"/>
                  </a:lnTo>
                  <a:lnTo>
                    <a:pt x="7566101" y="5048478"/>
                  </a:lnTo>
                  <a:lnTo>
                    <a:pt x="7565847" y="5048097"/>
                  </a:lnTo>
                  <a:lnTo>
                    <a:pt x="7565796" y="5047716"/>
                  </a:lnTo>
                  <a:lnTo>
                    <a:pt x="7566457" y="5047589"/>
                  </a:lnTo>
                  <a:lnTo>
                    <a:pt x="7566711" y="5047843"/>
                  </a:lnTo>
                  <a:lnTo>
                    <a:pt x="7566761" y="5048478"/>
                  </a:lnTo>
                  <a:lnTo>
                    <a:pt x="7566761" y="5044986"/>
                  </a:lnTo>
                  <a:lnTo>
                    <a:pt x="7566596" y="5044922"/>
                  </a:lnTo>
                  <a:lnTo>
                    <a:pt x="7565733" y="5044541"/>
                  </a:lnTo>
                  <a:lnTo>
                    <a:pt x="7565682" y="5046192"/>
                  </a:lnTo>
                  <a:lnTo>
                    <a:pt x="7565085" y="5046357"/>
                  </a:lnTo>
                  <a:lnTo>
                    <a:pt x="7565085" y="5066131"/>
                  </a:lnTo>
                  <a:lnTo>
                    <a:pt x="7564107" y="5065369"/>
                  </a:lnTo>
                  <a:lnTo>
                    <a:pt x="7564336" y="5065369"/>
                  </a:lnTo>
                  <a:lnTo>
                    <a:pt x="7564526" y="5065242"/>
                  </a:lnTo>
                  <a:lnTo>
                    <a:pt x="7564717" y="5064988"/>
                  </a:lnTo>
                  <a:lnTo>
                    <a:pt x="7564971" y="5065496"/>
                  </a:lnTo>
                  <a:lnTo>
                    <a:pt x="7565085" y="5066131"/>
                  </a:lnTo>
                  <a:lnTo>
                    <a:pt x="7565085" y="5046357"/>
                  </a:lnTo>
                  <a:lnTo>
                    <a:pt x="7561783" y="5047208"/>
                  </a:lnTo>
                  <a:lnTo>
                    <a:pt x="7560792" y="5048732"/>
                  </a:lnTo>
                  <a:lnTo>
                    <a:pt x="7560818" y="5050002"/>
                  </a:lnTo>
                  <a:lnTo>
                    <a:pt x="7561567" y="5050891"/>
                  </a:lnTo>
                  <a:lnTo>
                    <a:pt x="7559992" y="5052288"/>
                  </a:lnTo>
                  <a:lnTo>
                    <a:pt x="7558697" y="5052796"/>
                  </a:lnTo>
                  <a:lnTo>
                    <a:pt x="7557706" y="5052288"/>
                  </a:lnTo>
                  <a:lnTo>
                    <a:pt x="7557643" y="5052669"/>
                  </a:lnTo>
                  <a:lnTo>
                    <a:pt x="7557579" y="5052796"/>
                  </a:lnTo>
                  <a:lnTo>
                    <a:pt x="7556817" y="5053939"/>
                  </a:lnTo>
                  <a:lnTo>
                    <a:pt x="7556767" y="5054828"/>
                  </a:lnTo>
                  <a:lnTo>
                    <a:pt x="7556868" y="5055209"/>
                  </a:lnTo>
                  <a:lnTo>
                    <a:pt x="7557300" y="5055717"/>
                  </a:lnTo>
                  <a:lnTo>
                    <a:pt x="7555903" y="5055463"/>
                  </a:lnTo>
                  <a:lnTo>
                    <a:pt x="7555039" y="5055463"/>
                  </a:lnTo>
                  <a:lnTo>
                    <a:pt x="7554735" y="5055590"/>
                  </a:lnTo>
                  <a:lnTo>
                    <a:pt x="7554544" y="5055971"/>
                  </a:lnTo>
                  <a:lnTo>
                    <a:pt x="7554544" y="5084800"/>
                  </a:lnTo>
                  <a:lnTo>
                    <a:pt x="7553846" y="5084673"/>
                  </a:lnTo>
                  <a:lnTo>
                    <a:pt x="7553465" y="5084546"/>
                  </a:lnTo>
                  <a:lnTo>
                    <a:pt x="7553439" y="5084292"/>
                  </a:lnTo>
                  <a:lnTo>
                    <a:pt x="7553122" y="5083530"/>
                  </a:lnTo>
                  <a:lnTo>
                    <a:pt x="7553833" y="5083657"/>
                  </a:lnTo>
                  <a:lnTo>
                    <a:pt x="7554303" y="5084038"/>
                  </a:lnTo>
                  <a:lnTo>
                    <a:pt x="7554544" y="5084800"/>
                  </a:lnTo>
                  <a:lnTo>
                    <a:pt x="7554544" y="5055971"/>
                  </a:lnTo>
                  <a:lnTo>
                    <a:pt x="7554328" y="5056860"/>
                  </a:lnTo>
                  <a:lnTo>
                    <a:pt x="7554138" y="5058130"/>
                  </a:lnTo>
                  <a:lnTo>
                    <a:pt x="7552918" y="5059908"/>
                  </a:lnTo>
                  <a:lnTo>
                    <a:pt x="7552233" y="5060543"/>
                  </a:lnTo>
                  <a:lnTo>
                    <a:pt x="7552220" y="5061305"/>
                  </a:lnTo>
                  <a:lnTo>
                    <a:pt x="7552550" y="5061686"/>
                  </a:lnTo>
                  <a:lnTo>
                    <a:pt x="7551966" y="5061686"/>
                  </a:lnTo>
                  <a:lnTo>
                    <a:pt x="7551547" y="5061813"/>
                  </a:lnTo>
                  <a:lnTo>
                    <a:pt x="7551280" y="5062194"/>
                  </a:lnTo>
                  <a:lnTo>
                    <a:pt x="7550645" y="5063464"/>
                  </a:lnTo>
                  <a:lnTo>
                    <a:pt x="7549921" y="5064099"/>
                  </a:lnTo>
                  <a:lnTo>
                    <a:pt x="7549401" y="5064861"/>
                  </a:lnTo>
                  <a:lnTo>
                    <a:pt x="7549337" y="5065750"/>
                  </a:lnTo>
                  <a:lnTo>
                    <a:pt x="7549451" y="5066893"/>
                  </a:lnTo>
                  <a:lnTo>
                    <a:pt x="7549235" y="5068163"/>
                  </a:lnTo>
                  <a:lnTo>
                    <a:pt x="7548461" y="5069560"/>
                  </a:lnTo>
                  <a:lnTo>
                    <a:pt x="7548753" y="5069941"/>
                  </a:lnTo>
                  <a:lnTo>
                    <a:pt x="7548943" y="5070322"/>
                  </a:lnTo>
                  <a:lnTo>
                    <a:pt x="7549032" y="5070830"/>
                  </a:lnTo>
                  <a:lnTo>
                    <a:pt x="7548385" y="5071719"/>
                  </a:lnTo>
                  <a:lnTo>
                    <a:pt x="7548118" y="5072608"/>
                  </a:lnTo>
                  <a:lnTo>
                    <a:pt x="7545870" y="5081371"/>
                  </a:lnTo>
                  <a:lnTo>
                    <a:pt x="7545730" y="5082006"/>
                  </a:lnTo>
                  <a:lnTo>
                    <a:pt x="7545679" y="5083530"/>
                  </a:lnTo>
                  <a:lnTo>
                    <a:pt x="7545794" y="5084546"/>
                  </a:lnTo>
                  <a:lnTo>
                    <a:pt x="7548524" y="5091277"/>
                  </a:lnTo>
                  <a:lnTo>
                    <a:pt x="7549248" y="5091277"/>
                  </a:lnTo>
                  <a:lnTo>
                    <a:pt x="7549388" y="5091404"/>
                  </a:lnTo>
                  <a:lnTo>
                    <a:pt x="7549528" y="5092293"/>
                  </a:lnTo>
                  <a:lnTo>
                    <a:pt x="7550048" y="5092928"/>
                  </a:lnTo>
                  <a:lnTo>
                    <a:pt x="7550912" y="5093309"/>
                  </a:lnTo>
                  <a:lnTo>
                    <a:pt x="7550950" y="5094452"/>
                  </a:lnTo>
                  <a:lnTo>
                    <a:pt x="7551306" y="5095214"/>
                  </a:lnTo>
                  <a:lnTo>
                    <a:pt x="7552283" y="5096357"/>
                  </a:lnTo>
                  <a:lnTo>
                    <a:pt x="7552360" y="5097246"/>
                  </a:lnTo>
                  <a:lnTo>
                    <a:pt x="7552588" y="5098008"/>
                  </a:lnTo>
                  <a:lnTo>
                    <a:pt x="7554125" y="5100802"/>
                  </a:lnTo>
                  <a:lnTo>
                    <a:pt x="7554227" y="5101564"/>
                  </a:lnTo>
                  <a:lnTo>
                    <a:pt x="7554163" y="5101818"/>
                  </a:lnTo>
                  <a:lnTo>
                    <a:pt x="7554100" y="5102326"/>
                  </a:lnTo>
                  <a:lnTo>
                    <a:pt x="7554379" y="5103088"/>
                  </a:lnTo>
                  <a:lnTo>
                    <a:pt x="7555331" y="5103977"/>
                  </a:lnTo>
                  <a:lnTo>
                    <a:pt x="7553998" y="5104231"/>
                  </a:lnTo>
                  <a:lnTo>
                    <a:pt x="7554481" y="5104358"/>
                  </a:lnTo>
                  <a:lnTo>
                    <a:pt x="7555090" y="5104866"/>
                  </a:lnTo>
                  <a:lnTo>
                    <a:pt x="7555928" y="5105882"/>
                  </a:lnTo>
                  <a:lnTo>
                    <a:pt x="7557478" y="5107533"/>
                  </a:lnTo>
                  <a:lnTo>
                    <a:pt x="7557567" y="5107914"/>
                  </a:lnTo>
                  <a:lnTo>
                    <a:pt x="7557846" y="5108676"/>
                  </a:lnTo>
                  <a:lnTo>
                    <a:pt x="7558354" y="5109565"/>
                  </a:lnTo>
                  <a:lnTo>
                    <a:pt x="7559078" y="5110454"/>
                  </a:lnTo>
                  <a:lnTo>
                    <a:pt x="7559205" y="5110835"/>
                  </a:lnTo>
                  <a:lnTo>
                    <a:pt x="7559243" y="5111470"/>
                  </a:lnTo>
                  <a:lnTo>
                    <a:pt x="7559103" y="5111851"/>
                  </a:lnTo>
                  <a:lnTo>
                    <a:pt x="7559357" y="5111978"/>
                  </a:lnTo>
                  <a:lnTo>
                    <a:pt x="7561021" y="5114010"/>
                  </a:lnTo>
                  <a:lnTo>
                    <a:pt x="7561326" y="5114772"/>
                  </a:lnTo>
                  <a:lnTo>
                    <a:pt x="7565085" y="5119852"/>
                  </a:lnTo>
                  <a:lnTo>
                    <a:pt x="7565326" y="5120487"/>
                  </a:lnTo>
                  <a:lnTo>
                    <a:pt x="7566165" y="5121376"/>
                  </a:lnTo>
                  <a:lnTo>
                    <a:pt x="7570698" y="5124551"/>
                  </a:lnTo>
                  <a:lnTo>
                    <a:pt x="7570940" y="5125313"/>
                  </a:lnTo>
                  <a:lnTo>
                    <a:pt x="7571753" y="5126075"/>
                  </a:lnTo>
                  <a:lnTo>
                    <a:pt x="7573086" y="5126583"/>
                  </a:lnTo>
                  <a:lnTo>
                    <a:pt x="7575563" y="5128361"/>
                  </a:lnTo>
                  <a:lnTo>
                    <a:pt x="7576540" y="5128742"/>
                  </a:lnTo>
                  <a:lnTo>
                    <a:pt x="7577620" y="5130012"/>
                  </a:lnTo>
                  <a:lnTo>
                    <a:pt x="7578014" y="5130266"/>
                  </a:lnTo>
                  <a:lnTo>
                    <a:pt x="7578445" y="5130901"/>
                  </a:lnTo>
                  <a:lnTo>
                    <a:pt x="7578928" y="5131663"/>
                  </a:lnTo>
                  <a:lnTo>
                    <a:pt x="7579309" y="5131917"/>
                  </a:lnTo>
                  <a:lnTo>
                    <a:pt x="7579627" y="5131790"/>
                  </a:lnTo>
                  <a:lnTo>
                    <a:pt x="7579893" y="5131409"/>
                  </a:lnTo>
                  <a:lnTo>
                    <a:pt x="7580363" y="5131155"/>
                  </a:lnTo>
                  <a:lnTo>
                    <a:pt x="7582281" y="5133060"/>
                  </a:lnTo>
                  <a:lnTo>
                    <a:pt x="7585253" y="5134711"/>
                  </a:lnTo>
                  <a:lnTo>
                    <a:pt x="7589253" y="5136235"/>
                  </a:lnTo>
                  <a:lnTo>
                    <a:pt x="7590320" y="5136362"/>
                  </a:lnTo>
                  <a:lnTo>
                    <a:pt x="7592288" y="5136870"/>
                  </a:lnTo>
                  <a:lnTo>
                    <a:pt x="7593584" y="5137505"/>
                  </a:lnTo>
                  <a:lnTo>
                    <a:pt x="7596721" y="5138013"/>
                  </a:lnTo>
                  <a:lnTo>
                    <a:pt x="7598169" y="5138394"/>
                  </a:lnTo>
                  <a:lnTo>
                    <a:pt x="7599477" y="5138775"/>
                  </a:lnTo>
                  <a:lnTo>
                    <a:pt x="7600582" y="5138775"/>
                  </a:lnTo>
                  <a:lnTo>
                    <a:pt x="7601890" y="5138648"/>
                  </a:lnTo>
                  <a:lnTo>
                    <a:pt x="7602194" y="5138648"/>
                  </a:lnTo>
                  <a:lnTo>
                    <a:pt x="7602893" y="5139156"/>
                  </a:lnTo>
                  <a:lnTo>
                    <a:pt x="7604214" y="5138902"/>
                  </a:lnTo>
                  <a:lnTo>
                    <a:pt x="7605623" y="5139029"/>
                  </a:lnTo>
                  <a:lnTo>
                    <a:pt x="7607097" y="5139664"/>
                  </a:lnTo>
                  <a:lnTo>
                    <a:pt x="7607681" y="5139156"/>
                  </a:lnTo>
                  <a:lnTo>
                    <a:pt x="7608151" y="5138902"/>
                  </a:lnTo>
                  <a:lnTo>
                    <a:pt x="7608494" y="5139029"/>
                  </a:lnTo>
                  <a:lnTo>
                    <a:pt x="7609687" y="5138902"/>
                  </a:lnTo>
                  <a:lnTo>
                    <a:pt x="7610957" y="5139029"/>
                  </a:lnTo>
                  <a:lnTo>
                    <a:pt x="7611389" y="5138902"/>
                  </a:lnTo>
                  <a:lnTo>
                    <a:pt x="7611821" y="5138775"/>
                  </a:lnTo>
                  <a:lnTo>
                    <a:pt x="7611910" y="5138648"/>
                  </a:lnTo>
                  <a:lnTo>
                    <a:pt x="7612278" y="5138140"/>
                  </a:lnTo>
                  <a:lnTo>
                    <a:pt x="7613078" y="5137505"/>
                  </a:lnTo>
                  <a:lnTo>
                    <a:pt x="7614120" y="5137251"/>
                  </a:lnTo>
                  <a:lnTo>
                    <a:pt x="7615390" y="5137378"/>
                  </a:lnTo>
                  <a:lnTo>
                    <a:pt x="7618285" y="5137378"/>
                  </a:lnTo>
                  <a:lnTo>
                    <a:pt x="7618311" y="5137251"/>
                  </a:lnTo>
                  <a:lnTo>
                    <a:pt x="7618476" y="5136616"/>
                  </a:lnTo>
                  <a:lnTo>
                    <a:pt x="7618997" y="5136235"/>
                  </a:lnTo>
                  <a:lnTo>
                    <a:pt x="7619822" y="5136489"/>
                  </a:lnTo>
                  <a:lnTo>
                    <a:pt x="7620000" y="5136235"/>
                  </a:lnTo>
                  <a:lnTo>
                    <a:pt x="7621041" y="5135600"/>
                  </a:lnTo>
                  <a:lnTo>
                    <a:pt x="7622349" y="5135346"/>
                  </a:lnTo>
                  <a:lnTo>
                    <a:pt x="7624204" y="5135219"/>
                  </a:lnTo>
                  <a:lnTo>
                    <a:pt x="7624242" y="5134457"/>
                  </a:lnTo>
                  <a:lnTo>
                    <a:pt x="7624051" y="5133314"/>
                  </a:lnTo>
                  <a:lnTo>
                    <a:pt x="7626223" y="5132806"/>
                  </a:lnTo>
                  <a:lnTo>
                    <a:pt x="7626807" y="5131663"/>
                  </a:lnTo>
                  <a:lnTo>
                    <a:pt x="7626515" y="5131155"/>
                  </a:lnTo>
                  <a:lnTo>
                    <a:pt x="7625855" y="5130012"/>
                  </a:lnTo>
                  <a:lnTo>
                    <a:pt x="7627175" y="5129758"/>
                  </a:lnTo>
                  <a:lnTo>
                    <a:pt x="7628039" y="5129250"/>
                  </a:lnTo>
                  <a:lnTo>
                    <a:pt x="7628458" y="5128361"/>
                  </a:lnTo>
                  <a:lnTo>
                    <a:pt x="7629118" y="5125313"/>
                  </a:lnTo>
                  <a:lnTo>
                    <a:pt x="7630439" y="5125059"/>
                  </a:lnTo>
                  <a:lnTo>
                    <a:pt x="7631201" y="5124297"/>
                  </a:lnTo>
                  <a:lnTo>
                    <a:pt x="7631404" y="5123027"/>
                  </a:lnTo>
                  <a:lnTo>
                    <a:pt x="7631417" y="5122900"/>
                  </a:lnTo>
                  <a:lnTo>
                    <a:pt x="7631684" y="5122773"/>
                  </a:lnTo>
                  <a:lnTo>
                    <a:pt x="7632217" y="5122519"/>
                  </a:lnTo>
                  <a:lnTo>
                    <a:pt x="7632433" y="5122519"/>
                  </a:lnTo>
                  <a:lnTo>
                    <a:pt x="7632636" y="5122392"/>
                  </a:lnTo>
                  <a:lnTo>
                    <a:pt x="7632827" y="5122138"/>
                  </a:lnTo>
                  <a:lnTo>
                    <a:pt x="7632103" y="5121884"/>
                  </a:lnTo>
                  <a:lnTo>
                    <a:pt x="7631570" y="5121757"/>
                  </a:lnTo>
                  <a:lnTo>
                    <a:pt x="7631125" y="5121884"/>
                  </a:lnTo>
                  <a:lnTo>
                    <a:pt x="7630922" y="5121630"/>
                  </a:lnTo>
                  <a:lnTo>
                    <a:pt x="7630935" y="5121122"/>
                  </a:lnTo>
                  <a:lnTo>
                    <a:pt x="7631938" y="5120868"/>
                  </a:lnTo>
                  <a:lnTo>
                    <a:pt x="7633055" y="5120487"/>
                  </a:lnTo>
                  <a:lnTo>
                    <a:pt x="7632560" y="5119598"/>
                  </a:lnTo>
                  <a:lnTo>
                    <a:pt x="7631912" y="5118836"/>
                  </a:lnTo>
                  <a:lnTo>
                    <a:pt x="7633513" y="5118201"/>
                  </a:lnTo>
                  <a:lnTo>
                    <a:pt x="7634973" y="5117820"/>
                  </a:lnTo>
                  <a:lnTo>
                    <a:pt x="7634071" y="5116550"/>
                  </a:lnTo>
                  <a:lnTo>
                    <a:pt x="7633640" y="5115788"/>
                  </a:lnTo>
                  <a:lnTo>
                    <a:pt x="7633500" y="5115280"/>
                  </a:lnTo>
                  <a:lnTo>
                    <a:pt x="7634110" y="5114772"/>
                  </a:lnTo>
                  <a:lnTo>
                    <a:pt x="7634529" y="5114645"/>
                  </a:lnTo>
                  <a:lnTo>
                    <a:pt x="7617714" y="5114645"/>
                  </a:lnTo>
                  <a:lnTo>
                    <a:pt x="7616876" y="5114645"/>
                  </a:lnTo>
                  <a:lnTo>
                    <a:pt x="7616291" y="5115280"/>
                  </a:lnTo>
                  <a:lnTo>
                    <a:pt x="7615288" y="5117312"/>
                  </a:lnTo>
                  <a:lnTo>
                    <a:pt x="7614361" y="5117312"/>
                  </a:lnTo>
                  <a:lnTo>
                    <a:pt x="7613764" y="5117693"/>
                  </a:lnTo>
                  <a:lnTo>
                    <a:pt x="7613472" y="5118709"/>
                  </a:lnTo>
                  <a:lnTo>
                    <a:pt x="7612151" y="5118963"/>
                  </a:lnTo>
                  <a:lnTo>
                    <a:pt x="7610780" y="5119852"/>
                  </a:lnTo>
                  <a:lnTo>
                    <a:pt x="7609383" y="5121630"/>
                  </a:lnTo>
                  <a:lnTo>
                    <a:pt x="7606792" y="5121122"/>
                  </a:lnTo>
                  <a:lnTo>
                    <a:pt x="7604988" y="5121503"/>
                  </a:lnTo>
                  <a:lnTo>
                    <a:pt x="7603960" y="5122773"/>
                  </a:lnTo>
                  <a:lnTo>
                    <a:pt x="7603528" y="5122138"/>
                  </a:lnTo>
                  <a:lnTo>
                    <a:pt x="7603198" y="5121630"/>
                  </a:lnTo>
                  <a:lnTo>
                    <a:pt x="7602652" y="5122138"/>
                  </a:lnTo>
                  <a:lnTo>
                    <a:pt x="7602728" y="5121884"/>
                  </a:lnTo>
                  <a:lnTo>
                    <a:pt x="7602715" y="5121503"/>
                  </a:lnTo>
                  <a:lnTo>
                    <a:pt x="7602233" y="5121376"/>
                  </a:lnTo>
                  <a:lnTo>
                    <a:pt x="7601064" y="5121884"/>
                  </a:lnTo>
                  <a:lnTo>
                    <a:pt x="7600683" y="5121630"/>
                  </a:lnTo>
                  <a:lnTo>
                    <a:pt x="7599464" y="5118455"/>
                  </a:lnTo>
                  <a:lnTo>
                    <a:pt x="7598321" y="5117820"/>
                  </a:lnTo>
                  <a:lnTo>
                    <a:pt x="7596187" y="5117312"/>
                  </a:lnTo>
                  <a:lnTo>
                    <a:pt x="7595997" y="5118455"/>
                  </a:lnTo>
                  <a:lnTo>
                    <a:pt x="7595756" y="5119471"/>
                  </a:lnTo>
                  <a:lnTo>
                    <a:pt x="7595590" y="5119979"/>
                  </a:lnTo>
                  <a:lnTo>
                    <a:pt x="7595400" y="5120233"/>
                  </a:lnTo>
                  <a:lnTo>
                    <a:pt x="7594968" y="5120360"/>
                  </a:lnTo>
                  <a:lnTo>
                    <a:pt x="7594778" y="5120233"/>
                  </a:lnTo>
                  <a:lnTo>
                    <a:pt x="7594689" y="5120106"/>
                  </a:lnTo>
                  <a:lnTo>
                    <a:pt x="7594600" y="5119598"/>
                  </a:lnTo>
                  <a:lnTo>
                    <a:pt x="7594600" y="5119471"/>
                  </a:lnTo>
                  <a:lnTo>
                    <a:pt x="7594613" y="5119344"/>
                  </a:lnTo>
                  <a:lnTo>
                    <a:pt x="7594105" y="5118709"/>
                  </a:lnTo>
                  <a:lnTo>
                    <a:pt x="7593355" y="5118163"/>
                  </a:lnTo>
                  <a:lnTo>
                    <a:pt x="7593355" y="5119598"/>
                  </a:lnTo>
                  <a:lnTo>
                    <a:pt x="7593101" y="5120233"/>
                  </a:lnTo>
                  <a:lnTo>
                    <a:pt x="7592987" y="5121376"/>
                  </a:lnTo>
                  <a:lnTo>
                    <a:pt x="7592365" y="5121122"/>
                  </a:lnTo>
                  <a:lnTo>
                    <a:pt x="7591552" y="5121376"/>
                  </a:lnTo>
                  <a:lnTo>
                    <a:pt x="7589456" y="5122646"/>
                  </a:lnTo>
                  <a:lnTo>
                    <a:pt x="7588339" y="5123027"/>
                  </a:lnTo>
                  <a:lnTo>
                    <a:pt x="7587831" y="5122138"/>
                  </a:lnTo>
                  <a:lnTo>
                    <a:pt x="7588453" y="5121503"/>
                  </a:lnTo>
                  <a:lnTo>
                    <a:pt x="7590218" y="5121249"/>
                  </a:lnTo>
                  <a:lnTo>
                    <a:pt x="7589939" y="5119598"/>
                  </a:lnTo>
                  <a:lnTo>
                    <a:pt x="7590142" y="5119471"/>
                  </a:lnTo>
                  <a:lnTo>
                    <a:pt x="7590561" y="5119852"/>
                  </a:lnTo>
                  <a:lnTo>
                    <a:pt x="7591158" y="5120741"/>
                  </a:lnTo>
                  <a:lnTo>
                    <a:pt x="7591247" y="5120614"/>
                  </a:lnTo>
                  <a:lnTo>
                    <a:pt x="7591565" y="5120360"/>
                  </a:lnTo>
                  <a:lnTo>
                    <a:pt x="7592631" y="5119979"/>
                  </a:lnTo>
                  <a:lnTo>
                    <a:pt x="7593050" y="5119852"/>
                  </a:lnTo>
                  <a:lnTo>
                    <a:pt x="7593355" y="5119598"/>
                  </a:lnTo>
                  <a:lnTo>
                    <a:pt x="7593355" y="5118163"/>
                  </a:lnTo>
                  <a:lnTo>
                    <a:pt x="7593063" y="5117947"/>
                  </a:lnTo>
                  <a:lnTo>
                    <a:pt x="7593266" y="5117820"/>
                  </a:lnTo>
                  <a:lnTo>
                    <a:pt x="7593660" y="5117566"/>
                  </a:lnTo>
                  <a:lnTo>
                    <a:pt x="7594333" y="5117439"/>
                  </a:lnTo>
                  <a:lnTo>
                    <a:pt x="7594257" y="5116931"/>
                  </a:lnTo>
                  <a:lnTo>
                    <a:pt x="7594003" y="5116804"/>
                  </a:lnTo>
                  <a:lnTo>
                    <a:pt x="7593216" y="5116931"/>
                  </a:lnTo>
                  <a:lnTo>
                    <a:pt x="7592708" y="5116804"/>
                  </a:lnTo>
                  <a:lnTo>
                    <a:pt x="7592542" y="5115915"/>
                  </a:lnTo>
                  <a:lnTo>
                    <a:pt x="7592009" y="5115534"/>
                  </a:lnTo>
                  <a:lnTo>
                    <a:pt x="7589901" y="5115306"/>
                  </a:lnTo>
                  <a:lnTo>
                    <a:pt x="7589901" y="5118328"/>
                  </a:lnTo>
                  <a:lnTo>
                    <a:pt x="7589240" y="5119217"/>
                  </a:lnTo>
                  <a:lnTo>
                    <a:pt x="7588351" y="5119344"/>
                  </a:lnTo>
                  <a:lnTo>
                    <a:pt x="7588097" y="5119090"/>
                  </a:lnTo>
                  <a:lnTo>
                    <a:pt x="7588021" y="5118455"/>
                  </a:lnTo>
                  <a:lnTo>
                    <a:pt x="7588263" y="5118074"/>
                  </a:lnTo>
                  <a:lnTo>
                    <a:pt x="7588796" y="5117820"/>
                  </a:lnTo>
                  <a:lnTo>
                    <a:pt x="7589190" y="5118201"/>
                  </a:lnTo>
                  <a:lnTo>
                    <a:pt x="7589901" y="5118328"/>
                  </a:lnTo>
                  <a:lnTo>
                    <a:pt x="7589901" y="5115306"/>
                  </a:lnTo>
                  <a:lnTo>
                    <a:pt x="7589698" y="5115280"/>
                  </a:lnTo>
                  <a:lnTo>
                    <a:pt x="7588517" y="5115407"/>
                  </a:lnTo>
                  <a:lnTo>
                    <a:pt x="7588771" y="5115788"/>
                  </a:lnTo>
                  <a:lnTo>
                    <a:pt x="7588885" y="5116550"/>
                  </a:lnTo>
                  <a:lnTo>
                    <a:pt x="7587564" y="5116677"/>
                  </a:lnTo>
                  <a:lnTo>
                    <a:pt x="7586764" y="5117058"/>
                  </a:lnTo>
                  <a:lnTo>
                    <a:pt x="7585900" y="5118328"/>
                  </a:lnTo>
                  <a:lnTo>
                    <a:pt x="7585596" y="5118455"/>
                  </a:lnTo>
                  <a:lnTo>
                    <a:pt x="7585151" y="5118455"/>
                  </a:lnTo>
                  <a:lnTo>
                    <a:pt x="7584567" y="5117312"/>
                  </a:lnTo>
                  <a:lnTo>
                    <a:pt x="7584681" y="5115915"/>
                  </a:lnTo>
                  <a:lnTo>
                    <a:pt x="7585545" y="5115280"/>
                  </a:lnTo>
                  <a:lnTo>
                    <a:pt x="7585900" y="5115026"/>
                  </a:lnTo>
                  <a:lnTo>
                    <a:pt x="7586789" y="5116169"/>
                  </a:lnTo>
                  <a:lnTo>
                    <a:pt x="7587208" y="5115026"/>
                  </a:lnTo>
                  <a:lnTo>
                    <a:pt x="7587094" y="5114391"/>
                  </a:lnTo>
                  <a:lnTo>
                    <a:pt x="7587056" y="5114264"/>
                  </a:lnTo>
                  <a:lnTo>
                    <a:pt x="7586891" y="5113756"/>
                  </a:lnTo>
                  <a:lnTo>
                    <a:pt x="7586853" y="5113629"/>
                  </a:lnTo>
                  <a:lnTo>
                    <a:pt x="7585672" y="5112232"/>
                  </a:lnTo>
                  <a:lnTo>
                    <a:pt x="7585570" y="5112105"/>
                  </a:lnTo>
                  <a:lnTo>
                    <a:pt x="7584427" y="5111470"/>
                  </a:lnTo>
                  <a:lnTo>
                    <a:pt x="7584364" y="5112994"/>
                  </a:lnTo>
                  <a:lnTo>
                    <a:pt x="7582802" y="5113528"/>
                  </a:lnTo>
                  <a:lnTo>
                    <a:pt x="7582802" y="5114772"/>
                  </a:lnTo>
                  <a:lnTo>
                    <a:pt x="7579817" y="5115280"/>
                  </a:lnTo>
                  <a:lnTo>
                    <a:pt x="7580465" y="5114391"/>
                  </a:lnTo>
                  <a:lnTo>
                    <a:pt x="7581443" y="5114264"/>
                  </a:lnTo>
                  <a:lnTo>
                    <a:pt x="7582802" y="5114772"/>
                  </a:lnTo>
                  <a:lnTo>
                    <a:pt x="7582802" y="5113528"/>
                  </a:lnTo>
                  <a:lnTo>
                    <a:pt x="7582103" y="5113756"/>
                  </a:lnTo>
                  <a:lnTo>
                    <a:pt x="7581849" y="5113629"/>
                  </a:lnTo>
                  <a:lnTo>
                    <a:pt x="7582014" y="5112232"/>
                  </a:lnTo>
                  <a:lnTo>
                    <a:pt x="7583144" y="5112232"/>
                  </a:lnTo>
                  <a:lnTo>
                    <a:pt x="7583932" y="5112486"/>
                  </a:lnTo>
                  <a:lnTo>
                    <a:pt x="7584364" y="5112994"/>
                  </a:lnTo>
                  <a:lnTo>
                    <a:pt x="7584364" y="5111458"/>
                  </a:lnTo>
                  <a:lnTo>
                    <a:pt x="7583703" y="5111216"/>
                  </a:lnTo>
                  <a:lnTo>
                    <a:pt x="7583335" y="5111089"/>
                  </a:lnTo>
                  <a:lnTo>
                    <a:pt x="7582687" y="5110962"/>
                  </a:lnTo>
                  <a:lnTo>
                    <a:pt x="7582167" y="5111216"/>
                  </a:lnTo>
                  <a:lnTo>
                    <a:pt x="7583259" y="5109692"/>
                  </a:lnTo>
                  <a:lnTo>
                    <a:pt x="7581671" y="5109692"/>
                  </a:lnTo>
                  <a:lnTo>
                    <a:pt x="7580947" y="5109438"/>
                  </a:lnTo>
                  <a:lnTo>
                    <a:pt x="7580846" y="5108295"/>
                  </a:lnTo>
                  <a:lnTo>
                    <a:pt x="7580757" y="5107914"/>
                  </a:lnTo>
                  <a:lnTo>
                    <a:pt x="7580122" y="5107660"/>
                  </a:lnTo>
                  <a:lnTo>
                    <a:pt x="7579817" y="5107533"/>
                  </a:lnTo>
                  <a:lnTo>
                    <a:pt x="7578077" y="5106644"/>
                  </a:lnTo>
                  <a:lnTo>
                    <a:pt x="7577429" y="5105882"/>
                  </a:lnTo>
                  <a:lnTo>
                    <a:pt x="7577849" y="5104993"/>
                  </a:lnTo>
                  <a:lnTo>
                    <a:pt x="7577556" y="5104739"/>
                  </a:lnTo>
                  <a:lnTo>
                    <a:pt x="7577404" y="5104612"/>
                  </a:lnTo>
                  <a:lnTo>
                    <a:pt x="7577252" y="5104485"/>
                  </a:lnTo>
                  <a:lnTo>
                    <a:pt x="7577112" y="5104523"/>
                  </a:lnTo>
                  <a:lnTo>
                    <a:pt x="7577112" y="5107660"/>
                  </a:lnTo>
                  <a:lnTo>
                    <a:pt x="7576325" y="5107660"/>
                  </a:lnTo>
                  <a:lnTo>
                    <a:pt x="7575042" y="5107533"/>
                  </a:lnTo>
                  <a:lnTo>
                    <a:pt x="7573302" y="5107279"/>
                  </a:lnTo>
                  <a:lnTo>
                    <a:pt x="7573213" y="5107152"/>
                  </a:lnTo>
                  <a:lnTo>
                    <a:pt x="7573264" y="5106771"/>
                  </a:lnTo>
                  <a:lnTo>
                    <a:pt x="7573708" y="5106644"/>
                  </a:lnTo>
                  <a:lnTo>
                    <a:pt x="7573886" y="5106390"/>
                  </a:lnTo>
                  <a:lnTo>
                    <a:pt x="7573950" y="5105501"/>
                  </a:lnTo>
                  <a:lnTo>
                    <a:pt x="7574140" y="5105247"/>
                  </a:lnTo>
                  <a:lnTo>
                    <a:pt x="7575080" y="5104739"/>
                  </a:lnTo>
                  <a:lnTo>
                    <a:pt x="7575156" y="5105247"/>
                  </a:lnTo>
                  <a:lnTo>
                    <a:pt x="7575321" y="5105501"/>
                  </a:lnTo>
                  <a:lnTo>
                    <a:pt x="7575588" y="5105628"/>
                  </a:lnTo>
                  <a:lnTo>
                    <a:pt x="7576223" y="5106390"/>
                  </a:lnTo>
                  <a:lnTo>
                    <a:pt x="7576731" y="5106771"/>
                  </a:lnTo>
                  <a:lnTo>
                    <a:pt x="7577023" y="5107152"/>
                  </a:lnTo>
                  <a:lnTo>
                    <a:pt x="7577112" y="5107660"/>
                  </a:lnTo>
                  <a:lnTo>
                    <a:pt x="7577112" y="5104523"/>
                  </a:lnTo>
                  <a:lnTo>
                    <a:pt x="7576591" y="5104612"/>
                  </a:lnTo>
                  <a:lnTo>
                    <a:pt x="7576121" y="5104485"/>
                  </a:lnTo>
                  <a:lnTo>
                    <a:pt x="7575829" y="5104231"/>
                  </a:lnTo>
                  <a:lnTo>
                    <a:pt x="7575753" y="5103850"/>
                  </a:lnTo>
                  <a:lnTo>
                    <a:pt x="7576286" y="5103596"/>
                  </a:lnTo>
                  <a:lnTo>
                    <a:pt x="7576325" y="5103088"/>
                  </a:lnTo>
                  <a:lnTo>
                    <a:pt x="7576058" y="5102580"/>
                  </a:lnTo>
                  <a:lnTo>
                    <a:pt x="7575410" y="5101818"/>
                  </a:lnTo>
                  <a:lnTo>
                    <a:pt x="7575105" y="5101056"/>
                  </a:lnTo>
                  <a:lnTo>
                    <a:pt x="7575905" y="5101056"/>
                  </a:lnTo>
                  <a:lnTo>
                    <a:pt x="7576413" y="5100802"/>
                  </a:lnTo>
                  <a:lnTo>
                    <a:pt x="7576299" y="5100167"/>
                  </a:lnTo>
                  <a:lnTo>
                    <a:pt x="7575245" y="5100548"/>
                  </a:lnTo>
                  <a:lnTo>
                    <a:pt x="7574737" y="5100802"/>
                  </a:lnTo>
                  <a:lnTo>
                    <a:pt x="7574775" y="5101056"/>
                  </a:lnTo>
                  <a:lnTo>
                    <a:pt x="7572946" y="5101056"/>
                  </a:lnTo>
                  <a:lnTo>
                    <a:pt x="7572337" y="5100802"/>
                  </a:lnTo>
                  <a:lnTo>
                    <a:pt x="7573289" y="5099405"/>
                  </a:lnTo>
                  <a:lnTo>
                    <a:pt x="7573531" y="5098897"/>
                  </a:lnTo>
                  <a:lnTo>
                    <a:pt x="7573531" y="5097881"/>
                  </a:lnTo>
                  <a:lnTo>
                    <a:pt x="7572337" y="5097881"/>
                  </a:lnTo>
                  <a:lnTo>
                    <a:pt x="7571727" y="5097627"/>
                  </a:lnTo>
                  <a:lnTo>
                    <a:pt x="7571422" y="5097500"/>
                  </a:lnTo>
                  <a:lnTo>
                    <a:pt x="7570470" y="5097246"/>
                  </a:lnTo>
                  <a:lnTo>
                    <a:pt x="7569797" y="5097246"/>
                  </a:lnTo>
                  <a:lnTo>
                    <a:pt x="7569378" y="5097627"/>
                  </a:lnTo>
                  <a:lnTo>
                    <a:pt x="7569162" y="5097627"/>
                  </a:lnTo>
                  <a:lnTo>
                    <a:pt x="7568882" y="5097373"/>
                  </a:lnTo>
                  <a:lnTo>
                    <a:pt x="7568616" y="5096865"/>
                  </a:lnTo>
                  <a:lnTo>
                    <a:pt x="7568514" y="5096484"/>
                  </a:lnTo>
                  <a:lnTo>
                    <a:pt x="7568603" y="5095976"/>
                  </a:lnTo>
                  <a:lnTo>
                    <a:pt x="7568908" y="5095722"/>
                  </a:lnTo>
                  <a:lnTo>
                    <a:pt x="7571041" y="5097246"/>
                  </a:lnTo>
                  <a:lnTo>
                    <a:pt x="7570965" y="5096357"/>
                  </a:lnTo>
                  <a:lnTo>
                    <a:pt x="7570610" y="5095849"/>
                  </a:lnTo>
                  <a:lnTo>
                    <a:pt x="7570444" y="5095722"/>
                  </a:lnTo>
                  <a:lnTo>
                    <a:pt x="7569975" y="5095341"/>
                  </a:lnTo>
                  <a:lnTo>
                    <a:pt x="7570000" y="5094960"/>
                  </a:lnTo>
                  <a:lnTo>
                    <a:pt x="7570711" y="5094452"/>
                  </a:lnTo>
                  <a:lnTo>
                    <a:pt x="7570216" y="5093436"/>
                  </a:lnTo>
                  <a:lnTo>
                    <a:pt x="7569568" y="5092801"/>
                  </a:lnTo>
                  <a:lnTo>
                    <a:pt x="7569441" y="5092649"/>
                  </a:lnTo>
                  <a:lnTo>
                    <a:pt x="7569441" y="5094960"/>
                  </a:lnTo>
                  <a:lnTo>
                    <a:pt x="7568959" y="5094833"/>
                  </a:lnTo>
                  <a:lnTo>
                    <a:pt x="7568336" y="5094452"/>
                  </a:lnTo>
                  <a:lnTo>
                    <a:pt x="7567562" y="5093944"/>
                  </a:lnTo>
                  <a:lnTo>
                    <a:pt x="7567435" y="5093182"/>
                  </a:lnTo>
                  <a:lnTo>
                    <a:pt x="7567498" y="5092928"/>
                  </a:lnTo>
                  <a:lnTo>
                    <a:pt x="7567587" y="5092801"/>
                  </a:lnTo>
                  <a:lnTo>
                    <a:pt x="7568628" y="5093563"/>
                  </a:lnTo>
                  <a:lnTo>
                    <a:pt x="7569086" y="5094198"/>
                  </a:lnTo>
                  <a:lnTo>
                    <a:pt x="7569441" y="5094960"/>
                  </a:lnTo>
                  <a:lnTo>
                    <a:pt x="7569441" y="5092649"/>
                  </a:lnTo>
                  <a:lnTo>
                    <a:pt x="7568844" y="5091912"/>
                  </a:lnTo>
                  <a:lnTo>
                    <a:pt x="7568603" y="5091277"/>
                  </a:lnTo>
                  <a:lnTo>
                    <a:pt x="7568705" y="5090642"/>
                  </a:lnTo>
                  <a:lnTo>
                    <a:pt x="7567790" y="5090007"/>
                  </a:lnTo>
                  <a:lnTo>
                    <a:pt x="7567422" y="5089499"/>
                  </a:lnTo>
                  <a:lnTo>
                    <a:pt x="7567295" y="5088610"/>
                  </a:lnTo>
                  <a:lnTo>
                    <a:pt x="7565682" y="5088356"/>
                  </a:lnTo>
                  <a:lnTo>
                    <a:pt x="7565123" y="5087848"/>
                  </a:lnTo>
                  <a:lnTo>
                    <a:pt x="7565631" y="5086832"/>
                  </a:lnTo>
                  <a:lnTo>
                    <a:pt x="7565441" y="5086705"/>
                  </a:lnTo>
                  <a:lnTo>
                    <a:pt x="7564907" y="5086578"/>
                  </a:lnTo>
                  <a:lnTo>
                    <a:pt x="7564780" y="5086451"/>
                  </a:lnTo>
                  <a:lnTo>
                    <a:pt x="7564679" y="5086197"/>
                  </a:lnTo>
                  <a:lnTo>
                    <a:pt x="7564602" y="5085816"/>
                  </a:lnTo>
                  <a:lnTo>
                    <a:pt x="7564780" y="5085562"/>
                  </a:lnTo>
                  <a:lnTo>
                    <a:pt x="7565009" y="5085562"/>
                  </a:lnTo>
                  <a:lnTo>
                    <a:pt x="7565453" y="5085816"/>
                  </a:lnTo>
                  <a:lnTo>
                    <a:pt x="7565974" y="5085943"/>
                  </a:lnTo>
                  <a:lnTo>
                    <a:pt x="7566469" y="5085562"/>
                  </a:lnTo>
                  <a:lnTo>
                    <a:pt x="7566787" y="5085308"/>
                  </a:lnTo>
                  <a:lnTo>
                    <a:pt x="7567346" y="5085181"/>
                  </a:lnTo>
                  <a:lnTo>
                    <a:pt x="7567638" y="5085562"/>
                  </a:lnTo>
                  <a:lnTo>
                    <a:pt x="7568870" y="5086451"/>
                  </a:lnTo>
                  <a:lnTo>
                    <a:pt x="7569213" y="5086578"/>
                  </a:lnTo>
                  <a:lnTo>
                    <a:pt x="7569657" y="5086451"/>
                  </a:lnTo>
                  <a:lnTo>
                    <a:pt x="7569949" y="5085435"/>
                  </a:lnTo>
                  <a:lnTo>
                    <a:pt x="7569644" y="5085181"/>
                  </a:lnTo>
                  <a:lnTo>
                    <a:pt x="7569340" y="5084927"/>
                  </a:lnTo>
                  <a:lnTo>
                    <a:pt x="7567854" y="5084927"/>
                  </a:lnTo>
                  <a:lnTo>
                    <a:pt x="7567879" y="5084800"/>
                  </a:lnTo>
                  <a:lnTo>
                    <a:pt x="7567981" y="5084292"/>
                  </a:lnTo>
                  <a:lnTo>
                    <a:pt x="7568082" y="5083530"/>
                  </a:lnTo>
                  <a:lnTo>
                    <a:pt x="7568006" y="5082895"/>
                  </a:lnTo>
                  <a:lnTo>
                    <a:pt x="7567587" y="5082387"/>
                  </a:lnTo>
                  <a:lnTo>
                    <a:pt x="7566990" y="5082006"/>
                  </a:lnTo>
                  <a:lnTo>
                    <a:pt x="7565758" y="5080482"/>
                  </a:lnTo>
                  <a:lnTo>
                    <a:pt x="7566584" y="5078958"/>
                  </a:lnTo>
                  <a:lnTo>
                    <a:pt x="7568832" y="5076926"/>
                  </a:lnTo>
                  <a:lnTo>
                    <a:pt x="7568247" y="5076037"/>
                  </a:lnTo>
                  <a:lnTo>
                    <a:pt x="7568209" y="5075529"/>
                  </a:lnTo>
                  <a:lnTo>
                    <a:pt x="7568730" y="5075402"/>
                  </a:lnTo>
                  <a:lnTo>
                    <a:pt x="7569911" y="5073624"/>
                  </a:lnTo>
                  <a:lnTo>
                    <a:pt x="7569975" y="5073370"/>
                  </a:lnTo>
                  <a:lnTo>
                    <a:pt x="7570038" y="5070195"/>
                  </a:lnTo>
                  <a:lnTo>
                    <a:pt x="7571079" y="5069560"/>
                  </a:lnTo>
                  <a:lnTo>
                    <a:pt x="7571245" y="5068798"/>
                  </a:lnTo>
                  <a:lnTo>
                    <a:pt x="7571219" y="5067655"/>
                  </a:lnTo>
                  <a:lnTo>
                    <a:pt x="7570927" y="5066385"/>
                  </a:lnTo>
                  <a:lnTo>
                    <a:pt x="7571829" y="5066131"/>
                  </a:lnTo>
                  <a:lnTo>
                    <a:pt x="7573188" y="5065750"/>
                  </a:lnTo>
                  <a:lnTo>
                    <a:pt x="7573226" y="5065115"/>
                  </a:lnTo>
                  <a:lnTo>
                    <a:pt x="7573340" y="5064988"/>
                  </a:lnTo>
                  <a:lnTo>
                    <a:pt x="7573873" y="5064734"/>
                  </a:lnTo>
                  <a:lnTo>
                    <a:pt x="7574534" y="5064607"/>
                  </a:lnTo>
                  <a:lnTo>
                    <a:pt x="7575334" y="5064353"/>
                  </a:lnTo>
                  <a:lnTo>
                    <a:pt x="7575359" y="5063210"/>
                  </a:lnTo>
                  <a:lnTo>
                    <a:pt x="7575893" y="5062702"/>
                  </a:lnTo>
                  <a:lnTo>
                    <a:pt x="7576960" y="5062829"/>
                  </a:lnTo>
                  <a:lnTo>
                    <a:pt x="7576947" y="5062702"/>
                  </a:lnTo>
                  <a:lnTo>
                    <a:pt x="7577074" y="5061305"/>
                  </a:lnTo>
                  <a:lnTo>
                    <a:pt x="7577950" y="5060416"/>
                  </a:lnTo>
                  <a:lnTo>
                    <a:pt x="7579995" y="5059781"/>
                  </a:lnTo>
                  <a:lnTo>
                    <a:pt x="7580465" y="5060416"/>
                  </a:lnTo>
                  <a:lnTo>
                    <a:pt x="7581036" y="5060543"/>
                  </a:lnTo>
                  <a:lnTo>
                    <a:pt x="7581760" y="5060162"/>
                  </a:lnTo>
                  <a:lnTo>
                    <a:pt x="7581671" y="5059781"/>
                  </a:lnTo>
                  <a:lnTo>
                    <a:pt x="7581227" y="5057876"/>
                  </a:lnTo>
                  <a:lnTo>
                    <a:pt x="7581316" y="5056606"/>
                  </a:lnTo>
                  <a:lnTo>
                    <a:pt x="7582319" y="5056860"/>
                  </a:lnTo>
                  <a:lnTo>
                    <a:pt x="7584173" y="5058384"/>
                  </a:lnTo>
                  <a:lnTo>
                    <a:pt x="7584326" y="5057876"/>
                  </a:lnTo>
                  <a:lnTo>
                    <a:pt x="7584719" y="5057622"/>
                  </a:lnTo>
                  <a:lnTo>
                    <a:pt x="7587043" y="5057114"/>
                  </a:lnTo>
                  <a:lnTo>
                    <a:pt x="7587970" y="5056606"/>
                  </a:lnTo>
                  <a:lnTo>
                    <a:pt x="7588771" y="5056352"/>
                  </a:lnTo>
                  <a:lnTo>
                    <a:pt x="7591133" y="5056860"/>
                  </a:lnTo>
                  <a:lnTo>
                    <a:pt x="7593304" y="5056606"/>
                  </a:lnTo>
                  <a:lnTo>
                    <a:pt x="7593876" y="5056352"/>
                  </a:lnTo>
                  <a:lnTo>
                    <a:pt x="7595311" y="5055717"/>
                  </a:lnTo>
                  <a:lnTo>
                    <a:pt x="7602880" y="5056733"/>
                  </a:lnTo>
                  <a:lnTo>
                    <a:pt x="7608951" y="5061686"/>
                  </a:lnTo>
                  <a:lnTo>
                    <a:pt x="7613396" y="5069941"/>
                  </a:lnTo>
                  <a:lnTo>
                    <a:pt x="7613459" y="5070449"/>
                  </a:lnTo>
                  <a:lnTo>
                    <a:pt x="7613231" y="5071211"/>
                  </a:lnTo>
                  <a:lnTo>
                    <a:pt x="7613764" y="5072608"/>
                  </a:lnTo>
                  <a:lnTo>
                    <a:pt x="7615072" y="5074259"/>
                  </a:lnTo>
                  <a:lnTo>
                    <a:pt x="7615136" y="5077180"/>
                  </a:lnTo>
                  <a:lnTo>
                    <a:pt x="7616368" y="5080736"/>
                  </a:lnTo>
                  <a:lnTo>
                    <a:pt x="7618895" y="5085308"/>
                  </a:lnTo>
                  <a:lnTo>
                    <a:pt x="7619136" y="5085816"/>
                  </a:lnTo>
                  <a:lnTo>
                    <a:pt x="7619530" y="5087975"/>
                  </a:lnTo>
                  <a:lnTo>
                    <a:pt x="7619644" y="5089626"/>
                  </a:lnTo>
                  <a:lnTo>
                    <a:pt x="7619428" y="5090388"/>
                  </a:lnTo>
                  <a:lnTo>
                    <a:pt x="7619124" y="5091150"/>
                  </a:lnTo>
                  <a:lnTo>
                    <a:pt x="7619035" y="5091531"/>
                  </a:lnTo>
                  <a:lnTo>
                    <a:pt x="7618920" y="5092293"/>
                  </a:lnTo>
                  <a:lnTo>
                    <a:pt x="7620597" y="5094071"/>
                  </a:lnTo>
                  <a:lnTo>
                    <a:pt x="7621308" y="5095722"/>
                  </a:lnTo>
                  <a:lnTo>
                    <a:pt x="7621422" y="5098897"/>
                  </a:lnTo>
                  <a:lnTo>
                    <a:pt x="7621029" y="5100548"/>
                  </a:lnTo>
                  <a:lnTo>
                    <a:pt x="7620927" y="5105247"/>
                  </a:lnTo>
                  <a:lnTo>
                    <a:pt x="7620317" y="5106771"/>
                  </a:lnTo>
                  <a:lnTo>
                    <a:pt x="7620241" y="5107025"/>
                  </a:lnTo>
                  <a:lnTo>
                    <a:pt x="7619606" y="5110200"/>
                  </a:lnTo>
                  <a:lnTo>
                    <a:pt x="7619136" y="5111470"/>
                  </a:lnTo>
                  <a:lnTo>
                    <a:pt x="7618235" y="5112740"/>
                  </a:lnTo>
                  <a:lnTo>
                    <a:pt x="7618057" y="5113121"/>
                  </a:lnTo>
                  <a:lnTo>
                    <a:pt x="7617981" y="5113629"/>
                  </a:lnTo>
                  <a:lnTo>
                    <a:pt x="7617777" y="5114391"/>
                  </a:lnTo>
                  <a:lnTo>
                    <a:pt x="7635380" y="5114391"/>
                  </a:lnTo>
                  <a:lnTo>
                    <a:pt x="7635265" y="5113756"/>
                  </a:lnTo>
                  <a:lnTo>
                    <a:pt x="7635303" y="5112486"/>
                  </a:lnTo>
                  <a:lnTo>
                    <a:pt x="7635697" y="5112232"/>
                  </a:lnTo>
                  <a:lnTo>
                    <a:pt x="7636434" y="5111597"/>
                  </a:lnTo>
                  <a:lnTo>
                    <a:pt x="7636713" y="5111216"/>
                  </a:lnTo>
                  <a:lnTo>
                    <a:pt x="7636700" y="5110835"/>
                  </a:lnTo>
                  <a:lnTo>
                    <a:pt x="7636396" y="5110454"/>
                  </a:lnTo>
                  <a:lnTo>
                    <a:pt x="7636281" y="5108295"/>
                  </a:lnTo>
                  <a:lnTo>
                    <a:pt x="7636218" y="5108041"/>
                  </a:lnTo>
                  <a:lnTo>
                    <a:pt x="7635951" y="5107533"/>
                  </a:lnTo>
                  <a:lnTo>
                    <a:pt x="7636027" y="5106644"/>
                  </a:lnTo>
                  <a:lnTo>
                    <a:pt x="7636180" y="5106136"/>
                  </a:lnTo>
                  <a:lnTo>
                    <a:pt x="7636967" y="5106136"/>
                  </a:lnTo>
                  <a:lnTo>
                    <a:pt x="7637323" y="5105882"/>
                  </a:lnTo>
                  <a:lnTo>
                    <a:pt x="7637373" y="5104866"/>
                  </a:lnTo>
                  <a:lnTo>
                    <a:pt x="7637551" y="5104612"/>
                  </a:lnTo>
                  <a:lnTo>
                    <a:pt x="7637920" y="5104485"/>
                  </a:lnTo>
                  <a:lnTo>
                    <a:pt x="7638580" y="5104358"/>
                  </a:lnTo>
                  <a:lnTo>
                    <a:pt x="7637653" y="5102707"/>
                  </a:lnTo>
                  <a:lnTo>
                    <a:pt x="7637526" y="5102199"/>
                  </a:lnTo>
                  <a:lnTo>
                    <a:pt x="7637348" y="5101183"/>
                  </a:lnTo>
                  <a:lnTo>
                    <a:pt x="7636370" y="5100548"/>
                  </a:lnTo>
                  <a:lnTo>
                    <a:pt x="7636230" y="5100167"/>
                  </a:lnTo>
                  <a:lnTo>
                    <a:pt x="7636205" y="5099532"/>
                  </a:lnTo>
                  <a:lnTo>
                    <a:pt x="7636738" y="5099278"/>
                  </a:lnTo>
                  <a:lnTo>
                    <a:pt x="7639977" y="5098643"/>
                  </a:lnTo>
                  <a:close/>
                </a:path>
                <a:path w="8973185" h="5479415">
                  <a:moveTo>
                    <a:pt x="7663345" y="4934877"/>
                  </a:moveTo>
                  <a:lnTo>
                    <a:pt x="7663078" y="4932337"/>
                  </a:lnTo>
                  <a:lnTo>
                    <a:pt x="7661783" y="4930559"/>
                  </a:lnTo>
                  <a:lnTo>
                    <a:pt x="7661681" y="4930432"/>
                  </a:lnTo>
                  <a:lnTo>
                    <a:pt x="7660614" y="4929035"/>
                  </a:lnTo>
                  <a:lnTo>
                    <a:pt x="7659802" y="4928019"/>
                  </a:lnTo>
                  <a:lnTo>
                    <a:pt x="7659395" y="4927511"/>
                  </a:lnTo>
                  <a:lnTo>
                    <a:pt x="7657160" y="4925733"/>
                  </a:lnTo>
                  <a:lnTo>
                    <a:pt x="7654480" y="4924463"/>
                  </a:lnTo>
                  <a:lnTo>
                    <a:pt x="7654417" y="4924082"/>
                  </a:lnTo>
                  <a:lnTo>
                    <a:pt x="7654239" y="4924082"/>
                  </a:lnTo>
                  <a:lnTo>
                    <a:pt x="7653579" y="4924971"/>
                  </a:lnTo>
                  <a:lnTo>
                    <a:pt x="7653414" y="4925352"/>
                  </a:lnTo>
                  <a:lnTo>
                    <a:pt x="7653452" y="4925479"/>
                  </a:lnTo>
                  <a:lnTo>
                    <a:pt x="7651559" y="4926495"/>
                  </a:lnTo>
                  <a:lnTo>
                    <a:pt x="7651115" y="4926876"/>
                  </a:lnTo>
                  <a:lnTo>
                    <a:pt x="7651115" y="4930305"/>
                  </a:lnTo>
                  <a:lnTo>
                    <a:pt x="7650226" y="4930432"/>
                  </a:lnTo>
                  <a:lnTo>
                    <a:pt x="7649769" y="4929924"/>
                  </a:lnTo>
                  <a:lnTo>
                    <a:pt x="7649718" y="4929035"/>
                  </a:lnTo>
                  <a:lnTo>
                    <a:pt x="7649883" y="4929289"/>
                  </a:lnTo>
                  <a:lnTo>
                    <a:pt x="7651115" y="4930305"/>
                  </a:lnTo>
                  <a:lnTo>
                    <a:pt x="7651115" y="4926876"/>
                  </a:lnTo>
                  <a:lnTo>
                    <a:pt x="7650658" y="4927257"/>
                  </a:lnTo>
                  <a:lnTo>
                    <a:pt x="7650759" y="4928019"/>
                  </a:lnTo>
                  <a:lnTo>
                    <a:pt x="7650162" y="4927765"/>
                  </a:lnTo>
                  <a:lnTo>
                    <a:pt x="7649604" y="4927765"/>
                  </a:lnTo>
                  <a:lnTo>
                    <a:pt x="7647584" y="4929416"/>
                  </a:lnTo>
                  <a:lnTo>
                    <a:pt x="7647381" y="4930305"/>
                  </a:lnTo>
                  <a:lnTo>
                    <a:pt x="7646962" y="4930559"/>
                  </a:lnTo>
                  <a:lnTo>
                    <a:pt x="7646365" y="4930305"/>
                  </a:lnTo>
                  <a:lnTo>
                    <a:pt x="7644917" y="4930559"/>
                  </a:lnTo>
                  <a:lnTo>
                    <a:pt x="7644600" y="4930686"/>
                  </a:lnTo>
                  <a:lnTo>
                    <a:pt x="7644409" y="4930940"/>
                  </a:lnTo>
                  <a:lnTo>
                    <a:pt x="7644295" y="4931702"/>
                  </a:lnTo>
                  <a:lnTo>
                    <a:pt x="7644079" y="4932083"/>
                  </a:lnTo>
                  <a:lnTo>
                    <a:pt x="7643762" y="4932210"/>
                  </a:lnTo>
                  <a:lnTo>
                    <a:pt x="7643139" y="4932718"/>
                  </a:lnTo>
                  <a:lnTo>
                    <a:pt x="7642974" y="4932781"/>
                  </a:lnTo>
                  <a:lnTo>
                    <a:pt x="7642974" y="4954054"/>
                  </a:lnTo>
                  <a:lnTo>
                    <a:pt x="7642149" y="4953927"/>
                  </a:lnTo>
                  <a:lnTo>
                    <a:pt x="7641628" y="4953419"/>
                  </a:lnTo>
                  <a:lnTo>
                    <a:pt x="7641387" y="4952657"/>
                  </a:lnTo>
                  <a:lnTo>
                    <a:pt x="7642441" y="4952784"/>
                  </a:lnTo>
                  <a:lnTo>
                    <a:pt x="7642961" y="4953292"/>
                  </a:lnTo>
                  <a:lnTo>
                    <a:pt x="7642974" y="4954054"/>
                  </a:lnTo>
                  <a:lnTo>
                    <a:pt x="7642974" y="4932781"/>
                  </a:lnTo>
                  <a:lnTo>
                    <a:pt x="7642339" y="4932972"/>
                  </a:lnTo>
                  <a:lnTo>
                    <a:pt x="7641298" y="4933607"/>
                  </a:lnTo>
                  <a:lnTo>
                    <a:pt x="7641260" y="4934369"/>
                  </a:lnTo>
                  <a:lnTo>
                    <a:pt x="7642212" y="4935512"/>
                  </a:lnTo>
                  <a:lnTo>
                    <a:pt x="7640218" y="4934623"/>
                  </a:lnTo>
                  <a:lnTo>
                    <a:pt x="7638135" y="4934242"/>
                  </a:lnTo>
                  <a:lnTo>
                    <a:pt x="7638262" y="4934877"/>
                  </a:lnTo>
                  <a:lnTo>
                    <a:pt x="7638415" y="4935131"/>
                  </a:lnTo>
                  <a:lnTo>
                    <a:pt x="7638796" y="4935385"/>
                  </a:lnTo>
                  <a:lnTo>
                    <a:pt x="7639799" y="4936401"/>
                  </a:lnTo>
                  <a:lnTo>
                    <a:pt x="7639850" y="4937417"/>
                  </a:lnTo>
                  <a:lnTo>
                    <a:pt x="7639329" y="4937671"/>
                  </a:lnTo>
                  <a:lnTo>
                    <a:pt x="7638250" y="4937290"/>
                  </a:lnTo>
                  <a:lnTo>
                    <a:pt x="7637196" y="4937163"/>
                  </a:lnTo>
                  <a:lnTo>
                    <a:pt x="7636510" y="4936655"/>
                  </a:lnTo>
                  <a:lnTo>
                    <a:pt x="7636142" y="4935766"/>
                  </a:lnTo>
                  <a:lnTo>
                    <a:pt x="7635926" y="4935766"/>
                  </a:lnTo>
                  <a:lnTo>
                    <a:pt x="7635634" y="4936020"/>
                  </a:lnTo>
                  <a:lnTo>
                    <a:pt x="7635341" y="4936401"/>
                  </a:lnTo>
                  <a:lnTo>
                    <a:pt x="7635214" y="4937163"/>
                  </a:lnTo>
                  <a:lnTo>
                    <a:pt x="7635113" y="4937671"/>
                  </a:lnTo>
                  <a:lnTo>
                    <a:pt x="7634960" y="4938052"/>
                  </a:lnTo>
                  <a:lnTo>
                    <a:pt x="7634529" y="4938179"/>
                  </a:lnTo>
                  <a:lnTo>
                    <a:pt x="7633919" y="4937925"/>
                  </a:lnTo>
                  <a:lnTo>
                    <a:pt x="7632941" y="4939322"/>
                  </a:lnTo>
                  <a:lnTo>
                    <a:pt x="7632281" y="4940592"/>
                  </a:lnTo>
                  <a:lnTo>
                    <a:pt x="7632662" y="4940846"/>
                  </a:lnTo>
                  <a:lnTo>
                    <a:pt x="7632890" y="4941227"/>
                  </a:lnTo>
                  <a:lnTo>
                    <a:pt x="7632865" y="4942243"/>
                  </a:lnTo>
                  <a:lnTo>
                    <a:pt x="7632484" y="4942751"/>
                  </a:lnTo>
                  <a:lnTo>
                    <a:pt x="7632217" y="4942751"/>
                  </a:lnTo>
                  <a:lnTo>
                    <a:pt x="7631773" y="4942878"/>
                  </a:lnTo>
                  <a:lnTo>
                    <a:pt x="7631392" y="4942624"/>
                  </a:lnTo>
                  <a:lnTo>
                    <a:pt x="7630960" y="4941989"/>
                  </a:lnTo>
                  <a:lnTo>
                    <a:pt x="7629957" y="4942751"/>
                  </a:lnTo>
                  <a:lnTo>
                    <a:pt x="7629779" y="4943513"/>
                  </a:lnTo>
                  <a:lnTo>
                    <a:pt x="7630452" y="4944275"/>
                  </a:lnTo>
                  <a:lnTo>
                    <a:pt x="7630109" y="4945037"/>
                  </a:lnTo>
                  <a:lnTo>
                    <a:pt x="7629601" y="4945418"/>
                  </a:lnTo>
                  <a:lnTo>
                    <a:pt x="7627391" y="4945672"/>
                  </a:lnTo>
                  <a:lnTo>
                    <a:pt x="7626820" y="4946434"/>
                  </a:lnTo>
                  <a:lnTo>
                    <a:pt x="7626794" y="4946688"/>
                  </a:lnTo>
                  <a:lnTo>
                    <a:pt x="7626883" y="4946815"/>
                  </a:lnTo>
                  <a:lnTo>
                    <a:pt x="7626972" y="4948212"/>
                  </a:lnTo>
                  <a:lnTo>
                    <a:pt x="7626159" y="4948466"/>
                  </a:lnTo>
                  <a:lnTo>
                    <a:pt x="7624508" y="4948720"/>
                  </a:lnTo>
                  <a:lnTo>
                    <a:pt x="7624165" y="4949101"/>
                  </a:lnTo>
                  <a:lnTo>
                    <a:pt x="7624127" y="4949609"/>
                  </a:lnTo>
                  <a:lnTo>
                    <a:pt x="7623505" y="4949990"/>
                  </a:lnTo>
                  <a:lnTo>
                    <a:pt x="7623353" y="4950117"/>
                  </a:lnTo>
                  <a:lnTo>
                    <a:pt x="7623289" y="4951895"/>
                  </a:lnTo>
                  <a:lnTo>
                    <a:pt x="7622057" y="4951641"/>
                  </a:lnTo>
                  <a:lnTo>
                    <a:pt x="7621968" y="4951768"/>
                  </a:lnTo>
                  <a:lnTo>
                    <a:pt x="7621892" y="4952022"/>
                  </a:lnTo>
                  <a:lnTo>
                    <a:pt x="7621549" y="4953927"/>
                  </a:lnTo>
                  <a:lnTo>
                    <a:pt x="7621333" y="4954689"/>
                  </a:lnTo>
                  <a:lnTo>
                    <a:pt x="7620787" y="4955197"/>
                  </a:lnTo>
                  <a:lnTo>
                    <a:pt x="7619898" y="4955324"/>
                  </a:lnTo>
                  <a:lnTo>
                    <a:pt x="7619403" y="4956594"/>
                  </a:lnTo>
                  <a:lnTo>
                    <a:pt x="7618857" y="4957483"/>
                  </a:lnTo>
                  <a:lnTo>
                    <a:pt x="7618260" y="4957991"/>
                  </a:lnTo>
                  <a:lnTo>
                    <a:pt x="7617219" y="4959007"/>
                  </a:lnTo>
                  <a:lnTo>
                    <a:pt x="7615999" y="4959896"/>
                  </a:lnTo>
                  <a:lnTo>
                    <a:pt x="7615885" y="4961293"/>
                  </a:lnTo>
                  <a:lnTo>
                    <a:pt x="7615098" y="4962182"/>
                  </a:lnTo>
                  <a:lnTo>
                    <a:pt x="7613624" y="4962182"/>
                  </a:lnTo>
                  <a:lnTo>
                    <a:pt x="7614209" y="4963071"/>
                  </a:lnTo>
                  <a:lnTo>
                    <a:pt x="7614247" y="4963706"/>
                  </a:lnTo>
                  <a:lnTo>
                    <a:pt x="7613739" y="4964087"/>
                  </a:lnTo>
                  <a:lnTo>
                    <a:pt x="7612507" y="4964595"/>
                  </a:lnTo>
                  <a:lnTo>
                    <a:pt x="7611948" y="4964468"/>
                  </a:lnTo>
                  <a:lnTo>
                    <a:pt x="7611669" y="4965738"/>
                  </a:lnTo>
                  <a:lnTo>
                    <a:pt x="7611021" y="4966754"/>
                  </a:lnTo>
                  <a:lnTo>
                    <a:pt x="7610005" y="4967516"/>
                  </a:lnTo>
                  <a:lnTo>
                    <a:pt x="7607287" y="4969675"/>
                  </a:lnTo>
                  <a:lnTo>
                    <a:pt x="7606995" y="4970818"/>
                  </a:lnTo>
                  <a:lnTo>
                    <a:pt x="7606665" y="4971707"/>
                  </a:lnTo>
                  <a:lnTo>
                    <a:pt x="7606297" y="4972215"/>
                  </a:lnTo>
                  <a:lnTo>
                    <a:pt x="7605877" y="4972469"/>
                  </a:lnTo>
                  <a:lnTo>
                    <a:pt x="7648181" y="4972469"/>
                  </a:lnTo>
                  <a:lnTo>
                    <a:pt x="7647889" y="4972215"/>
                  </a:lnTo>
                  <a:lnTo>
                    <a:pt x="7646517" y="4970818"/>
                  </a:lnTo>
                  <a:lnTo>
                    <a:pt x="7644930" y="4969421"/>
                  </a:lnTo>
                  <a:lnTo>
                    <a:pt x="7643723" y="4968151"/>
                  </a:lnTo>
                  <a:lnTo>
                    <a:pt x="7642606" y="4967516"/>
                  </a:lnTo>
                  <a:lnTo>
                    <a:pt x="7641590" y="4967516"/>
                  </a:lnTo>
                  <a:lnTo>
                    <a:pt x="7641641" y="4966627"/>
                  </a:lnTo>
                  <a:lnTo>
                    <a:pt x="7641577" y="4965611"/>
                  </a:lnTo>
                  <a:lnTo>
                    <a:pt x="7641857" y="4965230"/>
                  </a:lnTo>
                  <a:lnTo>
                    <a:pt x="7641806" y="4964468"/>
                  </a:lnTo>
                  <a:lnTo>
                    <a:pt x="7639952" y="4965611"/>
                  </a:lnTo>
                  <a:lnTo>
                    <a:pt x="7639291" y="4965103"/>
                  </a:lnTo>
                  <a:lnTo>
                    <a:pt x="7639405" y="4964595"/>
                  </a:lnTo>
                  <a:lnTo>
                    <a:pt x="7639850" y="4962690"/>
                  </a:lnTo>
                  <a:lnTo>
                    <a:pt x="7640167" y="4961801"/>
                  </a:lnTo>
                  <a:lnTo>
                    <a:pt x="7640104" y="4961039"/>
                  </a:lnTo>
                  <a:lnTo>
                    <a:pt x="7639685" y="4960531"/>
                  </a:lnTo>
                  <a:lnTo>
                    <a:pt x="7639621" y="4960023"/>
                  </a:lnTo>
                  <a:lnTo>
                    <a:pt x="7639266" y="4959642"/>
                  </a:lnTo>
                  <a:lnTo>
                    <a:pt x="7637488" y="4958245"/>
                  </a:lnTo>
                  <a:lnTo>
                    <a:pt x="7637259" y="4957864"/>
                  </a:lnTo>
                  <a:lnTo>
                    <a:pt x="7637196" y="4957483"/>
                  </a:lnTo>
                  <a:lnTo>
                    <a:pt x="7637475" y="4957102"/>
                  </a:lnTo>
                  <a:lnTo>
                    <a:pt x="7638961" y="4957864"/>
                  </a:lnTo>
                  <a:lnTo>
                    <a:pt x="7640244" y="4958626"/>
                  </a:lnTo>
                  <a:lnTo>
                    <a:pt x="7641069" y="4958753"/>
                  </a:lnTo>
                  <a:lnTo>
                    <a:pt x="7641361" y="4958245"/>
                  </a:lnTo>
                  <a:lnTo>
                    <a:pt x="7641361" y="4957102"/>
                  </a:lnTo>
                  <a:lnTo>
                    <a:pt x="7641336" y="4956721"/>
                  </a:lnTo>
                  <a:lnTo>
                    <a:pt x="7641793" y="4956848"/>
                  </a:lnTo>
                  <a:lnTo>
                    <a:pt x="7642250" y="4956848"/>
                  </a:lnTo>
                  <a:lnTo>
                    <a:pt x="7642415" y="4956721"/>
                  </a:lnTo>
                  <a:lnTo>
                    <a:pt x="7643266" y="4956086"/>
                  </a:lnTo>
                  <a:lnTo>
                    <a:pt x="7643939" y="4955959"/>
                  </a:lnTo>
                  <a:lnTo>
                    <a:pt x="7643889" y="4955705"/>
                  </a:lnTo>
                  <a:lnTo>
                    <a:pt x="7643698" y="4955324"/>
                  </a:lnTo>
                  <a:lnTo>
                    <a:pt x="7643660" y="4954562"/>
                  </a:lnTo>
                  <a:lnTo>
                    <a:pt x="7643876" y="4954435"/>
                  </a:lnTo>
                  <a:lnTo>
                    <a:pt x="7645298" y="4954943"/>
                  </a:lnTo>
                  <a:lnTo>
                    <a:pt x="7645590" y="4954435"/>
                  </a:lnTo>
                  <a:lnTo>
                    <a:pt x="7645565" y="4954054"/>
                  </a:lnTo>
                  <a:lnTo>
                    <a:pt x="7644955" y="4952657"/>
                  </a:lnTo>
                  <a:lnTo>
                    <a:pt x="7645146" y="4952784"/>
                  </a:lnTo>
                  <a:lnTo>
                    <a:pt x="7645108" y="4952657"/>
                  </a:lnTo>
                  <a:lnTo>
                    <a:pt x="7644854" y="4951895"/>
                  </a:lnTo>
                  <a:lnTo>
                    <a:pt x="7644727" y="4951514"/>
                  </a:lnTo>
                  <a:lnTo>
                    <a:pt x="7645184" y="4951133"/>
                  </a:lnTo>
                  <a:lnTo>
                    <a:pt x="7646517" y="4951641"/>
                  </a:lnTo>
                  <a:lnTo>
                    <a:pt x="7647432" y="4952022"/>
                  </a:lnTo>
                  <a:lnTo>
                    <a:pt x="7648181" y="4952657"/>
                  </a:lnTo>
                  <a:lnTo>
                    <a:pt x="7649515" y="4952403"/>
                  </a:lnTo>
                  <a:lnTo>
                    <a:pt x="7649604" y="4951133"/>
                  </a:lnTo>
                  <a:lnTo>
                    <a:pt x="7649629" y="4950879"/>
                  </a:lnTo>
                  <a:lnTo>
                    <a:pt x="7650302" y="4950117"/>
                  </a:lnTo>
                  <a:lnTo>
                    <a:pt x="7651534" y="4950117"/>
                  </a:lnTo>
                  <a:lnTo>
                    <a:pt x="7651496" y="4949863"/>
                  </a:lnTo>
                  <a:lnTo>
                    <a:pt x="7651026" y="4949736"/>
                  </a:lnTo>
                  <a:lnTo>
                    <a:pt x="7650112" y="4949609"/>
                  </a:lnTo>
                  <a:lnTo>
                    <a:pt x="7649108" y="4949736"/>
                  </a:lnTo>
                  <a:lnTo>
                    <a:pt x="7648270" y="4949736"/>
                  </a:lnTo>
                  <a:lnTo>
                    <a:pt x="7646251" y="4947704"/>
                  </a:lnTo>
                  <a:lnTo>
                    <a:pt x="7645540" y="4946688"/>
                  </a:lnTo>
                  <a:lnTo>
                    <a:pt x="7645324" y="4946180"/>
                  </a:lnTo>
                  <a:lnTo>
                    <a:pt x="7645425" y="4945545"/>
                  </a:lnTo>
                  <a:lnTo>
                    <a:pt x="7646759" y="4946561"/>
                  </a:lnTo>
                  <a:lnTo>
                    <a:pt x="7648245" y="4947323"/>
                  </a:lnTo>
                  <a:lnTo>
                    <a:pt x="7649832" y="4948085"/>
                  </a:lnTo>
                  <a:lnTo>
                    <a:pt x="7651013" y="4948466"/>
                  </a:lnTo>
                  <a:lnTo>
                    <a:pt x="7651801" y="4948466"/>
                  </a:lnTo>
                  <a:lnTo>
                    <a:pt x="7649997" y="4946561"/>
                  </a:lnTo>
                  <a:lnTo>
                    <a:pt x="7650658" y="4946434"/>
                  </a:lnTo>
                  <a:lnTo>
                    <a:pt x="7651166" y="4946434"/>
                  </a:lnTo>
                  <a:lnTo>
                    <a:pt x="7651509" y="4946561"/>
                  </a:lnTo>
                  <a:lnTo>
                    <a:pt x="7653121" y="4947069"/>
                  </a:lnTo>
                  <a:lnTo>
                    <a:pt x="7654112" y="4947704"/>
                  </a:lnTo>
                  <a:lnTo>
                    <a:pt x="7654722" y="4947577"/>
                  </a:lnTo>
                  <a:lnTo>
                    <a:pt x="7654836" y="4947069"/>
                  </a:lnTo>
                  <a:lnTo>
                    <a:pt x="7654811" y="4946434"/>
                  </a:lnTo>
                  <a:lnTo>
                    <a:pt x="7654696" y="4946180"/>
                  </a:lnTo>
                  <a:lnTo>
                    <a:pt x="7654303" y="4945926"/>
                  </a:lnTo>
                  <a:lnTo>
                    <a:pt x="7654150" y="4945672"/>
                  </a:lnTo>
                  <a:lnTo>
                    <a:pt x="7654112" y="4945545"/>
                  </a:lnTo>
                  <a:lnTo>
                    <a:pt x="7653972" y="4944783"/>
                  </a:lnTo>
                  <a:lnTo>
                    <a:pt x="7654315" y="4944910"/>
                  </a:lnTo>
                  <a:lnTo>
                    <a:pt x="7656119" y="4945291"/>
                  </a:lnTo>
                  <a:lnTo>
                    <a:pt x="7656512" y="4945545"/>
                  </a:lnTo>
                  <a:lnTo>
                    <a:pt x="7656525" y="4944783"/>
                  </a:lnTo>
                  <a:lnTo>
                    <a:pt x="7656512" y="4944656"/>
                  </a:lnTo>
                  <a:lnTo>
                    <a:pt x="7655623" y="4944148"/>
                  </a:lnTo>
                  <a:lnTo>
                    <a:pt x="7653998" y="4943894"/>
                  </a:lnTo>
                  <a:lnTo>
                    <a:pt x="7653693" y="4943259"/>
                  </a:lnTo>
                  <a:lnTo>
                    <a:pt x="7653401" y="4942878"/>
                  </a:lnTo>
                  <a:lnTo>
                    <a:pt x="7651801" y="4941735"/>
                  </a:lnTo>
                  <a:lnTo>
                    <a:pt x="7650835" y="4941227"/>
                  </a:lnTo>
                  <a:lnTo>
                    <a:pt x="7650505" y="4940592"/>
                  </a:lnTo>
                  <a:lnTo>
                    <a:pt x="7650480" y="4940338"/>
                  </a:lnTo>
                  <a:lnTo>
                    <a:pt x="7650658" y="4939703"/>
                  </a:lnTo>
                  <a:lnTo>
                    <a:pt x="7651978" y="4940338"/>
                  </a:lnTo>
                  <a:lnTo>
                    <a:pt x="7653350" y="4941481"/>
                  </a:lnTo>
                  <a:lnTo>
                    <a:pt x="7654772" y="4943259"/>
                  </a:lnTo>
                  <a:lnTo>
                    <a:pt x="7655052" y="4942878"/>
                  </a:lnTo>
                  <a:lnTo>
                    <a:pt x="7655522" y="4942751"/>
                  </a:lnTo>
                  <a:lnTo>
                    <a:pt x="7656474" y="4943005"/>
                  </a:lnTo>
                  <a:lnTo>
                    <a:pt x="7657160" y="4943005"/>
                  </a:lnTo>
                  <a:lnTo>
                    <a:pt x="7657566" y="4942751"/>
                  </a:lnTo>
                  <a:lnTo>
                    <a:pt x="7658709" y="4942370"/>
                  </a:lnTo>
                  <a:lnTo>
                    <a:pt x="7659649" y="4941862"/>
                  </a:lnTo>
                  <a:lnTo>
                    <a:pt x="7660919" y="4941354"/>
                  </a:lnTo>
                  <a:lnTo>
                    <a:pt x="7662621" y="4939703"/>
                  </a:lnTo>
                  <a:lnTo>
                    <a:pt x="7662748" y="4939576"/>
                  </a:lnTo>
                  <a:lnTo>
                    <a:pt x="7662773" y="4938560"/>
                  </a:lnTo>
                  <a:lnTo>
                    <a:pt x="7662519" y="4938179"/>
                  </a:lnTo>
                  <a:lnTo>
                    <a:pt x="7662202" y="4937671"/>
                  </a:lnTo>
                  <a:lnTo>
                    <a:pt x="7662164" y="4937163"/>
                  </a:lnTo>
                  <a:lnTo>
                    <a:pt x="7663015" y="4935512"/>
                  </a:lnTo>
                  <a:lnTo>
                    <a:pt x="7663345" y="4934877"/>
                  </a:lnTo>
                  <a:close/>
                </a:path>
                <a:path w="8973185" h="5479415">
                  <a:moveTo>
                    <a:pt x="7676020" y="4953673"/>
                  </a:moveTo>
                  <a:lnTo>
                    <a:pt x="7675448" y="4953292"/>
                  </a:lnTo>
                  <a:lnTo>
                    <a:pt x="7675804" y="4953800"/>
                  </a:lnTo>
                  <a:lnTo>
                    <a:pt x="7676020" y="4953673"/>
                  </a:lnTo>
                  <a:close/>
                </a:path>
                <a:path w="8973185" h="5479415">
                  <a:moveTo>
                    <a:pt x="7704201" y="5029492"/>
                  </a:moveTo>
                  <a:lnTo>
                    <a:pt x="7703820" y="5029111"/>
                  </a:lnTo>
                  <a:lnTo>
                    <a:pt x="7703579" y="5028730"/>
                  </a:lnTo>
                  <a:lnTo>
                    <a:pt x="7703477" y="5027968"/>
                  </a:lnTo>
                  <a:lnTo>
                    <a:pt x="7703198" y="5027206"/>
                  </a:lnTo>
                  <a:lnTo>
                    <a:pt x="7703058" y="5026317"/>
                  </a:lnTo>
                  <a:lnTo>
                    <a:pt x="7702956" y="5025682"/>
                  </a:lnTo>
                  <a:lnTo>
                    <a:pt x="7702321" y="5025555"/>
                  </a:lnTo>
                  <a:lnTo>
                    <a:pt x="7701191" y="5026317"/>
                  </a:lnTo>
                  <a:lnTo>
                    <a:pt x="7700962" y="5024793"/>
                  </a:lnTo>
                  <a:lnTo>
                    <a:pt x="7700188" y="5023396"/>
                  </a:lnTo>
                  <a:lnTo>
                    <a:pt x="7698892" y="5022253"/>
                  </a:lnTo>
                  <a:lnTo>
                    <a:pt x="7697444" y="5020602"/>
                  </a:lnTo>
                  <a:lnTo>
                    <a:pt x="7696873" y="5019840"/>
                  </a:lnTo>
                  <a:lnTo>
                    <a:pt x="7696581" y="5019332"/>
                  </a:lnTo>
                  <a:lnTo>
                    <a:pt x="7696340" y="5018951"/>
                  </a:lnTo>
                  <a:lnTo>
                    <a:pt x="7693685" y="5019332"/>
                  </a:lnTo>
                  <a:lnTo>
                    <a:pt x="7692707" y="5018443"/>
                  </a:lnTo>
                  <a:lnTo>
                    <a:pt x="7693152" y="5016919"/>
                  </a:lnTo>
                  <a:lnTo>
                    <a:pt x="7693380" y="5016157"/>
                  </a:lnTo>
                  <a:lnTo>
                    <a:pt x="7692237" y="5016411"/>
                  </a:lnTo>
                  <a:lnTo>
                    <a:pt x="7691285" y="5016919"/>
                  </a:lnTo>
                  <a:lnTo>
                    <a:pt x="7691183" y="5016411"/>
                  </a:lnTo>
                  <a:lnTo>
                    <a:pt x="7691107" y="5016157"/>
                  </a:lnTo>
                  <a:lnTo>
                    <a:pt x="7690955" y="5015776"/>
                  </a:lnTo>
                  <a:lnTo>
                    <a:pt x="7689685" y="5014887"/>
                  </a:lnTo>
                  <a:lnTo>
                    <a:pt x="7689532" y="5014252"/>
                  </a:lnTo>
                  <a:lnTo>
                    <a:pt x="7689748" y="5013490"/>
                  </a:lnTo>
                  <a:lnTo>
                    <a:pt x="7689443" y="5013109"/>
                  </a:lnTo>
                  <a:lnTo>
                    <a:pt x="7689329" y="5012982"/>
                  </a:lnTo>
                  <a:lnTo>
                    <a:pt x="7689012" y="5012728"/>
                  </a:lnTo>
                  <a:lnTo>
                    <a:pt x="7688453" y="5012855"/>
                  </a:lnTo>
                  <a:lnTo>
                    <a:pt x="7688326" y="5012982"/>
                  </a:lnTo>
                  <a:lnTo>
                    <a:pt x="7687881" y="5013109"/>
                  </a:lnTo>
                  <a:lnTo>
                    <a:pt x="7687348" y="5012220"/>
                  </a:lnTo>
                  <a:lnTo>
                    <a:pt x="7687234" y="5011839"/>
                  </a:lnTo>
                  <a:lnTo>
                    <a:pt x="7686726" y="5010315"/>
                  </a:lnTo>
                  <a:lnTo>
                    <a:pt x="7685672" y="5011458"/>
                  </a:lnTo>
                  <a:lnTo>
                    <a:pt x="7684465" y="5011839"/>
                  </a:lnTo>
                  <a:lnTo>
                    <a:pt x="7683132" y="5011204"/>
                  </a:lnTo>
                  <a:lnTo>
                    <a:pt x="7682535" y="5011712"/>
                  </a:lnTo>
                  <a:lnTo>
                    <a:pt x="7681912" y="5012093"/>
                  </a:lnTo>
                  <a:lnTo>
                    <a:pt x="7681239" y="5012220"/>
                  </a:lnTo>
                  <a:lnTo>
                    <a:pt x="7681252" y="5011204"/>
                  </a:lnTo>
                  <a:lnTo>
                    <a:pt x="7681442" y="5010823"/>
                  </a:lnTo>
                  <a:lnTo>
                    <a:pt x="7682128" y="5010188"/>
                  </a:lnTo>
                  <a:lnTo>
                    <a:pt x="7681519" y="5009934"/>
                  </a:lnTo>
                  <a:lnTo>
                    <a:pt x="7681163" y="5009426"/>
                  </a:lnTo>
                  <a:lnTo>
                    <a:pt x="7681023" y="5008410"/>
                  </a:lnTo>
                  <a:lnTo>
                    <a:pt x="7680922" y="5007775"/>
                  </a:lnTo>
                  <a:lnTo>
                    <a:pt x="7680680" y="5007140"/>
                  </a:lnTo>
                  <a:lnTo>
                    <a:pt x="7680566" y="5006632"/>
                  </a:lnTo>
                  <a:lnTo>
                    <a:pt x="7680820" y="5006378"/>
                  </a:lnTo>
                  <a:lnTo>
                    <a:pt x="7681392" y="5006378"/>
                  </a:lnTo>
                  <a:lnTo>
                    <a:pt x="7682039" y="5006251"/>
                  </a:lnTo>
                  <a:lnTo>
                    <a:pt x="7682522" y="5005997"/>
                  </a:lnTo>
                  <a:lnTo>
                    <a:pt x="7682395" y="5005108"/>
                  </a:lnTo>
                  <a:lnTo>
                    <a:pt x="7681684" y="5004600"/>
                  </a:lnTo>
                  <a:lnTo>
                    <a:pt x="7680426" y="5004473"/>
                  </a:lnTo>
                  <a:lnTo>
                    <a:pt x="7680299" y="5004346"/>
                  </a:lnTo>
                  <a:lnTo>
                    <a:pt x="7679360" y="5003203"/>
                  </a:lnTo>
                  <a:lnTo>
                    <a:pt x="7678941" y="5002568"/>
                  </a:lnTo>
                  <a:lnTo>
                    <a:pt x="7677404" y="5001425"/>
                  </a:lnTo>
                  <a:lnTo>
                    <a:pt x="7676807" y="5001171"/>
                  </a:lnTo>
                  <a:lnTo>
                    <a:pt x="7676489" y="5000790"/>
                  </a:lnTo>
                  <a:lnTo>
                    <a:pt x="7676375" y="5000155"/>
                  </a:lnTo>
                  <a:lnTo>
                    <a:pt x="7676566" y="4999901"/>
                  </a:lnTo>
                  <a:lnTo>
                    <a:pt x="7676972" y="4999520"/>
                  </a:lnTo>
                  <a:lnTo>
                    <a:pt x="7676972" y="4998885"/>
                  </a:lnTo>
                  <a:lnTo>
                    <a:pt x="7676972" y="4998758"/>
                  </a:lnTo>
                  <a:lnTo>
                    <a:pt x="7676743" y="4998631"/>
                  </a:lnTo>
                  <a:lnTo>
                    <a:pt x="7676515" y="4998504"/>
                  </a:lnTo>
                  <a:lnTo>
                    <a:pt x="7674965" y="4998631"/>
                  </a:lnTo>
                  <a:lnTo>
                    <a:pt x="7674229" y="4998631"/>
                  </a:lnTo>
                  <a:lnTo>
                    <a:pt x="7673937" y="4998250"/>
                  </a:lnTo>
                  <a:lnTo>
                    <a:pt x="7673581" y="4997361"/>
                  </a:lnTo>
                  <a:lnTo>
                    <a:pt x="7673111" y="4997996"/>
                  </a:lnTo>
                  <a:lnTo>
                    <a:pt x="7672502" y="4998377"/>
                  </a:lnTo>
                  <a:lnTo>
                    <a:pt x="7671740" y="4998631"/>
                  </a:lnTo>
                  <a:lnTo>
                    <a:pt x="7670406" y="4998885"/>
                  </a:lnTo>
                  <a:lnTo>
                    <a:pt x="7669835" y="4998885"/>
                  </a:lnTo>
                  <a:lnTo>
                    <a:pt x="7669898" y="4998377"/>
                  </a:lnTo>
                  <a:lnTo>
                    <a:pt x="7670127" y="4997996"/>
                  </a:lnTo>
                  <a:lnTo>
                    <a:pt x="7670178" y="4997742"/>
                  </a:lnTo>
                  <a:lnTo>
                    <a:pt x="7670724" y="4997234"/>
                  </a:lnTo>
                  <a:lnTo>
                    <a:pt x="7671778" y="4996599"/>
                  </a:lnTo>
                  <a:lnTo>
                    <a:pt x="7671257" y="4996218"/>
                  </a:lnTo>
                  <a:lnTo>
                    <a:pt x="7671117" y="4995710"/>
                  </a:lnTo>
                  <a:lnTo>
                    <a:pt x="7671333" y="4994821"/>
                  </a:lnTo>
                  <a:lnTo>
                    <a:pt x="7671511" y="4994567"/>
                  </a:lnTo>
                  <a:lnTo>
                    <a:pt x="7671638" y="4994186"/>
                  </a:lnTo>
                  <a:lnTo>
                    <a:pt x="7671752" y="4993678"/>
                  </a:lnTo>
                  <a:lnTo>
                    <a:pt x="7671702" y="4992789"/>
                  </a:lnTo>
                  <a:lnTo>
                    <a:pt x="7671536" y="4992281"/>
                  </a:lnTo>
                  <a:lnTo>
                    <a:pt x="7671409" y="4991900"/>
                  </a:lnTo>
                  <a:lnTo>
                    <a:pt x="7670927" y="4991011"/>
                  </a:lnTo>
                  <a:lnTo>
                    <a:pt x="7671143" y="4991011"/>
                  </a:lnTo>
                  <a:lnTo>
                    <a:pt x="7671702" y="4991265"/>
                  </a:lnTo>
                  <a:lnTo>
                    <a:pt x="7672591" y="4991900"/>
                  </a:lnTo>
                  <a:lnTo>
                    <a:pt x="7672679" y="4991011"/>
                  </a:lnTo>
                  <a:lnTo>
                    <a:pt x="7671295" y="4989741"/>
                  </a:lnTo>
                  <a:lnTo>
                    <a:pt x="7670889" y="4989487"/>
                  </a:lnTo>
                  <a:lnTo>
                    <a:pt x="7669885" y="4988865"/>
                  </a:lnTo>
                  <a:lnTo>
                    <a:pt x="7669885" y="4994186"/>
                  </a:lnTo>
                  <a:lnTo>
                    <a:pt x="7669885" y="4995075"/>
                  </a:lnTo>
                  <a:lnTo>
                    <a:pt x="7669492" y="4996091"/>
                  </a:lnTo>
                  <a:lnTo>
                    <a:pt x="7669035" y="4996218"/>
                  </a:lnTo>
                  <a:lnTo>
                    <a:pt x="7668654" y="4995837"/>
                  </a:lnTo>
                  <a:lnTo>
                    <a:pt x="7668349" y="4995075"/>
                  </a:lnTo>
                  <a:lnTo>
                    <a:pt x="7668222" y="4993678"/>
                  </a:lnTo>
                  <a:lnTo>
                    <a:pt x="7667980" y="4993170"/>
                  </a:lnTo>
                  <a:lnTo>
                    <a:pt x="7667803" y="4992789"/>
                  </a:lnTo>
                  <a:lnTo>
                    <a:pt x="7668819" y="4992789"/>
                  </a:lnTo>
                  <a:lnTo>
                    <a:pt x="7669365" y="4993043"/>
                  </a:lnTo>
                  <a:lnTo>
                    <a:pt x="7669466" y="4993805"/>
                  </a:lnTo>
                  <a:lnTo>
                    <a:pt x="7669885" y="4994186"/>
                  </a:lnTo>
                  <a:lnTo>
                    <a:pt x="7669885" y="4988865"/>
                  </a:lnTo>
                  <a:lnTo>
                    <a:pt x="7668844" y="4988217"/>
                  </a:lnTo>
                  <a:lnTo>
                    <a:pt x="7668438" y="4987963"/>
                  </a:lnTo>
                  <a:lnTo>
                    <a:pt x="7666723" y="4987201"/>
                  </a:lnTo>
                  <a:lnTo>
                    <a:pt x="7666431" y="4987074"/>
                  </a:lnTo>
                  <a:lnTo>
                    <a:pt x="7666368" y="4992281"/>
                  </a:lnTo>
                  <a:lnTo>
                    <a:pt x="7666329" y="4992535"/>
                  </a:lnTo>
                  <a:lnTo>
                    <a:pt x="7666241" y="4992789"/>
                  </a:lnTo>
                  <a:lnTo>
                    <a:pt x="7666177" y="4992916"/>
                  </a:lnTo>
                  <a:lnTo>
                    <a:pt x="7664615" y="4993170"/>
                  </a:lnTo>
                  <a:lnTo>
                    <a:pt x="7664869" y="4992535"/>
                  </a:lnTo>
                  <a:lnTo>
                    <a:pt x="7665453" y="4992281"/>
                  </a:lnTo>
                  <a:lnTo>
                    <a:pt x="7666368" y="4992281"/>
                  </a:lnTo>
                  <a:lnTo>
                    <a:pt x="7666368" y="4987048"/>
                  </a:lnTo>
                  <a:lnTo>
                    <a:pt x="7663523" y="4985423"/>
                  </a:lnTo>
                  <a:lnTo>
                    <a:pt x="7662761" y="4984915"/>
                  </a:lnTo>
                  <a:lnTo>
                    <a:pt x="7662469" y="4984407"/>
                  </a:lnTo>
                  <a:lnTo>
                    <a:pt x="7660360" y="4982692"/>
                  </a:lnTo>
                  <a:lnTo>
                    <a:pt x="7660360" y="4987328"/>
                  </a:lnTo>
                  <a:lnTo>
                    <a:pt x="7660094" y="4987963"/>
                  </a:lnTo>
                  <a:lnTo>
                    <a:pt x="7659687" y="4988217"/>
                  </a:lnTo>
                  <a:lnTo>
                    <a:pt x="7659129" y="4988217"/>
                  </a:lnTo>
                  <a:lnTo>
                    <a:pt x="7659243" y="4987455"/>
                  </a:lnTo>
                  <a:lnTo>
                    <a:pt x="7659662" y="4987201"/>
                  </a:lnTo>
                  <a:lnTo>
                    <a:pt x="7660360" y="4987328"/>
                  </a:lnTo>
                  <a:lnTo>
                    <a:pt x="7660360" y="4982692"/>
                  </a:lnTo>
                  <a:lnTo>
                    <a:pt x="7655306" y="4978565"/>
                  </a:lnTo>
                  <a:lnTo>
                    <a:pt x="7649223" y="4973358"/>
                  </a:lnTo>
                  <a:lnTo>
                    <a:pt x="7648334" y="4972596"/>
                  </a:lnTo>
                  <a:lnTo>
                    <a:pt x="7605674" y="4972596"/>
                  </a:lnTo>
                  <a:lnTo>
                    <a:pt x="7604709" y="4972596"/>
                  </a:lnTo>
                  <a:lnTo>
                    <a:pt x="7604760" y="4973866"/>
                  </a:lnTo>
                  <a:lnTo>
                    <a:pt x="7605027" y="4975009"/>
                  </a:lnTo>
                  <a:lnTo>
                    <a:pt x="7604188" y="4975390"/>
                  </a:lnTo>
                  <a:lnTo>
                    <a:pt x="7603591" y="4975390"/>
                  </a:lnTo>
                  <a:lnTo>
                    <a:pt x="7603591" y="4993678"/>
                  </a:lnTo>
                  <a:lnTo>
                    <a:pt x="7603464" y="4993932"/>
                  </a:lnTo>
                  <a:lnTo>
                    <a:pt x="7603007" y="4994059"/>
                  </a:lnTo>
                  <a:lnTo>
                    <a:pt x="7602728" y="4993678"/>
                  </a:lnTo>
                  <a:lnTo>
                    <a:pt x="7602588" y="4992789"/>
                  </a:lnTo>
                  <a:lnTo>
                    <a:pt x="7603414" y="4992916"/>
                  </a:lnTo>
                  <a:lnTo>
                    <a:pt x="7603490" y="4993043"/>
                  </a:lnTo>
                  <a:lnTo>
                    <a:pt x="7603591" y="4993678"/>
                  </a:lnTo>
                  <a:lnTo>
                    <a:pt x="7603591" y="4975390"/>
                  </a:lnTo>
                  <a:lnTo>
                    <a:pt x="7603439" y="4975390"/>
                  </a:lnTo>
                  <a:lnTo>
                    <a:pt x="7602804" y="4974882"/>
                  </a:lnTo>
                  <a:lnTo>
                    <a:pt x="7602233" y="4975644"/>
                  </a:lnTo>
                  <a:lnTo>
                    <a:pt x="7602080" y="4976152"/>
                  </a:lnTo>
                  <a:lnTo>
                    <a:pt x="7601979" y="4976914"/>
                  </a:lnTo>
                  <a:lnTo>
                    <a:pt x="7601483" y="4977041"/>
                  </a:lnTo>
                  <a:lnTo>
                    <a:pt x="7600531" y="4976787"/>
                  </a:lnTo>
                  <a:lnTo>
                    <a:pt x="7600632" y="4977168"/>
                  </a:lnTo>
                  <a:lnTo>
                    <a:pt x="7600747" y="4977930"/>
                  </a:lnTo>
                  <a:lnTo>
                    <a:pt x="7600429" y="4978819"/>
                  </a:lnTo>
                  <a:lnTo>
                    <a:pt x="7599464" y="4979835"/>
                  </a:lnTo>
                  <a:lnTo>
                    <a:pt x="7598283" y="4980978"/>
                  </a:lnTo>
                  <a:lnTo>
                    <a:pt x="7598003" y="4981359"/>
                  </a:lnTo>
                  <a:lnTo>
                    <a:pt x="7597800" y="4981867"/>
                  </a:lnTo>
                  <a:lnTo>
                    <a:pt x="7597686" y="4982629"/>
                  </a:lnTo>
                  <a:lnTo>
                    <a:pt x="7596314" y="4982629"/>
                  </a:lnTo>
                  <a:lnTo>
                    <a:pt x="7595717" y="4983137"/>
                  </a:lnTo>
                  <a:lnTo>
                    <a:pt x="7595794" y="4983645"/>
                  </a:lnTo>
                  <a:lnTo>
                    <a:pt x="7595870" y="4986439"/>
                  </a:lnTo>
                  <a:lnTo>
                    <a:pt x="7595959" y="4986947"/>
                  </a:lnTo>
                  <a:lnTo>
                    <a:pt x="7595425" y="4986820"/>
                  </a:lnTo>
                  <a:lnTo>
                    <a:pt x="7594232" y="4986439"/>
                  </a:lnTo>
                  <a:lnTo>
                    <a:pt x="7593939" y="4986693"/>
                  </a:lnTo>
                  <a:lnTo>
                    <a:pt x="7593812" y="4988344"/>
                  </a:lnTo>
                  <a:lnTo>
                    <a:pt x="7594041" y="4988852"/>
                  </a:lnTo>
                  <a:lnTo>
                    <a:pt x="7594828" y="4989741"/>
                  </a:lnTo>
                  <a:lnTo>
                    <a:pt x="7595514" y="4990757"/>
                  </a:lnTo>
                  <a:lnTo>
                    <a:pt x="7595933" y="4991646"/>
                  </a:lnTo>
                  <a:lnTo>
                    <a:pt x="7596035" y="4992027"/>
                  </a:lnTo>
                  <a:lnTo>
                    <a:pt x="7598969" y="4994186"/>
                  </a:lnTo>
                  <a:lnTo>
                    <a:pt x="7599718" y="4994694"/>
                  </a:lnTo>
                  <a:lnTo>
                    <a:pt x="7600188" y="4994821"/>
                  </a:lnTo>
                  <a:lnTo>
                    <a:pt x="7602258" y="4995710"/>
                  </a:lnTo>
                  <a:lnTo>
                    <a:pt x="7603617" y="4995837"/>
                  </a:lnTo>
                  <a:lnTo>
                    <a:pt x="7604557" y="4994440"/>
                  </a:lnTo>
                  <a:lnTo>
                    <a:pt x="7604607" y="4994059"/>
                  </a:lnTo>
                  <a:lnTo>
                    <a:pt x="7604493" y="4992916"/>
                  </a:lnTo>
                  <a:lnTo>
                    <a:pt x="7605357" y="4993424"/>
                  </a:lnTo>
                  <a:lnTo>
                    <a:pt x="7606525" y="4993297"/>
                  </a:lnTo>
                  <a:lnTo>
                    <a:pt x="7607414" y="4992916"/>
                  </a:lnTo>
                  <a:lnTo>
                    <a:pt x="7607706" y="4992789"/>
                  </a:lnTo>
                  <a:lnTo>
                    <a:pt x="7608011" y="4992662"/>
                  </a:lnTo>
                  <a:lnTo>
                    <a:pt x="7609560" y="4991646"/>
                  </a:lnTo>
                  <a:lnTo>
                    <a:pt x="7610449" y="4991519"/>
                  </a:lnTo>
                  <a:lnTo>
                    <a:pt x="7611072" y="4991519"/>
                  </a:lnTo>
                  <a:lnTo>
                    <a:pt x="7611415" y="4991646"/>
                  </a:lnTo>
                  <a:lnTo>
                    <a:pt x="7611656" y="4991519"/>
                  </a:lnTo>
                  <a:lnTo>
                    <a:pt x="7611885" y="4991392"/>
                  </a:lnTo>
                  <a:lnTo>
                    <a:pt x="7612177" y="4991011"/>
                  </a:lnTo>
                  <a:lnTo>
                    <a:pt x="7612278" y="4989741"/>
                  </a:lnTo>
                  <a:lnTo>
                    <a:pt x="7612342" y="4989360"/>
                  </a:lnTo>
                  <a:lnTo>
                    <a:pt x="7612723" y="4988979"/>
                  </a:lnTo>
                  <a:lnTo>
                    <a:pt x="7613396" y="4988979"/>
                  </a:lnTo>
                  <a:lnTo>
                    <a:pt x="7614298" y="4989233"/>
                  </a:lnTo>
                  <a:lnTo>
                    <a:pt x="7614564" y="4989487"/>
                  </a:lnTo>
                  <a:lnTo>
                    <a:pt x="7615339" y="4989487"/>
                  </a:lnTo>
                  <a:lnTo>
                    <a:pt x="7614920" y="4988979"/>
                  </a:lnTo>
                  <a:lnTo>
                    <a:pt x="7614386" y="4988344"/>
                  </a:lnTo>
                  <a:lnTo>
                    <a:pt x="7614298" y="4987455"/>
                  </a:lnTo>
                  <a:lnTo>
                    <a:pt x="7614831" y="4986947"/>
                  </a:lnTo>
                  <a:lnTo>
                    <a:pt x="7616418" y="4985296"/>
                  </a:lnTo>
                  <a:lnTo>
                    <a:pt x="7617206" y="4984534"/>
                  </a:lnTo>
                  <a:lnTo>
                    <a:pt x="7617587" y="4984026"/>
                  </a:lnTo>
                  <a:lnTo>
                    <a:pt x="7618730" y="4984915"/>
                  </a:lnTo>
                  <a:lnTo>
                    <a:pt x="7618920" y="4984661"/>
                  </a:lnTo>
                  <a:lnTo>
                    <a:pt x="7618946" y="4984026"/>
                  </a:lnTo>
                  <a:lnTo>
                    <a:pt x="7618717" y="4982502"/>
                  </a:lnTo>
                  <a:lnTo>
                    <a:pt x="7618235" y="4981613"/>
                  </a:lnTo>
                  <a:lnTo>
                    <a:pt x="7618095" y="4980978"/>
                  </a:lnTo>
                  <a:lnTo>
                    <a:pt x="7618374" y="4980597"/>
                  </a:lnTo>
                  <a:lnTo>
                    <a:pt x="7618527" y="4980470"/>
                  </a:lnTo>
                  <a:lnTo>
                    <a:pt x="7619936" y="4980470"/>
                  </a:lnTo>
                  <a:lnTo>
                    <a:pt x="7619492" y="4979327"/>
                  </a:lnTo>
                  <a:lnTo>
                    <a:pt x="7619441" y="4978565"/>
                  </a:lnTo>
                  <a:lnTo>
                    <a:pt x="7620444" y="4979327"/>
                  </a:lnTo>
                  <a:lnTo>
                    <a:pt x="7621168" y="4979581"/>
                  </a:lnTo>
                  <a:lnTo>
                    <a:pt x="7622159" y="4979454"/>
                  </a:lnTo>
                  <a:lnTo>
                    <a:pt x="7621435" y="4978565"/>
                  </a:lnTo>
                  <a:lnTo>
                    <a:pt x="7621321" y="4978438"/>
                  </a:lnTo>
                  <a:lnTo>
                    <a:pt x="7621194" y="4977930"/>
                  </a:lnTo>
                  <a:lnTo>
                    <a:pt x="7621206" y="4977041"/>
                  </a:lnTo>
                  <a:lnTo>
                    <a:pt x="7621397" y="4976406"/>
                  </a:lnTo>
                  <a:lnTo>
                    <a:pt x="7621435" y="4976152"/>
                  </a:lnTo>
                  <a:lnTo>
                    <a:pt x="7621714" y="4976025"/>
                  </a:lnTo>
                  <a:lnTo>
                    <a:pt x="7622629" y="4976152"/>
                  </a:lnTo>
                  <a:lnTo>
                    <a:pt x="7623111" y="4976406"/>
                  </a:lnTo>
                  <a:lnTo>
                    <a:pt x="7623657" y="4977041"/>
                  </a:lnTo>
                  <a:lnTo>
                    <a:pt x="7623937" y="4976025"/>
                  </a:lnTo>
                  <a:lnTo>
                    <a:pt x="7624115" y="4975390"/>
                  </a:lnTo>
                  <a:lnTo>
                    <a:pt x="7624407" y="4974374"/>
                  </a:lnTo>
                  <a:lnTo>
                    <a:pt x="7625258" y="4973358"/>
                  </a:lnTo>
                  <a:lnTo>
                    <a:pt x="7626261" y="4973866"/>
                  </a:lnTo>
                  <a:lnTo>
                    <a:pt x="7628522" y="4976533"/>
                  </a:lnTo>
                  <a:lnTo>
                    <a:pt x="7629284" y="4977168"/>
                  </a:lnTo>
                  <a:lnTo>
                    <a:pt x="7629982" y="4977295"/>
                  </a:lnTo>
                  <a:lnTo>
                    <a:pt x="7629728" y="4977930"/>
                  </a:lnTo>
                  <a:lnTo>
                    <a:pt x="7629906" y="4978565"/>
                  </a:lnTo>
                  <a:lnTo>
                    <a:pt x="7630465" y="4979327"/>
                  </a:lnTo>
                  <a:lnTo>
                    <a:pt x="7630973" y="4979708"/>
                  </a:lnTo>
                  <a:lnTo>
                    <a:pt x="7631709" y="4980089"/>
                  </a:lnTo>
                  <a:lnTo>
                    <a:pt x="7632662" y="4980470"/>
                  </a:lnTo>
                  <a:lnTo>
                    <a:pt x="7632497" y="4980978"/>
                  </a:lnTo>
                  <a:lnTo>
                    <a:pt x="7632471" y="4981613"/>
                  </a:lnTo>
                  <a:lnTo>
                    <a:pt x="7632700" y="4982121"/>
                  </a:lnTo>
                  <a:lnTo>
                    <a:pt x="7633678" y="4982629"/>
                  </a:lnTo>
                  <a:lnTo>
                    <a:pt x="7635011" y="4983645"/>
                  </a:lnTo>
                  <a:lnTo>
                    <a:pt x="7635049" y="4984280"/>
                  </a:lnTo>
                  <a:lnTo>
                    <a:pt x="7634973" y="4984534"/>
                  </a:lnTo>
                  <a:lnTo>
                    <a:pt x="7635545" y="4984534"/>
                  </a:lnTo>
                  <a:lnTo>
                    <a:pt x="7636053" y="4984915"/>
                  </a:lnTo>
                  <a:lnTo>
                    <a:pt x="7637653" y="4987709"/>
                  </a:lnTo>
                  <a:lnTo>
                    <a:pt x="7638491" y="4989487"/>
                  </a:lnTo>
                  <a:lnTo>
                    <a:pt x="7639596" y="4990122"/>
                  </a:lnTo>
                  <a:lnTo>
                    <a:pt x="7640993" y="4989487"/>
                  </a:lnTo>
                  <a:lnTo>
                    <a:pt x="7640714" y="4990757"/>
                  </a:lnTo>
                  <a:lnTo>
                    <a:pt x="7641183" y="4991519"/>
                  </a:lnTo>
                  <a:lnTo>
                    <a:pt x="7644066" y="4994186"/>
                  </a:lnTo>
                  <a:lnTo>
                    <a:pt x="7644511" y="4994948"/>
                  </a:lnTo>
                  <a:lnTo>
                    <a:pt x="7646365" y="4997107"/>
                  </a:lnTo>
                  <a:lnTo>
                    <a:pt x="7648943" y="4999520"/>
                  </a:lnTo>
                  <a:lnTo>
                    <a:pt x="7650899" y="5001171"/>
                  </a:lnTo>
                  <a:lnTo>
                    <a:pt x="7652537" y="5003076"/>
                  </a:lnTo>
                  <a:lnTo>
                    <a:pt x="7653883" y="5005235"/>
                  </a:lnTo>
                  <a:lnTo>
                    <a:pt x="7654976" y="5005743"/>
                  </a:lnTo>
                  <a:lnTo>
                    <a:pt x="7656893" y="5007140"/>
                  </a:lnTo>
                  <a:lnTo>
                    <a:pt x="7657452" y="5007902"/>
                  </a:lnTo>
                  <a:lnTo>
                    <a:pt x="7657808" y="5008791"/>
                  </a:lnTo>
                  <a:lnTo>
                    <a:pt x="7658214" y="5008410"/>
                  </a:lnTo>
                  <a:lnTo>
                    <a:pt x="7658671" y="5008537"/>
                  </a:lnTo>
                  <a:lnTo>
                    <a:pt x="7659687" y="5009299"/>
                  </a:lnTo>
                  <a:lnTo>
                    <a:pt x="7659751" y="5009934"/>
                  </a:lnTo>
                  <a:lnTo>
                    <a:pt x="7659573" y="5010315"/>
                  </a:lnTo>
                  <a:lnTo>
                    <a:pt x="7663142" y="5013744"/>
                  </a:lnTo>
                  <a:lnTo>
                    <a:pt x="7666355" y="5017427"/>
                  </a:lnTo>
                  <a:lnTo>
                    <a:pt x="7669200" y="5021237"/>
                  </a:lnTo>
                  <a:lnTo>
                    <a:pt x="7670508" y="5021618"/>
                  </a:lnTo>
                  <a:lnTo>
                    <a:pt x="7671968" y="5022888"/>
                  </a:lnTo>
                  <a:lnTo>
                    <a:pt x="7675626" y="5027206"/>
                  </a:lnTo>
                  <a:lnTo>
                    <a:pt x="7677696" y="5029365"/>
                  </a:lnTo>
                  <a:lnTo>
                    <a:pt x="7679004" y="5029746"/>
                  </a:lnTo>
                  <a:lnTo>
                    <a:pt x="7680490" y="5030889"/>
                  </a:lnTo>
                  <a:lnTo>
                    <a:pt x="7684021" y="5035207"/>
                  </a:lnTo>
                  <a:lnTo>
                    <a:pt x="7685024" y="5035969"/>
                  </a:lnTo>
                  <a:lnTo>
                    <a:pt x="7685849" y="5036477"/>
                  </a:lnTo>
                  <a:lnTo>
                    <a:pt x="7686459" y="5036731"/>
                  </a:lnTo>
                  <a:lnTo>
                    <a:pt x="7686586" y="5037620"/>
                  </a:lnTo>
                  <a:lnTo>
                    <a:pt x="7687284" y="5038509"/>
                  </a:lnTo>
                  <a:lnTo>
                    <a:pt x="7690269" y="5040668"/>
                  </a:lnTo>
                  <a:lnTo>
                    <a:pt x="7690625" y="5041176"/>
                  </a:lnTo>
                  <a:lnTo>
                    <a:pt x="7690955" y="5041811"/>
                  </a:lnTo>
                  <a:lnTo>
                    <a:pt x="7691704" y="5042319"/>
                  </a:lnTo>
                  <a:lnTo>
                    <a:pt x="7692682" y="5042319"/>
                  </a:lnTo>
                  <a:lnTo>
                    <a:pt x="7695590" y="5041049"/>
                  </a:lnTo>
                  <a:lnTo>
                    <a:pt x="7697203" y="5040541"/>
                  </a:lnTo>
                  <a:lnTo>
                    <a:pt x="7697724" y="5039398"/>
                  </a:lnTo>
                  <a:lnTo>
                    <a:pt x="7698981" y="5037747"/>
                  </a:lnTo>
                  <a:lnTo>
                    <a:pt x="7699603" y="5037239"/>
                  </a:lnTo>
                  <a:lnTo>
                    <a:pt x="7700264" y="5037112"/>
                  </a:lnTo>
                  <a:lnTo>
                    <a:pt x="7700353" y="5036604"/>
                  </a:lnTo>
                  <a:lnTo>
                    <a:pt x="7700886" y="5035588"/>
                  </a:lnTo>
                  <a:lnTo>
                    <a:pt x="7703045" y="5031905"/>
                  </a:lnTo>
                  <a:lnTo>
                    <a:pt x="7702778" y="5030889"/>
                  </a:lnTo>
                  <a:lnTo>
                    <a:pt x="7701420" y="5030000"/>
                  </a:lnTo>
                  <a:lnTo>
                    <a:pt x="7702232" y="5030254"/>
                  </a:lnTo>
                  <a:lnTo>
                    <a:pt x="7703159" y="5030000"/>
                  </a:lnTo>
                  <a:lnTo>
                    <a:pt x="7704201" y="5029492"/>
                  </a:lnTo>
                  <a:close/>
                </a:path>
                <a:path w="8973185" h="5479415">
                  <a:moveTo>
                    <a:pt x="7749743" y="4763694"/>
                  </a:moveTo>
                  <a:lnTo>
                    <a:pt x="7749197" y="4764964"/>
                  </a:lnTo>
                  <a:lnTo>
                    <a:pt x="7749489" y="4764964"/>
                  </a:lnTo>
                  <a:lnTo>
                    <a:pt x="7749743" y="4763694"/>
                  </a:lnTo>
                  <a:close/>
                </a:path>
                <a:path w="8973185" h="5479415">
                  <a:moveTo>
                    <a:pt x="7751254" y="4756074"/>
                  </a:moveTo>
                  <a:lnTo>
                    <a:pt x="7750645" y="4754804"/>
                  </a:lnTo>
                  <a:lnTo>
                    <a:pt x="7749756" y="4753534"/>
                  </a:lnTo>
                  <a:lnTo>
                    <a:pt x="7748587" y="4753534"/>
                  </a:lnTo>
                  <a:lnTo>
                    <a:pt x="7749654" y="4752264"/>
                  </a:lnTo>
                  <a:lnTo>
                    <a:pt x="7749248" y="4750994"/>
                  </a:lnTo>
                  <a:lnTo>
                    <a:pt x="7748587" y="4750994"/>
                  </a:lnTo>
                  <a:lnTo>
                    <a:pt x="7747648" y="4749724"/>
                  </a:lnTo>
                  <a:lnTo>
                    <a:pt x="7745133" y="4749724"/>
                  </a:lnTo>
                  <a:lnTo>
                    <a:pt x="7745209" y="4748454"/>
                  </a:lnTo>
                  <a:lnTo>
                    <a:pt x="7744828" y="4747184"/>
                  </a:lnTo>
                  <a:lnTo>
                    <a:pt x="7740561" y="4747184"/>
                  </a:lnTo>
                  <a:lnTo>
                    <a:pt x="7740231" y="4745914"/>
                  </a:lnTo>
                  <a:lnTo>
                    <a:pt x="7739443" y="4745914"/>
                  </a:lnTo>
                  <a:lnTo>
                    <a:pt x="7739100" y="4747184"/>
                  </a:lnTo>
                  <a:lnTo>
                    <a:pt x="7736002" y="4747184"/>
                  </a:lnTo>
                  <a:lnTo>
                    <a:pt x="7734554" y="4748454"/>
                  </a:lnTo>
                  <a:lnTo>
                    <a:pt x="7733741" y="4749724"/>
                  </a:lnTo>
                  <a:lnTo>
                    <a:pt x="7733195" y="4750994"/>
                  </a:lnTo>
                  <a:lnTo>
                    <a:pt x="7732916" y="4750994"/>
                  </a:lnTo>
                  <a:lnTo>
                    <a:pt x="7732192" y="4752264"/>
                  </a:lnTo>
                  <a:lnTo>
                    <a:pt x="7731696" y="4752264"/>
                  </a:lnTo>
                  <a:lnTo>
                    <a:pt x="7731404" y="4753534"/>
                  </a:lnTo>
                  <a:lnTo>
                    <a:pt x="7730490" y="4756074"/>
                  </a:lnTo>
                  <a:lnTo>
                    <a:pt x="7730528" y="4757344"/>
                  </a:lnTo>
                  <a:lnTo>
                    <a:pt x="7731544" y="4759884"/>
                  </a:lnTo>
                  <a:lnTo>
                    <a:pt x="7731709" y="4761154"/>
                  </a:lnTo>
                  <a:lnTo>
                    <a:pt x="7732192" y="4762424"/>
                  </a:lnTo>
                  <a:lnTo>
                    <a:pt x="7734592" y="4766234"/>
                  </a:lnTo>
                  <a:lnTo>
                    <a:pt x="7736192" y="4766234"/>
                  </a:lnTo>
                  <a:lnTo>
                    <a:pt x="7736370" y="4767504"/>
                  </a:lnTo>
                  <a:lnTo>
                    <a:pt x="7736764" y="4766234"/>
                  </a:lnTo>
                  <a:lnTo>
                    <a:pt x="7737678" y="4766234"/>
                  </a:lnTo>
                  <a:lnTo>
                    <a:pt x="7738186" y="4767504"/>
                  </a:lnTo>
                  <a:lnTo>
                    <a:pt x="7738643" y="4767504"/>
                  </a:lnTo>
                  <a:lnTo>
                    <a:pt x="7738897" y="4766234"/>
                  </a:lnTo>
                  <a:lnTo>
                    <a:pt x="7738707" y="4768774"/>
                  </a:lnTo>
                  <a:lnTo>
                    <a:pt x="7746911" y="4768774"/>
                  </a:lnTo>
                  <a:lnTo>
                    <a:pt x="7747495" y="4767504"/>
                  </a:lnTo>
                  <a:lnTo>
                    <a:pt x="7747825" y="4766234"/>
                  </a:lnTo>
                  <a:lnTo>
                    <a:pt x="7748194" y="4766234"/>
                  </a:lnTo>
                  <a:lnTo>
                    <a:pt x="7748460" y="4764964"/>
                  </a:lnTo>
                  <a:lnTo>
                    <a:pt x="7748803" y="4764964"/>
                  </a:lnTo>
                  <a:lnTo>
                    <a:pt x="7748308" y="4763694"/>
                  </a:lnTo>
                  <a:lnTo>
                    <a:pt x="7749426" y="4763694"/>
                  </a:lnTo>
                  <a:lnTo>
                    <a:pt x="7750086" y="4762424"/>
                  </a:lnTo>
                  <a:lnTo>
                    <a:pt x="7750911" y="4762424"/>
                  </a:lnTo>
                  <a:lnTo>
                    <a:pt x="7750302" y="4761154"/>
                  </a:lnTo>
                  <a:lnTo>
                    <a:pt x="7750924" y="4759884"/>
                  </a:lnTo>
                  <a:lnTo>
                    <a:pt x="7750988" y="4758614"/>
                  </a:lnTo>
                  <a:lnTo>
                    <a:pt x="7750721" y="4757344"/>
                  </a:lnTo>
                  <a:lnTo>
                    <a:pt x="7750099" y="4757344"/>
                  </a:lnTo>
                  <a:lnTo>
                    <a:pt x="7750988" y="4756074"/>
                  </a:lnTo>
                  <a:lnTo>
                    <a:pt x="7751254" y="4756074"/>
                  </a:lnTo>
                  <a:close/>
                </a:path>
                <a:path w="8973185" h="5479415">
                  <a:moveTo>
                    <a:pt x="7769860" y="4731944"/>
                  </a:moveTo>
                  <a:lnTo>
                    <a:pt x="7769555" y="4731944"/>
                  </a:lnTo>
                  <a:lnTo>
                    <a:pt x="7769072" y="4730674"/>
                  </a:lnTo>
                  <a:lnTo>
                    <a:pt x="7768006" y="4730674"/>
                  </a:lnTo>
                  <a:lnTo>
                    <a:pt x="7768158" y="4729404"/>
                  </a:lnTo>
                  <a:lnTo>
                    <a:pt x="7766888" y="4729404"/>
                  </a:lnTo>
                  <a:lnTo>
                    <a:pt x="7764386" y="4726864"/>
                  </a:lnTo>
                  <a:lnTo>
                    <a:pt x="7763065" y="4725594"/>
                  </a:lnTo>
                  <a:lnTo>
                    <a:pt x="7762519" y="4726864"/>
                  </a:lnTo>
                  <a:lnTo>
                    <a:pt x="7762240" y="4726864"/>
                  </a:lnTo>
                  <a:lnTo>
                    <a:pt x="7762214" y="4725594"/>
                  </a:lnTo>
                  <a:lnTo>
                    <a:pt x="7759814" y="4725594"/>
                  </a:lnTo>
                  <a:lnTo>
                    <a:pt x="7759420" y="4724324"/>
                  </a:lnTo>
                  <a:lnTo>
                    <a:pt x="7758747" y="4725594"/>
                  </a:lnTo>
                  <a:lnTo>
                    <a:pt x="7758239" y="4724324"/>
                  </a:lnTo>
                  <a:lnTo>
                    <a:pt x="7757287" y="4724324"/>
                  </a:lnTo>
                  <a:lnTo>
                    <a:pt x="7756614" y="4725594"/>
                  </a:lnTo>
                  <a:lnTo>
                    <a:pt x="7755534" y="4725594"/>
                  </a:lnTo>
                  <a:lnTo>
                    <a:pt x="7755458" y="4726864"/>
                  </a:lnTo>
                  <a:lnTo>
                    <a:pt x="7754290" y="4726864"/>
                  </a:lnTo>
                  <a:lnTo>
                    <a:pt x="7753820" y="4728134"/>
                  </a:lnTo>
                  <a:lnTo>
                    <a:pt x="7752740" y="4728134"/>
                  </a:lnTo>
                  <a:lnTo>
                    <a:pt x="7751966" y="4729404"/>
                  </a:lnTo>
                  <a:lnTo>
                    <a:pt x="7752181" y="4730674"/>
                  </a:lnTo>
                  <a:lnTo>
                    <a:pt x="7752994" y="4730674"/>
                  </a:lnTo>
                  <a:lnTo>
                    <a:pt x="7753109" y="4731944"/>
                  </a:lnTo>
                  <a:lnTo>
                    <a:pt x="7753045" y="4733214"/>
                  </a:lnTo>
                  <a:lnTo>
                    <a:pt x="7752042" y="4733214"/>
                  </a:lnTo>
                  <a:lnTo>
                    <a:pt x="7752347" y="4734484"/>
                  </a:lnTo>
                  <a:lnTo>
                    <a:pt x="7751356" y="4734484"/>
                  </a:lnTo>
                  <a:lnTo>
                    <a:pt x="7750721" y="4735754"/>
                  </a:lnTo>
                  <a:lnTo>
                    <a:pt x="7750454" y="4735754"/>
                  </a:lnTo>
                  <a:lnTo>
                    <a:pt x="7749845" y="4737024"/>
                  </a:lnTo>
                  <a:lnTo>
                    <a:pt x="7750111" y="4738294"/>
                  </a:lnTo>
                  <a:lnTo>
                    <a:pt x="7750429" y="4737024"/>
                  </a:lnTo>
                  <a:lnTo>
                    <a:pt x="7750962" y="4738294"/>
                  </a:lnTo>
                  <a:lnTo>
                    <a:pt x="7750696" y="4738294"/>
                  </a:lnTo>
                  <a:lnTo>
                    <a:pt x="7750416" y="4742104"/>
                  </a:lnTo>
                  <a:lnTo>
                    <a:pt x="7751940" y="4743374"/>
                  </a:lnTo>
                  <a:lnTo>
                    <a:pt x="7755280" y="4744644"/>
                  </a:lnTo>
                  <a:lnTo>
                    <a:pt x="7758709" y="4747184"/>
                  </a:lnTo>
                  <a:lnTo>
                    <a:pt x="7762608" y="4747184"/>
                  </a:lnTo>
                  <a:lnTo>
                    <a:pt x="7766939" y="4744644"/>
                  </a:lnTo>
                  <a:lnTo>
                    <a:pt x="7767510" y="4743374"/>
                  </a:lnTo>
                  <a:lnTo>
                    <a:pt x="7767726" y="4742104"/>
                  </a:lnTo>
                  <a:lnTo>
                    <a:pt x="7767587" y="4740834"/>
                  </a:lnTo>
                  <a:lnTo>
                    <a:pt x="7768653" y="4739564"/>
                  </a:lnTo>
                  <a:lnTo>
                    <a:pt x="7768945" y="4739564"/>
                  </a:lnTo>
                  <a:lnTo>
                    <a:pt x="7769060" y="4738294"/>
                  </a:lnTo>
                  <a:lnTo>
                    <a:pt x="7769301" y="4737024"/>
                  </a:lnTo>
                  <a:lnTo>
                    <a:pt x="7769301" y="4735754"/>
                  </a:lnTo>
                  <a:lnTo>
                    <a:pt x="7769149" y="4735754"/>
                  </a:lnTo>
                  <a:lnTo>
                    <a:pt x="7769098" y="4734484"/>
                  </a:lnTo>
                  <a:lnTo>
                    <a:pt x="7769314" y="4733214"/>
                  </a:lnTo>
                  <a:lnTo>
                    <a:pt x="7769555" y="4733214"/>
                  </a:lnTo>
                  <a:lnTo>
                    <a:pt x="7769860" y="4731944"/>
                  </a:lnTo>
                  <a:close/>
                </a:path>
                <a:path w="8973185" h="5479415">
                  <a:moveTo>
                    <a:pt x="7813332" y="4908029"/>
                  </a:moveTo>
                  <a:lnTo>
                    <a:pt x="7809065" y="4908029"/>
                  </a:lnTo>
                  <a:lnTo>
                    <a:pt x="7808760" y="4906759"/>
                  </a:lnTo>
                  <a:lnTo>
                    <a:pt x="7807947" y="4905489"/>
                  </a:lnTo>
                  <a:lnTo>
                    <a:pt x="7806487" y="4905489"/>
                  </a:lnTo>
                  <a:lnTo>
                    <a:pt x="7805039" y="4904219"/>
                  </a:lnTo>
                  <a:lnTo>
                    <a:pt x="7803578" y="4902949"/>
                  </a:lnTo>
                  <a:lnTo>
                    <a:pt x="7803743" y="4901679"/>
                  </a:lnTo>
                  <a:lnTo>
                    <a:pt x="7802448" y="4901679"/>
                  </a:lnTo>
                  <a:lnTo>
                    <a:pt x="7801673" y="4902949"/>
                  </a:lnTo>
                  <a:lnTo>
                    <a:pt x="7800848" y="4902949"/>
                  </a:lnTo>
                  <a:lnTo>
                    <a:pt x="7800137" y="4904219"/>
                  </a:lnTo>
                  <a:lnTo>
                    <a:pt x="7799578" y="4904219"/>
                  </a:lnTo>
                  <a:lnTo>
                    <a:pt x="7799260" y="4902949"/>
                  </a:lnTo>
                  <a:lnTo>
                    <a:pt x="7798994" y="4901679"/>
                  </a:lnTo>
                  <a:lnTo>
                    <a:pt x="7801127" y="4901679"/>
                  </a:lnTo>
                  <a:lnTo>
                    <a:pt x="7801000" y="4900409"/>
                  </a:lnTo>
                  <a:lnTo>
                    <a:pt x="7800835" y="4900409"/>
                  </a:lnTo>
                  <a:lnTo>
                    <a:pt x="7800759" y="4899139"/>
                  </a:lnTo>
                  <a:lnTo>
                    <a:pt x="7799641" y="4899139"/>
                  </a:lnTo>
                  <a:lnTo>
                    <a:pt x="7798663" y="4897869"/>
                  </a:lnTo>
                  <a:lnTo>
                    <a:pt x="7797914" y="4896599"/>
                  </a:lnTo>
                  <a:lnTo>
                    <a:pt x="7796136" y="4896599"/>
                  </a:lnTo>
                  <a:lnTo>
                    <a:pt x="7796022" y="4895329"/>
                  </a:lnTo>
                  <a:lnTo>
                    <a:pt x="7795590" y="4894059"/>
                  </a:lnTo>
                  <a:lnTo>
                    <a:pt x="7794358" y="4894059"/>
                  </a:lnTo>
                  <a:lnTo>
                    <a:pt x="7793647" y="4892789"/>
                  </a:lnTo>
                  <a:lnTo>
                    <a:pt x="7792720" y="4892789"/>
                  </a:lnTo>
                  <a:lnTo>
                    <a:pt x="7792834" y="4891519"/>
                  </a:lnTo>
                  <a:lnTo>
                    <a:pt x="7791996" y="4890249"/>
                  </a:lnTo>
                  <a:lnTo>
                    <a:pt x="7790218" y="4890249"/>
                  </a:lnTo>
                  <a:lnTo>
                    <a:pt x="7788999" y="4888979"/>
                  </a:lnTo>
                  <a:lnTo>
                    <a:pt x="7787399" y="4887709"/>
                  </a:lnTo>
                  <a:lnTo>
                    <a:pt x="7787043" y="4887709"/>
                  </a:lnTo>
                  <a:lnTo>
                    <a:pt x="7787043" y="4888979"/>
                  </a:lnTo>
                  <a:lnTo>
                    <a:pt x="7786891" y="4890249"/>
                  </a:lnTo>
                  <a:lnTo>
                    <a:pt x="7785621" y="4890249"/>
                  </a:lnTo>
                  <a:lnTo>
                    <a:pt x="7787043" y="4888979"/>
                  </a:lnTo>
                  <a:lnTo>
                    <a:pt x="7787043" y="4887709"/>
                  </a:lnTo>
                  <a:lnTo>
                    <a:pt x="7785405" y="4887709"/>
                  </a:lnTo>
                  <a:lnTo>
                    <a:pt x="7785887" y="4886439"/>
                  </a:lnTo>
                  <a:lnTo>
                    <a:pt x="7785646" y="4885169"/>
                  </a:lnTo>
                  <a:lnTo>
                    <a:pt x="7783766" y="4883899"/>
                  </a:lnTo>
                  <a:lnTo>
                    <a:pt x="7782623" y="4883899"/>
                  </a:lnTo>
                  <a:lnTo>
                    <a:pt x="7782623" y="4886439"/>
                  </a:lnTo>
                  <a:lnTo>
                    <a:pt x="7781645" y="4886439"/>
                  </a:lnTo>
                  <a:lnTo>
                    <a:pt x="7782534" y="4885169"/>
                  </a:lnTo>
                  <a:lnTo>
                    <a:pt x="7782623" y="4886439"/>
                  </a:lnTo>
                  <a:lnTo>
                    <a:pt x="7782623" y="4883899"/>
                  </a:lnTo>
                  <a:lnTo>
                    <a:pt x="7781912" y="4883899"/>
                  </a:lnTo>
                  <a:lnTo>
                    <a:pt x="7781087" y="4882629"/>
                  </a:lnTo>
                  <a:lnTo>
                    <a:pt x="7779512" y="4882629"/>
                  </a:lnTo>
                  <a:lnTo>
                    <a:pt x="7779398" y="4881359"/>
                  </a:lnTo>
                  <a:lnTo>
                    <a:pt x="7779042" y="4880089"/>
                  </a:lnTo>
                  <a:lnTo>
                    <a:pt x="7778445" y="4880089"/>
                  </a:lnTo>
                  <a:lnTo>
                    <a:pt x="7778229" y="4881359"/>
                  </a:lnTo>
                  <a:lnTo>
                    <a:pt x="7777886" y="4882629"/>
                  </a:lnTo>
                  <a:lnTo>
                    <a:pt x="7776565" y="4882629"/>
                  </a:lnTo>
                  <a:lnTo>
                    <a:pt x="7776819" y="4881359"/>
                  </a:lnTo>
                  <a:lnTo>
                    <a:pt x="7775410" y="4881359"/>
                  </a:lnTo>
                  <a:lnTo>
                    <a:pt x="7775334" y="4880089"/>
                  </a:lnTo>
                  <a:lnTo>
                    <a:pt x="7775981" y="4880089"/>
                  </a:lnTo>
                  <a:lnTo>
                    <a:pt x="7777366" y="4878819"/>
                  </a:lnTo>
                  <a:lnTo>
                    <a:pt x="7776413" y="4877549"/>
                  </a:lnTo>
                  <a:lnTo>
                    <a:pt x="7773035" y="4877549"/>
                  </a:lnTo>
                  <a:lnTo>
                    <a:pt x="7773289" y="4876279"/>
                  </a:lnTo>
                  <a:lnTo>
                    <a:pt x="7773581" y="4876279"/>
                  </a:lnTo>
                  <a:lnTo>
                    <a:pt x="7772374" y="4875009"/>
                  </a:lnTo>
                  <a:lnTo>
                    <a:pt x="7771168" y="4873739"/>
                  </a:lnTo>
                  <a:lnTo>
                    <a:pt x="7769961" y="4872469"/>
                  </a:lnTo>
                  <a:lnTo>
                    <a:pt x="7768450" y="4871453"/>
                  </a:lnTo>
                  <a:lnTo>
                    <a:pt x="7768450" y="4875009"/>
                  </a:lnTo>
                  <a:lnTo>
                    <a:pt x="7767802" y="4875009"/>
                  </a:lnTo>
                  <a:lnTo>
                    <a:pt x="7767231" y="4873739"/>
                  </a:lnTo>
                  <a:lnTo>
                    <a:pt x="7767968" y="4873739"/>
                  </a:lnTo>
                  <a:lnTo>
                    <a:pt x="7768450" y="4875009"/>
                  </a:lnTo>
                  <a:lnTo>
                    <a:pt x="7768450" y="4871453"/>
                  </a:lnTo>
                  <a:lnTo>
                    <a:pt x="7768082" y="4871199"/>
                  </a:lnTo>
                  <a:lnTo>
                    <a:pt x="7766736" y="4869929"/>
                  </a:lnTo>
                  <a:lnTo>
                    <a:pt x="7765885" y="4869929"/>
                  </a:lnTo>
                  <a:lnTo>
                    <a:pt x="7765809" y="4868659"/>
                  </a:lnTo>
                  <a:lnTo>
                    <a:pt x="7761630" y="4864849"/>
                  </a:lnTo>
                  <a:lnTo>
                    <a:pt x="7760386" y="4863579"/>
                  </a:lnTo>
                  <a:lnTo>
                    <a:pt x="7758773" y="4863579"/>
                  </a:lnTo>
                  <a:lnTo>
                    <a:pt x="7756855" y="4862309"/>
                  </a:lnTo>
                  <a:lnTo>
                    <a:pt x="7754328" y="4859769"/>
                  </a:lnTo>
                  <a:lnTo>
                    <a:pt x="7753528" y="4858499"/>
                  </a:lnTo>
                  <a:lnTo>
                    <a:pt x="7752664" y="4857229"/>
                  </a:lnTo>
                  <a:lnTo>
                    <a:pt x="7751724" y="4857229"/>
                  </a:lnTo>
                  <a:lnTo>
                    <a:pt x="7751013" y="4855959"/>
                  </a:lnTo>
                  <a:lnTo>
                    <a:pt x="7749997" y="4854689"/>
                  </a:lnTo>
                  <a:lnTo>
                    <a:pt x="7749426" y="4854143"/>
                  </a:lnTo>
                  <a:lnTo>
                    <a:pt x="7749426" y="4858499"/>
                  </a:lnTo>
                  <a:lnTo>
                    <a:pt x="7747432" y="4858499"/>
                  </a:lnTo>
                  <a:lnTo>
                    <a:pt x="7748156" y="4857229"/>
                  </a:lnTo>
                  <a:lnTo>
                    <a:pt x="7749045" y="4857229"/>
                  </a:lnTo>
                  <a:lnTo>
                    <a:pt x="7749426" y="4858499"/>
                  </a:lnTo>
                  <a:lnTo>
                    <a:pt x="7749426" y="4854143"/>
                  </a:lnTo>
                  <a:lnTo>
                    <a:pt x="7748676" y="4853419"/>
                  </a:lnTo>
                  <a:lnTo>
                    <a:pt x="7745527" y="4849609"/>
                  </a:lnTo>
                  <a:lnTo>
                    <a:pt x="7745323" y="4848339"/>
                  </a:lnTo>
                  <a:lnTo>
                    <a:pt x="7744180" y="4847069"/>
                  </a:lnTo>
                  <a:lnTo>
                    <a:pt x="7742847" y="4847069"/>
                  </a:lnTo>
                  <a:lnTo>
                    <a:pt x="7741374" y="4845799"/>
                  </a:lnTo>
                  <a:lnTo>
                    <a:pt x="7741920" y="4844529"/>
                  </a:lnTo>
                  <a:lnTo>
                    <a:pt x="7741513" y="4843259"/>
                  </a:lnTo>
                  <a:lnTo>
                    <a:pt x="7740167" y="4843259"/>
                  </a:lnTo>
                  <a:lnTo>
                    <a:pt x="7737869" y="4840719"/>
                  </a:lnTo>
                  <a:lnTo>
                    <a:pt x="7737576" y="4840719"/>
                  </a:lnTo>
                  <a:lnTo>
                    <a:pt x="7737615" y="4839449"/>
                  </a:lnTo>
                  <a:lnTo>
                    <a:pt x="7735964" y="4839449"/>
                  </a:lnTo>
                  <a:lnTo>
                    <a:pt x="7735189" y="4838179"/>
                  </a:lnTo>
                  <a:lnTo>
                    <a:pt x="7734224" y="4836909"/>
                  </a:lnTo>
                  <a:lnTo>
                    <a:pt x="7733093" y="4835639"/>
                  </a:lnTo>
                  <a:lnTo>
                    <a:pt x="7732763" y="4835639"/>
                  </a:lnTo>
                  <a:lnTo>
                    <a:pt x="7732217" y="4834369"/>
                  </a:lnTo>
                  <a:lnTo>
                    <a:pt x="7731480" y="4834369"/>
                  </a:lnTo>
                  <a:lnTo>
                    <a:pt x="7730401" y="4833099"/>
                  </a:lnTo>
                  <a:lnTo>
                    <a:pt x="7726985" y="4833099"/>
                  </a:lnTo>
                  <a:lnTo>
                    <a:pt x="7724356" y="4834369"/>
                  </a:lnTo>
                  <a:lnTo>
                    <a:pt x="7724203" y="4834369"/>
                  </a:lnTo>
                  <a:lnTo>
                    <a:pt x="7724165" y="4835639"/>
                  </a:lnTo>
                  <a:lnTo>
                    <a:pt x="7723340" y="4835639"/>
                  </a:lnTo>
                  <a:lnTo>
                    <a:pt x="7722857" y="4836909"/>
                  </a:lnTo>
                  <a:lnTo>
                    <a:pt x="7722260" y="4838179"/>
                  </a:lnTo>
                  <a:lnTo>
                    <a:pt x="7721854" y="4839449"/>
                  </a:lnTo>
                  <a:lnTo>
                    <a:pt x="7720406" y="4841989"/>
                  </a:lnTo>
                  <a:lnTo>
                    <a:pt x="7719898" y="4843259"/>
                  </a:lnTo>
                  <a:lnTo>
                    <a:pt x="7720304" y="4844529"/>
                  </a:lnTo>
                  <a:lnTo>
                    <a:pt x="7720216" y="4845799"/>
                  </a:lnTo>
                  <a:lnTo>
                    <a:pt x="7719898" y="4845799"/>
                  </a:lnTo>
                  <a:lnTo>
                    <a:pt x="7719809" y="4847069"/>
                  </a:lnTo>
                  <a:lnTo>
                    <a:pt x="7721181" y="4848339"/>
                  </a:lnTo>
                  <a:lnTo>
                    <a:pt x="7722438" y="4849609"/>
                  </a:lnTo>
                  <a:lnTo>
                    <a:pt x="7723556" y="4850879"/>
                  </a:lnTo>
                  <a:lnTo>
                    <a:pt x="7723911" y="4852149"/>
                  </a:lnTo>
                  <a:lnTo>
                    <a:pt x="7724686" y="4853419"/>
                  </a:lnTo>
                  <a:lnTo>
                    <a:pt x="7725892" y="4854689"/>
                  </a:lnTo>
                  <a:lnTo>
                    <a:pt x="7727315" y="4857229"/>
                  </a:lnTo>
                  <a:lnTo>
                    <a:pt x="7728699" y="4858499"/>
                  </a:lnTo>
                  <a:lnTo>
                    <a:pt x="7730426" y="4859769"/>
                  </a:lnTo>
                  <a:lnTo>
                    <a:pt x="7731849" y="4862309"/>
                  </a:lnTo>
                  <a:lnTo>
                    <a:pt x="7733068" y="4863579"/>
                  </a:lnTo>
                  <a:lnTo>
                    <a:pt x="7735621" y="4866119"/>
                  </a:lnTo>
                  <a:lnTo>
                    <a:pt x="7736814" y="4868659"/>
                  </a:lnTo>
                  <a:lnTo>
                    <a:pt x="7739456" y="4871199"/>
                  </a:lnTo>
                  <a:lnTo>
                    <a:pt x="7740218" y="4871199"/>
                  </a:lnTo>
                  <a:lnTo>
                    <a:pt x="7741615" y="4872469"/>
                  </a:lnTo>
                  <a:lnTo>
                    <a:pt x="7742148" y="4873739"/>
                  </a:lnTo>
                  <a:lnTo>
                    <a:pt x="7745323" y="4876279"/>
                  </a:lnTo>
                  <a:lnTo>
                    <a:pt x="7748816" y="4876279"/>
                  </a:lnTo>
                  <a:lnTo>
                    <a:pt x="7748359" y="4877549"/>
                  </a:lnTo>
                  <a:lnTo>
                    <a:pt x="7748333" y="4878819"/>
                  </a:lnTo>
                  <a:lnTo>
                    <a:pt x="7750619" y="4878819"/>
                  </a:lnTo>
                  <a:lnTo>
                    <a:pt x="7750899" y="4881359"/>
                  </a:lnTo>
                  <a:lnTo>
                    <a:pt x="7748689" y="4882629"/>
                  </a:lnTo>
                  <a:lnTo>
                    <a:pt x="7746657" y="4883899"/>
                  </a:lnTo>
                  <a:lnTo>
                    <a:pt x="7746212" y="4886439"/>
                  </a:lnTo>
                  <a:lnTo>
                    <a:pt x="7743418" y="4886439"/>
                  </a:lnTo>
                  <a:lnTo>
                    <a:pt x="7742161" y="4887709"/>
                  </a:lnTo>
                  <a:lnTo>
                    <a:pt x="7741552" y="4887709"/>
                  </a:lnTo>
                  <a:lnTo>
                    <a:pt x="7741310" y="4888979"/>
                  </a:lnTo>
                  <a:lnTo>
                    <a:pt x="7741450" y="4890249"/>
                  </a:lnTo>
                  <a:lnTo>
                    <a:pt x="7740599" y="4888979"/>
                  </a:lnTo>
                  <a:lnTo>
                    <a:pt x="7739977" y="4888979"/>
                  </a:lnTo>
                  <a:lnTo>
                    <a:pt x="7739012" y="4890249"/>
                  </a:lnTo>
                  <a:lnTo>
                    <a:pt x="7738592" y="4891519"/>
                  </a:lnTo>
                  <a:lnTo>
                    <a:pt x="7736637" y="4891519"/>
                  </a:lnTo>
                  <a:lnTo>
                    <a:pt x="7736637" y="4892789"/>
                  </a:lnTo>
                  <a:lnTo>
                    <a:pt x="7737145" y="4894059"/>
                  </a:lnTo>
                  <a:lnTo>
                    <a:pt x="7735329" y="4894059"/>
                  </a:lnTo>
                  <a:lnTo>
                    <a:pt x="7734516" y="4895329"/>
                  </a:lnTo>
                  <a:lnTo>
                    <a:pt x="7734668" y="4895329"/>
                  </a:lnTo>
                  <a:lnTo>
                    <a:pt x="7735468" y="4896599"/>
                  </a:lnTo>
                  <a:lnTo>
                    <a:pt x="7735862" y="4896599"/>
                  </a:lnTo>
                  <a:lnTo>
                    <a:pt x="7735925" y="4897869"/>
                  </a:lnTo>
                  <a:lnTo>
                    <a:pt x="7732687" y="4897869"/>
                  </a:lnTo>
                  <a:lnTo>
                    <a:pt x="7733233" y="4899139"/>
                  </a:lnTo>
                  <a:lnTo>
                    <a:pt x="7731061" y="4899139"/>
                  </a:lnTo>
                  <a:lnTo>
                    <a:pt x="7731061" y="4906759"/>
                  </a:lnTo>
                  <a:lnTo>
                    <a:pt x="7729245" y="4906759"/>
                  </a:lnTo>
                  <a:lnTo>
                    <a:pt x="7728763" y="4905489"/>
                  </a:lnTo>
                  <a:lnTo>
                    <a:pt x="7731036" y="4905489"/>
                  </a:lnTo>
                  <a:lnTo>
                    <a:pt x="7731061" y="4906759"/>
                  </a:lnTo>
                  <a:lnTo>
                    <a:pt x="7731061" y="4899139"/>
                  </a:lnTo>
                  <a:lnTo>
                    <a:pt x="7729245" y="4899139"/>
                  </a:lnTo>
                  <a:lnTo>
                    <a:pt x="7728940" y="4900409"/>
                  </a:lnTo>
                  <a:lnTo>
                    <a:pt x="7726731" y="4900409"/>
                  </a:lnTo>
                  <a:lnTo>
                    <a:pt x="7725740" y="4901679"/>
                  </a:lnTo>
                  <a:lnTo>
                    <a:pt x="7724622" y="4902949"/>
                  </a:lnTo>
                  <a:lnTo>
                    <a:pt x="7725880" y="4902949"/>
                  </a:lnTo>
                  <a:lnTo>
                    <a:pt x="7726972" y="4901679"/>
                  </a:lnTo>
                  <a:lnTo>
                    <a:pt x="7727632" y="4902949"/>
                  </a:lnTo>
                  <a:lnTo>
                    <a:pt x="7728229" y="4902949"/>
                  </a:lnTo>
                  <a:lnTo>
                    <a:pt x="7729131" y="4904219"/>
                  </a:lnTo>
                  <a:lnTo>
                    <a:pt x="7729677" y="4904219"/>
                  </a:lnTo>
                  <a:lnTo>
                    <a:pt x="7728737" y="4905489"/>
                  </a:lnTo>
                  <a:lnTo>
                    <a:pt x="7728178" y="4905489"/>
                  </a:lnTo>
                  <a:lnTo>
                    <a:pt x="7728013" y="4904219"/>
                  </a:lnTo>
                  <a:lnTo>
                    <a:pt x="7727074" y="4905489"/>
                  </a:lnTo>
                  <a:lnTo>
                    <a:pt x="7724635" y="4905489"/>
                  </a:lnTo>
                  <a:lnTo>
                    <a:pt x="7723441" y="4904219"/>
                  </a:lnTo>
                  <a:lnTo>
                    <a:pt x="7722375" y="4904219"/>
                  </a:lnTo>
                  <a:lnTo>
                    <a:pt x="7721422" y="4906759"/>
                  </a:lnTo>
                  <a:lnTo>
                    <a:pt x="7722679" y="4906759"/>
                  </a:lnTo>
                  <a:lnTo>
                    <a:pt x="7721244" y="4908029"/>
                  </a:lnTo>
                  <a:lnTo>
                    <a:pt x="7719949" y="4908029"/>
                  </a:lnTo>
                  <a:lnTo>
                    <a:pt x="7719212" y="4909299"/>
                  </a:lnTo>
                  <a:lnTo>
                    <a:pt x="7719047" y="4909299"/>
                  </a:lnTo>
                  <a:lnTo>
                    <a:pt x="7719161" y="4910569"/>
                  </a:lnTo>
                  <a:lnTo>
                    <a:pt x="7717358" y="4910569"/>
                  </a:lnTo>
                  <a:lnTo>
                    <a:pt x="7717066" y="4911839"/>
                  </a:lnTo>
                  <a:lnTo>
                    <a:pt x="7715694" y="4911839"/>
                  </a:lnTo>
                  <a:lnTo>
                    <a:pt x="7715377" y="4912322"/>
                  </a:lnTo>
                  <a:lnTo>
                    <a:pt x="7715377" y="4925809"/>
                  </a:lnTo>
                  <a:lnTo>
                    <a:pt x="7715339" y="4927079"/>
                  </a:lnTo>
                  <a:lnTo>
                    <a:pt x="7714894" y="4927079"/>
                  </a:lnTo>
                  <a:lnTo>
                    <a:pt x="7714704" y="4925809"/>
                  </a:lnTo>
                  <a:lnTo>
                    <a:pt x="7715377" y="4925809"/>
                  </a:lnTo>
                  <a:lnTo>
                    <a:pt x="7715377" y="4912322"/>
                  </a:lnTo>
                  <a:lnTo>
                    <a:pt x="7714856" y="4913109"/>
                  </a:lnTo>
                  <a:lnTo>
                    <a:pt x="7714450" y="4913109"/>
                  </a:lnTo>
                  <a:lnTo>
                    <a:pt x="7714450" y="4914379"/>
                  </a:lnTo>
                  <a:lnTo>
                    <a:pt x="7713726" y="4915649"/>
                  </a:lnTo>
                  <a:lnTo>
                    <a:pt x="7713980" y="4915649"/>
                  </a:lnTo>
                  <a:lnTo>
                    <a:pt x="7712659" y="4916919"/>
                  </a:lnTo>
                  <a:lnTo>
                    <a:pt x="7712481" y="4918189"/>
                  </a:lnTo>
                  <a:lnTo>
                    <a:pt x="7711084" y="4918189"/>
                  </a:lnTo>
                  <a:lnTo>
                    <a:pt x="7710970" y="4919459"/>
                  </a:lnTo>
                  <a:lnTo>
                    <a:pt x="7711122" y="4920729"/>
                  </a:lnTo>
                  <a:lnTo>
                    <a:pt x="7710652" y="4920729"/>
                  </a:lnTo>
                  <a:lnTo>
                    <a:pt x="7708671" y="4919459"/>
                  </a:lnTo>
                  <a:lnTo>
                    <a:pt x="7708278" y="4920729"/>
                  </a:lnTo>
                  <a:lnTo>
                    <a:pt x="7707833" y="4920729"/>
                  </a:lnTo>
                  <a:lnTo>
                    <a:pt x="7707655" y="4921999"/>
                  </a:lnTo>
                  <a:lnTo>
                    <a:pt x="7707782" y="4921999"/>
                  </a:lnTo>
                  <a:lnTo>
                    <a:pt x="7708176" y="4923269"/>
                  </a:lnTo>
                  <a:lnTo>
                    <a:pt x="7707223" y="4923269"/>
                  </a:lnTo>
                  <a:lnTo>
                    <a:pt x="7705814" y="4924539"/>
                  </a:lnTo>
                  <a:lnTo>
                    <a:pt x="7703947" y="4925809"/>
                  </a:lnTo>
                  <a:lnTo>
                    <a:pt x="7703337" y="4924539"/>
                  </a:lnTo>
                  <a:lnTo>
                    <a:pt x="7701356" y="4924539"/>
                  </a:lnTo>
                  <a:lnTo>
                    <a:pt x="7699896" y="4923269"/>
                  </a:lnTo>
                  <a:lnTo>
                    <a:pt x="7698587" y="4920729"/>
                  </a:lnTo>
                  <a:lnTo>
                    <a:pt x="7698003" y="4920729"/>
                  </a:lnTo>
                  <a:lnTo>
                    <a:pt x="7697686" y="4919459"/>
                  </a:lnTo>
                  <a:lnTo>
                    <a:pt x="7697686" y="4918189"/>
                  </a:lnTo>
                  <a:lnTo>
                    <a:pt x="7695895" y="4918189"/>
                  </a:lnTo>
                  <a:lnTo>
                    <a:pt x="7695438" y="4916919"/>
                  </a:lnTo>
                  <a:lnTo>
                    <a:pt x="7694320" y="4918189"/>
                  </a:lnTo>
                  <a:lnTo>
                    <a:pt x="7693647" y="4918189"/>
                  </a:lnTo>
                  <a:lnTo>
                    <a:pt x="7693444" y="4916919"/>
                  </a:lnTo>
                  <a:lnTo>
                    <a:pt x="7693101" y="4915649"/>
                  </a:lnTo>
                  <a:lnTo>
                    <a:pt x="7693088" y="4914379"/>
                  </a:lnTo>
                  <a:lnTo>
                    <a:pt x="7692364" y="4914379"/>
                  </a:lnTo>
                  <a:lnTo>
                    <a:pt x="7692364" y="4916919"/>
                  </a:lnTo>
                  <a:lnTo>
                    <a:pt x="7691425" y="4916919"/>
                  </a:lnTo>
                  <a:lnTo>
                    <a:pt x="7691056" y="4915649"/>
                  </a:lnTo>
                  <a:lnTo>
                    <a:pt x="7692364" y="4916919"/>
                  </a:lnTo>
                  <a:lnTo>
                    <a:pt x="7692364" y="4914379"/>
                  </a:lnTo>
                  <a:lnTo>
                    <a:pt x="7691590" y="4913109"/>
                  </a:lnTo>
                  <a:lnTo>
                    <a:pt x="7690879" y="4913109"/>
                  </a:lnTo>
                  <a:lnTo>
                    <a:pt x="7690053" y="4911839"/>
                  </a:lnTo>
                  <a:lnTo>
                    <a:pt x="7689570" y="4910569"/>
                  </a:lnTo>
                  <a:lnTo>
                    <a:pt x="7688643" y="4910569"/>
                  </a:lnTo>
                  <a:lnTo>
                    <a:pt x="7688529" y="4909299"/>
                  </a:lnTo>
                  <a:lnTo>
                    <a:pt x="7687030" y="4909299"/>
                  </a:lnTo>
                  <a:lnTo>
                    <a:pt x="7686192" y="4910569"/>
                  </a:lnTo>
                  <a:lnTo>
                    <a:pt x="7686230" y="4909299"/>
                  </a:lnTo>
                  <a:lnTo>
                    <a:pt x="7686408" y="4908029"/>
                  </a:lnTo>
                  <a:lnTo>
                    <a:pt x="7685748" y="4908029"/>
                  </a:lnTo>
                  <a:lnTo>
                    <a:pt x="7685748" y="4910569"/>
                  </a:lnTo>
                  <a:lnTo>
                    <a:pt x="7684490" y="4911839"/>
                  </a:lnTo>
                  <a:lnTo>
                    <a:pt x="7684490" y="4910569"/>
                  </a:lnTo>
                  <a:lnTo>
                    <a:pt x="7684478" y="4909299"/>
                  </a:lnTo>
                  <a:lnTo>
                    <a:pt x="7685189" y="4910569"/>
                  </a:lnTo>
                  <a:lnTo>
                    <a:pt x="7685748" y="4910569"/>
                  </a:lnTo>
                  <a:lnTo>
                    <a:pt x="7685748" y="4908029"/>
                  </a:lnTo>
                  <a:lnTo>
                    <a:pt x="7685265" y="4908029"/>
                  </a:lnTo>
                  <a:lnTo>
                    <a:pt x="7684313" y="4906759"/>
                  </a:lnTo>
                  <a:lnTo>
                    <a:pt x="7683843" y="4905489"/>
                  </a:lnTo>
                  <a:lnTo>
                    <a:pt x="7683360" y="4904219"/>
                  </a:lnTo>
                  <a:lnTo>
                    <a:pt x="7682827" y="4902949"/>
                  </a:lnTo>
                  <a:lnTo>
                    <a:pt x="7681887" y="4902949"/>
                  </a:lnTo>
                  <a:lnTo>
                    <a:pt x="7681100" y="4901679"/>
                  </a:lnTo>
                  <a:lnTo>
                    <a:pt x="7680236" y="4900409"/>
                  </a:lnTo>
                  <a:lnTo>
                    <a:pt x="7679169" y="4900409"/>
                  </a:lnTo>
                  <a:lnTo>
                    <a:pt x="7679004" y="4902949"/>
                  </a:lnTo>
                  <a:lnTo>
                    <a:pt x="7677886" y="4902949"/>
                  </a:lnTo>
                  <a:lnTo>
                    <a:pt x="7677023" y="4901679"/>
                  </a:lnTo>
                  <a:lnTo>
                    <a:pt x="7678471" y="4901679"/>
                  </a:lnTo>
                  <a:lnTo>
                    <a:pt x="7678775" y="4900409"/>
                  </a:lnTo>
                  <a:lnTo>
                    <a:pt x="7678179" y="4900409"/>
                  </a:lnTo>
                  <a:lnTo>
                    <a:pt x="7677175" y="4897869"/>
                  </a:lnTo>
                  <a:lnTo>
                    <a:pt x="7676616" y="4897869"/>
                  </a:lnTo>
                  <a:lnTo>
                    <a:pt x="7676032" y="4896599"/>
                  </a:lnTo>
                  <a:lnTo>
                    <a:pt x="7675461" y="4896599"/>
                  </a:lnTo>
                  <a:lnTo>
                    <a:pt x="7675740" y="4897869"/>
                  </a:lnTo>
                  <a:lnTo>
                    <a:pt x="7674953" y="4897869"/>
                  </a:lnTo>
                  <a:lnTo>
                    <a:pt x="7674648" y="4896599"/>
                  </a:lnTo>
                  <a:lnTo>
                    <a:pt x="7675080" y="4896599"/>
                  </a:lnTo>
                  <a:lnTo>
                    <a:pt x="7674419" y="4895329"/>
                  </a:lnTo>
                  <a:lnTo>
                    <a:pt x="7673657" y="4894059"/>
                  </a:lnTo>
                  <a:lnTo>
                    <a:pt x="7673060" y="4894059"/>
                  </a:lnTo>
                  <a:lnTo>
                    <a:pt x="7674013" y="4892789"/>
                  </a:lnTo>
                  <a:lnTo>
                    <a:pt x="7670355" y="4892789"/>
                  </a:lnTo>
                  <a:lnTo>
                    <a:pt x="7670622" y="4891519"/>
                  </a:lnTo>
                  <a:lnTo>
                    <a:pt x="7671219" y="4891519"/>
                  </a:lnTo>
                  <a:lnTo>
                    <a:pt x="7670432" y="4890249"/>
                  </a:lnTo>
                  <a:lnTo>
                    <a:pt x="7669784" y="4888979"/>
                  </a:lnTo>
                  <a:lnTo>
                    <a:pt x="7669225" y="4887709"/>
                  </a:lnTo>
                  <a:lnTo>
                    <a:pt x="7661402" y="4887709"/>
                  </a:lnTo>
                  <a:lnTo>
                    <a:pt x="7661453" y="4888979"/>
                  </a:lnTo>
                  <a:lnTo>
                    <a:pt x="7661707" y="4888979"/>
                  </a:lnTo>
                  <a:lnTo>
                    <a:pt x="7661796" y="4890249"/>
                  </a:lnTo>
                  <a:lnTo>
                    <a:pt x="7662202" y="4890249"/>
                  </a:lnTo>
                  <a:lnTo>
                    <a:pt x="7659116" y="4892789"/>
                  </a:lnTo>
                  <a:lnTo>
                    <a:pt x="7656995" y="4895329"/>
                  </a:lnTo>
                  <a:lnTo>
                    <a:pt x="7655877" y="4896599"/>
                  </a:lnTo>
                  <a:lnTo>
                    <a:pt x="7656487" y="4897869"/>
                  </a:lnTo>
                  <a:lnTo>
                    <a:pt x="7657541" y="4899139"/>
                  </a:lnTo>
                  <a:lnTo>
                    <a:pt x="7657630" y="4900409"/>
                  </a:lnTo>
                  <a:lnTo>
                    <a:pt x="7657363" y="4900409"/>
                  </a:lnTo>
                  <a:lnTo>
                    <a:pt x="7658087" y="4902949"/>
                  </a:lnTo>
                  <a:lnTo>
                    <a:pt x="7659776" y="4902949"/>
                  </a:lnTo>
                  <a:lnTo>
                    <a:pt x="7662431" y="4904219"/>
                  </a:lnTo>
                  <a:lnTo>
                    <a:pt x="7662862" y="4904219"/>
                  </a:lnTo>
                  <a:lnTo>
                    <a:pt x="7662697" y="4905489"/>
                  </a:lnTo>
                  <a:lnTo>
                    <a:pt x="7661948" y="4906759"/>
                  </a:lnTo>
                  <a:lnTo>
                    <a:pt x="7664628" y="4909299"/>
                  </a:lnTo>
                  <a:lnTo>
                    <a:pt x="7664717" y="4910569"/>
                  </a:lnTo>
                  <a:lnTo>
                    <a:pt x="7665123" y="4910569"/>
                  </a:lnTo>
                  <a:lnTo>
                    <a:pt x="7665872" y="4911839"/>
                  </a:lnTo>
                  <a:lnTo>
                    <a:pt x="7666850" y="4911839"/>
                  </a:lnTo>
                  <a:lnTo>
                    <a:pt x="7667485" y="4913109"/>
                  </a:lnTo>
                  <a:lnTo>
                    <a:pt x="7668044" y="4914379"/>
                  </a:lnTo>
                  <a:lnTo>
                    <a:pt x="7669377" y="4914379"/>
                  </a:lnTo>
                  <a:lnTo>
                    <a:pt x="7669708" y="4915649"/>
                  </a:lnTo>
                  <a:lnTo>
                    <a:pt x="7669212" y="4916919"/>
                  </a:lnTo>
                  <a:lnTo>
                    <a:pt x="7670355" y="4916919"/>
                  </a:lnTo>
                  <a:lnTo>
                    <a:pt x="7670076" y="4918189"/>
                  </a:lnTo>
                  <a:lnTo>
                    <a:pt x="7670482" y="4918189"/>
                  </a:lnTo>
                  <a:lnTo>
                    <a:pt x="7671549" y="4919459"/>
                  </a:lnTo>
                  <a:lnTo>
                    <a:pt x="7673657" y="4919459"/>
                  </a:lnTo>
                  <a:lnTo>
                    <a:pt x="7672933" y="4920729"/>
                  </a:lnTo>
                  <a:lnTo>
                    <a:pt x="7673530" y="4920729"/>
                  </a:lnTo>
                  <a:lnTo>
                    <a:pt x="7674699" y="4923269"/>
                  </a:lnTo>
                  <a:lnTo>
                    <a:pt x="7677239" y="4923269"/>
                  </a:lnTo>
                  <a:lnTo>
                    <a:pt x="7677798" y="4924539"/>
                  </a:lnTo>
                  <a:lnTo>
                    <a:pt x="7679334" y="4924539"/>
                  </a:lnTo>
                  <a:lnTo>
                    <a:pt x="7679766" y="4925809"/>
                  </a:lnTo>
                  <a:lnTo>
                    <a:pt x="7681036" y="4925809"/>
                  </a:lnTo>
                  <a:lnTo>
                    <a:pt x="7679423" y="4928349"/>
                  </a:lnTo>
                  <a:lnTo>
                    <a:pt x="7681036" y="4928349"/>
                  </a:lnTo>
                  <a:lnTo>
                    <a:pt x="7681341" y="4927079"/>
                  </a:lnTo>
                  <a:lnTo>
                    <a:pt x="7681684" y="4927079"/>
                  </a:lnTo>
                  <a:lnTo>
                    <a:pt x="7682090" y="4928349"/>
                  </a:lnTo>
                  <a:lnTo>
                    <a:pt x="7681887" y="4928349"/>
                  </a:lnTo>
                  <a:lnTo>
                    <a:pt x="7682395" y="4929619"/>
                  </a:lnTo>
                  <a:lnTo>
                    <a:pt x="7682674" y="4929619"/>
                  </a:lnTo>
                  <a:lnTo>
                    <a:pt x="7682738" y="4930889"/>
                  </a:lnTo>
                  <a:lnTo>
                    <a:pt x="7684516" y="4930889"/>
                  </a:lnTo>
                  <a:lnTo>
                    <a:pt x="7685430" y="4933429"/>
                  </a:lnTo>
                  <a:lnTo>
                    <a:pt x="7685862" y="4933429"/>
                  </a:lnTo>
                  <a:lnTo>
                    <a:pt x="7686040" y="4934699"/>
                  </a:lnTo>
                  <a:lnTo>
                    <a:pt x="7686865" y="4934699"/>
                  </a:lnTo>
                  <a:lnTo>
                    <a:pt x="7687602" y="4935969"/>
                  </a:lnTo>
                  <a:lnTo>
                    <a:pt x="7689164" y="4935969"/>
                  </a:lnTo>
                  <a:lnTo>
                    <a:pt x="7690625" y="4937239"/>
                  </a:lnTo>
                  <a:lnTo>
                    <a:pt x="7691552" y="4937239"/>
                  </a:lnTo>
                  <a:lnTo>
                    <a:pt x="7691641" y="4938509"/>
                  </a:lnTo>
                  <a:lnTo>
                    <a:pt x="7692047" y="4938509"/>
                  </a:lnTo>
                  <a:lnTo>
                    <a:pt x="7692352" y="4939779"/>
                  </a:lnTo>
                  <a:lnTo>
                    <a:pt x="7693025" y="4939779"/>
                  </a:lnTo>
                  <a:lnTo>
                    <a:pt x="7692517" y="4941049"/>
                  </a:lnTo>
                  <a:lnTo>
                    <a:pt x="7692123" y="4942319"/>
                  </a:lnTo>
                  <a:lnTo>
                    <a:pt x="7692682" y="4943589"/>
                  </a:lnTo>
                  <a:lnTo>
                    <a:pt x="7693647" y="4943589"/>
                  </a:lnTo>
                  <a:lnTo>
                    <a:pt x="7693977" y="4944859"/>
                  </a:lnTo>
                  <a:lnTo>
                    <a:pt x="7694727" y="4944859"/>
                  </a:lnTo>
                  <a:lnTo>
                    <a:pt x="7695895" y="4946129"/>
                  </a:lnTo>
                  <a:lnTo>
                    <a:pt x="7698829" y="4946129"/>
                  </a:lnTo>
                  <a:lnTo>
                    <a:pt x="7700429" y="4948669"/>
                  </a:lnTo>
                  <a:lnTo>
                    <a:pt x="7703045" y="4948669"/>
                  </a:lnTo>
                  <a:lnTo>
                    <a:pt x="7703312" y="4949939"/>
                  </a:lnTo>
                  <a:lnTo>
                    <a:pt x="7703947" y="4949939"/>
                  </a:lnTo>
                  <a:lnTo>
                    <a:pt x="7704823" y="4948669"/>
                  </a:lnTo>
                  <a:lnTo>
                    <a:pt x="7705001" y="4948669"/>
                  </a:lnTo>
                  <a:lnTo>
                    <a:pt x="7705128" y="4949939"/>
                  </a:lnTo>
                  <a:lnTo>
                    <a:pt x="7704722" y="4949939"/>
                  </a:lnTo>
                  <a:lnTo>
                    <a:pt x="7703921" y="4951209"/>
                  </a:lnTo>
                  <a:lnTo>
                    <a:pt x="7704048" y="4952479"/>
                  </a:lnTo>
                  <a:lnTo>
                    <a:pt x="7705153" y="4952479"/>
                  </a:lnTo>
                  <a:lnTo>
                    <a:pt x="7705915" y="4953749"/>
                  </a:lnTo>
                  <a:lnTo>
                    <a:pt x="7706347" y="4953749"/>
                  </a:lnTo>
                  <a:lnTo>
                    <a:pt x="7706576" y="4955019"/>
                  </a:lnTo>
                  <a:lnTo>
                    <a:pt x="7709395" y="4955019"/>
                  </a:lnTo>
                  <a:lnTo>
                    <a:pt x="7708620" y="4956289"/>
                  </a:lnTo>
                  <a:lnTo>
                    <a:pt x="7708430" y="4957559"/>
                  </a:lnTo>
                  <a:lnTo>
                    <a:pt x="7710398" y="4960099"/>
                  </a:lnTo>
                  <a:lnTo>
                    <a:pt x="7711148" y="4958829"/>
                  </a:lnTo>
                  <a:lnTo>
                    <a:pt x="7712596" y="4958829"/>
                  </a:lnTo>
                  <a:lnTo>
                    <a:pt x="7713573" y="4960099"/>
                  </a:lnTo>
                  <a:lnTo>
                    <a:pt x="7713713" y="4961369"/>
                  </a:lnTo>
                  <a:lnTo>
                    <a:pt x="7714831" y="4961369"/>
                  </a:lnTo>
                  <a:lnTo>
                    <a:pt x="7715110" y="4962639"/>
                  </a:lnTo>
                  <a:lnTo>
                    <a:pt x="7715898" y="4963909"/>
                  </a:lnTo>
                  <a:lnTo>
                    <a:pt x="7717168" y="4963909"/>
                  </a:lnTo>
                  <a:lnTo>
                    <a:pt x="7717663" y="4966449"/>
                  </a:lnTo>
                  <a:lnTo>
                    <a:pt x="7718907" y="4967719"/>
                  </a:lnTo>
                  <a:lnTo>
                    <a:pt x="7720838" y="4968989"/>
                  </a:lnTo>
                  <a:lnTo>
                    <a:pt x="7721663" y="4970259"/>
                  </a:lnTo>
                  <a:lnTo>
                    <a:pt x="7722349" y="4971529"/>
                  </a:lnTo>
                  <a:lnTo>
                    <a:pt x="7723276" y="4972799"/>
                  </a:lnTo>
                  <a:lnTo>
                    <a:pt x="7724229" y="4972799"/>
                  </a:lnTo>
                  <a:lnTo>
                    <a:pt x="7725245" y="4971529"/>
                  </a:lnTo>
                  <a:lnTo>
                    <a:pt x="7725296" y="4972799"/>
                  </a:lnTo>
                  <a:lnTo>
                    <a:pt x="7725537" y="4972799"/>
                  </a:lnTo>
                  <a:lnTo>
                    <a:pt x="7725956" y="4974069"/>
                  </a:lnTo>
                  <a:lnTo>
                    <a:pt x="7726718" y="4974069"/>
                  </a:lnTo>
                  <a:lnTo>
                    <a:pt x="7727543" y="4975339"/>
                  </a:lnTo>
                  <a:lnTo>
                    <a:pt x="7727988" y="4976609"/>
                  </a:lnTo>
                  <a:lnTo>
                    <a:pt x="7728928" y="4976609"/>
                  </a:lnTo>
                  <a:lnTo>
                    <a:pt x="7729575" y="4977879"/>
                  </a:lnTo>
                  <a:lnTo>
                    <a:pt x="7730807" y="4977879"/>
                  </a:lnTo>
                  <a:lnTo>
                    <a:pt x="7730972" y="4979149"/>
                  </a:lnTo>
                  <a:lnTo>
                    <a:pt x="7731722" y="4979149"/>
                  </a:lnTo>
                  <a:lnTo>
                    <a:pt x="7731633" y="4980419"/>
                  </a:lnTo>
                  <a:lnTo>
                    <a:pt x="7734325" y="4980419"/>
                  </a:lnTo>
                  <a:lnTo>
                    <a:pt x="7738516" y="4979149"/>
                  </a:lnTo>
                  <a:lnTo>
                    <a:pt x="7742542" y="4979149"/>
                  </a:lnTo>
                  <a:lnTo>
                    <a:pt x="7743799" y="4977879"/>
                  </a:lnTo>
                  <a:lnTo>
                    <a:pt x="7744307" y="4976609"/>
                  </a:lnTo>
                  <a:lnTo>
                    <a:pt x="7744079" y="4975339"/>
                  </a:lnTo>
                  <a:lnTo>
                    <a:pt x="7744358" y="4975339"/>
                  </a:lnTo>
                  <a:lnTo>
                    <a:pt x="7744574" y="4974069"/>
                  </a:lnTo>
                  <a:lnTo>
                    <a:pt x="7744511" y="4975339"/>
                  </a:lnTo>
                  <a:lnTo>
                    <a:pt x="7745590" y="4975339"/>
                  </a:lnTo>
                  <a:lnTo>
                    <a:pt x="7745412" y="4974069"/>
                  </a:lnTo>
                  <a:lnTo>
                    <a:pt x="7745717" y="4974069"/>
                  </a:lnTo>
                  <a:lnTo>
                    <a:pt x="7745920" y="4975339"/>
                  </a:lnTo>
                  <a:lnTo>
                    <a:pt x="7747813" y="4975339"/>
                  </a:lnTo>
                  <a:lnTo>
                    <a:pt x="7748333" y="4974069"/>
                  </a:lnTo>
                  <a:lnTo>
                    <a:pt x="7748549" y="4972799"/>
                  </a:lnTo>
                  <a:lnTo>
                    <a:pt x="7748244" y="4971529"/>
                  </a:lnTo>
                  <a:lnTo>
                    <a:pt x="7747444" y="4970259"/>
                  </a:lnTo>
                  <a:lnTo>
                    <a:pt x="7748968" y="4968989"/>
                  </a:lnTo>
                  <a:lnTo>
                    <a:pt x="7749006" y="4967719"/>
                  </a:lnTo>
                  <a:lnTo>
                    <a:pt x="7747495" y="4967719"/>
                  </a:lnTo>
                  <a:lnTo>
                    <a:pt x="7746822" y="4966449"/>
                  </a:lnTo>
                  <a:lnTo>
                    <a:pt x="7744587" y="4966449"/>
                  </a:lnTo>
                  <a:lnTo>
                    <a:pt x="7744803" y="4965179"/>
                  </a:lnTo>
                  <a:lnTo>
                    <a:pt x="7743342" y="4965179"/>
                  </a:lnTo>
                  <a:lnTo>
                    <a:pt x="7743317" y="4963909"/>
                  </a:lnTo>
                  <a:lnTo>
                    <a:pt x="7743037" y="4963909"/>
                  </a:lnTo>
                  <a:lnTo>
                    <a:pt x="7742441" y="4962639"/>
                  </a:lnTo>
                  <a:lnTo>
                    <a:pt x="7741539" y="4962639"/>
                  </a:lnTo>
                  <a:lnTo>
                    <a:pt x="7741234" y="4961369"/>
                  </a:lnTo>
                  <a:lnTo>
                    <a:pt x="7741056" y="4961369"/>
                  </a:lnTo>
                  <a:lnTo>
                    <a:pt x="7740637" y="4960099"/>
                  </a:lnTo>
                  <a:lnTo>
                    <a:pt x="7738402" y="4958829"/>
                  </a:lnTo>
                  <a:lnTo>
                    <a:pt x="7736332" y="4958829"/>
                  </a:lnTo>
                  <a:lnTo>
                    <a:pt x="7736179" y="4957559"/>
                  </a:lnTo>
                  <a:lnTo>
                    <a:pt x="7735557" y="4956289"/>
                  </a:lnTo>
                  <a:lnTo>
                    <a:pt x="7732763" y="4953749"/>
                  </a:lnTo>
                  <a:lnTo>
                    <a:pt x="7730972" y="4953749"/>
                  </a:lnTo>
                  <a:lnTo>
                    <a:pt x="7731607" y="4952479"/>
                  </a:lnTo>
                  <a:lnTo>
                    <a:pt x="7731811" y="4952479"/>
                  </a:lnTo>
                  <a:lnTo>
                    <a:pt x="7731353" y="4951209"/>
                  </a:lnTo>
                  <a:lnTo>
                    <a:pt x="7729360" y="4951209"/>
                  </a:lnTo>
                  <a:lnTo>
                    <a:pt x="7728204" y="4949939"/>
                  </a:lnTo>
                  <a:lnTo>
                    <a:pt x="7727747" y="4948669"/>
                  </a:lnTo>
                  <a:lnTo>
                    <a:pt x="7725842" y="4948669"/>
                  </a:lnTo>
                  <a:lnTo>
                    <a:pt x="7726731" y="4947399"/>
                  </a:lnTo>
                  <a:lnTo>
                    <a:pt x="7725308" y="4947399"/>
                  </a:lnTo>
                  <a:lnTo>
                    <a:pt x="7725181" y="4946129"/>
                  </a:lnTo>
                  <a:lnTo>
                    <a:pt x="7724711" y="4946129"/>
                  </a:lnTo>
                  <a:lnTo>
                    <a:pt x="7723759" y="4944859"/>
                  </a:lnTo>
                  <a:lnTo>
                    <a:pt x="7722324" y="4944859"/>
                  </a:lnTo>
                  <a:lnTo>
                    <a:pt x="7722590" y="4943589"/>
                  </a:lnTo>
                  <a:lnTo>
                    <a:pt x="7722425" y="4943589"/>
                  </a:lnTo>
                  <a:lnTo>
                    <a:pt x="7721549" y="4942319"/>
                  </a:lnTo>
                  <a:lnTo>
                    <a:pt x="7720050" y="4942319"/>
                  </a:lnTo>
                  <a:lnTo>
                    <a:pt x="7720317" y="4943589"/>
                  </a:lnTo>
                  <a:lnTo>
                    <a:pt x="7720609" y="4943589"/>
                  </a:lnTo>
                  <a:lnTo>
                    <a:pt x="7720914" y="4944859"/>
                  </a:lnTo>
                  <a:lnTo>
                    <a:pt x="7719492" y="4943589"/>
                  </a:lnTo>
                  <a:lnTo>
                    <a:pt x="7718920" y="4943589"/>
                  </a:lnTo>
                  <a:lnTo>
                    <a:pt x="7719593" y="4942319"/>
                  </a:lnTo>
                  <a:lnTo>
                    <a:pt x="7719479" y="4941049"/>
                  </a:lnTo>
                  <a:lnTo>
                    <a:pt x="7719619" y="4941049"/>
                  </a:lnTo>
                  <a:lnTo>
                    <a:pt x="7717980" y="4939779"/>
                  </a:lnTo>
                  <a:lnTo>
                    <a:pt x="7716190" y="4938509"/>
                  </a:lnTo>
                  <a:lnTo>
                    <a:pt x="7717422" y="4937239"/>
                  </a:lnTo>
                  <a:lnTo>
                    <a:pt x="7717549" y="4935969"/>
                  </a:lnTo>
                  <a:lnTo>
                    <a:pt x="7716596" y="4933429"/>
                  </a:lnTo>
                  <a:lnTo>
                    <a:pt x="7718031" y="4934699"/>
                  </a:lnTo>
                  <a:lnTo>
                    <a:pt x="7719631" y="4934699"/>
                  </a:lnTo>
                  <a:lnTo>
                    <a:pt x="7721524" y="4933429"/>
                  </a:lnTo>
                  <a:lnTo>
                    <a:pt x="7721867" y="4933429"/>
                  </a:lnTo>
                  <a:lnTo>
                    <a:pt x="7721892" y="4932159"/>
                  </a:lnTo>
                  <a:lnTo>
                    <a:pt x="7723289" y="4932159"/>
                  </a:lnTo>
                  <a:lnTo>
                    <a:pt x="7722832" y="4930889"/>
                  </a:lnTo>
                  <a:lnTo>
                    <a:pt x="7722197" y="4929619"/>
                  </a:lnTo>
                  <a:lnTo>
                    <a:pt x="7721892" y="4928349"/>
                  </a:lnTo>
                  <a:lnTo>
                    <a:pt x="7722032" y="4928349"/>
                  </a:lnTo>
                  <a:lnTo>
                    <a:pt x="7722679" y="4927079"/>
                  </a:lnTo>
                  <a:lnTo>
                    <a:pt x="7724876" y="4927079"/>
                  </a:lnTo>
                  <a:lnTo>
                    <a:pt x="7724407" y="4925809"/>
                  </a:lnTo>
                  <a:lnTo>
                    <a:pt x="7724940" y="4924539"/>
                  </a:lnTo>
                  <a:lnTo>
                    <a:pt x="7725308" y="4924539"/>
                  </a:lnTo>
                  <a:lnTo>
                    <a:pt x="7725931" y="4925809"/>
                  </a:lnTo>
                  <a:lnTo>
                    <a:pt x="7726451" y="4925809"/>
                  </a:lnTo>
                  <a:lnTo>
                    <a:pt x="7727328" y="4924539"/>
                  </a:lnTo>
                  <a:lnTo>
                    <a:pt x="7728255" y="4923269"/>
                  </a:lnTo>
                  <a:lnTo>
                    <a:pt x="7729893" y="4923269"/>
                  </a:lnTo>
                  <a:lnTo>
                    <a:pt x="7729868" y="4921999"/>
                  </a:lnTo>
                  <a:lnTo>
                    <a:pt x="7729563" y="4920729"/>
                  </a:lnTo>
                  <a:lnTo>
                    <a:pt x="7730236" y="4920729"/>
                  </a:lnTo>
                  <a:lnTo>
                    <a:pt x="7730617" y="4919459"/>
                  </a:lnTo>
                  <a:lnTo>
                    <a:pt x="7732916" y="4919459"/>
                  </a:lnTo>
                  <a:lnTo>
                    <a:pt x="7732649" y="4918189"/>
                  </a:lnTo>
                  <a:lnTo>
                    <a:pt x="7732204" y="4916919"/>
                  </a:lnTo>
                  <a:lnTo>
                    <a:pt x="7731811" y="4916919"/>
                  </a:lnTo>
                  <a:lnTo>
                    <a:pt x="7731798" y="4915649"/>
                  </a:lnTo>
                  <a:lnTo>
                    <a:pt x="7732979" y="4915649"/>
                  </a:lnTo>
                  <a:lnTo>
                    <a:pt x="7734719" y="4916919"/>
                  </a:lnTo>
                  <a:lnTo>
                    <a:pt x="7735722" y="4916919"/>
                  </a:lnTo>
                  <a:lnTo>
                    <a:pt x="7736980" y="4915649"/>
                  </a:lnTo>
                  <a:lnTo>
                    <a:pt x="7737119" y="4914379"/>
                  </a:lnTo>
                  <a:lnTo>
                    <a:pt x="7737272" y="4914379"/>
                  </a:lnTo>
                  <a:lnTo>
                    <a:pt x="7737208" y="4913109"/>
                  </a:lnTo>
                  <a:lnTo>
                    <a:pt x="7738465" y="4913109"/>
                  </a:lnTo>
                  <a:lnTo>
                    <a:pt x="7739088" y="4911839"/>
                  </a:lnTo>
                  <a:lnTo>
                    <a:pt x="7738808" y="4910569"/>
                  </a:lnTo>
                  <a:lnTo>
                    <a:pt x="7739748" y="4909299"/>
                  </a:lnTo>
                  <a:lnTo>
                    <a:pt x="7740078" y="4909299"/>
                  </a:lnTo>
                  <a:lnTo>
                    <a:pt x="7739799" y="4908029"/>
                  </a:lnTo>
                  <a:lnTo>
                    <a:pt x="7740396" y="4909299"/>
                  </a:lnTo>
                  <a:lnTo>
                    <a:pt x="7741056" y="4909299"/>
                  </a:lnTo>
                  <a:lnTo>
                    <a:pt x="7741793" y="4908029"/>
                  </a:lnTo>
                  <a:lnTo>
                    <a:pt x="7742529" y="4908029"/>
                  </a:lnTo>
                  <a:lnTo>
                    <a:pt x="7742453" y="4906759"/>
                  </a:lnTo>
                  <a:lnTo>
                    <a:pt x="7743571" y="4908029"/>
                  </a:lnTo>
                  <a:lnTo>
                    <a:pt x="7744142" y="4908029"/>
                  </a:lnTo>
                  <a:lnTo>
                    <a:pt x="7744155" y="4906759"/>
                  </a:lnTo>
                  <a:lnTo>
                    <a:pt x="7744307" y="4906759"/>
                  </a:lnTo>
                  <a:lnTo>
                    <a:pt x="7744041" y="4905489"/>
                  </a:lnTo>
                  <a:lnTo>
                    <a:pt x="7743698" y="4904219"/>
                  </a:lnTo>
                  <a:lnTo>
                    <a:pt x="7744168" y="4904219"/>
                  </a:lnTo>
                  <a:lnTo>
                    <a:pt x="7745336" y="4905489"/>
                  </a:lnTo>
                  <a:lnTo>
                    <a:pt x="7746149" y="4905489"/>
                  </a:lnTo>
                  <a:lnTo>
                    <a:pt x="7746733" y="4904219"/>
                  </a:lnTo>
                  <a:lnTo>
                    <a:pt x="7747508" y="4904219"/>
                  </a:lnTo>
                  <a:lnTo>
                    <a:pt x="7747775" y="4902949"/>
                  </a:lnTo>
                  <a:lnTo>
                    <a:pt x="7747317" y="4901679"/>
                  </a:lnTo>
                  <a:lnTo>
                    <a:pt x="7749603" y="4901679"/>
                  </a:lnTo>
                  <a:lnTo>
                    <a:pt x="7749464" y="4900409"/>
                  </a:lnTo>
                  <a:lnTo>
                    <a:pt x="7748981" y="4899139"/>
                  </a:lnTo>
                  <a:lnTo>
                    <a:pt x="7751267" y="4899139"/>
                  </a:lnTo>
                  <a:lnTo>
                    <a:pt x="7752093" y="4897869"/>
                  </a:lnTo>
                  <a:lnTo>
                    <a:pt x="7754163" y="4897869"/>
                  </a:lnTo>
                  <a:lnTo>
                    <a:pt x="7755433" y="4895329"/>
                  </a:lnTo>
                  <a:lnTo>
                    <a:pt x="7756093" y="4895329"/>
                  </a:lnTo>
                  <a:lnTo>
                    <a:pt x="7755699" y="4894059"/>
                  </a:lnTo>
                  <a:lnTo>
                    <a:pt x="7755903" y="4894059"/>
                  </a:lnTo>
                  <a:lnTo>
                    <a:pt x="7755966" y="4892789"/>
                  </a:lnTo>
                  <a:lnTo>
                    <a:pt x="7755737" y="4892789"/>
                  </a:lnTo>
                  <a:lnTo>
                    <a:pt x="7755852" y="4891519"/>
                  </a:lnTo>
                  <a:lnTo>
                    <a:pt x="7763878" y="4891519"/>
                  </a:lnTo>
                  <a:lnTo>
                    <a:pt x="7764640" y="4892789"/>
                  </a:lnTo>
                  <a:lnTo>
                    <a:pt x="7765212" y="4894059"/>
                  </a:lnTo>
                  <a:lnTo>
                    <a:pt x="7768006" y="4896599"/>
                  </a:lnTo>
                  <a:lnTo>
                    <a:pt x="7769530" y="4897869"/>
                  </a:lnTo>
                  <a:lnTo>
                    <a:pt x="7773632" y="4900409"/>
                  </a:lnTo>
                  <a:lnTo>
                    <a:pt x="7778102" y="4904219"/>
                  </a:lnTo>
                  <a:lnTo>
                    <a:pt x="7783195" y="4909299"/>
                  </a:lnTo>
                  <a:lnTo>
                    <a:pt x="7784363" y="4911839"/>
                  </a:lnTo>
                  <a:lnTo>
                    <a:pt x="7786522" y="4914379"/>
                  </a:lnTo>
                  <a:lnTo>
                    <a:pt x="7789697" y="4915649"/>
                  </a:lnTo>
                  <a:lnTo>
                    <a:pt x="7789812" y="4916919"/>
                  </a:lnTo>
                  <a:lnTo>
                    <a:pt x="7790243" y="4916919"/>
                  </a:lnTo>
                  <a:lnTo>
                    <a:pt x="7795095" y="4920729"/>
                  </a:lnTo>
                  <a:lnTo>
                    <a:pt x="7796263" y="4920729"/>
                  </a:lnTo>
                  <a:lnTo>
                    <a:pt x="7796695" y="4921999"/>
                  </a:lnTo>
                  <a:lnTo>
                    <a:pt x="7797901" y="4923269"/>
                  </a:lnTo>
                  <a:lnTo>
                    <a:pt x="7798613" y="4923269"/>
                  </a:lnTo>
                  <a:lnTo>
                    <a:pt x="7799095" y="4921999"/>
                  </a:lnTo>
                  <a:lnTo>
                    <a:pt x="7800276" y="4923269"/>
                  </a:lnTo>
                  <a:lnTo>
                    <a:pt x="7800873" y="4923269"/>
                  </a:lnTo>
                  <a:lnTo>
                    <a:pt x="7801559" y="4924539"/>
                  </a:lnTo>
                  <a:lnTo>
                    <a:pt x="7802346" y="4924539"/>
                  </a:lnTo>
                  <a:lnTo>
                    <a:pt x="7804404" y="4923269"/>
                  </a:lnTo>
                  <a:lnTo>
                    <a:pt x="7805052" y="4921999"/>
                  </a:lnTo>
                  <a:lnTo>
                    <a:pt x="7805483" y="4921999"/>
                  </a:lnTo>
                  <a:lnTo>
                    <a:pt x="7806220" y="4920729"/>
                  </a:lnTo>
                  <a:lnTo>
                    <a:pt x="7807287" y="4919459"/>
                  </a:lnTo>
                  <a:lnTo>
                    <a:pt x="7808087" y="4918189"/>
                  </a:lnTo>
                  <a:lnTo>
                    <a:pt x="7808442" y="4916919"/>
                  </a:lnTo>
                  <a:lnTo>
                    <a:pt x="7809408" y="4916919"/>
                  </a:lnTo>
                  <a:lnTo>
                    <a:pt x="7809420" y="4915649"/>
                  </a:lnTo>
                  <a:lnTo>
                    <a:pt x="7810093" y="4914379"/>
                  </a:lnTo>
                  <a:lnTo>
                    <a:pt x="7811427" y="4913109"/>
                  </a:lnTo>
                  <a:lnTo>
                    <a:pt x="7812189" y="4913109"/>
                  </a:lnTo>
                  <a:lnTo>
                    <a:pt x="7813256" y="4911839"/>
                  </a:lnTo>
                  <a:lnTo>
                    <a:pt x="7813256" y="4910569"/>
                  </a:lnTo>
                  <a:lnTo>
                    <a:pt x="7812760" y="4910569"/>
                  </a:lnTo>
                  <a:lnTo>
                    <a:pt x="7813129" y="4909299"/>
                  </a:lnTo>
                  <a:lnTo>
                    <a:pt x="7813332" y="4908029"/>
                  </a:lnTo>
                  <a:close/>
                </a:path>
                <a:path w="8973185" h="5479415">
                  <a:moveTo>
                    <a:pt x="7832763" y="4839640"/>
                  </a:moveTo>
                  <a:lnTo>
                    <a:pt x="7832687" y="4839373"/>
                  </a:lnTo>
                  <a:lnTo>
                    <a:pt x="7832763" y="4839640"/>
                  </a:lnTo>
                  <a:close/>
                </a:path>
                <a:path w="8973185" h="5479415">
                  <a:moveTo>
                    <a:pt x="7859560" y="4836084"/>
                  </a:moveTo>
                  <a:lnTo>
                    <a:pt x="7844879" y="4836084"/>
                  </a:lnTo>
                  <a:lnTo>
                    <a:pt x="7842771" y="4836084"/>
                  </a:lnTo>
                  <a:lnTo>
                    <a:pt x="7842326" y="4837354"/>
                  </a:lnTo>
                  <a:lnTo>
                    <a:pt x="7841856" y="4837354"/>
                  </a:lnTo>
                  <a:lnTo>
                    <a:pt x="7841247" y="4838624"/>
                  </a:lnTo>
                  <a:lnTo>
                    <a:pt x="7841196" y="4839894"/>
                  </a:lnTo>
                  <a:lnTo>
                    <a:pt x="7839634" y="4839894"/>
                  </a:lnTo>
                  <a:lnTo>
                    <a:pt x="7839456" y="4841164"/>
                  </a:lnTo>
                  <a:lnTo>
                    <a:pt x="7839253" y="4842434"/>
                  </a:lnTo>
                  <a:lnTo>
                    <a:pt x="7837741" y="4842434"/>
                  </a:lnTo>
                  <a:lnTo>
                    <a:pt x="7837513" y="4843704"/>
                  </a:lnTo>
                  <a:lnTo>
                    <a:pt x="7836370" y="4843704"/>
                  </a:lnTo>
                  <a:lnTo>
                    <a:pt x="7835582" y="4844974"/>
                  </a:lnTo>
                  <a:lnTo>
                    <a:pt x="7834985" y="4846244"/>
                  </a:lnTo>
                  <a:lnTo>
                    <a:pt x="7834249" y="4846244"/>
                  </a:lnTo>
                  <a:lnTo>
                    <a:pt x="7833715" y="4847514"/>
                  </a:lnTo>
                  <a:lnTo>
                    <a:pt x="7833512" y="4847514"/>
                  </a:lnTo>
                  <a:lnTo>
                    <a:pt x="7833665" y="4850054"/>
                  </a:lnTo>
                  <a:lnTo>
                    <a:pt x="7832814" y="4848784"/>
                  </a:lnTo>
                  <a:lnTo>
                    <a:pt x="7831823" y="4848784"/>
                  </a:lnTo>
                  <a:lnTo>
                    <a:pt x="7830706" y="4850054"/>
                  </a:lnTo>
                  <a:lnTo>
                    <a:pt x="7830502" y="4850054"/>
                  </a:lnTo>
                  <a:lnTo>
                    <a:pt x="7829588" y="4848784"/>
                  </a:lnTo>
                  <a:lnTo>
                    <a:pt x="7827950" y="4847514"/>
                  </a:lnTo>
                  <a:lnTo>
                    <a:pt x="7827035" y="4848784"/>
                  </a:lnTo>
                  <a:lnTo>
                    <a:pt x="7826400" y="4848784"/>
                  </a:lnTo>
                  <a:lnTo>
                    <a:pt x="7826095" y="4847514"/>
                  </a:lnTo>
                  <a:lnTo>
                    <a:pt x="7826032" y="4844974"/>
                  </a:lnTo>
                  <a:lnTo>
                    <a:pt x="7825130" y="4842434"/>
                  </a:lnTo>
                  <a:lnTo>
                    <a:pt x="7824838" y="4841164"/>
                  </a:lnTo>
                  <a:lnTo>
                    <a:pt x="7824495" y="4841164"/>
                  </a:lnTo>
                  <a:lnTo>
                    <a:pt x="7822489" y="4839894"/>
                  </a:lnTo>
                  <a:lnTo>
                    <a:pt x="7822171" y="4839894"/>
                  </a:lnTo>
                  <a:lnTo>
                    <a:pt x="7822171" y="4844974"/>
                  </a:lnTo>
                  <a:lnTo>
                    <a:pt x="7820736" y="4844974"/>
                  </a:lnTo>
                  <a:lnTo>
                    <a:pt x="7820901" y="4843704"/>
                  </a:lnTo>
                  <a:lnTo>
                    <a:pt x="7821625" y="4843704"/>
                  </a:lnTo>
                  <a:lnTo>
                    <a:pt x="7822171" y="4844974"/>
                  </a:lnTo>
                  <a:lnTo>
                    <a:pt x="7822171" y="4839894"/>
                  </a:lnTo>
                  <a:lnTo>
                    <a:pt x="7820876" y="4839894"/>
                  </a:lnTo>
                  <a:lnTo>
                    <a:pt x="7819657" y="4842434"/>
                  </a:lnTo>
                  <a:lnTo>
                    <a:pt x="7819136" y="4842434"/>
                  </a:lnTo>
                  <a:lnTo>
                    <a:pt x="7819441" y="4841164"/>
                  </a:lnTo>
                  <a:lnTo>
                    <a:pt x="7819707" y="4841164"/>
                  </a:lnTo>
                  <a:lnTo>
                    <a:pt x="7820076" y="4839894"/>
                  </a:lnTo>
                  <a:lnTo>
                    <a:pt x="7819453" y="4839894"/>
                  </a:lnTo>
                  <a:lnTo>
                    <a:pt x="7819060" y="4838624"/>
                  </a:lnTo>
                  <a:lnTo>
                    <a:pt x="7818831" y="4837354"/>
                  </a:lnTo>
                  <a:lnTo>
                    <a:pt x="7819085" y="4837354"/>
                  </a:lnTo>
                  <a:lnTo>
                    <a:pt x="7818996" y="4836084"/>
                  </a:lnTo>
                  <a:lnTo>
                    <a:pt x="7818475" y="4836084"/>
                  </a:lnTo>
                  <a:lnTo>
                    <a:pt x="7817548" y="4834814"/>
                  </a:lnTo>
                  <a:lnTo>
                    <a:pt x="7817383" y="4834814"/>
                  </a:lnTo>
                  <a:lnTo>
                    <a:pt x="7817167" y="4833544"/>
                  </a:lnTo>
                  <a:lnTo>
                    <a:pt x="7816875" y="4833544"/>
                  </a:lnTo>
                  <a:lnTo>
                    <a:pt x="7816151" y="4832274"/>
                  </a:lnTo>
                  <a:lnTo>
                    <a:pt x="7815529" y="4832274"/>
                  </a:lnTo>
                  <a:lnTo>
                    <a:pt x="7814996" y="4833544"/>
                  </a:lnTo>
                  <a:lnTo>
                    <a:pt x="7814602" y="4834814"/>
                  </a:lnTo>
                  <a:lnTo>
                    <a:pt x="7814056" y="4834814"/>
                  </a:lnTo>
                  <a:lnTo>
                    <a:pt x="7813815" y="4833544"/>
                  </a:lnTo>
                  <a:lnTo>
                    <a:pt x="7813307" y="4833544"/>
                  </a:lnTo>
                  <a:lnTo>
                    <a:pt x="7812887" y="4832274"/>
                  </a:lnTo>
                  <a:lnTo>
                    <a:pt x="7811173" y="4832274"/>
                  </a:lnTo>
                  <a:lnTo>
                    <a:pt x="7811541" y="4831004"/>
                  </a:lnTo>
                  <a:lnTo>
                    <a:pt x="7813091" y="4831004"/>
                  </a:lnTo>
                  <a:lnTo>
                    <a:pt x="7813395" y="4829734"/>
                  </a:lnTo>
                  <a:lnTo>
                    <a:pt x="7813243" y="4828464"/>
                  </a:lnTo>
                  <a:lnTo>
                    <a:pt x="7812227" y="4827194"/>
                  </a:lnTo>
                  <a:lnTo>
                    <a:pt x="7809878" y="4827194"/>
                  </a:lnTo>
                  <a:lnTo>
                    <a:pt x="7808722" y="4828464"/>
                  </a:lnTo>
                  <a:lnTo>
                    <a:pt x="7807833" y="4828464"/>
                  </a:lnTo>
                  <a:lnTo>
                    <a:pt x="7807782" y="4827194"/>
                  </a:lnTo>
                  <a:lnTo>
                    <a:pt x="7808379" y="4827194"/>
                  </a:lnTo>
                  <a:lnTo>
                    <a:pt x="7808176" y="4825924"/>
                  </a:lnTo>
                  <a:lnTo>
                    <a:pt x="7808023" y="4824654"/>
                  </a:lnTo>
                  <a:lnTo>
                    <a:pt x="7807820" y="4824654"/>
                  </a:lnTo>
                  <a:lnTo>
                    <a:pt x="7807452" y="4823384"/>
                  </a:lnTo>
                  <a:lnTo>
                    <a:pt x="7806842" y="4823384"/>
                  </a:lnTo>
                  <a:lnTo>
                    <a:pt x="7806207" y="4822114"/>
                  </a:lnTo>
                  <a:lnTo>
                    <a:pt x="7806029" y="4820844"/>
                  </a:lnTo>
                  <a:lnTo>
                    <a:pt x="7806347" y="4819574"/>
                  </a:lnTo>
                  <a:lnTo>
                    <a:pt x="7807249" y="4819574"/>
                  </a:lnTo>
                  <a:lnTo>
                    <a:pt x="7808011" y="4820844"/>
                  </a:lnTo>
                  <a:lnTo>
                    <a:pt x="7808519" y="4822114"/>
                  </a:lnTo>
                  <a:lnTo>
                    <a:pt x="7809281" y="4822114"/>
                  </a:lnTo>
                  <a:lnTo>
                    <a:pt x="7810233" y="4820844"/>
                  </a:lnTo>
                  <a:lnTo>
                    <a:pt x="7810411" y="4820844"/>
                  </a:lnTo>
                  <a:lnTo>
                    <a:pt x="7810360" y="4819574"/>
                  </a:lnTo>
                  <a:lnTo>
                    <a:pt x="7810106" y="4819574"/>
                  </a:lnTo>
                  <a:lnTo>
                    <a:pt x="7809687" y="4818304"/>
                  </a:lnTo>
                  <a:lnTo>
                    <a:pt x="7809217" y="4818304"/>
                  </a:lnTo>
                  <a:lnTo>
                    <a:pt x="7809509" y="4817034"/>
                  </a:lnTo>
                  <a:lnTo>
                    <a:pt x="7811884" y="4817034"/>
                  </a:lnTo>
                  <a:lnTo>
                    <a:pt x="7811719" y="4815764"/>
                  </a:lnTo>
                  <a:lnTo>
                    <a:pt x="7812278" y="4815764"/>
                  </a:lnTo>
                  <a:lnTo>
                    <a:pt x="7812456" y="4817034"/>
                  </a:lnTo>
                  <a:lnTo>
                    <a:pt x="7812748" y="4817034"/>
                  </a:lnTo>
                  <a:lnTo>
                    <a:pt x="7813561" y="4815764"/>
                  </a:lnTo>
                  <a:lnTo>
                    <a:pt x="7814373" y="4814494"/>
                  </a:lnTo>
                  <a:lnTo>
                    <a:pt x="7813421" y="4814494"/>
                  </a:lnTo>
                  <a:lnTo>
                    <a:pt x="7812824" y="4813224"/>
                  </a:lnTo>
                  <a:lnTo>
                    <a:pt x="7814221" y="4813224"/>
                  </a:lnTo>
                  <a:lnTo>
                    <a:pt x="7814869" y="4811954"/>
                  </a:lnTo>
                  <a:lnTo>
                    <a:pt x="7817574" y="4811954"/>
                  </a:lnTo>
                  <a:lnTo>
                    <a:pt x="7817383" y="4810684"/>
                  </a:lnTo>
                  <a:lnTo>
                    <a:pt x="7817942" y="4810684"/>
                  </a:lnTo>
                  <a:lnTo>
                    <a:pt x="7818348" y="4809414"/>
                  </a:lnTo>
                  <a:lnTo>
                    <a:pt x="7818615" y="4809414"/>
                  </a:lnTo>
                  <a:lnTo>
                    <a:pt x="7819466" y="4806874"/>
                  </a:lnTo>
                  <a:lnTo>
                    <a:pt x="7819123" y="4805604"/>
                  </a:lnTo>
                  <a:lnTo>
                    <a:pt x="7820546" y="4805604"/>
                  </a:lnTo>
                  <a:lnTo>
                    <a:pt x="7821498" y="4806874"/>
                  </a:lnTo>
                  <a:lnTo>
                    <a:pt x="7822006" y="4806874"/>
                  </a:lnTo>
                  <a:lnTo>
                    <a:pt x="7822095" y="4804334"/>
                  </a:lnTo>
                  <a:lnTo>
                    <a:pt x="7822095" y="4803064"/>
                  </a:lnTo>
                  <a:lnTo>
                    <a:pt x="7822235" y="4801794"/>
                  </a:lnTo>
                  <a:lnTo>
                    <a:pt x="7822412" y="4801794"/>
                  </a:lnTo>
                  <a:lnTo>
                    <a:pt x="7822616" y="4800524"/>
                  </a:lnTo>
                  <a:lnTo>
                    <a:pt x="7823441" y="4800524"/>
                  </a:lnTo>
                  <a:lnTo>
                    <a:pt x="7824533" y="4801794"/>
                  </a:lnTo>
                  <a:lnTo>
                    <a:pt x="7825118" y="4801794"/>
                  </a:lnTo>
                  <a:lnTo>
                    <a:pt x="7825968" y="4800524"/>
                  </a:lnTo>
                  <a:lnTo>
                    <a:pt x="7827099" y="4797984"/>
                  </a:lnTo>
                  <a:lnTo>
                    <a:pt x="7829778" y="4797984"/>
                  </a:lnTo>
                  <a:lnTo>
                    <a:pt x="7829778" y="4796714"/>
                  </a:lnTo>
                  <a:lnTo>
                    <a:pt x="7830693" y="4795444"/>
                  </a:lnTo>
                  <a:lnTo>
                    <a:pt x="7831137" y="4794174"/>
                  </a:lnTo>
                  <a:lnTo>
                    <a:pt x="7831379" y="4792904"/>
                  </a:lnTo>
                  <a:lnTo>
                    <a:pt x="7832001" y="4792904"/>
                  </a:lnTo>
                  <a:lnTo>
                    <a:pt x="7832953" y="4791634"/>
                  </a:lnTo>
                  <a:lnTo>
                    <a:pt x="7834046" y="4791634"/>
                  </a:lnTo>
                  <a:lnTo>
                    <a:pt x="7834554" y="4790364"/>
                  </a:lnTo>
                  <a:lnTo>
                    <a:pt x="7834846" y="4790364"/>
                  </a:lnTo>
                  <a:lnTo>
                    <a:pt x="7834922" y="4789094"/>
                  </a:lnTo>
                  <a:lnTo>
                    <a:pt x="7836370" y="4789094"/>
                  </a:lnTo>
                  <a:lnTo>
                    <a:pt x="7837627" y="4787824"/>
                  </a:lnTo>
                  <a:lnTo>
                    <a:pt x="7838707" y="4786554"/>
                  </a:lnTo>
                  <a:lnTo>
                    <a:pt x="7839926" y="4786554"/>
                  </a:lnTo>
                  <a:lnTo>
                    <a:pt x="7840612" y="4787824"/>
                  </a:lnTo>
                  <a:lnTo>
                    <a:pt x="7840993" y="4786554"/>
                  </a:lnTo>
                  <a:lnTo>
                    <a:pt x="7841970" y="4781474"/>
                  </a:lnTo>
                  <a:lnTo>
                    <a:pt x="7840091" y="4778934"/>
                  </a:lnTo>
                  <a:lnTo>
                    <a:pt x="7837487" y="4778934"/>
                  </a:lnTo>
                  <a:lnTo>
                    <a:pt x="7835481" y="4776394"/>
                  </a:lnTo>
                  <a:lnTo>
                    <a:pt x="7831798" y="4776394"/>
                  </a:lnTo>
                  <a:lnTo>
                    <a:pt x="7830629" y="4775124"/>
                  </a:lnTo>
                  <a:lnTo>
                    <a:pt x="7829220" y="4775124"/>
                  </a:lnTo>
                  <a:lnTo>
                    <a:pt x="7828013" y="4773854"/>
                  </a:lnTo>
                  <a:lnTo>
                    <a:pt x="7826451" y="4775124"/>
                  </a:lnTo>
                  <a:lnTo>
                    <a:pt x="7825270" y="4776394"/>
                  </a:lnTo>
                  <a:lnTo>
                    <a:pt x="7824432" y="4777664"/>
                  </a:lnTo>
                  <a:lnTo>
                    <a:pt x="7822844" y="4777664"/>
                  </a:lnTo>
                  <a:lnTo>
                    <a:pt x="7822489" y="4778934"/>
                  </a:lnTo>
                  <a:lnTo>
                    <a:pt x="7821803" y="4778934"/>
                  </a:lnTo>
                  <a:lnTo>
                    <a:pt x="7821625" y="4780204"/>
                  </a:lnTo>
                  <a:lnTo>
                    <a:pt x="7821511" y="4781474"/>
                  </a:lnTo>
                  <a:lnTo>
                    <a:pt x="7820076" y="4781474"/>
                  </a:lnTo>
                  <a:lnTo>
                    <a:pt x="7818933" y="4782744"/>
                  </a:lnTo>
                  <a:lnTo>
                    <a:pt x="7817625" y="4782744"/>
                  </a:lnTo>
                  <a:lnTo>
                    <a:pt x="7817853" y="4785284"/>
                  </a:lnTo>
                  <a:lnTo>
                    <a:pt x="7815135" y="4785284"/>
                  </a:lnTo>
                  <a:lnTo>
                    <a:pt x="7814945" y="4786554"/>
                  </a:lnTo>
                  <a:lnTo>
                    <a:pt x="7814043" y="4786554"/>
                  </a:lnTo>
                  <a:lnTo>
                    <a:pt x="7814043" y="4795444"/>
                  </a:lnTo>
                  <a:lnTo>
                    <a:pt x="7813840" y="4795444"/>
                  </a:lnTo>
                  <a:lnTo>
                    <a:pt x="7813053" y="4794174"/>
                  </a:lnTo>
                  <a:lnTo>
                    <a:pt x="7813789" y="4794174"/>
                  </a:lnTo>
                  <a:lnTo>
                    <a:pt x="7814043" y="4795444"/>
                  </a:lnTo>
                  <a:lnTo>
                    <a:pt x="7814043" y="4786554"/>
                  </a:lnTo>
                  <a:lnTo>
                    <a:pt x="7812773" y="4786554"/>
                  </a:lnTo>
                  <a:lnTo>
                    <a:pt x="7812722" y="4787824"/>
                  </a:lnTo>
                  <a:lnTo>
                    <a:pt x="7812938" y="4787824"/>
                  </a:lnTo>
                  <a:lnTo>
                    <a:pt x="7813459" y="4789094"/>
                  </a:lnTo>
                  <a:lnTo>
                    <a:pt x="7813154" y="4789094"/>
                  </a:lnTo>
                  <a:lnTo>
                    <a:pt x="7813027" y="4790364"/>
                  </a:lnTo>
                  <a:lnTo>
                    <a:pt x="7812633" y="4789094"/>
                  </a:lnTo>
                  <a:lnTo>
                    <a:pt x="7812621" y="4813224"/>
                  </a:lnTo>
                  <a:lnTo>
                    <a:pt x="7812176" y="4811954"/>
                  </a:lnTo>
                  <a:lnTo>
                    <a:pt x="7812621" y="4813224"/>
                  </a:lnTo>
                  <a:lnTo>
                    <a:pt x="7812621" y="4789094"/>
                  </a:lnTo>
                  <a:lnTo>
                    <a:pt x="7810462" y="4789094"/>
                  </a:lnTo>
                  <a:lnTo>
                    <a:pt x="7809928" y="4790364"/>
                  </a:lnTo>
                  <a:lnTo>
                    <a:pt x="7809573" y="4790364"/>
                  </a:lnTo>
                  <a:lnTo>
                    <a:pt x="7810246" y="4791634"/>
                  </a:lnTo>
                  <a:lnTo>
                    <a:pt x="7810373" y="4791634"/>
                  </a:lnTo>
                  <a:lnTo>
                    <a:pt x="7810436" y="4791824"/>
                  </a:lnTo>
                  <a:lnTo>
                    <a:pt x="7811478" y="4792904"/>
                  </a:lnTo>
                  <a:lnTo>
                    <a:pt x="7810779" y="4792904"/>
                  </a:lnTo>
                  <a:lnTo>
                    <a:pt x="7810741" y="4796714"/>
                  </a:lnTo>
                  <a:lnTo>
                    <a:pt x="7809560" y="4796714"/>
                  </a:lnTo>
                  <a:lnTo>
                    <a:pt x="7810271" y="4795444"/>
                  </a:lnTo>
                  <a:lnTo>
                    <a:pt x="7810665" y="4795444"/>
                  </a:lnTo>
                  <a:lnTo>
                    <a:pt x="7810741" y="4796714"/>
                  </a:lnTo>
                  <a:lnTo>
                    <a:pt x="7810741" y="4792789"/>
                  </a:lnTo>
                  <a:lnTo>
                    <a:pt x="7810436" y="4791824"/>
                  </a:lnTo>
                  <a:lnTo>
                    <a:pt x="7809700" y="4792904"/>
                  </a:lnTo>
                  <a:lnTo>
                    <a:pt x="7809293" y="4792904"/>
                  </a:lnTo>
                  <a:lnTo>
                    <a:pt x="7809509" y="4794174"/>
                  </a:lnTo>
                  <a:lnTo>
                    <a:pt x="7809636" y="4794174"/>
                  </a:lnTo>
                  <a:lnTo>
                    <a:pt x="7809433" y="4795444"/>
                  </a:lnTo>
                  <a:lnTo>
                    <a:pt x="7807249" y="4794174"/>
                  </a:lnTo>
                  <a:lnTo>
                    <a:pt x="7805648" y="4794174"/>
                  </a:lnTo>
                  <a:lnTo>
                    <a:pt x="7805750" y="4795444"/>
                  </a:lnTo>
                  <a:lnTo>
                    <a:pt x="7806118" y="4795444"/>
                  </a:lnTo>
                  <a:lnTo>
                    <a:pt x="7806169" y="4797984"/>
                  </a:lnTo>
                  <a:lnTo>
                    <a:pt x="7803731" y="4797984"/>
                  </a:lnTo>
                  <a:lnTo>
                    <a:pt x="7803731" y="4803064"/>
                  </a:lnTo>
                  <a:lnTo>
                    <a:pt x="7803007" y="4801794"/>
                  </a:lnTo>
                  <a:lnTo>
                    <a:pt x="7803578" y="4801794"/>
                  </a:lnTo>
                  <a:lnTo>
                    <a:pt x="7803731" y="4803064"/>
                  </a:lnTo>
                  <a:lnTo>
                    <a:pt x="7803731" y="4797984"/>
                  </a:lnTo>
                  <a:lnTo>
                    <a:pt x="7803108" y="4797984"/>
                  </a:lnTo>
                  <a:lnTo>
                    <a:pt x="7802181" y="4799254"/>
                  </a:lnTo>
                  <a:lnTo>
                    <a:pt x="7801813" y="4799254"/>
                  </a:lnTo>
                  <a:lnTo>
                    <a:pt x="7802004" y="4800524"/>
                  </a:lnTo>
                  <a:lnTo>
                    <a:pt x="7801750" y="4801794"/>
                  </a:lnTo>
                  <a:lnTo>
                    <a:pt x="7802346" y="4801794"/>
                  </a:lnTo>
                  <a:lnTo>
                    <a:pt x="7801724" y="4803064"/>
                  </a:lnTo>
                  <a:lnTo>
                    <a:pt x="7800391" y="4803064"/>
                  </a:lnTo>
                  <a:lnTo>
                    <a:pt x="7800391" y="4805604"/>
                  </a:lnTo>
                  <a:lnTo>
                    <a:pt x="7800022" y="4806874"/>
                  </a:lnTo>
                  <a:lnTo>
                    <a:pt x="7799324" y="4806874"/>
                  </a:lnTo>
                  <a:lnTo>
                    <a:pt x="7799070" y="4805604"/>
                  </a:lnTo>
                  <a:lnTo>
                    <a:pt x="7800391" y="4805604"/>
                  </a:lnTo>
                  <a:lnTo>
                    <a:pt x="7800391" y="4803064"/>
                  </a:lnTo>
                  <a:lnTo>
                    <a:pt x="7798905" y="4803064"/>
                  </a:lnTo>
                  <a:lnTo>
                    <a:pt x="7797622" y="4805604"/>
                  </a:lnTo>
                  <a:lnTo>
                    <a:pt x="7797406" y="4805604"/>
                  </a:lnTo>
                  <a:lnTo>
                    <a:pt x="7797457" y="4806874"/>
                  </a:lnTo>
                  <a:lnTo>
                    <a:pt x="7796212" y="4806874"/>
                  </a:lnTo>
                  <a:lnTo>
                    <a:pt x="7796085" y="4808144"/>
                  </a:lnTo>
                  <a:lnTo>
                    <a:pt x="7794853" y="4808144"/>
                  </a:lnTo>
                  <a:lnTo>
                    <a:pt x="7795044" y="4809414"/>
                  </a:lnTo>
                  <a:lnTo>
                    <a:pt x="7795666" y="4810684"/>
                  </a:lnTo>
                  <a:lnTo>
                    <a:pt x="7795806" y="4810684"/>
                  </a:lnTo>
                  <a:lnTo>
                    <a:pt x="7796047" y="4811954"/>
                  </a:lnTo>
                  <a:lnTo>
                    <a:pt x="7795133" y="4811954"/>
                  </a:lnTo>
                  <a:lnTo>
                    <a:pt x="7794168" y="4810684"/>
                  </a:lnTo>
                  <a:lnTo>
                    <a:pt x="7793406" y="4810684"/>
                  </a:lnTo>
                  <a:lnTo>
                    <a:pt x="7792326" y="4809414"/>
                  </a:lnTo>
                  <a:lnTo>
                    <a:pt x="7790955" y="4810684"/>
                  </a:lnTo>
                  <a:lnTo>
                    <a:pt x="7788872" y="4810684"/>
                  </a:lnTo>
                  <a:lnTo>
                    <a:pt x="7788796" y="4808144"/>
                  </a:lnTo>
                  <a:lnTo>
                    <a:pt x="7788402" y="4808144"/>
                  </a:lnTo>
                  <a:lnTo>
                    <a:pt x="7788199" y="4809414"/>
                  </a:lnTo>
                  <a:lnTo>
                    <a:pt x="7787754" y="4810684"/>
                  </a:lnTo>
                  <a:lnTo>
                    <a:pt x="7786903" y="4810684"/>
                  </a:lnTo>
                  <a:lnTo>
                    <a:pt x="7786217" y="4809414"/>
                  </a:lnTo>
                  <a:lnTo>
                    <a:pt x="7785697" y="4810684"/>
                  </a:lnTo>
                  <a:lnTo>
                    <a:pt x="7785697" y="4808144"/>
                  </a:lnTo>
                  <a:lnTo>
                    <a:pt x="7785519" y="4806874"/>
                  </a:lnTo>
                  <a:lnTo>
                    <a:pt x="7789583" y="4806874"/>
                  </a:lnTo>
                  <a:lnTo>
                    <a:pt x="7789532" y="4805604"/>
                  </a:lnTo>
                  <a:lnTo>
                    <a:pt x="7785773" y="4805604"/>
                  </a:lnTo>
                  <a:lnTo>
                    <a:pt x="7786256" y="4804334"/>
                  </a:lnTo>
                  <a:lnTo>
                    <a:pt x="7786510" y="4804334"/>
                  </a:lnTo>
                  <a:lnTo>
                    <a:pt x="7786573" y="4803064"/>
                  </a:lnTo>
                  <a:lnTo>
                    <a:pt x="7784681" y="4803064"/>
                  </a:lnTo>
                  <a:lnTo>
                    <a:pt x="7783296" y="4804334"/>
                  </a:lnTo>
                  <a:lnTo>
                    <a:pt x="7784020" y="4803064"/>
                  </a:lnTo>
                  <a:lnTo>
                    <a:pt x="7781595" y="4803064"/>
                  </a:lnTo>
                  <a:lnTo>
                    <a:pt x="7781595" y="4820844"/>
                  </a:lnTo>
                  <a:lnTo>
                    <a:pt x="7781315" y="4822114"/>
                  </a:lnTo>
                  <a:lnTo>
                    <a:pt x="7780617" y="4822114"/>
                  </a:lnTo>
                  <a:lnTo>
                    <a:pt x="7780414" y="4820844"/>
                  </a:lnTo>
                  <a:lnTo>
                    <a:pt x="7781595" y="4820844"/>
                  </a:lnTo>
                  <a:lnTo>
                    <a:pt x="7781595" y="4803064"/>
                  </a:lnTo>
                  <a:lnTo>
                    <a:pt x="7780820" y="4803064"/>
                  </a:lnTo>
                  <a:lnTo>
                    <a:pt x="7781226" y="4801794"/>
                  </a:lnTo>
                  <a:lnTo>
                    <a:pt x="7781112" y="4800524"/>
                  </a:lnTo>
                  <a:lnTo>
                    <a:pt x="7782065" y="4800524"/>
                  </a:lnTo>
                  <a:lnTo>
                    <a:pt x="7782484" y="4799254"/>
                  </a:lnTo>
                  <a:lnTo>
                    <a:pt x="7780147" y="4799254"/>
                  </a:lnTo>
                  <a:lnTo>
                    <a:pt x="7780147" y="4803978"/>
                  </a:lnTo>
                  <a:lnTo>
                    <a:pt x="7780020" y="4804334"/>
                  </a:lnTo>
                  <a:lnTo>
                    <a:pt x="7779893" y="4804334"/>
                  </a:lnTo>
                  <a:lnTo>
                    <a:pt x="7780147" y="4803978"/>
                  </a:lnTo>
                  <a:lnTo>
                    <a:pt x="7780147" y="4799254"/>
                  </a:lnTo>
                  <a:lnTo>
                    <a:pt x="7778470" y="4799254"/>
                  </a:lnTo>
                  <a:lnTo>
                    <a:pt x="7779486" y="4797984"/>
                  </a:lnTo>
                  <a:lnTo>
                    <a:pt x="7778089" y="4795444"/>
                  </a:lnTo>
                  <a:lnTo>
                    <a:pt x="7777200" y="4794174"/>
                  </a:lnTo>
                  <a:lnTo>
                    <a:pt x="7776819" y="4791634"/>
                  </a:lnTo>
                  <a:lnTo>
                    <a:pt x="7776400" y="4792904"/>
                  </a:lnTo>
                  <a:lnTo>
                    <a:pt x="7775816" y="4791634"/>
                  </a:lnTo>
                  <a:lnTo>
                    <a:pt x="7775092" y="4791634"/>
                  </a:lnTo>
                  <a:lnTo>
                    <a:pt x="7774724" y="4791024"/>
                  </a:lnTo>
                  <a:lnTo>
                    <a:pt x="7774724" y="4792904"/>
                  </a:lnTo>
                  <a:lnTo>
                    <a:pt x="7773797" y="4792904"/>
                  </a:lnTo>
                  <a:lnTo>
                    <a:pt x="7773302" y="4794174"/>
                  </a:lnTo>
                  <a:lnTo>
                    <a:pt x="7772717" y="4792904"/>
                  </a:lnTo>
                  <a:lnTo>
                    <a:pt x="7772882" y="4792904"/>
                  </a:lnTo>
                  <a:lnTo>
                    <a:pt x="7774051" y="4791634"/>
                  </a:lnTo>
                  <a:lnTo>
                    <a:pt x="7774673" y="4791634"/>
                  </a:lnTo>
                  <a:lnTo>
                    <a:pt x="7774724" y="4792904"/>
                  </a:lnTo>
                  <a:lnTo>
                    <a:pt x="7774724" y="4791024"/>
                  </a:lnTo>
                  <a:lnTo>
                    <a:pt x="7774330" y="4790364"/>
                  </a:lnTo>
                  <a:lnTo>
                    <a:pt x="7773454" y="4790364"/>
                  </a:lnTo>
                  <a:lnTo>
                    <a:pt x="7772336" y="4791634"/>
                  </a:lnTo>
                  <a:lnTo>
                    <a:pt x="7771041" y="4791634"/>
                  </a:lnTo>
                  <a:lnTo>
                    <a:pt x="7770965" y="4790338"/>
                  </a:lnTo>
                  <a:lnTo>
                    <a:pt x="7770965" y="4792904"/>
                  </a:lnTo>
                  <a:lnTo>
                    <a:pt x="7770622" y="4794174"/>
                  </a:lnTo>
                  <a:lnTo>
                    <a:pt x="7770076" y="4794174"/>
                  </a:lnTo>
                  <a:lnTo>
                    <a:pt x="7769682" y="4792904"/>
                  </a:lnTo>
                  <a:lnTo>
                    <a:pt x="7769111" y="4792904"/>
                  </a:lnTo>
                  <a:lnTo>
                    <a:pt x="7770431" y="4791634"/>
                  </a:lnTo>
                  <a:lnTo>
                    <a:pt x="7770901" y="4791634"/>
                  </a:lnTo>
                  <a:lnTo>
                    <a:pt x="7770965" y="4792904"/>
                  </a:lnTo>
                  <a:lnTo>
                    <a:pt x="7770965" y="4790338"/>
                  </a:lnTo>
                  <a:lnTo>
                    <a:pt x="7771181" y="4789094"/>
                  </a:lnTo>
                  <a:lnTo>
                    <a:pt x="7771219" y="4787824"/>
                  </a:lnTo>
                  <a:lnTo>
                    <a:pt x="7769060" y="4787824"/>
                  </a:lnTo>
                  <a:lnTo>
                    <a:pt x="7769428" y="4786554"/>
                  </a:lnTo>
                  <a:lnTo>
                    <a:pt x="7769961" y="4786554"/>
                  </a:lnTo>
                  <a:lnTo>
                    <a:pt x="7770698" y="4785284"/>
                  </a:lnTo>
                  <a:lnTo>
                    <a:pt x="7772374" y="4784014"/>
                  </a:lnTo>
                  <a:lnTo>
                    <a:pt x="7771993" y="4782744"/>
                  </a:lnTo>
                  <a:lnTo>
                    <a:pt x="7772489" y="4782744"/>
                  </a:lnTo>
                  <a:lnTo>
                    <a:pt x="7773873" y="4781474"/>
                  </a:lnTo>
                  <a:lnTo>
                    <a:pt x="7773606" y="4781474"/>
                  </a:lnTo>
                  <a:lnTo>
                    <a:pt x="7773416" y="4780204"/>
                  </a:lnTo>
                  <a:lnTo>
                    <a:pt x="7773543" y="4778934"/>
                  </a:lnTo>
                  <a:lnTo>
                    <a:pt x="7775181" y="4778934"/>
                  </a:lnTo>
                  <a:lnTo>
                    <a:pt x="7777835" y="4777664"/>
                  </a:lnTo>
                  <a:lnTo>
                    <a:pt x="7779207" y="4775124"/>
                  </a:lnTo>
                  <a:lnTo>
                    <a:pt x="7779207" y="4773854"/>
                  </a:lnTo>
                  <a:lnTo>
                    <a:pt x="7779004" y="4772584"/>
                  </a:lnTo>
                  <a:lnTo>
                    <a:pt x="7780820" y="4772584"/>
                  </a:lnTo>
                  <a:lnTo>
                    <a:pt x="7780972" y="4771314"/>
                  </a:lnTo>
                  <a:lnTo>
                    <a:pt x="7781303" y="4771314"/>
                  </a:lnTo>
                  <a:lnTo>
                    <a:pt x="7781836" y="4770044"/>
                  </a:lnTo>
                  <a:lnTo>
                    <a:pt x="7782433" y="4770044"/>
                  </a:lnTo>
                  <a:lnTo>
                    <a:pt x="7783233" y="4768774"/>
                  </a:lnTo>
                  <a:lnTo>
                    <a:pt x="7783614" y="4767504"/>
                  </a:lnTo>
                  <a:lnTo>
                    <a:pt x="7784668" y="4766234"/>
                  </a:lnTo>
                  <a:lnTo>
                    <a:pt x="7784160" y="4766234"/>
                  </a:lnTo>
                  <a:lnTo>
                    <a:pt x="7784287" y="4764964"/>
                  </a:lnTo>
                  <a:lnTo>
                    <a:pt x="7785684" y="4764964"/>
                  </a:lnTo>
                  <a:lnTo>
                    <a:pt x="7786471" y="4763694"/>
                  </a:lnTo>
                  <a:lnTo>
                    <a:pt x="7786637" y="4762424"/>
                  </a:lnTo>
                  <a:lnTo>
                    <a:pt x="7788364" y="4761154"/>
                  </a:lnTo>
                  <a:lnTo>
                    <a:pt x="7789304" y="4759884"/>
                  </a:lnTo>
                  <a:lnTo>
                    <a:pt x="7789507" y="4758614"/>
                  </a:lnTo>
                  <a:lnTo>
                    <a:pt x="7788986" y="4758614"/>
                  </a:lnTo>
                  <a:lnTo>
                    <a:pt x="7789977" y="4757344"/>
                  </a:lnTo>
                  <a:lnTo>
                    <a:pt x="7791031" y="4757344"/>
                  </a:lnTo>
                  <a:lnTo>
                    <a:pt x="7792148" y="4756074"/>
                  </a:lnTo>
                  <a:lnTo>
                    <a:pt x="7793342" y="4753534"/>
                  </a:lnTo>
                  <a:lnTo>
                    <a:pt x="7796466" y="4749724"/>
                  </a:lnTo>
                  <a:lnTo>
                    <a:pt x="7797762" y="4745914"/>
                  </a:lnTo>
                  <a:lnTo>
                    <a:pt x="7798143" y="4742104"/>
                  </a:lnTo>
                  <a:lnTo>
                    <a:pt x="7798270" y="4740834"/>
                  </a:lnTo>
                  <a:lnTo>
                    <a:pt x="7796911" y="4740834"/>
                  </a:lnTo>
                  <a:lnTo>
                    <a:pt x="7794434" y="4742104"/>
                  </a:lnTo>
                  <a:lnTo>
                    <a:pt x="7793101" y="4742104"/>
                  </a:lnTo>
                  <a:lnTo>
                    <a:pt x="7791818" y="4740834"/>
                  </a:lnTo>
                  <a:lnTo>
                    <a:pt x="7786268" y="4740834"/>
                  </a:lnTo>
                  <a:lnTo>
                    <a:pt x="7785582" y="4742104"/>
                  </a:lnTo>
                  <a:lnTo>
                    <a:pt x="7784986" y="4742104"/>
                  </a:lnTo>
                  <a:lnTo>
                    <a:pt x="7784643" y="4740834"/>
                  </a:lnTo>
                  <a:lnTo>
                    <a:pt x="7781557" y="4740834"/>
                  </a:lnTo>
                  <a:lnTo>
                    <a:pt x="7780998" y="4742104"/>
                  </a:lnTo>
                  <a:lnTo>
                    <a:pt x="7780756" y="4743374"/>
                  </a:lnTo>
                  <a:lnTo>
                    <a:pt x="7780883" y="4744644"/>
                  </a:lnTo>
                  <a:lnTo>
                    <a:pt x="7781417" y="4744644"/>
                  </a:lnTo>
                  <a:lnTo>
                    <a:pt x="7780871" y="4745914"/>
                  </a:lnTo>
                  <a:lnTo>
                    <a:pt x="7779512" y="4747184"/>
                  </a:lnTo>
                  <a:lnTo>
                    <a:pt x="7777366" y="4747184"/>
                  </a:lnTo>
                  <a:lnTo>
                    <a:pt x="7777581" y="4748454"/>
                  </a:lnTo>
                  <a:lnTo>
                    <a:pt x="7776019" y="4748454"/>
                  </a:lnTo>
                  <a:lnTo>
                    <a:pt x="7775448" y="4749724"/>
                  </a:lnTo>
                  <a:lnTo>
                    <a:pt x="7775410" y="4750994"/>
                  </a:lnTo>
                  <a:lnTo>
                    <a:pt x="7775892" y="4750994"/>
                  </a:lnTo>
                  <a:lnTo>
                    <a:pt x="7775054" y="4752264"/>
                  </a:lnTo>
                  <a:lnTo>
                    <a:pt x="7775524" y="4752264"/>
                  </a:lnTo>
                  <a:lnTo>
                    <a:pt x="7776438" y="4753534"/>
                  </a:lnTo>
                  <a:lnTo>
                    <a:pt x="7776692" y="4753534"/>
                  </a:lnTo>
                  <a:lnTo>
                    <a:pt x="7776731" y="4754804"/>
                  </a:lnTo>
                  <a:lnTo>
                    <a:pt x="7773302" y="4754804"/>
                  </a:lnTo>
                  <a:lnTo>
                    <a:pt x="7773302" y="4756074"/>
                  </a:lnTo>
                  <a:lnTo>
                    <a:pt x="7772476" y="4756074"/>
                  </a:lnTo>
                  <a:lnTo>
                    <a:pt x="7771422" y="4757344"/>
                  </a:lnTo>
                  <a:lnTo>
                    <a:pt x="7770927" y="4757344"/>
                  </a:lnTo>
                  <a:lnTo>
                    <a:pt x="7770444" y="4758614"/>
                  </a:lnTo>
                  <a:lnTo>
                    <a:pt x="7769911" y="4758614"/>
                  </a:lnTo>
                  <a:lnTo>
                    <a:pt x="7770241" y="4759884"/>
                  </a:lnTo>
                  <a:lnTo>
                    <a:pt x="7770076" y="4761154"/>
                  </a:lnTo>
                  <a:lnTo>
                    <a:pt x="7769542" y="4761154"/>
                  </a:lnTo>
                  <a:lnTo>
                    <a:pt x="7769784" y="4762424"/>
                  </a:lnTo>
                  <a:lnTo>
                    <a:pt x="7770736" y="4763694"/>
                  </a:lnTo>
                  <a:lnTo>
                    <a:pt x="7770177" y="4764964"/>
                  </a:lnTo>
                  <a:lnTo>
                    <a:pt x="7765669" y="4764964"/>
                  </a:lnTo>
                  <a:lnTo>
                    <a:pt x="7765313" y="4766234"/>
                  </a:lnTo>
                  <a:lnTo>
                    <a:pt x="7764907" y="4766234"/>
                  </a:lnTo>
                  <a:lnTo>
                    <a:pt x="7764475" y="4767504"/>
                  </a:lnTo>
                  <a:lnTo>
                    <a:pt x="7763230" y="4767504"/>
                  </a:lnTo>
                  <a:lnTo>
                    <a:pt x="7762087" y="4768774"/>
                  </a:lnTo>
                  <a:lnTo>
                    <a:pt x="7762011" y="4770044"/>
                  </a:lnTo>
                  <a:lnTo>
                    <a:pt x="7763040" y="4771314"/>
                  </a:lnTo>
                  <a:lnTo>
                    <a:pt x="7762684" y="4772584"/>
                  </a:lnTo>
                  <a:lnTo>
                    <a:pt x="7760792" y="4772584"/>
                  </a:lnTo>
                  <a:lnTo>
                    <a:pt x="7761071" y="4775124"/>
                  </a:lnTo>
                  <a:lnTo>
                    <a:pt x="7759535" y="4775124"/>
                  </a:lnTo>
                  <a:lnTo>
                    <a:pt x="7757198" y="4776394"/>
                  </a:lnTo>
                  <a:lnTo>
                    <a:pt x="7756830" y="4777664"/>
                  </a:lnTo>
                  <a:lnTo>
                    <a:pt x="7755852" y="4778934"/>
                  </a:lnTo>
                  <a:lnTo>
                    <a:pt x="7753883" y="4778934"/>
                  </a:lnTo>
                  <a:lnTo>
                    <a:pt x="7750213" y="4780204"/>
                  </a:lnTo>
                  <a:lnTo>
                    <a:pt x="7749641" y="4780204"/>
                  </a:lnTo>
                  <a:lnTo>
                    <a:pt x="7749375" y="4781474"/>
                  </a:lnTo>
                  <a:lnTo>
                    <a:pt x="7749070" y="4781474"/>
                  </a:lnTo>
                  <a:lnTo>
                    <a:pt x="7745895" y="4784014"/>
                  </a:lnTo>
                  <a:lnTo>
                    <a:pt x="7745679" y="4785284"/>
                  </a:lnTo>
                  <a:lnTo>
                    <a:pt x="7745577" y="4787824"/>
                  </a:lnTo>
                  <a:lnTo>
                    <a:pt x="7746238" y="4789094"/>
                  </a:lnTo>
                  <a:lnTo>
                    <a:pt x="7746759" y="4790364"/>
                  </a:lnTo>
                  <a:lnTo>
                    <a:pt x="7748117" y="4791710"/>
                  </a:lnTo>
                  <a:lnTo>
                    <a:pt x="7750149" y="4794174"/>
                  </a:lnTo>
                  <a:lnTo>
                    <a:pt x="7754137" y="4796714"/>
                  </a:lnTo>
                  <a:lnTo>
                    <a:pt x="7757960" y="4799254"/>
                  </a:lnTo>
                  <a:lnTo>
                    <a:pt x="7760284" y="4801794"/>
                  </a:lnTo>
                  <a:lnTo>
                    <a:pt x="7762938" y="4804334"/>
                  </a:lnTo>
                  <a:lnTo>
                    <a:pt x="7765936" y="4806874"/>
                  </a:lnTo>
                  <a:lnTo>
                    <a:pt x="7766431" y="4805604"/>
                  </a:lnTo>
                  <a:lnTo>
                    <a:pt x="7768044" y="4805604"/>
                  </a:lnTo>
                  <a:lnTo>
                    <a:pt x="7768310" y="4806874"/>
                  </a:lnTo>
                  <a:lnTo>
                    <a:pt x="7767472" y="4806874"/>
                  </a:lnTo>
                  <a:lnTo>
                    <a:pt x="7767282" y="4808144"/>
                  </a:lnTo>
                  <a:lnTo>
                    <a:pt x="7769517" y="4808144"/>
                  </a:lnTo>
                  <a:lnTo>
                    <a:pt x="7768945" y="4809414"/>
                  </a:lnTo>
                  <a:lnTo>
                    <a:pt x="7769072" y="4810684"/>
                  </a:lnTo>
                  <a:lnTo>
                    <a:pt x="7769873" y="4810684"/>
                  </a:lnTo>
                  <a:lnTo>
                    <a:pt x="7771270" y="4811954"/>
                  </a:lnTo>
                  <a:lnTo>
                    <a:pt x="7772489" y="4811954"/>
                  </a:lnTo>
                  <a:lnTo>
                    <a:pt x="7772463" y="4814494"/>
                  </a:lnTo>
                  <a:lnTo>
                    <a:pt x="7776273" y="4818304"/>
                  </a:lnTo>
                  <a:lnTo>
                    <a:pt x="7777823" y="4818304"/>
                  </a:lnTo>
                  <a:lnTo>
                    <a:pt x="7777950" y="4819574"/>
                  </a:lnTo>
                  <a:lnTo>
                    <a:pt x="7780490" y="4822114"/>
                  </a:lnTo>
                  <a:lnTo>
                    <a:pt x="7783030" y="4824654"/>
                  </a:lnTo>
                  <a:lnTo>
                    <a:pt x="7783893" y="4825924"/>
                  </a:lnTo>
                  <a:lnTo>
                    <a:pt x="7784122" y="4827194"/>
                  </a:lnTo>
                  <a:lnTo>
                    <a:pt x="7784871" y="4828464"/>
                  </a:lnTo>
                  <a:lnTo>
                    <a:pt x="7785900" y="4828464"/>
                  </a:lnTo>
                  <a:lnTo>
                    <a:pt x="7787208" y="4829734"/>
                  </a:lnTo>
                  <a:lnTo>
                    <a:pt x="7790624" y="4832274"/>
                  </a:lnTo>
                  <a:lnTo>
                    <a:pt x="7792339" y="4832274"/>
                  </a:lnTo>
                  <a:lnTo>
                    <a:pt x="7792783" y="4833544"/>
                  </a:lnTo>
                  <a:lnTo>
                    <a:pt x="7798282" y="4833544"/>
                  </a:lnTo>
                  <a:lnTo>
                    <a:pt x="7798930" y="4834814"/>
                  </a:lnTo>
                  <a:lnTo>
                    <a:pt x="7798727" y="4836084"/>
                  </a:lnTo>
                  <a:lnTo>
                    <a:pt x="7798181" y="4837354"/>
                  </a:lnTo>
                  <a:lnTo>
                    <a:pt x="7798460" y="4837354"/>
                  </a:lnTo>
                  <a:lnTo>
                    <a:pt x="7798841" y="4838624"/>
                  </a:lnTo>
                  <a:lnTo>
                    <a:pt x="7800873" y="4838624"/>
                  </a:lnTo>
                  <a:lnTo>
                    <a:pt x="7801038" y="4839894"/>
                  </a:lnTo>
                  <a:lnTo>
                    <a:pt x="7801940" y="4839894"/>
                  </a:lnTo>
                  <a:lnTo>
                    <a:pt x="7802448" y="4838624"/>
                  </a:lnTo>
                  <a:lnTo>
                    <a:pt x="7802778" y="4839894"/>
                  </a:lnTo>
                  <a:lnTo>
                    <a:pt x="7802943" y="4841164"/>
                  </a:lnTo>
                  <a:lnTo>
                    <a:pt x="7805483" y="4843704"/>
                  </a:lnTo>
                  <a:lnTo>
                    <a:pt x="7806537" y="4843704"/>
                  </a:lnTo>
                  <a:lnTo>
                    <a:pt x="7807122" y="4844974"/>
                  </a:lnTo>
                  <a:lnTo>
                    <a:pt x="7807211" y="4846244"/>
                  </a:lnTo>
                  <a:lnTo>
                    <a:pt x="7808468" y="4846244"/>
                  </a:lnTo>
                  <a:lnTo>
                    <a:pt x="7809433" y="4847514"/>
                  </a:lnTo>
                  <a:lnTo>
                    <a:pt x="7810093" y="4850054"/>
                  </a:lnTo>
                  <a:lnTo>
                    <a:pt x="7814005" y="4852594"/>
                  </a:lnTo>
                  <a:lnTo>
                    <a:pt x="7814615" y="4853864"/>
                  </a:lnTo>
                  <a:lnTo>
                    <a:pt x="7815542" y="4855134"/>
                  </a:lnTo>
                  <a:lnTo>
                    <a:pt x="7817015" y="4856404"/>
                  </a:lnTo>
                  <a:lnTo>
                    <a:pt x="7817472" y="4857674"/>
                  </a:lnTo>
                  <a:lnTo>
                    <a:pt x="7816939" y="4858944"/>
                  </a:lnTo>
                  <a:lnTo>
                    <a:pt x="7818463" y="4858944"/>
                  </a:lnTo>
                  <a:lnTo>
                    <a:pt x="7818704" y="4860214"/>
                  </a:lnTo>
                  <a:lnTo>
                    <a:pt x="7818945" y="4860214"/>
                  </a:lnTo>
                  <a:lnTo>
                    <a:pt x="7819085" y="4861484"/>
                  </a:lnTo>
                  <a:lnTo>
                    <a:pt x="7819657" y="4861484"/>
                  </a:lnTo>
                  <a:lnTo>
                    <a:pt x="7820647" y="4860214"/>
                  </a:lnTo>
                  <a:lnTo>
                    <a:pt x="7820952" y="4861484"/>
                  </a:lnTo>
                  <a:lnTo>
                    <a:pt x="7821765" y="4861484"/>
                  </a:lnTo>
                  <a:lnTo>
                    <a:pt x="7825079" y="4865294"/>
                  </a:lnTo>
                  <a:lnTo>
                    <a:pt x="7828381" y="4866564"/>
                  </a:lnTo>
                  <a:lnTo>
                    <a:pt x="7834744" y="4866564"/>
                  </a:lnTo>
                  <a:lnTo>
                    <a:pt x="7835316" y="4865294"/>
                  </a:lnTo>
                  <a:lnTo>
                    <a:pt x="7835684" y="4865294"/>
                  </a:lnTo>
                  <a:lnTo>
                    <a:pt x="7835646" y="4862754"/>
                  </a:lnTo>
                  <a:lnTo>
                    <a:pt x="7839011" y="4862754"/>
                  </a:lnTo>
                  <a:lnTo>
                    <a:pt x="7838948" y="4860214"/>
                  </a:lnTo>
                  <a:lnTo>
                    <a:pt x="7839811" y="4860214"/>
                  </a:lnTo>
                  <a:lnTo>
                    <a:pt x="7839519" y="4857674"/>
                  </a:lnTo>
                  <a:lnTo>
                    <a:pt x="7840319" y="4857674"/>
                  </a:lnTo>
                  <a:lnTo>
                    <a:pt x="7842174" y="4858944"/>
                  </a:lnTo>
                  <a:lnTo>
                    <a:pt x="7842364" y="4857674"/>
                  </a:lnTo>
                  <a:lnTo>
                    <a:pt x="7842555" y="4856404"/>
                  </a:lnTo>
                  <a:lnTo>
                    <a:pt x="7843152" y="4855134"/>
                  </a:lnTo>
                  <a:lnTo>
                    <a:pt x="7843977" y="4853864"/>
                  </a:lnTo>
                  <a:lnTo>
                    <a:pt x="7843621" y="4852594"/>
                  </a:lnTo>
                  <a:lnTo>
                    <a:pt x="7843875" y="4851324"/>
                  </a:lnTo>
                  <a:lnTo>
                    <a:pt x="7844764" y="4851324"/>
                  </a:lnTo>
                  <a:lnTo>
                    <a:pt x="7846174" y="4852594"/>
                  </a:lnTo>
                  <a:lnTo>
                    <a:pt x="7847876" y="4852594"/>
                  </a:lnTo>
                  <a:lnTo>
                    <a:pt x="7848066" y="4851324"/>
                  </a:lnTo>
                  <a:lnTo>
                    <a:pt x="7848257" y="4850054"/>
                  </a:lnTo>
                  <a:lnTo>
                    <a:pt x="7848676" y="4848784"/>
                  </a:lnTo>
                  <a:lnTo>
                    <a:pt x="7850213" y="4848784"/>
                  </a:lnTo>
                  <a:lnTo>
                    <a:pt x="7850733" y="4847514"/>
                  </a:lnTo>
                  <a:lnTo>
                    <a:pt x="7851457" y="4847514"/>
                  </a:lnTo>
                  <a:lnTo>
                    <a:pt x="7851305" y="4844974"/>
                  </a:lnTo>
                  <a:lnTo>
                    <a:pt x="7853096" y="4844974"/>
                  </a:lnTo>
                  <a:lnTo>
                    <a:pt x="7853058" y="4843704"/>
                  </a:lnTo>
                  <a:lnTo>
                    <a:pt x="7851813" y="4843704"/>
                  </a:lnTo>
                  <a:lnTo>
                    <a:pt x="7851749" y="4842434"/>
                  </a:lnTo>
                  <a:lnTo>
                    <a:pt x="7853185" y="4842434"/>
                  </a:lnTo>
                  <a:lnTo>
                    <a:pt x="7854023" y="4841164"/>
                  </a:lnTo>
                  <a:lnTo>
                    <a:pt x="7854048" y="4842434"/>
                  </a:lnTo>
                  <a:lnTo>
                    <a:pt x="7854620" y="4842434"/>
                  </a:lnTo>
                  <a:lnTo>
                    <a:pt x="7856766" y="4841164"/>
                  </a:lnTo>
                  <a:lnTo>
                    <a:pt x="7857109" y="4839894"/>
                  </a:lnTo>
                  <a:lnTo>
                    <a:pt x="7856360" y="4839894"/>
                  </a:lnTo>
                  <a:lnTo>
                    <a:pt x="7856004" y="4838624"/>
                  </a:lnTo>
                  <a:lnTo>
                    <a:pt x="7856182" y="4837354"/>
                  </a:lnTo>
                  <a:lnTo>
                    <a:pt x="7858023" y="4838624"/>
                  </a:lnTo>
                  <a:lnTo>
                    <a:pt x="7859255" y="4837354"/>
                  </a:lnTo>
                  <a:lnTo>
                    <a:pt x="7859560" y="4836084"/>
                  </a:lnTo>
                  <a:close/>
                </a:path>
                <a:path w="8973185" h="5479415">
                  <a:moveTo>
                    <a:pt x="7865542" y="4827194"/>
                  </a:moveTo>
                  <a:lnTo>
                    <a:pt x="7865059" y="4823384"/>
                  </a:lnTo>
                  <a:lnTo>
                    <a:pt x="7863764" y="4820844"/>
                  </a:lnTo>
                  <a:lnTo>
                    <a:pt x="7860538" y="4819574"/>
                  </a:lnTo>
                  <a:lnTo>
                    <a:pt x="7857363" y="4820844"/>
                  </a:lnTo>
                  <a:lnTo>
                    <a:pt x="7856588" y="4820844"/>
                  </a:lnTo>
                  <a:lnTo>
                    <a:pt x="7855623" y="4822114"/>
                  </a:lnTo>
                  <a:lnTo>
                    <a:pt x="7854886" y="4822114"/>
                  </a:lnTo>
                  <a:lnTo>
                    <a:pt x="7854378" y="4823384"/>
                  </a:lnTo>
                  <a:lnTo>
                    <a:pt x="7854086" y="4823384"/>
                  </a:lnTo>
                  <a:lnTo>
                    <a:pt x="7854810" y="4824654"/>
                  </a:lnTo>
                  <a:lnTo>
                    <a:pt x="7854569" y="4824654"/>
                  </a:lnTo>
                  <a:lnTo>
                    <a:pt x="7853718" y="4825924"/>
                  </a:lnTo>
                  <a:lnTo>
                    <a:pt x="7852143" y="4825924"/>
                  </a:lnTo>
                  <a:lnTo>
                    <a:pt x="7850835" y="4827194"/>
                  </a:lnTo>
                  <a:lnTo>
                    <a:pt x="7849540" y="4827194"/>
                  </a:lnTo>
                  <a:lnTo>
                    <a:pt x="7849540" y="4828464"/>
                  </a:lnTo>
                  <a:lnTo>
                    <a:pt x="7849781" y="4829734"/>
                  </a:lnTo>
                  <a:lnTo>
                    <a:pt x="7848574" y="4829734"/>
                  </a:lnTo>
                  <a:lnTo>
                    <a:pt x="7846885" y="4831004"/>
                  </a:lnTo>
                  <a:lnTo>
                    <a:pt x="7846581" y="4832274"/>
                  </a:lnTo>
                  <a:lnTo>
                    <a:pt x="7847685" y="4832274"/>
                  </a:lnTo>
                  <a:lnTo>
                    <a:pt x="7845730" y="4833544"/>
                  </a:lnTo>
                  <a:lnTo>
                    <a:pt x="7844980" y="4833544"/>
                  </a:lnTo>
                  <a:lnTo>
                    <a:pt x="7844714" y="4834814"/>
                  </a:lnTo>
                  <a:lnTo>
                    <a:pt x="7859738" y="4834814"/>
                  </a:lnTo>
                  <a:lnTo>
                    <a:pt x="7859090" y="4833544"/>
                  </a:lnTo>
                  <a:lnTo>
                    <a:pt x="7862087" y="4833544"/>
                  </a:lnTo>
                  <a:lnTo>
                    <a:pt x="7862303" y="4832274"/>
                  </a:lnTo>
                  <a:lnTo>
                    <a:pt x="7862824" y="4831004"/>
                  </a:lnTo>
                  <a:lnTo>
                    <a:pt x="7864373" y="4831004"/>
                  </a:lnTo>
                  <a:lnTo>
                    <a:pt x="7864437" y="4829734"/>
                  </a:lnTo>
                  <a:lnTo>
                    <a:pt x="7864945" y="4829734"/>
                  </a:lnTo>
                  <a:lnTo>
                    <a:pt x="7865313" y="4828464"/>
                  </a:lnTo>
                  <a:lnTo>
                    <a:pt x="7865542" y="4827194"/>
                  </a:lnTo>
                  <a:close/>
                </a:path>
                <a:path w="8973185" h="5479415">
                  <a:moveTo>
                    <a:pt x="7899413" y="4739005"/>
                  </a:moveTo>
                  <a:lnTo>
                    <a:pt x="7899374" y="4737735"/>
                  </a:lnTo>
                  <a:lnTo>
                    <a:pt x="7899146" y="4739005"/>
                  </a:lnTo>
                  <a:lnTo>
                    <a:pt x="7899413" y="4739005"/>
                  </a:lnTo>
                  <a:close/>
                </a:path>
                <a:path w="8973185" h="5479415">
                  <a:moveTo>
                    <a:pt x="7923962" y="4734877"/>
                  </a:moveTo>
                  <a:lnTo>
                    <a:pt x="7923924" y="4734585"/>
                  </a:lnTo>
                  <a:lnTo>
                    <a:pt x="7923962" y="4734877"/>
                  </a:lnTo>
                  <a:close/>
                </a:path>
                <a:path w="8973185" h="5479415">
                  <a:moveTo>
                    <a:pt x="7969288" y="4728845"/>
                  </a:moveTo>
                  <a:lnTo>
                    <a:pt x="7966875" y="4727575"/>
                  </a:lnTo>
                  <a:lnTo>
                    <a:pt x="7965059" y="4727575"/>
                  </a:lnTo>
                  <a:lnTo>
                    <a:pt x="7964818" y="4726305"/>
                  </a:lnTo>
                  <a:lnTo>
                    <a:pt x="7964081" y="4725035"/>
                  </a:lnTo>
                  <a:lnTo>
                    <a:pt x="7963370" y="4725035"/>
                  </a:lnTo>
                  <a:lnTo>
                    <a:pt x="7962671" y="4723765"/>
                  </a:lnTo>
                  <a:lnTo>
                    <a:pt x="7959877" y="4722495"/>
                  </a:lnTo>
                  <a:lnTo>
                    <a:pt x="7959852" y="4721225"/>
                  </a:lnTo>
                  <a:lnTo>
                    <a:pt x="7958823" y="4721225"/>
                  </a:lnTo>
                  <a:lnTo>
                    <a:pt x="7958023" y="4722495"/>
                  </a:lnTo>
                  <a:lnTo>
                    <a:pt x="7955864" y="4722495"/>
                  </a:lnTo>
                  <a:lnTo>
                    <a:pt x="7955635" y="4721225"/>
                  </a:lnTo>
                  <a:lnTo>
                    <a:pt x="7957604" y="4721225"/>
                  </a:lnTo>
                  <a:lnTo>
                    <a:pt x="7957490" y="4719955"/>
                  </a:lnTo>
                  <a:lnTo>
                    <a:pt x="7957363" y="4718685"/>
                  </a:lnTo>
                  <a:lnTo>
                    <a:pt x="7956258" y="4717415"/>
                  </a:lnTo>
                  <a:lnTo>
                    <a:pt x="7955356" y="4716145"/>
                  </a:lnTo>
                  <a:lnTo>
                    <a:pt x="7954645" y="4716145"/>
                  </a:lnTo>
                  <a:lnTo>
                    <a:pt x="7953845" y="4714875"/>
                  </a:lnTo>
                  <a:lnTo>
                    <a:pt x="7953197" y="4714875"/>
                  </a:lnTo>
                  <a:lnTo>
                    <a:pt x="7953197" y="4717415"/>
                  </a:lnTo>
                  <a:lnTo>
                    <a:pt x="7952422" y="4718685"/>
                  </a:lnTo>
                  <a:lnTo>
                    <a:pt x="7952232" y="4717415"/>
                  </a:lnTo>
                  <a:lnTo>
                    <a:pt x="7953197" y="4717415"/>
                  </a:lnTo>
                  <a:lnTo>
                    <a:pt x="7953197" y="4714875"/>
                  </a:lnTo>
                  <a:lnTo>
                    <a:pt x="7952918" y="4714875"/>
                  </a:lnTo>
                  <a:lnTo>
                    <a:pt x="7952867" y="4713605"/>
                  </a:lnTo>
                  <a:lnTo>
                    <a:pt x="7952486" y="4713605"/>
                  </a:lnTo>
                  <a:lnTo>
                    <a:pt x="7951317" y="4712335"/>
                  </a:lnTo>
                  <a:lnTo>
                    <a:pt x="7950619" y="4712335"/>
                  </a:lnTo>
                  <a:lnTo>
                    <a:pt x="7949730" y="4711065"/>
                  </a:lnTo>
                  <a:lnTo>
                    <a:pt x="7949959" y="4709795"/>
                  </a:lnTo>
                  <a:lnTo>
                    <a:pt x="7949184" y="4708525"/>
                  </a:lnTo>
                  <a:lnTo>
                    <a:pt x="7947393" y="4708525"/>
                  </a:lnTo>
                  <a:lnTo>
                    <a:pt x="7946263" y="4707255"/>
                  </a:lnTo>
                  <a:lnTo>
                    <a:pt x="7944752" y="4705985"/>
                  </a:lnTo>
                  <a:lnTo>
                    <a:pt x="7944294" y="4705693"/>
                  </a:lnTo>
                  <a:lnTo>
                    <a:pt x="7944294" y="4707255"/>
                  </a:lnTo>
                  <a:lnTo>
                    <a:pt x="7944091" y="4708525"/>
                  </a:lnTo>
                  <a:lnTo>
                    <a:pt x="7942808" y="4708525"/>
                  </a:lnTo>
                  <a:lnTo>
                    <a:pt x="7944294" y="4707255"/>
                  </a:lnTo>
                  <a:lnTo>
                    <a:pt x="7944294" y="4705693"/>
                  </a:lnTo>
                  <a:lnTo>
                    <a:pt x="7942808" y="4704715"/>
                  </a:lnTo>
                  <a:lnTo>
                    <a:pt x="7943342" y="4704715"/>
                  </a:lnTo>
                  <a:lnTo>
                    <a:pt x="7943139" y="4703445"/>
                  </a:lnTo>
                  <a:lnTo>
                    <a:pt x="7941373" y="4702175"/>
                  </a:lnTo>
                  <a:lnTo>
                    <a:pt x="7940065" y="4702175"/>
                  </a:lnTo>
                  <a:lnTo>
                    <a:pt x="7940065" y="4704715"/>
                  </a:lnTo>
                  <a:lnTo>
                    <a:pt x="7939087" y="4704715"/>
                  </a:lnTo>
                  <a:lnTo>
                    <a:pt x="7938821" y="4703445"/>
                  </a:lnTo>
                  <a:lnTo>
                    <a:pt x="7940040" y="4703445"/>
                  </a:lnTo>
                  <a:lnTo>
                    <a:pt x="7940065" y="4704715"/>
                  </a:lnTo>
                  <a:lnTo>
                    <a:pt x="7940065" y="4702175"/>
                  </a:lnTo>
                  <a:lnTo>
                    <a:pt x="7939608" y="4702175"/>
                  </a:lnTo>
                  <a:lnTo>
                    <a:pt x="7939583" y="4700905"/>
                  </a:lnTo>
                  <a:lnTo>
                    <a:pt x="7937195" y="4700905"/>
                  </a:lnTo>
                  <a:lnTo>
                    <a:pt x="7937195" y="4699635"/>
                  </a:lnTo>
                  <a:lnTo>
                    <a:pt x="7937195" y="4698365"/>
                  </a:lnTo>
                  <a:lnTo>
                    <a:pt x="7936916" y="4698365"/>
                  </a:lnTo>
                  <a:lnTo>
                    <a:pt x="7936331" y="4697095"/>
                  </a:lnTo>
                  <a:lnTo>
                    <a:pt x="7936065" y="4698365"/>
                  </a:lnTo>
                  <a:lnTo>
                    <a:pt x="7935938" y="4699635"/>
                  </a:lnTo>
                  <a:lnTo>
                    <a:pt x="7934579" y="4699635"/>
                  </a:lnTo>
                  <a:lnTo>
                    <a:pt x="7934223" y="4698365"/>
                  </a:lnTo>
                  <a:lnTo>
                    <a:pt x="7933169" y="4698365"/>
                  </a:lnTo>
                  <a:lnTo>
                    <a:pt x="7933868" y="4697095"/>
                  </a:lnTo>
                  <a:lnTo>
                    <a:pt x="7935290" y="4697095"/>
                  </a:lnTo>
                  <a:lnTo>
                    <a:pt x="7934439" y="4695825"/>
                  </a:lnTo>
                  <a:lnTo>
                    <a:pt x="7933042" y="4694555"/>
                  </a:lnTo>
                  <a:lnTo>
                    <a:pt x="7931124" y="4694555"/>
                  </a:lnTo>
                  <a:lnTo>
                    <a:pt x="7931417" y="4693285"/>
                  </a:lnTo>
                  <a:lnTo>
                    <a:pt x="7931747" y="4693285"/>
                  </a:lnTo>
                  <a:lnTo>
                    <a:pt x="7928356" y="4689475"/>
                  </a:lnTo>
                  <a:lnTo>
                    <a:pt x="7926705" y="4688306"/>
                  </a:lnTo>
                  <a:lnTo>
                    <a:pt x="7926705" y="4692015"/>
                  </a:lnTo>
                  <a:lnTo>
                    <a:pt x="7926044" y="4692015"/>
                  </a:lnTo>
                  <a:lnTo>
                    <a:pt x="7925549" y="4690745"/>
                  </a:lnTo>
                  <a:lnTo>
                    <a:pt x="7926248" y="4690745"/>
                  </a:lnTo>
                  <a:lnTo>
                    <a:pt x="7926705" y="4692015"/>
                  </a:lnTo>
                  <a:lnTo>
                    <a:pt x="7926705" y="4688306"/>
                  </a:lnTo>
                  <a:lnTo>
                    <a:pt x="7926578" y="4688205"/>
                  </a:lnTo>
                  <a:lnTo>
                    <a:pt x="7925295" y="4686935"/>
                  </a:lnTo>
                  <a:lnTo>
                    <a:pt x="7924470" y="4686935"/>
                  </a:lnTo>
                  <a:lnTo>
                    <a:pt x="7924432" y="4685665"/>
                  </a:lnTo>
                  <a:lnTo>
                    <a:pt x="7920507" y="4681855"/>
                  </a:lnTo>
                  <a:lnTo>
                    <a:pt x="7919339" y="4680585"/>
                  </a:lnTo>
                  <a:lnTo>
                    <a:pt x="7917815" y="4679315"/>
                  </a:lnTo>
                  <a:lnTo>
                    <a:pt x="7915961" y="4678045"/>
                  </a:lnTo>
                  <a:lnTo>
                    <a:pt x="7914881" y="4676775"/>
                  </a:lnTo>
                  <a:lnTo>
                    <a:pt x="7913624" y="4675505"/>
                  </a:lnTo>
                  <a:lnTo>
                    <a:pt x="7912887" y="4674235"/>
                  </a:lnTo>
                  <a:lnTo>
                    <a:pt x="7912074" y="4674235"/>
                  </a:lnTo>
                  <a:lnTo>
                    <a:pt x="7911147" y="4672965"/>
                  </a:lnTo>
                  <a:lnTo>
                    <a:pt x="7910525" y="4671695"/>
                  </a:lnTo>
                  <a:lnTo>
                    <a:pt x="7909598" y="4670425"/>
                  </a:lnTo>
                  <a:lnTo>
                    <a:pt x="7908811" y="4669599"/>
                  </a:lnTo>
                  <a:lnTo>
                    <a:pt x="7908811" y="4674235"/>
                  </a:lnTo>
                  <a:lnTo>
                    <a:pt x="7906804" y="4674235"/>
                  </a:lnTo>
                  <a:lnTo>
                    <a:pt x="7907604" y="4672965"/>
                  </a:lnTo>
                  <a:lnTo>
                    <a:pt x="7908468" y="4672965"/>
                  </a:lnTo>
                  <a:lnTo>
                    <a:pt x="7908811" y="4674235"/>
                  </a:lnTo>
                  <a:lnTo>
                    <a:pt x="7908811" y="4669599"/>
                  </a:lnTo>
                  <a:lnTo>
                    <a:pt x="7908391" y="4669155"/>
                  </a:lnTo>
                  <a:lnTo>
                    <a:pt x="7905483" y="4665345"/>
                  </a:lnTo>
                  <a:lnTo>
                    <a:pt x="7905407" y="4664075"/>
                  </a:lnTo>
                  <a:lnTo>
                    <a:pt x="7904264" y="4662805"/>
                  </a:lnTo>
                  <a:lnTo>
                    <a:pt x="7902981" y="4662805"/>
                  </a:lnTo>
                  <a:lnTo>
                    <a:pt x="7901584" y="4661535"/>
                  </a:lnTo>
                  <a:lnTo>
                    <a:pt x="7902181" y="4660265"/>
                  </a:lnTo>
                  <a:lnTo>
                    <a:pt x="7901851" y="4658995"/>
                  </a:lnTo>
                  <a:lnTo>
                    <a:pt x="7900568" y="4657725"/>
                  </a:lnTo>
                  <a:lnTo>
                    <a:pt x="7898384" y="4656455"/>
                  </a:lnTo>
                  <a:lnTo>
                    <a:pt x="7898143" y="4655185"/>
                  </a:lnTo>
                  <a:lnTo>
                    <a:pt x="7897406" y="4653915"/>
                  </a:lnTo>
                  <a:lnTo>
                    <a:pt x="7896631" y="4653915"/>
                  </a:lnTo>
                  <a:lnTo>
                    <a:pt x="7895018" y="4651375"/>
                  </a:lnTo>
                  <a:lnTo>
                    <a:pt x="7893952" y="4651375"/>
                  </a:lnTo>
                  <a:lnTo>
                    <a:pt x="7893685" y="4650105"/>
                  </a:lnTo>
                  <a:lnTo>
                    <a:pt x="7893190" y="4648835"/>
                  </a:lnTo>
                  <a:lnTo>
                    <a:pt x="7892491" y="4648835"/>
                  </a:lnTo>
                  <a:lnTo>
                    <a:pt x="7891450" y="4647565"/>
                  </a:lnTo>
                  <a:lnTo>
                    <a:pt x="7885290" y="4647565"/>
                  </a:lnTo>
                  <a:lnTo>
                    <a:pt x="7885214" y="4648835"/>
                  </a:lnTo>
                  <a:lnTo>
                    <a:pt x="7885087" y="4648835"/>
                  </a:lnTo>
                  <a:lnTo>
                    <a:pt x="7884998" y="4650105"/>
                  </a:lnTo>
                  <a:lnTo>
                    <a:pt x="7884223" y="4650105"/>
                  </a:lnTo>
                  <a:lnTo>
                    <a:pt x="7883690" y="4651375"/>
                  </a:lnTo>
                  <a:lnTo>
                    <a:pt x="7882979" y="4652645"/>
                  </a:lnTo>
                  <a:lnTo>
                    <a:pt x="7882509" y="4653915"/>
                  </a:lnTo>
                  <a:lnTo>
                    <a:pt x="7880934" y="4655185"/>
                  </a:lnTo>
                  <a:lnTo>
                    <a:pt x="7880299" y="4657725"/>
                  </a:lnTo>
                  <a:lnTo>
                    <a:pt x="7880604" y="4658995"/>
                  </a:lnTo>
                  <a:lnTo>
                    <a:pt x="7880401" y="4658995"/>
                  </a:lnTo>
                  <a:lnTo>
                    <a:pt x="7880223" y="4660265"/>
                  </a:lnTo>
                  <a:lnTo>
                    <a:pt x="7880007" y="4660265"/>
                  </a:lnTo>
                  <a:lnTo>
                    <a:pt x="7881239" y="4662805"/>
                  </a:lnTo>
                  <a:lnTo>
                    <a:pt x="7882395" y="4664075"/>
                  </a:lnTo>
                  <a:lnTo>
                    <a:pt x="7883449" y="4665345"/>
                  </a:lnTo>
                  <a:lnTo>
                    <a:pt x="7883753" y="4666615"/>
                  </a:lnTo>
                  <a:lnTo>
                    <a:pt x="7884427" y="4667885"/>
                  </a:lnTo>
                  <a:lnTo>
                    <a:pt x="7885544" y="4669155"/>
                  </a:lnTo>
                  <a:lnTo>
                    <a:pt x="7886827" y="4671695"/>
                  </a:lnTo>
                  <a:lnTo>
                    <a:pt x="7888110" y="4672965"/>
                  </a:lnTo>
                  <a:lnTo>
                    <a:pt x="7889710" y="4674235"/>
                  </a:lnTo>
                  <a:lnTo>
                    <a:pt x="7892110" y="4679315"/>
                  </a:lnTo>
                  <a:lnTo>
                    <a:pt x="7893291" y="4679315"/>
                  </a:lnTo>
                  <a:lnTo>
                    <a:pt x="7894548" y="4680585"/>
                  </a:lnTo>
                  <a:lnTo>
                    <a:pt x="7894383" y="4681855"/>
                  </a:lnTo>
                  <a:lnTo>
                    <a:pt x="7895552" y="4683125"/>
                  </a:lnTo>
                  <a:lnTo>
                    <a:pt x="7898041" y="4685665"/>
                  </a:lnTo>
                  <a:lnTo>
                    <a:pt x="7898282" y="4685665"/>
                  </a:lnTo>
                  <a:lnTo>
                    <a:pt x="7898727" y="4686935"/>
                  </a:lnTo>
                  <a:lnTo>
                    <a:pt x="7900543" y="4688205"/>
                  </a:lnTo>
                  <a:lnTo>
                    <a:pt x="7903553" y="4690745"/>
                  </a:lnTo>
                  <a:lnTo>
                    <a:pt x="7904683" y="4690745"/>
                  </a:lnTo>
                  <a:lnTo>
                    <a:pt x="7905255" y="4692015"/>
                  </a:lnTo>
                  <a:lnTo>
                    <a:pt x="7906982" y="4692015"/>
                  </a:lnTo>
                  <a:lnTo>
                    <a:pt x="7906474" y="4693285"/>
                  </a:lnTo>
                  <a:lnTo>
                    <a:pt x="7906385" y="4694555"/>
                  </a:lnTo>
                  <a:lnTo>
                    <a:pt x="7908620" y="4694555"/>
                  </a:lnTo>
                  <a:lnTo>
                    <a:pt x="7908747" y="4697095"/>
                  </a:lnTo>
                  <a:lnTo>
                    <a:pt x="7906461" y="4698365"/>
                  </a:lnTo>
                  <a:lnTo>
                    <a:pt x="7904340" y="4699635"/>
                  </a:lnTo>
                  <a:lnTo>
                    <a:pt x="7903769" y="4700905"/>
                  </a:lnTo>
                  <a:lnTo>
                    <a:pt x="7903019" y="4702175"/>
                  </a:lnTo>
                  <a:lnTo>
                    <a:pt x="7902092" y="4700905"/>
                  </a:lnTo>
                  <a:lnTo>
                    <a:pt x="7900937" y="4702175"/>
                  </a:lnTo>
                  <a:lnTo>
                    <a:pt x="7899628" y="4702175"/>
                  </a:lnTo>
                  <a:lnTo>
                    <a:pt x="7898993" y="4703445"/>
                  </a:lnTo>
                  <a:lnTo>
                    <a:pt x="7898701" y="4704715"/>
                  </a:lnTo>
                  <a:lnTo>
                    <a:pt x="7897330" y="4704715"/>
                  </a:lnTo>
                  <a:lnTo>
                    <a:pt x="7896276" y="4705985"/>
                  </a:lnTo>
                  <a:lnTo>
                    <a:pt x="7893939" y="4705985"/>
                  </a:lnTo>
                  <a:lnTo>
                    <a:pt x="7893850" y="4707255"/>
                  </a:lnTo>
                  <a:lnTo>
                    <a:pt x="7894231" y="4708525"/>
                  </a:lnTo>
                  <a:lnTo>
                    <a:pt x="7892389" y="4708525"/>
                  </a:lnTo>
                  <a:lnTo>
                    <a:pt x="7891539" y="4709795"/>
                  </a:lnTo>
                  <a:lnTo>
                    <a:pt x="7892351" y="4711065"/>
                  </a:lnTo>
                  <a:lnTo>
                    <a:pt x="7892580" y="4711065"/>
                  </a:lnTo>
                  <a:lnTo>
                    <a:pt x="7892720" y="4712335"/>
                  </a:lnTo>
                  <a:lnTo>
                    <a:pt x="7889532" y="4712335"/>
                  </a:lnTo>
                  <a:lnTo>
                    <a:pt x="7889964" y="4713605"/>
                  </a:lnTo>
                  <a:lnTo>
                    <a:pt x="7887335" y="4713605"/>
                  </a:lnTo>
                  <a:lnTo>
                    <a:pt x="7887335" y="4721225"/>
                  </a:lnTo>
                  <a:lnTo>
                    <a:pt x="7885481" y="4721225"/>
                  </a:lnTo>
                  <a:lnTo>
                    <a:pt x="7885087" y="4719955"/>
                  </a:lnTo>
                  <a:lnTo>
                    <a:pt x="7887322" y="4719955"/>
                  </a:lnTo>
                  <a:lnTo>
                    <a:pt x="7887335" y="4721225"/>
                  </a:lnTo>
                  <a:lnTo>
                    <a:pt x="7887335" y="4713605"/>
                  </a:lnTo>
                  <a:lnTo>
                    <a:pt x="7884287" y="4713605"/>
                  </a:lnTo>
                  <a:lnTo>
                    <a:pt x="7883398" y="4714875"/>
                  </a:lnTo>
                  <a:lnTo>
                    <a:pt x="7882331" y="4716145"/>
                  </a:lnTo>
                  <a:lnTo>
                    <a:pt x="7881086" y="4717415"/>
                  </a:lnTo>
                  <a:lnTo>
                    <a:pt x="7882395" y="4716145"/>
                  </a:lnTo>
                  <a:lnTo>
                    <a:pt x="7884160" y="4716145"/>
                  </a:lnTo>
                  <a:lnTo>
                    <a:pt x="7884338" y="4717415"/>
                  </a:lnTo>
                  <a:lnTo>
                    <a:pt x="7884947" y="4717415"/>
                  </a:lnTo>
                  <a:lnTo>
                    <a:pt x="7885824" y="4718685"/>
                  </a:lnTo>
                  <a:lnTo>
                    <a:pt x="7886052" y="4718685"/>
                  </a:lnTo>
                  <a:lnTo>
                    <a:pt x="7885074" y="4719955"/>
                  </a:lnTo>
                  <a:lnTo>
                    <a:pt x="7884515" y="4719955"/>
                  </a:lnTo>
                  <a:lnTo>
                    <a:pt x="7884376" y="4718685"/>
                  </a:lnTo>
                  <a:lnTo>
                    <a:pt x="7883398" y="4719955"/>
                  </a:lnTo>
                  <a:lnTo>
                    <a:pt x="7881709" y="4719955"/>
                  </a:lnTo>
                  <a:lnTo>
                    <a:pt x="7881010" y="4718685"/>
                  </a:lnTo>
                  <a:lnTo>
                    <a:pt x="7878750" y="4718685"/>
                  </a:lnTo>
                  <a:lnTo>
                    <a:pt x="7877708" y="4719955"/>
                  </a:lnTo>
                  <a:lnTo>
                    <a:pt x="7878394" y="4719955"/>
                  </a:lnTo>
                  <a:lnTo>
                    <a:pt x="7878927" y="4721225"/>
                  </a:lnTo>
                  <a:lnTo>
                    <a:pt x="7876768" y="4721225"/>
                  </a:lnTo>
                  <a:lnTo>
                    <a:pt x="7876108" y="4722495"/>
                  </a:lnTo>
                  <a:lnTo>
                    <a:pt x="7875333" y="4722495"/>
                  </a:lnTo>
                  <a:lnTo>
                    <a:pt x="7875130" y="4723765"/>
                  </a:lnTo>
                  <a:lnTo>
                    <a:pt x="7874876" y="4723765"/>
                  </a:lnTo>
                  <a:lnTo>
                    <a:pt x="7874876" y="4727575"/>
                  </a:lnTo>
                  <a:lnTo>
                    <a:pt x="7873708" y="4727575"/>
                  </a:lnTo>
                  <a:lnTo>
                    <a:pt x="7873009" y="4726305"/>
                  </a:lnTo>
                  <a:lnTo>
                    <a:pt x="7874863" y="4726305"/>
                  </a:lnTo>
                  <a:lnTo>
                    <a:pt x="7874876" y="4727575"/>
                  </a:lnTo>
                  <a:lnTo>
                    <a:pt x="7874876" y="4723765"/>
                  </a:lnTo>
                  <a:lnTo>
                    <a:pt x="7873543" y="4723765"/>
                  </a:lnTo>
                  <a:lnTo>
                    <a:pt x="7873352" y="4725035"/>
                  </a:lnTo>
                  <a:lnTo>
                    <a:pt x="7871612" y="4725035"/>
                  </a:lnTo>
                  <a:lnTo>
                    <a:pt x="7870749" y="4726305"/>
                  </a:lnTo>
                  <a:lnTo>
                    <a:pt x="7870355" y="4726305"/>
                  </a:lnTo>
                  <a:lnTo>
                    <a:pt x="7870355" y="4740275"/>
                  </a:lnTo>
                  <a:lnTo>
                    <a:pt x="7869682" y="4740275"/>
                  </a:lnTo>
                  <a:lnTo>
                    <a:pt x="7869999" y="4739005"/>
                  </a:lnTo>
                  <a:lnTo>
                    <a:pt x="7870355" y="4740275"/>
                  </a:lnTo>
                  <a:lnTo>
                    <a:pt x="7870355" y="4726305"/>
                  </a:lnTo>
                  <a:lnTo>
                    <a:pt x="7870215" y="4727575"/>
                  </a:lnTo>
                  <a:lnTo>
                    <a:pt x="7869466" y="4728845"/>
                  </a:lnTo>
                  <a:lnTo>
                    <a:pt x="7869263" y="4728845"/>
                  </a:lnTo>
                  <a:lnTo>
                    <a:pt x="7869631" y="4730115"/>
                  </a:lnTo>
                  <a:lnTo>
                    <a:pt x="7868348" y="4730115"/>
                  </a:lnTo>
                  <a:lnTo>
                    <a:pt x="7868044" y="4731385"/>
                  </a:lnTo>
                  <a:lnTo>
                    <a:pt x="7866570" y="4731385"/>
                  </a:lnTo>
                  <a:lnTo>
                    <a:pt x="7866507" y="4733925"/>
                  </a:lnTo>
                  <a:lnTo>
                    <a:pt x="7866037" y="4733925"/>
                  </a:lnTo>
                  <a:lnTo>
                    <a:pt x="7865478" y="4732655"/>
                  </a:lnTo>
                  <a:lnTo>
                    <a:pt x="7864107" y="4732655"/>
                  </a:lnTo>
                  <a:lnTo>
                    <a:pt x="7863649" y="4733925"/>
                  </a:lnTo>
                  <a:lnTo>
                    <a:pt x="7863167" y="4733925"/>
                  </a:lnTo>
                  <a:lnTo>
                    <a:pt x="7862964" y="4735195"/>
                  </a:lnTo>
                  <a:lnTo>
                    <a:pt x="7863408" y="4735195"/>
                  </a:lnTo>
                  <a:lnTo>
                    <a:pt x="7862430" y="4736465"/>
                  </a:lnTo>
                  <a:lnTo>
                    <a:pt x="7860957" y="4736465"/>
                  </a:lnTo>
                  <a:lnTo>
                    <a:pt x="7859001" y="4737735"/>
                  </a:lnTo>
                  <a:lnTo>
                    <a:pt x="7858455" y="4737735"/>
                  </a:lnTo>
                  <a:lnTo>
                    <a:pt x="7858112" y="4736465"/>
                  </a:lnTo>
                  <a:lnTo>
                    <a:pt x="7856512" y="4736465"/>
                  </a:lnTo>
                  <a:lnTo>
                    <a:pt x="7855140" y="4735195"/>
                  </a:lnTo>
                  <a:lnTo>
                    <a:pt x="7853997" y="4732655"/>
                  </a:lnTo>
                  <a:lnTo>
                    <a:pt x="7853426" y="4732655"/>
                  </a:lnTo>
                  <a:lnTo>
                    <a:pt x="7853159" y="4731385"/>
                  </a:lnTo>
                  <a:lnTo>
                    <a:pt x="7853223" y="4730115"/>
                  </a:lnTo>
                  <a:lnTo>
                    <a:pt x="7851495" y="4730115"/>
                  </a:lnTo>
                  <a:lnTo>
                    <a:pt x="7851114" y="4728845"/>
                  </a:lnTo>
                  <a:lnTo>
                    <a:pt x="7849921" y="4730115"/>
                  </a:lnTo>
                  <a:lnTo>
                    <a:pt x="7849248" y="4730115"/>
                  </a:lnTo>
                  <a:lnTo>
                    <a:pt x="7849095" y="4728845"/>
                  </a:lnTo>
                  <a:lnTo>
                    <a:pt x="7848854" y="4727575"/>
                  </a:lnTo>
                  <a:lnTo>
                    <a:pt x="7848930" y="4726305"/>
                  </a:lnTo>
                  <a:lnTo>
                    <a:pt x="7848143" y="4726305"/>
                  </a:lnTo>
                  <a:lnTo>
                    <a:pt x="7848054" y="4726152"/>
                  </a:lnTo>
                  <a:lnTo>
                    <a:pt x="7848054" y="4728845"/>
                  </a:lnTo>
                  <a:lnTo>
                    <a:pt x="7847101" y="4728845"/>
                  </a:lnTo>
                  <a:lnTo>
                    <a:pt x="7846809" y="4727575"/>
                  </a:lnTo>
                  <a:lnTo>
                    <a:pt x="7848054" y="4728845"/>
                  </a:lnTo>
                  <a:lnTo>
                    <a:pt x="7848054" y="4726152"/>
                  </a:lnTo>
                  <a:lnTo>
                    <a:pt x="7847457" y="4725035"/>
                  </a:lnTo>
                  <a:lnTo>
                    <a:pt x="7846822" y="4723765"/>
                  </a:lnTo>
                  <a:lnTo>
                    <a:pt x="7846085" y="4722495"/>
                  </a:lnTo>
                  <a:lnTo>
                    <a:pt x="7845895" y="4722495"/>
                  </a:lnTo>
                  <a:lnTo>
                    <a:pt x="7845895" y="4726305"/>
                  </a:lnTo>
                  <a:lnTo>
                    <a:pt x="7844650" y="4726305"/>
                  </a:lnTo>
                  <a:lnTo>
                    <a:pt x="7844930" y="4725035"/>
                  </a:lnTo>
                  <a:lnTo>
                    <a:pt x="7845387" y="4725035"/>
                  </a:lnTo>
                  <a:lnTo>
                    <a:pt x="7845895" y="4726305"/>
                  </a:lnTo>
                  <a:lnTo>
                    <a:pt x="7845895" y="4722495"/>
                  </a:lnTo>
                  <a:lnTo>
                    <a:pt x="7844701" y="4722495"/>
                  </a:lnTo>
                  <a:lnTo>
                    <a:pt x="7844650" y="4721225"/>
                  </a:lnTo>
                  <a:lnTo>
                    <a:pt x="7842390" y="4721225"/>
                  </a:lnTo>
                  <a:lnTo>
                    <a:pt x="7842618" y="4719955"/>
                  </a:lnTo>
                  <a:lnTo>
                    <a:pt x="7842999" y="4718685"/>
                  </a:lnTo>
                  <a:lnTo>
                    <a:pt x="7841958" y="4718685"/>
                  </a:lnTo>
                  <a:lnTo>
                    <a:pt x="7841958" y="4725035"/>
                  </a:lnTo>
                  <a:lnTo>
                    <a:pt x="7841018" y="4725035"/>
                  </a:lnTo>
                  <a:lnTo>
                    <a:pt x="7840929" y="4723765"/>
                  </a:lnTo>
                  <a:lnTo>
                    <a:pt x="7841945" y="4723765"/>
                  </a:lnTo>
                  <a:lnTo>
                    <a:pt x="7841958" y="4725035"/>
                  </a:lnTo>
                  <a:lnTo>
                    <a:pt x="7841958" y="4718685"/>
                  </a:lnTo>
                  <a:lnTo>
                    <a:pt x="7841831" y="4718685"/>
                  </a:lnTo>
                  <a:lnTo>
                    <a:pt x="7841831" y="4722495"/>
                  </a:lnTo>
                  <a:lnTo>
                    <a:pt x="7840650" y="4722495"/>
                  </a:lnTo>
                  <a:lnTo>
                    <a:pt x="7840612" y="4721225"/>
                  </a:lnTo>
                  <a:lnTo>
                    <a:pt x="7841297" y="4721225"/>
                  </a:lnTo>
                  <a:lnTo>
                    <a:pt x="7841831" y="4722495"/>
                  </a:lnTo>
                  <a:lnTo>
                    <a:pt x="7841831" y="4718685"/>
                  </a:lnTo>
                  <a:lnTo>
                    <a:pt x="7840624" y="4718685"/>
                  </a:lnTo>
                  <a:lnTo>
                    <a:pt x="7840231" y="4717415"/>
                  </a:lnTo>
                  <a:lnTo>
                    <a:pt x="7839392" y="4714875"/>
                  </a:lnTo>
                  <a:lnTo>
                    <a:pt x="7838503" y="4713605"/>
                  </a:lnTo>
                  <a:lnTo>
                    <a:pt x="7837792" y="4712335"/>
                  </a:lnTo>
                  <a:lnTo>
                    <a:pt x="7835900" y="4712335"/>
                  </a:lnTo>
                  <a:lnTo>
                    <a:pt x="7835646" y="4713605"/>
                  </a:lnTo>
                  <a:lnTo>
                    <a:pt x="7833677" y="4713605"/>
                  </a:lnTo>
                  <a:lnTo>
                    <a:pt x="7833588" y="4712335"/>
                  </a:lnTo>
                  <a:lnTo>
                    <a:pt x="7835493" y="4712335"/>
                  </a:lnTo>
                  <a:lnTo>
                    <a:pt x="7835709" y="4711065"/>
                  </a:lnTo>
                  <a:lnTo>
                    <a:pt x="7834490" y="4711065"/>
                  </a:lnTo>
                  <a:lnTo>
                    <a:pt x="7834084" y="4709795"/>
                  </a:lnTo>
                  <a:lnTo>
                    <a:pt x="7833576" y="4708525"/>
                  </a:lnTo>
                  <a:lnTo>
                    <a:pt x="7833030" y="4707255"/>
                  </a:lnTo>
                  <a:lnTo>
                    <a:pt x="7832458" y="4707255"/>
                  </a:lnTo>
                  <a:lnTo>
                    <a:pt x="7832687" y="4708525"/>
                  </a:lnTo>
                  <a:lnTo>
                    <a:pt x="7832661" y="4709795"/>
                  </a:lnTo>
                  <a:lnTo>
                    <a:pt x="7832166" y="4709795"/>
                  </a:lnTo>
                  <a:lnTo>
                    <a:pt x="7832039" y="4708525"/>
                  </a:lnTo>
                  <a:lnTo>
                    <a:pt x="7831912" y="4708525"/>
                  </a:lnTo>
                  <a:lnTo>
                    <a:pt x="7831633" y="4707255"/>
                  </a:lnTo>
                  <a:lnTo>
                    <a:pt x="7832141" y="4707255"/>
                  </a:lnTo>
                  <a:lnTo>
                    <a:pt x="7831531" y="4705985"/>
                  </a:lnTo>
                  <a:lnTo>
                    <a:pt x="7830820" y="4704715"/>
                  </a:lnTo>
                  <a:lnTo>
                    <a:pt x="7830274" y="4704715"/>
                  </a:lnTo>
                  <a:lnTo>
                    <a:pt x="7831252" y="4703445"/>
                  </a:lnTo>
                  <a:lnTo>
                    <a:pt x="7827670" y="4703445"/>
                  </a:lnTo>
                  <a:lnTo>
                    <a:pt x="7827975" y="4702175"/>
                  </a:lnTo>
                  <a:lnTo>
                    <a:pt x="7828610" y="4702175"/>
                  </a:lnTo>
                  <a:lnTo>
                    <a:pt x="7827886" y="4700905"/>
                  </a:lnTo>
                  <a:lnTo>
                    <a:pt x="7827315" y="4699635"/>
                  </a:lnTo>
                  <a:lnTo>
                    <a:pt x="7826819" y="4698365"/>
                  </a:lnTo>
                  <a:lnTo>
                    <a:pt x="7826057" y="4698365"/>
                  </a:lnTo>
                  <a:lnTo>
                    <a:pt x="7825372" y="4697095"/>
                  </a:lnTo>
                  <a:lnTo>
                    <a:pt x="7824127" y="4697095"/>
                  </a:lnTo>
                  <a:lnTo>
                    <a:pt x="7822349" y="4698365"/>
                  </a:lnTo>
                  <a:lnTo>
                    <a:pt x="7819098" y="4698365"/>
                  </a:lnTo>
                  <a:lnTo>
                    <a:pt x="7819237" y="4699635"/>
                  </a:lnTo>
                  <a:lnTo>
                    <a:pt x="7819644" y="4700905"/>
                  </a:lnTo>
                  <a:lnTo>
                    <a:pt x="7816393" y="4702175"/>
                  </a:lnTo>
                  <a:lnTo>
                    <a:pt x="7814145" y="4704715"/>
                  </a:lnTo>
                  <a:lnTo>
                    <a:pt x="7812913" y="4707255"/>
                  </a:lnTo>
                  <a:lnTo>
                    <a:pt x="7813459" y="4707255"/>
                  </a:lnTo>
                  <a:lnTo>
                    <a:pt x="7814411" y="4709795"/>
                  </a:lnTo>
                  <a:lnTo>
                    <a:pt x="7814132" y="4711065"/>
                  </a:lnTo>
                  <a:lnTo>
                    <a:pt x="7814780" y="4712335"/>
                  </a:lnTo>
                  <a:lnTo>
                    <a:pt x="7816393" y="4713605"/>
                  </a:lnTo>
                  <a:lnTo>
                    <a:pt x="7819009" y="4713605"/>
                  </a:lnTo>
                  <a:lnTo>
                    <a:pt x="7819377" y="4714875"/>
                  </a:lnTo>
                  <a:lnTo>
                    <a:pt x="7819161" y="4714875"/>
                  </a:lnTo>
                  <a:lnTo>
                    <a:pt x="7818323" y="4716145"/>
                  </a:lnTo>
                  <a:lnTo>
                    <a:pt x="7820838" y="4719955"/>
                  </a:lnTo>
                  <a:lnTo>
                    <a:pt x="7821244" y="4721225"/>
                  </a:lnTo>
                  <a:lnTo>
                    <a:pt x="7821943" y="4721225"/>
                  </a:lnTo>
                  <a:lnTo>
                    <a:pt x="7822844" y="4722495"/>
                  </a:lnTo>
                  <a:lnTo>
                    <a:pt x="7823428" y="4723765"/>
                  </a:lnTo>
                  <a:lnTo>
                    <a:pt x="7823949" y="4723765"/>
                  </a:lnTo>
                  <a:lnTo>
                    <a:pt x="7824635" y="4725035"/>
                  </a:lnTo>
                  <a:lnTo>
                    <a:pt x="7825524" y="4725035"/>
                  </a:lnTo>
                  <a:lnTo>
                    <a:pt x="7825562" y="4726305"/>
                  </a:lnTo>
                  <a:lnTo>
                    <a:pt x="7824940" y="4726305"/>
                  </a:lnTo>
                  <a:lnTo>
                    <a:pt x="7825079" y="4727575"/>
                  </a:lnTo>
                  <a:lnTo>
                    <a:pt x="7826007" y="4727575"/>
                  </a:lnTo>
                  <a:lnTo>
                    <a:pt x="7825702" y="4728845"/>
                  </a:lnTo>
                  <a:lnTo>
                    <a:pt x="7826057" y="4728845"/>
                  </a:lnTo>
                  <a:lnTo>
                    <a:pt x="7827099" y="4730115"/>
                  </a:lnTo>
                  <a:lnTo>
                    <a:pt x="7829169" y="4730115"/>
                  </a:lnTo>
                  <a:lnTo>
                    <a:pt x="7828381" y="4731385"/>
                  </a:lnTo>
                  <a:lnTo>
                    <a:pt x="7828940" y="4731385"/>
                  </a:lnTo>
                  <a:lnTo>
                    <a:pt x="7829499" y="4732655"/>
                  </a:lnTo>
                  <a:lnTo>
                    <a:pt x="7829994" y="4733925"/>
                  </a:lnTo>
                  <a:lnTo>
                    <a:pt x="7831493" y="4733925"/>
                  </a:lnTo>
                  <a:lnTo>
                    <a:pt x="7832471" y="4735195"/>
                  </a:lnTo>
                  <a:lnTo>
                    <a:pt x="7834503" y="4735195"/>
                  </a:lnTo>
                  <a:lnTo>
                    <a:pt x="7834884" y="4736465"/>
                  </a:lnTo>
                  <a:lnTo>
                    <a:pt x="7836192" y="4736465"/>
                  </a:lnTo>
                  <a:lnTo>
                    <a:pt x="7836090" y="4737735"/>
                  </a:lnTo>
                  <a:lnTo>
                    <a:pt x="7834350" y="4739005"/>
                  </a:lnTo>
                  <a:lnTo>
                    <a:pt x="7836725" y="4739005"/>
                  </a:lnTo>
                  <a:lnTo>
                    <a:pt x="7836802" y="4740275"/>
                  </a:lnTo>
                  <a:lnTo>
                    <a:pt x="7837271" y="4740275"/>
                  </a:lnTo>
                  <a:lnTo>
                    <a:pt x="7837640" y="4741545"/>
                  </a:lnTo>
                  <a:lnTo>
                    <a:pt x="7837513" y="4741545"/>
                  </a:lnTo>
                  <a:lnTo>
                    <a:pt x="7839240" y="4742815"/>
                  </a:lnTo>
                  <a:lnTo>
                    <a:pt x="7840027" y="4744085"/>
                  </a:lnTo>
                  <a:lnTo>
                    <a:pt x="7840396" y="4745355"/>
                  </a:lnTo>
                  <a:lnTo>
                    <a:pt x="7840548" y="4746625"/>
                  </a:lnTo>
                  <a:lnTo>
                    <a:pt x="7841323" y="4746625"/>
                  </a:lnTo>
                  <a:lnTo>
                    <a:pt x="7842021" y="4747895"/>
                  </a:lnTo>
                  <a:lnTo>
                    <a:pt x="7843558" y="4747895"/>
                  </a:lnTo>
                  <a:lnTo>
                    <a:pt x="7844968" y="4749165"/>
                  </a:lnTo>
                  <a:lnTo>
                    <a:pt x="7845844" y="4749165"/>
                  </a:lnTo>
                  <a:lnTo>
                    <a:pt x="7845882" y="4750435"/>
                  </a:lnTo>
                  <a:lnTo>
                    <a:pt x="7846250" y="4750435"/>
                  </a:lnTo>
                  <a:lnTo>
                    <a:pt x="7846504" y="4751705"/>
                  </a:lnTo>
                  <a:lnTo>
                    <a:pt x="7847152" y="4751705"/>
                  </a:lnTo>
                  <a:lnTo>
                    <a:pt x="7846555" y="4752975"/>
                  </a:lnTo>
                  <a:lnTo>
                    <a:pt x="7846098" y="4754245"/>
                  </a:lnTo>
                  <a:lnTo>
                    <a:pt x="7846593" y="4755515"/>
                  </a:lnTo>
                  <a:lnTo>
                    <a:pt x="7847533" y="4755515"/>
                  </a:lnTo>
                  <a:lnTo>
                    <a:pt x="7847800" y="4756785"/>
                  </a:lnTo>
                  <a:lnTo>
                    <a:pt x="7848511" y="4756785"/>
                  </a:lnTo>
                  <a:lnTo>
                    <a:pt x="7849641" y="4758055"/>
                  </a:lnTo>
                  <a:lnTo>
                    <a:pt x="7852550" y="4758055"/>
                  </a:lnTo>
                  <a:lnTo>
                    <a:pt x="7854010" y="4760595"/>
                  </a:lnTo>
                  <a:lnTo>
                    <a:pt x="7855356" y="4761865"/>
                  </a:lnTo>
                  <a:lnTo>
                    <a:pt x="7858633" y="4761865"/>
                  </a:lnTo>
                  <a:lnTo>
                    <a:pt x="7858480" y="4763135"/>
                  </a:lnTo>
                  <a:lnTo>
                    <a:pt x="7857337" y="4763135"/>
                  </a:lnTo>
                  <a:lnTo>
                    <a:pt x="7857299" y="4765675"/>
                  </a:lnTo>
                  <a:lnTo>
                    <a:pt x="7859166" y="4765675"/>
                  </a:lnTo>
                  <a:lnTo>
                    <a:pt x="7859535" y="4766945"/>
                  </a:lnTo>
                  <a:lnTo>
                    <a:pt x="7859738" y="4766945"/>
                  </a:lnTo>
                  <a:lnTo>
                    <a:pt x="7860271" y="4768215"/>
                  </a:lnTo>
                  <a:lnTo>
                    <a:pt x="7862494" y="4768215"/>
                  </a:lnTo>
                  <a:lnTo>
                    <a:pt x="7861643" y="4769485"/>
                  </a:lnTo>
                  <a:lnTo>
                    <a:pt x="7861414" y="4769485"/>
                  </a:lnTo>
                  <a:lnTo>
                    <a:pt x="7862329" y="4772025"/>
                  </a:lnTo>
                  <a:lnTo>
                    <a:pt x="7865415" y="4772025"/>
                  </a:lnTo>
                  <a:lnTo>
                    <a:pt x="7866329" y="4773295"/>
                  </a:lnTo>
                  <a:lnTo>
                    <a:pt x="7866443" y="4774565"/>
                  </a:lnTo>
                  <a:lnTo>
                    <a:pt x="7867536" y="4774565"/>
                  </a:lnTo>
                  <a:lnTo>
                    <a:pt x="7867726" y="4775835"/>
                  </a:lnTo>
                  <a:lnTo>
                    <a:pt x="7868450" y="4777105"/>
                  </a:lnTo>
                  <a:lnTo>
                    <a:pt x="7869695" y="4777105"/>
                  </a:lnTo>
                  <a:lnTo>
                    <a:pt x="7870050" y="4779645"/>
                  </a:lnTo>
                  <a:lnTo>
                    <a:pt x="7871168" y="4780915"/>
                  </a:lnTo>
                  <a:lnTo>
                    <a:pt x="7873009" y="4782185"/>
                  </a:lnTo>
                  <a:lnTo>
                    <a:pt x="7873771" y="4783455"/>
                  </a:lnTo>
                  <a:lnTo>
                    <a:pt x="7874343" y="4785995"/>
                  </a:lnTo>
                  <a:lnTo>
                    <a:pt x="7875194" y="4785995"/>
                  </a:lnTo>
                  <a:lnTo>
                    <a:pt x="7876159" y="4787265"/>
                  </a:lnTo>
                  <a:lnTo>
                    <a:pt x="7877226" y="4785995"/>
                  </a:lnTo>
                  <a:lnTo>
                    <a:pt x="7877442" y="4787265"/>
                  </a:lnTo>
                  <a:lnTo>
                    <a:pt x="7877823" y="4787265"/>
                  </a:lnTo>
                  <a:lnTo>
                    <a:pt x="7878534" y="4788535"/>
                  </a:lnTo>
                  <a:lnTo>
                    <a:pt x="7879270" y="4789805"/>
                  </a:lnTo>
                  <a:lnTo>
                    <a:pt x="7879639" y="4791075"/>
                  </a:lnTo>
                  <a:lnTo>
                    <a:pt x="7880553" y="4791075"/>
                  </a:lnTo>
                  <a:lnTo>
                    <a:pt x="7881150" y="4792345"/>
                  </a:lnTo>
                  <a:lnTo>
                    <a:pt x="7881785" y="4792345"/>
                  </a:lnTo>
                  <a:lnTo>
                    <a:pt x="7882433" y="4791075"/>
                  </a:lnTo>
                  <a:lnTo>
                    <a:pt x="7882496" y="4793615"/>
                  </a:lnTo>
                  <a:lnTo>
                    <a:pt x="7883207" y="4793615"/>
                  </a:lnTo>
                  <a:lnTo>
                    <a:pt x="7883030" y="4794885"/>
                  </a:lnTo>
                  <a:lnTo>
                    <a:pt x="7894002" y="4794885"/>
                  </a:lnTo>
                  <a:lnTo>
                    <a:pt x="7895374" y="4792345"/>
                  </a:lnTo>
                  <a:lnTo>
                    <a:pt x="7895971" y="4791075"/>
                  </a:lnTo>
                  <a:lnTo>
                    <a:pt x="7895806" y="4789805"/>
                  </a:lnTo>
                  <a:lnTo>
                    <a:pt x="7896034" y="4791075"/>
                  </a:lnTo>
                  <a:lnTo>
                    <a:pt x="7897355" y="4791075"/>
                  </a:lnTo>
                  <a:lnTo>
                    <a:pt x="7897317" y="4789805"/>
                  </a:lnTo>
                  <a:lnTo>
                    <a:pt x="7897177" y="4789805"/>
                  </a:lnTo>
                  <a:lnTo>
                    <a:pt x="7896911" y="4788535"/>
                  </a:lnTo>
                  <a:lnTo>
                    <a:pt x="7897495" y="4789805"/>
                  </a:lnTo>
                  <a:lnTo>
                    <a:pt x="7897647" y="4789805"/>
                  </a:lnTo>
                  <a:lnTo>
                    <a:pt x="7897355" y="4791075"/>
                  </a:lnTo>
                  <a:lnTo>
                    <a:pt x="7899527" y="4791075"/>
                  </a:lnTo>
                  <a:lnTo>
                    <a:pt x="7900124" y="4789805"/>
                  </a:lnTo>
                  <a:lnTo>
                    <a:pt x="7900403" y="4788535"/>
                  </a:lnTo>
                  <a:lnTo>
                    <a:pt x="7900175" y="4787265"/>
                  </a:lnTo>
                  <a:lnTo>
                    <a:pt x="7899451" y="4785995"/>
                  </a:lnTo>
                  <a:lnTo>
                    <a:pt x="7901089" y="4784725"/>
                  </a:lnTo>
                  <a:lnTo>
                    <a:pt x="7901165" y="4783455"/>
                  </a:lnTo>
                  <a:lnTo>
                    <a:pt x="7899717" y="4783455"/>
                  </a:lnTo>
                  <a:lnTo>
                    <a:pt x="7899082" y="4782185"/>
                  </a:lnTo>
                  <a:lnTo>
                    <a:pt x="7896873" y="4782185"/>
                  </a:lnTo>
                  <a:lnTo>
                    <a:pt x="7897139" y="4780915"/>
                  </a:lnTo>
                  <a:lnTo>
                    <a:pt x="7895450" y="4780915"/>
                  </a:lnTo>
                  <a:lnTo>
                    <a:pt x="7895742" y="4779645"/>
                  </a:lnTo>
                  <a:lnTo>
                    <a:pt x="7895514" y="4778375"/>
                  </a:lnTo>
                  <a:lnTo>
                    <a:pt x="7894968" y="4778375"/>
                  </a:lnTo>
                  <a:lnTo>
                    <a:pt x="7894574" y="4777105"/>
                  </a:lnTo>
                  <a:lnTo>
                    <a:pt x="7893837" y="4777105"/>
                  </a:lnTo>
                  <a:lnTo>
                    <a:pt x="7893698" y="4775835"/>
                  </a:lnTo>
                  <a:lnTo>
                    <a:pt x="7893329" y="4775835"/>
                  </a:lnTo>
                  <a:lnTo>
                    <a:pt x="7891208" y="4773295"/>
                  </a:lnTo>
                  <a:lnTo>
                    <a:pt x="7889151" y="4773295"/>
                  </a:lnTo>
                  <a:lnTo>
                    <a:pt x="7889100" y="4772025"/>
                  </a:lnTo>
                  <a:lnTo>
                    <a:pt x="7888529" y="4770755"/>
                  </a:lnTo>
                  <a:lnTo>
                    <a:pt x="7885887" y="4768215"/>
                  </a:lnTo>
                  <a:lnTo>
                    <a:pt x="7884160" y="4768215"/>
                  </a:lnTo>
                  <a:lnTo>
                    <a:pt x="7884795" y="4766945"/>
                  </a:lnTo>
                  <a:lnTo>
                    <a:pt x="7885049" y="4766945"/>
                  </a:lnTo>
                  <a:lnTo>
                    <a:pt x="7884642" y="4765675"/>
                  </a:lnTo>
                  <a:lnTo>
                    <a:pt x="7882674" y="4765675"/>
                  </a:lnTo>
                  <a:lnTo>
                    <a:pt x="7881607" y="4764405"/>
                  </a:lnTo>
                  <a:lnTo>
                    <a:pt x="7881226" y="4763135"/>
                  </a:lnTo>
                  <a:lnTo>
                    <a:pt x="7881518" y="4761865"/>
                  </a:lnTo>
                  <a:lnTo>
                    <a:pt x="7880832" y="4761865"/>
                  </a:lnTo>
                  <a:lnTo>
                    <a:pt x="7880350" y="4763135"/>
                  </a:lnTo>
                  <a:lnTo>
                    <a:pt x="7879334" y="4763135"/>
                  </a:lnTo>
                  <a:lnTo>
                    <a:pt x="7880286" y="4761865"/>
                  </a:lnTo>
                  <a:lnTo>
                    <a:pt x="7879397" y="4761865"/>
                  </a:lnTo>
                  <a:lnTo>
                    <a:pt x="7878915" y="4760595"/>
                  </a:lnTo>
                  <a:lnTo>
                    <a:pt x="7878394" y="4759325"/>
                  </a:lnTo>
                  <a:lnTo>
                    <a:pt x="7877480" y="4759325"/>
                  </a:lnTo>
                  <a:lnTo>
                    <a:pt x="7876083" y="4758055"/>
                  </a:lnTo>
                  <a:lnTo>
                    <a:pt x="7876248" y="4758055"/>
                  </a:lnTo>
                  <a:lnTo>
                    <a:pt x="7875435" y="4756785"/>
                  </a:lnTo>
                  <a:lnTo>
                    <a:pt x="7874444" y="4756785"/>
                  </a:lnTo>
                  <a:lnTo>
                    <a:pt x="7874698" y="4758055"/>
                  </a:lnTo>
                  <a:lnTo>
                    <a:pt x="7873339" y="4756785"/>
                  </a:lnTo>
                  <a:lnTo>
                    <a:pt x="7872793" y="4756785"/>
                  </a:lnTo>
                  <a:lnTo>
                    <a:pt x="7873555" y="4755515"/>
                  </a:lnTo>
                  <a:lnTo>
                    <a:pt x="7873505" y="4754245"/>
                  </a:lnTo>
                  <a:lnTo>
                    <a:pt x="7873670" y="4754245"/>
                  </a:lnTo>
                  <a:lnTo>
                    <a:pt x="7872082" y="4752975"/>
                  </a:lnTo>
                  <a:lnTo>
                    <a:pt x="7870355" y="4751705"/>
                  </a:lnTo>
                  <a:lnTo>
                    <a:pt x="7871638" y="4751705"/>
                  </a:lnTo>
                  <a:lnTo>
                    <a:pt x="7871892" y="4749165"/>
                  </a:lnTo>
                  <a:lnTo>
                    <a:pt x="7871104" y="4746625"/>
                  </a:lnTo>
                  <a:lnTo>
                    <a:pt x="7872489" y="4747895"/>
                  </a:lnTo>
                  <a:lnTo>
                    <a:pt x="7876006" y="4747895"/>
                  </a:lnTo>
                  <a:lnTo>
                    <a:pt x="7876375" y="4746625"/>
                  </a:lnTo>
                  <a:lnTo>
                    <a:pt x="7877543" y="4746625"/>
                  </a:lnTo>
                  <a:lnTo>
                    <a:pt x="7877899" y="4745355"/>
                  </a:lnTo>
                  <a:lnTo>
                    <a:pt x="7877518" y="4744085"/>
                  </a:lnTo>
                  <a:lnTo>
                    <a:pt x="7876946" y="4742815"/>
                  </a:lnTo>
                  <a:lnTo>
                    <a:pt x="7876387" y="4742815"/>
                  </a:lnTo>
                  <a:lnTo>
                    <a:pt x="7876895" y="4741545"/>
                  </a:lnTo>
                  <a:lnTo>
                    <a:pt x="7879956" y="4741545"/>
                  </a:lnTo>
                  <a:lnTo>
                    <a:pt x="7879816" y="4740275"/>
                  </a:lnTo>
                  <a:lnTo>
                    <a:pt x="7879435" y="4739005"/>
                  </a:lnTo>
                  <a:lnTo>
                    <a:pt x="7880947" y="4739005"/>
                  </a:lnTo>
                  <a:lnTo>
                    <a:pt x="7881455" y="4740275"/>
                  </a:lnTo>
                  <a:lnTo>
                    <a:pt x="7883385" y="4737735"/>
                  </a:lnTo>
                  <a:lnTo>
                    <a:pt x="7885087" y="4737735"/>
                  </a:lnTo>
                  <a:lnTo>
                    <a:pt x="7885125" y="4736465"/>
                  </a:lnTo>
                  <a:lnTo>
                    <a:pt x="7884871" y="4735195"/>
                  </a:lnTo>
                  <a:lnTo>
                    <a:pt x="7885570" y="4735195"/>
                  </a:lnTo>
                  <a:lnTo>
                    <a:pt x="7885989" y="4733925"/>
                  </a:lnTo>
                  <a:lnTo>
                    <a:pt x="7888338" y="4733925"/>
                  </a:lnTo>
                  <a:lnTo>
                    <a:pt x="7888148" y="4732655"/>
                  </a:lnTo>
                  <a:lnTo>
                    <a:pt x="7887741" y="4731385"/>
                  </a:lnTo>
                  <a:lnTo>
                    <a:pt x="7887386" y="4731385"/>
                  </a:lnTo>
                  <a:lnTo>
                    <a:pt x="7887398" y="4730115"/>
                  </a:lnTo>
                  <a:lnTo>
                    <a:pt x="7888630" y="4730115"/>
                  </a:lnTo>
                  <a:lnTo>
                    <a:pt x="7890269" y="4731385"/>
                  </a:lnTo>
                  <a:lnTo>
                    <a:pt x="7892580" y="4731385"/>
                  </a:lnTo>
                  <a:lnTo>
                    <a:pt x="7892821" y="4728845"/>
                  </a:lnTo>
                  <a:lnTo>
                    <a:pt x="7892999" y="4728845"/>
                  </a:lnTo>
                  <a:lnTo>
                    <a:pt x="7892732" y="4727575"/>
                  </a:lnTo>
                  <a:lnTo>
                    <a:pt x="7894307" y="4727575"/>
                  </a:lnTo>
                  <a:lnTo>
                    <a:pt x="7894993" y="4726305"/>
                  </a:lnTo>
                  <a:lnTo>
                    <a:pt x="7894790" y="4725035"/>
                  </a:lnTo>
                  <a:lnTo>
                    <a:pt x="7895768" y="4725035"/>
                  </a:lnTo>
                  <a:lnTo>
                    <a:pt x="7896136" y="4723765"/>
                  </a:lnTo>
                  <a:lnTo>
                    <a:pt x="7898435" y="4723765"/>
                  </a:lnTo>
                  <a:lnTo>
                    <a:pt x="7898701" y="4722495"/>
                  </a:lnTo>
                  <a:lnTo>
                    <a:pt x="7900568" y="4722495"/>
                  </a:lnTo>
                  <a:lnTo>
                    <a:pt x="7900543" y="4721225"/>
                  </a:lnTo>
                  <a:lnTo>
                    <a:pt x="7900302" y="4721225"/>
                  </a:lnTo>
                  <a:lnTo>
                    <a:pt x="7900035" y="4719955"/>
                  </a:lnTo>
                  <a:lnTo>
                    <a:pt x="7902118" y="4719955"/>
                  </a:lnTo>
                  <a:lnTo>
                    <a:pt x="7902448" y="4721225"/>
                  </a:lnTo>
                  <a:lnTo>
                    <a:pt x="7903083" y="4719955"/>
                  </a:lnTo>
                  <a:lnTo>
                    <a:pt x="7903908" y="4719955"/>
                  </a:lnTo>
                  <a:lnTo>
                    <a:pt x="7904200" y="4718685"/>
                  </a:lnTo>
                  <a:lnTo>
                    <a:pt x="7903807" y="4717415"/>
                  </a:lnTo>
                  <a:lnTo>
                    <a:pt x="7906169" y="4717415"/>
                  </a:lnTo>
                  <a:lnTo>
                    <a:pt x="7906080" y="4716145"/>
                  </a:lnTo>
                  <a:lnTo>
                    <a:pt x="7905674" y="4714875"/>
                  </a:lnTo>
                  <a:lnTo>
                    <a:pt x="7908823" y="4714875"/>
                  </a:lnTo>
                  <a:lnTo>
                    <a:pt x="7908811" y="4713605"/>
                  </a:lnTo>
                  <a:lnTo>
                    <a:pt x="7910957" y="4713605"/>
                  </a:lnTo>
                  <a:lnTo>
                    <a:pt x="7912328" y="4712335"/>
                  </a:lnTo>
                  <a:lnTo>
                    <a:pt x="7912709" y="4711065"/>
                  </a:lnTo>
                  <a:lnTo>
                    <a:pt x="7912646" y="4709795"/>
                  </a:lnTo>
                  <a:lnTo>
                    <a:pt x="7912951" y="4709795"/>
                  </a:lnTo>
                  <a:lnTo>
                    <a:pt x="7913078" y="4708525"/>
                  </a:lnTo>
                  <a:lnTo>
                    <a:pt x="7917078" y="4708525"/>
                  </a:lnTo>
                  <a:lnTo>
                    <a:pt x="7917929" y="4707255"/>
                  </a:lnTo>
                  <a:lnTo>
                    <a:pt x="7918945" y="4707255"/>
                  </a:lnTo>
                  <a:lnTo>
                    <a:pt x="7920088" y="4708525"/>
                  </a:lnTo>
                  <a:lnTo>
                    <a:pt x="7921015" y="4708525"/>
                  </a:lnTo>
                  <a:lnTo>
                    <a:pt x="7921739" y="4709795"/>
                  </a:lnTo>
                  <a:lnTo>
                    <a:pt x="7922234" y="4709795"/>
                  </a:lnTo>
                  <a:lnTo>
                    <a:pt x="7926286" y="4714875"/>
                  </a:lnTo>
                  <a:lnTo>
                    <a:pt x="7930159" y="4718685"/>
                  </a:lnTo>
                  <a:lnTo>
                    <a:pt x="7934376" y="4722495"/>
                  </a:lnTo>
                  <a:lnTo>
                    <a:pt x="7939138" y="4727575"/>
                  </a:lnTo>
                  <a:lnTo>
                    <a:pt x="7940141" y="4730115"/>
                  </a:lnTo>
                  <a:lnTo>
                    <a:pt x="7942173" y="4731385"/>
                  </a:lnTo>
                  <a:lnTo>
                    <a:pt x="7945221" y="4733925"/>
                  </a:lnTo>
                  <a:lnTo>
                    <a:pt x="7945272" y="4735195"/>
                  </a:lnTo>
                  <a:lnTo>
                    <a:pt x="7945641" y="4735195"/>
                  </a:lnTo>
                  <a:lnTo>
                    <a:pt x="7950238" y="4740275"/>
                  </a:lnTo>
                  <a:lnTo>
                    <a:pt x="7951800" y="4740275"/>
                  </a:lnTo>
                  <a:lnTo>
                    <a:pt x="7952892" y="4742815"/>
                  </a:lnTo>
                  <a:lnTo>
                    <a:pt x="7953654" y="4741545"/>
                  </a:lnTo>
                  <a:lnTo>
                    <a:pt x="7954137" y="4741545"/>
                  </a:lnTo>
                  <a:lnTo>
                    <a:pt x="7955254" y="4742815"/>
                  </a:lnTo>
                  <a:lnTo>
                    <a:pt x="7958493" y="4742815"/>
                  </a:lnTo>
                  <a:lnTo>
                    <a:pt x="7959433" y="4741545"/>
                  </a:lnTo>
                  <a:lnTo>
                    <a:pt x="7960093" y="4741545"/>
                  </a:lnTo>
                  <a:lnTo>
                    <a:pt x="7960588" y="4740275"/>
                  </a:lnTo>
                  <a:lnTo>
                    <a:pt x="7961401" y="4740275"/>
                  </a:lnTo>
                  <a:lnTo>
                    <a:pt x="7962493" y="4739005"/>
                  </a:lnTo>
                  <a:lnTo>
                    <a:pt x="7963395" y="4737735"/>
                  </a:lnTo>
                  <a:lnTo>
                    <a:pt x="7963814" y="4736465"/>
                  </a:lnTo>
                  <a:lnTo>
                    <a:pt x="7964830" y="4736465"/>
                  </a:lnTo>
                  <a:lnTo>
                    <a:pt x="7964894" y="4735195"/>
                  </a:lnTo>
                  <a:lnTo>
                    <a:pt x="7965630" y="4733925"/>
                  </a:lnTo>
                  <a:lnTo>
                    <a:pt x="7967027" y="4732655"/>
                  </a:lnTo>
                  <a:lnTo>
                    <a:pt x="7967840" y="4732655"/>
                  </a:lnTo>
                  <a:lnTo>
                    <a:pt x="7968996" y="4731385"/>
                  </a:lnTo>
                  <a:lnTo>
                    <a:pt x="7968564" y="4730115"/>
                  </a:lnTo>
                  <a:lnTo>
                    <a:pt x="7968996" y="4728845"/>
                  </a:lnTo>
                  <a:lnTo>
                    <a:pt x="7969288" y="4728845"/>
                  </a:lnTo>
                  <a:close/>
                </a:path>
                <a:path w="8973185" h="5479415">
                  <a:moveTo>
                    <a:pt x="8051851" y="4538764"/>
                  </a:moveTo>
                  <a:lnTo>
                    <a:pt x="8050149" y="4539145"/>
                  </a:lnTo>
                  <a:lnTo>
                    <a:pt x="8050149" y="4539361"/>
                  </a:lnTo>
                  <a:lnTo>
                    <a:pt x="8050492" y="4539399"/>
                  </a:lnTo>
                  <a:lnTo>
                    <a:pt x="8051266" y="4539653"/>
                  </a:lnTo>
                  <a:lnTo>
                    <a:pt x="8051825" y="4539399"/>
                  </a:lnTo>
                  <a:lnTo>
                    <a:pt x="8051851" y="4538764"/>
                  </a:lnTo>
                  <a:close/>
                </a:path>
                <a:path w="8973185" h="5479415">
                  <a:moveTo>
                    <a:pt x="8065173" y="4628896"/>
                  </a:moveTo>
                  <a:lnTo>
                    <a:pt x="8061680" y="4628896"/>
                  </a:lnTo>
                  <a:lnTo>
                    <a:pt x="8060995" y="4627626"/>
                  </a:lnTo>
                  <a:lnTo>
                    <a:pt x="8060779" y="4627626"/>
                  </a:lnTo>
                  <a:lnTo>
                    <a:pt x="8059407" y="4625086"/>
                  </a:lnTo>
                  <a:lnTo>
                    <a:pt x="8058734" y="4625086"/>
                  </a:lnTo>
                  <a:lnTo>
                    <a:pt x="8056029" y="4623816"/>
                  </a:lnTo>
                  <a:lnTo>
                    <a:pt x="8055915" y="4622546"/>
                  </a:lnTo>
                  <a:lnTo>
                    <a:pt x="8056346" y="4621276"/>
                  </a:lnTo>
                  <a:lnTo>
                    <a:pt x="8055013" y="4622546"/>
                  </a:lnTo>
                  <a:lnTo>
                    <a:pt x="8053286" y="4622546"/>
                  </a:lnTo>
                  <a:lnTo>
                    <a:pt x="8052562" y="4623816"/>
                  </a:lnTo>
                  <a:lnTo>
                    <a:pt x="8051990" y="4623816"/>
                  </a:lnTo>
                  <a:lnTo>
                    <a:pt x="8051635" y="4621276"/>
                  </a:lnTo>
                  <a:lnTo>
                    <a:pt x="8053819" y="4621276"/>
                  </a:lnTo>
                  <a:lnTo>
                    <a:pt x="8053756" y="4620006"/>
                  </a:lnTo>
                  <a:lnTo>
                    <a:pt x="8053629" y="4618736"/>
                  </a:lnTo>
                  <a:lnTo>
                    <a:pt x="8052613" y="4618736"/>
                  </a:lnTo>
                  <a:lnTo>
                    <a:pt x="8051762" y="4617466"/>
                  </a:lnTo>
                  <a:lnTo>
                    <a:pt x="8051076" y="4616196"/>
                  </a:lnTo>
                  <a:lnTo>
                    <a:pt x="8050289" y="4616196"/>
                  </a:lnTo>
                  <a:lnTo>
                    <a:pt x="8049920" y="4615688"/>
                  </a:lnTo>
                  <a:lnTo>
                    <a:pt x="8049920" y="4617466"/>
                  </a:lnTo>
                  <a:lnTo>
                    <a:pt x="8049920" y="4618736"/>
                  </a:lnTo>
                  <a:lnTo>
                    <a:pt x="8048587" y="4618736"/>
                  </a:lnTo>
                  <a:lnTo>
                    <a:pt x="8048066" y="4617466"/>
                  </a:lnTo>
                  <a:lnTo>
                    <a:pt x="8049920" y="4617466"/>
                  </a:lnTo>
                  <a:lnTo>
                    <a:pt x="8049920" y="4615688"/>
                  </a:lnTo>
                  <a:lnTo>
                    <a:pt x="8049374" y="4614926"/>
                  </a:lnTo>
                  <a:lnTo>
                    <a:pt x="8049031" y="4613656"/>
                  </a:lnTo>
                  <a:lnTo>
                    <a:pt x="8047901" y="4612386"/>
                  </a:lnTo>
                  <a:lnTo>
                    <a:pt x="8046326" y="4612386"/>
                  </a:lnTo>
                  <a:lnTo>
                    <a:pt x="8046644" y="4609846"/>
                  </a:lnTo>
                  <a:lnTo>
                    <a:pt x="8044116" y="4609846"/>
                  </a:lnTo>
                  <a:lnTo>
                    <a:pt x="8043596" y="4608576"/>
                  </a:lnTo>
                  <a:lnTo>
                    <a:pt x="8043088" y="4607306"/>
                  </a:lnTo>
                  <a:lnTo>
                    <a:pt x="8041614" y="4606036"/>
                  </a:lnTo>
                  <a:lnTo>
                    <a:pt x="8041068" y="4605680"/>
                  </a:lnTo>
                  <a:lnTo>
                    <a:pt x="8041068" y="4607306"/>
                  </a:lnTo>
                  <a:lnTo>
                    <a:pt x="8040865" y="4608576"/>
                  </a:lnTo>
                  <a:lnTo>
                    <a:pt x="8039570" y="4608576"/>
                  </a:lnTo>
                  <a:lnTo>
                    <a:pt x="8041068" y="4607306"/>
                  </a:lnTo>
                  <a:lnTo>
                    <a:pt x="8041068" y="4605680"/>
                  </a:lnTo>
                  <a:lnTo>
                    <a:pt x="8039697" y="4604766"/>
                  </a:lnTo>
                  <a:lnTo>
                    <a:pt x="8040256" y="4604766"/>
                  </a:lnTo>
                  <a:lnTo>
                    <a:pt x="8040078" y="4603496"/>
                  </a:lnTo>
                  <a:lnTo>
                    <a:pt x="8038389" y="4602226"/>
                  </a:lnTo>
                  <a:lnTo>
                    <a:pt x="8037004" y="4602226"/>
                  </a:lnTo>
                  <a:lnTo>
                    <a:pt x="8037004" y="4604766"/>
                  </a:lnTo>
                  <a:lnTo>
                    <a:pt x="8036001" y="4604766"/>
                  </a:lnTo>
                  <a:lnTo>
                    <a:pt x="8035760" y="4603496"/>
                  </a:lnTo>
                  <a:lnTo>
                    <a:pt x="8036992" y="4603496"/>
                  </a:lnTo>
                  <a:lnTo>
                    <a:pt x="8037004" y="4604766"/>
                  </a:lnTo>
                  <a:lnTo>
                    <a:pt x="8037004" y="4602226"/>
                  </a:lnTo>
                  <a:lnTo>
                    <a:pt x="8036649" y="4602226"/>
                  </a:lnTo>
                  <a:lnTo>
                    <a:pt x="8036636" y="4600956"/>
                  </a:lnTo>
                  <a:lnTo>
                    <a:pt x="8034274" y="4600956"/>
                  </a:lnTo>
                  <a:lnTo>
                    <a:pt x="8034325" y="4599686"/>
                  </a:lnTo>
                  <a:lnTo>
                    <a:pt x="8034363" y="4598416"/>
                  </a:lnTo>
                  <a:lnTo>
                    <a:pt x="8034134" y="4597146"/>
                  </a:lnTo>
                  <a:lnTo>
                    <a:pt x="8033563" y="4597146"/>
                  </a:lnTo>
                  <a:lnTo>
                    <a:pt x="8033245" y="4598416"/>
                  </a:lnTo>
                  <a:lnTo>
                    <a:pt x="8033080" y="4599686"/>
                  </a:lnTo>
                  <a:lnTo>
                    <a:pt x="8031404" y="4599686"/>
                  </a:lnTo>
                  <a:lnTo>
                    <a:pt x="8031734" y="4598416"/>
                  </a:lnTo>
                  <a:lnTo>
                    <a:pt x="8030388" y="4598416"/>
                  </a:lnTo>
                  <a:lnTo>
                    <a:pt x="8031112" y="4597146"/>
                  </a:lnTo>
                  <a:lnTo>
                    <a:pt x="8032559" y="4597146"/>
                  </a:lnTo>
                  <a:lnTo>
                    <a:pt x="8031759" y="4594606"/>
                  </a:lnTo>
                  <a:lnTo>
                    <a:pt x="8030400" y="4594606"/>
                  </a:lnTo>
                  <a:lnTo>
                    <a:pt x="8028495" y="4593336"/>
                  </a:lnTo>
                  <a:lnTo>
                    <a:pt x="8029143" y="4593336"/>
                  </a:lnTo>
                  <a:lnTo>
                    <a:pt x="8025917" y="4589526"/>
                  </a:lnTo>
                  <a:lnTo>
                    <a:pt x="8024228" y="4586986"/>
                  </a:lnTo>
                  <a:lnTo>
                    <a:pt x="8023758" y="4586516"/>
                  </a:lnTo>
                  <a:lnTo>
                    <a:pt x="8023758" y="4590796"/>
                  </a:lnTo>
                  <a:lnTo>
                    <a:pt x="8023530" y="4590796"/>
                  </a:lnTo>
                  <a:lnTo>
                    <a:pt x="8023072" y="4589526"/>
                  </a:lnTo>
                  <a:lnTo>
                    <a:pt x="8023758" y="4590796"/>
                  </a:lnTo>
                  <a:lnTo>
                    <a:pt x="8023758" y="4586516"/>
                  </a:lnTo>
                  <a:lnTo>
                    <a:pt x="8022984" y="4585716"/>
                  </a:lnTo>
                  <a:lnTo>
                    <a:pt x="8022171" y="4585716"/>
                  </a:lnTo>
                  <a:lnTo>
                    <a:pt x="8018437" y="4580636"/>
                  </a:lnTo>
                  <a:lnTo>
                    <a:pt x="8017307" y="4579366"/>
                  </a:lnTo>
                  <a:lnTo>
                    <a:pt x="8015833" y="4578096"/>
                  </a:lnTo>
                  <a:lnTo>
                    <a:pt x="8014030" y="4576826"/>
                  </a:lnTo>
                  <a:lnTo>
                    <a:pt x="8011820" y="4574286"/>
                  </a:lnTo>
                  <a:lnTo>
                    <a:pt x="8011134" y="4573016"/>
                  </a:lnTo>
                  <a:lnTo>
                    <a:pt x="8010334" y="4573016"/>
                  </a:lnTo>
                  <a:lnTo>
                    <a:pt x="8009445" y="4571746"/>
                  </a:lnTo>
                  <a:lnTo>
                    <a:pt x="8008861" y="4570476"/>
                  </a:lnTo>
                  <a:lnTo>
                    <a:pt x="8008010" y="4569206"/>
                  </a:lnTo>
                  <a:lnTo>
                    <a:pt x="8007274" y="4568393"/>
                  </a:lnTo>
                  <a:lnTo>
                    <a:pt x="8007274" y="4573016"/>
                  </a:lnTo>
                  <a:lnTo>
                    <a:pt x="8006258" y="4573016"/>
                  </a:lnTo>
                  <a:lnTo>
                    <a:pt x="8005813" y="4571898"/>
                  </a:lnTo>
                  <a:lnTo>
                    <a:pt x="8005915" y="4571746"/>
                  </a:lnTo>
                  <a:lnTo>
                    <a:pt x="8007096" y="4571746"/>
                  </a:lnTo>
                  <a:lnTo>
                    <a:pt x="8007274" y="4573016"/>
                  </a:lnTo>
                  <a:lnTo>
                    <a:pt x="8007274" y="4568393"/>
                  </a:lnTo>
                  <a:lnTo>
                    <a:pt x="8006867" y="4567936"/>
                  </a:lnTo>
                  <a:lnTo>
                    <a:pt x="8004137" y="4564126"/>
                  </a:lnTo>
                  <a:lnTo>
                    <a:pt x="8004124" y="4561586"/>
                  </a:lnTo>
                  <a:lnTo>
                    <a:pt x="8002994" y="4561586"/>
                  </a:lnTo>
                  <a:lnTo>
                    <a:pt x="8001749" y="4560316"/>
                  </a:lnTo>
                  <a:lnTo>
                    <a:pt x="8000390" y="4559046"/>
                  </a:lnTo>
                  <a:lnTo>
                    <a:pt x="8001051" y="4557776"/>
                  </a:lnTo>
                  <a:lnTo>
                    <a:pt x="8000759" y="4557776"/>
                  </a:lnTo>
                  <a:lnTo>
                    <a:pt x="7999514" y="4556506"/>
                  </a:lnTo>
                  <a:lnTo>
                    <a:pt x="7997431" y="4553966"/>
                  </a:lnTo>
                  <a:lnTo>
                    <a:pt x="7997203" y="4553966"/>
                  </a:lnTo>
                  <a:lnTo>
                    <a:pt x="7997291" y="4552696"/>
                  </a:lnTo>
                  <a:lnTo>
                    <a:pt x="7996504" y="4552696"/>
                  </a:lnTo>
                  <a:lnTo>
                    <a:pt x="7995780" y="4551426"/>
                  </a:lnTo>
                  <a:lnTo>
                    <a:pt x="7995082" y="4551426"/>
                  </a:lnTo>
                  <a:lnTo>
                    <a:pt x="7994243" y="4550156"/>
                  </a:lnTo>
                  <a:lnTo>
                    <a:pt x="7993227" y="4548886"/>
                  </a:lnTo>
                  <a:lnTo>
                    <a:pt x="7992986" y="4547616"/>
                  </a:lnTo>
                  <a:lnTo>
                    <a:pt x="7992529" y="4547616"/>
                  </a:lnTo>
                  <a:lnTo>
                    <a:pt x="7991856" y="4546346"/>
                  </a:lnTo>
                  <a:lnTo>
                    <a:pt x="7990840" y="4546346"/>
                  </a:lnTo>
                  <a:lnTo>
                    <a:pt x="7989824" y="4545076"/>
                  </a:lnTo>
                  <a:lnTo>
                    <a:pt x="7984680" y="4545076"/>
                  </a:lnTo>
                  <a:lnTo>
                    <a:pt x="7984591" y="4546346"/>
                  </a:lnTo>
                  <a:lnTo>
                    <a:pt x="7984414" y="4547616"/>
                  </a:lnTo>
                  <a:lnTo>
                    <a:pt x="7983525" y="4547616"/>
                  </a:lnTo>
                  <a:lnTo>
                    <a:pt x="7982966" y="4548886"/>
                  </a:lnTo>
                  <a:lnTo>
                    <a:pt x="7982153" y="4550156"/>
                  </a:lnTo>
                  <a:lnTo>
                    <a:pt x="7981658" y="4551426"/>
                  </a:lnTo>
                  <a:lnTo>
                    <a:pt x="7980007" y="4552696"/>
                  </a:lnTo>
                  <a:lnTo>
                    <a:pt x="7979308" y="4555236"/>
                  </a:lnTo>
                  <a:lnTo>
                    <a:pt x="7979537" y="4556506"/>
                  </a:lnTo>
                  <a:lnTo>
                    <a:pt x="7979321" y="4556506"/>
                  </a:lnTo>
                  <a:lnTo>
                    <a:pt x="7979105" y="4557776"/>
                  </a:lnTo>
                  <a:lnTo>
                    <a:pt x="7978889" y="4557776"/>
                  </a:lnTo>
                  <a:lnTo>
                    <a:pt x="7980032" y="4560316"/>
                  </a:lnTo>
                  <a:lnTo>
                    <a:pt x="7981112" y="4561586"/>
                  </a:lnTo>
                  <a:lnTo>
                    <a:pt x="7982128" y="4562856"/>
                  </a:lnTo>
                  <a:lnTo>
                    <a:pt x="7982369" y="4564126"/>
                  </a:lnTo>
                  <a:lnTo>
                    <a:pt x="7982991" y="4565396"/>
                  </a:lnTo>
                  <a:lnTo>
                    <a:pt x="7984033" y="4566666"/>
                  </a:lnTo>
                  <a:lnTo>
                    <a:pt x="7985226" y="4569206"/>
                  </a:lnTo>
                  <a:lnTo>
                    <a:pt x="7986420" y="4570476"/>
                  </a:lnTo>
                  <a:lnTo>
                    <a:pt x="7987957" y="4573016"/>
                  </a:lnTo>
                  <a:lnTo>
                    <a:pt x="7990179" y="4576826"/>
                  </a:lnTo>
                  <a:lnTo>
                    <a:pt x="7991310" y="4578096"/>
                  </a:lnTo>
                  <a:lnTo>
                    <a:pt x="7992554" y="4578096"/>
                  </a:lnTo>
                  <a:lnTo>
                    <a:pt x="7992338" y="4579366"/>
                  </a:lnTo>
                  <a:lnTo>
                    <a:pt x="7993418" y="4581906"/>
                  </a:lnTo>
                  <a:lnTo>
                    <a:pt x="7995806" y="4584446"/>
                  </a:lnTo>
                  <a:lnTo>
                    <a:pt x="7996453" y="4584446"/>
                  </a:lnTo>
                  <a:lnTo>
                    <a:pt x="7997698" y="4586986"/>
                  </a:lnTo>
                  <a:lnTo>
                    <a:pt x="7998180" y="4586986"/>
                  </a:lnTo>
                  <a:lnTo>
                    <a:pt x="8001076" y="4589526"/>
                  </a:lnTo>
                  <a:lnTo>
                    <a:pt x="8002194" y="4589526"/>
                  </a:lnTo>
                  <a:lnTo>
                    <a:pt x="8002765" y="4590796"/>
                  </a:lnTo>
                  <a:lnTo>
                    <a:pt x="8004442" y="4590796"/>
                  </a:lnTo>
                  <a:lnTo>
                    <a:pt x="8003895" y="4592066"/>
                  </a:lnTo>
                  <a:lnTo>
                    <a:pt x="8004480" y="4593336"/>
                  </a:lnTo>
                  <a:lnTo>
                    <a:pt x="8005991" y="4593336"/>
                  </a:lnTo>
                  <a:lnTo>
                    <a:pt x="8006004" y="4595876"/>
                  </a:lnTo>
                  <a:lnTo>
                    <a:pt x="8003680" y="4597146"/>
                  </a:lnTo>
                  <a:lnTo>
                    <a:pt x="8001508" y="4598416"/>
                  </a:lnTo>
                  <a:lnTo>
                    <a:pt x="8000860" y="4599686"/>
                  </a:lnTo>
                  <a:lnTo>
                    <a:pt x="8000085" y="4600956"/>
                  </a:lnTo>
                  <a:lnTo>
                    <a:pt x="7999171" y="4599686"/>
                  </a:lnTo>
                  <a:lnTo>
                    <a:pt x="7998003" y="4600956"/>
                  </a:lnTo>
                  <a:lnTo>
                    <a:pt x="7995996" y="4600956"/>
                  </a:lnTo>
                  <a:lnTo>
                    <a:pt x="7995666" y="4602226"/>
                  </a:lnTo>
                  <a:lnTo>
                    <a:pt x="7995691" y="4603496"/>
                  </a:lnTo>
                  <a:lnTo>
                    <a:pt x="7994891" y="4602226"/>
                  </a:lnTo>
                  <a:lnTo>
                    <a:pt x="7994282" y="4602226"/>
                  </a:lnTo>
                  <a:lnTo>
                    <a:pt x="7993177" y="4603496"/>
                  </a:lnTo>
                  <a:lnTo>
                    <a:pt x="7992732" y="4604766"/>
                  </a:lnTo>
                  <a:lnTo>
                    <a:pt x="7990675" y="4604766"/>
                  </a:lnTo>
                  <a:lnTo>
                    <a:pt x="7990675" y="4606036"/>
                  </a:lnTo>
                  <a:lnTo>
                    <a:pt x="7991018" y="4606036"/>
                  </a:lnTo>
                  <a:lnTo>
                    <a:pt x="7991030" y="4607306"/>
                  </a:lnTo>
                  <a:lnTo>
                    <a:pt x="7990408" y="4607306"/>
                  </a:lnTo>
                  <a:lnTo>
                    <a:pt x="7989176" y="4606036"/>
                  </a:lnTo>
                  <a:lnTo>
                    <a:pt x="7988287" y="4607306"/>
                  </a:lnTo>
                  <a:lnTo>
                    <a:pt x="7988020" y="4607306"/>
                  </a:lnTo>
                  <a:lnTo>
                    <a:pt x="7988351" y="4608576"/>
                  </a:lnTo>
                  <a:lnTo>
                    <a:pt x="7989036" y="4608576"/>
                  </a:lnTo>
                  <a:lnTo>
                    <a:pt x="7989265" y="4609846"/>
                  </a:lnTo>
                  <a:lnTo>
                    <a:pt x="7989392" y="4609846"/>
                  </a:lnTo>
                  <a:lnTo>
                    <a:pt x="7988833" y="4611116"/>
                  </a:lnTo>
                  <a:lnTo>
                    <a:pt x="7988274" y="4611116"/>
                  </a:lnTo>
                  <a:lnTo>
                    <a:pt x="7987703" y="4609846"/>
                  </a:lnTo>
                  <a:lnTo>
                    <a:pt x="7986192" y="4609846"/>
                  </a:lnTo>
                  <a:lnTo>
                    <a:pt x="7986547" y="4611116"/>
                  </a:lnTo>
                  <a:lnTo>
                    <a:pt x="7982509" y="4611116"/>
                  </a:lnTo>
                  <a:lnTo>
                    <a:pt x="7982191" y="4612386"/>
                  </a:lnTo>
                  <a:lnTo>
                    <a:pt x="7979943" y="4612386"/>
                  </a:lnTo>
                  <a:lnTo>
                    <a:pt x="7978851" y="4613656"/>
                  </a:lnTo>
                  <a:lnTo>
                    <a:pt x="7980616" y="4613656"/>
                  </a:lnTo>
                  <a:lnTo>
                    <a:pt x="7980781" y="4614926"/>
                  </a:lnTo>
                  <a:lnTo>
                    <a:pt x="7981124" y="4614926"/>
                  </a:lnTo>
                  <a:lnTo>
                    <a:pt x="7981924" y="4616196"/>
                  </a:lnTo>
                  <a:lnTo>
                    <a:pt x="7982407" y="4616196"/>
                  </a:lnTo>
                  <a:lnTo>
                    <a:pt x="7981416" y="4617466"/>
                  </a:lnTo>
                  <a:lnTo>
                    <a:pt x="7983258" y="4617466"/>
                  </a:lnTo>
                  <a:lnTo>
                    <a:pt x="7983601" y="4618736"/>
                  </a:lnTo>
                  <a:lnTo>
                    <a:pt x="7981759" y="4618736"/>
                  </a:lnTo>
                  <a:lnTo>
                    <a:pt x="7981416" y="4617466"/>
                  </a:lnTo>
                  <a:lnTo>
                    <a:pt x="7980845" y="4617466"/>
                  </a:lnTo>
                  <a:lnTo>
                    <a:pt x="7980718" y="4616196"/>
                  </a:lnTo>
                  <a:lnTo>
                    <a:pt x="7979727" y="4617466"/>
                  </a:lnTo>
                  <a:lnTo>
                    <a:pt x="7978051" y="4617466"/>
                  </a:lnTo>
                  <a:lnTo>
                    <a:pt x="7977365" y="4616196"/>
                  </a:lnTo>
                  <a:lnTo>
                    <a:pt x="7975117" y="4616196"/>
                  </a:lnTo>
                  <a:lnTo>
                    <a:pt x="7974012" y="4617466"/>
                  </a:lnTo>
                  <a:lnTo>
                    <a:pt x="7974685" y="4617466"/>
                  </a:lnTo>
                  <a:lnTo>
                    <a:pt x="7975206" y="4618736"/>
                  </a:lnTo>
                  <a:lnTo>
                    <a:pt x="7972361" y="4618736"/>
                  </a:lnTo>
                  <a:lnTo>
                    <a:pt x="7971523" y="4620006"/>
                  </a:lnTo>
                  <a:lnTo>
                    <a:pt x="7971307" y="4620006"/>
                  </a:lnTo>
                  <a:lnTo>
                    <a:pt x="7971371" y="4621276"/>
                  </a:lnTo>
                  <a:lnTo>
                    <a:pt x="7970850" y="4621276"/>
                  </a:lnTo>
                  <a:lnTo>
                    <a:pt x="7970850" y="4623816"/>
                  </a:lnTo>
                  <a:lnTo>
                    <a:pt x="7970736" y="4625086"/>
                  </a:lnTo>
                  <a:lnTo>
                    <a:pt x="7970291" y="4623816"/>
                  </a:lnTo>
                  <a:lnTo>
                    <a:pt x="7970850" y="4623816"/>
                  </a:lnTo>
                  <a:lnTo>
                    <a:pt x="7970850" y="4621276"/>
                  </a:lnTo>
                  <a:lnTo>
                    <a:pt x="7969478" y="4621276"/>
                  </a:lnTo>
                  <a:lnTo>
                    <a:pt x="7969148" y="4622546"/>
                  </a:lnTo>
                  <a:lnTo>
                    <a:pt x="7966799" y="4622546"/>
                  </a:lnTo>
                  <a:lnTo>
                    <a:pt x="7966316" y="4623816"/>
                  </a:lnTo>
                  <a:lnTo>
                    <a:pt x="7966215" y="4625086"/>
                  </a:lnTo>
                  <a:lnTo>
                    <a:pt x="7965427" y="4625086"/>
                  </a:lnTo>
                  <a:lnTo>
                    <a:pt x="7965211" y="4626356"/>
                  </a:lnTo>
                  <a:lnTo>
                    <a:pt x="7964208" y="4626356"/>
                  </a:lnTo>
                  <a:lnTo>
                    <a:pt x="7964221" y="4627626"/>
                  </a:lnTo>
                  <a:lnTo>
                    <a:pt x="7963001" y="4627626"/>
                  </a:lnTo>
                  <a:lnTo>
                    <a:pt x="7962735" y="4628896"/>
                  </a:lnTo>
                  <a:lnTo>
                    <a:pt x="7962227" y="4628896"/>
                  </a:lnTo>
                  <a:lnTo>
                    <a:pt x="7962252" y="4630166"/>
                  </a:lnTo>
                  <a:lnTo>
                    <a:pt x="7960665" y="4630166"/>
                  </a:lnTo>
                  <a:lnTo>
                    <a:pt x="7959877" y="4628896"/>
                  </a:lnTo>
                  <a:lnTo>
                    <a:pt x="7958887" y="4631436"/>
                  </a:lnTo>
                  <a:lnTo>
                    <a:pt x="7958734" y="4631436"/>
                  </a:lnTo>
                  <a:lnTo>
                    <a:pt x="7959077" y="4632706"/>
                  </a:lnTo>
                  <a:lnTo>
                    <a:pt x="7958074" y="4632706"/>
                  </a:lnTo>
                  <a:lnTo>
                    <a:pt x="7956575" y="4633976"/>
                  </a:lnTo>
                  <a:lnTo>
                    <a:pt x="7953718" y="4633976"/>
                  </a:lnTo>
                  <a:lnTo>
                    <a:pt x="7952143" y="4632706"/>
                  </a:lnTo>
                  <a:lnTo>
                    <a:pt x="7950835" y="4631436"/>
                  </a:lnTo>
                  <a:lnTo>
                    <a:pt x="7949793" y="4628896"/>
                  </a:lnTo>
                  <a:lnTo>
                    <a:pt x="7949247" y="4628896"/>
                  </a:lnTo>
                  <a:lnTo>
                    <a:pt x="7949006" y="4627626"/>
                  </a:lnTo>
                  <a:lnTo>
                    <a:pt x="7949108" y="4626356"/>
                  </a:lnTo>
                  <a:lnTo>
                    <a:pt x="7947419" y="4626356"/>
                  </a:lnTo>
                  <a:lnTo>
                    <a:pt x="7947063" y="4625086"/>
                  </a:lnTo>
                  <a:lnTo>
                    <a:pt x="7945844" y="4626356"/>
                  </a:lnTo>
                  <a:lnTo>
                    <a:pt x="7945183" y="4626356"/>
                  </a:lnTo>
                  <a:lnTo>
                    <a:pt x="7945056" y="4625086"/>
                  </a:lnTo>
                  <a:lnTo>
                    <a:pt x="7944879" y="4623816"/>
                  </a:lnTo>
                  <a:lnTo>
                    <a:pt x="7945018" y="4622546"/>
                  </a:lnTo>
                  <a:lnTo>
                    <a:pt x="7944244" y="4622546"/>
                  </a:lnTo>
                  <a:lnTo>
                    <a:pt x="7944040" y="4622165"/>
                  </a:lnTo>
                  <a:lnTo>
                    <a:pt x="7944040" y="4623816"/>
                  </a:lnTo>
                  <a:lnTo>
                    <a:pt x="7943482" y="4625086"/>
                  </a:lnTo>
                  <a:lnTo>
                    <a:pt x="7943088" y="4623816"/>
                  </a:lnTo>
                  <a:lnTo>
                    <a:pt x="7942847" y="4622546"/>
                  </a:lnTo>
                  <a:lnTo>
                    <a:pt x="7944040" y="4623816"/>
                  </a:lnTo>
                  <a:lnTo>
                    <a:pt x="7944040" y="4622165"/>
                  </a:lnTo>
                  <a:lnTo>
                    <a:pt x="7943570" y="4621276"/>
                  </a:lnTo>
                  <a:lnTo>
                    <a:pt x="7942999" y="4620006"/>
                  </a:lnTo>
                  <a:lnTo>
                    <a:pt x="7942288" y="4618736"/>
                  </a:lnTo>
                  <a:lnTo>
                    <a:pt x="7942173" y="4622546"/>
                  </a:lnTo>
                  <a:lnTo>
                    <a:pt x="7940713" y="4622546"/>
                  </a:lnTo>
                  <a:lnTo>
                    <a:pt x="7940370" y="4621276"/>
                  </a:lnTo>
                  <a:lnTo>
                    <a:pt x="7942161" y="4621276"/>
                  </a:lnTo>
                  <a:lnTo>
                    <a:pt x="7942173" y="4622546"/>
                  </a:lnTo>
                  <a:lnTo>
                    <a:pt x="7942173" y="4618736"/>
                  </a:lnTo>
                  <a:lnTo>
                    <a:pt x="7940954" y="4618736"/>
                  </a:lnTo>
                  <a:lnTo>
                    <a:pt x="7940942" y="4617466"/>
                  </a:lnTo>
                  <a:lnTo>
                    <a:pt x="7940713" y="4617466"/>
                  </a:lnTo>
                  <a:lnTo>
                    <a:pt x="7940256" y="4616196"/>
                  </a:lnTo>
                  <a:lnTo>
                    <a:pt x="7940040" y="4616196"/>
                  </a:lnTo>
                  <a:lnTo>
                    <a:pt x="7939481" y="4617466"/>
                  </a:lnTo>
                  <a:lnTo>
                    <a:pt x="7938579" y="4617466"/>
                  </a:lnTo>
                  <a:lnTo>
                    <a:pt x="7938694" y="4616196"/>
                  </a:lnTo>
                  <a:lnTo>
                    <a:pt x="7938960" y="4616196"/>
                  </a:lnTo>
                  <a:lnTo>
                    <a:pt x="7939405" y="4614926"/>
                  </a:lnTo>
                  <a:lnTo>
                    <a:pt x="7938097" y="4614926"/>
                  </a:lnTo>
                  <a:lnTo>
                    <a:pt x="7938097" y="4617466"/>
                  </a:lnTo>
                  <a:lnTo>
                    <a:pt x="7936751" y="4618736"/>
                  </a:lnTo>
                  <a:lnTo>
                    <a:pt x="7936801" y="4617466"/>
                  </a:lnTo>
                  <a:lnTo>
                    <a:pt x="7938097" y="4617466"/>
                  </a:lnTo>
                  <a:lnTo>
                    <a:pt x="7938097" y="4614926"/>
                  </a:lnTo>
                  <a:lnTo>
                    <a:pt x="7937932" y="4614926"/>
                  </a:lnTo>
                  <a:lnTo>
                    <a:pt x="7937030" y="4613656"/>
                  </a:lnTo>
                  <a:lnTo>
                    <a:pt x="7936687" y="4613656"/>
                  </a:lnTo>
                  <a:lnTo>
                    <a:pt x="7936344" y="4612386"/>
                  </a:lnTo>
                  <a:lnTo>
                    <a:pt x="7935989" y="4609846"/>
                  </a:lnTo>
                  <a:lnTo>
                    <a:pt x="7935138" y="4609846"/>
                  </a:lnTo>
                  <a:lnTo>
                    <a:pt x="7934452" y="4608576"/>
                  </a:lnTo>
                  <a:lnTo>
                    <a:pt x="7933664" y="4607306"/>
                  </a:lnTo>
                  <a:lnTo>
                    <a:pt x="7932610" y="4607306"/>
                  </a:lnTo>
                  <a:lnTo>
                    <a:pt x="7932267" y="4608576"/>
                  </a:lnTo>
                  <a:lnTo>
                    <a:pt x="7931785" y="4609846"/>
                  </a:lnTo>
                  <a:lnTo>
                    <a:pt x="7931112" y="4609846"/>
                  </a:lnTo>
                  <a:lnTo>
                    <a:pt x="7930324" y="4608576"/>
                  </a:lnTo>
                  <a:lnTo>
                    <a:pt x="7930248" y="4607306"/>
                  </a:lnTo>
                  <a:lnTo>
                    <a:pt x="7932090" y="4607306"/>
                  </a:lnTo>
                  <a:lnTo>
                    <a:pt x="7931696" y="4606036"/>
                  </a:lnTo>
                  <a:lnTo>
                    <a:pt x="7931239" y="4606036"/>
                  </a:lnTo>
                  <a:lnTo>
                    <a:pt x="7930896" y="4604766"/>
                  </a:lnTo>
                  <a:lnTo>
                    <a:pt x="7930439" y="4603496"/>
                  </a:lnTo>
                  <a:lnTo>
                    <a:pt x="7929537" y="4603496"/>
                  </a:lnTo>
                  <a:lnTo>
                    <a:pt x="7929537" y="4604766"/>
                  </a:lnTo>
                  <a:lnTo>
                    <a:pt x="7928864" y="4604766"/>
                  </a:lnTo>
                  <a:lnTo>
                    <a:pt x="7928521" y="4603496"/>
                  </a:lnTo>
                  <a:lnTo>
                    <a:pt x="7929359" y="4603496"/>
                  </a:lnTo>
                  <a:lnTo>
                    <a:pt x="7929346" y="4602226"/>
                  </a:lnTo>
                  <a:lnTo>
                    <a:pt x="7929067" y="4602226"/>
                  </a:lnTo>
                  <a:lnTo>
                    <a:pt x="7928496" y="4600956"/>
                  </a:lnTo>
                  <a:lnTo>
                    <a:pt x="7927822" y="4600956"/>
                  </a:lnTo>
                  <a:lnTo>
                    <a:pt x="7927302" y="4599686"/>
                  </a:lnTo>
                  <a:lnTo>
                    <a:pt x="7928305" y="4599686"/>
                  </a:lnTo>
                  <a:lnTo>
                    <a:pt x="7927848" y="4598416"/>
                  </a:lnTo>
                  <a:lnTo>
                    <a:pt x="7924774" y="4598416"/>
                  </a:lnTo>
                  <a:lnTo>
                    <a:pt x="7925092" y="4597146"/>
                  </a:lnTo>
                  <a:lnTo>
                    <a:pt x="7925752" y="4597146"/>
                  </a:lnTo>
                  <a:lnTo>
                    <a:pt x="7925079" y="4595876"/>
                  </a:lnTo>
                  <a:lnTo>
                    <a:pt x="7924559" y="4594606"/>
                  </a:lnTo>
                  <a:lnTo>
                    <a:pt x="7924101" y="4593336"/>
                  </a:lnTo>
                  <a:lnTo>
                    <a:pt x="7923365" y="4593336"/>
                  </a:lnTo>
                  <a:lnTo>
                    <a:pt x="7922692" y="4592066"/>
                  </a:lnTo>
                  <a:lnTo>
                    <a:pt x="7921460" y="4592066"/>
                  </a:lnTo>
                  <a:lnTo>
                    <a:pt x="7919669" y="4593336"/>
                  </a:lnTo>
                  <a:lnTo>
                    <a:pt x="7916380" y="4593336"/>
                  </a:lnTo>
                  <a:lnTo>
                    <a:pt x="7916507" y="4594606"/>
                  </a:lnTo>
                  <a:lnTo>
                    <a:pt x="7916850" y="4595876"/>
                  </a:lnTo>
                  <a:lnTo>
                    <a:pt x="7913510" y="4597146"/>
                  </a:lnTo>
                  <a:lnTo>
                    <a:pt x="7911185" y="4599686"/>
                  </a:lnTo>
                  <a:lnTo>
                    <a:pt x="7909865" y="4600956"/>
                  </a:lnTo>
                  <a:lnTo>
                    <a:pt x="7910373" y="4602226"/>
                  </a:lnTo>
                  <a:lnTo>
                    <a:pt x="7911236" y="4603496"/>
                  </a:lnTo>
                  <a:lnTo>
                    <a:pt x="7911249" y="4604766"/>
                  </a:lnTo>
                  <a:lnTo>
                    <a:pt x="7910906" y="4604766"/>
                  </a:lnTo>
                  <a:lnTo>
                    <a:pt x="7911490" y="4606036"/>
                  </a:lnTo>
                  <a:lnTo>
                    <a:pt x="7913065" y="4607306"/>
                  </a:lnTo>
                  <a:lnTo>
                    <a:pt x="7915656" y="4608576"/>
                  </a:lnTo>
                  <a:lnTo>
                    <a:pt x="7915999" y="4609846"/>
                  </a:lnTo>
                  <a:lnTo>
                    <a:pt x="7915732" y="4609846"/>
                  </a:lnTo>
                  <a:lnTo>
                    <a:pt x="7914830" y="4611116"/>
                  </a:lnTo>
                  <a:lnTo>
                    <a:pt x="7917231" y="4614926"/>
                  </a:lnTo>
                  <a:lnTo>
                    <a:pt x="7917586" y="4616196"/>
                  </a:lnTo>
                  <a:lnTo>
                    <a:pt x="7918259" y="4616196"/>
                  </a:lnTo>
                  <a:lnTo>
                    <a:pt x="7919123" y="4617466"/>
                  </a:lnTo>
                  <a:lnTo>
                    <a:pt x="7919618" y="4618736"/>
                  </a:lnTo>
                  <a:lnTo>
                    <a:pt x="7920139" y="4618736"/>
                  </a:lnTo>
                  <a:lnTo>
                    <a:pt x="7920812" y="4620006"/>
                  </a:lnTo>
                  <a:lnTo>
                    <a:pt x="7921663" y="4620006"/>
                  </a:lnTo>
                  <a:lnTo>
                    <a:pt x="7921676" y="4621276"/>
                  </a:lnTo>
                  <a:lnTo>
                    <a:pt x="7921003" y="4622546"/>
                  </a:lnTo>
                  <a:lnTo>
                    <a:pt x="7922031" y="4622546"/>
                  </a:lnTo>
                  <a:lnTo>
                    <a:pt x="7921701" y="4623816"/>
                  </a:lnTo>
                  <a:lnTo>
                    <a:pt x="7922044" y="4623816"/>
                  </a:lnTo>
                  <a:lnTo>
                    <a:pt x="7923060" y="4625086"/>
                  </a:lnTo>
                  <a:lnTo>
                    <a:pt x="7925092" y="4625086"/>
                  </a:lnTo>
                  <a:lnTo>
                    <a:pt x="7924254" y="4626356"/>
                  </a:lnTo>
                  <a:lnTo>
                    <a:pt x="7924813" y="4626356"/>
                  </a:lnTo>
                  <a:lnTo>
                    <a:pt x="7925333" y="4627626"/>
                  </a:lnTo>
                  <a:lnTo>
                    <a:pt x="7925790" y="4628896"/>
                  </a:lnTo>
                  <a:lnTo>
                    <a:pt x="7927251" y="4628896"/>
                  </a:lnTo>
                  <a:lnTo>
                    <a:pt x="7928203" y="4630166"/>
                  </a:lnTo>
                  <a:lnTo>
                    <a:pt x="7928673" y="4631436"/>
                  </a:lnTo>
                  <a:lnTo>
                    <a:pt x="7930528" y="4631436"/>
                  </a:lnTo>
                  <a:lnTo>
                    <a:pt x="7930705" y="4632706"/>
                  </a:lnTo>
                  <a:lnTo>
                    <a:pt x="7931721" y="4632706"/>
                  </a:lnTo>
                  <a:lnTo>
                    <a:pt x="7929880" y="4635246"/>
                  </a:lnTo>
                  <a:lnTo>
                    <a:pt x="7930896" y="4635246"/>
                  </a:lnTo>
                  <a:lnTo>
                    <a:pt x="7931556" y="4633976"/>
                  </a:lnTo>
                  <a:lnTo>
                    <a:pt x="7932229" y="4633976"/>
                  </a:lnTo>
                  <a:lnTo>
                    <a:pt x="7932572" y="4635246"/>
                  </a:lnTo>
                  <a:lnTo>
                    <a:pt x="7932750" y="4635246"/>
                  </a:lnTo>
                  <a:lnTo>
                    <a:pt x="7933093" y="4636516"/>
                  </a:lnTo>
                  <a:lnTo>
                    <a:pt x="7932928" y="4636516"/>
                  </a:lnTo>
                  <a:lnTo>
                    <a:pt x="7932941" y="4637786"/>
                  </a:lnTo>
                  <a:lnTo>
                    <a:pt x="7934630" y="4637786"/>
                  </a:lnTo>
                  <a:lnTo>
                    <a:pt x="7935671" y="4641596"/>
                  </a:lnTo>
                  <a:lnTo>
                    <a:pt x="7936522" y="4642866"/>
                  </a:lnTo>
                  <a:lnTo>
                    <a:pt x="7937208" y="4642866"/>
                  </a:lnTo>
                  <a:lnTo>
                    <a:pt x="7937767" y="4644136"/>
                  </a:lnTo>
                  <a:lnTo>
                    <a:pt x="7940078" y="4644136"/>
                  </a:lnTo>
                  <a:lnTo>
                    <a:pt x="7940929" y="4645406"/>
                  </a:lnTo>
                  <a:lnTo>
                    <a:pt x="7940929" y="4646676"/>
                  </a:lnTo>
                  <a:lnTo>
                    <a:pt x="7941272" y="4646676"/>
                  </a:lnTo>
                  <a:lnTo>
                    <a:pt x="7941500" y="4647946"/>
                  </a:lnTo>
                  <a:lnTo>
                    <a:pt x="7942123" y="4647946"/>
                  </a:lnTo>
                  <a:lnTo>
                    <a:pt x="7941462" y="4649216"/>
                  </a:lnTo>
                  <a:lnTo>
                    <a:pt x="7940967" y="4650486"/>
                  </a:lnTo>
                  <a:lnTo>
                    <a:pt x="7941437" y="4651756"/>
                  </a:lnTo>
                  <a:lnTo>
                    <a:pt x="7942339" y="4651756"/>
                  </a:lnTo>
                  <a:lnTo>
                    <a:pt x="7942580" y="4653026"/>
                  </a:lnTo>
                  <a:lnTo>
                    <a:pt x="7943240" y="4653026"/>
                  </a:lnTo>
                  <a:lnTo>
                    <a:pt x="7944371" y="4654296"/>
                  </a:lnTo>
                  <a:lnTo>
                    <a:pt x="7947228" y="4654296"/>
                  </a:lnTo>
                  <a:lnTo>
                    <a:pt x="7948600" y="4656836"/>
                  </a:lnTo>
                  <a:lnTo>
                    <a:pt x="7949908" y="4658106"/>
                  </a:lnTo>
                  <a:lnTo>
                    <a:pt x="7953172" y="4658106"/>
                  </a:lnTo>
                  <a:lnTo>
                    <a:pt x="7952994" y="4659376"/>
                  </a:lnTo>
                  <a:lnTo>
                    <a:pt x="7951825" y="4659376"/>
                  </a:lnTo>
                  <a:lnTo>
                    <a:pt x="7951673" y="4660646"/>
                  </a:lnTo>
                  <a:lnTo>
                    <a:pt x="7951686" y="4661916"/>
                  </a:lnTo>
                  <a:lnTo>
                    <a:pt x="7953540" y="4661916"/>
                  </a:lnTo>
                  <a:lnTo>
                    <a:pt x="7953883" y="4663186"/>
                  </a:lnTo>
                  <a:lnTo>
                    <a:pt x="7954048" y="4663186"/>
                  </a:lnTo>
                  <a:lnTo>
                    <a:pt x="7954569" y="4664456"/>
                  </a:lnTo>
                  <a:lnTo>
                    <a:pt x="7956753" y="4664456"/>
                  </a:lnTo>
                  <a:lnTo>
                    <a:pt x="7955877" y="4665726"/>
                  </a:lnTo>
                  <a:lnTo>
                    <a:pt x="7955597" y="4666996"/>
                  </a:lnTo>
                  <a:lnTo>
                    <a:pt x="7957312" y="4669536"/>
                  </a:lnTo>
                  <a:lnTo>
                    <a:pt x="7958087" y="4668266"/>
                  </a:lnTo>
                  <a:lnTo>
                    <a:pt x="7958823" y="4668266"/>
                  </a:lnTo>
                  <a:lnTo>
                    <a:pt x="7959496" y="4669536"/>
                  </a:lnTo>
                  <a:lnTo>
                    <a:pt x="7960347" y="4670806"/>
                  </a:lnTo>
                  <a:lnTo>
                    <a:pt x="7961528" y="4670806"/>
                  </a:lnTo>
                  <a:lnTo>
                    <a:pt x="7961668" y="4673346"/>
                  </a:lnTo>
                  <a:lnTo>
                    <a:pt x="7963573" y="4673346"/>
                  </a:lnTo>
                  <a:lnTo>
                    <a:pt x="7963827" y="4675886"/>
                  </a:lnTo>
                  <a:lnTo>
                    <a:pt x="7964856" y="4678426"/>
                  </a:lnTo>
                  <a:lnTo>
                    <a:pt x="7966672" y="4679696"/>
                  </a:lnTo>
                  <a:lnTo>
                    <a:pt x="7967345" y="4680966"/>
                  </a:lnTo>
                  <a:lnTo>
                    <a:pt x="7967866" y="4682236"/>
                  </a:lnTo>
                  <a:lnTo>
                    <a:pt x="7968666" y="4683506"/>
                  </a:lnTo>
                  <a:lnTo>
                    <a:pt x="7970914" y="4683506"/>
                  </a:lnTo>
                  <a:lnTo>
                    <a:pt x="7971256" y="4684776"/>
                  </a:lnTo>
                  <a:lnTo>
                    <a:pt x="7972628" y="4687316"/>
                  </a:lnTo>
                  <a:lnTo>
                    <a:pt x="7972907" y="4688586"/>
                  </a:lnTo>
                  <a:lnTo>
                    <a:pt x="7973822" y="4688586"/>
                  </a:lnTo>
                  <a:lnTo>
                    <a:pt x="7974381" y="4689856"/>
                  </a:lnTo>
                  <a:lnTo>
                    <a:pt x="7975003" y="4689856"/>
                  </a:lnTo>
                  <a:lnTo>
                    <a:pt x="7975676" y="4688586"/>
                  </a:lnTo>
                  <a:lnTo>
                    <a:pt x="7975689" y="4689856"/>
                  </a:lnTo>
                  <a:lnTo>
                    <a:pt x="7975917" y="4691126"/>
                  </a:lnTo>
                  <a:lnTo>
                    <a:pt x="7976362" y="4691126"/>
                  </a:lnTo>
                  <a:lnTo>
                    <a:pt x="7976159" y="4692396"/>
                  </a:lnTo>
                  <a:lnTo>
                    <a:pt x="7987131" y="4692396"/>
                  </a:lnTo>
                  <a:lnTo>
                    <a:pt x="7988567" y="4691126"/>
                  </a:lnTo>
                  <a:lnTo>
                    <a:pt x="7989227" y="4689856"/>
                  </a:lnTo>
                  <a:lnTo>
                    <a:pt x="7989100" y="4688586"/>
                  </a:lnTo>
                  <a:lnTo>
                    <a:pt x="7989417" y="4688586"/>
                  </a:lnTo>
                  <a:lnTo>
                    <a:pt x="7989417" y="4687316"/>
                  </a:lnTo>
                  <a:lnTo>
                    <a:pt x="7989760" y="4687316"/>
                  </a:lnTo>
                  <a:lnTo>
                    <a:pt x="7989532" y="4688586"/>
                  </a:lnTo>
                  <a:lnTo>
                    <a:pt x="7990611" y="4688586"/>
                  </a:lnTo>
                  <a:lnTo>
                    <a:pt x="7990484" y="4687316"/>
                  </a:lnTo>
                  <a:lnTo>
                    <a:pt x="7990827" y="4687316"/>
                  </a:lnTo>
                  <a:lnTo>
                    <a:pt x="7990941" y="4688586"/>
                  </a:lnTo>
                  <a:lnTo>
                    <a:pt x="7990611" y="4688586"/>
                  </a:lnTo>
                  <a:lnTo>
                    <a:pt x="7991856" y="4689856"/>
                  </a:lnTo>
                  <a:lnTo>
                    <a:pt x="7992808" y="4688586"/>
                  </a:lnTo>
                  <a:lnTo>
                    <a:pt x="7993456" y="4687316"/>
                  </a:lnTo>
                  <a:lnTo>
                    <a:pt x="7993761" y="4686046"/>
                  </a:lnTo>
                  <a:lnTo>
                    <a:pt x="7993596" y="4686046"/>
                  </a:lnTo>
                  <a:lnTo>
                    <a:pt x="7992910" y="4684776"/>
                  </a:lnTo>
                  <a:lnTo>
                    <a:pt x="7994624" y="4682236"/>
                  </a:lnTo>
                  <a:lnTo>
                    <a:pt x="7994396" y="4680966"/>
                  </a:lnTo>
                  <a:lnTo>
                    <a:pt x="7992694" y="4680966"/>
                  </a:lnTo>
                  <a:lnTo>
                    <a:pt x="7992808" y="4679696"/>
                  </a:lnTo>
                  <a:lnTo>
                    <a:pt x="7990510" y="4679696"/>
                  </a:lnTo>
                  <a:lnTo>
                    <a:pt x="7990840" y="4678426"/>
                  </a:lnTo>
                  <a:lnTo>
                    <a:pt x="7989468" y="4678426"/>
                  </a:lnTo>
                  <a:lnTo>
                    <a:pt x="7989532" y="4677156"/>
                  </a:lnTo>
                  <a:lnTo>
                    <a:pt x="7989303" y="4677156"/>
                  </a:lnTo>
                  <a:lnTo>
                    <a:pt x="7988795" y="4675886"/>
                  </a:lnTo>
                  <a:lnTo>
                    <a:pt x="7988452" y="4674616"/>
                  </a:lnTo>
                  <a:lnTo>
                    <a:pt x="7987601" y="4674616"/>
                  </a:lnTo>
                  <a:lnTo>
                    <a:pt x="7987246" y="4673346"/>
                  </a:lnTo>
                  <a:lnTo>
                    <a:pt x="7985214" y="4672076"/>
                  </a:lnTo>
                  <a:lnTo>
                    <a:pt x="7984871" y="4670806"/>
                  </a:lnTo>
                  <a:lnTo>
                    <a:pt x="7983194" y="4670806"/>
                  </a:lnTo>
                  <a:lnTo>
                    <a:pt x="7983182" y="4669536"/>
                  </a:lnTo>
                  <a:lnTo>
                    <a:pt x="7982661" y="4668266"/>
                  </a:lnTo>
                  <a:lnTo>
                    <a:pt x="7980108" y="4665726"/>
                  </a:lnTo>
                  <a:lnTo>
                    <a:pt x="7978432" y="4665726"/>
                  </a:lnTo>
                  <a:lnTo>
                    <a:pt x="7979080" y="4664456"/>
                  </a:lnTo>
                  <a:lnTo>
                    <a:pt x="7979359" y="4664456"/>
                  </a:lnTo>
                  <a:lnTo>
                    <a:pt x="7978965" y="4663186"/>
                  </a:lnTo>
                  <a:lnTo>
                    <a:pt x="7977060" y="4663186"/>
                  </a:lnTo>
                  <a:lnTo>
                    <a:pt x="7976032" y="4661916"/>
                  </a:lnTo>
                  <a:lnTo>
                    <a:pt x="7975689" y="4660646"/>
                  </a:lnTo>
                  <a:lnTo>
                    <a:pt x="7976006" y="4659376"/>
                  </a:lnTo>
                  <a:lnTo>
                    <a:pt x="7975333" y="4659376"/>
                  </a:lnTo>
                  <a:lnTo>
                    <a:pt x="7974838" y="4660646"/>
                  </a:lnTo>
                  <a:lnTo>
                    <a:pt x="7973835" y="4660646"/>
                  </a:lnTo>
                  <a:lnTo>
                    <a:pt x="7974825" y="4659376"/>
                  </a:lnTo>
                  <a:lnTo>
                    <a:pt x="7973936" y="4659376"/>
                  </a:lnTo>
                  <a:lnTo>
                    <a:pt x="7973479" y="4658106"/>
                  </a:lnTo>
                  <a:lnTo>
                    <a:pt x="7973466" y="4656836"/>
                  </a:lnTo>
                  <a:lnTo>
                    <a:pt x="7972107" y="4656836"/>
                  </a:lnTo>
                  <a:lnTo>
                    <a:pt x="7970748" y="4655566"/>
                  </a:lnTo>
                  <a:lnTo>
                    <a:pt x="7971091" y="4655566"/>
                  </a:lnTo>
                  <a:lnTo>
                    <a:pt x="7970977" y="4654296"/>
                  </a:lnTo>
                  <a:lnTo>
                    <a:pt x="7970190" y="4654296"/>
                  </a:lnTo>
                  <a:lnTo>
                    <a:pt x="7969618" y="4653026"/>
                  </a:lnTo>
                  <a:lnTo>
                    <a:pt x="7968716" y="4653026"/>
                  </a:lnTo>
                  <a:lnTo>
                    <a:pt x="7968945" y="4654296"/>
                  </a:lnTo>
                  <a:lnTo>
                    <a:pt x="7969186" y="4654296"/>
                  </a:lnTo>
                  <a:lnTo>
                    <a:pt x="7969402" y="4655566"/>
                  </a:lnTo>
                  <a:lnTo>
                    <a:pt x="7968043" y="4654296"/>
                  </a:lnTo>
                  <a:lnTo>
                    <a:pt x="7967548" y="4654296"/>
                  </a:lnTo>
                  <a:lnTo>
                    <a:pt x="7968374" y="4653026"/>
                  </a:lnTo>
                  <a:lnTo>
                    <a:pt x="7968374" y="4651756"/>
                  </a:lnTo>
                  <a:lnTo>
                    <a:pt x="7968526" y="4651756"/>
                  </a:lnTo>
                  <a:lnTo>
                    <a:pt x="7967002" y="4650486"/>
                  </a:lnTo>
                  <a:lnTo>
                    <a:pt x="7965313" y="4649216"/>
                  </a:lnTo>
                  <a:lnTo>
                    <a:pt x="7966646" y="4647946"/>
                  </a:lnTo>
                  <a:lnTo>
                    <a:pt x="7966964" y="4646676"/>
                  </a:lnTo>
                  <a:lnTo>
                    <a:pt x="7966265" y="4644136"/>
                  </a:lnTo>
                  <a:lnTo>
                    <a:pt x="7967612" y="4645406"/>
                  </a:lnTo>
                  <a:lnTo>
                    <a:pt x="7971142" y="4645406"/>
                  </a:lnTo>
                  <a:lnTo>
                    <a:pt x="7971510" y="4644136"/>
                  </a:lnTo>
                  <a:lnTo>
                    <a:pt x="7972755" y="4642866"/>
                  </a:lnTo>
                  <a:lnTo>
                    <a:pt x="7973123" y="4642866"/>
                  </a:lnTo>
                  <a:lnTo>
                    <a:pt x="7972780" y="4641596"/>
                  </a:lnTo>
                  <a:lnTo>
                    <a:pt x="7972272" y="4640326"/>
                  </a:lnTo>
                  <a:lnTo>
                    <a:pt x="7971866" y="4639056"/>
                  </a:lnTo>
                  <a:lnTo>
                    <a:pt x="7975384" y="4639056"/>
                  </a:lnTo>
                  <a:lnTo>
                    <a:pt x="7975257" y="4637786"/>
                  </a:lnTo>
                  <a:lnTo>
                    <a:pt x="7974914" y="4636516"/>
                  </a:lnTo>
                  <a:lnTo>
                    <a:pt x="7976413" y="4636516"/>
                  </a:lnTo>
                  <a:lnTo>
                    <a:pt x="7976933" y="4637786"/>
                  </a:lnTo>
                  <a:lnTo>
                    <a:pt x="7978915" y="4635246"/>
                  </a:lnTo>
                  <a:lnTo>
                    <a:pt x="7980654" y="4635246"/>
                  </a:lnTo>
                  <a:lnTo>
                    <a:pt x="7980756" y="4633976"/>
                  </a:lnTo>
                  <a:lnTo>
                    <a:pt x="7980515" y="4632706"/>
                  </a:lnTo>
                  <a:lnTo>
                    <a:pt x="7981239" y="4632706"/>
                  </a:lnTo>
                  <a:lnTo>
                    <a:pt x="7981683" y="4631436"/>
                  </a:lnTo>
                  <a:lnTo>
                    <a:pt x="7984083" y="4631436"/>
                  </a:lnTo>
                  <a:lnTo>
                    <a:pt x="7983906" y="4630166"/>
                  </a:lnTo>
                  <a:lnTo>
                    <a:pt x="7983563" y="4628896"/>
                  </a:lnTo>
                  <a:lnTo>
                    <a:pt x="7983271" y="4628896"/>
                  </a:lnTo>
                  <a:lnTo>
                    <a:pt x="7983715" y="4627626"/>
                  </a:lnTo>
                  <a:lnTo>
                    <a:pt x="7984503" y="4627626"/>
                  </a:lnTo>
                  <a:lnTo>
                    <a:pt x="7986077" y="4628896"/>
                  </a:lnTo>
                  <a:lnTo>
                    <a:pt x="7988427" y="4628896"/>
                  </a:lnTo>
                  <a:lnTo>
                    <a:pt x="7988744" y="4627626"/>
                  </a:lnTo>
                  <a:lnTo>
                    <a:pt x="7988948" y="4626356"/>
                  </a:lnTo>
                  <a:lnTo>
                    <a:pt x="7988719" y="4625086"/>
                  </a:lnTo>
                  <a:lnTo>
                    <a:pt x="7991018" y="4625086"/>
                  </a:lnTo>
                  <a:lnTo>
                    <a:pt x="7990878" y="4623816"/>
                  </a:lnTo>
                  <a:lnTo>
                    <a:pt x="7991881" y="4622546"/>
                  </a:lnTo>
                  <a:lnTo>
                    <a:pt x="7992262" y="4622546"/>
                  </a:lnTo>
                  <a:lnTo>
                    <a:pt x="7992034" y="4621276"/>
                  </a:lnTo>
                  <a:lnTo>
                    <a:pt x="7992592" y="4622546"/>
                  </a:lnTo>
                  <a:lnTo>
                    <a:pt x="7993278" y="4622546"/>
                  </a:lnTo>
                  <a:lnTo>
                    <a:pt x="7994053" y="4621276"/>
                  </a:lnTo>
                  <a:lnTo>
                    <a:pt x="7994878" y="4621276"/>
                  </a:lnTo>
                  <a:lnTo>
                    <a:pt x="7994878" y="4620006"/>
                  </a:lnTo>
                  <a:lnTo>
                    <a:pt x="7995894" y="4621276"/>
                  </a:lnTo>
                  <a:lnTo>
                    <a:pt x="7996441" y="4621276"/>
                  </a:lnTo>
                  <a:lnTo>
                    <a:pt x="7996555" y="4620006"/>
                  </a:lnTo>
                  <a:lnTo>
                    <a:pt x="7996364" y="4617466"/>
                  </a:lnTo>
                  <a:lnTo>
                    <a:pt x="7996466" y="4618736"/>
                  </a:lnTo>
                  <a:lnTo>
                    <a:pt x="7999387" y="4618736"/>
                  </a:lnTo>
                  <a:lnTo>
                    <a:pt x="8000212" y="4617466"/>
                  </a:lnTo>
                  <a:lnTo>
                    <a:pt x="8000555" y="4617466"/>
                  </a:lnTo>
                  <a:lnTo>
                    <a:pt x="8000543" y="4616196"/>
                  </a:lnTo>
                  <a:lnTo>
                    <a:pt x="8002270" y="4616196"/>
                  </a:lnTo>
                  <a:lnTo>
                    <a:pt x="8002587" y="4614926"/>
                  </a:lnTo>
                  <a:lnTo>
                    <a:pt x="8002181" y="4613656"/>
                  </a:lnTo>
                  <a:lnTo>
                    <a:pt x="8004530" y="4613656"/>
                  </a:lnTo>
                  <a:lnTo>
                    <a:pt x="8005369" y="4612386"/>
                  </a:lnTo>
                  <a:lnTo>
                    <a:pt x="8007540" y="4612386"/>
                  </a:lnTo>
                  <a:lnTo>
                    <a:pt x="8008975" y="4611116"/>
                  </a:lnTo>
                  <a:lnTo>
                    <a:pt x="8009369" y="4609846"/>
                  </a:lnTo>
                  <a:lnTo>
                    <a:pt x="8009356" y="4608576"/>
                  </a:lnTo>
                  <a:lnTo>
                    <a:pt x="8009687" y="4608576"/>
                  </a:lnTo>
                  <a:lnTo>
                    <a:pt x="8009852" y="4607306"/>
                  </a:lnTo>
                  <a:lnTo>
                    <a:pt x="8013865" y="4607306"/>
                  </a:lnTo>
                  <a:lnTo>
                    <a:pt x="8014754" y="4606036"/>
                  </a:lnTo>
                  <a:lnTo>
                    <a:pt x="8015757" y="4606036"/>
                  </a:lnTo>
                  <a:lnTo>
                    <a:pt x="8016888" y="4607306"/>
                  </a:lnTo>
                  <a:lnTo>
                    <a:pt x="8017789" y="4607306"/>
                  </a:lnTo>
                  <a:lnTo>
                    <a:pt x="8018475" y="4608576"/>
                  </a:lnTo>
                  <a:lnTo>
                    <a:pt x="8018932" y="4609846"/>
                  </a:lnTo>
                  <a:lnTo>
                    <a:pt x="8022793" y="4613656"/>
                  </a:lnTo>
                  <a:lnTo>
                    <a:pt x="8026514" y="4617466"/>
                  </a:lnTo>
                  <a:lnTo>
                    <a:pt x="8030540" y="4622546"/>
                  </a:lnTo>
                  <a:lnTo>
                    <a:pt x="8035087" y="4627626"/>
                  </a:lnTo>
                  <a:lnTo>
                    <a:pt x="8036001" y="4628896"/>
                  </a:lnTo>
                  <a:lnTo>
                    <a:pt x="8037931" y="4631436"/>
                  </a:lnTo>
                  <a:lnTo>
                    <a:pt x="8040878" y="4633976"/>
                  </a:lnTo>
                  <a:lnTo>
                    <a:pt x="8040878" y="4635246"/>
                  </a:lnTo>
                  <a:lnTo>
                    <a:pt x="8041233" y="4636516"/>
                  </a:lnTo>
                  <a:lnTo>
                    <a:pt x="8045653" y="4640326"/>
                  </a:lnTo>
                  <a:lnTo>
                    <a:pt x="8046809" y="4640326"/>
                  </a:lnTo>
                  <a:lnTo>
                    <a:pt x="8047152" y="4641596"/>
                  </a:lnTo>
                  <a:lnTo>
                    <a:pt x="8048193" y="4642866"/>
                  </a:lnTo>
                  <a:lnTo>
                    <a:pt x="8048955" y="4641596"/>
                  </a:lnTo>
                  <a:lnTo>
                    <a:pt x="8049476" y="4641596"/>
                  </a:lnTo>
                  <a:lnTo>
                    <a:pt x="8050543" y="4642866"/>
                  </a:lnTo>
                  <a:lnTo>
                    <a:pt x="8051101" y="4642866"/>
                  </a:lnTo>
                  <a:lnTo>
                    <a:pt x="8051774" y="4644136"/>
                  </a:lnTo>
                  <a:lnTo>
                    <a:pt x="8052575" y="4644136"/>
                  </a:lnTo>
                  <a:lnTo>
                    <a:pt x="8053781" y="4642866"/>
                  </a:lnTo>
                  <a:lnTo>
                    <a:pt x="8055394" y="4642866"/>
                  </a:lnTo>
                  <a:lnTo>
                    <a:pt x="8055953" y="4641596"/>
                  </a:lnTo>
                  <a:lnTo>
                    <a:pt x="8056778" y="4640326"/>
                  </a:lnTo>
                  <a:lnTo>
                    <a:pt x="8057896" y="4640326"/>
                  </a:lnTo>
                  <a:lnTo>
                    <a:pt x="8058886" y="4639056"/>
                  </a:lnTo>
                  <a:lnTo>
                    <a:pt x="8059318" y="4637786"/>
                  </a:lnTo>
                  <a:lnTo>
                    <a:pt x="8059826" y="4637786"/>
                  </a:lnTo>
                  <a:lnTo>
                    <a:pt x="8060385" y="4636516"/>
                  </a:lnTo>
                  <a:lnTo>
                    <a:pt x="8061249" y="4635246"/>
                  </a:lnTo>
                  <a:lnTo>
                    <a:pt x="8062696" y="4633976"/>
                  </a:lnTo>
                  <a:lnTo>
                    <a:pt x="8063547" y="4633976"/>
                  </a:lnTo>
                  <a:lnTo>
                    <a:pt x="8064754" y="4632706"/>
                  </a:lnTo>
                  <a:lnTo>
                    <a:pt x="8064347" y="4631436"/>
                  </a:lnTo>
                  <a:lnTo>
                    <a:pt x="8064843" y="4630166"/>
                  </a:lnTo>
                  <a:lnTo>
                    <a:pt x="8065173" y="4628896"/>
                  </a:lnTo>
                  <a:close/>
                </a:path>
                <a:path w="8973185" h="5479415">
                  <a:moveTo>
                    <a:pt x="8074419" y="4564418"/>
                  </a:moveTo>
                  <a:lnTo>
                    <a:pt x="8074393" y="4564037"/>
                  </a:lnTo>
                  <a:lnTo>
                    <a:pt x="8074279" y="4563656"/>
                  </a:lnTo>
                  <a:lnTo>
                    <a:pt x="8073466" y="4565091"/>
                  </a:lnTo>
                  <a:lnTo>
                    <a:pt x="8073758" y="4565256"/>
                  </a:lnTo>
                  <a:lnTo>
                    <a:pt x="8074114" y="4565053"/>
                  </a:lnTo>
                  <a:lnTo>
                    <a:pt x="8074419" y="4564418"/>
                  </a:lnTo>
                  <a:close/>
                </a:path>
                <a:path w="8973185" h="5479415">
                  <a:moveTo>
                    <a:pt x="8088795" y="4483773"/>
                  </a:moveTo>
                  <a:lnTo>
                    <a:pt x="8088554" y="4483773"/>
                  </a:lnTo>
                  <a:lnTo>
                    <a:pt x="8088439" y="4484154"/>
                  </a:lnTo>
                  <a:lnTo>
                    <a:pt x="8088782" y="4484154"/>
                  </a:lnTo>
                  <a:lnTo>
                    <a:pt x="8088795" y="4483773"/>
                  </a:lnTo>
                  <a:close/>
                </a:path>
                <a:path w="8973185" h="5479415">
                  <a:moveTo>
                    <a:pt x="8104454" y="4500664"/>
                  </a:moveTo>
                  <a:lnTo>
                    <a:pt x="8104365" y="4500283"/>
                  </a:lnTo>
                  <a:lnTo>
                    <a:pt x="8104187" y="4500029"/>
                  </a:lnTo>
                  <a:lnTo>
                    <a:pt x="8104098" y="4499648"/>
                  </a:lnTo>
                  <a:lnTo>
                    <a:pt x="8104111" y="4500537"/>
                  </a:lnTo>
                  <a:lnTo>
                    <a:pt x="8104225" y="4500918"/>
                  </a:lnTo>
                  <a:lnTo>
                    <a:pt x="8104454" y="4500664"/>
                  </a:lnTo>
                  <a:close/>
                </a:path>
                <a:path w="8973185" h="5479415">
                  <a:moveTo>
                    <a:pt x="8110334" y="4504601"/>
                  </a:moveTo>
                  <a:lnTo>
                    <a:pt x="8110156" y="4503585"/>
                  </a:lnTo>
                  <a:lnTo>
                    <a:pt x="8110029" y="4503204"/>
                  </a:lnTo>
                  <a:lnTo>
                    <a:pt x="8108493" y="4504093"/>
                  </a:lnTo>
                  <a:lnTo>
                    <a:pt x="8108861" y="4504220"/>
                  </a:lnTo>
                  <a:lnTo>
                    <a:pt x="8109636" y="4504347"/>
                  </a:lnTo>
                  <a:lnTo>
                    <a:pt x="8110334" y="4504601"/>
                  </a:lnTo>
                  <a:close/>
                </a:path>
                <a:path w="8973185" h="5479415">
                  <a:moveTo>
                    <a:pt x="8112823" y="4516920"/>
                  </a:moveTo>
                  <a:lnTo>
                    <a:pt x="8112709" y="4517047"/>
                  </a:lnTo>
                  <a:lnTo>
                    <a:pt x="8112696" y="4517174"/>
                  </a:lnTo>
                  <a:lnTo>
                    <a:pt x="8112811" y="4517301"/>
                  </a:lnTo>
                  <a:lnTo>
                    <a:pt x="8112811" y="4517047"/>
                  </a:lnTo>
                  <a:lnTo>
                    <a:pt x="8112823" y="4516920"/>
                  </a:lnTo>
                  <a:close/>
                </a:path>
                <a:path w="8973185" h="5479415">
                  <a:moveTo>
                    <a:pt x="8113408" y="4515142"/>
                  </a:moveTo>
                  <a:lnTo>
                    <a:pt x="8113268" y="4515142"/>
                  </a:lnTo>
                  <a:lnTo>
                    <a:pt x="8112480" y="4515142"/>
                  </a:lnTo>
                  <a:lnTo>
                    <a:pt x="8112811" y="4515523"/>
                  </a:lnTo>
                  <a:lnTo>
                    <a:pt x="8113192" y="4515523"/>
                  </a:lnTo>
                  <a:lnTo>
                    <a:pt x="8113408" y="4515142"/>
                  </a:lnTo>
                  <a:close/>
                </a:path>
                <a:path w="8973185" h="5479415">
                  <a:moveTo>
                    <a:pt x="8113547" y="4514888"/>
                  </a:moveTo>
                  <a:lnTo>
                    <a:pt x="8113433" y="4515015"/>
                  </a:lnTo>
                  <a:lnTo>
                    <a:pt x="8113547" y="4514888"/>
                  </a:lnTo>
                  <a:close/>
                </a:path>
                <a:path w="8973185" h="5479415">
                  <a:moveTo>
                    <a:pt x="8115046" y="4542828"/>
                  </a:moveTo>
                  <a:lnTo>
                    <a:pt x="8114322" y="4541431"/>
                  </a:lnTo>
                  <a:lnTo>
                    <a:pt x="8113484" y="4540796"/>
                  </a:lnTo>
                  <a:lnTo>
                    <a:pt x="8113319" y="4540669"/>
                  </a:lnTo>
                  <a:lnTo>
                    <a:pt x="8112087" y="4540796"/>
                  </a:lnTo>
                  <a:lnTo>
                    <a:pt x="8112785" y="4540161"/>
                  </a:lnTo>
                  <a:lnTo>
                    <a:pt x="8113484" y="4539526"/>
                  </a:lnTo>
                  <a:lnTo>
                    <a:pt x="8112823" y="4539272"/>
                  </a:lnTo>
                  <a:lnTo>
                    <a:pt x="8112252" y="4539018"/>
                  </a:lnTo>
                  <a:lnTo>
                    <a:pt x="8111820" y="4538764"/>
                  </a:lnTo>
                  <a:lnTo>
                    <a:pt x="8111782" y="4539907"/>
                  </a:lnTo>
                  <a:lnTo>
                    <a:pt x="8111541" y="4540161"/>
                  </a:lnTo>
                  <a:lnTo>
                    <a:pt x="8111109" y="4539780"/>
                  </a:lnTo>
                  <a:lnTo>
                    <a:pt x="8110563" y="4539399"/>
                  </a:lnTo>
                  <a:lnTo>
                    <a:pt x="8110207" y="4538764"/>
                  </a:lnTo>
                  <a:lnTo>
                    <a:pt x="8109991" y="4537875"/>
                  </a:lnTo>
                  <a:lnTo>
                    <a:pt x="8110791" y="4537494"/>
                  </a:lnTo>
                  <a:lnTo>
                    <a:pt x="8111464" y="4537494"/>
                  </a:lnTo>
                  <a:lnTo>
                    <a:pt x="8112011" y="4537621"/>
                  </a:lnTo>
                  <a:lnTo>
                    <a:pt x="8113014" y="4538002"/>
                  </a:lnTo>
                  <a:lnTo>
                    <a:pt x="8114182" y="4538129"/>
                  </a:lnTo>
                  <a:lnTo>
                    <a:pt x="8114093" y="4537621"/>
                  </a:lnTo>
                  <a:lnTo>
                    <a:pt x="8113992" y="4537494"/>
                  </a:lnTo>
                  <a:lnTo>
                    <a:pt x="8113763" y="4537240"/>
                  </a:lnTo>
                  <a:lnTo>
                    <a:pt x="8113217" y="4537113"/>
                  </a:lnTo>
                  <a:lnTo>
                    <a:pt x="8112544" y="4536732"/>
                  </a:lnTo>
                  <a:lnTo>
                    <a:pt x="8112226" y="4536351"/>
                  </a:lnTo>
                  <a:lnTo>
                    <a:pt x="8111909" y="4535716"/>
                  </a:lnTo>
                  <a:lnTo>
                    <a:pt x="8110664" y="4534446"/>
                  </a:lnTo>
                  <a:lnTo>
                    <a:pt x="8110296" y="4533557"/>
                  </a:lnTo>
                  <a:lnTo>
                    <a:pt x="8109991" y="4532287"/>
                  </a:lnTo>
                  <a:lnTo>
                    <a:pt x="8111337" y="4532541"/>
                  </a:lnTo>
                  <a:lnTo>
                    <a:pt x="8112049" y="4533049"/>
                  </a:lnTo>
                  <a:lnTo>
                    <a:pt x="8112125" y="4533938"/>
                  </a:lnTo>
                  <a:lnTo>
                    <a:pt x="8112582" y="4533938"/>
                  </a:lnTo>
                  <a:lnTo>
                    <a:pt x="8113090" y="4533811"/>
                  </a:lnTo>
                  <a:lnTo>
                    <a:pt x="8113662" y="4533811"/>
                  </a:lnTo>
                  <a:lnTo>
                    <a:pt x="8114322" y="4533430"/>
                  </a:lnTo>
                  <a:lnTo>
                    <a:pt x="8114220" y="4532795"/>
                  </a:lnTo>
                  <a:lnTo>
                    <a:pt x="8114106" y="4532287"/>
                  </a:lnTo>
                  <a:lnTo>
                    <a:pt x="8114030" y="4532033"/>
                  </a:lnTo>
                  <a:lnTo>
                    <a:pt x="8113712" y="4531525"/>
                  </a:lnTo>
                  <a:lnTo>
                    <a:pt x="8113560" y="4531144"/>
                  </a:lnTo>
                  <a:lnTo>
                    <a:pt x="8113573" y="4530890"/>
                  </a:lnTo>
                  <a:lnTo>
                    <a:pt x="8112582" y="4530255"/>
                  </a:lnTo>
                  <a:lnTo>
                    <a:pt x="8111757" y="4529620"/>
                  </a:lnTo>
                  <a:lnTo>
                    <a:pt x="8112087" y="4529747"/>
                  </a:lnTo>
                  <a:lnTo>
                    <a:pt x="8112341" y="4529620"/>
                  </a:lnTo>
                  <a:lnTo>
                    <a:pt x="8112595" y="4529493"/>
                  </a:lnTo>
                  <a:lnTo>
                    <a:pt x="8113052" y="4529493"/>
                  </a:lnTo>
                  <a:lnTo>
                    <a:pt x="8113230" y="4529366"/>
                  </a:lnTo>
                  <a:lnTo>
                    <a:pt x="8113128" y="4528985"/>
                  </a:lnTo>
                  <a:lnTo>
                    <a:pt x="8110575" y="4526318"/>
                  </a:lnTo>
                  <a:lnTo>
                    <a:pt x="8110093" y="4525683"/>
                  </a:lnTo>
                  <a:lnTo>
                    <a:pt x="8109864" y="4525302"/>
                  </a:lnTo>
                  <a:lnTo>
                    <a:pt x="8109991" y="4524921"/>
                  </a:lnTo>
                  <a:lnTo>
                    <a:pt x="8110207" y="4524921"/>
                  </a:lnTo>
                  <a:lnTo>
                    <a:pt x="8111236" y="4524667"/>
                  </a:lnTo>
                  <a:lnTo>
                    <a:pt x="8112125" y="4524667"/>
                  </a:lnTo>
                  <a:lnTo>
                    <a:pt x="8112290" y="4524032"/>
                  </a:lnTo>
                  <a:lnTo>
                    <a:pt x="8112239" y="4523651"/>
                  </a:lnTo>
                  <a:lnTo>
                    <a:pt x="8111807" y="4522508"/>
                  </a:lnTo>
                  <a:lnTo>
                    <a:pt x="8111160" y="4521492"/>
                  </a:lnTo>
                  <a:lnTo>
                    <a:pt x="8111020" y="4520857"/>
                  </a:lnTo>
                  <a:lnTo>
                    <a:pt x="8111363" y="4520603"/>
                  </a:lnTo>
                  <a:lnTo>
                    <a:pt x="8111871" y="4520476"/>
                  </a:lnTo>
                  <a:lnTo>
                    <a:pt x="8111795" y="4520095"/>
                  </a:lnTo>
                  <a:lnTo>
                    <a:pt x="8111401" y="4519587"/>
                  </a:lnTo>
                  <a:lnTo>
                    <a:pt x="8111261" y="4520095"/>
                  </a:lnTo>
                  <a:lnTo>
                    <a:pt x="8110918" y="4520476"/>
                  </a:lnTo>
                  <a:lnTo>
                    <a:pt x="8110347" y="4520603"/>
                  </a:lnTo>
                  <a:lnTo>
                    <a:pt x="8109902" y="4520603"/>
                  </a:lnTo>
                  <a:lnTo>
                    <a:pt x="8109623" y="4520476"/>
                  </a:lnTo>
                  <a:lnTo>
                    <a:pt x="8109559" y="4519206"/>
                  </a:lnTo>
                  <a:lnTo>
                    <a:pt x="8109839" y="4518952"/>
                  </a:lnTo>
                  <a:lnTo>
                    <a:pt x="8110398" y="4518825"/>
                  </a:lnTo>
                  <a:lnTo>
                    <a:pt x="8110944" y="4519460"/>
                  </a:lnTo>
                  <a:lnTo>
                    <a:pt x="8111604" y="4519587"/>
                  </a:lnTo>
                  <a:lnTo>
                    <a:pt x="8112404" y="4519206"/>
                  </a:lnTo>
                  <a:lnTo>
                    <a:pt x="8112493" y="4518825"/>
                  </a:lnTo>
                  <a:lnTo>
                    <a:pt x="8112696" y="4517936"/>
                  </a:lnTo>
                  <a:lnTo>
                    <a:pt x="8112582" y="4517047"/>
                  </a:lnTo>
                  <a:lnTo>
                    <a:pt x="8112633" y="4516920"/>
                  </a:lnTo>
                  <a:lnTo>
                    <a:pt x="8112557" y="4516285"/>
                  </a:lnTo>
                  <a:lnTo>
                    <a:pt x="8112061" y="4515777"/>
                  </a:lnTo>
                  <a:lnTo>
                    <a:pt x="8111172" y="4515523"/>
                  </a:lnTo>
                  <a:lnTo>
                    <a:pt x="8110207" y="4513999"/>
                  </a:lnTo>
                  <a:lnTo>
                    <a:pt x="8110093" y="4512602"/>
                  </a:lnTo>
                  <a:lnTo>
                    <a:pt x="8110512" y="4511840"/>
                  </a:lnTo>
                  <a:lnTo>
                    <a:pt x="8110804" y="4511332"/>
                  </a:lnTo>
                  <a:lnTo>
                    <a:pt x="8110029" y="4510951"/>
                  </a:lnTo>
                  <a:lnTo>
                    <a:pt x="8108785" y="4511205"/>
                  </a:lnTo>
                  <a:lnTo>
                    <a:pt x="8107096" y="4511840"/>
                  </a:lnTo>
                  <a:lnTo>
                    <a:pt x="8107108" y="4510951"/>
                  </a:lnTo>
                  <a:lnTo>
                    <a:pt x="8106689" y="4510570"/>
                  </a:lnTo>
                  <a:lnTo>
                    <a:pt x="8105800" y="4510570"/>
                  </a:lnTo>
                  <a:lnTo>
                    <a:pt x="8105940" y="4508792"/>
                  </a:lnTo>
                  <a:lnTo>
                    <a:pt x="8106588" y="4508030"/>
                  </a:lnTo>
                  <a:lnTo>
                    <a:pt x="8107705" y="4508030"/>
                  </a:lnTo>
                  <a:lnTo>
                    <a:pt x="8108302" y="4507014"/>
                  </a:lnTo>
                  <a:lnTo>
                    <a:pt x="8104860" y="4502188"/>
                  </a:lnTo>
                  <a:lnTo>
                    <a:pt x="8103832" y="4502569"/>
                  </a:lnTo>
                  <a:lnTo>
                    <a:pt x="8103730" y="4502188"/>
                  </a:lnTo>
                  <a:lnTo>
                    <a:pt x="8103375" y="4501807"/>
                  </a:lnTo>
                  <a:lnTo>
                    <a:pt x="8103248" y="4501680"/>
                  </a:lnTo>
                  <a:lnTo>
                    <a:pt x="8102193" y="4500791"/>
                  </a:lnTo>
                  <a:lnTo>
                    <a:pt x="8102041" y="4500664"/>
                  </a:lnTo>
                  <a:lnTo>
                    <a:pt x="8102143" y="4499648"/>
                  </a:lnTo>
                  <a:lnTo>
                    <a:pt x="8102371" y="4499140"/>
                  </a:lnTo>
                  <a:lnTo>
                    <a:pt x="8102816" y="4498378"/>
                  </a:lnTo>
                  <a:lnTo>
                    <a:pt x="8102968" y="4498124"/>
                  </a:lnTo>
                  <a:lnTo>
                    <a:pt x="8103235" y="4497870"/>
                  </a:lnTo>
                  <a:lnTo>
                    <a:pt x="8103489" y="4497616"/>
                  </a:lnTo>
                  <a:lnTo>
                    <a:pt x="8102727" y="4496981"/>
                  </a:lnTo>
                  <a:lnTo>
                    <a:pt x="8102270" y="4496981"/>
                  </a:lnTo>
                  <a:lnTo>
                    <a:pt x="8101812" y="4497235"/>
                  </a:lnTo>
                  <a:lnTo>
                    <a:pt x="8101127" y="4497870"/>
                  </a:lnTo>
                  <a:lnTo>
                    <a:pt x="8101266" y="4497235"/>
                  </a:lnTo>
                  <a:lnTo>
                    <a:pt x="8101317" y="4496981"/>
                  </a:lnTo>
                  <a:lnTo>
                    <a:pt x="8101393" y="4496346"/>
                  </a:lnTo>
                  <a:lnTo>
                    <a:pt x="8101368" y="4495711"/>
                  </a:lnTo>
                  <a:lnTo>
                    <a:pt x="8101114" y="4495203"/>
                  </a:lnTo>
                  <a:lnTo>
                    <a:pt x="8101050" y="4494822"/>
                  </a:lnTo>
                  <a:lnTo>
                    <a:pt x="8100403" y="4494060"/>
                  </a:lnTo>
                  <a:lnTo>
                    <a:pt x="8099857" y="4493679"/>
                  </a:lnTo>
                  <a:lnTo>
                    <a:pt x="8099742" y="4493171"/>
                  </a:lnTo>
                  <a:lnTo>
                    <a:pt x="8099780" y="4492790"/>
                  </a:lnTo>
                  <a:lnTo>
                    <a:pt x="8099946" y="4492155"/>
                  </a:lnTo>
                  <a:lnTo>
                    <a:pt x="8099679" y="4492282"/>
                  </a:lnTo>
                  <a:lnTo>
                    <a:pt x="8099679" y="4501553"/>
                  </a:lnTo>
                  <a:lnTo>
                    <a:pt x="8099222" y="4501807"/>
                  </a:lnTo>
                  <a:lnTo>
                    <a:pt x="8098828" y="4501680"/>
                  </a:lnTo>
                  <a:lnTo>
                    <a:pt x="8098510" y="4501045"/>
                  </a:lnTo>
                  <a:lnTo>
                    <a:pt x="8098968" y="4500791"/>
                  </a:lnTo>
                  <a:lnTo>
                    <a:pt x="8099349" y="4501045"/>
                  </a:lnTo>
                  <a:lnTo>
                    <a:pt x="8099679" y="4501553"/>
                  </a:lnTo>
                  <a:lnTo>
                    <a:pt x="8099679" y="4492282"/>
                  </a:lnTo>
                  <a:lnTo>
                    <a:pt x="8098587" y="4492790"/>
                  </a:lnTo>
                  <a:lnTo>
                    <a:pt x="8097825" y="4492282"/>
                  </a:lnTo>
                  <a:lnTo>
                    <a:pt x="8097126" y="4491520"/>
                  </a:lnTo>
                  <a:lnTo>
                    <a:pt x="8097037" y="4491393"/>
                  </a:lnTo>
                  <a:lnTo>
                    <a:pt x="8096885" y="4491139"/>
                  </a:lnTo>
                  <a:lnTo>
                    <a:pt x="8096478" y="4490504"/>
                  </a:lnTo>
                  <a:lnTo>
                    <a:pt x="8095615" y="4488472"/>
                  </a:lnTo>
                  <a:lnTo>
                    <a:pt x="8095437" y="4488091"/>
                  </a:lnTo>
                  <a:lnTo>
                    <a:pt x="8095386" y="4487964"/>
                  </a:lnTo>
                  <a:lnTo>
                    <a:pt x="8096072" y="4487329"/>
                  </a:lnTo>
                  <a:lnTo>
                    <a:pt x="8096301" y="4487075"/>
                  </a:lnTo>
                  <a:lnTo>
                    <a:pt x="8096339" y="4486948"/>
                  </a:lnTo>
                  <a:lnTo>
                    <a:pt x="8096428" y="4486694"/>
                  </a:lnTo>
                  <a:lnTo>
                    <a:pt x="8095412" y="4486948"/>
                  </a:lnTo>
                  <a:lnTo>
                    <a:pt x="8094751" y="4486821"/>
                  </a:lnTo>
                  <a:lnTo>
                    <a:pt x="8094434" y="4485932"/>
                  </a:lnTo>
                  <a:lnTo>
                    <a:pt x="8093684" y="4486630"/>
                  </a:lnTo>
                  <a:lnTo>
                    <a:pt x="8093684" y="4488345"/>
                  </a:lnTo>
                  <a:lnTo>
                    <a:pt x="8093456" y="4488472"/>
                  </a:lnTo>
                  <a:lnTo>
                    <a:pt x="8093075" y="4488472"/>
                  </a:lnTo>
                  <a:lnTo>
                    <a:pt x="8092516" y="4488091"/>
                  </a:lnTo>
                  <a:lnTo>
                    <a:pt x="8093240" y="4488345"/>
                  </a:lnTo>
                  <a:lnTo>
                    <a:pt x="8093684" y="4488345"/>
                  </a:lnTo>
                  <a:lnTo>
                    <a:pt x="8093684" y="4486630"/>
                  </a:lnTo>
                  <a:lnTo>
                    <a:pt x="8092935" y="4487329"/>
                  </a:lnTo>
                  <a:lnTo>
                    <a:pt x="8092491" y="4488091"/>
                  </a:lnTo>
                  <a:lnTo>
                    <a:pt x="8092402" y="4488472"/>
                  </a:lnTo>
                  <a:lnTo>
                    <a:pt x="8092668" y="4488980"/>
                  </a:lnTo>
                  <a:lnTo>
                    <a:pt x="8092199" y="4489361"/>
                  </a:lnTo>
                  <a:lnTo>
                    <a:pt x="8091792" y="4490123"/>
                  </a:lnTo>
                  <a:lnTo>
                    <a:pt x="8091424" y="4491139"/>
                  </a:lnTo>
                  <a:lnTo>
                    <a:pt x="8091119" y="4489615"/>
                  </a:lnTo>
                  <a:lnTo>
                    <a:pt x="8090814" y="4488853"/>
                  </a:lnTo>
                  <a:lnTo>
                    <a:pt x="8090598" y="4488345"/>
                  </a:lnTo>
                  <a:lnTo>
                    <a:pt x="8089862" y="4487329"/>
                  </a:lnTo>
                  <a:lnTo>
                    <a:pt x="8089646" y="4487075"/>
                  </a:lnTo>
                  <a:lnTo>
                    <a:pt x="8089760" y="4486821"/>
                  </a:lnTo>
                  <a:lnTo>
                    <a:pt x="8089874" y="4486694"/>
                  </a:lnTo>
                  <a:lnTo>
                    <a:pt x="8090675" y="4486186"/>
                  </a:lnTo>
                  <a:lnTo>
                    <a:pt x="8091081" y="4485678"/>
                  </a:lnTo>
                  <a:lnTo>
                    <a:pt x="8091094" y="4485424"/>
                  </a:lnTo>
                  <a:lnTo>
                    <a:pt x="8091094" y="4485170"/>
                  </a:lnTo>
                  <a:lnTo>
                    <a:pt x="8091106" y="4485043"/>
                  </a:lnTo>
                  <a:lnTo>
                    <a:pt x="8090776" y="4484789"/>
                  </a:lnTo>
                  <a:lnTo>
                    <a:pt x="8090116" y="4484535"/>
                  </a:lnTo>
                  <a:lnTo>
                    <a:pt x="8089430" y="4484789"/>
                  </a:lnTo>
                  <a:lnTo>
                    <a:pt x="8089087" y="4485170"/>
                  </a:lnTo>
                  <a:lnTo>
                    <a:pt x="8087284" y="4483519"/>
                  </a:lnTo>
                  <a:lnTo>
                    <a:pt x="8086877" y="4483265"/>
                  </a:lnTo>
                  <a:lnTo>
                    <a:pt x="8085671" y="4482503"/>
                  </a:lnTo>
                  <a:lnTo>
                    <a:pt x="8085468" y="4482376"/>
                  </a:lnTo>
                  <a:lnTo>
                    <a:pt x="8083931" y="4481614"/>
                  </a:lnTo>
                  <a:lnTo>
                    <a:pt x="8082585" y="4481741"/>
                  </a:lnTo>
                  <a:lnTo>
                    <a:pt x="8081429" y="4482503"/>
                  </a:lnTo>
                  <a:lnTo>
                    <a:pt x="8080578" y="4481233"/>
                  </a:lnTo>
                  <a:lnTo>
                    <a:pt x="8080248" y="4480979"/>
                  </a:lnTo>
                  <a:lnTo>
                    <a:pt x="8079753" y="4480598"/>
                  </a:lnTo>
                  <a:lnTo>
                    <a:pt x="8078952" y="4480979"/>
                  </a:lnTo>
                  <a:lnTo>
                    <a:pt x="8078419" y="4480344"/>
                  </a:lnTo>
                  <a:lnTo>
                    <a:pt x="8078038" y="4480090"/>
                  </a:lnTo>
                  <a:lnTo>
                    <a:pt x="8077822" y="4480090"/>
                  </a:lnTo>
                  <a:lnTo>
                    <a:pt x="8077149" y="4479836"/>
                  </a:lnTo>
                  <a:lnTo>
                    <a:pt x="8076997" y="4480090"/>
                  </a:lnTo>
                  <a:lnTo>
                    <a:pt x="8076997" y="4480598"/>
                  </a:lnTo>
                  <a:lnTo>
                    <a:pt x="8077098" y="4481106"/>
                  </a:lnTo>
                  <a:lnTo>
                    <a:pt x="8077771" y="4481487"/>
                  </a:lnTo>
                  <a:lnTo>
                    <a:pt x="8078267" y="4481995"/>
                  </a:lnTo>
                  <a:lnTo>
                    <a:pt x="8078800" y="4482376"/>
                  </a:lnTo>
                  <a:lnTo>
                    <a:pt x="8078902" y="4482757"/>
                  </a:lnTo>
                  <a:lnTo>
                    <a:pt x="8078559" y="4483265"/>
                  </a:lnTo>
                  <a:lnTo>
                    <a:pt x="8077441" y="4483265"/>
                  </a:lnTo>
                  <a:lnTo>
                    <a:pt x="8076730" y="4482503"/>
                  </a:lnTo>
                  <a:lnTo>
                    <a:pt x="8076476" y="4481233"/>
                  </a:lnTo>
                  <a:lnTo>
                    <a:pt x="8076451" y="4481106"/>
                  </a:lnTo>
                  <a:lnTo>
                    <a:pt x="8075981" y="4481233"/>
                  </a:lnTo>
                  <a:lnTo>
                    <a:pt x="8075536" y="4481233"/>
                  </a:lnTo>
                  <a:lnTo>
                    <a:pt x="8075308" y="4481106"/>
                  </a:lnTo>
                  <a:lnTo>
                    <a:pt x="8075092" y="4480979"/>
                  </a:lnTo>
                  <a:lnTo>
                    <a:pt x="8074609" y="4480471"/>
                  </a:lnTo>
                  <a:lnTo>
                    <a:pt x="8074292" y="4479836"/>
                  </a:lnTo>
                  <a:lnTo>
                    <a:pt x="8070278" y="4479328"/>
                  </a:lnTo>
                  <a:lnTo>
                    <a:pt x="8066862" y="4479328"/>
                  </a:lnTo>
                  <a:lnTo>
                    <a:pt x="8066075" y="4479455"/>
                  </a:lnTo>
                  <a:lnTo>
                    <a:pt x="8065148" y="4480725"/>
                  </a:lnTo>
                  <a:lnTo>
                    <a:pt x="8064284" y="4481106"/>
                  </a:lnTo>
                  <a:lnTo>
                    <a:pt x="8064132" y="4480979"/>
                  </a:lnTo>
                  <a:lnTo>
                    <a:pt x="8063522" y="4480471"/>
                  </a:lnTo>
                  <a:lnTo>
                    <a:pt x="8062722" y="4480852"/>
                  </a:lnTo>
                  <a:lnTo>
                    <a:pt x="8061884" y="4480979"/>
                  </a:lnTo>
                  <a:lnTo>
                    <a:pt x="8060995" y="4480979"/>
                  </a:lnTo>
                  <a:lnTo>
                    <a:pt x="8058658" y="4480471"/>
                  </a:lnTo>
                  <a:lnTo>
                    <a:pt x="8057743" y="4480979"/>
                  </a:lnTo>
                  <a:lnTo>
                    <a:pt x="8057172" y="4481233"/>
                  </a:lnTo>
                  <a:lnTo>
                    <a:pt x="8056766" y="4481741"/>
                  </a:lnTo>
                  <a:lnTo>
                    <a:pt x="8056410" y="4482249"/>
                  </a:lnTo>
                  <a:lnTo>
                    <a:pt x="8055889" y="4482757"/>
                  </a:lnTo>
                  <a:lnTo>
                    <a:pt x="8055546" y="4483392"/>
                  </a:lnTo>
                  <a:lnTo>
                    <a:pt x="8055115" y="4483519"/>
                  </a:lnTo>
                  <a:lnTo>
                    <a:pt x="8054124" y="4483138"/>
                  </a:lnTo>
                  <a:lnTo>
                    <a:pt x="8053489" y="4482757"/>
                  </a:lnTo>
                  <a:lnTo>
                    <a:pt x="8053121" y="4482516"/>
                  </a:lnTo>
                  <a:lnTo>
                    <a:pt x="8053121" y="4485678"/>
                  </a:lnTo>
                  <a:lnTo>
                    <a:pt x="8052943" y="4486186"/>
                  </a:lnTo>
                  <a:lnTo>
                    <a:pt x="8052257" y="4486186"/>
                  </a:lnTo>
                  <a:lnTo>
                    <a:pt x="8052181" y="4485932"/>
                  </a:lnTo>
                  <a:lnTo>
                    <a:pt x="8052117" y="4485424"/>
                  </a:lnTo>
                  <a:lnTo>
                    <a:pt x="8052790" y="4485424"/>
                  </a:lnTo>
                  <a:lnTo>
                    <a:pt x="8053121" y="4485678"/>
                  </a:lnTo>
                  <a:lnTo>
                    <a:pt x="8053121" y="4482516"/>
                  </a:lnTo>
                  <a:lnTo>
                    <a:pt x="8052714" y="4482249"/>
                  </a:lnTo>
                  <a:lnTo>
                    <a:pt x="8052333" y="4483900"/>
                  </a:lnTo>
                  <a:lnTo>
                    <a:pt x="8050136" y="4483900"/>
                  </a:lnTo>
                  <a:lnTo>
                    <a:pt x="8048282" y="4484027"/>
                  </a:lnTo>
                  <a:lnTo>
                    <a:pt x="8047723" y="4484598"/>
                  </a:lnTo>
                  <a:lnTo>
                    <a:pt x="8047723" y="4503204"/>
                  </a:lnTo>
                  <a:lnTo>
                    <a:pt x="8046910" y="4502315"/>
                  </a:lnTo>
                  <a:lnTo>
                    <a:pt x="8047126" y="4502315"/>
                  </a:lnTo>
                  <a:lnTo>
                    <a:pt x="8047583" y="4502061"/>
                  </a:lnTo>
                  <a:lnTo>
                    <a:pt x="8047622" y="4502188"/>
                  </a:lnTo>
                  <a:lnTo>
                    <a:pt x="8047723" y="4503204"/>
                  </a:lnTo>
                  <a:lnTo>
                    <a:pt x="8047723" y="4484598"/>
                  </a:lnTo>
                  <a:lnTo>
                    <a:pt x="8047025" y="4485297"/>
                  </a:lnTo>
                  <a:lnTo>
                    <a:pt x="8046707" y="4486440"/>
                  </a:lnTo>
                  <a:lnTo>
                    <a:pt x="8047355" y="4487583"/>
                  </a:lnTo>
                  <a:lnTo>
                    <a:pt x="8045526" y="4488599"/>
                  </a:lnTo>
                  <a:lnTo>
                    <a:pt x="8044167" y="4488853"/>
                  </a:lnTo>
                  <a:lnTo>
                    <a:pt x="8043304" y="4488091"/>
                  </a:lnTo>
                  <a:lnTo>
                    <a:pt x="8043215" y="4488472"/>
                  </a:lnTo>
                  <a:lnTo>
                    <a:pt x="8043050" y="4488726"/>
                  </a:lnTo>
                  <a:lnTo>
                    <a:pt x="8042084" y="4489615"/>
                  </a:lnTo>
                  <a:lnTo>
                    <a:pt x="8041894" y="4490123"/>
                  </a:lnTo>
                  <a:lnTo>
                    <a:pt x="8041868" y="4490885"/>
                  </a:lnTo>
                  <a:lnTo>
                    <a:pt x="8042199" y="4491393"/>
                  </a:lnTo>
                  <a:lnTo>
                    <a:pt x="8040027" y="4490758"/>
                  </a:lnTo>
                  <a:lnTo>
                    <a:pt x="8039697" y="4490885"/>
                  </a:lnTo>
                  <a:lnTo>
                    <a:pt x="8039455" y="4491139"/>
                  </a:lnTo>
                  <a:lnTo>
                    <a:pt x="8039100" y="4491901"/>
                  </a:lnTo>
                  <a:lnTo>
                    <a:pt x="8038617" y="4493171"/>
                  </a:lnTo>
                  <a:lnTo>
                    <a:pt x="8037055" y="4494695"/>
                  </a:lnTo>
                  <a:lnTo>
                    <a:pt x="8036255" y="4495203"/>
                  </a:lnTo>
                  <a:lnTo>
                    <a:pt x="8036014" y="4495711"/>
                  </a:lnTo>
                  <a:lnTo>
                    <a:pt x="8036344" y="4496346"/>
                  </a:lnTo>
                  <a:lnTo>
                    <a:pt x="8035772" y="4496219"/>
                  </a:lnTo>
                  <a:lnTo>
                    <a:pt x="8035328" y="4496219"/>
                  </a:lnTo>
                  <a:lnTo>
                    <a:pt x="8034985" y="4496600"/>
                  </a:lnTo>
                  <a:lnTo>
                    <a:pt x="8034109" y="4497743"/>
                  </a:lnTo>
                  <a:lnTo>
                    <a:pt x="8033613" y="4498048"/>
                  </a:lnTo>
                  <a:lnTo>
                    <a:pt x="8033613" y="4519460"/>
                  </a:lnTo>
                  <a:lnTo>
                    <a:pt x="8032953" y="4519206"/>
                  </a:lnTo>
                  <a:lnTo>
                    <a:pt x="8032623" y="4518952"/>
                  </a:lnTo>
                  <a:lnTo>
                    <a:pt x="8032496" y="4517809"/>
                  </a:lnTo>
                  <a:lnTo>
                    <a:pt x="8033156" y="4518063"/>
                  </a:lnTo>
                  <a:lnTo>
                    <a:pt x="8033537" y="4518571"/>
                  </a:lnTo>
                  <a:lnTo>
                    <a:pt x="8033613" y="4519460"/>
                  </a:lnTo>
                  <a:lnTo>
                    <a:pt x="8033613" y="4498048"/>
                  </a:lnTo>
                  <a:lnTo>
                    <a:pt x="8033258" y="4498251"/>
                  </a:lnTo>
                  <a:lnTo>
                    <a:pt x="8032394" y="4499013"/>
                  </a:lnTo>
                  <a:lnTo>
                    <a:pt x="8032293" y="4500791"/>
                  </a:lnTo>
                  <a:lnTo>
                    <a:pt x="8031797" y="4502061"/>
                  </a:lnTo>
                  <a:lnTo>
                    <a:pt x="8030756" y="4503204"/>
                  </a:lnTo>
                  <a:lnTo>
                    <a:pt x="8030959" y="4503712"/>
                  </a:lnTo>
                  <a:lnTo>
                    <a:pt x="8031048" y="4504601"/>
                  </a:lnTo>
                  <a:lnTo>
                    <a:pt x="8028660" y="4511332"/>
                  </a:lnTo>
                  <a:lnTo>
                    <a:pt x="8027822" y="4512856"/>
                  </a:lnTo>
                  <a:lnTo>
                    <a:pt x="8026743" y="4513872"/>
                  </a:lnTo>
                  <a:lnTo>
                    <a:pt x="8025828" y="4514253"/>
                  </a:lnTo>
                  <a:lnTo>
                    <a:pt x="8025282" y="4515396"/>
                  </a:lnTo>
                  <a:lnTo>
                    <a:pt x="8025231" y="4517809"/>
                  </a:lnTo>
                  <a:lnTo>
                    <a:pt x="8025854" y="4520857"/>
                  </a:lnTo>
                  <a:lnTo>
                    <a:pt x="8026413" y="4524540"/>
                  </a:lnTo>
                  <a:lnTo>
                    <a:pt x="8026870" y="4524540"/>
                  </a:lnTo>
                  <a:lnTo>
                    <a:pt x="8027136" y="4524667"/>
                  </a:lnTo>
                  <a:lnTo>
                    <a:pt x="8027225" y="4525683"/>
                  </a:lnTo>
                  <a:lnTo>
                    <a:pt x="8027581" y="4526445"/>
                  </a:lnTo>
                  <a:lnTo>
                    <a:pt x="8028356" y="4526953"/>
                  </a:lnTo>
                  <a:lnTo>
                    <a:pt x="8028102" y="4527842"/>
                  </a:lnTo>
                  <a:lnTo>
                    <a:pt x="8028356" y="4528985"/>
                  </a:lnTo>
                  <a:lnTo>
                    <a:pt x="8028851" y="4529747"/>
                  </a:lnTo>
                  <a:lnTo>
                    <a:pt x="8028978" y="4531144"/>
                  </a:lnTo>
                  <a:lnTo>
                    <a:pt x="8029092" y="4532033"/>
                  </a:lnTo>
                  <a:lnTo>
                    <a:pt x="8030108" y="4535462"/>
                  </a:lnTo>
                  <a:lnTo>
                    <a:pt x="8029778" y="4536097"/>
                  </a:lnTo>
                  <a:lnTo>
                    <a:pt x="8029664" y="4536478"/>
                  </a:lnTo>
                  <a:lnTo>
                    <a:pt x="8029778" y="4537240"/>
                  </a:lnTo>
                  <a:lnTo>
                    <a:pt x="8030527" y="4538256"/>
                  </a:lnTo>
                  <a:lnTo>
                    <a:pt x="8029194" y="4538256"/>
                  </a:lnTo>
                  <a:lnTo>
                    <a:pt x="8029626" y="4538510"/>
                  </a:lnTo>
                  <a:lnTo>
                    <a:pt x="8030108" y="4539145"/>
                  </a:lnTo>
                  <a:lnTo>
                    <a:pt x="8030731" y="4540288"/>
                  </a:lnTo>
                  <a:lnTo>
                    <a:pt x="8031924" y="4542193"/>
                  </a:lnTo>
                  <a:lnTo>
                    <a:pt x="8032039" y="4543336"/>
                  </a:lnTo>
                  <a:lnTo>
                    <a:pt x="8032356" y="4544352"/>
                  </a:lnTo>
                  <a:lnTo>
                    <a:pt x="8032775" y="4545241"/>
                  </a:lnTo>
                  <a:lnTo>
                    <a:pt x="8032890" y="4546384"/>
                  </a:lnTo>
                  <a:lnTo>
                    <a:pt x="8032623" y="4546765"/>
                  </a:lnTo>
                  <a:lnTo>
                    <a:pt x="8032839" y="4547019"/>
                  </a:lnTo>
                  <a:lnTo>
                    <a:pt x="8033156" y="4547527"/>
                  </a:lnTo>
                  <a:lnTo>
                    <a:pt x="8033652" y="4548543"/>
                  </a:lnTo>
                  <a:lnTo>
                    <a:pt x="8033994" y="4549178"/>
                  </a:lnTo>
                  <a:lnTo>
                    <a:pt x="8034096" y="4549559"/>
                  </a:lnTo>
                  <a:lnTo>
                    <a:pt x="8034210" y="4550194"/>
                  </a:lnTo>
                  <a:lnTo>
                    <a:pt x="8036890" y="4555782"/>
                  </a:lnTo>
                  <a:lnTo>
                    <a:pt x="8036928" y="4556163"/>
                  </a:lnTo>
                  <a:lnTo>
                    <a:pt x="8037055" y="4556671"/>
                  </a:lnTo>
                  <a:lnTo>
                    <a:pt x="8037614" y="4557560"/>
                  </a:lnTo>
                  <a:lnTo>
                    <a:pt x="8041411" y="4561624"/>
                  </a:lnTo>
                  <a:lnTo>
                    <a:pt x="8041500" y="4562386"/>
                  </a:lnTo>
                  <a:lnTo>
                    <a:pt x="8042148" y="4563275"/>
                  </a:lnTo>
                  <a:lnTo>
                    <a:pt x="8043354" y="4564037"/>
                  </a:lnTo>
                  <a:lnTo>
                    <a:pt x="8045424" y="4566196"/>
                  </a:lnTo>
                  <a:lnTo>
                    <a:pt x="8045958" y="4566704"/>
                  </a:lnTo>
                  <a:lnTo>
                    <a:pt x="8046301" y="4566831"/>
                  </a:lnTo>
                  <a:lnTo>
                    <a:pt x="8047088" y="4568355"/>
                  </a:lnTo>
                  <a:lnTo>
                    <a:pt x="8047406" y="4568736"/>
                  </a:lnTo>
                  <a:lnTo>
                    <a:pt x="8047736" y="4569371"/>
                  </a:lnTo>
                  <a:lnTo>
                    <a:pt x="8048053" y="4570133"/>
                  </a:lnTo>
                  <a:lnTo>
                    <a:pt x="8048358" y="4570514"/>
                  </a:lnTo>
                  <a:lnTo>
                    <a:pt x="8048701" y="4570387"/>
                  </a:lnTo>
                  <a:lnTo>
                    <a:pt x="8049057" y="4570133"/>
                  </a:lnTo>
                  <a:lnTo>
                    <a:pt x="8049565" y="4570006"/>
                  </a:lnTo>
                  <a:lnTo>
                    <a:pt x="8051063" y="4572292"/>
                  </a:lnTo>
                  <a:lnTo>
                    <a:pt x="8053616" y="4574451"/>
                  </a:lnTo>
                  <a:lnTo>
                    <a:pt x="8057248" y="4576737"/>
                  </a:lnTo>
                  <a:lnTo>
                    <a:pt x="8058251" y="4577118"/>
                  </a:lnTo>
                  <a:lnTo>
                    <a:pt x="8059179" y="4577499"/>
                  </a:lnTo>
                  <a:lnTo>
                    <a:pt x="8060068" y="4578007"/>
                  </a:lnTo>
                  <a:lnTo>
                    <a:pt x="8061223" y="4578896"/>
                  </a:lnTo>
                  <a:lnTo>
                    <a:pt x="8064220" y="4579912"/>
                  </a:lnTo>
                  <a:lnTo>
                    <a:pt x="8065529" y="4580674"/>
                  </a:lnTo>
                  <a:lnTo>
                    <a:pt x="8066748" y="4581309"/>
                  </a:lnTo>
                  <a:lnTo>
                    <a:pt x="8067802" y="4581563"/>
                  </a:lnTo>
                  <a:lnTo>
                    <a:pt x="8069148" y="4581690"/>
                  </a:lnTo>
                  <a:lnTo>
                    <a:pt x="8069415" y="4581690"/>
                  </a:lnTo>
                  <a:lnTo>
                    <a:pt x="8070024" y="4582325"/>
                  </a:lnTo>
                  <a:lnTo>
                    <a:pt x="8071371" y="4582325"/>
                  </a:lnTo>
                  <a:lnTo>
                    <a:pt x="8072691" y="4582833"/>
                  </a:lnTo>
                  <a:lnTo>
                    <a:pt x="8073999" y="4583849"/>
                  </a:lnTo>
                  <a:lnTo>
                    <a:pt x="8074685" y="4583341"/>
                  </a:lnTo>
                  <a:lnTo>
                    <a:pt x="8075193" y="4583214"/>
                  </a:lnTo>
                  <a:lnTo>
                    <a:pt x="8075536" y="4583341"/>
                  </a:lnTo>
                  <a:lnTo>
                    <a:pt x="8077924" y="4583849"/>
                  </a:lnTo>
                  <a:lnTo>
                    <a:pt x="8078813" y="4583849"/>
                  </a:lnTo>
                  <a:lnTo>
                    <a:pt x="8079397" y="4583341"/>
                  </a:lnTo>
                  <a:lnTo>
                    <a:pt x="8079626" y="4583214"/>
                  </a:lnTo>
                  <a:lnTo>
                    <a:pt x="8080311" y="4582833"/>
                  </a:lnTo>
                  <a:lnTo>
                    <a:pt x="8081378" y="4582833"/>
                  </a:lnTo>
                  <a:lnTo>
                    <a:pt x="8082585" y="4583214"/>
                  </a:lnTo>
                  <a:lnTo>
                    <a:pt x="8084083" y="4583468"/>
                  </a:lnTo>
                  <a:lnTo>
                    <a:pt x="8085429" y="4583849"/>
                  </a:lnTo>
                  <a:lnTo>
                    <a:pt x="8085785" y="4582960"/>
                  </a:lnTo>
                  <a:lnTo>
                    <a:pt x="8086344" y="4582833"/>
                  </a:lnTo>
                  <a:lnTo>
                    <a:pt x="8087119" y="4583214"/>
                  </a:lnTo>
                  <a:lnTo>
                    <a:pt x="8087360" y="4582960"/>
                  </a:lnTo>
                  <a:lnTo>
                    <a:pt x="8087588" y="4582833"/>
                  </a:lnTo>
                  <a:lnTo>
                    <a:pt x="8087817" y="4582706"/>
                  </a:lnTo>
                  <a:lnTo>
                    <a:pt x="8088490" y="4582579"/>
                  </a:lnTo>
                  <a:lnTo>
                    <a:pt x="8089824" y="4582579"/>
                  </a:lnTo>
                  <a:lnTo>
                    <a:pt x="8091665" y="4582833"/>
                  </a:lnTo>
                  <a:lnTo>
                    <a:pt x="8091779" y="4582706"/>
                  </a:lnTo>
                  <a:lnTo>
                    <a:pt x="8091805" y="4582579"/>
                  </a:lnTo>
                  <a:lnTo>
                    <a:pt x="8091894" y="4580928"/>
                  </a:lnTo>
                  <a:lnTo>
                    <a:pt x="8094142" y="4580801"/>
                  </a:lnTo>
                  <a:lnTo>
                    <a:pt x="8094942" y="4579785"/>
                  </a:lnTo>
                  <a:lnTo>
                    <a:pt x="8094345" y="4578007"/>
                  </a:lnTo>
                  <a:lnTo>
                    <a:pt x="8095678" y="4578007"/>
                  </a:lnTo>
                  <a:lnTo>
                    <a:pt x="8096644" y="4577753"/>
                  </a:lnTo>
                  <a:lnTo>
                    <a:pt x="8097215" y="4576991"/>
                  </a:lnTo>
                  <a:lnTo>
                    <a:pt x="8098485" y="4574070"/>
                  </a:lnTo>
                  <a:lnTo>
                    <a:pt x="8099831" y="4574197"/>
                  </a:lnTo>
                  <a:lnTo>
                    <a:pt x="8100009" y="4574070"/>
                  </a:lnTo>
                  <a:lnTo>
                    <a:pt x="8100733" y="4573562"/>
                  </a:lnTo>
                  <a:lnTo>
                    <a:pt x="8101228" y="4572165"/>
                  </a:lnTo>
                  <a:lnTo>
                    <a:pt x="8102079" y="4572038"/>
                  </a:lnTo>
                  <a:lnTo>
                    <a:pt x="8102308" y="4572038"/>
                  </a:lnTo>
                  <a:lnTo>
                    <a:pt x="8102752" y="4571784"/>
                  </a:lnTo>
                  <a:lnTo>
                    <a:pt x="8102092" y="4571403"/>
                  </a:lnTo>
                  <a:lnTo>
                    <a:pt x="8101597" y="4571149"/>
                  </a:lnTo>
                  <a:lnTo>
                    <a:pt x="8101139" y="4571149"/>
                  </a:lnTo>
                  <a:lnTo>
                    <a:pt x="8101114" y="4570387"/>
                  </a:lnTo>
                  <a:lnTo>
                    <a:pt x="8102130" y="4570387"/>
                  </a:lnTo>
                  <a:lnTo>
                    <a:pt x="8103298" y="4570260"/>
                  </a:lnTo>
                  <a:lnTo>
                    <a:pt x="8103222" y="4570006"/>
                  </a:lnTo>
                  <a:lnTo>
                    <a:pt x="8102994" y="4569244"/>
                  </a:lnTo>
                  <a:lnTo>
                    <a:pt x="8102524" y="4568355"/>
                  </a:lnTo>
                  <a:lnTo>
                    <a:pt x="8104213" y="4568101"/>
                  </a:lnTo>
                  <a:lnTo>
                    <a:pt x="8105737" y="4567974"/>
                  </a:lnTo>
                  <a:lnTo>
                    <a:pt x="8105089" y="4566577"/>
                  </a:lnTo>
                  <a:lnTo>
                    <a:pt x="8105051" y="4566450"/>
                  </a:lnTo>
                  <a:lnTo>
                    <a:pt x="8104784" y="4565561"/>
                  </a:lnTo>
                  <a:lnTo>
                    <a:pt x="8104810" y="4565180"/>
                  </a:lnTo>
                  <a:lnTo>
                    <a:pt x="8105483" y="4564799"/>
                  </a:lnTo>
                  <a:lnTo>
                    <a:pt x="8106829" y="4564672"/>
                  </a:lnTo>
                  <a:lnTo>
                    <a:pt x="8106867" y="4563529"/>
                  </a:lnTo>
                  <a:lnTo>
                    <a:pt x="8086547" y="4563529"/>
                  </a:lnTo>
                  <a:lnTo>
                    <a:pt x="8084972" y="4563529"/>
                  </a:lnTo>
                  <a:lnTo>
                    <a:pt x="8084502" y="4564418"/>
                  </a:lnTo>
                  <a:lnTo>
                    <a:pt x="8083169" y="4564418"/>
                  </a:lnTo>
                  <a:lnTo>
                    <a:pt x="8081632" y="4565053"/>
                  </a:lnTo>
                  <a:lnTo>
                    <a:pt x="8079905" y="4566450"/>
                  </a:lnTo>
                  <a:lnTo>
                    <a:pt x="8077467" y="4565561"/>
                  </a:lnTo>
                  <a:lnTo>
                    <a:pt x="8075612" y="4565561"/>
                  </a:lnTo>
                  <a:lnTo>
                    <a:pt x="8074355" y="4566450"/>
                  </a:lnTo>
                  <a:lnTo>
                    <a:pt x="8073949" y="4565561"/>
                  </a:lnTo>
                  <a:lnTo>
                    <a:pt x="8073834" y="4565307"/>
                  </a:lnTo>
                  <a:lnTo>
                    <a:pt x="8073212" y="4565561"/>
                  </a:lnTo>
                  <a:lnTo>
                    <a:pt x="8073352" y="4565307"/>
                  </a:lnTo>
                  <a:lnTo>
                    <a:pt x="8073403" y="4565053"/>
                  </a:lnTo>
                  <a:lnTo>
                    <a:pt x="8072958" y="4564799"/>
                  </a:lnTo>
                  <a:lnTo>
                    <a:pt x="8071726" y="4565053"/>
                  </a:lnTo>
                  <a:lnTo>
                    <a:pt x="8071383" y="4564672"/>
                  </a:lnTo>
                  <a:lnTo>
                    <a:pt x="8071193" y="4564291"/>
                  </a:lnTo>
                  <a:lnTo>
                    <a:pt x="8071091" y="4564037"/>
                  </a:lnTo>
                  <a:lnTo>
                    <a:pt x="8070964" y="4563656"/>
                  </a:lnTo>
                  <a:lnTo>
                    <a:pt x="8070774" y="4563021"/>
                  </a:lnTo>
                  <a:lnTo>
                    <a:pt x="8070786" y="4562386"/>
                  </a:lnTo>
                  <a:lnTo>
                    <a:pt x="8070697" y="4561370"/>
                  </a:lnTo>
                  <a:lnTo>
                    <a:pt x="8069834" y="4560481"/>
                  </a:lnTo>
                  <a:lnTo>
                    <a:pt x="8067853" y="4559592"/>
                  </a:lnTo>
                  <a:lnTo>
                    <a:pt x="8067484" y="4560608"/>
                  </a:lnTo>
                  <a:lnTo>
                    <a:pt x="8066951" y="4561751"/>
                  </a:lnTo>
                  <a:lnTo>
                    <a:pt x="8066710" y="4562132"/>
                  </a:lnTo>
                  <a:lnTo>
                    <a:pt x="8066481" y="4562386"/>
                  </a:lnTo>
                  <a:lnTo>
                    <a:pt x="8066037" y="4562386"/>
                  </a:lnTo>
                  <a:lnTo>
                    <a:pt x="8065871" y="4562259"/>
                  </a:lnTo>
                  <a:lnTo>
                    <a:pt x="8065884" y="4561370"/>
                  </a:lnTo>
                  <a:lnTo>
                    <a:pt x="8065529" y="4560608"/>
                  </a:lnTo>
                  <a:lnTo>
                    <a:pt x="8065084" y="4560100"/>
                  </a:lnTo>
                  <a:lnTo>
                    <a:pt x="8064652" y="4559592"/>
                  </a:lnTo>
                  <a:lnTo>
                    <a:pt x="8065338" y="4559338"/>
                  </a:lnTo>
                  <a:lnTo>
                    <a:pt x="8066011" y="4559338"/>
                  </a:lnTo>
                  <a:lnTo>
                    <a:pt x="8065910" y="4558830"/>
                  </a:lnTo>
                  <a:lnTo>
                    <a:pt x="8065808" y="4558703"/>
                  </a:lnTo>
                  <a:lnTo>
                    <a:pt x="8065021" y="4558703"/>
                  </a:lnTo>
                  <a:lnTo>
                    <a:pt x="8064767" y="4558576"/>
                  </a:lnTo>
                  <a:lnTo>
                    <a:pt x="8064601" y="4558500"/>
                  </a:lnTo>
                  <a:lnTo>
                    <a:pt x="8064601" y="4561370"/>
                  </a:lnTo>
                  <a:lnTo>
                    <a:pt x="8064081" y="4562132"/>
                  </a:lnTo>
                  <a:lnTo>
                    <a:pt x="8063890" y="4563021"/>
                  </a:lnTo>
                  <a:lnTo>
                    <a:pt x="8063331" y="4562640"/>
                  </a:lnTo>
                  <a:lnTo>
                    <a:pt x="8062493" y="4562640"/>
                  </a:lnTo>
                  <a:lnTo>
                    <a:pt x="8060169" y="4563529"/>
                  </a:lnTo>
                  <a:lnTo>
                    <a:pt x="8058988" y="4563656"/>
                  </a:lnTo>
                  <a:lnTo>
                    <a:pt x="8058683" y="4562640"/>
                  </a:lnTo>
                  <a:lnTo>
                    <a:pt x="8059433" y="4562132"/>
                  </a:lnTo>
                  <a:lnTo>
                    <a:pt x="8061223" y="4562259"/>
                  </a:lnTo>
                  <a:lnTo>
                    <a:pt x="8061223" y="4562132"/>
                  </a:lnTo>
                  <a:lnTo>
                    <a:pt x="8061274" y="4560608"/>
                  </a:lnTo>
                  <a:lnTo>
                    <a:pt x="8061490" y="4560608"/>
                  </a:lnTo>
                  <a:lnTo>
                    <a:pt x="8061807" y="4560989"/>
                  </a:lnTo>
                  <a:lnTo>
                    <a:pt x="8062239" y="4561878"/>
                  </a:lnTo>
                  <a:lnTo>
                    <a:pt x="8062684" y="4561751"/>
                  </a:lnTo>
                  <a:lnTo>
                    <a:pt x="8063814" y="4561497"/>
                  </a:lnTo>
                  <a:lnTo>
                    <a:pt x="8064271" y="4561497"/>
                  </a:lnTo>
                  <a:lnTo>
                    <a:pt x="8064601" y="4561370"/>
                  </a:lnTo>
                  <a:lnTo>
                    <a:pt x="8064601" y="4558500"/>
                  </a:lnTo>
                  <a:lnTo>
                    <a:pt x="8064436" y="4557433"/>
                  </a:lnTo>
                  <a:lnTo>
                    <a:pt x="8064119" y="4557052"/>
                  </a:lnTo>
                  <a:lnTo>
                    <a:pt x="8061896" y="4556417"/>
                  </a:lnTo>
                  <a:lnTo>
                    <a:pt x="8061477" y="4556328"/>
                  </a:lnTo>
                  <a:lnTo>
                    <a:pt x="8061477" y="4559338"/>
                  </a:lnTo>
                  <a:lnTo>
                    <a:pt x="8061007" y="4559846"/>
                  </a:lnTo>
                  <a:lnTo>
                    <a:pt x="8060664" y="4560100"/>
                  </a:lnTo>
                  <a:lnTo>
                    <a:pt x="8059775" y="4559973"/>
                  </a:lnTo>
                  <a:lnTo>
                    <a:pt x="8059560" y="4559846"/>
                  </a:lnTo>
                  <a:lnTo>
                    <a:pt x="8059623" y="4559084"/>
                  </a:lnTo>
                  <a:lnTo>
                    <a:pt x="8059915" y="4558830"/>
                  </a:lnTo>
                  <a:lnTo>
                    <a:pt x="8060474" y="4558703"/>
                  </a:lnTo>
                  <a:lnTo>
                    <a:pt x="8060817" y="4559084"/>
                  </a:lnTo>
                  <a:lnTo>
                    <a:pt x="8061477" y="4559338"/>
                  </a:lnTo>
                  <a:lnTo>
                    <a:pt x="8061477" y="4556328"/>
                  </a:lnTo>
                  <a:lnTo>
                    <a:pt x="8060728" y="4556163"/>
                  </a:lnTo>
                  <a:lnTo>
                    <a:pt x="8060804" y="4556417"/>
                  </a:lnTo>
                  <a:lnTo>
                    <a:pt x="8060868" y="4557306"/>
                  </a:lnTo>
                  <a:lnTo>
                    <a:pt x="8059521" y="4557306"/>
                  </a:lnTo>
                  <a:lnTo>
                    <a:pt x="8058671" y="4557433"/>
                  </a:lnTo>
                  <a:lnTo>
                    <a:pt x="8057578" y="4558449"/>
                  </a:lnTo>
                  <a:lnTo>
                    <a:pt x="8057235" y="4558576"/>
                  </a:lnTo>
                  <a:lnTo>
                    <a:pt x="8056791" y="4558576"/>
                  </a:lnTo>
                  <a:lnTo>
                    <a:pt x="8056461" y="4557306"/>
                  </a:lnTo>
                  <a:lnTo>
                    <a:pt x="8056550" y="4556671"/>
                  </a:lnTo>
                  <a:lnTo>
                    <a:pt x="8056880" y="4555909"/>
                  </a:lnTo>
                  <a:lnTo>
                    <a:pt x="8058251" y="4555274"/>
                  </a:lnTo>
                  <a:lnTo>
                    <a:pt x="8058861" y="4556671"/>
                  </a:lnTo>
                  <a:lnTo>
                    <a:pt x="8059572" y="4555528"/>
                  </a:lnTo>
                  <a:lnTo>
                    <a:pt x="8059547" y="4555274"/>
                  </a:lnTo>
                  <a:lnTo>
                    <a:pt x="8059483" y="4554512"/>
                  </a:lnTo>
                  <a:lnTo>
                    <a:pt x="8059445" y="4554131"/>
                  </a:lnTo>
                  <a:lnTo>
                    <a:pt x="8059179" y="4553623"/>
                  </a:lnTo>
                  <a:lnTo>
                    <a:pt x="8059039" y="4553369"/>
                  </a:lnTo>
                  <a:lnTo>
                    <a:pt x="8058493" y="4552353"/>
                  </a:lnTo>
                  <a:lnTo>
                    <a:pt x="8057934" y="4551845"/>
                  </a:lnTo>
                  <a:lnTo>
                    <a:pt x="8057515" y="4551464"/>
                  </a:lnTo>
                  <a:lnTo>
                    <a:pt x="8057172" y="4551337"/>
                  </a:lnTo>
                  <a:lnTo>
                    <a:pt x="8057121" y="4552988"/>
                  </a:lnTo>
                  <a:lnTo>
                    <a:pt x="8055242" y="4553293"/>
                  </a:lnTo>
                  <a:lnTo>
                    <a:pt x="8055242" y="4554512"/>
                  </a:lnTo>
                  <a:lnTo>
                    <a:pt x="8052219" y="4554385"/>
                  </a:lnTo>
                  <a:lnTo>
                    <a:pt x="8053019" y="4553623"/>
                  </a:lnTo>
                  <a:lnTo>
                    <a:pt x="8054022" y="4553623"/>
                  </a:lnTo>
                  <a:lnTo>
                    <a:pt x="8055242" y="4554512"/>
                  </a:lnTo>
                  <a:lnTo>
                    <a:pt x="8055242" y="4553293"/>
                  </a:lnTo>
                  <a:lnTo>
                    <a:pt x="8054772" y="4553369"/>
                  </a:lnTo>
                  <a:lnTo>
                    <a:pt x="8054657" y="4553242"/>
                  </a:lnTo>
                  <a:lnTo>
                    <a:pt x="8054556" y="4552861"/>
                  </a:lnTo>
                  <a:lnTo>
                    <a:pt x="8054784" y="4552607"/>
                  </a:lnTo>
                  <a:lnTo>
                    <a:pt x="8054886" y="4552099"/>
                  </a:lnTo>
                  <a:lnTo>
                    <a:pt x="8054975" y="4551845"/>
                  </a:lnTo>
                  <a:lnTo>
                    <a:pt x="8056105" y="4552099"/>
                  </a:lnTo>
                  <a:lnTo>
                    <a:pt x="8056816" y="4552480"/>
                  </a:lnTo>
                  <a:lnTo>
                    <a:pt x="8057121" y="4552988"/>
                  </a:lnTo>
                  <a:lnTo>
                    <a:pt x="8057121" y="4551311"/>
                  </a:lnTo>
                  <a:lnTo>
                    <a:pt x="8056524" y="4550956"/>
                  </a:lnTo>
                  <a:lnTo>
                    <a:pt x="8056219" y="4550829"/>
                  </a:lnTo>
                  <a:lnTo>
                    <a:pt x="8055915" y="4550702"/>
                  </a:lnTo>
                  <a:lnTo>
                    <a:pt x="8055343" y="4550829"/>
                  </a:lnTo>
                  <a:lnTo>
                    <a:pt x="8056727" y="4549559"/>
                  </a:lnTo>
                  <a:lnTo>
                    <a:pt x="8055178" y="4549178"/>
                  </a:lnTo>
                  <a:lnTo>
                    <a:pt x="8054505" y="4548924"/>
                  </a:lnTo>
                  <a:lnTo>
                    <a:pt x="8054683" y="4548543"/>
                  </a:lnTo>
                  <a:lnTo>
                    <a:pt x="8054759" y="4548162"/>
                  </a:lnTo>
                  <a:lnTo>
                    <a:pt x="8054607" y="4547654"/>
                  </a:lnTo>
                  <a:lnTo>
                    <a:pt x="8054607" y="4547400"/>
                  </a:lnTo>
                  <a:lnTo>
                    <a:pt x="8054340" y="4547146"/>
                  </a:lnTo>
                  <a:lnTo>
                    <a:pt x="8053794" y="4546765"/>
                  </a:lnTo>
                  <a:lnTo>
                    <a:pt x="8053184" y="4546257"/>
                  </a:lnTo>
                  <a:lnTo>
                    <a:pt x="8052257" y="4545495"/>
                  </a:lnTo>
                  <a:lnTo>
                    <a:pt x="8051787" y="4544606"/>
                  </a:lnTo>
                  <a:lnTo>
                    <a:pt x="8052371" y="4543844"/>
                  </a:lnTo>
                  <a:lnTo>
                    <a:pt x="8051876" y="4543336"/>
                  </a:lnTo>
                  <a:lnTo>
                    <a:pt x="8051216" y="4543336"/>
                  </a:lnTo>
                  <a:lnTo>
                    <a:pt x="8051139" y="4545876"/>
                  </a:lnTo>
                  <a:lnTo>
                    <a:pt x="8051114" y="4546257"/>
                  </a:lnTo>
                  <a:lnTo>
                    <a:pt x="8050339" y="4546130"/>
                  </a:lnTo>
                  <a:lnTo>
                    <a:pt x="8047456" y="4545241"/>
                  </a:lnTo>
                  <a:lnTo>
                    <a:pt x="8047355" y="4544860"/>
                  </a:lnTo>
                  <a:lnTo>
                    <a:pt x="8047520" y="4544733"/>
                  </a:lnTo>
                  <a:lnTo>
                    <a:pt x="8047977" y="4544733"/>
                  </a:lnTo>
                  <a:lnTo>
                    <a:pt x="8048320" y="4544352"/>
                  </a:lnTo>
                  <a:lnTo>
                    <a:pt x="8048231" y="4543844"/>
                  </a:lnTo>
                  <a:lnTo>
                    <a:pt x="8048688" y="4543336"/>
                  </a:lnTo>
                  <a:lnTo>
                    <a:pt x="8049704" y="4543082"/>
                  </a:lnTo>
                  <a:lnTo>
                    <a:pt x="8049793" y="4543844"/>
                  </a:lnTo>
                  <a:lnTo>
                    <a:pt x="8050009" y="4544098"/>
                  </a:lnTo>
                  <a:lnTo>
                    <a:pt x="8050492" y="4544987"/>
                  </a:lnTo>
                  <a:lnTo>
                    <a:pt x="8050911" y="4545368"/>
                  </a:lnTo>
                  <a:lnTo>
                    <a:pt x="8051139" y="4545876"/>
                  </a:lnTo>
                  <a:lnTo>
                    <a:pt x="8051139" y="4543298"/>
                  </a:lnTo>
                  <a:lnTo>
                    <a:pt x="8050771" y="4543082"/>
                  </a:lnTo>
                  <a:lnTo>
                    <a:pt x="8050619" y="4542828"/>
                  </a:lnTo>
                  <a:lnTo>
                    <a:pt x="8050555" y="4542320"/>
                  </a:lnTo>
                  <a:lnTo>
                    <a:pt x="8051139" y="4542193"/>
                  </a:lnTo>
                  <a:lnTo>
                    <a:pt x="8051317" y="4541812"/>
                  </a:lnTo>
                  <a:lnTo>
                    <a:pt x="8051101" y="4541050"/>
                  </a:lnTo>
                  <a:lnTo>
                    <a:pt x="8050619" y="4540288"/>
                  </a:lnTo>
                  <a:lnTo>
                    <a:pt x="8050504" y="4539475"/>
                  </a:lnTo>
                  <a:lnTo>
                    <a:pt x="8050149" y="4539399"/>
                  </a:lnTo>
                  <a:lnTo>
                    <a:pt x="8049247" y="4539272"/>
                  </a:lnTo>
                  <a:lnTo>
                    <a:pt x="8048371" y="4539018"/>
                  </a:lnTo>
                  <a:lnTo>
                    <a:pt x="8047825" y="4538637"/>
                  </a:lnTo>
                  <a:lnTo>
                    <a:pt x="8049031" y="4537494"/>
                  </a:lnTo>
                  <a:lnTo>
                    <a:pt x="8049387" y="4536986"/>
                  </a:lnTo>
                  <a:lnTo>
                    <a:pt x="8049476" y="4536732"/>
                  </a:lnTo>
                  <a:lnTo>
                    <a:pt x="8049577" y="4535970"/>
                  </a:lnTo>
                  <a:lnTo>
                    <a:pt x="8048409" y="4535843"/>
                  </a:lnTo>
                  <a:lnTo>
                    <a:pt x="8046923" y="4534954"/>
                  </a:lnTo>
                  <a:lnTo>
                    <a:pt x="8046707" y="4534827"/>
                  </a:lnTo>
                  <a:lnTo>
                    <a:pt x="8046047" y="4534700"/>
                  </a:lnTo>
                  <a:lnTo>
                    <a:pt x="8045590" y="4534954"/>
                  </a:lnTo>
                  <a:lnTo>
                    <a:pt x="8045361" y="4534827"/>
                  </a:lnTo>
                  <a:lnTo>
                    <a:pt x="8045145" y="4534573"/>
                  </a:lnTo>
                  <a:lnTo>
                    <a:pt x="8045005" y="4534065"/>
                  </a:lnTo>
                  <a:lnTo>
                    <a:pt x="8044955" y="4533430"/>
                  </a:lnTo>
                  <a:lnTo>
                    <a:pt x="8045132" y="4533176"/>
                  </a:lnTo>
                  <a:lnTo>
                    <a:pt x="8045475" y="4533049"/>
                  </a:lnTo>
                  <a:lnTo>
                    <a:pt x="8047266" y="4534954"/>
                  </a:lnTo>
                  <a:lnTo>
                    <a:pt x="8047380" y="4534827"/>
                  </a:lnTo>
                  <a:lnTo>
                    <a:pt x="8047329" y="4533811"/>
                  </a:lnTo>
                  <a:lnTo>
                    <a:pt x="8047139" y="4533430"/>
                  </a:lnTo>
                  <a:lnTo>
                    <a:pt x="8046809" y="4533049"/>
                  </a:lnTo>
                  <a:lnTo>
                    <a:pt x="8046593" y="4532795"/>
                  </a:lnTo>
                  <a:lnTo>
                    <a:pt x="8046720" y="4532414"/>
                  </a:lnTo>
                  <a:lnTo>
                    <a:pt x="8047507" y="4532033"/>
                  </a:lnTo>
                  <a:lnTo>
                    <a:pt x="8047253" y="4531144"/>
                  </a:lnTo>
                  <a:lnTo>
                    <a:pt x="8047050" y="4530763"/>
                  </a:lnTo>
                  <a:lnTo>
                    <a:pt x="8046656" y="4530128"/>
                  </a:lnTo>
                  <a:lnTo>
                    <a:pt x="8046529" y="4529874"/>
                  </a:lnTo>
                  <a:lnTo>
                    <a:pt x="8046275" y="4529366"/>
                  </a:lnTo>
                  <a:lnTo>
                    <a:pt x="8046161" y="4528985"/>
                  </a:lnTo>
                  <a:lnTo>
                    <a:pt x="8046161" y="4532414"/>
                  </a:lnTo>
                  <a:lnTo>
                    <a:pt x="8045717" y="4532160"/>
                  </a:lnTo>
                  <a:lnTo>
                    <a:pt x="8044523" y="4531017"/>
                  </a:lnTo>
                  <a:lnTo>
                    <a:pt x="8044548" y="4530128"/>
                  </a:lnTo>
                  <a:lnTo>
                    <a:pt x="8044777" y="4529874"/>
                  </a:lnTo>
                  <a:lnTo>
                    <a:pt x="8045209" y="4530382"/>
                  </a:lnTo>
                  <a:lnTo>
                    <a:pt x="8045653" y="4530763"/>
                  </a:lnTo>
                  <a:lnTo>
                    <a:pt x="8045971" y="4531525"/>
                  </a:lnTo>
                  <a:lnTo>
                    <a:pt x="8046161" y="4532414"/>
                  </a:lnTo>
                  <a:lnTo>
                    <a:pt x="8046161" y="4528985"/>
                  </a:lnTo>
                  <a:lnTo>
                    <a:pt x="8046072" y="4528477"/>
                  </a:lnTo>
                  <a:lnTo>
                    <a:pt x="8046237" y="4528096"/>
                  </a:lnTo>
                  <a:lnTo>
                    <a:pt x="8046174" y="4527842"/>
                  </a:lnTo>
                  <a:lnTo>
                    <a:pt x="8045539" y="4527207"/>
                  </a:lnTo>
                  <a:lnTo>
                    <a:pt x="8045221" y="4526445"/>
                  </a:lnTo>
                  <a:lnTo>
                    <a:pt x="8045361" y="4525683"/>
                  </a:lnTo>
                  <a:lnTo>
                    <a:pt x="8043812" y="4525175"/>
                  </a:lnTo>
                  <a:lnTo>
                    <a:pt x="8043380" y="4524413"/>
                  </a:lnTo>
                  <a:lnTo>
                    <a:pt x="8044078" y="4523651"/>
                  </a:lnTo>
                  <a:lnTo>
                    <a:pt x="8043913" y="4523397"/>
                  </a:lnTo>
                  <a:lnTo>
                    <a:pt x="8043418" y="4523270"/>
                  </a:lnTo>
                  <a:lnTo>
                    <a:pt x="8043316" y="4523143"/>
                  </a:lnTo>
                  <a:lnTo>
                    <a:pt x="8043278" y="4522381"/>
                  </a:lnTo>
                  <a:lnTo>
                    <a:pt x="8043507" y="4522127"/>
                  </a:lnTo>
                  <a:lnTo>
                    <a:pt x="8043735" y="4522127"/>
                  </a:lnTo>
                  <a:lnTo>
                    <a:pt x="8044116" y="4522635"/>
                  </a:lnTo>
                  <a:lnTo>
                    <a:pt x="8044599" y="4522762"/>
                  </a:lnTo>
                  <a:lnTo>
                    <a:pt x="8045513" y="4522381"/>
                  </a:lnTo>
                  <a:lnTo>
                    <a:pt x="8046085" y="4522381"/>
                  </a:lnTo>
                  <a:lnTo>
                    <a:pt x="8046288" y="4522762"/>
                  </a:lnTo>
                  <a:lnTo>
                    <a:pt x="8047329" y="4523905"/>
                  </a:lnTo>
                  <a:lnTo>
                    <a:pt x="8047647" y="4524032"/>
                  </a:lnTo>
                  <a:lnTo>
                    <a:pt x="8048104" y="4524032"/>
                  </a:lnTo>
                  <a:lnTo>
                    <a:pt x="8048574" y="4523143"/>
                  </a:lnTo>
                  <a:lnTo>
                    <a:pt x="8048091" y="4522508"/>
                  </a:lnTo>
                  <a:lnTo>
                    <a:pt x="8047609" y="4522381"/>
                  </a:lnTo>
                  <a:lnTo>
                    <a:pt x="8046631" y="4522127"/>
                  </a:lnTo>
                  <a:lnTo>
                    <a:pt x="8047012" y="4521238"/>
                  </a:lnTo>
                  <a:lnTo>
                    <a:pt x="8047126" y="4520857"/>
                  </a:lnTo>
                  <a:lnTo>
                    <a:pt x="8047075" y="4519968"/>
                  </a:lnTo>
                  <a:lnTo>
                    <a:pt x="8046885" y="4519587"/>
                  </a:lnTo>
                  <a:lnTo>
                    <a:pt x="8046771" y="4519460"/>
                  </a:lnTo>
                  <a:lnTo>
                    <a:pt x="8046402" y="4519079"/>
                  </a:lnTo>
                  <a:lnTo>
                    <a:pt x="8045920" y="4518317"/>
                  </a:lnTo>
                  <a:lnTo>
                    <a:pt x="8045717" y="4517809"/>
                  </a:lnTo>
                  <a:lnTo>
                    <a:pt x="8045551" y="4517428"/>
                  </a:lnTo>
                  <a:lnTo>
                    <a:pt x="8045653" y="4517136"/>
                  </a:lnTo>
                  <a:lnTo>
                    <a:pt x="8046593" y="4516158"/>
                  </a:lnTo>
                  <a:lnTo>
                    <a:pt x="8049222" y="4514507"/>
                  </a:lnTo>
                  <a:lnTo>
                    <a:pt x="8048917" y="4513872"/>
                  </a:lnTo>
                  <a:lnTo>
                    <a:pt x="8048879" y="4513110"/>
                  </a:lnTo>
                  <a:lnTo>
                    <a:pt x="8049438" y="4512983"/>
                  </a:lnTo>
                  <a:lnTo>
                    <a:pt x="8050581" y="4511967"/>
                  </a:lnTo>
                  <a:lnTo>
                    <a:pt x="8051089" y="4511205"/>
                  </a:lnTo>
                  <a:lnTo>
                    <a:pt x="8051190" y="4510951"/>
                  </a:lnTo>
                  <a:lnTo>
                    <a:pt x="8051393" y="4509554"/>
                  </a:lnTo>
                  <a:lnTo>
                    <a:pt x="8051762" y="4508157"/>
                  </a:lnTo>
                  <a:lnTo>
                    <a:pt x="8052892" y="4507776"/>
                  </a:lnTo>
                  <a:lnTo>
                    <a:pt x="8053438" y="4506633"/>
                  </a:lnTo>
                  <a:lnTo>
                    <a:pt x="8053387" y="4504728"/>
                  </a:lnTo>
                  <a:lnTo>
                    <a:pt x="8055750" y="4504474"/>
                  </a:lnTo>
                  <a:lnTo>
                    <a:pt x="8055750" y="4503966"/>
                  </a:lnTo>
                  <a:lnTo>
                    <a:pt x="8056042" y="4503712"/>
                  </a:lnTo>
                  <a:lnTo>
                    <a:pt x="8056600" y="4503585"/>
                  </a:lnTo>
                  <a:lnTo>
                    <a:pt x="8057286" y="4503712"/>
                  </a:lnTo>
                  <a:lnTo>
                    <a:pt x="8058124" y="4503585"/>
                  </a:lnTo>
                  <a:lnTo>
                    <a:pt x="8058213" y="4503204"/>
                  </a:lnTo>
                  <a:lnTo>
                    <a:pt x="8058378" y="4502442"/>
                  </a:lnTo>
                  <a:lnTo>
                    <a:pt x="8059013" y="4502061"/>
                  </a:lnTo>
                  <a:lnTo>
                    <a:pt x="8060004" y="4502442"/>
                  </a:lnTo>
                  <a:lnTo>
                    <a:pt x="8060080" y="4502061"/>
                  </a:lnTo>
                  <a:lnTo>
                    <a:pt x="8060271" y="4501045"/>
                  </a:lnTo>
                  <a:lnTo>
                    <a:pt x="8061465" y="4500283"/>
                  </a:lnTo>
                  <a:lnTo>
                    <a:pt x="8063598" y="4500029"/>
                  </a:lnTo>
                  <a:lnTo>
                    <a:pt x="8063916" y="4500791"/>
                  </a:lnTo>
                  <a:lnTo>
                    <a:pt x="8064462" y="4501045"/>
                  </a:lnTo>
                  <a:lnTo>
                    <a:pt x="8065275" y="4500664"/>
                  </a:lnTo>
                  <a:lnTo>
                    <a:pt x="8065249" y="4500029"/>
                  </a:lnTo>
                  <a:lnTo>
                    <a:pt x="8065351" y="4497743"/>
                  </a:lnTo>
                  <a:lnTo>
                    <a:pt x="8065529" y="4497235"/>
                  </a:lnTo>
                  <a:lnTo>
                    <a:pt x="8066481" y="4497616"/>
                  </a:lnTo>
                  <a:lnTo>
                    <a:pt x="8067980" y="4499394"/>
                  </a:lnTo>
                  <a:lnTo>
                    <a:pt x="8068234" y="4499013"/>
                  </a:lnTo>
                  <a:lnTo>
                    <a:pt x="8068691" y="4498759"/>
                  </a:lnTo>
                  <a:lnTo>
                    <a:pt x="8071028" y="4498886"/>
                  </a:lnTo>
                  <a:lnTo>
                    <a:pt x="8071371" y="4498759"/>
                  </a:lnTo>
                  <a:lnTo>
                    <a:pt x="8072044" y="4498505"/>
                  </a:lnTo>
                  <a:lnTo>
                    <a:pt x="8072895" y="4498378"/>
                  </a:lnTo>
                  <a:lnTo>
                    <a:pt x="8075104" y="4499394"/>
                  </a:lnTo>
                  <a:lnTo>
                    <a:pt x="8077276" y="4499648"/>
                  </a:lnTo>
                  <a:lnTo>
                    <a:pt x="8094294" y="4517136"/>
                  </a:lnTo>
                  <a:lnTo>
                    <a:pt x="8093926" y="4517809"/>
                  </a:lnTo>
                  <a:lnTo>
                    <a:pt x="8093900" y="4518190"/>
                  </a:lnTo>
                  <a:lnTo>
                    <a:pt x="8094027" y="4518952"/>
                  </a:lnTo>
                  <a:lnTo>
                    <a:pt x="8094154" y="4519460"/>
                  </a:lnTo>
                  <a:lnTo>
                    <a:pt x="8094916" y="4520984"/>
                  </a:lnTo>
                  <a:lnTo>
                    <a:pt x="8094993" y="4521492"/>
                  </a:lnTo>
                  <a:lnTo>
                    <a:pt x="8094688" y="4523143"/>
                  </a:lnTo>
                  <a:lnTo>
                    <a:pt x="8094586" y="4524794"/>
                  </a:lnTo>
                  <a:lnTo>
                    <a:pt x="8095005" y="4528096"/>
                  </a:lnTo>
                  <a:lnTo>
                    <a:pt x="8096580" y="4533049"/>
                  </a:lnTo>
                  <a:lnTo>
                    <a:pt x="8096682" y="4536478"/>
                  </a:lnTo>
                  <a:lnTo>
                    <a:pt x="8096555" y="4536986"/>
                  </a:lnTo>
                  <a:lnTo>
                    <a:pt x="8096453" y="4537240"/>
                  </a:lnTo>
                  <a:lnTo>
                    <a:pt x="8095526" y="4538764"/>
                  </a:lnTo>
                  <a:lnTo>
                    <a:pt x="8095335" y="4539272"/>
                  </a:lnTo>
                  <a:lnTo>
                    <a:pt x="8095234" y="4539907"/>
                  </a:lnTo>
                  <a:lnTo>
                    <a:pt x="8096440" y="4541812"/>
                  </a:lnTo>
                  <a:lnTo>
                    <a:pt x="8096644" y="4542828"/>
                  </a:lnTo>
                  <a:lnTo>
                    <a:pt x="8096771" y="4544606"/>
                  </a:lnTo>
                  <a:lnTo>
                    <a:pt x="8096517" y="4546130"/>
                  </a:lnTo>
                  <a:lnTo>
                    <a:pt x="8096402" y="4546511"/>
                  </a:lnTo>
                  <a:lnTo>
                    <a:pt x="8095818" y="4547654"/>
                  </a:lnTo>
                  <a:lnTo>
                    <a:pt x="8095208" y="4549178"/>
                  </a:lnTo>
                  <a:lnTo>
                    <a:pt x="8094815" y="4550829"/>
                  </a:lnTo>
                  <a:lnTo>
                    <a:pt x="8094599" y="4552607"/>
                  </a:lnTo>
                  <a:lnTo>
                    <a:pt x="8093545" y="4554258"/>
                  </a:lnTo>
                  <a:lnTo>
                    <a:pt x="8092224" y="4557433"/>
                  </a:lnTo>
                  <a:lnTo>
                    <a:pt x="8091500" y="4558449"/>
                  </a:lnTo>
                  <a:lnTo>
                    <a:pt x="8090357" y="4559592"/>
                  </a:lnTo>
                  <a:lnTo>
                    <a:pt x="8090065" y="4560100"/>
                  </a:lnTo>
                  <a:lnTo>
                    <a:pt x="8089455" y="4561370"/>
                  </a:lnTo>
                  <a:lnTo>
                    <a:pt x="8088909" y="4561116"/>
                  </a:lnTo>
                  <a:lnTo>
                    <a:pt x="8087944" y="4561751"/>
                  </a:lnTo>
                  <a:lnTo>
                    <a:pt x="8086738" y="4563275"/>
                  </a:lnTo>
                  <a:lnTo>
                    <a:pt x="8106969" y="4563275"/>
                  </a:lnTo>
                  <a:lnTo>
                    <a:pt x="8107121" y="4562894"/>
                  </a:lnTo>
                  <a:lnTo>
                    <a:pt x="8108416" y="4562132"/>
                  </a:lnTo>
                  <a:lnTo>
                    <a:pt x="8108772" y="4561878"/>
                  </a:lnTo>
                  <a:lnTo>
                    <a:pt x="8108785" y="4561370"/>
                  </a:lnTo>
                  <a:lnTo>
                    <a:pt x="8108670" y="4561116"/>
                  </a:lnTo>
                  <a:lnTo>
                    <a:pt x="8108759" y="4559846"/>
                  </a:lnTo>
                  <a:lnTo>
                    <a:pt x="8108836" y="4559465"/>
                  </a:lnTo>
                  <a:lnTo>
                    <a:pt x="8108848" y="4558449"/>
                  </a:lnTo>
                  <a:lnTo>
                    <a:pt x="8108721" y="4557941"/>
                  </a:lnTo>
                  <a:lnTo>
                    <a:pt x="8108861" y="4557560"/>
                  </a:lnTo>
                  <a:lnTo>
                    <a:pt x="8109255" y="4556798"/>
                  </a:lnTo>
                  <a:lnTo>
                    <a:pt x="8110029" y="4556925"/>
                  </a:lnTo>
                  <a:lnTo>
                    <a:pt x="8110436" y="4556798"/>
                  </a:lnTo>
                  <a:lnTo>
                    <a:pt x="8110448" y="4556163"/>
                  </a:lnTo>
                  <a:lnTo>
                    <a:pt x="8110563" y="4555909"/>
                  </a:lnTo>
                  <a:lnTo>
                    <a:pt x="8110918" y="4555528"/>
                  </a:lnTo>
                  <a:lnTo>
                    <a:pt x="8111985" y="4555528"/>
                  </a:lnTo>
                  <a:lnTo>
                    <a:pt x="8111426" y="4553623"/>
                  </a:lnTo>
                  <a:lnTo>
                    <a:pt x="8111414" y="4552226"/>
                  </a:lnTo>
                  <a:lnTo>
                    <a:pt x="8110601" y="4551337"/>
                  </a:lnTo>
                  <a:lnTo>
                    <a:pt x="8110626" y="4550321"/>
                  </a:lnTo>
                  <a:lnTo>
                    <a:pt x="8111185" y="4550194"/>
                  </a:lnTo>
                  <a:lnTo>
                    <a:pt x="8114500" y="4550194"/>
                  </a:lnTo>
                  <a:lnTo>
                    <a:pt x="8113547" y="4548543"/>
                  </a:lnTo>
                  <a:lnTo>
                    <a:pt x="8113458" y="4547273"/>
                  </a:lnTo>
                  <a:lnTo>
                    <a:pt x="8114271" y="4546511"/>
                  </a:lnTo>
                  <a:lnTo>
                    <a:pt x="8113128" y="4545368"/>
                  </a:lnTo>
                  <a:lnTo>
                    <a:pt x="8110944" y="4543590"/>
                  </a:lnTo>
                  <a:lnTo>
                    <a:pt x="8110537" y="4542828"/>
                  </a:lnTo>
                  <a:lnTo>
                    <a:pt x="8110423" y="4542193"/>
                  </a:lnTo>
                  <a:lnTo>
                    <a:pt x="8110385" y="4541685"/>
                  </a:lnTo>
                  <a:lnTo>
                    <a:pt x="8110956" y="4541431"/>
                  </a:lnTo>
                  <a:lnTo>
                    <a:pt x="8111566" y="4541431"/>
                  </a:lnTo>
                  <a:lnTo>
                    <a:pt x="8112239" y="4541558"/>
                  </a:lnTo>
                  <a:lnTo>
                    <a:pt x="8113763" y="4542701"/>
                  </a:lnTo>
                  <a:lnTo>
                    <a:pt x="8114385" y="4542828"/>
                  </a:lnTo>
                  <a:lnTo>
                    <a:pt x="8115046" y="4542828"/>
                  </a:lnTo>
                  <a:close/>
                </a:path>
                <a:path w="8973185" h="5479415">
                  <a:moveTo>
                    <a:pt x="8115668" y="4516920"/>
                  </a:moveTo>
                  <a:lnTo>
                    <a:pt x="8115351" y="4516539"/>
                  </a:lnTo>
                  <a:lnTo>
                    <a:pt x="8114690" y="4516158"/>
                  </a:lnTo>
                  <a:lnTo>
                    <a:pt x="8114995" y="4516920"/>
                  </a:lnTo>
                  <a:lnTo>
                    <a:pt x="8115338" y="4517174"/>
                  </a:lnTo>
                  <a:lnTo>
                    <a:pt x="8115668" y="4516920"/>
                  </a:lnTo>
                  <a:close/>
                </a:path>
                <a:path w="8973185" h="5479415">
                  <a:moveTo>
                    <a:pt x="8129079" y="4407776"/>
                  </a:moveTo>
                  <a:lnTo>
                    <a:pt x="8127657" y="4406887"/>
                  </a:lnTo>
                  <a:lnTo>
                    <a:pt x="8127619" y="4407522"/>
                  </a:lnTo>
                  <a:lnTo>
                    <a:pt x="8127505" y="4407776"/>
                  </a:lnTo>
                  <a:lnTo>
                    <a:pt x="8129079" y="4407776"/>
                  </a:lnTo>
                  <a:close/>
                </a:path>
                <a:path w="8973185" h="5479415">
                  <a:moveTo>
                    <a:pt x="8161769" y="4455655"/>
                  </a:moveTo>
                  <a:lnTo>
                    <a:pt x="8161629" y="4455401"/>
                  </a:lnTo>
                  <a:lnTo>
                    <a:pt x="8161274" y="4455782"/>
                  </a:lnTo>
                  <a:lnTo>
                    <a:pt x="8161414" y="4455909"/>
                  </a:lnTo>
                  <a:lnTo>
                    <a:pt x="8161769" y="4455655"/>
                  </a:lnTo>
                  <a:close/>
                </a:path>
                <a:path w="8973185" h="5479415">
                  <a:moveTo>
                    <a:pt x="8207451" y="4488294"/>
                  </a:moveTo>
                  <a:lnTo>
                    <a:pt x="8207400" y="4488167"/>
                  </a:lnTo>
                  <a:lnTo>
                    <a:pt x="8207019" y="4487151"/>
                  </a:lnTo>
                  <a:lnTo>
                    <a:pt x="8206930" y="4486643"/>
                  </a:lnTo>
                  <a:lnTo>
                    <a:pt x="8206676" y="4486008"/>
                  </a:lnTo>
                  <a:lnTo>
                    <a:pt x="8206105" y="4484865"/>
                  </a:lnTo>
                  <a:lnTo>
                    <a:pt x="8205051" y="4483087"/>
                  </a:lnTo>
                  <a:lnTo>
                    <a:pt x="8202739" y="4482071"/>
                  </a:lnTo>
                  <a:lnTo>
                    <a:pt x="8201063" y="4480674"/>
                  </a:lnTo>
                  <a:lnTo>
                    <a:pt x="8199958" y="4478642"/>
                  </a:lnTo>
                  <a:lnTo>
                    <a:pt x="8198167" y="4478515"/>
                  </a:lnTo>
                  <a:lnTo>
                    <a:pt x="8197253" y="4478134"/>
                  </a:lnTo>
                  <a:lnTo>
                    <a:pt x="8197189" y="4477245"/>
                  </a:lnTo>
                  <a:lnTo>
                    <a:pt x="8195792" y="4477880"/>
                  </a:lnTo>
                  <a:lnTo>
                    <a:pt x="8194916" y="4478388"/>
                  </a:lnTo>
                  <a:lnTo>
                    <a:pt x="8194548" y="4479023"/>
                  </a:lnTo>
                  <a:lnTo>
                    <a:pt x="8195373" y="4479150"/>
                  </a:lnTo>
                  <a:lnTo>
                    <a:pt x="8196021" y="4479531"/>
                  </a:lnTo>
                  <a:lnTo>
                    <a:pt x="8194980" y="4480788"/>
                  </a:lnTo>
                  <a:lnTo>
                    <a:pt x="8194980" y="4497311"/>
                  </a:lnTo>
                  <a:lnTo>
                    <a:pt x="8194815" y="4497692"/>
                  </a:lnTo>
                  <a:lnTo>
                    <a:pt x="8194624" y="4497311"/>
                  </a:lnTo>
                  <a:lnTo>
                    <a:pt x="8193773" y="4495787"/>
                  </a:lnTo>
                  <a:lnTo>
                    <a:pt x="8194738" y="4496422"/>
                  </a:lnTo>
                  <a:lnTo>
                    <a:pt x="8194878" y="4496676"/>
                  </a:lnTo>
                  <a:lnTo>
                    <a:pt x="8194980" y="4497311"/>
                  </a:lnTo>
                  <a:lnTo>
                    <a:pt x="8194980" y="4480788"/>
                  </a:lnTo>
                  <a:lnTo>
                    <a:pt x="8194751" y="4481055"/>
                  </a:lnTo>
                  <a:lnTo>
                    <a:pt x="8194180" y="4482071"/>
                  </a:lnTo>
                  <a:lnTo>
                    <a:pt x="8193989" y="4482452"/>
                  </a:lnTo>
                  <a:lnTo>
                    <a:pt x="8193964" y="4482706"/>
                  </a:lnTo>
                  <a:lnTo>
                    <a:pt x="8192681" y="4483341"/>
                  </a:lnTo>
                  <a:lnTo>
                    <a:pt x="8191652" y="4483722"/>
                  </a:lnTo>
                  <a:lnTo>
                    <a:pt x="8191220" y="4483747"/>
                  </a:lnTo>
                  <a:lnTo>
                    <a:pt x="8191220" y="4489437"/>
                  </a:lnTo>
                  <a:lnTo>
                    <a:pt x="8190992" y="4489310"/>
                  </a:lnTo>
                  <a:lnTo>
                    <a:pt x="8191170" y="4489183"/>
                  </a:lnTo>
                  <a:lnTo>
                    <a:pt x="8191220" y="4489437"/>
                  </a:lnTo>
                  <a:lnTo>
                    <a:pt x="8191220" y="4483747"/>
                  </a:lnTo>
                  <a:lnTo>
                    <a:pt x="8189341" y="4483849"/>
                  </a:lnTo>
                  <a:lnTo>
                    <a:pt x="8187804" y="4484230"/>
                  </a:lnTo>
                  <a:lnTo>
                    <a:pt x="8189531" y="4485246"/>
                  </a:lnTo>
                  <a:lnTo>
                    <a:pt x="8190458" y="4486516"/>
                  </a:lnTo>
                  <a:lnTo>
                    <a:pt x="8190573" y="4488167"/>
                  </a:lnTo>
                  <a:lnTo>
                    <a:pt x="8190154" y="4488040"/>
                  </a:lnTo>
                  <a:lnTo>
                    <a:pt x="8189735" y="4487913"/>
                  </a:lnTo>
                  <a:lnTo>
                    <a:pt x="8189430" y="4487735"/>
                  </a:lnTo>
                  <a:lnTo>
                    <a:pt x="8189430" y="4492612"/>
                  </a:lnTo>
                  <a:lnTo>
                    <a:pt x="8188401" y="4492866"/>
                  </a:lnTo>
                  <a:lnTo>
                    <a:pt x="8188122" y="4492231"/>
                  </a:lnTo>
                  <a:lnTo>
                    <a:pt x="8188604" y="4492358"/>
                  </a:lnTo>
                  <a:lnTo>
                    <a:pt x="8188947" y="4492358"/>
                  </a:lnTo>
                  <a:lnTo>
                    <a:pt x="8189430" y="4492612"/>
                  </a:lnTo>
                  <a:lnTo>
                    <a:pt x="8189430" y="4487735"/>
                  </a:lnTo>
                  <a:lnTo>
                    <a:pt x="8189100" y="4487532"/>
                  </a:lnTo>
                  <a:lnTo>
                    <a:pt x="8188566" y="4487151"/>
                  </a:lnTo>
                  <a:lnTo>
                    <a:pt x="8188007" y="4487151"/>
                  </a:lnTo>
                  <a:lnTo>
                    <a:pt x="8187423" y="4487405"/>
                  </a:lnTo>
                  <a:lnTo>
                    <a:pt x="8186699" y="4488040"/>
                  </a:lnTo>
                  <a:lnTo>
                    <a:pt x="8186052" y="4487786"/>
                  </a:lnTo>
                  <a:lnTo>
                    <a:pt x="8185442" y="4487659"/>
                  </a:lnTo>
                  <a:lnTo>
                    <a:pt x="8183854" y="4488040"/>
                  </a:lnTo>
                  <a:lnTo>
                    <a:pt x="8183004" y="4488167"/>
                  </a:lnTo>
                  <a:lnTo>
                    <a:pt x="8183169" y="4490453"/>
                  </a:lnTo>
                  <a:lnTo>
                    <a:pt x="8182838" y="4490580"/>
                  </a:lnTo>
                  <a:lnTo>
                    <a:pt x="8181365" y="4489945"/>
                  </a:lnTo>
                  <a:lnTo>
                    <a:pt x="8180616" y="4489310"/>
                  </a:lnTo>
                  <a:lnTo>
                    <a:pt x="8180032" y="4489056"/>
                  </a:lnTo>
                  <a:lnTo>
                    <a:pt x="8179562" y="4489310"/>
                  </a:lnTo>
                  <a:lnTo>
                    <a:pt x="8179473" y="4490580"/>
                  </a:lnTo>
                  <a:lnTo>
                    <a:pt x="8178889" y="4491723"/>
                  </a:lnTo>
                  <a:lnTo>
                    <a:pt x="8178774" y="4492104"/>
                  </a:lnTo>
                  <a:lnTo>
                    <a:pt x="8178660" y="4492866"/>
                  </a:lnTo>
                  <a:lnTo>
                    <a:pt x="8178774" y="4493374"/>
                  </a:lnTo>
                  <a:lnTo>
                    <a:pt x="8179409" y="4494136"/>
                  </a:lnTo>
                  <a:lnTo>
                    <a:pt x="8179067" y="4494263"/>
                  </a:lnTo>
                  <a:lnTo>
                    <a:pt x="8178038" y="4494390"/>
                  </a:lnTo>
                  <a:lnTo>
                    <a:pt x="8177530" y="4494517"/>
                  </a:lnTo>
                  <a:lnTo>
                    <a:pt x="8177123" y="4492993"/>
                  </a:lnTo>
                  <a:lnTo>
                    <a:pt x="8176463" y="4492866"/>
                  </a:lnTo>
                  <a:lnTo>
                    <a:pt x="8175803" y="4492485"/>
                  </a:lnTo>
                  <a:lnTo>
                    <a:pt x="8175472" y="4492358"/>
                  </a:lnTo>
                  <a:lnTo>
                    <a:pt x="8174914" y="4492485"/>
                  </a:lnTo>
                  <a:lnTo>
                    <a:pt x="8174101" y="4492739"/>
                  </a:lnTo>
                  <a:lnTo>
                    <a:pt x="8175180" y="4493501"/>
                  </a:lnTo>
                  <a:lnTo>
                    <a:pt x="8175460" y="4494136"/>
                  </a:lnTo>
                  <a:lnTo>
                    <a:pt x="8175536" y="4495025"/>
                  </a:lnTo>
                  <a:lnTo>
                    <a:pt x="8175422" y="4495660"/>
                  </a:lnTo>
                  <a:lnTo>
                    <a:pt x="8177784" y="4495914"/>
                  </a:lnTo>
                  <a:lnTo>
                    <a:pt x="8177479" y="4496422"/>
                  </a:lnTo>
                  <a:lnTo>
                    <a:pt x="8177365" y="4496676"/>
                  </a:lnTo>
                  <a:lnTo>
                    <a:pt x="8177174" y="4497311"/>
                  </a:lnTo>
                  <a:lnTo>
                    <a:pt x="8175066" y="4496803"/>
                  </a:lnTo>
                  <a:lnTo>
                    <a:pt x="8173733" y="4496041"/>
                  </a:lnTo>
                  <a:lnTo>
                    <a:pt x="8173123" y="4494898"/>
                  </a:lnTo>
                  <a:lnTo>
                    <a:pt x="8172844" y="4494136"/>
                  </a:lnTo>
                  <a:lnTo>
                    <a:pt x="8172247" y="4493755"/>
                  </a:lnTo>
                  <a:lnTo>
                    <a:pt x="8171332" y="4493882"/>
                  </a:lnTo>
                  <a:lnTo>
                    <a:pt x="8170443" y="4493882"/>
                  </a:lnTo>
                  <a:lnTo>
                    <a:pt x="8169745" y="4494263"/>
                  </a:lnTo>
                  <a:lnTo>
                    <a:pt x="8169389" y="4494898"/>
                  </a:lnTo>
                  <a:lnTo>
                    <a:pt x="8169351" y="4495406"/>
                  </a:lnTo>
                  <a:lnTo>
                    <a:pt x="8169808" y="4496422"/>
                  </a:lnTo>
                  <a:lnTo>
                    <a:pt x="8169897" y="4496803"/>
                  </a:lnTo>
                  <a:lnTo>
                    <a:pt x="8169681" y="4497692"/>
                  </a:lnTo>
                  <a:lnTo>
                    <a:pt x="8168526" y="4498327"/>
                  </a:lnTo>
                  <a:lnTo>
                    <a:pt x="8168233" y="4498200"/>
                  </a:lnTo>
                  <a:lnTo>
                    <a:pt x="8167929" y="4498073"/>
                  </a:lnTo>
                  <a:lnTo>
                    <a:pt x="8167052" y="4497692"/>
                  </a:lnTo>
                  <a:lnTo>
                    <a:pt x="8166278" y="4496803"/>
                  </a:lnTo>
                  <a:lnTo>
                    <a:pt x="8165744" y="4496676"/>
                  </a:lnTo>
                  <a:lnTo>
                    <a:pt x="8165211" y="4496549"/>
                  </a:lnTo>
                  <a:lnTo>
                    <a:pt x="8163433" y="4496422"/>
                  </a:lnTo>
                  <a:lnTo>
                    <a:pt x="8162747" y="4496676"/>
                  </a:lnTo>
                  <a:lnTo>
                    <a:pt x="8162252" y="4496422"/>
                  </a:lnTo>
                  <a:lnTo>
                    <a:pt x="8161909" y="4495660"/>
                  </a:lnTo>
                  <a:lnTo>
                    <a:pt x="8161718" y="4495152"/>
                  </a:lnTo>
                  <a:lnTo>
                    <a:pt x="8161756" y="4494517"/>
                  </a:lnTo>
                  <a:lnTo>
                    <a:pt x="8162226" y="4494390"/>
                  </a:lnTo>
                  <a:lnTo>
                    <a:pt x="8161337" y="4492612"/>
                  </a:lnTo>
                  <a:lnTo>
                    <a:pt x="8160918" y="4492104"/>
                  </a:lnTo>
                  <a:lnTo>
                    <a:pt x="8160817" y="4491977"/>
                  </a:lnTo>
                  <a:lnTo>
                    <a:pt x="8160258" y="4491850"/>
                  </a:lnTo>
                  <a:lnTo>
                    <a:pt x="8159674" y="4492104"/>
                  </a:lnTo>
                  <a:lnTo>
                    <a:pt x="8159686" y="4491977"/>
                  </a:lnTo>
                  <a:lnTo>
                    <a:pt x="8159636" y="4489437"/>
                  </a:lnTo>
                  <a:lnTo>
                    <a:pt x="8159229" y="4488802"/>
                  </a:lnTo>
                  <a:lnTo>
                    <a:pt x="8158645" y="4487532"/>
                  </a:lnTo>
                  <a:lnTo>
                    <a:pt x="8157819" y="4487024"/>
                  </a:lnTo>
                  <a:lnTo>
                    <a:pt x="8156816" y="4487024"/>
                  </a:lnTo>
                  <a:lnTo>
                    <a:pt x="8156842" y="4486008"/>
                  </a:lnTo>
                  <a:lnTo>
                    <a:pt x="8156562" y="4485754"/>
                  </a:lnTo>
                  <a:lnTo>
                    <a:pt x="8156245" y="4485627"/>
                  </a:lnTo>
                  <a:lnTo>
                    <a:pt x="8155686" y="4485500"/>
                  </a:lnTo>
                  <a:lnTo>
                    <a:pt x="8155597" y="4484992"/>
                  </a:lnTo>
                  <a:lnTo>
                    <a:pt x="8155711" y="4484230"/>
                  </a:lnTo>
                  <a:lnTo>
                    <a:pt x="8155889" y="4483468"/>
                  </a:lnTo>
                  <a:lnTo>
                    <a:pt x="8154073" y="4482706"/>
                  </a:lnTo>
                  <a:lnTo>
                    <a:pt x="8153705" y="4482452"/>
                  </a:lnTo>
                  <a:lnTo>
                    <a:pt x="8153286" y="4481944"/>
                  </a:lnTo>
                  <a:lnTo>
                    <a:pt x="8152866" y="4481690"/>
                  </a:lnTo>
                  <a:lnTo>
                    <a:pt x="8152701" y="4481436"/>
                  </a:lnTo>
                  <a:lnTo>
                    <a:pt x="8152981" y="4480801"/>
                  </a:lnTo>
                  <a:lnTo>
                    <a:pt x="8153400" y="4480420"/>
                  </a:lnTo>
                  <a:lnTo>
                    <a:pt x="8154098" y="4480039"/>
                  </a:lnTo>
                  <a:lnTo>
                    <a:pt x="8153882" y="4479785"/>
                  </a:lnTo>
                  <a:lnTo>
                    <a:pt x="8153667" y="4479658"/>
                  </a:lnTo>
                  <a:lnTo>
                    <a:pt x="8153438" y="4479658"/>
                  </a:lnTo>
                  <a:lnTo>
                    <a:pt x="8152930" y="4479785"/>
                  </a:lnTo>
                  <a:lnTo>
                    <a:pt x="8152485" y="4479785"/>
                  </a:lnTo>
                  <a:lnTo>
                    <a:pt x="8152206" y="4479531"/>
                  </a:lnTo>
                  <a:lnTo>
                    <a:pt x="8152130" y="4479150"/>
                  </a:lnTo>
                  <a:lnTo>
                    <a:pt x="8148891" y="4479023"/>
                  </a:lnTo>
                  <a:lnTo>
                    <a:pt x="8148345" y="4478769"/>
                  </a:lnTo>
                  <a:lnTo>
                    <a:pt x="8148155" y="4478261"/>
                  </a:lnTo>
                  <a:lnTo>
                    <a:pt x="8148841" y="4478007"/>
                  </a:lnTo>
                  <a:lnTo>
                    <a:pt x="8149514" y="4478007"/>
                  </a:lnTo>
                  <a:lnTo>
                    <a:pt x="8150199" y="4477880"/>
                  </a:lnTo>
                  <a:lnTo>
                    <a:pt x="8150403" y="4477753"/>
                  </a:lnTo>
                  <a:lnTo>
                    <a:pt x="8150606" y="4477626"/>
                  </a:lnTo>
                  <a:lnTo>
                    <a:pt x="8150746" y="4477245"/>
                  </a:lnTo>
                  <a:lnTo>
                    <a:pt x="8150238" y="4476991"/>
                  </a:lnTo>
                  <a:lnTo>
                    <a:pt x="8149984" y="4476864"/>
                  </a:lnTo>
                  <a:lnTo>
                    <a:pt x="8149730" y="4476483"/>
                  </a:lnTo>
                  <a:lnTo>
                    <a:pt x="8149920" y="4476102"/>
                  </a:lnTo>
                  <a:lnTo>
                    <a:pt x="8150022" y="4475340"/>
                  </a:lnTo>
                  <a:lnTo>
                    <a:pt x="8150403" y="4474705"/>
                  </a:lnTo>
                  <a:lnTo>
                    <a:pt x="8150111" y="4474070"/>
                  </a:lnTo>
                  <a:lnTo>
                    <a:pt x="8149691" y="4473689"/>
                  </a:lnTo>
                  <a:lnTo>
                    <a:pt x="8149158" y="4473308"/>
                  </a:lnTo>
                  <a:lnTo>
                    <a:pt x="8148663" y="4473054"/>
                  </a:lnTo>
                  <a:lnTo>
                    <a:pt x="8148180" y="4472800"/>
                  </a:lnTo>
                  <a:lnTo>
                    <a:pt x="8147913" y="4472533"/>
                  </a:lnTo>
                  <a:lnTo>
                    <a:pt x="8147913" y="4481944"/>
                  </a:lnTo>
                  <a:lnTo>
                    <a:pt x="8147748" y="4484230"/>
                  </a:lnTo>
                  <a:lnTo>
                    <a:pt x="8147444" y="4483722"/>
                  </a:lnTo>
                  <a:lnTo>
                    <a:pt x="8147342" y="4483341"/>
                  </a:lnTo>
                  <a:lnTo>
                    <a:pt x="8147240" y="4482452"/>
                  </a:lnTo>
                  <a:lnTo>
                    <a:pt x="8147444" y="4482071"/>
                  </a:lnTo>
                  <a:lnTo>
                    <a:pt x="8147913" y="4481944"/>
                  </a:lnTo>
                  <a:lnTo>
                    <a:pt x="8147913" y="4472533"/>
                  </a:lnTo>
                  <a:lnTo>
                    <a:pt x="8147558" y="4472165"/>
                  </a:lnTo>
                  <a:lnTo>
                    <a:pt x="8147583" y="4471784"/>
                  </a:lnTo>
                  <a:lnTo>
                    <a:pt x="8147596" y="4471530"/>
                  </a:lnTo>
                  <a:lnTo>
                    <a:pt x="8147812" y="4470641"/>
                  </a:lnTo>
                  <a:lnTo>
                    <a:pt x="8147761" y="4470260"/>
                  </a:lnTo>
                  <a:lnTo>
                    <a:pt x="8147596" y="4469752"/>
                  </a:lnTo>
                  <a:lnTo>
                    <a:pt x="8147367" y="4469752"/>
                  </a:lnTo>
                  <a:lnTo>
                    <a:pt x="8146834" y="4470260"/>
                  </a:lnTo>
                  <a:lnTo>
                    <a:pt x="8146389" y="4470260"/>
                  </a:lnTo>
                  <a:lnTo>
                    <a:pt x="8146110" y="4470133"/>
                  </a:lnTo>
                  <a:lnTo>
                    <a:pt x="8146008" y="4469879"/>
                  </a:lnTo>
                  <a:lnTo>
                    <a:pt x="8146110" y="4468482"/>
                  </a:lnTo>
                  <a:lnTo>
                    <a:pt x="8146720" y="4467593"/>
                  </a:lnTo>
                  <a:lnTo>
                    <a:pt x="8146974" y="4467212"/>
                  </a:lnTo>
                  <a:lnTo>
                    <a:pt x="8147799" y="4466704"/>
                  </a:lnTo>
                  <a:lnTo>
                    <a:pt x="8148625" y="4466196"/>
                  </a:lnTo>
                  <a:lnTo>
                    <a:pt x="8149691" y="4466958"/>
                  </a:lnTo>
                  <a:lnTo>
                    <a:pt x="8150339" y="4467339"/>
                  </a:lnTo>
                  <a:lnTo>
                    <a:pt x="8150542" y="4467593"/>
                  </a:lnTo>
                  <a:lnTo>
                    <a:pt x="8151012" y="4467466"/>
                  </a:lnTo>
                  <a:lnTo>
                    <a:pt x="8151368" y="4467085"/>
                  </a:lnTo>
                  <a:lnTo>
                    <a:pt x="8151673" y="4466196"/>
                  </a:lnTo>
                  <a:lnTo>
                    <a:pt x="8151850" y="4465561"/>
                  </a:lnTo>
                  <a:lnTo>
                    <a:pt x="8152231" y="4464926"/>
                  </a:lnTo>
                  <a:lnTo>
                    <a:pt x="8152917" y="4464926"/>
                  </a:lnTo>
                  <a:lnTo>
                    <a:pt x="8153514" y="4464291"/>
                  </a:lnTo>
                  <a:lnTo>
                    <a:pt x="8154048" y="4463021"/>
                  </a:lnTo>
                  <a:lnTo>
                    <a:pt x="8153755" y="4462259"/>
                  </a:lnTo>
                  <a:lnTo>
                    <a:pt x="8153197" y="4461624"/>
                  </a:lnTo>
                  <a:lnTo>
                    <a:pt x="8153070" y="4461370"/>
                  </a:lnTo>
                  <a:lnTo>
                    <a:pt x="8153044" y="4461116"/>
                  </a:lnTo>
                  <a:lnTo>
                    <a:pt x="8153197" y="4460608"/>
                  </a:lnTo>
                  <a:lnTo>
                    <a:pt x="8154530" y="4460608"/>
                  </a:lnTo>
                  <a:lnTo>
                    <a:pt x="8155051" y="4460481"/>
                  </a:lnTo>
                  <a:lnTo>
                    <a:pt x="8155292" y="4461116"/>
                  </a:lnTo>
                  <a:lnTo>
                    <a:pt x="8155394" y="4462132"/>
                  </a:lnTo>
                  <a:lnTo>
                    <a:pt x="8155648" y="4462386"/>
                  </a:lnTo>
                  <a:lnTo>
                    <a:pt x="8156092" y="4462386"/>
                  </a:lnTo>
                  <a:lnTo>
                    <a:pt x="8156397" y="4461370"/>
                  </a:lnTo>
                  <a:lnTo>
                    <a:pt x="8156867" y="4460481"/>
                  </a:lnTo>
                  <a:lnTo>
                    <a:pt x="8157464" y="4459719"/>
                  </a:lnTo>
                  <a:lnTo>
                    <a:pt x="8158531" y="4458703"/>
                  </a:lnTo>
                  <a:lnTo>
                    <a:pt x="8159458" y="4457560"/>
                  </a:lnTo>
                  <a:lnTo>
                    <a:pt x="8160766" y="4458195"/>
                  </a:lnTo>
                  <a:lnTo>
                    <a:pt x="8161160" y="4458195"/>
                  </a:lnTo>
                  <a:lnTo>
                    <a:pt x="8161591" y="4458322"/>
                  </a:lnTo>
                  <a:lnTo>
                    <a:pt x="8161502" y="4457560"/>
                  </a:lnTo>
                  <a:lnTo>
                    <a:pt x="8161439" y="4457433"/>
                  </a:lnTo>
                  <a:lnTo>
                    <a:pt x="8160677" y="4456544"/>
                  </a:lnTo>
                  <a:lnTo>
                    <a:pt x="8159928" y="4455655"/>
                  </a:lnTo>
                  <a:lnTo>
                    <a:pt x="8159966" y="4454766"/>
                  </a:lnTo>
                  <a:lnTo>
                    <a:pt x="8160169" y="4454512"/>
                  </a:lnTo>
                  <a:lnTo>
                    <a:pt x="8160829" y="4454512"/>
                  </a:lnTo>
                  <a:lnTo>
                    <a:pt x="8161693" y="4454385"/>
                  </a:lnTo>
                  <a:lnTo>
                    <a:pt x="8162518" y="4454639"/>
                  </a:lnTo>
                  <a:lnTo>
                    <a:pt x="8162734" y="4454639"/>
                  </a:lnTo>
                  <a:lnTo>
                    <a:pt x="8162899" y="4454766"/>
                  </a:lnTo>
                  <a:lnTo>
                    <a:pt x="8163001" y="4454893"/>
                  </a:lnTo>
                  <a:lnTo>
                    <a:pt x="8164106" y="4455147"/>
                  </a:lnTo>
                  <a:lnTo>
                    <a:pt x="8164728" y="4455147"/>
                  </a:lnTo>
                  <a:lnTo>
                    <a:pt x="8164601" y="4454512"/>
                  </a:lnTo>
                  <a:lnTo>
                    <a:pt x="8164474" y="4454385"/>
                  </a:lnTo>
                  <a:lnTo>
                    <a:pt x="8164360" y="4454258"/>
                  </a:lnTo>
                  <a:lnTo>
                    <a:pt x="8164233" y="4454131"/>
                  </a:lnTo>
                  <a:lnTo>
                    <a:pt x="8163979" y="4453369"/>
                  </a:lnTo>
                  <a:lnTo>
                    <a:pt x="8164004" y="4452353"/>
                  </a:lnTo>
                  <a:lnTo>
                    <a:pt x="8165681" y="4452480"/>
                  </a:lnTo>
                  <a:lnTo>
                    <a:pt x="8165808" y="4452353"/>
                  </a:lnTo>
                  <a:lnTo>
                    <a:pt x="8166303" y="4451845"/>
                  </a:lnTo>
                  <a:lnTo>
                    <a:pt x="8166557" y="4451591"/>
                  </a:lnTo>
                  <a:lnTo>
                    <a:pt x="8170926" y="4447146"/>
                  </a:lnTo>
                  <a:lnTo>
                    <a:pt x="8171675" y="4446384"/>
                  </a:lnTo>
                  <a:lnTo>
                    <a:pt x="8174050" y="4443971"/>
                  </a:lnTo>
                  <a:lnTo>
                    <a:pt x="8174025" y="4442574"/>
                  </a:lnTo>
                  <a:lnTo>
                    <a:pt x="8174329" y="4441431"/>
                  </a:lnTo>
                  <a:lnTo>
                    <a:pt x="8174558" y="4440923"/>
                  </a:lnTo>
                  <a:lnTo>
                    <a:pt x="8174672" y="4440669"/>
                  </a:lnTo>
                  <a:lnTo>
                    <a:pt x="8174787" y="4440288"/>
                  </a:lnTo>
                  <a:lnTo>
                    <a:pt x="8174977" y="4439272"/>
                  </a:lnTo>
                  <a:lnTo>
                    <a:pt x="8172221" y="4437621"/>
                  </a:lnTo>
                  <a:lnTo>
                    <a:pt x="8169783" y="4436351"/>
                  </a:lnTo>
                  <a:lnTo>
                    <a:pt x="8169300" y="4436097"/>
                  </a:lnTo>
                  <a:lnTo>
                    <a:pt x="8168500" y="4436351"/>
                  </a:lnTo>
                  <a:lnTo>
                    <a:pt x="8167598" y="4436351"/>
                  </a:lnTo>
                  <a:lnTo>
                    <a:pt x="8166582" y="4436224"/>
                  </a:lnTo>
                  <a:lnTo>
                    <a:pt x="8165249" y="4436097"/>
                  </a:lnTo>
                  <a:lnTo>
                    <a:pt x="8163738" y="4436224"/>
                  </a:lnTo>
                  <a:lnTo>
                    <a:pt x="8158289" y="4437240"/>
                  </a:lnTo>
                  <a:lnTo>
                    <a:pt x="8158391" y="4437367"/>
                  </a:lnTo>
                  <a:lnTo>
                    <a:pt x="8158442" y="4437621"/>
                  </a:lnTo>
                  <a:lnTo>
                    <a:pt x="8158645" y="4439780"/>
                  </a:lnTo>
                  <a:lnTo>
                    <a:pt x="8158759" y="4440288"/>
                  </a:lnTo>
                  <a:lnTo>
                    <a:pt x="8158188" y="4439780"/>
                  </a:lnTo>
                  <a:lnTo>
                    <a:pt x="8156880" y="4438612"/>
                  </a:lnTo>
                  <a:lnTo>
                    <a:pt x="8156880" y="4440669"/>
                  </a:lnTo>
                  <a:lnTo>
                    <a:pt x="8156080" y="4440923"/>
                  </a:lnTo>
                  <a:lnTo>
                    <a:pt x="8155813" y="4440669"/>
                  </a:lnTo>
                  <a:lnTo>
                    <a:pt x="8156092" y="4439780"/>
                  </a:lnTo>
                  <a:lnTo>
                    <a:pt x="8156880" y="4440669"/>
                  </a:lnTo>
                  <a:lnTo>
                    <a:pt x="8156880" y="4438612"/>
                  </a:lnTo>
                  <a:lnTo>
                    <a:pt x="8156638" y="4438383"/>
                  </a:lnTo>
                  <a:lnTo>
                    <a:pt x="8155064" y="4438383"/>
                  </a:lnTo>
                  <a:lnTo>
                    <a:pt x="8154022" y="4440669"/>
                  </a:lnTo>
                  <a:lnTo>
                    <a:pt x="8153679" y="4440669"/>
                  </a:lnTo>
                  <a:lnTo>
                    <a:pt x="8153311" y="4441177"/>
                  </a:lnTo>
                  <a:lnTo>
                    <a:pt x="8152930" y="4441939"/>
                  </a:lnTo>
                  <a:lnTo>
                    <a:pt x="8152739" y="4442574"/>
                  </a:lnTo>
                  <a:lnTo>
                    <a:pt x="8152651" y="4443336"/>
                  </a:lnTo>
                  <a:lnTo>
                    <a:pt x="8151190" y="4443590"/>
                  </a:lnTo>
                  <a:lnTo>
                    <a:pt x="8150428" y="4443971"/>
                  </a:lnTo>
                  <a:lnTo>
                    <a:pt x="8150403" y="4444352"/>
                  </a:lnTo>
                  <a:lnTo>
                    <a:pt x="8150555" y="4444606"/>
                  </a:lnTo>
                  <a:lnTo>
                    <a:pt x="8150606" y="4446384"/>
                  </a:lnTo>
                  <a:lnTo>
                    <a:pt x="8150085" y="4446003"/>
                  </a:lnTo>
                  <a:lnTo>
                    <a:pt x="8150085" y="4451591"/>
                  </a:lnTo>
                  <a:lnTo>
                    <a:pt x="8148421" y="4451464"/>
                  </a:lnTo>
                  <a:lnTo>
                    <a:pt x="8148815" y="4450575"/>
                  </a:lnTo>
                  <a:lnTo>
                    <a:pt x="8149196" y="4449940"/>
                  </a:lnTo>
                  <a:lnTo>
                    <a:pt x="8148726" y="4449305"/>
                  </a:lnTo>
                  <a:lnTo>
                    <a:pt x="8148091" y="4448924"/>
                  </a:lnTo>
                  <a:lnTo>
                    <a:pt x="8147761" y="4448543"/>
                  </a:lnTo>
                  <a:lnTo>
                    <a:pt x="8147672" y="4448289"/>
                  </a:lnTo>
                  <a:lnTo>
                    <a:pt x="8147647" y="4447908"/>
                  </a:lnTo>
                  <a:lnTo>
                    <a:pt x="8147685" y="4447273"/>
                  </a:lnTo>
                  <a:lnTo>
                    <a:pt x="8147812" y="4447146"/>
                  </a:lnTo>
                  <a:lnTo>
                    <a:pt x="8148485" y="4447146"/>
                  </a:lnTo>
                  <a:lnTo>
                    <a:pt x="8148752" y="4447273"/>
                  </a:lnTo>
                  <a:lnTo>
                    <a:pt x="8148968" y="4447400"/>
                  </a:lnTo>
                  <a:lnTo>
                    <a:pt x="8149183" y="4448162"/>
                  </a:lnTo>
                  <a:lnTo>
                    <a:pt x="8149260" y="4450067"/>
                  </a:lnTo>
                  <a:lnTo>
                    <a:pt x="8150085" y="4451591"/>
                  </a:lnTo>
                  <a:lnTo>
                    <a:pt x="8150085" y="4446003"/>
                  </a:lnTo>
                  <a:lnTo>
                    <a:pt x="8149222" y="4445368"/>
                  </a:lnTo>
                  <a:lnTo>
                    <a:pt x="8148294" y="4444860"/>
                  </a:lnTo>
                  <a:lnTo>
                    <a:pt x="8147837" y="4445114"/>
                  </a:lnTo>
                  <a:lnTo>
                    <a:pt x="8146923" y="4445241"/>
                  </a:lnTo>
                  <a:lnTo>
                    <a:pt x="8146631" y="4446003"/>
                  </a:lnTo>
                  <a:lnTo>
                    <a:pt x="8146694" y="4447019"/>
                  </a:lnTo>
                  <a:lnTo>
                    <a:pt x="8146809" y="4447908"/>
                  </a:lnTo>
                  <a:lnTo>
                    <a:pt x="8145691" y="4447324"/>
                  </a:lnTo>
                  <a:lnTo>
                    <a:pt x="8145691" y="4474705"/>
                  </a:lnTo>
                  <a:lnTo>
                    <a:pt x="8145500" y="4475213"/>
                  </a:lnTo>
                  <a:lnTo>
                    <a:pt x="8145272" y="4476102"/>
                  </a:lnTo>
                  <a:lnTo>
                    <a:pt x="8145132" y="4475950"/>
                  </a:lnTo>
                  <a:lnTo>
                    <a:pt x="8145132" y="4498200"/>
                  </a:lnTo>
                  <a:lnTo>
                    <a:pt x="8144802" y="4498200"/>
                  </a:lnTo>
                  <a:lnTo>
                    <a:pt x="8144929" y="4498073"/>
                  </a:lnTo>
                  <a:lnTo>
                    <a:pt x="8145132" y="4498200"/>
                  </a:lnTo>
                  <a:lnTo>
                    <a:pt x="8145132" y="4475950"/>
                  </a:lnTo>
                  <a:lnTo>
                    <a:pt x="8144180" y="4474832"/>
                  </a:lnTo>
                  <a:lnTo>
                    <a:pt x="8145348" y="4474832"/>
                  </a:lnTo>
                  <a:lnTo>
                    <a:pt x="8145691" y="4474705"/>
                  </a:lnTo>
                  <a:lnTo>
                    <a:pt x="8145691" y="4447324"/>
                  </a:lnTo>
                  <a:lnTo>
                    <a:pt x="8144713" y="4447146"/>
                  </a:lnTo>
                  <a:lnTo>
                    <a:pt x="8143646" y="4448162"/>
                  </a:lnTo>
                  <a:lnTo>
                    <a:pt x="8143329" y="4448670"/>
                  </a:lnTo>
                  <a:lnTo>
                    <a:pt x="8142999" y="4450194"/>
                  </a:lnTo>
                  <a:lnTo>
                    <a:pt x="8142745" y="4450829"/>
                  </a:lnTo>
                  <a:lnTo>
                    <a:pt x="8141906" y="4451464"/>
                  </a:lnTo>
                  <a:lnTo>
                    <a:pt x="8141233" y="4451337"/>
                  </a:lnTo>
                  <a:lnTo>
                    <a:pt x="8140395" y="4450575"/>
                  </a:lnTo>
                  <a:lnTo>
                    <a:pt x="8140332" y="4451591"/>
                  </a:lnTo>
                  <a:lnTo>
                    <a:pt x="8139925" y="4451845"/>
                  </a:lnTo>
                  <a:lnTo>
                    <a:pt x="8139163" y="4451464"/>
                  </a:lnTo>
                  <a:lnTo>
                    <a:pt x="8138668" y="4452099"/>
                  </a:lnTo>
                  <a:lnTo>
                    <a:pt x="8137715" y="4452988"/>
                  </a:lnTo>
                  <a:lnTo>
                    <a:pt x="8136280" y="4454258"/>
                  </a:lnTo>
                  <a:lnTo>
                    <a:pt x="8135874" y="4453750"/>
                  </a:lnTo>
                  <a:lnTo>
                    <a:pt x="8135772" y="4453623"/>
                  </a:lnTo>
                  <a:lnTo>
                    <a:pt x="8135594" y="4453471"/>
                  </a:lnTo>
                  <a:lnTo>
                    <a:pt x="8135594" y="4479785"/>
                  </a:lnTo>
                  <a:lnTo>
                    <a:pt x="8134363" y="4479785"/>
                  </a:lnTo>
                  <a:lnTo>
                    <a:pt x="8133893" y="4480039"/>
                  </a:lnTo>
                  <a:lnTo>
                    <a:pt x="8134286" y="4479277"/>
                  </a:lnTo>
                  <a:lnTo>
                    <a:pt x="8134845" y="4479150"/>
                  </a:lnTo>
                  <a:lnTo>
                    <a:pt x="8135594" y="4479785"/>
                  </a:lnTo>
                  <a:lnTo>
                    <a:pt x="8135594" y="4453471"/>
                  </a:lnTo>
                  <a:lnTo>
                    <a:pt x="8135340" y="4453242"/>
                  </a:lnTo>
                  <a:lnTo>
                    <a:pt x="8135023" y="4453115"/>
                  </a:lnTo>
                  <a:lnTo>
                    <a:pt x="8135785" y="4452480"/>
                  </a:lnTo>
                  <a:lnTo>
                    <a:pt x="8136090" y="4452226"/>
                  </a:lnTo>
                  <a:lnTo>
                    <a:pt x="8136115" y="4451718"/>
                  </a:lnTo>
                  <a:lnTo>
                    <a:pt x="8136141" y="4449432"/>
                  </a:lnTo>
                  <a:lnTo>
                    <a:pt x="8136115" y="4448543"/>
                  </a:lnTo>
                  <a:lnTo>
                    <a:pt x="8135887" y="4447654"/>
                  </a:lnTo>
                  <a:lnTo>
                    <a:pt x="8135036" y="4446892"/>
                  </a:lnTo>
                  <a:lnTo>
                    <a:pt x="8134972" y="4448797"/>
                  </a:lnTo>
                  <a:lnTo>
                    <a:pt x="8134248" y="4449432"/>
                  </a:lnTo>
                  <a:lnTo>
                    <a:pt x="8134096" y="4449178"/>
                  </a:lnTo>
                  <a:lnTo>
                    <a:pt x="8134388" y="4448924"/>
                  </a:lnTo>
                  <a:lnTo>
                    <a:pt x="8134807" y="4448543"/>
                  </a:lnTo>
                  <a:lnTo>
                    <a:pt x="8134972" y="4448797"/>
                  </a:lnTo>
                  <a:lnTo>
                    <a:pt x="8134972" y="4446879"/>
                  </a:lnTo>
                  <a:lnTo>
                    <a:pt x="8133601" y="4446511"/>
                  </a:lnTo>
                  <a:lnTo>
                    <a:pt x="8133042" y="4448289"/>
                  </a:lnTo>
                  <a:lnTo>
                    <a:pt x="8132153" y="4448924"/>
                  </a:lnTo>
                  <a:lnTo>
                    <a:pt x="8131581" y="4448746"/>
                  </a:lnTo>
                  <a:lnTo>
                    <a:pt x="8131581" y="4476991"/>
                  </a:lnTo>
                  <a:lnTo>
                    <a:pt x="8131556" y="4477372"/>
                  </a:lnTo>
                  <a:lnTo>
                    <a:pt x="8131365" y="4477753"/>
                  </a:lnTo>
                  <a:lnTo>
                    <a:pt x="8131022" y="4477753"/>
                  </a:lnTo>
                  <a:lnTo>
                    <a:pt x="8130718" y="4477372"/>
                  </a:lnTo>
                  <a:lnTo>
                    <a:pt x="8130730" y="4477118"/>
                  </a:lnTo>
                  <a:lnTo>
                    <a:pt x="8131454" y="4477118"/>
                  </a:lnTo>
                  <a:lnTo>
                    <a:pt x="8131581" y="4476991"/>
                  </a:lnTo>
                  <a:lnTo>
                    <a:pt x="8131581" y="4448746"/>
                  </a:lnTo>
                  <a:lnTo>
                    <a:pt x="8130946" y="4448543"/>
                  </a:lnTo>
                  <a:lnTo>
                    <a:pt x="8131899" y="4446384"/>
                  </a:lnTo>
                  <a:lnTo>
                    <a:pt x="8132051" y="4446003"/>
                  </a:lnTo>
                  <a:lnTo>
                    <a:pt x="8132483" y="4444606"/>
                  </a:lnTo>
                  <a:lnTo>
                    <a:pt x="8132432" y="4443844"/>
                  </a:lnTo>
                  <a:lnTo>
                    <a:pt x="8132470" y="4443209"/>
                  </a:lnTo>
                  <a:lnTo>
                    <a:pt x="8131607" y="4442066"/>
                  </a:lnTo>
                  <a:lnTo>
                    <a:pt x="8129791" y="4440669"/>
                  </a:lnTo>
                  <a:lnTo>
                    <a:pt x="8129664" y="4438764"/>
                  </a:lnTo>
                  <a:lnTo>
                    <a:pt x="8129435" y="4438256"/>
                  </a:lnTo>
                  <a:lnTo>
                    <a:pt x="8128241" y="4438510"/>
                  </a:lnTo>
                  <a:lnTo>
                    <a:pt x="8127632" y="4438510"/>
                  </a:lnTo>
                  <a:lnTo>
                    <a:pt x="8127632" y="4470641"/>
                  </a:lnTo>
                  <a:lnTo>
                    <a:pt x="8127378" y="4470578"/>
                  </a:lnTo>
                  <a:lnTo>
                    <a:pt x="8127378" y="4471784"/>
                  </a:lnTo>
                  <a:lnTo>
                    <a:pt x="8127327" y="4472546"/>
                  </a:lnTo>
                  <a:lnTo>
                    <a:pt x="8127035" y="4472800"/>
                  </a:lnTo>
                  <a:lnTo>
                    <a:pt x="8126489" y="4472546"/>
                  </a:lnTo>
                  <a:lnTo>
                    <a:pt x="8127378" y="4471784"/>
                  </a:lnTo>
                  <a:lnTo>
                    <a:pt x="8127378" y="4470578"/>
                  </a:lnTo>
                  <a:lnTo>
                    <a:pt x="8126311" y="4470260"/>
                  </a:lnTo>
                  <a:lnTo>
                    <a:pt x="8126666" y="4469879"/>
                  </a:lnTo>
                  <a:lnTo>
                    <a:pt x="8127098" y="4470006"/>
                  </a:lnTo>
                  <a:lnTo>
                    <a:pt x="8127632" y="4470641"/>
                  </a:lnTo>
                  <a:lnTo>
                    <a:pt x="8127632" y="4438510"/>
                  </a:lnTo>
                  <a:lnTo>
                    <a:pt x="8126882" y="4438637"/>
                  </a:lnTo>
                  <a:lnTo>
                    <a:pt x="8126374" y="4438764"/>
                  </a:lnTo>
                  <a:lnTo>
                    <a:pt x="8126057" y="4438637"/>
                  </a:lnTo>
                  <a:lnTo>
                    <a:pt x="8128025" y="4437748"/>
                  </a:lnTo>
                  <a:lnTo>
                    <a:pt x="8128381" y="4436605"/>
                  </a:lnTo>
                  <a:lnTo>
                    <a:pt x="8127124" y="4435081"/>
                  </a:lnTo>
                  <a:lnTo>
                    <a:pt x="8126374" y="4434446"/>
                  </a:lnTo>
                  <a:lnTo>
                    <a:pt x="8126019" y="4433811"/>
                  </a:lnTo>
                  <a:lnTo>
                    <a:pt x="8126146" y="4432033"/>
                  </a:lnTo>
                  <a:lnTo>
                    <a:pt x="8127124" y="4430890"/>
                  </a:lnTo>
                  <a:lnTo>
                    <a:pt x="8128787" y="4429874"/>
                  </a:lnTo>
                  <a:lnTo>
                    <a:pt x="8129003" y="4429747"/>
                  </a:lnTo>
                  <a:lnTo>
                    <a:pt x="8129968" y="4428985"/>
                  </a:lnTo>
                  <a:lnTo>
                    <a:pt x="8131251" y="4427969"/>
                  </a:lnTo>
                  <a:lnTo>
                    <a:pt x="8133397" y="4426064"/>
                  </a:lnTo>
                  <a:lnTo>
                    <a:pt x="8135442" y="4424032"/>
                  </a:lnTo>
                  <a:lnTo>
                    <a:pt x="8136979" y="4422762"/>
                  </a:lnTo>
                  <a:lnTo>
                    <a:pt x="8141284" y="4418952"/>
                  </a:lnTo>
                  <a:lnTo>
                    <a:pt x="8142275" y="4417555"/>
                  </a:lnTo>
                  <a:lnTo>
                    <a:pt x="8142452" y="4417301"/>
                  </a:lnTo>
                  <a:lnTo>
                    <a:pt x="8144256" y="4416920"/>
                  </a:lnTo>
                  <a:lnTo>
                    <a:pt x="8145412" y="4416539"/>
                  </a:lnTo>
                  <a:lnTo>
                    <a:pt x="8146643" y="4414888"/>
                  </a:lnTo>
                  <a:lnTo>
                    <a:pt x="8147596" y="4414126"/>
                  </a:lnTo>
                  <a:lnTo>
                    <a:pt x="8148053" y="4413999"/>
                  </a:lnTo>
                  <a:lnTo>
                    <a:pt x="8148942" y="4413237"/>
                  </a:lnTo>
                  <a:lnTo>
                    <a:pt x="8149463" y="4412094"/>
                  </a:lnTo>
                  <a:lnTo>
                    <a:pt x="8149857" y="4411205"/>
                  </a:lnTo>
                  <a:lnTo>
                    <a:pt x="8150657" y="4409427"/>
                  </a:lnTo>
                  <a:lnTo>
                    <a:pt x="8150707" y="4409046"/>
                  </a:lnTo>
                  <a:lnTo>
                    <a:pt x="8150822" y="4408157"/>
                  </a:lnTo>
                  <a:lnTo>
                    <a:pt x="8151101" y="4405998"/>
                  </a:lnTo>
                  <a:lnTo>
                    <a:pt x="8150885" y="4405236"/>
                  </a:lnTo>
                  <a:lnTo>
                    <a:pt x="8150619" y="4404347"/>
                  </a:lnTo>
                  <a:lnTo>
                    <a:pt x="8150326" y="4403331"/>
                  </a:lnTo>
                  <a:lnTo>
                    <a:pt x="8150225" y="4403077"/>
                  </a:lnTo>
                  <a:lnTo>
                    <a:pt x="8149984" y="4402569"/>
                  </a:lnTo>
                  <a:lnTo>
                    <a:pt x="8149399" y="4402315"/>
                  </a:lnTo>
                  <a:lnTo>
                    <a:pt x="8148498" y="4402188"/>
                  </a:lnTo>
                  <a:lnTo>
                    <a:pt x="8147647" y="4402315"/>
                  </a:lnTo>
                  <a:lnTo>
                    <a:pt x="8146643" y="4402188"/>
                  </a:lnTo>
                  <a:lnTo>
                    <a:pt x="8142478" y="4401807"/>
                  </a:lnTo>
                  <a:lnTo>
                    <a:pt x="8141589" y="4401680"/>
                  </a:lnTo>
                  <a:lnTo>
                    <a:pt x="8141157" y="4401426"/>
                  </a:lnTo>
                  <a:lnTo>
                    <a:pt x="8140611" y="4401045"/>
                  </a:lnTo>
                  <a:lnTo>
                    <a:pt x="8139811" y="4401299"/>
                  </a:lnTo>
                  <a:lnTo>
                    <a:pt x="8139138" y="4401858"/>
                  </a:lnTo>
                  <a:lnTo>
                    <a:pt x="8139138" y="4418952"/>
                  </a:lnTo>
                  <a:lnTo>
                    <a:pt x="8139011" y="4419714"/>
                  </a:lnTo>
                  <a:lnTo>
                    <a:pt x="8138846" y="4419968"/>
                  </a:lnTo>
                  <a:lnTo>
                    <a:pt x="8137690" y="4420476"/>
                  </a:lnTo>
                  <a:lnTo>
                    <a:pt x="8136839" y="4420603"/>
                  </a:lnTo>
                  <a:lnTo>
                    <a:pt x="8136534" y="4420095"/>
                  </a:lnTo>
                  <a:lnTo>
                    <a:pt x="8136687" y="4419587"/>
                  </a:lnTo>
                  <a:lnTo>
                    <a:pt x="8137271" y="4419333"/>
                  </a:lnTo>
                  <a:lnTo>
                    <a:pt x="8138287" y="4419079"/>
                  </a:lnTo>
                  <a:lnTo>
                    <a:pt x="8139138" y="4418952"/>
                  </a:lnTo>
                  <a:lnTo>
                    <a:pt x="8139138" y="4401858"/>
                  </a:lnTo>
                  <a:lnTo>
                    <a:pt x="8138731" y="4402188"/>
                  </a:lnTo>
                  <a:lnTo>
                    <a:pt x="8137817" y="4403331"/>
                  </a:lnTo>
                  <a:lnTo>
                    <a:pt x="8137080" y="4404347"/>
                  </a:lnTo>
                  <a:lnTo>
                    <a:pt x="8136560" y="4403712"/>
                  </a:lnTo>
                  <a:lnTo>
                    <a:pt x="8136306" y="4403331"/>
                  </a:lnTo>
                  <a:lnTo>
                    <a:pt x="8136331" y="4403077"/>
                  </a:lnTo>
                  <a:lnTo>
                    <a:pt x="8135988" y="4404601"/>
                  </a:lnTo>
                  <a:lnTo>
                    <a:pt x="8135010" y="4405236"/>
                  </a:lnTo>
                  <a:lnTo>
                    <a:pt x="8133347" y="4404728"/>
                  </a:lnTo>
                  <a:lnTo>
                    <a:pt x="8132940" y="4405998"/>
                  </a:lnTo>
                  <a:lnTo>
                    <a:pt x="8132369" y="4406887"/>
                  </a:lnTo>
                  <a:lnTo>
                    <a:pt x="8130819" y="4408157"/>
                  </a:lnTo>
                  <a:lnTo>
                    <a:pt x="8129473" y="4408030"/>
                  </a:lnTo>
                  <a:lnTo>
                    <a:pt x="8128889" y="4408030"/>
                  </a:lnTo>
                  <a:lnTo>
                    <a:pt x="8128889" y="4411205"/>
                  </a:lnTo>
                  <a:lnTo>
                    <a:pt x="8127568" y="4410824"/>
                  </a:lnTo>
                  <a:lnTo>
                    <a:pt x="8126984" y="4410367"/>
                  </a:lnTo>
                  <a:lnTo>
                    <a:pt x="8126984" y="4429620"/>
                  </a:lnTo>
                  <a:lnTo>
                    <a:pt x="8126196" y="4429874"/>
                  </a:lnTo>
                  <a:lnTo>
                    <a:pt x="8125981" y="4429684"/>
                  </a:lnTo>
                  <a:lnTo>
                    <a:pt x="8125981" y="4444606"/>
                  </a:lnTo>
                  <a:lnTo>
                    <a:pt x="8125485" y="4444098"/>
                  </a:lnTo>
                  <a:lnTo>
                    <a:pt x="8125358" y="4443971"/>
                  </a:lnTo>
                  <a:lnTo>
                    <a:pt x="8125485" y="4444085"/>
                  </a:lnTo>
                  <a:lnTo>
                    <a:pt x="8125638" y="4443971"/>
                  </a:lnTo>
                  <a:lnTo>
                    <a:pt x="8125879" y="4443844"/>
                  </a:lnTo>
                  <a:lnTo>
                    <a:pt x="8125981" y="4444606"/>
                  </a:lnTo>
                  <a:lnTo>
                    <a:pt x="8125981" y="4429684"/>
                  </a:lnTo>
                  <a:lnTo>
                    <a:pt x="8126196" y="4428985"/>
                  </a:lnTo>
                  <a:lnTo>
                    <a:pt x="8126501" y="4429366"/>
                  </a:lnTo>
                  <a:lnTo>
                    <a:pt x="8126984" y="4429620"/>
                  </a:lnTo>
                  <a:lnTo>
                    <a:pt x="8126984" y="4410367"/>
                  </a:lnTo>
                  <a:lnTo>
                    <a:pt x="8126984" y="4409300"/>
                  </a:lnTo>
                  <a:lnTo>
                    <a:pt x="8127797" y="4409046"/>
                  </a:lnTo>
                  <a:lnTo>
                    <a:pt x="8128228" y="4409173"/>
                  </a:lnTo>
                  <a:lnTo>
                    <a:pt x="8128355" y="4409935"/>
                  </a:lnTo>
                  <a:lnTo>
                    <a:pt x="8128889" y="4411205"/>
                  </a:lnTo>
                  <a:lnTo>
                    <a:pt x="8128889" y="4408030"/>
                  </a:lnTo>
                  <a:lnTo>
                    <a:pt x="8127403" y="4408030"/>
                  </a:lnTo>
                  <a:lnTo>
                    <a:pt x="8126565" y="4408030"/>
                  </a:lnTo>
                  <a:lnTo>
                    <a:pt x="8126184" y="4408792"/>
                  </a:lnTo>
                  <a:lnTo>
                    <a:pt x="8126108" y="4410824"/>
                  </a:lnTo>
                  <a:lnTo>
                    <a:pt x="8125663" y="4410951"/>
                  </a:lnTo>
                  <a:lnTo>
                    <a:pt x="8123339" y="4411992"/>
                  </a:lnTo>
                  <a:lnTo>
                    <a:pt x="8123339" y="4452353"/>
                  </a:lnTo>
                  <a:lnTo>
                    <a:pt x="8123225" y="4452480"/>
                  </a:lnTo>
                  <a:lnTo>
                    <a:pt x="8123060" y="4452480"/>
                  </a:lnTo>
                  <a:lnTo>
                    <a:pt x="8122945" y="4452353"/>
                  </a:lnTo>
                  <a:lnTo>
                    <a:pt x="8122729" y="4452353"/>
                  </a:lnTo>
                  <a:lnTo>
                    <a:pt x="8122640" y="4451972"/>
                  </a:lnTo>
                  <a:lnTo>
                    <a:pt x="8122818" y="4451845"/>
                  </a:lnTo>
                  <a:lnTo>
                    <a:pt x="8122996" y="4451718"/>
                  </a:lnTo>
                  <a:lnTo>
                    <a:pt x="8123326" y="4451718"/>
                  </a:lnTo>
                  <a:lnTo>
                    <a:pt x="8123339" y="4452353"/>
                  </a:lnTo>
                  <a:lnTo>
                    <a:pt x="8123339" y="4411992"/>
                  </a:lnTo>
                  <a:lnTo>
                    <a:pt x="8123098" y="4412094"/>
                  </a:lnTo>
                  <a:lnTo>
                    <a:pt x="8122577" y="4411586"/>
                  </a:lnTo>
                  <a:lnTo>
                    <a:pt x="8122501" y="4456544"/>
                  </a:lnTo>
                  <a:lnTo>
                    <a:pt x="8122488" y="4466958"/>
                  </a:lnTo>
                  <a:lnTo>
                    <a:pt x="8122310" y="4467085"/>
                  </a:lnTo>
                  <a:lnTo>
                    <a:pt x="8122094" y="4467593"/>
                  </a:lnTo>
                  <a:lnTo>
                    <a:pt x="8122005" y="4466704"/>
                  </a:lnTo>
                  <a:lnTo>
                    <a:pt x="8122209" y="4466704"/>
                  </a:lnTo>
                  <a:lnTo>
                    <a:pt x="8122386" y="4466831"/>
                  </a:lnTo>
                  <a:lnTo>
                    <a:pt x="8122488" y="4466958"/>
                  </a:lnTo>
                  <a:lnTo>
                    <a:pt x="8122488" y="4456544"/>
                  </a:lnTo>
                  <a:lnTo>
                    <a:pt x="8121167" y="4456417"/>
                  </a:lnTo>
                  <a:lnTo>
                    <a:pt x="8120647" y="4456544"/>
                  </a:lnTo>
                  <a:lnTo>
                    <a:pt x="8120596" y="4455655"/>
                  </a:lnTo>
                  <a:lnTo>
                    <a:pt x="8120507" y="4455401"/>
                  </a:lnTo>
                  <a:lnTo>
                    <a:pt x="8119415" y="4454766"/>
                  </a:lnTo>
                  <a:lnTo>
                    <a:pt x="8118589" y="4454512"/>
                  </a:lnTo>
                  <a:lnTo>
                    <a:pt x="8118691" y="4454258"/>
                  </a:lnTo>
                  <a:lnTo>
                    <a:pt x="8118767" y="4454131"/>
                  </a:lnTo>
                  <a:lnTo>
                    <a:pt x="8119351" y="4453877"/>
                  </a:lnTo>
                  <a:lnTo>
                    <a:pt x="8119707" y="4453750"/>
                  </a:lnTo>
                  <a:lnTo>
                    <a:pt x="8120164" y="4453877"/>
                  </a:lnTo>
                  <a:lnTo>
                    <a:pt x="8122501" y="4456544"/>
                  </a:lnTo>
                  <a:lnTo>
                    <a:pt x="8122501" y="4411573"/>
                  </a:lnTo>
                  <a:lnTo>
                    <a:pt x="8121904" y="4411459"/>
                  </a:lnTo>
                  <a:lnTo>
                    <a:pt x="8121091" y="4411967"/>
                  </a:lnTo>
                  <a:lnTo>
                    <a:pt x="8118881" y="4414888"/>
                  </a:lnTo>
                  <a:lnTo>
                    <a:pt x="8118869" y="4415142"/>
                  </a:lnTo>
                  <a:lnTo>
                    <a:pt x="8119008" y="4415396"/>
                  </a:lnTo>
                  <a:lnTo>
                    <a:pt x="8119948" y="4416412"/>
                  </a:lnTo>
                  <a:lnTo>
                    <a:pt x="8120558" y="4417555"/>
                  </a:lnTo>
                  <a:lnTo>
                    <a:pt x="8119084" y="4416920"/>
                  </a:lnTo>
                  <a:lnTo>
                    <a:pt x="8117941" y="4416285"/>
                  </a:lnTo>
                  <a:lnTo>
                    <a:pt x="8116748" y="4417326"/>
                  </a:lnTo>
                  <a:lnTo>
                    <a:pt x="8116748" y="4447019"/>
                  </a:lnTo>
                  <a:lnTo>
                    <a:pt x="8114589" y="4448924"/>
                  </a:lnTo>
                  <a:lnTo>
                    <a:pt x="8113966" y="4448162"/>
                  </a:lnTo>
                  <a:lnTo>
                    <a:pt x="8116113" y="4446384"/>
                  </a:lnTo>
                  <a:lnTo>
                    <a:pt x="8116659" y="4446638"/>
                  </a:lnTo>
                  <a:lnTo>
                    <a:pt x="8116748" y="4447019"/>
                  </a:lnTo>
                  <a:lnTo>
                    <a:pt x="8116748" y="4417326"/>
                  </a:lnTo>
                  <a:lnTo>
                    <a:pt x="8116036" y="4417936"/>
                  </a:lnTo>
                  <a:lnTo>
                    <a:pt x="8114741" y="4419714"/>
                  </a:lnTo>
                  <a:lnTo>
                    <a:pt x="8114055" y="4421619"/>
                  </a:lnTo>
                  <a:lnTo>
                    <a:pt x="8111261" y="4420603"/>
                  </a:lnTo>
                  <a:lnTo>
                    <a:pt x="8111045" y="4420603"/>
                  </a:lnTo>
                  <a:lnTo>
                    <a:pt x="8110741" y="4420730"/>
                  </a:lnTo>
                  <a:lnTo>
                    <a:pt x="8110385" y="4420984"/>
                  </a:lnTo>
                  <a:lnTo>
                    <a:pt x="8110017" y="4421746"/>
                  </a:lnTo>
                  <a:lnTo>
                    <a:pt x="8109648" y="4422254"/>
                  </a:lnTo>
                  <a:lnTo>
                    <a:pt x="8109115" y="4422635"/>
                  </a:lnTo>
                  <a:lnTo>
                    <a:pt x="8108429" y="4422762"/>
                  </a:lnTo>
                  <a:lnTo>
                    <a:pt x="8105661" y="4420603"/>
                  </a:lnTo>
                  <a:lnTo>
                    <a:pt x="8103832" y="4420984"/>
                  </a:lnTo>
                  <a:lnTo>
                    <a:pt x="8102955" y="4424032"/>
                  </a:lnTo>
                  <a:lnTo>
                    <a:pt x="8101076" y="4424413"/>
                  </a:lnTo>
                  <a:lnTo>
                    <a:pt x="8099374" y="4424667"/>
                  </a:lnTo>
                  <a:lnTo>
                    <a:pt x="8099222" y="4425429"/>
                  </a:lnTo>
                  <a:lnTo>
                    <a:pt x="8098752" y="4426572"/>
                  </a:lnTo>
                  <a:lnTo>
                    <a:pt x="8097977" y="4428096"/>
                  </a:lnTo>
                  <a:lnTo>
                    <a:pt x="8097037" y="4429620"/>
                  </a:lnTo>
                  <a:lnTo>
                    <a:pt x="8096491" y="4430890"/>
                  </a:lnTo>
                  <a:lnTo>
                    <a:pt x="8096529" y="4432033"/>
                  </a:lnTo>
                  <a:lnTo>
                    <a:pt x="8097088" y="4438256"/>
                  </a:lnTo>
                  <a:lnTo>
                    <a:pt x="8100809" y="4442955"/>
                  </a:lnTo>
                  <a:lnTo>
                    <a:pt x="8107629" y="4444987"/>
                  </a:lnTo>
                  <a:lnTo>
                    <a:pt x="8107489" y="4445241"/>
                  </a:lnTo>
                  <a:lnTo>
                    <a:pt x="8107400" y="4447273"/>
                  </a:lnTo>
                  <a:lnTo>
                    <a:pt x="8108391" y="4448670"/>
                  </a:lnTo>
                  <a:lnTo>
                    <a:pt x="8109636" y="4450067"/>
                  </a:lnTo>
                  <a:lnTo>
                    <a:pt x="8110156" y="4450956"/>
                  </a:lnTo>
                  <a:lnTo>
                    <a:pt x="8111045" y="4451845"/>
                  </a:lnTo>
                  <a:lnTo>
                    <a:pt x="8112315" y="4452861"/>
                  </a:lnTo>
                  <a:lnTo>
                    <a:pt x="8112925" y="4452226"/>
                  </a:lnTo>
                  <a:lnTo>
                    <a:pt x="8113039" y="4451972"/>
                  </a:lnTo>
                  <a:lnTo>
                    <a:pt x="8113052" y="4451845"/>
                  </a:lnTo>
                  <a:lnTo>
                    <a:pt x="8113547" y="4452099"/>
                  </a:lnTo>
                  <a:lnTo>
                    <a:pt x="8114195" y="4452480"/>
                  </a:lnTo>
                  <a:lnTo>
                    <a:pt x="8114741" y="4452607"/>
                  </a:lnTo>
                  <a:lnTo>
                    <a:pt x="8115008" y="4452861"/>
                  </a:lnTo>
                  <a:lnTo>
                    <a:pt x="8114982" y="4453369"/>
                  </a:lnTo>
                  <a:lnTo>
                    <a:pt x="8113192" y="4454893"/>
                  </a:lnTo>
                  <a:lnTo>
                    <a:pt x="8114805" y="4456036"/>
                  </a:lnTo>
                  <a:lnTo>
                    <a:pt x="8115198" y="4457560"/>
                  </a:lnTo>
                  <a:lnTo>
                    <a:pt x="8116329" y="4458449"/>
                  </a:lnTo>
                  <a:lnTo>
                    <a:pt x="8117154" y="4459465"/>
                  </a:lnTo>
                  <a:lnTo>
                    <a:pt x="8117535" y="4460481"/>
                  </a:lnTo>
                  <a:lnTo>
                    <a:pt x="8117459" y="4461624"/>
                  </a:lnTo>
                  <a:lnTo>
                    <a:pt x="8120697" y="4463402"/>
                  </a:lnTo>
                  <a:lnTo>
                    <a:pt x="8121917" y="4465307"/>
                  </a:lnTo>
                  <a:lnTo>
                    <a:pt x="8121104" y="4467593"/>
                  </a:lnTo>
                  <a:lnTo>
                    <a:pt x="8121586" y="4467720"/>
                  </a:lnTo>
                  <a:lnTo>
                    <a:pt x="8121929" y="4467720"/>
                  </a:lnTo>
                  <a:lnTo>
                    <a:pt x="8121891" y="4468482"/>
                  </a:lnTo>
                  <a:lnTo>
                    <a:pt x="8122069" y="4468990"/>
                  </a:lnTo>
                  <a:lnTo>
                    <a:pt x="8122488" y="4469498"/>
                  </a:lnTo>
                  <a:lnTo>
                    <a:pt x="8123453" y="4470260"/>
                  </a:lnTo>
                  <a:lnTo>
                    <a:pt x="8124241" y="4470768"/>
                  </a:lnTo>
                  <a:lnTo>
                    <a:pt x="8125739" y="4472038"/>
                  </a:lnTo>
                  <a:lnTo>
                    <a:pt x="8126222" y="4472800"/>
                  </a:lnTo>
                  <a:lnTo>
                    <a:pt x="8126235" y="4473054"/>
                  </a:lnTo>
                  <a:lnTo>
                    <a:pt x="8125904" y="4473689"/>
                  </a:lnTo>
                  <a:lnTo>
                    <a:pt x="8126336" y="4473943"/>
                  </a:lnTo>
                  <a:lnTo>
                    <a:pt x="8126793" y="4474070"/>
                  </a:lnTo>
                  <a:lnTo>
                    <a:pt x="8127238" y="4473816"/>
                  </a:lnTo>
                  <a:lnTo>
                    <a:pt x="8127962" y="4473181"/>
                  </a:lnTo>
                  <a:lnTo>
                    <a:pt x="8128813" y="4473054"/>
                  </a:lnTo>
                  <a:lnTo>
                    <a:pt x="8129473" y="4473181"/>
                  </a:lnTo>
                  <a:lnTo>
                    <a:pt x="8130032" y="4473181"/>
                  </a:lnTo>
                  <a:lnTo>
                    <a:pt x="8131175" y="4473689"/>
                  </a:lnTo>
                  <a:lnTo>
                    <a:pt x="8131289" y="4473816"/>
                  </a:lnTo>
                  <a:lnTo>
                    <a:pt x="8131378" y="4474070"/>
                  </a:lnTo>
                  <a:lnTo>
                    <a:pt x="8131238" y="4474451"/>
                  </a:lnTo>
                  <a:lnTo>
                    <a:pt x="8131213" y="4474832"/>
                  </a:lnTo>
                  <a:lnTo>
                    <a:pt x="8130794" y="4475213"/>
                  </a:lnTo>
                  <a:lnTo>
                    <a:pt x="8129994" y="4475467"/>
                  </a:lnTo>
                  <a:lnTo>
                    <a:pt x="8128228" y="4476737"/>
                  </a:lnTo>
                  <a:lnTo>
                    <a:pt x="8128165" y="4477753"/>
                  </a:lnTo>
                  <a:lnTo>
                    <a:pt x="8128940" y="4478642"/>
                  </a:lnTo>
                  <a:lnTo>
                    <a:pt x="8129587" y="4479023"/>
                  </a:lnTo>
                  <a:lnTo>
                    <a:pt x="8129714" y="4479658"/>
                  </a:lnTo>
                  <a:lnTo>
                    <a:pt x="8129829" y="4480039"/>
                  </a:lnTo>
                  <a:lnTo>
                    <a:pt x="8130260" y="4480928"/>
                  </a:lnTo>
                  <a:lnTo>
                    <a:pt x="8132038" y="4482960"/>
                  </a:lnTo>
                  <a:lnTo>
                    <a:pt x="8132597" y="4484230"/>
                  </a:lnTo>
                  <a:lnTo>
                    <a:pt x="8133486" y="4484611"/>
                  </a:lnTo>
                  <a:lnTo>
                    <a:pt x="8134134" y="4485119"/>
                  </a:lnTo>
                  <a:lnTo>
                    <a:pt x="8134528" y="4485754"/>
                  </a:lnTo>
                  <a:lnTo>
                    <a:pt x="8134769" y="4485500"/>
                  </a:lnTo>
                  <a:lnTo>
                    <a:pt x="8135099" y="4485500"/>
                  </a:lnTo>
                  <a:lnTo>
                    <a:pt x="8137233" y="4485627"/>
                  </a:lnTo>
                  <a:lnTo>
                    <a:pt x="8137639" y="4485500"/>
                  </a:lnTo>
                  <a:lnTo>
                    <a:pt x="8138033" y="4485373"/>
                  </a:lnTo>
                  <a:lnTo>
                    <a:pt x="8138960" y="4484992"/>
                  </a:lnTo>
                  <a:lnTo>
                    <a:pt x="8138007" y="4486389"/>
                  </a:lnTo>
                  <a:lnTo>
                    <a:pt x="8137919" y="4488294"/>
                  </a:lnTo>
                  <a:lnTo>
                    <a:pt x="8138973" y="4489818"/>
                  </a:lnTo>
                  <a:lnTo>
                    <a:pt x="8138884" y="4490580"/>
                  </a:lnTo>
                  <a:lnTo>
                    <a:pt x="8138731" y="4490961"/>
                  </a:lnTo>
                  <a:lnTo>
                    <a:pt x="8138693" y="4492231"/>
                  </a:lnTo>
                  <a:lnTo>
                    <a:pt x="8138579" y="4493247"/>
                  </a:lnTo>
                  <a:lnTo>
                    <a:pt x="8139506" y="4494390"/>
                  </a:lnTo>
                  <a:lnTo>
                    <a:pt x="8140001" y="4494517"/>
                  </a:lnTo>
                  <a:lnTo>
                    <a:pt x="8141081" y="4494263"/>
                  </a:lnTo>
                  <a:lnTo>
                    <a:pt x="8141475" y="4494390"/>
                  </a:lnTo>
                  <a:lnTo>
                    <a:pt x="8141678" y="4494644"/>
                  </a:lnTo>
                  <a:lnTo>
                    <a:pt x="8142008" y="4494644"/>
                  </a:lnTo>
                  <a:lnTo>
                    <a:pt x="8142529" y="4494517"/>
                  </a:lnTo>
                  <a:lnTo>
                    <a:pt x="8142351" y="4494263"/>
                  </a:lnTo>
                  <a:lnTo>
                    <a:pt x="8142008" y="4493755"/>
                  </a:lnTo>
                  <a:lnTo>
                    <a:pt x="8142084" y="4493247"/>
                  </a:lnTo>
                  <a:lnTo>
                    <a:pt x="8142300" y="4492739"/>
                  </a:lnTo>
                  <a:lnTo>
                    <a:pt x="8143710" y="4491977"/>
                  </a:lnTo>
                  <a:lnTo>
                    <a:pt x="8144332" y="4492612"/>
                  </a:lnTo>
                  <a:lnTo>
                    <a:pt x="8144929" y="4493628"/>
                  </a:lnTo>
                  <a:lnTo>
                    <a:pt x="8144243" y="4494136"/>
                  </a:lnTo>
                  <a:lnTo>
                    <a:pt x="8143735" y="4494898"/>
                  </a:lnTo>
                  <a:lnTo>
                    <a:pt x="8143418" y="4496295"/>
                  </a:lnTo>
                  <a:lnTo>
                    <a:pt x="8143329" y="4497692"/>
                  </a:lnTo>
                  <a:lnTo>
                    <a:pt x="8143214" y="4498454"/>
                  </a:lnTo>
                  <a:lnTo>
                    <a:pt x="8143037" y="4499470"/>
                  </a:lnTo>
                  <a:lnTo>
                    <a:pt x="8146072" y="4500994"/>
                  </a:lnTo>
                  <a:lnTo>
                    <a:pt x="8148155" y="4501883"/>
                  </a:lnTo>
                  <a:lnTo>
                    <a:pt x="8149247" y="4502264"/>
                  </a:lnTo>
                  <a:lnTo>
                    <a:pt x="8148421" y="4504677"/>
                  </a:lnTo>
                  <a:lnTo>
                    <a:pt x="8148752" y="4506455"/>
                  </a:lnTo>
                  <a:lnTo>
                    <a:pt x="8150238" y="4507725"/>
                  </a:lnTo>
                  <a:lnTo>
                    <a:pt x="8152092" y="4506836"/>
                  </a:lnTo>
                  <a:lnTo>
                    <a:pt x="8152943" y="4507344"/>
                  </a:lnTo>
                  <a:lnTo>
                    <a:pt x="8152828" y="4509122"/>
                  </a:lnTo>
                  <a:lnTo>
                    <a:pt x="8152384" y="4509122"/>
                  </a:lnTo>
                  <a:lnTo>
                    <a:pt x="8152054" y="4508995"/>
                  </a:lnTo>
                  <a:lnTo>
                    <a:pt x="8151850" y="4508741"/>
                  </a:lnTo>
                  <a:lnTo>
                    <a:pt x="8151457" y="4509249"/>
                  </a:lnTo>
                  <a:lnTo>
                    <a:pt x="8151393" y="4509503"/>
                  </a:lnTo>
                  <a:lnTo>
                    <a:pt x="8151495" y="4509884"/>
                  </a:lnTo>
                  <a:lnTo>
                    <a:pt x="8152244" y="4510392"/>
                  </a:lnTo>
                  <a:lnTo>
                    <a:pt x="8152993" y="4510773"/>
                  </a:lnTo>
                  <a:lnTo>
                    <a:pt x="8153616" y="4510773"/>
                  </a:lnTo>
                  <a:lnTo>
                    <a:pt x="8154073" y="4510646"/>
                  </a:lnTo>
                  <a:lnTo>
                    <a:pt x="8154479" y="4511281"/>
                  </a:lnTo>
                  <a:lnTo>
                    <a:pt x="8155483" y="4512297"/>
                  </a:lnTo>
                  <a:lnTo>
                    <a:pt x="8156930" y="4513567"/>
                  </a:lnTo>
                  <a:lnTo>
                    <a:pt x="8156981" y="4513821"/>
                  </a:lnTo>
                  <a:lnTo>
                    <a:pt x="8156880" y="4514456"/>
                  </a:lnTo>
                  <a:lnTo>
                    <a:pt x="8157007" y="4514710"/>
                  </a:lnTo>
                  <a:lnTo>
                    <a:pt x="8157324" y="4515091"/>
                  </a:lnTo>
                  <a:lnTo>
                    <a:pt x="8158645" y="4515472"/>
                  </a:lnTo>
                  <a:lnTo>
                    <a:pt x="8161185" y="4515091"/>
                  </a:lnTo>
                  <a:lnTo>
                    <a:pt x="8161706" y="4514710"/>
                  </a:lnTo>
                  <a:lnTo>
                    <a:pt x="8162277" y="4513821"/>
                  </a:lnTo>
                  <a:lnTo>
                    <a:pt x="8163077" y="4513567"/>
                  </a:lnTo>
                  <a:lnTo>
                    <a:pt x="8163700" y="4513567"/>
                  </a:lnTo>
                  <a:lnTo>
                    <a:pt x="8164131" y="4513821"/>
                  </a:lnTo>
                  <a:lnTo>
                    <a:pt x="8164068" y="4514837"/>
                  </a:lnTo>
                  <a:lnTo>
                    <a:pt x="8164690" y="4515472"/>
                  </a:lnTo>
                  <a:lnTo>
                    <a:pt x="8165389" y="4515091"/>
                  </a:lnTo>
                  <a:lnTo>
                    <a:pt x="8166481" y="4514837"/>
                  </a:lnTo>
                  <a:lnTo>
                    <a:pt x="8167954" y="4514583"/>
                  </a:lnTo>
                  <a:lnTo>
                    <a:pt x="8170989" y="4514456"/>
                  </a:lnTo>
                  <a:lnTo>
                    <a:pt x="8171345" y="4514075"/>
                  </a:lnTo>
                  <a:lnTo>
                    <a:pt x="8171256" y="4513694"/>
                  </a:lnTo>
                  <a:lnTo>
                    <a:pt x="8171154" y="4513567"/>
                  </a:lnTo>
                  <a:lnTo>
                    <a:pt x="8171116" y="4513313"/>
                  </a:lnTo>
                  <a:lnTo>
                    <a:pt x="8171574" y="4513313"/>
                  </a:lnTo>
                  <a:lnTo>
                    <a:pt x="8172094" y="4513821"/>
                  </a:lnTo>
                  <a:lnTo>
                    <a:pt x="8172640" y="4514075"/>
                  </a:lnTo>
                  <a:lnTo>
                    <a:pt x="8174088" y="4513313"/>
                  </a:lnTo>
                  <a:lnTo>
                    <a:pt x="8174939" y="4513186"/>
                  </a:lnTo>
                  <a:lnTo>
                    <a:pt x="8175307" y="4512678"/>
                  </a:lnTo>
                  <a:lnTo>
                    <a:pt x="8175358" y="4512043"/>
                  </a:lnTo>
                  <a:lnTo>
                    <a:pt x="8175053" y="4511535"/>
                  </a:lnTo>
                  <a:lnTo>
                    <a:pt x="8174761" y="4510773"/>
                  </a:lnTo>
                  <a:lnTo>
                    <a:pt x="8174647" y="4510646"/>
                  </a:lnTo>
                  <a:lnTo>
                    <a:pt x="8174291" y="4510265"/>
                  </a:lnTo>
                  <a:lnTo>
                    <a:pt x="8174812" y="4510646"/>
                  </a:lnTo>
                  <a:lnTo>
                    <a:pt x="8175625" y="4510646"/>
                  </a:lnTo>
                  <a:lnTo>
                    <a:pt x="8176400" y="4510265"/>
                  </a:lnTo>
                  <a:lnTo>
                    <a:pt x="8176666" y="4510138"/>
                  </a:lnTo>
                  <a:lnTo>
                    <a:pt x="8177708" y="4509503"/>
                  </a:lnTo>
                  <a:lnTo>
                    <a:pt x="8178736" y="4509249"/>
                  </a:lnTo>
                  <a:lnTo>
                    <a:pt x="8179346" y="4510138"/>
                  </a:lnTo>
                  <a:lnTo>
                    <a:pt x="8179943" y="4510646"/>
                  </a:lnTo>
                  <a:lnTo>
                    <a:pt x="8181048" y="4510773"/>
                  </a:lnTo>
                  <a:lnTo>
                    <a:pt x="8181568" y="4510392"/>
                  </a:lnTo>
                  <a:lnTo>
                    <a:pt x="8181962" y="4509884"/>
                  </a:lnTo>
                  <a:lnTo>
                    <a:pt x="8181937" y="4509249"/>
                  </a:lnTo>
                  <a:lnTo>
                    <a:pt x="8181899" y="4509122"/>
                  </a:lnTo>
                  <a:lnTo>
                    <a:pt x="8181670" y="4508233"/>
                  </a:lnTo>
                  <a:lnTo>
                    <a:pt x="8181086" y="4506836"/>
                  </a:lnTo>
                  <a:lnTo>
                    <a:pt x="8181772" y="4506709"/>
                  </a:lnTo>
                  <a:lnTo>
                    <a:pt x="8182381" y="4506836"/>
                  </a:lnTo>
                  <a:lnTo>
                    <a:pt x="8182915" y="4507090"/>
                  </a:lnTo>
                  <a:lnTo>
                    <a:pt x="8183385" y="4507725"/>
                  </a:lnTo>
                  <a:lnTo>
                    <a:pt x="8184185" y="4508233"/>
                  </a:lnTo>
                  <a:lnTo>
                    <a:pt x="8184807" y="4507344"/>
                  </a:lnTo>
                  <a:lnTo>
                    <a:pt x="8185277" y="4506963"/>
                  </a:lnTo>
                  <a:lnTo>
                    <a:pt x="8185861" y="4506709"/>
                  </a:lnTo>
                  <a:lnTo>
                    <a:pt x="8186153" y="4506582"/>
                  </a:lnTo>
                  <a:lnTo>
                    <a:pt x="8186610" y="4506328"/>
                  </a:lnTo>
                  <a:lnTo>
                    <a:pt x="8187118" y="4505439"/>
                  </a:lnTo>
                  <a:lnTo>
                    <a:pt x="8187677" y="4503915"/>
                  </a:lnTo>
                  <a:lnTo>
                    <a:pt x="8188439" y="4504042"/>
                  </a:lnTo>
                  <a:lnTo>
                    <a:pt x="8189074" y="4503915"/>
                  </a:lnTo>
                  <a:lnTo>
                    <a:pt x="8189557" y="4503534"/>
                  </a:lnTo>
                  <a:lnTo>
                    <a:pt x="8190662" y="4501883"/>
                  </a:lnTo>
                  <a:lnTo>
                    <a:pt x="8191678" y="4502010"/>
                  </a:lnTo>
                  <a:lnTo>
                    <a:pt x="8192656" y="4502391"/>
                  </a:lnTo>
                  <a:lnTo>
                    <a:pt x="8193189" y="4502518"/>
                  </a:lnTo>
                  <a:lnTo>
                    <a:pt x="8193875" y="4502518"/>
                  </a:lnTo>
                  <a:lnTo>
                    <a:pt x="8194688" y="4502264"/>
                  </a:lnTo>
                  <a:lnTo>
                    <a:pt x="8194573" y="4501883"/>
                  </a:lnTo>
                  <a:lnTo>
                    <a:pt x="8194611" y="4500740"/>
                  </a:lnTo>
                  <a:lnTo>
                    <a:pt x="8195310" y="4500359"/>
                  </a:lnTo>
                  <a:lnTo>
                    <a:pt x="8195056" y="4499089"/>
                  </a:lnTo>
                  <a:lnTo>
                    <a:pt x="8195665" y="4498581"/>
                  </a:lnTo>
                  <a:lnTo>
                    <a:pt x="8197113" y="4498454"/>
                  </a:lnTo>
                  <a:lnTo>
                    <a:pt x="8197126" y="4498327"/>
                  </a:lnTo>
                  <a:lnTo>
                    <a:pt x="8197228" y="4497692"/>
                  </a:lnTo>
                  <a:lnTo>
                    <a:pt x="8197329" y="4497057"/>
                  </a:lnTo>
                  <a:lnTo>
                    <a:pt x="8198218" y="4496422"/>
                  </a:lnTo>
                  <a:lnTo>
                    <a:pt x="8199768" y="4496549"/>
                  </a:lnTo>
                  <a:lnTo>
                    <a:pt x="8199856" y="4496422"/>
                  </a:lnTo>
                  <a:lnTo>
                    <a:pt x="8200263" y="4495787"/>
                  </a:lnTo>
                  <a:lnTo>
                    <a:pt x="8201076" y="4495406"/>
                  </a:lnTo>
                  <a:lnTo>
                    <a:pt x="8202244" y="4495025"/>
                  </a:lnTo>
                  <a:lnTo>
                    <a:pt x="8202917" y="4494644"/>
                  </a:lnTo>
                  <a:lnTo>
                    <a:pt x="8203209" y="4494517"/>
                  </a:lnTo>
                  <a:lnTo>
                    <a:pt x="8203806" y="4494263"/>
                  </a:lnTo>
                  <a:lnTo>
                    <a:pt x="8204505" y="4493628"/>
                  </a:lnTo>
                  <a:lnTo>
                    <a:pt x="8204695" y="4492866"/>
                  </a:lnTo>
                  <a:lnTo>
                    <a:pt x="8204809" y="4492231"/>
                  </a:lnTo>
                  <a:lnTo>
                    <a:pt x="8204708" y="4490580"/>
                  </a:lnTo>
                  <a:lnTo>
                    <a:pt x="8206689" y="4489437"/>
                  </a:lnTo>
                  <a:lnTo>
                    <a:pt x="8206854" y="4489183"/>
                  </a:lnTo>
                  <a:lnTo>
                    <a:pt x="8207451" y="4488294"/>
                  </a:lnTo>
                  <a:close/>
                </a:path>
                <a:path w="8973185" h="5479415">
                  <a:moveTo>
                    <a:pt x="8280463" y="4344416"/>
                  </a:moveTo>
                  <a:lnTo>
                    <a:pt x="8279333" y="4344543"/>
                  </a:lnTo>
                  <a:lnTo>
                    <a:pt x="8278736" y="4344670"/>
                  </a:lnTo>
                  <a:lnTo>
                    <a:pt x="8278698" y="4344797"/>
                  </a:lnTo>
                  <a:lnTo>
                    <a:pt x="8279028" y="4344924"/>
                  </a:lnTo>
                  <a:lnTo>
                    <a:pt x="8279778" y="4345178"/>
                  </a:lnTo>
                  <a:lnTo>
                    <a:pt x="8280362" y="4345051"/>
                  </a:lnTo>
                  <a:lnTo>
                    <a:pt x="8280463" y="4344416"/>
                  </a:lnTo>
                  <a:close/>
                </a:path>
                <a:path w="8973185" h="5479415">
                  <a:moveTo>
                    <a:pt x="8299932" y="4372483"/>
                  </a:moveTo>
                  <a:lnTo>
                    <a:pt x="8299907" y="4371721"/>
                  </a:lnTo>
                  <a:lnTo>
                    <a:pt x="8298942" y="4373042"/>
                  </a:lnTo>
                  <a:lnTo>
                    <a:pt x="8299196" y="4373194"/>
                  </a:lnTo>
                  <a:lnTo>
                    <a:pt x="8299590" y="4372991"/>
                  </a:lnTo>
                  <a:lnTo>
                    <a:pt x="8299932" y="4372483"/>
                  </a:lnTo>
                  <a:close/>
                </a:path>
                <a:path w="8973185" h="5479415">
                  <a:moveTo>
                    <a:pt x="8323516" y="4294251"/>
                  </a:moveTo>
                  <a:lnTo>
                    <a:pt x="8323453" y="4293997"/>
                  </a:lnTo>
                  <a:lnTo>
                    <a:pt x="8323224" y="4293997"/>
                  </a:lnTo>
                  <a:lnTo>
                    <a:pt x="8323097" y="4294124"/>
                  </a:lnTo>
                  <a:lnTo>
                    <a:pt x="8323059" y="4294378"/>
                  </a:lnTo>
                  <a:lnTo>
                    <a:pt x="8323402" y="4294378"/>
                  </a:lnTo>
                  <a:lnTo>
                    <a:pt x="8323516" y="4294251"/>
                  </a:lnTo>
                  <a:close/>
                </a:path>
                <a:path w="8973185" h="5479415">
                  <a:moveTo>
                    <a:pt x="8337220" y="4312539"/>
                  </a:moveTo>
                  <a:lnTo>
                    <a:pt x="8337016" y="4312285"/>
                  </a:lnTo>
                  <a:lnTo>
                    <a:pt x="8336839" y="4311650"/>
                  </a:lnTo>
                  <a:lnTo>
                    <a:pt x="8336839" y="4312793"/>
                  </a:lnTo>
                  <a:lnTo>
                    <a:pt x="8337220" y="4312539"/>
                  </a:lnTo>
                  <a:close/>
                </a:path>
                <a:path w="8973185" h="5479415">
                  <a:moveTo>
                    <a:pt x="8342465" y="4317111"/>
                  </a:moveTo>
                  <a:lnTo>
                    <a:pt x="8342325" y="4315841"/>
                  </a:lnTo>
                  <a:lnTo>
                    <a:pt x="8341627" y="4315968"/>
                  </a:lnTo>
                  <a:lnTo>
                    <a:pt x="8340712" y="4316349"/>
                  </a:lnTo>
                  <a:lnTo>
                    <a:pt x="8340814" y="4316476"/>
                  </a:lnTo>
                  <a:lnTo>
                    <a:pt x="8341042" y="4316603"/>
                  </a:lnTo>
                  <a:lnTo>
                    <a:pt x="8341804" y="4316857"/>
                  </a:lnTo>
                  <a:lnTo>
                    <a:pt x="8342465" y="4317111"/>
                  </a:lnTo>
                  <a:close/>
                </a:path>
                <a:path w="8973185" h="5479415">
                  <a:moveTo>
                    <a:pt x="8343341" y="4329049"/>
                  </a:moveTo>
                  <a:lnTo>
                    <a:pt x="8342909" y="4328541"/>
                  </a:lnTo>
                  <a:lnTo>
                    <a:pt x="8342058" y="4328160"/>
                  </a:lnTo>
                  <a:lnTo>
                    <a:pt x="8341271" y="4326509"/>
                  </a:lnTo>
                  <a:lnTo>
                    <a:pt x="8341309" y="4325112"/>
                  </a:lnTo>
                  <a:lnTo>
                    <a:pt x="8342071" y="4324096"/>
                  </a:lnTo>
                  <a:lnTo>
                    <a:pt x="8342160" y="4323969"/>
                  </a:lnTo>
                  <a:lnTo>
                    <a:pt x="8341436" y="4323461"/>
                  </a:lnTo>
                  <a:lnTo>
                    <a:pt x="8340191" y="4323461"/>
                  </a:lnTo>
                  <a:lnTo>
                    <a:pt x="8338401" y="4324096"/>
                  </a:lnTo>
                  <a:lnTo>
                    <a:pt x="8338528" y="4323334"/>
                  </a:lnTo>
                  <a:lnTo>
                    <a:pt x="8338452" y="4323080"/>
                  </a:lnTo>
                  <a:lnTo>
                    <a:pt x="8338172" y="4322699"/>
                  </a:lnTo>
                  <a:lnTo>
                    <a:pt x="8337270" y="4322572"/>
                  </a:lnTo>
                  <a:lnTo>
                    <a:pt x="8337626" y="4320921"/>
                  </a:lnTo>
                  <a:lnTo>
                    <a:pt x="8338350" y="4320159"/>
                  </a:lnTo>
                  <a:lnTo>
                    <a:pt x="8339468" y="4320286"/>
                  </a:lnTo>
                  <a:lnTo>
                    <a:pt x="8339569" y="4320159"/>
                  </a:lnTo>
                  <a:lnTo>
                    <a:pt x="8340166" y="4319397"/>
                  </a:lnTo>
                  <a:lnTo>
                    <a:pt x="8340344" y="4318508"/>
                  </a:lnTo>
                  <a:lnTo>
                    <a:pt x="8338528" y="4315079"/>
                  </a:lnTo>
                  <a:lnTo>
                    <a:pt x="8338058" y="4314444"/>
                  </a:lnTo>
                  <a:lnTo>
                    <a:pt x="8337309" y="4314190"/>
                  </a:lnTo>
                  <a:lnTo>
                    <a:pt x="8336254" y="4314444"/>
                  </a:lnTo>
                  <a:lnTo>
                    <a:pt x="8336191" y="4314063"/>
                  </a:lnTo>
                  <a:lnTo>
                    <a:pt x="8335759" y="4313428"/>
                  </a:lnTo>
                  <a:lnTo>
                    <a:pt x="8335518" y="4313174"/>
                  </a:lnTo>
                  <a:lnTo>
                    <a:pt x="8334705" y="4312285"/>
                  </a:lnTo>
                  <a:lnTo>
                    <a:pt x="8336458" y="4309491"/>
                  </a:lnTo>
                  <a:lnTo>
                    <a:pt x="8336077" y="4308983"/>
                  </a:lnTo>
                  <a:lnTo>
                    <a:pt x="8335785" y="4308729"/>
                  </a:lnTo>
                  <a:lnTo>
                    <a:pt x="8335340" y="4308602"/>
                  </a:lnTo>
                  <a:lnTo>
                    <a:pt x="8334845" y="4308983"/>
                  </a:lnTo>
                  <a:lnTo>
                    <a:pt x="8334083" y="4309491"/>
                  </a:lnTo>
                  <a:lnTo>
                    <a:pt x="8334502" y="4308221"/>
                  </a:lnTo>
                  <a:lnTo>
                    <a:pt x="8334400" y="4306824"/>
                  </a:lnTo>
                  <a:lnTo>
                    <a:pt x="8334337" y="4306697"/>
                  </a:lnTo>
                  <a:lnTo>
                    <a:pt x="8334362" y="4306443"/>
                  </a:lnTo>
                  <a:lnTo>
                    <a:pt x="8334184" y="4306062"/>
                  </a:lnTo>
                  <a:lnTo>
                    <a:pt x="8333816" y="4305554"/>
                  </a:lnTo>
                  <a:lnTo>
                    <a:pt x="8333308" y="4305173"/>
                  </a:lnTo>
                  <a:lnTo>
                    <a:pt x="8333245" y="4304665"/>
                  </a:lnTo>
                  <a:lnTo>
                    <a:pt x="8333321" y="4304284"/>
                  </a:lnTo>
                  <a:lnTo>
                    <a:pt x="8333372" y="4304157"/>
                  </a:lnTo>
                  <a:lnTo>
                    <a:pt x="8333575" y="4303649"/>
                  </a:lnTo>
                  <a:lnTo>
                    <a:pt x="8332216" y="4304144"/>
                  </a:lnTo>
                  <a:lnTo>
                    <a:pt x="8332216" y="4312920"/>
                  </a:lnTo>
                  <a:lnTo>
                    <a:pt x="8331759" y="4313174"/>
                  </a:lnTo>
                  <a:lnTo>
                    <a:pt x="8331378" y="4312920"/>
                  </a:lnTo>
                  <a:lnTo>
                    <a:pt x="8331124" y="4312285"/>
                  </a:lnTo>
                  <a:lnTo>
                    <a:pt x="8331606" y="4312158"/>
                  </a:lnTo>
                  <a:lnTo>
                    <a:pt x="8331962" y="4312412"/>
                  </a:lnTo>
                  <a:lnTo>
                    <a:pt x="8332216" y="4312920"/>
                  </a:lnTo>
                  <a:lnTo>
                    <a:pt x="8332216" y="4304144"/>
                  </a:lnTo>
                  <a:lnTo>
                    <a:pt x="8329638" y="4299331"/>
                  </a:lnTo>
                  <a:lnTo>
                    <a:pt x="8329523" y="4298950"/>
                  </a:lnTo>
                  <a:lnTo>
                    <a:pt x="8329892" y="4298696"/>
                  </a:lnTo>
                  <a:lnTo>
                    <a:pt x="8330273" y="4298442"/>
                  </a:lnTo>
                  <a:lnTo>
                    <a:pt x="8330527" y="4298188"/>
                  </a:lnTo>
                  <a:lnTo>
                    <a:pt x="8330641" y="4297934"/>
                  </a:lnTo>
                  <a:lnTo>
                    <a:pt x="8330705" y="4297807"/>
                  </a:lnTo>
                  <a:lnTo>
                    <a:pt x="8329650" y="4297934"/>
                  </a:lnTo>
                  <a:lnTo>
                    <a:pt x="8329028" y="4297680"/>
                  </a:lnTo>
                  <a:lnTo>
                    <a:pt x="8328800" y="4296791"/>
                  </a:lnTo>
                  <a:lnTo>
                    <a:pt x="8327149" y="4298061"/>
                  </a:lnTo>
                  <a:lnTo>
                    <a:pt x="8326653" y="4298696"/>
                  </a:lnTo>
                  <a:lnTo>
                    <a:pt x="8326971" y="4298950"/>
                  </a:lnTo>
                  <a:lnTo>
                    <a:pt x="8327364" y="4299077"/>
                  </a:lnTo>
                  <a:lnTo>
                    <a:pt x="8327796" y="4299077"/>
                  </a:lnTo>
                  <a:lnTo>
                    <a:pt x="8327542" y="4299331"/>
                  </a:lnTo>
                  <a:lnTo>
                    <a:pt x="8327161" y="4299204"/>
                  </a:lnTo>
                  <a:lnTo>
                    <a:pt x="8326653" y="4298708"/>
                  </a:lnTo>
                  <a:lnTo>
                    <a:pt x="8326514" y="4299077"/>
                  </a:lnTo>
                  <a:lnTo>
                    <a:pt x="8326704" y="4299585"/>
                  </a:lnTo>
                  <a:lnTo>
                    <a:pt x="8326196" y="4299966"/>
                  </a:lnTo>
                  <a:lnTo>
                    <a:pt x="8325701" y="4300601"/>
                  </a:lnTo>
                  <a:lnTo>
                    <a:pt x="8325548" y="4300931"/>
                  </a:lnTo>
                  <a:lnTo>
                    <a:pt x="8325548" y="4344797"/>
                  </a:lnTo>
                  <a:lnTo>
                    <a:pt x="8325320" y="4346321"/>
                  </a:lnTo>
                  <a:lnTo>
                    <a:pt x="8325218" y="4347337"/>
                  </a:lnTo>
                  <a:lnTo>
                    <a:pt x="8325040" y="4347845"/>
                  </a:lnTo>
                  <a:lnTo>
                    <a:pt x="8323847" y="4349369"/>
                  </a:lnTo>
                  <a:lnTo>
                    <a:pt x="8323618" y="4349877"/>
                  </a:lnTo>
                  <a:lnTo>
                    <a:pt x="8323504" y="4350639"/>
                  </a:lnTo>
                  <a:lnTo>
                    <a:pt x="8324405" y="4352544"/>
                  </a:lnTo>
                  <a:lnTo>
                    <a:pt x="8324482" y="4355211"/>
                  </a:lnTo>
                  <a:lnTo>
                    <a:pt x="8323910" y="4356989"/>
                  </a:lnTo>
                  <a:lnTo>
                    <a:pt x="8322602" y="4359148"/>
                  </a:lnTo>
                  <a:lnTo>
                    <a:pt x="8322348" y="4359656"/>
                  </a:lnTo>
                  <a:lnTo>
                    <a:pt x="8321815" y="4361180"/>
                  </a:lnTo>
                  <a:lnTo>
                    <a:pt x="8321345" y="4363085"/>
                  </a:lnTo>
                  <a:lnTo>
                    <a:pt x="8320100" y="4364609"/>
                  </a:lnTo>
                  <a:lnTo>
                    <a:pt x="8318805" y="4366895"/>
                  </a:lnTo>
                  <a:lnTo>
                    <a:pt x="8318424" y="4367530"/>
                  </a:lnTo>
                  <a:lnTo>
                    <a:pt x="8317598" y="4368546"/>
                  </a:lnTo>
                  <a:lnTo>
                    <a:pt x="8316328" y="4369562"/>
                  </a:lnTo>
                  <a:lnTo>
                    <a:pt x="8316061" y="4369816"/>
                  </a:lnTo>
                  <a:lnTo>
                    <a:pt x="8315909" y="4370197"/>
                  </a:lnTo>
                  <a:lnTo>
                    <a:pt x="8315236" y="4371213"/>
                  </a:lnTo>
                  <a:lnTo>
                    <a:pt x="8314741" y="4370832"/>
                  </a:lnTo>
                  <a:lnTo>
                    <a:pt x="8313687" y="4371340"/>
                  </a:lnTo>
                  <a:lnTo>
                    <a:pt x="8312099" y="4372991"/>
                  </a:lnTo>
                  <a:lnTo>
                    <a:pt x="8311261" y="4372610"/>
                  </a:lnTo>
                  <a:lnTo>
                    <a:pt x="8310537" y="4372864"/>
                  </a:lnTo>
                  <a:lnTo>
                    <a:pt x="8309953" y="4373626"/>
                  </a:lnTo>
                  <a:lnTo>
                    <a:pt x="8308632" y="4373499"/>
                  </a:lnTo>
                  <a:lnTo>
                    <a:pt x="8307032" y="4374007"/>
                  </a:lnTo>
                  <a:lnTo>
                    <a:pt x="8305152" y="4375150"/>
                  </a:lnTo>
                  <a:lnTo>
                    <a:pt x="8303996" y="4374515"/>
                  </a:lnTo>
                  <a:lnTo>
                    <a:pt x="8302853" y="4373880"/>
                  </a:lnTo>
                  <a:lnTo>
                    <a:pt x="8301012" y="4373753"/>
                  </a:lnTo>
                  <a:lnTo>
                    <a:pt x="8299653" y="4374515"/>
                  </a:lnTo>
                  <a:lnTo>
                    <a:pt x="8299348" y="4373499"/>
                  </a:lnTo>
                  <a:lnTo>
                    <a:pt x="8299272" y="4373245"/>
                  </a:lnTo>
                  <a:lnTo>
                    <a:pt x="8298612" y="4373499"/>
                  </a:lnTo>
                  <a:lnTo>
                    <a:pt x="8298828" y="4373194"/>
                  </a:lnTo>
                  <a:lnTo>
                    <a:pt x="8298866" y="4372991"/>
                  </a:lnTo>
                  <a:lnTo>
                    <a:pt x="8298662" y="4372864"/>
                  </a:lnTo>
                  <a:lnTo>
                    <a:pt x="8298447" y="4372737"/>
                  </a:lnTo>
                  <a:lnTo>
                    <a:pt x="8297189" y="4372864"/>
                  </a:lnTo>
                  <a:lnTo>
                    <a:pt x="8296897" y="4372483"/>
                  </a:lnTo>
                  <a:lnTo>
                    <a:pt x="8296707" y="4371975"/>
                  </a:lnTo>
                  <a:lnTo>
                    <a:pt x="8296592" y="4371340"/>
                  </a:lnTo>
                  <a:lnTo>
                    <a:pt x="8296592" y="4369943"/>
                  </a:lnTo>
                  <a:lnTo>
                    <a:pt x="8296618" y="4369816"/>
                  </a:lnTo>
                  <a:lnTo>
                    <a:pt x="8296656" y="4369562"/>
                  </a:lnTo>
                  <a:lnTo>
                    <a:pt x="8296605" y="4369054"/>
                  </a:lnTo>
                  <a:lnTo>
                    <a:pt x="8295843" y="4368165"/>
                  </a:lnTo>
                  <a:lnTo>
                    <a:pt x="8293976" y="4366895"/>
                  </a:lnTo>
                  <a:lnTo>
                    <a:pt x="8293494" y="4367911"/>
                  </a:lnTo>
                  <a:lnTo>
                    <a:pt x="8292541" y="4369435"/>
                  </a:lnTo>
                  <a:lnTo>
                    <a:pt x="8292287" y="4369562"/>
                  </a:lnTo>
                  <a:lnTo>
                    <a:pt x="8291843" y="4369562"/>
                  </a:lnTo>
                  <a:lnTo>
                    <a:pt x="8291779" y="4369435"/>
                  </a:lnTo>
                  <a:lnTo>
                    <a:pt x="8291652" y="4369054"/>
                  </a:lnTo>
                  <a:lnTo>
                    <a:pt x="8291779" y="4368546"/>
                  </a:lnTo>
                  <a:lnTo>
                    <a:pt x="8291792" y="4368292"/>
                  </a:lnTo>
                  <a:lnTo>
                    <a:pt x="8291563" y="4367657"/>
                  </a:lnTo>
                  <a:lnTo>
                    <a:pt x="8291182" y="4367149"/>
                  </a:lnTo>
                  <a:lnTo>
                    <a:pt x="8290801" y="4366641"/>
                  </a:lnTo>
                  <a:lnTo>
                    <a:pt x="8291157" y="4366514"/>
                  </a:lnTo>
                  <a:lnTo>
                    <a:pt x="8291512" y="4366387"/>
                  </a:lnTo>
                  <a:lnTo>
                    <a:pt x="8292173" y="4366514"/>
                  </a:lnTo>
                  <a:lnTo>
                    <a:pt x="8292185" y="4366387"/>
                  </a:lnTo>
                  <a:lnTo>
                    <a:pt x="8292147" y="4365879"/>
                  </a:lnTo>
                  <a:lnTo>
                    <a:pt x="8292058" y="4365752"/>
                  </a:lnTo>
                  <a:lnTo>
                    <a:pt x="8291271" y="4365752"/>
                  </a:lnTo>
                  <a:lnTo>
                    <a:pt x="8290801" y="4365498"/>
                  </a:lnTo>
                  <a:lnTo>
                    <a:pt x="8290827" y="4365244"/>
                  </a:lnTo>
                  <a:lnTo>
                    <a:pt x="8290903" y="4364736"/>
                  </a:lnTo>
                  <a:lnTo>
                    <a:pt x="8290915" y="4364609"/>
                  </a:lnTo>
                  <a:lnTo>
                    <a:pt x="8290560" y="4363974"/>
                  </a:lnTo>
                  <a:lnTo>
                    <a:pt x="8290560" y="4368292"/>
                  </a:lnTo>
                  <a:lnTo>
                    <a:pt x="8289925" y="4369054"/>
                  </a:lnTo>
                  <a:lnTo>
                    <a:pt x="8289645" y="4369816"/>
                  </a:lnTo>
                  <a:lnTo>
                    <a:pt x="8289137" y="4369435"/>
                  </a:lnTo>
                  <a:lnTo>
                    <a:pt x="8288299" y="4369435"/>
                  </a:lnTo>
                  <a:lnTo>
                    <a:pt x="8285899" y="4369943"/>
                  </a:lnTo>
                  <a:lnTo>
                    <a:pt x="8284705" y="4369943"/>
                  </a:lnTo>
                  <a:lnTo>
                    <a:pt x="8284527" y="4368927"/>
                  </a:lnTo>
                  <a:lnTo>
                    <a:pt x="8285315" y="4368546"/>
                  </a:lnTo>
                  <a:lnTo>
                    <a:pt x="8287093" y="4368800"/>
                  </a:lnTo>
                  <a:lnTo>
                    <a:pt x="8287131" y="4368546"/>
                  </a:lnTo>
                  <a:lnTo>
                    <a:pt x="8287321" y="4367149"/>
                  </a:lnTo>
                  <a:lnTo>
                    <a:pt x="8287550" y="4367149"/>
                  </a:lnTo>
                  <a:lnTo>
                    <a:pt x="8287817" y="4367657"/>
                  </a:lnTo>
                  <a:lnTo>
                    <a:pt x="8288134" y="4368673"/>
                  </a:lnTo>
                  <a:lnTo>
                    <a:pt x="8288248" y="4368546"/>
                  </a:lnTo>
                  <a:lnTo>
                    <a:pt x="8288591" y="4368419"/>
                  </a:lnTo>
                  <a:lnTo>
                    <a:pt x="8290204" y="4368419"/>
                  </a:lnTo>
                  <a:lnTo>
                    <a:pt x="8290560" y="4368292"/>
                  </a:lnTo>
                  <a:lnTo>
                    <a:pt x="8290560" y="4363974"/>
                  </a:lnTo>
                  <a:lnTo>
                    <a:pt x="8288426" y="4363085"/>
                  </a:lnTo>
                  <a:lnTo>
                    <a:pt x="8287664" y="4362831"/>
                  </a:lnTo>
                  <a:lnTo>
                    <a:pt x="8287664" y="4366006"/>
                  </a:lnTo>
                  <a:lnTo>
                    <a:pt x="8287156" y="4366387"/>
                  </a:lnTo>
                  <a:lnTo>
                    <a:pt x="8286801" y="4366514"/>
                  </a:lnTo>
                  <a:lnTo>
                    <a:pt x="8285912" y="4366387"/>
                  </a:lnTo>
                  <a:lnTo>
                    <a:pt x="8285810" y="4366260"/>
                  </a:lnTo>
                  <a:lnTo>
                    <a:pt x="8285874" y="4365498"/>
                  </a:lnTo>
                  <a:lnTo>
                    <a:pt x="8286191" y="4365244"/>
                  </a:lnTo>
                  <a:lnTo>
                    <a:pt x="8286763" y="4365244"/>
                  </a:lnTo>
                  <a:lnTo>
                    <a:pt x="8287042" y="4365625"/>
                  </a:lnTo>
                  <a:lnTo>
                    <a:pt x="8287664" y="4366006"/>
                  </a:lnTo>
                  <a:lnTo>
                    <a:pt x="8287664" y="4362831"/>
                  </a:lnTo>
                  <a:lnTo>
                    <a:pt x="8287283" y="4362704"/>
                  </a:lnTo>
                  <a:lnTo>
                    <a:pt x="8287283" y="4363974"/>
                  </a:lnTo>
                  <a:lnTo>
                    <a:pt x="8285962" y="4363720"/>
                  </a:lnTo>
                  <a:lnTo>
                    <a:pt x="8285099" y="4363720"/>
                  </a:lnTo>
                  <a:lnTo>
                    <a:pt x="8283892" y="4364609"/>
                  </a:lnTo>
                  <a:lnTo>
                    <a:pt x="8283549" y="4364736"/>
                  </a:lnTo>
                  <a:lnTo>
                    <a:pt x="8283105" y="4364609"/>
                  </a:lnTo>
                  <a:lnTo>
                    <a:pt x="8282914" y="4363212"/>
                  </a:lnTo>
                  <a:lnTo>
                    <a:pt x="8282965" y="4362958"/>
                  </a:lnTo>
                  <a:lnTo>
                    <a:pt x="8283499" y="4362069"/>
                  </a:lnTo>
                  <a:lnTo>
                    <a:pt x="8284921" y="4361561"/>
                  </a:lnTo>
                  <a:lnTo>
                    <a:pt x="8285391" y="4362958"/>
                  </a:lnTo>
                  <a:lnTo>
                    <a:pt x="8286115" y="4362069"/>
                  </a:lnTo>
                  <a:lnTo>
                    <a:pt x="8286229" y="4361561"/>
                  </a:lnTo>
                  <a:lnTo>
                    <a:pt x="8286204" y="4360418"/>
                  </a:lnTo>
                  <a:lnTo>
                    <a:pt x="8285772" y="4359402"/>
                  </a:lnTo>
                  <a:lnTo>
                    <a:pt x="8285721" y="4359275"/>
                  </a:lnTo>
                  <a:lnTo>
                    <a:pt x="8285505" y="4358767"/>
                  </a:lnTo>
                  <a:lnTo>
                    <a:pt x="8285023" y="4358132"/>
                  </a:lnTo>
                  <a:lnTo>
                    <a:pt x="8284642" y="4357751"/>
                  </a:lnTo>
                  <a:lnTo>
                    <a:pt x="8284070" y="4357294"/>
                  </a:lnTo>
                  <a:lnTo>
                    <a:pt x="8284070" y="4359275"/>
                  </a:lnTo>
                  <a:lnTo>
                    <a:pt x="8282025" y="4359173"/>
                  </a:lnTo>
                  <a:lnTo>
                    <a:pt x="8282025" y="4360418"/>
                  </a:lnTo>
                  <a:lnTo>
                    <a:pt x="8279041" y="4360037"/>
                  </a:lnTo>
                  <a:lnTo>
                    <a:pt x="8279917" y="4359402"/>
                  </a:lnTo>
                  <a:lnTo>
                    <a:pt x="8280921" y="4359529"/>
                  </a:lnTo>
                  <a:lnTo>
                    <a:pt x="8282025" y="4360418"/>
                  </a:lnTo>
                  <a:lnTo>
                    <a:pt x="8282025" y="4359173"/>
                  </a:lnTo>
                  <a:lnTo>
                    <a:pt x="8281695" y="4359148"/>
                  </a:lnTo>
                  <a:lnTo>
                    <a:pt x="8281606" y="4359021"/>
                  </a:lnTo>
                  <a:lnTo>
                    <a:pt x="8281670" y="4358640"/>
                  </a:lnTo>
                  <a:lnTo>
                    <a:pt x="8281797" y="4358513"/>
                  </a:lnTo>
                  <a:lnTo>
                    <a:pt x="8281898" y="4358132"/>
                  </a:lnTo>
                  <a:lnTo>
                    <a:pt x="8282089" y="4357751"/>
                  </a:lnTo>
                  <a:lnTo>
                    <a:pt x="8283168" y="4358132"/>
                  </a:lnTo>
                  <a:lnTo>
                    <a:pt x="8283816" y="4358640"/>
                  </a:lnTo>
                  <a:lnTo>
                    <a:pt x="8284070" y="4359275"/>
                  </a:lnTo>
                  <a:lnTo>
                    <a:pt x="8284070" y="4357294"/>
                  </a:lnTo>
                  <a:lnTo>
                    <a:pt x="8283715" y="4356989"/>
                  </a:lnTo>
                  <a:lnTo>
                    <a:pt x="8283130" y="4356735"/>
                  </a:lnTo>
                  <a:lnTo>
                    <a:pt x="8282559" y="4356735"/>
                  </a:lnTo>
                  <a:lnTo>
                    <a:pt x="8284083" y="4355592"/>
                  </a:lnTo>
                  <a:lnTo>
                    <a:pt x="8282572" y="4355211"/>
                  </a:lnTo>
                  <a:lnTo>
                    <a:pt x="8281962" y="4354830"/>
                  </a:lnTo>
                  <a:lnTo>
                    <a:pt x="8282229" y="4354322"/>
                  </a:lnTo>
                  <a:lnTo>
                    <a:pt x="8282216" y="4353306"/>
                  </a:lnTo>
                  <a:lnTo>
                    <a:pt x="8281987" y="4352925"/>
                  </a:lnTo>
                  <a:lnTo>
                    <a:pt x="8281492" y="4352544"/>
                  </a:lnTo>
                  <a:lnTo>
                    <a:pt x="8280654" y="4351782"/>
                  </a:lnTo>
                  <a:lnTo>
                    <a:pt x="8280095" y="4351274"/>
                  </a:lnTo>
                  <a:lnTo>
                    <a:pt x="8279778" y="4350385"/>
                  </a:lnTo>
                  <a:lnTo>
                    <a:pt x="8279854" y="4350131"/>
                  </a:lnTo>
                  <a:lnTo>
                    <a:pt x="8280286" y="4349623"/>
                  </a:lnTo>
                  <a:lnTo>
                    <a:pt x="8280184" y="4349242"/>
                  </a:lnTo>
                  <a:lnTo>
                    <a:pt x="8279968" y="4348988"/>
                  </a:lnTo>
                  <a:lnTo>
                    <a:pt x="8279308" y="4348861"/>
                  </a:lnTo>
                  <a:lnTo>
                    <a:pt x="8278901" y="4348607"/>
                  </a:lnTo>
                  <a:lnTo>
                    <a:pt x="8278876" y="4351782"/>
                  </a:lnTo>
                  <a:lnTo>
                    <a:pt x="8278101" y="4351655"/>
                  </a:lnTo>
                  <a:lnTo>
                    <a:pt x="8276945" y="4351147"/>
                  </a:lnTo>
                  <a:lnTo>
                    <a:pt x="8275358" y="4350258"/>
                  </a:lnTo>
                  <a:lnTo>
                    <a:pt x="8275485" y="4349750"/>
                  </a:lnTo>
                  <a:lnTo>
                    <a:pt x="8275929" y="4349877"/>
                  </a:lnTo>
                  <a:lnTo>
                    <a:pt x="8276120" y="4349750"/>
                  </a:lnTo>
                  <a:lnTo>
                    <a:pt x="8276310" y="4349623"/>
                  </a:lnTo>
                  <a:lnTo>
                    <a:pt x="8276285" y="4348988"/>
                  </a:lnTo>
                  <a:lnTo>
                    <a:pt x="8276780" y="4348607"/>
                  </a:lnTo>
                  <a:lnTo>
                    <a:pt x="8277834" y="4348480"/>
                  </a:lnTo>
                  <a:lnTo>
                    <a:pt x="8277834" y="4349242"/>
                  </a:lnTo>
                  <a:lnTo>
                    <a:pt x="8278038" y="4349496"/>
                  </a:lnTo>
                  <a:lnTo>
                    <a:pt x="8278393" y="4350385"/>
                  </a:lnTo>
                  <a:lnTo>
                    <a:pt x="8278774" y="4350893"/>
                  </a:lnTo>
                  <a:lnTo>
                    <a:pt x="8278876" y="4351782"/>
                  </a:lnTo>
                  <a:lnTo>
                    <a:pt x="8278876" y="4348556"/>
                  </a:lnTo>
                  <a:lnTo>
                    <a:pt x="8278787" y="4347718"/>
                  </a:lnTo>
                  <a:lnTo>
                    <a:pt x="8279358" y="4347718"/>
                  </a:lnTo>
                  <a:lnTo>
                    <a:pt x="8279587" y="4347337"/>
                  </a:lnTo>
                  <a:lnTo>
                    <a:pt x="8279460" y="4346702"/>
                  </a:lnTo>
                  <a:lnTo>
                    <a:pt x="8279130" y="4345940"/>
                  </a:lnTo>
                  <a:lnTo>
                    <a:pt x="8279028" y="4344924"/>
                  </a:lnTo>
                  <a:lnTo>
                    <a:pt x="8277834" y="4344670"/>
                  </a:lnTo>
                  <a:lnTo>
                    <a:pt x="8276971" y="4344289"/>
                  </a:lnTo>
                  <a:lnTo>
                    <a:pt x="8276476" y="4343908"/>
                  </a:lnTo>
                  <a:lnTo>
                    <a:pt x="8277796" y="4342892"/>
                  </a:lnTo>
                  <a:lnTo>
                    <a:pt x="8278215" y="4342384"/>
                  </a:lnTo>
                  <a:lnTo>
                    <a:pt x="8278457" y="4341876"/>
                  </a:lnTo>
                  <a:lnTo>
                    <a:pt x="8278520" y="4341495"/>
                  </a:lnTo>
                  <a:lnTo>
                    <a:pt x="8277377" y="4341114"/>
                  </a:lnTo>
                  <a:lnTo>
                    <a:pt x="8276628" y="4340479"/>
                  </a:lnTo>
                  <a:lnTo>
                    <a:pt x="8275802" y="4339844"/>
                  </a:lnTo>
                  <a:lnTo>
                    <a:pt x="8275155" y="4339717"/>
                  </a:lnTo>
                  <a:lnTo>
                    <a:pt x="8274685" y="4339844"/>
                  </a:lnTo>
                  <a:lnTo>
                    <a:pt x="8274456" y="4339844"/>
                  </a:lnTo>
                  <a:lnTo>
                    <a:pt x="8274278" y="4339463"/>
                  </a:lnTo>
                  <a:lnTo>
                    <a:pt x="8274215" y="4338320"/>
                  </a:lnTo>
                  <a:lnTo>
                    <a:pt x="8274431" y="4338066"/>
                  </a:lnTo>
                  <a:lnTo>
                    <a:pt x="8274774" y="4338066"/>
                  </a:lnTo>
                  <a:lnTo>
                    <a:pt x="8276349" y="4340098"/>
                  </a:lnTo>
                  <a:lnTo>
                    <a:pt x="8276463" y="4339971"/>
                  </a:lnTo>
                  <a:lnTo>
                    <a:pt x="8276564" y="4339717"/>
                  </a:lnTo>
                  <a:lnTo>
                    <a:pt x="8276628" y="4339336"/>
                  </a:lnTo>
                  <a:lnTo>
                    <a:pt x="8276387" y="4338574"/>
                  </a:lnTo>
                  <a:lnTo>
                    <a:pt x="8276006" y="4338066"/>
                  </a:lnTo>
                  <a:lnTo>
                    <a:pt x="8276095" y="4337558"/>
                  </a:lnTo>
                  <a:lnTo>
                    <a:pt x="8276514" y="4337431"/>
                  </a:lnTo>
                  <a:lnTo>
                    <a:pt x="8276920" y="4337304"/>
                  </a:lnTo>
                  <a:lnTo>
                    <a:pt x="8276730" y="4336288"/>
                  </a:lnTo>
                  <a:lnTo>
                    <a:pt x="8276133" y="4334764"/>
                  </a:lnTo>
                  <a:lnTo>
                    <a:pt x="8275942" y="4334256"/>
                  </a:lnTo>
                  <a:lnTo>
                    <a:pt x="8275891" y="4333494"/>
                  </a:lnTo>
                  <a:lnTo>
                    <a:pt x="8276082" y="4333240"/>
                  </a:lnTo>
                  <a:lnTo>
                    <a:pt x="8275993" y="4332859"/>
                  </a:lnTo>
                  <a:lnTo>
                    <a:pt x="8275536" y="4332262"/>
                  </a:lnTo>
                  <a:lnTo>
                    <a:pt x="8275536" y="4337431"/>
                  </a:lnTo>
                  <a:lnTo>
                    <a:pt x="8275129" y="4337177"/>
                  </a:lnTo>
                  <a:lnTo>
                    <a:pt x="8274634" y="4336669"/>
                  </a:lnTo>
                  <a:lnTo>
                    <a:pt x="8274075" y="4335907"/>
                  </a:lnTo>
                  <a:lnTo>
                    <a:pt x="8274202" y="4335018"/>
                  </a:lnTo>
                  <a:lnTo>
                    <a:pt x="8274456" y="4334764"/>
                  </a:lnTo>
                  <a:lnTo>
                    <a:pt x="8275218" y="4335780"/>
                  </a:lnTo>
                  <a:lnTo>
                    <a:pt x="8275460" y="4336542"/>
                  </a:lnTo>
                  <a:lnTo>
                    <a:pt x="8275536" y="4337431"/>
                  </a:lnTo>
                  <a:lnTo>
                    <a:pt x="8275536" y="4332262"/>
                  </a:lnTo>
                  <a:lnTo>
                    <a:pt x="8275320" y="4331589"/>
                  </a:lnTo>
                  <a:lnTo>
                    <a:pt x="8275434" y="4330954"/>
                  </a:lnTo>
                  <a:lnTo>
                    <a:pt x="8275510" y="4330700"/>
                  </a:lnTo>
                  <a:lnTo>
                    <a:pt x="8274037" y="4329938"/>
                  </a:lnTo>
                  <a:lnTo>
                    <a:pt x="8273758" y="4329430"/>
                  </a:lnTo>
                  <a:lnTo>
                    <a:pt x="8273796" y="4329176"/>
                  </a:lnTo>
                  <a:lnTo>
                    <a:pt x="8274482" y="4328414"/>
                  </a:lnTo>
                  <a:lnTo>
                    <a:pt x="8274342" y="4328287"/>
                  </a:lnTo>
                  <a:lnTo>
                    <a:pt x="8273859" y="4328033"/>
                  </a:lnTo>
                  <a:lnTo>
                    <a:pt x="8273809" y="4327144"/>
                  </a:lnTo>
                  <a:lnTo>
                    <a:pt x="8274075" y="4327017"/>
                  </a:lnTo>
                  <a:lnTo>
                    <a:pt x="8274291" y="4327017"/>
                  </a:lnTo>
                  <a:lnTo>
                    <a:pt x="8274621" y="4327525"/>
                  </a:lnTo>
                  <a:lnTo>
                    <a:pt x="8275091" y="4327652"/>
                  </a:lnTo>
                  <a:lnTo>
                    <a:pt x="8276044" y="4327398"/>
                  </a:lnTo>
                  <a:lnTo>
                    <a:pt x="8276603" y="4327525"/>
                  </a:lnTo>
                  <a:lnTo>
                    <a:pt x="8276768" y="4327906"/>
                  </a:lnTo>
                  <a:lnTo>
                    <a:pt x="8277669" y="4329176"/>
                  </a:lnTo>
                  <a:lnTo>
                    <a:pt x="8277974" y="4329303"/>
                  </a:lnTo>
                  <a:lnTo>
                    <a:pt x="8278419" y="4329430"/>
                  </a:lnTo>
                  <a:lnTo>
                    <a:pt x="8278990" y="4328541"/>
                  </a:lnTo>
                  <a:lnTo>
                    <a:pt x="8278571" y="4327906"/>
                  </a:lnTo>
                  <a:lnTo>
                    <a:pt x="8277466" y="4327398"/>
                  </a:lnTo>
                  <a:lnTo>
                    <a:pt x="8277199" y="4327271"/>
                  </a:lnTo>
                  <a:lnTo>
                    <a:pt x="8277339" y="4327017"/>
                  </a:lnTo>
                  <a:lnTo>
                    <a:pt x="8277796" y="4326255"/>
                  </a:lnTo>
                  <a:lnTo>
                    <a:pt x="8277974" y="4325493"/>
                  </a:lnTo>
                  <a:lnTo>
                    <a:pt x="8277720" y="4324858"/>
                  </a:lnTo>
                  <a:lnTo>
                    <a:pt x="8277288" y="4324223"/>
                  </a:lnTo>
                  <a:lnTo>
                    <a:pt x="8276818" y="4323080"/>
                  </a:lnTo>
                  <a:lnTo>
                    <a:pt x="8276603" y="4322445"/>
                  </a:lnTo>
                  <a:lnTo>
                    <a:pt x="8277695" y="4321429"/>
                  </a:lnTo>
                  <a:lnTo>
                    <a:pt x="8277834" y="4321302"/>
                  </a:lnTo>
                  <a:lnTo>
                    <a:pt x="8280628" y="4320032"/>
                  </a:lnTo>
                  <a:lnTo>
                    <a:pt x="8280298" y="4319016"/>
                  </a:lnTo>
                  <a:lnTo>
                    <a:pt x="8280438" y="4318635"/>
                  </a:lnTo>
                  <a:lnTo>
                    <a:pt x="8281022" y="4318508"/>
                  </a:lnTo>
                  <a:lnTo>
                    <a:pt x="8282279" y="4317619"/>
                  </a:lnTo>
                  <a:lnTo>
                    <a:pt x="8282686" y="4317238"/>
                  </a:lnTo>
                  <a:lnTo>
                    <a:pt x="8282965" y="4316857"/>
                  </a:lnTo>
                  <a:lnTo>
                    <a:pt x="8283346" y="4315333"/>
                  </a:lnTo>
                  <a:lnTo>
                    <a:pt x="8283880" y="4314063"/>
                  </a:lnTo>
                  <a:lnTo>
                    <a:pt x="8285048" y="4313809"/>
                  </a:lnTo>
                  <a:lnTo>
                    <a:pt x="8285645" y="4312793"/>
                  </a:lnTo>
                  <a:lnTo>
                    <a:pt x="8285759" y="4312158"/>
                  </a:lnTo>
                  <a:lnTo>
                    <a:pt x="8285886" y="4310761"/>
                  </a:lnTo>
                  <a:lnTo>
                    <a:pt x="8288248" y="4310761"/>
                  </a:lnTo>
                  <a:lnTo>
                    <a:pt x="8288312" y="4310380"/>
                  </a:lnTo>
                  <a:lnTo>
                    <a:pt x="8288629" y="4310126"/>
                  </a:lnTo>
                  <a:lnTo>
                    <a:pt x="8290738" y="4310126"/>
                  </a:lnTo>
                  <a:lnTo>
                    <a:pt x="8291106" y="4309110"/>
                  </a:lnTo>
                  <a:lnTo>
                    <a:pt x="8291766" y="4308729"/>
                  </a:lnTo>
                  <a:lnTo>
                    <a:pt x="8292719" y="4309237"/>
                  </a:lnTo>
                  <a:lnTo>
                    <a:pt x="8292884" y="4308729"/>
                  </a:lnTo>
                  <a:lnTo>
                    <a:pt x="8292935" y="4308602"/>
                  </a:lnTo>
                  <a:lnTo>
                    <a:pt x="8293138" y="4307967"/>
                  </a:lnTo>
                  <a:lnTo>
                    <a:pt x="8294167" y="4307459"/>
                  </a:lnTo>
                  <a:lnTo>
                    <a:pt x="8294421" y="4307332"/>
                  </a:lnTo>
                  <a:lnTo>
                    <a:pt x="8296580" y="4307205"/>
                  </a:lnTo>
                  <a:lnTo>
                    <a:pt x="8296796" y="4308094"/>
                  </a:lnTo>
                  <a:lnTo>
                    <a:pt x="8297304" y="4308348"/>
                  </a:lnTo>
                  <a:lnTo>
                    <a:pt x="8298142" y="4308221"/>
                  </a:lnTo>
                  <a:lnTo>
                    <a:pt x="8298218" y="4307205"/>
                  </a:lnTo>
                  <a:lnTo>
                    <a:pt x="8298332" y="4305681"/>
                  </a:lnTo>
                  <a:lnTo>
                    <a:pt x="8298815" y="4304665"/>
                  </a:lnTo>
                  <a:lnTo>
                    <a:pt x="8299691" y="4305173"/>
                  </a:lnTo>
                  <a:lnTo>
                    <a:pt x="8300999" y="4307205"/>
                  </a:lnTo>
                  <a:lnTo>
                    <a:pt x="8301279" y="4306824"/>
                  </a:lnTo>
                  <a:lnTo>
                    <a:pt x="8301749" y="4306697"/>
                  </a:lnTo>
                  <a:lnTo>
                    <a:pt x="8304085" y="4306951"/>
                  </a:lnTo>
                  <a:lnTo>
                    <a:pt x="8305127" y="4306824"/>
                  </a:lnTo>
                  <a:lnTo>
                    <a:pt x="8305978" y="4306697"/>
                  </a:lnTo>
                  <a:lnTo>
                    <a:pt x="8308073" y="4307967"/>
                  </a:lnTo>
                  <a:lnTo>
                    <a:pt x="8310194" y="4308475"/>
                  </a:lnTo>
                  <a:lnTo>
                    <a:pt x="8325066" y="4327779"/>
                  </a:lnTo>
                  <a:lnTo>
                    <a:pt x="8324748" y="4328287"/>
                  </a:lnTo>
                  <a:lnTo>
                    <a:pt x="8324621" y="4329303"/>
                  </a:lnTo>
                  <a:lnTo>
                    <a:pt x="8324748" y="4330192"/>
                  </a:lnTo>
                  <a:lnTo>
                    <a:pt x="8325193" y="4331462"/>
                  </a:lnTo>
                  <a:lnTo>
                    <a:pt x="8325294" y="4332224"/>
                  </a:lnTo>
                  <a:lnTo>
                    <a:pt x="8324672" y="4334256"/>
                  </a:lnTo>
                  <a:lnTo>
                    <a:pt x="8324558" y="4338320"/>
                  </a:lnTo>
                  <a:lnTo>
                    <a:pt x="8324685" y="4339336"/>
                  </a:lnTo>
                  <a:lnTo>
                    <a:pt x="8325459" y="4343400"/>
                  </a:lnTo>
                  <a:lnTo>
                    <a:pt x="8325548" y="4344797"/>
                  </a:lnTo>
                  <a:lnTo>
                    <a:pt x="8325548" y="4300931"/>
                  </a:lnTo>
                  <a:lnTo>
                    <a:pt x="8325218" y="4301617"/>
                  </a:lnTo>
                  <a:lnTo>
                    <a:pt x="8325142" y="4300474"/>
                  </a:lnTo>
                  <a:lnTo>
                    <a:pt x="8325028" y="4299839"/>
                  </a:lnTo>
                  <a:lnTo>
                    <a:pt x="8324736" y="4298823"/>
                  </a:lnTo>
                  <a:lnTo>
                    <a:pt x="8324101" y="4297680"/>
                  </a:lnTo>
                  <a:lnTo>
                    <a:pt x="8323910" y="4297426"/>
                  </a:lnTo>
                  <a:lnTo>
                    <a:pt x="8323935" y="4297172"/>
                  </a:lnTo>
                  <a:lnTo>
                    <a:pt x="8324202" y="4297045"/>
                  </a:lnTo>
                  <a:lnTo>
                    <a:pt x="8325053" y="4296537"/>
                  </a:lnTo>
                  <a:lnTo>
                    <a:pt x="8325358" y="4296283"/>
                  </a:lnTo>
                  <a:lnTo>
                    <a:pt x="8325510" y="4296156"/>
                  </a:lnTo>
                  <a:lnTo>
                    <a:pt x="8325612" y="4295521"/>
                  </a:lnTo>
                  <a:lnTo>
                    <a:pt x="8325459" y="4295394"/>
                  </a:lnTo>
                  <a:lnTo>
                    <a:pt x="8325307" y="4295267"/>
                  </a:lnTo>
                  <a:lnTo>
                    <a:pt x="8324685" y="4294886"/>
                  </a:lnTo>
                  <a:lnTo>
                    <a:pt x="8323961" y="4295140"/>
                  </a:lnTo>
                  <a:lnTo>
                    <a:pt x="8323580" y="4295394"/>
                  </a:lnTo>
                  <a:lnTo>
                    <a:pt x="8322323" y="4293997"/>
                  </a:lnTo>
                  <a:lnTo>
                    <a:pt x="8321980" y="4293616"/>
                  </a:lnTo>
                  <a:lnTo>
                    <a:pt x="8320468" y="4292346"/>
                  </a:lnTo>
                  <a:lnTo>
                    <a:pt x="8320329" y="4292219"/>
                  </a:lnTo>
                  <a:lnTo>
                    <a:pt x="8319910" y="4291965"/>
                  </a:lnTo>
                  <a:lnTo>
                    <a:pt x="8318868" y="4291330"/>
                  </a:lnTo>
                  <a:lnTo>
                    <a:pt x="8317522" y="4291203"/>
                  </a:lnTo>
                  <a:lnTo>
                    <a:pt x="8316277" y="4291965"/>
                  </a:lnTo>
                  <a:lnTo>
                    <a:pt x="8315592" y="4290441"/>
                  </a:lnTo>
                  <a:lnTo>
                    <a:pt x="8315020" y="4290060"/>
                  </a:lnTo>
                  <a:lnTo>
                    <a:pt x="8314830" y="4289933"/>
                  </a:lnTo>
                  <a:lnTo>
                    <a:pt x="8314004" y="4290060"/>
                  </a:lnTo>
                  <a:lnTo>
                    <a:pt x="8313534" y="4289425"/>
                  </a:lnTo>
                  <a:lnTo>
                    <a:pt x="8313179" y="4289171"/>
                  </a:lnTo>
                  <a:lnTo>
                    <a:pt x="8312975" y="4289171"/>
                  </a:lnTo>
                  <a:lnTo>
                    <a:pt x="8312340" y="4288790"/>
                  </a:lnTo>
                  <a:lnTo>
                    <a:pt x="8312074" y="4289044"/>
                  </a:lnTo>
                  <a:lnTo>
                    <a:pt x="8312150" y="4290060"/>
                  </a:lnTo>
                  <a:lnTo>
                    <a:pt x="8312772" y="4290441"/>
                  </a:lnTo>
                  <a:lnTo>
                    <a:pt x="8313191" y="4290949"/>
                  </a:lnTo>
                  <a:lnTo>
                    <a:pt x="8313572" y="4291330"/>
                  </a:lnTo>
                  <a:lnTo>
                    <a:pt x="8313648" y="4291965"/>
                  </a:lnTo>
                  <a:lnTo>
                    <a:pt x="8313344" y="4292346"/>
                  </a:lnTo>
                  <a:lnTo>
                    <a:pt x="8312213" y="4292219"/>
                  </a:lnTo>
                  <a:lnTo>
                    <a:pt x="8311616" y="4291457"/>
                  </a:lnTo>
                  <a:lnTo>
                    <a:pt x="8311502" y="4290060"/>
                  </a:lnTo>
                  <a:lnTo>
                    <a:pt x="8311489" y="4289933"/>
                  </a:lnTo>
                  <a:lnTo>
                    <a:pt x="8311020" y="4290060"/>
                  </a:lnTo>
                  <a:lnTo>
                    <a:pt x="8310562" y="4290060"/>
                  </a:lnTo>
                  <a:lnTo>
                    <a:pt x="8310423" y="4289933"/>
                  </a:lnTo>
                  <a:lnTo>
                    <a:pt x="8310156" y="4289679"/>
                  </a:lnTo>
                  <a:lnTo>
                    <a:pt x="8309737" y="4289171"/>
                  </a:lnTo>
                  <a:lnTo>
                    <a:pt x="8309546" y="4288536"/>
                  </a:lnTo>
                  <a:lnTo>
                    <a:pt x="8309508" y="4288409"/>
                  </a:lnTo>
                  <a:lnTo>
                    <a:pt x="8307362" y="4287901"/>
                  </a:lnTo>
                  <a:lnTo>
                    <a:pt x="8305571" y="4287520"/>
                  </a:lnTo>
                  <a:lnTo>
                    <a:pt x="8303565" y="4287266"/>
                  </a:lnTo>
                  <a:lnTo>
                    <a:pt x="8302168" y="4287139"/>
                  </a:lnTo>
                  <a:lnTo>
                    <a:pt x="8301380" y="4287139"/>
                  </a:lnTo>
                  <a:lnTo>
                    <a:pt x="8300301" y="4288282"/>
                  </a:lnTo>
                  <a:lnTo>
                    <a:pt x="8299412" y="4288536"/>
                  </a:lnTo>
                  <a:lnTo>
                    <a:pt x="8298993" y="4288155"/>
                  </a:lnTo>
                  <a:lnTo>
                    <a:pt x="8298726" y="4287901"/>
                  </a:lnTo>
                  <a:lnTo>
                    <a:pt x="8297900" y="4288155"/>
                  </a:lnTo>
                  <a:lnTo>
                    <a:pt x="8297037" y="4288155"/>
                  </a:lnTo>
                  <a:lnTo>
                    <a:pt x="8296161" y="4288028"/>
                  </a:lnTo>
                  <a:lnTo>
                    <a:pt x="8293875" y="4287393"/>
                  </a:lnTo>
                  <a:lnTo>
                    <a:pt x="8292935" y="4287647"/>
                  </a:lnTo>
                  <a:lnTo>
                    <a:pt x="8292325" y="4287901"/>
                  </a:lnTo>
                  <a:lnTo>
                    <a:pt x="8291462" y="4288790"/>
                  </a:lnTo>
                  <a:lnTo>
                    <a:pt x="8290877" y="4289298"/>
                  </a:lnTo>
                  <a:lnTo>
                    <a:pt x="8290471" y="4289806"/>
                  </a:lnTo>
                  <a:lnTo>
                    <a:pt x="8290026" y="4289933"/>
                  </a:lnTo>
                  <a:lnTo>
                    <a:pt x="8289074" y="4289425"/>
                  </a:lnTo>
                  <a:lnTo>
                    <a:pt x="8288490" y="4289044"/>
                  </a:lnTo>
                  <a:lnTo>
                    <a:pt x="8287791" y="4288282"/>
                  </a:lnTo>
                  <a:lnTo>
                    <a:pt x="8287728" y="4288472"/>
                  </a:lnTo>
                  <a:lnTo>
                    <a:pt x="8287728" y="4291965"/>
                  </a:lnTo>
                  <a:lnTo>
                    <a:pt x="8287550" y="4292346"/>
                  </a:lnTo>
                  <a:lnTo>
                    <a:pt x="8286877" y="4292219"/>
                  </a:lnTo>
                  <a:lnTo>
                    <a:pt x="8286839" y="4291457"/>
                  </a:lnTo>
                  <a:lnTo>
                    <a:pt x="8287512" y="4291457"/>
                  </a:lnTo>
                  <a:lnTo>
                    <a:pt x="8287690" y="4291711"/>
                  </a:lnTo>
                  <a:lnTo>
                    <a:pt x="8287728" y="4291965"/>
                  </a:lnTo>
                  <a:lnTo>
                    <a:pt x="8287728" y="4288472"/>
                  </a:lnTo>
                  <a:lnTo>
                    <a:pt x="8287220" y="4289933"/>
                  </a:lnTo>
                  <a:lnTo>
                    <a:pt x="8283194" y="4289679"/>
                  </a:lnTo>
                  <a:lnTo>
                    <a:pt x="8281797" y="4290695"/>
                  </a:lnTo>
                  <a:lnTo>
                    <a:pt x="8281492" y="4291457"/>
                  </a:lnTo>
                  <a:lnTo>
                    <a:pt x="8281390" y="4291965"/>
                  </a:lnTo>
                  <a:lnTo>
                    <a:pt x="8281848" y="4293108"/>
                  </a:lnTo>
                  <a:lnTo>
                    <a:pt x="8280425" y="4293667"/>
                  </a:lnTo>
                  <a:lnTo>
                    <a:pt x="8280425" y="4307459"/>
                  </a:lnTo>
                  <a:lnTo>
                    <a:pt x="8280425" y="4308602"/>
                  </a:lnTo>
                  <a:lnTo>
                    <a:pt x="8279714" y="4307713"/>
                  </a:lnTo>
                  <a:lnTo>
                    <a:pt x="8279930" y="4307713"/>
                  </a:lnTo>
                  <a:lnTo>
                    <a:pt x="8280425" y="4307459"/>
                  </a:lnTo>
                  <a:lnTo>
                    <a:pt x="8280425" y="4293667"/>
                  </a:lnTo>
                  <a:lnTo>
                    <a:pt x="8279905" y="4293870"/>
                  </a:lnTo>
                  <a:lnTo>
                    <a:pt x="8278546" y="4293997"/>
                  </a:lnTo>
                  <a:lnTo>
                    <a:pt x="8277758" y="4293108"/>
                  </a:lnTo>
                  <a:lnTo>
                    <a:pt x="8277733" y="4293362"/>
                  </a:lnTo>
                  <a:lnTo>
                    <a:pt x="8277453" y="4293616"/>
                  </a:lnTo>
                  <a:lnTo>
                    <a:pt x="8276374" y="4294505"/>
                  </a:lnTo>
                  <a:lnTo>
                    <a:pt x="8276069" y="4295140"/>
                  </a:lnTo>
                  <a:lnTo>
                    <a:pt x="8276031" y="4295648"/>
                  </a:lnTo>
                  <a:lnTo>
                    <a:pt x="8276285" y="4296283"/>
                  </a:lnTo>
                  <a:lnTo>
                    <a:pt x="8275028" y="4295648"/>
                  </a:lnTo>
                  <a:lnTo>
                    <a:pt x="8274215" y="4295394"/>
                  </a:lnTo>
                  <a:lnTo>
                    <a:pt x="8273859" y="4295394"/>
                  </a:lnTo>
                  <a:lnTo>
                    <a:pt x="8273618" y="4295648"/>
                  </a:lnTo>
                  <a:lnTo>
                    <a:pt x="8273097" y="4296537"/>
                  </a:lnTo>
                  <a:lnTo>
                    <a:pt x="8272526" y="4297680"/>
                  </a:lnTo>
                  <a:lnTo>
                    <a:pt x="8270811" y="4298950"/>
                  </a:lnTo>
                  <a:lnTo>
                    <a:pt x="8269960" y="4299331"/>
                  </a:lnTo>
                  <a:lnTo>
                    <a:pt x="8269808" y="4299585"/>
                  </a:lnTo>
                  <a:lnTo>
                    <a:pt x="8269757" y="4300093"/>
                  </a:lnTo>
                  <a:lnTo>
                    <a:pt x="8269910" y="4300474"/>
                  </a:lnTo>
                  <a:lnTo>
                    <a:pt x="8269376" y="4300347"/>
                  </a:lnTo>
                  <a:lnTo>
                    <a:pt x="8268906" y="4300347"/>
                  </a:lnTo>
                  <a:lnTo>
                    <a:pt x="8268525" y="4300601"/>
                  </a:lnTo>
                  <a:lnTo>
                    <a:pt x="8267535" y="4301617"/>
                  </a:lnTo>
                  <a:lnTo>
                    <a:pt x="8266633" y="4301998"/>
                  </a:lnTo>
                  <a:lnTo>
                    <a:pt x="8265681" y="4302760"/>
                  </a:lnTo>
                  <a:lnTo>
                    <a:pt x="8265452" y="4304284"/>
                  </a:lnTo>
                  <a:lnTo>
                    <a:pt x="8264741" y="4305554"/>
                  </a:lnTo>
                  <a:lnTo>
                    <a:pt x="8264576" y="4305719"/>
                  </a:lnTo>
                  <a:lnTo>
                    <a:pt x="8264576" y="4322318"/>
                  </a:lnTo>
                  <a:lnTo>
                    <a:pt x="8264576" y="4323080"/>
                  </a:lnTo>
                  <a:lnTo>
                    <a:pt x="8263941" y="4322826"/>
                  </a:lnTo>
                  <a:lnTo>
                    <a:pt x="8263636" y="4322572"/>
                  </a:lnTo>
                  <a:lnTo>
                    <a:pt x="8263623" y="4321429"/>
                  </a:lnTo>
                  <a:lnTo>
                    <a:pt x="8264258" y="4321810"/>
                  </a:lnTo>
                  <a:lnTo>
                    <a:pt x="8264576" y="4322318"/>
                  </a:lnTo>
                  <a:lnTo>
                    <a:pt x="8264576" y="4305719"/>
                  </a:lnTo>
                  <a:lnTo>
                    <a:pt x="8263572" y="4306697"/>
                  </a:lnTo>
                  <a:lnTo>
                    <a:pt x="8263610" y="4306824"/>
                  </a:lnTo>
                  <a:lnTo>
                    <a:pt x="8263712" y="4308094"/>
                  </a:lnTo>
                  <a:lnTo>
                    <a:pt x="8260550" y="4314571"/>
                  </a:lnTo>
                  <a:lnTo>
                    <a:pt x="8259572" y="4315841"/>
                  </a:lnTo>
                  <a:lnTo>
                    <a:pt x="8258365" y="4316730"/>
                  </a:lnTo>
                  <a:lnTo>
                    <a:pt x="8257413" y="4317111"/>
                  </a:lnTo>
                  <a:lnTo>
                    <a:pt x="8256740" y="4318127"/>
                  </a:lnTo>
                  <a:lnTo>
                    <a:pt x="8256486" y="4319397"/>
                  </a:lnTo>
                  <a:lnTo>
                    <a:pt x="8256435" y="4320921"/>
                  </a:lnTo>
                  <a:lnTo>
                    <a:pt x="8256676" y="4323715"/>
                  </a:lnTo>
                  <a:lnTo>
                    <a:pt x="8256803" y="4327398"/>
                  </a:lnTo>
                  <a:lnTo>
                    <a:pt x="8257260" y="4327525"/>
                  </a:lnTo>
                  <a:lnTo>
                    <a:pt x="8257527" y="4327525"/>
                  </a:lnTo>
                  <a:lnTo>
                    <a:pt x="8257489" y="4328541"/>
                  </a:lnTo>
                  <a:lnTo>
                    <a:pt x="8257768" y="4329303"/>
                  </a:lnTo>
                  <a:lnTo>
                    <a:pt x="8258315" y="4329900"/>
                  </a:lnTo>
                  <a:lnTo>
                    <a:pt x="8258403" y="4330192"/>
                  </a:lnTo>
                  <a:lnTo>
                    <a:pt x="8258175" y="4330700"/>
                  </a:lnTo>
                  <a:lnTo>
                    <a:pt x="8258238" y="4331970"/>
                  </a:lnTo>
                  <a:lnTo>
                    <a:pt x="8258657" y="4332859"/>
                  </a:lnTo>
                  <a:lnTo>
                    <a:pt x="8258759" y="4333494"/>
                  </a:lnTo>
                  <a:lnTo>
                    <a:pt x="8258645" y="4335272"/>
                  </a:lnTo>
                  <a:lnTo>
                    <a:pt x="8259064" y="4337558"/>
                  </a:lnTo>
                  <a:lnTo>
                    <a:pt x="8259178" y="4338701"/>
                  </a:lnTo>
                  <a:lnTo>
                    <a:pt x="8258759" y="4339336"/>
                  </a:lnTo>
                  <a:lnTo>
                    <a:pt x="8258772" y="4340479"/>
                  </a:lnTo>
                  <a:lnTo>
                    <a:pt x="8259331" y="4341495"/>
                  </a:lnTo>
                  <a:lnTo>
                    <a:pt x="8258010" y="4341368"/>
                  </a:lnTo>
                  <a:lnTo>
                    <a:pt x="8258416" y="4341622"/>
                  </a:lnTo>
                  <a:lnTo>
                    <a:pt x="8258823" y="4342257"/>
                  </a:lnTo>
                  <a:lnTo>
                    <a:pt x="8259242" y="4343400"/>
                  </a:lnTo>
                  <a:lnTo>
                    <a:pt x="8260207" y="4345432"/>
                  </a:lnTo>
                  <a:lnTo>
                    <a:pt x="8260258" y="4346702"/>
                  </a:lnTo>
                  <a:lnTo>
                    <a:pt x="8260461" y="4347845"/>
                  </a:lnTo>
                  <a:lnTo>
                    <a:pt x="8260715" y="4348480"/>
                  </a:lnTo>
                  <a:lnTo>
                    <a:pt x="8260753" y="4349750"/>
                  </a:lnTo>
                  <a:lnTo>
                    <a:pt x="8260651" y="4349877"/>
                  </a:lnTo>
                  <a:lnTo>
                    <a:pt x="8260550" y="4350258"/>
                  </a:lnTo>
                  <a:lnTo>
                    <a:pt x="8260639" y="4350385"/>
                  </a:lnTo>
                  <a:lnTo>
                    <a:pt x="8260931" y="4351147"/>
                  </a:lnTo>
                  <a:lnTo>
                    <a:pt x="8261261" y="4352163"/>
                  </a:lnTo>
                  <a:lnTo>
                    <a:pt x="8261578" y="4352925"/>
                  </a:lnTo>
                  <a:lnTo>
                    <a:pt x="8261667" y="4353814"/>
                  </a:lnTo>
                  <a:lnTo>
                    <a:pt x="8263610" y="4359529"/>
                  </a:lnTo>
                  <a:lnTo>
                    <a:pt x="8263712" y="4360545"/>
                  </a:lnTo>
                  <a:lnTo>
                    <a:pt x="8264169" y="4361561"/>
                  </a:lnTo>
                  <a:lnTo>
                    <a:pt x="8267471" y="4366006"/>
                  </a:lnTo>
                  <a:lnTo>
                    <a:pt x="8267560" y="4366895"/>
                  </a:lnTo>
                  <a:lnTo>
                    <a:pt x="8268030" y="4367657"/>
                  </a:lnTo>
                  <a:lnTo>
                    <a:pt x="8269135" y="4368546"/>
                  </a:lnTo>
                  <a:lnTo>
                    <a:pt x="8270938" y="4370959"/>
                  </a:lnTo>
                  <a:lnTo>
                    <a:pt x="8271421" y="4371467"/>
                  </a:lnTo>
                  <a:lnTo>
                    <a:pt x="8271738" y="4371721"/>
                  </a:lnTo>
                  <a:lnTo>
                    <a:pt x="8272361" y="4373245"/>
                  </a:lnTo>
                  <a:lnTo>
                    <a:pt x="8272627" y="4373626"/>
                  </a:lnTo>
                  <a:lnTo>
                    <a:pt x="8273085" y="4375150"/>
                  </a:lnTo>
                  <a:lnTo>
                    <a:pt x="8273364" y="4375531"/>
                  </a:lnTo>
                  <a:lnTo>
                    <a:pt x="8273732" y="4375531"/>
                  </a:lnTo>
                  <a:lnTo>
                    <a:pt x="8274101" y="4375277"/>
                  </a:lnTo>
                  <a:lnTo>
                    <a:pt x="8274621" y="4375150"/>
                  </a:lnTo>
                  <a:lnTo>
                    <a:pt x="8275853" y="4377563"/>
                  </a:lnTo>
                  <a:lnTo>
                    <a:pt x="8278139" y="4380103"/>
                  </a:lnTo>
                  <a:lnTo>
                    <a:pt x="8281492" y="4382770"/>
                  </a:lnTo>
                  <a:lnTo>
                    <a:pt x="8282445" y="4383278"/>
                  </a:lnTo>
                  <a:lnTo>
                    <a:pt x="8283321" y="4383786"/>
                  </a:lnTo>
                  <a:lnTo>
                    <a:pt x="8284146" y="4384294"/>
                  </a:lnTo>
                  <a:lnTo>
                    <a:pt x="8285188" y="4385310"/>
                  </a:lnTo>
                  <a:lnTo>
                    <a:pt x="8288033" y="4386834"/>
                  </a:lnTo>
                  <a:lnTo>
                    <a:pt x="8289252" y="4387596"/>
                  </a:lnTo>
                  <a:lnTo>
                    <a:pt x="8290395" y="4388358"/>
                  </a:lnTo>
                  <a:lnTo>
                    <a:pt x="8291411" y="4388739"/>
                  </a:lnTo>
                  <a:lnTo>
                    <a:pt x="8292744" y="4388993"/>
                  </a:lnTo>
                  <a:lnTo>
                    <a:pt x="8293011" y="4389120"/>
                  </a:lnTo>
                  <a:lnTo>
                    <a:pt x="8293532" y="4389755"/>
                  </a:lnTo>
                  <a:lnTo>
                    <a:pt x="8294852" y="4390009"/>
                  </a:lnTo>
                  <a:lnTo>
                    <a:pt x="8296110" y="4390644"/>
                  </a:lnTo>
                  <a:lnTo>
                    <a:pt x="8297316" y="4391660"/>
                  </a:lnTo>
                  <a:lnTo>
                    <a:pt x="8298053" y="4391279"/>
                  </a:lnTo>
                  <a:lnTo>
                    <a:pt x="8298574" y="4391279"/>
                  </a:lnTo>
                  <a:lnTo>
                    <a:pt x="8298891" y="4391406"/>
                  </a:lnTo>
                  <a:lnTo>
                    <a:pt x="8300034" y="4391787"/>
                  </a:lnTo>
                  <a:lnTo>
                    <a:pt x="8301202" y="4392295"/>
                  </a:lnTo>
                  <a:lnTo>
                    <a:pt x="8302091" y="4392295"/>
                  </a:lnTo>
                  <a:lnTo>
                    <a:pt x="8302726" y="4391787"/>
                  </a:lnTo>
                  <a:lnTo>
                    <a:pt x="8303692" y="4391533"/>
                  </a:lnTo>
                  <a:lnTo>
                    <a:pt x="8304746" y="4391533"/>
                  </a:lnTo>
                  <a:lnTo>
                    <a:pt x="8305914" y="4392041"/>
                  </a:lnTo>
                  <a:lnTo>
                    <a:pt x="8307387" y="4392422"/>
                  </a:lnTo>
                  <a:lnTo>
                    <a:pt x="8308657" y="4392930"/>
                  </a:lnTo>
                  <a:lnTo>
                    <a:pt x="8309115" y="4392295"/>
                  </a:lnTo>
                  <a:lnTo>
                    <a:pt x="8309699" y="4392168"/>
                  </a:lnTo>
                  <a:lnTo>
                    <a:pt x="8310423" y="4392549"/>
                  </a:lnTo>
                  <a:lnTo>
                    <a:pt x="8311159" y="4392168"/>
                  </a:lnTo>
                  <a:lnTo>
                    <a:pt x="8311858" y="4392168"/>
                  </a:lnTo>
                  <a:lnTo>
                    <a:pt x="8313179" y="4392295"/>
                  </a:lnTo>
                  <a:lnTo>
                    <a:pt x="8314982" y="4392676"/>
                  </a:lnTo>
                  <a:lnTo>
                    <a:pt x="8315109" y="4392676"/>
                  </a:lnTo>
                  <a:lnTo>
                    <a:pt x="8315223" y="4392168"/>
                  </a:lnTo>
                  <a:lnTo>
                    <a:pt x="8315325" y="4391533"/>
                  </a:lnTo>
                  <a:lnTo>
                    <a:pt x="8315363" y="4391279"/>
                  </a:lnTo>
                  <a:lnTo>
                    <a:pt x="8315414" y="4390898"/>
                  </a:lnTo>
                  <a:lnTo>
                    <a:pt x="8317662" y="4391025"/>
                  </a:lnTo>
                  <a:lnTo>
                    <a:pt x="8317801" y="4390898"/>
                  </a:lnTo>
                  <a:lnTo>
                    <a:pt x="8318589" y="4390136"/>
                  </a:lnTo>
                  <a:lnTo>
                    <a:pt x="8318182" y="4388231"/>
                  </a:lnTo>
                  <a:lnTo>
                    <a:pt x="8319516" y="4388485"/>
                  </a:lnTo>
                  <a:lnTo>
                    <a:pt x="8320506" y="4388231"/>
                  </a:lnTo>
                  <a:lnTo>
                    <a:pt x="8321167" y="4387469"/>
                  </a:lnTo>
                  <a:lnTo>
                    <a:pt x="8321840" y="4386453"/>
                  </a:lnTo>
                  <a:lnTo>
                    <a:pt x="8322742" y="4384929"/>
                  </a:lnTo>
                  <a:lnTo>
                    <a:pt x="8324075" y="4385056"/>
                  </a:lnTo>
                  <a:lnTo>
                    <a:pt x="8324316" y="4384929"/>
                  </a:lnTo>
                  <a:lnTo>
                    <a:pt x="8325053" y="4384548"/>
                  </a:lnTo>
                  <a:lnTo>
                    <a:pt x="8325701" y="4383278"/>
                  </a:lnTo>
                  <a:lnTo>
                    <a:pt x="8326768" y="4383278"/>
                  </a:lnTo>
                  <a:lnTo>
                    <a:pt x="8327263" y="4383024"/>
                  </a:lnTo>
                  <a:lnTo>
                    <a:pt x="8326653" y="4382516"/>
                  </a:lnTo>
                  <a:lnTo>
                    <a:pt x="8326171" y="4382262"/>
                  </a:lnTo>
                  <a:lnTo>
                    <a:pt x="8325726" y="4382262"/>
                  </a:lnTo>
                  <a:lnTo>
                    <a:pt x="8325802" y="4381373"/>
                  </a:lnTo>
                  <a:lnTo>
                    <a:pt x="8326793" y="4381627"/>
                  </a:lnTo>
                  <a:lnTo>
                    <a:pt x="8327974" y="4381627"/>
                  </a:lnTo>
                  <a:lnTo>
                    <a:pt x="8327936" y="4381373"/>
                  </a:lnTo>
                  <a:lnTo>
                    <a:pt x="8327796" y="4380484"/>
                  </a:lnTo>
                  <a:lnTo>
                    <a:pt x="8327415" y="4379595"/>
                  </a:lnTo>
                  <a:lnTo>
                    <a:pt x="8329130" y="4379468"/>
                  </a:lnTo>
                  <a:lnTo>
                    <a:pt x="8330654" y="4379595"/>
                  </a:lnTo>
                  <a:lnTo>
                    <a:pt x="8330603" y="4379468"/>
                  </a:lnTo>
                  <a:lnTo>
                    <a:pt x="8330171" y="4378198"/>
                  </a:lnTo>
                  <a:lnTo>
                    <a:pt x="8330082" y="4377563"/>
                  </a:lnTo>
                  <a:lnTo>
                    <a:pt x="8330057" y="4376674"/>
                  </a:lnTo>
                  <a:lnTo>
                    <a:pt x="8330768" y="4376420"/>
                  </a:lnTo>
                  <a:lnTo>
                    <a:pt x="8332140" y="4376420"/>
                  </a:lnTo>
                  <a:lnTo>
                    <a:pt x="8332254" y="4375531"/>
                  </a:lnTo>
                  <a:lnTo>
                    <a:pt x="8332356" y="4375150"/>
                  </a:lnTo>
                  <a:lnTo>
                    <a:pt x="8332622" y="4374642"/>
                  </a:lnTo>
                  <a:lnTo>
                    <a:pt x="8333079" y="4374515"/>
                  </a:lnTo>
                  <a:lnTo>
                    <a:pt x="8333994" y="4374134"/>
                  </a:lnTo>
                  <a:lnTo>
                    <a:pt x="8334375" y="4373880"/>
                  </a:lnTo>
                  <a:lnTo>
                    <a:pt x="8334451" y="4373626"/>
                  </a:lnTo>
                  <a:lnTo>
                    <a:pt x="8334324" y="4372991"/>
                  </a:lnTo>
                  <a:lnTo>
                    <a:pt x="8334413" y="4372356"/>
                  </a:lnTo>
                  <a:lnTo>
                    <a:pt x="8334705" y="4371467"/>
                  </a:lnTo>
                  <a:lnTo>
                    <a:pt x="8334870" y="4371213"/>
                  </a:lnTo>
                  <a:lnTo>
                    <a:pt x="8334845" y="4369816"/>
                  </a:lnTo>
                  <a:lnTo>
                    <a:pt x="8335429" y="4368927"/>
                  </a:lnTo>
                  <a:lnTo>
                    <a:pt x="8336191" y="4369181"/>
                  </a:lnTo>
                  <a:lnTo>
                    <a:pt x="8336597" y="4369054"/>
                  </a:lnTo>
                  <a:lnTo>
                    <a:pt x="8336610" y="4368927"/>
                  </a:lnTo>
                  <a:lnTo>
                    <a:pt x="8336686" y="4368419"/>
                  </a:lnTo>
                  <a:lnTo>
                    <a:pt x="8336839" y="4368165"/>
                  </a:lnTo>
                  <a:lnTo>
                    <a:pt x="8337220" y="4367911"/>
                  </a:lnTo>
                  <a:lnTo>
                    <a:pt x="8338286" y="4367911"/>
                  </a:lnTo>
                  <a:lnTo>
                    <a:pt x="8337982" y="4366260"/>
                  </a:lnTo>
                  <a:lnTo>
                    <a:pt x="8338109" y="4364609"/>
                  </a:lnTo>
                  <a:lnTo>
                    <a:pt x="8337486" y="4363720"/>
                  </a:lnTo>
                  <a:lnTo>
                    <a:pt x="8337359" y="4363212"/>
                  </a:lnTo>
                  <a:lnTo>
                    <a:pt x="8337397" y="4362958"/>
                  </a:lnTo>
                  <a:lnTo>
                    <a:pt x="8337537" y="4362577"/>
                  </a:lnTo>
                  <a:lnTo>
                    <a:pt x="8338109" y="4362577"/>
                  </a:lnTo>
                  <a:lnTo>
                    <a:pt x="8339391" y="4362704"/>
                  </a:lnTo>
                  <a:lnTo>
                    <a:pt x="8341385" y="4362958"/>
                  </a:lnTo>
                  <a:lnTo>
                    <a:pt x="8341220" y="4362577"/>
                  </a:lnTo>
                  <a:lnTo>
                    <a:pt x="8340687" y="4361307"/>
                  </a:lnTo>
                  <a:lnTo>
                    <a:pt x="8340687" y="4359910"/>
                  </a:lnTo>
                  <a:lnTo>
                    <a:pt x="8341576" y="4359275"/>
                  </a:lnTo>
                  <a:lnTo>
                    <a:pt x="8340585" y="4358005"/>
                  </a:lnTo>
                  <a:lnTo>
                    <a:pt x="8338617" y="4355973"/>
                  </a:lnTo>
                  <a:lnTo>
                    <a:pt x="8338350" y="4355338"/>
                  </a:lnTo>
                  <a:lnTo>
                    <a:pt x="8338286" y="4354068"/>
                  </a:lnTo>
                  <a:lnTo>
                    <a:pt x="8338883" y="4353814"/>
                  </a:lnTo>
                  <a:lnTo>
                    <a:pt x="8339493" y="4353814"/>
                  </a:lnTo>
                  <a:lnTo>
                    <a:pt x="8340128" y="4354195"/>
                  </a:lnTo>
                  <a:lnTo>
                    <a:pt x="8341030" y="4354957"/>
                  </a:lnTo>
                  <a:lnTo>
                    <a:pt x="8341525" y="4355338"/>
                  </a:lnTo>
                  <a:lnTo>
                    <a:pt x="8342122" y="4355592"/>
                  </a:lnTo>
                  <a:lnTo>
                    <a:pt x="8342782" y="4355719"/>
                  </a:lnTo>
                  <a:lnTo>
                    <a:pt x="8342223" y="4354195"/>
                  </a:lnTo>
                  <a:lnTo>
                    <a:pt x="8341830" y="4353814"/>
                  </a:lnTo>
                  <a:lnTo>
                    <a:pt x="8341322" y="4353306"/>
                  </a:lnTo>
                  <a:lnTo>
                    <a:pt x="8340077" y="4353306"/>
                  </a:lnTo>
                  <a:lnTo>
                    <a:pt x="8340928" y="4352671"/>
                  </a:lnTo>
                  <a:lnTo>
                    <a:pt x="8341601" y="4352163"/>
                  </a:lnTo>
                  <a:lnTo>
                    <a:pt x="8340966" y="4351909"/>
                  </a:lnTo>
                  <a:lnTo>
                    <a:pt x="8340445" y="4351528"/>
                  </a:lnTo>
                  <a:lnTo>
                    <a:pt x="8340039" y="4351274"/>
                  </a:lnTo>
                  <a:lnTo>
                    <a:pt x="8339887" y="4352417"/>
                  </a:lnTo>
                  <a:lnTo>
                    <a:pt x="8339607" y="4352671"/>
                  </a:lnTo>
                  <a:lnTo>
                    <a:pt x="8339226" y="4352163"/>
                  </a:lnTo>
                  <a:lnTo>
                    <a:pt x="8338731" y="4351782"/>
                  </a:lnTo>
                  <a:lnTo>
                    <a:pt x="8338490" y="4351274"/>
                  </a:lnTo>
                  <a:lnTo>
                    <a:pt x="8338375" y="4350639"/>
                  </a:lnTo>
                  <a:lnTo>
                    <a:pt x="8338337" y="4350131"/>
                  </a:lnTo>
                  <a:lnTo>
                    <a:pt x="8339163" y="4349877"/>
                  </a:lnTo>
                  <a:lnTo>
                    <a:pt x="8339836" y="4349877"/>
                  </a:lnTo>
                  <a:lnTo>
                    <a:pt x="8340369" y="4350131"/>
                  </a:lnTo>
                  <a:lnTo>
                    <a:pt x="8341334" y="4350639"/>
                  </a:lnTo>
                  <a:lnTo>
                    <a:pt x="8342465" y="4350893"/>
                  </a:lnTo>
                  <a:lnTo>
                    <a:pt x="8342338" y="4350258"/>
                  </a:lnTo>
                  <a:lnTo>
                    <a:pt x="8342160" y="4350004"/>
                  </a:lnTo>
                  <a:lnTo>
                    <a:pt x="8341881" y="4349877"/>
                  </a:lnTo>
                  <a:lnTo>
                    <a:pt x="8341614" y="4349750"/>
                  </a:lnTo>
                  <a:lnTo>
                    <a:pt x="8340992" y="4349369"/>
                  </a:lnTo>
                  <a:lnTo>
                    <a:pt x="8340712" y="4348988"/>
                  </a:lnTo>
                  <a:lnTo>
                    <a:pt x="8340598" y="4348480"/>
                  </a:lnTo>
                  <a:lnTo>
                    <a:pt x="8340484" y="4348226"/>
                  </a:lnTo>
                  <a:lnTo>
                    <a:pt x="8339391" y="4346829"/>
                  </a:lnTo>
                  <a:lnTo>
                    <a:pt x="8339125" y="4345940"/>
                  </a:lnTo>
                  <a:lnTo>
                    <a:pt x="8338972" y="4344670"/>
                  </a:lnTo>
                  <a:lnTo>
                    <a:pt x="8340255" y="4345051"/>
                  </a:lnTo>
                  <a:lnTo>
                    <a:pt x="8340788" y="4345559"/>
                  </a:lnTo>
                  <a:lnTo>
                    <a:pt x="8340915" y="4346448"/>
                  </a:lnTo>
                  <a:lnTo>
                    <a:pt x="8341360" y="4346575"/>
                  </a:lnTo>
                  <a:lnTo>
                    <a:pt x="8342427" y="4346575"/>
                  </a:lnTo>
                  <a:lnTo>
                    <a:pt x="8343138" y="4346321"/>
                  </a:lnTo>
                  <a:lnTo>
                    <a:pt x="8343024" y="4345051"/>
                  </a:lnTo>
                  <a:lnTo>
                    <a:pt x="8342909" y="4344670"/>
                  </a:lnTo>
                  <a:lnTo>
                    <a:pt x="8342757" y="4344289"/>
                  </a:lnTo>
                  <a:lnTo>
                    <a:pt x="8342668" y="4343654"/>
                  </a:lnTo>
                  <a:lnTo>
                    <a:pt x="8341017" y="4342257"/>
                  </a:lnTo>
                  <a:lnTo>
                    <a:pt x="8341347" y="4342257"/>
                  </a:lnTo>
                  <a:lnTo>
                    <a:pt x="8341868" y="4342130"/>
                  </a:lnTo>
                  <a:lnTo>
                    <a:pt x="8342312" y="4342257"/>
                  </a:lnTo>
                  <a:lnTo>
                    <a:pt x="8342516" y="4342130"/>
                  </a:lnTo>
                  <a:lnTo>
                    <a:pt x="8342439" y="4341749"/>
                  </a:lnTo>
                  <a:lnTo>
                    <a:pt x="8340217" y="4338828"/>
                  </a:lnTo>
                  <a:lnTo>
                    <a:pt x="8339760" y="4337939"/>
                  </a:lnTo>
                  <a:lnTo>
                    <a:pt x="8339810" y="4337304"/>
                  </a:lnTo>
                  <a:lnTo>
                    <a:pt x="8340039" y="4337304"/>
                  </a:lnTo>
                  <a:lnTo>
                    <a:pt x="8341080" y="4337177"/>
                  </a:lnTo>
                  <a:lnTo>
                    <a:pt x="8341969" y="4337304"/>
                  </a:lnTo>
                  <a:lnTo>
                    <a:pt x="8342008" y="4337177"/>
                  </a:lnTo>
                  <a:lnTo>
                    <a:pt x="8342185" y="4336669"/>
                  </a:lnTo>
                  <a:lnTo>
                    <a:pt x="8342058" y="4335780"/>
                  </a:lnTo>
                  <a:lnTo>
                    <a:pt x="8341893" y="4335018"/>
                  </a:lnTo>
                  <a:lnTo>
                    <a:pt x="8341436" y="4334256"/>
                  </a:lnTo>
                  <a:lnTo>
                    <a:pt x="8341347" y="4334002"/>
                  </a:lnTo>
                  <a:lnTo>
                    <a:pt x="8341284" y="4333494"/>
                  </a:lnTo>
                  <a:lnTo>
                    <a:pt x="8341665" y="4333113"/>
                  </a:lnTo>
                  <a:lnTo>
                    <a:pt x="8342185" y="4333113"/>
                  </a:lnTo>
                  <a:lnTo>
                    <a:pt x="8342198" y="4332986"/>
                  </a:lnTo>
                  <a:lnTo>
                    <a:pt x="8342096" y="4332605"/>
                  </a:lnTo>
                  <a:lnTo>
                    <a:pt x="8341804" y="4332224"/>
                  </a:lnTo>
                  <a:lnTo>
                    <a:pt x="8341627" y="4332732"/>
                  </a:lnTo>
                  <a:lnTo>
                    <a:pt x="8341233" y="4332986"/>
                  </a:lnTo>
                  <a:lnTo>
                    <a:pt x="8340217" y="4332986"/>
                  </a:lnTo>
                  <a:lnTo>
                    <a:pt x="8339963" y="4332859"/>
                  </a:lnTo>
                  <a:lnTo>
                    <a:pt x="8340014" y="4331589"/>
                  </a:lnTo>
                  <a:lnTo>
                    <a:pt x="8340344" y="4331335"/>
                  </a:lnTo>
                  <a:lnTo>
                    <a:pt x="8340915" y="4331335"/>
                  </a:lnTo>
                  <a:lnTo>
                    <a:pt x="8341385" y="4331970"/>
                  </a:lnTo>
                  <a:lnTo>
                    <a:pt x="8342033" y="4332224"/>
                  </a:lnTo>
                  <a:lnTo>
                    <a:pt x="8342846" y="4331970"/>
                  </a:lnTo>
                  <a:lnTo>
                    <a:pt x="8343087" y="4331335"/>
                  </a:lnTo>
                  <a:lnTo>
                    <a:pt x="8343239" y="4330954"/>
                  </a:lnTo>
                  <a:lnTo>
                    <a:pt x="8343290" y="4330700"/>
                  </a:lnTo>
                  <a:lnTo>
                    <a:pt x="8343189" y="4329684"/>
                  </a:lnTo>
                  <a:lnTo>
                    <a:pt x="8343290" y="4329811"/>
                  </a:lnTo>
                  <a:lnTo>
                    <a:pt x="8343341" y="4329684"/>
                  </a:lnTo>
                  <a:lnTo>
                    <a:pt x="8343341" y="4329049"/>
                  </a:lnTo>
                  <a:close/>
                </a:path>
                <a:path w="8973185" h="5479415">
                  <a:moveTo>
                    <a:pt x="8343532" y="4329684"/>
                  </a:moveTo>
                  <a:lnTo>
                    <a:pt x="8343405" y="4329811"/>
                  </a:lnTo>
                  <a:lnTo>
                    <a:pt x="8343481" y="4330065"/>
                  </a:lnTo>
                  <a:lnTo>
                    <a:pt x="8343506" y="4329811"/>
                  </a:lnTo>
                  <a:lnTo>
                    <a:pt x="8343532" y="4329684"/>
                  </a:lnTo>
                  <a:close/>
                </a:path>
                <a:path w="8973185" h="5479415">
                  <a:moveTo>
                    <a:pt x="8344484" y="4327779"/>
                  </a:moveTo>
                  <a:lnTo>
                    <a:pt x="8344357" y="4327906"/>
                  </a:lnTo>
                  <a:lnTo>
                    <a:pt x="8344179" y="4327906"/>
                  </a:lnTo>
                  <a:lnTo>
                    <a:pt x="8343290" y="4327779"/>
                  </a:lnTo>
                  <a:lnTo>
                    <a:pt x="8343671" y="4328287"/>
                  </a:lnTo>
                  <a:lnTo>
                    <a:pt x="8344065" y="4328287"/>
                  </a:lnTo>
                  <a:lnTo>
                    <a:pt x="8344370" y="4327906"/>
                  </a:lnTo>
                  <a:lnTo>
                    <a:pt x="8344484" y="4327779"/>
                  </a:lnTo>
                  <a:close/>
                </a:path>
                <a:path w="8973185" h="5479415">
                  <a:moveTo>
                    <a:pt x="8346376" y="4329887"/>
                  </a:moveTo>
                  <a:lnTo>
                    <a:pt x="8346097" y="4329506"/>
                  </a:lnTo>
                  <a:lnTo>
                    <a:pt x="8345475" y="4329074"/>
                  </a:lnTo>
                  <a:lnTo>
                    <a:pt x="8345691" y="4329900"/>
                  </a:lnTo>
                  <a:lnTo>
                    <a:pt x="8345983" y="4330166"/>
                  </a:lnTo>
                  <a:lnTo>
                    <a:pt x="8346376" y="4329887"/>
                  </a:lnTo>
                  <a:close/>
                </a:path>
                <a:path w="8973185" h="5479415">
                  <a:moveTo>
                    <a:pt x="8446325" y="4306836"/>
                  </a:moveTo>
                  <a:lnTo>
                    <a:pt x="8446275" y="4305693"/>
                  </a:lnTo>
                  <a:lnTo>
                    <a:pt x="8445779" y="4305312"/>
                  </a:lnTo>
                  <a:lnTo>
                    <a:pt x="8445322" y="4305058"/>
                  </a:lnTo>
                  <a:lnTo>
                    <a:pt x="8444662" y="4304931"/>
                  </a:lnTo>
                  <a:lnTo>
                    <a:pt x="8444878" y="4303788"/>
                  </a:lnTo>
                  <a:lnTo>
                    <a:pt x="8444916" y="4303534"/>
                  </a:lnTo>
                  <a:lnTo>
                    <a:pt x="8445195" y="4303026"/>
                  </a:lnTo>
                  <a:lnTo>
                    <a:pt x="8445170" y="4302518"/>
                  </a:lnTo>
                  <a:lnTo>
                    <a:pt x="8444636" y="4302264"/>
                  </a:lnTo>
                  <a:lnTo>
                    <a:pt x="8444319" y="4302264"/>
                  </a:lnTo>
                  <a:lnTo>
                    <a:pt x="8443912" y="4302518"/>
                  </a:lnTo>
                  <a:lnTo>
                    <a:pt x="8443849" y="4302264"/>
                  </a:lnTo>
                  <a:lnTo>
                    <a:pt x="8443722" y="4301845"/>
                  </a:lnTo>
                  <a:lnTo>
                    <a:pt x="8443722" y="4302645"/>
                  </a:lnTo>
                  <a:lnTo>
                    <a:pt x="8443608" y="4303280"/>
                  </a:lnTo>
                  <a:lnTo>
                    <a:pt x="8443011" y="4303661"/>
                  </a:lnTo>
                  <a:lnTo>
                    <a:pt x="8441957" y="4303788"/>
                  </a:lnTo>
                  <a:lnTo>
                    <a:pt x="8441880" y="4302772"/>
                  </a:lnTo>
                  <a:lnTo>
                    <a:pt x="8441753" y="4302264"/>
                  </a:lnTo>
                  <a:lnTo>
                    <a:pt x="8443722" y="4302645"/>
                  </a:lnTo>
                  <a:lnTo>
                    <a:pt x="8443722" y="4301845"/>
                  </a:lnTo>
                  <a:lnTo>
                    <a:pt x="8443455" y="4300867"/>
                  </a:lnTo>
                  <a:lnTo>
                    <a:pt x="8443417" y="4300740"/>
                  </a:lnTo>
                  <a:lnTo>
                    <a:pt x="8442909" y="4298962"/>
                  </a:lnTo>
                  <a:lnTo>
                    <a:pt x="8441639" y="4297057"/>
                  </a:lnTo>
                  <a:lnTo>
                    <a:pt x="8440788" y="4295787"/>
                  </a:lnTo>
                  <a:lnTo>
                    <a:pt x="8438528" y="4295025"/>
                  </a:lnTo>
                  <a:lnTo>
                    <a:pt x="8438794" y="4293628"/>
                  </a:lnTo>
                  <a:lnTo>
                    <a:pt x="8437588" y="4292739"/>
                  </a:lnTo>
                  <a:lnTo>
                    <a:pt x="8436546" y="4291977"/>
                  </a:lnTo>
                  <a:lnTo>
                    <a:pt x="8435746" y="4291469"/>
                  </a:lnTo>
                  <a:lnTo>
                    <a:pt x="8435188" y="4290834"/>
                  </a:lnTo>
                  <a:lnTo>
                    <a:pt x="8434832" y="4290326"/>
                  </a:lnTo>
                  <a:lnTo>
                    <a:pt x="8433829" y="4290072"/>
                  </a:lnTo>
                  <a:lnTo>
                    <a:pt x="8432825" y="4290326"/>
                  </a:lnTo>
                  <a:lnTo>
                    <a:pt x="8432051" y="4290707"/>
                  </a:lnTo>
                  <a:lnTo>
                    <a:pt x="8431022" y="4291469"/>
                  </a:lnTo>
                  <a:lnTo>
                    <a:pt x="8429866" y="4291469"/>
                  </a:lnTo>
                  <a:lnTo>
                    <a:pt x="8429053" y="4291596"/>
                  </a:lnTo>
                  <a:lnTo>
                    <a:pt x="8428571" y="4291723"/>
                  </a:lnTo>
                  <a:lnTo>
                    <a:pt x="8426209" y="4292485"/>
                  </a:lnTo>
                  <a:lnTo>
                    <a:pt x="8425688" y="4292485"/>
                  </a:lnTo>
                  <a:lnTo>
                    <a:pt x="8425294" y="4292739"/>
                  </a:lnTo>
                  <a:lnTo>
                    <a:pt x="8424634" y="4292612"/>
                  </a:lnTo>
                  <a:lnTo>
                    <a:pt x="8423618" y="4292866"/>
                  </a:lnTo>
                  <a:lnTo>
                    <a:pt x="8422259" y="4293374"/>
                  </a:lnTo>
                  <a:lnTo>
                    <a:pt x="8419909" y="4294898"/>
                  </a:lnTo>
                  <a:lnTo>
                    <a:pt x="8417534" y="4294898"/>
                  </a:lnTo>
                  <a:lnTo>
                    <a:pt x="8415223" y="4295533"/>
                  </a:lnTo>
                  <a:lnTo>
                    <a:pt x="8413001" y="4297057"/>
                  </a:lnTo>
                  <a:lnTo>
                    <a:pt x="8411985" y="4296930"/>
                  </a:lnTo>
                  <a:lnTo>
                    <a:pt x="8410689" y="4297184"/>
                  </a:lnTo>
                  <a:lnTo>
                    <a:pt x="8409127" y="4297692"/>
                  </a:lnTo>
                  <a:lnTo>
                    <a:pt x="8407146" y="4298073"/>
                  </a:lnTo>
                  <a:lnTo>
                    <a:pt x="8405368" y="4298454"/>
                  </a:lnTo>
                  <a:lnTo>
                    <a:pt x="8403742" y="4300740"/>
                  </a:lnTo>
                  <a:lnTo>
                    <a:pt x="8403399" y="4300613"/>
                  </a:lnTo>
                  <a:lnTo>
                    <a:pt x="8403018" y="4300867"/>
                  </a:lnTo>
                  <a:lnTo>
                    <a:pt x="8402282" y="4300232"/>
                  </a:lnTo>
                  <a:lnTo>
                    <a:pt x="8401685" y="4299851"/>
                  </a:lnTo>
                  <a:lnTo>
                    <a:pt x="8401367" y="4299724"/>
                  </a:lnTo>
                  <a:lnTo>
                    <a:pt x="8401012" y="4299851"/>
                  </a:lnTo>
                  <a:lnTo>
                    <a:pt x="8400631" y="4299851"/>
                  </a:lnTo>
                  <a:lnTo>
                    <a:pt x="8399843" y="4299724"/>
                  </a:lnTo>
                  <a:lnTo>
                    <a:pt x="8399310" y="4299724"/>
                  </a:lnTo>
                  <a:lnTo>
                    <a:pt x="8397938" y="4300613"/>
                  </a:lnTo>
                  <a:lnTo>
                    <a:pt x="8391220" y="4301756"/>
                  </a:lnTo>
                  <a:lnTo>
                    <a:pt x="8390039" y="4300740"/>
                  </a:lnTo>
                  <a:lnTo>
                    <a:pt x="8389188" y="4301629"/>
                  </a:lnTo>
                  <a:lnTo>
                    <a:pt x="8388464" y="4302772"/>
                  </a:lnTo>
                  <a:lnTo>
                    <a:pt x="8387943" y="4302391"/>
                  </a:lnTo>
                  <a:lnTo>
                    <a:pt x="8387410" y="4302010"/>
                  </a:lnTo>
                  <a:lnTo>
                    <a:pt x="8386153" y="4301375"/>
                  </a:lnTo>
                  <a:lnTo>
                    <a:pt x="8384908" y="4301629"/>
                  </a:lnTo>
                  <a:lnTo>
                    <a:pt x="8383791" y="4302137"/>
                  </a:lnTo>
                  <a:lnTo>
                    <a:pt x="8382952" y="4302391"/>
                  </a:lnTo>
                  <a:lnTo>
                    <a:pt x="8381835" y="4302264"/>
                  </a:lnTo>
                  <a:lnTo>
                    <a:pt x="8380425" y="4301883"/>
                  </a:lnTo>
                  <a:lnTo>
                    <a:pt x="8378774" y="4301502"/>
                  </a:lnTo>
                  <a:lnTo>
                    <a:pt x="8378469" y="4301375"/>
                  </a:lnTo>
                  <a:lnTo>
                    <a:pt x="8377263" y="4301375"/>
                  </a:lnTo>
                  <a:lnTo>
                    <a:pt x="8376272" y="4301248"/>
                  </a:lnTo>
                  <a:lnTo>
                    <a:pt x="8375815" y="4300994"/>
                  </a:lnTo>
                  <a:lnTo>
                    <a:pt x="8375485" y="4300867"/>
                  </a:lnTo>
                  <a:lnTo>
                    <a:pt x="8375078" y="4299978"/>
                  </a:lnTo>
                  <a:lnTo>
                    <a:pt x="8375002" y="4299724"/>
                  </a:lnTo>
                  <a:lnTo>
                    <a:pt x="8374875" y="4298708"/>
                  </a:lnTo>
                  <a:lnTo>
                    <a:pt x="8373554" y="4297565"/>
                  </a:lnTo>
                  <a:lnTo>
                    <a:pt x="8373885" y="4296803"/>
                  </a:lnTo>
                  <a:lnTo>
                    <a:pt x="8374139" y="4296422"/>
                  </a:lnTo>
                  <a:lnTo>
                    <a:pt x="8373402" y="4294009"/>
                  </a:lnTo>
                  <a:lnTo>
                    <a:pt x="8372564" y="4291977"/>
                  </a:lnTo>
                  <a:lnTo>
                    <a:pt x="8372653" y="4291342"/>
                  </a:lnTo>
                  <a:lnTo>
                    <a:pt x="8372919" y="4291215"/>
                  </a:lnTo>
                  <a:lnTo>
                    <a:pt x="8372386" y="4290326"/>
                  </a:lnTo>
                  <a:lnTo>
                    <a:pt x="8372272" y="4290072"/>
                  </a:lnTo>
                  <a:lnTo>
                    <a:pt x="8371967" y="4289056"/>
                  </a:lnTo>
                  <a:lnTo>
                    <a:pt x="8371903" y="4287532"/>
                  </a:lnTo>
                  <a:lnTo>
                    <a:pt x="8373288" y="4286643"/>
                  </a:lnTo>
                  <a:lnTo>
                    <a:pt x="8373097" y="4285754"/>
                  </a:lnTo>
                  <a:lnTo>
                    <a:pt x="8373275" y="4284865"/>
                  </a:lnTo>
                  <a:lnTo>
                    <a:pt x="8373808" y="4283976"/>
                  </a:lnTo>
                  <a:lnTo>
                    <a:pt x="8374126" y="4283214"/>
                  </a:lnTo>
                  <a:lnTo>
                    <a:pt x="8374113" y="4282325"/>
                  </a:lnTo>
                  <a:lnTo>
                    <a:pt x="8372411" y="4282325"/>
                  </a:lnTo>
                  <a:lnTo>
                    <a:pt x="8371065" y="4278642"/>
                  </a:lnTo>
                  <a:lnTo>
                    <a:pt x="8372183" y="4278134"/>
                  </a:lnTo>
                  <a:lnTo>
                    <a:pt x="8373097" y="4277880"/>
                  </a:lnTo>
                  <a:lnTo>
                    <a:pt x="8372653" y="4276610"/>
                  </a:lnTo>
                  <a:lnTo>
                    <a:pt x="8372234" y="4275340"/>
                  </a:lnTo>
                  <a:lnTo>
                    <a:pt x="8374316" y="4269879"/>
                  </a:lnTo>
                  <a:lnTo>
                    <a:pt x="8374126" y="4267847"/>
                  </a:lnTo>
                  <a:lnTo>
                    <a:pt x="8374316" y="4266323"/>
                  </a:lnTo>
                  <a:lnTo>
                    <a:pt x="8375434" y="4264037"/>
                  </a:lnTo>
                  <a:lnTo>
                    <a:pt x="8375358" y="4263021"/>
                  </a:lnTo>
                  <a:lnTo>
                    <a:pt x="8374469" y="4261624"/>
                  </a:lnTo>
                  <a:lnTo>
                    <a:pt x="8374405" y="4260989"/>
                  </a:lnTo>
                  <a:lnTo>
                    <a:pt x="8374177" y="4260354"/>
                  </a:lnTo>
                  <a:lnTo>
                    <a:pt x="8374037" y="4260100"/>
                  </a:lnTo>
                  <a:lnTo>
                    <a:pt x="8373859" y="4259846"/>
                  </a:lnTo>
                  <a:lnTo>
                    <a:pt x="8374774" y="4259592"/>
                  </a:lnTo>
                  <a:lnTo>
                    <a:pt x="8375828" y="4259338"/>
                  </a:lnTo>
                  <a:lnTo>
                    <a:pt x="8376640" y="4256925"/>
                  </a:lnTo>
                  <a:lnTo>
                    <a:pt x="8376552" y="4254004"/>
                  </a:lnTo>
                  <a:lnTo>
                    <a:pt x="8376234" y="4252988"/>
                  </a:lnTo>
                  <a:lnTo>
                    <a:pt x="8376374" y="4252099"/>
                  </a:lnTo>
                  <a:lnTo>
                    <a:pt x="8378025" y="4252480"/>
                  </a:lnTo>
                  <a:lnTo>
                    <a:pt x="8378101" y="4252099"/>
                  </a:lnTo>
                  <a:lnTo>
                    <a:pt x="8378279" y="4251210"/>
                  </a:lnTo>
                  <a:lnTo>
                    <a:pt x="8379333" y="4250194"/>
                  </a:lnTo>
                  <a:lnTo>
                    <a:pt x="8379854" y="4249178"/>
                  </a:lnTo>
                  <a:lnTo>
                    <a:pt x="8380273" y="4247781"/>
                  </a:lnTo>
                  <a:lnTo>
                    <a:pt x="8380603" y="4246765"/>
                  </a:lnTo>
                  <a:lnTo>
                    <a:pt x="8381085" y="4245495"/>
                  </a:lnTo>
                  <a:lnTo>
                    <a:pt x="8382787" y="4244987"/>
                  </a:lnTo>
                  <a:lnTo>
                    <a:pt x="8384489" y="4242955"/>
                  </a:lnTo>
                  <a:lnTo>
                    <a:pt x="8386178" y="4239526"/>
                  </a:lnTo>
                  <a:lnTo>
                    <a:pt x="8387410" y="4239018"/>
                  </a:lnTo>
                  <a:lnTo>
                    <a:pt x="8388261" y="4238510"/>
                  </a:lnTo>
                  <a:lnTo>
                    <a:pt x="8392300" y="4234954"/>
                  </a:lnTo>
                  <a:lnTo>
                    <a:pt x="8393252" y="4234446"/>
                  </a:lnTo>
                  <a:lnTo>
                    <a:pt x="8393620" y="4234192"/>
                  </a:lnTo>
                  <a:lnTo>
                    <a:pt x="8394166" y="4233811"/>
                  </a:lnTo>
                  <a:lnTo>
                    <a:pt x="8394700" y="4233430"/>
                  </a:lnTo>
                  <a:lnTo>
                    <a:pt x="8397786" y="4231652"/>
                  </a:lnTo>
                  <a:lnTo>
                    <a:pt x="8397888" y="4231398"/>
                  </a:lnTo>
                  <a:lnTo>
                    <a:pt x="8398561" y="4229493"/>
                  </a:lnTo>
                  <a:lnTo>
                    <a:pt x="8398027" y="4228604"/>
                  </a:lnTo>
                  <a:lnTo>
                    <a:pt x="8398027" y="4226953"/>
                  </a:lnTo>
                  <a:lnTo>
                    <a:pt x="8390471" y="4218317"/>
                  </a:lnTo>
                  <a:lnTo>
                    <a:pt x="8390242" y="4218190"/>
                  </a:lnTo>
                  <a:lnTo>
                    <a:pt x="8389912" y="4218190"/>
                  </a:lnTo>
                  <a:lnTo>
                    <a:pt x="8388642" y="4218317"/>
                  </a:lnTo>
                  <a:lnTo>
                    <a:pt x="8388426" y="4218190"/>
                  </a:lnTo>
                  <a:lnTo>
                    <a:pt x="8386915" y="4218063"/>
                  </a:lnTo>
                  <a:lnTo>
                    <a:pt x="8383930" y="4218190"/>
                  </a:lnTo>
                  <a:lnTo>
                    <a:pt x="8381619" y="4218571"/>
                  </a:lnTo>
                  <a:lnTo>
                    <a:pt x="8380006" y="4219333"/>
                  </a:lnTo>
                  <a:lnTo>
                    <a:pt x="8375866" y="4222127"/>
                  </a:lnTo>
                  <a:lnTo>
                    <a:pt x="8374824" y="4223905"/>
                  </a:lnTo>
                  <a:lnTo>
                    <a:pt x="8371662" y="4224413"/>
                  </a:lnTo>
                  <a:lnTo>
                    <a:pt x="8369973" y="4226953"/>
                  </a:lnTo>
                  <a:lnTo>
                    <a:pt x="8368474" y="4229366"/>
                  </a:lnTo>
                  <a:lnTo>
                    <a:pt x="8367420" y="4229493"/>
                  </a:lnTo>
                  <a:lnTo>
                    <a:pt x="8367027" y="4230636"/>
                  </a:lnTo>
                  <a:lnTo>
                    <a:pt x="8366900" y="4231398"/>
                  </a:lnTo>
                  <a:lnTo>
                    <a:pt x="8365782" y="4230890"/>
                  </a:lnTo>
                  <a:lnTo>
                    <a:pt x="8365274" y="4230738"/>
                  </a:lnTo>
                  <a:lnTo>
                    <a:pt x="8365274" y="4234192"/>
                  </a:lnTo>
                  <a:lnTo>
                    <a:pt x="8365147" y="4234192"/>
                  </a:lnTo>
                  <a:lnTo>
                    <a:pt x="8364677" y="4233938"/>
                  </a:lnTo>
                  <a:lnTo>
                    <a:pt x="8364804" y="4233938"/>
                  </a:lnTo>
                  <a:lnTo>
                    <a:pt x="8364982" y="4233811"/>
                  </a:lnTo>
                  <a:lnTo>
                    <a:pt x="8365198" y="4233938"/>
                  </a:lnTo>
                  <a:lnTo>
                    <a:pt x="8365274" y="4234192"/>
                  </a:lnTo>
                  <a:lnTo>
                    <a:pt x="8365274" y="4230738"/>
                  </a:lnTo>
                  <a:lnTo>
                    <a:pt x="8364982" y="4230636"/>
                  </a:lnTo>
                  <a:lnTo>
                    <a:pt x="8364080" y="4233557"/>
                  </a:lnTo>
                  <a:lnTo>
                    <a:pt x="8362848" y="4236351"/>
                  </a:lnTo>
                  <a:lnTo>
                    <a:pt x="8362061" y="4236859"/>
                  </a:lnTo>
                  <a:lnTo>
                    <a:pt x="8361146" y="4237240"/>
                  </a:lnTo>
                  <a:lnTo>
                    <a:pt x="8360880" y="4238510"/>
                  </a:lnTo>
                  <a:lnTo>
                    <a:pt x="8360626" y="4239018"/>
                  </a:lnTo>
                  <a:lnTo>
                    <a:pt x="8359305" y="4238764"/>
                  </a:lnTo>
                  <a:lnTo>
                    <a:pt x="8359051" y="4238891"/>
                  </a:lnTo>
                  <a:lnTo>
                    <a:pt x="8356384" y="4244987"/>
                  </a:lnTo>
                  <a:lnTo>
                    <a:pt x="8356193" y="4246003"/>
                  </a:lnTo>
                  <a:lnTo>
                    <a:pt x="8355012" y="4246003"/>
                  </a:lnTo>
                  <a:lnTo>
                    <a:pt x="8353946" y="4246130"/>
                  </a:lnTo>
                  <a:lnTo>
                    <a:pt x="8353742" y="4247781"/>
                  </a:lnTo>
                  <a:lnTo>
                    <a:pt x="8353133" y="4249432"/>
                  </a:lnTo>
                  <a:lnTo>
                    <a:pt x="8352129" y="4251083"/>
                  </a:lnTo>
                  <a:lnTo>
                    <a:pt x="8352180" y="4251972"/>
                  </a:lnTo>
                  <a:lnTo>
                    <a:pt x="8352269" y="4252988"/>
                  </a:lnTo>
                  <a:lnTo>
                    <a:pt x="8352422" y="4254004"/>
                  </a:lnTo>
                  <a:lnTo>
                    <a:pt x="8352879" y="4254258"/>
                  </a:lnTo>
                  <a:lnTo>
                    <a:pt x="8353285" y="4254893"/>
                  </a:lnTo>
                  <a:lnTo>
                    <a:pt x="8351787" y="4258195"/>
                  </a:lnTo>
                  <a:lnTo>
                    <a:pt x="8350085" y="4261624"/>
                  </a:lnTo>
                  <a:lnTo>
                    <a:pt x="8350758" y="4261751"/>
                  </a:lnTo>
                  <a:lnTo>
                    <a:pt x="8351266" y="4261878"/>
                  </a:lnTo>
                  <a:lnTo>
                    <a:pt x="8351672" y="4262259"/>
                  </a:lnTo>
                  <a:lnTo>
                    <a:pt x="8348269" y="4265688"/>
                  </a:lnTo>
                  <a:lnTo>
                    <a:pt x="8347291" y="4271022"/>
                  </a:lnTo>
                  <a:lnTo>
                    <a:pt x="8348662" y="4277880"/>
                  </a:lnTo>
                  <a:lnTo>
                    <a:pt x="8348612" y="4278896"/>
                  </a:lnTo>
                  <a:lnTo>
                    <a:pt x="8347494" y="4280293"/>
                  </a:lnTo>
                  <a:lnTo>
                    <a:pt x="8347862" y="4281944"/>
                  </a:lnTo>
                  <a:lnTo>
                    <a:pt x="8347964" y="4283214"/>
                  </a:lnTo>
                  <a:lnTo>
                    <a:pt x="8347811" y="4283976"/>
                  </a:lnTo>
                  <a:lnTo>
                    <a:pt x="8347697" y="4286008"/>
                  </a:lnTo>
                  <a:lnTo>
                    <a:pt x="8348027" y="4287532"/>
                  </a:lnTo>
                  <a:lnTo>
                    <a:pt x="8348637" y="4290707"/>
                  </a:lnTo>
                  <a:lnTo>
                    <a:pt x="8348688" y="4291215"/>
                  </a:lnTo>
                  <a:lnTo>
                    <a:pt x="8348802" y="4291469"/>
                  </a:lnTo>
                  <a:lnTo>
                    <a:pt x="8349158" y="4291977"/>
                  </a:lnTo>
                  <a:lnTo>
                    <a:pt x="8349882" y="4293501"/>
                  </a:lnTo>
                  <a:lnTo>
                    <a:pt x="8350682" y="4294644"/>
                  </a:lnTo>
                  <a:lnTo>
                    <a:pt x="8350517" y="4295533"/>
                  </a:lnTo>
                  <a:lnTo>
                    <a:pt x="8350428" y="4296930"/>
                  </a:lnTo>
                  <a:lnTo>
                    <a:pt x="8350301" y="4297565"/>
                  </a:lnTo>
                  <a:lnTo>
                    <a:pt x="8355292" y="4306201"/>
                  </a:lnTo>
                  <a:lnTo>
                    <a:pt x="8356041" y="4306455"/>
                  </a:lnTo>
                  <a:lnTo>
                    <a:pt x="8356663" y="4306836"/>
                  </a:lnTo>
                  <a:lnTo>
                    <a:pt x="8357146" y="4307217"/>
                  </a:lnTo>
                  <a:lnTo>
                    <a:pt x="8358479" y="4309249"/>
                  </a:lnTo>
                  <a:lnTo>
                    <a:pt x="8360448" y="4309630"/>
                  </a:lnTo>
                  <a:lnTo>
                    <a:pt x="8360918" y="4309884"/>
                  </a:lnTo>
                  <a:lnTo>
                    <a:pt x="8362620" y="4309884"/>
                  </a:lnTo>
                  <a:lnTo>
                    <a:pt x="8364144" y="4310011"/>
                  </a:lnTo>
                  <a:lnTo>
                    <a:pt x="8366925" y="4313313"/>
                  </a:lnTo>
                  <a:lnTo>
                    <a:pt x="8368157" y="4312805"/>
                  </a:lnTo>
                  <a:lnTo>
                    <a:pt x="8369262" y="4313313"/>
                  </a:lnTo>
                  <a:lnTo>
                    <a:pt x="8370227" y="4314710"/>
                  </a:lnTo>
                  <a:lnTo>
                    <a:pt x="8370951" y="4314583"/>
                  </a:lnTo>
                  <a:lnTo>
                    <a:pt x="8371878" y="4314202"/>
                  </a:lnTo>
                  <a:lnTo>
                    <a:pt x="8373656" y="4315599"/>
                  </a:lnTo>
                  <a:lnTo>
                    <a:pt x="8374634" y="4315345"/>
                  </a:lnTo>
                  <a:lnTo>
                    <a:pt x="8375396" y="4315218"/>
                  </a:lnTo>
                  <a:lnTo>
                    <a:pt x="8375967" y="4315218"/>
                  </a:lnTo>
                  <a:lnTo>
                    <a:pt x="8376412" y="4315853"/>
                  </a:lnTo>
                  <a:lnTo>
                    <a:pt x="8376729" y="4316234"/>
                  </a:lnTo>
                  <a:lnTo>
                    <a:pt x="8376971" y="4316234"/>
                  </a:lnTo>
                  <a:lnTo>
                    <a:pt x="8377872" y="4315853"/>
                  </a:lnTo>
                  <a:lnTo>
                    <a:pt x="8378609" y="4315726"/>
                  </a:lnTo>
                  <a:lnTo>
                    <a:pt x="8378812" y="4315726"/>
                  </a:lnTo>
                  <a:lnTo>
                    <a:pt x="8379587" y="4316742"/>
                  </a:lnTo>
                  <a:lnTo>
                    <a:pt x="8382228" y="4317250"/>
                  </a:lnTo>
                  <a:lnTo>
                    <a:pt x="8382495" y="4316742"/>
                  </a:lnTo>
                  <a:lnTo>
                    <a:pt x="8382584" y="4315853"/>
                  </a:lnTo>
                  <a:lnTo>
                    <a:pt x="8382635" y="4315726"/>
                  </a:lnTo>
                  <a:lnTo>
                    <a:pt x="8382863" y="4315472"/>
                  </a:lnTo>
                  <a:lnTo>
                    <a:pt x="8383067" y="4315472"/>
                  </a:lnTo>
                  <a:lnTo>
                    <a:pt x="8383956" y="4317377"/>
                  </a:lnTo>
                  <a:lnTo>
                    <a:pt x="8385086" y="4318393"/>
                  </a:lnTo>
                  <a:lnTo>
                    <a:pt x="8386458" y="4318393"/>
                  </a:lnTo>
                  <a:lnTo>
                    <a:pt x="8386991" y="4318012"/>
                  </a:lnTo>
                  <a:lnTo>
                    <a:pt x="8387499" y="4317377"/>
                  </a:lnTo>
                  <a:lnTo>
                    <a:pt x="8388020" y="4316488"/>
                  </a:lnTo>
                  <a:lnTo>
                    <a:pt x="8388426" y="4316742"/>
                  </a:lnTo>
                  <a:lnTo>
                    <a:pt x="8388871" y="4317123"/>
                  </a:lnTo>
                  <a:lnTo>
                    <a:pt x="8390331" y="4318012"/>
                  </a:lnTo>
                  <a:lnTo>
                    <a:pt x="8391080" y="4318266"/>
                  </a:lnTo>
                  <a:lnTo>
                    <a:pt x="8391347" y="4318393"/>
                  </a:lnTo>
                  <a:lnTo>
                    <a:pt x="8391525" y="4318647"/>
                  </a:lnTo>
                  <a:lnTo>
                    <a:pt x="8394166" y="4319155"/>
                  </a:lnTo>
                  <a:lnTo>
                    <a:pt x="8396148" y="4319028"/>
                  </a:lnTo>
                  <a:lnTo>
                    <a:pt x="8397456" y="4318139"/>
                  </a:lnTo>
                  <a:lnTo>
                    <a:pt x="8398904" y="4318647"/>
                  </a:lnTo>
                  <a:lnTo>
                    <a:pt x="8399221" y="4318774"/>
                  </a:lnTo>
                  <a:lnTo>
                    <a:pt x="8400034" y="4319028"/>
                  </a:lnTo>
                  <a:lnTo>
                    <a:pt x="8401736" y="4318393"/>
                  </a:lnTo>
                  <a:lnTo>
                    <a:pt x="8402752" y="4318139"/>
                  </a:lnTo>
                  <a:lnTo>
                    <a:pt x="8403120" y="4318012"/>
                  </a:lnTo>
                  <a:lnTo>
                    <a:pt x="8404644" y="4317250"/>
                  </a:lnTo>
                  <a:lnTo>
                    <a:pt x="8406257" y="4316742"/>
                  </a:lnTo>
                  <a:lnTo>
                    <a:pt x="8407984" y="4316742"/>
                  </a:lnTo>
                  <a:lnTo>
                    <a:pt x="8409953" y="4317123"/>
                  </a:lnTo>
                  <a:lnTo>
                    <a:pt x="8410283" y="4316742"/>
                  </a:lnTo>
                  <a:lnTo>
                    <a:pt x="8410499" y="4316488"/>
                  </a:lnTo>
                  <a:lnTo>
                    <a:pt x="8410613" y="4316361"/>
                  </a:lnTo>
                  <a:lnTo>
                    <a:pt x="8411400" y="4315853"/>
                  </a:lnTo>
                  <a:lnTo>
                    <a:pt x="8412594" y="4316742"/>
                  </a:lnTo>
                  <a:lnTo>
                    <a:pt x="8414042" y="4316361"/>
                  </a:lnTo>
                  <a:lnTo>
                    <a:pt x="8415807" y="4316107"/>
                  </a:lnTo>
                  <a:lnTo>
                    <a:pt x="8417534" y="4316107"/>
                  </a:lnTo>
                  <a:lnTo>
                    <a:pt x="8418373" y="4315853"/>
                  </a:lnTo>
                  <a:lnTo>
                    <a:pt x="8418792" y="4315726"/>
                  </a:lnTo>
                  <a:lnTo>
                    <a:pt x="8418843" y="4315472"/>
                  </a:lnTo>
                  <a:lnTo>
                    <a:pt x="8419224" y="4315218"/>
                  </a:lnTo>
                  <a:lnTo>
                    <a:pt x="8419427" y="4315091"/>
                  </a:lnTo>
                  <a:lnTo>
                    <a:pt x="8420278" y="4315091"/>
                  </a:lnTo>
                  <a:lnTo>
                    <a:pt x="8421548" y="4314710"/>
                  </a:lnTo>
                  <a:lnTo>
                    <a:pt x="8421586" y="4314456"/>
                  </a:lnTo>
                  <a:lnTo>
                    <a:pt x="8422729" y="4314837"/>
                  </a:lnTo>
                  <a:lnTo>
                    <a:pt x="8424227" y="4315218"/>
                  </a:lnTo>
                  <a:lnTo>
                    <a:pt x="8424875" y="4315218"/>
                  </a:lnTo>
                  <a:lnTo>
                    <a:pt x="8425624" y="4314837"/>
                  </a:lnTo>
                  <a:lnTo>
                    <a:pt x="8425917" y="4314456"/>
                  </a:lnTo>
                  <a:lnTo>
                    <a:pt x="8426107" y="4314202"/>
                  </a:lnTo>
                  <a:lnTo>
                    <a:pt x="8426996" y="4313059"/>
                  </a:lnTo>
                  <a:lnTo>
                    <a:pt x="8428444" y="4313821"/>
                  </a:lnTo>
                  <a:lnTo>
                    <a:pt x="8430438" y="4314075"/>
                  </a:lnTo>
                  <a:lnTo>
                    <a:pt x="8432990" y="4313948"/>
                  </a:lnTo>
                  <a:lnTo>
                    <a:pt x="8433956" y="4313059"/>
                  </a:lnTo>
                  <a:lnTo>
                    <a:pt x="8434235" y="4312805"/>
                  </a:lnTo>
                  <a:lnTo>
                    <a:pt x="8435556" y="4313059"/>
                  </a:lnTo>
                  <a:lnTo>
                    <a:pt x="8436013" y="4313313"/>
                  </a:lnTo>
                  <a:lnTo>
                    <a:pt x="8436750" y="4312805"/>
                  </a:lnTo>
                  <a:lnTo>
                    <a:pt x="8439353" y="4311027"/>
                  </a:lnTo>
                  <a:lnTo>
                    <a:pt x="8440420" y="4311789"/>
                  </a:lnTo>
                  <a:lnTo>
                    <a:pt x="8441411" y="4312805"/>
                  </a:lnTo>
                  <a:lnTo>
                    <a:pt x="8442528" y="4311535"/>
                  </a:lnTo>
                  <a:lnTo>
                    <a:pt x="8444166" y="4311789"/>
                  </a:lnTo>
                  <a:lnTo>
                    <a:pt x="8444395" y="4311535"/>
                  </a:lnTo>
                  <a:lnTo>
                    <a:pt x="8444840" y="4311027"/>
                  </a:lnTo>
                  <a:lnTo>
                    <a:pt x="8445284" y="4310519"/>
                  </a:lnTo>
                  <a:lnTo>
                    <a:pt x="8445995" y="4309376"/>
                  </a:lnTo>
                  <a:lnTo>
                    <a:pt x="8446198" y="4308487"/>
                  </a:lnTo>
                  <a:lnTo>
                    <a:pt x="8446262" y="4307217"/>
                  </a:lnTo>
                  <a:lnTo>
                    <a:pt x="8446325" y="4306836"/>
                  </a:lnTo>
                  <a:close/>
                </a:path>
                <a:path w="8973185" h="5479415">
                  <a:moveTo>
                    <a:pt x="8458759" y="4198289"/>
                  </a:moveTo>
                  <a:lnTo>
                    <a:pt x="8458429" y="4197019"/>
                  </a:lnTo>
                  <a:lnTo>
                    <a:pt x="8458035" y="4197019"/>
                  </a:lnTo>
                  <a:lnTo>
                    <a:pt x="8458467" y="4198289"/>
                  </a:lnTo>
                  <a:lnTo>
                    <a:pt x="8458759" y="4198289"/>
                  </a:lnTo>
                  <a:close/>
                </a:path>
                <a:path w="8973185" h="5479415">
                  <a:moveTo>
                    <a:pt x="8489493" y="4207179"/>
                  </a:moveTo>
                  <a:lnTo>
                    <a:pt x="8489213" y="4207179"/>
                  </a:lnTo>
                  <a:lnTo>
                    <a:pt x="8487753" y="4208449"/>
                  </a:lnTo>
                  <a:lnTo>
                    <a:pt x="8489493" y="4207179"/>
                  </a:lnTo>
                  <a:close/>
                </a:path>
                <a:path w="8973185" h="5479415">
                  <a:moveTo>
                    <a:pt x="8568677" y="4244010"/>
                  </a:moveTo>
                  <a:lnTo>
                    <a:pt x="8566658" y="4242740"/>
                  </a:lnTo>
                  <a:lnTo>
                    <a:pt x="8565007" y="4242740"/>
                  </a:lnTo>
                  <a:lnTo>
                    <a:pt x="8564943" y="4241470"/>
                  </a:lnTo>
                  <a:lnTo>
                    <a:pt x="8564562" y="4240200"/>
                  </a:lnTo>
                  <a:lnTo>
                    <a:pt x="8564105" y="4238930"/>
                  </a:lnTo>
                  <a:lnTo>
                    <a:pt x="8563572" y="4238930"/>
                  </a:lnTo>
                  <a:lnTo>
                    <a:pt x="8561476" y="4236390"/>
                  </a:lnTo>
                  <a:lnTo>
                    <a:pt x="8561603" y="4235120"/>
                  </a:lnTo>
                  <a:lnTo>
                    <a:pt x="8557565" y="4235120"/>
                  </a:lnTo>
                  <a:lnTo>
                    <a:pt x="8557679" y="4233850"/>
                  </a:lnTo>
                  <a:lnTo>
                    <a:pt x="8557730" y="4232580"/>
                  </a:lnTo>
                  <a:lnTo>
                    <a:pt x="8558022" y="4233850"/>
                  </a:lnTo>
                  <a:lnTo>
                    <a:pt x="8559914" y="4233850"/>
                  </a:lnTo>
                  <a:lnTo>
                    <a:pt x="8559990" y="4232580"/>
                  </a:lnTo>
                  <a:lnTo>
                    <a:pt x="8560181" y="4231310"/>
                  </a:lnTo>
                  <a:lnTo>
                    <a:pt x="8559457" y="4230040"/>
                  </a:lnTo>
                  <a:lnTo>
                    <a:pt x="8558924" y="4228770"/>
                  </a:lnTo>
                  <a:lnTo>
                    <a:pt x="8558441" y="4228770"/>
                  </a:lnTo>
                  <a:lnTo>
                    <a:pt x="8557819" y="4227500"/>
                  </a:lnTo>
                  <a:lnTo>
                    <a:pt x="8557069" y="4227500"/>
                  </a:lnTo>
                  <a:lnTo>
                    <a:pt x="8557285" y="4226230"/>
                  </a:lnTo>
                  <a:lnTo>
                    <a:pt x="8557146" y="4224960"/>
                  </a:lnTo>
                  <a:lnTo>
                    <a:pt x="8556930" y="4224629"/>
                  </a:lnTo>
                  <a:lnTo>
                    <a:pt x="8556930" y="4230040"/>
                  </a:lnTo>
                  <a:lnTo>
                    <a:pt x="8555545" y="4230040"/>
                  </a:lnTo>
                  <a:lnTo>
                    <a:pt x="8555177" y="4228770"/>
                  </a:lnTo>
                  <a:lnTo>
                    <a:pt x="8556930" y="4230040"/>
                  </a:lnTo>
                  <a:lnTo>
                    <a:pt x="8556930" y="4224629"/>
                  </a:lnTo>
                  <a:lnTo>
                    <a:pt x="8556346" y="4223690"/>
                  </a:lnTo>
                  <a:lnTo>
                    <a:pt x="8555774" y="4223690"/>
                  </a:lnTo>
                  <a:lnTo>
                    <a:pt x="8554974" y="4222420"/>
                  </a:lnTo>
                  <a:lnTo>
                    <a:pt x="8555761" y="4221150"/>
                  </a:lnTo>
                  <a:lnTo>
                    <a:pt x="8555279" y="4219880"/>
                  </a:lnTo>
                  <a:lnTo>
                    <a:pt x="8553552" y="4219880"/>
                  </a:lnTo>
                  <a:lnTo>
                    <a:pt x="8553298" y="4218610"/>
                  </a:lnTo>
                  <a:lnTo>
                    <a:pt x="8553044" y="4217340"/>
                  </a:lnTo>
                  <a:lnTo>
                    <a:pt x="8551951" y="4216070"/>
                  </a:lnTo>
                  <a:lnTo>
                    <a:pt x="8550948" y="4215295"/>
                  </a:lnTo>
                  <a:lnTo>
                    <a:pt x="8550948" y="4217340"/>
                  </a:lnTo>
                  <a:lnTo>
                    <a:pt x="8550618" y="4218610"/>
                  </a:lnTo>
                  <a:lnTo>
                    <a:pt x="8550097" y="4218610"/>
                  </a:lnTo>
                  <a:lnTo>
                    <a:pt x="8549361" y="4217340"/>
                  </a:lnTo>
                  <a:lnTo>
                    <a:pt x="8550948" y="4217340"/>
                  </a:lnTo>
                  <a:lnTo>
                    <a:pt x="8550948" y="4215295"/>
                  </a:lnTo>
                  <a:lnTo>
                    <a:pt x="8550313" y="4214800"/>
                  </a:lnTo>
                  <a:lnTo>
                    <a:pt x="8550986" y="4214800"/>
                  </a:lnTo>
                  <a:lnTo>
                    <a:pt x="8551012" y="4213530"/>
                  </a:lnTo>
                  <a:lnTo>
                    <a:pt x="8550402" y="4212260"/>
                  </a:lnTo>
                  <a:lnTo>
                    <a:pt x="8549792" y="4210990"/>
                  </a:lnTo>
                  <a:lnTo>
                    <a:pt x="8548205" y="4210990"/>
                  </a:lnTo>
                  <a:lnTo>
                    <a:pt x="8548370" y="4209719"/>
                  </a:lnTo>
                  <a:lnTo>
                    <a:pt x="8548116" y="4209719"/>
                  </a:lnTo>
                  <a:lnTo>
                    <a:pt x="8548116" y="4212260"/>
                  </a:lnTo>
                  <a:lnTo>
                    <a:pt x="8547951" y="4213530"/>
                  </a:lnTo>
                  <a:lnTo>
                    <a:pt x="8546897" y="4213530"/>
                  </a:lnTo>
                  <a:lnTo>
                    <a:pt x="8546846" y="4212260"/>
                  </a:lnTo>
                  <a:lnTo>
                    <a:pt x="8548116" y="4212260"/>
                  </a:lnTo>
                  <a:lnTo>
                    <a:pt x="8548116" y="4209719"/>
                  </a:lnTo>
                  <a:lnTo>
                    <a:pt x="8547722" y="4209719"/>
                  </a:lnTo>
                  <a:lnTo>
                    <a:pt x="8546262" y="4208449"/>
                  </a:lnTo>
                  <a:lnTo>
                    <a:pt x="8546833" y="4207179"/>
                  </a:lnTo>
                  <a:lnTo>
                    <a:pt x="8546897" y="4205909"/>
                  </a:lnTo>
                  <a:lnTo>
                    <a:pt x="8545855" y="4205909"/>
                  </a:lnTo>
                  <a:lnTo>
                    <a:pt x="8545500" y="4207179"/>
                  </a:lnTo>
                  <a:lnTo>
                    <a:pt x="8544217" y="4207179"/>
                  </a:lnTo>
                  <a:lnTo>
                    <a:pt x="8544001" y="4205909"/>
                  </a:lnTo>
                  <a:lnTo>
                    <a:pt x="8543049" y="4205909"/>
                  </a:lnTo>
                  <a:lnTo>
                    <a:pt x="8543214" y="4204639"/>
                  </a:lnTo>
                  <a:lnTo>
                    <a:pt x="8545627" y="4204639"/>
                  </a:lnTo>
                  <a:lnTo>
                    <a:pt x="8545220" y="4203369"/>
                  </a:lnTo>
                  <a:lnTo>
                    <a:pt x="8544128" y="4202099"/>
                  </a:lnTo>
                  <a:lnTo>
                    <a:pt x="8542376" y="4200829"/>
                  </a:lnTo>
                  <a:lnTo>
                    <a:pt x="8542871" y="4200829"/>
                  </a:lnTo>
                  <a:lnTo>
                    <a:pt x="8543277" y="4199559"/>
                  </a:lnTo>
                  <a:lnTo>
                    <a:pt x="8541144" y="4195749"/>
                  </a:lnTo>
                  <a:lnTo>
                    <a:pt x="8539924" y="4193209"/>
                  </a:lnTo>
                  <a:lnTo>
                    <a:pt x="8538997" y="4191939"/>
                  </a:lnTo>
                  <a:lnTo>
                    <a:pt x="8538654" y="4191939"/>
                  </a:lnTo>
                  <a:lnTo>
                    <a:pt x="8538654" y="4197019"/>
                  </a:lnTo>
                  <a:lnTo>
                    <a:pt x="8538337" y="4197019"/>
                  </a:lnTo>
                  <a:lnTo>
                    <a:pt x="8538159" y="4195749"/>
                  </a:lnTo>
                  <a:lnTo>
                    <a:pt x="8538654" y="4197019"/>
                  </a:lnTo>
                  <a:lnTo>
                    <a:pt x="8538654" y="4191939"/>
                  </a:lnTo>
                  <a:lnTo>
                    <a:pt x="8538388" y="4191939"/>
                  </a:lnTo>
                  <a:lnTo>
                    <a:pt x="8538553" y="4190669"/>
                  </a:lnTo>
                  <a:lnTo>
                    <a:pt x="8536051" y="4185589"/>
                  </a:lnTo>
                  <a:lnTo>
                    <a:pt x="8535238" y="4184319"/>
                  </a:lnTo>
                  <a:lnTo>
                    <a:pt x="8534121" y="4183049"/>
                  </a:lnTo>
                  <a:lnTo>
                    <a:pt x="8532724" y="4180509"/>
                  </a:lnTo>
                  <a:lnTo>
                    <a:pt x="8532076" y="4179239"/>
                  </a:lnTo>
                  <a:lnTo>
                    <a:pt x="8531314" y="4177969"/>
                  </a:lnTo>
                  <a:lnTo>
                    <a:pt x="8530946" y="4176699"/>
                  </a:lnTo>
                  <a:lnTo>
                    <a:pt x="8530374" y="4175429"/>
                  </a:lnTo>
                  <a:lnTo>
                    <a:pt x="8529625" y="4174159"/>
                  </a:lnTo>
                  <a:lnTo>
                    <a:pt x="8529371" y="4172889"/>
                  </a:lnTo>
                  <a:lnTo>
                    <a:pt x="8528926" y="4171619"/>
                  </a:lnTo>
                  <a:lnTo>
                    <a:pt x="8528291" y="4170349"/>
                  </a:lnTo>
                  <a:lnTo>
                    <a:pt x="8527351" y="4167390"/>
                  </a:lnTo>
                  <a:lnTo>
                    <a:pt x="8527351" y="4175429"/>
                  </a:lnTo>
                  <a:lnTo>
                    <a:pt x="8526856" y="4175429"/>
                  </a:lnTo>
                  <a:lnTo>
                    <a:pt x="8526564" y="4174159"/>
                  </a:lnTo>
                  <a:lnTo>
                    <a:pt x="8525294" y="4174159"/>
                  </a:lnTo>
                  <a:lnTo>
                    <a:pt x="8526323" y="4172889"/>
                  </a:lnTo>
                  <a:lnTo>
                    <a:pt x="8527009" y="4174159"/>
                  </a:lnTo>
                  <a:lnTo>
                    <a:pt x="8527250" y="4174159"/>
                  </a:lnTo>
                  <a:lnTo>
                    <a:pt x="8527351" y="4175429"/>
                  </a:lnTo>
                  <a:lnTo>
                    <a:pt x="8527351" y="4167390"/>
                  </a:lnTo>
                  <a:lnTo>
                    <a:pt x="8526678" y="4165269"/>
                  </a:lnTo>
                  <a:lnTo>
                    <a:pt x="8526767" y="4163999"/>
                  </a:lnTo>
                  <a:lnTo>
                    <a:pt x="8527009" y="4163999"/>
                  </a:lnTo>
                  <a:lnTo>
                    <a:pt x="8526094" y="4162729"/>
                  </a:lnTo>
                  <a:lnTo>
                    <a:pt x="8525116" y="4161459"/>
                  </a:lnTo>
                  <a:lnTo>
                    <a:pt x="8524075" y="4160189"/>
                  </a:lnTo>
                  <a:lnTo>
                    <a:pt x="8525015" y="4158919"/>
                  </a:lnTo>
                  <a:lnTo>
                    <a:pt x="8524062" y="4157649"/>
                  </a:lnTo>
                  <a:lnTo>
                    <a:pt x="8522564" y="4155109"/>
                  </a:lnTo>
                  <a:lnTo>
                    <a:pt x="8522487" y="4153839"/>
                  </a:lnTo>
                  <a:lnTo>
                    <a:pt x="8522729" y="4153839"/>
                  </a:lnTo>
                  <a:lnTo>
                    <a:pt x="8522106" y="4152569"/>
                  </a:lnTo>
                  <a:lnTo>
                    <a:pt x="8521573" y="4151299"/>
                  </a:lnTo>
                  <a:lnTo>
                    <a:pt x="8521154" y="4151299"/>
                  </a:lnTo>
                  <a:lnTo>
                    <a:pt x="8520620" y="4150029"/>
                  </a:lnTo>
                  <a:lnTo>
                    <a:pt x="8519909" y="4148759"/>
                  </a:lnTo>
                  <a:lnTo>
                    <a:pt x="8519909" y="4147489"/>
                  </a:lnTo>
                  <a:lnTo>
                    <a:pt x="8519668" y="4146219"/>
                  </a:lnTo>
                  <a:lnTo>
                    <a:pt x="8519185" y="4146219"/>
                  </a:lnTo>
                  <a:lnTo>
                    <a:pt x="8518360" y="4144949"/>
                  </a:lnTo>
                  <a:lnTo>
                    <a:pt x="8517636" y="4143679"/>
                  </a:lnTo>
                  <a:lnTo>
                    <a:pt x="8515274" y="4143679"/>
                  </a:lnTo>
                  <a:lnTo>
                    <a:pt x="8512594" y="4142409"/>
                  </a:lnTo>
                  <a:lnTo>
                    <a:pt x="8512454" y="4142409"/>
                  </a:lnTo>
                  <a:lnTo>
                    <a:pt x="8512315" y="4143679"/>
                  </a:lnTo>
                  <a:lnTo>
                    <a:pt x="8511845" y="4143679"/>
                  </a:lnTo>
                  <a:lnTo>
                    <a:pt x="8511654" y="4144949"/>
                  </a:lnTo>
                  <a:lnTo>
                    <a:pt x="8510118" y="4144949"/>
                  </a:lnTo>
                  <a:lnTo>
                    <a:pt x="8508822" y="4146219"/>
                  </a:lnTo>
                  <a:lnTo>
                    <a:pt x="8508136" y="4147489"/>
                  </a:lnTo>
                  <a:lnTo>
                    <a:pt x="8506041" y="4148759"/>
                  </a:lnTo>
                  <a:lnTo>
                    <a:pt x="8504911" y="4150029"/>
                  </a:lnTo>
                  <a:lnTo>
                    <a:pt x="8504745" y="4152569"/>
                  </a:lnTo>
                  <a:lnTo>
                    <a:pt x="8503755" y="4152569"/>
                  </a:lnTo>
                  <a:lnTo>
                    <a:pt x="8504288" y="4155109"/>
                  </a:lnTo>
                  <a:lnTo>
                    <a:pt x="8504923" y="4157649"/>
                  </a:lnTo>
                  <a:lnTo>
                    <a:pt x="8505647" y="4158919"/>
                  </a:lnTo>
                  <a:lnTo>
                    <a:pt x="8505584" y="4160189"/>
                  </a:lnTo>
                  <a:lnTo>
                    <a:pt x="8505838" y="4161459"/>
                  </a:lnTo>
                  <a:lnTo>
                    <a:pt x="8506409" y="4162729"/>
                  </a:lnTo>
                  <a:lnTo>
                    <a:pt x="8507006" y="4165269"/>
                  </a:lnTo>
                  <a:lnTo>
                    <a:pt x="8507692" y="4167809"/>
                  </a:lnTo>
                  <a:lnTo>
                    <a:pt x="8508708" y="4170349"/>
                  </a:lnTo>
                  <a:lnTo>
                    <a:pt x="8509813" y="4174159"/>
                  </a:lnTo>
                  <a:lnTo>
                    <a:pt x="8510600" y="4175429"/>
                  </a:lnTo>
                  <a:lnTo>
                    <a:pt x="8511654" y="4176699"/>
                  </a:lnTo>
                  <a:lnTo>
                    <a:pt x="8511159" y="4177969"/>
                  </a:lnTo>
                  <a:lnTo>
                    <a:pt x="8511730" y="4179239"/>
                  </a:lnTo>
                  <a:lnTo>
                    <a:pt x="8513381" y="4183049"/>
                  </a:lnTo>
                  <a:lnTo>
                    <a:pt x="8513750" y="4184319"/>
                  </a:lnTo>
                  <a:lnTo>
                    <a:pt x="8514575" y="4185589"/>
                  </a:lnTo>
                  <a:lnTo>
                    <a:pt x="8515147" y="4186859"/>
                  </a:lnTo>
                  <a:lnTo>
                    <a:pt x="8516976" y="4189399"/>
                  </a:lnTo>
                  <a:lnTo>
                    <a:pt x="8517839" y="4189399"/>
                  </a:lnTo>
                  <a:lnTo>
                    <a:pt x="8518030" y="4190669"/>
                  </a:lnTo>
                  <a:lnTo>
                    <a:pt x="8518715" y="4190669"/>
                  </a:lnTo>
                  <a:lnTo>
                    <a:pt x="8519897" y="4191939"/>
                  </a:lnTo>
                  <a:lnTo>
                    <a:pt x="8519173" y="4191939"/>
                  </a:lnTo>
                  <a:lnTo>
                    <a:pt x="8518893" y="4193209"/>
                  </a:lnTo>
                  <a:lnTo>
                    <a:pt x="8519249" y="4194479"/>
                  </a:lnTo>
                  <a:lnTo>
                    <a:pt x="8520735" y="4194479"/>
                  </a:lnTo>
                  <a:lnTo>
                    <a:pt x="8520151" y="4197019"/>
                  </a:lnTo>
                  <a:lnTo>
                    <a:pt x="8517636" y="4197019"/>
                  </a:lnTo>
                  <a:lnTo>
                    <a:pt x="8515236" y="4198289"/>
                  </a:lnTo>
                  <a:lnTo>
                    <a:pt x="8514131" y="4199559"/>
                  </a:lnTo>
                  <a:lnTo>
                    <a:pt x="8509051" y="4199559"/>
                  </a:lnTo>
                  <a:lnTo>
                    <a:pt x="8508530" y="4200829"/>
                  </a:lnTo>
                  <a:lnTo>
                    <a:pt x="8508263" y="4202099"/>
                  </a:lnTo>
                  <a:lnTo>
                    <a:pt x="8507628" y="4200829"/>
                  </a:lnTo>
                  <a:lnTo>
                    <a:pt x="8505685" y="4200829"/>
                  </a:lnTo>
                  <a:lnTo>
                    <a:pt x="8505203" y="4202099"/>
                  </a:lnTo>
                  <a:lnTo>
                    <a:pt x="8504403" y="4200829"/>
                  </a:lnTo>
                  <a:lnTo>
                    <a:pt x="8503323" y="4200829"/>
                  </a:lnTo>
                  <a:lnTo>
                    <a:pt x="8503133" y="4202099"/>
                  </a:lnTo>
                  <a:lnTo>
                    <a:pt x="8502879" y="4202099"/>
                  </a:lnTo>
                  <a:lnTo>
                    <a:pt x="8502955" y="4203369"/>
                  </a:lnTo>
                  <a:lnTo>
                    <a:pt x="8499691" y="4203369"/>
                  </a:lnTo>
                  <a:lnTo>
                    <a:pt x="8499932" y="4204639"/>
                  </a:lnTo>
                  <a:lnTo>
                    <a:pt x="8500339" y="4205909"/>
                  </a:lnTo>
                  <a:lnTo>
                    <a:pt x="8499792" y="4207179"/>
                  </a:lnTo>
                  <a:lnTo>
                    <a:pt x="8499246" y="4207179"/>
                  </a:lnTo>
                  <a:lnTo>
                    <a:pt x="8498789" y="4205909"/>
                  </a:lnTo>
                  <a:lnTo>
                    <a:pt x="8498230" y="4205909"/>
                  </a:lnTo>
                  <a:lnTo>
                    <a:pt x="8497443" y="4204639"/>
                  </a:lnTo>
                  <a:lnTo>
                    <a:pt x="8497354" y="4207179"/>
                  </a:lnTo>
                  <a:lnTo>
                    <a:pt x="8495868" y="4207179"/>
                  </a:lnTo>
                  <a:lnTo>
                    <a:pt x="8495093" y="4205909"/>
                  </a:lnTo>
                  <a:lnTo>
                    <a:pt x="8490826" y="4205909"/>
                  </a:lnTo>
                  <a:lnTo>
                    <a:pt x="8489493" y="4207179"/>
                  </a:lnTo>
                  <a:lnTo>
                    <a:pt x="8490471" y="4207179"/>
                  </a:lnTo>
                  <a:lnTo>
                    <a:pt x="8490902" y="4208449"/>
                  </a:lnTo>
                  <a:lnTo>
                    <a:pt x="8491334" y="4209719"/>
                  </a:lnTo>
                  <a:lnTo>
                    <a:pt x="8491842" y="4210990"/>
                  </a:lnTo>
                  <a:lnTo>
                    <a:pt x="8490864" y="4210990"/>
                  </a:lnTo>
                  <a:lnTo>
                    <a:pt x="8491309" y="4212260"/>
                  </a:lnTo>
                  <a:lnTo>
                    <a:pt x="8492744" y="4212260"/>
                  </a:lnTo>
                  <a:lnTo>
                    <a:pt x="8492693" y="4213530"/>
                  </a:lnTo>
                  <a:lnTo>
                    <a:pt x="8491499" y="4213530"/>
                  </a:lnTo>
                  <a:lnTo>
                    <a:pt x="8490890" y="4212260"/>
                  </a:lnTo>
                  <a:lnTo>
                    <a:pt x="8490864" y="4210990"/>
                  </a:lnTo>
                  <a:lnTo>
                    <a:pt x="8488261" y="4210990"/>
                  </a:lnTo>
                  <a:lnTo>
                    <a:pt x="8487689" y="4209719"/>
                  </a:lnTo>
                  <a:lnTo>
                    <a:pt x="8487207" y="4209719"/>
                  </a:lnTo>
                  <a:lnTo>
                    <a:pt x="8486292" y="4208449"/>
                  </a:lnTo>
                  <a:lnTo>
                    <a:pt x="8485124" y="4208449"/>
                  </a:lnTo>
                  <a:lnTo>
                    <a:pt x="8483702" y="4209719"/>
                  </a:lnTo>
                  <a:lnTo>
                    <a:pt x="8484286" y="4209719"/>
                  </a:lnTo>
                  <a:lnTo>
                    <a:pt x="8484641" y="4210990"/>
                  </a:lnTo>
                  <a:lnTo>
                    <a:pt x="8480654" y="4210990"/>
                  </a:lnTo>
                  <a:lnTo>
                    <a:pt x="8480323" y="4212260"/>
                  </a:lnTo>
                  <a:lnTo>
                    <a:pt x="8478977" y="4212260"/>
                  </a:lnTo>
                  <a:lnTo>
                    <a:pt x="8478977" y="4214800"/>
                  </a:lnTo>
                  <a:lnTo>
                    <a:pt x="8478850" y="4216070"/>
                  </a:lnTo>
                  <a:lnTo>
                    <a:pt x="8478710" y="4216070"/>
                  </a:lnTo>
                  <a:lnTo>
                    <a:pt x="8478329" y="4214800"/>
                  </a:lnTo>
                  <a:lnTo>
                    <a:pt x="8478977" y="4214800"/>
                  </a:lnTo>
                  <a:lnTo>
                    <a:pt x="8478977" y="4212260"/>
                  </a:lnTo>
                  <a:lnTo>
                    <a:pt x="8476285" y="4212260"/>
                  </a:lnTo>
                  <a:lnTo>
                    <a:pt x="8475307" y="4213530"/>
                  </a:lnTo>
                  <a:lnTo>
                    <a:pt x="8474634" y="4213530"/>
                  </a:lnTo>
                  <a:lnTo>
                    <a:pt x="8474265" y="4214800"/>
                  </a:lnTo>
                  <a:lnTo>
                    <a:pt x="8473021" y="4214800"/>
                  </a:lnTo>
                  <a:lnTo>
                    <a:pt x="8473211" y="4216070"/>
                  </a:lnTo>
                  <a:lnTo>
                    <a:pt x="8471687" y="4216070"/>
                  </a:lnTo>
                  <a:lnTo>
                    <a:pt x="8471230" y="4217340"/>
                  </a:lnTo>
                  <a:lnTo>
                    <a:pt x="8469300" y="4217340"/>
                  </a:lnTo>
                  <a:lnTo>
                    <a:pt x="8468970" y="4218610"/>
                  </a:lnTo>
                  <a:lnTo>
                    <a:pt x="8468119" y="4218610"/>
                  </a:lnTo>
                  <a:lnTo>
                    <a:pt x="8467242" y="4217340"/>
                  </a:lnTo>
                  <a:lnTo>
                    <a:pt x="8466925" y="4217340"/>
                  </a:lnTo>
                  <a:lnTo>
                    <a:pt x="8466252" y="4218610"/>
                  </a:lnTo>
                  <a:lnTo>
                    <a:pt x="8465312" y="4218610"/>
                  </a:lnTo>
                  <a:lnTo>
                    <a:pt x="8465236" y="4219880"/>
                  </a:lnTo>
                  <a:lnTo>
                    <a:pt x="8464359" y="4219880"/>
                  </a:lnTo>
                  <a:lnTo>
                    <a:pt x="8462721" y="4221150"/>
                  </a:lnTo>
                  <a:lnTo>
                    <a:pt x="8460486" y="4221150"/>
                  </a:lnTo>
                  <a:lnTo>
                    <a:pt x="8460207" y="4219880"/>
                  </a:lnTo>
                  <a:lnTo>
                    <a:pt x="8459965" y="4219880"/>
                  </a:lnTo>
                  <a:lnTo>
                    <a:pt x="8458556" y="4218610"/>
                  </a:lnTo>
                  <a:lnTo>
                    <a:pt x="8457679" y="4217340"/>
                  </a:lnTo>
                  <a:lnTo>
                    <a:pt x="8457336" y="4214800"/>
                  </a:lnTo>
                  <a:lnTo>
                    <a:pt x="8456879" y="4213530"/>
                  </a:lnTo>
                  <a:lnTo>
                    <a:pt x="8457197" y="4212260"/>
                  </a:lnTo>
                  <a:lnTo>
                    <a:pt x="8456295" y="4212260"/>
                  </a:lnTo>
                  <a:lnTo>
                    <a:pt x="8455812" y="4210990"/>
                  </a:lnTo>
                  <a:lnTo>
                    <a:pt x="8455723" y="4209719"/>
                  </a:lnTo>
                  <a:lnTo>
                    <a:pt x="8453768" y="4209719"/>
                  </a:lnTo>
                  <a:lnTo>
                    <a:pt x="8453984" y="4208449"/>
                  </a:lnTo>
                  <a:lnTo>
                    <a:pt x="8454250" y="4207179"/>
                  </a:lnTo>
                  <a:lnTo>
                    <a:pt x="8454517" y="4205909"/>
                  </a:lnTo>
                  <a:lnTo>
                    <a:pt x="8453222" y="4205909"/>
                  </a:lnTo>
                  <a:lnTo>
                    <a:pt x="8452968" y="4204639"/>
                  </a:lnTo>
                  <a:lnTo>
                    <a:pt x="8452968" y="4208449"/>
                  </a:lnTo>
                  <a:lnTo>
                    <a:pt x="8452053" y="4208449"/>
                  </a:lnTo>
                  <a:lnTo>
                    <a:pt x="8452117" y="4207179"/>
                  </a:lnTo>
                  <a:lnTo>
                    <a:pt x="8452968" y="4208449"/>
                  </a:lnTo>
                  <a:lnTo>
                    <a:pt x="8452968" y="4204639"/>
                  </a:lnTo>
                  <a:lnTo>
                    <a:pt x="8452663" y="4203369"/>
                  </a:lnTo>
                  <a:lnTo>
                    <a:pt x="8452345" y="4202099"/>
                  </a:lnTo>
                  <a:lnTo>
                    <a:pt x="8451672" y="4202099"/>
                  </a:lnTo>
                  <a:lnTo>
                    <a:pt x="8451672" y="4205909"/>
                  </a:lnTo>
                  <a:lnTo>
                    <a:pt x="8450326" y="4205909"/>
                  </a:lnTo>
                  <a:lnTo>
                    <a:pt x="8450097" y="4204639"/>
                  </a:lnTo>
                  <a:lnTo>
                    <a:pt x="8451228" y="4204639"/>
                  </a:lnTo>
                  <a:lnTo>
                    <a:pt x="8451672" y="4205909"/>
                  </a:lnTo>
                  <a:lnTo>
                    <a:pt x="8451672" y="4202099"/>
                  </a:lnTo>
                  <a:lnTo>
                    <a:pt x="8451532" y="4202099"/>
                  </a:lnTo>
                  <a:lnTo>
                    <a:pt x="8451748" y="4200829"/>
                  </a:lnTo>
                  <a:lnTo>
                    <a:pt x="8451291" y="4199559"/>
                  </a:lnTo>
                  <a:lnTo>
                    <a:pt x="8450466" y="4199559"/>
                  </a:lnTo>
                  <a:lnTo>
                    <a:pt x="8449488" y="4200829"/>
                  </a:lnTo>
                  <a:lnTo>
                    <a:pt x="8449754" y="4199559"/>
                  </a:lnTo>
                  <a:lnTo>
                    <a:pt x="8450224" y="4199559"/>
                  </a:lnTo>
                  <a:lnTo>
                    <a:pt x="8450936" y="4198289"/>
                  </a:lnTo>
                  <a:lnTo>
                    <a:pt x="8449551" y="4197019"/>
                  </a:lnTo>
                  <a:lnTo>
                    <a:pt x="8448891" y="4197019"/>
                  </a:lnTo>
                  <a:lnTo>
                    <a:pt x="8448891" y="4200829"/>
                  </a:lnTo>
                  <a:lnTo>
                    <a:pt x="8448357" y="4200829"/>
                  </a:lnTo>
                  <a:lnTo>
                    <a:pt x="8448357" y="4203369"/>
                  </a:lnTo>
                  <a:lnTo>
                    <a:pt x="8447367" y="4203369"/>
                  </a:lnTo>
                  <a:lnTo>
                    <a:pt x="8447354" y="4202099"/>
                  </a:lnTo>
                  <a:lnTo>
                    <a:pt x="8448205" y="4202099"/>
                  </a:lnTo>
                  <a:lnTo>
                    <a:pt x="8448357" y="4203369"/>
                  </a:lnTo>
                  <a:lnTo>
                    <a:pt x="8448357" y="4200829"/>
                  </a:lnTo>
                  <a:lnTo>
                    <a:pt x="8447786" y="4200829"/>
                  </a:lnTo>
                  <a:lnTo>
                    <a:pt x="8447951" y="4199559"/>
                  </a:lnTo>
                  <a:lnTo>
                    <a:pt x="8448510" y="4199559"/>
                  </a:lnTo>
                  <a:lnTo>
                    <a:pt x="8448891" y="4200829"/>
                  </a:lnTo>
                  <a:lnTo>
                    <a:pt x="8448891" y="4197019"/>
                  </a:lnTo>
                  <a:lnTo>
                    <a:pt x="8448840" y="4193209"/>
                  </a:lnTo>
                  <a:lnTo>
                    <a:pt x="8448218" y="4191939"/>
                  </a:lnTo>
                  <a:lnTo>
                    <a:pt x="8447824" y="4190669"/>
                  </a:lnTo>
                  <a:lnTo>
                    <a:pt x="8447253" y="4189399"/>
                  </a:lnTo>
                  <a:lnTo>
                    <a:pt x="8446237" y="4189399"/>
                  </a:lnTo>
                  <a:lnTo>
                    <a:pt x="8445551" y="4190669"/>
                  </a:lnTo>
                  <a:lnTo>
                    <a:pt x="8444319" y="4190669"/>
                  </a:lnTo>
                  <a:lnTo>
                    <a:pt x="8443747" y="4189399"/>
                  </a:lnTo>
                  <a:lnTo>
                    <a:pt x="8445868" y="4189399"/>
                  </a:lnTo>
                  <a:lnTo>
                    <a:pt x="8446198" y="4188129"/>
                  </a:lnTo>
                  <a:lnTo>
                    <a:pt x="8445271" y="4188129"/>
                  </a:lnTo>
                  <a:lnTo>
                    <a:pt x="8445271" y="4186859"/>
                  </a:lnTo>
                  <a:lnTo>
                    <a:pt x="8445106" y="4185589"/>
                  </a:lnTo>
                  <a:lnTo>
                    <a:pt x="8444776" y="4184319"/>
                  </a:lnTo>
                  <a:lnTo>
                    <a:pt x="8444319" y="4184319"/>
                  </a:lnTo>
                  <a:lnTo>
                    <a:pt x="8444255" y="4183684"/>
                  </a:lnTo>
                  <a:lnTo>
                    <a:pt x="8444255" y="4184319"/>
                  </a:lnTo>
                  <a:lnTo>
                    <a:pt x="8444192" y="4185589"/>
                  </a:lnTo>
                  <a:lnTo>
                    <a:pt x="8443455" y="4185589"/>
                  </a:lnTo>
                  <a:lnTo>
                    <a:pt x="8443455" y="4184319"/>
                  </a:lnTo>
                  <a:lnTo>
                    <a:pt x="8444255" y="4184319"/>
                  </a:lnTo>
                  <a:lnTo>
                    <a:pt x="8444255" y="4183684"/>
                  </a:lnTo>
                  <a:lnTo>
                    <a:pt x="8444192" y="4183049"/>
                  </a:lnTo>
                  <a:lnTo>
                    <a:pt x="8443900" y="4181779"/>
                  </a:lnTo>
                  <a:lnTo>
                    <a:pt x="8443417" y="4181779"/>
                  </a:lnTo>
                  <a:lnTo>
                    <a:pt x="8443138" y="4180509"/>
                  </a:lnTo>
                  <a:lnTo>
                    <a:pt x="8444192" y="4180509"/>
                  </a:lnTo>
                  <a:lnTo>
                    <a:pt x="8443925" y="4179239"/>
                  </a:lnTo>
                  <a:lnTo>
                    <a:pt x="8442858" y="4179239"/>
                  </a:lnTo>
                  <a:lnTo>
                    <a:pt x="8440979" y="4177969"/>
                  </a:lnTo>
                  <a:lnTo>
                    <a:pt x="8441550" y="4177969"/>
                  </a:lnTo>
                  <a:lnTo>
                    <a:pt x="8442376" y="4176699"/>
                  </a:lnTo>
                  <a:lnTo>
                    <a:pt x="8441969" y="4175429"/>
                  </a:lnTo>
                  <a:lnTo>
                    <a:pt x="8441766" y="4174159"/>
                  </a:lnTo>
                  <a:lnTo>
                    <a:pt x="8441550" y="4174159"/>
                  </a:lnTo>
                  <a:lnTo>
                    <a:pt x="8441309" y="4172889"/>
                  </a:lnTo>
                  <a:lnTo>
                    <a:pt x="8440471" y="4172889"/>
                  </a:lnTo>
                  <a:lnTo>
                    <a:pt x="8439315" y="4171619"/>
                  </a:lnTo>
                  <a:lnTo>
                    <a:pt x="8437512" y="4171619"/>
                  </a:lnTo>
                  <a:lnTo>
                    <a:pt x="8434248" y="4170349"/>
                  </a:lnTo>
                  <a:lnTo>
                    <a:pt x="8434133" y="4171619"/>
                  </a:lnTo>
                  <a:lnTo>
                    <a:pt x="8433968" y="4172889"/>
                  </a:lnTo>
                  <a:lnTo>
                    <a:pt x="8434121" y="4174159"/>
                  </a:lnTo>
                  <a:lnTo>
                    <a:pt x="8430362" y="4174159"/>
                  </a:lnTo>
                  <a:lnTo>
                    <a:pt x="8427618" y="4175429"/>
                  </a:lnTo>
                  <a:lnTo>
                    <a:pt x="8425878" y="4177969"/>
                  </a:lnTo>
                  <a:lnTo>
                    <a:pt x="8426171" y="4177969"/>
                  </a:lnTo>
                  <a:lnTo>
                    <a:pt x="8426488" y="4180509"/>
                  </a:lnTo>
                  <a:lnTo>
                    <a:pt x="8426323" y="4180509"/>
                  </a:lnTo>
                  <a:lnTo>
                    <a:pt x="8425866" y="4181779"/>
                  </a:lnTo>
                  <a:lnTo>
                    <a:pt x="8426056" y="4183049"/>
                  </a:lnTo>
                  <a:lnTo>
                    <a:pt x="8427288" y="4184319"/>
                  </a:lnTo>
                  <a:lnTo>
                    <a:pt x="8429600" y="4185589"/>
                  </a:lnTo>
                  <a:lnTo>
                    <a:pt x="8429727" y="4186859"/>
                  </a:lnTo>
                  <a:lnTo>
                    <a:pt x="8429231" y="4188129"/>
                  </a:lnTo>
                  <a:lnTo>
                    <a:pt x="8428076" y="4188129"/>
                  </a:lnTo>
                  <a:lnTo>
                    <a:pt x="8429612" y="4191939"/>
                  </a:lnTo>
                  <a:lnTo>
                    <a:pt x="8429447" y="4193209"/>
                  </a:lnTo>
                  <a:lnTo>
                    <a:pt x="8429612" y="4193209"/>
                  </a:lnTo>
                  <a:lnTo>
                    <a:pt x="8430095" y="4194479"/>
                  </a:lnTo>
                  <a:lnTo>
                    <a:pt x="8430616" y="4195749"/>
                  </a:lnTo>
                  <a:lnTo>
                    <a:pt x="8430819" y="4197019"/>
                  </a:lnTo>
                  <a:lnTo>
                    <a:pt x="8431174" y="4197019"/>
                  </a:lnTo>
                  <a:lnTo>
                    <a:pt x="8431746" y="4198289"/>
                  </a:lnTo>
                  <a:lnTo>
                    <a:pt x="8432152" y="4198289"/>
                  </a:lnTo>
                  <a:lnTo>
                    <a:pt x="8432305" y="4199559"/>
                  </a:lnTo>
                  <a:lnTo>
                    <a:pt x="8431314" y="4200829"/>
                  </a:lnTo>
                  <a:lnTo>
                    <a:pt x="8432025" y="4202099"/>
                  </a:lnTo>
                  <a:lnTo>
                    <a:pt x="8431733" y="4202099"/>
                  </a:lnTo>
                  <a:lnTo>
                    <a:pt x="8432584" y="4203369"/>
                  </a:lnTo>
                  <a:lnTo>
                    <a:pt x="8433473" y="4204639"/>
                  </a:lnTo>
                  <a:lnTo>
                    <a:pt x="8434286" y="4204639"/>
                  </a:lnTo>
                  <a:lnTo>
                    <a:pt x="8433270" y="4205909"/>
                  </a:lnTo>
                  <a:lnTo>
                    <a:pt x="8433714" y="4205909"/>
                  </a:lnTo>
                  <a:lnTo>
                    <a:pt x="8434045" y="4207179"/>
                  </a:lnTo>
                  <a:lnTo>
                    <a:pt x="8434184" y="4208449"/>
                  </a:lnTo>
                  <a:lnTo>
                    <a:pt x="8435454" y="4208449"/>
                  </a:lnTo>
                  <a:lnTo>
                    <a:pt x="8436204" y="4209719"/>
                  </a:lnTo>
                  <a:lnTo>
                    <a:pt x="8436419" y="4210990"/>
                  </a:lnTo>
                  <a:lnTo>
                    <a:pt x="8437791" y="4210990"/>
                  </a:lnTo>
                  <a:lnTo>
                    <a:pt x="8437931" y="4212260"/>
                  </a:lnTo>
                  <a:lnTo>
                    <a:pt x="8438477" y="4213530"/>
                  </a:lnTo>
                  <a:lnTo>
                    <a:pt x="8438858" y="4213530"/>
                  </a:lnTo>
                  <a:lnTo>
                    <a:pt x="8436623" y="4214800"/>
                  </a:lnTo>
                  <a:lnTo>
                    <a:pt x="8439023" y="4214800"/>
                  </a:lnTo>
                  <a:lnTo>
                    <a:pt x="8439213" y="4216070"/>
                  </a:lnTo>
                  <a:lnTo>
                    <a:pt x="8438769" y="4216070"/>
                  </a:lnTo>
                  <a:lnTo>
                    <a:pt x="8439086" y="4217340"/>
                  </a:lnTo>
                  <a:lnTo>
                    <a:pt x="8438883" y="4218610"/>
                  </a:lnTo>
                  <a:lnTo>
                    <a:pt x="8440255" y="4219880"/>
                  </a:lnTo>
                  <a:lnTo>
                    <a:pt x="8440395" y="4221150"/>
                  </a:lnTo>
                  <a:lnTo>
                    <a:pt x="8440509" y="4223690"/>
                  </a:lnTo>
                  <a:lnTo>
                    <a:pt x="8441017" y="4223690"/>
                  </a:lnTo>
                  <a:lnTo>
                    <a:pt x="8441512" y="4224960"/>
                  </a:lnTo>
                  <a:lnTo>
                    <a:pt x="8441957" y="4224960"/>
                  </a:lnTo>
                  <a:lnTo>
                    <a:pt x="8442401" y="4226230"/>
                  </a:lnTo>
                  <a:lnTo>
                    <a:pt x="8442833" y="4226230"/>
                  </a:lnTo>
                  <a:lnTo>
                    <a:pt x="8443900" y="4227500"/>
                  </a:lnTo>
                  <a:lnTo>
                    <a:pt x="8444497" y="4228770"/>
                  </a:lnTo>
                  <a:lnTo>
                    <a:pt x="8444332" y="4228770"/>
                  </a:lnTo>
                  <a:lnTo>
                    <a:pt x="8444497" y="4230040"/>
                  </a:lnTo>
                  <a:lnTo>
                    <a:pt x="8444725" y="4231310"/>
                  </a:lnTo>
                  <a:lnTo>
                    <a:pt x="8445017" y="4231310"/>
                  </a:lnTo>
                  <a:lnTo>
                    <a:pt x="8444039" y="4232580"/>
                  </a:lnTo>
                  <a:lnTo>
                    <a:pt x="8443239" y="4232580"/>
                  </a:lnTo>
                  <a:lnTo>
                    <a:pt x="8443531" y="4233850"/>
                  </a:lnTo>
                  <a:lnTo>
                    <a:pt x="8444230" y="4235120"/>
                  </a:lnTo>
                  <a:lnTo>
                    <a:pt x="8444713" y="4236390"/>
                  </a:lnTo>
                  <a:lnTo>
                    <a:pt x="8445690" y="4237660"/>
                  </a:lnTo>
                  <a:lnTo>
                    <a:pt x="8447024" y="4237660"/>
                  </a:lnTo>
                  <a:lnTo>
                    <a:pt x="8448256" y="4238930"/>
                  </a:lnTo>
                  <a:lnTo>
                    <a:pt x="8448992" y="4241470"/>
                  </a:lnTo>
                  <a:lnTo>
                    <a:pt x="8449983" y="4242740"/>
                  </a:lnTo>
                  <a:lnTo>
                    <a:pt x="8451304" y="4242740"/>
                  </a:lnTo>
                  <a:lnTo>
                    <a:pt x="8451545" y="4244010"/>
                  </a:lnTo>
                  <a:lnTo>
                    <a:pt x="8451901" y="4242740"/>
                  </a:lnTo>
                  <a:lnTo>
                    <a:pt x="8452764" y="4244010"/>
                  </a:lnTo>
                  <a:lnTo>
                    <a:pt x="8451545" y="4244010"/>
                  </a:lnTo>
                  <a:lnTo>
                    <a:pt x="8451418" y="4244010"/>
                  </a:lnTo>
                  <a:lnTo>
                    <a:pt x="8450656" y="4246550"/>
                  </a:lnTo>
                  <a:lnTo>
                    <a:pt x="8451748" y="4246550"/>
                  </a:lnTo>
                  <a:lnTo>
                    <a:pt x="8452358" y="4247820"/>
                  </a:lnTo>
                  <a:lnTo>
                    <a:pt x="8452485" y="4249090"/>
                  </a:lnTo>
                  <a:lnTo>
                    <a:pt x="8452879" y="4249090"/>
                  </a:lnTo>
                  <a:lnTo>
                    <a:pt x="8453641" y="4250360"/>
                  </a:lnTo>
                  <a:lnTo>
                    <a:pt x="8454276" y="4250360"/>
                  </a:lnTo>
                  <a:lnTo>
                    <a:pt x="8454796" y="4251630"/>
                  </a:lnTo>
                  <a:lnTo>
                    <a:pt x="8453704" y="4251630"/>
                  </a:lnTo>
                  <a:lnTo>
                    <a:pt x="8453260" y="4252900"/>
                  </a:lnTo>
                  <a:lnTo>
                    <a:pt x="8453730" y="4254170"/>
                  </a:lnTo>
                  <a:lnTo>
                    <a:pt x="8454250" y="4255440"/>
                  </a:lnTo>
                  <a:lnTo>
                    <a:pt x="8456333" y="4255440"/>
                  </a:lnTo>
                  <a:lnTo>
                    <a:pt x="8456854" y="4256710"/>
                  </a:lnTo>
                  <a:lnTo>
                    <a:pt x="8456866" y="4257980"/>
                  </a:lnTo>
                  <a:lnTo>
                    <a:pt x="8457781" y="4257980"/>
                  </a:lnTo>
                  <a:lnTo>
                    <a:pt x="8457540" y="4259250"/>
                  </a:lnTo>
                  <a:lnTo>
                    <a:pt x="8457971" y="4260520"/>
                  </a:lnTo>
                  <a:lnTo>
                    <a:pt x="8459064" y="4261790"/>
                  </a:lnTo>
                  <a:lnTo>
                    <a:pt x="8458683" y="4264330"/>
                  </a:lnTo>
                  <a:lnTo>
                    <a:pt x="8459191" y="4265600"/>
                  </a:lnTo>
                  <a:lnTo>
                    <a:pt x="8460600" y="4268140"/>
                  </a:lnTo>
                  <a:lnTo>
                    <a:pt x="8460918" y="4269410"/>
                  </a:lnTo>
                  <a:lnTo>
                    <a:pt x="8461032" y="4270680"/>
                  </a:lnTo>
                  <a:lnTo>
                    <a:pt x="8461489" y="4271950"/>
                  </a:lnTo>
                  <a:lnTo>
                    <a:pt x="8462378" y="4273220"/>
                  </a:lnTo>
                  <a:lnTo>
                    <a:pt x="8463559" y="4272064"/>
                  </a:lnTo>
                  <a:lnTo>
                    <a:pt x="8463585" y="4273220"/>
                  </a:lnTo>
                  <a:lnTo>
                    <a:pt x="8463712" y="4274490"/>
                  </a:lnTo>
                  <a:lnTo>
                    <a:pt x="8464194" y="4274490"/>
                  </a:lnTo>
                  <a:lnTo>
                    <a:pt x="8464512" y="4275760"/>
                  </a:lnTo>
                  <a:lnTo>
                    <a:pt x="8464436" y="4277030"/>
                  </a:lnTo>
                  <a:lnTo>
                    <a:pt x="8464677" y="4278300"/>
                  </a:lnTo>
                  <a:lnTo>
                    <a:pt x="8465198" y="4278300"/>
                  </a:lnTo>
                  <a:lnTo>
                    <a:pt x="8465541" y="4279570"/>
                  </a:lnTo>
                  <a:lnTo>
                    <a:pt x="8466861" y="4279570"/>
                  </a:lnTo>
                  <a:lnTo>
                    <a:pt x="8466531" y="4280840"/>
                  </a:lnTo>
                  <a:lnTo>
                    <a:pt x="8467014" y="4280840"/>
                  </a:lnTo>
                  <a:lnTo>
                    <a:pt x="8466518" y="4282110"/>
                  </a:lnTo>
                  <a:lnTo>
                    <a:pt x="8466645" y="4283380"/>
                  </a:lnTo>
                  <a:lnTo>
                    <a:pt x="8473288" y="4283380"/>
                  </a:lnTo>
                  <a:lnTo>
                    <a:pt x="8477110" y="4284650"/>
                  </a:lnTo>
                  <a:lnTo>
                    <a:pt x="8478926" y="4284650"/>
                  </a:lnTo>
                  <a:lnTo>
                    <a:pt x="8479917" y="4283380"/>
                  </a:lnTo>
                  <a:lnTo>
                    <a:pt x="8480057" y="4282110"/>
                  </a:lnTo>
                  <a:lnTo>
                    <a:pt x="8480450" y="4282110"/>
                  </a:lnTo>
                  <a:lnTo>
                    <a:pt x="8480730" y="4280840"/>
                  </a:lnTo>
                  <a:lnTo>
                    <a:pt x="8480831" y="4282110"/>
                  </a:lnTo>
                  <a:lnTo>
                    <a:pt x="8480476" y="4282110"/>
                  </a:lnTo>
                  <a:lnTo>
                    <a:pt x="8480857" y="4283380"/>
                  </a:lnTo>
                  <a:lnTo>
                    <a:pt x="8481301" y="4283380"/>
                  </a:lnTo>
                  <a:lnTo>
                    <a:pt x="8481479" y="4282110"/>
                  </a:lnTo>
                  <a:lnTo>
                    <a:pt x="8481479" y="4280840"/>
                  </a:lnTo>
                  <a:lnTo>
                    <a:pt x="8481885" y="4282110"/>
                  </a:lnTo>
                  <a:lnTo>
                    <a:pt x="8481301" y="4283380"/>
                  </a:lnTo>
                  <a:lnTo>
                    <a:pt x="8483460" y="4283380"/>
                  </a:lnTo>
                  <a:lnTo>
                    <a:pt x="8484438" y="4282110"/>
                  </a:lnTo>
                  <a:lnTo>
                    <a:pt x="8485022" y="4280840"/>
                  </a:lnTo>
                  <a:lnTo>
                    <a:pt x="8484743" y="4279570"/>
                  </a:lnTo>
                  <a:lnTo>
                    <a:pt x="8486851" y="4278300"/>
                  </a:lnTo>
                  <a:lnTo>
                    <a:pt x="8487092" y="4277030"/>
                  </a:lnTo>
                  <a:lnTo>
                    <a:pt x="8486915" y="4277030"/>
                  </a:lnTo>
                  <a:lnTo>
                    <a:pt x="8486318" y="4275760"/>
                  </a:lnTo>
                  <a:lnTo>
                    <a:pt x="8485543" y="4275760"/>
                  </a:lnTo>
                  <a:lnTo>
                    <a:pt x="8485721" y="4274490"/>
                  </a:lnTo>
                  <a:lnTo>
                    <a:pt x="8483536" y="4274490"/>
                  </a:lnTo>
                  <a:lnTo>
                    <a:pt x="8484108" y="4273220"/>
                  </a:lnTo>
                  <a:lnTo>
                    <a:pt x="8482559" y="4273220"/>
                  </a:lnTo>
                  <a:lnTo>
                    <a:pt x="8483092" y="4271950"/>
                  </a:lnTo>
                  <a:lnTo>
                    <a:pt x="8483295" y="4271950"/>
                  </a:lnTo>
                  <a:lnTo>
                    <a:pt x="8483181" y="4270680"/>
                  </a:lnTo>
                  <a:lnTo>
                    <a:pt x="8482914" y="4269410"/>
                  </a:lnTo>
                  <a:lnTo>
                    <a:pt x="8482393" y="4269410"/>
                  </a:lnTo>
                  <a:lnTo>
                    <a:pt x="8482190" y="4268140"/>
                  </a:lnTo>
                  <a:lnTo>
                    <a:pt x="8482063" y="4266870"/>
                  </a:lnTo>
                  <a:lnTo>
                    <a:pt x="8480603" y="4264330"/>
                  </a:lnTo>
                  <a:lnTo>
                    <a:pt x="8480412" y="4264330"/>
                  </a:lnTo>
                  <a:lnTo>
                    <a:pt x="8479815" y="4263060"/>
                  </a:lnTo>
                  <a:lnTo>
                    <a:pt x="8479091" y="4263060"/>
                  </a:lnTo>
                  <a:lnTo>
                    <a:pt x="8478863" y="4261790"/>
                  </a:lnTo>
                  <a:lnTo>
                    <a:pt x="8477047" y="4257980"/>
                  </a:lnTo>
                  <a:lnTo>
                    <a:pt x="8475662" y="4256710"/>
                  </a:lnTo>
                  <a:lnTo>
                    <a:pt x="8476831" y="4256710"/>
                  </a:lnTo>
                  <a:lnTo>
                    <a:pt x="8476564" y="4255440"/>
                  </a:lnTo>
                  <a:lnTo>
                    <a:pt x="8475942" y="4255440"/>
                  </a:lnTo>
                  <a:lnTo>
                    <a:pt x="8475535" y="4254170"/>
                  </a:lnTo>
                  <a:lnTo>
                    <a:pt x="8474939" y="4254170"/>
                  </a:lnTo>
                  <a:lnTo>
                    <a:pt x="8474265" y="4252900"/>
                  </a:lnTo>
                  <a:lnTo>
                    <a:pt x="8474202" y="4251630"/>
                  </a:lnTo>
                  <a:lnTo>
                    <a:pt x="8474697" y="4251630"/>
                  </a:lnTo>
                  <a:lnTo>
                    <a:pt x="8474062" y="4250360"/>
                  </a:lnTo>
                  <a:lnTo>
                    <a:pt x="8473783" y="4250360"/>
                  </a:lnTo>
                  <a:lnTo>
                    <a:pt x="8473529" y="4249979"/>
                  </a:lnTo>
                  <a:lnTo>
                    <a:pt x="8473529" y="4250360"/>
                  </a:lnTo>
                  <a:lnTo>
                    <a:pt x="8473034" y="4251630"/>
                  </a:lnTo>
                  <a:lnTo>
                    <a:pt x="8472716" y="4250360"/>
                  </a:lnTo>
                  <a:lnTo>
                    <a:pt x="8473529" y="4250360"/>
                  </a:lnTo>
                  <a:lnTo>
                    <a:pt x="8473529" y="4249979"/>
                  </a:lnTo>
                  <a:lnTo>
                    <a:pt x="8472957" y="4249090"/>
                  </a:lnTo>
                  <a:lnTo>
                    <a:pt x="8472665" y="4249090"/>
                  </a:lnTo>
                  <a:lnTo>
                    <a:pt x="8472894" y="4247820"/>
                  </a:lnTo>
                  <a:lnTo>
                    <a:pt x="8472500" y="4247820"/>
                  </a:lnTo>
                  <a:lnTo>
                    <a:pt x="8471776" y="4246550"/>
                  </a:lnTo>
                  <a:lnTo>
                    <a:pt x="8470697" y="4245280"/>
                  </a:lnTo>
                  <a:lnTo>
                    <a:pt x="8471192" y="4245280"/>
                  </a:lnTo>
                  <a:lnTo>
                    <a:pt x="8470633" y="4244010"/>
                  </a:lnTo>
                  <a:lnTo>
                    <a:pt x="8470138" y="4244010"/>
                  </a:lnTo>
                  <a:lnTo>
                    <a:pt x="8469325" y="4242740"/>
                  </a:lnTo>
                  <a:lnTo>
                    <a:pt x="8469439" y="4244010"/>
                  </a:lnTo>
                  <a:lnTo>
                    <a:pt x="8469554" y="4245280"/>
                  </a:lnTo>
                  <a:lnTo>
                    <a:pt x="8468423" y="4244010"/>
                  </a:lnTo>
                  <a:lnTo>
                    <a:pt x="8468093" y="4242740"/>
                  </a:lnTo>
                  <a:lnTo>
                    <a:pt x="8469249" y="4241470"/>
                  </a:lnTo>
                  <a:lnTo>
                    <a:pt x="8469554" y="4241470"/>
                  </a:lnTo>
                  <a:lnTo>
                    <a:pt x="8469706" y="4240200"/>
                  </a:lnTo>
                  <a:lnTo>
                    <a:pt x="8468538" y="4238930"/>
                  </a:lnTo>
                  <a:lnTo>
                    <a:pt x="8467153" y="4237660"/>
                  </a:lnTo>
                  <a:lnTo>
                    <a:pt x="8468665" y="4237660"/>
                  </a:lnTo>
                  <a:lnTo>
                    <a:pt x="8469414" y="4236390"/>
                  </a:lnTo>
                  <a:lnTo>
                    <a:pt x="8469363" y="4233850"/>
                  </a:lnTo>
                  <a:lnTo>
                    <a:pt x="8470443" y="4233850"/>
                  </a:lnTo>
                  <a:lnTo>
                    <a:pt x="8471103" y="4235120"/>
                  </a:lnTo>
                  <a:lnTo>
                    <a:pt x="8474342" y="4235120"/>
                  </a:lnTo>
                  <a:lnTo>
                    <a:pt x="8474659" y="4233850"/>
                  </a:lnTo>
                  <a:lnTo>
                    <a:pt x="8476323" y="4233850"/>
                  </a:lnTo>
                  <a:lnTo>
                    <a:pt x="8476247" y="4232580"/>
                  </a:lnTo>
                  <a:lnTo>
                    <a:pt x="8476043" y="4231310"/>
                  </a:lnTo>
                  <a:lnTo>
                    <a:pt x="8475942" y="4230040"/>
                  </a:lnTo>
                  <a:lnTo>
                    <a:pt x="8479638" y="4230040"/>
                  </a:lnTo>
                  <a:lnTo>
                    <a:pt x="8479561" y="4228770"/>
                  </a:lnTo>
                  <a:lnTo>
                    <a:pt x="8484883" y="4228770"/>
                  </a:lnTo>
                  <a:lnTo>
                    <a:pt x="8485632" y="4227500"/>
                  </a:lnTo>
                  <a:lnTo>
                    <a:pt x="8486038" y="4227500"/>
                  </a:lnTo>
                  <a:lnTo>
                    <a:pt x="8486000" y="4226230"/>
                  </a:lnTo>
                  <a:lnTo>
                    <a:pt x="8486826" y="4226230"/>
                  </a:lnTo>
                  <a:lnTo>
                    <a:pt x="8487359" y="4224960"/>
                  </a:lnTo>
                  <a:lnTo>
                    <a:pt x="8489925" y="4224960"/>
                  </a:lnTo>
                  <a:lnTo>
                    <a:pt x="8489836" y="4223690"/>
                  </a:lnTo>
                  <a:lnTo>
                    <a:pt x="8489658" y="4222420"/>
                  </a:lnTo>
                  <a:lnTo>
                    <a:pt x="8491106" y="4222420"/>
                  </a:lnTo>
                  <a:lnTo>
                    <a:pt x="8492236" y="4224960"/>
                  </a:lnTo>
                  <a:lnTo>
                    <a:pt x="8493227" y="4224960"/>
                  </a:lnTo>
                  <a:lnTo>
                    <a:pt x="8494687" y="4223690"/>
                  </a:lnTo>
                  <a:lnTo>
                    <a:pt x="8495424" y="4222420"/>
                  </a:lnTo>
                  <a:lnTo>
                    <a:pt x="8495894" y="4222420"/>
                  </a:lnTo>
                  <a:lnTo>
                    <a:pt x="8495843" y="4221150"/>
                  </a:lnTo>
                  <a:lnTo>
                    <a:pt x="8498243" y="4221150"/>
                  </a:lnTo>
                  <a:lnTo>
                    <a:pt x="8498484" y="4219880"/>
                  </a:lnTo>
                  <a:lnTo>
                    <a:pt x="8499602" y="4218610"/>
                  </a:lnTo>
                  <a:lnTo>
                    <a:pt x="8502980" y="4218610"/>
                  </a:lnTo>
                  <a:lnTo>
                    <a:pt x="8503145" y="4217340"/>
                  </a:lnTo>
                  <a:lnTo>
                    <a:pt x="8503869" y="4218610"/>
                  </a:lnTo>
                  <a:lnTo>
                    <a:pt x="8504949" y="4218610"/>
                  </a:lnTo>
                  <a:lnTo>
                    <a:pt x="8505050" y="4217340"/>
                  </a:lnTo>
                  <a:lnTo>
                    <a:pt x="8505152" y="4216070"/>
                  </a:lnTo>
                  <a:lnTo>
                    <a:pt x="8505507" y="4216070"/>
                  </a:lnTo>
                  <a:lnTo>
                    <a:pt x="8507171" y="4217340"/>
                  </a:lnTo>
                  <a:lnTo>
                    <a:pt x="8507984" y="4217340"/>
                  </a:lnTo>
                  <a:lnTo>
                    <a:pt x="8508924" y="4216070"/>
                  </a:lnTo>
                  <a:lnTo>
                    <a:pt x="8509521" y="4216070"/>
                  </a:lnTo>
                  <a:lnTo>
                    <a:pt x="8509343" y="4214800"/>
                  </a:lnTo>
                  <a:lnTo>
                    <a:pt x="8511972" y="4214800"/>
                  </a:lnTo>
                  <a:lnTo>
                    <a:pt x="8511959" y="4212260"/>
                  </a:lnTo>
                  <a:lnTo>
                    <a:pt x="8512619" y="4213530"/>
                  </a:lnTo>
                  <a:lnTo>
                    <a:pt x="8515172" y="4213530"/>
                  </a:lnTo>
                  <a:lnTo>
                    <a:pt x="8515274" y="4212260"/>
                  </a:lnTo>
                  <a:lnTo>
                    <a:pt x="8516772" y="4212260"/>
                  </a:lnTo>
                  <a:lnTo>
                    <a:pt x="8517484" y="4213530"/>
                  </a:lnTo>
                  <a:lnTo>
                    <a:pt x="8519249" y="4212260"/>
                  </a:lnTo>
                  <a:lnTo>
                    <a:pt x="8520062" y="4212260"/>
                  </a:lnTo>
                  <a:lnTo>
                    <a:pt x="8519871" y="4210990"/>
                  </a:lnTo>
                  <a:lnTo>
                    <a:pt x="8520024" y="4210990"/>
                  </a:lnTo>
                  <a:lnTo>
                    <a:pt x="8520481" y="4209719"/>
                  </a:lnTo>
                  <a:lnTo>
                    <a:pt x="8520849" y="4209719"/>
                  </a:lnTo>
                  <a:lnTo>
                    <a:pt x="8520811" y="4208449"/>
                  </a:lnTo>
                  <a:lnTo>
                    <a:pt x="8521878" y="4208449"/>
                  </a:lnTo>
                  <a:lnTo>
                    <a:pt x="8524380" y="4209719"/>
                  </a:lnTo>
                  <a:lnTo>
                    <a:pt x="8526843" y="4209719"/>
                  </a:lnTo>
                  <a:lnTo>
                    <a:pt x="8527771" y="4210990"/>
                  </a:lnTo>
                  <a:lnTo>
                    <a:pt x="8528520" y="4210990"/>
                  </a:lnTo>
                  <a:lnTo>
                    <a:pt x="8528977" y="4212260"/>
                  </a:lnTo>
                  <a:lnTo>
                    <a:pt x="8529142" y="4213530"/>
                  </a:lnTo>
                  <a:lnTo>
                    <a:pt x="8531720" y="4218610"/>
                  </a:lnTo>
                  <a:lnTo>
                    <a:pt x="8534400" y="4223690"/>
                  </a:lnTo>
                  <a:lnTo>
                    <a:pt x="8537143" y="4228770"/>
                  </a:lnTo>
                  <a:lnTo>
                    <a:pt x="8540166" y="4235120"/>
                  </a:lnTo>
                  <a:lnTo>
                    <a:pt x="8540496" y="4237660"/>
                  </a:lnTo>
                  <a:lnTo>
                    <a:pt x="8541753" y="4240200"/>
                  </a:lnTo>
                  <a:lnTo>
                    <a:pt x="8543976" y="4242740"/>
                  </a:lnTo>
                  <a:lnTo>
                    <a:pt x="8543747" y="4244010"/>
                  </a:lnTo>
                  <a:lnTo>
                    <a:pt x="8543887" y="4245280"/>
                  </a:lnTo>
                  <a:lnTo>
                    <a:pt x="8547049" y="4250360"/>
                  </a:lnTo>
                  <a:lnTo>
                    <a:pt x="8548167" y="4250360"/>
                  </a:lnTo>
                  <a:lnTo>
                    <a:pt x="8548306" y="4251630"/>
                  </a:lnTo>
                  <a:lnTo>
                    <a:pt x="8548853" y="4252900"/>
                  </a:lnTo>
                  <a:lnTo>
                    <a:pt x="8550275" y="4252900"/>
                  </a:lnTo>
                  <a:lnTo>
                    <a:pt x="8551050" y="4254170"/>
                  </a:lnTo>
                  <a:lnTo>
                    <a:pt x="8551507" y="4254170"/>
                  </a:lnTo>
                  <a:lnTo>
                    <a:pt x="8552116" y="4255440"/>
                  </a:lnTo>
                  <a:lnTo>
                    <a:pt x="8554161" y="4255440"/>
                  </a:lnTo>
                  <a:lnTo>
                    <a:pt x="8555190" y="4254170"/>
                  </a:lnTo>
                  <a:lnTo>
                    <a:pt x="8556688" y="4254170"/>
                  </a:lnTo>
                  <a:lnTo>
                    <a:pt x="8557666" y="4252900"/>
                  </a:lnTo>
                  <a:lnTo>
                    <a:pt x="8558873" y="4252900"/>
                  </a:lnTo>
                  <a:lnTo>
                    <a:pt x="8560257" y="4251630"/>
                  </a:lnTo>
                  <a:lnTo>
                    <a:pt x="8560867" y="4251630"/>
                  </a:lnTo>
                  <a:lnTo>
                    <a:pt x="8561489" y="4250360"/>
                  </a:lnTo>
                  <a:lnTo>
                    <a:pt x="8562391" y="4250360"/>
                  </a:lnTo>
                  <a:lnTo>
                    <a:pt x="8563381" y="4249090"/>
                  </a:lnTo>
                  <a:lnTo>
                    <a:pt x="8565972" y="4249090"/>
                  </a:lnTo>
                  <a:lnTo>
                    <a:pt x="8567471" y="4247820"/>
                  </a:lnTo>
                  <a:lnTo>
                    <a:pt x="8567649" y="4246550"/>
                  </a:lnTo>
                  <a:lnTo>
                    <a:pt x="8567331" y="4246550"/>
                  </a:lnTo>
                  <a:lnTo>
                    <a:pt x="8568106" y="4245280"/>
                  </a:lnTo>
                  <a:lnTo>
                    <a:pt x="8568677" y="4244010"/>
                  </a:lnTo>
                  <a:close/>
                </a:path>
                <a:path w="8973185" h="5479415">
                  <a:moveTo>
                    <a:pt x="8580171" y="4154170"/>
                  </a:moveTo>
                  <a:lnTo>
                    <a:pt x="8579028" y="4154043"/>
                  </a:lnTo>
                  <a:lnTo>
                    <a:pt x="8578418" y="4154043"/>
                  </a:lnTo>
                  <a:lnTo>
                    <a:pt x="8578393" y="4154297"/>
                  </a:lnTo>
                  <a:lnTo>
                    <a:pt x="8578685" y="4154424"/>
                  </a:lnTo>
                  <a:lnTo>
                    <a:pt x="8579345" y="4154805"/>
                  </a:lnTo>
                  <a:lnTo>
                    <a:pt x="8579955" y="4154805"/>
                  </a:lnTo>
                  <a:lnTo>
                    <a:pt x="8580171" y="4154170"/>
                  </a:lnTo>
                  <a:close/>
                </a:path>
                <a:path w="8973185" h="5479415">
                  <a:moveTo>
                    <a:pt x="8594788" y="4185031"/>
                  </a:moveTo>
                  <a:lnTo>
                    <a:pt x="8594776" y="4184269"/>
                  </a:lnTo>
                  <a:lnTo>
                    <a:pt x="8593620" y="4185488"/>
                  </a:lnTo>
                  <a:lnTo>
                    <a:pt x="8593811" y="4185704"/>
                  </a:lnTo>
                  <a:lnTo>
                    <a:pt x="8594255" y="4185539"/>
                  </a:lnTo>
                  <a:lnTo>
                    <a:pt x="8594788" y="4185031"/>
                  </a:lnTo>
                  <a:close/>
                </a:path>
                <a:path w="8973185" h="5479415">
                  <a:moveTo>
                    <a:pt x="8630996" y="4111879"/>
                  </a:moveTo>
                  <a:lnTo>
                    <a:pt x="8630958" y="4111625"/>
                  </a:lnTo>
                  <a:lnTo>
                    <a:pt x="8630602" y="4111625"/>
                  </a:lnTo>
                  <a:lnTo>
                    <a:pt x="8630526" y="4111879"/>
                  </a:lnTo>
                  <a:lnTo>
                    <a:pt x="8630844" y="4112006"/>
                  </a:lnTo>
                  <a:lnTo>
                    <a:pt x="8630996" y="4111879"/>
                  </a:lnTo>
                  <a:close/>
                </a:path>
                <a:path w="8973185" h="5479415">
                  <a:moveTo>
                    <a:pt x="8641436" y="4132199"/>
                  </a:moveTo>
                  <a:lnTo>
                    <a:pt x="8641296" y="4131945"/>
                  </a:lnTo>
                  <a:lnTo>
                    <a:pt x="8641232" y="4131183"/>
                  </a:lnTo>
                  <a:lnTo>
                    <a:pt x="8641105" y="4131564"/>
                  </a:lnTo>
                  <a:lnTo>
                    <a:pt x="8641029" y="4132326"/>
                  </a:lnTo>
                  <a:lnTo>
                    <a:pt x="8641436" y="4132199"/>
                  </a:lnTo>
                  <a:close/>
                </a:path>
                <a:path w="8973185" h="5479415">
                  <a:moveTo>
                    <a:pt x="8644623" y="4150106"/>
                  </a:moveTo>
                  <a:lnTo>
                    <a:pt x="8644598" y="4149217"/>
                  </a:lnTo>
                  <a:lnTo>
                    <a:pt x="8644395" y="4148836"/>
                  </a:lnTo>
                  <a:lnTo>
                    <a:pt x="8643607" y="4148455"/>
                  </a:lnTo>
                  <a:lnTo>
                    <a:pt x="8643201" y="4147058"/>
                  </a:lnTo>
                  <a:lnTo>
                    <a:pt x="8643328" y="4145534"/>
                  </a:lnTo>
                  <a:lnTo>
                    <a:pt x="8643379" y="4145280"/>
                  </a:lnTo>
                  <a:lnTo>
                    <a:pt x="8644420" y="4144264"/>
                  </a:lnTo>
                  <a:lnTo>
                    <a:pt x="8643912" y="4143756"/>
                  </a:lnTo>
                  <a:lnTo>
                    <a:pt x="8643785" y="4143629"/>
                  </a:lnTo>
                  <a:lnTo>
                    <a:pt x="8642540" y="4143502"/>
                  </a:lnTo>
                  <a:lnTo>
                    <a:pt x="8640712" y="4143756"/>
                  </a:lnTo>
                  <a:lnTo>
                    <a:pt x="8640978" y="4142867"/>
                  </a:lnTo>
                  <a:lnTo>
                    <a:pt x="8640686" y="4142359"/>
                  </a:lnTo>
                  <a:lnTo>
                    <a:pt x="8639835" y="4142105"/>
                  </a:lnTo>
                  <a:lnTo>
                    <a:pt x="8640458" y="4140454"/>
                  </a:lnTo>
                  <a:lnTo>
                    <a:pt x="8641296" y="4139946"/>
                  </a:lnTo>
                  <a:lnTo>
                    <a:pt x="8642375" y="4140200"/>
                  </a:lnTo>
                  <a:lnTo>
                    <a:pt x="8642655" y="4139946"/>
                  </a:lnTo>
                  <a:lnTo>
                    <a:pt x="8643214" y="4139438"/>
                  </a:lnTo>
                  <a:lnTo>
                    <a:pt x="8643417" y="4138930"/>
                  </a:lnTo>
                  <a:lnTo>
                    <a:pt x="8643302" y="4137914"/>
                  </a:lnTo>
                  <a:lnTo>
                    <a:pt x="8642325" y="4134866"/>
                  </a:lnTo>
                  <a:lnTo>
                    <a:pt x="8641969" y="4134231"/>
                  </a:lnTo>
                  <a:lnTo>
                    <a:pt x="8641245" y="4133850"/>
                  </a:lnTo>
                  <a:lnTo>
                    <a:pt x="8640191" y="4133850"/>
                  </a:lnTo>
                  <a:lnTo>
                    <a:pt x="8640140" y="4133469"/>
                  </a:lnTo>
                  <a:lnTo>
                    <a:pt x="8639861" y="4132834"/>
                  </a:lnTo>
                  <a:lnTo>
                    <a:pt x="8639175" y="4131818"/>
                  </a:lnTo>
                  <a:lnTo>
                    <a:pt x="8638997" y="4131564"/>
                  </a:lnTo>
                  <a:lnTo>
                    <a:pt x="8638997" y="4131183"/>
                  </a:lnTo>
                  <a:lnTo>
                    <a:pt x="8639137" y="4130929"/>
                  </a:lnTo>
                  <a:lnTo>
                    <a:pt x="8639277" y="4130675"/>
                  </a:lnTo>
                  <a:lnTo>
                    <a:pt x="8639835" y="4130040"/>
                  </a:lnTo>
                  <a:lnTo>
                    <a:pt x="8640572" y="4129405"/>
                  </a:lnTo>
                  <a:lnTo>
                    <a:pt x="8641207" y="4129151"/>
                  </a:lnTo>
                  <a:lnTo>
                    <a:pt x="8640978" y="4128643"/>
                  </a:lnTo>
                  <a:lnTo>
                    <a:pt x="8640915" y="4128516"/>
                  </a:lnTo>
                  <a:lnTo>
                    <a:pt x="8640661" y="4128262"/>
                  </a:lnTo>
                  <a:lnTo>
                    <a:pt x="8640242" y="4128135"/>
                  </a:lnTo>
                  <a:lnTo>
                    <a:pt x="8639708" y="4128262"/>
                  </a:lnTo>
                  <a:lnTo>
                    <a:pt x="8638870" y="4128643"/>
                  </a:lnTo>
                  <a:lnTo>
                    <a:pt x="8639492" y="4127500"/>
                  </a:lnTo>
                  <a:lnTo>
                    <a:pt x="8639531" y="4127373"/>
                  </a:lnTo>
                  <a:lnTo>
                    <a:pt x="8639531" y="4125341"/>
                  </a:lnTo>
                  <a:lnTo>
                    <a:pt x="8639251" y="4124706"/>
                  </a:lnTo>
                  <a:lnTo>
                    <a:pt x="8638819" y="4124325"/>
                  </a:lnTo>
                  <a:lnTo>
                    <a:pt x="8638857" y="4123690"/>
                  </a:lnTo>
                  <a:lnTo>
                    <a:pt x="8639213" y="4123055"/>
                  </a:lnTo>
                  <a:lnTo>
                    <a:pt x="8639353" y="4122801"/>
                  </a:lnTo>
                  <a:lnTo>
                    <a:pt x="8637867" y="4123055"/>
                  </a:lnTo>
                  <a:lnTo>
                    <a:pt x="8637283" y="4122293"/>
                  </a:lnTo>
                  <a:lnTo>
                    <a:pt x="8636889" y="4121531"/>
                  </a:lnTo>
                  <a:lnTo>
                    <a:pt x="8636787" y="4121277"/>
                  </a:lnTo>
                  <a:lnTo>
                    <a:pt x="8636533" y="4120515"/>
                  </a:lnTo>
                  <a:lnTo>
                    <a:pt x="8636444" y="4119981"/>
                  </a:lnTo>
                  <a:lnTo>
                    <a:pt x="8636444" y="4131818"/>
                  </a:lnTo>
                  <a:lnTo>
                    <a:pt x="8635962" y="4131818"/>
                  </a:lnTo>
                  <a:lnTo>
                    <a:pt x="8635632" y="4131564"/>
                  </a:lnTo>
                  <a:lnTo>
                    <a:pt x="8635492" y="4130929"/>
                  </a:lnTo>
                  <a:lnTo>
                    <a:pt x="8635987" y="4130929"/>
                  </a:lnTo>
                  <a:lnTo>
                    <a:pt x="8636305" y="4131183"/>
                  </a:lnTo>
                  <a:lnTo>
                    <a:pt x="8636444" y="4131818"/>
                  </a:lnTo>
                  <a:lnTo>
                    <a:pt x="8636444" y="4119981"/>
                  </a:lnTo>
                  <a:lnTo>
                    <a:pt x="8636406" y="4119753"/>
                  </a:lnTo>
                  <a:lnTo>
                    <a:pt x="8636368" y="4119372"/>
                  </a:lnTo>
                  <a:lnTo>
                    <a:pt x="8636279" y="4118610"/>
                  </a:lnTo>
                  <a:lnTo>
                    <a:pt x="8636102" y="4117594"/>
                  </a:lnTo>
                  <a:lnTo>
                    <a:pt x="8636317" y="4117467"/>
                  </a:lnTo>
                  <a:lnTo>
                    <a:pt x="8636952" y="4117086"/>
                  </a:lnTo>
                  <a:lnTo>
                    <a:pt x="8637270" y="4116832"/>
                  </a:lnTo>
                  <a:lnTo>
                    <a:pt x="8637486" y="4116578"/>
                  </a:lnTo>
                  <a:lnTo>
                    <a:pt x="8636432" y="4116578"/>
                  </a:lnTo>
                  <a:lnTo>
                    <a:pt x="8635848" y="4116197"/>
                  </a:lnTo>
                  <a:lnTo>
                    <a:pt x="8635771" y="4115308"/>
                  </a:lnTo>
                  <a:lnTo>
                    <a:pt x="8633930" y="4116324"/>
                  </a:lnTo>
                  <a:lnTo>
                    <a:pt x="8633358" y="4116844"/>
                  </a:lnTo>
                  <a:lnTo>
                    <a:pt x="8633625" y="4117086"/>
                  </a:lnTo>
                  <a:lnTo>
                    <a:pt x="8633981" y="4117213"/>
                  </a:lnTo>
                  <a:lnTo>
                    <a:pt x="8634400" y="4117340"/>
                  </a:lnTo>
                  <a:lnTo>
                    <a:pt x="8634120" y="4117467"/>
                  </a:lnTo>
                  <a:lnTo>
                    <a:pt x="8633777" y="4117340"/>
                  </a:lnTo>
                  <a:lnTo>
                    <a:pt x="8633358" y="4116844"/>
                  </a:lnTo>
                  <a:lnTo>
                    <a:pt x="8633231" y="4116959"/>
                  </a:lnTo>
                  <a:lnTo>
                    <a:pt x="8633130" y="4117213"/>
                  </a:lnTo>
                  <a:lnTo>
                    <a:pt x="8633244" y="4117721"/>
                  </a:lnTo>
                  <a:lnTo>
                    <a:pt x="8632673" y="4117975"/>
                  </a:lnTo>
                  <a:lnTo>
                    <a:pt x="8631771" y="4118991"/>
                  </a:lnTo>
                  <a:lnTo>
                    <a:pt x="8631453" y="4119372"/>
                  </a:lnTo>
                  <a:lnTo>
                    <a:pt x="8631580" y="4118102"/>
                  </a:lnTo>
                  <a:lnTo>
                    <a:pt x="8631555" y="4117721"/>
                  </a:lnTo>
                  <a:lnTo>
                    <a:pt x="8631466" y="4116832"/>
                  </a:lnTo>
                  <a:lnTo>
                    <a:pt x="8631339" y="4116324"/>
                  </a:lnTo>
                  <a:lnTo>
                    <a:pt x="8630945" y="4115308"/>
                  </a:lnTo>
                  <a:lnTo>
                    <a:pt x="8630907" y="4114927"/>
                  </a:lnTo>
                  <a:lnTo>
                    <a:pt x="8632114" y="4114419"/>
                  </a:lnTo>
                  <a:lnTo>
                    <a:pt x="8632622" y="4114165"/>
                  </a:lnTo>
                  <a:lnTo>
                    <a:pt x="8632838" y="4113530"/>
                  </a:lnTo>
                  <a:lnTo>
                    <a:pt x="8632596" y="4113149"/>
                  </a:lnTo>
                  <a:lnTo>
                    <a:pt x="8632406" y="4113022"/>
                  </a:lnTo>
                  <a:lnTo>
                    <a:pt x="8632025" y="4112768"/>
                  </a:lnTo>
                  <a:lnTo>
                    <a:pt x="8631288" y="4112768"/>
                  </a:lnTo>
                  <a:lnTo>
                    <a:pt x="8630856" y="4113022"/>
                  </a:lnTo>
                  <a:lnTo>
                    <a:pt x="8629574" y="4110990"/>
                  </a:lnTo>
                  <a:lnTo>
                    <a:pt x="8628177" y="4109339"/>
                  </a:lnTo>
                  <a:lnTo>
                    <a:pt x="8627885" y="4109085"/>
                  </a:lnTo>
                  <a:lnTo>
                    <a:pt x="8627173" y="4108450"/>
                  </a:lnTo>
                  <a:lnTo>
                    <a:pt x="8626894" y="4108208"/>
                  </a:lnTo>
                  <a:lnTo>
                    <a:pt x="8626894" y="4145280"/>
                  </a:lnTo>
                  <a:lnTo>
                    <a:pt x="8626323" y="4145915"/>
                  </a:lnTo>
                  <a:lnTo>
                    <a:pt x="8626196" y="4147566"/>
                  </a:lnTo>
                  <a:lnTo>
                    <a:pt x="8626310" y="4148201"/>
                  </a:lnTo>
                  <a:lnTo>
                    <a:pt x="8626399" y="4149598"/>
                  </a:lnTo>
                  <a:lnTo>
                    <a:pt x="8625268" y="4151884"/>
                  </a:lnTo>
                  <a:lnTo>
                    <a:pt x="8625141" y="4152392"/>
                  </a:lnTo>
                  <a:lnTo>
                    <a:pt x="8624722" y="4155186"/>
                  </a:lnTo>
                  <a:lnTo>
                    <a:pt x="8624595" y="4161917"/>
                  </a:lnTo>
                  <a:lnTo>
                    <a:pt x="8623998" y="4163822"/>
                  </a:lnTo>
                  <a:lnTo>
                    <a:pt x="8623859" y="4164457"/>
                  </a:lnTo>
                  <a:lnTo>
                    <a:pt x="8623554" y="4164965"/>
                  </a:lnTo>
                  <a:lnTo>
                    <a:pt x="8622855" y="4165727"/>
                  </a:lnTo>
                  <a:lnTo>
                    <a:pt x="8622119" y="4166362"/>
                  </a:lnTo>
                  <a:lnTo>
                    <a:pt x="8621484" y="4167124"/>
                  </a:lnTo>
                  <a:lnTo>
                    <a:pt x="8621966" y="4168902"/>
                  </a:lnTo>
                  <a:lnTo>
                    <a:pt x="8622068" y="4170426"/>
                  </a:lnTo>
                  <a:lnTo>
                    <a:pt x="8621954" y="4171696"/>
                  </a:lnTo>
                  <a:lnTo>
                    <a:pt x="8620912" y="4173855"/>
                  </a:lnTo>
                  <a:lnTo>
                    <a:pt x="8619338" y="4175633"/>
                  </a:lnTo>
                  <a:lnTo>
                    <a:pt x="8618918" y="4176268"/>
                  </a:lnTo>
                  <a:lnTo>
                    <a:pt x="8618029" y="4177919"/>
                  </a:lnTo>
                  <a:lnTo>
                    <a:pt x="8617344" y="4179443"/>
                  </a:lnTo>
                  <a:lnTo>
                    <a:pt x="8615883" y="4180713"/>
                  </a:lnTo>
                  <a:lnTo>
                    <a:pt x="8614715" y="4182110"/>
                  </a:lnTo>
                  <a:lnTo>
                    <a:pt x="8613750" y="4183380"/>
                  </a:lnTo>
                  <a:lnTo>
                    <a:pt x="8612746" y="4184142"/>
                  </a:lnTo>
                  <a:lnTo>
                    <a:pt x="8611349" y="4184904"/>
                  </a:lnTo>
                  <a:lnTo>
                    <a:pt x="8611032" y="4185158"/>
                  </a:lnTo>
                  <a:lnTo>
                    <a:pt x="8609978" y="4186428"/>
                  </a:lnTo>
                  <a:lnTo>
                    <a:pt x="8609546" y="4185920"/>
                  </a:lnTo>
                  <a:lnTo>
                    <a:pt x="8608428" y="4186301"/>
                  </a:lnTo>
                  <a:lnTo>
                    <a:pt x="8606599" y="4187571"/>
                  </a:lnTo>
                  <a:lnTo>
                    <a:pt x="8605812" y="4187063"/>
                  </a:lnTo>
                  <a:lnTo>
                    <a:pt x="8605063" y="4187190"/>
                  </a:lnTo>
                  <a:lnTo>
                    <a:pt x="8604364" y="4187952"/>
                  </a:lnTo>
                  <a:lnTo>
                    <a:pt x="8603082" y="4187571"/>
                  </a:lnTo>
                  <a:lnTo>
                    <a:pt x="8601431" y="4187825"/>
                  </a:lnTo>
                  <a:lnTo>
                    <a:pt x="8599386" y="4188587"/>
                  </a:lnTo>
                  <a:lnTo>
                    <a:pt x="8597303" y="4187063"/>
                  </a:lnTo>
                  <a:lnTo>
                    <a:pt x="8595538" y="4186555"/>
                  </a:lnTo>
                  <a:lnTo>
                    <a:pt x="8594065" y="4187063"/>
                  </a:lnTo>
                  <a:lnTo>
                    <a:pt x="8593925" y="4185920"/>
                  </a:lnTo>
                  <a:lnTo>
                    <a:pt x="8593811" y="4185704"/>
                  </a:lnTo>
                  <a:lnTo>
                    <a:pt x="8593201" y="4185920"/>
                  </a:lnTo>
                  <a:lnTo>
                    <a:pt x="8593620" y="4185488"/>
                  </a:lnTo>
                  <a:lnTo>
                    <a:pt x="8593188" y="4185031"/>
                  </a:lnTo>
                  <a:lnTo>
                    <a:pt x="8591918" y="4185031"/>
                  </a:lnTo>
                  <a:lnTo>
                    <a:pt x="8591690" y="4184523"/>
                  </a:lnTo>
                  <a:lnTo>
                    <a:pt x="8591575" y="4183507"/>
                  </a:lnTo>
                  <a:lnTo>
                    <a:pt x="8591652" y="4182491"/>
                  </a:lnTo>
                  <a:lnTo>
                    <a:pt x="8592045" y="4181221"/>
                  </a:lnTo>
                  <a:lnTo>
                    <a:pt x="8591906" y="4180967"/>
                  </a:lnTo>
                  <a:lnTo>
                    <a:pt x="8591372" y="4180078"/>
                  </a:lnTo>
                  <a:lnTo>
                    <a:pt x="8589734" y="4178681"/>
                  </a:lnTo>
                  <a:lnTo>
                    <a:pt x="8587918" y="4180840"/>
                  </a:lnTo>
                  <a:lnTo>
                    <a:pt x="8587626" y="4180967"/>
                  </a:lnTo>
                  <a:lnTo>
                    <a:pt x="8587207" y="4180840"/>
                  </a:lnTo>
                  <a:lnTo>
                    <a:pt x="8587168" y="4180078"/>
                  </a:lnTo>
                  <a:lnTo>
                    <a:pt x="8587372" y="4179697"/>
                  </a:lnTo>
                  <a:lnTo>
                    <a:pt x="8587270" y="4179189"/>
                  </a:lnTo>
                  <a:lnTo>
                    <a:pt x="8587156" y="4178808"/>
                  </a:lnTo>
                  <a:lnTo>
                    <a:pt x="8586648" y="4177792"/>
                  </a:lnTo>
                  <a:lnTo>
                    <a:pt x="8587397" y="4177665"/>
                  </a:lnTo>
                  <a:lnTo>
                    <a:pt x="8588019" y="4177919"/>
                  </a:lnTo>
                  <a:lnTo>
                    <a:pt x="8588096" y="4177665"/>
                  </a:lnTo>
                  <a:lnTo>
                    <a:pt x="8588172" y="4177411"/>
                  </a:lnTo>
                  <a:lnTo>
                    <a:pt x="8588019" y="4177157"/>
                  </a:lnTo>
                  <a:lnTo>
                    <a:pt x="8587651" y="4177030"/>
                  </a:lnTo>
                  <a:lnTo>
                    <a:pt x="8587270" y="4176903"/>
                  </a:lnTo>
                  <a:lnTo>
                    <a:pt x="8586851" y="4176649"/>
                  </a:lnTo>
                  <a:lnTo>
                    <a:pt x="8587092" y="4175887"/>
                  </a:lnTo>
                  <a:lnTo>
                    <a:pt x="8587080" y="4175633"/>
                  </a:lnTo>
                  <a:lnTo>
                    <a:pt x="8586864" y="4175125"/>
                  </a:lnTo>
                  <a:lnTo>
                    <a:pt x="8586279" y="4174744"/>
                  </a:lnTo>
                  <a:lnTo>
                    <a:pt x="8586140" y="4174655"/>
                  </a:lnTo>
                  <a:lnTo>
                    <a:pt x="8586140" y="4179443"/>
                  </a:lnTo>
                  <a:lnTo>
                    <a:pt x="8585390" y="4180078"/>
                  </a:lnTo>
                  <a:lnTo>
                    <a:pt x="8584971" y="4180840"/>
                  </a:lnTo>
                  <a:lnTo>
                    <a:pt x="8584540" y="4180332"/>
                  </a:lnTo>
                  <a:lnTo>
                    <a:pt x="8583727" y="4180078"/>
                  </a:lnTo>
                  <a:lnTo>
                    <a:pt x="8581250" y="4180332"/>
                  </a:lnTo>
                  <a:lnTo>
                    <a:pt x="8580082" y="4180078"/>
                  </a:lnTo>
                  <a:lnTo>
                    <a:pt x="8580069" y="4179062"/>
                  </a:lnTo>
                  <a:lnTo>
                    <a:pt x="8580920" y="4178808"/>
                  </a:lnTo>
                  <a:lnTo>
                    <a:pt x="8582622" y="4179316"/>
                  </a:lnTo>
                  <a:lnTo>
                    <a:pt x="8582800" y="4178808"/>
                  </a:lnTo>
                  <a:lnTo>
                    <a:pt x="8583143" y="4177792"/>
                  </a:lnTo>
                  <a:lnTo>
                    <a:pt x="8583346" y="4177792"/>
                  </a:lnTo>
                  <a:lnTo>
                    <a:pt x="8583536" y="4178300"/>
                  </a:lnTo>
                  <a:lnTo>
                    <a:pt x="8583689" y="4179316"/>
                  </a:lnTo>
                  <a:lnTo>
                    <a:pt x="8583816" y="4179189"/>
                  </a:lnTo>
                  <a:lnTo>
                    <a:pt x="8584171" y="4179189"/>
                  </a:lnTo>
                  <a:lnTo>
                    <a:pt x="8585314" y="4179443"/>
                  </a:lnTo>
                  <a:lnTo>
                    <a:pt x="8586140" y="4179443"/>
                  </a:lnTo>
                  <a:lnTo>
                    <a:pt x="8586140" y="4174655"/>
                  </a:lnTo>
                  <a:lnTo>
                    <a:pt x="8585886" y="4174490"/>
                  </a:lnTo>
                  <a:lnTo>
                    <a:pt x="8584908" y="4173855"/>
                  </a:lnTo>
                  <a:lnTo>
                    <a:pt x="8583841" y="4173347"/>
                  </a:lnTo>
                  <a:lnTo>
                    <a:pt x="8583765" y="4174109"/>
                  </a:lnTo>
                  <a:lnTo>
                    <a:pt x="8583651" y="4174452"/>
                  </a:lnTo>
                  <a:lnTo>
                    <a:pt x="8583651" y="4176649"/>
                  </a:lnTo>
                  <a:lnTo>
                    <a:pt x="8583092" y="4176903"/>
                  </a:lnTo>
                  <a:lnTo>
                    <a:pt x="8582711" y="4177030"/>
                  </a:lnTo>
                  <a:lnTo>
                    <a:pt x="8581860" y="4176776"/>
                  </a:lnTo>
                  <a:lnTo>
                    <a:pt x="8581784" y="4176649"/>
                  </a:lnTo>
                  <a:lnTo>
                    <a:pt x="8581707" y="4176268"/>
                  </a:lnTo>
                  <a:lnTo>
                    <a:pt x="8581847" y="4176268"/>
                  </a:lnTo>
                  <a:lnTo>
                    <a:pt x="8581987" y="4175887"/>
                  </a:lnTo>
                  <a:lnTo>
                    <a:pt x="8582342" y="4175633"/>
                  </a:lnTo>
                  <a:lnTo>
                    <a:pt x="8582914" y="4175760"/>
                  </a:lnTo>
                  <a:lnTo>
                    <a:pt x="8583130" y="4176141"/>
                  </a:lnTo>
                  <a:lnTo>
                    <a:pt x="8583651" y="4176649"/>
                  </a:lnTo>
                  <a:lnTo>
                    <a:pt x="8583651" y="4174452"/>
                  </a:lnTo>
                  <a:lnTo>
                    <a:pt x="8582355" y="4174109"/>
                  </a:lnTo>
                  <a:lnTo>
                    <a:pt x="8581504" y="4173982"/>
                  </a:lnTo>
                  <a:lnTo>
                    <a:pt x="8580171" y="4174744"/>
                  </a:lnTo>
                  <a:lnTo>
                    <a:pt x="8579815" y="4174744"/>
                  </a:lnTo>
                  <a:lnTo>
                    <a:pt x="8579396" y="4174617"/>
                  </a:lnTo>
                  <a:lnTo>
                    <a:pt x="8579447" y="4172966"/>
                  </a:lnTo>
                  <a:lnTo>
                    <a:pt x="8580222" y="4172077"/>
                  </a:lnTo>
                  <a:lnTo>
                    <a:pt x="8581707" y="4171823"/>
                  </a:lnTo>
                  <a:lnTo>
                    <a:pt x="8581923" y="4173220"/>
                  </a:lnTo>
                  <a:lnTo>
                    <a:pt x="8582914" y="4172458"/>
                  </a:lnTo>
                  <a:lnTo>
                    <a:pt x="8583041" y="4171823"/>
                  </a:lnTo>
                  <a:lnTo>
                    <a:pt x="8583092" y="4171569"/>
                  </a:lnTo>
                  <a:lnTo>
                    <a:pt x="8582977" y="4170172"/>
                  </a:lnTo>
                  <a:lnTo>
                    <a:pt x="8581784" y="4167759"/>
                  </a:lnTo>
                  <a:lnTo>
                    <a:pt x="8581682" y="4167632"/>
                  </a:lnTo>
                  <a:lnTo>
                    <a:pt x="8581276" y="4167124"/>
                  </a:lnTo>
                  <a:lnTo>
                    <a:pt x="8581250" y="4169410"/>
                  </a:lnTo>
                  <a:lnTo>
                    <a:pt x="8579040" y="4168940"/>
                  </a:lnTo>
                  <a:lnTo>
                    <a:pt x="8579040" y="4170172"/>
                  </a:lnTo>
                  <a:lnTo>
                    <a:pt x="8576170" y="4169283"/>
                  </a:lnTo>
                  <a:lnTo>
                    <a:pt x="8577135" y="4168775"/>
                  </a:lnTo>
                  <a:lnTo>
                    <a:pt x="8578101" y="4169156"/>
                  </a:lnTo>
                  <a:lnTo>
                    <a:pt x="8579040" y="4170172"/>
                  </a:lnTo>
                  <a:lnTo>
                    <a:pt x="8579040" y="4168940"/>
                  </a:lnTo>
                  <a:lnTo>
                    <a:pt x="8578913" y="4168902"/>
                  </a:lnTo>
                  <a:lnTo>
                    <a:pt x="8578837" y="4168775"/>
                  </a:lnTo>
                  <a:lnTo>
                    <a:pt x="8578850" y="4168521"/>
                  </a:lnTo>
                  <a:lnTo>
                    <a:pt x="8579129" y="4168267"/>
                  </a:lnTo>
                  <a:lnTo>
                    <a:pt x="8579231" y="4168013"/>
                  </a:lnTo>
                  <a:lnTo>
                    <a:pt x="8579536" y="4167632"/>
                  </a:lnTo>
                  <a:lnTo>
                    <a:pt x="8580539" y="4168140"/>
                  </a:lnTo>
                  <a:lnTo>
                    <a:pt x="8581111" y="4168775"/>
                  </a:lnTo>
                  <a:lnTo>
                    <a:pt x="8581250" y="4169410"/>
                  </a:lnTo>
                  <a:lnTo>
                    <a:pt x="8581250" y="4167111"/>
                  </a:lnTo>
                  <a:lnTo>
                    <a:pt x="8580730" y="4166743"/>
                  </a:lnTo>
                  <a:lnTo>
                    <a:pt x="8580171" y="4166743"/>
                  </a:lnTo>
                  <a:lnTo>
                    <a:pt x="8581860" y="4165854"/>
                  </a:lnTo>
                  <a:lnTo>
                    <a:pt x="8580437" y="4165219"/>
                  </a:lnTo>
                  <a:lnTo>
                    <a:pt x="8580120" y="4164838"/>
                  </a:lnTo>
                  <a:lnTo>
                    <a:pt x="8580133" y="4164330"/>
                  </a:lnTo>
                  <a:lnTo>
                    <a:pt x="8580247" y="4164203"/>
                  </a:lnTo>
                  <a:lnTo>
                    <a:pt x="8580349" y="4163441"/>
                  </a:lnTo>
                  <a:lnTo>
                    <a:pt x="8580412" y="4163187"/>
                  </a:lnTo>
                  <a:lnTo>
                    <a:pt x="8580234" y="4162806"/>
                  </a:lnTo>
                  <a:lnTo>
                    <a:pt x="8579815" y="4162425"/>
                  </a:lnTo>
                  <a:lnTo>
                    <a:pt x="8579015" y="4161282"/>
                  </a:lnTo>
                  <a:lnTo>
                    <a:pt x="8578659" y="4160774"/>
                  </a:lnTo>
                  <a:lnTo>
                    <a:pt x="8578469" y="4159758"/>
                  </a:lnTo>
                  <a:lnTo>
                    <a:pt x="8579256" y="4159250"/>
                  </a:lnTo>
                  <a:lnTo>
                    <a:pt x="8578926" y="4158488"/>
                  </a:lnTo>
                  <a:lnTo>
                    <a:pt x="8578291" y="4158361"/>
                  </a:lnTo>
                  <a:lnTo>
                    <a:pt x="8577936" y="4157980"/>
                  </a:lnTo>
                  <a:lnTo>
                    <a:pt x="8577859" y="4157726"/>
                  </a:lnTo>
                  <a:lnTo>
                    <a:pt x="8577974" y="4157218"/>
                  </a:lnTo>
                  <a:lnTo>
                    <a:pt x="8578520" y="4157218"/>
                  </a:lnTo>
                  <a:lnTo>
                    <a:pt x="8578799" y="4156964"/>
                  </a:lnTo>
                  <a:lnTo>
                    <a:pt x="8578736" y="4155948"/>
                  </a:lnTo>
                  <a:lnTo>
                    <a:pt x="8578571" y="4155313"/>
                  </a:lnTo>
                  <a:lnTo>
                    <a:pt x="8578609" y="4154424"/>
                  </a:lnTo>
                  <a:lnTo>
                    <a:pt x="8578367" y="4154284"/>
                  </a:lnTo>
                  <a:lnTo>
                    <a:pt x="8577542" y="4153916"/>
                  </a:lnTo>
                  <a:lnTo>
                    <a:pt x="8577466" y="4160901"/>
                  </a:lnTo>
                  <a:lnTo>
                    <a:pt x="8577364" y="4161282"/>
                  </a:lnTo>
                  <a:lnTo>
                    <a:pt x="8576653" y="4160901"/>
                  </a:lnTo>
                  <a:lnTo>
                    <a:pt x="8574151" y="4159123"/>
                  </a:lnTo>
                  <a:lnTo>
                    <a:pt x="8574151" y="4158742"/>
                  </a:lnTo>
                  <a:lnTo>
                    <a:pt x="8574367" y="4158615"/>
                  </a:lnTo>
                  <a:lnTo>
                    <a:pt x="8574799" y="4158742"/>
                  </a:lnTo>
                  <a:lnTo>
                    <a:pt x="8575218" y="4158615"/>
                  </a:lnTo>
                  <a:lnTo>
                    <a:pt x="8575281" y="4157980"/>
                  </a:lnTo>
                  <a:lnTo>
                    <a:pt x="8575827" y="4157726"/>
                  </a:lnTo>
                  <a:lnTo>
                    <a:pt x="8576894" y="4157726"/>
                  </a:lnTo>
                  <a:lnTo>
                    <a:pt x="8576831" y="4158615"/>
                  </a:lnTo>
                  <a:lnTo>
                    <a:pt x="8576907" y="4158742"/>
                  </a:lnTo>
                  <a:lnTo>
                    <a:pt x="8577135" y="4159758"/>
                  </a:lnTo>
                  <a:lnTo>
                    <a:pt x="8577428" y="4160266"/>
                  </a:lnTo>
                  <a:lnTo>
                    <a:pt x="8577466" y="4160901"/>
                  </a:lnTo>
                  <a:lnTo>
                    <a:pt x="8577466" y="4153878"/>
                  </a:lnTo>
                  <a:lnTo>
                    <a:pt x="8576754" y="4153408"/>
                  </a:lnTo>
                  <a:lnTo>
                    <a:pt x="8576323" y="4152900"/>
                  </a:lnTo>
                  <a:lnTo>
                    <a:pt x="8577809" y="4152138"/>
                  </a:lnTo>
                  <a:lnTo>
                    <a:pt x="8578304" y="4151757"/>
                  </a:lnTo>
                  <a:lnTo>
                    <a:pt x="8578621" y="4151376"/>
                  </a:lnTo>
                  <a:lnTo>
                    <a:pt x="8578748" y="4150868"/>
                  </a:lnTo>
                  <a:lnTo>
                    <a:pt x="8577682" y="4150360"/>
                  </a:lnTo>
                  <a:lnTo>
                    <a:pt x="8577047" y="4149598"/>
                  </a:lnTo>
                  <a:lnTo>
                    <a:pt x="8576323" y="4148963"/>
                  </a:lnTo>
                  <a:lnTo>
                    <a:pt x="8575929" y="4148709"/>
                  </a:lnTo>
                  <a:lnTo>
                    <a:pt x="8575726" y="4148582"/>
                  </a:lnTo>
                  <a:lnTo>
                    <a:pt x="8575218" y="4148709"/>
                  </a:lnTo>
                  <a:lnTo>
                    <a:pt x="8575015" y="4148582"/>
                  </a:lnTo>
                  <a:lnTo>
                    <a:pt x="8574900" y="4147820"/>
                  </a:lnTo>
                  <a:lnTo>
                    <a:pt x="8574989" y="4147312"/>
                  </a:lnTo>
                  <a:lnTo>
                    <a:pt x="8575040" y="4147185"/>
                  </a:lnTo>
                  <a:lnTo>
                    <a:pt x="8575281" y="4146931"/>
                  </a:lnTo>
                  <a:lnTo>
                    <a:pt x="8575637" y="4146931"/>
                  </a:lnTo>
                  <a:lnTo>
                    <a:pt x="8576831" y="4149217"/>
                  </a:lnTo>
                  <a:lnTo>
                    <a:pt x="8576958" y="4149217"/>
                  </a:lnTo>
                  <a:lnTo>
                    <a:pt x="8577110" y="4148963"/>
                  </a:lnTo>
                  <a:lnTo>
                    <a:pt x="8577212" y="4148582"/>
                  </a:lnTo>
                  <a:lnTo>
                    <a:pt x="8577123" y="4147693"/>
                  </a:lnTo>
                  <a:lnTo>
                    <a:pt x="8576831" y="4147185"/>
                  </a:lnTo>
                  <a:lnTo>
                    <a:pt x="8576843" y="4146931"/>
                  </a:lnTo>
                  <a:lnTo>
                    <a:pt x="8577008" y="4146677"/>
                  </a:lnTo>
                  <a:lnTo>
                    <a:pt x="8577859" y="4146550"/>
                  </a:lnTo>
                  <a:lnTo>
                    <a:pt x="8577859" y="4146423"/>
                  </a:lnTo>
                  <a:lnTo>
                    <a:pt x="8577770" y="4145153"/>
                  </a:lnTo>
                  <a:lnTo>
                    <a:pt x="8577466" y="4143629"/>
                  </a:lnTo>
                  <a:lnTo>
                    <a:pt x="8577478" y="4142613"/>
                  </a:lnTo>
                  <a:lnTo>
                    <a:pt x="8577821" y="4142359"/>
                  </a:lnTo>
                  <a:lnTo>
                    <a:pt x="8577313" y="4141343"/>
                  </a:lnTo>
                  <a:lnTo>
                    <a:pt x="8577377" y="4140200"/>
                  </a:lnTo>
                  <a:lnTo>
                    <a:pt x="8577580" y="4139819"/>
                  </a:lnTo>
                  <a:lnTo>
                    <a:pt x="8576475" y="4138993"/>
                  </a:lnTo>
                  <a:lnTo>
                    <a:pt x="8576475" y="4146423"/>
                  </a:lnTo>
                  <a:lnTo>
                    <a:pt x="8576119" y="4146169"/>
                  </a:lnTo>
                  <a:lnTo>
                    <a:pt x="8575726" y="4145534"/>
                  </a:lnTo>
                  <a:lnTo>
                    <a:pt x="8575421" y="4144899"/>
                  </a:lnTo>
                  <a:lnTo>
                    <a:pt x="8575408" y="4144264"/>
                  </a:lnTo>
                  <a:lnTo>
                    <a:pt x="8575573" y="4143756"/>
                  </a:lnTo>
                  <a:lnTo>
                    <a:pt x="8575853" y="4143629"/>
                  </a:lnTo>
                  <a:lnTo>
                    <a:pt x="8576145" y="4144264"/>
                  </a:lnTo>
                  <a:lnTo>
                    <a:pt x="8576361" y="4144645"/>
                  </a:lnTo>
                  <a:lnTo>
                    <a:pt x="8576475" y="4146423"/>
                  </a:lnTo>
                  <a:lnTo>
                    <a:pt x="8576475" y="4138993"/>
                  </a:lnTo>
                  <a:lnTo>
                    <a:pt x="8576234" y="4138803"/>
                  </a:lnTo>
                  <a:lnTo>
                    <a:pt x="8576005" y="4138041"/>
                  </a:lnTo>
                  <a:lnTo>
                    <a:pt x="8576932" y="4137406"/>
                  </a:lnTo>
                  <a:lnTo>
                    <a:pt x="8576818" y="4137279"/>
                  </a:lnTo>
                  <a:lnTo>
                    <a:pt x="8576386" y="4136898"/>
                  </a:lnTo>
                  <a:lnTo>
                    <a:pt x="8576488" y="4136009"/>
                  </a:lnTo>
                  <a:lnTo>
                    <a:pt x="8576780" y="4135882"/>
                  </a:lnTo>
                  <a:lnTo>
                    <a:pt x="8576996" y="4136009"/>
                  </a:lnTo>
                  <a:lnTo>
                    <a:pt x="8577237" y="4136517"/>
                  </a:lnTo>
                  <a:lnTo>
                    <a:pt x="8577669" y="4136771"/>
                  </a:lnTo>
                  <a:lnTo>
                    <a:pt x="8578659" y="4136644"/>
                  </a:lnTo>
                  <a:lnTo>
                    <a:pt x="8579193" y="4136771"/>
                  </a:lnTo>
                  <a:lnTo>
                    <a:pt x="8579333" y="4137406"/>
                  </a:lnTo>
                  <a:lnTo>
                    <a:pt x="8579942" y="4138676"/>
                  </a:lnTo>
                  <a:lnTo>
                    <a:pt x="8580234" y="4138803"/>
                  </a:lnTo>
                  <a:lnTo>
                    <a:pt x="8580653" y="4138930"/>
                  </a:lnTo>
                  <a:lnTo>
                    <a:pt x="8581365" y="4138295"/>
                  </a:lnTo>
                  <a:lnTo>
                    <a:pt x="8581072" y="4137533"/>
                  </a:lnTo>
                  <a:lnTo>
                    <a:pt x="8579790" y="4136771"/>
                  </a:lnTo>
                  <a:lnTo>
                    <a:pt x="8579904" y="4136644"/>
                  </a:lnTo>
                  <a:lnTo>
                    <a:pt x="8580564" y="4135882"/>
                  </a:lnTo>
                  <a:lnTo>
                    <a:pt x="8580768" y="4135374"/>
                  </a:lnTo>
                  <a:lnTo>
                    <a:pt x="8580717" y="4134485"/>
                  </a:lnTo>
                  <a:lnTo>
                    <a:pt x="8580450" y="4133850"/>
                  </a:lnTo>
                  <a:lnTo>
                    <a:pt x="8580336" y="4133469"/>
                  </a:lnTo>
                  <a:lnTo>
                    <a:pt x="8580171" y="4132834"/>
                  </a:lnTo>
                  <a:lnTo>
                    <a:pt x="8580031" y="4131818"/>
                  </a:lnTo>
                  <a:lnTo>
                    <a:pt x="8581441" y="4130929"/>
                  </a:lnTo>
                  <a:lnTo>
                    <a:pt x="8582927" y="4130548"/>
                  </a:lnTo>
                  <a:lnTo>
                    <a:pt x="8584413" y="4130167"/>
                  </a:lnTo>
                  <a:lnTo>
                    <a:pt x="8584247" y="4129151"/>
                  </a:lnTo>
                  <a:lnTo>
                    <a:pt x="8584413" y="4128770"/>
                  </a:lnTo>
                  <a:lnTo>
                    <a:pt x="8584463" y="4128643"/>
                  </a:lnTo>
                  <a:lnTo>
                    <a:pt x="8585022" y="4128770"/>
                  </a:lnTo>
                  <a:lnTo>
                    <a:pt x="8585263" y="4128643"/>
                  </a:lnTo>
                  <a:lnTo>
                    <a:pt x="8586889" y="4127754"/>
                  </a:lnTo>
                  <a:lnTo>
                    <a:pt x="8587245" y="4127373"/>
                  </a:lnTo>
                  <a:lnTo>
                    <a:pt x="8587867" y="4125976"/>
                  </a:lnTo>
                  <a:lnTo>
                    <a:pt x="8588591" y="4124833"/>
                  </a:lnTo>
                  <a:lnTo>
                    <a:pt x="8589797" y="4124706"/>
                  </a:lnTo>
                  <a:lnTo>
                    <a:pt x="8590636" y="4123817"/>
                  </a:lnTo>
                  <a:lnTo>
                    <a:pt x="8591118" y="4121912"/>
                  </a:lnTo>
                  <a:lnTo>
                    <a:pt x="8593468" y="4122293"/>
                  </a:lnTo>
                  <a:lnTo>
                    <a:pt x="8593595" y="4121912"/>
                  </a:lnTo>
                  <a:lnTo>
                    <a:pt x="8593950" y="4121658"/>
                  </a:lnTo>
                  <a:lnTo>
                    <a:pt x="8595157" y="4121912"/>
                  </a:lnTo>
                  <a:lnTo>
                    <a:pt x="8596008" y="4122039"/>
                  </a:lnTo>
                  <a:lnTo>
                    <a:pt x="8596211" y="4121658"/>
                  </a:lnTo>
                  <a:lnTo>
                    <a:pt x="8596566" y="4121023"/>
                  </a:lnTo>
                  <a:lnTo>
                    <a:pt x="8597265" y="4120896"/>
                  </a:lnTo>
                  <a:lnTo>
                    <a:pt x="8598129" y="4121531"/>
                  </a:lnTo>
                  <a:lnTo>
                    <a:pt x="8598433" y="4120896"/>
                  </a:lnTo>
                  <a:lnTo>
                    <a:pt x="8598751" y="4120261"/>
                  </a:lnTo>
                  <a:lnTo>
                    <a:pt x="8600135" y="4119880"/>
                  </a:lnTo>
                  <a:lnTo>
                    <a:pt x="8602256" y="4120261"/>
                  </a:lnTo>
                  <a:lnTo>
                    <a:pt x="8602332" y="4121023"/>
                  </a:lnTo>
                  <a:lnTo>
                    <a:pt x="8602802" y="4121404"/>
                  </a:lnTo>
                  <a:lnTo>
                    <a:pt x="8603653" y="4121404"/>
                  </a:lnTo>
                  <a:lnTo>
                    <a:pt x="8604021" y="4119880"/>
                  </a:lnTo>
                  <a:lnTo>
                    <a:pt x="8604263" y="4118864"/>
                  </a:lnTo>
                  <a:lnTo>
                    <a:pt x="8604898" y="4118102"/>
                  </a:lnTo>
                  <a:lnTo>
                    <a:pt x="8605672" y="4118737"/>
                  </a:lnTo>
                  <a:lnTo>
                    <a:pt x="8606612" y="4120896"/>
                  </a:lnTo>
                  <a:lnTo>
                    <a:pt x="8606968" y="4120515"/>
                  </a:lnTo>
                  <a:lnTo>
                    <a:pt x="8607463" y="4120515"/>
                  </a:lnTo>
                  <a:lnTo>
                    <a:pt x="8609698" y="4121150"/>
                  </a:lnTo>
                  <a:lnTo>
                    <a:pt x="8610765" y="4121150"/>
                  </a:lnTo>
                  <a:lnTo>
                    <a:pt x="8611616" y="4121277"/>
                  </a:lnTo>
                  <a:lnTo>
                    <a:pt x="8613457" y="4122801"/>
                  </a:lnTo>
                  <a:lnTo>
                    <a:pt x="8615489" y="4123690"/>
                  </a:lnTo>
                  <a:lnTo>
                    <a:pt x="8617687" y="4123817"/>
                  </a:lnTo>
                  <a:lnTo>
                    <a:pt x="8623884" y="4128262"/>
                  </a:lnTo>
                  <a:lnTo>
                    <a:pt x="8626881" y="4135120"/>
                  </a:lnTo>
                  <a:lnTo>
                    <a:pt x="8626894" y="4145280"/>
                  </a:lnTo>
                  <a:lnTo>
                    <a:pt x="8626894" y="4108208"/>
                  </a:lnTo>
                  <a:lnTo>
                    <a:pt x="8625573" y="4107942"/>
                  </a:lnTo>
                  <a:lnTo>
                    <a:pt x="8624227" y="4108450"/>
                  </a:lnTo>
                  <a:lnTo>
                    <a:pt x="8624189" y="4108323"/>
                  </a:lnTo>
                  <a:lnTo>
                    <a:pt x="8623783" y="4106926"/>
                  </a:lnTo>
                  <a:lnTo>
                    <a:pt x="8623160" y="4106164"/>
                  </a:lnTo>
                  <a:lnTo>
                    <a:pt x="8622297" y="4106164"/>
                  </a:lnTo>
                  <a:lnTo>
                    <a:pt x="8621941" y="4105529"/>
                  </a:lnTo>
                  <a:lnTo>
                    <a:pt x="8621649" y="4105148"/>
                  </a:lnTo>
                  <a:lnTo>
                    <a:pt x="8620862" y="4104640"/>
                  </a:lnTo>
                  <a:lnTo>
                    <a:pt x="8620557" y="4104894"/>
                  </a:lnTo>
                  <a:lnTo>
                    <a:pt x="8620506" y="4105783"/>
                  </a:lnTo>
                  <a:lnTo>
                    <a:pt x="8621039" y="4106291"/>
                  </a:lnTo>
                  <a:lnTo>
                    <a:pt x="8621357" y="4106926"/>
                  </a:lnTo>
                  <a:lnTo>
                    <a:pt x="8621789" y="4107434"/>
                  </a:lnTo>
                  <a:lnTo>
                    <a:pt x="8621751" y="4107942"/>
                  </a:lnTo>
                  <a:lnTo>
                    <a:pt x="8621268" y="4108323"/>
                  </a:lnTo>
                  <a:lnTo>
                    <a:pt x="8620201" y="4108069"/>
                  </a:lnTo>
                  <a:lnTo>
                    <a:pt x="8619731" y="4107053"/>
                  </a:lnTo>
                  <a:lnTo>
                    <a:pt x="8619820" y="4106037"/>
                  </a:lnTo>
                  <a:lnTo>
                    <a:pt x="8619858" y="4105656"/>
                  </a:lnTo>
                  <a:lnTo>
                    <a:pt x="8619363" y="4105656"/>
                  </a:lnTo>
                  <a:lnTo>
                    <a:pt x="8618156" y="4104005"/>
                  </a:lnTo>
                  <a:lnTo>
                    <a:pt x="8618131" y="4103878"/>
                  </a:lnTo>
                  <a:lnTo>
                    <a:pt x="8616124" y="4102989"/>
                  </a:lnTo>
                  <a:lnTo>
                    <a:pt x="8614410" y="4102227"/>
                  </a:lnTo>
                  <a:lnTo>
                    <a:pt x="8612492" y="4101592"/>
                  </a:lnTo>
                  <a:lnTo>
                    <a:pt x="8611133" y="4101211"/>
                  </a:lnTo>
                  <a:lnTo>
                    <a:pt x="8610359" y="4101084"/>
                  </a:lnTo>
                  <a:lnTo>
                    <a:pt x="8609101" y="4102100"/>
                  </a:lnTo>
                  <a:lnTo>
                    <a:pt x="8608174" y="4102227"/>
                  </a:lnTo>
                  <a:lnTo>
                    <a:pt x="8607984" y="4101973"/>
                  </a:lnTo>
                  <a:lnTo>
                    <a:pt x="8607704" y="4101592"/>
                  </a:lnTo>
                  <a:lnTo>
                    <a:pt x="8607615" y="4101465"/>
                  </a:lnTo>
                  <a:lnTo>
                    <a:pt x="8606765" y="4101592"/>
                  </a:lnTo>
                  <a:lnTo>
                    <a:pt x="8605901" y="4101465"/>
                  </a:lnTo>
                  <a:lnTo>
                    <a:pt x="8605050" y="4101211"/>
                  </a:lnTo>
                  <a:lnTo>
                    <a:pt x="8602916" y="4100195"/>
                  </a:lnTo>
                  <a:lnTo>
                    <a:pt x="8601939" y="4100322"/>
                  </a:lnTo>
                  <a:lnTo>
                    <a:pt x="8601291" y="4100449"/>
                  </a:lnTo>
                  <a:lnTo>
                    <a:pt x="8601011" y="4100576"/>
                  </a:lnTo>
                  <a:lnTo>
                    <a:pt x="8600275" y="4101211"/>
                  </a:lnTo>
                  <a:lnTo>
                    <a:pt x="8599640" y="4101592"/>
                  </a:lnTo>
                  <a:lnTo>
                    <a:pt x="8599145" y="4101973"/>
                  </a:lnTo>
                  <a:lnTo>
                    <a:pt x="8598687" y="4101973"/>
                  </a:lnTo>
                  <a:lnTo>
                    <a:pt x="8598179" y="4101592"/>
                  </a:lnTo>
                  <a:lnTo>
                    <a:pt x="8597836" y="4101338"/>
                  </a:lnTo>
                  <a:lnTo>
                    <a:pt x="8597328" y="4100830"/>
                  </a:lnTo>
                  <a:lnTo>
                    <a:pt x="8596757" y="4100068"/>
                  </a:lnTo>
                  <a:lnTo>
                    <a:pt x="8596058" y="4101338"/>
                  </a:lnTo>
                  <a:lnTo>
                    <a:pt x="8596058" y="4103751"/>
                  </a:lnTo>
                  <a:lnTo>
                    <a:pt x="8595855" y="4104005"/>
                  </a:lnTo>
                  <a:lnTo>
                    <a:pt x="8595208" y="4103878"/>
                  </a:lnTo>
                  <a:lnTo>
                    <a:pt x="8595309" y="4102989"/>
                  </a:lnTo>
                  <a:lnTo>
                    <a:pt x="8595931" y="4103116"/>
                  </a:lnTo>
                  <a:lnTo>
                    <a:pt x="8596058" y="4103751"/>
                  </a:lnTo>
                  <a:lnTo>
                    <a:pt x="8596058" y="4101338"/>
                  </a:lnTo>
                  <a:lnTo>
                    <a:pt x="8595919" y="4101592"/>
                  </a:lnTo>
                  <a:lnTo>
                    <a:pt x="8593798" y="4101084"/>
                  </a:lnTo>
                  <a:lnTo>
                    <a:pt x="8591982" y="4100703"/>
                  </a:lnTo>
                  <a:lnTo>
                    <a:pt x="8590432" y="4101465"/>
                  </a:lnTo>
                  <a:lnTo>
                    <a:pt x="8590051" y="4102100"/>
                  </a:lnTo>
                  <a:lnTo>
                    <a:pt x="8589937" y="4102989"/>
                  </a:lnTo>
                  <a:lnTo>
                    <a:pt x="8590115" y="4103751"/>
                  </a:lnTo>
                  <a:lnTo>
                    <a:pt x="8588045" y="4104259"/>
                  </a:lnTo>
                  <a:lnTo>
                    <a:pt x="8586711" y="4104132"/>
                  </a:lnTo>
                  <a:lnTo>
                    <a:pt x="8586305" y="4103497"/>
                  </a:lnTo>
                  <a:lnTo>
                    <a:pt x="8586305" y="4117721"/>
                  </a:lnTo>
                  <a:lnTo>
                    <a:pt x="8586178" y="4118610"/>
                  </a:lnTo>
                  <a:lnTo>
                    <a:pt x="8586102" y="4118864"/>
                  </a:lnTo>
                  <a:lnTo>
                    <a:pt x="8585556" y="4117848"/>
                  </a:lnTo>
                  <a:lnTo>
                    <a:pt x="8586025" y="4117848"/>
                  </a:lnTo>
                  <a:lnTo>
                    <a:pt x="8586305" y="4117721"/>
                  </a:lnTo>
                  <a:lnTo>
                    <a:pt x="8586305" y="4103497"/>
                  </a:lnTo>
                  <a:lnTo>
                    <a:pt x="8586064" y="4103116"/>
                  </a:lnTo>
                  <a:lnTo>
                    <a:pt x="8586000" y="4103370"/>
                  </a:lnTo>
                  <a:lnTo>
                    <a:pt x="8585670" y="4103624"/>
                  </a:lnTo>
                  <a:lnTo>
                    <a:pt x="8584489" y="4104259"/>
                  </a:lnTo>
                  <a:lnTo>
                    <a:pt x="8584057" y="4104767"/>
                  </a:lnTo>
                  <a:lnTo>
                    <a:pt x="8583955" y="4105529"/>
                  </a:lnTo>
                  <a:lnTo>
                    <a:pt x="8584082" y="4106037"/>
                  </a:lnTo>
                  <a:lnTo>
                    <a:pt x="8582927" y="4105148"/>
                  </a:lnTo>
                  <a:lnTo>
                    <a:pt x="8582190" y="4104767"/>
                  </a:lnTo>
                  <a:lnTo>
                    <a:pt x="8581834" y="4104767"/>
                  </a:lnTo>
                  <a:lnTo>
                    <a:pt x="8581542" y="4104894"/>
                  </a:lnTo>
                  <a:lnTo>
                    <a:pt x="8580806" y="4105783"/>
                  </a:lnTo>
                  <a:lnTo>
                    <a:pt x="8580158" y="4106672"/>
                  </a:lnTo>
                  <a:lnTo>
                    <a:pt x="8578253" y="4107688"/>
                  </a:lnTo>
                  <a:lnTo>
                    <a:pt x="8577326" y="4107942"/>
                  </a:lnTo>
                  <a:lnTo>
                    <a:pt x="8577135" y="4108196"/>
                  </a:lnTo>
                  <a:lnTo>
                    <a:pt x="8577034" y="4108831"/>
                  </a:lnTo>
                  <a:lnTo>
                    <a:pt x="8577097" y="4109085"/>
                  </a:lnTo>
                  <a:lnTo>
                    <a:pt x="8576589" y="4108831"/>
                  </a:lnTo>
                  <a:lnTo>
                    <a:pt x="8576132" y="4108831"/>
                  </a:lnTo>
                  <a:lnTo>
                    <a:pt x="8575713" y="4108958"/>
                  </a:lnTo>
                  <a:lnTo>
                    <a:pt x="8574545" y="4109847"/>
                  </a:lnTo>
                  <a:lnTo>
                    <a:pt x="8573605" y="4110101"/>
                  </a:lnTo>
                  <a:lnTo>
                    <a:pt x="8572538" y="4110609"/>
                  </a:lnTo>
                  <a:lnTo>
                    <a:pt x="8572055" y="4112133"/>
                  </a:lnTo>
                  <a:lnTo>
                    <a:pt x="8571154" y="4113276"/>
                  </a:lnTo>
                  <a:lnTo>
                    <a:pt x="8569808" y="4114165"/>
                  </a:lnTo>
                  <a:lnTo>
                    <a:pt x="8569782" y="4115308"/>
                  </a:lnTo>
                  <a:lnTo>
                    <a:pt x="8569719" y="4115562"/>
                  </a:lnTo>
                  <a:lnTo>
                    <a:pt x="8568728" y="4116070"/>
                  </a:lnTo>
                  <a:lnTo>
                    <a:pt x="8568144" y="4116667"/>
                  </a:lnTo>
                  <a:lnTo>
                    <a:pt x="8568144" y="4130040"/>
                  </a:lnTo>
                  <a:lnTo>
                    <a:pt x="8568055" y="4130548"/>
                  </a:lnTo>
                  <a:lnTo>
                    <a:pt x="8567229" y="4129786"/>
                  </a:lnTo>
                  <a:lnTo>
                    <a:pt x="8567344" y="4129151"/>
                  </a:lnTo>
                  <a:lnTo>
                    <a:pt x="8567407" y="4128770"/>
                  </a:lnTo>
                  <a:lnTo>
                    <a:pt x="8567953" y="4129151"/>
                  </a:lnTo>
                  <a:lnTo>
                    <a:pt x="8568055" y="4129405"/>
                  </a:lnTo>
                  <a:lnTo>
                    <a:pt x="8568144" y="4130040"/>
                  </a:lnTo>
                  <a:lnTo>
                    <a:pt x="8568144" y="4116667"/>
                  </a:lnTo>
                  <a:lnTo>
                    <a:pt x="8567852" y="4116959"/>
                  </a:lnTo>
                  <a:lnTo>
                    <a:pt x="8567077" y="4118229"/>
                  </a:lnTo>
                  <a:lnTo>
                    <a:pt x="8566201" y="4119880"/>
                  </a:lnTo>
                  <a:lnTo>
                    <a:pt x="8565528" y="4121404"/>
                  </a:lnTo>
                  <a:lnTo>
                    <a:pt x="8564829" y="4122166"/>
                  </a:lnTo>
                  <a:lnTo>
                    <a:pt x="8564334" y="4122547"/>
                  </a:lnTo>
                  <a:lnTo>
                    <a:pt x="8562988" y="4123182"/>
                  </a:lnTo>
                  <a:lnTo>
                    <a:pt x="8561997" y="4123436"/>
                  </a:lnTo>
                  <a:lnTo>
                    <a:pt x="8561159" y="4124325"/>
                  </a:lnTo>
                  <a:lnTo>
                    <a:pt x="8560524" y="4125976"/>
                  </a:lnTo>
                  <a:lnTo>
                    <a:pt x="8560435" y="4126611"/>
                  </a:lnTo>
                  <a:lnTo>
                    <a:pt x="8560194" y="4129532"/>
                  </a:lnTo>
                  <a:lnTo>
                    <a:pt x="8559686" y="4133469"/>
                  </a:lnTo>
                  <a:lnTo>
                    <a:pt x="8560105" y="4133596"/>
                  </a:lnTo>
                  <a:lnTo>
                    <a:pt x="8560371" y="4133723"/>
                  </a:lnTo>
                  <a:lnTo>
                    <a:pt x="8560321" y="4134231"/>
                  </a:lnTo>
                  <a:lnTo>
                    <a:pt x="8560232" y="4134485"/>
                  </a:lnTo>
                  <a:lnTo>
                    <a:pt x="8560181" y="4134866"/>
                  </a:lnTo>
                  <a:lnTo>
                    <a:pt x="8560308" y="4135501"/>
                  </a:lnTo>
                  <a:lnTo>
                    <a:pt x="8560689" y="4136009"/>
                  </a:lnTo>
                  <a:lnTo>
                    <a:pt x="8560816" y="4136390"/>
                  </a:lnTo>
                  <a:lnTo>
                    <a:pt x="8560397" y="4137152"/>
                  </a:lnTo>
                  <a:lnTo>
                    <a:pt x="8560371" y="4138295"/>
                  </a:lnTo>
                  <a:lnTo>
                    <a:pt x="8560473" y="4138676"/>
                  </a:lnTo>
                  <a:lnTo>
                    <a:pt x="8560587" y="4139819"/>
                  </a:lnTo>
                  <a:lnTo>
                    <a:pt x="8560410" y="4140200"/>
                  </a:lnTo>
                  <a:lnTo>
                    <a:pt x="8560333" y="4140454"/>
                  </a:lnTo>
                  <a:lnTo>
                    <a:pt x="8560219" y="4144899"/>
                  </a:lnTo>
                  <a:lnTo>
                    <a:pt x="8559521" y="4145661"/>
                  </a:lnTo>
                  <a:lnTo>
                    <a:pt x="8559432" y="4146677"/>
                  </a:lnTo>
                  <a:lnTo>
                    <a:pt x="8559825" y="4147820"/>
                  </a:lnTo>
                  <a:lnTo>
                    <a:pt x="8558543" y="4147439"/>
                  </a:lnTo>
                  <a:lnTo>
                    <a:pt x="8558886" y="4147693"/>
                  </a:lnTo>
                  <a:lnTo>
                    <a:pt x="8559190" y="4148455"/>
                  </a:lnTo>
                  <a:lnTo>
                    <a:pt x="8559419" y="4149598"/>
                  </a:lnTo>
                  <a:lnTo>
                    <a:pt x="8559927" y="4151376"/>
                  </a:lnTo>
                  <a:lnTo>
                    <a:pt x="8559965" y="4156075"/>
                  </a:lnTo>
                  <a:lnTo>
                    <a:pt x="8559470" y="4156456"/>
                  </a:lnTo>
                  <a:lnTo>
                    <a:pt x="8559571" y="4156710"/>
                  </a:lnTo>
                  <a:lnTo>
                    <a:pt x="8559673" y="4157091"/>
                  </a:lnTo>
                  <a:lnTo>
                    <a:pt x="8560003" y="4158742"/>
                  </a:lnTo>
                  <a:lnTo>
                    <a:pt x="8560130" y="4160774"/>
                  </a:lnTo>
                  <a:lnTo>
                    <a:pt x="8560791" y="4164838"/>
                  </a:lnTo>
                  <a:lnTo>
                    <a:pt x="8560918" y="4167124"/>
                  </a:lnTo>
                  <a:lnTo>
                    <a:pt x="8561210" y="4168140"/>
                  </a:lnTo>
                  <a:lnTo>
                    <a:pt x="8563572" y="4172839"/>
                  </a:lnTo>
                  <a:lnTo>
                    <a:pt x="8563686" y="4174109"/>
                  </a:lnTo>
                  <a:lnTo>
                    <a:pt x="8564029" y="4174998"/>
                  </a:lnTo>
                  <a:lnTo>
                    <a:pt x="8564956" y="4176141"/>
                  </a:lnTo>
                  <a:lnTo>
                    <a:pt x="8566340" y="4178808"/>
                  </a:lnTo>
                  <a:lnTo>
                    <a:pt x="8566721" y="4179316"/>
                  </a:lnTo>
                  <a:lnTo>
                    <a:pt x="8567014" y="4179570"/>
                  </a:lnTo>
                  <a:lnTo>
                    <a:pt x="8567153" y="4180459"/>
                  </a:lnTo>
                  <a:lnTo>
                    <a:pt x="8567344" y="4181221"/>
                  </a:lnTo>
                  <a:lnTo>
                    <a:pt x="8567560" y="4181729"/>
                  </a:lnTo>
                  <a:lnTo>
                    <a:pt x="8567674" y="4182491"/>
                  </a:lnTo>
                  <a:lnTo>
                    <a:pt x="8567763" y="4183253"/>
                  </a:lnTo>
                  <a:lnTo>
                    <a:pt x="8567966" y="4183761"/>
                  </a:lnTo>
                  <a:lnTo>
                    <a:pt x="8568334" y="4183761"/>
                  </a:lnTo>
                  <a:lnTo>
                    <a:pt x="8568753" y="4183507"/>
                  </a:lnTo>
                  <a:lnTo>
                    <a:pt x="8569274" y="4183507"/>
                  </a:lnTo>
                  <a:lnTo>
                    <a:pt x="8570087" y="4186047"/>
                  </a:lnTo>
                  <a:lnTo>
                    <a:pt x="8571916" y="4188968"/>
                  </a:lnTo>
                  <a:lnTo>
                    <a:pt x="8574773" y="4192143"/>
                  </a:lnTo>
                  <a:lnTo>
                    <a:pt x="8575637" y="4192778"/>
                  </a:lnTo>
                  <a:lnTo>
                    <a:pt x="8576412" y="4193413"/>
                  </a:lnTo>
                  <a:lnTo>
                    <a:pt x="8577135" y="4194175"/>
                  </a:lnTo>
                  <a:lnTo>
                    <a:pt x="8577986" y="4195318"/>
                  </a:lnTo>
                  <a:lnTo>
                    <a:pt x="8580564" y="4197223"/>
                  </a:lnTo>
                  <a:lnTo>
                    <a:pt x="8581619" y="4198239"/>
                  </a:lnTo>
                  <a:lnTo>
                    <a:pt x="8582622" y="4199128"/>
                  </a:lnTo>
                  <a:lnTo>
                    <a:pt x="8583562" y="4199763"/>
                  </a:lnTo>
                  <a:lnTo>
                    <a:pt x="8584832" y="4200144"/>
                  </a:lnTo>
                  <a:lnTo>
                    <a:pt x="8585073" y="4200271"/>
                  </a:lnTo>
                  <a:lnTo>
                    <a:pt x="8585479" y="4201033"/>
                  </a:lnTo>
                  <a:lnTo>
                    <a:pt x="8586749" y="4201541"/>
                  </a:lnTo>
                  <a:lnTo>
                    <a:pt x="8587892" y="4202303"/>
                  </a:lnTo>
                  <a:lnTo>
                    <a:pt x="8588896" y="4203573"/>
                  </a:lnTo>
                  <a:lnTo>
                    <a:pt x="8589670" y="4203319"/>
                  </a:lnTo>
                  <a:lnTo>
                    <a:pt x="8590191" y="4203319"/>
                  </a:lnTo>
                  <a:lnTo>
                    <a:pt x="8590496" y="4203573"/>
                  </a:lnTo>
                  <a:lnTo>
                    <a:pt x="8591563" y="4204081"/>
                  </a:lnTo>
                  <a:lnTo>
                    <a:pt x="8592629" y="4204843"/>
                  </a:lnTo>
                  <a:lnTo>
                    <a:pt x="8593518" y="4204970"/>
                  </a:lnTo>
                  <a:lnTo>
                    <a:pt x="8594217" y="4204589"/>
                  </a:lnTo>
                  <a:lnTo>
                    <a:pt x="8595208" y="4204462"/>
                  </a:lnTo>
                  <a:lnTo>
                    <a:pt x="8596236" y="4204716"/>
                  </a:lnTo>
                  <a:lnTo>
                    <a:pt x="8597303" y="4205478"/>
                  </a:lnTo>
                  <a:lnTo>
                    <a:pt x="8598687" y="4206113"/>
                  </a:lnTo>
                  <a:lnTo>
                    <a:pt x="8599856" y="4206748"/>
                  </a:lnTo>
                  <a:lnTo>
                    <a:pt x="8600427" y="4206113"/>
                  </a:lnTo>
                  <a:lnTo>
                    <a:pt x="8601037" y="4206113"/>
                  </a:lnTo>
                  <a:lnTo>
                    <a:pt x="8601672" y="4206621"/>
                  </a:lnTo>
                  <a:lnTo>
                    <a:pt x="8601951" y="4206494"/>
                  </a:lnTo>
                  <a:lnTo>
                    <a:pt x="8603158" y="4206494"/>
                  </a:lnTo>
                  <a:lnTo>
                    <a:pt x="8604440" y="4206875"/>
                  </a:lnTo>
                  <a:lnTo>
                    <a:pt x="8606142" y="4207510"/>
                  </a:lnTo>
                  <a:lnTo>
                    <a:pt x="8606282" y="4207510"/>
                  </a:lnTo>
                  <a:lnTo>
                    <a:pt x="8606523" y="4207002"/>
                  </a:lnTo>
                  <a:lnTo>
                    <a:pt x="8606676" y="4206494"/>
                  </a:lnTo>
                  <a:lnTo>
                    <a:pt x="8606790" y="4206113"/>
                  </a:lnTo>
                  <a:lnTo>
                    <a:pt x="8606866" y="4205859"/>
                  </a:lnTo>
                  <a:lnTo>
                    <a:pt x="8609063" y="4206367"/>
                  </a:lnTo>
                  <a:lnTo>
                    <a:pt x="8609774" y="4205859"/>
                  </a:lnTo>
                  <a:lnTo>
                    <a:pt x="8610117" y="4205605"/>
                  </a:lnTo>
                  <a:lnTo>
                    <a:pt x="8610067" y="4204462"/>
                  </a:lnTo>
                  <a:lnTo>
                    <a:pt x="8610028" y="4203700"/>
                  </a:lnTo>
                  <a:lnTo>
                    <a:pt x="8611311" y="4204081"/>
                  </a:lnTo>
                  <a:lnTo>
                    <a:pt x="8612340" y="4204081"/>
                  </a:lnTo>
                  <a:lnTo>
                    <a:pt x="8612797" y="4203700"/>
                  </a:lnTo>
                  <a:lnTo>
                    <a:pt x="8613102" y="4203446"/>
                  </a:lnTo>
                  <a:lnTo>
                    <a:pt x="8613229" y="4203319"/>
                  </a:lnTo>
                  <a:lnTo>
                    <a:pt x="8613940" y="4202557"/>
                  </a:lnTo>
                  <a:lnTo>
                    <a:pt x="8615096" y="4201160"/>
                  </a:lnTo>
                  <a:lnTo>
                    <a:pt x="8616378" y="4201541"/>
                  </a:lnTo>
                  <a:lnTo>
                    <a:pt x="8617445" y="4201160"/>
                  </a:lnTo>
                  <a:lnTo>
                    <a:pt x="8618283" y="4200017"/>
                  </a:lnTo>
                  <a:lnTo>
                    <a:pt x="8619134" y="4200144"/>
                  </a:lnTo>
                  <a:lnTo>
                    <a:pt x="8619592" y="4200144"/>
                  </a:lnTo>
                  <a:lnTo>
                    <a:pt x="8619871" y="4200017"/>
                  </a:lnTo>
                  <a:lnTo>
                    <a:pt x="8618918" y="4199128"/>
                  </a:lnTo>
                  <a:lnTo>
                    <a:pt x="8618487" y="4199001"/>
                  </a:lnTo>
                  <a:lnTo>
                    <a:pt x="8618410" y="4198747"/>
                  </a:lnTo>
                  <a:lnTo>
                    <a:pt x="8618690" y="4198239"/>
                  </a:lnTo>
                  <a:lnTo>
                    <a:pt x="8619655" y="4198493"/>
                  </a:lnTo>
                  <a:lnTo>
                    <a:pt x="8620811" y="4198747"/>
                  </a:lnTo>
                  <a:lnTo>
                    <a:pt x="8620811" y="4198239"/>
                  </a:lnTo>
                  <a:lnTo>
                    <a:pt x="8620696" y="4197223"/>
                  </a:lnTo>
                  <a:lnTo>
                    <a:pt x="8620595" y="4196715"/>
                  </a:lnTo>
                  <a:lnTo>
                    <a:pt x="8622297" y="4196969"/>
                  </a:lnTo>
                  <a:lnTo>
                    <a:pt x="8623783" y="4197223"/>
                  </a:lnTo>
                  <a:lnTo>
                    <a:pt x="8623706" y="4196715"/>
                  </a:lnTo>
                  <a:lnTo>
                    <a:pt x="8623541" y="4195699"/>
                  </a:lnTo>
                  <a:lnTo>
                    <a:pt x="8623541" y="4194683"/>
                  </a:lnTo>
                  <a:lnTo>
                    <a:pt x="8623681" y="4194302"/>
                  </a:lnTo>
                  <a:lnTo>
                    <a:pt x="8624430" y="4194175"/>
                  </a:lnTo>
                  <a:lnTo>
                    <a:pt x="8625764" y="4194302"/>
                  </a:lnTo>
                  <a:lnTo>
                    <a:pt x="8625815" y="4194175"/>
                  </a:lnTo>
                  <a:lnTo>
                    <a:pt x="8626107" y="4193286"/>
                  </a:lnTo>
                  <a:lnTo>
                    <a:pt x="8626526" y="4192651"/>
                  </a:lnTo>
                  <a:lnTo>
                    <a:pt x="8627021" y="4192651"/>
                  </a:lnTo>
                  <a:lnTo>
                    <a:pt x="8627986" y="4192397"/>
                  </a:lnTo>
                  <a:lnTo>
                    <a:pt x="8628405" y="4192143"/>
                  </a:lnTo>
                  <a:lnTo>
                    <a:pt x="8628507" y="4191381"/>
                  </a:lnTo>
                  <a:lnTo>
                    <a:pt x="8628710" y="4190746"/>
                  </a:lnTo>
                  <a:lnTo>
                    <a:pt x="8629332" y="4189603"/>
                  </a:lnTo>
                  <a:lnTo>
                    <a:pt x="8629447" y="4188587"/>
                  </a:lnTo>
                  <a:lnTo>
                    <a:pt x="8629447" y="4188460"/>
                  </a:lnTo>
                  <a:lnTo>
                    <a:pt x="8629866" y="4187952"/>
                  </a:lnTo>
                  <a:lnTo>
                    <a:pt x="8630171" y="4187571"/>
                  </a:lnTo>
                  <a:lnTo>
                    <a:pt x="8630285" y="4187444"/>
                  </a:lnTo>
                  <a:lnTo>
                    <a:pt x="8630983" y="4187825"/>
                  </a:lnTo>
                  <a:lnTo>
                    <a:pt x="8631415" y="4187825"/>
                  </a:lnTo>
                  <a:lnTo>
                    <a:pt x="8631542" y="4187444"/>
                  </a:lnTo>
                  <a:lnTo>
                    <a:pt x="8631618" y="4187190"/>
                  </a:lnTo>
                  <a:lnTo>
                    <a:pt x="8631784" y="4186936"/>
                  </a:lnTo>
                  <a:lnTo>
                    <a:pt x="8632203" y="4186809"/>
                  </a:lnTo>
                  <a:lnTo>
                    <a:pt x="8632609" y="4186809"/>
                  </a:lnTo>
                  <a:lnTo>
                    <a:pt x="8633244" y="4187063"/>
                  </a:lnTo>
                  <a:lnTo>
                    <a:pt x="8633244" y="4186809"/>
                  </a:lnTo>
                  <a:lnTo>
                    <a:pt x="8633231" y="4186428"/>
                  </a:lnTo>
                  <a:lnTo>
                    <a:pt x="8633295" y="4184777"/>
                  </a:lnTo>
                  <a:lnTo>
                    <a:pt x="8633600" y="4183761"/>
                  </a:lnTo>
                  <a:lnTo>
                    <a:pt x="8633511" y="4183380"/>
                  </a:lnTo>
                  <a:lnTo>
                    <a:pt x="8633168" y="4182745"/>
                  </a:lnTo>
                  <a:lnTo>
                    <a:pt x="8633193" y="4181983"/>
                  </a:lnTo>
                  <a:lnTo>
                    <a:pt x="8633396" y="4181602"/>
                  </a:lnTo>
                  <a:lnTo>
                    <a:pt x="8635213" y="4181983"/>
                  </a:lnTo>
                  <a:lnTo>
                    <a:pt x="8637130" y="4182618"/>
                  </a:lnTo>
                  <a:lnTo>
                    <a:pt x="8636889" y="4181602"/>
                  </a:lnTo>
                  <a:lnTo>
                    <a:pt x="8636800" y="4181221"/>
                  </a:lnTo>
                  <a:lnTo>
                    <a:pt x="8636927" y="4179697"/>
                  </a:lnTo>
                  <a:lnTo>
                    <a:pt x="8636965" y="4179570"/>
                  </a:lnTo>
                  <a:lnTo>
                    <a:pt x="8637943" y="4179062"/>
                  </a:lnTo>
                  <a:lnTo>
                    <a:pt x="8637194" y="4177538"/>
                  </a:lnTo>
                  <a:lnTo>
                    <a:pt x="8635568" y="4175252"/>
                  </a:lnTo>
                  <a:lnTo>
                    <a:pt x="8635454" y="4174744"/>
                  </a:lnTo>
                  <a:lnTo>
                    <a:pt x="8635568" y="4173347"/>
                  </a:lnTo>
                  <a:lnTo>
                    <a:pt x="8636190" y="4173220"/>
                  </a:lnTo>
                  <a:lnTo>
                    <a:pt x="8636800" y="4173347"/>
                  </a:lnTo>
                  <a:lnTo>
                    <a:pt x="8637372" y="4173728"/>
                  </a:lnTo>
                  <a:lnTo>
                    <a:pt x="8638121" y="4174744"/>
                  </a:lnTo>
                  <a:lnTo>
                    <a:pt x="8638553" y="4175125"/>
                  </a:lnTo>
                  <a:lnTo>
                    <a:pt x="8639073" y="4175506"/>
                  </a:lnTo>
                  <a:lnTo>
                    <a:pt x="8639721" y="4175760"/>
                  </a:lnTo>
                  <a:lnTo>
                    <a:pt x="8639429" y="4174109"/>
                  </a:lnTo>
                  <a:lnTo>
                    <a:pt x="8638769" y="4173220"/>
                  </a:lnTo>
                  <a:lnTo>
                    <a:pt x="8638667" y="4173093"/>
                  </a:lnTo>
                  <a:lnTo>
                    <a:pt x="8637460" y="4172839"/>
                  </a:lnTo>
                  <a:lnTo>
                    <a:pt x="8638870" y="4172204"/>
                  </a:lnTo>
                  <a:lnTo>
                    <a:pt x="8639162" y="4172077"/>
                  </a:lnTo>
                  <a:lnTo>
                    <a:pt x="8638591" y="4171569"/>
                  </a:lnTo>
                  <a:lnTo>
                    <a:pt x="8638121" y="4171188"/>
                  </a:lnTo>
                  <a:lnTo>
                    <a:pt x="8637765" y="4170807"/>
                  </a:lnTo>
                  <a:lnTo>
                    <a:pt x="8637422" y="4171950"/>
                  </a:lnTo>
                  <a:lnTo>
                    <a:pt x="8637105" y="4172204"/>
                  </a:lnTo>
                  <a:lnTo>
                    <a:pt x="8636825" y="4171569"/>
                  </a:lnTo>
                  <a:lnTo>
                    <a:pt x="8636394" y="4171061"/>
                  </a:lnTo>
                  <a:lnTo>
                    <a:pt x="8636317" y="4170807"/>
                  </a:lnTo>
                  <a:lnTo>
                    <a:pt x="8636267" y="4169537"/>
                  </a:lnTo>
                  <a:lnTo>
                    <a:pt x="8637118" y="4169410"/>
                  </a:lnTo>
                  <a:lnTo>
                    <a:pt x="8637791" y="4169537"/>
                  </a:lnTo>
                  <a:lnTo>
                    <a:pt x="8638286" y="4169791"/>
                  </a:lnTo>
                  <a:lnTo>
                    <a:pt x="8639137" y="4170426"/>
                  </a:lnTo>
                  <a:lnTo>
                    <a:pt x="8640204" y="4170934"/>
                  </a:lnTo>
                  <a:lnTo>
                    <a:pt x="8640166" y="4170172"/>
                  </a:lnTo>
                  <a:lnTo>
                    <a:pt x="8640064" y="4169918"/>
                  </a:lnTo>
                  <a:lnTo>
                    <a:pt x="8639556" y="4169664"/>
                  </a:lnTo>
                  <a:lnTo>
                    <a:pt x="8639289" y="4169410"/>
                  </a:lnTo>
                  <a:lnTo>
                    <a:pt x="8639035" y="4169156"/>
                  </a:lnTo>
                  <a:lnTo>
                    <a:pt x="8638883" y="4168902"/>
                  </a:lnTo>
                  <a:lnTo>
                    <a:pt x="8638769" y="4168267"/>
                  </a:lnTo>
                  <a:lnTo>
                    <a:pt x="8638692" y="4168013"/>
                  </a:lnTo>
                  <a:lnTo>
                    <a:pt x="8638159" y="4166870"/>
                  </a:lnTo>
                  <a:lnTo>
                    <a:pt x="8637943" y="4166489"/>
                  </a:lnTo>
                  <a:lnTo>
                    <a:pt x="8637841" y="4166235"/>
                  </a:lnTo>
                  <a:lnTo>
                    <a:pt x="8637803" y="4164203"/>
                  </a:lnTo>
                  <a:lnTo>
                    <a:pt x="8639023" y="4164838"/>
                  </a:lnTo>
                  <a:lnTo>
                    <a:pt x="8639340" y="4165219"/>
                  </a:lnTo>
                  <a:lnTo>
                    <a:pt x="8639429" y="4166235"/>
                  </a:lnTo>
                  <a:lnTo>
                    <a:pt x="8639848" y="4166362"/>
                  </a:lnTo>
                  <a:lnTo>
                    <a:pt x="8640902" y="4166616"/>
                  </a:lnTo>
                  <a:lnTo>
                    <a:pt x="8641664" y="4166489"/>
                  </a:lnTo>
                  <a:lnTo>
                    <a:pt x="8641575" y="4164203"/>
                  </a:lnTo>
                  <a:lnTo>
                    <a:pt x="8641626" y="4163822"/>
                  </a:lnTo>
                  <a:lnTo>
                    <a:pt x="8640242" y="4162171"/>
                  </a:lnTo>
                  <a:lnTo>
                    <a:pt x="8640547" y="4162298"/>
                  </a:lnTo>
                  <a:lnTo>
                    <a:pt x="8641080" y="4162171"/>
                  </a:lnTo>
                  <a:lnTo>
                    <a:pt x="8641512" y="4162425"/>
                  </a:lnTo>
                  <a:lnTo>
                    <a:pt x="8641715" y="4162298"/>
                  </a:lnTo>
                  <a:lnTo>
                    <a:pt x="8641715" y="4162171"/>
                  </a:lnTo>
                  <a:lnTo>
                    <a:pt x="8641715" y="4161917"/>
                  </a:lnTo>
                  <a:lnTo>
                    <a:pt x="8640089" y="4158742"/>
                  </a:lnTo>
                  <a:lnTo>
                    <a:pt x="8639835" y="4158107"/>
                  </a:lnTo>
                  <a:lnTo>
                    <a:pt x="8639721" y="4157726"/>
                  </a:lnTo>
                  <a:lnTo>
                    <a:pt x="8639721" y="4157091"/>
                  </a:lnTo>
                  <a:lnTo>
                    <a:pt x="8641143" y="4157091"/>
                  </a:lnTo>
                  <a:lnTo>
                    <a:pt x="8641994" y="4157345"/>
                  </a:lnTo>
                  <a:lnTo>
                    <a:pt x="8642147" y="4157091"/>
                  </a:lnTo>
                  <a:lnTo>
                    <a:pt x="8642312" y="4156837"/>
                  </a:lnTo>
                  <a:lnTo>
                    <a:pt x="8642286" y="4155186"/>
                  </a:lnTo>
                  <a:lnTo>
                    <a:pt x="8642032" y="4154462"/>
                  </a:lnTo>
                  <a:lnTo>
                    <a:pt x="8641969" y="4153535"/>
                  </a:lnTo>
                  <a:lnTo>
                    <a:pt x="8642388" y="4153281"/>
                  </a:lnTo>
                  <a:lnTo>
                    <a:pt x="8642921" y="4153281"/>
                  </a:lnTo>
                  <a:lnTo>
                    <a:pt x="8642998" y="4153027"/>
                  </a:lnTo>
                  <a:lnTo>
                    <a:pt x="8642921" y="4152773"/>
                  </a:lnTo>
                  <a:lnTo>
                    <a:pt x="8642693" y="4152392"/>
                  </a:lnTo>
                  <a:lnTo>
                    <a:pt x="8642413" y="4152900"/>
                  </a:lnTo>
                  <a:lnTo>
                    <a:pt x="8641994" y="4153027"/>
                  </a:lnTo>
                  <a:lnTo>
                    <a:pt x="8641423" y="4153027"/>
                  </a:lnTo>
                  <a:lnTo>
                    <a:pt x="8641004" y="4152900"/>
                  </a:lnTo>
                  <a:lnTo>
                    <a:pt x="8640750" y="4152646"/>
                  </a:lnTo>
                  <a:lnTo>
                    <a:pt x="8640851" y="4152011"/>
                  </a:lnTo>
                  <a:lnTo>
                    <a:pt x="8641029" y="4151503"/>
                  </a:lnTo>
                  <a:lnTo>
                    <a:pt x="8641372" y="4151376"/>
                  </a:lnTo>
                  <a:lnTo>
                    <a:pt x="8641944" y="4151376"/>
                  </a:lnTo>
                  <a:lnTo>
                    <a:pt x="8642299" y="4152138"/>
                  </a:lnTo>
                  <a:lnTo>
                    <a:pt x="8642909" y="4152392"/>
                  </a:lnTo>
                  <a:lnTo>
                    <a:pt x="8643760" y="4152392"/>
                  </a:lnTo>
                  <a:lnTo>
                    <a:pt x="8644306" y="4151376"/>
                  </a:lnTo>
                  <a:lnTo>
                    <a:pt x="8644496" y="4150868"/>
                  </a:lnTo>
                  <a:lnTo>
                    <a:pt x="8644484" y="4150106"/>
                  </a:lnTo>
                  <a:lnTo>
                    <a:pt x="8644547" y="4150233"/>
                  </a:lnTo>
                  <a:lnTo>
                    <a:pt x="8644623" y="4150106"/>
                  </a:lnTo>
                  <a:close/>
                </a:path>
                <a:path w="8973185" h="5479415">
                  <a:moveTo>
                    <a:pt x="8644788" y="4150233"/>
                  </a:moveTo>
                  <a:lnTo>
                    <a:pt x="8644598" y="4150233"/>
                  </a:lnTo>
                  <a:lnTo>
                    <a:pt x="8644699" y="4150487"/>
                  </a:lnTo>
                  <a:lnTo>
                    <a:pt x="8644788" y="4150233"/>
                  </a:lnTo>
                  <a:close/>
                </a:path>
                <a:path w="8973185" h="5479415">
                  <a:moveTo>
                    <a:pt x="8645944" y="4136263"/>
                  </a:moveTo>
                  <a:lnTo>
                    <a:pt x="8645195" y="4136390"/>
                  </a:lnTo>
                  <a:lnTo>
                    <a:pt x="8644242" y="4136644"/>
                  </a:lnTo>
                  <a:lnTo>
                    <a:pt x="8644318" y="4136771"/>
                  </a:lnTo>
                  <a:lnTo>
                    <a:pt x="8645246" y="4137279"/>
                  </a:lnTo>
                  <a:lnTo>
                    <a:pt x="8645855" y="4137660"/>
                  </a:lnTo>
                  <a:lnTo>
                    <a:pt x="8645944" y="4136263"/>
                  </a:lnTo>
                  <a:close/>
                </a:path>
                <a:path w="8973185" h="5479415">
                  <a:moveTo>
                    <a:pt x="8646046" y="4148429"/>
                  </a:moveTo>
                  <a:lnTo>
                    <a:pt x="8645919" y="4148493"/>
                  </a:lnTo>
                  <a:lnTo>
                    <a:pt x="8645741" y="4148493"/>
                  </a:lnTo>
                  <a:lnTo>
                    <a:pt x="8644890" y="4148213"/>
                  </a:lnTo>
                  <a:lnTo>
                    <a:pt x="8645169" y="4148785"/>
                  </a:lnTo>
                  <a:lnTo>
                    <a:pt x="8645563" y="4148848"/>
                  </a:lnTo>
                  <a:lnTo>
                    <a:pt x="8645982" y="4148493"/>
                  </a:lnTo>
                  <a:close/>
                </a:path>
                <a:path w="8973185" h="5479415">
                  <a:moveTo>
                    <a:pt x="8647570" y="4150842"/>
                  </a:moveTo>
                  <a:lnTo>
                    <a:pt x="8647354" y="4150423"/>
                  </a:lnTo>
                  <a:lnTo>
                    <a:pt x="8646808" y="4149902"/>
                  </a:lnTo>
                  <a:lnTo>
                    <a:pt x="8646871" y="4150423"/>
                  </a:lnTo>
                  <a:lnTo>
                    <a:pt x="8646973" y="4150842"/>
                  </a:lnTo>
                  <a:lnTo>
                    <a:pt x="8647138" y="4151058"/>
                  </a:lnTo>
                  <a:lnTo>
                    <a:pt x="8647570" y="4150842"/>
                  </a:lnTo>
                  <a:close/>
                </a:path>
                <a:path w="8973185" h="5479415">
                  <a:moveTo>
                    <a:pt x="8691093" y="4117733"/>
                  </a:moveTo>
                  <a:lnTo>
                    <a:pt x="8689137" y="4119003"/>
                  </a:lnTo>
                  <a:lnTo>
                    <a:pt x="8690610" y="4119003"/>
                  </a:lnTo>
                  <a:lnTo>
                    <a:pt x="8691093" y="4117733"/>
                  </a:lnTo>
                  <a:close/>
                </a:path>
                <a:path w="8973185" h="5479415">
                  <a:moveTo>
                    <a:pt x="8705761" y="4172343"/>
                  </a:moveTo>
                  <a:lnTo>
                    <a:pt x="8704834" y="4171073"/>
                  </a:lnTo>
                  <a:lnTo>
                    <a:pt x="8704529" y="4173613"/>
                  </a:lnTo>
                  <a:lnTo>
                    <a:pt x="8705037" y="4173613"/>
                  </a:lnTo>
                  <a:lnTo>
                    <a:pt x="8705444" y="4172343"/>
                  </a:lnTo>
                  <a:lnTo>
                    <a:pt x="8705761" y="4172343"/>
                  </a:lnTo>
                  <a:close/>
                </a:path>
                <a:path w="8973185" h="5479415">
                  <a:moveTo>
                    <a:pt x="8717216" y="4159643"/>
                  </a:moveTo>
                  <a:lnTo>
                    <a:pt x="8716835" y="4158373"/>
                  </a:lnTo>
                  <a:lnTo>
                    <a:pt x="8716137" y="4159643"/>
                  </a:lnTo>
                  <a:lnTo>
                    <a:pt x="8715210" y="4160913"/>
                  </a:lnTo>
                  <a:lnTo>
                    <a:pt x="8716734" y="4160913"/>
                  </a:lnTo>
                  <a:lnTo>
                    <a:pt x="8717216" y="4159643"/>
                  </a:lnTo>
                  <a:close/>
                </a:path>
                <a:path w="8973185" h="5479415">
                  <a:moveTo>
                    <a:pt x="8729688" y="4126623"/>
                  </a:moveTo>
                  <a:lnTo>
                    <a:pt x="8728545" y="4126623"/>
                  </a:lnTo>
                  <a:lnTo>
                    <a:pt x="8728253" y="4125353"/>
                  </a:lnTo>
                  <a:lnTo>
                    <a:pt x="8729624" y="4125353"/>
                  </a:lnTo>
                  <a:lnTo>
                    <a:pt x="8727986" y="4121543"/>
                  </a:lnTo>
                  <a:lnTo>
                    <a:pt x="8728481" y="4120273"/>
                  </a:lnTo>
                  <a:lnTo>
                    <a:pt x="8726551" y="4121543"/>
                  </a:lnTo>
                  <a:lnTo>
                    <a:pt x="8726576" y="4120273"/>
                  </a:lnTo>
                  <a:lnTo>
                    <a:pt x="8726856" y="4120273"/>
                  </a:lnTo>
                  <a:lnTo>
                    <a:pt x="8727364" y="4119003"/>
                  </a:lnTo>
                  <a:lnTo>
                    <a:pt x="8727935" y="4119003"/>
                  </a:lnTo>
                  <a:lnTo>
                    <a:pt x="8728392" y="4117733"/>
                  </a:lnTo>
                  <a:lnTo>
                    <a:pt x="8727808" y="4116463"/>
                  </a:lnTo>
                  <a:lnTo>
                    <a:pt x="8726767" y="4116463"/>
                  </a:lnTo>
                  <a:lnTo>
                    <a:pt x="8726462" y="4115930"/>
                  </a:lnTo>
                  <a:lnTo>
                    <a:pt x="8726462" y="4134243"/>
                  </a:lnTo>
                  <a:lnTo>
                    <a:pt x="8724989" y="4134243"/>
                  </a:lnTo>
                  <a:lnTo>
                    <a:pt x="8724252" y="4132973"/>
                  </a:lnTo>
                  <a:lnTo>
                    <a:pt x="8724214" y="4131703"/>
                  </a:lnTo>
                  <a:lnTo>
                    <a:pt x="8725179" y="4132973"/>
                  </a:lnTo>
                  <a:lnTo>
                    <a:pt x="8725929" y="4132973"/>
                  </a:lnTo>
                  <a:lnTo>
                    <a:pt x="8726462" y="4134243"/>
                  </a:lnTo>
                  <a:lnTo>
                    <a:pt x="8726462" y="4115930"/>
                  </a:lnTo>
                  <a:lnTo>
                    <a:pt x="8726043" y="4115193"/>
                  </a:lnTo>
                  <a:lnTo>
                    <a:pt x="8725725" y="4113923"/>
                  </a:lnTo>
                  <a:lnTo>
                    <a:pt x="8724316" y="4113923"/>
                  </a:lnTo>
                  <a:lnTo>
                    <a:pt x="8723236" y="4115193"/>
                  </a:lnTo>
                  <a:lnTo>
                    <a:pt x="8722893" y="4113923"/>
                  </a:lnTo>
                  <a:lnTo>
                    <a:pt x="8722411" y="4113923"/>
                  </a:lnTo>
                  <a:lnTo>
                    <a:pt x="8721763" y="4111383"/>
                  </a:lnTo>
                  <a:lnTo>
                    <a:pt x="8721331" y="4112653"/>
                  </a:lnTo>
                  <a:lnTo>
                    <a:pt x="8721204" y="4113923"/>
                  </a:lnTo>
                  <a:lnTo>
                    <a:pt x="8720849" y="4113923"/>
                  </a:lnTo>
                  <a:lnTo>
                    <a:pt x="8720404" y="4112653"/>
                  </a:lnTo>
                  <a:lnTo>
                    <a:pt x="8719579" y="4111383"/>
                  </a:lnTo>
                  <a:lnTo>
                    <a:pt x="8718385" y="4108843"/>
                  </a:lnTo>
                  <a:lnTo>
                    <a:pt x="8717483" y="4107573"/>
                  </a:lnTo>
                  <a:lnTo>
                    <a:pt x="8716442" y="4106303"/>
                  </a:lnTo>
                  <a:lnTo>
                    <a:pt x="8715426" y="4105186"/>
                  </a:lnTo>
                  <a:lnTo>
                    <a:pt x="8715426" y="4108843"/>
                  </a:lnTo>
                  <a:lnTo>
                    <a:pt x="8714905" y="4108843"/>
                  </a:lnTo>
                  <a:lnTo>
                    <a:pt x="8714905" y="4119003"/>
                  </a:lnTo>
                  <a:lnTo>
                    <a:pt x="8713953" y="4122813"/>
                  </a:lnTo>
                  <a:lnTo>
                    <a:pt x="8712962" y="4126623"/>
                  </a:lnTo>
                  <a:lnTo>
                    <a:pt x="8711616" y="4129163"/>
                  </a:lnTo>
                  <a:lnTo>
                    <a:pt x="8711374" y="4129163"/>
                  </a:lnTo>
                  <a:lnTo>
                    <a:pt x="8711413" y="4130433"/>
                  </a:lnTo>
                  <a:lnTo>
                    <a:pt x="8711197" y="4130433"/>
                  </a:lnTo>
                  <a:lnTo>
                    <a:pt x="8710435" y="4131703"/>
                  </a:lnTo>
                  <a:lnTo>
                    <a:pt x="8709762" y="4131703"/>
                  </a:lnTo>
                  <a:lnTo>
                    <a:pt x="8708593" y="4134243"/>
                  </a:lnTo>
                  <a:lnTo>
                    <a:pt x="8708161" y="4134243"/>
                  </a:lnTo>
                  <a:lnTo>
                    <a:pt x="8707615" y="4136783"/>
                  </a:lnTo>
                  <a:lnTo>
                    <a:pt x="8706574" y="4136783"/>
                  </a:lnTo>
                  <a:lnTo>
                    <a:pt x="8705825" y="4138053"/>
                  </a:lnTo>
                  <a:lnTo>
                    <a:pt x="8705507" y="4138053"/>
                  </a:lnTo>
                  <a:lnTo>
                    <a:pt x="8705634" y="4139323"/>
                  </a:lnTo>
                  <a:lnTo>
                    <a:pt x="8705672" y="4140593"/>
                  </a:lnTo>
                  <a:lnTo>
                    <a:pt x="8705088" y="4140593"/>
                  </a:lnTo>
                  <a:lnTo>
                    <a:pt x="8703158" y="4141863"/>
                  </a:lnTo>
                  <a:lnTo>
                    <a:pt x="8702053" y="4141863"/>
                  </a:lnTo>
                  <a:lnTo>
                    <a:pt x="8701900" y="4143133"/>
                  </a:lnTo>
                  <a:lnTo>
                    <a:pt x="8701849" y="4144403"/>
                  </a:lnTo>
                  <a:lnTo>
                    <a:pt x="8700770" y="4144403"/>
                  </a:lnTo>
                  <a:lnTo>
                    <a:pt x="8699779" y="4145673"/>
                  </a:lnTo>
                  <a:lnTo>
                    <a:pt x="8699144" y="4146943"/>
                  </a:lnTo>
                  <a:lnTo>
                    <a:pt x="8698078" y="4148213"/>
                  </a:lnTo>
                  <a:lnTo>
                    <a:pt x="8696630" y="4149483"/>
                  </a:lnTo>
                  <a:lnTo>
                    <a:pt x="8696173" y="4149483"/>
                  </a:lnTo>
                  <a:lnTo>
                    <a:pt x="8695601" y="4150753"/>
                  </a:lnTo>
                  <a:lnTo>
                    <a:pt x="8693887" y="4150753"/>
                  </a:lnTo>
                  <a:lnTo>
                    <a:pt x="8693747" y="4152023"/>
                  </a:lnTo>
                  <a:lnTo>
                    <a:pt x="8693480" y="4153293"/>
                  </a:lnTo>
                  <a:lnTo>
                    <a:pt x="8692083" y="4154563"/>
                  </a:lnTo>
                  <a:lnTo>
                    <a:pt x="8690521" y="4155833"/>
                  </a:lnTo>
                  <a:lnTo>
                    <a:pt x="8688832" y="4157103"/>
                  </a:lnTo>
                  <a:lnTo>
                    <a:pt x="8688476" y="4157103"/>
                  </a:lnTo>
                  <a:lnTo>
                    <a:pt x="8688108" y="4158373"/>
                  </a:lnTo>
                  <a:lnTo>
                    <a:pt x="8686381" y="4159643"/>
                  </a:lnTo>
                  <a:lnTo>
                    <a:pt x="8684590" y="4160913"/>
                  </a:lnTo>
                  <a:lnTo>
                    <a:pt x="8682393" y="4162183"/>
                  </a:lnTo>
                  <a:lnTo>
                    <a:pt x="8681098" y="4163453"/>
                  </a:lnTo>
                  <a:lnTo>
                    <a:pt x="8679891" y="4163453"/>
                  </a:lnTo>
                  <a:lnTo>
                    <a:pt x="8680107" y="4162183"/>
                  </a:lnTo>
                  <a:lnTo>
                    <a:pt x="8679574" y="4160913"/>
                  </a:lnTo>
                  <a:lnTo>
                    <a:pt x="8678266" y="4159643"/>
                  </a:lnTo>
                  <a:lnTo>
                    <a:pt x="8678608" y="4158373"/>
                  </a:lnTo>
                  <a:lnTo>
                    <a:pt x="8679929" y="4158373"/>
                  </a:lnTo>
                  <a:lnTo>
                    <a:pt x="8679447" y="4155833"/>
                  </a:lnTo>
                  <a:lnTo>
                    <a:pt x="8679332" y="4153293"/>
                  </a:lnTo>
                  <a:lnTo>
                    <a:pt x="8679726" y="4152023"/>
                  </a:lnTo>
                  <a:lnTo>
                    <a:pt x="8679828" y="4150753"/>
                  </a:lnTo>
                  <a:lnTo>
                    <a:pt x="8679612" y="4149483"/>
                  </a:lnTo>
                  <a:lnTo>
                    <a:pt x="8679116" y="4148213"/>
                  </a:lnTo>
                  <a:lnTo>
                    <a:pt x="8678723" y="4148213"/>
                  </a:lnTo>
                  <a:lnTo>
                    <a:pt x="8678050" y="4146943"/>
                  </a:lnTo>
                  <a:lnTo>
                    <a:pt x="8677186" y="4146943"/>
                  </a:lnTo>
                  <a:lnTo>
                    <a:pt x="8677123" y="4145673"/>
                  </a:lnTo>
                  <a:lnTo>
                    <a:pt x="8677796" y="4145673"/>
                  </a:lnTo>
                  <a:lnTo>
                    <a:pt x="8677796" y="4143133"/>
                  </a:lnTo>
                  <a:lnTo>
                    <a:pt x="8677491" y="4140593"/>
                  </a:lnTo>
                  <a:lnTo>
                    <a:pt x="8678164" y="4139323"/>
                  </a:lnTo>
                  <a:lnTo>
                    <a:pt x="8678710" y="4139323"/>
                  </a:lnTo>
                  <a:lnTo>
                    <a:pt x="8678329" y="4138053"/>
                  </a:lnTo>
                  <a:lnTo>
                    <a:pt x="8677821" y="4138053"/>
                  </a:lnTo>
                  <a:lnTo>
                    <a:pt x="8677948" y="4136783"/>
                  </a:lnTo>
                  <a:lnTo>
                    <a:pt x="8678202" y="4134243"/>
                  </a:lnTo>
                  <a:lnTo>
                    <a:pt x="8678329" y="4132973"/>
                  </a:lnTo>
                  <a:lnTo>
                    <a:pt x="8677554" y="4132973"/>
                  </a:lnTo>
                  <a:lnTo>
                    <a:pt x="8677554" y="4135513"/>
                  </a:lnTo>
                  <a:lnTo>
                    <a:pt x="8677021" y="4136783"/>
                  </a:lnTo>
                  <a:lnTo>
                    <a:pt x="8676119" y="4135513"/>
                  </a:lnTo>
                  <a:lnTo>
                    <a:pt x="8676792" y="4134243"/>
                  </a:lnTo>
                  <a:lnTo>
                    <a:pt x="8677491" y="4135513"/>
                  </a:lnTo>
                  <a:lnTo>
                    <a:pt x="8677554" y="4132973"/>
                  </a:lnTo>
                  <a:lnTo>
                    <a:pt x="8676894" y="4132973"/>
                  </a:lnTo>
                  <a:lnTo>
                    <a:pt x="8676119" y="4130433"/>
                  </a:lnTo>
                  <a:lnTo>
                    <a:pt x="8676056" y="4129163"/>
                  </a:lnTo>
                  <a:lnTo>
                    <a:pt x="8676729" y="4126623"/>
                  </a:lnTo>
                  <a:lnTo>
                    <a:pt x="8674684" y="4125353"/>
                  </a:lnTo>
                  <a:lnTo>
                    <a:pt x="8676424" y="4124083"/>
                  </a:lnTo>
                  <a:lnTo>
                    <a:pt x="8677288" y="4126623"/>
                  </a:lnTo>
                  <a:lnTo>
                    <a:pt x="8678253" y="4126623"/>
                  </a:lnTo>
                  <a:lnTo>
                    <a:pt x="8679548" y="4125353"/>
                  </a:lnTo>
                  <a:lnTo>
                    <a:pt x="8680640" y="4125353"/>
                  </a:lnTo>
                  <a:lnTo>
                    <a:pt x="8681098" y="4124083"/>
                  </a:lnTo>
                  <a:lnTo>
                    <a:pt x="8681682" y="4122813"/>
                  </a:lnTo>
                  <a:lnTo>
                    <a:pt x="8681555" y="4121543"/>
                  </a:lnTo>
                  <a:lnTo>
                    <a:pt x="8685238" y="4120273"/>
                  </a:lnTo>
                  <a:lnTo>
                    <a:pt x="8685200" y="4119003"/>
                  </a:lnTo>
                  <a:lnTo>
                    <a:pt x="8685759" y="4117733"/>
                  </a:lnTo>
                  <a:lnTo>
                    <a:pt x="8687143" y="4117733"/>
                  </a:lnTo>
                  <a:lnTo>
                    <a:pt x="8689962" y="4116463"/>
                  </a:lnTo>
                  <a:lnTo>
                    <a:pt x="8689594" y="4115193"/>
                  </a:lnTo>
                  <a:lnTo>
                    <a:pt x="8693112" y="4115193"/>
                  </a:lnTo>
                  <a:lnTo>
                    <a:pt x="8696160" y="4113923"/>
                  </a:lnTo>
                  <a:lnTo>
                    <a:pt x="8700186" y="4113923"/>
                  </a:lnTo>
                  <a:lnTo>
                    <a:pt x="8704516" y="4115193"/>
                  </a:lnTo>
                  <a:lnTo>
                    <a:pt x="8705393" y="4113923"/>
                  </a:lnTo>
                  <a:lnTo>
                    <a:pt x="8707488" y="4115193"/>
                  </a:lnTo>
                  <a:lnTo>
                    <a:pt x="8710016" y="4115193"/>
                  </a:lnTo>
                  <a:lnTo>
                    <a:pt x="8711844" y="4116463"/>
                  </a:lnTo>
                  <a:lnTo>
                    <a:pt x="8713178" y="4116463"/>
                  </a:lnTo>
                  <a:lnTo>
                    <a:pt x="8714054" y="4117733"/>
                  </a:lnTo>
                  <a:lnTo>
                    <a:pt x="8714740" y="4117733"/>
                  </a:lnTo>
                  <a:lnTo>
                    <a:pt x="8714905" y="4119003"/>
                  </a:lnTo>
                  <a:lnTo>
                    <a:pt x="8714905" y="4108843"/>
                  </a:lnTo>
                  <a:lnTo>
                    <a:pt x="8714918" y="4107573"/>
                  </a:lnTo>
                  <a:lnTo>
                    <a:pt x="8714105" y="4107573"/>
                  </a:lnTo>
                  <a:lnTo>
                    <a:pt x="8714168" y="4106303"/>
                  </a:lnTo>
                  <a:lnTo>
                    <a:pt x="8714715" y="4106303"/>
                  </a:lnTo>
                  <a:lnTo>
                    <a:pt x="8715134" y="4107573"/>
                  </a:lnTo>
                  <a:lnTo>
                    <a:pt x="8715426" y="4108843"/>
                  </a:lnTo>
                  <a:lnTo>
                    <a:pt x="8715426" y="4105186"/>
                  </a:lnTo>
                  <a:lnTo>
                    <a:pt x="8715299" y="4105033"/>
                  </a:lnTo>
                  <a:lnTo>
                    <a:pt x="8713597" y="4105033"/>
                  </a:lnTo>
                  <a:lnTo>
                    <a:pt x="8711095" y="4103763"/>
                  </a:lnTo>
                  <a:lnTo>
                    <a:pt x="8709254" y="4103763"/>
                  </a:lnTo>
                  <a:lnTo>
                    <a:pt x="8709228" y="4105033"/>
                  </a:lnTo>
                  <a:lnTo>
                    <a:pt x="8708568" y="4105033"/>
                  </a:lnTo>
                  <a:lnTo>
                    <a:pt x="8708098" y="4103763"/>
                  </a:lnTo>
                  <a:lnTo>
                    <a:pt x="8707742" y="4102493"/>
                  </a:lnTo>
                  <a:lnTo>
                    <a:pt x="8704567" y="4102493"/>
                  </a:lnTo>
                  <a:lnTo>
                    <a:pt x="8703729" y="4099953"/>
                  </a:lnTo>
                  <a:lnTo>
                    <a:pt x="8703500" y="4099953"/>
                  </a:lnTo>
                  <a:lnTo>
                    <a:pt x="8703869" y="4098683"/>
                  </a:lnTo>
                  <a:lnTo>
                    <a:pt x="8705799" y="4098683"/>
                  </a:lnTo>
                  <a:lnTo>
                    <a:pt x="8705723" y="4097413"/>
                  </a:lnTo>
                  <a:lnTo>
                    <a:pt x="8706104" y="4096143"/>
                  </a:lnTo>
                  <a:lnTo>
                    <a:pt x="8706942" y="4094873"/>
                  </a:lnTo>
                  <a:lnTo>
                    <a:pt x="8707031" y="4092333"/>
                  </a:lnTo>
                  <a:lnTo>
                    <a:pt x="8705647" y="4091063"/>
                  </a:lnTo>
                  <a:lnTo>
                    <a:pt x="8708936" y="4091063"/>
                  </a:lnTo>
                  <a:lnTo>
                    <a:pt x="8708301" y="4088523"/>
                  </a:lnTo>
                  <a:lnTo>
                    <a:pt x="8707336" y="4085983"/>
                  </a:lnTo>
                  <a:lnTo>
                    <a:pt x="8709698" y="4085983"/>
                  </a:lnTo>
                  <a:lnTo>
                    <a:pt x="8708568" y="4082173"/>
                  </a:lnTo>
                  <a:lnTo>
                    <a:pt x="8707488" y="4080903"/>
                  </a:lnTo>
                  <a:lnTo>
                    <a:pt x="8706383" y="4079633"/>
                  </a:lnTo>
                  <a:lnTo>
                    <a:pt x="8708784" y="4078363"/>
                  </a:lnTo>
                  <a:lnTo>
                    <a:pt x="8708619" y="4077093"/>
                  </a:lnTo>
                  <a:lnTo>
                    <a:pt x="8708453" y="4075823"/>
                  </a:lnTo>
                  <a:lnTo>
                    <a:pt x="8708695" y="4075823"/>
                  </a:lnTo>
                  <a:lnTo>
                    <a:pt x="8708733" y="4074553"/>
                  </a:lnTo>
                  <a:lnTo>
                    <a:pt x="8708974" y="4074553"/>
                  </a:lnTo>
                  <a:lnTo>
                    <a:pt x="8709152" y="4073283"/>
                  </a:lnTo>
                  <a:lnTo>
                    <a:pt x="8708453" y="4072013"/>
                  </a:lnTo>
                  <a:lnTo>
                    <a:pt x="8707882" y="4071556"/>
                  </a:lnTo>
                  <a:lnTo>
                    <a:pt x="8707882" y="4077093"/>
                  </a:lnTo>
                  <a:lnTo>
                    <a:pt x="8706510" y="4077093"/>
                  </a:lnTo>
                  <a:lnTo>
                    <a:pt x="8706663" y="4075823"/>
                  </a:lnTo>
                  <a:lnTo>
                    <a:pt x="8707310" y="4075823"/>
                  </a:lnTo>
                  <a:lnTo>
                    <a:pt x="8707882" y="4077093"/>
                  </a:lnTo>
                  <a:lnTo>
                    <a:pt x="8707882" y="4071556"/>
                  </a:lnTo>
                  <a:lnTo>
                    <a:pt x="8706879" y="4070743"/>
                  </a:lnTo>
                  <a:lnTo>
                    <a:pt x="8705291" y="4070743"/>
                  </a:lnTo>
                  <a:lnTo>
                    <a:pt x="8704593" y="4069473"/>
                  </a:lnTo>
                  <a:lnTo>
                    <a:pt x="8703932" y="4069473"/>
                  </a:lnTo>
                  <a:lnTo>
                    <a:pt x="8703729" y="4068203"/>
                  </a:lnTo>
                  <a:lnTo>
                    <a:pt x="8703386" y="4066933"/>
                  </a:lnTo>
                  <a:lnTo>
                    <a:pt x="8701507" y="4065663"/>
                  </a:lnTo>
                  <a:lnTo>
                    <a:pt x="8701646" y="4064393"/>
                  </a:lnTo>
                  <a:lnTo>
                    <a:pt x="8699563" y="4064393"/>
                  </a:lnTo>
                  <a:lnTo>
                    <a:pt x="8697989" y="4063123"/>
                  </a:lnTo>
                  <a:lnTo>
                    <a:pt x="8696350" y="4061853"/>
                  </a:lnTo>
                  <a:lnTo>
                    <a:pt x="8695626" y="4059313"/>
                  </a:lnTo>
                  <a:lnTo>
                    <a:pt x="8695474" y="4059313"/>
                  </a:lnTo>
                  <a:lnTo>
                    <a:pt x="8695474" y="4073283"/>
                  </a:lnTo>
                  <a:lnTo>
                    <a:pt x="8694433" y="4075823"/>
                  </a:lnTo>
                  <a:lnTo>
                    <a:pt x="8694268" y="4077093"/>
                  </a:lnTo>
                  <a:lnTo>
                    <a:pt x="8694153" y="4079633"/>
                  </a:lnTo>
                  <a:lnTo>
                    <a:pt x="8694318" y="4080903"/>
                  </a:lnTo>
                  <a:lnTo>
                    <a:pt x="8694585" y="4082173"/>
                  </a:lnTo>
                  <a:lnTo>
                    <a:pt x="8693785" y="4082173"/>
                  </a:lnTo>
                  <a:lnTo>
                    <a:pt x="8692769" y="4083443"/>
                  </a:lnTo>
                  <a:lnTo>
                    <a:pt x="8691689" y="4087253"/>
                  </a:lnTo>
                  <a:lnTo>
                    <a:pt x="8692693" y="4088523"/>
                  </a:lnTo>
                  <a:lnTo>
                    <a:pt x="8690610" y="4088523"/>
                  </a:lnTo>
                  <a:lnTo>
                    <a:pt x="8688908" y="4089793"/>
                  </a:lnTo>
                  <a:lnTo>
                    <a:pt x="8687600" y="4092333"/>
                  </a:lnTo>
                  <a:lnTo>
                    <a:pt x="8688400" y="4092333"/>
                  </a:lnTo>
                  <a:lnTo>
                    <a:pt x="8688121" y="4093603"/>
                  </a:lnTo>
                  <a:lnTo>
                    <a:pt x="8687524" y="4093603"/>
                  </a:lnTo>
                  <a:lnTo>
                    <a:pt x="8686762" y="4094873"/>
                  </a:lnTo>
                  <a:lnTo>
                    <a:pt x="8686190" y="4094873"/>
                  </a:lnTo>
                  <a:lnTo>
                    <a:pt x="8685771" y="4097413"/>
                  </a:lnTo>
                  <a:lnTo>
                    <a:pt x="8684031" y="4098683"/>
                  </a:lnTo>
                  <a:lnTo>
                    <a:pt x="8684400" y="4098683"/>
                  </a:lnTo>
                  <a:lnTo>
                    <a:pt x="8684590" y="4099953"/>
                  </a:lnTo>
                  <a:lnTo>
                    <a:pt x="8680869" y="4099953"/>
                  </a:lnTo>
                  <a:lnTo>
                    <a:pt x="8680945" y="4101223"/>
                  </a:lnTo>
                  <a:lnTo>
                    <a:pt x="8680171" y="4101223"/>
                  </a:lnTo>
                  <a:lnTo>
                    <a:pt x="8679155" y="4102493"/>
                  </a:lnTo>
                  <a:lnTo>
                    <a:pt x="8678075" y="4102493"/>
                  </a:lnTo>
                  <a:lnTo>
                    <a:pt x="8677173" y="4103763"/>
                  </a:lnTo>
                  <a:lnTo>
                    <a:pt x="8676018" y="4103763"/>
                  </a:lnTo>
                  <a:lnTo>
                    <a:pt x="8675649" y="4105033"/>
                  </a:lnTo>
                  <a:lnTo>
                    <a:pt x="8675002" y="4105033"/>
                  </a:lnTo>
                  <a:lnTo>
                    <a:pt x="8674862" y="4106303"/>
                  </a:lnTo>
                  <a:lnTo>
                    <a:pt x="8673122" y="4106303"/>
                  </a:lnTo>
                  <a:lnTo>
                    <a:pt x="8672246" y="4105033"/>
                  </a:lnTo>
                  <a:lnTo>
                    <a:pt x="8671941" y="4103763"/>
                  </a:lnTo>
                  <a:lnTo>
                    <a:pt x="8671903" y="4102493"/>
                  </a:lnTo>
                  <a:lnTo>
                    <a:pt x="8671776" y="4101223"/>
                  </a:lnTo>
                  <a:lnTo>
                    <a:pt x="8670798" y="4099953"/>
                  </a:lnTo>
                  <a:lnTo>
                    <a:pt x="8671598" y="4097413"/>
                  </a:lnTo>
                  <a:lnTo>
                    <a:pt x="8671281" y="4094873"/>
                  </a:lnTo>
                  <a:lnTo>
                    <a:pt x="8669845" y="4092333"/>
                  </a:lnTo>
                  <a:lnTo>
                    <a:pt x="8670125" y="4091063"/>
                  </a:lnTo>
                  <a:lnTo>
                    <a:pt x="8669871" y="4088523"/>
                  </a:lnTo>
                  <a:lnTo>
                    <a:pt x="8669566" y="4087253"/>
                  </a:lnTo>
                  <a:lnTo>
                    <a:pt x="8669210" y="4084713"/>
                  </a:lnTo>
                  <a:lnTo>
                    <a:pt x="8668563" y="4084713"/>
                  </a:lnTo>
                  <a:lnTo>
                    <a:pt x="8668296" y="4083443"/>
                  </a:lnTo>
                  <a:lnTo>
                    <a:pt x="8668118" y="4083443"/>
                  </a:lnTo>
                  <a:lnTo>
                    <a:pt x="8668385" y="4082173"/>
                  </a:lnTo>
                  <a:lnTo>
                    <a:pt x="8668829" y="4082173"/>
                  </a:lnTo>
                  <a:lnTo>
                    <a:pt x="8667940" y="4079633"/>
                  </a:lnTo>
                  <a:lnTo>
                    <a:pt x="8667407" y="4078363"/>
                  </a:lnTo>
                  <a:lnTo>
                    <a:pt x="8667229" y="4078363"/>
                  </a:lnTo>
                  <a:lnTo>
                    <a:pt x="8667534" y="4077093"/>
                  </a:lnTo>
                  <a:lnTo>
                    <a:pt x="8667801" y="4077093"/>
                  </a:lnTo>
                  <a:lnTo>
                    <a:pt x="8667648" y="4075823"/>
                  </a:lnTo>
                  <a:lnTo>
                    <a:pt x="8667344" y="4075823"/>
                  </a:lnTo>
                  <a:lnTo>
                    <a:pt x="8667674" y="4074553"/>
                  </a:lnTo>
                  <a:lnTo>
                    <a:pt x="8667940" y="4074553"/>
                  </a:lnTo>
                  <a:lnTo>
                    <a:pt x="8667267" y="4073283"/>
                  </a:lnTo>
                  <a:lnTo>
                    <a:pt x="8666709" y="4070743"/>
                  </a:lnTo>
                  <a:lnTo>
                    <a:pt x="8667280" y="4069473"/>
                  </a:lnTo>
                  <a:lnTo>
                    <a:pt x="8667763" y="4068203"/>
                  </a:lnTo>
                  <a:lnTo>
                    <a:pt x="8670468" y="4068203"/>
                  </a:lnTo>
                  <a:lnTo>
                    <a:pt x="8672741" y="4066933"/>
                  </a:lnTo>
                  <a:lnTo>
                    <a:pt x="8676170" y="4066933"/>
                  </a:lnTo>
                  <a:lnTo>
                    <a:pt x="8677669" y="4065663"/>
                  </a:lnTo>
                  <a:lnTo>
                    <a:pt x="8678139" y="4064393"/>
                  </a:lnTo>
                  <a:lnTo>
                    <a:pt x="8679396" y="4065663"/>
                  </a:lnTo>
                  <a:lnTo>
                    <a:pt x="8688705" y="4065663"/>
                  </a:lnTo>
                  <a:lnTo>
                    <a:pt x="8691562" y="4066933"/>
                  </a:lnTo>
                  <a:lnTo>
                    <a:pt x="8692617" y="4068203"/>
                  </a:lnTo>
                  <a:lnTo>
                    <a:pt x="8693302" y="4068203"/>
                  </a:lnTo>
                  <a:lnTo>
                    <a:pt x="8693683" y="4069473"/>
                  </a:lnTo>
                  <a:lnTo>
                    <a:pt x="8695144" y="4070743"/>
                  </a:lnTo>
                  <a:lnTo>
                    <a:pt x="8695474" y="4073283"/>
                  </a:lnTo>
                  <a:lnTo>
                    <a:pt x="8695474" y="4059313"/>
                  </a:lnTo>
                  <a:lnTo>
                    <a:pt x="8694255" y="4059313"/>
                  </a:lnTo>
                  <a:lnTo>
                    <a:pt x="8693036" y="4058043"/>
                  </a:lnTo>
                  <a:lnTo>
                    <a:pt x="8691893" y="4056773"/>
                  </a:lnTo>
                  <a:lnTo>
                    <a:pt x="8691169" y="4058043"/>
                  </a:lnTo>
                  <a:lnTo>
                    <a:pt x="8690686" y="4058043"/>
                  </a:lnTo>
                  <a:lnTo>
                    <a:pt x="8689950" y="4056773"/>
                  </a:lnTo>
                  <a:lnTo>
                    <a:pt x="8689264" y="4056773"/>
                  </a:lnTo>
                  <a:lnTo>
                    <a:pt x="8688591" y="4058043"/>
                  </a:lnTo>
                  <a:lnTo>
                    <a:pt x="8686736" y="4058043"/>
                  </a:lnTo>
                  <a:lnTo>
                    <a:pt x="8686711" y="4056773"/>
                  </a:lnTo>
                  <a:lnTo>
                    <a:pt x="8686140" y="4055503"/>
                  </a:lnTo>
                  <a:lnTo>
                    <a:pt x="8681707" y="4055503"/>
                  </a:lnTo>
                  <a:lnTo>
                    <a:pt x="8680882" y="4054233"/>
                  </a:lnTo>
                  <a:lnTo>
                    <a:pt x="8680336" y="4054233"/>
                  </a:lnTo>
                  <a:lnTo>
                    <a:pt x="8679993" y="4055503"/>
                  </a:lnTo>
                  <a:lnTo>
                    <a:pt x="8678240" y="4054233"/>
                  </a:lnTo>
                  <a:lnTo>
                    <a:pt x="8676348" y="4052963"/>
                  </a:lnTo>
                  <a:lnTo>
                    <a:pt x="8676056" y="4052963"/>
                  </a:lnTo>
                  <a:lnTo>
                    <a:pt x="8675789" y="4054233"/>
                  </a:lnTo>
                  <a:lnTo>
                    <a:pt x="8674506" y="4054233"/>
                  </a:lnTo>
                  <a:lnTo>
                    <a:pt x="8674265" y="4055503"/>
                  </a:lnTo>
                  <a:lnTo>
                    <a:pt x="8673846" y="4054233"/>
                  </a:lnTo>
                  <a:lnTo>
                    <a:pt x="8673554" y="4054233"/>
                  </a:lnTo>
                  <a:lnTo>
                    <a:pt x="8672957" y="4052963"/>
                  </a:lnTo>
                  <a:lnTo>
                    <a:pt x="8671763" y="4052963"/>
                  </a:lnTo>
                  <a:lnTo>
                    <a:pt x="8671763" y="4055503"/>
                  </a:lnTo>
                  <a:lnTo>
                    <a:pt x="8671027" y="4055503"/>
                  </a:lnTo>
                  <a:lnTo>
                    <a:pt x="8669312" y="4054233"/>
                  </a:lnTo>
                  <a:lnTo>
                    <a:pt x="8668601" y="4054233"/>
                  </a:lnTo>
                  <a:lnTo>
                    <a:pt x="8668055" y="4052963"/>
                  </a:lnTo>
                  <a:lnTo>
                    <a:pt x="8667953" y="4054233"/>
                  </a:lnTo>
                  <a:lnTo>
                    <a:pt x="8667788" y="4054233"/>
                  </a:lnTo>
                  <a:lnTo>
                    <a:pt x="8667547" y="4055503"/>
                  </a:lnTo>
                  <a:lnTo>
                    <a:pt x="8666950" y="4055503"/>
                  </a:lnTo>
                  <a:lnTo>
                    <a:pt x="8666035" y="4056773"/>
                  </a:lnTo>
                  <a:lnTo>
                    <a:pt x="8664638" y="4056773"/>
                  </a:lnTo>
                  <a:lnTo>
                    <a:pt x="8664245" y="4055503"/>
                  </a:lnTo>
                  <a:lnTo>
                    <a:pt x="8662479" y="4055503"/>
                  </a:lnTo>
                  <a:lnTo>
                    <a:pt x="8661730" y="4056773"/>
                  </a:lnTo>
                  <a:lnTo>
                    <a:pt x="8660841" y="4058043"/>
                  </a:lnTo>
                  <a:lnTo>
                    <a:pt x="8660016" y="4056773"/>
                  </a:lnTo>
                  <a:lnTo>
                    <a:pt x="8659406" y="4056773"/>
                  </a:lnTo>
                  <a:lnTo>
                    <a:pt x="8655088" y="4058043"/>
                  </a:lnTo>
                  <a:lnTo>
                    <a:pt x="8654644" y="4058043"/>
                  </a:lnTo>
                  <a:lnTo>
                    <a:pt x="8654301" y="4059313"/>
                  </a:lnTo>
                  <a:lnTo>
                    <a:pt x="8654059" y="4061853"/>
                  </a:lnTo>
                  <a:lnTo>
                    <a:pt x="8651456" y="4063123"/>
                  </a:lnTo>
                  <a:lnTo>
                    <a:pt x="8651303" y="4063123"/>
                  </a:lnTo>
                  <a:lnTo>
                    <a:pt x="8651049" y="4064393"/>
                  </a:lnTo>
                  <a:lnTo>
                    <a:pt x="8649132" y="4066933"/>
                  </a:lnTo>
                  <a:lnTo>
                    <a:pt x="8648929" y="4068203"/>
                  </a:lnTo>
                  <a:lnTo>
                    <a:pt x="8650427" y="4070743"/>
                  </a:lnTo>
                  <a:lnTo>
                    <a:pt x="8651634" y="4072013"/>
                  </a:lnTo>
                  <a:lnTo>
                    <a:pt x="8652739" y="4074553"/>
                  </a:lnTo>
                  <a:lnTo>
                    <a:pt x="8655291" y="4074553"/>
                  </a:lnTo>
                  <a:lnTo>
                    <a:pt x="8655723" y="4075823"/>
                  </a:lnTo>
                  <a:lnTo>
                    <a:pt x="8656904" y="4075823"/>
                  </a:lnTo>
                  <a:lnTo>
                    <a:pt x="8657222" y="4077093"/>
                  </a:lnTo>
                  <a:lnTo>
                    <a:pt x="8657463" y="4077093"/>
                  </a:lnTo>
                  <a:lnTo>
                    <a:pt x="8657501" y="4078363"/>
                  </a:lnTo>
                  <a:lnTo>
                    <a:pt x="8657768" y="4079633"/>
                  </a:lnTo>
                  <a:lnTo>
                    <a:pt x="8657387" y="4080903"/>
                  </a:lnTo>
                  <a:lnTo>
                    <a:pt x="8657514" y="4082173"/>
                  </a:lnTo>
                  <a:lnTo>
                    <a:pt x="8658161" y="4083443"/>
                  </a:lnTo>
                  <a:lnTo>
                    <a:pt x="8658288" y="4084713"/>
                  </a:lnTo>
                  <a:lnTo>
                    <a:pt x="8658123" y="4085983"/>
                  </a:lnTo>
                  <a:lnTo>
                    <a:pt x="8658327" y="4085983"/>
                  </a:lnTo>
                  <a:lnTo>
                    <a:pt x="8658339" y="4088523"/>
                  </a:lnTo>
                  <a:lnTo>
                    <a:pt x="8658657" y="4091063"/>
                  </a:lnTo>
                  <a:lnTo>
                    <a:pt x="8659089" y="4092333"/>
                  </a:lnTo>
                  <a:lnTo>
                    <a:pt x="8659635" y="4094873"/>
                  </a:lnTo>
                  <a:lnTo>
                    <a:pt x="8659266" y="4096143"/>
                  </a:lnTo>
                  <a:lnTo>
                    <a:pt x="8659724" y="4098683"/>
                  </a:lnTo>
                  <a:lnTo>
                    <a:pt x="8661019" y="4101223"/>
                  </a:lnTo>
                  <a:lnTo>
                    <a:pt x="8660917" y="4103763"/>
                  </a:lnTo>
                  <a:lnTo>
                    <a:pt x="8660727" y="4105033"/>
                  </a:lnTo>
                  <a:lnTo>
                    <a:pt x="8661603" y="4107573"/>
                  </a:lnTo>
                  <a:lnTo>
                    <a:pt x="8661425" y="4108843"/>
                  </a:lnTo>
                  <a:lnTo>
                    <a:pt x="8661032" y="4110113"/>
                  </a:lnTo>
                  <a:lnTo>
                    <a:pt x="8662441" y="4112653"/>
                  </a:lnTo>
                  <a:lnTo>
                    <a:pt x="8661946" y="4113923"/>
                  </a:lnTo>
                  <a:lnTo>
                    <a:pt x="8659241" y="4113923"/>
                  </a:lnTo>
                  <a:lnTo>
                    <a:pt x="8657209" y="4115193"/>
                  </a:lnTo>
                  <a:lnTo>
                    <a:pt x="8655685" y="4115193"/>
                  </a:lnTo>
                  <a:lnTo>
                    <a:pt x="8654859" y="4116463"/>
                  </a:lnTo>
                  <a:lnTo>
                    <a:pt x="8654694" y="4117733"/>
                  </a:lnTo>
                  <a:lnTo>
                    <a:pt x="8654618" y="4120273"/>
                  </a:lnTo>
                  <a:lnTo>
                    <a:pt x="8654199" y="4122813"/>
                  </a:lnTo>
                  <a:lnTo>
                    <a:pt x="8655228" y="4124083"/>
                  </a:lnTo>
                  <a:lnTo>
                    <a:pt x="8656307" y="4125353"/>
                  </a:lnTo>
                  <a:lnTo>
                    <a:pt x="8657425" y="4126623"/>
                  </a:lnTo>
                  <a:lnTo>
                    <a:pt x="8657831" y="4126623"/>
                  </a:lnTo>
                  <a:lnTo>
                    <a:pt x="8658581" y="4127893"/>
                  </a:lnTo>
                  <a:lnTo>
                    <a:pt x="8660193" y="4127893"/>
                  </a:lnTo>
                  <a:lnTo>
                    <a:pt x="8661540" y="4129163"/>
                  </a:lnTo>
                  <a:lnTo>
                    <a:pt x="8663000" y="4129163"/>
                  </a:lnTo>
                  <a:lnTo>
                    <a:pt x="8663483" y="4131703"/>
                  </a:lnTo>
                  <a:lnTo>
                    <a:pt x="8663826" y="4132973"/>
                  </a:lnTo>
                  <a:lnTo>
                    <a:pt x="8664003" y="4135513"/>
                  </a:lnTo>
                  <a:lnTo>
                    <a:pt x="8664118" y="4138053"/>
                  </a:lnTo>
                  <a:lnTo>
                    <a:pt x="8664562" y="4141863"/>
                  </a:lnTo>
                  <a:lnTo>
                    <a:pt x="8664994" y="4145673"/>
                  </a:lnTo>
                  <a:lnTo>
                    <a:pt x="8665096" y="4148213"/>
                  </a:lnTo>
                  <a:lnTo>
                    <a:pt x="8665261" y="4149483"/>
                  </a:lnTo>
                  <a:lnTo>
                    <a:pt x="8665515" y="4150753"/>
                  </a:lnTo>
                  <a:lnTo>
                    <a:pt x="8665032" y="4152023"/>
                  </a:lnTo>
                  <a:lnTo>
                    <a:pt x="8664829" y="4153293"/>
                  </a:lnTo>
                  <a:lnTo>
                    <a:pt x="8665070" y="4157103"/>
                  </a:lnTo>
                  <a:lnTo>
                    <a:pt x="8665261" y="4163453"/>
                  </a:lnTo>
                  <a:lnTo>
                    <a:pt x="8665439" y="4165993"/>
                  </a:lnTo>
                  <a:lnTo>
                    <a:pt x="8665489" y="4167263"/>
                  </a:lnTo>
                  <a:lnTo>
                    <a:pt x="8665743" y="4168533"/>
                  </a:lnTo>
                  <a:lnTo>
                    <a:pt x="8665312" y="4171073"/>
                  </a:lnTo>
                  <a:lnTo>
                    <a:pt x="8665146" y="4172343"/>
                  </a:lnTo>
                  <a:lnTo>
                    <a:pt x="8665096" y="4173613"/>
                  </a:lnTo>
                  <a:lnTo>
                    <a:pt x="8665426" y="4173613"/>
                  </a:lnTo>
                  <a:lnTo>
                    <a:pt x="8665718" y="4174883"/>
                  </a:lnTo>
                  <a:lnTo>
                    <a:pt x="8666467" y="4177423"/>
                  </a:lnTo>
                  <a:lnTo>
                    <a:pt x="8666709" y="4178693"/>
                  </a:lnTo>
                  <a:lnTo>
                    <a:pt x="8666874" y="4178693"/>
                  </a:lnTo>
                  <a:lnTo>
                    <a:pt x="8666607" y="4179963"/>
                  </a:lnTo>
                  <a:lnTo>
                    <a:pt x="8666455" y="4179963"/>
                  </a:lnTo>
                  <a:lnTo>
                    <a:pt x="8667712" y="4181233"/>
                  </a:lnTo>
                  <a:lnTo>
                    <a:pt x="8668537" y="4181233"/>
                  </a:lnTo>
                  <a:lnTo>
                    <a:pt x="8668385" y="4182503"/>
                  </a:lnTo>
                  <a:lnTo>
                    <a:pt x="8671725" y="4183773"/>
                  </a:lnTo>
                  <a:lnTo>
                    <a:pt x="8674862" y="4185043"/>
                  </a:lnTo>
                  <a:lnTo>
                    <a:pt x="8679548" y="4185043"/>
                  </a:lnTo>
                  <a:lnTo>
                    <a:pt x="8680056" y="4182503"/>
                  </a:lnTo>
                  <a:lnTo>
                    <a:pt x="8684997" y="4182503"/>
                  </a:lnTo>
                  <a:lnTo>
                    <a:pt x="8686013" y="4181233"/>
                  </a:lnTo>
                  <a:lnTo>
                    <a:pt x="8690153" y="4181233"/>
                  </a:lnTo>
                  <a:lnTo>
                    <a:pt x="8690927" y="4179963"/>
                  </a:lnTo>
                  <a:lnTo>
                    <a:pt x="8691270" y="4179963"/>
                  </a:lnTo>
                  <a:lnTo>
                    <a:pt x="8691423" y="4178693"/>
                  </a:lnTo>
                  <a:lnTo>
                    <a:pt x="8692121" y="4177423"/>
                  </a:lnTo>
                  <a:lnTo>
                    <a:pt x="8694788" y="4177423"/>
                  </a:lnTo>
                  <a:lnTo>
                    <a:pt x="8695131" y="4176153"/>
                  </a:lnTo>
                  <a:lnTo>
                    <a:pt x="8695550" y="4177423"/>
                  </a:lnTo>
                  <a:lnTo>
                    <a:pt x="8696515" y="4177423"/>
                  </a:lnTo>
                  <a:lnTo>
                    <a:pt x="8697062" y="4176153"/>
                  </a:lnTo>
                  <a:lnTo>
                    <a:pt x="8697404" y="4176153"/>
                  </a:lnTo>
                  <a:lnTo>
                    <a:pt x="8697468" y="4174883"/>
                  </a:lnTo>
                  <a:lnTo>
                    <a:pt x="8699983" y="4173613"/>
                  </a:lnTo>
                  <a:lnTo>
                    <a:pt x="8701468" y="4172343"/>
                  </a:lnTo>
                  <a:lnTo>
                    <a:pt x="8701951" y="4171073"/>
                  </a:lnTo>
                  <a:lnTo>
                    <a:pt x="8703081" y="4171073"/>
                  </a:lnTo>
                  <a:lnTo>
                    <a:pt x="8704415" y="4168533"/>
                  </a:lnTo>
                  <a:lnTo>
                    <a:pt x="8704809" y="4168533"/>
                  </a:lnTo>
                  <a:lnTo>
                    <a:pt x="8705228" y="4167263"/>
                  </a:lnTo>
                  <a:lnTo>
                    <a:pt x="8705659" y="4167263"/>
                  </a:lnTo>
                  <a:lnTo>
                    <a:pt x="8705939" y="4165993"/>
                  </a:lnTo>
                  <a:lnTo>
                    <a:pt x="8706307" y="4164723"/>
                  </a:lnTo>
                  <a:lnTo>
                    <a:pt x="8706790" y="4163453"/>
                  </a:lnTo>
                  <a:lnTo>
                    <a:pt x="8708072" y="4163453"/>
                  </a:lnTo>
                  <a:lnTo>
                    <a:pt x="8709825" y="4162183"/>
                  </a:lnTo>
                  <a:lnTo>
                    <a:pt x="8710955" y="4162183"/>
                  </a:lnTo>
                  <a:lnTo>
                    <a:pt x="8711984" y="4160913"/>
                  </a:lnTo>
                  <a:lnTo>
                    <a:pt x="8712200" y="4160913"/>
                  </a:lnTo>
                  <a:lnTo>
                    <a:pt x="8711908" y="4158373"/>
                  </a:lnTo>
                  <a:lnTo>
                    <a:pt x="8713470" y="4158373"/>
                  </a:lnTo>
                  <a:lnTo>
                    <a:pt x="8714499" y="4157103"/>
                  </a:lnTo>
                  <a:lnTo>
                    <a:pt x="8715959" y="4155833"/>
                  </a:lnTo>
                  <a:lnTo>
                    <a:pt x="8716366" y="4155833"/>
                  </a:lnTo>
                  <a:lnTo>
                    <a:pt x="8716696" y="4153293"/>
                  </a:lnTo>
                  <a:lnTo>
                    <a:pt x="8716962" y="4150753"/>
                  </a:lnTo>
                  <a:lnTo>
                    <a:pt x="8719490" y="4150753"/>
                  </a:lnTo>
                  <a:lnTo>
                    <a:pt x="8718664" y="4149483"/>
                  </a:lnTo>
                  <a:lnTo>
                    <a:pt x="8718766" y="4148213"/>
                  </a:lnTo>
                  <a:lnTo>
                    <a:pt x="8721877" y="4148213"/>
                  </a:lnTo>
                  <a:lnTo>
                    <a:pt x="8722411" y="4145673"/>
                  </a:lnTo>
                  <a:lnTo>
                    <a:pt x="8722639" y="4144403"/>
                  </a:lnTo>
                  <a:lnTo>
                    <a:pt x="8722576" y="4141863"/>
                  </a:lnTo>
                  <a:lnTo>
                    <a:pt x="8723528" y="4141863"/>
                  </a:lnTo>
                  <a:lnTo>
                    <a:pt x="8723947" y="4143133"/>
                  </a:lnTo>
                  <a:lnTo>
                    <a:pt x="8724455" y="4141863"/>
                  </a:lnTo>
                  <a:lnTo>
                    <a:pt x="8724836" y="4141863"/>
                  </a:lnTo>
                  <a:lnTo>
                    <a:pt x="8725078" y="4140593"/>
                  </a:lnTo>
                  <a:lnTo>
                    <a:pt x="8724240" y="4140593"/>
                  </a:lnTo>
                  <a:lnTo>
                    <a:pt x="8723643" y="4139323"/>
                  </a:lnTo>
                  <a:lnTo>
                    <a:pt x="8723300" y="4138053"/>
                  </a:lnTo>
                  <a:lnTo>
                    <a:pt x="8724773" y="4138053"/>
                  </a:lnTo>
                  <a:lnTo>
                    <a:pt x="8725929" y="4139323"/>
                  </a:lnTo>
                  <a:lnTo>
                    <a:pt x="8726170" y="4138053"/>
                  </a:lnTo>
                  <a:lnTo>
                    <a:pt x="8725992" y="4138053"/>
                  </a:lnTo>
                  <a:lnTo>
                    <a:pt x="8725154" y="4136783"/>
                  </a:lnTo>
                  <a:lnTo>
                    <a:pt x="8725370" y="4136783"/>
                  </a:lnTo>
                  <a:lnTo>
                    <a:pt x="8725332" y="4135513"/>
                  </a:lnTo>
                  <a:lnTo>
                    <a:pt x="8727643" y="4134243"/>
                  </a:lnTo>
                  <a:lnTo>
                    <a:pt x="8727059" y="4132973"/>
                  </a:lnTo>
                  <a:lnTo>
                    <a:pt x="8726754" y="4131703"/>
                  </a:lnTo>
                  <a:lnTo>
                    <a:pt x="8727478" y="4130433"/>
                  </a:lnTo>
                  <a:lnTo>
                    <a:pt x="8728354" y="4130433"/>
                  </a:lnTo>
                  <a:lnTo>
                    <a:pt x="8728088" y="4129163"/>
                  </a:lnTo>
                  <a:lnTo>
                    <a:pt x="8728545" y="4127893"/>
                  </a:lnTo>
                  <a:lnTo>
                    <a:pt x="8729002" y="4127893"/>
                  </a:lnTo>
                  <a:lnTo>
                    <a:pt x="8729688" y="4126623"/>
                  </a:lnTo>
                  <a:close/>
                </a:path>
                <a:path w="8973185" h="5479415">
                  <a:moveTo>
                    <a:pt x="8798966" y="4123105"/>
                  </a:moveTo>
                  <a:lnTo>
                    <a:pt x="8798890" y="4121835"/>
                  </a:lnTo>
                  <a:lnTo>
                    <a:pt x="8798585" y="4121835"/>
                  </a:lnTo>
                  <a:lnTo>
                    <a:pt x="8798801" y="4123105"/>
                  </a:lnTo>
                  <a:lnTo>
                    <a:pt x="8798966" y="4123105"/>
                  </a:lnTo>
                  <a:close/>
                </a:path>
                <a:path w="8973185" h="5479415">
                  <a:moveTo>
                    <a:pt x="8856802" y="4053255"/>
                  </a:moveTo>
                  <a:lnTo>
                    <a:pt x="8856332" y="4051985"/>
                  </a:lnTo>
                  <a:lnTo>
                    <a:pt x="8856624" y="4050715"/>
                  </a:lnTo>
                  <a:lnTo>
                    <a:pt x="8855113" y="4045635"/>
                  </a:lnTo>
                  <a:lnTo>
                    <a:pt x="8854567" y="4044365"/>
                  </a:lnTo>
                  <a:lnTo>
                    <a:pt x="8853767" y="4043095"/>
                  </a:lnTo>
                  <a:lnTo>
                    <a:pt x="8852725" y="4040555"/>
                  </a:lnTo>
                  <a:lnTo>
                    <a:pt x="8852383" y="4039285"/>
                  </a:lnTo>
                  <a:lnTo>
                    <a:pt x="8851938" y="4036745"/>
                  </a:lnTo>
                  <a:lnTo>
                    <a:pt x="8851811" y="4035475"/>
                  </a:lnTo>
                  <a:lnTo>
                    <a:pt x="8851443" y="4034205"/>
                  </a:lnTo>
                  <a:lnTo>
                    <a:pt x="8850808" y="4034205"/>
                  </a:lnTo>
                  <a:lnTo>
                    <a:pt x="8850770" y="4031665"/>
                  </a:lnTo>
                  <a:lnTo>
                    <a:pt x="8850706" y="4030395"/>
                  </a:lnTo>
                  <a:lnTo>
                    <a:pt x="8850452" y="4029125"/>
                  </a:lnTo>
                  <a:lnTo>
                    <a:pt x="8849716" y="4024045"/>
                  </a:lnTo>
                  <a:lnTo>
                    <a:pt x="8849944" y="4022775"/>
                  </a:lnTo>
                  <a:lnTo>
                    <a:pt x="8850287" y="4022775"/>
                  </a:lnTo>
                  <a:lnTo>
                    <a:pt x="8848471" y="4019651"/>
                  </a:lnTo>
                  <a:lnTo>
                    <a:pt x="8848471" y="4034205"/>
                  </a:lnTo>
                  <a:lnTo>
                    <a:pt x="8848065" y="4032935"/>
                  </a:lnTo>
                  <a:lnTo>
                    <a:pt x="8846718" y="4032935"/>
                  </a:lnTo>
                  <a:lnTo>
                    <a:pt x="8847836" y="4031665"/>
                  </a:lnTo>
                  <a:lnTo>
                    <a:pt x="8848382" y="4032935"/>
                  </a:lnTo>
                  <a:lnTo>
                    <a:pt x="8848471" y="4034205"/>
                  </a:lnTo>
                  <a:lnTo>
                    <a:pt x="8848471" y="4019651"/>
                  </a:lnTo>
                  <a:lnTo>
                    <a:pt x="8848077" y="4018965"/>
                  </a:lnTo>
                  <a:lnTo>
                    <a:pt x="8849157" y="4017695"/>
                  </a:lnTo>
                  <a:lnTo>
                    <a:pt x="8849347" y="4016425"/>
                  </a:lnTo>
                  <a:lnTo>
                    <a:pt x="8848661" y="4015155"/>
                  </a:lnTo>
                  <a:lnTo>
                    <a:pt x="8847938" y="4013885"/>
                  </a:lnTo>
                  <a:lnTo>
                    <a:pt x="8847658" y="4012615"/>
                  </a:lnTo>
                  <a:lnTo>
                    <a:pt x="8848039" y="4011345"/>
                  </a:lnTo>
                  <a:lnTo>
                    <a:pt x="8847557" y="4011345"/>
                  </a:lnTo>
                  <a:lnTo>
                    <a:pt x="8847201" y="4010075"/>
                  </a:lnTo>
                  <a:lnTo>
                    <a:pt x="8846718" y="4007535"/>
                  </a:lnTo>
                  <a:lnTo>
                    <a:pt x="8846236" y="4006265"/>
                  </a:lnTo>
                  <a:lnTo>
                    <a:pt x="8846325" y="4003725"/>
                  </a:lnTo>
                  <a:lnTo>
                    <a:pt x="8846007" y="4003725"/>
                  </a:lnTo>
                  <a:lnTo>
                    <a:pt x="8845385" y="4002455"/>
                  </a:lnTo>
                  <a:lnTo>
                    <a:pt x="8844890" y="4001185"/>
                  </a:lnTo>
                  <a:lnTo>
                    <a:pt x="8842616" y="3999915"/>
                  </a:lnTo>
                  <a:lnTo>
                    <a:pt x="8839276" y="3999915"/>
                  </a:lnTo>
                  <a:lnTo>
                    <a:pt x="8839048" y="4001185"/>
                  </a:lnTo>
                  <a:lnTo>
                    <a:pt x="8837206" y="4001185"/>
                  </a:lnTo>
                  <a:lnTo>
                    <a:pt x="8835631" y="4002455"/>
                  </a:lnTo>
                  <a:lnTo>
                    <a:pt x="8834806" y="4002455"/>
                  </a:lnTo>
                  <a:lnTo>
                    <a:pt x="8832482" y="4003725"/>
                  </a:lnTo>
                  <a:lnTo>
                    <a:pt x="8831097" y="4004995"/>
                  </a:lnTo>
                  <a:lnTo>
                    <a:pt x="8830627" y="4006265"/>
                  </a:lnTo>
                  <a:lnTo>
                    <a:pt x="8830488" y="4006265"/>
                  </a:lnTo>
                  <a:lnTo>
                    <a:pt x="8830285" y="4007535"/>
                  </a:lnTo>
                  <a:lnTo>
                    <a:pt x="8829446" y="4007535"/>
                  </a:lnTo>
                  <a:lnTo>
                    <a:pt x="8829523" y="4010075"/>
                  </a:lnTo>
                  <a:lnTo>
                    <a:pt x="8829789" y="4012615"/>
                  </a:lnTo>
                  <a:lnTo>
                    <a:pt x="8830285" y="4013885"/>
                  </a:lnTo>
                  <a:lnTo>
                    <a:pt x="8830018" y="4015155"/>
                  </a:lnTo>
                  <a:lnTo>
                    <a:pt x="8829980" y="4016425"/>
                  </a:lnTo>
                  <a:lnTo>
                    <a:pt x="8830183" y="4017695"/>
                  </a:lnTo>
                  <a:lnTo>
                    <a:pt x="8830323" y="4020235"/>
                  </a:lnTo>
                  <a:lnTo>
                    <a:pt x="8830602" y="4022775"/>
                  </a:lnTo>
                  <a:lnTo>
                    <a:pt x="8831199" y="4025315"/>
                  </a:lnTo>
                  <a:lnTo>
                    <a:pt x="8831339" y="4027855"/>
                  </a:lnTo>
                  <a:lnTo>
                    <a:pt x="8831440" y="4029125"/>
                  </a:lnTo>
                  <a:lnTo>
                    <a:pt x="8831936" y="4031665"/>
                  </a:lnTo>
                  <a:lnTo>
                    <a:pt x="8832825" y="4032935"/>
                  </a:lnTo>
                  <a:lnTo>
                    <a:pt x="8832139" y="4032935"/>
                  </a:lnTo>
                  <a:lnTo>
                    <a:pt x="8832317" y="4035475"/>
                  </a:lnTo>
                  <a:lnTo>
                    <a:pt x="8833358" y="4039285"/>
                  </a:lnTo>
                  <a:lnTo>
                    <a:pt x="8833510" y="4039285"/>
                  </a:lnTo>
                  <a:lnTo>
                    <a:pt x="8834209" y="4041825"/>
                  </a:lnTo>
                  <a:lnTo>
                    <a:pt x="8835593" y="4045635"/>
                  </a:lnTo>
                  <a:lnTo>
                    <a:pt x="8836406" y="4046905"/>
                  </a:lnTo>
                  <a:lnTo>
                    <a:pt x="8836825" y="4046905"/>
                  </a:lnTo>
                  <a:lnTo>
                    <a:pt x="8837054" y="4048175"/>
                  </a:lnTo>
                  <a:lnTo>
                    <a:pt x="8838070" y="4049445"/>
                  </a:lnTo>
                  <a:lnTo>
                    <a:pt x="8836838" y="4049445"/>
                  </a:lnTo>
                  <a:lnTo>
                    <a:pt x="8836990" y="4050715"/>
                  </a:lnTo>
                  <a:lnTo>
                    <a:pt x="8837473" y="4051985"/>
                  </a:lnTo>
                  <a:lnTo>
                    <a:pt x="8838374" y="4051985"/>
                  </a:lnTo>
                  <a:lnTo>
                    <a:pt x="8837879" y="4053255"/>
                  </a:lnTo>
                  <a:lnTo>
                    <a:pt x="8856802" y="4053255"/>
                  </a:lnTo>
                  <a:close/>
                </a:path>
                <a:path w="8973185" h="5479415">
                  <a:moveTo>
                    <a:pt x="8876132" y="4110405"/>
                  </a:moveTo>
                  <a:lnTo>
                    <a:pt x="8874442" y="4107865"/>
                  </a:lnTo>
                  <a:lnTo>
                    <a:pt x="8873414" y="4107865"/>
                  </a:lnTo>
                  <a:lnTo>
                    <a:pt x="8872957" y="4106595"/>
                  </a:lnTo>
                  <a:lnTo>
                    <a:pt x="8872906" y="4105325"/>
                  </a:lnTo>
                  <a:lnTo>
                    <a:pt x="8872614" y="4104055"/>
                  </a:lnTo>
                  <a:lnTo>
                    <a:pt x="8872207" y="4102785"/>
                  </a:lnTo>
                  <a:lnTo>
                    <a:pt x="8870632" y="4100245"/>
                  </a:lnTo>
                  <a:lnTo>
                    <a:pt x="8870861" y="4100245"/>
                  </a:lnTo>
                  <a:lnTo>
                    <a:pt x="8871496" y="4098975"/>
                  </a:lnTo>
                  <a:lnTo>
                    <a:pt x="8866975" y="4098975"/>
                  </a:lnTo>
                  <a:lnTo>
                    <a:pt x="8867318" y="4097705"/>
                  </a:lnTo>
                  <a:lnTo>
                    <a:pt x="8867521" y="4096435"/>
                  </a:lnTo>
                  <a:lnTo>
                    <a:pt x="8867775" y="4096435"/>
                  </a:lnTo>
                  <a:lnTo>
                    <a:pt x="8868423" y="4097705"/>
                  </a:lnTo>
                  <a:lnTo>
                    <a:pt x="8869616" y="4097705"/>
                  </a:lnTo>
                  <a:lnTo>
                    <a:pt x="8869782" y="4096435"/>
                  </a:lnTo>
                  <a:lnTo>
                    <a:pt x="8869921" y="4096435"/>
                  </a:lnTo>
                  <a:lnTo>
                    <a:pt x="8870201" y="4095165"/>
                  </a:lnTo>
                  <a:lnTo>
                    <a:pt x="8869718" y="4093895"/>
                  </a:lnTo>
                  <a:lnTo>
                    <a:pt x="8869451" y="4092625"/>
                  </a:lnTo>
                  <a:lnTo>
                    <a:pt x="8869121" y="4091355"/>
                  </a:lnTo>
                  <a:lnTo>
                    <a:pt x="8868651" y="4091355"/>
                  </a:lnTo>
                  <a:lnTo>
                    <a:pt x="8868029" y="4090085"/>
                  </a:lnTo>
                  <a:lnTo>
                    <a:pt x="8868410" y="4090085"/>
                  </a:lnTo>
                  <a:lnTo>
                    <a:pt x="8868435" y="4088815"/>
                  </a:lnTo>
                  <a:lnTo>
                    <a:pt x="8867902" y="4087545"/>
                  </a:lnTo>
                  <a:lnTo>
                    <a:pt x="8867419" y="4086275"/>
                  </a:lnTo>
                  <a:lnTo>
                    <a:pt x="8867419" y="4092625"/>
                  </a:lnTo>
                  <a:lnTo>
                    <a:pt x="8866060" y="4092625"/>
                  </a:lnTo>
                  <a:lnTo>
                    <a:pt x="8865819" y="4091355"/>
                  </a:lnTo>
                  <a:lnTo>
                    <a:pt x="8867419" y="4092625"/>
                  </a:lnTo>
                  <a:lnTo>
                    <a:pt x="8867419" y="4086275"/>
                  </a:lnTo>
                  <a:lnTo>
                    <a:pt x="8866708" y="4086275"/>
                  </a:lnTo>
                  <a:lnTo>
                    <a:pt x="8867826" y="4083735"/>
                  </a:lnTo>
                  <a:lnTo>
                    <a:pt x="8867572" y="4083735"/>
                  </a:lnTo>
                  <a:lnTo>
                    <a:pt x="8865933" y="4082465"/>
                  </a:lnTo>
                  <a:lnTo>
                    <a:pt x="8865832" y="4079925"/>
                  </a:lnTo>
                  <a:lnTo>
                    <a:pt x="8865083" y="4078655"/>
                  </a:lnTo>
                  <a:lnTo>
                    <a:pt x="8863698" y="4077385"/>
                  </a:lnTo>
                  <a:lnTo>
                    <a:pt x="8864435" y="4076115"/>
                  </a:lnTo>
                  <a:lnTo>
                    <a:pt x="8864587" y="4076115"/>
                  </a:lnTo>
                  <a:lnTo>
                    <a:pt x="8864181" y="4074845"/>
                  </a:lnTo>
                  <a:lnTo>
                    <a:pt x="8863774" y="4073575"/>
                  </a:lnTo>
                  <a:lnTo>
                    <a:pt x="8863190" y="4073575"/>
                  </a:lnTo>
                  <a:lnTo>
                    <a:pt x="8862377" y="4072305"/>
                  </a:lnTo>
                  <a:lnTo>
                    <a:pt x="8862657" y="4072305"/>
                  </a:lnTo>
                  <a:lnTo>
                    <a:pt x="8862136" y="4071035"/>
                  </a:lnTo>
                  <a:lnTo>
                    <a:pt x="8861971" y="4070883"/>
                  </a:lnTo>
                  <a:lnTo>
                    <a:pt x="8861971" y="4074845"/>
                  </a:lnTo>
                  <a:lnTo>
                    <a:pt x="8860625" y="4074845"/>
                  </a:lnTo>
                  <a:lnTo>
                    <a:pt x="8860701" y="4073575"/>
                  </a:lnTo>
                  <a:lnTo>
                    <a:pt x="8861158" y="4073575"/>
                  </a:lnTo>
                  <a:lnTo>
                    <a:pt x="8861971" y="4074845"/>
                  </a:lnTo>
                  <a:lnTo>
                    <a:pt x="8861971" y="4070883"/>
                  </a:lnTo>
                  <a:lnTo>
                    <a:pt x="8860803" y="4069765"/>
                  </a:lnTo>
                  <a:lnTo>
                    <a:pt x="8861717" y="4068495"/>
                  </a:lnTo>
                  <a:lnTo>
                    <a:pt x="8861984" y="4067225"/>
                  </a:lnTo>
                  <a:lnTo>
                    <a:pt x="8860892" y="4067225"/>
                  </a:lnTo>
                  <a:lnTo>
                    <a:pt x="8860384" y="4068495"/>
                  </a:lnTo>
                  <a:lnTo>
                    <a:pt x="8858580" y="4068495"/>
                  </a:lnTo>
                  <a:lnTo>
                    <a:pt x="8859215" y="4067225"/>
                  </a:lnTo>
                  <a:lnTo>
                    <a:pt x="8858237" y="4067225"/>
                  </a:lnTo>
                  <a:lnTo>
                    <a:pt x="8858517" y="4065955"/>
                  </a:lnTo>
                  <a:lnTo>
                    <a:pt x="8860993" y="4065955"/>
                  </a:lnTo>
                  <a:lnTo>
                    <a:pt x="8860904" y="4064685"/>
                  </a:lnTo>
                  <a:lnTo>
                    <a:pt x="8860053" y="4063415"/>
                  </a:lnTo>
                  <a:lnTo>
                    <a:pt x="8858479" y="4062145"/>
                  </a:lnTo>
                  <a:lnTo>
                    <a:pt x="8859063" y="4060875"/>
                  </a:lnTo>
                  <a:lnTo>
                    <a:pt x="8859507" y="4060875"/>
                  </a:lnTo>
                  <a:lnTo>
                    <a:pt x="8858250" y="4055795"/>
                  </a:lnTo>
                  <a:lnTo>
                    <a:pt x="8857450" y="4054525"/>
                  </a:lnTo>
                  <a:lnTo>
                    <a:pt x="8855634" y="4054525"/>
                  </a:lnTo>
                  <a:lnTo>
                    <a:pt x="8855634" y="4057065"/>
                  </a:lnTo>
                  <a:lnTo>
                    <a:pt x="8855253" y="4057065"/>
                  </a:lnTo>
                  <a:lnTo>
                    <a:pt x="8855316" y="4055795"/>
                  </a:lnTo>
                  <a:lnTo>
                    <a:pt x="8855634" y="4057065"/>
                  </a:lnTo>
                  <a:lnTo>
                    <a:pt x="8855634" y="4054525"/>
                  </a:lnTo>
                  <a:lnTo>
                    <a:pt x="8837384" y="4054525"/>
                  </a:lnTo>
                  <a:lnTo>
                    <a:pt x="8832342" y="4054525"/>
                  </a:lnTo>
                  <a:lnTo>
                    <a:pt x="8830983" y="4055795"/>
                  </a:lnTo>
                  <a:lnTo>
                    <a:pt x="8830031" y="4055795"/>
                  </a:lnTo>
                  <a:lnTo>
                    <a:pt x="8829510" y="4054525"/>
                  </a:lnTo>
                  <a:lnTo>
                    <a:pt x="8825928" y="4054525"/>
                  </a:lnTo>
                  <a:lnTo>
                    <a:pt x="8825306" y="4055795"/>
                  </a:lnTo>
                  <a:lnTo>
                    <a:pt x="8824354" y="4055795"/>
                  </a:lnTo>
                  <a:lnTo>
                    <a:pt x="8823820" y="4054525"/>
                  </a:lnTo>
                  <a:lnTo>
                    <a:pt x="8822322" y="4055795"/>
                  </a:lnTo>
                  <a:lnTo>
                    <a:pt x="8821077" y="4055795"/>
                  </a:lnTo>
                  <a:lnTo>
                    <a:pt x="8820061" y="4054525"/>
                  </a:lnTo>
                  <a:lnTo>
                    <a:pt x="8819807" y="4054525"/>
                  </a:lnTo>
                  <a:lnTo>
                    <a:pt x="8819591" y="4055795"/>
                  </a:lnTo>
                  <a:lnTo>
                    <a:pt x="8819401" y="4055795"/>
                  </a:lnTo>
                  <a:lnTo>
                    <a:pt x="8819286" y="4057065"/>
                  </a:lnTo>
                  <a:lnTo>
                    <a:pt x="8818512" y="4057065"/>
                  </a:lnTo>
                  <a:lnTo>
                    <a:pt x="8817534" y="4055795"/>
                  </a:lnTo>
                  <a:lnTo>
                    <a:pt x="8816442" y="4057065"/>
                  </a:lnTo>
                  <a:lnTo>
                    <a:pt x="8816149" y="4057065"/>
                  </a:lnTo>
                  <a:lnTo>
                    <a:pt x="8816315" y="4058335"/>
                  </a:lnTo>
                  <a:lnTo>
                    <a:pt x="8816391" y="4059605"/>
                  </a:lnTo>
                  <a:lnTo>
                    <a:pt x="8815045" y="4059605"/>
                  </a:lnTo>
                  <a:lnTo>
                    <a:pt x="8814689" y="4058335"/>
                  </a:lnTo>
                  <a:lnTo>
                    <a:pt x="8813533" y="4058335"/>
                  </a:lnTo>
                  <a:lnTo>
                    <a:pt x="8813114" y="4059605"/>
                  </a:lnTo>
                  <a:lnTo>
                    <a:pt x="8811654" y="4059605"/>
                  </a:lnTo>
                  <a:lnTo>
                    <a:pt x="8810955" y="4058335"/>
                  </a:lnTo>
                  <a:lnTo>
                    <a:pt x="8809025" y="4058335"/>
                  </a:lnTo>
                  <a:lnTo>
                    <a:pt x="8807806" y="4057065"/>
                  </a:lnTo>
                  <a:lnTo>
                    <a:pt x="8805456" y="4057065"/>
                  </a:lnTo>
                  <a:lnTo>
                    <a:pt x="8803488" y="4058335"/>
                  </a:lnTo>
                  <a:lnTo>
                    <a:pt x="8806256" y="4058335"/>
                  </a:lnTo>
                  <a:lnTo>
                    <a:pt x="8806548" y="4059605"/>
                  </a:lnTo>
                  <a:lnTo>
                    <a:pt x="8806663" y="4060875"/>
                  </a:lnTo>
                  <a:lnTo>
                    <a:pt x="8806904" y="4062145"/>
                  </a:lnTo>
                  <a:lnTo>
                    <a:pt x="8805913" y="4062145"/>
                  </a:lnTo>
                  <a:lnTo>
                    <a:pt x="8806294" y="4063415"/>
                  </a:lnTo>
                  <a:lnTo>
                    <a:pt x="8807285" y="4063415"/>
                  </a:lnTo>
                  <a:lnTo>
                    <a:pt x="8807475" y="4064685"/>
                  </a:lnTo>
                  <a:lnTo>
                    <a:pt x="8806193" y="4064685"/>
                  </a:lnTo>
                  <a:lnTo>
                    <a:pt x="8805685" y="4063415"/>
                  </a:lnTo>
                  <a:lnTo>
                    <a:pt x="8805913" y="4062145"/>
                  </a:lnTo>
                  <a:lnTo>
                    <a:pt x="8803729" y="4062145"/>
                  </a:lnTo>
                  <a:lnTo>
                    <a:pt x="8803475" y="4060875"/>
                  </a:lnTo>
                  <a:lnTo>
                    <a:pt x="8803018" y="4060875"/>
                  </a:lnTo>
                  <a:lnTo>
                    <a:pt x="8802687" y="4059605"/>
                  </a:lnTo>
                  <a:lnTo>
                    <a:pt x="8801964" y="4058335"/>
                  </a:lnTo>
                  <a:lnTo>
                    <a:pt x="8800808" y="4058335"/>
                  </a:lnTo>
                  <a:lnTo>
                    <a:pt x="8799220" y="4059605"/>
                  </a:lnTo>
                  <a:lnTo>
                    <a:pt x="8799678" y="4059605"/>
                  </a:lnTo>
                  <a:lnTo>
                    <a:pt x="8799932" y="4060875"/>
                  </a:lnTo>
                  <a:lnTo>
                    <a:pt x="8798344" y="4060875"/>
                  </a:lnTo>
                  <a:lnTo>
                    <a:pt x="8797747" y="4059605"/>
                  </a:lnTo>
                  <a:lnTo>
                    <a:pt x="8796985" y="4060875"/>
                  </a:lnTo>
                  <a:lnTo>
                    <a:pt x="8795360" y="4060875"/>
                  </a:lnTo>
                  <a:lnTo>
                    <a:pt x="8795537" y="4062145"/>
                  </a:lnTo>
                  <a:lnTo>
                    <a:pt x="8795106" y="4062145"/>
                  </a:lnTo>
                  <a:lnTo>
                    <a:pt x="8794090" y="4060875"/>
                  </a:lnTo>
                  <a:lnTo>
                    <a:pt x="8793696" y="4060875"/>
                  </a:lnTo>
                  <a:lnTo>
                    <a:pt x="8793696" y="4063415"/>
                  </a:lnTo>
                  <a:lnTo>
                    <a:pt x="8793505" y="4064685"/>
                  </a:lnTo>
                  <a:lnTo>
                    <a:pt x="8793201" y="4064685"/>
                  </a:lnTo>
                  <a:lnTo>
                    <a:pt x="8792883" y="4063415"/>
                  </a:lnTo>
                  <a:lnTo>
                    <a:pt x="8793696" y="4063415"/>
                  </a:lnTo>
                  <a:lnTo>
                    <a:pt x="8793696" y="4060875"/>
                  </a:lnTo>
                  <a:lnTo>
                    <a:pt x="8790305" y="4060875"/>
                  </a:lnTo>
                  <a:lnTo>
                    <a:pt x="8789543" y="4062145"/>
                  </a:lnTo>
                  <a:lnTo>
                    <a:pt x="8789022" y="4062145"/>
                  </a:lnTo>
                  <a:lnTo>
                    <a:pt x="8788070" y="4063415"/>
                  </a:lnTo>
                  <a:lnTo>
                    <a:pt x="8786482" y="4063415"/>
                  </a:lnTo>
                  <a:lnTo>
                    <a:pt x="8786101" y="4064685"/>
                  </a:lnTo>
                  <a:lnTo>
                    <a:pt x="8783510" y="4064685"/>
                  </a:lnTo>
                  <a:lnTo>
                    <a:pt x="8783510" y="4073575"/>
                  </a:lnTo>
                  <a:lnTo>
                    <a:pt x="8783002" y="4073575"/>
                  </a:lnTo>
                  <a:lnTo>
                    <a:pt x="8782914" y="4072305"/>
                  </a:lnTo>
                  <a:lnTo>
                    <a:pt x="8783358" y="4072305"/>
                  </a:lnTo>
                  <a:lnTo>
                    <a:pt x="8783510" y="4073575"/>
                  </a:lnTo>
                  <a:lnTo>
                    <a:pt x="8783510" y="4064685"/>
                  </a:lnTo>
                  <a:lnTo>
                    <a:pt x="8782952" y="4065955"/>
                  </a:lnTo>
                  <a:lnTo>
                    <a:pt x="8782660" y="4065955"/>
                  </a:lnTo>
                  <a:lnTo>
                    <a:pt x="8781250" y="4064685"/>
                  </a:lnTo>
                  <a:lnTo>
                    <a:pt x="8779370" y="4064685"/>
                  </a:lnTo>
                  <a:lnTo>
                    <a:pt x="8779205" y="4065955"/>
                  </a:lnTo>
                  <a:lnTo>
                    <a:pt x="8774151" y="4065955"/>
                  </a:lnTo>
                  <a:lnTo>
                    <a:pt x="8773985" y="4064685"/>
                  </a:lnTo>
                  <a:lnTo>
                    <a:pt x="8772754" y="4063415"/>
                  </a:lnTo>
                  <a:lnTo>
                    <a:pt x="8772220" y="4062145"/>
                  </a:lnTo>
                  <a:lnTo>
                    <a:pt x="8772398" y="4059605"/>
                  </a:lnTo>
                  <a:lnTo>
                    <a:pt x="8772030" y="4058335"/>
                  </a:lnTo>
                  <a:lnTo>
                    <a:pt x="8772639" y="4057065"/>
                  </a:lnTo>
                  <a:lnTo>
                    <a:pt x="8771877" y="4057065"/>
                  </a:lnTo>
                  <a:lnTo>
                    <a:pt x="8771560" y="4055795"/>
                  </a:lnTo>
                  <a:lnTo>
                    <a:pt x="8771674" y="4054525"/>
                  </a:lnTo>
                  <a:lnTo>
                    <a:pt x="8769617" y="4054525"/>
                  </a:lnTo>
                  <a:lnTo>
                    <a:pt x="8769845" y="4053255"/>
                  </a:lnTo>
                  <a:lnTo>
                    <a:pt x="8770341" y="4051985"/>
                  </a:lnTo>
                  <a:lnTo>
                    <a:pt x="8771128" y="4050715"/>
                  </a:lnTo>
                  <a:lnTo>
                    <a:pt x="8770366" y="4050715"/>
                  </a:lnTo>
                  <a:lnTo>
                    <a:pt x="8769998" y="4049445"/>
                  </a:lnTo>
                  <a:lnTo>
                    <a:pt x="8770010" y="4048175"/>
                  </a:lnTo>
                  <a:lnTo>
                    <a:pt x="8769960" y="4046905"/>
                  </a:lnTo>
                  <a:lnTo>
                    <a:pt x="8769756" y="4046905"/>
                  </a:lnTo>
                  <a:lnTo>
                    <a:pt x="8769452" y="4045635"/>
                  </a:lnTo>
                  <a:lnTo>
                    <a:pt x="8769452" y="4044365"/>
                  </a:lnTo>
                  <a:lnTo>
                    <a:pt x="8769223" y="4044365"/>
                  </a:lnTo>
                  <a:lnTo>
                    <a:pt x="8769223" y="4053255"/>
                  </a:lnTo>
                  <a:lnTo>
                    <a:pt x="8768575" y="4053255"/>
                  </a:lnTo>
                  <a:lnTo>
                    <a:pt x="8768385" y="4051985"/>
                  </a:lnTo>
                  <a:lnTo>
                    <a:pt x="8768639" y="4050715"/>
                  </a:lnTo>
                  <a:lnTo>
                    <a:pt x="8769223" y="4053255"/>
                  </a:lnTo>
                  <a:lnTo>
                    <a:pt x="8769223" y="4044365"/>
                  </a:lnTo>
                  <a:lnTo>
                    <a:pt x="8767737" y="4044365"/>
                  </a:lnTo>
                  <a:lnTo>
                    <a:pt x="8767737" y="4049445"/>
                  </a:lnTo>
                  <a:lnTo>
                    <a:pt x="8767204" y="4049445"/>
                  </a:lnTo>
                  <a:lnTo>
                    <a:pt x="8767026" y="4048175"/>
                  </a:lnTo>
                  <a:lnTo>
                    <a:pt x="8767458" y="4048175"/>
                  </a:lnTo>
                  <a:lnTo>
                    <a:pt x="8767737" y="4049445"/>
                  </a:lnTo>
                  <a:lnTo>
                    <a:pt x="8767737" y="4044365"/>
                  </a:lnTo>
                  <a:lnTo>
                    <a:pt x="8767318" y="4044365"/>
                  </a:lnTo>
                  <a:lnTo>
                    <a:pt x="8767674" y="4043095"/>
                  </a:lnTo>
                  <a:lnTo>
                    <a:pt x="8768270" y="4043095"/>
                  </a:lnTo>
                  <a:lnTo>
                    <a:pt x="8769159" y="4041825"/>
                  </a:lnTo>
                  <a:lnTo>
                    <a:pt x="8767889" y="4041825"/>
                  </a:lnTo>
                  <a:lnTo>
                    <a:pt x="8767305" y="4040555"/>
                  </a:lnTo>
                  <a:lnTo>
                    <a:pt x="8767432" y="4039285"/>
                  </a:lnTo>
                  <a:lnTo>
                    <a:pt x="8767699" y="4038015"/>
                  </a:lnTo>
                  <a:lnTo>
                    <a:pt x="8768105" y="4036745"/>
                  </a:lnTo>
                  <a:lnTo>
                    <a:pt x="8767699" y="4035475"/>
                  </a:lnTo>
                  <a:lnTo>
                    <a:pt x="8767508" y="4034205"/>
                  </a:lnTo>
                  <a:lnTo>
                    <a:pt x="8767140" y="4032935"/>
                  </a:lnTo>
                  <a:lnTo>
                    <a:pt x="8766670" y="4032935"/>
                  </a:lnTo>
                  <a:lnTo>
                    <a:pt x="8766670" y="4044365"/>
                  </a:lnTo>
                  <a:lnTo>
                    <a:pt x="8765769" y="4044365"/>
                  </a:lnTo>
                  <a:lnTo>
                    <a:pt x="8765769" y="4045635"/>
                  </a:lnTo>
                  <a:lnTo>
                    <a:pt x="8765667" y="4046905"/>
                  </a:lnTo>
                  <a:lnTo>
                    <a:pt x="8765261" y="4045635"/>
                  </a:lnTo>
                  <a:lnTo>
                    <a:pt x="8765769" y="4045635"/>
                  </a:lnTo>
                  <a:lnTo>
                    <a:pt x="8765769" y="4044365"/>
                  </a:lnTo>
                  <a:lnTo>
                    <a:pt x="8765426" y="4044365"/>
                  </a:lnTo>
                  <a:lnTo>
                    <a:pt x="8765667" y="4043095"/>
                  </a:lnTo>
                  <a:lnTo>
                    <a:pt x="8766429" y="4043095"/>
                  </a:lnTo>
                  <a:lnTo>
                    <a:pt x="8766670" y="4044365"/>
                  </a:lnTo>
                  <a:lnTo>
                    <a:pt x="8766670" y="4032935"/>
                  </a:lnTo>
                  <a:lnTo>
                    <a:pt x="8766188" y="4032935"/>
                  </a:lnTo>
                  <a:lnTo>
                    <a:pt x="8765273" y="4034205"/>
                  </a:lnTo>
                  <a:lnTo>
                    <a:pt x="8764562" y="4034205"/>
                  </a:lnTo>
                  <a:lnTo>
                    <a:pt x="8764041" y="4032935"/>
                  </a:lnTo>
                  <a:lnTo>
                    <a:pt x="8763673" y="4032935"/>
                  </a:lnTo>
                  <a:lnTo>
                    <a:pt x="8763737" y="4031665"/>
                  </a:lnTo>
                  <a:lnTo>
                    <a:pt x="8765057" y="4031665"/>
                  </a:lnTo>
                  <a:lnTo>
                    <a:pt x="8765476" y="4032935"/>
                  </a:lnTo>
                  <a:lnTo>
                    <a:pt x="8765870" y="4032935"/>
                  </a:lnTo>
                  <a:lnTo>
                    <a:pt x="8766251" y="4031665"/>
                  </a:lnTo>
                  <a:lnTo>
                    <a:pt x="8765769" y="4031665"/>
                  </a:lnTo>
                  <a:lnTo>
                    <a:pt x="8765553" y="4030395"/>
                  </a:lnTo>
                  <a:lnTo>
                    <a:pt x="8765819" y="4029125"/>
                  </a:lnTo>
                  <a:lnTo>
                    <a:pt x="8765883" y="4027855"/>
                  </a:lnTo>
                  <a:lnTo>
                    <a:pt x="8765680" y="4027855"/>
                  </a:lnTo>
                  <a:lnTo>
                    <a:pt x="8765222" y="4026585"/>
                  </a:lnTo>
                  <a:lnTo>
                    <a:pt x="8765095" y="4027855"/>
                  </a:lnTo>
                  <a:lnTo>
                    <a:pt x="8764778" y="4027855"/>
                  </a:lnTo>
                  <a:lnTo>
                    <a:pt x="8764664" y="4029125"/>
                  </a:lnTo>
                  <a:lnTo>
                    <a:pt x="8764308" y="4029125"/>
                  </a:lnTo>
                  <a:lnTo>
                    <a:pt x="8764181" y="4027855"/>
                  </a:lnTo>
                  <a:lnTo>
                    <a:pt x="8764308" y="4027855"/>
                  </a:lnTo>
                  <a:lnTo>
                    <a:pt x="8764397" y="4026585"/>
                  </a:lnTo>
                  <a:lnTo>
                    <a:pt x="8765222" y="4026585"/>
                  </a:lnTo>
                  <a:lnTo>
                    <a:pt x="8765235" y="4025315"/>
                  </a:lnTo>
                  <a:lnTo>
                    <a:pt x="8764918" y="4024045"/>
                  </a:lnTo>
                  <a:lnTo>
                    <a:pt x="8764816" y="4022775"/>
                  </a:lnTo>
                  <a:lnTo>
                    <a:pt x="8765756" y="4022775"/>
                  </a:lnTo>
                  <a:lnTo>
                    <a:pt x="8764803" y="4021505"/>
                  </a:lnTo>
                  <a:lnTo>
                    <a:pt x="8763025" y="4021505"/>
                  </a:lnTo>
                  <a:lnTo>
                    <a:pt x="8763216" y="4020235"/>
                  </a:lnTo>
                  <a:lnTo>
                    <a:pt x="8764664" y="4020235"/>
                  </a:lnTo>
                  <a:lnTo>
                    <a:pt x="8764473" y="4018965"/>
                  </a:lnTo>
                  <a:lnTo>
                    <a:pt x="8764486" y="4016425"/>
                  </a:lnTo>
                  <a:lnTo>
                    <a:pt x="8764333" y="4016425"/>
                  </a:lnTo>
                  <a:lnTo>
                    <a:pt x="8764092" y="4015155"/>
                  </a:lnTo>
                  <a:lnTo>
                    <a:pt x="8763673" y="4015155"/>
                  </a:lnTo>
                  <a:lnTo>
                    <a:pt x="8762606" y="4013885"/>
                  </a:lnTo>
                  <a:lnTo>
                    <a:pt x="8760879" y="4013885"/>
                  </a:lnTo>
                  <a:lnTo>
                    <a:pt x="8757831" y="4012615"/>
                  </a:lnTo>
                  <a:lnTo>
                    <a:pt x="8757539" y="4012615"/>
                  </a:lnTo>
                  <a:lnTo>
                    <a:pt x="8757488" y="4013885"/>
                  </a:lnTo>
                  <a:lnTo>
                    <a:pt x="8757221" y="4013885"/>
                  </a:lnTo>
                  <a:lnTo>
                    <a:pt x="8757234" y="4015155"/>
                  </a:lnTo>
                  <a:lnTo>
                    <a:pt x="8753335" y="4015155"/>
                  </a:lnTo>
                  <a:lnTo>
                    <a:pt x="8750402" y="4016425"/>
                  </a:lnTo>
                  <a:lnTo>
                    <a:pt x="8748420" y="4016425"/>
                  </a:lnTo>
                  <a:lnTo>
                    <a:pt x="8748471" y="4020235"/>
                  </a:lnTo>
                  <a:lnTo>
                    <a:pt x="8748166" y="4020235"/>
                  </a:lnTo>
                  <a:lnTo>
                    <a:pt x="8747633" y="4021505"/>
                  </a:lnTo>
                  <a:lnTo>
                    <a:pt x="8747519" y="4022775"/>
                  </a:lnTo>
                  <a:lnTo>
                    <a:pt x="8748471" y="4024045"/>
                  </a:lnTo>
                  <a:lnTo>
                    <a:pt x="8750478" y="4026585"/>
                  </a:lnTo>
                  <a:lnTo>
                    <a:pt x="8749792" y="4027855"/>
                  </a:lnTo>
                  <a:lnTo>
                    <a:pt x="8748509" y="4027855"/>
                  </a:lnTo>
                  <a:lnTo>
                    <a:pt x="8749360" y="4031665"/>
                  </a:lnTo>
                  <a:lnTo>
                    <a:pt x="8749068" y="4032935"/>
                  </a:lnTo>
                  <a:lnTo>
                    <a:pt x="8749424" y="4034205"/>
                  </a:lnTo>
                  <a:lnTo>
                    <a:pt x="8749678" y="4035475"/>
                  </a:lnTo>
                  <a:lnTo>
                    <a:pt x="8749640" y="4036745"/>
                  </a:lnTo>
                  <a:lnTo>
                    <a:pt x="8749881" y="4038015"/>
                  </a:lnTo>
                  <a:lnTo>
                    <a:pt x="8750351" y="4038015"/>
                  </a:lnTo>
                  <a:lnTo>
                    <a:pt x="8750617" y="4039285"/>
                  </a:lnTo>
                  <a:lnTo>
                    <a:pt x="8750478" y="4040555"/>
                  </a:lnTo>
                  <a:lnTo>
                    <a:pt x="8749487" y="4040555"/>
                  </a:lnTo>
                  <a:lnTo>
                    <a:pt x="8749309" y="4041825"/>
                  </a:lnTo>
                  <a:lnTo>
                    <a:pt x="8749449" y="4043095"/>
                  </a:lnTo>
                  <a:lnTo>
                    <a:pt x="8750135" y="4044365"/>
                  </a:lnTo>
                  <a:lnTo>
                    <a:pt x="8750897" y="4044365"/>
                  </a:lnTo>
                  <a:lnTo>
                    <a:pt x="8751532" y="4045635"/>
                  </a:lnTo>
                  <a:lnTo>
                    <a:pt x="8750414" y="4045635"/>
                  </a:lnTo>
                  <a:lnTo>
                    <a:pt x="8750770" y="4046905"/>
                  </a:lnTo>
                  <a:lnTo>
                    <a:pt x="8750922" y="4046905"/>
                  </a:lnTo>
                  <a:lnTo>
                    <a:pt x="8750859" y="4048175"/>
                  </a:lnTo>
                  <a:lnTo>
                    <a:pt x="8751938" y="4049445"/>
                  </a:lnTo>
                  <a:lnTo>
                    <a:pt x="8752484" y="4050715"/>
                  </a:lnTo>
                  <a:lnTo>
                    <a:pt x="8752522" y="4051985"/>
                  </a:lnTo>
                  <a:lnTo>
                    <a:pt x="8753335" y="4051985"/>
                  </a:lnTo>
                  <a:lnTo>
                    <a:pt x="8753729" y="4053255"/>
                  </a:lnTo>
                  <a:lnTo>
                    <a:pt x="8753780" y="4054525"/>
                  </a:lnTo>
                  <a:lnTo>
                    <a:pt x="8754402" y="4054525"/>
                  </a:lnTo>
                  <a:lnTo>
                    <a:pt x="8751951" y="4055795"/>
                  </a:lnTo>
                  <a:lnTo>
                    <a:pt x="8754313" y="4055795"/>
                  </a:lnTo>
                  <a:lnTo>
                    <a:pt x="8754377" y="4057065"/>
                  </a:lnTo>
                  <a:lnTo>
                    <a:pt x="8753831" y="4057065"/>
                  </a:lnTo>
                  <a:lnTo>
                    <a:pt x="8754046" y="4058335"/>
                  </a:lnTo>
                  <a:lnTo>
                    <a:pt x="8753907" y="4059605"/>
                  </a:lnTo>
                  <a:lnTo>
                    <a:pt x="8753551" y="4059605"/>
                  </a:lnTo>
                  <a:lnTo>
                    <a:pt x="8754643" y="4060875"/>
                  </a:lnTo>
                  <a:lnTo>
                    <a:pt x="8754402" y="4063415"/>
                  </a:lnTo>
                  <a:lnTo>
                    <a:pt x="8754377" y="4064685"/>
                  </a:lnTo>
                  <a:lnTo>
                    <a:pt x="8754008" y="4064685"/>
                  </a:lnTo>
                  <a:lnTo>
                    <a:pt x="8754554" y="4065955"/>
                  </a:lnTo>
                  <a:lnTo>
                    <a:pt x="8754872" y="4067225"/>
                  </a:lnTo>
                  <a:lnTo>
                    <a:pt x="8756028" y="4067225"/>
                  </a:lnTo>
                  <a:lnTo>
                    <a:pt x="8757234" y="4071035"/>
                  </a:lnTo>
                  <a:lnTo>
                    <a:pt x="8756942" y="4071035"/>
                  </a:lnTo>
                  <a:lnTo>
                    <a:pt x="8756955" y="4072305"/>
                  </a:lnTo>
                  <a:lnTo>
                    <a:pt x="8757234" y="4073575"/>
                  </a:lnTo>
                  <a:lnTo>
                    <a:pt x="8756053" y="4073575"/>
                  </a:lnTo>
                  <a:lnTo>
                    <a:pt x="8755240" y="4074845"/>
                  </a:lnTo>
                  <a:lnTo>
                    <a:pt x="8755050" y="4074845"/>
                  </a:lnTo>
                  <a:lnTo>
                    <a:pt x="8755215" y="4076115"/>
                  </a:lnTo>
                  <a:lnTo>
                    <a:pt x="8755748" y="4077385"/>
                  </a:lnTo>
                  <a:lnTo>
                    <a:pt x="8755570" y="4077385"/>
                  </a:lnTo>
                  <a:lnTo>
                    <a:pt x="8755901" y="4078655"/>
                  </a:lnTo>
                  <a:lnTo>
                    <a:pt x="8756713" y="4079925"/>
                  </a:lnTo>
                  <a:lnTo>
                    <a:pt x="8757869" y="4079925"/>
                  </a:lnTo>
                  <a:lnTo>
                    <a:pt x="8758961" y="4081195"/>
                  </a:lnTo>
                  <a:lnTo>
                    <a:pt x="8759215" y="4083735"/>
                  </a:lnTo>
                  <a:lnTo>
                    <a:pt x="8759927" y="4085005"/>
                  </a:lnTo>
                  <a:lnTo>
                    <a:pt x="8761108" y="4086275"/>
                  </a:lnTo>
                  <a:lnTo>
                    <a:pt x="8761641" y="4086275"/>
                  </a:lnTo>
                  <a:lnTo>
                    <a:pt x="8762467" y="4087545"/>
                  </a:lnTo>
                  <a:lnTo>
                    <a:pt x="8760943" y="4087545"/>
                  </a:lnTo>
                  <a:lnTo>
                    <a:pt x="8760435" y="4088815"/>
                  </a:lnTo>
                  <a:lnTo>
                    <a:pt x="8759787" y="4090085"/>
                  </a:lnTo>
                  <a:lnTo>
                    <a:pt x="8760790" y="4090085"/>
                  </a:lnTo>
                  <a:lnTo>
                    <a:pt x="8761285" y="4091355"/>
                  </a:lnTo>
                  <a:lnTo>
                    <a:pt x="8761197" y="4092625"/>
                  </a:lnTo>
                  <a:lnTo>
                    <a:pt x="8761438" y="4092625"/>
                  </a:lnTo>
                  <a:lnTo>
                    <a:pt x="8762060" y="4093895"/>
                  </a:lnTo>
                  <a:lnTo>
                    <a:pt x="8762606" y="4093895"/>
                  </a:lnTo>
                  <a:lnTo>
                    <a:pt x="8763063" y="4095165"/>
                  </a:lnTo>
                  <a:lnTo>
                    <a:pt x="8761311" y="4095165"/>
                  </a:lnTo>
                  <a:lnTo>
                    <a:pt x="8761476" y="4097705"/>
                  </a:lnTo>
                  <a:lnTo>
                    <a:pt x="8761743" y="4098975"/>
                  </a:lnTo>
                  <a:lnTo>
                    <a:pt x="8763241" y="4098975"/>
                  </a:lnTo>
                  <a:lnTo>
                    <a:pt x="8763660" y="4100245"/>
                  </a:lnTo>
                  <a:lnTo>
                    <a:pt x="8763914" y="4101515"/>
                  </a:lnTo>
                  <a:lnTo>
                    <a:pt x="8764105" y="4101515"/>
                  </a:lnTo>
                  <a:lnTo>
                    <a:pt x="8764638" y="4102785"/>
                  </a:lnTo>
                  <a:lnTo>
                    <a:pt x="8764118" y="4104055"/>
                  </a:lnTo>
                  <a:lnTo>
                    <a:pt x="8764333" y="4105325"/>
                  </a:lnTo>
                  <a:lnTo>
                    <a:pt x="8765311" y="4105325"/>
                  </a:lnTo>
                  <a:lnTo>
                    <a:pt x="8764473" y="4107865"/>
                  </a:lnTo>
                  <a:lnTo>
                    <a:pt x="8764587" y="4110405"/>
                  </a:lnTo>
                  <a:lnTo>
                    <a:pt x="8765642" y="4112945"/>
                  </a:lnTo>
                  <a:lnTo>
                    <a:pt x="8765680" y="4114215"/>
                  </a:lnTo>
                  <a:lnTo>
                    <a:pt x="8765502" y="4115485"/>
                  </a:lnTo>
                  <a:lnTo>
                    <a:pt x="8765680" y="4116755"/>
                  </a:lnTo>
                  <a:lnTo>
                    <a:pt x="8766480" y="4118025"/>
                  </a:lnTo>
                  <a:lnTo>
                    <a:pt x="8767864" y="4116755"/>
                  </a:lnTo>
                  <a:lnTo>
                    <a:pt x="8767674" y="4118025"/>
                  </a:lnTo>
                  <a:lnTo>
                    <a:pt x="8767547" y="4119295"/>
                  </a:lnTo>
                  <a:lnTo>
                    <a:pt x="8767864" y="4119295"/>
                  </a:lnTo>
                  <a:lnTo>
                    <a:pt x="8767915" y="4121835"/>
                  </a:lnTo>
                  <a:lnTo>
                    <a:pt x="8767572" y="4123105"/>
                  </a:lnTo>
                  <a:lnTo>
                    <a:pt x="8768194" y="4123105"/>
                  </a:lnTo>
                  <a:lnTo>
                    <a:pt x="8768372" y="4124375"/>
                  </a:lnTo>
                  <a:lnTo>
                    <a:pt x="8769655" y="4124375"/>
                  </a:lnTo>
                  <a:lnTo>
                    <a:pt x="8769083" y="4125645"/>
                  </a:lnTo>
                  <a:lnTo>
                    <a:pt x="8769007" y="4126915"/>
                  </a:lnTo>
                  <a:lnTo>
                    <a:pt x="8769413" y="4126915"/>
                  </a:lnTo>
                  <a:lnTo>
                    <a:pt x="8768740" y="4128185"/>
                  </a:lnTo>
                  <a:lnTo>
                    <a:pt x="8770061" y="4129455"/>
                  </a:lnTo>
                  <a:lnTo>
                    <a:pt x="8770709" y="4129455"/>
                  </a:lnTo>
                  <a:lnTo>
                    <a:pt x="8771331" y="4128185"/>
                  </a:lnTo>
                  <a:lnTo>
                    <a:pt x="8775078" y="4130725"/>
                  </a:lnTo>
                  <a:lnTo>
                    <a:pt x="8778596" y="4131995"/>
                  </a:lnTo>
                  <a:lnTo>
                    <a:pt x="8780615" y="4131995"/>
                  </a:lnTo>
                  <a:lnTo>
                    <a:pt x="8781783" y="4130725"/>
                  </a:lnTo>
                  <a:lnTo>
                    <a:pt x="8782113" y="4129455"/>
                  </a:lnTo>
                  <a:lnTo>
                    <a:pt x="8782215" y="4130725"/>
                  </a:lnTo>
                  <a:lnTo>
                    <a:pt x="8783129" y="4130725"/>
                  </a:lnTo>
                  <a:lnTo>
                    <a:pt x="8784095" y="4131995"/>
                  </a:lnTo>
                  <a:lnTo>
                    <a:pt x="8785174" y="4131995"/>
                  </a:lnTo>
                  <a:lnTo>
                    <a:pt x="8786355" y="4130725"/>
                  </a:lnTo>
                  <a:lnTo>
                    <a:pt x="8787079" y="4130725"/>
                  </a:lnTo>
                  <a:lnTo>
                    <a:pt x="8787371" y="4129455"/>
                  </a:lnTo>
                  <a:lnTo>
                    <a:pt x="8787244" y="4128185"/>
                  </a:lnTo>
                  <a:lnTo>
                    <a:pt x="8789556" y="4126915"/>
                  </a:lnTo>
                  <a:lnTo>
                    <a:pt x="8789886" y="4126915"/>
                  </a:lnTo>
                  <a:lnTo>
                    <a:pt x="8789822" y="4125645"/>
                  </a:lnTo>
                  <a:lnTo>
                    <a:pt x="8789035" y="4125645"/>
                  </a:lnTo>
                  <a:lnTo>
                    <a:pt x="8788730" y="4124375"/>
                  </a:lnTo>
                  <a:lnTo>
                    <a:pt x="8788971" y="4124375"/>
                  </a:lnTo>
                  <a:lnTo>
                    <a:pt x="8788375" y="4123105"/>
                  </a:lnTo>
                  <a:lnTo>
                    <a:pt x="8786952" y="4123105"/>
                  </a:lnTo>
                  <a:lnTo>
                    <a:pt x="8787689" y="4121835"/>
                  </a:lnTo>
                  <a:lnTo>
                    <a:pt x="8786304" y="4121835"/>
                  </a:lnTo>
                  <a:lnTo>
                    <a:pt x="8786952" y="4120565"/>
                  </a:lnTo>
                  <a:lnTo>
                    <a:pt x="8787257" y="4120565"/>
                  </a:lnTo>
                  <a:lnTo>
                    <a:pt x="8787143" y="4118025"/>
                  </a:lnTo>
                  <a:lnTo>
                    <a:pt x="8786863" y="4118025"/>
                  </a:lnTo>
                  <a:lnTo>
                    <a:pt x="8786724" y="4116755"/>
                  </a:lnTo>
                  <a:lnTo>
                    <a:pt x="8786863" y="4116755"/>
                  </a:lnTo>
                  <a:lnTo>
                    <a:pt x="8786838" y="4115485"/>
                  </a:lnTo>
                  <a:lnTo>
                    <a:pt x="8785873" y="4112945"/>
                  </a:lnTo>
                  <a:lnTo>
                    <a:pt x="8785276" y="4111675"/>
                  </a:lnTo>
                  <a:lnTo>
                    <a:pt x="8784323" y="4111675"/>
                  </a:lnTo>
                  <a:lnTo>
                    <a:pt x="8784793" y="4110405"/>
                  </a:lnTo>
                  <a:lnTo>
                    <a:pt x="8784793" y="4109135"/>
                  </a:lnTo>
                  <a:lnTo>
                    <a:pt x="8783942" y="4107370"/>
                  </a:lnTo>
                  <a:lnTo>
                    <a:pt x="8783942" y="4129455"/>
                  </a:lnTo>
                  <a:lnTo>
                    <a:pt x="8783764" y="4130725"/>
                  </a:lnTo>
                  <a:lnTo>
                    <a:pt x="8783422" y="4130725"/>
                  </a:lnTo>
                  <a:lnTo>
                    <a:pt x="8783587" y="4129455"/>
                  </a:lnTo>
                  <a:lnTo>
                    <a:pt x="8783942" y="4129455"/>
                  </a:lnTo>
                  <a:lnTo>
                    <a:pt x="8783942" y="4107370"/>
                  </a:lnTo>
                  <a:lnTo>
                    <a:pt x="8783574" y="4106595"/>
                  </a:lnTo>
                  <a:lnTo>
                    <a:pt x="8782482" y="4104055"/>
                  </a:lnTo>
                  <a:lnTo>
                    <a:pt x="8783739" y="4104055"/>
                  </a:lnTo>
                  <a:lnTo>
                    <a:pt x="8783612" y="4102785"/>
                  </a:lnTo>
                  <a:lnTo>
                    <a:pt x="8782774" y="4102785"/>
                  </a:lnTo>
                  <a:lnTo>
                    <a:pt x="8782253" y="4101515"/>
                  </a:lnTo>
                  <a:lnTo>
                    <a:pt x="8781859" y="4100245"/>
                  </a:lnTo>
                  <a:lnTo>
                    <a:pt x="8781986" y="4098975"/>
                  </a:lnTo>
                  <a:lnTo>
                    <a:pt x="8782621" y="4098975"/>
                  </a:lnTo>
                  <a:lnTo>
                    <a:pt x="8782012" y="4097705"/>
                  </a:lnTo>
                  <a:lnTo>
                    <a:pt x="8781199" y="4096435"/>
                  </a:lnTo>
                  <a:lnTo>
                    <a:pt x="8781034" y="4096435"/>
                  </a:lnTo>
                  <a:lnTo>
                    <a:pt x="8781402" y="4095165"/>
                  </a:lnTo>
                  <a:lnTo>
                    <a:pt x="8781097" y="4095165"/>
                  </a:lnTo>
                  <a:lnTo>
                    <a:pt x="8780513" y="4093895"/>
                  </a:lnTo>
                  <a:lnTo>
                    <a:pt x="8779675" y="4092625"/>
                  </a:lnTo>
                  <a:lnTo>
                    <a:pt x="8780221" y="4092625"/>
                  </a:lnTo>
                  <a:lnTo>
                    <a:pt x="8780361" y="4091355"/>
                  </a:lnTo>
                  <a:lnTo>
                    <a:pt x="8779967" y="4090085"/>
                  </a:lnTo>
                  <a:lnTo>
                    <a:pt x="8778837" y="4090085"/>
                  </a:lnTo>
                  <a:lnTo>
                    <a:pt x="8778748" y="4091355"/>
                  </a:lnTo>
                  <a:lnTo>
                    <a:pt x="8777821" y="4090085"/>
                  </a:lnTo>
                  <a:lnTo>
                    <a:pt x="8777618" y="4088815"/>
                  </a:lnTo>
                  <a:lnTo>
                    <a:pt x="8778977" y="4088815"/>
                  </a:lnTo>
                  <a:lnTo>
                    <a:pt x="8779358" y="4087545"/>
                  </a:lnTo>
                  <a:lnTo>
                    <a:pt x="8779612" y="4087545"/>
                  </a:lnTo>
                  <a:lnTo>
                    <a:pt x="8778748" y="4086275"/>
                  </a:lnTo>
                  <a:lnTo>
                    <a:pt x="8777656" y="4083735"/>
                  </a:lnTo>
                  <a:lnTo>
                    <a:pt x="8779256" y="4083735"/>
                  </a:lnTo>
                  <a:lnTo>
                    <a:pt x="8780272" y="4082465"/>
                  </a:lnTo>
                  <a:lnTo>
                    <a:pt x="8780691" y="4079925"/>
                  </a:lnTo>
                  <a:lnTo>
                    <a:pt x="8781529" y="4081195"/>
                  </a:lnTo>
                  <a:lnTo>
                    <a:pt x="8782063" y="4082465"/>
                  </a:lnTo>
                  <a:lnTo>
                    <a:pt x="8787422" y="4082465"/>
                  </a:lnTo>
                  <a:lnTo>
                    <a:pt x="8787549" y="4081195"/>
                  </a:lnTo>
                  <a:lnTo>
                    <a:pt x="8787676" y="4078655"/>
                  </a:lnTo>
                  <a:lnTo>
                    <a:pt x="8791473" y="4078655"/>
                  </a:lnTo>
                  <a:lnTo>
                    <a:pt x="8791600" y="4077385"/>
                  </a:lnTo>
                  <a:lnTo>
                    <a:pt x="8792616" y="4077385"/>
                  </a:lnTo>
                  <a:lnTo>
                    <a:pt x="8792896" y="4078655"/>
                  </a:lnTo>
                  <a:lnTo>
                    <a:pt x="8794610" y="4078655"/>
                  </a:lnTo>
                  <a:lnTo>
                    <a:pt x="8795804" y="4077385"/>
                  </a:lnTo>
                  <a:lnTo>
                    <a:pt x="8796833" y="4078655"/>
                  </a:lnTo>
                  <a:lnTo>
                    <a:pt x="8797646" y="4078655"/>
                  </a:lnTo>
                  <a:lnTo>
                    <a:pt x="8798268" y="4077385"/>
                  </a:lnTo>
                  <a:lnTo>
                    <a:pt x="8798344" y="4076115"/>
                  </a:lnTo>
                  <a:lnTo>
                    <a:pt x="8802294" y="4076115"/>
                  </a:lnTo>
                  <a:lnTo>
                    <a:pt x="8802510" y="4074845"/>
                  </a:lnTo>
                  <a:lnTo>
                    <a:pt x="8802637" y="4074845"/>
                  </a:lnTo>
                  <a:lnTo>
                    <a:pt x="8802560" y="4073575"/>
                  </a:lnTo>
                  <a:lnTo>
                    <a:pt x="8804072" y="4073575"/>
                  </a:lnTo>
                  <a:lnTo>
                    <a:pt x="8804834" y="4076115"/>
                  </a:lnTo>
                  <a:lnTo>
                    <a:pt x="8807247" y="4076115"/>
                  </a:lnTo>
                  <a:lnTo>
                    <a:pt x="8808275" y="4074845"/>
                  </a:lnTo>
                  <a:lnTo>
                    <a:pt x="8808669" y="4074845"/>
                  </a:lnTo>
                  <a:lnTo>
                    <a:pt x="8808898" y="4073575"/>
                  </a:lnTo>
                  <a:lnTo>
                    <a:pt x="8811362" y="4073575"/>
                  </a:lnTo>
                  <a:lnTo>
                    <a:pt x="8811882" y="4072305"/>
                  </a:lnTo>
                  <a:lnTo>
                    <a:pt x="8813025" y="4072305"/>
                  </a:lnTo>
                  <a:lnTo>
                    <a:pt x="8813584" y="4071061"/>
                  </a:lnTo>
                  <a:lnTo>
                    <a:pt x="8813952" y="4072305"/>
                  </a:lnTo>
                  <a:lnTo>
                    <a:pt x="8816061" y="4072305"/>
                  </a:lnTo>
                  <a:lnTo>
                    <a:pt x="8816530" y="4071035"/>
                  </a:lnTo>
                  <a:lnTo>
                    <a:pt x="8816810" y="4071035"/>
                  </a:lnTo>
                  <a:lnTo>
                    <a:pt x="8817292" y="4072305"/>
                  </a:lnTo>
                  <a:lnTo>
                    <a:pt x="8818486" y="4072305"/>
                  </a:lnTo>
                  <a:lnTo>
                    <a:pt x="8818626" y="4071035"/>
                  </a:lnTo>
                  <a:lnTo>
                    <a:pt x="8819109" y="4069765"/>
                  </a:lnTo>
                  <a:lnTo>
                    <a:pt x="8819388" y="4069765"/>
                  </a:lnTo>
                  <a:lnTo>
                    <a:pt x="8820531" y="4071035"/>
                  </a:lnTo>
                  <a:lnTo>
                    <a:pt x="8823211" y="4071035"/>
                  </a:lnTo>
                  <a:lnTo>
                    <a:pt x="8823452" y="4069765"/>
                  </a:lnTo>
                  <a:lnTo>
                    <a:pt x="8826132" y="4069765"/>
                  </a:lnTo>
                  <a:lnTo>
                    <a:pt x="8826335" y="4068495"/>
                  </a:lnTo>
                  <a:lnTo>
                    <a:pt x="8834539" y="4068495"/>
                  </a:lnTo>
                  <a:lnTo>
                    <a:pt x="8834476" y="4067225"/>
                  </a:lnTo>
                  <a:lnTo>
                    <a:pt x="8835250" y="4067225"/>
                  </a:lnTo>
                  <a:lnTo>
                    <a:pt x="8835758" y="4065955"/>
                  </a:lnTo>
                  <a:lnTo>
                    <a:pt x="8836012" y="4065955"/>
                  </a:lnTo>
                  <a:lnTo>
                    <a:pt x="8835961" y="4064685"/>
                  </a:lnTo>
                  <a:lnTo>
                    <a:pt x="8836228" y="4065955"/>
                  </a:lnTo>
                  <a:lnTo>
                    <a:pt x="8836850" y="4065955"/>
                  </a:lnTo>
                  <a:lnTo>
                    <a:pt x="8839187" y="4067225"/>
                  </a:lnTo>
                  <a:lnTo>
                    <a:pt x="8841549" y="4067225"/>
                  </a:lnTo>
                  <a:lnTo>
                    <a:pt x="8842299" y="4068495"/>
                  </a:lnTo>
                  <a:lnTo>
                    <a:pt x="8842908" y="4069765"/>
                  </a:lnTo>
                  <a:lnTo>
                    <a:pt x="8843200" y="4071035"/>
                  </a:lnTo>
                  <a:lnTo>
                    <a:pt x="8843124" y="4072305"/>
                  </a:lnTo>
                  <a:lnTo>
                    <a:pt x="8844115" y="4074845"/>
                  </a:lnTo>
                  <a:lnTo>
                    <a:pt x="8844674" y="4077385"/>
                  </a:lnTo>
                  <a:lnTo>
                    <a:pt x="8846464" y="4082465"/>
                  </a:lnTo>
                  <a:lnTo>
                    <a:pt x="8848192" y="4087545"/>
                  </a:lnTo>
                  <a:lnTo>
                    <a:pt x="8849970" y="4095165"/>
                  </a:lnTo>
                  <a:lnTo>
                    <a:pt x="8849830" y="4097705"/>
                  </a:lnTo>
                  <a:lnTo>
                    <a:pt x="8850566" y="4100245"/>
                  </a:lnTo>
                  <a:lnTo>
                    <a:pt x="8852167" y="4104055"/>
                  </a:lnTo>
                  <a:lnTo>
                    <a:pt x="8851786" y="4104055"/>
                  </a:lnTo>
                  <a:lnTo>
                    <a:pt x="8851760" y="4105325"/>
                  </a:lnTo>
                  <a:lnTo>
                    <a:pt x="8853868" y="4111675"/>
                  </a:lnTo>
                  <a:lnTo>
                    <a:pt x="8854910" y="4111675"/>
                  </a:lnTo>
                  <a:lnTo>
                    <a:pt x="8854884" y="4112945"/>
                  </a:lnTo>
                  <a:lnTo>
                    <a:pt x="8855075" y="4114215"/>
                  </a:lnTo>
                  <a:lnTo>
                    <a:pt x="8856561" y="4114215"/>
                  </a:lnTo>
                  <a:lnTo>
                    <a:pt x="8857082" y="4115485"/>
                  </a:lnTo>
                  <a:lnTo>
                    <a:pt x="8857437" y="4116755"/>
                  </a:lnTo>
                  <a:lnTo>
                    <a:pt x="8864905" y="4116755"/>
                  </a:lnTo>
                  <a:lnTo>
                    <a:pt x="8866530" y="4115485"/>
                  </a:lnTo>
                  <a:lnTo>
                    <a:pt x="8867203" y="4115485"/>
                  </a:lnTo>
                  <a:lnTo>
                    <a:pt x="8867889" y="4114215"/>
                  </a:lnTo>
                  <a:lnTo>
                    <a:pt x="8868969" y="4114215"/>
                  </a:lnTo>
                  <a:lnTo>
                    <a:pt x="8870048" y="4112945"/>
                  </a:lnTo>
                  <a:lnTo>
                    <a:pt x="8874404" y="4112945"/>
                  </a:lnTo>
                  <a:lnTo>
                    <a:pt x="8874671" y="4111675"/>
                  </a:lnTo>
                  <a:lnTo>
                    <a:pt x="8874468" y="4111675"/>
                  </a:lnTo>
                  <a:lnTo>
                    <a:pt x="8875420" y="4110405"/>
                  </a:lnTo>
                  <a:lnTo>
                    <a:pt x="8876132" y="4110405"/>
                  </a:lnTo>
                  <a:close/>
                </a:path>
                <a:path w="8973185" h="5479415">
                  <a:moveTo>
                    <a:pt x="8904554" y="4023537"/>
                  </a:moveTo>
                  <a:lnTo>
                    <a:pt x="8903525" y="4023182"/>
                  </a:lnTo>
                  <a:lnTo>
                    <a:pt x="8902929" y="4023182"/>
                  </a:lnTo>
                  <a:lnTo>
                    <a:pt x="8902916" y="4023309"/>
                  </a:lnTo>
                  <a:lnTo>
                    <a:pt x="8903119" y="4023436"/>
                  </a:lnTo>
                  <a:lnTo>
                    <a:pt x="8903106" y="4023563"/>
                  </a:lnTo>
                  <a:lnTo>
                    <a:pt x="8903678" y="4024071"/>
                  </a:lnTo>
                  <a:lnTo>
                    <a:pt x="8904275" y="4024071"/>
                  </a:lnTo>
                  <a:lnTo>
                    <a:pt x="8904516" y="4023690"/>
                  </a:lnTo>
                  <a:lnTo>
                    <a:pt x="8904554" y="4023537"/>
                  </a:lnTo>
                  <a:close/>
                </a:path>
                <a:path w="8973185" h="5479415">
                  <a:moveTo>
                    <a:pt x="8912962" y="4055948"/>
                  </a:moveTo>
                  <a:lnTo>
                    <a:pt x="8911603" y="4056862"/>
                  </a:lnTo>
                  <a:lnTo>
                    <a:pt x="8911768" y="4057129"/>
                  </a:lnTo>
                  <a:lnTo>
                    <a:pt x="8912200" y="4057091"/>
                  </a:lnTo>
                  <a:lnTo>
                    <a:pt x="8912809" y="4056710"/>
                  </a:lnTo>
                  <a:lnTo>
                    <a:pt x="8912962" y="4055948"/>
                  </a:lnTo>
                  <a:close/>
                </a:path>
                <a:path w="8973185" h="5479415">
                  <a:moveTo>
                    <a:pt x="8962834" y="3991940"/>
                  </a:moveTo>
                  <a:lnTo>
                    <a:pt x="8962631" y="3991813"/>
                  </a:lnTo>
                  <a:lnTo>
                    <a:pt x="8962479" y="3991940"/>
                  </a:lnTo>
                  <a:lnTo>
                    <a:pt x="8962377" y="3992067"/>
                  </a:lnTo>
                  <a:lnTo>
                    <a:pt x="8962669" y="3992194"/>
                  </a:lnTo>
                  <a:lnTo>
                    <a:pt x="8962822" y="3992194"/>
                  </a:lnTo>
                  <a:lnTo>
                    <a:pt x="8962834" y="3991940"/>
                  </a:lnTo>
                  <a:close/>
                </a:path>
                <a:path w="8973185" h="5479415">
                  <a:moveTo>
                    <a:pt x="8968753" y="4032453"/>
                  </a:moveTo>
                  <a:lnTo>
                    <a:pt x="8968575" y="4032453"/>
                  </a:lnTo>
                  <a:lnTo>
                    <a:pt x="8968575" y="4032707"/>
                  </a:lnTo>
                  <a:lnTo>
                    <a:pt x="8968753" y="4032453"/>
                  </a:lnTo>
                  <a:close/>
                </a:path>
                <a:path w="8973185" h="5479415">
                  <a:moveTo>
                    <a:pt x="8969045" y="4014165"/>
                  </a:moveTo>
                  <a:lnTo>
                    <a:pt x="8969007" y="4013149"/>
                  </a:lnTo>
                  <a:lnTo>
                    <a:pt x="8968689" y="4013784"/>
                  </a:lnTo>
                  <a:lnTo>
                    <a:pt x="8968575" y="4014292"/>
                  </a:lnTo>
                  <a:lnTo>
                    <a:pt x="8969045" y="4014165"/>
                  </a:lnTo>
                  <a:close/>
                </a:path>
                <a:path w="8973185" h="5479415">
                  <a:moveTo>
                    <a:pt x="8969794" y="4020896"/>
                  </a:moveTo>
                  <a:lnTo>
                    <a:pt x="8967470" y="4015562"/>
                  </a:lnTo>
                  <a:lnTo>
                    <a:pt x="8967419" y="4014800"/>
                  </a:lnTo>
                  <a:lnTo>
                    <a:pt x="8966860" y="4013276"/>
                  </a:lnTo>
                  <a:lnTo>
                    <a:pt x="8966810" y="4012768"/>
                  </a:lnTo>
                  <a:lnTo>
                    <a:pt x="8966822" y="4012641"/>
                  </a:lnTo>
                  <a:lnTo>
                    <a:pt x="8967203" y="4012260"/>
                  </a:lnTo>
                  <a:lnTo>
                    <a:pt x="8967876" y="4011752"/>
                  </a:lnTo>
                  <a:lnTo>
                    <a:pt x="8968727" y="4011244"/>
                  </a:lnTo>
                  <a:lnTo>
                    <a:pt x="8969413" y="4011117"/>
                  </a:lnTo>
                  <a:lnTo>
                    <a:pt x="8969248" y="4010482"/>
                  </a:lnTo>
                  <a:lnTo>
                    <a:pt x="8969121" y="4010228"/>
                  </a:lnTo>
                  <a:lnTo>
                    <a:pt x="8969057" y="4010101"/>
                  </a:lnTo>
                  <a:lnTo>
                    <a:pt x="8968676" y="4009847"/>
                  </a:lnTo>
                  <a:lnTo>
                    <a:pt x="8968118" y="4009974"/>
                  </a:lnTo>
                  <a:lnTo>
                    <a:pt x="8967203" y="4010228"/>
                  </a:lnTo>
                  <a:lnTo>
                    <a:pt x="8968054" y="4009085"/>
                  </a:lnTo>
                  <a:lnTo>
                    <a:pt x="8968473" y="4008323"/>
                  </a:lnTo>
                  <a:lnTo>
                    <a:pt x="8968359" y="4006418"/>
                  </a:lnTo>
                  <a:lnTo>
                    <a:pt x="8968130" y="4006037"/>
                  </a:lnTo>
                  <a:lnTo>
                    <a:pt x="8968194" y="4005275"/>
                  </a:lnTo>
                  <a:lnTo>
                    <a:pt x="8968829" y="4004513"/>
                  </a:lnTo>
                  <a:lnTo>
                    <a:pt x="8967330" y="4004513"/>
                  </a:lnTo>
                  <a:lnTo>
                    <a:pt x="8966911" y="4003624"/>
                  </a:lnTo>
                  <a:lnTo>
                    <a:pt x="8966708" y="4002862"/>
                  </a:lnTo>
                  <a:lnTo>
                    <a:pt x="8966594" y="4002227"/>
                  </a:lnTo>
                  <a:lnTo>
                    <a:pt x="8966657" y="3999687"/>
                  </a:lnTo>
                  <a:lnTo>
                    <a:pt x="8966708" y="3998798"/>
                  </a:lnTo>
                  <a:lnTo>
                    <a:pt x="8967622" y="3998544"/>
                  </a:lnTo>
                  <a:lnTo>
                    <a:pt x="8967978" y="3998290"/>
                  </a:lnTo>
                  <a:lnTo>
                    <a:pt x="8968245" y="3998036"/>
                  </a:lnTo>
                  <a:lnTo>
                    <a:pt x="8967203" y="3997909"/>
                  </a:lnTo>
                  <a:lnTo>
                    <a:pt x="8966848" y="3997528"/>
                  </a:lnTo>
                  <a:lnTo>
                    <a:pt x="8966822" y="3996512"/>
                  </a:lnTo>
                  <a:lnTo>
                    <a:pt x="8965082" y="3996956"/>
                  </a:lnTo>
                  <a:lnTo>
                    <a:pt x="8965082" y="3998290"/>
                  </a:lnTo>
                  <a:lnTo>
                    <a:pt x="8964765" y="3998290"/>
                  </a:lnTo>
                  <a:lnTo>
                    <a:pt x="8964460" y="3998036"/>
                  </a:lnTo>
                  <a:lnTo>
                    <a:pt x="8964219" y="3997655"/>
                  </a:lnTo>
                  <a:lnTo>
                    <a:pt x="8964219" y="4012768"/>
                  </a:lnTo>
                  <a:lnTo>
                    <a:pt x="8963723" y="4012768"/>
                  </a:lnTo>
                  <a:lnTo>
                    <a:pt x="8963546" y="4012514"/>
                  </a:lnTo>
                  <a:lnTo>
                    <a:pt x="8963444" y="4011752"/>
                  </a:lnTo>
                  <a:lnTo>
                    <a:pt x="8963939" y="4011752"/>
                  </a:lnTo>
                  <a:lnTo>
                    <a:pt x="8964117" y="4012006"/>
                  </a:lnTo>
                  <a:lnTo>
                    <a:pt x="8964219" y="4012768"/>
                  </a:lnTo>
                  <a:lnTo>
                    <a:pt x="8964219" y="3997655"/>
                  </a:lnTo>
                  <a:lnTo>
                    <a:pt x="8964143" y="3997528"/>
                  </a:lnTo>
                  <a:lnTo>
                    <a:pt x="8964371" y="3997782"/>
                  </a:lnTo>
                  <a:lnTo>
                    <a:pt x="8964689" y="3998036"/>
                  </a:lnTo>
                  <a:lnTo>
                    <a:pt x="8965082" y="3998290"/>
                  </a:lnTo>
                  <a:lnTo>
                    <a:pt x="8965082" y="3996956"/>
                  </a:lnTo>
                  <a:lnTo>
                    <a:pt x="8964828" y="3997020"/>
                  </a:lnTo>
                  <a:lnTo>
                    <a:pt x="8963850" y="3997655"/>
                  </a:lnTo>
                  <a:lnTo>
                    <a:pt x="8963863" y="3998290"/>
                  </a:lnTo>
                  <a:lnTo>
                    <a:pt x="8963266" y="3998544"/>
                  </a:lnTo>
                  <a:lnTo>
                    <a:pt x="8962555" y="3998925"/>
                  </a:lnTo>
                  <a:lnTo>
                    <a:pt x="8961780" y="3999687"/>
                  </a:lnTo>
                  <a:lnTo>
                    <a:pt x="8962085" y="3998544"/>
                  </a:lnTo>
                  <a:lnTo>
                    <a:pt x="8962212" y="3998036"/>
                  </a:lnTo>
                  <a:lnTo>
                    <a:pt x="8962161" y="3995877"/>
                  </a:lnTo>
                  <a:lnTo>
                    <a:pt x="8962136" y="3995115"/>
                  </a:lnTo>
                  <a:lnTo>
                    <a:pt x="8962453" y="3994988"/>
                  </a:lnTo>
                  <a:lnTo>
                    <a:pt x="8963406" y="3994861"/>
                  </a:lnTo>
                  <a:lnTo>
                    <a:pt x="8963977" y="3994734"/>
                  </a:lnTo>
                  <a:lnTo>
                    <a:pt x="8964168" y="3994353"/>
                  </a:lnTo>
                  <a:lnTo>
                    <a:pt x="8964155" y="3993718"/>
                  </a:lnTo>
                  <a:lnTo>
                    <a:pt x="8963787" y="3993337"/>
                  </a:lnTo>
                  <a:lnTo>
                    <a:pt x="8963673" y="3993210"/>
                  </a:lnTo>
                  <a:lnTo>
                    <a:pt x="8962911" y="3993210"/>
                  </a:lnTo>
                  <a:lnTo>
                    <a:pt x="8962466" y="3993337"/>
                  </a:lnTo>
                  <a:lnTo>
                    <a:pt x="8962365" y="3993083"/>
                  </a:lnTo>
                  <a:lnTo>
                    <a:pt x="8961590" y="3991051"/>
                  </a:lnTo>
                  <a:lnTo>
                    <a:pt x="8961107" y="3990162"/>
                  </a:lnTo>
                  <a:lnTo>
                    <a:pt x="8960561" y="3989146"/>
                  </a:lnTo>
                  <a:lnTo>
                    <a:pt x="8960460" y="3989019"/>
                  </a:lnTo>
                  <a:lnTo>
                    <a:pt x="8959520" y="3987749"/>
                  </a:lnTo>
                  <a:lnTo>
                    <a:pt x="8958910" y="3987495"/>
                  </a:lnTo>
                  <a:lnTo>
                    <a:pt x="8958301" y="3987241"/>
                  </a:lnTo>
                  <a:lnTo>
                    <a:pt x="8956891" y="3987495"/>
                  </a:lnTo>
                  <a:lnTo>
                    <a:pt x="8956827" y="3986733"/>
                  </a:lnTo>
                  <a:lnTo>
                    <a:pt x="8956764" y="3985844"/>
                  </a:lnTo>
                  <a:lnTo>
                    <a:pt x="8956281" y="3984955"/>
                  </a:lnTo>
                  <a:lnTo>
                    <a:pt x="8955430" y="3984955"/>
                  </a:lnTo>
                  <a:lnTo>
                    <a:pt x="8955214" y="3984193"/>
                  </a:lnTo>
                  <a:lnTo>
                    <a:pt x="8955011" y="3983685"/>
                  </a:lnTo>
                  <a:lnTo>
                    <a:pt x="8954808" y="3983558"/>
                  </a:lnTo>
                  <a:lnTo>
                    <a:pt x="8954338" y="3983050"/>
                  </a:lnTo>
                  <a:lnTo>
                    <a:pt x="8953983" y="3983304"/>
                  </a:lnTo>
                  <a:lnTo>
                    <a:pt x="8953729" y="3984193"/>
                  </a:lnTo>
                  <a:lnTo>
                    <a:pt x="8954160" y="3984828"/>
                  </a:lnTo>
                  <a:lnTo>
                    <a:pt x="8954351" y="3985463"/>
                  </a:lnTo>
                  <a:lnTo>
                    <a:pt x="8954592" y="3985844"/>
                  </a:lnTo>
                  <a:lnTo>
                    <a:pt x="8954554" y="3986479"/>
                  </a:lnTo>
                  <a:lnTo>
                    <a:pt x="8954160" y="3986657"/>
                  </a:lnTo>
                  <a:lnTo>
                    <a:pt x="8954160" y="4014800"/>
                  </a:lnTo>
                  <a:lnTo>
                    <a:pt x="8952332" y="4023944"/>
                  </a:lnTo>
                  <a:lnTo>
                    <a:pt x="8951506" y="4024579"/>
                  </a:lnTo>
                  <a:lnTo>
                    <a:pt x="8951049" y="4025849"/>
                  </a:lnTo>
                  <a:lnTo>
                    <a:pt x="8950998" y="4028008"/>
                  </a:lnTo>
                  <a:lnTo>
                    <a:pt x="8949195" y="4030421"/>
                  </a:lnTo>
                  <a:lnTo>
                    <a:pt x="8947823" y="4034104"/>
                  </a:lnTo>
                  <a:lnTo>
                    <a:pt x="8946820" y="4039565"/>
                  </a:lnTo>
                  <a:lnTo>
                    <a:pt x="8945677" y="4041597"/>
                  </a:lnTo>
                  <a:lnTo>
                    <a:pt x="8945486" y="4042232"/>
                  </a:lnTo>
                  <a:lnTo>
                    <a:pt x="8945004" y="4042740"/>
                  </a:lnTo>
                  <a:lnTo>
                    <a:pt x="8943315" y="4043756"/>
                  </a:lnTo>
                  <a:lnTo>
                    <a:pt x="8942527" y="4044518"/>
                  </a:lnTo>
                  <a:lnTo>
                    <a:pt x="8942641" y="4047185"/>
                  </a:lnTo>
                  <a:lnTo>
                    <a:pt x="8942083" y="4049090"/>
                  </a:lnTo>
                  <a:lnTo>
                    <a:pt x="8940648" y="4050995"/>
                  </a:lnTo>
                  <a:lnTo>
                    <a:pt x="8939543" y="4051757"/>
                  </a:lnTo>
                  <a:lnTo>
                    <a:pt x="8938743" y="4052392"/>
                  </a:lnTo>
                  <a:lnTo>
                    <a:pt x="8938209" y="4052900"/>
                  </a:lnTo>
                  <a:lnTo>
                    <a:pt x="8937104" y="4054170"/>
                  </a:lnTo>
                  <a:lnTo>
                    <a:pt x="8936050" y="4055694"/>
                  </a:lnTo>
                  <a:lnTo>
                    <a:pt x="8934348" y="4056583"/>
                  </a:lnTo>
                  <a:lnTo>
                    <a:pt x="8932939" y="4057726"/>
                  </a:lnTo>
                  <a:lnTo>
                    <a:pt x="8931745" y="4058742"/>
                  </a:lnTo>
                  <a:lnTo>
                    <a:pt x="8930602" y="4059377"/>
                  </a:lnTo>
                  <a:lnTo>
                    <a:pt x="8928722" y="4060012"/>
                  </a:lnTo>
                  <a:lnTo>
                    <a:pt x="8928456" y="4060266"/>
                  </a:lnTo>
                  <a:lnTo>
                    <a:pt x="8927440" y="4061028"/>
                  </a:lnTo>
                  <a:lnTo>
                    <a:pt x="8927122" y="4060520"/>
                  </a:lnTo>
                  <a:lnTo>
                    <a:pt x="8925928" y="4060647"/>
                  </a:lnTo>
                  <a:lnTo>
                    <a:pt x="8923884" y="4061536"/>
                  </a:lnTo>
                  <a:lnTo>
                    <a:pt x="8923744" y="4061409"/>
                  </a:lnTo>
                  <a:lnTo>
                    <a:pt x="8923210" y="4060901"/>
                  </a:lnTo>
                  <a:lnTo>
                    <a:pt x="8922461" y="4060901"/>
                  </a:lnTo>
                  <a:lnTo>
                    <a:pt x="8921623" y="4061409"/>
                  </a:lnTo>
                  <a:lnTo>
                    <a:pt x="8921166" y="4061155"/>
                  </a:lnTo>
                  <a:lnTo>
                    <a:pt x="8920467" y="4060774"/>
                  </a:lnTo>
                  <a:lnTo>
                    <a:pt x="8918791" y="4060647"/>
                  </a:lnTo>
                  <a:lnTo>
                    <a:pt x="8916619" y="4061155"/>
                  </a:lnTo>
                  <a:lnTo>
                    <a:pt x="8914905" y="4059123"/>
                  </a:lnTo>
                  <a:lnTo>
                    <a:pt x="8913736" y="4058488"/>
                  </a:lnTo>
                  <a:lnTo>
                    <a:pt x="8913266" y="4058234"/>
                  </a:lnTo>
                  <a:lnTo>
                    <a:pt x="8911704" y="4058488"/>
                  </a:lnTo>
                  <a:lnTo>
                    <a:pt x="8911819" y="4057218"/>
                  </a:lnTo>
                  <a:lnTo>
                    <a:pt x="8911082" y="4057218"/>
                  </a:lnTo>
                  <a:lnTo>
                    <a:pt x="8911603" y="4056862"/>
                  </a:lnTo>
                  <a:lnTo>
                    <a:pt x="8911247" y="4056329"/>
                  </a:lnTo>
                  <a:lnTo>
                    <a:pt x="8910015" y="4056075"/>
                  </a:lnTo>
                  <a:lnTo>
                    <a:pt x="8910117" y="4053789"/>
                  </a:lnTo>
                  <a:lnTo>
                    <a:pt x="8910828" y="4052519"/>
                  </a:lnTo>
                  <a:lnTo>
                    <a:pt x="8910853" y="4052265"/>
                  </a:lnTo>
                  <a:lnTo>
                    <a:pt x="8910498" y="4051249"/>
                  </a:lnTo>
                  <a:lnTo>
                    <a:pt x="8910460" y="4051122"/>
                  </a:lnTo>
                  <a:lnTo>
                    <a:pt x="8909139" y="4049344"/>
                  </a:lnTo>
                  <a:lnTo>
                    <a:pt x="8908364" y="4050106"/>
                  </a:lnTo>
                  <a:lnTo>
                    <a:pt x="8907335" y="4050868"/>
                  </a:lnTo>
                  <a:lnTo>
                    <a:pt x="8906929" y="4051122"/>
                  </a:lnTo>
                  <a:lnTo>
                    <a:pt x="8906612" y="4051249"/>
                  </a:lnTo>
                  <a:lnTo>
                    <a:pt x="8906231" y="4050995"/>
                  </a:lnTo>
                  <a:lnTo>
                    <a:pt x="8906205" y="4050614"/>
                  </a:lnTo>
                  <a:lnTo>
                    <a:pt x="8906319" y="4050360"/>
                  </a:lnTo>
                  <a:lnTo>
                    <a:pt x="8906510" y="4050106"/>
                  </a:lnTo>
                  <a:lnTo>
                    <a:pt x="8906472" y="4048709"/>
                  </a:lnTo>
                  <a:lnTo>
                    <a:pt x="8906269" y="4047947"/>
                  </a:lnTo>
                  <a:lnTo>
                    <a:pt x="8907031" y="4048074"/>
                  </a:lnTo>
                  <a:lnTo>
                    <a:pt x="8907615" y="4048328"/>
                  </a:lnTo>
                  <a:lnTo>
                    <a:pt x="8907831" y="4047947"/>
                  </a:lnTo>
                  <a:lnTo>
                    <a:pt x="8907742" y="4047693"/>
                  </a:lnTo>
                  <a:lnTo>
                    <a:pt x="8907056" y="4047312"/>
                  </a:lnTo>
                  <a:lnTo>
                    <a:pt x="8906942" y="4047185"/>
                  </a:lnTo>
                  <a:lnTo>
                    <a:pt x="8906713" y="4046931"/>
                  </a:lnTo>
                  <a:lnTo>
                    <a:pt x="8906954" y="4046423"/>
                  </a:lnTo>
                  <a:lnTo>
                    <a:pt x="8907018" y="4046296"/>
                  </a:lnTo>
                  <a:lnTo>
                    <a:pt x="8907031" y="4045407"/>
                  </a:lnTo>
                  <a:lnTo>
                    <a:pt x="8906650" y="4045026"/>
                  </a:lnTo>
                  <a:lnTo>
                    <a:pt x="8905735" y="4044137"/>
                  </a:lnTo>
                  <a:lnTo>
                    <a:pt x="8905456" y="4043870"/>
                  </a:lnTo>
                  <a:lnTo>
                    <a:pt x="8905456" y="4049471"/>
                  </a:lnTo>
                  <a:lnTo>
                    <a:pt x="8904605" y="4049979"/>
                  </a:lnTo>
                  <a:lnTo>
                    <a:pt x="8904033" y="4050614"/>
                  </a:lnTo>
                  <a:lnTo>
                    <a:pt x="8903729" y="4049979"/>
                  </a:lnTo>
                  <a:lnTo>
                    <a:pt x="8902954" y="4049598"/>
                  </a:lnTo>
                  <a:lnTo>
                    <a:pt x="8900503" y="4049344"/>
                  </a:lnTo>
                  <a:lnTo>
                    <a:pt x="8899385" y="4048963"/>
                  </a:lnTo>
                  <a:lnTo>
                    <a:pt x="8899601" y="4047947"/>
                  </a:lnTo>
                  <a:lnTo>
                    <a:pt x="8900477" y="4047820"/>
                  </a:lnTo>
                  <a:lnTo>
                    <a:pt x="8902027" y="4048709"/>
                  </a:lnTo>
                  <a:lnTo>
                    <a:pt x="8902509" y="4047820"/>
                  </a:lnTo>
                  <a:lnTo>
                    <a:pt x="8902852" y="4047185"/>
                  </a:lnTo>
                  <a:lnTo>
                    <a:pt x="8903056" y="4047312"/>
                  </a:lnTo>
                  <a:lnTo>
                    <a:pt x="8903081" y="4048836"/>
                  </a:lnTo>
                  <a:lnTo>
                    <a:pt x="8903221" y="4048836"/>
                  </a:lnTo>
                  <a:lnTo>
                    <a:pt x="8903564" y="4048963"/>
                  </a:lnTo>
                  <a:lnTo>
                    <a:pt x="8904668" y="4049217"/>
                  </a:lnTo>
                  <a:lnTo>
                    <a:pt x="8905100" y="4049344"/>
                  </a:lnTo>
                  <a:lnTo>
                    <a:pt x="8905456" y="4049471"/>
                  </a:lnTo>
                  <a:lnTo>
                    <a:pt x="8905456" y="4043870"/>
                  </a:lnTo>
                  <a:lnTo>
                    <a:pt x="8904414" y="4043121"/>
                  </a:lnTo>
                  <a:lnTo>
                    <a:pt x="8904338" y="4043502"/>
                  </a:lnTo>
                  <a:lnTo>
                    <a:pt x="8904224" y="4043756"/>
                  </a:lnTo>
                  <a:lnTo>
                    <a:pt x="8903983" y="4044137"/>
                  </a:lnTo>
                  <a:lnTo>
                    <a:pt x="8903576" y="4043921"/>
                  </a:lnTo>
                  <a:lnTo>
                    <a:pt x="8903576" y="4046296"/>
                  </a:lnTo>
                  <a:lnTo>
                    <a:pt x="8902967" y="4046423"/>
                  </a:lnTo>
                  <a:lnTo>
                    <a:pt x="8902560" y="4046423"/>
                  </a:lnTo>
                  <a:lnTo>
                    <a:pt x="8901786" y="4046042"/>
                  </a:lnTo>
                  <a:lnTo>
                    <a:pt x="8901735" y="4045534"/>
                  </a:lnTo>
                  <a:lnTo>
                    <a:pt x="8901887" y="4045534"/>
                  </a:lnTo>
                  <a:lnTo>
                    <a:pt x="8902103" y="4045153"/>
                  </a:lnTo>
                  <a:lnTo>
                    <a:pt x="8902484" y="4045026"/>
                  </a:lnTo>
                  <a:lnTo>
                    <a:pt x="8903030" y="4045153"/>
                  </a:lnTo>
                  <a:lnTo>
                    <a:pt x="8903119" y="4045534"/>
                  </a:lnTo>
                  <a:lnTo>
                    <a:pt x="8903233" y="4045788"/>
                  </a:lnTo>
                  <a:lnTo>
                    <a:pt x="8903576" y="4046296"/>
                  </a:lnTo>
                  <a:lnTo>
                    <a:pt x="8903576" y="4043921"/>
                  </a:lnTo>
                  <a:lnTo>
                    <a:pt x="8903043" y="4043629"/>
                  </a:lnTo>
                  <a:lnTo>
                    <a:pt x="8902802" y="4043502"/>
                  </a:lnTo>
                  <a:lnTo>
                    <a:pt x="8902001" y="4043248"/>
                  </a:lnTo>
                  <a:lnTo>
                    <a:pt x="8900541" y="4043629"/>
                  </a:lnTo>
                  <a:lnTo>
                    <a:pt x="8900198" y="4043629"/>
                  </a:lnTo>
                  <a:lnTo>
                    <a:pt x="8899804" y="4043375"/>
                  </a:lnTo>
                  <a:lnTo>
                    <a:pt x="8900185" y="4041851"/>
                  </a:lnTo>
                  <a:lnTo>
                    <a:pt x="8901125" y="4041089"/>
                  </a:lnTo>
                  <a:lnTo>
                    <a:pt x="8902636" y="4041089"/>
                  </a:lnTo>
                  <a:lnTo>
                    <a:pt x="8902548" y="4042613"/>
                  </a:lnTo>
                  <a:lnTo>
                    <a:pt x="8903678" y="4041978"/>
                  </a:lnTo>
                  <a:lnTo>
                    <a:pt x="8904059" y="4041089"/>
                  </a:lnTo>
                  <a:lnTo>
                    <a:pt x="8904224" y="4040708"/>
                  </a:lnTo>
                  <a:lnTo>
                    <a:pt x="8904186" y="4039057"/>
                  </a:lnTo>
                  <a:lnTo>
                    <a:pt x="8904173" y="4038676"/>
                  </a:lnTo>
                  <a:lnTo>
                    <a:pt x="8903970" y="4037914"/>
                  </a:lnTo>
                  <a:lnTo>
                    <a:pt x="8903729" y="4037406"/>
                  </a:lnTo>
                  <a:lnTo>
                    <a:pt x="8903487" y="4037152"/>
                  </a:lnTo>
                  <a:lnTo>
                    <a:pt x="8903132" y="4036517"/>
                  </a:lnTo>
                  <a:lnTo>
                    <a:pt x="8902675" y="4036009"/>
                  </a:lnTo>
                  <a:lnTo>
                    <a:pt x="8902675" y="4038676"/>
                  </a:lnTo>
                  <a:lnTo>
                    <a:pt x="8900452" y="4037787"/>
                  </a:lnTo>
                  <a:lnTo>
                    <a:pt x="8900490" y="4037279"/>
                  </a:lnTo>
                  <a:lnTo>
                    <a:pt x="8900795" y="4037152"/>
                  </a:lnTo>
                  <a:lnTo>
                    <a:pt x="8900947" y="4036898"/>
                  </a:lnTo>
                  <a:lnTo>
                    <a:pt x="8901341" y="4036517"/>
                  </a:lnTo>
                  <a:lnTo>
                    <a:pt x="8902217" y="4037279"/>
                  </a:lnTo>
                  <a:lnTo>
                    <a:pt x="8902586" y="4037914"/>
                  </a:lnTo>
                  <a:lnTo>
                    <a:pt x="8902675" y="4038676"/>
                  </a:lnTo>
                  <a:lnTo>
                    <a:pt x="8902675" y="4036009"/>
                  </a:lnTo>
                  <a:lnTo>
                    <a:pt x="8902128" y="4035882"/>
                  </a:lnTo>
                  <a:lnTo>
                    <a:pt x="8903970" y="4035374"/>
                  </a:lnTo>
                  <a:lnTo>
                    <a:pt x="8902700" y="4034358"/>
                  </a:lnTo>
                  <a:lnTo>
                    <a:pt x="8902281" y="4033723"/>
                  </a:lnTo>
                  <a:lnTo>
                    <a:pt x="8902700" y="4033469"/>
                  </a:lnTo>
                  <a:lnTo>
                    <a:pt x="8902865" y="4033215"/>
                  </a:lnTo>
                  <a:lnTo>
                    <a:pt x="8902954" y="4032707"/>
                  </a:lnTo>
                  <a:lnTo>
                    <a:pt x="8902967" y="4032072"/>
                  </a:lnTo>
                  <a:lnTo>
                    <a:pt x="8901887" y="4029913"/>
                  </a:lnTo>
                  <a:lnTo>
                    <a:pt x="8901849" y="4028643"/>
                  </a:lnTo>
                  <a:lnTo>
                    <a:pt x="8902713" y="4028262"/>
                  </a:lnTo>
                  <a:lnTo>
                    <a:pt x="8902535" y="4027627"/>
                  </a:lnTo>
                  <a:lnTo>
                    <a:pt x="8901938" y="4027246"/>
                  </a:lnTo>
                  <a:lnTo>
                    <a:pt x="8901760" y="4026992"/>
                  </a:lnTo>
                  <a:lnTo>
                    <a:pt x="8901786" y="4026230"/>
                  </a:lnTo>
                  <a:lnTo>
                    <a:pt x="8901849" y="4026103"/>
                  </a:lnTo>
                  <a:lnTo>
                    <a:pt x="8902395" y="4026230"/>
                  </a:lnTo>
                  <a:lnTo>
                    <a:pt x="8902560" y="4026103"/>
                  </a:lnTo>
                  <a:lnTo>
                    <a:pt x="8902725" y="4025976"/>
                  </a:lnTo>
                  <a:lnTo>
                    <a:pt x="8902840" y="4025341"/>
                  </a:lnTo>
                  <a:lnTo>
                    <a:pt x="8902967" y="4023944"/>
                  </a:lnTo>
                  <a:lnTo>
                    <a:pt x="8902954" y="4023436"/>
                  </a:lnTo>
                  <a:lnTo>
                    <a:pt x="8902852" y="4023271"/>
                  </a:lnTo>
                  <a:lnTo>
                    <a:pt x="8902090" y="4022801"/>
                  </a:lnTo>
                  <a:lnTo>
                    <a:pt x="8901405" y="4022166"/>
                  </a:lnTo>
                  <a:lnTo>
                    <a:pt x="8901100" y="4021531"/>
                  </a:lnTo>
                  <a:lnTo>
                    <a:pt x="8902687" y="4021150"/>
                  </a:lnTo>
                  <a:lnTo>
                    <a:pt x="8903652" y="4020515"/>
                  </a:lnTo>
                  <a:lnTo>
                    <a:pt x="8903881" y="4020007"/>
                  </a:lnTo>
                  <a:lnTo>
                    <a:pt x="8902941" y="4019372"/>
                  </a:lnTo>
                  <a:lnTo>
                    <a:pt x="8902446" y="4018483"/>
                  </a:lnTo>
                  <a:lnTo>
                    <a:pt x="8901887" y="4017594"/>
                  </a:lnTo>
                  <a:lnTo>
                    <a:pt x="8901366" y="4017213"/>
                  </a:lnTo>
                  <a:lnTo>
                    <a:pt x="8900871" y="4017213"/>
                  </a:lnTo>
                  <a:lnTo>
                    <a:pt x="8900706" y="4017124"/>
                  </a:lnTo>
                  <a:lnTo>
                    <a:pt x="8900706" y="4026357"/>
                  </a:lnTo>
                  <a:lnTo>
                    <a:pt x="8900566" y="4026611"/>
                  </a:lnTo>
                  <a:lnTo>
                    <a:pt x="8900465" y="4027246"/>
                  </a:lnTo>
                  <a:lnTo>
                    <a:pt x="8900566" y="4028516"/>
                  </a:lnTo>
                  <a:lnTo>
                    <a:pt x="8900693" y="4029532"/>
                  </a:lnTo>
                  <a:lnTo>
                    <a:pt x="8900465" y="4029913"/>
                  </a:lnTo>
                  <a:lnTo>
                    <a:pt x="8900325" y="4029811"/>
                  </a:lnTo>
                  <a:lnTo>
                    <a:pt x="8900325" y="4039057"/>
                  </a:lnTo>
                  <a:lnTo>
                    <a:pt x="8897683" y="4037533"/>
                  </a:lnTo>
                  <a:lnTo>
                    <a:pt x="8898763" y="4037279"/>
                  </a:lnTo>
                  <a:lnTo>
                    <a:pt x="8899627" y="4037787"/>
                  </a:lnTo>
                  <a:lnTo>
                    <a:pt x="8900325" y="4039057"/>
                  </a:lnTo>
                  <a:lnTo>
                    <a:pt x="8900325" y="4029811"/>
                  </a:lnTo>
                  <a:lnTo>
                    <a:pt x="8899842" y="4029405"/>
                  </a:lnTo>
                  <a:lnTo>
                    <a:pt x="8898687" y="4028262"/>
                  </a:lnTo>
                  <a:lnTo>
                    <a:pt x="8897861" y="4027373"/>
                  </a:lnTo>
                  <a:lnTo>
                    <a:pt x="8897810" y="4026865"/>
                  </a:lnTo>
                  <a:lnTo>
                    <a:pt x="8898026" y="4026738"/>
                  </a:lnTo>
                  <a:lnTo>
                    <a:pt x="8898420" y="4026992"/>
                  </a:lnTo>
                  <a:lnTo>
                    <a:pt x="8898877" y="4026865"/>
                  </a:lnTo>
                  <a:lnTo>
                    <a:pt x="8898928" y="4026738"/>
                  </a:lnTo>
                  <a:lnTo>
                    <a:pt x="8899068" y="4026357"/>
                  </a:lnTo>
                  <a:lnTo>
                    <a:pt x="8899665" y="4026230"/>
                  </a:lnTo>
                  <a:lnTo>
                    <a:pt x="8900706" y="4026357"/>
                  </a:lnTo>
                  <a:lnTo>
                    <a:pt x="8900706" y="4017124"/>
                  </a:lnTo>
                  <a:lnTo>
                    <a:pt x="8900770" y="4015943"/>
                  </a:lnTo>
                  <a:lnTo>
                    <a:pt x="8900985" y="4015562"/>
                  </a:lnTo>
                  <a:lnTo>
                    <a:pt x="8901278" y="4015435"/>
                  </a:lnTo>
                  <a:lnTo>
                    <a:pt x="8901620" y="4015562"/>
                  </a:lnTo>
                  <a:lnTo>
                    <a:pt x="8902319" y="4017975"/>
                  </a:lnTo>
                  <a:lnTo>
                    <a:pt x="8902471" y="4017975"/>
                  </a:lnTo>
                  <a:lnTo>
                    <a:pt x="8902662" y="4017721"/>
                  </a:lnTo>
                  <a:lnTo>
                    <a:pt x="8902878" y="4017340"/>
                  </a:lnTo>
                  <a:lnTo>
                    <a:pt x="8902802" y="4016197"/>
                  </a:lnTo>
                  <a:lnTo>
                    <a:pt x="8902700" y="4015816"/>
                  </a:lnTo>
                  <a:lnTo>
                    <a:pt x="8903017" y="4015562"/>
                  </a:lnTo>
                  <a:lnTo>
                    <a:pt x="8903868" y="4015562"/>
                  </a:lnTo>
                  <a:lnTo>
                    <a:pt x="8903894" y="4015435"/>
                  </a:lnTo>
                  <a:lnTo>
                    <a:pt x="8903919" y="4015308"/>
                  </a:lnTo>
                  <a:lnTo>
                    <a:pt x="8904008" y="4014800"/>
                  </a:lnTo>
                  <a:lnTo>
                    <a:pt x="8904033" y="4012387"/>
                  </a:lnTo>
                  <a:lnTo>
                    <a:pt x="8904262" y="4011752"/>
                  </a:lnTo>
                  <a:lnTo>
                    <a:pt x="8904668" y="4011498"/>
                  </a:lnTo>
                  <a:lnTo>
                    <a:pt x="8904402" y="4010482"/>
                  </a:lnTo>
                  <a:lnTo>
                    <a:pt x="8904453" y="4009593"/>
                  </a:lnTo>
                  <a:lnTo>
                    <a:pt x="8904935" y="4008958"/>
                  </a:lnTo>
                  <a:lnTo>
                    <a:pt x="8903792" y="4007688"/>
                  </a:lnTo>
                  <a:lnTo>
                    <a:pt x="8903729" y="4006926"/>
                  </a:lnTo>
                  <a:lnTo>
                    <a:pt x="8904757" y="4006545"/>
                  </a:lnTo>
                  <a:lnTo>
                    <a:pt x="8904694" y="4006291"/>
                  </a:lnTo>
                  <a:lnTo>
                    <a:pt x="8904338" y="4005910"/>
                  </a:lnTo>
                  <a:lnTo>
                    <a:pt x="8904465" y="4005275"/>
                  </a:lnTo>
                  <a:lnTo>
                    <a:pt x="8904605" y="4005021"/>
                  </a:lnTo>
                  <a:lnTo>
                    <a:pt x="8904910" y="4005021"/>
                  </a:lnTo>
                  <a:lnTo>
                    <a:pt x="8905100" y="4005148"/>
                  </a:lnTo>
                  <a:lnTo>
                    <a:pt x="8905265" y="4005656"/>
                  </a:lnTo>
                  <a:lnTo>
                    <a:pt x="8905621" y="4006037"/>
                  </a:lnTo>
                  <a:lnTo>
                    <a:pt x="8906612" y="4006037"/>
                  </a:lnTo>
                  <a:lnTo>
                    <a:pt x="8907094" y="4006291"/>
                  </a:lnTo>
                  <a:lnTo>
                    <a:pt x="8907145" y="4007053"/>
                  </a:lnTo>
                  <a:lnTo>
                    <a:pt x="8907488" y="4008323"/>
                  </a:lnTo>
                  <a:lnTo>
                    <a:pt x="8907716" y="4008577"/>
                  </a:lnTo>
                  <a:lnTo>
                    <a:pt x="8908110" y="4008704"/>
                  </a:lnTo>
                  <a:lnTo>
                    <a:pt x="8908936" y="4008196"/>
                  </a:lnTo>
                  <a:lnTo>
                    <a:pt x="8908796" y="4007434"/>
                  </a:lnTo>
                  <a:lnTo>
                    <a:pt x="8907691" y="4006418"/>
                  </a:lnTo>
                  <a:lnTo>
                    <a:pt x="8908631" y="4005656"/>
                  </a:lnTo>
                  <a:lnTo>
                    <a:pt x="8909025" y="4005021"/>
                  </a:lnTo>
                  <a:lnTo>
                    <a:pt x="8908999" y="4004005"/>
                  </a:lnTo>
                  <a:lnTo>
                    <a:pt x="8908885" y="4003624"/>
                  </a:lnTo>
                  <a:lnTo>
                    <a:pt x="8908910" y="4001592"/>
                  </a:lnTo>
                  <a:lnTo>
                    <a:pt x="8910472" y="4001084"/>
                  </a:lnTo>
                  <a:lnTo>
                    <a:pt x="8913533" y="4000830"/>
                  </a:lnTo>
                  <a:lnTo>
                    <a:pt x="8913584" y="3999814"/>
                  </a:lnTo>
                  <a:lnTo>
                    <a:pt x="8913876" y="3999433"/>
                  </a:lnTo>
                  <a:lnTo>
                    <a:pt x="8914422" y="3999560"/>
                  </a:lnTo>
                  <a:lnTo>
                    <a:pt x="8914930" y="3999433"/>
                  </a:lnTo>
                  <a:lnTo>
                    <a:pt x="8917749" y="3997401"/>
                  </a:lnTo>
                  <a:lnTo>
                    <a:pt x="8918702" y="3996385"/>
                  </a:lnTo>
                  <a:lnTo>
                    <a:pt x="8919896" y="3996639"/>
                  </a:lnTo>
                  <a:lnTo>
                    <a:pt x="8920188" y="3996385"/>
                  </a:lnTo>
                  <a:lnTo>
                    <a:pt x="8920632" y="3996004"/>
                  </a:lnTo>
                  <a:lnTo>
                    <a:pt x="8920912" y="3995750"/>
                  </a:lnTo>
                  <a:lnTo>
                    <a:pt x="8921750" y="3994099"/>
                  </a:lnTo>
                  <a:lnTo>
                    <a:pt x="8923972" y="3994988"/>
                  </a:lnTo>
                  <a:lnTo>
                    <a:pt x="8924188" y="3994607"/>
                  </a:lnTo>
                  <a:lnTo>
                    <a:pt x="8924557" y="3994480"/>
                  </a:lnTo>
                  <a:lnTo>
                    <a:pt x="8925103" y="3994607"/>
                  </a:lnTo>
                  <a:lnTo>
                    <a:pt x="8925700" y="3994988"/>
                  </a:lnTo>
                  <a:lnTo>
                    <a:pt x="8926512" y="3995242"/>
                  </a:lnTo>
                  <a:lnTo>
                    <a:pt x="8927147" y="3994480"/>
                  </a:lnTo>
                  <a:lnTo>
                    <a:pt x="8927249" y="3994353"/>
                  </a:lnTo>
                  <a:lnTo>
                    <a:pt x="8927986" y="3994353"/>
                  </a:lnTo>
                  <a:lnTo>
                    <a:pt x="8928697" y="3995115"/>
                  </a:lnTo>
                  <a:lnTo>
                    <a:pt x="8929332" y="3994353"/>
                  </a:lnTo>
                  <a:lnTo>
                    <a:pt x="8929548" y="3994099"/>
                  </a:lnTo>
                  <a:lnTo>
                    <a:pt x="8930996" y="3993845"/>
                  </a:lnTo>
                  <a:lnTo>
                    <a:pt x="8933002" y="3994607"/>
                  </a:lnTo>
                  <a:lnTo>
                    <a:pt x="8933002" y="3995623"/>
                  </a:lnTo>
                  <a:lnTo>
                    <a:pt x="8933282" y="3996004"/>
                  </a:lnTo>
                  <a:lnTo>
                    <a:pt x="8934132" y="3996004"/>
                  </a:lnTo>
                  <a:lnTo>
                    <a:pt x="8935174" y="3993845"/>
                  </a:lnTo>
                  <a:lnTo>
                    <a:pt x="8935225" y="3993718"/>
                  </a:lnTo>
                  <a:lnTo>
                    <a:pt x="8936012" y="3993083"/>
                  </a:lnTo>
                  <a:lnTo>
                    <a:pt x="8936660" y="3993845"/>
                  </a:lnTo>
                  <a:lnTo>
                    <a:pt x="8937142" y="3996131"/>
                  </a:lnTo>
                  <a:lnTo>
                    <a:pt x="8937561" y="3995877"/>
                  </a:lnTo>
                  <a:lnTo>
                    <a:pt x="8938044" y="3995877"/>
                  </a:lnTo>
                  <a:lnTo>
                    <a:pt x="8940101" y="3997147"/>
                  </a:lnTo>
                  <a:lnTo>
                    <a:pt x="8941130" y="3997274"/>
                  </a:lnTo>
                  <a:lnTo>
                    <a:pt x="8941956" y="3997528"/>
                  </a:lnTo>
                  <a:lnTo>
                    <a:pt x="8943467" y="3999433"/>
                  </a:lnTo>
                  <a:lnTo>
                    <a:pt x="8945296" y="4000703"/>
                  </a:lnTo>
                  <a:lnTo>
                    <a:pt x="8947417" y="4001211"/>
                  </a:lnTo>
                  <a:lnTo>
                    <a:pt x="8952598" y="4006799"/>
                  </a:lnTo>
                  <a:lnTo>
                    <a:pt x="8954046" y="4013530"/>
                  </a:lnTo>
                  <a:lnTo>
                    <a:pt x="8954160" y="4014800"/>
                  </a:lnTo>
                  <a:lnTo>
                    <a:pt x="8954160" y="3986657"/>
                  </a:lnTo>
                  <a:lnTo>
                    <a:pt x="8953983" y="3986733"/>
                  </a:lnTo>
                  <a:lnTo>
                    <a:pt x="8953005" y="3986225"/>
                  </a:lnTo>
                  <a:lnTo>
                    <a:pt x="8952801" y="3985463"/>
                  </a:lnTo>
                  <a:lnTo>
                    <a:pt x="8952840" y="3984828"/>
                  </a:lnTo>
                  <a:lnTo>
                    <a:pt x="8953157" y="3983812"/>
                  </a:lnTo>
                  <a:lnTo>
                    <a:pt x="8952649" y="3983812"/>
                  </a:lnTo>
                  <a:lnTo>
                    <a:pt x="8951824" y="3981780"/>
                  </a:lnTo>
                  <a:lnTo>
                    <a:pt x="8948483" y="3979494"/>
                  </a:lnTo>
                  <a:lnTo>
                    <a:pt x="8947163" y="3978732"/>
                  </a:lnTo>
                  <a:lnTo>
                    <a:pt x="8946731" y="3978478"/>
                  </a:lnTo>
                  <a:lnTo>
                    <a:pt x="8946223" y="3978224"/>
                  </a:lnTo>
                  <a:lnTo>
                    <a:pt x="8945474" y="3977843"/>
                  </a:lnTo>
                  <a:lnTo>
                    <a:pt x="8944737" y="3977589"/>
                  </a:lnTo>
                  <a:lnTo>
                    <a:pt x="8943289" y="3978224"/>
                  </a:lnTo>
                  <a:lnTo>
                    <a:pt x="8942375" y="3978224"/>
                  </a:lnTo>
                  <a:lnTo>
                    <a:pt x="8942019" y="3977462"/>
                  </a:lnTo>
                  <a:lnTo>
                    <a:pt x="8941968" y="3977335"/>
                  </a:lnTo>
                  <a:lnTo>
                    <a:pt x="8941117" y="3977208"/>
                  </a:lnTo>
                  <a:lnTo>
                    <a:pt x="8940305" y="3976954"/>
                  </a:lnTo>
                  <a:lnTo>
                    <a:pt x="8939530" y="3976573"/>
                  </a:lnTo>
                  <a:lnTo>
                    <a:pt x="8939212" y="3976319"/>
                  </a:lnTo>
                  <a:lnTo>
                    <a:pt x="8939047" y="3976192"/>
                  </a:lnTo>
                  <a:lnTo>
                    <a:pt x="8937638" y="3975049"/>
                  </a:lnTo>
                  <a:lnTo>
                    <a:pt x="8935987" y="3975049"/>
                  </a:lnTo>
                  <a:lnTo>
                    <a:pt x="8935682" y="3975176"/>
                  </a:lnTo>
                  <a:lnTo>
                    <a:pt x="8934831" y="3975684"/>
                  </a:lnTo>
                  <a:lnTo>
                    <a:pt x="8934145" y="3975811"/>
                  </a:lnTo>
                  <a:lnTo>
                    <a:pt x="8933574" y="3976192"/>
                  </a:lnTo>
                  <a:lnTo>
                    <a:pt x="8933116" y="3976065"/>
                  </a:lnTo>
                  <a:lnTo>
                    <a:pt x="8932393" y="3975303"/>
                  </a:lnTo>
                  <a:lnTo>
                    <a:pt x="8932316" y="3975176"/>
                  </a:lnTo>
                  <a:lnTo>
                    <a:pt x="8932012" y="3974668"/>
                  </a:lnTo>
                  <a:lnTo>
                    <a:pt x="8931605" y="3973779"/>
                  </a:lnTo>
                  <a:lnTo>
                    <a:pt x="8930500" y="3975176"/>
                  </a:lnTo>
                  <a:lnTo>
                    <a:pt x="8930322" y="3975087"/>
                  </a:lnTo>
                  <a:lnTo>
                    <a:pt x="8930322" y="3977081"/>
                  </a:lnTo>
                  <a:lnTo>
                    <a:pt x="8929929" y="3977462"/>
                  </a:lnTo>
                  <a:lnTo>
                    <a:pt x="8929332" y="3977208"/>
                  </a:lnTo>
                  <a:lnTo>
                    <a:pt x="8929357" y="3977081"/>
                  </a:lnTo>
                  <a:lnTo>
                    <a:pt x="8929446" y="3976700"/>
                  </a:lnTo>
                  <a:lnTo>
                    <a:pt x="8929611" y="3976319"/>
                  </a:lnTo>
                  <a:lnTo>
                    <a:pt x="8930183" y="3976700"/>
                  </a:lnTo>
                  <a:lnTo>
                    <a:pt x="8930322" y="3977081"/>
                  </a:lnTo>
                  <a:lnTo>
                    <a:pt x="8930322" y="3975087"/>
                  </a:lnTo>
                  <a:lnTo>
                    <a:pt x="8928506" y="3974160"/>
                  </a:lnTo>
                  <a:lnTo>
                    <a:pt x="8926817" y="3973398"/>
                  </a:lnTo>
                  <a:lnTo>
                    <a:pt x="8925141" y="3973906"/>
                  </a:lnTo>
                  <a:lnTo>
                    <a:pt x="8924442" y="3974668"/>
                  </a:lnTo>
                  <a:lnTo>
                    <a:pt x="8924366" y="3976065"/>
                  </a:lnTo>
                  <a:lnTo>
                    <a:pt x="8922245" y="3976192"/>
                  </a:lnTo>
                  <a:lnTo>
                    <a:pt x="8920975" y="3975684"/>
                  </a:lnTo>
                  <a:lnTo>
                    <a:pt x="8920518" y="3974668"/>
                  </a:lnTo>
                  <a:lnTo>
                    <a:pt x="8920404" y="3974922"/>
                  </a:lnTo>
                  <a:lnTo>
                    <a:pt x="8920048" y="3975049"/>
                  </a:lnTo>
                  <a:lnTo>
                    <a:pt x="8918765" y="3975430"/>
                  </a:lnTo>
                  <a:lnTo>
                    <a:pt x="8918232" y="3975938"/>
                  </a:lnTo>
                  <a:lnTo>
                    <a:pt x="8918092" y="3976192"/>
                  </a:lnTo>
                  <a:lnTo>
                    <a:pt x="8917991" y="3977081"/>
                  </a:lnTo>
                  <a:lnTo>
                    <a:pt x="8917864" y="3976954"/>
                  </a:lnTo>
                  <a:lnTo>
                    <a:pt x="8917864" y="3989019"/>
                  </a:lnTo>
                  <a:lnTo>
                    <a:pt x="8917762" y="3989527"/>
                  </a:lnTo>
                  <a:lnTo>
                    <a:pt x="8917445" y="3990162"/>
                  </a:lnTo>
                  <a:lnTo>
                    <a:pt x="8917114" y="3989019"/>
                  </a:lnTo>
                  <a:lnTo>
                    <a:pt x="8917305" y="3989146"/>
                  </a:lnTo>
                  <a:lnTo>
                    <a:pt x="8917559" y="3989146"/>
                  </a:lnTo>
                  <a:lnTo>
                    <a:pt x="8917864" y="3989019"/>
                  </a:lnTo>
                  <a:lnTo>
                    <a:pt x="8917864" y="3976954"/>
                  </a:lnTo>
                  <a:lnTo>
                    <a:pt x="8917038" y="3976065"/>
                  </a:lnTo>
                  <a:lnTo>
                    <a:pt x="8916391" y="3975557"/>
                  </a:lnTo>
                  <a:lnTo>
                    <a:pt x="8916048" y="3975430"/>
                  </a:lnTo>
                  <a:lnTo>
                    <a:pt x="8915743" y="3975557"/>
                  </a:lnTo>
                  <a:lnTo>
                    <a:pt x="8915070" y="3976065"/>
                  </a:lnTo>
                  <a:lnTo>
                    <a:pt x="8914016" y="3977081"/>
                  </a:lnTo>
                  <a:lnTo>
                    <a:pt x="8911958" y="3977589"/>
                  </a:lnTo>
                  <a:lnTo>
                    <a:pt x="8910993" y="3977716"/>
                  </a:lnTo>
                  <a:lnTo>
                    <a:pt x="8910536" y="3978097"/>
                  </a:lnTo>
                  <a:lnTo>
                    <a:pt x="8910536" y="3978732"/>
                  </a:lnTo>
                  <a:lnTo>
                    <a:pt x="8910117" y="3978351"/>
                  </a:lnTo>
                  <a:lnTo>
                    <a:pt x="8909672" y="3978224"/>
                  </a:lnTo>
                  <a:lnTo>
                    <a:pt x="8909215" y="3978351"/>
                  </a:lnTo>
                  <a:lnTo>
                    <a:pt x="8907907" y="3978986"/>
                  </a:lnTo>
                  <a:lnTo>
                    <a:pt x="8906929" y="3978986"/>
                  </a:lnTo>
                  <a:lnTo>
                    <a:pt x="8905773" y="3979367"/>
                  </a:lnTo>
                  <a:lnTo>
                    <a:pt x="8905011" y="3980637"/>
                  </a:lnTo>
                  <a:lnTo>
                    <a:pt x="8903894" y="3981653"/>
                  </a:lnTo>
                  <a:lnTo>
                    <a:pt x="8902738" y="3982148"/>
                  </a:lnTo>
                  <a:lnTo>
                    <a:pt x="8902738" y="4014546"/>
                  </a:lnTo>
                  <a:lnTo>
                    <a:pt x="8902535" y="4015308"/>
                  </a:lnTo>
                  <a:lnTo>
                    <a:pt x="8902255" y="4014800"/>
                  </a:lnTo>
                  <a:lnTo>
                    <a:pt x="8901989" y="4014165"/>
                  </a:lnTo>
                  <a:lnTo>
                    <a:pt x="8901735" y="4013276"/>
                  </a:lnTo>
                  <a:lnTo>
                    <a:pt x="8902167" y="4012514"/>
                  </a:lnTo>
                  <a:lnTo>
                    <a:pt x="8902471" y="4012387"/>
                  </a:lnTo>
                  <a:lnTo>
                    <a:pt x="8902649" y="4013022"/>
                  </a:lnTo>
                  <a:lnTo>
                    <a:pt x="8902738" y="4014546"/>
                  </a:lnTo>
                  <a:lnTo>
                    <a:pt x="8902738" y="3982148"/>
                  </a:lnTo>
                  <a:lnTo>
                    <a:pt x="8902408" y="3982288"/>
                  </a:lnTo>
                  <a:lnTo>
                    <a:pt x="8902294" y="3983050"/>
                  </a:lnTo>
                  <a:lnTo>
                    <a:pt x="8902179" y="3983304"/>
                  </a:lnTo>
                  <a:lnTo>
                    <a:pt x="8902040" y="3983558"/>
                  </a:lnTo>
                  <a:lnTo>
                    <a:pt x="8900973" y="3983939"/>
                  </a:lnTo>
                  <a:lnTo>
                    <a:pt x="8899944" y="3984574"/>
                  </a:lnTo>
                  <a:lnTo>
                    <a:pt x="8897823" y="3986987"/>
                  </a:lnTo>
                  <a:lnTo>
                    <a:pt x="8897633" y="3987266"/>
                  </a:lnTo>
                  <a:lnTo>
                    <a:pt x="8897633" y="3997401"/>
                  </a:lnTo>
                  <a:lnTo>
                    <a:pt x="8897442" y="3997909"/>
                  </a:lnTo>
                  <a:lnTo>
                    <a:pt x="8896960" y="3997401"/>
                  </a:lnTo>
                  <a:lnTo>
                    <a:pt x="8896833" y="3997147"/>
                  </a:lnTo>
                  <a:lnTo>
                    <a:pt x="8896883" y="3996893"/>
                  </a:lnTo>
                  <a:lnTo>
                    <a:pt x="8897150" y="3996004"/>
                  </a:lnTo>
                  <a:lnTo>
                    <a:pt x="8897531" y="3996512"/>
                  </a:lnTo>
                  <a:lnTo>
                    <a:pt x="8897633" y="3997401"/>
                  </a:lnTo>
                  <a:lnTo>
                    <a:pt x="8897633" y="3987266"/>
                  </a:lnTo>
                  <a:lnTo>
                    <a:pt x="8896756" y="3988511"/>
                  </a:lnTo>
                  <a:lnTo>
                    <a:pt x="8895931" y="3989019"/>
                  </a:lnTo>
                  <a:lnTo>
                    <a:pt x="8895372" y="3989400"/>
                  </a:lnTo>
                  <a:lnTo>
                    <a:pt x="8893924" y="3989781"/>
                  </a:lnTo>
                  <a:lnTo>
                    <a:pt x="8892921" y="3989781"/>
                  </a:lnTo>
                  <a:lnTo>
                    <a:pt x="8891905" y="3990543"/>
                  </a:lnTo>
                  <a:lnTo>
                    <a:pt x="8890876" y="3992194"/>
                  </a:lnTo>
                  <a:lnTo>
                    <a:pt x="8888654" y="3999179"/>
                  </a:lnTo>
                  <a:lnTo>
                    <a:pt x="8889263" y="3999560"/>
                  </a:lnTo>
                  <a:lnTo>
                    <a:pt x="8889238" y="3999814"/>
                  </a:lnTo>
                  <a:lnTo>
                    <a:pt x="8889009" y="4000195"/>
                  </a:lnTo>
                  <a:lnTo>
                    <a:pt x="8888959" y="4001592"/>
                  </a:lnTo>
                  <a:lnTo>
                    <a:pt x="8889251" y="4002227"/>
                  </a:lnTo>
                  <a:lnTo>
                    <a:pt x="8888628" y="4002862"/>
                  </a:lnTo>
                  <a:lnTo>
                    <a:pt x="8888438" y="4003624"/>
                  </a:lnTo>
                  <a:lnTo>
                    <a:pt x="8888425" y="4005402"/>
                  </a:lnTo>
                  <a:lnTo>
                    <a:pt x="8887943" y="4006037"/>
                  </a:lnTo>
                  <a:lnTo>
                    <a:pt x="8887650" y="4006799"/>
                  </a:lnTo>
                  <a:lnTo>
                    <a:pt x="8887574" y="4007053"/>
                  </a:lnTo>
                  <a:lnTo>
                    <a:pt x="8886914" y="4010482"/>
                  </a:lnTo>
                  <a:lnTo>
                    <a:pt x="8886076" y="4011117"/>
                  </a:lnTo>
                  <a:lnTo>
                    <a:pt x="8885936" y="4011498"/>
                  </a:lnTo>
                  <a:lnTo>
                    <a:pt x="8885822" y="4012514"/>
                  </a:lnTo>
                  <a:lnTo>
                    <a:pt x="8885949" y="4013276"/>
                  </a:lnTo>
                  <a:lnTo>
                    <a:pt x="8884768" y="4012641"/>
                  </a:lnTo>
                  <a:lnTo>
                    <a:pt x="8885047" y="4013022"/>
                  </a:lnTo>
                  <a:lnTo>
                    <a:pt x="8885136" y="4013530"/>
                  </a:lnTo>
                  <a:lnTo>
                    <a:pt x="8885250" y="4015816"/>
                  </a:lnTo>
                  <a:lnTo>
                    <a:pt x="8885352" y="4017340"/>
                  </a:lnTo>
                  <a:lnTo>
                    <a:pt x="8885149" y="4017721"/>
                  </a:lnTo>
                  <a:lnTo>
                    <a:pt x="8884996" y="4018102"/>
                  </a:lnTo>
                  <a:lnTo>
                    <a:pt x="8884742" y="4019499"/>
                  </a:lnTo>
                  <a:lnTo>
                    <a:pt x="8884628" y="4020896"/>
                  </a:lnTo>
                  <a:lnTo>
                    <a:pt x="8884437" y="4021404"/>
                  </a:lnTo>
                  <a:lnTo>
                    <a:pt x="8883879" y="4021658"/>
                  </a:lnTo>
                  <a:lnTo>
                    <a:pt x="8883955" y="4024706"/>
                  </a:lnTo>
                  <a:lnTo>
                    <a:pt x="8883777" y="4025214"/>
                  </a:lnTo>
                  <a:lnTo>
                    <a:pt x="8883675" y="4025976"/>
                  </a:lnTo>
                  <a:lnTo>
                    <a:pt x="8883548" y="4029532"/>
                  </a:lnTo>
                  <a:lnTo>
                    <a:pt x="8883421" y="4031818"/>
                  </a:lnTo>
                  <a:lnTo>
                    <a:pt x="8883332" y="4032072"/>
                  </a:lnTo>
                  <a:lnTo>
                    <a:pt x="8883218" y="4032961"/>
                  </a:lnTo>
                  <a:lnTo>
                    <a:pt x="8883332" y="4033850"/>
                  </a:lnTo>
                  <a:lnTo>
                    <a:pt x="8884628" y="4038422"/>
                  </a:lnTo>
                  <a:lnTo>
                    <a:pt x="8884717" y="4039057"/>
                  </a:lnTo>
                  <a:lnTo>
                    <a:pt x="8884475" y="4039692"/>
                  </a:lnTo>
                  <a:lnTo>
                    <a:pt x="8884679" y="4040708"/>
                  </a:lnTo>
                  <a:lnTo>
                    <a:pt x="8885364" y="4041978"/>
                  </a:lnTo>
                  <a:lnTo>
                    <a:pt x="8886177" y="4044899"/>
                  </a:lnTo>
                  <a:lnTo>
                    <a:pt x="8886444" y="4045534"/>
                  </a:lnTo>
                  <a:lnTo>
                    <a:pt x="8886571" y="4045661"/>
                  </a:lnTo>
                  <a:lnTo>
                    <a:pt x="8886800" y="4050106"/>
                  </a:lnTo>
                  <a:lnTo>
                    <a:pt x="8887142" y="4050106"/>
                  </a:lnTo>
                  <a:lnTo>
                    <a:pt x="8887612" y="4049979"/>
                  </a:lnTo>
                  <a:lnTo>
                    <a:pt x="8888133" y="4050106"/>
                  </a:lnTo>
                  <a:lnTo>
                    <a:pt x="8893150" y="4061282"/>
                  </a:lnTo>
                  <a:lnTo>
                    <a:pt x="8893708" y="4062171"/>
                  </a:lnTo>
                  <a:lnTo>
                    <a:pt x="8894331" y="4063441"/>
                  </a:lnTo>
                  <a:lnTo>
                    <a:pt x="8896464" y="4065727"/>
                  </a:lnTo>
                  <a:lnTo>
                    <a:pt x="8897302" y="4066997"/>
                  </a:lnTo>
                  <a:lnTo>
                    <a:pt x="8898103" y="4068140"/>
                  </a:lnTo>
                  <a:lnTo>
                    <a:pt x="8898903" y="4068902"/>
                  </a:lnTo>
                  <a:lnTo>
                    <a:pt x="8900071" y="4069537"/>
                  </a:lnTo>
                  <a:lnTo>
                    <a:pt x="8900274" y="4069791"/>
                  </a:lnTo>
                  <a:lnTo>
                    <a:pt x="8900516" y="4070553"/>
                  </a:lnTo>
                  <a:lnTo>
                    <a:pt x="8901697" y="4071188"/>
                  </a:lnTo>
                  <a:lnTo>
                    <a:pt x="8902649" y="4072331"/>
                  </a:lnTo>
                  <a:lnTo>
                    <a:pt x="8903373" y="4073728"/>
                  </a:lnTo>
                  <a:lnTo>
                    <a:pt x="8904173" y="4073601"/>
                  </a:lnTo>
                  <a:lnTo>
                    <a:pt x="8904694" y="4073728"/>
                  </a:lnTo>
                  <a:lnTo>
                    <a:pt x="8904922" y="4073982"/>
                  </a:lnTo>
                  <a:lnTo>
                    <a:pt x="8905875" y="4074744"/>
                  </a:lnTo>
                  <a:lnTo>
                    <a:pt x="8906777" y="4075633"/>
                  </a:lnTo>
                  <a:lnTo>
                    <a:pt x="8907615" y="4076014"/>
                  </a:lnTo>
                  <a:lnTo>
                    <a:pt x="8908390" y="4075760"/>
                  </a:lnTo>
                  <a:lnTo>
                    <a:pt x="8909380" y="4075760"/>
                  </a:lnTo>
                  <a:lnTo>
                    <a:pt x="8910345" y="4076268"/>
                  </a:lnTo>
                  <a:lnTo>
                    <a:pt x="8911247" y="4077157"/>
                  </a:lnTo>
                  <a:lnTo>
                    <a:pt x="8912479" y="4078046"/>
                  </a:lnTo>
                  <a:lnTo>
                    <a:pt x="8913495" y="4079062"/>
                  </a:lnTo>
                  <a:lnTo>
                    <a:pt x="8914168" y="4078554"/>
                  </a:lnTo>
                  <a:lnTo>
                    <a:pt x="8914765" y="4078554"/>
                  </a:lnTo>
                  <a:lnTo>
                    <a:pt x="8915286" y="4079189"/>
                  </a:lnTo>
                  <a:lnTo>
                    <a:pt x="8916086" y="4079189"/>
                  </a:lnTo>
                  <a:lnTo>
                    <a:pt x="8916784" y="4079316"/>
                  </a:lnTo>
                  <a:lnTo>
                    <a:pt x="8917953" y="4079951"/>
                  </a:lnTo>
                  <a:lnTo>
                    <a:pt x="8919477" y="4080967"/>
                  </a:lnTo>
                  <a:lnTo>
                    <a:pt x="8919629" y="4080967"/>
                  </a:lnTo>
                  <a:lnTo>
                    <a:pt x="8919985" y="4080459"/>
                  </a:lnTo>
                  <a:lnTo>
                    <a:pt x="8920531" y="4079443"/>
                  </a:lnTo>
                  <a:lnTo>
                    <a:pt x="8922588" y="4080459"/>
                  </a:lnTo>
                  <a:lnTo>
                    <a:pt x="8923769" y="4079951"/>
                  </a:lnTo>
                  <a:lnTo>
                    <a:pt x="8923845" y="4079443"/>
                  </a:lnTo>
                  <a:lnTo>
                    <a:pt x="8923985" y="4078554"/>
                  </a:lnTo>
                  <a:lnTo>
                    <a:pt x="8924074" y="4078046"/>
                  </a:lnTo>
                  <a:lnTo>
                    <a:pt x="8925230" y="4078681"/>
                  </a:lnTo>
                  <a:lnTo>
                    <a:pt x="8926246" y="4078808"/>
                  </a:lnTo>
                  <a:lnTo>
                    <a:pt x="8927122" y="4078427"/>
                  </a:lnTo>
                  <a:lnTo>
                    <a:pt x="8927630" y="4078046"/>
                  </a:lnTo>
                  <a:lnTo>
                    <a:pt x="8928138" y="4077665"/>
                  </a:lnTo>
                  <a:lnTo>
                    <a:pt x="8929548" y="4076522"/>
                  </a:lnTo>
                  <a:lnTo>
                    <a:pt x="8930716" y="4077157"/>
                  </a:lnTo>
                  <a:lnTo>
                    <a:pt x="8931834" y="4077030"/>
                  </a:lnTo>
                  <a:lnTo>
                    <a:pt x="8932354" y="4076522"/>
                  </a:lnTo>
                  <a:lnTo>
                    <a:pt x="8932875" y="4076014"/>
                  </a:lnTo>
                  <a:lnTo>
                    <a:pt x="8933688" y="4076268"/>
                  </a:lnTo>
                  <a:lnTo>
                    <a:pt x="8933878" y="4076395"/>
                  </a:lnTo>
                  <a:lnTo>
                    <a:pt x="8934450" y="4076395"/>
                  </a:lnTo>
                  <a:lnTo>
                    <a:pt x="8934196" y="4076014"/>
                  </a:lnTo>
                  <a:lnTo>
                    <a:pt x="8934031" y="4075760"/>
                  </a:lnTo>
                  <a:lnTo>
                    <a:pt x="8933663" y="4075379"/>
                  </a:lnTo>
                  <a:lnTo>
                    <a:pt x="8933256" y="4075125"/>
                  </a:lnTo>
                  <a:lnTo>
                    <a:pt x="8933256" y="4074744"/>
                  </a:lnTo>
                  <a:lnTo>
                    <a:pt x="8933637" y="4074363"/>
                  </a:lnTo>
                  <a:lnTo>
                    <a:pt x="8934513" y="4074871"/>
                  </a:lnTo>
                  <a:lnTo>
                    <a:pt x="8935618" y="4075252"/>
                  </a:lnTo>
                  <a:lnTo>
                    <a:pt x="8935796" y="4074363"/>
                  </a:lnTo>
                  <a:lnTo>
                    <a:pt x="8935809" y="4073601"/>
                  </a:lnTo>
                  <a:lnTo>
                    <a:pt x="8935796" y="4073220"/>
                  </a:lnTo>
                  <a:lnTo>
                    <a:pt x="8937422" y="4073855"/>
                  </a:lnTo>
                  <a:lnTo>
                    <a:pt x="8938819" y="4074363"/>
                  </a:lnTo>
                  <a:lnTo>
                    <a:pt x="8938882" y="4073220"/>
                  </a:lnTo>
                  <a:lnTo>
                    <a:pt x="8938997" y="4072331"/>
                  </a:lnTo>
                  <a:lnTo>
                    <a:pt x="8939098" y="4071823"/>
                  </a:lnTo>
                  <a:lnTo>
                    <a:pt x="8939314" y="4071442"/>
                  </a:lnTo>
                  <a:lnTo>
                    <a:pt x="8940063" y="4071442"/>
                  </a:lnTo>
                  <a:lnTo>
                    <a:pt x="8941346" y="4071950"/>
                  </a:lnTo>
                  <a:lnTo>
                    <a:pt x="8941625" y="4071442"/>
                  </a:lnTo>
                  <a:lnTo>
                    <a:pt x="8941905" y="4070934"/>
                  </a:lnTo>
                  <a:lnTo>
                    <a:pt x="8942413" y="4070553"/>
                  </a:lnTo>
                  <a:lnTo>
                    <a:pt x="8942921" y="4070553"/>
                  </a:lnTo>
                  <a:lnTo>
                    <a:pt x="8943899" y="4070426"/>
                  </a:lnTo>
                  <a:lnTo>
                    <a:pt x="8944356" y="4070299"/>
                  </a:lnTo>
                  <a:lnTo>
                    <a:pt x="8944597" y="4070045"/>
                  </a:lnTo>
                  <a:lnTo>
                    <a:pt x="8944610" y="4069537"/>
                  </a:lnTo>
                  <a:lnTo>
                    <a:pt x="8945042" y="4068902"/>
                  </a:lnTo>
                  <a:lnTo>
                    <a:pt x="8945499" y="4068267"/>
                  </a:lnTo>
                  <a:lnTo>
                    <a:pt x="8945778" y="4068140"/>
                  </a:lnTo>
                  <a:lnTo>
                    <a:pt x="8945969" y="4067632"/>
                  </a:lnTo>
                  <a:lnTo>
                    <a:pt x="8946096" y="4066870"/>
                  </a:lnTo>
                  <a:lnTo>
                    <a:pt x="8946502" y="4066616"/>
                  </a:lnTo>
                  <a:lnTo>
                    <a:pt x="8947112" y="4066108"/>
                  </a:lnTo>
                  <a:lnTo>
                    <a:pt x="8947747" y="4066616"/>
                  </a:lnTo>
                  <a:lnTo>
                    <a:pt x="8948166" y="4066616"/>
                  </a:lnTo>
                  <a:lnTo>
                    <a:pt x="8948496" y="4066108"/>
                  </a:lnTo>
                  <a:lnTo>
                    <a:pt x="8948712" y="4065981"/>
                  </a:lnTo>
                  <a:lnTo>
                    <a:pt x="8949157" y="4065854"/>
                  </a:lnTo>
                  <a:lnTo>
                    <a:pt x="8949538" y="4065981"/>
                  </a:lnTo>
                  <a:lnTo>
                    <a:pt x="8950122" y="4066235"/>
                  </a:lnTo>
                  <a:lnTo>
                    <a:pt x="8950198" y="4065854"/>
                  </a:lnTo>
                  <a:lnTo>
                    <a:pt x="8950490" y="4064330"/>
                  </a:lnTo>
                  <a:lnTo>
                    <a:pt x="8950630" y="4063949"/>
                  </a:lnTo>
                  <a:lnTo>
                    <a:pt x="8951176" y="4063060"/>
                  </a:lnTo>
                  <a:lnTo>
                    <a:pt x="8950922" y="4062171"/>
                  </a:lnTo>
                  <a:lnTo>
                    <a:pt x="8950947" y="4061536"/>
                  </a:lnTo>
                  <a:lnTo>
                    <a:pt x="8950985" y="4061409"/>
                  </a:lnTo>
                  <a:lnTo>
                    <a:pt x="8951354" y="4061028"/>
                  </a:lnTo>
                  <a:lnTo>
                    <a:pt x="8951900" y="4061155"/>
                  </a:lnTo>
                  <a:lnTo>
                    <a:pt x="8953043" y="4061790"/>
                  </a:lnTo>
                  <a:lnTo>
                    <a:pt x="8954795" y="4062806"/>
                  </a:lnTo>
                  <a:lnTo>
                    <a:pt x="8954846" y="4060520"/>
                  </a:lnTo>
                  <a:lnTo>
                    <a:pt x="8955253" y="4059631"/>
                  </a:lnTo>
                  <a:lnTo>
                    <a:pt x="8956319" y="4059377"/>
                  </a:lnTo>
                  <a:lnTo>
                    <a:pt x="8955875" y="4057726"/>
                  </a:lnTo>
                  <a:lnTo>
                    <a:pt x="8954732" y="4055186"/>
                  </a:lnTo>
                  <a:lnTo>
                    <a:pt x="8954757" y="4054043"/>
                  </a:lnTo>
                  <a:lnTo>
                    <a:pt x="8955100" y="4053281"/>
                  </a:lnTo>
                  <a:lnTo>
                    <a:pt x="8955761" y="4053281"/>
                  </a:lnTo>
                  <a:lnTo>
                    <a:pt x="8956332" y="4053535"/>
                  </a:lnTo>
                  <a:lnTo>
                    <a:pt x="8956802" y="4054043"/>
                  </a:lnTo>
                  <a:lnTo>
                    <a:pt x="8957348" y="4055186"/>
                  </a:lnTo>
                  <a:lnTo>
                    <a:pt x="8957666" y="4055694"/>
                  </a:lnTo>
                  <a:lnTo>
                    <a:pt x="8958123" y="4056202"/>
                  </a:lnTo>
                  <a:lnTo>
                    <a:pt x="8958707" y="4056456"/>
                  </a:lnTo>
                  <a:lnTo>
                    <a:pt x="8958745" y="4054805"/>
                  </a:lnTo>
                  <a:lnTo>
                    <a:pt x="8958199" y="4053789"/>
                  </a:lnTo>
                  <a:lnTo>
                    <a:pt x="8957069" y="4053281"/>
                  </a:lnTo>
                  <a:lnTo>
                    <a:pt x="8958897" y="4052773"/>
                  </a:lnTo>
                  <a:lnTo>
                    <a:pt x="8958656" y="4052519"/>
                  </a:lnTo>
                  <a:lnTo>
                    <a:pt x="8958428" y="4052265"/>
                  </a:lnTo>
                  <a:lnTo>
                    <a:pt x="8957754" y="4051376"/>
                  </a:lnTo>
                  <a:lnTo>
                    <a:pt x="8957221" y="4052265"/>
                  </a:lnTo>
                  <a:lnTo>
                    <a:pt x="8956853" y="4052519"/>
                  </a:lnTo>
                  <a:lnTo>
                    <a:pt x="8956688" y="4051884"/>
                  </a:lnTo>
                  <a:lnTo>
                    <a:pt x="8956421" y="4051376"/>
                  </a:lnTo>
                  <a:lnTo>
                    <a:pt x="8956523" y="4049852"/>
                  </a:lnTo>
                  <a:lnTo>
                    <a:pt x="8956561" y="4049725"/>
                  </a:lnTo>
                  <a:lnTo>
                    <a:pt x="8957412" y="4049725"/>
                  </a:lnTo>
                  <a:lnTo>
                    <a:pt x="8958047" y="4049979"/>
                  </a:lnTo>
                  <a:lnTo>
                    <a:pt x="8958491" y="4050360"/>
                  </a:lnTo>
                  <a:lnTo>
                    <a:pt x="8959202" y="4051122"/>
                  </a:lnTo>
                  <a:lnTo>
                    <a:pt x="8960142" y="4051884"/>
                  </a:lnTo>
                  <a:lnTo>
                    <a:pt x="8960180" y="4051757"/>
                  </a:lnTo>
                  <a:lnTo>
                    <a:pt x="8960193" y="4050868"/>
                  </a:lnTo>
                  <a:lnTo>
                    <a:pt x="8959748" y="4050487"/>
                  </a:lnTo>
                  <a:lnTo>
                    <a:pt x="8959418" y="4049979"/>
                  </a:lnTo>
                  <a:lnTo>
                    <a:pt x="8959291" y="4049725"/>
                  </a:lnTo>
                  <a:lnTo>
                    <a:pt x="8959240" y="4048709"/>
                  </a:lnTo>
                  <a:lnTo>
                    <a:pt x="8958821" y="4047185"/>
                  </a:lnTo>
                  <a:lnTo>
                    <a:pt x="8958948" y="4045534"/>
                  </a:lnTo>
                  <a:lnTo>
                    <a:pt x="8959126" y="4044772"/>
                  </a:lnTo>
                  <a:lnTo>
                    <a:pt x="8960193" y="4045661"/>
                  </a:lnTo>
                  <a:lnTo>
                    <a:pt x="8960510" y="4046296"/>
                  </a:lnTo>
                  <a:lnTo>
                    <a:pt x="8960536" y="4046550"/>
                  </a:lnTo>
                  <a:lnTo>
                    <a:pt x="8960282" y="4047185"/>
                  </a:lnTo>
                  <a:lnTo>
                    <a:pt x="8960688" y="4047439"/>
                  </a:lnTo>
                  <a:lnTo>
                    <a:pt x="8961691" y="4047693"/>
                  </a:lnTo>
                  <a:lnTo>
                    <a:pt x="8962441" y="4047820"/>
                  </a:lnTo>
                  <a:lnTo>
                    <a:pt x="8962707" y="4046931"/>
                  </a:lnTo>
                  <a:lnTo>
                    <a:pt x="8962822" y="4045534"/>
                  </a:lnTo>
                  <a:lnTo>
                    <a:pt x="8962733" y="4044772"/>
                  </a:lnTo>
                  <a:lnTo>
                    <a:pt x="8961907" y="4043248"/>
                  </a:lnTo>
                  <a:lnTo>
                    <a:pt x="8962199" y="4043375"/>
                  </a:lnTo>
                  <a:lnTo>
                    <a:pt x="8962733" y="4043502"/>
                  </a:lnTo>
                  <a:lnTo>
                    <a:pt x="8963114" y="4043756"/>
                  </a:lnTo>
                  <a:lnTo>
                    <a:pt x="8963330" y="4043629"/>
                  </a:lnTo>
                  <a:lnTo>
                    <a:pt x="8963368" y="4043248"/>
                  </a:lnTo>
                  <a:lnTo>
                    <a:pt x="8962415" y="4039692"/>
                  </a:lnTo>
                  <a:lnTo>
                    <a:pt x="8962288" y="4039057"/>
                  </a:lnTo>
                  <a:lnTo>
                    <a:pt x="8962403" y="4038295"/>
                  </a:lnTo>
                  <a:lnTo>
                    <a:pt x="8962555" y="4038168"/>
                  </a:lnTo>
                  <a:lnTo>
                    <a:pt x="8962758" y="4038295"/>
                  </a:lnTo>
                  <a:lnTo>
                    <a:pt x="8963800" y="4038549"/>
                  </a:lnTo>
                  <a:lnTo>
                    <a:pt x="8964574" y="4038930"/>
                  </a:lnTo>
                  <a:lnTo>
                    <a:pt x="8965082" y="4038422"/>
                  </a:lnTo>
                  <a:lnTo>
                    <a:pt x="8965120" y="4038168"/>
                  </a:lnTo>
                  <a:lnTo>
                    <a:pt x="8965235" y="4037406"/>
                  </a:lnTo>
                  <a:lnTo>
                    <a:pt x="8965311" y="4035120"/>
                  </a:lnTo>
                  <a:lnTo>
                    <a:pt x="8965768" y="4034993"/>
                  </a:lnTo>
                  <a:lnTo>
                    <a:pt x="8966302" y="4035120"/>
                  </a:lnTo>
                  <a:lnTo>
                    <a:pt x="8966390" y="4034993"/>
                  </a:lnTo>
                  <a:lnTo>
                    <a:pt x="8966390" y="4034739"/>
                  </a:lnTo>
                  <a:lnTo>
                    <a:pt x="8966263" y="4034104"/>
                  </a:lnTo>
                  <a:lnTo>
                    <a:pt x="8965895" y="4034612"/>
                  </a:lnTo>
                  <a:lnTo>
                    <a:pt x="8965438" y="4034739"/>
                  </a:lnTo>
                  <a:lnTo>
                    <a:pt x="8964892" y="4034485"/>
                  </a:lnTo>
                  <a:lnTo>
                    <a:pt x="8964511" y="4034358"/>
                  </a:lnTo>
                  <a:lnTo>
                    <a:pt x="8964282" y="4034104"/>
                  </a:lnTo>
                  <a:lnTo>
                    <a:pt x="8964371" y="4033723"/>
                  </a:lnTo>
                  <a:lnTo>
                    <a:pt x="8964790" y="4032961"/>
                  </a:lnTo>
                  <a:lnTo>
                    <a:pt x="8965171" y="4032834"/>
                  </a:lnTo>
                  <a:lnTo>
                    <a:pt x="8965717" y="4033088"/>
                  </a:lnTo>
                  <a:lnTo>
                    <a:pt x="8965933" y="4033850"/>
                  </a:lnTo>
                  <a:lnTo>
                    <a:pt x="8966263" y="4034104"/>
                  </a:lnTo>
                  <a:lnTo>
                    <a:pt x="8966454" y="4034231"/>
                  </a:lnTo>
                  <a:lnTo>
                    <a:pt x="8967305" y="4034358"/>
                  </a:lnTo>
                  <a:lnTo>
                    <a:pt x="8968054" y="4033469"/>
                  </a:lnTo>
                  <a:lnTo>
                    <a:pt x="8968461" y="4032834"/>
                  </a:lnTo>
                  <a:lnTo>
                    <a:pt x="8968461" y="4032326"/>
                  </a:lnTo>
                  <a:lnTo>
                    <a:pt x="8968511" y="4032453"/>
                  </a:lnTo>
                  <a:lnTo>
                    <a:pt x="8968626" y="4032326"/>
                  </a:lnTo>
                  <a:lnTo>
                    <a:pt x="8968715" y="4032072"/>
                  </a:lnTo>
                  <a:lnTo>
                    <a:pt x="8968613" y="4031056"/>
                  </a:lnTo>
                  <a:lnTo>
                    <a:pt x="8967953" y="4030421"/>
                  </a:lnTo>
                  <a:lnTo>
                    <a:pt x="8967838" y="4029405"/>
                  </a:lnTo>
                  <a:lnTo>
                    <a:pt x="8967927" y="4028389"/>
                  </a:lnTo>
                  <a:lnTo>
                    <a:pt x="8968321" y="4027373"/>
                  </a:lnTo>
                  <a:lnTo>
                    <a:pt x="8969565" y="4026611"/>
                  </a:lnTo>
                  <a:lnTo>
                    <a:pt x="8969045" y="4025849"/>
                  </a:lnTo>
                  <a:lnTo>
                    <a:pt x="8967864" y="4025468"/>
                  </a:lnTo>
                  <a:lnTo>
                    <a:pt x="8966009" y="4025341"/>
                  </a:lnTo>
                  <a:lnTo>
                    <a:pt x="8966378" y="4024706"/>
                  </a:lnTo>
                  <a:lnTo>
                    <a:pt x="8966289" y="4023944"/>
                  </a:lnTo>
                  <a:lnTo>
                    <a:pt x="8965514" y="4023563"/>
                  </a:lnTo>
                  <a:lnTo>
                    <a:pt x="8966429" y="4022039"/>
                  </a:lnTo>
                  <a:lnTo>
                    <a:pt x="8967368" y="4021658"/>
                  </a:lnTo>
                  <a:lnTo>
                    <a:pt x="8968346" y="4022166"/>
                  </a:lnTo>
                  <a:lnTo>
                    <a:pt x="8969337" y="4021658"/>
                  </a:lnTo>
                  <a:lnTo>
                    <a:pt x="8969794" y="4020896"/>
                  </a:lnTo>
                  <a:close/>
                </a:path>
                <a:path w="8973185" h="5479415">
                  <a:moveTo>
                    <a:pt x="8970315" y="4031056"/>
                  </a:moveTo>
                  <a:lnTo>
                    <a:pt x="8969997" y="4031056"/>
                  </a:lnTo>
                  <a:lnTo>
                    <a:pt x="8969223" y="4030548"/>
                  </a:lnTo>
                  <a:lnTo>
                    <a:pt x="8969400" y="4031183"/>
                  </a:lnTo>
                  <a:lnTo>
                    <a:pt x="8969769" y="4031310"/>
                  </a:lnTo>
                  <a:lnTo>
                    <a:pt x="8970315" y="4031056"/>
                  </a:lnTo>
                  <a:close/>
                </a:path>
                <a:path w="8973185" h="5479415">
                  <a:moveTo>
                    <a:pt x="8971318" y="4033647"/>
                  </a:moveTo>
                  <a:lnTo>
                    <a:pt x="8971191" y="4033189"/>
                  </a:lnTo>
                  <a:lnTo>
                    <a:pt x="8970772" y="4032567"/>
                  </a:lnTo>
                  <a:lnTo>
                    <a:pt x="8970797" y="4033647"/>
                  </a:lnTo>
                  <a:lnTo>
                    <a:pt x="8970861" y="4033774"/>
                  </a:lnTo>
                  <a:lnTo>
                    <a:pt x="8971318" y="4033647"/>
                  </a:lnTo>
                  <a:close/>
                </a:path>
                <a:path w="8973185" h="5479415">
                  <a:moveTo>
                    <a:pt x="8972639" y="4018978"/>
                  </a:moveTo>
                  <a:lnTo>
                    <a:pt x="8971890" y="4018927"/>
                  </a:lnTo>
                  <a:lnTo>
                    <a:pt x="8970899" y="4018965"/>
                  </a:lnTo>
                  <a:lnTo>
                    <a:pt x="8970950" y="4019118"/>
                  </a:lnTo>
                  <a:lnTo>
                    <a:pt x="8971140" y="4019308"/>
                  </a:lnTo>
                  <a:lnTo>
                    <a:pt x="8971750" y="4019791"/>
                  </a:lnTo>
                  <a:lnTo>
                    <a:pt x="8972271" y="4020299"/>
                  </a:lnTo>
                  <a:lnTo>
                    <a:pt x="8972525" y="4019499"/>
                  </a:lnTo>
                  <a:lnTo>
                    <a:pt x="8972639" y="40189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3194469" y="4311351"/>
              <a:ext cx="4734560" cy="5728335"/>
            </a:xfrm>
            <a:custGeom>
              <a:avLst/>
              <a:gdLst/>
              <a:ahLst/>
              <a:cxnLst/>
              <a:rect l="l" t="t" r="r" b="b"/>
              <a:pathLst>
                <a:path w="4734559" h="5728334">
                  <a:moveTo>
                    <a:pt x="406" y="5509095"/>
                  </a:moveTo>
                  <a:lnTo>
                    <a:pt x="342" y="5509514"/>
                  </a:lnTo>
                  <a:lnTo>
                    <a:pt x="406" y="5509095"/>
                  </a:lnTo>
                  <a:close/>
                </a:path>
                <a:path w="4734559" h="5728334">
                  <a:moveTo>
                    <a:pt x="508" y="5510365"/>
                  </a:moveTo>
                  <a:lnTo>
                    <a:pt x="292" y="5510365"/>
                  </a:lnTo>
                  <a:lnTo>
                    <a:pt x="317" y="5510060"/>
                  </a:lnTo>
                  <a:lnTo>
                    <a:pt x="228" y="5510365"/>
                  </a:lnTo>
                  <a:lnTo>
                    <a:pt x="0" y="5511635"/>
                  </a:lnTo>
                  <a:lnTo>
                    <a:pt x="508" y="5510365"/>
                  </a:lnTo>
                  <a:close/>
                </a:path>
                <a:path w="4734559" h="5728334">
                  <a:moveTo>
                    <a:pt x="635" y="5507825"/>
                  </a:moveTo>
                  <a:lnTo>
                    <a:pt x="495" y="5509095"/>
                  </a:lnTo>
                  <a:lnTo>
                    <a:pt x="317" y="5510060"/>
                  </a:lnTo>
                  <a:lnTo>
                    <a:pt x="571" y="5509095"/>
                  </a:lnTo>
                  <a:lnTo>
                    <a:pt x="635" y="5507825"/>
                  </a:lnTo>
                  <a:close/>
                </a:path>
                <a:path w="4734559" h="5728334">
                  <a:moveTo>
                    <a:pt x="685" y="5510365"/>
                  </a:moveTo>
                  <a:close/>
                </a:path>
                <a:path w="4734559" h="5728334">
                  <a:moveTo>
                    <a:pt x="1727" y="5508904"/>
                  </a:moveTo>
                  <a:lnTo>
                    <a:pt x="1574" y="5509095"/>
                  </a:lnTo>
                  <a:lnTo>
                    <a:pt x="1727" y="5508942"/>
                  </a:lnTo>
                  <a:close/>
                </a:path>
                <a:path w="4734559" h="5728334">
                  <a:moveTo>
                    <a:pt x="2159" y="5508510"/>
                  </a:moveTo>
                  <a:lnTo>
                    <a:pt x="1765" y="5508904"/>
                  </a:lnTo>
                  <a:lnTo>
                    <a:pt x="1739" y="5509095"/>
                  </a:lnTo>
                  <a:lnTo>
                    <a:pt x="723" y="5510365"/>
                  </a:lnTo>
                  <a:lnTo>
                    <a:pt x="1536" y="5510365"/>
                  </a:lnTo>
                  <a:lnTo>
                    <a:pt x="2159" y="5508510"/>
                  </a:lnTo>
                  <a:close/>
                </a:path>
                <a:path w="4734559" h="5728334">
                  <a:moveTo>
                    <a:pt x="2806" y="5505285"/>
                  </a:moveTo>
                  <a:lnTo>
                    <a:pt x="1536" y="5506555"/>
                  </a:lnTo>
                  <a:lnTo>
                    <a:pt x="1574" y="5507088"/>
                  </a:lnTo>
                  <a:lnTo>
                    <a:pt x="1130" y="5507825"/>
                  </a:lnTo>
                  <a:lnTo>
                    <a:pt x="660" y="5508904"/>
                  </a:lnTo>
                  <a:lnTo>
                    <a:pt x="673" y="5510301"/>
                  </a:lnTo>
                  <a:lnTo>
                    <a:pt x="1435" y="5507825"/>
                  </a:lnTo>
                  <a:lnTo>
                    <a:pt x="1600" y="5507380"/>
                  </a:lnTo>
                  <a:lnTo>
                    <a:pt x="1714" y="5507088"/>
                  </a:lnTo>
                  <a:lnTo>
                    <a:pt x="1727" y="5508904"/>
                  </a:lnTo>
                  <a:lnTo>
                    <a:pt x="2260" y="5508231"/>
                  </a:lnTo>
                  <a:lnTo>
                    <a:pt x="2400" y="5507825"/>
                  </a:lnTo>
                  <a:lnTo>
                    <a:pt x="2603" y="5507380"/>
                  </a:lnTo>
                  <a:lnTo>
                    <a:pt x="2692" y="5506555"/>
                  </a:lnTo>
                  <a:lnTo>
                    <a:pt x="2806" y="5505285"/>
                  </a:lnTo>
                  <a:close/>
                </a:path>
                <a:path w="4734559" h="5728334">
                  <a:moveTo>
                    <a:pt x="5029" y="5512778"/>
                  </a:moveTo>
                  <a:lnTo>
                    <a:pt x="4775" y="5512955"/>
                  </a:lnTo>
                  <a:lnTo>
                    <a:pt x="4622" y="5513108"/>
                  </a:lnTo>
                  <a:lnTo>
                    <a:pt x="4851" y="5513019"/>
                  </a:lnTo>
                  <a:lnTo>
                    <a:pt x="5029" y="5512778"/>
                  </a:lnTo>
                  <a:close/>
                </a:path>
                <a:path w="4734559" h="5728334">
                  <a:moveTo>
                    <a:pt x="7226" y="5491315"/>
                  </a:moveTo>
                  <a:lnTo>
                    <a:pt x="6692" y="5491315"/>
                  </a:lnTo>
                  <a:lnTo>
                    <a:pt x="6019" y="5490045"/>
                  </a:lnTo>
                  <a:lnTo>
                    <a:pt x="5384" y="5490045"/>
                  </a:lnTo>
                  <a:lnTo>
                    <a:pt x="4851" y="5488775"/>
                  </a:lnTo>
                  <a:lnTo>
                    <a:pt x="2146" y="5488775"/>
                  </a:lnTo>
                  <a:lnTo>
                    <a:pt x="3213" y="5490045"/>
                  </a:lnTo>
                  <a:lnTo>
                    <a:pt x="2705" y="5491315"/>
                  </a:lnTo>
                  <a:lnTo>
                    <a:pt x="2590" y="5493855"/>
                  </a:lnTo>
                  <a:lnTo>
                    <a:pt x="1879" y="5495125"/>
                  </a:lnTo>
                  <a:lnTo>
                    <a:pt x="3048" y="5495125"/>
                  </a:lnTo>
                  <a:lnTo>
                    <a:pt x="4356" y="5493855"/>
                  </a:lnTo>
                  <a:lnTo>
                    <a:pt x="6197" y="5492585"/>
                  </a:lnTo>
                  <a:lnTo>
                    <a:pt x="6908" y="5492585"/>
                  </a:lnTo>
                  <a:lnTo>
                    <a:pt x="7226" y="5491315"/>
                  </a:lnTo>
                  <a:close/>
                </a:path>
                <a:path w="4734559" h="5728334">
                  <a:moveTo>
                    <a:pt x="28244" y="5531955"/>
                  </a:moveTo>
                  <a:lnTo>
                    <a:pt x="25654" y="5533225"/>
                  </a:lnTo>
                  <a:lnTo>
                    <a:pt x="27368" y="5534495"/>
                  </a:lnTo>
                  <a:lnTo>
                    <a:pt x="28244" y="5531955"/>
                  </a:lnTo>
                  <a:close/>
                </a:path>
                <a:path w="4734559" h="5728334">
                  <a:moveTo>
                    <a:pt x="38633" y="5504967"/>
                  </a:moveTo>
                  <a:lnTo>
                    <a:pt x="33489" y="5506428"/>
                  </a:lnTo>
                  <a:lnTo>
                    <a:pt x="37630" y="5506555"/>
                  </a:lnTo>
                  <a:lnTo>
                    <a:pt x="38100" y="5506034"/>
                  </a:lnTo>
                  <a:lnTo>
                    <a:pt x="38595" y="5505513"/>
                  </a:lnTo>
                  <a:lnTo>
                    <a:pt x="38633" y="5504967"/>
                  </a:lnTo>
                  <a:close/>
                </a:path>
                <a:path w="4734559" h="5728334">
                  <a:moveTo>
                    <a:pt x="42341" y="5535333"/>
                  </a:moveTo>
                  <a:lnTo>
                    <a:pt x="42049" y="5535765"/>
                  </a:lnTo>
                  <a:lnTo>
                    <a:pt x="42316" y="5535765"/>
                  </a:lnTo>
                  <a:lnTo>
                    <a:pt x="42341" y="5535333"/>
                  </a:lnTo>
                  <a:close/>
                </a:path>
                <a:path w="4734559" h="5728334">
                  <a:moveTo>
                    <a:pt x="44792" y="5535765"/>
                  </a:moveTo>
                  <a:lnTo>
                    <a:pt x="44424" y="5533225"/>
                  </a:lnTo>
                  <a:lnTo>
                    <a:pt x="42887" y="5535765"/>
                  </a:lnTo>
                  <a:lnTo>
                    <a:pt x="43624" y="5535765"/>
                  </a:lnTo>
                  <a:lnTo>
                    <a:pt x="44792" y="5535765"/>
                  </a:lnTo>
                  <a:close/>
                </a:path>
                <a:path w="4734559" h="5728334">
                  <a:moveTo>
                    <a:pt x="45440" y="5535676"/>
                  </a:moveTo>
                  <a:lnTo>
                    <a:pt x="45199" y="5535765"/>
                  </a:lnTo>
                  <a:lnTo>
                    <a:pt x="44792" y="5535765"/>
                  </a:lnTo>
                  <a:lnTo>
                    <a:pt x="44970" y="5537035"/>
                  </a:lnTo>
                  <a:lnTo>
                    <a:pt x="45440" y="5535676"/>
                  </a:lnTo>
                  <a:close/>
                </a:path>
                <a:path w="4734559" h="5728334">
                  <a:moveTo>
                    <a:pt x="61988" y="5549735"/>
                  </a:moveTo>
                  <a:lnTo>
                    <a:pt x="61709" y="5548795"/>
                  </a:lnTo>
                  <a:lnTo>
                    <a:pt x="61239" y="5549735"/>
                  </a:lnTo>
                  <a:lnTo>
                    <a:pt x="61988" y="5549735"/>
                  </a:lnTo>
                  <a:close/>
                </a:path>
                <a:path w="4734559" h="5728334">
                  <a:moveTo>
                    <a:pt x="84061" y="5566245"/>
                  </a:moveTo>
                  <a:lnTo>
                    <a:pt x="83604" y="5567515"/>
                  </a:lnTo>
                  <a:lnTo>
                    <a:pt x="82943" y="5567515"/>
                  </a:lnTo>
                  <a:lnTo>
                    <a:pt x="83731" y="5570055"/>
                  </a:lnTo>
                  <a:lnTo>
                    <a:pt x="84061" y="5566245"/>
                  </a:lnTo>
                  <a:close/>
                </a:path>
                <a:path w="4734559" h="5728334">
                  <a:moveTo>
                    <a:pt x="87198" y="5543385"/>
                  </a:moveTo>
                  <a:lnTo>
                    <a:pt x="87058" y="5543270"/>
                  </a:lnTo>
                  <a:lnTo>
                    <a:pt x="86918" y="5543385"/>
                  </a:lnTo>
                  <a:lnTo>
                    <a:pt x="87198" y="5543385"/>
                  </a:lnTo>
                  <a:close/>
                </a:path>
                <a:path w="4734559" h="5728334">
                  <a:moveTo>
                    <a:pt x="98399" y="5552275"/>
                  </a:moveTo>
                  <a:lnTo>
                    <a:pt x="98183" y="5551005"/>
                  </a:lnTo>
                  <a:lnTo>
                    <a:pt x="98094" y="5551208"/>
                  </a:lnTo>
                  <a:lnTo>
                    <a:pt x="98399" y="5552275"/>
                  </a:lnTo>
                  <a:close/>
                </a:path>
                <a:path w="4734559" h="5728334">
                  <a:moveTo>
                    <a:pt x="124015" y="5591060"/>
                  </a:moveTo>
                  <a:lnTo>
                    <a:pt x="123367" y="5591441"/>
                  </a:lnTo>
                  <a:lnTo>
                    <a:pt x="123647" y="5591708"/>
                  </a:lnTo>
                  <a:lnTo>
                    <a:pt x="124015" y="5591060"/>
                  </a:lnTo>
                  <a:close/>
                </a:path>
                <a:path w="4734559" h="5728334">
                  <a:moveTo>
                    <a:pt x="128511" y="5592826"/>
                  </a:moveTo>
                  <a:lnTo>
                    <a:pt x="127876" y="5592864"/>
                  </a:lnTo>
                  <a:lnTo>
                    <a:pt x="128028" y="5593029"/>
                  </a:lnTo>
                  <a:lnTo>
                    <a:pt x="128231" y="5593042"/>
                  </a:lnTo>
                  <a:lnTo>
                    <a:pt x="128511" y="5592826"/>
                  </a:lnTo>
                  <a:close/>
                </a:path>
                <a:path w="4734559" h="5728334">
                  <a:moveTo>
                    <a:pt x="135940" y="5597220"/>
                  </a:moveTo>
                  <a:lnTo>
                    <a:pt x="133591" y="5597995"/>
                  </a:lnTo>
                  <a:lnTo>
                    <a:pt x="135496" y="5597995"/>
                  </a:lnTo>
                  <a:lnTo>
                    <a:pt x="135940" y="5597220"/>
                  </a:lnTo>
                  <a:close/>
                </a:path>
                <a:path w="4734559" h="5728334">
                  <a:moveTo>
                    <a:pt x="153555" y="5604929"/>
                  </a:moveTo>
                  <a:lnTo>
                    <a:pt x="152146" y="5605615"/>
                  </a:lnTo>
                  <a:lnTo>
                    <a:pt x="153225" y="5605615"/>
                  </a:lnTo>
                  <a:lnTo>
                    <a:pt x="153555" y="5604929"/>
                  </a:lnTo>
                  <a:close/>
                </a:path>
                <a:path w="4734559" h="5728334">
                  <a:moveTo>
                    <a:pt x="154305" y="5605615"/>
                  </a:moveTo>
                  <a:lnTo>
                    <a:pt x="153225" y="5605615"/>
                  </a:lnTo>
                  <a:lnTo>
                    <a:pt x="152615" y="5606885"/>
                  </a:lnTo>
                  <a:lnTo>
                    <a:pt x="154305" y="5605615"/>
                  </a:lnTo>
                  <a:close/>
                </a:path>
                <a:path w="4734559" h="5728334">
                  <a:moveTo>
                    <a:pt x="188023" y="5623318"/>
                  </a:moveTo>
                  <a:lnTo>
                    <a:pt x="187655" y="5623395"/>
                  </a:lnTo>
                  <a:lnTo>
                    <a:pt x="187985" y="5623395"/>
                  </a:lnTo>
                  <a:close/>
                </a:path>
                <a:path w="4734559" h="5728334">
                  <a:moveTo>
                    <a:pt x="221957" y="5622112"/>
                  </a:moveTo>
                  <a:lnTo>
                    <a:pt x="221919" y="5621960"/>
                  </a:lnTo>
                  <a:lnTo>
                    <a:pt x="221869" y="5621744"/>
                  </a:lnTo>
                  <a:lnTo>
                    <a:pt x="221957" y="5622112"/>
                  </a:lnTo>
                  <a:close/>
                </a:path>
                <a:path w="4734559" h="5728334">
                  <a:moveTo>
                    <a:pt x="224777" y="5619102"/>
                  </a:moveTo>
                  <a:lnTo>
                    <a:pt x="220954" y="5618086"/>
                  </a:lnTo>
                  <a:lnTo>
                    <a:pt x="221869" y="5621744"/>
                  </a:lnTo>
                  <a:lnTo>
                    <a:pt x="222161" y="5620613"/>
                  </a:lnTo>
                  <a:lnTo>
                    <a:pt x="224777" y="5619102"/>
                  </a:lnTo>
                  <a:close/>
                </a:path>
                <a:path w="4734559" h="5728334">
                  <a:moveTo>
                    <a:pt x="227190" y="5645429"/>
                  </a:moveTo>
                  <a:lnTo>
                    <a:pt x="226555" y="5646255"/>
                  </a:lnTo>
                  <a:lnTo>
                    <a:pt x="226872" y="5646255"/>
                  </a:lnTo>
                  <a:lnTo>
                    <a:pt x="227190" y="5645429"/>
                  </a:lnTo>
                  <a:close/>
                </a:path>
                <a:path w="4734559" h="5728334">
                  <a:moveTo>
                    <a:pt x="227342" y="5646255"/>
                  </a:moveTo>
                  <a:lnTo>
                    <a:pt x="226872" y="5646255"/>
                  </a:lnTo>
                  <a:lnTo>
                    <a:pt x="226364" y="5647525"/>
                  </a:lnTo>
                  <a:lnTo>
                    <a:pt x="226834" y="5647525"/>
                  </a:lnTo>
                  <a:lnTo>
                    <a:pt x="227342" y="5646255"/>
                  </a:lnTo>
                  <a:close/>
                </a:path>
                <a:path w="4734559" h="5728334">
                  <a:moveTo>
                    <a:pt x="248424" y="5633555"/>
                  </a:moveTo>
                  <a:lnTo>
                    <a:pt x="248132" y="5633555"/>
                  </a:lnTo>
                  <a:lnTo>
                    <a:pt x="246786" y="5634990"/>
                  </a:lnTo>
                  <a:lnTo>
                    <a:pt x="247091" y="5634825"/>
                  </a:lnTo>
                  <a:lnTo>
                    <a:pt x="248424" y="5633555"/>
                  </a:lnTo>
                  <a:close/>
                </a:path>
                <a:path w="4734559" h="5728334">
                  <a:moveTo>
                    <a:pt x="248704" y="5632285"/>
                  </a:moveTo>
                  <a:lnTo>
                    <a:pt x="248018" y="5633555"/>
                  </a:lnTo>
                  <a:lnTo>
                    <a:pt x="248704" y="5632285"/>
                  </a:lnTo>
                  <a:close/>
                </a:path>
                <a:path w="4734559" h="5728334">
                  <a:moveTo>
                    <a:pt x="253250" y="5632285"/>
                  </a:moveTo>
                  <a:lnTo>
                    <a:pt x="252158" y="5632285"/>
                  </a:lnTo>
                  <a:lnTo>
                    <a:pt x="249402" y="5631015"/>
                  </a:lnTo>
                  <a:lnTo>
                    <a:pt x="248704" y="5632285"/>
                  </a:lnTo>
                  <a:lnTo>
                    <a:pt x="249745" y="5632285"/>
                  </a:lnTo>
                  <a:lnTo>
                    <a:pt x="248424" y="5633555"/>
                  </a:lnTo>
                  <a:lnTo>
                    <a:pt x="251079" y="5633555"/>
                  </a:lnTo>
                  <a:lnTo>
                    <a:pt x="253250" y="5632285"/>
                  </a:lnTo>
                  <a:close/>
                </a:path>
                <a:path w="4734559" h="5728334">
                  <a:moveTo>
                    <a:pt x="267830" y="5641175"/>
                  </a:moveTo>
                  <a:lnTo>
                    <a:pt x="266687" y="5641175"/>
                  </a:lnTo>
                  <a:lnTo>
                    <a:pt x="266509" y="5643689"/>
                  </a:lnTo>
                  <a:lnTo>
                    <a:pt x="267360" y="5642445"/>
                  </a:lnTo>
                  <a:lnTo>
                    <a:pt x="267169" y="5643715"/>
                  </a:lnTo>
                  <a:lnTo>
                    <a:pt x="267500" y="5642445"/>
                  </a:lnTo>
                  <a:lnTo>
                    <a:pt x="267830" y="5641175"/>
                  </a:lnTo>
                  <a:close/>
                </a:path>
                <a:path w="4734559" h="5728334">
                  <a:moveTo>
                    <a:pt x="280657" y="5669381"/>
                  </a:moveTo>
                  <a:lnTo>
                    <a:pt x="279666" y="5670385"/>
                  </a:lnTo>
                  <a:lnTo>
                    <a:pt x="280568" y="5670385"/>
                  </a:lnTo>
                  <a:lnTo>
                    <a:pt x="280657" y="5669381"/>
                  </a:lnTo>
                  <a:close/>
                </a:path>
                <a:path w="4734559" h="5728334">
                  <a:moveTo>
                    <a:pt x="294411" y="5651043"/>
                  </a:moveTo>
                  <a:lnTo>
                    <a:pt x="293916" y="5650369"/>
                  </a:lnTo>
                  <a:lnTo>
                    <a:pt x="293928" y="5650611"/>
                  </a:lnTo>
                  <a:lnTo>
                    <a:pt x="293928" y="5650801"/>
                  </a:lnTo>
                  <a:lnTo>
                    <a:pt x="293941" y="5651017"/>
                  </a:lnTo>
                  <a:lnTo>
                    <a:pt x="294411" y="5651043"/>
                  </a:lnTo>
                  <a:close/>
                </a:path>
                <a:path w="4734559" h="5728334">
                  <a:moveTo>
                    <a:pt x="298196" y="5677065"/>
                  </a:moveTo>
                  <a:lnTo>
                    <a:pt x="296214" y="5675808"/>
                  </a:lnTo>
                  <a:lnTo>
                    <a:pt x="296710" y="5676303"/>
                  </a:lnTo>
                  <a:lnTo>
                    <a:pt x="297446" y="5676760"/>
                  </a:lnTo>
                  <a:lnTo>
                    <a:pt x="298196" y="5677065"/>
                  </a:lnTo>
                  <a:close/>
                </a:path>
                <a:path w="4734559" h="5728334">
                  <a:moveTo>
                    <a:pt x="306870" y="5654840"/>
                  </a:moveTo>
                  <a:lnTo>
                    <a:pt x="306349" y="5655005"/>
                  </a:lnTo>
                  <a:lnTo>
                    <a:pt x="306285" y="5655424"/>
                  </a:lnTo>
                  <a:lnTo>
                    <a:pt x="306590" y="5655107"/>
                  </a:lnTo>
                  <a:lnTo>
                    <a:pt x="306806" y="5655030"/>
                  </a:lnTo>
                  <a:lnTo>
                    <a:pt x="306870" y="5654840"/>
                  </a:lnTo>
                  <a:close/>
                </a:path>
                <a:path w="4734559" h="5728334">
                  <a:moveTo>
                    <a:pt x="307073" y="5655602"/>
                  </a:moveTo>
                  <a:lnTo>
                    <a:pt x="306870" y="5655005"/>
                  </a:lnTo>
                  <a:lnTo>
                    <a:pt x="306946" y="5655424"/>
                  </a:lnTo>
                  <a:lnTo>
                    <a:pt x="307073" y="5655602"/>
                  </a:lnTo>
                  <a:close/>
                </a:path>
                <a:path w="4734559" h="5728334">
                  <a:moveTo>
                    <a:pt x="321310" y="5657126"/>
                  </a:moveTo>
                  <a:lnTo>
                    <a:pt x="321284" y="5656465"/>
                  </a:lnTo>
                  <a:lnTo>
                    <a:pt x="321157" y="5656986"/>
                  </a:lnTo>
                  <a:lnTo>
                    <a:pt x="321157" y="5657799"/>
                  </a:lnTo>
                  <a:lnTo>
                    <a:pt x="321271" y="5657520"/>
                  </a:lnTo>
                  <a:lnTo>
                    <a:pt x="321310" y="5657126"/>
                  </a:lnTo>
                  <a:close/>
                </a:path>
                <a:path w="4734559" h="5728334">
                  <a:moveTo>
                    <a:pt x="322846" y="5683821"/>
                  </a:moveTo>
                  <a:lnTo>
                    <a:pt x="322338" y="5684355"/>
                  </a:lnTo>
                  <a:lnTo>
                    <a:pt x="321614" y="5684355"/>
                  </a:lnTo>
                  <a:lnTo>
                    <a:pt x="322224" y="5685625"/>
                  </a:lnTo>
                  <a:lnTo>
                    <a:pt x="322846" y="5683821"/>
                  </a:lnTo>
                  <a:close/>
                </a:path>
                <a:path w="4734559" h="5728334">
                  <a:moveTo>
                    <a:pt x="335216" y="5667845"/>
                  </a:moveTo>
                  <a:lnTo>
                    <a:pt x="335076" y="5668403"/>
                  </a:lnTo>
                  <a:lnTo>
                    <a:pt x="334949" y="5669064"/>
                  </a:lnTo>
                  <a:lnTo>
                    <a:pt x="335140" y="5668937"/>
                  </a:lnTo>
                  <a:lnTo>
                    <a:pt x="335216" y="5667845"/>
                  </a:lnTo>
                  <a:close/>
                </a:path>
                <a:path w="4734559" h="5728334">
                  <a:moveTo>
                    <a:pt x="337794" y="5660225"/>
                  </a:moveTo>
                  <a:lnTo>
                    <a:pt x="334873" y="5661495"/>
                  </a:lnTo>
                  <a:lnTo>
                    <a:pt x="334683" y="5664035"/>
                  </a:lnTo>
                  <a:lnTo>
                    <a:pt x="335000" y="5664035"/>
                  </a:lnTo>
                  <a:lnTo>
                    <a:pt x="332600" y="5665305"/>
                  </a:lnTo>
                  <a:lnTo>
                    <a:pt x="336308" y="5665305"/>
                  </a:lnTo>
                  <a:lnTo>
                    <a:pt x="337794" y="5660225"/>
                  </a:lnTo>
                  <a:close/>
                </a:path>
                <a:path w="4734559" h="5728334">
                  <a:moveTo>
                    <a:pt x="342861" y="5670855"/>
                  </a:moveTo>
                  <a:lnTo>
                    <a:pt x="342455" y="5670385"/>
                  </a:lnTo>
                  <a:lnTo>
                    <a:pt x="342087" y="5671642"/>
                  </a:lnTo>
                  <a:lnTo>
                    <a:pt x="342861" y="5670855"/>
                  </a:lnTo>
                  <a:close/>
                </a:path>
                <a:path w="4734559" h="5728334">
                  <a:moveTo>
                    <a:pt x="343547" y="5671655"/>
                  </a:moveTo>
                  <a:lnTo>
                    <a:pt x="343319" y="5670385"/>
                  </a:lnTo>
                  <a:lnTo>
                    <a:pt x="342861" y="5670855"/>
                  </a:lnTo>
                  <a:lnTo>
                    <a:pt x="343547" y="5671655"/>
                  </a:lnTo>
                  <a:close/>
                </a:path>
                <a:path w="4734559" h="5728334">
                  <a:moveTo>
                    <a:pt x="344474" y="5669305"/>
                  </a:moveTo>
                  <a:lnTo>
                    <a:pt x="343992" y="5668734"/>
                  </a:lnTo>
                  <a:lnTo>
                    <a:pt x="344131" y="5669064"/>
                  </a:lnTo>
                  <a:lnTo>
                    <a:pt x="344297" y="5669229"/>
                  </a:lnTo>
                  <a:lnTo>
                    <a:pt x="344474" y="5669305"/>
                  </a:lnTo>
                  <a:close/>
                </a:path>
                <a:path w="4734559" h="5728334">
                  <a:moveTo>
                    <a:pt x="349681" y="5690705"/>
                  </a:moveTo>
                  <a:lnTo>
                    <a:pt x="349097" y="5690705"/>
                  </a:lnTo>
                  <a:lnTo>
                    <a:pt x="348475" y="5691975"/>
                  </a:lnTo>
                  <a:lnTo>
                    <a:pt x="349681" y="5690705"/>
                  </a:lnTo>
                  <a:close/>
                </a:path>
                <a:path w="4734559" h="5728334">
                  <a:moveTo>
                    <a:pt x="350354" y="5666156"/>
                  </a:moveTo>
                  <a:lnTo>
                    <a:pt x="350202" y="5665305"/>
                  </a:lnTo>
                  <a:lnTo>
                    <a:pt x="349605" y="5665305"/>
                  </a:lnTo>
                  <a:lnTo>
                    <a:pt x="350354" y="5666156"/>
                  </a:lnTo>
                  <a:close/>
                </a:path>
                <a:path w="4734559" h="5728334">
                  <a:moveTo>
                    <a:pt x="350723" y="5666575"/>
                  </a:moveTo>
                  <a:lnTo>
                    <a:pt x="350354" y="5666156"/>
                  </a:lnTo>
                  <a:lnTo>
                    <a:pt x="350494" y="5666943"/>
                  </a:lnTo>
                  <a:lnTo>
                    <a:pt x="350723" y="5666575"/>
                  </a:lnTo>
                  <a:close/>
                </a:path>
                <a:path w="4734559" h="5728334">
                  <a:moveTo>
                    <a:pt x="353428" y="5690921"/>
                  </a:moveTo>
                  <a:lnTo>
                    <a:pt x="352831" y="5690705"/>
                  </a:lnTo>
                  <a:lnTo>
                    <a:pt x="353390" y="5691975"/>
                  </a:lnTo>
                  <a:lnTo>
                    <a:pt x="353428" y="5690921"/>
                  </a:lnTo>
                  <a:close/>
                </a:path>
                <a:path w="4734559" h="5728334">
                  <a:moveTo>
                    <a:pt x="355422" y="5666397"/>
                  </a:moveTo>
                  <a:lnTo>
                    <a:pt x="355193" y="5666384"/>
                  </a:lnTo>
                  <a:lnTo>
                    <a:pt x="354888" y="5666524"/>
                  </a:lnTo>
                  <a:lnTo>
                    <a:pt x="355422" y="5666397"/>
                  </a:lnTo>
                  <a:close/>
                </a:path>
                <a:path w="4734559" h="5728334">
                  <a:moveTo>
                    <a:pt x="355993" y="5669115"/>
                  </a:moveTo>
                  <a:lnTo>
                    <a:pt x="354571" y="5668403"/>
                  </a:lnTo>
                  <a:lnTo>
                    <a:pt x="354863" y="5669115"/>
                  </a:lnTo>
                  <a:lnTo>
                    <a:pt x="355993" y="5669115"/>
                  </a:lnTo>
                  <a:close/>
                </a:path>
                <a:path w="4734559" h="5728334">
                  <a:moveTo>
                    <a:pt x="368528" y="5675300"/>
                  </a:moveTo>
                  <a:lnTo>
                    <a:pt x="368439" y="5674931"/>
                  </a:lnTo>
                  <a:lnTo>
                    <a:pt x="368325" y="5674703"/>
                  </a:lnTo>
                  <a:lnTo>
                    <a:pt x="368134" y="5674919"/>
                  </a:lnTo>
                  <a:lnTo>
                    <a:pt x="368287" y="5675071"/>
                  </a:lnTo>
                  <a:lnTo>
                    <a:pt x="368528" y="5675300"/>
                  </a:lnTo>
                  <a:close/>
                </a:path>
                <a:path w="4734559" h="5728334">
                  <a:moveTo>
                    <a:pt x="374523" y="5676735"/>
                  </a:moveTo>
                  <a:lnTo>
                    <a:pt x="372808" y="5676735"/>
                  </a:lnTo>
                  <a:lnTo>
                    <a:pt x="373316" y="5678005"/>
                  </a:lnTo>
                  <a:lnTo>
                    <a:pt x="374523" y="5676735"/>
                  </a:lnTo>
                  <a:close/>
                </a:path>
                <a:path w="4734559" h="5728334">
                  <a:moveTo>
                    <a:pt x="375640" y="5680595"/>
                  </a:moveTo>
                  <a:lnTo>
                    <a:pt x="375246" y="5680710"/>
                  </a:lnTo>
                  <a:lnTo>
                    <a:pt x="374904" y="5680837"/>
                  </a:lnTo>
                  <a:lnTo>
                    <a:pt x="374904" y="5681154"/>
                  </a:lnTo>
                  <a:lnTo>
                    <a:pt x="375272" y="5681167"/>
                  </a:lnTo>
                  <a:lnTo>
                    <a:pt x="375539" y="5680900"/>
                  </a:lnTo>
                  <a:lnTo>
                    <a:pt x="375640" y="5680595"/>
                  </a:lnTo>
                  <a:close/>
                </a:path>
                <a:path w="4734559" h="5728334">
                  <a:moveTo>
                    <a:pt x="377304" y="5680545"/>
                  </a:moveTo>
                  <a:lnTo>
                    <a:pt x="376986" y="5679275"/>
                  </a:lnTo>
                  <a:lnTo>
                    <a:pt x="376389" y="5680545"/>
                  </a:lnTo>
                  <a:lnTo>
                    <a:pt x="377304" y="5680545"/>
                  </a:lnTo>
                  <a:close/>
                </a:path>
                <a:path w="4734559" h="5728334">
                  <a:moveTo>
                    <a:pt x="386486" y="5683085"/>
                  </a:moveTo>
                  <a:lnTo>
                    <a:pt x="386321" y="5681815"/>
                  </a:lnTo>
                  <a:lnTo>
                    <a:pt x="384568" y="5683085"/>
                  </a:lnTo>
                  <a:lnTo>
                    <a:pt x="386486" y="5683085"/>
                  </a:lnTo>
                  <a:close/>
                </a:path>
                <a:path w="4734559" h="5728334">
                  <a:moveTo>
                    <a:pt x="387972" y="5683085"/>
                  </a:moveTo>
                  <a:lnTo>
                    <a:pt x="386486" y="5683085"/>
                  </a:lnTo>
                  <a:lnTo>
                    <a:pt x="386702" y="5684888"/>
                  </a:lnTo>
                  <a:lnTo>
                    <a:pt x="387972" y="5683085"/>
                  </a:lnTo>
                  <a:close/>
                </a:path>
                <a:path w="4734559" h="5728334">
                  <a:moveTo>
                    <a:pt x="404622" y="5703405"/>
                  </a:moveTo>
                  <a:lnTo>
                    <a:pt x="404114" y="5703214"/>
                  </a:lnTo>
                  <a:lnTo>
                    <a:pt x="404050" y="5703405"/>
                  </a:lnTo>
                  <a:lnTo>
                    <a:pt x="404622" y="5703405"/>
                  </a:lnTo>
                  <a:close/>
                </a:path>
                <a:path w="4734559" h="5728334">
                  <a:moveTo>
                    <a:pt x="407619" y="5706059"/>
                  </a:moveTo>
                  <a:lnTo>
                    <a:pt x="407225" y="5707215"/>
                  </a:lnTo>
                  <a:lnTo>
                    <a:pt x="407619" y="5706059"/>
                  </a:lnTo>
                  <a:close/>
                </a:path>
                <a:path w="4734559" h="5728334">
                  <a:moveTo>
                    <a:pt x="421373" y="5696699"/>
                  </a:moveTo>
                  <a:lnTo>
                    <a:pt x="420395" y="5695302"/>
                  </a:lnTo>
                  <a:lnTo>
                    <a:pt x="420014" y="5696382"/>
                  </a:lnTo>
                  <a:lnTo>
                    <a:pt x="420814" y="5696293"/>
                  </a:lnTo>
                  <a:lnTo>
                    <a:pt x="421373" y="5696699"/>
                  </a:lnTo>
                  <a:close/>
                </a:path>
                <a:path w="4734559" h="5728334">
                  <a:moveTo>
                    <a:pt x="431774" y="5694870"/>
                  </a:moveTo>
                  <a:lnTo>
                    <a:pt x="431685" y="5695226"/>
                  </a:lnTo>
                  <a:lnTo>
                    <a:pt x="431647" y="5695581"/>
                  </a:lnTo>
                  <a:lnTo>
                    <a:pt x="431647" y="5695924"/>
                  </a:lnTo>
                  <a:lnTo>
                    <a:pt x="431736" y="5695493"/>
                  </a:lnTo>
                  <a:lnTo>
                    <a:pt x="431774" y="5695112"/>
                  </a:lnTo>
                  <a:lnTo>
                    <a:pt x="431774" y="5694870"/>
                  </a:lnTo>
                  <a:close/>
                </a:path>
                <a:path w="4734559" h="5728334">
                  <a:moveTo>
                    <a:pt x="432727" y="5699760"/>
                  </a:moveTo>
                  <a:lnTo>
                    <a:pt x="432689" y="5699595"/>
                  </a:lnTo>
                  <a:lnTo>
                    <a:pt x="432727" y="5699760"/>
                  </a:lnTo>
                  <a:close/>
                </a:path>
                <a:path w="4734559" h="5728334">
                  <a:moveTo>
                    <a:pt x="433070" y="5702935"/>
                  </a:moveTo>
                  <a:lnTo>
                    <a:pt x="432460" y="5703405"/>
                  </a:lnTo>
                  <a:lnTo>
                    <a:pt x="433031" y="5703405"/>
                  </a:lnTo>
                  <a:lnTo>
                    <a:pt x="433070" y="5702935"/>
                  </a:lnTo>
                  <a:close/>
                </a:path>
                <a:path w="4734559" h="5728334">
                  <a:moveTo>
                    <a:pt x="433539" y="5700865"/>
                  </a:moveTo>
                  <a:lnTo>
                    <a:pt x="432727" y="5699760"/>
                  </a:lnTo>
                  <a:lnTo>
                    <a:pt x="432993" y="5700865"/>
                  </a:lnTo>
                  <a:lnTo>
                    <a:pt x="433247" y="5700865"/>
                  </a:lnTo>
                  <a:lnTo>
                    <a:pt x="433539" y="5700865"/>
                  </a:lnTo>
                  <a:close/>
                </a:path>
                <a:path w="4734559" h="5728334">
                  <a:moveTo>
                    <a:pt x="434136" y="5702135"/>
                  </a:moveTo>
                  <a:lnTo>
                    <a:pt x="433247" y="5700865"/>
                  </a:lnTo>
                  <a:lnTo>
                    <a:pt x="433070" y="5702935"/>
                  </a:lnTo>
                  <a:lnTo>
                    <a:pt x="434136" y="5702135"/>
                  </a:lnTo>
                  <a:close/>
                </a:path>
                <a:path w="4734559" h="5728334">
                  <a:moveTo>
                    <a:pt x="443992" y="5698325"/>
                  </a:moveTo>
                  <a:lnTo>
                    <a:pt x="442950" y="5699518"/>
                  </a:lnTo>
                  <a:lnTo>
                    <a:pt x="443344" y="5699607"/>
                  </a:lnTo>
                  <a:lnTo>
                    <a:pt x="443522" y="5699239"/>
                  </a:lnTo>
                  <a:lnTo>
                    <a:pt x="443750" y="5698807"/>
                  </a:lnTo>
                  <a:lnTo>
                    <a:pt x="443992" y="5698325"/>
                  </a:lnTo>
                  <a:close/>
                </a:path>
                <a:path w="4734559" h="5728334">
                  <a:moveTo>
                    <a:pt x="447687" y="5702135"/>
                  </a:moveTo>
                  <a:lnTo>
                    <a:pt x="447471" y="5702135"/>
                  </a:lnTo>
                  <a:lnTo>
                    <a:pt x="447586" y="5702300"/>
                  </a:lnTo>
                  <a:lnTo>
                    <a:pt x="447687" y="5702135"/>
                  </a:lnTo>
                  <a:close/>
                </a:path>
                <a:path w="4734559" h="5728334">
                  <a:moveTo>
                    <a:pt x="448640" y="5713120"/>
                  </a:moveTo>
                  <a:lnTo>
                    <a:pt x="447675" y="5711025"/>
                  </a:lnTo>
                  <a:lnTo>
                    <a:pt x="447065" y="5713565"/>
                  </a:lnTo>
                  <a:lnTo>
                    <a:pt x="448640" y="5713565"/>
                  </a:lnTo>
                  <a:lnTo>
                    <a:pt x="448640" y="5713120"/>
                  </a:lnTo>
                  <a:close/>
                </a:path>
                <a:path w="4734559" h="5728334">
                  <a:moveTo>
                    <a:pt x="459143" y="5702897"/>
                  </a:moveTo>
                  <a:lnTo>
                    <a:pt x="458825" y="5702668"/>
                  </a:lnTo>
                  <a:lnTo>
                    <a:pt x="458012" y="5705513"/>
                  </a:lnTo>
                  <a:lnTo>
                    <a:pt x="457581" y="5706719"/>
                  </a:lnTo>
                  <a:lnTo>
                    <a:pt x="458063" y="5705589"/>
                  </a:lnTo>
                  <a:lnTo>
                    <a:pt x="458470" y="5705106"/>
                  </a:lnTo>
                  <a:lnTo>
                    <a:pt x="458838" y="5704954"/>
                  </a:lnTo>
                  <a:lnTo>
                    <a:pt x="458952" y="5704408"/>
                  </a:lnTo>
                  <a:lnTo>
                    <a:pt x="459079" y="5703748"/>
                  </a:lnTo>
                  <a:lnTo>
                    <a:pt x="459143" y="5702897"/>
                  </a:lnTo>
                  <a:close/>
                </a:path>
                <a:path w="4734559" h="5728334">
                  <a:moveTo>
                    <a:pt x="459244" y="5718086"/>
                  </a:moveTo>
                  <a:lnTo>
                    <a:pt x="458812" y="5719305"/>
                  </a:lnTo>
                  <a:lnTo>
                    <a:pt x="459028" y="5718822"/>
                  </a:lnTo>
                  <a:lnTo>
                    <a:pt x="459244" y="5718124"/>
                  </a:lnTo>
                  <a:close/>
                </a:path>
                <a:path w="4734559" h="5728334">
                  <a:moveTo>
                    <a:pt x="460502" y="5721185"/>
                  </a:moveTo>
                  <a:lnTo>
                    <a:pt x="460349" y="5720943"/>
                  </a:lnTo>
                  <a:lnTo>
                    <a:pt x="460006" y="5721185"/>
                  </a:lnTo>
                  <a:lnTo>
                    <a:pt x="460502" y="5721185"/>
                  </a:lnTo>
                  <a:close/>
                </a:path>
                <a:path w="4734559" h="5728334">
                  <a:moveTo>
                    <a:pt x="463169" y="5707367"/>
                  </a:moveTo>
                  <a:lnTo>
                    <a:pt x="463092" y="5707215"/>
                  </a:lnTo>
                  <a:lnTo>
                    <a:pt x="462902" y="5707850"/>
                  </a:lnTo>
                  <a:lnTo>
                    <a:pt x="463169" y="5707367"/>
                  </a:lnTo>
                  <a:close/>
                </a:path>
                <a:path w="4734559" h="5728334">
                  <a:moveTo>
                    <a:pt x="464273" y="5709755"/>
                  </a:moveTo>
                  <a:lnTo>
                    <a:pt x="463257" y="5707215"/>
                  </a:lnTo>
                  <a:lnTo>
                    <a:pt x="463169" y="5707367"/>
                  </a:lnTo>
                  <a:lnTo>
                    <a:pt x="464273" y="5709755"/>
                  </a:lnTo>
                  <a:close/>
                </a:path>
                <a:path w="4734559" h="5728334">
                  <a:moveTo>
                    <a:pt x="465455" y="5721185"/>
                  </a:moveTo>
                  <a:lnTo>
                    <a:pt x="464883" y="5721693"/>
                  </a:lnTo>
                  <a:lnTo>
                    <a:pt x="464629" y="5722455"/>
                  </a:lnTo>
                  <a:lnTo>
                    <a:pt x="464959" y="5722696"/>
                  </a:lnTo>
                  <a:lnTo>
                    <a:pt x="465455" y="5721185"/>
                  </a:lnTo>
                  <a:close/>
                </a:path>
                <a:path w="4734559" h="5728334">
                  <a:moveTo>
                    <a:pt x="466382" y="5723725"/>
                  </a:moveTo>
                  <a:lnTo>
                    <a:pt x="464959" y="5722696"/>
                  </a:lnTo>
                  <a:lnTo>
                    <a:pt x="464616" y="5723725"/>
                  </a:lnTo>
                  <a:lnTo>
                    <a:pt x="466382" y="5723725"/>
                  </a:lnTo>
                  <a:close/>
                </a:path>
                <a:path w="4734559" h="5728334">
                  <a:moveTo>
                    <a:pt x="472071" y="5711025"/>
                  </a:moveTo>
                  <a:lnTo>
                    <a:pt x="470230" y="5712295"/>
                  </a:lnTo>
                  <a:lnTo>
                    <a:pt x="471665" y="5712295"/>
                  </a:lnTo>
                  <a:lnTo>
                    <a:pt x="472071" y="5711025"/>
                  </a:lnTo>
                  <a:close/>
                </a:path>
                <a:path w="4734559" h="5728334">
                  <a:moveTo>
                    <a:pt x="484492" y="5725693"/>
                  </a:moveTo>
                  <a:lnTo>
                    <a:pt x="484009" y="5725655"/>
                  </a:lnTo>
                  <a:lnTo>
                    <a:pt x="483806" y="5725579"/>
                  </a:lnTo>
                  <a:lnTo>
                    <a:pt x="484085" y="5725731"/>
                  </a:lnTo>
                  <a:lnTo>
                    <a:pt x="484301" y="5725769"/>
                  </a:lnTo>
                  <a:lnTo>
                    <a:pt x="484492" y="5725693"/>
                  </a:lnTo>
                  <a:close/>
                </a:path>
                <a:path w="4734559" h="5728334">
                  <a:moveTo>
                    <a:pt x="485203" y="5724817"/>
                  </a:moveTo>
                  <a:lnTo>
                    <a:pt x="485165" y="5724537"/>
                  </a:lnTo>
                  <a:lnTo>
                    <a:pt x="484924" y="5725236"/>
                  </a:lnTo>
                  <a:lnTo>
                    <a:pt x="484733" y="5725592"/>
                  </a:lnTo>
                  <a:lnTo>
                    <a:pt x="484492" y="5725693"/>
                  </a:lnTo>
                  <a:lnTo>
                    <a:pt x="484644" y="5725693"/>
                  </a:lnTo>
                  <a:lnTo>
                    <a:pt x="484809" y="5725668"/>
                  </a:lnTo>
                  <a:lnTo>
                    <a:pt x="484974" y="5725630"/>
                  </a:lnTo>
                  <a:lnTo>
                    <a:pt x="485114" y="5725211"/>
                  </a:lnTo>
                  <a:lnTo>
                    <a:pt x="485203" y="5724817"/>
                  </a:lnTo>
                  <a:close/>
                </a:path>
                <a:path w="4734559" h="5728334">
                  <a:moveTo>
                    <a:pt x="485711" y="5725426"/>
                  </a:moveTo>
                  <a:lnTo>
                    <a:pt x="485470" y="5725515"/>
                  </a:lnTo>
                  <a:lnTo>
                    <a:pt x="485216" y="5725592"/>
                  </a:lnTo>
                  <a:lnTo>
                    <a:pt x="484974" y="5725630"/>
                  </a:lnTo>
                  <a:lnTo>
                    <a:pt x="484822" y="5726163"/>
                  </a:lnTo>
                  <a:lnTo>
                    <a:pt x="485127" y="5726049"/>
                  </a:lnTo>
                  <a:lnTo>
                    <a:pt x="485432" y="5725782"/>
                  </a:lnTo>
                  <a:lnTo>
                    <a:pt x="485711" y="5725426"/>
                  </a:lnTo>
                  <a:close/>
                </a:path>
                <a:path w="4734559" h="5728334">
                  <a:moveTo>
                    <a:pt x="487502" y="5717375"/>
                  </a:moveTo>
                  <a:lnTo>
                    <a:pt x="484670" y="5719915"/>
                  </a:lnTo>
                  <a:lnTo>
                    <a:pt x="484454" y="5719915"/>
                  </a:lnTo>
                  <a:lnTo>
                    <a:pt x="484670" y="5717375"/>
                  </a:lnTo>
                  <a:lnTo>
                    <a:pt x="485800" y="5716105"/>
                  </a:lnTo>
                  <a:lnTo>
                    <a:pt x="484784" y="5713565"/>
                  </a:lnTo>
                  <a:lnTo>
                    <a:pt x="484187" y="5717375"/>
                  </a:lnTo>
                  <a:lnTo>
                    <a:pt x="483806" y="5716105"/>
                  </a:lnTo>
                  <a:lnTo>
                    <a:pt x="483425" y="5714835"/>
                  </a:lnTo>
                  <a:lnTo>
                    <a:pt x="482422" y="5714835"/>
                  </a:lnTo>
                  <a:lnTo>
                    <a:pt x="482422" y="5712409"/>
                  </a:lnTo>
                  <a:lnTo>
                    <a:pt x="483095" y="5713565"/>
                  </a:lnTo>
                  <a:lnTo>
                    <a:pt x="482422" y="5712295"/>
                  </a:lnTo>
                  <a:lnTo>
                    <a:pt x="481088" y="5709755"/>
                  </a:lnTo>
                  <a:lnTo>
                    <a:pt x="478282" y="5714835"/>
                  </a:lnTo>
                  <a:lnTo>
                    <a:pt x="478028" y="5712295"/>
                  </a:lnTo>
                  <a:lnTo>
                    <a:pt x="474446" y="5712295"/>
                  </a:lnTo>
                  <a:lnTo>
                    <a:pt x="477278" y="5714835"/>
                  </a:lnTo>
                  <a:lnTo>
                    <a:pt x="473798" y="5717375"/>
                  </a:lnTo>
                  <a:lnTo>
                    <a:pt x="473786" y="5716105"/>
                  </a:lnTo>
                  <a:lnTo>
                    <a:pt x="473773" y="5714835"/>
                  </a:lnTo>
                  <a:lnTo>
                    <a:pt x="473735" y="5709755"/>
                  </a:lnTo>
                  <a:lnTo>
                    <a:pt x="472681" y="5712295"/>
                  </a:lnTo>
                  <a:lnTo>
                    <a:pt x="472020" y="5712295"/>
                  </a:lnTo>
                  <a:lnTo>
                    <a:pt x="470763" y="5714835"/>
                  </a:lnTo>
                  <a:lnTo>
                    <a:pt x="469633" y="5711025"/>
                  </a:lnTo>
                  <a:lnTo>
                    <a:pt x="465632" y="5714835"/>
                  </a:lnTo>
                  <a:lnTo>
                    <a:pt x="466001" y="5712295"/>
                  </a:lnTo>
                  <a:lnTo>
                    <a:pt x="466356" y="5709755"/>
                  </a:lnTo>
                  <a:lnTo>
                    <a:pt x="465442" y="5711749"/>
                  </a:lnTo>
                  <a:lnTo>
                    <a:pt x="466064" y="5707215"/>
                  </a:lnTo>
                  <a:lnTo>
                    <a:pt x="462991" y="5713565"/>
                  </a:lnTo>
                  <a:lnTo>
                    <a:pt x="461975" y="5711025"/>
                  </a:lnTo>
                  <a:lnTo>
                    <a:pt x="462902" y="5707850"/>
                  </a:lnTo>
                  <a:lnTo>
                    <a:pt x="461187" y="5711025"/>
                  </a:lnTo>
                  <a:lnTo>
                    <a:pt x="461022" y="5709755"/>
                  </a:lnTo>
                  <a:lnTo>
                    <a:pt x="460387" y="5704675"/>
                  </a:lnTo>
                  <a:lnTo>
                    <a:pt x="458838" y="5705945"/>
                  </a:lnTo>
                  <a:lnTo>
                    <a:pt x="457885" y="5709755"/>
                  </a:lnTo>
                  <a:lnTo>
                    <a:pt x="457111" y="5708485"/>
                  </a:lnTo>
                  <a:lnTo>
                    <a:pt x="455549" y="5705945"/>
                  </a:lnTo>
                  <a:lnTo>
                    <a:pt x="452996" y="5707215"/>
                  </a:lnTo>
                  <a:lnTo>
                    <a:pt x="453428" y="5705945"/>
                  </a:lnTo>
                  <a:lnTo>
                    <a:pt x="449237" y="5704675"/>
                  </a:lnTo>
                  <a:lnTo>
                    <a:pt x="447586" y="5702300"/>
                  </a:lnTo>
                  <a:lnTo>
                    <a:pt x="446341" y="5704675"/>
                  </a:lnTo>
                  <a:lnTo>
                    <a:pt x="444360" y="5703405"/>
                  </a:lnTo>
                  <a:lnTo>
                    <a:pt x="442582" y="5704675"/>
                  </a:lnTo>
                  <a:lnTo>
                    <a:pt x="443217" y="5702135"/>
                  </a:lnTo>
                  <a:lnTo>
                    <a:pt x="443712" y="5700865"/>
                  </a:lnTo>
                  <a:lnTo>
                    <a:pt x="442683" y="5700865"/>
                  </a:lnTo>
                  <a:lnTo>
                    <a:pt x="442074" y="5702135"/>
                  </a:lnTo>
                  <a:lnTo>
                    <a:pt x="441007" y="5702135"/>
                  </a:lnTo>
                  <a:lnTo>
                    <a:pt x="442074" y="5699595"/>
                  </a:lnTo>
                  <a:lnTo>
                    <a:pt x="440067" y="5699595"/>
                  </a:lnTo>
                  <a:lnTo>
                    <a:pt x="437261" y="5702135"/>
                  </a:lnTo>
                  <a:lnTo>
                    <a:pt x="435241" y="5699595"/>
                  </a:lnTo>
                  <a:lnTo>
                    <a:pt x="434416" y="5702135"/>
                  </a:lnTo>
                  <a:lnTo>
                    <a:pt x="435381" y="5707215"/>
                  </a:lnTo>
                  <a:lnTo>
                    <a:pt x="432244" y="5708485"/>
                  </a:lnTo>
                  <a:lnTo>
                    <a:pt x="432384" y="5707215"/>
                  </a:lnTo>
                  <a:lnTo>
                    <a:pt x="432511" y="5705945"/>
                  </a:lnTo>
                  <a:lnTo>
                    <a:pt x="433031" y="5704675"/>
                  </a:lnTo>
                  <a:lnTo>
                    <a:pt x="433895" y="5703405"/>
                  </a:lnTo>
                  <a:lnTo>
                    <a:pt x="433603" y="5703405"/>
                  </a:lnTo>
                  <a:lnTo>
                    <a:pt x="432765" y="5704675"/>
                  </a:lnTo>
                  <a:lnTo>
                    <a:pt x="432460" y="5703405"/>
                  </a:lnTo>
                  <a:lnTo>
                    <a:pt x="432168" y="5703405"/>
                  </a:lnTo>
                  <a:lnTo>
                    <a:pt x="432435" y="5702135"/>
                  </a:lnTo>
                  <a:lnTo>
                    <a:pt x="432714" y="5700865"/>
                  </a:lnTo>
                  <a:lnTo>
                    <a:pt x="431863" y="5702135"/>
                  </a:lnTo>
                  <a:lnTo>
                    <a:pt x="432130" y="5700865"/>
                  </a:lnTo>
                  <a:lnTo>
                    <a:pt x="432396" y="5699595"/>
                  </a:lnTo>
                  <a:lnTo>
                    <a:pt x="432600" y="5699595"/>
                  </a:lnTo>
                  <a:lnTo>
                    <a:pt x="431660" y="5698325"/>
                  </a:lnTo>
                  <a:lnTo>
                    <a:pt x="431647" y="5697055"/>
                  </a:lnTo>
                  <a:lnTo>
                    <a:pt x="431444" y="5698325"/>
                  </a:lnTo>
                  <a:lnTo>
                    <a:pt x="430949" y="5699595"/>
                  </a:lnTo>
                  <a:lnTo>
                    <a:pt x="430123" y="5699595"/>
                  </a:lnTo>
                  <a:lnTo>
                    <a:pt x="428117" y="5698325"/>
                  </a:lnTo>
                  <a:lnTo>
                    <a:pt x="430085" y="5697055"/>
                  </a:lnTo>
                  <a:lnTo>
                    <a:pt x="429209" y="5695785"/>
                  </a:lnTo>
                  <a:lnTo>
                    <a:pt x="428371" y="5697055"/>
                  </a:lnTo>
                  <a:lnTo>
                    <a:pt x="427520" y="5694515"/>
                  </a:lnTo>
                  <a:lnTo>
                    <a:pt x="426681" y="5698325"/>
                  </a:lnTo>
                  <a:lnTo>
                    <a:pt x="426110" y="5697055"/>
                  </a:lnTo>
                  <a:lnTo>
                    <a:pt x="426389" y="5695785"/>
                  </a:lnTo>
                  <a:lnTo>
                    <a:pt x="425018" y="5697055"/>
                  </a:lnTo>
                  <a:lnTo>
                    <a:pt x="421551" y="5694515"/>
                  </a:lnTo>
                  <a:lnTo>
                    <a:pt x="421741" y="5697194"/>
                  </a:lnTo>
                  <a:lnTo>
                    <a:pt x="421678" y="5696978"/>
                  </a:lnTo>
                  <a:lnTo>
                    <a:pt x="421551" y="5696826"/>
                  </a:lnTo>
                  <a:lnTo>
                    <a:pt x="421373" y="5696699"/>
                  </a:lnTo>
                  <a:lnTo>
                    <a:pt x="421741" y="5697232"/>
                  </a:lnTo>
                  <a:lnTo>
                    <a:pt x="421830" y="5698325"/>
                  </a:lnTo>
                  <a:lnTo>
                    <a:pt x="417690" y="5700865"/>
                  </a:lnTo>
                  <a:lnTo>
                    <a:pt x="415836" y="5695785"/>
                  </a:lnTo>
                  <a:lnTo>
                    <a:pt x="415378" y="5694515"/>
                  </a:lnTo>
                  <a:lnTo>
                    <a:pt x="409740" y="5694515"/>
                  </a:lnTo>
                  <a:lnTo>
                    <a:pt x="407466" y="5693245"/>
                  </a:lnTo>
                  <a:lnTo>
                    <a:pt x="405447" y="5695785"/>
                  </a:lnTo>
                  <a:lnTo>
                    <a:pt x="404850" y="5695785"/>
                  </a:lnTo>
                  <a:lnTo>
                    <a:pt x="404710" y="5694515"/>
                  </a:lnTo>
                  <a:lnTo>
                    <a:pt x="404583" y="5693245"/>
                  </a:lnTo>
                  <a:lnTo>
                    <a:pt x="405180" y="5691975"/>
                  </a:lnTo>
                  <a:lnTo>
                    <a:pt x="403479" y="5691975"/>
                  </a:lnTo>
                  <a:lnTo>
                    <a:pt x="402971" y="5693245"/>
                  </a:lnTo>
                  <a:lnTo>
                    <a:pt x="402132" y="5691975"/>
                  </a:lnTo>
                  <a:lnTo>
                    <a:pt x="401294" y="5690705"/>
                  </a:lnTo>
                  <a:lnTo>
                    <a:pt x="402247" y="5690095"/>
                  </a:lnTo>
                  <a:lnTo>
                    <a:pt x="403186" y="5690705"/>
                  </a:lnTo>
                  <a:lnTo>
                    <a:pt x="402323" y="5690044"/>
                  </a:lnTo>
                  <a:lnTo>
                    <a:pt x="403301" y="5689435"/>
                  </a:lnTo>
                  <a:lnTo>
                    <a:pt x="401510" y="5689435"/>
                  </a:lnTo>
                  <a:lnTo>
                    <a:pt x="401535" y="5686895"/>
                  </a:lnTo>
                  <a:lnTo>
                    <a:pt x="398678" y="5689435"/>
                  </a:lnTo>
                  <a:lnTo>
                    <a:pt x="399402" y="5688165"/>
                  </a:lnTo>
                  <a:lnTo>
                    <a:pt x="400126" y="5686895"/>
                  </a:lnTo>
                  <a:lnTo>
                    <a:pt x="398170" y="5685625"/>
                  </a:lnTo>
                  <a:lnTo>
                    <a:pt x="397014" y="5685625"/>
                  </a:lnTo>
                  <a:lnTo>
                    <a:pt x="397840" y="5688165"/>
                  </a:lnTo>
                  <a:lnTo>
                    <a:pt x="396684" y="5688165"/>
                  </a:lnTo>
                  <a:lnTo>
                    <a:pt x="394995" y="5686895"/>
                  </a:lnTo>
                  <a:lnTo>
                    <a:pt x="396494" y="5684355"/>
                  </a:lnTo>
                  <a:lnTo>
                    <a:pt x="393763" y="5679275"/>
                  </a:lnTo>
                  <a:lnTo>
                    <a:pt x="387273" y="5689435"/>
                  </a:lnTo>
                  <a:lnTo>
                    <a:pt x="387121" y="5688165"/>
                  </a:lnTo>
                  <a:lnTo>
                    <a:pt x="386956" y="5686895"/>
                  </a:lnTo>
                  <a:lnTo>
                    <a:pt x="386803" y="5685625"/>
                  </a:lnTo>
                  <a:lnTo>
                    <a:pt x="386702" y="5684888"/>
                  </a:lnTo>
                  <a:lnTo>
                    <a:pt x="386194" y="5685625"/>
                  </a:lnTo>
                  <a:lnTo>
                    <a:pt x="384505" y="5684355"/>
                  </a:lnTo>
                  <a:lnTo>
                    <a:pt x="384403" y="5683085"/>
                  </a:lnTo>
                  <a:lnTo>
                    <a:pt x="384086" y="5679275"/>
                  </a:lnTo>
                  <a:lnTo>
                    <a:pt x="383527" y="5679275"/>
                  </a:lnTo>
                  <a:lnTo>
                    <a:pt x="381622" y="5676735"/>
                  </a:lnTo>
                  <a:lnTo>
                    <a:pt x="379691" y="5683085"/>
                  </a:lnTo>
                  <a:lnTo>
                    <a:pt x="377482" y="5681815"/>
                  </a:lnTo>
                  <a:lnTo>
                    <a:pt x="377431" y="5683123"/>
                  </a:lnTo>
                  <a:lnTo>
                    <a:pt x="376770" y="5685625"/>
                  </a:lnTo>
                  <a:lnTo>
                    <a:pt x="374459" y="5686895"/>
                  </a:lnTo>
                  <a:lnTo>
                    <a:pt x="372757" y="5685625"/>
                  </a:lnTo>
                  <a:lnTo>
                    <a:pt x="373024" y="5684355"/>
                  </a:lnTo>
                  <a:lnTo>
                    <a:pt x="373532" y="5681815"/>
                  </a:lnTo>
                  <a:lnTo>
                    <a:pt x="373786" y="5680545"/>
                  </a:lnTo>
                  <a:lnTo>
                    <a:pt x="375793" y="5680545"/>
                  </a:lnTo>
                  <a:lnTo>
                    <a:pt x="375640" y="5681815"/>
                  </a:lnTo>
                  <a:lnTo>
                    <a:pt x="376377" y="5680545"/>
                  </a:lnTo>
                  <a:lnTo>
                    <a:pt x="375856" y="5679275"/>
                  </a:lnTo>
                  <a:lnTo>
                    <a:pt x="373316" y="5678005"/>
                  </a:lnTo>
                  <a:lnTo>
                    <a:pt x="374129" y="5679275"/>
                  </a:lnTo>
                  <a:lnTo>
                    <a:pt x="373253" y="5678005"/>
                  </a:lnTo>
                  <a:lnTo>
                    <a:pt x="372376" y="5676735"/>
                  </a:lnTo>
                  <a:lnTo>
                    <a:pt x="370535" y="5678005"/>
                  </a:lnTo>
                  <a:lnTo>
                    <a:pt x="368528" y="5675465"/>
                  </a:lnTo>
                  <a:lnTo>
                    <a:pt x="368592" y="5678005"/>
                  </a:lnTo>
                  <a:lnTo>
                    <a:pt x="368223" y="5678005"/>
                  </a:lnTo>
                  <a:lnTo>
                    <a:pt x="365239" y="5675490"/>
                  </a:lnTo>
                  <a:lnTo>
                    <a:pt x="365950" y="5679275"/>
                  </a:lnTo>
                  <a:lnTo>
                    <a:pt x="363410" y="5679275"/>
                  </a:lnTo>
                  <a:lnTo>
                    <a:pt x="362661" y="5676735"/>
                  </a:lnTo>
                  <a:lnTo>
                    <a:pt x="365213" y="5675503"/>
                  </a:lnTo>
                  <a:lnTo>
                    <a:pt x="362432" y="5676735"/>
                  </a:lnTo>
                  <a:lnTo>
                    <a:pt x="361365" y="5674195"/>
                  </a:lnTo>
                  <a:lnTo>
                    <a:pt x="364045" y="5671655"/>
                  </a:lnTo>
                  <a:lnTo>
                    <a:pt x="361124" y="5674195"/>
                  </a:lnTo>
                  <a:lnTo>
                    <a:pt x="360654" y="5670385"/>
                  </a:lnTo>
                  <a:lnTo>
                    <a:pt x="360527" y="5669381"/>
                  </a:lnTo>
                  <a:lnTo>
                    <a:pt x="360451" y="5669064"/>
                  </a:lnTo>
                  <a:lnTo>
                    <a:pt x="359410" y="5667845"/>
                  </a:lnTo>
                  <a:lnTo>
                    <a:pt x="358876" y="5667845"/>
                  </a:lnTo>
                  <a:lnTo>
                    <a:pt x="358736" y="5670385"/>
                  </a:lnTo>
                  <a:lnTo>
                    <a:pt x="358203" y="5669115"/>
                  </a:lnTo>
                  <a:lnTo>
                    <a:pt x="357974" y="5669115"/>
                  </a:lnTo>
                  <a:lnTo>
                    <a:pt x="356768" y="5670385"/>
                  </a:lnTo>
                  <a:lnTo>
                    <a:pt x="357200" y="5672925"/>
                  </a:lnTo>
                  <a:lnTo>
                    <a:pt x="355104" y="5674195"/>
                  </a:lnTo>
                  <a:lnTo>
                    <a:pt x="354622" y="5672925"/>
                  </a:lnTo>
                  <a:lnTo>
                    <a:pt x="351955" y="5674195"/>
                  </a:lnTo>
                  <a:lnTo>
                    <a:pt x="352323" y="5672925"/>
                  </a:lnTo>
                  <a:lnTo>
                    <a:pt x="352704" y="5671655"/>
                  </a:lnTo>
                  <a:lnTo>
                    <a:pt x="355155" y="5672925"/>
                  </a:lnTo>
                  <a:lnTo>
                    <a:pt x="354723" y="5671655"/>
                  </a:lnTo>
                  <a:lnTo>
                    <a:pt x="353453" y="5667845"/>
                  </a:lnTo>
                  <a:lnTo>
                    <a:pt x="354571" y="5668403"/>
                  </a:lnTo>
                  <a:lnTo>
                    <a:pt x="354330" y="5667845"/>
                  </a:lnTo>
                  <a:lnTo>
                    <a:pt x="354647" y="5667845"/>
                  </a:lnTo>
                  <a:lnTo>
                    <a:pt x="354888" y="5666575"/>
                  </a:lnTo>
                  <a:lnTo>
                    <a:pt x="353161" y="5664035"/>
                  </a:lnTo>
                  <a:lnTo>
                    <a:pt x="352463" y="5670385"/>
                  </a:lnTo>
                  <a:lnTo>
                    <a:pt x="349694" y="5669115"/>
                  </a:lnTo>
                  <a:lnTo>
                    <a:pt x="350659" y="5667845"/>
                  </a:lnTo>
                  <a:lnTo>
                    <a:pt x="350494" y="5666943"/>
                  </a:lnTo>
                  <a:lnTo>
                    <a:pt x="349135" y="5669115"/>
                  </a:lnTo>
                  <a:lnTo>
                    <a:pt x="347649" y="5670385"/>
                  </a:lnTo>
                  <a:lnTo>
                    <a:pt x="346329" y="5667845"/>
                  </a:lnTo>
                  <a:lnTo>
                    <a:pt x="345363" y="5670385"/>
                  </a:lnTo>
                  <a:lnTo>
                    <a:pt x="344347" y="5672925"/>
                  </a:lnTo>
                  <a:lnTo>
                    <a:pt x="343522" y="5671655"/>
                  </a:lnTo>
                  <a:lnTo>
                    <a:pt x="342074" y="5671655"/>
                  </a:lnTo>
                  <a:lnTo>
                    <a:pt x="340842" y="5672925"/>
                  </a:lnTo>
                  <a:lnTo>
                    <a:pt x="340931" y="5671655"/>
                  </a:lnTo>
                  <a:lnTo>
                    <a:pt x="341020" y="5670385"/>
                  </a:lnTo>
                  <a:lnTo>
                    <a:pt x="341210" y="5667845"/>
                  </a:lnTo>
                  <a:lnTo>
                    <a:pt x="341299" y="5666575"/>
                  </a:lnTo>
                  <a:lnTo>
                    <a:pt x="338658" y="5667845"/>
                  </a:lnTo>
                  <a:lnTo>
                    <a:pt x="338201" y="5666575"/>
                  </a:lnTo>
                  <a:lnTo>
                    <a:pt x="339737" y="5665305"/>
                  </a:lnTo>
                  <a:lnTo>
                    <a:pt x="339242" y="5664035"/>
                  </a:lnTo>
                  <a:lnTo>
                    <a:pt x="336308" y="5665305"/>
                  </a:lnTo>
                  <a:lnTo>
                    <a:pt x="336892" y="5665305"/>
                  </a:lnTo>
                  <a:lnTo>
                    <a:pt x="336715" y="5665432"/>
                  </a:lnTo>
                  <a:lnTo>
                    <a:pt x="336715" y="5667845"/>
                  </a:lnTo>
                  <a:lnTo>
                    <a:pt x="335140" y="5668937"/>
                  </a:lnTo>
                  <a:lnTo>
                    <a:pt x="335051" y="5670385"/>
                  </a:lnTo>
                  <a:lnTo>
                    <a:pt x="334962" y="5669115"/>
                  </a:lnTo>
                  <a:lnTo>
                    <a:pt x="334873" y="5667845"/>
                  </a:lnTo>
                  <a:lnTo>
                    <a:pt x="334848" y="5667514"/>
                  </a:lnTo>
                  <a:lnTo>
                    <a:pt x="336181" y="5666575"/>
                  </a:lnTo>
                  <a:lnTo>
                    <a:pt x="336715" y="5667845"/>
                  </a:lnTo>
                  <a:lnTo>
                    <a:pt x="336715" y="5665432"/>
                  </a:lnTo>
                  <a:lnTo>
                    <a:pt x="334797" y="5666778"/>
                  </a:lnTo>
                  <a:lnTo>
                    <a:pt x="334784" y="5666575"/>
                  </a:lnTo>
                  <a:lnTo>
                    <a:pt x="334492" y="5666994"/>
                  </a:lnTo>
                  <a:lnTo>
                    <a:pt x="333286" y="5667845"/>
                  </a:lnTo>
                  <a:lnTo>
                    <a:pt x="333895" y="5667845"/>
                  </a:lnTo>
                  <a:lnTo>
                    <a:pt x="331279" y="5671642"/>
                  </a:lnTo>
                  <a:lnTo>
                    <a:pt x="330974" y="5670385"/>
                  </a:lnTo>
                  <a:lnTo>
                    <a:pt x="330657" y="5669115"/>
                  </a:lnTo>
                  <a:lnTo>
                    <a:pt x="330352" y="5667845"/>
                  </a:lnTo>
                  <a:lnTo>
                    <a:pt x="330885" y="5666575"/>
                  </a:lnTo>
                  <a:lnTo>
                    <a:pt x="331965" y="5664035"/>
                  </a:lnTo>
                  <a:lnTo>
                    <a:pt x="332498" y="5662765"/>
                  </a:lnTo>
                  <a:lnTo>
                    <a:pt x="330796" y="5658955"/>
                  </a:lnTo>
                  <a:lnTo>
                    <a:pt x="326707" y="5664035"/>
                  </a:lnTo>
                  <a:lnTo>
                    <a:pt x="323773" y="5661495"/>
                  </a:lnTo>
                  <a:lnTo>
                    <a:pt x="324535" y="5662765"/>
                  </a:lnTo>
                  <a:lnTo>
                    <a:pt x="323215" y="5665305"/>
                  </a:lnTo>
                  <a:lnTo>
                    <a:pt x="322745" y="5664035"/>
                  </a:lnTo>
                  <a:lnTo>
                    <a:pt x="322275" y="5662765"/>
                  </a:lnTo>
                  <a:lnTo>
                    <a:pt x="320814" y="5662765"/>
                  </a:lnTo>
                  <a:lnTo>
                    <a:pt x="321221" y="5661495"/>
                  </a:lnTo>
                  <a:lnTo>
                    <a:pt x="321627" y="5660225"/>
                  </a:lnTo>
                  <a:lnTo>
                    <a:pt x="321195" y="5660225"/>
                  </a:lnTo>
                  <a:lnTo>
                    <a:pt x="321157" y="5658955"/>
                  </a:lnTo>
                  <a:lnTo>
                    <a:pt x="320687" y="5660225"/>
                  </a:lnTo>
                  <a:lnTo>
                    <a:pt x="318693" y="5657685"/>
                  </a:lnTo>
                  <a:lnTo>
                    <a:pt x="316928" y="5661495"/>
                  </a:lnTo>
                  <a:lnTo>
                    <a:pt x="316344" y="5657685"/>
                  </a:lnTo>
                  <a:lnTo>
                    <a:pt x="313969" y="5656415"/>
                  </a:lnTo>
                  <a:lnTo>
                    <a:pt x="311073" y="5662765"/>
                  </a:lnTo>
                  <a:lnTo>
                    <a:pt x="308648" y="5660225"/>
                  </a:lnTo>
                  <a:lnTo>
                    <a:pt x="310248" y="5658955"/>
                  </a:lnTo>
                  <a:lnTo>
                    <a:pt x="309562" y="5657685"/>
                  </a:lnTo>
                  <a:lnTo>
                    <a:pt x="311912" y="5656415"/>
                  </a:lnTo>
                  <a:lnTo>
                    <a:pt x="311035" y="5656415"/>
                  </a:lnTo>
                  <a:lnTo>
                    <a:pt x="310362" y="5655145"/>
                  </a:lnTo>
                  <a:lnTo>
                    <a:pt x="309854" y="5656415"/>
                  </a:lnTo>
                  <a:lnTo>
                    <a:pt x="309791" y="5655145"/>
                  </a:lnTo>
                  <a:lnTo>
                    <a:pt x="306400" y="5657685"/>
                  </a:lnTo>
                  <a:lnTo>
                    <a:pt x="306285" y="5656415"/>
                  </a:lnTo>
                  <a:lnTo>
                    <a:pt x="305587" y="5656415"/>
                  </a:lnTo>
                  <a:lnTo>
                    <a:pt x="304685" y="5658955"/>
                  </a:lnTo>
                  <a:lnTo>
                    <a:pt x="303745" y="5657685"/>
                  </a:lnTo>
                  <a:lnTo>
                    <a:pt x="302056" y="5657685"/>
                  </a:lnTo>
                  <a:lnTo>
                    <a:pt x="302107" y="5660225"/>
                  </a:lnTo>
                  <a:lnTo>
                    <a:pt x="302031" y="5658955"/>
                  </a:lnTo>
                  <a:lnTo>
                    <a:pt x="301955" y="5657685"/>
                  </a:lnTo>
                  <a:lnTo>
                    <a:pt x="301713" y="5653875"/>
                  </a:lnTo>
                  <a:lnTo>
                    <a:pt x="294271" y="5657685"/>
                  </a:lnTo>
                  <a:lnTo>
                    <a:pt x="294144" y="5655145"/>
                  </a:lnTo>
                  <a:lnTo>
                    <a:pt x="293954" y="5651335"/>
                  </a:lnTo>
                  <a:lnTo>
                    <a:pt x="289179" y="5651335"/>
                  </a:lnTo>
                  <a:lnTo>
                    <a:pt x="287362" y="5650065"/>
                  </a:lnTo>
                  <a:lnTo>
                    <a:pt x="287985" y="5650065"/>
                  </a:lnTo>
                  <a:lnTo>
                    <a:pt x="286296" y="5647525"/>
                  </a:lnTo>
                  <a:lnTo>
                    <a:pt x="284276" y="5655145"/>
                  </a:lnTo>
                  <a:lnTo>
                    <a:pt x="282321" y="5651335"/>
                  </a:lnTo>
                  <a:lnTo>
                    <a:pt x="282181" y="5648795"/>
                  </a:lnTo>
                  <a:lnTo>
                    <a:pt x="284467" y="5651335"/>
                  </a:lnTo>
                  <a:lnTo>
                    <a:pt x="284060" y="5648795"/>
                  </a:lnTo>
                  <a:lnTo>
                    <a:pt x="286258" y="5642445"/>
                  </a:lnTo>
                  <a:lnTo>
                    <a:pt x="280390" y="5648795"/>
                  </a:lnTo>
                  <a:lnTo>
                    <a:pt x="280047" y="5644985"/>
                  </a:lnTo>
                  <a:lnTo>
                    <a:pt x="280644" y="5643715"/>
                  </a:lnTo>
                  <a:lnTo>
                    <a:pt x="280111" y="5641175"/>
                  </a:lnTo>
                  <a:lnTo>
                    <a:pt x="276237" y="5644985"/>
                  </a:lnTo>
                  <a:lnTo>
                    <a:pt x="274129" y="5643715"/>
                  </a:lnTo>
                  <a:lnTo>
                    <a:pt x="274472" y="5643715"/>
                  </a:lnTo>
                  <a:lnTo>
                    <a:pt x="274535" y="5642445"/>
                  </a:lnTo>
                  <a:lnTo>
                    <a:pt x="271640" y="5644985"/>
                  </a:lnTo>
                  <a:lnTo>
                    <a:pt x="266420" y="5644985"/>
                  </a:lnTo>
                  <a:lnTo>
                    <a:pt x="266509" y="5643689"/>
                  </a:lnTo>
                  <a:lnTo>
                    <a:pt x="265620" y="5644985"/>
                  </a:lnTo>
                  <a:lnTo>
                    <a:pt x="264134" y="5644985"/>
                  </a:lnTo>
                  <a:lnTo>
                    <a:pt x="264045" y="5643689"/>
                  </a:lnTo>
                  <a:lnTo>
                    <a:pt x="263144" y="5642445"/>
                  </a:lnTo>
                  <a:lnTo>
                    <a:pt x="264083" y="5639905"/>
                  </a:lnTo>
                  <a:lnTo>
                    <a:pt x="266014" y="5639905"/>
                  </a:lnTo>
                  <a:lnTo>
                    <a:pt x="266192" y="5638635"/>
                  </a:lnTo>
                  <a:lnTo>
                    <a:pt x="266534" y="5636095"/>
                  </a:lnTo>
                  <a:lnTo>
                    <a:pt x="263550" y="5638635"/>
                  </a:lnTo>
                  <a:lnTo>
                    <a:pt x="262839" y="5638635"/>
                  </a:lnTo>
                  <a:lnTo>
                    <a:pt x="263601" y="5636095"/>
                  </a:lnTo>
                  <a:lnTo>
                    <a:pt x="260553" y="5636095"/>
                  </a:lnTo>
                  <a:lnTo>
                    <a:pt x="258876" y="5639905"/>
                  </a:lnTo>
                  <a:lnTo>
                    <a:pt x="255930" y="5637365"/>
                  </a:lnTo>
                  <a:lnTo>
                    <a:pt x="255752" y="5638635"/>
                  </a:lnTo>
                  <a:lnTo>
                    <a:pt x="252437" y="5642445"/>
                  </a:lnTo>
                  <a:lnTo>
                    <a:pt x="253009" y="5641175"/>
                  </a:lnTo>
                  <a:lnTo>
                    <a:pt x="254139" y="5638635"/>
                  </a:lnTo>
                  <a:lnTo>
                    <a:pt x="255270" y="5636095"/>
                  </a:lnTo>
                  <a:lnTo>
                    <a:pt x="252374" y="5638635"/>
                  </a:lnTo>
                  <a:lnTo>
                    <a:pt x="252755" y="5637365"/>
                  </a:lnTo>
                  <a:lnTo>
                    <a:pt x="253149" y="5636095"/>
                  </a:lnTo>
                  <a:lnTo>
                    <a:pt x="253530" y="5634825"/>
                  </a:lnTo>
                  <a:lnTo>
                    <a:pt x="252044" y="5634825"/>
                  </a:lnTo>
                  <a:lnTo>
                    <a:pt x="248056" y="5636095"/>
                  </a:lnTo>
                  <a:lnTo>
                    <a:pt x="245745" y="5636095"/>
                  </a:lnTo>
                  <a:lnTo>
                    <a:pt x="246786" y="5634990"/>
                  </a:lnTo>
                  <a:lnTo>
                    <a:pt x="244665" y="5636095"/>
                  </a:lnTo>
                  <a:lnTo>
                    <a:pt x="242531" y="5634825"/>
                  </a:lnTo>
                  <a:lnTo>
                    <a:pt x="243763" y="5632285"/>
                  </a:lnTo>
                  <a:lnTo>
                    <a:pt x="244373" y="5631015"/>
                  </a:lnTo>
                  <a:lnTo>
                    <a:pt x="246214" y="5627205"/>
                  </a:lnTo>
                  <a:lnTo>
                    <a:pt x="237756" y="5631015"/>
                  </a:lnTo>
                  <a:lnTo>
                    <a:pt x="238620" y="5624665"/>
                  </a:lnTo>
                  <a:lnTo>
                    <a:pt x="238785" y="5623395"/>
                  </a:lnTo>
                  <a:lnTo>
                    <a:pt x="233743" y="5624665"/>
                  </a:lnTo>
                  <a:lnTo>
                    <a:pt x="231775" y="5619585"/>
                  </a:lnTo>
                  <a:lnTo>
                    <a:pt x="227177" y="5618315"/>
                  </a:lnTo>
                  <a:lnTo>
                    <a:pt x="226060" y="5624665"/>
                  </a:lnTo>
                  <a:lnTo>
                    <a:pt x="226021" y="5623395"/>
                  </a:lnTo>
                  <a:lnTo>
                    <a:pt x="225806" y="5617045"/>
                  </a:lnTo>
                  <a:lnTo>
                    <a:pt x="225488" y="5617832"/>
                  </a:lnTo>
                  <a:lnTo>
                    <a:pt x="224739" y="5616130"/>
                  </a:lnTo>
                  <a:lnTo>
                    <a:pt x="225031" y="5618962"/>
                  </a:lnTo>
                  <a:lnTo>
                    <a:pt x="224777" y="5619102"/>
                  </a:lnTo>
                  <a:lnTo>
                    <a:pt x="224980" y="5619166"/>
                  </a:lnTo>
                  <a:lnTo>
                    <a:pt x="223329" y="5623395"/>
                  </a:lnTo>
                  <a:lnTo>
                    <a:pt x="221767" y="5623395"/>
                  </a:lnTo>
                  <a:lnTo>
                    <a:pt x="221856" y="5622125"/>
                  </a:lnTo>
                  <a:lnTo>
                    <a:pt x="221107" y="5619585"/>
                  </a:lnTo>
                  <a:lnTo>
                    <a:pt x="177660" y="5619585"/>
                  </a:lnTo>
                  <a:lnTo>
                    <a:pt x="177355" y="5619585"/>
                  </a:lnTo>
                  <a:lnTo>
                    <a:pt x="180098" y="5620855"/>
                  </a:lnTo>
                  <a:lnTo>
                    <a:pt x="177850" y="5620855"/>
                  </a:lnTo>
                  <a:lnTo>
                    <a:pt x="181203" y="5622125"/>
                  </a:lnTo>
                  <a:lnTo>
                    <a:pt x="182118" y="5623395"/>
                  </a:lnTo>
                  <a:lnTo>
                    <a:pt x="187071" y="5623395"/>
                  </a:lnTo>
                  <a:lnTo>
                    <a:pt x="187134" y="5622125"/>
                  </a:lnTo>
                  <a:lnTo>
                    <a:pt x="186867" y="5620855"/>
                  </a:lnTo>
                  <a:lnTo>
                    <a:pt x="188455" y="5620855"/>
                  </a:lnTo>
                  <a:lnTo>
                    <a:pt x="188658" y="5622125"/>
                  </a:lnTo>
                  <a:lnTo>
                    <a:pt x="188023" y="5623318"/>
                  </a:lnTo>
                  <a:lnTo>
                    <a:pt x="193903" y="5622125"/>
                  </a:lnTo>
                  <a:lnTo>
                    <a:pt x="194475" y="5636095"/>
                  </a:lnTo>
                  <a:lnTo>
                    <a:pt x="200533" y="5632285"/>
                  </a:lnTo>
                  <a:lnTo>
                    <a:pt x="205168" y="5632285"/>
                  </a:lnTo>
                  <a:lnTo>
                    <a:pt x="206654" y="5633555"/>
                  </a:lnTo>
                  <a:lnTo>
                    <a:pt x="203276" y="5633555"/>
                  </a:lnTo>
                  <a:lnTo>
                    <a:pt x="203796" y="5634825"/>
                  </a:lnTo>
                  <a:lnTo>
                    <a:pt x="209702" y="5633555"/>
                  </a:lnTo>
                  <a:lnTo>
                    <a:pt x="209842" y="5638635"/>
                  </a:lnTo>
                  <a:lnTo>
                    <a:pt x="214439" y="5637365"/>
                  </a:lnTo>
                  <a:lnTo>
                    <a:pt x="213639" y="5646255"/>
                  </a:lnTo>
                  <a:lnTo>
                    <a:pt x="223799" y="5641175"/>
                  </a:lnTo>
                  <a:lnTo>
                    <a:pt x="225120" y="5647525"/>
                  </a:lnTo>
                  <a:lnTo>
                    <a:pt x="225717" y="5646255"/>
                  </a:lnTo>
                  <a:lnTo>
                    <a:pt x="227368" y="5644985"/>
                  </a:lnTo>
                  <a:lnTo>
                    <a:pt x="227190" y="5645429"/>
                  </a:lnTo>
                  <a:lnTo>
                    <a:pt x="227545" y="5644985"/>
                  </a:lnTo>
                  <a:lnTo>
                    <a:pt x="233514" y="5647525"/>
                  </a:lnTo>
                  <a:lnTo>
                    <a:pt x="238925" y="5651335"/>
                  </a:lnTo>
                  <a:lnTo>
                    <a:pt x="244106" y="5656415"/>
                  </a:lnTo>
                  <a:lnTo>
                    <a:pt x="249402" y="5660225"/>
                  </a:lnTo>
                  <a:lnTo>
                    <a:pt x="252107" y="5661495"/>
                  </a:lnTo>
                  <a:lnTo>
                    <a:pt x="254876" y="5651335"/>
                  </a:lnTo>
                  <a:lnTo>
                    <a:pt x="256743" y="5657685"/>
                  </a:lnTo>
                  <a:lnTo>
                    <a:pt x="254342" y="5660225"/>
                  </a:lnTo>
                  <a:lnTo>
                    <a:pt x="261810" y="5658955"/>
                  </a:lnTo>
                  <a:lnTo>
                    <a:pt x="266192" y="5665305"/>
                  </a:lnTo>
                  <a:lnTo>
                    <a:pt x="273304" y="5664035"/>
                  </a:lnTo>
                  <a:lnTo>
                    <a:pt x="272656" y="5665305"/>
                  </a:lnTo>
                  <a:lnTo>
                    <a:pt x="272249" y="5666575"/>
                  </a:lnTo>
                  <a:lnTo>
                    <a:pt x="271703" y="5665305"/>
                  </a:lnTo>
                  <a:lnTo>
                    <a:pt x="271957" y="5669115"/>
                  </a:lnTo>
                  <a:lnTo>
                    <a:pt x="276161" y="5667845"/>
                  </a:lnTo>
                  <a:lnTo>
                    <a:pt x="276555" y="5666575"/>
                  </a:lnTo>
                  <a:lnTo>
                    <a:pt x="276948" y="5665305"/>
                  </a:lnTo>
                  <a:lnTo>
                    <a:pt x="277774" y="5666575"/>
                  </a:lnTo>
                  <a:lnTo>
                    <a:pt x="276466" y="5667845"/>
                  </a:lnTo>
                  <a:lnTo>
                    <a:pt x="276618" y="5669115"/>
                  </a:lnTo>
                  <a:lnTo>
                    <a:pt x="277291" y="5670385"/>
                  </a:lnTo>
                  <a:lnTo>
                    <a:pt x="280898" y="5666575"/>
                  </a:lnTo>
                  <a:lnTo>
                    <a:pt x="280657" y="5669381"/>
                  </a:lnTo>
                  <a:lnTo>
                    <a:pt x="280924" y="5669115"/>
                  </a:lnTo>
                  <a:lnTo>
                    <a:pt x="283273" y="5671655"/>
                  </a:lnTo>
                  <a:lnTo>
                    <a:pt x="283565" y="5669115"/>
                  </a:lnTo>
                  <a:lnTo>
                    <a:pt x="285242" y="5671655"/>
                  </a:lnTo>
                  <a:lnTo>
                    <a:pt x="288201" y="5669115"/>
                  </a:lnTo>
                  <a:lnTo>
                    <a:pt x="289179" y="5671426"/>
                  </a:lnTo>
                  <a:lnTo>
                    <a:pt x="288950" y="5671629"/>
                  </a:lnTo>
                  <a:lnTo>
                    <a:pt x="288759" y="5671921"/>
                  </a:lnTo>
                  <a:lnTo>
                    <a:pt x="289737" y="5673687"/>
                  </a:lnTo>
                  <a:lnTo>
                    <a:pt x="289737" y="5672582"/>
                  </a:lnTo>
                  <a:lnTo>
                    <a:pt x="289560" y="5671845"/>
                  </a:lnTo>
                  <a:lnTo>
                    <a:pt x="289382" y="5671540"/>
                  </a:lnTo>
                  <a:lnTo>
                    <a:pt x="291592" y="5669115"/>
                  </a:lnTo>
                  <a:lnTo>
                    <a:pt x="292417" y="5675465"/>
                  </a:lnTo>
                  <a:lnTo>
                    <a:pt x="294462" y="5670385"/>
                  </a:lnTo>
                  <a:lnTo>
                    <a:pt x="292582" y="5675465"/>
                  </a:lnTo>
                  <a:lnTo>
                    <a:pt x="296862" y="5675465"/>
                  </a:lnTo>
                  <a:lnTo>
                    <a:pt x="299021" y="5674195"/>
                  </a:lnTo>
                  <a:lnTo>
                    <a:pt x="298056" y="5675465"/>
                  </a:lnTo>
                  <a:lnTo>
                    <a:pt x="299681" y="5676735"/>
                  </a:lnTo>
                  <a:lnTo>
                    <a:pt x="298424" y="5678005"/>
                  </a:lnTo>
                  <a:lnTo>
                    <a:pt x="301777" y="5678005"/>
                  </a:lnTo>
                  <a:lnTo>
                    <a:pt x="302361" y="5675465"/>
                  </a:lnTo>
                  <a:lnTo>
                    <a:pt x="303250" y="5681815"/>
                  </a:lnTo>
                  <a:lnTo>
                    <a:pt x="308711" y="5675465"/>
                  </a:lnTo>
                  <a:lnTo>
                    <a:pt x="309816" y="5674195"/>
                  </a:lnTo>
                  <a:lnTo>
                    <a:pt x="308889" y="5680545"/>
                  </a:lnTo>
                  <a:lnTo>
                    <a:pt x="318782" y="5680545"/>
                  </a:lnTo>
                  <a:lnTo>
                    <a:pt x="317639" y="5684355"/>
                  </a:lnTo>
                  <a:lnTo>
                    <a:pt x="321614" y="5684355"/>
                  </a:lnTo>
                  <a:lnTo>
                    <a:pt x="319786" y="5680545"/>
                  </a:lnTo>
                  <a:lnTo>
                    <a:pt x="323989" y="5680545"/>
                  </a:lnTo>
                  <a:lnTo>
                    <a:pt x="322846" y="5683821"/>
                  </a:lnTo>
                  <a:lnTo>
                    <a:pt x="325983" y="5680545"/>
                  </a:lnTo>
                  <a:lnTo>
                    <a:pt x="329565" y="5683085"/>
                  </a:lnTo>
                  <a:lnTo>
                    <a:pt x="330377" y="5684355"/>
                  </a:lnTo>
                  <a:lnTo>
                    <a:pt x="328307" y="5685625"/>
                  </a:lnTo>
                  <a:lnTo>
                    <a:pt x="332320" y="5685625"/>
                  </a:lnTo>
                  <a:lnTo>
                    <a:pt x="335254" y="5689435"/>
                  </a:lnTo>
                  <a:lnTo>
                    <a:pt x="338696" y="5688457"/>
                  </a:lnTo>
                  <a:lnTo>
                    <a:pt x="339293" y="5689435"/>
                  </a:lnTo>
                  <a:lnTo>
                    <a:pt x="339940" y="5689435"/>
                  </a:lnTo>
                  <a:lnTo>
                    <a:pt x="340563" y="5688165"/>
                  </a:lnTo>
                  <a:lnTo>
                    <a:pt x="339712" y="5688165"/>
                  </a:lnTo>
                  <a:lnTo>
                    <a:pt x="339585" y="5684355"/>
                  </a:lnTo>
                  <a:lnTo>
                    <a:pt x="344424" y="5683123"/>
                  </a:lnTo>
                  <a:lnTo>
                    <a:pt x="342061" y="5686895"/>
                  </a:lnTo>
                  <a:lnTo>
                    <a:pt x="348284" y="5684355"/>
                  </a:lnTo>
                  <a:lnTo>
                    <a:pt x="343877" y="5690705"/>
                  </a:lnTo>
                  <a:lnTo>
                    <a:pt x="344474" y="5690705"/>
                  </a:lnTo>
                  <a:lnTo>
                    <a:pt x="345376" y="5689435"/>
                  </a:lnTo>
                  <a:lnTo>
                    <a:pt x="345744" y="5688165"/>
                  </a:lnTo>
                  <a:lnTo>
                    <a:pt x="346303" y="5689435"/>
                  </a:lnTo>
                  <a:lnTo>
                    <a:pt x="345020" y="5690705"/>
                  </a:lnTo>
                  <a:lnTo>
                    <a:pt x="347941" y="5690705"/>
                  </a:lnTo>
                  <a:lnTo>
                    <a:pt x="347751" y="5688165"/>
                  </a:lnTo>
                  <a:lnTo>
                    <a:pt x="350024" y="5689435"/>
                  </a:lnTo>
                  <a:lnTo>
                    <a:pt x="349694" y="5690679"/>
                  </a:lnTo>
                  <a:lnTo>
                    <a:pt x="352082" y="5688165"/>
                  </a:lnTo>
                  <a:lnTo>
                    <a:pt x="353745" y="5689435"/>
                  </a:lnTo>
                  <a:lnTo>
                    <a:pt x="353441" y="5690679"/>
                  </a:lnTo>
                  <a:lnTo>
                    <a:pt x="353428" y="5690921"/>
                  </a:lnTo>
                  <a:lnTo>
                    <a:pt x="356260" y="5691975"/>
                  </a:lnTo>
                  <a:lnTo>
                    <a:pt x="360172" y="5688165"/>
                  </a:lnTo>
                  <a:lnTo>
                    <a:pt x="363207" y="5690705"/>
                  </a:lnTo>
                  <a:lnTo>
                    <a:pt x="360743" y="5694515"/>
                  </a:lnTo>
                  <a:lnTo>
                    <a:pt x="363982" y="5693245"/>
                  </a:lnTo>
                  <a:lnTo>
                    <a:pt x="362966" y="5697055"/>
                  </a:lnTo>
                  <a:lnTo>
                    <a:pt x="365302" y="5695785"/>
                  </a:lnTo>
                  <a:lnTo>
                    <a:pt x="365099" y="5694515"/>
                  </a:lnTo>
                  <a:lnTo>
                    <a:pt x="366788" y="5694515"/>
                  </a:lnTo>
                  <a:lnTo>
                    <a:pt x="369163" y="5693245"/>
                  </a:lnTo>
                  <a:lnTo>
                    <a:pt x="370268" y="5694515"/>
                  </a:lnTo>
                  <a:lnTo>
                    <a:pt x="368490" y="5695785"/>
                  </a:lnTo>
                  <a:lnTo>
                    <a:pt x="371970" y="5695785"/>
                  </a:lnTo>
                  <a:lnTo>
                    <a:pt x="370573" y="5693245"/>
                  </a:lnTo>
                  <a:lnTo>
                    <a:pt x="372935" y="5691975"/>
                  </a:lnTo>
                  <a:lnTo>
                    <a:pt x="371881" y="5689435"/>
                  </a:lnTo>
                  <a:lnTo>
                    <a:pt x="373849" y="5690705"/>
                  </a:lnTo>
                  <a:lnTo>
                    <a:pt x="375564" y="5690705"/>
                  </a:lnTo>
                  <a:lnTo>
                    <a:pt x="375742" y="5693105"/>
                  </a:lnTo>
                  <a:lnTo>
                    <a:pt x="375208" y="5693486"/>
                  </a:lnTo>
                  <a:lnTo>
                    <a:pt x="374700" y="5693867"/>
                  </a:lnTo>
                  <a:lnTo>
                    <a:pt x="374218" y="5694083"/>
                  </a:lnTo>
                  <a:lnTo>
                    <a:pt x="374764" y="5694489"/>
                  </a:lnTo>
                  <a:lnTo>
                    <a:pt x="375234" y="5694680"/>
                  </a:lnTo>
                  <a:lnTo>
                    <a:pt x="375742" y="5693130"/>
                  </a:lnTo>
                  <a:lnTo>
                    <a:pt x="378244" y="5691975"/>
                  </a:lnTo>
                  <a:lnTo>
                    <a:pt x="379234" y="5693245"/>
                  </a:lnTo>
                  <a:lnTo>
                    <a:pt x="379196" y="5694515"/>
                  </a:lnTo>
                  <a:lnTo>
                    <a:pt x="377698" y="5697055"/>
                  </a:lnTo>
                  <a:lnTo>
                    <a:pt x="377659" y="5698325"/>
                  </a:lnTo>
                  <a:lnTo>
                    <a:pt x="379476" y="5695785"/>
                  </a:lnTo>
                  <a:lnTo>
                    <a:pt x="381990" y="5698325"/>
                  </a:lnTo>
                  <a:lnTo>
                    <a:pt x="383222" y="5696813"/>
                  </a:lnTo>
                  <a:lnTo>
                    <a:pt x="382866" y="5698287"/>
                  </a:lnTo>
                  <a:lnTo>
                    <a:pt x="384327" y="5695785"/>
                  </a:lnTo>
                  <a:lnTo>
                    <a:pt x="384886" y="5697055"/>
                  </a:lnTo>
                  <a:lnTo>
                    <a:pt x="384276" y="5699595"/>
                  </a:lnTo>
                  <a:lnTo>
                    <a:pt x="386537" y="5700865"/>
                  </a:lnTo>
                  <a:lnTo>
                    <a:pt x="385267" y="5695785"/>
                  </a:lnTo>
                  <a:lnTo>
                    <a:pt x="384949" y="5694515"/>
                  </a:lnTo>
                  <a:lnTo>
                    <a:pt x="387197" y="5697055"/>
                  </a:lnTo>
                  <a:lnTo>
                    <a:pt x="386892" y="5697055"/>
                  </a:lnTo>
                  <a:lnTo>
                    <a:pt x="386308" y="5698325"/>
                  </a:lnTo>
                  <a:lnTo>
                    <a:pt x="388861" y="5699595"/>
                  </a:lnTo>
                  <a:lnTo>
                    <a:pt x="392328" y="5698325"/>
                  </a:lnTo>
                  <a:lnTo>
                    <a:pt x="394601" y="5699595"/>
                  </a:lnTo>
                  <a:lnTo>
                    <a:pt x="394284" y="5703405"/>
                  </a:lnTo>
                  <a:lnTo>
                    <a:pt x="392023" y="5699595"/>
                  </a:lnTo>
                  <a:lnTo>
                    <a:pt x="391972" y="5703405"/>
                  </a:lnTo>
                  <a:lnTo>
                    <a:pt x="396024" y="5704675"/>
                  </a:lnTo>
                  <a:lnTo>
                    <a:pt x="398589" y="5703405"/>
                  </a:lnTo>
                  <a:lnTo>
                    <a:pt x="401167" y="5702135"/>
                  </a:lnTo>
                  <a:lnTo>
                    <a:pt x="404114" y="5703214"/>
                  </a:lnTo>
                  <a:lnTo>
                    <a:pt x="404456" y="5702135"/>
                  </a:lnTo>
                  <a:lnTo>
                    <a:pt x="405688" y="5698325"/>
                  </a:lnTo>
                  <a:lnTo>
                    <a:pt x="406107" y="5697055"/>
                  </a:lnTo>
                  <a:lnTo>
                    <a:pt x="406082" y="5705945"/>
                  </a:lnTo>
                  <a:lnTo>
                    <a:pt x="407974" y="5705018"/>
                  </a:lnTo>
                  <a:lnTo>
                    <a:pt x="407619" y="5706059"/>
                  </a:lnTo>
                  <a:lnTo>
                    <a:pt x="409816" y="5708485"/>
                  </a:lnTo>
                  <a:lnTo>
                    <a:pt x="413092" y="5705945"/>
                  </a:lnTo>
                  <a:lnTo>
                    <a:pt x="417410" y="5705945"/>
                  </a:lnTo>
                  <a:lnTo>
                    <a:pt x="416547" y="5707215"/>
                  </a:lnTo>
                  <a:lnTo>
                    <a:pt x="417715" y="5708485"/>
                  </a:lnTo>
                  <a:lnTo>
                    <a:pt x="420306" y="5708485"/>
                  </a:lnTo>
                  <a:lnTo>
                    <a:pt x="421754" y="5709755"/>
                  </a:lnTo>
                  <a:lnTo>
                    <a:pt x="422605" y="5708485"/>
                  </a:lnTo>
                  <a:lnTo>
                    <a:pt x="423468" y="5709755"/>
                  </a:lnTo>
                  <a:lnTo>
                    <a:pt x="423443" y="5707215"/>
                  </a:lnTo>
                  <a:lnTo>
                    <a:pt x="426377" y="5711025"/>
                  </a:lnTo>
                  <a:lnTo>
                    <a:pt x="430174" y="5711025"/>
                  </a:lnTo>
                  <a:lnTo>
                    <a:pt x="433959" y="5709755"/>
                  </a:lnTo>
                  <a:lnTo>
                    <a:pt x="436791" y="5713565"/>
                  </a:lnTo>
                  <a:lnTo>
                    <a:pt x="439750" y="5713565"/>
                  </a:lnTo>
                  <a:lnTo>
                    <a:pt x="439902" y="5712295"/>
                  </a:lnTo>
                  <a:lnTo>
                    <a:pt x="440042" y="5711025"/>
                  </a:lnTo>
                  <a:lnTo>
                    <a:pt x="439623" y="5712295"/>
                  </a:lnTo>
                  <a:lnTo>
                    <a:pt x="439293" y="5709755"/>
                  </a:lnTo>
                  <a:lnTo>
                    <a:pt x="440118" y="5708485"/>
                  </a:lnTo>
                  <a:lnTo>
                    <a:pt x="442391" y="5708485"/>
                  </a:lnTo>
                  <a:lnTo>
                    <a:pt x="440296" y="5709755"/>
                  </a:lnTo>
                  <a:lnTo>
                    <a:pt x="441464" y="5712295"/>
                  </a:lnTo>
                  <a:lnTo>
                    <a:pt x="441858" y="5713565"/>
                  </a:lnTo>
                  <a:lnTo>
                    <a:pt x="441998" y="5713831"/>
                  </a:lnTo>
                  <a:lnTo>
                    <a:pt x="442023" y="5713654"/>
                  </a:lnTo>
                  <a:lnTo>
                    <a:pt x="441960" y="5713349"/>
                  </a:lnTo>
                  <a:lnTo>
                    <a:pt x="441883" y="5713120"/>
                  </a:lnTo>
                  <a:lnTo>
                    <a:pt x="441934" y="5712295"/>
                  </a:lnTo>
                  <a:lnTo>
                    <a:pt x="442379" y="5712295"/>
                  </a:lnTo>
                  <a:lnTo>
                    <a:pt x="442493" y="5711025"/>
                  </a:lnTo>
                  <a:lnTo>
                    <a:pt x="443445" y="5716105"/>
                  </a:lnTo>
                  <a:lnTo>
                    <a:pt x="443776" y="5711025"/>
                  </a:lnTo>
                  <a:lnTo>
                    <a:pt x="444017" y="5707215"/>
                  </a:lnTo>
                  <a:lnTo>
                    <a:pt x="446011" y="5709755"/>
                  </a:lnTo>
                  <a:lnTo>
                    <a:pt x="445554" y="5711025"/>
                  </a:lnTo>
                  <a:lnTo>
                    <a:pt x="446735" y="5711025"/>
                  </a:lnTo>
                  <a:lnTo>
                    <a:pt x="448056" y="5709755"/>
                  </a:lnTo>
                  <a:lnTo>
                    <a:pt x="449059" y="5709755"/>
                  </a:lnTo>
                  <a:lnTo>
                    <a:pt x="448868" y="5713120"/>
                  </a:lnTo>
                  <a:lnTo>
                    <a:pt x="450659" y="5709755"/>
                  </a:lnTo>
                  <a:lnTo>
                    <a:pt x="451332" y="5708485"/>
                  </a:lnTo>
                  <a:lnTo>
                    <a:pt x="452056" y="5712295"/>
                  </a:lnTo>
                  <a:lnTo>
                    <a:pt x="450291" y="5712295"/>
                  </a:lnTo>
                  <a:lnTo>
                    <a:pt x="449453" y="5713565"/>
                  </a:lnTo>
                  <a:lnTo>
                    <a:pt x="450189" y="5716105"/>
                  </a:lnTo>
                  <a:lnTo>
                    <a:pt x="451485" y="5716105"/>
                  </a:lnTo>
                  <a:lnTo>
                    <a:pt x="453720" y="5718645"/>
                  </a:lnTo>
                  <a:lnTo>
                    <a:pt x="453275" y="5717375"/>
                  </a:lnTo>
                  <a:lnTo>
                    <a:pt x="456882" y="5711025"/>
                  </a:lnTo>
                  <a:lnTo>
                    <a:pt x="457492" y="5717375"/>
                  </a:lnTo>
                  <a:lnTo>
                    <a:pt x="461162" y="5713565"/>
                  </a:lnTo>
                  <a:lnTo>
                    <a:pt x="457644" y="5717375"/>
                  </a:lnTo>
                  <a:lnTo>
                    <a:pt x="460159" y="5716105"/>
                  </a:lnTo>
                  <a:lnTo>
                    <a:pt x="459257" y="5718645"/>
                  </a:lnTo>
                  <a:lnTo>
                    <a:pt x="459714" y="5719915"/>
                  </a:lnTo>
                  <a:lnTo>
                    <a:pt x="460349" y="5720943"/>
                  </a:lnTo>
                  <a:lnTo>
                    <a:pt x="461810" y="5719915"/>
                  </a:lnTo>
                  <a:lnTo>
                    <a:pt x="461594" y="5723725"/>
                  </a:lnTo>
                  <a:lnTo>
                    <a:pt x="464172" y="5721185"/>
                  </a:lnTo>
                  <a:lnTo>
                    <a:pt x="464019" y="5722455"/>
                  </a:lnTo>
                  <a:lnTo>
                    <a:pt x="464883" y="5721693"/>
                  </a:lnTo>
                  <a:lnTo>
                    <a:pt x="465048" y="5721185"/>
                  </a:lnTo>
                  <a:lnTo>
                    <a:pt x="466661" y="5719915"/>
                  </a:lnTo>
                  <a:lnTo>
                    <a:pt x="468261" y="5718645"/>
                  </a:lnTo>
                  <a:lnTo>
                    <a:pt x="469925" y="5726265"/>
                  </a:lnTo>
                  <a:lnTo>
                    <a:pt x="474548" y="5722442"/>
                  </a:lnTo>
                  <a:lnTo>
                    <a:pt x="478002" y="5721185"/>
                  </a:lnTo>
                  <a:lnTo>
                    <a:pt x="478866" y="5718645"/>
                  </a:lnTo>
                  <a:lnTo>
                    <a:pt x="479298" y="5717375"/>
                  </a:lnTo>
                  <a:lnTo>
                    <a:pt x="482485" y="5716105"/>
                  </a:lnTo>
                  <a:lnTo>
                    <a:pt x="483095" y="5718645"/>
                  </a:lnTo>
                  <a:lnTo>
                    <a:pt x="480923" y="5719915"/>
                  </a:lnTo>
                  <a:lnTo>
                    <a:pt x="482155" y="5722455"/>
                  </a:lnTo>
                  <a:lnTo>
                    <a:pt x="483387" y="5722442"/>
                  </a:lnTo>
                  <a:lnTo>
                    <a:pt x="485076" y="5721185"/>
                  </a:lnTo>
                  <a:lnTo>
                    <a:pt x="484593" y="5722442"/>
                  </a:lnTo>
                  <a:lnTo>
                    <a:pt x="484949" y="5723725"/>
                  </a:lnTo>
                  <a:lnTo>
                    <a:pt x="486168" y="5723725"/>
                  </a:lnTo>
                  <a:lnTo>
                    <a:pt x="486346" y="5721566"/>
                  </a:lnTo>
                  <a:lnTo>
                    <a:pt x="485749" y="5721185"/>
                  </a:lnTo>
                  <a:lnTo>
                    <a:pt x="486333" y="5719915"/>
                  </a:lnTo>
                  <a:lnTo>
                    <a:pt x="487502" y="5717375"/>
                  </a:lnTo>
                  <a:close/>
                </a:path>
                <a:path w="4734559" h="5728334">
                  <a:moveTo>
                    <a:pt x="487730" y="5722442"/>
                  </a:moveTo>
                  <a:lnTo>
                    <a:pt x="486486" y="5719915"/>
                  </a:lnTo>
                  <a:lnTo>
                    <a:pt x="486346" y="5721566"/>
                  </a:lnTo>
                  <a:lnTo>
                    <a:pt x="487730" y="5722442"/>
                  </a:lnTo>
                  <a:close/>
                </a:path>
                <a:path w="4734559" h="5728334">
                  <a:moveTo>
                    <a:pt x="492163" y="5716105"/>
                  </a:moveTo>
                  <a:lnTo>
                    <a:pt x="487743" y="5722455"/>
                  </a:lnTo>
                  <a:lnTo>
                    <a:pt x="487235" y="5723725"/>
                  </a:lnTo>
                  <a:lnTo>
                    <a:pt x="486511" y="5724995"/>
                  </a:lnTo>
                  <a:lnTo>
                    <a:pt x="485711" y="5726265"/>
                  </a:lnTo>
                  <a:lnTo>
                    <a:pt x="487299" y="5724995"/>
                  </a:lnTo>
                  <a:lnTo>
                    <a:pt x="489051" y="5723725"/>
                  </a:lnTo>
                  <a:lnTo>
                    <a:pt x="490651" y="5723725"/>
                  </a:lnTo>
                  <a:lnTo>
                    <a:pt x="490677" y="5724995"/>
                  </a:lnTo>
                  <a:lnTo>
                    <a:pt x="489254" y="5726265"/>
                  </a:lnTo>
                  <a:lnTo>
                    <a:pt x="490689" y="5726265"/>
                  </a:lnTo>
                  <a:lnTo>
                    <a:pt x="490728" y="5723725"/>
                  </a:lnTo>
                  <a:lnTo>
                    <a:pt x="490842" y="5722455"/>
                  </a:lnTo>
                  <a:lnTo>
                    <a:pt x="491998" y="5722455"/>
                  </a:lnTo>
                  <a:lnTo>
                    <a:pt x="492163" y="5716105"/>
                  </a:lnTo>
                  <a:close/>
                </a:path>
                <a:path w="4734559" h="5728334">
                  <a:moveTo>
                    <a:pt x="493839" y="5722455"/>
                  </a:moveTo>
                  <a:lnTo>
                    <a:pt x="493217" y="5722455"/>
                  </a:lnTo>
                  <a:lnTo>
                    <a:pt x="493636" y="5723090"/>
                  </a:lnTo>
                  <a:lnTo>
                    <a:pt x="493839" y="5722455"/>
                  </a:lnTo>
                  <a:close/>
                </a:path>
                <a:path w="4734559" h="5728334">
                  <a:moveTo>
                    <a:pt x="494042" y="5723725"/>
                  </a:moveTo>
                  <a:lnTo>
                    <a:pt x="493636" y="5723090"/>
                  </a:lnTo>
                  <a:lnTo>
                    <a:pt x="493026" y="5724995"/>
                  </a:lnTo>
                  <a:lnTo>
                    <a:pt x="492506" y="5724995"/>
                  </a:lnTo>
                  <a:lnTo>
                    <a:pt x="490689" y="5726265"/>
                  </a:lnTo>
                  <a:lnTo>
                    <a:pt x="492988" y="5726265"/>
                  </a:lnTo>
                  <a:lnTo>
                    <a:pt x="494042" y="5723725"/>
                  </a:lnTo>
                  <a:close/>
                </a:path>
                <a:path w="4734559" h="5728334">
                  <a:moveTo>
                    <a:pt x="500380" y="5723852"/>
                  </a:moveTo>
                  <a:lnTo>
                    <a:pt x="499859" y="5720981"/>
                  </a:lnTo>
                  <a:lnTo>
                    <a:pt x="498563" y="5720613"/>
                  </a:lnTo>
                  <a:lnTo>
                    <a:pt x="496760" y="5722493"/>
                  </a:lnTo>
                  <a:lnTo>
                    <a:pt x="496620" y="5721693"/>
                  </a:lnTo>
                  <a:lnTo>
                    <a:pt x="497078" y="5720867"/>
                  </a:lnTo>
                  <a:lnTo>
                    <a:pt x="497268" y="5720245"/>
                  </a:lnTo>
                  <a:lnTo>
                    <a:pt x="495998" y="5721693"/>
                  </a:lnTo>
                  <a:lnTo>
                    <a:pt x="494334" y="5724372"/>
                  </a:lnTo>
                  <a:lnTo>
                    <a:pt x="494322" y="5727598"/>
                  </a:lnTo>
                  <a:lnTo>
                    <a:pt x="495896" y="5724537"/>
                  </a:lnTo>
                  <a:lnTo>
                    <a:pt x="495858" y="5725947"/>
                  </a:lnTo>
                  <a:lnTo>
                    <a:pt x="497636" y="5722277"/>
                  </a:lnTo>
                  <a:lnTo>
                    <a:pt x="498513" y="5722048"/>
                  </a:lnTo>
                  <a:lnTo>
                    <a:pt x="498792" y="5723661"/>
                  </a:lnTo>
                  <a:lnTo>
                    <a:pt x="498424" y="5724868"/>
                  </a:lnTo>
                  <a:lnTo>
                    <a:pt x="498881" y="5724068"/>
                  </a:lnTo>
                  <a:lnTo>
                    <a:pt x="499516" y="5725884"/>
                  </a:lnTo>
                  <a:lnTo>
                    <a:pt x="500380" y="5723852"/>
                  </a:lnTo>
                  <a:close/>
                </a:path>
                <a:path w="4734559" h="5728334">
                  <a:moveTo>
                    <a:pt x="502069" y="5724817"/>
                  </a:moveTo>
                  <a:lnTo>
                    <a:pt x="501205" y="5725033"/>
                  </a:lnTo>
                  <a:lnTo>
                    <a:pt x="499960" y="5728322"/>
                  </a:lnTo>
                  <a:lnTo>
                    <a:pt x="501383" y="5727674"/>
                  </a:lnTo>
                  <a:lnTo>
                    <a:pt x="501853" y="5726849"/>
                  </a:lnTo>
                  <a:lnTo>
                    <a:pt x="502069" y="5724817"/>
                  </a:lnTo>
                  <a:close/>
                </a:path>
                <a:path w="4734559" h="5728334">
                  <a:moveTo>
                    <a:pt x="2641155" y="5119357"/>
                  </a:moveTo>
                  <a:lnTo>
                    <a:pt x="2618689" y="5129720"/>
                  </a:lnTo>
                  <a:lnTo>
                    <a:pt x="2629471" y="5125428"/>
                  </a:lnTo>
                  <a:lnTo>
                    <a:pt x="2641155" y="5119357"/>
                  </a:lnTo>
                  <a:close/>
                </a:path>
                <a:path w="4734559" h="5728334">
                  <a:moveTo>
                    <a:pt x="2660942" y="5145824"/>
                  </a:moveTo>
                  <a:lnTo>
                    <a:pt x="2647048" y="5156200"/>
                  </a:lnTo>
                  <a:lnTo>
                    <a:pt x="2651633" y="5156200"/>
                  </a:lnTo>
                  <a:lnTo>
                    <a:pt x="2660942" y="5145824"/>
                  </a:lnTo>
                  <a:close/>
                </a:path>
                <a:path w="4734559" h="5728334">
                  <a:moveTo>
                    <a:pt x="2923260" y="5016500"/>
                  </a:moveTo>
                  <a:lnTo>
                    <a:pt x="2910306" y="5024628"/>
                  </a:lnTo>
                  <a:lnTo>
                    <a:pt x="2909100" y="5029200"/>
                  </a:lnTo>
                  <a:lnTo>
                    <a:pt x="2912414" y="5029200"/>
                  </a:lnTo>
                  <a:lnTo>
                    <a:pt x="2923260" y="5016500"/>
                  </a:lnTo>
                  <a:close/>
                </a:path>
                <a:path w="4734559" h="5728334">
                  <a:moveTo>
                    <a:pt x="3537928" y="4533900"/>
                  </a:moveTo>
                  <a:lnTo>
                    <a:pt x="3507359" y="4533900"/>
                  </a:lnTo>
                  <a:lnTo>
                    <a:pt x="3497669" y="4533900"/>
                  </a:lnTo>
                  <a:lnTo>
                    <a:pt x="3497021" y="4533900"/>
                  </a:lnTo>
                  <a:lnTo>
                    <a:pt x="3488169" y="4546600"/>
                  </a:lnTo>
                  <a:lnTo>
                    <a:pt x="3479241" y="4559300"/>
                  </a:lnTo>
                  <a:lnTo>
                    <a:pt x="3470275" y="4559300"/>
                  </a:lnTo>
                  <a:lnTo>
                    <a:pt x="3433432" y="4597400"/>
                  </a:lnTo>
                  <a:lnTo>
                    <a:pt x="3415449" y="4622800"/>
                  </a:lnTo>
                  <a:lnTo>
                    <a:pt x="3397783" y="4635500"/>
                  </a:lnTo>
                  <a:lnTo>
                    <a:pt x="3380854" y="4648200"/>
                  </a:lnTo>
                  <a:lnTo>
                    <a:pt x="3365055" y="4673600"/>
                  </a:lnTo>
                  <a:lnTo>
                    <a:pt x="3367722" y="4660900"/>
                  </a:lnTo>
                  <a:lnTo>
                    <a:pt x="3361626" y="4673600"/>
                  </a:lnTo>
                  <a:lnTo>
                    <a:pt x="3355873" y="4673600"/>
                  </a:lnTo>
                  <a:lnTo>
                    <a:pt x="3349447" y="4686300"/>
                  </a:lnTo>
                  <a:lnTo>
                    <a:pt x="3339630" y="4686300"/>
                  </a:lnTo>
                  <a:lnTo>
                    <a:pt x="3333889" y="4699000"/>
                  </a:lnTo>
                  <a:lnTo>
                    <a:pt x="3324695" y="4699000"/>
                  </a:lnTo>
                  <a:lnTo>
                    <a:pt x="3313900" y="4711700"/>
                  </a:lnTo>
                  <a:lnTo>
                    <a:pt x="3303346" y="4724400"/>
                  </a:lnTo>
                  <a:lnTo>
                    <a:pt x="3312871" y="4711700"/>
                  </a:lnTo>
                  <a:lnTo>
                    <a:pt x="3279495" y="4737100"/>
                  </a:lnTo>
                  <a:lnTo>
                    <a:pt x="3251835" y="4762500"/>
                  </a:lnTo>
                  <a:lnTo>
                    <a:pt x="3225673" y="4787900"/>
                  </a:lnTo>
                  <a:lnTo>
                    <a:pt x="3196793" y="4813300"/>
                  </a:lnTo>
                  <a:lnTo>
                    <a:pt x="3188335" y="4813300"/>
                  </a:lnTo>
                  <a:lnTo>
                    <a:pt x="3170821" y="4826000"/>
                  </a:lnTo>
                  <a:lnTo>
                    <a:pt x="3149904" y="4838700"/>
                  </a:lnTo>
                  <a:lnTo>
                    <a:pt x="3131210" y="4851400"/>
                  </a:lnTo>
                  <a:lnTo>
                    <a:pt x="3131553" y="4851400"/>
                  </a:lnTo>
                  <a:lnTo>
                    <a:pt x="3109137" y="4864100"/>
                  </a:lnTo>
                  <a:lnTo>
                    <a:pt x="3088195" y="4876800"/>
                  </a:lnTo>
                  <a:lnTo>
                    <a:pt x="3068332" y="4902200"/>
                  </a:lnTo>
                  <a:lnTo>
                    <a:pt x="3010293" y="4940300"/>
                  </a:lnTo>
                  <a:lnTo>
                    <a:pt x="2990126" y="4953000"/>
                  </a:lnTo>
                  <a:lnTo>
                    <a:pt x="2968790" y="4965700"/>
                  </a:lnTo>
                  <a:lnTo>
                    <a:pt x="2951569" y="4978400"/>
                  </a:lnTo>
                  <a:lnTo>
                    <a:pt x="2930779" y="4991100"/>
                  </a:lnTo>
                  <a:lnTo>
                    <a:pt x="2881503" y="5016500"/>
                  </a:lnTo>
                  <a:lnTo>
                    <a:pt x="2827299" y="5041900"/>
                  </a:lnTo>
                  <a:lnTo>
                    <a:pt x="2813812" y="5041900"/>
                  </a:lnTo>
                  <a:lnTo>
                    <a:pt x="2800553" y="5054600"/>
                  </a:lnTo>
                  <a:lnTo>
                    <a:pt x="2787688" y="5054600"/>
                  </a:lnTo>
                  <a:lnTo>
                    <a:pt x="2775394" y="5067300"/>
                  </a:lnTo>
                  <a:lnTo>
                    <a:pt x="2772168" y="5067300"/>
                  </a:lnTo>
                  <a:lnTo>
                    <a:pt x="2764421" y="5080000"/>
                  </a:lnTo>
                  <a:lnTo>
                    <a:pt x="2751874" y="5080000"/>
                  </a:lnTo>
                  <a:lnTo>
                    <a:pt x="2738945" y="5092700"/>
                  </a:lnTo>
                  <a:lnTo>
                    <a:pt x="2717939" y="5092700"/>
                  </a:lnTo>
                  <a:lnTo>
                    <a:pt x="2701061" y="5105400"/>
                  </a:lnTo>
                  <a:lnTo>
                    <a:pt x="2682087" y="5105400"/>
                  </a:lnTo>
                  <a:lnTo>
                    <a:pt x="2663152" y="5118100"/>
                  </a:lnTo>
                  <a:lnTo>
                    <a:pt x="2661323" y="5118100"/>
                  </a:lnTo>
                  <a:lnTo>
                    <a:pt x="2606713" y="5143500"/>
                  </a:lnTo>
                  <a:lnTo>
                    <a:pt x="2548293" y="5168900"/>
                  </a:lnTo>
                  <a:lnTo>
                    <a:pt x="2495131" y="5181600"/>
                  </a:lnTo>
                  <a:lnTo>
                    <a:pt x="2456307" y="5194300"/>
                  </a:lnTo>
                  <a:lnTo>
                    <a:pt x="2444254" y="5207000"/>
                  </a:lnTo>
                  <a:lnTo>
                    <a:pt x="2431402" y="5207000"/>
                  </a:lnTo>
                  <a:lnTo>
                    <a:pt x="2418524" y="5219700"/>
                  </a:lnTo>
                  <a:lnTo>
                    <a:pt x="2406307" y="5219700"/>
                  </a:lnTo>
                  <a:lnTo>
                    <a:pt x="2286101" y="5257800"/>
                  </a:lnTo>
                  <a:lnTo>
                    <a:pt x="2296579" y="5245100"/>
                  </a:lnTo>
                  <a:lnTo>
                    <a:pt x="2277491" y="5257800"/>
                  </a:lnTo>
                  <a:lnTo>
                    <a:pt x="2263356" y="5257800"/>
                  </a:lnTo>
                  <a:lnTo>
                    <a:pt x="2249627" y="5270500"/>
                  </a:lnTo>
                  <a:lnTo>
                    <a:pt x="2221966" y="5270500"/>
                  </a:lnTo>
                  <a:lnTo>
                    <a:pt x="2062035" y="5320487"/>
                  </a:lnTo>
                  <a:lnTo>
                    <a:pt x="2070265" y="5308600"/>
                  </a:lnTo>
                  <a:lnTo>
                    <a:pt x="2043976" y="5321300"/>
                  </a:lnTo>
                  <a:lnTo>
                    <a:pt x="2012010" y="5334000"/>
                  </a:lnTo>
                  <a:lnTo>
                    <a:pt x="1971116" y="5334000"/>
                  </a:lnTo>
                  <a:lnTo>
                    <a:pt x="1948548" y="5346700"/>
                  </a:lnTo>
                  <a:lnTo>
                    <a:pt x="1920798" y="5346700"/>
                  </a:lnTo>
                  <a:lnTo>
                    <a:pt x="1895297" y="5359400"/>
                  </a:lnTo>
                  <a:lnTo>
                    <a:pt x="1884654" y="5359400"/>
                  </a:lnTo>
                  <a:lnTo>
                    <a:pt x="1873453" y="5372100"/>
                  </a:lnTo>
                  <a:lnTo>
                    <a:pt x="1827504" y="5372100"/>
                  </a:lnTo>
                  <a:lnTo>
                    <a:pt x="1817903" y="5384800"/>
                  </a:lnTo>
                  <a:lnTo>
                    <a:pt x="1767941" y="5384800"/>
                  </a:lnTo>
                  <a:lnTo>
                    <a:pt x="1759038" y="5397500"/>
                  </a:lnTo>
                  <a:lnTo>
                    <a:pt x="1695373" y="5397500"/>
                  </a:lnTo>
                  <a:lnTo>
                    <a:pt x="1687195" y="5410200"/>
                  </a:lnTo>
                  <a:lnTo>
                    <a:pt x="1638960" y="5410200"/>
                  </a:lnTo>
                  <a:lnTo>
                    <a:pt x="1613306" y="5422900"/>
                  </a:lnTo>
                  <a:lnTo>
                    <a:pt x="1587728" y="5422900"/>
                  </a:lnTo>
                  <a:lnTo>
                    <a:pt x="1623110" y="5410200"/>
                  </a:lnTo>
                  <a:lnTo>
                    <a:pt x="1598422" y="5410200"/>
                  </a:lnTo>
                  <a:lnTo>
                    <a:pt x="1573631" y="5422900"/>
                  </a:lnTo>
                  <a:lnTo>
                    <a:pt x="1547736" y="5422900"/>
                  </a:lnTo>
                  <a:lnTo>
                    <a:pt x="1523415" y="5435600"/>
                  </a:lnTo>
                  <a:lnTo>
                    <a:pt x="1520456" y="5435600"/>
                  </a:lnTo>
                  <a:lnTo>
                    <a:pt x="1519301" y="5422900"/>
                  </a:lnTo>
                  <a:lnTo>
                    <a:pt x="1515402" y="5422900"/>
                  </a:lnTo>
                  <a:lnTo>
                    <a:pt x="1509242" y="5435600"/>
                  </a:lnTo>
                  <a:lnTo>
                    <a:pt x="1485011" y="5435600"/>
                  </a:lnTo>
                  <a:lnTo>
                    <a:pt x="1466164" y="5435600"/>
                  </a:lnTo>
                  <a:lnTo>
                    <a:pt x="1458810" y="5435600"/>
                  </a:lnTo>
                  <a:lnTo>
                    <a:pt x="1458810" y="5444312"/>
                  </a:lnTo>
                  <a:lnTo>
                    <a:pt x="1455432" y="5448300"/>
                  </a:lnTo>
                  <a:lnTo>
                    <a:pt x="1446809" y="5448300"/>
                  </a:lnTo>
                  <a:lnTo>
                    <a:pt x="1458810" y="5444312"/>
                  </a:lnTo>
                  <a:lnTo>
                    <a:pt x="1458810" y="5435600"/>
                  </a:lnTo>
                  <a:lnTo>
                    <a:pt x="1427530" y="5435600"/>
                  </a:lnTo>
                  <a:lnTo>
                    <a:pt x="1425663" y="5448300"/>
                  </a:lnTo>
                  <a:lnTo>
                    <a:pt x="1353921" y="5448300"/>
                  </a:lnTo>
                  <a:lnTo>
                    <a:pt x="1316418" y="5461000"/>
                  </a:lnTo>
                  <a:lnTo>
                    <a:pt x="1277353" y="5461000"/>
                  </a:lnTo>
                  <a:lnTo>
                    <a:pt x="1241628" y="5473700"/>
                  </a:lnTo>
                  <a:lnTo>
                    <a:pt x="1163929" y="5473700"/>
                  </a:lnTo>
                  <a:lnTo>
                    <a:pt x="1141082" y="5486400"/>
                  </a:lnTo>
                  <a:lnTo>
                    <a:pt x="1055738" y="5486400"/>
                  </a:lnTo>
                  <a:lnTo>
                    <a:pt x="1008849" y="5499100"/>
                  </a:lnTo>
                  <a:lnTo>
                    <a:pt x="913345" y="5499100"/>
                  </a:lnTo>
                  <a:lnTo>
                    <a:pt x="856805" y="5511800"/>
                  </a:lnTo>
                  <a:lnTo>
                    <a:pt x="665810" y="5511800"/>
                  </a:lnTo>
                  <a:lnTo>
                    <a:pt x="614908" y="5524500"/>
                  </a:lnTo>
                  <a:lnTo>
                    <a:pt x="220751" y="5524500"/>
                  </a:lnTo>
                  <a:lnTo>
                    <a:pt x="215138" y="5511800"/>
                  </a:lnTo>
                  <a:lnTo>
                    <a:pt x="212877" y="5524500"/>
                  </a:lnTo>
                  <a:lnTo>
                    <a:pt x="199339" y="5524500"/>
                  </a:lnTo>
                  <a:lnTo>
                    <a:pt x="198729" y="5511800"/>
                  </a:lnTo>
                  <a:lnTo>
                    <a:pt x="40322" y="5511800"/>
                  </a:lnTo>
                  <a:lnTo>
                    <a:pt x="40233" y="5511635"/>
                  </a:lnTo>
                  <a:lnTo>
                    <a:pt x="38887" y="5511800"/>
                  </a:lnTo>
                  <a:lnTo>
                    <a:pt x="33489" y="5511800"/>
                  </a:lnTo>
                  <a:lnTo>
                    <a:pt x="33413" y="5512486"/>
                  </a:lnTo>
                  <a:lnTo>
                    <a:pt x="29946" y="5512905"/>
                  </a:lnTo>
                  <a:lnTo>
                    <a:pt x="29552" y="5511635"/>
                  </a:lnTo>
                  <a:lnTo>
                    <a:pt x="28384" y="5507825"/>
                  </a:lnTo>
                  <a:lnTo>
                    <a:pt x="27228" y="5504015"/>
                  </a:lnTo>
                  <a:lnTo>
                    <a:pt x="26200" y="5501475"/>
                  </a:lnTo>
                  <a:lnTo>
                    <a:pt x="24549" y="5502745"/>
                  </a:lnTo>
                  <a:lnTo>
                    <a:pt x="22390" y="5504015"/>
                  </a:lnTo>
                  <a:lnTo>
                    <a:pt x="23152" y="5502745"/>
                  </a:lnTo>
                  <a:lnTo>
                    <a:pt x="23914" y="5501475"/>
                  </a:lnTo>
                  <a:lnTo>
                    <a:pt x="19964" y="5502745"/>
                  </a:lnTo>
                  <a:lnTo>
                    <a:pt x="15836" y="5502745"/>
                  </a:lnTo>
                  <a:lnTo>
                    <a:pt x="20307" y="5493855"/>
                  </a:lnTo>
                  <a:lnTo>
                    <a:pt x="14033" y="5495125"/>
                  </a:lnTo>
                  <a:lnTo>
                    <a:pt x="13804" y="5496395"/>
                  </a:lnTo>
                  <a:lnTo>
                    <a:pt x="13487" y="5496395"/>
                  </a:lnTo>
                  <a:lnTo>
                    <a:pt x="13195" y="5497665"/>
                  </a:lnTo>
                  <a:lnTo>
                    <a:pt x="12242" y="5496395"/>
                  </a:lnTo>
                  <a:lnTo>
                    <a:pt x="7874" y="5495125"/>
                  </a:lnTo>
                  <a:lnTo>
                    <a:pt x="9207" y="5493855"/>
                  </a:lnTo>
                  <a:lnTo>
                    <a:pt x="8839" y="5493855"/>
                  </a:lnTo>
                  <a:lnTo>
                    <a:pt x="7772" y="5495125"/>
                  </a:lnTo>
                  <a:lnTo>
                    <a:pt x="7505" y="5493855"/>
                  </a:lnTo>
                  <a:lnTo>
                    <a:pt x="8064" y="5492585"/>
                  </a:lnTo>
                  <a:lnTo>
                    <a:pt x="6908" y="5492585"/>
                  </a:lnTo>
                  <a:lnTo>
                    <a:pt x="6286" y="5495125"/>
                  </a:lnTo>
                  <a:lnTo>
                    <a:pt x="6743" y="5495125"/>
                  </a:lnTo>
                  <a:lnTo>
                    <a:pt x="7366" y="5496395"/>
                  </a:lnTo>
                  <a:lnTo>
                    <a:pt x="7797" y="5496395"/>
                  </a:lnTo>
                  <a:lnTo>
                    <a:pt x="6883" y="5497665"/>
                  </a:lnTo>
                  <a:lnTo>
                    <a:pt x="6756" y="5497665"/>
                  </a:lnTo>
                  <a:lnTo>
                    <a:pt x="6858" y="5498935"/>
                  </a:lnTo>
                  <a:lnTo>
                    <a:pt x="5676" y="5499836"/>
                  </a:lnTo>
                  <a:lnTo>
                    <a:pt x="5930" y="5499265"/>
                  </a:lnTo>
                  <a:lnTo>
                    <a:pt x="5638" y="5499862"/>
                  </a:lnTo>
                  <a:lnTo>
                    <a:pt x="5181" y="5500205"/>
                  </a:lnTo>
                  <a:lnTo>
                    <a:pt x="4559" y="5501475"/>
                  </a:lnTo>
                  <a:lnTo>
                    <a:pt x="5270" y="5501475"/>
                  </a:lnTo>
                  <a:lnTo>
                    <a:pt x="4470" y="5502745"/>
                  </a:lnTo>
                  <a:lnTo>
                    <a:pt x="3695" y="5504015"/>
                  </a:lnTo>
                  <a:lnTo>
                    <a:pt x="2997" y="5506555"/>
                  </a:lnTo>
                  <a:lnTo>
                    <a:pt x="2628" y="5507329"/>
                  </a:lnTo>
                  <a:lnTo>
                    <a:pt x="2590" y="5507825"/>
                  </a:lnTo>
                  <a:lnTo>
                    <a:pt x="2260" y="5508231"/>
                  </a:lnTo>
                  <a:lnTo>
                    <a:pt x="2159" y="5508510"/>
                  </a:lnTo>
                  <a:lnTo>
                    <a:pt x="2870" y="5507825"/>
                  </a:lnTo>
                  <a:lnTo>
                    <a:pt x="2349" y="5509095"/>
                  </a:lnTo>
                  <a:lnTo>
                    <a:pt x="1536" y="5510365"/>
                  </a:lnTo>
                  <a:lnTo>
                    <a:pt x="2527" y="5509095"/>
                  </a:lnTo>
                  <a:lnTo>
                    <a:pt x="2489" y="5510365"/>
                  </a:lnTo>
                  <a:lnTo>
                    <a:pt x="3429" y="5509095"/>
                  </a:lnTo>
                  <a:lnTo>
                    <a:pt x="4381" y="5507825"/>
                  </a:lnTo>
                  <a:lnTo>
                    <a:pt x="3556" y="5510365"/>
                  </a:lnTo>
                  <a:lnTo>
                    <a:pt x="7924" y="5510365"/>
                  </a:lnTo>
                  <a:lnTo>
                    <a:pt x="5029" y="5512905"/>
                  </a:lnTo>
                  <a:lnTo>
                    <a:pt x="5994" y="5512905"/>
                  </a:lnTo>
                  <a:lnTo>
                    <a:pt x="8851" y="5511635"/>
                  </a:lnTo>
                  <a:lnTo>
                    <a:pt x="9829" y="5511635"/>
                  </a:lnTo>
                  <a:lnTo>
                    <a:pt x="4953" y="5515445"/>
                  </a:lnTo>
                  <a:lnTo>
                    <a:pt x="12852" y="5515445"/>
                  </a:lnTo>
                  <a:lnTo>
                    <a:pt x="8902" y="5519255"/>
                  </a:lnTo>
                  <a:lnTo>
                    <a:pt x="13030" y="5516715"/>
                  </a:lnTo>
                  <a:lnTo>
                    <a:pt x="14401" y="5520525"/>
                  </a:lnTo>
                  <a:lnTo>
                    <a:pt x="17018" y="5520525"/>
                  </a:lnTo>
                  <a:lnTo>
                    <a:pt x="17932" y="5521795"/>
                  </a:lnTo>
                  <a:lnTo>
                    <a:pt x="17386" y="5523065"/>
                  </a:lnTo>
                  <a:lnTo>
                    <a:pt x="17576" y="5524335"/>
                  </a:lnTo>
                  <a:lnTo>
                    <a:pt x="20142" y="5520525"/>
                  </a:lnTo>
                  <a:lnTo>
                    <a:pt x="22517" y="5521795"/>
                  </a:lnTo>
                  <a:lnTo>
                    <a:pt x="24955" y="5520525"/>
                  </a:lnTo>
                  <a:lnTo>
                    <a:pt x="24053" y="5524335"/>
                  </a:lnTo>
                  <a:lnTo>
                    <a:pt x="21272" y="5523065"/>
                  </a:lnTo>
                  <a:lnTo>
                    <a:pt x="19469" y="5526875"/>
                  </a:lnTo>
                  <a:lnTo>
                    <a:pt x="21361" y="5524335"/>
                  </a:lnTo>
                  <a:lnTo>
                    <a:pt x="23888" y="5525605"/>
                  </a:lnTo>
                  <a:lnTo>
                    <a:pt x="25031" y="5523065"/>
                  </a:lnTo>
                  <a:lnTo>
                    <a:pt x="24688" y="5525605"/>
                  </a:lnTo>
                  <a:lnTo>
                    <a:pt x="25273" y="5525605"/>
                  </a:lnTo>
                  <a:lnTo>
                    <a:pt x="23850" y="5528145"/>
                  </a:lnTo>
                  <a:lnTo>
                    <a:pt x="27038" y="5524335"/>
                  </a:lnTo>
                  <a:lnTo>
                    <a:pt x="25361" y="5528145"/>
                  </a:lnTo>
                  <a:lnTo>
                    <a:pt x="28105" y="5526875"/>
                  </a:lnTo>
                  <a:lnTo>
                    <a:pt x="28194" y="5529415"/>
                  </a:lnTo>
                  <a:lnTo>
                    <a:pt x="25717" y="5530685"/>
                  </a:lnTo>
                  <a:lnTo>
                    <a:pt x="28346" y="5530685"/>
                  </a:lnTo>
                  <a:lnTo>
                    <a:pt x="28244" y="5531955"/>
                  </a:lnTo>
                  <a:lnTo>
                    <a:pt x="28689" y="5530685"/>
                  </a:lnTo>
                  <a:lnTo>
                    <a:pt x="30353" y="5529415"/>
                  </a:lnTo>
                  <a:lnTo>
                    <a:pt x="33096" y="5529415"/>
                  </a:lnTo>
                  <a:lnTo>
                    <a:pt x="29667" y="5531955"/>
                  </a:lnTo>
                  <a:lnTo>
                    <a:pt x="29248" y="5534495"/>
                  </a:lnTo>
                  <a:lnTo>
                    <a:pt x="31178" y="5534495"/>
                  </a:lnTo>
                  <a:lnTo>
                    <a:pt x="34264" y="5531955"/>
                  </a:lnTo>
                  <a:lnTo>
                    <a:pt x="35166" y="5533225"/>
                  </a:lnTo>
                  <a:lnTo>
                    <a:pt x="34925" y="5533225"/>
                  </a:lnTo>
                  <a:lnTo>
                    <a:pt x="34251" y="5534495"/>
                  </a:lnTo>
                  <a:lnTo>
                    <a:pt x="37426" y="5531955"/>
                  </a:lnTo>
                  <a:lnTo>
                    <a:pt x="38531" y="5537035"/>
                  </a:lnTo>
                  <a:lnTo>
                    <a:pt x="39166" y="5536616"/>
                  </a:lnTo>
                  <a:lnTo>
                    <a:pt x="41071" y="5537733"/>
                  </a:lnTo>
                  <a:lnTo>
                    <a:pt x="41287" y="5536870"/>
                  </a:lnTo>
                  <a:lnTo>
                    <a:pt x="41656" y="5536006"/>
                  </a:lnTo>
                  <a:lnTo>
                    <a:pt x="42037" y="5535180"/>
                  </a:lnTo>
                  <a:lnTo>
                    <a:pt x="41021" y="5537035"/>
                  </a:lnTo>
                  <a:lnTo>
                    <a:pt x="39268" y="5536552"/>
                  </a:lnTo>
                  <a:lnTo>
                    <a:pt x="42379" y="5534495"/>
                  </a:lnTo>
                  <a:lnTo>
                    <a:pt x="42341" y="5535333"/>
                  </a:lnTo>
                  <a:lnTo>
                    <a:pt x="42900" y="5534495"/>
                  </a:lnTo>
                  <a:lnTo>
                    <a:pt x="43992" y="5531955"/>
                  </a:lnTo>
                  <a:lnTo>
                    <a:pt x="44843" y="5530685"/>
                  </a:lnTo>
                  <a:lnTo>
                    <a:pt x="45681" y="5531955"/>
                  </a:lnTo>
                  <a:lnTo>
                    <a:pt x="47713" y="5530685"/>
                  </a:lnTo>
                  <a:lnTo>
                    <a:pt x="46583" y="5531955"/>
                  </a:lnTo>
                  <a:lnTo>
                    <a:pt x="46139" y="5531955"/>
                  </a:lnTo>
                  <a:lnTo>
                    <a:pt x="45504" y="5533225"/>
                  </a:lnTo>
                  <a:lnTo>
                    <a:pt x="46291" y="5533225"/>
                  </a:lnTo>
                  <a:lnTo>
                    <a:pt x="45440" y="5535676"/>
                  </a:lnTo>
                  <a:lnTo>
                    <a:pt x="48818" y="5534495"/>
                  </a:lnTo>
                  <a:lnTo>
                    <a:pt x="49491" y="5535765"/>
                  </a:lnTo>
                  <a:lnTo>
                    <a:pt x="47739" y="5539575"/>
                  </a:lnTo>
                  <a:lnTo>
                    <a:pt x="45872" y="5535765"/>
                  </a:lnTo>
                  <a:lnTo>
                    <a:pt x="45758" y="5539575"/>
                  </a:lnTo>
                  <a:lnTo>
                    <a:pt x="44589" y="5537035"/>
                  </a:lnTo>
                  <a:lnTo>
                    <a:pt x="42862" y="5542115"/>
                  </a:lnTo>
                  <a:lnTo>
                    <a:pt x="43624" y="5535765"/>
                  </a:lnTo>
                  <a:lnTo>
                    <a:pt x="41554" y="5540845"/>
                  </a:lnTo>
                  <a:lnTo>
                    <a:pt x="43548" y="5543385"/>
                  </a:lnTo>
                  <a:lnTo>
                    <a:pt x="45466" y="5542115"/>
                  </a:lnTo>
                  <a:lnTo>
                    <a:pt x="47447" y="5544655"/>
                  </a:lnTo>
                  <a:lnTo>
                    <a:pt x="49123" y="5543385"/>
                  </a:lnTo>
                  <a:lnTo>
                    <a:pt x="48895" y="5542115"/>
                  </a:lnTo>
                  <a:lnTo>
                    <a:pt x="50596" y="5540845"/>
                  </a:lnTo>
                  <a:lnTo>
                    <a:pt x="56222" y="5540845"/>
                  </a:lnTo>
                  <a:lnTo>
                    <a:pt x="48399" y="5549735"/>
                  </a:lnTo>
                  <a:lnTo>
                    <a:pt x="53746" y="5548465"/>
                  </a:lnTo>
                  <a:lnTo>
                    <a:pt x="55778" y="5545925"/>
                  </a:lnTo>
                  <a:lnTo>
                    <a:pt x="58559" y="5543385"/>
                  </a:lnTo>
                  <a:lnTo>
                    <a:pt x="59131" y="5545925"/>
                  </a:lnTo>
                  <a:lnTo>
                    <a:pt x="56235" y="5549735"/>
                  </a:lnTo>
                  <a:lnTo>
                    <a:pt x="58496" y="5551005"/>
                  </a:lnTo>
                  <a:lnTo>
                    <a:pt x="59334" y="5549201"/>
                  </a:lnTo>
                  <a:lnTo>
                    <a:pt x="59321" y="5553545"/>
                  </a:lnTo>
                  <a:lnTo>
                    <a:pt x="61239" y="5549735"/>
                  </a:lnTo>
                  <a:lnTo>
                    <a:pt x="60629" y="5549735"/>
                  </a:lnTo>
                  <a:lnTo>
                    <a:pt x="59550" y="5548731"/>
                  </a:lnTo>
                  <a:lnTo>
                    <a:pt x="59677" y="5548465"/>
                  </a:lnTo>
                  <a:lnTo>
                    <a:pt x="60858" y="5545925"/>
                  </a:lnTo>
                  <a:lnTo>
                    <a:pt x="61709" y="5548795"/>
                  </a:lnTo>
                  <a:lnTo>
                    <a:pt x="61874" y="5548465"/>
                  </a:lnTo>
                  <a:lnTo>
                    <a:pt x="63182" y="5549735"/>
                  </a:lnTo>
                  <a:lnTo>
                    <a:pt x="61480" y="5552275"/>
                  </a:lnTo>
                  <a:lnTo>
                    <a:pt x="64490" y="5553545"/>
                  </a:lnTo>
                  <a:lnTo>
                    <a:pt x="68872" y="5553545"/>
                  </a:lnTo>
                  <a:lnTo>
                    <a:pt x="72199" y="5554815"/>
                  </a:lnTo>
                  <a:lnTo>
                    <a:pt x="71462" y="5556085"/>
                  </a:lnTo>
                  <a:lnTo>
                    <a:pt x="70332" y="5556085"/>
                  </a:lnTo>
                  <a:lnTo>
                    <a:pt x="70434" y="5557355"/>
                  </a:lnTo>
                  <a:lnTo>
                    <a:pt x="75158" y="5558625"/>
                  </a:lnTo>
                  <a:lnTo>
                    <a:pt x="78219" y="5563705"/>
                  </a:lnTo>
                  <a:lnTo>
                    <a:pt x="80721" y="5567515"/>
                  </a:lnTo>
                  <a:lnTo>
                    <a:pt x="83756" y="5566245"/>
                  </a:lnTo>
                  <a:lnTo>
                    <a:pt x="84061" y="5566245"/>
                  </a:lnTo>
                  <a:lnTo>
                    <a:pt x="85394" y="5564975"/>
                  </a:lnTo>
                  <a:lnTo>
                    <a:pt x="86309" y="5566245"/>
                  </a:lnTo>
                  <a:lnTo>
                    <a:pt x="85509" y="5567515"/>
                  </a:lnTo>
                  <a:lnTo>
                    <a:pt x="84505" y="5568785"/>
                  </a:lnTo>
                  <a:lnTo>
                    <a:pt x="88379" y="5567515"/>
                  </a:lnTo>
                  <a:lnTo>
                    <a:pt x="94678" y="5567515"/>
                  </a:lnTo>
                  <a:lnTo>
                    <a:pt x="95592" y="5572595"/>
                  </a:lnTo>
                  <a:lnTo>
                    <a:pt x="94602" y="5572595"/>
                  </a:lnTo>
                  <a:lnTo>
                    <a:pt x="96024" y="5575135"/>
                  </a:lnTo>
                  <a:lnTo>
                    <a:pt x="100266" y="5568785"/>
                  </a:lnTo>
                  <a:lnTo>
                    <a:pt x="100685" y="5572595"/>
                  </a:lnTo>
                  <a:lnTo>
                    <a:pt x="100025" y="5572595"/>
                  </a:lnTo>
                  <a:lnTo>
                    <a:pt x="103847" y="5576405"/>
                  </a:lnTo>
                  <a:lnTo>
                    <a:pt x="110299" y="5577675"/>
                  </a:lnTo>
                  <a:lnTo>
                    <a:pt x="111340" y="5582755"/>
                  </a:lnTo>
                  <a:lnTo>
                    <a:pt x="114274" y="5580215"/>
                  </a:lnTo>
                  <a:lnTo>
                    <a:pt x="114808" y="5587835"/>
                  </a:lnTo>
                  <a:lnTo>
                    <a:pt x="118262" y="5582755"/>
                  </a:lnTo>
                  <a:lnTo>
                    <a:pt x="119291" y="5586565"/>
                  </a:lnTo>
                  <a:lnTo>
                    <a:pt x="118008" y="5587835"/>
                  </a:lnTo>
                  <a:lnTo>
                    <a:pt x="120650" y="5591645"/>
                  </a:lnTo>
                  <a:lnTo>
                    <a:pt x="121500" y="5591645"/>
                  </a:lnTo>
                  <a:lnTo>
                    <a:pt x="124079" y="5589105"/>
                  </a:lnTo>
                  <a:lnTo>
                    <a:pt x="125615" y="5589105"/>
                  </a:lnTo>
                  <a:lnTo>
                    <a:pt x="124015" y="5591645"/>
                  </a:lnTo>
                  <a:lnTo>
                    <a:pt x="127381" y="5589105"/>
                  </a:lnTo>
                  <a:lnTo>
                    <a:pt x="126326" y="5594185"/>
                  </a:lnTo>
                  <a:lnTo>
                    <a:pt x="127876" y="5592915"/>
                  </a:lnTo>
                  <a:lnTo>
                    <a:pt x="127520" y="5592915"/>
                  </a:lnTo>
                  <a:lnTo>
                    <a:pt x="127635" y="5591645"/>
                  </a:lnTo>
                  <a:lnTo>
                    <a:pt x="128181" y="5590375"/>
                  </a:lnTo>
                  <a:lnTo>
                    <a:pt x="130695" y="5590375"/>
                  </a:lnTo>
                  <a:lnTo>
                    <a:pt x="131406" y="5595455"/>
                  </a:lnTo>
                  <a:lnTo>
                    <a:pt x="130644" y="5596725"/>
                  </a:lnTo>
                  <a:lnTo>
                    <a:pt x="136220" y="5596725"/>
                  </a:lnTo>
                  <a:lnTo>
                    <a:pt x="135940" y="5597220"/>
                  </a:lnTo>
                  <a:lnTo>
                    <a:pt x="137477" y="5596725"/>
                  </a:lnTo>
                  <a:lnTo>
                    <a:pt x="132321" y="5601805"/>
                  </a:lnTo>
                  <a:lnTo>
                    <a:pt x="135890" y="5600535"/>
                  </a:lnTo>
                  <a:lnTo>
                    <a:pt x="135978" y="5599265"/>
                  </a:lnTo>
                  <a:lnTo>
                    <a:pt x="136982" y="5597995"/>
                  </a:lnTo>
                  <a:lnTo>
                    <a:pt x="137350" y="5597995"/>
                  </a:lnTo>
                  <a:lnTo>
                    <a:pt x="137414" y="5600535"/>
                  </a:lnTo>
                  <a:lnTo>
                    <a:pt x="139776" y="5601805"/>
                  </a:lnTo>
                  <a:lnTo>
                    <a:pt x="141909" y="5601805"/>
                  </a:lnTo>
                  <a:lnTo>
                    <a:pt x="140487" y="5603075"/>
                  </a:lnTo>
                  <a:lnTo>
                    <a:pt x="143344" y="5605615"/>
                  </a:lnTo>
                  <a:lnTo>
                    <a:pt x="147662" y="5606885"/>
                  </a:lnTo>
                  <a:lnTo>
                    <a:pt x="151244" y="5608155"/>
                  </a:lnTo>
                  <a:lnTo>
                    <a:pt x="150456" y="5606885"/>
                  </a:lnTo>
                  <a:lnTo>
                    <a:pt x="152615" y="5603075"/>
                  </a:lnTo>
                  <a:lnTo>
                    <a:pt x="153835" y="5604345"/>
                  </a:lnTo>
                  <a:lnTo>
                    <a:pt x="153555" y="5604929"/>
                  </a:lnTo>
                  <a:lnTo>
                    <a:pt x="154762" y="5604345"/>
                  </a:lnTo>
                  <a:lnTo>
                    <a:pt x="155905" y="5604345"/>
                  </a:lnTo>
                  <a:lnTo>
                    <a:pt x="153797" y="5608155"/>
                  </a:lnTo>
                  <a:lnTo>
                    <a:pt x="154698" y="5608155"/>
                  </a:lnTo>
                  <a:lnTo>
                    <a:pt x="154305" y="5609425"/>
                  </a:lnTo>
                  <a:lnTo>
                    <a:pt x="153657" y="5609425"/>
                  </a:lnTo>
                  <a:lnTo>
                    <a:pt x="152933" y="5610695"/>
                  </a:lnTo>
                  <a:lnTo>
                    <a:pt x="154622" y="5609425"/>
                  </a:lnTo>
                  <a:lnTo>
                    <a:pt x="154114" y="5614505"/>
                  </a:lnTo>
                  <a:lnTo>
                    <a:pt x="156845" y="5611965"/>
                  </a:lnTo>
                  <a:lnTo>
                    <a:pt x="156451" y="5613235"/>
                  </a:lnTo>
                  <a:lnTo>
                    <a:pt x="160032" y="5614505"/>
                  </a:lnTo>
                  <a:lnTo>
                    <a:pt x="162217" y="5614505"/>
                  </a:lnTo>
                  <a:lnTo>
                    <a:pt x="165214" y="5615775"/>
                  </a:lnTo>
                  <a:lnTo>
                    <a:pt x="166649" y="5613235"/>
                  </a:lnTo>
                  <a:lnTo>
                    <a:pt x="167474" y="5614505"/>
                  </a:lnTo>
                  <a:lnTo>
                    <a:pt x="169456" y="5613235"/>
                  </a:lnTo>
                  <a:lnTo>
                    <a:pt x="171157" y="5615775"/>
                  </a:lnTo>
                  <a:lnTo>
                    <a:pt x="172466" y="5618315"/>
                  </a:lnTo>
                  <a:lnTo>
                    <a:pt x="175171" y="5619585"/>
                  </a:lnTo>
                  <a:lnTo>
                    <a:pt x="177355" y="5619585"/>
                  </a:lnTo>
                  <a:lnTo>
                    <a:pt x="177482" y="5619305"/>
                  </a:lnTo>
                  <a:lnTo>
                    <a:pt x="176847" y="5618315"/>
                  </a:lnTo>
                  <a:lnTo>
                    <a:pt x="178460" y="5617045"/>
                  </a:lnTo>
                  <a:lnTo>
                    <a:pt x="177482" y="5619305"/>
                  </a:lnTo>
                  <a:lnTo>
                    <a:pt x="221030" y="5619305"/>
                  </a:lnTo>
                  <a:lnTo>
                    <a:pt x="220370" y="5617045"/>
                  </a:lnTo>
                  <a:lnTo>
                    <a:pt x="220446" y="5615775"/>
                  </a:lnTo>
                  <a:lnTo>
                    <a:pt x="221957" y="5617045"/>
                  </a:lnTo>
                  <a:lnTo>
                    <a:pt x="222478" y="5615775"/>
                  </a:lnTo>
                  <a:lnTo>
                    <a:pt x="220446" y="5613235"/>
                  </a:lnTo>
                  <a:lnTo>
                    <a:pt x="222719" y="5611965"/>
                  </a:lnTo>
                  <a:lnTo>
                    <a:pt x="221970" y="5610695"/>
                  </a:lnTo>
                  <a:lnTo>
                    <a:pt x="221284" y="5611965"/>
                  </a:lnTo>
                  <a:lnTo>
                    <a:pt x="219748" y="5613235"/>
                  </a:lnTo>
                  <a:lnTo>
                    <a:pt x="218871" y="5611965"/>
                  </a:lnTo>
                  <a:lnTo>
                    <a:pt x="219379" y="5614505"/>
                  </a:lnTo>
                  <a:lnTo>
                    <a:pt x="214757" y="5617045"/>
                  </a:lnTo>
                  <a:lnTo>
                    <a:pt x="216585" y="5613235"/>
                  </a:lnTo>
                  <a:lnTo>
                    <a:pt x="217195" y="5611965"/>
                  </a:lnTo>
                  <a:lnTo>
                    <a:pt x="217805" y="5610695"/>
                  </a:lnTo>
                  <a:lnTo>
                    <a:pt x="219024" y="5608155"/>
                  </a:lnTo>
                  <a:lnTo>
                    <a:pt x="214426" y="5610695"/>
                  </a:lnTo>
                  <a:lnTo>
                    <a:pt x="216293" y="5609425"/>
                  </a:lnTo>
                  <a:lnTo>
                    <a:pt x="214172" y="5609425"/>
                  </a:lnTo>
                  <a:lnTo>
                    <a:pt x="210400" y="5605615"/>
                  </a:lnTo>
                  <a:lnTo>
                    <a:pt x="206603" y="5609361"/>
                  </a:lnTo>
                  <a:lnTo>
                    <a:pt x="206984" y="5606885"/>
                  </a:lnTo>
                  <a:lnTo>
                    <a:pt x="207911" y="5606885"/>
                  </a:lnTo>
                  <a:lnTo>
                    <a:pt x="204431" y="5604345"/>
                  </a:lnTo>
                  <a:lnTo>
                    <a:pt x="196900" y="5608155"/>
                  </a:lnTo>
                  <a:lnTo>
                    <a:pt x="195338" y="5603075"/>
                  </a:lnTo>
                  <a:lnTo>
                    <a:pt x="196342" y="5601805"/>
                  </a:lnTo>
                  <a:lnTo>
                    <a:pt x="195427" y="5601805"/>
                  </a:lnTo>
                  <a:lnTo>
                    <a:pt x="193751" y="5604345"/>
                  </a:lnTo>
                  <a:lnTo>
                    <a:pt x="193662" y="5603075"/>
                  </a:lnTo>
                  <a:lnTo>
                    <a:pt x="193573" y="5601805"/>
                  </a:lnTo>
                  <a:lnTo>
                    <a:pt x="193916" y="5601805"/>
                  </a:lnTo>
                  <a:lnTo>
                    <a:pt x="194564" y="5600535"/>
                  </a:lnTo>
                  <a:lnTo>
                    <a:pt x="194284" y="5600535"/>
                  </a:lnTo>
                  <a:lnTo>
                    <a:pt x="191135" y="5601805"/>
                  </a:lnTo>
                  <a:lnTo>
                    <a:pt x="190601" y="5600535"/>
                  </a:lnTo>
                  <a:lnTo>
                    <a:pt x="192214" y="5599265"/>
                  </a:lnTo>
                  <a:lnTo>
                    <a:pt x="189395" y="5596725"/>
                  </a:lnTo>
                  <a:lnTo>
                    <a:pt x="184531" y="5600535"/>
                  </a:lnTo>
                  <a:lnTo>
                    <a:pt x="180911" y="5600535"/>
                  </a:lnTo>
                  <a:lnTo>
                    <a:pt x="181991" y="5597995"/>
                  </a:lnTo>
                  <a:lnTo>
                    <a:pt x="183057" y="5595455"/>
                  </a:lnTo>
                  <a:lnTo>
                    <a:pt x="179755" y="5591645"/>
                  </a:lnTo>
                  <a:lnTo>
                    <a:pt x="180124" y="5591645"/>
                  </a:lnTo>
                  <a:lnTo>
                    <a:pt x="176098" y="5587835"/>
                  </a:lnTo>
                  <a:lnTo>
                    <a:pt x="171030" y="5590375"/>
                  </a:lnTo>
                  <a:lnTo>
                    <a:pt x="166166" y="5590375"/>
                  </a:lnTo>
                  <a:lnTo>
                    <a:pt x="166154" y="5589105"/>
                  </a:lnTo>
                  <a:lnTo>
                    <a:pt x="166103" y="5584025"/>
                  </a:lnTo>
                  <a:lnTo>
                    <a:pt x="158750" y="5584025"/>
                  </a:lnTo>
                  <a:lnTo>
                    <a:pt x="157492" y="5581485"/>
                  </a:lnTo>
                  <a:lnTo>
                    <a:pt x="156248" y="5578945"/>
                  </a:lnTo>
                  <a:lnTo>
                    <a:pt x="156438" y="5580215"/>
                  </a:lnTo>
                  <a:lnTo>
                    <a:pt x="154406" y="5581485"/>
                  </a:lnTo>
                  <a:lnTo>
                    <a:pt x="153479" y="5581485"/>
                  </a:lnTo>
                  <a:lnTo>
                    <a:pt x="153022" y="5580215"/>
                  </a:lnTo>
                  <a:lnTo>
                    <a:pt x="149364" y="5584025"/>
                  </a:lnTo>
                  <a:lnTo>
                    <a:pt x="150101" y="5582755"/>
                  </a:lnTo>
                  <a:lnTo>
                    <a:pt x="151587" y="5580215"/>
                  </a:lnTo>
                  <a:lnTo>
                    <a:pt x="151866" y="5580215"/>
                  </a:lnTo>
                  <a:lnTo>
                    <a:pt x="153212" y="5576405"/>
                  </a:lnTo>
                  <a:lnTo>
                    <a:pt x="150787" y="5576405"/>
                  </a:lnTo>
                  <a:lnTo>
                    <a:pt x="149377" y="5575135"/>
                  </a:lnTo>
                  <a:lnTo>
                    <a:pt x="146418" y="5580215"/>
                  </a:lnTo>
                  <a:lnTo>
                    <a:pt x="144678" y="5575135"/>
                  </a:lnTo>
                  <a:lnTo>
                    <a:pt x="140855" y="5573865"/>
                  </a:lnTo>
                  <a:lnTo>
                    <a:pt x="137287" y="5572595"/>
                  </a:lnTo>
                  <a:lnTo>
                    <a:pt x="136652" y="5570055"/>
                  </a:lnTo>
                  <a:lnTo>
                    <a:pt x="136334" y="5568785"/>
                  </a:lnTo>
                  <a:lnTo>
                    <a:pt x="134696" y="5570055"/>
                  </a:lnTo>
                  <a:lnTo>
                    <a:pt x="133540" y="5568785"/>
                  </a:lnTo>
                  <a:lnTo>
                    <a:pt x="131927" y="5570055"/>
                  </a:lnTo>
                  <a:lnTo>
                    <a:pt x="132702" y="5568785"/>
                  </a:lnTo>
                  <a:lnTo>
                    <a:pt x="133477" y="5567515"/>
                  </a:lnTo>
                  <a:lnTo>
                    <a:pt x="130187" y="5563705"/>
                  </a:lnTo>
                  <a:lnTo>
                    <a:pt x="126720" y="5562435"/>
                  </a:lnTo>
                  <a:lnTo>
                    <a:pt x="128447" y="5561165"/>
                  </a:lnTo>
                  <a:lnTo>
                    <a:pt x="126796" y="5559895"/>
                  </a:lnTo>
                  <a:lnTo>
                    <a:pt x="121831" y="5567515"/>
                  </a:lnTo>
                  <a:lnTo>
                    <a:pt x="120116" y="5566245"/>
                  </a:lnTo>
                  <a:lnTo>
                    <a:pt x="120700" y="5564975"/>
                  </a:lnTo>
                  <a:lnTo>
                    <a:pt x="121894" y="5562435"/>
                  </a:lnTo>
                  <a:lnTo>
                    <a:pt x="118770" y="5559895"/>
                  </a:lnTo>
                  <a:lnTo>
                    <a:pt x="118237" y="5557355"/>
                  </a:lnTo>
                  <a:lnTo>
                    <a:pt x="117690" y="5554815"/>
                  </a:lnTo>
                  <a:lnTo>
                    <a:pt x="112534" y="5557355"/>
                  </a:lnTo>
                  <a:lnTo>
                    <a:pt x="113703" y="5554815"/>
                  </a:lnTo>
                  <a:lnTo>
                    <a:pt x="112903" y="5554815"/>
                  </a:lnTo>
                  <a:lnTo>
                    <a:pt x="110934" y="5551005"/>
                  </a:lnTo>
                  <a:lnTo>
                    <a:pt x="110274" y="5549735"/>
                  </a:lnTo>
                  <a:lnTo>
                    <a:pt x="109601" y="5551017"/>
                  </a:lnTo>
                  <a:lnTo>
                    <a:pt x="104635" y="5552275"/>
                  </a:lnTo>
                  <a:lnTo>
                    <a:pt x="102031" y="5553545"/>
                  </a:lnTo>
                  <a:lnTo>
                    <a:pt x="103822" y="5551005"/>
                  </a:lnTo>
                  <a:lnTo>
                    <a:pt x="100444" y="5553545"/>
                  </a:lnTo>
                  <a:lnTo>
                    <a:pt x="97078" y="5553545"/>
                  </a:lnTo>
                  <a:lnTo>
                    <a:pt x="98094" y="5551208"/>
                  </a:lnTo>
                  <a:lnTo>
                    <a:pt x="97675" y="5549735"/>
                  </a:lnTo>
                  <a:lnTo>
                    <a:pt x="95732" y="5553545"/>
                  </a:lnTo>
                  <a:lnTo>
                    <a:pt x="94703" y="5551005"/>
                  </a:lnTo>
                  <a:lnTo>
                    <a:pt x="96393" y="5549735"/>
                  </a:lnTo>
                  <a:lnTo>
                    <a:pt x="94945" y="5548465"/>
                  </a:lnTo>
                  <a:lnTo>
                    <a:pt x="94538" y="5549735"/>
                  </a:lnTo>
                  <a:lnTo>
                    <a:pt x="92494" y="5551005"/>
                  </a:lnTo>
                  <a:lnTo>
                    <a:pt x="90881" y="5551005"/>
                  </a:lnTo>
                  <a:lnTo>
                    <a:pt x="89916" y="5548465"/>
                  </a:lnTo>
                  <a:lnTo>
                    <a:pt x="91122" y="5545925"/>
                  </a:lnTo>
                  <a:lnTo>
                    <a:pt x="90030" y="5547195"/>
                  </a:lnTo>
                  <a:lnTo>
                    <a:pt x="88011" y="5548465"/>
                  </a:lnTo>
                  <a:lnTo>
                    <a:pt x="87490" y="5547195"/>
                  </a:lnTo>
                  <a:lnTo>
                    <a:pt x="87896" y="5547195"/>
                  </a:lnTo>
                  <a:lnTo>
                    <a:pt x="88912" y="5545925"/>
                  </a:lnTo>
                  <a:lnTo>
                    <a:pt x="87363" y="5543385"/>
                  </a:lnTo>
                  <a:lnTo>
                    <a:pt x="83159" y="5545925"/>
                  </a:lnTo>
                  <a:lnTo>
                    <a:pt x="82905" y="5543385"/>
                  </a:lnTo>
                  <a:lnTo>
                    <a:pt x="83400" y="5542115"/>
                  </a:lnTo>
                  <a:lnTo>
                    <a:pt x="83540" y="5542115"/>
                  </a:lnTo>
                  <a:lnTo>
                    <a:pt x="83566" y="5540845"/>
                  </a:lnTo>
                  <a:lnTo>
                    <a:pt x="85610" y="5542115"/>
                  </a:lnTo>
                  <a:lnTo>
                    <a:pt x="87058" y="5543270"/>
                  </a:lnTo>
                  <a:lnTo>
                    <a:pt x="88392" y="5542115"/>
                  </a:lnTo>
                  <a:lnTo>
                    <a:pt x="86956" y="5540845"/>
                  </a:lnTo>
                  <a:lnTo>
                    <a:pt x="90309" y="5538305"/>
                  </a:lnTo>
                  <a:lnTo>
                    <a:pt x="87884" y="5538305"/>
                  </a:lnTo>
                  <a:lnTo>
                    <a:pt x="83159" y="5540845"/>
                  </a:lnTo>
                  <a:lnTo>
                    <a:pt x="82689" y="5539575"/>
                  </a:lnTo>
                  <a:lnTo>
                    <a:pt x="82219" y="5538305"/>
                  </a:lnTo>
                  <a:lnTo>
                    <a:pt x="82854" y="5538305"/>
                  </a:lnTo>
                  <a:lnTo>
                    <a:pt x="82613" y="5537035"/>
                  </a:lnTo>
                  <a:lnTo>
                    <a:pt x="81572" y="5537035"/>
                  </a:lnTo>
                  <a:lnTo>
                    <a:pt x="81127" y="5535765"/>
                  </a:lnTo>
                  <a:lnTo>
                    <a:pt x="78981" y="5535765"/>
                  </a:lnTo>
                  <a:lnTo>
                    <a:pt x="79705" y="5534495"/>
                  </a:lnTo>
                  <a:lnTo>
                    <a:pt x="80797" y="5534495"/>
                  </a:lnTo>
                  <a:lnTo>
                    <a:pt x="80683" y="5535752"/>
                  </a:lnTo>
                  <a:lnTo>
                    <a:pt x="81686" y="5534495"/>
                  </a:lnTo>
                  <a:lnTo>
                    <a:pt x="79387" y="5533225"/>
                  </a:lnTo>
                  <a:lnTo>
                    <a:pt x="78613" y="5533225"/>
                  </a:lnTo>
                  <a:lnTo>
                    <a:pt x="77063" y="5535765"/>
                  </a:lnTo>
                  <a:lnTo>
                    <a:pt x="76225" y="5534495"/>
                  </a:lnTo>
                  <a:lnTo>
                    <a:pt x="75907" y="5537035"/>
                  </a:lnTo>
                  <a:lnTo>
                    <a:pt x="76517" y="5537035"/>
                  </a:lnTo>
                  <a:lnTo>
                    <a:pt x="76517" y="5537365"/>
                  </a:lnTo>
                  <a:lnTo>
                    <a:pt x="76873" y="5537035"/>
                  </a:lnTo>
                  <a:lnTo>
                    <a:pt x="77216" y="5537035"/>
                  </a:lnTo>
                  <a:lnTo>
                    <a:pt x="79413" y="5538305"/>
                  </a:lnTo>
                  <a:lnTo>
                    <a:pt x="77927" y="5539575"/>
                  </a:lnTo>
                  <a:lnTo>
                    <a:pt x="76530" y="5539575"/>
                  </a:lnTo>
                  <a:lnTo>
                    <a:pt x="76504" y="5538305"/>
                  </a:lnTo>
                  <a:lnTo>
                    <a:pt x="76327" y="5538432"/>
                  </a:lnTo>
                  <a:lnTo>
                    <a:pt x="76327" y="5553545"/>
                  </a:lnTo>
                  <a:lnTo>
                    <a:pt x="75755" y="5554815"/>
                  </a:lnTo>
                  <a:lnTo>
                    <a:pt x="76276" y="5556085"/>
                  </a:lnTo>
                  <a:lnTo>
                    <a:pt x="74853" y="5556085"/>
                  </a:lnTo>
                  <a:lnTo>
                    <a:pt x="75285" y="5554815"/>
                  </a:lnTo>
                  <a:lnTo>
                    <a:pt x="75984" y="5553545"/>
                  </a:lnTo>
                  <a:lnTo>
                    <a:pt x="76327" y="5553545"/>
                  </a:lnTo>
                  <a:lnTo>
                    <a:pt x="76327" y="5538432"/>
                  </a:lnTo>
                  <a:lnTo>
                    <a:pt x="72745" y="5540819"/>
                  </a:lnTo>
                  <a:lnTo>
                    <a:pt x="72745" y="5554815"/>
                  </a:lnTo>
                  <a:lnTo>
                    <a:pt x="71742" y="5553545"/>
                  </a:lnTo>
                  <a:lnTo>
                    <a:pt x="72745" y="5554815"/>
                  </a:lnTo>
                  <a:lnTo>
                    <a:pt x="72745" y="5540819"/>
                  </a:lnTo>
                  <a:lnTo>
                    <a:pt x="73088" y="5539575"/>
                  </a:lnTo>
                  <a:lnTo>
                    <a:pt x="73825" y="5537035"/>
                  </a:lnTo>
                  <a:lnTo>
                    <a:pt x="73177" y="5534495"/>
                  </a:lnTo>
                  <a:lnTo>
                    <a:pt x="72847" y="5533225"/>
                  </a:lnTo>
                  <a:lnTo>
                    <a:pt x="73952" y="5531955"/>
                  </a:lnTo>
                  <a:lnTo>
                    <a:pt x="70459" y="5530685"/>
                  </a:lnTo>
                  <a:lnTo>
                    <a:pt x="67424" y="5528145"/>
                  </a:lnTo>
                  <a:lnTo>
                    <a:pt x="62712" y="5531955"/>
                  </a:lnTo>
                  <a:lnTo>
                    <a:pt x="61595" y="5531955"/>
                  </a:lnTo>
                  <a:lnTo>
                    <a:pt x="62191" y="5530685"/>
                  </a:lnTo>
                  <a:lnTo>
                    <a:pt x="62788" y="5529415"/>
                  </a:lnTo>
                  <a:lnTo>
                    <a:pt x="64160" y="5529415"/>
                  </a:lnTo>
                  <a:lnTo>
                    <a:pt x="64833" y="5528145"/>
                  </a:lnTo>
                  <a:lnTo>
                    <a:pt x="62598" y="5529415"/>
                  </a:lnTo>
                  <a:lnTo>
                    <a:pt x="61061" y="5526875"/>
                  </a:lnTo>
                  <a:lnTo>
                    <a:pt x="60286" y="5525605"/>
                  </a:lnTo>
                  <a:lnTo>
                    <a:pt x="59753" y="5526405"/>
                  </a:lnTo>
                  <a:lnTo>
                    <a:pt x="59436" y="5526265"/>
                  </a:lnTo>
                  <a:lnTo>
                    <a:pt x="59436" y="5526875"/>
                  </a:lnTo>
                  <a:lnTo>
                    <a:pt x="57759" y="5529415"/>
                  </a:lnTo>
                  <a:lnTo>
                    <a:pt x="56934" y="5526875"/>
                  </a:lnTo>
                  <a:lnTo>
                    <a:pt x="59436" y="5526875"/>
                  </a:lnTo>
                  <a:lnTo>
                    <a:pt x="59436" y="5526265"/>
                  </a:lnTo>
                  <a:lnTo>
                    <a:pt x="57962" y="5525605"/>
                  </a:lnTo>
                  <a:lnTo>
                    <a:pt x="58966" y="5525605"/>
                  </a:lnTo>
                  <a:lnTo>
                    <a:pt x="58178" y="5524500"/>
                  </a:lnTo>
                  <a:lnTo>
                    <a:pt x="96545" y="5524500"/>
                  </a:lnTo>
                  <a:lnTo>
                    <a:pt x="106603" y="5537200"/>
                  </a:lnTo>
                  <a:lnTo>
                    <a:pt x="115773" y="5537200"/>
                  </a:lnTo>
                  <a:lnTo>
                    <a:pt x="124739" y="5524500"/>
                  </a:lnTo>
                  <a:lnTo>
                    <a:pt x="127508" y="5537200"/>
                  </a:lnTo>
                  <a:lnTo>
                    <a:pt x="139496" y="5537200"/>
                  </a:lnTo>
                  <a:lnTo>
                    <a:pt x="174599" y="5524500"/>
                  </a:lnTo>
                  <a:lnTo>
                    <a:pt x="174244" y="5537200"/>
                  </a:lnTo>
                  <a:lnTo>
                    <a:pt x="720572" y="5537200"/>
                  </a:lnTo>
                  <a:lnTo>
                    <a:pt x="732891" y="5524500"/>
                  </a:lnTo>
                  <a:lnTo>
                    <a:pt x="747255" y="5537200"/>
                  </a:lnTo>
                  <a:lnTo>
                    <a:pt x="781215" y="5537200"/>
                  </a:lnTo>
                  <a:lnTo>
                    <a:pt x="780770" y="5524500"/>
                  </a:lnTo>
                  <a:lnTo>
                    <a:pt x="809536" y="5524500"/>
                  </a:lnTo>
                  <a:lnTo>
                    <a:pt x="814743" y="5537200"/>
                  </a:lnTo>
                  <a:lnTo>
                    <a:pt x="832319" y="5524500"/>
                  </a:lnTo>
                  <a:lnTo>
                    <a:pt x="930236" y="5524500"/>
                  </a:lnTo>
                  <a:lnTo>
                    <a:pt x="959878" y="5511800"/>
                  </a:lnTo>
                  <a:lnTo>
                    <a:pt x="1045667" y="5511800"/>
                  </a:lnTo>
                  <a:lnTo>
                    <a:pt x="1068031" y="5499100"/>
                  </a:lnTo>
                  <a:lnTo>
                    <a:pt x="1081722" y="5499100"/>
                  </a:lnTo>
                  <a:lnTo>
                    <a:pt x="1066215" y="5511800"/>
                  </a:lnTo>
                  <a:lnTo>
                    <a:pt x="1103655" y="5511800"/>
                  </a:lnTo>
                  <a:lnTo>
                    <a:pt x="1132674" y="5499100"/>
                  </a:lnTo>
                  <a:lnTo>
                    <a:pt x="1214843" y="5499100"/>
                  </a:lnTo>
                  <a:lnTo>
                    <a:pt x="1242123" y="5486400"/>
                  </a:lnTo>
                  <a:lnTo>
                    <a:pt x="1307084" y="5486400"/>
                  </a:lnTo>
                  <a:lnTo>
                    <a:pt x="1318958" y="5473700"/>
                  </a:lnTo>
                  <a:lnTo>
                    <a:pt x="1416164" y="5473700"/>
                  </a:lnTo>
                  <a:lnTo>
                    <a:pt x="1435315" y="5461000"/>
                  </a:lnTo>
                  <a:lnTo>
                    <a:pt x="1454759" y="5461000"/>
                  </a:lnTo>
                  <a:lnTo>
                    <a:pt x="1534388" y="5448300"/>
                  </a:lnTo>
                  <a:lnTo>
                    <a:pt x="1561033" y="5448300"/>
                  </a:lnTo>
                  <a:lnTo>
                    <a:pt x="1587436" y="5435600"/>
                  </a:lnTo>
                  <a:lnTo>
                    <a:pt x="1641157" y="5435600"/>
                  </a:lnTo>
                  <a:lnTo>
                    <a:pt x="1745475" y="5410200"/>
                  </a:lnTo>
                  <a:lnTo>
                    <a:pt x="1784019" y="5410200"/>
                  </a:lnTo>
                  <a:lnTo>
                    <a:pt x="1787474" y="5397500"/>
                  </a:lnTo>
                  <a:lnTo>
                    <a:pt x="1836928" y="5397500"/>
                  </a:lnTo>
                  <a:lnTo>
                    <a:pt x="1859635" y="5384800"/>
                  </a:lnTo>
                  <a:lnTo>
                    <a:pt x="1907171" y="5372100"/>
                  </a:lnTo>
                  <a:lnTo>
                    <a:pt x="1951913" y="5372100"/>
                  </a:lnTo>
                  <a:lnTo>
                    <a:pt x="1971192" y="5359400"/>
                  </a:lnTo>
                  <a:lnTo>
                    <a:pt x="1962277" y="5372100"/>
                  </a:lnTo>
                  <a:lnTo>
                    <a:pt x="1984514" y="5359400"/>
                  </a:lnTo>
                  <a:lnTo>
                    <a:pt x="2000148" y="5359400"/>
                  </a:lnTo>
                  <a:lnTo>
                    <a:pt x="2015337" y="5346700"/>
                  </a:lnTo>
                  <a:lnTo>
                    <a:pt x="2029904" y="5346700"/>
                  </a:lnTo>
                  <a:lnTo>
                    <a:pt x="2126056" y="5321300"/>
                  </a:lnTo>
                  <a:lnTo>
                    <a:pt x="2172665" y="5308600"/>
                  </a:lnTo>
                  <a:lnTo>
                    <a:pt x="2216327" y="5295900"/>
                  </a:lnTo>
                  <a:lnTo>
                    <a:pt x="2255520" y="5295900"/>
                  </a:lnTo>
                  <a:lnTo>
                    <a:pt x="2271915" y="5283200"/>
                  </a:lnTo>
                  <a:lnTo>
                    <a:pt x="2298408" y="5270500"/>
                  </a:lnTo>
                  <a:lnTo>
                    <a:pt x="2323604" y="5270500"/>
                  </a:lnTo>
                  <a:lnTo>
                    <a:pt x="2336114" y="5257800"/>
                  </a:lnTo>
                  <a:lnTo>
                    <a:pt x="2361222" y="5257800"/>
                  </a:lnTo>
                  <a:lnTo>
                    <a:pt x="2377211" y="5245100"/>
                  </a:lnTo>
                  <a:lnTo>
                    <a:pt x="2396502" y="5245100"/>
                  </a:lnTo>
                  <a:lnTo>
                    <a:pt x="2431542" y="5232400"/>
                  </a:lnTo>
                  <a:lnTo>
                    <a:pt x="2451912" y="5232400"/>
                  </a:lnTo>
                  <a:lnTo>
                    <a:pt x="2461984" y="5219700"/>
                  </a:lnTo>
                  <a:lnTo>
                    <a:pt x="2476487" y="5219700"/>
                  </a:lnTo>
                  <a:lnTo>
                    <a:pt x="2502916" y="5207000"/>
                  </a:lnTo>
                  <a:lnTo>
                    <a:pt x="2518930" y="5207000"/>
                  </a:lnTo>
                  <a:lnTo>
                    <a:pt x="2537549" y="5194300"/>
                  </a:lnTo>
                  <a:lnTo>
                    <a:pt x="2545461" y="5194300"/>
                  </a:lnTo>
                  <a:lnTo>
                    <a:pt x="2569235" y="5181600"/>
                  </a:lnTo>
                  <a:lnTo>
                    <a:pt x="2587841" y="5181600"/>
                  </a:lnTo>
                  <a:lnTo>
                    <a:pt x="2595918" y="5168900"/>
                  </a:lnTo>
                  <a:lnTo>
                    <a:pt x="2613012" y="5168900"/>
                  </a:lnTo>
                  <a:lnTo>
                    <a:pt x="2630043" y="5156200"/>
                  </a:lnTo>
                  <a:lnTo>
                    <a:pt x="2642793" y="5156200"/>
                  </a:lnTo>
                  <a:lnTo>
                    <a:pt x="2659583" y="5143500"/>
                  </a:lnTo>
                  <a:lnTo>
                    <a:pt x="2663025" y="5143500"/>
                  </a:lnTo>
                  <a:lnTo>
                    <a:pt x="2660942" y="5145824"/>
                  </a:lnTo>
                  <a:lnTo>
                    <a:pt x="2664053" y="5143500"/>
                  </a:lnTo>
                  <a:lnTo>
                    <a:pt x="2678671" y="5143500"/>
                  </a:lnTo>
                  <a:lnTo>
                    <a:pt x="2685135" y="5130800"/>
                  </a:lnTo>
                  <a:lnTo>
                    <a:pt x="2702039" y="5130800"/>
                  </a:lnTo>
                  <a:lnTo>
                    <a:pt x="2723299" y="5118100"/>
                  </a:lnTo>
                  <a:lnTo>
                    <a:pt x="2746451" y="5105400"/>
                  </a:lnTo>
                  <a:lnTo>
                    <a:pt x="2768536" y="5092700"/>
                  </a:lnTo>
                  <a:lnTo>
                    <a:pt x="2764180" y="5105400"/>
                  </a:lnTo>
                  <a:lnTo>
                    <a:pt x="2783205" y="5092700"/>
                  </a:lnTo>
                  <a:lnTo>
                    <a:pt x="2802648" y="5080000"/>
                  </a:lnTo>
                  <a:lnTo>
                    <a:pt x="2822397" y="5080000"/>
                  </a:lnTo>
                  <a:lnTo>
                    <a:pt x="2882582" y="5041900"/>
                  </a:lnTo>
                  <a:lnTo>
                    <a:pt x="2910306" y="5024628"/>
                  </a:lnTo>
                  <a:lnTo>
                    <a:pt x="2912453" y="5016500"/>
                  </a:lnTo>
                  <a:lnTo>
                    <a:pt x="2923260" y="5016500"/>
                  </a:lnTo>
                  <a:lnTo>
                    <a:pt x="2924708" y="5016500"/>
                  </a:lnTo>
                  <a:lnTo>
                    <a:pt x="2932125" y="5003800"/>
                  </a:lnTo>
                  <a:lnTo>
                    <a:pt x="2943390" y="5003800"/>
                  </a:lnTo>
                  <a:lnTo>
                    <a:pt x="2936583" y="5016500"/>
                  </a:lnTo>
                  <a:lnTo>
                    <a:pt x="2948533" y="5003800"/>
                  </a:lnTo>
                  <a:lnTo>
                    <a:pt x="2960497" y="4991100"/>
                  </a:lnTo>
                  <a:lnTo>
                    <a:pt x="2962440" y="4991100"/>
                  </a:lnTo>
                  <a:lnTo>
                    <a:pt x="2956979" y="5003800"/>
                  </a:lnTo>
                  <a:lnTo>
                    <a:pt x="2960624" y="5003800"/>
                  </a:lnTo>
                  <a:lnTo>
                    <a:pt x="2967012" y="4991100"/>
                  </a:lnTo>
                  <a:lnTo>
                    <a:pt x="2983141" y="4991100"/>
                  </a:lnTo>
                  <a:lnTo>
                    <a:pt x="2991650" y="4978400"/>
                  </a:lnTo>
                  <a:lnTo>
                    <a:pt x="2999689" y="4978400"/>
                  </a:lnTo>
                  <a:lnTo>
                    <a:pt x="3006750" y="4965700"/>
                  </a:lnTo>
                  <a:lnTo>
                    <a:pt x="3014192" y="4965700"/>
                  </a:lnTo>
                  <a:lnTo>
                    <a:pt x="3049054" y="4940300"/>
                  </a:lnTo>
                  <a:lnTo>
                    <a:pt x="3063735" y="4940300"/>
                  </a:lnTo>
                  <a:lnTo>
                    <a:pt x="3077146" y="4927600"/>
                  </a:lnTo>
                  <a:lnTo>
                    <a:pt x="3131566" y="4889500"/>
                  </a:lnTo>
                  <a:lnTo>
                    <a:pt x="3135096" y="4889500"/>
                  </a:lnTo>
                  <a:lnTo>
                    <a:pt x="3140557" y="4876800"/>
                  </a:lnTo>
                  <a:lnTo>
                    <a:pt x="3145917" y="4876800"/>
                  </a:lnTo>
                  <a:lnTo>
                    <a:pt x="3152660" y="4864100"/>
                  </a:lnTo>
                  <a:lnTo>
                    <a:pt x="3158045" y="4864100"/>
                  </a:lnTo>
                  <a:lnTo>
                    <a:pt x="3206597" y="4826000"/>
                  </a:lnTo>
                  <a:lnTo>
                    <a:pt x="3219323" y="4826000"/>
                  </a:lnTo>
                  <a:lnTo>
                    <a:pt x="3244964" y="4800600"/>
                  </a:lnTo>
                  <a:lnTo>
                    <a:pt x="3258032" y="4787900"/>
                  </a:lnTo>
                  <a:lnTo>
                    <a:pt x="3269107" y="4775200"/>
                  </a:lnTo>
                  <a:lnTo>
                    <a:pt x="3273653" y="4775200"/>
                  </a:lnTo>
                  <a:lnTo>
                    <a:pt x="3280892" y="4762500"/>
                  </a:lnTo>
                  <a:lnTo>
                    <a:pt x="3291865" y="4762500"/>
                  </a:lnTo>
                  <a:lnTo>
                    <a:pt x="3299041" y="4749800"/>
                  </a:lnTo>
                  <a:lnTo>
                    <a:pt x="3294888" y="4762500"/>
                  </a:lnTo>
                  <a:lnTo>
                    <a:pt x="3307918" y="4749800"/>
                  </a:lnTo>
                  <a:lnTo>
                    <a:pt x="3320948" y="4737100"/>
                  </a:lnTo>
                  <a:lnTo>
                    <a:pt x="3342398" y="4724400"/>
                  </a:lnTo>
                  <a:lnTo>
                    <a:pt x="3365322" y="4699000"/>
                  </a:lnTo>
                  <a:lnTo>
                    <a:pt x="3395776" y="4673600"/>
                  </a:lnTo>
                  <a:lnTo>
                    <a:pt x="3392754" y="4673600"/>
                  </a:lnTo>
                  <a:lnTo>
                    <a:pt x="3399663" y="4660900"/>
                  </a:lnTo>
                  <a:lnTo>
                    <a:pt x="3404514" y="4660900"/>
                  </a:lnTo>
                  <a:lnTo>
                    <a:pt x="3425558" y="4635500"/>
                  </a:lnTo>
                  <a:lnTo>
                    <a:pt x="3436569" y="4622800"/>
                  </a:lnTo>
                  <a:lnTo>
                    <a:pt x="3447923" y="4622800"/>
                  </a:lnTo>
                  <a:lnTo>
                    <a:pt x="3459518" y="4610100"/>
                  </a:lnTo>
                  <a:lnTo>
                    <a:pt x="3483127" y="4584700"/>
                  </a:lnTo>
                  <a:lnTo>
                    <a:pt x="3494608" y="4572000"/>
                  </a:lnTo>
                  <a:lnTo>
                    <a:pt x="3516973" y="4546600"/>
                  </a:lnTo>
                  <a:lnTo>
                    <a:pt x="3537928" y="4533900"/>
                  </a:lnTo>
                  <a:close/>
                </a:path>
                <a:path w="4734559" h="5728334">
                  <a:moveTo>
                    <a:pt x="3635375" y="4381500"/>
                  </a:moveTo>
                  <a:lnTo>
                    <a:pt x="3630676" y="4381500"/>
                  </a:lnTo>
                  <a:lnTo>
                    <a:pt x="3625151" y="4394200"/>
                  </a:lnTo>
                  <a:lnTo>
                    <a:pt x="3635375" y="4381500"/>
                  </a:lnTo>
                  <a:close/>
                </a:path>
                <a:path w="4734559" h="5728334">
                  <a:moveTo>
                    <a:pt x="3638575" y="4376115"/>
                  </a:moveTo>
                  <a:lnTo>
                    <a:pt x="3635375" y="4381500"/>
                  </a:lnTo>
                  <a:lnTo>
                    <a:pt x="3636238" y="4381500"/>
                  </a:lnTo>
                  <a:lnTo>
                    <a:pt x="3638575" y="4376115"/>
                  </a:lnTo>
                  <a:close/>
                </a:path>
                <a:path w="4734559" h="5728334">
                  <a:moveTo>
                    <a:pt x="3642918" y="4368800"/>
                  </a:moveTo>
                  <a:lnTo>
                    <a:pt x="3641750" y="4368800"/>
                  </a:lnTo>
                  <a:lnTo>
                    <a:pt x="3638575" y="4376115"/>
                  </a:lnTo>
                  <a:lnTo>
                    <a:pt x="3642918" y="4368800"/>
                  </a:lnTo>
                  <a:close/>
                </a:path>
                <a:path w="4734559" h="5728334">
                  <a:moveTo>
                    <a:pt x="3674897" y="4330700"/>
                  </a:moveTo>
                  <a:lnTo>
                    <a:pt x="3673386" y="4330700"/>
                  </a:lnTo>
                  <a:lnTo>
                    <a:pt x="3672459" y="4333214"/>
                  </a:lnTo>
                  <a:lnTo>
                    <a:pt x="3674897" y="4330700"/>
                  </a:lnTo>
                  <a:close/>
                </a:path>
                <a:path w="4734559" h="5728334">
                  <a:moveTo>
                    <a:pt x="3706203" y="4293603"/>
                  </a:moveTo>
                  <a:lnTo>
                    <a:pt x="3705161" y="4294810"/>
                  </a:lnTo>
                  <a:lnTo>
                    <a:pt x="3703688" y="4296499"/>
                  </a:lnTo>
                  <a:lnTo>
                    <a:pt x="3706203" y="4293603"/>
                  </a:lnTo>
                  <a:close/>
                </a:path>
                <a:path w="4734559" h="5728334">
                  <a:moveTo>
                    <a:pt x="3708819" y="4281576"/>
                  </a:moveTo>
                  <a:lnTo>
                    <a:pt x="3700462" y="4290288"/>
                  </a:lnTo>
                  <a:lnTo>
                    <a:pt x="3704399" y="4286478"/>
                  </a:lnTo>
                  <a:lnTo>
                    <a:pt x="3704602" y="4287520"/>
                  </a:lnTo>
                  <a:lnTo>
                    <a:pt x="3702418" y="4291647"/>
                  </a:lnTo>
                  <a:lnTo>
                    <a:pt x="3699218" y="4297083"/>
                  </a:lnTo>
                  <a:lnTo>
                    <a:pt x="3696258" y="4301960"/>
                  </a:lnTo>
                  <a:lnTo>
                    <a:pt x="3695090" y="4304677"/>
                  </a:lnTo>
                  <a:lnTo>
                    <a:pt x="3697109" y="4303446"/>
                  </a:lnTo>
                  <a:lnTo>
                    <a:pt x="3703688" y="4296499"/>
                  </a:lnTo>
                  <a:lnTo>
                    <a:pt x="3704691" y="4293082"/>
                  </a:lnTo>
                  <a:lnTo>
                    <a:pt x="3708311" y="4285310"/>
                  </a:lnTo>
                  <a:lnTo>
                    <a:pt x="3708819" y="4281576"/>
                  </a:lnTo>
                  <a:close/>
                </a:path>
                <a:path w="4734559" h="5728334">
                  <a:moveTo>
                    <a:pt x="3731336" y="4254500"/>
                  </a:moveTo>
                  <a:lnTo>
                    <a:pt x="3724389" y="4267200"/>
                  </a:lnTo>
                  <a:lnTo>
                    <a:pt x="3729825" y="4258703"/>
                  </a:lnTo>
                  <a:lnTo>
                    <a:pt x="3731336" y="4254500"/>
                  </a:lnTo>
                  <a:close/>
                </a:path>
                <a:path w="4734559" h="5728334">
                  <a:moveTo>
                    <a:pt x="3950487" y="3919728"/>
                  </a:moveTo>
                  <a:lnTo>
                    <a:pt x="3947185" y="3924300"/>
                  </a:lnTo>
                  <a:lnTo>
                    <a:pt x="3942042" y="3937000"/>
                  </a:lnTo>
                  <a:lnTo>
                    <a:pt x="3945318" y="3937000"/>
                  </a:lnTo>
                  <a:lnTo>
                    <a:pt x="3949001" y="3924300"/>
                  </a:lnTo>
                  <a:lnTo>
                    <a:pt x="3950487" y="3919728"/>
                  </a:lnTo>
                  <a:close/>
                </a:path>
                <a:path w="4734559" h="5728334">
                  <a:moveTo>
                    <a:pt x="3953129" y="3911600"/>
                  </a:moveTo>
                  <a:lnTo>
                    <a:pt x="3950487" y="3919728"/>
                  </a:lnTo>
                  <a:lnTo>
                    <a:pt x="3951122" y="3918851"/>
                  </a:lnTo>
                  <a:lnTo>
                    <a:pt x="3953129" y="3911600"/>
                  </a:lnTo>
                  <a:close/>
                </a:path>
                <a:path w="4734559" h="5728334">
                  <a:moveTo>
                    <a:pt x="3975227" y="3873500"/>
                  </a:moveTo>
                  <a:lnTo>
                    <a:pt x="3966476" y="3886200"/>
                  </a:lnTo>
                  <a:lnTo>
                    <a:pt x="3963022" y="3895140"/>
                  </a:lnTo>
                  <a:lnTo>
                    <a:pt x="3966654" y="3886200"/>
                  </a:lnTo>
                  <a:lnTo>
                    <a:pt x="3975227" y="3873500"/>
                  </a:lnTo>
                  <a:close/>
                </a:path>
                <a:path w="4734559" h="5728334">
                  <a:moveTo>
                    <a:pt x="4013250" y="3799903"/>
                  </a:moveTo>
                  <a:lnTo>
                    <a:pt x="4008920" y="3805745"/>
                  </a:lnTo>
                  <a:lnTo>
                    <a:pt x="4003802" y="3813987"/>
                  </a:lnTo>
                  <a:lnTo>
                    <a:pt x="3998861" y="3823208"/>
                  </a:lnTo>
                  <a:lnTo>
                    <a:pt x="3995064" y="3831983"/>
                  </a:lnTo>
                  <a:lnTo>
                    <a:pt x="4000449" y="3822496"/>
                  </a:lnTo>
                  <a:lnTo>
                    <a:pt x="4005630" y="3813670"/>
                  </a:lnTo>
                  <a:lnTo>
                    <a:pt x="4010075" y="3805986"/>
                  </a:lnTo>
                  <a:lnTo>
                    <a:pt x="4013250" y="3799903"/>
                  </a:lnTo>
                  <a:close/>
                </a:path>
                <a:path w="4734559" h="5728334">
                  <a:moveTo>
                    <a:pt x="4206760" y="3378200"/>
                  </a:moveTo>
                  <a:lnTo>
                    <a:pt x="4203471" y="3390900"/>
                  </a:lnTo>
                  <a:lnTo>
                    <a:pt x="4205046" y="3390900"/>
                  </a:lnTo>
                  <a:lnTo>
                    <a:pt x="4205859" y="3389769"/>
                  </a:lnTo>
                  <a:lnTo>
                    <a:pt x="4206760" y="3378200"/>
                  </a:lnTo>
                  <a:close/>
                </a:path>
                <a:path w="4734559" h="5728334">
                  <a:moveTo>
                    <a:pt x="4261942" y="3225685"/>
                  </a:moveTo>
                  <a:lnTo>
                    <a:pt x="4257827" y="3235922"/>
                  </a:lnTo>
                  <a:lnTo>
                    <a:pt x="4259758" y="3232302"/>
                  </a:lnTo>
                  <a:lnTo>
                    <a:pt x="4261942" y="3225685"/>
                  </a:lnTo>
                  <a:close/>
                </a:path>
                <a:path w="4734559" h="5728334">
                  <a:moveTo>
                    <a:pt x="4274705" y="3188068"/>
                  </a:moveTo>
                  <a:lnTo>
                    <a:pt x="4274159" y="3185630"/>
                  </a:lnTo>
                  <a:lnTo>
                    <a:pt x="4272000" y="3188576"/>
                  </a:lnTo>
                  <a:lnTo>
                    <a:pt x="4268533" y="3198228"/>
                  </a:lnTo>
                  <a:lnTo>
                    <a:pt x="4273347" y="3194583"/>
                  </a:lnTo>
                  <a:lnTo>
                    <a:pt x="4274705" y="3188068"/>
                  </a:lnTo>
                  <a:close/>
                </a:path>
                <a:path w="4734559" h="5728334">
                  <a:moveTo>
                    <a:pt x="4326687" y="3034017"/>
                  </a:moveTo>
                  <a:lnTo>
                    <a:pt x="4326267" y="3034728"/>
                  </a:lnTo>
                  <a:lnTo>
                    <a:pt x="4324312" y="3041954"/>
                  </a:lnTo>
                  <a:lnTo>
                    <a:pt x="4324997" y="3040735"/>
                  </a:lnTo>
                  <a:lnTo>
                    <a:pt x="4325366" y="3039910"/>
                  </a:lnTo>
                  <a:lnTo>
                    <a:pt x="4325836" y="3037230"/>
                  </a:lnTo>
                  <a:lnTo>
                    <a:pt x="4326687" y="3034017"/>
                  </a:lnTo>
                  <a:close/>
                </a:path>
                <a:path w="4734559" h="5728334">
                  <a:moveTo>
                    <a:pt x="4329150" y="3027972"/>
                  </a:moveTo>
                  <a:lnTo>
                    <a:pt x="4326763" y="3033750"/>
                  </a:lnTo>
                  <a:lnTo>
                    <a:pt x="4326687" y="3034017"/>
                  </a:lnTo>
                  <a:lnTo>
                    <a:pt x="4327233" y="3033103"/>
                  </a:lnTo>
                  <a:lnTo>
                    <a:pt x="4329150" y="3027972"/>
                  </a:lnTo>
                  <a:close/>
                </a:path>
                <a:path w="4734559" h="5728334">
                  <a:moveTo>
                    <a:pt x="4390047" y="2819870"/>
                  </a:moveTo>
                  <a:lnTo>
                    <a:pt x="4389691" y="2819971"/>
                  </a:lnTo>
                  <a:lnTo>
                    <a:pt x="4388993" y="2821076"/>
                  </a:lnTo>
                  <a:lnTo>
                    <a:pt x="4387240" y="2824861"/>
                  </a:lnTo>
                  <a:lnTo>
                    <a:pt x="4388066" y="2823934"/>
                  </a:lnTo>
                  <a:lnTo>
                    <a:pt x="4389044" y="2821952"/>
                  </a:lnTo>
                  <a:lnTo>
                    <a:pt x="4390047" y="2819870"/>
                  </a:lnTo>
                  <a:close/>
                </a:path>
                <a:path w="4734559" h="5728334">
                  <a:moveTo>
                    <a:pt x="4411637" y="2755900"/>
                  </a:moveTo>
                  <a:lnTo>
                    <a:pt x="4406100" y="2781300"/>
                  </a:lnTo>
                  <a:lnTo>
                    <a:pt x="4411180" y="2761094"/>
                  </a:lnTo>
                  <a:lnTo>
                    <a:pt x="4411637" y="2755900"/>
                  </a:lnTo>
                  <a:close/>
                </a:path>
                <a:path w="4734559" h="5728334">
                  <a:moveTo>
                    <a:pt x="4437773" y="2741930"/>
                  </a:moveTo>
                  <a:lnTo>
                    <a:pt x="4437278" y="2743200"/>
                  </a:lnTo>
                  <a:lnTo>
                    <a:pt x="4437494" y="2743200"/>
                  </a:lnTo>
                  <a:lnTo>
                    <a:pt x="4437773" y="2741930"/>
                  </a:lnTo>
                  <a:close/>
                </a:path>
                <a:path w="4734559" h="5728334">
                  <a:moveTo>
                    <a:pt x="4447845" y="2696883"/>
                  </a:moveTo>
                  <a:lnTo>
                    <a:pt x="4443044" y="2717800"/>
                  </a:lnTo>
                  <a:lnTo>
                    <a:pt x="4437773" y="2741930"/>
                  </a:lnTo>
                  <a:lnTo>
                    <a:pt x="4442218" y="2730500"/>
                  </a:lnTo>
                  <a:lnTo>
                    <a:pt x="4446562" y="2705100"/>
                  </a:lnTo>
                  <a:lnTo>
                    <a:pt x="4447845" y="2696883"/>
                  </a:lnTo>
                  <a:close/>
                </a:path>
                <a:path w="4734559" h="5728334">
                  <a:moveTo>
                    <a:pt x="4449254" y="2687929"/>
                  </a:moveTo>
                  <a:lnTo>
                    <a:pt x="4447845" y="2696883"/>
                  </a:lnTo>
                  <a:lnTo>
                    <a:pt x="4448873" y="2692400"/>
                  </a:lnTo>
                  <a:lnTo>
                    <a:pt x="4449254" y="2687929"/>
                  </a:lnTo>
                  <a:close/>
                </a:path>
                <a:path w="4734559" h="5728334">
                  <a:moveTo>
                    <a:pt x="4481322" y="2429992"/>
                  </a:moveTo>
                  <a:lnTo>
                    <a:pt x="4479366" y="2439873"/>
                  </a:lnTo>
                  <a:lnTo>
                    <a:pt x="4480255" y="2435974"/>
                  </a:lnTo>
                  <a:lnTo>
                    <a:pt x="4480852" y="2432786"/>
                  </a:lnTo>
                  <a:lnTo>
                    <a:pt x="4481322" y="2429992"/>
                  </a:lnTo>
                  <a:close/>
                </a:path>
                <a:path w="4734559" h="5728334">
                  <a:moveTo>
                    <a:pt x="4497654" y="2284374"/>
                  </a:moveTo>
                  <a:lnTo>
                    <a:pt x="4497171" y="2287879"/>
                  </a:lnTo>
                  <a:lnTo>
                    <a:pt x="4496816" y="2291600"/>
                  </a:lnTo>
                  <a:lnTo>
                    <a:pt x="4497044" y="2290559"/>
                  </a:lnTo>
                  <a:lnTo>
                    <a:pt x="4497654" y="2284374"/>
                  </a:lnTo>
                  <a:close/>
                </a:path>
                <a:path w="4734559" h="5728334">
                  <a:moveTo>
                    <a:pt x="4501997" y="2425115"/>
                  </a:moveTo>
                  <a:lnTo>
                    <a:pt x="4501604" y="2428303"/>
                  </a:lnTo>
                  <a:lnTo>
                    <a:pt x="4501413" y="2429700"/>
                  </a:lnTo>
                  <a:lnTo>
                    <a:pt x="4500931" y="2434691"/>
                  </a:lnTo>
                  <a:lnTo>
                    <a:pt x="4501007" y="2434501"/>
                  </a:lnTo>
                  <a:lnTo>
                    <a:pt x="4501426" y="2430767"/>
                  </a:lnTo>
                  <a:lnTo>
                    <a:pt x="4501997" y="2425115"/>
                  </a:lnTo>
                  <a:close/>
                </a:path>
                <a:path w="4734559" h="5728334">
                  <a:moveTo>
                    <a:pt x="4502670" y="2422525"/>
                  </a:moveTo>
                  <a:lnTo>
                    <a:pt x="4501997" y="2425700"/>
                  </a:lnTo>
                  <a:lnTo>
                    <a:pt x="4502556" y="2425700"/>
                  </a:lnTo>
                  <a:lnTo>
                    <a:pt x="4502670" y="2422525"/>
                  </a:lnTo>
                  <a:close/>
                </a:path>
                <a:path w="4734559" h="5728334">
                  <a:moveTo>
                    <a:pt x="4505147" y="2231542"/>
                  </a:moveTo>
                  <a:lnTo>
                    <a:pt x="4504055" y="2235200"/>
                  </a:lnTo>
                  <a:lnTo>
                    <a:pt x="4504918" y="2235200"/>
                  </a:lnTo>
                  <a:lnTo>
                    <a:pt x="4505147" y="2231542"/>
                  </a:lnTo>
                  <a:close/>
                </a:path>
                <a:path w="4734559" h="5728334">
                  <a:moveTo>
                    <a:pt x="4505274" y="2413000"/>
                  </a:moveTo>
                  <a:lnTo>
                    <a:pt x="4504448" y="2400300"/>
                  </a:lnTo>
                  <a:lnTo>
                    <a:pt x="4503318" y="2413000"/>
                  </a:lnTo>
                  <a:lnTo>
                    <a:pt x="4503039" y="2413000"/>
                  </a:lnTo>
                  <a:lnTo>
                    <a:pt x="4502670" y="2422525"/>
                  </a:lnTo>
                  <a:lnTo>
                    <a:pt x="4504702" y="2413000"/>
                  </a:lnTo>
                  <a:lnTo>
                    <a:pt x="4505274" y="2413000"/>
                  </a:lnTo>
                  <a:close/>
                </a:path>
                <a:path w="4734559" h="5728334">
                  <a:moveTo>
                    <a:pt x="4529721" y="2049284"/>
                  </a:moveTo>
                  <a:lnTo>
                    <a:pt x="4529125" y="2052154"/>
                  </a:lnTo>
                  <a:lnTo>
                    <a:pt x="4528655" y="2055050"/>
                  </a:lnTo>
                  <a:lnTo>
                    <a:pt x="4528744" y="2056866"/>
                  </a:lnTo>
                  <a:lnTo>
                    <a:pt x="4529721" y="2049284"/>
                  </a:lnTo>
                  <a:close/>
                </a:path>
                <a:path w="4734559" h="5728334">
                  <a:moveTo>
                    <a:pt x="4531245" y="2044700"/>
                  </a:moveTo>
                  <a:lnTo>
                    <a:pt x="4531017" y="2044700"/>
                  </a:lnTo>
                  <a:lnTo>
                    <a:pt x="4529721" y="2057400"/>
                  </a:lnTo>
                  <a:lnTo>
                    <a:pt x="4531245" y="2044700"/>
                  </a:lnTo>
                  <a:close/>
                </a:path>
                <a:path w="4734559" h="5728334">
                  <a:moveTo>
                    <a:pt x="4557407" y="1709686"/>
                  </a:moveTo>
                  <a:lnTo>
                    <a:pt x="4556264" y="1737525"/>
                  </a:lnTo>
                  <a:lnTo>
                    <a:pt x="4557293" y="1716989"/>
                  </a:lnTo>
                  <a:lnTo>
                    <a:pt x="4557407" y="1709686"/>
                  </a:lnTo>
                  <a:close/>
                </a:path>
                <a:path w="4734559" h="5728334">
                  <a:moveTo>
                    <a:pt x="4562043" y="1879803"/>
                  </a:moveTo>
                  <a:lnTo>
                    <a:pt x="4560709" y="1892884"/>
                  </a:lnTo>
                  <a:lnTo>
                    <a:pt x="4560176" y="1899589"/>
                  </a:lnTo>
                  <a:lnTo>
                    <a:pt x="4559871" y="1906054"/>
                  </a:lnTo>
                  <a:lnTo>
                    <a:pt x="4560773" y="1898827"/>
                  </a:lnTo>
                  <a:lnTo>
                    <a:pt x="4561395" y="1892109"/>
                  </a:lnTo>
                  <a:lnTo>
                    <a:pt x="4561802" y="1885797"/>
                  </a:lnTo>
                  <a:lnTo>
                    <a:pt x="4562043" y="1879803"/>
                  </a:lnTo>
                  <a:close/>
                </a:path>
                <a:path w="4734559" h="5728334">
                  <a:moveTo>
                    <a:pt x="4563757" y="1861972"/>
                  </a:moveTo>
                  <a:lnTo>
                    <a:pt x="4562119" y="1861527"/>
                  </a:lnTo>
                  <a:lnTo>
                    <a:pt x="4562221" y="1873529"/>
                  </a:lnTo>
                  <a:lnTo>
                    <a:pt x="4562030" y="1879803"/>
                  </a:lnTo>
                  <a:lnTo>
                    <a:pt x="4563084" y="1869770"/>
                  </a:lnTo>
                  <a:lnTo>
                    <a:pt x="4563757" y="1861972"/>
                  </a:lnTo>
                  <a:close/>
                </a:path>
                <a:path w="4734559" h="5728334">
                  <a:moveTo>
                    <a:pt x="4579010" y="1473200"/>
                  </a:moveTo>
                  <a:lnTo>
                    <a:pt x="4577943" y="1485900"/>
                  </a:lnTo>
                  <a:lnTo>
                    <a:pt x="4577943" y="1487017"/>
                  </a:lnTo>
                  <a:lnTo>
                    <a:pt x="4579010" y="1473200"/>
                  </a:lnTo>
                  <a:close/>
                </a:path>
                <a:path w="4734559" h="5728334">
                  <a:moveTo>
                    <a:pt x="4580775" y="1443177"/>
                  </a:moveTo>
                  <a:lnTo>
                    <a:pt x="4578235" y="1440840"/>
                  </a:lnTo>
                  <a:lnTo>
                    <a:pt x="4578147" y="1447952"/>
                  </a:lnTo>
                  <a:lnTo>
                    <a:pt x="4578693" y="1447482"/>
                  </a:lnTo>
                  <a:lnTo>
                    <a:pt x="4579645" y="1444269"/>
                  </a:lnTo>
                  <a:lnTo>
                    <a:pt x="4580775" y="1443177"/>
                  </a:lnTo>
                  <a:close/>
                </a:path>
                <a:path w="4734559" h="5728334">
                  <a:moveTo>
                    <a:pt x="4586084" y="1600415"/>
                  </a:moveTo>
                  <a:lnTo>
                    <a:pt x="4584166" y="1592516"/>
                  </a:lnTo>
                  <a:lnTo>
                    <a:pt x="4583303" y="1616519"/>
                  </a:lnTo>
                  <a:lnTo>
                    <a:pt x="4586084" y="1600415"/>
                  </a:lnTo>
                  <a:close/>
                </a:path>
                <a:path w="4734559" h="5728334">
                  <a:moveTo>
                    <a:pt x="4591570" y="1498600"/>
                  </a:moveTo>
                  <a:lnTo>
                    <a:pt x="4578794" y="1498600"/>
                  </a:lnTo>
                  <a:lnTo>
                    <a:pt x="4577918" y="1498600"/>
                  </a:lnTo>
                  <a:lnTo>
                    <a:pt x="4577054" y="1498600"/>
                  </a:lnTo>
                  <a:lnTo>
                    <a:pt x="4575581" y="1511300"/>
                  </a:lnTo>
                  <a:lnTo>
                    <a:pt x="4574756" y="1524000"/>
                  </a:lnTo>
                  <a:lnTo>
                    <a:pt x="4574705" y="1549400"/>
                  </a:lnTo>
                  <a:lnTo>
                    <a:pt x="4573143" y="1549400"/>
                  </a:lnTo>
                  <a:lnTo>
                    <a:pt x="4571504" y="1562100"/>
                  </a:lnTo>
                  <a:lnTo>
                    <a:pt x="4570171" y="1574800"/>
                  </a:lnTo>
                  <a:lnTo>
                    <a:pt x="4569523" y="1587500"/>
                  </a:lnTo>
                  <a:lnTo>
                    <a:pt x="4572927" y="1562100"/>
                  </a:lnTo>
                  <a:lnTo>
                    <a:pt x="4572279" y="1574800"/>
                  </a:lnTo>
                  <a:lnTo>
                    <a:pt x="4571479" y="1587500"/>
                  </a:lnTo>
                  <a:lnTo>
                    <a:pt x="4570603" y="1600200"/>
                  </a:lnTo>
                  <a:lnTo>
                    <a:pt x="4569676" y="1612900"/>
                  </a:lnTo>
                  <a:lnTo>
                    <a:pt x="4566755" y="1600200"/>
                  </a:lnTo>
                  <a:lnTo>
                    <a:pt x="4562818" y="1651000"/>
                  </a:lnTo>
                  <a:lnTo>
                    <a:pt x="4561878" y="1689100"/>
                  </a:lnTo>
                  <a:lnTo>
                    <a:pt x="4560468" y="1727200"/>
                  </a:lnTo>
                  <a:lnTo>
                    <a:pt x="4555121" y="1765300"/>
                  </a:lnTo>
                  <a:lnTo>
                    <a:pt x="4557966" y="1765300"/>
                  </a:lnTo>
                  <a:lnTo>
                    <a:pt x="4559757" y="1752600"/>
                  </a:lnTo>
                  <a:lnTo>
                    <a:pt x="4561256" y="1752600"/>
                  </a:lnTo>
                  <a:lnTo>
                    <a:pt x="4558423" y="1765300"/>
                  </a:lnTo>
                  <a:lnTo>
                    <a:pt x="4554944" y="1790700"/>
                  </a:lnTo>
                  <a:lnTo>
                    <a:pt x="4551845" y="1803400"/>
                  </a:lnTo>
                  <a:lnTo>
                    <a:pt x="4550194" y="1816100"/>
                  </a:lnTo>
                  <a:lnTo>
                    <a:pt x="4548263" y="1841500"/>
                  </a:lnTo>
                  <a:lnTo>
                    <a:pt x="4548683" y="1854200"/>
                  </a:lnTo>
                  <a:lnTo>
                    <a:pt x="4549203" y="1866900"/>
                  </a:lnTo>
                  <a:lnTo>
                    <a:pt x="4547527" y="1892300"/>
                  </a:lnTo>
                  <a:lnTo>
                    <a:pt x="4550676" y="1892300"/>
                  </a:lnTo>
                  <a:lnTo>
                    <a:pt x="4551731" y="1905000"/>
                  </a:lnTo>
                  <a:lnTo>
                    <a:pt x="4551540" y="1917700"/>
                  </a:lnTo>
                  <a:lnTo>
                    <a:pt x="4548784" y="1943100"/>
                  </a:lnTo>
                  <a:lnTo>
                    <a:pt x="4544047" y="1943100"/>
                  </a:lnTo>
                  <a:lnTo>
                    <a:pt x="4543628" y="1930400"/>
                  </a:lnTo>
                  <a:lnTo>
                    <a:pt x="4545342" y="1930400"/>
                  </a:lnTo>
                  <a:lnTo>
                    <a:pt x="4545457" y="1925612"/>
                  </a:lnTo>
                  <a:lnTo>
                    <a:pt x="4545723" y="1922538"/>
                  </a:lnTo>
                  <a:lnTo>
                    <a:pt x="4545609" y="1920125"/>
                  </a:lnTo>
                  <a:lnTo>
                    <a:pt x="4545673" y="1917700"/>
                  </a:lnTo>
                  <a:lnTo>
                    <a:pt x="4545203" y="1905000"/>
                  </a:lnTo>
                  <a:lnTo>
                    <a:pt x="4543971" y="1917700"/>
                  </a:lnTo>
                  <a:lnTo>
                    <a:pt x="4544898" y="1917700"/>
                  </a:lnTo>
                  <a:lnTo>
                    <a:pt x="4542714" y="1930400"/>
                  </a:lnTo>
                  <a:lnTo>
                    <a:pt x="4540466" y="1955800"/>
                  </a:lnTo>
                  <a:lnTo>
                    <a:pt x="4538523" y="1968500"/>
                  </a:lnTo>
                  <a:lnTo>
                    <a:pt x="4537253" y="1968500"/>
                  </a:lnTo>
                  <a:lnTo>
                    <a:pt x="4537037" y="1981200"/>
                  </a:lnTo>
                  <a:lnTo>
                    <a:pt x="4537291" y="1981200"/>
                  </a:lnTo>
                  <a:lnTo>
                    <a:pt x="4534992" y="2006600"/>
                  </a:lnTo>
                  <a:lnTo>
                    <a:pt x="4532769" y="2032000"/>
                  </a:lnTo>
                  <a:lnTo>
                    <a:pt x="4531245" y="2044700"/>
                  </a:lnTo>
                  <a:lnTo>
                    <a:pt x="4532414" y="2044700"/>
                  </a:lnTo>
                  <a:lnTo>
                    <a:pt x="4529328" y="2082800"/>
                  </a:lnTo>
                  <a:lnTo>
                    <a:pt x="4529925" y="2095500"/>
                  </a:lnTo>
                  <a:lnTo>
                    <a:pt x="4528871" y="2108200"/>
                  </a:lnTo>
                  <a:lnTo>
                    <a:pt x="4526331" y="2120900"/>
                  </a:lnTo>
                  <a:lnTo>
                    <a:pt x="4523892" y="2120900"/>
                  </a:lnTo>
                  <a:lnTo>
                    <a:pt x="4522140" y="2146300"/>
                  </a:lnTo>
                  <a:lnTo>
                    <a:pt x="4519777" y="2159000"/>
                  </a:lnTo>
                  <a:lnTo>
                    <a:pt x="4518647" y="2159000"/>
                  </a:lnTo>
                  <a:lnTo>
                    <a:pt x="4518342" y="2146300"/>
                  </a:lnTo>
                  <a:lnTo>
                    <a:pt x="4518406" y="2133600"/>
                  </a:lnTo>
                  <a:lnTo>
                    <a:pt x="4516018" y="2159000"/>
                  </a:lnTo>
                  <a:lnTo>
                    <a:pt x="4512475" y="2184400"/>
                  </a:lnTo>
                  <a:lnTo>
                    <a:pt x="4508754" y="2209800"/>
                  </a:lnTo>
                  <a:lnTo>
                    <a:pt x="4505833" y="2222500"/>
                  </a:lnTo>
                  <a:lnTo>
                    <a:pt x="4507115" y="2209800"/>
                  </a:lnTo>
                  <a:lnTo>
                    <a:pt x="4506480" y="2209800"/>
                  </a:lnTo>
                  <a:lnTo>
                    <a:pt x="4505731" y="2222500"/>
                  </a:lnTo>
                  <a:lnTo>
                    <a:pt x="4505147" y="2231542"/>
                  </a:lnTo>
                  <a:lnTo>
                    <a:pt x="4507827" y="2222500"/>
                  </a:lnTo>
                  <a:lnTo>
                    <a:pt x="4506061" y="2235200"/>
                  </a:lnTo>
                  <a:lnTo>
                    <a:pt x="4504918" y="2247900"/>
                  </a:lnTo>
                  <a:lnTo>
                    <a:pt x="4508068" y="2247900"/>
                  </a:lnTo>
                  <a:lnTo>
                    <a:pt x="4508538" y="2260600"/>
                  </a:lnTo>
                  <a:lnTo>
                    <a:pt x="4507484" y="2260600"/>
                  </a:lnTo>
                  <a:lnTo>
                    <a:pt x="4506544" y="2273300"/>
                  </a:lnTo>
                  <a:lnTo>
                    <a:pt x="4504855" y="2286000"/>
                  </a:lnTo>
                  <a:lnTo>
                    <a:pt x="4503445" y="2298700"/>
                  </a:lnTo>
                  <a:lnTo>
                    <a:pt x="4501908" y="2311400"/>
                  </a:lnTo>
                  <a:lnTo>
                    <a:pt x="4499889" y="2311400"/>
                  </a:lnTo>
                  <a:lnTo>
                    <a:pt x="4502772" y="2286000"/>
                  </a:lnTo>
                  <a:lnTo>
                    <a:pt x="4500384" y="2286000"/>
                  </a:lnTo>
                  <a:lnTo>
                    <a:pt x="4500867" y="2273300"/>
                  </a:lnTo>
                  <a:lnTo>
                    <a:pt x="4499889" y="2286000"/>
                  </a:lnTo>
                  <a:lnTo>
                    <a:pt x="4499597" y="2286000"/>
                  </a:lnTo>
                  <a:lnTo>
                    <a:pt x="4498467" y="2298700"/>
                  </a:lnTo>
                  <a:lnTo>
                    <a:pt x="4496816" y="2298700"/>
                  </a:lnTo>
                  <a:lnTo>
                    <a:pt x="4492714" y="2324100"/>
                  </a:lnTo>
                  <a:lnTo>
                    <a:pt x="4492587" y="2324100"/>
                  </a:lnTo>
                  <a:lnTo>
                    <a:pt x="4492942" y="2336800"/>
                  </a:lnTo>
                  <a:lnTo>
                    <a:pt x="4490288" y="2362200"/>
                  </a:lnTo>
                  <a:lnTo>
                    <a:pt x="4487303" y="2362200"/>
                  </a:lnTo>
                  <a:lnTo>
                    <a:pt x="4485538" y="2374900"/>
                  </a:lnTo>
                  <a:lnTo>
                    <a:pt x="4488065" y="2374900"/>
                  </a:lnTo>
                  <a:lnTo>
                    <a:pt x="4487659" y="2387600"/>
                  </a:lnTo>
                  <a:lnTo>
                    <a:pt x="4484522" y="2413000"/>
                  </a:lnTo>
                  <a:lnTo>
                    <a:pt x="4483214" y="2413000"/>
                  </a:lnTo>
                  <a:lnTo>
                    <a:pt x="4482541" y="2425700"/>
                  </a:lnTo>
                  <a:lnTo>
                    <a:pt x="4481322" y="2438400"/>
                  </a:lnTo>
                  <a:lnTo>
                    <a:pt x="4484675" y="2413000"/>
                  </a:lnTo>
                  <a:lnTo>
                    <a:pt x="4484776" y="2425700"/>
                  </a:lnTo>
                  <a:lnTo>
                    <a:pt x="4483913" y="2438400"/>
                  </a:lnTo>
                  <a:lnTo>
                    <a:pt x="4480547" y="2463800"/>
                  </a:lnTo>
                  <a:lnTo>
                    <a:pt x="4480128" y="2463800"/>
                  </a:lnTo>
                  <a:lnTo>
                    <a:pt x="4480661" y="2451100"/>
                  </a:lnTo>
                  <a:lnTo>
                    <a:pt x="4480090" y="2463800"/>
                  </a:lnTo>
                  <a:lnTo>
                    <a:pt x="4478617" y="2463800"/>
                  </a:lnTo>
                  <a:lnTo>
                    <a:pt x="4476394" y="2476500"/>
                  </a:lnTo>
                  <a:lnTo>
                    <a:pt x="4470933" y="2501900"/>
                  </a:lnTo>
                  <a:lnTo>
                    <a:pt x="4468253" y="2501900"/>
                  </a:lnTo>
                  <a:lnTo>
                    <a:pt x="4465891" y="2514600"/>
                  </a:lnTo>
                  <a:lnTo>
                    <a:pt x="4464050" y="2527300"/>
                  </a:lnTo>
                  <a:lnTo>
                    <a:pt x="4461700" y="2540000"/>
                  </a:lnTo>
                  <a:lnTo>
                    <a:pt x="4457027" y="2540000"/>
                  </a:lnTo>
                  <a:lnTo>
                    <a:pt x="4453496" y="2565400"/>
                  </a:lnTo>
                  <a:lnTo>
                    <a:pt x="4449711" y="2578100"/>
                  </a:lnTo>
                  <a:lnTo>
                    <a:pt x="4445787" y="2590800"/>
                  </a:lnTo>
                  <a:lnTo>
                    <a:pt x="4441825" y="2616200"/>
                  </a:lnTo>
                  <a:lnTo>
                    <a:pt x="4444936" y="2616200"/>
                  </a:lnTo>
                  <a:lnTo>
                    <a:pt x="4443361" y="2628900"/>
                  </a:lnTo>
                  <a:lnTo>
                    <a:pt x="4453572" y="2565400"/>
                  </a:lnTo>
                  <a:lnTo>
                    <a:pt x="4449496" y="2616200"/>
                  </a:lnTo>
                  <a:lnTo>
                    <a:pt x="4452010" y="2590800"/>
                  </a:lnTo>
                  <a:lnTo>
                    <a:pt x="4456176" y="2565400"/>
                  </a:lnTo>
                  <a:lnTo>
                    <a:pt x="4457154" y="2565400"/>
                  </a:lnTo>
                  <a:lnTo>
                    <a:pt x="4457001" y="2578100"/>
                  </a:lnTo>
                  <a:lnTo>
                    <a:pt x="4457154" y="2578100"/>
                  </a:lnTo>
                  <a:lnTo>
                    <a:pt x="4455033" y="2590800"/>
                  </a:lnTo>
                  <a:lnTo>
                    <a:pt x="4453356" y="2590800"/>
                  </a:lnTo>
                  <a:lnTo>
                    <a:pt x="4451921" y="2603500"/>
                  </a:lnTo>
                  <a:lnTo>
                    <a:pt x="4450537" y="2616200"/>
                  </a:lnTo>
                  <a:lnTo>
                    <a:pt x="4448886" y="2628900"/>
                  </a:lnTo>
                  <a:lnTo>
                    <a:pt x="4446625" y="2641600"/>
                  </a:lnTo>
                  <a:lnTo>
                    <a:pt x="4437570" y="2641600"/>
                  </a:lnTo>
                  <a:lnTo>
                    <a:pt x="4429176" y="2679700"/>
                  </a:lnTo>
                  <a:lnTo>
                    <a:pt x="4422610" y="2705100"/>
                  </a:lnTo>
                  <a:lnTo>
                    <a:pt x="4415663" y="2743200"/>
                  </a:lnTo>
                  <a:lnTo>
                    <a:pt x="4411180" y="2761094"/>
                  </a:lnTo>
                  <a:lnTo>
                    <a:pt x="4410519" y="2768600"/>
                  </a:lnTo>
                  <a:lnTo>
                    <a:pt x="4407192" y="2781300"/>
                  </a:lnTo>
                  <a:lnTo>
                    <a:pt x="4402912" y="2794000"/>
                  </a:lnTo>
                  <a:lnTo>
                    <a:pt x="4398950" y="2806700"/>
                  </a:lnTo>
                  <a:lnTo>
                    <a:pt x="4397426" y="2806700"/>
                  </a:lnTo>
                  <a:lnTo>
                    <a:pt x="4393476" y="2819400"/>
                  </a:lnTo>
                  <a:lnTo>
                    <a:pt x="4390047" y="2832100"/>
                  </a:lnTo>
                  <a:lnTo>
                    <a:pt x="4388967" y="2832100"/>
                  </a:lnTo>
                  <a:lnTo>
                    <a:pt x="4385107" y="2844800"/>
                  </a:lnTo>
                  <a:lnTo>
                    <a:pt x="4381373" y="2857500"/>
                  </a:lnTo>
                  <a:lnTo>
                    <a:pt x="4380649" y="2870200"/>
                  </a:lnTo>
                  <a:lnTo>
                    <a:pt x="4370679" y="2895600"/>
                  </a:lnTo>
                  <a:lnTo>
                    <a:pt x="4362907" y="2921000"/>
                  </a:lnTo>
                  <a:lnTo>
                    <a:pt x="4354614" y="2959100"/>
                  </a:lnTo>
                  <a:lnTo>
                    <a:pt x="4347045" y="2984500"/>
                  </a:lnTo>
                  <a:lnTo>
                    <a:pt x="4346943" y="3048000"/>
                  </a:lnTo>
                  <a:lnTo>
                    <a:pt x="4345368" y="3052635"/>
                  </a:lnTo>
                  <a:lnTo>
                    <a:pt x="4346295" y="3048000"/>
                  </a:lnTo>
                  <a:lnTo>
                    <a:pt x="4346943" y="3048000"/>
                  </a:lnTo>
                  <a:lnTo>
                    <a:pt x="4346943" y="2984500"/>
                  </a:lnTo>
                  <a:lnTo>
                    <a:pt x="4345698" y="2984500"/>
                  </a:lnTo>
                  <a:lnTo>
                    <a:pt x="4348835" y="2971800"/>
                  </a:lnTo>
                  <a:lnTo>
                    <a:pt x="4345597" y="2971800"/>
                  </a:lnTo>
                  <a:lnTo>
                    <a:pt x="4342917" y="2984500"/>
                  </a:lnTo>
                  <a:lnTo>
                    <a:pt x="4341317" y="2997200"/>
                  </a:lnTo>
                  <a:lnTo>
                    <a:pt x="4338129" y="3009900"/>
                  </a:lnTo>
                  <a:lnTo>
                    <a:pt x="4334268" y="3022600"/>
                  </a:lnTo>
                  <a:lnTo>
                    <a:pt x="4329938" y="3035300"/>
                  </a:lnTo>
                  <a:lnTo>
                    <a:pt x="4325353" y="3048000"/>
                  </a:lnTo>
                  <a:lnTo>
                    <a:pt x="4324883" y="3048000"/>
                  </a:lnTo>
                  <a:lnTo>
                    <a:pt x="4324464" y="3060700"/>
                  </a:lnTo>
                  <a:lnTo>
                    <a:pt x="4323258" y="3060700"/>
                  </a:lnTo>
                  <a:lnTo>
                    <a:pt x="4320375" y="3073400"/>
                  </a:lnTo>
                  <a:lnTo>
                    <a:pt x="4318876" y="3073400"/>
                  </a:lnTo>
                  <a:lnTo>
                    <a:pt x="4317238" y="3086100"/>
                  </a:lnTo>
                  <a:lnTo>
                    <a:pt x="4319346" y="3086100"/>
                  </a:lnTo>
                  <a:lnTo>
                    <a:pt x="4311713" y="3098800"/>
                  </a:lnTo>
                  <a:lnTo>
                    <a:pt x="4304068" y="3124200"/>
                  </a:lnTo>
                  <a:lnTo>
                    <a:pt x="4296473" y="3136900"/>
                  </a:lnTo>
                  <a:lnTo>
                    <a:pt x="4289044" y="3162300"/>
                  </a:lnTo>
                  <a:lnTo>
                    <a:pt x="4281551" y="3187700"/>
                  </a:lnTo>
                  <a:lnTo>
                    <a:pt x="4274109" y="3200400"/>
                  </a:lnTo>
                  <a:lnTo>
                    <a:pt x="4266819" y="3225800"/>
                  </a:lnTo>
                  <a:lnTo>
                    <a:pt x="4259758" y="3238500"/>
                  </a:lnTo>
                  <a:lnTo>
                    <a:pt x="4251553" y="3263900"/>
                  </a:lnTo>
                  <a:lnTo>
                    <a:pt x="4234180" y="3314700"/>
                  </a:lnTo>
                  <a:lnTo>
                    <a:pt x="4226064" y="3327400"/>
                  </a:lnTo>
                  <a:lnTo>
                    <a:pt x="4227360" y="3327400"/>
                  </a:lnTo>
                  <a:lnTo>
                    <a:pt x="4219537" y="3352800"/>
                  </a:lnTo>
                  <a:lnTo>
                    <a:pt x="4217047" y="3365500"/>
                  </a:lnTo>
                  <a:lnTo>
                    <a:pt x="4214126" y="3378200"/>
                  </a:lnTo>
                  <a:lnTo>
                    <a:pt x="4205859" y="3389769"/>
                  </a:lnTo>
                  <a:lnTo>
                    <a:pt x="4205770" y="3390900"/>
                  </a:lnTo>
                  <a:lnTo>
                    <a:pt x="4205046" y="3390900"/>
                  </a:lnTo>
                  <a:lnTo>
                    <a:pt x="4201147" y="3403600"/>
                  </a:lnTo>
                  <a:lnTo>
                    <a:pt x="4203471" y="3390900"/>
                  </a:lnTo>
                  <a:lnTo>
                    <a:pt x="4198874" y="3390900"/>
                  </a:lnTo>
                  <a:lnTo>
                    <a:pt x="4190758" y="3416300"/>
                  </a:lnTo>
                  <a:lnTo>
                    <a:pt x="4181322" y="3441700"/>
                  </a:lnTo>
                  <a:lnTo>
                    <a:pt x="4170451" y="3467100"/>
                  </a:lnTo>
                  <a:lnTo>
                    <a:pt x="4172928" y="3454400"/>
                  </a:lnTo>
                  <a:lnTo>
                    <a:pt x="4164965" y="3479800"/>
                  </a:lnTo>
                  <a:lnTo>
                    <a:pt x="4156862" y="3492500"/>
                  </a:lnTo>
                  <a:lnTo>
                    <a:pt x="4147858" y="3517900"/>
                  </a:lnTo>
                  <a:lnTo>
                    <a:pt x="4137177" y="3543300"/>
                  </a:lnTo>
                  <a:lnTo>
                    <a:pt x="4136326" y="3543300"/>
                  </a:lnTo>
                  <a:lnTo>
                    <a:pt x="4128808" y="3568700"/>
                  </a:lnTo>
                  <a:lnTo>
                    <a:pt x="4118267" y="3594100"/>
                  </a:lnTo>
                  <a:lnTo>
                    <a:pt x="4106303" y="3619500"/>
                  </a:lnTo>
                  <a:lnTo>
                    <a:pt x="4094569" y="3657600"/>
                  </a:lnTo>
                  <a:lnTo>
                    <a:pt x="4097159" y="3644900"/>
                  </a:lnTo>
                  <a:lnTo>
                    <a:pt x="4100525" y="3632200"/>
                  </a:lnTo>
                  <a:lnTo>
                    <a:pt x="4095077" y="3644900"/>
                  </a:lnTo>
                  <a:lnTo>
                    <a:pt x="4093832" y="3644900"/>
                  </a:lnTo>
                  <a:lnTo>
                    <a:pt x="4093451" y="3657600"/>
                  </a:lnTo>
                  <a:lnTo>
                    <a:pt x="4087482" y="3670300"/>
                  </a:lnTo>
                  <a:lnTo>
                    <a:pt x="4082161" y="3683000"/>
                  </a:lnTo>
                  <a:lnTo>
                    <a:pt x="4076014" y="3683000"/>
                  </a:lnTo>
                  <a:lnTo>
                    <a:pt x="4070248" y="3695700"/>
                  </a:lnTo>
                  <a:lnTo>
                    <a:pt x="4066070" y="3695700"/>
                  </a:lnTo>
                  <a:lnTo>
                    <a:pt x="4079417" y="3670300"/>
                  </a:lnTo>
                  <a:lnTo>
                    <a:pt x="4072242" y="3683000"/>
                  </a:lnTo>
                  <a:lnTo>
                    <a:pt x="4065943" y="3695700"/>
                  </a:lnTo>
                  <a:lnTo>
                    <a:pt x="4054221" y="3721100"/>
                  </a:lnTo>
                  <a:lnTo>
                    <a:pt x="4053687" y="3721100"/>
                  </a:lnTo>
                  <a:lnTo>
                    <a:pt x="4041648" y="3746500"/>
                  </a:lnTo>
                  <a:lnTo>
                    <a:pt x="4034053" y="3771900"/>
                  </a:lnTo>
                  <a:lnTo>
                    <a:pt x="4025887" y="3784600"/>
                  </a:lnTo>
                  <a:lnTo>
                    <a:pt x="4012146" y="3810000"/>
                  </a:lnTo>
                  <a:lnTo>
                    <a:pt x="4015752" y="3810000"/>
                  </a:lnTo>
                  <a:lnTo>
                    <a:pt x="4009491" y="3822700"/>
                  </a:lnTo>
                  <a:lnTo>
                    <a:pt x="4004284" y="3835400"/>
                  </a:lnTo>
                  <a:lnTo>
                    <a:pt x="3998912" y="3835400"/>
                  </a:lnTo>
                  <a:lnTo>
                    <a:pt x="3992156" y="3848100"/>
                  </a:lnTo>
                  <a:lnTo>
                    <a:pt x="3984536" y="3860800"/>
                  </a:lnTo>
                  <a:lnTo>
                    <a:pt x="3976586" y="3873500"/>
                  </a:lnTo>
                  <a:lnTo>
                    <a:pt x="3965575" y="3898900"/>
                  </a:lnTo>
                  <a:lnTo>
                    <a:pt x="3953103" y="3924300"/>
                  </a:lnTo>
                  <a:lnTo>
                    <a:pt x="3949255" y="3932212"/>
                  </a:lnTo>
                  <a:lnTo>
                    <a:pt x="3956672" y="3911600"/>
                  </a:lnTo>
                  <a:lnTo>
                    <a:pt x="3963022" y="3895140"/>
                  </a:lnTo>
                  <a:lnTo>
                    <a:pt x="3956354" y="3911600"/>
                  </a:lnTo>
                  <a:lnTo>
                    <a:pt x="3951122" y="3918851"/>
                  </a:lnTo>
                  <a:lnTo>
                    <a:pt x="3946080" y="3937000"/>
                  </a:lnTo>
                  <a:lnTo>
                    <a:pt x="3936923" y="3949700"/>
                  </a:lnTo>
                  <a:lnTo>
                    <a:pt x="3925735" y="3975100"/>
                  </a:lnTo>
                  <a:lnTo>
                    <a:pt x="3912590" y="4000500"/>
                  </a:lnTo>
                  <a:lnTo>
                    <a:pt x="3902951" y="4000500"/>
                  </a:lnTo>
                  <a:lnTo>
                    <a:pt x="3883215" y="4038600"/>
                  </a:lnTo>
                  <a:lnTo>
                    <a:pt x="3860330" y="4076700"/>
                  </a:lnTo>
                  <a:lnTo>
                    <a:pt x="3841229" y="4102100"/>
                  </a:lnTo>
                  <a:lnTo>
                    <a:pt x="3815308" y="4140200"/>
                  </a:lnTo>
                  <a:lnTo>
                    <a:pt x="3787190" y="4178300"/>
                  </a:lnTo>
                  <a:lnTo>
                    <a:pt x="3756876" y="4216400"/>
                  </a:lnTo>
                  <a:lnTo>
                    <a:pt x="3729825" y="4258703"/>
                  </a:lnTo>
                  <a:lnTo>
                    <a:pt x="3726751" y="4267200"/>
                  </a:lnTo>
                  <a:lnTo>
                    <a:pt x="3719715" y="4279900"/>
                  </a:lnTo>
                  <a:lnTo>
                    <a:pt x="3719296" y="4279900"/>
                  </a:lnTo>
                  <a:lnTo>
                    <a:pt x="3712756" y="4292600"/>
                  </a:lnTo>
                  <a:lnTo>
                    <a:pt x="3708184" y="4292600"/>
                  </a:lnTo>
                  <a:lnTo>
                    <a:pt x="3705275" y="4305300"/>
                  </a:lnTo>
                  <a:lnTo>
                    <a:pt x="3703751" y="4305300"/>
                  </a:lnTo>
                  <a:lnTo>
                    <a:pt x="3669233" y="4341888"/>
                  </a:lnTo>
                  <a:lnTo>
                    <a:pt x="3672459" y="4333214"/>
                  </a:lnTo>
                  <a:lnTo>
                    <a:pt x="3662527" y="4343400"/>
                  </a:lnTo>
                  <a:lnTo>
                    <a:pt x="3657625" y="4343400"/>
                  </a:lnTo>
                  <a:lnTo>
                    <a:pt x="3654069" y="4356100"/>
                  </a:lnTo>
                  <a:lnTo>
                    <a:pt x="3646716" y="4356100"/>
                  </a:lnTo>
                  <a:lnTo>
                    <a:pt x="3642918" y="4368800"/>
                  </a:lnTo>
                  <a:lnTo>
                    <a:pt x="3647135" y="4368800"/>
                  </a:lnTo>
                  <a:lnTo>
                    <a:pt x="3627983" y="4394200"/>
                  </a:lnTo>
                  <a:lnTo>
                    <a:pt x="3600500" y="4419600"/>
                  </a:lnTo>
                  <a:lnTo>
                    <a:pt x="3580917" y="4445000"/>
                  </a:lnTo>
                  <a:lnTo>
                    <a:pt x="3584270" y="4432300"/>
                  </a:lnTo>
                  <a:lnTo>
                    <a:pt x="3582771" y="4432300"/>
                  </a:lnTo>
                  <a:lnTo>
                    <a:pt x="3572497" y="4445000"/>
                  </a:lnTo>
                  <a:lnTo>
                    <a:pt x="3560686" y="4457700"/>
                  </a:lnTo>
                  <a:lnTo>
                    <a:pt x="3548253" y="4483100"/>
                  </a:lnTo>
                  <a:lnTo>
                    <a:pt x="3542030" y="4483100"/>
                  </a:lnTo>
                  <a:lnTo>
                    <a:pt x="3535972" y="4495800"/>
                  </a:lnTo>
                  <a:lnTo>
                    <a:pt x="3519297" y="4508500"/>
                  </a:lnTo>
                  <a:lnTo>
                    <a:pt x="3514623" y="4521200"/>
                  </a:lnTo>
                  <a:lnTo>
                    <a:pt x="3547237" y="4521200"/>
                  </a:lnTo>
                  <a:lnTo>
                    <a:pt x="3556533" y="4508500"/>
                  </a:lnTo>
                  <a:lnTo>
                    <a:pt x="3571849" y="4495800"/>
                  </a:lnTo>
                  <a:lnTo>
                    <a:pt x="3569779" y="4495800"/>
                  </a:lnTo>
                  <a:lnTo>
                    <a:pt x="3599637" y="4457700"/>
                  </a:lnTo>
                  <a:lnTo>
                    <a:pt x="3609352" y="4445000"/>
                  </a:lnTo>
                  <a:lnTo>
                    <a:pt x="3616096" y="4432300"/>
                  </a:lnTo>
                  <a:lnTo>
                    <a:pt x="3610241" y="4445000"/>
                  </a:lnTo>
                  <a:lnTo>
                    <a:pt x="3614763" y="4445000"/>
                  </a:lnTo>
                  <a:lnTo>
                    <a:pt x="3622078" y="4432300"/>
                  </a:lnTo>
                  <a:lnTo>
                    <a:pt x="3629380" y="4419600"/>
                  </a:lnTo>
                  <a:lnTo>
                    <a:pt x="3643185" y="4406900"/>
                  </a:lnTo>
                  <a:lnTo>
                    <a:pt x="3668585" y="4381500"/>
                  </a:lnTo>
                  <a:lnTo>
                    <a:pt x="3680447" y="4356100"/>
                  </a:lnTo>
                  <a:lnTo>
                    <a:pt x="3703955" y="4330700"/>
                  </a:lnTo>
                  <a:lnTo>
                    <a:pt x="3715880" y="4318000"/>
                  </a:lnTo>
                  <a:lnTo>
                    <a:pt x="3729088" y="4305300"/>
                  </a:lnTo>
                  <a:lnTo>
                    <a:pt x="3744353" y="4279900"/>
                  </a:lnTo>
                  <a:lnTo>
                    <a:pt x="3760952" y="4254500"/>
                  </a:lnTo>
                  <a:lnTo>
                    <a:pt x="3778148" y="4241800"/>
                  </a:lnTo>
                  <a:lnTo>
                    <a:pt x="3795293" y="4216400"/>
                  </a:lnTo>
                  <a:lnTo>
                    <a:pt x="3812133" y="4191000"/>
                  </a:lnTo>
                  <a:lnTo>
                    <a:pt x="3828046" y="4165600"/>
                  </a:lnTo>
                  <a:lnTo>
                    <a:pt x="3842423" y="4140200"/>
                  </a:lnTo>
                  <a:lnTo>
                    <a:pt x="3843705" y="4140200"/>
                  </a:lnTo>
                  <a:lnTo>
                    <a:pt x="3847871" y="4127500"/>
                  </a:lnTo>
                  <a:lnTo>
                    <a:pt x="3850386" y="4127500"/>
                  </a:lnTo>
                  <a:lnTo>
                    <a:pt x="3876192" y="4089400"/>
                  </a:lnTo>
                  <a:lnTo>
                    <a:pt x="3902189" y="4038600"/>
                  </a:lnTo>
                  <a:lnTo>
                    <a:pt x="3954043" y="3962400"/>
                  </a:lnTo>
                  <a:lnTo>
                    <a:pt x="3960418" y="3949700"/>
                  </a:lnTo>
                  <a:lnTo>
                    <a:pt x="3979532" y="3911600"/>
                  </a:lnTo>
                  <a:lnTo>
                    <a:pt x="4004500" y="3873500"/>
                  </a:lnTo>
                  <a:lnTo>
                    <a:pt x="4028744" y="3822700"/>
                  </a:lnTo>
                  <a:lnTo>
                    <a:pt x="4052100" y="3784600"/>
                  </a:lnTo>
                  <a:lnTo>
                    <a:pt x="4062425" y="3759200"/>
                  </a:lnTo>
                  <a:lnTo>
                    <a:pt x="4066108" y="3746500"/>
                  </a:lnTo>
                  <a:lnTo>
                    <a:pt x="4071378" y="3733800"/>
                  </a:lnTo>
                  <a:lnTo>
                    <a:pt x="4086479" y="3708400"/>
                  </a:lnTo>
                  <a:lnTo>
                    <a:pt x="4082186" y="3721100"/>
                  </a:lnTo>
                  <a:lnTo>
                    <a:pt x="4087152" y="3708400"/>
                  </a:lnTo>
                  <a:lnTo>
                    <a:pt x="4102036" y="3670300"/>
                  </a:lnTo>
                  <a:lnTo>
                    <a:pt x="4108831" y="3657600"/>
                  </a:lnTo>
                  <a:lnTo>
                    <a:pt x="4122394" y="3632200"/>
                  </a:lnTo>
                  <a:lnTo>
                    <a:pt x="4142752" y="3581400"/>
                  </a:lnTo>
                  <a:lnTo>
                    <a:pt x="4162615" y="3543300"/>
                  </a:lnTo>
                  <a:lnTo>
                    <a:pt x="4181462" y="3492500"/>
                  </a:lnTo>
                  <a:lnTo>
                    <a:pt x="4193019" y="3467100"/>
                  </a:lnTo>
                  <a:lnTo>
                    <a:pt x="4197502" y="3457257"/>
                  </a:lnTo>
                  <a:lnTo>
                    <a:pt x="4194759" y="3467100"/>
                  </a:lnTo>
                  <a:lnTo>
                    <a:pt x="4199064" y="3454400"/>
                  </a:lnTo>
                  <a:lnTo>
                    <a:pt x="4203369" y="3441700"/>
                  </a:lnTo>
                  <a:lnTo>
                    <a:pt x="4212399" y="3429000"/>
                  </a:lnTo>
                  <a:lnTo>
                    <a:pt x="4219168" y="3403600"/>
                  </a:lnTo>
                  <a:lnTo>
                    <a:pt x="4221010" y="3390900"/>
                  </a:lnTo>
                  <a:lnTo>
                    <a:pt x="4228274" y="3390900"/>
                  </a:lnTo>
                  <a:lnTo>
                    <a:pt x="4234459" y="3365500"/>
                  </a:lnTo>
                  <a:lnTo>
                    <a:pt x="4240060" y="3352800"/>
                  </a:lnTo>
                  <a:lnTo>
                    <a:pt x="4245153" y="3340100"/>
                  </a:lnTo>
                  <a:lnTo>
                    <a:pt x="4248226" y="3331756"/>
                  </a:lnTo>
                  <a:lnTo>
                    <a:pt x="4247477" y="3340100"/>
                  </a:lnTo>
                  <a:lnTo>
                    <a:pt x="4252239" y="3327400"/>
                  </a:lnTo>
                  <a:lnTo>
                    <a:pt x="4258767" y="3302000"/>
                  </a:lnTo>
                  <a:lnTo>
                    <a:pt x="4263288" y="3289300"/>
                  </a:lnTo>
                  <a:lnTo>
                    <a:pt x="4262082" y="3289300"/>
                  </a:lnTo>
                  <a:lnTo>
                    <a:pt x="4271619" y="3263900"/>
                  </a:lnTo>
                  <a:lnTo>
                    <a:pt x="4279836" y="3238500"/>
                  </a:lnTo>
                  <a:lnTo>
                    <a:pt x="4287520" y="3225800"/>
                  </a:lnTo>
                  <a:lnTo>
                    <a:pt x="4295495" y="3200400"/>
                  </a:lnTo>
                  <a:lnTo>
                    <a:pt x="4300245" y="3187700"/>
                  </a:lnTo>
                  <a:lnTo>
                    <a:pt x="4302709" y="3178695"/>
                  </a:lnTo>
                  <a:lnTo>
                    <a:pt x="4304055" y="3175482"/>
                  </a:lnTo>
                  <a:lnTo>
                    <a:pt x="4303128" y="3177146"/>
                  </a:lnTo>
                  <a:lnTo>
                    <a:pt x="4307205" y="3162300"/>
                  </a:lnTo>
                  <a:lnTo>
                    <a:pt x="4313085" y="3149600"/>
                  </a:lnTo>
                  <a:lnTo>
                    <a:pt x="4314583" y="3136900"/>
                  </a:lnTo>
                  <a:lnTo>
                    <a:pt x="4319956" y="3124200"/>
                  </a:lnTo>
                  <a:lnTo>
                    <a:pt x="4328465" y="3111500"/>
                  </a:lnTo>
                  <a:lnTo>
                    <a:pt x="4337139" y="3073400"/>
                  </a:lnTo>
                  <a:lnTo>
                    <a:pt x="4341469" y="3064065"/>
                  </a:lnTo>
                  <a:lnTo>
                    <a:pt x="4337113" y="3076829"/>
                  </a:lnTo>
                  <a:lnTo>
                    <a:pt x="4341876" y="3063176"/>
                  </a:lnTo>
                  <a:lnTo>
                    <a:pt x="4343031" y="3060700"/>
                  </a:lnTo>
                  <a:lnTo>
                    <a:pt x="4343768" y="3060700"/>
                  </a:lnTo>
                  <a:lnTo>
                    <a:pt x="4345279" y="3053105"/>
                  </a:lnTo>
                  <a:lnTo>
                    <a:pt x="4346981" y="3048000"/>
                  </a:lnTo>
                  <a:lnTo>
                    <a:pt x="4349674" y="3048000"/>
                  </a:lnTo>
                  <a:lnTo>
                    <a:pt x="4355223" y="3022600"/>
                  </a:lnTo>
                  <a:lnTo>
                    <a:pt x="4359300" y="3009900"/>
                  </a:lnTo>
                  <a:lnTo>
                    <a:pt x="4361192" y="3009900"/>
                  </a:lnTo>
                  <a:lnTo>
                    <a:pt x="4360164" y="2997200"/>
                  </a:lnTo>
                  <a:lnTo>
                    <a:pt x="4366323" y="2984500"/>
                  </a:lnTo>
                  <a:lnTo>
                    <a:pt x="4372483" y="2971800"/>
                  </a:lnTo>
                  <a:lnTo>
                    <a:pt x="4381360" y="2933700"/>
                  </a:lnTo>
                  <a:lnTo>
                    <a:pt x="4389259" y="2908300"/>
                  </a:lnTo>
                  <a:lnTo>
                    <a:pt x="4398645" y="2882900"/>
                  </a:lnTo>
                  <a:lnTo>
                    <a:pt x="4412869" y="2832100"/>
                  </a:lnTo>
                  <a:lnTo>
                    <a:pt x="4416310" y="2819400"/>
                  </a:lnTo>
                  <a:lnTo>
                    <a:pt x="4419841" y="2806700"/>
                  </a:lnTo>
                  <a:lnTo>
                    <a:pt x="4423219" y="2794000"/>
                  </a:lnTo>
                  <a:lnTo>
                    <a:pt x="4426242" y="2781300"/>
                  </a:lnTo>
                  <a:lnTo>
                    <a:pt x="4449953" y="2679700"/>
                  </a:lnTo>
                  <a:lnTo>
                    <a:pt x="4449254" y="2687929"/>
                  </a:lnTo>
                  <a:lnTo>
                    <a:pt x="4450550" y="2679700"/>
                  </a:lnTo>
                  <a:lnTo>
                    <a:pt x="4454423" y="2667000"/>
                  </a:lnTo>
                  <a:lnTo>
                    <a:pt x="4456379" y="2654300"/>
                  </a:lnTo>
                  <a:lnTo>
                    <a:pt x="4458462" y="2641600"/>
                  </a:lnTo>
                  <a:lnTo>
                    <a:pt x="4460545" y="2641600"/>
                  </a:lnTo>
                  <a:lnTo>
                    <a:pt x="4462526" y="2628900"/>
                  </a:lnTo>
                  <a:lnTo>
                    <a:pt x="4464393" y="2616200"/>
                  </a:lnTo>
                  <a:lnTo>
                    <a:pt x="4466437" y="2603500"/>
                  </a:lnTo>
                  <a:lnTo>
                    <a:pt x="4468660" y="2590800"/>
                  </a:lnTo>
                  <a:lnTo>
                    <a:pt x="4471111" y="2590800"/>
                  </a:lnTo>
                  <a:lnTo>
                    <a:pt x="4472406" y="2580894"/>
                  </a:lnTo>
                  <a:lnTo>
                    <a:pt x="4471670" y="2590800"/>
                  </a:lnTo>
                  <a:lnTo>
                    <a:pt x="4470971" y="2603500"/>
                  </a:lnTo>
                  <a:lnTo>
                    <a:pt x="4475150" y="2578100"/>
                  </a:lnTo>
                  <a:lnTo>
                    <a:pt x="4477334" y="2565400"/>
                  </a:lnTo>
                  <a:lnTo>
                    <a:pt x="4479531" y="2552700"/>
                  </a:lnTo>
                  <a:lnTo>
                    <a:pt x="4484027" y="2527300"/>
                  </a:lnTo>
                  <a:lnTo>
                    <a:pt x="4492968" y="2489200"/>
                  </a:lnTo>
                  <a:lnTo>
                    <a:pt x="4495076" y="2476500"/>
                  </a:lnTo>
                  <a:lnTo>
                    <a:pt x="4500003" y="2438400"/>
                  </a:lnTo>
                  <a:lnTo>
                    <a:pt x="4502632" y="2413000"/>
                  </a:lnTo>
                  <a:lnTo>
                    <a:pt x="4500905" y="2413000"/>
                  </a:lnTo>
                  <a:lnTo>
                    <a:pt x="4501223" y="2400300"/>
                  </a:lnTo>
                  <a:lnTo>
                    <a:pt x="4502391" y="2374900"/>
                  </a:lnTo>
                  <a:lnTo>
                    <a:pt x="4505515" y="2374900"/>
                  </a:lnTo>
                  <a:lnTo>
                    <a:pt x="4509249" y="2349500"/>
                  </a:lnTo>
                  <a:lnTo>
                    <a:pt x="4512945" y="2336800"/>
                  </a:lnTo>
                  <a:lnTo>
                    <a:pt x="4515828" y="2349500"/>
                  </a:lnTo>
                  <a:lnTo>
                    <a:pt x="4516590" y="2336800"/>
                  </a:lnTo>
                  <a:lnTo>
                    <a:pt x="4517021" y="2324100"/>
                  </a:lnTo>
                  <a:lnTo>
                    <a:pt x="4518723" y="2324100"/>
                  </a:lnTo>
                  <a:lnTo>
                    <a:pt x="4519904" y="2311400"/>
                  </a:lnTo>
                  <a:lnTo>
                    <a:pt x="4521085" y="2298700"/>
                  </a:lnTo>
                  <a:lnTo>
                    <a:pt x="4521670" y="2298700"/>
                  </a:lnTo>
                  <a:lnTo>
                    <a:pt x="4522140" y="2286000"/>
                  </a:lnTo>
                  <a:lnTo>
                    <a:pt x="4524210" y="2260600"/>
                  </a:lnTo>
                  <a:lnTo>
                    <a:pt x="4525213" y="2260600"/>
                  </a:lnTo>
                  <a:lnTo>
                    <a:pt x="4524705" y="2273300"/>
                  </a:lnTo>
                  <a:lnTo>
                    <a:pt x="4525442" y="2273300"/>
                  </a:lnTo>
                  <a:lnTo>
                    <a:pt x="4525721" y="2260600"/>
                  </a:lnTo>
                  <a:lnTo>
                    <a:pt x="4526419" y="2247900"/>
                  </a:lnTo>
                  <a:lnTo>
                    <a:pt x="4527943" y="2222500"/>
                  </a:lnTo>
                  <a:lnTo>
                    <a:pt x="4530712" y="2209800"/>
                  </a:lnTo>
                  <a:lnTo>
                    <a:pt x="4531207" y="2209800"/>
                  </a:lnTo>
                  <a:lnTo>
                    <a:pt x="4533265" y="2197100"/>
                  </a:lnTo>
                  <a:lnTo>
                    <a:pt x="4534890" y="2171700"/>
                  </a:lnTo>
                  <a:lnTo>
                    <a:pt x="4536275" y="2159000"/>
                  </a:lnTo>
                  <a:lnTo>
                    <a:pt x="4537595" y="2146300"/>
                  </a:lnTo>
                  <a:lnTo>
                    <a:pt x="4539107" y="2120900"/>
                  </a:lnTo>
                  <a:lnTo>
                    <a:pt x="4540694" y="2108200"/>
                  </a:lnTo>
                  <a:lnTo>
                    <a:pt x="4542612" y="2082800"/>
                  </a:lnTo>
                  <a:lnTo>
                    <a:pt x="4545088" y="2057400"/>
                  </a:lnTo>
                  <a:lnTo>
                    <a:pt x="4546854" y="2070100"/>
                  </a:lnTo>
                  <a:lnTo>
                    <a:pt x="4548365" y="2057400"/>
                  </a:lnTo>
                  <a:lnTo>
                    <a:pt x="4550143" y="2044700"/>
                  </a:lnTo>
                  <a:lnTo>
                    <a:pt x="4552708" y="2044700"/>
                  </a:lnTo>
                  <a:lnTo>
                    <a:pt x="4554017" y="2019300"/>
                  </a:lnTo>
                  <a:lnTo>
                    <a:pt x="4554664" y="2006600"/>
                  </a:lnTo>
                  <a:lnTo>
                    <a:pt x="4551527" y="2019300"/>
                  </a:lnTo>
                  <a:lnTo>
                    <a:pt x="4553140" y="2006600"/>
                  </a:lnTo>
                  <a:lnTo>
                    <a:pt x="4554207" y="1981200"/>
                  </a:lnTo>
                  <a:lnTo>
                    <a:pt x="4555439" y="1968500"/>
                  </a:lnTo>
                  <a:lnTo>
                    <a:pt x="4556468" y="1955800"/>
                  </a:lnTo>
                  <a:lnTo>
                    <a:pt x="4557496" y="1943100"/>
                  </a:lnTo>
                  <a:lnTo>
                    <a:pt x="4557090" y="1968500"/>
                  </a:lnTo>
                  <a:lnTo>
                    <a:pt x="4561344" y="1917700"/>
                  </a:lnTo>
                  <a:lnTo>
                    <a:pt x="4560354" y="1917700"/>
                  </a:lnTo>
                  <a:lnTo>
                    <a:pt x="4557090" y="1943100"/>
                  </a:lnTo>
                  <a:lnTo>
                    <a:pt x="4556645" y="1930400"/>
                  </a:lnTo>
                  <a:lnTo>
                    <a:pt x="4554753" y="1930400"/>
                  </a:lnTo>
                  <a:lnTo>
                    <a:pt x="4556379" y="1905000"/>
                  </a:lnTo>
                  <a:lnTo>
                    <a:pt x="4556696" y="1905000"/>
                  </a:lnTo>
                  <a:lnTo>
                    <a:pt x="4557877" y="1892300"/>
                  </a:lnTo>
                  <a:lnTo>
                    <a:pt x="4559732" y="1879600"/>
                  </a:lnTo>
                  <a:lnTo>
                    <a:pt x="4562119" y="1866900"/>
                  </a:lnTo>
                  <a:lnTo>
                    <a:pt x="4562056" y="1854200"/>
                  </a:lnTo>
                  <a:lnTo>
                    <a:pt x="4562233" y="1841500"/>
                  </a:lnTo>
                  <a:lnTo>
                    <a:pt x="4562945" y="1828800"/>
                  </a:lnTo>
                  <a:lnTo>
                    <a:pt x="4564431" y="1816100"/>
                  </a:lnTo>
                  <a:lnTo>
                    <a:pt x="4566107" y="1816100"/>
                  </a:lnTo>
                  <a:lnTo>
                    <a:pt x="4568393" y="1828800"/>
                  </a:lnTo>
                  <a:lnTo>
                    <a:pt x="4569498" y="1816100"/>
                  </a:lnTo>
                  <a:lnTo>
                    <a:pt x="4569231" y="1803400"/>
                  </a:lnTo>
                  <a:lnTo>
                    <a:pt x="4571962" y="1752600"/>
                  </a:lnTo>
                  <a:lnTo>
                    <a:pt x="4571733" y="1739900"/>
                  </a:lnTo>
                  <a:lnTo>
                    <a:pt x="4574679" y="1739900"/>
                  </a:lnTo>
                  <a:lnTo>
                    <a:pt x="4572940" y="1727200"/>
                  </a:lnTo>
                  <a:lnTo>
                    <a:pt x="4574743" y="1714500"/>
                  </a:lnTo>
                  <a:lnTo>
                    <a:pt x="4576724" y="1714500"/>
                  </a:lnTo>
                  <a:lnTo>
                    <a:pt x="4577232" y="1701800"/>
                  </a:lnTo>
                  <a:lnTo>
                    <a:pt x="4574514" y="1701800"/>
                  </a:lnTo>
                  <a:lnTo>
                    <a:pt x="4576216" y="1689100"/>
                  </a:lnTo>
                  <a:lnTo>
                    <a:pt x="4576597" y="1689100"/>
                  </a:lnTo>
                  <a:lnTo>
                    <a:pt x="4579150" y="1663700"/>
                  </a:lnTo>
                  <a:lnTo>
                    <a:pt x="4580915" y="1625600"/>
                  </a:lnTo>
                  <a:lnTo>
                    <a:pt x="4581804" y="1612900"/>
                  </a:lnTo>
                  <a:lnTo>
                    <a:pt x="4582693" y="1600200"/>
                  </a:lnTo>
                  <a:lnTo>
                    <a:pt x="4585208" y="1562100"/>
                  </a:lnTo>
                  <a:lnTo>
                    <a:pt x="4587049" y="1562100"/>
                  </a:lnTo>
                  <a:lnTo>
                    <a:pt x="4586757" y="1574800"/>
                  </a:lnTo>
                  <a:lnTo>
                    <a:pt x="4586363" y="1587500"/>
                  </a:lnTo>
                  <a:lnTo>
                    <a:pt x="4587938" y="1587500"/>
                  </a:lnTo>
                  <a:lnTo>
                    <a:pt x="4589005" y="1562100"/>
                  </a:lnTo>
                  <a:lnTo>
                    <a:pt x="4590072" y="1536700"/>
                  </a:lnTo>
                  <a:lnTo>
                    <a:pt x="4591570" y="1498600"/>
                  </a:lnTo>
                  <a:close/>
                </a:path>
                <a:path w="4734559" h="5728334">
                  <a:moveTo>
                    <a:pt x="4599305" y="1170876"/>
                  </a:moveTo>
                  <a:lnTo>
                    <a:pt x="4596981" y="1191069"/>
                  </a:lnTo>
                  <a:lnTo>
                    <a:pt x="4598035" y="1192555"/>
                  </a:lnTo>
                  <a:lnTo>
                    <a:pt x="4598467" y="1180731"/>
                  </a:lnTo>
                  <a:lnTo>
                    <a:pt x="4599305" y="1170876"/>
                  </a:lnTo>
                  <a:close/>
                </a:path>
                <a:path w="4734559" h="5728334">
                  <a:moveTo>
                    <a:pt x="4605388" y="1020025"/>
                  </a:moveTo>
                  <a:lnTo>
                    <a:pt x="4604918" y="1020432"/>
                  </a:lnTo>
                  <a:lnTo>
                    <a:pt x="4604486" y="1021321"/>
                  </a:lnTo>
                  <a:lnTo>
                    <a:pt x="4604194" y="1022299"/>
                  </a:lnTo>
                  <a:lnTo>
                    <a:pt x="4604550" y="1022324"/>
                  </a:lnTo>
                  <a:lnTo>
                    <a:pt x="4604969" y="1021422"/>
                  </a:lnTo>
                  <a:lnTo>
                    <a:pt x="4605388" y="1020025"/>
                  </a:lnTo>
                  <a:close/>
                </a:path>
                <a:path w="4734559" h="5728334">
                  <a:moveTo>
                    <a:pt x="4615573" y="965200"/>
                  </a:moveTo>
                  <a:lnTo>
                    <a:pt x="4615561" y="966203"/>
                  </a:lnTo>
                  <a:lnTo>
                    <a:pt x="4615573" y="965200"/>
                  </a:lnTo>
                  <a:close/>
                </a:path>
                <a:path w="4734559" h="5728334">
                  <a:moveTo>
                    <a:pt x="4615942" y="977900"/>
                  </a:moveTo>
                  <a:lnTo>
                    <a:pt x="4615561" y="966203"/>
                  </a:lnTo>
                  <a:lnTo>
                    <a:pt x="4615446" y="977900"/>
                  </a:lnTo>
                  <a:lnTo>
                    <a:pt x="4615942" y="977900"/>
                  </a:lnTo>
                  <a:close/>
                </a:path>
                <a:path w="4734559" h="5728334">
                  <a:moveTo>
                    <a:pt x="4619142" y="830364"/>
                  </a:moveTo>
                  <a:lnTo>
                    <a:pt x="4618875" y="828509"/>
                  </a:lnTo>
                  <a:lnTo>
                    <a:pt x="4618520" y="826782"/>
                  </a:lnTo>
                  <a:lnTo>
                    <a:pt x="4618101" y="825131"/>
                  </a:lnTo>
                  <a:lnTo>
                    <a:pt x="4618685" y="836510"/>
                  </a:lnTo>
                  <a:lnTo>
                    <a:pt x="4619142" y="830364"/>
                  </a:lnTo>
                  <a:close/>
                </a:path>
                <a:path w="4734559" h="5728334">
                  <a:moveTo>
                    <a:pt x="4635665" y="798195"/>
                  </a:moveTo>
                  <a:lnTo>
                    <a:pt x="4635462" y="798385"/>
                  </a:lnTo>
                  <a:lnTo>
                    <a:pt x="4635043" y="800404"/>
                  </a:lnTo>
                  <a:lnTo>
                    <a:pt x="4634573" y="802843"/>
                  </a:lnTo>
                  <a:lnTo>
                    <a:pt x="4634877" y="802195"/>
                  </a:lnTo>
                  <a:lnTo>
                    <a:pt x="4635246" y="800862"/>
                  </a:lnTo>
                  <a:lnTo>
                    <a:pt x="4635665" y="798195"/>
                  </a:lnTo>
                  <a:close/>
                </a:path>
                <a:path w="4734559" h="5728334">
                  <a:moveTo>
                    <a:pt x="4660366" y="444677"/>
                  </a:moveTo>
                  <a:lnTo>
                    <a:pt x="4656836" y="457200"/>
                  </a:lnTo>
                  <a:lnTo>
                    <a:pt x="4659515" y="457200"/>
                  </a:lnTo>
                  <a:lnTo>
                    <a:pt x="4660366" y="444677"/>
                  </a:lnTo>
                  <a:close/>
                </a:path>
                <a:path w="4734559" h="5728334">
                  <a:moveTo>
                    <a:pt x="4668088" y="368300"/>
                  </a:moveTo>
                  <a:lnTo>
                    <a:pt x="4667377" y="368300"/>
                  </a:lnTo>
                  <a:lnTo>
                    <a:pt x="4667364" y="381000"/>
                  </a:lnTo>
                  <a:lnTo>
                    <a:pt x="4668088" y="368300"/>
                  </a:lnTo>
                  <a:close/>
                </a:path>
                <a:path w="4734559" h="5728334">
                  <a:moveTo>
                    <a:pt x="4672241" y="431800"/>
                  </a:moveTo>
                  <a:lnTo>
                    <a:pt x="4671453" y="431800"/>
                  </a:lnTo>
                  <a:lnTo>
                    <a:pt x="4670196" y="444500"/>
                  </a:lnTo>
                  <a:lnTo>
                    <a:pt x="4671098" y="444500"/>
                  </a:lnTo>
                  <a:lnTo>
                    <a:pt x="4672241" y="431800"/>
                  </a:lnTo>
                  <a:close/>
                </a:path>
                <a:path w="4734559" h="5728334">
                  <a:moveTo>
                    <a:pt x="4697006" y="201879"/>
                  </a:moveTo>
                  <a:lnTo>
                    <a:pt x="4696625" y="203200"/>
                  </a:lnTo>
                  <a:lnTo>
                    <a:pt x="4696968" y="203200"/>
                  </a:lnTo>
                  <a:lnTo>
                    <a:pt x="4697006" y="201879"/>
                  </a:lnTo>
                  <a:close/>
                </a:path>
                <a:path w="4734559" h="5728334">
                  <a:moveTo>
                    <a:pt x="4705756" y="152400"/>
                  </a:moveTo>
                  <a:lnTo>
                    <a:pt x="4701883" y="152400"/>
                  </a:lnTo>
                  <a:lnTo>
                    <a:pt x="4702543" y="139700"/>
                  </a:lnTo>
                  <a:lnTo>
                    <a:pt x="4699584" y="152400"/>
                  </a:lnTo>
                  <a:lnTo>
                    <a:pt x="4697590" y="177800"/>
                  </a:lnTo>
                  <a:lnTo>
                    <a:pt x="4694796" y="177800"/>
                  </a:lnTo>
                  <a:lnTo>
                    <a:pt x="4694047" y="190500"/>
                  </a:lnTo>
                  <a:lnTo>
                    <a:pt x="4694186" y="177800"/>
                  </a:lnTo>
                  <a:lnTo>
                    <a:pt x="4691646" y="203200"/>
                  </a:lnTo>
                  <a:lnTo>
                    <a:pt x="4689741" y="203200"/>
                  </a:lnTo>
                  <a:lnTo>
                    <a:pt x="4690923" y="190500"/>
                  </a:lnTo>
                  <a:lnTo>
                    <a:pt x="4686300" y="215900"/>
                  </a:lnTo>
                  <a:lnTo>
                    <a:pt x="4684115" y="241300"/>
                  </a:lnTo>
                  <a:lnTo>
                    <a:pt x="4682515" y="266700"/>
                  </a:lnTo>
                  <a:lnTo>
                    <a:pt x="4679645" y="279400"/>
                  </a:lnTo>
                  <a:lnTo>
                    <a:pt x="4679861" y="266700"/>
                  </a:lnTo>
                  <a:lnTo>
                    <a:pt x="4677600" y="292100"/>
                  </a:lnTo>
                  <a:lnTo>
                    <a:pt x="4678515" y="304800"/>
                  </a:lnTo>
                  <a:lnTo>
                    <a:pt x="4680191" y="304800"/>
                  </a:lnTo>
                  <a:lnTo>
                    <a:pt x="4680293" y="317500"/>
                  </a:lnTo>
                  <a:lnTo>
                    <a:pt x="4668634" y="342900"/>
                  </a:lnTo>
                  <a:lnTo>
                    <a:pt x="4671060" y="355600"/>
                  </a:lnTo>
                  <a:lnTo>
                    <a:pt x="4668355" y="368300"/>
                  </a:lnTo>
                  <a:lnTo>
                    <a:pt x="4669015" y="368300"/>
                  </a:lnTo>
                  <a:lnTo>
                    <a:pt x="4669612" y="381000"/>
                  </a:lnTo>
                  <a:lnTo>
                    <a:pt x="4665840" y="393700"/>
                  </a:lnTo>
                  <a:lnTo>
                    <a:pt x="4663097" y="419100"/>
                  </a:lnTo>
                  <a:lnTo>
                    <a:pt x="4660417" y="444500"/>
                  </a:lnTo>
                  <a:lnTo>
                    <a:pt x="4660366" y="444677"/>
                  </a:lnTo>
                  <a:lnTo>
                    <a:pt x="4660036" y="457200"/>
                  </a:lnTo>
                  <a:lnTo>
                    <a:pt x="4656836" y="469900"/>
                  </a:lnTo>
                  <a:lnTo>
                    <a:pt x="4655617" y="482600"/>
                  </a:lnTo>
                  <a:lnTo>
                    <a:pt x="4654601" y="508000"/>
                  </a:lnTo>
                  <a:lnTo>
                    <a:pt x="4652035" y="520700"/>
                  </a:lnTo>
                  <a:lnTo>
                    <a:pt x="4651451" y="508000"/>
                  </a:lnTo>
                  <a:lnTo>
                    <a:pt x="4648898" y="508000"/>
                  </a:lnTo>
                  <a:lnTo>
                    <a:pt x="4649190" y="533400"/>
                  </a:lnTo>
                  <a:lnTo>
                    <a:pt x="4646676" y="546100"/>
                  </a:lnTo>
                  <a:lnTo>
                    <a:pt x="4643437" y="571500"/>
                  </a:lnTo>
                  <a:lnTo>
                    <a:pt x="4641570" y="584200"/>
                  </a:lnTo>
                  <a:lnTo>
                    <a:pt x="4642701" y="596900"/>
                  </a:lnTo>
                  <a:lnTo>
                    <a:pt x="4641469" y="609600"/>
                  </a:lnTo>
                  <a:lnTo>
                    <a:pt x="4639195" y="635000"/>
                  </a:lnTo>
                  <a:lnTo>
                    <a:pt x="4637202" y="660400"/>
                  </a:lnTo>
                  <a:lnTo>
                    <a:pt x="4635449" y="673100"/>
                  </a:lnTo>
                  <a:lnTo>
                    <a:pt x="4632249" y="698500"/>
                  </a:lnTo>
                  <a:lnTo>
                    <a:pt x="4625149" y="762000"/>
                  </a:lnTo>
                  <a:lnTo>
                    <a:pt x="4624590" y="762000"/>
                  </a:lnTo>
                  <a:lnTo>
                    <a:pt x="4626013" y="774700"/>
                  </a:lnTo>
                  <a:lnTo>
                    <a:pt x="4625784" y="787400"/>
                  </a:lnTo>
                  <a:lnTo>
                    <a:pt x="4623676" y="838200"/>
                  </a:lnTo>
                  <a:lnTo>
                    <a:pt x="4621454" y="825500"/>
                  </a:lnTo>
                  <a:lnTo>
                    <a:pt x="4620869" y="825500"/>
                  </a:lnTo>
                  <a:lnTo>
                    <a:pt x="4620831" y="812800"/>
                  </a:lnTo>
                  <a:lnTo>
                    <a:pt x="4619129" y="838200"/>
                  </a:lnTo>
                  <a:lnTo>
                    <a:pt x="4619612" y="838200"/>
                  </a:lnTo>
                  <a:lnTo>
                    <a:pt x="4619828" y="850900"/>
                  </a:lnTo>
                  <a:lnTo>
                    <a:pt x="4619383" y="863600"/>
                  </a:lnTo>
                  <a:lnTo>
                    <a:pt x="4616958" y="863600"/>
                  </a:lnTo>
                  <a:lnTo>
                    <a:pt x="4615802" y="889000"/>
                  </a:lnTo>
                  <a:lnTo>
                    <a:pt x="4614926" y="901700"/>
                  </a:lnTo>
                  <a:lnTo>
                    <a:pt x="4613567" y="939800"/>
                  </a:lnTo>
                  <a:lnTo>
                    <a:pt x="4611027" y="965200"/>
                  </a:lnTo>
                  <a:lnTo>
                    <a:pt x="4613516" y="965200"/>
                  </a:lnTo>
                  <a:lnTo>
                    <a:pt x="4616602" y="952500"/>
                  </a:lnTo>
                  <a:lnTo>
                    <a:pt x="4619002" y="952500"/>
                  </a:lnTo>
                  <a:lnTo>
                    <a:pt x="4619587" y="977900"/>
                  </a:lnTo>
                  <a:lnTo>
                    <a:pt x="4615942" y="977900"/>
                  </a:lnTo>
                  <a:lnTo>
                    <a:pt x="4614862" y="990600"/>
                  </a:lnTo>
                  <a:lnTo>
                    <a:pt x="4613516" y="965200"/>
                  </a:lnTo>
                  <a:lnTo>
                    <a:pt x="4612767" y="977900"/>
                  </a:lnTo>
                  <a:lnTo>
                    <a:pt x="4613237" y="977900"/>
                  </a:lnTo>
                  <a:lnTo>
                    <a:pt x="4613897" y="990600"/>
                  </a:lnTo>
                  <a:lnTo>
                    <a:pt x="4611776" y="990600"/>
                  </a:lnTo>
                  <a:lnTo>
                    <a:pt x="4611713" y="988847"/>
                  </a:lnTo>
                  <a:lnTo>
                    <a:pt x="4611713" y="991095"/>
                  </a:lnTo>
                  <a:lnTo>
                    <a:pt x="4611586" y="1003300"/>
                  </a:lnTo>
                  <a:lnTo>
                    <a:pt x="4610138" y="1003300"/>
                  </a:lnTo>
                  <a:lnTo>
                    <a:pt x="4611713" y="991095"/>
                  </a:lnTo>
                  <a:lnTo>
                    <a:pt x="4611713" y="988847"/>
                  </a:lnTo>
                  <a:lnTo>
                    <a:pt x="4611319" y="977900"/>
                  </a:lnTo>
                  <a:lnTo>
                    <a:pt x="4610011" y="991133"/>
                  </a:lnTo>
                  <a:lnTo>
                    <a:pt x="4608563" y="1003300"/>
                  </a:lnTo>
                  <a:lnTo>
                    <a:pt x="4606963" y="1016000"/>
                  </a:lnTo>
                  <a:lnTo>
                    <a:pt x="4605401" y="1028700"/>
                  </a:lnTo>
                  <a:lnTo>
                    <a:pt x="4608169" y="1028700"/>
                  </a:lnTo>
                  <a:lnTo>
                    <a:pt x="4607661" y="1041400"/>
                  </a:lnTo>
                  <a:lnTo>
                    <a:pt x="4606341" y="1054100"/>
                  </a:lnTo>
                  <a:lnTo>
                    <a:pt x="4603775" y="1054100"/>
                  </a:lnTo>
                  <a:lnTo>
                    <a:pt x="4602251" y="1066800"/>
                  </a:lnTo>
                  <a:lnTo>
                    <a:pt x="4602416" y="1079500"/>
                  </a:lnTo>
                  <a:lnTo>
                    <a:pt x="4602073" y="1079500"/>
                  </a:lnTo>
                  <a:lnTo>
                    <a:pt x="4602124" y="1092200"/>
                  </a:lnTo>
                  <a:lnTo>
                    <a:pt x="4603470" y="1092200"/>
                  </a:lnTo>
                  <a:lnTo>
                    <a:pt x="4602873" y="1104900"/>
                  </a:lnTo>
                  <a:lnTo>
                    <a:pt x="4600257" y="1104900"/>
                  </a:lnTo>
                  <a:lnTo>
                    <a:pt x="4599762" y="1130300"/>
                  </a:lnTo>
                  <a:lnTo>
                    <a:pt x="4598746" y="1155700"/>
                  </a:lnTo>
                  <a:lnTo>
                    <a:pt x="4598505" y="1168400"/>
                  </a:lnTo>
                  <a:lnTo>
                    <a:pt x="4599483" y="1168400"/>
                  </a:lnTo>
                  <a:lnTo>
                    <a:pt x="4599305" y="1170876"/>
                  </a:lnTo>
                  <a:lnTo>
                    <a:pt x="4599584" y="1168400"/>
                  </a:lnTo>
                  <a:lnTo>
                    <a:pt x="4600791" y="1168400"/>
                  </a:lnTo>
                  <a:lnTo>
                    <a:pt x="4599368" y="1206500"/>
                  </a:lnTo>
                  <a:lnTo>
                    <a:pt x="4596269" y="1244600"/>
                  </a:lnTo>
                  <a:lnTo>
                    <a:pt x="4592840" y="1295400"/>
                  </a:lnTo>
                  <a:lnTo>
                    <a:pt x="4590466" y="1333500"/>
                  </a:lnTo>
                  <a:lnTo>
                    <a:pt x="4589437" y="1333500"/>
                  </a:lnTo>
                  <a:lnTo>
                    <a:pt x="4588561" y="1358900"/>
                  </a:lnTo>
                  <a:lnTo>
                    <a:pt x="4587430" y="1384300"/>
                  </a:lnTo>
                  <a:lnTo>
                    <a:pt x="4586592" y="1397000"/>
                  </a:lnTo>
                  <a:lnTo>
                    <a:pt x="4586617" y="1422400"/>
                  </a:lnTo>
                  <a:lnTo>
                    <a:pt x="4585843" y="1435100"/>
                  </a:lnTo>
                  <a:lnTo>
                    <a:pt x="4582388" y="1435100"/>
                  </a:lnTo>
                  <a:lnTo>
                    <a:pt x="4582058" y="1460500"/>
                  </a:lnTo>
                  <a:lnTo>
                    <a:pt x="4581766" y="1473200"/>
                  </a:lnTo>
                  <a:lnTo>
                    <a:pt x="4580877" y="1485900"/>
                  </a:lnTo>
                  <a:lnTo>
                    <a:pt x="4580687" y="1487017"/>
                  </a:lnTo>
                  <a:lnTo>
                    <a:pt x="4591964" y="1487017"/>
                  </a:lnTo>
                  <a:lnTo>
                    <a:pt x="4593260" y="1447800"/>
                  </a:lnTo>
                  <a:lnTo>
                    <a:pt x="4595304" y="1409700"/>
                  </a:lnTo>
                  <a:lnTo>
                    <a:pt x="4595990" y="1397000"/>
                  </a:lnTo>
                  <a:lnTo>
                    <a:pt x="4594860" y="1409700"/>
                  </a:lnTo>
                  <a:lnTo>
                    <a:pt x="4593577" y="1397000"/>
                  </a:lnTo>
                  <a:lnTo>
                    <a:pt x="4595609" y="1384300"/>
                  </a:lnTo>
                  <a:lnTo>
                    <a:pt x="4598441" y="1358900"/>
                  </a:lnTo>
                  <a:lnTo>
                    <a:pt x="4599571" y="1333500"/>
                  </a:lnTo>
                  <a:lnTo>
                    <a:pt x="4599521" y="1346200"/>
                  </a:lnTo>
                  <a:lnTo>
                    <a:pt x="4601540" y="1346200"/>
                  </a:lnTo>
                  <a:lnTo>
                    <a:pt x="4603572" y="1320800"/>
                  </a:lnTo>
                  <a:lnTo>
                    <a:pt x="4604880" y="1282700"/>
                  </a:lnTo>
                  <a:lnTo>
                    <a:pt x="4607153" y="1206500"/>
                  </a:lnTo>
                  <a:lnTo>
                    <a:pt x="4608131" y="1206500"/>
                  </a:lnTo>
                  <a:lnTo>
                    <a:pt x="4610024" y="1193800"/>
                  </a:lnTo>
                  <a:lnTo>
                    <a:pt x="4611687" y="1168400"/>
                  </a:lnTo>
                  <a:lnTo>
                    <a:pt x="4613262" y="1143000"/>
                  </a:lnTo>
                  <a:lnTo>
                    <a:pt x="4614926" y="1117600"/>
                  </a:lnTo>
                  <a:lnTo>
                    <a:pt x="4614532" y="1117600"/>
                  </a:lnTo>
                  <a:lnTo>
                    <a:pt x="4614367" y="1104900"/>
                  </a:lnTo>
                  <a:lnTo>
                    <a:pt x="4612525" y="1104900"/>
                  </a:lnTo>
                  <a:lnTo>
                    <a:pt x="4619129" y="1054100"/>
                  </a:lnTo>
                  <a:lnTo>
                    <a:pt x="4621047" y="1003300"/>
                  </a:lnTo>
                  <a:lnTo>
                    <a:pt x="4621530" y="990600"/>
                  </a:lnTo>
                  <a:lnTo>
                    <a:pt x="4623168" y="952500"/>
                  </a:lnTo>
                  <a:lnTo>
                    <a:pt x="4623714" y="939800"/>
                  </a:lnTo>
                  <a:lnTo>
                    <a:pt x="4629366" y="891374"/>
                  </a:lnTo>
                  <a:lnTo>
                    <a:pt x="4629378" y="901700"/>
                  </a:lnTo>
                  <a:lnTo>
                    <a:pt x="4629924" y="901700"/>
                  </a:lnTo>
                  <a:lnTo>
                    <a:pt x="4630534" y="889000"/>
                  </a:lnTo>
                  <a:lnTo>
                    <a:pt x="4632972" y="838200"/>
                  </a:lnTo>
                  <a:lnTo>
                    <a:pt x="4630229" y="838200"/>
                  </a:lnTo>
                  <a:lnTo>
                    <a:pt x="4630953" y="850900"/>
                  </a:lnTo>
                  <a:lnTo>
                    <a:pt x="4628146" y="863600"/>
                  </a:lnTo>
                  <a:lnTo>
                    <a:pt x="4627677" y="850900"/>
                  </a:lnTo>
                  <a:lnTo>
                    <a:pt x="4627575" y="838200"/>
                  </a:lnTo>
                  <a:lnTo>
                    <a:pt x="4627854" y="838200"/>
                  </a:lnTo>
                  <a:lnTo>
                    <a:pt x="4628489" y="825500"/>
                  </a:lnTo>
                  <a:lnTo>
                    <a:pt x="4628972" y="838200"/>
                  </a:lnTo>
                  <a:lnTo>
                    <a:pt x="4630572" y="825500"/>
                  </a:lnTo>
                  <a:lnTo>
                    <a:pt x="4632642" y="825500"/>
                  </a:lnTo>
                  <a:lnTo>
                    <a:pt x="4634585" y="812800"/>
                  </a:lnTo>
                  <a:lnTo>
                    <a:pt x="4632350" y="812800"/>
                  </a:lnTo>
                  <a:lnTo>
                    <a:pt x="4634509" y="787400"/>
                  </a:lnTo>
                  <a:lnTo>
                    <a:pt x="4633328" y="787400"/>
                  </a:lnTo>
                  <a:lnTo>
                    <a:pt x="4632033" y="774700"/>
                  </a:lnTo>
                  <a:lnTo>
                    <a:pt x="4633874" y="762000"/>
                  </a:lnTo>
                  <a:lnTo>
                    <a:pt x="4634992" y="762000"/>
                  </a:lnTo>
                  <a:lnTo>
                    <a:pt x="4635512" y="736600"/>
                  </a:lnTo>
                  <a:lnTo>
                    <a:pt x="4636033" y="723900"/>
                  </a:lnTo>
                  <a:lnTo>
                    <a:pt x="4637062" y="711200"/>
                  </a:lnTo>
                  <a:lnTo>
                    <a:pt x="4638510" y="711200"/>
                  </a:lnTo>
                  <a:lnTo>
                    <a:pt x="4638522" y="723900"/>
                  </a:lnTo>
                  <a:lnTo>
                    <a:pt x="4638306" y="723900"/>
                  </a:lnTo>
                  <a:lnTo>
                    <a:pt x="4639068" y="736600"/>
                  </a:lnTo>
                  <a:lnTo>
                    <a:pt x="4639805" y="711200"/>
                  </a:lnTo>
                  <a:lnTo>
                    <a:pt x="4639843" y="698500"/>
                  </a:lnTo>
                  <a:lnTo>
                    <a:pt x="4640389" y="673100"/>
                  </a:lnTo>
                  <a:lnTo>
                    <a:pt x="4642650" y="660400"/>
                  </a:lnTo>
                  <a:lnTo>
                    <a:pt x="4642383" y="673100"/>
                  </a:lnTo>
                  <a:lnTo>
                    <a:pt x="4641405" y="685800"/>
                  </a:lnTo>
                  <a:lnTo>
                    <a:pt x="4641139" y="698500"/>
                  </a:lnTo>
                  <a:lnTo>
                    <a:pt x="4644174" y="685800"/>
                  </a:lnTo>
                  <a:lnTo>
                    <a:pt x="4645787" y="673100"/>
                  </a:lnTo>
                  <a:lnTo>
                    <a:pt x="4646790" y="660400"/>
                  </a:lnTo>
                  <a:lnTo>
                    <a:pt x="4647743" y="660400"/>
                  </a:lnTo>
                  <a:lnTo>
                    <a:pt x="4651540" y="622300"/>
                  </a:lnTo>
                  <a:lnTo>
                    <a:pt x="4652810" y="609600"/>
                  </a:lnTo>
                  <a:lnTo>
                    <a:pt x="4651006" y="622300"/>
                  </a:lnTo>
                  <a:lnTo>
                    <a:pt x="4649660" y="596900"/>
                  </a:lnTo>
                  <a:lnTo>
                    <a:pt x="4651159" y="584200"/>
                  </a:lnTo>
                  <a:lnTo>
                    <a:pt x="4653508" y="546100"/>
                  </a:lnTo>
                  <a:lnTo>
                    <a:pt x="4654715" y="520700"/>
                  </a:lnTo>
                  <a:lnTo>
                    <a:pt x="4655147" y="546100"/>
                  </a:lnTo>
                  <a:lnTo>
                    <a:pt x="4656099" y="546100"/>
                  </a:lnTo>
                  <a:lnTo>
                    <a:pt x="4657547" y="533400"/>
                  </a:lnTo>
                  <a:lnTo>
                    <a:pt x="4659452" y="533400"/>
                  </a:lnTo>
                  <a:lnTo>
                    <a:pt x="4661027" y="520700"/>
                  </a:lnTo>
                  <a:lnTo>
                    <a:pt x="4662589" y="520700"/>
                  </a:lnTo>
                  <a:lnTo>
                    <a:pt x="4663859" y="508000"/>
                  </a:lnTo>
                  <a:lnTo>
                    <a:pt x="4664532" y="508000"/>
                  </a:lnTo>
                  <a:lnTo>
                    <a:pt x="4665192" y="495300"/>
                  </a:lnTo>
                  <a:lnTo>
                    <a:pt x="4667008" y="482600"/>
                  </a:lnTo>
                  <a:lnTo>
                    <a:pt x="4668761" y="469900"/>
                  </a:lnTo>
                  <a:lnTo>
                    <a:pt x="4669244" y="457200"/>
                  </a:lnTo>
                  <a:lnTo>
                    <a:pt x="4670107" y="444677"/>
                  </a:lnTo>
                  <a:lnTo>
                    <a:pt x="4670196" y="444500"/>
                  </a:lnTo>
                  <a:lnTo>
                    <a:pt x="4671022" y="419100"/>
                  </a:lnTo>
                  <a:lnTo>
                    <a:pt x="4672685" y="406400"/>
                  </a:lnTo>
                  <a:lnTo>
                    <a:pt x="4675022" y="393700"/>
                  </a:lnTo>
                  <a:lnTo>
                    <a:pt x="4677842" y="368300"/>
                  </a:lnTo>
                  <a:lnTo>
                    <a:pt x="4681017" y="355600"/>
                  </a:lnTo>
                  <a:lnTo>
                    <a:pt x="4683938" y="330200"/>
                  </a:lnTo>
                  <a:lnTo>
                    <a:pt x="4686325" y="317500"/>
                  </a:lnTo>
                  <a:lnTo>
                    <a:pt x="4687887" y="292100"/>
                  </a:lnTo>
                  <a:lnTo>
                    <a:pt x="4689081" y="279400"/>
                  </a:lnTo>
                  <a:lnTo>
                    <a:pt x="4690288" y="266700"/>
                  </a:lnTo>
                  <a:lnTo>
                    <a:pt x="4691291" y="241300"/>
                  </a:lnTo>
                  <a:lnTo>
                    <a:pt x="4692396" y="215900"/>
                  </a:lnTo>
                  <a:lnTo>
                    <a:pt x="4693717" y="203200"/>
                  </a:lnTo>
                  <a:lnTo>
                    <a:pt x="4695025" y="190500"/>
                  </a:lnTo>
                  <a:lnTo>
                    <a:pt x="4697400" y="190500"/>
                  </a:lnTo>
                  <a:lnTo>
                    <a:pt x="4697006" y="201879"/>
                  </a:lnTo>
                  <a:lnTo>
                    <a:pt x="4700359" y="190500"/>
                  </a:lnTo>
                  <a:lnTo>
                    <a:pt x="4703318" y="177800"/>
                  </a:lnTo>
                  <a:lnTo>
                    <a:pt x="4705756" y="152400"/>
                  </a:lnTo>
                  <a:close/>
                </a:path>
                <a:path w="4734559" h="5728334">
                  <a:moveTo>
                    <a:pt x="4706124" y="150241"/>
                  </a:moveTo>
                  <a:lnTo>
                    <a:pt x="4705756" y="152400"/>
                  </a:lnTo>
                  <a:lnTo>
                    <a:pt x="4705997" y="152400"/>
                  </a:lnTo>
                  <a:lnTo>
                    <a:pt x="4706124" y="150241"/>
                  </a:lnTo>
                  <a:close/>
                </a:path>
                <a:path w="4734559" h="5728334">
                  <a:moveTo>
                    <a:pt x="4725136" y="40411"/>
                  </a:moveTo>
                  <a:lnTo>
                    <a:pt x="4720691" y="50800"/>
                  </a:lnTo>
                  <a:lnTo>
                    <a:pt x="4716983" y="76200"/>
                  </a:lnTo>
                  <a:lnTo>
                    <a:pt x="4713846" y="101600"/>
                  </a:lnTo>
                  <a:lnTo>
                    <a:pt x="4710112" y="127000"/>
                  </a:lnTo>
                  <a:lnTo>
                    <a:pt x="4708106" y="114300"/>
                  </a:lnTo>
                  <a:lnTo>
                    <a:pt x="4706124" y="150241"/>
                  </a:lnTo>
                  <a:lnTo>
                    <a:pt x="4707902" y="139700"/>
                  </a:lnTo>
                  <a:lnTo>
                    <a:pt x="4711865" y="139700"/>
                  </a:lnTo>
                  <a:lnTo>
                    <a:pt x="4712932" y="127000"/>
                  </a:lnTo>
                  <a:lnTo>
                    <a:pt x="4712881" y="114300"/>
                  </a:lnTo>
                  <a:lnTo>
                    <a:pt x="4713338" y="114300"/>
                  </a:lnTo>
                  <a:lnTo>
                    <a:pt x="4715954" y="101600"/>
                  </a:lnTo>
                  <a:lnTo>
                    <a:pt x="4717237" y="101600"/>
                  </a:lnTo>
                  <a:lnTo>
                    <a:pt x="4716856" y="114300"/>
                  </a:lnTo>
                  <a:lnTo>
                    <a:pt x="4718355" y="101600"/>
                  </a:lnTo>
                  <a:lnTo>
                    <a:pt x="4724374" y="50800"/>
                  </a:lnTo>
                  <a:lnTo>
                    <a:pt x="4724666" y="50800"/>
                  </a:lnTo>
                  <a:lnTo>
                    <a:pt x="4725136" y="40411"/>
                  </a:lnTo>
                  <a:close/>
                </a:path>
                <a:path w="4734559" h="5728334">
                  <a:moveTo>
                    <a:pt x="4726114" y="38100"/>
                  </a:moveTo>
                  <a:lnTo>
                    <a:pt x="4725238" y="38100"/>
                  </a:lnTo>
                  <a:lnTo>
                    <a:pt x="4725136" y="40411"/>
                  </a:lnTo>
                  <a:lnTo>
                    <a:pt x="4726114" y="38100"/>
                  </a:lnTo>
                  <a:close/>
                </a:path>
                <a:path w="4734559" h="5728334">
                  <a:moveTo>
                    <a:pt x="4729023" y="38100"/>
                  </a:moveTo>
                  <a:lnTo>
                    <a:pt x="4727562" y="38100"/>
                  </a:lnTo>
                  <a:lnTo>
                    <a:pt x="4725403" y="50800"/>
                  </a:lnTo>
                  <a:lnTo>
                    <a:pt x="4725594" y="50800"/>
                  </a:lnTo>
                  <a:lnTo>
                    <a:pt x="4725543" y="63500"/>
                  </a:lnTo>
                  <a:lnTo>
                    <a:pt x="4724946" y="63500"/>
                  </a:lnTo>
                  <a:lnTo>
                    <a:pt x="4724489" y="76200"/>
                  </a:lnTo>
                  <a:lnTo>
                    <a:pt x="4725924" y="63500"/>
                  </a:lnTo>
                  <a:lnTo>
                    <a:pt x="4727435" y="50800"/>
                  </a:lnTo>
                  <a:lnTo>
                    <a:pt x="4729023" y="38100"/>
                  </a:lnTo>
                  <a:close/>
                </a:path>
                <a:path w="4734559" h="5728334">
                  <a:moveTo>
                    <a:pt x="4732299" y="25400"/>
                  </a:moveTo>
                  <a:lnTo>
                    <a:pt x="4730750" y="25400"/>
                  </a:lnTo>
                  <a:lnTo>
                    <a:pt x="4729023" y="38100"/>
                  </a:lnTo>
                  <a:lnTo>
                    <a:pt x="4730000" y="38100"/>
                  </a:lnTo>
                  <a:lnTo>
                    <a:pt x="4732299" y="25400"/>
                  </a:lnTo>
                  <a:close/>
                </a:path>
                <a:path w="4734559" h="5728334">
                  <a:moveTo>
                    <a:pt x="4734382" y="0"/>
                  </a:moveTo>
                  <a:lnTo>
                    <a:pt x="4729861" y="12700"/>
                  </a:lnTo>
                  <a:lnTo>
                    <a:pt x="4733252" y="12700"/>
                  </a:lnTo>
                  <a:lnTo>
                    <a:pt x="4732299" y="25400"/>
                  </a:lnTo>
                  <a:lnTo>
                    <a:pt x="4732426" y="25400"/>
                  </a:lnTo>
                  <a:lnTo>
                    <a:pt x="4733683" y="12700"/>
                  </a:lnTo>
                  <a:lnTo>
                    <a:pt x="4734382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3194634" y="9637211"/>
              <a:ext cx="650240" cy="402590"/>
            </a:xfrm>
            <a:custGeom>
              <a:avLst/>
              <a:gdLst/>
              <a:ahLst/>
              <a:cxnLst/>
              <a:rect l="l" t="t" r="r" b="b"/>
              <a:pathLst>
                <a:path w="650239" h="402590">
                  <a:moveTo>
                    <a:pt x="1854" y="167906"/>
                  </a:moveTo>
                  <a:lnTo>
                    <a:pt x="1587" y="166268"/>
                  </a:lnTo>
                  <a:lnTo>
                    <a:pt x="1587" y="168122"/>
                  </a:lnTo>
                  <a:lnTo>
                    <a:pt x="1854" y="167906"/>
                  </a:lnTo>
                  <a:close/>
                </a:path>
                <a:path w="650239" h="402590">
                  <a:moveTo>
                    <a:pt x="10350" y="180289"/>
                  </a:moveTo>
                  <a:lnTo>
                    <a:pt x="8191" y="180289"/>
                  </a:lnTo>
                  <a:lnTo>
                    <a:pt x="9931" y="181559"/>
                  </a:lnTo>
                  <a:lnTo>
                    <a:pt x="10350" y="180289"/>
                  </a:lnTo>
                  <a:close/>
                </a:path>
                <a:path w="650239" h="402590">
                  <a:moveTo>
                    <a:pt x="10401" y="180289"/>
                  </a:moveTo>
                  <a:close/>
                </a:path>
                <a:path w="650239" h="402590">
                  <a:moveTo>
                    <a:pt x="16675" y="177749"/>
                  </a:moveTo>
                  <a:lnTo>
                    <a:pt x="14782" y="176898"/>
                  </a:lnTo>
                  <a:lnTo>
                    <a:pt x="15011" y="177749"/>
                  </a:lnTo>
                  <a:lnTo>
                    <a:pt x="13906" y="180289"/>
                  </a:lnTo>
                  <a:lnTo>
                    <a:pt x="15900" y="180289"/>
                  </a:lnTo>
                  <a:lnTo>
                    <a:pt x="16675" y="177749"/>
                  </a:lnTo>
                  <a:close/>
                </a:path>
                <a:path w="650239" h="402590">
                  <a:moveTo>
                    <a:pt x="62014" y="171399"/>
                  </a:moveTo>
                  <a:lnTo>
                    <a:pt x="60642" y="170243"/>
                  </a:lnTo>
                  <a:lnTo>
                    <a:pt x="61607" y="171958"/>
                  </a:lnTo>
                  <a:lnTo>
                    <a:pt x="62014" y="171399"/>
                  </a:lnTo>
                  <a:close/>
                </a:path>
                <a:path w="650239" h="402590">
                  <a:moveTo>
                    <a:pt x="62725" y="173939"/>
                  </a:moveTo>
                  <a:lnTo>
                    <a:pt x="61607" y="171958"/>
                  </a:lnTo>
                  <a:lnTo>
                    <a:pt x="60185" y="173939"/>
                  </a:lnTo>
                  <a:lnTo>
                    <a:pt x="62725" y="173939"/>
                  </a:lnTo>
                  <a:close/>
                </a:path>
                <a:path w="650239" h="402590">
                  <a:moveTo>
                    <a:pt x="63690" y="150025"/>
                  </a:moveTo>
                  <a:lnTo>
                    <a:pt x="63639" y="149809"/>
                  </a:lnTo>
                  <a:lnTo>
                    <a:pt x="62712" y="149809"/>
                  </a:lnTo>
                  <a:lnTo>
                    <a:pt x="63690" y="150025"/>
                  </a:lnTo>
                  <a:close/>
                </a:path>
                <a:path w="650239" h="402590">
                  <a:moveTo>
                    <a:pt x="75984" y="163182"/>
                  </a:moveTo>
                  <a:lnTo>
                    <a:pt x="75895" y="162509"/>
                  </a:lnTo>
                  <a:lnTo>
                    <a:pt x="75768" y="162509"/>
                  </a:lnTo>
                  <a:lnTo>
                    <a:pt x="75984" y="163182"/>
                  </a:lnTo>
                  <a:close/>
                </a:path>
                <a:path w="650239" h="402590">
                  <a:moveTo>
                    <a:pt x="76161" y="163779"/>
                  </a:moveTo>
                  <a:lnTo>
                    <a:pt x="75984" y="163182"/>
                  </a:lnTo>
                  <a:lnTo>
                    <a:pt x="76060" y="163779"/>
                  </a:lnTo>
                  <a:close/>
                </a:path>
                <a:path w="650239" h="402590">
                  <a:moveTo>
                    <a:pt x="77495" y="165379"/>
                  </a:moveTo>
                  <a:lnTo>
                    <a:pt x="76962" y="164668"/>
                  </a:lnTo>
                  <a:lnTo>
                    <a:pt x="76530" y="163817"/>
                  </a:lnTo>
                  <a:lnTo>
                    <a:pt x="76174" y="162966"/>
                  </a:lnTo>
                  <a:lnTo>
                    <a:pt x="76847" y="164960"/>
                  </a:lnTo>
                  <a:lnTo>
                    <a:pt x="74574" y="166204"/>
                  </a:lnTo>
                  <a:lnTo>
                    <a:pt x="77495" y="165379"/>
                  </a:lnTo>
                  <a:close/>
                </a:path>
                <a:path w="650239" h="402590">
                  <a:moveTo>
                    <a:pt x="78168" y="161594"/>
                  </a:moveTo>
                  <a:lnTo>
                    <a:pt x="76123" y="159969"/>
                  </a:lnTo>
                  <a:lnTo>
                    <a:pt x="76682" y="162509"/>
                  </a:lnTo>
                  <a:lnTo>
                    <a:pt x="78168" y="161594"/>
                  </a:lnTo>
                  <a:close/>
                </a:path>
                <a:path w="650239" h="402590">
                  <a:moveTo>
                    <a:pt x="79311" y="162509"/>
                  </a:moveTo>
                  <a:lnTo>
                    <a:pt x="78701" y="161264"/>
                  </a:lnTo>
                  <a:lnTo>
                    <a:pt x="78168" y="161594"/>
                  </a:lnTo>
                  <a:lnTo>
                    <a:pt x="79311" y="162509"/>
                  </a:lnTo>
                  <a:close/>
                </a:path>
                <a:path w="650239" h="402590">
                  <a:moveTo>
                    <a:pt x="82169" y="167589"/>
                  </a:moveTo>
                  <a:lnTo>
                    <a:pt x="77165" y="162509"/>
                  </a:lnTo>
                  <a:lnTo>
                    <a:pt x="80327" y="167589"/>
                  </a:lnTo>
                  <a:lnTo>
                    <a:pt x="82169" y="167589"/>
                  </a:lnTo>
                  <a:close/>
                </a:path>
                <a:path w="650239" h="402590">
                  <a:moveTo>
                    <a:pt x="89433" y="140919"/>
                  </a:moveTo>
                  <a:lnTo>
                    <a:pt x="88569" y="142189"/>
                  </a:lnTo>
                  <a:lnTo>
                    <a:pt x="89293" y="142189"/>
                  </a:lnTo>
                  <a:lnTo>
                    <a:pt x="89433" y="140919"/>
                  </a:lnTo>
                  <a:close/>
                </a:path>
                <a:path w="650239" h="402590">
                  <a:moveTo>
                    <a:pt x="104000" y="157429"/>
                  </a:moveTo>
                  <a:lnTo>
                    <a:pt x="103555" y="157289"/>
                  </a:lnTo>
                  <a:lnTo>
                    <a:pt x="103352" y="157429"/>
                  </a:lnTo>
                  <a:lnTo>
                    <a:pt x="103733" y="158457"/>
                  </a:lnTo>
                  <a:lnTo>
                    <a:pt x="104000" y="157429"/>
                  </a:lnTo>
                  <a:close/>
                </a:path>
                <a:path w="650239" h="402590">
                  <a:moveTo>
                    <a:pt x="105181" y="162509"/>
                  </a:moveTo>
                  <a:lnTo>
                    <a:pt x="103733" y="158457"/>
                  </a:lnTo>
                  <a:lnTo>
                    <a:pt x="103670" y="158699"/>
                  </a:lnTo>
                  <a:lnTo>
                    <a:pt x="101536" y="158699"/>
                  </a:lnTo>
                  <a:lnTo>
                    <a:pt x="102158" y="159969"/>
                  </a:lnTo>
                  <a:lnTo>
                    <a:pt x="105181" y="162509"/>
                  </a:lnTo>
                  <a:close/>
                </a:path>
                <a:path w="650239" h="402590">
                  <a:moveTo>
                    <a:pt x="121297" y="134569"/>
                  </a:moveTo>
                  <a:lnTo>
                    <a:pt x="121018" y="134708"/>
                  </a:lnTo>
                  <a:lnTo>
                    <a:pt x="121259" y="134785"/>
                  </a:lnTo>
                  <a:lnTo>
                    <a:pt x="121297" y="134569"/>
                  </a:lnTo>
                  <a:close/>
                </a:path>
                <a:path w="650239" h="402590">
                  <a:moveTo>
                    <a:pt x="138976" y="154889"/>
                  </a:moveTo>
                  <a:lnTo>
                    <a:pt x="136461" y="152349"/>
                  </a:lnTo>
                  <a:lnTo>
                    <a:pt x="137147" y="153619"/>
                  </a:lnTo>
                  <a:lnTo>
                    <a:pt x="136779" y="154889"/>
                  </a:lnTo>
                  <a:lnTo>
                    <a:pt x="138976" y="154889"/>
                  </a:lnTo>
                  <a:close/>
                </a:path>
                <a:path w="650239" h="402590">
                  <a:moveTo>
                    <a:pt x="147751" y="247980"/>
                  </a:moveTo>
                  <a:lnTo>
                    <a:pt x="145910" y="247992"/>
                  </a:lnTo>
                  <a:lnTo>
                    <a:pt x="146469" y="248526"/>
                  </a:lnTo>
                  <a:lnTo>
                    <a:pt x="147751" y="247980"/>
                  </a:lnTo>
                  <a:close/>
                </a:path>
                <a:path w="650239" h="402590">
                  <a:moveTo>
                    <a:pt x="196926" y="139420"/>
                  </a:moveTo>
                  <a:lnTo>
                    <a:pt x="196392" y="139903"/>
                  </a:lnTo>
                  <a:lnTo>
                    <a:pt x="196646" y="139915"/>
                  </a:lnTo>
                  <a:lnTo>
                    <a:pt x="196824" y="139776"/>
                  </a:lnTo>
                  <a:lnTo>
                    <a:pt x="196926" y="139420"/>
                  </a:lnTo>
                  <a:close/>
                </a:path>
                <a:path w="650239" h="402590">
                  <a:moveTo>
                    <a:pt x="200025" y="112039"/>
                  </a:moveTo>
                  <a:lnTo>
                    <a:pt x="198348" y="113347"/>
                  </a:lnTo>
                  <a:lnTo>
                    <a:pt x="199275" y="113334"/>
                  </a:lnTo>
                  <a:lnTo>
                    <a:pt x="200025" y="112039"/>
                  </a:lnTo>
                  <a:close/>
                </a:path>
                <a:path w="650239" h="402590">
                  <a:moveTo>
                    <a:pt x="206603" y="138379"/>
                  </a:moveTo>
                  <a:lnTo>
                    <a:pt x="206502" y="137477"/>
                  </a:lnTo>
                  <a:lnTo>
                    <a:pt x="205181" y="139649"/>
                  </a:lnTo>
                  <a:lnTo>
                    <a:pt x="205752" y="139649"/>
                  </a:lnTo>
                  <a:lnTo>
                    <a:pt x="206603" y="138379"/>
                  </a:lnTo>
                  <a:close/>
                </a:path>
                <a:path w="650239" h="402590">
                  <a:moveTo>
                    <a:pt x="212153" y="110439"/>
                  </a:moveTo>
                  <a:lnTo>
                    <a:pt x="211150" y="110439"/>
                  </a:lnTo>
                  <a:lnTo>
                    <a:pt x="212115" y="110642"/>
                  </a:lnTo>
                  <a:lnTo>
                    <a:pt x="212153" y="110439"/>
                  </a:lnTo>
                  <a:close/>
                </a:path>
                <a:path w="650239" h="402590">
                  <a:moveTo>
                    <a:pt x="227761" y="110642"/>
                  </a:moveTo>
                  <a:lnTo>
                    <a:pt x="224307" y="106629"/>
                  </a:lnTo>
                  <a:lnTo>
                    <a:pt x="218579" y="110642"/>
                  </a:lnTo>
                  <a:lnTo>
                    <a:pt x="227761" y="110642"/>
                  </a:lnTo>
                  <a:close/>
                </a:path>
                <a:path w="650239" h="402590">
                  <a:moveTo>
                    <a:pt x="228282" y="131394"/>
                  </a:moveTo>
                  <a:lnTo>
                    <a:pt x="227977" y="130492"/>
                  </a:lnTo>
                  <a:lnTo>
                    <a:pt x="227215" y="132029"/>
                  </a:lnTo>
                  <a:lnTo>
                    <a:pt x="228282" y="131394"/>
                  </a:lnTo>
                  <a:close/>
                </a:path>
                <a:path w="650239" h="402590">
                  <a:moveTo>
                    <a:pt x="229362" y="130759"/>
                  </a:moveTo>
                  <a:lnTo>
                    <a:pt x="228282" y="131394"/>
                  </a:lnTo>
                  <a:lnTo>
                    <a:pt x="228930" y="133299"/>
                  </a:lnTo>
                  <a:lnTo>
                    <a:pt x="229362" y="130759"/>
                  </a:lnTo>
                  <a:close/>
                </a:path>
                <a:path w="650239" h="402590">
                  <a:moveTo>
                    <a:pt x="257086" y="308241"/>
                  </a:moveTo>
                  <a:lnTo>
                    <a:pt x="256438" y="306806"/>
                  </a:lnTo>
                  <a:lnTo>
                    <a:pt x="255104" y="308000"/>
                  </a:lnTo>
                  <a:lnTo>
                    <a:pt x="255879" y="308584"/>
                  </a:lnTo>
                  <a:lnTo>
                    <a:pt x="256235" y="310146"/>
                  </a:lnTo>
                  <a:lnTo>
                    <a:pt x="256857" y="309943"/>
                  </a:lnTo>
                  <a:lnTo>
                    <a:pt x="257086" y="308241"/>
                  </a:lnTo>
                  <a:close/>
                </a:path>
                <a:path w="650239" h="402590">
                  <a:moveTo>
                    <a:pt x="298272" y="351294"/>
                  </a:moveTo>
                  <a:lnTo>
                    <a:pt x="298030" y="351193"/>
                  </a:lnTo>
                  <a:lnTo>
                    <a:pt x="298246" y="351345"/>
                  </a:lnTo>
                  <a:close/>
                </a:path>
                <a:path w="650239" h="402590">
                  <a:moveTo>
                    <a:pt x="298526" y="322554"/>
                  </a:moveTo>
                  <a:lnTo>
                    <a:pt x="297053" y="323024"/>
                  </a:lnTo>
                  <a:lnTo>
                    <a:pt x="296125" y="326224"/>
                  </a:lnTo>
                  <a:lnTo>
                    <a:pt x="297027" y="325932"/>
                  </a:lnTo>
                  <a:lnTo>
                    <a:pt x="298526" y="322554"/>
                  </a:lnTo>
                  <a:close/>
                </a:path>
                <a:path w="650239" h="402590">
                  <a:moveTo>
                    <a:pt x="305092" y="97231"/>
                  </a:moveTo>
                  <a:lnTo>
                    <a:pt x="304965" y="97142"/>
                  </a:lnTo>
                  <a:lnTo>
                    <a:pt x="304736" y="97002"/>
                  </a:lnTo>
                  <a:lnTo>
                    <a:pt x="305092" y="97231"/>
                  </a:lnTo>
                  <a:close/>
                </a:path>
                <a:path w="650239" h="402590">
                  <a:moveTo>
                    <a:pt x="325501" y="114249"/>
                  </a:moveTo>
                  <a:lnTo>
                    <a:pt x="324802" y="112979"/>
                  </a:lnTo>
                  <a:lnTo>
                    <a:pt x="325158" y="111709"/>
                  </a:lnTo>
                  <a:lnTo>
                    <a:pt x="260451" y="111709"/>
                  </a:lnTo>
                  <a:lnTo>
                    <a:pt x="260451" y="125298"/>
                  </a:lnTo>
                  <a:lnTo>
                    <a:pt x="259118" y="124409"/>
                  </a:lnTo>
                  <a:lnTo>
                    <a:pt x="259803" y="123139"/>
                  </a:lnTo>
                  <a:lnTo>
                    <a:pt x="260451" y="125298"/>
                  </a:lnTo>
                  <a:lnTo>
                    <a:pt x="260451" y="111709"/>
                  </a:lnTo>
                  <a:lnTo>
                    <a:pt x="228688" y="111709"/>
                  </a:lnTo>
                  <a:lnTo>
                    <a:pt x="217068" y="111709"/>
                  </a:lnTo>
                  <a:lnTo>
                    <a:pt x="211975" y="111709"/>
                  </a:lnTo>
                  <a:lnTo>
                    <a:pt x="211797" y="112979"/>
                  </a:lnTo>
                  <a:lnTo>
                    <a:pt x="210959" y="114249"/>
                  </a:lnTo>
                  <a:lnTo>
                    <a:pt x="209499" y="112979"/>
                  </a:lnTo>
                  <a:lnTo>
                    <a:pt x="208191" y="118059"/>
                  </a:lnTo>
                  <a:lnTo>
                    <a:pt x="207505" y="114249"/>
                  </a:lnTo>
                  <a:lnTo>
                    <a:pt x="207949" y="114249"/>
                  </a:lnTo>
                  <a:lnTo>
                    <a:pt x="206133" y="110439"/>
                  </a:lnTo>
                  <a:lnTo>
                    <a:pt x="203809" y="111709"/>
                  </a:lnTo>
                  <a:lnTo>
                    <a:pt x="201790" y="111709"/>
                  </a:lnTo>
                  <a:lnTo>
                    <a:pt x="202628" y="118059"/>
                  </a:lnTo>
                  <a:lnTo>
                    <a:pt x="197612" y="115519"/>
                  </a:lnTo>
                  <a:lnTo>
                    <a:pt x="192963" y="116789"/>
                  </a:lnTo>
                  <a:lnTo>
                    <a:pt x="188785" y="119329"/>
                  </a:lnTo>
                  <a:lnTo>
                    <a:pt x="185191" y="116789"/>
                  </a:lnTo>
                  <a:lnTo>
                    <a:pt x="184213" y="118059"/>
                  </a:lnTo>
                  <a:lnTo>
                    <a:pt x="182651" y="119329"/>
                  </a:lnTo>
                  <a:lnTo>
                    <a:pt x="181686" y="120599"/>
                  </a:lnTo>
                  <a:lnTo>
                    <a:pt x="181406" y="119329"/>
                  </a:lnTo>
                  <a:lnTo>
                    <a:pt x="181140" y="118059"/>
                  </a:lnTo>
                  <a:lnTo>
                    <a:pt x="175653" y="118059"/>
                  </a:lnTo>
                  <a:lnTo>
                    <a:pt x="171475" y="119329"/>
                  </a:lnTo>
                  <a:lnTo>
                    <a:pt x="171907" y="116789"/>
                  </a:lnTo>
                  <a:lnTo>
                    <a:pt x="169443" y="116789"/>
                  </a:lnTo>
                  <a:lnTo>
                    <a:pt x="170637" y="125679"/>
                  </a:lnTo>
                  <a:lnTo>
                    <a:pt x="168414" y="126949"/>
                  </a:lnTo>
                  <a:lnTo>
                    <a:pt x="168021" y="125679"/>
                  </a:lnTo>
                  <a:lnTo>
                    <a:pt x="167220" y="123139"/>
                  </a:lnTo>
                  <a:lnTo>
                    <a:pt x="166827" y="121869"/>
                  </a:lnTo>
                  <a:lnTo>
                    <a:pt x="162585" y="123139"/>
                  </a:lnTo>
                  <a:lnTo>
                    <a:pt x="157454" y="120599"/>
                  </a:lnTo>
                  <a:lnTo>
                    <a:pt x="154101" y="125679"/>
                  </a:lnTo>
                  <a:lnTo>
                    <a:pt x="154012" y="124409"/>
                  </a:lnTo>
                  <a:lnTo>
                    <a:pt x="153885" y="123139"/>
                  </a:lnTo>
                  <a:lnTo>
                    <a:pt x="152501" y="123139"/>
                  </a:lnTo>
                  <a:lnTo>
                    <a:pt x="146164" y="121869"/>
                  </a:lnTo>
                  <a:lnTo>
                    <a:pt x="147040" y="124663"/>
                  </a:lnTo>
                  <a:lnTo>
                    <a:pt x="143687" y="128219"/>
                  </a:lnTo>
                  <a:lnTo>
                    <a:pt x="141744" y="130759"/>
                  </a:lnTo>
                  <a:lnTo>
                    <a:pt x="141503" y="126949"/>
                  </a:lnTo>
                  <a:lnTo>
                    <a:pt x="140335" y="132029"/>
                  </a:lnTo>
                  <a:lnTo>
                    <a:pt x="140487" y="132029"/>
                  </a:lnTo>
                  <a:lnTo>
                    <a:pt x="137998" y="134569"/>
                  </a:lnTo>
                  <a:lnTo>
                    <a:pt x="137274" y="133299"/>
                  </a:lnTo>
                  <a:lnTo>
                    <a:pt x="136931" y="132029"/>
                  </a:lnTo>
                  <a:lnTo>
                    <a:pt x="135496" y="132029"/>
                  </a:lnTo>
                  <a:lnTo>
                    <a:pt x="136867" y="135839"/>
                  </a:lnTo>
                  <a:lnTo>
                    <a:pt x="133946" y="134569"/>
                  </a:lnTo>
                  <a:lnTo>
                    <a:pt x="134531" y="132029"/>
                  </a:lnTo>
                  <a:lnTo>
                    <a:pt x="132283" y="133299"/>
                  </a:lnTo>
                  <a:lnTo>
                    <a:pt x="132651" y="133299"/>
                  </a:lnTo>
                  <a:lnTo>
                    <a:pt x="131902" y="135839"/>
                  </a:lnTo>
                  <a:lnTo>
                    <a:pt x="130771" y="137109"/>
                  </a:lnTo>
                  <a:lnTo>
                    <a:pt x="127571" y="135839"/>
                  </a:lnTo>
                  <a:lnTo>
                    <a:pt x="126695" y="133299"/>
                  </a:lnTo>
                  <a:lnTo>
                    <a:pt x="126733" y="135839"/>
                  </a:lnTo>
                  <a:lnTo>
                    <a:pt x="125984" y="138379"/>
                  </a:lnTo>
                  <a:lnTo>
                    <a:pt x="124523" y="137109"/>
                  </a:lnTo>
                  <a:lnTo>
                    <a:pt x="124142" y="135839"/>
                  </a:lnTo>
                  <a:lnTo>
                    <a:pt x="124650" y="135839"/>
                  </a:lnTo>
                  <a:lnTo>
                    <a:pt x="122174" y="135077"/>
                  </a:lnTo>
                  <a:lnTo>
                    <a:pt x="122174" y="152349"/>
                  </a:lnTo>
                  <a:lnTo>
                    <a:pt x="120002" y="152349"/>
                  </a:lnTo>
                  <a:lnTo>
                    <a:pt x="119621" y="151079"/>
                  </a:lnTo>
                  <a:lnTo>
                    <a:pt x="119583" y="149809"/>
                  </a:lnTo>
                  <a:lnTo>
                    <a:pt x="120091" y="149809"/>
                  </a:lnTo>
                  <a:lnTo>
                    <a:pt x="119964" y="151079"/>
                  </a:lnTo>
                  <a:lnTo>
                    <a:pt x="121246" y="151079"/>
                  </a:lnTo>
                  <a:lnTo>
                    <a:pt x="122174" y="152349"/>
                  </a:lnTo>
                  <a:lnTo>
                    <a:pt x="122174" y="135077"/>
                  </a:lnTo>
                  <a:lnTo>
                    <a:pt x="121259" y="134785"/>
                  </a:lnTo>
                  <a:lnTo>
                    <a:pt x="121119" y="135839"/>
                  </a:lnTo>
                  <a:lnTo>
                    <a:pt x="120891" y="134785"/>
                  </a:lnTo>
                  <a:lnTo>
                    <a:pt x="120510" y="134988"/>
                  </a:lnTo>
                  <a:lnTo>
                    <a:pt x="119875" y="139649"/>
                  </a:lnTo>
                  <a:lnTo>
                    <a:pt x="117246" y="137515"/>
                  </a:lnTo>
                  <a:lnTo>
                    <a:pt x="117246" y="152349"/>
                  </a:lnTo>
                  <a:lnTo>
                    <a:pt x="116052" y="153619"/>
                  </a:lnTo>
                  <a:lnTo>
                    <a:pt x="117233" y="152349"/>
                  </a:lnTo>
                  <a:lnTo>
                    <a:pt x="117246" y="137515"/>
                  </a:lnTo>
                  <a:lnTo>
                    <a:pt x="116763" y="137109"/>
                  </a:lnTo>
                  <a:lnTo>
                    <a:pt x="116509" y="137109"/>
                  </a:lnTo>
                  <a:lnTo>
                    <a:pt x="116243" y="135839"/>
                  </a:lnTo>
                  <a:lnTo>
                    <a:pt x="118910" y="135839"/>
                  </a:lnTo>
                  <a:lnTo>
                    <a:pt x="120510" y="134988"/>
                  </a:lnTo>
                  <a:lnTo>
                    <a:pt x="120878" y="134785"/>
                  </a:lnTo>
                  <a:lnTo>
                    <a:pt x="121018" y="134708"/>
                  </a:lnTo>
                  <a:lnTo>
                    <a:pt x="120853" y="134658"/>
                  </a:lnTo>
                  <a:lnTo>
                    <a:pt x="120561" y="133299"/>
                  </a:lnTo>
                  <a:lnTo>
                    <a:pt x="118097" y="133299"/>
                  </a:lnTo>
                  <a:lnTo>
                    <a:pt x="119202" y="128219"/>
                  </a:lnTo>
                  <a:lnTo>
                    <a:pt x="117729" y="130759"/>
                  </a:lnTo>
                  <a:lnTo>
                    <a:pt x="115404" y="135839"/>
                  </a:lnTo>
                  <a:lnTo>
                    <a:pt x="112839" y="135839"/>
                  </a:lnTo>
                  <a:lnTo>
                    <a:pt x="112496" y="134569"/>
                  </a:lnTo>
                  <a:lnTo>
                    <a:pt x="109067" y="134569"/>
                  </a:lnTo>
                  <a:lnTo>
                    <a:pt x="108699" y="133299"/>
                  </a:lnTo>
                  <a:lnTo>
                    <a:pt x="108534" y="132740"/>
                  </a:lnTo>
                  <a:lnTo>
                    <a:pt x="108534" y="134569"/>
                  </a:lnTo>
                  <a:lnTo>
                    <a:pt x="107988" y="134569"/>
                  </a:lnTo>
                  <a:lnTo>
                    <a:pt x="107467" y="135839"/>
                  </a:lnTo>
                  <a:lnTo>
                    <a:pt x="107454" y="134569"/>
                  </a:lnTo>
                  <a:lnTo>
                    <a:pt x="108140" y="133299"/>
                  </a:lnTo>
                  <a:lnTo>
                    <a:pt x="108534" y="134569"/>
                  </a:lnTo>
                  <a:lnTo>
                    <a:pt x="108534" y="132740"/>
                  </a:lnTo>
                  <a:lnTo>
                    <a:pt x="108331" y="132029"/>
                  </a:lnTo>
                  <a:lnTo>
                    <a:pt x="106121" y="133299"/>
                  </a:lnTo>
                  <a:lnTo>
                    <a:pt x="104914" y="134569"/>
                  </a:lnTo>
                  <a:lnTo>
                    <a:pt x="105625" y="137109"/>
                  </a:lnTo>
                  <a:lnTo>
                    <a:pt x="103987" y="137109"/>
                  </a:lnTo>
                  <a:lnTo>
                    <a:pt x="105930" y="138379"/>
                  </a:lnTo>
                  <a:lnTo>
                    <a:pt x="107162" y="138379"/>
                  </a:lnTo>
                  <a:lnTo>
                    <a:pt x="110147" y="137109"/>
                  </a:lnTo>
                  <a:lnTo>
                    <a:pt x="109512" y="138379"/>
                  </a:lnTo>
                  <a:lnTo>
                    <a:pt x="108826" y="140919"/>
                  </a:lnTo>
                  <a:lnTo>
                    <a:pt x="107162" y="138379"/>
                  </a:lnTo>
                  <a:lnTo>
                    <a:pt x="106959" y="140919"/>
                  </a:lnTo>
                  <a:lnTo>
                    <a:pt x="106692" y="143459"/>
                  </a:lnTo>
                  <a:lnTo>
                    <a:pt x="106514" y="143459"/>
                  </a:lnTo>
                  <a:lnTo>
                    <a:pt x="104051" y="140919"/>
                  </a:lnTo>
                  <a:lnTo>
                    <a:pt x="100482" y="138379"/>
                  </a:lnTo>
                  <a:lnTo>
                    <a:pt x="99517" y="135839"/>
                  </a:lnTo>
                  <a:lnTo>
                    <a:pt x="96266" y="138379"/>
                  </a:lnTo>
                  <a:lnTo>
                    <a:pt x="91274" y="139649"/>
                  </a:lnTo>
                  <a:lnTo>
                    <a:pt x="90170" y="144729"/>
                  </a:lnTo>
                  <a:lnTo>
                    <a:pt x="89293" y="145999"/>
                  </a:lnTo>
                  <a:lnTo>
                    <a:pt x="88658" y="143459"/>
                  </a:lnTo>
                  <a:lnTo>
                    <a:pt x="88087" y="143459"/>
                  </a:lnTo>
                  <a:lnTo>
                    <a:pt x="88569" y="142189"/>
                  </a:lnTo>
                  <a:lnTo>
                    <a:pt x="87693" y="143459"/>
                  </a:lnTo>
                  <a:lnTo>
                    <a:pt x="84531" y="143459"/>
                  </a:lnTo>
                  <a:lnTo>
                    <a:pt x="83908" y="143459"/>
                  </a:lnTo>
                  <a:lnTo>
                    <a:pt x="83908" y="161239"/>
                  </a:lnTo>
                  <a:lnTo>
                    <a:pt x="79375" y="160083"/>
                  </a:lnTo>
                  <a:lnTo>
                    <a:pt x="80810" y="157429"/>
                  </a:lnTo>
                  <a:lnTo>
                    <a:pt x="82804" y="158699"/>
                  </a:lnTo>
                  <a:lnTo>
                    <a:pt x="83908" y="161239"/>
                  </a:lnTo>
                  <a:lnTo>
                    <a:pt x="83908" y="143459"/>
                  </a:lnTo>
                  <a:lnTo>
                    <a:pt x="83807" y="147269"/>
                  </a:lnTo>
                  <a:lnTo>
                    <a:pt x="80873" y="145999"/>
                  </a:lnTo>
                  <a:lnTo>
                    <a:pt x="82702" y="144729"/>
                  </a:lnTo>
                  <a:lnTo>
                    <a:pt x="83553" y="144132"/>
                  </a:lnTo>
                  <a:lnTo>
                    <a:pt x="83807" y="147269"/>
                  </a:lnTo>
                  <a:lnTo>
                    <a:pt x="83807" y="143459"/>
                  </a:lnTo>
                  <a:lnTo>
                    <a:pt x="83502" y="143459"/>
                  </a:lnTo>
                  <a:lnTo>
                    <a:pt x="83527" y="143827"/>
                  </a:lnTo>
                  <a:lnTo>
                    <a:pt x="81102" y="144729"/>
                  </a:lnTo>
                  <a:lnTo>
                    <a:pt x="81343" y="143459"/>
                  </a:lnTo>
                  <a:lnTo>
                    <a:pt x="76276" y="143459"/>
                  </a:lnTo>
                  <a:lnTo>
                    <a:pt x="72440" y="147269"/>
                  </a:lnTo>
                  <a:lnTo>
                    <a:pt x="68414" y="151079"/>
                  </a:lnTo>
                  <a:lnTo>
                    <a:pt x="63690" y="150025"/>
                  </a:lnTo>
                  <a:lnTo>
                    <a:pt x="63893" y="151079"/>
                  </a:lnTo>
                  <a:lnTo>
                    <a:pt x="56984" y="151079"/>
                  </a:lnTo>
                  <a:lnTo>
                    <a:pt x="50355" y="153619"/>
                  </a:lnTo>
                  <a:lnTo>
                    <a:pt x="43662" y="154889"/>
                  </a:lnTo>
                  <a:lnTo>
                    <a:pt x="36588" y="153619"/>
                  </a:lnTo>
                  <a:lnTo>
                    <a:pt x="33896" y="153619"/>
                  </a:lnTo>
                  <a:lnTo>
                    <a:pt x="34137" y="156159"/>
                  </a:lnTo>
                  <a:lnTo>
                    <a:pt x="33020" y="158699"/>
                  </a:lnTo>
                  <a:lnTo>
                    <a:pt x="31826" y="154889"/>
                  </a:lnTo>
                  <a:lnTo>
                    <a:pt x="30010" y="159969"/>
                  </a:lnTo>
                  <a:lnTo>
                    <a:pt x="26911" y="162509"/>
                  </a:lnTo>
                  <a:lnTo>
                    <a:pt x="22059" y="153619"/>
                  </a:lnTo>
                  <a:lnTo>
                    <a:pt x="18491" y="158699"/>
                  </a:lnTo>
                  <a:lnTo>
                    <a:pt x="19532" y="161239"/>
                  </a:lnTo>
                  <a:lnTo>
                    <a:pt x="17780" y="161239"/>
                  </a:lnTo>
                  <a:lnTo>
                    <a:pt x="14528" y="163779"/>
                  </a:lnTo>
                  <a:lnTo>
                    <a:pt x="14300" y="161239"/>
                  </a:lnTo>
                  <a:lnTo>
                    <a:pt x="14211" y="163779"/>
                  </a:lnTo>
                  <a:lnTo>
                    <a:pt x="13335" y="162509"/>
                  </a:lnTo>
                  <a:lnTo>
                    <a:pt x="12928" y="161239"/>
                  </a:lnTo>
                  <a:lnTo>
                    <a:pt x="9448" y="163779"/>
                  </a:lnTo>
                  <a:lnTo>
                    <a:pt x="6019" y="163779"/>
                  </a:lnTo>
                  <a:lnTo>
                    <a:pt x="8572" y="157429"/>
                  </a:lnTo>
                  <a:lnTo>
                    <a:pt x="3886" y="158699"/>
                  </a:lnTo>
                  <a:lnTo>
                    <a:pt x="2298" y="159969"/>
                  </a:lnTo>
                  <a:lnTo>
                    <a:pt x="0" y="163779"/>
                  </a:lnTo>
                  <a:lnTo>
                    <a:pt x="863" y="165049"/>
                  </a:lnTo>
                  <a:lnTo>
                    <a:pt x="1574" y="165049"/>
                  </a:lnTo>
                  <a:lnTo>
                    <a:pt x="2857" y="166319"/>
                  </a:lnTo>
                  <a:lnTo>
                    <a:pt x="3251" y="167589"/>
                  </a:lnTo>
                  <a:lnTo>
                    <a:pt x="1866" y="168859"/>
                  </a:lnTo>
                  <a:lnTo>
                    <a:pt x="2590" y="173939"/>
                  </a:lnTo>
                  <a:lnTo>
                    <a:pt x="2438" y="179019"/>
                  </a:lnTo>
                  <a:lnTo>
                    <a:pt x="6997" y="181559"/>
                  </a:lnTo>
                  <a:lnTo>
                    <a:pt x="9067" y="177749"/>
                  </a:lnTo>
                  <a:lnTo>
                    <a:pt x="10375" y="180225"/>
                  </a:lnTo>
                  <a:lnTo>
                    <a:pt x="10960" y="179019"/>
                  </a:lnTo>
                  <a:lnTo>
                    <a:pt x="11442" y="180289"/>
                  </a:lnTo>
                  <a:lnTo>
                    <a:pt x="12636" y="180289"/>
                  </a:lnTo>
                  <a:lnTo>
                    <a:pt x="13055" y="179019"/>
                  </a:lnTo>
                  <a:lnTo>
                    <a:pt x="13474" y="177749"/>
                  </a:lnTo>
                  <a:lnTo>
                    <a:pt x="13881" y="176504"/>
                  </a:lnTo>
                  <a:lnTo>
                    <a:pt x="14782" y="176898"/>
                  </a:lnTo>
                  <a:lnTo>
                    <a:pt x="14516" y="175971"/>
                  </a:lnTo>
                  <a:lnTo>
                    <a:pt x="13906" y="176415"/>
                  </a:lnTo>
                  <a:lnTo>
                    <a:pt x="14300" y="175209"/>
                  </a:lnTo>
                  <a:lnTo>
                    <a:pt x="14516" y="175971"/>
                  </a:lnTo>
                  <a:lnTo>
                    <a:pt x="15570" y="175209"/>
                  </a:lnTo>
                  <a:lnTo>
                    <a:pt x="17233" y="176415"/>
                  </a:lnTo>
                  <a:lnTo>
                    <a:pt x="17322" y="177749"/>
                  </a:lnTo>
                  <a:lnTo>
                    <a:pt x="18427" y="176479"/>
                  </a:lnTo>
                  <a:lnTo>
                    <a:pt x="18897" y="177749"/>
                  </a:lnTo>
                  <a:lnTo>
                    <a:pt x="18757" y="177749"/>
                  </a:lnTo>
                  <a:lnTo>
                    <a:pt x="18262" y="179019"/>
                  </a:lnTo>
                  <a:lnTo>
                    <a:pt x="19291" y="177749"/>
                  </a:lnTo>
                  <a:lnTo>
                    <a:pt x="21678" y="177749"/>
                  </a:lnTo>
                  <a:lnTo>
                    <a:pt x="21767" y="176479"/>
                  </a:lnTo>
                  <a:lnTo>
                    <a:pt x="21844" y="175209"/>
                  </a:lnTo>
                  <a:lnTo>
                    <a:pt x="23749" y="177749"/>
                  </a:lnTo>
                  <a:lnTo>
                    <a:pt x="24980" y="175209"/>
                  </a:lnTo>
                  <a:lnTo>
                    <a:pt x="26212" y="172669"/>
                  </a:lnTo>
                  <a:lnTo>
                    <a:pt x="26987" y="177368"/>
                  </a:lnTo>
                  <a:lnTo>
                    <a:pt x="27012" y="177584"/>
                  </a:lnTo>
                  <a:lnTo>
                    <a:pt x="27051" y="177749"/>
                  </a:lnTo>
                  <a:lnTo>
                    <a:pt x="27076" y="177584"/>
                  </a:lnTo>
                  <a:lnTo>
                    <a:pt x="27114" y="177368"/>
                  </a:lnTo>
                  <a:lnTo>
                    <a:pt x="27178" y="176898"/>
                  </a:lnTo>
                  <a:lnTo>
                    <a:pt x="27279" y="176415"/>
                  </a:lnTo>
                  <a:lnTo>
                    <a:pt x="28663" y="173939"/>
                  </a:lnTo>
                  <a:lnTo>
                    <a:pt x="29857" y="172669"/>
                  </a:lnTo>
                  <a:lnTo>
                    <a:pt x="28752" y="179019"/>
                  </a:lnTo>
                  <a:lnTo>
                    <a:pt x="34531" y="172669"/>
                  </a:lnTo>
                  <a:lnTo>
                    <a:pt x="35179" y="179019"/>
                  </a:lnTo>
                  <a:lnTo>
                    <a:pt x="35814" y="172669"/>
                  </a:lnTo>
                  <a:lnTo>
                    <a:pt x="40741" y="175209"/>
                  </a:lnTo>
                  <a:lnTo>
                    <a:pt x="42316" y="172669"/>
                  </a:lnTo>
                  <a:lnTo>
                    <a:pt x="43103" y="171399"/>
                  </a:lnTo>
                  <a:lnTo>
                    <a:pt x="42862" y="172669"/>
                  </a:lnTo>
                  <a:lnTo>
                    <a:pt x="44310" y="172669"/>
                  </a:lnTo>
                  <a:lnTo>
                    <a:pt x="45110" y="173939"/>
                  </a:lnTo>
                  <a:lnTo>
                    <a:pt x="46367" y="175209"/>
                  </a:lnTo>
                  <a:lnTo>
                    <a:pt x="45720" y="171399"/>
                  </a:lnTo>
                  <a:lnTo>
                    <a:pt x="48120" y="168859"/>
                  </a:lnTo>
                  <a:lnTo>
                    <a:pt x="48983" y="166319"/>
                  </a:lnTo>
                  <a:lnTo>
                    <a:pt x="51841" y="170129"/>
                  </a:lnTo>
                  <a:lnTo>
                    <a:pt x="48768" y="171399"/>
                  </a:lnTo>
                  <a:lnTo>
                    <a:pt x="50190" y="175209"/>
                  </a:lnTo>
                  <a:lnTo>
                    <a:pt x="49390" y="171399"/>
                  </a:lnTo>
                  <a:lnTo>
                    <a:pt x="53035" y="171399"/>
                  </a:lnTo>
                  <a:lnTo>
                    <a:pt x="51765" y="168859"/>
                  </a:lnTo>
                  <a:lnTo>
                    <a:pt x="53835" y="170129"/>
                  </a:lnTo>
                  <a:lnTo>
                    <a:pt x="53352" y="168859"/>
                  </a:lnTo>
                  <a:lnTo>
                    <a:pt x="54864" y="172669"/>
                  </a:lnTo>
                  <a:lnTo>
                    <a:pt x="54267" y="168859"/>
                  </a:lnTo>
                  <a:lnTo>
                    <a:pt x="54063" y="167589"/>
                  </a:lnTo>
                  <a:lnTo>
                    <a:pt x="56146" y="171399"/>
                  </a:lnTo>
                  <a:lnTo>
                    <a:pt x="56769" y="167589"/>
                  </a:lnTo>
                  <a:lnTo>
                    <a:pt x="59563" y="170129"/>
                  </a:lnTo>
                  <a:lnTo>
                    <a:pt x="58356" y="172669"/>
                  </a:lnTo>
                  <a:lnTo>
                    <a:pt x="60502" y="170129"/>
                  </a:lnTo>
                  <a:lnTo>
                    <a:pt x="60642" y="170243"/>
                  </a:lnTo>
                  <a:lnTo>
                    <a:pt x="60642" y="167589"/>
                  </a:lnTo>
                  <a:lnTo>
                    <a:pt x="63436" y="166319"/>
                  </a:lnTo>
                  <a:lnTo>
                    <a:pt x="62649" y="170129"/>
                  </a:lnTo>
                  <a:lnTo>
                    <a:pt x="64071" y="172669"/>
                  </a:lnTo>
                  <a:lnTo>
                    <a:pt x="65747" y="170129"/>
                  </a:lnTo>
                  <a:lnTo>
                    <a:pt x="66446" y="166319"/>
                  </a:lnTo>
                  <a:lnTo>
                    <a:pt x="67881" y="166319"/>
                  </a:lnTo>
                  <a:lnTo>
                    <a:pt x="68097" y="167589"/>
                  </a:lnTo>
                  <a:lnTo>
                    <a:pt x="68427" y="167589"/>
                  </a:lnTo>
                  <a:lnTo>
                    <a:pt x="68275" y="168859"/>
                  </a:lnTo>
                  <a:lnTo>
                    <a:pt x="69176" y="166319"/>
                  </a:lnTo>
                  <a:lnTo>
                    <a:pt x="69621" y="165049"/>
                  </a:lnTo>
                  <a:lnTo>
                    <a:pt x="74142" y="167589"/>
                  </a:lnTo>
                  <a:lnTo>
                    <a:pt x="75272" y="163779"/>
                  </a:lnTo>
                  <a:lnTo>
                    <a:pt x="75653" y="162509"/>
                  </a:lnTo>
                  <a:lnTo>
                    <a:pt x="75374" y="161239"/>
                  </a:lnTo>
                  <a:lnTo>
                    <a:pt x="74917" y="159969"/>
                  </a:lnTo>
                  <a:lnTo>
                    <a:pt x="74688" y="158699"/>
                  </a:lnTo>
                  <a:lnTo>
                    <a:pt x="75819" y="158699"/>
                  </a:lnTo>
                  <a:lnTo>
                    <a:pt x="76276" y="156159"/>
                  </a:lnTo>
                  <a:lnTo>
                    <a:pt x="77228" y="157429"/>
                  </a:lnTo>
                  <a:lnTo>
                    <a:pt x="76530" y="158699"/>
                  </a:lnTo>
                  <a:lnTo>
                    <a:pt x="76682" y="158699"/>
                  </a:lnTo>
                  <a:lnTo>
                    <a:pt x="76530" y="159969"/>
                  </a:lnTo>
                  <a:lnTo>
                    <a:pt x="77470" y="158699"/>
                  </a:lnTo>
                  <a:lnTo>
                    <a:pt x="78701" y="161264"/>
                  </a:lnTo>
                  <a:lnTo>
                    <a:pt x="79273" y="160274"/>
                  </a:lnTo>
                  <a:lnTo>
                    <a:pt x="81927" y="162509"/>
                  </a:lnTo>
                  <a:lnTo>
                    <a:pt x="79311" y="162509"/>
                  </a:lnTo>
                  <a:lnTo>
                    <a:pt x="78892" y="162509"/>
                  </a:lnTo>
                  <a:lnTo>
                    <a:pt x="82169" y="167589"/>
                  </a:lnTo>
                  <a:lnTo>
                    <a:pt x="84150" y="167589"/>
                  </a:lnTo>
                  <a:lnTo>
                    <a:pt x="83997" y="165049"/>
                  </a:lnTo>
                  <a:lnTo>
                    <a:pt x="87795" y="165049"/>
                  </a:lnTo>
                  <a:lnTo>
                    <a:pt x="88201" y="162509"/>
                  </a:lnTo>
                  <a:lnTo>
                    <a:pt x="86918" y="162509"/>
                  </a:lnTo>
                  <a:lnTo>
                    <a:pt x="87122" y="161239"/>
                  </a:lnTo>
                  <a:lnTo>
                    <a:pt x="87312" y="159969"/>
                  </a:lnTo>
                  <a:lnTo>
                    <a:pt x="90220" y="157429"/>
                  </a:lnTo>
                  <a:lnTo>
                    <a:pt x="91681" y="156159"/>
                  </a:lnTo>
                  <a:lnTo>
                    <a:pt x="93205" y="167589"/>
                  </a:lnTo>
                  <a:lnTo>
                    <a:pt x="95973" y="162509"/>
                  </a:lnTo>
                  <a:lnTo>
                    <a:pt x="96443" y="159969"/>
                  </a:lnTo>
                  <a:lnTo>
                    <a:pt x="95897" y="156159"/>
                  </a:lnTo>
                  <a:lnTo>
                    <a:pt x="99060" y="157429"/>
                  </a:lnTo>
                  <a:lnTo>
                    <a:pt x="98983" y="161239"/>
                  </a:lnTo>
                  <a:lnTo>
                    <a:pt x="102565" y="161239"/>
                  </a:lnTo>
                  <a:lnTo>
                    <a:pt x="99783" y="156159"/>
                  </a:lnTo>
                  <a:lnTo>
                    <a:pt x="103555" y="157289"/>
                  </a:lnTo>
                  <a:lnTo>
                    <a:pt x="105181" y="156159"/>
                  </a:lnTo>
                  <a:lnTo>
                    <a:pt x="106299" y="159969"/>
                  </a:lnTo>
                  <a:lnTo>
                    <a:pt x="109893" y="158699"/>
                  </a:lnTo>
                  <a:lnTo>
                    <a:pt x="112255" y="156159"/>
                  </a:lnTo>
                  <a:lnTo>
                    <a:pt x="113436" y="154889"/>
                  </a:lnTo>
                  <a:lnTo>
                    <a:pt x="117424" y="153619"/>
                  </a:lnTo>
                  <a:lnTo>
                    <a:pt x="117424" y="154889"/>
                  </a:lnTo>
                  <a:lnTo>
                    <a:pt x="116954" y="156159"/>
                  </a:lnTo>
                  <a:lnTo>
                    <a:pt x="118148" y="157429"/>
                  </a:lnTo>
                  <a:lnTo>
                    <a:pt x="122948" y="153619"/>
                  </a:lnTo>
                  <a:lnTo>
                    <a:pt x="129311" y="154889"/>
                  </a:lnTo>
                  <a:lnTo>
                    <a:pt x="134747" y="156159"/>
                  </a:lnTo>
                  <a:lnTo>
                    <a:pt x="136029" y="152349"/>
                  </a:lnTo>
                  <a:lnTo>
                    <a:pt x="136461" y="152349"/>
                  </a:lnTo>
                  <a:lnTo>
                    <a:pt x="137172" y="151079"/>
                  </a:lnTo>
                  <a:lnTo>
                    <a:pt x="138226" y="151079"/>
                  </a:lnTo>
                  <a:lnTo>
                    <a:pt x="139001" y="152349"/>
                  </a:lnTo>
                  <a:lnTo>
                    <a:pt x="138493" y="153619"/>
                  </a:lnTo>
                  <a:lnTo>
                    <a:pt x="141376" y="149809"/>
                  </a:lnTo>
                  <a:lnTo>
                    <a:pt x="145211" y="147269"/>
                  </a:lnTo>
                  <a:lnTo>
                    <a:pt x="147129" y="145999"/>
                  </a:lnTo>
                  <a:lnTo>
                    <a:pt x="151434" y="148539"/>
                  </a:lnTo>
                  <a:lnTo>
                    <a:pt x="150914" y="149809"/>
                  </a:lnTo>
                  <a:lnTo>
                    <a:pt x="154000" y="149809"/>
                  </a:lnTo>
                  <a:lnTo>
                    <a:pt x="152996" y="143459"/>
                  </a:lnTo>
                  <a:lnTo>
                    <a:pt x="152793" y="142189"/>
                  </a:lnTo>
                  <a:lnTo>
                    <a:pt x="156019" y="144729"/>
                  </a:lnTo>
                  <a:lnTo>
                    <a:pt x="155625" y="145999"/>
                  </a:lnTo>
                  <a:lnTo>
                    <a:pt x="162039" y="145999"/>
                  </a:lnTo>
                  <a:lnTo>
                    <a:pt x="166674" y="142189"/>
                  </a:lnTo>
                  <a:lnTo>
                    <a:pt x="168211" y="140919"/>
                  </a:lnTo>
                  <a:lnTo>
                    <a:pt x="173863" y="144729"/>
                  </a:lnTo>
                  <a:lnTo>
                    <a:pt x="173824" y="140919"/>
                  </a:lnTo>
                  <a:lnTo>
                    <a:pt x="180352" y="145999"/>
                  </a:lnTo>
                  <a:lnTo>
                    <a:pt x="179451" y="139649"/>
                  </a:lnTo>
                  <a:lnTo>
                    <a:pt x="183591" y="142189"/>
                  </a:lnTo>
                  <a:lnTo>
                    <a:pt x="182816" y="143459"/>
                  </a:lnTo>
                  <a:lnTo>
                    <a:pt x="189560" y="143459"/>
                  </a:lnTo>
                  <a:lnTo>
                    <a:pt x="189331" y="139649"/>
                  </a:lnTo>
                  <a:lnTo>
                    <a:pt x="190830" y="138379"/>
                  </a:lnTo>
                  <a:lnTo>
                    <a:pt x="191427" y="141605"/>
                  </a:lnTo>
                  <a:lnTo>
                    <a:pt x="191262" y="142024"/>
                  </a:lnTo>
                  <a:lnTo>
                    <a:pt x="191503" y="142024"/>
                  </a:lnTo>
                  <a:lnTo>
                    <a:pt x="191541" y="142189"/>
                  </a:lnTo>
                  <a:lnTo>
                    <a:pt x="191604" y="142024"/>
                  </a:lnTo>
                  <a:lnTo>
                    <a:pt x="191668" y="141871"/>
                  </a:lnTo>
                  <a:lnTo>
                    <a:pt x="193040" y="138379"/>
                  </a:lnTo>
                  <a:lnTo>
                    <a:pt x="195046" y="142189"/>
                  </a:lnTo>
                  <a:lnTo>
                    <a:pt x="196392" y="140919"/>
                  </a:lnTo>
                  <a:lnTo>
                    <a:pt x="195745" y="140919"/>
                  </a:lnTo>
                  <a:lnTo>
                    <a:pt x="194792" y="139649"/>
                  </a:lnTo>
                  <a:lnTo>
                    <a:pt x="194678" y="138379"/>
                  </a:lnTo>
                  <a:lnTo>
                    <a:pt x="196761" y="137109"/>
                  </a:lnTo>
                  <a:lnTo>
                    <a:pt x="200977" y="139649"/>
                  </a:lnTo>
                  <a:lnTo>
                    <a:pt x="201383" y="140919"/>
                  </a:lnTo>
                  <a:lnTo>
                    <a:pt x="206451" y="137109"/>
                  </a:lnTo>
                  <a:lnTo>
                    <a:pt x="206502" y="137477"/>
                  </a:lnTo>
                  <a:lnTo>
                    <a:pt x="207505" y="135839"/>
                  </a:lnTo>
                  <a:lnTo>
                    <a:pt x="206438" y="143459"/>
                  </a:lnTo>
                  <a:lnTo>
                    <a:pt x="208559" y="139649"/>
                  </a:lnTo>
                  <a:lnTo>
                    <a:pt x="208038" y="139649"/>
                  </a:lnTo>
                  <a:lnTo>
                    <a:pt x="208356" y="138379"/>
                  </a:lnTo>
                  <a:lnTo>
                    <a:pt x="208280" y="137109"/>
                  </a:lnTo>
                  <a:lnTo>
                    <a:pt x="210070" y="138379"/>
                  </a:lnTo>
                  <a:lnTo>
                    <a:pt x="213207" y="138379"/>
                  </a:lnTo>
                  <a:lnTo>
                    <a:pt x="215353" y="137109"/>
                  </a:lnTo>
                  <a:lnTo>
                    <a:pt x="215379" y="139649"/>
                  </a:lnTo>
                  <a:lnTo>
                    <a:pt x="219684" y="138379"/>
                  </a:lnTo>
                  <a:lnTo>
                    <a:pt x="221830" y="137109"/>
                  </a:lnTo>
                  <a:lnTo>
                    <a:pt x="223977" y="135839"/>
                  </a:lnTo>
                  <a:lnTo>
                    <a:pt x="228688" y="134569"/>
                  </a:lnTo>
                  <a:lnTo>
                    <a:pt x="226783" y="134569"/>
                  </a:lnTo>
                  <a:lnTo>
                    <a:pt x="226339" y="130759"/>
                  </a:lnTo>
                  <a:lnTo>
                    <a:pt x="227647" y="129489"/>
                  </a:lnTo>
                  <a:lnTo>
                    <a:pt x="227977" y="130492"/>
                  </a:lnTo>
                  <a:lnTo>
                    <a:pt x="228485" y="129489"/>
                  </a:lnTo>
                  <a:lnTo>
                    <a:pt x="230314" y="129489"/>
                  </a:lnTo>
                  <a:lnTo>
                    <a:pt x="230479" y="133299"/>
                  </a:lnTo>
                  <a:lnTo>
                    <a:pt x="229717" y="134569"/>
                  </a:lnTo>
                  <a:lnTo>
                    <a:pt x="231597" y="132029"/>
                  </a:lnTo>
                  <a:lnTo>
                    <a:pt x="231940" y="133299"/>
                  </a:lnTo>
                  <a:lnTo>
                    <a:pt x="231559" y="134569"/>
                  </a:lnTo>
                  <a:lnTo>
                    <a:pt x="231711" y="135839"/>
                  </a:lnTo>
                  <a:lnTo>
                    <a:pt x="232117" y="133299"/>
                  </a:lnTo>
                  <a:lnTo>
                    <a:pt x="236131" y="138379"/>
                  </a:lnTo>
                  <a:lnTo>
                    <a:pt x="236601" y="134569"/>
                  </a:lnTo>
                  <a:lnTo>
                    <a:pt x="241630" y="134569"/>
                  </a:lnTo>
                  <a:lnTo>
                    <a:pt x="242570" y="133299"/>
                  </a:lnTo>
                  <a:lnTo>
                    <a:pt x="243509" y="132029"/>
                  </a:lnTo>
                  <a:lnTo>
                    <a:pt x="247294" y="130759"/>
                  </a:lnTo>
                  <a:lnTo>
                    <a:pt x="247027" y="129489"/>
                  </a:lnTo>
                  <a:lnTo>
                    <a:pt x="246748" y="128219"/>
                  </a:lnTo>
                  <a:lnTo>
                    <a:pt x="248373" y="128219"/>
                  </a:lnTo>
                  <a:lnTo>
                    <a:pt x="248691" y="126949"/>
                  </a:lnTo>
                  <a:lnTo>
                    <a:pt x="248996" y="125679"/>
                  </a:lnTo>
                  <a:lnTo>
                    <a:pt x="252018" y="126949"/>
                  </a:lnTo>
                  <a:lnTo>
                    <a:pt x="255638" y="128219"/>
                  </a:lnTo>
                  <a:lnTo>
                    <a:pt x="258978" y="126949"/>
                  </a:lnTo>
                  <a:lnTo>
                    <a:pt x="261023" y="125679"/>
                  </a:lnTo>
                  <a:lnTo>
                    <a:pt x="260858" y="125564"/>
                  </a:lnTo>
                  <a:lnTo>
                    <a:pt x="263880" y="124409"/>
                  </a:lnTo>
                  <a:lnTo>
                    <a:pt x="262559" y="126949"/>
                  </a:lnTo>
                  <a:lnTo>
                    <a:pt x="266509" y="124409"/>
                  </a:lnTo>
                  <a:lnTo>
                    <a:pt x="267639" y="124409"/>
                  </a:lnTo>
                  <a:lnTo>
                    <a:pt x="269963" y="123139"/>
                  </a:lnTo>
                  <a:lnTo>
                    <a:pt x="272288" y="121869"/>
                  </a:lnTo>
                  <a:lnTo>
                    <a:pt x="271487" y="120599"/>
                  </a:lnTo>
                  <a:lnTo>
                    <a:pt x="270751" y="120599"/>
                  </a:lnTo>
                  <a:lnTo>
                    <a:pt x="270865" y="119329"/>
                  </a:lnTo>
                  <a:lnTo>
                    <a:pt x="271716" y="118059"/>
                  </a:lnTo>
                  <a:lnTo>
                    <a:pt x="273253" y="119329"/>
                  </a:lnTo>
                  <a:lnTo>
                    <a:pt x="273392" y="120599"/>
                  </a:lnTo>
                  <a:lnTo>
                    <a:pt x="273202" y="121869"/>
                  </a:lnTo>
                  <a:lnTo>
                    <a:pt x="277660" y="119329"/>
                  </a:lnTo>
                  <a:lnTo>
                    <a:pt x="282981" y="120599"/>
                  </a:lnTo>
                  <a:lnTo>
                    <a:pt x="287997" y="121869"/>
                  </a:lnTo>
                  <a:lnTo>
                    <a:pt x="291592" y="119329"/>
                  </a:lnTo>
                  <a:lnTo>
                    <a:pt x="291401" y="119329"/>
                  </a:lnTo>
                  <a:lnTo>
                    <a:pt x="295503" y="115519"/>
                  </a:lnTo>
                  <a:lnTo>
                    <a:pt x="297802" y="115519"/>
                  </a:lnTo>
                  <a:lnTo>
                    <a:pt x="294652" y="118059"/>
                  </a:lnTo>
                  <a:lnTo>
                    <a:pt x="296633" y="119329"/>
                  </a:lnTo>
                  <a:lnTo>
                    <a:pt x="299745" y="115519"/>
                  </a:lnTo>
                  <a:lnTo>
                    <a:pt x="300774" y="114249"/>
                  </a:lnTo>
                  <a:lnTo>
                    <a:pt x="304901" y="118059"/>
                  </a:lnTo>
                  <a:lnTo>
                    <a:pt x="308444" y="114249"/>
                  </a:lnTo>
                  <a:lnTo>
                    <a:pt x="312470" y="116789"/>
                  </a:lnTo>
                  <a:lnTo>
                    <a:pt x="321195" y="114249"/>
                  </a:lnTo>
                  <a:lnTo>
                    <a:pt x="325501" y="114249"/>
                  </a:lnTo>
                  <a:close/>
                </a:path>
                <a:path w="650239" h="402590">
                  <a:moveTo>
                    <a:pt x="326136" y="112979"/>
                  </a:moveTo>
                  <a:lnTo>
                    <a:pt x="325983" y="112356"/>
                  </a:lnTo>
                  <a:lnTo>
                    <a:pt x="325742" y="112979"/>
                  </a:lnTo>
                  <a:lnTo>
                    <a:pt x="326136" y="112979"/>
                  </a:lnTo>
                  <a:close/>
                </a:path>
                <a:path w="650239" h="402590">
                  <a:moveTo>
                    <a:pt x="327380" y="114249"/>
                  </a:moveTo>
                  <a:lnTo>
                    <a:pt x="326923" y="112979"/>
                  </a:lnTo>
                  <a:lnTo>
                    <a:pt x="326136" y="112979"/>
                  </a:lnTo>
                  <a:lnTo>
                    <a:pt x="326440" y="114249"/>
                  </a:lnTo>
                  <a:lnTo>
                    <a:pt x="327380" y="114249"/>
                  </a:lnTo>
                  <a:close/>
                </a:path>
                <a:path w="650239" h="402590">
                  <a:moveTo>
                    <a:pt x="338620" y="88620"/>
                  </a:moveTo>
                  <a:lnTo>
                    <a:pt x="338175" y="88849"/>
                  </a:lnTo>
                  <a:lnTo>
                    <a:pt x="337680" y="91567"/>
                  </a:lnTo>
                  <a:lnTo>
                    <a:pt x="337959" y="91389"/>
                  </a:lnTo>
                  <a:lnTo>
                    <a:pt x="338620" y="88620"/>
                  </a:lnTo>
                  <a:close/>
                </a:path>
                <a:path w="650239" h="402590">
                  <a:moveTo>
                    <a:pt x="342125" y="85039"/>
                  </a:moveTo>
                  <a:lnTo>
                    <a:pt x="340728" y="85039"/>
                  </a:lnTo>
                  <a:lnTo>
                    <a:pt x="337489" y="86309"/>
                  </a:lnTo>
                  <a:lnTo>
                    <a:pt x="337248" y="88849"/>
                  </a:lnTo>
                  <a:lnTo>
                    <a:pt x="338175" y="86309"/>
                  </a:lnTo>
                  <a:lnTo>
                    <a:pt x="338874" y="87579"/>
                  </a:lnTo>
                  <a:lnTo>
                    <a:pt x="338620" y="88620"/>
                  </a:lnTo>
                  <a:lnTo>
                    <a:pt x="340741" y="87579"/>
                  </a:lnTo>
                  <a:lnTo>
                    <a:pt x="341439" y="86309"/>
                  </a:lnTo>
                  <a:lnTo>
                    <a:pt x="342125" y="85039"/>
                  </a:lnTo>
                  <a:close/>
                </a:path>
                <a:path w="650239" h="402590">
                  <a:moveTo>
                    <a:pt x="347751" y="91567"/>
                  </a:moveTo>
                  <a:lnTo>
                    <a:pt x="347484" y="90119"/>
                  </a:lnTo>
                  <a:lnTo>
                    <a:pt x="346786" y="86309"/>
                  </a:lnTo>
                  <a:lnTo>
                    <a:pt x="345389" y="90119"/>
                  </a:lnTo>
                  <a:lnTo>
                    <a:pt x="343763" y="86309"/>
                  </a:lnTo>
                  <a:lnTo>
                    <a:pt x="342595" y="87579"/>
                  </a:lnTo>
                  <a:lnTo>
                    <a:pt x="339813" y="91389"/>
                  </a:lnTo>
                  <a:lnTo>
                    <a:pt x="339483" y="91567"/>
                  </a:lnTo>
                  <a:lnTo>
                    <a:pt x="347751" y="91567"/>
                  </a:lnTo>
                  <a:close/>
                </a:path>
                <a:path w="650239" h="402590">
                  <a:moveTo>
                    <a:pt x="348399" y="84683"/>
                  </a:moveTo>
                  <a:lnTo>
                    <a:pt x="347484" y="83223"/>
                  </a:lnTo>
                  <a:lnTo>
                    <a:pt x="345846" y="82524"/>
                  </a:lnTo>
                  <a:lnTo>
                    <a:pt x="345376" y="84315"/>
                  </a:lnTo>
                  <a:lnTo>
                    <a:pt x="346544" y="84251"/>
                  </a:lnTo>
                  <a:lnTo>
                    <a:pt x="347941" y="85242"/>
                  </a:lnTo>
                  <a:lnTo>
                    <a:pt x="348399" y="84683"/>
                  </a:lnTo>
                  <a:close/>
                </a:path>
                <a:path w="650239" h="402590">
                  <a:moveTo>
                    <a:pt x="363474" y="85877"/>
                  </a:moveTo>
                  <a:lnTo>
                    <a:pt x="362737" y="84785"/>
                  </a:lnTo>
                  <a:lnTo>
                    <a:pt x="362610" y="86309"/>
                  </a:lnTo>
                  <a:lnTo>
                    <a:pt x="363474" y="85877"/>
                  </a:lnTo>
                  <a:close/>
                </a:path>
                <a:path w="650239" h="402590">
                  <a:moveTo>
                    <a:pt x="363537" y="85039"/>
                  </a:moveTo>
                  <a:lnTo>
                    <a:pt x="362940" y="83769"/>
                  </a:lnTo>
                  <a:lnTo>
                    <a:pt x="362356" y="82499"/>
                  </a:lnTo>
                  <a:lnTo>
                    <a:pt x="361188" y="82499"/>
                  </a:lnTo>
                  <a:lnTo>
                    <a:pt x="362737" y="84785"/>
                  </a:lnTo>
                  <a:lnTo>
                    <a:pt x="362826" y="83769"/>
                  </a:lnTo>
                  <a:lnTo>
                    <a:pt x="363537" y="85039"/>
                  </a:lnTo>
                  <a:close/>
                </a:path>
                <a:path w="650239" h="402590">
                  <a:moveTo>
                    <a:pt x="374053" y="368223"/>
                  </a:moveTo>
                  <a:lnTo>
                    <a:pt x="373570" y="367868"/>
                  </a:lnTo>
                  <a:lnTo>
                    <a:pt x="373062" y="367398"/>
                  </a:lnTo>
                  <a:lnTo>
                    <a:pt x="372414" y="367665"/>
                  </a:lnTo>
                  <a:lnTo>
                    <a:pt x="372859" y="368414"/>
                  </a:lnTo>
                  <a:lnTo>
                    <a:pt x="373443" y="368465"/>
                  </a:lnTo>
                  <a:lnTo>
                    <a:pt x="374053" y="368223"/>
                  </a:lnTo>
                  <a:close/>
                </a:path>
                <a:path w="650239" h="402590">
                  <a:moveTo>
                    <a:pt x="375589" y="367233"/>
                  </a:moveTo>
                  <a:lnTo>
                    <a:pt x="375043" y="367626"/>
                  </a:lnTo>
                  <a:lnTo>
                    <a:pt x="374535" y="368007"/>
                  </a:lnTo>
                  <a:lnTo>
                    <a:pt x="374053" y="368223"/>
                  </a:lnTo>
                  <a:lnTo>
                    <a:pt x="374599" y="368630"/>
                  </a:lnTo>
                  <a:lnTo>
                    <a:pt x="375069" y="368820"/>
                  </a:lnTo>
                  <a:lnTo>
                    <a:pt x="375589" y="367233"/>
                  </a:lnTo>
                  <a:close/>
                </a:path>
                <a:path w="650239" h="402590">
                  <a:moveTo>
                    <a:pt x="389877" y="354037"/>
                  </a:moveTo>
                  <a:lnTo>
                    <a:pt x="387870" y="354444"/>
                  </a:lnTo>
                  <a:lnTo>
                    <a:pt x="389305" y="354266"/>
                  </a:lnTo>
                  <a:lnTo>
                    <a:pt x="389877" y="354037"/>
                  </a:lnTo>
                  <a:close/>
                </a:path>
                <a:path w="650239" h="402590">
                  <a:moveTo>
                    <a:pt x="391845" y="374154"/>
                  </a:moveTo>
                  <a:lnTo>
                    <a:pt x="390118" y="374446"/>
                  </a:lnTo>
                  <a:lnTo>
                    <a:pt x="390664" y="376351"/>
                  </a:lnTo>
                  <a:lnTo>
                    <a:pt x="391845" y="374154"/>
                  </a:lnTo>
                  <a:close/>
                </a:path>
                <a:path w="650239" h="402590">
                  <a:moveTo>
                    <a:pt x="395249" y="72478"/>
                  </a:moveTo>
                  <a:lnTo>
                    <a:pt x="394322" y="72275"/>
                  </a:lnTo>
                  <a:lnTo>
                    <a:pt x="394766" y="72758"/>
                  </a:lnTo>
                  <a:lnTo>
                    <a:pt x="395249" y="72478"/>
                  </a:lnTo>
                  <a:close/>
                </a:path>
                <a:path w="650239" h="402590">
                  <a:moveTo>
                    <a:pt x="398487" y="71272"/>
                  </a:moveTo>
                  <a:lnTo>
                    <a:pt x="397713" y="67640"/>
                  </a:lnTo>
                  <a:lnTo>
                    <a:pt x="396570" y="68973"/>
                  </a:lnTo>
                  <a:lnTo>
                    <a:pt x="397789" y="72072"/>
                  </a:lnTo>
                  <a:lnTo>
                    <a:pt x="398487" y="71272"/>
                  </a:lnTo>
                  <a:close/>
                </a:path>
                <a:path w="650239" h="402590">
                  <a:moveTo>
                    <a:pt x="400202" y="92659"/>
                  </a:moveTo>
                  <a:lnTo>
                    <a:pt x="347954" y="92659"/>
                  </a:lnTo>
                  <a:lnTo>
                    <a:pt x="337489" y="92659"/>
                  </a:lnTo>
                  <a:lnTo>
                    <a:pt x="336080" y="92659"/>
                  </a:lnTo>
                  <a:lnTo>
                    <a:pt x="333286" y="93929"/>
                  </a:lnTo>
                  <a:lnTo>
                    <a:pt x="331914" y="85039"/>
                  </a:lnTo>
                  <a:lnTo>
                    <a:pt x="325615" y="93929"/>
                  </a:lnTo>
                  <a:lnTo>
                    <a:pt x="324231" y="91389"/>
                  </a:lnTo>
                  <a:lnTo>
                    <a:pt x="322148" y="87579"/>
                  </a:lnTo>
                  <a:lnTo>
                    <a:pt x="317931" y="91389"/>
                  </a:lnTo>
                  <a:lnTo>
                    <a:pt x="312140" y="88849"/>
                  </a:lnTo>
                  <a:lnTo>
                    <a:pt x="306539" y="90119"/>
                  </a:lnTo>
                  <a:lnTo>
                    <a:pt x="309994" y="96469"/>
                  </a:lnTo>
                  <a:lnTo>
                    <a:pt x="305968" y="92443"/>
                  </a:lnTo>
                  <a:lnTo>
                    <a:pt x="306235" y="91935"/>
                  </a:lnTo>
                  <a:lnTo>
                    <a:pt x="304927" y="91401"/>
                  </a:lnTo>
                  <a:lnTo>
                    <a:pt x="303530" y="90817"/>
                  </a:lnTo>
                  <a:lnTo>
                    <a:pt x="305155" y="92240"/>
                  </a:lnTo>
                  <a:lnTo>
                    <a:pt x="305422" y="93167"/>
                  </a:lnTo>
                  <a:lnTo>
                    <a:pt x="301282" y="94818"/>
                  </a:lnTo>
                  <a:lnTo>
                    <a:pt x="304736" y="97002"/>
                  </a:lnTo>
                  <a:lnTo>
                    <a:pt x="304215" y="95935"/>
                  </a:lnTo>
                  <a:lnTo>
                    <a:pt x="305485" y="93408"/>
                  </a:lnTo>
                  <a:lnTo>
                    <a:pt x="306730" y="97739"/>
                  </a:lnTo>
                  <a:lnTo>
                    <a:pt x="304749" y="97739"/>
                  </a:lnTo>
                  <a:lnTo>
                    <a:pt x="299859" y="95199"/>
                  </a:lnTo>
                  <a:lnTo>
                    <a:pt x="298475" y="93929"/>
                  </a:lnTo>
                  <a:lnTo>
                    <a:pt x="300799" y="92659"/>
                  </a:lnTo>
                  <a:lnTo>
                    <a:pt x="300342" y="91389"/>
                  </a:lnTo>
                  <a:lnTo>
                    <a:pt x="297332" y="92659"/>
                  </a:lnTo>
                  <a:lnTo>
                    <a:pt x="298500" y="90119"/>
                  </a:lnTo>
                  <a:lnTo>
                    <a:pt x="296189" y="88849"/>
                  </a:lnTo>
                  <a:lnTo>
                    <a:pt x="297116" y="90119"/>
                  </a:lnTo>
                  <a:lnTo>
                    <a:pt x="295922" y="91389"/>
                  </a:lnTo>
                  <a:lnTo>
                    <a:pt x="294068" y="91389"/>
                  </a:lnTo>
                  <a:lnTo>
                    <a:pt x="297078" y="93929"/>
                  </a:lnTo>
                  <a:lnTo>
                    <a:pt x="293776" y="97739"/>
                  </a:lnTo>
                  <a:lnTo>
                    <a:pt x="293166" y="93929"/>
                  </a:lnTo>
                  <a:lnTo>
                    <a:pt x="292341" y="88849"/>
                  </a:lnTo>
                  <a:lnTo>
                    <a:pt x="289001" y="93929"/>
                  </a:lnTo>
                  <a:lnTo>
                    <a:pt x="289852" y="91389"/>
                  </a:lnTo>
                  <a:lnTo>
                    <a:pt x="288010" y="92659"/>
                  </a:lnTo>
                  <a:lnTo>
                    <a:pt x="282079" y="92659"/>
                  </a:lnTo>
                  <a:lnTo>
                    <a:pt x="281165" y="97739"/>
                  </a:lnTo>
                  <a:lnTo>
                    <a:pt x="280619" y="97739"/>
                  </a:lnTo>
                  <a:lnTo>
                    <a:pt x="279730" y="96469"/>
                  </a:lnTo>
                  <a:lnTo>
                    <a:pt x="280555" y="95199"/>
                  </a:lnTo>
                  <a:lnTo>
                    <a:pt x="275348" y="96469"/>
                  </a:lnTo>
                  <a:lnTo>
                    <a:pt x="270560" y="102819"/>
                  </a:lnTo>
                  <a:lnTo>
                    <a:pt x="265950" y="101549"/>
                  </a:lnTo>
                  <a:lnTo>
                    <a:pt x="265988" y="99009"/>
                  </a:lnTo>
                  <a:lnTo>
                    <a:pt x="265150" y="100279"/>
                  </a:lnTo>
                  <a:lnTo>
                    <a:pt x="264998" y="102819"/>
                  </a:lnTo>
                  <a:lnTo>
                    <a:pt x="263461" y="101549"/>
                  </a:lnTo>
                  <a:lnTo>
                    <a:pt x="263398" y="100279"/>
                  </a:lnTo>
                  <a:lnTo>
                    <a:pt x="263055" y="100279"/>
                  </a:lnTo>
                  <a:lnTo>
                    <a:pt x="261162" y="102819"/>
                  </a:lnTo>
                  <a:lnTo>
                    <a:pt x="259715" y="102819"/>
                  </a:lnTo>
                  <a:lnTo>
                    <a:pt x="260375" y="100279"/>
                  </a:lnTo>
                  <a:lnTo>
                    <a:pt x="255016" y="100279"/>
                  </a:lnTo>
                  <a:lnTo>
                    <a:pt x="253784" y="106629"/>
                  </a:lnTo>
                  <a:lnTo>
                    <a:pt x="249872" y="107899"/>
                  </a:lnTo>
                  <a:lnTo>
                    <a:pt x="248881" y="104089"/>
                  </a:lnTo>
                  <a:lnTo>
                    <a:pt x="242582" y="102819"/>
                  </a:lnTo>
                  <a:lnTo>
                    <a:pt x="236664" y="102819"/>
                  </a:lnTo>
                  <a:lnTo>
                    <a:pt x="233616" y="107899"/>
                  </a:lnTo>
                  <a:lnTo>
                    <a:pt x="230060" y="110642"/>
                  </a:lnTo>
                  <a:lnTo>
                    <a:pt x="325462" y="110642"/>
                  </a:lnTo>
                  <a:lnTo>
                    <a:pt x="325513" y="110439"/>
                  </a:lnTo>
                  <a:lnTo>
                    <a:pt x="325983" y="112356"/>
                  </a:lnTo>
                  <a:lnTo>
                    <a:pt x="326224" y="111709"/>
                  </a:lnTo>
                  <a:lnTo>
                    <a:pt x="329844" y="110439"/>
                  </a:lnTo>
                  <a:lnTo>
                    <a:pt x="333463" y="109169"/>
                  </a:lnTo>
                  <a:lnTo>
                    <a:pt x="349199" y="109169"/>
                  </a:lnTo>
                  <a:lnTo>
                    <a:pt x="357098" y="107899"/>
                  </a:lnTo>
                  <a:lnTo>
                    <a:pt x="360832" y="107899"/>
                  </a:lnTo>
                  <a:lnTo>
                    <a:pt x="358546" y="102819"/>
                  </a:lnTo>
                  <a:lnTo>
                    <a:pt x="356831" y="99009"/>
                  </a:lnTo>
                  <a:lnTo>
                    <a:pt x="362458" y="101549"/>
                  </a:lnTo>
                  <a:lnTo>
                    <a:pt x="362013" y="105359"/>
                  </a:lnTo>
                  <a:lnTo>
                    <a:pt x="368300" y="100279"/>
                  </a:lnTo>
                  <a:lnTo>
                    <a:pt x="376948" y="101549"/>
                  </a:lnTo>
                  <a:lnTo>
                    <a:pt x="378523" y="100279"/>
                  </a:lnTo>
                  <a:lnTo>
                    <a:pt x="380085" y="99009"/>
                  </a:lnTo>
                  <a:lnTo>
                    <a:pt x="381660" y="97739"/>
                  </a:lnTo>
                  <a:lnTo>
                    <a:pt x="383222" y="96469"/>
                  </a:lnTo>
                  <a:lnTo>
                    <a:pt x="382993" y="97739"/>
                  </a:lnTo>
                  <a:lnTo>
                    <a:pt x="383247" y="99009"/>
                  </a:lnTo>
                  <a:lnTo>
                    <a:pt x="382536" y="99009"/>
                  </a:lnTo>
                  <a:lnTo>
                    <a:pt x="384683" y="100279"/>
                  </a:lnTo>
                  <a:lnTo>
                    <a:pt x="388150" y="97739"/>
                  </a:lnTo>
                  <a:lnTo>
                    <a:pt x="387667" y="95199"/>
                  </a:lnTo>
                  <a:lnTo>
                    <a:pt x="388835" y="95199"/>
                  </a:lnTo>
                  <a:lnTo>
                    <a:pt x="388391" y="97739"/>
                  </a:lnTo>
                  <a:lnTo>
                    <a:pt x="389331" y="97739"/>
                  </a:lnTo>
                  <a:lnTo>
                    <a:pt x="391210" y="99009"/>
                  </a:lnTo>
                  <a:lnTo>
                    <a:pt x="392036" y="95199"/>
                  </a:lnTo>
                  <a:lnTo>
                    <a:pt x="392315" y="93929"/>
                  </a:lnTo>
                  <a:lnTo>
                    <a:pt x="393992" y="96469"/>
                  </a:lnTo>
                  <a:lnTo>
                    <a:pt x="397967" y="96469"/>
                  </a:lnTo>
                  <a:lnTo>
                    <a:pt x="396303" y="93929"/>
                  </a:lnTo>
                  <a:lnTo>
                    <a:pt x="399326" y="93929"/>
                  </a:lnTo>
                  <a:lnTo>
                    <a:pt x="400202" y="92659"/>
                  </a:lnTo>
                  <a:close/>
                </a:path>
                <a:path w="650239" h="402590">
                  <a:moveTo>
                    <a:pt x="405320" y="362877"/>
                  </a:moveTo>
                  <a:lnTo>
                    <a:pt x="404736" y="364413"/>
                  </a:lnTo>
                  <a:lnTo>
                    <a:pt x="405320" y="362877"/>
                  </a:lnTo>
                  <a:close/>
                </a:path>
                <a:path w="650239" h="402590">
                  <a:moveTo>
                    <a:pt x="405599" y="361873"/>
                  </a:moveTo>
                  <a:lnTo>
                    <a:pt x="404482" y="361937"/>
                  </a:lnTo>
                  <a:lnTo>
                    <a:pt x="405282" y="362826"/>
                  </a:lnTo>
                  <a:lnTo>
                    <a:pt x="405599" y="361873"/>
                  </a:lnTo>
                  <a:close/>
                </a:path>
                <a:path w="650239" h="402590">
                  <a:moveTo>
                    <a:pt x="408711" y="72339"/>
                  </a:moveTo>
                  <a:lnTo>
                    <a:pt x="408444" y="71069"/>
                  </a:lnTo>
                  <a:lnTo>
                    <a:pt x="408457" y="72339"/>
                  </a:lnTo>
                  <a:lnTo>
                    <a:pt x="408711" y="72339"/>
                  </a:lnTo>
                  <a:close/>
                </a:path>
                <a:path w="650239" h="402590">
                  <a:moveTo>
                    <a:pt x="410108" y="67551"/>
                  </a:moveTo>
                  <a:lnTo>
                    <a:pt x="410006" y="67398"/>
                  </a:lnTo>
                  <a:lnTo>
                    <a:pt x="409714" y="67754"/>
                  </a:lnTo>
                  <a:lnTo>
                    <a:pt x="409625" y="68059"/>
                  </a:lnTo>
                  <a:lnTo>
                    <a:pt x="409803" y="68237"/>
                  </a:lnTo>
                  <a:lnTo>
                    <a:pt x="409905" y="67792"/>
                  </a:lnTo>
                  <a:lnTo>
                    <a:pt x="410108" y="67551"/>
                  </a:lnTo>
                  <a:close/>
                </a:path>
                <a:path w="650239" h="402590">
                  <a:moveTo>
                    <a:pt x="410718" y="67868"/>
                  </a:moveTo>
                  <a:lnTo>
                    <a:pt x="410121" y="67538"/>
                  </a:lnTo>
                  <a:lnTo>
                    <a:pt x="410248" y="67754"/>
                  </a:lnTo>
                  <a:lnTo>
                    <a:pt x="410718" y="67868"/>
                  </a:lnTo>
                  <a:close/>
                </a:path>
                <a:path w="650239" h="402590">
                  <a:moveTo>
                    <a:pt x="416077" y="90462"/>
                  </a:moveTo>
                  <a:lnTo>
                    <a:pt x="413334" y="90741"/>
                  </a:lnTo>
                  <a:lnTo>
                    <a:pt x="414134" y="90830"/>
                  </a:lnTo>
                  <a:lnTo>
                    <a:pt x="415137" y="90716"/>
                  </a:lnTo>
                  <a:lnTo>
                    <a:pt x="416077" y="90462"/>
                  </a:lnTo>
                  <a:close/>
                </a:path>
                <a:path w="650239" h="402590">
                  <a:moveTo>
                    <a:pt x="416369" y="90436"/>
                  </a:moveTo>
                  <a:lnTo>
                    <a:pt x="416077" y="90462"/>
                  </a:lnTo>
                  <a:lnTo>
                    <a:pt x="416369" y="90436"/>
                  </a:lnTo>
                  <a:close/>
                </a:path>
                <a:path w="650239" h="402590">
                  <a:moveTo>
                    <a:pt x="426110" y="60731"/>
                  </a:moveTo>
                  <a:lnTo>
                    <a:pt x="426008" y="60452"/>
                  </a:lnTo>
                  <a:lnTo>
                    <a:pt x="425831" y="60121"/>
                  </a:lnTo>
                  <a:lnTo>
                    <a:pt x="425361" y="59613"/>
                  </a:lnTo>
                  <a:lnTo>
                    <a:pt x="425577" y="60096"/>
                  </a:lnTo>
                  <a:lnTo>
                    <a:pt x="425856" y="60426"/>
                  </a:lnTo>
                  <a:lnTo>
                    <a:pt x="426110" y="60731"/>
                  </a:lnTo>
                  <a:close/>
                </a:path>
                <a:path w="650239" h="402590">
                  <a:moveTo>
                    <a:pt x="444461" y="82499"/>
                  </a:moveTo>
                  <a:lnTo>
                    <a:pt x="444004" y="80378"/>
                  </a:lnTo>
                  <a:lnTo>
                    <a:pt x="443725" y="81229"/>
                  </a:lnTo>
                  <a:lnTo>
                    <a:pt x="442709" y="81826"/>
                  </a:lnTo>
                  <a:lnTo>
                    <a:pt x="444461" y="82499"/>
                  </a:lnTo>
                  <a:close/>
                </a:path>
                <a:path w="650239" h="402590">
                  <a:moveTo>
                    <a:pt x="456145" y="57099"/>
                  </a:moveTo>
                  <a:lnTo>
                    <a:pt x="455218" y="57099"/>
                  </a:lnTo>
                  <a:lnTo>
                    <a:pt x="455688" y="59321"/>
                  </a:lnTo>
                  <a:lnTo>
                    <a:pt x="456145" y="57099"/>
                  </a:lnTo>
                  <a:close/>
                </a:path>
                <a:path w="650239" h="402590">
                  <a:moveTo>
                    <a:pt x="456704" y="55130"/>
                  </a:moveTo>
                  <a:lnTo>
                    <a:pt x="455841" y="54952"/>
                  </a:lnTo>
                  <a:lnTo>
                    <a:pt x="456222" y="55130"/>
                  </a:lnTo>
                  <a:lnTo>
                    <a:pt x="456488" y="55156"/>
                  </a:lnTo>
                  <a:lnTo>
                    <a:pt x="456704" y="55130"/>
                  </a:lnTo>
                  <a:close/>
                </a:path>
                <a:path w="650239" h="402590">
                  <a:moveTo>
                    <a:pt x="462584" y="378866"/>
                  </a:moveTo>
                  <a:lnTo>
                    <a:pt x="461454" y="377456"/>
                  </a:lnTo>
                  <a:lnTo>
                    <a:pt x="461683" y="376834"/>
                  </a:lnTo>
                  <a:lnTo>
                    <a:pt x="460578" y="377647"/>
                  </a:lnTo>
                  <a:lnTo>
                    <a:pt x="460311" y="377850"/>
                  </a:lnTo>
                  <a:lnTo>
                    <a:pt x="461098" y="379056"/>
                  </a:lnTo>
                  <a:lnTo>
                    <a:pt x="462584" y="378866"/>
                  </a:lnTo>
                  <a:close/>
                </a:path>
                <a:path w="650239" h="402590">
                  <a:moveTo>
                    <a:pt x="464959" y="74879"/>
                  </a:moveTo>
                  <a:lnTo>
                    <a:pt x="464261" y="72339"/>
                  </a:lnTo>
                  <a:lnTo>
                    <a:pt x="463613" y="73609"/>
                  </a:lnTo>
                  <a:lnTo>
                    <a:pt x="464959" y="74879"/>
                  </a:lnTo>
                  <a:close/>
                </a:path>
                <a:path w="650239" h="402590">
                  <a:moveTo>
                    <a:pt x="465785" y="45935"/>
                  </a:moveTo>
                  <a:lnTo>
                    <a:pt x="465543" y="46062"/>
                  </a:lnTo>
                  <a:lnTo>
                    <a:pt x="465328" y="46355"/>
                  </a:lnTo>
                  <a:lnTo>
                    <a:pt x="465785" y="45935"/>
                  </a:lnTo>
                  <a:close/>
                </a:path>
                <a:path w="650239" h="402590">
                  <a:moveTo>
                    <a:pt x="467283" y="46939"/>
                  </a:moveTo>
                  <a:lnTo>
                    <a:pt x="465023" y="47980"/>
                  </a:lnTo>
                  <a:lnTo>
                    <a:pt x="464997" y="48209"/>
                  </a:lnTo>
                  <a:lnTo>
                    <a:pt x="466852" y="48209"/>
                  </a:lnTo>
                  <a:lnTo>
                    <a:pt x="467283" y="46939"/>
                  </a:lnTo>
                  <a:close/>
                </a:path>
                <a:path w="650239" h="402590">
                  <a:moveTo>
                    <a:pt x="470903" y="383984"/>
                  </a:moveTo>
                  <a:lnTo>
                    <a:pt x="470827" y="383425"/>
                  </a:lnTo>
                  <a:lnTo>
                    <a:pt x="468566" y="382562"/>
                  </a:lnTo>
                  <a:lnTo>
                    <a:pt x="470903" y="383984"/>
                  </a:lnTo>
                  <a:close/>
                </a:path>
                <a:path w="650239" h="402590">
                  <a:moveTo>
                    <a:pt x="471690" y="381139"/>
                  </a:moveTo>
                  <a:lnTo>
                    <a:pt x="469239" y="377113"/>
                  </a:lnTo>
                  <a:lnTo>
                    <a:pt x="470789" y="381152"/>
                  </a:lnTo>
                  <a:lnTo>
                    <a:pt x="471690" y="381139"/>
                  </a:lnTo>
                  <a:close/>
                </a:path>
                <a:path w="650239" h="402590">
                  <a:moveTo>
                    <a:pt x="471741" y="44399"/>
                  </a:moveTo>
                  <a:lnTo>
                    <a:pt x="469722" y="44399"/>
                  </a:lnTo>
                  <a:lnTo>
                    <a:pt x="470458" y="45669"/>
                  </a:lnTo>
                  <a:lnTo>
                    <a:pt x="470649" y="45669"/>
                  </a:lnTo>
                  <a:lnTo>
                    <a:pt x="471741" y="44399"/>
                  </a:lnTo>
                  <a:close/>
                </a:path>
                <a:path w="650239" h="402590">
                  <a:moveTo>
                    <a:pt x="471792" y="383794"/>
                  </a:moveTo>
                  <a:lnTo>
                    <a:pt x="470789" y="381152"/>
                  </a:lnTo>
                  <a:lnTo>
                    <a:pt x="470484" y="381165"/>
                  </a:lnTo>
                  <a:lnTo>
                    <a:pt x="470827" y="383425"/>
                  </a:lnTo>
                  <a:lnTo>
                    <a:pt x="471792" y="383794"/>
                  </a:lnTo>
                  <a:close/>
                </a:path>
                <a:path w="650239" h="402590">
                  <a:moveTo>
                    <a:pt x="478739" y="67183"/>
                  </a:moveTo>
                  <a:lnTo>
                    <a:pt x="478523" y="67259"/>
                  </a:lnTo>
                  <a:lnTo>
                    <a:pt x="478739" y="67259"/>
                  </a:lnTo>
                  <a:close/>
                </a:path>
                <a:path w="650239" h="402590">
                  <a:moveTo>
                    <a:pt x="480339" y="400596"/>
                  </a:moveTo>
                  <a:lnTo>
                    <a:pt x="479513" y="396582"/>
                  </a:lnTo>
                  <a:lnTo>
                    <a:pt x="478447" y="398183"/>
                  </a:lnTo>
                  <a:lnTo>
                    <a:pt x="479120" y="398589"/>
                  </a:lnTo>
                  <a:lnTo>
                    <a:pt x="479806" y="400812"/>
                  </a:lnTo>
                  <a:lnTo>
                    <a:pt x="480339" y="400596"/>
                  </a:lnTo>
                  <a:close/>
                </a:path>
                <a:path w="650239" h="402590">
                  <a:moveTo>
                    <a:pt x="480745" y="400443"/>
                  </a:moveTo>
                  <a:lnTo>
                    <a:pt x="480339" y="400596"/>
                  </a:lnTo>
                  <a:lnTo>
                    <a:pt x="480428" y="401015"/>
                  </a:lnTo>
                  <a:lnTo>
                    <a:pt x="480745" y="400443"/>
                  </a:lnTo>
                  <a:close/>
                </a:path>
                <a:path w="650239" h="402590">
                  <a:moveTo>
                    <a:pt x="480974" y="46939"/>
                  </a:moveTo>
                  <a:close/>
                </a:path>
                <a:path w="650239" h="402590">
                  <a:moveTo>
                    <a:pt x="481241" y="399567"/>
                  </a:moveTo>
                  <a:lnTo>
                    <a:pt x="480745" y="400443"/>
                  </a:lnTo>
                  <a:lnTo>
                    <a:pt x="480961" y="400367"/>
                  </a:lnTo>
                  <a:lnTo>
                    <a:pt x="481241" y="399567"/>
                  </a:lnTo>
                  <a:close/>
                </a:path>
                <a:path w="650239" h="402590">
                  <a:moveTo>
                    <a:pt x="481584" y="398538"/>
                  </a:moveTo>
                  <a:lnTo>
                    <a:pt x="481241" y="399567"/>
                  </a:lnTo>
                  <a:lnTo>
                    <a:pt x="481355" y="399351"/>
                  </a:lnTo>
                  <a:lnTo>
                    <a:pt x="481469" y="399034"/>
                  </a:lnTo>
                  <a:lnTo>
                    <a:pt x="481584" y="398538"/>
                  </a:lnTo>
                  <a:close/>
                </a:path>
                <a:path w="650239" h="402590">
                  <a:moveTo>
                    <a:pt x="484543" y="44831"/>
                  </a:moveTo>
                  <a:lnTo>
                    <a:pt x="484212" y="44577"/>
                  </a:lnTo>
                  <a:lnTo>
                    <a:pt x="483958" y="44488"/>
                  </a:lnTo>
                  <a:lnTo>
                    <a:pt x="483908" y="44767"/>
                  </a:lnTo>
                  <a:lnTo>
                    <a:pt x="484136" y="44792"/>
                  </a:lnTo>
                  <a:lnTo>
                    <a:pt x="484314" y="44805"/>
                  </a:lnTo>
                  <a:lnTo>
                    <a:pt x="484543" y="44831"/>
                  </a:lnTo>
                  <a:close/>
                </a:path>
                <a:path w="650239" h="402590">
                  <a:moveTo>
                    <a:pt x="491909" y="401751"/>
                  </a:moveTo>
                  <a:lnTo>
                    <a:pt x="491413" y="402005"/>
                  </a:lnTo>
                  <a:lnTo>
                    <a:pt x="491769" y="402209"/>
                  </a:lnTo>
                  <a:lnTo>
                    <a:pt x="491794" y="402018"/>
                  </a:lnTo>
                  <a:lnTo>
                    <a:pt x="491845" y="401853"/>
                  </a:lnTo>
                  <a:close/>
                </a:path>
                <a:path w="650239" h="402590">
                  <a:moveTo>
                    <a:pt x="492379" y="401497"/>
                  </a:moveTo>
                  <a:lnTo>
                    <a:pt x="492188" y="401447"/>
                  </a:lnTo>
                  <a:lnTo>
                    <a:pt x="492036" y="401447"/>
                  </a:lnTo>
                  <a:lnTo>
                    <a:pt x="491909" y="401751"/>
                  </a:lnTo>
                  <a:lnTo>
                    <a:pt x="492379" y="401497"/>
                  </a:lnTo>
                  <a:close/>
                </a:path>
                <a:path w="650239" h="402590">
                  <a:moveTo>
                    <a:pt x="493395" y="400951"/>
                  </a:moveTo>
                  <a:lnTo>
                    <a:pt x="492379" y="401497"/>
                  </a:lnTo>
                  <a:lnTo>
                    <a:pt x="492683" y="401561"/>
                  </a:lnTo>
                  <a:lnTo>
                    <a:pt x="493039" y="401739"/>
                  </a:lnTo>
                  <a:lnTo>
                    <a:pt x="493395" y="400951"/>
                  </a:lnTo>
                  <a:close/>
                </a:path>
                <a:path w="650239" h="402590">
                  <a:moveTo>
                    <a:pt x="495287" y="59639"/>
                  </a:moveTo>
                  <a:lnTo>
                    <a:pt x="455752" y="59639"/>
                  </a:lnTo>
                  <a:lnTo>
                    <a:pt x="455625" y="59639"/>
                  </a:lnTo>
                  <a:lnTo>
                    <a:pt x="455371" y="60909"/>
                  </a:lnTo>
                  <a:lnTo>
                    <a:pt x="451396" y="54559"/>
                  </a:lnTo>
                  <a:lnTo>
                    <a:pt x="449656" y="58369"/>
                  </a:lnTo>
                  <a:lnTo>
                    <a:pt x="448221" y="57099"/>
                  </a:lnTo>
                  <a:lnTo>
                    <a:pt x="448589" y="54559"/>
                  </a:lnTo>
                  <a:lnTo>
                    <a:pt x="447713" y="54559"/>
                  </a:lnTo>
                  <a:lnTo>
                    <a:pt x="447713" y="62179"/>
                  </a:lnTo>
                  <a:lnTo>
                    <a:pt x="446265" y="60909"/>
                  </a:lnTo>
                  <a:lnTo>
                    <a:pt x="445592" y="60312"/>
                  </a:lnTo>
                  <a:lnTo>
                    <a:pt x="445871" y="59639"/>
                  </a:lnTo>
                  <a:lnTo>
                    <a:pt x="446417" y="58369"/>
                  </a:lnTo>
                  <a:lnTo>
                    <a:pt x="447344" y="58369"/>
                  </a:lnTo>
                  <a:lnTo>
                    <a:pt x="446519" y="60909"/>
                  </a:lnTo>
                  <a:lnTo>
                    <a:pt x="447713" y="62179"/>
                  </a:lnTo>
                  <a:lnTo>
                    <a:pt x="447713" y="54559"/>
                  </a:lnTo>
                  <a:lnTo>
                    <a:pt x="447408" y="54559"/>
                  </a:lnTo>
                  <a:lnTo>
                    <a:pt x="445414" y="57099"/>
                  </a:lnTo>
                  <a:lnTo>
                    <a:pt x="443865" y="52019"/>
                  </a:lnTo>
                  <a:lnTo>
                    <a:pt x="441642" y="54559"/>
                  </a:lnTo>
                  <a:lnTo>
                    <a:pt x="443115" y="57099"/>
                  </a:lnTo>
                  <a:lnTo>
                    <a:pt x="441807" y="59639"/>
                  </a:lnTo>
                  <a:lnTo>
                    <a:pt x="445871" y="57099"/>
                  </a:lnTo>
                  <a:lnTo>
                    <a:pt x="443953" y="60909"/>
                  </a:lnTo>
                  <a:lnTo>
                    <a:pt x="444754" y="60909"/>
                  </a:lnTo>
                  <a:lnTo>
                    <a:pt x="444588" y="64719"/>
                  </a:lnTo>
                  <a:lnTo>
                    <a:pt x="441718" y="63449"/>
                  </a:lnTo>
                  <a:lnTo>
                    <a:pt x="440105" y="57099"/>
                  </a:lnTo>
                  <a:lnTo>
                    <a:pt x="436105" y="55829"/>
                  </a:lnTo>
                  <a:lnTo>
                    <a:pt x="435165" y="62179"/>
                  </a:lnTo>
                  <a:lnTo>
                    <a:pt x="432155" y="62179"/>
                  </a:lnTo>
                  <a:lnTo>
                    <a:pt x="432257" y="64719"/>
                  </a:lnTo>
                  <a:lnTo>
                    <a:pt x="429641" y="63449"/>
                  </a:lnTo>
                  <a:lnTo>
                    <a:pt x="428523" y="64719"/>
                  </a:lnTo>
                  <a:lnTo>
                    <a:pt x="428104" y="63449"/>
                  </a:lnTo>
                  <a:lnTo>
                    <a:pt x="427037" y="62179"/>
                  </a:lnTo>
                  <a:lnTo>
                    <a:pt x="426123" y="60909"/>
                  </a:lnTo>
                  <a:lnTo>
                    <a:pt x="426593" y="63449"/>
                  </a:lnTo>
                  <a:lnTo>
                    <a:pt x="422986" y="62179"/>
                  </a:lnTo>
                  <a:lnTo>
                    <a:pt x="423684" y="65989"/>
                  </a:lnTo>
                  <a:lnTo>
                    <a:pt x="421068" y="63449"/>
                  </a:lnTo>
                  <a:lnTo>
                    <a:pt x="417334" y="63449"/>
                  </a:lnTo>
                  <a:lnTo>
                    <a:pt x="418693" y="71069"/>
                  </a:lnTo>
                  <a:lnTo>
                    <a:pt x="415201" y="71069"/>
                  </a:lnTo>
                  <a:lnTo>
                    <a:pt x="415607" y="68529"/>
                  </a:lnTo>
                  <a:lnTo>
                    <a:pt x="413715" y="67259"/>
                  </a:lnTo>
                  <a:lnTo>
                    <a:pt x="415505" y="65989"/>
                  </a:lnTo>
                  <a:lnTo>
                    <a:pt x="413321" y="65989"/>
                  </a:lnTo>
                  <a:lnTo>
                    <a:pt x="413664" y="67259"/>
                  </a:lnTo>
                  <a:lnTo>
                    <a:pt x="412673" y="65989"/>
                  </a:lnTo>
                  <a:lnTo>
                    <a:pt x="411327" y="71069"/>
                  </a:lnTo>
                  <a:lnTo>
                    <a:pt x="409803" y="68529"/>
                  </a:lnTo>
                  <a:lnTo>
                    <a:pt x="409575" y="69799"/>
                  </a:lnTo>
                  <a:lnTo>
                    <a:pt x="409981" y="72339"/>
                  </a:lnTo>
                  <a:lnTo>
                    <a:pt x="408711" y="72339"/>
                  </a:lnTo>
                  <a:lnTo>
                    <a:pt x="407098" y="73444"/>
                  </a:lnTo>
                  <a:lnTo>
                    <a:pt x="403479" y="69799"/>
                  </a:lnTo>
                  <a:lnTo>
                    <a:pt x="399135" y="77419"/>
                  </a:lnTo>
                  <a:lnTo>
                    <a:pt x="394766" y="73609"/>
                  </a:lnTo>
                  <a:lnTo>
                    <a:pt x="392544" y="74879"/>
                  </a:lnTo>
                  <a:lnTo>
                    <a:pt x="389788" y="76149"/>
                  </a:lnTo>
                  <a:lnTo>
                    <a:pt x="387629" y="77419"/>
                  </a:lnTo>
                  <a:lnTo>
                    <a:pt x="387616" y="76149"/>
                  </a:lnTo>
                  <a:lnTo>
                    <a:pt x="387845" y="76149"/>
                  </a:lnTo>
                  <a:lnTo>
                    <a:pt x="384327" y="74879"/>
                  </a:lnTo>
                  <a:lnTo>
                    <a:pt x="387489" y="82499"/>
                  </a:lnTo>
                  <a:lnTo>
                    <a:pt x="383501" y="81229"/>
                  </a:lnTo>
                  <a:lnTo>
                    <a:pt x="382193" y="79959"/>
                  </a:lnTo>
                  <a:lnTo>
                    <a:pt x="380898" y="78689"/>
                  </a:lnTo>
                  <a:lnTo>
                    <a:pt x="384873" y="78689"/>
                  </a:lnTo>
                  <a:lnTo>
                    <a:pt x="383451" y="77419"/>
                  </a:lnTo>
                  <a:lnTo>
                    <a:pt x="381292" y="71069"/>
                  </a:lnTo>
                  <a:lnTo>
                    <a:pt x="379526" y="79959"/>
                  </a:lnTo>
                  <a:lnTo>
                    <a:pt x="376224" y="76149"/>
                  </a:lnTo>
                  <a:lnTo>
                    <a:pt x="376694" y="76149"/>
                  </a:lnTo>
                  <a:lnTo>
                    <a:pt x="374345" y="73609"/>
                  </a:lnTo>
                  <a:lnTo>
                    <a:pt x="372999" y="79959"/>
                  </a:lnTo>
                  <a:lnTo>
                    <a:pt x="370001" y="79959"/>
                  </a:lnTo>
                  <a:lnTo>
                    <a:pt x="369976" y="78689"/>
                  </a:lnTo>
                  <a:lnTo>
                    <a:pt x="369760" y="78689"/>
                  </a:lnTo>
                  <a:lnTo>
                    <a:pt x="368630" y="82499"/>
                  </a:lnTo>
                  <a:lnTo>
                    <a:pt x="365163" y="85039"/>
                  </a:lnTo>
                  <a:lnTo>
                    <a:pt x="363474" y="85877"/>
                  </a:lnTo>
                  <a:lnTo>
                    <a:pt x="363766" y="86309"/>
                  </a:lnTo>
                  <a:lnTo>
                    <a:pt x="361454" y="87579"/>
                  </a:lnTo>
                  <a:lnTo>
                    <a:pt x="360286" y="86309"/>
                  </a:lnTo>
                  <a:lnTo>
                    <a:pt x="358178" y="86309"/>
                  </a:lnTo>
                  <a:lnTo>
                    <a:pt x="357238" y="82499"/>
                  </a:lnTo>
                  <a:lnTo>
                    <a:pt x="359562" y="82499"/>
                  </a:lnTo>
                  <a:lnTo>
                    <a:pt x="357441" y="78689"/>
                  </a:lnTo>
                  <a:lnTo>
                    <a:pt x="356539" y="82499"/>
                  </a:lnTo>
                  <a:lnTo>
                    <a:pt x="355142" y="82499"/>
                  </a:lnTo>
                  <a:lnTo>
                    <a:pt x="354914" y="81229"/>
                  </a:lnTo>
                  <a:lnTo>
                    <a:pt x="351434" y="82499"/>
                  </a:lnTo>
                  <a:lnTo>
                    <a:pt x="352374" y="86309"/>
                  </a:lnTo>
                  <a:lnTo>
                    <a:pt x="348411" y="87579"/>
                  </a:lnTo>
                  <a:lnTo>
                    <a:pt x="349110" y="88849"/>
                  </a:lnTo>
                  <a:lnTo>
                    <a:pt x="348284" y="91567"/>
                  </a:lnTo>
                  <a:lnTo>
                    <a:pt x="400951" y="91567"/>
                  </a:lnTo>
                  <a:lnTo>
                    <a:pt x="401078" y="91389"/>
                  </a:lnTo>
                  <a:lnTo>
                    <a:pt x="403644" y="92659"/>
                  </a:lnTo>
                  <a:lnTo>
                    <a:pt x="405650" y="93256"/>
                  </a:lnTo>
                  <a:lnTo>
                    <a:pt x="404914" y="92379"/>
                  </a:lnTo>
                  <a:lnTo>
                    <a:pt x="404253" y="91935"/>
                  </a:lnTo>
                  <a:lnTo>
                    <a:pt x="403771" y="91757"/>
                  </a:lnTo>
                  <a:lnTo>
                    <a:pt x="403834" y="91389"/>
                  </a:lnTo>
                  <a:lnTo>
                    <a:pt x="404202" y="88849"/>
                  </a:lnTo>
                  <a:lnTo>
                    <a:pt x="408609" y="92659"/>
                  </a:lnTo>
                  <a:lnTo>
                    <a:pt x="408063" y="88849"/>
                  </a:lnTo>
                  <a:lnTo>
                    <a:pt x="407873" y="87579"/>
                  </a:lnTo>
                  <a:lnTo>
                    <a:pt x="408901" y="92659"/>
                  </a:lnTo>
                  <a:lnTo>
                    <a:pt x="413537" y="90119"/>
                  </a:lnTo>
                  <a:lnTo>
                    <a:pt x="414655" y="87579"/>
                  </a:lnTo>
                  <a:lnTo>
                    <a:pt x="414451" y="88849"/>
                  </a:lnTo>
                  <a:lnTo>
                    <a:pt x="416509" y="88849"/>
                  </a:lnTo>
                  <a:lnTo>
                    <a:pt x="416369" y="91389"/>
                  </a:lnTo>
                  <a:lnTo>
                    <a:pt x="418274" y="90119"/>
                  </a:lnTo>
                  <a:lnTo>
                    <a:pt x="419823" y="88849"/>
                  </a:lnTo>
                  <a:lnTo>
                    <a:pt x="418833" y="86309"/>
                  </a:lnTo>
                  <a:lnTo>
                    <a:pt x="423887" y="91389"/>
                  </a:lnTo>
                  <a:lnTo>
                    <a:pt x="424281" y="86309"/>
                  </a:lnTo>
                  <a:lnTo>
                    <a:pt x="424573" y="82499"/>
                  </a:lnTo>
                  <a:lnTo>
                    <a:pt x="424776" y="79959"/>
                  </a:lnTo>
                  <a:lnTo>
                    <a:pt x="428688" y="87579"/>
                  </a:lnTo>
                  <a:lnTo>
                    <a:pt x="433730" y="82499"/>
                  </a:lnTo>
                  <a:lnTo>
                    <a:pt x="437959" y="80264"/>
                  </a:lnTo>
                  <a:lnTo>
                    <a:pt x="439381" y="83769"/>
                  </a:lnTo>
                  <a:lnTo>
                    <a:pt x="442709" y="81826"/>
                  </a:lnTo>
                  <a:lnTo>
                    <a:pt x="438251" y="80111"/>
                  </a:lnTo>
                  <a:lnTo>
                    <a:pt x="438556" y="79959"/>
                  </a:lnTo>
                  <a:lnTo>
                    <a:pt x="443369" y="77419"/>
                  </a:lnTo>
                  <a:lnTo>
                    <a:pt x="444004" y="80378"/>
                  </a:lnTo>
                  <a:lnTo>
                    <a:pt x="445427" y="76149"/>
                  </a:lnTo>
                  <a:lnTo>
                    <a:pt x="451980" y="76149"/>
                  </a:lnTo>
                  <a:lnTo>
                    <a:pt x="450418" y="77419"/>
                  </a:lnTo>
                  <a:lnTo>
                    <a:pt x="450215" y="78689"/>
                  </a:lnTo>
                  <a:lnTo>
                    <a:pt x="454545" y="76149"/>
                  </a:lnTo>
                  <a:lnTo>
                    <a:pt x="459752" y="76149"/>
                  </a:lnTo>
                  <a:lnTo>
                    <a:pt x="461556" y="74879"/>
                  </a:lnTo>
                  <a:lnTo>
                    <a:pt x="462203" y="74422"/>
                  </a:lnTo>
                  <a:lnTo>
                    <a:pt x="461822" y="74879"/>
                  </a:lnTo>
                  <a:lnTo>
                    <a:pt x="462318" y="74510"/>
                  </a:lnTo>
                  <a:lnTo>
                    <a:pt x="462572" y="74155"/>
                  </a:lnTo>
                  <a:lnTo>
                    <a:pt x="463092" y="73787"/>
                  </a:lnTo>
                  <a:lnTo>
                    <a:pt x="462788" y="74879"/>
                  </a:lnTo>
                  <a:lnTo>
                    <a:pt x="463600" y="73609"/>
                  </a:lnTo>
                  <a:lnTo>
                    <a:pt x="461378" y="71069"/>
                  </a:lnTo>
                  <a:lnTo>
                    <a:pt x="464908" y="66319"/>
                  </a:lnTo>
                  <a:lnTo>
                    <a:pt x="465112" y="71069"/>
                  </a:lnTo>
                  <a:lnTo>
                    <a:pt x="469519" y="64719"/>
                  </a:lnTo>
                  <a:lnTo>
                    <a:pt x="469404" y="72339"/>
                  </a:lnTo>
                  <a:lnTo>
                    <a:pt x="469861" y="72339"/>
                  </a:lnTo>
                  <a:lnTo>
                    <a:pt x="470281" y="71069"/>
                  </a:lnTo>
                  <a:lnTo>
                    <a:pt x="469747" y="69799"/>
                  </a:lnTo>
                  <a:lnTo>
                    <a:pt x="470687" y="69799"/>
                  </a:lnTo>
                  <a:lnTo>
                    <a:pt x="471195" y="71069"/>
                  </a:lnTo>
                  <a:lnTo>
                    <a:pt x="470814" y="72339"/>
                  </a:lnTo>
                  <a:lnTo>
                    <a:pt x="473519" y="71069"/>
                  </a:lnTo>
                  <a:lnTo>
                    <a:pt x="472668" y="69799"/>
                  </a:lnTo>
                  <a:lnTo>
                    <a:pt x="471805" y="68529"/>
                  </a:lnTo>
                  <a:lnTo>
                    <a:pt x="474573" y="67259"/>
                  </a:lnTo>
                  <a:lnTo>
                    <a:pt x="474853" y="68529"/>
                  </a:lnTo>
                  <a:lnTo>
                    <a:pt x="474408" y="69799"/>
                  </a:lnTo>
                  <a:lnTo>
                    <a:pt x="474472" y="71069"/>
                  </a:lnTo>
                  <a:lnTo>
                    <a:pt x="475703" y="67259"/>
                  </a:lnTo>
                  <a:lnTo>
                    <a:pt x="476123" y="65989"/>
                  </a:lnTo>
                  <a:lnTo>
                    <a:pt x="478701" y="65989"/>
                  </a:lnTo>
                  <a:lnTo>
                    <a:pt x="478739" y="67183"/>
                  </a:lnTo>
                  <a:lnTo>
                    <a:pt x="482447" y="65989"/>
                  </a:lnTo>
                  <a:lnTo>
                    <a:pt x="483450" y="62179"/>
                  </a:lnTo>
                  <a:lnTo>
                    <a:pt x="483781" y="60909"/>
                  </a:lnTo>
                  <a:lnTo>
                    <a:pt x="488734" y="60909"/>
                  </a:lnTo>
                  <a:lnTo>
                    <a:pt x="488759" y="65989"/>
                  </a:lnTo>
                  <a:lnTo>
                    <a:pt x="490664" y="62179"/>
                  </a:lnTo>
                  <a:lnTo>
                    <a:pt x="492036" y="65989"/>
                  </a:lnTo>
                  <a:lnTo>
                    <a:pt x="494055" y="63449"/>
                  </a:lnTo>
                  <a:lnTo>
                    <a:pt x="492544" y="62179"/>
                  </a:lnTo>
                  <a:lnTo>
                    <a:pt x="494639" y="62179"/>
                  </a:lnTo>
                  <a:lnTo>
                    <a:pt x="495287" y="59639"/>
                  </a:lnTo>
                  <a:close/>
                </a:path>
                <a:path w="650239" h="402590">
                  <a:moveTo>
                    <a:pt x="499084" y="54559"/>
                  </a:moveTo>
                  <a:lnTo>
                    <a:pt x="498843" y="54457"/>
                  </a:lnTo>
                  <a:lnTo>
                    <a:pt x="498640" y="54559"/>
                  </a:lnTo>
                  <a:lnTo>
                    <a:pt x="499084" y="54559"/>
                  </a:lnTo>
                  <a:close/>
                </a:path>
                <a:path w="650239" h="402590">
                  <a:moveTo>
                    <a:pt x="501967" y="56337"/>
                  </a:moveTo>
                  <a:lnTo>
                    <a:pt x="501294" y="56337"/>
                  </a:lnTo>
                  <a:lnTo>
                    <a:pt x="500481" y="56273"/>
                  </a:lnTo>
                  <a:lnTo>
                    <a:pt x="500011" y="56908"/>
                  </a:lnTo>
                  <a:lnTo>
                    <a:pt x="500926" y="57213"/>
                  </a:lnTo>
                  <a:lnTo>
                    <a:pt x="501510" y="56908"/>
                  </a:lnTo>
                  <a:lnTo>
                    <a:pt x="501967" y="56337"/>
                  </a:lnTo>
                  <a:close/>
                </a:path>
                <a:path w="650239" h="402590">
                  <a:moveTo>
                    <a:pt x="507606" y="40144"/>
                  </a:moveTo>
                  <a:lnTo>
                    <a:pt x="505701" y="38049"/>
                  </a:lnTo>
                  <a:lnTo>
                    <a:pt x="505358" y="40589"/>
                  </a:lnTo>
                  <a:lnTo>
                    <a:pt x="505244" y="41821"/>
                  </a:lnTo>
                  <a:lnTo>
                    <a:pt x="507606" y="40144"/>
                  </a:lnTo>
                  <a:close/>
                </a:path>
                <a:path w="650239" h="402590">
                  <a:moveTo>
                    <a:pt x="508774" y="39319"/>
                  </a:moveTo>
                  <a:lnTo>
                    <a:pt x="507606" y="40144"/>
                  </a:lnTo>
                  <a:lnTo>
                    <a:pt x="508647" y="41313"/>
                  </a:lnTo>
                  <a:lnTo>
                    <a:pt x="508774" y="39319"/>
                  </a:lnTo>
                  <a:close/>
                </a:path>
                <a:path w="650239" h="402590">
                  <a:moveTo>
                    <a:pt x="508990" y="35090"/>
                  </a:moveTo>
                  <a:lnTo>
                    <a:pt x="507238" y="36664"/>
                  </a:lnTo>
                  <a:lnTo>
                    <a:pt x="508571" y="35623"/>
                  </a:lnTo>
                  <a:lnTo>
                    <a:pt x="508990" y="35090"/>
                  </a:lnTo>
                  <a:close/>
                </a:path>
                <a:path w="650239" h="402590">
                  <a:moveTo>
                    <a:pt x="527519" y="51943"/>
                  </a:moveTo>
                  <a:lnTo>
                    <a:pt x="523481" y="50838"/>
                  </a:lnTo>
                  <a:lnTo>
                    <a:pt x="523443" y="50126"/>
                  </a:lnTo>
                  <a:lnTo>
                    <a:pt x="521906" y="51435"/>
                  </a:lnTo>
                  <a:lnTo>
                    <a:pt x="523621" y="52641"/>
                  </a:lnTo>
                  <a:lnTo>
                    <a:pt x="523506" y="51142"/>
                  </a:lnTo>
                  <a:lnTo>
                    <a:pt x="525259" y="53289"/>
                  </a:lnTo>
                  <a:lnTo>
                    <a:pt x="527519" y="51943"/>
                  </a:lnTo>
                  <a:close/>
                </a:path>
                <a:path w="650239" h="402590">
                  <a:moveTo>
                    <a:pt x="527761" y="52019"/>
                  </a:moveTo>
                  <a:lnTo>
                    <a:pt x="527672" y="51854"/>
                  </a:lnTo>
                  <a:lnTo>
                    <a:pt x="527519" y="51943"/>
                  </a:lnTo>
                  <a:lnTo>
                    <a:pt x="527761" y="52019"/>
                  </a:lnTo>
                  <a:close/>
                </a:path>
                <a:path w="650239" h="402590">
                  <a:moveTo>
                    <a:pt x="529894" y="32473"/>
                  </a:moveTo>
                  <a:lnTo>
                    <a:pt x="529640" y="31496"/>
                  </a:lnTo>
                  <a:lnTo>
                    <a:pt x="528535" y="32258"/>
                  </a:lnTo>
                  <a:lnTo>
                    <a:pt x="529894" y="32473"/>
                  </a:lnTo>
                  <a:close/>
                </a:path>
                <a:path w="650239" h="402590">
                  <a:moveTo>
                    <a:pt x="530313" y="34086"/>
                  </a:moveTo>
                  <a:lnTo>
                    <a:pt x="529945" y="32473"/>
                  </a:lnTo>
                  <a:lnTo>
                    <a:pt x="530313" y="34086"/>
                  </a:lnTo>
                  <a:close/>
                </a:path>
                <a:path w="650239" h="402590">
                  <a:moveTo>
                    <a:pt x="546138" y="32969"/>
                  </a:moveTo>
                  <a:lnTo>
                    <a:pt x="543255" y="31699"/>
                  </a:lnTo>
                  <a:lnTo>
                    <a:pt x="541528" y="32969"/>
                  </a:lnTo>
                  <a:lnTo>
                    <a:pt x="546138" y="32969"/>
                  </a:lnTo>
                  <a:close/>
                </a:path>
                <a:path w="650239" h="402590">
                  <a:moveTo>
                    <a:pt x="560730" y="22085"/>
                  </a:moveTo>
                  <a:lnTo>
                    <a:pt x="560539" y="21691"/>
                  </a:lnTo>
                  <a:lnTo>
                    <a:pt x="560362" y="21348"/>
                  </a:lnTo>
                  <a:lnTo>
                    <a:pt x="560197" y="21158"/>
                  </a:lnTo>
                  <a:lnTo>
                    <a:pt x="560324" y="21513"/>
                  </a:lnTo>
                  <a:lnTo>
                    <a:pt x="560501" y="21818"/>
                  </a:lnTo>
                  <a:lnTo>
                    <a:pt x="560730" y="22085"/>
                  </a:lnTo>
                  <a:close/>
                </a:path>
                <a:path w="650239" h="402590">
                  <a:moveTo>
                    <a:pt x="566381" y="27889"/>
                  </a:moveTo>
                  <a:lnTo>
                    <a:pt x="566051" y="27393"/>
                  </a:lnTo>
                  <a:lnTo>
                    <a:pt x="565975" y="27889"/>
                  </a:lnTo>
                  <a:lnTo>
                    <a:pt x="566381" y="27889"/>
                  </a:lnTo>
                  <a:close/>
                </a:path>
                <a:path w="650239" h="402590">
                  <a:moveTo>
                    <a:pt x="567270" y="26619"/>
                  </a:moveTo>
                  <a:lnTo>
                    <a:pt x="566648" y="27889"/>
                  </a:lnTo>
                  <a:lnTo>
                    <a:pt x="566889" y="28536"/>
                  </a:lnTo>
                  <a:lnTo>
                    <a:pt x="567067" y="27889"/>
                  </a:lnTo>
                  <a:lnTo>
                    <a:pt x="567270" y="26619"/>
                  </a:lnTo>
                  <a:close/>
                </a:path>
                <a:path w="650239" h="402590">
                  <a:moveTo>
                    <a:pt x="569569" y="34239"/>
                  </a:moveTo>
                  <a:lnTo>
                    <a:pt x="549021" y="34239"/>
                  </a:lnTo>
                  <a:lnTo>
                    <a:pt x="539800" y="34239"/>
                  </a:lnTo>
                  <a:lnTo>
                    <a:pt x="537540" y="34239"/>
                  </a:lnTo>
                  <a:lnTo>
                    <a:pt x="534555" y="35509"/>
                  </a:lnTo>
                  <a:lnTo>
                    <a:pt x="533603" y="38049"/>
                  </a:lnTo>
                  <a:lnTo>
                    <a:pt x="532917" y="38049"/>
                  </a:lnTo>
                  <a:lnTo>
                    <a:pt x="531393" y="36779"/>
                  </a:lnTo>
                  <a:lnTo>
                    <a:pt x="531304" y="35509"/>
                  </a:lnTo>
                  <a:lnTo>
                    <a:pt x="529780" y="36779"/>
                  </a:lnTo>
                  <a:lnTo>
                    <a:pt x="529945" y="38049"/>
                  </a:lnTo>
                  <a:lnTo>
                    <a:pt x="526859" y="36779"/>
                  </a:lnTo>
                  <a:lnTo>
                    <a:pt x="528066" y="35509"/>
                  </a:lnTo>
                  <a:lnTo>
                    <a:pt x="525691" y="35509"/>
                  </a:lnTo>
                  <a:lnTo>
                    <a:pt x="524662" y="34239"/>
                  </a:lnTo>
                  <a:lnTo>
                    <a:pt x="523074" y="36779"/>
                  </a:lnTo>
                  <a:lnTo>
                    <a:pt x="523087" y="34239"/>
                  </a:lnTo>
                  <a:lnTo>
                    <a:pt x="520319" y="34239"/>
                  </a:lnTo>
                  <a:lnTo>
                    <a:pt x="519480" y="35509"/>
                  </a:lnTo>
                  <a:lnTo>
                    <a:pt x="521665" y="36779"/>
                  </a:lnTo>
                  <a:lnTo>
                    <a:pt x="520560" y="38049"/>
                  </a:lnTo>
                  <a:lnTo>
                    <a:pt x="518236" y="38049"/>
                  </a:lnTo>
                  <a:lnTo>
                    <a:pt x="517766" y="34239"/>
                  </a:lnTo>
                  <a:lnTo>
                    <a:pt x="511759" y="31699"/>
                  </a:lnTo>
                  <a:lnTo>
                    <a:pt x="511441" y="44399"/>
                  </a:lnTo>
                  <a:lnTo>
                    <a:pt x="510286" y="43129"/>
                  </a:lnTo>
                  <a:lnTo>
                    <a:pt x="508647" y="41313"/>
                  </a:lnTo>
                  <a:lnTo>
                    <a:pt x="508533" y="43129"/>
                  </a:lnTo>
                  <a:lnTo>
                    <a:pt x="506209" y="43129"/>
                  </a:lnTo>
                  <a:lnTo>
                    <a:pt x="505269" y="41859"/>
                  </a:lnTo>
                  <a:lnTo>
                    <a:pt x="503389" y="39319"/>
                  </a:lnTo>
                  <a:lnTo>
                    <a:pt x="502450" y="38049"/>
                  </a:lnTo>
                  <a:lnTo>
                    <a:pt x="501764" y="39319"/>
                  </a:lnTo>
                  <a:lnTo>
                    <a:pt x="498221" y="38049"/>
                  </a:lnTo>
                  <a:lnTo>
                    <a:pt x="500519" y="44399"/>
                  </a:lnTo>
                  <a:lnTo>
                    <a:pt x="497001" y="44399"/>
                  </a:lnTo>
                  <a:lnTo>
                    <a:pt x="497776" y="45669"/>
                  </a:lnTo>
                  <a:lnTo>
                    <a:pt x="499135" y="48209"/>
                  </a:lnTo>
                  <a:lnTo>
                    <a:pt x="497141" y="50749"/>
                  </a:lnTo>
                  <a:lnTo>
                    <a:pt x="494830" y="50749"/>
                  </a:lnTo>
                  <a:lnTo>
                    <a:pt x="492925" y="45669"/>
                  </a:lnTo>
                  <a:lnTo>
                    <a:pt x="494017" y="44399"/>
                  </a:lnTo>
                  <a:lnTo>
                    <a:pt x="494868" y="44399"/>
                  </a:lnTo>
                  <a:lnTo>
                    <a:pt x="494880" y="44665"/>
                  </a:lnTo>
                  <a:lnTo>
                    <a:pt x="494652" y="44919"/>
                  </a:lnTo>
                  <a:lnTo>
                    <a:pt x="494372" y="45224"/>
                  </a:lnTo>
                  <a:lnTo>
                    <a:pt x="494563" y="45478"/>
                  </a:lnTo>
                  <a:lnTo>
                    <a:pt x="494944" y="45275"/>
                  </a:lnTo>
                  <a:lnTo>
                    <a:pt x="494982" y="45669"/>
                  </a:lnTo>
                  <a:lnTo>
                    <a:pt x="495541" y="44399"/>
                  </a:lnTo>
                  <a:lnTo>
                    <a:pt x="496303" y="44399"/>
                  </a:lnTo>
                  <a:lnTo>
                    <a:pt x="495058" y="43129"/>
                  </a:lnTo>
                  <a:lnTo>
                    <a:pt x="495134" y="44399"/>
                  </a:lnTo>
                  <a:lnTo>
                    <a:pt x="493687" y="43129"/>
                  </a:lnTo>
                  <a:lnTo>
                    <a:pt x="491388" y="44107"/>
                  </a:lnTo>
                  <a:lnTo>
                    <a:pt x="490753" y="43865"/>
                  </a:lnTo>
                  <a:lnTo>
                    <a:pt x="490829" y="41859"/>
                  </a:lnTo>
                  <a:lnTo>
                    <a:pt x="489546" y="43129"/>
                  </a:lnTo>
                  <a:lnTo>
                    <a:pt x="489940" y="43561"/>
                  </a:lnTo>
                  <a:lnTo>
                    <a:pt x="488823" y="43129"/>
                  </a:lnTo>
                  <a:lnTo>
                    <a:pt x="487768" y="45669"/>
                  </a:lnTo>
                  <a:lnTo>
                    <a:pt x="485190" y="45669"/>
                  </a:lnTo>
                  <a:lnTo>
                    <a:pt x="486041" y="46939"/>
                  </a:lnTo>
                  <a:lnTo>
                    <a:pt x="480974" y="46939"/>
                  </a:lnTo>
                  <a:lnTo>
                    <a:pt x="484403" y="50749"/>
                  </a:lnTo>
                  <a:lnTo>
                    <a:pt x="481685" y="52019"/>
                  </a:lnTo>
                  <a:lnTo>
                    <a:pt x="479513" y="50749"/>
                  </a:lnTo>
                  <a:lnTo>
                    <a:pt x="479996" y="49479"/>
                  </a:lnTo>
                  <a:lnTo>
                    <a:pt x="480949" y="46977"/>
                  </a:lnTo>
                  <a:lnTo>
                    <a:pt x="478523" y="49479"/>
                  </a:lnTo>
                  <a:lnTo>
                    <a:pt x="476402" y="48209"/>
                  </a:lnTo>
                  <a:lnTo>
                    <a:pt x="477634" y="45669"/>
                  </a:lnTo>
                  <a:lnTo>
                    <a:pt x="475691" y="48209"/>
                  </a:lnTo>
                  <a:lnTo>
                    <a:pt x="473989" y="46939"/>
                  </a:lnTo>
                  <a:lnTo>
                    <a:pt x="471208" y="46939"/>
                  </a:lnTo>
                  <a:lnTo>
                    <a:pt x="469595" y="46939"/>
                  </a:lnTo>
                  <a:lnTo>
                    <a:pt x="469125" y="46939"/>
                  </a:lnTo>
                  <a:lnTo>
                    <a:pt x="468934" y="48209"/>
                  </a:lnTo>
                  <a:lnTo>
                    <a:pt x="471131" y="49479"/>
                  </a:lnTo>
                  <a:lnTo>
                    <a:pt x="470103" y="52019"/>
                  </a:lnTo>
                  <a:lnTo>
                    <a:pt x="469595" y="52019"/>
                  </a:lnTo>
                  <a:lnTo>
                    <a:pt x="468655" y="51308"/>
                  </a:lnTo>
                  <a:lnTo>
                    <a:pt x="468655" y="52019"/>
                  </a:lnTo>
                  <a:lnTo>
                    <a:pt x="467182" y="54559"/>
                  </a:lnTo>
                  <a:lnTo>
                    <a:pt x="465874" y="52019"/>
                  </a:lnTo>
                  <a:lnTo>
                    <a:pt x="468655" y="52019"/>
                  </a:lnTo>
                  <a:lnTo>
                    <a:pt x="468655" y="51308"/>
                  </a:lnTo>
                  <a:lnTo>
                    <a:pt x="464566" y="48209"/>
                  </a:lnTo>
                  <a:lnTo>
                    <a:pt x="465023" y="47980"/>
                  </a:lnTo>
                  <a:lnTo>
                    <a:pt x="465162" y="46939"/>
                  </a:lnTo>
                  <a:lnTo>
                    <a:pt x="465328" y="46939"/>
                  </a:lnTo>
                  <a:lnTo>
                    <a:pt x="461225" y="45669"/>
                  </a:lnTo>
                  <a:lnTo>
                    <a:pt x="464870" y="50749"/>
                  </a:lnTo>
                  <a:lnTo>
                    <a:pt x="461479" y="52019"/>
                  </a:lnTo>
                  <a:lnTo>
                    <a:pt x="461391" y="49479"/>
                  </a:lnTo>
                  <a:lnTo>
                    <a:pt x="459714" y="48209"/>
                  </a:lnTo>
                  <a:lnTo>
                    <a:pt x="459270" y="49479"/>
                  </a:lnTo>
                  <a:lnTo>
                    <a:pt x="460629" y="49479"/>
                  </a:lnTo>
                  <a:lnTo>
                    <a:pt x="460794" y="52019"/>
                  </a:lnTo>
                  <a:lnTo>
                    <a:pt x="459943" y="53289"/>
                  </a:lnTo>
                  <a:lnTo>
                    <a:pt x="457365" y="53289"/>
                  </a:lnTo>
                  <a:lnTo>
                    <a:pt x="457885" y="55829"/>
                  </a:lnTo>
                  <a:lnTo>
                    <a:pt x="458190" y="55829"/>
                  </a:lnTo>
                  <a:lnTo>
                    <a:pt x="458266" y="58369"/>
                  </a:lnTo>
                  <a:lnTo>
                    <a:pt x="457111" y="58369"/>
                  </a:lnTo>
                  <a:lnTo>
                    <a:pt x="456082" y="59321"/>
                  </a:lnTo>
                  <a:lnTo>
                    <a:pt x="495363" y="59321"/>
                  </a:lnTo>
                  <a:lnTo>
                    <a:pt x="495604" y="58369"/>
                  </a:lnTo>
                  <a:lnTo>
                    <a:pt x="497751" y="59639"/>
                  </a:lnTo>
                  <a:lnTo>
                    <a:pt x="496697" y="60909"/>
                  </a:lnTo>
                  <a:lnTo>
                    <a:pt x="500329" y="59639"/>
                  </a:lnTo>
                  <a:lnTo>
                    <a:pt x="497713" y="58369"/>
                  </a:lnTo>
                  <a:lnTo>
                    <a:pt x="499198" y="55829"/>
                  </a:lnTo>
                  <a:lnTo>
                    <a:pt x="497611" y="54559"/>
                  </a:lnTo>
                  <a:lnTo>
                    <a:pt x="496036" y="53289"/>
                  </a:lnTo>
                  <a:lnTo>
                    <a:pt x="498843" y="54457"/>
                  </a:lnTo>
                  <a:lnTo>
                    <a:pt x="501154" y="53289"/>
                  </a:lnTo>
                  <a:lnTo>
                    <a:pt x="502564" y="55346"/>
                  </a:lnTo>
                  <a:lnTo>
                    <a:pt x="502323" y="55867"/>
                  </a:lnTo>
                  <a:lnTo>
                    <a:pt x="501967" y="56337"/>
                  </a:lnTo>
                  <a:lnTo>
                    <a:pt x="502780" y="56324"/>
                  </a:lnTo>
                  <a:lnTo>
                    <a:pt x="503377" y="56184"/>
                  </a:lnTo>
                  <a:lnTo>
                    <a:pt x="503085" y="55245"/>
                  </a:lnTo>
                  <a:lnTo>
                    <a:pt x="503770" y="53289"/>
                  </a:lnTo>
                  <a:lnTo>
                    <a:pt x="504202" y="52019"/>
                  </a:lnTo>
                  <a:lnTo>
                    <a:pt x="506006" y="52019"/>
                  </a:lnTo>
                  <a:lnTo>
                    <a:pt x="506780" y="53289"/>
                  </a:lnTo>
                  <a:lnTo>
                    <a:pt x="506984" y="57099"/>
                  </a:lnTo>
                  <a:lnTo>
                    <a:pt x="507479" y="57099"/>
                  </a:lnTo>
                  <a:lnTo>
                    <a:pt x="507517" y="54559"/>
                  </a:lnTo>
                  <a:lnTo>
                    <a:pt x="512038" y="54559"/>
                  </a:lnTo>
                  <a:lnTo>
                    <a:pt x="512140" y="53289"/>
                  </a:lnTo>
                  <a:lnTo>
                    <a:pt x="512076" y="52019"/>
                  </a:lnTo>
                  <a:lnTo>
                    <a:pt x="512191" y="52527"/>
                  </a:lnTo>
                  <a:lnTo>
                    <a:pt x="512660" y="54559"/>
                  </a:lnTo>
                  <a:lnTo>
                    <a:pt x="512940" y="54559"/>
                  </a:lnTo>
                  <a:lnTo>
                    <a:pt x="512978" y="52019"/>
                  </a:lnTo>
                  <a:lnTo>
                    <a:pt x="514184" y="52019"/>
                  </a:lnTo>
                  <a:lnTo>
                    <a:pt x="514438" y="53289"/>
                  </a:lnTo>
                  <a:lnTo>
                    <a:pt x="514781" y="54559"/>
                  </a:lnTo>
                  <a:lnTo>
                    <a:pt x="517779" y="53289"/>
                  </a:lnTo>
                  <a:lnTo>
                    <a:pt x="514172" y="50749"/>
                  </a:lnTo>
                  <a:lnTo>
                    <a:pt x="512368" y="49479"/>
                  </a:lnTo>
                  <a:lnTo>
                    <a:pt x="516407" y="50749"/>
                  </a:lnTo>
                  <a:lnTo>
                    <a:pt x="516204" y="50749"/>
                  </a:lnTo>
                  <a:lnTo>
                    <a:pt x="516470" y="52019"/>
                  </a:lnTo>
                  <a:lnTo>
                    <a:pt x="519772" y="52019"/>
                  </a:lnTo>
                  <a:lnTo>
                    <a:pt x="521335" y="49479"/>
                  </a:lnTo>
                  <a:lnTo>
                    <a:pt x="522109" y="48209"/>
                  </a:lnTo>
                  <a:lnTo>
                    <a:pt x="525627" y="48209"/>
                  </a:lnTo>
                  <a:lnTo>
                    <a:pt x="527672" y="51854"/>
                  </a:lnTo>
                  <a:lnTo>
                    <a:pt x="529564" y="50749"/>
                  </a:lnTo>
                  <a:lnTo>
                    <a:pt x="531342" y="48209"/>
                  </a:lnTo>
                  <a:lnTo>
                    <a:pt x="533107" y="45669"/>
                  </a:lnTo>
                  <a:lnTo>
                    <a:pt x="537768" y="45669"/>
                  </a:lnTo>
                  <a:lnTo>
                    <a:pt x="536816" y="44399"/>
                  </a:lnTo>
                  <a:lnTo>
                    <a:pt x="535673" y="39319"/>
                  </a:lnTo>
                  <a:lnTo>
                    <a:pt x="540905" y="46939"/>
                  </a:lnTo>
                  <a:lnTo>
                    <a:pt x="542290" y="43129"/>
                  </a:lnTo>
                  <a:lnTo>
                    <a:pt x="541883" y="44399"/>
                  </a:lnTo>
                  <a:lnTo>
                    <a:pt x="542569" y="46939"/>
                  </a:lnTo>
                  <a:lnTo>
                    <a:pt x="542505" y="45669"/>
                  </a:lnTo>
                  <a:lnTo>
                    <a:pt x="545769" y="45669"/>
                  </a:lnTo>
                  <a:lnTo>
                    <a:pt x="547370" y="43129"/>
                  </a:lnTo>
                  <a:lnTo>
                    <a:pt x="548170" y="41859"/>
                  </a:lnTo>
                  <a:lnTo>
                    <a:pt x="552119" y="39319"/>
                  </a:lnTo>
                  <a:lnTo>
                    <a:pt x="552018" y="40589"/>
                  </a:lnTo>
                  <a:lnTo>
                    <a:pt x="554189" y="41859"/>
                  </a:lnTo>
                  <a:lnTo>
                    <a:pt x="556882" y="40589"/>
                  </a:lnTo>
                  <a:lnTo>
                    <a:pt x="558977" y="39319"/>
                  </a:lnTo>
                  <a:lnTo>
                    <a:pt x="559066" y="38049"/>
                  </a:lnTo>
                  <a:lnTo>
                    <a:pt x="560222" y="38049"/>
                  </a:lnTo>
                  <a:lnTo>
                    <a:pt x="558888" y="36779"/>
                  </a:lnTo>
                  <a:lnTo>
                    <a:pt x="564095" y="38049"/>
                  </a:lnTo>
                  <a:lnTo>
                    <a:pt x="565950" y="36779"/>
                  </a:lnTo>
                  <a:lnTo>
                    <a:pt x="567817" y="35509"/>
                  </a:lnTo>
                  <a:lnTo>
                    <a:pt x="569569" y="34239"/>
                  </a:lnTo>
                  <a:close/>
                </a:path>
                <a:path w="650239" h="402590">
                  <a:moveTo>
                    <a:pt x="574738" y="17373"/>
                  </a:moveTo>
                  <a:lnTo>
                    <a:pt x="574687" y="16891"/>
                  </a:lnTo>
                  <a:lnTo>
                    <a:pt x="574636" y="16344"/>
                  </a:lnTo>
                  <a:lnTo>
                    <a:pt x="574281" y="17970"/>
                  </a:lnTo>
                  <a:lnTo>
                    <a:pt x="574738" y="17792"/>
                  </a:lnTo>
                  <a:lnTo>
                    <a:pt x="574738" y="17373"/>
                  </a:lnTo>
                  <a:close/>
                </a:path>
                <a:path w="650239" h="402590">
                  <a:moveTo>
                    <a:pt x="580250" y="17729"/>
                  </a:moveTo>
                  <a:lnTo>
                    <a:pt x="579970" y="16459"/>
                  </a:lnTo>
                  <a:lnTo>
                    <a:pt x="580123" y="17729"/>
                  </a:lnTo>
                  <a:lnTo>
                    <a:pt x="580250" y="17729"/>
                  </a:lnTo>
                  <a:close/>
                </a:path>
                <a:path w="650239" h="402590">
                  <a:moveTo>
                    <a:pt x="581952" y="30251"/>
                  </a:moveTo>
                  <a:lnTo>
                    <a:pt x="581875" y="30073"/>
                  </a:lnTo>
                  <a:lnTo>
                    <a:pt x="581634" y="29883"/>
                  </a:lnTo>
                  <a:lnTo>
                    <a:pt x="581355" y="29667"/>
                  </a:lnTo>
                  <a:lnTo>
                    <a:pt x="581494" y="29883"/>
                  </a:lnTo>
                  <a:lnTo>
                    <a:pt x="581685" y="30099"/>
                  </a:lnTo>
                  <a:lnTo>
                    <a:pt x="581952" y="30251"/>
                  </a:lnTo>
                  <a:close/>
                </a:path>
                <a:path w="650239" h="402590">
                  <a:moveTo>
                    <a:pt x="593598" y="12534"/>
                  </a:moveTo>
                  <a:lnTo>
                    <a:pt x="593407" y="12001"/>
                  </a:lnTo>
                  <a:lnTo>
                    <a:pt x="593115" y="11391"/>
                  </a:lnTo>
                  <a:lnTo>
                    <a:pt x="592670" y="10655"/>
                  </a:lnTo>
                  <a:lnTo>
                    <a:pt x="592226" y="10693"/>
                  </a:lnTo>
                  <a:lnTo>
                    <a:pt x="593102" y="13500"/>
                  </a:lnTo>
                  <a:lnTo>
                    <a:pt x="593382" y="14770"/>
                  </a:lnTo>
                  <a:lnTo>
                    <a:pt x="593204" y="13538"/>
                  </a:lnTo>
                  <a:lnTo>
                    <a:pt x="593305" y="12877"/>
                  </a:lnTo>
                  <a:lnTo>
                    <a:pt x="593598" y="12534"/>
                  </a:lnTo>
                  <a:close/>
                </a:path>
                <a:path w="650239" h="402590">
                  <a:moveTo>
                    <a:pt x="597395" y="9893"/>
                  </a:moveTo>
                  <a:lnTo>
                    <a:pt x="595414" y="9436"/>
                  </a:lnTo>
                  <a:lnTo>
                    <a:pt x="595274" y="8801"/>
                  </a:lnTo>
                  <a:lnTo>
                    <a:pt x="594499" y="10490"/>
                  </a:lnTo>
                  <a:lnTo>
                    <a:pt x="596023" y="10985"/>
                  </a:lnTo>
                  <a:lnTo>
                    <a:pt x="597395" y="9893"/>
                  </a:lnTo>
                  <a:close/>
                </a:path>
                <a:path w="650239" h="402590">
                  <a:moveTo>
                    <a:pt x="606069" y="12649"/>
                  </a:moveTo>
                  <a:lnTo>
                    <a:pt x="604431" y="13500"/>
                  </a:lnTo>
                  <a:lnTo>
                    <a:pt x="604913" y="14566"/>
                  </a:lnTo>
                  <a:lnTo>
                    <a:pt x="606069" y="12649"/>
                  </a:lnTo>
                  <a:close/>
                </a:path>
                <a:path w="650239" h="402590">
                  <a:moveTo>
                    <a:pt x="607923" y="6019"/>
                  </a:moveTo>
                  <a:lnTo>
                    <a:pt x="603059" y="4229"/>
                  </a:lnTo>
                  <a:lnTo>
                    <a:pt x="607021" y="6578"/>
                  </a:lnTo>
                  <a:lnTo>
                    <a:pt x="607923" y="6019"/>
                  </a:lnTo>
                  <a:close/>
                </a:path>
                <a:path w="650239" h="402590">
                  <a:moveTo>
                    <a:pt x="608850" y="8813"/>
                  </a:moveTo>
                  <a:lnTo>
                    <a:pt x="608418" y="8407"/>
                  </a:lnTo>
                  <a:lnTo>
                    <a:pt x="605624" y="9118"/>
                  </a:lnTo>
                  <a:lnTo>
                    <a:pt x="608850" y="8813"/>
                  </a:lnTo>
                  <a:close/>
                </a:path>
                <a:path w="650239" h="402590">
                  <a:moveTo>
                    <a:pt x="609600" y="8102"/>
                  </a:moveTo>
                  <a:lnTo>
                    <a:pt x="607021" y="6578"/>
                  </a:lnTo>
                  <a:lnTo>
                    <a:pt x="606717" y="6769"/>
                  </a:lnTo>
                  <a:lnTo>
                    <a:pt x="608418" y="8407"/>
                  </a:lnTo>
                  <a:lnTo>
                    <a:pt x="609600" y="8102"/>
                  </a:lnTo>
                  <a:close/>
                </a:path>
                <a:path w="650239" h="402590">
                  <a:moveTo>
                    <a:pt x="609981" y="22809"/>
                  </a:moveTo>
                  <a:lnTo>
                    <a:pt x="609688" y="21539"/>
                  </a:lnTo>
                  <a:lnTo>
                    <a:pt x="609092" y="22225"/>
                  </a:lnTo>
                  <a:lnTo>
                    <a:pt x="609231" y="22809"/>
                  </a:lnTo>
                  <a:lnTo>
                    <a:pt x="609981" y="22809"/>
                  </a:lnTo>
                  <a:close/>
                </a:path>
                <a:path w="650239" h="402590">
                  <a:moveTo>
                    <a:pt x="610971" y="10109"/>
                  </a:moveTo>
                  <a:lnTo>
                    <a:pt x="610527" y="10109"/>
                  </a:lnTo>
                  <a:lnTo>
                    <a:pt x="610222" y="8839"/>
                  </a:lnTo>
                  <a:lnTo>
                    <a:pt x="609434" y="11379"/>
                  </a:lnTo>
                  <a:lnTo>
                    <a:pt x="610971" y="10109"/>
                  </a:lnTo>
                  <a:close/>
                </a:path>
                <a:path w="650239" h="402590">
                  <a:moveTo>
                    <a:pt x="611835" y="22809"/>
                  </a:moveTo>
                  <a:lnTo>
                    <a:pt x="609981" y="22809"/>
                  </a:lnTo>
                  <a:lnTo>
                    <a:pt x="610285" y="24079"/>
                  </a:lnTo>
                  <a:lnTo>
                    <a:pt x="611835" y="22809"/>
                  </a:lnTo>
                  <a:close/>
                </a:path>
                <a:path w="650239" h="402590">
                  <a:moveTo>
                    <a:pt x="616927" y="6299"/>
                  </a:moveTo>
                  <a:lnTo>
                    <a:pt x="616788" y="6299"/>
                  </a:lnTo>
                  <a:lnTo>
                    <a:pt x="616927" y="6299"/>
                  </a:lnTo>
                  <a:close/>
                </a:path>
                <a:path w="650239" h="402590">
                  <a:moveTo>
                    <a:pt x="628243" y="16586"/>
                  </a:moveTo>
                  <a:lnTo>
                    <a:pt x="627214" y="15697"/>
                  </a:lnTo>
                  <a:lnTo>
                    <a:pt x="625043" y="13830"/>
                  </a:lnTo>
                  <a:lnTo>
                    <a:pt x="624903" y="15811"/>
                  </a:lnTo>
                  <a:lnTo>
                    <a:pt x="625817" y="15697"/>
                  </a:lnTo>
                  <a:lnTo>
                    <a:pt x="627824" y="17094"/>
                  </a:lnTo>
                  <a:lnTo>
                    <a:pt x="628243" y="16586"/>
                  </a:lnTo>
                  <a:close/>
                </a:path>
                <a:path w="650239" h="402590">
                  <a:moveTo>
                    <a:pt x="628523" y="15176"/>
                  </a:moveTo>
                  <a:lnTo>
                    <a:pt x="628510" y="14947"/>
                  </a:lnTo>
                  <a:lnTo>
                    <a:pt x="628446" y="14605"/>
                  </a:lnTo>
                  <a:lnTo>
                    <a:pt x="628281" y="14135"/>
                  </a:lnTo>
                  <a:lnTo>
                    <a:pt x="628523" y="15176"/>
                  </a:lnTo>
                  <a:close/>
                </a:path>
                <a:path w="650239" h="402590">
                  <a:moveTo>
                    <a:pt x="628573" y="16878"/>
                  </a:moveTo>
                  <a:lnTo>
                    <a:pt x="628561" y="16217"/>
                  </a:lnTo>
                  <a:lnTo>
                    <a:pt x="628243" y="16586"/>
                  </a:lnTo>
                  <a:lnTo>
                    <a:pt x="628573" y="16878"/>
                  </a:lnTo>
                  <a:close/>
                </a:path>
                <a:path w="650239" h="402590">
                  <a:moveTo>
                    <a:pt x="631774" y="13474"/>
                  </a:moveTo>
                  <a:lnTo>
                    <a:pt x="631558" y="13614"/>
                  </a:lnTo>
                  <a:lnTo>
                    <a:pt x="631304" y="13741"/>
                  </a:lnTo>
                  <a:lnTo>
                    <a:pt x="631037" y="13804"/>
                  </a:lnTo>
                  <a:lnTo>
                    <a:pt x="631418" y="13754"/>
                  </a:lnTo>
                  <a:lnTo>
                    <a:pt x="631634" y="13665"/>
                  </a:lnTo>
                  <a:lnTo>
                    <a:pt x="631774" y="13474"/>
                  </a:lnTo>
                  <a:close/>
                </a:path>
                <a:path w="650239" h="402590">
                  <a:moveTo>
                    <a:pt x="632079" y="11379"/>
                  </a:moveTo>
                  <a:lnTo>
                    <a:pt x="631507" y="10109"/>
                  </a:lnTo>
                  <a:lnTo>
                    <a:pt x="630936" y="8839"/>
                  </a:lnTo>
                  <a:lnTo>
                    <a:pt x="630224" y="8839"/>
                  </a:lnTo>
                  <a:lnTo>
                    <a:pt x="629564" y="5029"/>
                  </a:lnTo>
                  <a:lnTo>
                    <a:pt x="628548" y="8839"/>
                  </a:lnTo>
                  <a:lnTo>
                    <a:pt x="627608" y="8839"/>
                  </a:lnTo>
                  <a:lnTo>
                    <a:pt x="626376" y="6299"/>
                  </a:lnTo>
                  <a:lnTo>
                    <a:pt x="627278" y="5029"/>
                  </a:lnTo>
                  <a:lnTo>
                    <a:pt x="624814" y="3759"/>
                  </a:lnTo>
                  <a:lnTo>
                    <a:pt x="626376" y="7569"/>
                  </a:lnTo>
                  <a:lnTo>
                    <a:pt x="625221" y="6299"/>
                  </a:lnTo>
                  <a:lnTo>
                    <a:pt x="624078" y="5029"/>
                  </a:lnTo>
                  <a:lnTo>
                    <a:pt x="623849" y="5029"/>
                  </a:lnTo>
                  <a:lnTo>
                    <a:pt x="622719" y="6299"/>
                  </a:lnTo>
                  <a:lnTo>
                    <a:pt x="621322" y="3759"/>
                  </a:lnTo>
                  <a:lnTo>
                    <a:pt x="622541" y="3759"/>
                  </a:lnTo>
                  <a:lnTo>
                    <a:pt x="618718" y="2489"/>
                  </a:lnTo>
                  <a:lnTo>
                    <a:pt x="619074" y="8839"/>
                  </a:lnTo>
                  <a:lnTo>
                    <a:pt x="616839" y="6350"/>
                  </a:lnTo>
                  <a:lnTo>
                    <a:pt x="613435" y="8839"/>
                  </a:lnTo>
                  <a:lnTo>
                    <a:pt x="617702" y="8839"/>
                  </a:lnTo>
                  <a:lnTo>
                    <a:pt x="616026" y="13919"/>
                  </a:lnTo>
                  <a:lnTo>
                    <a:pt x="615048" y="12649"/>
                  </a:lnTo>
                  <a:lnTo>
                    <a:pt x="611149" y="7569"/>
                  </a:lnTo>
                  <a:lnTo>
                    <a:pt x="611898" y="10109"/>
                  </a:lnTo>
                  <a:lnTo>
                    <a:pt x="610971" y="10109"/>
                  </a:lnTo>
                  <a:lnTo>
                    <a:pt x="610806" y="12649"/>
                  </a:lnTo>
                  <a:lnTo>
                    <a:pt x="607758" y="11379"/>
                  </a:lnTo>
                  <a:lnTo>
                    <a:pt x="605751" y="16459"/>
                  </a:lnTo>
                  <a:lnTo>
                    <a:pt x="605180" y="15189"/>
                  </a:lnTo>
                  <a:lnTo>
                    <a:pt x="604913" y="14566"/>
                  </a:lnTo>
                  <a:lnTo>
                    <a:pt x="604532" y="15189"/>
                  </a:lnTo>
                  <a:lnTo>
                    <a:pt x="603897" y="13919"/>
                  </a:lnTo>
                  <a:lnTo>
                    <a:pt x="604431" y="13500"/>
                  </a:lnTo>
                  <a:lnTo>
                    <a:pt x="603491" y="11379"/>
                  </a:lnTo>
                  <a:lnTo>
                    <a:pt x="603567" y="12649"/>
                  </a:lnTo>
                  <a:lnTo>
                    <a:pt x="603669" y="13474"/>
                  </a:lnTo>
                  <a:lnTo>
                    <a:pt x="603605" y="13322"/>
                  </a:lnTo>
                  <a:lnTo>
                    <a:pt x="601980" y="10109"/>
                  </a:lnTo>
                  <a:lnTo>
                    <a:pt x="602373" y="16459"/>
                  </a:lnTo>
                  <a:lnTo>
                    <a:pt x="599643" y="15189"/>
                  </a:lnTo>
                  <a:lnTo>
                    <a:pt x="599211" y="12649"/>
                  </a:lnTo>
                  <a:lnTo>
                    <a:pt x="601484" y="12649"/>
                  </a:lnTo>
                  <a:lnTo>
                    <a:pt x="598754" y="11379"/>
                  </a:lnTo>
                  <a:lnTo>
                    <a:pt x="599338" y="16459"/>
                  </a:lnTo>
                  <a:lnTo>
                    <a:pt x="594817" y="11379"/>
                  </a:lnTo>
                  <a:lnTo>
                    <a:pt x="593598" y="12649"/>
                  </a:lnTo>
                  <a:lnTo>
                    <a:pt x="594855" y="16459"/>
                  </a:lnTo>
                  <a:lnTo>
                    <a:pt x="590791" y="16459"/>
                  </a:lnTo>
                  <a:lnTo>
                    <a:pt x="588619" y="17729"/>
                  </a:lnTo>
                  <a:lnTo>
                    <a:pt x="588352" y="16459"/>
                  </a:lnTo>
                  <a:lnTo>
                    <a:pt x="583018" y="17729"/>
                  </a:lnTo>
                  <a:lnTo>
                    <a:pt x="580250" y="17729"/>
                  </a:lnTo>
                  <a:lnTo>
                    <a:pt x="580809" y="20269"/>
                  </a:lnTo>
                  <a:lnTo>
                    <a:pt x="578040" y="20269"/>
                  </a:lnTo>
                  <a:lnTo>
                    <a:pt x="576491" y="22809"/>
                  </a:lnTo>
                  <a:lnTo>
                    <a:pt x="576135" y="21539"/>
                  </a:lnTo>
                  <a:lnTo>
                    <a:pt x="575779" y="20269"/>
                  </a:lnTo>
                  <a:lnTo>
                    <a:pt x="575805" y="18999"/>
                  </a:lnTo>
                  <a:lnTo>
                    <a:pt x="576440" y="17729"/>
                  </a:lnTo>
                  <a:lnTo>
                    <a:pt x="574738" y="18999"/>
                  </a:lnTo>
                  <a:lnTo>
                    <a:pt x="574751" y="20269"/>
                  </a:lnTo>
                  <a:lnTo>
                    <a:pt x="574433" y="20269"/>
                  </a:lnTo>
                  <a:lnTo>
                    <a:pt x="573468" y="21539"/>
                  </a:lnTo>
                  <a:lnTo>
                    <a:pt x="572922" y="18999"/>
                  </a:lnTo>
                  <a:lnTo>
                    <a:pt x="570699" y="18999"/>
                  </a:lnTo>
                  <a:lnTo>
                    <a:pt x="569455" y="22809"/>
                  </a:lnTo>
                  <a:lnTo>
                    <a:pt x="565873" y="22809"/>
                  </a:lnTo>
                  <a:lnTo>
                    <a:pt x="566597" y="25349"/>
                  </a:lnTo>
                  <a:lnTo>
                    <a:pt x="570699" y="29159"/>
                  </a:lnTo>
                  <a:lnTo>
                    <a:pt x="568185" y="31699"/>
                  </a:lnTo>
                  <a:lnTo>
                    <a:pt x="567588" y="30429"/>
                  </a:lnTo>
                  <a:lnTo>
                    <a:pt x="567118" y="29159"/>
                  </a:lnTo>
                  <a:lnTo>
                    <a:pt x="566889" y="28536"/>
                  </a:lnTo>
                  <a:lnTo>
                    <a:pt x="566712" y="29159"/>
                  </a:lnTo>
                  <a:lnTo>
                    <a:pt x="565975" y="27889"/>
                  </a:lnTo>
                  <a:lnTo>
                    <a:pt x="565226" y="27889"/>
                  </a:lnTo>
                  <a:lnTo>
                    <a:pt x="564896" y="26619"/>
                  </a:lnTo>
                  <a:lnTo>
                    <a:pt x="564565" y="25349"/>
                  </a:lnTo>
                  <a:lnTo>
                    <a:pt x="563956" y="26619"/>
                  </a:lnTo>
                  <a:lnTo>
                    <a:pt x="563562" y="25349"/>
                  </a:lnTo>
                  <a:lnTo>
                    <a:pt x="564565" y="25349"/>
                  </a:lnTo>
                  <a:lnTo>
                    <a:pt x="564718" y="25349"/>
                  </a:lnTo>
                  <a:lnTo>
                    <a:pt x="566051" y="27393"/>
                  </a:lnTo>
                  <a:lnTo>
                    <a:pt x="566407" y="25349"/>
                  </a:lnTo>
                  <a:lnTo>
                    <a:pt x="564781" y="25349"/>
                  </a:lnTo>
                  <a:lnTo>
                    <a:pt x="564908" y="24079"/>
                  </a:lnTo>
                  <a:lnTo>
                    <a:pt x="561733" y="24079"/>
                  </a:lnTo>
                  <a:lnTo>
                    <a:pt x="560730" y="22809"/>
                  </a:lnTo>
                  <a:lnTo>
                    <a:pt x="561213" y="24079"/>
                  </a:lnTo>
                  <a:lnTo>
                    <a:pt x="561644" y="25349"/>
                  </a:lnTo>
                  <a:lnTo>
                    <a:pt x="560857" y="25349"/>
                  </a:lnTo>
                  <a:lnTo>
                    <a:pt x="558609" y="26619"/>
                  </a:lnTo>
                  <a:lnTo>
                    <a:pt x="558927" y="25349"/>
                  </a:lnTo>
                  <a:lnTo>
                    <a:pt x="559244" y="24079"/>
                  </a:lnTo>
                  <a:lnTo>
                    <a:pt x="557568" y="22809"/>
                  </a:lnTo>
                  <a:lnTo>
                    <a:pt x="557479" y="25349"/>
                  </a:lnTo>
                  <a:lnTo>
                    <a:pt x="555536" y="24079"/>
                  </a:lnTo>
                  <a:lnTo>
                    <a:pt x="556514" y="26619"/>
                  </a:lnTo>
                  <a:lnTo>
                    <a:pt x="555840" y="26619"/>
                  </a:lnTo>
                  <a:lnTo>
                    <a:pt x="555244" y="25349"/>
                  </a:lnTo>
                  <a:lnTo>
                    <a:pt x="554710" y="25349"/>
                  </a:lnTo>
                  <a:lnTo>
                    <a:pt x="553986" y="26619"/>
                  </a:lnTo>
                  <a:lnTo>
                    <a:pt x="549313" y="27889"/>
                  </a:lnTo>
                  <a:lnTo>
                    <a:pt x="550418" y="29070"/>
                  </a:lnTo>
                  <a:lnTo>
                    <a:pt x="549033" y="28663"/>
                  </a:lnTo>
                  <a:lnTo>
                    <a:pt x="549300" y="29781"/>
                  </a:lnTo>
                  <a:lnTo>
                    <a:pt x="550075" y="29197"/>
                  </a:lnTo>
                  <a:lnTo>
                    <a:pt x="550545" y="29197"/>
                  </a:lnTo>
                  <a:lnTo>
                    <a:pt x="551713" y="30429"/>
                  </a:lnTo>
                  <a:lnTo>
                    <a:pt x="551954" y="30429"/>
                  </a:lnTo>
                  <a:lnTo>
                    <a:pt x="549998" y="32969"/>
                  </a:lnTo>
                  <a:lnTo>
                    <a:pt x="575322" y="32969"/>
                  </a:lnTo>
                  <a:lnTo>
                    <a:pt x="574878" y="34239"/>
                  </a:lnTo>
                  <a:lnTo>
                    <a:pt x="575373" y="34239"/>
                  </a:lnTo>
                  <a:lnTo>
                    <a:pt x="577342" y="32969"/>
                  </a:lnTo>
                  <a:lnTo>
                    <a:pt x="579310" y="31699"/>
                  </a:lnTo>
                  <a:lnTo>
                    <a:pt x="578726" y="30429"/>
                  </a:lnTo>
                  <a:lnTo>
                    <a:pt x="578154" y="29159"/>
                  </a:lnTo>
                  <a:lnTo>
                    <a:pt x="578256" y="30429"/>
                  </a:lnTo>
                  <a:lnTo>
                    <a:pt x="576694" y="29159"/>
                  </a:lnTo>
                  <a:lnTo>
                    <a:pt x="576757" y="27889"/>
                  </a:lnTo>
                  <a:lnTo>
                    <a:pt x="577621" y="26619"/>
                  </a:lnTo>
                  <a:lnTo>
                    <a:pt x="578700" y="25349"/>
                  </a:lnTo>
                  <a:lnTo>
                    <a:pt x="577278" y="27889"/>
                  </a:lnTo>
                  <a:lnTo>
                    <a:pt x="580047" y="29159"/>
                  </a:lnTo>
                  <a:lnTo>
                    <a:pt x="581367" y="30429"/>
                  </a:lnTo>
                  <a:lnTo>
                    <a:pt x="580961" y="29159"/>
                  </a:lnTo>
                  <a:lnTo>
                    <a:pt x="580644" y="27889"/>
                  </a:lnTo>
                  <a:lnTo>
                    <a:pt x="584415" y="31699"/>
                  </a:lnTo>
                  <a:lnTo>
                    <a:pt x="582256" y="27889"/>
                  </a:lnTo>
                  <a:lnTo>
                    <a:pt x="580809" y="25349"/>
                  </a:lnTo>
                  <a:lnTo>
                    <a:pt x="579374" y="22809"/>
                  </a:lnTo>
                  <a:lnTo>
                    <a:pt x="583488" y="25349"/>
                  </a:lnTo>
                  <a:lnTo>
                    <a:pt x="583755" y="26619"/>
                  </a:lnTo>
                  <a:lnTo>
                    <a:pt x="584695" y="25349"/>
                  </a:lnTo>
                  <a:lnTo>
                    <a:pt x="585203" y="22809"/>
                  </a:lnTo>
                  <a:lnTo>
                    <a:pt x="586574" y="22809"/>
                  </a:lnTo>
                  <a:lnTo>
                    <a:pt x="588060" y="25349"/>
                  </a:lnTo>
                  <a:lnTo>
                    <a:pt x="585800" y="25349"/>
                  </a:lnTo>
                  <a:lnTo>
                    <a:pt x="586511" y="26619"/>
                  </a:lnTo>
                  <a:lnTo>
                    <a:pt x="588213" y="26619"/>
                  </a:lnTo>
                  <a:lnTo>
                    <a:pt x="588149" y="20269"/>
                  </a:lnTo>
                  <a:lnTo>
                    <a:pt x="590702" y="22809"/>
                  </a:lnTo>
                  <a:lnTo>
                    <a:pt x="590232" y="24079"/>
                  </a:lnTo>
                  <a:lnTo>
                    <a:pt x="589153" y="24079"/>
                  </a:lnTo>
                  <a:lnTo>
                    <a:pt x="588683" y="25349"/>
                  </a:lnTo>
                  <a:lnTo>
                    <a:pt x="591540" y="27889"/>
                  </a:lnTo>
                  <a:lnTo>
                    <a:pt x="591464" y="26619"/>
                  </a:lnTo>
                  <a:lnTo>
                    <a:pt x="595210" y="26619"/>
                  </a:lnTo>
                  <a:lnTo>
                    <a:pt x="594880" y="18999"/>
                  </a:lnTo>
                  <a:lnTo>
                    <a:pt x="599236" y="24079"/>
                  </a:lnTo>
                  <a:lnTo>
                    <a:pt x="599490" y="22809"/>
                  </a:lnTo>
                  <a:lnTo>
                    <a:pt x="599605" y="22263"/>
                  </a:lnTo>
                  <a:lnTo>
                    <a:pt x="600976" y="20269"/>
                  </a:lnTo>
                  <a:lnTo>
                    <a:pt x="601878" y="24079"/>
                  </a:lnTo>
                  <a:lnTo>
                    <a:pt x="602107" y="24079"/>
                  </a:lnTo>
                  <a:lnTo>
                    <a:pt x="602145" y="24231"/>
                  </a:lnTo>
                  <a:lnTo>
                    <a:pt x="602119" y="24079"/>
                  </a:lnTo>
                  <a:lnTo>
                    <a:pt x="604456" y="24079"/>
                  </a:lnTo>
                  <a:lnTo>
                    <a:pt x="604431" y="25349"/>
                  </a:lnTo>
                  <a:lnTo>
                    <a:pt x="604939" y="22809"/>
                  </a:lnTo>
                  <a:lnTo>
                    <a:pt x="607504" y="26619"/>
                  </a:lnTo>
                  <a:lnTo>
                    <a:pt x="608152" y="22809"/>
                  </a:lnTo>
                  <a:lnTo>
                    <a:pt x="608596" y="22809"/>
                  </a:lnTo>
                  <a:lnTo>
                    <a:pt x="609092" y="22225"/>
                  </a:lnTo>
                  <a:lnTo>
                    <a:pt x="608939" y="21539"/>
                  </a:lnTo>
                  <a:lnTo>
                    <a:pt x="609447" y="20269"/>
                  </a:lnTo>
                  <a:lnTo>
                    <a:pt x="610489" y="17729"/>
                  </a:lnTo>
                  <a:lnTo>
                    <a:pt x="617067" y="22809"/>
                  </a:lnTo>
                  <a:lnTo>
                    <a:pt x="619391" y="16459"/>
                  </a:lnTo>
                  <a:lnTo>
                    <a:pt x="622134" y="13919"/>
                  </a:lnTo>
                  <a:lnTo>
                    <a:pt x="621525" y="10109"/>
                  </a:lnTo>
                  <a:lnTo>
                    <a:pt x="624090" y="7569"/>
                  </a:lnTo>
                  <a:lnTo>
                    <a:pt x="625779" y="8839"/>
                  </a:lnTo>
                  <a:lnTo>
                    <a:pt x="624573" y="11379"/>
                  </a:lnTo>
                  <a:lnTo>
                    <a:pt x="626872" y="12649"/>
                  </a:lnTo>
                  <a:lnTo>
                    <a:pt x="629297" y="10109"/>
                  </a:lnTo>
                  <a:lnTo>
                    <a:pt x="630847" y="11379"/>
                  </a:lnTo>
                  <a:lnTo>
                    <a:pt x="632079" y="11379"/>
                  </a:lnTo>
                  <a:close/>
                </a:path>
                <a:path w="650239" h="402590">
                  <a:moveTo>
                    <a:pt x="632244" y="13119"/>
                  </a:moveTo>
                  <a:lnTo>
                    <a:pt x="632142" y="12700"/>
                  </a:lnTo>
                  <a:lnTo>
                    <a:pt x="632002" y="12319"/>
                  </a:lnTo>
                  <a:lnTo>
                    <a:pt x="631786" y="12103"/>
                  </a:lnTo>
                  <a:lnTo>
                    <a:pt x="631977" y="12839"/>
                  </a:lnTo>
                  <a:lnTo>
                    <a:pt x="631977" y="13220"/>
                  </a:lnTo>
                  <a:lnTo>
                    <a:pt x="631774" y="13474"/>
                  </a:lnTo>
                  <a:lnTo>
                    <a:pt x="632244" y="13119"/>
                  </a:lnTo>
                  <a:close/>
                </a:path>
                <a:path w="650239" h="402590">
                  <a:moveTo>
                    <a:pt x="632650" y="8839"/>
                  </a:moveTo>
                  <a:lnTo>
                    <a:pt x="630351" y="7569"/>
                  </a:lnTo>
                  <a:lnTo>
                    <a:pt x="630936" y="8839"/>
                  </a:lnTo>
                  <a:lnTo>
                    <a:pt x="632650" y="8839"/>
                  </a:lnTo>
                  <a:close/>
                </a:path>
                <a:path w="650239" h="402590">
                  <a:moveTo>
                    <a:pt x="632853" y="12471"/>
                  </a:moveTo>
                  <a:lnTo>
                    <a:pt x="632663" y="12712"/>
                  </a:lnTo>
                  <a:lnTo>
                    <a:pt x="632472" y="12941"/>
                  </a:lnTo>
                  <a:lnTo>
                    <a:pt x="632244" y="13119"/>
                  </a:lnTo>
                  <a:lnTo>
                    <a:pt x="632409" y="13639"/>
                  </a:lnTo>
                  <a:lnTo>
                    <a:pt x="632650" y="13360"/>
                  </a:lnTo>
                  <a:lnTo>
                    <a:pt x="632777" y="12966"/>
                  </a:lnTo>
                  <a:lnTo>
                    <a:pt x="632853" y="12471"/>
                  </a:lnTo>
                  <a:close/>
                </a:path>
                <a:path w="650239" h="402590">
                  <a:moveTo>
                    <a:pt x="636905" y="6299"/>
                  </a:moveTo>
                  <a:lnTo>
                    <a:pt x="633488" y="1219"/>
                  </a:lnTo>
                  <a:lnTo>
                    <a:pt x="632663" y="8839"/>
                  </a:lnTo>
                  <a:lnTo>
                    <a:pt x="632777" y="10109"/>
                  </a:lnTo>
                  <a:lnTo>
                    <a:pt x="633082" y="11379"/>
                  </a:lnTo>
                  <a:lnTo>
                    <a:pt x="632853" y="12649"/>
                  </a:lnTo>
                  <a:lnTo>
                    <a:pt x="634072" y="11379"/>
                  </a:lnTo>
                  <a:lnTo>
                    <a:pt x="634898" y="8839"/>
                  </a:lnTo>
                  <a:lnTo>
                    <a:pt x="636168" y="7569"/>
                  </a:lnTo>
                  <a:lnTo>
                    <a:pt x="636016" y="7569"/>
                  </a:lnTo>
                  <a:lnTo>
                    <a:pt x="636905" y="6299"/>
                  </a:lnTo>
                  <a:close/>
                </a:path>
                <a:path w="650239" h="402590">
                  <a:moveTo>
                    <a:pt x="638149" y="9829"/>
                  </a:moveTo>
                  <a:lnTo>
                    <a:pt x="636473" y="7569"/>
                  </a:lnTo>
                  <a:lnTo>
                    <a:pt x="636168" y="7569"/>
                  </a:lnTo>
                  <a:lnTo>
                    <a:pt x="637273" y="8839"/>
                  </a:lnTo>
                  <a:lnTo>
                    <a:pt x="636206" y="10109"/>
                  </a:lnTo>
                  <a:lnTo>
                    <a:pt x="636066" y="11379"/>
                  </a:lnTo>
                  <a:lnTo>
                    <a:pt x="637590" y="10109"/>
                  </a:lnTo>
                  <a:lnTo>
                    <a:pt x="638149" y="9829"/>
                  </a:lnTo>
                  <a:close/>
                </a:path>
                <a:path w="650239" h="402590">
                  <a:moveTo>
                    <a:pt x="638479" y="9664"/>
                  </a:moveTo>
                  <a:lnTo>
                    <a:pt x="638149" y="9829"/>
                  </a:lnTo>
                  <a:lnTo>
                    <a:pt x="638352" y="10109"/>
                  </a:lnTo>
                  <a:lnTo>
                    <a:pt x="638479" y="9664"/>
                  </a:lnTo>
                  <a:close/>
                </a:path>
                <a:path w="650239" h="402590">
                  <a:moveTo>
                    <a:pt x="638898" y="5664"/>
                  </a:moveTo>
                  <a:lnTo>
                    <a:pt x="638746" y="5029"/>
                  </a:lnTo>
                  <a:lnTo>
                    <a:pt x="638136" y="5029"/>
                  </a:lnTo>
                  <a:lnTo>
                    <a:pt x="638898" y="5664"/>
                  </a:lnTo>
                  <a:close/>
                </a:path>
                <a:path w="650239" h="402590">
                  <a:moveTo>
                    <a:pt x="640181" y="8839"/>
                  </a:moveTo>
                  <a:lnTo>
                    <a:pt x="639660" y="6299"/>
                  </a:lnTo>
                  <a:lnTo>
                    <a:pt x="638898" y="5664"/>
                  </a:lnTo>
                  <a:lnTo>
                    <a:pt x="639381" y="7569"/>
                  </a:lnTo>
                  <a:lnTo>
                    <a:pt x="639089" y="7569"/>
                  </a:lnTo>
                  <a:lnTo>
                    <a:pt x="638479" y="9664"/>
                  </a:lnTo>
                  <a:lnTo>
                    <a:pt x="640181" y="8839"/>
                  </a:lnTo>
                  <a:close/>
                </a:path>
                <a:path w="650239" h="402590">
                  <a:moveTo>
                    <a:pt x="640664" y="10744"/>
                  </a:moveTo>
                  <a:lnTo>
                    <a:pt x="640588" y="10579"/>
                  </a:lnTo>
                  <a:lnTo>
                    <a:pt x="640549" y="10414"/>
                  </a:lnTo>
                  <a:lnTo>
                    <a:pt x="640549" y="10287"/>
                  </a:lnTo>
                  <a:lnTo>
                    <a:pt x="640207" y="10795"/>
                  </a:lnTo>
                  <a:lnTo>
                    <a:pt x="640664" y="10744"/>
                  </a:lnTo>
                  <a:close/>
                </a:path>
                <a:path w="650239" h="402590">
                  <a:moveTo>
                    <a:pt x="640867" y="9779"/>
                  </a:moveTo>
                  <a:lnTo>
                    <a:pt x="640676" y="9867"/>
                  </a:lnTo>
                  <a:lnTo>
                    <a:pt x="640486" y="9956"/>
                  </a:lnTo>
                  <a:lnTo>
                    <a:pt x="640549" y="10287"/>
                  </a:lnTo>
                  <a:lnTo>
                    <a:pt x="640867" y="9779"/>
                  </a:lnTo>
                  <a:close/>
                </a:path>
                <a:path w="650239" h="402590">
                  <a:moveTo>
                    <a:pt x="641667" y="9563"/>
                  </a:moveTo>
                  <a:lnTo>
                    <a:pt x="641565" y="8699"/>
                  </a:lnTo>
                  <a:lnTo>
                    <a:pt x="640880" y="9791"/>
                  </a:lnTo>
                  <a:lnTo>
                    <a:pt x="641223" y="9652"/>
                  </a:lnTo>
                  <a:lnTo>
                    <a:pt x="641667" y="9563"/>
                  </a:lnTo>
                  <a:close/>
                </a:path>
                <a:path w="650239" h="402590">
                  <a:moveTo>
                    <a:pt x="647026" y="4216"/>
                  </a:moveTo>
                  <a:lnTo>
                    <a:pt x="646684" y="2006"/>
                  </a:lnTo>
                  <a:lnTo>
                    <a:pt x="644486" y="0"/>
                  </a:lnTo>
                  <a:lnTo>
                    <a:pt x="642962" y="482"/>
                  </a:lnTo>
                  <a:lnTo>
                    <a:pt x="642239" y="3162"/>
                  </a:lnTo>
                  <a:lnTo>
                    <a:pt x="641629" y="2590"/>
                  </a:lnTo>
                  <a:lnTo>
                    <a:pt x="641616" y="1625"/>
                  </a:lnTo>
                  <a:lnTo>
                    <a:pt x="641451" y="1003"/>
                  </a:lnTo>
                  <a:lnTo>
                    <a:pt x="641019" y="2984"/>
                  </a:lnTo>
                  <a:lnTo>
                    <a:pt x="640905" y="6210"/>
                  </a:lnTo>
                  <a:lnTo>
                    <a:pt x="642797" y="8890"/>
                  </a:lnTo>
                  <a:lnTo>
                    <a:pt x="642581" y="5372"/>
                  </a:lnTo>
                  <a:lnTo>
                    <a:pt x="643382" y="6565"/>
                  </a:lnTo>
                  <a:lnTo>
                    <a:pt x="643001" y="2438"/>
                  </a:lnTo>
                  <a:lnTo>
                    <a:pt x="643763" y="1689"/>
                  </a:lnTo>
                  <a:lnTo>
                    <a:pt x="645007" y="2832"/>
                  </a:lnTo>
                  <a:lnTo>
                    <a:pt x="645325" y="4064"/>
                  </a:lnTo>
                  <a:lnTo>
                    <a:pt x="645312" y="3124"/>
                  </a:lnTo>
                  <a:lnTo>
                    <a:pt x="647026" y="4216"/>
                  </a:lnTo>
                  <a:close/>
                </a:path>
                <a:path w="650239" h="402590">
                  <a:moveTo>
                    <a:pt x="649947" y="4495"/>
                  </a:moveTo>
                  <a:lnTo>
                    <a:pt x="649935" y="3530"/>
                  </a:lnTo>
                  <a:lnTo>
                    <a:pt x="648970" y="1727"/>
                  </a:lnTo>
                  <a:lnTo>
                    <a:pt x="648220" y="2463"/>
                  </a:lnTo>
                  <a:lnTo>
                    <a:pt x="648906" y="5918"/>
                  </a:lnTo>
                  <a:lnTo>
                    <a:pt x="649947" y="449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5204168" y="9461315"/>
              <a:ext cx="1249045" cy="709930"/>
            </a:xfrm>
            <a:custGeom>
              <a:avLst/>
              <a:gdLst/>
              <a:ahLst/>
              <a:cxnLst/>
              <a:rect l="l" t="t" r="r" b="b"/>
              <a:pathLst>
                <a:path w="1249045" h="709929">
                  <a:moveTo>
                    <a:pt x="125539" y="466229"/>
                  </a:moveTo>
                  <a:lnTo>
                    <a:pt x="125425" y="464959"/>
                  </a:lnTo>
                  <a:lnTo>
                    <a:pt x="125031" y="466229"/>
                  </a:lnTo>
                  <a:lnTo>
                    <a:pt x="125539" y="466229"/>
                  </a:lnTo>
                  <a:close/>
                </a:path>
                <a:path w="1249045" h="709929">
                  <a:moveTo>
                    <a:pt x="129527" y="452259"/>
                  </a:moveTo>
                  <a:lnTo>
                    <a:pt x="129400" y="449719"/>
                  </a:lnTo>
                  <a:lnTo>
                    <a:pt x="129247" y="448449"/>
                  </a:lnTo>
                  <a:lnTo>
                    <a:pt x="129070" y="447179"/>
                  </a:lnTo>
                  <a:lnTo>
                    <a:pt x="128612" y="447179"/>
                  </a:lnTo>
                  <a:lnTo>
                    <a:pt x="128612" y="448449"/>
                  </a:lnTo>
                  <a:lnTo>
                    <a:pt x="128485" y="449719"/>
                  </a:lnTo>
                  <a:lnTo>
                    <a:pt x="128181" y="449719"/>
                  </a:lnTo>
                  <a:lnTo>
                    <a:pt x="126885" y="448449"/>
                  </a:lnTo>
                  <a:lnTo>
                    <a:pt x="128612" y="448449"/>
                  </a:lnTo>
                  <a:lnTo>
                    <a:pt x="128612" y="447179"/>
                  </a:lnTo>
                  <a:lnTo>
                    <a:pt x="127431" y="447179"/>
                  </a:lnTo>
                  <a:lnTo>
                    <a:pt x="127546" y="445909"/>
                  </a:lnTo>
                  <a:lnTo>
                    <a:pt x="127342" y="445909"/>
                  </a:lnTo>
                  <a:lnTo>
                    <a:pt x="126834" y="444639"/>
                  </a:lnTo>
                  <a:lnTo>
                    <a:pt x="126923" y="443369"/>
                  </a:lnTo>
                  <a:lnTo>
                    <a:pt x="128003" y="443369"/>
                  </a:lnTo>
                  <a:lnTo>
                    <a:pt x="128879" y="442099"/>
                  </a:lnTo>
                  <a:lnTo>
                    <a:pt x="129425" y="442099"/>
                  </a:lnTo>
                  <a:lnTo>
                    <a:pt x="129260" y="440829"/>
                  </a:lnTo>
                  <a:lnTo>
                    <a:pt x="128295" y="440829"/>
                  </a:lnTo>
                  <a:lnTo>
                    <a:pt x="128752" y="439559"/>
                  </a:lnTo>
                  <a:lnTo>
                    <a:pt x="128854" y="438289"/>
                  </a:lnTo>
                  <a:lnTo>
                    <a:pt x="128714" y="437019"/>
                  </a:lnTo>
                  <a:lnTo>
                    <a:pt x="128409" y="437019"/>
                  </a:lnTo>
                  <a:lnTo>
                    <a:pt x="128600" y="435749"/>
                  </a:lnTo>
                  <a:lnTo>
                    <a:pt x="127762" y="435749"/>
                  </a:lnTo>
                  <a:lnTo>
                    <a:pt x="127393" y="434479"/>
                  </a:lnTo>
                  <a:lnTo>
                    <a:pt x="127152" y="433209"/>
                  </a:lnTo>
                  <a:lnTo>
                    <a:pt x="127254" y="431939"/>
                  </a:lnTo>
                  <a:lnTo>
                    <a:pt x="127330" y="430669"/>
                  </a:lnTo>
                  <a:lnTo>
                    <a:pt x="127393" y="429399"/>
                  </a:lnTo>
                  <a:lnTo>
                    <a:pt x="127939" y="429399"/>
                  </a:lnTo>
                  <a:lnTo>
                    <a:pt x="127469" y="428129"/>
                  </a:lnTo>
                  <a:lnTo>
                    <a:pt x="125247" y="428129"/>
                  </a:lnTo>
                  <a:lnTo>
                    <a:pt x="125247" y="442099"/>
                  </a:lnTo>
                  <a:lnTo>
                    <a:pt x="125158" y="443369"/>
                  </a:lnTo>
                  <a:lnTo>
                    <a:pt x="124891" y="443369"/>
                  </a:lnTo>
                  <a:lnTo>
                    <a:pt x="125247" y="442099"/>
                  </a:lnTo>
                  <a:lnTo>
                    <a:pt x="125247" y="428129"/>
                  </a:lnTo>
                  <a:lnTo>
                    <a:pt x="124587" y="428129"/>
                  </a:lnTo>
                  <a:lnTo>
                    <a:pt x="124587" y="429399"/>
                  </a:lnTo>
                  <a:lnTo>
                    <a:pt x="123240" y="429399"/>
                  </a:lnTo>
                  <a:lnTo>
                    <a:pt x="122428" y="430669"/>
                  </a:lnTo>
                  <a:lnTo>
                    <a:pt x="122910" y="429399"/>
                  </a:lnTo>
                  <a:lnTo>
                    <a:pt x="123088" y="428129"/>
                  </a:lnTo>
                  <a:lnTo>
                    <a:pt x="122948" y="426859"/>
                  </a:lnTo>
                  <a:lnTo>
                    <a:pt x="122872" y="425589"/>
                  </a:lnTo>
                  <a:lnTo>
                    <a:pt x="125183" y="425589"/>
                  </a:lnTo>
                  <a:lnTo>
                    <a:pt x="125056" y="424319"/>
                  </a:lnTo>
                  <a:lnTo>
                    <a:pt x="123393" y="424319"/>
                  </a:lnTo>
                  <a:lnTo>
                    <a:pt x="122618" y="421779"/>
                  </a:lnTo>
                  <a:lnTo>
                    <a:pt x="121958" y="420903"/>
                  </a:lnTo>
                  <a:lnTo>
                    <a:pt x="121958" y="426859"/>
                  </a:lnTo>
                  <a:lnTo>
                    <a:pt x="121843" y="428129"/>
                  </a:lnTo>
                  <a:lnTo>
                    <a:pt x="121666" y="428129"/>
                  </a:lnTo>
                  <a:lnTo>
                    <a:pt x="121259" y="426859"/>
                  </a:lnTo>
                  <a:lnTo>
                    <a:pt x="121958" y="426859"/>
                  </a:lnTo>
                  <a:lnTo>
                    <a:pt x="121958" y="420903"/>
                  </a:lnTo>
                  <a:lnTo>
                    <a:pt x="121666" y="420509"/>
                  </a:lnTo>
                  <a:lnTo>
                    <a:pt x="120688" y="417969"/>
                  </a:lnTo>
                  <a:lnTo>
                    <a:pt x="120484" y="417969"/>
                  </a:lnTo>
                  <a:lnTo>
                    <a:pt x="120484" y="440829"/>
                  </a:lnTo>
                  <a:lnTo>
                    <a:pt x="120472" y="442099"/>
                  </a:lnTo>
                  <a:lnTo>
                    <a:pt x="119722" y="442099"/>
                  </a:lnTo>
                  <a:lnTo>
                    <a:pt x="119735" y="440829"/>
                  </a:lnTo>
                  <a:lnTo>
                    <a:pt x="120484" y="440829"/>
                  </a:lnTo>
                  <a:lnTo>
                    <a:pt x="120484" y="417969"/>
                  </a:lnTo>
                  <a:lnTo>
                    <a:pt x="120015" y="417969"/>
                  </a:lnTo>
                  <a:lnTo>
                    <a:pt x="120015" y="421779"/>
                  </a:lnTo>
                  <a:lnTo>
                    <a:pt x="119519" y="421779"/>
                  </a:lnTo>
                  <a:lnTo>
                    <a:pt x="119646" y="420509"/>
                  </a:lnTo>
                  <a:lnTo>
                    <a:pt x="119989" y="420509"/>
                  </a:lnTo>
                  <a:lnTo>
                    <a:pt x="120015" y="421779"/>
                  </a:lnTo>
                  <a:lnTo>
                    <a:pt x="120015" y="417969"/>
                  </a:lnTo>
                  <a:lnTo>
                    <a:pt x="118071" y="417969"/>
                  </a:lnTo>
                  <a:lnTo>
                    <a:pt x="118008" y="416699"/>
                  </a:lnTo>
                  <a:lnTo>
                    <a:pt x="117563" y="415429"/>
                  </a:lnTo>
                  <a:lnTo>
                    <a:pt x="116713" y="415429"/>
                  </a:lnTo>
                  <a:lnTo>
                    <a:pt x="116547" y="414159"/>
                  </a:lnTo>
                  <a:lnTo>
                    <a:pt x="115062" y="414159"/>
                  </a:lnTo>
                  <a:lnTo>
                    <a:pt x="115468" y="415429"/>
                  </a:lnTo>
                  <a:lnTo>
                    <a:pt x="115620" y="415429"/>
                  </a:lnTo>
                  <a:lnTo>
                    <a:pt x="115912" y="416699"/>
                  </a:lnTo>
                  <a:lnTo>
                    <a:pt x="114274" y="416699"/>
                  </a:lnTo>
                  <a:lnTo>
                    <a:pt x="114274" y="444639"/>
                  </a:lnTo>
                  <a:lnTo>
                    <a:pt x="111937" y="454799"/>
                  </a:lnTo>
                  <a:lnTo>
                    <a:pt x="111086" y="454799"/>
                  </a:lnTo>
                  <a:lnTo>
                    <a:pt x="110578" y="456069"/>
                  </a:lnTo>
                  <a:lnTo>
                    <a:pt x="110439" y="458609"/>
                  </a:lnTo>
                  <a:lnTo>
                    <a:pt x="108521" y="461149"/>
                  </a:lnTo>
                  <a:lnTo>
                    <a:pt x="107010" y="463689"/>
                  </a:lnTo>
                  <a:lnTo>
                    <a:pt x="105905" y="468769"/>
                  </a:lnTo>
                  <a:lnTo>
                    <a:pt x="105765" y="470039"/>
                  </a:lnTo>
                  <a:lnTo>
                    <a:pt x="104533" y="471309"/>
                  </a:lnTo>
                  <a:lnTo>
                    <a:pt x="104330" y="472579"/>
                  </a:lnTo>
                  <a:lnTo>
                    <a:pt x="103809" y="472579"/>
                  </a:lnTo>
                  <a:lnTo>
                    <a:pt x="102958" y="473849"/>
                  </a:lnTo>
                  <a:lnTo>
                    <a:pt x="102095" y="473849"/>
                  </a:lnTo>
                  <a:lnTo>
                    <a:pt x="101269" y="475119"/>
                  </a:lnTo>
                  <a:lnTo>
                    <a:pt x="101358" y="476389"/>
                  </a:lnTo>
                  <a:lnTo>
                    <a:pt x="100622" y="478929"/>
                  </a:lnTo>
                  <a:lnTo>
                    <a:pt x="99110" y="481469"/>
                  </a:lnTo>
                  <a:lnTo>
                    <a:pt x="97980" y="481469"/>
                  </a:lnTo>
                  <a:lnTo>
                    <a:pt x="97142" y="482739"/>
                  </a:lnTo>
                  <a:lnTo>
                    <a:pt x="96596" y="482739"/>
                  </a:lnTo>
                  <a:lnTo>
                    <a:pt x="95427" y="484009"/>
                  </a:lnTo>
                  <a:lnTo>
                    <a:pt x="94310" y="485279"/>
                  </a:lnTo>
                  <a:lnTo>
                    <a:pt x="92570" y="486549"/>
                  </a:lnTo>
                  <a:lnTo>
                    <a:pt x="89877" y="487819"/>
                  </a:lnTo>
                  <a:lnTo>
                    <a:pt x="88709" y="489089"/>
                  </a:lnTo>
                  <a:lnTo>
                    <a:pt x="86537" y="489089"/>
                  </a:lnTo>
                  <a:lnTo>
                    <a:pt x="85483" y="490359"/>
                  </a:lnTo>
                  <a:lnTo>
                    <a:pt x="78524" y="490359"/>
                  </a:lnTo>
                  <a:lnTo>
                    <a:pt x="76860" y="489089"/>
                  </a:lnTo>
                  <a:lnTo>
                    <a:pt x="74663" y="490359"/>
                  </a:lnTo>
                  <a:lnTo>
                    <a:pt x="73037" y="487819"/>
                  </a:lnTo>
                  <a:lnTo>
                    <a:pt x="71437" y="486549"/>
                  </a:lnTo>
                  <a:lnTo>
                    <a:pt x="69862" y="487819"/>
                  </a:lnTo>
                  <a:lnTo>
                    <a:pt x="70027" y="485279"/>
                  </a:lnTo>
                  <a:lnTo>
                    <a:pt x="69519" y="485279"/>
                  </a:lnTo>
                  <a:lnTo>
                    <a:pt x="68275" y="484009"/>
                  </a:lnTo>
                  <a:lnTo>
                    <a:pt x="68503" y="482739"/>
                  </a:lnTo>
                  <a:lnTo>
                    <a:pt x="69316" y="481469"/>
                  </a:lnTo>
                  <a:lnTo>
                    <a:pt x="68935" y="480199"/>
                  </a:lnTo>
                  <a:lnTo>
                    <a:pt x="67703" y="477659"/>
                  </a:lnTo>
                  <a:lnTo>
                    <a:pt x="67386" y="478167"/>
                  </a:lnTo>
                  <a:lnTo>
                    <a:pt x="67386" y="482739"/>
                  </a:lnTo>
                  <a:lnTo>
                    <a:pt x="67259" y="484009"/>
                  </a:lnTo>
                  <a:lnTo>
                    <a:pt x="65468" y="484009"/>
                  </a:lnTo>
                  <a:lnTo>
                    <a:pt x="67386" y="482739"/>
                  </a:lnTo>
                  <a:lnTo>
                    <a:pt x="67386" y="478167"/>
                  </a:lnTo>
                  <a:lnTo>
                    <a:pt x="66890" y="478929"/>
                  </a:lnTo>
                  <a:lnTo>
                    <a:pt x="65417" y="480199"/>
                  </a:lnTo>
                  <a:lnTo>
                    <a:pt x="65100" y="480199"/>
                  </a:lnTo>
                  <a:lnTo>
                    <a:pt x="64719" y="478929"/>
                  </a:lnTo>
                  <a:lnTo>
                    <a:pt x="65138" y="478929"/>
                  </a:lnTo>
                  <a:lnTo>
                    <a:pt x="65176" y="477659"/>
                  </a:lnTo>
                  <a:lnTo>
                    <a:pt x="64897" y="476389"/>
                  </a:lnTo>
                  <a:lnTo>
                    <a:pt x="66014" y="476389"/>
                  </a:lnTo>
                  <a:lnTo>
                    <a:pt x="65709" y="475119"/>
                  </a:lnTo>
                  <a:lnTo>
                    <a:pt x="65836" y="475119"/>
                  </a:lnTo>
                  <a:lnTo>
                    <a:pt x="65760" y="473849"/>
                  </a:lnTo>
                  <a:lnTo>
                    <a:pt x="64160" y="472579"/>
                  </a:lnTo>
                  <a:lnTo>
                    <a:pt x="64008" y="472376"/>
                  </a:lnTo>
                  <a:lnTo>
                    <a:pt x="64008" y="477659"/>
                  </a:lnTo>
                  <a:lnTo>
                    <a:pt x="63144" y="478929"/>
                  </a:lnTo>
                  <a:lnTo>
                    <a:pt x="62255" y="478929"/>
                  </a:lnTo>
                  <a:lnTo>
                    <a:pt x="61518" y="477659"/>
                  </a:lnTo>
                  <a:lnTo>
                    <a:pt x="57975" y="477659"/>
                  </a:lnTo>
                  <a:lnTo>
                    <a:pt x="58216" y="476389"/>
                  </a:lnTo>
                  <a:lnTo>
                    <a:pt x="60629" y="476389"/>
                  </a:lnTo>
                  <a:lnTo>
                    <a:pt x="61518" y="475119"/>
                  </a:lnTo>
                  <a:lnTo>
                    <a:pt x="61239" y="475119"/>
                  </a:lnTo>
                  <a:lnTo>
                    <a:pt x="60490" y="473849"/>
                  </a:lnTo>
                  <a:lnTo>
                    <a:pt x="61887" y="473849"/>
                  </a:lnTo>
                  <a:lnTo>
                    <a:pt x="62268" y="475119"/>
                  </a:lnTo>
                  <a:lnTo>
                    <a:pt x="61696" y="475119"/>
                  </a:lnTo>
                  <a:lnTo>
                    <a:pt x="61658" y="477659"/>
                  </a:lnTo>
                  <a:lnTo>
                    <a:pt x="64008" y="477659"/>
                  </a:lnTo>
                  <a:lnTo>
                    <a:pt x="64008" y="472376"/>
                  </a:lnTo>
                  <a:lnTo>
                    <a:pt x="63246" y="471309"/>
                  </a:lnTo>
                  <a:lnTo>
                    <a:pt x="63119" y="472579"/>
                  </a:lnTo>
                  <a:lnTo>
                    <a:pt x="62776" y="472579"/>
                  </a:lnTo>
                  <a:lnTo>
                    <a:pt x="61633" y="471309"/>
                  </a:lnTo>
                  <a:lnTo>
                    <a:pt x="61417" y="471309"/>
                  </a:lnTo>
                  <a:lnTo>
                    <a:pt x="58623" y="471309"/>
                  </a:lnTo>
                  <a:lnTo>
                    <a:pt x="59080" y="470039"/>
                  </a:lnTo>
                  <a:lnTo>
                    <a:pt x="60045" y="468769"/>
                  </a:lnTo>
                  <a:lnTo>
                    <a:pt x="61544" y="468769"/>
                  </a:lnTo>
                  <a:lnTo>
                    <a:pt x="61417" y="471309"/>
                  </a:lnTo>
                  <a:lnTo>
                    <a:pt x="62560" y="470039"/>
                  </a:lnTo>
                  <a:lnTo>
                    <a:pt x="63157" y="468769"/>
                  </a:lnTo>
                  <a:lnTo>
                    <a:pt x="63195" y="467499"/>
                  </a:lnTo>
                  <a:lnTo>
                    <a:pt x="63017" y="466229"/>
                  </a:lnTo>
                  <a:lnTo>
                    <a:pt x="62814" y="466229"/>
                  </a:lnTo>
                  <a:lnTo>
                    <a:pt x="62585" y="464959"/>
                  </a:lnTo>
                  <a:lnTo>
                    <a:pt x="61849" y="464959"/>
                  </a:lnTo>
                  <a:lnTo>
                    <a:pt x="61709" y="464654"/>
                  </a:lnTo>
                  <a:lnTo>
                    <a:pt x="61709" y="466229"/>
                  </a:lnTo>
                  <a:lnTo>
                    <a:pt x="61696" y="467499"/>
                  </a:lnTo>
                  <a:lnTo>
                    <a:pt x="59512" y="466229"/>
                  </a:lnTo>
                  <a:lnTo>
                    <a:pt x="59563" y="464959"/>
                  </a:lnTo>
                  <a:lnTo>
                    <a:pt x="59880" y="464959"/>
                  </a:lnTo>
                  <a:lnTo>
                    <a:pt x="60109" y="466229"/>
                  </a:lnTo>
                  <a:lnTo>
                    <a:pt x="60794" y="466229"/>
                  </a:lnTo>
                  <a:lnTo>
                    <a:pt x="60464" y="464959"/>
                  </a:lnTo>
                  <a:lnTo>
                    <a:pt x="61290" y="464959"/>
                  </a:lnTo>
                  <a:lnTo>
                    <a:pt x="61709" y="466229"/>
                  </a:lnTo>
                  <a:lnTo>
                    <a:pt x="61709" y="464654"/>
                  </a:lnTo>
                  <a:lnTo>
                    <a:pt x="61277" y="463689"/>
                  </a:lnTo>
                  <a:lnTo>
                    <a:pt x="63131" y="463689"/>
                  </a:lnTo>
                  <a:lnTo>
                    <a:pt x="61912" y="462419"/>
                  </a:lnTo>
                  <a:lnTo>
                    <a:pt x="61531" y="462419"/>
                  </a:lnTo>
                  <a:lnTo>
                    <a:pt x="61950" y="461149"/>
                  </a:lnTo>
                  <a:lnTo>
                    <a:pt x="62369" y="461149"/>
                  </a:lnTo>
                  <a:lnTo>
                    <a:pt x="62268" y="459879"/>
                  </a:lnTo>
                  <a:lnTo>
                    <a:pt x="61976" y="459879"/>
                  </a:lnTo>
                  <a:lnTo>
                    <a:pt x="61239" y="458609"/>
                  </a:lnTo>
                  <a:lnTo>
                    <a:pt x="61302" y="457339"/>
                  </a:lnTo>
                  <a:lnTo>
                    <a:pt x="62191" y="456069"/>
                  </a:lnTo>
                  <a:lnTo>
                    <a:pt x="61468" y="456069"/>
                  </a:lnTo>
                  <a:lnTo>
                    <a:pt x="61214" y="454799"/>
                  </a:lnTo>
                  <a:lnTo>
                    <a:pt x="62306" y="454799"/>
                  </a:lnTo>
                  <a:lnTo>
                    <a:pt x="62484" y="453529"/>
                  </a:lnTo>
                  <a:lnTo>
                    <a:pt x="62496" y="452259"/>
                  </a:lnTo>
                  <a:lnTo>
                    <a:pt x="62788" y="452259"/>
                  </a:lnTo>
                  <a:lnTo>
                    <a:pt x="61798" y="450989"/>
                  </a:lnTo>
                  <a:lnTo>
                    <a:pt x="61163" y="450989"/>
                  </a:lnTo>
                  <a:lnTo>
                    <a:pt x="60858" y="449719"/>
                  </a:lnTo>
                  <a:lnTo>
                    <a:pt x="63055" y="449719"/>
                  </a:lnTo>
                  <a:lnTo>
                    <a:pt x="63461" y="448449"/>
                  </a:lnTo>
                  <a:lnTo>
                    <a:pt x="63703" y="448449"/>
                  </a:lnTo>
                  <a:lnTo>
                    <a:pt x="62788" y="447179"/>
                  </a:lnTo>
                  <a:lnTo>
                    <a:pt x="62344" y="447179"/>
                  </a:lnTo>
                  <a:lnTo>
                    <a:pt x="61823" y="445909"/>
                  </a:lnTo>
                  <a:lnTo>
                    <a:pt x="60629" y="445909"/>
                  </a:lnTo>
                  <a:lnTo>
                    <a:pt x="60604" y="444639"/>
                  </a:lnTo>
                  <a:lnTo>
                    <a:pt x="60769" y="444639"/>
                  </a:lnTo>
                  <a:lnTo>
                    <a:pt x="60998" y="443369"/>
                  </a:lnTo>
                  <a:lnTo>
                    <a:pt x="61645" y="443369"/>
                  </a:lnTo>
                  <a:lnTo>
                    <a:pt x="62242" y="445909"/>
                  </a:lnTo>
                  <a:lnTo>
                    <a:pt x="62826" y="445909"/>
                  </a:lnTo>
                  <a:lnTo>
                    <a:pt x="62903" y="444639"/>
                  </a:lnTo>
                  <a:lnTo>
                    <a:pt x="62712" y="444639"/>
                  </a:lnTo>
                  <a:lnTo>
                    <a:pt x="63030" y="443369"/>
                  </a:lnTo>
                  <a:lnTo>
                    <a:pt x="64135" y="443369"/>
                  </a:lnTo>
                  <a:lnTo>
                    <a:pt x="64211" y="440829"/>
                  </a:lnTo>
                  <a:lnTo>
                    <a:pt x="64439" y="439559"/>
                  </a:lnTo>
                  <a:lnTo>
                    <a:pt x="64871" y="439559"/>
                  </a:lnTo>
                  <a:lnTo>
                    <a:pt x="64617" y="438289"/>
                  </a:lnTo>
                  <a:lnTo>
                    <a:pt x="64744" y="438289"/>
                  </a:lnTo>
                  <a:lnTo>
                    <a:pt x="65239" y="437019"/>
                  </a:lnTo>
                  <a:lnTo>
                    <a:pt x="64160" y="435749"/>
                  </a:lnTo>
                  <a:lnTo>
                    <a:pt x="65176" y="434479"/>
                  </a:lnTo>
                  <a:lnTo>
                    <a:pt x="64744" y="434479"/>
                  </a:lnTo>
                  <a:lnTo>
                    <a:pt x="64833" y="433209"/>
                  </a:lnTo>
                  <a:lnTo>
                    <a:pt x="65582" y="433209"/>
                  </a:lnTo>
                  <a:lnTo>
                    <a:pt x="65709" y="434479"/>
                  </a:lnTo>
                  <a:lnTo>
                    <a:pt x="67513" y="434479"/>
                  </a:lnTo>
                  <a:lnTo>
                    <a:pt x="67462" y="435749"/>
                  </a:lnTo>
                  <a:lnTo>
                    <a:pt x="67805" y="437019"/>
                  </a:lnTo>
                  <a:lnTo>
                    <a:pt x="69278" y="437019"/>
                  </a:lnTo>
                  <a:lnTo>
                    <a:pt x="69176" y="435749"/>
                  </a:lnTo>
                  <a:lnTo>
                    <a:pt x="68110" y="434479"/>
                  </a:lnTo>
                  <a:lnTo>
                    <a:pt x="69075" y="434479"/>
                  </a:lnTo>
                  <a:lnTo>
                    <a:pt x="69583" y="433209"/>
                  </a:lnTo>
                  <a:lnTo>
                    <a:pt x="69418" y="431939"/>
                  </a:lnTo>
                  <a:lnTo>
                    <a:pt x="69519" y="430669"/>
                  </a:lnTo>
                  <a:lnTo>
                    <a:pt x="71107" y="429399"/>
                  </a:lnTo>
                  <a:lnTo>
                    <a:pt x="74180" y="429399"/>
                  </a:lnTo>
                  <a:lnTo>
                    <a:pt x="74269" y="428129"/>
                  </a:lnTo>
                  <a:lnTo>
                    <a:pt x="77609" y="428129"/>
                  </a:lnTo>
                  <a:lnTo>
                    <a:pt x="78549" y="426859"/>
                  </a:lnTo>
                  <a:lnTo>
                    <a:pt x="79552" y="425589"/>
                  </a:lnTo>
                  <a:lnTo>
                    <a:pt x="80733" y="425589"/>
                  </a:lnTo>
                  <a:lnTo>
                    <a:pt x="81762" y="424319"/>
                  </a:lnTo>
                  <a:lnTo>
                    <a:pt x="82677" y="423049"/>
                  </a:lnTo>
                  <a:lnTo>
                    <a:pt x="84861" y="424319"/>
                  </a:lnTo>
                  <a:lnTo>
                    <a:pt x="89573" y="424319"/>
                  </a:lnTo>
                  <a:lnTo>
                    <a:pt x="90474" y="423049"/>
                  </a:lnTo>
                  <a:lnTo>
                    <a:pt x="91909" y="423049"/>
                  </a:lnTo>
                  <a:lnTo>
                    <a:pt x="93903" y="424319"/>
                  </a:lnTo>
                  <a:lnTo>
                    <a:pt x="93764" y="425589"/>
                  </a:lnTo>
                  <a:lnTo>
                    <a:pt x="94970" y="425589"/>
                  </a:lnTo>
                  <a:lnTo>
                    <a:pt x="95529" y="424319"/>
                  </a:lnTo>
                  <a:lnTo>
                    <a:pt x="95961" y="424319"/>
                  </a:lnTo>
                  <a:lnTo>
                    <a:pt x="96621" y="423049"/>
                  </a:lnTo>
                  <a:lnTo>
                    <a:pt x="96926" y="423049"/>
                  </a:lnTo>
                  <a:lnTo>
                    <a:pt x="97447" y="424319"/>
                  </a:lnTo>
                  <a:lnTo>
                    <a:pt x="97713" y="424319"/>
                  </a:lnTo>
                  <a:lnTo>
                    <a:pt x="97955" y="425589"/>
                  </a:lnTo>
                  <a:lnTo>
                    <a:pt x="98882" y="425589"/>
                  </a:lnTo>
                  <a:lnTo>
                    <a:pt x="100888" y="426859"/>
                  </a:lnTo>
                  <a:lnTo>
                    <a:pt x="101917" y="426859"/>
                  </a:lnTo>
                  <a:lnTo>
                    <a:pt x="102717" y="428129"/>
                  </a:lnTo>
                  <a:lnTo>
                    <a:pt x="104152" y="429399"/>
                  </a:lnTo>
                  <a:lnTo>
                    <a:pt x="105918" y="430669"/>
                  </a:lnTo>
                  <a:lnTo>
                    <a:pt x="108013" y="431939"/>
                  </a:lnTo>
                  <a:lnTo>
                    <a:pt x="112966" y="437019"/>
                  </a:lnTo>
                  <a:lnTo>
                    <a:pt x="114274" y="444639"/>
                  </a:lnTo>
                  <a:lnTo>
                    <a:pt x="114274" y="416699"/>
                  </a:lnTo>
                  <a:lnTo>
                    <a:pt x="114020" y="415429"/>
                  </a:lnTo>
                  <a:lnTo>
                    <a:pt x="114490" y="414159"/>
                  </a:lnTo>
                  <a:lnTo>
                    <a:pt x="113360" y="414159"/>
                  </a:lnTo>
                  <a:lnTo>
                    <a:pt x="113258" y="411619"/>
                  </a:lnTo>
                  <a:lnTo>
                    <a:pt x="110020" y="410349"/>
                  </a:lnTo>
                  <a:lnTo>
                    <a:pt x="108305" y="409079"/>
                  </a:lnTo>
                  <a:lnTo>
                    <a:pt x="107073" y="407809"/>
                  </a:lnTo>
                  <a:lnTo>
                    <a:pt x="102755" y="407809"/>
                  </a:lnTo>
                  <a:lnTo>
                    <a:pt x="101955" y="406539"/>
                  </a:lnTo>
                  <a:lnTo>
                    <a:pt x="101193" y="406539"/>
                  </a:lnTo>
                  <a:lnTo>
                    <a:pt x="99364" y="405269"/>
                  </a:lnTo>
                  <a:lnTo>
                    <a:pt x="94132" y="405269"/>
                  </a:lnTo>
                  <a:lnTo>
                    <a:pt x="93776" y="403999"/>
                  </a:lnTo>
                  <a:lnTo>
                    <a:pt x="93408" y="403999"/>
                  </a:lnTo>
                  <a:lnTo>
                    <a:pt x="92227" y="405269"/>
                  </a:lnTo>
                  <a:lnTo>
                    <a:pt x="90297" y="403999"/>
                  </a:lnTo>
                  <a:lnTo>
                    <a:pt x="88633" y="402729"/>
                  </a:lnTo>
                  <a:lnTo>
                    <a:pt x="88138" y="402729"/>
                  </a:lnTo>
                  <a:lnTo>
                    <a:pt x="88138" y="405269"/>
                  </a:lnTo>
                  <a:lnTo>
                    <a:pt x="87160" y="405269"/>
                  </a:lnTo>
                  <a:lnTo>
                    <a:pt x="87287" y="403999"/>
                  </a:lnTo>
                  <a:lnTo>
                    <a:pt x="88023" y="403999"/>
                  </a:lnTo>
                  <a:lnTo>
                    <a:pt x="88138" y="405269"/>
                  </a:lnTo>
                  <a:lnTo>
                    <a:pt x="88138" y="402729"/>
                  </a:lnTo>
                  <a:lnTo>
                    <a:pt x="86944" y="402729"/>
                  </a:lnTo>
                  <a:lnTo>
                    <a:pt x="86080" y="403999"/>
                  </a:lnTo>
                  <a:lnTo>
                    <a:pt x="86067" y="405269"/>
                  </a:lnTo>
                  <a:lnTo>
                    <a:pt x="82689" y="405269"/>
                  </a:lnTo>
                  <a:lnTo>
                    <a:pt x="82283" y="403999"/>
                  </a:lnTo>
                  <a:lnTo>
                    <a:pt x="80479" y="403999"/>
                  </a:lnTo>
                  <a:lnTo>
                    <a:pt x="79946" y="405269"/>
                  </a:lnTo>
                  <a:lnTo>
                    <a:pt x="79667" y="405269"/>
                  </a:lnTo>
                  <a:lnTo>
                    <a:pt x="79654" y="406539"/>
                  </a:lnTo>
                  <a:lnTo>
                    <a:pt x="78752" y="405269"/>
                  </a:lnTo>
                  <a:lnTo>
                    <a:pt x="78117" y="403999"/>
                  </a:lnTo>
                  <a:lnTo>
                    <a:pt x="77470" y="403999"/>
                  </a:lnTo>
                  <a:lnTo>
                    <a:pt x="76771" y="405269"/>
                  </a:lnTo>
                  <a:lnTo>
                    <a:pt x="75679" y="405269"/>
                  </a:lnTo>
                  <a:lnTo>
                    <a:pt x="73596" y="406539"/>
                  </a:lnTo>
                  <a:lnTo>
                    <a:pt x="72161" y="406539"/>
                  </a:lnTo>
                  <a:lnTo>
                    <a:pt x="72148" y="407809"/>
                  </a:lnTo>
                  <a:lnTo>
                    <a:pt x="71729" y="406539"/>
                  </a:lnTo>
                  <a:lnTo>
                    <a:pt x="70827" y="406539"/>
                  </a:lnTo>
                  <a:lnTo>
                    <a:pt x="69507" y="407809"/>
                  </a:lnTo>
                  <a:lnTo>
                    <a:pt x="67360" y="407809"/>
                  </a:lnTo>
                  <a:lnTo>
                    <a:pt x="66687" y="409079"/>
                  </a:lnTo>
                  <a:lnTo>
                    <a:pt x="65532" y="410349"/>
                  </a:lnTo>
                  <a:lnTo>
                    <a:pt x="63868" y="410349"/>
                  </a:lnTo>
                  <a:lnTo>
                    <a:pt x="63817" y="411619"/>
                  </a:lnTo>
                  <a:lnTo>
                    <a:pt x="62915" y="411619"/>
                  </a:lnTo>
                  <a:lnTo>
                    <a:pt x="62915" y="442099"/>
                  </a:lnTo>
                  <a:lnTo>
                    <a:pt x="62560" y="443369"/>
                  </a:lnTo>
                  <a:lnTo>
                    <a:pt x="62306" y="443369"/>
                  </a:lnTo>
                  <a:lnTo>
                    <a:pt x="62077" y="442099"/>
                  </a:lnTo>
                  <a:lnTo>
                    <a:pt x="61849" y="442099"/>
                  </a:lnTo>
                  <a:lnTo>
                    <a:pt x="62318" y="440829"/>
                  </a:lnTo>
                  <a:lnTo>
                    <a:pt x="62776" y="440829"/>
                  </a:lnTo>
                  <a:lnTo>
                    <a:pt x="62915" y="442099"/>
                  </a:lnTo>
                  <a:lnTo>
                    <a:pt x="62915" y="411619"/>
                  </a:lnTo>
                  <a:lnTo>
                    <a:pt x="62369" y="411619"/>
                  </a:lnTo>
                  <a:lnTo>
                    <a:pt x="60452" y="413918"/>
                  </a:lnTo>
                  <a:lnTo>
                    <a:pt x="60452" y="449719"/>
                  </a:lnTo>
                  <a:lnTo>
                    <a:pt x="60159" y="450773"/>
                  </a:lnTo>
                  <a:lnTo>
                    <a:pt x="60159" y="457339"/>
                  </a:lnTo>
                  <a:lnTo>
                    <a:pt x="59867" y="458609"/>
                  </a:lnTo>
                  <a:lnTo>
                    <a:pt x="59334" y="457403"/>
                  </a:lnTo>
                  <a:lnTo>
                    <a:pt x="59334" y="467499"/>
                  </a:lnTo>
                  <a:lnTo>
                    <a:pt x="58483" y="466229"/>
                  </a:lnTo>
                  <a:lnTo>
                    <a:pt x="59194" y="466229"/>
                  </a:lnTo>
                  <a:lnTo>
                    <a:pt x="59334" y="467499"/>
                  </a:lnTo>
                  <a:lnTo>
                    <a:pt x="59334" y="457403"/>
                  </a:lnTo>
                  <a:lnTo>
                    <a:pt x="58674" y="457339"/>
                  </a:lnTo>
                  <a:lnTo>
                    <a:pt x="58000" y="456069"/>
                  </a:lnTo>
                  <a:lnTo>
                    <a:pt x="57962" y="454799"/>
                  </a:lnTo>
                  <a:lnTo>
                    <a:pt x="59944" y="454799"/>
                  </a:lnTo>
                  <a:lnTo>
                    <a:pt x="60007" y="456069"/>
                  </a:lnTo>
                  <a:lnTo>
                    <a:pt x="60159" y="457339"/>
                  </a:lnTo>
                  <a:lnTo>
                    <a:pt x="60159" y="450773"/>
                  </a:lnTo>
                  <a:lnTo>
                    <a:pt x="60096" y="450989"/>
                  </a:lnTo>
                  <a:lnTo>
                    <a:pt x="59499" y="450989"/>
                  </a:lnTo>
                  <a:lnTo>
                    <a:pt x="58674" y="449719"/>
                  </a:lnTo>
                  <a:lnTo>
                    <a:pt x="60452" y="449719"/>
                  </a:lnTo>
                  <a:lnTo>
                    <a:pt x="60452" y="413918"/>
                  </a:lnTo>
                  <a:lnTo>
                    <a:pt x="60248" y="414159"/>
                  </a:lnTo>
                  <a:lnTo>
                    <a:pt x="59067" y="415429"/>
                  </a:lnTo>
                  <a:lnTo>
                    <a:pt x="57962" y="416699"/>
                  </a:lnTo>
                  <a:lnTo>
                    <a:pt x="57111" y="416699"/>
                  </a:lnTo>
                  <a:lnTo>
                    <a:pt x="56527" y="417969"/>
                  </a:lnTo>
                  <a:lnTo>
                    <a:pt x="54698" y="417969"/>
                  </a:lnTo>
                  <a:lnTo>
                    <a:pt x="54698" y="423049"/>
                  </a:lnTo>
                  <a:lnTo>
                    <a:pt x="54381" y="424319"/>
                  </a:lnTo>
                  <a:lnTo>
                    <a:pt x="53936" y="424319"/>
                  </a:lnTo>
                  <a:lnTo>
                    <a:pt x="53886" y="423049"/>
                  </a:lnTo>
                  <a:lnTo>
                    <a:pt x="54190" y="421779"/>
                  </a:lnTo>
                  <a:lnTo>
                    <a:pt x="54648" y="423049"/>
                  </a:lnTo>
                  <a:lnTo>
                    <a:pt x="54698" y="417969"/>
                  </a:lnTo>
                  <a:lnTo>
                    <a:pt x="53009" y="417969"/>
                  </a:lnTo>
                  <a:lnTo>
                    <a:pt x="51930" y="420509"/>
                  </a:lnTo>
                  <a:lnTo>
                    <a:pt x="50774" y="423049"/>
                  </a:lnTo>
                  <a:lnTo>
                    <a:pt x="49403" y="426859"/>
                  </a:lnTo>
                  <a:lnTo>
                    <a:pt x="50025" y="426859"/>
                  </a:lnTo>
                  <a:lnTo>
                    <a:pt x="49542" y="428129"/>
                  </a:lnTo>
                  <a:lnTo>
                    <a:pt x="49491" y="429399"/>
                  </a:lnTo>
                  <a:lnTo>
                    <a:pt x="49872" y="429399"/>
                  </a:lnTo>
                  <a:lnTo>
                    <a:pt x="49199" y="430669"/>
                  </a:lnTo>
                  <a:lnTo>
                    <a:pt x="48895" y="431939"/>
                  </a:lnTo>
                  <a:lnTo>
                    <a:pt x="48895" y="433209"/>
                  </a:lnTo>
                  <a:lnTo>
                    <a:pt x="48399" y="433209"/>
                  </a:lnTo>
                  <a:lnTo>
                    <a:pt x="48018" y="434479"/>
                  </a:lnTo>
                  <a:lnTo>
                    <a:pt x="47155" y="438289"/>
                  </a:lnTo>
                  <a:lnTo>
                    <a:pt x="46304" y="438289"/>
                  </a:lnTo>
                  <a:lnTo>
                    <a:pt x="45948" y="439559"/>
                  </a:lnTo>
                  <a:lnTo>
                    <a:pt x="46075" y="440829"/>
                  </a:lnTo>
                  <a:lnTo>
                    <a:pt x="44945" y="439559"/>
                  </a:lnTo>
                  <a:lnTo>
                    <a:pt x="45186" y="440829"/>
                  </a:lnTo>
                  <a:lnTo>
                    <a:pt x="45326" y="444639"/>
                  </a:lnTo>
                  <a:lnTo>
                    <a:pt x="45085" y="445909"/>
                  </a:lnTo>
                  <a:lnTo>
                    <a:pt x="44932" y="445909"/>
                  </a:lnTo>
                  <a:lnTo>
                    <a:pt x="44602" y="447179"/>
                  </a:lnTo>
                  <a:lnTo>
                    <a:pt x="44538" y="448449"/>
                  </a:lnTo>
                  <a:lnTo>
                    <a:pt x="44221" y="448449"/>
                  </a:lnTo>
                  <a:lnTo>
                    <a:pt x="43649" y="449719"/>
                  </a:lnTo>
                  <a:lnTo>
                    <a:pt x="43599" y="452259"/>
                  </a:lnTo>
                  <a:lnTo>
                    <a:pt x="43307" y="453529"/>
                  </a:lnTo>
                  <a:lnTo>
                    <a:pt x="43167" y="453529"/>
                  </a:lnTo>
                  <a:lnTo>
                    <a:pt x="43103" y="454799"/>
                  </a:lnTo>
                  <a:lnTo>
                    <a:pt x="42887" y="456069"/>
                  </a:lnTo>
                  <a:lnTo>
                    <a:pt x="42443" y="456069"/>
                  </a:lnTo>
                  <a:lnTo>
                    <a:pt x="41668" y="457339"/>
                  </a:lnTo>
                  <a:lnTo>
                    <a:pt x="41122" y="457339"/>
                  </a:lnTo>
                  <a:lnTo>
                    <a:pt x="40398" y="458609"/>
                  </a:lnTo>
                  <a:lnTo>
                    <a:pt x="31927" y="458609"/>
                  </a:lnTo>
                  <a:lnTo>
                    <a:pt x="31711" y="459879"/>
                  </a:lnTo>
                  <a:lnTo>
                    <a:pt x="26733" y="459879"/>
                  </a:lnTo>
                  <a:lnTo>
                    <a:pt x="25908" y="461149"/>
                  </a:lnTo>
                  <a:lnTo>
                    <a:pt x="20789" y="461149"/>
                  </a:lnTo>
                  <a:lnTo>
                    <a:pt x="21132" y="459879"/>
                  </a:lnTo>
                  <a:lnTo>
                    <a:pt x="23431" y="459879"/>
                  </a:lnTo>
                  <a:lnTo>
                    <a:pt x="23266" y="458609"/>
                  </a:lnTo>
                  <a:lnTo>
                    <a:pt x="22212" y="457339"/>
                  </a:lnTo>
                  <a:lnTo>
                    <a:pt x="22402" y="456069"/>
                  </a:lnTo>
                  <a:lnTo>
                    <a:pt x="22364" y="454799"/>
                  </a:lnTo>
                  <a:lnTo>
                    <a:pt x="22186" y="454799"/>
                  </a:lnTo>
                  <a:lnTo>
                    <a:pt x="22174" y="453529"/>
                  </a:lnTo>
                  <a:lnTo>
                    <a:pt x="22339" y="453529"/>
                  </a:lnTo>
                  <a:lnTo>
                    <a:pt x="21551" y="452259"/>
                  </a:lnTo>
                  <a:lnTo>
                    <a:pt x="21920" y="449719"/>
                  </a:lnTo>
                  <a:lnTo>
                    <a:pt x="21488" y="448449"/>
                  </a:lnTo>
                  <a:lnTo>
                    <a:pt x="20218" y="448449"/>
                  </a:lnTo>
                  <a:lnTo>
                    <a:pt x="21894" y="447179"/>
                  </a:lnTo>
                  <a:lnTo>
                    <a:pt x="22402" y="445909"/>
                  </a:lnTo>
                  <a:lnTo>
                    <a:pt x="21780" y="444639"/>
                  </a:lnTo>
                  <a:lnTo>
                    <a:pt x="21259" y="442099"/>
                  </a:lnTo>
                  <a:lnTo>
                    <a:pt x="21717" y="440829"/>
                  </a:lnTo>
                  <a:lnTo>
                    <a:pt x="21450" y="440829"/>
                  </a:lnTo>
                  <a:lnTo>
                    <a:pt x="21323" y="439559"/>
                  </a:lnTo>
                  <a:lnTo>
                    <a:pt x="21145" y="437019"/>
                  </a:lnTo>
                  <a:lnTo>
                    <a:pt x="20866" y="435749"/>
                  </a:lnTo>
                  <a:lnTo>
                    <a:pt x="20408" y="435749"/>
                  </a:lnTo>
                  <a:lnTo>
                    <a:pt x="21221" y="434479"/>
                  </a:lnTo>
                  <a:lnTo>
                    <a:pt x="21437" y="434479"/>
                  </a:lnTo>
                  <a:lnTo>
                    <a:pt x="21031" y="433209"/>
                  </a:lnTo>
                  <a:lnTo>
                    <a:pt x="20586" y="431939"/>
                  </a:lnTo>
                  <a:lnTo>
                    <a:pt x="20167" y="430669"/>
                  </a:lnTo>
                  <a:lnTo>
                    <a:pt x="20370" y="429399"/>
                  </a:lnTo>
                  <a:lnTo>
                    <a:pt x="20967" y="429399"/>
                  </a:lnTo>
                  <a:lnTo>
                    <a:pt x="21043" y="428129"/>
                  </a:lnTo>
                  <a:lnTo>
                    <a:pt x="19939" y="424319"/>
                  </a:lnTo>
                  <a:lnTo>
                    <a:pt x="20066" y="424319"/>
                  </a:lnTo>
                  <a:lnTo>
                    <a:pt x="20764" y="423049"/>
                  </a:lnTo>
                  <a:lnTo>
                    <a:pt x="19812" y="423049"/>
                  </a:lnTo>
                  <a:lnTo>
                    <a:pt x="19608" y="421779"/>
                  </a:lnTo>
                  <a:lnTo>
                    <a:pt x="20383" y="421779"/>
                  </a:lnTo>
                  <a:lnTo>
                    <a:pt x="20434" y="420509"/>
                  </a:lnTo>
                  <a:lnTo>
                    <a:pt x="19964" y="419239"/>
                  </a:lnTo>
                  <a:lnTo>
                    <a:pt x="19558" y="417969"/>
                  </a:lnTo>
                  <a:lnTo>
                    <a:pt x="19634" y="416699"/>
                  </a:lnTo>
                  <a:lnTo>
                    <a:pt x="20180" y="416699"/>
                  </a:lnTo>
                  <a:lnTo>
                    <a:pt x="20764" y="415429"/>
                  </a:lnTo>
                  <a:lnTo>
                    <a:pt x="20535" y="414159"/>
                  </a:lnTo>
                  <a:lnTo>
                    <a:pt x="19469" y="414159"/>
                  </a:lnTo>
                  <a:lnTo>
                    <a:pt x="20383" y="411619"/>
                  </a:lnTo>
                  <a:lnTo>
                    <a:pt x="20307" y="409079"/>
                  </a:lnTo>
                  <a:lnTo>
                    <a:pt x="19240" y="406539"/>
                  </a:lnTo>
                  <a:lnTo>
                    <a:pt x="8674" y="406539"/>
                  </a:lnTo>
                  <a:lnTo>
                    <a:pt x="990" y="417969"/>
                  </a:lnTo>
                  <a:lnTo>
                    <a:pt x="558" y="419239"/>
                  </a:lnTo>
                  <a:lnTo>
                    <a:pt x="965" y="420509"/>
                  </a:lnTo>
                  <a:lnTo>
                    <a:pt x="977" y="421779"/>
                  </a:lnTo>
                  <a:lnTo>
                    <a:pt x="584" y="424319"/>
                  </a:lnTo>
                  <a:lnTo>
                    <a:pt x="50" y="426859"/>
                  </a:lnTo>
                  <a:lnTo>
                    <a:pt x="0" y="430669"/>
                  </a:lnTo>
                  <a:lnTo>
                    <a:pt x="444" y="434479"/>
                  </a:lnTo>
                  <a:lnTo>
                    <a:pt x="825" y="439559"/>
                  </a:lnTo>
                  <a:lnTo>
                    <a:pt x="1460" y="443369"/>
                  </a:lnTo>
                  <a:lnTo>
                    <a:pt x="990" y="444639"/>
                  </a:lnTo>
                  <a:lnTo>
                    <a:pt x="914" y="445909"/>
                  </a:lnTo>
                  <a:lnTo>
                    <a:pt x="1612" y="448449"/>
                  </a:lnTo>
                  <a:lnTo>
                    <a:pt x="1701" y="449719"/>
                  </a:lnTo>
                  <a:lnTo>
                    <a:pt x="1219" y="450989"/>
                  </a:lnTo>
                  <a:lnTo>
                    <a:pt x="1155" y="452259"/>
                  </a:lnTo>
                  <a:lnTo>
                    <a:pt x="1866" y="454799"/>
                  </a:lnTo>
                  <a:lnTo>
                    <a:pt x="2006" y="457339"/>
                  </a:lnTo>
                  <a:lnTo>
                    <a:pt x="2273" y="457339"/>
                  </a:lnTo>
                  <a:lnTo>
                    <a:pt x="2959" y="458609"/>
                  </a:lnTo>
                  <a:lnTo>
                    <a:pt x="4089" y="459879"/>
                  </a:lnTo>
                  <a:lnTo>
                    <a:pt x="2908" y="458609"/>
                  </a:lnTo>
                  <a:lnTo>
                    <a:pt x="2374" y="459879"/>
                  </a:lnTo>
                  <a:lnTo>
                    <a:pt x="2501" y="462419"/>
                  </a:lnTo>
                  <a:lnTo>
                    <a:pt x="2832" y="463689"/>
                  </a:lnTo>
                  <a:lnTo>
                    <a:pt x="2730" y="466229"/>
                  </a:lnTo>
                  <a:lnTo>
                    <a:pt x="2413" y="467499"/>
                  </a:lnTo>
                  <a:lnTo>
                    <a:pt x="1828" y="468769"/>
                  </a:lnTo>
                  <a:lnTo>
                    <a:pt x="2476" y="468769"/>
                  </a:lnTo>
                  <a:lnTo>
                    <a:pt x="2895" y="470039"/>
                  </a:lnTo>
                  <a:lnTo>
                    <a:pt x="3543" y="472579"/>
                  </a:lnTo>
                  <a:lnTo>
                    <a:pt x="3898" y="472579"/>
                  </a:lnTo>
                  <a:lnTo>
                    <a:pt x="3454" y="473849"/>
                  </a:lnTo>
                  <a:lnTo>
                    <a:pt x="3479" y="475119"/>
                  </a:lnTo>
                  <a:lnTo>
                    <a:pt x="3949" y="477659"/>
                  </a:lnTo>
                  <a:lnTo>
                    <a:pt x="3403" y="477659"/>
                  </a:lnTo>
                  <a:lnTo>
                    <a:pt x="3378" y="478929"/>
                  </a:lnTo>
                  <a:lnTo>
                    <a:pt x="3911" y="478929"/>
                  </a:lnTo>
                  <a:lnTo>
                    <a:pt x="4406" y="481469"/>
                  </a:lnTo>
                  <a:lnTo>
                    <a:pt x="6692" y="481469"/>
                  </a:lnTo>
                  <a:lnTo>
                    <a:pt x="4394" y="485279"/>
                  </a:lnTo>
                  <a:lnTo>
                    <a:pt x="4559" y="490359"/>
                  </a:lnTo>
                  <a:lnTo>
                    <a:pt x="4686" y="492899"/>
                  </a:lnTo>
                  <a:lnTo>
                    <a:pt x="7391" y="492899"/>
                  </a:lnTo>
                  <a:lnTo>
                    <a:pt x="6997" y="494169"/>
                  </a:lnTo>
                  <a:lnTo>
                    <a:pt x="6477" y="495439"/>
                  </a:lnTo>
                  <a:lnTo>
                    <a:pt x="5867" y="495439"/>
                  </a:lnTo>
                  <a:lnTo>
                    <a:pt x="5499" y="499249"/>
                  </a:lnTo>
                  <a:lnTo>
                    <a:pt x="5918" y="501789"/>
                  </a:lnTo>
                  <a:lnTo>
                    <a:pt x="7124" y="503059"/>
                  </a:lnTo>
                  <a:lnTo>
                    <a:pt x="6045" y="504329"/>
                  </a:lnTo>
                  <a:lnTo>
                    <a:pt x="5588" y="504329"/>
                  </a:lnTo>
                  <a:lnTo>
                    <a:pt x="5765" y="505599"/>
                  </a:lnTo>
                  <a:lnTo>
                    <a:pt x="6324" y="508139"/>
                  </a:lnTo>
                  <a:lnTo>
                    <a:pt x="6350" y="509409"/>
                  </a:lnTo>
                  <a:lnTo>
                    <a:pt x="6858" y="509409"/>
                  </a:lnTo>
                  <a:lnTo>
                    <a:pt x="6121" y="510679"/>
                  </a:lnTo>
                  <a:lnTo>
                    <a:pt x="5867" y="511949"/>
                  </a:lnTo>
                  <a:lnTo>
                    <a:pt x="6121" y="513219"/>
                  </a:lnTo>
                  <a:lnTo>
                    <a:pt x="6248" y="515759"/>
                  </a:lnTo>
                  <a:lnTo>
                    <a:pt x="6642" y="517029"/>
                  </a:lnTo>
                  <a:lnTo>
                    <a:pt x="6616" y="519569"/>
                  </a:lnTo>
                  <a:lnTo>
                    <a:pt x="6413" y="520839"/>
                  </a:lnTo>
                  <a:lnTo>
                    <a:pt x="8432" y="520839"/>
                  </a:lnTo>
                  <a:lnTo>
                    <a:pt x="8229" y="522109"/>
                  </a:lnTo>
                  <a:lnTo>
                    <a:pt x="6718" y="522109"/>
                  </a:lnTo>
                  <a:lnTo>
                    <a:pt x="6464" y="523379"/>
                  </a:lnTo>
                  <a:lnTo>
                    <a:pt x="7442" y="524649"/>
                  </a:lnTo>
                  <a:lnTo>
                    <a:pt x="7023" y="527189"/>
                  </a:lnTo>
                  <a:lnTo>
                    <a:pt x="7645" y="528459"/>
                  </a:lnTo>
                  <a:lnTo>
                    <a:pt x="9321" y="529729"/>
                  </a:lnTo>
                  <a:lnTo>
                    <a:pt x="9893" y="529729"/>
                  </a:lnTo>
                  <a:lnTo>
                    <a:pt x="10795" y="530999"/>
                  </a:lnTo>
                  <a:lnTo>
                    <a:pt x="18478" y="530999"/>
                  </a:lnTo>
                  <a:lnTo>
                    <a:pt x="19177" y="532269"/>
                  </a:lnTo>
                  <a:lnTo>
                    <a:pt x="22237" y="532269"/>
                  </a:lnTo>
                  <a:lnTo>
                    <a:pt x="27952" y="530999"/>
                  </a:lnTo>
                  <a:lnTo>
                    <a:pt x="28422" y="530999"/>
                  </a:lnTo>
                  <a:lnTo>
                    <a:pt x="28448" y="529729"/>
                  </a:lnTo>
                  <a:lnTo>
                    <a:pt x="28168" y="528459"/>
                  </a:lnTo>
                  <a:lnTo>
                    <a:pt x="28448" y="527189"/>
                  </a:lnTo>
                  <a:lnTo>
                    <a:pt x="28727" y="527189"/>
                  </a:lnTo>
                  <a:lnTo>
                    <a:pt x="28409" y="524649"/>
                  </a:lnTo>
                  <a:lnTo>
                    <a:pt x="27292" y="523379"/>
                  </a:lnTo>
                  <a:lnTo>
                    <a:pt x="25387" y="522109"/>
                  </a:lnTo>
                  <a:lnTo>
                    <a:pt x="26187" y="522109"/>
                  </a:lnTo>
                  <a:lnTo>
                    <a:pt x="27000" y="520839"/>
                  </a:lnTo>
                  <a:lnTo>
                    <a:pt x="26276" y="520839"/>
                  </a:lnTo>
                  <a:lnTo>
                    <a:pt x="26758" y="519569"/>
                  </a:lnTo>
                  <a:lnTo>
                    <a:pt x="27520" y="518299"/>
                  </a:lnTo>
                  <a:lnTo>
                    <a:pt x="27825" y="518299"/>
                  </a:lnTo>
                  <a:lnTo>
                    <a:pt x="27749" y="517029"/>
                  </a:lnTo>
                  <a:lnTo>
                    <a:pt x="27254" y="517029"/>
                  </a:lnTo>
                  <a:lnTo>
                    <a:pt x="26098" y="518299"/>
                  </a:lnTo>
                  <a:lnTo>
                    <a:pt x="25641" y="517029"/>
                  </a:lnTo>
                  <a:lnTo>
                    <a:pt x="24968" y="515759"/>
                  </a:lnTo>
                  <a:lnTo>
                    <a:pt x="24434" y="515759"/>
                  </a:lnTo>
                  <a:lnTo>
                    <a:pt x="24295" y="514489"/>
                  </a:lnTo>
                  <a:lnTo>
                    <a:pt x="25069" y="514489"/>
                  </a:lnTo>
                  <a:lnTo>
                    <a:pt x="25514" y="513219"/>
                  </a:lnTo>
                  <a:lnTo>
                    <a:pt x="25869" y="513219"/>
                  </a:lnTo>
                  <a:lnTo>
                    <a:pt x="26670" y="514489"/>
                  </a:lnTo>
                  <a:lnTo>
                    <a:pt x="27419" y="514489"/>
                  </a:lnTo>
                  <a:lnTo>
                    <a:pt x="27584" y="513219"/>
                  </a:lnTo>
                  <a:lnTo>
                    <a:pt x="27749" y="511949"/>
                  </a:lnTo>
                  <a:lnTo>
                    <a:pt x="27241" y="510679"/>
                  </a:lnTo>
                  <a:lnTo>
                    <a:pt x="25920" y="509409"/>
                  </a:lnTo>
                  <a:lnTo>
                    <a:pt x="27279" y="509409"/>
                  </a:lnTo>
                  <a:lnTo>
                    <a:pt x="27216" y="508139"/>
                  </a:lnTo>
                  <a:lnTo>
                    <a:pt x="26225" y="505599"/>
                  </a:lnTo>
                  <a:lnTo>
                    <a:pt x="26568" y="505599"/>
                  </a:lnTo>
                  <a:lnTo>
                    <a:pt x="26708" y="504329"/>
                  </a:lnTo>
                  <a:lnTo>
                    <a:pt x="25031" y="504329"/>
                  </a:lnTo>
                  <a:lnTo>
                    <a:pt x="25146" y="503059"/>
                  </a:lnTo>
                  <a:lnTo>
                    <a:pt x="25349" y="501789"/>
                  </a:lnTo>
                  <a:lnTo>
                    <a:pt x="25996" y="500519"/>
                  </a:lnTo>
                  <a:lnTo>
                    <a:pt x="26466" y="500519"/>
                  </a:lnTo>
                  <a:lnTo>
                    <a:pt x="26238" y="499249"/>
                  </a:lnTo>
                  <a:lnTo>
                    <a:pt x="25285" y="499249"/>
                  </a:lnTo>
                  <a:lnTo>
                    <a:pt x="25514" y="497979"/>
                  </a:lnTo>
                  <a:lnTo>
                    <a:pt x="25133" y="496709"/>
                  </a:lnTo>
                  <a:lnTo>
                    <a:pt x="22733" y="496709"/>
                  </a:lnTo>
                  <a:lnTo>
                    <a:pt x="23596" y="495439"/>
                  </a:lnTo>
                  <a:lnTo>
                    <a:pt x="26212" y="495439"/>
                  </a:lnTo>
                  <a:lnTo>
                    <a:pt x="26085" y="494169"/>
                  </a:lnTo>
                  <a:lnTo>
                    <a:pt x="25260" y="492899"/>
                  </a:lnTo>
                  <a:lnTo>
                    <a:pt x="25971" y="491629"/>
                  </a:lnTo>
                  <a:lnTo>
                    <a:pt x="26047" y="490359"/>
                  </a:lnTo>
                  <a:lnTo>
                    <a:pt x="24930" y="487819"/>
                  </a:lnTo>
                  <a:lnTo>
                    <a:pt x="24663" y="487819"/>
                  </a:lnTo>
                  <a:lnTo>
                    <a:pt x="24612" y="486549"/>
                  </a:lnTo>
                  <a:lnTo>
                    <a:pt x="24777" y="486549"/>
                  </a:lnTo>
                  <a:lnTo>
                    <a:pt x="25311" y="485279"/>
                  </a:lnTo>
                  <a:lnTo>
                    <a:pt x="24942" y="484009"/>
                  </a:lnTo>
                  <a:lnTo>
                    <a:pt x="24130" y="482739"/>
                  </a:lnTo>
                  <a:lnTo>
                    <a:pt x="22885" y="481469"/>
                  </a:lnTo>
                  <a:lnTo>
                    <a:pt x="22796" y="480199"/>
                  </a:lnTo>
                  <a:lnTo>
                    <a:pt x="23215" y="480199"/>
                  </a:lnTo>
                  <a:lnTo>
                    <a:pt x="24257" y="481469"/>
                  </a:lnTo>
                  <a:lnTo>
                    <a:pt x="24777" y="481469"/>
                  </a:lnTo>
                  <a:lnTo>
                    <a:pt x="24752" y="480199"/>
                  </a:lnTo>
                  <a:lnTo>
                    <a:pt x="24574" y="478929"/>
                  </a:lnTo>
                  <a:lnTo>
                    <a:pt x="24561" y="477659"/>
                  </a:lnTo>
                  <a:lnTo>
                    <a:pt x="24130" y="476389"/>
                  </a:lnTo>
                  <a:lnTo>
                    <a:pt x="24993" y="476389"/>
                  </a:lnTo>
                  <a:lnTo>
                    <a:pt x="25920" y="475119"/>
                  </a:lnTo>
                  <a:lnTo>
                    <a:pt x="26162" y="475119"/>
                  </a:lnTo>
                  <a:lnTo>
                    <a:pt x="26555" y="472579"/>
                  </a:lnTo>
                  <a:lnTo>
                    <a:pt x="27000" y="472579"/>
                  </a:lnTo>
                  <a:lnTo>
                    <a:pt x="27698" y="471309"/>
                  </a:lnTo>
                  <a:lnTo>
                    <a:pt x="27952" y="472579"/>
                  </a:lnTo>
                  <a:lnTo>
                    <a:pt x="28600" y="472579"/>
                  </a:lnTo>
                  <a:lnTo>
                    <a:pt x="28562" y="471309"/>
                  </a:lnTo>
                  <a:lnTo>
                    <a:pt x="30480" y="471309"/>
                  </a:lnTo>
                  <a:lnTo>
                    <a:pt x="30187" y="472579"/>
                  </a:lnTo>
                  <a:lnTo>
                    <a:pt x="30518" y="473849"/>
                  </a:lnTo>
                  <a:lnTo>
                    <a:pt x="34594" y="472579"/>
                  </a:lnTo>
                  <a:lnTo>
                    <a:pt x="34251" y="471309"/>
                  </a:lnTo>
                  <a:lnTo>
                    <a:pt x="34861" y="471309"/>
                  </a:lnTo>
                  <a:lnTo>
                    <a:pt x="35572" y="472579"/>
                  </a:lnTo>
                  <a:lnTo>
                    <a:pt x="39306" y="472579"/>
                  </a:lnTo>
                  <a:lnTo>
                    <a:pt x="39522" y="471309"/>
                  </a:lnTo>
                  <a:lnTo>
                    <a:pt x="42316" y="471309"/>
                  </a:lnTo>
                  <a:lnTo>
                    <a:pt x="42519" y="470039"/>
                  </a:lnTo>
                  <a:lnTo>
                    <a:pt x="44424" y="470039"/>
                  </a:lnTo>
                  <a:lnTo>
                    <a:pt x="44958" y="472579"/>
                  </a:lnTo>
                  <a:lnTo>
                    <a:pt x="45186" y="472579"/>
                  </a:lnTo>
                  <a:lnTo>
                    <a:pt x="45427" y="473849"/>
                  </a:lnTo>
                  <a:lnTo>
                    <a:pt x="45339" y="475119"/>
                  </a:lnTo>
                  <a:lnTo>
                    <a:pt x="45364" y="476389"/>
                  </a:lnTo>
                  <a:lnTo>
                    <a:pt x="45250" y="477659"/>
                  </a:lnTo>
                  <a:lnTo>
                    <a:pt x="46685" y="477659"/>
                  </a:lnTo>
                  <a:lnTo>
                    <a:pt x="46824" y="480199"/>
                  </a:lnTo>
                  <a:lnTo>
                    <a:pt x="47917" y="484009"/>
                  </a:lnTo>
                  <a:lnTo>
                    <a:pt x="49923" y="487819"/>
                  </a:lnTo>
                  <a:lnTo>
                    <a:pt x="50609" y="487819"/>
                  </a:lnTo>
                  <a:lnTo>
                    <a:pt x="51206" y="489089"/>
                  </a:lnTo>
                  <a:lnTo>
                    <a:pt x="52285" y="491629"/>
                  </a:lnTo>
                  <a:lnTo>
                    <a:pt x="54317" y="494169"/>
                  </a:lnTo>
                  <a:lnTo>
                    <a:pt x="55118" y="495439"/>
                  </a:lnTo>
                  <a:lnTo>
                    <a:pt x="55867" y="496709"/>
                  </a:lnTo>
                  <a:lnTo>
                    <a:pt x="56629" y="496709"/>
                  </a:lnTo>
                  <a:lnTo>
                    <a:pt x="57759" y="497979"/>
                  </a:lnTo>
                  <a:lnTo>
                    <a:pt x="57975" y="497979"/>
                  </a:lnTo>
                  <a:lnTo>
                    <a:pt x="58178" y="499249"/>
                  </a:lnTo>
                  <a:lnTo>
                    <a:pt x="59321" y="499249"/>
                  </a:lnTo>
                  <a:lnTo>
                    <a:pt x="60223" y="500519"/>
                  </a:lnTo>
                  <a:lnTo>
                    <a:pt x="60883" y="501789"/>
                  </a:lnTo>
                  <a:lnTo>
                    <a:pt x="62433" y="501789"/>
                  </a:lnTo>
                  <a:lnTo>
                    <a:pt x="63347" y="503059"/>
                  </a:lnTo>
                  <a:lnTo>
                    <a:pt x="64223" y="504329"/>
                  </a:lnTo>
                  <a:lnTo>
                    <a:pt x="67741" y="504329"/>
                  </a:lnTo>
                  <a:lnTo>
                    <a:pt x="68605" y="505599"/>
                  </a:lnTo>
                  <a:lnTo>
                    <a:pt x="69799" y="506869"/>
                  </a:lnTo>
                  <a:lnTo>
                    <a:pt x="70777" y="508139"/>
                  </a:lnTo>
                  <a:lnTo>
                    <a:pt x="71462" y="506869"/>
                  </a:lnTo>
                  <a:lnTo>
                    <a:pt x="72059" y="506869"/>
                  </a:lnTo>
                  <a:lnTo>
                    <a:pt x="72555" y="508139"/>
                  </a:lnTo>
                  <a:lnTo>
                    <a:pt x="74041" y="508139"/>
                  </a:lnTo>
                  <a:lnTo>
                    <a:pt x="75196" y="509409"/>
                  </a:lnTo>
                  <a:lnTo>
                    <a:pt x="77190" y="509409"/>
                  </a:lnTo>
                  <a:lnTo>
                    <a:pt x="77787" y="508139"/>
                  </a:lnTo>
                  <a:lnTo>
                    <a:pt x="79794" y="509409"/>
                  </a:lnTo>
                  <a:lnTo>
                    <a:pt x="80987" y="509409"/>
                  </a:lnTo>
                  <a:lnTo>
                    <a:pt x="81368" y="506869"/>
                  </a:lnTo>
                  <a:lnTo>
                    <a:pt x="82511" y="508139"/>
                  </a:lnTo>
                  <a:lnTo>
                    <a:pt x="84416" y="508139"/>
                  </a:lnTo>
                  <a:lnTo>
                    <a:pt x="85458" y="506869"/>
                  </a:lnTo>
                  <a:lnTo>
                    <a:pt x="86918" y="505599"/>
                  </a:lnTo>
                  <a:lnTo>
                    <a:pt x="88061" y="506869"/>
                  </a:lnTo>
                  <a:lnTo>
                    <a:pt x="89166" y="506869"/>
                  </a:lnTo>
                  <a:lnTo>
                    <a:pt x="90271" y="505599"/>
                  </a:lnTo>
                  <a:lnTo>
                    <a:pt x="91427" y="505599"/>
                  </a:lnTo>
                  <a:lnTo>
                    <a:pt x="91071" y="504329"/>
                  </a:lnTo>
                  <a:lnTo>
                    <a:pt x="93281" y="504329"/>
                  </a:lnTo>
                  <a:lnTo>
                    <a:pt x="93294" y="503059"/>
                  </a:lnTo>
                  <a:lnTo>
                    <a:pt x="94894" y="503059"/>
                  </a:lnTo>
                  <a:lnTo>
                    <a:pt x="96266" y="504329"/>
                  </a:lnTo>
                  <a:lnTo>
                    <a:pt x="96418" y="503059"/>
                  </a:lnTo>
                  <a:lnTo>
                    <a:pt x="96659" y="501789"/>
                  </a:lnTo>
                  <a:lnTo>
                    <a:pt x="98894" y="501789"/>
                  </a:lnTo>
                  <a:lnTo>
                    <a:pt x="99491" y="500519"/>
                  </a:lnTo>
                  <a:lnTo>
                    <a:pt x="102235" y="500519"/>
                  </a:lnTo>
                  <a:lnTo>
                    <a:pt x="102273" y="499249"/>
                  </a:lnTo>
                  <a:lnTo>
                    <a:pt x="102641" y="499249"/>
                  </a:lnTo>
                  <a:lnTo>
                    <a:pt x="103212" y="497979"/>
                  </a:lnTo>
                  <a:lnTo>
                    <a:pt x="103708" y="497979"/>
                  </a:lnTo>
                  <a:lnTo>
                    <a:pt x="103873" y="496709"/>
                  </a:lnTo>
                  <a:lnTo>
                    <a:pt x="107911" y="496709"/>
                  </a:lnTo>
                  <a:lnTo>
                    <a:pt x="108356" y="494169"/>
                  </a:lnTo>
                  <a:lnTo>
                    <a:pt x="108521" y="494169"/>
                  </a:lnTo>
                  <a:lnTo>
                    <a:pt x="109105" y="492899"/>
                  </a:lnTo>
                  <a:lnTo>
                    <a:pt x="108839" y="491629"/>
                  </a:lnTo>
                  <a:lnTo>
                    <a:pt x="111023" y="491629"/>
                  </a:lnTo>
                  <a:lnTo>
                    <a:pt x="112725" y="492899"/>
                  </a:lnTo>
                  <a:lnTo>
                    <a:pt x="112763" y="491629"/>
                  </a:lnTo>
                  <a:lnTo>
                    <a:pt x="113322" y="490359"/>
                  </a:lnTo>
                  <a:lnTo>
                    <a:pt x="114401" y="490359"/>
                  </a:lnTo>
                  <a:lnTo>
                    <a:pt x="114020" y="487819"/>
                  </a:lnTo>
                  <a:lnTo>
                    <a:pt x="113004" y="485279"/>
                  </a:lnTo>
                  <a:lnTo>
                    <a:pt x="113461" y="484009"/>
                  </a:lnTo>
                  <a:lnTo>
                    <a:pt x="114655" y="484009"/>
                  </a:lnTo>
                  <a:lnTo>
                    <a:pt x="115112" y="485279"/>
                  </a:lnTo>
                  <a:lnTo>
                    <a:pt x="115620" y="485279"/>
                  </a:lnTo>
                  <a:lnTo>
                    <a:pt x="115912" y="486549"/>
                  </a:lnTo>
                  <a:lnTo>
                    <a:pt x="116916" y="486549"/>
                  </a:lnTo>
                  <a:lnTo>
                    <a:pt x="117017" y="485279"/>
                  </a:lnTo>
                  <a:lnTo>
                    <a:pt x="116522" y="484009"/>
                  </a:lnTo>
                  <a:lnTo>
                    <a:pt x="117259" y="484009"/>
                  </a:lnTo>
                  <a:lnTo>
                    <a:pt x="116814" y="482739"/>
                  </a:lnTo>
                  <a:lnTo>
                    <a:pt x="116446" y="482739"/>
                  </a:lnTo>
                  <a:lnTo>
                    <a:pt x="116192" y="481469"/>
                  </a:lnTo>
                  <a:lnTo>
                    <a:pt x="115595" y="482739"/>
                  </a:lnTo>
                  <a:lnTo>
                    <a:pt x="115087" y="482739"/>
                  </a:lnTo>
                  <a:lnTo>
                    <a:pt x="114782" y="481469"/>
                  </a:lnTo>
                  <a:lnTo>
                    <a:pt x="115062" y="480199"/>
                  </a:lnTo>
                  <a:lnTo>
                    <a:pt x="116535" y="480199"/>
                  </a:lnTo>
                  <a:lnTo>
                    <a:pt x="116954" y="481469"/>
                  </a:lnTo>
                  <a:lnTo>
                    <a:pt x="117627" y="481469"/>
                  </a:lnTo>
                  <a:lnTo>
                    <a:pt x="118541" y="482739"/>
                  </a:lnTo>
                  <a:lnTo>
                    <a:pt x="118745" y="481469"/>
                  </a:lnTo>
                  <a:lnTo>
                    <a:pt x="118211" y="481469"/>
                  </a:lnTo>
                  <a:lnTo>
                    <a:pt x="117830" y="480199"/>
                  </a:lnTo>
                  <a:lnTo>
                    <a:pt x="117792" y="478929"/>
                  </a:lnTo>
                  <a:lnTo>
                    <a:pt x="117373" y="477659"/>
                  </a:lnTo>
                  <a:lnTo>
                    <a:pt x="117487" y="476389"/>
                  </a:lnTo>
                  <a:lnTo>
                    <a:pt x="117856" y="475119"/>
                  </a:lnTo>
                  <a:lnTo>
                    <a:pt x="118872" y="476389"/>
                  </a:lnTo>
                  <a:lnTo>
                    <a:pt x="119227" y="477659"/>
                  </a:lnTo>
                  <a:lnTo>
                    <a:pt x="119735" y="478929"/>
                  </a:lnTo>
                  <a:lnTo>
                    <a:pt x="121018" y="478929"/>
                  </a:lnTo>
                  <a:lnTo>
                    <a:pt x="121323" y="477659"/>
                  </a:lnTo>
                  <a:lnTo>
                    <a:pt x="121450" y="476389"/>
                  </a:lnTo>
                  <a:lnTo>
                    <a:pt x="121640" y="476389"/>
                  </a:lnTo>
                  <a:lnTo>
                    <a:pt x="121132" y="475119"/>
                  </a:lnTo>
                  <a:lnTo>
                    <a:pt x="120688" y="473849"/>
                  </a:lnTo>
                  <a:lnTo>
                    <a:pt x="121488" y="473849"/>
                  </a:lnTo>
                  <a:lnTo>
                    <a:pt x="121869" y="475119"/>
                  </a:lnTo>
                  <a:lnTo>
                    <a:pt x="122097" y="475119"/>
                  </a:lnTo>
                  <a:lnTo>
                    <a:pt x="122186" y="473849"/>
                  </a:lnTo>
                  <a:lnTo>
                    <a:pt x="121335" y="470039"/>
                  </a:lnTo>
                  <a:lnTo>
                    <a:pt x="121272" y="468769"/>
                  </a:lnTo>
                  <a:lnTo>
                    <a:pt x="121742" y="468769"/>
                  </a:lnTo>
                  <a:lnTo>
                    <a:pt x="122770" y="470039"/>
                  </a:lnTo>
                  <a:lnTo>
                    <a:pt x="123532" y="470039"/>
                  </a:lnTo>
                  <a:lnTo>
                    <a:pt x="124053" y="468769"/>
                  </a:lnTo>
                  <a:lnTo>
                    <a:pt x="124358" y="467499"/>
                  </a:lnTo>
                  <a:lnTo>
                    <a:pt x="124244" y="466229"/>
                  </a:lnTo>
                  <a:lnTo>
                    <a:pt x="124574" y="466229"/>
                  </a:lnTo>
                  <a:lnTo>
                    <a:pt x="124053" y="464959"/>
                  </a:lnTo>
                  <a:lnTo>
                    <a:pt x="123418" y="464959"/>
                  </a:lnTo>
                  <a:lnTo>
                    <a:pt x="124002" y="463689"/>
                  </a:lnTo>
                  <a:lnTo>
                    <a:pt x="124929" y="463689"/>
                  </a:lnTo>
                  <a:lnTo>
                    <a:pt x="125107" y="464959"/>
                  </a:lnTo>
                  <a:lnTo>
                    <a:pt x="125425" y="464959"/>
                  </a:lnTo>
                  <a:lnTo>
                    <a:pt x="127241" y="464959"/>
                  </a:lnTo>
                  <a:lnTo>
                    <a:pt x="127673" y="463689"/>
                  </a:lnTo>
                  <a:lnTo>
                    <a:pt x="128066" y="462419"/>
                  </a:lnTo>
                  <a:lnTo>
                    <a:pt x="127914" y="462419"/>
                  </a:lnTo>
                  <a:lnTo>
                    <a:pt x="127266" y="461149"/>
                  </a:lnTo>
                  <a:lnTo>
                    <a:pt x="127165" y="459879"/>
                  </a:lnTo>
                  <a:lnTo>
                    <a:pt x="127774" y="458609"/>
                  </a:lnTo>
                  <a:lnTo>
                    <a:pt x="129057" y="457339"/>
                  </a:lnTo>
                  <a:lnTo>
                    <a:pt x="128562" y="457339"/>
                  </a:lnTo>
                  <a:lnTo>
                    <a:pt x="127393" y="456069"/>
                  </a:lnTo>
                  <a:lnTo>
                    <a:pt x="126669" y="456069"/>
                  </a:lnTo>
                  <a:lnTo>
                    <a:pt x="126669" y="463689"/>
                  </a:lnTo>
                  <a:lnTo>
                    <a:pt x="126199" y="463689"/>
                  </a:lnTo>
                  <a:lnTo>
                    <a:pt x="126034" y="462419"/>
                  </a:lnTo>
                  <a:lnTo>
                    <a:pt x="126568" y="462419"/>
                  </a:lnTo>
                  <a:lnTo>
                    <a:pt x="126669" y="463689"/>
                  </a:lnTo>
                  <a:lnTo>
                    <a:pt x="126669" y="456069"/>
                  </a:lnTo>
                  <a:lnTo>
                    <a:pt x="126022" y="456069"/>
                  </a:lnTo>
                  <a:lnTo>
                    <a:pt x="125882" y="454799"/>
                  </a:lnTo>
                  <a:lnTo>
                    <a:pt x="125780" y="459879"/>
                  </a:lnTo>
                  <a:lnTo>
                    <a:pt x="125209" y="461149"/>
                  </a:lnTo>
                  <a:lnTo>
                    <a:pt x="124841" y="461149"/>
                  </a:lnTo>
                  <a:lnTo>
                    <a:pt x="124701" y="459879"/>
                  </a:lnTo>
                  <a:lnTo>
                    <a:pt x="125780" y="459879"/>
                  </a:lnTo>
                  <a:lnTo>
                    <a:pt x="125780" y="454799"/>
                  </a:lnTo>
                  <a:lnTo>
                    <a:pt x="125133" y="454799"/>
                  </a:lnTo>
                  <a:lnTo>
                    <a:pt x="127076" y="452259"/>
                  </a:lnTo>
                  <a:lnTo>
                    <a:pt x="128016" y="453529"/>
                  </a:lnTo>
                  <a:lnTo>
                    <a:pt x="129019" y="452259"/>
                  </a:lnTo>
                  <a:lnTo>
                    <a:pt x="129527" y="452259"/>
                  </a:lnTo>
                  <a:close/>
                </a:path>
                <a:path w="1249045" h="709929">
                  <a:moveTo>
                    <a:pt x="263283" y="605015"/>
                  </a:moveTo>
                  <a:lnTo>
                    <a:pt x="262864" y="603872"/>
                  </a:lnTo>
                  <a:lnTo>
                    <a:pt x="261835" y="602602"/>
                  </a:lnTo>
                  <a:lnTo>
                    <a:pt x="261124" y="602094"/>
                  </a:lnTo>
                  <a:lnTo>
                    <a:pt x="260223" y="601459"/>
                  </a:lnTo>
                  <a:lnTo>
                    <a:pt x="259918" y="601459"/>
                  </a:lnTo>
                  <a:lnTo>
                    <a:pt x="259029" y="601205"/>
                  </a:lnTo>
                  <a:lnTo>
                    <a:pt x="258686" y="601078"/>
                  </a:lnTo>
                  <a:lnTo>
                    <a:pt x="258508" y="600951"/>
                  </a:lnTo>
                  <a:lnTo>
                    <a:pt x="257111" y="600316"/>
                  </a:lnTo>
                  <a:lnTo>
                    <a:pt x="254241" y="599427"/>
                  </a:lnTo>
                  <a:lnTo>
                    <a:pt x="251929" y="599173"/>
                  </a:lnTo>
                  <a:lnTo>
                    <a:pt x="250164" y="599300"/>
                  </a:lnTo>
                  <a:lnTo>
                    <a:pt x="245364" y="600697"/>
                  </a:lnTo>
                  <a:lnTo>
                    <a:pt x="243776" y="602094"/>
                  </a:lnTo>
                  <a:lnTo>
                    <a:pt x="240665" y="601459"/>
                  </a:lnTo>
                  <a:lnTo>
                    <a:pt x="238226" y="603364"/>
                  </a:lnTo>
                  <a:lnTo>
                    <a:pt x="236181" y="605015"/>
                  </a:lnTo>
                  <a:lnTo>
                    <a:pt x="263283" y="605015"/>
                  </a:lnTo>
                  <a:close/>
                </a:path>
                <a:path w="1249045" h="709929">
                  <a:moveTo>
                    <a:pt x="274650" y="401942"/>
                  </a:moveTo>
                  <a:lnTo>
                    <a:pt x="274294" y="401561"/>
                  </a:lnTo>
                  <a:lnTo>
                    <a:pt x="274129" y="401561"/>
                  </a:lnTo>
                  <a:lnTo>
                    <a:pt x="274180" y="401942"/>
                  </a:lnTo>
                  <a:lnTo>
                    <a:pt x="274269" y="402069"/>
                  </a:lnTo>
                  <a:lnTo>
                    <a:pt x="274421" y="401942"/>
                  </a:lnTo>
                  <a:lnTo>
                    <a:pt x="274650" y="401942"/>
                  </a:lnTo>
                  <a:close/>
                </a:path>
                <a:path w="1249045" h="709929">
                  <a:moveTo>
                    <a:pt x="276606" y="406768"/>
                  </a:moveTo>
                  <a:lnTo>
                    <a:pt x="276313" y="406387"/>
                  </a:lnTo>
                  <a:lnTo>
                    <a:pt x="275831" y="406514"/>
                  </a:lnTo>
                  <a:lnTo>
                    <a:pt x="275170" y="407022"/>
                  </a:lnTo>
                  <a:lnTo>
                    <a:pt x="275844" y="407022"/>
                  </a:lnTo>
                  <a:lnTo>
                    <a:pt x="276606" y="406768"/>
                  </a:lnTo>
                  <a:close/>
                </a:path>
                <a:path w="1249045" h="709929">
                  <a:moveTo>
                    <a:pt x="279323" y="410959"/>
                  </a:moveTo>
                  <a:lnTo>
                    <a:pt x="278269" y="411251"/>
                  </a:lnTo>
                  <a:lnTo>
                    <a:pt x="278206" y="412102"/>
                  </a:lnTo>
                  <a:lnTo>
                    <a:pt x="278307" y="412483"/>
                  </a:lnTo>
                  <a:lnTo>
                    <a:pt x="279069" y="411721"/>
                  </a:lnTo>
                  <a:lnTo>
                    <a:pt x="279285" y="411340"/>
                  </a:lnTo>
                  <a:lnTo>
                    <a:pt x="279323" y="410959"/>
                  </a:lnTo>
                  <a:close/>
                </a:path>
                <a:path w="1249045" h="709929">
                  <a:moveTo>
                    <a:pt x="281978" y="451662"/>
                  </a:moveTo>
                  <a:lnTo>
                    <a:pt x="281584" y="450786"/>
                  </a:lnTo>
                  <a:lnTo>
                    <a:pt x="277914" y="449961"/>
                  </a:lnTo>
                  <a:lnTo>
                    <a:pt x="273532" y="449186"/>
                  </a:lnTo>
                  <a:lnTo>
                    <a:pt x="267131" y="445490"/>
                  </a:lnTo>
                  <a:lnTo>
                    <a:pt x="264058" y="445350"/>
                  </a:lnTo>
                  <a:lnTo>
                    <a:pt x="260261" y="446519"/>
                  </a:lnTo>
                  <a:lnTo>
                    <a:pt x="257492" y="446862"/>
                  </a:lnTo>
                  <a:lnTo>
                    <a:pt x="255562" y="446392"/>
                  </a:lnTo>
                  <a:lnTo>
                    <a:pt x="254533" y="446836"/>
                  </a:lnTo>
                  <a:lnTo>
                    <a:pt x="252577" y="447192"/>
                  </a:lnTo>
                  <a:lnTo>
                    <a:pt x="251244" y="446811"/>
                  </a:lnTo>
                  <a:lnTo>
                    <a:pt x="242633" y="447649"/>
                  </a:lnTo>
                  <a:lnTo>
                    <a:pt x="242582" y="445706"/>
                  </a:lnTo>
                  <a:lnTo>
                    <a:pt x="242811" y="442861"/>
                  </a:lnTo>
                  <a:lnTo>
                    <a:pt x="242417" y="439597"/>
                  </a:lnTo>
                  <a:lnTo>
                    <a:pt x="241452" y="435927"/>
                  </a:lnTo>
                  <a:lnTo>
                    <a:pt x="240665" y="431228"/>
                  </a:lnTo>
                  <a:lnTo>
                    <a:pt x="239420" y="426631"/>
                  </a:lnTo>
                  <a:lnTo>
                    <a:pt x="239839" y="425716"/>
                  </a:lnTo>
                  <a:lnTo>
                    <a:pt x="239725" y="424675"/>
                  </a:lnTo>
                  <a:lnTo>
                    <a:pt x="239090" y="423532"/>
                  </a:lnTo>
                  <a:lnTo>
                    <a:pt x="240677" y="423113"/>
                  </a:lnTo>
                  <a:lnTo>
                    <a:pt x="240322" y="421728"/>
                  </a:lnTo>
                  <a:lnTo>
                    <a:pt x="240880" y="420751"/>
                  </a:lnTo>
                  <a:lnTo>
                    <a:pt x="240817" y="419633"/>
                  </a:lnTo>
                  <a:lnTo>
                    <a:pt x="239483" y="416788"/>
                  </a:lnTo>
                  <a:lnTo>
                    <a:pt x="239293" y="415124"/>
                  </a:lnTo>
                  <a:lnTo>
                    <a:pt x="239014" y="414705"/>
                  </a:lnTo>
                  <a:lnTo>
                    <a:pt x="236702" y="412864"/>
                  </a:lnTo>
                  <a:lnTo>
                    <a:pt x="237515" y="412800"/>
                  </a:lnTo>
                  <a:lnTo>
                    <a:pt x="238010" y="412559"/>
                  </a:lnTo>
                  <a:lnTo>
                    <a:pt x="238429" y="411619"/>
                  </a:lnTo>
                  <a:lnTo>
                    <a:pt x="238417" y="410921"/>
                  </a:lnTo>
                  <a:lnTo>
                    <a:pt x="237566" y="408698"/>
                  </a:lnTo>
                  <a:lnTo>
                    <a:pt x="237350" y="407022"/>
                  </a:lnTo>
                  <a:lnTo>
                    <a:pt x="237502" y="404533"/>
                  </a:lnTo>
                  <a:lnTo>
                    <a:pt x="237871" y="403453"/>
                  </a:lnTo>
                  <a:lnTo>
                    <a:pt x="237324" y="403263"/>
                  </a:lnTo>
                  <a:lnTo>
                    <a:pt x="236804" y="402602"/>
                  </a:lnTo>
                  <a:lnTo>
                    <a:pt x="236029" y="400265"/>
                  </a:lnTo>
                  <a:lnTo>
                    <a:pt x="235254" y="399237"/>
                  </a:lnTo>
                  <a:lnTo>
                    <a:pt x="235432" y="398043"/>
                  </a:lnTo>
                  <a:lnTo>
                    <a:pt x="235204" y="396633"/>
                  </a:lnTo>
                  <a:lnTo>
                    <a:pt x="234594" y="394982"/>
                  </a:lnTo>
                  <a:lnTo>
                    <a:pt x="234899" y="394246"/>
                  </a:lnTo>
                  <a:lnTo>
                    <a:pt x="234886" y="393598"/>
                  </a:lnTo>
                  <a:lnTo>
                    <a:pt x="233781" y="391020"/>
                  </a:lnTo>
                  <a:lnTo>
                    <a:pt x="231254" y="390728"/>
                  </a:lnTo>
                  <a:lnTo>
                    <a:pt x="233133" y="386778"/>
                  </a:lnTo>
                  <a:lnTo>
                    <a:pt x="232740" y="384416"/>
                  </a:lnTo>
                  <a:lnTo>
                    <a:pt x="231863" y="380225"/>
                  </a:lnTo>
                  <a:lnTo>
                    <a:pt x="230835" y="379450"/>
                  </a:lnTo>
                  <a:lnTo>
                    <a:pt x="229273" y="379691"/>
                  </a:lnTo>
                  <a:lnTo>
                    <a:pt x="229476" y="378663"/>
                  </a:lnTo>
                  <a:lnTo>
                    <a:pt x="229870" y="377977"/>
                  </a:lnTo>
                  <a:lnTo>
                    <a:pt x="230441" y="377659"/>
                  </a:lnTo>
                  <a:lnTo>
                    <a:pt x="230327" y="373608"/>
                  </a:lnTo>
                  <a:lnTo>
                    <a:pt x="229577" y="370840"/>
                  </a:lnTo>
                  <a:lnTo>
                    <a:pt x="228206" y="369417"/>
                  </a:lnTo>
                  <a:lnTo>
                    <a:pt x="229247" y="368973"/>
                  </a:lnTo>
                  <a:lnTo>
                    <a:pt x="229577" y="368058"/>
                  </a:lnTo>
                  <a:lnTo>
                    <a:pt x="228333" y="364375"/>
                  </a:lnTo>
                  <a:lnTo>
                    <a:pt x="228396" y="363702"/>
                  </a:lnTo>
                  <a:lnTo>
                    <a:pt x="227761" y="363143"/>
                  </a:lnTo>
                  <a:lnTo>
                    <a:pt x="228092" y="362559"/>
                  </a:lnTo>
                  <a:lnTo>
                    <a:pt x="228142" y="361226"/>
                  </a:lnTo>
                  <a:lnTo>
                    <a:pt x="227914" y="359168"/>
                  </a:lnTo>
                  <a:lnTo>
                    <a:pt x="229527" y="358736"/>
                  </a:lnTo>
                  <a:lnTo>
                    <a:pt x="228803" y="356057"/>
                  </a:lnTo>
                  <a:lnTo>
                    <a:pt x="228752" y="354025"/>
                  </a:lnTo>
                  <a:lnTo>
                    <a:pt x="228168" y="353682"/>
                  </a:lnTo>
                  <a:lnTo>
                    <a:pt x="226961" y="353441"/>
                  </a:lnTo>
                  <a:lnTo>
                    <a:pt x="226695" y="353098"/>
                  </a:lnTo>
                  <a:lnTo>
                    <a:pt x="226885" y="352552"/>
                  </a:lnTo>
                  <a:lnTo>
                    <a:pt x="228371" y="352005"/>
                  </a:lnTo>
                  <a:lnTo>
                    <a:pt x="228511" y="351053"/>
                  </a:lnTo>
                  <a:lnTo>
                    <a:pt x="227342" y="349732"/>
                  </a:lnTo>
                  <a:lnTo>
                    <a:pt x="227380" y="347421"/>
                  </a:lnTo>
                  <a:lnTo>
                    <a:pt x="226542" y="345846"/>
                  </a:lnTo>
                  <a:lnTo>
                    <a:pt x="223761" y="344614"/>
                  </a:lnTo>
                  <a:lnTo>
                    <a:pt x="218668" y="343954"/>
                  </a:lnTo>
                  <a:lnTo>
                    <a:pt x="218909" y="344868"/>
                  </a:lnTo>
                  <a:lnTo>
                    <a:pt x="218109" y="344335"/>
                  </a:lnTo>
                  <a:lnTo>
                    <a:pt x="215366" y="344512"/>
                  </a:lnTo>
                  <a:lnTo>
                    <a:pt x="214668" y="344043"/>
                  </a:lnTo>
                  <a:lnTo>
                    <a:pt x="214274" y="343166"/>
                  </a:lnTo>
                  <a:lnTo>
                    <a:pt x="212813" y="343230"/>
                  </a:lnTo>
                  <a:lnTo>
                    <a:pt x="211493" y="343496"/>
                  </a:lnTo>
                  <a:lnTo>
                    <a:pt x="205778" y="345770"/>
                  </a:lnTo>
                  <a:lnTo>
                    <a:pt x="205701" y="346938"/>
                  </a:lnTo>
                  <a:lnTo>
                    <a:pt x="206235" y="348030"/>
                  </a:lnTo>
                  <a:lnTo>
                    <a:pt x="206171" y="349021"/>
                  </a:lnTo>
                  <a:lnTo>
                    <a:pt x="205803" y="350100"/>
                  </a:lnTo>
                  <a:lnTo>
                    <a:pt x="206197" y="352132"/>
                  </a:lnTo>
                  <a:lnTo>
                    <a:pt x="207479" y="353593"/>
                  </a:lnTo>
                  <a:lnTo>
                    <a:pt x="209689" y="354469"/>
                  </a:lnTo>
                  <a:lnTo>
                    <a:pt x="209346" y="354406"/>
                  </a:lnTo>
                  <a:lnTo>
                    <a:pt x="208902" y="354609"/>
                  </a:lnTo>
                  <a:lnTo>
                    <a:pt x="208153" y="355473"/>
                  </a:lnTo>
                  <a:lnTo>
                    <a:pt x="208381" y="355727"/>
                  </a:lnTo>
                  <a:lnTo>
                    <a:pt x="209080" y="355879"/>
                  </a:lnTo>
                  <a:lnTo>
                    <a:pt x="207899" y="358813"/>
                  </a:lnTo>
                  <a:lnTo>
                    <a:pt x="208013" y="359524"/>
                  </a:lnTo>
                  <a:lnTo>
                    <a:pt x="208521" y="360197"/>
                  </a:lnTo>
                  <a:lnTo>
                    <a:pt x="209600" y="358686"/>
                  </a:lnTo>
                  <a:lnTo>
                    <a:pt x="210070" y="359524"/>
                  </a:lnTo>
                  <a:lnTo>
                    <a:pt x="210997" y="360273"/>
                  </a:lnTo>
                  <a:lnTo>
                    <a:pt x="211556" y="361111"/>
                  </a:lnTo>
                  <a:lnTo>
                    <a:pt x="211721" y="361721"/>
                  </a:lnTo>
                  <a:lnTo>
                    <a:pt x="211264" y="362496"/>
                  </a:lnTo>
                  <a:lnTo>
                    <a:pt x="210477" y="362864"/>
                  </a:lnTo>
                  <a:lnTo>
                    <a:pt x="208686" y="362610"/>
                  </a:lnTo>
                  <a:lnTo>
                    <a:pt x="208521" y="364464"/>
                  </a:lnTo>
                  <a:lnTo>
                    <a:pt x="209219" y="365836"/>
                  </a:lnTo>
                  <a:lnTo>
                    <a:pt x="210781" y="366725"/>
                  </a:lnTo>
                  <a:lnTo>
                    <a:pt x="209854" y="366966"/>
                  </a:lnTo>
                  <a:lnTo>
                    <a:pt x="209537" y="367639"/>
                  </a:lnTo>
                  <a:lnTo>
                    <a:pt x="209829" y="368693"/>
                  </a:lnTo>
                  <a:lnTo>
                    <a:pt x="211074" y="370573"/>
                  </a:lnTo>
                  <a:lnTo>
                    <a:pt x="210756" y="372135"/>
                  </a:lnTo>
                  <a:lnTo>
                    <a:pt x="211569" y="372414"/>
                  </a:lnTo>
                  <a:lnTo>
                    <a:pt x="212699" y="372097"/>
                  </a:lnTo>
                  <a:lnTo>
                    <a:pt x="213537" y="372376"/>
                  </a:lnTo>
                  <a:lnTo>
                    <a:pt x="212547" y="372719"/>
                  </a:lnTo>
                  <a:lnTo>
                    <a:pt x="211975" y="375754"/>
                  </a:lnTo>
                  <a:lnTo>
                    <a:pt x="211518" y="376529"/>
                  </a:lnTo>
                  <a:lnTo>
                    <a:pt x="211759" y="377126"/>
                  </a:lnTo>
                  <a:lnTo>
                    <a:pt x="212699" y="377520"/>
                  </a:lnTo>
                  <a:lnTo>
                    <a:pt x="212699" y="378180"/>
                  </a:lnTo>
                  <a:lnTo>
                    <a:pt x="213131" y="379120"/>
                  </a:lnTo>
                  <a:lnTo>
                    <a:pt x="215087" y="379425"/>
                  </a:lnTo>
                  <a:lnTo>
                    <a:pt x="215785" y="379882"/>
                  </a:lnTo>
                  <a:lnTo>
                    <a:pt x="214922" y="380365"/>
                  </a:lnTo>
                  <a:lnTo>
                    <a:pt x="214007" y="380606"/>
                  </a:lnTo>
                  <a:lnTo>
                    <a:pt x="212305" y="381889"/>
                  </a:lnTo>
                  <a:lnTo>
                    <a:pt x="212534" y="382727"/>
                  </a:lnTo>
                  <a:lnTo>
                    <a:pt x="213664" y="383895"/>
                  </a:lnTo>
                  <a:lnTo>
                    <a:pt x="213296" y="384975"/>
                  </a:lnTo>
                  <a:lnTo>
                    <a:pt x="213347" y="386041"/>
                  </a:lnTo>
                  <a:lnTo>
                    <a:pt x="213779" y="387057"/>
                  </a:lnTo>
                  <a:lnTo>
                    <a:pt x="214884" y="388734"/>
                  </a:lnTo>
                  <a:lnTo>
                    <a:pt x="214960" y="389293"/>
                  </a:lnTo>
                  <a:lnTo>
                    <a:pt x="214541" y="390791"/>
                  </a:lnTo>
                  <a:lnTo>
                    <a:pt x="217322" y="394728"/>
                  </a:lnTo>
                  <a:lnTo>
                    <a:pt x="217589" y="396367"/>
                  </a:lnTo>
                  <a:lnTo>
                    <a:pt x="217297" y="396455"/>
                  </a:lnTo>
                  <a:lnTo>
                    <a:pt x="216039" y="394817"/>
                  </a:lnTo>
                  <a:lnTo>
                    <a:pt x="215531" y="394779"/>
                  </a:lnTo>
                  <a:lnTo>
                    <a:pt x="215798" y="396354"/>
                  </a:lnTo>
                  <a:lnTo>
                    <a:pt x="216776" y="400024"/>
                  </a:lnTo>
                  <a:lnTo>
                    <a:pt x="216154" y="400443"/>
                  </a:lnTo>
                  <a:lnTo>
                    <a:pt x="216395" y="400710"/>
                  </a:lnTo>
                  <a:lnTo>
                    <a:pt x="216319" y="401040"/>
                  </a:lnTo>
                  <a:lnTo>
                    <a:pt x="215303" y="402145"/>
                  </a:lnTo>
                  <a:lnTo>
                    <a:pt x="215176" y="402602"/>
                  </a:lnTo>
                  <a:lnTo>
                    <a:pt x="217068" y="403885"/>
                  </a:lnTo>
                  <a:lnTo>
                    <a:pt x="218478" y="405714"/>
                  </a:lnTo>
                  <a:lnTo>
                    <a:pt x="218376" y="406311"/>
                  </a:lnTo>
                  <a:lnTo>
                    <a:pt x="217944" y="407085"/>
                  </a:lnTo>
                  <a:lnTo>
                    <a:pt x="218630" y="406908"/>
                  </a:lnTo>
                  <a:lnTo>
                    <a:pt x="220878" y="407035"/>
                  </a:lnTo>
                  <a:lnTo>
                    <a:pt x="221272" y="407263"/>
                  </a:lnTo>
                  <a:lnTo>
                    <a:pt x="221538" y="408584"/>
                  </a:lnTo>
                  <a:lnTo>
                    <a:pt x="221373" y="408863"/>
                  </a:lnTo>
                  <a:lnTo>
                    <a:pt x="220281" y="409409"/>
                  </a:lnTo>
                  <a:lnTo>
                    <a:pt x="220713" y="409778"/>
                  </a:lnTo>
                  <a:lnTo>
                    <a:pt x="220764" y="410260"/>
                  </a:lnTo>
                  <a:lnTo>
                    <a:pt x="220433" y="410845"/>
                  </a:lnTo>
                  <a:lnTo>
                    <a:pt x="220281" y="412115"/>
                  </a:lnTo>
                  <a:lnTo>
                    <a:pt x="220637" y="412508"/>
                  </a:lnTo>
                  <a:lnTo>
                    <a:pt x="220230" y="412864"/>
                  </a:lnTo>
                  <a:lnTo>
                    <a:pt x="221742" y="413283"/>
                  </a:lnTo>
                  <a:lnTo>
                    <a:pt x="222034" y="413778"/>
                  </a:lnTo>
                  <a:lnTo>
                    <a:pt x="221932" y="414616"/>
                  </a:lnTo>
                  <a:lnTo>
                    <a:pt x="222389" y="414489"/>
                  </a:lnTo>
                  <a:lnTo>
                    <a:pt x="222211" y="415036"/>
                  </a:lnTo>
                  <a:lnTo>
                    <a:pt x="221881" y="415366"/>
                  </a:lnTo>
                  <a:lnTo>
                    <a:pt x="219773" y="416356"/>
                  </a:lnTo>
                  <a:lnTo>
                    <a:pt x="220040" y="417029"/>
                  </a:lnTo>
                  <a:lnTo>
                    <a:pt x="221132" y="418033"/>
                  </a:lnTo>
                  <a:lnTo>
                    <a:pt x="220992" y="419303"/>
                  </a:lnTo>
                  <a:lnTo>
                    <a:pt x="221576" y="421513"/>
                  </a:lnTo>
                  <a:lnTo>
                    <a:pt x="221678" y="422808"/>
                  </a:lnTo>
                  <a:lnTo>
                    <a:pt x="222440" y="423837"/>
                  </a:lnTo>
                  <a:lnTo>
                    <a:pt x="222123" y="425729"/>
                  </a:lnTo>
                  <a:lnTo>
                    <a:pt x="222770" y="426859"/>
                  </a:lnTo>
                  <a:lnTo>
                    <a:pt x="224345" y="427240"/>
                  </a:lnTo>
                  <a:lnTo>
                    <a:pt x="223075" y="428574"/>
                  </a:lnTo>
                  <a:lnTo>
                    <a:pt x="222694" y="429920"/>
                  </a:lnTo>
                  <a:lnTo>
                    <a:pt x="224028" y="433400"/>
                  </a:lnTo>
                  <a:lnTo>
                    <a:pt x="223951" y="433997"/>
                  </a:lnTo>
                  <a:lnTo>
                    <a:pt x="223621" y="434568"/>
                  </a:lnTo>
                  <a:lnTo>
                    <a:pt x="224307" y="435622"/>
                  </a:lnTo>
                  <a:lnTo>
                    <a:pt x="224269" y="436118"/>
                  </a:lnTo>
                  <a:lnTo>
                    <a:pt x="224637" y="437502"/>
                  </a:lnTo>
                  <a:lnTo>
                    <a:pt x="224675" y="438810"/>
                  </a:lnTo>
                  <a:lnTo>
                    <a:pt x="225044" y="439597"/>
                  </a:lnTo>
                  <a:lnTo>
                    <a:pt x="225780" y="439889"/>
                  </a:lnTo>
                  <a:lnTo>
                    <a:pt x="224878" y="440791"/>
                  </a:lnTo>
                  <a:lnTo>
                    <a:pt x="224802" y="441731"/>
                  </a:lnTo>
                  <a:lnTo>
                    <a:pt x="225958" y="443280"/>
                  </a:lnTo>
                  <a:lnTo>
                    <a:pt x="226263" y="444436"/>
                  </a:lnTo>
                  <a:lnTo>
                    <a:pt x="226593" y="445008"/>
                  </a:lnTo>
                  <a:lnTo>
                    <a:pt x="226479" y="445528"/>
                  </a:lnTo>
                  <a:lnTo>
                    <a:pt x="225945" y="445998"/>
                  </a:lnTo>
                  <a:lnTo>
                    <a:pt x="225806" y="446697"/>
                  </a:lnTo>
                  <a:lnTo>
                    <a:pt x="225882" y="447243"/>
                  </a:lnTo>
                  <a:lnTo>
                    <a:pt x="227393" y="450773"/>
                  </a:lnTo>
                  <a:lnTo>
                    <a:pt x="227380" y="451599"/>
                  </a:lnTo>
                  <a:lnTo>
                    <a:pt x="226796" y="451929"/>
                  </a:lnTo>
                  <a:lnTo>
                    <a:pt x="226428" y="452348"/>
                  </a:lnTo>
                  <a:lnTo>
                    <a:pt x="226047" y="452450"/>
                  </a:lnTo>
                  <a:lnTo>
                    <a:pt x="224142" y="451154"/>
                  </a:lnTo>
                  <a:lnTo>
                    <a:pt x="224116" y="452310"/>
                  </a:lnTo>
                  <a:lnTo>
                    <a:pt x="223824" y="453047"/>
                  </a:lnTo>
                  <a:lnTo>
                    <a:pt x="223253" y="453364"/>
                  </a:lnTo>
                  <a:lnTo>
                    <a:pt x="223164" y="452399"/>
                  </a:lnTo>
                  <a:lnTo>
                    <a:pt x="222808" y="452005"/>
                  </a:lnTo>
                  <a:lnTo>
                    <a:pt x="222199" y="452170"/>
                  </a:lnTo>
                  <a:lnTo>
                    <a:pt x="220548" y="453351"/>
                  </a:lnTo>
                  <a:lnTo>
                    <a:pt x="219621" y="452945"/>
                  </a:lnTo>
                  <a:lnTo>
                    <a:pt x="218363" y="453123"/>
                  </a:lnTo>
                  <a:lnTo>
                    <a:pt x="214845" y="454647"/>
                  </a:lnTo>
                  <a:lnTo>
                    <a:pt x="214376" y="454444"/>
                  </a:lnTo>
                  <a:lnTo>
                    <a:pt x="214045" y="453872"/>
                  </a:lnTo>
                  <a:lnTo>
                    <a:pt x="213944" y="454075"/>
                  </a:lnTo>
                  <a:lnTo>
                    <a:pt x="212686" y="454240"/>
                  </a:lnTo>
                  <a:lnTo>
                    <a:pt x="212509" y="454545"/>
                  </a:lnTo>
                  <a:lnTo>
                    <a:pt x="212636" y="454977"/>
                  </a:lnTo>
                  <a:lnTo>
                    <a:pt x="212064" y="455625"/>
                  </a:lnTo>
                  <a:lnTo>
                    <a:pt x="212166" y="454799"/>
                  </a:lnTo>
                  <a:lnTo>
                    <a:pt x="211683" y="454177"/>
                  </a:lnTo>
                  <a:lnTo>
                    <a:pt x="210591" y="453821"/>
                  </a:lnTo>
                  <a:lnTo>
                    <a:pt x="209410" y="453974"/>
                  </a:lnTo>
                  <a:lnTo>
                    <a:pt x="206260" y="455968"/>
                  </a:lnTo>
                  <a:lnTo>
                    <a:pt x="204520" y="455930"/>
                  </a:lnTo>
                  <a:lnTo>
                    <a:pt x="202361" y="444233"/>
                  </a:lnTo>
                  <a:lnTo>
                    <a:pt x="201739" y="438251"/>
                  </a:lnTo>
                  <a:lnTo>
                    <a:pt x="203339" y="437819"/>
                  </a:lnTo>
                  <a:lnTo>
                    <a:pt x="202641" y="435229"/>
                  </a:lnTo>
                  <a:lnTo>
                    <a:pt x="202692" y="434213"/>
                  </a:lnTo>
                  <a:lnTo>
                    <a:pt x="203149" y="433438"/>
                  </a:lnTo>
                  <a:lnTo>
                    <a:pt x="202869" y="433019"/>
                  </a:lnTo>
                  <a:lnTo>
                    <a:pt x="202120" y="430530"/>
                  </a:lnTo>
                  <a:lnTo>
                    <a:pt x="201815" y="426669"/>
                  </a:lnTo>
                  <a:lnTo>
                    <a:pt x="201764" y="423418"/>
                  </a:lnTo>
                  <a:lnTo>
                    <a:pt x="201104" y="421297"/>
                  </a:lnTo>
                  <a:lnTo>
                    <a:pt x="199872" y="420319"/>
                  </a:lnTo>
                  <a:lnTo>
                    <a:pt x="200329" y="418388"/>
                  </a:lnTo>
                  <a:lnTo>
                    <a:pt x="200152" y="415899"/>
                  </a:lnTo>
                  <a:lnTo>
                    <a:pt x="199326" y="412838"/>
                  </a:lnTo>
                  <a:lnTo>
                    <a:pt x="198501" y="408863"/>
                  </a:lnTo>
                  <a:lnTo>
                    <a:pt x="198069" y="400545"/>
                  </a:lnTo>
                  <a:lnTo>
                    <a:pt x="198297" y="399580"/>
                  </a:lnTo>
                  <a:lnTo>
                    <a:pt x="198793" y="398957"/>
                  </a:lnTo>
                  <a:lnTo>
                    <a:pt x="195783" y="389597"/>
                  </a:lnTo>
                  <a:lnTo>
                    <a:pt x="194843" y="384289"/>
                  </a:lnTo>
                  <a:lnTo>
                    <a:pt x="194386" y="382612"/>
                  </a:lnTo>
                  <a:lnTo>
                    <a:pt x="192849" y="371386"/>
                  </a:lnTo>
                  <a:lnTo>
                    <a:pt x="191782" y="368058"/>
                  </a:lnTo>
                  <a:lnTo>
                    <a:pt x="191617" y="366217"/>
                  </a:lnTo>
                  <a:lnTo>
                    <a:pt x="191884" y="364185"/>
                  </a:lnTo>
                  <a:lnTo>
                    <a:pt x="190449" y="363093"/>
                  </a:lnTo>
                  <a:lnTo>
                    <a:pt x="179527" y="374878"/>
                  </a:lnTo>
                  <a:lnTo>
                    <a:pt x="178765" y="376643"/>
                  </a:lnTo>
                  <a:lnTo>
                    <a:pt x="178346" y="376910"/>
                  </a:lnTo>
                  <a:lnTo>
                    <a:pt x="177736" y="378891"/>
                  </a:lnTo>
                  <a:lnTo>
                    <a:pt x="177203" y="384848"/>
                  </a:lnTo>
                  <a:lnTo>
                    <a:pt x="176911" y="386486"/>
                  </a:lnTo>
                  <a:lnTo>
                    <a:pt x="176466" y="387261"/>
                  </a:lnTo>
                  <a:lnTo>
                    <a:pt x="178041" y="397662"/>
                  </a:lnTo>
                  <a:lnTo>
                    <a:pt x="178498" y="401231"/>
                  </a:lnTo>
                  <a:lnTo>
                    <a:pt x="177863" y="401637"/>
                  </a:lnTo>
                  <a:lnTo>
                    <a:pt x="177368" y="402513"/>
                  </a:lnTo>
                  <a:lnTo>
                    <a:pt x="178638" y="404152"/>
                  </a:lnTo>
                  <a:lnTo>
                    <a:pt x="180340" y="407123"/>
                  </a:lnTo>
                  <a:lnTo>
                    <a:pt x="180606" y="409994"/>
                  </a:lnTo>
                  <a:lnTo>
                    <a:pt x="180301" y="411886"/>
                  </a:lnTo>
                  <a:lnTo>
                    <a:pt x="180492" y="413219"/>
                  </a:lnTo>
                  <a:lnTo>
                    <a:pt x="181203" y="414020"/>
                  </a:lnTo>
                  <a:lnTo>
                    <a:pt x="180975" y="414413"/>
                  </a:lnTo>
                  <a:lnTo>
                    <a:pt x="181203" y="415251"/>
                  </a:lnTo>
                  <a:lnTo>
                    <a:pt x="182765" y="418020"/>
                  </a:lnTo>
                  <a:lnTo>
                    <a:pt x="182981" y="419684"/>
                  </a:lnTo>
                  <a:lnTo>
                    <a:pt x="183616" y="420255"/>
                  </a:lnTo>
                  <a:lnTo>
                    <a:pt x="184645" y="421944"/>
                  </a:lnTo>
                  <a:lnTo>
                    <a:pt x="184632" y="422516"/>
                  </a:lnTo>
                  <a:lnTo>
                    <a:pt x="182778" y="423837"/>
                  </a:lnTo>
                  <a:lnTo>
                    <a:pt x="182499" y="425234"/>
                  </a:lnTo>
                  <a:lnTo>
                    <a:pt x="183464" y="425792"/>
                  </a:lnTo>
                  <a:lnTo>
                    <a:pt x="183984" y="426796"/>
                  </a:lnTo>
                  <a:lnTo>
                    <a:pt x="184010" y="429983"/>
                  </a:lnTo>
                  <a:lnTo>
                    <a:pt x="184289" y="431876"/>
                  </a:lnTo>
                  <a:lnTo>
                    <a:pt x="185153" y="435089"/>
                  </a:lnTo>
                  <a:lnTo>
                    <a:pt x="185585" y="441286"/>
                  </a:lnTo>
                  <a:lnTo>
                    <a:pt x="186080" y="443445"/>
                  </a:lnTo>
                  <a:lnTo>
                    <a:pt x="186880" y="445198"/>
                  </a:lnTo>
                  <a:lnTo>
                    <a:pt x="186715" y="446379"/>
                  </a:lnTo>
                  <a:lnTo>
                    <a:pt x="186867" y="448475"/>
                  </a:lnTo>
                  <a:lnTo>
                    <a:pt x="187972" y="454736"/>
                  </a:lnTo>
                  <a:lnTo>
                    <a:pt x="188315" y="457835"/>
                  </a:lnTo>
                  <a:lnTo>
                    <a:pt x="188696" y="459219"/>
                  </a:lnTo>
                  <a:lnTo>
                    <a:pt x="187998" y="459740"/>
                  </a:lnTo>
                  <a:lnTo>
                    <a:pt x="187464" y="459867"/>
                  </a:lnTo>
                  <a:lnTo>
                    <a:pt x="186385" y="458851"/>
                  </a:lnTo>
                  <a:lnTo>
                    <a:pt x="185610" y="459066"/>
                  </a:lnTo>
                  <a:lnTo>
                    <a:pt x="185077" y="459778"/>
                  </a:lnTo>
                  <a:lnTo>
                    <a:pt x="184746" y="461022"/>
                  </a:lnTo>
                  <a:lnTo>
                    <a:pt x="184467" y="460603"/>
                  </a:lnTo>
                  <a:lnTo>
                    <a:pt x="183832" y="460362"/>
                  </a:lnTo>
                  <a:lnTo>
                    <a:pt x="182829" y="460298"/>
                  </a:lnTo>
                  <a:lnTo>
                    <a:pt x="182587" y="459384"/>
                  </a:lnTo>
                  <a:lnTo>
                    <a:pt x="181914" y="458990"/>
                  </a:lnTo>
                  <a:lnTo>
                    <a:pt x="180797" y="459130"/>
                  </a:lnTo>
                  <a:lnTo>
                    <a:pt x="179793" y="460883"/>
                  </a:lnTo>
                  <a:lnTo>
                    <a:pt x="179806" y="461530"/>
                  </a:lnTo>
                  <a:lnTo>
                    <a:pt x="180073" y="461949"/>
                  </a:lnTo>
                  <a:lnTo>
                    <a:pt x="180619" y="462127"/>
                  </a:lnTo>
                  <a:lnTo>
                    <a:pt x="179768" y="462610"/>
                  </a:lnTo>
                  <a:lnTo>
                    <a:pt x="178536" y="461708"/>
                  </a:lnTo>
                  <a:lnTo>
                    <a:pt x="177825" y="460908"/>
                  </a:lnTo>
                  <a:lnTo>
                    <a:pt x="176784" y="460692"/>
                  </a:lnTo>
                  <a:lnTo>
                    <a:pt x="175056" y="459689"/>
                  </a:lnTo>
                  <a:lnTo>
                    <a:pt x="174548" y="459663"/>
                  </a:lnTo>
                  <a:lnTo>
                    <a:pt x="174129" y="459930"/>
                  </a:lnTo>
                  <a:lnTo>
                    <a:pt x="174104" y="460438"/>
                  </a:lnTo>
                  <a:lnTo>
                    <a:pt x="174282" y="460806"/>
                  </a:lnTo>
                  <a:lnTo>
                    <a:pt x="174853" y="461124"/>
                  </a:lnTo>
                  <a:lnTo>
                    <a:pt x="175882" y="460946"/>
                  </a:lnTo>
                  <a:lnTo>
                    <a:pt x="175310" y="461594"/>
                  </a:lnTo>
                  <a:lnTo>
                    <a:pt x="174866" y="462686"/>
                  </a:lnTo>
                  <a:lnTo>
                    <a:pt x="174828" y="463194"/>
                  </a:lnTo>
                  <a:lnTo>
                    <a:pt x="174396" y="463384"/>
                  </a:lnTo>
                  <a:lnTo>
                    <a:pt x="173558" y="463283"/>
                  </a:lnTo>
                  <a:lnTo>
                    <a:pt x="173736" y="462089"/>
                  </a:lnTo>
                  <a:lnTo>
                    <a:pt x="173532" y="461086"/>
                  </a:lnTo>
                  <a:lnTo>
                    <a:pt x="172986" y="460235"/>
                  </a:lnTo>
                  <a:lnTo>
                    <a:pt x="172885" y="461086"/>
                  </a:lnTo>
                  <a:lnTo>
                    <a:pt x="172326" y="461492"/>
                  </a:lnTo>
                  <a:lnTo>
                    <a:pt x="171335" y="461429"/>
                  </a:lnTo>
                  <a:lnTo>
                    <a:pt x="171526" y="462114"/>
                  </a:lnTo>
                  <a:lnTo>
                    <a:pt x="170599" y="462368"/>
                  </a:lnTo>
                  <a:lnTo>
                    <a:pt x="171018" y="462991"/>
                  </a:lnTo>
                  <a:lnTo>
                    <a:pt x="170903" y="463194"/>
                  </a:lnTo>
                  <a:lnTo>
                    <a:pt x="169976" y="462788"/>
                  </a:lnTo>
                  <a:lnTo>
                    <a:pt x="169595" y="463207"/>
                  </a:lnTo>
                  <a:lnTo>
                    <a:pt x="169214" y="463308"/>
                  </a:lnTo>
                  <a:lnTo>
                    <a:pt x="168833" y="463092"/>
                  </a:lnTo>
                  <a:lnTo>
                    <a:pt x="169443" y="461695"/>
                  </a:lnTo>
                  <a:lnTo>
                    <a:pt x="168160" y="460895"/>
                  </a:lnTo>
                  <a:lnTo>
                    <a:pt x="167538" y="461962"/>
                  </a:lnTo>
                  <a:lnTo>
                    <a:pt x="167360" y="461264"/>
                  </a:lnTo>
                  <a:lnTo>
                    <a:pt x="168249" y="460044"/>
                  </a:lnTo>
                  <a:lnTo>
                    <a:pt x="168021" y="459130"/>
                  </a:lnTo>
                  <a:lnTo>
                    <a:pt x="168059" y="458381"/>
                  </a:lnTo>
                  <a:lnTo>
                    <a:pt x="167805" y="457466"/>
                  </a:lnTo>
                  <a:lnTo>
                    <a:pt x="167055" y="456184"/>
                  </a:lnTo>
                  <a:lnTo>
                    <a:pt x="167017" y="455447"/>
                  </a:lnTo>
                  <a:lnTo>
                    <a:pt x="167373" y="453148"/>
                  </a:lnTo>
                  <a:lnTo>
                    <a:pt x="167106" y="450265"/>
                  </a:lnTo>
                  <a:lnTo>
                    <a:pt x="166471" y="447903"/>
                  </a:lnTo>
                  <a:lnTo>
                    <a:pt x="166585" y="447128"/>
                  </a:lnTo>
                  <a:lnTo>
                    <a:pt x="167157" y="446811"/>
                  </a:lnTo>
                  <a:lnTo>
                    <a:pt x="167208" y="445160"/>
                  </a:lnTo>
                  <a:lnTo>
                    <a:pt x="166763" y="443814"/>
                  </a:lnTo>
                  <a:lnTo>
                    <a:pt x="165811" y="442747"/>
                  </a:lnTo>
                  <a:lnTo>
                    <a:pt x="166395" y="442429"/>
                  </a:lnTo>
                  <a:lnTo>
                    <a:pt x="166738" y="441604"/>
                  </a:lnTo>
                  <a:lnTo>
                    <a:pt x="166878" y="440245"/>
                  </a:lnTo>
                  <a:lnTo>
                    <a:pt x="166789" y="439051"/>
                  </a:lnTo>
                  <a:lnTo>
                    <a:pt x="166941" y="437781"/>
                  </a:lnTo>
                  <a:lnTo>
                    <a:pt x="167170" y="437718"/>
                  </a:lnTo>
                  <a:lnTo>
                    <a:pt x="166916" y="436791"/>
                  </a:lnTo>
                  <a:lnTo>
                    <a:pt x="165887" y="435114"/>
                  </a:lnTo>
                  <a:lnTo>
                    <a:pt x="165722" y="434492"/>
                  </a:lnTo>
                  <a:lnTo>
                    <a:pt x="166839" y="431888"/>
                  </a:lnTo>
                  <a:lnTo>
                    <a:pt x="166547" y="431482"/>
                  </a:lnTo>
                  <a:lnTo>
                    <a:pt x="166458" y="430530"/>
                  </a:lnTo>
                  <a:lnTo>
                    <a:pt x="165468" y="429564"/>
                  </a:lnTo>
                  <a:lnTo>
                    <a:pt x="165125" y="429501"/>
                  </a:lnTo>
                  <a:lnTo>
                    <a:pt x="164998" y="429031"/>
                  </a:lnTo>
                  <a:lnTo>
                    <a:pt x="165100" y="428193"/>
                  </a:lnTo>
                  <a:lnTo>
                    <a:pt x="165760" y="427037"/>
                  </a:lnTo>
                  <a:lnTo>
                    <a:pt x="165519" y="426110"/>
                  </a:lnTo>
                  <a:lnTo>
                    <a:pt x="165569" y="425361"/>
                  </a:lnTo>
                  <a:lnTo>
                    <a:pt x="166014" y="425234"/>
                  </a:lnTo>
                  <a:lnTo>
                    <a:pt x="165481" y="423837"/>
                  </a:lnTo>
                  <a:lnTo>
                    <a:pt x="165569" y="422986"/>
                  </a:lnTo>
                  <a:lnTo>
                    <a:pt x="166141" y="422008"/>
                  </a:lnTo>
                  <a:lnTo>
                    <a:pt x="165315" y="420751"/>
                  </a:lnTo>
                  <a:lnTo>
                    <a:pt x="165138" y="419823"/>
                  </a:lnTo>
                  <a:lnTo>
                    <a:pt x="165633" y="419201"/>
                  </a:lnTo>
                  <a:lnTo>
                    <a:pt x="165074" y="417131"/>
                  </a:lnTo>
                  <a:lnTo>
                    <a:pt x="165036" y="415175"/>
                  </a:lnTo>
                  <a:lnTo>
                    <a:pt x="164782" y="413600"/>
                  </a:lnTo>
                  <a:lnTo>
                    <a:pt x="164223" y="412445"/>
                  </a:lnTo>
                  <a:lnTo>
                    <a:pt x="163360" y="411695"/>
                  </a:lnTo>
                  <a:lnTo>
                    <a:pt x="164312" y="409143"/>
                  </a:lnTo>
                  <a:lnTo>
                    <a:pt x="164223" y="407276"/>
                  </a:lnTo>
                  <a:lnTo>
                    <a:pt x="163093" y="406120"/>
                  </a:lnTo>
                  <a:lnTo>
                    <a:pt x="163880" y="405396"/>
                  </a:lnTo>
                  <a:lnTo>
                    <a:pt x="163322" y="401459"/>
                  </a:lnTo>
                  <a:lnTo>
                    <a:pt x="162839" y="400608"/>
                  </a:lnTo>
                  <a:lnTo>
                    <a:pt x="162166" y="399973"/>
                  </a:lnTo>
                  <a:lnTo>
                    <a:pt x="161975" y="398297"/>
                  </a:lnTo>
                  <a:lnTo>
                    <a:pt x="162534" y="397332"/>
                  </a:lnTo>
                  <a:lnTo>
                    <a:pt x="162052" y="396468"/>
                  </a:lnTo>
                  <a:lnTo>
                    <a:pt x="160870" y="395147"/>
                  </a:lnTo>
                  <a:lnTo>
                    <a:pt x="161404" y="394347"/>
                  </a:lnTo>
                  <a:lnTo>
                    <a:pt x="161315" y="394042"/>
                  </a:lnTo>
                  <a:lnTo>
                    <a:pt x="161696" y="392709"/>
                  </a:lnTo>
                  <a:lnTo>
                    <a:pt x="161569" y="391604"/>
                  </a:lnTo>
                  <a:lnTo>
                    <a:pt x="161099" y="391071"/>
                  </a:lnTo>
                  <a:lnTo>
                    <a:pt x="160121" y="391414"/>
                  </a:lnTo>
                  <a:lnTo>
                    <a:pt x="160312" y="392099"/>
                  </a:lnTo>
                  <a:lnTo>
                    <a:pt x="159537" y="392303"/>
                  </a:lnTo>
                  <a:lnTo>
                    <a:pt x="159207" y="391668"/>
                  </a:lnTo>
                  <a:lnTo>
                    <a:pt x="160540" y="391147"/>
                  </a:lnTo>
                  <a:lnTo>
                    <a:pt x="160782" y="389928"/>
                  </a:lnTo>
                  <a:lnTo>
                    <a:pt x="159943" y="388023"/>
                  </a:lnTo>
                  <a:lnTo>
                    <a:pt x="162369" y="386054"/>
                  </a:lnTo>
                  <a:lnTo>
                    <a:pt x="161823" y="384975"/>
                  </a:lnTo>
                  <a:lnTo>
                    <a:pt x="158330" y="384759"/>
                  </a:lnTo>
                  <a:lnTo>
                    <a:pt x="158242" y="384467"/>
                  </a:lnTo>
                  <a:lnTo>
                    <a:pt x="157632" y="383971"/>
                  </a:lnTo>
                  <a:lnTo>
                    <a:pt x="156591" y="383755"/>
                  </a:lnTo>
                  <a:lnTo>
                    <a:pt x="155816" y="383324"/>
                  </a:lnTo>
                  <a:lnTo>
                    <a:pt x="155625" y="382955"/>
                  </a:lnTo>
                  <a:lnTo>
                    <a:pt x="156044" y="382676"/>
                  </a:lnTo>
                  <a:lnTo>
                    <a:pt x="155067" y="381469"/>
                  </a:lnTo>
                  <a:lnTo>
                    <a:pt x="154101" y="380898"/>
                  </a:lnTo>
                  <a:lnTo>
                    <a:pt x="153136" y="381000"/>
                  </a:lnTo>
                  <a:lnTo>
                    <a:pt x="151866" y="380847"/>
                  </a:lnTo>
                  <a:lnTo>
                    <a:pt x="150012" y="380365"/>
                  </a:lnTo>
                  <a:lnTo>
                    <a:pt x="150202" y="381050"/>
                  </a:lnTo>
                  <a:lnTo>
                    <a:pt x="149923" y="382435"/>
                  </a:lnTo>
                  <a:lnTo>
                    <a:pt x="150596" y="383413"/>
                  </a:lnTo>
                  <a:lnTo>
                    <a:pt x="149225" y="384759"/>
                  </a:lnTo>
                  <a:lnTo>
                    <a:pt x="148767" y="384873"/>
                  </a:lnTo>
                  <a:lnTo>
                    <a:pt x="148336" y="384746"/>
                  </a:lnTo>
                  <a:lnTo>
                    <a:pt x="147904" y="384365"/>
                  </a:lnTo>
                  <a:lnTo>
                    <a:pt x="146862" y="384492"/>
                  </a:lnTo>
                  <a:lnTo>
                    <a:pt x="146278" y="385965"/>
                  </a:lnTo>
                  <a:lnTo>
                    <a:pt x="145491" y="386080"/>
                  </a:lnTo>
                  <a:lnTo>
                    <a:pt x="144068" y="385648"/>
                  </a:lnTo>
                  <a:lnTo>
                    <a:pt x="143459" y="385686"/>
                  </a:lnTo>
                  <a:lnTo>
                    <a:pt x="143129" y="386270"/>
                  </a:lnTo>
                  <a:lnTo>
                    <a:pt x="143179" y="386626"/>
                  </a:lnTo>
                  <a:lnTo>
                    <a:pt x="144805" y="388404"/>
                  </a:lnTo>
                  <a:lnTo>
                    <a:pt x="143675" y="389686"/>
                  </a:lnTo>
                  <a:lnTo>
                    <a:pt x="143002" y="390842"/>
                  </a:lnTo>
                  <a:lnTo>
                    <a:pt x="143256" y="391769"/>
                  </a:lnTo>
                  <a:lnTo>
                    <a:pt x="143992" y="392391"/>
                  </a:lnTo>
                  <a:lnTo>
                    <a:pt x="145224" y="392709"/>
                  </a:lnTo>
                  <a:lnTo>
                    <a:pt x="144957" y="394423"/>
                  </a:lnTo>
                  <a:lnTo>
                    <a:pt x="143776" y="395566"/>
                  </a:lnTo>
                  <a:lnTo>
                    <a:pt x="143332" y="396671"/>
                  </a:lnTo>
                  <a:lnTo>
                    <a:pt x="145529" y="397802"/>
                  </a:lnTo>
                  <a:lnTo>
                    <a:pt x="146075" y="397738"/>
                  </a:lnTo>
                  <a:lnTo>
                    <a:pt x="146456" y="397306"/>
                  </a:lnTo>
                  <a:lnTo>
                    <a:pt x="148056" y="398348"/>
                  </a:lnTo>
                  <a:lnTo>
                    <a:pt x="148018" y="399097"/>
                  </a:lnTo>
                  <a:lnTo>
                    <a:pt x="146329" y="399554"/>
                  </a:lnTo>
                  <a:lnTo>
                    <a:pt x="146202" y="400900"/>
                  </a:lnTo>
                  <a:lnTo>
                    <a:pt x="146367" y="402170"/>
                  </a:lnTo>
                  <a:lnTo>
                    <a:pt x="146850" y="403352"/>
                  </a:lnTo>
                  <a:lnTo>
                    <a:pt x="146367" y="403961"/>
                  </a:lnTo>
                  <a:lnTo>
                    <a:pt x="146202" y="404583"/>
                  </a:lnTo>
                  <a:lnTo>
                    <a:pt x="146367" y="405206"/>
                  </a:lnTo>
                  <a:lnTo>
                    <a:pt x="146011" y="405130"/>
                  </a:lnTo>
                  <a:lnTo>
                    <a:pt x="145757" y="405358"/>
                  </a:lnTo>
                  <a:lnTo>
                    <a:pt x="145148" y="407974"/>
                  </a:lnTo>
                  <a:lnTo>
                    <a:pt x="146596" y="407263"/>
                  </a:lnTo>
                  <a:lnTo>
                    <a:pt x="147523" y="407352"/>
                  </a:lnTo>
                  <a:lnTo>
                    <a:pt x="147916" y="408216"/>
                  </a:lnTo>
                  <a:lnTo>
                    <a:pt x="148894" y="408774"/>
                  </a:lnTo>
                  <a:lnTo>
                    <a:pt x="149466" y="409371"/>
                  </a:lnTo>
                  <a:lnTo>
                    <a:pt x="149631" y="409981"/>
                  </a:lnTo>
                  <a:lnTo>
                    <a:pt x="149047" y="410298"/>
                  </a:lnTo>
                  <a:lnTo>
                    <a:pt x="146367" y="410603"/>
                  </a:lnTo>
                  <a:lnTo>
                    <a:pt x="145770" y="412076"/>
                  </a:lnTo>
                  <a:lnTo>
                    <a:pt x="146151" y="413207"/>
                  </a:lnTo>
                  <a:lnTo>
                    <a:pt x="147497" y="413981"/>
                  </a:lnTo>
                  <a:lnTo>
                    <a:pt x="146875" y="414413"/>
                  </a:lnTo>
                  <a:lnTo>
                    <a:pt x="146189" y="414591"/>
                  </a:lnTo>
                  <a:lnTo>
                    <a:pt x="144932" y="415417"/>
                  </a:lnTo>
                  <a:lnTo>
                    <a:pt x="145961" y="415874"/>
                  </a:lnTo>
                  <a:lnTo>
                    <a:pt x="146494" y="415721"/>
                  </a:lnTo>
                  <a:lnTo>
                    <a:pt x="147104" y="417042"/>
                  </a:lnTo>
                  <a:lnTo>
                    <a:pt x="148183" y="418642"/>
                  </a:lnTo>
                  <a:lnTo>
                    <a:pt x="148564" y="418858"/>
                  </a:lnTo>
                  <a:lnTo>
                    <a:pt x="148310" y="419112"/>
                  </a:lnTo>
                  <a:lnTo>
                    <a:pt x="148145" y="420954"/>
                  </a:lnTo>
                  <a:lnTo>
                    <a:pt x="147802" y="422427"/>
                  </a:lnTo>
                  <a:lnTo>
                    <a:pt x="147434" y="422859"/>
                  </a:lnTo>
                  <a:lnTo>
                    <a:pt x="148653" y="422529"/>
                  </a:lnTo>
                  <a:lnTo>
                    <a:pt x="149377" y="422744"/>
                  </a:lnTo>
                  <a:lnTo>
                    <a:pt x="149580" y="423519"/>
                  </a:lnTo>
                  <a:lnTo>
                    <a:pt x="149631" y="425221"/>
                  </a:lnTo>
                  <a:lnTo>
                    <a:pt x="149809" y="425577"/>
                  </a:lnTo>
                  <a:lnTo>
                    <a:pt x="151472" y="426275"/>
                  </a:lnTo>
                  <a:lnTo>
                    <a:pt x="152171" y="427405"/>
                  </a:lnTo>
                  <a:lnTo>
                    <a:pt x="152323" y="429171"/>
                  </a:lnTo>
                  <a:lnTo>
                    <a:pt x="151523" y="428891"/>
                  </a:lnTo>
                  <a:lnTo>
                    <a:pt x="150241" y="427177"/>
                  </a:lnTo>
                  <a:lnTo>
                    <a:pt x="149758" y="427240"/>
                  </a:lnTo>
                  <a:lnTo>
                    <a:pt x="149313" y="428015"/>
                  </a:lnTo>
                  <a:lnTo>
                    <a:pt x="148932" y="427786"/>
                  </a:lnTo>
                  <a:lnTo>
                    <a:pt x="148844" y="427482"/>
                  </a:lnTo>
                  <a:lnTo>
                    <a:pt x="149517" y="425742"/>
                  </a:lnTo>
                  <a:lnTo>
                    <a:pt x="149110" y="425450"/>
                  </a:lnTo>
                  <a:lnTo>
                    <a:pt x="148120" y="425386"/>
                  </a:lnTo>
                  <a:lnTo>
                    <a:pt x="147764" y="427774"/>
                  </a:lnTo>
                  <a:lnTo>
                    <a:pt x="148450" y="429387"/>
                  </a:lnTo>
                  <a:lnTo>
                    <a:pt x="150164" y="430237"/>
                  </a:lnTo>
                  <a:lnTo>
                    <a:pt x="149466" y="430428"/>
                  </a:lnTo>
                  <a:lnTo>
                    <a:pt x="149593" y="430885"/>
                  </a:lnTo>
                  <a:lnTo>
                    <a:pt x="149428" y="431177"/>
                  </a:lnTo>
                  <a:lnTo>
                    <a:pt x="149542" y="431634"/>
                  </a:lnTo>
                  <a:lnTo>
                    <a:pt x="149466" y="434111"/>
                  </a:lnTo>
                  <a:lnTo>
                    <a:pt x="149275" y="435152"/>
                  </a:lnTo>
                  <a:lnTo>
                    <a:pt x="149034" y="435546"/>
                  </a:lnTo>
                  <a:lnTo>
                    <a:pt x="148869" y="438213"/>
                  </a:lnTo>
                  <a:lnTo>
                    <a:pt x="149504" y="438785"/>
                  </a:lnTo>
                  <a:lnTo>
                    <a:pt x="150952" y="439623"/>
                  </a:lnTo>
                  <a:lnTo>
                    <a:pt x="151434" y="440474"/>
                  </a:lnTo>
                  <a:lnTo>
                    <a:pt x="150063" y="440842"/>
                  </a:lnTo>
                  <a:lnTo>
                    <a:pt x="149707" y="441350"/>
                  </a:lnTo>
                  <a:lnTo>
                    <a:pt x="150355" y="441985"/>
                  </a:lnTo>
                  <a:lnTo>
                    <a:pt x="152565" y="442861"/>
                  </a:lnTo>
                  <a:lnTo>
                    <a:pt x="152387" y="443407"/>
                  </a:lnTo>
                  <a:lnTo>
                    <a:pt x="151053" y="444512"/>
                  </a:lnTo>
                  <a:lnTo>
                    <a:pt x="149885" y="444830"/>
                  </a:lnTo>
                  <a:lnTo>
                    <a:pt x="149110" y="445528"/>
                  </a:lnTo>
                  <a:lnTo>
                    <a:pt x="149453" y="445909"/>
                  </a:lnTo>
                  <a:lnTo>
                    <a:pt x="148767" y="446100"/>
                  </a:lnTo>
                  <a:lnTo>
                    <a:pt x="149047" y="446519"/>
                  </a:lnTo>
                  <a:lnTo>
                    <a:pt x="150063" y="447230"/>
                  </a:lnTo>
                  <a:lnTo>
                    <a:pt x="151041" y="447217"/>
                  </a:lnTo>
                  <a:lnTo>
                    <a:pt x="152069" y="447433"/>
                  </a:lnTo>
                  <a:lnTo>
                    <a:pt x="151968" y="448284"/>
                  </a:lnTo>
                  <a:lnTo>
                    <a:pt x="151726" y="448589"/>
                  </a:lnTo>
                  <a:lnTo>
                    <a:pt x="151345" y="448360"/>
                  </a:lnTo>
                  <a:lnTo>
                    <a:pt x="150355" y="448386"/>
                  </a:lnTo>
                  <a:lnTo>
                    <a:pt x="149555" y="448106"/>
                  </a:lnTo>
                  <a:lnTo>
                    <a:pt x="150342" y="449211"/>
                  </a:lnTo>
                  <a:lnTo>
                    <a:pt x="151536" y="449376"/>
                  </a:lnTo>
                  <a:lnTo>
                    <a:pt x="153136" y="448614"/>
                  </a:lnTo>
                  <a:lnTo>
                    <a:pt x="154089" y="450329"/>
                  </a:lnTo>
                  <a:lnTo>
                    <a:pt x="154520" y="450697"/>
                  </a:lnTo>
                  <a:lnTo>
                    <a:pt x="154470" y="451129"/>
                  </a:lnTo>
                  <a:lnTo>
                    <a:pt x="153936" y="451599"/>
                  </a:lnTo>
                  <a:lnTo>
                    <a:pt x="152831" y="451154"/>
                  </a:lnTo>
                  <a:lnTo>
                    <a:pt x="152425" y="450532"/>
                  </a:lnTo>
                  <a:lnTo>
                    <a:pt x="151777" y="449961"/>
                  </a:lnTo>
                  <a:lnTo>
                    <a:pt x="149529" y="449834"/>
                  </a:lnTo>
                  <a:lnTo>
                    <a:pt x="150304" y="450278"/>
                  </a:lnTo>
                  <a:lnTo>
                    <a:pt x="150596" y="450773"/>
                  </a:lnTo>
                  <a:lnTo>
                    <a:pt x="150418" y="451319"/>
                  </a:lnTo>
                  <a:lnTo>
                    <a:pt x="151434" y="452031"/>
                  </a:lnTo>
                  <a:lnTo>
                    <a:pt x="151549" y="452488"/>
                  </a:lnTo>
                  <a:lnTo>
                    <a:pt x="150101" y="452882"/>
                  </a:lnTo>
                  <a:lnTo>
                    <a:pt x="149656" y="453986"/>
                  </a:lnTo>
                  <a:lnTo>
                    <a:pt x="152501" y="455422"/>
                  </a:lnTo>
                  <a:lnTo>
                    <a:pt x="153771" y="457708"/>
                  </a:lnTo>
                  <a:lnTo>
                    <a:pt x="153949" y="458978"/>
                  </a:lnTo>
                  <a:lnTo>
                    <a:pt x="152717" y="458647"/>
                  </a:lnTo>
                  <a:lnTo>
                    <a:pt x="151663" y="458685"/>
                  </a:lnTo>
                  <a:lnTo>
                    <a:pt x="150774" y="459092"/>
                  </a:lnTo>
                  <a:lnTo>
                    <a:pt x="150596" y="459625"/>
                  </a:lnTo>
                  <a:lnTo>
                    <a:pt x="150774" y="460311"/>
                  </a:lnTo>
                  <a:lnTo>
                    <a:pt x="151345" y="461149"/>
                  </a:lnTo>
                  <a:lnTo>
                    <a:pt x="152273" y="461886"/>
                  </a:lnTo>
                  <a:lnTo>
                    <a:pt x="152679" y="462508"/>
                  </a:lnTo>
                  <a:lnTo>
                    <a:pt x="152374" y="464070"/>
                  </a:lnTo>
                  <a:lnTo>
                    <a:pt x="152146" y="464464"/>
                  </a:lnTo>
                  <a:lnTo>
                    <a:pt x="152247" y="464845"/>
                  </a:lnTo>
                  <a:lnTo>
                    <a:pt x="152679" y="465213"/>
                  </a:lnTo>
                  <a:lnTo>
                    <a:pt x="151892" y="465912"/>
                  </a:lnTo>
                  <a:lnTo>
                    <a:pt x="151765" y="465467"/>
                  </a:lnTo>
                  <a:lnTo>
                    <a:pt x="151612" y="465505"/>
                  </a:lnTo>
                  <a:lnTo>
                    <a:pt x="151498" y="466280"/>
                  </a:lnTo>
                  <a:lnTo>
                    <a:pt x="150926" y="466915"/>
                  </a:lnTo>
                  <a:lnTo>
                    <a:pt x="154343" y="467715"/>
                  </a:lnTo>
                  <a:lnTo>
                    <a:pt x="154355" y="468376"/>
                  </a:lnTo>
                  <a:lnTo>
                    <a:pt x="154012" y="468947"/>
                  </a:lnTo>
                  <a:lnTo>
                    <a:pt x="153339" y="469468"/>
                  </a:lnTo>
                  <a:lnTo>
                    <a:pt x="151104" y="470306"/>
                  </a:lnTo>
                  <a:lnTo>
                    <a:pt x="151638" y="470496"/>
                  </a:lnTo>
                  <a:lnTo>
                    <a:pt x="152806" y="472059"/>
                  </a:lnTo>
                  <a:lnTo>
                    <a:pt x="152933" y="473506"/>
                  </a:lnTo>
                  <a:lnTo>
                    <a:pt x="153873" y="474243"/>
                  </a:lnTo>
                  <a:lnTo>
                    <a:pt x="153428" y="475018"/>
                  </a:lnTo>
                  <a:lnTo>
                    <a:pt x="153225" y="475805"/>
                  </a:lnTo>
                  <a:lnTo>
                    <a:pt x="153365" y="477824"/>
                  </a:lnTo>
                  <a:lnTo>
                    <a:pt x="152920" y="478929"/>
                  </a:lnTo>
                  <a:lnTo>
                    <a:pt x="153238" y="480072"/>
                  </a:lnTo>
                  <a:lnTo>
                    <a:pt x="153225" y="482777"/>
                  </a:lnTo>
                  <a:lnTo>
                    <a:pt x="152920" y="483501"/>
                  </a:lnTo>
                  <a:lnTo>
                    <a:pt x="154774" y="483095"/>
                  </a:lnTo>
                  <a:lnTo>
                    <a:pt x="156502" y="483120"/>
                  </a:lnTo>
                  <a:lnTo>
                    <a:pt x="157543" y="482676"/>
                  </a:lnTo>
                  <a:lnTo>
                    <a:pt x="157759" y="482295"/>
                  </a:lnTo>
                  <a:lnTo>
                    <a:pt x="160083" y="483628"/>
                  </a:lnTo>
                  <a:lnTo>
                    <a:pt x="161366" y="483781"/>
                  </a:lnTo>
                  <a:lnTo>
                    <a:pt x="161112" y="482866"/>
                  </a:lnTo>
                  <a:lnTo>
                    <a:pt x="162471" y="482092"/>
                  </a:lnTo>
                  <a:lnTo>
                    <a:pt x="162471" y="481761"/>
                  </a:lnTo>
                  <a:lnTo>
                    <a:pt x="162179" y="481342"/>
                  </a:lnTo>
                  <a:lnTo>
                    <a:pt x="162407" y="480961"/>
                  </a:lnTo>
                  <a:lnTo>
                    <a:pt x="162826" y="481012"/>
                  </a:lnTo>
                  <a:lnTo>
                    <a:pt x="163817" y="481888"/>
                  </a:lnTo>
                  <a:lnTo>
                    <a:pt x="164261" y="481761"/>
                  </a:lnTo>
                  <a:lnTo>
                    <a:pt x="166141" y="480529"/>
                  </a:lnTo>
                  <a:lnTo>
                    <a:pt x="166268" y="480987"/>
                  </a:lnTo>
                  <a:lnTo>
                    <a:pt x="166458" y="481101"/>
                  </a:lnTo>
                  <a:lnTo>
                    <a:pt x="168173" y="480733"/>
                  </a:lnTo>
                  <a:lnTo>
                    <a:pt x="168871" y="480936"/>
                  </a:lnTo>
                  <a:lnTo>
                    <a:pt x="169532" y="480352"/>
                  </a:lnTo>
                  <a:lnTo>
                    <a:pt x="170395" y="479869"/>
                  </a:lnTo>
                  <a:lnTo>
                    <a:pt x="171107" y="480682"/>
                  </a:lnTo>
                  <a:lnTo>
                    <a:pt x="171843" y="480720"/>
                  </a:lnTo>
                  <a:lnTo>
                    <a:pt x="172643" y="480009"/>
                  </a:lnTo>
                  <a:lnTo>
                    <a:pt x="176606" y="480085"/>
                  </a:lnTo>
                  <a:lnTo>
                    <a:pt x="177012" y="479818"/>
                  </a:lnTo>
                  <a:lnTo>
                    <a:pt x="179082" y="479259"/>
                  </a:lnTo>
                  <a:lnTo>
                    <a:pt x="179768" y="478751"/>
                  </a:lnTo>
                  <a:lnTo>
                    <a:pt x="180289" y="478853"/>
                  </a:lnTo>
                  <a:lnTo>
                    <a:pt x="180644" y="479577"/>
                  </a:lnTo>
                  <a:lnTo>
                    <a:pt x="182994" y="478205"/>
                  </a:lnTo>
                  <a:lnTo>
                    <a:pt x="183273" y="479285"/>
                  </a:lnTo>
                  <a:lnTo>
                    <a:pt x="183718" y="479729"/>
                  </a:lnTo>
                  <a:lnTo>
                    <a:pt x="186093" y="478853"/>
                  </a:lnTo>
                  <a:lnTo>
                    <a:pt x="187871" y="479018"/>
                  </a:lnTo>
                  <a:lnTo>
                    <a:pt x="188290" y="478751"/>
                  </a:lnTo>
                  <a:lnTo>
                    <a:pt x="188379" y="477901"/>
                  </a:lnTo>
                  <a:lnTo>
                    <a:pt x="188709" y="477583"/>
                  </a:lnTo>
                  <a:lnTo>
                    <a:pt x="190284" y="477964"/>
                  </a:lnTo>
                  <a:lnTo>
                    <a:pt x="190868" y="478294"/>
                  </a:lnTo>
                  <a:lnTo>
                    <a:pt x="191566" y="478116"/>
                  </a:lnTo>
                  <a:lnTo>
                    <a:pt x="192176" y="477710"/>
                  </a:lnTo>
                  <a:lnTo>
                    <a:pt x="193497" y="477761"/>
                  </a:lnTo>
                  <a:lnTo>
                    <a:pt x="193611" y="477570"/>
                  </a:lnTo>
                  <a:lnTo>
                    <a:pt x="194830" y="477481"/>
                  </a:lnTo>
                  <a:lnTo>
                    <a:pt x="196164" y="477862"/>
                  </a:lnTo>
                  <a:lnTo>
                    <a:pt x="197269" y="477723"/>
                  </a:lnTo>
                  <a:lnTo>
                    <a:pt x="198640" y="477939"/>
                  </a:lnTo>
                  <a:lnTo>
                    <a:pt x="201015" y="477634"/>
                  </a:lnTo>
                  <a:lnTo>
                    <a:pt x="202768" y="477164"/>
                  </a:lnTo>
                  <a:lnTo>
                    <a:pt x="203923" y="476516"/>
                  </a:lnTo>
                  <a:lnTo>
                    <a:pt x="205994" y="476935"/>
                  </a:lnTo>
                  <a:lnTo>
                    <a:pt x="206997" y="476999"/>
                  </a:lnTo>
                  <a:lnTo>
                    <a:pt x="207543" y="476605"/>
                  </a:lnTo>
                  <a:lnTo>
                    <a:pt x="207645" y="475754"/>
                  </a:lnTo>
                  <a:lnTo>
                    <a:pt x="207962" y="476326"/>
                  </a:lnTo>
                  <a:lnTo>
                    <a:pt x="208622" y="476643"/>
                  </a:lnTo>
                  <a:lnTo>
                    <a:pt x="210616" y="476770"/>
                  </a:lnTo>
                  <a:lnTo>
                    <a:pt x="211366" y="476478"/>
                  </a:lnTo>
                  <a:lnTo>
                    <a:pt x="211848" y="475856"/>
                  </a:lnTo>
                  <a:lnTo>
                    <a:pt x="213258" y="476211"/>
                  </a:lnTo>
                  <a:lnTo>
                    <a:pt x="215023" y="475742"/>
                  </a:lnTo>
                  <a:lnTo>
                    <a:pt x="216103" y="475195"/>
                  </a:lnTo>
                  <a:lnTo>
                    <a:pt x="217297" y="475373"/>
                  </a:lnTo>
                  <a:lnTo>
                    <a:pt x="218122" y="475068"/>
                  </a:lnTo>
                  <a:lnTo>
                    <a:pt x="218554" y="474294"/>
                  </a:lnTo>
                  <a:lnTo>
                    <a:pt x="218313" y="473379"/>
                  </a:lnTo>
                  <a:lnTo>
                    <a:pt x="220002" y="472922"/>
                  </a:lnTo>
                  <a:lnTo>
                    <a:pt x="220751" y="472973"/>
                  </a:lnTo>
                  <a:lnTo>
                    <a:pt x="221475" y="473265"/>
                  </a:lnTo>
                  <a:lnTo>
                    <a:pt x="223443" y="473557"/>
                  </a:lnTo>
                  <a:lnTo>
                    <a:pt x="224713" y="473379"/>
                  </a:lnTo>
                  <a:lnTo>
                    <a:pt x="224929" y="472986"/>
                  </a:lnTo>
                  <a:lnTo>
                    <a:pt x="225234" y="472909"/>
                  </a:lnTo>
                  <a:lnTo>
                    <a:pt x="226212" y="473468"/>
                  </a:lnTo>
                  <a:lnTo>
                    <a:pt x="227076" y="472427"/>
                  </a:lnTo>
                  <a:lnTo>
                    <a:pt x="228269" y="472008"/>
                  </a:lnTo>
                  <a:lnTo>
                    <a:pt x="229819" y="472249"/>
                  </a:lnTo>
                  <a:lnTo>
                    <a:pt x="231825" y="471474"/>
                  </a:lnTo>
                  <a:lnTo>
                    <a:pt x="232651" y="472719"/>
                  </a:lnTo>
                  <a:lnTo>
                    <a:pt x="236105" y="472770"/>
                  </a:lnTo>
                  <a:lnTo>
                    <a:pt x="239941" y="472401"/>
                  </a:lnTo>
                  <a:lnTo>
                    <a:pt x="243065" y="471805"/>
                  </a:lnTo>
                  <a:lnTo>
                    <a:pt x="245452" y="470992"/>
                  </a:lnTo>
                  <a:lnTo>
                    <a:pt x="250939" y="471246"/>
                  </a:lnTo>
                  <a:lnTo>
                    <a:pt x="252056" y="471766"/>
                  </a:lnTo>
                  <a:lnTo>
                    <a:pt x="252806" y="472706"/>
                  </a:lnTo>
                  <a:lnTo>
                    <a:pt x="259829" y="472300"/>
                  </a:lnTo>
                  <a:lnTo>
                    <a:pt x="262153" y="471830"/>
                  </a:lnTo>
                  <a:lnTo>
                    <a:pt x="264185" y="470877"/>
                  </a:lnTo>
                  <a:lnTo>
                    <a:pt x="265938" y="469417"/>
                  </a:lnTo>
                  <a:lnTo>
                    <a:pt x="266700" y="469214"/>
                  </a:lnTo>
                  <a:lnTo>
                    <a:pt x="267398" y="468782"/>
                  </a:lnTo>
                  <a:lnTo>
                    <a:pt x="268414" y="467677"/>
                  </a:lnTo>
                  <a:lnTo>
                    <a:pt x="269328" y="465556"/>
                  </a:lnTo>
                  <a:lnTo>
                    <a:pt x="270344" y="465112"/>
                  </a:lnTo>
                  <a:lnTo>
                    <a:pt x="271259" y="464223"/>
                  </a:lnTo>
                  <a:lnTo>
                    <a:pt x="272034" y="462851"/>
                  </a:lnTo>
                  <a:lnTo>
                    <a:pt x="274535" y="460222"/>
                  </a:lnTo>
                  <a:lnTo>
                    <a:pt x="274624" y="459384"/>
                  </a:lnTo>
                  <a:lnTo>
                    <a:pt x="274967" y="458800"/>
                  </a:lnTo>
                  <a:lnTo>
                    <a:pt x="276339" y="457771"/>
                  </a:lnTo>
                  <a:lnTo>
                    <a:pt x="279196" y="456831"/>
                  </a:lnTo>
                  <a:lnTo>
                    <a:pt x="280174" y="455587"/>
                  </a:lnTo>
                  <a:lnTo>
                    <a:pt x="280174" y="453783"/>
                  </a:lnTo>
                  <a:lnTo>
                    <a:pt x="278980" y="453288"/>
                  </a:lnTo>
                  <a:lnTo>
                    <a:pt x="278892" y="452996"/>
                  </a:lnTo>
                  <a:lnTo>
                    <a:pt x="279107" y="452589"/>
                  </a:lnTo>
                  <a:lnTo>
                    <a:pt x="281978" y="451662"/>
                  </a:lnTo>
                  <a:close/>
                </a:path>
                <a:path w="1249045" h="709929">
                  <a:moveTo>
                    <a:pt x="282536" y="422008"/>
                  </a:moveTo>
                  <a:lnTo>
                    <a:pt x="282486" y="421855"/>
                  </a:lnTo>
                  <a:lnTo>
                    <a:pt x="282409" y="422249"/>
                  </a:lnTo>
                  <a:lnTo>
                    <a:pt x="282536" y="422008"/>
                  </a:lnTo>
                  <a:close/>
                </a:path>
                <a:path w="1249045" h="709929">
                  <a:moveTo>
                    <a:pt x="283070" y="419087"/>
                  </a:moveTo>
                  <a:lnTo>
                    <a:pt x="282981" y="418452"/>
                  </a:lnTo>
                  <a:lnTo>
                    <a:pt x="282321" y="418452"/>
                  </a:lnTo>
                  <a:lnTo>
                    <a:pt x="282206" y="419849"/>
                  </a:lnTo>
                  <a:lnTo>
                    <a:pt x="282117" y="420230"/>
                  </a:lnTo>
                  <a:lnTo>
                    <a:pt x="281482" y="421500"/>
                  </a:lnTo>
                  <a:lnTo>
                    <a:pt x="281152" y="421754"/>
                  </a:lnTo>
                  <a:lnTo>
                    <a:pt x="280797" y="421627"/>
                  </a:lnTo>
                  <a:lnTo>
                    <a:pt x="280949" y="423024"/>
                  </a:lnTo>
                  <a:lnTo>
                    <a:pt x="281076" y="423786"/>
                  </a:lnTo>
                  <a:lnTo>
                    <a:pt x="281165" y="424167"/>
                  </a:lnTo>
                  <a:lnTo>
                    <a:pt x="281292" y="424357"/>
                  </a:lnTo>
                  <a:lnTo>
                    <a:pt x="281584" y="424548"/>
                  </a:lnTo>
                  <a:lnTo>
                    <a:pt x="281876" y="424421"/>
                  </a:lnTo>
                  <a:lnTo>
                    <a:pt x="281990" y="424294"/>
                  </a:lnTo>
                  <a:lnTo>
                    <a:pt x="282244" y="423024"/>
                  </a:lnTo>
                  <a:lnTo>
                    <a:pt x="282409" y="422249"/>
                  </a:lnTo>
                  <a:lnTo>
                    <a:pt x="282054" y="422897"/>
                  </a:lnTo>
                  <a:lnTo>
                    <a:pt x="281927" y="423024"/>
                  </a:lnTo>
                  <a:lnTo>
                    <a:pt x="281825" y="422643"/>
                  </a:lnTo>
                  <a:lnTo>
                    <a:pt x="281940" y="422008"/>
                  </a:lnTo>
                  <a:lnTo>
                    <a:pt x="282067" y="421754"/>
                  </a:lnTo>
                  <a:lnTo>
                    <a:pt x="282486" y="421855"/>
                  </a:lnTo>
                  <a:lnTo>
                    <a:pt x="282524" y="421627"/>
                  </a:lnTo>
                  <a:lnTo>
                    <a:pt x="283044" y="421119"/>
                  </a:lnTo>
                  <a:lnTo>
                    <a:pt x="282968" y="419849"/>
                  </a:lnTo>
                  <a:lnTo>
                    <a:pt x="283070" y="419087"/>
                  </a:lnTo>
                  <a:close/>
                </a:path>
                <a:path w="1249045" h="709929">
                  <a:moveTo>
                    <a:pt x="285559" y="702551"/>
                  </a:moveTo>
                  <a:lnTo>
                    <a:pt x="285445" y="702043"/>
                  </a:lnTo>
                  <a:lnTo>
                    <a:pt x="285242" y="701662"/>
                  </a:lnTo>
                  <a:lnTo>
                    <a:pt x="284899" y="701281"/>
                  </a:lnTo>
                  <a:lnTo>
                    <a:pt x="284327" y="700900"/>
                  </a:lnTo>
                  <a:lnTo>
                    <a:pt x="284391" y="700773"/>
                  </a:lnTo>
                  <a:lnTo>
                    <a:pt x="284899" y="699884"/>
                  </a:lnTo>
                  <a:lnTo>
                    <a:pt x="284975" y="699757"/>
                  </a:lnTo>
                  <a:lnTo>
                    <a:pt x="285496" y="699376"/>
                  </a:lnTo>
                  <a:lnTo>
                    <a:pt x="285546" y="698868"/>
                  </a:lnTo>
                  <a:lnTo>
                    <a:pt x="285115" y="698487"/>
                  </a:lnTo>
                  <a:lnTo>
                    <a:pt x="284810" y="698360"/>
                  </a:lnTo>
                  <a:lnTo>
                    <a:pt x="284353" y="698487"/>
                  </a:lnTo>
                  <a:lnTo>
                    <a:pt x="284403" y="697598"/>
                  </a:lnTo>
                  <a:lnTo>
                    <a:pt x="284530" y="695185"/>
                  </a:lnTo>
                  <a:lnTo>
                    <a:pt x="284480" y="694423"/>
                  </a:lnTo>
                  <a:lnTo>
                    <a:pt x="284340" y="693915"/>
                  </a:lnTo>
                  <a:lnTo>
                    <a:pt x="284137" y="693216"/>
                  </a:lnTo>
                  <a:lnTo>
                    <a:pt x="284137" y="698614"/>
                  </a:lnTo>
                  <a:lnTo>
                    <a:pt x="283806" y="699122"/>
                  </a:lnTo>
                  <a:lnTo>
                    <a:pt x="283121" y="699376"/>
                  </a:lnTo>
                  <a:lnTo>
                    <a:pt x="282079" y="699122"/>
                  </a:lnTo>
                  <a:lnTo>
                    <a:pt x="282257" y="698614"/>
                  </a:lnTo>
                  <a:lnTo>
                    <a:pt x="282346" y="698360"/>
                  </a:lnTo>
                  <a:lnTo>
                    <a:pt x="282384" y="697598"/>
                  </a:lnTo>
                  <a:lnTo>
                    <a:pt x="284137" y="698614"/>
                  </a:lnTo>
                  <a:lnTo>
                    <a:pt x="284137" y="693216"/>
                  </a:lnTo>
                  <a:lnTo>
                    <a:pt x="283603" y="691375"/>
                  </a:lnTo>
                  <a:lnTo>
                    <a:pt x="283540" y="691121"/>
                  </a:lnTo>
                  <a:lnTo>
                    <a:pt x="281660" y="689597"/>
                  </a:lnTo>
                  <a:lnTo>
                    <a:pt x="282308" y="688454"/>
                  </a:lnTo>
                  <a:lnTo>
                    <a:pt x="280149" y="685406"/>
                  </a:lnTo>
                  <a:lnTo>
                    <a:pt x="279781" y="684644"/>
                  </a:lnTo>
                  <a:lnTo>
                    <a:pt x="279641" y="684136"/>
                  </a:lnTo>
                  <a:lnTo>
                    <a:pt x="279615" y="684009"/>
                  </a:lnTo>
                  <a:lnTo>
                    <a:pt x="279387" y="683882"/>
                  </a:lnTo>
                  <a:lnTo>
                    <a:pt x="278726" y="683501"/>
                  </a:lnTo>
                  <a:lnTo>
                    <a:pt x="278218" y="683374"/>
                  </a:lnTo>
                  <a:lnTo>
                    <a:pt x="277710" y="683374"/>
                  </a:lnTo>
                  <a:lnTo>
                    <a:pt x="276860" y="683628"/>
                  </a:lnTo>
                  <a:lnTo>
                    <a:pt x="275628" y="683882"/>
                  </a:lnTo>
                  <a:lnTo>
                    <a:pt x="275272" y="683755"/>
                  </a:lnTo>
                  <a:lnTo>
                    <a:pt x="274548" y="683501"/>
                  </a:lnTo>
                  <a:lnTo>
                    <a:pt x="273761" y="683374"/>
                  </a:lnTo>
                  <a:lnTo>
                    <a:pt x="273253" y="683374"/>
                  </a:lnTo>
                  <a:lnTo>
                    <a:pt x="270789" y="683247"/>
                  </a:lnTo>
                  <a:lnTo>
                    <a:pt x="270256" y="683120"/>
                  </a:lnTo>
                  <a:lnTo>
                    <a:pt x="269798" y="683374"/>
                  </a:lnTo>
                  <a:lnTo>
                    <a:pt x="269214" y="682993"/>
                  </a:lnTo>
                  <a:lnTo>
                    <a:pt x="268198" y="682866"/>
                  </a:lnTo>
                  <a:lnTo>
                    <a:pt x="266738" y="682866"/>
                  </a:lnTo>
                  <a:lnTo>
                    <a:pt x="263982" y="683755"/>
                  </a:lnTo>
                  <a:lnTo>
                    <a:pt x="263359" y="683501"/>
                  </a:lnTo>
                  <a:lnTo>
                    <a:pt x="261772" y="682866"/>
                  </a:lnTo>
                  <a:lnTo>
                    <a:pt x="259384" y="682739"/>
                  </a:lnTo>
                  <a:lnTo>
                    <a:pt x="256781" y="683501"/>
                  </a:lnTo>
                  <a:lnTo>
                    <a:pt x="255854" y="683120"/>
                  </a:lnTo>
                  <a:lnTo>
                    <a:pt x="254558" y="682866"/>
                  </a:lnTo>
                  <a:lnTo>
                    <a:pt x="252907" y="682866"/>
                  </a:lnTo>
                  <a:lnTo>
                    <a:pt x="250875" y="682612"/>
                  </a:lnTo>
                  <a:lnTo>
                    <a:pt x="249085" y="682358"/>
                  </a:lnTo>
                  <a:lnTo>
                    <a:pt x="248081" y="683120"/>
                  </a:lnTo>
                  <a:lnTo>
                    <a:pt x="246824" y="684009"/>
                  </a:lnTo>
                  <a:lnTo>
                    <a:pt x="246532" y="683882"/>
                  </a:lnTo>
                  <a:lnTo>
                    <a:pt x="246087" y="684009"/>
                  </a:lnTo>
                  <a:lnTo>
                    <a:pt x="245173" y="682485"/>
                  </a:lnTo>
                  <a:lnTo>
                    <a:pt x="244894" y="682358"/>
                  </a:lnTo>
                  <a:lnTo>
                    <a:pt x="244157" y="682104"/>
                  </a:lnTo>
                  <a:lnTo>
                    <a:pt x="243433" y="681850"/>
                  </a:lnTo>
                  <a:lnTo>
                    <a:pt x="242963" y="681596"/>
                  </a:lnTo>
                  <a:lnTo>
                    <a:pt x="241363" y="682104"/>
                  </a:lnTo>
                  <a:lnTo>
                    <a:pt x="235394" y="681088"/>
                  </a:lnTo>
                  <a:lnTo>
                    <a:pt x="234645" y="680961"/>
                  </a:lnTo>
                  <a:lnTo>
                    <a:pt x="233807" y="679691"/>
                  </a:lnTo>
                  <a:lnTo>
                    <a:pt x="232727" y="680326"/>
                  </a:lnTo>
                  <a:lnTo>
                    <a:pt x="231711" y="681088"/>
                  </a:lnTo>
                  <a:lnTo>
                    <a:pt x="230936" y="680072"/>
                  </a:lnTo>
                  <a:lnTo>
                    <a:pt x="229933" y="679056"/>
                  </a:lnTo>
                  <a:lnTo>
                    <a:pt x="228663" y="678929"/>
                  </a:lnTo>
                  <a:lnTo>
                    <a:pt x="227469" y="679056"/>
                  </a:lnTo>
                  <a:lnTo>
                    <a:pt x="226618" y="678929"/>
                  </a:lnTo>
                  <a:lnTo>
                    <a:pt x="225577" y="678548"/>
                  </a:lnTo>
                  <a:lnTo>
                    <a:pt x="224370" y="677659"/>
                  </a:lnTo>
                  <a:lnTo>
                    <a:pt x="222910" y="676897"/>
                  </a:lnTo>
                  <a:lnTo>
                    <a:pt x="222669" y="676643"/>
                  </a:lnTo>
                  <a:lnTo>
                    <a:pt x="222211" y="676389"/>
                  </a:lnTo>
                  <a:lnTo>
                    <a:pt x="221513" y="676262"/>
                  </a:lnTo>
                  <a:lnTo>
                    <a:pt x="220637" y="675754"/>
                  </a:lnTo>
                  <a:lnTo>
                    <a:pt x="220268" y="675373"/>
                  </a:lnTo>
                  <a:lnTo>
                    <a:pt x="219989" y="675246"/>
                  </a:lnTo>
                  <a:lnTo>
                    <a:pt x="219913" y="673468"/>
                  </a:lnTo>
                  <a:lnTo>
                    <a:pt x="220103" y="672960"/>
                  </a:lnTo>
                  <a:lnTo>
                    <a:pt x="219621" y="672071"/>
                  </a:lnTo>
                  <a:lnTo>
                    <a:pt x="219202" y="671436"/>
                  </a:lnTo>
                  <a:lnTo>
                    <a:pt x="219760" y="670801"/>
                  </a:lnTo>
                  <a:lnTo>
                    <a:pt x="220154" y="670420"/>
                  </a:lnTo>
                  <a:lnTo>
                    <a:pt x="220179" y="667626"/>
                  </a:lnTo>
                  <a:lnTo>
                    <a:pt x="220141" y="665340"/>
                  </a:lnTo>
                  <a:lnTo>
                    <a:pt x="220332" y="665213"/>
                  </a:lnTo>
                  <a:lnTo>
                    <a:pt x="220649" y="665213"/>
                  </a:lnTo>
                  <a:lnTo>
                    <a:pt x="220421" y="664324"/>
                  </a:lnTo>
                  <a:lnTo>
                    <a:pt x="220535" y="662419"/>
                  </a:lnTo>
                  <a:lnTo>
                    <a:pt x="220840" y="661403"/>
                  </a:lnTo>
                  <a:lnTo>
                    <a:pt x="222440" y="661022"/>
                  </a:lnTo>
                  <a:lnTo>
                    <a:pt x="222529" y="660133"/>
                  </a:lnTo>
                  <a:lnTo>
                    <a:pt x="222973" y="659371"/>
                  </a:lnTo>
                  <a:lnTo>
                    <a:pt x="223875" y="658482"/>
                  </a:lnTo>
                  <a:lnTo>
                    <a:pt x="224320" y="657974"/>
                  </a:lnTo>
                  <a:lnTo>
                    <a:pt x="224586" y="657212"/>
                  </a:lnTo>
                  <a:lnTo>
                    <a:pt x="222961" y="656577"/>
                  </a:lnTo>
                  <a:lnTo>
                    <a:pt x="222859" y="652767"/>
                  </a:lnTo>
                  <a:lnTo>
                    <a:pt x="224078" y="652640"/>
                  </a:lnTo>
                  <a:lnTo>
                    <a:pt x="225044" y="652640"/>
                  </a:lnTo>
                  <a:lnTo>
                    <a:pt x="225132" y="649719"/>
                  </a:lnTo>
                  <a:lnTo>
                    <a:pt x="228727" y="645401"/>
                  </a:lnTo>
                  <a:lnTo>
                    <a:pt x="229171" y="643496"/>
                  </a:lnTo>
                  <a:lnTo>
                    <a:pt x="229844" y="642099"/>
                  </a:lnTo>
                  <a:lnTo>
                    <a:pt x="231635" y="640321"/>
                  </a:lnTo>
                  <a:lnTo>
                    <a:pt x="231927" y="639178"/>
                  </a:lnTo>
                  <a:lnTo>
                    <a:pt x="231559" y="637908"/>
                  </a:lnTo>
                  <a:lnTo>
                    <a:pt x="231470" y="635749"/>
                  </a:lnTo>
                  <a:lnTo>
                    <a:pt x="232435" y="635749"/>
                  </a:lnTo>
                  <a:lnTo>
                    <a:pt x="233489" y="636003"/>
                  </a:lnTo>
                  <a:lnTo>
                    <a:pt x="233667" y="635749"/>
                  </a:lnTo>
                  <a:lnTo>
                    <a:pt x="235051" y="633844"/>
                  </a:lnTo>
                  <a:lnTo>
                    <a:pt x="235864" y="631812"/>
                  </a:lnTo>
                  <a:lnTo>
                    <a:pt x="235927" y="629653"/>
                  </a:lnTo>
                  <a:lnTo>
                    <a:pt x="236067" y="629526"/>
                  </a:lnTo>
                  <a:lnTo>
                    <a:pt x="236194" y="629526"/>
                  </a:lnTo>
                  <a:lnTo>
                    <a:pt x="236308" y="629272"/>
                  </a:lnTo>
                  <a:lnTo>
                    <a:pt x="237769" y="630161"/>
                  </a:lnTo>
                  <a:lnTo>
                    <a:pt x="238239" y="629272"/>
                  </a:lnTo>
                  <a:lnTo>
                    <a:pt x="238442" y="628891"/>
                  </a:lnTo>
                  <a:lnTo>
                    <a:pt x="239750" y="628383"/>
                  </a:lnTo>
                  <a:lnTo>
                    <a:pt x="240538" y="627621"/>
                  </a:lnTo>
                  <a:lnTo>
                    <a:pt x="241236" y="626605"/>
                  </a:lnTo>
                  <a:lnTo>
                    <a:pt x="242874" y="624446"/>
                  </a:lnTo>
                  <a:lnTo>
                    <a:pt x="244665" y="624446"/>
                  </a:lnTo>
                  <a:lnTo>
                    <a:pt x="246926" y="623176"/>
                  </a:lnTo>
                  <a:lnTo>
                    <a:pt x="249618" y="620382"/>
                  </a:lnTo>
                  <a:lnTo>
                    <a:pt x="250926" y="620382"/>
                  </a:lnTo>
                  <a:lnTo>
                    <a:pt x="251917" y="620128"/>
                  </a:lnTo>
                  <a:lnTo>
                    <a:pt x="252590" y="619620"/>
                  </a:lnTo>
                  <a:lnTo>
                    <a:pt x="253987" y="618731"/>
                  </a:lnTo>
                  <a:lnTo>
                    <a:pt x="255244" y="618223"/>
                  </a:lnTo>
                  <a:lnTo>
                    <a:pt x="256349" y="618096"/>
                  </a:lnTo>
                  <a:lnTo>
                    <a:pt x="256857" y="618096"/>
                  </a:lnTo>
                  <a:lnTo>
                    <a:pt x="257949" y="617842"/>
                  </a:lnTo>
                  <a:lnTo>
                    <a:pt x="259626" y="617334"/>
                  </a:lnTo>
                  <a:lnTo>
                    <a:pt x="261023" y="617080"/>
                  </a:lnTo>
                  <a:lnTo>
                    <a:pt x="263118" y="616699"/>
                  </a:lnTo>
                  <a:lnTo>
                    <a:pt x="264566" y="614794"/>
                  </a:lnTo>
                  <a:lnTo>
                    <a:pt x="264350" y="614032"/>
                  </a:lnTo>
                  <a:lnTo>
                    <a:pt x="264337" y="613397"/>
                  </a:lnTo>
                  <a:lnTo>
                    <a:pt x="264731" y="612381"/>
                  </a:lnTo>
                  <a:lnTo>
                    <a:pt x="265036" y="611873"/>
                  </a:lnTo>
                  <a:lnTo>
                    <a:pt x="265506" y="611111"/>
                  </a:lnTo>
                  <a:lnTo>
                    <a:pt x="264629" y="608698"/>
                  </a:lnTo>
                  <a:lnTo>
                    <a:pt x="264490" y="608317"/>
                  </a:lnTo>
                  <a:lnTo>
                    <a:pt x="263842" y="606539"/>
                  </a:lnTo>
                  <a:lnTo>
                    <a:pt x="263334" y="605142"/>
                  </a:lnTo>
                  <a:lnTo>
                    <a:pt x="236029" y="605142"/>
                  </a:lnTo>
                  <a:lnTo>
                    <a:pt x="234873" y="605142"/>
                  </a:lnTo>
                  <a:lnTo>
                    <a:pt x="234619" y="605396"/>
                  </a:lnTo>
                  <a:lnTo>
                    <a:pt x="234264" y="605904"/>
                  </a:lnTo>
                  <a:lnTo>
                    <a:pt x="233934" y="606539"/>
                  </a:lnTo>
                  <a:lnTo>
                    <a:pt x="232346" y="605269"/>
                  </a:lnTo>
                  <a:lnTo>
                    <a:pt x="231508" y="606412"/>
                  </a:lnTo>
                  <a:lnTo>
                    <a:pt x="231508" y="608444"/>
                  </a:lnTo>
                  <a:lnTo>
                    <a:pt x="231495" y="608698"/>
                  </a:lnTo>
                  <a:lnTo>
                    <a:pt x="231343" y="608698"/>
                  </a:lnTo>
                  <a:lnTo>
                    <a:pt x="230987" y="608317"/>
                  </a:lnTo>
                  <a:lnTo>
                    <a:pt x="231305" y="608317"/>
                  </a:lnTo>
                  <a:lnTo>
                    <a:pt x="231508" y="608444"/>
                  </a:lnTo>
                  <a:lnTo>
                    <a:pt x="231508" y="606412"/>
                  </a:lnTo>
                  <a:lnTo>
                    <a:pt x="230568" y="607682"/>
                  </a:lnTo>
                  <a:lnTo>
                    <a:pt x="228498" y="609968"/>
                  </a:lnTo>
                  <a:lnTo>
                    <a:pt x="227584" y="610222"/>
                  </a:lnTo>
                  <a:lnTo>
                    <a:pt x="226606" y="610222"/>
                  </a:lnTo>
                  <a:lnTo>
                    <a:pt x="225933" y="611492"/>
                  </a:lnTo>
                  <a:lnTo>
                    <a:pt x="225539" y="611873"/>
                  </a:lnTo>
                  <a:lnTo>
                    <a:pt x="224370" y="611111"/>
                  </a:lnTo>
                  <a:lnTo>
                    <a:pt x="224078" y="611238"/>
                  </a:lnTo>
                  <a:lnTo>
                    <a:pt x="223507" y="611619"/>
                  </a:lnTo>
                  <a:lnTo>
                    <a:pt x="222669" y="612127"/>
                  </a:lnTo>
                  <a:lnTo>
                    <a:pt x="220573" y="614032"/>
                  </a:lnTo>
                  <a:lnTo>
                    <a:pt x="220218" y="614540"/>
                  </a:lnTo>
                  <a:lnTo>
                    <a:pt x="219608" y="616191"/>
                  </a:lnTo>
                  <a:lnTo>
                    <a:pt x="219113" y="617080"/>
                  </a:lnTo>
                  <a:lnTo>
                    <a:pt x="218008" y="616572"/>
                  </a:lnTo>
                  <a:lnTo>
                    <a:pt x="216966" y="616445"/>
                  </a:lnTo>
                  <a:lnTo>
                    <a:pt x="216242" y="617969"/>
                  </a:lnTo>
                  <a:lnTo>
                    <a:pt x="215138" y="619239"/>
                  </a:lnTo>
                  <a:lnTo>
                    <a:pt x="213677" y="620509"/>
                  </a:lnTo>
                  <a:lnTo>
                    <a:pt x="213423" y="621398"/>
                  </a:lnTo>
                  <a:lnTo>
                    <a:pt x="212991" y="623430"/>
                  </a:lnTo>
                  <a:lnTo>
                    <a:pt x="213347" y="623811"/>
                  </a:lnTo>
                  <a:lnTo>
                    <a:pt x="213550" y="624446"/>
                  </a:lnTo>
                  <a:lnTo>
                    <a:pt x="211074" y="627113"/>
                  </a:lnTo>
                  <a:lnTo>
                    <a:pt x="208381" y="629907"/>
                  </a:lnTo>
                  <a:lnTo>
                    <a:pt x="208965" y="630161"/>
                  </a:lnTo>
                  <a:lnTo>
                    <a:pt x="209397" y="630542"/>
                  </a:lnTo>
                  <a:lnTo>
                    <a:pt x="209689" y="631050"/>
                  </a:lnTo>
                  <a:lnTo>
                    <a:pt x="205359" y="633209"/>
                  </a:lnTo>
                  <a:lnTo>
                    <a:pt x="202742" y="637908"/>
                  </a:lnTo>
                  <a:lnTo>
                    <a:pt x="201815" y="645274"/>
                  </a:lnTo>
                  <a:lnTo>
                    <a:pt x="201472" y="645909"/>
                  </a:lnTo>
                  <a:lnTo>
                    <a:pt x="200012" y="646798"/>
                  </a:lnTo>
                  <a:lnTo>
                    <a:pt x="199821" y="648449"/>
                  </a:lnTo>
                  <a:lnTo>
                    <a:pt x="199504" y="649719"/>
                  </a:lnTo>
                  <a:lnTo>
                    <a:pt x="198628" y="651243"/>
                  </a:lnTo>
                  <a:lnTo>
                    <a:pt x="198361" y="652259"/>
                  </a:lnTo>
                  <a:lnTo>
                    <a:pt x="198234" y="653656"/>
                  </a:lnTo>
                  <a:lnTo>
                    <a:pt x="197751" y="657212"/>
                  </a:lnTo>
                  <a:lnTo>
                    <a:pt x="197700" y="657974"/>
                  </a:lnTo>
                  <a:lnTo>
                    <a:pt x="197827" y="658482"/>
                  </a:lnTo>
                  <a:lnTo>
                    <a:pt x="198043" y="660133"/>
                  </a:lnTo>
                  <a:lnTo>
                    <a:pt x="198424" y="661530"/>
                  </a:lnTo>
                  <a:lnTo>
                    <a:pt x="197942" y="662419"/>
                  </a:lnTo>
                  <a:lnTo>
                    <a:pt x="197827" y="662927"/>
                  </a:lnTo>
                  <a:lnTo>
                    <a:pt x="197167" y="664070"/>
                  </a:lnTo>
                  <a:lnTo>
                    <a:pt x="199275" y="672071"/>
                  </a:lnTo>
                  <a:lnTo>
                    <a:pt x="199148" y="673849"/>
                  </a:lnTo>
                  <a:lnTo>
                    <a:pt x="199783" y="674357"/>
                  </a:lnTo>
                  <a:lnTo>
                    <a:pt x="200253" y="674865"/>
                  </a:lnTo>
                  <a:lnTo>
                    <a:pt x="200583" y="675373"/>
                  </a:lnTo>
                  <a:lnTo>
                    <a:pt x="201218" y="677659"/>
                  </a:lnTo>
                  <a:lnTo>
                    <a:pt x="202958" y="678675"/>
                  </a:lnTo>
                  <a:lnTo>
                    <a:pt x="203314" y="679056"/>
                  </a:lnTo>
                  <a:lnTo>
                    <a:pt x="204939" y="679691"/>
                  </a:lnTo>
                  <a:lnTo>
                    <a:pt x="206349" y="680199"/>
                  </a:lnTo>
                  <a:lnTo>
                    <a:pt x="206222" y="680961"/>
                  </a:lnTo>
                  <a:lnTo>
                    <a:pt x="206171" y="682104"/>
                  </a:lnTo>
                  <a:lnTo>
                    <a:pt x="206590" y="682866"/>
                  </a:lnTo>
                  <a:lnTo>
                    <a:pt x="207518" y="683882"/>
                  </a:lnTo>
                  <a:lnTo>
                    <a:pt x="207962" y="684263"/>
                  </a:lnTo>
                  <a:lnTo>
                    <a:pt x="209257" y="684136"/>
                  </a:lnTo>
                  <a:lnTo>
                    <a:pt x="210146" y="685025"/>
                  </a:lnTo>
                  <a:lnTo>
                    <a:pt x="210604" y="686676"/>
                  </a:lnTo>
                  <a:lnTo>
                    <a:pt x="212331" y="686676"/>
                  </a:lnTo>
                  <a:lnTo>
                    <a:pt x="213588" y="688581"/>
                  </a:lnTo>
                  <a:lnTo>
                    <a:pt x="214591" y="688581"/>
                  </a:lnTo>
                  <a:lnTo>
                    <a:pt x="215366" y="688708"/>
                  </a:lnTo>
                  <a:lnTo>
                    <a:pt x="215900" y="688962"/>
                  </a:lnTo>
                  <a:lnTo>
                    <a:pt x="216115" y="689724"/>
                  </a:lnTo>
                  <a:lnTo>
                    <a:pt x="216319" y="690105"/>
                  </a:lnTo>
                  <a:lnTo>
                    <a:pt x="216509" y="690232"/>
                  </a:lnTo>
                  <a:lnTo>
                    <a:pt x="218236" y="690232"/>
                  </a:lnTo>
                  <a:lnTo>
                    <a:pt x="218440" y="690359"/>
                  </a:lnTo>
                  <a:lnTo>
                    <a:pt x="218643" y="690740"/>
                  </a:lnTo>
                  <a:lnTo>
                    <a:pt x="218859" y="691502"/>
                  </a:lnTo>
                  <a:lnTo>
                    <a:pt x="221195" y="692899"/>
                  </a:lnTo>
                  <a:lnTo>
                    <a:pt x="221576" y="692518"/>
                  </a:lnTo>
                  <a:lnTo>
                    <a:pt x="221691" y="692010"/>
                  </a:lnTo>
                  <a:lnTo>
                    <a:pt x="222059" y="691502"/>
                  </a:lnTo>
                  <a:lnTo>
                    <a:pt x="222351" y="691375"/>
                  </a:lnTo>
                  <a:lnTo>
                    <a:pt x="222542" y="691502"/>
                  </a:lnTo>
                  <a:lnTo>
                    <a:pt x="222783" y="693534"/>
                  </a:lnTo>
                  <a:lnTo>
                    <a:pt x="223545" y="694804"/>
                  </a:lnTo>
                  <a:lnTo>
                    <a:pt x="224828" y="695312"/>
                  </a:lnTo>
                  <a:lnTo>
                    <a:pt x="225450" y="695185"/>
                  </a:lnTo>
                  <a:lnTo>
                    <a:pt x="226136" y="694677"/>
                  </a:lnTo>
                  <a:lnTo>
                    <a:pt x="226923" y="693915"/>
                  </a:lnTo>
                  <a:lnTo>
                    <a:pt x="227190" y="694423"/>
                  </a:lnTo>
                  <a:lnTo>
                    <a:pt x="228295" y="695820"/>
                  </a:lnTo>
                  <a:lnTo>
                    <a:pt x="229260" y="696582"/>
                  </a:lnTo>
                  <a:lnTo>
                    <a:pt x="229450" y="696836"/>
                  </a:lnTo>
                  <a:lnTo>
                    <a:pt x="229539" y="697217"/>
                  </a:lnTo>
                  <a:lnTo>
                    <a:pt x="231889" y="698487"/>
                  </a:lnTo>
                  <a:lnTo>
                    <a:pt x="233807" y="698995"/>
                  </a:lnTo>
                  <a:lnTo>
                    <a:pt x="235343" y="698614"/>
                  </a:lnTo>
                  <a:lnTo>
                    <a:pt x="236575" y="699503"/>
                  </a:lnTo>
                  <a:lnTo>
                    <a:pt x="236804" y="699757"/>
                  </a:lnTo>
                  <a:lnTo>
                    <a:pt x="237121" y="699884"/>
                  </a:lnTo>
                  <a:lnTo>
                    <a:pt x="237515" y="700138"/>
                  </a:lnTo>
                  <a:lnTo>
                    <a:pt x="240385" y="700138"/>
                  </a:lnTo>
                  <a:lnTo>
                    <a:pt x="240728" y="700265"/>
                  </a:lnTo>
                  <a:lnTo>
                    <a:pt x="242455" y="699884"/>
                  </a:lnTo>
                  <a:lnTo>
                    <a:pt x="244132" y="700011"/>
                  </a:lnTo>
                  <a:lnTo>
                    <a:pt x="245757" y="700519"/>
                  </a:lnTo>
                  <a:lnTo>
                    <a:pt x="247523" y="701535"/>
                  </a:lnTo>
                  <a:lnTo>
                    <a:pt x="248361" y="701027"/>
                  </a:lnTo>
                  <a:lnTo>
                    <a:pt x="249288" y="700773"/>
                  </a:lnTo>
                  <a:lnTo>
                    <a:pt x="250126" y="702043"/>
                  </a:lnTo>
                  <a:lnTo>
                    <a:pt x="251625" y="702170"/>
                  </a:lnTo>
                  <a:lnTo>
                    <a:pt x="253415" y="702424"/>
                  </a:lnTo>
                  <a:lnTo>
                    <a:pt x="255041" y="702932"/>
                  </a:lnTo>
                  <a:lnTo>
                    <a:pt x="255892" y="703059"/>
                  </a:lnTo>
                  <a:lnTo>
                    <a:pt x="256362" y="702932"/>
                  </a:lnTo>
                  <a:lnTo>
                    <a:pt x="256463" y="702805"/>
                  </a:lnTo>
                  <a:lnTo>
                    <a:pt x="257162" y="702551"/>
                  </a:lnTo>
                  <a:lnTo>
                    <a:pt x="257975" y="702805"/>
                  </a:lnTo>
                  <a:lnTo>
                    <a:pt x="258826" y="702932"/>
                  </a:lnTo>
                  <a:lnTo>
                    <a:pt x="259308" y="702932"/>
                  </a:lnTo>
                  <a:lnTo>
                    <a:pt x="259410" y="702678"/>
                  </a:lnTo>
                  <a:lnTo>
                    <a:pt x="260350" y="703440"/>
                  </a:lnTo>
                  <a:lnTo>
                    <a:pt x="261226" y="703948"/>
                  </a:lnTo>
                  <a:lnTo>
                    <a:pt x="261658" y="704329"/>
                  </a:lnTo>
                  <a:lnTo>
                    <a:pt x="262280" y="704456"/>
                  </a:lnTo>
                  <a:lnTo>
                    <a:pt x="263093" y="704456"/>
                  </a:lnTo>
                  <a:lnTo>
                    <a:pt x="264947" y="703186"/>
                  </a:lnTo>
                  <a:lnTo>
                    <a:pt x="266090" y="704329"/>
                  </a:lnTo>
                  <a:lnTo>
                    <a:pt x="267906" y="705218"/>
                  </a:lnTo>
                  <a:lnTo>
                    <a:pt x="270383" y="705853"/>
                  </a:lnTo>
                  <a:lnTo>
                    <a:pt x="271919" y="705091"/>
                  </a:lnTo>
                  <a:lnTo>
                    <a:pt x="273088" y="705853"/>
                  </a:lnTo>
                  <a:lnTo>
                    <a:pt x="273443" y="706234"/>
                  </a:lnTo>
                  <a:lnTo>
                    <a:pt x="277342" y="705091"/>
                  </a:lnTo>
                  <a:lnTo>
                    <a:pt x="278117" y="706107"/>
                  </a:lnTo>
                  <a:lnTo>
                    <a:pt x="278726" y="707377"/>
                  </a:lnTo>
                  <a:lnTo>
                    <a:pt x="279565" y="706996"/>
                  </a:lnTo>
                  <a:lnTo>
                    <a:pt x="280200" y="706488"/>
                  </a:lnTo>
                  <a:lnTo>
                    <a:pt x="281660" y="707377"/>
                  </a:lnTo>
                  <a:lnTo>
                    <a:pt x="285076" y="703694"/>
                  </a:lnTo>
                  <a:lnTo>
                    <a:pt x="285369" y="703186"/>
                  </a:lnTo>
                  <a:lnTo>
                    <a:pt x="285445" y="703059"/>
                  </a:lnTo>
                  <a:lnTo>
                    <a:pt x="285546" y="702678"/>
                  </a:lnTo>
                  <a:lnTo>
                    <a:pt x="285559" y="702551"/>
                  </a:lnTo>
                  <a:close/>
                </a:path>
                <a:path w="1249045" h="709929">
                  <a:moveTo>
                    <a:pt x="291744" y="368160"/>
                  </a:moveTo>
                  <a:lnTo>
                    <a:pt x="291541" y="368160"/>
                  </a:lnTo>
                  <a:lnTo>
                    <a:pt x="291287" y="368414"/>
                  </a:lnTo>
                  <a:lnTo>
                    <a:pt x="291236" y="368668"/>
                  </a:lnTo>
                  <a:lnTo>
                    <a:pt x="291642" y="368414"/>
                  </a:lnTo>
                  <a:lnTo>
                    <a:pt x="291744" y="368160"/>
                  </a:lnTo>
                  <a:close/>
                </a:path>
                <a:path w="1249045" h="709929">
                  <a:moveTo>
                    <a:pt x="299008" y="401307"/>
                  </a:moveTo>
                  <a:lnTo>
                    <a:pt x="298780" y="401434"/>
                  </a:lnTo>
                  <a:lnTo>
                    <a:pt x="298704" y="401561"/>
                  </a:lnTo>
                  <a:lnTo>
                    <a:pt x="298615" y="401942"/>
                  </a:lnTo>
                  <a:lnTo>
                    <a:pt x="298919" y="401815"/>
                  </a:lnTo>
                  <a:lnTo>
                    <a:pt x="299008" y="401307"/>
                  </a:lnTo>
                  <a:close/>
                </a:path>
                <a:path w="1249045" h="709929">
                  <a:moveTo>
                    <a:pt x="302018" y="416928"/>
                  </a:moveTo>
                  <a:lnTo>
                    <a:pt x="301917" y="416293"/>
                  </a:lnTo>
                  <a:lnTo>
                    <a:pt x="301320" y="416547"/>
                  </a:lnTo>
                  <a:lnTo>
                    <a:pt x="301675" y="416928"/>
                  </a:lnTo>
                  <a:lnTo>
                    <a:pt x="301980" y="417055"/>
                  </a:lnTo>
                  <a:lnTo>
                    <a:pt x="302018" y="416928"/>
                  </a:lnTo>
                  <a:close/>
                </a:path>
                <a:path w="1249045" h="709929">
                  <a:moveTo>
                    <a:pt x="335876" y="376682"/>
                  </a:moveTo>
                  <a:lnTo>
                    <a:pt x="335203" y="376758"/>
                  </a:lnTo>
                  <a:lnTo>
                    <a:pt x="335076" y="376923"/>
                  </a:lnTo>
                  <a:lnTo>
                    <a:pt x="335724" y="376923"/>
                  </a:lnTo>
                  <a:lnTo>
                    <a:pt x="335876" y="376682"/>
                  </a:lnTo>
                  <a:close/>
                </a:path>
                <a:path w="1249045" h="709929">
                  <a:moveTo>
                    <a:pt x="363004" y="401561"/>
                  </a:moveTo>
                  <a:lnTo>
                    <a:pt x="362877" y="401053"/>
                  </a:lnTo>
                  <a:lnTo>
                    <a:pt x="362191" y="401307"/>
                  </a:lnTo>
                  <a:lnTo>
                    <a:pt x="362178" y="401815"/>
                  </a:lnTo>
                  <a:lnTo>
                    <a:pt x="362750" y="401815"/>
                  </a:lnTo>
                  <a:lnTo>
                    <a:pt x="363004" y="401561"/>
                  </a:lnTo>
                  <a:close/>
                </a:path>
                <a:path w="1249045" h="709929">
                  <a:moveTo>
                    <a:pt x="363664" y="409943"/>
                  </a:moveTo>
                  <a:lnTo>
                    <a:pt x="363639" y="409308"/>
                  </a:lnTo>
                  <a:lnTo>
                    <a:pt x="363410" y="408927"/>
                  </a:lnTo>
                  <a:lnTo>
                    <a:pt x="362699" y="408800"/>
                  </a:lnTo>
                  <a:lnTo>
                    <a:pt x="362699" y="406514"/>
                  </a:lnTo>
                  <a:lnTo>
                    <a:pt x="362445" y="406260"/>
                  </a:lnTo>
                  <a:lnTo>
                    <a:pt x="361886" y="406006"/>
                  </a:lnTo>
                  <a:lnTo>
                    <a:pt x="361975" y="405498"/>
                  </a:lnTo>
                  <a:lnTo>
                    <a:pt x="362013" y="405295"/>
                  </a:lnTo>
                  <a:lnTo>
                    <a:pt x="362826" y="404990"/>
                  </a:lnTo>
                  <a:lnTo>
                    <a:pt x="362775" y="404101"/>
                  </a:lnTo>
                  <a:lnTo>
                    <a:pt x="362140" y="404634"/>
                  </a:lnTo>
                  <a:lnTo>
                    <a:pt x="362026" y="401815"/>
                  </a:lnTo>
                  <a:lnTo>
                    <a:pt x="362153" y="400799"/>
                  </a:lnTo>
                  <a:lnTo>
                    <a:pt x="362661" y="400418"/>
                  </a:lnTo>
                  <a:lnTo>
                    <a:pt x="362877" y="401053"/>
                  </a:lnTo>
                  <a:lnTo>
                    <a:pt x="362775" y="400672"/>
                  </a:lnTo>
                  <a:lnTo>
                    <a:pt x="362737" y="400418"/>
                  </a:lnTo>
                  <a:lnTo>
                    <a:pt x="362775" y="399148"/>
                  </a:lnTo>
                  <a:lnTo>
                    <a:pt x="362419" y="397878"/>
                  </a:lnTo>
                  <a:lnTo>
                    <a:pt x="362089" y="397370"/>
                  </a:lnTo>
                  <a:lnTo>
                    <a:pt x="361632" y="397497"/>
                  </a:lnTo>
                  <a:lnTo>
                    <a:pt x="361315" y="398005"/>
                  </a:lnTo>
                  <a:lnTo>
                    <a:pt x="360819" y="399148"/>
                  </a:lnTo>
                  <a:lnTo>
                    <a:pt x="360934" y="397878"/>
                  </a:lnTo>
                  <a:lnTo>
                    <a:pt x="360438" y="396862"/>
                  </a:lnTo>
                  <a:lnTo>
                    <a:pt x="360311" y="396481"/>
                  </a:lnTo>
                  <a:lnTo>
                    <a:pt x="360299" y="395465"/>
                  </a:lnTo>
                  <a:lnTo>
                    <a:pt x="360718" y="394703"/>
                  </a:lnTo>
                  <a:lnTo>
                    <a:pt x="361581" y="394195"/>
                  </a:lnTo>
                  <a:lnTo>
                    <a:pt x="360083" y="394195"/>
                  </a:lnTo>
                  <a:lnTo>
                    <a:pt x="359067" y="393649"/>
                  </a:lnTo>
                  <a:lnTo>
                    <a:pt x="359067" y="395719"/>
                  </a:lnTo>
                  <a:lnTo>
                    <a:pt x="358876" y="396862"/>
                  </a:lnTo>
                  <a:lnTo>
                    <a:pt x="358521" y="396481"/>
                  </a:lnTo>
                  <a:lnTo>
                    <a:pt x="357847" y="395846"/>
                  </a:lnTo>
                  <a:lnTo>
                    <a:pt x="358470" y="395465"/>
                  </a:lnTo>
                  <a:lnTo>
                    <a:pt x="359067" y="395719"/>
                  </a:lnTo>
                  <a:lnTo>
                    <a:pt x="359067" y="393649"/>
                  </a:lnTo>
                  <a:lnTo>
                    <a:pt x="358902" y="393560"/>
                  </a:lnTo>
                  <a:lnTo>
                    <a:pt x="359156" y="393052"/>
                  </a:lnTo>
                  <a:lnTo>
                    <a:pt x="359105" y="392544"/>
                  </a:lnTo>
                  <a:lnTo>
                    <a:pt x="359130" y="392163"/>
                  </a:lnTo>
                  <a:lnTo>
                    <a:pt x="359562" y="391655"/>
                  </a:lnTo>
                  <a:lnTo>
                    <a:pt x="359943" y="391274"/>
                  </a:lnTo>
                  <a:lnTo>
                    <a:pt x="360946" y="392925"/>
                  </a:lnTo>
                  <a:lnTo>
                    <a:pt x="361149" y="392163"/>
                  </a:lnTo>
                  <a:lnTo>
                    <a:pt x="361200" y="391274"/>
                  </a:lnTo>
                  <a:lnTo>
                    <a:pt x="361099" y="389623"/>
                  </a:lnTo>
                  <a:lnTo>
                    <a:pt x="360972" y="388607"/>
                  </a:lnTo>
                  <a:lnTo>
                    <a:pt x="360908" y="388099"/>
                  </a:lnTo>
                  <a:lnTo>
                    <a:pt x="360629" y="386067"/>
                  </a:lnTo>
                  <a:lnTo>
                    <a:pt x="360184" y="386194"/>
                  </a:lnTo>
                  <a:lnTo>
                    <a:pt x="359905" y="386448"/>
                  </a:lnTo>
                  <a:lnTo>
                    <a:pt x="359791" y="386575"/>
                  </a:lnTo>
                  <a:lnTo>
                    <a:pt x="359371" y="387972"/>
                  </a:lnTo>
                  <a:lnTo>
                    <a:pt x="359003" y="388099"/>
                  </a:lnTo>
                  <a:lnTo>
                    <a:pt x="358406" y="387718"/>
                  </a:lnTo>
                  <a:lnTo>
                    <a:pt x="358749" y="385813"/>
                  </a:lnTo>
                  <a:lnTo>
                    <a:pt x="358762" y="385686"/>
                  </a:lnTo>
                  <a:lnTo>
                    <a:pt x="359422" y="385051"/>
                  </a:lnTo>
                  <a:lnTo>
                    <a:pt x="359727" y="384797"/>
                  </a:lnTo>
                  <a:lnTo>
                    <a:pt x="360083" y="384289"/>
                  </a:lnTo>
                  <a:lnTo>
                    <a:pt x="360502" y="383527"/>
                  </a:lnTo>
                  <a:lnTo>
                    <a:pt x="360616" y="383273"/>
                  </a:lnTo>
                  <a:lnTo>
                    <a:pt x="360819" y="382638"/>
                  </a:lnTo>
                  <a:lnTo>
                    <a:pt x="360083" y="381876"/>
                  </a:lnTo>
                  <a:lnTo>
                    <a:pt x="359194" y="381368"/>
                  </a:lnTo>
                  <a:lnTo>
                    <a:pt x="358965" y="379717"/>
                  </a:lnTo>
                  <a:lnTo>
                    <a:pt x="358863" y="378828"/>
                  </a:lnTo>
                  <a:lnTo>
                    <a:pt x="358787" y="378193"/>
                  </a:lnTo>
                  <a:lnTo>
                    <a:pt x="358724" y="377304"/>
                  </a:lnTo>
                  <a:lnTo>
                    <a:pt x="358521" y="377583"/>
                  </a:lnTo>
                  <a:lnTo>
                    <a:pt x="358521" y="381368"/>
                  </a:lnTo>
                  <a:lnTo>
                    <a:pt x="358267" y="382384"/>
                  </a:lnTo>
                  <a:lnTo>
                    <a:pt x="357695" y="383781"/>
                  </a:lnTo>
                  <a:lnTo>
                    <a:pt x="357085" y="384162"/>
                  </a:lnTo>
                  <a:lnTo>
                    <a:pt x="357009" y="387591"/>
                  </a:lnTo>
                  <a:lnTo>
                    <a:pt x="356920" y="387845"/>
                  </a:lnTo>
                  <a:lnTo>
                    <a:pt x="356425" y="388607"/>
                  </a:lnTo>
                  <a:lnTo>
                    <a:pt x="355600" y="388353"/>
                  </a:lnTo>
                  <a:lnTo>
                    <a:pt x="354711" y="387845"/>
                  </a:lnTo>
                  <a:lnTo>
                    <a:pt x="355015" y="387845"/>
                  </a:lnTo>
                  <a:lnTo>
                    <a:pt x="355269" y="387591"/>
                  </a:lnTo>
                  <a:lnTo>
                    <a:pt x="355485" y="387210"/>
                  </a:lnTo>
                  <a:lnTo>
                    <a:pt x="355676" y="386575"/>
                  </a:lnTo>
                  <a:lnTo>
                    <a:pt x="355752" y="385813"/>
                  </a:lnTo>
                  <a:lnTo>
                    <a:pt x="356057" y="385813"/>
                  </a:lnTo>
                  <a:lnTo>
                    <a:pt x="356654" y="386067"/>
                  </a:lnTo>
                  <a:lnTo>
                    <a:pt x="356895" y="386575"/>
                  </a:lnTo>
                  <a:lnTo>
                    <a:pt x="357009" y="387591"/>
                  </a:lnTo>
                  <a:lnTo>
                    <a:pt x="357009" y="384225"/>
                  </a:lnTo>
                  <a:lnTo>
                    <a:pt x="356463" y="384670"/>
                  </a:lnTo>
                  <a:lnTo>
                    <a:pt x="355904" y="384924"/>
                  </a:lnTo>
                  <a:lnTo>
                    <a:pt x="355536" y="385051"/>
                  </a:lnTo>
                  <a:lnTo>
                    <a:pt x="355638" y="384543"/>
                  </a:lnTo>
                  <a:lnTo>
                    <a:pt x="356527" y="383400"/>
                  </a:lnTo>
                  <a:lnTo>
                    <a:pt x="356768" y="382384"/>
                  </a:lnTo>
                  <a:lnTo>
                    <a:pt x="356666" y="381114"/>
                  </a:lnTo>
                  <a:lnTo>
                    <a:pt x="356425" y="380352"/>
                  </a:lnTo>
                  <a:lnTo>
                    <a:pt x="356463" y="380098"/>
                  </a:lnTo>
                  <a:lnTo>
                    <a:pt x="356590" y="379844"/>
                  </a:lnTo>
                  <a:lnTo>
                    <a:pt x="356971" y="379717"/>
                  </a:lnTo>
                  <a:lnTo>
                    <a:pt x="357517" y="379844"/>
                  </a:lnTo>
                  <a:lnTo>
                    <a:pt x="357949" y="380479"/>
                  </a:lnTo>
                  <a:lnTo>
                    <a:pt x="358457" y="380860"/>
                  </a:lnTo>
                  <a:lnTo>
                    <a:pt x="358521" y="381368"/>
                  </a:lnTo>
                  <a:lnTo>
                    <a:pt x="358521" y="377583"/>
                  </a:lnTo>
                  <a:lnTo>
                    <a:pt x="358254" y="377939"/>
                  </a:lnTo>
                  <a:lnTo>
                    <a:pt x="357517" y="378193"/>
                  </a:lnTo>
                  <a:lnTo>
                    <a:pt x="356514" y="378193"/>
                  </a:lnTo>
                  <a:lnTo>
                    <a:pt x="355790" y="377812"/>
                  </a:lnTo>
                  <a:lnTo>
                    <a:pt x="355053" y="377431"/>
                  </a:lnTo>
                  <a:lnTo>
                    <a:pt x="354838" y="376669"/>
                  </a:lnTo>
                  <a:lnTo>
                    <a:pt x="354888" y="375907"/>
                  </a:lnTo>
                  <a:lnTo>
                    <a:pt x="355104" y="375399"/>
                  </a:lnTo>
                  <a:lnTo>
                    <a:pt x="355257" y="375272"/>
                  </a:lnTo>
                  <a:lnTo>
                    <a:pt x="356184" y="374510"/>
                  </a:lnTo>
                  <a:lnTo>
                    <a:pt x="356260" y="374764"/>
                  </a:lnTo>
                  <a:lnTo>
                    <a:pt x="355790" y="374891"/>
                  </a:lnTo>
                  <a:lnTo>
                    <a:pt x="355930" y="375399"/>
                  </a:lnTo>
                  <a:lnTo>
                    <a:pt x="356044" y="375526"/>
                  </a:lnTo>
                  <a:lnTo>
                    <a:pt x="356158" y="375272"/>
                  </a:lnTo>
                  <a:lnTo>
                    <a:pt x="356717" y="375018"/>
                  </a:lnTo>
                  <a:lnTo>
                    <a:pt x="356857" y="374510"/>
                  </a:lnTo>
                  <a:lnTo>
                    <a:pt x="356743" y="373875"/>
                  </a:lnTo>
                  <a:lnTo>
                    <a:pt x="356743" y="372859"/>
                  </a:lnTo>
                  <a:lnTo>
                    <a:pt x="356438" y="372351"/>
                  </a:lnTo>
                  <a:lnTo>
                    <a:pt x="355727" y="372224"/>
                  </a:lnTo>
                  <a:lnTo>
                    <a:pt x="355307" y="371335"/>
                  </a:lnTo>
                  <a:lnTo>
                    <a:pt x="355193" y="370954"/>
                  </a:lnTo>
                  <a:lnTo>
                    <a:pt x="355066" y="370319"/>
                  </a:lnTo>
                  <a:lnTo>
                    <a:pt x="355066" y="369176"/>
                  </a:lnTo>
                  <a:lnTo>
                    <a:pt x="355333" y="368668"/>
                  </a:lnTo>
                  <a:lnTo>
                    <a:pt x="355307" y="368287"/>
                  </a:lnTo>
                  <a:lnTo>
                    <a:pt x="354863" y="367906"/>
                  </a:lnTo>
                  <a:lnTo>
                    <a:pt x="354711" y="367842"/>
                  </a:lnTo>
                  <a:lnTo>
                    <a:pt x="354711" y="378701"/>
                  </a:lnTo>
                  <a:lnTo>
                    <a:pt x="354393" y="378828"/>
                  </a:lnTo>
                  <a:lnTo>
                    <a:pt x="353987" y="378574"/>
                  </a:lnTo>
                  <a:lnTo>
                    <a:pt x="353453" y="377812"/>
                  </a:lnTo>
                  <a:lnTo>
                    <a:pt x="354711" y="378701"/>
                  </a:lnTo>
                  <a:lnTo>
                    <a:pt x="354711" y="367842"/>
                  </a:lnTo>
                  <a:lnTo>
                    <a:pt x="354076" y="367525"/>
                  </a:lnTo>
                  <a:lnTo>
                    <a:pt x="355003" y="366763"/>
                  </a:lnTo>
                  <a:lnTo>
                    <a:pt x="355396" y="365493"/>
                  </a:lnTo>
                  <a:lnTo>
                    <a:pt x="355485" y="363080"/>
                  </a:lnTo>
                  <a:lnTo>
                    <a:pt x="354291" y="362953"/>
                  </a:lnTo>
                  <a:lnTo>
                    <a:pt x="354241" y="362826"/>
                  </a:lnTo>
                  <a:lnTo>
                    <a:pt x="353987" y="362191"/>
                  </a:lnTo>
                  <a:lnTo>
                    <a:pt x="354101" y="360921"/>
                  </a:lnTo>
                  <a:lnTo>
                    <a:pt x="354291" y="360032"/>
                  </a:lnTo>
                  <a:lnTo>
                    <a:pt x="354114" y="359905"/>
                  </a:lnTo>
                  <a:lnTo>
                    <a:pt x="354050" y="359524"/>
                  </a:lnTo>
                  <a:lnTo>
                    <a:pt x="354126" y="358127"/>
                  </a:lnTo>
                  <a:lnTo>
                    <a:pt x="354304" y="357492"/>
                  </a:lnTo>
                  <a:lnTo>
                    <a:pt x="354482" y="356476"/>
                  </a:lnTo>
                  <a:lnTo>
                    <a:pt x="353656" y="355841"/>
                  </a:lnTo>
                  <a:lnTo>
                    <a:pt x="352577" y="355841"/>
                  </a:lnTo>
                  <a:lnTo>
                    <a:pt x="352552" y="362318"/>
                  </a:lnTo>
                  <a:lnTo>
                    <a:pt x="352425" y="362826"/>
                  </a:lnTo>
                  <a:lnTo>
                    <a:pt x="352323" y="362445"/>
                  </a:lnTo>
                  <a:lnTo>
                    <a:pt x="352145" y="362191"/>
                  </a:lnTo>
                  <a:lnTo>
                    <a:pt x="350774" y="360667"/>
                  </a:lnTo>
                  <a:lnTo>
                    <a:pt x="350824" y="360032"/>
                  </a:lnTo>
                  <a:lnTo>
                    <a:pt x="351688" y="359524"/>
                  </a:lnTo>
                  <a:lnTo>
                    <a:pt x="352336" y="360667"/>
                  </a:lnTo>
                  <a:lnTo>
                    <a:pt x="352425" y="360921"/>
                  </a:lnTo>
                  <a:lnTo>
                    <a:pt x="352552" y="362318"/>
                  </a:lnTo>
                  <a:lnTo>
                    <a:pt x="352552" y="355854"/>
                  </a:lnTo>
                  <a:lnTo>
                    <a:pt x="351256" y="356476"/>
                  </a:lnTo>
                  <a:lnTo>
                    <a:pt x="352120" y="355206"/>
                  </a:lnTo>
                  <a:lnTo>
                    <a:pt x="354571" y="351777"/>
                  </a:lnTo>
                  <a:lnTo>
                    <a:pt x="354622" y="351396"/>
                  </a:lnTo>
                  <a:lnTo>
                    <a:pt x="354457" y="351142"/>
                  </a:lnTo>
                  <a:lnTo>
                    <a:pt x="354063" y="350888"/>
                  </a:lnTo>
                  <a:lnTo>
                    <a:pt x="354596" y="349872"/>
                  </a:lnTo>
                  <a:lnTo>
                    <a:pt x="354571" y="348983"/>
                  </a:lnTo>
                  <a:lnTo>
                    <a:pt x="353999" y="348221"/>
                  </a:lnTo>
                  <a:lnTo>
                    <a:pt x="353656" y="347078"/>
                  </a:lnTo>
                  <a:lnTo>
                    <a:pt x="353085" y="345935"/>
                  </a:lnTo>
                  <a:lnTo>
                    <a:pt x="353491" y="345681"/>
                  </a:lnTo>
                  <a:lnTo>
                    <a:pt x="353568" y="345046"/>
                  </a:lnTo>
                  <a:lnTo>
                    <a:pt x="353288" y="344157"/>
                  </a:lnTo>
                  <a:lnTo>
                    <a:pt x="352602" y="343014"/>
                  </a:lnTo>
                  <a:lnTo>
                    <a:pt x="352450" y="342760"/>
                  </a:lnTo>
                  <a:lnTo>
                    <a:pt x="352298" y="342506"/>
                  </a:lnTo>
                  <a:lnTo>
                    <a:pt x="352259" y="341871"/>
                  </a:lnTo>
                  <a:lnTo>
                    <a:pt x="352082" y="341617"/>
                  </a:lnTo>
                  <a:lnTo>
                    <a:pt x="351790" y="341617"/>
                  </a:lnTo>
                  <a:lnTo>
                    <a:pt x="352031" y="341236"/>
                  </a:lnTo>
                  <a:lnTo>
                    <a:pt x="352132" y="340982"/>
                  </a:lnTo>
                  <a:lnTo>
                    <a:pt x="352082" y="340093"/>
                  </a:lnTo>
                  <a:lnTo>
                    <a:pt x="351205" y="338823"/>
                  </a:lnTo>
                  <a:lnTo>
                    <a:pt x="350583" y="339585"/>
                  </a:lnTo>
                  <a:lnTo>
                    <a:pt x="350100" y="339839"/>
                  </a:lnTo>
                  <a:lnTo>
                    <a:pt x="349885" y="339839"/>
                  </a:lnTo>
                  <a:lnTo>
                    <a:pt x="349885" y="342760"/>
                  </a:lnTo>
                  <a:lnTo>
                    <a:pt x="349719" y="343014"/>
                  </a:lnTo>
                  <a:lnTo>
                    <a:pt x="349694" y="342887"/>
                  </a:lnTo>
                  <a:lnTo>
                    <a:pt x="349656" y="342760"/>
                  </a:lnTo>
                  <a:lnTo>
                    <a:pt x="349885" y="342760"/>
                  </a:lnTo>
                  <a:lnTo>
                    <a:pt x="349885" y="339839"/>
                  </a:lnTo>
                  <a:lnTo>
                    <a:pt x="349758" y="339839"/>
                  </a:lnTo>
                  <a:lnTo>
                    <a:pt x="349059" y="339966"/>
                  </a:lnTo>
                  <a:lnTo>
                    <a:pt x="348094" y="340093"/>
                  </a:lnTo>
                  <a:lnTo>
                    <a:pt x="347294" y="341490"/>
                  </a:lnTo>
                  <a:lnTo>
                    <a:pt x="346202" y="342887"/>
                  </a:lnTo>
                  <a:lnTo>
                    <a:pt x="344817" y="342125"/>
                  </a:lnTo>
                  <a:lnTo>
                    <a:pt x="344601" y="341871"/>
                  </a:lnTo>
                  <a:lnTo>
                    <a:pt x="344170" y="341363"/>
                  </a:lnTo>
                  <a:lnTo>
                    <a:pt x="344055" y="341109"/>
                  </a:lnTo>
                  <a:lnTo>
                    <a:pt x="343954" y="340347"/>
                  </a:lnTo>
                  <a:lnTo>
                    <a:pt x="342430" y="340982"/>
                  </a:lnTo>
                  <a:lnTo>
                    <a:pt x="340448" y="341871"/>
                  </a:lnTo>
                  <a:lnTo>
                    <a:pt x="339801" y="340474"/>
                  </a:lnTo>
                  <a:lnTo>
                    <a:pt x="339458" y="339712"/>
                  </a:lnTo>
                  <a:lnTo>
                    <a:pt x="338175" y="339204"/>
                  </a:lnTo>
                  <a:lnTo>
                    <a:pt x="336575" y="340474"/>
                  </a:lnTo>
                  <a:lnTo>
                    <a:pt x="337083" y="338823"/>
                  </a:lnTo>
                  <a:lnTo>
                    <a:pt x="336880" y="338823"/>
                  </a:lnTo>
                  <a:lnTo>
                    <a:pt x="336524" y="338950"/>
                  </a:lnTo>
                  <a:lnTo>
                    <a:pt x="335241" y="340220"/>
                  </a:lnTo>
                  <a:lnTo>
                    <a:pt x="334899" y="340410"/>
                  </a:lnTo>
                  <a:lnTo>
                    <a:pt x="334899" y="372986"/>
                  </a:lnTo>
                  <a:lnTo>
                    <a:pt x="334276" y="373367"/>
                  </a:lnTo>
                  <a:lnTo>
                    <a:pt x="333895" y="373748"/>
                  </a:lnTo>
                  <a:lnTo>
                    <a:pt x="333565" y="374002"/>
                  </a:lnTo>
                  <a:lnTo>
                    <a:pt x="333349" y="374510"/>
                  </a:lnTo>
                  <a:lnTo>
                    <a:pt x="334467" y="374891"/>
                  </a:lnTo>
                  <a:lnTo>
                    <a:pt x="334810" y="374891"/>
                  </a:lnTo>
                  <a:lnTo>
                    <a:pt x="334695" y="375526"/>
                  </a:lnTo>
                  <a:lnTo>
                    <a:pt x="334505" y="375907"/>
                  </a:lnTo>
                  <a:lnTo>
                    <a:pt x="334492" y="375526"/>
                  </a:lnTo>
                  <a:lnTo>
                    <a:pt x="334467" y="374891"/>
                  </a:lnTo>
                  <a:lnTo>
                    <a:pt x="333654" y="375399"/>
                  </a:lnTo>
                  <a:lnTo>
                    <a:pt x="332994" y="375526"/>
                  </a:lnTo>
                  <a:lnTo>
                    <a:pt x="332511" y="374891"/>
                  </a:lnTo>
                  <a:lnTo>
                    <a:pt x="331851" y="374383"/>
                  </a:lnTo>
                  <a:lnTo>
                    <a:pt x="331127" y="373621"/>
                  </a:lnTo>
                  <a:lnTo>
                    <a:pt x="331241" y="372097"/>
                  </a:lnTo>
                  <a:lnTo>
                    <a:pt x="331330" y="371335"/>
                  </a:lnTo>
                  <a:lnTo>
                    <a:pt x="331685" y="370827"/>
                  </a:lnTo>
                  <a:lnTo>
                    <a:pt x="332346" y="370319"/>
                  </a:lnTo>
                  <a:lnTo>
                    <a:pt x="332536" y="372097"/>
                  </a:lnTo>
                  <a:lnTo>
                    <a:pt x="333387" y="372986"/>
                  </a:lnTo>
                  <a:lnTo>
                    <a:pt x="334899" y="372986"/>
                  </a:lnTo>
                  <a:lnTo>
                    <a:pt x="334899" y="340410"/>
                  </a:lnTo>
                  <a:lnTo>
                    <a:pt x="333108" y="341363"/>
                  </a:lnTo>
                  <a:lnTo>
                    <a:pt x="331558" y="341998"/>
                  </a:lnTo>
                  <a:lnTo>
                    <a:pt x="330606" y="341998"/>
                  </a:lnTo>
                  <a:lnTo>
                    <a:pt x="330415" y="343014"/>
                  </a:lnTo>
                  <a:lnTo>
                    <a:pt x="329907" y="344792"/>
                  </a:lnTo>
                  <a:lnTo>
                    <a:pt x="329666" y="345046"/>
                  </a:lnTo>
                  <a:lnTo>
                    <a:pt x="329323" y="344919"/>
                  </a:lnTo>
                  <a:lnTo>
                    <a:pt x="329399" y="344665"/>
                  </a:lnTo>
                  <a:lnTo>
                    <a:pt x="329260" y="344157"/>
                  </a:lnTo>
                  <a:lnTo>
                    <a:pt x="328968" y="344030"/>
                  </a:lnTo>
                  <a:lnTo>
                    <a:pt x="328460" y="344030"/>
                  </a:lnTo>
                  <a:lnTo>
                    <a:pt x="328015" y="344792"/>
                  </a:lnTo>
                  <a:lnTo>
                    <a:pt x="327621" y="346189"/>
                  </a:lnTo>
                  <a:lnTo>
                    <a:pt x="327190" y="348602"/>
                  </a:lnTo>
                  <a:lnTo>
                    <a:pt x="326224" y="350634"/>
                  </a:lnTo>
                  <a:lnTo>
                    <a:pt x="324713" y="352285"/>
                  </a:lnTo>
                  <a:lnTo>
                    <a:pt x="322973" y="355460"/>
                  </a:lnTo>
                  <a:lnTo>
                    <a:pt x="321360" y="359143"/>
                  </a:lnTo>
                  <a:lnTo>
                    <a:pt x="320395" y="360921"/>
                  </a:lnTo>
                  <a:lnTo>
                    <a:pt x="319265" y="363588"/>
                  </a:lnTo>
                  <a:lnTo>
                    <a:pt x="319214" y="363715"/>
                  </a:lnTo>
                  <a:lnTo>
                    <a:pt x="319214" y="425818"/>
                  </a:lnTo>
                  <a:lnTo>
                    <a:pt x="318439" y="426453"/>
                  </a:lnTo>
                  <a:lnTo>
                    <a:pt x="317500" y="426707"/>
                  </a:lnTo>
                  <a:lnTo>
                    <a:pt x="317144" y="426580"/>
                  </a:lnTo>
                  <a:lnTo>
                    <a:pt x="316407" y="426326"/>
                  </a:lnTo>
                  <a:lnTo>
                    <a:pt x="316865" y="426072"/>
                  </a:lnTo>
                  <a:lnTo>
                    <a:pt x="317080" y="425945"/>
                  </a:lnTo>
                  <a:lnTo>
                    <a:pt x="317538" y="425691"/>
                  </a:lnTo>
                  <a:lnTo>
                    <a:pt x="318465" y="425437"/>
                  </a:lnTo>
                  <a:lnTo>
                    <a:pt x="319214" y="425818"/>
                  </a:lnTo>
                  <a:lnTo>
                    <a:pt x="319214" y="363715"/>
                  </a:lnTo>
                  <a:lnTo>
                    <a:pt x="315417" y="372986"/>
                  </a:lnTo>
                  <a:lnTo>
                    <a:pt x="313905" y="378193"/>
                  </a:lnTo>
                  <a:lnTo>
                    <a:pt x="313588" y="382130"/>
                  </a:lnTo>
                  <a:lnTo>
                    <a:pt x="312458" y="384162"/>
                  </a:lnTo>
                  <a:lnTo>
                    <a:pt x="312356" y="385813"/>
                  </a:lnTo>
                  <a:lnTo>
                    <a:pt x="312407" y="386067"/>
                  </a:lnTo>
                  <a:lnTo>
                    <a:pt x="312280" y="386321"/>
                  </a:lnTo>
                  <a:lnTo>
                    <a:pt x="311302" y="389115"/>
                  </a:lnTo>
                  <a:lnTo>
                    <a:pt x="310108" y="391401"/>
                  </a:lnTo>
                  <a:lnTo>
                    <a:pt x="310007" y="392544"/>
                  </a:lnTo>
                  <a:lnTo>
                    <a:pt x="310540" y="393052"/>
                  </a:lnTo>
                  <a:lnTo>
                    <a:pt x="310591" y="393306"/>
                  </a:lnTo>
                  <a:lnTo>
                    <a:pt x="310007" y="394195"/>
                  </a:lnTo>
                  <a:lnTo>
                    <a:pt x="309333" y="395465"/>
                  </a:lnTo>
                  <a:lnTo>
                    <a:pt x="308775" y="396989"/>
                  </a:lnTo>
                  <a:lnTo>
                    <a:pt x="308648" y="397370"/>
                  </a:lnTo>
                  <a:lnTo>
                    <a:pt x="308317" y="398894"/>
                  </a:lnTo>
                  <a:lnTo>
                    <a:pt x="308305" y="400545"/>
                  </a:lnTo>
                  <a:lnTo>
                    <a:pt x="308432" y="401053"/>
                  </a:lnTo>
                  <a:lnTo>
                    <a:pt x="307682" y="401815"/>
                  </a:lnTo>
                  <a:lnTo>
                    <a:pt x="307098" y="403212"/>
                  </a:lnTo>
                  <a:lnTo>
                    <a:pt x="306984" y="403593"/>
                  </a:lnTo>
                  <a:lnTo>
                    <a:pt x="306552" y="405625"/>
                  </a:lnTo>
                  <a:lnTo>
                    <a:pt x="306273" y="407276"/>
                  </a:lnTo>
                  <a:lnTo>
                    <a:pt x="305371" y="409308"/>
                  </a:lnTo>
                  <a:lnTo>
                    <a:pt x="304622" y="411810"/>
                  </a:lnTo>
                  <a:lnTo>
                    <a:pt x="303961" y="414388"/>
                  </a:lnTo>
                  <a:lnTo>
                    <a:pt x="302691" y="418579"/>
                  </a:lnTo>
                  <a:lnTo>
                    <a:pt x="302501" y="419595"/>
                  </a:lnTo>
                  <a:lnTo>
                    <a:pt x="301891" y="419849"/>
                  </a:lnTo>
                  <a:lnTo>
                    <a:pt x="301498" y="419341"/>
                  </a:lnTo>
                  <a:lnTo>
                    <a:pt x="301383" y="418452"/>
                  </a:lnTo>
                  <a:lnTo>
                    <a:pt x="301345" y="418198"/>
                  </a:lnTo>
                  <a:lnTo>
                    <a:pt x="301066" y="418312"/>
                  </a:lnTo>
                  <a:lnTo>
                    <a:pt x="301066" y="441312"/>
                  </a:lnTo>
                  <a:lnTo>
                    <a:pt x="300621" y="441477"/>
                  </a:lnTo>
                  <a:lnTo>
                    <a:pt x="300863" y="440677"/>
                  </a:lnTo>
                  <a:lnTo>
                    <a:pt x="301066" y="441312"/>
                  </a:lnTo>
                  <a:lnTo>
                    <a:pt x="301066" y="418312"/>
                  </a:lnTo>
                  <a:lnTo>
                    <a:pt x="300723" y="418452"/>
                  </a:lnTo>
                  <a:lnTo>
                    <a:pt x="300329" y="418452"/>
                  </a:lnTo>
                  <a:lnTo>
                    <a:pt x="300139" y="418325"/>
                  </a:lnTo>
                  <a:lnTo>
                    <a:pt x="300189" y="416293"/>
                  </a:lnTo>
                  <a:lnTo>
                    <a:pt x="300278" y="415785"/>
                  </a:lnTo>
                  <a:lnTo>
                    <a:pt x="300863" y="414134"/>
                  </a:lnTo>
                  <a:lnTo>
                    <a:pt x="301180" y="413499"/>
                  </a:lnTo>
                  <a:lnTo>
                    <a:pt x="299770" y="411975"/>
                  </a:lnTo>
                  <a:lnTo>
                    <a:pt x="299872" y="411251"/>
                  </a:lnTo>
                  <a:lnTo>
                    <a:pt x="299935" y="411086"/>
                  </a:lnTo>
                  <a:lnTo>
                    <a:pt x="299821" y="410705"/>
                  </a:lnTo>
                  <a:lnTo>
                    <a:pt x="299313" y="410705"/>
                  </a:lnTo>
                  <a:lnTo>
                    <a:pt x="299123" y="410578"/>
                  </a:lnTo>
                  <a:lnTo>
                    <a:pt x="298589" y="410705"/>
                  </a:lnTo>
                  <a:lnTo>
                    <a:pt x="297726" y="411086"/>
                  </a:lnTo>
                  <a:lnTo>
                    <a:pt x="298043" y="410578"/>
                  </a:lnTo>
                  <a:lnTo>
                    <a:pt x="298665" y="409816"/>
                  </a:lnTo>
                  <a:lnTo>
                    <a:pt x="299288" y="409308"/>
                  </a:lnTo>
                  <a:lnTo>
                    <a:pt x="299593" y="409054"/>
                  </a:lnTo>
                  <a:lnTo>
                    <a:pt x="298513" y="408292"/>
                  </a:lnTo>
                  <a:lnTo>
                    <a:pt x="297700" y="407784"/>
                  </a:lnTo>
                  <a:lnTo>
                    <a:pt x="297154" y="407530"/>
                  </a:lnTo>
                  <a:lnTo>
                    <a:pt x="298284" y="406895"/>
                  </a:lnTo>
                  <a:lnTo>
                    <a:pt x="299186" y="406895"/>
                  </a:lnTo>
                  <a:lnTo>
                    <a:pt x="299872" y="407530"/>
                  </a:lnTo>
                  <a:lnTo>
                    <a:pt x="299834" y="406895"/>
                  </a:lnTo>
                  <a:lnTo>
                    <a:pt x="299758" y="405244"/>
                  </a:lnTo>
                  <a:lnTo>
                    <a:pt x="299732" y="404609"/>
                  </a:lnTo>
                  <a:lnTo>
                    <a:pt x="299529" y="403339"/>
                  </a:lnTo>
                  <a:lnTo>
                    <a:pt x="299313" y="402577"/>
                  </a:lnTo>
                  <a:lnTo>
                    <a:pt x="298983" y="402069"/>
                  </a:lnTo>
                  <a:lnTo>
                    <a:pt x="298996" y="403212"/>
                  </a:lnTo>
                  <a:lnTo>
                    <a:pt x="298450" y="403847"/>
                  </a:lnTo>
                  <a:lnTo>
                    <a:pt x="297027" y="404609"/>
                  </a:lnTo>
                  <a:lnTo>
                    <a:pt x="297345" y="403466"/>
                  </a:lnTo>
                  <a:lnTo>
                    <a:pt x="297268" y="402831"/>
                  </a:lnTo>
                  <a:lnTo>
                    <a:pt x="297116" y="402450"/>
                  </a:lnTo>
                  <a:lnTo>
                    <a:pt x="296125" y="402450"/>
                  </a:lnTo>
                  <a:lnTo>
                    <a:pt x="296214" y="404355"/>
                  </a:lnTo>
                  <a:lnTo>
                    <a:pt x="295490" y="404634"/>
                  </a:lnTo>
                  <a:lnTo>
                    <a:pt x="294919" y="404990"/>
                  </a:lnTo>
                  <a:lnTo>
                    <a:pt x="294309" y="405244"/>
                  </a:lnTo>
                  <a:lnTo>
                    <a:pt x="294081" y="404990"/>
                  </a:lnTo>
                  <a:lnTo>
                    <a:pt x="294208" y="404634"/>
                  </a:lnTo>
                  <a:lnTo>
                    <a:pt x="295033" y="403085"/>
                  </a:lnTo>
                  <a:lnTo>
                    <a:pt x="295122" y="402831"/>
                  </a:lnTo>
                  <a:lnTo>
                    <a:pt x="295249" y="402069"/>
                  </a:lnTo>
                  <a:lnTo>
                    <a:pt x="295173" y="400291"/>
                  </a:lnTo>
                  <a:lnTo>
                    <a:pt x="294957" y="397878"/>
                  </a:lnTo>
                  <a:lnTo>
                    <a:pt x="294398" y="396989"/>
                  </a:lnTo>
                  <a:lnTo>
                    <a:pt x="293141" y="396608"/>
                  </a:lnTo>
                  <a:lnTo>
                    <a:pt x="293916" y="395973"/>
                  </a:lnTo>
                  <a:lnTo>
                    <a:pt x="294068" y="395592"/>
                  </a:lnTo>
                  <a:lnTo>
                    <a:pt x="294627" y="394957"/>
                  </a:lnTo>
                  <a:lnTo>
                    <a:pt x="294767" y="394957"/>
                  </a:lnTo>
                  <a:lnTo>
                    <a:pt x="294982" y="394576"/>
                  </a:lnTo>
                  <a:lnTo>
                    <a:pt x="295262" y="393814"/>
                  </a:lnTo>
                  <a:lnTo>
                    <a:pt x="294779" y="393306"/>
                  </a:lnTo>
                  <a:lnTo>
                    <a:pt x="294284" y="393052"/>
                  </a:lnTo>
                  <a:lnTo>
                    <a:pt x="293789" y="392925"/>
                  </a:lnTo>
                  <a:lnTo>
                    <a:pt x="292315" y="392163"/>
                  </a:lnTo>
                  <a:lnTo>
                    <a:pt x="293700" y="390766"/>
                  </a:lnTo>
                  <a:lnTo>
                    <a:pt x="293827" y="390258"/>
                  </a:lnTo>
                  <a:lnTo>
                    <a:pt x="293966" y="389750"/>
                  </a:lnTo>
                  <a:lnTo>
                    <a:pt x="293090" y="388988"/>
                  </a:lnTo>
                  <a:lnTo>
                    <a:pt x="294157" y="388099"/>
                  </a:lnTo>
                  <a:lnTo>
                    <a:pt x="294271" y="387718"/>
                  </a:lnTo>
                  <a:lnTo>
                    <a:pt x="293420" y="387591"/>
                  </a:lnTo>
                  <a:lnTo>
                    <a:pt x="293103" y="388226"/>
                  </a:lnTo>
                  <a:lnTo>
                    <a:pt x="292900" y="388861"/>
                  </a:lnTo>
                  <a:lnTo>
                    <a:pt x="292785" y="389369"/>
                  </a:lnTo>
                  <a:lnTo>
                    <a:pt x="292493" y="389750"/>
                  </a:lnTo>
                  <a:lnTo>
                    <a:pt x="291985" y="390258"/>
                  </a:lnTo>
                  <a:lnTo>
                    <a:pt x="291592" y="390131"/>
                  </a:lnTo>
                  <a:lnTo>
                    <a:pt x="291528" y="389877"/>
                  </a:lnTo>
                  <a:lnTo>
                    <a:pt x="291782" y="389623"/>
                  </a:lnTo>
                  <a:lnTo>
                    <a:pt x="291947" y="389369"/>
                  </a:lnTo>
                  <a:lnTo>
                    <a:pt x="291858" y="388988"/>
                  </a:lnTo>
                  <a:lnTo>
                    <a:pt x="291211" y="388353"/>
                  </a:lnTo>
                  <a:lnTo>
                    <a:pt x="290423" y="387591"/>
                  </a:lnTo>
                  <a:lnTo>
                    <a:pt x="290957" y="386575"/>
                  </a:lnTo>
                  <a:lnTo>
                    <a:pt x="291134" y="386067"/>
                  </a:lnTo>
                  <a:lnTo>
                    <a:pt x="291261" y="384670"/>
                  </a:lnTo>
                  <a:lnTo>
                    <a:pt x="291020" y="383654"/>
                  </a:lnTo>
                  <a:lnTo>
                    <a:pt x="291084" y="382384"/>
                  </a:lnTo>
                  <a:lnTo>
                    <a:pt x="291261" y="381749"/>
                  </a:lnTo>
                  <a:lnTo>
                    <a:pt x="291299" y="381622"/>
                  </a:lnTo>
                  <a:lnTo>
                    <a:pt x="291731" y="380860"/>
                  </a:lnTo>
                  <a:lnTo>
                    <a:pt x="292150" y="380098"/>
                  </a:lnTo>
                  <a:lnTo>
                    <a:pt x="291236" y="380860"/>
                  </a:lnTo>
                  <a:lnTo>
                    <a:pt x="290436" y="380733"/>
                  </a:lnTo>
                  <a:lnTo>
                    <a:pt x="289991" y="379958"/>
                  </a:lnTo>
                  <a:lnTo>
                    <a:pt x="289991" y="382384"/>
                  </a:lnTo>
                  <a:lnTo>
                    <a:pt x="289801" y="383019"/>
                  </a:lnTo>
                  <a:lnTo>
                    <a:pt x="289496" y="383654"/>
                  </a:lnTo>
                  <a:lnTo>
                    <a:pt x="289331" y="383654"/>
                  </a:lnTo>
                  <a:lnTo>
                    <a:pt x="289217" y="383527"/>
                  </a:lnTo>
                  <a:lnTo>
                    <a:pt x="289128" y="383273"/>
                  </a:lnTo>
                  <a:lnTo>
                    <a:pt x="289382" y="382765"/>
                  </a:lnTo>
                  <a:lnTo>
                    <a:pt x="289382" y="382384"/>
                  </a:lnTo>
                  <a:lnTo>
                    <a:pt x="289699" y="381876"/>
                  </a:lnTo>
                  <a:lnTo>
                    <a:pt x="289928" y="381749"/>
                  </a:lnTo>
                  <a:lnTo>
                    <a:pt x="289991" y="382384"/>
                  </a:lnTo>
                  <a:lnTo>
                    <a:pt x="289991" y="379958"/>
                  </a:lnTo>
                  <a:lnTo>
                    <a:pt x="289572" y="379209"/>
                  </a:lnTo>
                  <a:lnTo>
                    <a:pt x="289623" y="378193"/>
                  </a:lnTo>
                  <a:lnTo>
                    <a:pt x="290283" y="377177"/>
                  </a:lnTo>
                  <a:lnTo>
                    <a:pt x="289280" y="377177"/>
                  </a:lnTo>
                  <a:lnTo>
                    <a:pt x="289166" y="376288"/>
                  </a:lnTo>
                  <a:lnTo>
                    <a:pt x="289280" y="375526"/>
                  </a:lnTo>
                  <a:lnTo>
                    <a:pt x="289763" y="374002"/>
                  </a:lnTo>
                  <a:lnTo>
                    <a:pt x="289661" y="373621"/>
                  </a:lnTo>
                  <a:lnTo>
                    <a:pt x="289407" y="373113"/>
                  </a:lnTo>
                  <a:lnTo>
                    <a:pt x="289306" y="372351"/>
                  </a:lnTo>
                  <a:lnTo>
                    <a:pt x="289356" y="371589"/>
                  </a:lnTo>
                  <a:lnTo>
                    <a:pt x="289433" y="370954"/>
                  </a:lnTo>
                  <a:lnTo>
                    <a:pt x="288315" y="371589"/>
                  </a:lnTo>
                  <a:lnTo>
                    <a:pt x="287896" y="371462"/>
                  </a:lnTo>
                  <a:lnTo>
                    <a:pt x="287477" y="371335"/>
                  </a:lnTo>
                  <a:lnTo>
                    <a:pt x="287337" y="371030"/>
                  </a:lnTo>
                  <a:lnTo>
                    <a:pt x="287337" y="428866"/>
                  </a:lnTo>
                  <a:lnTo>
                    <a:pt x="287185" y="428866"/>
                  </a:lnTo>
                  <a:lnTo>
                    <a:pt x="287121" y="428485"/>
                  </a:lnTo>
                  <a:lnTo>
                    <a:pt x="287274" y="428358"/>
                  </a:lnTo>
                  <a:lnTo>
                    <a:pt x="287337" y="428866"/>
                  </a:lnTo>
                  <a:lnTo>
                    <a:pt x="287337" y="371030"/>
                  </a:lnTo>
                  <a:lnTo>
                    <a:pt x="286905" y="370065"/>
                  </a:lnTo>
                  <a:lnTo>
                    <a:pt x="287680" y="369303"/>
                  </a:lnTo>
                  <a:lnTo>
                    <a:pt x="287997" y="368414"/>
                  </a:lnTo>
                  <a:lnTo>
                    <a:pt x="287972" y="367017"/>
                  </a:lnTo>
                  <a:lnTo>
                    <a:pt x="289318" y="367271"/>
                  </a:lnTo>
                  <a:lnTo>
                    <a:pt x="289458" y="367017"/>
                  </a:lnTo>
                  <a:lnTo>
                    <a:pt x="289420" y="366509"/>
                  </a:lnTo>
                  <a:lnTo>
                    <a:pt x="288975" y="366128"/>
                  </a:lnTo>
                  <a:lnTo>
                    <a:pt x="288785" y="365493"/>
                  </a:lnTo>
                  <a:lnTo>
                    <a:pt x="288518" y="365112"/>
                  </a:lnTo>
                  <a:lnTo>
                    <a:pt x="288442" y="364985"/>
                  </a:lnTo>
                  <a:lnTo>
                    <a:pt x="288378" y="364096"/>
                  </a:lnTo>
                  <a:lnTo>
                    <a:pt x="287870" y="362445"/>
                  </a:lnTo>
                  <a:lnTo>
                    <a:pt x="287743" y="361429"/>
                  </a:lnTo>
                  <a:lnTo>
                    <a:pt x="287718" y="361048"/>
                  </a:lnTo>
                  <a:lnTo>
                    <a:pt x="286702" y="361048"/>
                  </a:lnTo>
                  <a:lnTo>
                    <a:pt x="286410" y="360946"/>
                  </a:lnTo>
                  <a:lnTo>
                    <a:pt x="286410" y="371589"/>
                  </a:lnTo>
                  <a:lnTo>
                    <a:pt x="285864" y="372351"/>
                  </a:lnTo>
                  <a:lnTo>
                    <a:pt x="285788" y="372097"/>
                  </a:lnTo>
                  <a:lnTo>
                    <a:pt x="285864" y="371462"/>
                  </a:lnTo>
                  <a:lnTo>
                    <a:pt x="286410" y="371589"/>
                  </a:lnTo>
                  <a:lnTo>
                    <a:pt x="286410" y="360946"/>
                  </a:lnTo>
                  <a:lnTo>
                    <a:pt x="286042" y="360794"/>
                  </a:lnTo>
                  <a:lnTo>
                    <a:pt x="285711" y="360159"/>
                  </a:lnTo>
                  <a:lnTo>
                    <a:pt x="285000" y="359219"/>
                  </a:lnTo>
                  <a:lnTo>
                    <a:pt x="285000" y="426580"/>
                  </a:lnTo>
                  <a:lnTo>
                    <a:pt x="284848" y="426580"/>
                  </a:lnTo>
                  <a:lnTo>
                    <a:pt x="284734" y="426453"/>
                  </a:lnTo>
                  <a:lnTo>
                    <a:pt x="284632" y="426199"/>
                  </a:lnTo>
                  <a:lnTo>
                    <a:pt x="284873" y="426072"/>
                  </a:lnTo>
                  <a:lnTo>
                    <a:pt x="285000" y="426580"/>
                  </a:lnTo>
                  <a:lnTo>
                    <a:pt x="285000" y="359219"/>
                  </a:lnTo>
                  <a:lnTo>
                    <a:pt x="284848" y="359016"/>
                  </a:lnTo>
                  <a:lnTo>
                    <a:pt x="284467" y="358254"/>
                  </a:lnTo>
                  <a:lnTo>
                    <a:pt x="284276" y="357873"/>
                  </a:lnTo>
                  <a:lnTo>
                    <a:pt x="282917" y="358254"/>
                  </a:lnTo>
                  <a:lnTo>
                    <a:pt x="282143" y="358254"/>
                  </a:lnTo>
                  <a:lnTo>
                    <a:pt x="281952" y="357619"/>
                  </a:lnTo>
                  <a:lnTo>
                    <a:pt x="280758" y="357492"/>
                  </a:lnTo>
                  <a:lnTo>
                    <a:pt x="279387" y="358127"/>
                  </a:lnTo>
                  <a:lnTo>
                    <a:pt x="277456" y="359905"/>
                  </a:lnTo>
                  <a:lnTo>
                    <a:pt x="277241" y="361175"/>
                  </a:lnTo>
                  <a:lnTo>
                    <a:pt x="276987" y="361429"/>
                  </a:lnTo>
                  <a:lnTo>
                    <a:pt x="276593" y="361175"/>
                  </a:lnTo>
                  <a:lnTo>
                    <a:pt x="276263" y="361175"/>
                  </a:lnTo>
                  <a:lnTo>
                    <a:pt x="276009" y="361048"/>
                  </a:lnTo>
                  <a:lnTo>
                    <a:pt x="275767" y="360921"/>
                  </a:lnTo>
                  <a:lnTo>
                    <a:pt x="275310" y="361048"/>
                  </a:lnTo>
                  <a:lnTo>
                    <a:pt x="274891" y="361048"/>
                  </a:lnTo>
                  <a:lnTo>
                    <a:pt x="274497" y="360794"/>
                  </a:lnTo>
                  <a:lnTo>
                    <a:pt x="273951" y="360667"/>
                  </a:lnTo>
                  <a:lnTo>
                    <a:pt x="273342" y="360794"/>
                  </a:lnTo>
                  <a:lnTo>
                    <a:pt x="272681" y="361429"/>
                  </a:lnTo>
                  <a:lnTo>
                    <a:pt x="272072" y="361556"/>
                  </a:lnTo>
                  <a:lnTo>
                    <a:pt x="271614" y="361937"/>
                  </a:lnTo>
                  <a:lnTo>
                    <a:pt x="271297" y="362572"/>
                  </a:lnTo>
                  <a:lnTo>
                    <a:pt x="269100" y="365112"/>
                  </a:lnTo>
                  <a:lnTo>
                    <a:pt x="268122" y="364604"/>
                  </a:lnTo>
                  <a:lnTo>
                    <a:pt x="267627" y="364985"/>
                  </a:lnTo>
                  <a:lnTo>
                    <a:pt x="267652" y="366128"/>
                  </a:lnTo>
                  <a:lnTo>
                    <a:pt x="270598" y="367652"/>
                  </a:lnTo>
                  <a:lnTo>
                    <a:pt x="269938" y="368160"/>
                  </a:lnTo>
                  <a:lnTo>
                    <a:pt x="269405" y="368922"/>
                  </a:lnTo>
                  <a:lnTo>
                    <a:pt x="269036" y="369938"/>
                  </a:lnTo>
                  <a:lnTo>
                    <a:pt x="268630" y="371335"/>
                  </a:lnTo>
                  <a:lnTo>
                    <a:pt x="268605" y="372605"/>
                  </a:lnTo>
                  <a:lnTo>
                    <a:pt x="268947" y="373748"/>
                  </a:lnTo>
                  <a:lnTo>
                    <a:pt x="269163" y="375272"/>
                  </a:lnTo>
                  <a:lnTo>
                    <a:pt x="269328" y="375907"/>
                  </a:lnTo>
                  <a:lnTo>
                    <a:pt x="269633" y="376288"/>
                  </a:lnTo>
                  <a:lnTo>
                    <a:pt x="270040" y="376542"/>
                  </a:lnTo>
                  <a:lnTo>
                    <a:pt x="270395" y="379336"/>
                  </a:lnTo>
                  <a:lnTo>
                    <a:pt x="270649" y="380225"/>
                  </a:lnTo>
                  <a:lnTo>
                    <a:pt x="271195" y="381622"/>
                  </a:lnTo>
                  <a:lnTo>
                    <a:pt x="271360" y="382892"/>
                  </a:lnTo>
                  <a:lnTo>
                    <a:pt x="271157" y="383654"/>
                  </a:lnTo>
                  <a:lnTo>
                    <a:pt x="272643" y="384416"/>
                  </a:lnTo>
                  <a:lnTo>
                    <a:pt x="272719" y="385813"/>
                  </a:lnTo>
                  <a:lnTo>
                    <a:pt x="272503" y="386575"/>
                  </a:lnTo>
                  <a:lnTo>
                    <a:pt x="272415" y="387083"/>
                  </a:lnTo>
                  <a:lnTo>
                    <a:pt x="272542" y="387845"/>
                  </a:lnTo>
                  <a:lnTo>
                    <a:pt x="272745" y="388353"/>
                  </a:lnTo>
                  <a:lnTo>
                    <a:pt x="273316" y="389242"/>
                  </a:lnTo>
                  <a:lnTo>
                    <a:pt x="273748" y="388353"/>
                  </a:lnTo>
                  <a:lnTo>
                    <a:pt x="274231" y="388480"/>
                  </a:lnTo>
                  <a:lnTo>
                    <a:pt x="274828" y="389242"/>
                  </a:lnTo>
                  <a:lnTo>
                    <a:pt x="275196" y="390512"/>
                  </a:lnTo>
                  <a:lnTo>
                    <a:pt x="275310" y="390766"/>
                  </a:lnTo>
                  <a:lnTo>
                    <a:pt x="275729" y="391401"/>
                  </a:lnTo>
                  <a:lnTo>
                    <a:pt x="274751" y="393306"/>
                  </a:lnTo>
                  <a:lnTo>
                    <a:pt x="274624" y="393814"/>
                  </a:lnTo>
                  <a:lnTo>
                    <a:pt x="274751" y="394957"/>
                  </a:lnTo>
                  <a:lnTo>
                    <a:pt x="275170" y="395592"/>
                  </a:lnTo>
                  <a:lnTo>
                    <a:pt x="276110" y="395973"/>
                  </a:lnTo>
                  <a:lnTo>
                    <a:pt x="276047" y="396354"/>
                  </a:lnTo>
                  <a:lnTo>
                    <a:pt x="275945" y="397370"/>
                  </a:lnTo>
                  <a:lnTo>
                    <a:pt x="276072" y="398894"/>
                  </a:lnTo>
                  <a:lnTo>
                    <a:pt x="276326" y="399529"/>
                  </a:lnTo>
                  <a:lnTo>
                    <a:pt x="276809" y="400037"/>
                  </a:lnTo>
                  <a:lnTo>
                    <a:pt x="276910" y="401307"/>
                  </a:lnTo>
                  <a:lnTo>
                    <a:pt x="276288" y="402450"/>
                  </a:lnTo>
                  <a:lnTo>
                    <a:pt x="275920" y="402831"/>
                  </a:lnTo>
                  <a:lnTo>
                    <a:pt x="275894" y="403593"/>
                  </a:lnTo>
                  <a:lnTo>
                    <a:pt x="276440" y="404609"/>
                  </a:lnTo>
                  <a:lnTo>
                    <a:pt x="277164" y="405371"/>
                  </a:lnTo>
                  <a:lnTo>
                    <a:pt x="277266" y="405498"/>
                  </a:lnTo>
                  <a:lnTo>
                    <a:pt x="277342" y="406514"/>
                  </a:lnTo>
                  <a:lnTo>
                    <a:pt x="276936" y="407276"/>
                  </a:lnTo>
                  <a:lnTo>
                    <a:pt x="276910" y="408673"/>
                  </a:lnTo>
                  <a:lnTo>
                    <a:pt x="277025" y="409816"/>
                  </a:lnTo>
                  <a:lnTo>
                    <a:pt x="277126" y="410197"/>
                  </a:lnTo>
                  <a:lnTo>
                    <a:pt x="277520" y="410959"/>
                  </a:lnTo>
                  <a:lnTo>
                    <a:pt x="278104" y="411848"/>
                  </a:lnTo>
                  <a:lnTo>
                    <a:pt x="277964" y="411340"/>
                  </a:lnTo>
                  <a:lnTo>
                    <a:pt x="278269" y="411251"/>
                  </a:lnTo>
                  <a:lnTo>
                    <a:pt x="278841" y="409308"/>
                  </a:lnTo>
                  <a:lnTo>
                    <a:pt x="279908" y="409816"/>
                  </a:lnTo>
                  <a:lnTo>
                    <a:pt x="280403" y="410324"/>
                  </a:lnTo>
                  <a:lnTo>
                    <a:pt x="280479" y="411251"/>
                  </a:lnTo>
                  <a:lnTo>
                    <a:pt x="280365" y="411594"/>
                  </a:lnTo>
                  <a:lnTo>
                    <a:pt x="279730" y="412356"/>
                  </a:lnTo>
                  <a:lnTo>
                    <a:pt x="279615" y="412991"/>
                  </a:lnTo>
                  <a:lnTo>
                    <a:pt x="279285" y="413880"/>
                  </a:lnTo>
                  <a:lnTo>
                    <a:pt x="278765" y="414769"/>
                  </a:lnTo>
                  <a:lnTo>
                    <a:pt x="279996" y="415150"/>
                  </a:lnTo>
                  <a:lnTo>
                    <a:pt x="280301" y="415785"/>
                  </a:lnTo>
                  <a:lnTo>
                    <a:pt x="280352" y="416293"/>
                  </a:lnTo>
                  <a:lnTo>
                    <a:pt x="280022" y="417436"/>
                  </a:lnTo>
                  <a:lnTo>
                    <a:pt x="280225" y="417563"/>
                  </a:lnTo>
                  <a:lnTo>
                    <a:pt x="280454" y="417436"/>
                  </a:lnTo>
                  <a:lnTo>
                    <a:pt x="280708" y="417182"/>
                  </a:lnTo>
                  <a:lnTo>
                    <a:pt x="281228" y="416420"/>
                  </a:lnTo>
                  <a:lnTo>
                    <a:pt x="282016" y="416293"/>
                  </a:lnTo>
                  <a:lnTo>
                    <a:pt x="283210" y="416420"/>
                  </a:lnTo>
                  <a:lnTo>
                    <a:pt x="284010" y="416928"/>
                  </a:lnTo>
                  <a:lnTo>
                    <a:pt x="284124" y="417944"/>
                  </a:lnTo>
                  <a:lnTo>
                    <a:pt x="283730" y="419087"/>
                  </a:lnTo>
                  <a:lnTo>
                    <a:pt x="284175" y="419341"/>
                  </a:lnTo>
                  <a:lnTo>
                    <a:pt x="284238" y="419849"/>
                  </a:lnTo>
                  <a:lnTo>
                    <a:pt x="283921" y="420484"/>
                  </a:lnTo>
                  <a:lnTo>
                    <a:pt x="283464" y="420776"/>
                  </a:lnTo>
                  <a:lnTo>
                    <a:pt x="283464" y="426199"/>
                  </a:lnTo>
                  <a:lnTo>
                    <a:pt x="283425" y="426707"/>
                  </a:lnTo>
                  <a:lnTo>
                    <a:pt x="283184" y="427088"/>
                  </a:lnTo>
                  <a:lnTo>
                    <a:pt x="283070" y="425945"/>
                  </a:lnTo>
                  <a:lnTo>
                    <a:pt x="283464" y="426199"/>
                  </a:lnTo>
                  <a:lnTo>
                    <a:pt x="283464" y="420776"/>
                  </a:lnTo>
                  <a:lnTo>
                    <a:pt x="283298" y="420865"/>
                  </a:lnTo>
                  <a:lnTo>
                    <a:pt x="283121" y="421043"/>
                  </a:lnTo>
                  <a:lnTo>
                    <a:pt x="282994" y="421627"/>
                  </a:lnTo>
                  <a:lnTo>
                    <a:pt x="282867" y="423151"/>
                  </a:lnTo>
                  <a:lnTo>
                    <a:pt x="282765" y="423532"/>
                  </a:lnTo>
                  <a:lnTo>
                    <a:pt x="282282" y="424167"/>
                  </a:lnTo>
                  <a:lnTo>
                    <a:pt x="281990" y="424357"/>
                  </a:lnTo>
                  <a:lnTo>
                    <a:pt x="281876" y="424929"/>
                  </a:lnTo>
                  <a:lnTo>
                    <a:pt x="282651" y="426961"/>
                  </a:lnTo>
                  <a:lnTo>
                    <a:pt x="283083" y="427088"/>
                  </a:lnTo>
                  <a:lnTo>
                    <a:pt x="284822" y="427596"/>
                  </a:lnTo>
                  <a:lnTo>
                    <a:pt x="284949" y="428104"/>
                  </a:lnTo>
                  <a:lnTo>
                    <a:pt x="284492" y="428231"/>
                  </a:lnTo>
                  <a:lnTo>
                    <a:pt x="284899" y="428485"/>
                  </a:lnTo>
                  <a:lnTo>
                    <a:pt x="285242" y="428485"/>
                  </a:lnTo>
                  <a:lnTo>
                    <a:pt x="285546" y="428358"/>
                  </a:lnTo>
                  <a:lnTo>
                    <a:pt x="285292" y="428866"/>
                  </a:lnTo>
                  <a:lnTo>
                    <a:pt x="285191" y="429628"/>
                  </a:lnTo>
                  <a:lnTo>
                    <a:pt x="285407" y="430390"/>
                  </a:lnTo>
                  <a:lnTo>
                    <a:pt x="285737" y="432295"/>
                  </a:lnTo>
                  <a:lnTo>
                    <a:pt x="287007" y="432422"/>
                  </a:lnTo>
                  <a:lnTo>
                    <a:pt x="288048" y="432676"/>
                  </a:lnTo>
                  <a:lnTo>
                    <a:pt x="288671" y="432168"/>
                  </a:lnTo>
                  <a:lnTo>
                    <a:pt x="288975" y="431533"/>
                  </a:lnTo>
                  <a:lnTo>
                    <a:pt x="289648" y="431025"/>
                  </a:lnTo>
                  <a:lnTo>
                    <a:pt x="290080" y="430898"/>
                  </a:lnTo>
                  <a:lnTo>
                    <a:pt x="290283" y="430898"/>
                  </a:lnTo>
                  <a:lnTo>
                    <a:pt x="290245" y="431660"/>
                  </a:lnTo>
                  <a:lnTo>
                    <a:pt x="289331" y="432041"/>
                  </a:lnTo>
                  <a:lnTo>
                    <a:pt x="289369" y="432930"/>
                  </a:lnTo>
                  <a:lnTo>
                    <a:pt x="289521" y="433438"/>
                  </a:lnTo>
                  <a:lnTo>
                    <a:pt x="290690" y="432295"/>
                  </a:lnTo>
                  <a:lnTo>
                    <a:pt x="290588" y="432930"/>
                  </a:lnTo>
                  <a:lnTo>
                    <a:pt x="290474" y="434073"/>
                  </a:lnTo>
                  <a:lnTo>
                    <a:pt x="291846" y="433692"/>
                  </a:lnTo>
                  <a:lnTo>
                    <a:pt x="292036" y="433819"/>
                  </a:lnTo>
                  <a:lnTo>
                    <a:pt x="292061" y="434200"/>
                  </a:lnTo>
                  <a:lnTo>
                    <a:pt x="291884" y="434708"/>
                  </a:lnTo>
                  <a:lnTo>
                    <a:pt x="291414" y="435597"/>
                  </a:lnTo>
                  <a:lnTo>
                    <a:pt x="292455" y="435724"/>
                  </a:lnTo>
                  <a:lnTo>
                    <a:pt x="292862" y="436105"/>
                  </a:lnTo>
                  <a:lnTo>
                    <a:pt x="292341" y="436994"/>
                  </a:lnTo>
                  <a:lnTo>
                    <a:pt x="292430" y="437375"/>
                  </a:lnTo>
                  <a:lnTo>
                    <a:pt x="292773" y="437629"/>
                  </a:lnTo>
                  <a:lnTo>
                    <a:pt x="293382" y="437248"/>
                  </a:lnTo>
                  <a:lnTo>
                    <a:pt x="294030" y="435978"/>
                  </a:lnTo>
                  <a:lnTo>
                    <a:pt x="294309" y="435851"/>
                  </a:lnTo>
                  <a:lnTo>
                    <a:pt x="294538" y="436105"/>
                  </a:lnTo>
                  <a:lnTo>
                    <a:pt x="295135" y="436486"/>
                  </a:lnTo>
                  <a:lnTo>
                    <a:pt x="295490" y="437121"/>
                  </a:lnTo>
                  <a:lnTo>
                    <a:pt x="295681" y="438645"/>
                  </a:lnTo>
                  <a:lnTo>
                    <a:pt x="295833" y="440423"/>
                  </a:lnTo>
                  <a:lnTo>
                    <a:pt x="296722" y="440931"/>
                  </a:lnTo>
                  <a:lnTo>
                    <a:pt x="297522" y="441947"/>
                  </a:lnTo>
                  <a:lnTo>
                    <a:pt x="298208" y="442582"/>
                  </a:lnTo>
                  <a:lnTo>
                    <a:pt x="298653" y="442709"/>
                  </a:lnTo>
                  <a:lnTo>
                    <a:pt x="298869" y="442201"/>
                  </a:lnTo>
                  <a:lnTo>
                    <a:pt x="299745" y="442709"/>
                  </a:lnTo>
                  <a:lnTo>
                    <a:pt x="299948" y="443471"/>
                  </a:lnTo>
                  <a:lnTo>
                    <a:pt x="300177" y="443090"/>
                  </a:lnTo>
                  <a:lnTo>
                    <a:pt x="300304" y="442709"/>
                  </a:lnTo>
                  <a:lnTo>
                    <a:pt x="300405" y="442201"/>
                  </a:lnTo>
                  <a:lnTo>
                    <a:pt x="300393" y="441566"/>
                  </a:lnTo>
                  <a:lnTo>
                    <a:pt x="300418" y="442150"/>
                  </a:lnTo>
                  <a:lnTo>
                    <a:pt x="300558" y="441693"/>
                  </a:lnTo>
                  <a:lnTo>
                    <a:pt x="300456" y="442201"/>
                  </a:lnTo>
                  <a:lnTo>
                    <a:pt x="300634" y="442455"/>
                  </a:lnTo>
                  <a:lnTo>
                    <a:pt x="301180" y="442582"/>
                  </a:lnTo>
                  <a:lnTo>
                    <a:pt x="301917" y="441693"/>
                  </a:lnTo>
                  <a:lnTo>
                    <a:pt x="302450" y="441566"/>
                  </a:lnTo>
                  <a:lnTo>
                    <a:pt x="303212" y="442709"/>
                  </a:lnTo>
                  <a:lnTo>
                    <a:pt x="303314" y="443852"/>
                  </a:lnTo>
                  <a:lnTo>
                    <a:pt x="303822" y="442328"/>
                  </a:lnTo>
                  <a:lnTo>
                    <a:pt x="304596" y="441566"/>
                  </a:lnTo>
                  <a:lnTo>
                    <a:pt x="305638" y="441693"/>
                  </a:lnTo>
                  <a:lnTo>
                    <a:pt x="306019" y="441566"/>
                  </a:lnTo>
                  <a:lnTo>
                    <a:pt x="306387" y="441439"/>
                  </a:lnTo>
                  <a:lnTo>
                    <a:pt x="306908" y="441312"/>
                  </a:lnTo>
                  <a:lnTo>
                    <a:pt x="307555" y="440677"/>
                  </a:lnTo>
                  <a:lnTo>
                    <a:pt x="308330" y="439915"/>
                  </a:lnTo>
                  <a:lnTo>
                    <a:pt x="309460" y="439661"/>
                  </a:lnTo>
                  <a:lnTo>
                    <a:pt x="311696" y="440423"/>
                  </a:lnTo>
                  <a:lnTo>
                    <a:pt x="312242" y="440550"/>
                  </a:lnTo>
                  <a:lnTo>
                    <a:pt x="312889" y="439915"/>
                  </a:lnTo>
                  <a:lnTo>
                    <a:pt x="313029" y="439661"/>
                  </a:lnTo>
                  <a:lnTo>
                    <a:pt x="313626" y="438645"/>
                  </a:lnTo>
                  <a:lnTo>
                    <a:pt x="313613" y="435851"/>
                  </a:lnTo>
                  <a:lnTo>
                    <a:pt x="314388" y="435089"/>
                  </a:lnTo>
                  <a:lnTo>
                    <a:pt x="315937" y="436359"/>
                  </a:lnTo>
                  <a:lnTo>
                    <a:pt x="316661" y="435978"/>
                  </a:lnTo>
                  <a:lnTo>
                    <a:pt x="317233" y="435216"/>
                  </a:lnTo>
                  <a:lnTo>
                    <a:pt x="317271" y="435089"/>
                  </a:lnTo>
                  <a:lnTo>
                    <a:pt x="317588" y="434200"/>
                  </a:lnTo>
                  <a:lnTo>
                    <a:pt x="317728" y="433692"/>
                  </a:lnTo>
                  <a:lnTo>
                    <a:pt x="317766" y="433438"/>
                  </a:lnTo>
                  <a:lnTo>
                    <a:pt x="317830" y="432295"/>
                  </a:lnTo>
                  <a:lnTo>
                    <a:pt x="317741" y="431660"/>
                  </a:lnTo>
                  <a:lnTo>
                    <a:pt x="317550" y="431025"/>
                  </a:lnTo>
                  <a:lnTo>
                    <a:pt x="317423" y="430898"/>
                  </a:lnTo>
                  <a:lnTo>
                    <a:pt x="317182" y="430644"/>
                  </a:lnTo>
                  <a:lnTo>
                    <a:pt x="316903" y="429628"/>
                  </a:lnTo>
                  <a:lnTo>
                    <a:pt x="316839" y="428866"/>
                  </a:lnTo>
                  <a:lnTo>
                    <a:pt x="316865" y="428739"/>
                  </a:lnTo>
                  <a:lnTo>
                    <a:pt x="318262" y="428993"/>
                  </a:lnTo>
                  <a:lnTo>
                    <a:pt x="319366" y="428739"/>
                  </a:lnTo>
                  <a:lnTo>
                    <a:pt x="319989" y="428358"/>
                  </a:lnTo>
                  <a:lnTo>
                    <a:pt x="320192" y="428231"/>
                  </a:lnTo>
                  <a:lnTo>
                    <a:pt x="320446" y="427977"/>
                  </a:lnTo>
                  <a:lnTo>
                    <a:pt x="321144" y="426707"/>
                  </a:lnTo>
                  <a:lnTo>
                    <a:pt x="321843" y="425437"/>
                  </a:lnTo>
                  <a:lnTo>
                    <a:pt x="322262" y="424675"/>
                  </a:lnTo>
                  <a:lnTo>
                    <a:pt x="322326" y="424548"/>
                  </a:lnTo>
                  <a:lnTo>
                    <a:pt x="321348" y="424675"/>
                  </a:lnTo>
                  <a:lnTo>
                    <a:pt x="320763" y="424294"/>
                  </a:lnTo>
                  <a:lnTo>
                    <a:pt x="320217" y="424167"/>
                  </a:lnTo>
                  <a:lnTo>
                    <a:pt x="320014" y="423913"/>
                  </a:lnTo>
                  <a:lnTo>
                    <a:pt x="319900" y="423405"/>
                  </a:lnTo>
                  <a:lnTo>
                    <a:pt x="320014" y="422897"/>
                  </a:lnTo>
                  <a:lnTo>
                    <a:pt x="320217" y="422516"/>
                  </a:lnTo>
                  <a:lnTo>
                    <a:pt x="320700" y="422135"/>
                  </a:lnTo>
                  <a:lnTo>
                    <a:pt x="321652" y="422135"/>
                  </a:lnTo>
                  <a:lnTo>
                    <a:pt x="321970" y="421754"/>
                  </a:lnTo>
                  <a:lnTo>
                    <a:pt x="323469" y="419849"/>
                  </a:lnTo>
                  <a:lnTo>
                    <a:pt x="323735" y="419087"/>
                  </a:lnTo>
                  <a:lnTo>
                    <a:pt x="324053" y="417690"/>
                  </a:lnTo>
                  <a:lnTo>
                    <a:pt x="324129" y="416928"/>
                  </a:lnTo>
                  <a:lnTo>
                    <a:pt x="324053" y="415785"/>
                  </a:lnTo>
                  <a:lnTo>
                    <a:pt x="323672" y="415277"/>
                  </a:lnTo>
                  <a:lnTo>
                    <a:pt x="323456" y="414769"/>
                  </a:lnTo>
                  <a:lnTo>
                    <a:pt x="323545" y="413499"/>
                  </a:lnTo>
                  <a:lnTo>
                    <a:pt x="323862" y="412864"/>
                  </a:lnTo>
                  <a:lnTo>
                    <a:pt x="324421" y="412610"/>
                  </a:lnTo>
                  <a:lnTo>
                    <a:pt x="324510" y="412102"/>
                  </a:lnTo>
                  <a:lnTo>
                    <a:pt x="325640" y="409943"/>
                  </a:lnTo>
                  <a:lnTo>
                    <a:pt x="325932" y="409943"/>
                  </a:lnTo>
                  <a:lnTo>
                    <a:pt x="326250" y="409562"/>
                  </a:lnTo>
                  <a:lnTo>
                    <a:pt x="326351" y="409054"/>
                  </a:lnTo>
                  <a:lnTo>
                    <a:pt x="325755" y="408673"/>
                  </a:lnTo>
                  <a:lnTo>
                    <a:pt x="325348" y="408165"/>
                  </a:lnTo>
                  <a:lnTo>
                    <a:pt x="324980" y="406895"/>
                  </a:lnTo>
                  <a:lnTo>
                    <a:pt x="325056" y="406514"/>
                  </a:lnTo>
                  <a:lnTo>
                    <a:pt x="325170" y="406260"/>
                  </a:lnTo>
                  <a:lnTo>
                    <a:pt x="325843" y="405625"/>
                  </a:lnTo>
                  <a:lnTo>
                    <a:pt x="326377" y="404990"/>
                  </a:lnTo>
                  <a:lnTo>
                    <a:pt x="326605" y="404355"/>
                  </a:lnTo>
                  <a:lnTo>
                    <a:pt x="326707" y="403339"/>
                  </a:lnTo>
                  <a:lnTo>
                    <a:pt x="326847" y="402958"/>
                  </a:lnTo>
                  <a:lnTo>
                    <a:pt x="327367" y="402577"/>
                  </a:lnTo>
                  <a:lnTo>
                    <a:pt x="327456" y="401688"/>
                  </a:lnTo>
                  <a:lnTo>
                    <a:pt x="327647" y="401307"/>
                  </a:lnTo>
                  <a:lnTo>
                    <a:pt x="327748" y="401053"/>
                  </a:lnTo>
                  <a:lnTo>
                    <a:pt x="327837" y="400672"/>
                  </a:lnTo>
                  <a:lnTo>
                    <a:pt x="327952" y="399783"/>
                  </a:lnTo>
                  <a:lnTo>
                    <a:pt x="327748" y="399656"/>
                  </a:lnTo>
                  <a:lnTo>
                    <a:pt x="327533" y="398894"/>
                  </a:lnTo>
                  <a:lnTo>
                    <a:pt x="327787" y="398132"/>
                  </a:lnTo>
                  <a:lnTo>
                    <a:pt x="328409" y="397370"/>
                  </a:lnTo>
                  <a:lnTo>
                    <a:pt x="328295" y="395846"/>
                  </a:lnTo>
                  <a:lnTo>
                    <a:pt x="328193" y="395465"/>
                  </a:lnTo>
                  <a:lnTo>
                    <a:pt x="327621" y="394195"/>
                  </a:lnTo>
                  <a:lnTo>
                    <a:pt x="327672" y="392925"/>
                  </a:lnTo>
                  <a:lnTo>
                    <a:pt x="327939" y="392290"/>
                  </a:lnTo>
                  <a:lnTo>
                    <a:pt x="328815" y="391274"/>
                  </a:lnTo>
                  <a:lnTo>
                    <a:pt x="328841" y="391020"/>
                  </a:lnTo>
                  <a:lnTo>
                    <a:pt x="328498" y="390512"/>
                  </a:lnTo>
                  <a:lnTo>
                    <a:pt x="328117" y="390131"/>
                  </a:lnTo>
                  <a:lnTo>
                    <a:pt x="327736" y="389877"/>
                  </a:lnTo>
                  <a:lnTo>
                    <a:pt x="327469" y="389623"/>
                  </a:lnTo>
                  <a:lnTo>
                    <a:pt x="327329" y="389115"/>
                  </a:lnTo>
                  <a:lnTo>
                    <a:pt x="329946" y="388988"/>
                  </a:lnTo>
                  <a:lnTo>
                    <a:pt x="330555" y="388861"/>
                  </a:lnTo>
                  <a:lnTo>
                    <a:pt x="331114" y="388480"/>
                  </a:lnTo>
                  <a:lnTo>
                    <a:pt x="330682" y="387845"/>
                  </a:lnTo>
                  <a:lnTo>
                    <a:pt x="330161" y="387845"/>
                  </a:lnTo>
                  <a:lnTo>
                    <a:pt x="329768" y="387591"/>
                  </a:lnTo>
                  <a:lnTo>
                    <a:pt x="329526" y="387210"/>
                  </a:lnTo>
                  <a:lnTo>
                    <a:pt x="329412" y="386956"/>
                  </a:lnTo>
                  <a:lnTo>
                    <a:pt x="329222" y="386321"/>
                  </a:lnTo>
                  <a:lnTo>
                    <a:pt x="330492" y="385686"/>
                  </a:lnTo>
                  <a:lnTo>
                    <a:pt x="331025" y="385051"/>
                  </a:lnTo>
                  <a:lnTo>
                    <a:pt x="331228" y="381368"/>
                  </a:lnTo>
                  <a:lnTo>
                    <a:pt x="331355" y="380987"/>
                  </a:lnTo>
                  <a:lnTo>
                    <a:pt x="331431" y="380860"/>
                  </a:lnTo>
                  <a:lnTo>
                    <a:pt x="331482" y="378955"/>
                  </a:lnTo>
                  <a:lnTo>
                    <a:pt x="332270" y="377685"/>
                  </a:lnTo>
                  <a:lnTo>
                    <a:pt x="333768" y="376923"/>
                  </a:lnTo>
                  <a:lnTo>
                    <a:pt x="335203" y="376758"/>
                  </a:lnTo>
                  <a:lnTo>
                    <a:pt x="335851" y="375907"/>
                  </a:lnTo>
                  <a:lnTo>
                    <a:pt x="336334" y="375272"/>
                  </a:lnTo>
                  <a:lnTo>
                    <a:pt x="336143" y="376288"/>
                  </a:lnTo>
                  <a:lnTo>
                    <a:pt x="335876" y="376682"/>
                  </a:lnTo>
                  <a:lnTo>
                    <a:pt x="335940" y="377939"/>
                  </a:lnTo>
                  <a:lnTo>
                    <a:pt x="336232" y="378320"/>
                  </a:lnTo>
                  <a:lnTo>
                    <a:pt x="336880" y="379717"/>
                  </a:lnTo>
                  <a:lnTo>
                    <a:pt x="336842" y="380352"/>
                  </a:lnTo>
                  <a:lnTo>
                    <a:pt x="336715" y="380733"/>
                  </a:lnTo>
                  <a:lnTo>
                    <a:pt x="336664" y="381368"/>
                  </a:lnTo>
                  <a:lnTo>
                    <a:pt x="337515" y="384416"/>
                  </a:lnTo>
                  <a:lnTo>
                    <a:pt x="337832" y="386194"/>
                  </a:lnTo>
                  <a:lnTo>
                    <a:pt x="338582" y="391147"/>
                  </a:lnTo>
                  <a:lnTo>
                    <a:pt x="339890" y="396608"/>
                  </a:lnTo>
                  <a:lnTo>
                    <a:pt x="340563" y="400037"/>
                  </a:lnTo>
                  <a:lnTo>
                    <a:pt x="340677" y="400799"/>
                  </a:lnTo>
                  <a:lnTo>
                    <a:pt x="340906" y="402831"/>
                  </a:lnTo>
                  <a:lnTo>
                    <a:pt x="341007" y="403339"/>
                  </a:lnTo>
                  <a:lnTo>
                    <a:pt x="341515" y="404355"/>
                  </a:lnTo>
                  <a:lnTo>
                    <a:pt x="341630" y="404609"/>
                  </a:lnTo>
                  <a:lnTo>
                    <a:pt x="342290" y="406768"/>
                  </a:lnTo>
                  <a:lnTo>
                    <a:pt x="342773" y="407530"/>
                  </a:lnTo>
                  <a:lnTo>
                    <a:pt x="343357" y="407911"/>
                  </a:lnTo>
                  <a:lnTo>
                    <a:pt x="344220" y="409054"/>
                  </a:lnTo>
                  <a:lnTo>
                    <a:pt x="344449" y="409816"/>
                  </a:lnTo>
                  <a:lnTo>
                    <a:pt x="344563" y="410578"/>
                  </a:lnTo>
                  <a:lnTo>
                    <a:pt x="343827" y="411975"/>
                  </a:lnTo>
                  <a:lnTo>
                    <a:pt x="345198" y="412737"/>
                  </a:lnTo>
                  <a:lnTo>
                    <a:pt x="345224" y="413880"/>
                  </a:lnTo>
                  <a:lnTo>
                    <a:pt x="343865" y="415404"/>
                  </a:lnTo>
                  <a:lnTo>
                    <a:pt x="344220" y="415531"/>
                  </a:lnTo>
                  <a:lnTo>
                    <a:pt x="344665" y="415785"/>
                  </a:lnTo>
                  <a:lnTo>
                    <a:pt x="345186" y="416547"/>
                  </a:lnTo>
                  <a:lnTo>
                    <a:pt x="345313" y="417436"/>
                  </a:lnTo>
                  <a:lnTo>
                    <a:pt x="345401" y="419595"/>
                  </a:lnTo>
                  <a:lnTo>
                    <a:pt x="345821" y="420230"/>
                  </a:lnTo>
                  <a:lnTo>
                    <a:pt x="346862" y="420484"/>
                  </a:lnTo>
                  <a:lnTo>
                    <a:pt x="346684" y="421500"/>
                  </a:lnTo>
                  <a:lnTo>
                    <a:pt x="346278" y="422643"/>
                  </a:lnTo>
                  <a:lnTo>
                    <a:pt x="346049" y="423405"/>
                  </a:lnTo>
                  <a:lnTo>
                    <a:pt x="345973" y="424421"/>
                  </a:lnTo>
                  <a:lnTo>
                    <a:pt x="346367" y="424548"/>
                  </a:lnTo>
                  <a:lnTo>
                    <a:pt x="346227" y="424929"/>
                  </a:lnTo>
                  <a:lnTo>
                    <a:pt x="346113" y="425437"/>
                  </a:lnTo>
                  <a:lnTo>
                    <a:pt x="346227" y="426072"/>
                  </a:lnTo>
                  <a:lnTo>
                    <a:pt x="346760" y="426707"/>
                  </a:lnTo>
                  <a:lnTo>
                    <a:pt x="347738" y="428358"/>
                  </a:lnTo>
                  <a:lnTo>
                    <a:pt x="348373" y="427723"/>
                  </a:lnTo>
                  <a:lnTo>
                    <a:pt x="349046" y="427469"/>
                  </a:lnTo>
                  <a:lnTo>
                    <a:pt x="349732" y="427596"/>
                  </a:lnTo>
                  <a:lnTo>
                    <a:pt x="349948" y="427469"/>
                  </a:lnTo>
                  <a:lnTo>
                    <a:pt x="350799" y="426961"/>
                  </a:lnTo>
                  <a:lnTo>
                    <a:pt x="353034" y="425691"/>
                  </a:lnTo>
                  <a:lnTo>
                    <a:pt x="355244" y="424294"/>
                  </a:lnTo>
                  <a:lnTo>
                    <a:pt x="361581" y="415404"/>
                  </a:lnTo>
                  <a:lnTo>
                    <a:pt x="361696" y="415023"/>
                  </a:lnTo>
                  <a:lnTo>
                    <a:pt x="362153" y="414388"/>
                  </a:lnTo>
                  <a:lnTo>
                    <a:pt x="361226" y="412991"/>
                  </a:lnTo>
                  <a:lnTo>
                    <a:pt x="361848" y="412229"/>
                  </a:lnTo>
                  <a:lnTo>
                    <a:pt x="362381" y="412102"/>
                  </a:lnTo>
                  <a:lnTo>
                    <a:pt x="362826" y="412483"/>
                  </a:lnTo>
                  <a:lnTo>
                    <a:pt x="362953" y="412102"/>
                  </a:lnTo>
                  <a:lnTo>
                    <a:pt x="363550" y="410451"/>
                  </a:lnTo>
                  <a:lnTo>
                    <a:pt x="363664" y="409943"/>
                  </a:lnTo>
                  <a:close/>
                </a:path>
                <a:path w="1249045" h="709929">
                  <a:moveTo>
                    <a:pt x="370890" y="581520"/>
                  </a:moveTo>
                  <a:lnTo>
                    <a:pt x="370243" y="580250"/>
                  </a:lnTo>
                  <a:lnTo>
                    <a:pt x="369874" y="580250"/>
                  </a:lnTo>
                  <a:lnTo>
                    <a:pt x="369773" y="577710"/>
                  </a:lnTo>
                  <a:lnTo>
                    <a:pt x="369443" y="576440"/>
                  </a:lnTo>
                  <a:lnTo>
                    <a:pt x="368960" y="575170"/>
                  </a:lnTo>
                  <a:lnTo>
                    <a:pt x="368173" y="573900"/>
                  </a:lnTo>
                  <a:lnTo>
                    <a:pt x="367474" y="573900"/>
                  </a:lnTo>
                  <a:lnTo>
                    <a:pt x="366839" y="572630"/>
                  </a:lnTo>
                  <a:lnTo>
                    <a:pt x="360946" y="566280"/>
                  </a:lnTo>
                  <a:lnTo>
                    <a:pt x="358902" y="566280"/>
                  </a:lnTo>
                  <a:lnTo>
                    <a:pt x="358101" y="567550"/>
                  </a:lnTo>
                  <a:lnTo>
                    <a:pt x="358546" y="568820"/>
                  </a:lnTo>
                  <a:lnTo>
                    <a:pt x="356552" y="575170"/>
                  </a:lnTo>
                  <a:lnTo>
                    <a:pt x="356489" y="576440"/>
                  </a:lnTo>
                  <a:lnTo>
                    <a:pt x="356285" y="576440"/>
                  </a:lnTo>
                  <a:lnTo>
                    <a:pt x="356285" y="584060"/>
                  </a:lnTo>
                  <a:lnTo>
                    <a:pt x="356209" y="585330"/>
                  </a:lnTo>
                  <a:lnTo>
                    <a:pt x="355612" y="585330"/>
                  </a:lnTo>
                  <a:lnTo>
                    <a:pt x="355511" y="584060"/>
                  </a:lnTo>
                  <a:lnTo>
                    <a:pt x="356285" y="584060"/>
                  </a:lnTo>
                  <a:lnTo>
                    <a:pt x="356285" y="576440"/>
                  </a:lnTo>
                  <a:lnTo>
                    <a:pt x="355828" y="577710"/>
                  </a:lnTo>
                  <a:lnTo>
                    <a:pt x="354965" y="578980"/>
                  </a:lnTo>
                  <a:lnTo>
                    <a:pt x="354177" y="580250"/>
                  </a:lnTo>
                  <a:lnTo>
                    <a:pt x="353733" y="580250"/>
                  </a:lnTo>
                  <a:lnTo>
                    <a:pt x="353745" y="582790"/>
                  </a:lnTo>
                  <a:lnTo>
                    <a:pt x="353390" y="584060"/>
                  </a:lnTo>
                  <a:lnTo>
                    <a:pt x="352602" y="585330"/>
                  </a:lnTo>
                  <a:lnTo>
                    <a:pt x="351751" y="586600"/>
                  </a:lnTo>
                  <a:lnTo>
                    <a:pt x="351167" y="587870"/>
                  </a:lnTo>
                  <a:lnTo>
                    <a:pt x="351409" y="587870"/>
                  </a:lnTo>
                  <a:lnTo>
                    <a:pt x="351396" y="589140"/>
                  </a:lnTo>
                  <a:lnTo>
                    <a:pt x="351104" y="589140"/>
                  </a:lnTo>
                  <a:lnTo>
                    <a:pt x="350621" y="590410"/>
                  </a:lnTo>
                  <a:lnTo>
                    <a:pt x="350215" y="591680"/>
                  </a:lnTo>
                  <a:lnTo>
                    <a:pt x="350507" y="591680"/>
                  </a:lnTo>
                  <a:lnTo>
                    <a:pt x="350672" y="592950"/>
                  </a:lnTo>
                  <a:lnTo>
                    <a:pt x="350291" y="594220"/>
                  </a:lnTo>
                  <a:lnTo>
                    <a:pt x="350227" y="595490"/>
                  </a:lnTo>
                  <a:lnTo>
                    <a:pt x="350418" y="595490"/>
                  </a:lnTo>
                  <a:lnTo>
                    <a:pt x="348945" y="596760"/>
                  </a:lnTo>
                  <a:lnTo>
                    <a:pt x="348183" y="596760"/>
                  </a:lnTo>
                  <a:lnTo>
                    <a:pt x="348107" y="599300"/>
                  </a:lnTo>
                  <a:lnTo>
                    <a:pt x="348018" y="604380"/>
                  </a:lnTo>
                  <a:lnTo>
                    <a:pt x="347891" y="605650"/>
                  </a:lnTo>
                  <a:lnTo>
                    <a:pt x="347827" y="658990"/>
                  </a:lnTo>
                  <a:lnTo>
                    <a:pt x="346557" y="658990"/>
                  </a:lnTo>
                  <a:lnTo>
                    <a:pt x="346798" y="657720"/>
                  </a:lnTo>
                  <a:lnTo>
                    <a:pt x="347129" y="657720"/>
                  </a:lnTo>
                  <a:lnTo>
                    <a:pt x="347827" y="658990"/>
                  </a:lnTo>
                  <a:lnTo>
                    <a:pt x="347827" y="605764"/>
                  </a:lnTo>
                  <a:lnTo>
                    <a:pt x="347154" y="606920"/>
                  </a:lnTo>
                  <a:lnTo>
                    <a:pt x="345922" y="608190"/>
                  </a:lnTo>
                  <a:lnTo>
                    <a:pt x="345795" y="610730"/>
                  </a:lnTo>
                  <a:lnTo>
                    <a:pt x="345376" y="612000"/>
                  </a:lnTo>
                  <a:lnTo>
                    <a:pt x="344678" y="612000"/>
                  </a:lnTo>
                  <a:lnTo>
                    <a:pt x="344754" y="614540"/>
                  </a:lnTo>
                  <a:lnTo>
                    <a:pt x="344170" y="615810"/>
                  </a:lnTo>
                  <a:lnTo>
                    <a:pt x="342925" y="617080"/>
                  </a:lnTo>
                  <a:lnTo>
                    <a:pt x="340245" y="617080"/>
                  </a:lnTo>
                  <a:lnTo>
                    <a:pt x="339305" y="615810"/>
                  </a:lnTo>
                  <a:lnTo>
                    <a:pt x="338035" y="613270"/>
                  </a:lnTo>
                  <a:lnTo>
                    <a:pt x="337312" y="612000"/>
                  </a:lnTo>
                  <a:lnTo>
                    <a:pt x="336969" y="610730"/>
                  </a:lnTo>
                  <a:lnTo>
                    <a:pt x="336346" y="609460"/>
                  </a:lnTo>
                  <a:lnTo>
                    <a:pt x="335292" y="609460"/>
                  </a:lnTo>
                  <a:lnTo>
                    <a:pt x="335368" y="608190"/>
                  </a:lnTo>
                  <a:lnTo>
                    <a:pt x="335076" y="606920"/>
                  </a:lnTo>
                  <a:lnTo>
                    <a:pt x="334391" y="606920"/>
                  </a:lnTo>
                  <a:lnTo>
                    <a:pt x="333616" y="605650"/>
                  </a:lnTo>
                  <a:lnTo>
                    <a:pt x="332727" y="605650"/>
                  </a:lnTo>
                  <a:lnTo>
                    <a:pt x="331762" y="606920"/>
                  </a:lnTo>
                  <a:lnTo>
                    <a:pt x="332346" y="606920"/>
                  </a:lnTo>
                  <a:lnTo>
                    <a:pt x="332701" y="608190"/>
                  </a:lnTo>
                  <a:lnTo>
                    <a:pt x="333197" y="608190"/>
                  </a:lnTo>
                  <a:lnTo>
                    <a:pt x="332892" y="609460"/>
                  </a:lnTo>
                  <a:lnTo>
                    <a:pt x="332155" y="608190"/>
                  </a:lnTo>
                  <a:lnTo>
                    <a:pt x="331571" y="608190"/>
                  </a:lnTo>
                  <a:lnTo>
                    <a:pt x="331584" y="606920"/>
                  </a:lnTo>
                  <a:lnTo>
                    <a:pt x="331393" y="606920"/>
                  </a:lnTo>
                  <a:lnTo>
                    <a:pt x="331266" y="605650"/>
                  </a:lnTo>
                  <a:lnTo>
                    <a:pt x="330111" y="604380"/>
                  </a:lnTo>
                  <a:lnTo>
                    <a:pt x="327926" y="604380"/>
                  </a:lnTo>
                  <a:lnTo>
                    <a:pt x="328663" y="603110"/>
                  </a:lnTo>
                  <a:lnTo>
                    <a:pt x="328307" y="601840"/>
                  </a:lnTo>
                  <a:lnTo>
                    <a:pt x="326821" y="600303"/>
                  </a:lnTo>
                  <a:lnTo>
                    <a:pt x="326821" y="603110"/>
                  </a:lnTo>
                  <a:lnTo>
                    <a:pt x="326453" y="604380"/>
                  </a:lnTo>
                  <a:lnTo>
                    <a:pt x="326034" y="604380"/>
                  </a:lnTo>
                  <a:lnTo>
                    <a:pt x="325539" y="603110"/>
                  </a:lnTo>
                  <a:lnTo>
                    <a:pt x="326821" y="603110"/>
                  </a:lnTo>
                  <a:lnTo>
                    <a:pt x="326821" y="600303"/>
                  </a:lnTo>
                  <a:lnTo>
                    <a:pt x="325869" y="599300"/>
                  </a:lnTo>
                  <a:lnTo>
                    <a:pt x="324358" y="599300"/>
                  </a:lnTo>
                  <a:lnTo>
                    <a:pt x="323951" y="598030"/>
                  </a:lnTo>
                  <a:lnTo>
                    <a:pt x="323761" y="598030"/>
                  </a:lnTo>
                  <a:lnTo>
                    <a:pt x="325234" y="596760"/>
                  </a:lnTo>
                  <a:lnTo>
                    <a:pt x="325285" y="595490"/>
                  </a:lnTo>
                  <a:lnTo>
                    <a:pt x="323913" y="594220"/>
                  </a:lnTo>
                  <a:lnTo>
                    <a:pt x="322732" y="594220"/>
                  </a:lnTo>
                  <a:lnTo>
                    <a:pt x="322732" y="596760"/>
                  </a:lnTo>
                  <a:lnTo>
                    <a:pt x="321805" y="598030"/>
                  </a:lnTo>
                  <a:lnTo>
                    <a:pt x="322122" y="596760"/>
                  </a:lnTo>
                  <a:lnTo>
                    <a:pt x="322732" y="596760"/>
                  </a:lnTo>
                  <a:lnTo>
                    <a:pt x="322732" y="594220"/>
                  </a:lnTo>
                  <a:lnTo>
                    <a:pt x="322148" y="594220"/>
                  </a:lnTo>
                  <a:lnTo>
                    <a:pt x="320662" y="592950"/>
                  </a:lnTo>
                  <a:lnTo>
                    <a:pt x="320154" y="591680"/>
                  </a:lnTo>
                  <a:lnTo>
                    <a:pt x="320078" y="590410"/>
                  </a:lnTo>
                  <a:lnTo>
                    <a:pt x="319824" y="590410"/>
                  </a:lnTo>
                  <a:lnTo>
                    <a:pt x="319341" y="589140"/>
                  </a:lnTo>
                  <a:lnTo>
                    <a:pt x="318223" y="589140"/>
                  </a:lnTo>
                  <a:lnTo>
                    <a:pt x="317030" y="587870"/>
                  </a:lnTo>
                  <a:lnTo>
                    <a:pt x="314883" y="587870"/>
                  </a:lnTo>
                  <a:lnTo>
                    <a:pt x="314172" y="589140"/>
                  </a:lnTo>
                  <a:lnTo>
                    <a:pt x="313880" y="587870"/>
                  </a:lnTo>
                  <a:lnTo>
                    <a:pt x="313753" y="587870"/>
                  </a:lnTo>
                  <a:lnTo>
                    <a:pt x="313804" y="586600"/>
                  </a:lnTo>
                  <a:lnTo>
                    <a:pt x="313448" y="585330"/>
                  </a:lnTo>
                  <a:lnTo>
                    <a:pt x="312496" y="585330"/>
                  </a:lnTo>
                  <a:lnTo>
                    <a:pt x="311835" y="584060"/>
                  </a:lnTo>
                  <a:lnTo>
                    <a:pt x="311365" y="582790"/>
                  </a:lnTo>
                  <a:lnTo>
                    <a:pt x="310527" y="581520"/>
                  </a:lnTo>
                  <a:lnTo>
                    <a:pt x="309333" y="581520"/>
                  </a:lnTo>
                  <a:lnTo>
                    <a:pt x="309753" y="582790"/>
                  </a:lnTo>
                  <a:lnTo>
                    <a:pt x="309626" y="584060"/>
                  </a:lnTo>
                  <a:lnTo>
                    <a:pt x="308965" y="585330"/>
                  </a:lnTo>
                  <a:lnTo>
                    <a:pt x="307682" y="581520"/>
                  </a:lnTo>
                  <a:lnTo>
                    <a:pt x="307060" y="581520"/>
                  </a:lnTo>
                  <a:lnTo>
                    <a:pt x="306476" y="580250"/>
                  </a:lnTo>
                  <a:lnTo>
                    <a:pt x="305930" y="580250"/>
                  </a:lnTo>
                  <a:lnTo>
                    <a:pt x="305955" y="581520"/>
                  </a:lnTo>
                  <a:lnTo>
                    <a:pt x="304152" y="581520"/>
                  </a:lnTo>
                  <a:lnTo>
                    <a:pt x="303847" y="582790"/>
                  </a:lnTo>
                  <a:lnTo>
                    <a:pt x="304342" y="582790"/>
                  </a:lnTo>
                  <a:lnTo>
                    <a:pt x="304380" y="584060"/>
                  </a:lnTo>
                  <a:lnTo>
                    <a:pt x="303542" y="584060"/>
                  </a:lnTo>
                  <a:lnTo>
                    <a:pt x="302920" y="582790"/>
                  </a:lnTo>
                  <a:lnTo>
                    <a:pt x="301498" y="580250"/>
                  </a:lnTo>
                  <a:lnTo>
                    <a:pt x="300621" y="578980"/>
                  </a:lnTo>
                  <a:lnTo>
                    <a:pt x="299072" y="578980"/>
                  </a:lnTo>
                  <a:lnTo>
                    <a:pt x="298323" y="580250"/>
                  </a:lnTo>
                  <a:lnTo>
                    <a:pt x="298399" y="581520"/>
                  </a:lnTo>
                  <a:lnTo>
                    <a:pt x="297764" y="580250"/>
                  </a:lnTo>
                  <a:lnTo>
                    <a:pt x="296151" y="580250"/>
                  </a:lnTo>
                  <a:lnTo>
                    <a:pt x="295998" y="581520"/>
                  </a:lnTo>
                  <a:lnTo>
                    <a:pt x="295084" y="581520"/>
                  </a:lnTo>
                  <a:lnTo>
                    <a:pt x="294957" y="580250"/>
                  </a:lnTo>
                  <a:lnTo>
                    <a:pt x="294601" y="578980"/>
                  </a:lnTo>
                  <a:lnTo>
                    <a:pt x="293052" y="578980"/>
                  </a:lnTo>
                  <a:lnTo>
                    <a:pt x="292544" y="580250"/>
                  </a:lnTo>
                  <a:lnTo>
                    <a:pt x="291871" y="580250"/>
                  </a:lnTo>
                  <a:lnTo>
                    <a:pt x="293204" y="581520"/>
                  </a:lnTo>
                  <a:lnTo>
                    <a:pt x="293585" y="581520"/>
                  </a:lnTo>
                  <a:lnTo>
                    <a:pt x="293001" y="582790"/>
                  </a:lnTo>
                  <a:lnTo>
                    <a:pt x="291553" y="584060"/>
                  </a:lnTo>
                  <a:lnTo>
                    <a:pt x="290334" y="584060"/>
                  </a:lnTo>
                  <a:lnTo>
                    <a:pt x="291871" y="585330"/>
                  </a:lnTo>
                  <a:lnTo>
                    <a:pt x="291426" y="585330"/>
                  </a:lnTo>
                  <a:lnTo>
                    <a:pt x="290664" y="586600"/>
                  </a:lnTo>
                  <a:lnTo>
                    <a:pt x="289953" y="587870"/>
                  </a:lnTo>
                  <a:lnTo>
                    <a:pt x="289420" y="587870"/>
                  </a:lnTo>
                  <a:lnTo>
                    <a:pt x="289471" y="589140"/>
                  </a:lnTo>
                  <a:lnTo>
                    <a:pt x="290080" y="590410"/>
                  </a:lnTo>
                  <a:lnTo>
                    <a:pt x="289318" y="591680"/>
                  </a:lnTo>
                  <a:lnTo>
                    <a:pt x="290245" y="592950"/>
                  </a:lnTo>
                  <a:lnTo>
                    <a:pt x="292874" y="592950"/>
                  </a:lnTo>
                  <a:lnTo>
                    <a:pt x="293814" y="595490"/>
                  </a:lnTo>
                  <a:lnTo>
                    <a:pt x="293700" y="596760"/>
                  </a:lnTo>
                  <a:lnTo>
                    <a:pt x="292519" y="598030"/>
                  </a:lnTo>
                  <a:lnTo>
                    <a:pt x="293077" y="598030"/>
                  </a:lnTo>
                  <a:lnTo>
                    <a:pt x="294322" y="599300"/>
                  </a:lnTo>
                  <a:lnTo>
                    <a:pt x="296240" y="600570"/>
                  </a:lnTo>
                  <a:lnTo>
                    <a:pt x="298297" y="603110"/>
                  </a:lnTo>
                  <a:lnTo>
                    <a:pt x="300266" y="604380"/>
                  </a:lnTo>
                  <a:lnTo>
                    <a:pt x="300939" y="605650"/>
                  </a:lnTo>
                  <a:lnTo>
                    <a:pt x="301815" y="606920"/>
                  </a:lnTo>
                  <a:lnTo>
                    <a:pt x="302920" y="606920"/>
                  </a:lnTo>
                  <a:lnTo>
                    <a:pt x="307022" y="609460"/>
                  </a:lnTo>
                  <a:lnTo>
                    <a:pt x="308737" y="610730"/>
                  </a:lnTo>
                  <a:lnTo>
                    <a:pt x="310527" y="610730"/>
                  </a:lnTo>
                  <a:lnTo>
                    <a:pt x="310730" y="612000"/>
                  </a:lnTo>
                  <a:lnTo>
                    <a:pt x="311899" y="613270"/>
                  </a:lnTo>
                  <a:lnTo>
                    <a:pt x="314045" y="614540"/>
                  </a:lnTo>
                  <a:lnTo>
                    <a:pt x="314706" y="615810"/>
                  </a:lnTo>
                  <a:lnTo>
                    <a:pt x="315772" y="615810"/>
                  </a:lnTo>
                  <a:lnTo>
                    <a:pt x="317449" y="618350"/>
                  </a:lnTo>
                  <a:lnTo>
                    <a:pt x="318846" y="619620"/>
                  </a:lnTo>
                  <a:lnTo>
                    <a:pt x="320268" y="619620"/>
                  </a:lnTo>
                  <a:lnTo>
                    <a:pt x="321437" y="620890"/>
                  </a:lnTo>
                  <a:lnTo>
                    <a:pt x="322326" y="620890"/>
                  </a:lnTo>
                  <a:lnTo>
                    <a:pt x="322643" y="622160"/>
                  </a:lnTo>
                  <a:lnTo>
                    <a:pt x="323456" y="623430"/>
                  </a:lnTo>
                  <a:lnTo>
                    <a:pt x="324789" y="624700"/>
                  </a:lnTo>
                  <a:lnTo>
                    <a:pt x="326339" y="624700"/>
                  </a:lnTo>
                  <a:lnTo>
                    <a:pt x="327825" y="625970"/>
                  </a:lnTo>
                  <a:lnTo>
                    <a:pt x="329095" y="627240"/>
                  </a:lnTo>
                  <a:lnTo>
                    <a:pt x="329806" y="627240"/>
                  </a:lnTo>
                  <a:lnTo>
                    <a:pt x="329984" y="628510"/>
                  </a:lnTo>
                  <a:lnTo>
                    <a:pt x="331216" y="631050"/>
                  </a:lnTo>
                  <a:lnTo>
                    <a:pt x="332371" y="632320"/>
                  </a:lnTo>
                  <a:lnTo>
                    <a:pt x="333044" y="633590"/>
                  </a:lnTo>
                  <a:lnTo>
                    <a:pt x="333946" y="633590"/>
                  </a:lnTo>
                  <a:lnTo>
                    <a:pt x="335089" y="634860"/>
                  </a:lnTo>
                  <a:lnTo>
                    <a:pt x="336499" y="636130"/>
                  </a:lnTo>
                  <a:lnTo>
                    <a:pt x="337096" y="637400"/>
                  </a:lnTo>
                  <a:lnTo>
                    <a:pt x="336905" y="638670"/>
                  </a:lnTo>
                  <a:lnTo>
                    <a:pt x="336169" y="641210"/>
                  </a:lnTo>
                  <a:lnTo>
                    <a:pt x="335254" y="643750"/>
                  </a:lnTo>
                  <a:lnTo>
                    <a:pt x="335127" y="645020"/>
                  </a:lnTo>
                  <a:lnTo>
                    <a:pt x="334987" y="645020"/>
                  </a:lnTo>
                  <a:lnTo>
                    <a:pt x="334238" y="647560"/>
                  </a:lnTo>
                  <a:lnTo>
                    <a:pt x="333082" y="651370"/>
                  </a:lnTo>
                  <a:lnTo>
                    <a:pt x="333070" y="652640"/>
                  </a:lnTo>
                  <a:lnTo>
                    <a:pt x="332701" y="653910"/>
                  </a:lnTo>
                  <a:lnTo>
                    <a:pt x="332028" y="653910"/>
                  </a:lnTo>
                  <a:lnTo>
                    <a:pt x="331736" y="655180"/>
                  </a:lnTo>
                  <a:lnTo>
                    <a:pt x="330873" y="656450"/>
                  </a:lnTo>
                  <a:lnTo>
                    <a:pt x="330568" y="657720"/>
                  </a:lnTo>
                  <a:lnTo>
                    <a:pt x="330403" y="658990"/>
                  </a:lnTo>
                  <a:lnTo>
                    <a:pt x="329806" y="657720"/>
                  </a:lnTo>
                  <a:lnTo>
                    <a:pt x="329628" y="658990"/>
                  </a:lnTo>
                  <a:lnTo>
                    <a:pt x="329069" y="661530"/>
                  </a:lnTo>
                  <a:lnTo>
                    <a:pt x="327672" y="666610"/>
                  </a:lnTo>
                  <a:lnTo>
                    <a:pt x="326428" y="671690"/>
                  </a:lnTo>
                  <a:lnTo>
                    <a:pt x="325259" y="678040"/>
                  </a:lnTo>
                  <a:lnTo>
                    <a:pt x="324104" y="680580"/>
                  </a:lnTo>
                  <a:lnTo>
                    <a:pt x="322224" y="688200"/>
                  </a:lnTo>
                  <a:lnTo>
                    <a:pt x="321792" y="690740"/>
                  </a:lnTo>
                  <a:lnTo>
                    <a:pt x="321678" y="693280"/>
                  </a:lnTo>
                  <a:lnTo>
                    <a:pt x="320840" y="695820"/>
                  </a:lnTo>
                  <a:lnTo>
                    <a:pt x="319760" y="698360"/>
                  </a:lnTo>
                  <a:lnTo>
                    <a:pt x="318922" y="703440"/>
                  </a:lnTo>
                  <a:lnTo>
                    <a:pt x="319138" y="704710"/>
                  </a:lnTo>
                  <a:lnTo>
                    <a:pt x="319836" y="704710"/>
                  </a:lnTo>
                  <a:lnTo>
                    <a:pt x="320560" y="705980"/>
                  </a:lnTo>
                  <a:lnTo>
                    <a:pt x="321348" y="705980"/>
                  </a:lnTo>
                  <a:lnTo>
                    <a:pt x="321919" y="707250"/>
                  </a:lnTo>
                  <a:lnTo>
                    <a:pt x="322770" y="708520"/>
                  </a:lnTo>
                  <a:lnTo>
                    <a:pt x="326021" y="708520"/>
                  </a:lnTo>
                  <a:lnTo>
                    <a:pt x="326517" y="709790"/>
                  </a:lnTo>
                  <a:lnTo>
                    <a:pt x="328244" y="709790"/>
                  </a:lnTo>
                  <a:lnTo>
                    <a:pt x="328371" y="708520"/>
                  </a:lnTo>
                  <a:lnTo>
                    <a:pt x="331038" y="708520"/>
                  </a:lnTo>
                  <a:lnTo>
                    <a:pt x="332066" y="709790"/>
                  </a:lnTo>
                  <a:lnTo>
                    <a:pt x="333400" y="709790"/>
                  </a:lnTo>
                  <a:lnTo>
                    <a:pt x="333908" y="708520"/>
                  </a:lnTo>
                  <a:lnTo>
                    <a:pt x="335153" y="707250"/>
                  </a:lnTo>
                  <a:lnTo>
                    <a:pt x="337070" y="707250"/>
                  </a:lnTo>
                  <a:lnTo>
                    <a:pt x="337083" y="705980"/>
                  </a:lnTo>
                  <a:lnTo>
                    <a:pt x="335610" y="705980"/>
                  </a:lnTo>
                  <a:lnTo>
                    <a:pt x="335267" y="704710"/>
                  </a:lnTo>
                  <a:lnTo>
                    <a:pt x="337489" y="704710"/>
                  </a:lnTo>
                  <a:lnTo>
                    <a:pt x="338924" y="703440"/>
                  </a:lnTo>
                  <a:lnTo>
                    <a:pt x="339737" y="703440"/>
                  </a:lnTo>
                  <a:lnTo>
                    <a:pt x="340283" y="702170"/>
                  </a:lnTo>
                  <a:lnTo>
                    <a:pt x="340563" y="702170"/>
                  </a:lnTo>
                  <a:lnTo>
                    <a:pt x="340893" y="700900"/>
                  </a:lnTo>
                  <a:lnTo>
                    <a:pt x="341071" y="699630"/>
                  </a:lnTo>
                  <a:lnTo>
                    <a:pt x="341985" y="699630"/>
                  </a:lnTo>
                  <a:lnTo>
                    <a:pt x="342569" y="698360"/>
                  </a:lnTo>
                  <a:lnTo>
                    <a:pt x="343115" y="697090"/>
                  </a:lnTo>
                  <a:lnTo>
                    <a:pt x="341680" y="697090"/>
                  </a:lnTo>
                  <a:lnTo>
                    <a:pt x="341934" y="695820"/>
                  </a:lnTo>
                  <a:lnTo>
                    <a:pt x="342239" y="695820"/>
                  </a:lnTo>
                  <a:lnTo>
                    <a:pt x="342569" y="694550"/>
                  </a:lnTo>
                  <a:lnTo>
                    <a:pt x="342633" y="692010"/>
                  </a:lnTo>
                  <a:lnTo>
                    <a:pt x="342849" y="690740"/>
                  </a:lnTo>
                  <a:lnTo>
                    <a:pt x="343458" y="689470"/>
                  </a:lnTo>
                  <a:lnTo>
                    <a:pt x="344474" y="688200"/>
                  </a:lnTo>
                  <a:lnTo>
                    <a:pt x="344246" y="688200"/>
                  </a:lnTo>
                  <a:lnTo>
                    <a:pt x="344297" y="686930"/>
                  </a:lnTo>
                  <a:lnTo>
                    <a:pt x="345084" y="685660"/>
                  </a:lnTo>
                  <a:lnTo>
                    <a:pt x="345630" y="684390"/>
                  </a:lnTo>
                  <a:lnTo>
                    <a:pt x="346506" y="684390"/>
                  </a:lnTo>
                  <a:lnTo>
                    <a:pt x="346633" y="683120"/>
                  </a:lnTo>
                  <a:lnTo>
                    <a:pt x="346011" y="681850"/>
                  </a:lnTo>
                  <a:lnTo>
                    <a:pt x="347256" y="680580"/>
                  </a:lnTo>
                  <a:lnTo>
                    <a:pt x="347281" y="679310"/>
                  </a:lnTo>
                  <a:lnTo>
                    <a:pt x="346100" y="679310"/>
                  </a:lnTo>
                  <a:lnTo>
                    <a:pt x="346824" y="675500"/>
                  </a:lnTo>
                  <a:lnTo>
                    <a:pt x="347230" y="674230"/>
                  </a:lnTo>
                  <a:lnTo>
                    <a:pt x="347751" y="672960"/>
                  </a:lnTo>
                  <a:lnTo>
                    <a:pt x="348361" y="670420"/>
                  </a:lnTo>
                  <a:lnTo>
                    <a:pt x="349123" y="669150"/>
                  </a:lnTo>
                  <a:lnTo>
                    <a:pt x="349377" y="667880"/>
                  </a:lnTo>
                  <a:lnTo>
                    <a:pt x="349986" y="666610"/>
                  </a:lnTo>
                  <a:lnTo>
                    <a:pt x="350926" y="665340"/>
                  </a:lnTo>
                  <a:lnTo>
                    <a:pt x="350634" y="665340"/>
                  </a:lnTo>
                  <a:lnTo>
                    <a:pt x="350608" y="664070"/>
                  </a:lnTo>
                  <a:lnTo>
                    <a:pt x="351091" y="661530"/>
                  </a:lnTo>
                  <a:lnTo>
                    <a:pt x="350075" y="661530"/>
                  </a:lnTo>
                  <a:lnTo>
                    <a:pt x="351904" y="660260"/>
                  </a:lnTo>
                  <a:lnTo>
                    <a:pt x="352386" y="660260"/>
                  </a:lnTo>
                  <a:lnTo>
                    <a:pt x="352602" y="658990"/>
                  </a:lnTo>
                  <a:lnTo>
                    <a:pt x="352132" y="658990"/>
                  </a:lnTo>
                  <a:lnTo>
                    <a:pt x="351929" y="657720"/>
                  </a:lnTo>
                  <a:lnTo>
                    <a:pt x="351980" y="655180"/>
                  </a:lnTo>
                  <a:lnTo>
                    <a:pt x="352285" y="652640"/>
                  </a:lnTo>
                  <a:lnTo>
                    <a:pt x="352221" y="651370"/>
                  </a:lnTo>
                  <a:lnTo>
                    <a:pt x="352107" y="650100"/>
                  </a:lnTo>
                  <a:lnTo>
                    <a:pt x="352640" y="650100"/>
                  </a:lnTo>
                  <a:lnTo>
                    <a:pt x="352767" y="648830"/>
                  </a:lnTo>
                  <a:lnTo>
                    <a:pt x="352348" y="647560"/>
                  </a:lnTo>
                  <a:lnTo>
                    <a:pt x="353618" y="647560"/>
                  </a:lnTo>
                  <a:lnTo>
                    <a:pt x="354380" y="646290"/>
                  </a:lnTo>
                  <a:lnTo>
                    <a:pt x="354609" y="645020"/>
                  </a:lnTo>
                  <a:lnTo>
                    <a:pt x="354139" y="643750"/>
                  </a:lnTo>
                  <a:lnTo>
                    <a:pt x="354114" y="642480"/>
                  </a:lnTo>
                  <a:lnTo>
                    <a:pt x="355219" y="641210"/>
                  </a:lnTo>
                  <a:lnTo>
                    <a:pt x="355371" y="639940"/>
                  </a:lnTo>
                  <a:lnTo>
                    <a:pt x="355828" y="639940"/>
                  </a:lnTo>
                  <a:lnTo>
                    <a:pt x="356235" y="638670"/>
                  </a:lnTo>
                  <a:lnTo>
                    <a:pt x="356971" y="636130"/>
                  </a:lnTo>
                  <a:lnTo>
                    <a:pt x="357593" y="634860"/>
                  </a:lnTo>
                  <a:lnTo>
                    <a:pt x="357784" y="632320"/>
                  </a:lnTo>
                  <a:lnTo>
                    <a:pt x="358698" y="628510"/>
                  </a:lnTo>
                  <a:lnTo>
                    <a:pt x="360311" y="624700"/>
                  </a:lnTo>
                  <a:lnTo>
                    <a:pt x="362432" y="618350"/>
                  </a:lnTo>
                  <a:lnTo>
                    <a:pt x="362940" y="617080"/>
                  </a:lnTo>
                  <a:lnTo>
                    <a:pt x="364464" y="613270"/>
                  </a:lnTo>
                  <a:lnTo>
                    <a:pt x="364401" y="612000"/>
                  </a:lnTo>
                  <a:lnTo>
                    <a:pt x="364858" y="610730"/>
                  </a:lnTo>
                  <a:lnTo>
                    <a:pt x="365810" y="608190"/>
                  </a:lnTo>
                  <a:lnTo>
                    <a:pt x="365417" y="606920"/>
                  </a:lnTo>
                  <a:lnTo>
                    <a:pt x="365607" y="604380"/>
                  </a:lnTo>
                  <a:lnTo>
                    <a:pt x="366433" y="603110"/>
                  </a:lnTo>
                  <a:lnTo>
                    <a:pt x="366306" y="601840"/>
                  </a:lnTo>
                  <a:lnTo>
                    <a:pt x="366331" y="600570"/>
                  </a:lnTo>
                  <a:lnTo>
                    <a:pt x="366699" y="598017"/>
                  </a:lnTo>
                  <a:lnTo>
                    <a:pt x="367106" y="596760"/>
                  </a:lnTo>
                  <a:lnTo>
                    <a:pt x="367144" y="595490"/>
                  </a:lnTo>
                  <a:lnTo>
                    <a:pt x="366801" y="594220"/>
                  </a:lnTo>
                  <a:lnTo>
                    <a:pt x="367842" y="594220"/>
                  </a:lnTo>
                  <a:lnTo>
                    <a:pt x="367906" y="592950"/>
                  </a:lnTo>
                  <a:lnTo>
                    <a:pt x="368096" y="591680"/>
                  </a:lnTo>
                  <a:lnTo>
                    <a:pt x="367969" y="591680"/>
                  </a:lnTo>
                  <a:lnTo>
                    <a:pt x="368236" y="590410"/>
                  </a:lnTo>
                  <a:lnTo>
                    <a:pt x="368922" y="589140"/>
                  </a:lnTo>
                  <a:lnTo>
                    <a:pt x="368757" y="587870"/>
                  </a:lnTo>
                  <a:lnTo>
                    <a:pt x="368858" y="585330"/>
                  </a:lnTo>
                  <a:lnTo>
                    <a:pt x="369150" y="585330"/>
                  </a:lnTo>
                  <a:lnTo>
                    <a:pt x="369684" y="584060"/>
                  </a:lnTo>
                  <a:lnTo>
                    <a:pt x="370382" y="582790"/>
                  </a:lnTo>
                  <a:lnTo>
                    <a:pt x="370598" y="582790"/>
                  </a:lnTo>
                  <a:lnTo>
                    <a:pt x="370763" y="581520"/>
                  </a:lnTo>
                  <a:lnTo>
                    <a:pt x="370890" y="581520"/>
                  </a:lnTo>
                  <a:close/>
                </a:path>
                <a:path w="1249045" h="709929">
                  <a:moveTo>
                    <a:pt x="429729" y="365277"/>
                  </a:moveTo>
                  <a:lnTo>
                    <a:pt x="428485" y="365277"/>
                  </a:lnTo>
                  <a:lnTo>
                    <a:pt x="428244" y="366547"/>
                  </a:lnTo>
                  <a:lnTo>
                    <a:pt x="429209" y="366547"/>
                  </a:lnTo>
                  <a:lnTo>
                    <a:pt x="429729" y="365277"/>
                  </a:lnTo>
                  <a:close/>
                </a:path>
                <a:path w="1249045" h="709929">
                  <a:moveTo>
                    <a:pt x="430504" y="367817"/>
                  </a:moveTo>
                  <a:lnTo>
                    <a:pt x="430199" y="366547"/>
                  </a:lnTo>
                  <a:lnTo>
                    <a:pt x="429298" y="366547"/>
                  </a:lnTo>
                  <a:lnTo>
                    <a:pt x="428625" y="367817"/>
                  </a:lnTo>
                  <a:lnTo>
                    <a:pt x="428421" y="369087"/>
                  </a:lnTo>
                  <a:lnTo>
                    <a:pt x="430263" y="369087"/>
                  </a:lnTo>
                  <a:lnTo>
                    <a:pt x="430504" y="367817"/>
                  </a:lnTo>
                  <a:close/>
                </a:path>
                <a:path w="1249045" h="709929">
                  <a:moveTo>
                    <a:pt x="431355" y="289077"/>
                  </a:moveTo>
                  <a:lnTo>
                    <a:pt x="430923" y="287807"/>
                  </a:lnTo>
                  <a:lnTo>
                    <a:pt x="430695" y="287807"/>
                  </a:lnTo>
                  <a:lnTo>
                    <a:pt x="429653" y="285267"/>
                  </a:lnTo>
                  <a:lnTo>
                    <a:pt x="428561" y="283997"/>
                  </a:lnTo>
                  <a:lnTo>
                    <a:pt x="426745" y="283997"/>
                  </a:lnTo>
                  <a:lnTo>
                    <a:pt x="425551" y="282727"/>
                  </a:lnTo>
                  <a:lnTo>
                    <a:pt x="424865" y="281457"/>
                  </a:lnTo>
                  <a:lnTo>
                    <a:pt x="423913" y="281457"/>
                  </a:lnTo>
                  <a:lnTo>
                    <a:pt x="423532" y="282727"/>
                  </a:lnTo>
                  <a:lnTo>
                    <a:pt x="422389" y="283997"/>
                  </a:lnTo>
                  <a:lnTo>
                    <a:pt x="421627" y="285267"/>
                  </a:lnTo>
                  <a:lnTo>
                    <a:pt x="419760" y="287807"/>
                  </a:lnTo>
                  <a:lnTo>
                    <a:pt x="419150" y="289077"/>
                  </a:lnTo>
                  <a:lnTo>
                    <a:pt x="418896" y="289077"/>
                  </a:lnTo>
                  <a:lnTo>
                    <a:pt x="418439" y="290347"/>
                  </a:lnTo>
                  <a:lnTo>
                    <a:pt x="417207" y="290347"/>
                  </a:lnTo>
                  <a:lnTo>
                    <a:pt x="416090" y="292887"/>
                  </a:lnTo>
                  <a:lnTo>
                    <a:pt x="415417" y="294157"/>
                  </a:lnTo>
                  <a:lnTo>
                    <a:pt x="414616" y="294157"/>
                  </a:lnTo>
                  <a:lnTo>
                    <a:pt x="413232" y="295427"/>
                  </a:lnTo>
                  <a:lnTo>
                    <a:pt x="412254" y="295427"/>
                  </a:lnTo>
                  <a:lnTo>
                    <a:pt x="411543" y="296697"/>
                  </a:lnTo>
                  <a:lnTo>
                    <a:pt x="411086" y="296697"/>
                  </a:lnTo>
                  <a:lnTo>
                    <a:pt x="410705" y="295427"/>
                  </a:lnTo>
                  <a:lnTo>
                    <a:pt x="409930" y="294157"/>
                  </a:lnTo>
                  <a:lnTo>
                    <a:pt x="407301" y="294157"/>
                  </a:lnTo>
                  <a:lnTo>
                    <a:pt x="406488" y="295427"/>
                  </a:lnTo>
                  <a:lnTo>
                    <a:pt x="404520" y="295427"/>
                  </a:lnTo>
                  <a:lnTo>
                    <a:pt x="403390" y="294157"/>
                  </a:lnTo>
                  <a:lnTo>
                    <a:pt x="402475" y="294157"/>
                  </a:lnTo>
                  <a:lnTo>
                    <a:pt x="400545" y="292887"/>
                  </a:lnTo>
                  <a:lnTo>
                    <a:pt x="398297" y="292887"/>
                  </a:lnTo>
                  <a:lnTo>
                    <a:pt x="397979" y="291617"/>
                  </a:lnTo>
                  <a:lnTo>
                    <a:pt x="395833" y="291617"/>
                  </a:lnTo>
                  <a:lnTo>
                    <a:pt x="395376" y="292887"/>
                  </a:lnTo>
                  <a:lnTo>
                    <a:pt x="394233" y="292887"/>
                  </a:lnTo>
                  <a:lnTo>
                    <a:pt x="392811" y="294157"/>
                  </a:lnTo>
                  <a:lnTo>
                    <a:pt x="392163" y="291617"/>
                  </a:lnTo>
                  <a:lnTo>
                    <a:pt x="389356" y="291617"/>
                  </a:lnTo>
                  <a:lnTo>
                    <a:pt x="389216" y="292887"/>
                  </a:lnTo>
                  <a:lnTo>
                    <a:pt x="389001" y="294157"/>
                  </a:lnTo>
                  <a:lnTo>
                    <a:pt x="389623" y="294157"/>
                  </a:lnTo>
                  <a:lnTo>
                    <a:pt x="389521" y="295427"/>
                  </a:lnTo>
                  <a:lnTo>
                    <a:pt x="388962" y="295427"/>
                  </a:lnTo>
                  <a:lnTo>
                    <a:pt x="389712" y="296697"/>
                  </a:lnTo>
                  <a:lnTo>
                    <a:pt x="390842" y="296697"/>
                  </a:lnTo>
                  <a:lnTo>
                    <a:pt x="391579" y="297967"/>
                  </a:lnTo>
                  <a:lnTo>
                    <a:pt x="391960" y="297967"/>
                  </a:lnTo>
                  <a:lnTo>
                    <a:pt x="391642" y="299237"/>
                  </a:lnTo>
                  <a:lnTo>
                    <a:pt x="390893" y="300507"/>
                  </a:lnTo>
                  <a:lnTo>
                    <a:pt x="391033" y="300507"/>
                  </a:lnTo>
                  <a:lnTo>
                    <a:pt x="391109" y="301777"/>
                  </a:lnTo>
                  <a:lnTo>
                    <a:pt x="392468" y="303047"/>
                  </a:lnTo>
                  <a:lnTo>
                    <a:pt x="394004" y="303047"/>
                  </a:lnTo>
                  <a:lnTo>
                    <a:pt x="394931" y="304317"/>
                  </a:lnTo>
                  <a:lnTo>
                    <a:pt x="396074" y="304317"/>
                  </a:lnTo>
                  <a:lnTo>
                    <a:pt x="396163" y="305587"/>
                  </a:lnTo>
                  <a:lnTo>
                    <a:pt x="395668" y="305587"/>
                  </a:lnTo>
                  <a:lnTo>
                    <a:pt x="396062" y="306857"/>
                  </a:lnTo>
                  <a:lnTo>
                    <a:pt x="397471" y="306857"/>
                  </a:lnTo>
                  <a:lnTo>
                    <a:pt x="398297" y="308127"/>
                  </a:lnTo>
                  <a:lnTo>
                    <a:pt x="399249" y="308127"/>
                  </a:lnTo>
                  <a:lnTo>
                    <a:pt x="401574" y="309397"/>
                  </a:lnTo>
                  <a:lnTo>
                    <a:pt x="403364" y="309397"/>
                  </a:lnTo>
                  <a:lnTo>
                    <a:pt x="405003" y="310667"/>
                  </a:lnTo>
                  <a:lnTo>
                    <a:pt x="407644" y="310667"/>
                  </a:lnTo>
                  <a:lnTo>
                    <a:pt x="408813" y="311937"/>
                  </a:lnTo>
                  <a:lnTo>
                    <a:pt x="410921" y="311937"/>
                  </a:lnTo>
                  <a:lnTo>
                    <a:pt x="412013" y="310667"/>
                  </a:lnTo>
                  <a:lnTo>
                    <a:pt x="413207" y="308127"/>
                  </a:lnTo>
                  <a:lnTo>
                    <a:pt x="416140" y="308127"/>
                  </a:lnTo>
                  <a:lnTo>
                    <a:pt x="416433" y="309397"/>
                  </a:lnTo>
                  <a:lnTo>
                    <a:pt x="416814" y="309397"/>
                  </a:lnTo>
                  <a:lnTo>
                    <a:pt x="418973" y="308127"/>
                  </a:lnTo>
                  <a:lnTo>
                    <a:pt x="420319" y="306857"/>
                  </a:lnTo>
                  <a:lnTo>
                    <a:pt x="420890" y="305587"/>
                  </a:lnTo>
                  <a:lnTo>
                    <a:pt x="421640" y="305587"/>
                  </a:lnTo>
                  <a:lnTo>
                    <a:pt x="422224" y="304317"/>
                  </a:lnTo>
                  <a:lnTo>
                    <a:pt x="422630" y="304317"/>
                  </a:lnTo>
                  <a:lnTo>
                    <a:pt x="424002" y="301777"/>
                  </a:lnTo>
                  <a:lnTo>
                    <a:pt x="425196" y="300507"/>
                  </a:lnTo>
                  <a:lnTo>
                    <a:pt x="426288" y="299237"/>
                  </a:lnTo>
                  <a:lnTo>
                    <a:pt x="427240" y="299237"/>
                  </a:lnTo>
                  <a:lnTo>
                    <a:pt x="427926" y="297967"/>
                  </a:lnTo>
                  <a:lnTo>
                    <a:pt x="428155" y="297967"/>
                  </a:lnTo>
                  <a:lnTo>
                    <a:pt x="428561" y="296697"/>
                  </a:lnTo>
                  <a:lnTo>
                    <a:pt x="428244" y="295427"/>
                  </a:lnTo>
                  <a:lnTo>
                    <a:pt x="429031" y="295427"/>
                  </a:lnTo>
                  <a:lnTo>
                    <a:pt x="429450" y="294157"/>
                  </a:lnTo>
                  <a:lnTo>
                    <a:pt x="429463" y="292887"/>
                  </a:lnTo>
                  <a:lnTo>
                    <a:pt x="430072" y="290347"/>
                  </a:lnTo>
                  <a:lnTo>
                    <a:pt x="429323" y="290347"/>
                  </a:lnTo>
                  <a:lnTo>
                    <a:pt x="430453" y="289077"/>
                  </a:lnTo>
                  <a:lnTo>
                    <a:pt x="431355" y="289077"/>
                  </a:lnTo>
                  <a:close/>
                </a:path>
                <a:path w="1249045" h="709929">
                  <a:moveTo>
                    <a:pt x="436537" y="347497"/>
                  </a:moveTo>
                  <a:lnTo>
                    <a:pt x="435711" y="347497"/>
                  </a:lnTo>
                  <a:lnTo>
                    <a:pt x="435419" y="348767"/>
                  </a:lnTo>
                  <a:lnTo>
                    <a:pt x="436232" y="348767"/>
                  </a:lnTo>
                  <a:lnTo>
                    <a:pt x="436537" y="347497"/>
                  </a:lnTo>
                  <a:close/>
                </a:path>
                <a:path w="1249045" h="709929">
                  <a:moveTo>
                    <a:pt x="450138" y="303047"/>
                  </a:moveTo>
                  <a:lnTo>
                    <a:pt x="449605" y="301777"/>
                  </a:lnTo>
                  <a:lnTo>
                    <a:pt x="448919" y="303047"/>
                  </a:lnTo>
                  <a:lnTo>
                    <a:pt x="450138" y="303047"/>
                  </a:lnTo>
                  <a:close/>
                </a:path>
                <a:path w="1249045" h="709929">
                  <a:moveTo>
                    <a:pt x="463905" y="376707"/>
                  </a:moveTo>
                  <a:lnTo>
                    <a:pt x="463778" y="375437"/>
                  </a:lnTo>
                  <a:lnTo>
                    <a:pt x="463499" y="374167"/>
                  </a:lnTo>
                  <a:lnTo>
                    <a:pt x="463283" y="370357"/>
                  </a:lnTo>
                  <a:lnTo>
                    <a:pt x="462597" y="369087"/>
                  </a:lnTo>
                  <a:lnTo>
                    <a:pt x="462419" y="369087"/>
                  </a:lnTo>
                  <a:lnTo>
                    <a:pt x="462775" y="367817"/>
                  </a:lnTo>
                  <a:lnTo>
                    <a:pt x="462978" y="366547"/>
                  </a:lnTo>
                  <a:lnTo>
                    <a:pt x="462724" y="364007"/>
                  </a:lnTo>
                  <a:lnTo>
                    <a:pt x="462178" y="364007"/>
                  </a:lnTo>
                  <a:lnTo>
                    <a:pt x="462368" y="362737"/>
                  </a:lnTo>
                  <a:lnTo>
                    <a:pt x="463334" y="361467"/>
                  </a:lnTo>
                  <a:lnTo>
                    <a:pt x="463042" y="361467"/>
                  </a:lnTo>
                  <a:lnTo>
                    <a:pt x="462902" y="360197"/>
                  </a:lnTo>
                  <a:lnTo>
                    <a:pt x="462648" y="358927"/>
                  </a:lnTo>
                  <a:lnTo>
                    <a:pt x="463143" y="357657"/>
                  </a:lnTo>
                  <a:lnTo>
                    <a:pt x="462495" y="357657"/>
                  </a:lnTo>
                  <a:lnTo>
                    <a:pt x="462292" y="356387"/>
                  </a:lnTo>
                  <a:lnTo>
                    <a:pt x="462559" y="355117"/>
                  </a:lnTo>
                  <a:lnTo>
                    <a:pt x="461162" y="353847"/>
                  </a:lnTo>
                  <a:lnTo>
                    <a:pt x="460870" y="352577"/>
                  </a:lnTo>
                  <a:lnTo>
                    <a:pt x="461695" y="350037"/>
                  </a:lnTo>
                  <a:lnTo>
                    <a:pt x="460883" y="350037"/>
                  </a:lnTo>
                  <a:lnTo>
                    <a:pt x="459892" y="352577"/>
                  </a:lnTo>
                  <a:lnTo>
                    <a:pt x="458711" y="356387"/>
                  </a:lnTo>
                  <a:lnTo>
                    <a:pt x="457746" y="356387"/>
                  </a:lnTo>
                  <a:lnTo>
                    <a:pt x="457746" y="355117"/>
                  </a:lnTo>
                  <a:lnTo>
                    <a:pt x="457454" y="355117"/>
                  </a:lnTo>
                  <a:lnTo>
                    <a:pt x="458355" y="353847"/>
                  </a:lnTo>
                  <a:lnTo>
                    <a:pt x="459828" y="351307"/>
                  </a:lnTo>
                  <a:lnTo>
                    <a:pt x="458978" y="351307"/>
                  </a:lnTo>
                  <a:lnTo>
                    <a:pt x="460108" y="350037"/>
                  </a:lnTo>
                  <a:lnTo>
                    <a:pt x="461543" y="348767"/>
                  </a:lnTo>
                  <a:lnTo>
                    <a:pt x="462800" y="347497"/>
                  </a:lnTo>
                  <a:lnTo>
                    <a:pt x="463410" y="347497"/>
                  </a:lnTo>
                  <a:lnTo>
                    <a:pt x="463359" y="346227"/>
                  </a:lnTo>
                  <a:lnTo>
                    <a:pt x="462635" y="346227"/>
                  </a:lnTo>
                  <a:lnTo>
                    <a:pt x="462927" y="343687"/>
                  </a:lnTo>
                  <a:lnTo>
                    <a:pt x="463042" y="342417"/>
                  </a:lnTo>
                  <a:lnTo>
                    <a:pt x="462521" y="342417"/>
                  </a:lnTo>
                  <a:lnTo>
                    <a:pt x="461352" y="341147"/>
                  </a:lnTo>
                  <a:lnTo>
                    <a:pt x="461518" y="341147"/>
                  </a:lnTo>
                  <a:lnTo>
                    <a:pt x="462026" y="338607"/>
                  </a:lnTo>
                  <a:lnTo>
                    <a:pt x="462292" y="337337"/>
                  </a:lnTo>
                  <a:lnTo>
                    <a:pt x="462089" y="337337"/>
                  </a:lnTo>
                  <a:lnTo>
                    <a:pt x="462000" y="336067"/>
                  </a:lnTo>
                  <a:lnTo>
                    <a:pt x="461848" y="334797"/>
                  </a:lnTo>
                  <a:lnTo>
                    <a:pt x="461594" y="333527"/>
                  </a:lnTo>
                  <a:lnTo>
                    <a:pt x="461238" y="333527"/>
                  </a:lnTo>
                  <a:lnTo>
                    <a:pt x="461225" y="332257"/>
                  </a:lnTo>
                  <a:lnTo>
                    <a:pt x="461137" y="329717"/>
                  </a:lnTo>
                  <a:lnTo>
                    <a:pt x="460730" y="329717"/>
                  </a:lnTo>
                  <a:lnTo>
                    <a:pt x="460730" y="347497"/>
                  </a:lnTo>
                  <a:lnTo>
                    <a:pt x="459867" y="348767"/>
                  </a:lnTo>
                  <a:lnTo>
                    <a:pt x="457936" y="348767"/>
                  </a:lnTo>
                  <a:lnTo>
                    <a:pt x="458851" y="347497"/>
                  </a:lnTo>
                  <a:lnTo>
                    <a:pt x="460730" y="347497"/>
                  </a:lnTo>
                  <a:lnTo>
                    <a:pt x="460730" y="329717"/>
                  </a:lnTo>
                  <a:lnTo>
                    <a:pt x="460006" y="330987"/>
                  </a:lnTo>
                  <a:lnTo>
                    <a:pt x="459778" y="332257"/>
                  </a:lnTo>
                  <a:lnTo>
                    <a:pt x="459295" y="332257"/>
                  </a:lnTo>
                  <a:lnTo>
                    <a:pt x="459295" y="336067"/>
                  </a:lnTo>
                  <a:lnTo>
                    <a:pt x="457885" y="337337"/>
                  </a:lnTo>
                  <a:lnTo>
                    <a:pt x="457060" y="338607"/>
                  </a:lnTo>
                  <a:lnTo>
                    <a:pt x="456819" y="337337"/>
                  </a:lnTo>
                  <a:lnTo>
                    <a:pt x="456209" y="336067"/>
                  </a:lnTo>
                  <a:lnTo>
                    <a:pt x="456425" y="334797"/>
                  </a:lnTo>
                  <a:lnTo>
                    <a:pt x="457428" y="333527"/>
                  </a:lnTo>
                  <a:lnTo>
                    <a:pt x="459016" y="333527"/>
                  </a:lnTo>
                  <a:lnTo>
                    <a:pt x="458444" y="336067"/>
                  </a:lnTo>
                  <a:lnTo>
                    <a:pt x="459295" y="336067"/>
                  </a:lnTo>
                  <a:lnTo>
                    <a:pt x="459295" y="332257"/>
                  </a:lnTo>
                  <a:lnTo>
                    <a:pt x="458914" y="332257"/>
                  </a:lnTo>
                  <a:lnTo>
                    <a:pt x="458571" y="330987"/>
                  </a:lnTo>
                  <a:lnTo>
                    <a:pt x="459409" y="330987"/>
                  </a:lnTo>
                  <a:lnTo>
                    <a:pt x="460006" y="329717"/>
                  </a:lnTo>
                  <a:lnTo>
                    <a:pt x="459498" y="329717"/>
                  </a:lnTo>
                  <a:lnTo>
                    <a:pt x="458609" y="328447"/>
                  </a:lnTo>
                  <a:lnTo>
                    <a:pt x="458533" y="327177"/>
                  </a:lnTo>
                  <a:lnTo>
                    <a:pt x="460032" y="327177"/>
                  </a:lnTo>
                  <a:lnTo>
                    <a:pt x="460400" y="325907"/>
                  </a:lnTo>
                  <a:lnTo>
                    <a:pt x="460324" y="324637"/>
                  </a:lnTo>
                  <a:lnTo>
                    <a:pt x="458482" y="324637"/>
                  </a:lnTo>
                  <a:lnTo>
                    <a:pt x="457936" y="325907"/>
                  </a:lnTo>
                  <a:lnTo>
                    <a:pt x="458089" y="324637"/>
                  </a:lnTo>
                  <a:lnTo>
                    <a:pt x="456869" y="324637"/>
                  </a:lnTo>
                  <a:lnTo>
                    <a:pt x="457111" y="323367"/>
                  </a:lnTo>
                  <a:lnTo>
                    <a:pt x="457415" y="323367"/>
                  </a:lnTo>
                  <a:lnTo>
                    <a:pt x="457504" y="322097"/>
                  </a:lnTo>
                  <a:lnTo>
                    <a:pt x="457212" y="322097"/>
                  </a:lnTo>
                  <a:lnTo>
                    <a:pt x="456603" y="320827"/>
                  </a:lnTo>
                  <a:lnTo>
                    <a:pt x="457822" y="320827"/>
                  </a:lnTo>
                  <a:lnTo>
                    <a:pt x="459955" y="319557"/>
                  </a:lnTo>
                  <a:lnTo>
                    <a:pt x="460362" y="318287"/>
                  </a:lnTo>
                  <a:lnTo>
                    <a:pt x="459638" y="317017"/>
                  </a:lnTo>
                  <a:lnTo>
                    <a:pt x="458266" y="315747"/>
                  </a:lnTo>
                  <a:lnTo>
                    <a:pt x="457085" y="315747"/>
                  </a:lnTo>
                  <a:lnTo>
                    <a:pt x="457085" y="317017"/>
                  </a:lnTo>
                  <a:lnTo>
                    <a:pt x="456882" y="318287"/>
                  </a:lnTo>
                  <a:lnTo>
                    <a:pt x="455980" y="318287"/>
                  </a:lnTo>
                  <a:lnTo>
                    <a:pt x="456488" y="317017"/>
                  </a:lnTo>
                  <a:lnTo>
                    <a:pt x="457085" y="317017"/>
                  </a:lnTo>
                  <a:lnTo>
                    <a:pt x="457085" y="315747"/>
                  </a:lnTo>
                  <a:lnTo>
                    <a:pt x="456717" y="315747"/>
                  </a:lnTo>
                  <a:lnTo>
                    <a:pt x="457174" y="314477"/>
                  </a:lnTo>
                  <a:lnTo>
                    <a:pt x="456374" y="315747"/>
                  </a:lnTo>
                  <a:lnTo>
                    <a:pt x="455993" y="315747"/>
                  </a:lnTo>
                  <a:lnTo>
                    <a:pt x="456044" y="317017"/>
                  </a:lnTo>
                  <a:lnTo>
                    <a:pt x="455231" y="317017"/>
                  </a:lnTo>
                  <a:lnTo>
                    <a:pt x="455091" y="315747"/>
                  </a:lnTo>
                  <a:lnTo>
                    <a:pt x="455599" y="315747"/>
                  </a:lnTo>
                  <a:lnTo>
                    <a:pt x="455752" y="314477"/>
                  </a:lnTo>
                  <a:lnTo>
                    <a:pt x="456438" y="313207"/>
                  </a:lnTo>
                  <a:lnTo>
                    <a:pt x="457352" y="313207"/>
                  </a:lnTo>
                  <a:lnTo>
                    <a:pt x="458177" y="311937"/>
                  </a:lnTo>
                  <a:lnTo>
                    <a:pt x="458787" y="310667"/>
                  </a:lnTo>
                  <a:lnTo>
                    <a:pt x="459409" y="306857"/>
                  </a:lnTo>
                  <a:lnTo>
                    <a:pt x="458749" y="305587"/>
                  </a:lnTo>
                  <a:lnTo>
                    <a:pt x="456780" y="305587"/>
                  </a:lnTo>
                  <a:lnTo>
                    <a:pt x="456831" y="306857"/>
                  </a:lnTo>
                  <a:lnTo>
                    <a:pt x="455041" y="306857"/>
                  </a:lnTo>
                  <a:lnTo>
                    <a:pt x="455447" y="304317"/>
                  </a:lnTo>
                  <a:lnTo>
                    <a:pt x="454456" y="305587"/>
                  </a:lnTo>
                  <a:lnTo>
                    <a:pt x="453631" y="305587"/>
                  </a:lnTo>
                  <a:lnTo>
                    <a:pt x="453567" y="304317"/>
                  </a:lnTo>
                  <a:lnTo>
                    <a:pt x="452437" y="304317"/>
                  </a:lnTo>
                  <a:lnTo>
                    <a:pt x="450761" y="304317"/>
                  </a:lnTo>
                  <a:lnTo>
                    <a:pt x="448233" y="304317"/>
                  </a:lnTo>
                  <a:lnTo>
                    <a:pt x="447128" y="304317"/>
                  </a:lnTo>
                  <a:lnTo>
                    <a:pt x="445528" y="305587"/>
                  </a:lnTo>
                  <a:lnTo>
                    <a:pt x="443776" y="305587"/>
                  </a:lnTo>
                  <a:lnTo>
                    <a:pt x="443776" y="343687"/>
                  </a:lnTo>
                  <a:lnTo>
                    <a:pt x="443572" y="344957"/>
                  </a:lnTo>
                  <a:lnTo>
                    <a:pt x="443128" y="344957"/>
                  </a:lnTo>
                  <a:lnTo>
                    <a:pt x="443204" y="343687"/>
                  </a:lnTo>
                  <a:lnTo>
                    <a:pt x="443776" y="343687"/>
                  </a:lnTo>
                  <a:lnTo>
                    <a:pt x="443776" y="305587"/>
                  </a:lnTo>
                  <a:lnTo>
                    <a:pt x="442582" y="305587"/>
                  </a:lnTo>
                  <a:lnTo>
                    <a:pt x="442137" y="306857"/>
                  </a:lnTo>
                  <a:lnTo>
                    <a:pt x="441744" y="308127"/>
                  </a:lnTo>
                  <a:lnTo>
                    <a:pt x="441604" y="308127"/>
                  </a:lnTo>
                  <a:lnTo>
                    <a:pt x="441121" y="309397"/>
                  </a:lnTo>
                  <a:lnTo>
                    <a:pt x="440321" y="309397"/>
                  </a:lnTo>
                  <a:lnTo>
                    <a:pt x="437286" y="314477"/>
                  </a:lnTo>
                  <a:lnTo>
                    <a:pt x="437045" y="315747"/>
                  </a:lnTo>
                  <a:lnTo>
                    <a:pt x="436295" y="317017"/>
                  </a:lnTo>
                  <a:lnTo>
                    <a:pt x="435902" y="318287"/>
                  </a:lnTo>
                  <a:lnTo>
                    <a:pt x="435140" y="319557"/>
                  </a:lnTo>
                  <a:lnTo>
                    <a:pt x="434035" y="319557"/>
                  </a:lnTo>
                  <a:lnTo>
                    <a:pt x="432981" y="322097"/>
                  </a:lnTo>
                  <a:lnTo>
                    <a:pt x="431965" y="323367"/>
                  </a:lnTo>
                  <a:lnTo>
                    <a:pt x="431457" y="324637"/>
                  </a:lnTo>
                  <a:lnTo>
                    <a:pt x="431126" y="325907"/>
                  </a:lnTo>
                  <a:lnTo>
                    <a:pt x="430974" y="327177"/>
                  </a:lnTo>
                  <a:lnTo>
                    <a:pt x="430504" y="328447"/>
                  </a:lnTo>
                  <a:lnTo>
                    <a:pt x="430123" y="329717"/>
                  </a:lnTo>
                  <a:lnTo>
                    <a:pt x="429221" y="329717"/>
                  </a:lnTo>
                  <a:lnTo>
                    <a:pt x="429221" y="330987"/>
                  </a:lnTo>
                  <a:lnTo>
                    <a:pt x="428663" y="332257"/>
                  </a:lnTo>
                  <a:lnTo>
                    <a:pt x="427545" y="333527"/>
                  </a:lnTo>
                  <a:lnTo>
                    <a:pt x="427291" y="336067"/>
                  </a:lnTo>
                  <a:lnTo>
                    <a:pt x="427101" y="337337"/>
                  </a:lnTo>
                  <a:lnTo>
                    <a:pt x="426567" y="338607"/>
                  </a:lnTo>
                  <a:lnTo>
                    <a:pt x="425716" y="338607"/>
                  </a:lnTo>
                  <a:lnTo>
                    <a:pt x="425107" y="339877"/>
                  </a:lnTo>
                  <a:lnTo>
                    <a:pt x="424014" y="342417"/>
                  </a:lnTo>
                  <a:lnTo>
                    <a:pt x="423786" y="342417"/>
                  </a:lnTo>
                  <a:lnTo>
                    <a:pt x="423887" y="343687"/>
                  </a:lnTo>
                  <a:lnTo>
                    <a:pt x="420243" y="348767"/>
                  </a:lnTo>
                  <a:lnTo>
                    <a:pt x="417957" y="355117"/>
                  </a:lnTo>
                  <a:lnTo>
                    <a:pt x="417499" y="355117"/>
                  </a:lnTo>
                  <a:lnTo>
                    <a:pt x="417499" y="356387"/>
                  </a:lnTo>
                  <a:lnTo>
                    <a:pt x="416814" y="357657"/>
                  </a:lnTo>
                  <a:lnTo>
                    <a:pt x="417410" y="357657"/>
                  </a:lnTo>
                  <a:lnTo>
                    <a:pt x="417537" y="356387"/>
                  </a:lnTo>
                  <a:lnTo>
                    <a:pt x="418134" y="356387"/>
                  </a:lnTo>
                  <a:lnTo>
                    <a:pt x="418236" y="357657"/>
                  </a:lnTo>
                  <a:lnTo>
                    <a:pt x="417779" y="357657"/>
                  </a:lnTo>
                  <a:lnTo>
                    <a:pt x="416229" y="358927"/>
                  </a:lnTo>
                  <a:lnTo>
                    <a:pt x="415823" y="358927"/>
                  </a:lnTo>
                  <a:lnTo>
                    <a:pt x="414667" y="362737"/>
                  </a:lnTo>
                  <a:lnTo>
                    <a:pt x="412851" y="366547"/>
                  </a:lnTo>
                  <a:lnTo>
                    <a:pt x="411721" y="369087"/>
                  </a:lnTo>
                  <a:lnTo>
                    <a:pt x="411187" y="371627"/>
                  </a:lnTo>
                  <a:lnTo>
                    <a:pt x="411226" y="372897"/>
                  </a:lnTo>
                  <a:lnTo>
                    <a:pt x="410718" y="372897"/>
                  </a:lnTo>
                  <a:lnTo>
                    <a:pt x="410451" y="374167"/>
                  </a:lnTo>
                  <a:lnTo>
                    <a:pt x="410311" y="375437"/>
                  </a:lnTo>
                  <a:lnTo>
                    <a:pt x="409854" y="376707"/>
                  </a:lnTo>
                  <a:lnTo>
                    <a:pt x="409333" y="377977"/>
                  </a:lnTo>
                  <a:lnTo>
                    <a:pt x="408863" y="377977"/>
                  </a:lnTo>
                  <a:lnTo>
                    <a:pt x="408914" y="379247"/>
                  </a:lnTo>
                  <a:lnTo>
                    <a:pt x="406704" y="381787"/>
                  </a:lnTo>
                  <a:lnTo>
                    <a:pt x="405574" y="384327"/>
                  </a:lnTo>
                  <a:lnTo>
                    <a:pt x="405511" y="386867"/>
                  </a:lnTo>
                  <a:lnTo>
                    <a:pt x="404444" y="389407"/>
                  </a:lnTo>
                  <a:lnTo>
                    <a:pt x="403733" y="389407"/>
                  </a:lnTo>
                  <a:lnTo>
                    <a:pt x="403059" y="390677"/>
                  </a:lnTo>
                  <a:lnTo>
                    <a:pt x="402463" y="390677"/>
                  </a:lnTo>
                  <a:lnTo>
                    <a:pt x="401942" y="389623"/>
                  </a:lnTo>
                  <a:lnTo>
                    <a:pt x="401942" y="393217"/>
                  </a:lnTo>
                  <a:lnTo>
                    <a:pt x="401040" y="393217"/>
                  </a:lnTo>
                  <a:lnTo>
                    <a:pt x="401650" y="391947"/>
                  </a:lnTo>
                  <a:lnTo>
                    <a:pt x="401878" y="391947"/>
                  </a:lnTo>
                  <a:lnTo>
                    <a:pt x="401942" y="393217"/>
                  </a:lnTo>
                  <a:lnTo>
                    <a:pt x="401942" y="389623"/>
                  </a:lnTo>
                  <a:lnTo>
                    <a:pt x="401840" y="389407"/>
                  </a:lnTo>
                  <a:lnTo>
                    <a:pt x="400545" y="389407"/>
                  </a:lnTo>
                  <a:lnTo>
                    <a:pt x="400951" y="388137"/>
                  </a:lnTo>
                  <a:lnTo>
                    <a:pt x="400253" y="386867"/>
                  </a:lnTo>
                  <a:lnTo>
                    <a:pt x="398462" y="386867"/>
                  </a:lnTo>
                  <a:lnTo>
                    <a:pt x="398208" y="385597"/>
                  </a:lnTo>
                  <a:lnTo>
                    <a:pt x="398703" y="383057"/>
                  </a:lnTo>
                  <a:lnTo>
                    <a:pt x="399910" y="381787"/>
                  </a:lnTo>
                  <a:lnTo>
                    <a:pt x="399846" y="379247"/>
                  </a:lnTo>
                  <a:lnTo>
                    <a:pt x="399859" y="377977"/>
                  </a:lnTo>
                  <a:lnTo>
                    <a:pt x="400316" y="376707"/>
                  </a:lnTo>
                  <a:lnTo>
                    <a:pt x="400431" y="375437"/>
                  </a:lnTo>
                  <a:lnTo>
                    <a:pt x="398741" y="377977"/>
                  </a:lnTo>
                  <a:lnTo>
                    <a:pt x="398449" y="376707"/>
                  </a:lnTo>
                  <a:lnTo>
                    <a:pt x="397992" y="375437"/>
                  </a:lnTo>
                  <a:lnTo>
                    <a:pt x="397624" y="375437"/>
                  </a:lnTo>
                  <a:lnTo>
                    <a:pt x="397484" y="374167"/>
                  </a:lnTo>
                  <a:lnTo>
                    <a:pt x="398106" y="374167"/>
                  </a:lnTo>
                  <a:lnTo>
                    <a:pt x="399516" y="372897"/>
                  </a:lnTo>
                  <a:lnTo>
                    <a:pt x="399669" y="371627"/>
                  </a:lnTo>
                  <a:lnTo>
                    <a:pt x="399186" y="370357"/>
                  </a:lnTo>
                  <a:lnTo>
                    <a:pt x="398030" y="370357"/>
                  </a:lnTo>
                  <a:lnTo>
                    <a:pt x="397192" y="371627"/>
                  </a:lnTo>
                  <a:lnTo>
                    <a:pt x="396151" y="371627"/>
                  </a:lnTo>
                  <a:lnTo>
                    <a:pt x="396392" y="369087"/>
                  </a:lnTo>
                  <a:lnTo>
                    <a:pt x="396849" y="367817"/>
                  </a:lnTo>
                  <a:lnTo>
                    <a:pt x="397052" y="366547"/>
                  </a:lnTo>
                  <a:lnTo>
                    <a:pt x="397560" y="366547"/>
                  </a:lnTo>
                  <a:lnTo>
                    <a:pt x="398360" y="365277"/>
                  </a:lnTo>
                  <a:lnTo>
                    <a:pt x="396113" y="365277"/>
                  </a:lnTo>
                  <a:lnTo>
                    <a:pt x="396443" y="364007"/>
                  </a:lnTo>
                  <a:lnTo>
                    <a:pt x="398373" y="364007"/>
                  </a:lnTo>
                  <a:lnTo>
                    <a:pt x="399745" y="361467"/>
                  </a:lnTo>
                  <a:lnTo>
                    <a:pt x="399351" y="360197"/>
                  </a:lnTo>
                  <a:lnTo>
                    <a:pt x="397192" y="360197"/>
                  </a:lnTo>
                  <a:lnTo>
                    <a:pt x="397065" y="357657"/>
                  </a:lnTo>
                  <a:lnTo>
                    <a:pt x="396697" y="356387"/>
                  </a:lnTo>
                  <a:lnTo>
                    <a:pt x="397383" y="355117"/>
                  </a:lnTo>
                  <a:lnTo>
                    <a:pt x="397573" y="355117"/>
                  </a:lnTo>
                  <a:lnTo>
                    <a:pt x="397484" y="353847"/>
                  </a:lnTo>
                  <a:lnTo>
                    <a:pt x="397090" y="353847"/>
                  </a:lnTo>
                  <a:lnTo>
                    <a:pt x="396443" y="354393"/>
                  </a:lnTo>
                  <a:lnTo>
                    <a:pt x="396443" y="358927"/>
                  </a:lnTo>
                  <a:lnTo>
                    <a:pt x="396303" y="360197"/>
                  </a:lnTo>
                  <a:lnTo>
                    <a:pt x="396240" y="361467"/>
                  </a:lnTo>
                  <a:lnTo>
                    <a:pt x="395389" y="361467"/>
                  </a:lnTo>
                  <a:lnTo>
                    <a:pt x="395300" y="360197"/>
                  </a:lnTo>
                  <a:lnTo>
                    <a:pt x="395478" y="358927"/>
                  </a:lnTo>
                  <a:lnTo>
                    <a:pt x="396443" y="358927"/>
                  </a:lnTo>
                  <a:lnTo>
                    <a:pt x="396443" y="354393"/>
                  </a:lnTo>
                  <a:lnTo>
                    <a:pt x="395706" y="355003"/>
                  </a:lnTo>
                  <a:lnTo>
                    <a:pt x="395973" y="353847"/>
                  </a:lnTo>
                  <a:lnTo>
                    <a:pt x="397992" y="352577"/>
                  </a:lnTo>
                  <a:lnTo>
                    <a:pt x="395871" y="352577"/>
                  </a:lnTo>
                  <a:lnTo>
                    <a:pt x="396087" y="351307"/>
                  </a:lnTo>
                  <a:lnTo>
                    <a:pt x="394779" y="351307"/>
                  </a:lnTo>
                  <a:lnTo>
                    <a:pt x="395109" y="344957"/>
                  </a:lnTo>
                  <a:lnTo>
                    <a:pt x="396392" y="344957"/>
                  </a:lnTo>
                  <a:lnTo>
                    <a:pt x="396748" y="343687"/>
                  </a:lnTo>
                  <a:lnTo>
                    <a:pt x="396557" y="343687"/>
                  </a:lnTo>
                  <a:lnTo>
                    <a:pt x="396392" y="342417"/>
                  </a:lnTo>
                  <a:lnTo>
                    <a:pt x="397256" y="342417"/>
                  </a:lnTo>
                  <a:lnTo>
                    <a:pt x="397395" y="341147"/>
                  </a:lnTo>
                  <a:lnTo>
                    <a:pt x="396798" y="339877"/>
                  </a:lnTo>
                  <a:lnTo>
                    <a:pt x="396189" y="339229"/>
                  </a:lnTo>
                  <a:lnTo>
                    <a:pt x="396189" y="341147"/>
                  </a:lnTo>
                  <a:lnTo>
                    <a:pt x="395579" y="342417"/>
                  </a:lnTo>
                  <a:lnTo>
                    <a:pt x="395503" y="341147"/>
                  </a:lnTo>
                  <a:lnTo>
                    <a:pt x="396189" y="341147"/>
                  </a:lnTo>
                  <a:lnTo>
                    <a:pt x="396189" y="339229"/>
                  </a:lnTo>
                  <a:lnTo>
                    <a:pt x="395605" y="338607"/>
                  </a:lnTo>
                  <a:lnTo>
                    <a:pt x="395312" y="337337"/>
                  </a:lnTo>
                  <a:lnTo>
                    <a:pt x="394944" y="337337"/>
                  </a:lnTo>
                  <a:lnTo>
                    <a:pt x="395351" y="336067"/>
                  </a:lnTo>
                  <a:lnTo>
                    <a:pt x="395681" y="334797"/>
                  </a:lnTo>
                  <a:lnTo>
                    <a:pt x="396176" y="332257"/>
                  </a:lnTo>
                  <a:lnTo>
                    <a:pt x="396849" y="330987"/>
                  </a:lnTo>
                  <a:lnTo>
                    <a:pt x="396862" y="329717"/>
                  </a:lnTo>
                  <a:lnTo>
                    <a:pt x="395528" y="329717"/>
                  </a:lnTo>
                  <a:lnTo>
                    <a:pt x="395046" y="332257"/>
                  </a:lnTo>
                  <a:lnTo>
                    <a:pt x="394042" y="332257"/>
                  </a:lnTo>
                  <a:lnTo>
                    <a:pt x="393941" y="330987"/>
                  </a:lnTo>
                  <a:lnTo>
                    <a:pt x="393852" y="329717"/>
                  </a:lnTo>
                  <a:lnTo>
                    <a:pt x="392874" y="330987"/>
                  </a:lnTo>
                  <a:lnTo>
                    <a:pt x="390817" y="330987"/>
                  </a:lnTo>
                  <a:lnTo>
                    <a:pt x="391375" y="329717"/>
                  </a:lnTo>
                  <a:lnTo>
                    <a:pt x="391033" y="329717"/>
                  </a:lnTo>
                  <a:lnTo>
                    <a:pt x="390512" y="328447"/>
                  </a:lnTo>
                  <a:lnTo>
                    <a:pt x="389813" y="328447"/>
                  </a:lnTo>
                  <a:lnTo>
                    <a:pt x="386651" y="330987"/>
                  </a:lnTo>
                  <a:lnTo>
                    <a:pt x="384390" y="332117"/>
                  </a:lnTo>
                  <a:lnTo>
                    <a:pt x="384390" y="402107"/>
                  </a:lnTo>
                  <a:lnTo>
                    <a:pt x="384225" y="403377"/>
                  </a:lnTo>
                  <a:lnTo>
                    <a:pt x="383628" y="403377"/>
                  </a:lnTo>
                  <a:lnTo>
                    <a:pt x="383197" y="402107"/>
                  </a:lnTo>
                  <a:lnTo>
                    <a:pt x="384390" y="402107"/>
                  </a:lnTo>
                  <a:lnTo>
                    <a:pt x="384390" y="332117"/>
                  </a:lnTo>
                  <a:lnTo>
                    <a:pt x="384086" y="332257"/>
                  </a:lnTo>
                  <a:lnTo>
                    <a:pt x="381063" y="332257"/>
                  </a:lnTo>
                  <a:lnTo>
                    <a:pt x="379260" y="334797"/>
                  </a:lnTo>
                  <a:lnTo>
                    <a:pt x="379196" y="378980"/>
                  </a:lnTo>
                  <a:lnTo>
                    <a:pt x="379145" y="379247"/>
                  </a:lnTo>
                  <a:lnTo>
                    <a:pt x="378904" y="379247"/>
                  </a:lnTo>
                  <a:lnTo>
                    <a:pt x="379056" y="377977"/>
                  </a:lnTo>
                  <a:lnTo>
                    <a:pt x="379196" y="378980"/>
                  </a:lnTo>
                  <a:lnTo>
                    <a:pt x="379196" y="334797"/>
                  </a:lnTo>
                  <a:lnTo>
                    <a:pt x="378625" y="334797"/>
                  </a:lnTo>
                  <a:lnTo>
                    <a:pt x="378282" y="336067"/>
                  </a:lnTo>
                  <a:lnTo>
                    <a:pt x="377888" y="338607"/>
                  </a:lnTo>
                  <a:lnTo>
                    <a:pt x="376262" y="341147"/>
                  </a:lnTo>
                  <a:lnTo>
                    <a:pt x="374103" y="341147"/>
                  </a:lnTo>
                  <a:lnTo>
                    <a:pt x="373456" y="342417"/>
                  </a:lnTo>
                  <a:lnTo>
                    <a:pt x="373341" y="344957"/>
                  </a:lnTo>
                  <a:lnTo>
                    <a:pt x="373773" y="346227"/>
                  </a:lnTo>
                  <a:lnTo>
                    <a:pt x="372567" y="347497"/>
                  </a:lnTo>
                  <a:lnTo>
                    <a:pt x="372554" y="350037"/>
                  </a:lnTo>
                  <a:lnTo>
                    <a:pt x="374192" y="352577"/>
                  </a:lnTo>
                  <a:lnTo>
                    <a:pt x="373278" y="353847"/>
                  </a:lnTo>
                  <a:lnTo>
                    <a:pt x="372935" y="353847"/>
                  </a:lnTo>
                  <a:lnTo>
                    <a:pt x="373189" y="355117"/>
                  </a:lnTo>
                  <a:lnTo>
                    <a:pt x="372529" y="355117"/>
                  </a:lnTo>
                  <a:lnTo>
                    <a:pt x="372186" y="357657"/>
                  </a:lnTo>
                  <a:lnTo>
                    <a:pt x="373849" y="357657"/>
                  </a:lnTo>
                  <a:lnTo>
                    <a:pt x="373849" y="358927"/>
                  </a:lnTo>
                  <a:lnTo>
                    <a:pt x="372491" y="358927"/>
                  </a:lnTo>
                  <a:lnTo>
                    <a:pt x="372833" y="360197"/>
                  </a:lnTo>
                  <a:lnTo>
                    <a:pt x="373354" y="361467"/>
                  </a:lnTo>
                  <a:lnTo>
                    <a:pt x="374065" y="362737"/>
                  </a:lnTo>
                  <a:lnTo>
                    <a:pt x="374573" y="362737"/>
                  </a:lnTo>
                  <a:lnTo>
                    <a:pt x="374942" y="364007"/>
                  </a:lnTo>
                  <a:lnTo>
                    <a:pt x="375297" y="364007"/>
                  </a:lnTo>
                  <a:lnTo>
                    <a:pt x="374878" y="366547"/>
                  </a:lnTo>
                  <a:lnTo>
                    <a:pt x="373684" y="371627"/>
                  </a:lnTo>
                  <a:lnTo>
                    <a:pt x="374421" y="371627"/>
                  </a:lnTo>
                  <a:lnTo>
                    <a:pt x="374815" y="372897"/>
                  </a:lnTo>
                  <a:lnTo>
                    <a:pt x="376313" y="372897"/>
                  </a:lnTo>
                  <a:lnTo>
                    <a:pt x="376377" y="374167"/>
                  </a:lnTo>
                  <a:lnTo>
                    <a:pt x="376161" y="375437"/>
                  </a:lnTo>
                  <a:lnTo>
                    <a:pt x="376339" y="375437"/>
                  </a:lnTo>
                  <a:lnTo>
                    <a:pt x="376593" y="376707"/>
                  </a:lnTo>
                  <a:lnTo>
                    <a:pt x="375907" y="376707"/>
                  </a:lnTo>
                  <a:lnTo>
                    <a:pt x="375158" y="377977"/>
                  </a:lnTo>
                  <a:lnTo>
                    <a:pt x="374345" y="379247"/>
                  </a:lnTo>
                  <a:lnTo>
                    <a:pt x="374764" y="380517"/>
                  </a:lnTo>
                  <a:lnTo>
                    <a:pt x="375805" y="380517"/>
                  </a:lnTo>
                  <a:lnTo>
                    <a:pt x="375272" y="384327"/>
                  </a:lnTo>
                  <a:lnTo>
                    <a:pt x="376313" y="385597"/>
                  </a:lnTo>
                  <a:lnTo>
                    <a:pt x="377659" y="385597"/>
                  </a:lnTo>
                  <a:lnTo>
                    <a:pt x="377799" y="388137"/>
                  </a:lnTo>
                  <a:lnTo>
                    <a:pt x="377659" y="388137"/>
                  </a:lnTo>
                  <a:lnTo>
                    <a:pt x="377913" y="389407"/>
                  </a:lnTo>
                  <a:lnTo>
                    <a:pt x="380263" y="389407"/>
                  </a:lnTo>
                  <a:lnTo>
                    <a:pt x="380034" y="390677"/>
                  </a:lnTo>
                  <a:lnTo>
                    <a:pt x="379425" y="390677"/>
                  </a:lnTo>
                  <a:lnTo>
                    <a:pt x="378904" y="391947"/>
                  </a:lnTo>
                  <a:lnTo>
                    <a:pt x="378142" y="391947"/>
                  </a:lnTo>
                  <a:lnTo>
                    <a:pt x="378434" y="393217"/>
                  </a:lnTo>
                  <a:lnTo>
                    <a:pt x="377304" y="393217"/>
                  </a:lnTo>
                  <a:lnTo>
                    <a:pt x="377558" y="394487"/>
                  </a:lnTo>
                  <a:lnTo>
                    <a:pt x="378523" y="394487"/>
                  </a:lnTo>
                  <a:lnTo>
                    <a:pt x="378409" y="395757"/>
                  </a:lnTo>
                  <a:lnTo>
                    <a:pt x="377596" y="395757"/>
                  </a:lnTo>
                  <a:lnTo>
                    <a:pt x="377063" y="397027"/>
                  </a:lnTo>
                  <a:lnTo>
                    <a:pt x="377659" y="397027"/>
                  </a:lnTo>
                  <a:lnTo>
                    <a:pt x="377850" y="398297"/>
                  </a:lnTo>
                  <a:lnTo>
                    <a:pt x="377647" y="399567"/>
                  </a:lnTo>
                  <a:lnTo>
                    <a:pt x="378536" y="402107"/>
                  </a:lnTo>
                  <a:lnTo>
                    <a:pt x="378802" y="403377"/>
                  </a:lnTo>
                  <a:lnTo>
                    <a:pt x="378434" y="404647"/>
                  </a:lnTo>
                  <a:lnTo>
                    <a:pt x="379120" y="403377"/>
                  </a:lnTo>
                  <a:lnTo>
                    <a:pt x="381000" y="403377"/>
                  </a:lnTo>
                  <a:lnTo>
                    <a:pt x="380377" y="407187"/>
                  </a:lnTo>
                  <a:lnTo>
                    <a:pt x="380847" y="408457"/>
                  </a:lnTo>
                  <a:lnTo>
                    <a:pt x="382701" y="408457"/>
                  </a:lnTo>
                  <a:lnTo>
                    <a:pt x="382905" y="409727"/>
                  </a:lnTo>
                  <a:lnTo>
                    <a:pt x="382600" y="412267"/>
                  </a:lnTo>
                  <a:lnTo>
                    <a:pt x="384098" y="414807"/>
                  </a:lnTo>
                  <a:lnTo>
                    <a:pt x="385419" y="416077"/>
                  </a:lnTo>
                  <a:lnTo>
                    <a:pt x="386626" y="416077"/>
                  </a:lnTo>
                  <a:lnTo>
                    <a:pt x="385953" y="418617"/>
                  </a:lnTo>
                  <a:lnTo>
                    <a:pt x="385762" y="419887"/>
                  </a:lnTo>
                  <a:lnTo>
                    <a:pt x="386003" y="419887"/>
                  </a:lnTo>
                  <a:lnTo>
                    <a:pt x="387413" y="418617"/>
                  </a:lnTo>
                  <a:lnTo>
                    <a:pt x="388556" y="417347"/>
                  </a:lnTo>
                  <a:lnTo>
                    <a:pt x="390296" y="418617"/>
                  </a:lnTo>
                  <a:lnTo>
                    <a:pt x="390842" y="418617"/>
                  </a:lnTo>
                  <a:lnTo>
                    <a:pt x="390918" y="421157"/>
                  </a:lnTo>
                  <a:lnTo>
                    <a:pt x="390791" y="422427"/>
                  </a:lnTo>
                  <a:lnTo>
                    <a:pt x="390944" y="423697"/>
                  </a:lnTo>
                  <a:lnTo>
                    <a:pt x="392531" y="423697"/>
                  </a:lnTo>
                  <a:lnTo>
                    <a:pt x="393280" y="422427"/>
                  </a:lnTo>
                  <a:lnTo>
                    <a:pt x="395325" y="417347"/>
                  </a:lnTo>
                  <a:lnTo>
                    <a:pt x="395554" y="418617"/>
                  </a:lnTo>
                  <a:lnTo>
                    <a:pt x="395541" y="421157"/>
                  </a:lnTo>
                  <a:lnTo>
                    <a:pt x="396443" y="419887"/>
                  </a:lnTo>
                  <a:lnTo>
                    <a:pt x="398246" y="419887"/>
                  </a:lnTo>
                  <a:lnTo>
                    <a:pt x="398538" y="418617"/>
                  </a:lnTo>
                  <a:lnTo>
                    <a:pt x="398589" y="419887"/>
                  </a:lnTo>
                  <a:lnTo>
                    <a:pt x="400138" y="419887"/>
                  </a:lnTo>
                  <a:lnTo>
                    <a:pt x="399859" y="421157"/>
                  </a:lnTo>
                  <a:lnTo>
                    <a:pt x="400799" y="421157"/>
                  </a:lnTo>
                  <a:lnTo>
                    <a:pt x="400685" y="419887"/>
                  </a:lnTo>
                  <a:lnTo>
                    <a:pt x="401777" y="419887"/>
                  </a:lnTo>
                  <a:lnTo>
                    <a:pt x="402767" y="418617"/>
                  </a:lnTo>
                  <a:lnTo>
                    <a:pt x="403809" y="417347"/>
                  </a:lnTo>
                  <a:lnTo>
                    <a:pt x="403275" y="417347"/>
                  </a:lnTo>
                  <a:lnTo>
                    <a:pt x="403542" y="416077"/>
                  </a:lnTo>
                  <a:lnTo>
                    <a:pt x="404660" y="414807"/>
                  </a:lnTo>
                  <a:lnTo>
                    <a:pt x="406095" y="413537"/>
                  </a:lnTo>
                  <a:lnTo>
                    <a:pt x="407377" y="412267"/>
                  </a:lnTo>
                  <a:lnTo>
                    <a:pt x="407047" y="410997"/>
                  </a:lnTo>
                  <a:lnTo>
                    <a:pt x="407123" y="409727"/>
                  </a:lnTo>
                  <a:lnTo>
                    <a:pt x="408127" y="407187"/>
                  </a:lnTo>
                  <a:lnTo>
                    <a:pt x="412038" y="407187"/>
                  </a:lnTo>
                  <a:lnTo>
                    <a:pt x="412153" y="404647"/>
                  </a:lnTo>
                  <a:lnTo>
                    <a:pt x="410654" y="404647"/>
                  </a:lnTo>
                  <a:lnTo>
                    <a:pt x="411975" y="402107"/>
                  </a:lnTo>
                  <a:lnTo>
                    <a:pt x="412623" y="400837"/>
                  </a:lnTo>
                  <a:lnTo>
                    <a:pt x="415124" y="397027"/>
                  </a:lnTo>
                  <a:lnTo>
                    <a:pt x="416648" y="395757"/>
                  </a:lnTo>
                  <a:lnTo>
                    <a:pt x="416991" y="395757"/>
                  </a:lnTo>
                  <a:lnTo>
                    <a:pt x="417258" y="394487"/>
                  </a:lnTo>
                  <a:lnTo>
                    <a:pt x="417398" y="394487"/>
                  </a:lnTo>
                  <a:lnTo>
                    <a:pt x="417195" y="393217"/>
                  </a:lnTo>
                  <a:lnTo>
                    <a:pt x="417487" y="393217"/>
                  </a:lnTo>
                  <a:lnTo>
                    <a:pt x="417563" y="391947"/>
                  </a:lnTo>
                  <a:lnTo>
                    <a:pt x="417868" y="391947"/>
                  </a:lnTo>
                  <a:lnTo>
                    <a:pt x="419125" y="390677"/>
                  </a:lnTo>
                  <a:lnTo>
                    <a:pt x="420065" y="389407"/>
                  </a:lnTo>
                  <a:lnTo>
                    <a:pt x="420674" y="388137"/>
                  </a:lnTo>
                  <a:lnTo>
                    <a:pt x="421220" y="386867"/>
                  </a:lnTo>
                  <a:lnTo>
                    <a:pt x="421157" y="383057"/>
                  </a:lnTo>
                  <a:lnTo>
                    <a:pt x="421982" y="383057"/>
                  </a:lnTo>
                  <a:lnTo>
                    <a:pt x="422490" y="381787"/>
                  </a:lnTo>
                  <a:lnTo>
                    <a:pt x="422960" y="381787"/>
                  </a:lnTo>
                  <a:lnTo>
                    <a:pt x="422960" y="380517"/>
                  </a:lnTo>
                  <a:lnTo>
                    <a:pt x="421779" y="380517"/>
                  </a:lnTo>
                  <a:lnTo>
                    <a:pt x="421398" y="379247"/>
                  </a:lnTo>
                  <a:lnTo>
                    <a:pt x="421855" y="379247"/>
                  </a:lnTo>
                  <a:lnTo>
                    <a:pt x="421805" y="377977"/>
                  </a:lnTo>
                  <a:lnTo>
                    <a:pt x="421259" y="376707"/>
                  </a:lnTo>
                  <a:lnTo>
                    <a:pt x="424497" y="376707"/>
                  </a:lnTo>
                  <a:lnTo>
                    <a:pt x="424802" y="374167"/>
                  </a:lnTo>
                  <a:lnTo>
                    <a:pt x="424980" y="371627"/>
                  </a:lnTo>
                  <a:lnTo>
                    <a:pt x="425335" y="370357"/>
                  </a:lnTo>
                  <a:lnTo>
                    <a:pt x="425742" y="369087"/>
                  </a:lnTo>
                  <a:lnTo>
                    <a:pt x="427113" y="367817"/>
                  </a:lnTo>
                  <a:lnTo>
                    <a:pt x="428244" y="366547"/>
                  </a:lnTo>
                  <a:lnTo>
                    <a:pt x="428244" y="365277"/>
                  </a:lnTo>
                  <a:lnTo>
                    <a:pt x="428485" y="365277"/>
                  </a:lnTo>
                  <a:lnTo>
                    <a:pt x="428777" y="364007"/>
                  </a:lnTo>
                  <a:lnTo>
                    <a:pt x="428713" y="361467"/>
                  </a:lnTo>
                  <a:lnTo>
                    <a:pt x="428421" y="361467"/>
                  </a:lnTo>
                  <a:lnTo>
                    <a:pt x="428726" y="360197"/>
                  </a:lnTo>
                  <a:lnTo>
                    <a:pt x="429488" y="360197"/>
                  </a:lnTo>
                  <a:lnTo>
                    <a:pt x="430834" y="358927"/>
                  </a:lnTo>
                  <a:lnTo>
                    <a:pt x="430949" y="356387"/>
                  </a:lnTo>
                  <a:lnTo>
                    <a:pt x="430961" y="352577"/>
                  </a:lnTo>
                  <a:lnTo>
                    <a:pt x="432816" y="351307"/>
                  </a:lnTo>
                  <a:lnTo>
                    <a:pt x="433743" y="351307"/>
                  </a:lnTo>
                  <a:lnTo>
                    <a:pt x="433755" y="350037"/>
                  </a:lnTo>
                  <a:lnTo>
                    <a:pt x="433527" y="350037"/>
                  </a:lnTo>
                  <a:lnTo>
                    <a:pt x="433539" y="348767"/>
                  </a:lnTo>
                  <a:lnTo>
                    <a:pt x="433349" y="347497"/>
                  </a:lnTo>
                  <a:lnTo>
                    <a:pt x="435165" y="347497"/>
                  </a:lnTo>
                  <a:lnTo>
                    <a:pt x="435940" y="346227"/>
                  </a:lnTo>
                  <a:lnTo>
                    <a:pt x="436333" y="346227"/>
                  </a:lnTo>
                  <a:lnTo>
                    <a:pt x="436651" y="342417"/>
                  </a:lnTo>
                  <a:lnTo>
                    <a:pt x="438378" y="337337"/>
                  </a:lnTo>
                  <a:lnTo>
                    <a:pt x="438556" y="336067"/>
                  </a:lnTo>
                  <a:lnTo>
                    <a:pt x="439039" y="337337"/>
                  </a:lnTo>
                  <a:lnTo>
                    <a:pt x="439254" y="338607"/>
                  </a:lnTo>
                  <a:lnTo>
                    <a:pt x="439293" y="339877"/>
                  </a:lnTo>
                  <a:lnTo>
                    <a:pt x="439508" y="342417"/>
                  </a:lnTo>
                  <a:lnTo>
                    <a:pt x="439635" y="344957"/>
                  </a:lnTo>
                  <a:lnTo>
                    <a:pt x="440537" y="344957"/>
                  </a:lnTo>
                  <a:lnTo>
                    <a:pt x="440537" y="350037"/>
                  </a:lnTo>
                  <a:lnTo>
                    <a:pt x="441020" y="351307"/>
                  </a:lnTo>
                  <a:lnTo>
                    <a:pt x="441921" y="352577"/>
                  </a:lnTo>
                  <a:lnTo>
                    <a:pt x="442341" y="356387"/>
                  </a:lnTo>
                  <a:lnTo>
                    <a:pt x="442379" y="357657"/>
                  </a:lnTo>
                  <a:lnTo>
                    <a:pt x="442798" y="358927"/>
                  </a:lnTo>
                  <a:lnTo>
                    <a:pt x="443598" y="360197"/>
                  </a:lnTo>
                  <a:lnTo>
                    <a:pt x="443103" y="361467"/>
                  </a:lnTo>
                  <a:lnTo>
                    <a:pt x="444995" y="361467"/>
                  </a:lnTo>
                  <a:lnTo>
                    <a:pt x="445046" y="362737"/>
                  </a:lnTo>
                  <a:lnTo>
                    <a:pt x="444842" y="364007"/>
                  </a:lnTo>
                  <a:lnTo>
                    <a:pt x="444588" y="365277"/>
                  </a:lnTo>
                  <a:lnTo>
                    <a:pt x="444665" y="366547"/>
                  </a:lnTo>
                  <a:lnTo>
                    <a:pt x="445071" y="366547"/>
                  </a:lnTo>
                  <a:lnTo>
                    <a:pt x="444690" y="367817"/>
                  </a:lnTo>
                  <a:lnTo>
                    <a:pt x="444360" y="369087"/>
                  </a:lnTo>
                  <a:lnTo>
                    <a:pt x="444665" y="370357"/>
                  </a:lnTo>
                  <a:lnTo>
                    <a:pt x="444995" y="370357"/>
                  </a:lnTo>
                  <a:lnTo>
                    <a:pt x="445490" y="369087"/>
                  </a:lnTo>
                  <a:lnTo>
                    <a:pt x="445135" y="370357"/>
                  </a:lnTo>
                  <a:lnTo>
                    <a:pt x="445223" y="372897"/>
                  </a:lnTo>
                  <a:lnTo>
                    <a:pt x="445770" y="374167"/>
                  </a:lnTo>
                  <a:lnTo>
                    <a:pt x="446405" y="375437"/>
                  </a:lnTo>
                  <a:lnTo>
                    <a:pt x="446506" y="376707"/>
                  </a:lnTo>
                  <a:lnTo>
                    <a:pt x="446557" y="378980"/>
                  </a:lnTo>
                  <a:lnTo>
                    <a:pt x="446214" y="385597"/>
                  </a:lnTo>
                  <a:lnTo>
                    <a:pt x="446493" y="386867"/>
                  </a:lnTo>
                  <a:lnTo>
                    <a:pt x="447255" y="388137"/>
                  </a:lnTo>
                  <a:lnTo>
                    <a:pt x="447205" y="389407"/>
                  </a:lnTo>
                  <a:lnTo>
                    <a:pt x="447433" y="389407"/>
                  </a:lnTo>
                  <a:lnTo>
                    <a:pt x="447992" y="390677"/>
                  </a:lnTo>
                  <a:lnTo>
                    <a:pt x="448348" y="391947"/>
                  </a:lnTo>
                  <a:lnTo>
                    <a:pt x="448945" y="393217"/>
                  </a:lnTo>
                  <a:lnTo>
                    <a:pt x="448703" y="395757"/>
                  </a:lnTo>
                  <a:lnTo>
                    <a:pt x="449097" y="399567"/>
                  </a:lnTo>
                  <a:lnTo>
                    <a:pt x="449122" y="404647"/>
                  </a:lnTo>
                  <a:lnTo>
                    <a:pt x="449021" y="405917"/>
                  </a:lnTo>
                  <a:lnTo>
                    <a:pt x="449999" y="404647"/>
                  </a:lnTo>
                  <a:lnTo>
                    <a:pt x="451205" y="404647"/>
                  </a:lnTo>
                  <a:lnTo>
                    <a:pt x="451840" y="405917"/>
                  </a:lnTo>
                  <a:lnTo>
                    <a:pt x="452348" y="407187"/>
                  </a:lnTo>
                  <a:lnTo>
                    <a:pt x="454113" y="407187"/>
                  </a:lnTo>
                  <a:lnTo>
                    <a:pt x="455028" y="405917"/>
                  </a:lnTo>
                  <a:lnTo>
                    <a:pt x="455231" y="404647"/>
                  </a:lnTo>
                  <a:lnTo>
                    <a:pt x="456399" y="402107"/>
                  </a:lnTo>
                  <a:lnTo>
                    <a:pt x="458520" y="399567"/>
                  </a:lnTo>
                  <a:lnTo>
                    <a:pt x="459803" y="399567"/>
                  </a:lnTo>
                  <a:lnTo>
                    <a:pt x="459943" y="400837"/>
                  </a:lnTo>
                  <a:lnTo>
                    <a:pt x="460082" y="400837"/>
                  </a:lnTo>
                  <a:lnTo>
                    <a:pt x="461314" y="399567"/>
                  </a:lnTo>
                  <a:lnTo>
                    <a:pt x="463638" y="397027"/>
                  </a:lnTo>
                  <a:lnTo>
                    <a:pt x="463804" y="397027"/>
                  </a:lnTo>
                  <a:lnTo>
                    <a:pt x="463804" y="395757"/>
                  </a:lnTo>
                  <a:lnTo>
                    <a:pt x="463499" y="393217"/>
                  </a:lnTo>
                  <a:lnTo>
                    <a:pt x="463511" y="391947"/>
                  </a:lnTo>
                  <a:lnTo>
                    <a:pt x="463423" y="386867"/>
                  </a:lnTo>
                  <a:lnTo>
                    <a:pt x="463169" y="383057"/>
                  </a:lnTo>
                  <a:lnTo>
                    <a:pt x="462978" y="383057"/>
                  </a:lnTo>
                  <a:lnTo>
                    <a:pt x="463892" y="381787"/>
                  </a:lnTo>
                  <a:lnTo>
                    <a:pt x="462838" y="378980"/>
                  </a:lnTo>
                  <a:lnTo>
                    <a:pt x="462483" y="377977"/>
                  </a:lnTo>
                  <a:lnTo>
                    <a:pt x="463854" y="376707"/>
                  </a:lnTo>
                  <a:close/>
                </a:path>
                <a:path w="1249045" h="709929">
                  <a:moveTo>
                    <a:pt x="506145" y="621131"/>
                  </a:moveTo>
                  <a:lnTo>
                    <a:pt x="505536" y="618591"/>
                  </a:lnTo>
                  <a:lnTo>
                    <a:pt x="503923" y="613511"/>
                  </a:lnTo>
                  <a:lnTo>
                    <a:pt x="504126" y="613511"/>
                  </a:lnTo>
                  <a:lnTo>
                    <a:pt x="503453" y="612241"/>
                  </a:lnTo>
                  <a:lnTo>
                    <a:pt x="502627" y="612241"/>
                  </a:lnTo>
                  <a:lnTo>
                    <a:pt x="503720" y="610971"/>
                  </a:lnTo>
                  <a:lnTo>
                    <a:pt x="504088" y="609701"/>
                  </a:lnTo>
                  <a:lnTo>
                    <a:pt x="503745" y="609701"/>
                  </a:lnTo>
                  <a:lnTo>
                    <a:pt x="503301" y="610971"/>
                  </a:lnTo>
                  <a:lnTo>
                    <a:pt x="502996" y="610971"/>
                  </a:lnTo>
                  <a:lnTo>
                    <a:pt x="502843" y="609701"/>
                  </a:lnTo>
                  <a:lnTo>
                    <a:pt x="502843" y="608431"/>
                  </a:lnTo>
                  <a:lnTo>
                    <a:pt x="502704" y="607161"/>
                  </a:lnTo>
                  <a:lnTo>
                    <a:pt x="502704" y="605891"/>
                  </a:lnTo>
                  <a:lnTo>
                    <a:pt x="502856" y="604621"/>
                  </a:lnTo>
                  <a:lnTo>
                    <a:pt x="503161" y="603351"/>
                  </a:lnTo>
                  <a:lnTo>
                    <a:pt x="502958" y="602081"/>
                  </a:lnTo>
                  <a:lnTo>
                    <a:pt x="502272" y="600811"/>
                  </a:lnTo>
                  <a:lnTo>
                    <a:pt x="501853" y="600811"/>
                  </a:lnTo>
                  <a:lnTo>
                    <a:pt x="501408" y="599541"/>
                  </a:lnTo>
                  <a:lnTo>
                    <a:pt x="500545" y="599541"/>
                  </a:lnTo>
                  <a:lnTo>
                    <a:pt x="500380" y="598271"/>
                  </a:lnTo>
                  <a:lnTo>
                    <a:pt x="498284" y="598271"/>
                  </a:lnTo>
                  <a:lnTo>
                    <a:pt x="497840" y="597001"/>
                  </a:lnTo>
                  <a:lnTo>
                    <a:pt x="496912" y="597001"/>
                  </a:lnTo>
                  <a:lnTo>
                    <a:pt x="496912" y="599541"/>
                  </a:lnTo>
                  <a:lnTo>
                    <a:pt x="496404" y="599541"/>
                  </a:lnTo>
                  <a:lnTo>
                    <a:pt x="496557" y="598271"/>
                  </a:lnTo>
                  <a:lnTo>
                    <a:pt x="496912" y="599541"/>
                  </a:lnTo>
                  <a:lnTo>
                    <a:pt x="496912" y="597001"/>
                  </a:lnTo>
                  <a:lnTo>
                    <a:pt x="496709" y="597001"/>
                  </a:lnTo>
                  <a:lnTo>
                    <a:pt x="496709" y="595731"/>
                  </a:lnTo>
                  <a:lnTo>
                    <a:pt x="498144" y="595731"/>
                  </a:lnTo>
                  <a:lnTo>
                    <a:pt x="498386" y="597001"/>
                  </a:lnTo>
                  <a:lnTo>
                    <a:pt x="498906" y="597001"/>
                  </a:lnTo>
                  <a:lnTo>
                    <a:pt x="499719" y="595731"/>
                  </a:lnTo>
                  <a:lnTo>
                    <a:pt x="500113" y="595731"/>
                  </a:lnTo>
                  <a:lnTo>
                    <a:pt x="500367" y="597001"/>
                  </a:lnTo>
                  <a:lnTo>
                    <a:pt x="501065" y="598271"/>
                  </a:lnTo>
                  <a:lnTo>
                    <a:pt x="502412" y="598271"/>
                  </a:lnTo>
                  <a:lnTo>
                    <a:pt x="501675" y="597001"/>
                  </a:lnTo>
                  <a:lnTo>
                    <a:pt x="500989" y="595731"/>
                  </a:lnTo>
                  <a:lnTo>
                    <a:pt x="501294" y="594461"/>
                  </a:lnTo>
                  <a:lnTo>
                    <a:pt x="500011" y="594461"/>
                  </a:lnTo>
                  <a:lnTo>
                    <a:pt x="499440" y="593191"/>
                  </a:lnTo>
                  <a:lnTo>
                    <a:pt x="499046" y="591921"/>
                  </a:lnTo>
                  <a:lnTo>
                    <a:pt x="498538" y="591921"/>
                  </a:lnTo>
                  <a:lnTo>
                    <a:pt x="498487" y="591604"/>
                  </a:lnTo>
                  <a:lnTo>
                    <a:pt x="498487" y="595731"/>
                  </a:lnTo>
                  <a:lnTo>
                    <a:pt x="498055" y="594461"/>
                  </a:lnTo>
                  <a:lnTo>
                    <a:pt x="498462" y="594461"/>
                  </a:lnTo>
                  <a:lnTo>
                    <a:pt x="498487" y="595731"/>
                  </a:lnTo>
                  <a:lnTo>
                    <a:pt x="498487" y="591604"/>
                  </a:lnTo>
                  <a:lnTo>
                    <a:pt x="498335" y="590651"/>
                  </a:lnTo>
                  <a:lnTo>
                    <a:pt x="498373" y="589381"/>
                  </a:lnTo>
                  <a:lnTo>
                    <a:pt x="497928" y="588518"/>
                  </a:lnTo>
                  <a:lnTo>
                    <a:pt x="497928" y="589381"/>
                  </a:lnTo>
                  <a:lnTo>
                    <a:pt x="496265" y="590651"/>
                  </a:lnTo>
                  <a:lnTo>
                    <a:pt x="495896" y="589381"/>
                  </a:lnTo>
                  <a:lnTo>
                    <a:pt x="495604" y="589381"/>
                  </a:lnTo>
                  <a:lnTo>
                    <a:pt x="495896" y="588111"/>
                  </a:lnTo>
                  <a:lnTo>
                    <a:pt x="496214" y="588111"/>
                  </a:lnTo>
                  <a:lnTo>
                    <a:pt x="496430" y="589381"/>
                  </a:lnTo>
                  <a:lnTo>
                    <a:pt x="497928" y="589381"/>
                  </a:lnTo>
                  <a:lnTo>
                    <a:pt x="497928" y="588518"/>
                  </a:lnTo>
                  <a:lnTo>
                    <a:pt x="497725" y="588111"/>
                  </a:lnTo>
                  <a:lnTo>
                    <a:pt x="496557" y="586841"/>
                  </a:lnTo>
                  <a:lnTo>
                    <a:pt x="494855" y="586841"/>
                  </a:lnTo>
                  <a:lnTo>
                    <a:pt x="494893" y="585571"/>
                  </a:lnTo>
                  <a:lnTo>
                    <a:pt x="494411" y="585571"/>
                  </a:lnTo>
                  <a:lnTo>
                    <a:pt x="494030" y="585127"/>
                  </a:lnTo>
                  <a:lnTo>
                    <a:pt x="494030" y="633831"/>
                  </a:lnTo>
                  <a:lnTo>
                    <a:pt x="493560" y="633831"/>
                  </a:lnTo>
                  <a:lnTo>
                    <a:pt x="493509" y="632561"/>
                  </a:lnTo>
                  <a:lnTo>
                    <a:pt x="493826" y="632561"/>
                  </a:lnTo>
                  <a:lnTo>
                    <a:pt x="494030" y="633831"/>
                  </a:lnTo>
                  <a:lnTo>
                    <a:pt x="494030" y="585127"/>
                  </a:lnTo>
                  <a:lnTo>
                    <a:pt x="493344" y="584301"/>
                  </a:lnTo>
                  <a:lnTo>
                    <a:pt x="494207" y="583031"/>
                  </a:lnTo>
                  <a:lnTo>
                    <a:pt x="494385" y="581761"/>
                  </a:lnTo>
                  <a:lnTo>
                    <a:pt x="493877" y="580491"/>
                  </a:lnTo>
                  <a:lnTo>
                    <a:pt x="494652" y="580491"/>
                  </a:lnTo>
                  <a:lnTo>
                    <a:pt x="494550" y="579221"/>
                  </a:lnTo>
                  <a:lnTo>
                    <a:pt x="492975" y="579221"/>
                  </a:lnTo>
                  <a:lnTo>
                    <a:pt x="492633" y="580491"/>
                  </a:lnTo>
                  <a:lnTo>
                    <a:pt x="492201" y="580491"/>
                  </a:lnTo>
                  <a:lnTo>
                    <a:pt x="491705" y="579221"/>
                  </a:lnTo>
                  <a:lnTo>
                    <a:pt x="492264" y="579221"/>
                  </a:lnTo>
                  <a:lnTo>
                    <a:pt x="493128" y="577951"/>
                  </a:lnTo>
                  <a:lnTo>
                    <a:pt x="494182" y="577951"/>
                  </a:lnTo>
                  <a:lnTo>
                    <a:pt x="494474" y="576681"/>
                  </a:lnTo>
                  <a:lnTo>
                    <a:pt x="494182" y="576681"/>
                  </a:lnTo>
                  <a:lnTo>
                    <a:pt x="493788" y="575411"/>
                  </a:lnTo>
                  <a:lnTo>
                    <a:pt x="493280" y="575411"/>
                  </a:lnTo>
                  <a:lnTo>
                    <a:pt x="492836" y="576681"/>
                  </a:lnTo>
                  <a:lnTo>
                    <a:pt x="491121" y="576681"/>
                  </a:lnTo>
                  <a:lnTo>
                    <a:pt x="491121" y="630021"/>
                  </a:lnTo>
                  <a:lnTo>
                    <a:pt x="491109" y="631291"/>
                  </a:lnTo>
                  <a:lnTo>
                    <a:pt x="489991" y="631291"/>
                  </a:lnTo>
                  <a:lnTo>
                    <a:pt x="490524" y="630021"/>
                  </a:lnTo>
                  <a:lnTo>
                    <a:pt x="491121" y="630021"/>
                  </a:lnTo>
                  <a:lnTo>
                    <a:pt x="491121" y="576681"/>
                  </a:lnTo>
                  <a:lnTo>
                    <a:pt x="490778" y="576681"/>
                  </a:lnTo>
                  <a:lnTo>
                    <a:pt x="490169" y="575411"/>
                  </a:lnTo>
                  <a:lnTo>
                    <a:pt x="491642" y="574141"/>
                  </a:lnTo>
                  <a:lnTo>
                    <a:pt x="492379" y="574141"/>
                  </a:lnTo>
                  <a:lnTo>
                    <a:pt x="492544" y="572871"/>
                  </a:lnTo>
                  <a:lnTo>
                    <a:pt x="492315" y="571601"/>
                  </a:lnTo>
                  <a:lnTo>
                    <a:pt x="492252" y="570331"/>
                  </a:lnTo>
                  <a:lnTo>
                    <a:pt x="491413" y="569061"/>
                  </a:lnTo>
                  <a:lnTo>
                    <a:pt x="490524" y="567791"/>
                  </a:lnTo>
                  <a:lnTo>
                    <a:pt x="489712" y="566521"/>
                  </a:lnTo>
                  <a:lnTo>
                    <a:pt x="488937" y="566521"/>
                  </a:lnTo>
                  <a:lnTo>
                    <a:pt x="488200" y="565251"/>
                  </a:lnTo>
                  <a:lnTo>
                    <a:pt x="488442" y="562711"/>
                  </a:lnTo>
                  <a:lnTo>
                    <a:pt x="488022" y="561441"/>
                  </a:lnTo>
                  <a:lnTo>
                    <a:pt x="486930" y="560171"/>
                  </a:lnTo>
                  <a:lnTo>
                    <a:pt x="487527" y="558901"/>
                  </a:lnTo>
                  <a:lnTo>
                    <a:pt x="487184" y="557631"/>
                  </a:lnTo>
                  <a:lnTo>
                    <a:pt x="485876" y="556361"/>
                  </a:lnTo>
                  <a:lnTo>
                    <a:pt x="485686" y="557631"/>
                  </a:lnTo>
                  <a:lnTo>
                    <a:pt x="485495" y="557631"/>
                  </a:lnTo>
                  <a:lnTo>
                    <a:pt x="485495" y="566521"/>
                  </a:lnTo>
                  <a:lnTo>
                    <a:pt x="484682" y="565251"/>
                  </a:lnTo>
                  <a:lnTo>
                    <a:pt x="485444" y="565251"/>
                  </a:lnTo>
                  <a:lnTo>
                    <a:pt x="485495" y="566521"/>
                  </a:lnTo>
                  <a:lnTo>
                    <a:pt x="485495" y="557631"/>
                  </a:lnTo>
                  <a:lnTo>
                    <a:pt x="485203" y="557631"/>
                  </a:lnTo>
                  <a:lnTo>
                    <a:pt x="485203" y="560171"/>
                  </a:lnTo>
                  <a:lnTo>
                    <a:pt x="484898" y="561441"/>
                  </a:lnTo>
                  <a:lnTo>
                    <a:pt x="484644" y="560171"/>
                  </a:lnTo>
                  <a:lnTo>
                    <a:pt x="485203" y="560171"/>
                  </a:lnTo>
                  <a:lnTo>
                    <a:pt x="485203" y="557631"/>
                  </a:lnTo>
                  <a:lnTo>
                    <a:pt x="484301" y="557631"/>
                  </a:lnTo>
                  <a:lnTo>
                    <a:pt x="484149" y="556361"/>
                  </a:lnTo>
                  <a:lnTo>
                    <a:pt x="483971" y="555091"/>
                  </a:lnTo>
                  <a:lnTo>
                    <a:pt x="483971" y="553821"/>
                  </a:lnTo>
                  <a:lnTo>
                    <a:pt x="485000" y="553821"/>
                  </a:lnTo>
                  <a:lnTo>
                    <a:pt x="485584" y="555091"/>
                  </a:lnTo>
                  <a:lnTo>
                    <a:pt x="486041" y="555091"/>
                  </a:lnTo>
                  <a:lnTo>
                    <a:pt x="486295" y="553821"/>
                  </a:lnTo>
                  <a:lnTo>
                    <a:pt x="486537" y="552551"/>
                  </a:lnTo>
                  <a:lnTo>
                    <a:pt x="486270" y="551281"/>
                  </a:lnTo>
                  <a:lnTo>
                    <a:pt x="485990" y="550011"/>
                  </a:lnTo>
                  <a:lnTo>
                    <a:pt x="484403" y="544931"/>
                  </a:lnTo>
                  <a:lnTo>
                    <a:pt x="483349" y="544931"/>
                  </a:lnTo>
                  <a:lnTo>
                    <a:pt x="482523" y="543661"/>
                  </a:lnTo>
                  <a:lnTo>
                    <a:pt x="482117" y="542391"/>
                  </a:lnTo>
                  <a:lnTo>
                    <a:pt x="481596" y="542391"/>
                  </a:lnTo>
                  <a:lnTo>
                    <a:pt x="480936" y="543661"/>
                  </a:lnTo>
                  <a:lnTo>
                    <a:pt x="480390" y="543661"/>
                  </a:lnTo>
                  <a:lnTo>
                    <a:pt x="480034" y="542391"/>
                  </a:lnTo>
                  <a:lnTo>
                    <a:pt x="479894" y="542391"/>
                  </a:lnTo>
                  <a:lnTo>
                    <a:pt x="479437" y="541121"/>
                  </a:lnTo>
                  <a:lnTo>
                    <a:pt x="477266" y="541121"/>
                  </a:lnTo>
                  <a:lnTo>
                    <a:pt x="476275" y="539851"/>
                  </a:lnTo>
                  <a:lnTo>
                    <a:pt x="476148" y="538581"/>
                  </a:lnTo>
                  <a:lnTo>
                    <a:pt x="475843" y="537311"/>
                  </a:lnTo>
                  <a:lnTo>
                    <a:pt x="475551" y="537311"/>
                  </a:lnTo>
                  <a:lnTo>
                    <a:pt x="475246" y="536041"/>
                  </a:lnTo>
                  <a:lnTo>
                    <a:pt x="475145" y="537311"/>
                  </a:lnTo>
                  <a:lnTo>
                    <a:pt x="474941" y="538581"/>
                  </a:lnTo>
                  <a:lnTo>
                    <a:pt x="475361" y="541121"/>
                  </a:lnTo>
                  <a:lnTo>
                    <a:pt x="474789" y="541121"/>
                  </a:lnTo>
                  <a:lnTo>
                    <a:pt x="474484" y="539851"/>
                  </a:lnTo>
                  <a:lnTo>
                    <a:pt x="473748" y="538581"/>
                  </a:lnTo>
                  <a:lnTo>
                    <a:pt x="472465" y="538581"/>
                  </a:lnTo>
                  <a:lnTo>
                    <a:pt x="470890" y="537311"/>
                  </a:lnTo>
                  <a:lnTo>
                    <a:pt x="471195" y="536041"/>
                  </a:lnTo>
                  <a:lnTo>
                    <a:pt x="471817" y="534771"/>
                  </a:lnTo>
                  <a:lnTo>
                    <a:pt x="472770" y="533501"/>
                  </a:lnTo>
                  <a:lnTo>
                    <a:pt x="472211" y="533501"/>
                  </a:lnTo>
                  <a:lnTo>
                    <a:pt x="471766" y="532231"/>
                  </a:lnTo>
                  <a:lnTo>
                    <a:pt x="470750" y="532231"/>
                  </a:lnTo>
                  <a:lnTo>
                    <a:pt x="469773" y="533501"/>
                  </a:lnTo>
                  <a:lnTo>
                    <a:pt x="469773" y="534771"/>
                  </a:lnTo>
                  <a:lnTo>
                    <a:pt x="466763" y="534771"/>
                  </a:lnTo>
                  <a:lnTo>
                    <a:pt x="466369" y="536041"/>
                  </a:lnTo>
                  <a:lnTo>
                    <a:pt x="464134" y="536041"/>
                  </a:lnTo>
                  <a:lnTo>
                    <a:pt x="462940" y="534771"/>
                  </a:lnTo>
                  <a:lnTo>
                    <a:pt x="460540" y="535940"/>
                  </a:lnTo>
                  <a:lnTo>
                    <a:pt x="460540" y="579221"/>
                  </a:lnTo>
                  <a:lnTo>
                    <a:pt x="460095" y="580491"/>
                  </a:lnTo>
                  <a:lnTo>
                    <a:pt x="460019" y="576681"/>
                  </a:lnTo>
                  <a:lnTo>
                    <a:pt x="460514" y="579221"/>
                  </a:lnTo>
                  <a:lnTo>
                    <a:pt x="460540" y="535940"/>
                  </a:lnTo>
                  <a:lnTo>
                    <a:pt x="460311" y="536041"/>
                  </a:lnTo>
                  <a:lnTo>
                    <a:pt x="459562" y="536041"/>
                  </a:lnTo>
                  <a:lnTo>
                    <a:pt x="458419" y="537311"/>
                  </a:lnTo>
                  <a:lnTo>
                    <a:pt x="457758" y="537311"/>
                  </a:lnTo>
                  <a:lnTo>
                    <a:pt x="457123" y="537743"/>
                  </a:lnTo>
                  <a:lnTo>
                    <a:pt x="457123" y="599541"/>
                  </a:lnTo>
                  <a:lnTo>
                    <a:pt x="456831" y="600811"/>
                  </a:lnTo>
                  <a:lnTo>
                    <a:pt x="456438" y="599541"/>
                  </a:lnTo>
                  <a:lnTo>
                    <a:pt x="457123" y="599541"/>
                  </a:lnTo>
                  <a:lnTo>
                    <a:pt x="457123" y="537743"/>
                  </a:lnTo>
                  <a:lnTo>
                    <a:pt x="456907" y="537883"/>
                  </a:lnTo>
                  <a:lnTo>
                    <a:pt x="456907" y="597001"/>
                  </a:lnTo>
                  <a:lnTo>
                    <a:pt x="456819" y="598271"/>
                  </a:lnTo>
                  <a:lnTo>
                    <a:pt x="456641" y="598271"/>
                  </a:lnTo>
                  <a:lnTo>
                    <a:pt x="456387" y="599541"/>
                  </a:lnTo>
                  <a:lnTo>
                    <a:pt x="455853" y="599541"/>
                  </a:lnTo>
                  <a:lnTo>
                    <a:pt x="455853" y="608431"/>
                  </a:lnTo>
                  <a:lnTo>
                    <a:pt x="455510" y="608431"/>
                  </a:lnTo>
                  <a:lnTo>
                    <a:pt x="455510" y="612241"/>
                  </a:lnTo>
                  <a:lnTo>
                    <a:pt x="455168" y="612241"/>
                  </a:lnTo>
                  <a:lnTo>
                    <a:pt x="454113" y="613511"/>
                  </a:lnTo>
                  <a:lnTo>
                    <a:pt x="454215" y="612241"/>
                  </a:lnTo>
                  <a:lnTo>
                    <a:pt x="454583" y="610971"/>
                  </a:lnTo>
                  <a:lnTo>
                    <a:pt x="455168" y="610971"/>
                  </a:lnTo>
                  <a:lnTo>
                    <a:pt x="455510" y="612241"/>
                  </a:lnTo>
                  <a:lnTo>
                    <a:pt x="455510" y="608431"/>
                  </a:lnTo>
                  <a:lnTo>
                    <a:pt x="454901" y="608431"/>
                  </a:lnTo>
                  <a:lnTo>
                    <a:pt x="454520" y="607161"/>
                  </a:lnTo>
                  <a:lnTo>
                    <a:pt x="455549" y="607161"/>
                  </a:lnTo>
                  <a:lnTo>
                    <a:pt x="455853" y="608431"/>
                  </a:lnTo>
                  <a:lnTo>
                    <a:pt x="455853" y="599541"/>
                  </a:lnTo>
                  <a:lnTo>
                    <a:pt x="454964" y="599541"/>
                  </a:lnTo>
                  <a:lnTo>
                    <a:pt x="454431" y="598271"/>
                  </a:lnTo>
                  <a:lnTo>
                    <a:pt x="454291" y="598271"/>
                  </a:lnTo>
                  <a:lnTo>
                    <a:pt x="454304" y="597001"/>
                  </a:lnTo>
                  <a:lnTo>
                    <a:pt x="454507" y="597001"/>
                  </a:lnTo>
                  <a:lnTo>
                    <a:pt x="455066" y="598271"/>
                  </a:lnTo>
                  <a:lnTo>
                    <a:pt x="455866" y="598271"/>
                  </a:lnTo>
                  <a:lnTo>
                    <a:pt x="456907" y="597001"/>
                  </a:lnTo>
                  <a:lnTo>
                    <a:pt x="456907" y="537883"/>
                  </a:lnTo>
                  <a:lnTo>
                    <a:pt x="455841" y="538581"/>
                  </a:lnTo>
                  <a:lnTo>
                    <a:pt x="454863" y="539851"/>
                  </a:lnTo>
                  <a:lnTo>
                    <a:pt x="454812" y="542391"/>
                  </a:lnTo>
                  <a:lnTo>
                    <a:pt x="455498" y="543661"/>
                  </a:lnTo>
                  <a:lnTo>
                    <a:pt x="455739" y="543661"/>
                  </a:lnTo>
                  <a:lnTo>
                    <a:pt x="455815" y="544931"/>
                  </a:lnTo>
                  <a:lnTo>
                    <a:pt x="455231" y="544931"/>
                  </a:lnTo>
                  <a:lnTo>
                    <a:pt x="455231" y="594461"/>
                  </a:lnTo>
                  <a:lnTo>
                    <a:pt x="454888" y="595731"/>
                  </a:lnTo>
                  <a:lnTo>
                    <a:pt x="454215" y="595731"/>
                  </a:lnTo>
                  <a:lnTo>
                    <a:pt x="453910" y="593191"/>
                  </a:lnTo>
                  <a:lnTo>
                    <a:pt x="454914" y="593191"/>
                  </a:lnTo>
                  <a:lnTo>
                    <a:pt x="455231" y="594461"/>
                  </a:lnTo>
                  <a:lnTo>
                    <a:pt x="455231" y="544931"/>
                  </a:lnTo>
                  <a:lnTo>
                    <a:pt x="455028" y="544931"/>
                  </a:lnTo>
                  <a:lnTo>
                    <a:pt x="454444" y="543661"/>
                  </a:lnTo>
                  <a:lnTo>
                    <a:pt x="453313" y="543661"/>
                  </a:lnTo>
                  <a:lnTo>
                    <a:pt x="452945" y="544931"/>
                  </a:lnTo>
                  <a:lnTo>
                    <a:pt x="452805" y="547090"/>
                  </a:lnTo>
                  <a:lnTo>
                    <a:pt x="452805" y="551281"/>
                  </a:lnTo>
                  <a:lnTo>
                    <a:pt x="452551" y="552551"/>
                  </a:lnTo>
                  <a:lnTo>
                    <a:pt x="452107" y="551281"/>
                  </a:lnTo>
                  <a:lnTo>
                    <a:pt x="452805" y="551281"/>
                  </a:lnTo>
                  <a:lnTo>
                    <a:pt x="452805" y="547090"/>
                  </a:lnTo>
                  <a:lnTo>
                    <a:pt x="452780" y="547471"/>
                  </a:lnTo>
                  <a:lnTo>
                    <a:pt x="451954" y="547471"/>
                  </a:lnTo>
                  <a:lnTo>
                    <a:pt x="451954" y="550011"/>
                  </a:lnTo>
                  <a:lnTo>
                    <a:pt x="451548" y="550011"/>
                  </a:lnTo>
                  <a:lnTo>
                    <a:pt x="451154" y="551281"/>
                  </a:lnTo>
                  <a:lnTo>
                    <a:pt x="450646" y="552551"/>
                  </a:lnTo>
                  <a:lnTo>
                    <a:pt x="450811" y="553821"/>
                  </a:lnTo>
                  <a:lnTo>
                    <a:pt x="450507" y="555091"/>
                  </a:lnTo>
                  <a:lnTo>
                    <a:pt x="449770" y="555091"/>
                  </a:lnTo>
                  <a:lnTo>
                    <a:pt x="449910" y="556361"/>
                  </a:lnTo>
                  <a:lnTo>
                    <a:pt x="449910" y="557631"/>
                  </a:lnTo>
                  <a:lnTo>
                    <a:pt x="449757" y="558901"/>
                  </a:lnTo>
                  <a:lnTo>
                    <a:pt x="448183" y="558901"/>
                  </a:lnTo>
                  <a:lnTo>
                    <a:pt x="448779" y="560171"/>
                  </a:lnTo>
                  <a:lnTo>
                    <a:pt x="448678" y="561441"/>
                  </a:lnTo>
                  <a:lnTo>
                    <a:pt x="447878" y="562711"/>
                  </a:lnTo>
                  <a:lnTo>
                    <a:pt x="448322" y="562711"/>
                  </a:lnTo>
                  <a:lnTo>
                    <a:pt x="448551" y="563981"/>
                  </a:lnTo>
                  <a:lnTo>
                    <a:pt x="448246" y="563981"/>
                  </a:lnTo>
                  <a:lnTo>
                    <a:pt x="447814" y="565251"/>
                  </a:lnTo>
                  <a:lnTo>
                    <a:pt x="447281" y="566521"/>
                  </a:lnTo>
                  <a:lnTo>
                    <a:pt x="446671" y="569061"/>
                  </a:lnTo>
                  <a:lnTo>
                    <a:pt x="448094" y="569061"/>
                  </a:lnTo>
                  <a:lnTo>
                    <a:pt x="448094" y="570331"/>
                  </a:lnTo>
                  <a:lnTo>
                    <a:pt x="446976" y="570331"/>
                  </a:lnTo>
                  <a:lnTo>
                    <a:pt x="446138" y="571601"/>
                  </a:lnTo>
                  <a:lnTo>
                    <a:pt x="445681" y="570331"/>
                  </a:lnTo>
                  <a:lnTo>
                    <a:pt x="445046" y="570331"/>
                  </a:lnTo>
                  <a:lnTo>
                    <a:pt x="444182" y="569061"/>
                  </a:lnTo>
                  <a:lnTo>
                    <a:pt x="443738" y="571601"/>
                  </a:lnTo>
                  <a:lnTo>
                    <a:pt x="442010" y="571601"/>
                  </a:lnTo>
                  <a:lnTo>
                    <a:pt x="442099" y="572871"/>
                  </a:lnTo>
                  <a:lnTo>
                    <a:pt x="442455" y="572871"/>
                  </a:lnTo>
                  <a:lnTo>
                    <a:pt x="443052" y="574141"/>
                  </a:lnTo>
                  <a:lnTo>
                    <a:pt x="442226" y="574141"/>
                  </a:lnTo>
                  <a:lnTo>
                    <a:pt x="443382" y="575411"/>
                  </a:lnTo>
                  <a:lnTo>
                    <a:pt x="443649" y="575411"/>
                  </a:lnTo>
                  <a:lnTo>
                    <a:pt x="442442" y="576681"/>
                  </a:lnTo>
                  <a:lnTo>
                    <a:pt x="441642" y="576681"/>
                  </a:lnTo>
                  <a:lnTo>
                    <a:pt x="440651" y="575411"/>
                  </a:lnTo>
                  <a:lnTo>
                    <a:pt x="439585" y="577951"/>
                  </a:lnTo>
                  <a:lnTo>
                    <a:pt x="438607" y="581761"/>
                  </a:lnTo>
                  <a:lnTo>
                    <a:pt x="437019" y="579221"/>
                  </a:lnTo>
                  <a:lnTo>
                    <a:pt x="436308" y="579221"/>
                  </a:lnTo>
                  <a:lnTo>
                    <a:pt x="436664" y="577951"/>
                  </a:lnTo>
                  <a:lnTo>
                    <a:pt x="436664" y="576681"/>
                  </a:lnTo>
                  <a:lnTo>
                    <a:pt x="436372" y="575411"/>
                  </a:lnTo>
                  <a:lnTo>
                    <a:pt x="434873" y="575411"/>
                  </a:lnTo>
                  <a:lnTo>
                    <a:pt x="434263" y="574141"/>
                  </a:lnTo>
                  <a:lnTo>
                    <a:pt x="435533" y="574141"/>
                  </a:lnTo>
                  <a:lnTo>
                    <a:pt x="435102" y="571601"/>
                  </a:lnTo>
                  <a:lnTo>
                    <a:pt x="434390" y="570331"/>
                  </a:lnTo>
                  <a:lnTo>
                    <a:pt x="432320" y="570331"/>
                  </a:lnTo>
                  <a:lnTo>
                    <a:pt x="431774" y="569061"/>
                  </a:lnTo>
                  <a:lnTo>
                    <a:pt x="432244" y="567791"/>
                  </a:lnTo>
                  <a:lnTo>
                    <a:pt x="432854" y="567791"/>
                  </a:lnTo>
                  <a:lnTo>
                    <a:pt x="432409" y="566521"/>
                  </a:lnTo>
                  <a:lnTo>
                    <a:pt x="431698" y="565251"/>
                  </a:lnTo>
                  <a:lnTo>
                    <a:pt x="430009" y="562711"/>
                  </a:lnTo>
                  <a:lnTo>
                    <a:pt x="428967" y="560171"/>
                  </a:lnTo>
                  <a:lnTo>
                    <a:pt x="428066" y="558901"/>
                  </a:lnTo>
                  <a:lnTo>
                    <a:pt x="426707" y="558901"/>
                  </a:lnTo>
                  <a:lnTo>
                    <a:pt x="425881" y="557631"/>
                  </a:lnTo>
                  <a:lnTo>
                    <a:pt x="422808" y="557631"/>
                  </a:lnTo>
                  <a:lnTo>
                    <a:pt x="422440" y="556361"/>
                  </a:lnTo>
                  <a:lnTo>
                    <a:pt x="421919" y="555091"/>
                  </a:lnTo>
                  <a:lnTo>
                    <a:pt x="421309" y="555091"/>
                  </a:lnTo>
                  <a:lnTo>
                    <a:pt x="420547" y="553821"/>
                  </a:lnTo>
                  <a:lnTo>
                    <a:pt x="419354" y="553821"/>
                  </a:lnTo>
                  <a:lnTo>
                    <a:pt x="419493" y="555091"/>
                  </a:lnTo>
                  <a:lnTo>
                    <a:pt x="419493" y="556361"/>
                  </a:lnTo>
                  <a:lnTo>
                    <a:pt x="419354" y="556361"/>
                  </a:lnTo>
                  <a:lnTo>
                    <a:pt x="419049" y="557631"/>
                  </a:lnTo>
                  <a:lnTo>
                    <a:pt x="418299" y="556361"/>
                  </a:lnTo>
                  <a:lnTo>
                    <a:pt x="411543" y="556361"/>
                  </a:lnTo>
                  <a:lnTo>
                    <a:pt x="411238" y="557631"/>
                  </a:lnTo>
                  <a:lnTo>
                    <a:pt x="411543" y="558901"/>
                  </a:lnTo>
                  <a:lnTo>
                    <a:pt x="410514" y="558901"/>
                  </a:lnTo>
                  <a:lnTo>
                    <a:pt x="410514" y="561441"/>
                  </a:lnTo>
                  <a:lnTo>
                    <a:pt x="409956" y="561441"/>
                  </a:lnTo>
                  <a:lnTo>
                    <a:pt x="408762" y="558901"/>
                  </a:lnTo>
                  <a:lnTo>
                    <a:pt x="408952" y="560171"/>
                  </a:lnTo>
                  <a:lnTo>
                    <a:pt x="408152" y="561441"/>
                  </a:lnTo>
                  <a:lnTo>
                    <a:pt x="406717" y="561441"/>
                  </a:lnTo>
                  <a:lnTo>
                    <a:pt x="406717" y="614781"/>
                  </a:lnTo>
                  <a:lnTo>
                    <a:pt x="406349" y="616051"/>
                  </a:lnTo>
                  <a:lnTo>
                    <a:pt x="405079" y="616051"/>
                  </a:lnTo>
                  <a:lnTo>
                    <a:pt x="406285" y="614781"/>
                  </a:lnTo>
                  <a:lnTo>
                    <a:pt x="406717" y="614781"/>
                  </a:lnTo>
                  <a:lnTo>
                    <a:pt x="406717" y="561441"/>
                  </a:lnTo>
                  <a:lnTo>
                    <a:pt x="404647" y="561441"/>
                  </a:lnTo>
                  <a:lnTo>
                    <a:pt x="404444" y="562711"/>
                  </a:lnTo>
                  <a:lnTo>
                    <a:pt x="404749" y="563981"/>
                  </a:lnTo>
                  <a:lnTo>
                    <a:pt x="405447" y="563981"/>
                  </a:lnTo>
                  <a:lnTo>
                    <a:pt x="405244" y="565251"/>
                  </a:lnTo>
                  <a:lnTo>
                    <a:pt x="403339" y="565251"/>
                  </a:lnTo>
                  <a:lnTo>
                    <a:pt x="403199" y="566521"/>
                  </a:lnTo>
                  <a:lnTo>
                    <a:pt x="402691" y="566521"/>
                  </a:lnTo>
                  <a:lnTo>
                    <a:pt x="402437" y="567791"/>
                  </a:lnTo>
                  <a:lnTo>
                    <a:pt x="401447" y="567791"/>
                  </a:lnTo>
                  <a:lnTo>
                    <a:pt x="401396" y="569061"/>
                  </a:lnTo>
                  <a:lnTo>
                    <a:pt x="400710" y="570331"/>
                  </a:lnTo>
                  <a:lnTo>
                    <a:pt x="399961" y="570331"/>
                  </a:lnTo>
                  <a:lnTo>
                    <a:pt x="399503" y="571601"/>
                  </a:lnTo>
                  <a:lnTo>
                    <a:pt x="399376" y="571601"/>
                  </a:lnTo>
                  <a:lnTo>
                    <a:pt x="399580" y="572871"/>
                  </a:lnTo>
                  <a:lnTo>
                    <a:pt x="398653" y="572871"/>
                  </a:lnTo>
                  <a:lnTo>
                    <a:pt x="398449" y="574141"/>
                  </a:lnTo>
                  <a:lnTo>
                    <a:pt x="398297" y="575411"/>
                  </a:lnTo>
                  <a:lnTo>
                    <a:pt x="396697" y="579221"/>
                  </a:lnTo>
                  <a:lnTo>
                    <a:pt x="395960" y="580491"/>
                  </a:lnTo>
                  <a:lnTo>
                    <a:pt x="396011" y="581761"/>
                  </a:lnTo>
                  <a:lnTo>
                    <a:pt x="394982" y="584301"/>
                  </a:lnTo>
                  <a:lnTo>
                    <a:pt x="394601" y="585571"/>
                  </a:lnTo>
                  <a:lnTo>
                    <a:pt x="394004" y="585571"/>
                  </a:lnTo>
                  <a:lnTo>
                    <a:pt x="393293" y="586841"/>
                  </a:lnTo>
                  <a:lnTo>
                    <a:pt x="392506" y="589381"/>
                  </a:lnTo>
                  <a:lnTo>
                    <a:pt x="391744" y="590651"/>
                  </a:lnTo>
                  <a:lnTo>
                    <a:pt x="391490" y="593191"/>
                  </a:lnTo>
                  <a:lnTo>
                    <a:pt x="391744" y="593191"/>
                  </a:lnTo>
                  <a:lnTo>
                    <a:pt x="390690" y="594461"/>
                  </a:lnTo>
                  <a:lnTo>
                    <a:pt x="390385" y="595731"/>
                  </a:lnTo>
                  <a:lnTo>
                    <a:pt x="390842" y="597001"/>
                  </a:lnTo>
                  <a:lnTo>
                    <a:pt x="390182" y="598271"/>
                  </a:lnTo>
                  <a:lnTo>
                    <a:pt x="389851" y="598271"/>
                  </a:lnTo>
                  <a:lnTo>
                    <a:pt x="389851" y="599541"/>
                  </a:lnTo>
                  <a:lnTo>
                    <a:pt x="389712" y="600811"/>
                  </a:lnTo>
                  <a:lnTo>
                    <a:pt x="388353" y="602081"/>
                  </a:lnTo>
                  <a:lnTo>
                    <a:pt x="387946" y="603351"/>
                  </a:lnTo>
                  <a:lnTo>
                    <a:pt x="388493" y="605891"/>
                  </a:lnTo>
                  <a:lnTo>
                    <a:pt x="387794" y="607161"/>
                  </a:lnTo>
                  <a:lnTo>
                    <a:pt x="387540" y="608431"/>
                  </a:lnTo>
                  <a:lnTo>
                    <a:pt x="388035" y="609701"/>
                  </a:lnTo>
                  <a:lnTo>
                    <a:pt x="387807" y="610971"/>
                  </a:lnTo>
                  <a:lnTo>
                    <a:pt x="386486" y="610971"/>
                  </a:lnTo>
                  <a:lnTo>
                    <a:pt x="386384" y="612241"/>
                  </a:lnTo>
                  <a:lnTo>
                    <a:pt x="385978" y="612241"/>
                  </a:lnTo>
                  <a:lnTo>
                    <a:pt x="386029" y="613511"/>
                  </a:lnTo>
                  <a:lnTo>
                    <a:pt x="386537" y="613511"/>
                  </a:lnTo>
                  <a:lnTo>
                    <a:pt x="385635" y="616051"/>
                  </a:lnTo>
                  <a:lnTo>
                    <a:pt x="385419" y="616051"/>
                  </a:lnTo>
                  <a:lnTo>
                    <a:pt x="385445" y="617321"/>
                  </a:lnTo>
                  <a:lnTo>
                    <a:pt x="385711" y="618591"/>
                  </a:lnTo>
                  <a:lnTo>
                    <a:pt x="385051" y="618591"/>
                  </a:lnTo>
                  <a:lnTo>
                    <a:pt x="384492" y="619861"/>
                  </a:lnTo>
                  <a:lnTo>
                    <a:pt x="384048" y="621131"/>
                  </a:lnTo>
                  <a:lnTo>
                    <a:pt x="384187" y="622401"/>
                  </a:lnTo>
                  <a:lnTo>
                    <a:pt x="384492" y="623671"/>
                  </a:lnTo>
                  <a:lnTo>
                    <a:pt x="384390" y="624941"/>
                  </a:lnTo>
                  <a:lnTo>
                    <a:pt x="383882" y="626211"/>
                  </a:lnTo>
                  <a:lnTo>
                    <a:pt x="383146" y="626211"/>
                  </a:lnTo>
                  <a:lnTo>
                    <a:pt x="382854" y="627481"/>
                  </a:lnTo>
                  <a:lnTo>
                    <a:pt x="382155" y="628751"/>
                  </a:lnTo>
                  <a:lnTo>
                    <a:pt x="382447" y="632561"/>
                  </a:lnTo>
                  <a:lnTo>
                    <a:pt x="381355" y="632561"/>
                  </a:lnTo>
                  <a:lnTo>
                    <a:pt x="381088" y="633831"/>
                  </a:lnTo>
                  <a:lnTo>
                    <a:pt x="380492" y="635101"/>
                  </a:lnTo>
                  <a:lnTo>
                    <a:pt x="380161" y="635101"/>
                  </a:lnTo>
                  <a:lnTo>
                    <a:pt x="380123" y="636371"/>
                  </a:lnTo>
                  <a:lnTo>
                    <a:pt x="380873" y="637641"/>
                  </a:lnTo>
                  <a:lnTo>
                    <a:pt x="380212" y="637641"/>
                  </a:lnTo>
                  <a:lnTo>
                    <a:pt x="379869" y="638911"/>
                  </a:lnTo>
                  <a:lnTo>
                    <a:pt x="379806" y="640181"/>
                  </a:lnTo>
                  <a:lnTo>
                    <a:pt x="379730" y="641451"/>
                  </a:lnTo>
                  <a:lnTo>
                    <a:pt x="379234" y="642721"/>
                  </a:lnTo>
                  <a:lnTo>
                    <a:pt x="378904" y="643991"/>
                  </a:lnTo>
                  <a:lnTo>
                    <a:pt x="378752" y="646531"/>
                  </a:lnTo>
                  <a:lnTo>
                    <a:pt x="378307" y="650341"/>
                  </a:lnTo>
                  <a:lnTo>
                    <a:pt x="377659" y="652881"/>
                  </a:lnTo>
                  <a:lnTo>
                    <a:pt x="376859" y="654151"/>
                  </a:lnTo>
                  <a:lnTo>
                    <a:pt x="377507" y="655421"/>
                  </a:lnTo>
                  <a:lnTo>
                    <a:pt x="381368" y="655421"/>
                  </a:lnTo>
                  <a:lnTo>
                    <a:pt x="385191" y="656691"/>
                  </a:lnTo>
                  <a:lnTo>
                    <a:pt x="387070" y="657961"/>
                  </a:lnTo>
                  <a:lnTo>
                    <a:pt x="389242" y="659231"/>
                  </a:lnTo>
                  <a:lnTo>
                    <a:pt x="389369" y="657961"/>
                  </a:lnTo>
                  <a:lnTo>
                    <a:pt x="392391" y="659231"/>
                  </a:lnTo>
                  <a:lnTo>
                    <a:pt x="393153" y="660501"/>
                  </a:lnTo>
                  <a:lnTo>
                    <a:pt x="394779" y="660501"/>
                  </a:lnTo>
                  <a:lnTo>
                    <a:pt x="395020" y="659231"/>
                  </a:lnTo>
                  <a:lnTo>
                    <a:pt x="395427" y="660501"/>
                  </a:lnTo>
                  <a:lnTo>
                    <a:pt x="396900" y="660501"/>
                  </a:lnTo>
                  <a:lnTo>
                    <a:pt x="397205" y="659231"/>
                  </a:lnTo>
                  <a:lnTo>
                    <a:pt x="399376" y="659231"/>
                  </a:lnTo>
                  <a:lnTo>
                    <a:pt x="399630" y="657961"/>
                  </a:lnTo>
                  <a:lnTo>
                    <a:pt x="399554" y="656691"/>
                  </a:lnTo>
                  <a:lnTo>
                    <a:pt x="398741" y="654151"/>
                  </a:lnTo>
                  <a:lnTo>
                    <a:pt x="398716" y="652881"/>
                  </a:lnTo>
                  <a:lnTo>
                    <a:pt x="400812" y="650341"/>
                  </a:lnTo>
                  <a:lnTo>
                    <a:pt x="401053" y="647801"/>
                  </a:lnTo>
                  <a:lnTo>
                    <a:pt x="400227" y="646531"/>
                  </a:lnTo>
                  <a:lnTo>
                    <a:pt x="400050" y="646264"/>
                  </a:lnTo>
                  <a:lnTo>
                    <a:pt x="400392" y="645261"/>
                  </a:lnTo>
                  <a:lnTo>
                    <a:pt x="401167" y="645261"/>
                  </a:lnTo>
                  <a:lnTo>
                    <a:pt x="400989" y="643991"/>
                  </a:lnTo>
                  <a:lnTo>
                    <a:pt x="401358" y="643991"/>
                  </a:lnTo>
                  <a:lnTo>
                    <a:pt x="400304" y="642721"/>
                  </a:lnTo>
                  <a:lnTo>
                    <a:pt x="399313" y="642721"/>
                  </a:lnTo>
                  <a:lnTo>
                    <a:pt x="398894" y="641451"/>
                  </a:lnTo>
                  <a:lnTo>
                    <a:pt x="401510" y="641451"/>
                  </a:lnTo>
                  <a:lnTo>
                    <a:pt x="402056" y="640181"/>
                  </a:lnTo>
                  <a:lnTo>
                    <a:pt x="401637" y="640181"/>
                  </a:lnTo>
                  <a:lnTo>
                    <a:pt x="400227" y="638911"/>
                  </a:lnTo>
                  <a:lnTo>
                    <a:pt x="400088" y="640181"/>
                  </a:lnTo>
                  <a:lnTo>
                    <a:pt x="398437" y="640181"/>
                  </a:lnTo>
                  <a:lnTo>
                    <a:pt x="397992" y="638911"/>
                  </a:lnTo>
                  <a:lnTo>
                    <a:pt x="398208" y="638911"/>
                  </a:lnTo>
                  <a:lnTo>
                    <a:pt x="399554" y="637641"/>
                  </a:lnTo>
                  <a:lnTo>
                    <a:pt x="400265" y="637641"/>
                  </a:lnTo>
                  <a:lnTo>
                    <a:pt x="400469" y="636371"/>
                  </a:lnTo>
                  <a:lnTo>
                    <a:pt x="402717" y="636371"/>
                  </a:lnTo>
                  <a:lnTo>
                    <a:pt x="403771" y="633831"/>
                  </a:lnTo>
                  <a:lnTo>
                    <a:pt x="404164" y="632561"/>
                  </a:lnTo>
                  <a:lnTo>
                    <a:pt x="404863" y="631291"/>
                  </a:lnTo>
                  <a:lnTo>
                    <a:pt x="405815" y="631291"/>
                  </a:lnTo>
                  <a:lnTo>
                    <a:pt x="405549" y="630021"/>
                  </a:lnTo>
                  <a:lnTo>
                    <a:pt x="405815" y="628751"/>
                  </a:lnTo>
                  <a:lnTo>
                    <a:pt x="405523" y="628751"/>
                  </a:lnTo>
                  <a:lnTo>
                    <a:pt x="404685" y="627481"/>
                  </a:lnTo>
                  <a:lnTo>
                    <a:pt x="405079" y="627481"/>
                  </a:lnTo>
                  <a:lnTo>
                    <a:pt x="405282" y="626211"/>
                  </a:lnTo>
                  <a:lnTo>
                    <a:pt x="404609" y="622401"/>
                  </a:lnTo>
                  <a:lnTo>
                    <a:pt x="404469" y="622401"/>
                  </a:lnTo>
                  <a:lnTo>
                    <a:pt x="405676" y="619861"/>
                  </a:lnTo>
                  <a:lnTo>
                    <a:pt x="406946" y="617321"/>
                  </a:lnTo>
                  <a:lnTo>
                    <a:pt x="408305" y="618591"/>
                  </a:lnTo>
                  <a:lnTo>
                    <a:pt x="408305" y="617321"/>
                  </a:lnTo>
                  <a:lnTo>
                    <a:pt x="408508" y="617321"/>
                  </a:lnTo>
                  <a:lnTo>
                    <a:pt x="408559" y="616051"/>
                  </a:lnTo>
                  <a:lnTo>
                    <a:pt x="407708" y="614781"/>
                  </a:lnTo>
                  <a:lnTo>
                    <a:pt x="407111" y="614781"/>
                  </a:lnTo>
                  <a:lnTo>
                    <a:pt x="407377" y="613511"/>
                  </a:lnTo>
                  <a:lnTo>
                    <a:pt x="408533" y="610971"/>
                  </a:lnTo>
                  <a:lnTo>
                    <a:pt x="407936" y="607161"/>
                  </a:lnTo>
                  <a:lnTo>
                    <a:pt x="408368" y="607161"/>
                  </a:lnTo>
                  <a:lnTo>
                    <a:pt x="409359" y="605891"/>
                  </a:lnTo>
                  <a:lnTo>
                    <a:pt x="408813" y="605891"/>
                  </a:lnTo>
                  <a:lnTo>
                    <a:pt x="408724" y="604621"/>
                  </a:lnTo>
                  <a:lnTo>
                    <a:pt x="409206" y="603351"/>
                  </a:lnTo>
                  <a:lnTo>
                    <a:pt x="410159" y="603351"/>
                  </a:lnTo>
                  <a:lnTo>
                    <a:pt x="409511" y="602081"/>
                  </a:lnTo>
                  <a:lnTo>
                    <a:pt x="410057" y="602081"/>
                  </a:lnTo>
                  <a:lnTo>
                    <a:pt x="410248" y="600811"/>
                  </a:lnTo>
                  <a:lnTo>
                    <a:pt x="411937" y="600811"/>
                  </a:lnTo>
                  <a:lnTo>
                    <a:pt x="411975" y="599541"/>
                  </a:lnTo>
                  <a:lnTo>
                    <a:pt x="411632" y="599541"/>
                  </a:lnTo>
                  <a:lnTo>
                    <a:pt x="409524" y="599541"/>
                  </a:lnTo>
                  <a:lnTo>
                    <a:pt x="410591" y="598271"/>
                  </a:lnTo>
                  <a:lnTo>
                    <a:pt x="411226" y="598271"/>
                  </a:lnTo>
                  <a:lnTo>
                    <a:pt x="411632" y="599541"/>
                  </a:lnTo>
                  <a:lnTo>
                    <a:pt x="412851" y="597001"/>
                  </a:lnTo>
                  <a:lnTo>
                    <a:pt x="412800" y="595731"/>
                  </a:lnTo>
                  <a:lnTo>
                    <a:pt x="412978" y="594461"/>
                  </a:lnTo>
                  <a:lnTo>
                    <a:pt x="413448" y="594461"/>
                  </a:lnTo>
                  <a:lnTo>
                    <a:pt x="414540" y="593191"/>
                  </a:lnTo>
                  <a:lnTo>
                    <a:pt x="415239" y="593191"/>
                  </a:lnTo>
                  <a:lnTo>
                    <a:pt x="415544" y="591921"/>
                  </a:lnTo>
                  <a:lnTo>
                    <a:pt x="415798" y="590651"/>
                  </a:lnTo>
                  <a:lnTo>
                    <a:pt x="415467" y="589381"/>
                  </a:lnTo>
                  <a:lnTo>
                    <a:pt x="414870" y="589381"/>
                  </a:lnTo>
                  <a:lnTo>
                    <a:pt x="415112" y="588111"/>
                  </a:lnTo>
                  <a:lnTo>
                    <a:pt x="415594" y="586841"/>
                  </a:lnTo>
                  <a:lnTo>
                    <a:pt x="415632" y="585571"/>
                  </a:lnTo>
                  <a:lnTo>
                    <a:pt x="417588" y="585571"/>
                  </a:lnTo>
                  <a:lnTo>
                    <a:pt x="418680" y="588111"/>
                  </a:lnTo>
                  <a:lnTo>
                    <a:pt x="419176" y="589381"/>
                  </a:lnTo>
                  <a:lnTo>
                    <a:pt x="419074" y="590651"/>
                  </a:lnTo>
                  <a:lnTo>
                    <a:pt x="421322" y="595731"/>
                  </a:lnTo>
                  <a:lnTo>
                    <a:pt x="422706" y="599541"/>
                  </a:lnTo>
                  <a:lnTo>
                    <a:pt x="423189" y="602081"/>
                  </a:lnTo>
                  <a:lnTo>
                    <a:pt x="423557" y="603351"/>
                  </a:lnTo>
                  <a:lnTo>
                    <a:pt x="424611" y="605891"/>
                  </a:lnTo>
                  <a:lnTo>
                    <a:pt x="424510" y="607161"/>
                  </a:lnTo>
                  <a:lnTo>
                    <a:pt x="424942" y="608431"/>
                  </a:lnTo>
                  <a:lnTo>
                    <a:pt x="425894" y="608431"/>
                  </a:lnTo>
                  <a:lnTo>
                    <a:pt x="427240" y="614781"/>
                  </a:lnTo>
                  <a:lnTo>
                    <a:pt x="427697" y="616051"/>
                  </a:lnTo>
                  <a:lnTo>
                    <a:pt x="428650" y="617321"/>
                  </a:lnTo>
                  <a:lnTo>
                    <a:pt x="429298" y="619861"/>
                  </a:lnTo>
                  <a:lnTo>
                    <a:pt x="429691" y="621131"/>
                  </a:lnTo>
                  <a:lnTo>
                    <a:pt x="430250" y="621131"/>
                  </a:lnTo>
                  <a:lnTo>
                    <a:pt x="431406" y="622401"/>
                  </a:lnTo>
                  <a:lnTo>
                    <a:pt x="433311" y="622401"/>
                  </a:lnTo>
                  <a:lnTo>
                    <a:pt x="432790" y="623671"/>
                  </a:lnTo>
                  <a:lnTo>
                    <a:pt x="433514" y="624941"/>
                  </a:lnTo>
                  <a:lnTo>
                    <a:pt x="435165" y="627481"/>
                  </a:lnTo>
                  <a:lnTo>
                    <a:pt x="435991" y="627481"/>
                  </a:lnTo>
                  <a:lnTo>
                    <a:pt x="437616" y="628751"/>
                  </a:lnTo>
                  <a:lnTo>
                    <a:pt x="438162" y="628751"/>
                  </a:lnTo>
                  <a:lnTo>
                    <a:pt x="438619" y="627481"/>
                  </a:lnTo>
                  <a:lnTo>
                    <a:pt x="438873" y="628751"/>
                  </a:lnTo>
                  <a:lnTo>
                    <a:pt x="441325" y="628751"/>
                  </a:lnTo>
                  <a:lnTo>
                    <a:pt x="443280" y="630021"/>
                  </a:lnTo>
                  <a:lnTo>
                    <a:pt x="443217" y="628751"/>
                  </a:lnTo>
                  <a:lnTo>
                    <a:pt x="443585" y="628751"/>
                  </a:lnTo>
                  <a:lnTo>
                    <a:pt x="443826" y="627481"/>
                  </a:lnTo>
                  <a:lnTo>
                    <a:pt x="446608" y="630021"/>
                  </a:lnTo>
                  <a:lnTo>
                    <a:pt x="447992" y="632561"/>
                  </a:lnTo>
                  <a:lnTo>
                    <a:pt x="449491" y="632561"/>
                  </a:lnTo>
                  <a:lnTo>
                    <a:pt x="449402" y="631291"/>
                  </a:lnTo>
                  <a:lnTo>
                    <a:pt x="449059" y="631291"/>
                  </a:lnTo>
                  <a:lnTo>
                    <a:pt x="450049" y="630021"/>
                  </a:lnTo>
                  <a:lnTo>
                    <a:pt x="451002" y="631291"/>
                  </a:lnTo>
                  <a:lnTo>
                    <a:pt x="451904" y="632561"/>
                  </a:lnTo>
                  <a:lnTo>
                    <a:pt x="452208" y="631291"/>
                  </a:lnTo>
                  <a:lnTo>
                    <a:pt x="452729" y="630021"/>
                  </a:lnTo>
                  <a:lnTo>
                    <a:pt x="453478" y="631291"/>
                  </a:lnTo>
                  <a:lnTo>
                    <a:pt x="453783" y="632561"/>
                  </a:lnTo>
                  <a:lnTo>
                    <a:pt x="455091" y="632561"/>
                  </a:lnTo>
                  <a:lnTo>
                    <a:pt x="455231" y="631291"/>
                  </a:lnTo>
                  <a:lnTo>
                    <a:pt x="454990" y="630021"/>
                  </a:lnTo>
                  <a:lnTo>
                    <a:pt x="455142" y="628751"/>
                  </a:lnTo>
                  <a:lnTo>
                    <a:pt x="455510" y="628751"/>
                  </a:lnTo>
                  <a:lnTo>
                    <a:pt x="455714" y="627481"/>
                  </a:lnTo>
                  <a:lnTo>
                    <a:pt x="455980" y="627481"/>
                  </a:lnTo>
                  <a:lnTo>
                    <a:pt x="455980" y="626211"/>
                  </a:lnTo>
                  <a:lnTo>
                    <a:pt x="456120" y="624941"/>
                  </a:lnTo>
                  <a:lnTo>
                    <a:pt x="456399" y="626211"/>
                  </a:lnTo>
                  <a:lnTo>
                    <a:pt x="457517" y="627481"/>
                  </a:lnTo>
                  <a:lnTo>
                    <a:pt x="457784" y="627481"/>
                  </a:lnTo>
                  <a:lnTo>
                    <a:pt x="457619" y="626211"/>
                  </a:lnTo>
                  <a:lnTo>
                    <a:pt x="457822" y="624941"/>
                  </a:lnTo>
                  <a:lnTo>
                    <a:pt x="457796" y="623671"/>
                  </a:lnTo>
                  <a:lnTo>
                    <a:pt x="457593" y="623671"/>
                  </a:lnTo>
                  <a:lnTo>
                    <a:pt x="456768" y="622401"/>
                  </a:lnTo>
                  <a:lnTo>
                    <a:pt x="455218" y="622401"/>
                  </a:lnTo>
                  <a:lnTo>
                    <a:pt x="455422" y="621131"/>
                  </a:lnTo>
                  <a:lnTo>
                    <a:pt x="455295" y="621131"/>
                  </a:lnTo>
                  <a:lnTo>
                    <a:pt x="454710" y="619861"/>
                  </a:lnTo>
                  <a:lnTo>
                    <a:pt x="454253" y="618591"/>
                  </a:lnTo>
                  <a:lnTo>
                    <a:pt x="454190" y="617321"/>
                  </a:lnTo>
                  <a:lnTo>
                    <a:pt x="455536" y="617321"/>
                  </a:lnTo>
                  <a:lnTo>
                    <a:pt x="456209" y="618591"/>
                  </a:lnTo>
                  <a:lnTo>
                    <a:pt x="458012" y="618591"/>
                  </a:lnTo>
                  <a:lnTo>
                    <a:pt x="457403" y="617321"/>
                  </a:lnTo>
                  <a:lnTo>
                    <a:pt x="457187" y="616051"/>
                  </a:lnTo>
                  <a:lnTo>
                    <a:pt x="457860" y="616051"/>
                  </a:lnTo>
                  <a:lnTo>
                    <a:pt x="458254" y="614781"/>
                  </a:lnTo>
                  <a:lnTo>
                    <a:pt x="457936" y="614781"/>
                  </a:lnTo>
                  <a:lnTo>
                    <a:pt x="457187" y="613511"/>
                  </a:lnTo>
                  <a:lnTo>
                    <a:pt x="456514" y="612241"/>
                  </a:lnTo>
                  <a:lnTo>
                    <a:pt x="457644" y="612241"/>
                  </a:lnTo>
                  <a:lnTo>
                    <a:pt x="456742" y="610971"/>
                  </a:lnTo>
                  <a:lnTo>
                    <a:pt x="456285" y="609701"/>
                  </a:lnTo>
                  <a:lnTo>
                    <a:pt x="457047" y="609701"/>
                  </a:lnTo>
                  <a:lnTo>
                    <a:pt x="456742" y="610971"/>
                  </a:lnTo>
                  <a:lnTo>
                    <a:pt x="458152" y="609701"/>
                  </a:lnTo>
                  <a:lnTo>
                    <a:pt x="458978" y="609701"/>
                  </a:lnTo>
                  <a:lnTo>
                    <a:pt x="459219" y="608431"/>
                  </a:lnTo>
                  <a:lnTo>
                    <a:pt x="458673" y="607161"/>
                  </a:lnTo>
                  <a:lnTo>
                    <a:pt x="459447" y="607161"/>
                  </a:lnTo>
                  <a:lnTo>
                    <a:pt x="457581" y="605574"/>
                  </a:lnTo>
                  <a:lnTo>
                    <a:pt x="457581" y="607161"/>
                  </a:lnTo>
                  <a:lnTo>
                    <a:pt x="457327" y="608431"/>
                  </a:lnTo>
                  <a:lnTo>
                    <a:pt x="456425" y="608431"/>
                  </a:lnTo>
                  <a:lnTo>
                    <a:pt x="456590" y="607161"/>
                  </a:lnTo>
                  <a:lnTo>
                    <a:pt x="457581" y="607161"/>
                  </a:lnTo>
                  <a:lnTo>
                    <a:pt x="457581" y="605574"/>
                  </a:lnTo>
                  <a:lnTo>
                    <a:pt x="456463" y="604621"/>
                  </a:lnTo>
                  <a:lnTo>
                    <a:pt x="456298" y="602081"/>
                  </a:lnTo>
                  <a:lnTo>
                    <a:pt x="460362" y="602081"/>
                  </a:lnTo>
                  <a:lnTo>
                    <a:pt x="461264" y="600811"/>
                  </a:lnTo>
                  <a:lnTo>
                    <a:pt x="459663" y="599541"/>
                  </a:lnTo>
                  <a:lnTo>
                    <a:pt x="458965" y="599541"/>
                  </a:lnTo>
                  <a:lnTo>
                    <a:pt x="459155" y="598271"/>
                  </a:lnTo>
                  <a:lnTo>
                    <a:pt x="458660" y="598271"/>
                  </a:lnTo>
                  <a:lnTo>
                    <a:pt x="458419" y="597001"/>
                  </a:lnTo>
                  <a:lnTo>
                    <a:pt x="458419" y="595731"/>
                  </a:lnTo>
                  <a:lnTo>
                    <a:pt x="458343" y="594461"/>
                  </a:lnTo>
                  <a:lnTo>
                    <a:pt x="459638" y="594461"/>
                  </a:lnTo>
                  <a:lnTo>
                    <a:pt x="460527" y="595731"/>
                  </a:lnTo>
                  <a:lnTo>
                    <a:pt x="462292" y="595731"/>
                  </a:lnTo>
                  <a:lnTo>
                    <a:pt x="463003" y="597001"/>
                  </a:lnTo>
                  <a:lnTo>
                    <a:pt x="463550" y="595731"/>
                  </a:lnTo>
                  <a:lnTo>
                    <a:pt x="463296" y="594461"/>
                  </a:lnTo>
                  <a:lnTo>
                    <a:pt x="460971" y="594461"/>
                  </a:lnTo>
                  <a:lnTo>
                    <a:pt x="462102" y="593191"/>
                  </a:lnTo>
                  <a:lnTo>
                    <a:pt x="461403" y="593191"/>
                  </a:lnTo>
                  <a:lnTo>
                    <a:pt x="460781" y="591921"/>
                  </a:lnTo>
                  <a:lnTo>
                    <a:pt x="459778" y="591921"/>
                  </a:lnTo>
                  <a:lnTo>
                    <a:pt x="458647" y="593191"/>
                  </a:lnTo>
                  <a:lnTo>
                    <a:pt x="457669" y="593191"/>
                  </a:lnTo>
                  <a:lnTo>
                    <a:pt x="457365" y="591921"/>
                  </a:lnTo>
                  <a:lnTo>
                    <a:pt x="457962" y="591921"/>
                  </a:lnTo>
                  <a:lnTo>
                    <a:pt x="459473" y="590651"/>
                  </a:lnTo>
                  <a:lnTo>
                    <a:pt x="461200" y="590651"/>
                  </a:lnTo>
                  <a:lnTo>
                    <a:pt x="460984" y="589381"/>
                  </a:lnTo>
                  <a:lnTo>
                    <a:pt x="460527" y="588111"/>
                  </a:lnTo>
                  <a:lnTo>
                    <a:pt x="461175" y="586841"/>
                  </a:lnTo>
                  <a:lnTo>
                    <a:pt x="460984" y="586841"/>
                  </a:lnTo>
                  <a:lnTo>
                    <a:pt x="460832" y="585571"/>
                  </a:lnTo>
                  <a:lnTo>
                    <a:pt x="459524" y="585571"/>
                  </a:lnTo>
                  <a:lnTo>
                    <a:pt x="459384" y="584301"/>
                  </a:lnTo>
                  <a:lnTo>
                    <a:pt x="462635" y="584301"/>
                  </a:lnTo>
                  <a:lnTo>
                    <a:pt x="463092" y="583031"/>
                  </a:lnTo>
                  <a:lnTo>
                    <a:pt x="462889" y="581761"/>
                  </a:lnTo>
                  <a:lnTo>
                    <a:pt x="462686" y="580491"/>
                  </a:lnTo>
                  <a:lnTo>
                    <a:pt x="461441" y="579221"/>
                  </a:lnTo>
                  <a:lnTo>
                    <a:pt x="462495" y="579221"/>
                  </a:lnTo>
                  <a:lnTo>
                    <a:pt x="462953" y="577951"/>
                  </a:lnTo>
                  <a:lnTo>
                    <a:pt x="462648" y="577951"/>
                  </a:lnTo>
                  <a:lnTo>
                    <a:pt x="462026" y="576681"/>
                  </a:lnTo>
                  <a:lnTo>
                    <a:pt x="462191" y="576681"/>
                  </a:lnTo>
                  <a:lnTo>
                    <a:pt x="464299" y="577951"/>
                  </a:lnTo>
                  <a:lnTo>
                    <a:pt x="464083" y="575411"/>
                  </a:lnTo>
                  <a:lnTo>
                    <a:pt x="463626" y="572871"/>
                  </a:lnTo>
                  <a:lnTo>
                    <a:pt x="464680" y="574141"/>
                  </a:lnTo>
                  <a:lnTo>
                    <a:pt x="465353" y="575411"/>
                  </a:lnTo>
                  <a:lnTo>
                    <a:pt x="465810" y="574141"/>
                  </a:lnTo>
                  <a:lnTo>
                    <a:pt x="465429" y="572871"/>
                  </a:lnTo>
                  <a:lnTo>
                    <a:pt x="465251" y="569061"/>
                  </a:lnTo>
                  <a:lnTo>
                    <a:pt x="465480" y="569061"/>
                  </a:lnTo>
                  <a:lnTo>
                    <a:pt x="466051" y="567791"/>
                  </a:lnTo>
                  <a:lnTo>
                    <a:pt x="468591" y="569061"/>
                  </a:lnTo>
                  <a:lnTo>
                    <a:pt x="470141" y="570331"/>
                  </a:lnTo>
                  <a:lnTo>
                    <a:pt x="470687" y="571601"/>
                  </a:lnTo>
                  <a:lnTo>
                    <a:pt x="471144" y="572871"/>
                  </a:lnTo>
                  <a:lnTo>
                    <a:pt x="471665" y="574141"/>
                  </a:lnTo>
                  <a:lnTo>
                    <a:pt x="472262" y="576681"/>
                  </a:lnTo>
                  <a:lnTo>
                    <a:pt x="472909" y="577951"/>
                  </a:lnTo>
                  <a:lnTo>
                    <a:pt x="473608" y="580491"/>
                  </a:lnTo>
                  <a:lnTo>
                    <a:pt x="474357" y="580491"/>
                  </a:lnTo>
                  <a:lnTo>
                    <a:pt x="474726" y="581761"/>
                  </a:lnTo>
                  <a:lnTo>
                    <a:pt x="474078" y="581761"/>
                  </a:lnTo>
                  <a:lnTo>
                    <a:pt x="474065" y="583031"/>
                  </a:lnTo>
                  <a:lnTo>
                    <a:pt x="474726" y="584301"/>
                  </a:lnTo>
                  <a:lnTo>
                    <a:pt x="475919" y="586841"/>
                  </a:lnTo>
                  <a:lnTo>
                    <a:pt x="475996" y="588111"/>
                  </a:lnTo>
                  <a:lnTo>
                    <a:pt x="476250" y="588111"/>
                  </a:lnTo>
                  <a:lnTo>
                    <a:pt x="476326" y="589381"/>
                  </a:lnTo>
                  <a:lnTo>
                    <a:pt x="476021" y="590651"/>
                  </a:lnTo>
                  <a:lnTo>
                    <a:pt x="476567" y="591921"/>
                  </a:lnTo>
                  <a:lnTo>
                    <a:pt x="477862" y="593191"/>
                  </a:lnTo>
                  <a:lnTo>
                    <a:pt x="477469" y="594461"/>
                  </a:lnTo>
                  <a:lnTo>
                    <a:pt x="477520" y="595731"/>
                  </a:lnTo>
                  <a:lnTo>
                    <a:pt x="478688" y="597001"/>
                  </a:lnTo>
                  <a:lnTo>
                    <a:pt x="479132" y="598271"/>
                  </a:lnTo>
                  <a:lnTo>
                    <a:pt x="478485" y="600811"/>
                  </a:lnTo>
                  <a:lnTo>
                    <a:pt x="478955" y="602081"/>
                  </a:lnTo>
                  <a:lnTo>
                    <a:pt x="480555" y="604621"/>
                  </a:lnTo>
                  <a:lnTo>
                    <a:pt x="480453" y="605891"/>
                  </a:lnTo>
                  <a:lnTo>
                    <a:pt x="481152" y="608431"/>
                  </a:lnTo>
                  <a:lnTo>
                    <a:pt x="482650" y="612241"/>
                  </a:lnTo>
                  <a:lnTo>
                    <a:pt x="484301" y="614781"/>
                  </a:lnTo>
                  <a:lnTo>
                    <a:pt x="484797" y="616051"/>
                  </a:lnTo>
                  <a:lnTo>
                    <a:pt x="485089" y="617321"/>
                  </a:lnTo>
                  <a:lnTo>
                    <a:pt x="485190" y="618591"/>
                  </a:lnTo>
                  <a:lnTo>
                    <a:pt x="485698" y="619861"/>
                  </a:lnTo>
                  <a:lnTo>
                    <a:pt x="486117" y="621131"/>
                  </a:lnTo>
                  <a:lnTo>
                    <a:pt x="486473" y="622401"/>
                  </a:lnTo>
                  <a:lnTo>
                    <a:pt x="486600" y="624941"/>
                  </a:lnTo>
                  <a:lnTo>
                    <a:pt x="486905" y="626211"/>
                  </a:lnTo>
                  <a:lnTo>
                    <a:pt x="488264" y="627481"/>
                  </a:lnTo>
                  <a:lnTo>
                    <a:pt x="488556" y="630021"/>
                  </a:lnTo>
                  <a:lnTo>
                    <a:pt x="489127" y="632561"/>
                  </a:lnTo>
                  <a:lnTo>
                    <a:pt x="492379" y="632561"/>
                  </a:lnTo>
                  <a:lnTo>
                    <a:pt x="492302" y="633831"/>
                  </a:lnTo>
                  <a:lnTo>
                    <a:pt x="491845" y="633831"/>
                  </a:lnTo>
                  <a:lnTo>
                    <a:pt x="491972" y="635101"/>
                  </a:lnTo>
                  <a:lnTo>
                    <a:pt x="494474" y="635101"/>
                  </a:lnTo>
                  <a:lnTo>
                    <a:pt x="495160" y="636371"/>
                  </a:lnTo>
                  <a:lnTo>
                    <a:pt x="495960" y="636371"/>
                  </a:lnTo>
                  <a:lnTo>
                    <a:pt x="495896" y="637641"/>
                  </a:lnTo>
                  <a:lnTo>
                    <a:pt x="496608" y="636371"/>
                  </a:lnTo>
                  <a:lnTo>
                    <a:pt x="497624" y="636371"/>
                  </a:lnTo>
                  <a:lnTo>
                    <a:pt x="496430" y="635101"/>
                  </a:lnTo>
                  <a:lnTo>
                    <a:pt x="495706" y="635101"/>
                  </a:lnTo>
                  <a:lnTo>
                    <a:pt x="495896" y="633831"/>
                  </a:lnTo>
                  <a:lnTo>
                    <a:pt x="496760" y="633831"/>
                  </a:lnTo>
                  <a:lnTo>
                    <a:pt x="497255" y="632561"/>
                  </a:lnTo>
                  <a:lnTo>
                    <a:pt x="497332" y="631291"/>
                  </a:lnTo>
                  <a:lnTo>
                    <a:pt x="497420" y="630021"/>
                  </a:lnTo>
                  <a:lnTo>
                    <a:pt x="499122" y="631291"/>
                  </a:lnTo>
                  <a:lnTo>
                    <a:pt x="499999" y="630021"/>
                  </a:lnTo>
                  <a:lnTo>
                    <a:pt x="501624" y="630021"/>
                  </a:lnTo>
                  <a:lnTo>
                    <a:pt x="505002" y="627481"/>
                  </a:lnTo>
                  <a:lnTo>
                    <a:pt x="503948" y="623671"/>
                  </a:lnTo>
                  <a:lnTo>
                    <a:pt x="504621" y="622401"/>
                  </a:lnTo>
                  <a:lnTo>
                    <a:pt x="506145" y="621131"/>
                  </a:lnTo>
                  <a:close/>
                </a:path>
                <a:path w="1249045" h="709929">
                  <a:moveTo>
                    <a:pt x="577367" y="552221"/>
                  </a:moveTo>
                  <a:lnTo>
                    <a:pt x="577291" y="552094"/>
                  </a:lnTo>
                  <a:lnTo>
                    <a:pt x="576846" y="552221"/>
                  </a:lnTo>
                  <a:lnTo>
                    <a:pt x="576935" y="552475"/>
                  </a:lnTo>
                  <a:lnTo>
                    <a:pt x="577367" y="552221"/>
                  </a:lnTo>
                  <a:close/>
                </a:path>
                <a:path w="1249045" h="709929">
                  <a:moveTo>
                    <a:pt x="608164" y="596798"/>
                  </a:moveTo>
                  <a:lnTo>
                    <a:pt x="608114" y="595909"/>
                  </a:lnTo>
                  <a:lnTo>
                    <a:pt x="607898" y="594512"/>
                  </a:lnTo>
                  <a:lnTo>
                    <a:pt x="607860" y="594258"/>
                  </a:lnTo>
                  <a:lnTo>
                    <a:pt x="607745" y="593496"/>
                  </a:lnTo>
                  <a:lnTo>
                    <a:pt x="607187" y="592988"/>
                  </a:lnTo>
                  <a:lnTo>
                    <a:pt x="605942" y="591845"/>
                  </a:lnTo>
                  <a:lnTo>
                    <a:pt x="604901" y="589813"/>
                  </a:lnTo>
                  <a:lnTo>
                    <a:pt x="604824" y="589305"/>
                  </a:lnTo>
                  <a:lnTo>
                    <a:pt x="604596" y="587654"/>
                  </a:lnTo>
                  <a:lnTo>
                    <a:pt x="602957" y="586892"/>
                  </a:lnTo>
                  <a:lnTo>
                    <a:pt x="602272" y="586130"/>
                  </a:lnTo>
                  <a:lnTo>
                    <a:pt x="602500" y="585368"/>
                  </a:lnTo>
                  <a:lnTo>
                    <a:pt x="601002" y="585368"/>
                  </a:lnTo>
                  <a:lnTo>
                    <a:pt x="599973" y="585622"/>
                  </a:lnTo>
                  <a:lnTo>
                    <a:pt x="599427" y="586003"/>
                  </a:lnTo>
                  <a:lnTo>
                    <a:pt x="600125" y="586511"/>
                  </a:lnTo>
                  <a:lnTo>
                    <a:pt x="600595" y="587019"/>
                  </a:lnTo>
                  <a:lnTo>
                    <a:pt x="598893" y="587908"/>
                  </a:lnTo>
                  <a:lnTo>
                    <a:pt x="597649" y="588924"/>
                  </a:lnTo>
                  <a:lnTo>
                    <a:pt x="597573" y="589178"/>
                  </a:lnTo>
                  <a:lnTo>
                    <a:pt x="596125" y="589305"/>
                  </a:lnTo>
                  <a:lnTo>
                    <a:pt x="595020" y="589305"/>
                  </a:lnTo>
                  <a:lnTo>
                    <a:pt x="593394" y="588746"/>
                  </a:lnTo>
                  <a:lnTo>
                    <a:pt x="593394" y="602894"/>
                  </a:lnTo>
                  <a:lnTo>
                    <a:pt x="592912" y="603402"/>
                  </a:lnTo>
                  <a:lnTo>
                    <a:pt x="592620" y="601243"/>
                  </a:lnTo>
                  <a:lnTo>
                    <a:pt x="593293" y="602259"/>
                  </a:lnTo>
                  <a:lnTo>
                    <a:pt x="593394" y="602894"/>
                  </a:lnTo>
                  <a:lnTo>
                    <a:pt x="593394" y="588746"/>
                  </a:lnTo>
                  <a:lnTo>
                    <a:pt x="592823" y="588543"/>
                  </a:lnTo>
                  <a:lnTo>
                    <a:pt x="591235" y="588416"/>
                  </a:lnTo>
                  <a:lnTo>
                    <a:pt x="592480" y="589940"/>
                  </a:lnTo>
                  <a:lnTo>
                    <a:pt x="592645" y="590575"/>
                  </a:lnTo>
                  <a:lnTo>
                    <a:pt x="592747" y="591845"/>
                  </a:lnTo>
                  <a:lnTo>
                    <a:pt x="592683" y="592061"/>
                  </a:lnTo>
                  <a:lnTo>
                    <a:pt x="592683" y="594512"/>
                  </a:lnTo>
                  <a:lnTo>
                    <a:pt x="592416" y="594512"/>
                  </a:lnTo>
                  <a:lnTo>
                    <a:pt x="592378" y="594258"/>
                  </a:lnTo>
                  <a:lnTo>
                    <a:pt x="592594" y="594258"/>
                  </a:lnTo>
                  <a:lnTo>
                    <a:pt x="592683" y="594512"/>
                  </a:lnTo>
                  <a:lnTo>
                    <a:pt x="592683" y="592061"/>
                  </a:lnTo>
                  <a:lnTo>
                    <a:pt x="592404" y="592988"/>
                  </a:lnTo>
                  <a:lnTo>
                    <a:pt x="591883" y="592607"/>
                  </a:lnTo>
                  <a:lnTo>
                    <a:pt x="591718" y="592480"/>
                  </a:lnTo>
                  <a:lnTo>
                    <a:pt x="591248" y="591972"/>
                  </a:lnTo>
                  <a:lnTo>
                    <a:pt x="590981" y="591591"/>
                  </a:lnTo>
                  <a:lnTo>
                    <a:pt x="590892" y="591464"/>
                  </a:lnTo>
                  <a:lnTo>
                    <a:pt x="590372" y="591210"/>
                  </a:lnTo>
                  <a:lnTo>
                    <a:pt x="589737" y="591210"/>
                  </a:lnTo>
                  <a:lnTo>
                    <a:pt x="589737" y="596798"/>
                  </a:lnTo>
                  <a:lnTo>
                    <a:pt x="588683" y="596671"/>
                  </a:lnTo>
                  <a:lnTo>
                    <a:pt x="588657" y="595909"/>
                  </a:lnTo>
                  <a:lnTo>
                    <a:pt x="589038" y="596290"/>
                  </a:lnTo>
                  <a:lnTo>
                    <a:pt x="589343" y="596417"/>
                  </a:lnTo>
                  <a:lnTo>
                    <a:pt x="589737" y="596798"/>
                  </a:lnTo>
                  <a:lnTo>
                    <a:pt x="589737" y="591210"/>
                  </a:lnTo>
                  <a:lnTo>
                    <a:pt x="588848" y="591591"/>
                  </a:lnTo>
                  <a:lnTo>
                    <a:pt x="588327" y="591083"/>
                  </a:lnTo>
                  <a:lnTo>
                    <a:pt x="587794" y="590702"/>
                  </a:lnTo>
                  <a:lnTo>
                    <a:pt x="587235" y="590575"/>
                  </a:lnTo>
                  <a:lnTo>
                    <a:pt x="586181" y="590448"/>
                  </a:lnTo>
                  <a:lnTo>
                    <a:pt x="585355" y="590321"/>
                  </a:lnTo>
                  <a:lnTo>
                    <a:pt x="584657" y="592607"/>
                  </a:lnTo>
                  <a:lnTo>
                    <a:pt x="584314" y="592480"/>
                  </a:lnTo>
                  <a:lnTo>
                    <a:pt x="583819" y="592099"/>
                  </a:lnTo>
                  <a:lnTo>
                    <a:pt x="583196" y="591337"/>
                  </a:lnTo>
                  <a:lnTo>
                    <a:pt x="582726" y="590448"/>
                  </a:lnTo>
                  <a:lnTo>
                    <a:pt x="582244" y="590067"/>
                  </a:lnTo>
                  <a:lnTo>
                    <a:pt x="581748" y="590067"/>
                  </a:lnTo>
                  <a:lnTo>
                    <a:pt x="581177" y="591337"/>
                  </a:lnTo>
                  <a:lnTo>
                    <a:pt x="580212" y="592099"/>
                  </a:lnTo>
                  <a:lnTo>
                    <a:pt x="579628" y="592861"/>
                  </a:lnTo>
                  <a:lnTo>
                    <a:pt x="579501" y="593623"/>
                  </a:lnTo>
                  <a:lnTo>
                    <a:pt x="579831" y="594512"/>
                  </a:lnTo>
                  <a:lnTo>
                    <a:pt x="579475" y="594512"/>
                  </a:lnTo>
                  <a:lnTo>
                    <a:pt x="579018" y="594385"/>
                  </a:lnTo>
                  <a:lnTo>
                    <a:pt x="578472" y="594258"/>
                  </a:lnTo>
                  <a:lnTo>
                    <a:pt x="577951" y="594258"/>
                  </a:lnTo>
                  <a:lnTo>
                    <a:pt x="578129" y="592607"/>
                  </a:lnTo>
                  <a:lnTo>
                    <a:pt x="577532" y="592353"/>
                  </a:lnTo>
                  <a:lnTo>
                    <a:pt x="576795" y="591591"/>
                  </a:lnTo>
                  <a:lnTo>
                    <a:pt x="576249" y="591464"/>
                  </a:lnTo>
                  <a:lnTo>
                    <a:pt x="575386" y="591337"/>
                  </a:lnTo>
                  <a:lnTo>
                    <a:pt x="576046" y="592353"/>
                  </a:lnTo>
                  <a:lnTo>
                    <a:pt x="576110" y="593623"/>
                  </a:lnTo>
                  <a:lnTo>
                    <a:pt x="575551" y="594639"/>
                  </a:lnTo>
                  <a:lnTo>
                    <a:pt x="577672" y="595655"/>
                  </a:lnTo>
                  <a:lnTo>
                    <a:pt x="577100" y="596036"/>
                  </a:lnTo>
                  <a:lnTo>
                    <a:pt x="576580" y="596798"/>
                  </a:lnTo>
                  <a:lnTo>
                    <a:pt x="576224" y="596544"/>
                  </a:lnTo>
                  <a:lnTo>
                    <a:pt x="574789" y="595528"/>
                  </a:lnTo>
                  <a:lnTo>
                    <a:pt x="574027" y="594512"/>
                  </a:lnTo>
                  <a:lnTo>
                    <a:pt x="573836" y="594258"/>
                  </a:lnTo>
                  <a:lnTo>
                    <a:pt x="573620" y="591972"/>
                  </a:lnTo>
                  <a:lnTo>
                    <a:pt x="573290" y="591591"/>
                  </a:lnTo>
                  <a:lnTo>
                    <a:pt x="572389" y="591464"/>
                  </a:lnTo>
                  <a:lnTo>
                    <a:pt x="571576" y="591083"/>
                  </a:lnTo>
                  <a:lnTo>
                    <a:pt x="570788" y="591210"/>
                  </a:lnTo>
                  <a:lnTo>
                    <a:pt x="570001" y="591845"/>
                  </a:lnTo>
                  <a:lnTo>
                    <a:pt x="570001" y="593623"/>
                  </a:lnTo>
                  <a:lnTo>
                    <a:pt x="569480" y="594385"/>
                  </a:lnTo>
                  <a:lnTo>
                    <a:pt x="568185" y="594512"/>
                  </a:lnTo>
                  <a:lnTo>
                    <a:pt x="567029" y="593369"/>
                  </a:lnTo>
                  <a:lnTo>
                    <a:pt x="566623" y="592226"/>
                  </a:lnTo>
                  <a:lnTo>
                    <a:pt x="565734" y="591718"/>
                  </a:lnTo>
                  <a:lnTo>
                    <a:pt x="564108" y="590956"/>
                  </a:lnTo>
                  <a:lnTo>
                    <a:pt x="563410" y="590829"/>
                  </a:lnTo>
                  <a:lnTo>
                    <a:pt x="563029" y="590448"/>
                  </a:lnTo>
                  <a:lnTo>
                    <a:pt x="562978" y="588924"/>
                  </a:lnTo>
                  <a:lnTo>
                    <a:pt x="563245" y="588543"/>
                  </a:lnTo>
                  <a:lnTo>
                    <a:pt x="563753" y="588543"/>
                  </a:lnTo>
                  <a:lnTo>
                    <a:pt x="563549" y="586638"/>
                  </a:lnTo>
                  <a:lnTo>
                    <a:pt x="563321" y="586003"/>
                  </a:lnTo>
                  <a:lnTo>
                    <a:pt x="563270" y="585876"/>
                  </a:lnTo>
                  <a:lnTo>
                    <a:pt x="563118" y="585749"/>
                  </a:lnTo>
                  <a:lnTo>
                    <a:pt x="562965" y="585622"/>
                  </a:lnTo>
                  <a:lnTo>
                    <a:pt x="562813" y="585495"/>
                  </a:lnTo>
                  <a:lnTo>
                    <a:pt x="562165" y="585622"/>
                  </a:lnTo>
                  <a:lnTo>
                    <a:pt x="562825" y="584098"/>
                  </a:lnTo>
                  <a:lnTo>
                    <a:pt x="563003" y="583463"/>
                  </a:lnTo>
                  <a:lnTo>
                    <a:pt x="562902" y="581431"/>
                  </a:lnTo>
                  <a:lnTo>
                    <a:pt x="562851" y="580923"/>
                  </a:lnTo>
                  <a:lnTo>
                    <a:pt x="562305" y="580161"/>
                  </a:lnTo>
                  <a:lnTo>
                    <a:pt x="561352" y="579780"/>
                  </a:lnTo>
                  <a:lnTo>
                    <a:pt x="561454" y="579526"/>
                  </a:lnTo>
                  <a:lnTo>
                    <a:pt x="561619" y="579145"/>
                  </a:lnTo>
                  <a:lnTo>
                    <a:pt x="561746" y="578764"/>
                  </a:lnTo>
                  <a:lnTo>
                    <a:pt x="561606" y="578383"/>
                  </a:lnTo>
                  <a:lnTo>
                    <a:pt x="561301" y="578256"/>
                  </a:lnTo>
                  <a:lnTo>
                    <a:pt x="560844" y="578002"/>
                  </a:lnTo>
                  <a:lnTo>
                    <a:pt x="560997" y="577240"/>
                  </a:lnTo>
                  <a:lnTo>
                    <a:pt x="561784" y="576097"/>
                  </a:lnTo>
                  <a:lnTo>
                    <a:pt x="560349" y="574827"/>
                  </a:lnTo>
                  <a:lnTo>
                    <a:pt x="559955" y="573938"/>
                  </a:lnTo>
                  <a:lnTo>
                    <a:pt x="559904" y="573811"/>
                  </a:lnTo>
                  <a:lnTo>
                    <a:pt x="559600" y="573303"/>
                  </a:lnTo>
                  <a:lnTo>
                    <a:pt x="559562" y="573049"/>
                  </a:lnTo>
                  <a:lnTo>
                    <a:pt x="560057" y="572541"/>
                  </a:lnTo>
                  <a:lnTo>
                    <a:pt x="560565" y="572287"/>
                  </a:lnTo>
                  <a:lnTo>
                    <a:pt x="561365" y="572287"/>
                  </a:lnTo>
                  <a:lnTo>
                    <a:pt x="561263" y="571906"/>
                  </a:lnTo>
                  <a:lnTo>
                    <a:pt x="561086" y="571779"/>
                  </a:lnTo>
                  <a:lnTo>
                    <a:pt x="560908" y="571652"/>
                  </a:lnTo>
                  <a:lnTo>
                    <a:pt x="560374" y="571525"/>
                  </a:lnTo>
                  <a:lnTo>
                    <a:pt x="559968" y="571398"/>
                  </a:lnTo>
                  <a:lnTo>
                    <a:pt x="559879" y="571271"/>
                  </a:lnTo>
                  <a:lnTo>
                    <a:pt x="559828" y="570763"/>
                  </a:lnTo>
                  <a:lnTo>
                    <a:pt x="559028" y="570382"/>
                  </a:lnTo>
                  <a:lnTo>
                    <a:pt x="556895" y="569366"/>
                  </a:lnTo>
                  <a:lnTo>
                    <a:pt x="556475" y="568985"/>
                  </a:lnTo>
                  <a:lnTo>
                    <a:pt x="556463" y="568477"/>
                  </a:lnTo>
                  <a:lnTo>
                    <a:pt x="557212" y="568350"/>
                  </a:lnTo>
                  <a:lnTo>
                    <a:pt x="557822" y="568731"/>
                  </a:lnTo>
                  <a:lnTo>
                    <a:pt x="558990" y="568731"/>
                  </a:lnTo>
                  <a:lnTo>
                    <a:pt x="559244" y="568477"/>
                  </a:lnTo>
                  <a:lnTo>
                    <a:pt x="559130" y="568350"/>
                  </a:lnTo>
                  <a:lnTo>
                    <a:pt x="558673" y="567842"/>
                  </a:lnTo>
                  <a:lnTo>
                    <a:pt x="558584" y="567334"/>
                  </a:lnTo>
                  <a:lnTo>
                    <a:pt x="558977" y="567080"/>
                  </a:lnTo>
                  <a:lnTo>
                    <a:pt x="559257" y="566445"/>
                  </a:lnTo>
                  <a:lnTo>
                    <a:pt x="559854" y="565937"/>
                  </a:lnTo>
                  <a:lnTo>
                    <a:pt x="559777" y="565302"/>
                  </a:lnTo>
                  <a:lnTo>
                    <a:pt x="559574" y="564667"/>
                  </a:lnTo>
                  <a:lnTo>
                    <a:pt x="559219" y="564159"/>
                  </a:lnTo>
                  <a:lnTo>
                    <a:pt x="558825" y="563778"/>
                  </a:lnTo>
                  <a:lnTo>
                    <a:pt x="558431" y="563397"/>
                  </a:lnTo>
                  <a:lnTo>
                    <a:pt x="558114" y="562508"/>
                  </a:lnTo>
                  <a:lnTo>
                    <a:pt x="558380" y="561873"/>
                  </a:lnTo>
                  <a:lnTo>
                    <a:pt x="558901" y="561238"/>
                  </a:lnTo>
                  <a:lnTo>
                    <a:pt x="558965" y="560984"/>
                  </a:lnTo>
                  <a:lnTo>
                    <a:pt x="559015" y="560476"/>
                  </a:lnTo>
                  <a:lnTo>
                    <a:pt x="559003" y="560349"/>
                  </a:lnTo>
                  <a:lnTo>
                    <a:pt x="558800" y="560222"/>
                  </a:lnTo>
                  <a:lnTo>
                    <a:pt x="558139" y="560476"/>
                  </a:lnTo>
                  <a:lnTo>
                    <a:pt x="557720" y="560349"/>
                  </a:lnTo>
                  <a:lnTo>
                    <a:pt x="557504" y="560095"/>
                  </a:lnTo>
                  <a:lnTo>
                    <a:pt x="557504" y="559841"/>
                  </a:lnTo>
                  <a:lnTo>
                    <a:pt x="558101" y="558571"/>
                  </a:lnTo>
                  <a:lnTo>
                    <a:pt x="559384" y="557682"/>
                  </a:lnTo>
                  <a:lnTo>
                    <a:pt x="561276" y="557301"/>
                  </a:lnTo>
                  <a:lnTo>
                    <a:pt x="562432" y="559079"/>
                  </a:lnTo>
                  <a:lnTo>
                    <a:pt x="562533" y="559460"/>
                  </a:lnTo>
                  <a:lnTo>
                    <a:pt x="563041" y="559460"/>
                  </a:lnTo>
                  <a:lnTo>
                    <a:pt x="563537" y="559206"/>
                  </a:lnTo>
                  <a:lnTo>
                    <a:pt x="564527" y="557936"/>
                  </a:lnTo>
                  <a:lnTo>
                    <a:pt x="565111" y="557428"/>
                  </a:lnTo>
                  <a:lnTo>
                    <a:pt x="565721" y="557809"/>
                  </a:lnTo>
                  <a:lnTo>
                    <a:pt x="566508" y="557428"/>
                  </a:lnTo>
                  <a:lnTo>
                    <a:pt x="566635" y="557301"/>
                  </a:lnTo>
                  <a:lnTo>
                    <a:pt x="567499" y="556412"/>
                  </a:lnTo>
                  <a:lnTo>
                    <a:pt x="567474" y="555650"/>
                  </a:lnTo>
                  <a:lnTo>
                    <a:pt x="567194" y="554888"/>
                  </a:lnTo>
                  <a:lnTo>
                    <a:pt x="567232" y="554253"/>
                  </a:lnTo>
                  <a:lnTo>
                    <a:pt x="567486" y="553872"/>
                  </a:lnTo>
                  <a:lnTo>
                    <a:pt x="567575" y="553745"/>
                  </a:lnTo>
                  <a:lnTo>
                    <a:pt x="568794" y="554380"/>
                  </a:lnTo>
                  <a:lnTo>
                    <a:pt x="569302" y="554380"/>
                  </a:lnTo>
                  <a:lnTo>
                    <a:pt x="569277" y="555269"/>
                  </a:lnTo>
                  <a:lnTo>
                    <a:pt x="569188" y="555523"/>
                  </a:lnTo>
                  <a:lnTo>
                    <a:pt x="569099" y="556158"/>
                  </a:lnTo>
                  <a:lnTo>
                    <a:pt x="569188" y="556412"/>
                  </a:lnTo>
                  <a:lnTo>
                    <a:pt x="569595" y="556539"/>
                  </a:lnTo>
                  <a:lnTo>
                    <a:pt x="570268" y="555650"/>
                  </a:lnTo>
                  <a:lnTo>
                    <a:pt x="571030" y="555015"/>
                  </a:lnTo>
                  <a:lnTo>
                    <a:pt x="571868" y="554507"/>
                  </a:lnTo>
                  <a:lnTo>
                    <a:pt x="573214" y="553999"/>
                  </a:lnTo>
                  <a:lnTo>
                    <a:pt x="573709" y="553745"/>
                  </a:lnTo>
                  <a:lnTo>
                    <a:pt x="574471" y="553364"/>
                  </a:lnTo>
                  <a:lnTo>
                    <a:pt x="575500" y="554253"/>
                  </a:lnTo>
                  <a:lnTo>
                    <a:pt x="575830" y="554507"/>
                  </a:lnTo>
                  <a:lnTo>
                    <a:pt x="576237" y="554761"/>
                  </a:lnTo>
                  <a:lnTo>
                    <a:pt x="576326" y="554507"/>
                  </a:lnTo>
                  <a:lnTo>
                    <a:pt x="576402" y="553745"/>
                  </a:lnTo>
                  <a:lnTo>
                    <a:pt x="576275" y="553364"/>
                  </a:lnTo>
                  <a:lnTo>
                    <a:pt x="576084" y="552856"/>
                  </a:lnTo>
                  <a:lnTo>
                    <a:pt x="575627" y="551586"/>
                  </a:lnTo>
                  <a:lnTo>
                    <a:pt x="575856" y="550824"/>
                  </a:lnTo>
                  <a:lnTo>
                    <a:pt x="576275" y="550697"/>
                  </a:lnTo>
                  <a:lnTo>
                    <a:pt x="576884" y="550951"/>
                  </a:lnTo>
                  <a:lnTo>
                    <a:pt x="577710" y="551078"/>
                  </a:lnTo>
                  <a:lnTo>
                    <a:pt x="578612" y="551713"/>
                  </a:lnTo>
                  <a:lnTo>
                    <a:pt x="578739" y="551840"/>
                  </a:lnTo>
                  <a:lnTo>
                    <a:pt x="578789" y="551967"/>
                  </a:lnTo>
                  <a:lnTo>
                    <a:pt x="579716" y="552729"/>
                  </a:lnTo>
                  <a:lnTo>
                    <a:pt x="580288" y="552856"/>
                  </a:lnTo>
                  <a:lnTo>
                    <a:pt x="580415" y="552729"/>
                  </a:lnTo>
                  <a:lnTo>
                    <a:pt x="580301" y="551967"/>
                  </a:lnTo>
                  <a:lnTo>
                    <a:pt x="580351" y="550697"/>
                  </a:lnTo>
                  <a:lnTo>
                    <a:pt x="580631" y="550062"/>
                  </a:lnTo>
                  <a:lnTo>
                    <a:pt x="582142" y="550824"/>
                  </a:lnTo>
                  <a:lnTo>
                    <a:pt x="583831" y="550062"/>
                  </a:lnTo>
                  <a:lnTo>
                    <a:pt x="586092" y="549046"/>
                  </a:lnTo>
                  <a:lnTo>
                    <a:pt x="587781" y="548284"/>
                  </a:lnTo>
                  <a:lnTo>
                    <a:pt x="593204" y="545744"/>
                  </a:lnTo>
                  <a:lnTo>
                    <a:pt x="593191" y="545236"/>
                  </a:lnTo>
                  <a:lnTo>
                    <a:pt x="593521" y="544601"/>
                  </a:lnTo>
                  <a:lnTo>
                    <a:pt x="593686" y="544347"/>
                  </a:lnTo>
                  <a:lnTo>
                    <a:pt x="594194" y="543585"/>
                  </a:lnTo>
                  <a:lnTo>
                    <a:pt x="594931" y="542823"/>
                  </a:lnTo>
                  <a:lnTo>
                    <a:pt x="595579" y="541807"/>
                  </a:lnTo>
                  <a:lnTo>
                    <a:pt x="593928" y="539648"/>
                  </a:lnTo>
                  <a:lnTo>
                    <a:pt x="593521" y="539140"/>
                  </a:lnTo>
                  <a:lnTo>
                    <a:pt x="592150" y="537616"/>
                  </a:lnTo>
                  <a:lnTo>
                    <a:pt x="591464" y="536854"/>
                  </a:lnTo>
                  <a:lnTo>
                    <a:pt x="590613" y="536727"/>
                  </a:lnTo>
                  <a:lnTo>
                    <a:pt x="589762" y="536473"/>
                  </a:lnTo>
                  <a:lnTo>
                    <a:pt x="588886" y="535965"/>
                  </a:lnTo>
                  <a:lnTo>
                    <a:pt x="587667" y="535457"/>
                  </a:lnTo>
                  <a:lnTo>
                    <a:pt x="586244" y="534949"/>
                  </a:lnTo>
                  <a:lnTo>
                    <a:pt x="580796" y="533806"/>
                  </a:lnTo>
                  <a:lnTo>
                    <a:pt x="580720" y="534568"/>
                  </a:lnTo>
                  <a:lnTo>
                    <a:pt x="580237" y="536219"/>
                  </a:lnTo>
                  <a:lnTo>
                    <a:pt x="580123" y="536854"/>
                  </a:lnTo>
                  <a:lnTo>
                    <a:pt x="579996" y="536600"/>
                  </a:lnTo>
                  <a:lnTo>
                    <a:pt x="578853" y="534314"/>
                  </a:lnTo>
                  <a:lnTo>
                    <a:pt x="578243" y="534111"/>
                  </a:lnTo>
                  <a:lnTo>
                    <a:pt x="578243" y="536600"/>
                  </a:lnTo>
                  <a:lnTo>
                    <a:pt x="577380" y="536473"/>
                  </a:lnTo>
                  <a:lnTo>
                    <a:pt x="577291" y="536219"/>
                  </a:lnTo>
                  <a:lnTo>
                    <a:pt x="577367" y="535965"/>
                  </a:lnTo>
                  <a:lnTo>
                    <a:pt x="577824" y="535457"/>
                  </a:lnTo>
                  <a:lnTo>
                    <a:pt x="578243" y="536600"/>
                  </a:lnTo>
                  <a:lnTo>
                    <a:pt x="578243" y="534111"/>
                  </a:lnTo>
                  <a:lnTo>
                    <a:pt x="577342" y="533806"/>
                  </a:lnTo>
                  <a:lnTo>
                    <a:pt x="575576" y="535457"/>
                  </a:lnTo>
                  <a:lnTo>
                    <a:pt x="575221" y="535457"/>
                  </a:lnTo>
                  <a:lnTo>
                    <a:pt x="574725" y="535711"/>
                  </a:lnTo>
                  <a:lnTo>
                    <a:pt x="574090" y="536219"/>
                  </a:lnTo>
                  <a:lnTo>
                    <a:pt x="573595" y="536981"/>
                  </a:lnTo>
                  <a:lnTo>
                    <a:pt x="573303" y="537616"/>
                  </a:lnTo>
                  <a:lnTo>
                    <a:pt x="571855" y="537235"/>
                  </a:lnTo>
                  <a:lnTo>
                    <a:pt x="571030" y="537362"/>
                  </a:lnTo>
                  <a:lnTo>
                    <a:pt x="570903" y="537616"/>
                  </a:lnTo>
                  <a:lnTo>
                    <a:pt x="570788" y="538632"/>
                  </a:lnTo>
                  <a:lnTo>
                    <a:pt x="570280" y="539648"/>
                  </a:lnTo>
                  <a:lnTo>
                    <a:pt x="570052" y="539267"/>
                  </a:lnTo>
                  <a:lnTo>
                    <a:pt x="569379" y="538124"/>
                  </a:lnTo>
                  <a:lnTo>
                    <a:pt x="568706" y="537362"/>
                  </a:lnTo>
                  <a:lnTo>
                    <a:pt x="568363" y="537362"/>
                  </a:lnTo>
                  <a:lnTo>
                    <a:pt x="568363" y="540537"/>
                  </a:lnTo>
                  <a:lnTo>
                    <a:pt x="568236" y="541299"/>
                  </a:lnTo>
                  <a:lnTo>
                    <a:pt x="567728" y="542442"/>
                  </a:lnTo>
                  <a:lnTo>
                    <a:pt x="567931" y="544347"/>
                  </a:lnTo>
                  <a:lnTo>
                    <a:pt x="566407" y="543585"/>
                  </a:lnTo>
                  <a:lnTo>
                    <a:pt x="567131" y="542823"/>
                  </a:lnTo>
                  <a:lnTo>
                    <a:pt x="567728" y="542442"/>
                  </a:lnTo>
                  <a:lnTo>
                    <a:pt x="567524" y="541807"/>
                  </a:lnTo>
                  <a:lnTo>
                    <a:pt x="567486" y="541680"/>
                  </a:lnTo>
                  <a:lnTo>
                    <a:pt x="567131" y="541299"/>
                  </a:lnTo>
                  <a:lnTo>
                    <a:pt x="567016" y="541172"/>
                  </a:lnTo>
                  <a:lnTo>
                    <a:pt x="566889" y="540791"/>
                  </a:lnTo>
                  <a:lnTo>
                    <a:pt x="566978" y="540029"/>
                  </a:lnTo>
                  <a:lnTo>
                    <a:pt x="567131" y="539648"/>
                  </a:lnTo>
                  <a:lnTo>
                    <a:pt x="567245" y="539394"/>
                  </a:lnTo>
                  <a:lnTo>
                    <a:pt x="567448" y="539267"/>
                  </a:lnTo>
                  <a:lnTo>
                    <a:pt x="568045" y="539521"/>
                  </a:lnTo>
                  <a:lnTo>
                    <a:pt x="568286" y="539775"/>
                  </a:lnTo>
                  <a:lnTo>
                    <a:pt x="568363" y="540537"/>
                  </a:lnTo>
                  <a:lnTo>
                    <a:pt x="568363" y="537362"/>
                  </a:lnTo>
                  <a:lnTo>
                    <a:pt x="568198" y="537362"/>
                  </a:lnTo>
                  <a:lnTo>
                    <a:pt x="567283" y="537235"/>
                  </a:lnTo>
                  <a:lnTo>
                    <a:pt x="566635" y="537997"/>
                  </a:lnTo>
                  <a:lnTo>
                    <a:pt x="566229" y="539648"/>
                  </a:lnTo>
                  <a:lnTo>
                    <a:pt x="565353" y="538632"/>
                  </a:lnTo>
                  <a:lnTo>
                    <a:pt x="564527" y="538251"/>
                  </a:lnTo>
                  <a:lnTo>
                    <a:pt x="563194" y="538759"/>
                  </a:lnTo>
                  <a:lnTo>
                    <a:pt x="562673" y="539140"/>
                  </a:lnTo>
                  <a:lnTo>
                    <a:pt x="561822" y="540537"/>
                  </a:lnTo>
                  <a:lnTo>
                    <a:pt x="561378" y="540918"/>
                  </a:lnTo>
                  <a:lnTo>
                    <a:pt x="560336" y="541299"/>
                  </a:lnTo>
                  <a:lnTo>
                    <a:pt x="559765" y="540918"/>
                  </a:lnTo>
                  <a:lnTo>
                    <a:pt x="559701" y="540791"/>
                  </a:lnTo>
                  <a:lnTo>
                    <a:pt x="559244" y="539902"/>
                  </a:lnTo>
                  <a:lnTo>
                    <a:pt x="558863" y="540664"/>
                  </a:lnTo>
                  <a:lnTo>
                    <a:pt x="558380" y="540791"/>
                  </a:lnTo>
                  <a:lnTo>
                    <a:pt x="557834" y="540156"/>
                  </a:lnTo>
                  <a:lnTo>
                    <a:pt x="555891" y="541172"/>
                  </a:lnTo>
                  <a:lnTo>
                    <a:pt x="555459" y="541337"/>
                  </a:lnTo>
                  <a:lnTo>
                    <a:pt x="555459" y="564286"/>
                  </a:lnTo>
                  <a:lnTo>
                    <a:pt x="555091" y="564667"/>
                  </a:lnTo>
                  <a:lnTo>
                    <a:pt x="554888" y="564921"/>
                  </a:lnTo>
                  <a:lnTo>
                    <a:pt x="554888" y="571779"/>
                  </a:lnTo>
                  <a:lnTo>
                    <a:pt x="553910" y="573938"/>
                  </a:lnTo>
                  <a:lnTo>
                    <a:pt x="554012" y="572287"/>
                  </a:lnTo>
                  <a:lnTo>
                    <a:pt x="554088" y="572033"/>
                  </a:lnTo>
                  <a:lnTo>
                    <a:pt x="554393" y="571779"/>
                  </a:lnTo>
                  <a:lnTo>
                    <a:pt x="554888" y="571779"/>
                  </a:lnTo>
                  <a:lnTo>
                    <a:pt x="554888" y="564921"/>
                  </a:lnTo>
                  <a:lnTo>
                    <a:pt x="554570" y="565302"/>
                  </a:lnTo>
                  <a:lnTo>
                    <a:pt x="554202" y="564286"/>
                  </a:lnTo>
                  <a:lnTo>
                    <a:pt x="554012" y="563778"/>
                  </a:lnTo>
                  <a:lnTo>
                    <a:pt x="554621" y="564032"/>
                  </a:lnTo>
                  <a:lnTo>
                    <a:pt x="555104" y="564286"/>
                  </a:lnTo>
                  <a:lnTo>
                    <a:pt x="555459" y="564286"/>
                  </a:lnTo>
                  <a:lnTo>
                    <a:pt x="555459" y="541337"/>
                  </a:lnTo>
                  <a:lnTo>
                    <a:pt x="554101" y="541807"/>
                  </a:lnTo>
                  <a:lnTo>
                    <a:pt x="553847" y="541045"/>
                  </a:lnTo>
                  <a:lnTo>
                    <a:pt x="553580" y="540537"/>
                  </a:lnTo>
                  <a:lnTo>
                    <a:pt x="553313" y="540283"/>
                  </a:lnTo>
                  <a:lnTo>
                    <a:pt x="554659" y="539775"/>
                  </a:lnTo>
                  <a:lnTo>
                    <a:pt x="555078" y="538886"/>
                  </a:lnTo>
                  <a:lnTo>
                    <a:pt x="555612" y="537743"/>
                  </a:lnTo>
                  <a:lnTo>
                    <a:pt x="555726" y="537108"/>
                  </a:lnTo>
                  <a:lnTo>
                    <a:pt x="555993" y="536473"/>
                  </a:lnTo>
                  <a:lnTo>
                    <a:pt x="556056" y="535965"/>
                  </a:lnTo>
                  <a:lnTo>
                    <a:pt x="555993" y="535203"/>
                  </a:lnTo>
                  <a:lnTo>
                    <a:pt x="555599" y="534441"/>
                  </a:lnTo>
                  <a:lnTo>
                    <a:pt x="554863" y="533882"/>
                  </a:lnTo>
                  <a:lnTo>
                    <a:pt x="554863" y="536219"/>
                  </a:lnTo>
                  <a:lnTo>
                    <a:pt x="553974" y="536473"/>
                  </a:lnTo>
                  <a:lnTo>
                    <a:pt x="553897" y="536219"/>
                  </a:lnTo>
                  <a:lnTo>
                    <a:pt x="554786" y="535965"/>
                  </a:lnTo>
                  <a:lnTo>
                    <a:pt x="554863" y="536219"/>
                  </a:lnTo>
                  <a:lnTo>
                    <a:pt x="554863" y="533882"/>
                  </a:lnTo>
                  <a:lnTo>
                    <a:pt x="554431" y="533552"/>
                  </a:lnTo>
                  <a:lnTo>
                    <a:pt x="553250" y="534949"/>
                  </a:lnTo>
                  <a:lnTo>
                    <a:pt x="552183" y="535330"/>
                  </a:lnTo>
                  <a:lnTo>
                    <a:pt x="551357" y="534568"/>
                  </a:lnTo>
                  <a:lnTo>
                    <a:pt x="551218" y="534441"/>
                  </a:lnTo>
                  <a:lnTo>
                    <a:pt x="553072" y="532663"/>
                  </a:lnTo>
                  <a:lnTo>
                    <a:pt x="554062" y="531393"/>
                  </a:lnTo>
                  <a:lnTo>
                    <a:pt x="554126" y="531139"/>
                  </a:lnTo>
                  <a:lnTo>
                    <a:pt x="554202" y="530885"/>
                  </a:lnTo>
                  <a:lnTo>
                    <a:pt x="554570" y="529996"/>
                  </a:lnTo>
                  <a:lnTo>
                    <a:pt x="554291" y="529107"/>
                  </a:lnTo>
                  <a:lnTo>
                    <a:pt x="554164" y="528726"/>
                  </a:lnTo>
                  <a:lnTo>
                    <a:pt x="553847" y="528218"/>
                  </a:lnTo>
                  <a:lnTo>
                    <a:pt x="553135" y="527075"/>
                  </a:lnTo>
                  <a:lnTo>
                    <a:pt x="552970" y="526821"/>
                  </a:lnTo>
                  <a:lnTo>
                    <a:pt x="553580" y="525170"/>
                  </a:lnTo>
                  <a:lnTo>
                    <a:pt x="553542" y="524408"/>
                  </a:lnTo>
                  <a:lnTo>
                    <a:pt x="552297" y="524281"/>
                  </a:lnTo>
                  <a:lnTo>
                    <a:pt x="551700" y="523900"/>
                  </a:lnTo>
                  <a:lnTo>
                    <a:pt x="550989" y="523900"/>
                  </a:lnTo>
                  <a:lnTo>
                    <a:pt x="550506" y="523646"/>
                  </a:lnTo>
                  <a:lnTo>
                    <a:pt x="550252" y="523392"/>
                  </a:lnTo>
                  <a:lnTo>
                    <a:pt x="552399" y="523392"/>
                  </a:lnTo>
                  <a:lnTo>
                    <a:pt x="553148" y="522376"/>
                  </a:lnTo>
                  <a:lnTo>
                    <a:pt x="552500" y="520598"/>
                  </a:lnTo>
                  <a:lnTo>
                    <a:pt x="552030" y="519836"/>
                  </a:lnTo>
                  <a:lnTo>
                    <a:pt x="551942" y="519074"/>
                  </a:lnTo>
                  <a:lnTo>
                    <a:pt x="552704" y="517423"/>
                  </a:lnTo>
                  <a:lnTo>
                    <a:pt x="554024" y="516661"/>
                  </a:lnTo>
                  <a:lnTo>
                    <a:pt x="556221" y="516280"/>
                  </a:lnTo>
                  <a:lnTo>
                    <a:pt x="558927" y="515391"/>
                  </a:lnTo>
                  <a:lnTo>
                    <a:pt x="561251" y="514629"/>
                  </a:lnTo>
                  <a:lnTo>
                    <a:pt x="561632" y="514502"/>
                  </a:lnTo>
                  <a:lnTo>
                    <a:pt x="564261" y="513359"/>
                  </a:lnTo>
                  <a:lnTo>
                    <a:pt x="565823" y="512724"/>
                  </a:lnTo>
                  <a:lnTo>
                    <a:pt x="566140" y="512724"/>
                  </a:lnTo>
                  <a:lnTo>
                    <a:pt x="566343" y="512851"/>
                  </a:lnTo>
                  <a:lnTo>
                    <a:pt x="567397" y="512978"/>
                  </a:lnTo>
                  <a:lnTo>
                    <a:pt x="568210" y="512724"/>
                  </a:lnTo>
                  <a:lnTo>
                    <a:pt x="568617" y="512597"/>
                  </a:lnTo>
                  <a:lnTo>
                    <a:pt x="571334" y="510819"/>
                  </a:lnTo>
                  <a:lnTo>
                    <a:pt x="573239" y="509549"/>
                  </a:lnTo>
                  <a:lnTo>
                    <a:pt x="575056" y="509930"/>
                  </a:lnTo>
                  <a:lnTo>
                    <a:pt x="576300" y="509930"/>
                  </a:lnTo>
                  <a:lnTo>
                    <a:pt x="576872" y="509549"/>
                  </a:lnTo>
                  <a:lnTo>
                    <a:pt x="578027" y="508787"/>
                  </a:lnTo>
                  <a:lnTo>
                    <a:pt x="579183" y="508533"/>
                  </a:lnTo>
                  <a:lnTo>
                    <a:pt x="579678" y="508533"/>
                  </a:lnTo>
                  <a:lnTo>
                    <a:pt x="580796" y="508152"/>
                  </a:lnTo>
                  <a:lnTo>
                    <a:pt x="583768" y="505104"/>
                  </a:lnTo>
                  <a:lnTo>
                    <a:pt x="584758" y="503326"/>
                  </a:lnTo>
                  <a:lnTo>
                    <a:pt x="585330" y="502310"/>
                  </a:lnTo>
                  <a:lnTo>
                    <a:pt x="585431" y="501802"/>
                  </a:lnTo>
                  <a:lnTo>
                    <a:pt x="585622" y="499770"/>
                  </a:lnTo>
                  <a:lnTo>
                    <a:pt x="585647" y="499008"/>
                  </a:lnTo>
                  <a:lnTo>
                    <a:pt x="585597" y="498627"/>
                  </a:lnTo>
                  <a:lnTo>
                    <a:pt x="585165" y="498119"/>
                  </a:lnTo>
                  <a:lnTo>
                    <a:pt x="584352" y="497738"/>
                  </a:lnTo>
                  <a:lnTo>
                    <a:pt x="583526" y="497484"/>
                  </a:lnTo>
                  <a:lnTo>
                    <a:pt x="582612" y="497103"/>
                  </a:lnTo>
                  <a:lnTo>
                    <a:pt x="582155" y="496849"/>
                  </a:lnTo>
                  <a:lnTo>
                    <a:pt x="580097" y="495706"/>
                  </a:lnTo>
                  <a:lnTo>
                    <a:pt x="579793" y="495579"/>
                  </a:lnTo>
                  <a:lnTo>
                    <a:pt x="579501" y="495452"/>
                  </a:lnTo>
                  <a:lnTo>
                    <a:pt x="578891" y="495198"/>
                  </a:lnTo>
                  <a:lnTo>
                    <a:pt x="578116" y="494690"/>
                  </a:lnTo>
                  <a:lnTo>
                    <a:pt x="577811" y="494309"/>
                  </a:lnTo>
                  <a:lnTo>
                    <a:pt x="577443" y="493674"/>
                  </a:lnTo>
                  <a:lnTo>
                    <a:pt x="576592" y="493674"/>
                  </a:lnTo>
                  <a:lnTo>
                    <a:pt x="575259" y="494182"/>
                  </a:lnTo>
                  <a:lnTo>
                    <a:pt x="572947" y="495452"/>
                  </a:lnTo>
                  <a:lnTo>
                    <a:pt x="572693" y="494817"/>
                  </a:lnTo>
                  <a:lnTo>
                    <a:pt x="572693" y="494055"/>
                  </a:lnTo>
                  <a:lnTo>
                    <a:pt x="571830" y="495452"/>
                  </a:lnTo>
                  <a:lnTo>
                    <a:pt x="570699" y="495579"/>
                  </a:lnTo>
                  <a:lnTo>
                    <a:pt x="569582" y="494766"/>
                  </a:lnTo>
                  <a:lnTo>
                    <a:pt x="569582" y="509930"/>
                  </a:lnTo>
                  <a:lnTo>
                    <a:pt x="569290" y="510438"/>
                  </a:lnTo>
                  <a:lnTo>
                    <a:pt x="568896" y="510819"/>
                  </a:lnTo>
                  <a:lnTo>
                    <a:pt x="567639" y="510819"/>
                  </a:lnTo>
                  <a:lnTo>
                    <a:pt x="566813" y="510692"/>
                  </a:lnTo>
                  <a:lnTo>
                    <a:pt x="566737" y="509930"/>
                  </a:lnTo>
                  <a:lnTo>
                    <a:pt x="567042" y="509676"/>
                  </a:lnTo>
                  <a:lnTo>
                    <a:pt x="567690" y="509549"/>
                  </a:lnTo>
                  <a:lnTo>
                    <a:pt x="568756" y="509676"/>
                  </a:lnTo>
                  <a:lnTo>
                    <a:pt x="569582" y="509930"/>
                  </a:lnTo>
                  <a:lnTo>
                    <a:pt x="569582" y="494766"/>
                  </a:lnTo>
                  <a:lnTo>
                    <a:pt x="569315" y="494563"/>
                  </a:lnTo>
                  <a:lnTo>
                    <a:pt x="568490" y="495579"/>
                  </a:lnTo>
                  <a:lnTo>
                    <a:pt x="567639" y="496214"/>
                  </a:lnTo>
                  <a:lnTo>
                    <a:pt x="565708" y="496849"/>
                  </a:lnTo>
                  <a:lnTo>
                    <a:pt x="565238" y="496595"/>
                  </a:lnTo>
                  <a:lnTo>
                    <a:pt x="564527" y="496214"/>
                  </a:lnTo>
                  <a:lnTo>
                    <a:pt x="563981" y="495452"/>
                  </a:lnTo>
                  <a:lnTo>
                    <a:pt x="563232" y="494436"/>
                  </a:lnTo>
                  <a:lnTo>
                    <a:pt x="562952" y="495071"/>
                  </a:lnTo>
                  <a:lnTo>
                    <a:pt x="562825" y="495211"/>
                  </a:lnTo>
                  <a:lnTo>
                    <a:pt x="562825" y="499008"/>
                  </a:lnTo>
                  <a:lnTo>
                    <a:pt x="561708" y="498119"/>
                  </a:lnTo>
                  <a:lnTo>
                    <a:pt x="561517" y="497738"/>
                  </a:lnTo>
                  <a:lnTo>
                    <a:pt x="561403" y="497484"/>
                  </a:lnTo>
                  <a:lnTo>
                    <a:pt x="561467" y="497103"/>
                  </a:lnTo>
                  <a:lnTo>
                    <a:pt x="561721" y="496595"/>
                  </a:lnTo>
                  <a:lnTo>
                    <a:pt x="562559" y="496595"/>
                  </a:lnTo>
                  <a:lnTo>
                    <a:pt x="562737" y="496722"/>
                  </a:lnTo>
                  <a:lnTo>
                    <a:pt x="562825" y="499008"/>
                  </a:lnTo>
                  <a:lnTo>
                    <a:pt x="562825" y="495211"/>
                  </a:lnTo>
                  <a:lnTo>
                    <a:pt x="562597" y="495452"/>
                  </a:lnTo>
                  <a:lnTo>
                    <a:pt x="562279" y="495071"/>
                  </a:lnTo>
                  <a:lnTo>
                    <a:pt x="561809" y="495198"/>
                  </a:lnTo>
                  <a:lnTo>
                    <a:pt x="561174" y="495706"/>
                  </a:lnTo>
                  <a:lnTo>
                    <a:pt x="560832" y="496214"/>
                  </a:lnTo>
                  <a:lnTo>
                    <a:pt x="560666" y="496722"/>
                  </a:lnTo>
                  <a:lnTo>
                    <a:pt x="560539" y="497484"/>
                  </a:lnTo>
                  <a:lnTo>
                    <a:pt x="560387" y="497611"/>
                  </a:lnTo>
                  <a:lnTo>
                    <a:pt x="559904" y="497611"/>
                  </a:lnTo>
                  <a:lnTo>
                    <a:pt x="557085" y="497738"/>
                  </a:lnTo>
                  <a:lnTo>
                    <a:pt x="556818" y="496976"/>
                  </a:lnTo>
                  <a:lnTo>
                    <a:pt x="556209" y="496722"/>
                  </a:lnTo>
                  <a:lnTo>
                    <a:pt x="555269" y="496849"/>
                  </a:lnTo>
                  <a:lnTo>
                    <a:pt x="554393" y="497395"/>
                  </a:lnTo>
                  <a:lnTo>
                    <a:pt x="554393" y="515391"/>
                  </a:lnTo>
                  <a:lnTo>
                    <a:pt x="553554" y="515391"/>
                  </a:lnTo>
                  <a:lnTo>
                    <a:pt x="553453" y="515264"/>
                  </a:lnTo>
                  <a:lnTo>
                    <a:pt x="553478" y="515010"/>
                  </a:lnTo>
                  <a:lnTo>
                    <a:pt x="553847" y="514629"/>
                  </a:lnTo>
                  <a:lnTo>
                    <a:pt x="554012" y="515010"/>
                  </a:lnTo>
                  <a:lnTo>
                    <a:pt x="554202" y="515264"/>
                  </a:lnTo>
                  <a:lnTo>
                    <a:pt x="554393" y="515391"/>
                  </a:lnTo>
                  <a:lnTo>
                    <a:pt x="554393" y="497395"/>
                  </a:lnTo>
                  <a:lnTo>
                    <a:pt x="552170" y="498754"/>
                  </a:lnTo>
                  <a:lnTo>
                    <a:pt x="552107" y="499262"/>
                  </a:lnTo>
                  <a:lnTo>
                    <a:pt x="552589" y="500659"/>
                  </a:lnTo>
                  <a:lnTo>
                    <a:pt x="552767" y="501802"/>
                  </a:lnTo>
                  <a:lnTo>
                    <a:pt x="551611" y="500786"/>
                  </a:lnTo>
                  <a:lnTo>
                    <a:pt x="550760" y="499770"/>
                  </a:lnTo>
                  <a:lnTo>
                    <a:pt x="548373" y="500659"/>
                  </a:lnTo>
                  <a:lnTo>
                    <a:pt x="548195" y="500773"/>
                  </a:lnTo>
                  <a:lnTo>
                    <a:pt x="548195" y="528218"/>
                  </a:lnTo>
                  <a:lnTo>
                    <a:pt x="548055" y="528599"/>
                  </a:lnTo>
                  <a:lnTo>
                    <a:pt x="547992" y="529107"/>
                  </a:lnTo>
                  <a:lnTo>
                    <a:pt x="547941" y="528980"/>
                  </a:lnTo>
                  <a:lnTo>
                    <a:pt x="547674" y="528218"/>
                  </a:lnTo>
                  <a:lnTo>
                    <a:pt x="547725" y="528345"/>
                  </a:lnTo>
                  <a:lnTo>
                    <a:pt x="547903" y="528345"/>
                  </a:lnTo>
                  <a:lnTo>
                    <a:pt x="548195" y="528218"/>
                  </a:lnTo>
                  <a:lnTo>
                    <a:pt x="548195" y="500773"/>
                  </a:lnTo>
                  <a:lnTo>
                    <a:pt x="546531" y="501802"/>
                  </a:lnTo>
                  <a:lnTo>
                    <a:pt x="545223" y="503326"/>
                  </a:lnTo>
                  <a:lnTo>
                    <a:pt x="544233" y="502437"/>
                  </a:lnTo>
                  <a:lnTo>
                    <a:pt x="544207" y="565302"/>
                  </a:lnTo>
                  <a:lnTo>
                    <a:pt x="543598" y="565048"/>
                  </a:lnTo>
                  <a:lnTo>
                    <a:pt x="543052" y="564921"/>
                  </a:lnTo>
                  <a:lnTo>
                    <a:pt x="542556" y="564921"/>
                  </a:lnTo>
                  <a:lnTo>
                    <a:pt x="543179" y="564286"/>
                  </a:lnTo>
                  <a:lnTo>
                    <a:pt x="543737" y="564413"/>
                  </a:lnTo>
                  <a:lnTo>
                    <a:pt x="544207" y="565302"/>
                  </a:lnTo>
                  <a:lnTo>
                    <a:pt x="544207" y="502424"/>
                  </a:lnTo>
                  <a:lnTo>
                    <a:pt x="542988" y="501294"/>
                  </a:lnTo>
                  <a:lnTo>
                    <a:pt x="542963" y="534695"/>
                  </a:lnTo>
                  <a:lnTo>
                    <a:pt x="542899" y="535203"/>
                  </a:lnTo>
                  <a:lnTo>
                    <a:pt x="542607" y="535330"/>
                  </a:lnTo>
                  <a:lnTo>
                    <a:pt x="542429" y="535330"/>
                  </a:lnTo>
                  <a:lnTo>
                    <a:pt x="542366" y="535203"/>
                  </a:lnTo>
                  <a:lnTo>
                    <a:pt x="542163" y="535076"/>
                  </a:lnTo>
                  <a:lnTo>
                    <a:pt x="542213" y="534695"/>
                  </a:lnTo>
                  <a:lnTo>
                    <a:pt x="542658" y="534568"/>
                  </a:lnTo>
                  <a:lnTo>
                    <a:pt x="542963" y="534695"/>
                  </a:lnTo>
                  <a:lnTo>
                    <a:pt x="542963" y="501294"/>
                  </a:lnTo>
                  <a:lnTo>
                    <a:pt x="542455" y="501294"/>
                  </a:lnTo>
                  <a:lnTo>
                    <a:pt x="542010" y="501421"/>
                  </a:lnTo>
                  <a:lnTo>
                    <a:pt x="541426" y="501929"/>
                  </a:lnTo>
                  <a:lnTo>
                    <a:pt x="540893" y="502310"/>
                  </a:lnTo>
                  <a:lnTo>
                    <a:pt x="540448" y="502399"/>
                  </a:lnTo>
                  <a:lnTo>
                    <a:pt x="540448" y="538886"/>
                  </a:lnTo>
                  <a:lnTo>
                    <a:pt x="540080" y="538734"/>
                  </a:lnTo>
                  <a:lnTo>
                    <a:pt x="540080" y="553872"/>
                  </a:lnTo>
                  <a:lnTo>
                    <a:pt x="539432" y="553415"/>
                  </a:lnTo>
                  <a:lnTo>
                    <a:pt x="539432" y="554888"/>
                  </a:lnTo>
                  <a:lnTo>
                    <a:pt x="539153" y="555523"/>
                  </a:lnTo>
                  <a:lnTo>
                    <a:pt x="538772" y="555650"/>
                  </a:lnTo>
                  <a:lnTo>
                    <a:pt x="538314" y="555269"/>
                  </a:lnTo>
                  <a:lnTo>
                    <a:pt x="539432" y="554888"/>
                  </a:lnTo>
                  <a:lnTo>
                    <a:pt x="539432" y="553415"/>
                  </a:lnTo>
                  <a:lnTo>
                    <a:pt x="539000" y="553110"/>
                  </a:lnTo>
                  <a:lnTo>
                    <a:pt x="539457" y="552856"/>
                  </a:lnTo>
                  <a:lnTo>
                    <a:pt x="539813" y="553237"/>
                  </a:lnTo>
                  <a:lnTo>
                    <a:pt x="540080" y="553872"/>
                  </a:lnTo>
                  <a:lnTo>
                    <a:pt x="540080" y="538734"/>
                  </a:lnTo>
                  <a:lnTo>
                    <a:pt x="539229" y="538378"/>
                  </a:lnTo>
                  <a:lnTo>
                    <a:pt x="538695" y="538251"/>
                  </a:lnTo>
                  <a:lnTo>
                    <a:pt x="538924" y="537743"/>
                  </a:lnTo>
                  <a:lnTo>
                    <a:pt x="538848" y="536981"/>
                  </a:lnTo>
                  <a:lnTo>
                    <a:pt x="538200" y="536219"/>
                  </a:lnTo>
                  <a:lnTo>
                    <a:pt x="537502" y="535711"/>
                  </a:lnTo>
                  <a:lnTo>
                    <a:pt x="537591" y="535457"/>
                  </a:lnTo>
                  <a:lnTo>
                    <a:pt x="537806" y="535330"/>
                  </a:lnTo>
                  <a:lnTo>
                    <a:pt x="538810" y="535330"/>
                  </a:lnTo>
                  <a:lnTo>
                    <a:pt x="539229" y="535584"/>
                  </a:lnTo>
                  <a:lnTo>
                    <a:pt x="540448" y="538886"/>
                  </a:lnTo>
                  <a:lnTo>
                    <a:pt x="540448" y="502399"/>
                  </a:lnTo>
                  <a:lnTo>
                    <a:pt x="540258" y="502437"/>
                  </a:lnTo>
                  <a:lnTo>
                    <a:pt x="539559" y="502310"/>
                  </a:lnTo>
                  <a:lnTo>
                    <a:pt x="539115" y="501548"/>
                  </a:lnTo>
                  <a:lnTo>
                    <a:pt x="538543" y="500570"/>
                  </a:lnTo>
                  <a:lnTo>
                    <a:pt x="538543" y="527583"/>
                  </a:lnTo>
                  <a:lnTo>
                    <a:pt x="538505" y="527964"/>
                  </a:lnTo>
                  <a:lnTo>
                    <a:pt x="535825" y="528980"/>
                  </a:lnTo>
                  <a:lnTo>
                    <a:pt x="535495" y="528091"/>
                  </a:lnTo>
                  <a:lnTo>
                    <a:pt x="538175" y="527075"/>
                  </a:lnTo>
                  <a:lnTo>
                    <a:pt x="538543" y="527583"/>
                  </a:lnTo>
                  <a:lnTo>
                    <a:pt x="538543" y="500570"/>
                  </a:lnTo>
                  <a:lnTo>
                    <a:pt x="537781" y="499262"/>
                  </a:lnTo>
                  <a:lnTo>
                    <a:pt x="535914" y="499008"/>
                  </a:lnTo>
                  <a:lnTo>
                    <a:pt x="533984" y="501548"/>
                  </a:lnTo>
                  <a:lnTo>
                    <a:pt x="532091" y="501294"/>
                  </a:lnTo>
                  <a:lnTo>
                    <a:pt x="530440" y="500786"/>
                  </a:lnTo>
                  <a:lnTo>
                    <a:pt x="529996" y="501548"/>
                  </a:lnTo>
                  <a:lnTo>
                    <a:pt x="529145" y="502437"/>
                  </a:lnTo>
                  <a:lnTo>
                    <a:pt x="527862" y="503580"/>
                  </a:lnTo>
                  <a:lnTo>
                    <a:pt x="526465" y="504596"/>
                  </a:lnTo>
                  <a:lnTo>
                    <a:pt x="525373" y="505739"/>
                  </a:lnTo>
                  <a:lnTo>
                    <a:pt x="523392" y="512597"/>
                  </a:lnTo>
                  <a:lnTo>
                    <a:pt x="523443" y="512978"/>
                  </a:lnTo>
                  <a:lnTo>
                    <a:pt x="525157" y="518312"/>
                  </a:lnTo>
                  <a:lnTo>
                    <a:pt x="530783" y="522630"/>
                  </a:lnTo>
                  <a:lnTo>
                    <a:pt x="530517" y="523011"/>
                  </a:lnTo>
                  <a:lnTo>
                    <a:pt x="530161" y="523646"/>
                  </a:lnTo>
                  <a:lnTo>
                    <a:pt x="529869" y="524281"/>
                  </a:lnTo>
                  <a:lnTo>
                    <a:pt x="529818" y="525170"/>
                  </a:lnTo>
                  <a:lnTo>
                    <a:pt x="530123" y="526440"/>
                  </a:lnTo>
                  <a:lnTo>
                    <a:pt x="530733" y="528091"/>
                  </a:lnTo>
                  <a:lnTo>
                    <a:pt x="530834" y="528599"/>
                  </a:lnTo>
                  <a:lnTo>
                    <a:pt x="530936" y="529234"/>
                  </a:lnTo>
                  <a:lnTo>
                    <a:pt x="531456" y="530377"/>
                  </a:lnTo>
                  <a:lnTo>
                    <a:pt x="532295" y="531774"/>
                  </a:lnTo>
                  <a:lnTo>
                    <a:pt x="532892" y="531520"/>
                  </a:lnTo>
                  <a:lnTo>
                    <a:pt x="533222" y="531266"/>
                  </a:lnTo>
                  <a:lnTo>
                    <a:pt x="533323" y="531139"/>
                  </a:lnTo>
                  <a:lnTo>
                    <a:pt x="534174" y="532028"/>
                  </a:lnTo>
                  <a:lnTo>
                    <a:pt x="534644" y="532409"/>
                  </a:lnTo>
                  <a:lnTo>
                    <a:pt x="534771" y="532790"/>
                  </a:lnTo>
                  <a:lnTo>
                    <a:pt x="534581" y="533171"/>
                  </a:lnTo>
                  <a:lnTo>
                    <a:pt x="532345" y="533933"/>
                  </a:lnTo>
                  <a:lnTo>
                    <a:pt x="533273" y="535330"/>
                  </a:lnTo>
                  <a:lnTo>
                    <a:pt x="533323" y="537362"/>
                  </a:lnTo>
                  <a:lnTo>
                    <a:pt x="533895" y="538378"/>
                  </a:lnTo>
                  <a:lnTo>
                    <a:pt x="534301" y="539394"/>
                  </a:lnTo>
                  <a:lnTo>
                    <a:pt x="534390" y="540156"/>
                  </a:lnTo>
                  <a:lnTo>
                    <a:pt x="534263" y="541045"/>
                  </a:lnTo>
                  <a:lnTo>
                    <a:pt x="533908" y="541807"/>
                  </a:lnTo>
                  <a:lnTo>
                    <a:pt x="536282" y="544601"/>
                  </a:lnTo>
                  <a:lnTo>
                    <a:pt x="536689" y="546887"/>
                  </a:lnTo>
                  <a:lnTo>
                    <a:pt x="536638" y="548665"/>
                  </a:lnTo>
                  <a:lnTo>
                    <a:pt x="536422" y="548665"/>
                  </a:lnTo>
                  <a:lnTo>
                    <a:pt x="536054" y="549046"/>
                  </a:lnTo>
                  <a:lnTo>
                    <a:pt x="536244" y="548665"/>
                  </a:lnTo>
                  <a:lnTo>
                    <a:pt x="536244" y="548284"/>
                  </a:lnTo>
                  <a:lnTo>
                    <a:pt x="536460" y="548284"/>
                  </a:lnTo>
                  <a:lnTo>
                    <a:pt x="536587" y="548411"/>
                  </a:lnTo>
                  <a:lnTo>
                    <a:pt x="536638" y="548665"/>
                  </a:lnTo>
                  <a:lnTo>
                    <a:pt x="536638" y="546950"/>
                  </a:lnTo>
                  <a:lnTo>
                    <a:pt x="535139" y="548665"/>
                  </a:lnTo>
                  <a:lnTo>
                    <a:pt x="535533" y="549046"/>
                  </a:lnTo>
                  <a:lnTo>
                    <a:pt x="535825" y="549173"/>
                  </a:lnTo>
                  <a:lnTo>
                    <a:pt x="535533" y="549808"/>
                  </a:lnTo>
                  <a:lnTo>
                    <a:pt x="535635" y="550697"/>
                  </a:lnTo>
                  <a:lnTo>
                    <a:pt x="535800" y="551078"/>
                  </a:lnTo>
                  <a:lnTo>
                    <a:pt x="537768" y="554380"/>
                  </a:lnTo>
                  <a:lnTo>
                    <a:pt x="537883" y="554761"/>
                  </a:lnTo>
                  <a:lnTo>
                    <a:pt x="537997" y="555650"/>
                  </a:lnTo>
                  <a:lnTo>
                    <a:pt x="537375" y="556158"/>
                  </a:lnTo>
                  <a:lnTo>
                    <a:pt x="537679" y="556539"/>
                  </a:lnTo>
                  <a:lnTo>
                    <a:pt x="538086" y="556793"/>
                  </a:lnTo>
                  <a:lnTo>
                    <a:pt x="538581" y="556793"/>
                  </a:lnTo>
                  <a:lnTo>
                    <a:pt x="539470" y="556412"/>
                  </a:lnTo>
                  <a:lnTo>
                    <a:pt x="540308" y="556666"/>
                  </a:lnTo>
                  <a:lnTo>
                    <a:pt x="540918" y="556920"/>
                  </a:lnTo>
                  <a:lnTo>
                    <a:pt x="541388" y="557174"/>
                  </a:lnTo>
                  <a:lnTo>
                    <a:pt x="542112" y="557809"/>
                  </a:lnTo>
                  <a:lnTo>
                    <a:pt x="542315" y="557936"/>
                  </a:lnTo>
                  <a:lnTo>
                    <a:pt x="542429" y="558317"/>
                  </a:lnTo>
                  <a:lnTo>
                    <a:pt x="542099" y="558698"/>
                  </a:lnTo>
                  <a:lnTo>
                    <a:pt x="541896" y="559206"/>
                  </a:lnTo>
                  <a:lnTo>
                    <a:pt x="541477" y="559320"/>
                  </a:lnTo>
                  <a:lnTo>
                    <a:pt x="541477" y="561238"/>
                  </a:lnTo>
                  <a:lnTo>
                    <a:pt x="541286" y="561619"/>
                  </a:lnTo>
                  <a:lnTo>
                    <a:pt x="541020" y="561873"/>
                  </a:lnTo>
                  <a:lnTo>
                    <a:pt x="540664" y="561746"/>
                  </a:lnTo>
                  <a:lnTo>
                    <a:pt x="540651" y="560984"/>
                  </a:lnTo>
                  <a:lnTo>
                    <a:pt x="541045" y="561238"/>
                  </a:lnTo>
                  <a:lnTo>
                    <a:pt x="541324" y="561365"/>
                  </a:lnTo>
                  <a:lnTo>
                    <a:pt x="541477" y="561238"/>
                  </a:lnTo>
                  <a:lnTo>
                    <a:pt x="541477" y="559320"/>
                  </a:lnTo>
                  <a:lnTo>
                    <a:pt x="540524" y="559333"/>
                  </a:lnTo>
                  <a:lnTo>
                    <a:pt x="538429" y="559841"/>
                  </a:lnTo>
                  <a:lnTo>
                    <a:pt x="538175" y="560222"/>
                  </a:lnTo>
                  <a:lnTo>
                    <a:pt x="538099" y="560984"/>
                  </a:lnTo>
                  <a:lnTo>
                    <a:pt x="538403" y="561873"/>
                  </a:lnTo>
                  <a:lnTo>
                    <a:pt x="538873" y="562381"/>
                  </a:lnTo>
                  <a:lnTo>
                    <a:pt x="538797" y="564159"/>
                  </a:lnTo>
                  <a:lnTo>
                    <a:pt x="538924" y="564667"/>
                  </a:lnTo>
                  <a:lnTo>
                    <a:pt x="539750" y="566953"/>
                  </a:lnTo>
                  <a:lnTo>
                    <a:pt x="539788" y="568477"/>
                  </a:lnTo>
                  <a:lnTo>
                    <a:pt x="540499" y="568985"/>
                  </a:lnTo>
                  <a:lnTo>
                    <a:pt x="540918" y="569747"/>
                  </a:lnTo>
                  <a:lnTo>
                    <a:pt x="541032" y="570509"/>
                  </a:lnTo>
                  <a:lnTo>
                    <a:pt x="541337" y="570382"/>
                  </a:lnTo>
                  <a:lnTo>
                    <a:pt x="541693" y="570382"/>
                  </a:lnTo>
                  <a:lnTo>
                    <a:pt x="543610" y="571271"/>
                  </a:lnTo>
                  <a:lnTo>
                    <a:pt x="544423" y="571398"/>
                  </a:lnTo>
                  <a:lnTo>
                    <a:pt x="545426" y="571398"/>
                  </a:lnTo>
                  <a:lnTo>
                    <a:pt x="543801" y="572541"/>
                  </a:lnTo>
                  <a:lnTo>
                    <a:pt x="543229" y="573938"/>
                  </a:lnTo>
                  <a:lnTo>
                    <a:pt x="543737" y="575843"/>
                  </a:lnTo>
                  <a:lnTo>
                    <a:pt x="543458" y="576478"/>
                  </a:lnTo>
                  <a:lnTo>
                    <a:pt x="542747" y="577240"/>
                  </a:lnTo>
                  <a:lnTo>
                    <a:pt x="542734" y="578002"/>
                  </a:lnTo>
                  <a:lnTo>
                    <a:pt x="542442" y="578129"/>
                  </a:lnTo>
                  <a:lnTo>
                    <a:pt x="542226" y="578383"/>
                  </a:lnTo>
                  <a:lnTo>
                    <a:pt x="542137" y="579145"/>
                  </a:lnTo>
                  <a:lnTo>
                    <a:pt x="542569" y="580288"/>
                  </a:lnTo>
                  <a:lnTo>
                    <a:pt x="542963" y="580669"/>
                  </a:lnTo>
                  <a:lnTo>
                    <a:pt x="543496" y="580669"/>
                  </a:lnTo>
                  <a:lnTo>
                    <a:pt x="544042" y="580923"/>
                  </a:lnTo>
                  <a:lnTo>
                    <a:pt x="544372" y="581050"/>
                  </a:lnTo>
                  <a:lnTo>
                    <a:pt x="544487" y="581431"/>
                  </a:lnTo>
                  <a:lnTo>
                    <a:pt x="544791" y="581558"/>
                  </a:lnTo>
                  <a:lnTo>
                    <a:pt x="545312" y="581558"/>
                  </a:lnTo>
                  <a:lnTo>
                    <a:pt x="545198" y="581050"/>
                  </a:lnTo>
                  <a:lnTo>
                    <a:pt x="545312" y="580288"/>
                  </a:lnTo>
                  <a:lnTo>
                    <a:pt x="545769" y="579780"/>
                  </a:lnTo>
                  <a:lnTo>
                    <a:pt x="547370" y="579526"/>
                  </a:lnTo>
                  <a:lnTo>
                    <a:pt x="547636" y="580288"/>
                  </a:lnTo>
                  <a:lnTo>
                    <a:pt x="547763" y="580923"/>
                  </a:lnTo>
                  <a:lnTo>
                    <a:pt x="547878" y="581685"/>
                  </a:lnTo>
                  <a:lnTo>
                    <a:pt x="547065" y="581812"/>
                  </a:lnTo>
                  <a:lnTo>
                    <a:pt x="546404" y="582345"/>
                  </a:lnTo>
                  <a:lnTo>
                    <a:pt x="546404" y="586003"/>
                  </a:lnTo>
                  <a:lnTo>
                    <a:pt x="546100" y="585876"/>
                  </a:lnTo>
                  <a:lnTo>
                    <a:pt x="546239" y="585749"/>
                  </a:lnTo>
                  <a:lnTo>
                    <a:pt x="546354" y="585876"/>
                  </a:lnTo>
                  <a:lnTo>
                    <a:pt x="546404" y="586003"/>
                  </a:lnTo>
                  <a:lnTo>
                    <a:pt x="546404" y="582345"/>
                  </a:lnTo>
                  <a:lnTo>
                    <a:pt x="546277" y="582447"/>
                  </a:lnTo>
                  <a:lnTo>
                    <a:pt x="545515" y="583463"/>
                  </a:lnTo>
                  <a:lnTo>
                    <a:pt x="544804" y="584987"/>
                  </a:lnTo>
                  <a:lnTo>
                    <a:pt x="544233" y="586003"/>
                  </a:lnTo>
                  <a:lnTo>
                    <a:pt x="544118" y="586511"/>
                  </a:lnTo>
                  <a:lnTo>
                    <a:pt x="546277" y="588924"/>
                  </a:lnTo>
                  <a:lnTo>
                    <a:pt x="547878" y="590448"/>
                  </a:lnTo>
                  <a:lnTo>
                    <a:pt x="548640" y="591083"/>
                  </a:lnTo>
                  <a:lnTo>
                    <a:pt x="548690" y="591337"/>
                  </a:lnTo>
                  <a:lnTo>
                    <a:pt x="547141" y="593115"/>
                  </a:lnTo>
                  <a:lnTo>
                    <a:pt x="546785" y="594893"/>
                  </a:lnTo>
                  <a:lnTo>
                    <a:pt x="547738" y="596671"/>
                  </a:lnTo>
                  <a:lnTo>
                    <a:pt x="549732" y="596544"/>
                  </a:lnTo>
                  <a:lnTo>
                    <a:pt x="550354" y="597306"/>
                  </a:lnTo>
                  <a:lnTo>
                    <a:pt x="549605" y="598957"/>
                  </a:lnTo>
                  <a:lnTo>
                    <a:pt x="549198" y="598830"/>
                  </a:lnTo>
                  <a:lnTo>
                    <a:pt x="548944" y="598576"/>
                  </a:lnTo>
                  <a:lnTo>
                    <a:pt x="548830" y="598195"/>
                  </a:lnTo>
                  <a:lnTo>
                    <a:pt x="548309" y="598576"/>
                  </a:lnTo>
                  <a:lnTo>
                    <a:pt x="548182" y="599338"/>
                  </a:lnTo>
                  <a:lnTo>
                    <a:pt x="549211" y="600481"/>
                  </a:lnTo>
                  <a:lnTo>
                    <a:pt x="549744" y="600735"/>
                  </a:lnTo>
                  <a:lnTo>
                    <a:pt x="550252" y="600735"/>
                  </a:lnTo>
                  <a:lnTo>
                    <a:pt x="550367" y="601497"/>
                  </a:lnTo>
                  <a:lnTo>
                    <a:pt x="550926" y="602894"/>
                  </a:lnTo>
                  <a:lnTo>
                    <a:pt x="551929" y="604672"/>
                  </a:lnTo>
                  <a:lnTo>
                    <a:pt x="551535" y="605053"/>
                  </a:lnTo>
                  <a:lnTo>
                    <a:pt x="555231" y="607593"/>
                  </a:lnTo>
                  <a:lnTo>
                    <a:pt x="555904" y="607339"/>
                  </a:lnTo>
                  <a:lnTo>
                    <a:pt x="556717" y="606704"/>
                  </a:lnTo>
                  <a:lnTo>
                    <a:pt x="557555" y="606704"/>
                  </a:lnTo>
                  <a:lnTo>
                    <a:pt x="558139" y="606958"/>
                  </a:lnTo>
                  <a:lnTo>
                    <a:pt x="558355" y="607212"/>
                  </a:lnTo>
                  <a:lnTo>
                    <a:pt x="558393" y="607466"/>
                  </a:lnTo>
                  <a:lnTo>
                    <a:pt x="558152" y="607974"/>
                  </a:lnTo>
                  <a:lnTo>
                    <a:pt x="558076" y="608355"/>
                  </a:lnTo>
                  <a:lnTo>
                    <a:pt x="558368" y="609117"/>
                  </a:lnTo>
                  <a:lnTo>
                    <a:pt x="559155" y="608990"/>
                  </a:lnTo>
                  <a:lnTo>
                    <a:pt x="560285" y="609117"/>
                  </a:lnTo>
                  <a:lnTo>
                    <a:pt x="561746" y="609498"/>
                  </a:lnTo>
                  <a:lnTo>
                    <a:pt x="564616" y="610387"/>
                  </a:lnTo>
                  <a:lnTo>
                    <a:pt x="565061" y="610260"/>
                  </a:lnTo>
                  <a:lnTo>
                    <a:pt x="565137" y="610133"/>
                  </a:lnTo>
                  <a:lnTo>
                    <a:pt x="565175" y="609371"/>
                  </a:lnTo>
                  <a:lnTo>
                    <a:pt x="565581" y="609625"/>
                  </a:lnTo>
                  <a:lnTo>
                    <a:pt x="565835" y="610387"/>
                  </a:lnTo>
                  <a:lnTo>
                    <a:pt x="566305" y="610641"/>
                  </a:lnTo>
                  <a:lnTo>
                    <a:pt x="567931" y="610514"/>
                  </a:lnTo>
                  <a:lnTo>
                    <a:pt x="568756" y="610641"/>
                  </a:lnTo>
                  <a:lnTo>
                    <a:pt x="569036" y="610514"/>
                  </a:lnTo>
                  <a:lnTo>
                    <a:pt x="569302" y="610387"/>
                  </a:lnTo>
                  <a:lnTo>
                    <a:pt x="569417" y="610133"/>
                  </a:lnTo>
                  <a:lnTo>
                    <a:pt x="569493" y="609371"/>
                  </a:lnTo>
                  <a:lnTo>
                    <a:pt x="569468" y="608990"/>
                  </a:lnTo>
                  <a:lnTo>
                    <a:pt x="569379" y="608228"/>
                  </a:lnTo>
                  <a:lnTo>
                    <a:pt x="569214" y="607720"/>
                  </a:lnTo>
                  <a:lnTo>
                    <a:pt x="569582" y="608355"/>
                  </a:lnTo>
                  <a:lnTo>
                    <a:pt x="570331" y="608482"/>
                  </a:lnTo>
                  <a:lnTo>
                    <a:pt x="571474" y="608482"/>
                  </a:lnTo>
                  <a:lnTo>
                    <a:pt x="572681" y="608228"/>
                  </a:lnTo>
                  <a:lnTo>
                    <a:pt x="573722" y="608355"/>
                  </a:lnTo>
                  <a:lnTo>
                    <a:pt x="573913" y="609244"/>
                  </a:lnTo>
                  <a:lnTo>
                    <a:pt x="574040" y="609625"/>
                  </a:lnTo>
                  <a:lnTo>
                    <a:pt x="574332" y="610133"/>
                  </a:lnTo>
                  <a:lnTo>
                    <a:pt x="575348" y="610641"/>
                  </a:lnTo>
                  <a:lnTo>
                    <a:pt x="575932" y="610514"/>
                  </a:lnTo>
                  <a:lnTo>
                    <a:pt x="576643" y="610133"/>
                  </a:lnTo>
                  <a:lnTo>
                    <a:pt x="576757" y="608990"/>
                  </a:lnTo>
                  <a:lnTo>
                    <a:pt x="576808" y="608228"/>
                  </a:lnTo>
                  <a:lnTo>
                    <a:pt x="576795" y="607720"/>
                  </a:lnTo>
                  <a:lnTo>
                    <a:pt x="576770" y="607085"/>
                  </a:lnTo>
                  <a:lnTo>
                    <a:pt x="577481" y="607085"/>
                  </a:lnTo>
                  <a:lnTo>
                    <a:pt x="578015" y="607466"/>
                  </a:lnTo>
                  <a:lnTo>
                    <a:pt x="578383" y="607974"/>
                  </a:lnTo>
                  <a:lnTo>
                    <a:pt x="578624" y="608609"/>
                  </a:lnTo>
                  <a:lnTo>
                    <a:pt x="579170" y="609498"/>
                  </a:lnTo>
                  <a:lnTo>
                    <a:pt x="579564" y="609117"/>
                  </a:lnTo>
                  <a:lnTo>
                    <a:pt x="580059" y="608863"/>
                  </a:lnTo>
                  <a:lnTo>
                    <a:pt x="580644" y="608609"/>
                  </a:lnTo>
                  <a:lnTo>
                    <a:pt x="582129" y="608609"/>
                  </a:lnTo>
                  <a:lnTo>
                    <a:pt x="582904" y="607974"/>
                  </a:lnTo>
                  <a:lnTo>
                    <a:pt x="583653" y="607085"/>
                  </a:lnTo>
                  <a:lnTo>
                    <a:pt x="583971" y="606704"/>
                  </a:lnTo>
                  <a:lnTo>
                    <a:pt x="584631" y="607085"/>
                  </a:lnTo>
                  <a:lnTo>
                    <a:pt x="585279" y="607212"/>
                  </a:lnTo>
                  <a:lnTo>
                    <a:pt x="585863" y="607085"/>
                  </a:lnTo>
                  <a:lnTo>
                    <a:pt x="586409" y="606704"/>
                  </a:lnTo>
                  <a:lnTo>
                    <a:pt x="587489" y="605942"/>
                  </a:lnTo>
                  <a:lnTo>
                    <a:pt x="588403" y="606323"/>
                  </a:lnTo>
                  <a:lnTo>
                    <a:pt x="589165" y="607085"/>
                  </a:lnTo>
                  <a:lnTo>
                    <a:pt x="589635" y="607466"/>
                  </a:lnTo>
                  <a:lnTo>
                    <a:pt x="590283" y="607593"/>
                  </a:lnTo>
                  <a:lnTo>
                    <a:pt x="591134" y="607593"/>
                  </a:lnTo>
                  <a:lnTo>
                    <a:pt x="591261" y="606958"/>
                  </a:lnTo>
                  <a:lnTo>
                    <a:pt x="591578" y="606323"/>
                  </a:lnTo>
                  <a:lnTo>
                    <a:pt x="591883" y="606196"/>
                  </a:lnTo>
                  <a:lnTo>
                    <a:pt x="592391" y="606196"/>
                  </a:lnTo>
                  <a:lnTo>
                    <a:pt x="592429" y="605942"/>
                  </a:lnTo>
                  <a:lnTo>
                    <a:pt x="592594" y="604926"/>
                  </a:lnTo>
                  <a:lnTo>
                    <a:pt x="593382" y="604545"/>
                  </a:lnTo>
                  <a:lnTo>
                    <a:pt x="594753" y="605053"/>
                  </a:lnTo>
                  <a:lnTo>
                    <a:pt x="595033" y="604545"/>
                  </a:lnTo>
                  <a:lnTo>
                    <a:pt x="595464" y="603783"/>
                  </a:lnTo>
                  <a:lnTo>
                    <a:pt x="596544" y="603529"/>
                  </a:lnTo>
                  <a:lnTo>
                    <a:pt x="597966" y="604164"/>
                  </a:lnTo>
                  <a:lnTo>
                    <a:pt x="598652" y="603783"/>
                  </a:lnTo>
                  <a:lnTo>
                    <a:pt x="599605" y="603529"/>
                  </a:lnTo>
                  <a:lnTo>
                    <a:pt x="600798" y="603656"/>
                  </a:lnTo>
                  <a:lnTo>
                    <a:pt x="601560" y="603656"/>
                  </a:lnTo>
                  <a:lnTo>
                    <a:pt x="602526" y="603529"/>
                  </a:lnTo>
                  <a:lnTo>
                    <a:pt x="602818" y="603402"/>
                  </a:lnTo>
                  <a:lnTo>
                    <a:pt x="603415" y="603148"/>
                  </a:lnTo>
                  <a:lnTo>
                    <a:pt x="604139" y="602132"/>
                  </a:lnTo>
                  <a:lnTo>
                    <a:pt x="604443" y="601243"/>
                  </a:lnTo>
                  <a:lnTo>
                    <a:pt x="604697" y="600481"/>
                  </a:lnTo>
                  <a:lnTo>
                    <a:pt x="606945" y="600100"/>
                  </a:lnTo>
                  <a:lnTo>
                    <a:pt x="608076" y="599338"/>
                  </a:lnTo>
                  <a:lnTo>
                    <a:pt x="608088" y="598957"/>
                  </a:lnTo>
                  <a:lnTo>
                    <a:pt x="608164" y="596798"/>
                  </a:lnTo>
                  <a:close/>
                </a:path>
                <a:path w="1249045" h="709929">
                  <a:moveTo>
                    <a:pt x="657313" y="236943"/>
                  </a:moveTo>
                  <a:lnTo>
                    <a:pt x="657301" y="236562"/>
                  </a:lnTo>
                  <a:lnTo>
                    <a:pt x="657275" y="236054"/>
                  </a:lnTo>
                  <a:lnTo>
                    <a:pt x="657263" y="235673"/>
                  </a:lnTo>
                  <a:lnTo>
                    <a:pt x="657174" y="235292"/>
                  </a:lnTo>
                  <a:lnTo>
                    <a:pt x="656577" y="234403"/>
                  </a:lnTo>
                  <a:lnTo>
                    <a:pt x="655294" y="233641"/>
                  </a:lnTo>
                  <a:lnTo>
                    <a:pt x="655243" y="233514"/>
                  </a:lnTo>
                  <a:lnTo>
                    <a:pt x="654989" y="233514"/>
                  </a:lnTo>
                  <a:lnTo>
                    <a:pt x="654558" y="233768"/>
                  </a:lnTo>
                  <a:lnTo>
                    <a:pt x="654443" y="234784"/>
                  </a:lnTo>
                  <a:lnTo>
                    <a:pt x="654431" y="236435"/>
                  </a:lnTo>
                  <a:lnTo>
                    <a:pt x="654367" y="236562"/>
                  </a:lnTo>
                  <a:lnTo>
                    <a:pt x="654278" y="236308"/>
                  </a:lnTo>
                  <a:lnTo>
                    <a:pt x="654418" y="236054"/>
                  </a:lnTo>
                  <a:lnTo>
                    <a:pt x="654431" y="236435"/>
                  </a:lnTo>
                  <a:lnTo>
                    <a:pt x="654431" y="234823"/>
                  </a:lnTo>
                  <a:lnTo>
                    <a:pt x="654164" y="235419"/>
                  </a:lnTo>
                  <a:lnTo>
                    <a:pt x="653288" y="235673"/>
                  </a:lnTo>
                  <a:lnTo>
                    <a:pt x="652678" y="235292"/>
                  </a:lnTo>
                  <a:lnTo>
                    <a:pt x="651929" y="234149"/>
                  </a:lnTo>
                  <a:lnTo>
                    <a:pt x="651522" y="233387"/>
                  </a:lnTo>
                  <a:lnTo>
                    <a:pt x="650824" y="232117"/>
                  </a:lnTo>
                  <a:lnTo>
                    <a:pt x="650316" y="231228"/>
                  </a:lnTo>
                  <a:lnTo>
                    <a:pt x="649046" y="231101"/>
                  </a:lnTo>
                  <a:lnTo>
                    <a:pt x="648233" y="231355"/>
                  </a:lnTo>
                  <a:lnTo>
                    <a:pt x="647877" y="232117"/>
                  </a:lnTo>
                  <a:lnTo>
                    <a:pt x="647522" y="232117"/>
                  </a:lnTo>
                  <a:lnTo>
                    <a:pt x="647052" y="231863"/>
                  </a:lnTo>
                  <a:lnTo>
                    <a:pt x="646468" y="231228"/>
                  </a:lnTo>
                  <a:lnTo>
                    <a:pt x="646315" y="230974"/>
                  </a:lnTo>
                  <a:lnTo>
                    <a:pt x="645909" y="230339"/>
                  </a:lnTo>
                  <a:lnTo>
                    <a:pt x="644486" y="229323"/>
                  </a:lnTo>
                  <a:lnTo>
                    <a:pt x="644131" y="229069"/>
                  </a:lnTo>
                  <a:lnTo>
                    <a:pt x="643128" y="228434"/>
                  </a:lnTo>
                  <a:lnTo>
                    <a:pt x="642505" y="228180"/>
                  </a:lnTo>
                  <a:lnTo>
                    <a:pt x="641883" y="228434"/>
                  </a:lnTo>
                  <a:lnTo>
                    <a:pt x="641210" y="229323"/>
                  </a:lnTo>
                  <a:lnTo>
                    <a:pt x="640473" y="228307"/>
                  </a:lnTo>
                  <a:lnTo>
                    <a:pt x="639635" y="228180"/>
                  </a:lnTo>
                  <a:lnTo>
                    <a:pt x="638708" y="228815"/>
                  </a:lnTo>
                  <a:lnTo>
                    <a:pt x="638733" y="229323"/>
                  </a:lnTo>
                  <a:lnTo>
                    <a:pt x="638594" y="229831"/>
                  </a:lnTo>
                  <a:lnTo>
                    <a:pt x="638149" y="230847"/>
                  </a:lnTo>
                  <a:lnTo>
                    <a:pt x="637781" y="230974"/>
                  </a:lnTo>
                  <a:lnTo>
                    <a:pt x="637222" y="230847"/>
                  </a:lnTo>
                  <a:lnTo>
                    <a:pt x="636689" y="230847"/>
                  </a:lnTo>
                  <a:lnTo>
                    <a:pt x="636244" y="230974"/>
                  </a:lnTo>
                  <a:lnTo>
                    <a:pt x="635558" y="231482"/>
                  </a:lnTo>
                  <a:lnTo>
                    <a:pt x="635406" y="231863"/>
                  </a:lnTo>
                  <a:lnTo>
                    <a:pt x="635368" y="233387"/>
                  </a:lnTo>
                  <a:lnTo>
                    <a:pt x="634314" y="233260"/>
                  </a:lnTo>
                  <a:lnTo>
                    <a:pt x="633564" y="233260"/>
                  </a:lnTo>
                  <a:lnTo>
                    <a:pt x="633298" y="233895"/>
                  </a:lnTo>
                  <a:lnTo>
                    <a:pt x="632612" y="234657"/>
                  </a:lnTo>
                  <a:lnTo>
                    <a:pt x="631545" y="235292"/>
                  </a:lnTo>
                  <a:lnTo>
                    <a:pt x="630428" y="235800"/>
                  </a:lnTo>
                  <a:lnTo>
                    <a:pt x="629412" y="236435"/>
                  </a:lnTo>
                  <a:lnTo>
                    <a:pt x="627456" y="237451"/>
                  </a:lnTo>
                  <a:lnTo>
                    <a:pt x="626211" y="238848"/>
                  </a:lnTo>
                  <a:lnTo>
                    <a:pt x="625678" y="240626"/>
                  </a:lnTo>
                  <a:lnTo>
                    <a:pt x="624801" y="240118"/>
                  </a:lnTo>
                  <a:lnTo>
                    <a:pt x="623912" y="240499"/>
                  </a:lnTo>
                  <a:lnTo>
                    <a:pt x="623011" y="241642"/>
                  </a:lnTo>
                  <a:lnTo>
                    <a:pt x="621931" y="242785"/>
                  </a:lnTo>
                  <a:lnTo>
                    <a:pt x="621157" y="244182"/>
                  </a:lnTo>
                  <a:lnTo>
                    <a:pt x="619950" y="245579"/>
                  </a:lnTo>
                  <a:lnTo>
                    <a:pt x="618820" y="247357"/>
                  </a:lnTo>
                  <a:lnTo>
                    <a:pt x="615569" y="253199"/>
                  </a:lnTo>
                  <a:lnTo>
                    <a:pt x="641921" y="253199"/>
                  </a:lnTo>
                  <a:lnTo>
                    <a:pt x="643102" y="252183"/>
                  </a:lnTo>
                  <a:lnTo>
                    <a:pt x="643572" y="251548"/>
                  </a:lnTo>
                  <a:lnTo>
                    <a:pt x="645464" y="249643"/>
                  </a:lnTo>
                  <a:lnTo>
                    <a:pt x="645579" y="248246"/>
                  </a:lnTo>
                  <a:lnTo>
                    <a:pt x="646163" y="247738"/>
                  </a:lnTo>
                  <a:lnTo>
                    <a:pt x="647331" y="248119"/>
                  </a:lnTo>
                  <a:lnTo>
                    <a:pt x="648068" y="247738"/>
                  </a:lnTo>
                  <a:lnTo>
                    <a:pt x="652691" y="244436"/>
                  </a:lnTo>
                  <a:lnTo>
                    <a:pt x="653199" y="243928"/>
                  </a:lnTo>
                  <a:lnTo>
                    <a:pt x="654126" y="243293"/>
                  </a:lnTo>
                  <a:lnTo>
                    <a:pt x="654837" y="242531"/>
                  </a:lnTo>
                  <a:lnTo>
                    <a:pt x="655777" y="241642"/>
                  </a:lnTo>
                  <a:lnTo>
                    <a:pt x="656729" y="240626"/>
                  </a:lnTo>
                  <a:lnTo>
                    <a:pt x="656856" y="240499"/>
                  </a:lnTo>
                  <a:lnTo>
                    <a:pt x="656729" y="239229"/>
                  </a:lnTo>
                  <a:lnTo>
                    <a:pt x="655040" y="238340"/>
                  </a:lnTo>
                  <a:lnTo>
                    <a:pt x="655142" y="238086"/>
                  </a:lnTo>
                  <a:lnTo>
                    <a:pt x="656056" y="237705"/>
                  </a:lnTo>
                  <a:lnTo>
                    <a:pt x="657313" y="236943"/>
                  </a:lnTo>
                  <a:close/>
                </a:path>
                <a:path w="1249045" h="709929">
                  <a:moveTo>
                    <a:pt x="674789" y="516343"/>
                  </a:moveTo>
                  <a:lnTo>
                    <a:pt x="674370" y="515073"/>
                  </a:lnTo>
                  <a:lnTo>
                    <a:pt x="673646" y="513803"/>
                  </a:lnTo>
                  <a:lnTo>
                    <a:pt x="672617" y="513803"/>
                  </a:lnTo>
                  <a:lnTo>
                    <a:pt x="672084" y="511263"/>
                  </a:lnTo>
                  <a:lnTo>
                    <a:pt x="672592" y="509993"/>
                  </a:lnTo>
                  <a:lnTo>
                    <a:pt x="674154" y="507453"/>
                  </a:lnTo>
                  <a:lnTo>
                    <a:pt x="674154" y="506183"/>
                  </a:lnTo>
                  <a:lnTo>
                    <a:pt x="673862" y="506183"/>
                  </a:lnTo>
                  <a:lnTo>
                    <a:pt x="673290" y="504913"/>
                  </a:lnTo>
                  <a:lnTo>
                    <a:pt x="672769" y="504913"/>
                  </a:lnTo>
                  <a:lnTo>
                    <a:pt x="672274" y="503643"/>
                  </a:lnTo>
                  <a:lnTo>
                    <a:pt x="671804" y="503643"/>
                  </a:lnTo>
                  <a:lnTo>
                    <a:pt x="671830" y="502373"/>
                  </a:lnTo>
                  <a:lnTo>
                    <a:pt x="671804" y="501103"/>
                  </a:lnTo>
                  <a:lnTo>
                    <a:pt x="671398" y="501103"/>
                  </a:lnTo>
                  <a:lnTo>
                    <a:pt x="670280" y="498563"/>
                  </a:lnTo>
                  <a:lnTo>
                    <a:pt x="670864" y="498563"/>
                  </a:lnTo>
                  <a:lnTo>
                    <a:pt x="671753" y="497293"/>
                  </a:lnTo>
                  <a:lnTo>
                    <a:pt x="672490" y="497293"/>
                  </a:lnTo>
                  <a:lnTo>
                    <a:pt x="672503" y="496023"/>
                  </a:lnTo>
                  <a:lnTo>
                    <a:pt x="670699" y="496023"/>
                  </a:lnTo>
                  <a:lnTo>
                    <a:pt x="670318" y="497293"/>
                  </a:lnTo>
                  <a:lnTo>
                    <a:pt x="669582" y="496023"/>
                  </a:lnTo>
                  <a:lnTo>
                    <a:pt x="668489" y="496023"/>
                  </a:lnTo>
                  <a:lnTo>
                    <a:pt x="669569" y="494753"/>
                  </a:lnTo>
                  <a:lnTo>
                    <a:pt x="671055" y="494753"/>
                  </a:lnTo>
                  <a:lnTo>
                    <a:pt x="671461" y="493483"/>
                  </a:lnTo>
                  <a:lnTo>
                    <a:pt x="669798" y="493483"/>
                  </a:lnTo>
                  <a:lnTo>
                    <a:pt x="668426" y="492213"/>
                  </a:lnTo>
                  <a:lnTo>
                    <a:pt x="667664" y="492213"/>
                  </a:lnTo>
                  <a:lnTo>
                    <a:pt x="667766" y="490943"/>
                  </a:lnTo>
                  <a:lnTo>
                    <a:pt x="669150" y="490943"/>
                  </a:lnTo>
                  <a:lnTo>
                    <a:pt x="668223" y="489673"/>
                  </a:lnTo>
                  <a:lnTo>
                    <a:pt x="667207" y="489673"/>
                  </a:lnTo>
                  <a:lnTo>
                    <a:pt x="666483" y="488403"/>
                  </a:lnTo>
                  <a:lnTo>
                    <a:pt x="666000" y="488403"/>
                  </a:lnTo>
                  <a:lnTo>
                    <a:pt x="665784" y="487133"/>
                  </a:lnTo>
                  <a:lnTo>
                    <a:pt x="665187" y="488403"/>
                  </a:lnTo>
                  <a:lnTo>
                    <a:pt x="664603" y="487133"/>
                  </a:lnTo>
                  <a:lnTo>
                    <a:pt x="661911" y="487133"/>
                  </a:lnTo>
                  <a:lnTo>
                    <a:pt x="661657" y="485863"/>
                  </a:lnTo>
                  <a:lnTo>
                    <a:pt x="660908" y="484593"/>
                  </a:lnTo>
                  <a:lnTo>
                    <a:pt x="659663" y="483323"/>
                  </a:lnTo>
                  <a:lnTo>
                    <a:pt x="659104" y="482053"/>
                  </a:lnTo>
                  <a:lnTo>
                    <a:pt x="658977" y="482053"/>
                  </a:lnTo>
                  <a:lnTo>
                    <a:pt x="658977" y="507453"/>
                  </a:lnTo>
                  <a:lnTo>
                    <a:pt x="658253" y="508723"/>
                  </a:lnTo>
                  <a:lnTo>
                    <a:pt x="657720" y="511263"/>
                  </a:lnTo>
                  <a:lnTo>
                    <a:pt x="657390" y="512533"/>
                  </a:lnTo>
                  <a:lnTo>
                    <a:pt x="658456" y="512533"/>
                  </a:lnTo>
                  <a:lnTo>
                    <a:pt x="657898" y="513803"/>
                  </a:lnTo>
                  <a:lnTo>
                    <a:pt x="657402" y="513803"/>
                  </a:lnTo>
                  <a:lnTo>
                    <a:pt x="656691" y="515073"/>
                  </a:lnTo>
                  <a:lnTo>
                    <a:pt x="652106" y="516343"/>
                  </a:lnTo>
                  <a:lnTo>
                    <a:pt x="651852" y="517613"/>
                  </a:lnTo>
                  <a:lnTo>
                    <a:pt x="650430" y="517613"/>
                  </a:lnTo>
                  <a:lnTo>
                    <a:pt x="650163" y="518883"/>
                  </a:lnTo>
                  <a:lnTo>
                    <a:pt x="646658" y="518883"/>
                  </a:lnTo>
                  <a:lnTo>
                    <a:pt x="645414" y="520153"/>
                  </a:lnTo>
                  <a:lnTo>
                    <a:pt x="642975" y="520153"/>
                  </a:lnTo>
                  <a:lnTo>
                    <a:pt x="642315" y="521423"/>
                  </a:lnTo>
                  <a:lnTo>
                    <a:pt x="639254" y="521423"/>
                  </a:lnTo>
                  <a:lnTo>
                    <a:pt x="638784" y="522693"/>
                  </a:lnTo>
                  <a:lnTo>
                    <a:pt x="638022" y="522693"/>
                  </a:lnTo>
                  <a:lnTo>
                    <a:pt x="637222" y="523963"/>
                  </a:lnTo>
                  <a:lnTo>
                    <a:pt x="633590" y="523963"/>
                  </a:lnTo>
                  <a:lnTo>
                    <a:pt x="632879" y="525233"/>
                  </a:lnTo>
                  <a:lnTo>
                    <a:pt x="631329" y="526503"/>
                  </a:lnTo>
                  <a:lnTo>
                    <a:pt x="629920" y="526503"/>
                  </a:lnTo>
                  <a:lnTo>
                    <a:pt x="630466" y="525233"/>
                  </a:lnTo>
                  <a:lnTo>
                    <a:pt x="629361" y="523963"/>
                  </a:lnTo>
                  <a:lnTo>
                    <a:pt x="630224" y="522693"/>
                  </a:lnTo>
                  <a:lnTo>
                    <a:pt x="630948" y="521423"/>
                  </a:lnTo>
                  <a:lnTo>
                    <a:pt x="627786" y="521423"/>
                  </a:lnTo>
                  <a:lnTo>
                    <a:pt x="627824" y="520153"/>
                  </a:lnTo>
                  <a:lnTo>
                    <a:pt x="628408" y="520153"/>
                  </a:lnTo>
                  <a:lnTo>
                    <a:pt x="628662" y="518883"/>
                  </a:lnTo>
                  <a:lnTo>
                    <a:pt x="629310" y="518883"/>
                  </a:lnTo>
                  <a:lnTo>
                    <a:pt x="629831" y="517613"/>
                  </a:lnTo>
                  <a:lnTo>
                    <a:pt x="628459" y="517613"/>
                  </a:lnTo>
                  <a:lnTo>
                    <a:pt x="627824" y="516343"/>
                  </a:lnTo>
                  <a:lnTo>
                    <a:pt x="627926" y="515073"/>
                  </a:lnTo>
                  <a:lnTo>
                    <a:pt x="627024" y="515073"/>
                  </a:lnTo>
                  <a:lnTo>
                    <a:pt x="626364" y="513803"/>
                  </a:lnTo>
                  <a:lnTo>
                    <a:pt x="625919" y="512533"/>
                  </a:lnTo>
                  <a:lnTo>
                    <a:pt x="625119" y="511263"/>
                  </a:lnTo>
                  <a:lnTo>
                    <a:pt x="624014" y="509993"/>
                  </a:lnTo>
                  <a:lnTo>
                    <a:pt x="623277" y="509993"/>
                  </a:lnTo>
                  <a:lnTo>
                    <a:pt x="623519" y="508723"/>
                  </a:lnTo>
                  <a:lnTo>
                    <a:pt x="623773" y="508723"/>
                  </a:lnTo>
                  <a:lnTo>
                    <a:pt x="624052" y="506183"/>
                  </a:lnTo>
                  <a:lnTo>
                    <a:pt x="624166" y="504913"/>
                  </a:lnTo>
                  <a:lnTo>
                    <a:pt x="624090" y="503643"/>
                  </a:lnTo>
                  <a:lnTo>
                    <a:pt x="623925" y="503643"/>
                  </a:lnTo>
                  <a:lnTo>
                    <a:pt x="624560" y="501103"/>
                  </a:lnTo>
                  <a:lnTo>
                    <a:pt x="624611" y="499833"/>
                  </a:lnTo>
                  <a:lnTo>
                    <a:pt x="624890" y="499833"/>
                  </a:lnTo>
                  <a:lnTo>
                    <a:pt x="625424" y="498563"/>
                  </a:lnTo>
                  <a:lnTo>
                    <a:pt x="624967" y="497293"/>
                  </a:lnTo>
                  <a:lnTo>
                    <a:pt x="624281" y="496023"/>
                  </a:lnTo>
                  <a:lnTo>
                    <a:pt x="623976" y="494753"/>
                  </a:lnTo>
                  <a:lnTo>
                    <a:pt x="623392" y="493483"/>
                  </a:lnTo>
                  <a:lnTo>
                    <a:pt x="622554" y="492213"/>
                  </a:lnTo>
                  <a:lnTo>
                    <a:pt x="623811" y="490943"/>
                  </a:lnTo>
                  <a:lnTo>
                    <a:pt x="627024" y="489673"/>
                  </a:lnTo>
                  <a:lnTo>
                    <a:pt x="630555" y="489673"/>
                  </a:lnTo>
                  <a:lnTo>
                    <a:pt x="631583" y="490943"/>
                  </a:lnTo>
                  <a:lnTo>
                    <a:pt x="639203" y="490943"/>
                  </a:lnTo>
                  <a:lnTo>
                    <a:pt x="640803" y="492213"/>
                  </a:lnTo>
                  <a:lnTo>
                    <a:pt x="642302" y="493483"/>
                  </a:lnTo>
                  <a:lnTo>
                    <a:pt x="643331" y="493483"/>
                  </a:lnTo>
                  <a:lnTo>
                    <a:pt x="643915" y="494753"/>
                  </a:lnTo>
                  <a:lnTo>
                    <a:pt x="644893" y="494753"/>
                  </a:lnTo>
                  <a:lnTo>
                    <a:pt x="645642" y="493483"/>
                  </a:lnTo>
                  <a:lnTo>
                    <a:pt x="649325" y="496023"/>
                  </a:lnTo>
                  <a:lnTo>
                    <a:pt x="652868" y="497293"/>
                  </a:lnTo>
                  <a:lnTo>
                    <a:pt x="655561" y="499833"/>
                  </a:lnTo>
                  <a:lnTo>
                    <a:pt x="657580" y="501103"/>
                  </a:lnTo>
                  <a:lnTo>
                    <a:pt x="658964" y="503643"/>
                  </a:lnTo>
                  <a:lnTo>
                    <a:pt x="658736" y="504913"/>
                  </a:lnTo>
                  <a:lnTo>
                    <a:pt x="658609" y="504913"/>
                  </a:lnTo>
                  <a:lnTo>
                    <a:pt x="658596" y="506183"/>
                  </a:lnTo>
                  <a:lnTo>
                    <a:pt x="658863" y="506183"/>
                  </a:lnTo>
                  <a:lnTo>
                    <a:pt x="658977" y="507453"/>
                  </a:lnTo>
                  <a:lnTo>
                    <a:pt x="658977" y="482053"/>
                  </a:lnTo>
                  <a:lnTo>
                    <a:pt x="658253" y="482053"/>
                  </a:lnTo>
                  <a:lnTo>
                    <a:pt x="657364" y="483323"/>
                  </a:lnTo>
                  <a:lnTo>
                    <a:pt x="655980" y="483323"/>
                  </a:lnTo>
                  <a:lnTo>
                    <a:pt x="655777" y="482053"/>
                  </a:lnTo>
                  <a:lnTo>
                    <a:pt x="655840" y="480783"/>
                  </a:lnTo>
                  <a:lnTo>
                    <a:pt x="654977" y="480783"/>
                  </a:lnTo>
                  <a:lnTo>
                    <a:pt x="654608" y="479513"/>
                  </a:lnTo>
                  <a:lnTo>
                    <a:pt x="654240" y="478243"/>
                  </a:lnTo>
                  <a:lnTo>
                    <a:pt x="653046" y="478243"/>
                  </a:lnTo>
                  <a:lnTo>
                    <a:pt x="652373" y="476973"/>
                  </a:lnTo>
                  <a:lnTo>
                    <a:pt x="651725" y="476973"/>
                  </a:lnTo>
                  <a:lnTo>
                    <a:pt x="650659" y="479513"/>
                  </a:lnTo>
                  <a:lnTo>
                    <a:pt x="650113" y="478243"/>
                  </a:lnTo>
                  <a:lnTo>
                    <a:pt x="649605" y="478243"/>
                  </a:lnTo>
                  <a:lnTo>
                    <a:pt x="649147" y="476973"/>
                  </a:lnTo>
                  <a:lnTo>
                    <a:pt x="647369" y="476973"/>
                  </a:lnTo>
                  <a:lnTo>
                    <a:pt x="646861" y="475703"/>
                  </a:lnTo>
                  <a:lnTo>
                    <a:pt x="646620" y="474433"/>
                  </a:lnTo>
                  <a:lnTo>
                    <a:pt x="645998" y="474433"/>
                  </a:lnTo>
                  <a:lnTo>
                    <a:pt x="645223" y="475703"/>
                  </a:lnTo>
                  <a:lnTo>
                    <a:pt x="644283" y="475703"/>
                  </a:lnTo>
                  <a:lnTo>
                    <a:pt x="641502" y="474433"/>
                  </a:lnTo>
                  <a:lnTo>
                    <a:pt x="640130" y="474433"/>
                  </a:lnTo>
                  <a:lnTo>
                    <a:pt x="638606" y="473163"/>
                  </a:lnTo>
                  <a:lnTo>
                    <a:pt x="637146" y="471893"/>
                  </a:lnTo>
                  <a:lnTo>
                    <a:pt x="635800" y="471893"/>
                  </a:lnTo>
                  <a:lnTo>
                    <a:pt x="635152" y="470623"/>
                  </a:lnTo>
                  <a:lnTo>
                    <a:pt x="634644" y="469353"/>
                  </a:lnTo>
                  <a:lnTo>
                    <a:pt x="634199" y="469353"/>
                  </a:lnTo>
                  <a:lnTo>
                    <a:pt x="633412" y="468083"/>
                  </a:lnTo>
                  <a:lnTo>
                    <a:pt x="632269" y="469353"/>
                  </a:lnTo>
                  <a:lnTo>
                    <a:pt x="632091" y="469353"/>
                  </a:lnTo>
                  <a:lnTo>
                    <a:pt x="631761" y="470623"/>
                  </a:lnTo>
                  <a:lnTo>
                    <a:pt x="625703" y="470623"/>
                  </a:lnTo>
                  <a:lnTo>
                    <a:pt x="623849" y="469353"/>
                  </a:lnTo>
                  <a:lnTo>
                    <a:pt x="622681" y="469353"/>
                  </a:lnTo>
                  <a:lnTo>
                    <a:pt x="622198" y="470623"/>
                  </a:lnTo>
                  <a:lnTo>
                    <a:pt x="620268" y="470623"/>
                  </a:lnTo>
                  <a:lnTo>
                    <a:pt x="619518" y="469353"/>
                  </a:lnTo>
                  <a:lnTo>
                    <a:pt x="614857" y="469353"/>
                  </a:lnTo>
                  <a:lnTo>
                    <a:pt x="608660" y="471893"/>
                  </a:lnTo>
                  <a:lnTo>
                    <a:pt x="605434" y="474433"/>
                  </a:lnTo>
                  <a:lnTo>
                    <a:pt x="602818" y="478243"/>
                  </a:lnTo>
                  <a:lnTo>
                    <a:pt x="602869" y="480783"/>
                  </a:lnTo>
                  <a:lnTo>
                    <a:pt x="603110" y="482053"/>
                  </a:lnTo>
                  <a:lnTo>
                    <a:pt x="603567" y="483323"/>
                  </a:lnTo>
                  <a:lnTo>
                    <a:pt x="603897" y="483323"/>
                  </a:lnTo>
                  <a:lnTo>
                    <a:pt x="604100" y="482053"/>
                  </a:lnTo>
                  <a:lnTo>
                    <a:pt x="605015" y="483323"/>
                  </a:lnTo>
                  <a:lnTo>
                    <a:pt x="605193" y="483323"/>
                  </a:lnTo>
                  <a:lnTo>
                    <a:pt x="604748" y="484593"/>
                  </a:lnTo>
                  <a:lnTo>
                    <a:pt x="603351" y="487133"/>
                  </a:lnTo>
                  <a:lnTo>
                    <a:pt x="603313" y="488403"/>
                  </a:lnTo>
                  <a:lnTo>
                    <a:pt x="603186" y="490943"/>
                  </a:lnTo>
                  <a:lnTo>
                    <a:pt x="603110" y="492213"/>
                  </a:lnTo>
                  <a:lnTo>
                    <a:pt x="603364" y="493483"/>
                  </a:lnTo>
                  <a:lnTo>
                    <a:pt x="607618" y="493483"/>
                  </a:lnTo>
                  <a:lnTo>
                    <a:pt x="608368" y="494753"/>
                  </a:lnTo>
                  <a:lnTo>
                    <a:pt x="609612" y="501103"/>
                  </a:lnTo>
                  <a:lnTo>
                    <a:pt x="610933" y="508723"/>
                  </a:lnTo>
                  <a:lnTo>
                    <a:pt x="611809" y="515073"/>
                  </a:lnTo>
                  <a:lnTo>
                    <a:pt x="612889" y="520153"/>
                  </a:lnTo>
                  <a:lnTo>
                    <a:pt x="614159" y="522693"/>
                  </a:lnTo>
                  <a:lnTo>
                    <a:pt x="614591" y="526503"/>
                  </a:lnTo>
                  <a:lnTo>
                    <a:pt x="615391" y="530313"/>
                  </a:lnTo>
                  <a:lnTo>
                    <a:pt x="616585" y="535393"/>
                  </a:lnTo>
                  <a:lnTo>
                    <a:pt x="616877" y="537933"/>
                  </a:lnTo>
                  <a:lnTo>
                    <a:pt x="617359" y="540473"/>
                  </a:lnTo>
                  <a:lnTo>
                    <a:pt x="618020" y="544283"/>
                  </a:lnTo>
                  <a:lnTo>
                    <a:pt x="619988" y="554443"/>
                  </a:lnTo>
                  <a:lnTo>
                    <a:pt x="620636" y="558253"/>
                  </a:lnTo>
                  <a:lnTo>
                    <a:pt x="620877" y="560793"/>
                  </a:lnTo>
                  <a:lnTo>
                    <a:pt x="621245" y="562063"/>
                  </a:lnTo>
                  <a:lnTo>
                    <a:pt x="621728" y="562063"/>
                  </a:lnTo>
                  <a:lnTo>
                    <a:pt x="622274" y="568413"/>
                  </a:lnTo>
                  <a:lnTo>
                    <a:pt x="623277" y="573493"/>
                  </a:lnTo>
                  <a:lnTo>
                    <a:pt x="624103" y="577303"/>
                  </a:lnTo>
                  <a:lnTo>
                    <a:pt x="624598" y="581113"/>
                  </a:lnTo>
                  <a:lnTo>
                    <a:pt x="624751" y="583653"/>
                  </a:lnTo>
                  <a:lnTo>
                    <a:pt x="625208" y="584923"/>
                  </a:lnTo>
                  <a:lnTo>
                    <a:pt x="625233" y="587463"/>
                  </a:lnTo>
                  <a:lnTo>
                    <a:pt x="625424" y="588733"/>
                  </a:lnTo>
                  <a:lnTo>
                    <a:pt x="625716" y="590003"/>
                  </a:lnTo>
                  <a:lnTo>
                    <a:pt x="626148" y="591273"/>
                  </a:lnTo>
                  <a:lnTo>
                    <a:pt x="625906" y="592543"/>
                  </a:lnTo>
                  <a:lnTo>
                    <a:pt x="626186" y="593813"/>
                  </a:lnTo>
                  <a:lnTo>
                    <a:pt x="626999" y="595083"/>
                  </a:lnTo>
                  <a:lnTo>
                    <a:pt x="626592" y="595083"/>
                  </a:lnTo>
                  <a:lnTo>
                    <a:pt x="626529" y="596353"/>
                  </a:lnTo>
                  <a:lnTo>
                    <a:pt x="626884" y="597623"/>
                  </a:lnTo>
                  <a:lnTo>
                    <a:pt x="629729" y="597623"/>
                  </a:lnTo>
                  <a:lnTo>
                    <a:pt x="629818" y="598893"/>
                  </a:lnTo>
                  <a:lnTo>
                    <a:pt x="633768" y="598893"/>
                  </a:lnTo>
                  <a:lnTo>
                    <a:pt x="634288" y="597623"/>
                  </a:lnTo>
                  <a:lnTo>
                    <a:pt x="636625" y="597623"/>
                  </a:lnTo>
                  <a:lnTo>
                    <a:pt x="636993" y="596353"/>
                  </a:lnTo>
                  <a:lnTo>
                    <a:pt x="635622" y="595083"/>
                  </a:lnTo>
                  <a:lnTo>
                    <a:pt x="635088" y="593813"/>
                  </a:lnTo>
                  <a:lnTo>
                    <a:pt x="635393" y="592543"/>
                  </a:lnTo>
                  <a:lnTo>
                    <a:pt x="636917" y="593813"/>
                  </a:lnTo>
                  <a:lnTo>
                    <a:pt x="639140" y="593813"/>
                  </a:lnTo>
                  <a:lnTo>
                    <a:pt x="639381" y="595083"/>
                  </a:lnTo>
                  <a:lnTo>
                    <a:pt x="641070" y="595083"/>
                  </a:lnTo>
                  <a:lnTo>
                    <a:pt x="641819" y="593813"/>
                  </a:lnTo>
                  <a:lnTo>
                    <a:pt x="641565" y="592543"/>
                  </a:lnTo>
                  <a:lnTo>
                    <a:pt x="643191" y="592543"/>
                  </a:lnTo>
                  <a:lnTo>
                    <a:pt x="642581" y="591273"/>
                  </a:lnTo>
                  <a:lnTo>
                    <a:pt x="642023" y="590003"/>
                  </a:lnTo>
                  <a:lnTo>
                    <a:pt x="639445" y="590003"/>
                  </a:lnTo>
                  <a:lnTo>
                    <a:pt x="640156" y="588733"/>
                  </a:lnTo>
                  <a:lnTo>
                    <a:pt x="640651" y="587463"/>
                  </a:lnTo>
                  <a:lnTo>
                    <a:pt x="642429" y="587463"/>
                  </a:lnTo>
                  <a:lnTo>
                    <a:pt x="642607" y="586193"/>
                  </a:lnTo>
                  <a:lnTo>
                    <a:pt x="643140" y="586193"/>
                  </a:lnTo>
                  <a:lnTo>
                    <a:pt x="643610" y="584923"/>
                  </a:lnTo>
                  <a:lnTo>
                    <a:pt x="644042" y="584923"/>
                  </a:lnTo>
                  <a:lnTo>
                    <a:pt x="638860" y="583653"/>
                  </a:lnTo>
                  <a:lnTo>
                    <a:pt x="638721" y="581113"/>
                  </a:lnTo>
                  <a:lnTo>
                    <a:pt x="641159" y="579843"/>
                  </a:lnTo>
                  <a:lnTo>
                    <a:pt x="643597" y="578573"/>
                  </a:lnTo>
                  <a:lnTo>
                    <a:pt x="643686" y="577303"/>
                  </a:lnTo>
                  <a:lnTo>
                    <a:pt x="640130" y="577303"/>
                  </a:lnTo>
                  <a:lnTo>
                    <a:pt x="640270" y="576033"/>
                  </a:lnTo>
                  <a:lnTo>
                    <a:pt x="642035" y="576033"/>
                  </a:lnTo>
                  <a:lnTo>
                    <a:pt x="643191" y="574763"/>
                  </a:lnTo>
                  <a:lnTo>
                    <a:pt x="643737" y="573493"/>
                  </a:lnTo>
                  <a:lnTo>
                    <a:pt x="642937" y="570953"/>
                  </a:lnTo>
                  <a:lnTo>
                    <a:pt x="641946" y="569683"/>
                  </a:lnTo>
                  <a:lnTo>
                    <a:pt x="641464" y="569683"/>
                  </a:lnTo>
                  <a:lnTo>
                    <a:pt x="641464" y="570953"/>
                  </a:lnTo>
                  <a:lnTo>
                    <a:pt x="640791" y="572223"/>
                  </a:lnTo>
                  <a:lnTo>
                    <a:pt x="640702" y="573493"/>
                  </a:lnTo>
                  <a:lnTo>
                    <a:pt x="639927" y="573493"/>
                  </a:lnTo>
                  <a:lnTo>
                    <a:pt x="639927" y="578573"/>
                  </a:lnTo>
                  <a:lnTo>
                    <a:pt x="639521" y="579843"/>
                  </a:lnTo>
                  <a:lnTo>
                    <a:pt x="638060" y="579843"/>
                  </a:lnTo>
                  <a:lnTo>
                    <a:pt x="638962" y="578573"/>
                  </a:lnTo>
                  <a:lnTo>
                    <a:pt x="639927" y="578573"/>
                  </a:lnTo>
                  <a:lnTo>
                    <a:pt x="639927" y="573493"/>
                  </a:lnTo>
                  <a:lnTo>
                    <a:pt x="639318" y="573493"/>
                  </a:lnTo>
                  <a:lnTo>
                    <a:pt x="638721" y="572223"/>
                  </a:lnTo>
                  <a:lnTo>
                    <a:pt x="639978" y="572223"/>
                  </a:lnTo>
                  <a:lnTo>
                    <a:pt x="640549" y="570953"/>
                  </a:lnTo>
                  <a:lnTo>
                    <a:pt x="641464" y="570953"/>
                  </a:lnTo>
                  <a:lnTo>
                    <a:pt x="641464" y="569683"/>
                  </a:lnTo>
                  <a:lnTo>
                    <a:pt x="640778" y="569683"/>
                  </a:lnTo>
                  <a:lnTo>
                    <a:pt x="640829" y="568413"/>
                  </a:lnTo>
                  <a:lnTo>
                    <a:pt x="640651" y="567143"/>
                  </a:lnTo>
                  <a:lnTo>
                    <a:pt x="640283" y="567143"/>
                  </a:lnTo>
                  <a:lnTo>
                    <a:pt x="640359" y="565873"/>
                  </a:lnTo>
                  <a:lnTo>
                    <a:pt x="640435" y="564603"/>
                  </a:lnTo>
                  <a:lnTo>
                    <a:pt x="639787" y="563333"/>
                  </a:lnTo>
                  <a:lnTo>
                    <a:pt x="637425" y="563333"/>
                  </a:lnTo>
                  <a:lnTo>
                    <a:pt x="637425" y="567143"/>
                  </a:lnTo>
                  <a:lnTo>
                    <a:pt x="636714" y="567143"/>
                  </a:lnTo>
                  <a:lnTo>
                    <a:pt x="636104" y="565873"/>
                  </a:lnTo>
                  <a:lnTo>
                    <a:pt x="636841" y="565873"/>
                  </a:lnTo>
                  <a:lnTo>
                    <a:pt x="637425" y="567143"/>
                  </a:lnTo>
                  <a:lnTo>
                    <a:pt x="637425" y="563333"/>
                  </a:lnTo>
                  <a:lnTo>
                    <a:pt x="636511" y="563333"/>
                  </a:lnTo>
                  <a:lnTo>
                    <a:pt x="635317" y="562063"/>
                  </a:lnTo>
                  <a:lnTo>
                    <a:pt x="638365" y="562063"/>
                  </a:lnTo>
                  <a:lnTo>
                    <a:pt x="639165" y="560793"/>
                  </a:lnTo>
                  <a:lnTo>
                    <a:pt x="639876" y="560793"/>
                  </a:lnTo>
                  <a:lnTo>
                    <a:pt x="640410" y="559523"/>
                  </a:lnTo>
                  <a:lnTo>
                    <a:pt x="640562" y="559523"/>
                  </a:lnTo>
                  <a:lnTo>
                    <a:pt x="640334" y="558253"/>
                  </a:lnTo>
                  <a:lnTo>
                    <a:pt x="639660" y="559523"/>
                  </a:lnTo>
                  <a:lnTo>
                    <a:pt x="638492" y="559523"/>
                  </a:lnTo>
                  <a:lnTo>
                    <a:pt x="636866" y="558253"/>
                  </a:lnTo>
                  <a:lnTo>
                    <a:pt x="636689" y="558253"/>
                  </a:lnTo>
                  <a:lnTo>
                    <a:pt x="636689" y="556983"/>
                  </a:lnTo>
                  <a:lnTo>
                    <a:pt x="636866" y="556983"/>
                  </a:lnTo>
                  <a:lnTo>
                    <a:pt x="637197" y="555713"/>
                  </a:lnTo>
                  <a:lnTo>
                    <a:pt x="637641" y="554443"/>
                  </a:lnTo>
                  <a:lnTo>
                    <a:pt x="637768" y="554443"/>
                  </a:lnTo>
                  <a:lnTo>
                    <a:pt x="637527" y="553173"/>
                  </a:lnTo>
                  <a:lnTo>
                    <a:pt x="638632" y="553173"/>
                  </a:lnTo>
                  <a:lnTo>
                    <a:pt x="638771" y="551903"/>
                  </a:lnTo>
                  <a:lnTo>
                    <a:pt x="635787" y="551903"/>
                  </a:lnTo>
                  <a:lnTo>
                    <a:pt x="636371" y="550633"/>
                  </a:lnTo>
                  <a:lnTo>
                    <a:pt x="636219" y="550633"/>
                  </a:lnTo>
                  <a:lnTo>
                    <a:pt x="635419" y="549363"/>
                  </a:lnTo>
                  <a:lnTo>
                    <a:pt x="636270" y="549363"/>
                  </a:lnTo>
                  <a:lnTo>
                    <a:pt x="635038" y="548322"/>
                  </a:lnTo>
                  <a:lnTo>
                    <a:pt x="635038" y="551903"/>
                  </a:lnTo>
                  <a:lnTo>
                    <a:pt x="633971" y="553173"/>
                  </a:lnTo>
                  <a:lnTo>
                    <a:pt x="633145" y="551903"/>
                  </a:lnTo>
                  <a:lnTo>
                    <a:pt x="632625" y="551903"/>
                  </a:lnTo>
                  <a:lnTo>
                    <a:pt x="632396" y="550633"/>
                  </a:lnTo>
                  <a:lnTo>
                    <a:pt x="634936" y="550633"/>
                  </a:lnTo>
                  <a:lnTo>
                    <a:pt x="635038" y="551903"/>
                  </a:lnTo>
                  <a:lnTo>
                    <a:pt x="635038" y="548322"/>
                  </a:lnTo>
                  <a:lnTo>
                    <a:pt x="634784" y="548093"/>
                  </a:lnTo>
                  <a:lnTo>
                    <a:pt x="634022" y="546823"/>
                  </a:lnTo>
                  <a:lnTo>
                    <a:pt x="633603" y="545553"/>
                  </a:lnTo>
                  <a:lnTo>
                    <a:pt x="633933" y="545553"/>
                  </a:lnTo>
                  <a:lnTo>
                    <a:pt x="635000" y="544283"/>
                  </a:lnTo>
                  <a:lnTo>
                    <a:pt x="635228" y="544283"/>
                  </a:lnTo>
                  <a:lnTo>
                    <a:pt x="635469" y="545553"/>
                  </a:lnTo>
                  <a:lnTo>
                    <a:pt x="636206" y="545553"/>
                  </a:lnTo>
                  <a:lnTo>
                    <a:pt x="636663" y="544283"/>
                  </a:lnTo>
                  <a:lnTo>
                    <a:pt x="639838" y="543013"/>
                  </a:lnTo>
                  <a:lnTo>
                    <a:pt x="640537" y="543013"/>
                  </a:lnTo>
                  <a:lnTo>
                    <a:pt x="640715" y="541743"/>
                  </a:lnTo>
                  <a:lnTo>
                    <a:pt x="642391" y="541743"/>
                  </a:lnTo>
                  <a:lnTo>
                    <a:pt x="643013" y="540473"/>
                  </a:lnTo>
                  <a:lnTo>
                    <a:pt x="643750" y="541743"/>
                  </a:lnTo>
                  <a:lnTo>
                    <a:pt x="644474" y="541743"/>
                  </a:lnTo>
                  <a:lnTo>
                    <a:pt x="645185" y="540473"/>
                  </a:lnTo>
                  <a:lnTo>
                    <a:pt x="646036" y="539203"/>
                  </a:lnTo>
                  <a:lnTo>
                    <a:pt x="647103" y="537933"/>
                  </a:lnTo>
                  <a:lnTo>
                    <a:pt x="648309" y="539203"/>
                  </a:lnTo>
                  <a:lnTo>
                    <a:pt x="650875" y="539203"/>
                  </a:lnTo>
                  <a:lnTo>
                    <a:pt x="652399" y="537933"/>
                  </a:lnTo>
                  <a:lnTo>
                    <a:pt x="652881" y="536663"/>
                  </a:lnTo>
                  <a:lnTo>
                    <a:pt x="653224" y="535393"/>
                  </a:lnTo>
                  <a:lnTo>
                    <a:pt x="653453" y="534123"/>
                  </a:lnTo>
                  <a:lnTo>
                    <a:pt x="654418" y="535393"/>
                  </a:lnTo>
                  <a:lnTo>
                    <a:pt x="655294" y="536663"/>
                  </a:lnTo>
                  <a:lnTo>
                    <a:pt x="656374" y="536663"/>
                  </a:lnTo>
                  <a:lnTo>
                    <a:pt x="656285" y="534123"/>
                  </a:lnTo>
                  <a:lnTo>
                    <a:pt x="656323" y="532853"/>
                  </a:lnTo>
                  <a:lnTo>
                    <a:pt x="656577" y="532853"/>
                  </a:lnTo>
                  <a:lnTo>
                    <a:pt x="657059" y="531583"/>
                  </a:lnTo>
                  <a:lnTo>
                    <a:pt x="657567" y="531583"/>
                  </a:lnTo>
                  <a:lnTo>
                    <a:pt x="657669" y="532853"/>
                  </a:lnTo>
                  <a:lnTo>
                    <a:pt x="658228" y="532853"/>
                  </a:lnTo>
                  <a:lnTo>
                    <a:pt x="658990" y="534123"/>
                  </a:lnTo>
                  <a:lnTo>
                    <a:pt x="660501" y="531583"/>
                  </a:lnTo>
                  <a:lnTo>
                    <a:pt x="661327" y="531583"/>
                  </a:lnTo>
                  <a:lnTo>
                    <a:pt x="661936" y="532853"/>
                  </a:lnTo>
                  <a:lnTo>
                    <a:pt x="662381" y="531583"/>
                  </a:lnTo>
                  <a:lnTo>
                    <a:pt x="662825" y="530313"/>
                  </a:lnTo>
                  <a:lnTo>
                    <a:pt x="663371" y="529043"/>
                  </a:lnTo>
                  <a:lnTo>
                    <a:pt x="663638" y="527773"/>
                  </a:lnTo>
                  <a:lnTo>
                    <a:pt x="665403" y="529043"/>
                  </a:lnTo>
                  <a:lnTo>
                    <a:pt x="666394" y="529043"/>
                  </a:lnTo>
                  <a:lnTo>
                    <a:pt x="666597" y="527773"/>
                  </a:lnTo>
                  <a:lnTo>
                    <a:pt x="667232" y="527773"/>
                  </a:lnTo>
                  <a:lnTo>
                    <a:pt x="667727" y="526503"/>
                  </a:lnTo>
                  <a:lnTo>
                    <a:pt x="668058" y="526503"/>
                  </a:lnTo>
                  <a:lnTo>
                    <a:pt x="668248" y="525233"/>
                  </a:lnTo>
                  <a:lnTo>
                    <a:pt x="668655" y="525233"/>
                  </a:lnTo>
                  <a:lnTo>
                    <a:pt x="670102" y="523963"/>
                  </a:lnTo>
                  <a:lnTo>
                    <a:pt x="670788" y="522693"/>
                  </a:lnTo>
                  <a:lnTo>
                    <a:pt x="670725" y="521423"/>
                  </a:lnTo>
                  <a:lnTo>
                    <a:pt x="671715" y="518883"/>
                  </a:lnTo>
                  <a:lnTo>
                    <a:pt x="672223" y="517613"/>
                  </a:lnTo>
                  <a:lnTo>
                    <a:pt x="672249" y="515073"/>
                  </a:lnTo>
                  <a:lnTo>
                    <a:pt x="673684" y="515073"/>
                  </a:lnTo>
                  <a:lnTo>
                    <a:pt x="674128" y="516343"/>
                  </a:lnTo>
                  <a:lnTo>
                    <a:pt x="674789" y="516343"/>
                  </a:lnTo>
                  <a:close/>
                </a:path>
                <a:path w="1249045" h="709929">
                  <a:moveTo>
                    <a:pt x="679792" y="314032"/>
                  </a:moveTo>
                  <a:lnTo>
                    <a:pt x="679259" y="313397"/>
                  </a:lnTo>
                  <a:lnTo>
                    <a:pt x="678840" y="312889"/>
                  </a:lnTo>
                  <a:lnTo>
                    <a:pt x="677748" y="312000"/>
                  </a:lnTo>
                  <a:lnTo>
                    <a:pt x="677354" y="310476"/>
                  </a:lnTo>
                  <a:lnTo>
                    <a:pt x="677125" y="309587"/>
                  </a:lnTo>
                  <a:lnTo>
                    <a:pt x="677138" y="308063"/>
                  </a:lnTo>
                  <a:lnTo>
                    <a:pt x="677227" y="307301"/>
                  </a:lnTo>
                  <a:lnTo>
                    <a:pt x="677837" y="306666"/>
                  </a:lnTo>
                  <a:lnTo>
                    <a:pt x="678078" y="306412"/>
                  </a:lnTo>
                  <a:lnTo>
                    <a:pt x="678319" y="306158"/>
                  </a:lnTo>
                  <a:lnTo>
                    <a:pt x="677367" y="305904"/>
                  </a:lnTo>
                  <a:lnTo>
                    <a:pt x="676732" y="305777"/>
                  </a:lnTo>
                  <a:lnTo>
                    <a:pt x="675398" y="306285"/>
                  </a:lnTo>
                  <a:lnTo>
                    <a:pt x="674624" y="306412"/>
                  </a:lnTo>
                  <a:lnTo>
                    <a:pt x="673608" y="305904"/>
                  </a:lnTo>
                  <a:lnTo>
                    <a:pt x="673290" y="305396"/>
                  </a:lnTo>
                  <a:lnTo>
                    <a:pt x="673150" y="304634"/>
                  </a:lnTo>
                  <a:lnTo>
                    <a:pt x="673011" y="301967"/>
                  </a:lnTo>
                  <a:lnTo>
                    <a:pt x="672947" y="301586"/>
                  </a:lnTo>
                  <a:lnTo>
                    <a:pt x="672807" y="301078"/>
                  </a:lnTo>
                  <a:lnTo>
                    <a:pt x="672706" y="300824"/>
                  </a:lnTo>
                  <a:lnTo>
                    <a:pt x="672566" y="300443"/>
                  </a:lnTo>
                  <a:lnTo>
                    <a:pt x="672515" y="300316"/>
                  </a:lnTo>
                  <a:lnTo>
                    <a:pt x="670725" y="300443"/>
                  </a:lnTo>
                  <a:lnTo>
                    <a:pt x="669632" y="300316"/>
                  </a:lnTo>
                  <a:lnTo>
                    <a:pt x="669264" y="299681"/>
                  </a:lnTo>
                  <a:lnTo>
                    <a:pt x="668883" y="299427"/>
                  </a:lnTo>
                  <a:lnTo>
                    <a:pt x="668693" y="298919"/>
                  </a:lnTo>
                  <a:lnTo>
                    <a:pt x="668185" y="298411"/>
                  </a:lnTo>
                  <a:lnTo>
                    <a:pt x="667677" y="298284"/>
                  </a:lnTo>
                  <a:lnTo>
                    <a:pt x="667169" y="298284"/>
                  </a:lnTo>
                  <a:lnTo>
                    <a:pt x="665454" y="299046"/>
                  </a:lnTo>
                  <a:lnTo>
                    <a:pt x="664349" y="299300"/>
                  </a:lnTo>
                  <a:lnTo>
                    <a:pt x="664121" y="299173"/>
                  </a:lnTo>
                  <a:lnTo>
                    <a:pt x="663892" y="299046"/>
                  </a:lnTo>
                  <a:lnTo>
                    <a:pt x="663587" y="298919"/>
                  </a:lnTo>
                  <a:lnTo>
                    <a:pt x="663206" y="298538"/>
                  </a:lnTo>
                  <a:lnTo>
                    <a:pt x="663003" y="298411"/>
                  </a:lnTo>
                  <a:lnTo>
                    <a:pt x="661619" y="298411"/>
                  </a:lnTo>
                  <a:lnTo>
                    <a:pt x="661416" y="298284"/>
                  </a:lnTo>
                  <a:lnTo>
                    <a:pt x="661238" y="298030"/>
                  </a:lnTo>
                  <a:lnTo>
                    <a:pt x="661187" y="297903"/>
                  </a:lnTo>
                  <a:lnTo>
                    <a:pt x="661149" y="297776"/>
                  </a:lnTo>
                  <a:lnTo>
                    <a:pt x="661047" y="296887"/>
                  </a:lnTo>
                  <a:lnTo>
                    <a:pt x="660996" y="296760"/>
                  </a:lnTo>
                  <a:lnTo>
                    <a:pt x="660438" y="296633"/>
                  </a:lnTo>
                  <a:lnTo>
                    <a:pt x="659447" y="296633"/>
                  </a:lnTo>
                  <a:lnTo>
                    <a:pt x="659599" y="297014"/>
                  </a:lnTo>
                  <a:lnTo>
                    <a:pt x="659714" y="297776"/>
                  </a:lnTo>
                  <a:lnTo>
                    <a:pt x="659422" y="297903"/>
                  </a:lnTo>
                  <a:lnTo>
                    <a:pt x="659333" y="297776"/>
                  </a:lnTo>
                  <a:lnTo>
                    <a:pt x="658723" y="296887"/>
                  </a:lnTo>
                  <a:lnTo>
                    <a:pt x="658291" y="296252"/>
                  </a:lnTo>
                  <a:lnTo>
                    <a:pt x="656666" y="296887"/>
                  </a:lnTo>
                  <a:lnTo>
                    <a:pt x="655523" y="296379"/>
                  </a:lnTo>
                  <a:lnTo>
                    <a:pt x="655281" y="295744"/>
                  </a:lnTo>
                  <a:lnTo>
                    <a:pt x="654850" y="294601"/>
                  </a:lnTo>
                  <a:lnTo>
                    <a:pt x="653630" y="295363"/>
                  </a:lnTo>
                  <a:lnTo>
                    <a:pt x="652843" y="295744"/>
                  </a:lnTo>
                  <a:lnTo>
                    <a:pt x="651637" y="295744"/>
                  </a:lnTo>
                  <a:lnTo>
                    <a:pt x="651040" y="295236"/>
                  </a:lnTo>
                  <a:lnTo>
                    <a:pt x="650709" y="294347"/>
                  </a:lnTo>
                  <a:lnTo>
                    <a:pt x="650544" y="294728"/>
                  </a:lnTo>
                  <a:lnTo>
                    <a:pt x="650468" y="295998"/>
                  </a:lnTo>
                  <a:lnTo>
                    <a:pt x="650328" y="296252"/>
                  </a:lnTo>
                  <a:lnTo>
                    <a:pt x="650189" y="296379"/>
                  </a:lnTo>
                  <a:lnTo>
                    <a:pt x="649681" y="296379"/>
                  </a:lnTo>
                  <a:lnTo>
                    <a:pt x="649236" y="295871"/>
                  </a:lnTo>
                  <a:lnTo>
                    <a:pt x="648843" y="294855"/>
                  </a:lnTo>
                  <a:lnTo>
                    <a:pt x="648766" y="294728"/>
                  </a:lnTo>
                  <a:lnTo>
                    <a:pt x="648525" y="294347"/>
                  </a:lnTo>
                  <a:lnTo>
                    <a:pt x="648284" y="293966"/>
                  </a:lnTo>
                  <a:lnTo>
                    <a:pt x="648182" y="293712"/>
                  </a:lnTo>
                  <a:lnTo>
                    <a:pt x="647903" y="293458"/>
                  </a:lnTo>
                  <a:lnTo>
                    <a:pt x="647509" y="293331"/>
                  </a:lnTo>
                  <a:lnTo>
                    <a:pt x="646074" y="293966"/>
                  </a:lnTo>
                  <a:lnTo>
                    <a:pt x="645261" y="294347"/>
                  </a:lnTo>
                  <a:lnTo>
                    <a:pt x="645071" y="294220"/>
                  </a:lnTo>
                  <a:lnTo>
                    <a:pt x="644702" y="294220"/>
                  </a:lnTo>
                  <a:lnTo>
                    <a:pt x="644080" y="293204"/>
                  </a:lnTo>
                  <a:lnTo>
                    <a:pt x="643382" y="291807"/>
                  </a:lnTo>
                  <a:lnTo>
                    <a:pt x="642747" y="293204"/>
                  </a:lnTo>
                  <a:lnTo>
                    <a:pt x="641921" y="294220"/>
                  </a:lnTo>
                  <a:lnTo>
                    <a:pt x="640956" y="294728"/>
                  </a:lnTo>
                  <a:lnTo>
                    <a:pt x="639394" y="290664"/>
                  </a:lnTo>
                  <a:lnTo>
                    <a:pt x="639343" y="290537"/>
                  </a:lnTo>
                  <a:lnTo>
                    <a:pt x="638340" y="290664"/>
                  </a:lnTo>
                  <a:lnTo>
                    <a:pt x="637679" y="290664"/>
                  </a:lnTo>
                  <a:lnTo>
                    <a:pt x="637311" y="290537"/>
                  </a:lnTo>
                  <a:lnTo>
                    <a:pt x="636714" y="290283"/>
                  </a:lnTo>
                  <a:lnTo>
                    <a:pt x="636244" y="289902"/>
                  </a:lnTo>
                  <a:lnTo>
                    <a:pt x="635927" y="289521"/>
                  </a:lnTo>
                  <a:lnTo>
                    <a:pt x="635088" y="288759"/>
                  </a:lnTo>
                  <a:lnTo>
                    <a:pt x="634657" y="288505"/>
                  </a:lnTo>
                  <a:lnTo>
                    <a:pt x="634441" y="288378"/>
                  </a:lnTo>
                  <a:lnTo>
                    <a:pt x="634365" y="290156"/>
                  </a:lnTo>
                  <a:lnTo>
                    <a:pt x="634225" y="290537"/>
                  </a:lnTo>
                  <a:lnTo>
                    <a:pt x="634009" y="290537"/>
                  </a:lnTo>
                  <a:lnTo>
                    <a:pt x="633895" y="290283"/>
                  </a:lnTo>
                  <a:lnTo>
                    <a:pt x="633958" y="290029"/>
                  </a:lnTo>
                  <a:lnTo>
                    <a:pt x="634365" y="290156"/>
                  </a:lnTo>
                  <a:lnTo>
                    <a:pt x="634365" y="288404"/>
                  </a:lnTo>
                  <a:lnTo>
                    <a:pt x="633996" y="288505"/>
                  </a:lnTo>
                  <a:lnTo>
                    <a:pt x="633247" y="288378"/>
                  </a:lnTo>
                  <a:lnTo>
                    <a:pt x="632447" y="287743"/>
                  </a:lnTo>
                  <a:lnTo>
                    <a:pt x="631456" y="286727"/>
                  </a:lnTo>
                  <a:lnTo>
                    <a:pt x="630593" y="285851"/>
                  </a:lnTo>
                  <a:lnTo>
                    <a:pt x="630593" y="288505"/>
                  </a:lnTo>
                  <a:lnTo>
                    <a:pt x="630339" y="289140"/>
                  </a:lnTo>
                  <a:lnTo>
                    <a:pt x="629475" y="290029"/>
                  </a:lnTo>
                  <a:lnTo>
                    <a:pt x="629081" y="289013"/>
                  </a:lnTo>
                  <a:lnTo>
                    <a:pt x="628751" y="288378"/>
                  </a:lnTo>
                  <a:lnTo>
                    <a:pt x="628497" y="288124"/>
                  </a:lnTo>
                  <a:lnTo>
                    <a:pt x="628954" y="287489"/>
                  </a:lnTo>
                  <a:lnTo>
                    <a:pt x="629399" y="286854"/>
                  </a:lnTo>
                  <a:lnTo>
                    <a:pt x="630021" y="286727"/>
                  </a:lnTo>
                  <a:lnTo>
                    <a:pt x="630542" y="288124"/>
                  </a:lnTo>
                  <a:lnTo>
                    <a:pt x="630593" y="288505"/>
                  </a:lnTo>
                  <a:lnTo>
                    <a:pt x="630593" y="285851"/>
                  </a:lnTo>
                  <a:lnTo>
                    <a:pt x="630466" y="285711"/>
                  </a:lnTo>
                  <a:lnTo>
                    <a:pt x="630047" y="285457"/>
                  </a:lnTo>
                  <a:lnTo>
                    <a:pt x="629424" y="285203"/>
                  </a:lnTo>
                  <a:lnTo>
                    <a:pt x="629272" y="286092"/>
                  </a:lnTo>
                  <a:lnTo>
                    <a:pt x="628789" y="286854"/>
                  </a:lnTo>
                  <a:lnTo>
                    <a:pt x="628015" y="287489"/>
                  </a:lnTo>
                  <a:lnTo>
                    <a:pt x="627278" y="286473"/>
                  </a:lnTo>
                  <a:lnTo>
                    <a:pt x="626275" y="285076"/>
                  </a:lnTo>
                  <a:lnTo>
                    <a:pt x="625157" y="284060"/>
                  </a:lnTo>
                  <a:lnTo>
                    <a:pt x="624725" y="284187"/>
                  </a:lnTo>
                  <a:lnTo>
                    <a:pt x="624014" y="284949"/>
                  </a:lnTo>
                  <a:lnTo>
                    <a:pt x="623506" y="285711"/>
                  </a:lnTo>
                  <a:lnTo>
                    <a:pt x="622795" y="286473"/>
                  </a:lnTo>
                  <a:lnTo>
                    <a:pt x="623138" y="285711"/>
                  </a:lnTo>
                  <a:lnTo>
                    <a:pt x="623189" y="284568"/>
                  </a:lnTo>
                  <a:lnTo>
                    <a:pt x="622604" y="283933"/>
                  </a:lnTo>
                  <a:lnTo>
                    <a:pt x="622465" y="283552"/>
                  </a:lnTo>
                  <a:lnTo>
                    <a:pt x="622338" y="283171"/>
                  </a:lnTo>
                  <a:lnTo>
                    <a:pt x="621766" y="283171"/>
                  </a:lnTo>
                  <a:lnTo>
                    <a:pt x="620941" y="283552"/>
                  </a:lnTo>
                  <a:lnTo>
                    <a:pt x="620217" y="283044"/>
                  </a:lnTo>
                  <a:lnTo>
                    <a:pt x="619379" y="282790"/>
                  </a:lnTo>
                  <a:lnTo>
                    <a:pt x="618439" y="283044"/>
                  </a:lnTo>
                  <a:lnTo>
                    <a:pt x="616229" y="283044"/>
                  </a:lnTo>
                  <a:lnTo>
                    <a:pt x="615784" y="282917"/>
                  </a:lnTo>
                  <a:lnTo>
                    <a:pt x="615569" y="282790"/>
                  </a:lnTo>
                  <a:lnTo>
                    <a:pt x="616140" y="282155"/>
                  </a:lnTo>
                  <a:lnTo>
                    <a:pt x="616127" y="281647"/>
                  </a:lnTo>
                  <a:lnTo>
                    <a:pt x="614591" y="280885"/>
                  </a:lnTo>
                  <a:lnTo>
                    <a:pt x="614629" y="280123"/>
                  </a:lnTo>
                  <a:lnTo>
                    <a:pt x="615061" y="279488"/>
                  </a:lnTo>
                  <a:lnTo>
                    <a:pt x="616038" y="280250"/>
                  </a:lnTo>
                  <a:lnTo>
                    <a:pt x="616826" y="280631"/>
                  </a:lnTo>
                  <a:lnTo>
                    <a:pt x="617423" y="280377"/>
                  </a:lnTo>
                  <a:lnTo>
                    <a:pt x="618210" y="279488"/>
                  </a:lnTo>
                  <a:lnTo>
                    <a:pt x="619226" y="278345"/>
                  </a:lnTo>
                  <a:lnTo>
                    <a:pt x="619721" y="277710"/>
                  </a:lnTo>
                  <a:lnTo>
                    <a:pt x="619874" y="277456"/>
                  </a:lnTo>
                  <a:lnTo>
                    <a:pt x="620534" y="276440"/>
                  </a:lnTo>
                  <a:lnTo>
                    <a:pt x="620915" y="275932"/>
                  </a:lnTo>
                  <a:lnTo>
                    <a:pt x="621436" y="275551"/>
                  </a:lnTo>
                  <a:lnTo>
                    <a:pt x="621868" y="275297"/>
                  </a:lnTo>
                  <a:lnTo>
                    <a:pt x="621804" y="274662"/>
                  </a:lnTo>
                  <a:lnTo>
                    <a:pt x="622223" y="274027"/>
                  </a:lnTo>
                  <a:lnTo>
                    <a:pt x="623138" y="273392"/>
                  </a:lnTo>
                  <a:lnTo>
                    <a:pt x="624382" y="272630"/>
                  </a:lnTo>
                  <a:lnTo>
                    <a:pt x="624890" y="271487"/>
                  </a:lnTo>
                  <a:lnTo>
                    <a:pt x="625005" y="270979"/>
                  </a:lnTo>
                  <a:lnTo>
                    <a:pt x="625170" y="269836"/>
                  </a:lnTo>
                  <a:lnTo>
                    <a:pt x="625716" y="268947"/>
                  </a:lnTo>
                  <a:lnTo>
                    <a:pt x="626567" y="268947"/>
                  </a:lnTo>
                  <a:lnTo>
                    <a:pt x="627456" y="268693"/>
                  </a:lnTo>
                  <a:lnTo>
                    <a:pt x="627722" y="268058"/>
                  </a:lnTo>
                  <a:lnTo>
                    <a:pt x="627964" y="267804"/>
                  </a:lnTo>
                  <a:lnTo>
                    <a:pt x="628129" y="267550"/>
                  </a:lnTo>
                  <a:lnTo>
                    <a:pt x="628307" y="267169"/>
                  </a:lnTo>
                  <a:lnTo>
                    <a:pt x="628484" y="266915"/>
                  </a:lnTo>
                  <a:lnTo>
                    <a:pt x="628726" y="266661"/>
                  </a:lnTo>
                  <a:lnTo>
                    <a:pt x="628992" y="266026"/>
                  </a:lnTo>
                  <a:lnTo>
                    <a:pt x="629805" y="265518"/>
                  </a:lnTo>
                  <a:lnTo>
                    <a:pt x="630478" y="265010"/>
                  </a:lnTo>
                  <a:lnTo>
                    <a:pt x="630897" y="264121"/>
                  </a:lnTo>
                  <a:lnTo>
                    <a:pt x="631050" y="262724"/>
                  </a:lnTo>
                  <a:lnTo>
                    <a:pt x="632701" y="261073"/>
                  </a:lnTo>
                  <a:lnTo>
                    <a:pt x="634580" y="259295"/>
                  </a:lnTo>
                  <a:lnTo>
                    <a:pt x="636003" y="257771"/>
                  </a:lnTo>
                  <a:lnTo>
                    <a:pt x="636663" y="256501"/>
                  </a:lnTo>
                  <a:lnTo>
                    <a:pt x="636790" y="254723"/>
                  </a:lnTo>
                  <a:lnTo>
                    <a:pt x="636841" y="254469"/>
                  </a:lnTo>
                  <a:lnTo>
                    <a:pt x="637082" y="254215"/>
                  </a:lnTo>
                  <a:lnTo>
                    <a:pt x="637946" y="254215"/>
                  </a:lnTo>
                  <a:lnTo>
                    <a:pt x="638352" y="254342"/>
                  </a:lnTo>
                  <a:lnTo>
                    <a:pt x="638670" y="254723"/>
                  </a:lnTo>
                  <a:lnTo>
                    <a:pt x="638860" y="254342"/>
                  </a:lnTo>
                  <a:lnTo>
                    <a:pt x="639064" y="254215"/>
                  </a:lnTo>
                  <a:lnTo>
                    <a:pt x="639267" y="254088"/>
                  </a:lnTo>
                  <a:lnTo>
                    <a:pt x="639914" y="253961"/>
                  </a:lnTo>
                  <a:lnTo>
                    <a:pt x="640664" y="253961"/>
                  </a:lnTo>
                  <a:lnTo>
                    <a:pt x="641324" y="253707"/>
                  </a:lnTo>
                  <a:lnTo>
                    <a:pt x="641769" y="253326"/>
                  </a:lnTo>
                  <a:lnTo>
                    <a:pt x="618350" y="253326"/>
                  </a:lnTo>
                  <a:lnTo>
                    <a:pt x="618350" y="277456"/>
                  </a:lnTo>
                  <a:lnTo>
                    <a:pt x="617855" y="277456"/>
                  </a:lnTo>
                  <a:lnTo>
                    <a:pt x="617575" y="277202"/>
                  </a:lnTo>
                  <a:lnTo>
                    <a:pt x="617486" y="276567"/>
                  </a:lnTo>
                  <a:lnTo>
                    <a:pt x="617994" y="276440"/>
                  </a:lnTo>
                  <a:lnTo>
                    <a:pt x="618274" y="276821"/>
                  </a:lnTo>
                  <a:lnTo>
                    <a:pt x="618350" y="277456"/>
                  </a:lnTo>
                  <a:lnTo>
                    <a:pt x="618350" y="253326"/>
                  </a:lnTo>
                  <a:lnTo>
                    <a:pt x="615543" y="253326"/>
                  </a:lnTo>
                  <a:lnTo>
                    <a:pt x="614172" y="253326"/>
                  </a:lnTo>
                  <a:lnTo>
                    <a:pt x="613752" y="254088"/>
                  </a:lnTo>
                  <a:lnTo>
                    <a:pt x="612330" y="255612"/>
                  </a:lnTo>
                  <a:lnTo>
                    <a:pt x="612279" y="256882"/>
                  </a:lnTo>
                  <a:lnTo>
                    <a:pt x="611809" y="257644"/>
                  </a:lnTo>
                  <a:lnTo>
                    <a:pt x="610920" y="257898"/>
                  </a:lnTo>
                  <a:lnTo>
                    <a:pt x="610946" y="258406"/>
                  </a:lnTo>
                  <a:lnTo>
                    <a:pt x="610654" y="258914"/>
                  </a:lnTo>
                  <a:lnTo>
                    <a:pt x="610006" y="259549"/>
                  </a:lnTo>
                  <a:lnTo>
                    <a:pt x="608406" y="260692"/>
                  </a:lnTo>
                  <a:lnTo>
                    <a:pt x="608126" y="261327"/>
                  </a:lnTo>
                  <a:lnTo>
                    <a:pt x="607783" y="261962"/>
                  </a:lnTo>
                  <a:lnTo>
                    <a:pt x="606158" y="264375"/>
                  </a:lnTo>
                  <a:lnTo>
                    <a:pt x="605701" y="264502"/>
                  </a:lnTo>
                  <a:lnTo>
                    <a:pt x="605167" y="264883"/>
                  </a:lnTo>
                  <a:lnTo>
                    <a:pt x="604393" y="265518"/>
                  </a:lnTo>
                  <a:lnTo>
                    <a:pt x="603491" y="267042"/>
                  </a:lnTo>
                  <a:lnTo>
                    <a:pt x="603377" y="268693"/>
                  </a:lnTo>
                  <a:lnTo>
                    <a:pt x="603275" y="269201"/>
                  </a:lnTo>
                  <a:lnTo>
                    <a:pt x="602729" y="270471"/>
                  </a:lnTo>
                  <a:lnTo>
                    <a:pt x="602411" y="270725"/>
                  </a:lnTo>
                  <a:lnTo>
                    <a:pt x="602068" y="270725"/>
                  </a:lnTo>
                  <a:lnTo>
                    <a:pt x="601611" y="270852"/>
                  </a:lnTo>
                  <a:lnTo>
                    <a:pt x="600595" y="270852"/>
                  </a:lnTo>
                  <a:lnTo>
                    <a:pt x="600240" y="271106"/>
                  </a:lnTo>
                  <a:lnTo>
                    <a:pt x="600075" y="271487"/>
                  </a:lnTo>
                  <a:lnTo>
                    <a:pt x="599668" y="272630"/>
                  </a:lnTo>
                  <a:lnTo>
                    <a:pt x="599135" y="273646"/>
                  </a:lnTo>
                  <a:lnTo>
                    <a:pt x="598462" y="274662"/>
                  </a:lnTo>
                  <a:lnTo>
                    <a:pt x="597827" y="274662"/>
                  </a:lnTo>
                  <a:lnTo>
                    <a:pt x="597230" y="274281"/>
                  </a:lnTo>
                  <a:lnTo>
                    <a:pt x="596696" y="273265"/>
                  </a:lnTo>
                  <a:lnTo>
                    <a:pt x="595401" y="271106"/>
                  </a:lnTo>
                  <a:lnTo>
                    <a:pt x="595325" y="270979"/>
                  </a:lnTo>
                  <a:lnTo>
                    <a:pt x="594779" y="270979"/>
                  </a:lnTo>
                  <a:lnTo>
                    <a:pt x="594334" y="271106"/>
                  </a:lnTo>
                  <a:lnTo>
                    <a:pt x="593928" y="270979"/>
                  </a:lnTo>
                  <a:lnTo>
                    <a:pt x="593801" y="270725"/>
                  </a:lnTo>
                  <a:lnTo>
                    <a:pt x="593775" y="270344"/>
                  </a:lnTo>
                  <a:lnTo>
                    <a:pt x="594245" y="269836"/>
                  </a:lnTo>
                  <a:lnTo>
                    <a:pt x="594741" y="269201"/>
                  </a:lnTo>
                  <a:lnTo>
                    <a:pt x="594906" y="268947"/>
                  </a:lnTo>
                  <a:lnTo>
                    <a:pt x="595020" y="268693"/>
                  </a:lnTo>
                  <a:lnTo>
                    <a:pt x="595185" y="267931"/>
                  </a:lnTo>
                  <a:lnTo>
                    <a:pt x="595541" y="267169"/>
                  </a:lnTo>
                  <a:lnTo>
                    <a:pt x="595490" y="266915"/>
                  </a:lnTo>
                  <a:lnTo>
                    <a:pt x="594702" y="266026"/>
                  </a:lnTo>
                  <a:lnTo>
                    <a:pt x="594410" y="265264"/>
                  </a:lnTo>
                  <a:lnTo>
                    <a:pt x="594423" y="263994"/>
                  </a:lnTo>
                  <a:lnTo>
                    <a:pt x="593826" y="264375"/>
                  </a:lnTo>
                  <a:lnTo>
                    <a:pt x="593471" y="264883"/>
                  </a:lnTo>
                  <a:lnTo>
                    <a:pt x="593090" y="265137"/>
                  </a:lnTo>
                  <a:lnTo>
                    <a:pt x="592696" y="265264"/>
                  </a:lnTo>
                  <a:lnTo>
                    <a:pt x="592277" y="265010"/>
                  </a:lnTo>
                  <a:lnTo>
                    <a:pt x="593813" y="263232"/>
                  </a:lnTo>
                  <a:lnTo>
                    <a:pt x="594309" y="261835"/>
                  </a:lnTo>
                  <a:lnTo>
                    <a:pt x="593763" y="260946"/>
                  </a:lnTo>
                  <a:lnTo>
                    <a:pt x="593280" y="260311"/>
                  </a:lnTo>
                  <a:lnTo>
                    <a:pt x="593039" y="259676"/>
                  </a:lnTo>
                  <a:lnTo>
                    <a:pt x="592455" y="259041"/>
                  </a:lnTo>
                  <a:lnTo>
                    <a:pt x="592518" y="257644"/>
                  </a:lnTo>
                  <a:lnTo>
                    <a:pt x="592632" y="257263"/>
                  </a:lnTo>
                  <a:lnTo>
                    <a:pt x="593001" y="256882"/>
                  </a:lnTo>
                  <a:lnTo>
                    <a:pt x="593051" y="256374"/>
                  </a:lnTo>
                  <a:lnTo>
                    <a:pt x="593229" y="255993"/>
                  </a:lnTo>
                  <a:lnTo>
                    <a:pt x="593191" y="255612"/>
                  </a:lnTo>
                  <a:lnTo>
                    <a:pt x="592937" y="255358"/>
                  </a:lnTo>
                  <a:lnTo>
                    <a:pt x="592734" y="255231"/>
                  </a:lnTo>
                  <a:lnTo>
                    <a:pt x="590435" y="254558"/>
                  </a:lnTo>
                  <a:lnTo>
                    <a:pt x="590435" y="319620"/>
                  </a:lnTo>
                  <a:lnTo>
                    <a:pt x="589991" y="319747"/>
                  </a:lnTo>
                  <a:lnTo>
                    <a:pt x="589851" y="320128"/>
                  </a:lnTo>
                  <a:lnTo>
                    <a:pt x="589356" y="320128"/>
                  </a:lnTo>
                  <a:lnTo>
                    <a:pt x="589241" y="319747"/>
                  </a:lnTo>
                  <a:lnTo>
                    <a:pt x="589686" y="319620"/>
                  </a:lnTo>
                  <a:lnTo>
                    <a:pt x="589826" y="319366"/>
                  </a:lnTo>
                  <a:lnTo>
                    <a:pt x="590130" y="319239"/>
                  </a:lnTo>
                  <a:lnTo>
                    <a:pt x="590321" y="319239"/>
                  </a:lnTo>
                  <a:lnTo>
                    <a:pt x="590435" y="319620"/>
                  </a:lnTo>
                  <a:lnTo>
                    <a:pt x="590435" y="254558"/>
                  </a:lnTo>
                  <a:lnTo>
                    <a:pt x="589711" y="254342"/>
                  </a:lnTo>
                  <a:lnTo>
                    <a:pt x="590003" y="253707"/>
                  </a:lnTo>
                  <a:lnTo>
                    <a:pt x="590753" y="253707"/>
                  </a:lnTo>
                  <a:lnTo>
                    <a:pt x="591312" y="253834"/>
                  </a:lnTo>
                  <a:lnTo>
                    <a:pt x="591527" y="253707"/>
                  </a:lnTo>
                  <a:lnTo>
                    <a:pt x="591426" y="251040"/>
                  </a:lnTo>
                  <a:lnTo>
                    <a:pt x="591146" y="249643"/>
                  </a:lnTo>
                  <a:lnTo>
                    <a:pt x="590511" y="248373"/>
                  </a:lnTo>
                  <a:lnTo>
                    <a:pt x="590435" y="248119"/>
                  </a:lnTo>
                  <a:lnTo>
                    <a:pt x="590181" y="246595"/>
                  </a:lnTo>
                  <a:lnTo>
                    <a:pt x="589749" y="245452"/>
                  </a:lnTo>
                  <a:lnTo>
                    <a:pt x="589178" y="244817"/>
                  </a:lnTo>
                  <a:lnTo>
                    <a:pt x="590029" y="243547"/>
                  </a:lnTo>
                  <a:lnTo>
                    <a:pt x="590321" y="242277"/>
                  </a:lnTo>
                  <a:lnTo>
                    <a:pt x="590080" y="241261"/>
                  </a:lnTo>
                  <a:lnTo>
                    <a:pt x="589407" y="239483"/>
                  </a:lnTo>
                  <a:lnTo>
                    <a:pt x="588645" y="236308"/>
                  </a:lnTo>
                  <a:lnTo>
                    <a:pt x="587832" y="235292"/>
                  </a:lnTo>
                  <a:lnTo>
                    <a:pt x="586498" y="234403"/>
                  </a:lnTo>
                  <a:lnTo>
                    <a:pt x="584517" y="233895"/>
                  </a:lnTo>
                  <a:lnTo>
                    <a:pt x="582396" y="233768"/>
                  </a:lnTo>
                  <a:lnTo>
                    <a:pt x="580974" y="233133"/>
                  </a:lnTo>
                  <a:lnTo>
                    <a:pt x="574840" y="242277"/>
                  </a:lnTo>
                  <a:lnTo>
                    <a:pt x="575094" y="251929"/>
                  </a:lnTo>
                  <a:lnTo>
                    <a:pt x="575195" y="252183"/>
                  </a:lnTo>
                  <a:lnTo>
                    <a:pt x="575284" y="253199"/>
                  </a:lnTo>
                  <a:lnTo>
                    <a:pt x="575170" y="253961"/>
                  </a:lnTo>
                  <a:lnTo>
                    <a:pt x="575081" y="254977"/>
                  </a:lnTo>
                  <a:lnTo>
                    <a:pt x="575183" y="255231"/>
                  </a:lnTo>
                  <a:lnTo>
                    <a:pt x="575589" y="255866"/>
                  </a:lnTo>
                  <a:lnTo>
                    <a:pt x="575767" y="256374"/>
                  </a:lnTo>
                  <a:lnTo>
                    <a:pt x="575818" y="258914"/>
                  </a:lnTo>
                  <a:lnTo>
                    <a:pt x="576287" y="259549"/>
                  </a:lnTo>
                  <a:lnTo>
                    <a:pt x="577100" y="259930"/>
                  </a:lnTo>
                  <a:lnTo>
                    <a:pt x="576618" y="260565"/>
                  </a:lnTo>
                  <a:lnTo>
                    <a:pt x="576529" y="260819"/>
                  </a:lnTo>
                  <a:lnTo>
                    <a:pt x="576326" y="260946"/>
                  </a:lnTo>
                  <a:lnTo>
                    <a:pt x="576033" y="261073"/>
                  </a:lnTo>
                  <a:lnTo>
                    <a:pt x="577037" y="263232"/>
                  </a:lnTo>
                  <a:lnTo>
                    <a:pt x="578167" y="265264"/>
                  </a:lnTo>
                  <a:lnTo>
                    <a:pt x="577138" y="266153"/>
                  </a:lnTo>
                  <a:lnTo>
                    <a:pt x="577049" y="266661"/>
                  </a:lnTo>
                  <a:lnTo>
                    <a:pt x="577011" y="267931"/>
                  </a:lnTo>
                  <a:lnTo>
                    <a:pt x="577430" y="269455"/>
                  </a:lnTo>
                  <a:lnTo>
                    <a:pt x="578497" y="271487"/>
                  </a:lnTo>
                  <a:lnTo>
                    <a:pt x="579005" y="272884"/>
                  </a:lnTo>
                  <a:lnTo>
                    <a:pt x="579577" y="273646"/>
                  </a:lnTo>
                  <a:lnTo>
                    <a:pt x="579005" y="274662"/>
                  </a:lnTo>
                  <a:lnTo>
                    <a:pt x="578980" y="275551"/>
                  </a:lnTo>
                  <a:lnTo>
                    <a:pt x="579094" y="276186"/>
                  </a:lnTo>
                  <a:lnTo>
                    <a:pt x="580250" y="277456"/>
                  </a:lnTo>
                  <a:lnTo>
                    <a:pt x="579488" y="280885"/>
                  </a:lnTo>
                  <a:lnTo>
                    <a:pt x="580110" y="281647"/>
                  </a:lnTo>
                  <a:lnTo>
                    <a:pt x="580466" y="282536"/>
                  </a:lnTo>
                  <a:lnTo>
                    <a:pt x="580491" y="284568"/>
                  </a:lnTo>
                  <a:lnTo>
                    <a:pt x="580364" y="288124"/>
                  </a:lnTo>
                  <a:lnTo>
                    <a:pt x="580237" y="288505"/>
                  </a:lnTo>
                  <a:lnTo>
                    <a:pt x="579920" y="289267"/>
                  </a:lnTo>
                  <a:lnTo>
                    <a:pt x="580821" y="291045"/>
                  </a:lnTo>
                  <a:lnTo>
                    <a:pt x="581634" y="292442"/>
                  </a:lnTo>
                  <a:lnTo>
                    <a:pt x="580910" y="293204"/>
                  </a:lnTo>
                  <a:lnTo>
                    <a:pt x="580783" y="294220"/>
                  </a:lnTo>
                  <a:lnTo>
                    <a:pt x="580885" y="294855"/>
                  </a:lnTo>
                  <a:lnTo>
                    <a:pt x="578840" y="297522"/>
                  </a:lnTo>
                  <a:lnTo>
                    <a:pt x="578523" y="299300"/>
                  </a:lnTo>
                  <a:lnTo>
                    <a:pt x="578408" y="300697"/>
                  </a:lnTo>
                  <a:lnTo>
                    <a:pt x="579374" y="303237"/>
                  </a:lnTo>
                  <a:lnTo>
                    <a:pt x="580567" y="304126"/>
                  </a:lnTo>
                  <a:lnTo>
                    <a:pt x="581596" y="304126"/>
                  </a:lnTo>
                  <a:lnTo>
                    <a:pt x="582460" y="303364"/>
                  </a:lnTo>
                  <a:lnTo>
                    <a:pt x="583514" y="303364"/>
                  </a:lnTo>
                  <a:lnTo>
                    <a:pt x="583590" y="303618"/>
                  </a:lnTo>
                  <a:lnTo>
                    <a:pt x="583692" y="304634"/>
                  </a:lnTo>
                  <a:lnTo>
                    <a:pt x="583374" y="305650"/>
                  </a:lnTo>
                  <a:lnTo>
                    <a:pt x="583298" y="306158"/>
                  </a:lnTo>
                  <a:lnTo>
                    <a:pt x="583679" y="307174"/>
                  </a:lnTo>
                  <a:lnTo>
                    <a:pt x="584403" y="308444"/>
                  </a:lnTo>
                  <a:lnTo>
                    <a:pt x="585089" y="309333"/>
                  </a:lnTo>
                  <a:lnTo>
                    <a:pt x="585165" y="309587"/>
                  </a:lnTo>
                  <a:lnTo>
                    <a:pt x="585241" y="313016"/>
                  </a:lnTo>
                  <a:lnTo>
                    <a:pt x="585368" y="313397"/>
                  </a:lnTo>
                  <a:lnTo>
                    <a:pt x="585673" y="314032"/>
                  </a:lnTo>
                  <a:lnTo>
                    <a:pt x="586016" y="314667"/>
                  </a:lnTo>
                  <a:lnTo>
                    <a:pt x="585749" y="315302"/>
                  </a:lnTo>
                  <a:lnTo>
                    <a:pt x="585241" y="315937"/>
                  </a:lnTo>
                  <a:lnTo>
                    <a:pt x="585660" y="316191"/>
                  </a:lnTo>
                  <a:lnTo>
                    <a:pt x="585851" y="316699"/>
                  </a:lnTo>
                  <a:lnTo>
                    <a:pt x="585939" y="317842"/>
                  </a:lnTo>
                  <a:lnTo>
                    <a:pt x="586994" y="320509"/>
                  </a:lnTo>
                  <a:lnTo>
                    <a:pt x="587692" y="321271"/>
                  </a:lnTo>
                  <a:lnTo>
                    <a:pt x="588556" y="321271"/>
                  </a:lnTo>
                  <a:lnTo>
                    <a:pt x="587514" y="321652"/>
                  </a:lnTo>
                  <a:lnTo>
                    <a:pt x="587095" y="322414"/>
                  </a:lnTo>
                  <a:lnTo>
                    <a:pt x="587781" y="326097"/>
                  </a:lnTo>
                  <a:lnTo>
                    <a:pt x="587921" y="327240"/>
                  </a:lnTo>
                  <a:lnTo>
                    <a:pt x="588403" y="328129"/>
                  </a:lnTo>
                  <a:lnTo>
                    <a:pt x="589241" y="328383"/>
                  </a:lnTo>
                  <a:lnTo>
                    <a:pt x="589216" y="330288"/>
                  </a:lnTo>
                  <a:lnTo>
                    <a:pt x="589368" y="330796"/>
                  </a:lnTo>
                  <a:lnTo>
                    <a:pt x="590105" y="331431"/>
                  </a:lnTo>
                  <a:lnTo>
                    <a:pt x="590042" y="334606"/>
                  </a:lnTo>
                  <a:lnTo>
                    <a:pt x="592289" y="340448"/>
                  </a:lnTo>
                  <a:lnTo>
                    <a:pt x="591527" y="341591"/>
                  </a:lnTo>
                  <a:lnTo>
                    <a:pt x="591413" y="343242"/>
                  </a:lnTo>
                  <a:lnTo>
                    <a:pt x="591616" y="344004"/>
                  </a:lnTo>
                  <a:lnTo>
                    <a:pt x="591997" y="347306"/>
                  </a:lnTo>
                  <a:lnTo>
                    <a:pt x="592112" y="348957"/>
                  </a:lnTo>
                  <a:lnTo>
                    <a:pt x="592442" y="349592"/>
                  </a:lnTo>
                  <a:lnTo>
                    <a:pt x="593217" y="350227"/>
                  </a:lnTo>
                  <a:lnTo>
                    <a:pt x="593305" y="349465"/>
                  </a:lnTo>
                  <a:lnTo>
                    <a:pt x="593407" y="349211"/>
                  </a:lnTo>
                  <a:lnTo>
                    <a:pt x="593559" y="349084"/>
                  </a:lnTo>
                  <a:lnTo>
                    <a:pt x="595083" y="349846"/>
                  </a:lnTo>
                  <a:lnTo>
                    <a:pt x="595020" y="350100"/>
                  </a:lnTo>
                  <a:lnTo>
                    <a:pt x="594728" y="350227"/>
                  </a:lnTo>
                  <a:lnTo>
                    <a:pt x="594588" y="350481"/>
                  </a:lnTo>
                  <a:lnTo>
                    <a:pt x="594004" y="350989"/>
                  </a:lnTo>
                  <a:lnTo>
                    <a:pt x="594474" y="351370"/>
                  </a:lnTo>
                  <a:lnTo>
                    <a:pt x="595223" y="351243"/>
                  </a:lnTo>
                  <a:lnTo>
                    <a:pt x="598703" y="349973"/>
                  </a:lnTo>
                  <a:lnTo>
                    <a:pt x="598754" y="349465"/>
                  </a:lnTo>
                  <a:lnTo>
                    <a:pt x="598906" y="349084"/>
                  </a:lnTo>
                  <a:lnTo>
                    <a:pt x="599071" y="348703"/>
                  </a:lnTo>
                  <a:lnTo>
                    <a:pt x="599262" y="348576"/>
                  </a:lnTo>
                  <a:lnTo>
                    <a:pt x="599465" y="348703"/>
                  </a:lnTo>
                  <a:lnTo>
                    <a:pt x="599732" y="348957"/>
                  </a:lnTo>
                  <a:lnTo>
                    <a:pt x="599795" y="349211"/>
                  </a:lnTo>
                  <a:lnTo>
                    <a:pt x="600151" y="352259"/>
                  </a:lnTo>
                  <a:lnTo>
                    <a:pt x="600240" y="352640"/>
                  </a:lnTo>
                  <a:lnTo>
                    <a:pt x="600798" y="352767"/>
                  </a:lnTo>
                  <a:lnTo>
                    <a:pt x="602602" y="353529"/>
                  </a:lnTo>
                  <a:lnTo>
                    <a:pt x="603592" y="354418"/>
                  </a:lnTo>
                  <a:lnTo>
                    <a:pt x="604227" y="354672"/>
                  </a:lnTo>
                  <a:lnTo>
                    <a:pt x="604532" y="354672"/>
                  </a:lnTo>
                  <a:lnTo>
                    <a:pt x="605129" y="353529"/>
                  </a:lnTo>
                  <a:lnTo>
                    <a:pt x="605701" y="353275"/>
                  </a:lnTo>
                  <a:lnTo>
                    <a:pt x="606221" y="353783"/>
                  </a:lnTo>
                  <a:lnTo>
                    <a:pt x="606869" y="353275"/>
                  </a:lnTo>
                  <a:lnTo>
                    <a:pt x="607021" y="353148"/>
                  </a:lnTo>
                  <a:lnTo>
                    <a:pt x="609460" y="352259"/>
                  </a:lnTo>
                  <a:lnTo>
                    <a:pt x="611098" y="351878"/>
                  </a:lnTo>
                  <a:lnTo>
                    <a:pt x="612495" y="351497"/>
                  </a:lnTo>
                  <a:lnTo>
                    <a:pt x="613600" y="351116"/>
                  </a:lnTo>
                  <a:lnTo>
                    <a:pt x="614426" y="350608"/>
                  </a:lnTo>
                  <a:lnTo>
                    <a:pt x="613879" y="350481"/>
                  </a:lnTo>
                  <a:lnTo>
                    <a:pt x="613257" y="349973"/>
                  </a:lnTo>
                  <a:lnTo>
                    <a:pt x="612965" y="349592"/>
                  </a:lnTo>
                  <a:lnTo>
                    <a:pt x="612559" y="349084"/>
                  </a:lnTo>
                  <a:lnTo>
                    <a:pt x="612038" y="348576"/>
                  </a:lnTo>
                  <a:lnTo>
                    <a:pt x="611924" y="349973"/>
                  </a:lnTo>
                  <a:lnTo>
                    <a:pt x="611390" y="350354"/>
                  </a:lnTo>
                  <a:lnTo>
                    <a:pt x="610819" y="350481"/>
                  </a:lnTo>
                  <a:lnTo>
                    <a:pt x="610209" y="350227"/>
                  </a:lnTo>
                  <a:lnTo>
                    <a:pt x="610831" y="349592"/>
                  </a:lnTo>
                  <a:lnTo>
                    <a:pt x="611403" y="349592"/>
                  </a:lnTo>
                  <a:lnTo>
                    <a:pt x="611924" y="349973"/>
                  </a:lnTo>
                  <a:lnTo>
                    <a:pt x="611924" y="348462"/>
                  </a:lnTo>
                  <a:lnTo>
                    <a:pt x="611784" y="348322"/>
                  </a:lnTo>
                  <a:lnTo>
                    <a:pt x="611136" y="347306"/>
                  </a:lnTo>
                  <a:lnTo>
                    <a:pt x="609930" y="345909"/>
                  </a:lnTo>
                  <a:lnTo>
                    <a:pt x="609701" y="344893"/>
                  </a:lnTo>
                  <a:lnTo>
                    <a:pt x="610476" y="344258"/>
                  </a:lnTo>
                  <a:lnTo>
                    <a:pt x="611809" y="343750"/>
                  </a:lnTo>
                  <a:lnTo>
                    <a:pt x="613676" y="343242"/>
                  </a:lnTo>
                  <a:lnTo>
                    <a:pt x="613600" y="342861"/>
                  </a:lnTo>
                  <a:lnTo>
                    <a:pt x="613587" y="341972"/>
                  </a:lnTo>
                  <a:lnTo>
                    <a:pt x="613829" y="341718"/>
                  </a:lnTo>
                  <a:lnTo>
                    <a:pt x="614324" y="340956"/>
                  </a:lnTo>
                  <a:lnTo>
                    <a:pt x="614692" y="340575"/>
                  </a:lnTo>
                  <a:lnTo>
                    <a:pt x="615226" y="340194"/>
                  </a:lnTo>
                  <a:lnTo>
                    <a:pt x="614832" y="339559"/>
                  </a:lnTo>
                  <a:lnTo>
                    <a:pt x="613486" y="338797"/>
                  </a:lnTo>
                  <a:lnTo>
                    <a:pt x="613587" y="338162"/>
                  </a:lnTo>
                  <a:lnTo>
                    <a:pt x="613676" y="337908"/>
                  </a:lnTo>
                  <a:lnTo>
                    <a:pt x="614121" y="337781"/>
                  </a:lnTo>
                  <a:lnTo>
                    <a:pt x="614133" y="337654"/>
                  </a:lnTo>
                  <a:lnTo>
                    <a:pt x="613727" y="337400"/>
                  </a:lnTo>
                  <a:lnTo>
                    <a:pt x="612622" y="337553"/>
                  </a:lnTo>
                  <a:lnTo>
                    <a:pt x="612622" y="339813"/>
                  </a:lnTo>
                  <a:lnTo>
                    <a:pt x="611733" y="340194"/>
                  </a:lnTo>
                  <a:lnTo>
                    <a:pt x="611720" y="339686"/>
                  </a:lnTo>
                  <a:lnTo>
                    <a:pt x="612013" y="339559"/>
                  </a:lnTo>
                  <a:lnTo>
                    <a:pt x="612622" y="339813"/>
                  </a:lnTo>
                  <a:lnTo>
                    <a:pt x="612622" y="337553"/>
                  </a:lnTo>
                  <a:lnTo>
                    <a:pt x="611784" y="337654"/>
                  </a:lnTo>
                  <a:lnTo>
                    <a:pt x="612508" y="336003"/>
                  </a:lnTo>
                  <a:lnTo>
                    <a:pt x="612686" y="335114"/>
                  </a:lnTo>
                  <a:lnTo>
                    <a:pt x="612267" y="334860"/>
                  </a:lnTo>
                  <a:lnTo>
                    <a:pt x="612152" y="334606"/>
                  </a:lnTo>
                  <a:lnTo>
                    <a:pt x="611466" y="334098"/>
                  </a:lnTo>
                  <a:lnTo>
                    <a:pt x="610171" y="333463"/>
                  </a:lnTo>
                  <a:lnTo>
                    <a:pt x="610235" y="332701"/>
                  </a:lnTo>
                  <a:lnTo>
                    <a:pt x="610641" y="332447"/>
                  </a:lnTo>
                  <a:lnTo>
                    <a:pt x="611339" y="332447"/>
                  </a:lnTo>
                  <a:lnTo>
                    <a:pt x="611962" y="332701"/>
                  </a:lnTo>
                  <a:lnTo>
                    <a:pt x="612698" y="332701"/>
                  </a:lnTo>
                  <a:lnTo>
                    <a:pt x="612952" y="332447"/>
                  </a:lnTo>
                  <a:lnTo>
                    <a:pt x="613333" y="332066"/>
                  </a:lnTo>
                  <a:lnTo>
                    <a:pt x="613359" y="331431"/>
                  </a:lnTo>
                  <a:lnTo>
                    <a:pt x="613092" y="331050"/>
                  </a:lnTo>
                  <a:lnTo>
                    <a:pt x="612825" y="330796"/>
                  </a:lnTo>
                  <a:lnTo>
                    <a:pt x="612800" y="329653"/>
                  </a:lnTo>
                  <a:lnTo>
                    <a:pt x="613029" y="328383"/>
                  </a:lnTo>
                  <a:lnTo>
                    <a:pt x="612990" y="328129"/>
                  </a:lnTo>
                  <a:lnTo>
                    <a:pt x="612203" y="326097"/>
                  </a:lnTo>
                  <a:lnTo>
                    <a:pt x="611352" y="325970"/>
                  </a:lnTo>
                  <a:lnTo>
                    <a:pt x="610679" y="325843"/>
                  </a:lnTo>
                  <a:lnTo>
                    <a:pt x="610222" y="325462"/>
                  </a:lnTo>
                  <a:lnTo>
                    <a:pt x="609955" y="325335"/>
                  </a:lnTo>
                  <a:lnTo>
                    <a:pt x="610209" y="325081"/>
                  </a:lnTo>
                  <a:lnTo>
                    <a:pt x="610946" y="324700"/>
                  </a:lnTo>
                  <a:lnTo>
                    <a:pt x="611073" y="324192"/>
                  </a:lnTo>
                  <a:lnTo>
                    <a:pt x="610895" y="323684"/>
                  </a:lnTo>
                  <a:lnTo>
                    <a:pt x="610438" y="323430"/>
                  </a:lnTo>
                  <a:lnTo>
                    <a:pt x="608876" y="322033"/>
                  </a:lnTo>
                  <a:lnTo>
                    <a:pt x="608749" y="321525"/>
                  </a:lnTo>
                  <a:lnTo>
                    <a:pt x="608774" y="321144"/>
                  </a:lnTo>
                  <a:lnTo>
                    <a:pt x="609117" y="320636"/>
                  </a:lnTo>
                  <a:lnTo>
                    <a:pt x="608418" y="320509"/>
                  </a:lnTo>
                  <a:lnTo>
                    <a:pt x="608152" y="320255"/>
                  </a:lnTo>
                  <a:lnTo>
                    <a:pt x="608203" y="320128"/>
                  </a:lnTo>
                  <a:lnTo>
                    <a:pt x="608330" y="319874"/>
                  </a:lnTo>
                  <a:lnTo>
                    <a:pt x="608380" y="319239"/>
                  </a:lnTo>
                  <a:lnTo>
                    <a:pt x="608266" y="318350"/>
                  </a:lnTo>
                  <a:lnTo>
                    <a:pt x="608164" y="318096"/>
                  </a:lnTo>
                  <a:lnTo>
                    <a:pt x="608241" y="316826"/>
                  </a:lnTo>
                  <a:lnTo>
                    <a:pt x="608482" y="316318"/>
                  </a:lnTo>
                  <a:lnTo>
                    <a:pt x="608774" y="315302"/>
                  </a:lnTo>
                  <a:lnTo>
                    <a:pt x="608863" y="314667"/>
                  </a:lnTo>
                  <a:lnTo>
                    <a:pt x="608914" y="314032"/>
                  </a:lnTo>
                  <a:lnTo>
                    <a:pt x="608190" y="313524"/>
                  </a:lnTo>
                  <a:lnTo>
                    <a:pt x="607974" y="313270"/>
                  </a:lnTo>
                  <a:lnTo>
                    <a:pt x="607910" y="312762"/>
                  </a:lnTo>
                  <a:lnTo>
                    <a:pt x="607809" y="310730"/>
                  </a:lnTo>
                  <a:lnTo>
                    <a:pt x="607187" y="309968"/>
                  </a:lnTo>
                  <a:lnTo>
                    <a:pt x="605396" y="308825"/>
                  </a:lnTo>
                  <a:lnTo>
                    <a:pt x="605828" y="308063"/>
                  </a:lnTo>
                  <a:lnTo>
                    <a:pt x="605917" y="307809"/>
                  </a:lnTo>
                  <a:lnTo>
                    <a:pt x="605891" y="307174"/>
                  </a:lnTo>
                  <a:lnTo>
                    <a:pt x="605688" y="306920"/>
                  </a:lnTo>
                  <a:lnTo>
                    <a:pt x="605066" y="306666"/>
                  </a:lnTo>
                  <a:lnTo>
                    <a:pt x="604596" y="306031"/>
                  </a:lnTo>
                  <a:lnTo>
                    <a:pt x="604088" y="305650"/>
                  </a:lnTo>
                  <a:lnTo>
                    <a:pt x="603338" y="304761"/>
                  </a:lnTo>
                  <a:lnTo>
                    <a:pt x="605002" y="305142"/>
                  </a:lnTo>
                  <a:lnTo>
                    <a:pt x="605421" y="305396"/>
                  </a:lnTo>
                  <a:lnTo>
                    <a:pt x="605751" y="305269"/>
                  </a:lnTo>
                  <a:lnTo>
                    <a:pt x="605980" y="305015"/>
                  </a:lnTo>
                  <a:lnTo>
                    <a:pt x="605764" y="304761"/>
                  </a:lnTo>
                  <a:lnTo>
                    <a:pt x="605345" y="304253"/>
                  </a:lnTo>
                  <a:lnTo>
                    <a:pt x="604913" y="303364"/>
                  </a:lnTo>
                  <a:lnTo>
                    <a:pt x="604431" y="301078"/>
                  </a:lnTo>
                  <a:lnTo>
                    <a:pt x="604304" y="300697"/>
                  </a:lnTo>
                  <a:lnTo>
                    <a:pt x="603643" y="299427"/>
                  </a:lnTo>
                  <a:lnTo>
                    <a:pt x="603719" y="297776"/>
                  </a:lnTo>
                  <a:lnTo>
                    <a:pt x="605536" y="298030"/>
                  </a:lnTo>
                  <a:lnTo>
                    <a:pt x="606780" y="298411"/>
                  </a:lnTo>
                  <a:lnTo>
                    <a:pt x="607453" y="298919"/>
                  </a:lnTo>
                  <a:lnTo>
                    <a:pt x="608063" y="299173"/>
                  </a:lnTo>
                  <a:lnTo>
                    <a:pt x="608698" y="299300"/>
                  </a:lnTo>
                  <a:lnTo>
                    <a:pt x="609346" y="299173"/>
                  </a:lnTo>
                  <a:lnTo>
                    <a:pt x="610400" y="299300"/>
                  </a:lnTo>
                  <a:lnTo>
                    <a:pt x="611149" y="299300"/>
                  </a:lnTo>
                  <a:lnTo>
                    <a:pt x="611860" y="300697"/>
                  </a:lnTo>
                  <a:lnTo>
                    <a:pt x="612444" y="301332"/>
                  </a:lnTo>
                  <a:lnTo>
                    <a:pt x="613549" y="300824"/>
                  </a:lnTo>
                  <a:lnTo>
                    <a:pt x="614299" y="301078"/>
                  </a:lnTo>
                  <a:lnTo>
                    <a:pt x="614743" y="301332"/>
                  </a:lnTo>
                  <a:lnTo>
                    <a:pt x="614857" y="301713"/>
                  </a:lnTo>
                  <a:lnTo>
                    <a:pt x="615492" y="301586"/>
                  </a:lnTo>
                  <a:lnTo>
                    <a:pt x="616140" y="301713"/>
                  </a:lnTo>
                  <a:lnTo>
                    <a:pt x="617054" y="302094"/>
                  </a:lnTo>
                  <a:lnTo>
                    <a:pt x="617448" y="302475"/>
                  </a:lnTo>
                  <a:lnTo>
                    <a:pt x="617918" y="302729"/>
                  </a:lnTo>
                  <a:lnTo>
                    <a:pt x="618782" y="302602"/>
                  </a:lnTo>
                  <a:lnTo>
                    <a:pt x="620064" y="301967"/>
                  </a:lnTo>
                  <a:lnTo>
                    <a:pt x="619912" y="303364"/>
                  </a:lnTo>
                  <a:lnTo>
                    <a:pt x="620560" y="304380"/>
                  </a:lnTo>
                  <a:lnTo>
                    <a:pt x="621995" y="305015"/>
                  </a:lnTo>
                  <a:lnTo>
                    <a:pt x="623074" y="304761"/>
                  </a:lnTo>
                  <a:lnTo>
                    <a:pt x="623912" y="305015"/>
                  </a:lnTo>
                  <a:lnTo>
                    <a:pt x="624497" y="305650"/>
                  </a:lnTo>
                  <a:lnTo>
                    <a:pt x="626833" y="304761"/>
                  </a:lnTo>
                  <a:lnTo>
                    <a:pt x="627164" y="304634"/>
                  </a:lnTo>
                  <a:lnTo>
                    <a:pt x="628129" y="305396"/>
                  </a:lnTo>
                  <a:lnTo>
                    <a:pt x="628269" y="305777"/>
                  </a:lnTo>
                  <a:lnTo>
                    <a:pt x="628396" y="306412"/>
                  </a:lnTo>
                  <a:lnTo>
                    <a:pt x="627710" y="307809"/>
                  </a:lnTo>
                  <a:lnTo>
                    <a:pt x="627722" y="309206"/>
                  </a:lnTo>
                  <a:lnTo>
                    <a:pt x="627824" y="309714"/>
                  </a:lnTo>
                  <a:lnTo>
                    <a:pt x="628472" y="309587"/>
                  </a:lnTo>
                  <a:lnTo>
                    <a:pt x="628904" y="309206"/>
                  </a:lnTo>
                  <a:lnTo>
                    <a:pt x="629119" y="308444"/>
                  </a:lnTo>
                  <a:lnTo>
                    <a:pt x="629221" y="307428"/>
                  </a:lnTo>
                  <a:lnTo>
                    <a:pt x="629729" y="306666"/>
                  </a:lnTo>
                  <a:lnTo>
                    <a:pt x="630034" y="307936"/>
                  </a:lnTo>
                  <a:lnTo>
                    <a:pt x="631266" y="308952"/>
                  </a:lnTo>
                  <a:lnTo>
                    <a:pt x="633463" y="309841"/>
                  </a:lnTo>
                  <a:lnTo>
                    <a:pt x="634199" y="308190"/>
                  </a:lnTo>
                  <a:lnTo>
                    <a:pt x="634492" y="308063"/>
                  </a:lnTo>
                  <a:lnTo>
                    <a:pt x="635304" y="308444"/>
                  </a:lnTo>
                  <a:lnTo>
                    <a:pt x="635584" y="308698"/>
                  </a:lnTo>
                  <a:lnTo>
                    <a:pt x="635673" y="308952"/>
                  </a:lnTo>
                  <a:lnTo>
                    <a:pt x="635800" y="309968"/>
                  </a:lnTo>
                  <a:lnTo>
                    <a:pt x="636638" y="310857"/>
                  </a:lnTo>
                  <a:lnTo>
                    <a:pt x="637425" y="311492"/>
                  </a:lnTo>
                  <a:lnTo>
                    <a:pt x="638149" y="312127"/>
                  </a:lnTo>
                  <a:lnTo>
                    <a:pt x="638606" y="311746"/>
                  </a:lnTo>
                  <a:lnTo>
                    <a:pt x="639559" y="310730"/>
                  </a:lnTo>
                  <a:lnTo>
                    <a:pt x="639902" y="310476"/>
                  </a:lnTo>
                  <a:lnTo>
                    <a:pt x="640118" y="310603"/>
                  </a:lnTo>
                  <a:lnTo>
                    <a:pt x="640270" y="311873"/>
                  </a:lnTo>
                  <a:lnTo>
                    <a:pt x="641680" y="312762"/>
                  </a:lnTo>
                  <a:lnTo>
                    <a:pt x="644347" y="313016"/>
                  </a:lnTo>
                  <a:lnTo>
                    <a:pt x="645185" y="313270"/>
                  </a:lnTo>
                  <a:lnTo>
                    <a:pt x="646087" y="313651"/>
                  </a:lnTo>
                  <a:lnTo>
                    <a:pt x="647001" y="313778"/>
                  </a:lnTo>
                  <a:lnTo>
                    <a:pt x="647534" y="313905"/>
                  </a:lnTo>
                  <a:lnTo>
                    <a:pt x="648716" y="313397"/>
                  </a:lnTo>
                  <a:lnTo>
                    <a:pt x="649554" y="313905"/>
                  </a:lnTo>
                  <a:lnTo>
                    <a:pt x="650214" y="315175"/>
                  </a:lnTo>
                  <a:lnTo>
                    <a:pt x="650608" y="314794"/>
                  </a:lnTo>
                  <a:lnTo>
                    <a:pt x="651002" y="314794"/>
                  </a:lnTo>
                  <a:lnTo>
                    <a:pt x="651408" y="314921"/>
                  </a:lnTo>
                  <a:lnTo>
                    <a:pt x="652106" y="315429"/>
                  </a:lnTo>
                  <a:lnTo>
                    <a:pt x="652868" y="315429"/>
                  </a:lnTo>
                  <a:lnTo>
                    <a:pt x="653478" y="315683"/>
                  </a:lnTo>
                  <a:lnTo>
                    <a:pt x="653834" y="315683"/>
                  </a:lnTo>
                  <a:lnTo>
                    <a:pt x="654913" y="316191"/>
                  </a:lnTo>
                  <a:lnTo>
                    <a:pt x="656031" y="316826"/>
                  </a:lnTo>
                  <a:lnTo>
                    <a:pt x="656323" y="317080"/>
                  </a:lnTo>
                  <a:lnTo>
                    <a:pt x="656475" y="317588"/>
                  </a:lnTo>
                  <a:lnTo>
                    <a:pt x="656691" y="318731"/>
                  </a:lnTo>
                  <a:lnTo>
                    <a:pt x="657339" y="318731"/>
                  </a:lnTo>
                  <a:lnTo>
                    <a:pt x="657923" y="318477"/>
                  </a:lnTo>
                  <a:lnTo>
                    <a:pt x="658456" y="318096"/>
                  </a:lnTo>
                  <a:lnTo>
                    <a:pt x="659460" y="316699"/>
                  </a:lnTo>
                  <a:lnTo>
                    <a:pt x="660158" y="316826"/>
                  </a:lnTo>
                  <a:lnTo>
                    <a:pt x="660641" y="316953"/>
                  </a:lnTo>
                  <a:lnTo>
                    <a:pt x="660895" y="317207"/>
                  </a:lnTo>
                  <a:lnTo>
                    <a:pt x="661593" y="317715"/>
                  </a:lnTo>
                  <a:lnTo>
                    <a:pt x="664349" y="318858"/>
                  </a:lnTo>
                  <a:lnTo>
                    <a:pt x="665353" y="319493"/>
                  </a:lnTo>
                  <a:lnTo>
                    <a:pt x="666280" y="320001"/>
                  </a:lnTo>
                  <a:lnTo>
                    <a:pt x="667296" y="319112"/>
                  </a:lnTo>
                  <a:lnTo>
                    <a:pt x="668070" y="319112"/>
                  </a:lnTo>
                  <a:lnTo>
                    <a:pt x="668616" y="320128"/>
                  </a:lnTo>
                  <a:lnTo>
                    <a:pt x="669099" y="320636"/>
                  </a:lnTo>
                  <a:lnTo>
                    <a:pt x="669785" y="321144"/>
                  </a:lnTo>
                  <a:lnTo>
                    <a:pt x="670039" y="321398"/>
                  </a:lnTo>
                  <a:lnTo>
                    <a:pt x="670534" y="321525"/>
                  </a:lnTo>
                  <a:lnTo>
                    <a:pt x="671245" y="321652"/>
                  </a:lnTo>
                  <a:lnTo>
                    <a:pt x="672338" y="321144"/>
                  </a:lnTo>
                  <a:lnTo>
                    <a:pt x="673366" y="320509"/>
                  </a:lnTo>
                  <a:lnTo>
                    <a:pt x="674141" y="319874"/>
                  </a:lnTo>
                  <a:lnTo>
                    <a:pt x="674954" y="319620"/>
                  </a:lnTo>
                  <a:lnTo>
                    <a:pt x="675805" y="319620"/>
                  </a:lnTo>
                  <a:lnTo>
                    <a:pt x="675817" y="319112"/>
                  </a:lnTo>
                  <a:lnTo>
                    <a:pt x="675944" y="317842"/>
                  </a:lnTo>
                  <a:lnTo>
                    <a:pt x="676033" y="317461"/>
                  </a:lnTo>
                  <a:lnTo>
                    <a:pt x="676211" y="317080"/>
                  </a:lnTo>
                  <a:lnTo>
                    <a:pt x="676833" y="317207"/>
                  </a:lnTo>
                  <a:lnTo>
                    <a:pt x="677913" y="317842"/>
                  </a:lnTo>
                  <a:lnTo>
                    <a:pt x="678484" y="317080"/>
                  </a:lnTo>
                  <a:lnTo>
                    <a:pt x="678662" y="316699"/>
                  </a:lnTo>
                  <a:lnTo>
                    <a:pt x="679157" y="315683"/>
                  </a:lnTo>
                  <a:lnTo>
                    <a:pt x="679500" y="314794"/>
                  </a:lnTo>
                  <a:lnTo>
                    <a:pt x="679792" y="314032"/>
                  </a:lnTo>
                  <a:close/>
                </a:path>
                <a:path w="1249045" h="709929">
                  <a:moveTo>
                    <a:pt x="755675" y="197726"/>
                  </a:moveTo>
                  <a:lnTo>
                    <a:pt x="754989" y="197726"/>
                  </a:lnTo>
                  <a:lnTo>
                    <a:pt x="754532" y="196456"/>
                  </a:lnTo>
                  <a:lnTo>
                    <a:pt x="754278" y="195186"/>
                  </a:lnTo>
                  <a:lnTo>
                    <a:pt x="753783" y="193916"/>
                  </a:lnTo>
                  <a:lnTo>
                    <a:pt x="753160" y="192646"/>
                  </a:lnTo>
                  <a:lnTo>
                    <a:pt x="752335" y="191376"/>
                  </a:lnTo>
                  <a:lnTo>
                    <a:pt x="751547" y="191376"/>
                  </a:lnTo>
                  <a:lnTo>
                    <a:pt x="750849" y="190106"/>
                  </a:lnTo>
                  <a:lnTo>
                    <a:pt x="744359" y="183756"/>
                  </a:lnTo>
                  <a:lnTo>
                    <a:pt x="742302" y="183756"/>
                  </a:lnTo>
                  <a:lnTo>
                    <a:pt x="741591" y="185026"/>
                  </a:lnTo>
                  <a:lnTo>
                    <a:pt x="742226" y="187566"/>
                  </a:lnTo>
                  <a:lnTo>
                    <a:pt x="741464" y="191135"/>
                  </a:lnTo>
                  <a:lnTo>
                    <a:pt x="741464" y="202806"/>
                  </a:lnTo>
                  <a:lnTo>
                    <a:pt x="741426" y="204076"/>
                  </a:lnTo>
                  <a:lnTo>
                    <a:pt x="740803" y="202806"/>
                  </a:lnTo>
                  <a:lnTo>
                    <a:pt x="741464" y="202806"/>
                  </a:lnTo>
                  <a:lnTo>
                    <a:pt x="741464" y="191135"/>
                  </a:lnTo>
                  <a:lnTo>
                    <a:pt x="740867" y="193916"/>
                  </a:lnTo>
                  <a:lnTo>
                    <a:pt x="740651" y="195186"/>
                  </a:lnTo>
                  <a:lnTo>
                    <a:pt x="740295" y="195186"/>
                  </a:lnTo>
                  <a:lnTo>
                    <a:pt x="739571" y="196456"/>
                  </a:lnTo>
                  <a:lnTo>
                    <a:pt x="738898" y="198996"/>
                  </a:lnTo>
                  <a:lnTo>
                    <a:pt x="738568" y="198996"/>
                  </a:lnTo>
                  <a:lnTo>
                    <a:pt x="738568" y="200266"/>
                  </a:lnTo>
                  <a:lnTo>
                    <a:pt x="738733" y="201536"/>
                  </a:lnTo>
                  <a:lnTo>
                    <a:pt x="738466" y="201536"/>
                  </a:lnTo>
                  <a:lnTo>
                    <a:pt x="737806" y="202806"/>
                  </a:lnTo>
                  <a:lnTo>
                    <a:pt x="737082" y="205346"/>
                  </a:lnTo>
                  <a:lnTo>
                    <a:pt x="736650" y="206616"/>
                  </a:lnTo>
                  <a:lnTo>
                    <a:pt x="736955" y="206616"/>
                  </a:lnTo>
                  <a:lnTo>
                    <a:pt x="737006" y="207886"/>
                  </a:lnTo>
                  <a:lnTo>
                    <a:pt x="736790" y="207886"/>
                  </a:lnTo>
                  <a:lnTo>
                    <a:pt x="736409" y="209156"/>
                  </a:lnTo>
                  <a:lnTo>
                    <a:pt x="736117" y="210426"/>
                  </a:lnTo>
                  <a:lnTo>
                    <a:pt x="736422" y="210426"/>
                  </a:lnTo>
                  <a:lnTo>
                    <a:pt x="736650" y="211696"/>
                  </a:lnTo>
                  <a:lnTo>
                    <a:pt x="736434" y="212966"/>
                  </a:lnTo>
                  <a:lnTo>
                    <a:pt x="736422" y="214236"/>
                  </a:lnTo>
                  <a:lnTo>
                    <a:pt x="736663" y="214236"/>
                  </a:lnTo>
                  <a:lnTo>
                    <a:pt x="735266" y="215506"/>
                  </a:lnTo>
                  <a:lnTo>
                    <a:pt x="734606" y="216776"/>
                  </a:lnTo>
                  <a:lnTo>
                    <a:pt x="734872" y="220586"/>
                  </a:lnTo>
                  <a:lnTo>
                    <a:pt x="735025" y="221856"/>
                  </a:lnTo>
                  <a:lnTo>
                    <a:pt x="735114" y="224396"/>
                  </a:lnTo>
                  <a:lnTo>
                    <a:pt x="734517" y="225666"/>
                  </a:lnTo>
                  <a:lnTo>
                    <a:pt x="733374" y="226936"/>
                  </a:lnTo>
                  <a:lnTo>
                    <a:pt x="733488" y="229476"/>
                  </a:lnTo>
                  <a:lnTo>
                    <a:pt x="733196" y="230746"/>
                  </a:lnTo>
                  <a:lnTo>
                    <a:pt x="732536" y="230746"/>
                  </a:lnTo>
                  <a:lnTo>
                    <a:pt x="732840" y="233286"/>
                  </a:lnTo>
                  <a:lnTo>
                    <a:pt x="732434" y="235826"/>
                  </a:lnTo>
                  <a:lnTo>
                    <a:pt x="731354" y="237096"/>
                  </a:lnTo>
                  <a:lnTo>
                    <a:pt x="731012" y="237096"/>
                  </a:lnTo>
                  <a:lnTo>
                    <a:pt x="730542" y="235826"/>
                  </a:lnTo>
                  <a:lnTo>
                    <a:pt x="729386" y="235826"/>
                  </a:lnTo>
                  <a:lnTo>
                    <a:pt x="728586" y="237096"/>
                  </a:lnTo>
                  <a:lnTo>
                    <a:pt x="727532" y="235826"/>
                  </a:lnTo>
                  <a:lnTo>
                    <a:pt x="726020" y="233286"/>
                  </a:lnTo>
                  <a:lnTo>
                    <a:pt x="725220" y="232016"/>
                  </a:lnTo>
                  <a:lnTo>
                    <a:pt x="724776" y="230746"/>
                  </a:lnTo>
                  <a:lnTo>
                    <a:pt x="724052" y="230746"/>
                  </a:lnTo>
                  <a:lnTo>
                    <a:pt x="723455" y="229476"/>
                  </a:lnTo>
                  <a:lnTo>
                    <a:pt x="722947" y="229476"/>
                  </a:lnTo>
                  <a:lnTo>
                    <a:pt x="722909" y="228206"/>
                  </a:lnTo>
                  <a:lnTo>
                    <a:pt x="722515" y="226936"/>
                  </a:lnTo>
                  <a:lnTo>
                    <a:pt x="721779" y="226936"/>
                  </a:lnTo>
                  <a:lnTo>
                    <a:pt x="720915" y="225666"/>
                  </a:lnTo>
                  <a:lnTo>
                    <a:pt x="720051" y="225666"/>
                  </a:lnTo>
                  <a:lnTo>
                    <a:pt x="719175" y="226936"/>
                  </a:lnTo>
                  <a:lnTo>
                    <a:pt x="719797" y="228206"/>
                  </a:lnTo>
                  <a:lnTo>
                    <a:pt x="720674" y="228206"/>
                  </a:lnTo>
                  <a:lnTo>
                    <a:pt x="720788" y="229476"/>
                  </a:lnTo>
                  <a:lnTo>
                    <a:pt x="719277" y="229476"/>
                  </a:lnTo>
                  <a:lnTo>
                    <a:pt x="719112" y="228206"/>
                  </a:lnTo>
                  <a:lnTo>
                    <a:pt x="718769" y="226936"/>
                  </a:lnTo>
                  <a:lnTo>
                    <a:pt x="718566" y="225666"/>
                  </a:lnTo>
                  <a:lnTo>
                    <a:pt x="715111" y="225666"/>
                  </a:lnTo>
                  <a:lnTo>
                    <a:pt x="715721" y="223126"/>
                  </a:lnTo>
                  <a:lnTo>
                    <a:pt x="715238" y="221856"/>
                  </a:lnTo>
                  <a:lnTo>
                    <a:pt x="713955" y="221856"/>
                  </a:lnTo>
                  <a:lnTo>
                    <a:pt x="713955" y="224396"/>
                  </a:lnTo>
                  <a:lnTo>
                    <a:pt x="713625" y="225666"/>
                  </a:lnTo>
                  <a:lnTo>
                    <a:pt x="713206" y="225666"/>
                  </a:lnTo>
                  <a:lnTo>
                    <a:pt x="712673" y="224396"/>
                  </a:lnTo>
                  <a:lnTo>
                    <a:pt x="713955" y="224396"/>
                  </a:lnTo>
                  <a:lnTo>
                    <a:pt x="713955" y="221856"/>
                  </a:lnTo>
                  <a:lnTo>
                    <a:pt x="713663" y="221856"/>
                  </a:lnTo>
                  <a:lnTo>
                    <a:pt x="712647" y="220586"/>
                  </a:lnTo>
                  <a:lnTo>
                    <a:pt x="711034" y="220586"/>
                  </a:lnTo>
                  <a:lnTo>
                    <a:pt x="710577" y="219316"/>
                  </a:lnTo>
                  <a:lnTo>
                    <a:pt x="710336" y="219316"/>
                  </a:lnTo>
                  <a:lnTo>
                    <a:pt x="711746" y="218046"/>
                  </a:lnTo>
                  <a:lnTo>
                    <a:pt x="711708" y="216776"/>
                  </a:lnTo>
                  <a:lnTo>
                    <a:pt x="710234" y="216776"/>
                  </a:lnTo>
                  <a:lnTo>
                    <a:pt x="709904" y="215506"/>
                  </a:lnTo>
                  <a:lnTo>
                    <a:pt x="709218" y="215506"/>
                  </a:lnTo>
                  <a:lnTo>
                    <a:pt x="709218" y="218046"/>
                  </a:lnTo>
                  <a:lnTo>
                    <a:pt x="708444" y="220586"/>
                  </a:lnTo>
                  <a:lnTo>
                    <a:pt x="708380" y="219316"/>
                  </a:lnTo>
                  <a:lnTo>
                    <a:pt x="708647" y="218046"/>
                  </a:lnTo>
                  <a:lnTo>
                    <a:pt x="709218" y="218046"/>
                  </a:lnTo>
                  <a:lnTo>
                    <a:pt x="709218" y="215506"/>
                  </a:lnTo>
                  <a:lnTo>
                    <a:pt x="708367" y="215506"/>
                  </a:lnTo>
                  <a:lnTo>
                    <a:pt x="706818" y="214236"/>
                  </a:lnTo>
                  <a:lnTo>
                    <a:pt x="706234" y="214236"/>
                  </a:lnTo>
                  <a:lnTo>
                    <a:pt x="706005" y="212966"/>
                  </a:lnTo>
                  <a:lnTo>
                    <a:pt x="705688" y="211696"/>
                  </a:lnTo>
                  <a:lnTo>
                    <a:pt x="704011" y="211696"/>
                  </a:lnTo>
                  <a:lnTo>
                    <a:pt x="702779" y="210426"/>
                  </a:lnTo>
                  <a:lnTo>
                    <a:pt x="700620" y="210426"/>
                  </a:lnTo>
                  <a:lnTo>
                    <a:pt x="699960" y="211696"/>
                  </a:lnTo>
                  <a:lnTo>
                    <a:pt x="699617" y="210426"/>
                  </a:lnTo>
                  <a:lnTo>
                    <a:pt x="699439" y="210426"/>
                  </a:lnTo>
                  <a:lnTo>
                    <a:pt x="699312" y="207886"/>
                  </a:lnTo>
                  <a:lnTo>
                    <a:pt x="697890" y="207886"/>
                  </a:lnTo>
                  <a:lnTo>
                    <a:pt x="697128" y="206616"/>
                  </a:lnTo>
                  <a:lnTo>
                    <a:pt x="696569" y="205346"/>
                  </a:lnTo>
                  <a:lnTo>
                    <a:pt x="694474" y="205346"/>
                  </a:lnTo>
                  <a:lnTo>
                    <a:pt x="695020" y="206616"/>
                  </a:lnTo>
                  <a:lnTo>
                    <a:pt x="694359" y="207886"/>
                  </a:lnTo>
                  <a:lnTo>
                    <a:pt x="692848" y="205346"/>
                  </a:lnTo>
                  <a:lnTo>
                    <a:pt x="692137" y="204076"/>
                  </a:lnTo>
                  <a:lnTo>
                    <a:pt x="691032" y="204076"/>
                  </a:lnTo>
                  <a:lnTo>
                    <a:pt x="690778" y="205346"/>
                  </a:lnTo>
                  <a:lnTo>
                    <a:pt x="689063" y="205346"/>
                  </a:lnTo>
                  <a:lnTo>
                    <a:pt x="689241" y="206616"/>
                  </a:lnTo>
                  <a:lnTo>
                    <a:pt x="689648" y="206616"/>
                  </a:lnTo>
                  <a:lnTo>
                    <a:pt x="689470" y="207886"/>
                  </a:lnTo>
                  <a:lnTo>
                    <a:pt x="688911" y="207886"/>
                  </a:lnTo>
                  <a:lnTo>
                    <a:pt x="688213" y="206616"/>
                  </a:lnTo>
                  <a:lnTo>
                    <a:pt x="686536" y="204076"/>
                  </a:lnTo>
                  <a:lnTo>
                    <a:pt x="685558" y="202806"/>
                  </a:lnTo>
                  <a:lnTo>
                    <a:pt x="684034" y="204076"/>
                  </a:lnTo>
                  <a:lnTo>
                    <a:pt x="683348" y="204076"/>
                  </a:lnTo>
                  <a:lnTo>
                    <a:pt x="683501" y="205346"/>
                  </a:lnTo>
                  <a:lnTo>
                    <a:pt x="682815" y="204076"/>
                  </a:lnTo>
                  <a:lnTo>
                    <a:pt x="682256" y="204076"/>
                  </a:lnTo>
                  <a:lnTo>
                    <a:pt x="681240" y="205346"/>
                  </a:lnTo>
                  <a:lnTo>
                    <a:pt x="681113" y="205346"/>
                  </a:lnTo>
                  <a:lnTo>
                    <a:pt x="681482" y="206616"/>
                  </a:lnTo>
                  <a:lnTo>
                    <a:pt x="680567" y="206616"/>
                  </a:lnTo>
                  <a:lnTo>
                    <a:pt x="680237" y="205346"/>
                  </a:lnTo>
                  <a:lnTo>
                    <a:pt x="680008" y="204076"/>
                  </a:lnTo>
                  <a:lnTo>
                    <a:pt x="679526" y="202806"/>
                  </a:lnTo>
                  <a:lnTo>
                    <a:pt x="678319" y="202806"/>
                  </a:lnTo>
                  <a:lnTo>
                    <a:pt x="678040" y="204076"/>
                  </a:lnTo>
                  <a:lnTo>
                    <a:pt x="677595" y="204076"/>
                  </a:lnTo>
                  <a:lnTo>
                    <a:pt x="676973" y="205346"/>
                  </a:lnTo>
                  <a:lnTo>
                    <a:pt x="678357" y="205346"/>
                  </a:lnTo>
                  <a:lnTo>
                    <a:pt x="678802" y="206616"/>
                  </a:lnTo>
                  <a:lnTo>
                    <a:pt x="678319" y="207886"/>
                  </a:lnTo>
                  <a:lnTo>
                    <a:pt x="676948" y="207886"/>
                  </a:lnTo>
                  <a:lnTo>
                    <a:pt x="675817" y="209156"/>
                  </a:lnTo>
                  <a:lnTo>
                    <a:pt x="677773" y="209156"/>
                  </a:lnTo>
                  <a:lnTo>
                    <a:pt x="677011" y="210426"/>
                  </a:lnTo>
                  <a:lnTo>
                    <a:pt x="676325" y="211696"/>
                  </a:lnTo>
                  <a:lnTo>
                    <a:pt x="675703" y="211696"/>
                  </a:lnTo>
                  <a:lnTo>
                    <a:pt x="675271" y="212966"/>
                  </a:lnTo>
                  <a:lnTo>
                    <a:pt x="675411" y="214236"/>
                  </a:lnTo>
                  <a:lnTo>
                    <a:pt x="676122" y="215506"/>
                  </a:lnTo>
                  <a:lnTo>
                    <a:pt x="675436" y="215506"/>
                  </a:lnTo>
                  <a:lnTo>
                    <a:pt x="675563" y="216776"/>
                  </a:lnTo>
                  <a:lnTo>
                    <a:pt x="676490" y="216776"/>
                  </a:lnTo>
                  <a:lnTo>
                    <a:pt x="677532" y="218046"/>
                  </a:lnTo>
                  <a:lnTo>
                    <a:pt x="679145" y="218046"/>
                  </a:lnTo>
                  <a:lnTo>
                    <a:pt x="680288" y="219316"/>
                  </a:lnTo>
                  <a:lnTo>
                    <a:pt x="680313" y="220586"/>
                  </a:lnTo>
                  <a:lnTo>
                    <a:pt x="679221" y="221856"/>
                  </a:lnTo>
                  <a:lnTo>
                    <a:pt x="679881" y="223126"/>
                  </a:lnTo>
                  <a:lnTo>
                    <a:pt x="681240" y="224396"/>
                  </a:lnTo>
                  <a:lnTo>
                    <a:pt x="683272" y="224396"/>
                  </a:lnTo>
                  <a:lnTo>
                    <a:pt x="685482" y="226936"/>
                  </a:lnTo>
                  <a:lnTo>
                    <a:pt x="687616" y="228206"/>
                  </a:lnTo>
                  <a:lnTo>
                    <a:pt x="688390" y="229476"/>
                  </a:lnTo>
                  <a:lnTo>
                    <a:pt x="690448" y="229476"/>
                  </a:lnTo>
                  <a:lnTo>
                    <a:pt x="692619" y="230746"/>
                  </a:lnTo>
                  <a:lnTo>
                    <a:pt x="694842" y="232016"/>
                  </a:lnTo>
                  <a:lnTo>
                    <a:pt x="696671" y="233286"/>
                  </a:lnTo>
                  <a:lnTo>
                    <a:pt x="698411" y="233286"/>
                  </a:lnTo>
                  <a:lnTo>
                    <a:pt x="698779" y="234556"/>
                  </a:lnTo>
                  <a:lnTo>
                    <a:pt x="700049" y="235826"/>
                  </a:lnTo>
                  <a:lnTo>
                    <a:pt x="702233" y="235826"/>
                  </a:lnTo>
                  <a:lnTo>
                    <a:pt x="703097" y="238366"/>
                  </a:lnTo>
                  <a:lnTo>
                    <a:pt x="704189" y="238366"/>
                  </a:lnTo>
                  <a:lnTo>
                    <a:pt x="706005" y="239636"/>
                  </a:lnTo>
                  <a:lnTo>
                    <a:pt x="709028" y="242176"/>
                  </a:lnTo>
                  <a:lnTo>
                    <a:pt x="711136" y="242176"/>
                  </a:lnTo>
                  <a:lnTo>
                    <a:pt x="711606" y="243446"/>
                  </a:lnTo>
                  <a:lnTo>
                    <a:pt x="712520" y="244716"/>
                  </a:lnTo>
                  <a:lnTo>
                    <a:pt x="713905" y="244716"/>
                  </a:lnTo>
                  <a:lnTo>
                    <a:pt x="715543" y="245986"/>
                  </a:lnTo>
                  <a:lnTo>
                    <a:pt x="717092" y="247256"/>
                  </a:lnTo>
                  <a:lnTo>
                    <a:pt x="718451" y="247256"/>
                  </a:lnTo>
                  <a:lnTo>
                    <a:pt x="719251" y="248526"/>
                  </a:lnTo>
                  <a:lnTo>
                    <a:pt x="719543" y="249796"/>
                  </a:lnTo>
                  <a:lnTo>
                    <a:pt x="720915" y="251066"/>
                  </a:lnTo>
                  <a:lnTo>
                    <a:pt x="722210" y="252336"/>
                  </a:lnTo>
                  <a:lnTo>
                    <a:pt x="722985" y="253606"/>
                  </a:lnTo>
                  <a:lnTo>
                    <a:pt x="723950" y="253606"/>
                  </a:lnTo>
                  <a:lnTo>
                    <a:pt x="725144" y="254876"/>
                  </a:lnTo>
                  <a:lnTo>
                    <a:pt x="726668" y="256146"/>
                  </a:lnTo>
                  <a:lnTo>
                    <a:pt x="727417" y="257416"/>
                  </a:lnTo>
                  <a:lnTo>
                    <a:pt x="727379" y="258686"/>
                  </a:lnTo>
                  <a:lnTo>
                    <a:pt x="726871" y="261226"/>
                  </a:lnTo>
                  <a:lnTo>
                    <a:pt x="726224" y="263766"/>
                  </a:lnTo>
                  <a:lnTo>
                    <a:pt x="726173" y="265036"/>
                  </a:lnTo>
                  <a:lnTo>
                    <a:pt x="725982" y="266306"/>
                  </a:lnTo>
                  <a:lnTo>
                    <a:pt x="725601" y="268846"/>
                  </a:lnTo>
                  <a:lnTo>
                    <a:pt x="725055" y="270116"/>
                  </a:lnTo>
                  <a:lnTo>
                    <a:pt x="724801" y="272656"/>
                  </a:lnTo>
                  <a:lnTo>
                    <a:pt x="724585" y="273926"/>
                  </a:lnTo>
                  <a:lnTo>
                    <a:pt x="723988" y="273926"/>
                  </a:lnTo>
                  <a:lnTo>
                    <a:pt x="723773" y="275196"/>
                  </a:lnTo>
                  <a:lnTo>
                    <a:pt x="722884" y="277736"/>
                  </a:lnTo>
                  <a:lnTo>
                    <a:pt x="722769" y="279006"/>
                  </a:lnTo>
                  <a:lnTo>
                    <a:pt x="722160" y="279006"/>
                  </a:lnTo>
                  <a:lnTo>
                    <a:pt x="722083" y="280276"/>
                  </a:lnTo>
                  <a:lnTo>
                    <a:pt x="721741" y="281546"/>
                  </a:lnTo>
                  <a:lnTo>
                    <a:pt x="721690" y="282816"/>
                  </a:lnTo>
                  <a:lnTo>
                    <a:pt x="720877" y="287896"/>
                  </a:lnTo>
                  <a:lnTo>
                    <a:pt x="720128" y="292976"/>
                  </a:lnTo>
                  <a:lnTo>
                    <a:pt x="719493" y="298056"/>
                  </a:lnTo>
                  <a:lnTo>
                    <a:pt x="718693" y="301866"/>
                  </a:lnTo>
                  <a:lnTo>
                    <a:pt x="717969" y="305676"/>
                  </a:lnTo>
                  <a:lnTo>
                    <a:pt x="717461" y="309486"/>
                  </a:lnTo>
                  <a:lnTo>
                    <a:pt x="717384" y="313296"/>
                  </a:lnTo>
                  <a:lnTo>
                    <a:pt x="716826" y="317106"/>
                  </a:lnTo>
                  <a:lnTo>
                    <a:pt x="716064" y="319646"/>
                  </a:lnTo>
                  <a:lnTo>
                    <a:pt x="715708" y="323456"/>
                  </a:lnTo>
                  <a:lnTo>
                    <a:pt x="715683" y="324726"/>
                  </a:lnTo>
                  <a:lnTo>
                    <a:pt x="716013" y="325996"/>
                  </a:lnTo>
                  <a:lnTo>
                    <a:pt x="716724" y="325996"/>
                  </a:lnTo>
                  <a:lnTo>
                    <a:pt x="717511" y="327266"/>
                  </a:lnTo>
                  <a:lnTo>
                    <a:pt x="718362" y="327266"/>
                  </a:lnTo>
                  <a:lnTo>
                    <a:pt x="719035" y="328536"/>
                  </a:lnTo>
                  <a:lnTo>
                    <a:pt x="720013" y="329806"/>
                  </a:lnTo>
                  <a:lnTo>
                    <a:pt x="725614" y="329806"/>
                  </a:lnTo>
                  <a:lnTo>
                    <a:pt x="725512" y="328536"/>
                  </a:lnTo>
                  <a:lnTo>
                    <a:pt x="727252" y="328536"/>
                  </a:lnTo>
                  <a:lnTo>
                    <a:pt x="728256" y="329806"/>
                  </a:lnTo>
                  <a:lnTo>
                    <a:pt x="730732" y="329806"/>
                  </a:lnTo>
                  <a:lnTo>
                    <a:pt x="731037" y="328536"/>
                  </a:lnTo>
                  <a:lnTo>
                    <a:pt x="732167" y="327266"/>
                  </a:lnTo>
                  <a:lnTo>
                    <a:pt x="734098" y="325996"/>
                  </a:lnTo>
                  <a:lnTo>
                    <a:pt x="732485" y="325996"/>
                  </a:lnTo>
                  <a:lnTo>
                    <a:pt x="732066" y="324726"/>
                  </a:lnTo>
                  <a:lnTo>
                    <a:pt x="732891" y="324726"/>
                  </a:lnTo>
                  <a:lnTo>
                    <a:pt x="734212" y="323456"/>
                  </a:lnTo>
                  <a:lnTo>
                    <a:pt x="735622" y="323456"/>
                  </a:lnTo>
                  <a:lnTo>
                    <a:pt x="736371" y="322186"/>
                  </a:lnTo>
                  <a:lnTo>
                    <a:pt x="736854" y="322186"/>
                  </a:lnTo>
                  <a:lnTo>
                    <a:pt x="737260" y="319646"/>
                  </a:lnTo>
                  <a:lnTo>
                    <a:pt x="737349" y="318376"/>
                  </a:lnTo>
                  <a:lnTo>
                    <a:pt x="738759" y="318376"/>
                  </a:lnTo>
                  <a:lnTo>
                    <a:pt x="739165" y="315836"/>
                  </a:lnTo>
                  <a:lnTo>
                    <a:pt x="737908" y="315836"/>
                  </a:lnTo>
                  <a:lnTo>
                    <a:pt x="738365" y="313296"/>
                  </a:lnTo>
                  <a:lnTo>
                    <a:pt x="738212" y="312026"/>
                  </a:lnTo>
                  <a:lnTo>
                    <a:pt x="738225" y="309486"/>
                  </a:lnTo>
                  <a:lnTo>
                    <a:pt x="738708" y="308216"/>
                  </a:lnTo>
                  <a:lnTo>
                    <a:pt x="739686" y="308216"/>
                  </a:lnTo>
                  <a:lnTo>
                    <a:pt x="739381" y="306946"/>
                  </a:lnTo>
                  <a:lnTo>
                    <a:pt x="739355" y="305676"/>
                  </a:lnTo>
                  <a:lnTo>
                    <a:pt x="740003" y="304406"/>
                  </a:lnTo>
                  <a:lnTo>
                    <a:pt x="740486" y="304406"/>
                  </a:lnTo>
                  <a:lnTo>
                    <a:pt x="741273" y="303136"/>
                  </a:lnTo>
                  <a:lnTo>
                    <a:pt x="741311" y="301866"/>
                  </a:lnTo>
                  <a:lnTo>
                    <a:pt x="740600" y="300596"/>
                  </a:lnTo>
                  <a:lnTo>
                    <a:pt x="741692" y="299326"/>
                  </a:lnTo>
                  <a:lnTo>
                    <a:pt x="741629" y="298056"/>
                  </a:lnTo>
                  <a:lnTo>
                    <a:pt x="740397" y="298056"/>
                  </a:lnTo>
                  <a:lnTo>
                    <a:pt x="740714" y="294246"/>
                  </a:lnTo>
                  <a:lnTo>
                    <a:pt x="741476" y="291706"/>
                  </a:lnTo>
                  <a:lnTo>
                    <a:pt x="741870" y="289166"/>
                  </a:lnTo>
                  <a:lnTo>
                    <a:pt x="742378" y="287896"/>
                  </a:lnTo>
                  <a:lnTo>
                    <a:pt x="742581" y="286626"/>
                  </a:lnTo>
                  <a:lnTo>
                    <a:pt x="743089" y="285356"/>
                  </a:lnTo>
                  <a:lnTo>
                    <a:pt x="743889" y="284086"/>
                  </a:lnTo>
                  <a:lnTo>
                    <a:pt x="743572" y="284086"/>
                  </a:lnTo>
                  <a:lnTo>
                    <a:pt x="743394" y="282816"/>
                  </a:lnTo>
                  <a:lnTo>
                    <a:pt x="743737" y="280276"/>
                  </a:lnTo>
                  <a:lnTo>
                    <a:pt x="742619" y="280276"/>
                  </a:lnTo>
                  <a:lnTo>
                    <a:pt x="744385" y="279006"/>
                  </a:lnTo>
                  <a:lnTo>
                    <a:pt x="744829" y="279006"/>
                  </a:lnTo>
                  <a:lnTo>
                    <a:pt x="744994" y="277736"/>
                  </a:lnTo>
                  <a:lnTo>
                    <a:pt x="744423" y="276466"/>
                  </a:lnTo>
                  <a:lnTo>
                    <a:pt x="744067" y="275196"/>
                  </a:lnTo>
                  <a:lnTo>
                    <a:pt x="744016" y="271386"/>
                  </a:lnTo>
                  <a:lnTo>
                    <a:pt x="743635" y="268846"/>
                  </a:lnTo>
                  <a:lnTo>
                    <a:pt x="743458" y="268846"/>
                  </a:lnTo>
                  <a:lnTo>
                    <a:pt x="744067" y="267576"/>
                  </a:lnTo>
                  <a:lnTo>
                    <a:pt x="743623" y="266306"/>
                  </a:lnTo>
                  <a:lnTo>
                    <a:pt x="744829" y="265036"/>
                  </a:lnTo>
                  <a:lnTo>
                    <a:pt x="745464" y="265036"/>
                  </a:lnTo>
                  <a:lnTo>
                    <a:pt x="745578" y="262496"/>
                  </a:lnTo>
                  <a:lnTo>
                    <a:pt x="745007" y="262496"/>
                  </a:lnTo>
                  <a:lnTo>
                    <a:pt x="744893" y="261226"/>
                  </a:lnTo>
                  <a:lnTo>
                    <a:pt x="745807" y="258686"/>
                  </a:lnTo>
                  <a:lnTo>
                    <a:pt x="745934" y="258686"/>
                  </a:lnTo>
                  <a:lnTo>
                    <a:pt x="746315" y="257416"/>
                  </a:lnTo>
                  <a:lnTo>
                    <a:pt x="746633" y="257416"/>
                  </a:lnTo>
                  <a:lnTo>
                    <a:pt x="747102" y="254876"/>
                  </a:lnTo>
                  <a:lnTo>
                    <a:pt x="747610" y="253606"/>
                  </a:lnTo>
                  <a:lnTo>
                    <a:pt x="747496" y="249796"/>
                  </a:lnTo>
                  <a:lnTo>
                    <a:pt x="748055" y="245986"/>
                  </a:lnTo>
                  <a:lnTo>
                    <a:pt x="749287" y="242176"/>
                  </a:lnTo>
                  <a:lnTo>
                    <a:pt x="750862" y="237096"/>
                  </a:lnTo>
                  <a:lnTo>
                    <a:pt x="752360" y="230746"/>
                  </a:lnTo>
                  <a:lnTo>
                    <a:pt x="752170" y="229476"/>
                  </a:lnTo>
                  <a:lnTo>
                    <a:pt x="752462" y="228206"/>
                  </a:lnTo>
                  <a:lnTo>
                    <a:pt x="753249" y="225666"/>
                  </a:lnTo>
                  <a:lnTo>
                    <a:pt x="752678" y="224396"/>
                  </a:lnTo>
                  <a:lnTo>
                    <a:pt x="752703" y="221856"/>
                  </a:lnTo>
                  <a:lnTo>
                    <a:pt x="753287" y="219316"/>
                  </a:lnTo>
                  <a:lnTo>
                    <a:pt x="753071" y="219316"/>
                  </a:lnTo>
                  <a:lnTo>
                    <a:pt x="753173" y="215506"/>
                  </a:lnTo>
                  <a:lnTo>
                    <a:pt x="753300" y="212966"/>
                  </a:lnTo>
                  <a:lnTo>
                    <a:pt x="752919" y="211696"/>
                  </a:lnTo>
                  <a:lnTo>
                    <a:pt x="753846" y="211696"/>
                  </a:lnTo>
                  <a:lnTo>
                    <a:pt x="753884" y="210426"/>
                  </a:lnTo>
                  <a:lnTo>
                    <a:pt x="753732" y="209156"/>
                  </a:lnTo>
                  <a:lnTo>
                    <a:pt x="753897" y="209156"/>
                  </a:lnTo>
                  <a:lnTo>
                    <a:pt x="753719" y="207886"/>
                  </a:lnTo>
                  <a:lnTo>
                    <a:pt x="753922" y="207886"/>
                  </a:lnTo>
                  <a:lnTo>
                    <a:pt x="754507" y="206616"/>
                  </a:lnTo>
                  <a:lnTo>
                    <a:pt x="754227" y="205346"/>
                  </a:lnTo>
                  <a:lnTo>
                    <a:pt x="754087" y="204076"/>
                  </a:lnTo>
                  <a:lnTo>
                    <a:pt x="754075" y="202806"/>
                  </a:lnTo>
                  <a:lnTo>
                    <a:pt x="754291" y="201536"/>
                  </a:lnTo>
                  <a:lnTo>
                    <a:pt x="754722" y="200266"/>
                  </a:lnTo>
                  <a:lnTo>
                    <a:pt x="755332" y="200266"/>
                  </a:lnTo>
                  <a:lnTo>
                    <a:pt x="755510" y="198996"/>
                  </a:lnTo>
                  <a:lnTo>
                    <a:pt x="755675" y="197726"/>
                  </a:lnTo>
                  <a:close/>
                </a:path>
                <a:path w="1249045" h="709929">
                  <a:moveTo>
                    <a:pt x="795896" y="508025"/>
                  </a:moveTo>
                  <a:lnTo>
                    <a:pt x="794905" y="506755"/>
                  </a:lnTo>
                  <a:lnTo>
                    <a:pt x="793800" y="505485"/>
                  </a:lnTo>
                  <a:lnTo>
                    <a:pt x="792988" y="502945"/>
                  </a:lnTo>
                  <a:lnTo>
                    <a:pt x="793064" y="501675"/>
                  </a:lnTo>
                  <a:lnTo>
                    <a:pt x="793140" y="500405"/>
                  </a:lnTo>
                  <a:lnTo>
                    <a:pt x="794219" y="500405"/>
                  </a:lnTo>
                  <a:lnTo>
                    <a:pt x="793242" y="499135"/>
                  </a:lnTo>
                  <a:lnTo>
                    <a:pt x="792607" y="499135"/>
                  </a:lnTo>
                  <a:lnTo>
                    <a:pt x="791286" y="500405"/>
                  </a:lnTo>
                  <a:lnTo>
                    <a:pt x="790524" y="500405"/>
                  </a:lnTo>
                  <a:lnTo>
                    <a:pt x="789495" y="499135"/>
                  </a:lnTo>
                  <a:lnTo>
                    <a:pt x="789152" y="499135"/>
                  </a:lnTo>
                  <a:lnTo>
                    <a:pt x="788987" y="497865"/>
                  </a:lnTo>
                  <a:lnTo>
                    <a:pt x="788847" y="497865"/>
                  </a:lnTo>
                  <a:lnTo>
                    <a:pt x="788733" y="495325"/>
                  </a:lnTo>
                  <a:lnTo>
                    <a:pt x="788543" y="495325"/>
                  </a:lnTo>
                  <a:lnTo>
                    <a:pt x="788225" y="494055"/>
                  </a:lnTo>
                  <a:lnTo>
                    <a:pt x="784961" y="494055"/>
                  </a:lnTo>
                  <a:lnTo>
                    <a:pt x="784555" y="492785"/>
                  </a:lnTo>
                  <a:lnTo>
                    <a:pt x="776859" y="492785"/>
                  </a:lnTo>
                  <a:lnTo>
                    <a:pt x="776681" y="491515"/>
                  </a:lnTo>
                  <a:lnTo>
                    <a:pt x="776046" y="490245"/>
                  </a:lnTo>
                  <a:lnTo>
                    <a:pt x="775055" y="490245"/>
                  </a:lnTo>
                  <a:lnTo>
                    <a:pt x="775436" y="491515"/>
                  </a:lnTo>
                  <a:lnTo>
                    <a:pt x="775068" y="491515"/>
                  </a:lnTo>
                  <a:lnTo>
                    <a:pt x="773887" y="490245"/>
                  </a:lnTo>
                  <a:lnTo>
                    <a:pt x="772287" y="491515"/>
                  </a:lnTo>
                  <a:lnTo>
                    <a:pt x="771131" y="490245"/>
                  </a:lnTo>
                  <a:lnTo>
                    <a:pt x="770394" y="488975"/>
                  </a:lnTo>
                  <a:lnTo>
                    <a:pt x="769200" y="490245"/>
                  </a:lnTo>
                  <a:lnTo>
                    <a:pt x="766610" y="490245"/>
                  </a:lnTo>
                  <a:lnTo>
                    <a:pt x="766241" y="488975"/>
                  </a:lnTo>
                  <a:lnTo>
                    <a:pt x="765987" y="488975"/>
                  </a:lnTo>
                  <a:lnTo>
                    <a:pt x="766178" y="490245"/>
                  </a:lnTo>
                  <a:lnTo>
                    <a:pt x="765784" y="490245"/>
                  </a:lnTo>
                  <a:lnTo>
                    <a:pt x="765289" y="491515"/>
                  </a:lnTo>
                  <a:lnTo>
                    <a:pt x="764819" y="490245"/>
                  </a:lnTo>
                  <a:lnTo>
                    <a:pt x="764400" y="488975"/>
                  </a:lnTo>
                  <a:lnTo>
                    <a:pt x="763816" y="488975"/>
                  </a:lnTo>
                  <a:lnTo>
                    <a:pt x="763701" y="487705"/>
                  </a:lnTo>
                  <a:lnTo>
                    <a:pt x="763016" y="487705"/>
                  </a:lnTo>
                  <a:lnTo>
                    <a:pt x="761606" y="488975"/>
                  </a:lnTo>
                  <a:lnTo>
                    <a:pt x="760260" y="488975"/>
                  </a:lnTo>
                  <a:lnTo>
                    <a:pt x="759675" y="487705"/>
                  </a:lnTo>
                  <a:lnTo>
                    <a:pt x="758850" y="486435"/>
                  </a:lnTo>
                  <a:lnTo>
                    <a:pt x="758253" y="487705"/>
                  </a:lnTo>
                  <a:lnTo>
                    <a:pt x="757478" y="488975"/>
                  </a:lnTo>
                  <a:lnTo>
                    <a:pt x="756513" y="488975"/>
                  </a:lnTo>
                  <a:lnTo>
                    <a:pt x="754786" y="485165"/>
                  </a:lnTo>
                  <a:lnTo>
                    <a:pt x="751649" y="485165"/>
                  </a:lnTo>
                  <a:lnTo>
                    <a:pt x="751332" y="483895"/>
                  </a:lnTo>
                  <a:lnTo>
                    <a:pt x="748601" y="483895"/>
                  </a:lnTo>
                  <a:lnTo>
                    <a:pt x="747801" y="482625"/>
                  </a:lnTo>
                  <a:lnTo>
                    <a:pt x="745782" y="481355"/>
                  </a:lnTo>
                  <a:lnTo>
                    <a:pt x="745337" y="480085"/>
                  </a:lnTo>
                  <a:lnTo>
                    <a:pt x="744702" y="480085"/>
                  </a:lnTo>
                  <a:lnTo>
                    <a:pt x="744575" y="481355"/>
                  </a:lnTo>
                  <a:lnTo>
                    <a:pt x="744118" y="482625"/>
                  </a:lnTo>
                  <a:lnTo>
                    <a:pt x="744728" y="482625"/>
                  </a:lnTo>
                  <a:lnTo>
                    <a:pt x="745350" y="481355"/>
                  </a:lnTo>
                  <a:lnTo>
                    <a:pt x="746010" y="483895"/>
                  </a:lnTo>
                  <a:lnTo>
                    <a:pt x="745744" y="483895"/>
                  </a:lnTo>
                  <a:lnTo>
                    <a:pt x="744905" y="485165"/>
                  </a:lnTo>
                  <a:lnTo>
                    <a:pt x="744474" y="483895"/>
                  </a:lnTo>
                  <a:lnTo>
                    <a:pt x="744118" y="483895"/>
                  </a:lnTo>
                  <a:lnTo>
                    <a:pt x="743864" y="482625"/>
                  </a:lnTo>
                  <a:lnTo>
                    <a:pt x="743369" y="482625"/>
                  </a:lnTo>
                  <a:lnTo>
                    <a:pt x="742454" y="481355"/>
                  </a:lnTo>
                  <a:lnTo>
                    <a:pt x="741540" y="480085"/>
                  </a:lnTo>
                  <a:lnTo>
                    <a:pt x="740410" y="478815"/>
                  </a:lnTo>
                  <a:lnTo>
                    <a:pt x="739978" y="478815"/>
                  </a:lnTo>
                  <a:lnTo>
                    <a:pt x="739279" y="480085"/>
                  </a:lnTo>
                  <a:lnTo>
                    <a:pt x="738809" y="481355"/>
                  </a:lnTo>
                  <a:lnTo>
                    <a:pt x="738543" y="481355"/>
                  </a:lnTo>
                  <a:lnTo>
                    <a:pt x="738454" y="480085"/>
                  </a:lnTo>
                  <a:lnTo>
                    <a:pt x="737857" y="478815"/>
                  </a:lnTo>
                  <a:lnTo>
                    <a:pt x="730796" y="478815"/>
                  </a:lnTo>
                  <a:lnTo>
                    <a:pt x="731342" y="477545"/>
                  </a:lnTo>
                  <a:lnTo>
                    <a:pt x="729754" y="476275"/>
                  </a:lnTo>
                  <a:lnTo>
                    <a:pt x="730173" y="475005"/>
                  </a:lnTo>
                  <a:lnTo>
                    <a:pt x="731177" y="476275"/>
                  </a:lnTo>
                  <a:lnTo>
                    <a:pt x="732574" y="476275"/>
                  </a:lnTo>
                  <a:lnTo>
                    <a:pt x="733437" y="475005"/>
                  </a:lnTo>
                  <a:lnTo>
                    <a:pt x="734314" y="473735"/>
                  </a:lnTo>
                  <a:lnTo>
                    <a:pt x="734783" y="473735"/>
                  </a:lnTo>
                  <a:lnTo>
                    <a:pt x="735393" y="472465"/>
                  </a:lnTo>
                  <a:lnTo>
                    <a:pt x="735939" y="471195"/>
                  </a:lnTo>
                  <a:lnTo>
                    <a:pt x="736866" y="471195"/>
                  </a:lnTo>
                  <a:lnTo>
                    <a:pt x="736777" y="469925"/>
                  </a:lnTo>
                  <a:lnTo>
                    <a:pt x="737171" y="469925"/>
                  </a:lnTo>
                  <a:lnTo>
                    <a:pt x="738085" y="468655"/>
                  </a:lnTo>
                  <a:lnTo>
                    <a:pt x="739305" y="467385"/>
                  </a:lnTo>
                  <a:lnTo>
                    <a:pt x="739813" y="466115"/>
                  </a:lnTo>
                  <a:lnTo>
                    <a:pt x="740003" y="464845"/>
                  </a:lnTo>
                  <a:lnTo>
                    <a:pt x="741375" y="464845"/>
                  </a:lnTo>
                  <a:lnTo>
                    <a:pt x="742264" y="463575"/>
                  </a:lnTo>
                  <a:lnTo>
                    <a:pt x="742734" y="463575"/>
                  </a:lnTo>
                  <a:lnTo>
                    <a:pt x="742899" y="462305"/>
                  </a:lnTo>
                  <a:lnTo>
                    <a:pt x="743458" y="462305"/>
                  </a:lnTo>
                  <a:lnTo>
                    <a:pt x="743712" y="461035"/>
                  </a:lnTo>
                  <a:lnTo>
                    <a:pt x="744512" y="461035"/>
                  </a:lnTo>
                  <a:lnTo>
                    <a:pt x="745185" y="459765"/>
                  </a:lnTo>
                  <a:lnTo>
                    <a:pt x="745553" y="459765"/>
                  </a:lnTo>
                  <a:lnTo>
                    <a:pt x="745655" y="457225"/>
                  </a:lnTo>
                  <a:lnTo>
                    <a:pt x="747268" y="455955"/>
                  </a:lnTo>
                  <a:lnTo>
                    <a:pt x="749096" y="454685"/>
                  </a:lnTo>
                  <a:lnTo>
                    <a:pt x="750493" y="452145"/>
                  </a:lnTo>
                  <a:lnTo>
                    <a:pt x="751154" y="450875"/>
                  </a:lnTo>
                  <a:lnTo>
                    <a:pt x="751116" y="449605"/>
                  </a:lnTo>
                  <a:lnTo>
                    <a:pt x="753237" y="449605"/>
                  </a:lnTo>
                  <a:lnTo>
                    <a:pt x="753643" y="448335"/>
                  </a:lnTo>
                  <a:lnTo>
                    <a:pt x="755688" y="448335"/>
                  </a:lnTo>
                  <a:lnTo>
                    <a:pt x="756678" y="447065"/>
                  </a:lnTo>
                  <a:lnTo>
                    <a:pt x="757402" y="447065"/>
                  </a:lnTo>
                  <a:lnTo>
                    <a:pt x="757859" y="445795"/>
                  </a:lnTo>
                  <a:lnTo>
                    <a:pt x="759828" y="444525"/>
                  </a:lnTo>
                  <a:lnTo>
                    <a:pt x="759777" y="443255"/>
                  </a:lnTo>
                  <a:lnTo>
                    <a:pt x="760336" y="441985"/>
                  </a:lnTo>
                  <a:lnTo>
                    <a:pt x="761530" y="443255"/>
                  </a:lnTo>
                  <a:lnTo>
                    <a:pt x="762863" y="441985"/>
                  </a:lnTo>
                  <a:lnTo>
                    <a:pt x="764197" y="440715"/>
                  </a:lnTo>
                  <a:lnTo>
                    <a:pt x="765530" y="440715"/>
                  </a:lnTo>
                  <a:lnTo>
                    <a:pt x="766368" y="439445"/>
                  </a:lnTo>
                  <a:lnTo>
                    <a:pt x="766775" y="439445"/>
                  </a:lnTo>
                  <a:lnTo>
                    <a:pt x="767257" y="438175"/>
                  </a:lnTo>
                  <a:lnTo>
                    <a:pt x="768146" y="438175"/>
                  </a:lnTo>
                  <a:lnTo>
                    <a:pt x="768870" y="436905"/>
                  </a:lnTo>
                  <a:lnTo>
                    <a:pt x="769772" y="435635"/>
                  </a:lnTo>
                  <a:lnTo>
                    <a:pt x="770928" y="434365"/>
                  </a:lnTo>
                  <a:lnTo>
                    <a:pt x="770661" y="433095"/>
                  </a:lnTo>
                  <a:lnTo>
                    <a:pt x="769023" y="433095"/>
                  </a:lnTo>
                  <a:lnTo>
                    <a:pt x="769353" y="431825"/>
                  </a:lnTo>
                  <a:lnTo>
                    <a:pt x="771182" y="431825"/>
                  </a:lnTo>
                  <a:lnTo>
                    <a:pt x="771067" y="429285"/>
                  </a:lnTo>
                  <a:lnTo>
                    <a:pt x="770356" y="429285"/>
                  </a:lnTo>
                  <a:lnTo>
                    <a:pt x="769048" y="428015"/>
                  </a:lnTo>
                  <a:lnTo>
                    <a:pt x="768311" y="428015"/>
                  </a:lnTo>
                  <a:lnTo>
                    <a:pt x="768223" y="429285"/>
                  </a:lnTo>
                  <a:lnTo>
                    <a:pt x="767969" y="429285"/>
                  </a:lnTo>
                  <a:lnTo>
                    <a:pt x="767092" y="430555"/>
                  </a:lnTo>
                  <a:lnTo>
                    <a:pt x="766483" y="429285"/>
                  </a:lnTo>
                  <a:lnTo>
                    <a:pt x="765708" y="429285"/>
                  </a:lnTo>
                  <a:lnTo>
                    <a:pt x="764755" y="426745"/>
                  </a:lnTo>
                  <a:lnTo>
                    <a:pt x="763993" y="425475"/>
                  </a:lnTo>
                  <a:lnTo>
                    <a:pt x="761936" y="425475"/>
                  </a:lnTo>
                  <a:lnTo>
                    <a:pt x="761593" y="426745"/>
                  </a:lnTo>
                  <a:lnTo>
                    <a:pt x="760755" y="426745"/>
                  </a:lnTo>
                  <a:lnTo>
                    <a:pt x="760158" y="425475"/>
                  </a:lnTo>
                  <a:lnTo>
                    <a:pt x="759574" y="425475"/>
                  </a:lnTo>
                  <a:lnTo>
                    <a:pt x="758875" y="424205"/>
                  </a:lnTo>
                  <a:lnTo>
                    <a:pt x="757758" y="424205"/>
                  </a:lnTo>
                  <a:lnTo>
                    <a:pt x="756742" y="422935"/>
                  </a:lnTo>
                  <a:lnTo>
                    <a:pt x="755484" y="422935"/>
                  </a:lnTo>
                  <a:lnTo>
                    <a:pt x="754849" y="424205"/>
                  </a:lnTo>
                  <a:lnTo>
                    <a:pt x="754075" y="422935"/>
                  </a:lnTo>
                  <a:lnTo>
                    <a:pt x="753237" y="422935"/>
                  </a:lnTo>
                  <a:lnTo>
                    <a:pt x="752335" y="424205"/>
                  </a:lnTo>
                  <a:lnTo>
                    <a:pt x="751827" y="425475"/>
                  </a:lnTo>
                  <a:lnTo>
                    <a:pt x="749935" y="425475"/>
                  </a:lnTo>
                  <a:lnTo>
                    <a:pt x="749261" y="426745"/>
                  </a:lnTo>
                  <a:lnTo>
                    <a:pt x="748995" y="426745"/>
                  </a:lnTo>
                  <a:lnTo>
                    <a:pt x="749122" y="428015"/>
                  </a:lnTo>
                  <a:lnTo>
                    <a:pt x="747318" y="428015"/>
                  </a:lnTo>
                  <a:lnTo>
                    <a:pt x="747064" y="429285"/>
                  </a:lnTo>
                  <a:lnTo>
                    <a:pt x="746404" y="429285"/>
                  </a:lnTo>
                  <a:lnTo>
                    <a:pt x="745363" y="430555"/>
                  </a:lnTo>
                  <a:lnTo>
                    <a:pt x="744258" y="430555"/>
                  </a:lnTo>
                  <a:lnTo>
                    <a:pt x="743254" y="431825"/>
                  </a:lnTo>
                  <a:lnTo>
                    <a:pt x="741337" y="433095"/>
                  </a:lnTo>
                  <a:lnTo>
                    <a:pt x="740130" y="434365"/>
                  </a:lnTo>
                  <a:lnTo>
                    <a:pt x="739648" y="435635"/>
                  </a:lnTo>
                  <a:lnTo>
                    <a:pt x="737895" y="435635"/>
                  </a:lnTo>
                  <a:lnTo>
                    <a:pt x="737019" y="436905"/>
                  </a:lnTo>
                  <a:lnTo>
                    <a:pt x="735977" y="438175"/>
                  </a:lnTo>
                  <a:lnTo>
                    <a:pt x="735241" y="439445"/>
                  </a:lnTo>
                  <a:lnTo>
                    <a:pt x="734085" y="440715"/>
                  </a:lnTo>
                  <a:lnTo>
                    <a:pt x="732993" y="443255"/>
                  </a:lnTo>
                  <a:lnTo>
                    <a:pt x="732053" y="443255"/>
                  </a:lnTo>
                  <a:lnTo>
                    <a:pt x="731342" y="444525"/>
                  </a:lnTo>
                  <a:lnTo>
                    <a:pt x="730313" y="447065"/>
                  </a:lnTo>
                  <a:lnTo>
                    <a:pt x="730008" y="448335"/>
                  </a:lnTo>
                  <a:lnTo>
                    <a:pt x="729132" y="448335"/>
                  </a:lnTo>
                  <a:lnTo>
                    <a:pt x="728535" y="449605"/>
                  </a:lnTo>
                  <a:lnTo>
                    <a:pt x="728141" y="449605"/>
                  </a:lnTo>
                  <a:lnTo>
                    <a:pt x="726744" y="450875"/>
                  </a:lnTo>
                  <a:lnTo>
                    <a:pt x="726732" y="452145"/>
                  </a:lnTo>
                  <a:lnTo>
                    <a:pt x="726287" y="453415"/>
                  </a:lnTo>
                  <a:lnTo>
                    <a:pt x="725411" y="453415"/>
                  </a:lnTo>
                  <a:lnTo>
                    <a:pt x="725436" y="454685"/>
                  </a:lnTo>
                  <a:lnTo>
                    <a:pt x="724547" y="454685"/>
                  </a:lnTo>
                  <a:lnTo>
                    <a:pt x="722985" y="455955"/>
                  </a:lnTo>
                  <a:lnTo>
                    <a:pt x="722731" y="457225"/>
                  </a:lnTo>
                  <a:lnTo>
                    <a:pt x="722388" y="457225"/>
                  </a:lnTo>
                  <a:lnTo>
                    <a:pt x="721982" y="458495"/>
                  </a:lnTo>
                  <a:lnTo>
                    <a:pt x="721258" y="459765"/>
                  </a:lnTo>
                  <a:lnTo>
                    <a:pt x="720394" y="459765"/>
                  </a:lnTo>
                  <a:lnTo>
                    <a:pt x="719874" y="461035"/>
                  </a:lnTo>
                  <a:lnTo>
                    <a:pt x="719112" y="461035"/>
                  </a:lnTo>
                  <a:lnTo>
                    <a:pt x="718261" y="463575"/>
                  </a:lnTo>
                  <a:lnTo>
                    <a:pt x="718096" y="464845"/>
                  </a:lnTo>
                  <a:lnTo>
                    <a:pt x="717588" y="466115"/>
                  </a:lnTo>
                  <a:lnTo>
                    <a:pt x="716927" y="466115"/>
                  </a:lnTo>
                  <a:lnTo>
                    <a:pt x="716495" y="467385"/>
                  </a:lnTo>
                  <a:lnTo>
                    <a:pt x="714946" y="467385"/>
                  </a:lnTo>
                  <a:lnTo>
                    <a:pt x="714578" y="468655"/>
                  </a:lnTo>
                  <a:lnTo>
                    <a:pt x="714095" y="469925"/>
                  </a:lnTo>
                  <a:lnTo>
                    <a:pt x="713447" y="471195"/>
                  </a:lnTo>
                  <a:lnTo>
                    <a:pt x="712800" y="471195"/>
                  </a:lnTo>
                  <a:lnTo>
                    <a:pt x="712203" y="469925"/>
                  </a:lnTo>
                  <a:lnTo>
                    <a:pt x="710869" y="468655"/>
                  </a:lnTo>
                  <a:lnTo>
                    <a:pt x="710184" y="467385"/>
                  </a:lnTo>
                  <a:lnTo>
                    <a:pt x="708609" y="467385"/>
                  </a:lnTo>
                  <a:lnTo>
                    <a:pt x="708647" y="466115"/>
                  </a:lnTo>
                  <a:lnTo>
                    <a:pt x="709104" y="466115"/>
                  </a:lnTo>
                  <a:lnTo>
                    <a:pt x="709498" y="464845"/>
                  </a:lnTo>
                  <a:lnTo>
                    <a:pt x="709803" y="464845"/>
                  </a:lnTo>
                  <a:lnTo>
                    <a:pt x="709980" y="463575"/>
                  </a:lnTo>
                  <a:lnTo>
                    <a:pt x="710361" y="463575"/>
                  </a:lnTo>
                  <a:lnTo>
                    <a:pt x="709447" y="462305"/>
                  </a:lnTo>
                  <a:lnTo>
                    <a:pt x="709015" y="461035"/>
                  </a:lnTo>
                  <a:lnTo>
                    <a:pt x="709091" y="459765"/>
                  </a:lnTo>
                  <a:lnTo>
                    <a:pt x="708520" y="461035"/>
                  </a:lnTo>
                  <a:lnTo>
                    <a:pt x="706996" y="461035"/>
                  </a:lnTo>
                  <a:lnTo>
                    <a:pt x="708456" y="459765"/>
                  </a:lnTo>
                  <a:lnTo>
                    <a:pt x="708914" y="458495"/>
                  </a:lnTo>
                  <a:lnTo>
                    <a:pt x="708355" y="457225"/>
                  </a:lnTo>
                  <a:lnTo>
                    <a:pt x="707859" y="455955"/>
                  </a:lnTo>
                  <a:lnTo>
                    <a:pt x="707580" y="455955"/>
                  </a:lnTo>
                  <a:lnTo>
                    <a:pt x="706996" y="454685"/>
                  </a:lnTo>
                  <a:lnTo>
                    <a:pt x="706831" y="454685"/>
                  </a:lnTo>
                  <a:lnTo>
                    <a:pt x="707110" y="453415"/>
                  </a:lnTo>
                  <a:lnTo>
                    <a:pt x="707466" y="453415"/>
                  </a:lnTo>
                  <a:lnTo>
                    <a:pt x="707491" y="452145"/>
                  </a:lnTo>
                  <a:lnTo>
                    <a:pt x="707351" y="452145"/>
                  </a:lnTo>
                  <a:lnTo>
                    <a:pt x="707136" y="450875"/>
                  </a:lnTo>
                  <a:lnTo>
                    <a:pt x="706297" y="450875"/>
                  </a:lnTo>
                  <a:lnTo>
                    <a:pt x="706297" y="515645"/>
                  </a:lnTo>
                  <a:lnTo>
                    <a:pt x="706170" y="516915"/>
                  </a:lnTo>
                  <a:lnTo>
                    <a:pt x="705688" y="516915"/>
                  </a:lnTo>
                  <a:lnTo>
                    <a:pt x="705561" y="515645"/>
                  </a:lnTo>
                  <a:lnTo>
                    <a:pt x="706297" y="515645"/>
                  </a:lnTo>
                  <a:lnTo>
                    <a:pt x="706297" y="450875"/>
                  </a:lnTo>
                  <a:lnTo>
                    <a:pt x="704113" y="450875"/>
                  </a:lnTo>
                  <a:lnTo>
                    <a:pt x="704380" y="449605"/>
                  </a:lnTo>
                  <a:lnTo>
                    <a:pt x="705777" y="449605"/>
                  </a:lnTo>
                  <a:lnTo>
                    <a:pt x="705777" y="447065"/>
                  </a:lnTo>
                  <a:lnTo>
                    <a:pt x="705408" y="445795"/>
                  </a:lnTo>
                  <a:lnTo>
                    <a:pt x="704659" y="444525"/>
                  </a:lnTo>
                  <a:lnTo>
                    <a:pt x="704354" y="443255"/>
                  </a:lnTo>
                  <a:lnTo>
                    <a:pt x="703897" y="441985"/>
                  </a:lnTo>
                  <a:lnTo>
                    <a:pt x="703300" y="440715"/>
                  </a:lnTo>
                  <a:lnTo>
                    <a:pt x="704100" y="439445"/>
                  </a:lnTo>
                  <a:lnTo>
                    <a:pt x="704367" y="438175"/>
                  </a:lnTo>
                  <a:lnTo>
                    <a:pt x="704075" y="436905"/>
                  </a:lnTo>
                  <a:lnTo>
                    <a:pt x="703364" y="435635"/>
                  </a:lnTo>
                  <a:lnTo>
                    <a:pt x="702513" y="433095"/>
                  </a:lnTo>
                  <a:lnTo>
                    <a:pt x="701662" y="431825"/>
                  </a:lnTo>
                  <a:lnTo>
                    <a:pt x="700303" y="430555"/>
                  </a:lnTo>
                  <a:lnTo>
                    <a:pt x="696188" y="430555"/>
                  </a:lnTo>
                  <a:lnTo>
                    <a:pt x="694740" y="429285"/>
                  </a:lnTo>
                  <a:lnTo>
                    <a:pt x="693470" y="430555"/>
                  </a:lnTo>
                  <a:lnTo>
                    <a:pt x="692378" y="431825"/>
                  </a:lnTo>
                  <a:lnTo>
                    <a:pt x="691070" y="433095"/>
                  </a:lnTo>
                  <a:lnTo>
                    <a:pt x="690079" y="435635"/>
                  </a:lnTo>
                  <a:lnTo>
                    <a:pt x="689571" y="436905"/>
                  </a:lnTo>
                  <a:lnTo>
                    <a:pt x="689165" y="438175"/>
                  </a:lnTo>
                  <a:lnTo>
                    <a:pt x="688848" y="439445"/>
                  </a:lnTo>
                  <a:lnTo>
                    <a:pt x="689051" y="440715"/>
                  </a:lnTo>
                  <a:lnTo>
                    <a:pt x="689038" y="443255"/>
                  </a:lnTo>
                  <a:lnTo>
                    <a:pt x="689216" y="444525"/>
                  </a:lnTo>
                  <a:lnTo>
                    <a:pt x="689305" y="448335"/>
                  </a:lnTo>
                  <a:lnTo>
                    <a:pt x="689635" y="449605"/>
                  </a:lnTo>
                  <a:lnTo>
                    <a:pt x="689648" y="450875"/>
                  </a:lnTo>
                  <a:lnTo>
                    <a:pt x="689406" y="450875"/>
                  </a:lnTo>
                  <a:lnTo>
                    <a:pt x="689521" y="452145"/>
                  </a:lnTo>
                  <a:lnTo>
                    <a:pt x="690029" y="452145"/>
                  </a:lnTo>
                  <a:lnTo>
                    <a:pt x="690270" y="453415"/>
                  </a:lnTo>
                  <a:lnTo>
                    <a:pt x="690194" y="454685"/>
                  </a:lnTo>
                  <a:lnTo>
                    <a:pt x="690359" y="455955"/>
                  </a:lnTo>
                  <a:lnTo>
                    <a:pt x="691667" y="455955"/>
                  </a:lnTo>
                  <a:lnTo>
                    <a:pt x="691197" y="457225"/>
                  </a:lnTo>
                  <a:lnTo>
                    <a:pt x="690626" y="457225"/>
                  </a:lnTo>
                  <a:lnTo>
                    <a:pt x="690880" y="458495"/>
                  </a:lnTo>
                  <a:lnTo>
                    <a:pt x="691616" y="459765"/>
                  </a:lnTo>
                  <a:lnTo>
                    <a:pt x="692886" y="462305"/>
                  </a:lnTo>
                  <a:lnTo>
                    <a:pt x="691896" y="462305"/>
                  </a:lnTo>
                  <a:lnTo>
                    <a:pt x="691692" y="464845"/>
                  </a:lnTo>
                  <a:lnTo>
                    <a:pt x="693953" y="469925"/>
                  </a:lnTo>
                  <a:lnTo>
                    <a:pt x="694537" y="469925"/>
                  </a:lnTo>
                  <a:lnTo>
                    <a:pt x="693877" y="471195"/>
                  </a:lnTo>
                  <a:lnTo>
                    <a:pt x="694131" y="472465"/>
                  </a:lnTo>
                  <a:lnTo>
                    <a:pt x="695325" y="473735"/>
                  </a:lnTo>
                  <a:lnTo>
                    <a:pt x="694664" y="477545"/>
                  </a:lnTo>
                  <a:lnTo>
                    <a:pt x="695312" y="477545"/>
                  </a:lnTo>
                  <a:lnTo>
                    <a:pt x="695693" y="478815"/>
                  </a:lnTo>
                  <a:lnTo>
                    <a:pt x="695731" y="485165"/>
                  </a:lnTo>
                  <a:lnTo>
                    <a:pt x="695604" y="485165"/>
                  </a:lnTo>
                  <a:lnTo>
                    <a:pt x="695337" y="486435"/>
                  </a:lnTo>
                  <a:lnTo>
                    <a:pt x="696290" y="487705"/>
                  </a:lnTo>
                  <a:lnTo>
                    <a:pt x="697153" y="488975"/>
                  </a:lnTo>
                  <a:lnTo>
                    <a:pt x="696455" y="490245"/>
                  </a:lnTo>
                  <a:lnTo>
                    <a:pt x="696264" y="490245"/>
                  </a:lnTo>
                  <a:lnTo>
                    <a:pt x="696569" y="491515"/>
                  </a:lnTo>
                  <a:lnTo>
                    <a:pt x="694499" y="494055"/>
                  </a:lnTo>
                  <a:lnTo>
                    <a:pt x="694055" y="496595"/>
                  </a:lnTo>
                  <a:lnTo>
                    <a:pt x="695210" y="500405"/>
                  </a:lnTo>
                  <a:lnTo>
                    <a:pt x="699643" y="500405"/>
                  </a:lnTo>
                  <a:lnTo>
                    <a:pt x="699173" y="502945"/>
                  </a:lnTo>
                  <a:lnTo>
                    <a:pt x="699630" y="504215"/>
                  </a:lnTo>
                  <a:lnTo>
                    <a:pt x="700392" y="505485"/>
                  </a:lnTo>
                  <a:lnTo>
                    <a:pt x="701103" y="505485"/>
                  </a:lnTo>
                  <a:lnTo>
                    <a:pt x="701395" y="506755"/>
                  </a:lnTo>
                  <a:lnTo>
                    <a:pt x="701268" y="508025"/>
                  </a:lnTo>
                  <a:lnTo>
                    <a:pt x="701281" y="509295"/>
                  </a:lnTo>
                  <a:lnTo>
                    <a:pt x="701687" y="510565"/>
                  </a:lnTo>
                  <a:lnTo>
                    <a:pt x="702195" y="510565"/>
                  </a:lnTo>
                  <a:lnTo>
                    <a:pt x="701929" y="511835"/>
                  </a:lnTo>
                  <a:lnTo>
                    <a:pt x="701459" y="511835"/>
                  </a:lnTo>
                  <a:lnTo>
                    <a:pt x="701865" y="513105"/>
                  </a:lnTo>
                  <a:lnTo>
                    <a:pt x="702081" y="513105"/>
                  </a:lnTo>
                  <a:lnTo>
                    <a:pt x="702094" y="514375"/>
                  </a:lnTo>
                  <a:lnTo>
                    <a:pt x="703338" y="516915"/>
                  </a:lnTo>
                  <a:lnTo>
                    <a:pt x="704062" y="518185"/>
                  </a:lnTo>
                  <a:lnTo>
                    <a:pt x="703491" y="518185"/>
                  </a:lnTo>
                  <a:lnTo>
                    <a:pt x="704024" y="520725"/>
                  </a:lnTo>
                  <a:lnTo>
                    <a:pt x="704265" y="521995"/>
                  </a:lnTo>
                  <a:lnTo>
                    <a:pt x="704456" y="523265"/>
                  </a:lnTo>
                  <a:lnTo>
                    <a:pt x="704977" y="524535"/>
                  </a:lnTo>
                  <a:lnTo>
                    <a:pt x="705802" y="524535"/>
                  </a:lnTo>
                  <a:lnTo>
                    <a:pt x="705700" y="525805"/>
                  </a:lnTo>
                  <a:lnTo>
                    <a:pt x="706018" y="527075"/>
                  </a:lnTo>
                  <a:lnTo>
                    <a:pt x="706767" y="527075"/>
                  </a:lnTo>
                  <a:lnTo>
                    <a:pt x="706704" y="529615"/>
                  </a:lnTo>
                  <a:lnTo>
                    <a:pt x="707237" y="534695"/>
                  </a:lnTo>
                  <a:lnTo>
                    <a:pt x="707986" y="535965"/>
                  </a:lnTo>
                  <a:lnTo>
                    <a:pt x="709206" y="537235"/>
                  </a:lnTo>
                  <a:lnTo>
                    <a:pt x="708494" y="537235"/>
                  </a:lnTo>
                  <a:lnTo>
                    <a:pt x="708304" y="538505"/>
                  </a:lnTo>
                  <a:lnTo>
                    <a:pt x="708634" y="539775"/>
                  </a:lnTo>
                  <a:lnTo>
                    <a:pt x="709218" y="543585"/>
                  </a:lnTo>
                  <a:lnTo>
                    <a:pt x="709218" y="544855"/>
                  </a:lnTo>
                  <a:lnTo>
                    <a:pt x="709637" y="546125"/>
                  </a:lnTo>
                  <a:lnTo>
                    <a:pt x="710501" y="546125"/>
                  </a:lnTo>
                  <a:lnTo>
                    <a:pt x="710577" y="544855"/>
                  </a:lnTo>
                  <a:lnTo>
                    <a:pt x="710730" y="544855"/>
                  </a:lnTo>
                  <a:lnTo>
                    <a:pt x="712279" y="546125"/>
                  </a:lnTo>
                  <a:lnTo>
                    <a:pt x="711809" y="546125"/>
                  </a:lnTo>
                  <a:lnTo>
                    <a:pt x="711238" y="547395"/>
                  </a:lnTo>
                  <a:lnTo>
                    <a:pt x="712457" y="547395"/>
                  </a:lnTo>
                  <a:lnTo>
                    <a:pt x="715886" y="546125"/>
                  </a:lnTo>
                  <a:lnTo>
                    <a:pt x="715937" y="544855"/>
                  </a:lnTo>
                  <a:lnTo>
                    <a:pt x="716902" y="544855"/>
                  </a:lnTo>
                  <a:lnTo>
                    <a:pt x="717080" y="546125"/>
                  </a:lnTo>
                  <a:lnTo>
                    <a:pt x="717461" y="548665"/>
                  </a:lnTo>
                  <a:lnTo>
                    <a:pt x="718451" y="548665"/>
                  </a:lnTo>
                  <a:lnTo>
                    <a:pt x="719912" y="549935"/>
                  </a:lnTo>
                  <a:lnTo>
                    <a:pt x="722439" y="549935"/>
                  </a:lnTo>
                  <a:lnTo>
                    <a:pt x="722985" y="548665"/>
                  </a:lnTo>
                  <a:lnTo>
                    <a:pt x="723531" y="549935"/>
                  </a:lnTo>
                  <a:lnTo>
                    <a:pt x="724306" y="548665"/>
                  </a:lnTo>
                  <a:lnTo>
                    <a:pt x="726719" y="547395"/>
                  </a:lnTo>
                  <a:lnTo>
                    <a:pt x="729729" y="547395"/>
                  </a:lnTo>
                  <a:lnTo>
                    <a:pt x="730821" y="546125"/>
                  </a:lnTo>
                  <a:lnTo>
                    <a:pt x="730453" y="546125"/>
                  </a:lnTo>
                  <a:lnTo>
                    <a:pt x="729729" y="544855"/>
                  </a:lnTo>
                  <a:lnTo>
                    <a:pt x="729132" y="543928"/>
                  </a:lnTo>
                  <a:lnTo>
                    <a:pt x="729132" y="546125"/>
                  </a:lnTo>
                  <a:lnTo>
                    <a:pt x="727405" y="546125"/>
                  </a:lnTo>
                  <a:lnTo>
                    <a:pt x="728002" y="544855"/>
                  </a:lnTo>
                  <a:lnTo>
                    <a:pt x="728586" y="544855"/>
                  </a:lnTo>
                  <a:lnTo>
                    <a:pt x="729132" y="546125"/>
                  </a:lnTo>
                  <a:lnTo>
                    <a:pt x="729132" y="543928"/>
                  </a:lnTo>
                  <a:lnTo>
                    <a:pt x="728916" y="543585"/>
                  </a:lnTo>
                  <a:lnTo>
                    <a:pt x="728243" y="542315"/>
                  </a:lnTo>
                  <a:lnTo>
                    <a:pt x="726998" y="541045"/>
                  </a:lnTo>
                  <a:lnTo>
                    <a:pt x="726744" y="541045"/>
                  </a:lnTo>
                  <a:lnTo>
                    <a:pt x="727519" y="539775"/>
                  </a:lnTo>
                  <a:lnTo>
                    <a:pt x="728827" y="539775"/>
                  </a:lnTo>
                  <a:lnTo>
                    <a:pt x="730669" y="538505"/>
                  </a:lnTo>
                  <a:lnTo>
                    <a:pt x="730504" y="538505"/>
                  </a:lnTo>
                  <a:lnTo>
                    <a:pt x="730554" y="537235"/>
                  </a:lnTo>
                  <a:lnTo>
                    <a:pt x="730783" y="537235"/>
                  </a:lnTo>
                  <a:lnTo>
                    <a:pt x="731266" y="535965"/>
                  </a:lnTo>
                  <a:lnTo>
                    <a:pt x="732129" y="535965"/>
                  </a:lnTo>
                  <a:lnTo>
                    <a:pt x="731710" y="534695"/>
                  </a:lnTo>
                  <a:lnTo>
                    <a:pt x="730351" y="534695"/>
                  </a:lnTo>
                  <a:lnTo>
                    <a:pt x="730389" y="533425"/>
                  </a:lnTo>
                  <a:lnTo>
                    <a:pt x="729526" y="533425"/>
                  </a:lnTo>
                  <a:lnTo>
                    <a:pt x="729526" y="535965"/>
                  </a:lnTo>
                  <a:lnTo>
                    <a:pt x="728649" y="535965"/>
                  </a:lnTo>
                  <a:lnTo>
                    <a:pt x="728599" y="534695"/>
                  </a:lnTo>
                  <a:lnTo>
                    <a:pt x="728903" y="534695"/>
                  </a:lnTo>
                  <a:lnTo>
                    <a:pt x="729526" y="535965"/>
                  </a:lnTo>
                  <a:lnTo>
                    <a:pt x="729526" y="533425"/>
                  </a:lnTo>
                  <a:lnTo>
                    <a:pt x="728611" y="533425"/>
                  </a:lnTo>
                  <a:lnTo>
                    <a:pt x="729297" y="532155"/>
                  </a:lnTo>
                  <a:lnTo>
                    <a:pt x="729437" y="530885"/>
                  </a:lnTo>
                  <a:lnTo>
                    <a:pt x="729018" y="530885"/>
                  </a:lnTo>
                  <a:lnTo>
                    <a:pt x="728903" y="529615"/>
                  </a:lnTo>
                  <a:lnTo>
                    <a:pt x="726884" y="529615"/>
                  </a:lnTo>
                  <a:lnTo>
                    <a:pt x="726935" y="528345"/>
                  </a:lnTo>
                  <a:lnTo>
                    <a:pt x="730008" y="528345"/>
                  </a:lnTo>
                  <a:lnTo>
                    <a:pt x="730110" y="527075"/>
                  </a:lnTo>
                  <a:lnTo>
                    <a:pt x="729729" y="527075"/>
                  </a:lnTo>
                  <a:lnTo>
                    <a:pt x="729449" y="525805"/>
                  </a:lnTo>
                  <a:lnTo>
                    <a:pt x="729602" y="523265"/>
                  </a:lnTo>
                  <a:lnTo>
                    <a:pt x="728687" y="521995"/>
                  </a:lnTo>
                  <a:lnTo>
                    <a:pt x="727163" y="521995"/>
                  </a:lnTo>
                  <a:lnTo>
                    <a:pt x="726694" y="520725"/>
                  </a:lnTo>
                  <a:lnTo>
                    <a:pt x="727405" y="520725"/>
                  </a:lnTo>
                  <a:lnTo>
                    <a:pt x="727506" y="519455"/>
                  </a:lnTo>
                  <a:lnTo>
                    <a:pt x="726846" y="519455"/>
                  </a:lnTo>
                  <a:lnTo>
                    <a:pt x="725246" y="518185"/>
                  </a:lnTo>
                  <a:lnTo>
                    <a:pt x="725043" y="516915"/>
                  </a:lnTo>
                  <a:lnTo>
                    <a:pt x="725436" y="516915"/>
                  </a:lnTo>
                  <a:lnTo>
                    <a:pt x="724738" y="515645"/>
                  </a:lnTo>
                  <a:lnTo>
                    <a:pt x="724623" y="514375"/>
                  </a:lnTo>
                  <a:lnTo>
                    <a:pt x="724331" y="513105"/>
                  </a:lnTo>
                  <a:lnTo>
                    <a:pt x="724687" y="511835"/>
                  </a:lnTo>
                  <a:lnTo>
                    <a:pt x="724979" y="510565"/>
                  </a:lnTo>
                  <a:lnTo>
                    <a:pt x="725055" y="509295"/>
                  </a:lnTo>
                  <a:lnTo>
                    <a:pt x="723988" y="509295"/>
                  </a:lnTo>
                  <a:lnTo>
                    <a:pt x="724065" y="508025"/>
                  </a:lnTo>
                  <a:lnTo>
                    <a:pt x="723938" y="508025"/>
                  </a:lnTo>
                  <a:lnTo>
                    <a:pt x="724065" y="506755"/>
                  </a:lnTo>
                  <a:lnTo>
                    <a:pt x="723214" y="505485"/>
                  </a:lnTo>
                  <a:lnTo>
                    <a:pt x="721385" y="504215"/>
                  </a:lnTo>
                  <a:lnTo>
                    <a:pt x="721868" y="504215"/>
                  </a:lnTo>
                  <a:lnTo>
                    <a:pt x="721944" y="502945"/>
                  </a:lnTo>
                  <a:lnTo>
                    <a:pt x="721004" y="502945"/>
                  </a:lnTo>
                  <a:lnTo>
                    <a:pt x="720509" y="501675"/>
                  </a:lnTo>
                  <a:lnTo>
                    <a:pt x="719963" y="501675"/>
                  </a:lnTo>
                  <a:lnTo>
                    <a:pt x="719531" y="500405"/>
                  </a:lnTo>
                  <a:lnTo>
                    <a:pt x="720902" y="500405"/>
                  </a:lnTo>
                  <a:lnTo>
                    <a:pt x="721309" y="501675"/>
                  </a:lnTo>
                  <a:lnTo>
                    <a:pt x="721614" y="501675"/>
                  </a:lnTo>
                  <a:lnTo>
                    <a:pt x="721855" y="500405"/>
                  </a:lnTo>
                  <a:lnTo>
                    <a:pt x="721207" y="500405"/>
                  </a:lnTo>
                  <a:lnTo>
                    <a:pt x="720725" y="499135"/>
                  </a:lnTo>
                  <a:lnTo>
                    <a:pt x="720128" y="496595"/>
                  </a:lnTo>
                  <a:lnTo>
                    <a:pt x="719277" y="495325"/>
                  </a:lnTo>
                  <a:lnTo>
                    <a:pt x="719226" y="494055"/>
                  </a:lnTo>
                  <a:lnTo>
                    <a:pt x="723150" y="494055"/>
                  </a:lnTo>
                  <a:lnTo>
                    <a:pt x="723773" y="495325"/>
                  </a:lnTo>
                  <a:lnTo>
                    <a:pt x="726859" y="495325"/>
                  </a:lnTo>
                  <a:lnTo>
                    <a:pt x="727595" y="496595"/>
                  </a:lnTo>
                  <a:lnTo>
                    <a:pt x="731913" y="496595"/>
                  </a:lnTo>
                  <a:lnTo>
                    <a:pt x="732840" y="497865"/>
                  </a:lnTo>
                  <a:lnTo>
                    <a:pt x="735838" y="497865"/>
                  </a:lnTo>
                  <a:lnTo>
                    <a:pt x="735749" y="499135"/>
                  </a:lnTo>
                  <a:lnTo>
                    <a:pt x="736409" y="500405"/>
                  </a:lnTo>
                  <a:lnTo>
                    <a:pt x="744029" y="500405"/>
                  </a:lnTo>
                  <a:lnTo>
                    <a:pt x="744347" y="501675"/>
                  </a:lnTo>
                  <a:lnTo>
                    <a:pt x="743673" y="502945"/>
                  </a:lnTo>
                  <a:lnTo>
                    <a:pt x="743610" y="504215"/>
                  </a:lnTo>
                  <a:lnTo>
                    <a:pt x="744893" y="504215"/>
                  </a:lnTo>
                  <a:lnTo>
                    <a:pt x="745083" y="502945"/>
                  </a:lnTo>
                  <a:lnTo>
                    <a:pt x="745642" y="501675"/>
                  </a:lnTo>
                  <a:lnTo>
                    <a:pt x="745972" y="502945"/>
                  </a:lnTo>
                  <a:lnTo>
                    <a:pt x="747255" y="504215"/>
                  </a:lnTo>
                  <a:lnTo>
                    <a:pt x="749465" y="504215"/>
                  </a:lnTo>
                  <a:lnTo>
                    <a:pt x="750150" y="502945"/>
                  </a:lnTo>
                  <a:lnTo>
                    <a:pt x="751268" y="502945"/>
                  </a:lnTo>
                  <a:lnTo>
                    <a:pt x="751560" y="504215"/>
                  </a:lnTo>
                  <a:lnTo>
                    <a:pt x="751713" y="504215"/>
                  </a:lnTo>
                  <a:lnTo>
                    <a:pt x="751801" y="505485"/>
                  </a:lnTo>
                  <a:lnTo>
                    <a:pt x="752678" y="505485"/>
                  </a:lnTo>
                  <a:lnTo>
                    <a:pt x="753478" y="506755"/>
                  </a:lnTo>
                  <a:lnTo>
                    <a:pt x="754672" y="506755"/>
                  </a:lnTo>
                  <a:lnTo>
                    <a:pt x="755586" y="505485"/>
                  </a:lnTo>
                  <a:lnTo>
                    <a:pt x="756132" y="505485"/>
                  </a:lnTo>
                  <a:lnTo>
                    <a:pt x="756335" y="506755"/>
                  </a:lnTo>
                  <a:lnTo>
                    <a:pt x="757770" y="508025"/>
                  </a:lnTo>
                  <a:lnTo>
                    <a:pt x="765683" y="508025"/>
                  </a:lnTo>
                  <a:lnTo>
                    <a:pt x="766381" y="509295"/>
                  </a:lnTo>
                  <a:lnTo>
                    <a:pt x="769023" y="509295"/>
                  </a:lnTo>
                  <a:lnTo>
                    <a:pt x="769645" y="510565"/>
                  </a:lnTo>
                  <a:lnTo>
                    <a:pt x="772223" y="510565"/>
                  </a:lnTo>
                  <a:lnTo>
                    <a:pt x="772515" y="511835"/>
                  </a:lnTo>
                  <a:lnTo>
                    <a:pt x="772706" y="511835"/>
                  </a:lnTo>
                  <a:lnTo>
                    <a:pt x="772934" y="513105"/>
                  </a:lnTo>
                  <a:lnTo>
                    <a:pt x="774179" y="513105"/>
                  </a:lnTo>
                  <a:lnTo>
                    <a:pt x="774700" y="511835"/>
                  </a:lnTo>
                  <a:lnTo>
                    <a:pt x="775652" y="510565"/>
                  </a:lnTo>
                  <a:lnTo>
                    <a:pt x="776846" y="510565"/>
                  </a:lnTo>
                  <a:lnTo>
                    <a:pt x="777113" y="511835"/>
                  </a:lnTo>
                  <a:lnTo>
                    <a:pt x="777811" y="511835"/>
                  </a:lnTo>
                  <a:lnTo>
                    <a:pt x="780618" y="513105"/>
                  </a:lnTo>
                  <a:lnTo>
                    <a:pt x="781634" y="513105"/>
                  </a:lnTo>
                  <a:lnTo>
                    <a:pt x="782561" y="514375"/>
                  </a:lnTo>
                  <a:lnTo>
                    <a:pt x="783551" y="513105"/>
                  </a:lnTo>
                  <a:lnTo>
                    <a:pt x="784326" y="513105"/>
                  </a:lnTo>
                  <a:lnTo>
                    <a:pt x="784910" y="514375"/>
                  </a:lnTo>
                  <a:lnTo>
                    <a:pt x="785393" y="514375"/>
                  </a:lnTo>
                  <a:lnTo>
                    <a:pt x="786104" y="515645"/>
                  </a:lnTo>
                  <a:lnTo>
                    <a:pt x="788670" y="515645"/>
                  </a:lnTo>
                  <a:lnTo>
                    <a:pt x="789673" y="514375"/>
                  </a:lnTo>
                  <a:lnTo>
                    <a:pt x="790422" y="513105"/>
                  </a:lnTo>
                  <a:lnTo>
                    <a:pt x="792086" y="513105"/>
                  </a:lnTo>
                  <a:lnTo>
                    <a:pt x="792073" y="511835"/>
                  </a:lnTo>
                  <a:lnTo>
                    <a:pt x="792238" y="511835"/>
                  </a:lnTo>
                  <a:lnTo>
                    <a:pt x="792403" y="510565"/>
                  </a:lnTo>
                  <a:lnTo>
                    <a:pt x="793026" y="510565"/>
                  </a:lnTo>
                  <a:lnTo>
                    <a:pt x="794143" y="511835"/>
                  </a:lnTo>
                  <a:lnTo>
                    <a:pt x="794689" y="510565"/>
                  </a:lnTo>
                  <a:lnTo>
                    <a:pt x="795261" y="509295"/>
                  </a:lnTo>
                  <a:lnTo>
                    <a:pt x="795896" y="508025"/>
                  </a:lnTo>
                  <a:close/>
                </a:path>
                <a:path w="1249045" h="709929">
                  <a:moveTo>
                    <a:pt x="821613" y="473341"/>
                  </a:moveTo>
                  <a:lnTo>
                    <a:pt x="821359" y="472833"/>
                  </a:lnTo>
                  <a:lnTo>
                    <a:pt x="821105" y="472833"/>
                  </a:lnTo>
                  <a:lnTo>
                    <a:pt x="821042" y="472706"/>
                  </a:lnTo>
                  <a:lnTo>
                    <a:pt x="820801" y="472706"/>
                  </a:lnTo>
                  <a:lnTo>
                    <a:pt x="820356" y="472960"/>
                  </a:lnTo>
                  <a:lnTo>
                    <a:pt x="821613" y="473341"/>
                  </a:lnTo>
                  <a:close/>
                </a:path>
                <a:path w="1249045" h="709929">
                  <a:moveTo>
                    <a:pt x="822960" y="393484"/>
                  </a:moveTo>
                  <a:lnTo>
                    <a:pt x="822223" y="394093"/>
                  </a:lnTo>
                  <a:lnTo>
                    <a:pt x="822718" y="394728"/>
                  </a:lnTo>
                  <a:lnTo>
                    <a:pt x="822871" y="394601"/>
                  </a:lnTo>
                  <a:lnTo>
                    <a:pt x="822960" y="393484"/>
                  </a:lnTo>
                  <a:close/>
                </a:path>
                <a:path w="1249045" h="709929">
                  <a:moveTo>
                    <a:pt x="826706" y="427494"/>
                  </a:moveTo>
                  <a:lnTo>
                    <a:pt x="826566" y="427240"/>
                  </a:lnTo>
                  <a:lnTo>
                    <a:pt x="826223" y="427621"/>
                  </a:lnTo>
                  <a:lnTo>
                    <a:pt x="826643" y="428002"/>
                  </a:lnTo>
                  <a:lnTo>
                    <a:pt x="826706" y="427494"/>
                  </a:lnTo>
                  <a:close/>
                </a:path>
                <a:path w="1249045" h="709929">
                  <a:moveTo>
                    <a:pt x="840244" y="461784"/>
                  </a:moveTo>
                  <a:lnTo>
                    <a:pt x="840130" y="461276"/>
                  </a:lnTo>
                  <a:lnTo>
                    <a:pt x="840105" y="461784"/>
                  </a:lnTo>
                  <a:lnTo>
                    <a:pt x="840244" y="461784"/>
                  </a:lnTo>
                  <a:close/>
                </a:path>
                <a:path w="1249045" h="709929">
                  <a:moveTo>
                    <a:pt x="875169" y="492645"/>
                  </a:moveTo>
                  <a:lnTo>
                    <a:pt x="874115" y="488708"/>
                  </a:lnTo>
                  <a:lnTo>
                    <a:pt x="874204" y="487692"/>
                  </a:lnTo>
                  <a:lnTo>
                    <a:pt x="874953" y="485787"/>
                  </a:lnTo>
                  <a:lnTo>
                    <a:pt x="873531" y="485533"/>
                  </a:lnTo>
                  <a:lnTo>
                    <a:pt x="873201" y="485406"/>
                  </a:lnTo>
                  <a:lnTo>
                    <a:pt x="873061" y="485025"/>
                  </a:lnTo>
                  <a:lnTo>
                    <a:pt x="870712" y="480961"/>
                  </a:lnTo>
                  <a:lnTo>
                    <a:pt x="869480" y="476008"/>
                  </a:lnTo>
                  <a:lnTo>
                    <a:pt x="869276" y="470293"/>
                  </a:lnTo>
                  <a:lnTo>
                    <a:pt x="869276" y="470166"/>
                  </a:lnTo>
                  <a:lnTo>
                    <a:pt x="868870" y="469785"/>
                  </a:lnTo>
                  <a:lnTo>
                    <a:pt x="867930" y="470166"/>
                  </a:lnTo>
                  <a:lnTo>
                    <a:pt x="867689" y="470293"/>
                  </a:lnTo>
                  <a:lnTo>
                    <a:pt x="867041" y="470039"/>
                  </a:lnTo>
                  <a:lnTo>
                    <a:pt x="866813" y="469785"/>
                  </a:lnTo>
                  <a:lnTo>
                    <a:pt x="866101" y="468261"/>
                  </a:lnTo>
                  <a:lnTo>
                    <a:pt x="865987" y="466991"/>
                  </a:lnTo>
                  <a:lnTo>
                    <a:pt x="866381" y="465975"/>
                  </a:lnTo>
                  <a:lnTo>
                    <a:pt x="865568" y="465213"/>
                  </a:lnTo>
                  <a:lnTo>
                    <a:pt x="865225" y="464959"/>
                  </a:lnTo>
                  <a:lnTo>
                    <a:pt x="865124" y="464705"/>
                  </a:lnTo>
                  <a:lnTo>
                    <a:pt x="865022" y="464324"/>
                  </a:lnTo>
                  <a:lnTo>
                    <a:pt x="865149" y="463308"/>
                  </a:lnTo>
                  <a:lnTo>
                    <a:pt x="865568" y="461657"/>
                  </a:lnTo>
                  <a:lnTo>
                    <a:pt x="865593" y="461276"/>
                  </a:lnTo>
                  <a:lnTo>
                    <a:pt x="864908" y="459244"/>
                  </a:lnTo>
                  <a:lnTo>
                    <a:pt x="864704" y="458609"/>
                  </a:lnTo>
                  <a:lnTo>
                    <a:pt x="863346" y="457974"/>
                  </a:lnTo>
                  <a:lnTo>
                    <a:pt x="862926" y="457847"/>
                  </a:lnTo>
                  <a:lnTo>
                    <a:pt x="862863" y="456831"/>
                  </a:lnTo>
                  <a:lnTo>
                    <a:pt x="862711" y="455307"/>
                  </a:lnTo>
                  <a:lnTo>
                    <a:pt x="860831" y="454672"/>
                  </a:lnTo>
                  <a:lnTo>
                    <a:pt x="860679" y="454164"/>
                  </a:lnTo>
                  <a:lnTo>
                    <a:pt x="860958" y="453402"/>
                  </a:lnTo>
                  <a:lnTo>
                    <a:pt x="861314" y="452386"/>
                  </a:lnTo>
                  <a:lnTo>
                    <a:pt x="862063" y="451751"/>
                  </a:lnTo>
                  <a:lnTo>
                    <a:pt x="863219" y="451243"/>
                  </a:lnTo>
                  <a:lnTo>
                    <a:pt x="860259" y="446290"/>
                  </a:lnTo>
                  <a:lnTo>
                    <a:pt x="860056" y="445909"/>
                  </a:lnTo>
                  <a:lnTo>
                    <a:pt x="860069" y="445782"/>
                  </a:lnTo>
                  <a:lnTo>
                    <a:pt x="860107" y="445401"/>
                  </a:lnTo>
                  <a:lnTo>
                    <a:pt x="860412" y="445020"/>
                  </a:lnTo>
                  <a:lnTo>
                    <a:pt x="860704" y="444766"/>
                  </a:lnTo>
                  <a:lnTo>
                    <a:pt x="860691" y="443750"/>
                  </a:lnTo>
                  <a:lnTo>
                    <a:pt x="860552" y="443496"/>
                  </a:lnTo>
                  <a:lnTo>
                    <a:pt x="860513" y="442861"/>
                  </a:lnTo>
                  <a:lnTo>
                    <a:pt x="859028" y="440575"/>
                  </a:lnTo>
                  <a:lnTo>
                    <a:pt x="858913" y="439940"/>
                  </a:lnTo>
                  <a:lnTo>
                    <a:pt x="859193" y="439305"/>
                  </a:lnTo>
                  <a:lnTo>
                    <a:pt x="859091" y="439051"/>
                  </a:lnTo>
                  <a:lnTo>
                    <a:pt x="858558" y="438543"/>
                  </a:lnTo>
                  <a:lnTo>
                    <a:pt x="858532" y="438162"/>
                  </a:lnTo>
                  <a:lnTo>
                    <a:pt x="859040" y="437781"/>
                  </a:lnTo>
                  <a:lnTo>
                    <a:pt x="858634" y="437400"/>
                  </a:lnTo>
                  <a:lnTo>
                    <a:pt x="858380" y="436892"/>
                  </a:lnTo>
                  <a:lnTo>
                    <a:pt x="858367" y="436257"/>
                  </a:lnTo>
                  <a:lnTo>
                    <a:pt x="858393" y="435749"/>
                  </a:lnTo>
                  <a:lnTo>
                    <a:pt x="857529" y="436130"/>
                  </a:lnTo>
                  <a:lnTo>
                    <a:pt x="856030" y="436257"/>
                  </a:lnTo>
                  <a:lnTo>
                    <a:pt x="855611" y="436130"/>
                  </a:lnTo>
                  <a:lnTo>
                    <a:pt x="855065" y="435622"/>
                  </a:lnTo>
                  <a:lnTo>
                    <a:pt x="854379" y="434860"/>
                  </a:lnTo>
                  <a:lnTo>
                    <a:pt x="854036" y="434860"/>
                  </a:lnTo>
                  <a:lnTo>
                    <a:pt x="854024" y="434479"/>
                  </a:lnTo>
                  <a:lnTo>
                    <a:pt x="854456" y="433336"/>
                  </a:lnTo>
                  <a:lnTo>
                    <a:pt x="854900" y="433082"/>
                  </a:lnTo>
                  <a:lnTo>
                    <a:pt x="855637" y="433082"/>
                  </a:lnTo>
                  <a:lnTo>
                    <a:pt x="855332" y="432955"/>
                  </a:lnTo>
                  <a:lnTo>
                    <a:pt x="855268" y="432320"/>
                  </a:lnTo>
                  <a:lnTo>
                    <a:pt x="855256" y="431304"/>
                  </a:lnTo>
                  <a:lnTo>
                    <a:pt x="855497" y="430923"/>
                  </a:lnTo>
                  <a:lnTo>
                    <a:pt x="855954" y="430796"/>
                  </a:lnTo>
                  <a:lnTo>
                    <a:pt x="856589" y="431050"/>
                  </a:lnTo>
                  <a:lnTo>
                    <a:pt x="858062" y="431431"/>
                  </a:lnTo>
                  <a:lnTo>
                    <a:pt x="857859" y="431050"/>
                  </a:lnTo>
                  <a:lnTo>
                    <a:pt x="857542" y="430923"/>
                  </a:lnTo>
                  <a:lnTo>
                    <a:pt x="857504" y="430796"/>
                  </a:lnTo>
                  <a:lnTo>
                    <a:pt x="857351" y="430415"/>
                  </a:lnTo>
                  <a:lnTo>
                    <a:pt x="856742" y="430034"/>
                  </a:lnTo>
                  <a:lnTo>
                    <a:pt x="856500" y="429653"/>
                  </a:lnTo>
                  <a:lnTo>
                    <a:pt x="855865" y="428256"/>
                  </a:lnTo>
                  <a:lnTo>
                    <a:pt x="855992" y="426732"/>
                  </a:lnTo>
                  <a:lnTo>
                    <a:pt x="856094" y="426224"/>
                  </a:lnTo>
                  <a:lnTo>
                    <a:pt x="856170" y="426097"/>
                  </a:lnTo>
                  <a:lnTo>
                    <a:pt x="855738" y="426224"/>
                  </a:lnTo>
                  <a:lnTo>
                    <a:pt x="855167" y="426097"/>
                  </a:lnTo>
                  <a:lnTo>
                    <a:pt x="854798" y="425843"/>
                  </a:lnTo>
                  <a:lnTo>
                    <a:pt x="853897" y="423811"/>
                  </a:lnTo>
                  <a:lnTo>
                    <a:pt x="853922" y="423430"/>
                  </a:lnTo>
                  <a:lnTo>
                    <a:pt x="854202" y="422795"/>
                  </a:lnTo>
                  <a:lnTo>
                    <a:pt x="853554" y="422160"/>
                  </a:lnTo>
                  <a:lnTo>
                    <a:pt x="853427" y="421906"/>
                  </a:lnTo>
                  <a:lnTo>
                    <a:pt x="853401" y="421525"/>
                  </a:lnTo>
                  <a:lnTo>
                    <a:pt x="853795" y="420509"/>
                  </a:lnTo>
                  <a:lnTo>
                    <a:pt x="854100" y="420255"/>
                  </a:lnTo>
                  <a:lnTo>
                    <a:pt x="854532" y="420001"/>
                  </a:lnTo>
                  <a:lnTo>
                    <a:pt x="855814" y="420001"/>
                  </a:lnTo>
                  <a:lnTo>
                    <a:pt x="853630" y="412762"/>
                  </a:lnTo>
                  <a:lnTo>
                    <a:pt x="853592" y="412635"/>
                  </a:lnTo>
                  <a:lnTo>
                    <a:pt x="853452" y="412381"/>
                  </a:lnTo>
                  <a:lnTo>
                    <a:pt x="853541" y="411365"/>
                  </a:lnTo>
                  <a:lnTo>
                    <a:pt x="853351" y="410984"/>
                  </a:lnTo>
                  <a:lnTo>
                    <a:pt x="853033" y="410857"/>
                  </a:lnTo>
                  <a:lnTo>
                    <a:pt x="852538" y="410222"/>
                  </a:lnTo>
                  <a:lnTo>
                    <a:pt x="852271" y="409714"/>
                  </a:lnTo>
                  <a:lnTo>
                    <a:pt x="852131" y="409460"/>
                  </a:lnTo>
                  <a:lnTo>
                    <a:pt x="851598" y="408952"/>
                  </a:lnTo>
                  <a:lnTo>
                    <a:pt x="851712" y="408444"/>
                  </a:lnTo>
                  <a:lnTo>
                    <a:pt x="852538" y="407936"/>
                  </a:lnTo>
                  <a:lnTo>
                    <a:pt x="853071" y="407428"/>
                  </a:lnTo>
                  <a:lnTo>
                    <a:pt x="853020" y="406158"/>
                  </a:lnTo>
                  <a:lnTo>
                    <a:pt x="852017" y="405015"/>
                  </a:lnTo>
                  <a:lnTo>
                    <a:pt x="851725" y="404380"/>
                  </a:lnTo>
                  <a:lnTo>
                    <a:pt x="851204" y="401967"/>
                  </a:lnTo>
                  <a:lnTo>
                    <a:pt x="850671" y="401967"/>
                  </a:lnTo>
                  <a:lnTo>
                    <a:pt x="850099" y="401840"/>
                  </a:lnTo>
                  <a:lnTo>
                    <a:pt x="849757" y="401713"/>
                  </a:lnTo>
                  <a:lnTo>
                    <a:pt x="848868" y="399681"/>
                  </a:lnTo>
                  <a:lnTo>
                    <a:pt x="848766" y="399427"/>
                  </a:lnTo>
                  <a:lnTo>
                    <a:pt x="848321" y="399681"/>
                  </a:lnTo>
                  <a:lnTo>
                    <a:pt x="847940" y="399554"/>
                  </a:lnTo>
                  <a:lnTo>
                    <a:pt x="847610" y="399173"/>
                  </a:lnTo>
                  <a:lnTo>
                    <a:pt x="846518" y="399681"/>
                  </a:lnTo>
                  <a:lnTo>
                    <a:pt x="845896" y="399427"/>
                  </a:lnTo>
                  <a:lnTo>
                    <a:pt x="845489" y="399046"/>
                  </a:lnTo>
                  <a:lnTo>
                    <a:pt x="845350" y="398792"/>
                  </a:lnTo>
                  <a:lnTo>
                    <a:pt x="845248" y="397395"/>
                  </a:lnTo>
                  <a:lnTo>
                    <a:pt x="845058" y="397014"/>
                  </a:lnTo>
                  <a:lnTo>
                    <a:pt x="843356" y="395490"/>
                  </a:lnTo>
                  <a:lnTo>
                    <a:pt x="843076" y="395249"/>
                  </a:lnTo>
                  <a:lnTo>
                    <a:pt x="843076" y="438924"/>
                  </a:lnTo>
                  <a:lnTo>
                    <a:pt x="842937" y="438924"/>
                  </a:lnTo>
                  <a:lnTo>
                    <a:pt x="842924" y="441845"/>
                  </a:lnTo>
                  <a:lnTo>
                    <a:pt x="842683" y="442480"/>
                  </a:lnTo>
                  <a:lnTo>
                    <a:pt x="840752" y="445147"/>
                  </a:lnTo>
                  <a:lnTo>
                    <a:pt x="840435" y="445655"/>
                  </a:lnTo>
                  <a:lnTo>
                    <a:pt x="840079" y="445782"/>
                  </a:lnTo>
                  <a:lnTo>
                    <a:pt x="839660" y="445655"/>
                  </a:lnTo>
                  <a:lnTo>
                    <a:pt x="837133" y="445147"/>
                  </a:lnTo>
                  <a:lnTo>
                    <a:pt x="832408" y="446290"/>
                  </a:lnTo>
                  <a:lnTo>
                    <a:pt x="831850" y="446798"/>
                  </a:lnTo>
                  <a:lnTo>
                    <a:pt x="831596" y="447179"/>
                  </a:lnTo>
                  <a:lnTo>
                    <a:pt x="831291" y="447306"/>
                  </a:lnTo>
                  <a:lnTo>
                    <a:pt x="827976" y="447941"/>
                  </a:lnTo>
                  <a:lnTo>
                    <a:pt x="827874" y="448322"/>
                  </a:lnTo>
                  <a:lnTo>
                    <a:pt x="827760" y="451751"/>
                  </a:lnTo>
                  <a:lnTo>
                    <a:pt x="827671" y="452005"/>
                  </a:lnTo>
                  <a:lnTo>
                    <a:pt x="827874" y="452386"/>
                  </a:lnTo>
                  <a:lnTo>
                    <a:pt x="827671" y="452767"/>
                  </a:lnTo>
                  <a:lnTo>
                    <a:pt x="826884" y="453148"/>
                  </a:lnTo>
                  <a:lnTo>
                    <a:pt x="825804" y="453402"/>
                  </a:lnTo>
                  <a:lnTo>
                    <a:pt x="825055" y="453021"/>
                  </a:lnTo>
                  <a:lnTo>
                    <a:pt x="824725" y="452259"/>
                  </a:lnTo>
                  <a:lnTo>
                    <a:pt x="824712" y="451751"/>
                  </a:lnTo>
                  <a:lnTo>
                    <a:pt x="823252" y="451116"/>
                  </a:lnTo>
                  <a:lnTo>
                    <a:pt x="823087" y="450989"/>
                  </a:lnTo>
                  <a:lnTo>
                    <a:pt x="822312" y="449656"/>
                  </a:lnTo>
                  <a:lnTo>
                    <a:pt x="822312" y="473468"/>
                  </a:lnTo>
                  <a:lnTo>
                    <a:pt x="821994" y="474230"/>
                  </a:lnTo>
                  <a:lnTo>
                    <a:pt x="821791" y="474357"/>
                  </a:lnTo>
                  <a:lnTo>
                    <a:pt x="821448" y="474738"/>
                  </a:lnTo>
                  <a:lnTo>
                    <a:pt x="821016" y="474992"/>
                  </a:lnTo>
                  <a:lnTo>
                    <a:pt x="820686" y="474992"/>
                  </a:lnTo>
                  <a:lnTo>
                    <a:pt x="819848" y="474738"/>
                  </a:lnTo>
                  <a:lnTo>
                    <a:pt x="819645" y="474611"/>
                  </a:lnTo>
                  <a:lnTo>
                    <a:pt x="819594" y="473468"/>
                  </a:lnTo>
                  <a:lnTo>
                    <a:pt x="819696" y="472579"/>
                  </a:lnTo>
                  <a:lnTo>
                    <a:pt x="819785" y="472452"/>
                  </a:lnTo>
                  <a:lnTo>
                    <a:pt x="820496" y="472071"/>
                  </a:lnTo>
                  <a:lnTo>
                    <a:pt x="821131" y="472325"/>
                  </a:lnTo>
                  <a:lnTo>
                    <a:pt x="821664" y="472325"/>
                  </a:lnTo>
                  <a:lnTo>
                    <a:pt x="821867" y="472452"/>
                  </a:lnTo>
                  <a:lnTo>
                    <a:pt x="822109" y="472706"/>
                  </a:lnTo>
                  <a:lnTo>
                    <a:pt x="822210" y="472960"/>
                  </a:lnTo>
                  <a:lnTo>
                    <a:pt x="822312" y="473468"/>
                  </a:lnTo>
                  <a:lnTo>
                    <a:pt x="822312" y="449656"/>
                  </a:lnTo>
                  <a:lnTo>
                    <a:pt x="821982" y="449084"/>
                  </a:lnTo>
                  <a:lnTo>
                    <a:pt x="821753" y="448576"/>
                  </a:lnTo>
                  <a:lnTo>
                    <a:pt x="821855" y="447814"/>
                  </a:lnTo>
                  <a:lnTo>
                    <a:pt x="823226" y="447179"/>
                  </a:lnTo>
                  <a:lnTo>
                    <a:pt x="822388" y="444766"/>
                  </a:lnTo>
                  <a:lnTo>
                    <a:pt x="822045" y="444004"/>
                  </a:lnTo>
                  <a:lnTo>
                    <a:pt x="822185" y="443496"/>
                  </a:lnTo>
                  <a:lnTo>
                    <a:pt x="823772" y="442861"/>
                  </a:lnTo>
                  <a:lnTo>
                    <a:pt x="824585" y="442861"/>
                  </a:lnTo>
                  <a:lnTo>
                    <a:pt x="825195" y="443496"/>
                  </a:lnTo>
                  <a:lnTo>
                    <a:pt x="825258" y="442861"/>
                  </a:lnTo>
                  <a:lnTo>
                    <a:pt x="825207" y="439940"/>
                  </a:lnTo>
                  <a:lnTo>
                    <a:pt x="824928" y="437654"/>
                  </a:lnTo>
                  <a:lnTo>
                    <a:pt x="824979" y="436511"/>
                  </a:lnTo>
                  <a:lnTo>
                    <a:pt x="825652" y="435749"/>
                  </a:lnTo>
                  <a:lnTo>
                    <a:pt x="825576" y="430923"/>
                  </a:lnTo>
                  <a:lnTo>
                    <a:pt x="825169" y="430034"/>
                  </a:lnTo>
                  <a:lnTo>
                    <a:pt x="825157" y="428764"/>
                  </a:lnTo>
                  <a:lnTo>
                    <a:pt x="825017" y="428637"/>
                  </a:lnTo>
                  <a:lnTo>
                    <a:pt x="824801" y="428510"/>
                  </a:lnTo>
                  <a:lnTo>
                    <a:pt x="824471" y="428256"/>
                  </a:lnTo>
                  <a:lnTo>
                    <a:pt x="824509" y="427494"/>
                  </a:lnTo>
                  <a:lnTo>
                    <a:pt x="824661" y="427113"/>
                  </a:lnTo>
                  <a:lnTo>
                    <a:pt x="825207" y="426605"/>
                  </a:lnTo>
                  <a:lnTo>
                    <a:pt x="825296" y="426351"/>
                  </a:lnTo>
                  <a:lnTo>
                    <a:pt x="825449" y="426351"/>
                  </a:lnTo>
                  <a:lnTo>
                    <a:pt x="825868" y="426478"/>
                  </a:lnTo>
                  <a:lnTo>
                    <a:pt x="826033" y="426478"/>
                  </a:lnTo>
                  <a:lnTo>
                    <a:pt x="826173" y="426351"/>
                  </a:lnTo>
                  <a:lnTo>
                    <a:pt x="826490" y="426478"/>
                  </a:lnTo>
                  <a:lnTo>
                    <a:pt x="826643" y="426478"/>
                  </a:lnTo>
                  <a:lnTo>
                    <a:pt x="826782" y="426605"/>
                  </a:lnTo>
                  <a:lnTo>
                    <a:pt x="826897" y="426859"/>
                  </a:lnTo>
                  <a:lnTo>
                    <a:pt x="827239" y="426478"/>
                  </a:lnTo>
                  <a:lnTo>
                    <a:pt x="827278" y="426351"/>
                  </a:lnTo>
                  <a:lnTo>
                    <a:pt x="827354" y="426097"/>
                  </a:lnTo>
                  <a:lnTo>
                    <a:pt x="828370" y="425716"/>
                  </a:lnTo>
                  <a:lnTo>
                    <a:pt x="828497" y="424319"/>
                  </a:lnTo>
                  <a:lnTo>
                    <a:pt x="827925" y="422795"/>
                  </a:lnTo>
                  <a:lnTo>
                    <a:pt x="827989" y="421652"/>
                  </a:lnTo>
                  <a:lnTo>
                    <a:pt x="828446" y="421017"/>
                  </a:lnTo>
                  <a:lnTo>
                    <a:pt x="828128" y="420890"/>
                  </a:lnTo>
                  <a:lnTo>
                    <a:pt x="827722" y="420509"/>
                  </a:lnTo>
                  <a:lnTo>
                    <a:pt x="827430" y="419874"/>
                  </a:lnTo>
                  <a:lnTo>
                    <a:pt x="827747" y="418985"/>
                  </a:lnTo>
                  <a:lnTo>
                    <a:pt x="827862" y="418858"/>
                  </a:lnTo>
                  <a:lnTo>
                    <a:pt x="828662" y="418604"/>
                  </a:lnTo>
                  <a:lnTo>
                    <a:pt x="828992" y="418096"/>
                  </a:lnTo>
                  <a:lnTo>
                    <a:pt x="829919" y="417842"/>
                  </a:lnTo>
                  <a:lnTo>
                    <a:pt x="830249" y="417969"/>
                  </a:lnTo>
                  <a:lnTo>
                    <a:pt x="830364" y="418350"/>
                  </a:lnTo>
                  <a:lnTo>
                    <a:pt x="830821" y="417842"/>
                  </a:lnTo>
                  <a:lnTo>
                    <a:pt x="831265" y="417334"/>
                  </a:lnTo>
                  <a:lnTo>
                    <a:pt x="830999" y="416191"/>
                  </a:lnTo>
                  <a:lnTo>
                    <a:pt x="830745" y="415683"/>
                  </a:lnTo>
                  <a:lnTo>
                    <a:pt x="830821" y="415302"/>
                  </a:lnTo>
                  <a:lnTo>
                    <a:pt x="831265" y="415048"/>
                  </a:lnTo>
                  <a:lnTo>
                    <a:pt x="833793" y="413143"/>
                  </a:lnTo>
                  <a:lnTo>
                    <a:pt x="833869" y="412889"/>
                  </a:lnTo>
                  <a:lnTo>
                    <a:pt x="834161" y="412762"/>
                  </a:lnTo>
                  <a:lnTo>
                    <a:pt x="834656" y="412762"/>
                  </a:lnTo>
                  <a:lnTo>
                    <a:pt x="835482" y="413397"/>
                  </a:lnTo>
                  <a:lnTo>
                    <a:pt x="837133" y="417080"/>
                  </a:lnTo>
                  <a:lnTo>
                    <a:pt x="837920" y="420636"/>
                  </a:lnTo>
                  <a:lnTo>
                    <a:pt x="838479" y="421906"/>
                  </a:lnTo>
                  <a:lnTo>
                    <a:pt x="838593" y="422287"/>
                  </a:lnTo>
                  <a:lnTo>
                    <a:pt x="838708" y="422795"/>
                  </a:lnTo>
                  <a:lnTo>
                    <a:pt x="838771" y="423811"/>
                  </a:lnTo>
                  <a:lnTo>
                    <a:pt x="839609" y="428002"/>
                  </a:lnTo>
                  <a:lnTo>
                    <a:pt x="840270" y="430034"/>
                  </a:lnTo>
                  <a:lnTo>
                    <a:pt x="840778" y="432320"/>
                  </a:lnTo>
                  <a:lnTo>
                    <a:pt x="842048" y="436511"/>
                  </a:lnTo>
                  <a:lnTo>
                    <a:pt x="842505" y="437781"/>
                  </a:lnTo>
                  <a:lnTo>
                    <a:pt x="842962" y="438416"/>
                  </a:lnTo>
                  <a:lnTo>
                    <a:pt x="843076" y="438924"/>
                  </a:lnTo>
                  <a:lnTo>
                    <a:pt x="843076" y="395249"/>
                  </a:lnTo>
                  <a:lnTo>
                    <a:pt x="840828" y="393458"/>
                  </a:lnTo>
                  <a:lnTo>
                    <a:pt x="839711" y="392569"/>
                  </a:lnTo>
                  <a:lnTo>
                    <a:pt x="839647" y="392442"/>
                  </a:lnTo>
                  <a:lnTo>
                    <a:pt x="839304" y="392188"/>
                  </a:lnTo>
                  <a:lnTo>
                    <a:pt x="838682" y="391934"/>
                  </a:lnTo>
                  <a:lnTo>
                    <a:pt x="838492" y="391553"/>
                  </a:lnTo>
                  <a:lnTo>
                    <a:pt x="838276" y="391172"/>
                  </a:lnTo>
                  <a:lnTo>
                    <a:pt x="837552" y="389902"/>
                  </a:lnTo>
                  <a:lnTo>
                    <a:pt x="837399" y="389648"/>
                  </a:lnTo>
                  <a:lnTo>
                    <a:pt x="836663" y="389775"/>
                  </a:lnTo>
                  <a:lnTo>
                    <a:pt x="836371" y="389902"/>
                  </a:lnTo>
                  <a:lnTo>
                    <a:pt x="836193" y="389902"/>
                  </a:lnTo>
                  <a:lnTo>
                    <a:pt x="836129" y="389775"/>
                  </a:lnTo>
                  <a:lnTo>
                    <a:pt x="834237" y="389013"/>
                  </a:lnTo>
                  <a:lnTo>
                    <a:pt x="834123" y="389394"/>
                  </a:lnTo>
                  <a:lnTo>
                    <a:pt x="833755" y="389648"/>
                  </a:lnTo>
                  <a:lnTo>
                    <a:pt x="833323" y="389902"/>
                  </a:lnTo>
                  <a:lnTo>
                    <a:pt x="832827" y="389902"/>
                  </a:lnTo>
                  <a:lnTo>
                    <a:pt x="831977" y="389775"/>
                  </a:lnTo>
                  <a:lnTo>
                    <a:pt x="830122" y="390918"/>
                  </a:lnTo>
                  <a:lnTo>
                    <a:pt x="829538" y="391172"/>
                  </a:lnTo>
                  <a:lnTo>
                    <a:pt x="829081" y="391045"/>
                  </a:lnTo>
                  <a:lnTo>
                    <a:pt x="828751" y="390664"/>
                  </a:lnTo>
                  <a:lnTo>
                    <a:pt x="828332" y="390410"/>
                  </a:lnTo>
                  <a:lnTo>
                    <a:pt x="826528" y="390410"/>
                  </a:lnTo>
                  <a:lnTo>
                    <a:pt x="824560" y="391807"/>
                  </a:lnTo>
                  <a:lnTo>
                    <a:pt x="824547" y="392188"/>
                  </a:lnTo>
                  <a:lnTo>
                    <a:pt x="824318" y="392188"/>
                  </a:lnTo>
                  <a:lnTo>
                    <a:pt x="823899" y="392061"/>
                  </a:lnTo>
                  <a:lnTo>
                    <a:pt x="822477" y="392950"/>
                  </a:lnTo>
                  <a:lnTo>
                    <a:pt x="822693" y="393077"/>
                  </a:lnTo>
                  <a:lnTo>
                    <a:pt x="822883" y="393331"/>
                  </a:lnTo>
                  <a:lnTo>
                    <a:pt x="822960" y="393484"/>
                  </a:lnTo>
                  <a:lnTo>
                    <a:pt x="823188" y="393966"/>
                  </a:lnTo>
                  <a:lnTo>
                    <a:pt x="823214" y="394728"/>
                  </a:lnTo>
                  <a:lnTo>
                    <a:pt x="823061" y="394982"/>
                  </a:lnTo>
                  <a:lnTo>
                    <a:pt x="822045" y="395490"/>
                  </a:lnTo>
                  <a:lnTo>
                    <a:pt x="821575" y="395490"/>
                  </a:lnTo>
                  <a:lnTo>
                    <a:pt x="821105" y="395109"/>
                  </a:lnTo>
                  <a:lnTo>
                    <a:pt x="820966" y="395236"/>
                  </a:lnTo>
                  <a:lnTo>
                    <a:pt x="820762" y="395490"/>
                  </a:lnTo>
                  <a:lnTo>
                    <a:pt x="819353" y="396379"/>
                  </a:lnTo>
                  <a:lnTo>
                    <a:pt x="819721" y="397903"/>
                  </a:lnTo>
                  <a:lnTo>
                    <a:pt x="819378" y="398665"/>
                  </a:lnTo>
                  <a:lnTo>
                    <a:pt x="819200" y="398792"/>
                  </a:lnTo>
                  <a:lnTo>
                    <a:pt x="817181" y="399681"/>
                  </a:lnTo>
                  <a:lnTo>
                    <a:pt x="816660" y="401078"/>
                  </a:lnTo>
                  <a:lnTo>
                    <a:pt x="816521" y="401586"/>
                  </a:lnTo>
                  <a:lnTo>
                    <a:pt x="816432" y="402094"/>
                  </a:lnTo>
                  <a:lnTo>
                    <a:pt x="816317" y="403364"/>
                  </a:lnTo>
                  <a:lnTo>
                    <a:pt x="816051" y="404253"/>
                  </a:lnTo>
                  <a:lnTo>
                    <a:pt x="815454" y="405142"/>
                  </a:lnTo>
                  <a:lnTo>
                    <a:pt x="815073" y="406158"/>
                  </a:lnTo>
                  <a:lnTo>
                    <a:pt x="815441" y="406158"/>
                  </a:lnTo>
                  <a:lnTo>
                    <a:pt x="816241" y="406412"/>
                  </a:lnTo>
                  <a:lnTo>
                    <a:pt x="816648" y="406793"/>
                  </a:lnTo>
                  <a:lnTo>
                    <a:pt x="816838" y="407174"/>
                  </a:lnTo>
                  <a:lnTo>
                    <a:pt x="817054" y="407301"/>
                  </a:lnTo>
                  <a:lnTo>
                    <a:pt x="817168" y="408190"/>
                  </a:lnTo>
                  <a:lnTo>
                    <a:pt x="817067" y="408444"/>
                  </a:lnTo>
                  <a:lnTo>
                    <a:pt x="816914" y="408698"/>
                  </a:lnTo>
                  <a:lnTo>
                    <a:pt x="816762" y="408698"/>
                  </a:lnTo>
                  <a:lnTo>
                    <a:pt x="815555" y="409587"/>
                  </a:lnTo>
                  <a:lnTo>
                    <a:pt x="815136" y="409714"/>
                  </a:lnTo>
                  <a:lnTo>
                    <a:pt x="814705" y="409714"/>
                  </a:lnTo>
                  <a:lnTo>
                    <a:pt x="814298" y="409587"/>
                  </a:lnTo>
                  <a:lnTo>
                    <a:pt x="813803" y="409333"/>
                  </a:lnTo>
                  <a:lnTo>
                    <a:pt x="813777" y="408317"/>
                  </a:lnTo>
                  <a:lnTo>
                    <a:pt x="813930" y="408190"/>
                  </a:lnTo>
                  <a:lnTo>
                    <a:pt x="813269" y="408444"/>
                  </a:lnTo>
                  <a:lnTo>
                    <a:pt x="813536" y="409714"/>
                  </a:lnTo>
                  <a:lnTo>
                    <a:pt x="813295" y="410349"/>
                  </a:lnTo>
                  <a:lnTo>
                    <a:pt x="811441" y="413778"/>
                  </a:lnTo>
                  <a:lnTo>
                    <a:pt x="811631" y="415048"/>
                  </a:lnTo>
                  <a:lnTo>
                    <a:pt x="811745" y="416191"/>
                  </a:lnTo>
                  <a:lnTo>
                    <a:pt x="811555" y="416572"/>
                  </a:lnTo>
                  <a:lnTo>
                    <a:pt x="810996" y="416826"/>
                  </a:lnTo>
                  <a:lnTo>
                    <a:pt x="811085" y="416953"/>
                  </a:lnTo>
                  <a:lnTo>
                    <a:pt x="811504" y="417207"/>
                  </a:lnTo>
                  <a:lnTo>
                    <a:pt x="811593" y="417334"/>
                  </a:lnTo>
                  <a:lnTo>
                    <a:pt x="811377" y="417588"/>
                  </a:lnTo>
                  <a:lnTo>
                    <a:pt x="811009" y="418604"/>
                  </a:lnTo>
                  <a:lnTo>
                    <a:pt x="809701" y="419874"/>
                  </a:lnTo>
                  <a:lnTo>
                    <a:pt x="809688" y="420509"/>
                  </a:lnTo>
                  <a:lnTo>
                    <a:pt x="809777" y="420890"/>
                  </a:lnTo>
                  <a:lnTo>
                    <a:pt x="809866" y="422033"/>
                  </a:lnTo>
                  <a:lnTo>
                    <a:pt x="809713" y="422287"/>
                  </a:lnTo>
                  <a:lnTo>
                    <a:pt x="808266" y="422922"/>
                  </a:lnTo>
                  <a:lnTo>
                    <a:pt x="808189" y="424446"/>
                  </a:lnTo>
                  <a:lnTo>
                    <a:pt x="808901" y="425462"/>
                  </a:lnTo>
                  <a:lnTo>
                    <a:pt x="808824" y="426224"/>
                  </a:lnTo>
                  <a:lnTo>
                    <a:pt x="808710" y="426478"/>
                  </a:lnTo>
                  <a:lnTo>
                    <a:pt x="808558" y="426732"/>
                  </a:lnTo>
                  <a:lnTo>
                    <a:pt x="807199" y="427494"/>
                  </a:lnTo>
                  <a:lnTo>
                    <a:pt x="806653" y="429018"/>
                  </a:lnTo>
                  <a:lnTo>
                    <a:pt x="806259" y="430415"/>
                  </a:lnTo>
                  <a:lnTo>
                    <a:pt x="805535" y="434479"/>
                  </a:lnTo>
                  <a:lnTo>
                    <a:pt x="805116" y="436130"/>
                  </a:lnTo>
                  <a:lnTo>
                    <a:pt x="804938" y="436511"/>
                  </a:lnTo>
                  <a:lnTo>
                    <a:pt x="804545" y="437273"/>
                  </a:lnTo>
                  <a:lnTo>
                    <a:pt x="804011" y="442226"/>
                  </a:lnTo>
                  <a:lnTo>
                    <a:pt x="803516" y="445020"/>
                  </a:lnTo>
                  <a:lnTo>
                    <a:pt x="803084" y="446544"/>
                  </a:lnTo>
                  <a:lnTo>
                    <a:pt x="802932" y="446798"/>
                  </a:lnTo>
                  <a:lnTo>
                    <a:pt x="802830" y="448195"/>
                  </a:lnTo>
                  <a:lnTo>
                    <a:pt x="803084" y="450481"/>
                  </a:lnTo>
                  <a:lnTo>
                    <a:pt x="802601" y="451751"/>
                  </a:lnTo>
                  <a:lnTo>
                    <a:pt x="802551" y="452386"/>
                  </a:lnTo>
                  <a:lnTo>
                    <a:pt x="801344" y="456069"/>
                  </a:lnTo>
                  <a:lnTo>
                    <a:pt x="801014" y="457974"/>
                  </a:lnTo>
                  <a:lnTo>
                    <a:pt x="800900" y="461784"/>
                  </a:lnTo>
                  <a:lnTo>
                    <a:pt x="800506" y="462800"/>
                  </a:lnTo>
                  <a:lnTo>
                    <a:pt x="800214" y="463308"/>
                  </a:lnTo>
                  <a:lnTo>
                    <a:pt x="799579" y="464705"/>
                  </a:lnTo>
                  <a:lnTo>
                    <a:pt x="798728" y="466356"/>
                  </a:lnTo>
                  <a:lnTo>
                    <a:pt x="798233" y="467118"/>
                  </a:lnTo>
                  <a:lnTo>
                    <a:pt x="798080" y="467245"/>
                  </a:lnTo>
                  <a:lnTo>
                    <a:pt x="798715" y="467499"/>
                  </a:lnTo>
                  <a:lnTo>
                    <a:pt x="799198" y="468515"/>
                  </a:lnTo>
                  <a:lnTo>
                    <a:pt x="798969" y="468642"/>
                  </a:lnTo>
                  <a:lnTo>
                    <a:pt x="798499" y="473722"/>
                  </a:lnTo>
                  <a:lnTo>
                    <a:pt x="798385" y="477024"/>
                  </a:lnTo>
                  <a:lnTo>
                    <a:pt x="798271" y="477659"/>
                  </a:lnTo>
                  <a:lnTo>
                    <a:pt x="798156" y="479691"/>
                  </a:lnTo>
                  <a:lnTo>
                    <a:pt x="796645" y="492010"/>
                  </a:lnTo>
                  <a:lnTo>
                    <a:pt x="797471" y="492645"/>
                  </a:lnTo>
                  <a:lnTo>
                    <a:pt x="798423" y="492899"/>
                  </a:lnTo>
                  <a:lnTo>
                    <a:pt x="799490" y="492645"/>
                  </a:lnTo>
                  <a:lnTo>
                    <a:pt x="799769" y="492518"/>
                  </a:lnTo>
                  <a:lnTo>
                    <a:pt x="800227" y="492518"/>
                  </a:lnTo>
                  <a:lnTo>
                    <a:pt x="801484" y="493026"/>
                  </a:lnTo>
                  <a:lnTo>
                    <a:pt x="802703" y="494550"/>
                  </a:lnTo>
                  <a:lnTo>
                    <a:pt x="805942" y="495439"/>
                  </a:lnTo>
                  <a:lnTo>
                    <a:pt x="806716" y="494804"/>
                  </a:lnTo>
                  <a:lnTo>
                    <a:pt x="807021" y="494677"/>
                  </a:lnTo>
                  <a:lnTo>
                    <a:pt x="807364" y="494677"/>
                  </a:lnTo>
                  <a:lnTo>
                    <a:pt x="809040" y="495312"/>
                  </a:lnTo>
                  <a:lnTo>
                    <a:pt x="810780" y="495820"/>
                  </a:lnTo>
                  <a:lnTo>
                    <a:pt x="811911" y="496328"/>
                  </a:lnTo>
                  <a:lnTo>
                    <a:pt x="812368" y="496963"/>
                  </a:lnTo>
                  <a:lnTo>
                    <a:pt x="812990" y="497217"/>
                  </a:lnTo>
                  <a:lnTo>
                    <a:pt x="813562" y="497344"/>
                  </a:lnTo>
                  <a:lnTo>
                    <a:pt x="814362" y="497344"/>
                  </a:lnTo>
                  <a:lnTo>
                    <a:pt x="815035" y="496582"/>
                  </a:lnTo>
                  <a:lnTo>
                    <a:pt x="815200" y="496201"/>
                  </a:lnTo>
                  <a:lnTo>
                    <a:pt x="815555" y="496074"/>
                  </a:lnTo>
                  <a:lnTo>
                    <a:pt x="816978" y="496201"/>
                  </a:lnTo>
                  <a:lnTo>
                    <a:pt x="816978" y="496074"/>
                  </a:lnTo>
                  <a:lnTo>
                    <a:pt x="817016" y="495185"/>
                  </a:lnTo>
                  <a:lnTo>
                    <a:pt x="816686" y="494677"/>
                  </a:lnTo>
                  <a:lnTo>
                    <a:pt x="816127" y="493788"/>
                  </a:lnTo>
                  <a:lnTo>
                    <a:pt x="815924" y="493280"/>
                  </a:lnTo>
                  <a:lnTo>
                    <a:pt x="816013" y="492645"/>
                  </a:lnTo>
                  <a:lnTo>
                    <a:pt x="816076" y="492518"/>
                  </a:lnTo>
                  <a:lnTo>
                    <a:pt x="816902" y="490994"/>
                  </a:lnTo>
                  <a:lnTo>
                    <a:pt x="817816" y="489343"/>
                  </a:lnTo>
                  <a:lnTo>
                    <a:pt x="817956" y="489343"/>
                  </a:lnTo>
                  <a:lnTo>
                    <a:pt x="817956" y="488581"/>
                  </a:lnTo>
                  <a:lnTo>
                    <a:pt x="817600" y="488251"/>
                  </a:lnTo>
                  <a:lnTo>
                    <a:pt x="817600" y="489470"/>
                  </a:lnTo>
                  <a:lnTo>
                    <a:pt x="817435" y="489851"/>
                  </a:lnTo>
                  <a:lnTo>
                    <a:pt x="816914" y="490359"/>
                  </a:lnTo>
                  <a:lnTo>
                    <a:pt x="815403" y="490994"/>
                  </a:lnTo>
                  <a:lnTo>
                    <a:pt x="814679" y="490486"/>
                  </a:lnTo>
                  <a:lnTo>
                    <a:pt x="814108" y="489216"/>
                  </a:lnTo>
                  <a:lnTo>
                    <a:pt x="813879" y="489089"/>
                  </a:lnTo>
                  <a:lnTo>
                    <a:pt x="813981" y="488581"/>
                  </a:lnTo>
                  <a:lnTo>
                    <a:pt x="814146" y="488200"/>
                  </a:lnTo>
                  <a:lnTo>
                    <a:pt x="814654" y="487692"/>
                  </a:lnTo>
                  <a:lnTo>
                    <a:pt x="815047" y="487692"/>
                  </a:lnTo>
                  <a:lnTo>
                    <a:pt x="815327" y="487819"/>
                  </a:lnTo>
                  <a:lnTo>
                    <a:pt x="816698" y="488073"/>
                  </a:lnTo>
                  <a:lnTo>
                    <a:pt x="817118" y="488454"/>
                  </a:lnTo>
                  <a:lnTo>
                    <a:pt x="817600" y="489470"/>
                  </a:lnTo>
                  <a:lnTo>
                    <a:pt x="817600" y="488251"/>
                  </a:lnTo>
                  <a:lnTo>
                    <a:pt x="817143" y="487819"/>
                  </a:lnTo>
                  <a:lnTo>
                    <a:pt x="816914" y="487819"/>
                  </a:lnTo>
                  <a:lnTo>
                    <a:pt x="816851" y="487692"/>
                  </a:lnTo>
                  <a:lnTo>
                    <a:pt x="816622" y="487311"/>
                  </a:lnTo>
                  <a:lnTo>
                    <a:pt x="816762" y="487184"/>
                  </a:lnTo>
                  <a:lnTo>
                    <a:pt x="816762" y="486422"/>
                  </a:lnTo>
                  <a:lnTo>
                    <a:pt x="817689" y="485025"/>
                  </a:lnTo>
                  <a:lnTo>
                    <a:pt x="817156" y="482612"/>
                  </a:lnTo>
                  <a:lnTo>
                    <a:pt x="816902" y="482104"/>
                  </a:lnTo>
                  <a:lnTo>
                    <a:pt x="817130" y="481596"/>
                  </a:lnTo>
                  <a:lnTo>
                    <a:pt x="818438" y="481088"/>
                  </a:lnTo>
                  <a:lnTo>
                    <a:pt x="818807" y="480707"/>
                  </a:lnTo>
                  <a:lnTo>
                    <a:pt x="818908" y="480199"/>
                  </a:lnTo>
                  <a:lnTo>
                    <a:pt x="818438" y="479056"/>
                  </a:lnTo>
                  <a:lnTo>
                    <a:pt x="818527" y="478167"/>
                  </a:lnTo>
                  <a:lnTo>
                    <a:pt x="819543" y="476008"/>
                  </a:lnTo>
                  <a:lnTo>
                    <a:pt x="819670" y="475881"/>
                  </a:lnTo>
                  <a:lnTo>
                    <a:pt x="821080" y="474992"/>
                  </a:lnTo>
                  <a:lnTo>
                    <a:pt x="823087" y="473722"/>
                  </a:lnTo>
                  <a:lnTo>
                    <a:pt x="823569" y="472579"/>
                  </a:lnTo>
                  <a:lnTo>
                    <a:pt x="823899" y="472071"/>
                  </a:lnTo>
                  <a:lnTo>
                    <a:pt x="824560" y="471817"/>
                  </a:lnTo>
                  <a:lnTo>
                    <a:pt x="825309" y="471817"/>
                  </a:lnTo>
                  <a:lnTo>
                    <a:pt x="824699" y="470928"/>
                  </a:lnTo>
                  <a:lnTo>
                    <a:pt x="824572" y="470674"/>
                  </a:lnTo>
                  <a:lnTo>
                    <a:pt x="824687" y="470039"/>
                  </a:lnTo>
                  <a:lnTo>
                    <a:pt x="824788" y="469785"/>
                  </a:lnTo>
                  <a:lnTo>
                    <a:pt x="824941" y="469531"/>
                  </a:lnTo>
                  <a:lnTo>
                    <a:pt x="826096" y="469023"/>
                  </a:lnTo>
                  <a:lnTo>
                    <a:pt x="826579" y="469150"/>
                  </a:lnTo>
                  <a:lnTo>
                    <a:pt x="827595" y="470420"/>
                  </a:lnTo>
                  <a:lnTo>
                    <a:pt x="828700" y="469404"/>
                  </a:lnTo>
                  <a:lnTo>
                    <a:pt x="828789" y="469277"/>
                  </a:lnTo>
                  <a:lnTo>
                    <a:pt x="829030" y="469023"/>
                  </a:lnTo>
                  <a:lnTo>
                    <a:pt x="830313" y="466610"/>
                  </a:lnTo>
                  <a:lnTo>
                    <a:pt x="830630" y="466229"/>
                  </a:lnTo>
                  <a:lnTo>
                    <a:pt x="830986" y="465975"/>
                  </a:lnTo>
                  <a:lnTo>
                    <a:pt x="831405" y="466229"/>
                  </a:lnTo>
                  <a:lnTo>
                    <a:pt x="832256" y="466356"/>
                  </a:lnTo>
                  <a:lnTo>
                    <a:pt x="832231" y="465975"/>
                  </a:lnTo>
                  <a:lnTo>
                    <a:pt x="832218" y="463689"/>
                  </a:lnTo>
                  <a:lnTo>
                    <a:pt x="832485" y="463308"/>
                  </a:lnTo>
                  <a:lnTo>
                    <a:pt x="832904" y="463181"/>
                  </a:lnTo>
                  <a:lnTo>
                    <a:pt x="834847" y="462800"/>
                  </a:lnTo>
                  <a:lnTo>
                    <a:pt x="835126" y="462673"/>
                  </a:lnTo>
                  <a:lnTo>
                    <a:pt x="835393" y="462673"/>
                  </a:lnTo>
                  <a:lnTo>
                    <a:pt x="835596" y="462800"/>
                  </a:lnTo>
                  <a:lnTo>
                    <a:pt x="835571" y="462673"/>
                  </a:lnTo>
                  <a:lnTo>
                    <a:pt x="835469" y="462038"/>
                  </a:lnTo>
                  <a:lnTo>
                    <a:pt x="835456" y="461276"/>
                  </a:lnTo>
                  <a:lnTo>
                    <a:pt x="835647" y="460768"/>
                  </a:lnTo>
                  <a:lnTo>
                    <a:pt x="835825" y="460514"/>
                  </a:lnTo>
                  <a:lnTo>
                    <a:pt x="836701" y="460133"/>
                  </a:lnTo>
                  <a:lnTo>
                    <a:pt x="837158" y="460387"/>
                  </a:lnTo>
                  <a:lnTo>
                    <a:pt x="838060" y="462419"/>
                  </a:lnTo>
                  <a:lnTo>
                    <a:pt x="838276" y="462292"/>
                  </a:lnTo>
                  <a:lnTo>
                    <a:pt x="838009" y="461784"/>
                  </a:lnTo>
                  <a:lnTo>
                    <a:pt x="838098" y="460895"/>
                  </a:lnTo>
                  <a:lnTo>
                    <a:pt x="838682" y="460387"/>
                  </a:lnTo>
                  <a:lnTo>
                    <a:pt x="838758" y="460133"/>
                  </a:lnTo>
                  <a:lnTo>
                    <a:pt x="839050" y="460006"/>
                  </a:lnTo>
                  <a:lnTo>
                    <a:pt x="839546" y="460006"/>
                  </a:lnTo>
                  <a:lnTo>
                    <a:pt x="839838" y="459879"/>
                  </a:lnTo>
                  <a:lnTo>
                    <a:pt x="840079" y="460006"/>
                  </a:lnTo>
                  <a:lnTo>
                    <a:pt x="840270" y="460387"/>
                  </a:lnTo>
                  <a:lnTo>
                    <a:pt x="840587" y="460514"/>
                  </a:lnTo>
                  <a:lnTo>
                    <a:pt x="841019" y="460387"/>
                  </a:lnTo>
                  <a:lnTo>
                    <a:pt x="842073" y="460387"/>
                  </a:lnTo>
                  <a:lnTo>
                    <a:pt x="842416" y="460006"/>
                  </a:lnTo>
                  <a:lnTo>
                    <a:pt x="842746" y="459879"/>
                  </a:lnTo>
                  <a:lnTo>
                    <a:pt x="843064" y="459752"/>
                  </a:lnTo>
                  <a:lnTo>
                    <a:pt x="846582" y="459371"/>
                  </a:lnTo>
                  <a:lnTo>
                    <a:pt x="847026" y="459244"/>
                  </a:lnTo>
                  <a:lnTo>
                    <a:pt x="847369" y="459371"/>
                  </a:lnTo>
                  <a:lnTo>
                    <a:pt x="847636" y="460006"/>
                  </a:lnTo>
                  <a:lnTo>
                    <a:pt x="848004" y="460260"/>
                  </a:lnTo>
                  <a:lnTo>
                    <a:pt x="848804" y="462038"/>
                  </a:lnTo>
                  <a:lnTo>
                    <a:pt x="849363" y="463943"/>
                  </a:lnTo>
                  <a:lnTo>
                    <a:pt x="849934" y="465213"/>
                  </a:lnTo>
                  <a:lnTo>
                    <a:pt x="850392" y="467118"/>
                  </a:lnTo>
                  <a:lnTo>
                    <a:pt x="850519" y="467499"/>
                  </a:lnTo>
                  <a:lnTo>
                    <a:pt x="850773" y="468007"/>
                  </a:lnTo>
                  <a:lnTo>
                    <a:pt x="851166" y="468515"/>
                  </a:lnTo>
                  <a:lnTo>
                    <a:pt x="851357" y="469023"/>
                  </a:lnTo>
                  <a:lnTo>
                    <a:pt x="851433" y="469785"/>
                  </a:lnTo>
                  <a:lnTo>
                    <a:pt x="851903" y="470420"/>
                  </a:lnTo>
                  <a:lnTo>
                    <a:pt x="852055" y="470928"/>
                  </a:lnTo>
                  <a:lnTo>
                    <a:pt x="851890" y="471309"/>
                  </a:lnTo>
                  <a:lnTo>
                    <a:pt x="852868" y="473468"/>
                  </a:lnTo>
                  <a:lnTo>
                    <a:pt x="853071" y="474230"/>
                  </a:lnTo>
                  <a:lnTo>
                    <a:pt x="853198" y="474738"/>
                  </a:lnTo>
                  <a:lnTo>
                    <a:pt x="853401" y="475881"/>
                  </a:lnTo>
                  <a:lnTo>
                    <a:pt x="853681" y="476516"/>
                  </a:lnTo>
                  <a:lnTo>
                    <a:pt x="853782" y="477659"/>
                  </a:lnTo>
                  <a:lnTo>
                    <a:pt x="854151" y="478802"/>
                  </a:lnTo>
                  <a:lnTo>
                    <a:pt x="854798" y="480199"/>
                  </a:lnTo>
                  <a:lnTo>
                    <a:pt x="855154" y="481723"/>
                  </a:lnTo>
                  <a:lnTo>
                    <a:pt x="855916" y="483501"/>
                  </a:lnTo>
                  <a:lnTo>
                    <a:pt x="857110" y="485406"/>
                  </a:lnTo>
                  <a:lnTo>
                    <a:pt x="857694" y="486676"/>
                  </a:lnTo>
                  <a:lnTo>
                    <a:pt x="858393" y="489089"/>
                  </a:lnTo>
                  <a:lnTo>
                    <a:pt x="858570" y="489470"/>
                  </a:lnTo>
                  <a:lnTo>
                    <a:pt x="859320" y="490740"/>
                  </a:lnTo>
                  <a:lnTo>
                    <a:pt x="860348" y="491502"/>
                  </a:lnTo>
                  <a:lnTo>
                    <a:pt x="861352" y="492645"/>
                  </a:lnTo>
                  <a:lnTo>
                    <a:pt x="865987" y="493661"/>
                  </a:lnTo>
                  <a:lnTo>
                    <a:pt x="870585" y="493661"/>
                  </a:lnTo>
                  <a:lnTo>
                    <a:pt x="875169" y="492645"/>
                  </a:lnTo>
                  <a:close/>
                </a:path>
                <a:path w="1249045" h="709929">
                  <a:moveTo>
                    <a:pt x="878141" y="232029"/>
                  </a:moveTo>
                  <a:lnTo>
                    <a:pt x="877824" y="232029"/>
                  </a:lnTo>
                  <a:lnTo>
                    <a:pt x="877036" y="230759"/>
                  </a:lnTo>
                  <a:lnTo>
                    <a:pt x="875779" y="230759"/>
                  </a:lnTo>
                  <a:lnTo>
                    <a:pt x="875690" y="229489"/>
                  </a:lnTo>
                  <a:lnTo>
                    <a:pt x="875830" y="228219"/>
                  </a:lnTo>
                  <a:lnTo>
                    <a:pt x="876871" y="228219"/>
                  </a:lnTo>
                  <a:lnTo>
                    <a:pt x="877366" y="226949"/>
                  </a:lnTo>
                  <a:lnTo>
                    <a:pt x="875157" y="225679"/>
                  </a:lnTo>
                  <a:lnTo>
                    <a:pt x="872782" y="225679"/>
                  </a:lnTo>
                  <a:lnTo>
                    <a:pt x="872959" y="224409"/>
                  </a:lnTo>
                  <a:lnTo>
                    <a:pt x="874191" y="224409"/>
                  </a:lnTo>
                  <a:lnTo>
                    <a:pt x="874318" y="223139"/>
                  </a:lnTo>
                  <a:lnTo>
                    <a:pt x="874090" y="221869"/>
                  </a:lnTo>
                  <a:lnTo>
                    <a:pt x="873518" y="220599"/>
                  </a:lnTo>
                  <a:lnTo>
                    <a:pt x="873912" y="219329"/>
                  </a:lnTo>
                  <a:lnTo>
                    <a:pt x="873721" y="218059"/>
                  </a:lnTo>
                  <a:lnTo>
                    <a:pt x="874433" y="218059"/>
                  </a:lnTo>
                  <a:lnTo>
                    <a:pt x="874788" y="216789"/>
                  </a:lnTo>
                  <a:lnTo>
                    <a:pt x="874801" y="215519"/>
                  </a:lnTo>
                  <a:lnTo>
                    <a:pt x="872159" y="215519"/>
                  </a:lnTo>
                  <a:lnTo>
                    <a:pt x="871118" y="214249"/>
                  </a:lnTo>
                  <a:lnTo>
                    <a:pt x="870432" y="214249"/>
                  </a:lnTo>
                  <a:lnTo>
                    <a:pt x="870940" y="212979"/>
                  </a:lnTo>
                  <a:lnTo>
                    <a:pt x="873442" y="212979"/>
                  </a:lnTo>
                  <a:lnTo>
                    <a:pt x="874014" y="211709"/>
                  </a:lnTo>
                  <a:lnTo>
                    <a:pt x="873607" y="210439"/>
                  </a:lnTo>
                  <a:lnTo>
                    <a:pt x="872223" y="209169"/>
                  </a:lnTo>
                  <a:lnTo>
                    <a:pt x="873785" y="209169"/>
                  </a:lnTo>
                  <a:lnTo>
                    <a:pt x="874191" y="207899"/>
                  </a:lnTo>
                  <a:lnTo>
                    <a:pt x="872959" y="207899"/>
                  </a:lnTo>
                  <a:lnTo>
                    <a:pt x="871994" y="205359"/>
                  </a:lnTo>
                  <a:lnTo>
                    <a:pt x="871499" y="205359"/>
                  </a:lnTo>
                  <a:lnTo>
                    <a:pt x="870864" y="204089"/>
                  </a:lnTo>
                  <a:lnTo>
                    <a:pt x="871308" y="204089"/>
                  </a:lnTo>
                  <a:lnTo>
                    <a:pt x="871245" y="201549"/>
                  </a:lnTo>
                  <a:lnTo>
                    <a:pt x="871397" y="201549"/>
                  </a:lnTo>
                  <a:lnTo>
                    <a:pt x="871702" y="200279"/>
                  </a:lnTo>
                  <a:lnTo>
                    <a:pt x="869607" y="200279"/>
                  </a:lnTo>
                  <a:lnTo>
                    <a:pt x="869340" y="199009"/>
                  </a:lnTo>
                  <a:lnTo>
                    <a:pt x="869429" y="197739"/>
                  </a:lnTo>
                  <a:lnTo>
                    <a:pt x="867460" y="197739"/>
                  </a:lnTo>
                  <a:lnTo>
                    <a:pt x="866660" y="196469"/>
                  </a:lnTo>
                  <a:lnTo>
                    <a:pt x="866457" y="195199"/>
                  </a:lnTo>
                  <a:lnTo>
                    <a:pt x="866597" y="193929"/>
                  </a:lnTo>
                  <a:lnTo>
                    <a:pt x="866876" y="195199"/>
                  </a:lnTo>
                  <a:lnTo>
                    <a:pt x="868210" y="195199"/>
                  </a:lnTo>
                  <a:lnTo>
                    <a:pt x="868603" y="196469"/>
                  </a:lnTo>
                  <a:lnTo>
                    <a:pt x="869035" y="196469"/>
                  </a:lnTo>
                  <a:lnTo>
                    <a:pt x="869492" y="195199"/>
                  </a:lnTo>
                  <a:lnTo>
                    <a:pt x="869911" y="195199"/>
                  </a:lnTo>
                  <a:lnTo>
                    <a:pt x="870026" y="196469"/>
                  </a:lnTo>
                  <a:lnTo>
                    <a:pt x="869873" y="196469"/>
                  </a:lnTo>
                  <a:lnTo>
                    <a:pt x="869619" y="197739"/>
                  </a:lnTo>
                  <a:lnTo>
                    <a:pt x="870864" y="197739"/>
                  </a:lnTo>
                  <a:lnTo>
                    <a:pt x="871105" y="196469"/>
                  </a:lnTo>
                  <a:lnTo>
                    <a:pt x="870331" y="193929"/>
                  </a:lnTo>
                  <a:lnTo>
                    <a:pt x="868540" y="193929"/>
                  </a:lnTo>
                  <a:lnTo>
                    <a:pt x="868476" y="192659"/>
                  </a:lnTo>
                  <a:lnTo>
                    <a:pt x="868273" y="192659"/>
                  </a:lnTo>
                  <a:lnTo>
                    <a:pt x="868400" y="191389"/>
                  </a:lnTo>
                  <a:lnTo>
                    <a:pt x="868146" y="191389"/>
                  </a:lnTo>
                  <a:lnTo>
                    <a:pt x="868210" y="190119"/>
                  </a:lnTo>
                  <a:lnTo>
                    <a:pt x="868375" y="190119"/>
                  </a:lnTo>
                  <a:lnTo>
                    <a:pt x="868299" y="188849"/>
                  </a:lnTo>
                  <a:lnTo>
                    <a:pt x="868121" y="188849"/>
                  </a:lnTo>
                  <a:lnTo>
                    <a:pt x="868159" y="187579"/>
                  </a:lnTo>
                  <a:lnTo>
                    <a:pt x="868654" y="187579"/>
                  </a:lnTo>
                  <a:lnTo>
                    <a:pt x="868553" y="186309"/>
                  </a:lnTo>
                  <a:lnTo>
                    <a:pt x="868426" y="185039"/>
                  </a:lnTo>
                  <a:lnTo>
                    <a:pt x="867905" y="183769"/>
                  </a:lnTo>
                  <a:lnTo>
                    <a:pt x="866216" y="183769"/>
                  </a:lnTo>
                  <a:lnTo>
                    <a:pt x="865860" y="182499"/>
                  </a:lnTo>
                  <a:lnTo>
                    <a:pt x="867270" y="182499"/>
                  </a:lnTo>
                  <a:lnTo>
                    <a:pt x="867283" y="181229"/>
                  </a:lnTo>
                  <a:lnTo>
                    <a:pt x="866787" y="181229"/>
                  </a:lnTo>
                  <a:lnTo>
                    <a:pt x="864603" y="179959"/>
                  </a:lnTo>
                  <a:lnTo>
                    <a:pt x="864781" y="179959"/>
                  </a:lnTo>
                  <a:lnTo>
                    <a:pt x="865212" y="178689"/>
                  </a:lnTo>
                  <a:lnTo>
                    <a:pt x="867041" y="178689"/>
                  </a:lnTo>
                  <a:lnTo>
                    <a:pt x="867803" y="177419"/>
                  </a:lnTo>
                  <a:lnTo>
                    <a:pt x="868057" y="177419"/>
                  </a:lnTo>
                  <a:lnTo>
                    <a:pt x="866813" y="176149"/>
                  </a:lnTo>
                  <a:lnTo>
                    <a:pt x="864793" y="176149"/>
                  </a:lnTo>
                  <a:lnTo>
                    <a:pt x="864704" y="174879"/>
                  </a:lnTo>
                  <a:lnTo>
                    <a:pt x="867194" y="174879"/>
                  </a:lnTo>
                  <a:lnTo>
                    <a:pt x="866597" y="173609"/>
                  </a:lnTo>
                  <a:lnTo>
                    <a:pt x="867168" y="173609"/>
                  </a:lnTo>
                  <a:lnTo>
                    <a:pt x="866330" y="172339"/>
                  </a:lnTo>
                  <a:lnTo>
                    <a:pt x="865441" y="171246"/>
                  </a:lnTo>
                  <a:lnTo>
                    <a:pt x="865441" y="173609"/>
                  </a:lnTo>
                  <a:lnTo>
                    <a:pt x="863701" y="174879"/>
                  </a:lnTo>
                  <a:lnTo>
                    <a:pt x="863092" y="173609"/>
                  </a:lnTo>
                  <a:lnTo>
                    <a:pt x="862711" y="173609"/>
                  </a:lnTo>
                  <a:lnTo>
                    <a:pt x="862380" y="172339"/>
                  </a:lnTo>
                  <a:lnTo>
                    <a:pt x="863815" y="172339"/>
                  </a:lnTo>
                  <a:lnTo>
                    <a:pt x="864831" y="173609"/>
                  </a:lnTo>
                  <a:lnTo>
                    <a:pt x="865441" y="173609"/>
                  </a:lnTo>
                  <a:lnTo>
                    <a:pt x="865441" y="171246"/>
                  </a:lnTo>
                  <a:lnTo>
                    <a:pt x="865314" y="171069"/>
                  </a:lnTo>
                  <a:lnTo>
                    <a:pt x="865124" y="171069"/>
                  </a:lnTo>
                  <a:lnTo>
                    <a:pt x="866368" y="169799"/>
                  </a:lnTo>
                  <a:lnTo>
                    <a:pt x="866724" y="169799"/>
                  </a:lnTo>
                  <a:lnTo>
                    <a:pt x="865378" y="168529"/>
                  </a:lnTo>
                  <a:lnTo>
                    <a:pt x="863803" y="168529"/>
                  </a:lnTo>
                  <a:lnTo>
                    <a:pt x="863422" y="167259"/>
                  </a:lnTo>
                  <a:lnTo>
                    <a:pt x="862431" y="165989"/>
                  </a:lnTo>
                  <a:lnTo>
                    <a:pt x="862241" y="164719"/>
                  </a:lnTo>
                  <a:lnTo>
                    <a:pt x="865492" y="164719"/>
                  </a:lnTo>
                  <a:lnTo>
                    <a:pt x="865568" y="163449"/>
                  </a:lnTo>
                  <a:lnTo>
                    <a:pt x="865289" y="163449"/>
                  </a:lnTo>
                  <a:lnTo>
                    <a:pt x="864628" y="162179"/>
                  </a:lnTo>
                  <a:lnTo>
                    <a:pt x="863803" y="160909"/>
                  </a:lnTo>
                  <a:lnTo>
                    <a:pt x="863206" y="160909"/>
                  </a:lnTo>
                  <a:lnTo>
                    <a:pt x="863447" y="159639"/>
                  </a:lnTo>
                  <a:lnTo>
                    <a:pt x="863587" y="159639"/>
                  </a:lnTo>
                  <a:lnTo>
                    <a:pt x="863765" y="158369"/>
                  </a:lnTo>
                  <a:lnTo>
                    <a:pt x="863117" y="158369"/>
                  </a:lnTo>
                  <a:lnTo>
                    <a:pt x="863828" y="157353"/>
                  </a:lnTo>
                  <a:lnTo>
                    <a:pt x="863981" y="158369"/>
                  </a:lnTo>
                  <a:lnTo>
                    <a:pt x="864120" y="158369"/>
                  </a:lnTo>
                  <a:lnTo>
                    <a:pt x="864247" y="157099"/>
                  </a:lnTo>
                  <a:lnTo>
                    <a:pt x="864006" y="157099"/>
                  </a:lnTo>
                  <a:lnTo>
                    <a:pt x="864895" y="155829"/>
                  </a:lnTo>
                  <a:lnTo>
                    <a:pt x="861212" y="155829"/>
                  </a:lnTo>
                  <a:lnTo>
                    <a:pt x="861314" y="154559"/>
                  </a:lnTo>
                  <a:lnTo>
                    <a:pt x="862266" y="154559"/>
                  </a:lnTo>
                  <a:lnTo>
                    <a:pt x="864425" y="153289"/>
                  </a:lnTo>
                  <a:lnTo>
                    <a:pt x="863663" y="153289"/>
                  </a:lnTo>
                  <a:lnTo>
                    <a:pt x="863079" y="152019"/>
                  </a:lnTo>
                  <a:lnTo>
                    <a:pt x="862698" y="152019"/>
                  </a:lnTo>
                  <a:lnTo>
                    <a:pt x="862342" y="149479"/>
                  </a:lnTo>
                  <a:lnTo>
                    <a:pt x="861428" y="149479"/>
                  </a:lnTo>
                  <a:lnTo>
                    <a:pt x="861733" y="148209"/>
                  </a:lnTo>
                  <a:lnTo>
                    <a:pt x="861745" y="146939"/>
                  </a:lnTo>
                  <a:lnTo>
                    <a:pt x="861695" y="145669"/>
                  </a:lnTo>
                  <a:lnTo>
                    <a:pt x="861974" y="144399"/>
                  </a:lnTo>
                  <a:lnTo>
                    <a:pt x="861707" y="143129"/>
                  </a:lnTo>
                  <a:lnTo>
                    <a:pt x="861555" y="141859"/>
                  </a:lnTo>
                  <a:lnTo>
                    <a:pt x="861682" y="141859"/>
                  </a:lnTo>
                  <a:lnTo>
                    <a:pt x="861618" y="140589"/>
                  </a:lnTo>
                  <a:lnTo>
                    <a:pt x="854519" y="140589"/>
                  </a:lnTo>
                  <a:lnTo>
                    <a:pt x="853694" y="139319"/>
                  </a:lnTo>
                  <a:lnTo>
                    <a:pt x="851789" y="139319"/>
                  </a:lnTo>
                  <a:lnTo>
                    <a:pt x="852170" y="140589"/>
                  </a:lnTo>
                  <a:lnTo>
                    <a:pt x="851090" y="140589"/>
                  </a:lnTo>
                  <a:lnTo>
                    <a:pt x="850773" y="141859"/>
                  </a:lnTo>
                  <a:lnTo>
                    <a:pt x="849033" y="141859"/>
                  </a:lnTo>
                  <a:lnTo>
                    <a:pt x="848220" y="143027"/>
                  </a:lnTo>
                  <a:lnTo>
                    <a:pt x="848220" y="162179"/>
                  </a:lnTo>
                  <a:lnTo>
                    <a:pt x="847331" y="163283"/>
                  </a:lnTo>
                  <a:lnTo>
                    <a:pt x="847483" y="162179"/>
                  </a:lnTo>
                  <a:lnTo>
                    <a:pt x="848220" y="162179"/>
                  </a:lnTo>
                  <a:lnTo>
                    <a:pt x="848220" y="143027"/>
                  </a:lnTo>
                  <a:lnTo>
                    <a:pt x="843838" y="143129"/>
                  </a:lnTo>
                  <a:lnTo>
                    <a:pt x="843064" y="144399"/>
                  </a:lnTo>
                  <a:lnTo>
                    <a:pt x="842251" y="143129"/>
                  </a:lnTo>
                  <a:lnTo>
                    <a:pt x="841476" y="143129"/>
                  </a:lnTo>
                  <a:lnTo>
                    <a:pt x="840727" y="144399"/>
                  </a:lnTo>
                  <a:lnTo>
                    <a:pt x="837044" y="144399"/>
                  </a:lnTo>
                  <a:lnTo>
                    <a:pt x="833780" y="145669"/>
                  </a:lnTo>
                  <a:lnTo>
                    <a:pt x="833221" y="145669"/>
                  </a:lnTo>
                  <a:lnTo>
                    <a:pt x="832815" y="144399"/>
                  </a:lnTo>
                  <a:lnTo>
                    <a:pt x="831811" y="145669"/>
                  </a:lnTo>
                  <a:lnTo>
                    <a:pt x="831075" y="145669"/>
                  </a:lnTo>
                  <a:lnTo>
                    <a:pt x="830618" y="146939"/>
                  </a:lnTo>
                  <a:lnTo>
                    <a:pt x="830173" y="145669"/>
                  </a:lnTo>
                  <a:lnTo>
                    <a:pt x="829665" y="144399"/>
                  </a:lnTo>
                  <a:lnTo>
                    <a:pt x="827341" y="145669"/>
                  </a:lnTo>
                  <a:lnTo>
                    <a:pt x="825322" y="145669"/>
                  </a:lnTo>
                  <a:lnTo>
                    <a:pt x="825284" y="146939"/>
                  </a:lnTo>
                  <a:lnTo>
                    <a:pt x="823023" y="146939"/>
                  </a:lnTo>
                  <a:lnTo>
                    <a:pt x="822363" y="148209"/>
                  </a:lnTo>
                  <a:lnTo>
                    <a:pt x="813041" y="148209"/>
                  </a:lnTo>
                  <a:lnTo>
                    <a:pt x="811377" y="149479"/>
                  </a:lnTo>
                  <a:lnTo>
                    <a:pt x="806919" y="149479"/>
                  </a:lnTo>
                  <a:lnTo>
                    <a:pt x="807034" y="150749"/>
                  </a:lnTo>
                  <a:lnTo>
                    <a:pt x="806627" y="149479"/>
                  </a:lnTo>
                  <a:lnTo>
                    <a:pt x="803287" y="149479"/>
                  </a:lnTo>
                  <a:lnTo>
                    <a:pt x="802754" y="150749"/>
                  </a:lnTo>
                  <a:lnTo>
                    <a:pt x="800862" y="150749"/>
                  </a:lnTo>
                  <a:lnTo>
                    <a:pt x="801344" y="152019"/>
                  </a:lnTo>
                  <a:lnTo>
                    <a:pt x="798385" y="152019"/>
                  </a:lnTo>
                  <a:lnTo>
                    <a:pt x="797864" y="153289"/>
                  </a:lnTo>
                  <a:lnTo>
                    <a:pt x="796036" y="153289"/>
                  </a:lnTo>
                  <a:lnTo>
                    <a:pt x="795299" y="154559"/>
                  </a:lnTo>
                  <a:lnTo>
                    <a:pt x="794524" y="154559"/>
                  </a:lnTo>
                  <a:lnTo>
                    <a:pt x="793686" y="153289"/>
                  </a:lnTo>
                  <a:lnTo>
                    <a:pt x="791387" y="153289"/>
                  </a:lnTo>
                  <a:lnTo>
                    <a:pt x="790397" y="154559"/>
                  </a:lnTo>
                  <a:lnTo>
                    <a:pt x="788428" y="154559"/>
                  </a:lnTo>
                  <a:lnTo>
                    <a:pt x="787298" y="155829"/>
                  </a:lnTo>
                  <a:lnTo>
                    <a:pt x="785545" y="155829"/>
                  </a:lnTo>
                  <a:lnTo>
                    <a:pt x="782281" y="157099"/>
                  </a:lnTo>
                  <a:lnTo>
                    <a:pt x="780186" y="157099"/>
                  </a:lnTo>
                  <a:lnTo>
                    <a:pt x="779221" y="155829"/>
                  </a:lnTo>
                  <a:lnTo>
                    <a:pt x="776249" y="157099"/>
                  </a:lnTo>
                  <a:lnTo>
                    <a:pt x="775652" y="158369"/>
                  </a:lnTo>
                  <a:lnTo>
                    <a:pt x="770826" y="158369"/>
                  </a:lnTo>
                  <a:lnTo>
                    <a:pt x="770051" y="159639"/>
                  </a:lnTo>
                  <a:lnTo>
                    <a:pt x="769150" y="159639"/>
                  </a:lnTo>
                  <a:lnTo>
                    <a:pt x="766546" y="160909"/>
                  </a:lnTo>
                  <a:lnTo>
                    <a:pt x="766267" y="162179"/>
                  </a:lnTo>
                  <a:lnTo>
                    <a:pt x="766559" y="163449"/>
                  </a:lnTo>
                  <a:lnTo>
                    <a:pt x="766076" y="164719"/>
                  </a:lnTo>
                  <a:lnTo>
                    <a:pt x="765048" y="164719"/>
                  </a:lnTo>
                  <a:lnTo>
                    <a:pt x="764895" y="165989"/>
                  </a:lnTo>
                  <a:lnTo>
                    <a:pt x="765606" y="167259"/>
                  </a:lnTo>
                  <a:lnTo>
                    <a:pt x="765898" y="167259"/>
                  </a:lnTo>
                  <a:lnTo>
                    <a:pt x="765873" y="168529"/>
                  </a:lnTo>
                  <a:lnTo>
                    <a:pt x="766127" y="169799"/>
                  </a:lnTo>
                  <a:lnTo>
                    <a:pt x="765581" y="169799"/>
                  </a:lnTo>
                  <a:lnTo>
                    <a:pt x="765416" y="171069"/>
                  </a:lnTo>
                  <a:lnTo>
                    <a:pt x="766381" y="171069"/>
                  </a:lnTo>
                  <a:lnTo>
                    <a:pt x="766673" y="172339"/>
                  </a:lnTo>
                  <a:lnTo>
                    <a:pt x="766737" y="173609"/>
                  </a:lnTo>
                  <a:lnTo>
                    <a:pt x="766559" y="173609"/>
                  </a:lnTo>
                  <a:lnTo>
                    <a:pt x="767143" y="174879"/>
                  </a:lnTo>
                  <a:lnTo>
                    <a:pt x="767486" y="176149"/>
                  </a:lnTo>
                  <a:lnTo>
                    <a:pt x="767524" y="182499"/>
                  </a:lnTo>
                  <a:lnTo>
                    <a:pt x="768083" y="185039"/>
                  </a:lnTo>
                  <a:lnTo>
                    <a:pt x="769239" y="188849"/>
                  </a:lnTo>
                  <a:lnTo>
                    <a:pt x="770509" y="193929"/>
                  </a:lnTo>
                  <a:lnTo>
                    <a:pt x="771982" y="197739"/>
                  </a:lnTo>
                  <a:lnTo>
                    <a:pt x="771664" y="199009"/>
                  </a:lnTo>
                  <a:lnTo>
                    <a:pt x="771779" y="200279"/>
                  </a:lnTo>
                  <a:lnTo>
                    <a:pt x="773036" y="202819"/>
                  </a:lnTo>
                  <a:lnTo>
                    <a:pt x="773391" y="204089"/>
                  </a:lnTo>
                  <a:lnTo>
                    <a:pt x="773061" y="205359"/>
                  </a:lnTo>
                  <a:lnTo>
                    <a:pt x="773188" y="206629"/>
                  </a:lnTo>
                  <a:lnTo>
                    <a:pt x="773772" y="207899"/>
                  </a:lnTo>
                  <a:lnTo>
                    <a:pt x="774433" y="209169"/>
                  </a:lnTo>
                  <a:lnTo>
                    <a:pt x="774890" y="210439"/>
                  </a:lnTo>
                  <a:lnTo>
                    <a:pt x="775220" y="210439"/>
                  </a:lnTo>
                  <a:lnTo>
                    <a:pt x="776071" y="211709"/>
                  </a:lnTo>
                  <a:lnTo>
                    <a:pt x="777443" y="212979"/>
                  </a:lnTo>
                  <a:lnTo>
                    <a:pt x="776084" y="212979"/>
                  </a:lnTo>
                  <a:lnTo>
                    <a:pt x="775716" y="214249"/>
                  </a:lnTo>
                  <a:lnTo>
                    <a:pt x="776351" y="215519"/>
                  </a:lnTo>
                  <a:lnTo>
                    <a:pt x="776922" y="216789"/>
                  </a:lnTo>
                  <a:lnTo>
                    <a:pt x="777151" y="219329"/>
                  </a:lnTo>
                  <a:lnTo>
                    <a:pt x="777519" y="219329"/>
                  </a:lnTo>
                  <a:lnTo>
                    <a:pt x="777430" y="220599"/>
                  </a:lnTo>
                  <a:lnTo>
                    <a:pt x="776884" y="221869"/>
                  </a:lnTo>
                  <a:lnTo>
                    <a:pt x="777633" y="223139"/>
                  </a:lnTo>
                  <a:lnTo>
                    <a:pt x="778217" y="223139"/>
                  </a:lnTo>
                  <a:lnTo>
                    <a:pt x="779322" y="225679"/>
                  </a:lnTo>
                  <a:lnTo>
                    <a:pt x="779551" y="225679"/>
                  </a:lnTo>
                  <a:lnTo>
                    <a:pt x="779767" y="226949"/>
                  </a:lnTo>
                  <a:lnTo>
                    <a:pt x="779513" y="226949"/>
                  </a:lnTo>
                  <a:lnTo>
                    <a:pt x="779792" y="228219"/>
                  </a:lnTo>
                  <a:lnTo>
                    <a:pt x="780618" y="230759"/>
                  </a:lnTo>
                  <a:lnTo>
                    <a:pt x="780173" y="230759"/>
                  </a:lnTo>
                  <a:lnTo>
                    <a:pt x="780275" y="232029"/>
                  </a:lnTo>
                  <a:lnTo>
                    <a:pt x="780948" y="232029"/>
                  </a:lnTo>
                  <a:lnTo>
                    <a:pt x="781812" y="234569"/>
                  </a:lnTo>
                  <a:lnTo>
                    <a:pt x="784148" y="234569"/>
                  </a:lnTo>
                  <a:lnTo>
                    <a:pt x="782574" y="238379"/>
                  </a:lnTo>
                  <a:lnTo>
                    <a:pt x="783615" y="243459"/>
                  </a:lnTo>
                  <a:lnTo>
                    <a:pt x="784098" y="244729"/>
                  </a:lnTo>
                  <a:lnTo>
                    <a:pt x="785202" y="245999"/>
                  </a:lnTo>
                  <a:lnTo>
                    <a:pt x="786930" y="245999"/>
                  </a:lnTo>
                  <a:lnTo>
                    <a:pt x="786574" y="247269"/>
                  </a:lnTo>
                  <a:lnTo>
                    <a:pt x="785749" y="247269"/>
                  </a:lnTo>
                  <a:lnTo>
                    <a:pt x="786269" y="251079"/>
                  </a:lnTo>
                  <a:lnTo>
                    <a:pt x="787209" y="253619"/>
                  </a:lnTo>
                  <a:lnTo>
                    <a:pt x="788555" y="256159"/>
                  </a:lnTo>
                  <a:lnTo>
                    <a:pt x="787692" y="256159"/>
                  </a:lnTo>
                  <a:lnTo>
                    <a:pt x="787400" y="257429"/>
                  </a:lnTo>
                  <a:lnTo>
                    <a:pt x="787679" y="258699"/>
                  </a:lnTo>
                  <a:lnTo>
                    <a:pt x="788670" y="261239"/>
                  </a:lnTo>
                  <a:lnTo>
                    <a:pt x="789432" y="261239"/>
                  </a:lnTo>
                  <a:lnTo>
                    <a:pt x="789089" y="262509"/>
                  </a:lnTo>
                  <a:lnTo>
                    <a:pt x="789089" y="263779"/>
                  </a:lnTo>
                  <a:lnTo>
                    <a:pt x="789432" y="266319"/>
                  </a:lnTo>
                  <a:lnTo>
                    <a:pt x="789901" y="267589"/>
                  </a:lnTo>
                  <a:lnTo>
                    <a:pt x="790562" y="268859"/>
                  </a:lnTo>
                  <a:lnTo>
                    <a:pt x="790905" y="270129"/>
                  </a:lnTo>
                  <a:lnTo>
                    <a:pt x="790930" y="272669"/>
                  </a:lnTo>
                  <a:lnTo>
                    <a:pt x="793102" y="272669"/>
                  </a:lnTo>
                  <a:lnTo>
                    <a:pt x="793013" y="273939"/>
                  </a:lnTo>
                  <a:lnTo>
                    <a:pt x="791629" y="273939"/>
                  </a:lnTo>
                  <a:lnTo>
                    <a:pt x="791540" y="275209"/>
                  </a:lnTo>
                  <a:lnTo>
                    <a:pt x="792759" y="276479"/>
                  </a:lnTo>
                  <a:lnTo>
                    <a:pt x="792784" y="279019"/>
                  </a:lnTo>
                  <a:lnTo>
                    <a:pt x="793711" y="280289"/>
                  </a:lnTo>
                  <a:lnTo>
                    <a:pt x="795515" y="281559"/>
                  </a:lnTo>
                  <a:lnTo>
                    <a:pt x="801547" y="281559"/>
                  </a:lnTo>
                  <a:lnTo>
                    <a:pt x="801370" y="280289"/>
                  </a:lnTo>
                  <a:lnTo>
                    <a:pt x="802640" y="281559"/>
                  </a:lnTo>
                  <a:lnTo>
                    <a:pt x="803808" y="280289"/>
                  </a:lnTo>
                  <a:lnTo>
                    <a:pt x="804824" y="280289"/>
                  </a:lnTo>
                  <a:lnTo>
                    <a:pt x="805599" y="281559"/>
                  </a:lnTo>
                  <a:lnTo>
                    <a:pt x="808786" y="281559"/>
                  </a:lnTo>
                  <a:lnTo>
                    <a:pt x="811466" y="280289"/>
                  </a:lnTo>
                  <a:lnTo>
                    <a:pt x="814133" y="279019"/>
                  </a:lnTo>
                  <a:lnTo>
                    <a:pt x="814552" y="279019"/>
                  </a:lnTo>
                  <a:lnTo>
                    <a:pt x="814387" y="277749"/>
                  </a:lnTo>
                  <a:lnTo>
                    <a:pt x="813904" y="276479"/>
                  </a:lnTo>
                  <a:lnTo>
                    <a:pt x="813816" y="275209"/>
                  </a:lnTo>
                  <a:lnTo>
                    <a:pt x="814095" y="275209"/>
                  </a:lnTo>
                  <a:lnTo>
                    <a:pt x="813422" y="272669"/>
                  </a:lnTo>
                  <a:lnTo>
                    <a:pt x="812038" y="271399"/>
                  </a:lnTo>
                  <a:lnTo>
                    <a:pt x="809955" y="270129"/>
                  </a:lnTo>
                  <a:lnTo>
                    <a:pt x="811237" y="270129"/>
                  </a:lnTo>
                  <a:lnTo>
                    <a:pt x="811034" y="268859"/>
                  </a:lnTo>
                  <a:lnTo>
                    <a:pt x="810552" y="268859"/>
                  </a:lnTo>
                  <a:lnTo>
                    <a:pt x="810818" y="267589"/>
                  </a:lnTo>
                  <a:lnTo>
                    <a:pt x="811403" y="266319"/>
                  </a:lnTo>
                  <a:lnTo>
                    <a:pt x="811580" y="266319"/>
                  </a:lnTo>
                  <a:lnTo>
                    <a:pt x="811377" y="265049"/>
                  </a:lnTo>
                  <a:lnTo>
                    <a:pt x="810755" y="265049"/>
                  </a:lnTo>
                  <a:lnTo>
                    <a:pt x="809840" y="266319"/>
                  </a:lnTo>
                  <a:lnTo>
                    <a:pt x="809231" y="265049"/>
                  </a:lnTo>
                  <a:lnTo>
                    <a:pt x="808405" y="265049"/>
                  </a:lnTo>
                  <a:lnTo>
                    <a:pt x="807745" y="263779"/>
                  </a:lnTo>
                  <a:lnTo>
                    <a:pt x="807478" y="263779"/>
                  </a:lnTo>
                  <a:lnTo>
                    <a:pt x="807643" y="262509"/>
                  </a:lnTo>
                  <a:lnTo>
                    <a:pt x="810450" y="262509"/>
                  </a:lnTo>
                  <a:lnTo>
                    <a:pt x="810412" y="259969"/>
                  </a:lnTo>
                  <a:lnTo>
                    <a:pt x="809663" y="258699"/>
                  </a:lnTo>
                  <a:lnTo>
                    <a:pt x="808913" y="258699"/>
                  </a:lnTo>
                  <a:lnTo>
                    <a:pt x="809231" y="257429"/>
                  </a:lnTo>
                  <a:lnTo>
                    <a:pt x="809142" y="256159"/>
                  </a:lnTo>
                  <a:lnTo>
                    <a:pt x="807745" y="254889"/>
                  </a:lnTo>
                  <a:lnTo>
                    <a:pt x="807986" y="253619"/>
                  </a:lnTo>
                  <a:lnTo>
                    <a:pt x="807580" y="252349"/>
                  </a:lnTo>
                  <a:lnTo>
                    <a:pt x="807123" y="252349"/>
                  </a:lnTo>
                  <a:lnTo>
                    <a:pt x="805903" y="253619"/>
                  </a:lnTo>
                  <a:lnTo>
                    <a:pt x="805268" y="253619"/>
                  </a:lnTo>
                  <a:lnTo>
                    <a:pt x="805840" y="252349"/>
                  </a:lnTo>
                  <a:lnTo>
                    <a:pt x="806170" y="252349"/>
                  </a:lnTo>
                  <a:lnTo>
                    <a:pt x="806208" y="251079"/>
                  </a:lnTo>
                  <a:lnTo>
                    <a:pt x="806615" y="249809"/>
                  </a:lnTo>
                  <a:lnTo>
                    <a:pt x="806932" y="248539"/>
                  </a:lnTo>
                  <a:lnTo>
                    <a:pt x="806577" y="248539"/>
                  </a:lnTo>
                  <a:lnTo>
                    <a:pt x="805535" y="247269"/>
                  </a:lnTo>
                  <a:lnTo>
                    <a:pt x="805688" y="247269"/>
                  </a:lnTo>
                  <a:lnTo>
                    <a:pt x="805065" y="245999"/>
                  </a:lnTo>
                  <a:lnTo>
                    <a:pt x="802551" y="245999"/>
                  </a:lnTo>
                  <a:lnTo>
                    <a:pt x="803313" y="244729"/>
                  </a:lnTo>
                  <a:lnTo>
                    <a:pt x="804887" y="244729"/>
                  </a:lnTo>
                  <a:lnTo>
                    <a:pt x="805180" y="243459"/>
                  </a:lnTo>
                  <a:lnTo>
                    <a:pt x="805688" y="243459"/>
                  </a:lnTo>
                  <a:lnTo>
                    <a:pt x="805408" y="242189"/>
                  </a:lnTo>
                  <a:lnTo>
                    <a:pt x="804341" y="240919"/>
                  </a:lnTo>
                  <a:lnTo>
                    <a:pt x="804684" y="240919"/>
                  </a:lnTo>
                  <a:lnTo>
                    <a:pt x="804545" y="239649"/>
                  </a:lnTo>
                  <a:lnTo>
                    <a:pt x="803973" y="238379"/>
                  </a:lnTo>
                  <a:lnTo>
                    <a:pt x="803160" y="237109"/>
                  </a:lnTo>
                  <a:lnTo>
                    <a:pt x="802830" y="237109"/>
                  </a:lnTo>
                  <a:lnTo>
                    <a:pt x="802716" y="235839"/>
                  </a:lnTo>
                  <a:lnTo>
                    <a:pt x="803084" y="234569"/>
                  </a:lnTo>
                  <a:lnTo>
                    <a:pt x="802563" y="233299"/>
                  </a:lnTo>
                  <a:lnTo>
                    <a:pt x="801509" y="232029"/>
                  </a:lnTo>
                  <a:lnTo>
                    <a:pt x="799960" y="230759"/>
                  </a:lnTo>
                  <a:lnTo>
                    <a:pt x="799642" y="229489"/>
                  </a:lnTo>
                  <a:lnTo>
                    <a:pt x="799934" y="229489"/>
                  </a:lnTo>
                  <a:lnTo>
                    <a:pt x="801433" y="230759"/>
                  </a:lnTo>
                  <a:lnTo>
                    <a:pt x="801954" y="230759"/>
                  </a:lnTo>
                  <a:lnTo>
                    <a:pt x="801535" y="229489"/>
                  </a:lnTo>
                  <a:lnTo>
                    <a:pt x="801204" y="228219"/>
                  </a:lnTo>
                  <a:lnTo>
                    <a:pt x="801014" y="228219"/>
                  </a:lnTo>
                  <a:lnTo>
                    <a:pt x="800976" y="226949"/>
                  </a:lnTo>
                  <a:lnTo>
                    <a:pt x="800214" y="225679"/>
                  </a:lnTo>
                  <a:lnTo>
                    <a:pt x="800976" y="225679"/>
                  </a:lnTo>
                  <a:lnTo>
                    <a:pt x="800709" y="224409"/>
                  </a:lnTo>
                  <a:lnTo>
                    <a:pt x="801027" y="224409"/>
                  </a:lnTo>
                  <a:lnTo>
                    <a:pt x="801636" y="223139"/>
                  </a:lnTo>
                  <a:lnTo>
                    <a:pt x="799757" y="221869"/>
                  </a:lnTo>
                  <a:lnTo>
                    <a:pt x="798728" y="220599"/>
                  </a:lnTo>
                  <a:lnTo>
                    <a:pt x="798322" y="220599"/>
                  </a:lnTo>
                  <a:lnTo>
                    <a:pt x="798322" y="219329"/>
                  </a:lnTo>
                  <a:lnTo>
                    <a:pt x="798639" y="218059"/>
                  </a:lnTo>
                  <a:lnTo>
                    <a:pt x="797979" y="219329"/>
                  </a:lnTo>
                  <a:lnTo>
                    <a:pt x="795870" y="219329"/>
                  </a:lnTo>
                  <a:lnTo>
                    <a:pt x="795451" y="218059"/>
                  </a:lnTo>
                  <a:lnTo>
                    <a:pt x="795172" y="218059"/>
                  </a:lnTo>
                  <a:lnTo>
                    <a:pt x="794981" y="216789"/>
                  </a:lnTo>
                  <a:lnTo>
                    <a:pt x="796099" y="216789"/>
                  </a:lnTo>
                  <a:lnTo>
                    <a:pt x="795616" y="215519"/>
                  </a:lnTo>
                  <a:lnTo>
                    <a:pt x="796061" y="215519"/>
                  </a:lnTo>
                  <a:lnTo>
                    <a:pt x="795997" y="214249"/>
                  </a:lnTo>
                  <a:lnTo>
                    <a:pt x="795807" y="212979"/>
                  </a:lnTo>
                  <a:lnTo>
                    <a:pt x="794740" y="212979"/>
                  </a:lnTo>
                  <a:lnTo>
                    <a:pt x="794448" y="211709"/>
                  </a:lnTo>
                  <a:lnTo>
                    <a:pt x="793889" y="211709"/>
                  </a:lnTo>
                  <a:lnTo>
                    <a:pt x="794042" y="210439"/>
                  </a:lnTo>
                  <a:lnTo>
                    <a:pt x="794791" y="210439"/>
                  </a:lnTo>
                  <a:lnTo>
                    <a:pt x="795769" y="209169"/>
                  </a:lnTo>
                  <a:lnTo>
                    <a:pt x="795997" y="209169"/>
                  </a:lnTo>
                  <a:lnTo>
                    <a:pt x="794905" y="207899"/>
                  </a:lnTo>
                  <a:lnTo>
                    <a:pt x="794867" y="206629"/>
                  </a:lnTo>
                  <a:lnTo>
                    <a:pt x="794600" y="205359"/>
                  </a:lnTo>
                  <a:lnTo>
                    <a:pt x="794283" y="204089"/>
                  </a:lnTo>
                  <a:lnTo>
                    <a:pt x="794143" y="204089"/>
                  </a:lnTo>
                  <a:lnTo>
                    <a:pt x="794181" y="202819"/>
                  </a:lnTo>
                  <a:lnTo>
                    <a:pt x="793165" y="201549"/>
                  </a:lnTo>
                  <a:lnTo>
                    <a:pt x="793191" y="200279"/>
                  </a:lnTo>
                  <a:lnTo>
                    <a:pt x="792543" y="199009"/>
                  </a:lnTo>
                  <a:lnTo>
                    <a:pt x="791197" y="199009"/>
                  </a:lnTo>
                  <a:lnTo>
                    <a:pt x="792619" y="197739"/>
                  </a:lnTo>
                  <a:lnTo>
                    <a:pt x="792899" y="196469"/>
                  </a:lnTo>
                  <a:lnTo>
                    <a:pt x="792035" y="195199"/>
                  </a:lnTo>
                  <a:lnTo>
                    <a:pt x="791108" y="192659"/>
                  </a:lnTo>
                  <a:lnTo>
                    <a:pt x="791349" y="191389"/>
                  </a:lnTo>
                  <a:lnTo>
                    <a:pt x="790994" y="191389"/>
                  </a:lnTo>
                  <a:lnTo>
                    <a:pt x="790778" y="190119"/>
                  </a:lnTo>
                  <a:lnTo>
                    <a:pt x="790321" y="188849"/>
                  </a:lnTo>
                  <a:lnTo>
                    <a:pt x="790016" y="187579"/>
                  </a:lnTo>
                  <a:lnTo>
                    <a:pt x="789597" y="186309"/>
                  </a:lnTo>
                  <a:lnTo>
                    <a:pt x="789038" y="186309"/>
                  </a:lnTo>
                  <a:lnTo>
                    <a:pt x="789724" y="185039"/>
                  </a:lnTo>
                  <a:lnTo>
                    <a:pt x="788568" y="182499"/>
                  </a:lnTo>
                  <a:lnTo>
                    <a:pt x="787831" y="181229"/>
                  </a:lnTo>
                  <a:lnTo>
                    <a:pt x="787958" y="181229"/>
                  </a:lnTo>
                  <a:lnTo>
                    <a:pt x="788479" y="179959"/>
                  </a:lnTo>
                  <a:lnTo>
                    <a:pt x="788428" y="178689"/>
                  </a:lnTo>
                  <a:lnTo>
                    <a:pt x="788238" y="178689"/>
                  </a:lnTo>
                  <a:lnTo>
                    <a:pt x="786599" y="176149"/>
                  </a:lnTo>
                  <a:lnTo>
                    <a:pt x="786574" y="174879"/>
                  </a:lnTo>
                  <a:lnTo>
                    <a:pt x="787171" y="174879"/>
                  </a:lnTo>
                  <a:lnTo>
                    <a:pt x="787539" y="173609"/>
                  </a:lnTo>
                  <a:lnTo>
                    <a:pt x="787933" y="173609"/>
                  </a:lnTo>
                  <a:lnTo>
                    <a:pt x="789292" y="174879"/>
                  </a:lnTo>
                  <a:lnTo>
                    <a:pt x="790028" y="174879"/>
                  </a:lnTo>
                  <a:lnTo>
                    <a:pt x="789838" y="173609"/>
                  </a:lnTo>
                  <a:lnTo>
                    <a:pt x="790041" y="173609"/>
                  </a:lnTo>
                  <a:lnTo>
                    <a:pt x="790638" y="172339"/>
                  </a:lnTo>
                  <a:lnTo>
                    <a:pt x="790892" y="173609"/>
                  </a:lnTo>
                  <a:lnTo>
                    <a:pt x="791870" y="173609"/>
                  </a:lnTo>
                  <a:lnTo>
                    <a:pt x="793432" y="172339"/>
                  </a:lnTo>
                  <a:lnTo>
                    <a:pt x="795451" y="172339"/>
                  </a:lnTo>
                  <a:lnTo>
                    <a:pt x="798918" y="171069"/>
                  </a:lnTo>
                  <a:lnTo>
                    <a:pt x="801255" y="171069"/>
                  </a:lnTo>
                  <a:lnTo>
                    <a:pt x="801293" y="169799"/>
                  </a:lnTo>
                  <a:lnTo>
                    <a:pt x="801751" y="169799"/>
                  </a:lnTo>
                  <a:lnTo>
                    <a:pt x="801636" y="171069"/>
                  </a:lnTo>
                  <a:lnTo>
                    <a:pt x="804875" y="171069"/>
                  </a:lnTo>
                  <a:lnTo>
                    <a:pt x="806297" y="169799"/>
                  </a:lnTo>
                  <a:lnTo>
                    <a:pt x="807415" y="168529"/>
                  </a:lnTo>
                  <a:lnTo>
                    <a:pt x="808253" y="169799"/>
                  </a:lnTo>
                  <a:lnTo>
                    <a:pt x="809002" y="169799"/>
                  </a:lnTo>
                  <a:lnTo>
                    <a:pt x="809663" y="168529"/>
                  </a:lnTo>
                  <a:lnTo>
                    <a:pt x="811174" y="168529"/>
                  </a:lnTo>
                  <a:lnTo>
                    <a:pt x="811390" y="167259"/>
                  </a:lnTo>
                  <a:lnTo>
                    <a:pt x="812050" y="167259"/>
                  </a:lnTo>
                  <a:lnTo>
                    <a:pt x="812495" y="168529"/>
                  </a:lnTo>
                  <a:lnTo>
                    <a:pt x="814438" y="168529"/>
                  </a:lnTo>
                  <a:lnTo>
                    <a:pt x="815619" y="167259"/>
                  </a:lnTo>
                  <a:lnTo>
                    <a:pt x="816000" y="167259"/>
                  </a:lnTo>
                  <a:lnTo>
                    <a:pt x="816597" y="168529"/>
                  </a:lnTo>
                  <a:lnTo>
                    <a:pt x="817765" y="168529"/>
                  </a:lnTo>
                  <a:lnTo>
                    <a:pt x="818222" y="167259"/>
                  </a:lnTo>
                  <a:lnTo>
                    <a:pt x="820445" y="167259"/>
                  </a:lnTo>
                  <a:lnTo>
                    <a:pt x="820864" y="168529"/>
                  </a:lnTo>
                  <a:lnTo>
                    <a:pt x="821042" y="167259"/>
                  </a:lnTo>
                  <a:lnTo>
                    <a:pt x="821766" y="167259"/>
                  </a:lnTo>
                  <a:lnTo>
                    <a:pt x="822502" y="165989"/>
                  </a:lnTo>
                  <a:lnTo>
                    <a:pt x="823353" y="165989"/>
                  </a:lnTo>
                  <a:lnTo>
                    <a:pt x="824293" y="167259"/>
                  </a:lnTo>
                  <a:lnTo>
                    <a:pt x="825906" y="167259"/>
                  </a:lnTo>
                  <a:lnTo>
                    <a:pt x="826681" y="165989"/>
                  </a:lnTo>
                  <a:lnTo>
                    <a:pt x="827366" y="165989"/>
                  </a:lnTo>
                  <a:lnTo>
                    <a:pt x="828014" y="164719"/>
                  </a:lnTo>
                  <a:lnTo>
                    <a:pt x="828636" y="165989"/>
                  </a:lnTo>
                  <a:lnTo>
                    <a:pt x="829818" y="165989"/>
                  </a:lnTo>
                  <a:lnTo>
                    <a:pt x="830351" y="164719"/>
                  </a:lnTo>
                  <a:lnTo>
                    <a:pt x="830834" y="163449"/>
                  </a:lnTo>
                  <a:lnTo>
                    <a:pt x="831176" y="164719"/>
                  </a:lnTo>
                  <a:lnTo>
                    <a:pt x="832624" y="164719"/>
                  </a:lnTo>
                  <a:lnTo>
                    <a:pt x="833069" y="165989"/>
                  </a:lnTo>
                  <a:lnTo>
                    <a:pt x="834910" y="165989"/>
                  </a:lnTo>
                  <a:lnTo>
                    <a:pt x="835279" y="164719"/>
                  </a:lnTo>
                  <a:lnTo>
                    <a:pt x="835736" y="163449"/>
                  </a:lnTo>
                  <a:lnTo>
                    <a:pt x="835469" y="162179"/>
                  </a:lnTo>
                  <a:lnTo>
                    <a:pt x="836841" y="162179"/>
                  </a:lnTo>
                  <a:lnTo>
                    <a:pt x="837653" y="163449"/>
                  </a:lnTo>
                  <a:lnTo>
                    <a:pt x="838822" y="163449"/>
                  </a:lnTo>
                  <a:lnTo>
                    <a:pt x="839851" y="164719"/>
                  </a:lnTo>
                  <a:lnTo>
                    <a:pt x="841451" y="164719"/>
                  </a:lnTo>
                  <a:lnTo>
                    <a:pt x="841336" y="163449"/>
                  </a:lnTo>
                  <a:lnTo>
                    <a:pt x="839685" y="163449"/>
                  </a:lnTo>
                  <a:lnTo>
                    <a:pt x="840143" y="162179"/>
                  </a:lnTo>
                  <a:lnTo>
                    <a:pt x="840752" y="160909"/>
                  </a:lnTo>
                  <a:lnTo>
                    <a:pt x="841717" y="160909"/>
                  </a:lnTo>
                  <a:lnTo>
                    <a:pt x="841806" y="162179"/>
                  </a:lnTo>
                  <a:lnTo>
                    <a:pt x="842060" y="163449"/>
                  </a:lnTo>
                  <a:lnTo>
                    <a:pt x="842708" y="163449"/>
                  </a:lnTo>
                  <a:lnTo>
                    <a:pt x="843229" y="162179"/>
                  </a:lnTo>
                  <a:lnTo>
                    <a:pt x="844664" y="162179"/>
                  </a:lnTo>
                  <a:lnTo>
                    <a:pt x="844169" y="160909"/>
                  </a:lnTo>
                  <a:lnTo>
                    <a:pt x="846404" y="160909"/>
                  </a:lnTo>
                  <a:lnTo>
                    <a:pt x="846251" y="162179"/>
                  </a:lnTo>
                  <a:lnTo>
                    <a:pt x="845997" y="162179"/>
                  </a:lnTo>
                  <a:lnTo>
                    <a:pt x="846823" y="163449"/>
                  </a:lnTo>
                  <a:lnTo>
                    <a:pt x="847204" y="163449"/>
                  </a:lnTo>
                  <a:lnTo>
                    <a:pt x="847598" y="164719"/>
                  </a:lnTo>
                  <a:lnTo>
                    <a:pt x="847661" y="165989"/>
                  </a:lnTo>
                  <a:lnTo>
                    <a:pt x="847953" y="167259"/>
                  </a:lnTo>
                  <a:lnTo>
                    <a:pt x="848766" y="167259"/>
                  </a:lnTo>
                  <a:lnTo>
                    <a:pt x="848842" y="168529"/>
                  </a:lnTo>
                  <a:lnTo>
                    <a:pt x="848639" y="169799"/>
                  </a:lnTo>
                  <a:lnTo>
                    <a:pt x="848474" y="171069"/>
                  </a:lnTo>
                  <a:lnTo>
                    <a:pt x="848741" y="172339"/>
                  </a:lnTo>
                  <a:lnTo>
                    <a:pt x="848868" y="173609"/>
                  </a:lnTo>
                  <a:lnTo>
                    <a:pt x="849350" y="174879"/>
                  </a:lnTo>
                  <a:lnTo>
                    <a:pt x="849566" y="176149"/>
                  </a:lnTo>
                  <a:lnTo>
                    <a:pt x="849122" y="177419"/>
                  </a:lnTo>
                  <a:lnTo>
                    <a:pt x="849045" y="178689"/>
                  </a:lnTo>
                  <a:lnTo>
                    <a:pt x="849566" y="179959"/>
                  </a:lnTo>
                  <a:lnTo>
                    <a:pt x="850646" y="181229"/>
                  </a:lnTo>
                  <a:lnTo>
                    <a:pt x="850112" y="181229"/>
                  </a:lnTo>
                  <a:lnTo>
                    <a:pt x="849871" y="182499"/>
                  </a:lnTo>
                  <a:lnTo>
                    <a:pt x="849972" y="186309"/>
                  </a:lnTo>
                  <a:lnTo>
                    <a:pt x="849744" y="186309"/>
                  </a:lnTo>
                  <a:lnTo>
                    <a:pt x="849922" y="187579"/>
                  </a:lnTo>
                  <a:lnTo>
                    <a:pt x="850519" y="187579"/>
                  </a:lnTo>
                  <a:lnTo>
                    <a:pt x="851052" y="188849"/>
                  </a:lnTo>
                  <a:lnTo>
                    <a:pt x="851230" y="188849"/>
                  </a:lnTo>
                  <a:lnTo>
                    <a:pt x="851065" y="190119"/>
                  </a:lnTo>
                  <a:lnTo>
                    <a:pt x="850798" y="191389"/>
                  </a:lnTo>
                  <a:lnTo>
                    <a:pt x="850226" y="191389"/>
                  </a:lnTo>
                  <a:lnTo>
                    <a:pt x="850696" y="192659"/>
                  </a:lnTo>
                  <a:lnTo>
                    <a:pt x="850849" y="193929"/>
                  </a:lnTo>
                  <a:lnTo>
                    <a:pt x="852182" y="193929"/>
                  </a:lnTo>
                  <a:lnTo>
                    <a:pt x="852373" y="195199"/>
                  </a:lnTo>
                  <a:lnTo>
                    <a:pt x="851954" y="196469"/>
                  </a:lnTo>
                  <a:lnTo>
                    <a:pt x="851573" y="196469"/>
                  </a:lnTo>
                  <a:lnTo>
                    <a:pt x="851954" y="197739"/>
                  </a:lnTo>
                  <a:lnTo>
                    <a:pt x="852017" y="199009"/>
                  </a:lnTo>
                  <a:lnTo>
                    <a:pt x="852297" y="199009"/>
                  </a:lnTo>
                  <a:lnTo>
                    <a:pt x="852690" y="200279"/>
                  </a:lnTo>
                  <a:lnTo>
                    <a:pt x="852068" y="201549"/>
                  </a:lnTo>
                  <a:lnTo>
                    <a:pt x="853147" y="202819"/>
                  </a:lnTo>
                  <a:lnTo>
                    <a:pt x="853376" y="204089"/>
                  </a:lnTo>
                  <a:lnTo>
                    <a:pt x="852792" y="205359"/>
                  </a:lnTo>
                  <a:lnTo>
                    <a:pt x="853427" y="206629"/>
                  </a:lnTo>
                  <a:lnTo>
                    <a:pt x="853744" y="209169"/>
                  </a:lnTo>
                  <a:lnTo>
                    <a:pt x="854163" y="210439"/>
                  </a:lnTo>
                  <a:lnTo>
                    <a:pt x="854760" y="211709"/>
                  </a:lnTo>
                  <a:lnTo>
                    <a:pt x="855510" y="211709"/>
                  </a:lnTo>
                  <a:lnTo>
                    <a:pt x="854811" y="215519"/>
                  </a:lnTo>
                  <a:lnTo>
                    <a:pt x="855040" y="216789"/>
                  </a:lnTo>
                  <a:lnTo>
                    <a:pt x="856195" y="218059"/>
                  </a:lnTo>
                  <a:lnTo>
                    <a:pt x="855421" y="218059"/>
                  </a:lnTo>
                  <a:lnTo>
                    <a:pt x="855560" y="219329"/>
                  </a:lnTo>
                  <a:lnTo>
                    <a:pt x="856221" y="221869"/>
                  </a:lnTo>
                  <a:lnTo>
                    <a:pt x="856754" y="223139"/>
                  </a:lnTo>
                  <a:lnTo>
                    <a:pt x="857504" y="223139"/>
                  </a:lnTo>
                  <a:lnTo>
                    <a:pt x="857745" y="225679"/>
                  </a:lnTo>
                  <a:lnTo>
                    <a:pt x="857415" y="225679"/>
                  </a:lnTo>
                  <a:lnTo>
                    <a:pt x="857948" y="226949"/>
                  </a:lnTo>
                  <a:lnTo>
                    <a:pt x="859078" y="228219"/>
                  </a:lnTo>
                  <a:lnTo>
                    <a:pt x="858710" y="228219"/>
                  </a:lnTo>
                  <a:lnTo>
                    <a:pt x="858532" y="229489"/>
                  </a:lnTo>
                  <a:lnTo>
                    <a:pt x="858570" y="230759"/>
                  </a:lnTo>
                  <a:lnTo>
                    <a:pt x="858418" y="230759"/>
                  </a:lnTo>
                  <a:lnTo>
                    <a:pt x="858443" y="232029"/>
                  </a:lnTo>
                  <a:lnTo>
                    <a:pt x="858951" y="233299"/>
                  </a:lnTo>
                  <a:lnTo>
                    <a:pt x="860615" y="232029"/>
                  </a:lnTo>
                  <a:lnTo>
                    <a:pt x="861860" y="232029"/>
                  </a:lnTo>
                  <a:lnTo>
                    <a:pt x="860691" y="233299"/>
                  </a:lnTo>
                  <a:lnTo>
                    <a:pt x="860526" y="234569"/>
                  </a:lnTo>
                  <a:lnTo>
                    <a:pt x="861377" y="235839"/>
                  </a:lnTo>
                  <a:lnTo>
                    <a:pt x="858875" y="238379"/>
                  </a:lnTo>
                  <a:lnTo>
                    <a:pt x="859421" y="238379"/>
                  </a:lnTo>
                  <a:lnTo>
                    <a:pt x="863028" y="239649"/>
                  </a:lnTo>
                  <a:lnTo>
                    <a:pt x="865009" y="239649"/>
                  </a:lnTo>
                  <a:lnTo>
                    <a:pt x="865835" y="240919"/>
                  </a:lnTo>
                  <a:lnTo>
                    <a:pt x="865492" y="240919"/>
                  </a:lnTo>
                  <a:lnTo>
                    <a:pt x="866559" y="242189"/>
                  </a:lnTo>
                  <a:lnTo>
                    <a:pt x="867562" y="243459"/>
                  </a:lnTo>
                  <a:lnTo>
                    <a:pt x="868489" y="242189"/>
                  </a:lnTo>
                  <a:lnTo>
                    <a:pt x="869772" y="242189"/>
                  </a:lnTo>
                  <a:lnTo>
                    <a:pt x="871550" y="243459"/>
                  </a:lnTo>
                  <a:lnTo>
                    <a:pt x="871486" y="242189"/>
                  </a:lnTo>
                  <a:lnTo>
                    <a:pt x="871537" y="240919"/>
                  </a:lnTo>
                  <a:lnTo>
                    <a:pt x="870953" y="239649"/>
                  </a:lnTo>
                  <a:lnTo>
                    <a:pt x="871410" y="239649"/>
                  </a:lnTo>
                  <a:lnTo>
                    <a:pt x="872185" y="238379"/>
                  </a:lnTo>
                  <a:lnTo>
                    <a:pt x="874991" y="238379"/>
                  </a:lnTo>
                  <a:lnTo>
                    <a:pt x="875093" y="237109"/>
                  </a:lnTo>
                  <a:lnTo>
                    <a:pt x="878090" y="237109"/>
                  </a:lnTo>
                  <a:lnTo>
                    <a:pt x="877735" y="235839"/>
                  </a:lnTo>
                  <a:lnTo>
                    <a:pt x="877138" y="235839"/>
                  </a:lnTo>
                  <a:lnTo>
                    <a:pt x="876414" y="234569"/>
                  </a:lnTo>
                  <a:lnTo>
                    <a:pt x="877341" y="233299"/>
                  </a:lnTo>
                  <a:lnTo>
                    <a:pt x="878141" y="232029"/>
                  </a:lnTo>
                  <a:close/>
                </a:path>
                <a:path w="1249045" h="709929">
                  <a:moveTo>
                    <a:pt x="910107" y="158813"/>
                  </a:moveTo>
                  <a:lnTo>
                    <a:pt x="908964" y="158686"/>
                  </a:lnTo>
                  <a:lnTo>
                    <a:pt x="908367" y="158686"/>
                  </a:lnTo>
                  <a:lnTo>
                    <a:pt x="908329" y="158940"/>
                  </a:lnTo>
                  <a:lnTo>
                    <a:pt x="908608" y="159067"/>
                  </a:lnTo>
                  <a:lnTo>
                    <a:pt x="909281" y="159448"/>
                  </a:lnTo>
                  <a:lnTo>
                    <a:pt x="909878" y="159448"/>
                  </a:lnTo>
                  <a:lnTo>
                    <a:pt x="910107" y="158813"/>
                  </a:lnTo>
                  <a:close/>
                </a:path>
                <a:path w="1249045" h="709929">
                  <a:moveTo>
                    <a:pt x="923836" y="189420"/>
                  </a:moveTo>
                  <a:lnTo>
                    <a:pt x="922756" y="190436"/>
                  </a:lnTo>
                  <a:lnTo>
                    <a:pt x="922693" y="190563"/>
                  </a:lnTo>
                  <a:lnTo>
                    <a:pt x="922832" y="190715"/>
                  </a:lnTo>
                  <a:lnTo>
                    <a:pt x="923277" y="190563"/>
                  </a:lnTo>
                  <a:lnTo>
                    <a:pt x="923823" y="190055"/>
                  </a:lnTo>
                  <a:lnTo>
                    <a:pt x="923836" y="189420"/>
                  </a:lnTo>
                  <a:close/>
                </a:path>
                <a:path w="1249045" h="709929">
                  <a:moveTo>
                    <a:pt x="962126" y="118046"/>
                  </a:moveTo>
                  <a:lnTo>
                    <a:pt x="962113" y="117792"/>
                  </a:lnTo>
                  <a:lnTo>
                    <a:pt x="961758" y="117792"/>
                  </a:lnTo>
                  <a:lnTo>
                    <a:pt x="961682" y="118046"/>
                  </a:lnTo>
                  <a:lnTo>
                    <a:pt x="961999" y="118173"/>
                  </a:lnTo>
                  <a:lnTo>
                    <a:pt x="962126" y="118046"/>
                  </a:lnTo>
                  <a:close/>
                </a:path>
                <a:path w="1249045" h="709929">
                  <a:moveTo>
                    <a:pt x="972007" y="138620"/>
                  </a:moveTo>
                  <a:lnTo>
                    <a:pt x="971931" y="138493"/>
                  </a:lnTo>
                  <a:lnTo>
                    <a:pt x="971816" y="138112"/>
                  </a:lnTo>
                  <a:lnTo>
                    <a:pt x="971804" y="137731"/>
                  </a:lnTo>
                  <a:lnTo>
                    <a:pt x="971689" y="137985"/>
                  </a:lnTo>
                  <a:lnTo>
                    <a:pt x="971575" y="138874"/>
                  </a:lnTo>
                  <a:lnTo>
                    <a:pt x="972007" y="138620"/>
                  </a:lnTo>
                  <a:close/>
                </a:path>
                <a:path w="1249045" h="709929">
                  <a:moveTo>
                    <a:pt x="974763" y="156019"/>
                  </a:moveTo>
                  <a:lnTo>
                    <a:pt x="974471" y="155384"/>
                  </a:lnTo>
                  <a:lnTo>
                    <a:pt x="973696" y="154876"/>
                  </a:lnTo>
                  <a:lnTo>
                    <a:pt x="973315" y="153479"/>
                  </a:lnTo>
                  <a:lnTo>
                    <a:pt x="973429" y="152336"/>
                  </a:lnTo>
                  <a:lnTo>
                    <a:pt x="973543" y="151828"/>
                  </a:lnTo>
                  <a:lnTo>
                    <a:pt x="974636" y="150812"/>
                  </a:lnTo>
                  <a:lnTo>
                    <a:pt x="974001" y="150177"/>
                  </a:lnTo>
                  <a:lnTo>
                    <a:pt x="972769" y="150050"/>
                  </a:lnTo>
                  <a:lnTo>
                    <a:pt x="970927" y="150177"/>
                  </a:lnTo>
                  <a:lnTo>
                    <a:pt x="971181" y="149415"/>
                  </a:lnTo>
                  <a:lnTo>
                    <a:pt x="971092" y="149034"/>
                  </a:lnTo>
                  <a:lnTo>
                    <a:pt x="970940" y="148780"/>
                  </a:lnTo>
                  <a:lnTo>
                    <a:pt x="970114" y="148526"/>
                  </a:lnTo>
                  <a:lnTo>
                    <a:pt x="970775" y="146875"/>
                  </a:lnTo>
                  <a:lnTo>
                    <a:pt x="971638" y="146367"/>
                  </a:lnTo>
                  <a:lnTo>
                    <a:pt x="972680" y="146748"/>
                  </a:lnTo>
                  <a:lnTo>
                    <a:pt x="973124" y="146367"/>
                  </a:lnTo>
                  <a:lnTo>
                    <a:pt x="973556" y="145986"/>
                  </a:lnTo>
                  <a:lnTo>
                    <a:pt x="973836" y="145351"/>
                  </a:lnTo>
                  <a:lnTo>
                    <a:pt x="973848" y="145097"/>
                  </a:lnTo>
                  <a:lnTo>
                    <a:pt x="972832" y="141541"/>
                  </a:lnTo>
                  <a:lnTo>
                    <a:pt x="972464" y="140652"/>
                  </a:lnTo>
                  <a:lnTo>
                    <a:pt x="971753" y="140271"/>
                  </a:lnTo>
                  <a:lnTo>
                    <a:pt x="970699" y="140271"/>
                  </a:lnTo>
                  <a:lnTo>
                    <a:pt x="970762" y="140144"/>
                  </a:lnTo>
                  <a:lnTo>
                    <a:pt x="970394" y="139255"/>
                  </a:lnTo>
                  <a:lnTo>
                    <a:pt x="969645" y="138112"/>
                  </a:lnTo>
                  <a:lnTo>
                    <a:pt x="969645" y="137477"/>
                  </a:lnTo>
                  <a:lnTo>
                    <a:pt x="969797" y="137223"/>
                  </a:lnTo>
                  <a:lnTo>
                    <a:pt x="969873" y="137096"/>
                  </a:lnTo>
                  <a:lnTo>
                    <a:pt x="970445" y="136461"/>
                  </a:lnTo>
                  <a:lnTo>
                    <a:pt x="971207" y="135826"/>
                  </a:lnTo>
                  <a:lnTo>
                    <a:pt x="971842" y="135572"/>
                  </a:lnTo>
                  <a:lnTo>
                    <a:pt x="971638" y="135064"/>
                  </a:lnTo>
                  <a:lnTo>
                    <a:pt x="971588" y="134937"/>
                  </a:lnTo>
                  <a:lnTo>
                    <a:pt x="971334" y="134683"/>
                  </a:lnTo>
                  <a:lnTo>
                    <a:pt x="970915" y="134556"/>
                  </a:lnTo>
                  <a:lnTo>
                    <a:pt x="970381" y="134683"/>
                  </a:lnTo>
                  <a:lnTo>
                    <a:pt x="969518" y="135064"/>
                  </a:lnTo>
                  <a:lnTo>
                    <a:pt x="970114" y="134048"/>
                  </a:lnTo>
                  <a:lnTo>
                    <a:pt x="970216" y="133794"/>
                  </a:lnTo>
                  <a:lnTo>
                    <a:pt x="970407" y="133032"/>
                  </a:lnTo>
                  <a:lnTo>
                    <a:pt x="970292" y="131762"/>
                  </a:lnTo>
                  <a:lnTo>
                    <a:pt x="970026" y="131127"/>
                  </a:lnTo>
                  <a:lnTo>
                    <a:pt x="969606" y="130619"/>
                  </a:lnTo>
                  <a:lnTo>
                    <a:pt x="969657" y="129984"/>
                  </a:lnTo>
                  <a:lnTo>
                    <a:pt x="970000" y="129476"/>
                  </a:lnTo>
                  <a:lnTo>
                    <a:pt x="970165" y="129222"/>
                  </a:lnTo>
                  <a:lnTo>
                    <a:pt x="968679" y="129476"/>
                  </a:lnTo>
                  <a:lnTo>
                    <a:pt x="968070" y="128460"/>
                  </a:lnTo>
                  <a:lnTo>
                    <a:pt x="967689" y="127698"/>
                  </a:lnTo>
                  <a:lnTo>
                    <a:pt x="967435" y="126936"/>
                  </a:lnTo>
                  <a:lnTo>
                    <a:pt x="967295" y="125920"/>
                  </a:lnTo>
                  <a:lnTo>
                    <a:pt x="967282" y="125539"/>
                  </a:lnTo>
                  <a:lnTo>
                    <a:pt x="967092" y="123888"/>
                  </a:lnTo>
                  <a:lnTo>
                    <a:pt x="967371" y="123761"/>
                  </a:lnTo>
                  <a:lnTo>
                    <a:pt x="967943" y="123507"/>
                  </a:lnTo>
                  <a:lnTo>
                    <a:pt x="968260" y="123253"/>
                  </a:lnTo>
                  <a:lnTo>
                    <a:pt x="968375" y="123126"/>
                  </a:lnTo>
                  <a:lnTo>
                    <a:pt x="968489" y="122999"/>
                  </a:lnTo>
                  <a:lnTo>
                    <a:pt x="967422" y="122872"/>
                  </a:lnTo>
                  <a:lnTo>
                    <a:pt x="967016" y="122593"/>
                  </a:lnTo>
                  <a:lnTo>
                    <a:pt x="967016" y="138112"/>
                  </a:lnTo>
                  <a:lnTo>
                    <a:pt x="966520" y="138112"/>
                  </a:lnTo>
                  <a:lnTo>
                    <a:pt x="966216" y="137858"/>
                  </a:lnTo>
                  <a:lnTo>
                    <a:pt x="966076" y="137223"/>
                  </a:lnTo>
                  <a:lnTo>
                    <a:pt x="966584" y="137223"/>
                  </a:lnTo>
                  <a:lnTo>
                    <a:pt x="966889" y="137477"/>
                  </a:lnTo>
                  <a:lnTo>
                    <a:pt x="967016" y="138112"/>
                  </a:lnTo>
                  <a:lnTo>
                    <a:pt x="967016" y="122593"/>
                  </a:lnTo>
                  <a:lnTo>
                    <a:pt x="966876" y="122491"/>
                  </a:lnTo>
                  <a:lnTo>
                    <a:pt x="966825" y="121602"/>
                  </a:lnTo>
                  <a:lnTo>
                    <a:pt x="965403" y="122288"/>
                  </a:lnTo>
                  <a:lnTo>
                    <a:pt x="965403" y="123634"/>
                  </a:lnTo>
                  <a:lnTo>
                    <a:pt x="965111" y="123761"/>
                  </a:lnTo>
                  <a:lnTo>
                    <a:pt x="964742" y="123634"/>
                  </a:lnTo>
                  <a:lnTo>
                    <a:pt x="964336" y="123126"/>
                  </a:lnTo>
                  <a:lnTo>
                    <a:pt x="964628" y="123253"/>
                  </a:lnTo>
                  <a:lnTo>
                    <a:pt x="964971" y="123507"/>
                  </a:lnTo>
                  <a:lnTo>
                    <a:pt x="965403" y="123634"/>
                  </a:lnTo>
                  <a:lnTo>
                    <a:pt x="965403" y="122288"/>
                  </a:lnTo>
                  <a:lnTo>
                    <a:pt x="964958" y="122491"/>
                  </a:lnTo>
                  <a:lnTo>
                    <a:pt x="964234" y="123126"/>
                  </a:lnTo>
                  <a:lnTo>
                    <a:pt x="964145" y="123507"/>
                  </a:lnTo>
                  <a:lnTo>
                    <a:pt x="964222" y="123888"/>
                  </a:lnTo>
                  <a:lnTo>
                    <a:pt x="963650" y="124142"/>
                  </a:lnTo>
                  <a:lnTo>
                    <a:pt x="963028" y="124777"/>
                  </a:lnTo>
                  <a:lnTo>
                    <a:pt x="962380" y="125539"/>
                  </a:lnTo>
                  <a:lnTo>
                    <a:pt x="962469" y="124777"/>
                  </a:lnTo>
                  <a:lnTo>
                    <a:pt x="962507" y="123507"/>
                  </a:lnTo>
                  <a:lnTo>
                    <a:pt x="962406" y="122618"/>
                  </a:lnTo>
                  <a:lnTo>
                    <a:pt x="962037" y="121475"/>
                  </a:lnTo>
                  <a:lnTo>
                    <a:pt x="961974" y="121094"/>
                  </a:lnTo>
                  <a:lnTo>
                    <a:pt x="963193" y="120586"/>
                  </a:lnTo>
                  <a:lnTo>
                    <a:pt x="963714" y="120332"/>
                  </a:lnTo>
                  <a:lnTo>
                    <a:pt x="963930" y="119697"/>
                  </a:lnTo>
                  <a:lnTo>
                    <a:pt x="963714" y="119316"/>
                  </a:lnTo>
                  <a:lnTo>
                    <a:pt x="963523" y="119189"/>
                  </a:lnTo>
                  <a:lnTo>
                    <a:pt x="963142" y="118935"/>
                  </a:lnTo>
                  <a:lnTo>
                    <a:pt x="962418" y="118935"/>
                  </a:lnTo>
                  <a:lnTo>
                    <a:pt x="961986" y="119189"/>
                  </a:lnTo>
                  <a:lnTo>
                    <a:pt x="960742" y="117157"/>
                  </a:lnTo>
                  <a:lnTo>
                    <a:pt x="959396" y="115379"/>
                  </a:lnTo>
                  <a:lnTo>
                    <a:pt x="958291" y="114363"/>
                  </a:lnTo>
                  <a:lnTo>
                    <a:pt x="958151" y="114236"/>
                  </a:lnTo>
                  <a:lnTo>
                    <a:pt x="957453" y="114109"/>
                  </a:lnTo>
                  <a:lnTo>
                    <a:pt x="957453" y="141541"/>
                  </a:lnTo>
                  <a:lnTo>
                    <a:pt x="957211" y="151193"/>
                  </a:lnTo>
                  <a:lnTo>
                    <a:pt x="956475" y="151828"/>
                  </a:lnTo>
                  <a:lnTo>
                    <a:pt x="956297" y="153479"/>
                  </a:lnTo>
                  <a:lnTo>
                    <a:pt x="956411" y="154241"/>
                  </a:lnTo>
                  <a:lnTo>
                    <a:pt x="956525" y="155511"/>
                  </a:lnTo>
                  <a:lnTo>
                    <a:pt x="955192" y="158051"/>
                  </a:lnTo>
                  <a:lnTo>
                    <a:pt x="954493" y="161734"/>
                  </a:lnTo>
                  <a:lnTo>
                    <a:pt x="954392" y="167576"/>
                  </a:lnTo>
                  <a:lnTo>
                    <a:pt x="953643" y="169735"/>
                  </a:lnTo>
                  <a:lnTo>
                    <a:pt x="953566" y="170243"/>
                  </a:lnTo>
                  <a:lnTo>
                    <a:pt x="953173" y="170878"/>
                  </a:lnTo>
                  <a:lnTo>
                    <a:pt x="952449" y="171640"/>
                  </a:lnTo>
                  <a:lnTo>
                    <a:pt x="951674" y="172148"/>
                  </a:lnTo>
                  <a:lnTo>
                    <a:pt x="951217" y="172783"/>
                  </a:lnTo>
                  <a:lnTo>
                    <a:pt x="951090" y="173291"/>
                  </a:lnTo>
                  <a:lnTo>
                    <a:pt x="951458" y="174815"/>
                  </a:lnTo>
                  <a:lnTo>
                    <a:pt x="951585" y="175704"/>
                  </a:lnTo>
                  <a:lnTo>
                    <a:pt x="951369" y="177609"/>
                  </a:lnTo>
                  <a:lnTo>
                    <a:pt x="950264" y="179768"/>
                  </a:lnTo>
                  <a:lnTo>
                    <a:pt x="949325" y="180657"/>
                  </a:lnTo>
                  <a:lnTo>
                    <a:pt x="948639" y="181419"/>
                  </a:lnTo>
                  <a:lnTo>
                    <a:pt x="947318" y="183451"/>
                  </a:lnTo>
                  <a:lnTo>
                    <a:pt x="946543" y="185229"/>
                  </a:lnTo>
                  <a:lnTo>
                    <a:pt x="945045" y="186372"/>
                  </a:lnTo>
                  <a:lnTo>
                    <a:pt x="942835" y="188912"/>
                  </a:lnTo>
                  <a:lnTo>
                    <a:pt x="941819" y="189801"/>
                  </a:lnTo>
                  <a:lnTo>
                    <a:pt x="940384" y="190436"/>
                  </a:lnTo>
                  <a:lnTo>
                    <a:pt x="940066" y="190690"/>
                  </a:lnTo>
                  <a:lnTo>
                    <a:pt x="938974" y="191960"/>
                  </a:lnTo>
                  <a:lnTo>
                    <a:pt x="938555" y="191452"/>
                  </a:lnTo>
                  <a:lnTo>
                    <a:pt x="937425" y="191833"/>
                  </a:lnTo>
                  <a:lnTo>
                    <a:pt x="935558" y="192976"/>
                  </a:lnTo>
                  <a:lnTo>
                    <a:pt x="934796" y="192468"/>
                  </a:lnTo>
                  <a:lnTo>
                    <a:pt x="934046" y="192595"/>
                  </a:lnTo>
                  <a:lnTo>
                    <a:pt x="933310" y="193357"/>
                  </a:lnTo>
                  <a:lnTo>
                    <a:pt x="932053" y="192849"/>
                  </a:lnTo>
                  <a:lnTo>
                    <a:pt x="930376" y="192976"/>
                  </a:lnTo>
                  <a:lnTo>
                    <a:pt x="928319" y="193865"/>
                  </a:lnTo>
                  <a:lnTo>
                    <a:pt x="926299" y="192214"/>
                  </a:lnTo>
                  <a:lnTo>
                    <a:pt x="925944" y="192087"/>
                  </a:lnTo>
                  <a:lnTo>
                    <a:pt x="924534" y="191579"/>
                  </a:lnTo>
                  <a:lnTo>
                    <a:pt x="923048" y="192087"/>
                  </a:lnTo>
                  <a:lnTo>
                    <a:pt x="922934" y="190944"/>
                  </a:lnTo>
                  <a:lnTo>
                    <a:pt x="922832" y="190715"/>
                  </a:lnTo>
                  <a:lnTo>
                    <a:pt x="922210" y="190944"/>
                  </a:lnTo>
                  <a:lnTo>
                    <a:pt x="922616" y="190563"/>
                  </a:lnTo>
                  <a:lnTo>
                    <a:pt x="922578" y="190436"/>
                  </a:lnTo>
                  <a:lnTo>
                    <a:pt x="922235" y="190055"/>
                  </a:lnTo>
                  <a:lnTo>
                    <a:pt x="920953" y="189928"/>
                  </a:lnTo>
                  <a:lnTo>
                    <a:pt x="920750" y="189547"/>
                  </a:lnTo>
                  <a:lnTo>
                    <a:pt x="920686" y="187769"/>
                  </a:lnTo>
                  <a:lnTo>
                    <a:pt x="921207" y="186245"/>
                  </a:lnTo>
                  <a:lnTo>
                    <a:pt x="920991" y="185864"/>
                  </a:lnTo>
                  <a:lnTo>
                    <a:pt x="920559" y="185102"/>
                  </a:lnTo>
                  <a:lnTo>
                    <a:pt x="918959" y="183578"/>
                  </a:lnTo>
                  <a:lnTo>
                    <a:pt x="917079" y="185737"/>
                  </a:lnTo>
                  <a:lnTo>
                    <a:pt x="916787" y="185864"/>
                  </a:lnTo>
                  <a:lnTo>
                    <a:pt x="916368" y="185737"/>
                  </a:lnTo>
                  <a:lnTo>
                    <a:pt x="916330" y="185610"/>
                  </a:lnTo>
                  <a:lnTo>
                    <a:pt x="916419" y="184848"/>
                  </a:lnTo>
                  <a:lnTo>
                    <a:pt x="916495" y="184721"/>
                  </a:lnTo>
                  <a:lnTo>
                    <a:pt x="916470" y="183959"/>
                  </a:lnTo>
                  <a:lnTo>
                    <a:pt x="916381" y="183705"/>
                  </a:lnTo>
                  <a:lnTo>
                    <a:pt x="915898" y="182689"/>
                  </a:lnTo>
                  <a:lnTo>
                    <a:pt x="916647" y="182562"/>
                  </a:lnTo>
                  <a:lnTo>
                    <a:pt x="917270" y="182816"/>
                  </a:lnTo>
                  <a:lnTo>
                    <a:pt x="917346" y="182562"/>
                  </a:lnTo>
                  <a:lnTo>
                    <a:pt x="917384" y="182435"/>
                  </a:lnTo>
                  <a:lnTo>
                    <a:pt x="917435" y="182308"/>
                  </a:lnTo>
                  <a:lnTo>
                    <a:pt x="917295" y="182054"/>
                  </a:lnTo>
                  <a:lnTo>
                    <a:pt x="916559" y="181800"/>
                  </a:lnTo>
                  <a:lnTo>
                    <a:pt x="916139" y="181546"/>
                  </a:lnTo>
                  <a:lnTo>
                    <a:pt x="916355" y="180911"/>
                  </a:lnTo>
                  <a:lnTo>
                    <a:pt x="916343" y="180403"/>
                  </a:lnTo>
                  <a:lnTo>
                    <a:pt x="916203" y="180022"/>
                  </a:lnTo>
                  <a:lnTo>
                    <a:pt x="915352" y="179463"/>
                  </a:lnTo>
                  <a:lnTo>
                    <a:pt x="915352" y="184213"/>
                  </a:lnTo>
                  <a:lnTo>
                    <a:pt x="914577" y="184848"/>
                  </a:lnTo>
                  <a:lnTo>
                    <a:pt x="914146" y="185610"/>
                  </a:lnTo>
                  <a:lnTo>
                    <a:pt x="913726" y="185102"/>
                  </a:lnTo>
                  <a:lnTo>
                    <a:pt x="913320" y="184975"/>
                  </a:lnTo>
                  <a:lnTo>
                    <a:pt x="912914" y="184848"/>
                  </a:lnTo>
                  <a:lnTo>
                    <a:pt x="911707" y="184848"/>
                  </a:lnTo>
                  <a:lnTo>
                    <a:pt x="910437" y="184975"/>
                  </a:lnTo>
                  <a:lnTo>
                    <a:pt x="909281" y="184721"/>
                  </a:lnTo>
                  <a:lnTo>
                    <a:pt x="909294" y="183705"/>
                  </a:lnTo>
                  <a:lnTo>
                    <a:pt x="910158" y="183451"/>
                  </a:lnTo>
                  <a:lnTo>
                    <a:pt x="911834" y="184086"/>
                  </a:lnTo>
                  <a:lnTo>
                    <a:pt x="912050" y="183451"/>
                  </a:lnTo>
                  <a:lnTo>
                    <a:pt x="912393" y="182435"/>
                  </a:lnTo>
                  <a:lnTo>
                    <a:pt x="912609" y="182562"/>
                  </a:lnTo>
                  <a:lnTo>
                    <a:pt x="912787" y="183070"/>
                  </a:lnTo>
                  <a:lnTo>
                    <a:pt x="912901" y="184086"/>
                  </a:lnTo>
                  <a:lnTo>
                    <a:pt x="913041" y="183959"/>
                  </a:lnTo>
                  <a:lnTo>
                    <a:pt x="913396" y="183959"/>
                  </a:lnTo>
                  <a:lnTo>
                    <a:pt x="914984" y="184213"/>
                  </a:lnTo>
                  <a:lnTo>
                    <a:pt x="915352" y="184213"/>
                  </a:lnTo>
                  <a:lnTo>
                    <a:pt x="915352" y="179463"/>
                  </a:lnTo>
                  <a:lnTo>
                    <a:pt x="915047" y="179260"/>
                  </a:lnTo>
                  <a:lnTo>
                    <a:pt x="914273" y="178752"/>
                  </a:lnTo>
                  <a:lnTo>
                    <a:pt x="913218" y="178117"/>
                  </a:lnTo>
                  <a:lnTo>
                    <a:pt x="913130" y="178879"/>
                  </a:lnTo>
                  <a:lnTo>
                    <a:pt x="912990" y="179260"/>
                  </a:lnTo>
                  <a:lnTo>
                    <a:pt x="912952" y="181419"/>
                  </a:lnTo>
                  <a:lnTo>
                    <a:pt x="912368" y="181673"/>
                  </a:lnTo>
                  <a:lnTo>
                    <a:pt x="911987" y="181800"/>
                  </a:lnTo>
                  <a:lnTo>
                    <a:pt x="911136" y="181546"/>
                  </a:lnTo>
                  <a:lnTo>
                    <a:pt x="911009" y="181038"/>
                  </a:lnTo>
                  <a:lnTo>
                    <a:pt x="911148" y="180911"/>
                  </a:lnTo>
                  <a:lnTo>
                    <a:pt x="911301" y="180530"/>
                  </a:lnTo>
                  <a:lnTo>
                    <a:pt x="911656" y="180403"/>
                  </a:lnTo>
                  <a:lnTo>
                    <a:pt x="912228" y="180403"/>
                  </a:lnTo>
                  <a:lnTo>
                    <a:pt x="912418" y="180911"/>
                  </a:lnTo>
                  <a:lnTo>
                    <a:pt x="912952" y="181419"/>
                  </a:lnTo>
                  <a:lnTo>
                    <a:pt x="912952" y="179260"/>
                  </a:lnTo>
                  <a:lnTo>
                    <a:pt x="911720" y="178879"/>
                  </a:lnTo>
                  <a:lnTo>
                    <a:pt x="910882" y="178752"/>
                  </a:lnTo>
                  <a:lnTo>
                    <a:pt x="909523" y="179387"/>
                  </a:lnTo>
                  <a:lnTo>
                    <a:pt x="909167" y="179387"/>
                  </a:lnTo>
                  <a:lnTo>
                    <a:pt x="908748" y="179260"/>
                  </a:lnTo>
                  <a:lnTo>
                    <a:pt x="908850" y="177609"/>
                  </a:lnTo>
                  <a:lnTo>
                    <a:pt x="909650" y="176720"/>
                  </a:lnTo>
                  <a:lnTo>
                    <a:pt x="911136" y="176466"/>
                  </a:lnTo>
                  <a:lnTo>
                    <a:pt x="911326" y="177990"/>
                  </a:lnTo>
                  <a:lnTo>
                    <a:pt x="912329" y="177228"/>
                  </a:lnTo>
                  <a:lnTo>
                    <a:pt x="912495" y="176466"/>
                  </a:lnTo>
                  <a:lnTo>
                    <a:pt x="912583" y="176085"/>
                  </a:lnTo>
                  <a:lnTo>
                    <a:pt x="912482" y="175069"/>
                  </a:lnTo>
                  <a:lnTo>
                    <a:pt x="912431" y="174815"/>
                  </a:lnTo>
                  <a:lnTo>
                    <a:pt x="912279" y="174053"/>
                  </a:lnTo>
                  <a:lnTo>
                    <a:pt x="912202" y="173799"/>
                  </a:lnTo>
                  <a:lnTo>
                    <a:pt x="911910" y="173164"/>
                  </a:lnTo>
                  <a:lnTo>
                    <a:pt x="911593" y="172656"/>
                  </a:lnTo>
                  <a:lnTo>
                    <a:pt x="911326" y="172529"/>
                  </a:lnTo>
                  <a:lnTo>
                    <a:pt x="911161" y="172275"/>
                  </a:lnTo>
                  <a:lnTo>
                    <a:pt x="910844" y="171767"/>
                  </a:lnTo>
                  <a:lnTo>
                    <a:pt x="910755" y="174053"/>
                  </a:lnTo>
                  <a:lnTo>
                    <a:pt x="908507" y="173570"/>
                  </a:lnTo>
                  <a:lnTo>
                    <a:pt x="908507" y="174815"/>
                  </a:lnTo>
                  <a:lnTo>
                    <a:pt x="905675" y="173799"/>
                  </a:lnTo>
                  <a:lnTo>
                    <a:pt x="906665" y="173418"/>
                  </a:lnTo>
                  <a:lnTo>
                    <a:pt x="907605" y="173672"/>
                  </a:lnTo>
                  <a:lnTo>
                    <a:pt x="908507" y="174815"/>
                  </a:lnTo>
                  <a:lnTo>
                    <a:pt x="908507" y="173570"/>
                  </a:lnTo>
                  <a:lnTo>
                    <a:pt x="908367" y="173418"/>
                  </a:lnTo>
                  <a:lnTo>
                    <a:pt x="908367" y="173037"/>
                  </a:lnTo>
                  <a:lnTo>
                    <a:pt x="908659" y="172910"/>
                  </a:lnTo>
                  <a:lnTo>
                    <a:pt x="908773" y="172656"/>
                  </a:lnTo>
                  <a:lnTo>
                    <a:pt x="909091" y="172275"/>
                  </a:lnTo>
                  <a:lnTo>
                    <a:pt x="910082" y="172783"/>
                  </a:lnTo>
                  <a:lnTo>
                    <a:pt x="910628" y="173418"/>
                  </a:lnTo>
                  <a:lnTo>
                    <a:pt x="910755" y="174053"/>
                  </a:lnTo>
                  <a:lnTo>
                    <a:pt x="910755" y="171729"/>
                  </a:lnTo>
                  <a:lnTo>
                    <a:pt x="910323" y="171513"/>
                  </a:lnTo>
                  <a:lnTo>
                    <a:pt x="909739" y="171386"/>
                  </a:lnTo>
                  <a:lnTo>
                    <a:pt x="911466" y="170624"/>
                  </a:lnTo>
                  <a:lnTo>
                    <a:pt x="910069" y="169862"/>
                  </a:lnTo>
                  <a:lnTo>
                    <a:pt x="909548" y="169227"/>
                  </a:lnTo>
                  <a:lnTo>
                    <a:pt x="909904" y="168973"/>
                  </a:lnTo>
                  <a:lnTo>
                    <a:pt x="910031" y="168084"/>
                  </a:lnTo>
                  <a:lnTo>
                    <a:pt x="910107" y="167830"/>
                  </a:lnTo>
                  <a:lnTo>
                    <a:pt x="909510" y="167068"/>
                  </a:lnTo>
                  <a:lnTo>
                    <a:pt x="908672" y="165798"/>
                  </a:lnTo>
                  <a:lnTo>
                    <a:pt x="908431" y="165417"/>
                  </a:lnTo>
                  <a:lnTo>
                    <a:pt x="908265" y="164401"/>
                  </a:lnTo>
                  <a:lnTo>
                    <a:pt x="909053" y="163766"/>
                  </a:lnTo>
                  <a:lnTo>
                    <a:pt x="908748" y="163131"/>
                  </a:lnTo>
                  <a:lnTo>
                    <a:pt x="908113" y="163004"/>
                  </a:lnTo>
                  <a:lnTo>
                    <a:pt x="907770" y="162623"/>
                  </a:lnTo>
                  <a:lnTo>
                    <a:pt x="907656" y="162242"/>
                  </a:lnTo>
                  <a:lnTo>
                    <a:pt x="907821" y="161734"/>
                  </a:lnTo>
                  <a:lnTo>
                    <a:pt x="908380" y="161861"/>
                  </a:lnTo>
                  <a:lnTo>
                    <a:pt x="908519" y="161734"/>
                  </a:lnTo>
                  <a:lnTo>
                    <a:pt x="908659" y="161607"/>
                  </a:lnTo>
                  <a:lnTo>
                    <a:pt x="908558" y="160210"/>
                  </a:lnTo>
                  <a:lnTo>
                    <a:pt x="908545" y="159067"/>
                  </a:lnTo>
                  <a:lnTo>
                    <a:pt x="908304" y="158940"/>
                  </a:lnTo>
                  <a:lnTo>
                    <a:pt x="907491" y="158559"/>
                  </a:lnTo>
                  <a:lnTo>
                    <a:pt x="907249" y="158407"/>
                  </a:lnTo>
                  <a:lnTo>
                    <a:pt x="907249" y="165417"/>
                  </a:lnTo>
                  <a:lnTo>
                    <a:pt x="907110" y="165798"/>
                  </a:lnTo>
                  <a:lnTo>
                    <a:pt x="906399" y="165417"/>
                  </a:lnTo>
                  <a:lnTo>
                    <a:pt x="903960" y="163639"/>
                  </a:lnTo>
                  <a:lnTo>
                    <a:pt x="903960" y="163258"/>
                  </a:lnTo>
                  <a:lnTo>
                    <a:pt x="904176" y="163131"/>
                  </a:lnTo>
                  <a:lnTo>
                    <a:pt x="904595" y="163258"/>
                  </a:lnTo>
                  <a:lnTo>
                    <a:pt x="905027" y="163131"/>
                  </a:lnTo>
                  <a:lnTo>
                    <a:pt x="905103" y="162496"/>
                  </a:lnTo>
                  <a:lnTo>
                    <a:pt x="905687" y="162242"/>
                  </a:lnTo>
                  <a:lnTo>
                    <a:pt x="906741" y="162242"/>
                  </a:lnTo>
                  <a:lnTo>
                    <a:pt x="906716" y="163385"/>
                  </a:lnTo>
                  <a:lnTo>
                    <a:pt x="906919" y="164274"/>
                  </a:lnTo>
                  <a:lnTo>
                    <a:pt x="907186" y="164909"/>
                  </a:lnTo>
                  <a:lnTo>
                    <a:pt x="907249" y="165417"/>
                  </a:lnTo>
                  <a:lnTo>
                    <a:pt x="907249" y="158407"/>
                  </a:lnTo>
                  <a:lnTo>
                    <a:pt x="906716" y="158051"/>
                  </a:lnTo>
                  <a:lnTo>
                    <a:pt x="906297" y="157543"/>
                  </a:lnTo>
                  <a:lnTo>
                    <a:pt x="907808" y="156781"/>
                  </a:lnTo>
                  <a:lnTo>
                    <a:pt x="908304" y="156400"/>
                  </a:lnTo>
                  <a:lnTo>
                    <a:pt x="908634" y="156019"/>
                  </a:lnTo>
                  <a:lnTo>
                    <a:pt x="908786" y="155511"/>
                  </a:lnTo>
                  <a:lnTo>
                    <a:pt x="907732" y="155003"/>
                  </a:lnTo>
                  <a:lnTo>
                    <a:pt x="907110" y="154241"/>
                  </a:lnTo>
                  <a:lnTo>
                    <a:pt x="906411" y="153479"/>
                  </a:lnTo>
                  <a:lnTo>
                    <a:pt x="905827" y="153225"/>
                  </a:lnTo>
                  <a:lnTo>
                    <a:pt x="905116" y="153225"/>
                  </a:lnTo>
                  <a:lnTo>
                    <a:pt x="905141" y="151828"/>
                  </a:lnTo>
                  <a:lnTo>
                    <a:pt x="905192" y="151701"/>
                  </a:lnTo>
                  <a:lnTo>
                    <a:pt x="905433" y="151447"/>
                  </a:lnTo>
                  <a:lnTo>
                    <a:pt x="905802" y="151447"/>
                  </a:lnTo>
                  <a:lnTo>
                    <a:pt x="906919" y="153860"/>
                  </a:lnTo>
                  <a:lnTo>
                    <a:pt x="907059" y="153733"/>
                  </a:lnTo>
                  <a:lnTo>
                    <a:pt x="907199" y="153479"/>
                  </a:lnTo>
                  <a:lnTo>
                    <a:pt x="907300" y="153225"/>
                  </a:lnTo>
                  <a:lnTo>
                    <a:pt x="907262" y="152336"/>
                  </a:lnTo>
                  <a:lnTo>
                    <a:pt x="907034" y="151828"/>
                  </a:lnTo>
                  <a:lnTo>
                    <a:pt x="906995" y="151447"/>
                  </a:lnTo>
                  <a:lnTo>
                    <a:pt x="907173" y="151193"/>
                  </a:lnTo>
                  <a:lnTo>
                    <a:pt x="908024" y="151193"/>
                  </a:lnTo>
                  <a:lnTo>
                    <a:pt x="908024" y="151066"/>
                  </a:lnTo>
                  <a:lnTo>
                    <a:pt x="907897" y="149288"/>
                  </a:lnTo>
                  <a:lnTo>
                    <a:pt x="907707" y="148272"/>
                  </a:lnTo>
                  <a:lnTo>
                    <a:pt x="907757" y="147256"/>
                  </a:lnTo>
                  <a:lnTo>
                    <a:pt x="908113" y="146875"/>
                  </a:lnTo>
                  <a:lnTo>
                    <a:pt x="907630" y="145986"/>
                  </a:lnTo>
                  <a:lnTo>
                    <a:pt x="907580" y="145097"/>
                  </a:lnTo>
                  <a:lnTo>
                    <a:pt x="907948" y="144335"/>
                  </a:lnTo>
                  <a:lnTo>
                    <a:pt x="906653" y="143471"/>
                  </a:lnTo>
                  <a:lnTo>
                    <a:pt x="906653" y="151066"/>
                  </a:lnTo>
                  <a:lnTo>
                    <a:pt x="906297" y="150685"/>
                  </a:lnTo>
                  <a:lnTo>
                    <a:pt x="905916" y="150050"/>
                  </a:lnTo>
                  <a:lnTo>
                    <a:pt x="905637" y="149415"/>
                  </a:lnTo>
                  <a:lnTo>
                    <a:pt x="905662" y="148780"/>
                  </a:lnTo>
                  <a:lnTo>
                    <a:pt x="905802" y="148399"/>
                  </a:lnTo>
                  <a:lnTo>
                    <a:pt x="906094" y="148272"/>
                  </a:lnTo>
                  <a:lnTo>
                    <a:pt x="906373" y="148780"/>
                  </a:lnTo>
                  <a:lnTo>
                    <a:pt x="906538" y="149161"/>
                  </a:lnTo>
                  <a:lnTo>
                    <a:pt x="906653" y="151066"/>
                  </a:lnTo>
                  <a:lnTo>
                    <a:pt x="906653" y="143471"/>
                  </a:lnTo>
                  <a:lnTo>
                    <a:pt x="906424" y="142684"/>
                  </a:lnTo>
                  <a:lnTo>
                    <a:pt x="907351" y="142049"/>
                  </a:lnTo>
                  <a:lnTo>
                    <a:pt x="907249" y="141795"/>
                  </a:lnTo>
                  <a:lnTo>
                    <a:pt x="906830" y="141541"/>
                  </a:lnTo>
                  <a:lnTo>
                    <a:pt x="906805" y="141033"/>
                  </a:lnTo>
                  <a:lnTo>
                    <a:pt x="906957" y="140652"/>
                  </a:lnTo>
                  <a:lnTo>
                    <a:pt x="907237" y="140525"/>
                  </a:lnTo>
                  <a:lnTo>
                    <a:pt x="907465" y="140525"/>
                  </a:lnTo>
                  <a:lnTo>
                    <a:pt x="907694" y="141033"/>
                  </a:lnTo>
                  <a:lnTo>
                    <a:pt x="908113" y="141414"/>
                  </a:lnTo>
                  <a:lnTo>
                    <a:pt x="909104" y="141287"/>
                  </a:lnTo>
                  <a:lnTo>
                    <a:pt x="909637" y="141414"/>
                  </a:lnTo>
                  <a:lnTo>
                    <a:pt x="909764" y="142049"/>
                  </a:lnTo>
                  <a:lnTo>
                    <a:pt x="910336" y="143319"/>
                  </a:lnTo>
                  <a:lnTo>
                    <a:pt x="910615" y="143573"/>
                  </a:lnTo>
                  <a:lnTo>
                    <a:pt x="911047" y="143700"/>
                  </a:lnTo>
                  <a:lnTo>
                    <a:pt x="911644" y="143065"/>
                  </a:lnTo>
                  <a:lnTo>
                    <a:pt x="911656" y="142684"/>
                  </a:lnTo>
                  <a:lnTo>
                    <a:pt x="911491" y="142303"/>
                  </a:lnTo>
                  <a:lnTo>
                    <a:pt x="910234" y="141414"/>
                  </a:lnTo>
                  <a:lnTo>
                    <a:pt x="910348" y="141287"/>
                  </a:lnTo>
                  <a:lnTo>
                    <a:pt x="911034" y="140525"/>
                  </a:lnTo>
                  <a:lnTo>
                    <a:pt x="911364" y="139763"/>
                  </a:lnTo>
                  <a:lnTo>
                    <a:pt x="911237" y="139128"/>
                  </a:lnTo>
                  <a:lnTo>
                    <a:pt x="910996" y="138620"/>
                  </a:lnTo>
                  <a:lnTo>
                    <a:pt x="910882" y="138239"/>
                  </a:lnTo>
                  <a:lnTo>
                    <a:pt x="910767" y="137604"/>
                  </a:lnTo>
                  <a:lnTo>
                    <a:pt x="910615" y="136461"/>
                  </a:lnTo>
                  <a:lnTo>
                    <a:pt x="912050" y="135699"/>
                  </a:lnTo>
                  <a:lnTo>
                    <a:pt x="915035" y="134937"/>
                  </a:lnTo>
                  <a:lnTo>
                    <a:pt x="915022" y="134810"/>
                  </a:lnTo>
                  <a:lnTo>
                    <a:pt x="914984" y="133794"/>
                  </a:lnTo>
                  <a:lnTo>
                    <a:pt x="915136" y="133540"/>
                  </a:lnTo>
                  <a:lnTo>
                    <a:pt x="915708" y="133540"/>
                  </a:lnTo>
                  <a:lnTo>
                    <a:pt x="916851" y="133032"/>
                  </a:lnTo>
                  <a:lnTo>
                    <a:pt x="917130" y="132905"/>
                  </a:lnTo>
                  <a:lnTo>
                    <a:pt x="917600" y="132651"/>
                  </a:lnTo>
                  <a:lnTo>
                    <a:pt x="917968" y="132270"/>
                  </a:lnTo>
                  <a:lnTo>
                    <a:pt x="918629" y="130873"/>
                  </a:lnTo>
                  <a:lnTo>
                    <a:pt x="919391" y="129730"/>
                  </a:lnTo>
                  <a:lnTo>
                    <a:pt x="920597" y="129730"/>
                  </a:lnTo>
                  <a:lnTo>
                    <a:pt x="921461" y="128714"/>
                  </a:lnTo>
                  <a:lnTo>
                    <a:pt x="921994" y="126936"/>
                  </a:lnTo>
                  <a:lnTo>
                    <a:pt x="924318" y="127317"/>
                  </a:lnTo>
                  <a:lnTo>
                    <a:pt x="924471" y="126936"/>
                  </a:lnTo>
                  <a:lnTo>
                    <a:pt x="924826" y="126809"/>
                  </a:lnTo>
                  <a:lnTo>
                    <a:pt x="925398" y="126809"/>
                  </a:lnTo>
                  <a:lnTo>
                    <a:pt x="926020" y="127063"/>
                  </a:lnTo>
                  <a:lnTo>
                    <a:pt x="926871" y="127190"/>
                  </a:lnTo>
                  <a:lnTo>
                    <a:pt x="927125" y="126809"/>
                  </a:lnTo>
                  <a:lnTo>
                    <a:pt x="927455" y="126301"/>
                  </a:lnTo>
                  <a:lnTo>
                    <a:pt x="928166" y="126047"/>
                  </a:lnTo>
                  <a:lnTo>
                    <a:pt x="929005" y="126682"/>
                  </a:lnTo>
                  <a:lnTo>
                    <a:pt x="929373" y="126047"/>
                  </a:lnTo>
                  <a:lnTo>
                    <a:pt x="929665" y="125539"/>
                  </a:lnTo>
                  <a:lnTo>
                    <a:pt x="931062" y="125158"/>
                  </a:lnTo>
                  <a:lnTo>
                    <a:pt x="933183" y="125539"/>
                  </a:lnTo>
                  <a:lnTo>
                    <a:pt x="933234" y="126428"/>
                  </a:lnTo>
                  <a:lnTo>
                    <a:pt x="933678" y="126809"/>
                  </a:lnTo>
                  <a:lnTo>
                    <a:pt x="934542" y="126682"/>
                  </a:lnTo>
                  <a:lnTo>
                    <a:pt x="934974" y="125158"/>
                  </a:lnTo>
                  <a:lnTo>
                    <a:pt x="935215" y="124269"/>
                  </a:lnTo>
                  <a:lnTo>
                    <a:pt x="935659" y="123761"/>
                  </a:lnTo>
                  <a:lnTo>
                    <a:pt x="935875" y="123507"/>
                  </a:lnTo>
                  <a:lnTo>
                    <a:pt x="936637" y="124142"/>
                  </a:lnTo>
                  <a:lnTo>
                    <a:pt x="937514" y="126301"/>
                  </a:lnTo>
                  <a:lnTo>
                    <a:pt x="937882" y="126047"/>
                  </a:lnTo>
                  <a:lnTo>
                    <a:pt x="938377" y="125920"/>
                  </a:lnTo>
                  <a:lnTo>
                    <a:pt x="940587" y="126809"/>
                  </a:lnTo>
                  <a:lnTo>
                    <a:pt x="941641" y="126809"/>
                  </a:lnTo>
                  <a:lnTo>
                    <a:pt x="942492" y="126936"/>
                  </a:lnTo>
                  <a:lnTo>
                    <a:pt x="944295" y="128460"/>
                  </a:lnTo>
                  <a:lnTo>
                    <a:pt x="946302" y="129349"/>
                  </a:lnTo>
                  <a:lnTo>
                    <a:pt x="948499" y="129603"/>
                  </a:lnTo>
                  <a:lnTo>
                    <a:pt x="954570" y="134175"/>
                  </a:lnTo>
                  <a:lnTo>
                    <a:pt x="957364" y="141160"/>
                  </a:lnTo>
                  <a:lnTo>
                    <a:pt x="957453" y="141541"/>
                  </a:lnTo>
                  <a:lnTo>
                    <a:pt x="957453" y="114109"/>
                  </a:lnTo>
                  <a:lnTo>
                    <a:pt x="956843" y="113982"/>
                  </a:lnTo>
                  <a:lnTo>
                    <a:pt x="955497" y="114363"/>
                  </a:lnTo>
                  <a:lnTo>
                    <a:pt x="955459" y="114236"/>
                  </a:lnTo>
                  <a:lnTo>
                    <a:pt x="955090" y="112839"/>
                  </a:lnTo>
                  <a:lnTo>
                    <a:pt x="954481" y="112077"/>
                  </a:lnTo>
                  <a:lnTo>
                    <a:pt x="953617" y="112077"/>
                  </a:lnTo>
                  <a:lnTo>
                    <a:pt x="953287" y="111442"/>
                  </a:lnTo>
                  <a:lnTo>
                    <a:pt x="952995" y="111061"/>
                  </a:lnTo>
                  <a:lnTo>
                    <a:pt x="952233" y="110553"/>
                  </a:lnTo>
                  <a:lnTo>
                    <a:pt x="951915" y="110807"/>
                  </a:lnTo>
                  <a:lnTo>
                    <a:pt x="951826" y="111696"/>
                  </a:lnTo>
                  <a:lnTo>
                    <a:pt x="952347" y="112204"/>
                  </a:lnTo>
                  <a:lnTo>
                    <a:pt x="952639" y="112839"/>
                  </a:lnTo>
                  <a:lnTo>
                    <a:pt x="953058" y="113347"/>
                  </a:lnTo>
                  <a:lnTo>
                    <a:pt x="953020" y="113855"/>
                  </a:lnTo>
                  <a:lnTo>
                    <a:pt x="952512" y="114236"/>
                  </a:lnTo>
                  <a:lnTo>
                    <a:pt x="951458" y="113855"/>
                  </a:lnTo>
                  <a:lnTo>
                    <a:pt x="951395" y="113728"/>
                  </a:lnTo>
                  <a:lnTo>
                    <a:pt x="951077" y="113093"/>
                  </a:lnTo>
                  <a:lnTo>
                    <a:pt x="951191" y="111442"/>
                  </a:lnTo>
                  <a:lnTo>
                    <a:pt x="950696" y="111442"/>
                  </a:lnTo>
                  <a:lnTo>
                    <a:pt x="950277" y="111315"/>
                  </a:lnTo>
                  <a:lnTo>
                    <a:pt x="949921" y="111061"/>
                  </a:lnTo>
                  <a:lnTo>
                    <a:pt x="949820" y="110807"/>
                  </a:lnTo>
                  <a:lnTo>
                    <a:pt x="949604" y="110172"/>
                  </a:lnTo>
                  <a:lnTo>
                    <a:pt x="949528" y="109664"/>
                  </a:lnTo>
                  <a:lnTo>
                    <a:pt x="948385" y="109156"/>
                  </a:lnTo>
                  <a:lnTo>
                    <a:pt x="947521" y="108775"/>
                  </a:lnTo>
                  <a:lnTo>
                    <a:pt x="946327" y="108140"/>
                  </a:lnTo>
                  <a:lnTo>
                    <a:pt x="945845" y="107886"/>
                  </a:lnTo>
                  <a:lnTo>
                    <a:pt x="945464" y="107759"/>
                  </a:lnTo>
                  <a:lnTo>
                    <a:pt x="943940" y="107251"/>
                  </a:lnTo>
                  <a:lnTo>
                    <a:pt x="942606" y="106870"/>
                  </a:lnTo>
                  <a:lnTo>
                    <a:pt x="941832" y="106743"/>
                  </a:lnTo>
                  <a:lnTo>
                    <a:pt x="940536" y="107632"/>
                  </a:lnTo>
                  <a:lnTo>
                    <a:pt x="939622" y="107759"/>
                  </a:lnTo>
                  <a:lnTo>
                    <a:pt x="939253" y="107251"/>
                  </a:lnTo>
                  <a:lnTo>
                    <a:pt x="939063" y="106997"/>
                  </a:lnTo>
                  <a:lnTo>
                    <a:pt x="938212" y="106997"/>
                  </a:lnTo>
                  <a:lnTo>
                    <a:pt x="937361" y="106870"/>
                  </a:lnTo>
                  <a:lnTo>
                    <a:pt x="936523" y="106616"/>
                  </a:lnTo>
                  <a:lnTo>
                    <a:pt x="934427" y="105473"/>
                  </a:lnTo>
                  <a:lnTo>
                    <a:pt x="933424" y="105600"/>
                  </a:lnTo>
                  <a:lnTo>
                    <a:pt x="932789" y="105727"/>
                  </a:lnTo>
                  <a:lnTo>
                    <a:pt x="932497" y="105854"/>
                  </a:lnTo>
                  <a:lnTo>
                    <a:pt x="931748" y="106489"/>
                  </a:lnTo>
                  <a:lnTo>
                    <a:pt x="931100" y="106743"/>
                  </a:lnTo>
                  <a:lnTo>
                    <a:pt x="930605" y="107251"/>
                  </a:lnTo>
                  <a:lnTo>
                    <a:pt x="930135" y="107251"/>
                  </a:lnTo>
                  <a:lnTo>
                    <a:pt x="929474" y="106743"/>
                  </a:lnTo>
                  <a:lnTo>
                    <a:pt x="929309" y="106616"/>
                  </a:lnTo>
                  <a:lnTo>
                    <a:pt x="928814" y="106108"/>
                  </a:lnTo>
                  <a:lnTo>
                    <a:pt x="928268" y="105219"/>
                  </a:lnTo>
                  <a:lnTo>
                    <a:pt x="927455" y="106641"/>
                  </a:lnTo>
                  <a:lnTo>
                    <a:pt x="927455" y="108902"/>
                  </a:lnTo>
                  <a:lnTo>
                    <a:pt x="927227" y="109156"/>
                  </a:lnTo>
                  <a:lnTo>
                    <a:pt x="926604" y="108902"/>
                  </a:lnTo>
                  <a:lnTo>
                    <a:pt x="926731" y="108140"/>
                  </a:lnTo>
                  <a:lnTo>
                    <a:pt x="927354" y="108267"/>
                  </a:lnTo>
                  <a:lnTo>
                    <a:pt x="927455" y="108902"/>
                  </a:lnTo>
                  <a:lnTo>
                    <a:pt x="927455" y="106641"/>
                  </a:lnTo>
                  <a:lnTo>
                    <a:pt x="923467" y="105727"/>
                  </a:lnTo>
                  <a:lnTo>
                    <a:pt x="921905" y="106489"/>
                  </a:lnTo>
                  <a:lnTo>
                    <a:pt x="921410" y="107251"/>
                  </a:lnTo>
                  <a:lnTo>
                    <a:pt x="921296" y="107759"/>
                  </a:lnTo>
                  <a:lnTo>
                    <a:pt x="921512" y="108775"/>
                  </a:lnTo>
                  <a:lnTo>
                    <a:pt x="919441" y="109156"/>
                  </a:lnTo>
                  <a:lnTo>
                    <a:pt x="918095" y="108902"/>
                  </a:lnTo>
                  <a:lnTo>
                    <a:pt x="917486" y="108013"/>
                  </a:lnTo>
                  <a:lnTo>
                    <a:pt x="917409" y="108267"/>
                  </a:lnTo>
                  <a:lnTo>
                    <a:pt x="917308" y="122618"/>
                  </a:lnTo>
                  <a:lnTo>
                    <a:pt x="917244" y="123253"/>
                  </a:lnTo>
                  <a:lnTo>
                    <a:pt x="917079" y="123761"/>
                  </a:lnTo>
                  <a:lnTo>
                    <a:pt x="916559" y="122618"/>
                  </a:lnTo>
                  <a:lnTo>
                    <a:pt x="916762" y="122745"/>
                  </a:lnTo>
                  <a:lnTo>
                    <a:pt x="917016" y="122745"/>
                  </a:lnTo>
                  <a:lnTo>
                    <a:pt x="917308" y="122618"/>
                  </a:lnTo>
                  <a:lnTo>
                    <a:pt x="917308" y="108356"/>
                  </a:lnTo>
                  <a:lnTo>
                    <a:pt x="917079" y="108521"/>
                  </a:lnTo>
                  <a:lnTo>
                    <a:pt x="915873" y="109029"/>
                  </a:lnTo>
                  <a:lnTo>
                    <a:pt x="915517" y="109537"/>
                  </a:lnTo>
                  <a:lnTo>
                    <a:pt x="915403" y="110807"/>
                  </a:lnTo>
                  <a:lnTo>
                    <a:pt x="914285" y="109918"/>
                  </a:lnTo>
                  <a:lnTo>
                    <a:pt x="913561" y="109537"/>
                  </a:lnTo>
                  <a:lnTo>
                    <a:pt x="913206" y="109537"/>
                  </a:lnTo>
                  <a:lnTo>
                    <a:pt x="912914" y="109664"/>
                  </a:lnTo>
                  <a:lnTo>
                    <a:pt x="912342" y="110299"/>
                  </a:lnTo>
                  <a:lnTo>
                    <a:pt x="911466" y="111442"/>
                  </a:lnTo>
                  <a:lnTo>
                    <a:pt x="909535" y="112331"/>
                  </a:lnTo>
                  <a:lnTo>
                    <a:pt x="908608" y="112585"/>
                  </a:lnTo>
                  <a:lnTo>
                    <a:pt x="908418" y="112839"/>
                  </a:lnTo>
                  <a:lnTo>
                    <a:pt x="908342" y="113728"/>
                  </a:lnTo>
                  <a:lnTo>
                    <a:pt x="907846" y="113347"/>
                  </a:lnTo>
                  <a:lnTo>
                    <a:pt x="907402" y="113347"/>
                  </a:lnTo>
                  <a:lnTo>
                    <a:pt x="906970" y="113601"/>
                  </a:lnTo>
                  <a:lnTo>
                    <a:pt x="905789" y="114363"/>
                  </a:lnTo>
                  <a:lnTo>
                    <a:pt x="904824" y="114617"/>
                  </a:lnTo>
                  <a:lnTo>
                    <a:pt x="903744" y="115125"/>
                  </a:lnTo>
                  <a:lnTo>
                    <a:pt x="903224" y="116522"/>
                  </a:lnTo>
                  <a:lnTo>
                    <a:pt x="902284" y="117665"/>
                  </a:lnTo>
                  <a:lnTo>
                    <a:pt x="900912" y="118554"/>
                  </a:lnTo>
                  <a:lnTo>
                    <a:pt x="900861" y="119697"/>
                  </a:lnTo>
                  <a:lnTo>
                    <a:pt x="900785" y="119951"/>
                  </a:lnTo>
                  <a:lnTo>
                    <a:pt x="899782" y="120332"/>
                  </a:lnTo>
                  <a:lnTo>
                    <a:pt x="898880" y="121221"/>
                  </a:lnTo>
                  <a:lnTo>
                    <a:pt x="898804" y="121348"/>
                  </a:lnTo>
                  <a:lnTo>
                    <a:pt x="898804" y="134175"/>
                  </a:lnTo>
                  <a:lnTo>
                    <a:pt x="898690" y="134810"/>
                  </a:lnTo>
                  <a:lnTo>
                    <a:pt x="898118" y="134429"/>
                  </a:lnTo>
                  <a:lnTo>
                    <a:pt x="897966" y="134175"/>
                  </a:lnTo>
                  <a:lnTo>
                    <a:pt x="898080" y="133032"/>
                  </a:lnTo>
                  <a:lnTo>
                    <a:pt x="898639" y="133413"/>
                  </a:lnTo>
                  <a:lnTo>
                    <a:pt x="898804" y="134175"/>
                  </a:lnTo>
                  <a:lnTo>
                    <a:pt x="898804" y="121348"/>
                  </a:lnTo>
                  <a:lnTo>
                    <a:pt x="897204" y="124015"/>
                  </a:lnTo>
                  <a:lnTo>
                    <a:pt x="896429" y="125666"/>
                  </a:lnTo>
                  <a:lnTo>
                    <a:pt x="895578" y="126428"/>
                  </a:lnTo>
                  <a:lnTo>
                    <a:pt x="895197" y="126809"/>
                  </a:lnTo>
                  <a:lnTo>
                    <a:pt x="893838" y="127444"/>
                  </a:lnTo>
                  <a:lnTo>
                    <a:pt x="892848" y="127571"/>
                  </a:lnTo>
                  <a:lnTo>
                    <a:pt x="891971" y="128460"/>
                  </a:lnTo>
                  <a:lnTo>
                    <a:pt x="891235" y="130238"/>
                  </a:lnTo>
                  <a:lnTo>
                    <a:pt x="890879" y="133413"/>
                  </a:lnTo>
                  <a:lnTo>
                    <a:pt x="890231" y="137477"/>
                  </a:lnTo>
                  <a:lnTo>
                    <a:pt x="890651" y="137731"/>
                  </a:lnTo>
                  <a:lnTo>
                    <a:pt x="890905" y="137858"/>
                  </a:lnTo>
                  <a:lnTo>
                    <a:pt x="890930" y="138112"/>
                  </a:lnTo>
                  <a:lnTo>
                    <a:pt x="890803" y="139636"/>
                  </a:lnTo>
                  <a:lnTo>
                    <a:pt x="891171" y="140144"/>
                  </a:lnTo>
                  <a:lnTo>
                    <a:pt x="891273" y="140525"/>
                  </a:lnTo>
                  <a:lnTo>
                    <a:pt x="890930" y="141033"/>
                  </a:lnTo>
                  <a:lnTo>
                    <a:pt x="890841" y="142684"/>
                  </a:lnTo>
                  <a:lnTo>
                    <a:pt x="890955" y="143954"/>
                  </a:lnTo>
                  <a:lnTo>
                    <a:pt x="890714" y="144462"/>
                  </a:lnTo>
                  <a:lnTo>
                    <a:pt x="890549" y="145224"/>
                  </a:lnTo>
                  <a:lnTo>
                    <a:pt x="890435" y="149034"/>
                  </a:lnTo>
                  <a:lnTo>
                    <a:pt x="889711" y="149669"/>
                  </a:lnTo>
                  <a:lnTo>
                    <a:pt x="889596" y="150812"/>
                  </a:lnTo>
                  <a:lnTo>
                    <a:pt x="889952" y="151828"/>
                  </a:lnTo>
                  <a:lnTo>
                    <a:pt x="888695" y="151447"/>
                  </a:lnTo>
                  <a:lnTo>
                    <a:pt x="889038" y="151828"/>
                  </a:lnTo>
                  <a:lnTo>
                    <a:pt x="889304" y="152590"/>
                  </a:lnTo>
                  <a:lnTo>
                    <a:pt x="889520" y="153860"/>
                  </a:lnTo>
                  <a:lnTo>
                    <a:pt x="890092" y="156019"/>
                  </a:lnTo>
                  <a:lnTo>
                    <a:pt x="889927" y="156400"/>
                  </a:lnTo>
                  <a:lnTo>
                    <a:pt x="889889" y="158559"/>
                  </a:lnTo>
                  <a:lnTo>
                    <a:pt x="889977" y="159575"/>
                  </a:lnTo>
                  <a:lnTo>
                    <a:pt x="889863" y="160210"/>
                  </a:lnTo>
                  <a:lnTo>
                    <a:pt x="889355" y="160591"/>
                  </a:lnTo>
                  <a:lnTo>
                    <a:pt x="889495" y="160845"/>
                  </a:lnTo>
                  <a:lnTo>
                    <a:pt x="889635" y="161480"/>
                  </a:lnTo>
                  <a:lnTo>
                    <a:pt x="889711" y="162242"/>
                  </a:lnTo>
                  <a:lnTo>
                    <a:pt x="889800" y="162750"/>
                  </a:lnTo>
                  <a:lnTo>
                    <a:pt x="889901" y="164909"/>
                  </a:lnTo>
                  <a:lnTo>
                    <a:pt x="890409" y="168719"/>
                  </a:lnTo>
                  <a:lnTo>
                    <a:pt x="890536" y="171386"/>
                  </a:lnTo>
                  <a:lnTo>
                    <a:pt x="890727" y="172148"/>
                  </a:lnTo>
                  <a:lnTo>
                    <a:pt x="890854" y="172529"/>
                  </a:lnTo>
                  <a:lnTo>
                    <a:pt x="893051" y="177228"/>
                  </a:lnTo>
                  <a:lnTo>
                    <a:pt x="893064" y="178371"/>
                  </a:lnTo>
                  <a:lnTo>
                    <a:pt x="893381" y="179133"/>
                  </a:lnTo>
                  <a:lnTo>
                    <a:pt x="894283" y="180276"/>
                  </a:lnTo>
                  <a:lnTo>
                    <a:pt x="895578" y="183070"/>
                  </a:lnTo>
                  <a:lnTo>
                    <a:pt x="895946" y="183578"/>
                  </a:lnTo>
                  <a:lnTo>
                    <a:pt x="896226" y="183832"/>
                  </a:lnTo>
                  <a:lnTo>
                    <a:pt x="896340" y="184721"/>
                  </a:lnTo>
                  <a:lnTo>
                    <a:pt x="896467" y="185356"/>
                  </a:lnTo>
                  <a:lnTo>
                    <a:pt x="896581" y="185737"/>
                  </a:lnTo>
                  <a:lnTo>
                    <a:pt x="896708" y="185991"/>
                  </a:lnTo>
                  <a:lnTo>
                    <a:pt x="896823" y="187007"/>
                  </a:lnTo>
                  <a:lnTo>
                    <a:pt x="896937" y="187769"/>
                  </a:lnTo>
                  <a:lnTo>
                    <a:pt x="897077" y="188023"/>
                  </a:lnTo>
                  <a:lnTo>
                    <a:pt x="897420" y="188023"/>
                  </a:lnTo>
                  <a:lnTo>
                    <a:pt x="897851" y="187769"/>
                  </a:lnTo>
                  <a:lnTo>
                    <a:pt x="898385" y="187896"/>
                  </a:lnTo>
                  <a:lnTo>
                    <a:pt x="899109" y="190436"/>
                  </a:lnTo>
                  <a:lnTo>
                    <a:pt x="900849" y="193357"/>
                  </a:lnTo>
                  <a:lnTo>
                    <a:pt x="903630" y="196659"/>
                  </a:lnTo>
                  <a:lnTo>
                    <a:pt x="904468" y="197294"/>
                  </a:lnTo>
                  <a:lnTo>
                    <a:pt x="905217" y="197929"/>
                  </a:lnTo>
                  <a:lnTo>
                    <a:pt x="905916" y="198691"/>
                  </a:lnTo>
                  <a:lnTo>
                    <a:pt x="906741" y="199834"/>
                  </a:lnTo>
                  <a:lnTo>
                    <a:pt x="909256" y="201866"/>
                  </a:lnTo>
                  <a:lnTo>
                    <a:pt x="910285" y="202882"/>
                  </a:lnTo>
                  <a:lnTo>
                    <a:pt x="911275" y="203898"/>
                  </a:lnTo>
                  <a:lnTo>
                    <a:pt x="912177" y="204533"/>
                  </a:lnTo>
                  <a:lnTo>
                    <a:pt x="913434" y="204914"/>
                  </a:lnTo>
                  <a:lnTo>
                    <a:pt x="913676" y="205041"/>
                  </a:lnTo>
                  <a:lnTo>
                    <a:pt x="914069" y="205930"/>
                  </a:lnTo>
                  <a:lnTo>
                    <a:pt x="915327" y="206311"/>
                  </a:lnTo>
                  <a:lnTo>
                    <a:pt x="916432" y="207200"/>
                  </a:lnTo>
                  <a:lnTo>
                    <a:pt x="917409" y="208470"/>
                  </a:lnTo>
                  <a:lnTo>
                    <a:pt x="918184" y="208343"/>
                  </a:lnTo>
                  <a:lnTo>
                    <a:pt x="918718" y="208343"/>
                  </a:lnTo>
                  <a:lnTo>
                    <a:pt x="918997" y="208470"/>
                  </a:lnTo>
                  <a:lnTo>
                    <a:pt x="920064" y="209105"/>
                  </a:lnTo>
                  <a:lnTo>
                    <a:pt x="921092" y="209867"/>
                  </a:lnTo>
                  <a:lnTo>
                    <a:pt x="921969" y="209994"/>
                  </a:lnTo>
                  <a:lnTo>
                    <a:pt x="922693" y="209613"/>
                  </a:lnTo>
                  <a:lnTo>
                    <a:pt x="923696" y="209486"/>
                  </a:lnTo>
                  <a:lnTo>
                    <a:pt x="924712" y="209867"/>
                  </a:lnTo>
                  <a:lnTo>
                    <a:pt x="925766" y="210629"/>
                  </a:lnTo>
                  <a:lnTo>
                    <a:pt x="927125" y="211264"/>
                  </a:lnTo>
                  <a:lnTo>
                    <a:pt x="928281" y="212026"/>
                  </a:lnTo>
                  <a:lnTo>
                    <a:pt x="928865" y="211391"/>
                  </a:lnTo>
                  <a:lnTo>
                    <a:pt x="929449" y="211391"/>
                  </a:lnTo>
                  <a:lnTo>
                    <a:pt x="930084" y="211899"/>
                  </a:lnTo>
                  <a:lnTo>
                    <a:pt x="930376" y="211772"/>
                  </a:lnTo>
                  <a:lnTo>
                    <a:pt x="931570" y="211772"/>
                  </a:lnTo>
                  <a:lnTo>
                    <a:pt x="932840" y="212153"/>
                  </a:lnTo>
                  <a:lnTo>
                    <a:pt x="934529" y="212915"/>
                  </a:lnTo>
                  <a:lnTo>
                    <a:pt x="934669" y="212915"/>
                  </a:lnTo>
                  <a:lnTo>
                    <a:pt x="935113" y="211772"/>
                  </a:lnTo>
                  <a:lnTo>
                    <a:pt x="935253" y="211391"/>
                  </a:lnTo>
                  <a:lnTo>
                    <a:pt x="935304" y="211264"/>
                  </a:lnTo>
                  <a:lnTo>
                    <a:pt x="937475" y="211899"/>
                  </a:lnTo>
                  <a:lnTo>
                    <a:pt x="938377" y="211264"/>
                  </a:lnTo>
                  <a:lnTo>
                    <a:pt x="938555" y="211137"/>
                  </a:lnTo>
                  <a:lnTo>
                    <a:pt x="938530" y="209486"/>
                  </a:lnTo>
                  <a:lnTo>
                    <a:pt x="938530" y="209232"/>
                  </a:lnTo>
                  <a:lnTo>
                    <a:pt x="939800" y="209613"/>
                  </a:lnTo>
                  <a:lnTo>
                    <a:pt x="940816" y="209613"/>
                  </a:lnTo>
                  <a:lnTo>
                    <a:pt x="941412" y="209232"/>
                  </a:lnTo>
                  <a:lnTo>
                    <a:pt x="941603" y="209105"/>
                  </a:lnTo>
                  <a:lnTo>
                    <a:pt x="942263" y="208343"/>
                  </a:lnTo>
                  <a:lnTo>
                    <a:pt x="942479" y="208089"/>
                  </a:lnTo>
                  <a:lnTo>
                    <a:pt x="943686" y="206819"/>
                  </a:lnTo>
                  <a:lnTo>
                    <a:pt x="944943" y="207200"/>
                  </a:lnTo>
                  <a:lnTo>
                    <a:pt x="946010" y="206946"/>
                  </a:lnTo>
                  <a:lnTo>
                    <a:pt x="946099" y="206819"/>
                  </a:lnTo>
                  <a:lnTo>
                    <a:pt x="946873" y="205803"/>
                  </a:lnTo>
                  <a:lnTo>
                    <a:pt x="947724" y="205930"/>
                  </a:lnTo>
                  <a:lnTo>
                    <a:pt x="948182" y="205930"/>
                  </a:lnTo>
                  <a:lnTo>
                    <a:pt x="948474" y="205803"/>
                  </a:lnTo>
                  <a:lnTo>
                    <a:pt x="947534" y="204914"/>
                  </a:lnTo>
                  <a:lnTo>
                    <a:pt x="947115" y="204787"/>
                  </a:lnTo>
                  <a:lnTo>
                    <a:pt x="947051" y="204533"/>
                  </a:lnTo>
                  <a:lnTo>
                    <a:pt x="947331" y="204025"/>
                  </a:lnTo>
                  <a:lnTo>
                    <a:pt x="948283" y="204279"/>
                  </a:lnTo>
                  <a:lnTo>
                    <a:pt x="949452" y="204533"/>
                  </a:lnTo>
                  <a:lnTo>
                    <a:pt x="949464" y="204025"/>
                  </a:lnTo>
                  <a:lnTo>
                    <a:pt x="949350" y="202882"/>
                  </a:lnTo>
                  <a:lnTo>
                    <a:pt x="949286" y="202501"/>
                  </a:lnTo>
                  <a:lnTo>
                    <a:pt x="950976" y="202755"/>
                  </a:lnTo>
                  <a:lnTo>
                    <a:pt x="952461" y="203136"/>
                  </a:lnTo>
                  <a:lnTo>
                    <a:pt x="952385" y="202501"/>
                  </a:lnTo>
                  <a:lnTo>
                    <a:pt x="952449" y="200215"/>
                  </a:lnTo>
                  <a:lnTo>
                    <a:pt x="953185" y="200088"/>
                  </a:lnTo>
                  <a:lnTo>
                    <a:pt x="954532" y="200342"/>
                  </a:lnTo>
                  <a:lnTo>
                    <a:pt x="954608" y="200088"/>
                  </a:lnTo>
                  <a:lnTo>
                    <a:pt x="954900" y="199199"/>
                  </a:lnTo>
                  <a:lnTo>
                    <a:pt x="955344" y="198691"/>
                  </a:lnTo>
                  <a:lnTo>
                    <a:pt x="955840" y="198691"/>
                  </a:lnTo>
                  <a:lnTo>
                    <a:pt x="956805" y="198437"/>
                  </a:lnTo>
                  <a:lnTo>
                    <a:pt x="957224" y="198183"/>
                  </a:lnTo>
                  <a:lnTo>
                    <a:pt x="957338" y="197421"/>
                  </a:lnTo>
                  <a:lnTo>
                    <a:pt x="957580" y="196786"/>
                  </a:lnTo>
                  <a:lnTo>
                    <a:pt x="958011" y="196024"/>
                  </a:lnTo>
                  <a:lnTo>
                    <a:pt x="958227" y="195770"/>
                  </a:lnTo>
                  <a:lnTo>
                    <a:pt x="958354" y="195262"/>
                  </a:lnTo>
                  <a:lnTo>
                    <a:pt x="958354" y="194500"/>
                  </a:lnTo>
                  <a:lnTo>
                    <a:pt x="958684" y="194119"/>
                  </a:lnTo>
                  <a:lnTo>
                    <a:pt x="958951" y="193865"/>
                  </a:lnTo>
                  <a:lnTo>
                    <a:pt x="959231" y="193611"/>
                  </a:lnTo>
                  <a:lnTo>
                    <a:pt x="959929" y="193992"/>
                  </a:lnTo>
                  <a:lnTo>
                    <a:pt x="960348" y="193992"/>
                  </a:lnTo>
                  <a:lnTo>
                    <a:pt x="960488" y="193611"/>
                  </a:lnTo>
                  <a:lnTo>
                    <a:pt x="960577" y="193357"/>
                  </a:lnTo>
                  <a:lnTo>
                    <a:pt x="960767" y="193103"/>
                  </a:lnTo>
                  <a:lnTo>
                    <a:pt x="961199" y="192976"/>
                  </a:lnTo>
                  <a:lnTo>
                    <a:pt x="961580" y="192976"/>
                  </a:lnTo>
                  <a:lnTo>
                    <a:pt x="962215" y="193230"/>
                  </a:lnTo>
                  <a:lnTo>
                    <a:pt x="962240" y="191960"/>
                  </a:lnTo>
                  <a:lnTo>
                    <a:pt x="962329" y="190944"/>
                  </a:lnTo>
                  <a:lnTo>
                    <a:pt x="962710" y="189801"/>
                  </a:lnTo>
                  <a:lnTo>
                    <a:pt x="962253" y="188912"/>
                  </a:lnTo>
                  <a:lnTo>
                    <a:pt x="962240" y="188277"/>
                  </a:lnTo>
                  <a:lnTo>
                    <a:pt x="962533" y="187769"/>
                  </a:lnTo>
                  <a:lnTo>
                    <a:pt x="963091" y="187896"/>
                  </a:lnTo>
                  <a:lnTo>
                    <a:pt x="964323" y="188277"/>
                  </a:lnTo>
                  <a:lnTo>
                    <a:pt x="966228" y="188912"/>
                  </a:lnTo>
                  <a:lnTo>
                    <a:pt x="965987" y="187769"/>
                  </a:lnTo>
                  <a:lnTo>
                    <a:pt x="965962" y="187642"/>
                  </a:lnTo>
                  <a:lnTo>
                    <a:pt x="966038" y="186245"/>
                  </a:lnTo>
                  <a:lnTo>
                    <a:pt x="966139" y="185864"/>
                  </a:lnTo>
                  <a:lnTo>
                    <a:pt x="967143" y="185356"/>
                  </a:lnTo>
                  <a:lnTo>
                    <a:pt x="966431" y="183832"/>
                  </a:lnTo>
                  <a:lnTo>
                    <a:pt x="964971" y="181673"/>
                  </a:lnTo>
                  <a:lnTo>
                    <a:pt x="964857" y="181419"/>
                  </a:lnTo>
                  <a:lnTo>
                    <a:pt x="964768" y="180911"/>
                  </a:lnTo>
                  <a:lnTo>
                    <a:pt x="964895" y="179768"/>
                  </a:lnTo>
                  <a:lnTo>
                    <a:pt x="964920" y="179641"/>
                  </a:lnTo>
                  <a:lnTo>
                    <a:pt x="965568" y="179514"/>
                  </a:lnTo>
                  <a:lnTo>
                    <a:pt x="966165" y="179641"/>
                  </a:lnTo>
                  <a:lnTo>
                    <a:pt x="966724" y="180022"/>
                  </a:lnTo>
                  <a:lnTo>
                    <a:pt x="967549" y="181165"/>
                  </a:lnTo>
                  <a:lnTo>
                    <a:pt x="967854" y="181546"/>
                  </a:lnTo>
                  <a:lnTo>
                    <a:pt x="968375" y="181927"/>
                  </a:lnTo>
                  <a:lnTo>
                    <a:pt x="969022" y="182054"/>
                  </a:lnTo>
                  <a:lnTo>
                    <a:pt x="968794" y="180657"/>
                  </a:lnTo>
                  <a:lnTo>
                    <a:pt x="968679" y="180403"/>
                  </a:lnTo>
                  <a:lnTo>
                    <a:pt x="968044" y="179514"/>
                  </a:lnTo>
                  <a:lnTo>
                    <a:pt x="966851" y="179260"/>
                  </a:lnTo>
                  <a:lnTo>
                    <a:pt x="968311" y="178498"/>
                  </a:lnTo>
                  <a:lnTo>
                    <a:pt x="968565" y="178371"/>
                  </a:lnTo>
                  <a:lnTo>
                    <a:pt x="968006" y="177990"/>
                  </a:lnTo>
                  <a:lnTo>
                    <a:pt x="967549" y="177609"/>
                  </a:lnTo>
                  <a:lnTo>
                    <a:pt x="967206" y="177228"/>
                  </a:lnTo>
                  <a:lnTo>
                    <a:pt x="966825" y="178244"/>
                  </a:lnTo>
                  <a:lnTo>
                    <a:pt x="966495" y="178498"/>
                  </a:lnTo>
                  <a:lnTo>
                    <a:pt x="966228" y="177863"/>
                  </a:lnTo>
                  <a:lnTo>
                    <a:pt x="965809" y="177355"/>
                  </a:lnTo>
                  <a:lnTo>
                    <a:pt x="965682" y="176847"/>
                  </a:lnTo>
                  <a:lnTo>
                    <a:pt x="965746" y="175831"/>
                  </a:lnTo>
                  <a:lnTo>
                    <a:pt x="966597" y="175704"/>
                  </a:lnTo>
                  <a:lnTo>
                    <a:pt x="967270" y="175831"/>
                  </a:lnTo>
                  <a:lnTo>
                    <a:pt x="967765" y="176085"/>
                  </a:lnTo>
                  <a:lnTo>
                    <a:pt x="968590" y="176847"/>
                  </a:lnTo>
                  <a:lnTo>
                    <a:pt x="969632" y="177355"/>
                  </a:lnTo>
                  <a:lnTo>
                    <a:pt x="969721" y="176720"/>
                  </a:lnTo>
                  <a:lnTo>
                    <a:pt x="969518" y="176339"/>
                  </a:lnTo>
                  <a:lnTo>
                    <a:pt x="969035" y="176085"/>
                  </a:lnTo>
                  <a:lnTo>
                    <a:pt x="968641" y="175704"/>
                  </a:lnTo>
                  <a:lnTo>
                    <a:pt x="968514" y="175577"/>
                  </a:lnTo>
                  <a:lnTo>
                    <a:pt x="968311" y="175069"/>
                  </a:lnTo>
                  <a:lnTo>
                    <a:pt x="968209" y="174307"/>
                  </a:lnTo>
                  <a:lnTo>
                    <a:pt x="967486" y="172783"/>
                  </a:lnTo>
                  <a:lnTo>
                    <a:pt x="967371" y="172021"/>
                  </a:lnTo>
                  <a:lnTo>
                    <a:pt x="967435" y="170497"/>
                  </a:lnTo>
                  <a:lnTo>
                    <a:pt x="968629" y="171132"/>
                  </a:lnTo>
                  <a:lnTo>
                    <a:pt x="969060" y="171767"/>
                  </a:lnTo>
                  <a:lnTo>
                    <a:pt x="969124" y="172021"/>
                  </a:lnTo>
                  <a:lnTo>
                    <a:pt x="968997" y="172656"/>
                  </a:lnTo>
                  <a:lnTo>
                    <a:pt x="969416" y="172783"/>
                  </a:lnTo>
                  <a:lnTo>
                    <a:pt x="970470" y="173037"/>
                  </a:lnTo>
                  <a:lnTo>
                    <a:pt x="971219" y="172910"/>
                  </a:lnTo>
                  <a:lnTo>
                    <a:pt x="971194" y="170497"/>
                  </a:lnTo>
                  <a:lnTo>
                    <a:pt x="971257" y="170243"/>
                  </a:lnTo>
                  <a:lnTo>
                    <a:pt x="969937" y="168592"/>
                  </a:lnTo>
                  <a:lnTo>
                    <a:pt x="970775" y="168592"/>
                  </a:lnTo>
                  <a:lnTo>
                    <a:pt x="971194" y="168846"/>
                  </a:lnTo>
                  <a:lnTo>
                    <a:pt x="971410" y="168719"/>
                  </a:lnTo>
                  <a:lnTo>
                    <a:pt x="971410" y="168592"/>
                  </a:lnTo>
                  <a:lnTo>
                    <a:pt x="971283" y="168084"/>
                  </a:lnTo>
                  <a:lnTo>
                    <a:pt x="969810" y="165036"/>
                  </a:lnTo>
                  <a:lnTo>
                    <a:pt x="969594" y="164401"/>
                  </a:lnTo>
                  <a:lnTo>
                    <a:pt x="969556" y="163512"/>
                  </a:lnTo>
                  <a:lnTo>
                    <a:pt x="970978" y="163512"/>
                  </a:lnTo>
                  <a:lnTo>
                    <a:pt x="971816" y="163893"/>
                  </a:lnTo>
                  <a:lnTo>
                    <a:pt x="972058" y="163512"/>
                  </a:lnTo>
                  <a:lnTo>
                    <a:pt x="972146" y="163385"/>
                  </a:lnTo>
                  <a:lnTo>
                    <a:pt x="972108" y="161480"/>
                  </a:lnTo>
                  <a:lnTo>
                    <a:pt x="971918" y="160845"/>
                  </a:lnTo>
                  <a:lnTo>
                    <a:pt x="971905" y="159956"/>
                  </a:lnTo>
                  <a:lnTo>
                    <a:pt x="972324" y="159702"/>
                  </a:lnTo>
                  <a:lnTo>
                    <a:pt x="972858" y="159829"/>
                  </a:lnTo>
                  <a:lnTo>
                    <a:pt x="972896" y="159702"/>
                  </a:lnTo>
                  <a:lnTo>
                    <a:pt x="972908" y="159448"/>
                  </a:lnTo>
                  <a:lnTo>
                    <a:pt x="972807" y="159067"/>
                  </a:lnTo>
                  <a:lnTo>
                    <a:pt x="972667" y="158813"/>
                  </a:lnTo>
                  <a:lnTo>
                    <a:pt x="972375" y="159321"/>
                  </a:lnTo>
                  <a:lnTo>
                    <a:pt x="971943" y="159448"/>
                  </a:lnTo>
                  <a:lnTo>
                    <a:pt x="971372" y="159448"/>
                  </a:lnTo>
                  <a:lnTo>
                    <a:pt x="970953" y="159321"/>
                  </a:lnTo>
                  <a:lnTo>
                    <a:pt x="970711" y="159067"/>
                  </a:lnTo>
                  <a:lnTo>
                    <a:pt x="970788" y="158559"/>
                  </a:lnTo>
                  <a:lnTo>
                    <a:pt x="971016" y="157924"/>
                  </a:lnTo>
                  <a:lnTo>
                    <a:pt x="971372" y="157797"/>
                  </a:lnTo>
                  <a:lnTo>
                    <a:pt x="971943" y="157797"/>
                  </a:lnTo>
                  <a:lnTo>
                    <a:pt x="972273" y="158559"/>
                  </a:lnTo>
                  <a:lnTo>
                    <a:pt x="972667" y="158813"/>
                  </a:lnTo>
                  <a:lnTo>
                    <a:pt x="972870" y="158940"/>
                  </a:lnTo>
                  <a:lnTo>
                    <a:pt x="973734" y="158813"/>
                  </a:lnTo>
                  <a:lnTo>
                    <a:pt x="974305" y="157797"/>
                  </a:lnTo>
                  <a:lnTo>
                    <a:pt x="974610" y="157162"/>
                  </a:lnTo>
                  <a:lnTo>
                    <a:pt x="974585" y="156781"/>
                  </a:lnTo>
                  <a:lnTo>
                    <a:pt x="974648" y="156654"/>
                  </a:lnTo>
                  <a:lnTo>
                    <a:pt x="974763" y="156019"/>
                  </a:lnTo>
                  <a:close/>
                </a:path>
                <a:path w="1249045" h="709929">
                  <a:moveTo>
                    <a:pt x="974826" y="156781"/>
                  </a:moveTo>
                  <a:lnTo>
                    <a:pt x="974623" y="156781"/>
                  </a:lnTo>
                  <a:lnTo>
                    <a:pt x="974725" y="157035"/>
                  </a:lnTo>
                  <a:lnTo>
                    <a:pt x="974826" y="156781"/>
                  </a:lnTo>
                  <a:close/>
                </a:path>
                <a:path w="1249045" h="709929">
                  <a:moveTo>
                    <a:pt x="976134" y="154990"/>
                  </a:moveTo>
                  <a:lnTo>
                    <a:pt x="975995" y="155067"/>
                  </a:lnTo>
                  <a:lnTo>
                    <a:pt x="975817" y="155067"/>
                  </a:lnTo>
                  <a:lnTo>
                    <a:pt x="974979" y="154749"/>
                  </a:lnTo>
                  <a:lnTo>
                    <a:pt x="975245" y="155333"/>
                  </a:lnTo>
                  <a:lnTo>
                    <a:pt x="975626" y="155409"/>
                  </a:lnTo>
                  <a:lnTo>
                    <a:pt x="976045" y="155067"/>
                  </a:lnTo>
                  <a:close/>
                </a:path>
                <a:path w="1249045" h="709929">
                  <a:moveTo>
                    <a:pt x="976376" y="142811"/>
                  </a:moveTo>
                  <a:lnTo>
                    <a:pt x="975626" y="142938"/>
                  </a:lnTo>
                  <a:lnTo>
                    <a:pt x="974674" y="143192"/>
                  </a:lnTo>
                  <a:lnTo>
                    <a:pt x="974737" y="143319"/>
                  </a:lnTo>
                  <a:lnTo>
                    <a:pt x="975652" y="143827"/>
                  </a:lnTo>
                  <a:lnTo>
                    <a:pt x="975969" y="143954"/>
                  </a:lnTo>
                  <a:lnTo>
                    <a:pt x="976249" y="144208"/>
                  </a:lnTo>
                  <a:lnTo>
                    <a:pt x="976376" y="143319"/>
                  </a:lnTo>
                  <a:lnTo>
                    <a:pt x="976376" y="142811"/>
                  </a:lnTo>
                  <a:close/>
                </a:path>
                <a:path w="1249045" h="709929">
                  <a:moveTo>
                    <a:pt x="977569" y="157467"/>
                  </a:moveTo>
                  <a:lnTo>
                    <a:pt x="977366" y="157035"/>
                  </a:lnTo>
                  <a:lnTo>
                    <a:pt x="976845" y="156489"/>
                  </a:lnTo>
                  <a:lnTo>
                    <a:pt x="976884" y="157035"/>
                  </a:lnTo>
                  <a:lnTo>
                    <a:pt x="976998" y="157467"/>
                  </a:lnTo>
                  <a:lnTo>
                    <a:pt x="977150" y="157670"/>
                  </a:lnTo>
                  <a:lnTo>
                    <a:pt x="977569" y="157467"/>
                  </a:lnTo>
                  <a:close/>
                </a:path>
                <a:path w="1249045" h="709929">
                  <a:moveTo>
                    <a:pt x="984389" y="433654"/>
                  </a:moveTo>
                  <a:lnTo>
                    <a:pt x="983437" y="431114"/>
                  </a:lnTo>
                  <a:lnTo>
                    <a:pt x="981532" y="427304"/>
                  </a:lnTo>
                  <a:lnTo>
                    <a:pt x="981227" y="426034"/>
                  </a:lnTo>
                  <a:lnTo>
                    <a:pt x="981113" y="424764"/>
                  </a:lnTo>
                  <a:lnTo>
                    <a:pt x="980401" y="423494"/>
                  </a:lnTo>
                  <a:lnTo>
                    <a:pt x="980808" y="420954"/>
                  </a:lnTo>
                  <a:lnTo>
                    <a:pt x="979817" y="418414"/>
                  </a:lnTo>
                  <a:lnTo>
                    <a:pt x="977455" y="415874"/>
                  </a:lnTo>
                  <a:lnTo>
                    <a:pt x="976820" y="415874"/>
                  </a:lnTo>
                  <a:lnTo>
                    <a:pt x="975715" y="414604"/>
                  </a:lnTo>
                  <a:lnTo>
                    <a:pt x="974102" y="414604"/>
                  </a:lnTo>
                  <a:lnTo>
                    <a:pt x="972312" y="413334"/>
                  </a:lnTo>
                  <a:lnTo>
                    <a:pt x="970635" y="412064"/>
                  </a:lnTo>
                  <a:lnTo>
                    <a:pt x="967473" y="410794"/>
                  </a:lnTo>
                  <a:lnTo>
                    <a:pt x="964222" y="409524"/>
                  </a:lnTo>
                  <a:lnTo>
                    <a:pt x="961351" y="406984"/>
                  </a:lnTo>
                  <a:lnTo>
                    <a:pt x="959281" y="405714"/>
                  </a:lnTo>
                  <a:lnTo>
                    <a:pt x="957491" y="405714"/>
                  </a:lnTo>
                  <a:lnTo>
                    <a:pt x="956449" y="404444"/>
                  </a:lnTo>
                  <a:lnTo>
                    <a:pt x="955878" y="403174"/>
                  </a:lnTo>
                  <a:lnTo>
                    <a:pt x="954773" y="403174"/>
                  </a:lnTo>
                  <a:lnTo>
                    <a:pt x="953973" y="401904"/>
                  </a:lnTo>
                  <a:lnTo>
                    <a:pt x="952779" y="401904"/>
                  </a:lnTo>
                  <a:lnTo>
                    <a:pt x="950277" y="399364"/>
                  </a:lnTo>
                  <a:lnTo>
                    <a:pt x="949020" y="398094"/>
                  </a:lnTo>
                  <a:lnTo>
                    <a:pt x="948143" y="395554"/>
                  </a:lnTo>
                  <a:lnTo>
                    <a:pt x="950137" y="395554"/>
                  </a:lnTo>
                  <a:lnTo>
                    <a:pt x="950506" y="393014"/>
                  </a:lnTo>
                  <a:lnTo>
                    <a:pt x="950963" y="391744"/>
                  </a:lnTo>
                  <a:lnTo>
                    <a:pt x="951128" y="390474"/>
                  </a:lnTo>
                  <a:lnTo>
                    <a:pt x="951039" y="389204"/>
                  </a:lnTo>
                  <a:lnTo>
                    <a:pt x="950696" y="387934"/>
                  </a:lnTo>
                  <a:lnTo>
                    <a:pt x="952931" y="386664"/>
                  </a:lnTo>
                  <a:lnTo>
                    <a:pt x="953706" y="385394"/>
                  </a:lnTo>
                  <a:lnTo>
                    <a:pt x="953033" y="382854"/>
                  </a:lnTo>
                  <a:lnTo>
                    <a:pt x="953604" y="381584"/>
                  </a:lnTo>
                  <a:lnTo>
                    <a:pt x="953833" y="380314"/>
                  </a:lnTo>
                  <a:lnTo>
                    <a:pt x="953846" y="377774"/>
                  </a:lnTo>
                  <a:lnTo>
                    <a:pt x="954062" y="376504"/>
                  </a:lnTo>
                  <a:lnTo>
                    <a:pt x="954570" y="375234"/>
                  </a:lnTo>
                  <a:lnTo>
                    <a:pt x="956487" y="368884"/>
                  </a:lnTo>
                  <a:lnTo>
                    <a:pt x="956691" y="367614"/>
                  </a:lnTo>
                  <a:lnTo>
                    <a:pt x="956652" y="366344"/>
                  </a:lnTo>
                  <a:lnTo>
                    <a:pt x="956792" y="365074"/>
                  </a:lnTo>
                  <a:lnTo>
                    <a:pt x="956830" y="362534"/>
                  </a:lnTo>
                  <a:lnTo>
                    <a:pt x="957160" y="362534"/>
                  </a:lnTo>
                  <a:lnTo>
                    <a:pt x="957592" y="361264"/>
                  </a:lnTo>
                  <a:lnTo>
                    <a:pt x="957846" y="359994"/>
                  </a:lnTo>
                  <a:lnTo>
                    <a:pt x="958634" y="357454"/>
                  </a:lnTo>
                  <a:lnTo>
                    <a:pt x="959167" y="354914"/>
                  </a:lnTo>
                  <a:lnTo>
                    <a:pt x="959408" y="353644"/>
                  </a:lnTo>
                  <a:lnTo>
                    <a:pt x="959358" y="352374"/>
                  </a:lnTo>
                  <a:lnTo>
                    <a:pt x="961555" y="348564"/>
                  </a:lnTo>
                  <a:lnTo>
                    <a:pt x="962317" y="347294"/>
                  </a:lnTo>
                  <a:lnTo>
                    <a:pt x="962545" y="346024"/>
                  </a:lnTo>
                  <a:lnTo>
                    <a:pt x="961898" y="342214"/>
                  </a:lnTo>
                  <a:lnTo>
                    <a:pt x="961618" y="339674"/>
                  </a:lnTo>
                  <a:lnTo>
                    <a:pt x="961034" y="338404"/>
                  </a:lnTo>
                  <a:lnTo>
                    <a:pt x="960488" y="337134"/>
                  </a:lnTo>
                  <a:lnTo>
                    <a:pt x="960005" y="335864"/>
                  </a:lnTo>
                  <a:lnTo>
                    <a:pt x="956297" y="334594"/>
                  </a:lnTo>
                  <a:lnTo>
                    <a:pt x="947496" y="334594"/>
                  </a:lnTo>
                  <a:lnTo>
                    <a:pt x="945769" y="335864"/>
                  </a:lnTo>
                  <a:lnTo>
                    <a:pt x="944956" y="337134"/>
                  </a:lnTo>
                  <a:lnTo>
                    <a:pt x="944727" y="338404"/>
                  </a:lnTo>
                  <a:lnTo>
                    <a:pt x="945451" y="340944"/>
                  </a:lnTo>
                  <a:lnTo>
                    <a:pt x="945388" y="342214"/>
                  </a:lnTo>
                  <a:lnTo>
                    <a:pt x="944194" y="346024"/>
                  </a:lnTo>
                  <a:lnTo>
                    <a:pt x="943114" y="347294"/>
                  </a:lnTo>
                  <a:lnTo>
                    <a:pt x="941679" y="350507"/>
                  </a:lnTo>
                  <a:lnTo>
                    <a:pt x="941679" y="414604"/>
                  </a:lnTo>
                  <a:lnTo>
                    <a:pt x="941679" y="415874"/>
                  </a:lnTo>
                  <a:lnTo>
                    <a:pt x="941552" y="417144"/>
                  </a:lnTo>
                  <a:lnTo>
                    <a:pt x="940917" y="415874"/>
                  </a:lnTo>
                  <a:lnTo>
                    <a:pt x="941679" y="414604"/>
                  </a:lnTo>
                  <a:lnTo>
                    <a:pt x="941679" y="350507"/>
                  </a:lnTo>
                  <a:lnTo>
                    <a:pt x="941412" y="351104"/>
                  </a:lnTo>
                  <a:lnTo>
                    <a:pt x="940904" y="352374"/>
                  </a:lnTo>
                  <a:lnTo>
                    <a:pt x="941578" y="354914"/>
                  </a:lnTo>
                  <a:lnTo>
                    <a:pt x="940536" y="354914"/>
                  </a:lnTo>
                  <a:lnTo>
                    <a:pt x="940562" y="357454"/>
                  </a:lnTo>
                  <a:lnTo>
                    <a:pt x="939063" y="358724"/>
                  </a:lnTo>
                  <a:lnTo>
                    <a:pt x="938225" y="359994"/>
                  </a:lnTo>
                  <a:lnTo>
                    <a:pt x="937882" y="365074"/>
                  </a:lnTo>
                  <a:lnTo>
                    <a:pt x="937818" y="368884"/>
                  </a:lnTo>
                  <a:lnTo>
                    <a:pt x="937031" y="368884"/>
                  </a:lnTo>
                  <a:lnTo>
                    <a:pt x="936612" y="370154"/>
                  </a:lnTo>
                  <a:lnTo>
                    <a:pt x="936663" y="372694"/>
                  </a:lnTo>
                  <a:lnTo>
                    <a:pt x="936752" y="373964"/>
                  </a:lnTo>
                  <a:lnTo>
                    <a:pt x="936612" y="375234"/>
                  </a:lnTo>
                  <a:lnTo>
                    <a:pt x="935685" y="376504"/>
                  </a:lnTo>
                  <a:lnTo>
                    <a:pt x="935278" y="376504"/>
                  </a:lnTo>
                  <a:lnTo>
                    <a:pt x="935405" y="377774"/>
                  </a:lnTo>
                  <a:lnTo>
                    <a:pt x="935482" y="379044"/>
                  </a:lnTo>
                  <a:lnTo>
                    <a:pt x="934491" y="380314"/>
                  </a:lnTo>
                  <a:lnTo>
                    <a:pt x="934618" y="381584"/>
                  </a:lnTo>
                  <a:lnTo>
                    <a:pt x="934453" y="382854"/>
                  </a:lnTo>
                  <a:lnTo>
                    <a:pt x="934008" y="384124"/>
                  </a:lnTo>
                  <a:lnTo>
                    <a:pt x="933132" y="385394"/>
                  </a:lnTo>
                  <a:lnTo>
                    <a:pt x="932789" y="386664"/>
                  </a:lnTo>
                  <a:lnTo>
                    <a:pt x="932497" y="387934"/>
                  </a:lnTo>
                  <a:lnTo>
                    <a:pt x="930109" y="387934"/>
                  </a:lnTo>
                  <a:lnTo>
                    <a:pt x="928243" y="385394"/>
                  </a:lnTo>
                  <a:lnTo>
                    <a:pt x="926769" y="384124"/>
                  </a:lnTo>
                  <a:lnTo>
                    <a:pt x="926058" y="385394"/>
                  </a:lnTo>
                  <a:lnTo>
                    <a:pt x="925347" y="385394"/>
                  </a:lnTo>
                  <a:lnTo>
                    <a:pt x="923607" y="384124"/>
                  </a:lnTo>
                  <a:lnTo>
                    <a:pt x="922985" y="382854"/>
                  </a:lnTo>
                  <a:lnTo>
                    <a:pt x="921727" y="381584"/>
                  </a:lnTo>
                  <a:lnTo>
                    <a:pt x="918756" y="381584"/>
                  </a:lnTo>
                  <a:lnTo>
                    <a:pt x="919073" y="380314"/>
                  </a:lnTo>
                  <a:lnTo>
                    <a:pt x="918641" y="379044"/>
                  </a:lnTo>
                  <a:lnTo>
                    <a:pt x="917460" y="377774"/>
                  </a:lnTo>
                  <a:lnTo>
                    <a:pt x="915466" y="376504"/>
                  </a:lnTo>
                  <a:lnTo>
                    <a:pt x="913472" y="375234"/>
                  </a:lnTo>
                  <a:lnTo>
                    <a:pt x="912545" y="373964"/>
                  </a:lnTo>
                  <a:lnTo>
                    <a:pt x="911910" y="372694"/>
                  </a:lnTo>
                  <a:lnTo>
                    <a:pt x="910234" y="372694"/>
                  </a:lnTo>
                  <a:lnTo>
                    <a:pt x="908278" y="373964"/>
                  </a:lnTo>
                  <a:lnTo>
                    <a:pt x="907021" y="373964"/>
                  </a:lnTo>
                  <a:lnTo>
                    <a:pt x="906602" y="372694"/>
                  </a:lnTo>
                  <a:lnTo>
                    <a:pt x="905637" y="372694"/>
                  </a:lnTo>
                  <a:lnTo>
                    <a:pt x="905776" y="371424"/>
                  </a:lnTo>
                  <a:lnTo>
                    <a:pt x="906106" y="371424"/>
                  </a:lnTo>
                  <a:lnTo>
                    <a:pt x="907135" y="370154"/>
                  </a:lnTo>
                  <a:lnTo>
                    <a:pt x="905637" y="368884"/>
                  </a:lnTo>
                  <a:lnTo>
                    <a:pt x="902055" y="366344"/>
                  </a:lnTo>
                  <a:lnTo>
                    <a:pt x="904824" y="366344"/>
                  </a:lnTo>
                  <a:lnTo>
                    <a:pt x="905192" y="365074"/>
                  </a:lnTo>
                  <a:lnTo>
                    <a:pt x="899325" y="365074"/>
                  </a:lnTo>
                  <a:lnTo>
                    <a:pt x="898067" y="363804"/>
                  </a:lnTo>
                  <a:lnTo>
                    <a:pt x="897216" y="363804"/>
                  </a:lnTo>
                  <a:lnTo>
                    <a:pt x="897051" y="365074"/>
                  </a:lnTo>
                  <a:lnTo>
                    <a:pt x="897597" y="366344"/>
                  </a:lnTo>
                  <a:lnTo>
                    <a:pt x="897597" y="367614"/>
                  </a:lnTo>
                  <a:lnTo>
                    <a:pt x="897597" y="368884"/>
                  </a:lnTo>
                  <a:lnTo>
                    <a:pt x="897343" y="368884"/>
                  </a:lnTo>
                  <a:lnTo>
                    <a:pt x="897458" y="367614"/>
                  </a:lnTo>
                  <a:lnTo>
                    <a:pt x="897597" y="367614"/>
                  </a:lnTo>
                  <a:lnTo>
                    <a:pt x="897597" y="366344"/>
                  </a:lnTo>
                  <a:lnTo>
                    <a:pt x="896810" y="367614"/>
                  </a:lnTo>
                  <a:lnTo>
                    <a:pt x="895743" y="367614"/>
                  </a:lnTo>
                  <a:lnTo>
                    <a:pt x="894435" y="365074"/>
                  </a:lnTo>
                  <a:lnTo>
                    <a:pt x="893673" y="365074"/>
                  </a:lnTo>
                  <a:lnTo>
                    <a:pt x="893203" y="363804"/>
                  </a:lnTo>
                  <a:lnTo>
                    <a:pt x="892276" y="361264"/>
                  </a:lnTo>
                  <a:lnTo>
                    <a:pt x="890638" y="363804"/>
                  </a:lnTo>
                  <a:lnTo>
                    <a:pt x="890739" y="362534"/>
                  </a:lnTo>
                  <a:lnTo>
                    <a:pt x="890587" y="361264"/>
                  </a:lnTo>
                  <a:lnTo>
                    <a:pt x="889317" y="361264"/>
                  </a:lnTo>
                  <a:lnTo>
                    <a:pt x="889177" y="359994"/>
                  </a:lnTo>
                  <a:lnTo>
                    <a:pt x="888758" y="359486"/>
                  </a:lnTo>
                  <a:lnTo>
                    <a:pt x="888758" y="362534"/>
                  </a:lnTo>
                  <a:lnTo>
                    <a:pt x="888111" y="362534"/>
                  </a:lnTo>
                  <a:lnTo>
                    <a:pt x="887603" y="361264"/>
                  </a:lnTo>
                  <a:lnTo>
                    <a:pt x="888352" y="361264"/>
                  </a:lnTo>
                  <a:lnTo>
                    <a:pt x="888758" y="362534"/>
                  </a:lnTo>
                  <a:lnTo>
                    <a:pt x="888758" y="359486"/>
                  </a:lnTo>
                  <a:lnTo>
                    <a:pt x="888225" y="358724"/>
                  </a:lnTo>
                  <a:lnTo>
                    <a:pt x="886904" y="358724"/>
                  </a:lnTo>
                  <a:lnTo>
                    <a:pt x="886790" y="359994"/>
                  </a:lnTo>
                  <a:lnTo>
                    <a:pt x="886929" y="361264"/>
                  </a:lnTo>
                  <a:lnTo>
                    <a:pt x="886714" y="361264"/>
                  </a:lnTo>
                  <a:lnTo>
                    <a:pt x="886206" y="362534"/>
                  </a:lnTo>
                  <a:lnTo>
                    <a:pt x="885507" y="362534"/>
                  </a:lnTo>
                  <a:lnTo>
                    <a:pt x="885126" y="361264"/>
                  </a:lnTo>
                  <a:lnTo>
                    <a:pt x="884351" y="359994"/>
                  </a:lnTo>
                  <a:lnTo>
                    <a:pt x="883107" y="357454"/>
                  </a:lnTo>
                  <a:lnTo>
                    <a:pt x="882510" y="357454"/>
                  </a:lnTo>
                  <a:lnTo>
                    <a:pt x="881964" y="356184"/>
                  </a:lnTo>
                  <a:lnTo>
                    <a:pt x="881189" y="356184"/>
                  </a:lnTo>
                  <a:lnTo>
                    <a:pt x="879843" y="357454"/>
                  </a:lnTo>
                  <a:lnTo>
                    <a:pt x="877925" y="357454"/>
                  </a:lnTo>
                  <a:lnTo>
                    <a:pt x="877671" y="356184"/>
                  </a:lnTo>
                  <a:lnTo>
                    <a:pt x="877112" y="354914"/>
                  </a:lnTo>
                  <a:lnTo>
                    <a:pt x="876427" y="355422"/>
                  </a:lnTo>
                  <a:lnTo>
                    <a:pt x="876427" y="357454"/>
                  </a:lnTo>
                  <a:lnTo>
                    <a:pt x="875957" y="359994"/>
                  </a:lnTo>
                  <a:lnTo>
                    <a:pt x="874864" y="358902"/>
                  </a:lnTo>
                  <a:lnTo>
                    <a:pt x="874864" y="361264"/>
                  </a:lnTo>
                  <a:lnTo>
                    <a:pt x="874852" y="362534"/>
                  </a:lnTo>
                  <a:lnTo>
                    <a:pt x="874077" y="362534"/>
                  </a:lnTo>
                  <a:lnTo>
                    <a:pt x="874090" y="361264"/>
                  </a:lnTo>
                  <a:lnTo>
                    <a:pt x="874864" y="361264"/>
                  </a:lnTo>
                  <a:lnTo>
                    <a:pt x="874864" y="358902"/>
                  </a:lnTo>
                  <a:lnTo>
                    <a:pt x="874687" y="358724"/>
                  </a:lnTo>
                  <a:lnTo>
                    <a:pt x="874852" y="358724"/>
                  </a:lnTo>
                  <a:lnTo>
                    <a:pt x="876427" y="357454"/>
                  </a:lnTo>
                  <a:lnTo>
                    <a:pt x="876427" y="355422"/>
                  </a:lnTo>
                  <a:lnTo>
                    <a:pt x="875398" y="356184"/>
                  </a:lnTo>
                  <a:lnTo>
                    <a:pt x="874776" y="356184"/>
                  </a:lnTo>
                  <a:lnTo>
                    <a:pt x="874395" y="357454"/>
                  </a:lnTo>
                  <a:lnTo>
                    <a:pt x="874077" y="358724"/>
                  </a:lnTo>
                  <a:lnTo>
                    <a:pt x="873429" y="358724"/>
                  </a:lnTo>
                  <a:lnTo>
                    <a:pt x="873340" y="357454"/>
                  </a:lnTo>
                  <a:lnTo>
                    <a:pt x="873264" y="356184"/>
                  </a:lnTo>
                  <a:lnTo>
                    <a:pt x="871905" y="354914"/>
                  </a:lnTo>
                  <a:lnTo>
                    <a:pt x="871588" y="355079"/>
                  </a:lnTo>
                  <a:lnTo>
                    <a:pt x="871588" y="361264"/>
                  </a:lnTo>
                  <a:lnTo>
                    <a:pt x="870826" y="361264"/>
                  </a:lnTo>
                  <a:lnTo>
                    <a:pt x="870394" y="359994"/>
                  </a:lnTo>
                  <a:lnTo>
                    <a:pt x="869492" y="358724"/>
                  </a:lnTo>
                  <a:lnTo>
                    <a:pt x="869657" y="357454"/>
                  </a:lnTo>
                  <a:lnTo>
                    <a:pt x="870038" y="357454"/>
                  </a:lnTo>
                  <a:lnTo>
                    <a:pt x="870686" y="358724"/>
                  </a:lnTo>
                  <a:lnTo>
                    <a:pt x="871181" y="358724"/>
                  </a:lnTo>
                  <a:lnTo>
                    <a:pt x="871588" y="361264"/>
                  </a:lnTo>
                  <a:lnTo>
                    <a:pt x="871588" y="355079"/>
                  </a:lnTo>
                  <a:lnTo>
                    <a:pt x="869340" y="356184"/>
                  </a:lnTo>
                  <a:lnTo>
                    <a:pt x="868768" y="358724"/>
                  </a:lnTo>
                  <a:lnTo>
                    <a:pt x="868299" y="359994"/>
                  </a:lnTo>
                  <a:lnTo>
                    <a:pt x="867689" y="362534"/>
                  </a:lnTo>
                  <a:lnTo>
                    <a:pt x="867549" y="363804"/>
                  </a:lnTo>
                  <a:lnTo>
                    <a:pt x="867879" y="365074"/>
                  </a:lnTo>
                  <a:lnTo>
                    <a:pt x="867003" y="366344"/>
                  </a:lnTo>
                  <a:lnTo>
                    <a:pt x="866648" y="366344"/>
                  </a:lnTo>
                  <a:lnTo>
                    <a:pt x="866749" y="367614"/>
                  </a:lnTo>
                  <a:lnTo>
                    <a:pt x="867295" y="367614"/>
                  </a:lnTo>
                  <a:lnTo>
                    <a:pt x="867321" y="366344"/>
                  </a:lnTo>
                  <a:lnTo>
                    <a:pt x="868159" y="367614"/>
                  </a:lnTo>
                  <a:lnTo>
                    <a:pt x="868794" y="367614"/>
                  </a:lnTo>
                  <a:lnTo>
                    <a:pt x="870216" y="370154"/>
                  </a:lnTo>
                  <a:lnTo>
                    <a:pt x="869556" y="371424"/>
                  </a:lnTo>
                  <a:lnTo>
                    <a:pt x="869543" y="372694"/>
                  </a:lnTo>
                  <a:lnTo>
                    <a:pt x="870165" y="372694"/>
                  </a:lnTo>
                  <a:lnTo>
                    <a:pt x="870864" y="373964"/>
                  </a:lnTo>
                  <a:lnTo>
                    <a:pt x="872058" y="373964"/>
                  </a:lnTo>
                  <a:lnTo>
                    <a:pt x="871601" y="375234"/>
                  </a:lnTo>
                  <a:lnTo>
                    <a:pt x="874052" y="375234"/>
                  </a:lnTo>
                  <a:lnTo>
                    <a:pt x="874661" y="377774"/>
                  </a:lnTo>
                  <a:lnTo>
                    <a:pt x="875118" y="379044"/>
                  </a:lnTo>
                  <a:lnTo>
                    <a:pt x="875347" y="379044"/>
                  </a:lnTo>
                  <a:lnTo>
                    <a:pt x="875703" y="377774"/>
                  </a:lnTo>
                  <a:lnTo>
                    <a:pt x="876350" y="377774"/>
                  </a:lnTo>
                  <a:lnTo>
                    <a:pt x="876922" y="376504"/>
                  </a:lnTo>
                  <a:lnTo>
                    <a:pt x="877303" y="377774"/>
                  </a:lnTo>
                  <a:lnTo>
                    <a:pt x="877493" y="379044"/>
                  </a:lnTo>
                  <a:lnTo>
                    <a:pt x="878916" y="379044"/>
                  </a:lnTo>
                  <a:lnTo>
                    <a:pt x="879983" y="377774"/>
                  </a:lnTo>
                  <a:lnTo>
                    <a:pt x="880694" y="379044"/>
                  </a:lnTo>
                  <a:lnTo>
                    <a:pt x="882142" y="379044"/>
                  </a:lnTo>
                  <a:lnTo>
                    <a:pt x="882027" y="380314"/>
                  </a:lnTo>
                  <a:lnTo>
                    <a:pt x="881786" y="381584"/>
                  </a:lnTo>
                  <a:lnTo>
                    <a:pt x="881380" y="381584"/>
                  </a:lnTo>
                  <a:lnTo>
                    <a:pt x="880922" y="380314"/>
                  </a:lnTo>
                  <a:lnTo>
                    <a:pt x="880440" y="380314"/>
                  </a:lnTo>
                  <a:lnTo>
                    <a:pt x="880224" y="381584"/>
                  </a:lnTo>
                  <a:lnTo>
                    <a:pt x="880503" y="382854"/>
                  </a:lnTo>
                  <a:lnTo>
                    <a:pt x="882167" y="384124"/>
                  </a:lnTo>
                  <a:lnTo>
                    <a:pt x="883589" y="384124"/>
                  </a:lnTo>
                  <a:lnTo>
                    <a:pt x="884758" y="382854"/>
                  </a:lnTo>
                  <a:lnTo>
                    <a:pt x="887095" y="382854"/>
                  </a:lnTo>
                  <a:lnTo>
                    <a:pt x="886142" y="384124"/>
                  </a:lnTo>
                  <a:lnTo>
                    <a:pt x="890054" y="384124"/>
                  </a:lnTo>
                  <a:lnTo>
                    <a:pt x="890257" y="385394"/>
                  </a:lnTo>
                  <a:lnTo>
                    <a:pt x="889889" y="386664"/>
                  </a:lnTo>
                  <a:lnTo>
                    <a:pt x="891857" y="386664"/>
                  </a:lnTo>
                  <a:lnTo>
                    <a:pt x="891984" y="387934"/>
                  </a:lnTo>
                  <a:lnTo>
                    <a:pt x="893025" y="387934"/>
                  </a:lnTo>
                  <a:lnTo>
                    <a:pt x="893864" y="389204"/>
                  </a:lnTo>
                  <a:lnTo>
                    <a:pt x="896073" y="390474"/>
                  </a:lnTo>
                  <a:lnTo>
                    <a:pt x="897966" y="391744"/>
                  </a:lnTo>
                  <a:lnTo>
                    <a:pt x="899134" y="391744"/>
                  </a:lnTo>
                  <a:lnTo>
                    <a:pt x="899566" y="390474"/>
                  </a:lnTo>
                  <a:lnTo>
                    <a:pt x="900099" y="390474"/>
                  </a:lnTo>
                  <a:lnTo>
                    <a:pt x="900836" y="391744"/>
                  </a:lnTo>
                  <a:lnTo>
                    <a:pt x="901534" y="391744"/>
                  </a:lnTo>
                  <a:lnTo>
                    <a:pt x="901903" y="393014"/>
                  </a:lnTo>
                  <a:lnTo>
                    <a:pt x="902233" y="394284"/>
                  </a:lnTo>
                  <a:lnTo>
                    <a:pt x="904925" y="394284"/>
                  </a:lnTo>
                  <a:lnTo>
                    <a:pt x="904976" y="395554"/>
                  </a:lnTo>
                  <a:lnTo>
                    <a:pt x="906805" y="395554"/>
                  </a:lnTo>
                  <a:lnTo>
                    <a:pt x="907072" y="396824"/>
                  </a:lnTo>
                  <a:lnTo>
                    <a:pt x="907821" y="396824"/>
                  </a:lnTo>
                  <a:lnTo>
                    <a:pt x="909104" y="398094"/>
                  </a:lnTo>
                  <a:lnTo>
                    <a:pt x="910653" y="399364"/>
                  </a:lnTo>
                  <a:lnTo>
                    <a:pt x="912139" y="400634"/>
                  </a:lnTo>
                  <a:lnTo>
                    <a:pt x="913638" y="399364"/>
                  </a:lnTo>
                  <a:lnTo>
                    <a:pt x="913942" y="399364"/>
                  </a:lnTo>
                  <a:lnTo>
                    <a:pt x="914476" y="400634"/>
                  </a:lnTo>
                  <a:lnTo>
                    <a:pt x="915009" y="400634"/>
                  </a:lnTo>
                  <a:lnTo>
                    <a:pt x="915644" y="399364"/>
                  </a:lnTo>
                  <a:lnTo>
                    <a:pt x="916051" y="400634"/>
                  </a:lnTo>
                  <a:lnTo>
                    <a:pt x="916228" y="403174"/>
                  </a:lnTo>
                  <a:lnTo>
                    <a:pt x="917079" y="401904"/>
                  </a:lnTo>
                  <a:lnTo>
                    <a:pt x="918057" y="401904"/>
                  </a:lnTo>
                  <a:lnTo>
                    <a:pt x="918387" y="403174"/>
                  </a:lnTo>
                  <a:lnTo>
                    <a:pt x="918933" y="403174"/>
                  </a:lnTo>
                  <a:lnTo>
                    <a:pt x="919695" y="404444"/>
                  </a:lnTo>
                  <a:lnTo>
                    <a:pt x="920597" y="405714"/>
                  </a:lnTo>
                  <a:lnTo>
                    <a:pt x="921562" y="405714"/>
                  </a:lnTo>
                  <a:lnTo>
                    <a:pt x="922566" y="404444"/>
                  </a:lnTo>
                  <a:lnTo>
                    <a:pt x="923036" y="405714"/>
                  </a:lnTo>
                  <a:lnTo>
                    <a:pt x="922756" y="406984"/>
                  </a:lnTo>
                  <a:lnTo>
                    <a:pt x="921740" y="409524"/>
                  </a:lnTo>
                  <a:lnTo>
                    <a:pt x="920851" y="410794"/>
                  </a:lnTo>
                  <a:lnTo>
                    <a:pt x="920597" y="412064"/>
                  </a:lnTo>
                  <a:lnTo>
                    <a:pt x="920508" y="413334"/>
                  </a:lnTo>
                  <a:lnTo>
                    <a:pt x="921639" y="413334"/>
                  </a:lnTo>
                  <a:lnTo>
                    <a:pt x="921626" y="414604"/>
                  </a:lnTo>
                  <a:lnTo>
                    <a:pt x="921397" y="415874"/>
                  </a:lnTo>
                  <a:lnTo>
                    <a:pt x="920648" y="415874"/>
                  </a:lnTo>
                  <a:lnTo>
                    <a:pt x="920572" y="413346"/>
                  </a:lnTo>
                  <a:lnTo>
                    <a:pt x="918413" y="415874"/>
                  </a:lnTo>
                  <a:lnTo>
                    <a:pt x="917778" y="415874"/>
                  </a:lnTo>
                  <a:lnTo>
                    <a:pt x="917117" y="417144"/>
                  </a:lnTo>
                  <a:lnTo>
                    <a:pt x="916470" y="417144"/>
                  </a:lnTo>
                  <a:lnTo>
                    <a:pt x="915670" y="418414"/>
                  </a:lnTo>
                  <a:lnTo>
                    <a:pt x="916673" y="419684"/>
                  </a:lnTo>
                  <a:lnTo>
                    <a:pt x="919492" y="420954"/>
                  </a:lnTo>
                  <a:lnTo>
                    <a:pt x="919048" y="422224"/>
                  </a:lnTo>
                  <a:lnTo>
                    <a:pt x="917854" y="422224"/>
                  </a:lnTo>
                  <a:lnTo>
                    <a:pt x="916851" y="423494"/>
                  </a:lnTo>
                  <a:lnTo>
                    <a:pt x="916559" y="424764"/>
                  </a:lnTo>
                  <a:lnTo>
                    <a:pt x="917028" y="427304"/>
                  </a:lnTo>
                  <a:lnTo>
                    <a:pt x="916241" y="427304"/>
                  </a:lnTo>
                  <a:lnTo>
                    <a:pt x="915619" y="428574"/>
                  </a:lnTo>
                  <a:lnTo>
                    <a:pt x="915174" y="429844"/>
                  </a:lnTo>
                  <a:lnTo>
                    <a:pt x="915060" y="432384"/>
                  </a:lnTo>
                  <a:lnTo>
                    <a:pt x="914577" y="432384"/>
                  </a:lnTo>
                  <a:lnTo>
                    <a:pt x="913434" y="433654"/>
                  </a:lnTo>
                  <a:lnTo>
                    <a:pt x="912596" y="434924"/>
                  </a:lnTo>
                  <a:lnTo>
                    <a:pt x="910602" y="440004"/>
                  </a:lnTo>
                  <a:lnTo>
                    <a:pt x="910018" y="441274"/>
                  </a:lnTo>
                  <a:lnTo>
                    <a:pt x="908558" y="443814"/>
                  </a:lnTo>
                  <a:lnTo>
                    <a:pt x="906183" y="448894"/>
                  </a:lnTo>
                  <a:lnTo>
                    <a:pt x="905827" y="450164"/>
                  </a:lnTo>
                  <a:lnTo>
                    <a:pt x="905344" y="450164"/>
                  </a:lnTo>
                  <a:lnTo>
                    <a:pt x="904151" y="452704"/>
                  </a:lnTo>
                  <a:lnTo>
                    <a:pt x="903757" y="453974"/>
                  </a:lnTo>
                  <a:lnTo>
                    <a:pt x="903236" y="455244"/>
                  </a:lnTo>
                  <a:lnTo>
                    <a:pt x="902754" y="456514"/>
                  </a:lnTo>
                  <a:lnTo>
                    <a:pt x="902309" y="457784"/>
                  </a:lnTo>
                  <a:lnTo>
                    <a:pt x="900582" y="464134"/>
                  </a:lnTo>
                  <a:lnTo>
                    <a:pt x="899858" y="465404"/>
                  </a:lnTo>
                  <a:lnTo>
                    <a:pt x="898842" y="466674"/>
                  </a:lnTo>
                  <a:lnTo>
                    <a:pt x="899109" y="466674"/>
                  </a:lnTo>
                  <a:lnTo>
                    <a:pt x="899236" y="467944"/>
                  </a:lnTo>
                  <a:lnTo>
                    <a:pt x="899248" y="473024"/>
                  </a:lnTo>
                  <a:lnTo>
                    <a:pt x="906157" y="473024"/>
                  </a:lnTo>
                  <a:lnTo>
                    <a:pt x="906399" y="471754"/>
                  </a:lnTo>
                  <a:lnTo>
                    <a:pt x="906487" y="470484"/>
                  </a:lnTo>
                  <a:lnTo>
                    <a:pt x="907034" y="470484"/>
                  </a:lnTo>
                  <a:lnTo>
                    <a:pt x="908088" y="471754"/>
                  </a:lnTo>
                  <a:lnTo>
                    <a:pt x="908532" y="470484"/>
                  </a:lnTo>
                  <a:lnTo>
                    <a:pt x="908354" y="469214"/>
                  </a:lnTo>
                  <a:lnTo>
                    <a:pt x="908507" y="467944"/>
                  </a:lnTo>
                  <a:lnTo>
                    <a:pt x="908875" y="466674"/>
                  </a:lnTo>
                  <a:lnTo>
                    <a:pt x="909650" y="466674"/>
                  </a:lnTo>
                  <a:lnTo>
                    <a:pt x="910120" y="467944"/>
                  </a:lnTo>
                  <a:lnTo>
                    <a:pt x="912291" y="467944"/>
                  </a:lnTo>
                  <a:lnTo>
                    <a:pt x="913130" y="469214"/>
                  </a:lnTo>
                  <a:lnTo>
                    <a:pt x="912914" y="469214"/>
                  </a:lnTo>
                  <a:lnTo>
                    <a:pt x="911618" y="470484"/>
                  </a:lnTo>
                  <a:lnTo>
                    <a:pt x="913320" y="470484"/>
                  </a:lnTo>
                  <a:lnTo>
                    <a:pt x="914196" y="469214"/>
                  </a:lnTo>
                  <a:lnTo>
                    <a:pt x="915377" y="467944"/>
                  </a:lnTo>
                  <a:lnTo>
                    <a:pt x="916863" y="467944"/>
                  </a:lnTo>
                  <a:lnTo>
                    <a:pt x="915784" y="465404"/>
                  </a:lnTo>
                  <a:lnTo>
                    <a:pt x="915428" y="464134"/>
                  </a:lnTo>
                  <a:lnTo>
                    <a:pt x="915784" y="462864"/>
                  </a:lnTo>
                  <a:lnTo>
                    <a:pt x="916355" y="462864"/>
                  </a:lnTo>
                  <a:lnTo>
                    <a:pt x="916736" y="464134"/>
                  </a:lnTo>
                  <a:lnTo>
                    <a:pt x="916940" y="464134"/>
                  </a:lnTo>
                  <a:lnTo>
                    <a:pt x="917765" y="465404"/>
                  </a:lnTo>
                  <a:lnTo>
                    <a:pt x="918248" y="466674"/>
                  </a:lnTo>
                  <a:lnTo>
                    <a:pt x="920508" y="466674"/>
                  </a:lnTo>
                  <a:lnTo>
                    <a:pt x="920737" y="465404"/>
                  </a:lnTo>
                  <a:lnTo>
                    <a:pt x="920559" y="465404"/>
                  </a:lnTo>
                  <a:lnTo>
                    <a:pt x="920026" y="464134"/>
                  </a:lnTo>
                  <a:lnTo>
                    <a:pt x="918540" y="464134"/>
                  </a:lnTo>
                  <a:lnTo>
                    <a:pt x="918489" y="462864"/>
                  </a:lnTo>
                  <a:lnTo>
                    <a:pt x="920051" y="462864"/>
                  </a:lnTo>
                  <a:lnTo>
                    <a:pt x="920076" y="461594"/>
                  </a:lnTo>
                  <a:lnTo>
                    <a:pt x="919746" y="460324"/>
                  </a:lnTo>
                  <a:lnTo>
                    <a:pt x="919835" y="459054"/>
                  </a:lnTo>
                  <a:lnTo>
                    <a:pt x="920140" y="457784"/>
                  </a:lnTo>
                  <a:lnTo>
                    <a:pt x="920762" y="459054"/>
                  </a:lnTo>
                  <a:lnTo>
                    <a:pt x="921270" y="460324"/>
                  </a:lnTo>
                  <a:lnTo>
                    <a:pt x="921956" y="460324"/>
                  </a:lnTo>
                  <a:lnTo>
                    <a:pt x="922489" y="461594"/>
                  </a:lnTo>
                  <a:lnTo>
                    <a:pt x="922832" y="461594"/>
                  </a:lnTo>
                  <a:lnTo>
                    <a:pt x="923201" y="460324"/>
                  </a:lnTo>
                  <a:lnTo>
                    <a:pt x="922667" y="459054"/>
                  </a:lnTo>
                  <a:lnTo>
                    <a:pt x="922058" y="457784"/>
                  </a:lnTo>
                  <a:lnTo>
                    <a:pt x="921766" y="456514"/>
                  </a:lnTo>
                  <a:lnTo>
                    <a:pt x="924102" y="456514"/>
                  </a:lnTo>
                  <a:lnTo>
                    <a:pt x="923772" y="455244"/>
                  </a:lnTo>
                  <a:lnTo>
                    <a:pt x="923899" y="455244"/>
                  </a:lnTo>
                  <a:lnTo>
                    <a:pt x="924458" y="453974"/>
                  </a:lnTo>
                  <a:lnTo>
                    <a:pt x="926477" y="453974"/>
                  </a:lnTo>
                  <a:lnTo>
                    <a:pt x="926465" y="451434"/>
                  </a:lnTo>
                  <a:lnTo>
                    <a:pt x="926833" y="451434"/>
                  </a:lnTo>
                  <a:lnTo>
                    <a:pt x="927836" y="450164"/>
                  </a:lnTo>
                  <a:lnTo>
                    <a:pt x="929538" y="450164"/>
                  </a:lnTo>
                  <a:lnTo>
                    <a:pt x="928077" y="448894"/>
                  </a:lnTo>
                  <a:lnTo>
                    <a:pt x="927747" y="447624"/>
                  </a:lnTo>
                  <a:lnTo>
                    <a:pt x="928560" y="446354"/>
                  </a:lnTo>
                  <a:lnTo>
                    <a:pt x="929005" y="445084"/>
                  </a:lnTo>
                  <a:lnTo>
                    <a:pt x="928878" y="443814"/>
                  </a:lnTo>
                  <a:lnTo>
                    <a:pt x="928611" y="442544"/>
                  </a:lnTo>
                  <a:lnTo>
                    <a:pt x="929119" y="442544"/>
                  </a:lnTo>
                  <a:lnTo>
                    <a:pt x="929881" y="443814"/>
                  </a:lnTo>
                  <a:lnTo>
                    <a:pt x="930503" y="443814"/>
                  </a:lnTo>
                  <a:lnTo>
                    <a:pt x="930986" y="445084"/>
                  </a:lnTo>
                  <a:lnTo>
                    <a:pt x="931252" y="446354"/>
                  </a:lnTo>
                  <a:lnTo>
                    <a:pt x="931570" y="446354"/>
                  </a:lnTo>
                  <a:lnTo>
                    <a:pt x="931875" y="443814"/>
                  </a:lnTo>
                  <a:lnTo>
                    <a:pt x="931799" y="442544"/>
                  </a:lnTo>
                  <a:lnTo>
                    <a:pt x="932116" y="440004"/>
                  </a:lnTo>
                  <a:lnTo>
                    <a:pt x="932942" y="438734"/>
                  </a:lnTo>
                  <a:lnTo>
                    <a:pt x="934440" y="438734"/>
                  </a:lnTo>
                  <a:lnTo>
                    <a:pt x="932903" y="436194"/>
                  </a:lnTo>
                  <a:lnTo>
                    <a:pt x="932751" y="434924"/>
                  </a:lnTo>
                  <a:lnTo>
                    <a:pt x="933983" y="433654"/>
                  </a:lnTo>
                  <a:lnTo>
                    <a:pt x="935291" y="433654"/>
                  </a:lnTo>
                  <a:lnTo>
                    <a:pt x="935469" y="432384"/>
                  </a:lnTo>
                  <a:lnTo>
                    <a:pt x="934910" y="432384"/>
                  </a:lnTo>
                  <a:lnTo>
                    <a:pt x="934745" y="431114"/>
                  </a:lnTo>
                  <a:lnTo>
                    <a:pt x="935240" y="429844"/>
                  </a:lnTo>
                  <a:lnTo>
                    <a:pt x="936180" y="431114"/>
                  </a:lnTo>
                  <a:lnTo>
                    <a:pt x="936612" y="431114"/>
                  </a:lnTo>
                  <a:lnTo>
                    <a:pt x="936828" y="432384"/>
                  </a:lnTo>
                  <a:lnTo>
                    <a:pt x="937107" y="432384"/>
                  </a:lnTo>
                  <a:lnTo>
                    <a:pt x="937475" y="431114"/>
                  </a:lnTo>
                  <a:lnTo>
                    <a:pt x="936980" y="429844"/>
                  </a:lnTo>
                  <a:lnTo>
                    <a:pt x="936434" y="428574"/>
                  </a:lnTo>
                  <a:lnTo>
                    <a:pt x="936015" y="428574"/>
                  </a:lnTo>
                  <a:lnTo>
                    <a:pt x="936028" y="427304"/>
                  </a:lnTo>
                  <a:lnTo>
                    <a:pt x="938580" y="427304"/>
                  </a:lnTo>
                  <a:lnTo>
                    <a:pt x="937958" y="426034"/>
                  </a:lnTo>
                  <a:lnTo>
                    <a:pt x="937666" y="426034"/>
                  </a:lnTo>
                  <a:lnTo>
                    <a:pt x="937679" y="424764"/>
                  </a:lnTo>
                  <a:lnTo>
                    <a:pt x="937920" y="423494"/>
                  </a:lnTo>
                  <a:lnTo>
                    <a:pt x="937844" y="422224"/>
                  </a:lnTo>
                  <a:lnTo>
                    <a:pt x="939406" y="422224"/>
                  </a:lnTo>
                  <a:lnTo>
                    <a:pt x="940130" y="423494"/>
                  </a:lnTo>
                  <a:lnTo>
                    <a:pt x="940968" y="424764"/>
                  </a:lnTo>
                  <a:lnTo>
                    <a:pt x="940790" y="422224"/>
                  </a:lnTo>
                  <a:lnTo>
                    <a:pt x="940396" y="420954"/>
                  </a:lnTo>
                  <a:lnTo>
                    <a:pt x="940841" y="419684"/>
                  </a:lnTo>
                  <a:lnTo>
                    <a:pt x="941908" y="419684"/>
                  </a:lnTo>
                  <a:lnTo>
                    <a:pt x="941793" y="418414"/>
                  </a:lnTo>
                  <a:lnTo>
                    <a:pt x="945565" y="418414"/>
                  </a:lnTo>
                  <a:lnTo>
                    <a:pt x="949134" y="420954"/>
                  </a:lnTo>
                  <a:lnTo>
                    <a:pt x="950239" y="420954"/>
                  </a:lnTo>
                  <a:lnTo>
                    <a:pt x="951776" y="422224"/>
                  </a:lnTo>
                  <a:lnTo>
                    <a:pt x="952576" y="423494"/>
                  </a:lnTo>
                  <a:lnTo>
                    <a:pt x="956170" y="423494"/>
                  </a:lnTo>
                  <a:lnTo>
                    <a:pt x="957567" y="424764"/>
                  </a:lnTo>
                  <a:lnTo>
                    <a:pt x="958405" y="426034"/>
                  </a:lnTo>
                  <a:lnTo>
                    <a:pt x="961224" y="426034"/>
                  </a:lnTo>
                  <a:lnTo>
                    <a:pt x="963041" y="427304"/>
                  </a:lnTo>
                  <a:lnTo>
                    <a:pt x="964107" y="431114"/>
                  </a:lnTo>
                  <a:lnTo>
                    <a:pt x="966711" y="431114"/>
                  </a:lnTo>
                  <a:lnTo>
                    <a:pt x="968921" y="432384"/>
                  </a:lnTo>
                  <a:lnTo>
                    <a:pt x="970737" y="433654"/>
                  </a:lnTo>
                  <a:lnTo>
                    <a:pt x="971473" y="434924"/>
                  </a:lnTo>
                  <a:lnTo>
                    <a:pt x="972718" y="436194"/>
                  </a:lnTo>
                  <a:lnTo>
                    <a:pt x="974852" y="437464"/>
                  </a:lnTo>
                  <a:lnTo>
                    <a:pt x="976160" y="438734"/>
                  </a:lnTo>
                  <a:lnTo>
                    <a:pt x="977836" y="441274"/>
                  </a:lnTo>
                  <a:lnTo>
                    <a:pt x="980452" y="441274"/>
                  </a:lnTo>
                  <a:lnTo>
                    <a:pt x="980478" y="440004"/>
                  </a:lnTo>
                  <a:lnTo>
                    <a:pt x="979805" y="437464"/>
                  </a:lnTo>
                  <a:lnTo>
                    <a:pt x="981011" y="436194"/>
                  </a:lnTo>
                  <a:lnTo>
                    <a:pt x="981875" y="434924"/>
                  </a:lnTo>
                  <a:lnTo>
                    <a:pt x="983856" y="434924"/>
                  </a:lnTo>
                  <a:lnTo>
                    <a:pt x="984389" y="433654"/>
                  </a:lnTo>
                  <a:close/>
                </a:path>
                <a:path w="1249045" h="709929">
                  <a:moveTo>
                    <a:pt x="1248524" y="10274"/>
                  </a:moveTo>
                  <a:lnTo>
                    <a:pt x="1221714" y="10274"/>
                  </a:lnTo>
                  <a:lnTo>
                    <a:pt x="1220914" y="10287"/>
                  </a:lnTo>
                  <a:lnTo>
                    <a:pt x="1220571" y="10668"/>
                  </a:lnTo>
                  <a:lnTo>
                    <a:pt x="1220025" y="10972"/>
                  </a:lnTo>
                  <a:lnTo>
                    <a:pt x="1219962" y="11188"/>
                  </a:lnTo>
                  <a:lnTo>
                    <a:pt x="1220228" y="11252"/>
                  </a:lnTo>
                  <a:lnTo>
                    <a:pt x="1220038" y="11976"/>
                  </a:lnTo>
                  <a:lnTo>
                    <a:pt x="1219669" y="12268"/>
                  </a:lnTo>
                  <a:lnTo>
                    <a:pt x="1218399" y="11620"/>
                  </a:lnTo>
                  <a:lnTo>
                    <a:pt x="1217295" y="11163"/>
                  </a:lnTo>
                  <a:lnTo>
                    <a:pt x="1217282" y="12090"/>
                  </a:lnTo>
                  <a:lnTo>
                    <a:pt x="1216088" y="12700"/>
                  </a:lnTo>
                  <a:lnTo>
                    <a:pt x="1213700" y="12966"/>
                  </a:lnTo>
                  <a:lnTo>
                    <a:pt x="1213231" y="13779"/>
                  </a:lnTo>
                  <a:lnTo>
                    <a:pt x="1212748" y="14338"/>
                  </a:lnTo>
                  <a:lnTo>
                    <a:pt x="1210538" y="15595"/>
                  </a:lnTo>
                  <a:lnTo>
                    <a:pt x="1209357" y="16103"/>
                  </a:lnTo>
                  <a:lnTo>
                    <a:pt x="1208671" y="16941"/>
                  </a:lnTo>
                  <a:lnTo>
                    <a:pt x="1208455" y="18173"/>
                  </a:lnTo>
                  <a:lnTo>
                    <a:pt x="1207795" y="17653"/>
                  </a:lnTo>
                  <a:lnTo>
                    <a:pt x="1207109" y="17576"/>
                  </a:lnTo>
                  <a:lnTo>
                    <a:pt x="1205877" y="18288"/>
                  </a:lnTo>
                  <a:lnTo>
                    <a:pt x="1205382" y="18846"/>
                  </a:lnTo>
                  <a:lnTo>
                    <a:pt x="1204925" y="19646"/>
                  </a:lnTo>
                  <a:lnTo>
                    <a:pt x="1204506" y="19532"/>
                  </a:lnTo>
                  <a:lnTo>
                    <a:pt x="1204074" y="19596"/>
                  </a:lnTo>
                  <a:lnTo>
                    <a:pt x="1203109" y="20154"/>
                  </a:lnTo>
                  <a:lnTo>
                    <a:pt x="1202626" y="20256"/>
                  </a:lnTo>
                  <a:lnTo>
                    <a:pt x="1202182" y="20129"/>
                  </a:lnTo>
                  <a:lnTo>
                    <a:pt x="1201597" y="21018"/>
                  </a:lnTo>
                  <a:lnTo>
                    <a:pt x="1199959" y="21958"/>
                  </a:lnTo>
                  <a:lnTo>
                    <a:pt x="1199476" y="22504"/>
                  </a:lnTo>
                  <a:lnTo>
                    <a:pt x="1199286" y="23177"/>
                  </a:lnTo>
                  <a:lnTo>
                    <a:pt x="1198905" y="22834"/>
                  </a:lnTo>
                  <a:lnTo>
                    <a:pt x="1198143" y="23088"/>
                  </a:lnTo>
                  <a:lnTo>
                    <a:pt x="1196987" y="23939"/>
                  </a:lnTo>
                  <a:lnTo>
                    <a:pt x="1195908" y="23660"/>
                  </a:lnTo>
                  <a:lnTo>
                    <a:pt x="1195260" y="23660"/>
                  </a:lnTo>
                  <a:lnTo>
                    <a:pt x="1195070" y="23952"/>
                  </a:lnTo>
                  <a:lnTo>
                    <a:pt x="1194600" y="24396"/>
                  </a:lnTo>
                  <a:lnTo>
                    <a:pt x="1194600" y="25044"/>
                  </a:lnTo>
                  <a:lnTo>
                    <a:pt x="1195082" y="25869"/>
                  </a:lnTo>
                  <a:lnTo>
                    <a:pt x="1193596" y="25819"/>
                  </a:lnTo>
                  <a:lnTo>
                    <a:pt x="1192364" y="26238"/>
                  </a:lnTo>
                  <a:lnTo>
                    <a:pt x="1191653" y="26924"/>
                  </a:lnTo>
                  <a:lnTo>
                    <a:pt x="1191552" y="27978"/>
                  </a:lnTo>
                  <a:lnTo>
                    <a:pt x="1190853" y="28663"/>
                  </a:lnTo>
                  <a:lnTo>
                    <a:pt x="1189304" y="29171"/>
                  </a:lnTo>
                  <a:lnTo>
                    <a:pt x="1187551" y="29921"/>
                  </a:lnTo>
                  <a:lnTo>
                    <a:pt x="1186916" y="30099"/>
                  </a:lnTo>
                  <a:lnTo>
                    <a:pt x="1186434" y="30378"/>
                  </a:lnTo>
                  <a:lnTo>
                    <a:pt x="1186205" y="30645"/>
                  </a:lnTo>
                  <a:lnTo>
                    <a:pt x="1186091" y="31673"/>
                  </a:lnTo>
                  <a:lnTo>
                    <a:pt x="1185684" y="32080"/>
                  </a:lnTo>
                  <a:lnTo>
                    <a:pt x="1185430" y="32054"/>
                  </a:lnTo>
                  <a:lnTo>
                    <a:pt x="1184910" y="31991"/>
                  </a:lnTo>
                  <a:lnTo>
                    <a:pt x="1183843" y="32054"/>
                  </a:lnTo>
                  <a:lnTo>
                    <a:pt x="1183411" y="31927"/>
                  </a:lnTo>
                  <a:lnTo>
                    <a:pt x="1183144" y="32092"/>
                  </a:lnTo>
                  <a:lnTo>
                    <a:pt x="1183017" y="32524"/>
                  </a:lnTo>
                  <a:lnTo>
                    <a:pt x="1181684" y="34010"/>
                  </a:lnTo>
                  <a:lnTo>
                    <a:pt x="1180884" y="35306"/>
                  </a:lnTo>
                  <a:lnTo>
                    <a:pt x="1180757" y="35725"/>
                  </a:lnTo>
                  <a:lnTo>
                    <a:pt x="1180693" y="36855"/>
                  </a:lnTo>
                  <a:lnTo>
                    <a:pt x="1180922" y="37719"/>
                  </a:lnTo>
                  <a:lnTo>
                    <a:pt x="1180973" y="38087"/>
                  </a:lnTo>
                  <a:lnTo>
                    <a:pt x="1180426" y="37719"/>
                  </a:lnTo>
                  <a:lnTo>
                    <a:pt x="1179753" y="36855"/>
                  </a:lnTo>
                  <a:lnTo>
                    <a:pt x="1179271" y="38239"/>
                  </a:lnTo>
                  <a:lnTo>
                    <a:pt x="1179499" y="39382"/>
                  </a:lnTo>
                  <a:lnTo>
                    <a:pt x="1179614" y="39776"/>
                  </a:lnTo>
                  <a:lnTo>
                    <a:pt x="1180655" y="41275"/>
                  </a:lnTo>
                  <a:lnTo>
                    <a:pt x="1183436" y="45148"/>
                  </a:lnTo>
                  <a:lnTo>
                    <a:pt x="1183144" y="46545"/>
                  </a:lnTo>
                  <a:lnTo>
                    <a:pt x="1183093" y="47574"/>
                  </a:lnTo>
                  <a:lnTo>
                    <a:pt x="1183424" y="48641"/>
                  </a:lnTo>
                  <a:lnTo>
                    <a:pt x="1184744" y="49326"/>
                  </a:lnTo>
                  <a:lnTo>
                    <a:pt x="1185037" y="49542"/>
                  </a:lnTo>
                  <a:lnTo>
                    <a:pt x="1185722" y="49771"/>
                  </a:lnTo>
                  <a:lnTo>
                    <a:pt x="1189075" y="50673"/>
                  </a:lnTo>
                  <a:lnTo>
                    <a:pt x="1189507" y="52070"/>
                  </a:lnTo>
                  <a:lnTo>
                    <a:pt x="1190612" y="52552"/>
                  </a:lnTo>
                  <a:lnTo>
                    <a:pt x="1192364" y="52070"/>
                  </a:lnTo>
                  <a:lnTo>
                    <a:pt x="1194536" y="51104"/>
                  </a:lnTo>
                  <a:lnTo>
                    <a:pt x="1194790" y="50939"/>
                  </a:lnTo>
                  <a:lnTo>
                    <a:pt x="1195057" y="50850"/>
                  </a:lnTo>
                  <a:lnTo>
                    <a:pt x="1196276" y="50596"/>
                  </a:lnTo>
                  <a:lnTo>
                    <a:pt x="1196619" y="50457"/>
                  </a:lnTo>
                  <a:lnTo>
                    <a:pt x="1197508" y="51041"/>
                  </a:lnTo>
                  <a:lnTo>
                    <a:pt x="1198219" y="51181"/>
                  </a:lnTo>
                  <a:lnTo>
                    <a:pt x="1199451" y="50457"/>
                  </a:lnTo>
                  <a:lnTo>
                    <a:pt x="1199591" y="49771"/>
                  </a:lnTo>
                  <a:lnTo>
                    <a:pt x="1199172" y="48717"/>
                  </a:lnTo>
                  <a:lnTo>
                    <a:pt x="1199705" y="48044"/>
                  </a:lnTo>
                  <a:lnTo>
                    <a:pt x="1199578" y="46545"/>
                  </a:lnTo>
                  <a:lnTo>
                    <a:pt x="1199794" y="46609"/>
                  </a:lnTo>
                  <a:lnTo>
                    <a:pt x="1200912" y="47421"/>
                  </a:lnTo>
                  <a:lnTo>
                    <a:pt x="1201585" y="48044"/>
                  </a:lnTo>
                  <a:lnTo>
                    <a:pt x="1202143" y="48641"/>
                  </a:lnTo>
                  <a:lnTo>
                    <a:pt x="1203401" y="48285"/>
                  </a:lnTo>
                  <a:lnTo>
                    <a:pt x="1203998" y="47574"/>
                  </a:lnTo>
                  <a:lnTo>
                    <a:pt x="1203934" y="46545"/>
                  </a:lnTo>
                  <a:lnTo>
                    <a:pt x="1203845" y="44919"/>
                  </a:lnTo>
                  <a:lnTo>
                    <a:pt x="1203337" y="43573"/>
                  </a:lnTo>
                  <a:lnTo>
                    <a:pt x="1203807" y="43116"/>
                  </a:lnTo>
                  <a:lnTo>
                    <a:pt x="1204302" y="43027"/>
                  </a:lnTo>
                  <a:lnTo>
                    <a:pt x="1204810" y="43268"/>
                  </a:lnTo>
                  <a:lnTo>
                    <a:pt x="1205382" y="43776"/>
                  </a:lnTo>
                  <a:lnTo>
                    <a:pt x="1206144" y="44145"/>
                  </a:lnTo>
                  <a:lnTo>
                    <a:pt x="1207338" y="43027"/>
                  </a:lnTo>
                  <a:lnTo>
                    <a:pt x="1208151" y="42265"/>
                  </a:lnTo>
                  <a:lnTo>
                    <a:pt x="1211084" y="40678"/>
                  </a:lnTo>
                  <a:lnTo>
                    <a:pt x="1214907" y="39382"/>
                  </a:lnTo>
                  <a:lnTo>
                    <a:pt x="1216660" y="40208"/>
                  </a:lnTo>
                  <a:lnTo>
                    <a:pt x="1217409" y="39776"/>
                  </a:lnTo>
                  <a:lnTo>
                    <a:pt x="1217358" y="39382"/>
                  </a:lnTo>
                  <a:lnTo>
                    <a:pt x="1217180" y="38150"/>
                  </a:lnTo>
                  <a:lnTo>
                    <a:pt x="1217510" y="37719"/>
                  </a:lnTo>
                  <a:lnTo>
                    <a:pt x="1218336" y="37414"/>
                  </a:lnTo>
                  <a:lnTo>
                    <a:pt x="1219669" y="37198"/>
                  </a:lnTo>
                  <a:lnTo>
                    <a:pt x="1221155" y="36906"/>
                  </a:lnTo>
                  <a:lnTo>
                    <a:pt x="1222286" y="36499"/>
                  </a:lnTo>
                  <a:lnTo>
                    <a:pt x="1222832" y="36195"/>
                  </a:lnTo>
                  <a:lnTo>
                    <a:pt x="1222844" y="35102"/>
                  </a:lnTo>
                  <a:lnTo>
                    <a:pt x="1223721" y="35331"/>
                  </a:lnTo>
                  <a:lnTo>
                    <a:pt x="1224559" y="35382"/>
                  </a:lnTo>
                  <a:lnTo>
                    <a:pt x="1225410" y="35255"/>
                  </a:lnTo>
                  <a:lnTo>
                    <a:pt x="1225753" y="35242"/>
                  </a:lnTo>
                  <a:lnTo>
                    <a:pt x="1225931" y="35102"/>
                  </a:lnTo>
                  <a:lnTo>
                    <a:pt x="1226134" y="34950"/>
                  </a:lnTo>
                  <a:lnTo>
                    <a:pt x="1226527" y="34353"/>
                  </a:lnTo>
                  <a:lnTo>
                    <a:pt x="1227035" y="33337"/>
                  </a:lnTo>
                  <a:lnTo>
                    <a:pt x="1227823" y="32969"/>
                  </a:lnTo>
                  <a:lnTo>
                    <a:pt x="1228915" y="33261"/>
                  </a:lnTo>
                  <a:lnTo>
                    <a:pt x="1228839" y="32969"/>
                  </a:lnTo>
                  <a:lnTo>
                    <a:pt x="1228725" y="32524"/>
                  </a:lnTo>
                  <a:lnTo>
                    <a:pt x="1228674" y="32080"/>
                  </a:lnTo>
                  <a:lnTo>
                    <a:pt x="1229233" y="31610"/>
                  </a:lnTo>
                  <a:lnTo>
                    <a:pt x="1230731" y="31673"/>
                  </a:lnTo>
                  <a:lnTo>
                    <a:pt x="1231023" y="31610"/>
                  </a:lnTo>
                  <a:lnTo>
                    <a:pt x="1232192" y="31356"/>
                  </a:lnTo>
                  <a:lnTo>
                    <a:pt x="1232750" y="31051"/>
                  </a:lnTo>
                  <a:lnTo>
                    <a:pt x="1232916" y="30746"/>
                  </a:lnTo>
                  <a:lnTo>
                    <a:pt x="1232877" y="30149"/>
                  </a:lnTo>
                  <a:lnTo>
                    <a:pt x="1233614" y="29997"/>
                  </a:lnTo>
                  <a:lnTo>
                    <a:pt x="1234224" y="29641"/>
                  </a:lnTo>
                  <a:lnTo>
                    <a:pt x="1234452" y="29705"/>
                  </a:lnTo>
                  <a:lnTo>
                    <a:pt x="1234744" y="29451"/>
                  </a:lnTo>
                  <a:lnTo>
                    <a:pt x="1235138" y="28854"/>
                  </a:lnTo>
                  <a:lnTo>
                    <a:pt x="1235570" y="28968"/>
                  </a:lnTo>
                  <a:lnTo>
                    <a:pt x="1235989" y="28905"/>
                  </a:lnTo>
                  <a:lnTo>
                    <a:pt x="1237640" y="27965"/>
                  </a:lnTo>
                  <a:lnTo>
                    <a:pt x="1238250" y="27432"/>
                  </a:lnTo>
                  <a:lnTo>
                    <a:pt x="1239024" y="27343"/>
                  </a:lnTo>
                  <a:lnTo>
                    <a:pt x="1239964" y="27724"/>
                  </a:lnTo>
                  <a:lnTo>
                    <a:pt x="1240015" y="27343"/>
                  </a:lnTo>
                  <a:lnTo>
                    <a:pt x="1240066" y="26924"/>
                  </a:lnTo>
                  <a:lnTo>
                    <a:pt x="1240243" y="26454"/>
                  </a:lnTo>
                  <a:lnTo>
                    <a:pt x="1240523" y="26301"/>
                  </a:lnTo>
                  <a:lnTo>
                    <a:pt x="1241640" y="26238"/>
                  </a:lnTo>
                  <a:lnTo>
                    <a:pt x="1242326" y="26085"/>
                  </a:lnTo>
                  <a:lnTo>
                    <a:pt x="1242453" y="26009"/>
                  </a:lnTo>
                  <a:lnTo>
                    <a:pt x="1242555" y="25869"/>
                  </a:lnTo>
                  <a:lnTo>
                    <a:pt x="1242568" y="25501"/>
                  </a:lnTo>
                  <a:lnTo>
                    <a:pt x="1242123" y="23939"/>
                  </a:lnTo>
                  <a:lnTo>
                    <a:pt x="1241920" y="23495"/>
                  </a:lnTo>
                  <a:lnTo>
                    <a:pt x="1241742" y="23177"/>
                  </a:lnTo>
                  <a:lnTo>
                    <a:pt x="1241679" y="22834"/>
                  </a:lnTo>
                  <a:lnTo>
                    <a:pt x="1241894" y="22504"/>
                  </a:lnTo>
                  <a:lnTo>
                    <a:pt x="1242098" y="22377"/>
                  </a:lnTo>
                  <a:lnTo>
                    <a:pt x="1241259" y="21221"/>
                  </a:lnTo>
                  <a:lnTo>
                    <a:pt x="1241247" y="20396"/>
                  </a:lnTo>
                  <a:lnTo>
                    <a:pt x="1241501" y="20256"/>
                  </a:lnTo>
                  <a:lnTo>
                    <a:pt x="1242072" y="19926"/>
                  </a:lnTo>
                  <a:lnTo>
                    <a:pt x="1242009" y="19646"/>
                  </a:lnTo>
                  <a:lnTo>
                    <a:pt x="1241806" y="18846"/>
                  </a:lnTo>
                  <a:lnTo>
                    <a:pt x="1241717" y="18173"/>
                  </a:lnTo>
                  <a:lnTo>
                    <a:pt x="1242148" y="16421"/>
                  </a:lnTo>
                  <a:lnTo>
                    <a:pt x="1243431" y="14224"/>
                  </a:lnTo>
                  <a:lnTo>
                    <a:pt x="1244295" y="14452"/>
                  </a:lnTo>
                  <a:lnTo>
                    <a:pt x="1244777" y="14224"/>
                  </a:lnTo>
                  <a:lnTo>
                    <a:pt x="1245298" y="13970"/>
                  </a:lnTo>
                  <a:lnTo>
                    <a:pt x="1246492" y="12700"/>
                  </a:lnTo>
                  <a:lnTo>
                    <a:pt x="1246822" y="12268"/>
                  </a:lnTo>
                  <a:lnTo>
                    <a:pt x="1247546" y="11303"/>
                  </a:lnTo>
                  <a:lnTo>
                    <a:pt x="1247736" y="11099"/>
                  </a:lnTo>
                  <a:lnTo>
                    <a:pt x="1248524" y="10274"/>
                  </a:lnTo>
                  <a:close/>
                </a:path>
                <a:path w="1249045" h="709929">
                  <a:moveTo>
                    <a:pt x="1248714" y="10020"/>
                  </a:moveTo>
                  <a:lnTo>
                    <a:pt x="1248486" y="7747"/>
                  </a:lnTo>
                  <a:lnTo>
                    <a:pt x="1248384" y="7569"/>
                  </a:lnTo>
                  <a:lnTo>
                    <a:pt x="1247940" y="6426"/>
                  </a:lnTo>
                  <a:lnTo>
                    <a:pt x="1247940" y="5880"/>
                  </a:lnTo>
                  <a:lnTo>
                    <a:pt x="1247165" y="4508"/>
                  </a:lnTo>
                  <a:lnTo>
                    <a:pt x="1246632" y="4254"/>
                  </a:lnTo>
                  <a:lnTo>
                    <a:pt x="1246035" y="3962"/>
                  </a:lnTo>
                  <a:lnTo>
                    <a:pt x="1244561" y="4254"/>
                  </a:lnTo>
                  <a:lnTo>
                    <a:pt x="1241323" y="1181"/>
                  </a:lnTo>
                  <a:lnTo>
                    <a:pt x="1240180" y="711"/>
                  </a:lnTo>
                  <a:lnTo>
                    <a:pt x="1238453" y="0"/>
                  </a:lnTo>
                  <a:lnTo>
                    <a:pt x="1235951" y="711"/>
                  </a:lnTo>
                  <a:lnTo>
                    <a:pt x="1235646" y="533"/>
                  </a:lnTo>
                  <a:lnTo>
                    <a:pt x="1235290" y="596"/>
                  </a:lnTo>
                  <a:lnTo>
                    <a:pt x="1234401" y="1295"/>
                  </a:lnTo>
                  <a:lnTo>
                    <a:pt x="1232369" y="3048"/>
                  </a:lnTo>
                  <a:lnTo>
                    <a:pt x="1231353" y="4178"/>
                  </a:lnTo>
                  <a:lnTo>
                    <a:pt x="1230452" y="4978"/>
                  </a:lnTo>
                  <a:lnTo>
                    <a:pt x="1229626" y="5448"/>
                  </a:lnTo>
                  <a:lnTo>
                    <a:pt x="1228737" y="6134"/>
                  </a:lnTo>
                  <a:lnTo>
                    <a:pt x="1227683" y="6667"/>
                  </a:lnTo>
                  <a:lnTo>
                    <a:pt x="1226413" y="7023"/>
                  </a:lnTo>
                  <a:lnTo>
                    <a:pt x="1226654" y="7429"/>
                  </a:lnTo>
                  <a:lnTo>
                    <a:pt x="1226883" y="7670"/>
                  </a:lnTo>
                  <a:lnTo>
                    <a:pt x="1227112" y="7721"/>
                  </a:lnTo>
                  <a:lnTo>
                    <a:pt x="1226527" y="7683"/>
                  </a:lnTo>
                  <a:lnTo>
                    <a:pt x="1226400" y="7620"/>
                  </a:lnTo>
                  <a:lnTo>
                    <a:pt x="1226350" y="7340"/>
                  </a:lnTo>
                  <a:lnTo>
                    <a:pt x="1226223" y="7137"/>
                  </a:lnTo>
                  <a:lnTo>
                    <a:pt x="1225943" y="8115"/>
                  </a:lnTo>
                  <a:lnTo>
                    <a:pt x="1225207" y="8255"/>
                  </a:lnTo>
                  <a:lnTo>
                    <a:pt x="1224381" y="8382"/>
                  </a:lnTo>
                  <a:lnTo>
                    <a:pt x="1223987" y="8978"/>
                  </a:lnTo>
                  <a:lnTo>
                    <a:pt x="1224051" y="10020"/>
                  </a:lnTo>
                  <a:lnTo>
                    <a:pt x="1223137" y="9093"/>
                  </a:lnTo>
                  <a:lnTo>
                    <a:pt x="1222362" y="9182"/>
                  </a:lnTo>
                  <a:lnTo>
                    <a:pt x="1221778" y="10160"/>
                  </a:lnTo>
                  <a:lnTo>
                    <a:pt x="1248638" y="10160"/>
                  </a:lnTo>
                  <a:lnTo>
                    <a:pt x="1248714" y="100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0"/>
            <a:ext cx="20104100" cy="11308715"/>
            <a:chOff x="0" y="0"/>
            <a:chExt cx="20104100" cy="113087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10060625" cy="1130855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8544245" y="0"/>
              <a:ext cx="11560175" cy="11308715"/>
            </a:xfrm>
            <a:custGeom>
              <a:avLst/>
              <a:gdLst/>
              <a:ahLst/>
              <a:cxnLst/>
              <a:rect l="l" t="t" r="r" b="b"/>
              <a:pathLst>
                <a:path w="11560175" h="11308715">
                  <a:moveTo>
                    <a:pt x="11559846" y="0"/>
                  </a:moveTo>
                  <a:lnTo>
                    <a:pt x="0" y="0"/>
                  </a:lnTo>
                  <a:lnTo>
                    <a:pt x="1838184" y="11308556"/>
                  </a:lnTo>
                  <a:lnTo>
                    <a:pt x="11559846" y="11308556"/>
                  </a:lnTo>
                  <a:lnTo>
                    <a:pt x="11559846" y="0"/>
                  </a:lnTo>
                  <a:close/>
                </a:path>
              </a:pathLst>
            </a:custGeom>
            <a:solidFill>
              <a:srgbClr val="F7F5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633774" y="7741768"/>
              <a:ext cx="5775259" cy="3566791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314762" y="5556"/>
              <a:ext cx="2214068" cy="1130300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243841" y="6291190"/>
              <a:ext cx="655703" cy="273172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853756" y="2165337"/>
              <a:ext cx="328243" cy="2031603"/>
            </a:xfrm>
            <a:prstGeom prst="rect">
              <a:avLst/>
            </a:prstGeom>
          </p:spPr>
        </p:pic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9788999" y="570493"/>
            <a:ext cx="6076950" cy="76200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4800" dirty="0"/>
              <a:t>В</a:t>
            </a:r>
            <a:r>
              <a:rPr sz="4800" spc="-20" dirty="0"/>
              <a:t> </a:t>
            </a:r>
            <a:r>
              <a:rPr sz="4800" dirty="0"/>
              <a:t>ПЕРВЫЙ</a:t>
            </a:r>
            <a:r>
              <a:rPr sz="4800" spc="-20" dirty="0"/>
              <a:t> КЛАСС</a:t>
            </a:r>
            <a:endParaRPr sz="4800"/>
          </a:p>
        </p:txBody>
      </p:sp>
      <p:sp>
        <p:nvSpPr>
          <p:cNvPr id="10" name="object 10"/>
          <p:cNvSpPr txBox="1"/>
          <p:nvPr/>
        </p:nvSpPr>
        <p:spPr>
          <a:xfrm>
            <a:off x="12045485" y="1361155"/>
            <a:ext cx="4184650" cy="488950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3000" b="1" dirty="0">
                <a:solidFill>
                  <a:srgbClr val="522E48"/>
                </a:solidFill>
                <a:latin typeface="Montserrat"/>
                <a:cs typeface="Montserrat"/>
              </a:rPr>
              <a:t>Семьи</a:t>
            </a:r>
            <a:r>
              <a:rPr sz="3000" b="1" spc="4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3000" b="1" spc="-10" dirty="0">
                <a:solidFill>
                  <a:srgbClr val="522E48"/>
                </a:solidFill>
                <a:latin typeface="Montserrat"/>
                <a:cs typeface="Montserrat"/>
              </a:rPr>
              <a:t>сотрудников</a:t>
            </a:r>
            <a:endParaRPr sz="3000">
              <a:latin typeface="Montserrat"/>
              <a:cs typeface="Montserrat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3869" y="84650"/>
            <a:ext cx="19985990" cy="11217275"/>
            <a:chOff x="53869" y="84650"/>
            <a:chExt cx="19985990" cy="11217275"/>
          </a:xfrm>
        </p:grpSpPr>
        <p:sp>
          <p:nvSpPr>
            <p:cNvPr id="12" name="object 12"/>
            <p:cNvSpPr/>
            <p:nvPr/>
          </p:nvSpPr>
          <p:spPr>
            <a:xfrm>
              <a:off x="9800749" y="1270956"/>
              <a:ext cx="6413500" cy="90170"/>
            </a:xfrm>
            <a:custGeom>
              <a:avLst/>
              <a:gdLst/>
              <a:ahLst/>
              <a:cxnLst/>
              <a:rect l="l" t="t" r="r" b="b"/>
              <a:pathLst>
                <a:path w="6413500" h="90169">
                  <a:moveTo>
                    <a:pt x="6413019" y="0"/>
                  </a:moveTo>
                  <a:lnTo>
                    <a:pt x="0" y="0"/>
                  </a:lnTo>
                  <a:lnTo>
                    <a:pt x="0" y="89976"/>
                  </a:lnTo>
                  <a:lnTo>
                    <a:pt x="6413019" y="89976"/>
                  </a:lnTo>
                  <a:lnTo>
                    <a:pt x="6413019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779265" y="7171080"/>
              <a:ext cx="2342996" cy="230099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671329" y="7245547"/>
              <a:ext cx="1494335" cy="149855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3725932" y="9141225"/>
              <a:ext cx="48895" cy="217804"/>
            </a:xfrm>
            <a:custGeom>
              <a:avLst/>
              <a:gdLst/>
              <a:ahLst/>
              <a:cxnLst/>
              <a:rect l="l" t="t" r="r" b="b"/>
              <a:pathLst>
                <a:path w="48894" h="217804">
                  <a:moveTo>
                    <a:pt x="1016" y="209143"/>
                  </a:moveTo>
                  <a:lnTo>
                    <a:pt x="812" y="208978"/>
                  </a:lnTo>
                  <a:lnTo>
                    <a:pt x="431" y="208991"/>
                  </a:lnTo>
                  <a:lnTo>
                    <a:pt x="1016" y="209143"/>
                  </a:lnTo>
                  <a:close/>
                </a:path>
                <a:path w="48894" h="217804">
                  <a:moveTo>
                    <a:pt x="1498" y="213588"/>
                  </a:moveTo>
                  <a:lnTo>
                    <a:pt x="1168" y="213385"/>
                  </a:lnTo>
                  <a:lnTo>
                    <a:pt x="1016" y="213512"/>
                  </a:lnTo>
                  <a:lnTo>
                    <a:pt x="1219" y="213537"/>
                  </a:lnTo>
                  <a:lnTo>
                    <a:pt x="1371" y="213575"/>
                  </a:lnTo>
                  <a:lnTo>
                    <a:pt x="1498" y="213588"/>
                  </a:lnTo>
                  <a:close/>
                </a:path>
                <a:path w="48894" h="217804">
                  <a:moveTo>
                    <a:pt x="1816" y="213652"/>
                  </a:moveTo>
                  <a:lnTo>
                    <a:pt x="1498" y="213588"/>
                  </a:lnTo>
                  <a:lnTo>
                    <a:pt x="1816" y="213804"/>
                  </a:lnTo>
                  <a:lnTo>
                    <a:pt x="1816" y="213652"/>
                  </a:lnTo>
                  <a:close/>
                </a:path>
                <a:path w="48894" h="217804">
                  <a:moveTo>
                    <a:pt x="1981" y="209384"/>
                  </a:moveTo>
                  <a:lnTo>
                    <a:pt x="1016" y="209143"/>
                  </a:lnTo>
                  <a:lnTo>
                    <a:pt x="1143" y="209245"/>
                  </a:lnTo>
                  <a:lnTo>
                    <a:pt x="1981" y="209384"/>
                  </a:lnTo>
                  <a:close/>
                </a:path>
                <a:path w="48894" h="217804">
                  <a:moveTo>
                    <a:pt x="2197" y="210337"/>
                  </a:moveTo>
                  <a:lnTo>
                    <a:pt x="2082" y="210540"/>
                  </a:lnTo>
                  <a:lnTo>
                    <a:pt x="2197" y="210337"/>
                  </a:lnTo>
                  <a:close/>
                </a:path>
                <a:path w="48894" h="217804">
                  <a:moveTo>
                    <a:pt x="2501" y="214236"/>
                  </a:moveTo>
                  <a:lnTo>
                    <a:pt x="1828" y="213791"/>
                  </a:lnTo>
                  <a:lnTo>
                    <a:pt x="1803" y="213918"/>
                  </a:lnTo>
                  <a:lnTo>
                    <a:pt x="1676" y="214045"/>
                  </a:lnTo>
                  <a:lnTo>
                    <a:pt x="2501" y="214236"/>
                  </a:lnTo>
                  <a:close/>
                </a:path>
                <a:path w="48894" h="217804">
                  <a:moveTo>
                    <a:pt x="2667" y="211137"/>
                  </a:moveTo>
                  <a:lnTo>
                    <a:pt x="2514" y="211023"/>
                  </a:lnTo>
                  <a:lnTo>
                    <a:pt x="2324" y="210820"/>
                  </a:lnTo>
                  <a:lnTo>
                    <a:pt x="2133" y="210781"/>
                  </a:lnTo>
                  <a:lnTo>
                    <a:pt x="1778" y="210731"/>
                  </a:lnTo>
                  <a:lnTo>
                    <a:pt x="1943" y="210858"/>
                  </a:lnTo>
                  <a:lnTo>
                    <a:pt x="2247" y="210985"/>
                  </a:lnTo>
                  <a:lnTo>
                    <a:pt x="2667" y="211137"/>
                  </a:lnTo>
                  <a:close/>
                </a:path>
                <a:path w="48894" h="217804">
                  <a:moveTo>
                    <a:pt x="3238" y="203200"/>
                  </a:moveTo>
                  <a:lnTo>
                    <a:pt x="1460" y="203200"/>
                  </a:lnTo>
                  <a:lnTo>
                    <a:pt x="2171" y="204470"/>
                  </a:lnTo>
                  <a:lnTo>
                    <a:pt x="3238" y="203200"/>
                  </a:lnTo>
                  <a:close/>
                </a:path>
                <a:path w="48894" h="217804">
                  <a:moveTo>
                    <a:pt x="3378" y="213842"/>
                  </a:moveTo>
                  <a:lnTo>
                    <a:pt x="3124" y="213360"/>
                  </a:lnTo>
                  <a:lnTo>
                    <a:pt x="2590" y="213360"/>
                  </a:lnTo>
                  <a:lnTo>
                    <a:pt x="3378" y="213842"/>
                  </a:lnTo>
                  <a:close/>
                </a:path>
                <a:path w="48894" h="217804">
                  <a:moveTo>
                    <a:pt x="3429" y="210947"/>
                  </a:moveTo>
                  <a:lnTo>
                    <a:pt x="2705" y="210820"/>
                  </a:lnTo>
                  <a:lnTo>
                    <a:pt x="2336" y="210718"/>
                  </a:lnTo>
                  <a:lnTo>
                    <a:pt x="2197" y="210616"/>
                  </a:lnTo>
                  <a:lnTo>
                    <a:pt x="2324" y="210820"/>
                  </a:lnTo>
                  <a:lnTo>
                    <a:pt x="2768" y="210896"/>
                  </a:lnTo>
                  <a:lnTo>
                    <a:pt x="3175" y="210947"/>
                  </a:lnTo>
                  <a:lnTo>
                    <a:pt x="3429" y="210947"/>
                  </a:lnTo>
                  <a:close/>
                </a:path>
                <a:path w="48894" h="217804">
                  <a:moveTo>
                    <a:pt x="4648" y="208826"/>
                  </a:moveTo>
                  <a:lnTo>
                    <a:pt x="2882" y="208318"/>
                  </a:lnTo>
                  <a:lnTo>
                    <a:pt x="2616" y="208572"/>
                  </a:lnTo>
                  <a:lnTo>
                    <a:pt x="533" y="208749"/>
                  </a:lnTo>
                  <a:lnTo>
                    <a:pt x="812" y="208978"/>
                  </a:lnTo>
                  <a:lnTo>
                    <a:pt x="4648" y="208826"/>
                  </a:lnTo>
                  <a:close/>
                </a:path>
                <a:path w="48894" h="217804">
                  <a:moveTo>
                    <a:pt x="5791" y="217792"/>
                  </a:moveTo>
                  <a:lnTo>
                    <a:pt x="5435" y="217424"/>
                  </a:lnTo>
                  <a:lnTo>
                    <a:pt x="2032" y="216750"/>
                  </a:lnTo>
                  <a:lnTo>
                    <a:pt x="2882" y="217360"/>
                  </a:lnTo>
                  <a:lnTo>
                    <a:pt x="3771" y="217589"/>
                  </a:lnTo>
                  <a:lnTo>
                    <a:pt x="5791" y="217792"/>
                  </a:lnTo>
                  <a:close/>
                </a:path>
                <a:path w="48894" h="217804">
                  <a:moveTo>
                    <a:pt x="6032" y="197675"/>
                  </a:moveTo>
                  <a:lnTo>
                    <a:pt x="4927" y="198094"/>
                  </a:lnTo>
                  <a:lnTo>
                    <a:pt x="5549" y="197929"/>
                  </a:lnTo>
                  <a:lnTo>
                    <a:pt x="5842" y="197802"/>
                  </a:lnTo>
                  <a:lnTo>
                    <a:pt x="6032" y="197675"/>
                  </a:lnTo>
                  <a:close/>
                </a:path>
                <a:path w="48894" h="217804">
                  <a:moveTo>
                    <a:pt x="6172" y="134886"/>
                  </a:moveTo>
                  <a:lnTo>
                    <a:pt x="5842" y="135089"/>
                  </a:lnTo>
                  <a:lnTo>
                    <a:pt x="5664" y="135394"/>
                  </a:lnTo>
                  <a:lnTo>
                    <a:pt x="5626" y="135712"/>
                  </a:lnTo>
                  <a:lnTo>
                    <a:pt x="6172" y="134886"/>
                  </a:lnTo>
                  <a:close/>
                </a:path>
                <a:path w="48894" h="217804">
                  <a:moveTo>
                    <a:pt x="6845" y="155016"/>
                  </a:moveTo>
                  <a:lnTo>
                    <a:pt x="6426" y="154940"/>
                  </a:lnTo>
                  <a:lnTo>
                    <a:pt x="6845" y="155016"/>
                  </a:lnTo>
                  <a:close/>
                </a:path>
                <a:path w="48894" h="217804">
                  <a:moveTo>
                    <a:pt x="7200" y="193852"/>
                  </a:moveTo>
                  <a:lnTo>
                    <a:pt x="6934" y="193840"/>
                  </a:lnTo>
                  <a:lnTo>
                    <a:pt x="6667" y="193840"/>
                  </a:lnTo>
                  <a:lnTo>
                    <a:pt x="6438" y="193865"/>
                  </a:lnTo>
                  <a:lnTo>
                    <a:pt x="6629" y="193890"/>
                  </a:lnTo>
                  <a:lnTo>
                    <a:pt x="6896" y="193865"/>
                  </a:lnTo>
                  <a:lnTo>
                    <a:pt x="7200" y="193852"/>
                  </a:lnTo>
                  <a:close/>
                </a:path>
                <a:path w="48894" h="217804">
                  <a:moveTo>
                    <a:pt x="7658" y="129540"/>
                  </a:moveTo>
                  <a:lnTo>
                    <a:pt x="6845" y="128676"/>
                  </a:lnTo>
                  <a:lnTo>
                    <a:pt x="6629" y="128612"/>
                  </a:lnTo>
                  <a:lnTo>
                    <a:pt x="7061" y="129540"/>
                  </a:lnTo>
                  <a:lnTo>
                    <a:pt x="7658" y="129540"/>
                  </a:lnTo>
                  <a:close/>
                </a:path>
                <a:path w="48894" h="217804">
                  <a:moveTo>
                    <a:pt x="7785" y="153670"/>
                  </a:moveTo>
                  <a:lnTo>
                    <a:pt x="6997" y="152400"/>
                  </a:lnTo>
                  <a:lnTo>
                    <a:pt x="7124" y="153670"/>
                  </a:lnTo>
                  <a:lnTo>
                    <a:pt x="7785" y="153670"/>
                  </a:lnTo>
                  <a:close/>
                </a:path>
                <a:path w="48894" h="217804">
                  <a:moveTo>
                    <a:pt x="7937" y="212331"/>
                  </a:moveTo>
                  <a:lnTo>
                    <a:pt x="7124" y="212090"/>
                  </a:lnTo>
                  <a:lnTo>
                    <a:pt x="6667" y="213360"/>
                  </a:lnTo>
                  <a:lnTo>
                    <a:pt x="7937" y="212331"/>
                  </a:lnTo>
                  <a:close/>
                </a:path>
                <a:path w="48894" h="217804">
                  <a:moveTo>
                    <a:pt x="8166" y="131991"/>
                  </a:moveTo>
                  <a:lnTo>
                    <a:pt x="7937" y="131927"/>
                  </a:lnTo>
                  <a:lnTo>
                    <a:pt x="7747" y="131851"/>
                  </a:lnTo>
                  <a:lnTo>
                    <a:pt x="7429" y="131775"/>
                  </a:lnTo>
                  <a:lnTo>
                    <a:pt x="6070" y="132219"/>
                  </a:lnTo>
                  <a:lnTo>
                    <a:pt x="7137" y="132194"/>
                  </a:lnTo>
                  <a:lnTo>
                    <a:pt x="7747" y="132105"/>
                  </a:lnTo>
                  <a:lnTo>
                    <a:pt x="8166" y="131991"/>
                  </a:lnTo>
                  <a:close/>
                </a:path>
                <a:path w="48894" h="217804">
                  <a:moveTo>
                    <a:pt x="8839" y="157480"/>
                  </a:moveTo>
                  <a:lnTo>
                    <a:pt x="6883" y="156210"/>
                  </a:lnTo>
                  <a:lnTo>
                    <a:pt x="8089" y="157480"/>
                  </a:lnTo>
                  <a:lnTo>
                    <a:pt x="8839" y="157480"/>
                  </a:lnTo>
                  <a:close/>
                </a:path>
                <a:path w="48894" h="217804">
                  <a:moveTo>
                    <a:pt x="9194" y="173850"/>
                  </a:moveTo>
                  <a:lnTo>
                    <a:pt x="8483" y="173151"/>
                  </a:lnTo>
                  <a:lnTo>
                    <a:pt x="6794" y="173355"/>
                  </a:lnTo>
                  <a:lnTo>
                    <a:pt x="9194" y="173850"/>
                  </a:lnTo>
                  <a:close/>
                </a:path>
                <a:path w="48894" h="217804">
                  <a:moveTo>
                    <a:pt x="9525" y="216065"/>
                  </a:moveTo>
                  <a:lnTo>
                    <a:pt x="7912" y="215480"/>
                  </a:lnTo>
                  <a:lnTo>
                    <a:pt x="5029" y="214668"/>
                  </a:lnTo>
                  <a:lnTo>
                    <a:pt x="4343" y="214630"/>
                  </a:lnTo>
                  <a:lnTo>
                    <a:pt x="4711" y="214630"/>
                  </a:lnTo>
                  <a:lnTo>
                    <a:pt x="3378" y="213842"/>
                  </a:lnTo>
                  <a:lnTo>
                    <a:pt x="3784" y="214604"/>
                  </a:lnTo>
                  <a:lnTo>
                    <a:pt x="1841" y="214490"/>
                  </a:lnTo>
                  <a:lnTo>
                    <a:pt x="5092" y="215290"/>
                  </a:lnTo>
                  <a:lnTo>
                    <a:pt x="3695" y="215201"/>
                  </a:lnTo>
                  <a:lnTo>
                    <a:pt x="7581" y="216103"/>
                  </a:lnTo>
                  <a:lnTo>
                    <a:pt x="7962" y="216484"/>
                  </a:lnTo>
                  <a:lnTo>
                    <a:pt x="6426" y="216522"/>
                  </a:lnTo>
                  <a:lnTo>
                    <a:pt x="5156" y="216293"/>
                  </a:lnTo>
                  <a:lnTo>
                    <a:pt x="6019" y="216522"/>
                  </a:lnTo>
                  <a:lnTo>
                    <a:pt x="4343" y="216700"/>
                  </a:lnTo>
                  <a:lnTo>
                    <a:pt x="6477" y="217144"/>
                  </a:lnTo>
                  <a:lnTo>
                    <a:pt x="9182" y="217081"/>
                  </a:lnTo>
                  <a:lnTo>
                    <a:pt x="9359" y="216573"/>
                  </a:lnTo>
                  <a:lnTo>
                    <a:pt x="7239" y="215747"/>
                  </a:lnTo>
                  <a:lnTo>
                    <a:pt x="8001" y="215734"/>
                  </a:lnTo>
                  <a:lnTo>
                    <a:pt x="8890" y="215963"/>
                  </a:lnTo>
                  <a:lnTo>
                    <a:pt x="9525" y="216065"/>
                  </a:lnTo>
                  <a:close/>
                </a:path>
                <a:path w="48894" h="217804">
                  <a:moveTo>
                    <a:pt x="9613" y="173990"/>
                  </a:moveTo>
                  <a:lnTo>
                    <a:pt x="6273" y="173990"/>
                  </a:lnTo>
                  <a:lnTo>
                    <a:pt x="6515" y="175260"/>
                  </a:lnTo>
                  <a:lnTo>
                    <a:pt x="9613" y="173990"/>
                  </a:lnTo>
                  <a:close/>
                </a:path>
                <a:path w="48894" h="217804">
                  <a:moveTo>
                    <a:pt x="9829" y="197218"/>
                  </a:moveTo>
                  <a:lnTo>
                    <a:pt x="9029" y="196850"/>
                  </a:lnTo>
                  <a:lnTo>
                    <a:pt x="8382" y="196850"/>
                  </a:lnTo>
                  <a:lnTo>
                    <a:pt x="9829" y="197218"/>
                  </a:lnTo>
                  <a:close/>
                </a:path>
                <a:path w="48894" h="217804">
                  <a:moveTo>
                    <a:pt x="10375" y="147320"/>
                  </a:moveTo>
                  <a:lnTo>
                    <a:pt x="10312" y="147154"/>
                  </a:lnTo>
                  <a:lnTo>
                    <a:pt x="6934" y="146050"/>
                  </a:lnTo>
                  <a:lnTo>
                    <a:pt x="6578" y="145796"/>
                  </a:lnTo>
                  <a:lnTo>
                    <a:pt x="5689" y="146050"/>
                  </a:lnTo>
                  <a:lnTo>
                    <a:pt x="10375" y="147320"/>
                  </a:lnTo>
                  <a:close/>
                </a:path>
                <a:path w="48894" h="217804">
                  <a:moveTo>
                    <a:pt x="11277" y="196850"/>
                  </a:moveTo>
                  <a:lnTo>
                    <a:pt x="10020" y="195580"/>
                  </a:lnTo>
                  <a:lnTo>
                    <a:pt x="10617" y="196850"/>
                  </a:lnTo>
                  <a:lnTo>
                    <a:pt x="11277" y="196850"/>
                  </a:lnTo>
                  <a:close/>
                </a:path>
                <a:path w="48894" h="217804">
                  <a:moveTo>
                    <a:pt x="11391" y="213360"/>
                  </a:moveTo>
                  <a:lnTo>
                    <a:pt x="8128" y="212178"/>
                  </a:lnTo>
                  <a:lnTo>
                    <a:pt x="7937" y="212331"/>
                  </a:lnTo>
                  <a:lnTo>
                    <a:pt x="11391" y="213360"/>
                  </a:lnTo>
                  <a:close/>
                </a:path>
                <a:path w="48894" h="217804">
                  <a:moveTo>
                    <a:pt x="11938" y="197751"/>
                  </a:moveTo>
                  <a:lnTo>
                    <a:pt x="9829" y="197218"/>
                  </a:lnTo>
                  <a:lnTo>
                    <a:pt x="11823" y="198120"/>
                  </a:lnTo>
                  <a:lnTo>
                    <a:pt x="11938" y="197751"/>
                  </a:lnTo>
                  <a:close/>
                </a:path>
                <a:path w="48894" h="217804">
                  <a:moveTo>
                    <a:pt x="11963" y="167309"/>
                  </a:moveTo>
                  <a:lnTo>
                    <a:pt x="11455" y="167093"/>
                  </a:lnTo>
                  <a:lnTo>
                    <a:pt x="10947" y="166878"/>
                  </a:lnTo>
                  <a:lnTo>
                    <a:pt x="10642" y="166674"/>
                  </a:lnTo>
                  <a:lnTo>
                    <a:pt x="10401" y="166890"/>
                  </a:lnTo>
                  <a:lnTo>
                    <a:pt x="10312" y="167093"/>
                  </a:lnTo>
                  <a:lnTo>
                    <a:pt x="11963" y="167309"/>
                  </a:lnTo>
                  <a:close/>
                </a:path>
                <a:path w="48894" h="217804">
                  <a:moveTo>
                    <a:pt x="13398" y="214630"/>
                  </a:moveTo>
                  <a:lnTo>
                    <a:pt x="6667" y="213360"/>
                  </a:lnTo>
                  <a:lnTo>
                    <a:pt x="3771" y="212090"/>
                  </a:lnTo>
                  <a:lnTo>
                    <a:pt x="3517" y="212090"/>
                  </a:lnTo>
                  <a:lnTo>
                    <a:pt x="5334" y="213360"/>
                  </a:lnTo>
                  <a:lnTo>
                    <a:pt x="5791" y="213360"/>
                  </a:lnTo>
                  <a:lnTo>
                    <a:pt x="6819" y="214630"/>
                  </a:lnTo>
                  <a:lnTo>
                    <a:pt x="13398" y="214630"/>
                  </a:lnTo>
                  <a:close/>
                </a:path>
                <a:path w="48894" h="217804">
                  <a:moveTo>
                    <a:pt x="14020" y="210972"/>
                  </a:moveTo>
                  <a:lnTo>
                    <a:pt x="13804" y="210832"/>
                  </a:lnTo>
                  <a:lnTo>
                    <a:pt x="14020" y="210972"/>
                  </a:lnTo>
                  <a:close/>
                </a:path>
                <a:path w="48894" h="217804">
                  <a:moveTo>
                    <a:pt x="15227" y="207010"/>
                  </a:moveTo>
                  <a:lnTo>
                    <a:pt x="13131" y="205740"/>
                  </a:lnTo>
                  <a:lnTo>
                    <a:pt x="13843" y="207010"/>
                  </a:lnTo>
                  <a:lnTo>
                    <a:pt x="15227" y="207010"/>
                  </a:lnTo>
                  <a:close/>
                </a:path>
                <a:path w="48894" h="217804">
                  <a:moveTo>
                    <a:pt x="16624" y="204965"/>
                  </a:moveTo>
                  <a:lnTo>
                    <a:pt x="15646" y="205867"/>
                  </a:lnTo>
                  <a:lnTo>
                    <a:pt x="16192" y="205854"/>
                  </a:lnTo>
                  <a:lnTo>
                    <a:pt x="16624" y="204965"/>
                  </a:lnTo>
                  <a:close/>
                </a:path>
                <a:path w="48894" h="217804">
                  <a:moveTo>
                    <a:pt x="16764" y="66408"/>
                  </a:moveTo>
                  <a:lnTo>
                    <a:pt x="16649" y="66040"/>
                  </a:lnTo>
                  <a:lnTo>
                    <a:pt x="15849" y="66040"/>
                  </a:lnTo>
                  <a:lnTo>
                    <a:pt x="16764" y="66408"/>
                  </a:lnTo>
                  <a:close/>
                </a:path>
                <a:path w="48894" h="217804">
                  <a:moveTo>
                    <a:pt x="17043" y="67310"/>
                  </a:moveTo>
                  <a:lnTo>
                    <a:pt x="16916" y="66916"/>
                  </a:lnTo>
                  <a:lnTo>
                    <a:pt x="12458" y="66040"/>
                  </a:lnTo>
                  <a:lnTo>
                    <a:pt x="15341" y="67310"/>
                  </a:lnTo>
                  <a:lnTo>
                    <a:pt x="17043" y="67310"/>
                  </a:lnTo>
                  <a:close/>
                </a:path>
                <a:path w="48894" h="217804">
                  <a:moveTo>
                    <a:pt x="17894" y="63246"/>
                  </a:moveTo>
                  <a:lnTo>
                    <a:pt x="17576" y="63004"/>
                  </a:lnTo>
                  <a:lnTo>
                    <a:pt x="17576" y="63144"/>
                  </a:lnTo>
                  <a:lnTo>
                    <a:pt x="17894" y="63246"/>
                  </a:lnTo>
                  <a:close/>
                </a:path>
                <a:path w="48894" h="217804">
                  <a:moveTo>
                    <a:pt x="18173" y="67157"/>
                  </a:moveTo>
                  <a:lnTo>
                    <a:pt x="17894" y="66865"/>
                  </a:lnTo>
                  <a:lnTo>
                    <a:pt x="16764" y="66408"/>
                  </a:lnTo>
                  <a:lnTo>
                    <a:pt x="16916" y="66916"/>
                  </a:lnTo>
                  <a:lnTo>
                    <a:pt x="18173" y="67157"/>
                  </a:lnTo>
                  <a:close/>
                </a:path>
                <a:path w="48894" h="217804">
                  <a:moveTo>
                    <a:pt x="18402" y="205930"/>
                  </a:moveTo>
                  <a:lnTo>
                    <a:pt x="18351" y="205803"/>
                  </a:lnTo>
                  <a:lnTo>
                    <a:pt x="16192" y="205854"/>
                  </a:lnTo>
                  <a:lnTo>
                    <a:pt x="16002" y="206248"/>
                  </a:lnTo>
                  <a:lnTo>
                    <a:pt x="18402" y="205930"/>
                  </a:lnTo>
                  <a:close/>
                </a:path>
                <a:path w="48894" h="217804">
                  <a:moveTo>
                    <a:pt x="18897" y="185915"/>
                  </a:moveTo>
                  <a:lnTo>
                    <a:pt x="18465" y="186055"/>
                  </a:lnTo>
                  <a:lnTo>
                    <a:pt x="18694" y="186042"/>
                  </a:lnTo>
                  <a:lnTo>
                    <a:pt x="18834" y="185991"/>
                  </a:lnTo>
                  <a:close/>
                </a:path>
                <a:path w="48894" h="217804">
                  <a:moveTo>
                    <a:pt x="19900" y="74930"/>
                  </a:moveTo>
                  <a:lnTo>
                    <a:pt x="19850" y="74688"/>
                  </a:lnTo>
                  <a:lnTo>
                    <a:pt x="17830" y="73660"/>
                  </a:lnTo>
                  <a:lnTo>
                    <a:pt x="18554" y="74930"/>
                  </a:lnTo>
                  <a:lnTo>
                    <a:pt x="19900" y="74930"/>
                  </a:lnTo>
                  <a:close/>
                </a:path>
                <a:path w="48894" h="217804">
                  <a:moveTo>
                    <a:pt x="20040" y="185547"/>
                  </a:moveTo>
                  <a:lnTo>
                    <a:pt x="18935" y="185356"/>
                  </a:lnTo>
                  <a:lnTo>
                    <a:pt x="19177" y="185686"/>
                  </a:lnTo>
                  <a:lnTo>
                    <a:pt x="18897" y="185915"/>
                  </a:lnTo>
                  <a:lnTo>
                    <a:pt x="20040" y="185547"/>
                  </a:lnTo>
                  <a:close/>
                </a:path>
                <a:path w="48894" h="217804">
                  <a:moveTo>
                    <a:pt x="20942" y="202361"/>
                  </a:moveTo>
                  <a:lnTo>
                    <a:pt x="19723" y="201764"/>
                  </a:lnTo>
                  <a:lnTo>
                    <a:pt x="18669" y="202031"/>
                  </a:lnTo>
                  <a:lnTo>
                    <a:pt x="19126" y="202653"/>
                  </a:lnTo>
                  <a:lnTo>
                    <a:pt x="20307" y="202247"/>
                  </a:lnTo>
                  <a:lnTo>
                    <a:pt x="20942" y="202361"/>
                  </a:lnTo>
                  <a:close/>
                </a:path>
                <a:path w="48894" h="217804">
                  <a:moveTo>
                    <a:pt x="22085" y="205460"/>
                  </a:moveTo>
                  <a:lnTo>
                    <a:pt x="18402" y="205930"/>
                  </a:lnTo>
                  <a:lnTo>
                    <a:pt x="18567" y="206311"/>
                  </a:lnTo>
                  <a:lnTo>
                    <a:pt x="22085" y="205460"/>
                  </a:lnTo>
                  <a:close/>
                </a:path>
                <a:path w="48894" h="217804">
                  <a:moveTo>
                    <a:pt x="22453" y="189230"/>
                  </a:moveTo>
                  <a:lnTo>
                    <a:pt x="21856" y="189230"/>
                  </a:lnTo>
                  <a:lnTo>
                    <a:pt x="21005" y="188404"/>
                  </a:lnTo>
                  <a:lnTo>
                    <a:pt x="21005" y="189230"/>
                  </a:lnTo>
                  <a:lnTo>
                    <a:pt x="19532" y="189230"/>
                  </a:lnTo>
                  <a:lnTo>
                    <a:pt x="19570" y="187960"/>
                  </a:lnTo>
                  <a:lnTo>
                    <a:pt x="21005" y="189230"/>
                  </a:lnTo>
                  <a:lnTo>
                    <a:pt x="21005" y="188404"/>
                  </a:lnTo>
                  <a:lnTo>
                    <a:pt x="20548" y="187960"/>
                  </a:lnTo>
                  <a:lnTo>
                    <a:pt x="21717" y="186690"/>
                  </a:lnTo>
                  <a:lnTo>
                    <a:pt x="18046" y="186690"/>
                  </a:lnTo>
                  <a:lnTo>
                    <a:pt x="15176" y="185420"/>
                  </a:lnTo>
                  <a:lnTo>
                    <a:pt x="20142" y="184150"/>
                  </a:lnTo>
                  <a:lnTo>
                    <a:pt x="18999" y="182880"/>
                  </a:lnTo>
                  <a:lnTo>
                    <a:pt x="20015" y="182880"/>
                  </a:lnTo>
                  <a:lnTo>
                    <a:pt x="18961" y="181610"/>
                  </a:lnTo>
                  <a:lnTo>
                    <a:pt x="9512" y="181610"/>
                  </a:lnTo>
                  <a:lnTo>
                    <a:pt x="6070" y="181610"/>
                  </a:lnTo>
                  <a:lnTo>
                    <a:pt x="8191" y="182880"/>
                  </a:lnTo>
                  <a:lnTo>
                    <a:pt x="9715" y="184150"/>
                  </a:lnTo>
                  <a:lnTo>
                    <a:pt x="6972" y="184150"/>
                  </a:lnTo>
                  <a:lnTo>
                    <a:pt x="7378" y="185420"/>
                  </a:lnTo>
                  <a:lnTo>
                    <a:pt x="6654" y="186690"/>
                  </a:lnTo>
                  <a:lnTo>
                    <a:pt x="9867" y="186690"/>
                  </a:lnTo>
                  <a:lnTo>
                    <a:pt x="6845" y="187960"/>
                  </a:lnTo>
                  <a:lnTo>
                    <a:pt x="7785" y="189230"/>
                  </a:lnTo>
                  <a:lnTo>
                    <a:pt x="8978" y="191770"/>
                  </a:lnTo>
                  <a:lnTo>
                    <a:pt x="6731" y="193040"/>
                  </a:lnTo>
                  <a:lnTo>
                    <a:pt x="6756" y="191770"/>
                  </a:lnTo>
                  <a:lnTo>
                    <a:pt x="5549" y="191770"/>
                  </a:lnTo>
                  <a:lnTo>
                    <a:pt x="6642" y="193040"/>
                  </a:lnTo>
                  <a:lnTo>
                    <a:pt x="9067" y="194310"/>
                  </a:lnTo>
                  <a:lnTo>
                    <a:pt x="8128" y="193040"/>
                  </a:lnTo>
                  <a:lnTo>
                    <a:pt x="10033" y="193040"/>
                  </a:lnTo>
                  <a:lnTo>
                    <a:pt x="11430" y="194310"/>
                  </a:lnTo>
                  <a:lnTo>
                    <a:pt x="9499" y="194310"/>
                  </a:lnTo>
                  <a:lnTo>
                    <a:pt x="5118" y="195580"/>
                  </a:lnTo>
                  <a:lnTo>
                    <a:pt x="10020" y="195580"/>
                  </a:lnTo>
                  <a:lnTo>
                    <a:pt x="14300" y="195580"/>
                  </a:lnTo>
                  <a:lnTo>
                    <a:pt x="11277" y="196850"/>
                  </a:lnTo>
                  <a:lnTo>
                    <a:pt x="12230" y="196850"/>
                  </a:lnTo>
                  <a:lnTo>
                    <a:pt x="11938" y="197751"/>
                  </a:lnTo>
                  <a:lnTo>
                    <a:pt x="13398" y="198120"/>
                  </a:lnTo>
                  <a:lnTo>
                    <a:pt x="11823" y="198120"/>
                  </a:lnTo>
                  <a:lnTo>
                    <a:pt x="6108" y="198120"/>
                  </a:lnTo>
                  <a:lnTo>
                    <a:pt x="4495" y="199390"/>
                  </a:lnTo>
                  <a:lnTo>
                    <a:pt x="5422" y="199390"/>
                  </a:lnTo>
                  <a:lnTo>
                    <a:pt x="12547" y="200660"/>
                  </a:lnTo>
                  <a:lnTo>
                    <a:pt x="6794" y="200660"/>
                  </a:lnTo>
                  <a:lnTo>
                    <a:pt x="6527" y="200660"/>
                  </a:lnTo>
                  <a:lnTo>
                    <a:pt x="6959" y="200787"/>
                  </a:lnTo>
                  <a:lnTo>
                    <a:pt x="8572" y="201930"/>
                  </a:lnTo>
                  <a:lnTo>
                    <a:pt x="520" y="201930"/>
                  </a:lnTo>
                  <a:lnTo>
                    <a:pt x="4140" y="203200"/>
                  </a:lnTo>
                  <a:lnTo>
                    <a:pt x="4495" y="203200"/>
                  </a:lnTo>
                  <a:lnTo>
                    <a:pt x="7823" y="204470"/>
                  </a:lnTo>
                  <a:lnTo>
                    <a:pt x="0" y="205740"/>
                  </a:lnTo>
                  <a:lnTo>
                    <a:pt x="4559" y="207010"/>
                  </a:lnTo>
                  <a:lnTo>
                    <a:pt x="6362" y="208280"/>
                  </a:lnTo>
                  <a:lnTo>
                    <a:pt x="9753" y="209550"/>
                  </a:lnTo>
                  <a:lnTo>
                    <a:pt x="11303" y="210820"/>
                  </a:lnTo>
                  <a:lnTo>
                    <a:pt x="9626" y="210820"/>
                  </a:lnTo>
                  <a:lnTo>
                    <a:pt x="7658" y="209550"/>
                  </a:lnTo>
                  <a:lnTo>
                    <a:pt x="6070" y="210820"/>
                  </a:lnTo>
                  <a:lnTo>
                    <a:pt x="6299" y="210820"/>
                  </a:lnTo>
                  <a:lnTo>
                    <a:pt x="7378" y="212090"/>
                  </a:lnTo>
                  <a:lnTo>
                    <a:pt x="7912" y="212090"/>
                  </a:lnTo>
                  <a:lnTo>
                    <a:pt x="8128" y="212178"/>
                  </a:lnTo>
                  <a:lnTo>
                    <a:pt x="10617" y="212090"/>
                  </a:lnTo>
                  <a:lnTo>
                    <a:pt x="13042" y="210820"/>
                  </a:lnTo>
                  <a:lnTo>
                    <a:pt x="17614" y="210820"/>
                  </a:lnTo>
                  <a:lnTo>
                    <a:pt x="11963" y="209550"/>
                  </a:lnTo>
                  <a:lnTo>
                    <a:pt x="15532" y="209550"/>
                  </a:lnTo>
                  <a:lnTo>
                    <a:pt x="14262" y="208280"/>
                  </a:lnTo>
                  <a:lnTo>
                    <a:pt x="12369" y="208280"/>
                  </a:lnTo>
                  <a:lnTo>
                    <a:pt x="8801" y="207010"/>
                  </a:lnTo>
                  <a:lnTo>
                    <a:pt x="13843" y="207010"/>
                  </a:lnTo>
                  <a:lnTo>
                    <a:pt x="11836" y="205740"/>
                  </a:lnTo>
                  <a:lnTo>
                    <a:pt x="13131" y="205740"/>
                  </a:lnTo>
                  <a:lnTo>
                    <a:pt x="14808" y="205740"/>
                  </a:lnTo>
                  <a:lnTo>
                    <a:pt x="10744" y="204470"/>
                  </a:lnTo>
                  <a:lnTo>
                    <a:pt x="17741" y="204470"/>
                  </a:lnTo>
                  <a:lnTo>
                    <a:pt x="11455" y="203200"/>
                  </a:lnTo>
                  <a:lnTo>
                    <a:pt x="17830" y="203200"/>
                  </a:lnTo>
                  <a:lnTo>
                    <a:pt x="13144" y="201930"/>
                  </a:lnTo>
                  <a:lnTo>
                    <a:pt x="18211" y="201930"/>
                  </a:lnTo>
                  <a:lnTo>
                    <a:pt x="14427" y="200660"/>
                  </a:lnTo>
                  <a:lnTo>
                    <a:pt x="16789" y="200660"/>
                  </a:lnTo>
                  <a:lnTo>
                    <a:pt x="17437" y="200698"/>
                  </a:lnTo>
                  <a:lnTo>
                    <a:pt x="17983" y="200875"/>
                  </a:lnTo>
                  <a:lnTo>
                    <a:pt x="18211" y="201028"/>
                  </a:lnTo>
                  <a:lnTo>
                    <a:pt x="18745" y="201117"/>
                  </a:lnTo>
                  <a:lnTo>
                    <a:pt x="19418" y="201180"/>
                  </a:lnTo>
                  <a:lnTo>
                    <a:pt x="20269" y="201244"/>
                  </a:lnTo>
                  <a:lnTo>
                    <a:pt x="20421" y="201104"/>
                  </a:lnTo>
                  <a:lnTo>
                    <a:pt x="17500" y="200672"/>
                  </a:lnTo>
                  <a:lnTo>
                    <a:pt x="16662" y="200533"/>
                  </a:lnTo>
                  <a:lnTo>
                    <a:pt x="15646" y="199390"/>
                  </a:lnTo>
                  <a:lnTo>
                    <a:pt x="16903" y="199390"/>
                  </a:lnTo>
                  <a:lnTo>
                    <a:pt x="17932" y="198120"/>
                  </a:lnTo>
                  <a:lnTo>
                    <a:pt x="19418" y="196850"/>
                  </a:lnTo>
                  <a:lnTo>
                    <a:pt x="16243" y="196850"/>
                  </a:lnTo>
                  <a:lnTo>
                    <a:pt x="17081" y="195580"/>
                  </a:lnTo>
                  <a:lnTo>
                    <a:pt x="19367" y="195580"/>
                  </a:lnTo>
                  <a:lnTo>
                    <a:pt x="18859" y="194538"/>
                  </a:lnTo>
                  <a:lnTo>
                    <a:pt x="21196" y="195580"/>
                  </a:lnTo>
                  <a:lnTo>
                    <a:pt x="21170" y="195008"/>
                  </a:lnTo>
                  <a:lnTo>
                    <a:pt x="21424" y="195059"/>
                  </a:lnTo>
                  <a:lnTo>
                    <a:pt x="21945" y="195173"/>
                  </a:lnTo>
                  <a:lnTo>
                    <a:pt x="21158" y="194906"/>
                  </a:lnTo>
                  <a:lnTo>
                    <a:pt x="21145" y="194310"/>
                  </a:lnTo>
                  <a:lnTo>
                    <a:pt x="18046" y="193040"/>
                  </a:lnTo>
                  <a:lnTo>
                    <a:pt x="20078" y="191770"/>
                  </a:lnTo>
                  <a:lnTo>
                    <a:pt x="18554" y="191770"/>
                  </a:lnTo>
                  <a:lnTo>
                    <a:pt x="18961" y="190500"/>
                  </a:lnTo>
                  <a:lnTo>
                    <a:pt x="18834" y="190500"/>
                  </a:lnTo>
                  <a:lnTo>
                    <a:pt x="17754" y="191770"/>
                  </a:lnTo>
                  <a:lnTo>
                    <a:pt x="17246" y="191770"/>
                  </a:lnTo>
                  <a:lnTo>
                    <a:pt x="15455" y="190817"/>
                  </a:lnTo>
                  <a:lnTo>
                    <a:pt x="15252" y="191770"/>
                  </a:lnTo>
                  <a:lnTo>
                    <a:pt x="14846" y="191287"/>
                  </a:lnTo>
                  <a:lnTo>
                    <a:pt x="14846" y="191770"/>
                  </a:lnTo>
                  <a:lnTo>
                    <a:pt x="12573" y="191770"/>
                  </a:lnTo>
                  <a:lnTo>
                    <a:pt x="10947" y="190500"/>
                  </a:lnTo>
                  <a:lnTo>
                    <a:pt x="14846" y="191770"/>
                  </a:lnTo>
                  <a:lnTo>
                    <a:pt x="14846" y="191287"/>
                  </a:lnTo>
                  <a:lnTo>
                    <a:pt x="14249" y="190500"/>
                  </a:lnTo>
                  <a:lnTo>
                    <a:pt x="14884" y="190500"/>
                  </a:lnTo>
                  <a:lnTo>
                    <a:pt x="15455" y="190817"/>
                  </a:lnTo>
                  <a:lnTo>
                    <a:pt x="15532" y="190500"/>
                  </a:lnTo>
                  <a:lnTo>
                    <a:pt x="18834" y="190500"/>
                  </a:lnTo>
                  <a:lnTo>
                    <a:pt x="18796" y="189230"/>
                  </a:lnTo>
                  <a:lnTo>
                    <a:pt x="21323" y="190500"/>
                  </a:lnTo>
                  <a:lnTo>
                    <a:pt x="22453" y="189230"/>
                  </a:lnTo>
                  <a:close/>
                </a:path>
                <a:path w="48894" h="217804">
                  <a:moveTo>
                    <a:pt x="22504" y="17780"/>
                  </a:moveTo>
                  <a:lnTo>
                    <a:pt x="19177" y="17780"/>
                  </a:lnTo>
                  <a:lnTo>
                    <a:pt x="20878" y="19050"/>
                  </a:lnTo>
                  <a:lnTo>
                    <a:pt x="22504" y="17780"/>
                  </a:lnTo>
                  <a:close/>
                </a:path>
                <a:path w="48894" h="217804">
                  <a:moveTo>
                    <a:pt x="22885" y="190233"/>
                  </a:moveTo>
                  <a:lnTo>
                    <a:pt x="22504" y="190182"/>
                  </a:lnTo>
                  <a:lnTo>
                    <a:pt x="22148" y="190169"/>
                  </a:lnTo>
                  <a:lnTo>
                    <a:pt x="21818" y="190157"/>
                  </a:lnTo>
                  <a:lnTo>
                    <a:pt x="22250" y="190195"/>
                  </a:lnTo>
                  <a:lnTo>
                    <a:pt x="22644" y="190233"/>
                  </a:lnTo>
                  <a:lnTo>
                    <a:pt x="22885" y="190233"/>
                  </a:lnTo>
                  <a:close/>
                </a:path>
                <a:path w="48894" h="217804">
                  <a:moveTo>
                    <a:pt x="23037" y="32169"/>
                  </a:moveTo>
                  <a:lnTo>
                    <a:pt x="22631" y="33020"/>
                  </a:lnTo>
                  <a:lnTo>
                    <a:pt x="22809" y="33020"/>
                  </a:lnTo>
                  <a:lnTo>
                    <a:pt x="23037" y="32169"/>
                  </a:lnTo>
                  <a:close/>
                </a:path>
                <a:path w="48894" h="217804">
                  <a:moveTo>
                    <a:pt x="23152" y="31750"/>
                  </a:moveTo>
                  <a:lnTo>
                    <a:pt x="21005" y="31750"/>
                  </a:lnTo>
                  <a:lnTo>
                    <a:pt x="22987" y="32156"/>
                  </a:lnTo>
                  <a:lnTo>
                    <a:pt x="23152" y="31750"/>
                  </a:lnTo>
                  <a:close/>
                </a:path>
                <a:path w="48894" h="217804">
                  <a:moveTo>
                    <a:pt x="23977" y="6477"/>
                  </a:moveTo>
                  <a:lnTo>
                    <a:pt x="23685" y="6413"/>
                  </a:lnTo>
                  <a:lnTo>
                    <a:pt x="23482" y="6362"/>
                  </a:lnTo>
                  <a:lnTo>
                    <a:pt x="23672" y="6451"/>
                  </a:lnTo>
                  <a:lnTo>
                    <a:pt x="23799" y="6464"/>
                  </a:lnTo>
                  <a:lnTo>
                    <a:pt x="23977" y="6477"/>
                  </a:lnTo>
                  <a:close/>
                </a:path>
                <a:path w="48894" h="217804">
                  <a:moveTo>
                    <a:pt x="24295" y="179679"/>
                  </a:moveTo>
                  <a:lnTo>
                    <a:pt x="23977" y="179222"/>
                  </a:lnTo>
                  <a:lnTo>
                    <a:pt x="23317" y="179539"/>
                  </a:lnTo>
                  <a:lnTo>
                    <a:pt x="24295" y="179679"/>
                  </a:lnTo>
                  <a:close/>
                </a:path>
                <a:path w="48894" h="217804">
                  <a:moveTo>
                    <a:pt x="24434" y="21069"/>
                  </a:moveTo>
                  <a:lnTo>
                    <a:pt x="22694" y="20320"/>
                  </a:lnTo>
                  <a:lnTo>
                    <a:pt x="23469" y="21590"/>
                  </a:lnTo>
                  <a:lnTo>
                    <a:pt x="24345" y="21590"/>
                  </a:lnTo>
                  <a:lnTo>
                    <a:pt x="24434" y="21069"/>
                  </a:lnTo>
                  <a:close/>
                </a:path>
                <a:path w="48894" h="217804">
                  <a:moveTo>
                    <a:pt x="25095" y="154838"/>
                  </a:moveTo>
                  <a:lnTo>
                    <a:pt x="23774" y="153670"/>
                  </a:lnTo>
                  <a:lnTo>
                    <a:pt x="24091" y="154432"/>
                  </a:lnTo>
                  <a:lnTo>
                    <a:pt x="25095" y="154838"/>
                  </a:lnTo>
                  <a:close/>
                </a:path>
                <a:path w="48894" h="217804">
                  <a:moveTo>
                    <a:pt x="26517" y="172720"/>
                  </a:moveTo>
                  <a:lnTo>
                    <a:pt x="24168" y="171450"/>
                  </a:lnTo>
                  <a:lnTo>
                    <a:pt x="24714" y="172720"/>
                  </a:lnTo>
                  <a:lnTo>
                    <a:pt x="26517" y="172720"/>
                  </a:lnTo>
                  <a:close/>
                </a:path>
                <a:path w="48894" h="217804">
                  <a:moveTo>
                    <a:pt x="26974" y="154305"/>
                  </a:moveTo>
                  <a:lnTo>
                    <a:pt x="26708" y="154368"/>
                  </a:lnTo>
                  <a:lnTo>
                    <a:pt x="26555" y="154508"/>
                  </a:lnTo>
                  <a:lnTo>
                    <a:pt x="26974" y="154305"/>
                  </a:lnTo>
                  <a:close/>
                </a:path>
                <a:path w="48894" h="217804">
                  <a:moveTo>
                    <a:pt x="27546" y="5067"/>
                  </a:moveTo>
                  <a:lnTo>
                    <a:pt x="25768" y="3810"/>
                  </a:lnTo>
                  <a:lnTo>
                    <a:pt x="27533" y="5080"/>
                  </a:lnTo>
                  <a:close/>
                </a:path>
                <a:path w="48894" h="217804">
                  <a:moveTo>
                    <a:pt x="27736" y="164350"/>
                  </a:moveTo>
                  <a:lnTo>
                    <a:pt x="27482" y="164274"/>
                  </a:lnTo>
                  <a:lnTo>
                    <a:pt x="27305" y="164376"/>
                  </a:lnTo>
                  <a:lnTo>
                    <a:pt x="27546" y="164401"/>
                  </a:lnTo>
                  <a:lnTo>
                    <a:pt x="27736" y="164350"/>
                  </a:lnTo>
                  <a:close/>
                </a:path>
                <a:path w="48894" h="217804">
                  <a:moveTo>
                    <a:pt x="28105" y="173278"/>
                  </a:moveTo>
                  <a:lnTo>
                    <a:pt x="27216" y="172440"/>
                  </a:lnTo>
                  <a:lnTo>
                    <a:pt x="27749" y="173037"/>
                  </a:lnTo>
                  <a:lnTo>
                    <a:pt x="28105" y="173278"/>
                  </a:lnTo>
                  <a:close/>
                </a:path>
                <a:path w="48894" h="217804">
                  <a:moveTo>
                    <a:pt x="28219" y="123190"/>
                  </a:moveTo>
                  <a:lnTo>
                    <a:pt x="25615" y="121920"/>
                  </a:lnTo>
                  <a:lnTo>
                    <a:pt x="26454" y="123190"/>
                  </a:lnTo>
                  <a:lnTo>
                    <a:pt x="28219" y="123190"/>
                  </a:lnTo>
                  <a:close/>
                </a:path>
                <a:path w="48894" h="217804">
                  <a:moveTo>
                    <a:pt x="28905" y="146050"/>
                  </a:moveTo>
                  <a:lnTo>
                    <a:pt x="27419" y="147142"/>
                  </a:lnTo>
                  <a:lnTo>
                    <a:pt x="27774" y="147320"/>
                  </a:lnTo>
                  <a:lnTo>
                    <a:pt x="28905" y="146050"/>
                  </a:lnTo>
                  <a:close/>
                </a:path>
                <a:path w="48894" h="217804">
                  <a:moveTo>
                    <a:pt x="29260" y="138836"/>
                  </a:moveTo>
                  <a:lnTo>
                    <a:pt x="28892" y="138595"/>
                  </a:lnTo>
                  <a:lnTo>
                    <a:pt x="28536" y="138595"/>
                  </a:lnTo>
                  <a:lnTo>
                    <a:pt x="28930" y="138722"/>
                  </a:lnTo>
                  <a:lnTo>
                    <a:pt x="29083" y="138836"/>
                  </a:lnTo>
                  <a:lnTo>
                    <a:pt x="28829" y="138836"/>
                  </a:lnTo>
                  <a:lnTo>
                    <a:pt x="28613" y="138938"/>
                  </a:lnTo>
                  <a:lnTo>
                    <a:pt x="29108" y="138836"/>
                  </a:lnTo>
                  <a:lnTo>
                    <a:pt x="29260" y="138836"/>
                  </a:lnTo>
                  <a:close/>
                </a:path>
                <a:path w="48894" h="217804">
                  <a:moveTo>
                    <a:pt x="29324" y="133388"/>
                  </a:moveTo>
                  <a:lnTo>
                    <a:pt x="29108" y="133388"/>
                  </a:lnTo>
                  <a:lnTo>
                    <a:pt x="28714" y="133413"/>
                  </a:lnTo>
                  <a:lnTo>
                    <a:pt x="28816" y="133553"/>
                  </a:lnTo>
                  <a:lnTo>
                    <a:pt x="29324" y="133388"/>
                  </a:lnTo>
                  <a:close/>
                </a:path>
                <a:path w="48894" h="217804">
                  <a:moveTo>
                    <a:pt x="30391" y="130810"/>
                  </a:moveTo>
                  <a:lnTo>
                    <a:pt x="27546" y="130810"/>
                  </a:lnTo>
                  <a:lnTo>
                    <a:pt x="28168" y="132080"/>
                  </a:lnTo>
                  <a:lnTo>
                    <a:pt x="28346" y="132080"/>
                  </a:lnTo>
                  <a:lnTo>
                    <a:pt x="30391" y="130810"/>
                  </a:lnTo>
                  <a:close/>
                </a:path>
                <a:path w="48894" h="217804">
                  <a:moveTo>
                    <a:pt x="30822" y="115328"/>
                  </a:moveTo>
                  <a:lnTo>
                    <a:pt x="29667" y="114300"/>
                  </a:lnTo>
                  <a:lnTo>
                    <a:pt x="28270" y="114300"/>
                  </a:lnTo>
                  <a:lnTo>
                    <a:pt x="30822" y="115328"/>
                  </a:lnTo>
                  <a:close/>
                </a:path>
                <a:path w="48894" h="217804">
                  <a:moveTo>
                    <a:pt x="31000" y="160020"/>
                  </a:moveTo>
                  <a:lnTo>
                    <a:pt x="30861" y="159562"/>
                  </a:lnTo>
                  <a:lnTo>
                    <a:pt x="30683" y="160020"/>
                  </a:lnTo>
                  <a:lnTo>
                    <a:pt x="31000" y="160020"/>
                  </a:lnTo>
                  <a:close/>
                </a:path>
                <a:path w="48894" h="217804">
                  <a:moveTo>
                    <a:pt x="31165" y="158750"/>
                  </a:moveTo>
                  <a:lnTo>
                    <a:pt x="30607" y="158750"/>
                  </a:lnTo>
                  <a:lnTo>
                    <a:pt x="30861" y="159562"/>
                  </a:lnTo>
                  <a:lnTo>
                    <a:pt x="31165" y="158750"/>
                  </a:lnTo>
                  <a:close/>
                </a:path>
                <a:path w="48894" h="217804">
                  <a:moveTo>
                    <a:pt x="31445" y="114757"/>
                  </a:moveTo>
                  <a:lnTo>
                    <a:pt x="31102" y="114300"/>
                  </a:lnTo>
                  <a:lnTo>
                    <a:pt x="30734" y="114300"/>
                  </a:lnTo>
                  <a:lnTo>
                    <a:pt x="31445" y="114757"/>
                  </a:lnTo>
                  <a:close/>
                </a:path>
                <a:path w="48894" h="217804">
                  <a:moveTo>
                    <a:pt x="31470" y="161290"/>
                  </a:moveTo>
                  <a:lnTo>
                    <a:pt x="30454" y="160020"/>
                  </a:lnTo>
                  <a:lnTo>
                    <a:pt x="30441" y="160451"/>
                  </a:lnTo>
                  <a:lnTo>
                    <a:pt x="31470" y="161290"/>
                  </a:lnTo>
                  <a:close/>
                </a:path>
                <a:path w="48894" h="217804">
                  <a:moveTo>
                    <a:pt x="32346" y="115328"/>
                  </a:moveTo>
                  <a:lnTo>
                    <a:pt x="31445" y="114757"/>
                  </a:lnTo>
                  <a:lnTo>
                    <a:pt x="31877" y="115328"/>
                  </a:lnTo>
                  <a:lnTo>
                    <a:pt x="32346" y="115328"/>
                  </a:lnTo>
                  <a:close/>
                </a:path>
                <a:path w="48894" h="217804">
                  <a:moveTo>
                    <a:pt x="32905" y="116840"/>
                  </a:moveTo>
                  <a:lnTo>
                    <a:pt x="32715" y="115570"/>
                  </a:lnTo>
                  <a:lnTo>
                    <a:pt x="32067" y="115570"/>
                  </a:lnTo>
                  <a:lnTo>
                    <a:pt x="31407" y="115570"/>
                  </a:lnTo>
                  <a:lnTo>
                    <a:pt x="31089" y="115570"/>
                  </a:lnTo>
                  <a:lnTo>
                    <a:pt x="32816" y="116840"/>
                  </a:lnTo>
                  <a:close/>
                </a:path>
                <a:path w="48894" h="217804">
                  <a:moveTo>
                    <a:pt x="33362" y="117487"/>
                  </a:moveTo>
                  <a:lnTo>
                    <a:pt x="31788" y="117005"/>
                  </a:lnTo>
                  <a:lnTo>
                    <a:pt x="31521" y="117348"/>
                  </a:lnTo>
                  <a:lnTo>
                    <a:pt x="30200" y="117538"/>
                  </a:lnTo>
                  <a:lnTo>
                    <a:pt x="30594" y="117779"/>
                  </a:lnTo>
                  <a:lnTo>
                    <a:pt x="32258" y="117817"/>
                  </a:lnTo>
                  <a:lnTo>
                    <a:pt x="33362" y="117487"/>
                  </a:lnTo>
                  <a:close/>
                </a:path>
                <a:path w="48894" h="217804">
                  <a:moveTo>
                    <a:pt x="34505" y="103936"/>
                  </a:moveTo>
                  <a:lnTo>
                    <a:pt x="34264" y="103835"/>
                  </a:lnTo>
                  <a:lnTo>
                    <a:pt x="34302" y="103962"/>
                  </a:lnTo>
                  <a:lnTo>
                    <a:pt x="34505" y="103936"/>
                  </a:lnTo>
                  <a:close/>
                </a:path>
                <a:path w="48894" h="217804">
                  <a:moveTo>
                    <a:pt x="35077" y="158750"/>
                  </a:moveTo>
                  <a:lnTo>
                    <a:pt x="31521" y="158750"/>
                  </a:lnTo>
                  <a:lnTo>
                    <a:pt x="32004" y="160020"/>
                  </a:lnTo>
                  <a:lnTo>
                    <a:pt x="35077" y="158750"/>
                  </a:lnTo>
                  <a:close/>
                </a:path>
                <a:path w="48894" h="217804">
                  <a:moveTo>
                    <a:pt x="38227" y="90792"/>
                  </a:moveTo>
                  <a:lnTo>
                    <a:pt x="37909" y="90170"/>
                  </a:lnTo>
                  <a:lnTo>
                    <a:pt x="37553" y="90462"/>
                  </a:lnTo>
                  <a:lnTo>
                    <a:pt x="38227" y="90792"/>
                  </a:lnTo>
                  <a:close/>
                </a:path>
                <a:path w="48894" h="217804">
                  <a:moveTo>
                    <a:pt x="39573" y="91440"/>
                  </a:moveTo>
                  <a:lnTo>
                    <a:pt x="38227" y="90792"/>
                  </a:lnTo>
                  <a:lnTo>
                    <a:pt x="38557" y="91440"/>
                  </a:lnTo>
                  <a:lnTo>
                    <a:pt x="39573" y="91440"/>
                  </a:lnTo>
                  <a:close/>
                </a:path>
                <a:path w="48894" h="217804">
                  <a:moveTo>
                    <a:pt x="40665" y="1155"/>
                  </a:moveTo>
                  <a:lnTo>
                    <a:pt x="38874" y="800"/>
                  </a:lnTo>
                  <a:lnTo>
                    <a:pt x="39027" y="927"/>
                  </a:lnTo>
                  <a:lnTo>
                    <a:pt x="39573" y="1016"/>
                  </a:lnTo>
                  <a:lnTo>
                    <a:pt x="40665" y="1155"/>
                  </a:lnTo>
                  <a:close/>
                </a:path>
                <a:path w="48894" h="217804">
                  <a:moveTo>
                    <a:pt x="42189" y="37553"/>
                  </a:moveTo>
                  <a:lnTo>
                    <a:pt x="42164" y="37401"/>
                  </a:lnTo>
                  <a:lnTo>
                    <a:pt x="41986" y="37312"/>
                  </a:lnTo>
                  <a:lnTo>
                    <a:pt x="41706" y="37287"/>
                  </a:lnTo>
                  <a:lnTo>
                    <a:pt x="41478" y="37312"/>
                  </a:lnTo>
                  <a:lnTo>
                    <a:pt x="41287" y="37338"/>
                  </a:lnTo>
                  <a:lnTo>
                    <a:pt x="41592" y="37401"/>
                  </a:lnTo>
                  <a:lnTo>
                    <a:pt x="41897" y="37477"/>
                  </a:lnTo>
                  <a:lnTo>
                    <a:pt x="42189" y="37553"/>
                  </a:lnTo>
                  <a:close/>
                </a:path>
                <a:path w="48894" h="217804">
                  <a:moveTo>
                    <a:pt x="43421" y="69481"/>
                  </a:moveTo>
                  <a:lnTo>
                    <a:pt x="42583" y="68745"/>
                  </a:lnTo>
                  <a:lnTo>
                    <a:pt x="42367" y="69011"/>
                  </a:lnTo>
                  <a:lnTo>
                    <a:pt x="43421" y="69481"/>
                  </a:lnTo>
                  <a:close/>
                </a:path>
                <a:path w="48894" h="217804">
                  <a:moveTo>
                    <a:pt x="43827" y="50800"/>
                  </a:moveTo>
                  <a:lnTo>
                    <a:pt x="40944" y="49530"/>
                  </a:lnTo>
                  <a:lnTo>
                    <a:pt x="41554" y="49999"/>
                  </a:lnTo>
                  <a:lnTo>
                    <a:pt x="43827" y="50800"/>
                  </a:lnTo>
                  <a:close/>
                </a:path>
                <a:path w="48894" h="217804">
                  <a:moveTo>
                    <a:pt x="44945" y="33020"/>
                  </a:moveTo>
                  <a:lnTo>
                    <a:pt x="39560" y="31750"/>
                  </a:lnTo>
                  <a:lnTo>
                    <a:pt x="41922" y="31750"/>
                  </a:lnTo>
                  <a:lnTo>
                    <a:pt x="42964" y="30480"/>
                  </a:lnTo>
                  <a:lnTo>
                    <a:pt x="42570" y="30353"/>
                  </a:lnTo>
                  <a:lnTo>
                    <a:pt x="42354" y="29781"/>
                  </a:lnTo>
                  <a:lnTo>
                    <a:pt x="42354" y="30289"/>
                  </a:lnTo>
                  <a:lnTo>
                    <a:pt x="39154" y="29210"/>
                  </a:lnTo>
                  <a:lnTo>
                    <a:pt x="40982" y="29210"/>
                  </a:lnTo>
                  <a:lnTo>
                    <a:pt x="42354" y="30289"/>
                  </a:lnTo>
                  <a:lnTo>
                    <a:pt x="42354" y="29781"/>
                  </a:lnTo>
                  <a:lnTo>
                    <a:pt x="42138" y="29210"/>
                  </a:lnTo>
                  <a:lnTo>
                    <a:pt x="43294" y="29210"/>
                  </a:lnTo>
                  <a:lnTo>
                    <a:pt x="44678" y="27940"/>
                  </a:lnTo>
                  <a:lnTo>
                    <a:pt x="42075" y="26670"/>
                  </a:lnTo>
                  <a:lnTo>
                    <a:pt x="39814" y="24130"/>
                  </a:lnTo>
                  <a:lnTo>
                    <a:pt x="42202" y="22860"/>
                  </a:lnTo>
                  <a:lnTo>
                    <a:pt x="40817" y="22860"/>
                  </a:lnTo>
                  <a:lnTo>
                    <a:pt x="44653" y="20320"/>
                  </a:lnTo>
                  <a:lnTo>
                    <a:pt x="38341" y="16510"/>
                  </a:lnTo>
                  <a:lnTo>
                    <a:pt x="41275" y="15240"/>
                  </a:lnTo>
                  <a:lnTo>
                    <a:pt x="30645" y="15240"/>
                  </a:lnTo>
                  <a:lnTo>
                    <a:pt x="30645" y="25400"/>
                  </a:lnTo>
                  <a:lnTo>
                    <a:pt x="29908" y="25400"/>
                  </a:lnTo>
                  <a:lnTo>
                    <a:pt x="29908" y="26670"/>
                  </a:lnTo>
                  <a:lnTo>
                    <a:pt x="25260" y="26670"/>
                  </a:lnTo>
                  <a:lnTo>
                    <a:pt x="27432" y="25590"/>
                  </a:lnTo>
                  <a:lnTo>
                    <a:pt x="29908" y="26670"/>
                  </a:lnTo>
                  <a:lnTo>
                    <a:pt x="29908" y="25400"/>
                  </a:lnTo>
                  <a:lnTo>
                    <a:pt x="28625" y="25400"/>
                  </a:lnTo>
                  <a:lnTo>
                    <a:pt x="27025" y="24638"/>
                  </a:lnTo>
                  <a:lnTo>
                    <a:pt x="27025" y="25400"/>
                  </a:lnTo>
                  <a:lnTo>
                    <a:pt x="20370" y="25400"/>
                  </a:lnTo>
                  <a:lnTo>
                    <a:pt x="26035" y="24231"/>
                  </a:lnTo>
                  <a:lnTo>
                    <a:pt x="27025" y="25400"/>
                  </a:lnTo>
                  <a:lnTo>
                    <a:pt x="27025" y="24638"/>
                  </a:lnTo>
                  <a:lnTo>
                    <a:pt x="26123" y="24206"/>
                  </a:lnTo>
                  <a:lnTo>
                    <a:pt x="26492" y="24130"/>
                  </a:lnTo>
                  <a:lnTo>
                    <a:pt x="30632" y="24130"/>
                  </a:lnTo>
                  <a:lnTo>
                    <a:pt x="30645" y="25400"/>
                  </a:lnTo>
                  <a:lnTo>
                    <a:pt x="30645" y="15240"/>
                  </a:lnTo>
                  <a:lnTo>
                    <a:pt x="26771" y="15240"/>
                  </a:lnTo>
                  <a:lnTo>
                    <a:pt x="24498" y="15240"/>
                  </a:lnTo>
                  <a:lnTo>
                    <a:pt x="24003" y="15240"/>
                  </a:lnTo>
                  <a:lnTo>
                    <a:pt x="23850" y="16510"/>
                  </a:lnTo>
                  <a:lnTo>
                    <a:pt x="22771" y="16510"/>
                  </a:lnTo>
                  <a:lnTo>
                    <a:pt x="25844" y="17780"/>
                  </a:lnTo>
                  <a:lnTo>
                    <a:pt x="22872" y="17780"/>
                  </a:lnTo>
                  <a:lnTo>
                    <a:pt x="25057" y="19050"/>
                  </a:lnTo>
                  <a:lnTo>
                    <a:pt x="26022" y="20320"/>
                  </a:lnTo>
                  <a:lnTo>
                    <a:pt x="22161" y="19050"/>
                  </a:lnTo>
                  <a:lnTo>
                    <a:pt x="20878" y="19050"/>
                  </a:lnTo>
                  <a:lnTo>
                    <a:pt x="20167" y="19050"/>
                  </a:lnTo>
                  <a:lnTo>
                    <a:pt x="21107" y="20320"/>
                  </a:lnTo>
                  <a:lnTo>
                    <a:pt x="22694" y="20320"/>
                  </a:lnTo>
                  <a:lnTo>
                    <a:pt x="24561" y="20320"/>
                  </a:lnTo>
                  <a:lnTo>
                    <a:pt x="24434" y="21069"/>
                  </a:lnTo>
                  <a:lnTo>
                    <a:pt x="25654" y="21590"/>
                  </a:lnTo>
                  <a:lnTo>
                    <a:pt x="22821" y="22758"/>
                  </a:lnTo>
                  <a:lnTo>
                    <a:pt x="22606" y="22428"/>
                  </a:lnTo>
                  <a:lnTo>
                    <a:pt x="22618" y="22847"/>
                  </a:lnTo>
                  <a:lnTo>
                    <a:pt x="22656" y="23444"/>
                  </a:lnTo>
                  <a:lnTo>
                    <a:pt x="23495" y="23431"/>
                  </a:lnTo>
                  <a:lnTo>
                    <a:pt x="24307" y="23456"/>
                  </a:lnTo>
                  <a:lnTo>
                    <a:pt x="23241" y="23342"/>
                  </a:lnTo>
                  <a:lnTo>
                    <a:pt x="22999" y="23012"/>
                  </a:lnTo>
                  <a:lnTo>
                    <a:pt x="24307" y="23456"/>
                  </a:lnTo>
                  <a:lnTo>
                    <a:pt x="26327" y="24130"/>
                  </a:lnTo>
                  <a:lnTo>
                    <a:pt x="25958" y="24130"/>
                  </a:lnTo>
                  <a:lnTo>
                    <a:pt x="20447" y="24130"/>
                  </a:lnTo>
                  <a:lnTo>
                    <a:pt x="19265" y="25400"/>
                  </a:lnTo>
                  <a:lnTo>
                    <a:pt x="22072" y="26670"/>
                  </a:lnTo>
                  <a:lnTo>
                    <a:pt x="20878" y="26670"/>
                  </a:lnTo>
                  <a:lnTo>
                    <a:pt x="22809" y="27940"/>
                  </a:lnTo>
                  <a:lnTo>
                    <a:pt x="25717" y="27940"/>
                  </a:lnTo>
                  <a:lnTo>
                    <a:pt x="29019" y="30480"/>
                  </a:lnTo>
                  <a:lnTo>
                    <a:pt x="16675" y="27940"/>
                  </a:lnTo>
                  <a:lnTo>
                    <a:pt x="21209" y="30480"/>
                  </a:lnTo>
                  <a:lnTo>
                    <a:pt x="23520" y="30480"/>
                  </a:lnTo>
                  <a:lnTo>
                    <a:pt x="27965" y="31750"/>
                  </a:lnTo>
                  <a:lnTo>
                    <a:pt x="23152" y="31750"/>
                  </a:lnTo>
                  <a:lnTo>
                    <a:pt x="23037" y="32169"/>
                  </a:lnTo>
                  <a:lnTo>
                    <a:pt x="27178" y="33020"/>
                  </a:lnTo>
                  <a:lnTo>
                    <a:pt x="44945" y="33020"/>
                  </a:lnTo>
                  <a:close/>
                </a:path>
                <a:path w="48894" h="217804">
                  <a:moveTo>
                    <a:pt x="47345" y="39370"/>
                  </a:moveTo>
                  <a:lnTo>
                    <a:pt x="46443" y="38100"/>
                  </a:lnTo>
                  <a:lnTo>
                    <a:pt x="44475" y="38100"/>
                  </a:lnTo>
                  <a:lnTo>
                    <a:pt x="45542" y="39370"/>
                  </a:lnTo>
                  <a:lnTo>
                    <a:pt x="47345" y="39370"/>
                  </a:lnTo>
                  <a:close/>
                </a:path>
                <a:path w="48894" h="217804">
                  <a:moveTo>
                    <a:pt x="48056" y="52070"/>
                  </a:moveTo>
                  <a:lnTo>
                    <a:pt x="45935" y="52070"/>
                  </a:lnTo>
                  <a:lnTo>
                    <a:pt x="42583" y="50800"/>
                  </a:lnTo>
                  <a:lnTo>
                    <a:pt x="41554" y="49999"/>
                  </a:lnTo>
                  <a:lnTo>
                    <a:pt x="40208" y="49530"/>
                  </a:lnTo>
                  <a:lnTo>
                    <a:pt x="39204" y="49530"/>
                  </a:lnTo>
                  <a:lnTo>
                    <a:pt x="38303" y="48260"/>
                  </a:lnTo>
                  <a:lnTo>
                    <a:pt x="41478" y="48260"/>
                  </a:lnTo>
                  <a:lnTo>
                    <a:pt x="37198" y="46990"/>
                  </a:lnTo>
                  <a:lnTo>
                    <a:pt x="39979" y="46990"/>
                  </a:lnTo>
                  <a:lnTo>
                    <a:pt x="37871" y="45720"/>
                  </a:lnTo>
                  <a:lnTo>
                    <a:pt x="36779" y="45720"/>
                  </a:lnTo>
                  <a:lnTo>
                    <a:pt x="38773" y="44450"/>
                  </a:lnTo>
                  <a:lnTo>
                    <a:pt x="39827" y="44450"/>
                  </a:lnTo>
                  <a:lnTo>
                    <a:pt x="37757" y="43180"/>
                  </a:lnTo>
                  <a:lnTo>
                    <a:pt x="41554" y="43180"/>
                  </a:lnTo>
                  <a:lnTo>
                    <a:pt x="42570" y="43180"/>
                  </a:lnTo>
                  <a:lnTo>
                    <a:pt x="44005" y="43180"/>
                  </a:lnTo>
                  <a:lnTo>
                    <a:pt x="44488" y="42125"/>
                  </a:lnTo>
                  <a:lnTo>
                    <a:pt x="42024" y="40640"/>
                  </a:lnTo>
                  <a:lnTo>
                    <a:pt x="44678" y="40640"/>
                  </a:lnTo>
                  <a:lnTo>
                    <a:pt x="44246" y="39370"/>
                  </a:lnTo>
                  <a:lnTo>
                    <a:pt x="44831" y="39370"/>
                  </a:lnTo>
                  <a:lnTo>
                    <a:pt x="44475" y="38100"/>
                  </a:lnTo>
                  <a:lnTo>
                    <a:pt x="42240" y="38100"/>
                  </a:lnTo>
                  <a:lnTo>
                    <a:pt x="42265" y="39370"/>
                  </a:lnTo>
                  <a:lnTo>
                    <a:pt x="42011" y="39154"/>
                  </a:lnTo>
                  <a:lnTo>
                    <a:pt x="42011" y="40640"/>
                  </a:lnTo>
                  <a:lnTo>
                    <a:pt x="41770" y="42125"/>
                  </a:lnTo>
                  <a:lnTo>
                    <a:pt x="41605" y="42951"/>
                  </a:lnTo>
                  <a:lnTo>
                    <a:pt x="37312" y="41910"/>
                  </a:lnTo>
                  <a:lnTo>
                    <a:pt x="40271" y="40640"/>
                  </a:lnTo>
                  <a:lnTo>
                    <a:pt x="42011" y="40640"/>
                  </a:lnTo>
                  <a:lnTo>
                    <a:pt x="42011" y="39154"/>
                  </a:lnTo>
                  <a:lnTo>
                    <a:pt x="40830" y="38100"/>
                  </a:lnTo>
                  <a:lnTo>
                    <a:pt x="39433" y="38100"/>
                  </a:lnTo>
                  <a:lnTo>
                    <a:pt x="36652" y="36830"/>
                  </a:lnTo>
                  <a:lnTo>
                    <a:pt x="40792" y="36830"/>
                  </a:lnTo>
                  <a:lnTo>
                    <a:pt x="43129" y="35560"/>
                  </a:lnTo>
                  <a:lnTo>
                    <a:pt x="45656" y="36830"/>
                  </a:lnTo>
                  <a:lnTo>
                    <a:pt x="44919" y="35560"/>
                  </a:lnTo>
                  <a:lnTo>
                    <a:pt x="44170" y="34290"/>
                  </a:lnTo>
                  <a:lnTo>
                    <a:pt x="24765" y="34290"/>
                  </a:lnTo>
                  <a:lnTo>
                    <a:pt x="21602" y="34290"/>
                  </a:lnTo>
                  <a:lnTo>
                    <a:pt x="23977" y="36830"/>
                  </a:lnTo>
                  <a:lnTo>
                    <a:pt x="24434" y="38100"/>
                  </a:lnTo>
                  <a:lnTo>
                    <a:pt x="21209" y="38100"/>
                  </a:lnTo>
                  <a:lnTo>
                    <a:pt x="22745" y="39370"/>
                  </a:lnTo>
                  <a:lnTo>
                    <a:pt x="20942" y="41249"/>
                  </a:lnTo>
                  <a:lnTo>
                    <a:pt x="20942" y="43180"/>
                  </a:lnTo>
                  <a:lnTo>
                    <a:pt x="20904" y="44450"/>
                  </a:lnTo>
                  <a:lnTo>
                    <a:pt x="19532" y="43180"/>
                  </a:lnTo>
                  <a:lnTo>
                    <a:pt x="20942" y="43180"/>
                  </a:lnTo>
                  <a:lnTo>
                    <a:pt x="20942" y="41249"/>
                  </a:lnTo>
                  <a:lnTo>
                    <a:pt x="20307" y="41910"/>
                  </a:lnTo>
                  <a:lnTo>
                    <a:pt x="17983" y="43180"/>
                  </a:lnTo>
                  <a:lnTo>
                    <a:pt x="18973" y="43180"/>
                  </a:lnTo>
                  <a:lnTo>
                    <a:pt x="17741" y="44450"/>
                  </a:lnTo>
                  <a:lnTo>
                    <a:pt x="19354" y="44450"/>
                  </a:lnTo>
                  <a:lnTo>
                    <a:pt x="21780" y="45720"/>
                  </a:lnTo>
                  <a:lnTo>
                    <a:pt x="24498" y="48260"/>
                  </a:lnTo>
                  <a:lnTo>
                    <a:pt x="21069" y="49530"/>
                  </a:lnTo>
                  <a:lnTo>
                    <a:pt x="20193" y="48260"/>
                  </a:lnTo>
                  <a:lnTo>
                    <a:pt x="18834" y="49530"/>
                  </a:lnTo>
                  <a:lnTo>
                    <a:pt x="26301" y="50800"/>
                  </a:lnTo>
                  <a:lnTo>
                    <a:pt x="22834" y="50800"/>
                  </a:lnTo>
                  <a:lnTo>
                    <a:pt x="21259" y="52070"/>
                  </a:lnTo>
                  <a:lnTo>
                    <a:pt x="23749" y="55880"/>
                  </a:lnTo>
                  <a:lnTo>
                    <a:pt x="18935" y="55880"/>
                  </a:lnTo>
                  <a:lnTo>
                    <a:pt x="23291" y="57150"/>
                  </a:lnTo>
                  <a:lnTo>
                    <a:pt x="16725" y="58420"/>
                  </a:lnTo>
                  <a:lnTo>
                    <a:pt x="22821" y="58420"/>
                  </a:lnTo>
                  <a:lnTo>
                    <a:pt x="19634" y="59690"/>
                  </a:lnTo>
                  <a:lnTo>
                    <a:pt x="18592" y="59690"/>
                  </a:lnTo>
                  <a:lnTo>
                    <a:pt x="16344" y="60960"/>
                  </a:lnTo>
                  <a:lnTo>
                    <a:pt x="16002" y="60960"/>
                  </a:lnTo>
                  <a:lnTo>
                    <a:pt x="16738" y="61201"/>
                  </a:lnTo>
                  <a:lnTo>
                    <a:pt x="16941" y="61264"/>
                  </a:lnTo>
                  <a:lnTo>
                    <a:pt x="20066" y="62230"/>
                  </a:lnTo>
                  <a:lnTo>
                    <a:pt x="17449" y="62230"/>
                  </a:lnTo>
                  <a:lnTo>
                    <a:pt x="20701" y="63500"/>
                  </a:lnTo>
                  <a:lnTo>
                    <a:pt x="19989" y="63500"/>
                  </a:lnTo>
                  <a:lnTo>
                    <a:pt x="21323" y="64770"/>
                  </a:lnTo>
                  <a:lnTo>
                    <a:pt x="15875" y="64770"/>
                  </a:lnTo>
                  <a:lnTo>
                    <a:pt x="17894" y="66865"/>
                  </a:lnTo>
                  <a:lnTo>
                    <a:pt x="18999" y="67310"/>
                  </a:lnTo>
                  <a:lnTo>
                    <a:pt x="18173" y="67157"/>
                  </a:lnTo>
                  <a:lnTo>
                    <a:pt x="18326" y="67310"/>
                  </a:lnTo>
                  <a:lnTo>
                    <a:pt x="17868" y="67310"/>
                  </a:lnTo>
                  <a:lnTo>
                    <a:pt x="15887" y="68580"/>
                  </a:lnTo>
                  <a:lnTo>
                    <a:pt x="15722" y="68580"/>
                  </a:lnTo>
                  <a:lnTo>
                    <a:pt x="16446" y="69850"/>
                  </a:lnTo>
                  <a:lnTo>
                    <a:pt x="14262" y="69850"/>
                  </a:lnTo>
                  <a:lnTo>
                    <a:pt x="13512" y="71120"/>
                  </a:lnTo>
                  <a:lnTo>
                    <a:pt x="14935" y="72390"/>
                  </a:lnTo>
                  <a:lnTo>
                    <a:pt x="14693" y="73660"/>
                  </a:lnTo>
                  <a:lnTo>
                    <a:pt x="17830" y="73660"/>
                  </a:lnTo>
                  <a:lnTo>
                    <a:pt x="19596" y="73660"/>
                  </a:lnTo>
                  <a:lnTo>
                    <a:pt x="19850" y="74688"/>
                  </a:lnTo>
                  <a:lnTo>
                    <a:pt x="20320" y="74930"/>
                  </a:lnTo>
                  <a:lnTo>
                    <a:pt x="19862" y="76200"/>
                  </a:lnTo>
                  <a:lnTo>
                    <a:pt x="16433" y="74930"/>
                  </a:lnTo>
                  <a:lnTo>
                    <a:pt x="15709" y="74930"/>
                  </a:lnTo>
                  <a:lnTo>
                    <a:pt x="10083" y="76200"/>
                  </a:lnTo>
                  <a:lnTo>
                    <a:pt x="12661" y="76200"/>
                  </a:lnTo>
                  <a:lnTo>
                    <a:pt x="12433" y="77470"/>
                  </a:lnTo>
                  <a:lnTo>
                    <a:pt x="13500" y="78740"/>
                  </a:lnTo>
                  <a:lnTo>
                    <a:pt x="13512" y="80010"/>
                  </a:lnTo>
                  <a:lnTo>
                    <a:pt x="16433" y="80010"/>
                  </a:lnTo>
                  <a:lnTo>
                    <a:pt x="15709" y="81280"/>
                  </a:lnTo>
                  <a:lnTo>
                    <a:pt x="18021" y="81280"/>
                  </a:lnTo>
                  <a:lnTo>
                    <a:pt x="16967" y="82550"/>
                  </a:lnTo>
                  <a:lnTo>
                    <a:pt x="14541" y="83820"/>
                  </a:lnTo>
                  <a:lnTo>
                    <a:pt x="16002" y="85090"/>
                  </a:lnTo>
                  <a:lnTo>
                    <a:pt x="16205" y="86360"/>
                  </a:lnTo>
                  <a:lnTo>
                    <a:pt x="14376" y="85090"/>
                  </a:lnTo>
                  <a:lnTo>
                    <a:pt x="14693" y="87630"/>
                  </a:lnTo>
                  <a:lnTo>
                    <a:pt x="16611" y="88900"/>
                  </a:lnTo>
                  <a:lnTo>
                    <a:pt x="19113" y="88900"/>
                  </a:lnTo>
                  <a:lnTo>
                    <a:pt x="19532" y="90170"/>
                  </a:lnTo>
                  <a:lnTo>
                    <a:pt x="16383" y="90170"/>
                  </a:lnTo>
                  <a:lnTo>
                    <a:pt x="20116" y="91440"/>
                  </a:lnTo>
                  <a:lnTo>
                    <a:pt x="8051" y="92710"/>
                  </a:lnTo>
                  <a:lnTo>
                    <a:pt x="13398" y="95250"/>
                  </a:lnTo>
                  <a:lnTo>
                    <a:pt x="13131" y="95250"/>
                  </a:lnTo>
                  <a:lnTo>
                    <a:pt x="15811" y="96520"/>
                  </a:lnTo>
                  <a:lnTo>
                    <a:pt x="15252" y="97790"/>
                  </a:lnTo>
                  <a:lnTo>
                    <a:pt x="13868" y="96520"/>
                  </a:lnTo>
                  <a:lnTo>
                    <a:pt x="12153" y="96520"/>
                  </a:lnTo>
                  <a:lnTo>
                    <a:pt x="16370" y="99060"/>
                  </a:lnTo>
                  <a:lnTo>
                    <a:pt x="11176" y="99060"/>
                  </a:lnTo>
                  <a:lnTo>
                    <a:pt x="13931" y="101600"/>
                  </a:lnTo>
                  <a:lnTo>
                    <a:pt x="5956" y="101600"/>
                  </a:lnTo>
                  <a:lnTo>
                    <a:pt x="13982" y="105410"/>
                  </a:lnTo>
                  <a:lnTo>
                    <a:pt x="8775" y="105410"/>
                  </a:lnTo>
                  <a:lnTo>
                    <a:pt x="10642" y="106680"/>
                  </a:lnTo>
                  <a:lnTo>
                    <a:pt x="11747" y="106680"/>
                  </a:lnTo>
                  <a:lnTo>
                    <a:pt x="13563" y="110490"/>
                  </a:lnTo>
                  <a:lnTo>
                    <a:pt x="8191" y="113030"/>
                  </a:lnTo>
                  <a:lnTo>
                    <a:pt x="6083" y="115570"/>
                  </a:lnTo>
                  <a:lnTo>
                    <a:pt x="5448" y="116840"/>
                  </a:lnTo>
                  <a:lnTo>
                    <a:pt x="15570" y="118110"/>
                  </a:lnTo>
                  <a:lnTo>
                    <a:pt x="10947" y="119380"/>
                  </a:lnTo>
                  <a:lnTo>
                    <a:pt x="7569" y="118110"/>
                  </a:lnTo>
                  <a:lnTo>
                    <a:pt x="11366" y="120650"/>
                  </a:lnTo>
                  <a:lnTo>
                    <a:pt x="6794" y="123190"/>
                  </a:lnTo>
                  <a:lnTo>
                    <a:pt x="9956" y="125730"/>
                  </a:lnTo>
                  <a:lnTo>
                    <a:pt x="9880" y="127000"/>
                  </a:lnTo>
                  <a:lnTo>
                    <a:pt x="9588" y="128270"/>
                  </a:lnTo>
                  <a:lnTo>
                    <a:pt x="8026" y="127000"/>
                  </a:lnTo>
                  <a:lnTo>
                    <a:pt x="9880" y="127000"/>
                  </a:lnTo>
                  <a:lnTo>
                    <a:pt x="9880" y="125730"/>
                  </a:lnTo>
                  <a:lnTo>
                    <a:pt x="5638" y="125730"/>
                  </a:lnTo>
                  <a:lnTo>
                    <a:pt x="7835" y="127000"/>
                  </a:lnTo>
                  <a:lnTo>
                    <a:pt x="6946" y="127000"/>
                  </a:lnTo>
                  <a:lnTo>
                    <a:pt x="5422" y="128270"/>
                  </a:lnTo>
                  <a:lnTo>
                    <a:pt x="6629" y="128612"/>
                  </a:lnTo>
                  <a:lnTo>
                    <a:pt x="6477" y="128270"/>
                  </a:lnTo>
                  <a:lnTo>
                    <a:pt x="6845" y="128676"/>
                  </a:lnTo>
                  <a:lnTo>
                    <a:pt x="9982" y="129540"/>
                  </a:lnTo>
                  <a:lnTo>
                    <a:pt x="7658" y="129540"/>
                  </a:lnTo>
                  <a:lnTo>
                    <a:pt x="5994" y="130810"/>
                  </a:lnTo>
                  <a:lnTo>
                    <a:pt x="7404" y="130810"/>
                  </a:lnTo>
                  <a:lnTo>
                    <a:pt x="9956" y="132080"/>
                  </a:lnTo>
                  <a:lnTo>
                    <a:pt x="8166" y="132080"/>
                  </a:lnTo>
                  <a:lnTo>
                    <a:pt x="11303" y="133350"/>
                  </a:lnTo>
                  <a:lnTo>
                    <a:pt x="6413" y="133350"/>
                  </a:lnTo>
                  <a:lnTo>
                    <a:pt x="10947" y="134620"/>
                  </a:lnTo>
                  <a:lnTo>
                    <a:pt x="6248" y="134620"/>
                  </a:lnTo>
                  <a:lnTo>
                    <a:pt x="6946" y="135890"/>
                  </a:lnTo>
                  <a:lnTo>
                    <a:pt x="7645" y="136309"/>
                  </a:lnTo>
                  <a:lnTo>
                    <a:pt x="7543" y="137160"/>
                  </a:lnTo>
                  <a:lnTo>
                    <a:pt x="5600" y="135890"/>
                  </a:lnTo>
                  <a:lnTo>
                    <a:pt x="5575" y="137160"/>
                  </a:lnTo>
                  <a:lnTo>
                    <a:pt x="6388" y="138430"/>
                  </a:lnTo>
                  <a:lnTo>
                    <a:pt x="3035" y="138430"/>
                  </a:lnTo>
                  <a:lnTo>
                    <a:pt x="13030" y="140970"/>
                  </a:lnTo>
                  <a:lnTo>
                    <a:pt x="5740" y="140970"/>
                  </a:lnTo>
                  <a:lnTo>
                    <a:pt x="8026" y="143510"/>
                  </a:lnTo>
                  <a:lnTo>
                    <a:pt x="9499" y="144780"/>
                  </a:lnTo>
                  <a:lnTo>
                    <a:pt x="5219" y="144780"/>
                  </a:lnTo>
                  <a:lnTo>
                    <a:pt x="6578" y="145796"/>
                  </a:lnTo>
                  <a:lnTo>
                    <a:pt x="9550" y="144957"/>
                  </a:lnTo>
                  <a:lnTo>
                    <a:pt x="10312" y="147154"/>
                  </a:lnTo>
                  <a:lnTo>
                    <a:pt x="10820" y="147320"/>
                  </a:lnTo>
                  <a:lnTo>
                    <a:pt x="9499" y="148590"/>
                  </a:lnTo>
                  <a:lnTo>
                    <a:pt x="8801" y="149860"/>
                  </a:lnTo>
                  <a:lnTo>
                    <a:pt x="7480" y="148590"/>
                  </a:lnTo>
                  <a:lnTo>
                    <a:pt x="6705" y="148590"/>
                  </a:lnTo>
                  <a:lnTo>
                    <a:pt x="8432" y="149860"/>
                  </a:lnTo>
                  <a:lnTo>
                    <a:pt x="5867" y="151130"/>
                  </a:lnTo>
                  <a:lnTo>
                    <a:pt x="6350" y="151688"/>
                  </a:lnTo>
                  <a:lnTo>
                    <a:pt x="6540" y="151904"/>
                  </a:lnTo>
                  <a:lnTo>
                    <a:pt x="8216" y="153670"/>
                  </a:lnTo>
                  <a:lnTo>
                    <a:pt x="9715" y="153670"/>
                  </a:lnTo>
                  <a:lnTo>
                    <a:pt x="10960" y="153670"/>
                  </a:lnTo>
                  <a:lnTo>
                    <a:pt x="12331" y="154228"/>
                  </a:lnTo>
                  <a:lnTo>
                    <a:pt x="9715" y="153670"/>
                  </a:lnTo>
                  <a:lnTo>
                    <a:pt x="14033" y="156210"/>
                  </a:lnTo>
                  <a:lnTo>
                    <a:pt x="6845" y="155016"/>
                  </a:lnTo>
                  <a:lnTo>
                    <a:pt x="7543" y="155917"/>
                  </a:lnTo>
                  <a:lnTo>
                    <a:pt x="6324" y="154940"/>
                  </a:lnTo>
                  <a:lnTo>
                    <a:pt x="7353" y="156210"/>
                  </a:lnTo>
                  <a:lnTo>
                    <a:pt x="7772" y="156210"/>
                  </a:lnTo>
                  <a:lnTo>
                    <a:pt x="7912" y="156210"/>
                  </a:lnTo>
                  <a:lnTo>
                    <a:pt x="9664" y="156210"/>
                  </a:lnTo>
                  <a:lnTo>
                    <a:pt x="9499" y="157480"/>
                  </a:lnTo>
                  <a:lnTo>
                    <a:pt x="8839" y="157480"/>
                  </a:lnTo>
                  <a:lnTo>
                    <a:pt x="10795" y="158750"/>
                  </a:lnTo>
                  <a:lnTo>
                    <a:pt x="8432" y="158750"/>
                  </a:lnTo>
                  <a:lnTo>
                    <a:pt x="8559" y="160020"/>
                  </a:lnTo>
                  <a:lnTo>
                    <a:pt x="13474" y="161290"/>
                  </a:lnTo>
                  <a:lnTo>
                    <a:pt x="11341" y="162560"/>
                  </a:lnTo>
                  <a:lnTo>
                    <a:pt x="6908" y="161290"/>
                  </a:lnTo>
                  <a:lnTo>
                    <a:pt x="9804" y="162560"/>
                  </a:lnTo>
                  <a:lnTo>
                    <a:pt x="5918" y="162560"/>
                  </a:lnTo>
                  <a:lnTo>
                    <a:pt x="6959" y="163830"/>
                  </a:lnTo>
                  <a:lnTo>
                    <a:pt x="8737" y="163830"/>
                  </a:lnTo>
                  <a:lnTo>
                    <a:pt x="11480" y="165100"/>
                  </a:lnTo>
                  <a:lnTo>
                    <a:pt x="8597" y="165100"/>
                  </a:lnTo>
                  <a:lnTo>
                    <a:pt x="9156" y="166370"/>
                  </a:lnTo>
                  <a:lnTo>
                    <a:pt x="10236" y="166370"/>
                  </a:lnTo>
                  <a:lnTo>
                    <a:pt x="10629" y="166662"/>
                  </a:lnTo>
                  <a:lnTo>
                    <a:pt x="10858" y="166484"/>
                  </a:lnTo>
                  <a:lnTo>
                    <a:pt x="11049" y="166370"/>
                  </a:lnTo>
                  <a:lnTo>
                    <a:pt x="14071" y="166370"/>
                  </a:lnTo>
                  <a:lnTo>
                    <a:pt x="15646" y="166370"/>
                  </a:lnTo>
                  <a:lnTo>
                    <a:pt x="14439" y="167640"/>
                  </a:lnTo>
                  <a:lnTo>
                    <a:pt x="14071" y="166370"/>
                  </a:lnTo>
                  <a:lnTo>
                    <a:pt x="14300" y="167640"/>
                  </a:lnTo>
                  <a:lnTo>
                    <a:pt x="11963" y="167640"/>
                  </a:lnTo>
                  <a:lnTo>
                    <a:pt x="14401" y="168910"/>
                  </a:lnTo>
                  <a:lnTo>
                    <a:pt x="11455" y="168910"/>
                  </a:lnTo>
                  <a:lnTo>
                    <a:pt x="8966" y="170180"/>
                  </a:lnTo>
                  <a:lnTo>
                    <a:pt x="9537" y="170395"/>
                  </a:lnTo>
                  <a:lnTo>
                    <a:pt x="11061" y="171145"/>
                  </a:lnTo>
                  <a:lnTo>
                    <a:pt x="10350" y="170700"/>
                  </a:lnTo>
                  <a:lnTo>
                    <a:pt x="12357" y="171450"/>
                  </a:lnTo>
                  <a:lnTo>
                    <a:pt x="11696" y="171450"/>
                  </a:lnTo>
                  <a:lnTo>
                    <a:pt x="11061" y="171145"/>
                  </a:lnTo>
                  <a:lnTo>
                    <a:pt x="11557" y="171450"/>
                  </a:lnTo>
                  <a:lnTo>
                    <a:pt x="8788" y="171450"/>
                  </a:lnTo>
                  <a:lnTo>
                    <a:pt x="8191" y="172720"/>
                  </a:lnTo>
                  <a:lnTo>
                    <a:pt x="13741" y="171450"/>
                  </a:lnTo>
                  <a:lnTo>
                    <a:pt x="11480" y="172720"/>
                  </a:lnTo>
                  <a:lnTo>
                    <a:pt x="9245" y="172720"/>
                  </a:lnTo>
                  <a:lnTo>
                    <a:pt x="11874" y="175260"/>
                  </a:lnTo>
                  <a:lnTo>
                    <a:pt x="6527" y="175260"/>
                  </a:lnTo>
                  <a:lnTo>
                    <a:pt x="6769" y="176530"/>
                  </a:lnTo>
                  <a:lnTo>
                    <a:pt x="10528" y="177800"/>
                  </a:lnTo>
                  <a:lnTo>
                    <a:pt x="9423" y="179070"/>
                  </a:lnTo>
                  <a:lnTo>
                    <a:pt x="9880" y="179070"/>
                  </a:lnTo>
                  <a:lnTo>
                    <a:pt x="15354" y="180340"/>
                  </a:lnTo>
                  <a:lnTo>
                    <a:pt x="9131" y="180340"/>
                  </a:lnTo>
                  <a:lnTo>
                    <a:pt x="7099" y="180340"/>
                  </a:lnTo>
                  <a:lnTo>
                    <a:pt x="9131" y="180378"/>
                  </a:lnTo>
                  <a:lnTo>
                    <a:pt x="19558" y="180378"/>
                  </a:lnTo>
                  <a:lnTo>
                    <a:pt x="20586" y="180340"/>
                  </a:lnTo>
                  <a:lnTo>
                    <a:pt x="19900" y="179070"/>
                  </a:lnTo>
                  <a:lnTo>
                    <a:pt x="18757" y="179070"/>
                  </a:lnTo>
                  <a:lnTo>
                    <a:pt x="20548" y="177800"/>
                  </a:lnTo>
                  <a:lnTo>
                    <a:pt x="21869" y="178777"/>
                  </a:lnTo>
                  <a:lnTo>
                    <a:pt x="21780" y="179070"/>
                  </a:lnTo>
                  <a:lnTo>
                    <a:pt x="22275" y="179070"/>
                  </a:lnTo>
                  <a:lnTo>
                    <a:pt x="24434" y="179070"/>
                  </a:lnTo>
                  <a:lnTo>
                    <a:pt x="22186" y="178015"/>
                  </a:lnTo>
                  <a:lnTo>
                    <a:pt x="21742" y="177800"/>
                  </a:lnTo>
                  <a:lnTo>
                    <a:pt x="25146" y="177800"/>
                  </a:lnTo>
                  <a:lnTo>
                    <a:pt x="24396" y="176530"/>
                  </a:lnTo>
                  <a:lnTo>
                    <a:pt x="22123" y="176530"/>
                  </a:lnTo>
                  <a:lnTo>
                    <a:pt x="22669" y="175260"/>
                  </a:lnTo>
                  <a:lnTo>
                    <a:pt x="26098" y="176530"/>
                  </a:lnTo>
                  <a:lnTo>
                    <a:pt x="30505" y="175260"/>
                  </a:lnTo>
                  <a:lnTo>
                    <a:pt x="19329" y="172720"/>
                  </a:lnTo>
                  <a:lnTo>
                    <a:pt x="21920" y="172720"/>
                  </a:lnTo>
                  <a:lnTo>
                    <a:pt x="22504" y="171450"/>
                  </a:lnTo>
                  <a:lnTo>
                    <a:pt x="24168" y="171450"/>
                  </a:lnTo>
                  <a:lnTo>
                    <a:pt x="27584" y="171450"/>
                  </a:lnTo>
                  <a:lnTo>
                    <a:pt x="29629" y="170180"/>
                  </a:lnTo>
                  <a:lnTo>
                    <a:pt x="22669" y="170180"/>
                  </a:lnTo>
                  <a:lnTo>
                    <a:pt x="24117" y="168910"/>
                  </a:lnTo>
                  <a:lnTo>
                    <a:pt x="19558" y="168910"/>
                  </a:lnTo>
                  <a:lnTo>
                    <a:pt x="18516" y="167640"/>
                  </a:lnTo>
                  <a:lnTo>
                    <a:pt x="19062" y="166370"/>
                  </a:lnTo>
                  <a:lnTo>
                    <a:pt x="23799" y="167640"/>
                  </a:lnTo>
                  <a:lnTo>
                    <a:pt x="23990" y="167640"/>
                  </a:lnTo>
                  <a:lnTo>
                    <a:pt x="24892" y="168910"/>
                  </a:lnTo>
                  <a:lnTo>
                    <a:pt x="25044" y="168910"/>
                  </a:lnTo>
                  <a:lnTo>
                    <a:pt x="26339" y="167640"/>
                  </a:lnTo>
                  <a:lnTo>
                    <a:pt x="25654" y="167640"/>
                  </a:lnTo>
                  <a:lnTo>
                    <a:pt x="26962" y="166776"/>
                  </a:lnTo>
                  <a:lnTo>
                    <a:pt x="26339" y="167640"/>
                  </a:lnTo>
                  <a:lnTo>
                    <a:pt x="28346" y="167640"/>
                  </a:lnTo>
                  <a:lnTo>
                    <a:pt x="27368" y="166509"/>
                  </a:lnTo>
                  <a:lnTo>
                    <a:pt x="27571" y="166370"/>
                  </a:lnTo>
                  <a:lnTo>
                    <a:pt x="27241" y="166370"/>
                  </a:lnTo>
                  <a:lnTo>
                    <a:pt x="25908" y="166370"/>
                  </a:lnTo>
                  <a:lnTo>
                    <a:pt x="27228" y="165100"/>
                  </a:lnTo>
                  <a:lnTo>
                    <a:pt x="25095" y="165100"/>
                  </a:lnTo>
                  <a:lnTo>
                    <a:pt x="26809" y="163830"/>
                  </a:lnTo>
                  <a:lnTo>
                    <a:pt x="22847" y="163830"/>
                  </a:lnTo>
                  <a:lnTo>
                    <a:pt x="22440" y="162560"/>
                  </a:lnTo>
                  <a:lnTo>
                    <a:pt x="24371" y="162560"/>
                  </a:lnTo>
                  <a:lnTo>
                    <a:pt x="26898" y="163830"/>
                  </a:lnTo>
                  <a:lnTo>
                    <a:pt x="25438" y="162560"/>
                  </a:lnTo>
                  <a:lnTo>
                    <a:pt x="26797" y="162560"/>
                  </a:lnTo>
                  <a:lnTo>
                    <a:pt x="29692" y="163830"/>
                  </a:lnTo>
                  <a:lnTo>
                    <a:pt x="27444" y="162560"/>
                  </a:lnTo>
                  <a:lnTo>
                    <a:pt x="31470" y="161290"/>
                  </a:lnTo>
                  <a:lnTo>
                    <a:pt x="30416" y="161290"/>
                  </a:lnTo>
                  <a:lnTo>
                    <a:pt x="30441" y="160451"/>
                  </a:lnTo>
                  <a:lnTo>
                    <a:pt x="29908" y="160020"/>
                  </a:lnTo>
                  <a:lnTo>
                    <a:pt x="26047" y="160020"/>
                  </a:lnTo>
                  <a:lnTo>
                    <a:pt x="25209" y="160020"/>
                  </a:lnTo>
                  <a:lnTo>
                    <a:pt x="26517" y="158750"/>
                  </a:lnTo>
                  <a:lnTo>
                    <a:pt x="27305" y="158750"/>
                  </a:lnTo>
                  <a:lnTo>
                    <a:pt x="26047" y="160020"/>
                  </a:lnTo>
                  <a:lnTo>
                    <a:pt x="30607" y="158750"/>
                  </a:lnTo>
                  <a:lnTo>
                    <a:pt x="28359" y="158750"/>
                  </a:lnTo>
                  <a:lnTo>
                    <a:pt x="28600" y="157480"/>
                  </a:lnTo>
                  <a:lnTo>
                    <a:pt x="27305" y="156210"/>
                  </a:lnTo>
                  <a:lnTo>
                    <a:pt x="28841" y="156210"/>
                  </a:lnTo>
                  <a:lnTo>
                    <a:pt x="26339" y="154940"/>
                  </a:lnTo>
                  <a:lnTo>
                    <a:pt x="25361" y="154940"/>
                  </a:lnTo>
                  <a:lnTo>
                    <a:pt x="25095" y="154838"/>
                  </a:lnTo>
                  <a:lnTo>
                    <a:pt x="24307" y="154940"/>
                  </a:lnTo>
                  <a:lnTo>
                    <a:pt x="24091" y="154432"/>
                  </a:lnTo>
                  <a:lnTo>
                    <a:pt x="22186" y="153670"/>
                  </a:lnTo>
                  <a:lnTo>
                    <a:pt x="23774" y="153670"/>
                  </a:lnTo>
                  <a:lnTo>
                    <a:pt x="28879" y="153670"/>
                  </a:lnTo>
                  <a:lnTo>
                    <a:pt x="26809" y="152400"/>
                  </a:lnTo>
                  <a:lnTo>
                    <a:pt x="28105" y="152400"/>
                  </a:lnTo>
                  <a:lnTo>
                    <a:pt x="30276" y="153670"/>
                  </a:lnTo>
                  <a:lnTo>
                    <a:pt x="31165" y="152400"/>
                  </a:lnTo>
                  <a:lnTo>
                    <a:pt x="28879" y="151130"/>
                  </a:lnTo>
                  <a:lnTo>
                    <a:pt x="33807" y="152400"/>
                  </a:lnTo>
                  <a:lnTo>
                    <a:pt x="31953" y="151130"/>
                  </a:lnTo>
                  <a:lnTo>
                    <a:pt x="30035" y="151130"/>
                  </a:lnTo>
                  <a:lnTo>
                    <a:pt x="27711" y="149860"/>
                  </a:lnTo>
                  <a:lnTo>
                    <a:pt x="29260" y="152400"/>
                  </a:lnTo>
                  <a:lnTo>
                    <a:pt x="27051" y="151599"/>
                  </a:lnTo>
                  <a:lnTo>
                    <a:pt x="26746" y="152400"/>
                  </a:lnTo>
                  <a:lnTo>
                    <a:pt x="24790" y="151130"/>
                  </a:lnTo>
                  <a:lnTo>
                    <a:pt x="25793" y="151130"/>
                  </a:lnTo>
                  <a:lnTo>
                    <a:pt x="27051" y="151599"/>
                  </a:lnTo>
                  <a:lnTo>
                    <a:pt x="27228" y="151130"/>
                  </a:lnTo>
                  <a:lnTo>
                    <a:pt x="21323" y="149860"/>
                  </a:lnTo>
                  <a:lnTo>
                    <a:pt x="27711" y="149860"/>
                  </a:lnTo>
                  <a:lnTo>
                    <a:pt x="32943" y="149860"/>
                  </a:lnTo>
                  <a:lnTo>
                    <a:pt x="27165" y="147320"/>
                  </a:lnTo>
                  <a:lnTo>
                    <a:pt x="27419" y="147142"/>
                  </a:lnTo>
                  <a:lnTo>
                    <a:pt x="25361" y="146050"/>
                  </a:lnTo>
                  <a:lnTo>
                    <a:pt x="27546" y="146050"/>
                  </a:lnTo>
                  <a:lnTo>
                    <a:pt x="26619" y="144780"/>
                  </a:lnTo>
                  <a:lnTo>
                    <a:pt x="28663" y="146050"/>
                  </a:lnTo>
                  <a:lnTo>
                    <a:pt x="28905" y="146050"/>
                  </a:lnTo>
                  <a:lnTo>
                    <a:pt x="29451" y="146050"/>
                  </a:lnTo>
                  <a:lnTo>
                    <a:pt x="30746" y="144780"/>
                  </a:lnTo>
                  <a:lnTo>
                    <a:pt x="31038" y="144805"/>
                  </a:lnTo>
                  <a:lnTo>
                    <a:pt x="31407" y="144818"/>
                  </a:lnTo>
                  <a:lnTo>
                    <a:pt x="32054" y="144792"/>
                  </a:lnTo>
                  <a:lnTo>
                    <a:pt x="31521" y="144767"/>
                  </a:lnTo>
                  <a:lnTo>
                    <a:pt x="31127" y="144767"/>
                  </a:lnTo>
                  <a:lnTo>
                    <a:pt x="30988" y="144780"/>
                  </a:lnTo>
                  <a:lnTo>
                    <a:pt x="26949" y="143510"/>
                  </a:lnTo>
                  <a:lnTo>
                    <a:pt x="29730" y="143510"/>
                  </a:lnTo>
                  <a:lnTo>
                    <a:pt x="30988" y="142240"/>
                  </a:lnTo>
                  <a:lnTo>
                    <a:pt x="24066" y="140970"/>
                  </a:lnTo>
                  <a:lnTo>
                    <a:pt x="24904" y="139700"/>
                  </a:lnTo>
                  <a:lnTo>
                    <a:pt x="27089" y="140970"/>
                  </a:lnTo>
                  <a:lnTo>
                    <a:pt x="30480" y="140970"/>
                  </a:lnTo>
                  <a:lnTo>
                    <a:pt x="26543" y="139700"/>
                  </a:lnTo>
                  <a:lnTo>
                    <a:pt x="28536" y="139700"/>
                  </a:lnTo>
                  <a:lnTo>
                    <a:pt x="27647" y="138430"/>
                  </a:lnTo>
                  <a:lnTo>
                    <a:pt x="25742" y="138430"/>
                  </a:lnTo>
                  <a:lnTo>
                    <a:pt x="25463" y="137160"/>
                  </a:lnTo>
                  <a:lnTo>
                    <a:pt x="29692" y="137160"/>
                  </a:lnTo>
                  <a:lnTo>
                    <a:pt x="26390" y="135890"/>
                  </a:lnTo>
                  <a:lnTo>
                    <a:pt x="23101" y="134620"/>
                  </a:lnTo>
                  <a:lnTo>
                    <a:pt x="28714" y="134620"/>
                  </a:lnTo>
                  <a:lnTo>
                    <a:pt x="29044" y="134772"/>
                  </a:lnTo>
                  <a:lnTo>
                    <a:pt x="32702" y="135318"/>
                  </a:lnTo>
                  <a:lnTo>
                    <a:pt x="31788" y="134708"/>
                  </a:lnTo>
                  <a:lnTo>
                    <a:pt x="28625" y="134429"/>
                  </a:lnTo>
                  <a:lnTo>
                    <a:pt x="28143" y="133350"/>
                  </a:lnTo>
                  <a:lnTo>
                    <a:pt x="27609" y="132080"/>
                  </a:lnTo>
                  <a:lnTo>
                    <a:pt x="27546" y="130810"/>
                  </a:lnTo>
                  <a:lnTo>
                    <a:pt x="22542" y="130810"/>
                  </a:lnTo>
                  <a:lnTo>
                    <a:pt x="24828" y="129540"/>
                  </a:lnTo>
                  <a:lnTo>
                    <a:pt x="27825" y="129540"/>
                  </a:lnTo>
                  <a:lnTo>
                    <a:pt x="34607" y="130810"/>
                  </a:lnTo>
                  <a:lnTo>
                    <a:pt x="27101" y="128270"/>
                  </a:lnTo>
                  <a:lnTo>
                    <a:pt x="33883" y="128270"/>
                  </a:lnTo>
                  <a:lnTo>
                    <a:pt x="29133" y="127000"/>
                  </a:lnTo>
                  <a:lnTo>
                    <a:pt x="29756" y="125730"/>
                  </a:lnTo>
                  <a:lnTo>
                    <a:pt x="30772" y="125730"/>
                  </a:lnTo>
                  <a:lnTo>
                    <a:pt x="27406" y="124460"/>
                  </a:lnTo>
                  <a:lnTo>
                    <a:pt x="26454" y="123190"/>
                  </a:lnTo>
                  <a:lnTo>
                    <a:pt x="25336" y="123190"/>
                  </a:lnTo>
                  <a:lnTo>
                    <a:pt x="24688" y="121920"/>
                  </a:lnTo>
                  <a:lnTo>
                    <a:pt x="25615" y="121920"/>
                  </a:lnTo>
                  <a:lnTo>
                    <a:pt x="26174" y="121920"/>
                  </a:lnTo>
                  <a:lnTo>
                    <a:pt x="27508" y="120650"/>
                  </a:lnTo>
                  <a:lnTo>
                    <a:pt x="30391" y="121920"/>
                  </a:lnTo>
                  <a:lnTo>
                    <a:pt x="34201" y="121920"/>
                  </a:lnTo>
                  <a:lnTo>
                    <a:pt x="30454" y="120650"/>
                  </a:lnTo>
                  <a:lnTo>
                    <a:pt x="32753" y="120650"/>
                  </a:lnTo>
                  <a:lnTo>
                    <a:pt x="32385" y="119380"/>
                  </a:lnTo>
                  <a:lnTo>
                    <a:pt x="28308" y="119380"/>
                  </a:lnTo>
                  <a:lnTo>
                    <a:pt x="28778" y="118110"/>
                  </a:lnTo>
                  <a:lnTo>
                    <a:pt x="27533" y="118110"/>
                  </a:lnTo>
                  <a:lnTo>
                    <a:pt x="23583" y="116840"/>
                  </a:lnTo>
                  <a:lnTo>
                    <a:pt x="29883" y="118110"/>
                  </a:lnTo>
                  <a:lnTo>
                    <a:pt x="26962" y="116840"/>
                  </a:lnTo>
                  <a:lnTo>
                    <a:pt x="30162" y="116840"/>
                  </a:lnTo>
                  <a:lnTo>
                    <a:pt x="27343" y="114300"/>
                  </a:lnTo>
                  <a:lnTo>
                    <a:pt x="28270" y="114300"/>
                  </a:lnTo>
                  <a:lnTo>
                    <a:pt x="26784" y="113030"/>
                  </a:lnTo>
                  <a:lnTo>
                    <a:pt x="34886" y="113030"/>
                  </a:lnTo>
                  <a:lnTo>
                    <a:pt x="29286" y="110490"/>
                  </a:lnTo>
                  <a:lnTo>
                    <a:pt x="35547" y="110490"/>
                  </a:lnTo>
                  <a:lnTo>
                    <a:pt x="32829" y="107950"/>
                  </a:lnTo>
                  <a:lnTo>
                    <a:pt x="37223" y="107950"/>
                  </a:lnTo>
                  <a:lnTo>
                    <a:pt x="37007" y="105410"/>
                  </a:lnTo>
                  <a:lnTo>
                    <a:pt x="30746" y="105410"/>
                  </a:lnTo>
                  <a:lnTo>
                    <a:pt x="36906" y="104140"/>
                  </a:lnTo>
                  <a:lnTo>
                    <a:pt x="35471" y="104140"/>
                  </a:lnTo>
                  <a:lnTo>
                    <a:pt x="36995" y="103670"/>
                  </a:lnTo>
                  <a:lnTo>
                    <a:pt x="34505" y="103936"/>
                  </a:lnTo>
                  <a:lnTo>
                    <a:pt x="34975" y="104140"/>
                  </a:lnTo>
                  <a:lnTo>
                    <a:pt x="30187" y="104140"/>
                  </a:lnTo>
                  <a:lnTo>
                    <a:pt x="30327" y="102870"/>
                  </a:lnTo>
                  <a:lnTo>
                    <a:pt x="31965" y="102870"/>
                  </a:lnTo>
                  <a:lnTo>
                    <a:pt x="34264" y="103835"/>
                  </a:lnTo>
                  <a:lnTo>
                    <a:pt x="33959" y="102870"/>
                  </a:lnTo>
                  <a:lnTo>
                    <a:pt x="39700" y="102870"/>
                  </a:lnTo>
                  <a:lnTo>
                    <a:pt x="38785" y="101600"/>
                  </a:lnTo>
                  <a:lnTo>
                    <a:pt x="36690" y="101600"/>
                  </a:lnTo>
                  <a:lnTo>
                    <a:pt x="33502" y="100330"/>
                  </a:lnTo>
                  <a:lnTo>
                    <a:pt x="42176" y="101600"/>
                  </a:lnTo>
                  <a:lnTo>
                    <a:pt x="39001" y="100330"/>
                  </a:lnTo>
                  <a:lnTo>
                    <a:pt x="40944" y="100330"/>
                  </a:lnTo>
                  <a:lnTo>
                    <a:pt x="39865" y="99060"/>
                  </a:lnTo>
                  <a:lnTo>
                    <a:pt x="41338" y="97790"/>
                  </a:lnTo>
                  <a:lnTo>
                    <a:pt x="36322" y="96520"/>
                  </a:lnTo>
                  <a:lnTo>
                    <a:pt x="39243" y="96520"/>
                  </a:lnTo>
                  <a:lnTo>
                    <a:pt x="40233" y="95250"/>
                  </a:lnTo>
                  <a:lnTo>
                    <a:pt x="34302" y="92710"/>
                  </a:lnTo>
                  <a:lnTo>
                    <a:pt x="37604" y="91440"/>
                  </a:lnTo>
                  <a:lnTo>
                    <a:pt x="36296" y="91440"/>
                  </a:lnTo>
                  <a:lnTo>
                    <a:pt x="37553" y="90462"/>
                  </a:lnTo>
                  <a:lnTo>
                    <a:pt x="36957" y="90170"/>
                  </a:lnTo>
                  <a:lnTo>
                    <a:pt x="37909" y="88900"/>
                  </a:lnTo>
                  <a:lnTo>
                    <a:pt x="39611" y="90170"/>
                  </a:lnTo>
                  <a:lnTo>
                    <a:pt x="41859" y="88900"/>
                  </a:lnTo>
                  <a:lnTo>
                    <a:pt x="35687" y="86360"/>
                  </a:lnTo>
                  <a:lnTo>
                    <a:pt x="34810" y="85090"/>
                  </a:lnTo>
                  <a:lnTo>
                    <a:pt x="39370" y="86360"/>
                  </a:lnTo>
                  <a:lnTo>
                    <a:pt x="41846" y="83820"/>
                  </a:lnTo>
                  <a:lnTo>
                    <a:pt x="42506" y="85090"/>
                  </a:lnTo>
                  <a:lnTo>
                    <a:pt x="43307" y="82550"/>
                  </a:lnTo>
                  <a:lnTo>
                    <a:pt x="39128" y="81280"/>
                  </a:lnTo>
                  <a:lnTo>
                    <a:pt x="37566" y="78740"/>
                  </a:lnTo>
                  <a:lnTo>
                    <a:pt x="42672" y="78740"/>
                  </a:lnTo>
                  <a:lnTo>
                    <a:pt x="40119" y="74930"/>
                  </a:lnTo>
                  <a:lnTo>
                    <a:pt x="43129" y="73660"/>
                  </a:lnTo>
                  <a:lnTo>
                    <a:pt x="39585" y="73660"/>
                  </a:lnTo>
                  <a:lnTo>
                    <a:pt x="39166" y="72390"/>
                  </a:lnTo>
                  <a:lnTo>
                    <a:pt x="40144" y="72390"/>
                  </a:lnTo>
                  <a:lnTo>
                    <a:pt x="36131" y="71120"/>
                  </a:lnTo>
                  <a:lnTo>
                    <a:pt x="40335" y="72390"/>
                  </a:lnTo>
                  <a:lnTo>
                    <a:pt x="44386" y="72390"/>
                  </a:lnTo>
                  <a:lnTo>
                    <a:pt x="43395" y="71120"/>
                  </a:lnTo>
                  <a:lnTo>
                    <a:pt x="43599" y="71120"/>
                  </a:lnTo>
                  <a:lnTo>
                    <a:pt x="38125" y="69850"/>
                  </a:lnTo>
                  <a:lnTo>
                    <a:pt x="41325" y="68580"/>
                  </a:lnTo>
                  <a:lnTo>
                    <a:pt x="40944" y="67310"/>
                  </a:lnTo>
                  <a:lnTo>
                    <a:pt x="40373" y="66040"/>
                  </a:lnTo>
                  <a:lnTo>
                    <a:pt x="43065" y="64770"/>
                  </a:lnTo>
                  <a:lnTo>
                    <a:pt x="41744" y="64770"/>
                  </a:lnTo>
                  <a:lnTo>
                    <a:pt x="41821" y="63500"/>
                  </a:lnTo>
                  <a:lnTo>
                    <a:pt x="43459" y="63500"/>
                  </a:lnTo>
                  <a:lnTo>
                    <a:pt x="44792" y="62230"/>
                  </a:lnTo>
                  <a:lnTo>
                    <a:pt x="44284" y="60960"/>
                  </a:lnTo>
                  <a:lnTo>
                    <a:pt x="46342" y="60960"/>
                  </a:lnTo>
                  <a:lnTo>
                    <a:pt x="46647" y="59690"/>
                  </a:lnTo>
                  <a:lnTo>
                    <a:pt x="37998" y="58420"/>
                  </a:lnTo>
                  <a:lnTo>
                    <a:pt x="42341" y="58420"/>
                  </a:lnTo>
                  <a:lnTo>
                    <a:pt x="42456" y="57150"/>
                  </a:lnTo>
                  <a:lnTo>
                    <a:pt x="46507" y="55880"/>
                  </a:lnTo>
                  <a:lnTo>
                    <a:pt x="42697" y="54610"/>
                  </a:lnTo>
                  <a:lnTo>
                    <a:pt x="44945" y="54610"/>
                  </a:lnTo>
                  <a:lnTo>
                    <a:pt x="48056" y="52070"/>
                  </a:lnTo>
                  <a:close/>
                </a:path>
                <a:path w="48894" h="217804">
                  <a:moveTo>
                    <a:pt x="48183" y="43180"/>
                  </a:moveTo>
                  <a:lnTo>
                    <a:pt x="44589" y="41910"/>
                  </a:lnTo>
                  <a:lnTo>
                    <a:pt x="44488" y="42125"/>
                  </a:lnTo>
                  <a:lnTo>
                    <a:pt x="46253" y="43180"/>
                  </a:lnTo>
                  <a:lnTo>
                    <a:pt x="48183" y="43180"/>
                  </a:lnTo>
                  <a:close/>
                </a:path>
                <a:path w="48894" h="217804">
                  <a:moveTo>
                    <a:pt x="48818" y="10160"/>
                  </a:moveTo>
                  <a:lnTo>
                    <a:pt x="46405" y="8890"/>
                  </a:lnTo>
                  <a:lnTo>
                    <a:pt x="44005" y="7620"/>
                  </a:lnTo>
                  <a:lnTo>
                    <a:pt x="42354" y="7620"/>
                  </a:lnTo>
                  <a:lnTo>
                    <a:pt x="40868" y="6350"/>
                  </a:lnTo>
                  <a:lnTo>
                    <a:pt x="43878" y="6350"/>
                  </a:lnTo>
                  <a:lnTo>
                    <a:pt x="41249" y="5080"/>
                  </a:lnTo>
                  <a:lnTo>
                    <a:pt x="42557" y="3810"/>
                  </a:lnTo>
                  <a:lnTo>
                    <a:pt x="47739" y="5080"/>
                  </a:lnTo>
                  <a:lnTo>
                    <a:pt x="48247" y="3810"/>
                  </a:lnTo>
                  <a:lnTo>
                    <a:pt x="47688" y="3810"/>
                  </a:lnTo>
                  <a:lnTo>
                    <a:pt x="43688" y="1270"/>
                  </a:lnTo>
                  <a:lnTo>
                    <a:pt x="42557" y="2540"/>
                  </a:lnTo>
                  <a:lnTo>
                    <a:pt x="39814" y="2540"/>
                  </a:lnTo>
                  <a:lnTo>
                    <a:pt x="39027" y="1270"/>
                  </a:lnTo>
                  <a:lnTo>
                    <a:pt x="34213" y="1270"/>
                  </a:lnTo>
                  <a:lnTo>
                    <a:pt x="29311" y="0"/>
                  </a:lnTo>
                  <a:lnTo>
                    <a:pt x="25768" y="0"/>
                  </a:lnTo>
                  <a:lnTo>
                    <a:pt x="28600" y="2540"/>
                  </a:lnTo>
                  <a:lnTo>
                    <a:pt x="26212" y="1270"/>
                  </a:lnTo>
                  <a:lnTo>
                    <a:pt x="25831" y="1270"/>
                  </a:lnTo>
                  <a:lnTo>
                    <a:pt x="27127" y="2540"/>
                  </a:lnTo>
                  <a:lnTo>
                    <a:pt x="25298" y="2540"/>
                  </a:lnTo>
                  <a:lnTo>
                    <a:pt x="24498" y="2540"/>
                  </a:lnTo>
                  <a:lnTo>
                    <a:pt x="25133" y="2730"/>
                  </a:lnTo>
                  <a:lnTo>
                    <a:pt x="24180" y="3810"/>
                  </a:lnTo>
                  <a:lnTo>
                    <a:pt x="25019" y="3810"/>
                  </a:lnTo>
                  <a:lnTo>
                    <a:pt x="25768" y="3810"/>
                  </a:lnTo>
                  <a:lnTo>
                    <a:pt x="27101" y="3810"/>
                  </a:lnTo>
                  <a:lnTo>
                    <a:pt x="25831" y="2921"/>
                  </a:lnTo>
                  <a:lnTo>
                    <a:pt x="29006" y="3810"/>
                  </a:lnTo>
                  <a:lnTo>
                    <a:pt x="29794" y="3810"/>
                  </a:lnTo>
                  <a:lnTo>
                    <a:pt x="27546" y="5067"/>
                  </a:lnTo>
                  <a:lnTo>
                    <a:pt x="26454" y="5080"/>
                  </a:lnTo>
                  <a:lnTo>
                    <a:pt x="25019" y="3810"/>
                  </a:lnTo>
                  <a:lnTo>
                    <a:pt x="25552" y="5080"/>
                  </a:lnTo>
                  <a:lnTo>
                    <a:pt x="28041" y="6350"/>
                  </a:lnTo>
                  <a:lnTo>
                    <a:pt x="25260" y="6350"/>
                  </a:lnTo>
                  <a:lnTo>
                    <a:pt x="28549" y="7620"/>
                  </a:lnTo>
                  <a:lnTo>
                    <a:pt x="25057" y="7620"/>
                  </a:lnTo>
                  <a:lnTo>
                    <a:pt x="27355" y="8839"/>
                  </a:lnTo>
                  <a:lnTo>
                    <a:pt x="22212" y="7620"/>
                  </a:lnTo>
                  <a:lnTo>
                    <a:pt x="27076" y="10160"/>
                  </a:lnTo>
                  <a:lnTo>
                    <a:pt x="21234" y="8890"/>
                  </a:lnTo>
                  <a:lnTo>
                    <a:pt x="26085" y="10160"/>
                  </a:lnTo>
                  <a:lnTo>
                    <a:pt x="23152" y="11430"/>
                  </a:lnTo>
                  <a:lnTo>
                    <a:pt x="25768" y="12700"/>
                  </a:lnTo>
                  <a:lnTo>
                    <a:pt x="21907" y="12700"/>
                  </a:lnTo>
                  <a:lnTo>
                    <a:pt x="25958" y="13970"/>
                  </a:lnTo>
                  <a:lnTo>
                    <a:pt x="42989" y="13970"/>
                  </a:lnTo>
                  <a:lnTo>
                    <a:pt x="41198" y="12700"/>
                  </a:lnTo>
                  <a:lnTo>
                    <a:pt x="44361" y="12700"/>
                  </a:lnTo>
                  <a:lnTo>
                    <a:pt x="40855" y="11430"/>
                  </a:lnTo>
                  <a:lnTo>
                    <a:pt x="38366" y="10160"/>
                  </a:lnTo>
                  <a:lnTo>
                    <a:pt x="48818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666229" y="9490399"/>
              <a:ext cx="69302" cy="217124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3549566" y="9821132"/>
              <a:ext cx="114935" cy="608330"/>
            </a:xfrm>
            <a:custGeom>
              <a:avLst/>
              <a:gdLst/>
              <a:ahLst/>
              <a:cxnLst/>
              <a:rect l="l" t="t" r="r" b="b"/>
              <a:pathLst>
                <a:path w="114934" h="608329">
                  <a:moveTo>
                    <a:pt x="406" y="600697"/>
                  </a:moveTo>
                  <a:lnTo>
                    <a:pt x="279" y="600811"/>
                  </a:lnTo>
                  <a:lnTo>
                    <a:pt x="393" y="600964"/>
                  </a:lnTo>
                  <a:lnTo>
                    <a:pt x="368" y="600773"/>
                  </a:lnTo>
                  <a:close/>
                </a:path>
                <a:path w="114934" h="608329">
                  <a:moveTo>
                    <a:pt x="850" y="601484"/>
                  </a:moveTo>
                  <a:lnTo>
                    <a:pt x="723" y="601370"/>
                  </a:lnTo>
                  <a:lnTo>
                    <a:pt x="533" y="601167"/>
                  </a:lnTo>
                  <a:lnTo>
                    <a:pt x="342" y="601141"/>
                  </a:lnTo>
                  <a:lnTo>
                    <a:pt x="190" y="601116"/>
                  </a:lnTo>
                  <a:lnTo>
                    <a:pt x="0" y="601078"/>
                  </a:lnTo>
                  <a:lnTo>
                    <a:pt x="139" y="601205"/>
                  </a:lnTo>
                  <a:lnTo>
                    <a:pt x="444" y="601345"/>
                  </a:lnTo>
                  <a:lnTo>
                    <a:pt x="850" y="601484"/>
                  </a:lnTo>
                  <a:close/>
                </a:path>
                <a:path w="114934" h="608329">
                  <a:moveTo>
                    <a:pt x="4000" y="608114"/>
                  </a:moveTo>
                  <a:lnTo>
                    <a:pt x="3657" y="607733"/>
                  </a:lnTo>
                  <a:lnTo>
                    <a:pt x="241" y="607085"/>
                  </a:lnTo>
                  <a:lnTo>
                    <a:pt x="1104" y="607682"/>
                  </a:lnTo>
                  <a:lnTo>
                    <a:pt x="1981" y="607910"/>
                  </a:lnTo>
                  <a:lnTo>
                    <a:pt x="4000" y="608114"/>
                  </a:lnTo>
                  <a:close/>
                </a:path>
                <a:path w="114934" h="608329">
                  <a:moveTo>
                    <a:pt x="7734" y="606386"/>
                  </a:moveTo>
                  <a:lnTo>
                    <a:pt x="6121" y="605802"/>
                  </a:lnTo>
                  <a:lnTo>
                    <a:pt x="3251" y="605002"/>
                  </a:lnTo>
                  <a:lnTo>
                    <a:pt x="63" y="604837"/>
                  </a:lnTo>
                  <a:lnTo>
                    <a:pt x="3314" y="605624"/>
                  </a:lnTo>
                  <a:lnTo>
                    <a:pt x="1917" y="605536"/>
                  </a:lnTo>
                  <a:lnTo>
                    <a:pt x="5803" y="606437"/>
                  </a:lnTo>
                  <a:lnTo>
                    <a:pt x="6184" y="606806"/>
                  </a:lnTo>
                  <a:lnTo>
                    <a:pt x="4635" y="606844"/>
                  </a:lnTo>
                  <a:lnTo>
                    <a:pt x="3378" y="606628"/>
                  </a:lnTo>
                  <a:lnTo>
                    <a:pt x="4241" y="606844"/>
                  </a:lnTo>
                  <a:lnTo>
                    <a:pt x="2552" y="607021"/>
                  </a:lnTo>
                  <a:lnTo>
                    <a:pt x="4686" y="607466"/>
                  </a:lnTo>
                  <a:lnTo>
                    <a:pt x="7404" y="607402"/>
                  </a:lnTo>
                  <a:lnTo>
                    <a:pt x="7581" y="606894"/>
                  </a:lnTo>
                  <a:lnTo>
                    <a:pt x="5461" y="606069"/>
                  </a:lnTo>
                  <a:lnTo>
                    <a:pt x="6223" y="606056"/>
                  </a:lnTo>
                  <a:lnTo>
                    <a:pt x="7099" y="606285"/>
                  </a:lnTo>
                  <a:lnTo>
                    <a:pt x="7734" y="606386"/>
                  </a:lnTo>
                  <a:close/>
                </a:path>
                <a:path w="114934" h="608329">
                  <a:moveTo>
                    <a:pt x="12230" y="601294"/>
                  </a:moveTo>
                  <a:lnTo>
                    <a:pt x="12001" y="601154"/>
                  </a:lnTo>
                  <a:lnTo>
                    <a:pt x="12230" y="601294"/>
                  </a:lnTo>
                  <a:close/>
                </a:path>
                <a:path w="114934" h="608329">
                  <a:moveTo>
                    <a:pt x="17056" y="576326"/>
                  </a:moveTo>
                  <a:lnTo>
                    <a:pt x="16611" y="576478"/>
                  </a:lnTo>
                  <a:lnTo>
                    <a:pt x="16840" y="576440"/>
                  </a:lnTo>
                  <a:lnTo>
                    <a:pt x="16979" y="576389"/>
                  </a:lnTo>
                  <a:close/>
                </a:path>
                <a:path w="114934" h="608329">
                  <a:moveTo>
                    <a:pt x="18199" y="575957"/>
                  </a:moveTo>
                  <a:lnTo>
                    <a:pt x="17068" y="575779"/>
                  </a:lnTo>
                  <a:lnTo>
                    <a:pt x="17322" y="576110"/>
                  </a:lnTo>
                  <a:lnTo>
                    <a:pt x="17056" y="576326"/>
                  </a:lnTo>
                  <a:lnTo>
                    <a:pt x="18199" y="575957"/>
                  </a:lnTo>
                  <a:close/>
                </a:path>
                <a:path w="114934" h="608329">
                  <a:moveTo>
                    <a:pt x="18618" y="591477"/>
                  </a:moveTo>
                  <a:lnTo>
                    <a:pt x="15684" y="591045"/>
                  </a:lnTo>
                  <a:lnTo>
                    <a:pt x="14414" y="590816"/>
                  </a:lnTo>
                  <a:lnTo>
                    <a:pt x="15621" y="591058"/>
                  </a:lnTo>
                  <a:lnTo>
                    <a:pt x="16167" y="591235"/>
                  </a:lnTo>
                  <a:lnTo>
                    <a:pt x="16383" y="591400"/>
                  </a:lnTo>
                  <a:lnTo>
                    <a:pt x="16929" y="591477"/>
                  </a:lnTo>
                  <a:lnTo>
                    <a:pt x="17602" y="591527"/>
                  </a:lnTo>
                  <a:lnTo>
                    <a:pt x="18453" y="591591"/>
                  </a:lnTo>
                  <a:lnTo>
                    <a:pt x="18618" y="591477"/>
                  </a:lnTo>
                  <a:close/>
                </a:path>
                <a:path w="114934" h="608329">
                  <a:moveTo>
                    <a:pt x="20129" y="585546"/>
                  </a:moveTo>
                  <a:lnTo>
                    <a:pt x="18757" y="585089"/>
                  </a:lnTo>
                  <a:lnTo>
                    <a:pt x="18745" y="585241"/>
                  </a:lnTo>
                  <a:lnTo>
                    <a:pt x="19113" y="585330"/>
                  </a:lnTo>
                  <a:lnTo>
                    <a:pt x="19596" y="585444"/>
                  </a:lnTo>
                  <a:lnTo>
                    <a:pt x="20129" y="585546"/>
                  </a:lnTo>
                  <a:close/>
                </a:path>
                <a:path w="114934" h="608329">
                  <a:moveTo>
                    <a:pt x="21031" y="580631"/>
                  </a:moveTo>
                  <a:lnTo>
                    <a:pt x="20662" y="580580"/>
                  </a:lnTo>
                  <a:lnTo>
                    <a:pt x="20307" y="580555"/>
                  </a:lnTo>
                  <a:lnTo>
                    <a:pt x="19977" y="580555"/>
                  </a:lnTo>
                  <a:lnTo>
                    <a:pt x="20408" y="580593"/>
                  </a:lnTo>
                  <a:lnTo>
                    <a:pt x="20789" y="580631"/>
                  </a:lnTo>
                  <a:lnTo>
                    <a:pt x="21031" y="580631"/>
                  </a:lnTo>
                  <a:close/>
                </a:path>
                <a:path w="114934" h="608329">
                  <a:moveTo>
                    <a:pt x="21742" y="397522"/>
                  </a:moveTo>
                  <a:lnTo>
                    <a:pt x="21437" y="397446"/>
                  </a:lnTo>
                  <a:lnTo>
                    <a:pt x="21234" y="397408"/>
                  </a:lnTo>
                  <a:lnTo>
                    <a:pt x="21424" y="397484"/>
                  </a:lnTo>
                  <a:lnTo>
                    <a:pt x="21551" y="397497"/>
                  </a:lnTo>
                  <a:lnTo>
                    <a:pt x="21742" y="397522"/>
                  </a:lnTo>
                  <a:close/>
                </a:path>
                <a:path w="114934" h="608329">
                  <a:moveTo>
                    <a:pt x="22085" y="557822"/>
                  </a:moveTo>
                  <a:lnTo>
                    <a:pt x="21882" y="557669"/>
                  </a:lnTo>
                  <a:lnTo>
                    <a:pt x="21678" y="557517"/>
                  </a:lnTo>
                  <a:lnTo>
                    <a:pt x="21386" y="557517"/>
                  </a:lnTo>
                  <a:lnTo>
                    <a:pt x="21450" y="557682"/>
                  </a:lnTo>
                  <a:lnTo>
                    <a:pt x="21780" y="557784"/>
                  </a:lnTo>
                  <a:lnTo>
                    <a:pt x="22085" y="557822"/>
                  </a:lnTo>
                  <a:close/>
                </a:path>
                <a:path w="114934" h="608329">
                  <a:moveTo>
                    <a:pt x="23114" y="414502"/>
                  </a:moveTo>
                  <a:lnTo>
                    <a:pt x="21031" y="414312"/>
                  </a:lnTo>
                  <a:lnTo>
                    <a:pt x="20383" y="413410"/>
                  </a:lnTo>
                  <a:lnTo>
                    <a:pt x="20459" y="414426"/>
                  </a:lnTo>
                  <a:lnTo>
                    <a:pt x="21297" y="414401"/>
                  </a:lnTo>
                  <a:lnTo>
                    <a:pt x="22212" y="414439"/>
                  </a:lnTo>
                  <a:lnTo>
                    <a:pt x="23114" y="414502"/>
                  </a:lnTo>
                  <a:close/>
                </a:path>
                <a:path w="114934" h="608329">
                  <a:moveTo>
                    <a:pt x="25057" y="544817"/>
                  </a:moveTo>
                  <a:lnTo>
                    <a:pt x="24790" y="544893"/>
                  </a:lnTo>
                  <a:lnTo>
                    <a:pt x="24638" y="545020"/>
                  </a:lnTo>
                  <a:lnTo>
                    <a:pt x="25057" y="544817"/>
                  </a:lnTo>
                  <a:close/>
                </a:path>
                <a:path w="114934" h="608329">
                  <a:moveTo>
                    <a:pt x="25844" y="554824"/>
                  </a:moveTo>
                  <a:lnTo>
                    <a:pt x="25590" y="554761"/>
                  </a:lnTo>
                  <a:lnTo>
                    <a:pt x="25412" y="554863"/>
                  </a:lnTo>
                  <a:lnTo>
                    <a:pt x="25666" y="554875"/>
                  </a:lnTo>
                  <a:lnTo>
                    <a:pt x="25844" y="554824"/>
                  </a:lnTo>
                  <a:close/>
                </a:path>
                <a:path w="114934" h="608329">
                  <a:moveTo>
                    <a:pt x="27152" y="529412"/>
                  </a:moveTo>
                  <a:lnTo>
                    <a:pt x="26885" y="529412"/>
                  </a:lnTo>
                  <a:lnTo>
                    <a:pt x="26670" y="529501"/>
                  </a:lnTo>
                  <a:lnTo>
                    <a:pt x="27152" y="529412"/>
                  </a:lnTo>
                  <a:close/>
                </a:path>
                <a:path w="114934" h="608329">
                  <a:moveTo>
                    <a:pt x="27317" y="529399"/>
                  </a:moveTo>
                  <a:lnTo>
                    <a:pt x="26949" y="529158"/>
                  </a:lnTo>
                  <a:lnTo>
                    <a:pt x="26682" y="529170"/>
                  </a:lnTo>
                  <a:lnTo>
                    <a:pt x="26974" y="529297"/>
                  </a:lnTo>
                  <a:lnTo>
                    <a:pt x="27139" y="529399"/>
                  </a:lnTo>
                  <a:lnTo>
                    <a:pt x="27317" y="529399"/>
                  </a:lnTo>
                  <a:close/>
                </a:path>
                <a:path w="114934" h="608329">
                  <a:moveTo>
                    <a:pt x="27355" y="523976"/>
                  </a:moveTo>
                  <a:lnTo>
                    <a:pt x="27139" y="523976"/>
                  </a:lnTo>
                  <a:lnTo>
                    <a:pt x="26949" y="524002"/>
                  </a:lnTo>
                  <a:lnTo>
                    <a:pt x="26758" y="524002"/>
                  </a:lnTo>
                  <a:lnTo>
                    <a:pt x="26847" y="524141"/>
                  </a:lnTo>
                  <a:lnTo>
                    <a:pt x="27355" y="523976"/>
                  </a:lnTo>
                  <a:close/>
                </a:path>
                <a:path w="114934" h="608329">
                  <a:moveTo>
                    <a:pt x="30099" y="535343"/>
                  </a:moveTo>
                  <a:lnTo>
                    <a:pt x="29591" y="535305"/>
                  </a:lnTo>
                  <a:lnTo>
                    <a:pt x="29184" y="535305"/>
                  </a:lnTo>
                  <a:lnTo>
                    <a:pt x="28816" y="535317"/>
                  </a:lnTo>
                  <a:lnTo>
                    <a:pt x="29108" y="535343"/>
                  </a:lnTo>
                  <a:lnTo>
                    <a:pt x="29476" y="535355"/>
                  </a:lnTo>
                  <a:lnTo>
                    <a:pt x="30099" y="535343"/>
                  </a:lnTo>
                  <a:close/>
                </a:path>
                <a:path w="114934" h="608329">
                  <a:moveTo>
                    <a:pt x="30340" y="549503"/>
                  </a:moveTo>
                  <a:lnTo>
                    <a:pt x="30099" y="549275"/>
                  </a:lnTo>
                  <a:lnTo>
                    <a:pt x="30340" y="549503"/>
                  </a:lnTo>
                  <a:close/>
                </a:path>
                <a:path w="114934" h="608329">
                  <a:moveTo>
                    <a:pt x="32245" y="494525"/>
                  </a:moveTo>
                  <a:lnTo>
                    <a:pt x="31737" y="492912"/>
                  </a:lnTo>
                  <a:lnTo>
                    <a:pt x="28727" y="493471"/>
                  </a:lnTo>
                  <a:lnTo>
                    <a:pt x="29883" y="493534"/>
                  </a:lnTo>
                  <a:lnTo>
                    <a:pt x="32245" y="494525"/>
                  </a:lnTo>
                  <a:close/>
                </a:path>
                <a:path w="114934" h="608329">
                  <a:moveTo>
                    <a:pt x="32473" y="494614"/>
                  </a:moveTo>
                  <a:lnTo>
                    <a:pt x="32245" y="494525"/>
                  </a:lnTo>
                  <a:lnTo>
                    <a:pt x="32473" y="494614"/>
                  </a:lnTo>
                  <a:close/>
                </a:path>
                <a:path w="114934" h="608329">
                  <a:moveTo>
                    <a:pt x="34975" y="494347"/>
                  </a:moveTo>
                  <a:lnTo>
                    <a:pt x="32473" y="494614"/>
                  </a:lnTo>
                  <a:lnTo>
                    <a:pt x="33172" y="494906"/>
                  </a:lnTo>
                  <a:lnTo>
                    <a:pt x="34975" y="494347"/>
                  </a:lnTo>
                  <a:close/>
                </a:path>
                <a:path w="114934" h="608329">
                  <a:moveTo>
                    <a:pt x="38404" y="392201"/>
                  </a:moveTo>
                  <a:lnTo>
                    <a:pt x="36626" y="391845"/>
                  </a:lnTo>
                  <a:lnTo>
                    <a:pt x="36766" y="391972"/>
                  </a:lnTo>
                  <a:lnTo>
                    <a:pt x="37312" y="392049"/>
                  </a:lnTo>
                  <a:lnTo>
                    <a:pt x="38404" y="392201"/>
                  </a:lnTo>
                  <a:close/>
                </a:path>
                <a:path w="114934" h="608329">
                  <a:moveTo>
                    <a:pt x="55905" y="237528"/>
                  </a:moveTo>
                  <a:lnTo>
                    <a:pt x="55714" y="237337"/>
                  </a:lnTo>
                  <a:lnTo>
                    <a:pt x="55346" y="237350"/>
                  </a:lnTo>
                  <a:lnTo>
                    <a:pt x="55905" y="237528"/>
                  </a:lnTo>
                  <a:close/>
                </a:path>
                <a:path w="114934" h="608329">
                  <a:moveTo>
                    <a:pt x="56159" y="242595"/>
                  </a:moveTo>
                  <a:lnTo>
                    <a:pt x="55829" y="242354"/>
                  </a:lnTo>
                  <a:lnTo>
                    <a:pt x="55676" y="242493"/>
                  </a:lnTo>
                  <a:lnTo>
                    <a:pt x="55880" y="242519"/>
                  </a:lnTo>
                  <a:lnTo>
                    <a:pt x="56159" y="242595"/>
                  </a:lnTo>
                  <a:close/>
                </a:path>
                <a:path w="114934" h="608329">
                  <a:moveTo>
                    <a:pt x="56476" y="242747"/>
                  </a:moveTo>
                  <a:lnTo>
                    <a:pt x="56159" y="242595"/>
                  </a:lnTo>
                  <a:lnTo>
                    <a:pt x="56464" y="242824"/>
                  </a:lnTo>
                  <a:close/>
                </a:path>
                <a:path w="114934" h="608329">
                  <a:moveTo>
                    <a:pt x="56857" y="237820"/>
                  </a:moveTo>
                  <a:lnTo>
                    <a:pt x="55905" y="237528"/>
                  </a:lnTo>
                  <a:lnTo>
                    <a:pt x="56032" y="237642"/>
                  </a:lnTo>
                  <a:lnTo>
                    <a:pt x="56857" y="237820"/>
                  </a:lnTo>
                  <a:close/>
                </a:path>
                <a:path w="114934" h="608329">
                  <a:moveTo>
                    <a:pt x="57023" y="238912"/>
                  </a:moveTo>
                  <a:lnTo>
                    <a:pt x="56908" y="239128"/>
                  </a:lnTo>
                  <a:lnTo>
                    <a:pt x="56984" y="239001"/>
                  </a:lnTo>
                  <a:close/>
                </a:path>
                <a:path w="114934" h="608329">
                  <a:moveTo>
                    <a:pt x="57137" y="243332"/>
                  </a:moveTo>
                  <a:lnTo>
                    <a:pt x="56464" y="242836"/>
                  </a:lnTo>
                  <a:lnTo>
                    <a:pt x="56324" y="243116"/>
                  </a:lnTo>
                  <a:lnTo>
                    <a:pt x="57137" y="243332"/>
                  </a:lnTo>
                  <a:close/>
                </a:path>
                <a:path w="114934" h="608329">
                  <a:moveTo>
                    <a:pt x="57442" y="239801"/>
                  </a:moveTo>
                  <a:lnTo>
                    <a:pt x="57302" y="239674"/>
                  </a:lnTo>
                  <a:lnTo>
                    <a:pt x="57124" y="239445"/>
                  </a:lnTo>
                  <a:lnTo>
                    <a:pt x="56946" y="239420"/>
                  </a:lnTo>
                  <a:lnTo>
                    <a:pt x="56591" y="239344"/>
                  </a:lnTo>
                  <a:lnTo>
                    <a:pt x="56756" y="239496"/>
                  </a:lnTo>
                  <a:lnTo>
                    <a:pt x="57048" y="239649"/>
                  </a:lnTo>
                  <a:lnTo>
                    <a:pt x="57442" y="239801"/>
                  </a:lnTo>
                  <a:close/>
                </a:path>
                <a:path w="114934" h="608329">
                  <a:moveTo>
                    <a:pt x="57912" y="238036"/>
                  </a:moveTo>
                  <a:lnTo>
                    <a:pt x="56857" y="237820"/>
                  </a:lnTo>
                  <a:lnTo>
                    <a:pt x="57073" y="237883"/>
                  </a:lnTo>
                  <a:lnTo>
                    <a:pt x="57416" y="237959"/>
                  </a:lnTo>
                  <a:lnTo>
                    <a:pt x="57912" y="238036"/>
                  </a:lnTo>
                  <a:close/>
                </a:path>
                <a:path w="114934" h="608329">
                  <a:moveTo>
                    <a:pt x="58051" y="243027"/>
                  </a:moveTo>
                  <a:lnTo>
                    <a:pt x="57823" y="242570"/>
                  </a:lnTo>
                  <a:lnTo>
                    <a:pt x="57277" y="242570"/>
                  </a:lnTo>
                  <a:lnTo>
                    <a:pt x="58051" y="243027"/>
                  </a:lnTo>
                  <a:close/>
                </a:path>
                <a:path w="114934" h="608329">
                  <a:moveTo>
                    <a:pt x="58216" y="239610"/>
                  </a:moveTo>
                  <a:lnTo>
                    <a:pt x="57505" y="239445"/>
                  </a:lnTo>
                  <a:lnTo>
                    <a:pt x="57150" y="239344"/>
                  </a:lnTo>
                  <a:lnTo>
                    <a:pt x="57023" y="239217"/>
                  </a:lnTo>
                  <a:lnTo>
                    <a:pt x="57086" y="239369"/>
                  </a:lnTo>
                  <a:lnTo>
                    <a:pt x="57556" y="239547"/>
                  </a:lnTo>
                  <a:lnTo>
                    <a:pt x="57975" y="239610"/>
                  </a:lnTo>
                  <a:lnTo>
                    <a:pt x="58216" y="239610"/>
                  </a:lnTo>
                  <a:close/>
                </a:path>
                <a:path w="114934" h="608329">
                  <a:moveTo>
                    <a:pt x="58267" y="242570"/>
                  </a:moveTo>
                  <a:lnTo>
                    <a:pt x="57150" y="241300"/>
                  </a:lnTo>
                  <a:lnTo>
                    <a:pt x="57823" y="242570"/>
                  </a:lnTo>
                  <a:lnTo>
                    <a:pt x="58267" y="242570"/>
                  </a:lnTo>
                  <a:close/>
                </a:path>
                <a:path w="114934" h="608329">
                  <a:moveTo>
                    <a:pt x="59550" y="237210"/>
                  </a:moveTo>
                  <a:lnTo>
                    <a:pt x="57835" y="236613"/>
                  </a:lnTo>
                  <a:lnTo>
                    <a:pt x="57543" y="236905"/>
                  </a:lnTo>
                  <a:lnTo>
                    <a:pt x="55435" y="237070"/>
                  </a:lnTo>
                  <a:lnTo>
                    <a:pt x="55714" y="237337"/>
                  </a:lnTo>
                  <a:lnTo>
                    <a:pt x="59550" y="237210"/>
                  </a:lnTo>
                  <a:close/>
                </a:path>
                <a:path w="114934" h="608329">
                  <a:moveTo>
                    <a:pt x="60236" y="247408"/>
                  </a:moveTo>
                  <a:lnTo>
                    <a:pt x="59893" y="246989"/>
                  </a:lnTo>
                  <a:lnTo>
                    <a:pt x="56515" y="246189"/>
                  </a:lnTo>
                  <a:lnTo>
                    <a:pt x="57340" y="246888"/>
                  </a:lnTo>
                  <a:lnTo>
                    <a:pt x="58204" y="247167"/>
                  </a:lnTo>
                  <a:lnTo>
                    <a:pt x="60236" y="247408"/>
                  </a:lnTo>
                  <a:close/>
                </a:path>
                <a:path w="114934" h="608329">
                  <a:moveTo>
                    <a:pt x="61544" y="224561"/>
                  </a:moveTo>
                  <a:lnTo>
                    <a:pt x="60413" y="225018"/>
                  </a:lnTo>
                  <a:lnTo>
                    <a:pt x="61048" y="224840"/>
                  </a:lnTo>
                  <a:lnTo>
                    <a:pt x="61341" y="224701"/>
                  </a:lnTo>
                  <a:lnTo>
                    <a:pt x="61544" y="224561"/>
                  </a:lnTo>
                  <a:close/>
                </a:path>
                <a:path w="114934" h="608329">
                  <a:moveTo>
                    <a:pt x="62915" y="220218"/>
                  </a:moveTo>
                  <a:lnTo>
                    <a:pt x="62661" y="220192"/>
                  </a:lnTo>
                  <a:lnTo>
                    <a:pt x="62382" y="220192"/>
                  </a:lnTo>
                  <a:lnTo>
                    <a:pt x="62153" y="220230"/>
                  </a:lnTo>
                  <a:lnTo>
                    <a:pt x="62344" y="220256"/>
                  </a:lnTo>
                  <a:lnTo>
                    <a:pt x="62915" y="220218"/>
                  </a:lnTo>
                  <a:close/>
                </a:path>
                <a:path w="114934" h="608329">
                  <a:moveTo>
                    <a:pt x="63487" y="199390"/>
                  </a:moveTo>
                  <a:lnTo>
                    <a:pt x="63233" y="199390"/>
                  </a:lnTo>
                  <a:lnTo>
                    <a:pt x="63487" y="199390"/>
                  </a:lnTo>
                  <a:close/>
                </a:path>
                <a:path w="114934" h="608329">
                  <a:moveTo>
                    <a:pt x="64071" y="245516"/>
                  </a:moveTo>
                  <a:lnTo>
                    <a:pt x="62484" y="244817"/>
                  </a:lnTo>
                  <a:lnTo>
                    <a:pt x="59626" y="243852"/>
                  </a:lnTo>
                  <a:lnTo>
                    <a:pt x="59372" y="243840"/>
                  </a:lnTo>
                  <a:lnTo>
                    <a:pt x="58051" y="243027"/>
                  </a:lnTo>
                  <a:lnTo>
                    <a:pt x="58394" y="243776"/>
                  </a:lnTo>
                  <a:lnTo>
                    <a:pt x="56451" y="243624"/>
                  </a:lnTo>
                  <a:lnTo>
                    <a:pt x="59677" y="244576"/>
                  </a:lnTo>
                  <a:lnTo>
                    <a:pt x="58280" y="244449"/>
                  </a:lnTo>
                  <a:lnTo>
                    <a:pt x="62128" y="245529"/>
                  </a:lnTo>
                  <a:lnTo>
                    <a:pt x="62484" y="245960"/>
                  </a:lnTo>
                  <a:lnTo>
                    <a:pt x="60921" y="245986"/>
                  </a:lnTo>
                  <a:lnTo>
                    <a:pt x="59677" y="245719"/>
                  </a:lnTo>
                  <a:lnTo>
                    <a:pt x="60528" y="245999"/>
                  </a:lnTo>
                  <a:lnTo>
                    <a:pt x="58839" y="246164"/>
                  </a:lnTo>
                  <a:lnTo>
                    <a:pt x="60960" y="246697"/>
                  </a:lnTo>
                  <a:lnTo>
                    <a:pt x="63677" y="246659"/>
                  </a:lnTo>
                  <a:lnTo>
                    <a:pt x="63881" y="246087"/>
                  </a:lnTo>
                  <a:lnTo>
                    <a:pt x="61798" y="245110"/>
                  </a:lnTo>
                  <a:lnTo>
                    <a:pt x="62560" y="245097"/>
                  </a:lnTo>
                  <a:lnTo>
                    <a:pt x="63436" y="245376"/>
                  </a:lnTo>
                  <a:lnTo>
                    <a:pt x="64071" y="245516"/>
                  </a:lnTo>
                  <a:close/>
                </a:path>
                <a:path w="114934" h="608329">
                  <a:moveTo>
                    <a:pt x="64427" y="154101"/>
                  </a:moveTo>
                  <a:close/>
                </a:path>
                <a:path w="114934" h="608329">
                  <a:moveTo>
                    <a:pt x="64935" y="172783"/>
                  </a:moveTo>
                  <a:lnTo>
                    <a:pt x="64312" y="172275"/>
                  </a:lnTo>
                  <a:lnTo>
                    <a:pt x="64503" y="172529"/>
                  </a:lnTo>
                  <a:lnTo>
                    <a:pt x="64935" y="172834"/>
                  </a:lnTo>
                  <a:close/>
                </a:path>
                <a:path w="114934" h="608329">
                  <a:moveTo>
                    <a:pt x="65011" y="153174"/>
                  </a:moveTo>
                  <a:lnTo>
                    <a:pt x="64681" y="153403"/>
                  </a:lnTo>
                  <a:lnTo>
                    <a:pt x="64477" y="153746"/>
                  </a:lnTo>
                  <a:lnTo>
                    <a:pt x="64427" y="154101"/>
                  </a:lnTo>
                  <a:lnTo>
                    <a:pt x="65011" y="153174"/>
                  </a:lnTo>
                  <a:close/>
                </a:path>
                <a:path w="114934" h="608329">
                  <a:moveTo>
                    <a:pt x="65214" y="166370"/>
                  </a:moveTo>
                  <a:lnTo>
                    <a:pt x="65036" y="166065"/>
                  </a:lnTo>
                  <a:lnTo>
                    <a:pt x="63969" y="166370"/>
                  </a:lnTo>
                  <a:lnTo>
                    <a:pt x="65214" y="166370"/>
                  </a:lnTo>
                  <a:close/>
                </a:path>
                <a:path w="114934" h="608329">
                  <a:moveTo>
                    <a:pt x="65963" y="197510"/>
                  </a:moveTo>
                  <a:lnTo>
                    <a:pt x="65303" y="196697"/>
                  </a:lnTo>
                  <a:lnTo>
                    <a:pt x="63588" y="196900"/>
                  </a:lnTo>
                  <a:lnTo>
                    <a:pt x="65963" y="197510"/>
                  </a:lnTo>
                  <a:close/>
                </a:path>
                <a:path w="114934" h="608329">
                  <a:moveTo>
                    <a:pt x="66395" y="198120"/>
                  </a:moveTo>
                  <a:lnTo>
                    <a:pt x="63055" y="198120"/>
                  </a:lnTo>
                  <a:lnTo>
                    <a:pt x="63449" y="199301"/>
                  </a:lnTo>
                  <a:lnTo>
                    <a:pt x="66395" y="198120"/>
                  </a:lnTo>
                  <a:close/>
                </a:path>
                <a:path w="114934" h="608329">
                  <a:moveTo>
                    <a:pt x="66509" y="203212"/>
                  </a:moveTo>
                  <a:lnTo>
                    <a:pt x="65925" y="204470"/>
                  </a:lnTo>
                  <a:lnTo>
                    <a:pt x="66509" y="203212"/>
                  </a:lnTo>
                  <a:close/>
                </a:path>
                <a:path w="114934" h="608329">
                  <a:moveTo>
                    <a:pt x="66522" y="179070"/>
                  </a:moveTo>
                  <a:lnTo>
                    <a:pt x="66078" y="178765"/>
                  </a:lnTo>
                  <a:lnTo>
                    <a:pt x="66167" y="179070"/>
                  </a:lnTo>
                  <a:lnTo>
                    <a:pt x="66522" y="179070"/>
                  </a:lnTo>
                  <a:close/>
                </a:path>
                <a:path w="114934" h="608329">
                  <a:moveTo>
                    <a:pt x="66916" y="223520"/>
                  </a:moveTo>
                  <a:lnTo>
                    <a:pt x="65671" y="222250"/>
                  </a:lnTo>
                  <a:lnTo>
                    <a:pt x="66230" y="223520"/>
                  </a:lnTo>
                  <a:lnTo>
                    <a:pt x="66916" y="223520"/>
                  </a:lnTo>
                  <a:close/>
                </a:path>
                <a:path w="114934" h="608329">
                  <a:moveTo>
                    <a:pt x="67170" y="149898"/>
                  </a:moveTo>
                  <a:lnTo>
                    <a:pt x="66954" y="149821"/>
                  </a:lnTo>
                  <a:lnTo>
                    <a:pt x="66763" y="149745"/>
                  </a:lnTo>
                  <a:lnTo>
                    <a:pt x="66446" y="149669"/>
                  </a:lnTo>
                  <a:lnTo>
                    <a:pt x="65074" y="150139"/>
                  </a:lnTo>
                  <a:lnTo>
                    <a:pt x="66116" y="150126"/>
                  </a:lnTo>
                  <a:lnTo>
                    <a:pt x="66751" y="150037"/>
                  </a:lnTo>
                  <a:lnTo>
                    <a:pt x="67170" y="149898"/>
                  </a:lnTo>
                  <a:close/>
                </a:path>
                <a:path w="114934" h="608329">
                  <a:moveTo>
                    <a:pt x="67970" y="187960"/>
                  </a:moveTo>
                  <a:lnTo>
                    <a:pt x="65887" y="187960"/>
                  </a:lnTo>
                  <a:lnTo>
                    <a:pt x="66382" y="189230"/>
                  </a:lnTo>
                  <a:lnTo>
                    <a:pt x="67970" y="187960"/>
                  </a:lnTo>
                  <a:close/>
                </a:path>
                <a:path w="114934" h="608329">
                  <a:moveTo>
                    <a:pt x="68046" y="243840"/>
                  </a:moveTo>
                  <a:lnTo>
                    <a:pt x="61404" y="241300"/>
                  </a:lnTo>
                  <a:lnTo>
                    <a:pt x="66141" y="241300"/>
                  </a:lnTo>
                  <a:lnTo>
                    <a:pt x="62712" y="240030"/>
                  </a:lnTo>
                  <a:lnTo>
                    <a:pt x="64477" y="240030"/>
                  </a:lnTo>
                  <a:lnTo>
                    <a:pt x="62534" y="238760"/>
                  </a:lnTo>
                  <a:lnTo>
                    <a:pt x="60934" y="238760"/>
                  </a:lnTo>
                  <a:lnTo>
                    <a:pt x="61125" y="240030"/>
                  </a:lnTo>
                  <a:lnTo>
                    <a:pt x="59385" y="240030"/>
                  </a:lnTo>
                  <a:lnTo>
                    <a:pt x="59575" y="241300"/>
                  </a:lnTo>
                  <a:lnTo>
                    <a:pt x="58534" y="241300"/>
                  </a:lnTo>
                  <a:lnTo>
                    <a:pt x="57442" y="240030"/>
                  </a:lnTo>
                  <a:lnTo>
                    <a:pt x="58280" y="241300"/>
                  </a:lnTo>
                  <a:lnTo>
                    <a:pt x="60058" y="242570"/>
                  </a:lnTo>
                  <a:lnTo>
                    <a:pt x="61493" y="242570"/>
                  </a:lnTo>
                  <a:lnTo>
                    <a:pt x="62064" y="243840"/>
                  </a:lnTo>
                  <a:lnTo>
                    <a:pt x="68046" y="243840"/>
                  </a:lnTo>
                  <a:close/>
                </a:path>
                <a:path w="114934" h="608329">
                  <a:moveTo>
                    <a:pt x="68389" y="188937"/>
                  </a:moveTo>
                  <a:lnTo>
                    <a:pt x="67983" y="188620"/>
                  </a:lnTo>
                  <a:lnTo>
                    <a:pt x="67360" y="188823"/>
                  </a:lnTo>
                  <a:lnTo>
                    <a:pt x="67437" y="189077"/>
                  </a:lnTo>
                  <a:lnTo>
                    <a:pt x="67805" y="189369"/>
                  </a:lnTo>
                  <a:lnTo>
                    <a:pt x="68046" y="189166"/>
                  </a:lnTo>
                  <a:lnTo>
                    <a:pt x="68389" y="188937"/>
                  </a:lnTo>
                  <a:close/>
                </a:path>
                <a:path w="114934" h="608329">
                  <a:moveTo>
                    <a:pt x="69100" y="241300"/>
                  </a:moveTo>
                  <a:lnTo>
                    <a:pt x="66459" y="240385"/>
                  </a:lnTo>
                  <a:lnTo>
                    <a:pt x="66878" y="241300"/>
                  </a:lnTo>
                  <a:lnTo>
                    <a:pt x="69100" y="241300"/>
                  </a:lnTo>
                  <a:close/>
                </a:path>
                <a:path w="114934" h="608329">
                  <a:moveTo>
                    <a:pt x="69100" y="190106"/>
                  </a:moveTo>
                  <a:lnTo>
                    <a:pt x="68605" y="189852"/>
                  </a:lnTo>
                  <a:lnTo>
                    <a:pt x="68122" y="189598"/>
                  </a:lnTo>
                  <a:lnTo>
                    <a:pt x="67818" y="189369"/>
                  </a:lnTo>
                  <a:lnTo>
                    <a:pt x="67551" y="189623"/>
                  </a:lnTo>
                  <a:lnTo>
                    <a:pt x="67449" y="189839"/>
                  </a:lnTo>
                  <a:lnTo>
                    <a:pt x="69100" y="190106"/>
                  </a:lnTo>
                  <a:close/>
                </a:path>
                <a:path w="114934" h="608329">
                  <a:moveTo>
                    <a:pt x="70307" y="234950"/>
                  </a:moveTo>
                  <a:lnTo>
                    <a:pt x="68249" y="233680"/>
                  </a:lnTo>
                  <a:lnTo>
                    <a:pt x="68910" y="234950"/>
                  </a:lnTo>
                  <a:lnTo>
                    <a:pt x="70307" y="234950"/>
                  </a:lnTo>
                  <a:close/>
                </a:path>
                <a:path w="114934" h="608329">
                  <a:moveTo>
                    <a:pt x="70485" y="237490"/>
                  </a:moveTo>
                  <a:lnTo>
                    <a:pt x="69278" y="236220"/>
                  </a:lnTo>
                  <a:lnTo>
                    <a:pt x="67348" y="237490"/>
                  </a:lnTo>
                  <a:lnTo>
                    <a:pt x="70485" y="237490"/>
                  </a:lnTo>
                  <a:close/>
                </a:path>
                <a:path w="114934" h="608329">
                  <a:moveTo>
                    <a:pt x="70586" y="230441"/>
                  </a:moveTo>
                  <a:lnTo>
                    <a:pt x="69329" y="229870"/>
                  </a:lnTo>
                  <a:lnTo>
                    <a:pt x="69011" y="230022"/>
                  </a:lnTo>
                  <a:lnTo>
                    <a:pt x="70586" y="230441"/>
                  </a:lnTo>
                  <a:close/>
                </a:path>
                <a:path w="114934" h="608329">
                  <a:moveTo>
                    <a:pt x="71780" y="232981"/>
                  </a:moveTo>
                  <a:lnTo>
                    <a:pt x="70751" y="233997"/>
                  </a:lnTo>
                  <a:lnTo>
                    <a:pt x="71297" y="233997"/>
                  </a:lnTo>
                  <a:lnTo>
                    <a:pt x="71780" y="232981"/>
                  </a:lnTo>
                  <a:close/>
                </a:path>
                <a:path w="114934" h="608329">
                  <a:moveTo>
                    <a:pt x="73113" y="231140"/>
                  </a:moveTo>
                  <a:lnTo>
                    <a:pt x="70586" y="230441"/>
                  </a:lnTo>
                  <a:lnTo>
                    <a:pt x="72085" y="231140"/>
                  </a:lnTo>
                  <a:lnTo>
                    <a:pt x="73113" y="231140"/>
                  </a:lnTo>
                  <a:close/>
                </a:path>
                <a:path w="114934" h="608329">
                  <a:moveTo>
                    <a:pt x="73507" y="234099"/>
                  </a:moveTo>
                  <a:lnTo>
                    <a:pt x="73456" y="233959"/>
                  </a:lnTo>
                  <a:lnTo>
                    <a:pt x="71297" y="233997"/>
                  </a:lnTo>
                  <a:lnTo>
                    <a:pt x="71094" y="234416"/>
                  </a:lnTo>
                  <a:lnTo>
                    <a:pt x="73507" y="234099"/>
                  </a:lnTo>
                  <a:close/>
                </a:path>
                <a:path w="114934" h="608329">
                  <a:moveTo>
                    <a:pt x="74625" y="211505"/>
                  </a:moveTo>
                  <a:lnTo>
                    <a:pt x="74434" y="211531"/>
                  </a:lnTo>
                  <a:lnTo>
                    <a:pt x="74625" y="211505"/>
                  </a:lnTo>
                  <a:close/>
                </a:path>
                <a:path w="114934" h="608329">
                  <a:moveTo>
                    <a:pt x="75069" y="211353"/>
                  </a:moveTo>
                  <a:lnTo>
                    <a:pt x="74625" y="211505"/>
                  </a:lnTo>
                  <a:lnTo>
                    <a:pt x="74853" y="211480"/>
                  </a:lnTo>
                  <a:lnTo>
                    <a:pt x="74993" y="211416"/>
                  </a:lnTo>
                  <a:close/>
                </a:path>
                <a:path w="114934" h="608329">
                  <a:moveTo>
                    <a:pt x="75793" y="228638"/>
                  </a:moveTo>
                  <a:lnTo>
                    <a:pt x="72885" y="228117"/>
                  </a:lnTo>
                  <a:lnTo>
                    <a:pt x="71628" y="227850"/>
                  </a:lnTo>
                  <a:lnTo>
                    <a:pt x="72796" y="228142"/>
                  </a:lnTo>
                  <a:lnTo>
                    <a:pt x="73355" y="228346"/>
                  </a:lnTo>
                  <a:lnTo>
                    <a:pt x="73558" y="228536"/>
                  </a:lnTo>
                  <a:lnTo>
                    <a:pt x="74777" y="228714"/>
                  </a:lnTo>
                  <a:lnTo>
                    <a:pt x="75628" y="228790"/>
                  </a:lnTo>
                  <a:lnTo>
                    <a:pt x="75793" y="228638"/>
                  </a:lnTo>
                  <a:close/>
                </a:path>
                <a:path w="114934" h="608329">
                  <a:moveTo>
                    <a:pt x="76238" y="210934"/>
                  </a:moveTo>
                  <a:lnTo>
                    <a:pt x="75133" y="210718"/>
                  </a:lnTo>
                  <a:lnTo>
                    <a:pt x="75361" y="211112"/>
                  </a:lnTo>
                  <a:lnTo>
                    <a:pt x="75069" y="211353"/>
                  </a:lnTo>
                  <a:lnTo>
                    <a:pt x="76238" y="210934"/>
                  </a:lnTo>
                  <a:close/>
                </a:path>
                <a:path w="114934" h="608329">
                  <a:moveTo>
                    <a:pt x="77228" y="233616"/>
                  </a:moveTo>
                  <a:lnTo>
                    <a:pt x="73507" y="234099"/>
                  </a:lnTo>
                  <a:lnTo>
                    <a:pt x="73647" y="234518"/>
                  </a:lnTo>
                  <a:lnTo>
                    <a:pt x="77228" y="233616"/>
                  </a:lnTo>
                  <a:close/>
                </a:path>
                <a:path w="114934" h="608329">
                  <a:moveTo>
                    <a:pt x="77330" y="215900"/>
                  </a:moveTo>
                  <a:lnTo>
                    <a:pt x="77165" y="215811"/>
                  </a:lnTo>
                  <a:lnTo>
                    <a:pt x="77330" y="215900"/>
                  </a:lnTo>
                  <a:close/>
                </a:path>
                <a:path w="114934" h="608329">
                  <a:moveTo>
                    <a:pt x="78244" y="76200"/>
                  </a:moveTo>
                  <a:lnTo>
                    <a:pt x="75006" y="74930"/>
                  </a:lnTo>
                  <a:lnTo>
                    <a:pt x="77838" y="76200"/>
                  </a:lnTo>
                  <a:lnTo>
                    <a:pt x="78244" y="76200"/>
                  </a:lnTo>
                  <a:close/>
                </a:path>
                <a:path w="114934" h="608329">
                  <a:moveTo>
                    <a:pt x="78816" y="216319"/>
                  </a:moveTo>
                  <a:lnTo>
                    <a:pt x="78447" y="216255"/>
                  </a:lnTo>
                  <a:lnTo>
                    <a:pt x="78092" y="216217"/>
                  </a:lnTo>
                  <a:lnTo>
                    <a:pt x="77774" y="216204"/>
                  </a:lnTo>
                  <a:lnTo>
                    <a:pt x="78206" y="216255"/>
                  </a:lnTo>
                  <a:lnTo>
                    <a:pt x="78587" y="216306"/>
                  </a:lnTo>
                  <a:lnTo>
                    <a:pt x="78816" y="216319"/>
                  </a:lnTo>
                  <a:close/>
                </a:path>
                <a:path w="114934" h="608329">
                  <a:moveTo>
                    <a:pt x="80073" y="76911"/>
                  </a:moveTo>
                  <a:lnTo>
                    <a:pt x="79717" y="76200"/>
                  </a:lnTo>
                  <a:lnTo>
                    <a:pt x="79933" y="76200"/>
                  </a:lnTo>
                  <a:lnTo>
                    <a:pt x="78397" y="74930"/>
                  </a:lnTo>
                  <a:lnTo>
                    <a:pt x="79184" y="76200"/>
                  </a:lnTo>
                  <a:lnTo>
                    <a:pt x="78244" y="76200"/>
                  </a:lnTo>
                  <a:lnTo>
                    <a:pt x="80073" y="76911"/>
                  </a:lnTo>
                  <a:close/>
                </a:path>
                <a:path w="114934" h="608329">
                  <a:moveTo>
                    <a:pt x="80225" y="69672"/>
                  </a:moveTo>
                  <a:lnTo>
                    <a:pt x="79616" y="69405"/>
                  </a:lnTo>
                  <a:lnTo>
                    <a:pt x="79489" y="69557"/>
                  </a:lnTo>
                  <a:lnTo>
                    <a:pt x="80225" y="69672"/>
                  </a:lnTo>
                  <a:close/>
                </a:path>
                <a:path w="114934" h="608329">
                  <a:moveTo>
                    <a:pt x="80810" y="204343"/>
                  </a:moveTo>
                  <a:lnTo>
                    <a:pt x="80518" y="203809"/>
                  </a:lnTo>
                  <a:lnTo>
                    <a:pt x="79819" y="204165"/>
                  </a:lnTo>
                  <a:lnTo>
                    <a:pt x="80810" y="204343"/>
                  </a:lnTo>
                  <a:close/>
                </a:path>
                <a:path w="114934" h="608329">
                  <a:moveTo>
                    <a:pt x="81610" y="196850"/>
                  </a:moveTo>
                  <a:lnTo>
                    <a:pt x="81280" y="195961"/>
                  </a:lnTo>
                  <a:lnTo>
                    <a:pt x="80124" y="196164"/>
                  </a:lnTo>
                  <a:lnTo>
                    <a:pt x="81610" y="196850"/>
                  </a:lnTo>
                  <a:close/>
                </a:path>
                <a:path w="114934" h="608329">
                  <a:moveTo>
                    <a:pt x="82016" y="85090"/>
                  </a:moveTo>
                  <a:lnTo>
                    <a:pt x="81965" y="84848"/>
                  </a:lnTo>
                  <a:lnTo>
                    <a:pt x="79984" y="83820"/>
                  </a:lnTo>
                  <a:lnTo>
                    <a:pt x="80632" y="85090"/>
                  </a:lnTo>
                  <a:lnTo>
                    <a:pt x="82016" y="85090"/>
                  </a:lnTo>
                  <a:close/>
                </a:path>
                <a:path w="114934" h="608329">
                  <a:moveTo>
                    <a:pt x="84848" y="175526"/>
                  </a:moveTo>
                  <a:lnTo>
                    <a:pt x="84569" y="175590"/>
                  </a:lnTo>
                  <a:lnTo>
                    <a:pt x="84404" y="175742"/>
                  </a:lnTo>
                  <a:lnTo>
                    <a:pt x="84848" y="175526"/>
                  </a:lnTo>
                  <a:close/>
                </a:path>
                <a:path w="114934" h="608329">
                  <a:moveTo>
                    <a:pt x="84963" y="197104"/>
                  </a:moveTo>
                  <a:lnTo>
                    <a:pt x="84137" y="196151"/>
                  </a:lnTo>
                  <a:lnTo>
                    <a:pt x="84620" y="196837"/>
                  </a:lnTo>
                  <a:lnTo>
                    <a:pt x="84963" y="197104"/>
                  </a:lnTo>
                  <a:close/>
                </a:path>
                <a:path w="114934" h="608329">
                  <a:moveTo>
                    <a:pt x="85064" y="186956"/>
                  </a:moveTo>
                  <a:lnTo>
                    <a:pt x="84823" y="186855"/>
                  </a:lnTo>
                  <a:lnTo>
                    <a:pt x="84645" y="186982"/>
                  </a:lnTo>
                  <a:lnTo>
                    <a:pt x="84886" y="187007"/>
                  </a:lnTo>
                  <a:lnTo>
                    <a:pt x="85064" y="186956"/>
                  </a:lnTo>
                  <a:close/>
                </a:path>
                <a:path w="114934" h="608329">
                  <a:moveTo>
                    <a:pt x="87363" y="147370"/>
                  </a:moveTo>
                  <a:lnTo>
                    <a:pt x="87045" y="147320"/>
                  </a:lnTo>
                  <a:lnTo>
                    <a:pt x="86271" y="148056"/>
                  </a:lnTo>
                  <a:lnTo>
                    <a:pt x="86410" y="148082"/>
                  </a:lnTo>
                  <a:lnTo>
                    <a:pt x="87363" y="147370"/>
                  </a:lnTo>
                  <a:close/>
                </a:path>
                <a:path w="114934" h="608329">
                  <a:moveTo>
                    <a:pt x="87782" y="139700"/>
                  </a:moveTo>
                  <a:lnTo>
                    <a:pt x="85217" y="138430"/>
                  </a:lnTo>
                  <a:lnTo>
                    <a:pt x="85991" y="139700"/>
                  </a:lnTo>
                  <a:lnTo>
                    <a:pt x="87782" y="139700"/>
                  </a:lnTo>
                  <a:close/>
                </a:path>
                <a:path w="114934" h="608329">
                  <a:moveTo>
                    <a:pt x="87795" y="157962"/>
                  </a:moveTo>
                  <a:lnTo>
                    <a:pt x="87541" y="157937"/>
                  </a:lnTo>
                  <a:lnTo>
                    <a:pt x="87299" y="158064"/>
                  </a:lnTo>
                  <a:lnTo>
                    <a:pt x="87795" y="157962"/>
                  </a:lnTo>
                  <a:close/>
                </a:path>
                <a:path w="114934" h="608329">
                  <a:moveTo>
                    <a:pt x="87947" y="157949"/>
                  </a:moveTo>
                  <a:lnTo>
                    <a:pt x="87604" y="157683"/>
                  </a:lnTo>
                  <a:lnTo>
                    <a:pt x="87236" y="157695"/>
                  </a:lnTo>
                  <a:lnTo>
                    <a:pt x="87630" y="157835"/>
                  </a:lnTo>
                  <a:lnTo>
                    <a:pt x="87769" y="157949"/>
                  </a:lnTo>
                  <a:lnTo>
                    <a:pt x="87947" y="157949"/>
                  </a:lnTo>
                  <a:close/>
                </a:path>
                <a:path w="114934" h="608329">
                  <a:moveTo>
                    <a:pt x="88303" y="151777"/>
                  </a:moveTo>
                  <a:lnTo>
                    <a:pt x="88087" y="151777"/>
                  </a:lnTo>
                  <a:lnTo>
                    <a:pt x="87909" y="151790"/>
                  </a:lnTo>
                  <a:lnTo>
                    <a:pt x="87693" y="151790"/>
                  </a:lnTo>
                  <a:lnTo>
                    <a:pt x="87820" y="152019"/>
                  </a:lnTo>
                  <a:lnTo>
                    <a:pt x="88303" y="151777"/>
                  </a:lnTo>
                  <a:close/>
                </a:path>
                <a:path w="114934" h="608329">
                  <a:moveTo>
                    <a:pt x="89230" y="26733"/>
                  </a:moveTo>
                  <a:lnTo>
                    <a:pt x="88049" y="26581"/>
                  </a:lnTo>
                  <a:lnTo>
                    <a:pt x="87464" y="25539"/>
                  </a:lnTo>
                  <a:lnTo>
                    <a:pt x="87464" y="26682"/>
                  </a:lnTo>
                  <a:lnTo>
                    <a:pt x="88303" y="26682"/>
                  </a:lnTo>
                  <a:lnTo>
                    <a:pt x="89230" y="26733"/>
                  </a:lnTo>
                  <a:close/>
                </a:path>
                <a:path w="114934" h="608329">
                  <a:moveTo>
                    <a:pt x="89687" y="7416"/>
                  </a:moveTo>
                  <a:lnTo>
                    <a:pt x="89395" y="7340"/>
                  </a:lnTo>
                  <a:lnTo>
                    <a:pt x="89192" y="7289"/>
                  </a:lnTo>
                  <a:lnTo>
                    <a:pt x="89369" y="7378"/>
                  </a:lnTo>
                  <a:lnTo>
                    <a:pt x="89509" y="7391"/>
                  </a:lnTo>
                  <a:lnTo>
                    <a:pt x="89687" y="7416"/>
                  </a:lnTo>
                  <a:close/>
                </a:path>
                <a:path w="114934" h="608329">
                  <a:moveTo>
                    <a:pt x="89877" y="36830"/>
                  </a:moveTo>
                  <a:lnTo>
                    <a:pt x="85979" y="35560"/>
                  </a:lnTo>
                  <a:lnTo>
                    <a:pt x="85356" y="36830"/>
                  </a:lnTo>
                  <a:lnTo>
                    <a:pt x="83718" y="36830"/>
                  </a:lnTo>
                  <a:lnTo>
                    <a:pt x="87261" y="37655"/>
                  </a:lnTo>
                  <a:lnTo>
                    <a:pt x="87515" y="36830"/>
                  </a:lnTo>
                  <a:lnTo>
                    <a:pt x="89877" y="36830"/>
                  </a:lnTo>
                  <a:close/>
                </a:path>
                <a:path w="114934" h="608329">
                  <a:moveTo>
                    <a:pt x="90004" y="182880"/>
                  </a:moveTo>
                  <a:lnTo>
                    <a:pt x="89535" y="182880"/>
                  </a:lnTo>
                  <a:lnTo>
                    <a:pt x="89954" y="183464"/>
                  </a:lnTo>
                  <a:lnTo>
                    <a:pt x="90004" y="182880"/>
                  </a:lnTo>
                  <a:close/>
                </a:path>
                <a:path w="114934" h="608329">
                  <a:moveTo>
                    <a:pt x="90309" y="18554"/>
                  </a:moveTo>
                  <a:lnTo>
                    <a:pt x="87198" y="17780"/>
                  </a:lnTo>
                  <a:lnTo>
                    <a:pt x="89877" y="18770"/>
                  </a:lnTo>
                  <a:lnTo>
                    <a:pt x="90309" y="18554"/>
                  </a:lnTo>
                  <a:close/>
                </a:path>
                <a:path w="114934" h="608329">
                  <a:moveTo>
                    <a:pt x="90436" y="184150"/>
                  </a:moveTo>
                  <a:lnTo>
                    <a:pt x="89954" y="183464"/>
                  </a:lnTo>
                  <a:lnTo>
                    <a:pt x="89890" y="184150"/>
                  </a:lnTo>
                  <a:lnTo>
                    <a:pt x="90436" y="184150"/>
                  </a:lnTo>
                  <a:close/>
                </a:path>
                <a:path w="114934" h="608329">
                  <a:moveTo>
                    <a:pt x="90436" y="164769"/>
                  </a:moveTo>
                  <a:lnTo>
                    <a:pt x="89903" y="164719"/>
                  </a:lnTo>
                  <a:lnTo>
                    <a:pt x="89128" y="164719"/>
                  </a:lnTo>
                  <a:lnTo>
                    <a:pt x="89433" y="164769"/>
                  </a:lnTo>
                  <a:lnTo>
                    <a:pt x="89789" y="164782"/>
                  </a:lnTo>
                  <a:lnTo>
                    <a:pt x="90436" y="164769"/>
                  </a:lnTo>
                  <a:close/>
                </a:path>
                <a:path w="114934" h="608329">
                  <a:moveTo>
                    <a:pt x="90462" y="17780"/>
                  </a:moveTo>
                  <a:lnTo>
                    <a:pt x="89814" y="16510"/>
                  </a:lnTo>
                  <a:lnTo>
                    <a:pt x="89306" y="16510"/>
                  </a:lnTo>
                  <a:lnTo>
                    <a:pt x="89077" y="17780"/>
                  </a:lnTo>
                  <a:lnTo>
                    <a:pt x="90462" y="17780"/>
                  </a:lnTo>
                  <a:close/>
                </a:path>
                <a:path w="114934" h="608329">
                  <a:moveTo>
                    <a:pt x="91592" y="154000"/>
                  </a:moveTo>
                  <a:lnTo>
                    <a:pt x="90703" y="153301"/>
                  </a:lnTo>
                  <a:lnTo>
                    <a:pt x="87414" y="152920"/>
                  </a:lnTo>
                  <a:lnTo>
                    <a:pt x="87947" y="153339"/>
                  </a:lnTo>
                  <a:lnTo>
                    <a:pt x="91592" y="154000"/>
                  </a:lnTo>
                  <a:close/>
                </a:path>
                <a:path w="114934" h="608329">
                  <a:moveTo>
                    <a:pt x="91833" y="172720"/>
                  </a:moveTo>
                  <a:lnTo>
                    <a:pt x="90043" y="171450"/>
                  </a:lnTo>
                  <a:lnTo>
                    <a:pt x="88125" y="171450"/>
                  </a:lnTo>
                  <a:lnTo>
                    <a:pt x="85826" y="170180"/>
                  </a:lnTo>
                  <a:lnTo>
                    <a:pt x="87287" y="172720"/>
                  </a:lnTo>
                  <a:lnTo>
                    <a:pt x="91833" y="172720"/>
                  </a:lnTo>
                  <a:close/>
                </a:path>
                <a:path w="114934" h="608329">
                  <a:moveTo>
                    <a:pt x="92773" y="180340"/>
                  </a:moveTo>
                  <a:lnTo>
                    <a:pt x="88277" y="180340"/>
                  </a:lnTo>
                  <a:lnTo>
                    <a:pt x="88620" y="181610"/>
                  </a:lnTo>
                  <a:lnTo>
                    <a:pt x="89662" y="181610"/>
                  </a:lnTo>
                  <a:lnTo>
                    <a:pt x="92773" y="180340"/>
                  </a:lnTo>
                  <a:close/>
                </a:path>
                <a:path w="114934" h="608329">
                  <a:moveTo>
                    <a:pt x="93205" y="133756"/>
                  </a:moveTo>
                  <a:lnTo>
                    <a:pt x="91655" y="133172"/>
                  </a:lnTo>
                  <a:lnTo>
                    <a:pt x="91363" y="133553"/>
                  </a:lnTo>
                  <a:lnTo>
                    <a:pt x="90030" y="133769"/>
                  </a:lnTo>
                  <a:lnTo>
                    <a:pt x="90411" y="134048"/>
                  </a:lnTo>
                  <a:lnTo>
                    <a:pt x="92062" y="134112"/>
                  </a:lnTo>
                  <a:lnTo>
                    <a:pt x="93205" y="133756"/>
                  </a:lnTo>
                  <a:close/>
                </a:path>
                <a:path w="114934" h="608329">
                  <a:moveTo>
                    <a:pt x="94386" y="3810"/>
                  </a:moveTo>
                  <a:lnTo>
                    <a:pt x="90093" y="3810"/>
                  </a:lnTo>
                  <a:lnTo>
                    <a:pt x="92151" y="5080"/>
                  </a:lnTo>
                  <a:lnTo>
                    <a:pt x="94386" y="3810"/>
                  </a:lnTo>
                  <a:close/>
                </a:path>
                <a:path w="114934" h="608329">
                  <a:moveTo>
                    <a:pt x="95059" y="118351"/>
                  </a:moveTo>
                  <a:lnTo>
                    <a:pt x="94843" y="118237"/>
                  </a:lnTo>
                  <a:lnTo>
                    <a:pt x="94869" y="118364"/>
                  </a:lnTo>
                  <a:lnTo>
                    <a:pt x="95059" y="118351"/>
                  </a:lnTo>
                  <a:close/>
                </a:path>
                <a:path w="114934" h="608329">
                  <a:moveTo>
                    <a:pt x="97574" y="118084"/>
                  </a:moveTo>
                  <a:lnTo>
                    <a:pt x="95059" y="118351"/>
                  </a:lnTo>
                  <a:lnTo>
                    <a:pt x="95745" y="118694"/>
                  </a:lnTo>
                  <a:lnTo>
                    <a:pt x="97574" y="118084"/>
                  </a:lnTo>
                  <a:close/>
                </a:path>
                <a:path w="114934" h="608329">
                  <a:moveTo>
                    <a:pt x="100457" y="103733"/>
                  </a:moveTo>
                  <a:lnTo>
                    <a:pt x="99860" y="102870"/>
                  </a:lnTo>
                  <a:lnTo>
                    <a:pt x="99580" y="102870"/>
                  </a:lnTo>
                  <a:lnTo>
                    <a:pt x="100457" y="103733"/>
                  </a:lnTo>
                  <a:close/>
                </a:path>
                <a:path w="114934" h="608329">
                  <a:moveTo>
                    <a:pt x="100863" y="104140"/>
                  </a:moveTo>
                  <a:lnTo>
                    <a:pt x="100457" y="103733"/>
                  </a:lnTo>
                  <a:lnTo>
                    <a:pt x="100736" y="104140"/>
                  </a:lnTo>
                  <a:lnTo>
                    <a:pt x="100863" y="104140"/>
                  </a:lnTo>
                  <a:close/>
                </a:path>
                <a:path w="114934" h="608329">
                  <a:moveTo>
                    <a:pt x="105600" y="48742"/>
                  </a:moveTo>
                  <a:lnTo>
                    <a:pt x="105308" y="48895"/>
                  </a:lnTo>
                  <a:lnTo>
                    <a:pt x="105410" y="49530"/>
                  </a:lnTo>
                  <a:lnTo>
                    <a:pt x="105600" y="48742"/>
                  </a:lnTo>
                  <a:close/>
                </a:path>
                <a:path w="114934" h="608329">
                  <a:moveTo>
                    <a:pt x="105841" y="79311"/>
                  </a:moveTo>
                  <a:lnTo>
                    <a:pt x="105029" y="78447"/>
                  </a:lnTo>
                  <a:lnTo>
                    <a:pt x="104800" y="78752"/>
                  </a:lnTo>
                  <a:lnTo>
                    <a:pt x="105841" y="79311"/>
                  </a:lnTo>
                  <a:close/>
                </a:path>
                <a:path w="114934" h="608329">
                  <a:moveTo>
                    <a:pt x="106299" y="42976"/>
                  </a:moveTo>
                  <a:lnTo>
                    <a:pt x="106286" y="42811"/>
                  </a:lnTo>
                  <a:lnTo>
                    <a:pt x="106095" y="42710"/>
                  </a:lnTo>
                  <a:lnTo>
                    <a:pt x="105816" y="42672"/>
                  </a:lnTo>
                  <a:lnTo>
                    <a:pt x="105587" y="42697"/>
                  </a:lnTo>
                  <a:lnTo>
                    <a:pt x="105397" y="42722"/>
                  </a:lnTo>
                  <a:lnTo>
                    <a:pt x="106006" y="42887"/>
                  </a:lnTo>
                  <a:lnTo>
                    <a:pt x="106299" y="42976"/>
                  </a:lnTo>
                  <a:close/>
                </a:path>
                <a:path w="114934" h="608329">
                  <a:moveTo>
                    <a:pt x="106591" y="35763"/>
                  </a:moveTo>
                  <a:lnTo>
                    <a:pt x="106502" y="35560"/>
                  </a:lnTo>
                  <a:lnTo>
                    <a:pt x="106375" y="35560"/>
                  </a:lnTo>
                  <a:lnTo>
                    <a:pt x="106591" y="35763"/>
                  </a:lnTo>
                  <a:close/>
                </a:path>
                <a:path w="114934" h="608329">
                  <a:moveTo>
                    <a:pt x="106692" y="1600"/>
                  </a:moveTo>
                  <a:lnTo>
                    <a:pt x="104927" y="1155"/>
                  </a:lnTo>
                  <a:lnTo>
                    <a:pt x="105079" y="1308"/>
                  </a:lnTo>
                  <a:lnTo>
                    <a:pt x="105625" y="1397"/>
                  </a:lnTo>
                  <a:lnTo>
                    <a:pt x="106159" y="1498"/>
                  </a:lnTo>
                  <a:lnTo>
                    <a:pt x="106692" y="1600"/>
                  </a:lnTo>
                  <a:close/>
                </a:path>
                <a:path w="114934" h="608329">
                  <a:moveTo>
                    <a:pt x="107657" y="36830"/>
                  </a:moveTo>
                  <a:lnTo>
                    <a:pt x="106591" y="35763"/>
                  </a:lnTo>
                  <a:lnTo>
                    <a:pt x="107022" y="36830"/>
                  </a:lnTo>
                  <a:lnTo>
                    <a:pt x="107657" y="36830"/>
                  </a:lnTo>
                  <a:close/>
                </a:path>
                <a:path w="114934" h="608329">
                  <a:moveTo>
                    <a:pt x="114427" y="12700"/>
                  </a:moveTo>
                  <a:lnTo>
                    <a:pt x="109715" y="10160"/>
                  </a:lnTo>
                  <a:lnTo>
                    <a:pt x="107569" y="8890"/>
                  </a:lnTo>
                  <a:lnTo>
                    <a:pt x="108077" y="8890"/>
                  </a:lnTo>
                  <a:lnTo>
                    <a:pt x="106654" y="7620"/>
                  </a:lnTo>
                  <a:lnTo>
                    <a:pt x="109677" y="7620"/>
                  </a:lnTo>
                  <a:lnTo>
                    <a:pt x="107124" y="5080"/>
                  </a:lnTo>
                  <a:lnTo>
                    <a:pt x="108496" y="3810"/>
                  </a:lnTo>
                  <a:lnTo>
                    <a:pt x="113588" y="6350"/>
                  </a:lnTo>
                  <a:lnTo>
                    <a:pt x="114173" y="5080"/>
                  </a:lnTo>
                  <a:lnTo>
                    <a:pt x="113652" y="3810"/>
                  </a:lnTo>
                  <a:lnTo>
                    <a:pt x="109715" y="2540"/>
                  </a:lnTo>
                  <a:lnTo>
                    <a:pt x="105067" y="2540"/>
                  </a:lnTo>
                  <a:lnTo>
                    <a:pt x="100241" y="1270"/>
                  </a:lnTo>
                  <a:lnTo>
                    <a:pt x="95415" y="0"/>
                  </a:lnTo>
                  <a:lnTo>
                    <a:pt x="94602" y="292"/>
                  </a:lnTo>
                  <a:lnTo>
                    <a:pt x="94602" y="2540"/>
                  </a:lnTo>
                  <a:lnTo>
                    <a:pt x="92214" y="2540"/>
                  </a:lnTo>
                  <a:lnTo>
                    <a:pt x="92214" y="1447"/>
                  </a:lnTo>
                  <a:lnTo>
                    <a:pt x="94602" y="2540"/>
                  </a:lnTo>
                  <a:lnTo>
                    <a:pt x="94602" y="292"/>
                  </a:lnTo>
                  <a:lnTo>
                    <a:pt x="91821" y="1270"/>
                  </a:lnTo>
                  <a:lnTo>
                    <a:pt x="89928" y="1270"/>
                  </a:lnTo>
                  <a:lnTo>
                    <a:pt x="91821" y="2540"/>
                  </a:lnTo>
                  <a:lnTo>
                    <a:pt x="90462" y="2540"/>
                  </a:lnTo>
                  <a:lnTo>
                    <a:pt x="94907" y="3810"/>
                  </a:lnTo>
                  <a:lnTo>
                    <a:pt x="94386" y="3810"/>
                  </a:lnTo>
                  <a:lnTo>
                    <a:pt x="95669" y="5080"/>
                  </a:lnTo>
                  <a:lnTo>
                    <a:pt x="92290" y="5080"/>
                  </a:lnTo>
                  <a:lnTo>
                    <a:pt x="91287" y="6350"/>
                  </a:lnTo>
                  <a:lnTo>
                    <a:pt x="93802" y="7620"/>
                  </a:lnTo>
                  <a:lnTo>
                    <a:pt x="91033" y="7620"/>
                  </a:lnTo>
                  <a:lnTo>
                    <a:pt x="94234" y="8890"/>
                  </a:lnTo>
                  <a:lnTo>
                    <a:pt x="89687" y="7620"/>
                  </a:lnTo>
                  <a:lnTo>
                    <a:pt x="90754" y="8890"/>
                  </a:lnTo>
                  <a:lnTo>
                    <a:pt x="93027" y="10109"/>
                  </a:lnTo>
                  <a:lnTo>
                    <a:pt x="87922" y="8890"/>
                  </a:lnTo>
                  <a:lnTo>
                    <a:pt x="92633" y="11430"/>
                  </a:lnTo>
                  <a:lnTo>
                    <a:pt x="86817" y="10160"/>
                  </a:lnTo>
                  <a:lnTo>
                    <a:pt x="91617" y="11430"/>
                  </a:lnTo>
                  <a:lnTo>
                    <a:pt x="90284" y="12001"/>
                  </a:lnTo>
                  <a:lnTo>
                    <a:pt x="90284" y="13970"/>
                  </a:lnTo>
                  <a:lnTo>
                    <a:pt x="90271" y="14236"/>
                  </a:lnTo>
                  <a:lnTo>
                    <a:pt x="90030" y="13970"/>
                  </a:lnTo>
                  <a:lnTo>
                    <a:pt x="90284" y="13970"/>
                  </a:lnTo>
                  <a:lnTo>
                    <a:pt x="90284" y="12001"/>
                  </a:lnTo>
                  <a:lnTo>
                    <a:pt x="88633" y="12700"/>
                  </a:lnTo>
                  <a:lnTo>
                    <a:pt x="90170" y="14236"/>
                  </a:lnTo>
                  <a:lnTo>
                    <a:pt x="89776" y="15240"/>
                  </a:lnTo>
                  <a:lnTo>
                    <a:pt x="91160" y="15240"/>
                  </a:lnTo>
                  <a:lnTo>
                    <a:pt x="91313" y="15240"/>
                  </a:lnTo>
                  <a:lnTo>
                    <a:pt x="92087" y="16510"/>
                  </a:lnTo>
                  <a:lnTo>
                    <a:pt x="94513" y="17780"/>
                  </a:lnTo>
                  <a:lnTo>
                    <a:pt x="91871" y="17780"/>
                  </a:lnTo>
                  <a:lnTo>
                    <a:pt x="90309" y="18554"/>
                  </a:lnTo>
                  <a:lnTo>
                    <a:pt x="92252" y="19050"/>
                  </a:lnTo>
                  <a:lnTo>
                    <a:pt x="90601" y="19050"/>
                  </a:lnTo>
                  <a:lnTo>
                    <a:pt x="89877" y="18770"/>
                  </a:lnTo>
                  <a:lnTo>
                    <a:pt x="89344" y="19050"/>
                  </a:lnTo>
                  <a:lnTo>
                    <a:pt x="87972" y="19050"/>
                  </a:lnTo>
                  <a:lnTo>
                    <a:pt x="91008" y="20320"/>
                  </a:lnTo>
                  <a:lnTo>
                    <a:pt x="88366" y="20320"/>
                  </a:lnTo>
                  <a:lnTo>
                    <a:pt x="86220" y="19050"/>
                  </a:lnTo>
                  <a:lnTo>
                    <a:pt x="87604" y="20320"/>
                  </a:lnTo>
                  <a:lnTo>
                    <a:pt x="87985" y="20320"/>
                  </a:lnTo>
                  <a:lnTo>
                    <a:pt x="90157" y="21590"/>
                  </a:lnTo>
                  <a:lnTo>
                    <a:pt x="91046" y="22860"/>
                  </a:lnTo>
                  <a:lnTo>
                    <a:pt x="87249" y="21590"/>
                  </a:lnTo>
                  <a:lnTo>
                    <a:pt x="85242" y="21590"/>
                  </a:lnTo>
                  <a:lnTo>
                    <a:pt x="86144" y="22860"/>
                  </a:lnTo>
                  <a:lnTo>
                    <a:pt x="89560" y="22860"/>
                  </a:lnTo>
                  <a:lnTo>
                    <a:pt x="89319" y="24130"/>
                  </a:lnTo>
                  <a:lnTo>
                    <a:pt x="87668" y="24130"/>
                  </a:lnTo>
                  <a:lnTo>
                    <a:pt x="90576" y="25400"/>
                  </a:lnTo>
                  <a:lnTo>
                    <a:pt x="87464" y="25400"/>
                  </a:lnTo>
                  <a:lnTo>
                    <a:pt x="89382" y="26746"/>
                  </a:lnTo>
                  <a:lnTo>
                    <a:pt x="89230" y="26733"/>
                  </a:lnTo>
                  <a:lnTo>
                    <a:pt x="89408" y="26758"/>
                  </a:lnTo>
                  <a:lnTo>
                    <a:pt x="91122" y="27940"/>
                  </a:lnTo>
                  <a:lnTo>
                    <a:pt x="90754" y="27940"/>
                  </a:lnTo>
                  <a:lnTo>
                    <a:pt x="85217" y="27940"/>
                  </a:lnTo>
                  <a:lnTo>
                    <a:pt x="83997" y="29210"/>
                  </a:lnTo>
                  <a:lnTo>
                    <a:pt x="85115" y="29210"/>
                  </a:lnTo>
                  <a:lnTo>
                    <a:pt x="90817" y="28028"/>
                  </a:lnTo>
                  <a:lnTo>
                    <a:pt x="91528" y="28892"/>
                  </a:lnTo>
                  <a:lnTo>
                    <a:pt x="93408" y="27940"/>
                  </a:lnTo>
                  <a:lnTo>
                    <a:pt x="93548" y="27940"/>
                  </a:lnTo>
                  <a:lnTo>
                    <a:pt x="95415" y="27940"/>
                  </a:lnTo>
                  <a:lnTo>
                    <a:pt x="95415" y="29210"/>
                  </a:lnTo>
                  <a:lnTo>
                    <a:pt x="94576" y="29210"/>
                  </a:lnTo>
                  <a:lnTo>
                    <a:pt x="94576" y="30480"/>
                  </a:lnTo>
                  <a:lnTo>
                    <a:pt x="89916" y="30480"/>
                  </a:lnTo>
                  <a:lnTo>
                    <a:pt x="92176" y="29387"/>
                  </a:lnTo>
                  <a:lnTo>
                    <a:pt x="94576" y="30480"/>
                  </a:lnTo>
                  <a:lnTo>
                    <a:pt x="94576" y="29210"/>
                  </a:lnTo>
                  <a:lnTo>
                    <a:pt x="93548" y="27940"/>
                  </a:lnTo>
                  <a:lnTo>
                    <a:pt x="94297" y="29210"/>
                  </a:lnTo>
                  <a:lnTo>
                    <a:pt x="92532" y="29210"/>
                  </a:lnTo>
                  <a:lnTo>
                    <a:pt x="91782" y="29210"/>
                  </a:lnTo>
                  <a:lnTo>
                    <a:pt x="91528" y="28892"/>
                  </a:lnTo>
                  <a:lnTo>
                    <a:pt x="90906" y="29210"/>
                  </a:lnTo>
                  <a:lnTo>
                    <a:pt x="86766" y="29210"/>
                  </a:lnTo>
                  <a:lnTo>
                    <a:pt x="85521" y="30480"/>
                  </a:lnTo>
                  <a:lnTo>
                    <a:pt x="87426" y="31750"/>
                  </a:lnTo>
                  <a:lnTo>
                    <a:pt x="90335" y="31750"/>
                  </a:lnTo>
                  <a:lnTo>
                    <a:pt x="93522" y="34290"/>
                  </a:lnTo>
                  <a:lnTo>
                    <a:pt x="81254" y="31750"/>
                  </a:lnTo>
                  <a:lnTo>
                    <a:pt x="85699" y="34290"/>
                  </a:lnTo>
                  <a:lnTo>
                    <a:pt x="87972" y="34290"/>
                  </a:lnTo>
                  <a:lnTo>
                    <a:pt x="92392" y="35560"/>
                  </a:lnTo>
                  <a:lnTo>
                    <a:pt x="89877" y="36830"/>
                  </a:lnTo>
                  <a:lnTo>
                    <a:pt x="91554" y="36830"/>
                  </a:lnTo>
                  <a:lnTo>
                    <a:pt x="90766" y="37185"/>
                  </a:lnTo>
                  <a:lnTo>
                    <a:pt x="90766" y="44450"/>
                  </a:lnTo>
                  <a:lnTo>
                    <a:pt x="90131" y="45720"/>
                  </a:lnTo>
                  <a:lnTo>
                    <a:pt x="89230" y="45720"/>
                  </a:lnTo>
                  <a:lnTo>
                    <a:pt x="89382" y="44450"/>
                  </a:lnTo>
                  <a:lnTo>
                    <a:pt x="90766" y="44450"/>
                  </a:lnTo>
                  <a:lnTo>
                    <a:pt x="90766" y="37185"/>
                  </a:lnTo>
                  <a:lnTo>
                    <a:pt x="88836" y="38023"/>
                  </a:lnTo>
                  <a:lnTo>
                    <a:pt x="89166" y="38100"/>
                  </a:lnTo>
                  <a:lnTo>
                    <a:pt x="88658" y="38100"/>
                  </a:lnTo>
                  <a:lnTo>
                    <a:pt x="88836" y="38023"/>
                  </a:lnTo>
                  <a:lnTo>
                    <a:pt x="87261" y="37655"/>
                  </a:lnTo>
                  <a:lnTo>
                    <a:pt x="87134" y="38100"/>
                  </a:lnTo>
                  <a:lnTo>
                    <a:pt x="85496" y="38100"/>
                  </a:lnTo>
                  <a:lnTo>
                    <a:pt x="85826" y="39370"/>
                  </a:lnTo>
                  <a:lnTo>
                    <a:pt x="88125" y="41910"/>
                  </a:lnTo>
                  <a:lnTo>
                    <a:pt x="88506" y="43180"/>
                  </a:lnTo>
                  <a:lnTo>
                    <a:pt x="85293" y="43180"/>
                  </a:lnTo>
                  <a:lnTo>
                    <a:pt x="86728" y="44450"/>
                  </a:lnTo>
                  <a:lnTo>
                    <a:pt x="84188" y="46990"/>
                  </a:lnTo>
                  <a:lnTo>
                    <a:pt x="81800" y="48260"/>
                  </a:lnTo>
                  <a:lnTo>
                    <a:pt x="84709" y="49530"/>
                  </a:lnTo>
                  <a:lnTo>
                    <a:pt x="85788" y="50800"/>
                  </a:lnTo>
                  <a:lnTo>
                    <a:pt x="83096" y="50800"/>
                  </a:lnTo>
                  <a:lnTo>
                    <a:pt x="85445" y="52070"/>
                  </a:lnTo>
                  <a:lnTo>
                    <a:pt x="88011" y="54610"/>
                  </a:lnTo>
                  <a:lnTo>
                    <a:pt x="84543" y="55880"/>
                  </a:lnTo>
                  <a:lnTo>
                    <a:pt x="83693" y="54610"/>
                  </a:lnTo>
                  <a:lnTo>
                    <a:pt x="82296" y="55880"/>
                  </a:lnTo>
                  <a:lnTo>
                    <a:pt x="89725" y="57150"/>
                  </a:lnTo>
                  <a:lnTo>
                    <a:pt x="86728" y="58420"/>
                  </a:lnTo>
                  <a:lnTo>
                    <a:pt x="86220" y="57150"/>
                  </a:lnTo>
                  <a:lnTo>
                    <a:pt x="84531" y="59690"/>
                  </a:lnTo>
                  <a:lnTo>
                    <a:pt x="86893" y="62230"/>
                  </a:lnTo>
                  <a:lnTo>
                    <a:pt x="82029" y="63500"/>
                  </a:lnTo>
                  <a:lnTo>
                    <a:pt x="86334" y="64770"/>
                  </a:lnTo>
                  <a:lnTo>
                    <a:pt x="79717" y="66040"/>
                  </a:lnTo>
                  <a:lnTo>
                    <a:pt x="85788" y="67310"/>
                  </a:lnTo>
                  <a:lnTo>
                    <a:pt x="81521" y="67310"/>
                  </a:lnTo>
                  <a:lnTo>
                    <a:pt x="79184" y="68580"/>
                  </a:lnTo>
                  <a:lnTo>
                    <a:pt x="78828" y="68580"/>
                  </a:lnTo>
                  <a:lnTo>
                    <a:pt x="82880" y="69850"/>
                  </a:lnTo>
                  <a:lnTo>
                    <a:pt x="83413" y="71107"/>
                  </a:lnTo>
                  <a:lnTo>
                    <a:pt x="79552" y="71120"/>
                  </a:lnTo>
                  <a:lnTo>
                    <a:pt x="80264" y="72390"/>
                  </a:lnTo>
                  <a:lnTo>
                    <a:pt x="82702" y="72390"/>
                  </a:lnTo>
                  <a:lnTo>
                    <a:pt x="83997" y="73660"/>
                  </a:lnTo>
                  <a:lnTo>
                    <a:pt x="78486" y="73660"/>
                  </a:lnTo>
                  <a:lnTo>
                    <a:pt x="80848" y="76200"/>
                  </a:lnTo>
                  <a:lnTo>
                    <a:pt x="79933" y="76200"/>
                  </a:lnTo>
                  <a:lnTo>
                    <a:pt x="81470" y="77470"/>
                  </a:lnTo>
                  <a:lnTo>
                    <a:pt x="80073" y="76911"/>
                  </a:lnTo>
                  <a:lnTo>
                    <a:pt x="80352" y="77470"/>
                  </a:lnTo>
                  <a:lnTo>
                    <a:pt x="78346" y="77470"/>
                  </a:lnTo>
                  <a:lnTo>
                    <a:pt x="78143" y="78740"/>
                  </a:lnTo>
                  <a:lnTo>
                    <a:pt x="76631" y="78740"/>
                  </a:lnTo>
                  <a:lnTo>
                    <a:pt x="75819" y="80010"/>
                  </a:lnTo>
                  <a:lnTo>
                    <a:pt x="77152" y="82550"/>
                  </a:lnTo>
                  <a:lnTo>
                    <a:pt x="76822" y="83820"/>
                  </a:lnTo>
                  <a:lnTo>
                    <a:pt x="79984" y="83820"/>
                  </a:lnTo>
                  <a:lnTo>
                    <a:pt x="81737" y="83820"/>
                  </a:lnTo>
                  <a:lnTo>
                    <a:pt x="81965" y="84848"/>
                  </a:lnTo>
                  <a:lnTo>
                    <a:pt x="82410" y="85090"/>
                  </a:lnTo>
                  <a:lnTo>
                    <a:pt x="81915" y="86360"/>
                  </a:lnTo>
                  <a:lnTo>
                    <a:pt x="78511" y="85090"/>
                  </a:lnTo>
                  <a:lnTo>
                    <a:pt x="77762" y="85090"/>
                  </a:lnTo>
                  <a:lnTo>
                    <a:pt x="72136" y="86360"/>
                  </a:lnTo>
                  <a:lnTo>
                    <a:pt x="74663" y="86360"/>
                  </a:lnTo>
                  <a:lnTo>
                    <a:pt x="74358" y="88900"/>
                  </a:lnTo>
                  <a:lnTo>
                    <a:pt x="75374" y="88900"/>
                  </a:lnTo>
                  <a:lnTo>
                    <a:pt x="75311" y="91440"/>
                  </a:lnTo>
                  <a:lnTo>
                    <a:pt x="77495" y="91440"/>
                  </a:lnTo>
                  <a:lnTo>
                    <a:pt x="79756" y="92710"/>
                  </a:lnTo>
                  <a:lnTo>
                    <a:pt x="78663" y="93980"/>
                  </a:lnTo>
                  <a:lnTo>
                    <a:pt x="76187" y="93980"/>
                  </a:lnTo>
                  <a:lnTo>
                    <a:pt x="76212" y="95250"/>
                  </a:lnTo>
                  <a:lnTo>
                    <a:pt x="77520" y="96520"/>
                  </a:lnTo>
                  <a:lnTo>
                    <a:pt x="77647" y="96520"/>
                  </a:lnTo>
                  <a:lnTo>
                    <a:pt x="77685" y="97790"/>
                  </a:lnTo>
                  <a:lnTo>
                    <a:pt x="75895" y="96520"/>
                  </a:lnTo>
                  <a:lnTo>
                    <a:pt x="76073" y="99060"/>
                  </a:lnTo>
                  <a:lnTo>
                    <a:pt x="77927" y="101600"/>
                  </a:lnTo>
                  <a:lnTo>
                    <a:pt x="77685" y="101600"/>
                  </a:lnTo>
                  <a:lnTo>
                    <a:pt x="81318" y="104140"/>
                  </a:lnTo>
                  <a:lnTo>
                    <a:pt x="69164" y="105410"/>
                  </a:lnTo>
                  <a:lnTo>
                    <a:pt x="74409" y="107950"/>
                  </a:lnTo>
                  <a:lnTo>
                    <a:pt x="74142" y="107950"/>
                  </a:lnTo>
                  <a:lnTo>
                    <a:pt x="76733" y="110490"/>
                  </a:lnTo>
                  <a:lnTo>
                    <a:pt x="76136" y="110490"/>
                  </a:lnTo>
                  <a:lnTo>
                    <a:pt x="74815" y="109220"/>
                  </a:lnTo>
                  <a:lnTo>
                    <a:pt x="73088" y="109220"/>
                  </a:lnTo>
                  <a:lnTo>
                    <a:pt x="77177" y="113030"/>
                  </a:lnTo>
                  <a:lnTo>
                    <a:pt x="71945" y="113030"/>
                  </a:lnTo>
                  <a:lnTo>
                    <a:pt x="74625" y="114300"/>
                  </a:lnTo>
                  <a:lnTo>
                    <a:pt x="66611" y="114300"/>
                  </a:lnTo>
                  <a:lnTo>
                    <a:pt x="74460" y="119380"/>
                  </a:lnTo>
                  <a:lnTo>
                    <a:pt x="69215" y="120650"/>
                  </a:lnTo>
                  <a:lnTo>
                    <a:pt x="72136" y="120650"/>
                  </a:lnTo>
                  <a:lnTo>
                    <a:pt x="73761" y="125730"/>
                  </a:lnTo>
                  <a:lnTo>
                    <a:pt x="68224" y="128270"/>
                  </a:lnTo>
                  <a:lnTo>
                    <a:pt x="65963" y="132080"/>
                  </a:lnTo>
                  <a:lnTo>
                    <a:pt x="65252" y="133350"/>
                  </a:lnTo>
                  <a:lnTo>
                    <a:pt x="75361" y="134620"/>
                  </a:lnTo>
                  <a:lnTo>
                    <a:pt x="67348" y="134620"/>
                  </a:lnTo>
                  <a:lnTo>
                    <a:pt x="71005" y="137160"/>
                  </a:lnTo>
                  <a:lnTo>
                    <a:pt x="66294" y="139700"/>
                  </a:lnTo>
                  <a:lnTo>
                    <a:pt x="68313" y="142240"/>
                  </a:lnTo>
                  <a:lnTo>
                    <a:pt x="65036" y="142240"/>
                  </a:lnTo>
                  <a:lnTo>
                    <a:pt x="67132" y="144780"/>
                  </a:lnTo>
                  <a:lnTo>
                    <a:pt x="64681" y="144780"/>
                  </a:lnTo>
                  <a:lnTo>
                    <a:pt x="69176" y="146050"/>
                  </a:lnTo>
                  <a:lnTo>
                    <a:pt x="66840" y="146050"/>
                  </a:lnTo>
                  <a:lnTo>
                    <a:pt x="65112" y="147320"/>
                  </a:lnTo>
                  <a:lnTo>
                    <a:pt x="68033" y="147320"/>
                  </a:lnTo>
                  <a:lnTo>
                    <a:pt x="66509" y="148590"/>
                  </a:lnTo>
                  <a:lnTo>
                    <a:pt x="68999" y="149860"/>
                  </a:lnTo>
                  <a:lnTo>
                    <a:pt x="67170" y="151130"/>
                  </a:lnTo>
                  <a:lnTo>
                    <a:pt x="70281" y="151130"/>
                  </a:lnTo>
                  <a:lnTo>
                    <a:pt x="65341" y="152400"/>
                  </a:lnTo>
                  <a:lnTo>
                    <a:pt x="65176" y="152400"/>
                  </a:lnTo>
                  <a:lnTo>
                    <a:pt x="65786" y="153670"/>
                  </a:lnTo>
                  <a:lnTo>
                    <a:pt x="67881" y="154940"/>
                  </a:lnTo>
                  <a:lnTo>
                    <a:pt x="64414" y="154940"/>
                  </a:lnTo>
                  <a:lnTo>
                    <a:pt x="64363" y="156210"/>
                  </a:lnTo>
                  <a:lnTo>
                    <a:pt x="67538" y="156210"/>
                  </a:lnTo>
                  <a:lnTo>
                    <a:pt x="61722" y="157480"/>
                  </a:lnTo>
                  <a:lnTo>
                    <a:pt x="71602" y="160020"/>
                  </a:lnTo>
                  <a:lnTo>
                    <a:pt x="64312" y="160020"/>
                  </a:lnTo>
                  <a:lnTo>
                    <a:pt x="66471" y="162560"/>
                  </a:lnTo>
                  <a:lnTo>
                    <a:pt x="67729" y="164896"/>
                  </a:lnTo>
                  <a:lnTo>
                    <a:pt x="63601" y="163830"/>
                  </a:lnTo>
                  <a:lnTo>
                    <a:pt x="65036" y="166065"/>
                  </a:lnTo>
                  <a:lnTo>
                    <a:pt x="67932" y="165252"/>
                  </a:lnTo>
                  <a:lnTo>
                    <a:pt x="68618" y="166370"/>
                  </a:lnTo>
                  <a:lnTo>
                    <a:pt x="65214" y="166370"/>
                  </a:lnTo>
                  <a:lnTo>
                    <a:pt x="69037" y="167640"/>
                  </a:lnTo>
                  <a:lnTo>
                    <a:pt x="67627" y="168910"/>
                  </a:lnTo>
                  <a:lnTo>
                    <a:pt x="66916" y="170180"/>
                  </a:lnTo>
                  <a:lnTo>
                    <a:pt x="65646" y="168910"/>
                  </a:lnTo>
                  <a:lnTo>
                    <a:pt x="64858" y="168910"/>
                  </a:lnTo>
                  <a:lnTo>
                    <a:pt x="66497" y="170180"/>
                  </a:lnTo>
                  <a:lnTo>
                    <a:pt x="63868" y="171450"/>
                  </a:lnTo>
                  <a:lnTo>
                    <a:pt x="66141" y="173990"/>
                  </a:lnTo>
                  <a:lnTo>
                    <a:pt x="68884" y="173990"/>
                  </a:lnTo>
                  <a:lnTo>
                    <a:pt x="71386" y="176060"/>
                  </a:lnTo>
                  <a:lnTo>
                    <a:pt x="67564" y="175260"/>
                  </a:lnTo>
                  <a:lnTo>
                    <a:pt x="71767" y="177800"/>
                  </a:lnTo>
                  <a:lnTo>
                    <a:pt x="64236" y="176530"/>
                  </a:lnTo>
                  <a:lnTo>
                    <a:pt x="64109" y="176530"/>
                  </a:lnTo>
                  <a:lnTo>
                    <a:pt x="65087" y="177800"/>
                  </a:lnTo>
                  <a:lnTo>
                    <a:pt x="64604" y="177800"/>
                  </a:lnTo>
                  <a:lnTo>
                    <a:pt x="66078" y="178765"/>
                  </a:lnTo>
                  <a:lnTo>
                    <a:pt x="65786" y="177800"/>
                  </a:lnTo>
                  <a:lnTo>
                    <a:pt x="67411" y="177800"/>
                  </a:lnTo>
                  <a:lnTo>
                    <a:pt x="67183" y="179070"/>
                  </a:lnTo>
                  <a:lnTo>
                    <a:pt x="66522" y="179070"/>
                  </a:lnTo>
                  <a:lnTo>
                    <a:pt x="68440" y="180340"/>
                  </a:lnTo>
                  <a:lnTo>
                    <a:pt x="66052" y="180340"/>
                  </a:lnTo>
                  <a:lnTo>
                    <a:pt x="66116" y="181610"/>
                  </a:lnTo>
                  <a:lnTo>
                    <a:pt x="70954" y="184150"/>
                  </a:lnTo>
                  <a:lnTo>
                    <a:pt x="68757" y="185420"/>
                  </a:lnTo>
                  <a:lnTo>
                    <a:pt x="64376" y="184150"/>
                  </a:lnTo>
                  <a:lnTo>
                    <a:pt x="67183" y="185420"/>
                  </a:lnTo>
                  <a:lnTo>
                    <a:pt x="63309" y="184150"/>
                  </a:lnTo>
                  <a:lnTo>
                    <a:pt x="64325" y="185420"/>
                  </a:lnTo>
                  <a:lnTo>
                    <a:pt x="66255" y="185420"/>
                  </a:lnTo>
                  <a:lnTo>
                    <a:pt x="66052" y="186690"/>
                  </a:lnTo>
                  <a:lnTo>
                    <a:pt x="68757" y="187960"/>
                  </a:lnTo>
                  <a:lnTo>
                    <a:pt x="67970" y="187960"/>
                  </a:lnTo>
                  <a:lnTo>
                    <a:pt x="69837" y="189230"/>
                  </a:lnTo>
                  <a:lnTo>
                    <a:pt x="71272" y="189230"/>
                  </a:lnTo>
                  <a:lnTo>
                    <a:pt x="72872" y="189230"/>
                  </a:lnTo>
                  <a:lnTo>
                    <a:pt x="71628" y="190500"/>
                  </a:lnTo>
                  <a:lnTo>
                    <a:pt x="71272" y="189230"/>
                  </a:lnTo>
                  <a:lnTo>
                    <a:pt x="71450" y="190500"/>
                  </a:lnTo>
                  <a:lnTo>
                    <a:pt x="69100" y="190500"/>
                  </a:lnTo>
                  <a:lnTo>
                    <a:pt x="71488" y="191770"/>
                  </a:lnTo>
                  <a:lnTo>
                    <a:pt x="65354" y="191770"/>
                  </a:lnTo>
                  <a:lnTo>
                    <a:pt x="68516" y="193040"/>
                  </a:lnTo>
                  <a:lnTo>
                    <a:pt x="65951" y="193040"/>
                  </a:lnTo>
                  <a:lnTo>
                    <a:pt x="69303" y="194310"/>
                  </a:lnTo>
                  <a:lnTo>
                    <a:pt x="65722" y="194310"/>
                  </a:lnTo>
                  <a:lnTo>
                    <a:pt x="65074" y="195580"/>
                  </a:lnTo>
                  <a:lnTo>
                    <a:pt x="67411" y="195580"/>
                  </a:lnTo>
                  <a:lnTo>
                    <a:pt x="66103" y="196850"/>
                  </a:lnTo>
                  <a:lnTo>
                    <a:pt x="68656" y="198120"/>
                  </a:lnTo>
                  <a:lnTo>
                    <a:pt x="67183" y="199390"/>
                  </a:lnTo>
                  <a:lnTo>
                    <a:pt x="63487" y="199390"/>
                  </a:lnTo>
                  <a:lnTo>
                    <a:pt x="67119" y="201930"/>
                  </a:lnTo>
                  <a:lnTo>
                    <a:pt x="66509" y="203212"/>
                  </a:lnTo>
                  <a:lnTo>
                    <a:pt x="71856" y="204470"/>
                  </a:lnTo>
                  <a:lnTo>
                    <a:pt x="65925" y="204470"/>
                  </a:lnTo>
                  <a:lnTo>
                    <a:pt x="63500" y="204470"/>
                  </a:lnTo>
                  <a:lnTo>
                    <a:pt x="65951" y="205740"/>
                  </a:lnTo>
                  <a:lnTo>
                    <a:pt x="65570" y="205740"/>
                  </a:lnTo>
                  <a:lnTo>
                    <a:pt x="62953" y="204470"/>
                  </a:lnTo>
                  <a:lnTo>
                    <a:pt x="63550" y="205740"/>
                  </a:lnTo>
                  <a:lnTo>
                    <a:pt x="62471" y="205740"/>
                  </a:lnTo>
                  <a:lnTo>
                    <a:pt x="64516" y="208280"/>
                  </a:lnTo>
                  <a:lnTo>
                    <a:pt x="65951" y="209550"/>
                  </a:lnTo>
                  <a:lnTo>
                    <a:pt x="63207" y="209550"/>
                  </a:lnTo>
                  <a:lnTo>
                    <a:pt x="63550" y="210820"/>
                  </a:lnTo>
                  <a:lnTo>
                    <a:pt x="62801" y="212090"/>
                  </a:lnTo>
                  <a:lnTo>
                    <a:pt x="65976" y="212090"/>
                  </a:lnTo>
                  <a:lnTo>
                    <a:pt x="62890" y="213360"/>
                  </a:lnTo>
                  <a:lnTo>
                    <a:pt x="63754" y="215900"/>
                  </a:lnTo>
                  <a:lnTo>
                    <a:pt x="64871" y="217170"/>
                  </a:lnTo>
                  <a:lnTo>
                    <a:pt x="62585" y="218427"/>
                  </a:lnTo>
                  <a:lnTo>
                    <a:pt x="61417" y="217170"/>
                  </a:lnTo>
                  <a:lnTo>
                    <a:pt x="61391" y="218440"/>
                  </a:lnTo>
                  <a:lnTo>
                    <a:pt x="62407" y="219710"/>
                  </a:lnTo>
                  <a:lnTo>
                    <a:pt x="66675" y="219710"/>
                  </a:lnTo>
                  <a:lnTo>
                    <a:pt x="67183" y="219710"/>
                  </a:lnTo>
                  <a:lnTo>
                    <a:pt x="68199" y="220980"/>
                  </a:lnTo>
                  <a:lnTo>
                    <a:pt x="66675" y="219710"/>
                  </a:lnTo>
                  <a:lnTo>
                    <a:pt x="64300" y="220980"/>
                  </a:lnTo>
                  <a:lnTo>
                    <a:pt x="60807" y="220980"/>
                  </a:lnTo>
                  <a:lnTo>
                    <a:pt x="69989" y="222250"/>
                  </a:lnTo>
                  <a:lnTo>
                    <a:pt x="66916" y="223520"/>
                  </a:lnTo>
                  <a:lnTo>
                    <a:pt x="67843" y="223520"/>
                  </a:lnTo>
                  <a:lnTo>
                    <a:pt x="67386" y="224790"/>
                  </a:lnTo>
                  <a:lnTo>
                    <a:pt x="64592" y="223520"/>
                  </a:lnTo>
                  <a:lnTo>
                    <a:pt x="63957" y="223520"/>
                  </a:lnTo>
                  <a:lnTo>
                    <a:pt x="68910" y="226060"/>
                  </a:lnTo>
                  <a:lnTo>
                    <a:pt x="66078" y="226060"/>
                  </a:lnTo>
                  <a:lnTo>
                    <a:pt x="65341" y="224790"/>
                  </a:lnTo>
                  <a:lnTo>
                    <a:pt x="61633" y="224790"/>
                  </a:lnTo>
                  <a:lnTo>
                    <a:pt x="59969" y="226060"/>
                  </a:lnTo>
                  <a:lnTo>
                    <a:pt x="60909" y="226060"/>
                  </a:lnTo>
                  <a:lnTo>
                    <a:pt x="67957" y="228600"/>
                  </a:lnTo>
                  <a:lnTo>
                    <a:pt x="61925" y="227330"/>
                  </a:lnTo>
                  <a:lnTo>
                    <a:pt x="66459" y="229870"/>
                  </a:lnTo>
                  <a:lnTo>
                    <a:pt x="62179" y="228600"/>
                  </a:lnTo>
                  <a:lnTo>
                    <a:pt x="63906" y="229870"/>
                  </a:lnTo>
                  <a:lnTo>
                    <a:pt x="60782" y="228600"/>
                  </a:lnTo>
                  <a:lnTo>
                    <a:pt x="57950" y="228600"/>
                  </a:lnTo>
                  <a:lnTo>
                    <a:pt x="60388" y="229870"/>
                  </a:lnTo>
                  <a:lnTo>
                    <a:pt x="55829" y="229870"/>
                  </a:lnTo>
                  <a:lnTo>
                    <a:pt x="59385" y="231140"/>
                  </a:lnTo>
                  <a:lnTo>
                    <a:pt x="59715" y="231140"/>
                  </a:lnTo>
                  <a:lnTo>
                    <a:pt x="62992" y="232410"/>
                  </a:lnTo>
                  <a:lnTo>
                    <a:pt x="55130" y="233680"/>
                  </a:lnTo>
                  <a:lnTo>
                    <a:pt x="59601" y="234950"/>
                  </a:lnTo>
                  <a:lnTo>
                    <a:pt x="61315" y="237490"/>
                  </a:lnTo>
                  <a:lnTo>
                    <a:pt x="64668" y="237490"/>
                  </a:lnTo>
                  <a:lnTo>
                    <a:pt x="66167" y="240030"/>
                  </a:lnTo>
                  <a:lnTo>
                    <a:pt x="65430" y="240030"/>
                  </a:lnTo>
                  <a:lnTo>
                    <a:pt x="66459" y="240385"/>
                  </a:lnTo>
                  <a:lnTo>
                    <a:pt x="66294" y="240030"/>
                  </a:lnTo>
                  <a:lnTo>
                    <a:pt x="69824" y="240030"/>
                  </a:lnTo>
                  <a:lnTo>
                    <a:pt x="72491" y="238760"/>
                  </a:lnTo>
                  <a:lnTo>
                    <a:pt x="66903" y="237490"/>
                  </a:lnTo>
                  <a:lnTo>
                    <a:pt x="67348" y="237490"/>
                  </a:lnTo>
                  <a:lnTo>
                    <a:pt x="63842" y="234950"/>
                  </a:lnTo>
                  <a:lnTo>
                    <a:pt x="71767" y="236220"/>
                  </a:lnTo>
                  <a:lnTo>
                    <a:pt x="68630" y="234950"/>
                  </a:lnTo>
                  <a:lnTo>
                    <a:pt x="68910" y="234950"/>
                  </a:lnTo>
                  <a:lnTo>
                    <a:pt x="66941" y="233680"/>
                  </a:lnTo>
                  <a:lnTo>
                    <a:pt x="68249" y="233680"/>
                  </a:lnTo>
                  <a:lnTo>
                    <a:pt x="69938" y="233680"/>
                  </a:lnTo>
                  <a:lnTo>
                    <a:pt x="65951" y="232410"/>
                  </a:lnTo>
                  <a:lnTo>
                    <a:pt x="72948" y="232410"/>
                  </a:lnTo>
                  <a:lnTo>
                    <a:pt x="66725" y="231140"/>
                  </a:lnTo>
                  <a:lnTo>
                    <a:pt x="69011" y="230022"/>
                  </a:lnTo>
                  <a:lnTo>
                    <a:pt x="68453" y="229870"/>
                  </a:lnTo>
                  <a:lnTo>
                    <a:pt x="69329" y="229870"/>
                  </a:lnTo>
                  <a:lnTo>
                    <a:pt x="74104" y="229870"/>
                  </a:lnTo>
                  <a:lnTo>
                    <a:pt x="74409" y="230378"/>
                  </a:lnTo>
                  <a:lnTo>
                    <a:pt x="75615" y="229920"/>
                  </a:lnTo>
                  <a:lnTo>
                    <a:pt x="76250" y="230073"/>
                  </a:lnTo>
                  <a:lnTo>
                    <a:pt x="75285" y="229501"/>
                  </a:lnTo>
                  <a:lnTo>
                    <a:pt x="75044" y="229362"/>
                  </a:lnTo>
                  <a:lnTo>
                    <a:pt x="74193" y="229616"/>
                  </a:lnTo>
                  <a:lnTo>
                    <a:pt x="73571" y="228600"/>
                  </a:lnTo>
                  <a:lnTo>
                    <a:pt x="69811" y="228600"/>
                  </a:lnTo>
                  <a:lnTo>
                    <a:pt x="72212" y="227330"/>
                  </a:lnTo>
                  <a:lnTo>
                    <a:pt x="71120" y="226060"/>
                  </a:lnTo>
                  <a:lnTo>
                    <a:pt x="72377" y="226060"/>
                  </a:lnTo>
                  <a:lnTo>
                    <a:pt x="73507" y="224790"/>
                  </a:lnTo>
                  <a:lnTo>
                    <a:pt x="75006" y="223520"/>
                  </a:lnTo>
                  <a:lnTo>
                    <a:pt x="71882" y="223520"/>
                  </a:lnTo>
                  <a:lnTo>
                    <a:pt x="72745" y="222250"/>
                  </a:lnTo>
                  <a:lnTo>
                    <a:pt x="75069" y="222250"/>
                  </a:lnTo>
                  <a:lnTo>
                    <a:pt x="74574" y="221183"/>
                  </a:lnTo>
                  <a:lnTo>
                    <a:pt x="76911" y="222250"/>
                  </a:lnTo>
                  <a:lnTo>
                    <a:pt x="76911" y="221729"/>
                  </a:lnTo>
                  <a:lnTo>
                    <a:pt x="77114" y="221780"/>
                  </a:lnTo>
                  <a:lnTo>
                    <a:pt x="77635" y="221907"/>
                  </a:lnTo>
                  <a:lnTo>
                    <a:pt x="76911" y="221615"/>
                  </a:lnTo>
                  <a:lnTo>
                    <a:pt x="76911" y="220980"/>
                  </a:lnTo>
                  <a:lnTo>
                    <a:pt x="73863" y="219710"/>
                  </a:lnTo>
                  <a:lnTo>
                    <a:pt x="75958" y="218440"/>
                  </a:lnTo>
                  <a:lnTo>
                    <a:pt x="73139" y="218440"/>
                  </a:lnTo>
                  <a:lnTo>
                    <a:pt x="68440" y="218440"/>
                  </a:lnTo>
                  <a:lnTo>
                    <a:pt x="66865" y="217170"/>
                  </a:lnTo>
                  <a:lnTo>
                    <a:pt x="70815" y="217170"/>
                  </a:lnTo>
                  <a:lnTo>
                    <a:pt x="73139" y="218440"/>
                  </a:lnTo>
                  <a:lnTo>
                    <a:pt x="74282" y="217170"/>
                  </a:lnTo>
                  <a:lnTo>
                    <a:pt x="76606" y="217170"/>
                  </a:lnTo>
                  <a:lnTo>
                    <a:pt x="75018" y="215900"/>
                  </a:lnTo>
                  <a:lnTo>
                    <a:pt x="74815" y="215900"/>
                  </a:lnTo>
                  <a:lnTo>
                    <a:pt x="74815" y="214630"/>
                  </a:lnTo>
                  <a:lnTo>
                    <a:pt x="77165" y="215811"/>
                  </a:lnTo>
                  <a:lnTo>
                    <a:pt x="78638" y="214630"/>
                  </a:lnTo>
                  <a:lnTo>
                    <a:pt x="77927" y="214630"/>
                  </a:lnTo>
                  <a:lnTo>
                    <a:pt x="76644" y="213360"/>
                  </a:lnTo>
                  <a:lnTo>
                    <a:pt x="77889" y="212090"/>
                  </a:lnTo>
                  <a:lnTo>
                    <a:pt x="74256" y="212090"/>
                  </a:lnTo>
                  <a:lnTo>
                    <a:pt x="71412" y="209550"/>
                  </a:lnTo>
                  <a:lnTo>
                    <a:pt x="76441" y="209550"/>
                  </a:lnTo>
                  <a:lnTo>
                    <a:pt x="75374" y="207010"/>
                  </a:lnTo>
                  <a:lnTo>
                    <a:pt x="76034" y="205740"/>
                  </a:lnTo>
                  <a:lnTo>
                    <a:pt x="73952" y="204470"/>
                  </a:lnTo>
                  <a:lnTo>
                    <a:pt x="77101" y="204470"/>
                  </a:lnTo>
                  <a:lnTo>
                    <a:pt x="76441" y="203200"/>
                  </a:lnTo>
                  <a:lnTo>
                    <a:pt x="81038" y="203200"/>
                  </a:lnTo>
                  <a:lnTo>
                    <a:pt x="78397" y="201930"/>
                  </a:lnTo>
                  <a:lnTo>
                    <a:pt x="81813" y="201930"/>
                  </a:lnTo>
                  <a:lnTo>
                    <a:pt x="81102" y="200660"/>
                  </a:lnTo>
                  <a:lnTo>
                    <a:pt x="79121" y="200660"/>
                  </a:lnTo>
                  <a:lnTo>
                    <a:pt x="79413" y="199390"/>
                  </a:lnTo>
                  <a:lnTo>
                    <a:pt x="82816" y="200660"/>
                  </a:lnTo>
                  <a:lnTo>
                    <a:pt x="87299" y="199390"/>
                  </a:lnTo>
                  <a:lnTo>
                    <a:pt x="76238" y="196850"/>
                  </a:lnTo>
                  <a:lnTo>
                    <a:pt x="80124" y="196164"/>
                  </a:lnTo>
                  <a:lnTo>
                    <a:pt x="78867" y="195580"/>
                  </a:lnTo>
                  <a:lnTo>
                    <a:pt x="81140" y="195580"/>
                  </a:lnTo>
                  <a:lnTo>
                    <a:pt x="81280" y="195961"/>
                  </a:lnTo>
                  <a:lnTo>
                    <a:pt x="83464" y="195580"/>
                  </a:lnTo>
                  <a:lnTo>
                    <a:pt x="84543" y="195580"/>
                  </a:lnTo>
                  <a:lnTo>
                    <a:pt x="84607" y="194310"/>
                  </a:lnTo>
                  <a:lnTo>
                    <a:pt x="86690" y="194310"/>
                  </a:lnTo>
                  <a:lnTo>
                    <a:pt x="79743" y="193040"/>
                  </a:lnTo>
                  <a:lnTo>
                    <a:pt x="81254" y="191770"/>
                  </a:lnTo>
                  <a:lnTo>
                    <a:pt x="76695" y="191770"/>
                  </a:lnTo>
                  <a:lnTo>
                    <a:pt x="75692" y="190500"/>
                  </a:lnTo>
                  <a:lnTo>
                    <a:pt x="76276" y="189230"/>
                  </a:lnTo>
                  <a:lnTo>
                    <a:pt x="81000" y="190500"/>
                  </a:lnTo>
                  <a:lnTo>
                    <a:pt x="81140" y="190500"/>
                  </a:lnTo>
                  <a:lnTo>
                    <a:pt x="81559" y="191770"/>
                  </a:lnTo>
                  <a:lnTo>
                    <a:pt x="82194" y="191770"/>
                  </a:lnTo>
                  <a:lnTo>
                    <a:pt x="83527" y="190500"/>
                  </a:lnTo>
                  <a:lnTo>
                    <a:pt x="82867" y="190500"/>
                  </a:lnTo>
                  <a:lnTo>
                    <a:pt x="84188" y="189636"/>
                  </a:lnTo>
                  <a:lnTo>
                    <a:pt x="83578" y="190500"/>
                  </a:lnTo>
                  <a:lnTo>
                    <a:pt x="85547" y="190500"/>
                  </a:lnTo>
                  <a:lnTo>
                    <a:pt x="84594" y="189369"/>
                  </a:lnTo>
                  <a:lnTo>
                    <a:pt x="84810" y="189230"/>
                  </a:lnTo>
                  <a:lnTo>
                    <a:pt x="84480" y="189230"/>
                  </a:lnTo>
                  <a:lnTo>
                    <a:pt x="83185" y="189230"/>
                  </a:lnTo>
                  <a:lnTo>
                    <a:pt x="84556" y="187960"/>
                  </a:lnTo>
                  <a:lnTo>
                    <a:pt x="82435" y="187960"/>
                  </a:lnTo>
                  <a:lnTo>
                    <a:pt x="84213" y="186690"/>
                  </a:lnTo>
                  <a:lnTo>
                    <a:pt x="80213" y="186690"/>
                  </a:lnTo>
                  <a:lnTo>
                    <a:pt x="79857" y="185420"/>
                  </a:lnTo>
                  <a:lnTo>
                    <a:pt x="81838" y="185420"/>
                  </a:lnTo>
                  <a:lnTo>
                    <a:pt x="84289" y="186690"/>
                  </a:lnTo>
                  <a:lnTo>
                    <a:pt x="82905" y="185420"/>
                  </a:lnTo>
                  <a:lnTo>
                    <a:pt x="84277" y="184150"/>
                  </a:lnTo>
                  <a:lnTo>
                    <a:pt x="87134" y="185420"/>
                  </a:lnTo>
                  <a:lnTo>
                    <a:pt x="84924" y="184150"/>
                  </a:lnTo>
                  <a:lnTo>
                    <a:pt x="89001" y="184150"/>
                  </a:lnTo>
                  <a:lnTo>
                    <a:pt x="89535" y="182880"/>
                  </a:lnTo>
                  <a:lnTo>
                    <a:pt x="89052" y="182880"/>
                  </a:lnTo>
                  <a:lnTo>
                    <a:pt x="87503" y="181610"/>
                  </a:lnTo>
                  <a:lnTo>
                    <a:pt x="84924" y="182880"/>
                  </a:lnTo>
                  <a:lnTo>
                    <a:pt x="82829" y="181610"/>
                  </a:lnTo>
                  <a:lnTo>
                    <a:pt x="83654" y="181610"/>
                  </a:lnTo>
                  <a:lnTo>
                    <a:pt x="84150" y="181610"/>
                  </a:lnTo>
                  <a:lnTo>
                    <a:pt x="83985" y="181521"/>
                  </a:lnTo>
                  <a:lnTo>
                    <a:pt x="88277" y="180340"/>
                  </a:lnTo>
                  <a:lnTo>
                    <a:pt x="86055" y="180340"/>
                  </a:lnTo>
                  <a:lnTo>
                    <a:pt x="86334" y="179070"/>
                  </a:lnTo>
                  <a:lnTo>
                    <a:pt x="85090" y="177800"/>
                  </a:lnTo>
                  <a:lnTo>
                    <a:pt x="86652" y="177800"/>
                  </a:lnTo>
                  <a:lnTo>
                    <a:pt x="84975" y="176949"/>
                  </a:lnTo>
                  <a:lnTo>
                    <a:pt x="84975" y="180340"/>
                  </a:lnTo>
                  <a:lnTo>
                    <a:pt x="83832" y="181444"/>
                  </a:lnTo>
                  <a:lnTo>
                    <a:pt x="81699" y="180340"/>
                  </a:lnTo>
                  <a:lnTo>
                    <a:pt x="84975" y="180340"/>
                  </a:lnTo>
                  <a:lnTo>
                    <a:pt x="84975" y="176949"/>
                  </a:lnTo>
                  <a:lnTo>
                    <a:pt x="84175" y="176530"/>
                  </a:lnTo>
                  <a:lnTo>
                    <a:pt x="82575" y="176530"/>
                  </a:lnTo>
                  <a:lnTo>
                    <a:pt x="82156" y="176530"/>
                  </a:lnTo>
                  <a:lnTo>
                    <a:pt x="81686" y="175260"/>
                  </a:lnTo>
                  <a:lnTo>
                    <a:pt x="83108" y="175260"/>
                  </a:lnTo>
                  <a:lnTo>
                    <a:pt x="82575" y="176530"/>
                  </a:lnTo>
                  <a:lnTo>
                    <a:pt x="83235" y="175260"/>
                  </a:lnTo>
                  <a:lnTo>
                    <a:pt x="86817" y="175260"/>
                  </a:lnTo>
                  <a:lnTo>
                    <a:pt x="84785" y="173990"/>
                  </a:lnTo>
                  <a:lnTo>
                    <a:pt x="89141" y="173990"/>
                  </a:lnTo>
                  <a:lnTo>
                    <a:pt x="86931" y="172720"/>
                  </a:lnTo>
                  <a:lnTo>
                    <a:pt x="87287" y="172720"/>
                  </a:lnTo>
                  <a:lnTo>
                    <a:pt x="85255" y="171970"/>
                  </a:lnTo>
                  <a:lnTo>
                    <a:pt x="85255" y="172720"/>
                  </a:lnTo>
                  <a:lnTo>
                    <a:pt x="84785" y="172720"/>
                  </a:lnTo>
                  <a:lnTo>
                    <a:pt x="82867" y="171450"/>
                  </a:lnTo>
                  <a:lnTo>
                    <a:pt x="83769" y="171450"/>
                  </a:lnTo>
                  <a:lnTo>
                    <a:pt x="85255" y="172720"/>
                  </a:lnTo>
                  <a:lnTo>
                    <a:pt x="85255" y="171970"/>
                  </a:lnTo>
                  <a:lnTo>
                    <a:pt x="83883" y="171450"/>
                  </a:lnTo>
                  <a:lnTo>
                    <a:pt x="85204" y="171450"/>
                  </a:lnTo>
                  <a:lnTo>
                    <a:pt x="79451" y="170180"/>
                  </a:lnTo>
                  <a:lnTo>
                    <a:pt x="85826" y="170180"/>
                  </a:lnTo>
                  <a:lnTo>
                    <a:pt x="91109" y="170180"/>
                  </a:lnTo>
                  <a:lnTo>
                    <a:pt x="85420" y="167640"/>
                  </a:lnTo>
                  <a:lnTo>
                    <a:pt x="87223" y="166370"/>
                  </a:lnTo>
                  <a:lnTo>
                    <a:pt x="85890" y="166370"/>
                  </a:lnTo>
                  <a:lnTo>
                    <a:pt x="84988" y="165100"/>
                  </a:lnTo>
                  <a:lnTo>
                    <a:pt x="87604" y="165100"/>
                  </a:lnTo>
                  <a:lnTo>
                    <a:pt x="89471" y="163830"/>
                  </a:lnTo>
                  <a:lnTo>
                    <a:pt x="85407" y="163830"/>
                  </a:lnTo>
                  <a:lnTo>
                    <a:pt x="88226" y="162560"/>
                  </a:lnTo>
                  <a:lnTo>
                    <a:pt x="89535" y="162560"/>
                  </a:lnTo>
                  <a:lnTo>
                    <a:pt x="82638" y="160020"/>
                  </a:lnTo>
                  <a:lnTo>
                    <a:pt x="87236" y="160020"/>
                  </a:lnTo>
                  <a:lnTo>
                    <a:pt x="88696" y="161290"/>
                  </a:lnTo>
                  <a:lnTo>
                    <a:pt x="88785" y="160020"/>
                  </a:lnTo>
                  <a:lnTo>
                    <a:pt x="89128" y="160020"/>
                  </a:lnTo>
                  <a:lnTo>
                    <a:pt x="85242" y="158750"/>
                  </a:lnTo>
                  <a:lnTo>
                    <a:pt x="87236" y="158750"/>
                  </a:lnTo>
                  <a:lnTo>
                    <a:pt x="86385" y="157480"/>
                  </a:lnTo>
                  <a:lnTo>
                    <a:pt x="84493" y="157480"/>
                  </a:lnTo>
                  <a:lnTo>
                    <a:pt x="84251" y="156210"/>
                  </a:lnTo>
                  <a:lnTo>
                    <a:pt x="88506" y="156210"/>
                  </a:lnTo>
                  <a:lnTo>
                    <a:pt x="82042" y="152400"/>
                  </a:lnTo>
                  <a:lnTo>
                    <a:pt x="87706" y="152400"/>
                  </a:lnTo>
                  <a:lnTo>
                    <a:pt x="87172" y="151130"/>
                  </a:lnTo>
                  <a:lnTo>
                    <a:pt x="86690" y="149860"/>
                  </a:lnTo>
                  <a:lnTo>
                    <a:pt x="87464" y="149860"/>
                  </a:lnTo>
                  <a:lnTo>
                    <a:pt x="89547" y="148590"/>
                  </a:lnTo>
                  <a:lnTo>
                    <a:pt x="86410" y="148082"/>
                  </a:lnTo>
                  <a:lnTo>
                    <a:pt x="85725" y="148590"/>
                  </a:lnTo>
                  <a:lnTo>
                    <a:pt x="86271" y="148056"/>
                  </a:lnTo>
                  <a:lnTo>
                    <a:pt x="81724" y="147320"/>
                  </a:lnTo>
                  <a:lnTo>
                    <a:pt x="87045" y="147320"/>
                  </a:lnTo>
                  <a:lnTo>
                    <a:pt x="87452" y="147320"/>
                  </a:lnTo>
                  <a:lnTo>
                    <a:pt x="93776" y="148590"/>
                  </a:lnTo>
                  <a:lnTo>
                    <a:pt x="86372" y="146050"/>
                  </a:lnTo>
                  <a:lnTo>
                    <a:pt x="93192" y="146050"/>
                  </a:lnTo>
                  <a:lnTo>
                    <a:pt x="88519" y="143510"/>
                  </a:lnTo>
                  <a:lnTo>
                    <a:pt x="90182" y="143510"/>
                  </a:lnTo>
                  <a:lnTo>
                    <a:pt x="86893" y="142240"/>
                  </a:lnTo>
                  <a:lnTo>
                    <a:pt x="85991" y="139700"/>
                  </a:lnTo>
                  <a:lnTo>
                    <a:pt x="84912" y="139700"/>
                  </a:lnTo>
                  <a:lnTo>
                    <a:pt x="84315" y="138430"/>
                  </a:lnTo>
                  <a:lnTo>
                    <a:pt x="85217" y="138430"/>
                  </a:lnTo>
                  <a:lnTo>
                    <a:pt x="85801" y="138430"/>
                  </a:lnTo>
                  <a:lnTo>
                    <a:pt x="87172" y="137160"/>
                  </a:lnTo>
                  <a:lnTo>
                    <a:pt x="90043" y="138430"/>
                  </a:lnTo>
                  <a:lnTo>
                    <a:pt x="93802" y="139700"/>
                  </a:lnTo>
                  <a:lnTo>
                    <a:pt x="90119" y="138430"/>
                  </a:lnTo>
                  <a:lnTo>
                    <a:pt x="90830" y="137160"/>
                  </a:lnTo>
                  <a:lnTo>
                    <a:pt x="92430" y="137160"/>
                  </a:lnTo>
                  <a:lnTo>
                    <a:pt x="92125" y="135890"/>
                  </a:lnTo>
                  <a:lnTo>
                    <a:pt x="88074" y="135890"/>
                  </a:lnTo>
                  <a:lnTo>
                    <a:pt x="88595" y="134620"/>
                  </a:lnTo>
                  <a:lnTo>
                    <a:pt x="87363" y="134620"/>
                  </a:lnTo>
                  <a:lnTo>
                    <a:pt x="83464" y="133350"/>
                  </a:lnTo>
                  <a:lnTo>
                    <a:pt x="89738" y="133350"/>
                  </a:lnTo>
                  <a:lnTo>
                    <a:pt x="86868" y="132080"/>
                  </a:lnTo>
                  <a:lnTo>
                    <a:pt x="90982" y="133350"/>
                  </a:lnTo>
                  <a:lnTo>
                    <a:pt x="90093" y="132080"/>
                  </a:lnTo>
                  <a:lnTo>
                    <a:pt x="87350" y="130810"/>
                  </a:lnTo>
                  <a:lnTo>
                    <a:pt x="86728" y="129540"/>
                  </a:lnTo>
                  <a:lnTo>
                    <a:pt x="89674" y="130810"/>
                  </a:lnTo>
                  <a:lnTo>
                    <a:pt x="91046" y="132080"/>
                  </a:lnTo>
                  <a:lnTo>
                    <a:pt x="92722" y="133350"/>
                  </a:lnTo>
                  <a:lnTo>
                    <a:pt x="92722" y="130810"/>
                  </a:lnTo>
                  <a:lnTo>
                    <a:pt x="91401" y="130810"/>
                  </a:lnTo>
                  <a:lnTo>
                    <a:pt x="88303" y="129540"/>
                  </a:lnTo>
                  <a:lnTo>
                    <a:pt x="86855" y="128270"/>
                  </a:lnTo>
                  <a:lnTo>
                    <a:pt x="87096" y="128270"/>
                  </a:lnTo>
                  <a:lnTo>
                    <a:pt x="94970" y="129540"/>
                  </a:lnTo>
                  <a:lnTo>
                    <a:pt x="93154" y="128270"/>
                  </a:lnTo>
                  <a:lnTo>
                    <a:pt x="89535" y="125730"/>
                  </a:lnTo>
                  <a:lnTo>
                    <a:pt x="95821" y="125730"/>
                  </a:lnTo>
                  <a:lnTo>
                    <a:pt x="93179" y="123190"/>
                  </a:lnTo>
                  <a:lnTo>
                    <a:pt x="97650" y="121920"/>
                  </a:lnTo>
                  <a:lnTo>
                    <a:pt x="97536" y="119380"/>
                  </a:lnTo>
                  <a:lnTo>
                    <a:pt x="91109" y="118110"/>
                  </a:lnTo>
                  <a:lnTo>
                    <a:pt x="91351" y="118110"/>
                  </a:lnTo>
                  <a:lnTo>
                    <a:pt x="93319" y="117487"/>
                  </a:lnTo>
                  <a:lnTo>
                    <a:pt x="94843" y="118237"/>
                  </a:lnTo>
                  <a:lnTo>
                    <a:pt x="94576" y="117094"/>
                  </a:lnTo>
                  <a:lnTo>
                    <a:pt x="95377" y="116840"/>
                  </a:lnTo>
                  <a:lnTo>
                    <a:pt x="96697" y="116840"/>
                  </a:lnTo>
                  <a:lnTo>
                    <a:pt x="98107" y="118110"/>
                  </a:lnTo>
                  <a:lnTo>
                    <a:pt x="98780" y="116840"/>
                  </a:lnTo>
                  <a:lnTo>
                    <a:pt x="100863" y="118110"/>
                  </a:lnTo>
                  <a:lnTo>
                    <a:pt x="102666" y="116840"/>
                  </a:lnTo>
                  <a:lnTo>
                    <a:pt x="100368" y="116840"/>
                  </a:lnTo>
                  <a:lnTo>
                    <a:pt x="99491" y="115570"/>
                  </a:lnTo>
                  <a:lnTo>
                    <a:pt x="97396" y="115570"/>
                  </a:lnTo>
                  <a:lnTo>
                    <a:pt x="94272" y="114300"/>
                  </a:lnTo>
                  <a:lnTo>
                    <a:pt x="102920" y="115570"/>
                  </a:lnTo>
                  <a:lnTo>
                    <a:pt x="99834" y="113030"/>
                  </a:lnTo>
                  <a:lnTo>
                    <a:pt x="101739" y="114300"/>
                  </a:lnTo>
                  <a:lnTo>
                    <a:pt x="100698" y="113030"/>
                  </a:lnTo>
                  <a:lnTo>
                    <a:pt x="102260" y="111760"/>
                  </a:lnTo>
                  <a:lnTo>
                    <a:pt x="99783" y="110490"/>
                  </a:lnTo>
                  <a:lnTo>
                    <a:pt x="97307" y="109220"/>
                  </a:lnTo>
                  <a:lnTo>
                    <a:pt x="98056" y="109220"/>
                  </a:lnTo>
                  <a:lnTo>
                    <a:pt x="99822" y="110490"/>
                  </a:lnTo>
                  <a:lnTo>
                    <a:pt x="100228" y="110490"/>
                  </a:lnTo>
                  <a:lnTo>
                    <a:pt x="100761" y="109220"/>
                  </a:lnTo>
                  <a:lnTo>
                    <a:pt x="101295" y="107950"/>
                  </a:lnTo>
                  <a:lnTo>
                    <a:pt x="95504" y="105410"/>
                  </a:lnTo>
                  <a:lnTo>
                    <a:pt x="98882" y="104140"/>
                  </a:lnTo>
                  <a:lnTo>
                    <a:pt x="99999" y="104140"/>
                  </a:lnTo>
                  <a:lnTo>
                    <a:pt x="97586" y="102870"/>
                  </a:lnTo>
                  <a:lnTo>
                    <a:pt x="99580" y="102870"/>
                  </a:lnTo>
                  <a:lnTo>
                    <a:pt x="98310" y="101600"/>
                  </a:lnTo>
                  <a:lnTo>
                    <a:pt x="99288" y="101600"/>
                  </a:lnTo>
                  <a:lnTo>
                    <a:pt x="100965" y="102870"/>
                  </a:lnTo>
                  <a:lnTo>
                    <a:pt x="103276" y="101600"/>
                  </a:lnTo>
                  <a:lnTo>
                    <a:pt x="97180" y="99060"/>
                  </a:lnTo>
                  <a:lnTo>
                    <a:pt x="96380" y="97790"/>
                  </a:lnTo>
                  <a:lnTo>
                    <a:pt x="100926" y="97790"/>
                  </a:lnTo>
                  <a:lnTo>
                    <a:pt x="103505" y="96520"/>
                  </a:lnTo>
                  <a:lnTo>
                    <a:pt x="104127" y="96520"/>
                  </a:lnTo>
                  <a:lnTo>
                    <a:pt x="105054" y="93980"/>
                  </a:lnTo>
                  <a:lnTo>
                    <a:pt x="100965" y="91440"/>
                  </a:lnTo>
                  <a:lnTo>
                    <a:pt x="99517" y="90170"/>
                  </a:lnTo>
                  <a:lnTo>
                    <a:pt x="104648" y="88900"/>
                  </a:lnTo>
                  <a:lnTo>
                    <a:pt x="102260" y="86360"/>
                  </a:lnTo>
                  <a:lnTo>
                    <a:pt x="105359" y="83820"/>
                  </a:lnTo>
                  <a:lnTo>
                    <a:pt x="101815" y="83820"/>
                  </a:lnTo>
                  <a:lnTo>
                    <a:pt x="101422" y="82550"/>
                  </a:lnTo>
                  <a:lnTo>
                    <a:pt x="102412" y="82550"/>
                  </a:lnTo>
                  <a:lnTo>
                    <a:pt x="98463" y="81280"/>
                  </a:lnTo>
                  <a:lnTo>
                    <a:pt x="102628" y="82550"/>
                  </a:lnTo>
                  <a:lnTo>
                    <a:pt x="106680" y="82550"/>
                  </a:lnTo>
                  <a:lnTo>
                    <a:pt x="105752" y="81280"/>
                  </a:lnTo>
                  <a:lnTo>
                    <a:pt x="105968" y="81280"/>
                  </a:lnTo>
                  <a:lnTo>
                    <a:pt x="100533" y="80010"/>
                  </a:lnTo>
                  <a:lnTo>
                    <a:pt x="103809" y="78740"/>
                  </a:lnTo>
                  <a:lnTo>
                    <a:pt x="103505" y="76200"/>
                  </a:lnTo>
                  <a:lnTo>
                    <a:pt x="103022" y="74930"/>
                  </a:lnTo>
                  <a:lnTo>
                    <a:pt x="105752" y="73660"/>
                  </a:lnTo>
                  <a:lnTo>
                    <a:pt x="104470" y="73660"/>
                  </a:lnTo>
                  <a:lnTo>
                    <a:pt x="104559" y="72390"/>
                  </a:lnTo>
                  <a:lnTo>
                    <a:pt x="106197" y="72390"/>
                  </a:lnTo>
                  <a:lnTo>
                    <a:pt x="107632" y="71107"/>
                  </a:lnTo>
                  <a:lnTo>
                    <a:pt x="107200" y="68580"/>
                  </a:lnTo>
                  <a:lnTo>
                    <a:pt x="109245" y="69850"/>
                  </a:lnTo>
                  <a:lnTo>
                    <a:pt x="109588" y="68580"/>
                  </a:lnTo>
                  <a:lnTo>
                    <a:pt x="101003" y="67310"/>
                  </a:lnTo>
                  <a:lnTo>
                    <a:pt x="100965" y="66040"/>
                  </a:lnTo>
                  <a:lnTo>
                    <a:pt x="105359" y="67310"/>
                  </a:lnTo>
                  <a:lnTo>
                    <a:pt x="105460" y="66040"/>
                  </a:lnTo>
                  <a:lnTo>
                    <a:pt x="105562" y="64770"/>
                  </a:lnTo>
                  <a:lnTo>
                    <a:pt x="109664" y="64770"/>
                  </a:lnTo>
                  <a:lnTo>
                    <a:pt x="105956" y="62230"/>
                  </a:lnTo>
                  <a:lnTo>
                    <a:pt x="108216" y="62230"/>
                  </a:lnTo>
                  <a:lnTo>
                    <a:pt x="111417" y="59690"/>
                  </a:lnTo>
                  <a:lnTo>
                    <a:pt x="109283" y="59690"/>
                  </a:lnTo>
                  <a:lnTo>
                    <a:pt x="106019" y="58420"/>
                  </a:lnTo>
                  <a:lnTo>
                    <a:pt x="104444" y="57150"/>
                  </a:lnTo>
                  <a:lnTo>
                    <a:pt x="107302" y="57150"/>
                  </a:lnTo>
                  <a:lnTo>
                    <a:pt x="103733" y="55880"/>
                  </a:lnTo>
                  <a:lnTo>
                    <a:pt x="102743" y="55880"/>
                  </a:lnTo>
                  <a:lnTo>
                    <a:pt x="101892" y="54610"/>
                  </a:lnTo>
                  <a:lnTo>
                    <a:pt x="105067" y="54610"/>
                  </a:lnTo>
                  <a:lnTo>
                    <a:pt x="100799" y="53340"/>
                  </a:lnTo>
                  <a:lnTo>
                    <a:pt x="103644" y="53340"/>
                  </a:lnTo>
                  <a:lnTo>
                    <a:pt x="101561" y="52070"/>
                  </a:lnTo>
                  <a:lnTo>
                    <a:pt x="100495" y="50800"/>
                  </a:lnTo>
                  <a:lnTo>
                    <a:pt x="103606" y="50800"/>
                  </a:lnTo>
                  <a:lnTo>
                    <a:pt x="101549" y="49530"/>
                  </a:lnTo>
                  <a:lnTo>
                    <a:pt x="104241" y="49530"/>
                  </a:lnTo>
                  <a:lnTo>
                    <a:pt x="105308" y="48895"/>
                  </a:lnTo>
                  <a:lnTo>
                    <a:pt x="105219" y="48260"/>
                  </a:lnTo>
                  <a:lnTo>
                    <a:pt x="105664" y="48463"/>
                  </a:lnTo>
                  <a:lnTo>
                    <a:pt x="105600" y="48742"/>
                  </a:lnTo>
                  <a:lnTo>
                    <a:pt x="105879" y="48577"/>
                  </a:lnTo>
                  <a:lnTo>
                    <a:pt x="107873" y="49530"/>
                  </a:lnTo>
                  <a:lnTo>
                    <a:pt x="108470" y="48260"/>
                  </a:lnTo>
                  <a:lnTo>
                    <a:pt x="112026" y="49530"/>
                  </a:lnTo>
                  <a:lnTo>
                    <a:pt x="110147" y="48260"/>
                  </a:lnTo>
                  <a:lnTo>
                    <a:pt x="105994" y="46990"/>
                  </a:lnTo>
                  <a:lnTo>
                    <a:pt x="107391" y="45720"/>
                  </a:lnTo>
                  <a:lnTo>
                    <a:pt x="109093" y="45720"/>
                  </a:lnTo>
                  <a:lnTo>
                    <a:pt x="109181" y="44450"/>
                  </a:lnTo>
                  <a:lnTo>
                    <a:pt x="111391" y="45720"/>
                  </a:lnTo>
                  <a:lnTo>
                    <a:pt x="110540" y="44450"/>
                  </a:lnTo>
                  <a:lnTo>
                    <a:pt x="110705" y="43180"/>
                  </a:lnTo>
                  <a:lnTo>
                    <a:pt x="106299" y="43180"/>
                  </a:lnTo>
                  <a:lnTo>
                    <a:pt x="106337" y="44450"/>
                  </a:lnTo>
                  <a:lnTo>
                    <a:pt x="105956" y="44450"/>
                  </a:lnTo>
                  <a:lnTo>
                    <a:pt x="105956" y="46990"/>
                  </a:lnTo>
                  <a:lnTo>
                    <a:pt x="105740" y="48082"/>
                  </a:lnTo>
                  <a:lnTo>
                    <a:pt x="101231" y="46990"/>
                  </a:lnTo>
                  <a:lnTo>
                    <a:pt x="105956" y="46990"/>
                  </a:lnTo>
                  <a:lnTo>
                    <a:pt x="105956" y="44450"/>
                  </a:lnTo>
                  <a:lnTo>
                    <a:pt x="104889" y="44450"/>
                  </a:lnTo>
                  <a:lnTo>
                    <a:pt x="103695" y="43180"/>
                  </a:lnTo>
                  <a:lnTo>
                    <a:pt x="103568" y="43180"/>
                  </a:lnTo>
                  <a:lnTo>
                    <a:pt x="101688" y="41910"/>
                  </a:lnTo>
                  <a:lnTo>
                    <a:pt x="104978" y="41910"/>
                  </a:lnTo>
                  <a:lnTo>
                    <a:pt x="107340" y="40640"/>
                  </a:lnTo>
                  <a:lnTo>
                    <a:pt x="109867" y="41910"/>
                  </a:lnTo>
                  <a:lnTo>
                    <a:pt x="109169" y="40640"/>
                  </a:lnTo>
                  <a:lnTo>
                    <a:pt x="108470" y="39370"/>
                  </a:lnTo>
                  <a:lnTo>
                    <a:pt x="109308" y="38100"/>
                  </a:lnTo>
                  <a:lnTo>
                    <a:pt x="103987" y="36830"/>
                  </a:lnTo>
                  <a:lnTo>
                    <a:pt x="103352" y="35560"/>
                  </a:lnTo>
                  <a:lnTo>
                    <a:pt x="106375" y="35560"/>
                  </a:lnTo>
                  <a:lnTo>
                    <a:pt x="107492" y="34290"/>
                  </a:lnTo>
                  <a:lnTo>
                    <a:pt x="107124" y="34290"/>
                  </a:lnTo>
                  <a:lnTo>
                    <a:pt x="103695" y="34290"/>
                  </a:lnTo>
                  <a:lnTo>
                    <a:pt x="105587" y="33020"/>
                  </a:lnTo>
                  <a:lnTo>
                    <a:pt x="107124" y="34290"/>
                  </a:lnTo>
                  <a:lnTo>
                    <a:pt x="106718" y="33020"/>
                  </a:lnTo>
                  <a:lnTo>
                    <a:pt x="107861" y="34290"/>
                  </a:lnTo>
                  <a:lnTo>
                    <a:pt x="108597" y="33020"/>
                  </a:lnTo>
                  <a:lnTo>
                    <a:pt x="109321" y="31750"/>
                  </a:lnTo>
                  <a:lnTo>
                    <a:pt x="106819" y="30480"/>
                  </a:lnTo>
                  <a:lnTo>
                    <a:pt x="104648" y="27940"/>
                  </a:lnTo>
                  <a:lnTo>
                    <a:pt x="107111" y="26670"/>
                  </a:lnTo>
                  <a:lnTo>
                    <a:pt x="105714" y="26670"/>
                  </a:lnTo>
                  <a:lnTo>
                    <a:pt x="109702" y="24130"/>
                  </a:lnTo>
                  <a:lnTo>
                    <a:pt x="103581" y="19050"/>
                  </a:lnTo>
                  <a:lnTo>
                    <a:pt x="109588" y="16510"/>
                  </a:lnTo>
                  <a:lnTo>
                    <a:pt x="110845" y="16510"/>
                  </a:lnTo>
                  <a:lnTo>
                    <a:pt x="108419" y="15240"/>
                  </a:lnTo>
                  <a:lnTo>
                    <a:pt x="106667" y="13970"/>
                  </a:lnTo>
                  <a:lnTo>
                    <a:pt x="109816" y="15240"/>
                  </a:lnTo>
                  <a:lnTo>
                    <a:pt x="108089" y="13970"/>
                  </a:lnTo>
                  <a:lnTo>
                    <a:pt x="106375" y="12700"/>
                  </a:lnTo>
                  <a:lnTo>
                    <a:pt x="103949" y="11430"/>
                  </a:lnTo>
                  <a:lnTo>
                    <a:pt x="114427" y="127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467652" y="10211466"/>
              <a:ext cx="128905" cy="548005"/>
            </a:xfrm>
            <a:custGeom>
              <a:avLst/>
              <a:gdLst/>
              <a:ahLst/>
              <a:cxnLst/>
              <a:rect l="l" t="t" r="r" b="b"/>
              <a:pathLst>
                <a:path w="128905" h="548004">
                  <a:moveTo>
                    <a:pt x="1193" y="543928"/>
                  </a:moveTo>
                  <a:lnTo>
                    <a:pt x="889" y="543725"/>
                  </a:lnTo>
                  <a:lnTo>
                    <a:pt x="736" y="543826"/>
                  </a:lnTo>
                  <a:lnTo>
                    <a:pt x="927" y="543852"/>
                  </a:lnTo>
                  <a:lnTo>
                    <a:pt x="1092" y="543902"/>
                  </a:lnTo>
                  <a:close/>
                </a:path>
                <a:path w="128905" h="548004">
                  <a:moveTo>
                    <a:pt x="1524" y="544004"/>
                  </a:moveTo>
                  <a:lnTo>
                    <a:pt x="1193" y="543928"/>
                  </a:lnTo>
                  <a:lnTo>
                    <a:pt x="1524" y="544131"/>
                  </a:lnTo>
                  <a:lnTo>
                    <a:pt x="1524" y="544004"/>
                  </a:lnTo>
                  <a:close/>
                </a:path>
                <a:path w="128905" h="548004">
                  <a:moveTo>
                    <a:pt x="2006" y="541070"/>
                  </a:moveTo>
                  <a:lnTo>
                    <a:pt x="1892" y="541235"/>
                  </a:lnTo>
                  <a:lnTo>
                    <a:pt x="2006" y="541070"/>
                  </a:lnTo>
                  <a:close/>
                </a:path>
                <a:path w="128905" h="548004">
                  <a:moveTo>
                    <a:pt x="2197" y="544563"/>
                  </a:moveTo>
                  <a:lnTo>
                    <a:pt x="1524" y="544131"/>
                  </a:lnTo>
                  <a:lnTo>
                    <a:pt x="1384" y="544347"/>
                  </a:lnTo>
                  <a:lnTo>
                    <a:pt x="2197" y="544563"/>
                  </a:lnTo>
                  <a:close/>
                </a:path>
                <a:path w="128905" h="548004">
                  <a:moveTo>
                    <a:pt x="2438" y="541807"/>
                  </a:moveTo>
                  <a:lnTo>
                    <a:pt x="2298" y="541693"/>
                  </a:lnTo>
                  <a:lnTo>
                    <a:pt x="2120" y="541502"/>
                  </a:lnTo>
                  <a:lnTo>
                    <a:pt x="1778" y="541426"/>
                  </a:lnTo>
                  <a:lnTo>
                    <a:pt x="1587" y="541388"/>
                  </a:lnTo>
                  <a:lnTo>
                    <a:pt x="1739" y="541515"/>
                  </a:lnTo>
                  <a:lnTo>
                    <a:pt x="2032" y="541655"/>
                  </a:lnTo>
                  <a:lnTo>
                    <a:pt x="2438" y="541807"/>
                  </a:lnTo>
                  <a:close/>
                </a:path>
                <a:path w="128905" h="548004">
                  <a:moveTo>
                    <a:pt x="3086" y="544461"/>
                  </a:moveTo>
                  <a:lnTo>
                    <a:pt x="2857" y="544004"/>
                  </a:lnTo>
                  <a:lnTo>
                    <a:pt x="2311" y="544004"/>
                  </a:lnTo>
                  <a:lnTo>
                    <a:pt x="3086" y="544461"/>
                  </a:lnTo>
                  <a:close/>
                </a:path>
                <a:path w="128905" h="548004">
                  <a:moveTo>
                    <a:pt x="3213" y="541680"/>
                  </a:moveTo>
                  <a:lnTo>
                    <a:pt x="2489" y="541515"/>
                  </a:lnTo>
                  <a:lnTo>
                    <a:pt x="2133" y="541413"/>
                  </a:lnTo>
                  <a:lnTo>
                    <a:pt x="1993" y="541312"/>
                  </a:lnTo>
                  <a:lnTo>
                    <a:pt x="2070" y="541439"/>
                  </a:lnTo>
                  <a:lnTo>
                    <a:pt x="2552" y="541604"/>
                  </a:lnTo>
                  <a:lnTo>
                    <a:pt x="2959" y="541667"/>
                  </a:lnTo>
                  <a:lnTo>
                    <a:pt x="3213" y="541680"/>
                  </a:lnTo>
                  <a:close/>
                </a:path>
                <a:path w="128905" h="548004">
                  <a:moveTo>
                    <a:pt x="5346" y="547966"/>
                  </a:moveTo>
                  <a:lnTo>
                    <a:pt x="4991" y="547598"/>
                  </a:lnTo>
                  <a:lnTo>
                    <a:pt x="1625" y="546785"/>
                  </a:lnTo>
                  <a:lnTo>
                    <a:pt x="2463" y="547382"/>
                  </a:lnTo>
                  <a:lnTo>
                    <a:pt x="3314" y="547649"/>
                  </a:lnTo>
                  <a:lnTo>
                    <a:pt x="5346" y="547966"/>
                  </a:lnTo>
                  <a:close/>
                </a:path>
                <a:path w="128905" h="548004">
                  <a:moveTo>
                    <a:pt x="6248" y="529996"/>
                  </a:moveTo>
                  <a:lnTo>
                    <a:pt x="5130" y="530301"/>
                  </a:lnTo>
                  <a:lnTo>
                    <a:pt x="5740" y="530199"/>
                  </a:lnTo>
                  <a:lnTo>
                    <a:pt x="6057" y="530098"/>
                  </a:lnTo>
                  <a:lnTo>
                    <a:pt x="6248" y="529996"/>
                  </a:lnTo>
                  <a:close/>
                </a:path>
                <a:path w="128905" h="548004">
                  <a:moveTo>
                    <a:pt x="7531" y="526656"/>
                  </a:moveTo>
                  <a:lnTo>
                    <a:pt x="7277" y="526618"/>
                  </a:lnTo>
                  <a:lnTo>
                    <a:pt x="6997" y="526605"/>
                  </a:lnTo>
                  <a:lnTo>
                    <a:pt x="6769" y="526618"/>
                  </a:lnTo>
                  <a:lnTo>
                    <a:pt x="6959" y="526656"/>
                  </a:lnTo>
                  <a:lnTo>
                    <a:pt x="7531" y="526656"/>
                  </a:lnTo>
                  <a:close/>
                </a:path>
                <a:path w="128905" h="548004">
                  <a:moveTo>
                    <a:pt x="7670" y="542975"/>
                  </a:moveTo>
                  <a:lnTo>
                    <a:pt x="6870" y="542734"/>
                  </a:lnTo>
                  <a:lnTo>
                    <a:pt x="6388" y="544004"/>
                  </a:lnTo>
                  <a:lnTo>
                    <a:pt x="7670" y="542975"/>
                  </a:lnTo>
                  <a:close/>
                </a:path>
                <a:path w="128905" h="548004">
                  <a:moveTo>
                    <a:pt x="7874" y="474573"/>
                  </a:moveTo>
                  <a:close/>
                </a:path>
                <a:path w="128905" h="548004">
                  <a:moveTo>
                    <a:pt x="8445" y="473875"/>
                  </a:moveTo>
                  <a:lnTo>
                    <a:pt x="8115" y="474040"/>
                  </a:lnTo>
                  <a:lnTo>
                    <a:pt x="7924" y="474294"/>
                  </a:lnTo>
                  <a:lnTo>
                    <a:pt x="7874" y="474573"/>
                  </a:lnTo>
                  <a:lnTo>
                    <a:pt x="8445" y="473875"/>
                  </a:lnTo>
                  <a:close/>
                </a:path>
                <a:path w="128905" h="548004">
                  <a:moveTo>
                    <a:pt x="8851" y="484314"/>
                  </a:moveTo>
                  <a:lnTo>
                    <a:pt x="8661" y="484009"/>
                  </a:lnTo>
                  <a:lnTo>
                    <a:pt x="7620" y="484314"/>
                  </a:lnTo>
                  <a:lnTo>
                    <a:pt x="8851" y="484314"/>
                  </a:lnTo>
                  <a:close/>
                </a:path>
                <a:path w="128905" h="548004">
                  <a:moveTo>
                    <a:pt x="9105" y="546671"/>
                  </a:moveTo>
                  <a:lnTo>
                    <a:pt x="7531" y="546023"/>
                  </a:lnTo>
                  <a:lnTo>
                    <a:pt x="4686" y="545122"/>
                  </a:lnTo>
                  <a:lnTo>
                    <a:pt x="4038" y="545058"/>
                  </a:lnTo>
                  <a:lnTo>
                    <a:pt x="3086" y="544461"/>
                  </a:lnTo>
                  <a:lnTo>
                    <a:pt x="3327" y="544982"/>
                  </a:lnTo>
                  <a:lnTo>
                    <a:pt x="1511" y="544766"/>
                  </a:lnTo>
                  <a:lnTo>
                    <a:pt x="4737" y="545680"/>
                  </a:lnTo>
                  <a:lnTo>
                    <a:pt x="3352" y="545515"/>
                  </a:lnTo>
                  <a:lnTo>
                    <a:pt x="7175" y="546582"/>
                  </a:lnTo>
                  <a:lnTo>
                    <a:pt x="7531" y="546925"/>
                  </a:lnTo>
                  <a:lnTo>
                    <a:pt x="5994" y="546862"/>
                  </a:lnTo>
                  <a:lnTo>
                    <a:pt x="4762" y="546595"/>
                  </a:lnTo>
                  <a:lnTo>
                    <a:pt x="5613" y="546849"/>
                  </a:lnTo>
                  <a:lnTo>
                    <a:pt x="3937" y="546887"/>
                  </a:lnTo>
                  <a:lnTo>
                    <a:pt x="6045" y="547433"/>
                  </a:lnTo>
                  <a:lnTo>
                    <a:pt x="8750" y="547547"/>
                  </a:lnTo>
                  <a:lnTo>
                    <a:pt x="8940" y="547103"/>
                  </a:lnTo>
                  <a:lnTo>
                    <a:pt x="6858" y="546227"/>
                  </a:lnTo>
                  <a:lnTo>
                    <a:pt x="7607" y="546265"/>
                  </a:lnTo>
                  <a:lnTo>
                    <a:pt x="8496" y="546519"/>
                  </a:lnTo>
                  <a:lnTo>
                    <a:pt x="9105" y="546671"/>
                  </a:lnTo>
                  <a:close/>
                </a:path>
                <a:path w="128905" h="548004">
                  <a:moveTo>
                    <a:pt x="9131" y="468134"/>
                  </a:moveTo>
                  <a:lnTo>
                    <a:pt x="8991" y="467804"/>
                  </a:lnTo>
                  <a:lnTo>
                    <a:pt x="7950" y="467804"/>
                  </a:lnTo>
                  <a:lnTo>
                    <a:pt x="9131" y="468134"/>
                  </a:lnTo>
                  <a:close/>
                </a:path>
                <a:path w="128905" h="548004">
                  <a:moveTo>
                    <a:pt x="9385" y="486854"/>
                  </a:moveTo>
                  <a:lnTo>
                    <a:pt x="8559" y="485584"/>
                  </a:lnTo>
                  <a:lnTo>
                    <a:pt x="9334" y="486854"/>
                  </a:lnTo>
                  <a:close/>
                </a:path>
                <a:path w="128905" h="548004">
                  <a:moveTo>
                    <a:pt x="9410" y="542734"/>
                  </a:moveTo>
                  <a:lnTo>
                    <a:pt x="7467" y="541464"/>
                  </a:lnTo>
                  <a:lnTo>
                    <a:pt x="6070" y="541464"/>
                  </a:lnTo>
                  <a:lnTo>
                    <a:pt x="7150" y="542734"/>
                  </a:lnTo>
                  <a:lnTo>
                    <a:pt x="7683" y="542734"/>
                  </a:lnTo>
                  <a:lnTo>
                    <a:pt x="7874" y="542810"/>
                  </a:lnTo>
                  <a:lnTo>
                    <a:pt x="9410" y="542734"/>
                  </a:lnTo>
                  <a:close/>
                </a:path>
                <a:path w="128905" h="548004">
                  <a:moveTo>
                    <a:pt x="9512" y="493204"/>
                  </a:moveTo>
                  <a:lnTo>
                    <a:pt x="7937" y="491934"/>
                  </a:lnTo>
                  <a:lnTo>
                    <a:pt x="8928" y="493204"/>
                  </a:lnTo>
                  <a:lnTo>
                    <a:pt x="9512" y="493204"/>
                  </a:lnTo>
                  <a:close/>
                </a:path>
                <a:path w="128905" h="548004">
                  <a:moveTo>
                    <a:pt x="10134" y="469074"/>
                  </a:moveTo>
                  <a:lnTo>
                    <a:pt x="9334" y="468198"/>
                  </a:lnTo>
                  <a:lnTo>
                    <a:pt x="9131" y="468134"/>
                  </a:lnTo>
                  <a:lnTo>
                    <a:pt x="9537" y="469074"/>
                  </a:lnTo>
                  <a:lnTo>
                    <a:pt x="10134" y="469074"/>
                  </a:lnTo>
                  <a:close/>
                </a:path>
                <a:path w="128905" h="548004">
                  <a:moveTo>
                    <a:pt x="10198" y="492658"/>
                  </a:moveTo>
                  <a:lnTo>
                    <a:pt x="9385" y="491934"/>
                  </a:lnTo>
                  <a:lnTo>
                    <a:pt x="8039" y="491934"/>
                  </a:lnTo>
                  <a:lnTo>
                    <a:pt x="10198" y="492658"/>
                  </a:lnTo>
                  <a:close/>
                </a:path>
                <a:path w="128905" h="548004">
                  <a:moveTo>
                    <a:pt x="10375" y="494474"/>
                  </a:moveTo>
                  <a:lnTo>
                    <a:pt x="8458" y="493204"/>
                  </a:lnTo>
                  <a:lnTo>
                    <a:pt x="9639" y="494474"/>
                  </a:lnTo>
                  <a:lnTo>
                    <a:pt x="10375" y="494474"/>
                  </a:lnTo>
                  <a:close/>
                </a:path>
                <a:path w="128905" h="548004">
                  <a:moveTo>
                    <a:pt x="10515" y="471411"/>
                  </a:moveTo>
                  <a:lnTo>
                    <a:pt x="10299" y="471335"/>
                  </a:lnTo>
                  <a:lnTo>
                    <a:pt x="10121" y="471271"/>
                  </a:lnTo>
                  <a:lnTo>
                    <a:pt x="9791" y="471182"/>
                  </a:lnTo>
                  <a:lnTo>
                    <a:pt x="8432" y="471487"/>
                  </a:lnTo>
                  <a:lnTo>
                    <a:pt x="9486" y="471525"/>
                  </a:lnTo>
                  <a:lnTo>
                    <a:pt x="10109" y="471500"/>
                  </a:lnTo>
                  <a:lnTo>
                    <a:pt x="10515" y="471411"/>
                  </a:lnTo>
                  <a:close/>
                </a:path>
                <a:path w="128905" h="548004">
                  <a:moveTo>
                    <a:pt x="11087" y="544004"/>
                  </a:moveTo>
                  <a:lnTo>
                    <a:pt x="7874" y="542810"/>
                  </a:lnTo>
                  <a:lnTo>
                    <a:pt x="7670" y="542975"/>
                  </a:lnTo>
                  <a:lnTo>
                    <a:pt x="11087" y="544004"/>
                  </a:lnTo>
                  <a:close/>
                </a:path>
                <a:path w="128905" h="548004">
                  <a:moveTo>
                    <a:pt x="11391" y="502094"/>
                  </a:moveTo>
                  <a:lnTo>
                    <a:pt x="9893" y="500824"/>
                  </a:lnTo>
                  <a:lnTo>
                    <a:pt x="10426" y="502094"/>
                  </a:lnTo>
                  <a:lnTo>
                    <a:pt x="11391" y="502094"/>
                  </a:lnTo>
                  <a:close/>
                </a:path>
                <a:path w="128905" h="548004">
                  <a:moveTo>
                    <a:pt x="12763" y="507174"/>
                  </a:moveTo>
                  <a:lnTo>
                    <a:pt x="12166" y="506869"/>
                  </a:lnTo>
                  <a:lnTo>
                    <a:pt x="12636" y="507174"/>
                  </a:lnTo>
                  <a:lnTo>
                    <a:pt x="12763" y="507174"/>
                  </a:lnTo>
                  <a:close/>
                </a:path>
                <a:path w="128905" h="548004">
                  <a:moveTo>
                    <a:pt x="13042" y="545274"/>
                  </a:moveTo>
                  <a:lnTo>
                    <a:pt x="6388" y="544004"/>
                  </a:lnTo>
                  <a:lnTo>
                    <a:pt x="3517" y="542734"/>
                  </a:lnTo>
                  <a:lnTo>
                    <a:pt x="3276" y="542734"/>
                  </a:lnTo>
                  <a:lnTo>
                    <a:pt x="5054" y="544004"/>
                  </a:lnTo>
                  <a:lnTo>
                    <a:pt x="5486" y="544004"/>
                  </a:lnTo>
                  <a:lnTo>
                    <a:pt x="6489" y="545274"/>
                  </a:lnTo>
                  <a:lnTo>
                    <a:pt x="13042" y="545274"/>
                  </a:lnTo>
                  <a:close/>
                </a:path>
                <a:path w="128905" h="548004">
                  <a:moveTo>
                    <a:pt x="13144" y="503237"/>
                  </a:moveTo>
                  <a:lnTo>
                    <a:pt x="12649" y="503008"/>
                  </a:lnTo>
                  <a:lnTo>
                    <a:pt x="12153" y="502780"/>
                  </a:lnTo>
                  <a:lnTo>
                    <a:pt x="11849" y="502577"/>
                  </a:lnTo>
                  <a:lnTo>
                    <a:pt x="11595" y="502767"/>
                  </a:lnTo>
                  <a:lnTo>
                    <a:pt x="11506" y="502932"/>
                  </a:lnTo>
                  <a:lnTo>
                    <a:pt x="13144" y="503237"/>
                  </a:lnTo>
                  <a:close/>
                </a:path>
                <a:path w="128905" h="548004">
                  <a:moveTo>
                    <a:pt x="14732" y="537654"/>
                  </a:moveTo>
                  <a:lnTo>
                    <a:pt x="13716" y="537324"/>
                  </a:lnTo>
                  <a:lnTo>
                    <a:pt x="13817" y="537654"/>
                  </a:lnTo>
                  <a:lnTo>
                    <a:pt x="14732" y="537654"/>
                  </a:lnTo>
                  <a:close/>
                </a:path>
                <a:path w="128905" h="548004">
                  <a:moveTo>
                    <a:pt x="15125" y="538924"/>
                  </a:moveTo>
                  <a:lnTo>
                    <a:pt x="13055" y="537654"/>
                  </a:lnTo>
                  <a:lnTo>
                    <a:pt x="13741" y="538924"/>
                  </a:lnTo>
                  <a:lnTo>
                    <a:pt x="15125" y="538924"/>
                  </a:lnTo>
                  <a:close/>
                </a:path>
                <a:path w="128905" h="548004">
                  <a:moveTo>
                    <a:pt x="19011" y="520433"/>
                  </a:moveTo>
                  <a:lnTo>
                    <a:pt x="18592" y="520420"/>
                  </a:lnTo>
                  <a:lnTo>
                    <a:pt x="18821" y="520446"/>
                  </a:lnTo>
                  <a:lnTo>
                    <a:pt x="18948" y="520446"/>
                  </a:lnTo>
                  <a:close/>
                </a:path>
                <a:path w="128905" h="548004">
                  <a:moveTo>
                    <a:pt x="19443" y="520331"/>
                  </a:moveTo>
                  <a:lnTo>
                    <a:pt x="19011" y="520433"/>
                  </a:lnTo>
                  <a:lnTo>
                    <a:pt x="19240" y="520420"/>
                  </a:lnTo>
                  <a:lnTo>
                    <a:pt x="19367" y="520382"/>
                  </a:lnTo>
                  <a:close/>
                </a:path>
                <a:path w="128905" h="548004">
                  <a:moveTo>
                    <a:pt x="20459" y="534009"/>
                  </a:moveTo>
                  <a:lnTo>
                    <a:pt x="17576" y="533438"/>
                  </a:lnTo>
                  <a:lnTo>
                    <a:pt x="16319" y="533158"/>
                  </a:lnTo>
                  <a:lnTo>
                    <a:pt x="17487" y="533450"/>
                  </a:lnTo>
                  <a:lnTo>
                    <a:pt x="18046" y="533641"/>
                  </a:lnTo>
                  <a:lnTo>
                    <a:pt x="18249" y="533806"/>
                  </a:lnTo>
                  <a:lnTo>
                    <a:pt x="18796" y="533895"/>
                  </a:lnTo>
                  <a:lnTo>
                    <a:pt x="19456" y="533996"/>
                  </a:lnTo>
                  <a:lnTo>
                    <a:pt x="20320" y="534111"/>
                  </a:lnTo>
                  <a:lnTo>
                    <a:pt x="20459" y="534009"/>
                  </a:lnTo>
                  <a:close/>
                </a:path>
                <a:path w="128905" h="548004">
                  <a:moveTo>
                    <a:pt x="20599" y="520077"/>
                  </a:moveTo>
                  <a:lnTo>
                    <a:pt x="19494" y="519836"/>
                  </a:lnTo>
                  <a:lnTo>
                    <a:pt x="19723" y="520153"/>
                  </a:lnTo>
                  <a:lnTo>
                    <a:pt x="19443" y="520331"/>
                  </a:lnTo>
                  <a:lnTo>
                    <a:pt x="20599" y="520077"/>
                  </a:lnTo>
                  <a:close/>
                </a:path>
                <a:path w="128905" h="548004">
                  <a:moveTo>
                    <a:pt x="20828" y="528764"/>
                  </a:moveTo>
                  <a:lnTo>
                    <a:pt x="19786" y="528764"/>
                  </a:lnTo>
                  <a:lnTo>
                    <a:pt x="20751" y="530034"/>
                  </a:lnTo>
                  <a:lnTo>
                    <a:pt x="20828" y="528764"/>
                  </a:lnTo>
                  <a:close/>
                </a:path>
                <a:path w="128905" h="548004">
                  <a:moveTo>
                    <a:pt x="21247" y="413550"/>
                  </a:moveTo>
                  <a:lnTo>
                    <a:pt x="21132" y="413194"/>
                  </a:lnTo>
                  <a:lnTo>
                    <a:pt x="20370" y="413194"/>
                  </a:lnTo>
                  <a:lnTo>
                    <a:pt x="21247" y="413550"/>
                  </a:lnTo>
                  <a:close/>
                </a:path>
                <a:path w="128905" h="548004">
                  <a:moveTo>
                    <a:pt x="22085" y="408851"/>
                  </a:moveTo>
                  <a:lnTo>
                    <a:pt x="21475" y="408597"/>
                  </a:lnTo>
                  <a:lnTo>
                    <a:pt x="22085" y="408851"/>
                  </a:lnTo>
                  <a:close/>
                </a:path>
                <a:path w="128905" h="548004">
                  <a:moveTo>
                    <a:pt x="22479" y="410603"/>
                  </a:moveTo>
                  <a:lnTo>
                    <a:pt x="22174" y="410362"/>
                  </a:lnTo>
                  <a:lnTo>
                    <a:pt x="22161" y="410502"/>
                  </a:lnTo>
                  <a:lnTo>
                    <a:pt x="22479" y="410603"/>
                  </a:lnTo>
                  <a:close/>
                </a:path>
                <a:path w="128905" h="548004">
                  <a:moveTo>
                    <a:pt x="22656" y="414299"/>
                  </a:moveTo>
                  <a:lnTo>
                    <a:pt x="22390" y="414020"/>
                  </a:lnTo>
                  <a:lnTo>
                    <a:pt x="21247" y="413550"/>
                  </a:lnTo>
                  <a:lnTo>
                    <a:pt x="21399" y="414058"/>
                  </a:lnTo>
                  <a:lnTo>
                    <a:pt x="22656" y="414299"/>
                  </a:lnTo>
                  <a:close/>
                </a:path>
                <a:path w="128905" h="548004">
                  <a:moveTo>
                    <a:pt x="23037" y="524421"/>
                  </a:moveTo>
                  <a:lnTo>
                    <a:pt x="22898" y="524383"/>
                  </a:lnTo>
                  <a:lnTo>
                    <a:pt x="22542" y="524344"/>
                  </a:lnTo>
                  <a:lnTo>
                    <a:pt x="22313" y="524332"/>
                  </a:lnTo>
                  <a:lnTo>
                    <a:pt x="22644" y="524383"/>
                  </a:lnTo>
                  <a:lnTo>
                    <a:pt x="23037" y="524421"/>
                  </a:lnTo>
                  <a:close/>
                </a:path>
                <a:path w="128905" h="548004">
                  <a:moveTo>
                    <a:pt x="23037" y="523684"/>
                  </a:moveTo>
                  <a:lnTo>
                    <a:pt x="20015" y="522414"/>
                  </a:lnTo>
                  <a:lnTo>
                    <a:pt x="21043" y="522414"/>
                  </a:lnTo>
                  <a:lnTo>
                    <a:pt x="22237" y="521144"/>
                  </a:lnTo>
                  <a:lnTo>
                    <a:pt x="18592" y="521144"/>
                  </a:lnTo>
                  <a:lnTo>
                    <a:pt x="15773" y="519874"/>
                  </a:lnTo>
                  <a:lnTo>
                    <a:pt x="20764" y="518604"/>
                  </a:lnTo>
                  <a:lnTo>
                    <a:pt x="19672" y="517334"/>
                  </a:lnTo>
                  <a:lnTo>
                    <a:pt x="20294" y="516064"/>
                  </a:lnTo>
                  <a:lnTo>
                    <a:pt x="15252" y="516064"/>
                  </a:lnTo>
                  <a:lnTo>
                    <a:pt x="15252" y="524954"/>
                  </a:lnTo>
                  <a:lnTo>
                    <a:pt x="12966" y="524954"/>
                  </a:lnTo>
                  <a:lnTo>
                    <a:pt x="11379" y="523684"/>
                  </a:lnTo>
                  <a:lnTo>
                    <a:pt x="15252" y="524954"/>
                  </a:lnTo>
                  <a:lnTo>
                    <a:pt x="15252" y="516064"/>
                  </a:lnTo>
                  <a:lnTo>
                    <a:pt x="10274" y="516064"/>
                  </a:lnTo>
                  <a:lnTo>
                    <a:pt x="6845" y="516064"/>
                  </a:lnTo>
                  <a:lnTo>
                    <a:pt x="8877" y="517334"/>
                  </a:lnTo>
                  <a:lnTo>
                    <a:pt x="10363" y="518604"/>
                  </a:lnTo>
                  <a:lnTo>
                    <a:pt x="7632" y="518604"/>
                  </a:lnTo>
                  <a:lnTo>
                    <a:pt x="8001" y="519874"/>
                  </a:lnTo>
                  <a:lnTo>
                    <a:pt x="8636" y="519874"/>
                  </a:lnTo>
                  <a:lnTo>
                    <a:pt x="8343" y="521144"/>
                  </a:lnTo>
                  <a:lnTo>
                    <a:pt x="7378" y="521144"/>
                  </a:lnTo>
                  <a:lnTo>
                    <a:pt x="8267" y="523697"/>
                  </a:lnTo>
                  <a:lnTo>
                    <a:pt x="9410" y="524954"/>
                  </a:lnTo>
                  <a:lnTo>
                    <a:pt x="5956" y="524954"/>
                  </a:lnTo>
                  <a:lnTo>
                    <a:pt x="6997" y="526224"/>
                  </a:lnTo>
                  <a:lnTo>
                    <a:pt x="10375" y="526224"/>
                  </a:lnTo>
                  <a:lnTo>
                    <a:pt x="11760" y="527494"/>
                  </a:lnTo>
                  <a:lnTo>
                    <a:pt x="5435" y="527494"/>
                  </a:lnTo>
                  <a:lnTo>
                    <a:pt x="14566" y="528764"/>
                  </a:lnTo>
                  <a:lnTo>
                    <a:pt x="13576" y="528764"/>
                  </a:lnTo>
                  <a:lnTo>
                    <a:pt x="13576" y="531304"/>
                  </a:lnTo>
                  <a:lnTo>
                    <a:pt x="10007" y="531304"/>
                  </a:lnTo>
                  <a:lnTo>
                    <a:pt x="10045" y="530402"/>
                  </a:lnTo>
                  <a:lnTo>
                    <a:pt x="13576" y="531304"/>
                  </a:lnTo>
                  <a:lnTo>
                    <a:pt x="13576" y="528764"/>
                  </a:lnTo>
                  <a:lnTo>
                    <a:pt x="10858" y="528764"/>
                  </a:lnTo>
                  <a:lnTo>
                    <a:pt x="12458" y="530034"/>
                  </a:lnTo>
                  <a:lnTo>
                    <a:pt x="10833" y="530034"/>
                  </a:lnTo>
                  <a:lnTo>
                    <a:pt x="8559" y="528764"/>
                  </a:lnTo>
                  <a:lnTo>
                    <a:pt x="8623" y="530034"/>
                  </a:lnTo>
                  <a:lnTo>
                    <a:pt x="6324" y="530034"/>
                  </a:lnTo>
                  <a:lnTo>
                    <a:pt x="4699" y="531304"/>
                  </a:lnTo>
                  <a:lnTo>
                    <a:pt x="5613" y="531304"/>
                  </a:lnTo>
                  <a:lnTo>
                    <a:pt x="12661" y="532574"/>
                  </a:lnTo>
                  <a:lnTo>
                    <a:pt x="6921" y="532574"/>
                  </a:lnTo>
                  <a:lnTo>
                    <a:pt x="6667" y="532574"/>
                  </a:lnTo>
                  <a:lnTo>
                    <a:pt x="7747" y="533171"/>
                  </a:lnTo>
                  <a:lnTo>
                    <a:pt x="8661" y="533844"/>
                  </a:lnTo>
                  <a:lnTo>
                    <a:pt x="635" y="533844"/>
                  </a:lnTo>
                  <a:lnTo>
                    <a:pt x="4203" y="535114"/>
                  </a:lnTo>
                  <a:lnTo>
                    <a:pt x="4521" y="535114"/>
                  </a:lnTo>
                  <a:lnTo>
                    <a:pt x="7810" y="536384"/>
                  </a:lnTo>
                  <a:lnTo>
                    <a:pt x="0" y="536384"/>
                  </a:lnTo>
                  <a:lnTo>
                    <a:pt x="4483" y="538924"/>
                  </a:lnTo>
                  <a:lnTo>
                    <a:pt x="6223" y="540194"/>
                  </a:lnTo>
                  <a:lnTo>
                    <a:pt x="9575" y="541464"/>
                  </a:lnTo>
                  <a:lnTo>
                    <a:pt x="11074" y="542734"/>
                  </a:lnTo>
                  <a:lnTo>
                    <a:pt x="11239" y="542734"/>
                  </a:lnTo>
                  <a:lnTo>
                    <a:pt x="11798" y="544004"/>
                  </a:lnTo>
                  <a:lnTo>
                    <a:pt x="14008" y="542734"/>
                  </a:lnTo>
                  <a:lnTo>
                    <a:pt x="17373" y="542734"/>
                  </a:lnTo>
                  <a:lnTo>
                    <a:pt x="11785" y="540194"/>
                  </a:lnTo>
                  <a:lnTo>
                    <a:pt x="15100" y="541464"/>
                  </a:lnTo>
                  <a:lnTo>
                    <a:pt x="15341" y="541464"/>
                  </a:lnTo>
                  <a:lnTo>
                    <a:pt x="14122" y="540194"/>
                  </a:lnTo>
                  <a:lnTo>
                    <a:pt x="12217" y="540194"/>
                  </a:lnTo>
                  <a:lnTo>
                    <a:pt x="8699" y="538924"/>
                  </a:lnTo>
                  <a:lnTo>
                    <a:pt x="16573" y="540194"/>
                  </a:lnTo>
                  <a:lnTo>
                    <a:pt x="13462" y="538924"/>
                  </a:lnTo>
                  <a:lnTo>
                    <a:pt x="13741" y="538924"/>
                  </a:lnTo>
                  <a:lnTo>
                    <a:pt x="11747" y="537654"/>
                  </a:lnTo>
                  <a:lnTo>
                    <a:pt x="13055" y="537654"/>
                  </a:lnTo>
                  <a:lnTo>
                    <a:pt x="13817" y="537654"/>
                  </a:lnTo>
                  <a:lnTo>
                    <a:pt x="13233" y="537171"/>
                  </a:lnTo>
                  <a:lnTo>
                    <a:pt x="10731" y="536384"/>
                  </a:lnTo>
                  <a:lnTo>
                    <a:pt x="12280" y="536384"/>
                  </a:lnTo>
                  <a:lnTo>
                    <a:pt x="13233" y="537171"/>
                  </a:lnTo>
                  <a:lnTo>
                    <a:pt x="13716" y="537324"/>
                  </a:lnTo>
                  <a:lnTo>
                    <a:pt x="13423" y="536384"/>
                  </a:lnTo>
                  <a:lnTo>
                    <a:pt x="16814" y="536384"/>
                  </a:lnTo>
                  <a:lnTo>
                    <a:pt x="17703" y="536384"/>
                  </a:lnTo>
                  <a:lnTo>
                    <a:pt x="17830" y="536384"/>
                  </a:lnTo>
                  <a:lnTo>
                    <a:pt x="15341" y="535698"/>
                  </a:lnTo>
                  <a:lnTo>
                    <a:pt x="16116" y="536054"/>
                  </a:lnTo>
                  <a:lnTo>
                    <a:pt x="11493" y="535114"/>
                  </a:lnTo>
                  <a:lnTo>
                    <a:pt x="13195" y="535114"/>
                  </a:lnTo>
                  <a:lnTo>
                    <a:pt x="15341" y="535698"/>
                  </a:lnTo>
                  <a:lnTo>
                    <a:pt x="14071" y="535114"/>
                  </a:lnTo>
                  <a:lnTo>
                    <a:pt x="19075" y="535114"/>
                  </a:lnTo>
                  <a:lnTo>
                    <a:pt x="18249" y="533844"/>
                  </a:lnTo>
                  <a:lnTo>
                    <a:pt x="14503" y="533844"/>
                  </a:lnTo>
                  <a:lnTo>
                    <a:pt x="16878" y="532574"/>
                  </a:lnTo>
                  <a:lnTo>
                    <a:pt x="17018" y="532574"/>
                  </a:lnTo>
                  <a:lnTo>
                    <a:pt x="18122" y="531304"/>
                  </a:lnTo>
                  <a:lnTo>
                    <a:pt x="19596" y="530034"/>
                  </a:lnTo>
                  <a:lnTo>
                    <a:pt x="16471" y="530034"/>
                  </a:lnTo>
                  <a:lnTo>
                    <a:pt x="17335" y="528764"/>
                  </a:lnTo>
                  <a:lnTo>
                    <a:pt x="19024" y="528764"/>
                  </a:lnTo>
                  <a:lnTo>
                    <a:pt x="18656" y="527494"/>
                  </a:lnTo>
                  <a:lnTo>
                    <a:pt x="21463" y="528764"/>
                  </a:lnTo>
                  <a:lnTo>
                    <a:pt x="21450" y="528624"/>
                  </a:lnTo>
                  <a:lnTo>
                    <a:pt x="21666" y="528675"/>
                  </a:lnTo>
                  <a:lnTo>
                    <a:pt x="22186" y="528802"/>
                  </a:lnTo>
                  <a:lnTo>
                    <a:pt x="21450" y="528535"/>
                  </a:lnTo>
                  <a:lnTo>
                    <a:pt x="21424" y="527494"/>
                  </a:lnTo>
                  <a:lnTo>
                    <a:pt x="18376" y="526224"/>
                  </a:lnTo>
                  <a:lnTo>
                    <a:pt x="20447" y="526224"/>
                  </a:lnTo>
                  <a:lnTo>
                    <a:pt x="17818" y="524954"/>
                  </a:lnTo>
                  <a:lnTo>
                    <a:pt x="19481" y="524954"/>
                  </a:lnTo>
                  <a:lnTo>
                    <a:pt x="19265" y="523697"/>
                  </a:lnTo>
                  <a:lnTo>
                    <a:pt x="21767" y="524954"/>
                  </a:lnTo>
                  <a:lnTo>
                    <a:pt x="22313" y="524332"/>
                  </a:lnTo>
                  <a:lnTo>
                    <a:pt x="22872" y="523684"/>
                  </a:lnTo>
                  <a:lnTo>
                    <a:pt x="23037" y="523684"/>
                  </a:lnTo>
                  <a:close/>
                </a:path>
                <a:path w="128905" h="548004">
                  <a:moveTo>
                    <a:pt x="23037" y="514794"/>
                  </a:moveTo>
                  <a:lnTo>
                    <a:pt x="23012" y="514223"/>
                  </a:lnTo>
                  <a:lnTo>
                    <a:pt x="22923" y="513689"/>
                  </a:lnTo>
                  <a:lnTo>
                    <a:pt x="22872" y="513867"/>
                  </a:lnTo>
                  <a:lnTo>
                    <a:pt x="22745" y="514565"/>
                  </a:lnTo>
                  <a:lnTo>
                    <a:pt x="23037" y="514794"/>
                  </a:lnTo>
                  <a:close/>
                </a:path>
                <a:path w="128905" h="548004">
                  <a:moveTo>
                    <a:pt x="23291" y="513867"/>
                  </a:moveTo>
                  <a:lnTo>
                    <a:pt x="22987" y="513715"/>
                  </a:lnTo>
                  <a:lnTo>
                    <a:pt x="23012" y="514223"/>
                  </a:lnTo>
                  <a:lnTo>
                    <a:pt x="23291" y="513867"/>
                  </a:lnTo>
                  <a:close/>
                </a:path>
                <a:path w="128905" h="548004">
                  <a:moveTo>
                    <a:pt x="25222" y="514794"/>
                  </a:moveTo>
                  <a:lnTo>
                    <a:pt x="23558" y="513524"/>
                  </a:lnTo>
                  <a:lnTo>
                    <a:pt x="23291" y="513867"/>
                  </a:lnTo>
                  <a:lnTo>
                    <a:pt x="25222" y="514794"/>
                  </a:lnTo>
                  <a:close/>
                </a:path>
                <a:path w="128905" h="548004">
                  <a:moveTo>
                    <a:pt x="25425" y="370128"/>
                  </a:moveTo>
                  <a:lnTo>
                    <a:pt x="25273" y="370014"/>
                  </a:lnTo>
                  <a:lnTo>
                    <a:pt x="25057" y="370014"/>
                  </a:lnTo>
                  <a:lnTo>
                    <a:pt x="25425" y="370128"/>
                  </a:lnTo>
                  <a:close/>
                </a:path>
                <a:path w="128905" h="548004">
                  <a:moveTo>
                    <a:pt x="26301" y="376364"/>
                  </a:moveTo>
                  <a:close/>
                </a:path>
                <a:path w="128905" h="548004">
                  <a:moveTo>
                    <a:pt x="26682" y="493102"/>
                  </a:moveTo>
                  <a:lnTo>
                    <a:pt x="25361" y="491934"/>
                  </a:lnTo>
                  <a:lnTo>
                    <a:pt x="25654" y="492683"/>
                  </a:lnTo>
                  <a:lnTo>
                    <a:pt x="26682" y="493102"/>
                  </a:lnTo>
                  <a:close/>
                </a:path>
                <a:path w="128905" h="548004">
                  <a:moveTo>
                    <a:pt x="28536" y="492594"/>
                  </a:moveTo>
                  <a:lnTo>
                    <a:pt x="28257" y="492645"/>
                  </a:lnTo>
                  <a:lnTo>
                    <a:pt x="28105" y="492760"/>
                  </a:lnTo>
                  <a:lnTo>
                    <a:pt x="28536" y="492594"/>
                  </a:lnTo>
                  <a:close/>
                </a:path>
                <a:path w="128905" h="548004">
                  <a:moveTo>
                    <a:pt x="28956" y="501637"/>
                  </a:moveTo>
                  <a:lnTo>
                    <a:pt x="28714" y="501548"/>
                  </a:lnTo>
                  <a:lnTo>
                    <a:pt x="28536" y="501624"/>
                  </a:lnTo>
                  <a:lnTo>
                    <a:pt x="28778" y="501662"/>
                  </a:lnTo>
                  <a:lnTo>
                    <a:pt x="28956" y="501637"/>
                  </a:lnTo>
                  <a:close/>
                </a:path>
                <a:path w="128905" h="548004">
                  <a:moveTo>
                    <a:pt x="30391" y="373303"/>
                  </a:moveTo>
                  <a:lnTo>
                    <a:pt x="28663" y="372554"/>
                  </a:lnTo>
                  <a:lnTo>
                    <a:pt x="29438" y="373824"/>
                  </a:lnTo>
                  <a:lnTo>
                    <a:pt x="30302" y="373824"/>
                  </a:lnTo>
                  <a:lnTo>
                    <a:pt x="30391" y="373303"/>
                  </a:lnTo>
                  <a:close/>
                </a:path>
                <a:path w="128905" h="548004">
                  <a:moveTo>
                    <a:pt x="30403" y="360260"/>
                  </a:moveTo>
                  <a:lnTo>
                    <a:pt x="30111" y="360172"/>
                  </a:lnTo>
                  <a:lnTo>
                    <a:pt x="29908" y="360133"/>
                  </a:lnTo>
                  <a:lnTo>
                    <a:pt x="30099" y="360210"/>
                  </a:lnTo>
                  <a:lnTo>
                    <a:pt x="30403" y="360260"/>
                  </a:lnTo>
                  <a:close/>
                </a:path>
                <a:path w="128905" h="548004">
                  <a:moveTo>
                    <a:pt x="30518" y="470395"/>
                  </a:moveTo>
                  <a:lnTo>
                    <a:pt x="30213" y="470344"/>
                  </a:lnTo>
                  <a:lnTo>
                    <a:pt x="29451" y="471081"/>
                  </a:lnTo>
                  <a:lnTo>
                    <a:pt x="29578" y="471106"/>
                  </a:lnTo>
                  <a:lnTo>
                    <a:pt x="30518" y="470395"/>
                  </a:lnTo>
                  <a:close/>
                </a:path>
                <a:path w="128905" h="548004">
                  <a:moveTo>
                    <a:pt x="30810" y="465264"/>
                  </a:moveTo>
                  <a:lnTo>
                    <a:pt x="29565" y="463994"/>
                  </a:lnTo>
                  <a:lnTo>
                    <a:pt x="28257" y="463994"/>
                  </a:lnTo>
                  <a:lnTo>
                    <a:pt x="30810" y="465264"/>
                  </a:lnTo>
                  <a:close/>
                </a:path>
                <a:path w="128905" h="548004">
                  <a:moveTo>
                    <a:pt x="31153" y="478917"/>
                  </a:moveTo>
                  <a:lnTo>
                    <a:pt x="30899" y="478891"/>
                  </a:lnTo>
                  <a:lnTo>
                    <a:pt x="30670" y="478967"/>
                  </a:lnTo>
                  <a:lnTo>
                    <a:pt x="31153" y="478917"/>
                  </a:lnTo>
                  <a:close/>
                </a:path>
                <a:path w="128905" h="548004">
                  <a:moveTo>
                    <a:pt x="31318" y="478917"/>
                  </a:moveTo>
                  <a:lnTo>
                    <a:pt x="30962" y="478688"/>
                  </a:lnTo>
                  <a:lnTo>
                    <a:pt x="30708" y="478663"/>
                  </a:lnTo>
                  <a:lnTo>
                    <a:pt x="30988" y="478802"/>
                  </a:lnTo>
                  <a:lnTo>
                    <a:pt x="31140" y="478904"/>
                  </a:lnTo>
                  <a:lnTo>
                    <a:pt x="31318" y="478917"/>
                  </a:lnTo>
                  <a:close/>
                </a:path>
                <a:path w="128905" h="548004">
                  <a:moveTo>
                    <a:pt x="31559" y="474065"/>
                  </a:moveTo>
                  <a:lnTo>
                    <a:pt x="31330" y="474052"/>
                  </a:lnTo>
                  <a:lnTo>
                    <a:pt x="30949" y="474052"/>
                  </a:lnTo>
                  <a:lnTo>
                    <a:pt x="31076" y="474230"/>
                  </a:lnTo>
                  <a:lnTo>
                    <a:pt x="31559" y="474065"/>
                  </a:lnTo>
                  <a:close/>
                </a:path>
                <a:path w="128905" h="548004">
                  <a:moveTo>
                    <a:pt x="32080" y="497014"/>
                  </a:moveTo>
                  <a:lnTo>
                    <a:pt x="32067" y="497205"/>
                  </a:lnTo>
                  <a:lnTo>
                    <a:pt x="32080" y="497014"/>
                  </a:lnTo>
                  <a:close/>
                </a:path>
                <a:path w="128905" h="548004">
                  <a:moveTo>
                    <a:pt x="32245" y="465264"/>
                  </a:moveTo>
                  <a:lnTo>
                    <a:pt x="31940" y="463994"/>
                  </a:lnTo>
                  <a:lnTo>
                    <a:pt x="29565" y="463994"/>
                  </a:lnTo>
                  <a:lnTo>
                    <a:pt x="32245" y="465264"/>
                  </a:lnTo>
                  <a:close/>
                </a:path>
                <a:path w="128905" h="548004">
                  <a:moveTo>
                    <a:pt x="32385" y="498284"/>
                  </a:moveTo>
                  <a:lnTo>
                    <a:pt x="32067" y="497205"/>
                  </a:lnTo>
                  <a:lnTo>
                    <a:pt x="32029" y="498284"/>
                  </a:lnTo>
                  <a:lnTo>
                    <a:pt x="32385" y="498284"/>
                  </a:lnTo>
                  <a:close/>
                </a:path>
                <a:path w="128905" h="548004">
                  <a:moveTo>
                    <a:pt x="32524" y="457644"/>
                  </a:moveTo>
                  <a:lnTo>
                    <a:pt x="29794" y="456450"/>
                  </a:lnTo>
                  <a:lnTo>
                    <a:pt x="31153" y="457644"/>
                  </a:lnTo>
                  <a:lnTo>
                    <a:pt x="32524" y="457644"/>
                  </a:lnTo>
                  <a:close/>
                </a:path>
                <a:path w="128905" h="548004">
                  <a:moveTo>
                    <a:pt x="32613" y="485584"/>
                  </a:moveTo>
                  <a:lnTo>
                    <a:pt x="31305" y="484314"/>
                  </a:lnTo>
                  <a:lnTo>
                    <a:pt x="32613" y="485584"/>
                  </a:lnTo>
                  <a:close/>
                </a:path>
                <a:path w="128905" h="548004">
                  <a:moveTo>
                    <a:pt x="32626" y="361746"/>
                  </a:moveTo>
                  <a:lnTo>
                    <a:pt x="31457" y="361124"/>
                  </a:lnTo>
                  <a:lnTo>
                    <a:pt x="30403" y="361124"/>
                  </a:lnTo>
                  <a:lnTo>
                    <a:pt x="32626" y="361746"/>
                  </a:lnTo>
                  <a:close/>
                </a:path>
                <a:path w="128905" h="548004">
                  <a:moveTo>
                    <a:pt x="33629" y="497154"/>
                  </a:moveTo>
                  <a:lnTo>
                    <a:pt x="33388" y="496938"/>
                  </a:lnTo>
                  <a:lnTo>
                    <a:pt x="33629" y="497154"/>
                  </a:lnTo>
                  <a:close/>
                </a:path>
                <a:path w="128905" h="548004">
                  <a:moveTo>
                    <a:pt x="33896" y="484441"/>
                  </a:moveTo>
                  <a:lnTo>
                    <a:pt x="33375" y="484365"/>
                  </a:lnTo>
                  <a:lnTo>
                    <a:pt x="32600" y="484327"/>
                  </a:lnTo>
                  <a:lnTo>
                    <a:pt x="32893" y="484378"/>
                  </a:lnTo>
                  <a:lnTo>
                    <a:pt x="33261" y="484416"/>
                  </a:lnTo>
                  <a:lnTo>
                    <a:pt x="33896" y="484441"/>
                  </a:lnTo>
                  <a:close/>
                </a:path>
                <a:path w="128905" h="548004">
                  <a:moveTo>
                    <a:pt x="34925" y="362394"/>
                  </a:moveTo>
                  <a:lnTo>
                    <a:pt x="32626" y="361746"/>
                  </a:lnTo>
                  <a:lnTo>
                    <a:pt x="33731" y="362343"/>
                  </a:lnTo>
                  <a:lnTo>
                    <a:pt x="28638" y="361124"/>
                  </a:lnTo>
                  <a:lnTo>
                    <a:pt x="31013" y="362394"/>
                  </a:lnTo>
                  <a:lnTo>
                    <a:pt x="33832" y="362394"/>
                  </a:lnTo>
                  <a:lnTo>
                    <a:pt x="33959" y="362394"/>
                  </a:lnTo>
                  <a:lnTo>
                    <a:pt x="34925" y="362394"/>
                  </a:lnTo>
                  <a:close/>
                </a:path>
                <a:path w="128905" h="548004">
                  <a:moveTo>
                    <a:pt x="35712" y="458914"/>
                  </a:moveTo>
                  <a:lnTo>
                    <a:pt x="35560" y="457644"/>
                  </a:lnTo>
                  <a:lnTo>
                    <a:pt x="32524" y="457644"/>
                  </a:lnTo>
                  <a:lnTo>
                    <a:pt x="33921" y="458914"/>
                  </a:lnTo>
                  <a:lnTo>
                    <a:pt x="35712" y="458914"/>
                  </a:lnTo>
                  <a:close/>
                </a:path>
                <a:path w="128905" h="548004">
                  <a:moveTo>
                    <a:pt x="37680" y="448068"/>
                  </a:moveTo>
                  <a:lnTo>
                    <a:pt x="37465" y="447967"/>
                  </a:lnTo>
                  <a:lnTo>
                    <a:pt x="37680" y="448068"/>
                  </a:lnTo>
                  <a:close/>
                </a:path>
                <a:path w="128905" h="548004">
                  <a:moveTo>
                    <a:pt x="40170" y="447992"/>
                  </a:moveTo>
                  <a:lnTo>
                    <a:pt x="37680" y="448068"/>
                  </a:lnTo>
                  <a:lnTo>
                    <a:pt x="38366" y="448373"/>
                  </a:lnTo>
                  <a:lnTo>
                    <a:pt x="40170" y="447992"/>
                  </a:lnTo>
                  <a:close/>
                </a:path>
                <a:path w="128905" h="548004">
                  <a:moveTo>
                    <a:pt x="41859" y="436676"/>
                  </a:moveTo>
                  <a:lnTo>
                    <a:pt x="41541" y="436054"/>
                  </a:lnTo>
                  <a:lnTo>
                    <a:pt x="40601" y="436054"/>
                  </a:lnTo>
                  <a:lnTo>
                    <a:pt x="41859" y="436676"/>
                  </a:lnTo>
                  <a:close/>
                </a:path>
                <a:path w="128905" h="548004">
                  <a:moveTo>
                    <a:pt x="46037" y="396684"/>
                  </a:moveTo>
                  <a:lnTo>
                    <a:pt x="43916" y="396684"/>
                  </a:lnTo>
                  <a:lnTo>
                    <a:pt x="45694" y="397954"/>
                  </a:lnTo>
                  <a:lnTo>
                    <a:pt x="46037" y="396684"/>
                  </a:lnTo>
                  <a:close/>
                </a:path>
                <a:path w="128905" h="548004">
                  <a:moveTo>
                    <a:pt x="46494" y="397954"/>
                  </a:moveTo>
                  <a:lnTo>
                    <a:pt x="45694" y="397954"/>
                  </a:lnTo>
                  <a:lnTo>
                    <a:pt x="44881" y="399224"/>
                  </a:lnTo>
                  <a:lnTo>
                    <a:pt x="46494" y="397954"/>
                  </a:lnTo>
                  <a:close/>
                </a:path>
                <a:path w="128905" h="548004">
                  <a:moveTo>
                    <a:pt x="47193" y="356603"/>
                  </a:moveTo>
                  <a:lnTo>
                    <a:pt x="45427" y="356158"/>
                  </a:lnTo>
                  <a:lnTo>
                    <a:pt x="45580" y="356285"/>
                  </a:lnTo>
                  <a:lnTo>
                    <a:pt x="46126" y="356400"/>
                  </a:lnTo>
                  <a:lnTo>
                    <a:pt x="46659" y="356514"/>
                  </a:lnTo>
                  <a:lnTo>
                    <a:pt x="47193" y="356603"/>
                  </a:lnTo>
                  <a:close/>
                </a:path>
                <a:path w="128905" h="548004">
                  <a:moveTo>
                    <a:pt x="48488" y="384784"/>
                  </a:moveTo>
                  <a:lnTo>
                    <a:pt x="47993" y="383984"/>
                  </a:lnTo>
                  <a:lnTo>
                    <a:pt x="47472" y="383984"/>
                  </a:lnTo>
                  <a:lnTo>
                    <a:pt x="48234" y="384733"/>
                  </a:lnTo>
                  <a:lnTo>
                    <a:pt x="48488" y="384784"/>
                  </a:lnTo>
                  <a:close/>
                </a:path>
                <a:path w="128905" h="548004">
                  <a:moveTo>
                    <a:pt x="48577" y="420814"/>
                  </a:moveTo>
                  <a:lnTo>
                    <a:pt x="47637" y="419544"/>
                  </a:lnTo>
                  <a:lnTo>
                    <a:pt x="47853" y="419544"/>
                  </a:lnTo>
                  <a:lnTo>
                    <a:pt x="42430" y="418274"/>
                  </a:lnTo>
                  <a:lnTo>
                    <a:pt x="45656" y="417004"/>
                  </a:lnTo>
                  <a:lnTo>
                    <a:pt x="20840" y="417004"/>
                  </a:lnTo>
                  <a:lnTo>
                    <a:pt x="17881" y="417004"/>
                  </a:lnTo>
                  <a:lnTo>
                    <a:pt x="19240" y="418274"/>
                  </a:lnTo>
                  <a:lnTo>
                    <a:pt x="18948" y="419544"/>
                  </a:lnTo>
                  <a:lnTo>
                    <a:pt x="20053" y="419544"/>
                  </a:lnTo>
                  <a:lnTo>
                    <a:pt x="23837" y="420814"/>
                  </a:lnTo>
                  <a:lnTo>
                    <a:pt x="22085" y="420814"/>
                  </a:lnTo>
                  <a:lnTo>
                    <a:pt x="24523" y="422084"/>
                  </a:lnTo>
                  <a:lnTo>
                    <a:pt x="24028" y="422084"/>
                  </a:lnTo>
                  <a:lnTo>
                    <a:pt x="20637" y="420814"/>
                  </a:lnTo>
                  <a:lnTo>
                    <a:pt x="19634" y="420814"/>
                  </a:lnTo>
                  <a:lnTo>
                    <a:pt x="14312" y="420814"/>
                  </a:lnTo>
                  <a:lnTo>
                    <a:pt x="17856" y="422084"/>
                  </a:lnTo>
                  <a:lnTo>
                    <a:pt x="16865" y="422084"/>
                  </a:lnTo>
                  <a:lnTo>
                    <a:pt x="16573" y="423354"/>
                  </a:lnTo>
                  <a:lnTo>
                    <a:pt x="17614" y="424624"/>
                  </a:lnTo>
                  <a:lnTo>
                    <a:pt x="17576" y="425894"/>
                  </a:lnTo>
                  <a:lnTo>
                    <a:pt x="19735" y="425894"/>
                  </a:lnTo>
                  <a:lnTo>
                    <a:pt x="22009" y="427164"/>
                  </a:lnTo>
                  <a:lnTo>
                    <a:pt x="20942" y="428434"/>
                  </a:lnTo>
                  <a:lnTo>
                    <a:pt x="18491" y="428434"/>
                  </a:lnTo>
                  <a:lnTo>
                    <a:pt x="18554" y="429704"/>
                  </a:lnTo>
                  <a:lnTo>
                    <a:pt x="19989" y="429704"/>
                  </a:lnTo>
                  <a:lnTo>
                    <a:pt x="20967" y="429704"/>
                  </a:lnTo>
                  <a:lnTo>
                    <a:pt x="22644" y="430974"/>
                  </a:lnTo>
                  <a:lnTo>
                    <a:pt x="19989" y="429704"/>
                  </a:lnTo>
                  <a:lnTo>
                    <a:pt x="20040" y="430974"/>
                  </a:lnTo>
                  <a:lnTo>
                    <a:pt x="18262" y="430974"/>
                  </a:lnTo>
                  <a:lnTo>
                    <a:pt x="18465" y="432244"/>
                  </a:lnTo>
                  <a:lnTo>
                    <a:pt x="20370" y="433514"/>
                  </a:lnTo>
                  <a:lnTo>
                    <a:pt x="22860" y="433514"/>
                  </a:lnTo>
                  <a:lnTo>
                    <a:pt x="23241" y="434784"/>
                  </a:lnTo>
                  <a:lnTo>
                    <a:pt x="20116" y="434784"/>
                  </a:lnTo>
                  <a:lnTo>
                    <a:pt x="23761" y="436054"/>
                  </a:lnTo>
                  <a:lnTo>
                    <a:pt x="11709" y="436054"/>
                  </a:lnTo>
                  <a:lnTo>
                    <a:pt x="16967" y="438594"/>
                  </a:lnTo>
                  <a:lnTo>
                    <a:pt x="16700" y="438594"/>
                  </a:lnTo>
                  <a:lnTo>
                    <a:pt x="19316" y="441134"/>
                  </a:lnTo>
                  <a:lnTo>
                    <a:pt x="18732" y="441134"/>
                  </a:lnTo>
                  <a:lnTo>
                    <a:pt x="17411" y="439864"/>
                  </a:lnTo>
                  <a:lnTo>
                    <a:pt x="15671" y="439864"/>
                  </a:lnTo>
                  <a:lnTo>
                    <a:pt x="19799" y="442404"/>
                  </a:lnTo>
                  <a:lnTo>
                    <a:pt x="14605" y="442404"/>
                  </a:lnTo>
                  <a:lnTo>
                    <a:pt x="17310" y="444944"/>
                  </a:lnTo>
                  <a:lnTo>
                    <a:pt x="9359" y="443674"/>
                  </a:lnTo>
                  <a:lnTo>
                    <a:pt x="17233" y="447484"/>
                  </a:lnTo>
                  <a:lnTo>
                    <a:pt x="12014" y="448754"/>
                  </a:lnTo>
                  <a:lnTo>
                    <a:pt x="14947" y="448754"/>
                  </a:lnTo>
                  <a:lnTo>
                    <a:pt x="16637" y="452564"/>
                  </a:lnTo>
                  <a:lnTo>
                    <a:pt x="11201" y="455104"/>
                  </a:lnTo>
                  <a:lnTo>
                    <a:pt x="8991" y="457644"/>
                  </a:lnTo>
                  <a:lnTo>
                    <a:pt x="8305" y="457644"/>
                  </a:lnTo>
                  <a:lnTo>
                    <a:pt x="18364" y="460184"/>
                  </a:lnTo>
                  <a:lnTo>
                    <a:pt x="13754" y="460184"/>
                  </a:lnTo>
                  <a:lnTo>
                    <a:pt x="10426" y="458914"/>
                  </a:lnTo>
                  <a:lnTo>
                    <a:pt x="14097" y="461454"/>
                  </a:lnTo>
                  <a:lnTo>
                    <a:pt x="9461" y="463994"/>
                  </a:lnTo>
                  <a:lnTo>
                    <a:pt x="12534" y="466534"/>
                  </a:lnTo>
                  <a:lnTo>
                    <a:pt x="11760" y="466534"/>
                  </a:lnTo>
                  <a:lnTo>
                    <a:pt x="10756" y="465264"/>
                  </a:lnTo>
                  <a:lnTo>
                    <a:pt x="8242" y="465264"/>
                  </a:lnTo>
                  <a:lnTo>
                    <a:pt x="10375" y="467804"/>
                  </a:lnTo>
                  <a:lnTo>
                    <a:pt x="8991" y="467804"/>
                  </a:lnTo>
                  <a:lnTo>
                    <a:pt x="9334" y="468198"/>
                  </a:lnTo>
                  <a:lnTo>
                    <a:pt x="12446" y="469074"/>
                  </a:lnTo>
                  <a:lnTo>
                    <a:pt x="10134" y="469074"/>
                  </a:lnTo>
                  <a:lnTo>
                    <a:pt x="8432" y="470344"/>
                  </a:lnTo>
                  <a:lnTo>
                    <a:pt x="9829" y="470344"/>
                  </a:lnTo>
                  <a:lnTo>
                    <a:pt x="12331" y="471614"/>
                  </a:lnTo>
                  <a:lnTo>
                    <a:pt x="10515" y="471614"/>
                  </a:lnTo>
                  <a:lnTo>
                    <a:pt x="13627" y="472884"/>
                  </a:lnTo>
                  <a:lnTo>
                    <a:pt x="8737" y="472884"/>
                  </a:lnTo>
                  <a:lnTo>
                    <a:pt x="13220" y="474154"/>
                  </a:lnTo>
                  <a:lnTo>
                    <a:pt x="8585" y="472884"/>
                  </a:lnTo>
                  <a:lnTo>
                    <a:pt x="9207" y="474154"/>
                  </a:lnTo>
                  <a:lnTo>
                    <a:pt x="11303" y="475424"/>
                  </a:lnTo>
                  <a:lnTo>
                    <a:pt x="7810" y="475424"/>
                  </a:lnTo>
                  <a:lnTo>
                    <a:pt x="8585" y="476694"/>
                  </a:lnTo>
                  <a:lnTo>
                    <a:pt x="5219" y="476694"/>
                  </a:lnTo>
                  <a:lnTo>
                    <a:pt x="15100" y="479234"/>
                  </a:lnTo>
                  <a:lnTo>
                    <a:pt x="7835" y="479234"/>
                  </a:lnTo>
                  <a:lnTo>
                    <a:pt x="10020" y="481774"/>
                  </a:lnTo>
                  <a:lnTo>
                    <a:pt x="11163" y="482803"/>
                  </a:lnTo>
                  <a:lnTo>
                    <a:pt x="7213" y="481774"/>
                  </a:lnTo>
                  <a:lnTo>
                    <a:pt x="8661" y="484009"/>
                  </a:lnTo>
                  <a:lnTo>
                    <a:pt x="11544" y="483196"/>
                  </a:lnTo>
                  <a:lnTo>
                    <a:pt x="12242" y="484314"/>
                  </a:lnTo>
                  <a:lnTo>
                    <a:pt x="8851" y="484314"/>
                  </a:lnTo>
                  <a:lnTo>
                    <a:pt x="12687" y="485584"/>
                  </a:lnTo>
                  <a:lnTo>
                    <a:pt x="11290" y="486854"/>
                  </a:lnTo>
                  <a:lnTo>
                    <a:pt x="9385" y="486854"/>
                  </a:lnTo>
                  <a:lnTo>
                    <a:pt x="10198" y="488124"/>
                  </a:lnTo>
                  <a:lnTo>
                    <a:pt x="8293" y="489064"/>
                  </a:lnTo>
                  <a:lnTo>
                    <a:pt x="8077" y="488911"/>
                  </a:lnTo>
                  <a:lnTo>
                    <a:pt x="8229" y="489089"/>
                  </a:lnTo>
                  <a:lnTo>
                    <a:pt x="7620" y="489394"/>
                  </a:lnTo>
                  <a:lnTo>
                    <a:pt x="8750" y="490016"/>
                  </a:lnTo>
                  <a:lnTo>
                    <a:pt x="8813" y="490664"/>
                  </a:lnTo>
                  <a:lnTo>
                    <a:pt x="9029" y="490664"/>
                  </a:lnTo>
                  <a:lnTo>
                    <a:pt x="8877" y="490093"/>
                  </a:lnTo>
                  <a:lnTo>
                    <a:pt x="9906" y="490664"/>
                  </a:lnTo>
                  <a:lnTo>
                    <a:pt x="12636" y="490664"/>
                  </a:lnTo>
                  <a:lnTo>
                    <a:pt x="15151" y="492734"/>
                  </a:lnTo>
                  <a:lnTo>
                    <a:pt x="11353" y="491934"/>
                  </a:lnTo>
                  <a:lnTo>
                    <a:pt x="15570" y="494474"/>
                  </a:lnTo>
                  <a:lnTo>
                    <a:pt x="10198" y="492658"/>
                  </a:lnTo>
                  <a:lnTo>
                    <a:pt x="10807" y="493204"/>
                  </a:lnTo>
                  <a:lnTo>
                    <a:pt x="11239" y="493204"/>
                  </a:lnTo>
                  <a:lnTo>
                    <a:pt x="11023" y="494474"/>
                  </a:lnTo>
                  <a:lnTo>
                    <a:pt x="10375" y="494474"/>
                  </a:lnTo>
                  <a:lnTo>
                    <a:pt x="12293" y="495744"/>
                  </a:lnTo>
                  <a:lnTo>
                    <a:pt x="9931" y="495744"/>
                  </a:lnTo>
                  <a:lnTo>
                    <a:pt x="10007" y="497014"/>
                  </a:lnTo>
                  <a:lnTo>
                    <a:pt x="14846" y="498284"/>
                  </a:lnTo>
                  <a:lnTo>
                    <a:pt x="12700" y="499554"/>
                  </a:lnTo>
                  <a:lnTo>
                    <a:pt x="8331" y="498284"/>
                  </a:lnTo>
                  <a:lnTo>
                    <a:pt x="11150" y="499554"/>
                  </a:lnTo>
                  <a:lnTo>
                    <a:pt x="7289" y="498284"/>
                  </a:lnTo>
                  <a:lnTo>
                    <a:pt x="8305" y="499554"/>
                  </a:lnTo>
                  <a:lnTo>
                    <a:pt x="10236" y="499554"/>
                  </a:lnTo>
                  <a:lnTo>
                    <a:pt x="10045" y="500824"/>
                  </a:lnTo>
                  <a:lnTo>
                    <a:pt x="12750" y="502094"/>
                  </a:lnTo>
                  <a:lnTo>
                    <a:pt x="12141" y="502094"/>
                  </a:lnTo>
                  <a:lnTo>
                    <a:pt x="12014" y="502005"/>
                  </a:lnTo>
                  <a:lnTo>
                    <a:pt x="11391" y="502132"/>
                  </a:lnTo>
                  <a:lnTo>
                    <a:pt x="11480" y="502335"/>
                  </a:lnTo>
                  <a:lnTo>
                    <a:pt x="11849" y="502577"/>
                  </a:lnTo>
                  <a:lnTo>
                    <a:pt x="12090" y="502437"/>
                  </a:lnTo>
                  <a:lnTo>
                    <a:pt x="12319" y="502323"/>
                  </a:lnTo>
                  <a:lnTo>
                    <a:pt x="13855" y="503364"/>
                  </a:lnTo>
                  <a:lnTo>
                    <a:pt x="13144" y="503364"/>
                  </a:lnTo>
                  <a:lnTo>
                    <a:pt x="15557" y="504634"/>
                  </a:lnTo>
                  <a:lnTo>
                    <a:pt x="12598" y="504634"/>
                  </a:lnTo>
                  <a:lnTo>
                    <a:pt x="10071" y="505904"/>
                  </a:lnTo>
                  <a:lnTo>
                    <a:pt x="10680" y="506133"/>
                  </a:lnTo>
                  <a:lnTo>
                    <a:pt x="12166" y="506869"/>
                  </a:lnTo>
                  <a:lnTo>
                    <a:pt x="11455" y="506425"/>
                  </a:lnTo>
                  <a:lnTo>
                    <a:pt x="13423" y="507174"/>
                  </a:lnTo>
                  <a:lnTo>
                    <a:pt x="14782" y="507174"/>
                  </a:lnTo>
                  <a:lnTo>
                    <a:pt x="12509" y="508444"/>
                  </a:lnTo>
                  <a:lnTo>
                    <a:pt x="11912" y="508444"/>
                  </a:lnTo>
                  <a:lnTo>
                    <a:pt x="11544" y="507174"/>
                  </a:lnTo>
                  <a:lnTo>
                    <a:pt x="10261" y="508444"/>
                  </a:lnTo>
                  <a:lnTo>
                    <a:pt x="12839" y="509714"/>
                  </a:lnTo>
                  <a:lnTo>
                    <a:pt x="11379" y="510984"/>
                  </a:lnTo>
                  <a:lnTo>
                    <a:pt x="7454" y="509714"/>
                  </a:lnTo>
                  <a:lnTo>
                    <a:pt x="7264" y="509714"/>
                  </a:lnTo>
                  <a:lnTo>
                    <a:pt x="7721" y="510984"/>
                  </a:lnTo>
                  <a:lnTo>
                    <a:pt x="11379" y="513524"/>
                  </a:lnTo>
                  <a:lnTo>
                    <a:pt x="10706" y="513524"/>
                  </a:lnTo>
                  <a:lnTo>
                    <a:pt x="16116" y="514794"/>
                  </a:lnTo>
                  <a:lnTo>
                    <a:pt x="9906" y="514794"/>
                  </a:lnTo>
                  <a:lnTo>
                    <a:pt x="7874" y="514794"/>
                  </a:lnTo>
                  <a:lnTo>
                    <a:pt x="9906" y="514819"/>
                  </a:lnTo>
                  <a:lnTo>
                    <a:pt x="18237" y="514819"/>
                  </a:lnTo>
                  <a:lnTo>
                    <a:pt x="19545" y="514794"/>
                  </a:lnTo>
                  <a:lnTo>
                    <a:pt x="21361" y="513524"/>
                  </a:lnTo>
                  <a:lnTo>
                    <a:pt x="22656" y="514502"/>
                  </a:lnTo>
                  <a:lnTo>
                    <a:pt x="22923" y="513689"/>
                  </a:lnTo>
                  <a:lnTo>
                    <a:pt x="22593" y="513524"/>
                  </a:lnTo>
                  <a:lnTo>
                    <a:pt x="23558" y="513524"/>
                  </a:lnTo>
                  <a:lnTo>
                    <a:pt x="25958" y="513524"/>
                  </a:lnTo>
                  <a:lnTo>
                    <a:pt x="25247" y="512254"/>
                  </a:lnTo>
                  <a:lnTo>
                    <a:pt x="31369" y="512254"/>
                  </a:lnTo>
                  <a:lnTo>
                    <a:pt x="27698" y="510984"/>
                  </a:lnTo>
                  <a:lnTo>
                    <a:pt x="20332" y="508444"/>
                  </a:lnTo>
                  <a:lnTo>
                    <a:pt x="22936" y="508444"/>
                  </a:lnTo>
                  <a:lnTo>
                    <a:pt x="25679" y="509714"/>
                  </a:lnTo>
                  <a:lnTo>
                    <a:pt x="25184" y="508444"/>
                  </a:lnTo>
                  <a:lnTo>
                    <a:pt x="28625" y="508444"/>
                  </a:lnTo>
                  <a:lnTo>
                    <a:pt x="30670" y="507174"/>
                  </a:lnTo>
                  <a:lnTo>
                    <a:pt x="23761" y="505904"/>
                  </a:lnTo>
                  <a:lnTo>
                    <a:pt x="23990" y="505904"/>
                  </a:lnTo>
                  <a:lnTo>
                    <a:pt x="20701" y="504634"/>
                  </a:lnTo>
                  <a:lnTo>
                    <a:pt x="19672" y="503364"/>
                  </a:lnTo>
                  <a:lnTo>
                    <a:pt x="20256" y="503364"/>
                  </a:lnTo>
                  <a:lnTo>
                    <a:pt x="24955" y="504634"/>
                  </a:lnTo>
                  <a:lnTo>
                    <a:pt x="25527" y="504634"/>
                  </a:lnTo>
                  <a:lnTo>
                    <a:pt x="25996" y="505904"/>
                  </a:lnTo>
                  <a:lnTo>
                    <a:pt x="27368" y="505904"/>
                  </a:lnTo>
                  <a:lnTo>
                    <a:pt x="26162" y="504634"/>
                  </a:lnTo>
                  <a:lnTo>
                    <a:pt x="26809" y="504634"/>
                  </a:lnTo>
                  <a:lnTo>
                    <a:pt x="28105" y="503783"/>
                  </a:lnTo>
                  <a:lnTo>
                    <a:pt x="27508" y="504634"/>
                  </a:lnTo>
                  <a:lnTo>
                    <a:pt x="29476" y="504634"/>
                  </a:lnTo>
                  <a:lnTo>
                    <a:pt x="28511" y="503504"/>
                  </a:lnTo>
                  <a:lnTo>
                    <a:pt x="28740" y="503364"/>
                  </a:lnTo>
                  <a:lnTo>
                    <a:pt x="28384" y="503364"/>
                  </a:lnTo>
                  <a:lnTo>
                    <a:pt x="27101" y="503364"/>
                  </a:lnTo>
                  <a:lnTo>
                    <a:pt x="28448" y="502094"/>
                  </a:lnTo>
                  <a:lnTo>
                    <a:pt x="26327" y="502094"/>
                  </a:lnTo>
                  <a:lnTo>
                    <a:pt x="28092" y="500824"/>
                  </a:lnTo>
                  <a:lnTo>
                    <a:pt x="24117" y="500824"/>
                  </a:lnTo>
                  <a:lnTo>
                    <a:pt x="23736" y="499554"/>
                  </a:lnTo>
                  <a:lnTo>
                    <a:pt x="25692" y="499554"/>
                  </a:lnTo>
                  <a:lnTo>
                    <a:pt x="28143" y="500824"/>
                  </a:lnTo>
                  <a:lnTo>
                    <a:pt x="26758" y="499554"/>
                  </a:lnTo>
                  <a:lnTo>
                    <a:pt x="28105" y="499554"/>
                  </a:lnTo>
                  <a:lnTo>
                    <a:pt x="30962" y="500824"/>
                  </a:lnTo>
                  <a:lnTo>
                    <a:pt x="28752" y="499554"/>
                  </a:lnTo>
                  <a:lnTo>
                    <a:pt x="33782" y="499554"/>
                  </a:lnTo>
                  <a:lnTo>
                    <a:pt x="31305" y="498284"/>
                  </a:lnTo>
                  <a:lnTo>
                    <a:pt x="28727" y="498284"/>
                  </a:lnTo>
                  <a:lnTo>
                    <a:pt x="26619" y="497014"/>
                  </a:lnTo>
                  <a:lnTo>
                    <a:pt x="27914" y="497014"/>
                  </a:lnTo>
                  <a:lnTo>
                    <a:pt x="25476" y="495744"/>
                  </a:lnTo>
                  <a:lnTo>
                    <a:pt x="28740" y="497014"/>
                  </a:lnTo>
                  <a:lnTo>
                    <a:pt x="29806" y="497014"/>
                  </a:lnTo>
                  <a:lnTo>
                    <a:pt x="30060" y="495744"/>
                  </a:lnTo>
                  <a:lnTo>
                    <a:pt x="28803" y="494474"/>
                  </a:lnTo>
                  <a:lnTo>
                    <a:pt x="30353" y="494474"/>
                  </a:lnTo>
                  <a:lnTo>
                    <a:pt x="27876" y="493204"/>
                  </a:lnTo>
                  <a:lnTo>
                    <a:pt x="26936" y="493204"/>
                  </a:lnTo>
                  <a:lnTo>
                    <a:pt x="26682" y="493102"/>
                  </a:lnTo>
                  <a:lnTo>
                    <a:pt x="25857" y="493204"/>
                  </a:lnTo>
                  <a:lnTo>
                    <a:pt x="25679" y="492734"/>
                  </a:lnTo>
                  <a:lnTo>
                    <a:pt x="23812" y="491934"/>
                  </a:lnTo>
                  <a:lnTo>
                    <a:pt x="25361" y="491934"/>
                  </a:lnTo>
                  <a:lnTo>
                    <a:pt x="30467" y="491934"/>
                  </a:lnTo>
                  <a:lnTo>
                    <a:pt x="28435" y="490664"/>
                  </a:lnTo>
                  <a:lnTo>
                    <a:pt x="26492" y="489394"/>
                  </a:lnTo>
                  <a:lnTo>
                    <a:pt x="27381" y="489394"/>
                  </a:lnTo>
                  <a:lnTo>
                    <a:pt x="28879" y="490664"/>
                  </a:lnTo>
                  <a:lnTo>
                    <a:pt x="29730" y="490664"/>
                  </a:lnTo>
                  <a:lnTo>
                    <a:pt x="31864" y="491934"/>
                  </a:lnTo>
                  <a:lnTo>
                    <a:pt x="32766" y="491934"/>
                  </a:lnTo>
                  <a:lnTo>
                    <a:pt x="30530" y="490664"/>
                  </a:lnTo>
                  <a:lnTo>
                    <a:pt x="35420" y="491934"/>
                  </a:lnTo>
                  <a:lnTo>
                    <a:pt x="33616" y="490664"/>
                  </a:lnTo>
                  <a:lnTo>
                    <a:pt x="31115" y="489394"/>
                  </a:lnTo>
                  <a:lnTo>
                    <a:pt x="31711" y="490664"/>
                  </a:lnTo>
                  <a:lnTo>
                    <a:pt x="29413" y="489394"/>
                  </a:lnTo>
                  <a:lnTo>
                    <a:pt x="30911" y="490664"/>
                  </a:lnTo>
                  <a:lnTo>
                    <a:pt x="27495" y="489394"/>
                  </a:lnTo>
                  <a:lnTo>
                    <a:pt x="28803" y="489394"/>
                  </a:lnTo>
                  <a:lnTo>
                    <a:pt x="23075" y="488124"/>
                  </a:lnTo>
                  <a:lnTo>
                    <a:pt x="25679" y="488124"/>
                  </a:lnTo>
                  <a:lnTo>
                    <a:pt x="31775" y="489394"/>
                  </a:lnTo>
                  <a:lnTo>
                    <a:pt x="34645" y="488124"/>
                  </a:lnTo>
                  <a:lnTo>
                    <a:pt x="28956" y="486854"/>
                  </a:lnTo>
                  <a:lnTo>
                    <a:pt x="30721" y="485584"/>
                  </a:lnTo>
                  <a:lnTo>
                    <a:pt x="30518" y="485584"/>
                  </a:lnTo>
                  <a:lnTo>
                    <a:pt x="29400" y="485584"/>
                  </a:lnTo>
                  <a:lnTo>
                    <a:pt x="28498" y="484314"/>
                  </a:lnTo>
                  <a:lnTo>
                    <a:pt x="30518" y="485584"/>
                  </a:lnTo>
                  <a:lnTo>
                    <a:pt x="31229" y="484428"/>
                  </a:lnTo>
                  <a:lnTo>
                    <a:pt x="31089" y="484314"/>
                  </a:lnTo>
                  <a:lnTo>
                    <a:pt x="31305" y="484314"/>
                  </a:lnTo>
                  <a:lnTo>
                    <a:pt x="32918" y="484314"/>
                  </a:lnTo>
                  <a:lnTo>
                    <a:pt x="28867" y="483044"/>
                  </a:lnTo>
                  <a:lnTo>
                    <a:pt x="31661" y="483044"/>
                  </a:lnTo>
                  <a:lnTo>
                    <a:pt x="32931" y="481774"/>
                  </a:lnTo>
                  <a:lnTo>
                    <a:pt x="32219" y="481634"/>
                  </a:lnTo>
                  <a:lnTo>
                    <a:pt x="32600" y="480504"/>
                  </a:lnTo>
                  <a:lnTo>
                    <a:pt x="31864" y="480301"/>
                  </a:lnTo>
                  <a:lnTo>
                    <a:pt x="31864" y="481571"/>
                  </a:lnTo>
                  <a:lnTo>
                    <a:pt x="26085" y="480504"/>
                  </a:lnTo>
                  <a:lnTo>
                    <a:pt x="30619" y="480504"/>
                  </a:lnTo>
                  <a:lnTo>
                    <a:pt x="31864" y="481571"/>
                  </a:lnTo>
                  <a:lnTo>
                    <a:pt x="31864" y="480301"/>
                  </a:lnTo>
                  <a:lnTo>
                    <a:pt x="28625" y="479234"/>
                  </a:lnTo>
                  <a:lnTo>
                    <a:pt x="29730" y="479234"/>
                  </a:lnTo>
                  <a:lnTo>
                    <a:pt x="27609" y="477964"/>
                  </a:lnTo>
                  <a:lnTo>
                    <a:pt x="31800" y="477964"/>
                  </a:lnTo>
                  <a:lnTo>
                    <a:pt x="25349" y="474154"/>
                  </a:lnTo>
                  <a:lnTo>
                    <a:pt x="30416" y="474154"/>
                  </a:lnTo>
                  <a:lnTo>
                    <a:pt x="29908" y="472884"/>
                  </a:lnTo>
                  <a:lnTo>
                    <a:pt x="29883" y="471614"/>
                  </a:lnTo>
                  <a:lnTo>
                    <a:pt x="30480" y="472884"/>
                  </a:lnTo>
                  <a:lnTo>
                    <a:pt x="30657" y="472884"/>
                  </a:lnTo>
                  <a:lnTo>
                    <a:pt x="32715" y="471614"/>
                  </a:lnTo>
                  <a:lnTo>
                    <a:pt x="29578" y="471106"/>
                  </a:lnTo>
                  <a:lnTo>
                    <a:pt x="28905" y="471614"/>
                  </a:lnTo>
                  <a:lnTo>
                    <a:pt x="29451" y="471081"/>
                  </a:lnTo>
                  <a:lnTo>
                    <a:pt x="24930" y="470344"/>
                  </a:lnTo>
                  <a:lnTo>
                    <a:pt x="30213" y="470344"/>
                  </a:lnTo>
                  <a:lnTo>
                    <a:pt x="30594" y="470344"/>
                  </a:lnTo>
                  <a:lnTo>
                    <a:pt x="36918" y="471614"/>
                  </a:lnTo>
                  <a:lnTo>
                    <a:pt x="29514" y="469074"/>
                  </a:lnTo>
                  <a:lnTo>
                    <a:pt x="33553" y="469074"/>
                  </a:lnTo>
                  <a:lnTo>
                    <a:pt x="33921" y="470344"/>
                  </a:lnTo>
                  <a:lnTo>
                    <a:pt x="36283" y="469074"/>
                  </a:lnTo>
                  <a:lnTo>
                    <a:pt x="31623" y="467804"/>
                  </a:lnTo>
                  <a:lnTo>
                    <a:pt x="33261" y="467804"/>
                  </a:lnTo>
                  <a:lnTo>
                    <a:pt x="29972" y="466534"/>
                  </a:lnTo>
                  <a:lnTo>
                    <a:pt x="29044" y="465264"/>
                  </a:lnTo>
                  <a:lnTo>
                    <a:pt x="28257" y="463994"/>
                  </a:lnTo>
                  <a:lnTo>
                    <a:pt x="27965" y="463994"/>
                  </a:lnTo>
                  <a:lnTo>
                    <a:pt x="27355" y="462724"/>
                  </a:lnTo>
                  <a:lnTo>
                    <a:pt x="30175" y="462724"/>
                  </a:lnTo>
                  <a:lnTo>
                    <a:pt x="33032" y="463994"/>
                  </a:lnTo>
                  <a:lnTo>
                    <a:pt x="35394" y="463994"/>
                  </a:lnTo>
                  <a:lnTo>
                    <a:pt x="36791" y="463994"/>
                  </a:lnTo>
                  <a:lnTo>
                    <a:pt x="35267" y="463461"/>
                  </a:lnTo>
                  <a:lnTo>
                    <a:pt x="35077" y="462724"/>
                  </a:lnTo>
                  <a:lnTo>
                    <a:pt x="34328" y="462495"/>
                  </a:lnTo>
                  <a:lnTo>
                    <a:pt x="34328" y="463143"/>
                  </a:lnTo>
                  <a:lnTo>
                    <a:pt x="33096" y="462724"/>
                  </a:lnTo>
                  <a:lnTo>
                    <a:pt x="33807" y="462724"/>
                  </a:lnTo>
                  <a:lnTo>
                    <a:pt x="34328" y="463143"/>
                  </a:lnTo>
                  <a:lnTo>
                    <a:pt x="34328" y="462495"/>
                  </a:lnTo>
                  <a:lnTo>
                    <a:pt x="31026" y="461454"/>
                  </a:lnTo>
                  <a:lnTo>
                    <a:pt x="31534" y="460184"/>
                  </a:lnTo>
                  <a:lnTo>
                    <a:pt x="30289" y="460184"/>
                  </a:lnTo>
                  <a:lnTo>
                    <a:pt x="26416" y="458914"/>
                  </a:lnTo>
                  <a:lnTo>
                    <a:pt x="32651" y="460184"/>
                  </a:lnTo>
                  <a:lnTo>
                    <a:pt x="29781" y="458914"/>
                  </a:lnTo>
                  <a:lnTo>
                    <a:pt x="32981" y="458914"/>
                  </a:lnTo>
                  <a:lnTo>
                    <a:pt x="30213" y="457644"/>
                  </a:lnTo>
                  <a:lnTo>
                    <a:pt x="29641" y="456450"/>
                  </a:lnTo>
                  <a:lnTo>
                    <a:pt x="29794" y="456450"/>
                  </a:lnTo>
                  <a:lnTo>
                    <a:pt x="29933" y="455104"/>
                  </a:lnTo>
                  <a:lnTo>
                    <a:pt x="37782" y="456374"/>
                  </a:lnTo>
                  <a:lnTo>
                    <a:pt x="35039" y="455104"/>
                  </a:lnTo>
                  <a:lnTo>
                    <a:pt x="32296" y="453834"/>
                  </a:lnTo>
                  <a:lnTo>
                    <a:pt x="38531" y="453834"/>
                  </a:lnTo>
                  <a:lnTo>
                    <a:pt x="35890" y="452564"/>
                  </a:lnTo>
                  <a:lnTo>
                    <a:pt x="40309" y="451294"/>
                  </a:lnTo>
                  <a:lnTo>
                    <a:pt x="40144" y="450024"/>
                  </a:lnTo>
                  <a:lnTo>
                    <a:pt x="33921" y="448754"/>
                  </a:lnTo>
                  <a:lnTo>
                    <a:pt x="40081" y="448754"/>
                  </a:lnTo>
                  <a:lnTo>
                    <a:pt x="33756" y="447484"/>
                  </a:lnTo>
                  <a:lnTo>
                    <a:pt x="36385" y="447484"/>
                  </a:lnTo>
                  <a:lnTo>
                    <a:pt x="37465" y="447967"/>
                  </a:lnTo>
                  <a:lnTo>
                    <a:pt x="37312" y="447484"/>
                  </a:lnTo>
                  <a:lnTo>
                    <a:pt x="42938" y="447484"/>
                  </a:lnTo>
                  <a:lnTo>
                    <a:pt x="42037" y="446214"/>
                  </a:lnTo>
                  <a:lnTo>
                    <a:pt x="39954" y="446214"/>
                  </a:lnTo>
                  <a:lnTo>
                    <a:pt x="36817" y="444944"/>
                  </a:lnTo>
                  <a:lnTo>
                    <a:pt x="45427" y="446214"/>
                  </a:lnTo>
                  <a:lnTo>
                    <a:pt x="42329" y="444944"/>
                  </a:lnTo>
                  <a:lnTo>
                    <a:pt x="43180" y="444944"/>
                  </a:lnTo>
                  <a:lnTo>
                    <a:pt x="44704" y="443674"/>
                  </a:lnTo>
                  <a:lnTo>
                    <a:pt x="39763" y="441134"/>
                  </a:lnTo>
                  <a:lnTo>
                    <a:pt x="40500" y="441134"/>
                  </a:lnTo>
                  <a:lnTo>
                    <a:pt x="42265" y="442404"/>
                  </a:lnTo>
                  <a:lnTo>
                    <a:pt x="42659" y="442404"/>
                  </a:lnTo>
                  <a:lnTo>
                    <a:pt x="43688" y="441134"/>
                  </a:lnTo>
                  <a:lnTo>
                    <a:pt x="37884" y="437324"/>
                  </a:lnTo>
                  <a:lnTo>
                    <a:pt x="42176" y="437324"/>
                  </a:lnTo>
                  <a:lnTo>
                    <a:pt x="42341" y="437324"/>
                  </a:lnTo>
                  <a:lnTo>
                    <a:pt x="43167" y="437324"/>
                  </a:lnTo>
                  <a:lnTo>
                    <a:pt x="41859" y="436676"/>
                  </a:lnTo>
                  <a:lnTo>
                    <a:pt x="42125" y="437210"/>
                  </a:lnTo>
                  <a:lnTo>
                    <a:pt x="39928" y="436054"/>
                  </a:lnTo>
                  <a:lnTo>
                    <a:pt x="40601" y="436054"/>
                  </a:lnTo>
                  <a:lnTo>
                    <a:pt x="41567" y="434784"/>
                  </a:lnTo>
                  <a:lnTo>
                    <a:pt x="43243" y="436054"/>
                  </a:lnTo>
                  <a:lnTo>
                    <a:pt x="45529" y="434784"/>
                  </a:lnTo>
                  <a:lnTo>
                    <a:pt x="39433" y="433514"/>
                  </a:lnTo>
                  <a:lnTo>
                    <a:pt x="38608" y="432244"/>
                  </a:lnTo>
                  <a:lnTo>
                    <a:pt x="43141" y="432244"/>
                  </a:lnTo>
                  <a:lnTo>
                    <a:pt x="45669" y="430974"/>
                  </a:lnTo>
                  <a:lnTo>
                    <a:pt x="46304" y="430974"/>
                  </a:lnTo>
                  <a:lnTo>
                    <a:pt x="47167" y="429704"/>
                  </a:lnTo>
                  <a:lnTo>
                    <a:pt x="43078" y="427164"/>
                  </a:lnTo>
                  <a:lnTo>
                    <a:pt x="41579" y="425894"/>
                  </a:lnTo>
                  <a:lnTo>
                    <a:pt x="46672" y="425894"/>
                  </a:lnTo>
                  <a:lnTo>
                    <a:pt x="44246" y="423354"/>
                  </a:lnTo>
                  <a:lnTo>
                    <a:pt x="47294" y="422084"/>
                  </a:lnTo>
                  <a:lnTo>
                    <a:pt x="46431" y="422084"/>
                  </a:lnTo>
                  <a:lnTo>
                    <a:pt x="43776" y="420814"/>
                  </a:lnTo>
                  <a:lnTo>
                    <a:pt x="44361" y="420814"/>
                  </a:lnTo>
                  <a:lnTo>
                    <a:pt x="40411" y="419544"/>
                  </a:lnTo>
                  <a:lnTo>
                    <a:pt x="44450" y="419544"/>
                  </a:lnTo>
                  <a:lnTo>
                    <a:pt x="48577" y="420814"/>
                  </a:lnTo>
                  <a:close/>
                </a:path>
                <a:path w="128905" h="548004">
                  <a:moveTo>
                    <a:pt x="52603" y="391604"/>
                  </a:moveTo>
                  <a:lnTo>
                    <a:pt x="51739" y="390334"/>
                  </a:lnTo>
                  <a:lnTo>
                    <a:pt x="51219" y="390334"/>
                  </a:lnTo>
                  <a:lnTo>
                    <a:pt x="51587" y="391604"/>
                  </a:lnTo>
                  <a:lnTo>
                    <a:pt x="52603" y="391604"/>
                  </a:lnTo>
                  <a:close/>
                </a:path>
                <a:path w="128905" h="548004">
                  <a:moveTo>
                    <a:pt x="54673" y="359854"/>
                  </a:moveTo>
                  <a:lnTo>
                    <a:pt x="54140" y="358584"/>
                  </a:lnTo>
                  <a:lnTo>
                    <a:pt x="50203" y="357314"/>
                  </a:lnTo>
                  <a:lnTo>
                    <a:pt x="45567" y="357314"/>
                  </a:lnTo>
                  <a:lnTo>
                    <a:pt x="35953" y="354774"/>
                  </a:lnTo>
                  <a:lnTo>
                    <a:pt x="32385" y="354774"/>
                  </a:lnTo>
                  <a:lnTo>
                    <a:pt x="35191" y="356044"/>
                  </a:lnTo>
                  <a:lnTo>
                    <a:pt x="32448" y="356044"/>
                  </a:lnTo>
                  <a:lnTo>
                    <a:pt x="31064" y="356044"/>
                  </a:lnTo>
                  <a:lnTo>
                    <a:pt x="35509" y="358584"/>
                  </a:lnTo>
                  <a:lnTo>
                    <a:pt x="33616" y="358584"/>
                  </a:lnTo>
                  <a:lnTo>
                    <a:pt x="31851" y="357314"/>
                  </a:lnTo>
                  <a:lnTo>
                    <a:pt x="30721" y="357314"/>
                  </a:lnTo>
                  <a:lnTo>
                    <a:pt x="32778" y="358584"/>
                  </a:lnTo>
                  <a:lnTo>
                    <a:pt x="32931" y="358584"/>
                  </a:lnTo>
                  <a:lnTo>
                    <a:pt x="31965" y="359854"/>
                  </a:lnTo>
                  <a:lnTo>
                    <a:pt x="31711" y="359854"/>
                  </a:lnTo>
                  <a:lnTo>
                    <a:pt x="34925" y="362394"/>
                  </a:lnTo>
                  <a:lnTo>
                    <a:pt x="48679" y="362394"/>
                  </a:lnTo>
                  <a:lnTo>
                    <a:pt x="47244" y="361124"/>
                  </a:lnTo>
                  <a:lnTo>
                    <a:pt x="50241" y="361124"/>
                  </a:lnTo>
                  <a:lnTo>
                    <a:pt x="47675" y="359854"/>
                  </a:lnTo>
                  <a:lnTo>
                    <a:pt x="49022" y="358584"/>
                  </a:lnTo>
                  <a:lnTo>
                    <a:pt x="54102" y="361124"/>
                  </a:lnTo>
                  <a:lnTo>
                    <a:pt x="54673" y="359854"/>
                  </a:lnTo>
                  <a:close/>
                </a:path>
                <a:path w="128905" h="548004">
                  <a:moveTo>
                    <a:pt x="55041" y="364934"/>
                  </a:moveTo>
                  <a:lnTo>
                    <a:pt x="50317" y="363664"/>
                  </a:lnTo>
                  <a:lnTo>
                    <a:pt x="33388" y="363664"/>
                  </a:lnTo>
                  <a:lnTo>
                    <a:pt x="32385" y="363664"/>
                  </a:lnTo>
                  <a:lnTo>
                    <a:pt x="29438" y="364934"/>
                  </a:lnTo>
                  <a:lnTo>
                    <a:pt x="31991" y="366204"/>
                  </a:lnTo>
                  <a:lnTo>
                    <a:pt x="28130" y="366204"/>
                  </a:lnTo>
                  <a:lnTo>
                    <a:pt x="32156" y="367474"/>
                  </a:lnTo>
                  <a:lnTo>
                    <a:pt x="32931" y="367474"/>
                  </a:lnTo>
                  <a:lnTo>
                    <a:pt x="35344" y="368744"/>
                  </a:lnTo>
                  <a:lnTo>
                    <a:pt x="31343" y="368744"/>
                  </a:lnTo>
                  <a:lnTo>
                    <a:pt x="30683" y="367474"/>
                  </a:lnTo>
                  <a:lnTo>
                    <a:pt x="30175" y="367474"/>
                  </a:lnTo>
                  <a:lnTo>
                    <a:pt x="29972" y="368744"/>
                  </a:lnTo>
                  <a:lnTo>
                    <a:pt x="28105" y="368744"/>
                  </a:lnTo>
                  <a:lnTo>
                    <a:pt x="33134" y="370014"/>
                  </a:lnTo>
                  <a:lnTo>
                    <a:pt x="27139" y="370014"/>
                  </a:lnTo>
                  <a:lnTo>
                    <a:pt x="28346" y="371081"/>
                  </a:lnTo>
                  <a:lnTo>
                    <a:pt x="28930" y="371284"/>
                  </a:lnTo>
                  <a:lnTo>
                    <a:pt x="31089" y="371284"/>
                  </a:lnTo>
                  <a:lnTo>
                    <a:pt x="32016" y="372554"/>
                  </a:lnTo>
                  <a:lnTo>
                    <a:pt x="28206" y="371284"/>
                  </a:lnTo>
                  <a:lnTo>
                    <a:pt x="28562" y="371284"/>
                  </a:lnTo>
                  <a:lnTo>
                    <a:pt x="28346" y="371081"/>
                  </a:lnTo>
                  <a:lnTo>
                    <a:pt x="25425" y="370128"/>
                  </a:lnTo>
                  <a:lnTo>
                    <a:pt x="26949" y="371284"/>
                  </a:lnTo>
                  <a:lnTo>
                    <a:pt x="26212" y="371284"/>
                  </a:lnTo>
                  <a:lnTo>
                    <a:pt x="27127" y="372554"/>
                  </a:lnTo>
                  <a:lnTo>
                    <a:pt x="28663" y="372554"/>
                  </a:lnTo>
                  <a:lnTo>
                    <a:pt x="30530" y="372554"/>
                  </a:lnTo>
                  <a:lnTo>
                    <a:pt x="30391" y="373303"/>
                  </a:lnTo>
                  <a:lnTo>
                    <a:pt x="31584" y="373824"/>
                  </a:lnTo>
                  <a:lnTo>
                    <a:pt x="28854" y="374954"/>
                  </a:lnTo>
                  <a:lnTo>
                    <a:pt x="28498" y="374421"/>
                  </a:lnTo>
                  <a:lnTo>
                    <a:pt x="28524" y="375094"/>
                  </a:lnTo>
                  <a:lnTo>
                    <a:pt x="28536" y="375335"/>
                  </a:lnTo>
                  <a:lnTo>
                    <a:pt x="29286" y="375373"/>
                  </a:lnTo>
                  <a:lnTo>
                    <a:pt x="32169" y="376364"/>
                  </a:lnTo>
                  <a:lnTo>
                    <a:pt x="35077" y="376364"/>
                  </a:lnTo>
                  <a:lnTo>
                    <a:pt x="36449" y="377634"/>
                  </a:lnTo>
                  <a:lnTo>
                    <a:pt x="35661" y="377634"/>
                  </a:lnTo>
                  <a:lnTo>
                    <a:pt x="35661" y="378904"/>
                  </a:lnTo>
                  <a:lnTo>
                    <a:pt x="31026" y="378904"/>
                  </a:lnTo>
                  <a:lnTo>
                    <a:pt x="33235" y="377812"/>
                  </a:lnTo>
                  <a:lnTo>
                    <a:pt x="35661" y="378904"/>
                  </a:lnTo>
                  <a:lnTo>
                    <a:pt x="35661" y="377634"/>
                  </a:lnTo>
                  <a:lnTo>
                    <a:pt x="34442" y="377634"/>
                  </a:lnTo>
                  <a:lnTo>
                    <a:pt x="31800" y="376364"/>
                  </a:lnTo>
                  <a:lnTo>
                    <a:pt x="32842" y="377634"/>
                  </a:lnTo>
                  <a:lnTo>
                    <a:pt x="31838" y="377634"/>
                  </a:lnTo>
                  <a:lnTo>
                    <a:pt x="26289" y="376377"/>
                  </a:lnTo>
                  <a:lnTo>
                    <a:pt x="25107" y="377634"/>
                  </a:lnTo>
                  <a:lnTo>
                    <a:pt x="27876" y="377634"/>
                  </a:lnTo>
                  <a:lnTo>
                    <a:pt x="26657" y="378904"/>
                  </a:lnTo>
                  <a:lnTo>
                    <a:pt x="29552" y="378904"/>
                  </a:lnTo>
                  <a:lnTo>
                    <a:pt x="31432" y="380174"/>
                  </a:lnTo>
                  <a:lnTo>
                    <a:pt x="34658" y="381444"/>
                  </a:lnTo>
                  <a:lnTo>
                    <a:pt x="22440" y="378904"/>
                  </a:lnTo>
                  <a:lnTo>
                    <a:pt x="26898" y="381444"/>
                  </a:lnTo>
                  <a:lnTo>
                    <a:pt x="29171" y="381444"/>
                  </a:lnTo>
                  <a:lnTo>
                    <a:pt x="33566" y="382714"/>
                  </a:lnTo>
                  <a:lnTo>
                    <a:pt x="26593" y="382714"/>
                  </a:lnTo>
                  <a:lnTo>
                    <a:pt x="32753" y="383984"/>
                  </a:lnTo>
                  <a:lnTo>
                    <a:pt x="31826" y="383984"/>
                  </a:lnTo>
                  <a:lnTo>
                    <a:pt x="31826" y="390334"/>
                  </a:lnTo>
                  <a:lnTo>
                    <a:pt x="30746" y="390334"/>
                  </a:lnTo>
                  <a:lnTo>
                    <a:pt x="30835" y="389064"/>
                  </a:lnTo>
                  <a:lnTo>
                    <a:pt x="31826" y="390334"/>
                  </a:lnTo>
                  <a:lnTo>
                    <a:pt x="31826" y="383984"/>
                  </a:lnTo>
                  <a:lnTo>
                    <a:pt x="30403" y="383984"/>
                  </a:lnTo>
                  <a:lnTo>
                    <a:pt x="30289" y="385254"/>
                  </a:lnTo>
                  <a:lnTo>
                    <a:pt x="26771" y="383984"/>
                  </a:lnTo>
                  <a:lnTo>
                    <a:pt x="27127" y="385254"/>
                  </a:lnTo>
                  <a:lnTo>
                    <a:pt x="29438" y="387794"/>
                  </a:lnTo>
                  <a:lnTo>
                    <a:pt x="29845" y="389064"/>
                  </a:lnTo>
                  <a:lnTo>
                    <a:pt x="28816" y="387794"/>
                  </a:lnTo>
                  <a:lnTo>
                    <a:pt x="26631" y="387794"/>
                  </a:lnTo>
                  <a:lnTo>
                    <a:pt x="28105" y="390334"/>
                  </a:lnTo>
                  <a:lnTo>
                    <a:pt x="26174" y="391325"/>
                  </a:lnTo>
                  <a:lnTo>
                    <a:pt x="26174" y="392874"/>
                  </a:lnTo>
                  <a:lnTo>
                    <a:pt x="26123" y="394144"/>
                  </a:lnTo>
                  <a:lnTo>
                    <a:pt x="24777" y="392874"/>
                  </a:lnTo>
                  <a:lnTo>
                    <a:pt x="26174" y="392874"/>
                  </a:lnTo>
                  <a:lnTo>
                    <a:pt x="26174" y="391325"/>
                  </a:lnTo>
                  <a:lnTo>
                    <a:pt x="25615" y="391604"/>
                  </a:lnTo>
                  <a:lnTo>
                    <a:pt x="23253" y="392874"/>
                  </a:lnTo>
                  <a:lnTo>
                    <a:pt x="24206" y="392874"/>
                  </a:lnTo>
                  <a:lnTo>
                    <a:pt x="22961" y="394144"/>
                  </a:lnTo>
                  <a:lnTo>
                    <a:pt x="24561" y="394144"/>
                  </a:lnTo>
                  <a:lnTo>
                    <a:pt x="26949" y="395414"/>
                  </a:lnTo>
                  <a:lnTo>
                    <a:pt x="29565" y="397954"/>
                  </a:lnTo>
                  <a:lnTo>
                    <a:pt x="23901" y="397954"/>
                  </a:lnTo>
                  <a:lnTo>
                    <a:pt x="31305" y="399224"/>
                  </a:lnTo>
                  <a:lnTo>
                    <a:pt x="28321" y="400494"/>
                  </a:lnTo>
                  <a:lnTo>
                    <a:pt x="27825" y="399224"/>
                  </a:lnTo>
                  <a:lnTo>
                    <a:pt x="26174" y="401764"/>
                  </a:lnTo>
                  <a:lnTo>
                    <a:pt x="28587" y="404304"/>
                  </a:lnTo>
                  <a:lnTo>
                    <a:pt x="23774" y="404304"/>
                  </a:lnTo>
                  <a:lnTo>
                    <a:pt x="28079" y="405574"/>
                  </a:lnTo>
                  <a:lnTo>
                    <a:pt x="21501" y="405574"/>
                  </a:lnTo>
                  <a:lnTo>
                    <a:pt x="27546" y="406844"/>
                  </a:lnTo>
                  <a:lnTo>
                    <a:pt x="24358" y="408114"/>
                  </a:lnTo>
                  <a:lnTo>
                    <a:pt x="23317" y="406844"/>
                  </a:lnTo>
                  <a:lnTo>
                    <a:pt x="21031" y="408114"/>
                  </a:lnTo>
                  <a:lnTo>
                    <a:pt x="20688" y="408114"/>
                  </a:lnTo>
                  <a:lnTo>
                    <a:pt x="24714" y="409384"/>
                  </a:lnTo>
                  <a:lnTo>
                    <a:pt x="25247" y="410641"/>
                  </a:lnTo>
                  <a:lnTo>
                    <a:pt x="24561" y="410654"/>
                  </a:lnTo>
                  <a:lnTo>
                    <a:pt x="25882" y="411924"/>
                  </a:lnTo>
                  <a:lnTo>
                    <a:pt x="20421" y="411924"/>
                  </a:lnTo>
                  <a:lnTo>
                    <a:pt x="22390" y="414020"/>
                  </a:lnTo>
                  <a:lnTo>
                    <a:pt x="23444" y="414464"/>
                  </a:lnTo>
                  <a:lnTo>
                    <a:pt x="22656" y="414299"/>
                  </a:lnTo>
                  <a:lnTo>
                    <a:pt x="22796" y="414464"/>
                  </a:lnTo>
                  <a:lnTo>
                    <a:pt x="21526" y="414464"/>
                  </a:lnTo>
                  <a:lnTo>
                    <a:pt x="21399" y="414058"/>
                  </a:lnTo>
                  <a:lnTo>
                    <a:pt x="16992" y="413194"/>
                  </a:lnTo>
                  <a:lnTo>
                    <a:pt x="19812" y="414464"/>
                  </a:lnTo>
                  <a:lnTo>
                    <a:pt x="20332" y="414464"/>
                  </a:lnTo>
                  <a:lnTo>
                    <a:pt x="20154" y="415734"/>
                  </a:lnTo>
                  <a:lnTo>
                    <a:pt x="45326" y="415734"/>
                  </a:lnTo>
                  <a:lnTo>
                    <a:pt x="44805" y="414464"/>
                  </a:lnTo>
                  <a:lnTo>
                    <a:pt x="47510" y="414464"/>
                  </a:lnTo>
                  <a:lnTo>
                    <a:pt x="46215" y="413194"/>
                  </a:lnTo>
                  <a:lnTo>
                    <a:pt x="45021" y="411924"/>
                  </a:lnTo>
                  <a:lnTo>
                    <a:pt x="47955" y="413194"/>
                  </a:lnTo>
                  <a:lnTo>
                    <a:pt x="49326" y="411924"/>
                  </a:lnTo>
                  <a:lnTo>
                    <a:pt x="48856" y="409384"/>
                  </a:lnTo>
                  <a:lnTo>
                    <a:pt x="50914" y="410654"/>
                  </a:lnTo>
                  <a:lnTo>
                    <a:pt x="51231" y="409384"/>
                  </a:lnTo>
                  <a:lnTo>
                    <a:pt x="42672" y="408114"/>
                  </a:lnTo>
                  <a:lnTo>
                    <a:pt x="47002" y="408114"/>
                  </a:lnTo>
                  <a:lnTo>
                    <a:pt x="47167" y="406844"/>
                  </a:lnTo>
                  <a:lnTo>
                    <a:pt x="51219" y="406844"/>
                  </a:lnTo>
                  <a:lnTo>
                    <a:pt x="47510" y="404304"/>
                  </a:lnTo>
                  <a:lnTo>
                    <a:pt x="49745" y="404304"/>
                  </a:lnTo>
                  <a:lnTo>
                    <a:pt x="52895" y="403034"/>
                  </a:lnTo>
                  <a:lnTo>
                    <a:pt x="49974" y="402412"/>
                  </a:lnTo>
                  <a:lnTo>
                    <a:pt x="49136" y="401764"/>
                  </a:lnTo>
                  <a:lnTo>
                    <a:pt x="47498" y="400494"/>
                  </a:lnTo>
                  <a:lnTo>
                    <a:pt x="48768" y="400494"/>
                  </a:lnTo>
                  <a:lnTo>
                    <a:pt x="45199" y="399224"/>
                  </a:lnTo>
                  <a:lnTo>
                    <a:pt x="44881" y="399224"/>
                  </a:lnTo>
                  <a:lnTo>
                    <a:pt x="44196" y="399224"/>
                  </a:lnTo>
                  <a:lnTo>
                    <a:pt x="43319" y="397954"/>
                  </a:lnTo>
                  <a:lnTo>
                    <a:pt x="42252" y="397954"/>
                  </a:lnTo>
                  <a:lnTo>
                    <a:pt x="43916" y="396684"/>
                  </a:lnTo>
                  <a:lnTo>
                    <a:pt x="42976" y="396684"/>
                  </a:lnTo>
                  <a:lnTo>
                    <a:pt x="41884" y="395414"/>
                  </a:lnTo>
                  <a:lnTo>
                    <a:pt x="44970" y="395414"/>
                  </a:lnTo>
                  <a:lnTo>
                    <a:pt x="42913" y="394144"/>
                  </a:lnTo>
                  <a:lnTo>
                    <a:pt x="46736" y="394144"/>
                  </a:lnTo>
                  <a:lnTo>
                    <a:pt x="47739" y="394144"/>
                  </a:lnTo>
                  <a:lnTo>
                    <a:pt x="49771" y="394144"/>
                  </a:lnTo>
                  <a:lnTo>
                    <a:pt x="53327" y="395414"/>
                  </a:lnTo>
                  <a:lnTo>
                    <a:pt x="51435" y="394144"/>
                  </a:lnTo>
                  <a:lnTo>
                    <a:pt x="47269" y="392874"/>
                  </a:lnTo>
                  <a:lnTo>
                    <a:pt x="48641" y="391604"/>
                  </a:lnTo>
                  <a:lnTo>
                    <a:pt x="50393" y="391604"/>
                  </a:lnTo>
                  <a:lnTo>
                    <a:pt x="50380" y="390334"/>
                  </a:lnTo>
                  <a:lnTo>
                    <a:pt x="49009" y="390334"/>
                  </a:lnTo>
                  <a:lnTo>
                    <a:pt x="49568" y="389064"/>
                  </a:lnTo>
                  <a:lnTo>
                    <a:pt x="47459" y="389064"/>
                  </a:lnTo>
                  <a:lnTo>
                    <a:pt x="47320" y="389013"/>
                  </a:lnTo>
                  <a:lnTo>
                    <a:pt x="47040" y="388962"/>
                  </a:lnTo>
                  <a:lnTo>
                    <a:pt x="46634" y="388975"/>
                  </a:lnTo>
                  <a:lnTo>
                    <a:pt x="46926" y="389064"/>
                  </a:lnTo>
                  <a:lnTo>
                    <a:pt x="47231" y="389140"/>
                  </a:lnTo>
                  <a:lnTo>
                    <a:pt x="47421" y="389204"/>
                  </a:lnTo>
                  <a:lnTo>
                    <a:pt x="47498" y="390334"/>
                  </a:lnTo>
                  <a:lnTo>
                    <a:pt x="47028" y="390334"/>
                  </a:lnTo>
                  <a:lnTo>
                    <a:pt x="47028" y="392874"/>
                  </a:lnTo>
                  <a:lnTo>
                    <a:pt x="46786" y="393903"/>
                  </a:lnTo>
                  <a:lnTo>
                    <a:pt x="42557" y="392874"/>
                  </a:lnTo>
                  <a:lnTo>
                    <a:pt x="47028" y="392874"/>
                  </a:lnTo>
                  <a:lnTo>
                    <a:pt x="47028" y="390334"/>
                  </a:lnTo>
                  <a:lnTo>
                    <a:pt x="44958" y="390334"/>
                  </a:lnTo>
                  <a:lnTo>
                    <a:pt x="46634" y="389064"/>
                  </a:lnTo>
                  <a:lnTo>
                    <a:pt x="46164" y="389064"/>
                  </a:lnTo>
                  <a:lnTo>
                    <a:pt x="42926" y="389064"/>
                  </a:lnTo>
                  <a:lnTo>
                    <a:pt x="42049" y="387794"/>
                  </a:lnTo>
                  <a:lnTo>
                    <a:pt x="46164" y="389064"/>
                  </a:lnTo>
                  <a:lnTo>
                    <a:pt x="48514" y="387794"/>
                  </a:lnTo>
                  <a:lnTo>
                    <a:pt x="51028" y="387794"/>
                  </a:lnTo>
                  <a:lnTo>
                    <a:pt x="49606" y="386524"/>
                  </a:lnTo>
                  <a:lnTo>
                    <a:pt x="50419" y="385254"/>
                  </a:lnTo>
                  <a:lnTo>
                    <a:pt x="48488" y="384784"/>
                  </a:lnTo>
                  <a:lnTo>
                    <a:pt x="48768" y="385254"/>
                  </a:lnTo>
                  <a:lnTo>
                    <a:pt x="48234" y="384733"/>
                  </a:lnTo>
                  <a:lnTo>
                    <a:pt x="45097" y="383984"/>
                  </a:lnTo>
                  <a:lnTo>
                    <a:pt x="47472" y="383984"/>
                  </a:lnTo>
                  <a:lnTo>
                    <a:pt x="48552" y="382714"/>
                  </a:lnTo>
                  <a:lnTo>
                    <a:pt x="48145" y="382574"/>
                  </a:lnTo>
                  <a:lnTo>
                    <a:pt x="47942" y="381977"/>
                  </a:lnTo>
                  <a:lnTo>
                    <a:pt x="47942" y="382511"/>
                  </a:lnTo>
                  <a:lnTo>
                    <a:pt x="44780" y="381444"/>
                  </a:lnTo>
                  <a:lnTo>
                    <a:pt x="46634" y="381444"/>
                  </a:lnTo>
                  <a:lnTo>
                    <a:pt x="47942" y="382511"/>
                  </a:lnTo>
                  <a:lnTo>
                    <a:pt x="47942" y="381977"/>
                  </a:lnTo>
                  <a:lnTo>
                    <a:pt x="47764" y="381444"/>
                  </a:lnTo>
                  <a:lnTo>
                    <a:pt x="48907" y="382714"/>
                  </a:lnTo>
                  <a:lnTo>
                    <a:pt x="50330" y="381444"/>
                  </a:lnTo>
                  <a:lnTo>
                    <a:pt x="47802" y="378904"/>
                  </a:lnTo>
                  <a:lnTo>
                    <a:pt x="45605" y="377634"/>
                  </a:lnTo>
                  <a:lnTo>
                    <a:pt x="48018" y="376364"/>
                  </a:lnTo>
                  <a:lnTo>
                    <a:pt x="46634" y="376364"/>
                  </a:lnTo>
                  <a:lnTo>
                    <a:pt x="50571" y="373824"/>
                  </a:lnTo>
                  <a:lnTo>
                    <a:pt x="44399" y="370014"/>
                  </a:lnTo>
                  <a:lnTo>
                    <a:pt x="50317" y="368744"/>
                  </a:lnTo>
                  <a:lnTo>
                    <a:pt x="51536" y="368744"/>
                  </a:lnTo>
                  <a:lnTo>
                    <a:pt x="49149" y="367474"/>
                  </a:lnTo>
                  <a:lnTo>
                    <a:pt x="50520" y="367474"/>
                  </a:lnTo>
                  <a:lnTo>
                    <a:pt x="47066" y="366204"/>
                  </a:lnTo>
                  <a:lnTo>
                    <a:pt x="44627" y="364934"/>
                  </a:lnTo>
                  <a:lnTo>
                    <a:pt x="55041" y="364934"/>
                  </a:lnTo>
                  <a:close/>
                </a:path>
                <a:path w="128905" h="548004">
                  <a:moveTo>
                    <a:pt x="81127" y="209169"/>
                  </a:moveTo>
                  <a:lnTo>
                    <a:pt x="80924" y="209003"/>
                  </a:lnTo>
                  <a:lnTo>
                    <a:pt x="80543" y="209016"/>
                  </a:lnTo>
                  <a:lnTo>
                    <a:pt x="81127" y="209169"/>
                  </a:lnTo>
                  <a:close/>
                </a:path>
                <a:path w="128905" h="548004">
                  <a:moveTo>
                    <a:pt x="81622" y="213601"/>
                  </a:moveTo>
                  <a:lnTo>
                    <a:pt x="81305" y="213385"/>
                  </a:lnTo>
                  <a:lnTo>
                    <a:pt x="81153" y="213512"/>
                  </a:lnTo>
                  <a:lnTo>
                    <a:pt x="81343" y="213550"/>
                  </a:lnTo>
                  <a:lnTo>
                    <a:pt x="81508" y="213563"/>
                  </a:lnTo>
                  <a:close/>
                </a:path>
                <a:path w="128905" h="548004">
                  <a:moveTo>
                    <a:pt x="81953" y="213728"/>
                  </a:moveTo>
                  <a:lnTo>
                    <a:pt x="81622" y="213601"/>
                  </a:lnTo>
                  <a:lnTo>
                    <a:pt x="81940" y="213804"/>
                  </a:lnTo>
                  <a:close/>
                </a:path>
                <a:path w="128905" h="548004">
                  <a:moveTo>
                    <a:pt x="82092" y="209410"/>
                  </a:moveTo>
                  <a:lnTo>
                    <a:pt x="81127" y="209169"/>
                  </a:lnTo>
                  <a:lnTo>
                    <a:pt x="81254" y="209270"/>
                  </a:lnTo>
                  <a:lnTo>
                    <a:pt x="82092" y="209410"/>
                  </a:lnTo>
                  <a:close/>
                </a:path>
                <a:path w="128905" h="548004">
                  <a:moveTo>
                    <a:pt x="82626" y="214236"/>
                  </a:moveTo>
                  <a:lnTo>
                    <a:pt x="81953" y="213791"/>
                  </a:lnTo>
                  <a:lnTo>
                    <a:pt x="81927" y="213918"/>
                  </a:lnTo>
                  <a:lnTo>
                    <a:pt x="81813" y="214045"/>
                  </a:lnTo>
                  <a:lnTo>
                    <a:pt x="82626" y="214236"/>
                  </a:lnTo>
                  <a:close/>
                </a:path>
                <a:path w="128905" h="548004">
                  <a:moveTo>
                    <a:pt x="83324" y="203200"/>
                  </a:moveTo>
                  <a:lnTo>
                    <a:pt x="81546" y="203200"/>
                  </a:lnTo>
                  <a:lnTo>
                    <a:pt x="82270" y="204470"/>
                  </a:lnTo>
                  <a:lnTo>
                    <a:pt x="83324" y="203200"/>
                  </a:lnTo>
                  <a:close/>
                </a:path>
                <a:path w="128905" h="548004">
                  <a:moveTo>
                    <a:pt x="83502" y="213829"/>
                  </a:moveTo>
                  <a:lnTo>
                    <a:pt x="83248" y="213360"/>
                  </a:lnTo>
                  <a:lnTo>
                    <a:pt x="82715" y="213360"/>
                  </a:lnTo>
                  <a:lnTo>
                    <a:pt x="83502" y="213829"/>
                  </a:lnTo>
                  <a:close/>
                </a:path>
                <a:path w="128905" h="548004">
                  <a:moveTo>
                    <a:pt x="83553" y="210959"/>
                  </a:moveTo>
                  <a:lnTo>
                    <a:pt x="82816" y="210832"/>
                  </a:lnTo>
                  <a:lnTo>
                    <a:pt x="82461" y="210731"/>
                  </a:lnTo>
                  <a:lnTo>
                    <a:pt x="82308" y="210629"/>
                  </a:lnTo>
                  <a:lnTo>
                    <a:pt x="82384" y="210769"/>
                  </a:lnTo>
                  <a:lnTo>
                    <a:pt x="82880" y="210908"/>
                  </a:lnTo>
                  <a:lnTo>
                    <a:pt x="83286" y="210959"/>
                  </a:lnTo>
                  <a:lnTo>
                    <a:pt x="83553" y="210959"/>
                  </a:lnTo>
                  <a:close/>
                </a:path>
                <a:path w="128905" h="548004">
                  <a:moveTo>
                    <a:pt x="84759" y="208851"/>
                  </a:moveTo>
                  <a:lnTo>
                    <a:pt x="82994" y="208343"/>
                  </a:lnTo>
                  <a:lnTo>
                    <a:pt x="82740" y="208597"/>
                  </a:lnTo>
                  <a:lnTo>
                    <a:pt x="80645" y="208788"/>
                  </a:lnTo>
                  <a:lnTo>
                    <a:pt x="80924" y="209003"/>
                  </a:lnTo>
                  <a:lnTo>
                    <a:pt x="84759" y="208851"/>
                  </a:lnTo>
                  <a:close/>
                </a:path>
                <a:path w="128905" h="548004">
                  <a:moveTo>
                    <a:pt x="84836" y="214630"/>
                  </a:moveTo>
                  <a:lnTo>
                    <a:pt x="83502" y="213829"/>
                  </a:lnTo>
                  <a:lnTo>
                    <a:pt x="83934" y="214630"/>
                  </a:lnTo>
                  <a:lnTo>
                    <a:pt x="84836" y="214630"/>
                  </a:lnTo>
                  <a:close/>
                </a:path>
                <a:path w="128905" h="548004">
                  <a:moveTo>
                    <a:pt x="85572" y="135978"/>
                  </a:moveTo>
                  <a:close/>
                </a:path>
                <a:path w="128905" h="548004">
                  <a:moveTo>
                    <a:pt x="86131" y="197739"/>
                  </a:moveTo>
                  <a:lnTo>
                    <a:pt x="85013" y="198158"/>
                  </a:lnTo>
                  <a:lnTo>
                    <a:pt x="85636" y="197980"/>
                  </a:lnTo>
                  <a:lnTo>
                    <a:pt x="85940" y="197853"/>
                  </a:lnTo>
                  <a:lnTo>
                    <a:pt x="86131" y="197739"/>
                  </a:lnTo>
                  <a:close/>
                </a:path>
                <a:path w="128905" h="548004">
                  <a:moveTo>
                    <a:pt x="86131" y="135166"/>
                  </a:moveTo>
                  <a:lnTo>
                    <a:pt x="85801" y="135369"/>
                  </a:lnTo>
                  <a:lnTo>
                    <a:pt x="85610" y="135674"/>
                  </a:lnTo>
                  <a:lnTo>
                    <a:pt x="85572" y="135978"/>
                  </a:lnTo>
                  <a:lnTo>
                    <a:pt x="86131" y="135166"/>
                  </a:lnTo>
                  <a:close/>
                </a:path>
                <a:path w="128905" h="548004">
                  <a:moveTo>
                    <a:pt x="86931" y="155105"/>
                  </a:moveTo>
                  <a:lnTo>
                    <a:pt x="86804" y="154940"/>
                  </a:lnTo>
                  <a:lnTo>
                    <a:pt x="86410" y="154940"/>
                  </a:lnTo>
                  <a:lnTo>
                    <a:pt x="86931" y="155105"/>
                  </a:lnTo>
                  <a:close/>
                </a:path>
                <a:path w="128905" h="548004">
                  <a:moveTo>
                    <a:pt x="87058" y="180340"/>
                  </a:moveTo>
                  <a:lnTo>
                    <a:pt x="86550" y="180340"/>
                  </a:lnTo>
                  <a:lnTo>
                    <a:pt x="86982" y="180543"/>
                  </a:lnTo>
                  <a:lnTo>
                    <a:pt x="87058" y="180340"/>
                  </a:lnTo>
                  <a:close/>
                </a:path>
                <a:path w="128905" h="548004">
                  <a:moveTo>
                    <a:pt x="87337" y="153670"/>
                  </a:moveTo>
                  <a:lnTo>
                    <a:pt x="86982" y="152400"/>
                  </a:lnTo>
                  <a:lnTo>
                    <a:pt x="87109" y="153670"/>
                  </a:lnTo>
                  <a:lnTo>
                    <a:pt x="87337" y="153670"/>
                  </a:lnTo>
                  <a:close/>
                </a:path>
                <a:path w="128905" h="548004">
                  <a:moveTo>
                    <a:pt x="88049" y="212331"/>
                  </a:moveTo>
                  <a:lnTo>
                    <a:pt x="87223" y="212090"/>
                  </a:lnTo>
                  <a:lnTo>
                    <a:pt x="86779" y="213360"/>
                  </a:lnTo>
                  <a:lnTo>
                    <a:pt x="88049" y="212331"/>
                  </a:lnTo>
                  <a:close/>
                </a:path>
                <a:path w="128905" h="548004">
                  <a:moveTo>
                    <a:pt x="88112" y="132270"/>
                  </a:moveTo>
                  <a:lnTo>
                    <a:pt x="87884" y="132207"/>
                  </a:lnTo>
                  <a:lnTo>
                    <a:pt x="87693" y="132130"/>
                  </a:lnTo>
                  <a:lnTo>
                    <a:pt x="87376" y="132067"/>
                  </a:lnTo>
                  <a:lnTo>
                    <a:pt x="86029" y="132499"/>
                  </a:lnTo>
                  <a:lnTo>
                    <a:pt x="87083" y="132486"/>
                  </a:lnTo>
                  <a:lnTo>
                    <a:pt x="87693" y="132384"/>
                  </a:lnTo>
                  <a:lnTo>
                    <a:pt x="88112" y="132270"/>
                  </a:lnTo>
                  <a:close/>
                </a:path>
                <a:path w="128905" h="548004">
                  <a:moveTo>
                    <a:pt x="89230" y="173990"/>
                  </a:moveTo>
                  <a:lnTo>
                    <a:pt x="88519" y="173291"/>
                  </a:lnTo>
                  <a:lnTo>
                    <a:pt x="86817" y="173482"/>
                  </a:lnTo>
                  <a:lnTo>
                    <a:pt x="89230" y="173990"/>
                  </a:lnTo>
                  <a:close/>
                </a:path>
                <a:path w="128905" h="548004">
                  <a:moveTo>
                    <a:pt x="89928" y="197218"/>
                  </a:moveTo>
                  <a:lnTo>
                    <a:pt x="89115" y="196850"/>
                  </a:lnTo>
                  <a:lnTo>
                    <a:pt x="88468" y="196850"/>
                  </a:lnTo>
                  <a:lnTo>
                    <a:pt x="89928" y="197218"/>
                  </a:lnTo>
                  <a:close/>
                </a:path>
                <a:path w="128905" h="548004">
                  <a:moveTo>
                    <a:pt x="90017" y="179082"/>
                  </a:moveTo>
                  <a:lnTo>
                    <a:pt x="89471" y="180340"/>
                  </a:lnTo>
                  <a:lnTo>
                    <a:pt x="90017" y="179082"/>
                  </a:lnTo>
                  <a:close/>
                </a:path>
                <a:path w="128905" h="548004">
                  <a:moveTo>
                    <a:pt x="90144" y="166370"/>
                  </a:moveTo>
                  <a:lnTo>
                    <a:pt x="88620" y="165100"/>
                  </a:lnTo>
                  <a:lnTo>
                    <a:pt x="89192" y="166370"/>
                  </a:lnTo>
                  <a:lnTo>
                    <a:pt x="90144" y="166370"/>
                  </a:lnTo>
                  <a:close/>
                </a:path>
                <a:path w="128905" h="548004">
                  <a:moveTo>
                    <a:pt x="90335" y="147320"/>
                  </a:moveTo>
                  <a:lnTo>
                    <a:pt x="90284" y="147142"/>
                  </a:lnTo>
                  <a:lnTo>
                    <a:pt x="86918" y="146050"/>
                  </a:lnTo>
                  <a:lnTo>
                    <a:pt x="86563" y="145783"/>
                  </a:lnTo>
                  <a:lnTo>
                    <a:pt x="85674" y="146050"/>
                  </a:lnTo>
                  <a:lnTo>
                    <a:pt x="90335" y="147320"/>
                  </a:lnTo>
                  <a:close/>
                </a:path>
                <a:path w="128905" h="548004">
                  <a:moveTo>
                    <a:pt x="91363" y="196850"/>
                  </a:moveTo>
                  <a:lnTo>
                    <a:pt x="90119" y="195580"/>
                  </a:lnTo>
                  <a:lnTo>
                    <a:pt x="90703" y="196850"/>
                  </a:lnTo>
                  <a:lnTo>
                    <a:pt x="91363" y="196850"/>
                  </a:lnTo>
                  <a:close/>
                </a:path>
                <a:path w="128905" h="548004">
                  <a:moveTo>
                    <a:pt x="91503" y="213360"/>
                  </a:moveTo>
                  <a:lnTo>
                    <a:pt x="88252" y="212166"/>
                  </a:lnTo>
                  <a:lnTo>
                    <a:pt x="88049" y="212331"/>
                  </a:lnTo>
                  <a:lnTo>
                    <a:pt x="91503" y="213360"/>
                  </a:lnTo>
                  <a:close/>
                </a:path>
                <a:path w="128905" h="548004">
                  <a:moveTo>
                    <a:pt x="91986" y="167462"/>
                  </a:moveTo>
                  <a:lnTo>
                    <a:pt x="91478" y="167246"/>
                  </a:lnTo>
                  <a:lnTo>
                    <a:pt x="90970" y="167017"/>
                  </a:lnTo>
                  <a:lnTo>
                    <a:pt x="90665" y="166827"/>
                  </a:lnTo>
                  <a:lnTo>
                    <a:pt x="90411" y="167055"/>
                  </a:lnTo>
                  <a:lnTo>
                    <a:pt x="90335" y="167246"/>
                  </a:lnTo>
                  <a:lnTo>
                    <a:pt x="91986" y="167462"/>
                  </a:lnTo>
                  <a:close/>
                </a:path>
                <a:path w="128905" h="548004">
                  <a:moveTo>
                    <a:pt x="92024" y="197739"/>
                  </a:moveTo>
                  <a:lnTo>
                    <a:pt x="89928" y="197218"/>
                  </a:lnTo>
                  <a:lnTo>
                    <a:pt x="91909" y="198120"/>
                  </a:lnTo>
                  <a:lnTo>
                    <a:pt x="92024" y="197739"/>
                  </a:lnTo>
                  <a:close/>
                </a:path>
                <a:path w="128905" h="548004">
                  <a:moveTo>
                    <a:pt x="93535" y="214630"/>
                  </a:moveTo>
                  <a:lnTo>
                    <a:pt x="86779" y="213360"/>
                  </a:lnTo>
                  <a:lnTo>
                    <a:pt x="83883" y="212090"/>
                  </a:lnTo>
                  <a:lnTo>
                    <a:pt x="83629" y="212090"/>
                  </a:lnTo>
                  <a:lnTo>
                    <a:pt x="85458" y="213360"/>
                  </a:lnTo>
                  <a:lnTo>
                    <a:pt x="85915" y="213360"/>
                  </a:lnTo>
                  <a:lnTo>
                    <a:pt x="86931" y="214630"/>
                  </a:lnTo>
                  <a:lnTo>
                    <a:pt x="93535" y="214630"/>
                  </a:lnTo>
                  <a:close/>
                </a:path>
                <a:path w="128905" h="548004">
                  <a:moveTo>
                    <a:pt x="95338" y="207010"/>
                  </a:moveTo>
                  <a:lnTo>
                    <a:pt x="93243" y="205740"/>
                  </a:lnTo>
                  <a:lnTo>
                    <a:pt x="93954" y="207010"/>
                  </a:lnTo>
                  <a:lnTo>
                    <a:pt x="95338" y="207010"/>
                  </a:lnTo>
                  <a:close/>
                </a:path>
                <a:path w="128905" h="548004">
                  <a:moveTo>
                    <a:pt x="95529" y="67310"/>
                  </a:moveTo>
                  <a:lnTo>
                    <a:pt x="92265" y="66040"/>
                  </a:lnTo>
                  <a:lnTo>
                    <a:pt x="95148" y="67310"/>
                  </a:lnTo>
                  <a:lnTo>
                    <a:pt x="95529" y="67310"/>
                  </a:lnTo>
                  <a:close/>
                </a:path>
                <a:path w="128905" h="548004">
                  <a:moveTo>
                    <a:pt x="96062" y="67513"/>
                  </a:moveTo>
                  <a:lnTo>
                    <a:pt x="95656" y="67310"/>
                  </a:lnTo>
                  <a:lnTo>
                    <a:pt x="95529" y="67310"/>
                  </a:lnTo>
                  <a:lnTo>
                    <a:pt x="96062" y="67513"/>
                  </a:lnTo>
                  <a:close/>
                </a:path>
                <a:path w="128905" h="548004">
                  <a:moveTo>
                    <a:pt x="96735" y="204990"/>
                  </a:moveTo>
                  <a:lnTo>
                    <a:pt x="95758" y="205879"/>
                  </a:lnTo>
                  <a:lnTo>
                    <a:pt x="96291" y="205867"/>
                  </a:lnTo>
                  <a:lnTo>
                    <a:pt x="96735" y="204990"/>
                  </a:lnTo>
                  <a:close/>
                </a:path>
                <a:path w="128905" h="548004">
                  <a:moveTo>
                    <a:pt x="97231" y="61836"/>
                  </a:moveTo>
                  <a:lnTo>
                    <a:pt x="96608" y="61607"/>
                  </a:lnTo>
                  <a:lnTo>
                    <a:pt x="96494" y="61734"/>
                  </a:lnTo>
                  <a:lnTo>
                    <a:pt x="97231" y="61836"/>
                  </a:lnTo>
                  <a:close/>
                </a:path>
                <a:path w="128905" h="548004">
                  <a:moveTo>
                    <a:pt x="97701" y="63754"/>
                  </a:moveTo>
                  <a:lnTo>
                    <a:pt x="97561" y="63652"/>
                  </a:lnTo>
                  <a:lnTo>
                    <a:pt x="97586" y="63500"/>
                  </a:lnTo>
                  <a:lnTo>
                    <a:pt x="96621" y="63500"/>
                  </a:lnTo>
                  <a:lnTo>
                    <a:pt x="97370" y="64770"/>
                  </a:lnTo>
                  <a:lnTo>
                    <a:pt x="97548" y="63715"/>
                  </a:lnTo>
                  <a:lnTo>
                    <a:pt x="97701" y="63754"/>
                  </a:lnTo>
                  <a:close/>
                </a:path>
                <a:path w="128905" h="548004">
                  <a:moveTo>
                    <a:pt x="98513" y="205943"/>
                  </a:moveTo>
                  <a:lnTo>
                    <a:pt x="98463" y="205816"/>
                  </a:lnTo>
                  <a:lnTo>
                    <a:pt x="96291" y="205867"/>
                  </a:lnTo>
                  <a:lnTo>
                    <a:pt x="96100" y="206248"/>
                  </a:lnTo>
                  <a:lnTo>
                    <a:pt x="98513" y="205943"/>
                  </a:lnTo>
                  <a:close/>
                </a:path>
                <a:path w="128905" h="548004">
                  <a:moveTo>
                    <a:pt x="98526" y="186143"/>
                  </a:moveTo>
                  <a:lnTo>
                    <a:pt x="98285" y="186169"/>
                  </a:lnTo>
                  <a:lnTo>
                    <a:pt x="98463" y="186169"/>
                  </a:lnTo>
                  <a:close/>
                </a:path>
                <a:path w="128905" h="548004">
                  <a:moveTo>
                    <a:pt x="100444" y="63500"/>
                  </a:moveTo>
                  <a:lnTo>
                    <a:pt x="97231" y="62230"/>
                  </a:lnTo>
                  <a:lnTo>
                    <a:pt x="100444" y="63500"/>
                  </a:lnTo>
                  <a:close/>
                </a:path>
                <a:path w="128905" h="548004">
                  <a:moveTo>
                    <a:pt x="101053" y="202374"/>
                  </a:moveTo>
                  <a:lnTo>
                    <a:pt x="100063" y="201891"/>
                  </a:lnTo>
                  <a:lnTo>
                    <a:pt x="99809" y="201777"/>
                  </a:lnTo>
                  <a:lnTo>
                    <a:pt x="98780" y="202057"/>
                  </a:lnTo>
                  <a:lnTo>
                    <a:pt x="99237" y="202666"/>
                  </a:lnTo>
                  <a:lnTo>
                    <a:pt x="100406" y="202260"/>
                  </a:lnTo>
                  <a:lnTo>
                    <a:pt x="101053" y="202374"/>
                  </a:lnTo>
                  <a:close/>
                </a:path>
                <a:path w="128905" h="548004">
                  <a:moveTo>
                    <a:pt x="101536" y="45720"/>
                  </a:moveTo>
                  <a:lnTo>
                    <a:pt x="99110" y="44450"/>
                  </a:lnTo>
                  <a:lnTo>
                    <a:pt x="99987" y="45720"/>
                  </a:lnTo>
                  <a:lnTo>
                    <a:pt x="101536" y="45720"/>
                  </a:lnTo>
                  <a:close/>
                </a:path>
                <a:path w="128905" h="548004">
                  <a:moveTo>
                    <a:pt x="102196" y="205460"/>
                  </a:moveTo>
                  <a:lnTo>
                    <a:pt x="98513" y="205943"/>
                  </a:lnTo>
                  <a:lnTo>
                    <a:pt x="98666" y="206311"/>
                  </a:lnTo>
                  <a:lnTo>
                    <a:pt x="102196" y="205460"/>
                  </a:lnTo>
                  <a:close/>
                </a:path>
                <a:path w="128905" h="548004">
                  <a:moveTo>
                    <a:pt x="102933" y="19050"/>
                  </a:moveTo>
                  <a:lnTo>
                    <a:pt x="100749" y="17780"/>
                  </a:lnTo>
                  <a:lnTo>
                    <a:pt x="102196" y="19050"/>
                  </a:lnTo>
                  <a:lnTo>
                    <a:pt x="102933" y="19050"/>
                  </a:lnTo>
                  <a:close/>
                </a:path>
                <a:path w="128905" h="548004">
                  <a:moveTo>
                    <a:pt x="104343" y="179781"/>
                  </a:moveTo>
                  <a:lnTo>
                    <a:pt x="104025" y="179311"/>
                  </a:lnTo>
                  <a:lnTo>
                    <a:pt x="103339" y="179641"/>
                  </a:lnTo>
                  <a:lnTo>
                    <a:pt x="104343" y="179781"/>
                  </a:lnTo>
                  <a:close/>
                </a:path>
                <a:path w="128905" h="548004">
                  <a:moveTo>
                    <a:pt x="105219" y="33020"/>
                  </a:moveTo>
                  <a:lnTo>
                    <a:pt x="101269" y="31750"/>
                  </a:lnTo>
                  <a:lnTo>
                    <a:pt x="100723" y="33020"/>
                  </a:lnTo>
                  <a:lnTo>
                    <a:pt x="99136" y="33020"/>
                  </a:lnTo>
                  <a:lnTo>
                    <a:pt x="102654" y="33832"/>
                  </a:lnTo>
                  <a:lnTo>
                    <a:pt x="102870" y="33020"/>
                  </a:lnTo>
                  <a:lnTo>
                    <a:pt x="105219" y="33020"/>
                  </a:lnTo>
                  <a:close/>
                </a:path>
                <a:path w="128905" h="548004">
                  <a:moveTo>
                    <a:pt x="105930" y="8255"/>
                  </a:moveTo>
                  <a:lnTo>
                    <a:pt x="104724" y="7620"/>
                  </a:lnTo>
                  <a:lnTo>
                    <a:pt x="103644" y="7620"/>
                  </a:lnTo>
                  <a:lnTo>
                    <a:pt x="105930" y="8255"/>
                  </a:lnTo>
                  <a:close/>
                </a:path>
                <a:path w="128905" h="548004">
                  <a:moveTo>
                    <a:pt x="106553" y="172720"/>
                  </a:moveTo>
                  <a:lnTo>
                    <a:pt x="104190" y="171450"/>
                  </a:lnTo>
                  <a:lnTo>
                    <a:pt x="104736" y="172720"/>
                  </a:lnTo>
                  <a:lnTo>
                    <a:pt x="106553" y="172720"/>
                  </a:lnTo>
                  <a:close/>
                </a:path>
                <a:path w="128905" h="548004">
                  <a:moveTo>
                    <a:pt x="108127" y="173393"/>
                  </a:moveTo>
                  <a:lnTo>
                    <a:pt x="107264" y="172567"/>
                  </a:lnTo>
                  <a:lnTo>
                    <a:pt x="107784" y="173151"/>
                  </a:lnTo>
                  <a:lnTo>
                    <a:pt x="108127" y="173393"/>
                  </a:lnTo>
                  <a:close/>
                </a:path>
                <a:path w="128905" h="548004">
                  <a:moveTo>
                    <a:pt x="111023" y="160020"/>
                  </a:moveTo>
                  <a:lnTo>
                    <a:pt x="110858" y="159524"/>
                  </a:lnTo>
                  <a:lnTo>
                    <a:pt x="110680" y="160020"/>
                  </a:lnTo>
                  <a:lnTo>
                    <a:pt x="111023" y="160020"/>
                  </a:lnTo>
                  <a:close/>
                </a:path>
                <a:path w="128905" h="548004">
                  <a:moveTo>
                    <a:pt x="111150" y="158750"/>
                  </a:moveTo>
                  <a:lnTo>
                    <a:pt x="110604" y="158750"/>
                  </a:lnTo>
                  <a:lnTo>
                    <a:pt x="110858" y="159524"/>
                  </a:lnTo>
                  <a:lnTo>
                    <a:pt x="111150" y="158750"/>
                  </a:lnTo>
                  <a:close/>
                </a:path>
                <a:path w="128905" h="548004">
                  <a:moveTo>
                    <a:pt x="112661" y="135559"/>
                  </a:moveTo>
                  <a:lnTo>
                    <a:pt x="111734" y="134962"/>
                  </a:lnTo>
                  <a:lnTo>
                    <a:pt x="108445" y="134670"/>
                  </a:lnTo>
                  <a:lnTo>
                    <a:pt x="108991" y="135026"/>
                  </a:lnTo>
                  <a:lnTo>
                    <a:pt x="112661" y="135559"/>
                  </a:lnTo>
                  <a:close/>
                </a:path>
                <a:path w="128905" h="548004">
                  <a:moveTo>
                    <a:pt x="112928" y="162560"/>
                  </a:moveTo>
                  <a:lnTo>
                    <a:pt x="112369" y="161290"/>
                  </a:lnTo>
                  <a:lnTo>
                    <a:pt x="111988" y="161290"/>
                  </a:lnTo>
                  <a:lnTo>
                    <a:pt x="112928" y="162560"/>
                  </a:lnTo>
                  <a:close/>
                </a:path>
                <a:path w="128905" h="548004">
                  <a:moveTo>
                    <a:pt x="113284" y="117792"/>
                  </a:moveTo>
                  <a:lnTo>
                    <a:pt x="111709" y="117309"/>
                  </a:lnTo>
                  <a:lnTo>
                    <a:pt x="111429" y="117652"/>
                  </a:lnTo>
                  <a:lnTo>
                    <a:pt x="110121" y="117843"/>
                  </a:lnTo>
                  <a:lnTo>
                    <a:pt x="110502" y="118084"/>
                  </a:lnTo>
                  <a:lnTo>
                    <a:pt x="112153" y="118122"/>
                  </a:lnTo>
                  <a:lnTo>
                    <a:pt x="113284" y="117792"/>
                  </a:lnTo>
                  <a:close/>
                </a:path>
                <a:path w="128905" h="548004">
                  <a:moveTo>
                    <a:pt x="113792" y="152400"/>
                  </a:moveTo>
                  <a:lnTo>
                    <a:pt x="111937" y="151130"/>
                  </a:lnTo>
                  <a:lnTo>
                    <a:pt x="110032" y="151130"/>
                  </a:lnTo>
                  <a:lnTo>
                    <a:pt x="107696" y="149860"/>
                  </a:lnTo>
                  <a:lnTo>
                    <a:pt x="109245" y="152400"/>
                  </a:lnTo>
                  <a:lnTo>
                    <a:pt x="113792" y="152400"/>
                  </a:lnTo>
                  <a:close/>
                </a:path>
                <a:path w="128905" h="548004">
                  <a:moveTo>
                    <a:pt x="115074" y="158750"/>
                  </a:moveTo>
                  <a:lnTo>
                    <a:pt x="111518" y="158750"/>
                  </a:lnTo>
                  <a:lnTo>
                    <a:pt x="111836" y="160020"/>
                  </a:lnTo>
                  <a:lnTo>
                    <a:pt x="112014" y="160020"/>
                  </a:lnTo>
                  <a:lnTo>
                    <a:pt x="115074" y="158750"/>
                  </a:lnTo>
                  <a:close/>
                </a:path>
                <a:path w="128905" h="548004">
                  <a:moveTo>
                    <a:pt x="121869" y="31965"/>
                  </a:moveTo>
                  <a:lnTo>
                    <a:pt x="121780" y="31750"/>
                  </a:lnTo>
                  <a:lnTo>
                    <a:pt x="121640" y="31750"/>
                  </a:lnTo>
                  <a:lnTo>
                    <a:pt x="121869" y="31965"/>
                  </a:lnTo>
                  <a:close/>
                </a:path>
                <a:path w="128905" h="548004">
                  <a:moveTo>
                    <a:pt x="122948" y="7620"/>
                  </a:moveTo>
                  <a:lnTo>
                    <a:pt x="121475" y="6845"/>
                  </a:lnTo>
                  <a:lnTo>
                    <a:pt x="122567" y="7620"/>
                  </a:lnTo>
                  <a:lnTo>
                    <a:pt x="122948" y="7620"/>
                  </a:lnTo>
                  <a:close/>
                </a:path>
                <a:path w="128905" h="548004">
                  <a:moveTo>
                    <a:pt x="122961" y="33020"/>
                  </a:moveTo>
                  <a:lnTo>
                    <a:pt x="121869" y="31965"/>
                  </a:lnTo>
                  <a:lnTo>
                    <a:pt x="122301" y="33020"/>
                  </a:lnTo>
                  <a:lnTo>
                    <a:pt x="122961" y="33020"/>
                  </a:lnTo>
                  <a:close/>
                </a:path>
                <a:path w="128905" h="548004">
                  <a:moveTo>
                    <a:pt x="123228" y="69951"/>
                  </a:moveTo>
                  <a:lnTo>
                    <a:pt x="122402" y="69202"/>
                  </a:lnTo>
                  <a:lnTo>
                    <a:pt x="122186" y="69481"/>
                  </a:lnTo>
                  <a:lnTo>
                    <a:pt x="123228" y="69951"/>
                  </a:lnTo>
                  <a:close/>
                </a:path>
                <a:path w="128905" h="548004">
                  <a:moveTo>
                    <a:pt x="124040" y="13970"/>
                  </a:moveTo>
                  <a:lnTo>
                    <a:pt x="120891" y="12700"/>
                  </a:lnTo>
                  <a:lnTo>
                    <a:pt x="121259" y="12954"/>
                  </a:lnTo>
                  <a:lnTo>
                    <a:pt x="124040" y="13970"/>
                  </a:lnTo>
                  <a:close/>
                </a:path>
                <a:path w="128905" h="548004">
                  <a:moveTo>
                    <a:pt x="127952" y="44450"/>
                  </a:moveTo>
                  <a:lnTo>
                    <a:pt x="125996" y="43180"/>
                  </a:lnTo>
                  <a:lnTo>
                    <a:pt x="121780" y="41910"/>
                  </a:lnTo>
                  <a:lnTo>
                    <a:pt x="123139" y="40640"/>
                  </a:lnTo>
                  <a:lnTo>
                    <a:pt x="124802" y="40640"/>
                  </a:lnTo>
                  <a:lnTo>
                    <a:pt x="124866" y="39370"/>
                  </a:lnTo>
                  <a:lnTo>
                    <a:pt x="127088" y="40640"/>
                  </a:lnTo>
                  <a:lnTo>
                    <a:pt x="126174" y="39370"/>
                  </a:lnTo>
                  <a:lnTo>
                    <a:pt x="126326" y="39370"/>
                  </a:lnTo>
                  <a:lnTo>
                    <a:pt x="123405" y="38100"/>
                  </a:lnTo>
                  <a:lnTo>
                    <a:pt x="121920" y="38100"/>
                  </a:lnTo>
                  <a:lnTo>
                    <a:pt x="121907" y="37973"/>
                  </a:lnTo>
                  <a:lnTo>
                    <a:pt x="121716" y="37884"/>
                  </a:lnTo>
                  <a:lnTo>
                    <a:pt x="121450" y="37858"/>
                  </a:lnTo>
                  <a:lnTo>
                    <a:pt x="121221" y="37884"/>
                  </a:lnTo>
                  <a:lnTo>
                    <a:pt x="121031" y="37909"/>
                  </a:lnTo>
                  <a:lnTo>
                    <a:pt x="121335" y="37973"/>
                  </a:lnTo>
                  <a:lnTo>
                    <a:pt x="121907" y="38112"/>
                  </a:lnTo>
                  <a:lnTo>
                    <a:pt x="122008" y="39370"/>
                  </a:lnTo>
                  <a:lnTo>
                    <a:pt x="121754" y="39370"/>
                  </a:lnTo>
                  <a:lnTo>
                    <a:pt x="121754" y="41910"/>
                  </a:lnTo>
                  <a:lnTo>
                    <a:pt x="121589" y="43002"/>
                  </a:lnTo>
                  <a:lnTo>
                    <a:pt x="117055" y="41910"/>
                  </a:lnTo>
                  <a:lnTo>
                    <a:pt x="121754" y="41910"/>
                  </a:lnTo>
                  <a:lnTo>
                    <a:pt x="121754" y="39370"/>
                  </a:lnTo>
                  <a:lnTo>
                    <a:pt x="119354" y="39370"/>
                  </a:lnTo>
                  <a:lnTo>
                    <a:pt x="121031" y="38100"/>
                  </a:lnTo>
                  <a:lnTo>
                    <a:pt x="117271" y="38100"/>
                  </a:lnTo>
                  <a:lnTo>
                    <a:pt x="116395" y="36830"/>
                  </a:lnTo>
                  <a:lnTo>
                    <a:pt x="125399" y="36830"/>
                  </a:lnTo>
                  <a:lnTo>
                    <a:pt x="123901" y="35560"/>
                  </a:lnTo>
                  <a:lnTo>
                    <a:pt x="124675" y="34290"/>
                  </a:lnTo>
                  <a:lnTo>
                    <a:pt x="119278" y="33020"/>
                  </a:lnTo>
                  <a:lnTo>
                    <a:pt x="118618" y="31750"/>
                  </a:lnTo>
                  <a:lnTo>
                    <a:pt x="121640" y="31750"/>
                  </a:lnTo>
                  <a:lnTo>
                    <a:pt x="122669" y="30480"/>
                  </a:lnTo>
                  <a:lnTo>
                    <a:pt x="123012" y="30480"/>
                  </a:lnTo>
                  <a:lnTo>
                    <a:pt x="124396" y="29210"/>
                  </a:lnTo>
                  <a:lnTo>
                    <a:pt x="122339" y="27203"/>
                  </a:lnTo>
                  <a:lnTo>
                    <a:pt x="122339" y="30480"/>
                  </a:lnTo>
                  <a:lnTo>
                    <a:pt x="118872" y="30480"/>
                  </a:lnTo>
                  <a:lnTo>
                    <a:pt x="120700" y="29210"/>
                  </a:lnTo>
                  <a:lnTo>
                    <a:pt x="122339" y="30480"/>
                  </a:lnTo>
                  <a:lnTo>
                    <a:pt x="122339" y="27203"/>
                  </a:lnTo>
                  <a:lnTo>
                    <a:pt x="121793" y="26670"/>
                  </a:lnTo>
                  <a:lnTo>
                    <a:pt x="119519" y="25400"/>
                  </a:lnTo>
                  <a:lnTo>
                    <a:pt x="121894" y="24130"/>
                  </a:lnTo>
                  <a:lnTo>
                    <a:pt x="120510" y="24130"/>
                  </a:lnTo>
                  <a:lnTo>
                    <a:pt x="124358" y="21590"/>
                  </a:lnTo>
                  <a:lnTo>
                    <a:pt x="122250" y="20320"/>
                  </a:lnTo>
                  <a:lnTo>
                    <a:pt x="118033" y="17780"/>
                  </a:lnTo>
                  <a:lnTo>
                    <a:pt x="123901" y="15240"/>
                  </a:lnTo>
                  <a:lnTo>
                    <a:pt x="125107" y="13970"/>
                  </a:lnTo>
                  <a:lnTo>
                    <a:pt x="124040" y="13970"/>
                  </a:lnTo>
                  <a:lnTo>
                    <a:pt x="122682" y="13970"/>
                  </a:lnTo>
                  <a:lnTo>
                    <a:pt x="121259" y="12954"/>
                  </a:lnTo>
                  <a:lnTo>
                    <a:pt x="120535" y="12700"/>
                  </a:lnTo>
                  <a:lnTo>
                    <a:pt x="119291" y="11430"/>
                  </a:lnTo>
                  <a:lnTo>
                    <a:pt x="112674" y="11430"/>
                  </a:lnTo>
                  <a:lnTo>
                    <a:pt x="112674" y="26670"/>
                  </a:lnTo>
                  <a:lnTo>
                    <a:pt x="110159" y="26670"/>
                  </a:lnTo>
                  <a:lnTo>
                    <a:pt x="110248" y="25400"/>
                  </a:lnTo>
                  <a:lnTo>
                    <a:pt x="112674" y="26670"/>
                  </a:lnTo>
                  <a:lnTo>
                    <a:pt x="112674" y="11430"/>
                  </a:lnTo>
                  <a:lnTo>
                    <a:pt x="106756" y="11430"/>
                  </a:lnTo>
                  <a:lnTo>
                    <a:pt x="105765" y="11430"/>
                  </a:lnTo>
                  <a:lnTo>
                    <a:pt x="104546" y="11963"/>
                  </a:lnTo>
                  <a:lnTo>
                    <a:pt x="104546" y="12700"/>
                  </a:lnTo>
                  <a:lnTo>
                    <a:pt x="104521" y="12954"/>
                  </a:lnTo>
                  <a:lnTo>
                    <a:pt x="104279" y="12700"/>
                  </a:lnTo>
                  <a:lnTo>
                    <a:pt x="104546" y="12700"/>
                  </a:lnTo>
                  <a:lnTo>
                    <a:pt x="104546" y="11963"/>
                  </a:lnTo>
                  <a:lnTo>
                    <a:pt x="102831" y="12700"/>
                  </a:lnTo>
                  <a:lnTo>
                    <a:pt x="104279" y="13398"/>
                  </a:lnTo>
                  <a:lnTo>
                    <a:pt x="104063" y="13970"/>
                  </a:lnTo>
                  <a:lnTo>
                    <a:pt x="105448" y="13970"/>
                  </a:lnTo>
                  <a:lnTo>
                    <a:pt x="105651" y="13970"/>
                  </a:lnTo>
                  <a:lnTo>
                    <a:pt x="106464" y="15240"/>
                  </a:lnTo>
                  <a:lnTo>
                    <a:pt x="108915" y="16510"/>
                  </a:lnTo>
                  <a:lnTo>
                    <a:pt x="104902" y="16510"/>
                  </a:lnTo>
                  <a:lnTo>
                    <a:pt x="104190" y="15240"/>
                  </a:lnTo>
                  <a:lnTo>
                    <a:pt x="103695" y="15240"/>
                  </a:lnTo>
                  <a:lnTo>
                    <a:pt x="103530" y="16510"/>
                  </a:lnTo>
                  <a:lnTo>
                    <a:pt x="101663" y="16510"/>
                  </a:lnTo>
                  <a:lnTo>
                    <a:pt x="106730" y="17780"/>
                  </a:lnTo>
                  <a:lnTo>
                    <a:pt x="105537" y="17780"/>
                  </a:lnTo>
                  <a:lnTo>
                    <a:pt x="102933" y="19050"/>
                  </a:lnTo>
                  <a:lnTo>
                    <a:pt x="104762" y="19050"/>
                  </a:lnTo>
                  <a:lnTo>
                    <a:pt x="105714" y="20320"/>
                  </a:lnTo>
                  <a:lnTo>
                    <a:pt x="101879" y="19050"/>
                  </a:lnTo>
                  <a:lnTo>
                    <a:pt x="100584" y="19050"/>
                  </a:lnTo>
                  <a:lnTo>
                    <a:pt x="98856" y="17780"/>
                  </a:lnTo>
                  <a:lnTo>
                    <a:pt x="98679" y="19050"/>
                  </a:lnTo>
                  <a:lnTo>
                    <a:pt x="99872" y="19050"/>
                  </a:lnTo>
                  <a:lnTo>
                    <a:pt x="100799" y="20320"/>
                  </a:lnTo>
                  <a:lnTo>
                    <a:pt x="104267" y="21590"/>
                  </a:lnTo>
                  <a:lnTo>
                    <a:pt x="102387" y="21590"/>
                  </a:lnTo>
                  <a:lnTo>
                    <a:pt x="105359" y="22860"/>
                  </a:lnTo>
                  <a:lnTo>
                    <a:pt x="102870" y="23888"/>
                  </a:lnTo>
                  <a:lnTo>
                    <a:pt x="102298" y="23075"/>
                  </a:lnTo>
                  <a:lnTo>
                    <a:pt x="102374" y="24091"/>
                  </a:lnTo>
                  <a:lnTo>
                    <a:pt x="106019" y="25400"/>
                  </a:lnTo>
                  <a:lnTo>
                    <a:pt x="106730" y="25400"/>
                  </a:lnTo>
                  <a:lnTo>
                    <a:pt x="107594" y="25768"/>
                  </a:lnTo>
                  <a:lnTo>
                    <a:pt x="108343" y="25400"/>
                  </a:lnTo>
                  <a:lnTo>
                    <a:pt x="108470" y="25400"/>
                  </a:lnTo>
                  <a:lnTo>
                    <a:pt x="109474" y="26606"/>
                  </a:lnTo>
                  <a:lnTo>
                    <a:pt x="109601" y="26670"/>
                  </a:lnTo>
                  <a:lnTo>
                    <a:pt x="108521" y="27940"/>
                  </a:lnTo>
                  <a:lnTo>
                    <a:pt x="104978" y="27940"/>
                  </a:lnTo>
                  <a:lnTo>
                    <a:pt x="107505" y="26670"/>
                  </a:lnTo>
                  <a:lnTo>
                    <a:pt x="109524" y="26670"/>
                  </a:lnTo>
                  <a:lnTo>
                    <a:pt x="107594" y="25768"/>
                  </a:lnTo>
                  <a:lnTo>
                    <a:pt x="105854" y="26670"/>
                  </a:lnTo>
                  <a:lnTo>
                    <a:pt x="104267" y="26670"/>
                  </a:lnTo>
                  <a:lnTo>
                    <a:pt x="105740" y="25400"/>
                  </a:lnTo>
                  <a:lnTo>
                    <a:pt x="100152" y="25400"/>
                  </a:lnTo>
                  <a:lnTo>
                    <a:pt x="98983" y="26670"/>
                  </a:lnTo>
                  <a:lnTo>
                    <a:pt x="101790" y="26670"/>
                  </a:lnTo>
                  <a:lnTo>
                    <a:pt x="100596" y="27940"/>
                  </a:lnTo>
                  <a:lnTo>
                    <a:pt x="103505" y="27940"/>
                  </a:lnTo>
                  <a:lnTo>
                    <a:pt x="105422" y="29210"/>
                  </a:lnTo>
                  <a:lnTo>
                    <a:pt x="108750" y="30480"/>
                  </a:lnTo>
                  <a:lnTo>
                    <a:pt x="96393" y="29210"/>
                  </a:lnTo>
                  <a:lnTo>
                    <a:pt x="100939" y="30480"/>
                  </a:lnTo>
                  <a:lnTo>
                    <a:pt x="103238" y="31750"/>
                  </a:lnTo>
                  <a:lnTo>
                    <a:pt x="107683" y="31750"/>
                  </a:lnTo>
                  <a:lnTo>
                    <a:pt x="107251" y="31978"/>
                  </a:lnTo>
                  <a:lnTo>
                    <a:pt x="107251" y="40640"/>
                  </a:lnTo>
                  <a:lnTo>
                    <a:pt x="107022" y="40347"/>
                  </a:lnTo>
                  <a:lnTo>
                    <a:pt x="107251" y="40640"/>
                  </a:lnTo>
                  <a:lnTo>
                    <a:pt x="107251" y="31978"/>
                  </a:lnTo>
                  <a:lnTo>
                    <a:pt x="105219" y="33020"/>
                  </a:lnTo>
                  <a:lnTo>
                    <a:pt x="106908" y="33020"/>
                  </a:lnTo>
                  <a:lnTo>
                    <a:pt x="106400" y="33248"/>
                  </a:lnTo>
                  <a:lnTo>
                    <a:pt x="106400" y="39585"/>
                  </a:lnTo>
                  <a:lnTo>
                    <a:pt x="105879" y="40640"/>
                  </a:lnTo>
                  <a:lnTo>
                    <a:pt x="105181" y="40640"/>
                  </a:lnTo>
                  <a:lnTo>
                    <a:pt x="105105" y="39370"/>
                  </a:lnTo>
                  <a:lnTo>
                    <a:pt x="104978" y="38100"/>
                  </a:lnTo>
                  <a:lnTo>
                    <a:pt x="105168" y="39370"/>
                  </a:lnTo>
                  <a:lnTo>
                    <a:pt x="106222" y="39370"/>
                  </a:lnTo>
                  <a:lnTo>
                    <a:pt x="106400" y="39585"/>
                  </a:lnTo>
                  <a:lnTo>
                    <a:pt x="106400" y="33248"/>
                  </a:lnTo>
                  <a:lnTo>
                    <a:pt x="104241" y="34213"/>
                  </a:lnTo>
                  <a:lnTo>
                    <a:pt x="104571" y="34290"/>
                  </a:lnTo>
                  <a:lnTo>
                    <a:pt x="104076" y="34290"/>
                  </a:lnTo>
                  <a:lnTo>
                    <a:pt x="104241" y="34213"/>
                  </a:lnTo>
                  <a:lnTo>
                    <a:pt x="102654" y="33832"/>
                  </a:lnTo>
                  <a:lnTo>
                    <a:pt x="102539" y="34290"/>
                  </a:lnTo>
                  <a:lnTo>
                    <a:pt x="100939" y="34290"/>
                  </a:lnTo>
                  <a:lnTo>
                    <a:pt x="101346" y="35560"/>
                  </a:lnTo>
                  <a:lnTo>
                    <a:pt x="103708" y="36830"/>
                  </a:lnTo>
                  <a:lnTo>
                    <a:pt x="104178" y="38100"/>
                  </a:lnTo>
                  <a:lnTo>
                    <a:pt x="100952" y="38100"/>
                  </a:lnTo>
                  <a:lnTo>
                    <a:pt x="102489" y="40640"/>
                  </a:lnTo>
                  <a:lnTo>
                    <a:pt x="100050" y="41910"/>
                  </a:lnTo>
                  <a:lnTo>
                    <a:pt x="97739" y="43180"/>
                  </a:lnTo>
                  <a:lnTo>
                    <a:pt x="100711" y="44450"/>
                  </a:lnTo>
                  <a:lnTo>
                    <a:pt x="101815" y="44450"/>
                  </a:lnTo>
                  <a:lnTo>
                    <a:pt x="101968" y="45720"/>
                  </a:lnTo>
                  <a:lnTo>
                    <a:pt x="101536" y="45720"/>
                  </a:lnTo>
                  <a:lnTo>
                    <a:pt x="104254" y="48260"/>
                  </a:lnTo>
                  <a:lnTo>
                    <a:pt x="100838" y="49530"/>
                  </a:lnTo>
                  <a:lnTo>
                    <a:pt x="98602" y="49530"/>
                  </a:lnTo>
                  <a:lnTo>
                    <a:pt x="106070" y="50800"/>
                  </a:lnTo>
                  <a:lnTo>
                    <a:pt x="103124" y="52070"/>
                  </a:lnTo>
                  <a:lnTo>
                    <a:pt x="102616" y="50800"/>
                  </a:lnTo>
                  <a:lnTo>
                    <a:pt x="101015" y="53340"/>
                  </a:lnTo>
                  <a:lnTo>
                    <a:pt x="103530" y="55880"/>
                  </a:lnTo>
                  <a:lnTo>
                    <a:pt x="98729" y="57150"/>
                  </a:lnTo>
                  <a:lnTo>
                    <a:pt x="103085" y="57150"/>
                  </a:lnTo>
                  <a:lnTo>
                    <a:pt x="96507" y="58420"/>
                  </a:lnTo>
                  <a:lnTo>
                    <a:pt x="102616" y="59690"/>
                  </a:lnTo>
                  <a:lnTo>
                    <a:pt x="98374" y="59690"/>
                  </a:lnTo>
                  <a:lnTo>
                    <a:pt x="96126" y="60960"/>
                  </a:lnTo>
                  <a:lnTo>
                    <a:pt x="95796" y="60960"/>
                  </a:lnTo>
                  <a:lnTo>
                    <a:pt x="99872" y="62230"/>
                  </a:lnTo>
                  <a:lnTo>
                    <a:pt x="100431" y="63461"/>
                  </a:lnTo>
                  <a:lnTo>
                    <a:pt x="99783" y="63500"/>
                  </a:lnTo>
                  <a:lnTo>
                    <a:pt x="101130" y="64770"/>
                  </a:lnTo>
                  <a:lnTo>
                    <a:pt x="97307" y="66040"/>
                  </a:lnTo>
                  <a:lnTo>
                    <a:pt x="95669" y="66040"/>
                  </a:lnTo>
                  <a:lnTo>
                    <a:pt x="98132" y="67310"/>
                  </a:lnTo>
                  <a:lnTo>
                    <a:pt x="95872" y="67310"/>
                  </a:lnTo>
                  <a:lnTo>
                    <a:pt x="96012" y="67449"/>
                  </a:lnTo>
                  <a:lnTo>
                    <a:pt x="98793" y="68580"/>
                  </a:lnTo>
                  <a:lnTo>
                    <a:pt x="96062" y="67513"/>
                  </a:lnTo>
                  <a:lnTo>
                    <a:pt x="97040" y="68580"/>
                  </a:lnTo>
                  <a:lnTo>
                    <a:pt x="95694" y="68580"/>
                  </a:lnTo>
                  <a:lnTo>
                    <a:pt x="95529" y="69850"/>
                  </a:lnTo>
                  <a:lnTo>
                    <a:pt x="94056" y="69850"/>
                  </a:lnTo>
                  <a:lnTo>
                    <a:pt x="93319" y="71120"/>
                  </a:lnTo>
                  <a:lnTo>
                    <a:pt x="94754" y="72390"/>
                  </a:lnTo>
                  <a:lnTo>
                    <a:pt x="94500" y="74930"/>
                  </a:lnTo>
                  <a:lnTo>
                    <a:pt x="95618" y="73660"/>
                  </a:lnTo>
                  <a:lnTo>
                    <a:pt x="99415" y="74930"/>
                  </a:lnTo>
                  <a:lnTo>
                    <a:pt x="97663" y="74930"/>
                  </a:lnTo>
                  <a:lnTo>
                    <a:pt x="100139" y="76200"/>
                  </a:lnTo>
                  <a:lnTo>
                    <a:pt x="99682" y="76200"/>
                  </a:lnTo>
                  <a:lnTo>
                    <a:pt x="98615" y="75819"/>
                  </a:lnTo>
                  <a:lnTo>
                    <a:pt x="98615" y="86360"/>
                  </a:lnTo>
                  <a:lnTo>
                    <a:pt x="96647" y="85407"/>
                  </a:lnTo>
                  <a:lnTo>
                    <a:pt x="96926" y="85090"/>
                  </a:lnTo>
                  <a:lnTo>
                    <a:pt x="98615" y="86360"/>
                  </a:lnTo>
                  <a:lnTo>
                    <a:pt x="98615" y="75819"/>
                  </a:lnTo>
                  <a:lnTo>
                    <a:pt x="96240" y="74930"/>
                  </a:lnTo>
                  <a:lnTo>
                    <a:pt x="95186" y="74930"/>
                  </a:lnTo>
                  <a:lnTo>
                    <a:pt x="96266" y="76200"/>
                  </a:lnTo>
                  <a:lnTo>
                    <a:pt x="95516" y="76200"/>
                  </a:lnTo>
                  <a:lnTo>
                    <a:pt x="93459" y="74930"/>
                  </a:lnTo>
                  <a:lnTo>
                    <a:pt x="94742" y="76200"/>
                  </a:lnTo>
                  <a:lnTo>
                    <a:pt x="89903" y="76200"/>
                  </a:lnTo>
                  <a:lnTo>
                    <a:pt x="93510" y="77470"/>
                  </a:lnTo>
                  <a:lnTo>
                    <a:pt x="92481" y="77470"/>
                  </a:lnTo>
                  <a:lnTo>
                    <a:pt x="92265" y="78740"/>
                  </a:lnTo>
                  <a:lnTo>
                    <a:pt x="93332" y="78740"/>
                  </a:lnTo>
                  <a:lnTo>
                    <a:pt x="93345" y="80010"/>
                  </a:lnTo>
                  <a:lnTo>
                    <a:pt x="96253" y="81280"/>
                  </a:lnTo>
                  <a:lnTo>
                    <a:pt x="95554" y="81280"/>
                  </a:lnTo>
                  <a:lnTo>
                    <a:pt x="97866" y="82550"/>
                  </a:lnTo>
                  <a:lnTo>
                    <a:pt x="96812" y="82550"/>
                  </a:lnTo>
                  <a:lnTo>
                    <a:pt x="94386" y="83820"/>
                  </a:lnTo>
                  <a:lnTo>
                    <a:pt x="94488" y="85090"/>
                  </a:lnTo>
                  <a:lnTo>
                    <a:pt x="95834" y="86360"/>
                  </a:lnTo>
                  <a:lnTo>
                    <a:pt x="96037" y="86118"/>
                  </a:lnTo>
                  <a:lnTo>
                    <a:pt x="96050" y="86360"/>
                  </a:lnTo>
                  <a:lnTo>
                    <a:pt x="95834" y="86360"/>
                  </a:lnTo>
                  <a:lnTo>
                    <a:pt x="94221" y="86360"/>
                  </a:lnTo>
                  <a:lnTo>
                    <a:pt x="94488" y="87630"/>
                  </a:lnTo>
                  <a:lnTo>
                    <a:pt x="96469" y="90170"/>
                  </a:lnTo>
                  <a:lnTo>
                    <a:pt x="96227" y="90170"/>
                  </a:lnTo>
                  <a:lnTo>
                    <a:pt x="99974" y="92710"/>
                  </a:lnTo>
                  <a:lnTo>
                    <a:pt x="87909" y="93980"/>
                  </a:lnTo>
                  <a:lnTo>
                    <a:pt x="93256" y="95250"/>
                  </a:lnTo>
                  <a:lnTo>
                    <a:pt x="93002" y="95250"/>
                  </a:lnTo>
                  <a:lnTo>
                    <a:pt x="95694" y="97790"/>
                  </a:lnTo>
                  <a:lnTo>
                    <a:pt x="95123" y="97790"/>
                  </a:lnTo>
                  <a:lnTo>
                    <a:pt x="93726" y="96520"/>
                  </a:lnTo>
                  <a:lnTo>
                    <a:pt x="92024" y="97790"/>
                  </a:lnTo>
                  <a:lnTo>
                    <a:pt x="96240" y="99060"/>
                  </a:lnTo>
                  <a:lnTo>
                    <a:pt x="91033" y="100330"/>
                  </a:lnTo>
                  <a:lnTo>
                    <a:pt x="93814" y="101600"/>
                  </a:lnTo>
                  <a:lnTo>
                    <a:pt x="85813" y="101600"/>
                  </a:lnTo>
                  <a:lnTo>
                    <a:pt x="93878" y="105410"/>
                  </a:lnTo>
                  <a:lnTo>
                    <a:pt x="88671" y="106680"/>
                  </a:lnTo>
                  <a:lnTo>
                    <a:pt x="91643" y="106680"/>
                  </a:lnTo>
                  <a:lnTo>
                    <a:pt x="93459" y="110490"/>
                  </a:lnTo>
                  <a:lnTo>
                    <a:pt x="88087" y="113030"/>
                  </a:lnTo>
                  <a:lnTo>
                    <a:pt x="86004" y="116840"/>
                  </a:lnTo>
                  <a:lnTo>
                    <a:pt x="85344" y="118110"/>
                  </a:lnTo>
                  <a:lnTo>
                    <a:pt x="87503" y="118110"/>
                  </a:lnTo>
                  <a:lnTo>
                    <a:pt x="95465" y="118110"/>
                  </a:lnTo>
                  <a:lnTo>
                    <a:pt x="90868" y="119380"/>
                  </a:lnTo>
                  <a:lnTo>
                    <a:pt x="87503" y="118110"/>
                  </a:lnTo>
                  <a:lnTo>
                    <a:pt x="91300" y="121920"/>
                  </a:lnTo>
                  <a:lnTo>
                    <a:pt x="86702" y="123190"/>
                  </a:lnTo>
                  <a:lnTo>
                    <a:pt x="89903" y="125730"/>
                  </a:lnTo>
                  <a:lnTo>
                    <a:pt x="85572" y="125730"/>
                  </a:lnTo>
                  <a:lnTo>
                    <a:pt x="87782" y="127000"/>
                  </a:lnTo>
                  <a:lnTo>
                    <a:pt x="89801" y="128270"/>
                  </a:lnTo>
                  <a:lnTo>
                    <a:pt x="85356" y="128270"/>
                  </a:lnTo>
                  <a:lnTo>
                    <a:pt x="89903" y="129540"/>
                  </a:lnTo>
                  <a:lnTo>
                    <a:pt x="87591" y="129540"/>
                  </a:lnTo>
                  <a:lnTo>
                    <a:pt x="85915" y="130810"/>
                  </a:lnTo>
                  <a:lnTo>
                    <a:pt x="87350" y="130810"/>
                  </a:lnTo>
                  <a:lnTo>
                    <a:pt x="89903" y="132080"/>
                  </a:lnTo>
                  <a:lnTo>
                    <a:pt x="88112" y="133350"/>
                  </a:lnTo>
                  <a:lnTo>
                    <a:pt x="91262" y="133350"/>
                  </a:lnTo>
                  <a:lnTo>
                    <a:pt x="86360" y="134620"/>
                  </a:lnTo>
                  <a:lnTo>
                    <a:pt x="86207" y="134620"/>
                  </a:lnTo>
                  <a:lnTo>
                    <a:pt x="86906" y="135890"/>
                  </a:lnTo>
                  <a:lnTo>
                    <a:pt x="87591" y="136296"/>
                  </a:lnTo>
                  <a:lnTo>
                    <a:pt x="87503" y="137160"/>
                  </a:lnTo>
                  <a:lnTo>
                    <a:pt x="85559" y="137160"/>
                  </a:lnTo>
                  <a:lnTo>
                    <a:pt x="86347" y="138430"/>
                  </a:lnTo>
                  <a:lnTo>
                    <a:pt x="82994" y="138430"/>
                  </a:lnTo>
                  <a:lnTo>
                    <a:pt x="93002" y="140970"/>
                  </a:lnTo>
                  <a:lnTo>
                    <a:pt x="85699" y="140970"/>
                  </a:lnTo>
                  <a:lnTo>
                    <a:pt x="87985" y="143510"/>
                  </a:lnTo>
                  <a:lnTo>
                    <a:pt x="89458" y="144780"/>
                  </a:lnTo>
                  <a:lnTo>
                    <a:pt x="85191" y="144780"/>
                  </a:lnTo>
                  <a:lnTo>
                    <a:pt x="86563" y="145783"/>
                  </a:lnTo>
                  <a:lnTo>
                    <a:pt x="89522" y="144945"/>
                  </a:lnTo>
                  <a:lnTo>
                    <a:pt x="90284" y="147142"/>
                  </a:lnTo>
                  <a:lnTo>
                    <a:pt x="90805" y="147320"/>
                  </a:lnTo>
                  <a:lnTo>
                    <a:pt x="89484" y="149860"/>
                  </a:lnTo>
                  <a:lnTo>
                    <a:pt x="88785" y="149860"/>
                  </a:lnTo>
                  <a:lnTo>
                    <a:pt x="87477" y="148590"/>
                  </a:lnTo>
                  <a:lnTo>
                    <a:pt x="86690" y="148590"/>
                  </a:lnTo>
                  <a:lnTo>
                    <a:pt x="88417" y="151130"/>
                  </a:lnTo>
                  <a:lnTo>
                    <a:pt x="85852" y="151130"/>
                  </a:lnTo>
                  <a:lnTo>
                    <a:pt x="86880" y="152247"/>
                  </a:lnTo>
                  <a:lnTo>
                    <a:pt x="86347" y="151917"/>
                  </a:lnTo>
                  <a:lnTo>
                    <a:pt x="86550" y="152120"/>
                  </a:lnTo>
                  <a:lnTo>
                    <a:pt x="86982" y="152387"/>
                  </a:lnTo>
                  <a:lnTo>
                    <a:pt x="88226" y="153670"/>
                  </a:lnTo>
                  <a:lnTo>
                    <a:pt x="90970" y="153670"/>
                  </a:lnTo>
                  <a:lnTo>
                    <a:pt x="94119" y="154940"/>
                  </a:lnTo>
                  <a:lnTo>
                    <a:pt x="95758" y="156210"/>
                  </a:lnTo>
                  <a:lnTo>
                    <a:pt x="89700" y="154940"/>
                  </a:lnTo>
                  <a:lnTo>
                    <a:pt x="94030" y="157480"/>
                  </a:lnTo>
                  <a:lnTo>
                    <a:pt x="86931" y="155105"/>
                  </a:lnTo>
                  <a:lnTo>
                    <a:pt x="87769" y="156210"/>
                  </a:lnTo>
                  <a:lnTo>
                    <a:pt x="89674" y="156210"/>
                  </a:lnTo>
                  <a:lnTo>
                    <a:pt x="89496" y="157480"/>
                  </a:lnTo>
                  <a:lnTo>
                    <a:pt x="86893" y="157480"/>
                  </a:lnTo>
                  <a:lnTo>
                    <a:pt x="90792" y="158750"/>
                  </a:lnTo>
                  <a:lnTo>
                    <a:pt x="88417" y="158750"/>
                  </a:lnTo>
                  <a:lnTo>
                    <a:pt x="88557" y="160020"/>
                  </a:lnTo>
                  <a:lnTo>
                    <a:pt x="93484" y="161290"/>
                  </a:lnTo>
                  <a:lnTo>
                    <a:pt x="91351" y="162560"/>
                  </a:lnTo>
                  <a:lnTo>
                    <a:pt x="86931" y="162560"/>
                  </a:lnTo>
                  <a:lnTo>
                    <a:pt x="89801" y="163830"/>
                  </a:lnTo>
                  <a:lnTo>
                    <a:pt x="85915" y="162560"/>
                  </a:lnTo>
                  <a:lnTo>
                    <a:pt x="86982" y="163830"/>
                  </a:lnTo>
                  <a:lnTo>
                    <a:pt x="88900" y="163830"/>
                  </a:lnTo>
                  <a:lnTo>
                    <a:pt x="88747" y="165100"/>
                  </a:lnTo>
                  <a:lnTo>
                    <a:pt x="91490" y="165100"/>
                  </a:lnTo>
                  <a:lnTo>
                    <a:pt x="90144" y="166370"/>
                  </a:lnTo>
                  <a:lnTo>
                    <a:pt x="90284" y="166585"/>
                  </a:lnTo>
                  <a:lnTo>
                    <a:pt x="90665" y="166827"/>
                  </a:lnTo>
                  <a:lnTo>
                    <a:pt x="90893" y="166649"/>
                  </a:lnTo>
                  <a:lnTo>
                    <a:pt x="91211" y="166446"/>
                  </a:lnTo>
                  <a:lnTo>
                    <a:pt x="91084" y="166370"/>
                  </a:lnTo>
                  <a:lnTo>
                    <a:pt x="95669" y="166370"/>
                  </a:lnTo>
                  <a:lnTo>
                    <a:pt x="94475" y="167640"/>
                  </a:lnTo>
                  <a:lnTo>
                    <a:pt x="91986" y="167640"/>
                  </a:lnTo>
                  <a:lnTo>
                    <a:pt x="94437" y="168910"/>
                  </a:lnTo>
                  <a:lnTo>
                    <a:pt x="88303" y="168910"/>
                  </a:lnTo>
                  <a:lnTo>
                    <a:pt x="91478" y="170180"/>
                  </a:lnTo>
                  <a:lnTo>
                    <a:pt x="88988" y="170180"/>
                  </a:lnTo>
                  <a:lnTo>
                    <a:pt x="92379" y="171450"/>
                  </a:lnTo>
                  <a:lnTo>
                    <a:pt x="88811" y="171450"/>
                  </a:lnTo>
                  <a:lnTo>
                    <a:pt x="88214" y="172720"/>
                  </a:lnTo>
                  <a:lnTo>
                    <a:pt x="93776" y="171450"/>
                  </a:lnTo>
                  <a:lnTo>
                    <a:pt x="91503" y="172720"/>
                  </a:lnTo>
                  <a:lnTo>
                    <a:pt x="90525" y="172720"/>
                  </a:lnTo>
                  <a:lnTo>
                    <a:pt x="89268" y="173990"/>
                  </a:lnTo>
                  <a:lnTo>
                    <a:pt x="91909" y="175260"/>
                  </a:lnTo>
                  <a:lnTo>
                    <a:pt x="89649" y="175260"/>
                  </a:lnTo>
                  <a:lnTo>
                    <a:pt x="86309" y="173990"/>
                  </a:lnTo>
                  <a:lnTo>
                    <a:pt x="86817" y="176530"/>
                  </a:lnTo>
                  <a:lnTo>
                    <a:pt x="90576" y="177800"/>
                  </a:lnTo>
                  <a:lnTo>
                    <a:pt x="90017" y="179082"/>
                  </a:lnTo>
                  <a:lnTo>
                    <a:pt x="95402" y="180340"/>
                  </a:lnTo>
                  <a:lnTo>
                    <a:pt x="89471" y="180340"/>
                  </a:lnTo>
                  <a:lnTo>
                    <a:pt x="87147" y="180340"/>
                  </a:lnTo>
                  <a:lnTo>
                    <a:pt x="89573" y="181610"/>
                  </a:lnTo>
                  <a:lnTo>
                    <a:pt x="89192" y="181610"/>
                  </a:lnTo>
                  <a:lnTo>
                    <a:pt x="86982" y="180543"/>
                  </a:lnTo>
                  <a:lnTo>
                    <a:pt x="86144" y="181610"/>
                  </a:lnTo>
                  <a:lnTo>
                    <a:pt x="88239" y="182880"/>
                  </a:lnTo>
                  <a:lnTo>
                    <a:pt x="89776" y="185420"/>
                  </a:lnTo>
                  <a:lnTo>
                    <a:pt x="88366" y="184150"/>
                  </a:lnTo>
                  <a:lnTo>
                    <a:pt x="87045" y="185420"/>
                  </a:lnTo>
                  <a:lnTo>
                    <a:pt x="87464" y="185420"/>
                  </a:lnTo>
                  <a:lnTo>
                    <a:pt x="86715" y="186690"/>
                  </a:lnTo>
                  <a:lnTo>
                    <a:pt x="89928" y="186690"/>
                  </a:lnTo>
                  <a:lnTo>
                    <a:pt x="86906" y="187960"/>
                  </a:lnTo>
                  <a:lnTo>
                    <a:pt x="87858" y="190500"/>
                  </a:lnTo>
                  <a:lnTo>
                    <a:pt x="89065" y="191770"/>
                  </a:lnTo>
                  <a:lnTo>
                    <a:pt x="86817" y="193040"/>
                  </a:lnTo>
                  <a:lnTo>
                    <a:pt x="86817" y="191770"/>
                  </a:lnTo>
                  <a:lnTo>
                    <a:pt x="85610" y="191770"/>
                  </a:lnTo>
                  <a:lnTo>
                    <a:pt x="86550" y="193941"/>
                  </a:lnTo>
                  <a:lnTo>
                    <a:pt x="86715" y="194310"/>
                  </a:lnTo>
                  <a:lnTo>
                    <a:pt x="88201" y="194310"/>
                  </a:lnTo>
                  <a:lnTo>
                    <a:pt x="90119" y="193040"/>
                  </a:lnTo>
                  <a:lnTo>
                    <a:pt x="91503" y="194310"/>
                  </a:lnTo>
                  <a:lnTo>
                    <a:pt x="89573" y="194310"/>
                  </a:lnTo>
                  <a:lnTo>
                    <a:pt x="85204" y="195580"/>
                  </a:lnTo>
                  <a:lnTo>
                    <a:pt x="90119" y="195580"/>
                  </a:lnTo>
                  <a:lnTo>
                    <a:pt x="94386" y="195580"/>
                  </a:lnTo>
                  <a:lnTo>
                    <a:pt x="91363" y="196850"/>
                  </a:lnTo>
                  <a:lnTo>
                    <a:pt x="92316" y="196850"/>
                  </a:lnTo>
                  <a:lnTo>
                    <a:pt x="92024" y="197739"/>
                  </a:lnTo>
                  <a:lnTo>
                    <a:pt x="93484" y="198120"/>
                  </a:lnTo>
                  <a:lnTo>
                    <a:pt x="91909" y="198120"/>
                  </a:lnTo>
                  <a:lnTo>
                    <a:pt x="86207" y="198120"/>
                  </a:lnTo>
                  <a:lnTo>
                    <a:pt x="84594" y="199390"/>
                  </a:lnTo>
                  <a:lnTo>
                    <a:pt x="85509" y="199390"/>
                  </a:lnTo>
                  <a:lnTo>
                    <a:pt x="92659" y="200660"/>
                  </a:lnTo>
                  <a:lnTo>
                    <a:pt x="86880" y="200660"/>
                  </a:lnTo>
                  <a:lnTo>
                    <a:pt x="86626" y="200660"/>
                  </a:lnTo>
                  <a:lnTo>
                    <a:pt x="87045" y="200761"/>
                  </a:lnTo>
                  <a:lnTo>
                    <a:pt x="88658" y="201930"/>
                  </a:lnTo>
                  <a:lnTo>
                    <a:pt x="80619" y="201930"/>
                  </a:lnTo>
                  <a:lnTo>
                    <a:pt x="84239" y="203200"/>
                  </a:lnTo>
                  <a:lnTo>
                    <a:pt x="84594" y="203200"/>
                  </a:lnTo>
                  <a:lnTo>
                    <a:pt x="87934" y="204470"/>
                  </a:lnTo>
                  <a:lnTo>
                    <a:pt x="80111" y="205740"/>
                  </a:lnTo>
                  <a:lnTo>
                    <a:pt x="84670" y="207010"/>
                  </a:lnTo>
                  <a:lnTo>
                    <a:pt x="86474" y="208280"/>
                  </a:lnTo>
                  <a:lnTo>
                    <a:pt x="89865" y="209550"/>
                  </a:lnTo>
                  <a:lnTo>
                    <a:pt x="91427" y="210820"/>
                  </a:lnTo>
                  <a:lnTo>
                    <a:pt x="89738" y="210820"/>
                  </a:lnTo>
                  <a:lnTo>
                    <a:pt x="87757" y="209550"/>
                  </a:lnTo>
                  <a:lnTo>
                    <a:pt x="86194" y="210820"/>
                  </a:lnTo>
                  <a:lnTo>
                    <a:pt x="86410" y="210820"/>
                  </a:lnTo>
                  <a:lnTo>
                    <a:pt x="87503" y="212090"/>
                  </a:lnTo>
                  <a:lnTo>
                    <a:pt x="88023" y="212090"/>
                  </a:lnTo>
                  <a:lnTo>
                    <a:pt x="88252" y="212166"/>
                  </a:lnTo>
                  <a:lnTo>
                    <a:pt x="90728" y="212090"/>
                  </a:lnTo>
                  <a:lnTo>
                    <a:pt x="92862" y="210972"/>
                  </a:lnTo>
                  <a:lnTo>
                    <a:pt x="92710" y="210820"/>
                  </a:lnTo>
                  <a:lnTo>
                    <a:pt x="93179" y="210820"/>
                  </a:lnTo>
                  <a:lnTo>
                    <a:pt x="92862" y="210972"/>
                  </a:lnTo>
                  <a:lnTo>
                    <a:pt x="93916" y="212090"/>
                  </a:lnTo>
                  <a:lnTo>
                    <a:pt x="93751" y="210820"/>
                  </a:lnTo>
                  <a:lnTo>
                    <a:pt x="97726" y="210820"/>
                  </a:lnTo>
                  <a:lnTo>
                    <a:pt x="92075" y="209550"/>
                  </a:lnTo>
                  <a:lnTo>
                    <a:pt x="95656" y="209550"/>
                  </a:lnTo>
                  <a:lnTo>
                    <a:pt x="94373" y="208280"/>
                  </a:lnTo>
                  <a:lnTo>
                    <a:pt x="92481" y="208280"/>
                  </a:lnTo>
                  <a:lnTo>
                    <a:pt x="88900" y="207010"/>
                  </a:lnTo>
                  <a:lnTo>
                    <a:pt x="93954" y="207010"/>
                  </a:lnTo>
                  <a:lnTo>
                    <a:pt x="91935" y="205740"/>
                  </a:lnTo>
                  <a:lnTo>
                    <a:pt x="93243" y="205740"/>
                  </a:lnTo>
                  <a:lnTo>
                    <a:pt x="94919" y="205740"/>
                  </a:lnTo>
                  <a:lnTo>
                    <a:pt x="90830" y="204470"/>
                  </a:lnTo>
                  <a:lnTo>
                    <a:pt x="97840" y="204470"/>
                  </a:lnTo>
                  <a:lnTo>
                    <a:pt x="91567" y="203200"/>
                  </a:lnTo>
                  <a:lnTo>
                    <a:pt x="97942" y="203200"/>
                  </a:lnTo>
                  <a:lnTo>
                    <a:pt x="93243" y="201930"/>
                  </a:lnTo>
                  <a:lnTo>
                    <a:pt x="98298" y="201930"/>
                  </a:lnTo>
                  <a:lnTo>
                    <a:pt x="94526" y="200660"/>
                  </a:lnTo>
                  <a:lnTo>
                    <a:pt x="96875" y="200660"/>
                  </a:lnTo>
                  <a:lnTo>
                    <a:pt x="95745" y="199390"/>
                  </a:lnTo>
                  <a:lnTo>
                    <a:pt x="96989" y="199390"/>
                  </a:lnTo>
                  <a:lnTo>
                    <a:pt x="98018" y="198120"/>
                  </a:lnTo>
                  <a:lnTo>
                    <a:pt x="99504" y="196850"/>
                  </a:lnTo>
                  <a:lnTo>
                    <a:pt x="96329" y="196850"/>
                  </a:lnTo>
                  <a:lnTo>
                    <a:pt x="97167" y="195580"/>
                  </a:lnTo>
                  <a:lnTo>
                    <a:pt x="98831" y="195580"/>
                  </a:lnTo>
                  <a:lnTo>
                    <a:pt x="98437" y="194310"/>
                  </a:lnTo>
                  <a:lnTo>
                    <a:pt x="101282" y="195580"/>
                  </a:lnTo>
                  <a:lnTo>
                    <a:pt x="101219" y="194310"/>
                  </a:lnTo>
                  <a:lnTo>
                    <a:pt x="98132" y="193040"/>
                  </a:lnTo>
                  <a:lnTo>
                    <a:pt x="100152" y="191770"/>
                  </a:lnTo>
                  <a:lnTo>
                    <a:pt x="99034" y="191770"/>
                  </a:lnTo>
                  <a:lnTo>
                    <a:pt x="100317" y="190500"/>
                  </a:lnTo>
                  <a:lnTo>
                    <a:pt x="98907" y="190500"/>
                  </a:lnTo>
                  <a:lnTo>
                    <a:pt x="98907" y="191770"/>
                  </a:lnTo>
                  <a:lnTo>
                    <a:pt x="97663" y="191770"/>
                  </a:lnTo>
                  <a:lnTo>
                    <a:pt x="97320" y="191770"/>
                  </a:lnTo>
                  <a:lnTo>
                    <a:pt x="95542" y="190804"/>
                  </a:lnTo>
                  <a:lnTo>
                    <a:pt x="95338" y="191770"/>
                  </a:lnTo>
                  <a:lnTo>
                    <a:pt x="94919" y="191287"/>
                  </a:lnTo>
                  <a:lnTo>
                    <a:pt x="94919" y="191770"/>
                  </a:lnTo>
                  <a:lnTo>
                    <a:pt x="92659" y="191770"/>
                  </a:lnTo>
                  <a:lnTo>
                    <a:pt x="91008" y="190500"/>
                  </a:lnTo>
                  <a:lnTo>
                    <a:pt x="94919" y="191770"/>
                  </a:lnTo>
                  <a:lnTo>
                    <a:pt x="94919" y="191287"/>
                  </a:lnTo>
                  <a:lnTo>
                    <a:pt x="94322" y="190500"/>
                  </a:lnTo>
                  <a:lnTo>
                    <a:pt x="94957" y="190500"/>
                  </a:lnTo>
                  <a:lnTo>
                    <a:pt x="95542" y="190804"/>
                  </a:lnTo>
                  <a:lnTo>
                    <a:pt x="95605" y="190500"/>
                  </a:lnTo>
                  <a:lnTo>
                    <a:pt x="97663" y="191770"/>
                  </a:lnTo>
                  <a:lnTo>
                    <a:pt x="97104" y="190500"/>
                  </a:lnTo>
                  <a:lnTo>
                    <a:pt x="98729" y="190500"/>
                  </a:lnTo>
                  <a:lnTo>
                    <a:pt x="98907" y="191770"/>
                  </a:lnTo>
                  <a:lnTo>
                    <a:pt x="98907" y="190500"/>
                  </a:lnTo>
                  <a:lnTo>
                    <a:pt x="98856" y="189230"/>
                  </a:lnTo>
                  <a:lnTo>
                    <a:pt x="101409" y="190500"/>
                  </a:lnTo>
                  <a:lnTo>
                    <a:pt x="102527" y="190500"/>
                  </a:lnTo>
                  <a:lnTo>
                    <a:pt x="101117" y="189230"/>
                  </a:lnTo>
                  <a:lnTo>
                    <a:pt x="101917" y="189230"/>
                  </a:lnTo>
                  <a:lnTo>
                    <a:pt x="101066" y="188404"/>
                  </a:lnTo>
                  <a:lnTo>
                    <a:pt x="101066" y="189230"/>
                  </a:lnTo>
                  <a:lnTo>
                    <a:pt x="99606" y="189230"/>
                  </a:lnTo>
                  <a:lnTo>
                    <a:pt x="99644" y="187960"/>
                  </a:lnTo>
                  <a:lnTo>
                    <a:pt x="101066" y="189230"/>
                  </a:lnTo>
                  <a:lnTo>
                    <a:pt x="101066" y="188404"/>
                  </a:lnTo>
                  <a:lnTo>
                    <a:pt x="100622" y="187960"/>
                  </a:lnTo>
                  <a:lnTo>
                    <a:pt x="101777" y="186690"/>
                  </a:lnTo>
                  <a:lnTo>
                    <a:pt x="98107" y="186690"/>
                  </a:lnTo>
                  <a:lnTo>
                    <a:pt x="95224" y="185420"/>
                  </a:lnTo>
                  <a:lnTo>
                    <a:pt x="100190" y="184150"/>
                  </a:lnTo>
                  <a:lnTo>
                    <a:pt x="99060" y="182880"/>
                  </a:lnTo>
                  <a:lnTo>
                    <a:pt x="100088" y="182880"/>
                  </a:lnTo>
                  <a:lnTo>
                    <a:pt x="99009" y="181610"/>
                  </a:lnTo>
                  <a:lnTo>
                    <a:pt x="99631" y="181610"/>
                  </a:lnTo>
                  <a:lnTo>
                    <a:pt x="97485" y="180340"/>
                  </a:lnTo>
                  <a:lnTo>
                    <a:pt x="100634" y="180340"/>
                  </a:lnTo>
                  <a:lnTo>
                    <a:pt x="99949" y="179070"/>
                  </a:lnTo>
                  <a:lnTo>
                    <a:pt x="104495" y="179070"/>
                  </a:lnTo>
                  <a:lnTo>
                    <a:pt x="101790" y="177800"/>
                  </a:lnTo>
                  <a:lnTo>
                    <a:pt x="105181" y="177800"/>
                  </a:lnTo>
                  <a:lnTo>
                    <a:pt x="104444" y="176530"/>
                  </a:lnTo>
                  <a:lnTo>
                    <a:pt x="106146" y="176530"/>
                  </a:lnTo>
                  <a:lnTo>
                    <a:pt x="110553" y="175260"/>
                  </a:lnTo>
                  <a:lnTo>
                    <a:pt x="99352" y="172720"/>
                  </a:lnTo>
                  <a:lnTo>
                    <a:pt x="101955" y="172720"/>
                  </a:lnTo>
                  <a:lnTo>
                    <a:pt x="102527" y="171450"/>
                  </a:lnTo>
                  <a:lnTo>
                    <a:pt x="104190" y="171450"/>
                  </a:lnTo>
                  <a:lnTo>
                    <a:pt x="107619" y="171450"/>
                  </a:lnTo>
                  <a:lnTo>
                    <a:pt x="109664" y="170180"/>
                  </a:lnTo>
                  <a:lnTo>
                    <a:pt x="102692" y="170180"/>
                  </a:lnTo>
                  <a:lnTo>
                    <a:pt x="104140" y="168910"/>
                  </a:lnTo>
                  <a:lnTo>
                    <a:pt x="99580" y="168910"/>
                  </a:lnTo>
                  <a:lnTo>
                    <a:pt x="98526" y="167640"/>
                  </a:lnTo>
                  <a:lnTo>
                    <a:pt x="99085" y="166370"/>
                  </a:lnTo>
                  <a:lnTo>
                    <a:pt x="103809" y="167640"/>
                  </a:lnTo>
                  <a:lnTo>
                    <a:pt x="104000" y="167640"/>
                  </a:lnTo>
                  <a:lnTo>
                    <a:pt x="104432" y="168910"/>
                  </a:lnTo>
                  <a:lnTo>
                    <a:pt x="105067" y="168910"/>
                  </a:lnTo>
                  <a:lnTo>
                    <a:pt x="106375" y="167640"/>
                  </a:lnTo>
                  <a:lnTo>
                    <a:pt x="105676" y="167640"/>
                  </a:lnTo>
                  <a:lnTo>
                    <a:pt x="106972" y="166776"/>
                  </a:lnTo>
                  <a:lnTo>
                    <a:pt x="106375" y="167640"/>
                  </a:lnTo>
                  <a:lnTo>
                    <a:pt x="108356" y="167640"/>
                  </a:lnTo>
                  <a:lnTo>
                    <a:pt x="107365" y="166497"/>
                  </a:lnTo>
                  <a:lnTo>
                    <a:pt x="107569" y="166370"/>
                  </a:lnTo>
                  <a:lnTo>
                    <a:pt x="107251" y="166370"/>
                  </a:lnTo>
                  <a:lnTo>
                    <a:pt x="105918" y="166370"/>
                  </a:lnTo>
                  <a:lnTo>
                    <a:pt x="107251" y="165100"/>
                  </a:lnTo>
                  <a:lnTo>
                    <a:pt x="105117" y="165100"/>
                  </a:lnTo>
                  <a:lnTo>
                    <a:pt x="106819" y="163830"/>
                  </a:lnTo>
                  <a:lnTo>
                    <a:pt x="102857" y="163830"/>
                  </a:lnTo>
                  <a:lnTo>
                    <a:pt x="102438" y="162560"/>
                  </a:lnTo>
                  <a:lnTo>
                    <a:pt x="104394" y="162560"/>
                  </a:lnTo>
                  <a:lnTo>
                    <a:pt x="106908" y="163830"/>
                  </a:lnTo>
                  <a:lnTo>
                    <a:pt x="105448" y="162560"/>
                  </a:lnTo>
                  <a:lnTo>
                    <a:pt x="106794" y="162560"/>
                  </a:lnTo>
                  <a:lnTo>
                    <a:pt x="109715" y="163830"/>
                  </a:lnTo>
                  <a:lnTo>
                    <a:pt x="107454" y="162560"/>
                  </a:lnTo>
                  <a:lnTo>
                    <a:pt x="111493" y="161290"/>
                  </a:lnTo>
                  <a:lnTo>
                    <a:pt x="109905" y="160020"/>
                  </a:lnTo>
                  <a:lnTo>
                    <a:pt x="106514" y="160020"/>
                  </a:lnTo>
                  <a:lnTo>
                    <a:pt x="106349" y="159931"/>
                  </a:lnTo>
                  <a:lnTo>
                    <a:pt x="110604" y="158750"/>
                  </a:lnTo>
                  <a:lnTo>
                    <a:pt x="108381" y="158750"/>
                  </a:lnTo>
                  <a:lnTo>
                    <a:pt x="108597" y="157480"/>
                  </a:lnTo>
                  <a:lnTo>
                    <a:pt x="107315" y="156235"/>
                  </a:lnTo>
                  <a:lnTo>
                    <a:pt x="107315" y="158750"/>
                  </a:lnTo>
                  <a:lnTo>
                    <a:pt x="106210" y="159854"/>
                  </a:lnTo>
                  <a:lnTo>
                    <a:pt x="104025" y="158750"/>
                  </a:lnTo>
                  <a:lnTo>
                    <a:pt x="107315" y="158750"/>
                  </a:lnTo>
                  <a:lnTo>
                    <a:pt x="107315" y="156235"/>
                  </a:lnTo>
                  <a:lnTo>
                    <a:pt x="106324" y="156210"/>
                  </a:lnTo>
                  <a:lnTo>
                    <a:pt x="106553" y="154940"/>
                  </a:lnTo>
                  <a:lnTo>
                    <a:pt x="105829" y="156210"/>
                  </a:lnTo>
                  <a:lnTo>
                    <a:pt x="104000" y="154940"/>
                  </a:lnTo>
                  <a:lnTo>
                    <a:pt x="105359" y="154940"/>
                  </a:lnTo>
                  <a:lnTo>
                    <a:pt x="102196" y="153670"/>
                  </a:lnTo>
                  <a:lnTo>
                    <a:pt x="108877" y="153670"/>
                  </a:lnTo>
                  <a:lnTo>
                    <a:pt x="106794" y="152400"/>
                  </a:lnTo>
                  <a:lnTo>
                    <a:pt x="104787" y="151130"/>
                  </a:lnTo>
                  <a:lnTo>
                    <a:pt x="105676" y="151130"/>
                  </a:lnTo>
                  <a:lnTo>
                    <a:pt x="107213" y="152400"/>
                  </a:lnTo>
                  <a:lnTo>
                    <a:pt x="108089" y="152400"/>
                  </a:lnTo>
                  <a:lnTo>
                    <a:pt x="110248" y="153670"/>
                  </a:lnTo>
                  <a:lnTo>
                    <a:pt x="111150" y="153670"/>
                  </a:lnTo>
                  <a:lnTo>
                    <a:pt x="108877" y="152400"/>
                  </a:lnTo>
                  <a:lnTo>
                    <a:pt x="109245" y="152400"/>
                  </a:lnTo>
                  <a:lnTo>
                    <a:pt x="105778" y="151130"/>
                  </a:lnTo>
                  <a:lnTo>
                    <a:pt x="107111" y="151130"/>
                  </a:lnTo>
                  <a:lnTo>
                    <a:pt x="101307" y="149860"/>
                  </a:lnTo>
                  <a:lnTo>
                    <a:pt x="107696" y="149860"/>
                  </a:lnTo>
                  <a:lnTo>
                    <a:pt x="112915" y="149860"/>
                  </a:lnTo>
                  <a:lnTo>
                    <a:pt x="107149" y="148590"/>
                  </a:lnTo>
                  <a:lnTo>
                    <a:pt x="108877" y="147320"/>
                  </a:lnTo>
                  <a:lnTo>
                    <a:pt x="107746" y="147320"/>
                  </a:lnTo>
                  <a:lnTo>
                    <a:pt x="105333" y="146050"/>
                  </a:lnTo>
                  <a:lnTo>
                    <a:pt x="109194" y="146050"/>
                  </a:lnTo>
                  <a:lnTo>
                    <a:pt x="110998" y="144780"/>
                  </a:lnTo>
                  <a:lnTo>
                    <a:pt x="106921" y="143510"/>
                  </a:lnTo>
                  <a:lnTo>
                    <a:pt x="109715" y="143510"/>
                  </a:lnTo>
                  <a:lnTo>
                    <a:pt x="110959" y="142240"/>
                  </a:lnTo>
                  <a:lnTo>
                    <a:pt x="110083" y="142074"/>
                  </a:lnTo>
                  <a:lnTo>
                    <a:pt x="110134" y="140970"/>
                  </a:lnTo>
                  <a:lnTo>
                    <a:pt x="110451" y="140970"/>
                  </a:lnTo>
                  <a:lnTo>
                    <a:pt x="109829" y="140779"/>
                  </a:lnTo>
                  <a:lnTo>
                    <a:pt x="109829" y="142024"/>
                  </a:lnTo>
                  <a:lnTo>
                    <a:pt x="104038" y="140970"/>
                  </a:lnTo>
                  <a:lnTo>
                    <a:pt x="108585" y="140970"/>
                  </a:lnTo>
                  <a:lnTo>
                    <a:pt x="109829" y="142024"/>
                  </a:lnTo>
                  <a:lnTo>
                    <a:pt x="109829" y="140779"/>
                  </a:lnTo>
                  <a:lnTo>
                    <a:pt x="106514" y="139700"/>
                  </a:lnTo>
                  <a:lnTo>
                    <a:pt x="107619" y="139700"/>
                  </a:lnTo>
                  <a:lnTo>
                    <a:pt x="105473" y="138430"/>
                  </a:lnTo>
                  <a:lnTo>
                    <a:pt x="105702" y="138430"/>
                  </a:lnTo>
                  <a:lnTo>
                    <a:pt x="105587" y="137947"/>
                  </a:lnTo>
                  <a:lnTo>
                    <a:pt x="109651" y="137160"/>
                  </a:lnTo>
                  <a:lnTo>
                    <a:pt x="106349" y="135890"/>
                  </a:lnTo>
                  <a:lnTo>
                    <a:pt x="103060" y="134620"/>
                  </a:lnTo>
                  <a:lnTo>
                    <a:pt x="108673" y="134620"/>
                  </a:lnTo>
                  <a:lnTo>
                    <a:pt x="108089" y="133350"/>
                  </a:lnTo>
                  <a:lnTo>
                    <a:pt x="107569" y="132080"/>
                  </a:lnTo>
                  <a:lnTo>
                    <a:pt x="108292" y="132080"/>
                  </a:lnTo>
                  <a:lnTo>
                    <a:pt x="110324" y="130810"/>
                  </a:lnTo>
                  <a:lnTo>
                    <a:pt x="114541" y="130810"/>
                  </a:lnTo>
                  <a:lnTo>
                    <a:pt x="108153" y="128651"/>
                  </a:lnTo>
                  <a:lnTo>
                    <a:pt x="108153" y="129540"/>
                  </a:lnTo>
                  <a:lnTo>
                    <a:pt x="106476" y="130810"/>
                  </a:lnTo>
                  <a:lnTo>
                    <a:pt x="102489" y="130810"/>
                  </a:lnTo>
                  <a:lnTo>
                    <a:pt x="104762" y="129540"/>
                  </a:lnTo>
                  <a:lnTo>
                    <a:pt x="108153" y="129540"/>
                  </a:lnTo>
                  <a:lnTo>
                    <a:pt x="108153" y="128651"/>
                  </a:lnTo>
                  <a:lnTo>
                    <a:pt x="107035" y="128270"/>
                  </a:lnTo>
                  <a:lnTo>
                    <a:pt x="113817" y="128270"/>
                  </a:lnTo>
                  <a:lnTo>
                    <a:pt x="109067" y="127000"/>
                  </a:lnTo>
                  <a:lnTo>
                    <a:pt x="109689" y="125730"/>
                  </a:lnTo>
                  <a:lnTo>
                    <a:pt x="110705" y="125730"/>
                  </a:lnTo>
                  <a:lnTo>
                    <a:pt x="107353" y="124460"/>
                  </a:lnTo>
                  <a:lnTo>
                    <a:pt x="106375" y="123190"/>
                  </a:lnTo>
                  <a:lnTo>
                    <a:pt x="105257" y="123190"/>
                  </a:lnTo>
                  <a:lnTo>
                    <a:pt x="104609" y="121920"/>
                  </a:lnTo>
                  <a:lnTo>
                    <a:pt x="110363" y="121920"/>
                  </a:lnTo>
                  <a:lnTo>
                    <a:pt x="111061" y="120650"/>
                  </a:lnTo>
                  <a:lnTo>
                    <a:pt x="112674" y="121920"/>
                  </a:lnTo>
                  <a:lnTo>
                    <a:pt x="112306" y="120650"/>
                  </a:lnTo>
                  <a:lnTo>
                    <a:pt x="108229" y="119380"/>
                  </a:lnTo>
                  <a:lnTo>
                    <a:pt x="108686" y="118110"/>
                  </a:lnTo>
                  <a:lnTo>
                    <a:pt x="107442" y="118110"/>
                  </a:lnTo>
                  <a:lnTo>
                    <a:pt x="103492" y="116840"/>
                  </a:lnTo>
                  <a:lnTo>
                    <a:pt x="109778" y="118110"/>
                  </a:lnTo>
                  <a:lnTo>
                    <a:pt x="106883" y="116840"/>
                  </a:lnTo>
                  <a:lnTo>
                    <a:pt x="110070" y="116840"/>
                  </a:lnTo>
                  <a:lnTo>
                    <a:pt x="107251" y="115570"/>
                  </a:lnTo>
                  <a:lnTo>
                    <a:pt x="106603" y="114300"/>
                  </a:lnTo>
                  <a:lnTo>
                    <a:pt x="109575" y="115570"/>
                  </a:lnTo>
                  <a:lnTo>
                    <a:pt x="110998" y="115570"/>
                  </a:lnTo>
                  <a:lnTo>
                    <a:pt x="112737" y="116840"/>
                  </a:lnTo>
                  <a:lnTo>
                    <a:pt x="112636" y="115570"/>
                  </a:lnTo>
                  <a:lnTo>
                    <a:pt x="110629" y="114300"/>
                  </a:lnTo>
                  <a:lnTo>
                    <a:pt x="110959" y="115417"/>
                  </a:lnTo>
                  <a:lnTo>
                    <a:pt x="108165" y="114300"/>
                  </a:lnTo>
                  <a:lnTo>
                    <a:pt x="106680" y="114300"/>
                  </a:lnTo>
                  <a:lnTo>
                    <a:pt x="106883" y="113030"/>
                  </a:lnTo>
                  <a:lnTo>
                    <a:pt x="114795" y="114300"/>
                  </a:lnTo>
                  <a:lnTo>
                    <a:pt x="112928" y="113030"/>
                  </a:lnTo>
                  <a:lnTo>
                    <a:pt x="109194" y="110490"/>
                  </a:lnTo>
                  <a:lnTo>
                    <a:pt x="115443" y="110490"/>
                  </a:lnTo>
                  <a:lnTo>
                    <a:pt x="112712" y="109220"/>
                  </a:lnTo>
                  <a:lnTo>
                    <a:pt x="117119" y="107950"/>
                  </a:lnTo>
                  <a:lnTo>
                    <a:pt x="116890" y="105410"/>
                  </a:lnTo>
                  <a:lnTo>
                    <a:pt x="110426" y="104140"/>
                  </a:lnTo>
                  <a:lnTo>
                    <a:pt x="110617" y="104140"/>
                  </a:lnTo>
                  <a:lnTo>
                    <a:pt x="114579" y="102870"/>
                  </a:lnTo>
                  <a:lnTo>
                    <a:pt x="116471" y="102870"/>
                  </a:lnTo>
                  <a:lnTo>
                    <a:pt x="115912" y="104140"/>
                  </a:lnTo>
                  <a:lnTo>
                    <a:pt x="117348" y="104140"/>
                  </a:lnTo>
                  <a:lnTo>
                    <a:pt x="117970" y="102870"/>
                  </a:lnTo>
                  <a:lnTo>
                    <a:pt x="120103" y="104140"/>
                  </a:lnTo>
                  <a:lnTo>
                    <a:pt x="121881" y="102870"/>
                  </a:lnTo>
                  <a:lnTo>
                    <a:pt x="118668" y="102870"/>
                  </a:lnTo>
                  <a:lnTo>
                    <a:pt x="119608" y="101600"/>
                  </a:lnTo>
                  <a:lnTo>
                    <a:pt x="116573" y="102870"/>
                  </a:lnTo>
                  <a:lnTo>
                    <a:pt x="113360" y="100330"/>
                  </a:lnTo>
                  <a:lnTo>
                    <a:pt x="122059" y="101600"/>
                  </a:lnTo>
                  <a:lnTo>
                    <a:pt x="118897" y="100330"/>
                  </a:lnTo>
                  <a:lnTo>
                    <a:pt x="119735" y="100330"/>
                  </a:lnTo>
                  <a:lnTo>
                    <a:pt x="121196" y="97790"/>
                  </a:lnTo>
                  <a:lnTo>
                    <a:pt x="119303" y="97307"/>
                  </a:lnTo>
                  <a:lnTo>
                    <a:pt x="119608" y="96520"/>
                  </a:lnTo>
                  <a:lnTo>
                    <a:pt x="120091" y="95250"/>
                  </a:lnTo>
                  <a:lnTo>
                    <a:pt x="118922" y="94754"/>
                  </a:lnTo>
                  <a:lnTo>
                    <a:pt x="118922" y="97205"/>
                  </a:lnTo>
                  <a:lnTo>
                    <a:pt x="116192" y="96520"/>
                  </a:lnTo>
                  <a:lnTo>
                    <a:pt x="118694" y="96520"/>
                  </a:lnTo>
                  <a:lnTo>
                    <a:pt x="118922" y="97205"/>
                  </a:lnTo>
                  <a:lnTo>
                    <a:pt x="118922" y="94754"/>
                  </a:lnTo>
                  <a:lnTo>
                    <a:pt x="114160" y="92710"/>
                  </a:lnTo>
                  <a:lnTo>
                    <a:pt x="117475" y="91440"/>
                  </a:lnTo>
                  <a:lnTo>
                    <a:pt x="119011" y="92710"/>
                  </a:lnTo>
                  <a:lnTo>
                    <a:pt x="118605" y="91440"/>
                  </a:lnTo>
                  <a:lnTo>
                    <a:pt x="119418" y="91440"/>
                  </a:lnTo>
                  <a:lnTo>
                    <a:pt x="116801" y="90170"/>
                  </a:lnTo>
                  <a:lnTo>
                    <a:pt x="119456" y="90170"/>
                  </a:lnTo>
                  <a:lnTo>
                    <a:pt x="121704" y="88900"/>
                  </a:lnTo>
                  <a:lnTo>
                    <a:pt x="115531" y="87630"/>
                  </a:lnTo>
                  <a:lnTo>
                    <a:pt x="114642" y="86360"/>
                  </a:lnTo>
                  <a:lnTo>
                    <a:pt x="119214" y="86360"/>
                  </a:lnTo>
                  <a:lnTo>
                    <a:pt x="121691" y="85090"/>
                  </a:lnTo>
                  <a:lnTo>
                    <a:pt x="122339" y="85090"/>
                  </a:lnTo>
                  <a:lnTo>
                    <a:pt x="123139" y="82550"/>
                  </a:lnTo>
                  <a:lnTo>
                    <a:pt x="118960" y="81280"/>
                  </a:lnTo>
                  <a:lnTo>
                    <a:pt x="117398" y="78740"/>
                  </a:lnTo>
                  <a:lnTo>
                    <a:pt x="122491" y="78740"/>
                  </a:lnTo>
                  <a:lnTo>
                    <a:pt x="119951" y="76200"/>
                  </a:lnTo>
                  <a:lnTo>
                    <a:pt x="122961" y="74930"/>
                  </a:lnTo>
                  <a:lnTo>
                    <a:pt x="122097" y="74930"/>
                  </a:lnTo>
                  <a:lnTo>
                    <a:pt x="119392" y="73660"/>
                  </a:lnTo>
                  <a:lnTo>
                    <a:pt x="119964" y="73660"/>
                  </a:lnTo>
                  <a:lnTo>
                    <a:pt x="115963" y="72390"/>
                  </a:lnTo>
                  <a:lnTo>
                    <a:pt x="123215" y="72390"/>
                  </a:lnTo>
                  <a:lnTo>
                    <a:pt x="123405" y="71120"/>
                  </a:lnTo>
                  <a:lnTo>
                    <a:pt x="117944" y="69850"/>
                  </a:lnTo>
                  <a:lnTo>
                    <a:pt x="121145" y="69850"/>
                  </a:lnTo>
                  <a:lnTo>
                    <a:pt x="120751" y="67310"/>
                  </a:lnTo>
                  <a:lnTo>
                    <a:pt x="120180" y="66040"/>
                  </a:lnTo>
                  <a:lnTo>
                    <a:pt x="122847" y="66040"/>
                  </a:lnTo>
                  <a:lnTo>
                    <a:pt x="121539" y="64770"/>
                  </a:lnTo>
                  <a:lnTo>
                    <a:pt x="120294" y="63500"/>
                  </a:lnTo>
                  <a:lnTo>
                    <a:pt x="123253" y="64770"/>
                  </a:lnTo>
                  <a:lnTo>
                    <a:pt x="124587" y="62230"/>
                  </a:lnTo>
                  <a:lnTo>
                    <a:pt x="124079" y="60960"/>
                  </a:lnTo>
                  <a:lnTo>
                    <a:pt x="126428" y="60960"/>
                  </a:lnTo>
                  <a:lnTo>
                    <a:pt x="117779" y="59690"/>
                  </a:lnTo>
                  <a:lnTo>
                    <a:pt x="117703" y="58420"/>
                  </a:lnTo>
                  <a:lnTo>
                    <a:pt x="122123" y="58420"/>
                  </a:lnTo>
                  <a:lnTo>
                    <a:pt x="122237" y="57150"/>
                  </a:lnTo>
                  <a:lnTo>
                    <a:pt x="126288" y="57150"/>
                  </a:lnTo>
                  <a:lnTo>
                    <a:pt x="122478" y="54610"/>
                  </a:lnTo>
                  <a:lnTo>
                    <a:pt x="124383" y="54610"/>
                  </a:lnTo>
                  <a:lnTo>
                    <a:pt x="124536" y="55880"/>
                  </a:lnTo>
                  <a:lnTo>
                    <a:pt x="124726" y="54610"/>
                  </a:lnTo>
                  <a:lnTo>
                    <a:pt x="127825" y="53340"/>
                  </a:lnTo>
                  <a:lnTo>
                    <a:pt x="124879" y="52717"/>
                  </a:lnTo>
                  <a:lnTo>
                    <a:pt x="122351" y="50800"/>
                  </a:lnTo>
                  <a:lnTo>
                    <a:pt x="123596" y="50800"/>
                  </a:lnTo>
                  <a:lnTo>
                    <a:pt x="119976" y="49530"/>
                  </a:lnTo>
                  <a:lnTo>
                    <a:pt x="118960" y="49530"/>
                  </a:lnTo>
                  <a:lnTo>
                    <a:pt x="118059" y="48260"/>
                  </a:lnTo>
                  <a:lnTo>
                    <a:pt x="116954" y="48260"/>
                  </a:lnTo>
                  <a:lnTo>
                    <a:pt x="118605" y="46990"/>
                  </a:lnTo>
                  <a:lnTo>
                    <a:pt x="120421" y="48260"/>
                  </a:lnTo>
                  <a:lnTo>
                    <a:pt x="120726" y="46990"/>
                  </a:lnTo>
                  <a:lnTo>
                    <a:pt x="119735" y="46990"/>
                  </a:lnTo>
                  <a:lnTo>
                    <a:pt x="117627" y="45720"/>
                  </a:lnTo>
                  <a:lnTo>
                    <a:pt x="116522" y="45720"/>
                  </a:lnTo>
                  <a:lnTo>
                    <a:pt x="118541" y="44450"/>
                  </a:lnTo>
                  <a:lnTo>
                    <a:pt x="121170" y="45720"/>
                  </a:lnTo>
                  <a:lnTo>
                    <a:pt x="119583" y="44450"/>
                  </a:lnTo>
                  <a:lnTo>
                    <a:pt x="120205" y="44450"/>
                  </a:lnTo>
                  <a:lnTo>
                    <a:pt x="122326" y="43180"/>
                  </a:lnTo>
                  <a:lnTo>
                    <a:pt x="124333" y="43180"/>
                  </a:lnTo>
                  <a:lnTo>
                    <a:pt x="127952" y="44450"/>
                  </a:lnTo>
                  <a:close/>
                </a:path>
                <a:path w="128905" h="548004">
                  <a:moveTo>
                    <a:pt x="128511" y="11430"/>
                  </a:moveTo>
                  <a:lnTo>
                    <a:pt x="126098" y="10160"/>
                  </a:lnTo>
                  <a:lnTo>
                    <a:pt x="123698" y="8890"/>
                  </a:lnTo>
                  <a:lnTo>
                    <a:pt x="122008" y="8890"/>
                  </a:lnTo>
                  <a:lnTo>
                    <a:pt x="120523" y="6350"/>
                  </a:lnTo>
                  <a:lnTo>
                    <a:pt x="121475" y="6845"/>
                  </a:lnTo>
                  <a:lnTo>
                    <a:pt x="120764" y="6350"/>
                  </a:lnTo>
                  <a:lnTo>
                    <a:pt x="121894" y="6350"/>
                  </a:lnTo>
                  <a:lnTo>
                    <a:pt x="123558" y="7620"/>
                  </a:lnTo>
                  <a:lnTo>
                    <a:pt x="120916" y="5080"/>
                  </a:lnTo>
                  <a:lnTo>
                    <a:pt x="122224" y="3810"/>
                  </a:lnTo>
                  <a:lnTo>
                    <a:pt x="127393" y="6350"/>
                  </a:lnTo>
                  <a:lnTo>
                    <a:pt x="127914" y="5080"/>
                  </a:lnTo>
                  <a:lnTo>
                    <a:pt x="127355" y="3810"/>
                  </a:lnTo>
                  <a:lnTo>
                    <a:pt x="123342" y="2540"/>
                  </a:lnTo>
                  <a:lnTo>
                    <a:pt x="118681" y="2540"/>
                  </a:lnTo>
                  <a:lnTo>
                    <a:pt x="113830" y="1270"/>
                  </a:lnTo>
                  <a:lnTo>
                    <a:pt x="108966" y="0"/>
                  </a:lnTo>
                  <a:lnTo>
                    <a:pt x="108267" y="254"/>
                  </a:lnTo>
                  <a:lnTo>
                    <a:pt x="108267" y="2540"/>
                  </a:lnTo>
                  <a:lnTo>
                    <a:pt x="105879" y="2540"/>
                  </a:lnTo>
                  <a:lnTo>
                    <a:pt x="105841" y="1447"/>
                  </a:lnTo>
                  <a:lnTo>
                    <a:pt x="108267" y="2540"/>
                  </a:lnTo>
                  <a:lnTo>
                    <a:pt x="108267" y="254"/>
                  </a:lnTo>
                  <a:lnTo>
                    <a:pt x="105422" y="1270"/>
                  </a:lnTo>
                  <a:lnTo>
                    <a:pt x="105651" y="1371"/>
                  </a:lnTo>
                  <a:lnTo>
                    <a:pt x="103568" y="2540"/>
                  </a:lnTo>
                  <a:lnTo>
                    <a:pt x="104165" y="2540"/>
                  </a:lnTo>
                  <a:lnTo>
                    <a:pt x="106413" y="3810"/>
                  </a:lnTo>
                  <a:lnTo>
                    <a:pt x="103835" y="3810"/>
                  </a:lnTo>
                  <a:lnTo>
                    <a:pt x="105930" y="5080"/>
                  </a:lnTo>
                  <a:lnTo>
                    <a:pt x="107276" y="4292"/>
                  </a:lnTo>
                  <a:lnTo>
                    <a:pt x="108661" y="5080"/>
                  </a:lnTo>
                  <a:lnTo>
                    <a:pt x="107391" y="4229"/>
                  </a:lnTo>
                  <a:lnTo>
                    <a:pt x="108127" y="3810"/>
                  </a:lnTo>
                  <a:lnTo>
                    <a:pt x="109461" y="5080"/>
                  </a:lnTo>
                  <a:lnTo>
                    <a:pt x="108661" y="5080"/>
                  </a:lnTo>
                  <a:lnTo>
                    <a:pt x="106133" y="5080"/>
                  </a:lnTo>
                  <a:lnTo>
                    <a:pt x="105168" y="6350"/>
                  </a:lnTo>
                  <a:lnTo>
                    <a:pt x="104940" y="6350"/>
                  </a:lnTo>
                  <a:lnTo>
                    <a:pt x="108216" y="8890"/>
                  </a:lnTo>
                  <a:lnTo>
                    <a:pt x="105930" y="8255"/>
                  </a:lnTo>
                  <a:lnTo>
                    <a:pt x="107022" y="8826"/>
                  </a:lnTo>
                  <a:lnTo>
                    <a:pt x="101904" y="7620"/>
                  </a:lnTo>
                  <a:lnTo>
                    <a:pt x="105130" y="10160"/>
                  </a:lnTo>
                  <a:lnTo>
                    <a:pt x="118046" y="10160"/>
                  </a:lnTo>
                  <a:lnTo>
                    <a:pt x="128511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467943" y="10628611"/>
              <a:ext cx="392430" cy="381000"/>
            </a:xfrm>
            <a:custGeom>
              <a:avLst/>
              <a:gdLst/>
              <a:ahLst/>
              <a:cxnLst/>
              <a:rect l="l" t="t" r="r" b="b"/>
              <a:pathLst>
                <a:path w="392430" h="381000">
                  <a:moveTo>
                    <a:pt x="584" y="122770"/>
                  </a:moveTo>
                  <a:lnTo>
                    <a:pt x="381" y="122618"/>
                  </a:lnTo>
                  <a:lnTo>
                    <a:pt x="0" y="122605"/>
                  </a:lnTo>
                  <a:lnTo>
                    <a:pt x="584" y="122770"/>
                  </a:lnTo>
                  <a:close/>
                </a:path>
                <a:path w="392430" h="381000">
                  <a:moveTo>
                    <a:pt x="1536" y="123050"/>
                  </a:moveTo>
                  <a:lnTo>
                    <a:pt x="584" y="122770"/>
                  </a:lnTo>
                  <a:lnTo>
                    <a:pt x="1536" y="123050"/>
                  </a:lnTo>
                  <a:close/>
                </a:path>
                <a:path w="392430" h="381000">
                  <a:moveTo>
                    <a:pt x="4191" y="122732"/>
                  </a:moveTo>
                  <a:lnTo>
                    <a:pt x="2476" y="122161"/>
                  </a:lnTo>
                  <a:lnTo>
                    <a:pt x="2197" y="122377"/>
                  </a:lnTo>
                  <a:lnTo>
                    <a:pt x="101" y="122389"/>
                  </a:lnTo>
                  <a:lnTo>
                    <a:pt x="381" y="122618"/>
                  </a:lnTo>
                  <a:lnTo>
                    <a:pt x="4191" y="122732"/>
                  </a:lnTo>
                  <a:close/>
                </a:path>
                <a:path w="392430" h="381000">
                  <a:moveTo>
                    <a:pt x="9880" y="91770"/>
                  </a:moveTo>
                  <a:lnTo>
                    <a:pt x="9207" y="91084"/>
                  </a:lnTo>
                  <a:lnTo>
                    <a:pt x="7493" y="91147"/>
                  </a:lnTo>
                  <a:lnTo>
                    <a:pt x="9880" y="91770"/>
                  </a:lnTo>
                  <a:close/>
                </a:path>
                <a:path w="392430" h="381000">
                  <a:moveTo>
                    <a:pt x="16256" y="120065"/>
                  </a:moveTo>
                  <a:lnTo>
                    <a:pt x="15252" y="120815"/>
                  </a:lnTo>
                  <a:lnTo>
                    <a:pt x="15798" y="120840"/>
                  </a:lnTo>
                  <a:lnTo>
                    <a:pt x="16256" y="120065"/>
                  </a:lnTo>
                  <a:close/>
                </a:path>
                <a:path w="392430" h="381000">
                  <a:moveTo>
                    <a:pt x="18008" y="121043"/>
                  </a:moveTo>
                  <a:lnTo>
                    <a:pt x="15798" y="120840"/>
                  </a:lnTo>
                  <a:lnTo>
                    <a:pt x="15608" y="121158"/>
                  </a:lnTo>
                  <a:lnTo>
                    <a:pt x="18008" y="121043"/>
                  </a:lnTo>
                  <a:close/>
                </a:path>
                <a:path w="392430" h="381000">
                  <a:moveTo>
                    <a:pt x="20662" y="118021"/>
                  </a:moveTo>
                  <a:lnTo>
                    <a:pt x="19456" y="117398"/>
                  </a:lnTo>
                  <a:lnTo>
                    <a:pt x="18402" y="117576"/>
                  </a:lnTo>
                  <a:lnTo>
                    <a:pt x="18834" y="118160"/>
                  </a:lnTo>
                  <a:lnTo>
                    <a:pt x="20015" y="117868"/>
                  </a:lnTo>
                  <a:lnTo>
                    <a:pt x="20662" y="118021"/>
                  </a:lnTo>
                  <a:close/>
                </a:path>
                <a:path w="392430" h="381000">
                  <a:moveTo>
                    <a:pt x="21691" y="120878"/>
                  </a:moveTo>
                  <a:lnTo>
                    <a:pt x="18008" y="121043"/>
                  </a:lnTo>
                  <a:lnTo>
                    <a:pt x="18148" y="121386"/>
                  </a:lnTo>
                  <a:lnTo>
                    <a:pt x="21691" y="120878"/>
                  </a:lnTo>
                  <a:close/>
                </a:path>
                <a:path w="392430" h="381000">
                  <a:moveTo>
                    <a:pt x="24739" y="97967"/>
                  </a:moveTo>
                  <a:lnTo>
                    <a:pt x="24434" y="97536"/>
                  </a:lnTo>
                  <a:lnTo>
                    <a:pt x="23736" y="97777"/>
                  </a:lnTo>
                  <a:lnTo>
                    <a:pt x="24739" y="97967"/>
                  </a:lnTo>
                  <a:close/>
                </a:path>
                <a:path w="392430" h="381000">
                  <a:moveTo>
                    <a:pt x="28727" y="92494"/>
                  </a:moveTo>
                  <a:lnTo>
                    <a:pt x="27901" y="91694"/>
                  </a:lnTo>
                  <a:lnTo>
                    <a:pt x="28384" y="92252"/>
                  </a:lnTo>
                  <a:lnTo>
                    <a:pt x="28727" y="92494"/>
                  </a:lnTo>
                  <a:close/>
                </a:path>
                <a:path w="392430" h="381000">
                  <a:moveTo>
                    <a:pt x="29311" y="306438"/>
                  </a:moveTo>
                  <a:lnTo>
                    <a:pt x="29133" y="307149"/>
                  </a:lnTo>
                  <a:lnTo>
                    <a:pt x="28625" y="308356"/>
                  </a:lnTo>
                  <a:lnTo>
                    <a:pt x="28498" y="309816"/>
                  </a:lnTo>
                  <a:lnTo>
                    <a:pt x="29210" y="307911"/>
                  </a:lnTo>
                  <a:lnTo>
                    <a:pt x="29311" y="306438"/>
                  </a:lnTo>
                  <a:close/>
                </a:path>
                <a:path w="392430" h="381000">
                  <a:moveTo>
                    <a:pt x="29527" y="308356"/>
                  </a:moveTo>
                  <a:lnTo>
                    <a:pt x="29210" y="309054"/>
                  </a:lnTo>
                  <a:lnTo>
                    <a:pt x="29464" y="308546"/>
                  </a:lnTo>
                  <a:lnTo>
                    <a:pt x="29527" y="308356"/>
                  </a:lnTo>
                  <a:close/>
                </a:path>
                <a:path w="392430" h="381000">
                  <a:moveTo>
                    <a:pt x="30518" y="293624"/>
                  </a:moveTo>
                  <a:lnTo>
                    <a:pt x="29984" y="295351"/>
                  </a:lnTo>
                  <a:lnTo>
                    <a:pt x="30086" y="295211"/>
                  </a:lnTo>
                  <a:lnTo>
                    <a:pt x="30518" y="293624"/>
                  </a:lnTo>
                  <a:close/>
                </a:path>
                <a:path w="392430" h="381000">
                  <a:moveTo>
                    <a:pt x="30645" y="310095"/>
                  </a:moveTo>
                  <a:lnTo>
                    <a:pt x="30530" y="310375"/>
                  </a:lnTo>
                  <a:lnTo>
                    <a:pt x="30505" y="310591"/>
                  </a:lnTo>
                  <a:lnTo>
                    <a:pt x="30645" y="310095"/>
                  </a:lnTo>
                  <a:close/>
                </a:path>
                <a:path w="392430" h="381000">
                  <a:moveTo>
                    <a:pt x="34569" y="58864"/>
                  </a:moveTo>
                  <a:lnTo>
                    <a:pt x="33667" y="58267"/>
                  </a:lnTo>
                  <a:lnTo>
                    <a:pt x="30391" y="57785"/>
                  </a:lnTo>
                  <a:lnTo>
                    <a:pt x="30937" y="58140"/>
                  </a:lnTo>
                  <a:lnTo>
                    <a:pt x="34569" y="58864"/>
                  </a:lnTo>
                  <a:close/>
                </a:path>
                <a:path w="392430" h="381000">
                  <a:moveTo>
                    <a:pt x="35814" y="42964"/>
                  </a:moveTo>
                  <a:lnTo>
                    <a:pt x="34251" y="42430"/>
                  </a:lnTo>
                  <a:lnTo>
                    <a:pt x="33985" y="42710"/>
                  </a:lnTo>
                  <a:lnTo>
                    <a:pt x="32664" y="42811"/>
                  </a:lnTo>
                  <a:lnTo>
                    <a:pt x="33045" y="43053"/>
                  </a:lnTo>
                  <a:lnTo>
                    <a:pt x="34683" y="43192"/>
                  </a:lnTo>
                  <a:lnTo>
                    <a:pt x="35814" y="42964"/>
                  </a:lnTo>
                  <a:close/>
                </a:path>
                <a:path w="392430" h="381000">
                  <a:moveTo>
                    <a:pt x="36474" y="313753"/>
                  </a:moveTo>
                  <a:lnTo>
                    <a:pt x="35750" y="315150"/>
                  </a:lnTo>
                  <a:lnTo>
                    <a:pt x="36182" y="315277"/>
                  </a:lnTo>
                  <a:lnTo>
                    <a:pt x="36474" y="313753"/>
                  </a:lnTo>
                  <a:close/>
                </a:path>
                <a:path w="392430" h="381000">
                  <a:moveTo>
                    <a:pt x="36715" y="312534"/>
                  </a:moveTo>
                  <a:lnTo>
                    <a:pt x="36474" y="313753"/>
                  </a:lnTo>
                  <a:lnTo>
                    <a:pt x="36550" y="313626"/>
                  </a:lnTo>
                  <a:lnTo>
                    <a:pt x="36664" y="312991"/>
                  </a:lnTo>
                  <a:lnTo>
                    <a:pt x="36715" y="312534"/>
                  </a:lnTo>
                  <a:close/>
                </a:path>
                <a:path w="392430" h="381000">
                  <a:moveTo>
                    <a:pt x="40703" y="309156"/>
                  </a:moveTo>
                  <a:lnTo>
                    <a:pt x="40220" y="311188"/>
                  </a:lnTo>
                  <a:lnTo>
                    <a:pt x="39585" y="311785"/>
                  </a:lnTo>
                  <a:lnTo>
                    <a:pt x="40182" y="311746"/>
                  </a:lnTo>
                  <a:lnTo>
                    <a:pt x="40347" y="310934"/>
                  </a:lnTo>
                  <a:lnTo>
                    <a:pt x="40513" y="310045"/>
                  </a:lnTo>
                  <a:lnTo>
                    <a:pt x="40703" y="309156"/>
                  </a:lnTo>
                  <a:close/>
                </a:path>
                <a:path w="392430" h="381000">
                  <a:moveTo>
                    <a:pt x="41656" y="306006"/>
                  </a:moveTo>
                  <a:lnTo>
                    <a:pt x="40982" y="308546"/>
                  </a:lnTo>
                  <a:lnTo>
                    <a:pt x="41160" y="308292"/>
                  </a:lnTo>
                  <a:lnTo>
                    <a:pt x="41236" y="308038"/>
                  </a:lnTo>
                  <a:lnTo>
                    <a:pt x="41211" y="308216"/>
                  </a:lnTo>
                  <a:lnTo>
                    <a:pt x="41351" y="308038"/>
                  </a:lnTo>
                  <a:lnTo>
                    <a:pt x="41529" y="307771"/>
                  </a:lnTo>
                  <a:lnTo>
                    <a:pt x="41656" y="306006"/>
                  </a:lnTo>
                  <a:close/>
                </a:path>
                <a:path w="392430" h="381000">
                  <a:moveTo>
                    <a:pt x="41757" y="307416"/>
                  </a:moveTo>
                  <a:lnTo>
                    <a:pt x="41617" y="307657"/>
                  </a:lnTo>
                  <a:lnTo>
                    <a:pt x="41554" y="308419"/>
                  </a:lnTo>
                  <a:lnTo>
                    <a:pt x="41757" y="307416"/>
                  </a:lnTo>
                  <a:close/>
                </a:path>
                <a:path w="392430" h="381000">
                  <a:moveTo>
                    <a:pt x="45389" y="312102"/>
                  </a:moveTo>
                  <a:lnTo>
                    <a:pt x="45364" y="311848"/>
                  </a:lnTo>
                  <a:lnTo>
                    <a:pt x="45072" y="311492"/>
                  </a:lnTo>
                  <a:lnTo>
                    <a:pt x="44665" y="315150"/>
                  </a:lnTo>
                  <a:lnTo>
                    <a:pt x="45389" y="312102"/>
                  </a:lnTo>
                  <a:close/>
                </a:path>
                <a:path w="392430" h="381000">
                  <a:moveTo>
                    <a:pt x="45656" y="310997"/>
                  </a:moveTo>
                  <a:lnTo>
                    <a:pt x="45364" y="311848"/>
                  </a:lnTo>
                  <a:lnTo>
                    <a:pt x="45656" y="310997"/>
                  </a:lnTo>
                  <a:close/>
                </a:path>
                <a:path w="392430" h="381000">
                  <a:moveTo>
                    <a:pt x="45897" y="310019"/>
                  </a:moveTo>
                  <a:lnTo>
                    <a:pt x="45656" y="310997"/>
                  </a:lnTo>
                  <a:lnTo>
                    <a:pt x="45847" y="310451"/>
                  </a:lnTo>
                  <a:lnTo>
                    <a:pt x="45897" y="310019"/>
                  </a:lnTo>
                  <a:close/>
                </a:path>
                <a:path w="392430" h="381000">
                  <a:moveTo>
                    <a:pt x="47409" y="711"/>
                  </a:moveTo>
                  <a:lnTo>
                    <a:pt x="46596" y="0"/>
                  </a:lnTo>
                  <a:lnTo>
                    <a:pt x="46367" y="228"/>
                  </a:lnTo>
                  <a:lnTo>
                    <a:pt x="47409" y="711"/>
                  </a:lnTo>
                  <a:close/>
                </a:path>
                <a:path w="392430" h="381000">
                  <a:moveTo>
                    <a:pt x="48247" y="292544"/>
                  </a:moveTo>
                  <a:lnTo>
                    <a:pt x="47879" y="293179"/>
                  </a:lnTo>
                  <a:lnTo>
                    <a:pt x="48056" y="292925"/>
                  </a:lnTo>
                  <a:lnTo>
                    <a:pt x="48247" y="292544"/>
                  </a:lnTo>
                  <a:close/>
                </a:path>
                <a:path w="392430" h="381000">
                  <a:moveTo>
                    <a:pt x="48615" y="291909"/>
                  </a:moveTo>
                  <a:lnTo>
                    <a:pt x="48463" y="292163"/>
                  </a:lnTo>
                  <a:lnTo>
                    <a:pt x="48361" y="292671"/>
                  </a:lnTo>
                  <a:lnTo>
                    <a:pt x="48615" y="291909"/>
                  </a:lnTo>
                  <a:close/>
                </a:path>
                <a:path w="392430" h="381000">
                  <a:moveTo>
                    <a:pt x="51269" y="314007"/>
                  </a:moveTo>
                  <a:lnTo>
                    <a:pt x="51041" y="315023"/>
                  </a:lnTo>
                  <a:lnTo>
                    <a:pt x="50939" y="315404"/>
                  </a:lnTo>
                  <a:lnTo>
                    <a:pt x="50825" y="317055"/>
                  </a:lnTo>
                  <a:lnTo>
                    <a:pt x="51269" y="314007"/>
                  </a:lnTo>
                  <a:close/>
                </a:path>
                <a:path w="392430" h="381000">
                  <a:moveTo>
                    <a:pt x="53581" y="287972"/>
                  </a:moveTo>
                  <a:lnTo>
                    <a:pt x="52971" y="288734"/>
                  </a:lnTo>
                  <a:lnTo>
                    <a:pt x="53403" y="288734"/>
                  </a:lnTo>
                  <a:lnTo>
                    <a:pt x="53581" y="287972"/>
                  </a:lnTo>
                  <a:close/>
                </a:path>
                <a:path w="392430" h="381000">
                  <a:moveTo>
                    <a:pt x="61087" y="317715"/>
                  </a:moveTo>
                  <a:lnTo>
                    <a:pt x="60833" y="318325"/>
                  </a:lnTo>
                  <a:lnTo>
                    <a:pt x="61087" y="317715"/>
                  </a:lnTo>
                  <a:close/>
                </a:path>
                <a:path w="392430" h="381000">
                  <a:moveTo>
                    <a:pt x="62280" y="317309"/>
                  </a:moveTo>
                  <a:lnTo>
                    <a:pt x="62064" y="317614"/>
                  </a:lnTo>
                  <a:lnTo>
                    <a:pt x="62280" y="317309"/>
                  </a:lnTo>
                  <a:close/>
                </a:path>
                <a:path w="392430" h="381000">
                  <a:moveTo>
                    <a:pt x="64109" y="317665"/>
                  </a:moveTo>
                  <a:lnTo>
                    <a:pt x="63284" y="319468"/>
                  </a:lnTo>
                  <a:lnTo>
                    <a:pt x="63652" y="318706"/>
                  </a:lnTo>
                  <a:lnTo>
                    <a:pt x="63931" y="318325"/>
                  </a:lnTo>
                  <a:lnTo>
                    <a:pt x="64109" y="317665"/>
                  </a:lnTo>
                  <a:close/>
                </a:path>
                <a:path w="392430" h="381000">
                  <a:moveTo>
                    <a:pt x="67513" y="292798"/>
                  </a:moveTo>
                  <a:lnTo>
                    <a:pt x="66979" y="293941"/>
                  </a:lnTo>
                  <a:lnTo>
                    <a:pt x="67475" y="293941"/>
                  </a:lnTo>
                  <a:lnTo>
                    <a:pt x="67513" y="292798"/>
                  </a:lnTo>
                  <a:close/>
                </a:path>
                <a:path w="392430" h="381000">
                  <a:moveTo>
                    <a:pt x="68757" y="316395"/>
                  </a:moveTo>
                  <a:lnTo>
                    <a:pt x="68224" y="317690"/>
                  </a:lnTo>
                  <a:lnTo>
                    <a:pt x="68554" y="317296"/>
                  </a:lnTo>
                  <a:lnTo>
                    <a:pt x="68757" y="316395"/>
                  </a:lnTo>
                  <a:close/>
                </a:path>
                <a:path w="392430" h="381000">
                  <a:moveTo>
                    <a:pt x="68859" y="316928"/>
                  </a:moveTo>
                  <a:lnTo>
                    <a:pt x="68554" y="317296"/>
                  </a:lnTo>
                  <a:lnTo>
                    <a:pt x="68160" y="318960"/>
                  </a:lnTo>
                  <a:lnTo>
                    <a:pt x="68859" y="316928"/>
                  </a:lnTo>
                  <a:close/>
                </a:path>
                <a:path w="392430" h="381000">
                  <a:moveTo>
                    <a:pt x="70573" y="292506"/>
                  </a:moveTo>
                  <a:lnTo>
                    <a:pt x="69977" y="293306"/>
                  </a:lnTo>
                  <a:lnTo>
                    <a:pt x="70104" y="293522"/>
                  </a:lnTo>
                  <a:lnTo>
                    <a:pt x="70573" y="292506"/>
                  </a:lnTo>
                  <a:close/>
                </a:path>
                <a:path w="392430" h="381000">
                  <a:moveTo>
                    <a:pt x="74333" y="319405"/>
                  </a:moveTo>
                  <a:lnTo>
                    <a:pt x="74282" y="319595"/>
                  </a:lnTo>
                  <a:lnTo>
                    <a:pt x="74333" y="319405"/>
                  </a:lnTo>
                  <a:close/>
                </a:path>
                <a:path w="392430" h="381000">
                  <a:moveTo>
                    <a:pt x="85572" y="325945"/>
                  </a:moveTo>
                  <a:lnTo>
                    <a:pt x="85559" y="325374"/>
                  </a:lnTo>
                  <a:lnTo>
                    <a:pt x="85432" y="325945"/>
                  </a:lnTo>
                  <a:lnTo>
                    <a:pt x="85318" y="326961"/>
                  </a:lnTo>
                  <a:lnTo>
                    <a:pt x="85572" y="325945"/>
                  </a:lnTo>
                  <a:close/>
                </a:path>
                <a:path w="392430" h="381000">
                  <a:moveTo>
                    <a:pt x="89293" y="294703"/>
                  </a:moveTo>
                  <a:lnTo>
                    <a:pt x="88811" y="296862"/>
                  </a:lnTo>
                  <a:lnTo>
                    <a:pt x="88709" y="297116"/>
                  </a:lnTo>
                  <a:lnTo>
                    <a:pt x="88239" y="297878"/>
                  </a:lnTo>
                  <a:lnTo>
                    <a:pt x="88163" y="296862"/>
                  </a:lnTo>
                  <a:lnTo>
                    <a:pt x="87896" y="299402"/>
                  </a:lnTo>
                  <a:lnTo>
                    <a:pt x="87769" y="300037"/>
                  </a:lnTo>
                  <a:lnTo>
                    <a:pt x="86194" y="302958"/>
                  </a:lnTo>
                  <a:lnTo>
                    <a:pt x="86487" y="301942"/>
                  </a:lnTo>
                  <a:lnTo>
                    <a:pt x="86982" y="300164"/>
                  </a:lnTo>
                  <a:lnTo>
                    <a:pt x="87706" y="297624"/>
                  </a:lnTo>
                  <a:lnTo>
                    <a:pt x="88569" y="294576"/>
                  </a:lnTo>
                  <a:lnTo>
                    <a:pt x="86931" y="297624"/>
                  </a:lnTo>
                  <a:lnTo>
                    <a:pt x="87299" y="296735"/>
                  </a:lnTo>
                  <a:lnTo>
                    <a:pt x="87706" y="295719"/>
                  </a:lnTo>
                  <a:lnTo>
                    <a:pt x="86995" y="296735"/>
                  </a:lnTo>
                  <a:lnTo>
                    <a:pt x="86271" y="295211"/>
                  </a:lnTo>
                  <a:lnTo>
                    <a:pt x="84543" y="300164"/>
                  </a:lnTo>
                  <a:lnTo>
                    <a:pt x="85039" y="297624"/>
                  </a:lnTo>
                  <a:lnTo>
                    <a:pt x="85229" y="297370"/>
                  </a:lnTo>
                  <a:lnTo>
                    <a:pt x="85140" y="296989"/>
                  </a:lnTo>
                  <a:lnTo>
                    <a:pt x="84594" y="296227"/>
                  </a:lnTo>
                  <a:lnTo>
                    <a:pt x="81826" y="301942"/>
                  </a:lnTo>
                  <a:lnTo>
                    <a:pt x="81826" y="301815"/>
                  </a:lnTo>
                  <a:lnTo>
                    <a:pt x="81838" y="301307"/>
                  </a:lnTo>
                  <a:lnTo>
                    <a:pt x="81876" y="300037"/>
                  </a:lnTo>
                  <a:lnTo>
                    <a:pt x="81991" y="298513"/>
                  </a:lnTo>
                  <a:lnTo>
                    <a:pt x="82397" y="297243"/>
                  </a:lnTo>
                  <a:lnTo>
                    <a:pt x="82092" y="297624"/>
                  </a:lnTo>
                  <a:lnTo>
                    <a:pt x="81330" y="300037"/>
                  </a:lnTo>
                  <a:lnTo>
                    <a:pt x="81407" y="299402"/>
                  </a:lnTo>
                  <a:lnTo>
                    <a:pt x="81521" y="298386"/>
                  </a:lnTo>
                  <a:lnTo>
                    <a:pt x="81686" y="297751"/>
                  </a:lnTo>
                  <a:lnTo>
                    <a:pt x="81889" y="297243"/>
                  </a:lnTo>
                  <a:lnTo>
                    <a:pt x="81927" y="296862"/>
                  </a:lnTo>
                  <a:lnTo>
                    <a:pt x="80759" y="299402"/>
                  </a:lnTo>
                  <a:lnTo>
                    <a:pt x="80860" y="298132"/>
                  </a:lnTo>
                  <a:lnTo>
                    <a:pt x="81368" y="296862"/>
                  </a:lnTo>
                  <a:lnTo>
                    <a:pt x="81254" y="295846"/>
                  </a:lnTo>
                  <a:lnTo>
                    <a:pt x="81026" y="294576"/>
                  </a:lnTo>
                  <a:lnTo>
                    <a:pt x="78905" y="300545"/>
                  </a:lnTo>
                  <a:lnTo>
                    <a:pt x="77863" y="301307"/>
                  </a:lnTo>
                  <a:lnTo>
                    <a:pt x="78308" y="299656"/>
                  </a:lnTo>
                  <a:lnTo>
                    <a:pt x="78613" y="298513"/>
                  </a:lnTo>
                  <a:lnTo>
                    <a:pt x="79019" y="296989"/>
                  </a:lnTo>
                  <a:lnTo>
                    <a:pt x="78892" y="296100"/>
                  </a:lnTo>
                  <a:lnTo>
                    <a:pt x="78574" y="294576"/>
                  </a:lnTo>
                  <a:lnTo>
                    <a:pt x="78701" y="293941"/>
                  </a:lnTo>
                  <a:lnTo>
                    <a:pt x="78587" y="293674"/>
                  </a:lnTo>
                  <a:lnTo>
                    <a:pt x="77812" y="292925"/>
                  </a:lnTo>
                  <a:lnTo>
                    <a:pt x="75933" y="296989"/>
                  </a:lnTo>
                  <a:lnTo>
                    <a:pt x="74485" y="298513"/>
                  </a:lnTo>
                  <a:lnTo>
                    <a:pt x="74726" y="296735"/>
                  </a:lnTo>
                  <a:lnTo>
                    <a:pt x="74853" y="295846"/>
                  </a:lnTo>
                  <a:lnTo>
                    <a:pt x="75171" y="293560"/>
                  </a:lnTo>
                  <a:lnTo>
                    <a:pt x="72961" y="295846"/>
                  </a:lnTo>
                  <a:lnTo>
                    <a:pt x="72707" y="292925"/>
                  </a:lnTo>
                  <a:lnTo>
                    <a:pt x="72669" y="293433"/>
                  </a:lnTo>
                  <a:lnTo>
                    <a:pt x="72542" y="294068"/>
                  </a:lnTo>
                  <a:lnTo>
                    <a:pt x="71742" y="296354"/>
                  </a:lnTo>
                  <a:lnTo>
                    <a:pt x="71462" y="296735"/>
                  </a:lnTo>
                  <a:lnTo>
                    <a:pt x="71475" y="295846"/>
                  </a:lnTo>
                  <a:lnTo>
                    <a:pt x="69989" y="299656"/>
                  </a:lnTo>
                  <a:lnTo>
                    <a:pt x="70307" y="298513"/>
                  </a:lnTo>
                  <a:lnTo>
                    <a:pt x="70408" y="298132"/>
                  </a:lnTo>
                  <a:lnTo>
                    <a:pt x="70523" y="297751"/>
                  </a:lnTo>
                  <a:lnTo>
                    <a:pt x="71120" y="295592"/>
                  </a:lnTo>
                  <a:lnTo>
                    <a:pt x="71183" y="295719"/>
                  </a:lnTo>
                  <a:lnTo>
                    <a:pt x="71208" y="295592"/>
                  </a:lnTo>
                  <a:lnTo>
                    <a:pt x="71843" y="292671"/>
                  </a:lnTo>
                  <a:lnTo>
                    <a:pt x="72072" y="291655"/>
                  </a:lnTo>
                  <a:lnTo>
                    <a:pt x="71310" y="292671"/>
                  </a:lnTo>
                  <a:lnTo>
                    <a:pt x="70967" y="292417"/>
                  </a:lnTo>
                  <a:lnTo>
                    <a:pt x="69494" y="297751"/>
                  </a:lnTo>
                  <a:lnTo>
                    <a:pt x="69494" y="297624"/>
                  </a:lnTo>
                  <a:lnTo>
                    <a:pt x="69469" y="295465"/>
                  </a:lnTo>
                  <a:lnTo>
                    <a:pt x="69469" y="294576"/>
                  </a:lnTo>
                  <a:lnTo>
                    <a:pt x="68389" y="294970"/>
                  </a:lnTo>
                  <a:lnTo>
                    <a:pt x="67424" y="295465"/>
                  </a:lnTo>
                  <a:lnTo>
                    <a:pt x="67437" y="295211"/>
                  </a:lnTo>
                  <a:lnTo>
                    <a:pt x="67475" y="294068"/>
                  </a:lnTo>
                  <a:lnTo>
                    <a:pt x="66929" y="294068"/>
                  </a:lnTo>
                  <a:lnTo>
                    <a:pt x="66598" y="294068"/>
                  </a:lnTo>
                  <a:lnTo>
                    <a:pt x="66052" y="295211"/>
                  </a:lnTo>
                  <a:lnTo>
                    <a:pt x="66802" y="292544"/>
                  </a:lnTo>
                  <a:lnTo>
                    <a:pt x="66713" y="292163"/>
                  </a:lnTo>
                  <a:lnTo>
                    <a:pt x="66395" y="291528"/>
                  </a:lnTo>
                  <a:lnTo>
                    <a:pt x="66154" y="291020"/>
                  </a:lnTo>
                  <a:lnTo>
                    <a:pt x="65163" y="291528"/>
                  </a:lnTo>
                  <a:lnTo>
                    <a:pt x="65874" y="289496"/>
                  </a:lnTo>
                  <a:lnTo>
                    <a:pt x="65455" y="289242"/>
                  </a:lnTo>
                  <a:lnTo>
                    <a:pt x="63119" y="297624"/>
                  </a:lnTo>
                  <a:lnTo>
                    <a:pt x="62661" y="297624"/>
                  </a:lnTo>
                  <a:lnTo>
                    <a:pt x="62788" y="297116"/>
                  </a:lnTo>
                  <a:lnTo>
                    <a:pt x="63398" y="294449"/>
                  </a:lnTo>
                  <a:lnTo>
                    <a:pt x="63614" y="293560"/>
                  </a:lnTo>
                  <a:lnTo>
                    <a:pt x="63601" y="293293"/>
                  </a:lnTo>
                  <a:lnTo>
                    <a:pt x="62852" y="293179"/>
                  </a:lnTo>
                  <a:lnTo>
                    <a:pt x="62865" y="292925"/>
                  </a:lnTo>
                  <a:lnTo>
                    <a:pt x="63055" y="289242"/>
                  </a:lnTo>
                  <a:lnTo>
                    <a:pt x="61252" y="292925"/>
                  </a:lnTo>
                  <a:lnTo>
                    <a:pt x="61785" y="291020"/>
                  </a:lnTo>
                  <a:lnTo>
                    <a:pt x="61937" y="290893"/>
                  </a:lnTo>
                  <a:lnTo>
                    <a:pt x="61607" y="290639"/>
                  </a:lnTo>
                  <a:lnTo>
                    <a:pt x="61506" y="289750"/>
                  </a:lnTo>
                  <a:lnTo>
                    <a:pt x="61277" y="287591"/>
                  </a:lnTo>
                  <a:lnTo>
                    <a:pt x="60680" y="290080"/>
                  </a:lnTo>
                  <a:lnTo>
                    <a:pt x="58293" y="294449"/>
                  </a:lnTo>
                  <a:lnTo>
                    <a:pt x="59080" y="291655"/>
                  </a:lnTo>
                  <a:lnTo>
                    <a:pt x="57835" y="295084"/>
                  </a:lnTo>
                  <a:lnTo>
                    <a:pt x="57518" y="296227"/>
                  </a:lnTo>
                  <a:lnTo>
                    <a:pt x="56743" y="297116"/>
                  </a:lnTo>
                  <a:lnTo>
                    <a:pt x="56870" y="296100"/>
                  </a:lnTo>
                  <a:lnTo>
                    <a:pt x="57099" y="295338"/>
                  </a:lnTo>
                  <a:lnTo>
                    <a:pt x="57200" y="293941"/>
                  </a:lnTo>
                  <a:lnTo>
                    <a:pt x="56210" y="298132"/>
                  </a:lnTo>
                  <a:lnTo>
                    <a:pt x="56261" y="296100"/>
                  </a:lnTo>
                  <a:lnTo>
                    <a:pt x="56756" y="294703"/>
                  </a:lnTo>
                  <a:lnTo>
                    <a:pt x="56413" y="294449"/>
                  </a:lnTo>
                  <a:lnTo>
                    <a:pt x="56210" y="295338"/>
                  </a:lnTo>
                  <a:lnTo>
                    <a:pt x="55422" y="297370"/>
                  </a:lnTo>
                  <a:lnTo>
                    <a:pt x="54876" y="298513"/>
                  </a:lnTo>
                  <a:lnTo>
                    <a:pt x="54876" y="298386"/>
                  </a:lnTo>
                  <a:lnTo>
                    <a:pt x="54864" y="297878"/>
                  </a:lnTo>
                  <a:lnTo>
                    <a:pt x="54851" y="297497"/>
                  </a:lnTo>
                  <a:lnTo>
                    <a:pt x="54927" y="296100"/>
                  </a:lnTo>
                  <a:lnTo>
                    <a:pt x="55435" y="293941"/>
                  </a:lnTo>
                  <a:lnTo>
                    <a:pt x="54216" y="297497"/>
                  </a:lnTo>
                  <a:lnTo>
                    <a:pt x="54305" y="296100"/>
                  </a:lnTo>
                  <a:lnTo>
                    <a:pt x="54381" y="295719"/>
                  </a:lnTo>
                  <a:lnTo>
                    <a:pt x="54698" y="294957"/>
                  </a:lnTo>
                  <a:lnTo>
                    <a:pt x="54673" y="293941"/>
                  </a:lnTo>
                  <a:lnTo>
                    <a:pt x="54584" y="292950"/>
                  </a:lnTo>
                  <a:lnTo>
                    <a:pt x="54495" y="293268"/>
                  </a:lnTo>
                  <a:lnTo>
                    <a:pt x="54546" y="292900"/>
                  </a:lnTo>
                  <a:lnTo>
                    <a:pt x="54927" y="291655"/>
                  </a:lnTo>
                  <a:lnTo>
                    <a:pt x="54813" y="291020"/>
                  </a:lnTo>
                  <a:lnTo>
                    <a:pt x="54940" y="290080"/>
                  </a:lnTo>
                  <a:lnTo>
                    <a:pt x="55968" y="287337"/>
                  </a:lnTo>
                  <a:lnTo>
                    <a:pt x="55067" y="289242"/>
                  </a:lnTo>
                  <a:lnTo>
                    <a:pt x="53403" y="293306"/>
                  </a:lnTo>
                  <a:lnTo>
                    <a:pt x="54025" y="293433"/>
                  </a:lnTo>
                  <a:lnTo>
                    <a:pt x="54279" y="293674"/>
                  </a:lnTo>
                  <a:lnTo>
                    <a:pt x="54470" y="293103"/>
                  </a:lnTo>
                  <a:lnTo>
                    <a:pt x="54368" y="293738"/>
                  </a:lnTo>
                  <a:lnTo>
                    <a:pt x="54317" y="293941"/>
                  </a:lnTo>
                  <a:lnTo>
                    <a:pt x="54279" y="293674"/>
                  </a:lnTo>
                  <a:lnTo>
                    <a:pt x="52870" y="297878"/>
                  </a:lnTo>
                  <a:lnTo>
                    <a:pt x="53086" y="295592"/>
                  </a:lnTo>
                  <a:lnTo>
                    <a:pt x="53200" y="294703"/>
                  </a:lnTo>
                  <a:lnTo>
                    <a:pt x="53314" y="294322"/>
                  </a:lnTo>
                  <a:lnTo>
                    <a:pt x="53428" y="293763"/>
                  </a:lnTo>
                  <a:lnTo>
                    <a:pt x="53365" y="292925"/>
                  </a:lnTo>
                  <a:lnTo>
                    <a:pt x="53365" y="292798"/>
                  </a:lnTo>
                  <a:lnTo>
                    <a:pt x="53365" y="291528"/>
                  </a:lnTo>
                  <a:lnTo>
                    <a:pt x="53467" y="291020"/>
                  </a:lnTo>
                  <a:lnTo>
                    <a:pt x="53568" y="290385"/>
                  </a:lnTo>
                  <a:lnTo>
                    <a:pt x="53213" y="291020"/>
                  </a:lnTo>
                  <a:lnTo>
                    <a:pt x="53200" y="290766"/>
                  </a:lnTo>
                  <a:lnTo>
                    <a:pt x="53187" y="290258"/>
                  </a:lnTo>
                  <a:lnTo>
                    <a:pt x="53314" y="289115"/>
                  </a:lnTo>
                  <a:lnTo>
                    <a:pt x="53340" y="288988"/>
                  </a:lnTo>
                  <a:lnTo>
                    <a:pt x="53365" y="288861"/>
                  </a:lnTo>
                  <a:lnTo>
                    <a:pt x="53225" y="288861"/>
                  </a:lnTo>
                  <a:lnTo>
                    <a:pt x="53225" y="288988"/>
                  </a:lnTo>
                  <a:lnTo>
                    <a:pt x="53098" y="289750"/>
                  </a:lnTo>
                  <a:lnTo>
                    <a:pt x="52997" y="290131"/>
                  </a:lnTo>
                  <a:lnTo>
                    <a:pt x="52806" y="290258"/>
                  </a:lnTo>
                  <a:lnTo>
                    <a:pt x="52539" y="290766"/>
                  </a:lnTo>
                  <a:lnTo>
                    <a:pt x="52984" y="289369"/>
                  </a:lnTo>
                  <a:lnTo>
                    <a:pt x="53225" y="288988"/>
                  </a:lnTo>
                  <a:lnTo>
                    <a:pt x="53225" y="288861"/>
                  </a:lnTo>
                  <a:lnTo>
                    <a:pt x="52870" y="288861"/>
                  </a:lnTo>
                  <a:lnTo>
                    <a:pt x="52641" y="288861"/>
                  </a:lnTo>
                  <a:lnTo>
                    <a:pt x="51943" y="291528"/>
                  </a:lnTo>
                  <a:lnTo>
                    <a:pt x="51790" y="291020"/>
                  </a:lnTo>
                  <a:lnTo>
                    <a:pt x="51460" y="293293"/>
                  </a:lnTo>
                  <a:lnTo>
                    <a:pt x="51638" y="293128"/>
                  </a:lnTo>
                  <a:lnTo>
                    <a:pt x="51536" y="293839"/>
                  </a:lnTo>
                  <a:lnTo>
                    <a:pt x="51816" y="292976"/>
                  </a:lnTo>
                  <a:lnTo>
                    <a:pt x="51904" y="292798"/>
                  </a:lnTo>
                  <a:lnTo>
                    <a:pt x="51828" y="293052"/>
                  </a:lnTo>
                  <a:lnTo>
                    <a:pt x="51981" y="292925"/>
                  </a:lnTo>
                  <a:lnTo>
                    <a:pt x="52412" y="292925"/>
                  </a:lnTo>
                  <a:lnTo>
                    <a:pt x="51816" y="294576"/>
                  </a:lnTo>
                  <a:lnTo>
                    <a:pt x="51371" y="295592"/>
                  </a:lnTo>
                  <a:lnTo>
                    <a:pt x="51536" y="293941"/>
                  </a:lnTo>
                  <a:lnTo>
                    <a:pt x="50050" y="298386"/>
                  </a:lnTo>
                  <a:lnTo>
                    <a:pt x="50419" y="296354"/>
                  </a:lnTo>
                  <a:lnTo>
                    <a:pt x="50457" y="296100"/>
                  </a:lnTo>
                  <a:lnTo>
                    <a:pt x="50685" y="294830"/>
                  </a:lnTo>
                  <a:lnTo>
                    <a:pt x="50787" y="291909"/>
                  </a:lnTo>
                  <a:lnTo>
                    <a:pt x="51003" y="291020"/>
                  </a:lnTo>
                  <a:lnTo>
                    <a:pt x="51333" y="289623"/>
                  </a:lnTo>
                  <a:lnTo>
                    <a:pt x="50241" y="291020"/>
                  </a:lnTo>
                  <a:lnTo>
                    <a:pt x="49479" y="290258"/>
                  </a:lnTo>
                  <a:lnTo>
                    <a:pt x="47713" y="295338"/>
                  </a:lnTo>
                  <a:lnTo>
                    <a:pt x="47307" y="296100"/>
                  </a:lnTo>
                  <a:lnTo>
                    <a:pt x="47371" y="295846"/>
                  </a:lnTo>
                  <a:lnTo>
                    <a:pt x="47853" y="293814"/>
                  </a:lnTo>
                  <a:lnTo>
                    <a:pt x="47879" y="293179"/>
                  </a:lnTo>
                  <a:lnTo>
                    <a:pt x="47536" y="292417"/>
                  </a:lnTo>
                  <a:lnTo>
                    <a:pt x="47371" y="292036"/>
                  </a:lnTo>
                  <a:lnTo>
                    <a:pt x="47218" y="292569"/>
                  </a:lnTo>
                  <a:lnTo>
                    <a:pt x="47155" y="292798"/>
                  </a:lnTo>
                  <a:lnTo>
                    <a:pt x="46304" y="295846"/>
                  </a:lnTo>
                  <a:lnTo>
                    <a:pt x="46278" y="295084"/>
                  </a:lnTo>
                  <a:lnTo>
                    <a:pt x="46405" y="293763"/>
                  </a:lnTo>
                  <a:lnTo>
                    <a:pt x="47066" y="292925"/>
                  </a:lnTo>
                  <a:lnTo>
                    <a:pt x="47155" y="292798"/>
                  </a:lnTo>
                  <a:lnTo>
                    <a:pt x="47218" y="292569"/>
                  </a:lnTo>
                  <a:lnTo>
                    <a:pt x="46659" y="292925"/>
                  </a:lnTo>
                  <a:lnTo>
                    <a:pt x="46951" y="292036"/>
                  </a:lnTo>
                  <a:lnTo>
                    <a:pt x="46875" y="291401"/>
                  </a:lnTo>
                  <a:lnTo>
                    <a:pt x="46443" y="290385"/>
                  </a:lnTo>
                  <a:lnTo>
                    <a:pt x="43446" y="295084"/>
                  </a:lnTo>
                  <a:lnTo>
                    <a:pt x="43281" y="294068"/>
                  </a:lnTo>
                  <a:lnTo>
                    <a:pt x="43027" y="292671"/>
                  </a:lnTo>
                  <a:lnTo>
                    <a:pt x="42964" y="293560"/>
                  </a:lnTo>
                  <a:lnTo>
                    <a:pt x="42849" y="294068"/>
                  </a:lnTo>
                  <a:lnTo>
                    <a:pt x="42113" y="290258"/>
                  </a:lnTo>
                  <a:lnTo>
                    <a:pt x="38671" y="296354"/>
                  </a:lnTo>
                  <a:lnTo>
                    <a:pt x="38671" y="296100"/>
                  </a:lnTo>
                  <a:lnTo>
                    <a:pt x="38569" y="293433"/>
                  </a:lnTo>
                  <a:lnTo>
                    <a:pt x="38442" y="290385"/>
                  </a:lnTo>
                  <a:lnTo>
                    <a:pt x="38290" y="289242"/>
                  </a:lnTo>
                  <a:lnTo>
                    <a:pt x="37604" y="291655"/>
                  </a:lnTo>
                  <a:lnTo>
                    <a:pt x="36880" y="293433"/>
                  </a:lnTo>
                  <a:lnTo>
                    <a:pt x="37553" y="290258"/>
                  </a:lnTo>
                  <a:lnTo>
                    <a:pt x="36144" y="293763"/>
                  </a:lnTo>
                  <a:lnTo>
                    <a:pt x="34836" y="296100"/>
                  </a:lnTo>
                  <a:lnTo>
                    <a:pt x="35356" y="293560"/>
                  </a:lnTo>
                  <a:lnTo>
                    <a:pt x="35547" y="292671"/>
                  </a:lnTo>
                  <a:lnTo>
                    <a:pt x="36944" y="285940"/>
                  </a:lnTo>
                  <a:lnTo>
                    <a:pt x="34886" y="290385"/>
                  </a:lnTo>
                  <a:lnTo>
                    <a:pt x="34785" y="290766"/>
                  </a:lnTo>
                  <a:lnTo>
                    <a:pt x="34404" y="292671"/>
                  </a:lnTo>
                  <a:lnTo>
                    <a:pt x="34201" y="292163"/>
                  </a:lnTo>
                  <a:lnTo>
                    <a:pt x="33121" y="293560"/>
                  </a:lnTo>
                  <a:lnTo>
                    <a:pt x="33134" y="293306"/>
                  </a:lnTo>
                  <a:lnTo>
                    <a:pt x="33782" y="291274"/>
                  </a:lnTo>
                  <a:lnTo>
                    <a:pt x="33147" y="293179"/>
                  </a:lnTo>
                  <a:lnTo>
                    <a:pt x="33261" y="292417"/>
                  </a:lnTo>
                  <a:lnTo>
                    <a:pt x="33680" y="290639"/>
                  </a:lnTo>
                  <a:lnTo>
                    <a:pt x="32232" y="293179"/>
                  </a:lnTo>
                  <a:lnTo>
                    <a:pt x="32004" y="292163"/>
                  </a:lnTo>
                  <a:lnTo>
                    <a:pt x="32092" y="291528"/>
                  </a:lnTo>
                  <a:lnTo>
                    <a:pt x="33959" y="286829"/>
                  </a:lnTo>
                  <a:lnTo>
                    <a:pt x="33185" y="286321"/>
                  </a:lnTo>
                  <a:lnTo>
                    <a:pt x="32702" y="286829"/>
                  </a:lnTo>
                  <a:lnTo>
                    <a:pt x="31089" y="290766"/>
                  </a:lnTo>
                  <a:lnTo>
                    <a:pt x="31000" y="292798"/>
                  </a:lnTo>
                  <a:lnTo>
                    <a:pt x="30619" y="294449"/>
                  </a:lnTo>
                  <a:lnTo>
                    <a:pt x="30505" y="294703"/>
                  </a:lnTo>
                  <a:lnTo>
                    <a:pt x="30162" y="295211"/>
                  </a:lnTo>
                  <a:lnTo>
                    <a:pt x="30048" y="295465"/>
                  </a:lnTo>
                  <a:lnTo>
                    <a:pt x="28778" y="300164"/>
                  </a:lnTo>
                  <a:lnTo>
                    <a:pt x="27432" y="304482"/>
                  </a:lnTo>
                  <a:lnTo>
                    <a:pt x="27343" y="304990"/>
                  </a:lnTo>
                  <a:lnTo>
                    <a:pt x="27216" y="308292"/>
                  </a:lnTo>
                  <a:lnTo>
                    <a:pt x="28448" y="305498"/>
                  </a:lnTo>
                  <a:lnTo>
                    <a:pt x="28016" y="307784"/>
                  </a:lnTo>
                  <a:lnTo>
                    <a:pt x="27571" y="307911"/>
                  </a:lnTo>
                  <a:lnTo>
                    <a:pt x="27254" y="310070"/>
                  </a:lnTo>
                  <a:lnTo>
                    <a:pt x="28384" y="306895"/>
                  </a:lnTo>
                  <a:lnTo>
                    <a:pt x="28079" y="308419"/>
                  </a:lnTo>
                  <a:lnTo>
                    <a:pt x="27952" y="309562"/>
                  </a:lnTo>
                  <a:lnTo>
                    <a:pt x="28943" y="306895"/>
                  </a:lnTo>
                  <a:lnTo>
                    <a:pt x="29235" y="306082"/>
                  </a:lnTo>
                  <a:lnTo>
                    <a:pt x="29349" y="305625"/>
                  </a:lnTo>
                  <a:lnTo>
                    <a:pt x="29425" y="305498"/>
                  </a:lnTo>
                  <a:lnTo>
                    <a:pt x="29514" y="305333"/>
                  </a:lnTo>
                  <a:lnTo>
                    <a:pt x="29413" y="305625"/>
                  </a:lnTo>
                  <a:lnTo>
                    <a:pt x="29311" y="306438"/>
                  </a:lnTo>
                  <a:lnTo>
                    <a:pt x="29565" y="305244"/>
                  </a:lnTo>
                  <a:lnTo>
                    <a:pt x="29641" y="305117"/>
                  </a:lnTo>
                  <a:lnTo>
                    <a:pt x="30086" y="304355"/>
                  </a:lnTo>
                  <a:lnTo>
                    <a:pt x="29832" y="306082"/>
                  </a:lnTo>
                  <a:lnTo>
                    <a:pt x="29718" y="306768"/>
                  </a:lnTo>
                  <a:lnTo>
                    <a:pt x="29248" y="308292"/>
                  </a:lnTo>
                  <a:lnTo>
                    <a:pt x="29997" y="306514"/>
                  </a:lnTo>
                  <a:lnTo>
                    <a:pt x="29743" y="307657"/>
                  </a:lnTo>
                  <a:lnTo>
                    <a:pt x="29527" y="308356"/>
                  </a:lnTo>
                  <a:lnTo>
                    <a:pt x="29845" y="307657"/>
                  </a:lnTo>
                  <a:lnTo>
                    <a:pt x="30022" y="308673"/>
                  </a:lnTo>
                  <a:lnTo>
                    <a:pt x="30340" y="307657"/>
                  </a:lnTo>
                  <a:lnTo>
                    <a:pt x="30683" y="306514"/>
                  </a:lnTo>
                  <a:lnTo>
                    <a:pt x="30797" y="306133"/>
                  </a:lnTo>
                  <a:lnTo>
                    <a:pt x="30378" y="308927"/>
                  </a:lnTo>
                  <a:lnTo>
                    <a:pt x="31648" y="306133"/>
                  </a:lnTo>
                  <a:lnTo>
                    <a:pt x="31813" y="305752"/>
                  </a:lnTo>
                  <a:lnTo>
                    <a:pt x="30632" y="310197"/>
                  </a:lnTo>
                  <a:lnTo>
                    <a:pt x="30975" y="309054"/>
                  </a:lnTo>
                  <a:lnTo>
                    <a:pt x="31978" y="306768"/>
                  </a:lnTo>
                  <a:lnTo>
                    <a:pt x="32258" y="306641"/>
                  </a:lnTo>
                  <a:lnTo>
                    <a:pt x="30454" y="311848"/>
                  </a:lnTo>
                  <a:lnTo>
                    <a:pt x="33020" y="307149"/>
                  </a:lnTo>
                  <a:lnTo>
                    <a:pt x="31432" y="312864"/>
                  </a:lnTo>
                  <a:lnTo>
                    <a:pt x="32981" y="308165"/>
                  </a:lnTo>
                  <a:lnTo>
                    <a:pt x="33096" y="311086"/>
                  </a:lnTo>
                  <a:lnTo>
                    <a:pt x="34315" y="308546"/>
                  </a:lnTo>
                  <a:lnTo>
                    <a:pt x="34150" y="309054"/>
                  </a:lnTo>
                  <a:lnTo>
                    <a:pt x="34048" y="310451"/>
                  </a:lnTo>
                  <a:lnTo>
                    <a:pt x="33947" y="310959"/>
                  </a:lnTo>
                  <a:lnTo>
                    <a:pt x="33832" y="312356"/>
                  </a:lnTo>
                  <a:lnTo>
                    <a:pt x="34848" y="308546"/>
                  </a:lnTo>
                  <a:lnTo>
                    <a:pt x="34975" y="308305"/>
                  </a:lnTo>
                  <a:lnTo>
                    <a:pt x="35090" y="308165"/>
                  </a:lnTo>
                  <a:lnTo>
                    <a:pt x="35610" y="307530"/>
                  </a:lnTo>
                  <a:lnTo>
                    <a:pt x="35763" y="307149"/>
                  </a:lnTo>
                  <a:lnTo>
                    <a:pt x="35953" y="306641"/>
                  </a:lnTo>
                  <a:lnTo>
                    <a:pt x="36296" y="305752"/>
                  </a:lnTo>
                  <a:lnTo>
                    <a:pt x="36499" y="305244"/>
                  </a:lnTo>
                  <a:lnTo>
                    <a:pt x="35864" y="309181"/>
                  </a:lnTo>
                  <a:lnTo>
                    <a:pt x="35052" y="309816"/>
                  </a:lnTo>
                  <a:lnTo>
                    <a:pt x="34226" y="313499"/>
                  </a:lnTo>
                  <a:lnTo>
                    <a:pt x="35026" y="310324"/>
                  </a:lnTo>
                  <a:lnTo>
                    <a:pt x="35712" y="310451"/>
                  </a:lnTo>
                  <a:lnTo>
                    <a:pt x="35737" y="310324"/>
                  </a:lnTo>
                  <a:lnTo>
                    <a:pt x="36283" y="307784"/>
                  </a:lnTo>
                  <a:lnTo>
                    <a:pt x="35953" y="310197"/>
                  </a:lnTo>
                  <a:lnTo>
                    <a:pt x="35521" y="312356"/>
                  </a:lnTo>
                  <a:lnTo>
                    <a:pt x="36449" y="308927"/>
                  </a:lnTo>
                  <a:lnTo>
                    <a:pt x="36753" y="307784"/>
                  </a:lnTo>
                  <a:lnTo>
                    <a:pt x="36855" y="307403"/>
                  </a:lnTo>
                  <a:lnTo>
                    <a:pt x="36004" y="311594"/>
                  </a:lnTo>
                  <a:lnTo>
                    <a:pt x="37045" y="308546"/>
                  </a:lnTo>
                  <a:lnTo>
                    <a:pt x="36880" y="310324"/>
                  </a:lnTo>
                  <a:lnTo>
                    <a:pt x="36766" y="311213"/>
                  </a:lnTo>
                  <a:lnTo>
                    <a:pt x="35928" y="313245"/>
                  </a:lnTo>
                  <a:lnTo>
                    <a:pt x="36779" y="311848"/>
                  </a:lnTo>
                  <a:lnTo>
                    <a:pt x="36715" y="312534"/>
                  </a:lnTo>
                  <a:lnTo>
                    <a:pt x="36842" y="311848"/>
                  </a:lnTo>
                  <a:lnTo>
                    <a:pt x="36969" y="311289"/>
                  </a:lnTo>
                  <a:lnTo>
                    <a:pt x="37566" y="309308"/>
                  </a:lnTo>
                  <a:lnTo>
                    <a:pt x="38277" y="308546"/>
                  </a:lnTo>
                  <a:lnTo>
                    <a:pt x="38392" y="308419"/>
                  </a:lnTo>
                  <a:lnTo>
                    <a:pt x="37134" y="312102"/>
                  </a:lnTo>
                  <a:lnTo>
                    <a:pt x="37033" y="312597"/>
                  </a:lnTo>
                  <a:lnTo>
                    <a:pt x="36791" y="314134"/>
                  </a:lnTo>
                  <a:lnTo>
                    <a:pt x="37414" y="313245"/>
                  </a:lnTo>
                  <a:lnTo>
                    <a:pt x="38557" y="309943"/>
                  </a:lnTo>
                  <a:lnTo>
                    <a:pt x="38709" y="310019"/>
                  </a:lnTo>
                  <a:lnTo>
                    <a:pt x="38696" y="310451"/>
                  </a:lnTo>
                  <a:lnTo>
                    <a:pt x="38595" y="311086"/>
                  </a:lnTo>
                  <a:lnTo>
                    <a:pt x="38366" y="311721"/>
                  </a:lnTo>
                  <a:lnTo>
                    <a:pt x="39065" y="309943"/>
                  </a:lnTo>
                  <a:lnTo>
                    <a:pt x="39509" y="308800"/>
                  </a:lnTo>
                  <a:lnTo>
                    <a:pt x="39497" y="311848"/>
                  </a:lnTo>
                  <a:lnTo>
                    <a:pt x="40690" y="308800"/>
                  </a:lnTo>
                  <a:lnTo>
                    <a:pt x="40843" y="308419"/>
                  </a:lnTo>
                  <a:lnTo>
                    <a:pt x="40703" y="309156"/>
                  </a:lnTo>
                  <a:lnTo>
                    <a:pt x="40919" y="308292"/>
                  </a:lnTo>
                  <a:lnTo>
                    <a:pt x="41135" y="307403"/>
                  </a:lnTo>
                  <a:lnTo>
                    <a:pt x="41668" y="305244"/>
                  </a:lnTo>
                  <a:lnTo>
                    <a:pt x="41884" y="304355"/>
                  </a:lnTo>
                  <a:lnTo>
                    <a:pt x="41973" y="303974"/>
                  </a:lnTo>
                  <a:lnTo>
                    <a:pt x="42202" y="303974"/>
                  </a:lnTo>
                  <a:lnTo>
                    <a:pt x="42976" y="301815"/>
                  </a:lnTo>
                  <a:lnTo>
                    <a:pt x="42443" y="304101"/>
                  </a:lnTo>
                  <a:lnTo>
                    <a:pt x="87630" y="304101"/>
                  </a:lnTo>
                  <a:lnTo>
                    <a:pt x="87706" y="302958"/>
                  </a:lnTo>
                  <a:lnTo>
                    <a:pt x="87769" y="301815"/>
                  </a:lnTo>
                  <a:lnTo>
                    <a:pt x="88087" y="300037"/>
                  </a:lnTo>
                  <a:lnTo>
                    <a:pt x="88379" y="300545"/>
                  </a:lnTo>
                  <a:lnTo>
                    <a:pt x="88506" y="300037"/>
                  </a:lnTo>
                  <a:lnTo>
                    <a:pt x="88734" y="299148"/>
                  </a:lnTo>
                  <a:lnTo>
                    <a:pt x="88315" y="298513"/>
                  </a:lnTo>
                  <a:lnTo>
                    <a:pt x="88595" y="297878"/>
                  </a:lnTo>
                  <a:lnTo>
                    <a:pt x="89154" y="296608"/>
                  </a:lnTo>
                  <a:lnTo>
                    <a:pt x="89293" y="294703"/>
                  </a:lnTo>
                  <a:close/>
                </a:path>
                <a:path w="392430" h="381000">
                  <a:moveTo>
                    <a:pt x="93980" y="306857"/>
                  </a:moveTo>
                  <a:lnTo>
                    <a:pt x="93827" y="307149"/>
                  </a:lnTo>
                  <a:lnTo>
                    <a:pt x="93345" y="308470"/>
                  </a:lnTo>
                  <a:lnTo>
                    <a:pt x="93980" y="306857"/>
                  </a:lnTo>
                  <a:close/>
                </a:path>
                <a:path w="392430" h="381000">
                  <a:moveTo>
                    <a:pt x="95643" y="303974"/>
                  </a:moveTo>
                  <a:lnTo>
                    <a:pt x="95389" y="303974"/>
                  </a:lnTo>
                  <a:lnTo>
                    <a:pt x="94691" y="304101"/>
                  </a:lnTo>
                  <a:lnTo>
                    <a:pt x="94018" y="306006"/>
                  </a:lnTo>
                  <a:lnTo>
                    <a:pt x="94627" y="304736"/>
                  </a:lnTo>
                  <a:lnTo>
                    <a:pt x="94513" y="305498"/>
                  </a:lnTo>
                  <a:lnTo>
                    <a:pt x="93980" y="306857"/>
                  </a:lnTo>
                  <a:lnTo>
                    <a:pt x="94830" y="305625"/>
                  </a:lnTo>
                  <a:lnTo>
                    <a:pt x="95275" y="304736"/>
                  </a:lnTo>
                  <a:lnTo>
                    <a:pt x="95643" y="303974"/>
                  </a:lnTo>
                  <a:close/>
                </a:path>
                <a:path w="392430" h="381000">
                  <a:moveTo>
                    <a:pt x="96558" y="303453"/>
                  </a:moveTo>
                  <a:lnTo>
                    <a:pt x="95986" y="304965"/>
                  </a:lnTo>
                  <a:lnTo>
                    <a:pt x="96113" y="305257"/>
                  </a:lnTo>
                  <a:lnTo>
                    <a:pt x="95986" y="306552"/>
                  </a:lnTo>
                  <a:lnTo>
                    <a:pt x="96202" y="306158"/>
                  </a:lnTo>
                  <a:lnTo>
                    <a:pt x="96532" y="304546"/>
                  </a:lnTo>
                  <a:lnTo>
                    <a:pt x="96558" y="303453"/>
                  </a:lnTo>
                  <a:close/>
                </a:path>
                <a:path w="392430" h="381000">
                  <a:moveTo>
                    <a:pt x="97917" y="309930"/>
                  </a:moveTo>
                  <a:lnTo>
                    <a:pt x="97485" y="311213"/>
                  </a:lnTo>
                  <a:lnTo>
                    <a:pt x="97612" y="311086"/>
                  </a:lnTo>
                  <a:lnTo>
                    <a:pt x="97739" y="310896"/>
                  </a:lnTo>
                  <a:lnTo>
                    <a:pt x="97917" y="309930"/>
                  </a:lnTo>
                  <a:close/>
                </a:path>
                <a:path w="392430" h="381000">
                  <a:moveTo>
                    <a:pt x="97955" y="329145"/>
                  </a:moveTo>
                  <a:lnTo>
                    <a:pt x="97574" y="330009"/>
                  </a:lnTo>
                  <a:lnTo>
                    <a:pt x="97815" y="329628"/>
                  </a:lnTo>
                  <a:lnTo>
                    <a:pt x="97917" y="329374"/>
                  </a:lnTo>
                  <a:lnTo>
                    <a:pt x="97955" y="329145"/>
                  </a:lnTo>
                  <a:close/>
                </a:path>
                <a:path w="392430" h="381000">
                  <a:moveTo>
                    <a:pt x="98691" y="307276"/>
                  </a:moveTo>
                  <a:lnTo>
                    <a:pt x="98374" y="307530"/>
                  </a:lnTo>
                  <a:lnTo>
                    <a:pt x="97917" y="309930"/>
                  </a:lnTo>
                  <a:lnTo>
                    <a:pt x="98310" y="308800"/>
                  </a:lnTo>
                  <a:lnTo>
                    <a:pt x="98082" y="309943"/>
                  </a:lnTo>
                  <a:lnTo>
                    <a:pt x="98374" y="308673"/>
                  </a:lnTo>
                  <a:lnTo>
                    <a:pt x="98691" y="307276"/>
                  </a:lnTo>
                  <a:close/>
                </a:path>
                <a:path w="392430" h="381000">
                  <a:moveTo>
                    <a:pt x="100164" y="328383"/>
                  </a:moveTo>
                  <a:lnTo>
                    <a:pt x="100025" y="328777"/>
                  </a:lnTo>
                  <a:lnTo>
                    <a:pt x="99898" y="329095"/>
                  </a:lnTo>
                  <a:lnTo>
                    <a:pt x="99898" y="330415"/>
                  </a:lnTo>
                  <a:lnTo>
                    <a:pt x="100088" y="329399"/>
                  </a:lnTo>
                  <a:lnTo>
                    <a:pt x="100139" y="328790"/>
                  </a:lnTo>
                  <a:lnTo>
                    <a:pt x="100164" y="328383"/>
                  </a:lnTo>
                  <a:close/>
                </a:path>
                <a:path w="392430" h="381000">
                  <a:moveTo>
                    <a:pt x="101828" y="330949"/>
                  </a:moveTo>
                  <a:lnTo>
                    <a:pt x="101460" y="330390"/>
                  </a:lnTo>
                  <a:lnTo>
                    <a:pt x="101523" y="330708"/>
                  </a:lnTo>
                  <a:lnTo>
                    <a:pt x="101663" y="330898"/>
                  </a:lnTo>
                  <a:lnTo>
                    <a:pt x="101828" y="330949"/>
                  </a:lnTo>
                  <a:close/>
                </a:path>
                <a:path w="392430" h="381000">
                  <a:moveTo>
                    <a:pt x="101892" y="330949"/>
                  </a:moveTo>
                  <a:close/>
                </a:path>
                <a:path w="392430" h="381000">
                  <a:moveTo>
                    <a:pt x="105054" y="308229"/>
                  </a:moveTo>
                  <a:lnTo>
                    <a:pt x="105016" y="307771"/>
                  </a:lnTo>
                  <a:lnTo>
                    <a:pt x="104990" y="307987"/>
                  </a:lnTo>
                  <a:lnTo>
                    <a:pt x="104952" y="308152"/>
                  </a:lnTo>
                  <a:lnTo>
                    <a:pt x="104927" y="308356"/>
                  </a:lnTo>
                  <a:lnTo>
                    <a:pt x="105054" y="308229"/>
                  </a:lnTo>
                  <a:close/>
                </a:path>
                <a:path w="392430" h="381000">
                  <a:moveTo>
                    <a:pt x="106794" y="304520"/>
                  </a:moveTo>
                  <a:lnTo>
                    <a:pt x="106260" y="305409"/>
                  </a:lnTo>
                  <a:lnTo>
                    <a:pt x="105460" y="308610"/>
                  </a:lnTo>
                  <a:lnTo>
                    <a:pt x="105778" y="308076"/>
                  </a:lnTo>
                  <a:lnTo>
                    <a:pt x="106794" y="304520"/>
                  </a:lnTo>
                  <a:close/>
                </a:path>
                <a:path w="392430" h="381000">
                  <a:moveTo>
                    <a:pt x="107962" y="329552"/>
                  </a:moveTo>
                  <a:lnTo>
                    <a:pt x="107772" y="330009"/>
                  </a:lnTo>
                  <a:lnTo>
                    <a:pt x="107543" y="330263"/>
                  </a:lnTo>
                  <a:lnTo>
                    <a:pt x="107518" y="331152"/>
                  </a:lnTo>
                  <a:lnTo>
                    <a:pt x="107962" y="329552"/>
                  </a:lnTo>
                  <a:close/>
                </a:path>
                <a:path w="392430" h="381000">
                  <a:moveTo>
                    <a:pt x="108165" y="307949"/>
                  </a:moveTo>
                  <a:lnTo>
                    <a:pt x="107975" y="308279"/>
                  </a:lnTo>
                  <a:lnTo>
                    <a:pt x="107899" y="308660"/>
                  </a:lnTo>
                  <a:lnTo>
                    <a:pt x="108013" y="308343"/>
                  </a:lnTo>
                  <a:lnTo>
                    <a:pt x="108127" y="308114"/>
                  </a:lnTo>
                  <a:lnTo>
                    <a:pt x="108165" y="307949"/>
                  </a:lnTo>
                  <a:close/>
                </a:path>
                <a:path w="392430" h="381000">
                  <a:moveTo>
                    <a:pt x="111620" y="329984"/>
                  </a:moveTo>
                  <a:lnTo>
                    <a:pt x="111213" y="330593"/>
                  </a:lnTo>
                  <a:lnTo>
                    <a:pt x="111379" y="330403"/>
                  </a:lnTo>
                  <a:lnTo>
                    <a:pt x="111620" y="329984"/>
                  </a:lnTo>
                  <a:close/>
                </a:path>
                <a:path w="392430" h="381000">
                  <a:moveTo>
                    <a:pt x="112356" y="328739"/>
                  </a:moveTo>
                  <a:lnTo>
                    <a:pt x="112052" y="329209"/>
                  </a:lnTo>
                  <a:lnTo>
                    <a:pt x="112102" y="328968"/>
                  </a:lnTo>
                  <a:lnTo>
                    <a:pt x="112014" y="329247"/>
                  </a:lnTo>
                  <a:lnTo>
                    <a:pt x="111950" y="329374"/>
                  </a:lnTo>
                  <a:lnTo>
                    <a:pt x="111633" y="330009"/>
                  </a:lnTo>
                  <a:lnTo>
                    <a:pt x="111810" y="329882"/>
                  </a:lnTo>
                  <a:lnTo>
                    <a:pt x="111810" y="330771"/>
                  </a:lnTo>
                  <a:lnTo>
                    <a:pt x="112052" y="329882"/>
                  </a:lnTo>
                  <a:lnTo>
                    <a:pt x="112356" y="328739"/>
                  </a:lnTo>
                  <a:close/>
                </a:path>
                <a:path w="392430" h="381000">
                  <a:moveTo>
                    <a:pt x="114173" y="312496"/>
                  </a:moveTo>
                  <a:close/>
                </a:path>
                <a:path w="392430" h="381000">
                  <a:moveTo>
                    <a:pt x="114312" y="312102"/>
                  </a:moveTo>
                  <a:lnTo>
                    <a:pt x="114173" y="312496"/>
                  </a:lnTo>
                  <a:lnTo>
                    <a:pt x="114287" y="312216"/>
                  </a:lnTo>
                  <a:close/>
                </a:path>
                <a:path w="392430" h="381000">
                  <a:moveTo>
                    <a:pt x="115404" y="328739"/>
                  </a:moveTo>
                  <a:lnTo>
                    <a:pt x="115252" y="328739"/>
                  </a:lnTo>
                  <a:lnTo>
                    <a:pt x="115379" y="328866"/>
                  </a:lnTo>
                  <a:lnTo>
                    <a:pt x="115404" y="328739"/>
                  </a:lnTo>
                  <a:close/>
                </a:path>
                <a:path w="392430" h="381000">
                  <a:moveTo>
                    <a:pt x="115417" y="308305"/>
                  </a:moveTo>
                  <a:lnTo>
                    <a:pt x="115214" y="308673"/>
                  </a:lnTo>
                  <a:lnTo>
                    <a:pt x="115417" y="308305"/>
                  </a:lnTo>
                  <a:close/>
                </a:path>
                <a:path w="392430" h="381000">
                  <a:moveTo>
                    <a:pt x="116052" y="312737"/>
                  </a:moveTo>
                  <a:lnTo>
                    <a:pt x="116027" y="312356"/>
                  </a:lnTo>
                  <a:lnTo>
                    <a:pt x="115646" y="313753"/>
                  </a:lnTo>
                  <a:lnTo>
                    <a:pt x="116052" y="312737"/>
                  </a:lnTo>
                  <a:close/>
                </a:path>
                <a:path w="392430" h="381000">
                  <a:moveTo>
                    <a:pt x="116497" y="303847"/>
                  </a:moveTo>
                  <a:lnTo>
                    <a:pt x="115443" y="305625"/>
                  </a:lnTo>
                  <a:lnTo>
                    <a:pt x="115011" y="307771"/>
                  </a:lnTo>
                  <a:lnTo>
                    <a:pt x="115125" y="307530"/>
                  </a:lnTo>
                  <a:lnTo>
                    <a:pt x="115049" y="307708"/>
                  </a:lnTo>
                  <a:lnTo>
                    <a:pt x="114935" y="308165"/>
                  </a:lnTo>
                  <a:lnTo>
                    <a:pt x="115011" y="307771"/>
                  </a:lnTo>
                  <a:lnTo>
                    <a:pt x="114846" y="308165"/>
                  </a:lnTo>
                  <a:lnTo>
                    <a:pt x="114109" y="309816"/>
                  </a:lnTo>
                  <a:lnTo>
                    <a:pt x="115214" y="308546"/>
                  </a:lnTo>
                  <a:lnTo>
                    <a:pt x="115328" y="308229"/>
                  </a:lnTo>
                  <a:lnTo>
                    <a:pt x="115519" y="307530"/>
                  </a:lnTo>
                  <a:lnTo>
                    <a:pt x="116497" y="303847"/>
                  </a:lnTo>
                  <a:close/>
                </a:path>
                <a:path w="392430" h="381000">
                  <a:moveTo>
                    <a:pt x="116751" y="310959"/>
                  </a:moveTo>
                  <a:lnTo>
                    <a:pt x="116713" y="310540"/>
                  </a:lnTo>
                  <a:lnTo>
                    <a:pt x="116687" y="310819"/>
                  </a:lnTo>
                  <a:lnTo>
                    <a:pt x="116751" y="310959"/>
                  </a:lnTo>
                  <a:close/>
                </a:path>
                <a:path w="392430" h="381000">
                  <a:moveTo>
                    <a:pt x="119151" y="306387"/>
                  </a:moveTo>
                  <a:lnTo>
                    <a:pt x="119126" y="306082"/>
                  </a:lnTo>
                  <a:lnTo>
                    <a:pt x="119049" y="306692"/>
                  </a:lnTo>
                  <a:lnTo>
                    <a:pt x="119151" y="306387"/>
                  </a:lnTo>
                  <a:close/>
                </a:path>
                <a:path w="392430" h="381000">
                  <a:moveTo>
                    <a:pt x="119189" y="305625"/>
                  </a:moveTo>
                  <a:lnTo>
                    <a:pt x="118973" y="306006"/>
                  </a:lnTo>
                  <a:lnTo>
                    <a:pt x="119126" y="306082"/>
                  </a:lnTo>
                  <a:lnTo>
                    <a:pt x="119189" y="305625"/>
                  </a:lnTo>
                  <a:close/>
                </a:path>
                <a:path w="392430" h="381000">
                  <a:moveTo>
                    <a:pt x="120383" y="306768"/>
                  </a:moveTo>
                  <a:lnTo>
                    <a:pt x="120142" y="306895"/>
                  </a:lnTo>
                  <a:lnTo>
                    <a:pt x="120027" y="307149"/>
                  </a:lnTo>
                  <a:lnTo>
                    <a:pt x="120154" y="307149"/>
                  </a:lnTo>
                  <a:lnTo>
                    <a:pt x="120383" y="306768"/>
                  </a:lnTo>
                  <a:close/>
                </a:path>
                <a:path w="392430" h="381000">
                  <a:moveTo>
                    <a:pt x="121348" y="325488"/>
                  </a:moveTo>
                  <a:lnTo>
                    <a:pt x="121119" y="325970"/>
                  </a:lnTo>
                  <a:lnTo>
                    <a:pt x="120865" y="326453"/>
                  </a:lnTo>
                  <a:lnTo>
                    <a:pt x="120713" y="326758"/>
                  </a:lnTo>
                  <a:lnTo>
                    <a:pt x="120662" y="326542"/>
                  </a:lnTo>
                  <a:lnTo>
                    <a:pt x="120599" y="326212"/>
                  </a:lnTo>
                  <a:lnTo>
                    <a:pt x="120370" y="326618"/>
                  </a:lnTo>
                  <a:lnTo>
                    <a:pt x="120357" y="327215"/>
                  </a:lnTo>
                  <a:lnTo>
                    <a:pt x="120497" y="327126"/>
                  </a:lnTo>
                  <a:lnTo>
                    <a:pt x="120713" y="326783"/>
                  </a:lnTo>
                  <a:lnTo>
                    <a:pt x="120802" y="327025"/>
                  </a:lnTo>
                  <a:lnTo>
                    <a:pt x="121348" y="325488"/>
                  </a:lnTo>
                  <a:close/>
                </a:path>
                <a:path w="392430" h="381000">
                  <a:moveTo>
                    <a:pt x="122707" y="310045"/>
                  </a:moveTo>
                  <a:lnTo>
                    <a:pt x="122605" y="310286"/>
                  </a:lnTo>
                  <a:lnTo>
                    <a:pt x="122631" y="310464"/>
                  </a:lnTo>
                  <a:lnTo>
                    <a:pt x="122694" y="310222"/>
                  </a:lnTo>
                  <a:lnTo>
                    <a:pt x="122707" y="310045"/>
                  </a:lnTo>
                  <a:close/>
                </a:path>
                <a:path w="392430" h="381000">
                  <a:moveTo>
                    <a:pt x="123710" y="313778"/>
                  </a:moveTo>
                  <a:lnTo>
                    <a:pt x="123596" y="313982"/>
                  </a:lnTo>
                  <a:lnTo>
                    <a:pt x="123469" y="314172"/>
                  </a:lnTo>
                  <a:lnTo>
                    <a:pt x="123405" y="314464"/>
                  </a:lnTo>
                  <a:lnTo>
                    <a:pt x="123621" y="314071"/>
                  </a:lnTo>
                  <a:lnTo>
                    <a:pt x="123710" y="313778"/>
                  </a:lnTo>
                  <a:close/>
                </a:path>
                <a:path w="392430" h="381000">
                  <a:moveTo>
                    <a:pt x="124307" y="309562"/>
                  </a:moveTo>
                  <a:lnTo>
                    <a:pt x="123761" y="310451"/>
                  </a:lnTo>
                  <a:lnTo>
                    <a:pt x="123672" y="311340"/>
                  </a:lnTo>
                  <a:lnTo>
                    <a:pt x="124307" y="309562"/>
                  </a:lnTo>
                  <a:close/>
                </a:path>
                <a:path w="392430" h="381000">
                  <a:moveTo>
                    <a:pt x="124599" y="328345"/>
                  </a:moveTo>
                  <a:lnTo>
                    <a:pt x="124053" y="329018"/>
                  </a:lnTo>
                  <a:lnTo>
                    <a:pt x="123837" y="330682"/>
                  </a:lnTo>
                  <a:lnTo>
                    <a:pt x="124599" y="328345"/>
                  </a:lnTo>
                  <a:close/>
                </a:path>
                <a:path w="392430" h="381000">
                  <a:moveTo>
                    <a:pt x="124688" y="327977"/>
                  </a:moveTo>
                  <a:lnTo>
                    <a:pt x="124599" y="328345"/>
                  </a:lnTo>
                  <a:lnTo>
                    <a:pt x="123990" y="331279"/>
                  </a:lnTo>
                  <a:lnTo>
                    <a:pt x="124510" y="331025"/>
                  </a:lnTo>
                  <a:lnTo>
                    <a:pt x="124637" y="329374"/>
                  </a:lnTo>
                  <a:lnTo>
                    <a:pt x="124688" y="327977"/>
                  </a:lnTo>
                  <a:close/>
                </a:path>
                <a:path w="392430" h="381000">
                  <a:moveTo>
                    <a:pt x="126758" y="311467"/>
                  </a:moveTo>
                  <a:lnTo>
                    <a:pt x="125882" y="313753"/>
                  </a:lnTo>
                  <a:lnTo>
                    <a:pt x="126339" y="313499"/>
                  </a:lnTo>
                  <a:lnTo>
                    <a:pt x="126453" y="313245"/>
                  </a:lnTo>
                  <a:lnTo>
                    <a:pt x="126758" y="311467"/>
                  </a:lnTo>
                  <a:close/>
                </a:path>
                <a:path w="392430" h="381000">
                  <a:moveTo>
                    <a:pt x="126784" y="313245"/>
                  </a:moveTo>
                  <a:lnTo>
                    <a:pt x="126415" y="313448"/>
                  </a:lnTo>
                  <a:lnTo>
                    <a:pt x="126136" y="315023"/>
                  </a:lnTo>
                  <a:lnTo>
                    <a:pt x="126784" y="313245"/>
                  </a:lnTo>
                  <a:close/>
                </a:path>
                <a:path w="392430" h="381000">
                  <a:moveTo>
                    <a:pt x="127965" y="309905"/>
                  </a:moveTo>
                  <a:lnTo>
                    <a:pt x="127304" y="310743"/>
                  </a:lnTo>
                  <a:lnTo>
                    <a:pt x="127762" y="310248"/>
                  </a:lnTo>
                  <a:lnTo>
                    <a:pt x="127965" y="309905"/>
                  </a:lnTo>
                  <a:close/>
                </a:path>
                <a:path w="392430" h="381000">
                  <a:moveTo>
                    <a:pt x="129946" y="315785"/>
                  </a:moveTo>
                  <a:lnTo>
                    <a:pt x="129730" y="315836"/>
                  </a:lnTo>
                  <a:lnTo>
                    <a:pt x="129781" y="316090"/>
                  </a:lnTo>
                  <a:lnTo>
                    <a:pt x="129946" y="315785"/>
                  </a:lnTo>
                  <a:close/>
                </a:path>
                <a:path w="392430" h="381000">
                  <a:moveTo>
                    <a:pt x="130949" y="313753"/>
                  </a:moveTo>
                  <a:lnTo>
                    <a:pt x="130606" y="314071"/>
                  </a:lnTo>
                  <a:lnTo>
                    <a:pt x="130657" y="314731"/>
                  </a:lnTo>
                  <a:lnTo>
                    <a:pt x="130949" y="313753"/>
                  </a:lnTo>
                  <a:close/>
                </a:path>
                <a:path w="392430" h="381000">
                  <a:moveTo>
                    <a:pt x="133515" y="318046"/>
                  </a:moveTo>
                  <a:lnTo>
                    <a:pt x="133184" y="319125"/>
                  </a:lnTo>
                  <a:lnTo>
                    <a:pt x="133426" y="318884"/>
                  </a:lnTo>
                  <a:lnTo>
                    <a:pt x="133502" y="319176"/>
                  </a:lnTo>
                  <a:lnTo>
                    <a:pt x="133515" y="318046"/>
                  </a:lnTo>
                  <a:close/>
                </a:path>
                <a:path w="392430" h="381000">
                  <a:moveTo>
                    <a:pt x="133527" y="319239"/>
                  </a:moveTo>
                  <a:lnTo>
                    <a:pt x="133502" y="319595"/>
                  </a:lnTo>
                  <a:lnTo>
                    <a:pt x="133527" y="319366"/>
                  </a:lnTo>
                  <a:lnTo>
                    <a:pt x="133527" y="319239"/>
                  </a:lnTo>
                  <a:close/>
                </a:path>
                <a:path w="392430" h="381000">
                  <a:moveTo>
                    <a:pt x="135255" y="323773"/>
                  </a:moveTo>
                  <a:lnTo>
                    <a:pt x="135191" y="323913"/>
                  </a:lnTo>
                  <a:lnTo>
                    <a:pt x="135255" y="323773"/>
                  </a:lnTo>
                  <a:close/>
                </a:path>
                <a:path w="392430" h="381000">
                  <a:moveTo>
                    <a:pt x="135572" y="322973"/>
                  </a:moveTo>
                  <a:lnTo>
                    <a:pt x="135382" y="323278"/>
                  </a:lnTo>
                  <a:lnTo>
                    <a:pt x="135255" y="323773"/>
                  </a:lnTo>
                  <a:lnTo>
                    <a:pt x="135572" y="322973"/>
                  </a:lnTo>
                  <a:close/>
                </a:path>
                <a:path w="392430" h="381000">
                  <a:moveTo>
                    <a:pt x="135775" y="328993"/>
                  </a:moveTo>
                  <a:lnTo>
                    <a:pt x="135470" y="329882"/>
                  </a:lnTo>
                  <a:lnTo>
                    <a:pt x="135775" y="328993"/>
                  </a:lnTo>
                  <a:close/>
                </a:path>
                <a:path w="392430" h="381000">
                  <a:moveTo>
                    <a:pt x="136182" y="320027"/>
                  </a:moveTo>
                  <a:lnTo>
                    <a:pt x="136029" y="320484"/>
                  </a:lnTo>
                  <a:lnTo>
                    <a:pt x="135559" y="322529"/>
                  </a:lnTo>
                  <a:lnTo>
                    <a:pt x="136105" y="321119"/>
                  </a:lnTo>
                  <a:lnTo>
                    <a:pt x="136182" y="320027"/>
                  </a:lnTo>
                  <a:close/>
                </a:path>
                <a:path w="392430" h="381000">
                  <a:moveTo>
                    <a:pt x="137883" y="327596"/>
                  </a:moveTo>
                  <a:lnTo>
                    <a:pt x="137236" y="329755"/>
                  </a:lnTo>
                  <a:lnTo>
                    <a:pt x="137617" y="329755"/>
                  </a:lnTo>
                  <a:lnTo>
                    <a:pt x="137833" y="329145"/>
                  </a:lnTo>
                  <a:lnTo>
                    <a:pt x="137883" y="327596"/>
                  </a:lnTo>
                  <a:close/>
                </a:path>
                <a:path w="392430" h="381000">
                  <a:moveTo>
                    <a:pt x="139433" y="332613"/>
                  </a:moveTo>
                  <a:lnTo>
                    <a:pt x="139052" y="333832"/>
                  </a:lnTo>
                  <a:lnTo>
                    <a:pt x="139217" y="333336"/>
                  </a:lnTo>
                  <a:lnTo>
                    <a:pt x="139433" y="332625"/>
                  </a:lnTo>
                  <a:close/>
                </a:path>
                <a:path w="392430" h="381000">
                  <a:moveTo>
                    <a:pt x="139484" y="316420"/>
                  </a:moveTo>
                  <a:lnTo>
                    <a:pt x="138950" y="317728"/>
                  </a:lnTo>
                  <a:lnTo>
                    <a:pt x="139166" y="317373"/>
                  </a:lnTo>
                  <a:lnTo>
                    <a:pt x="139306" y="316928"/>
                  </a:lnTo>
                  <a:lnTo>
                    <a:pt x="139484" y="316420"/>
                  </a:lnTo>
                  <a:close/>
                </a:path>
                <a:path w="392430" h="381000">
                  <a:moveTo>
                    <a:pt x="140360" y="335978"/>
                  </a:moveTo>
                  <a:lnTo>
                    <a:pt x="140233" y="335153"/>
                  </a:lnTo>
                  <a:lnTo>
                    <a:pt x="139788" y="336613"/>
                  </a:lnTo>
                  <a:lnTo>
                    <a:pt x="140360" y="335978"/>
                  </a:lnTo>
                  <a:close/>
                </a:path>
                <a:path w="392430" h="381000">
                  <a:moveTo>
                    <a:pt x="140538" y="334200"/>
                  </a:moveTo>
                  <a:lnTo>
                    <a:pt x="140284" y="334581"/>
                  </a:lnTo>
                  <a:lnTo>
                    <a:pt x="140233" y="335153"/>
                  </a:lnTo>
                  <a:lnTo>
                    <a:pt x="140538" y="334200"/>
                  </a:lnTo>
                  <a:close/>
                </a:path>
                <a:path w="392430" h="381000">
                  <a:moveTo>
                    <a:pt x="142582" y="325704"/>
                  </a:moveTo>
                  <a:lnTo>
                    <a:pt x="142379" y="326072"/>
                  </a:lnTo>
                  <a:lnTo>
                    <a:pt x="142582" y="325704"/>
                  </a:lnTo>
                  <a:close/>
                </a:path>
                <a:path w="392430" h="381000">
                  <a:moveTo>
                    <a:pt x="142684" y="324866"/>
                  </a:moveTo>
                  <a:close/>
                </a:path>
                <a:path w="392430" h="381000">
                  <a:moveTo>
                    <a:pt x="142684" y="318198"/>
                  </a:moveTo>
                  <a:lnTo>
                    <a:pt x="142633" y="318046"/>
                  </a:lnTo>
                  <a:lnTo>
                    <a:pt x="141808" y="320878"/>
                  </a:lnTo>
                  <a:lnTo>
                    <a:pt x="141427" y="322097"/>
                  </a:lnTo>
                  <a:lnTo>
                    <a:pt x="141808" y="320954"/>
                  </a:lnTo>
                  <a:lnTo>
                    <a:pt x="142024" y="320408"/>
                  </a:lnTo>
                  <a:lnTo>
                    <a:pt x="142151" y="320205"/>
                  </a:lnTo>
                  <a:lnTo>
                    <a:pt x="142303" y="319671"/>
                  </a:lnTo>
                  <a:lnTo>
                    <a:pt x="142684" y="318198"/>
                  </a:lnTo>
                  <a:close/>
                </a:path>
                <a:path w="392430" h="381000">
                  <a:moveTo>
                    <a:pt x="143243" y="324548"/>
                  </a:moveTo>
                  <a:lnTo>
                    <a:pt x="142824" y="324789"/>
                  </a:lnTo>
                  <a:lnTo>
                    <a:pt x="142582" y="325704"/>
                  </a:lnTo>
                  <a:lnTo>
                    <a:pt x="143243" y="324548"/>
                  </a:lnTo>
                  <a:close/>
                </a:path>
                <a:path w="392430" h="381000">
                  <a:moveTo>
                    <a:pt x="143383" y="322643"/>
                  </a:moveTo>
                  <a:lnTo>
                    <a:pt x="142875" y="324167"/>
                  </a:lnTo>
                  <a:lnTo>
                    <a:pt x="142786" y="324485"/>
                  </a:lnTo>
                  <a:lnTo>
                    <a:pt x="142913" y="324002"/>
                  </a:lnTo>
                  <a:lnTo>
                    <a:pt x="142595" y="324929"/>
                  </a:lnTo>
                  <a:lnTo>
                    <a:pt x="142697" y="324802"/>
                  </a:lnTo>
                  <a:lnTo>
                    <a:pt x="143383" y="322643"/>
                  </a:lnTo>
                  <a:close/>
                </a:path>
                <a:path w="392430" h="381000">
                  <a:moveTo>
                    <a:pt x="143421" y="337134"/>
                  </a:moveTo>
                  <a:lnTo>
                    <a:pt x="143294" y="337324"/>
                  </a:lnTo>
                  <a:lnTo>
                    <a:pt x="143230" y="337680"/>
                  </a:lnTo>
                  <a:lnTo>
                    <a:pt x="143421" y="337134"/>
                  </a:lnTo>
                  <a:close/>
                </a:path>
                <a:path w="392430" h="381000">
                  <a:moveTo>
                    <a:pt x="143471" y="317576"/>
                  </a:moveTo>
                  <a:lnTo>
                    <a:pt x="143002" y="318516"/>
                  </a:lnTo>
                  <a:lnTo>
                    <a:pt x="142875" y="318757"/>
                  </a:lnTo>
                  <a:lnTo>
                    <a:pt x="142824" y="319773"/>
                  </a:lnTo>
                  <a:lnTo>
                    <a:pt x="143281" y="319341"/>
                  </a:lnTo>
                  <a:lnTo>
                    <a:pt x="143268" y="318173"/>
                  </a:lnTo>
                  <a:lnTo>
                    <a:pt x="143471" y="317576"/>
                  </a:lnTo>
                  <a:close/>
                </a:path>
                <a:path w="392430" h="381000">
                  <a:moveTo>
                    <a:pt x="143776" y="336181"/>
                  </a:moveTo>
                  <a:lnTo>
                    <a:pt x="143421" y="337134"/>
                  </a:lnTo>
                  <a:lnTo>
                    <a:pt x="143522" y="337007"/>
                  </a:lnTo>
                  <a:lnTo>
                    <a:pt x="143776" y="336181"/>
                  </a:lnTo>
                  <a:close/>
                </a:path>
                <a:path w="392430" h="381000">
                  <a:moveTo>
                    <a:pt x="143979" y="333590"/>
                  </a:moveTo>
                  <a:lnTo>
                    <a:pt x="143332" y="335292"/>
                  </a:lnTo>
                  <a:lnTo>
                    <a:pt x="143332" y="336181"/>
                  </a:lnTo>
                  <a:lnTo>
                    <a:pt x="143116" y="337578"/>
                  </a:lnTo>
                  <a:lnTo>
                    <a:pt x="143294" y="337324"/>
                  </a:lnTo>
                  <a:lnTo>
                    <a:pt x="143979" y="333590"/>
                  </a:lnTo>
                  <a:close/>
                </a:path>
                <a:path w="392430" h="381000">
                  <a:moveTo>
                    <a:pt x="144526" y="336016"/>
                  </a:moveTo>
                  <a:lnTo>
                    <a:pt x="144399" y="336042"/>
                  </a:lnTo>
                  <a:lnTo>
                    <a:pt x="144526" y="336016"/>
                  </a:lnTo>
                  <a:close/>
                </a:path>
                <a:path w="392430" h="381000">
                  <a:moveTo>
                    <a:pt x="144551" y="322287"/>
                  </a:moveTo>
                  <a:lnTo>
                    <a:pt x="144119" y="321830"/>
                  </a:lnTo>
                  <a:lnTo>
                    <a:pt x="144449" y="322808"/>
                  </a:lnTo>
                  <a:lnTo>
                    <a:pt x="144551" y="322287"/>
                  </a:lnTo>
                  <a:close/>
                </a:path>
                <a:path w="392430" h="381000">
                  <a:moveTo>
                    <a:pt x="144589" y="323278"/>
                  </a:moveTo>
                  <a:lnTo>
                    <a:pt x="143700" y="325285"/>
                  </a:lnTo>
                  <a:lnTo>
                    <a:pt x="144272" y="324675"/>
                  </a:lnTo>
                  <a:lnTo>
                    <a:pt x="144386" y="324002"/>
                  </a:lnTo>
                  <a:lnTo>
                    <a:pt x="144589" y="323278"/>
                  </a:lnTo>
                  <a:close/>
                </a:path>
                <a:path w="392430" h="381000">
                  <a:moveTo>
                    <a:pt x="144919" y="335572"/>
                  </a:moveTo>
                  <a:lnTo>
                    <a:pt x="144805" y="335699"/>
                  </a:lnTo>
                  <a:lnTo>
                    <a:pt x="144678" y="335889"/>
                  </a:lnTo>
                  <a:lnTo>
                    <a:pt x="144513" y="336410"/>
                  </a:lnTo>
                  <a:lnTo>
                    <a:pt x="144614" y="336270"/>
                  </a:lnTo>
                  <a:lnTo>
                    <a:pt x="144754" y="335965"/>
                  </a:lnTo>
                  <a:lnTo>
                    <a:pt x="144919" y="335572"/>
                  </a:lnTo>
                  <a:close/>
                </a:path>
                <a:path w="392430" h="381000">
                  <a:moveTo>
                    <a:pt x="144957" y="334822"/>
                  </a:moveTo>
                  <a:lnTo>
                    <a:pt x="144614" y="335876"/>
                  </a:lnTo>
                  <a:lnTo>
                    <a:pt x="144526" y="336016"/>
                  </a:lnTo>
                  <a:lnTo>
                    <a:pt x="144678" y="335889"/>
                  </a:lnTo>
                  <a:lnTo>
                    <a:pt x="144957" y="334822"/>
                  </a:lnTo>
                  <a:close/>
                </a:path>
                <a:path w="392430" h="381000">
                  <a:moveTo>
                    <a:pt x="145034" y="320128"/>
                  </a:moveTo>
                  <a:lnTo>
                    <a:pt x="144551" y="322287"/>
                  </a:lnTo>
                  <a:lnTo>
                    <a:pt x="144741" y="322478"/>
                  </a:lnTo>
                  <a:lnTo>
                    <a:pt x="145034" y="320128"/>
                  </a:lnTo>
                  <a:close/>
                </a:path>
                <a:path w="392430" h="381000">
                  <a:moveTo>
                    <a:pt x="145503" y="316534"/>
                  </a:moveTo>
                  <a:lnTo>
                    <a:pt x="145034" y="320128"/>
                  </a:lnTo>
                  <a:lnTo>
                    <a:pt x="145288" y="319989"/>
                  </a:lnTo>
                  <a:lnTo>
                    <a:pt x="145503" y="316534"/>
                  </a:lnTo>
                  <a:close/>
                </a:path>
                <a:path w="392430" h="381000">
                  <a:moveTo>
                    <a:pt x="146113" y="336765"/>
                  </a:moveTo>
                  <a:lnTo>
                    <a:pt x="145923" y="337070"/>
                  </a:lnTo>
                  <a:lnTo>
                    <a:pt x="145973" y="337210"/>
                  </a:lnTo>
                  <a:lnTo>
                    <a:pt x="146024" y="337032"/>
                  </a:lnTo>
                  <a:lnTo>
                    <a:pt x="146075" y="336880"/>
                  </a:lnTo>
                  <a:close/>
                </a:path>
                <a:path w="392430" h="381000">
                  <a:moveTo>
                    <a:pt x="146291" y="336448"/>
                  </a:moveTo>
                  <a:lnTo>
                    <a:pt x="146100" y="336765"/>
                  </a:lnTo>
                  <a:lnTo>
                    <a:pt x="146291" y="336448"/>
                  </a:lnTo>
                  <a:close/>
                </a:path>
                <a:path w="392430" h="381000">
                  <a:moveTo>
                    <a:pt x="146367" y="330263"/>
                  </a:moveTo>
                  <a:lnTo>
                    <a:pt x="146240" y="330771"/>
                  </a:lnTo>
                  <a:lnTo>
                    <a:pt x="146113" y="331533"/>
                  </a:lnTo>
                  <a:lnTo>
                    <a:pt x="146291" y="331787"/>
                  </a:lnTo>
                  <a:lnTo>
                    <a:pt x="146367" y="330263"/>
                  </a:lnTo>
                  <a:close/>
                </a:path>
                <a:path w="392430" h="381000">
                  <a:moveTo>
                    <a:pt x="146392" y="334949"/>
                  </a:moveTo>
                  <a:lnTo>
                    <a:pt x="146189" y="335114"/>
                  </a:lnTo>
                  <a:lnTo>
                    <a:pt x="146050" y="335724"/>
                  </a:lnTo>
                  <a:lnTo>
                    <a:pt x="146392" y="334949"/>
                  </a:lnTo>
                  <a:close/>
                </a:path>
                <a:path w="392430" h="381000">
                  <a:moveTo>
                    <a:pt x="146672" y="335788"/>
                  </a:moveTo>
                  <a:lnTo>
                    <a:pt x="146291" y="336448"/>
                  </a:lnTo>
                  <a:lnTo>
                    <a:pt x="146418" y="336588"/>
                  </a:lnTo>
                  <a:lnTo>
                    <a:pt x="146672" y="335788"/>
                  </a:lnTo>
                  <a:close/>
                </a:path>
                <a:path w="392430" h="381000">
                  <a:moveTo>
                    <a:pt x="147307" y="327215"/>
                  </a:moveTo>
                  <a:lnTo>
                    <a:pt x="145872" y="330517"/>
                  </a:lnTo>
                  <a:lnTo>
                    <a:pt x="146088" y="329374"/>
                  </a:lnTo>
                  <a:lnTo>
                    <a:pt x="146418" y="328104"/>
                  </a:lnTo>
                  <a:lnTo>
                    <a:pt x="146367" y="327850"/>
                  </a:lnTo>
                  <a:lnTo>
                    <a:pt x="146481" y="327215"/>
                  </a:lnTo>
                  <a:lnTo>
                    <a:pt x="146583" y="326580"/>
                  </a:lnTo>
                  <a:lnTo>
                    <a:pt x="146685" y="325945"/>
                  </a:lnTo>
                  <a:lnTo>
                    <a:pt x="146799" y="325297"/>
                  </a:lnTo>
                  <a:lnTo>
                    <a:pt x="146964" y="324802"/>
                  </a:lnTo>
                  <a:lnTo>
                    <a:pt x="146291" y="325945"/>
                  </a:lnTo>
                  <a:lnTo>
                    <a:pt x="146608" y="325056"/>
                  </a:lnTo>
                  <a:lnTo>
                    <a:pt x="147053" y="323151"/>
                  </a:lnTo>
                  <a:lnTo>
                    <a:pt x="147104" y="323659"/>
                  </a:lnTo>
                  <a:lnTo>
                    <a:pt x="147129" y="323024"/>
                  </a:lnTo>
                  <a:lnTo>
                    <a:pt x="147231" y="321119"/>
                  </a:lnTo>
                  <a:lnTo>
                    <a:pt x="145300" y="326580"/>
                  </a:lnTo>
                  <a:lnTo>
                    <a:pt x="145935" y="323532"/>
                  </a:lnTo>
                  <a:lnTo>
                    <a:pt x="146050" y="323151"/>
                  </a:lnTo>
                  <a:lnTo>
                    <a:pt x="146113" y="323024"/>
                  </a:lnTo>
                  <a:lnTo>
                    <a:pt x="145046" y="324167"/>
                  </a:lnTo>
                  <a:lnTo>
                    <a:pt x="144995" y="324789"/>
                  </a:lnTo>
                  <a:lnTo>
                    <a:pt x="145110" y="326199"/>
                  </a:lnTo>
                  <a:lnTo>
                    <a:pt x="143548" y="329501"/>
                  </a:lnTo>
                  <a:lnTo>
                    <a:pt x="143979" y="327596"/>
                  </a:lnTo>
                  <a:lnTo>
                    <a:pt x="144221" y="326580"/>
                  </a:lnTo>
                  <a:lnTo>
                    <a:pt x="144602" y="324929"/>
                  </a:lnTo>
                  <a:lnTo>
                    <a:pt x="145300" y="321881"/>
                  </a:lnTo>
                  <a:lnTo>
                    <a:pt x="144373" y="324929"/>
                  </a:lnTo>
                  <a:lnTo>
                    <a:pt x="144272" y="324675"/>
                  </a:lnTo>
                  <a:lnTo>
                    <a:pt x="143522" y="326580"/>
                  </a:lnTo>
                  <a:lnTo>
                    <a:pt x="143700" y="325297"/>
                  </a:lnTo>
                  <a:lnTo>
                    <a:pt x="143941" y="323659"/>
                  </a:lnTo>
                  <a:lnTo>
                    <a:pt x="142100" y="327596"/>
                  </a:lnTo>
                  <a:lnTo>
                    <a:pt x="142201" y="327215"/>
                  </a:lnTo>
                  <a:lnTo>
                    <a:pt x="142290" y="326834"/>
                  </a:lnTo>
                  <a:lnTo>
                    <a:pt x="142417" y="326377"/>
                  </a:lnTo>
                  <a:lnTo>
                    <a:pt x="142379" y="326072"/>
                  </a:lnTo>
                  <a:lnTo>
                    <a:pt x="142582" y="325297"/>
                  </a:lnTo>
                  <a:lnTo>
                    <a:pt x="142595" y="324929"/>
                  </a:lnTo>
                  <a:lnTo>
                    <a:pt x="142938" y="323913"/>
                  </a:lnTo>
                  <a:lnTo>
                    <a:pt x="143751" y="320738"/>
                  </a:lnTo>
                  <a:lnTo>
                    <a:pt x="141643" y="326834"/>
                  </a:lnTo>
                  <a:lnTo>
                    <a:pt x="141795" y="325691"/>
                  </a:lnTo>
                  <a:lnTo>
                    <a:pt x="141859" y="325183"/>
                  </a:lnTo>
                  <a:lnTo>
                    <a:pt x="141973" y="324294"/>
                  </a:lnTo>
                  <a:lnTo>
                    <a:pt x="142849" y="321627"/>
                  </a:lnTo>
                  <a:lnTo>
                    <a:pt x="142773" y="323151"/>
                  </a:lnTo>
                  <a:lnTo>
                    <a:pt x="142963" y="321627"/>
                  </a:lnTo>
                  <a:lnTo>
                    <a:pt x="143103" y="320611"/>
                  </a:lnTo>
                  <a:lnTo>
                    <a:pt x="141592" y="325183"/>
                  </a:lnTo>
                  <a:lnTo>
                    <a:pt x="141643" y="324929"/>
                  </a:lnTo>
                  <a:lnTo>
                    <a:pt x="142709" y="319468"/>
                  </a:lnTo>
                  <a:lnTo>
                    <a:pt x="142163" y="320230"/>
                  </a:lnTo>
                  <a:lnTo>
                    <a:pt x="141097" y="323913"/>
                  </a:lnTo>
                  <a:lnTo>
                    <a:pt x="141084" y="322770"/>
                  </a:lnTo>
                  <a:lnTo>
                    <a:pt x="141071" y="321627"/>
                  </a:lnTo>
                  <a:lnTo>
                    <a:pt x="140220" y="322770"/>
                  </a:lnTo>
                  <a:lnTo>
                    <a:pt x="140449" y="322008"/>
                  </a:lnTo>
                  <a:lnTo>
                    <a:pt x="140563" y="321627"/>
                  </a:lnTo>
                  <a:lnTo>
                    <a:pt x="140500" y="321373"/>
                  </a:lnTo>
                  <a:lnTo>
                    <a:pt x="139941" y="320611"/>
                  </a:lnTo>
                  <a:lnTo>
                    <a:pt x="139814" y="320027"/>
                  </a:lnTo>
                  <a:lnTo>
                    <a:pt x="139738" y="318960"/>
                  </a:lnTo>
                  <a:lnTo>
                    <a:pt x="138798" y="322008"/>
                  </a:lnTo>
                  <a:lnTo>
                    <a:pt x="138747" y="321881"/>
                  </a:lnTo>
                  <a:lnTo>
                    <a:pt x="138518" y="321246"/>
                  </a:lnTo>
                  <a:lnTo>
                    <a:pt x="137934" y="321881"/>
                  </a:lnTo>
                  <a:lnTo>
                    <a:pt x="138442" y="320230"/>
                  </a:lnTo>
                  <a:lnTo>
                    <a:pt x="138518" y="319976"/>
                  </a:lnTo>
                  <a:lnTo>
                    <a:pt x="138899" y="318833"/>
                  </a:lnTo>
                  <a:lnTo>
                    <a:pt x="139369" y="317944"/>
                  </a:lnTo>
                  <a:lnTo>
                    <a:pt x="139026" y="317817"/>
                  </a:lnTo>
                  <a:lnTo>
                    <a:pt x="138569" y="319087"/>
                  </a:lnTo>
                  <a:lnTo>
                    <a:pt x="138341" y="319595"/>
                  </a:lnTo>
                  <a:lnTo>
                    <a:pt x="137998" y="319976"/>
                  </a:lnTo>
                  <a:lnTo>
                    <a:pt x="138861" y="317182"/>
                  </a:lnTo>
                  <a:lnTo>
                    <a:pt x="138391" y="317182"/>
                  </a:lnTo>
                  <a:lnTo>
                    <a:pt x="137058" y="320230"/>
                  </a:lnTo>
                  <a:lnTo>
                    <a:pt x="137020" y="318198"/>
                  </a:lnTo>
                  <a:lnTo>
                    <a:pt x="136271" y="320738"/>
                  </a:lnTo>
                  <a:lnTo>
                    <a:pt x="135483" y="325374"/>
                  </a:lnTo>
                  <a:lnTo>
                    <a:pt x="135356" y="325691"/>
                  </a:lnTo>
                  <a:lnTo>
                    <a:pt x="134353" y="327088"/>
                  </a:lnTo>
                  <a:lnTo>
                    <a:pt x="135140" y="324167"/>
                  </a:lnTo>
                  <a:lnTo>
                    <a:pt x="135305" y="323151"/>
                  </a:lnTo>
                  <a:lnTo>
                    <a:pt x="135394" y="322770"/>
                  </a:lnTo>
                  <a:lnTo>
                    <a:pt x="135509" y="322008"/>
                  </a:lnTo>
                  <a:lnTo>
                    <a:pt x="135750" y="321119"/>
                  </a:lnTo>
                  <a:lnTo>
                    <a:pt x="135902" y="320611"/>
                  </a:lnTo>
                  <a:lnTo>
                    <a:pt x="135572" y="321119"/>
                  </a:lnTo>
                  <a:lnTo>
                    <a:pt x="136004" y="319722"/>
                  </a:lnTo>
                  <a:lnTo>
                    <a:pt x="136144" y="319341"/>
                  </a:lnTo>
                  <a:lnTo>
                    <a:pt x="136004" y="320484"/>
                  </a:lnTo>
                  <a:lnTo>
                    <a:pt x="136118" y="320103"/>
                  </a:lnTo>
                  <a:lnTo>
                    <a:pt x="136182" y="319976"/>
                  </a:lnTo>
                  <a:lnTo>
                    <a:pt x="136245" y="319849"/>
                  </a:lnTo>
                  <a:lnTo>
                    <a:pt x="136347" y="317436"/>
                  </a:lnTo>
                  <a:lnTo>
                    <a:pt x="136550" y="316547"/>
                  </a:lnTo>
                  <a:lnTo>
                    <a:pt x="135788" y="319214"/>
                  </a:lnTo>
                  <a:lnTo>
                    <a:pt x="135547" y="319341"/>
                  </a:lnTo>
                  <a:lnTo>
                    <a:pt x="135077" y="319341"/>
                  </a:lnTo>
                  <a:lnTo>
                    <a:pt x="135331" y="318706"/>
                  </a:lnTo>
                  <a:lnTo>
                    <a:pt x="135966" y="317182"/>
                  </a:lnTo>
                  <a:lnTo>
                    <a:pt x="136093" y="315912"/>
                  </a:lnTo>
                  <a:lnTo>
                    <a:pt x="135610" y="317182"/>
                  </a:lnTo>
                  <a:lnTo>
                    <a:pt x="135724" y="315658"/>
                  </a:lnTo>
                  <a:lnTo>
                    <a:pt x="134886" y="318706"/>
                  </a:lnTo>
                  <a:lnTo>
                    <a:pt x="134988" y="317690"/>
                  </a:lnTo>
                  <a:lnTo>
                    <a:pt x="135305" y="316420"/>
                  </a:lnTo>
                  <a:lnTo>
                    <a:pt x="134721" y="317690"/>
                  </a:lnTo>
                  <a:lnTo>
                    <a:pt x="134137" y="316547"/>
                  </a:lnTo>
                  <a:lnTo>
                    <a:pt x="133502" y="319671"/>
                  </a:lnTo>
                  <a:lnTo>
                    <a:pt x="133464" y="319824"/>
                  </a:lnTo>
                  <a:lnTo>
                    <a:pt x="133426" y="320014"/>
                  </a:lnTo>
                  <a:lnTo>
                    <a:pt x="133464" y="319874"/>
                  </a:lnTo>
                  <a:lnTo>
                    <a:pt x="133426" y="320103"/>
                  </a:lnTo>
                  <a:lnTo>
                    <a:pt x="131851" y="322770"/>
                  </a:lnTo>
                  <a:lnTo>
                    <a:pt x="131876" y="322516"/>
                  </a:lnTo>
                  <a:lnTo>
                    <a:pt x="131940" y="321881"/>
                  </a:lnTo>
                  <a:lnTo>
                    <a:pt x="131965" y="321627"/>
                  </a:lnTo>
                  <a:lnTo>
                    <a:pt x="132054" y="320865"/>
                  </a:lnTo>
                  <a:lnTo>
                    <a:pt x="132092" y="320484"/>
                  </a:lnTo>
                  <a:lnTo>
                    <a:pt x="132232" y="319087"/>
                  </a:lnTo>
                  <a:lnTo>
                    <a:pt x="132359" y="317944"/>
                  </a:lnTo>
                  <a:lnTo>
                    <a:pt x="131254" y="319087"/>
                  </a:lnTo>
                  <a:lnTo>
                    <a:pt x="131546" y="318071"/>
                  </a:lnTo>
                  <a:lnTo>
                    <a:pt x="130784" y="319087"/>
                  </a:lnTo>
                  <a:lnTo>
                    <a:pt x="130365" y="318452"/>
                  </a:lnTo>
                  <a:lnTo>
                    <a:pt x="129463" y="320484"/>
                  </a:lnTo>
                  <a:lnTo>
                    <a:pt x="129324" y="320484"/>
                  </a:lnTo>
                  <a:lnTo>
                    <a:pt x="129451" y="319722"/>
                  </a:lnTo>
                  <a:lnTo>
                    <a:pt x="129540" y="319214"/>
                  </a:lnTo>
                  <a:lnTo>
                    <a:pt x="129641" y="318579"/>
                  </a:lnTo>
                  <a:lnTo>
                    <a:pt x="130035" y="317436"/>
                  </a:lnTo>
                  <a:lnTo>
                    <a:pt x="129501" y="318071"/>
                  </a:lnTo>
                  <a:lnTo>
                    <a:pt x="129133" y="319214"/>
                  </a:lnTo>
                  <a:lnTo>
                    <a:pt x="129120" y="318452"/>
                  </a:lnTo>
                  <a:lnTo>
                    <a:pt x="129235" y="317182"/>
                  </a:lnTo>
                  <a:lnTo>
                    <a:pt x="129692" y="316293"/>
                  </a:lnTo>
                  <a:lnTo>
                    <a:pt x="129565" y="316064"/>
                  </a:lnTo>
                  <a:lnTo>
                    <a:pt x="129730" y="316204"/>
                  </a:lnTo>
                  <a:lnTo>
                    <a:pt x="129730" y="315836"/>
                  </a:lnTo>
                  <a:lnTo>
                    <a:pt x="129806" y="314388"/>
                  </a:lnTo>
                  <a:lnTo>
                    <a:pt x="129971" y="313626"/>
                  </a:lnTo>
                  <a:lnTo>
                    <a:pt x="128739" y="316293"/>
                  </a:lnTo>
                  <a:lnTo>
                    <a:pt x="128866" y="315912"/>
                  </a:lnTo>
                  <a:lnTo>
                    <a:pt x="129565" y="313880"/>
                  </a:lnTo>
                  <a:lnTo>
                    <a:pt x="129451" y="313372"/>
                  </a:lnTo>
                  <a:lnTo>
                    <a:pt x="129298" y="312991"/>
                  </a:lnTo>
                  <a:lnTo>
                    <a:pt x="128879" y="313626"/>
                  </a:lnTo>
                  <a:lnTo>
                    <a:pt x="128676" y="315531"/>
                  </a:lnTo>
                  <a:lnTo>
                    <a:pt x="128333" y="315912"/>
                  </a:lnTo>
                  <a:lnTo>
                    <a:pt x="128206" y="315531"/>
                  </a:lnTo>
                  <a:lnTo>
                    <a:pt x="128130" y="315404"/>
                  </a:lnTo>
                  <a:lnTo>
                    <a:pt x="128244" y="314642"/>
                  </a:lnTo>
                  <a:lnTo>
                    <a:pt x="129057" y="312102"/>
                  </a:lnTo>
                  <a:lnTo>
                    <a:pt x="129184" y="310451"/>
                  </a:lnTo>
                  <a:lnTo>
                    <a:pt x="129336" y="307657"/>
                  </a:lnTo>
                  <a:lnTo>
                    <a:pt x="125539" y="318452"/>
                  </a:lnTo>
                  <a:lnTo>
                    <a:pt x="125984" y="315912"/>
                  </a:lnTo>
                  <a:lnTo>
                    <a:pt x="126136" y="315023"/>
                  </a:lnTo>
                  <a:lnTo>
                    <a:pt x="125818" y="315912"/>
                  </a:lnTo>
                  <a:lnTo>
                    <a:pt x="125603" y="315531"/>
                  </a:lnTo>
                  <a:lnTo>
                    <a:pt x="125577" y="315150"/>
                  </a:lnTo>
                  <a:lnTo>
                    <a:pt x="126390" y="310705"/>
                  </a:lnTo>
                  <a:lnTo>
                    <a:pt x="126301" y="310451"/>
                  </a:lnTo>
                  <a:lnTo>
                    <a:pt x="126263" y="308419"/>
                  </a:lnTo>
                  <a:lnTo>
                    <a:pt x="124409" y="315150"/>
                  </a:lnTo>
                  <a:lnTo>
                    <a:pt x="124180" y="313753"/>
                  </a:lnTo>
                  <a:lnTo>
                    <a:pt x="123126" y="318071"/>
                  </a:lnTo>
                  <a:lnTo>
                    <a:pt x="122999" y="318325"/>
                  </a:lnTo>
                  <a:lnTo>
                    <a:pt x="122339" y="319214"/>
                  </a:lnTo>
                  <a:lnTo>
                    <a:pt x="122110" y="318706"/>
                  </a:lnTo>
                  <a:lnTo>
                    <a:pt x="122224" y="317944"/>
                  </a:lnTo>
                  <a:lnTo>
                    <a:pt x="122707" y="316039"/>
                  </a:lnTo>
                  <a:lnTo>
                    <a:pt x="122910" y="315277"/>
                  </a:lnTo>
                  <a:lnTo>
                    <a:pt x="123202" y="314134"/>
                  </a:lnTo>
                  <a:lnTo>
                    <a:pt x="123317" y="313880"/>
                  </a:lnTo>
                  <a:lnTo>
                    <a:pt x="123774" y="313118"/>
                  </a:lnTo>
                  <a:lnTo>
                    <a:pt x="123888" y="312991"/>
                  </a:lnTo>
                  <a:lnTo>
                    <a:pt x="123837" y="313499"/>
                  </a:lnTo>
                  <a:lnTo>
                    <a:pt x="123710" y="313880"/>
                  </a:lnTo>
                  <a:lnTo>
                    <a:pt x="124282" y="312991"/>
                  </a:lnTo>
                  <a:lnTo>
                    <a:pt x="124307" y="312864"/>
                  </a:lnTo>
                  <a:lnTo>
                    <a:pt x="124485" y="311594"/>
                  </a:lnTo>
                  <a:lnTo>
                    <a:pt x="124091" y="312864"/>
                  </a:lnTo>
                  <a:lnTo>
                    <a:pt x="124117" y="312737"/>
                  </a:lnTo>
                  <a:lnTo>
                    <a:pt x="124167" y="312229"/>
                  </a:lnTo>
                  <a:lnTo>
                    <a:pt x="124244" y="311594"/>
                  </a:lnTo>
                  <a:lnTo>
                    <a:pt x="123672" y="311480"/>
                  </a:lnTo>
                  <a:lnTo>
                    <a:pt x="123672" y="311975"/>
                  </a:lnTo>
                  <a:lnTo>
                    <a:pt x="123647" y="310324"/>
                  </a:lnTo>
                  <a:lnTo>
                    <a:pt x="122872" y="311975"/>
                  </a:lnTo>
                  <a:lnTo>
                    <a:pt x="122643" y="310578"/>
                  </a:lnTo>
                  <a:lnTo>
                    <a:pt x="122593" y="310997"/>
                  </a:lnTo>
                  <a:lnTo>
                    <a:pt x="122466" y="311721"/>
                  </a:lnTo>
                  <a:lnTo>
                    <a:pt x="122237" y="312737"/>
                  </a:lnTo>
                  <a:lnTo>
                    <a:pt x="121780" y="311023"/>
                  </a:lnTo>
                  <a:lnTo>
                    <a:pt x="121170" y="314896"/>
                  </a:lnTo>
                  <a:lnTo>
                    <a:pt x="120484" y="315277"/>
                  </a:lnTo>
                  <a:lnTo>
                    <a:pt x="120662" y="313626"/>
                  </a:lnTo>
                  <a:lnTo>
                    <a:pt x="120738" y="313245"/>
                  </a:lnTo>
                  <a:lnTo>
                    <a:pt x="121094" y="312483"/>
                  </a:lnTo>
                  <a:lnTo>
                    <a:pt x="121158" y="312356"/>
                  </a:lnTo>
                  <a:lnTo>
                    <a:pt x="121754" y="311035"/>
                  </a:lnTo>
                  <a:lnTo>
                    <a:pt x="120840" y="312356"/>
                  </a:lnTo>
                  <a:lnTo>
                    <a:pt x="120954" y="310705"/>
                  </a:lnTo>
                  <a:lnTo>
                    <a:pt x="121119" y="310324"/>
                  </a:lnTo>
                  <a:lnTo>
                    <a:pt x="122059" y="308165"/>
                  </a:lnTo>
                  <a:lnTo>
                    <a:pt x="120916" y="310324"/>
                  </a:lnTo>
                  <a:lnTo>
                    <a:pt x="121297" y="307911"/>
                  </a:lnTo>
                  <a:lnTo>
                    <a:pt x="121424" y="307149"/>
                  </a:lnTo>
                  <a:lnTo>
                    <a:pt x="121526" y="305625"/>
                  </a:lnTo>
                  <a:lnTo>
                    <a:pt x="121589" y="305498"/>
                  </a:lnTo>
                  <a:lnTo>
                    <a:pt x="121335" y="305371"/>
                  </a:lnTo>
                  <a:lnTo>
                    <a:pt x="120815" y="307911"/>
                  </a:lnTo>
                  <a:lnTo>
                    <a:pt x="120789" y="307403"/>
                  </a:lnTo>
                  <a:lnTo>
                    <a:pt x="120662" y="307403"/>
                  </a:lnTo>
                  <a:lnTo>
                    <a:pt x="120942" y="306387"/>
                  </a:lnTo>
                  <a:lnTo>
                    <a:pt x="120548" y="307403"/>
                  </a:lnTo>
                  <a:lnTo>
                    <a:pt x="120345" y="307911"/>
                  </a:lnTo>
                  <a:lnTo>
                    <a:pt x="120015" y="309930"/>
                  </a:lnTo>
                  <a:lnTo>
                    <a:pt x="119900" y="310451"/>
                  </a:lnTo>
                  <a:lnTo>
                    <a:pt x="119049" y="312483"/>
                  </a:lnTo>
                  <a:lnTo>
                    <a:pt x="119126" y="311315"/>
                  </a:lnTo>
                  <a:lnTo>
                    <a:pt x="118071" y="313626"/>
                  </a:lnTo>
                  <a:lnTo>
                    <a:pt x="118097" y="313499"/>
                  </a:lnTo>
                  <a:lnTo>
                    <a:pt x="118643" y="311213"/>
                  </a:lnTo>
                  <a:lnTo>
                    <a:pt x="118859" y="310324"/>
                  </a:lnTo>
                  <a:lnTo>
                    <a:pt x="119126" y="311315"/>
                  </a:lnTo>
                  <a:lnTo>
                    <a:pt x="119202" y="311594"/>
                  </a:lnTo>
                  <a:lnTo>
                    <a:pt x="119253" y="311213"/>
                  </a:lnTo>
                  <a:lnTo>
                    <a:pt x="119456" y="309308"/>
                  </a:lnTo>
                  <a:lnTo>
                    <a:pt x="119684" y="307149"/>
                  </a:lnTo>
                  <a:lnTo>
                    <a:pt x="119888" y="307035"/>
                  </a:lnTo>
                  <a:lnTo>
                    <a:pt x="119989" y="306641"/>
                  </a:lnTo>
                  <a:lnTo>
                    <a:pt x="120065" y="306260"/>
                  </a:lnTo>
                  <a:lnTo>
                    <a:pt x="120294" y="305816"/>
                  </a:lnTo>
                  <a:lnTo>
                    <a:pt x="120484" y="305511"/>
                  </a:lnTo>
                  <a:lnTo>
                    <a:pt x="120294" y="305752"/>
                  </a:lnTo>
                  <a:lnTo>
                    <a:pt x="120459" y="302831"/>
                  </a:lnTo>
                  <a:lnTo>
                    <a:pt x="119024" y="309308"/>
                  </a:lnTo>
                  <a:lnTo>
                    <a:pt x="118389" y="309054"/>
                  </a:lnTo>
                  <a:lnTo>
                    <a:pt x="118884" y="307530"/>
                  </a:lnTo>
                  <a:lnTo>
                    <a:pt x="119011" y="306971"/>
                  </a:lnTo>
                  <a:lnTo>
                    <a:pt x="119049" y="306692"/>
                  </a:lnTo>
                  <a:lnTo>
                    <a:pt x="118262" y="309054"/>
                  </a:lnTo>
                  <a:lnTo>
                    <a:pt x="117652" y="310324"/>
                  </a:lnTo>
                  <a:lnTo>
                    <a:pt x="117640" y="308800"/>
                  </a:lnTo>
                  <a:lnTo>
                    <a:pt x="116916" y="311213"/>
                  </a:lnTo>
                  <a:lnTo>
                    <a:pt x="116763" y="311086"/>
                  </a:lnTo>
                  <a:lnTo>
                    <a:pt x="116738" y="311975"/>
                  </a:lnTo>
                  <a:lnTo>
                    <a:pt x="116243" y="313499"/>
                  </a:lnTo>
                  <a:lnTo>
                    <a:pt x="116103" y="313245"/>
                  </a:lnTo>
                  <a:lnTo>
                    <a:pt x="115658" y="313740"/>
                  </a:lnTo>
                  <a:lnTo>
                    <a:pt x="115062" y="315277"/>
                  </a:lnTo>
                  <a:lnTo>
                    <a:pt x="115303" y="314134"/>
                  </a:lnTo>
                  <a:lnTo>
                    <a:pt x="116014" y="310705"/>
                  </a:lnTo>
                  <a:lnTo>
                    <a:pt x="116433" y="308673"/>
                  </a:lnTo>
                  <a:lnTo>
                    <a:pt x="115404" y="310705"/>
                  </a:lnTo>
                  <a:lnTo>
                    <a:pt x="115443" y="310324"/>
                  </a:lnTo>
                  <a:lnTo>
                    <a:pt x="115531" y="309435"/>
                  </a:lnTo>
                  <a:lnTo>
                    <a:pt x="115976" y="308292"/>
                  </a:lnTo>
                  <a:lnTo>
                    <a:pt x="116268" y="307530"/>
                  </a:lnTo>
                  <a:lnTo>
                    <a:pt x="116370" y="306514"/>
                  </a:lnTo>
                  <a:lnTo>
                    <a:pt x="115430" y="308292"/>
                  </a:lnTo>
                  <a:lnTo>
                    <a:pt x="114871" y="309549"/>
                  </a:lnTo>
                  <a:lnTo>
                    <a:pt x="114871" y="310324"/>
                  </a:lnTo>
                  <a:lnTo>
                    <a:pt x="114795" y="310997"/>
                  </a:lnTo>
                  <a:lnTo>
                    <a:pt x="114325" y="312102"/>
                  </a:lnTo>
                  <a:lnTo>
                    <a:pt x="114211" y="312534"/>
                  </a:lnTo>
                  <a:lnTo>
                    <a:pt x="113880" y="314134"/>
                  </a:lnTo>
                  <a:lnTo>
                    <a:pt x="114122" y="312737"/>
                  </a:lnTo>
                  <a:lnTo>
                    <a:pt x="114122" y="312610"/>
                  </a:lnTo>
                  <a:lnTo>
                    <a:pt x="114236" y="312102"/>
                  </a:lnTo>
                  <a:lnTo>
                    <a:pt x="114376" y="311289"/>
                  </a:lnTo>
                  <a:lnTo>
                    <a:pt x="114160" y="311721"/>
                  </a:lnTo>
                  <a:lnTo>
                    <a:pt x="114388" y="311213"/>
                  </a:lnTo>
                  <a:lnTo>
                    <a:pt x="114808" y="310451"/>
                  </a:lnTo>
                  <a:lnTo>
                    <a:pt x="114871" y="310324"/>
                  </a:lnTo>
                  <a:lnTo>
                    <a:pt x="114871" y="309549"/>
                  </a:lnTo>
                  <a:lnTo>
                    <a:pt x="113906" y="311721"/>
                  </a:lnTo>
                  <a:lnTo>
                    <a:pt x="114084" y="311721"/>
                  </a:lnTo>
                  <a:lnTo>
                    <a:pt x="112598" y="316039"/>
                  </a:lnTo>
                  <a:lnTo>
                    <a:pt x="112623" y="315785"/>
                  </a:lnTo>
                  <a:lnTo>
                    <a:pt x="112687" y="315277"/>
                  </a:lnTo>
                  <a:lnTo>
                    <a:pt x="112776" y="314388"/>
                  </a:lnTo>
                  <a:lnTo>
                    <a:pt x="112814" y="314007"/>
                  </a:lnTo>
                  <a:lnTo>
                    <a:pt x="112979" y="313118"/>
                  </a:lnTo>
                  <a:lnTo>
                    <a:pt x="113296" y="311975"/>
                  </a:lnTo>
                  <a:lnTo>
                    <a:pt x="113753" y="310324"/>
                  </a:lnTo>
                  <a:lnTo>
                    <a:pt x="114427" y="307911"/>
                  </a:lnTo>
                  <a:lnTo>
                    <a:pt x="114554" y="307022"/>
                  </a:lnTo>
                  <a:lnTo>
                    <a:pt x="114642" y="304609"/>
                  </a:lnTo>
                  <a:lnTo>
                    <a:pt x="112585" y="310324"/>
                  </a:lnTo>
                  <a:lnTo>
                    <a:pt x="112191" y="308546"/>
                  </a:lnTo>
                  <a:lnTo>
                    <a:pt x="112090" y="309930"/>
                  </a:lnTo>
                  <a:lnTo>
                    <a:pt x="111404" y="311975"/>
                  </a:lnTo>
                  <a:lnTo>
                    <a:pt x="111506" y="310705"/>
                  </a:lnTo>
                  <a:lnTo>
                    <a:pt x="111582" y="309816"/>
                  </a:lnTo>
                  <a:lnTo>
                    <a:pt x="111061" y="310705"/>
                  </a:lnTo>
                  <a:lnTo>
                    <a:pt x="111175" y="310324"/>
                  </a:lnTo>
                  <a:lnTo>
                    <a:pt x="111518" y="309181"/>
                  </a:lnTo>
                  <a:lnTo>
                    <a:pt x="111645" y="308546"/>
                  </a:lnTo>
                  <a:lnTo>
                    <a:pt x="111658" y="308165"/>
                  </a:lnTo>
                  <a:lnTo>
                    <a:pt x="111912" y="306768"/>
                  </a:lnTo>
                  <a:lnTo>
                    <a:pt x="111506" y="308165"/>
                  </a:lnTo>
                  <a:lnTo>
                    <a:pt x="111353" y="306387"/>
                  </a:lnTo>
                  <a:lnTo>
                    <a:pt x="110197" y="310324"/>
                  </a:lnTo>
                  <a:lnTo>
                    <a:pt x="110439" y="308546"/>
                  </a:lnTo>
                  <a:lnTo>
                    <a:pt x="110337" y="306857"/>
                  </a:lnTo>
                  <a:lnTo>
                    <a:pt x="110197" y="306387"/>
                  </a:lnTo>
                  <a:lnTo>
                    <a:pt x="108242" y="313118"/>
                  </a:lnTo>
                  <a:lnTo>
                    <a:pt x="107924" y="312534"/>
                  </a:lnTo>
                  <a:lnTo>
                    <a:pt x="108000" y="311848"/>
                  </a:lnTo>
                  <a:lnTo>
                    <a:pt x="108089" y="311594"/>
                  </a:lnTo>
                  <a:lnTo>
                    <a:pt x="108419" y="310705"/>
                  </a:lnTo>
                  <a:lnTo>
                    <a:pt x="108508" y="310451"/>
                  </a:lnTo>
                  <a:lnTo>
                    <a:pt x="108623" y="309816"/>
                  </a:lnTo>
                  <a:lnTo>
                    <a:pt x="108712" y="308673"/>
                  </a:lnTo>
                  <a:lnTo>
                    <a:pt x="109016" y="308165"/>
                  </a:lnTo>
                  <a:lnTo>
                    <a:pt x="109550" y="307276"/>
                  </a:lnTo>
                  <a:lnTo>
                    <a:pt x="109359" y="307149"/>
                  </a:lnTo>
                  <a:lnTo>
                    <a:pt x="109270" y="306768"/>
                  </a:lnTo>
                  <a:lnTo>
                    <a:pt x="108889" y="308165"/>
                  </a:lnTo>
                  <a:lnTo>
                    <a:pt x="109105" y="306895"/>
                  </a:lnTo>
                  <a:lnTo>
                    <a:pt x="107569" y="310705"/>
                  </a:lnTo>
                  <a:lnTo>
                    <a:pt x="107899" y="308673"/>
                  </a:lnTo>
                  <a:lnTo>
                    <a:pt x="107530" y="309689"/>
                  </a:lnTo>
                  <a:lnTo>
                    <a:pt x="106972" y="311594"/>
                  </a:lnTo>
                  <a:lnTo>
                    <a:pt x="106781" y="311467"/>
                  </a:lnTo>
                  <a:lnTo>
                    <a:pt x="106324" y="311721"/>
                  </a:lnTo>
                  <a:lnTo>
                    <a:pt x="105968" y="313677"/>
                  </a:lnTo>
                  <a:lnTo>
                    <a:pt x="106984" y="307530"/>
                  </a:lnTo>
                  <a:lnTo>
                    <a:pt x="104013" y="313880"/>
                  </a:lnTo>
                  <a:lnTo>
                    <a:pt x="104762" y="309435"/>
                  </a:lnTo>
                  <a:lnTo>
                    <a:pt x="104927" y="308419"/>
                  </a:lnTo>
                  <a:lnTo>
                    <a:pt x="104279" y="308927"/>
                  </a:lnTo>
                  <a:lnTo>
                    <a:pt x="103568" y="309435"/>
                  </a:lnTo>
                  <a:lnTo>
                    <a:pt x="103111" y="309435"/>
                  </a:lnTo>
                  <a:lnTo>
                    <a:pt x="103339" y="308800"/>
                  </a:lnTo>
                  <a:lnTo>
                    <a:pt x="103390" y="308584"/>
                  </a:lnTo>
                  <a:lnTo>
                    <a:pt x="103365" y="306768"/>
                  </a:lnTo>
                  <a:lnTo>
                    <a:pt x="101498" y="314388"/>
                  </a:lnTo>
                  <a:lnTo>
                    <a:pt x="101485" y="314007"/>
                  </a:lnTo>
                  <a:lnTo>
                    <a:pt x="101447" y="312991"/>
                  </a:lnTo>
                  <a:lnTo>
                    <a:pt x="101422" y="312102"/>
                  </a:lnTo>
                  <a:lnTo>
                    <a:pt x="101803" y="309816"/>
                  </a:lnTo>
                  <a:lnTo>
                    <a:pt x="101968" y="308800"/>
                  </a:lnTo>
                  <a:lnTo>
                    <a:pt x="102235" y="310451"/>
                  </a:lnTo>
                  <a:lnTo>
                    <a:pt x="102362" y="309308"/>
                  </a:lnTo>
                  <a:lnTo>
                    <a:pt x="102463" y="308800"/>
                  </a:lnTo>
                  <a:lnTo>
                    <a:pt x="104076" y="302577"/>
                  </a:lnTo>
                  <a:lnTo>
                    <a:pt x="101346" y="309816"/>
                  </a:lnTo>
                  <a:lnTo>
                    <a:pt x="101663" y="307784"/>
                  </a:lnTo>
                  <a:lnTo>
                    <a:pt x="101904" y="306260"/>
                  </a:lnTo>
                  <a:lnTo>
                    <a:pt x="102019" y="305816"/>
                  </a:lnTo>
                  <a:lnTo>
                    <a:pt x="102184" y="305498"/>
                  </a:lnTo>
                  <a:lnTo>
                    <a:pt x="102450" y="303212"/>
                  </a:lnTo>
                  <a:lnTo>
                    <a:pt x="100685" y="307784"/>
                  </a:lnTo>
                  <a:lnTo>
                    <a:pt x="100380" y="307403"/>
                  </a:lnTo>
                  <a:lnTo>
                    <a:pt x="100507" y="306387"/>
                  </a:lnTo>
                  <a:lnTo>
                    <a:pt x="100533" y="306260"/>
                  </a:lnTo>
                  <a:lnTo>
                    <a:pt x="99263" y="309435"/>
                  </a:lnTo>
                  <a:lnTo>
                    <a:pt x="97726" y="310972"/>
                  </a:lnTo>
                  <a:lnTo>
                    <a:pt x="97612" y="311492"/>
                  </a:lnTo>
                  <a:lnTo>
                    <a:pt x="96951" y="312102"/>
                  </a:lnTo>
                  <a:lnTo>
                    <a:pt x="97078" y="311340"/>
                  </a:lnTo>
                  <a:lnTo>
                    <a:pt x="97193" y="309308"/>
                  </a:lnTo>
                  <a:lnTo>
                    <a:pt x="97396" y="308546"/>
                  </a:lnTo>
                  <a:lnTo>
                    <a:pt x="97904" y="306514"/>
                  </a:lnTo>
                  <a:lnTo>
                    <a:pt x="98386" y="306514"/>
                  </a:lnTo>
                  <a:lnTo>
                    <a:pt x="98412" y="306387"/>
                  </a:lnTo>
                  <a:lnTo>
                    <a:pt x="99148" y="302831"/>
                  </a:lnTo>
                  <a:lnTo>
                    <a:pt x="97790" y="306387"/>
                  </a:lnTo>
                  <a:lnTo>
                    <a:pt x="97878" y="305231"/>
                  </a:lnTo>
                  <a:lnTo>
                    <a:pt x="98183" y="304228"/>
                  </a:lnTo>
                  <a:lnTo>
                    <a:pt x="97370" y="304482"/>
                  </a:lnTo>
                  <a:lnTo>
                    <a:pt x="96291" y="308546"/>
                  </a:lnTo>
                  <a:lnTo>
                    <a:pt x="95631" y="308038"/>
                  </a:lnTo>
                  <a:lnTo>
                    <a:pt x="95440" y="308927"/>
                  </a:lnTo>
                  <a:lnTo>
                    <a:pt x="95338" y="309308"/>
                  </a:lnTo>
                  <a:lnTo>
                    <a:pt x="93916" y="312991"/>
                  </a:lnTo>
                  <a:lnTo>
                    <a:pt x="94068" y="312483"/>
                  </a:lnTo>
                  <a:lnTo>
                    <a:pt x="94208" y="311975"/>
                  </a:lnTo>
                  <a:lnTo>
                    <a:pt x="94348" y="311467"/>
                  </a:lnTo>
                  <a:lnTo>
                    <a:pt x="94780" y="309943"/>
                  </a:lnTo>
                  <a:lnTo>
                    <a:pt x="94856" y="309689"/>
                  </a:lnTo>
                  <a:lnTo>
                    <a:pt x="95643" y="306895"/>
                  </a:lnTo>
                  <a:lnTo>
                    <a:pt x="94462" y="309689"/>
                  </a:lnTo>
                  <a:lnTo>
                    <a:pt x="95427" y="305752"/>
                  </a:lnTo>
                  <a:lnTo>
                    <a:pt x="93472" y="309308"/>
                  </a:lnTo>
                  <a:lnTo>
                    <a:pt x="92811" y="309943"/>
                  </a:lnTo>
                  <a:lnTo>
                    <a:pt x="92862" y="309816"/>
                  </a:lnTo>
                  <a:lnTo>
                    <a:pt x="93345" y="308470"/>
                  </a:lnTo>
                  <a:lnTo>
                    <a:pt x="92544" y="309816"/>
                  </a:lnTo>
                  <a:lnTo>
                    <a:pt x="92049" y="309562"/>
                  </a:lnTo>
                  <a:lnTo>
                    <a:pt x="92265" y="308800"/>
                  </a:lnTo>
                  <a:lnTo>
                    <a:pt x="92671" y="307403"/>
                  </a:lnTo>
                  <a:lnTo>
                    <a:pt x="92697" y="307276"/>
                  </a:lnTo>
                  <a:lnTo>
                    <a:pt x="94234" y="301942"/>
                  </a:lnTo>
                  <a:lnTo>
                    <a:pt x="91236" y="307276"/>
                  </a:lnTo>
                  <a:lnTo>
                    <a:pt x="91351" y="306768"/>
                  </a:lnTo>
                  <a:lnTo>
                    <a:pt x="91452" y="306260"/>
                  </a:lnTo>
                  <a:lnTo>
                    <a:pt x="91554" y="305752"/>
                  </a:lnTo>
                  <a:lnTo>
                    <a:pt x="91948" y="303847"/>
                  </a:lnTo>
                  <a:lnTo>
                    <a:pt x="92494" y="301180"/>
                  </a:lnTo>
                  <a:lnTo>
                    <a:pt x="90805" y="303847"/>
                  </a:lnTo>
                  <a:lnTo>
                    <a:pt x="91008" y="299529"/>
                  </a:lnTo>
                  <a:lnTo>
                    <a:pt x="89827" y="299656"/>
                  </a:lnTo>
                  <a:lnTo>
                    <a:pt x="88569" y="305752"/>
                  </a:lnTo>
                  <a:lnTo>
                    <a:pt x="89471" y="299783"/>
                  </a:lnTo>
                  <a:lnTo>
                    <a:pt x="89204" y="300799"/>
                  </a:lnTo>
                  <a:lnTo>
                    <a:pt x="89217" y="299580"/>
                  </a:lnTo>
                  <a:lnTo>
                    <a:pt x="88925" y="301866"/>
                  </a:lnTo>
                  <a:lnTo>
                    <a:pt x="87858" y="306006"/>
                  </a:lnTo>
                  <a:lnTo>
                    <a:pt x="87515" y="306260"/>
                  </a:lnTo>
                  <a:lnTo>
                    <a:pt x="87528" y="305752"/>
                  </a:lnTo>
                  <a:lnTo>
                    <a:pt x="87528" y="305612"/>
                  </a:lnTo>
                  <a:lnTo>
                    <a:pt x="87782" y="304533"/>
                  </a:lnTo>
                  <a:lnTo>
                    <a:pt x="88811" y="302234"/>
                  </a:lnTo>
                  <a:lnTo>
                    <a:pt x="87769" y="302691"/>
                  </a:lnTo>
                  <a:lnTo>
                    <a:pt x="87630" y="304101"/>
                  </a:lnTo>
                  <a:lnTo>
                    <a:pt x="87630" y="304228"/>
                  </a:lnTo>
                  <a:lnTo>
                    <a:pt x="49936" y="304228"/>
                  </a:lnTo>
                  <a:lnTo>
                    <a:pt x="49936" y="307657"/>
                  </a:lnTo>
                  <a:lnTo>
                    <a:pt x="49847" y="307911"/>
                  </a:lnTo>
                  <a:lnTo>
                    <a:pt x="49733" y="309689"/>
                  </a:lnTo>
                  <a:lnTo>
                    <a:pt x="49695" y="309562"/>
                  </a:lnTo>
                  <a:lnTo>
                    <a:pt x="49657" y="309435"/>
                  </a:lnTo>
                  <a:lnTo>
                    <a:pt x="49364" y="309435"/>
                  </a:lnTo>
                  <a:lnTo>
                    <a:pt x="49593" y="308419"/>
                  </a:lnTo>
                  <a:lnTo>
                    <a:pt x="49860" y="307530"/>
                  </a:lnTo>
                  <a:lnTo>
                    <a:pt x="49898" y="307403"/>
                  </a:lnTo>
                  <a:lnTo>
                    <a:pt x="49936" y="307657"/>
                  </a:lnTo>
                  <a:lnTo>
                    <a:pt x="49936" y="304228"/>
                  </a:lnTo>
                  <a:lnTo>
                    <a:pt x="42418" y="304228"/>
                  </a:lnTo>
                  <a:lnTo>
                    <a:pt x="42278" y="304228"/>
                  </a:lnTo>
                  <a:lnTo>
                    <a:pt x="41973" y="305320"/>
                  </a:lnTo>
                  <a:lnTo>
                    <a:pt x="41783" y="305879"/>
                  </a:lnTo>
                  <a:lnTo>
                    <a:pt x="42291" y="304863"/>
                  </a:lnTo>
                  <a:lnTo>
                    <a:pt x="41757" y="307416"/>
                  </a:lnTo>
                  <a:lnTo>
                    <a:pt x="41884" y="307149"/>
                  </a:lnTo>
                  <a:lnTo>
                    <a:pt x="41960" y="306768"/>
                  </a:lnTo>
                  <a:lnTo>
                    <a:pt x="41986" y="306933"/>
                  </a:lnTo>
                  <a:lnTo>
                    <a:pt x="42049" y="306768"/>
                  </a:lnTo>
                  <a:lnTo>
                    <a:pt x="42913" y="304863"/>
                  </a:lnTo>
                  <a:lnTo>
                    <a:pt x="42964" y="304736"/>
                  </a:lnTo>
                  <a:lnTo>
                    <a:pt x="42938" y="306260"/>
                  </a:lnTo>
                  <a:lnTo>
                    <a:pt x="42214" y="309308"/>
                  </a:lnTo>
                  <a:lnTo>
                    <a:pt x="41986" y="306933"/>
                  </a:lnTo>
                  <a:lnTo>
                    <a:pt x="41859" y="307771"/>
                  </a:lnTo>
                  <a:lnTo>
                    <a:pt x="41605" y="310070"/>
                  </a:lnTo>
                  <a:lnTo>
                    <a:pt x="41440" y="308546"/>
                  </a:lnTo>
                  <a:lnTo>
                    <a:pt x="40411" y="314134"/>
                  </a:lnTo>
                  <a:lnTo>
                    <a:pt x="41211" y="308216"/>
                  </a:lnTo>
                  <a:lnTo>
                    <a:pt x="40233" y="313245"/>
                  </a:lnTo>
                  <a:lnTo>
                    <a:pt x="40132" y="314134"/>
                  </a:lnTo>
                  <a:lnTo>
                    <a:pt x="40487" y="315150"/>
                  </a:lnTo>
                  <a:lnTo>
                    <a:pt x="40792" y="314134"/>
                  </a:lnTo>
                  <a:lnTo>
                    <a:pt x="41275" y="312483"/>
                  </a:lnTo>
                  <a:lnTo>
                    <a:pt x="41681" y="313626"/>
                  </a:lnTo>
                  <a:lnTo>
                    <a:pt x="41998" y="312483"/>
                  </a:lnTo>
                  <a:lnTo>
                    <a:pt x="42684" y="310070"/>
                  </a:lnTo>
                  <a:lnTo>
                    <a:pt x="42900" y="309308"/>
                  </a:lnTo>
                  <a:lnTo>
                    <a:pt x="43014" y="308927"/>
                  </a:lnTo>
                  <a:lnTo>
                    <a:pt x="44856" y="305752"/>
                  </a:lnTo>
                  <a:lnTo>
                    <a:pt x="41490" y="317817"/>
                  </a:lnTo>
                  <a:lnTo>
                    <a:pt x="43383" y="313372"/>
                  </a:lnTo>
                  <a:lnTo>
                    <a:pt x="44221" y="310832"/>
                  </a:lnTo>
                  <a:lnTo>
                    <a:pt x="45351" y="306768"/>
                  </a:lnTo>
                  <a:lnTo>
                    <a:pt x="45224" y="309308"/>
                  </a:lnTo>
                  <a:lnTo>
                    <a:pt x="44069" y="313118"/>
                  </a:lnTo>
                  <a:lnTo>
                    <a:pt x="44627" y="313626"/>
                  </a:lnTo>
                  <a:lnTo>
                    <a:pt x="45072" y="311492"/>
                  </a:lnTo>
                  <a:lnTo>
                    <a:pt x="45897" y="307530"/>
                  </a:lnTo>
                  <a:lnTo>
                    <a:pt x="45897" y="310019"/>
                  </a:lnTo>
                  <a:lnTo>
                    <a:pt x="46240" y="309943"/>
                  </a:lnTo>
                  <a:lnTo>
                    <a:pt x="45415" y="313499"/>
                  </a:lnTo>
                  <a:lnTo>
                    <a:pt x="46240" y="313118"/>
                  </a:lnTo>
                  <a:lnTo>
                    <a:pt x="47650" y="310832"/>
                  </a:lnTo>
                  <a:lnTo>
                    <a:pt x="48577" y="310451"/>
                  </a:lnTo>
                  <a:lnTo>
                    <a:pt x="48285" y="311404"/>
                  </a:lnTo>
                  <a:lnTo>
                    <a:pt x="47853" y="312470"/>
                  </a:lnTo>
                  <a:lnTo>
                    <a:pt x="47752" y="313499"/>
                  </a:lnTo>
                  <a:lnTo>
                    <a:pt x="49161" y="312102"/>
                  </a:lnTo>
                  <a:lnTo>
                    <a:pt x="49720" y="314769"/>
                  </a:lnTo>
                  <a:lnTo>
                    <a:pt x="50063" y="316801"/>
                  </a:lnTo>
                  <a:lnTo>
                    <a:pt x="51193" y="313880"/>
                  </a:lnTo>
                  <a:lnTo>
                    <a:pt x="51269" y="314007"/>
                  </a:lnTo>
                  <a:lnTo>
                    <a:pt x="51320" y="313880"/>
                  </a:lnTo>
                  <a:lnTo>
                    <a:pt x="51739" y="312864"/>
                  </a:lnTo>
                  <a:lnTo>
                    <a:pt x="52006" y="312737"/>
                  </a:lnTo>
                  <a:lnTo>
                    <a:pt x="51625" y="314388"/>
                  </a:lnTo>
                  <a:lnTo>
                    <a:pt x="51511" y="314769"/>
                  </a:lnTo>
                  <a:lnTo>
                    <a:pt x="51193" y="315531"/>
                  </a:lnTo>
                  <a:lnTo>
                    <a:pt x="52501" y="313118"/>
                  </a:lnTo>
                  <a:lnTo>
                    <a:pt x="52793" y="312737"/>
                  </a:lnTo>
                  <a:lnTo>
                    <a:pt x="53276" y="312102"/>
                  </a:lnTo>
                  <a:lnTo>
                    <a:pt x="54444" y="310578"/>
                  </a:lnTo>
                  <a:lnTo>
                    <a:pt x="54292" y="313448"/>
                  </a:lnTo>
                  <a:lnTo>
                    <a:pt x="54165" y="314134"/>
                  </a:lnTo>
                  <a:lnTo>
                    <a:pt x="54063" y="314388"/>
                  </a:lnTo>
                  <a:lnTo>
                    <a:pt x="53975" y="315277"/>
                  </a:lnTo>
                  <a:lnTo>
                    <a:pt x="54102" y="316166"/>
                  </a:lnTo>
                  <a:lnTo>
                    <a:pt x="55613" y="310578"/>
                  </a:lnTo>
                  <a:lnTo>
                    <a:pt x="55651" y="310451"/>
                  </a:lnTo>
                  <a:lnTo>
                    <a:pt x="55791" y="309943"/>
                  </a:lnTo>
                  <a:lnTo>
                    <a:pt x="55854" y="309689"/>
                  </a:lnTo>
                  <a:lnTo>
                    <a:pt x="56095" y="308800"/>
                  </a:lnTo>
                  <a:lnTo>
                    <a:pt x="55918" y="310959"/>
                  </a:lnTo>
                  <a:lnTo>
                    <a:pt x="55791" y="311848"/>
                  </a:lnTo>
                  <a:lnTo>
                    <a:pt x="55676" y="312356"/>
                  </a:lnTo>
                  <a:lnTo>
                    <a:pt x="56400" y="313880"/>
                  </a:lnTo>
                  <a:lnTo>
                    <a:pt x="58369" y="311467"/>
                  </a:lnTo>
                  <a:lnTo>
                    <a:pt x="58039" y="316166"/>
                  </a:lnTo>
                  <a:lnTo>
                    <a:pt x="59334" y="311975"/>
                  </a:lnTo>
                  <a:lnTo>
                    <a:pt x="58661" y="318452"/>
                  </a:lnTo>
                  <a:lnTo>
                    <a:pt x="60312" y="312483"/>
                  </a:lnTo>
                  <a:lnTo>
                    <a:pt x="60236" y="314007"/>
                  </a:lnTo>
                  <a:lnTo>
                    <a:pt x="60121" y="315658"/>
                  </a:lnTo>
                  <a:lnTo>
                    <a:pt x="59880" y="316166"/>
                  </a:lnTo>
                  <a:lnTo>
                    <a:pt x="59778" y="316928"/>
                  </a:lnTo>
                  <a:lnTo>
                    <a:pt x="60032" y="318452"/>
                  </a:lnTo>
                  <a:lnTo>
                    <a:pt x="60147" y="318960"/>
                  </a:lnTo>
                  <a:lnTo>
                    <a:pt x="60248" y="319214"/>
                  </a:lnTo>
                  <a:lnTo>
                    <a:pt x="61442" y="315150"/>
                  </a:lnTo>
                  <a:lnTo>
                    <a:pt x="61912" y="314642"/>
                  </a:lnTo>
                  <a:lnTo>
                    <a:pt x="61074" y="317817"/>
                  </a:lnTo>
                  <a:lnTo>
                    <a:pt x="62357" y="314642"/>
                  </a:lnTo>
                  <a:lnTo>
                    <a:pt x="61582" y="318452"/>
                  </a:lnTo>
                  <a:lnTo>
                    <a:pt x="61988" y="317817"/>
                  </a:lnTo>
                  <a:lnTo>
                    <a:pt x="62115" y="316801"/>
                  </a:lnTo>
                  <a:lnTo>
                    <a:pt x="62230" y="316090"/>
                  </a:lnTo>
                  <a:lnTo>
                    <a:pt x="62458" y="315277"/>
                  </a:lnTo>
                  <a:lnTo>
                    <a:pt x="62865" y="314642"/>
                  </a:lnTo>
                  <a:lnTo>
                    <a:pt x="63271" y="314007"/>
                  </a:lnTo>
                  <a:lnTo>
                    <a:pt x="62966" y="317563"/>
                  </a:lnTo>
                  <a:lnTo>
                    <a:pt x="62852" y="318198"/>
                  </a:lnTo>
                  <a:lnTo>
                    <a:pt x="62534" y="319341"/>
                  </a:lnTo>
                  <a:lnTo>
                    <a:pt x="64274" y="317055"/>
                  </a:lnTo>
                  <a:lnTo>
                    <a:pt x="64109" y="317665"/>
                  </a:lnTo>
                  <a:lnTo>
                    <a:pt x="64389" y="317055"/>
                  </a:lnTo>
                  <a:lnTo>
                    <a:pt x="64681" y="316420"/>
                  </a:lnTo>
                  <a:lnTo>
                    <a:pt x="62522" y="322770"/>
                  </a:lnTo>
                  <a:lnTo>
                    <a:pt x="63792" y="319976"/>
                  </a:lnTo>
                  <a:lnTo>
                    <a:pt x="63906" y="319214"/>
                  </a:lnTo>
                  <a:lnTo>
                    <a:pt x="64287" y="318198"/>
                  </a:lnTo>
                  <a:lnTo>
                    <a:pt x="64503" y="317436"/>
                  </a:lnTo>
                  <a:lnTo>
                    <a:pt x="64262" y="319468"/>
                  </a:lnTo>
                  <a:lnTo>
                    <a:pt x="64833" y="319595"/>
                  </a:lnTo>
                  <a:lnTo>
                    <a:pt x="65455" y="318960"/>
                  </a:lnTo>
                  <a:lnTo>
                    <a:pt x="65062" y="320281"/>
                  </a:lnTo>
                  <a:lnTo>
                    <a:pt x="64935" y="321246"/>
                  </a:lnTo>
                  <a:lnTo>
                    <a:pt x="65443" y="321754"/>
                  </a:lnTo>
                  <a:lnTo>
                    <a:pt x="66713" y="320484"/>
                  </a:lnTo>
                  <a:lnTo>
                    <a:pt x="67576" y="320738"/>
                  </a:lnTo>
                  <a:lnTo>
                    <a:pt x="67564" y="320484"/>
                  </a:lnTo>
                  <a:lnTo>
                    <a:pt x="67678" y="319087"/>
                  </a:lnTo>
                  <a:lnTo>
                    <a:pt x="67716" y="318960"/>
                  </a:lnTo>
                  <a:lnTo>
                    <a:pt x="68148" y="317436"/>
                  </a:lnTo>
                  <a:lnTo>
                    <a:pt x="68440" y="316420"/>
                  </a:lnTo>
                  <a:lnTo>
                    <a:pt x="68592" y="315912"/>
                  </a:lnTo>
                  <a:lnTo>
                    <a:pt x="68935" y="315658"/>
                  </a:lnTo>
                  <a:lnTo>
                    <a:pt x="68757" y="316395"/>
                  </a:lnTo>
                  <a:lnTo>
                    <a:pt x="69075" y="315658"/>
                  </a:lnTo>
                  <a:lnTo>
                    <a:pt x="69227" y="315277"/>
                  </a:lnTo>
                  <a:lnTo>
                    <a:pt x="69291" y="315404"/>
                  </a:lnTo>
                  <a:lnTo>
                    <a:pt x="69380" y="316039"/>
                  </a:lnTo>
                  <a:lnTo>
                    <a:pt x="68453" y="319087"/>
                  </a:lnTo>
                  <a:lnTo>
                    <a:pt x="67983" y="320103"/>
                  </a:lnTo>
                  <a:lnTo>
                    <a:pt x="68681" y="319087"/>
                  </a:lnTo>
                  <a:lnTo>
                    <a:pt x="67843" y="321754"/>
                  </a:lnTo>
                  <a:lnTo>
                    <a:pt x="68554" y="319722"/>
                  </a:lnTo>
                  <a:lnTo>
                    <a:pt x="67627" y="325310"/>
                  </a:lnTo>
                  <a:lnTo>
                    <a:pt x="68821" y="321754"/>
                  </a:lnTo>
                  <a:lnTo>
                    <a:pt x="68567" y="322770"/>
                  </a:lnTo>
                  <a:lnTo>
                    <a:pt x="69430" y="323024"/>
                  </a:lnTo>
                  <a:lnTo>
                    <a:pt x="70129" y="322008"/>
                  </a:lnTo>
                  <a:lnTo>
                    <a:pt x="70878" y="322008"/>
                  </a:lnTo>
                  <a:lnTo>
                    <a:pt x="70954" y="321754"/>
                  </a:lnTo>
                  <a:lnTo>
                    <a:pt x="71513" y="319722"/>
                  </a:lnTo>
                  <a:lnTo>
                    <a:pt x="71653" y="319214"/>
                  </a:lnTo>
                  <a:lnTo>
                    <a:pt x="71767" y="319849"/>
                  </a:lnTo>
                  <a:lnTo>
                    <a:pt x="72009" y="319214"/>
                  </a:lnTo>
                  <a:lnTo>
                    <a:pt x="72047" y="319087"/>
                  </a:lnTo>
                  <a:lnTo>
                    <a:pt x="72580" y="317690"/>
                  </a:lnTo>
                  <a:lnTo>
                    <a:pt x="72720" y="318198"/>
                  </a:lnTo>
                  <a:lnTo>
                    <a:pt x="72834" y="321119"/>
                  </a:lnTo>
                  <a:lnTo>
                    <a:pt x="73520" y="320992"/>
                  </a:lnTo>
                  <a:lnTo>
                    <a:pt x="74256" y="319849"/>
                  </a:lnTo>
                  <a:lnTo>
                    <a:pt x="74282" y="319595"/>
                  </a:lnTo>
                  <a:lnTo>
                    <a:pt x="74396" y="318452"/>
                  </a:lnTo>
                  <a:lnTo>
                    <a:pt x="74701" y="317690"/>
                  </a:lnTo>
                  <a:lnTo>
                    <a:pt x="74942" y="317055"/>
                  </a:lnTo>
                  <a:lnTo>
                    <a:pt x="74447" y="318960"/>
                  </a:lnTo>
                  <a:lnTo>
                    <a:pt x="74333" y="319595"/>
                  </a:lnTo>
                  <a:lnTo>
                    <a:pt x="74980" y="319595"/>
                  </a:lnTo>
                  <a:lnTo>
                    <a:pt x="74142" y="321373"/>
                  </a:lnTo>
                  <a:lnTo>
                    <a:pt x="75006" y="321119"/>
                  </a:lnTo>
                  <a:lnTo>
                    <a:pt x="75234" y="321119"/>
                  </a:lnTo>
                  <a:lnTo>
                    <a:pt x="76657" y="319341"/>
                  </a:lnTo>
                  <a:lnTo>
                    <a:pt x="76784" y="319087"/>
                  </a:lnTo>
                  <a:lnTo>
                    <a:pt x="76898" y="318325"/>
                  </a:lnTo>
                  <a:lnTo>
                    <a:pt x="76987" y="317436"/>
                  </a:lnTo>
                  <a:lnTo>
                    <a:pt x="77139" y="317055"/>
                  </a:lnTo>
                  <a:lnTo>
                    <a:pt x="77241" y="316801"/>
                  </a:lnTo>
                  <a:lnTo>
                    <a:pt x="77533" y="316420"/>
                  </a:lnTo>
                  <a:lnTo>
                    <a:pt x="77304" y="318071"/>
                  </a:lnTo>
                  <a:lnTo>
                    <a:pt x="76974" y="319214"/>
                  </a:lnTo>
                  <a:lnTo>
                    <a:pt x="76847" y="319468"/>
                  </a:lnTo>
                  <a:lnTo>
                    <a:pt x="78600" y="316420"/>
                  </a:lnTo>
                  <a:lnTo>
                    <a:pt x="78955" y="315785"/>
                  </a:lnTo>
                  <a:lnTo>
                    <a:pt x="77279" y="327596"/>
                  </a:lnTo>
                  <a:lnTo>
                    <a:pt x="79463" y="322770"/>
                  </a:lnTo>
                  <a:lnTo>
                    <a:pt x="79629" y="322516"/>
                  </a:lnTo>
                  <a:lnTo>
                    <a:pt x="81102" y="320230"/>
                  </a:lnTo>
                  <a:lnTo>
                    <a:pt x="81241" y="320484"/>
                  </a:lnTo>
                  <a:lnTo>
                    <a:pt x="81267" y="320865"/>
                  </a:lnTo>
                  <a:lnTo>
                    <a:pt x="80327" y="322008"/>
                  </a:lnTo>
                  <a:lnTo>
                    <a:pt x="80200" y="323786"/>
                  </a:lnTo>
                  <a:lnTo>
                    <a:pt x="82042" y="320230"/>
                  </a:lnTo>
                  <a:lnTo>
                    <a:pt x="82308" y="319722"/>
                  </a:lnTo>
                  <a:lnTo>
                    <a:pt x="81521" y="324802"/>
                  </a:lnTo>
                  <a:lnTo>
                    <a:pt x="83070" y="322135"/>
                  </a:lnTo>
                  <a:lnTo>
                    <a:pt x="81622" y="329882"/>
                  </a:lnTo>
                  <a:lnTo>
                    <a:pt x="85369" y="322135"/>
                  </a:lnTo>
                  <a:lnTo>
                    <a:pt x="84848" y="327215"/>
                  </a:lnTo>
                  <a:lnTo>
                    <a:pt x="85267" y="325564"/>
                  </a:lnTo>
                  <a:lnTo>
                    <a:pt x="85979" y="323659"/>
                  </a:lnTo>
                  <a:lnTo>
                    <a:pt x="85674" y="324916"/>
                  </a:lnTo>
                  <a:lnTo>
                    <a:pt x="85915" y="324294"/>
                  </a:lnTo>
                  <a:lnTo>
                    <a:pt x="86829" y="323659"/>
                  </a:lnTo>
                  <a:lnTo>
                    <a:pt x="88290" y="322643"/>
                  </a:lnTo>
                  <a:lnTo>
                    <a:pt x="88836" y="327583"/>
                  </a:lnTo>
                  <a:lnTo>
                    <a:pt x="88963" y="328104"/>
                  </a:lnTo>
                  <a:lnTo>
                    <a:pt x="90271" y="330136"/>
                  </a:lnTo>
                  <a:lnTo>
                    <a:pt x="90805" y="330771"/>
                  </a:lnTo>
                  <a:lnTo>
                    <a:pt x="92748" y="322643"/>
                  </a:lnTo>
                  <a:lnTo>
                    <a:pt x="92875" y="322135"/>
                  </a:lnTo>
                  <a:lnTo>
                    <a:pt x="93179" y="320865"/>
                  </a:lnTo>
                  <a:lnTo>
                    <a:pt x="92938" y="324294"/>
                  </a:lnTo>
                  <a:lnTo>
                    <a:pt x="92811" y="325564"/>
                  </a:lnTo>
                  <a:lnTo>
                    <a:pt x="91706" y="328739"/>
                  </a:lnTo>
                  <a:lnTo>
                    <a:pt x="94145" y="325056"/>
                  </a:lnTo>
                  <a:lnTo>
                    <a:pt x="94424" y="329628"/>
                  </a:lnTo>
                  <a:lnTo>
                    <a:pt x="96672" y="326580"/>
                  </a:lnTo>
                  <a:lnTo>
                    <a:pt x="96100" y="328231"/>
                  </a:lnTo>
                  <a:lnTo>
                    <a:pt x="95973" y="328231"/>
                  </a:lnTo>
                  <a:lnTo>
                    <a:pt x="95580" y="330771"/>
                  </a:lnTo>
                  <a:lnTo>
                    <a:pt x="96977" y="328612"/>
                  </a:lnTo>
                  <a:lnTo>
                    <a:pt x="97536" y="326707"/>
                  </a:lnTo>
                  <a:lnTo>
                    <a:pt x="97624" y="327088"/>
                  </a:lnTo>
                  <a:lnTo>
                    <a:pt x="97129" y="328358"/>
                  </a:lnTo>
                  <a:lnTo>
                    <a:pt x="97040" y="328739"/>
                  </a:lnTo>
                  <a:lnTo>
                    <a:pt x="96939" y="329501"/>
                  </a:lnTo>
                  <a:lnTo>
                    <a:pt x="96824" y="331025"/>
                  </a:lnTo>
                  <a:lnTo>
                    <a:pt x="98437" y="326707"/>
                  </a:lnTo>
                  <a:lnTo>
                    <a:pt x="98488" y="326580"/>
                  </a:lnTo>
                  <a:lnTo>
                    <a:pt x="97955" y="329145"/>
                  </a:lnTo>
                  <a:lnTo>
                    <a:pt x="98082" y="328866"/>
                  </a:lnTo>
                  <a:lnTo>
                    <a:pt x="98336" y="330517"/>
                  </a:lnTo>
                  <a:lnTo>
                    <a:pt x="98691" y="328866"/>
                  </a:lnTo>
                  <a:lnTo>
                    <a:pt x="98933" y="327723"/>
                  </a:lnTo>
                  <a:lnTo>
                    <a:pt x="99060" y="329120"/>
                  </a:lnTo>
                  <a:lnTo>
                    <a:pt x="99733" y="327723"/>
                  </a:lnTo>
                  <a:lnTo>
                    <a:pt x="100228" y="326707"/>
                  </a:lnTo>
                  <a:lnTo>
                    <a:pt x="100177" y="328485"/>
                  </a:lnTo>
                  <a:lnTo>
                    <a:pt x="100812" y="326707"/>
                  </a:lnTo>
                  <a:lnTo>
                    <a:pt x="100863" y="326580"/>
                  </a:lnTo>
                  <a:lnTo>
                    <a:pt x="101269" y="325437"/>
                  </a:lnTo>
                  <a:lnTo>
                    <a:pt x="100596" y="330136"/>
                  </a:lnTo>
                  <a:lnTo>
                    <a:pt x="101892" y="325818"/>
                  </a:lnTo>
                  <a:lnTo>
                    <a:pt x="100596" y="330390"/>
                  </a:lnTo>
                  <a:lnTo>
                    <a:pt x="101739" y="329755"/>
                  </a:lnTo>
                  <a:lnTo>
                    <a:pt x="102654" y="327596"/>
                  </a:lnTo>
                  <a:lnTo>
                    <a:pt x="102171" y="328993"/>
                  </a:lnTo>
                  <a:lnTo>
                    <a:pt x="102527" y="329120"/>
                  </a:lnTo>
                  <a:lnTo>
                    <a:pt x="101892" y="331025"/>
                  </a:lnTo>
                  <a:lnTo>
                    <a:pt x="102260" y="331025"/>
                  </a:lnTo>
                  <a:lnTo>
                    <a:pt x="102730" y="330390"/>
                  </a:lnTo>
                  <a:lnTo>
                    <a:pt x="102857" y="330136"/>
                  </a:lnTo>
                  <a:lnTo>
                    <a:pt x="103403" y="327977"/>
                  </a:lnTo>
                  <a:lnTo>
                    <a:pt x="102565" y="333565"/>
                  </a:lnTo>
                  <a:lnTo>
                    <a:pt x="104521" y="327977"/>
                  </a:lnTo>
                  <a:lnTo>
                    <a:pt x="104648" y="327596"/>
                  </a:lnTo>
                  <a:lnTo>
                    <a:pt x="105270" y="325818"/>
                  </a:lnTo>
                  <a:lnTo>
                    <a:pt x="105410" y="325437"/>
                  </a:lnTo>
                  <a:lnTo>
                    <a:pt x="105537" y="325056"/>
                  </a:lnTo>
                  <a:lnTo>
                    <a:pt x="105943" y="323913"/>
                  </a:lnTo>
                  <a:lnTo>
                    <a:pt x="104381" y="331025"/>
                  </a:lnTo>
                  <a:lnTo>
                    <a:pt x="106248" y="328739"/>
                  </a:lnTo>
                  <a:lnTo>
                    <a:pt x="107416" y="327609"/>
                  </a:lnTo>
                  <a:lnTo>
                    <a:pt x="106349" y="331533"/>
                  </a:lnTo>
                  <a:lnTo>
                    <a:pt x="107416" y="330390"/>
                  </a:lnTo>
                  <a:lnTo>
                    <a:pt x="107543" y="330136"/>
                  </a:lnTo>
                  <a:lnTo>
                    <a:pt x="107619" y="327418"/>
                  </a:lnTo>
                  <a:lnTo>
                    <a:pt x="107632" y="326834"/>
                  </a:lnTo>
                  <a:lnTo>
                    <a:pt x="107619" y="327418"/>
                  </a:lnTo>
                  <a:lnTo>
                    <a:pt x="108445" y="326834"/>
                  </a:lnTo>
                  <a:lnTo>
                    <a:pt x="108813" y="326580"/>
                  </a:lnTo>
                  <a:lnTo>
                    <a:pt x="107962" y="329552"/>
                  </a:lnTo>
                  <a:lnTo>
                    <a:pt x="109220" y="326580"/>
                  </a:lnTo>
                  <a:lnTo>
                    <a:pt x="109372" y="326199"/>
                  </a:lnTo>
                  <a:lnTo>
                    <a:pt x="109842" y="327215"/>
                  </a:lnTo>
                  <a:lnTo>
                    <a:pt x="109956" y="328358"/>
                  </a:lnTo>
                  <a:lnTo>
                    <a:pt x="109296" y="329501"/>
                  </a:lnTo>
                  <a:lnTo>
                    <a:pt x="109004" y="330263"/>
                  </a:lnTo>
                  <a:lnTo>
                    <a:pt x="110426" y="328612"/>
                  </a:lnTo>
                  <a:lnTo>
                    <a:pt x="110642" y="331152"/>
                  </a:lnTo>
                  <a:lnTo>
                    <a:pt x="112064" y="328968"/>
                  </a:lnTo>
                  <a:lnTo>
                    <a:pt x="112166" y="328612"/>
                  </a:lnTo>
                  <a:lnTo>
                    <a:pt x="112623" y="326199"/>
                  </a:lnTo>
                  <a:lnTo>
                    <a:pt x="113969" y="323913"/>
                  </a:lnTo>
                  <a:lnTo>
                    <a:pt x="114325" y="323291"/>
                  </a:lnTo>
                  <a:lnTo>
                    <a:pt x="114452" y="323024"/>
                  </a:lnTo>
                  <a:lnTo>
                    <a:pt x="112966" y="327469"/>
                  </a:lnTo>
                  <a:lnTo>
                    <a:pt x="115239" y="323329"/>
                  </a:lnTo>
                  <a:lnTo>
                    <a:pt x="112763" y="330644"/>
                  </a:lnTo>
                  <a:lnTo>
                    <a:pt x="113322" y="329501"/>
                  </a:lnTo>
                  <a:lnTo>
                    <a:pt x="113449" y="329120"/>
                  </a:lnTo>
                  <a:lnTo>
                    <a:pt x="113728" y="327977"/>
                  </a:lnTo>
                  <a:lnTo>
                    <a:pt x="113728" y="328612"/>
                  </a:lnTo>
                  <a:lnTo>
                    <a:pt x="113626" y="329120"/>
                  </a:lnTo>
                  <a:lnTo>
                    <a:pt x="113004" y="330771"/>
                  </a:lnTo>
                  <a:lnTo>
                    <a:pt x="113893" y="329755"/>
                  </a:lnTo>
                  <a:lnTo>
                    <a:pt x="114223" y="327977"/>
                  </a:lnTo>
                  <a:lnTo>
                    <a:pt x="114300" y="327596"/>
                  </a:lnTo>
                  <a:lnTo>
                    <a:pt x="114795" y="327723"/>
                  </a:lnTo>
                  <a:lnTo>
                    <a:pt x="114503" y="328790"/>
                  </a:lnTo>
                  <a:lnTo>
                    <a:pt x="114312" y="329120"/>
                  </a:lnTo>
                  <a:lnTo>
                    <a:pt x="113931" y="330263"/>
                  </a:lnTo>
                  <a:lnTo>
                    <a:pt x="115062" y="327596"/>
                  </a:lnTo>
                  <a:lnTo>
                    <a:pt x="115544" y="326453"/>
                  </a:lnTo>
                  <a:lnTo>
                    <a:pt x="115620" y="327850"/>
                  </a:lnTo>
                  <a:lnTo>
                    <a:pt x="115404" y="328739"/>
                  </a:lnTo>
                  <a:lnTo>
                    <a:pt x="116078" y="328739"/>
                  </a:lnTo>
                  <a:lnTo>
                    <a:pt x="116979" y="326453"/>
                  </a:lnTo>
                  <a:lnTo>
                    <a:pt x="117970" y="323913"/>
                  </a:lnTo>
                  <a:lnTo>
                    <a:pt x="118059" y="324548"/>
                  </a:lnTo>
                  <a:lnTo>
                    <a:pt x="118160" y="326377"/>
                  </a:lnTo>
                  <a:lnTo>
                    <a:pt x="116814" y="330390"/>
                  </a:lnTo>
                  <a:lnTo>
                    <a:pt x="118148" y="327596"/>
                  </a:lnTo>
                  <a:lnTo>
                    <a:pt x="117144" y="331279"/>
                  </a:lnTo>
                  <a:lnTo>
                    <a:pt x="117805" y="330390"/>
                  </a:lnTo>
                  <a:lnTo>
                    <a:pt x="117919" y="330136"/>
                  </a:lnTo>
                  <a:lnTo>
                    <a:pt x="118224" y="328485"/>
                  </a:lnTo>
                  <a:lnTo>
                    <a:pt x="118605" y="328612"/>
                  </a:lnTo>
                  <a:lnTo>
                    <a:pt x="118656" y="328485"/>
                  </a:lnTo>
                  <a:lnTo>
                    <a:pt x="119024" y="327596"/>
                  </a:lnTo>
                  <a:lnTo>
                    <a:pt x="119697" y="325945"/>
                  </a:lnTo>
                  <a:lnTo>
                    <a:pt x="119659" y="327418"/>
                  </a:lnTo>
                  <a:lnTo>
                    <a:pt x="118973" y="328739"/>
                  </a:lnTo>
                  <a:lnTo>
                    <a:pt x="119913" y="328231"/>
                  </a:lnTo>
                  <a:lnTo>
                    <a:pt x="120027" y="326453"/>
                  </a:lnTo>
                  <a:lnTo>
                    <a:pt x="120294" y="325945"/>
                  </a:lnTo>
                  <a:lnTo>
                    <a:pt x="120751" y="325056"/>
                  </a:lnTo>
                  <a:lnTo>
                    <a:pt x="120865" y="324548"/>
                  </a:lnTo>
                  <a:lnTo>
                    <a:pt x="120942" y="323913"/>
                  </a:lnTo>
                  <a:lnTo>
                    <a:pt x="121018" y="323278"/>
                  </a:lnTo>
                  <a:lnTo>
                    <a:pt x="115252" y="323291"/>
                  </a:lnTo>
                  <a:lnTo>
                    <a:pt x="121018" y="323278"/>
                  </a:lnTo>
                  <a:lnTo>
                    <a:pt x="121170" y="321881"/>
                  </a:lnTo>
                  <a:lnTo>
                    <a:pt x="121323" y="323291"/>
                  </a:lnTo>
                  <a:lnTo>
                    <a:pt x="121183" y="323532"/>
                  </a:lnTo>
                  <a:lnTo>
                    <a:pt x="121767" y="323278"/>
                  </a:lnTo>
                  <a:lnTo>
                    <a:pt x="121348" y="325564"/>
                  </a:lnTo>
                  <a:lnTo>
                    <a:pt x="122364" y="323278"/>
                  </a:lnTo>
                  <a:lnTo>
                    <a:pt x="122428" y="323151"/>
                  </a:lnTo>
                  <a:lnTo>
                    <a:pt x="122351" y="324548"/>
                  </a:lnTo>
                  <a:lnTo>
                    <a:pt x="121056" y="329120"/>
                  </a:lnTo>
                  <a:lnTo>
                    <a:pt x="122123" y="326072"/>
                  </a:lnTo>
                  <a:lnTo>
                    <a:pt x="122186" y="328485"/>
                  </a:lnTo>
                  <a:lnTo>
                    <a:pt x="122999" y="326326"/>
                  </a:lnTo>
                  <a:lnTo>
                    <a:pt x="122567" y="327850"/>
                  </a:lnTo>
                  <a:lnTo>
                    <a:pt x="122440" y="328358"/>
                  </a:lnTo>
                  <a:lnTo>
                    <a:pt x="123304" y="325945"/>
                  </a:lnTo>
                  <a:lnTo>
                    <a:pt x="123215" y="326961"/>
                  </a:lnTo>
                  <a:lnTo>
                    <a:pt x="123101" y="327469"/>
                  </a:lnTo>
                  <a:lnTo>
                    <a:pt x="122859" y="328231"/>
                  </a:lnTo>
                  <a:lnTo>
                    <a:pt x="122745" y="328790"/>
                  </a:lnTo>
                  <a:lnTo>
                    <a:pt x="123113" y="329374"/>
                  </a:lnTo>
                  <a:lnTo>
                    <a:pt x="123596" y="325945"/>
                  </a:lnTo>
                  <a:lnTo>
                    <a:pt x="123685" y="325310"/>
                  </a:lnTo>
                  <a:lnTo>
                    <a:pt x="123875" y="323913"/>
                  </a:lnTo>
                  <a:lnTo>
                    <a:pt x="123825" y="326326"/>
                  </a:lnTo>
                  <a:lnTo>
                    <a:pt x="123774" y="326580"/>
                  </a:lnTo>
                  <a:lnTo>
                    <a:pt x="123672" y="326834"/>
                  </a:lnTo>
                  <a:lnTo>
                    <a:pt x="123558" y="327215"/>
                  </a:lnTo>
                  <a:lnTo>
                    <a:pt x="123875" y="328358"/>
                  </a:lnTo>
                  <a:lnTo>
                    <a:pt x="125222" y="325818"/>
                  </a:lnTo>
                  <a:lnTo>
                    <a:pt x="125285" y="326199"/>
                  </a:lnTo>
                  <a:lnTo>
                    <a:pt x="125412" y="327469"/>
                  </a:lnTo>
                  <a:lnTo>
                    <a:pt x="124587" y="330987"/>
                  </a:lnTo>
                  <a:lnTo>
                    <a:pt x="125044" y="330771"/>
                  </a:lnTo>
                  <a:lnTo>
                    <a:pt x="127025" y="327215"/>
                  </a:lnTo>
                  <a:lnTo>
                    <a:pt x="127596" y="328358"/>
                  </a:lnTo>
                  <a:lnTo>
                    <a:pt x="127711" y="327342"/>
                  </a:lnTo>
                  <a:lnTo>
                    <a:pt x="127749" y="327215"/>
                  </a:lnTo>
                  <a:lnTo>
                    <a:pt x="128168" y="325818"/>
                  </a:lnTo>
                  <a:lnTo>
                    <a:pt x="128752" y="323913"/>
                  </a:lnTo>
                  <a:lnTo>
                    <a:pt x="128981" y="323151"/>
                  </a:lnTo>
                  <a:lnTo>
                    <a:pt x="129171" y="322516"/>
                  </a:lnTo>
                  <a:lnTo>
                    <a:pt x="127431" y="330644"/>
                  </a:lnTo>
                  <a:lnTo>
                    <a:pt x="128257" y="328866"/>
                  </a:lnTo>
                  <a:lnTo>
                    <a:pt x="128346" y="328612"/>
                  </a:lnTo>
                  <a:lnTo>
                    <a:pt x="128422" y="328485"/>
                  </a:lnTo>
                  <a:lnTo>
                    <a:pt x="128295" y="328790"/>
                  </a:lnTo>
                  <a:lnTo>
                    <a:pt x="127596" y="331152"/>
                  </a:lnTo>
                  <a:lnTo>
                    <a:pt x="127800" y="330644"/>
                  </a:lnTo>
                  <a:lnTo>
                    <a:pt x="128104" y="331660"/>
                  </a:lnTo>
                  <a:lnTo>
                    <a:pt x="128714" y="330644"/>
                  </a:lnTo>
                  <a:lnTo>
                    <a:pt x="129311" y="329628"/>
                  </a:lnTo>
                  <a:lnTo>
                    <a:pt x="130530" y="328231"/>
                  </a:lnTo>
                  <a:lnTo>
                    <a:pt x="130644" y="328104"/>
                  </a:lnTo>
                  <a:lnTo>
                    <a:pt x="130238" y="329247"/>
                  </a:lnTo>
                  <a:lnTo>
                    <a:pt x="130124" y="330771"/>
                  </a:lnTo>
                  <a:lnTo>
                    <a:pt x="130835" y="330390"/>
                  </a:lnTo>
                  <a:lnTo>
                    <a:pt x="131013" y="331152"/>
                  </a:lnTo>
                  <a:lnTo>
                    <a:pt x="131279" y="330390"/>
                  </a:lnTo>
                  <a:lnTo>
                    <a:pt x="131495" y="329755"/>
                  </a:lnTo>
                  <a:lnTo>
                    <a:pt x="131648" y="330136"/>
                  </a:lnTo>
                  <a:lnTo>
                    <a:pt x="131724" y="329755"/>
                  </a:lnTo>
                  <a:lnTo>
                    <a:pt x="132080" y="328104"/>
                  </a:lnTo>
                  <a:lnTo>
                    <a:pt x="132118" y="331025"/>
                  </a:lnTo>
                  <a:lnTo>
                    <a:pt x="133210" y="330136"/>
                  </a:lnTo>
                  <a:lnTo>
                    <a:pt x="134340" y="328993"/>
                  </a:lnTo>
                  <a:lnTo>
                    <a:pt x="134518" y="331279"/>
                  </a:lnTo>
                  <a:lnTo>
                    <a:pt x="134404" y="331152"/>
                  </a:lnTo>
                  <a:lnTo>
                    <a:pt x="134061" y="331914"/>
                  </a:lnTo>
                  <a:lnTo>
                    <a:pt x="133997" y="332422"/>
                  </a:lnTo>
                  <a:lnTo>
                    <a:pt x="135191" y="331279"/>
                  </a:lnTo>
                  <a:lnTo>
                    <a:pt x="135483" y="330136"/>
                  </a:lnTo>
                  <a:lnTo>
                    <a:pt x="135470" y="329882"/>
                  </a:lnTo>
                  <a:lnTo>
                    <a:pt x="135636" y="328993"/>
                  </a:lnTo>
                  <a:lnTo>
                    <a:pt x="135788" y="328104"/>
                  </a:lnTo>
                  <a:lnTo>
                    <a:pt x="136156" y="327088"/>
                  </a:lnTo>
                  <a:lnTo>
                    <a:pt x="136372" y="326580"/>
                  </a:lnTo>
                  <a:lnTo>
                    <a:pt x="136842" y="325691"/>
                  </a:lnTo>
                  <a:lnTo>
                    <a:pt x="137045" y="325691"/>
                  </a:lnTo>
                  <a:lnTo>
                    <a:pt x="136245" y="327215"/>
                  </a:lnTo>
                  <a:lnTo>
                    <a:pt x="136042" y="329120"/>
                  </a:lnTo>
                  <a:lnTo>
                    <a:pt x="135788" y="330771"/>
                  </a:lnTo>
                  <a:lnTo>
                    <a:pt x="136448" y="328612"/>
                  </a:lnTo>
                  <a:lnTo>
                    <a:pt x="135712" y="332803"/>
                  </a:lnTo>
                  <a:lnTo>
                    <a:pt x="136715" y="328612"/>
                  </a:lnTo>
                  <a:lnTo>
                    <a:pt x="137414" y="325691"/>
                  </a:lnTo>
                  <a:lnTo>
                    <a:pt x="137833" y="323913"/>
                  </a:lnTo>
                  <a:lnTo>
                    <a:pt x="137718" y="325564"/>
                  </a:lnTo>
                  <a:lnTo>
                    <a:pt x="137604" y="326961"/>
                  </a:lnTo>
                  <a:lnTo>
                    <a:pt x="137274" y="328104"/>
                  </a:lnTo>
                  <a:lnTo>
                    <a:pt x="137668" y="327583"/>
                  </a:lnTo>
                  <a:lnTo>
                    <a:pt x="138328" y="325945"/>
                  </a:lnTo>
                  <a:lnTo>
                    <a:pt x="138417" y="326580"/>
                  </a:lnTo>
                  <a:lnTo>
                    <a:pt x="137820" y="329120"/>
                  </a:lnTo>
                  <a:lnTo>
                    <a:pt x="138988" y="325945"/>
                  </a:lnTo>
                  <a:lnTo>
                    <a:pt x="139357" y="324929"/>
                  </a:lnTo>
                  <a:lnTo>
                    <a:pt x="138899" y="327583"/>
                  </a:lnTo>
                  <a:lnTo>
                    <a:pt x="138531" y="328358"/>
                  </a:lnTo>
                  <a:lnTo>
                    <a:pt x="138328" y="328358"/>
                  </a:lnTo>
                  <a:lnTo>
                    <a:pt x="137985" y="328968"/>
                  </a:lnTo>
                  <a:lnTo>
                    <a:pt x="137401" y="332295"/>
                  </a:lnTo>
                  <a:lnTo>
                    <a:pt x="137680" y="331533"/>
                  </a:lnTo>
                  <a:lnTo>
                    <a:pt x="137782" y="332041"/>
                  </a:lnTo>
                  <a:lnTo>
                    <a:pt x="137807" y="333057"/>
                  </a:lnTo>
                  <a:lnTo>
                    <a:pt x="137833" y="332600"/>
                  </a:lnTo>
                  <a:lnTo>
                    <a:pt x="137934" y="333565"/>
                  </a:lnTo>
                  <a:lnTo>
                    <a:pt x="138049" y="332676"/>
                  </a:lnTo>
                  <a:lnTo>
                    <a:pt x="138303" y="331914"/>
                  </a:lnTo>
                  <a:lnTo>
                    <a:pt x="138442" y="331533"/>
                  </a:lnTo>
                  <a:lnTo>
                    <a:pt x="140449" y="325691"/>
                  </a:lnTo>
                  <a:lnTo>
                    <a:pt x="139319" y="331406"/>
                  </a:lnTo>
                  <a:lnTo>
                    <a:pt x="139268" y="331660"/>
                  </a:lnTo>
                  <a:lnTo>
                    <a:pt x="139382" y="331406"/>
                  </a:lnTo>
                  <a:lnTo>
                    <a:pt x="139446" y="331228"/>
                  </a:lnTo>
                  <a:lnTo>
                    <a:pt x="139357" y="331406"/>
                  </a:lnTo>
                  <a:lnTo>
                    <a:pt x="141147" y="327215"/>
                  </a:lnTo>
                  <a:lnTo>
                    <a:pt x="139446" y="331228"/>
                  </a:lnTo>
                  <a:lnTo>
                    <a:pt x="140335" y="329628"/>
                  </a:lnTo>
                  <a:lnTo>
                    <a:pt x="139433" y="332676"/>
                  </a:lnTo>
                  <a:lnTo>
                    <a:pt x="139204" y="334835"/>
                  </a:lnTo>
                  <a:lnTo>
                    <a:pt x="138988" y="335470"/>
                  </a:lnTo>
                  <a:lnTo>
                    <a:pt x="139954" y="333057"/>
                  </a:lnTo>
                  <a:lnTo>
                    <a:pt x="138887" y="337502"/>
                  </a:lnTo>
                  <a:lnTo>
                    <a:pt x="140284" y="333946"/>
                  </a:lnTo>
                  <a:lnTo>
                    <a:pt x="140030" y="334962"/>
                  </a:lnTo>
                  <a:lnTo>
                    <a:pt x="140271" y="334581"/>
                  </a:lnTo>
                  <a:lnTo>
                    <a:pt x="140474" y="333946"/>
                  </a:lnTo>
                  <a:lnTo>
                    <a:pt x="140614" y="333565"/>
                  </a:lnTo>
                  <a:lnTo>
                    <a:pt x="140843" y="333057"/>
                  </a:lnTo>
                  <a:lnTo>
                    <a:pt x="142049" y="330390"/>
                  </a:lnTo>
                  <a:lnTo>
                    <a:pt x="140677" y="338010"/>
                  </a:lnTo>
                  <a:lnTo>
                    <a:pt x="142773" y="333692"/>
                  </a:lnTo>
                  <a:lnTo>
                    <a:pt x="143967" y="331914"/>
                  </a:lnTo>
                  <a:lnTo>
                    <a:pt x="144487" y="330390"/>
                  </a:lnTo>
                  <a:lnTo>
                    <a:pt x="144741" y="329628"/>
                  </a:lnTo>
                  <a:lnTo>
                    <a:pt x="144780" y="329501"/>
                  </a:lnTo>
                  <a:lnTo>
                    <a:pt x="145021" y="328790"/>
                  </a:lnTo>
                  <a:lnTo>
                    <a:pt x="146126" y="327215"/>
                  </a:lnTo>
                  <a:lnTo>
                    <a:pt x="145973" y="328358"/>
                  </a:lnTo>
                  <a:lnTo>
                    <a:pt x="145846" y="328968"/>
                  </a:lnTo>
                  <a:lnTo>
                    <a:pt x="144932" y="330771"/>
                  </a:lnTo>
                  <a:lnTo>
                    <a:pt x="144868" y="332295"/>
                  </a:lnTo>
                  <a:lnTo>
                    <a:pt x="145211" y="332041"/>
                  </a:lnTo>
                  <a:lnTo>
                    <a:pt x="145834" y="331025"/>
                  </a:lnTo>
                  <a:lnTo>
                    <a:pt x="145503" y="332041"/>
                  </a:lnTo>
                  <a:lnTo>
                    <a:pt x="145173" y="333819"/>
                  </a:lnTo>
                  <a:lnTo>
                    <a:pt x="145516" y="333565"/>
                  </a:lnTo>
                  <a:lnTo>
                    <a:pt x="146011" y="331660"/>
                  </a:lnTo>
                  <a:lnTo>
                    <a:pt x="146024" y="331025"/>
                  </a:lnTo>
                  <a:lnTo>
                    <a:pt x="146202" y="330517"/>
                  </a:lnTo>
                  <a:lnTo>
                    <a:pt x="147307" y="327215"/>
                  </a:lnTo>
                  <a:close/>
                </a:path>
                <a:path w="392430" h="381000">
                  <a:moveTo>
                    <a:pt x="147345" y="324294"/>
                  </a:moveTo>
                  <a:lnTo>
                    <a:pt x="146367" y="327850"/>
                  </a:lnTo>
                  <a:lnTo>
                    <a:pt x="146672" y="327088"/>
                  </a:lnTo>
                  <a:lnTo>
                    <a:pt x="146989" y="326580"/>
                  </a:lnTo>
                  <a:lnTo>
                    <a:pt x="147104" y="326199"/>
                  </a:lnTo>
                  <a:lnTo>
                    <a:pt x="147345" y="324294"/>
                  </a:lnTo>
                  <a:close/>
                </a:path>
                <a:path w="392430" h="381000">
                  <a:moveTo>
                    <a:pt x="147764" y="331343"/>
                  </a:moveTo>
                  <a:lnTo>
                    <a:pt x="147180" y="333184"/>
                  </a:lnTo>
                  <a:lnTo>
                    <a:pt x="146392" y="334949"/>
                  </a:lnTo>
                  <a:lnTo>
                    <a:pt x="146850" y="334581"/>
                  </a:lnTo>
                  <a:lnTo>
                    <a:pt x="147688" y="332041"/>
                  </a:lnTo>
                  <a:lnTo>
                    <a:pt x="147764" y="331343"/>
                  </a:lnTo>
                  <a:close/>
                </a:path>
                <a:path w="392430" h="381000">
                  <a:moveTo>
                    <a:pt x="147942" y="330771"/>
                  </a:moveTo>
                  <a:lnTo>
                    <a:pt x="147777" y="330898"/>
                  </a:lnTo>
                  <a:lnTo>
                    <a:pt x="147764" y="331343"/>
                  </a:lnTo>
                  <a:lnTo>
                    <a:pt x="147942" y="330771"/>
                  </a:lnTo>
                  <a:close/>
                </a:path>
                <a:path w="392430" h="381000">
                  <a:moveTo>
                    <a:pt x="148856" y="325310"/>
                  </a:moveTo>
                  <a:lnTo>
                    <a:pt x="144919" y="335572"/>
                  </a:lnTo>
                  <a:lnTo>
                    <a:pt x="145465" y="334835"/>
                  </a:lnTo>
                  <a:lnTo>
                    <a:pt x="146291" y="333057"/>
                  </a:lnTo>
                  <a:lnTo>
                    <a:pt x="146850" y="332320"/>
                  </a:lnTo>
                  <a:lnTo>
                    <a:pt x="146456" y="333946"/>
                  </a:lnTo>
                  <a:lnTo>
                    <a:pt x="145923" y="334835"/>
                  </a:lnTo>
                  <a:lnTo>
                    <a:pt x="145503" y="335851"/>
                  </a:lnTo>
                  <a:lnTo>
                    <a:pt x="146062" y="335216"/>
                  </a:lnTo>
                  <a:lnTo>
                    <a:pt x="146189" y="335114"/>
                  </a:lnTo>
                  <a:lnTo>
                    <a:pt x="146875" y="332295"/>
                  </a:lnTo>
                  <a:lnTo>
                    <a:pt x="147040" y="331660"/>
                  </a:lnTo>
                  <a:lnTo>
                    <a:pt x="147370" y="331152"/>
                  </a:lnTo>
                  <a:lnTo>
                    <a:pt x="147485" y="330898"/>
                  </a:lnTo>
                  <a:lnTo>
                    <a:pt x="148856" y="325310"/>
                  </a:lnTo>
                  <a:close/>
                </a:path>
                <a:path w="392430" h="381000">
                  <a:moveTo>
                    <a:pt x="149402" y="332676"/>
                  </a:moveTo>
                  <a:lnTo>
                    <a:pt x="149123" y="333019"/>
                  </a:lnTo>
                  <a:lnTo>
                    <a:pt x="148043" y="336321"/>
                  </a:lnTo>
                  <a:lnTo>
                    <a:pt x="148577" y="335495"/>
                  </a:lnTo>
                  <a:lnTo>
                    <a:pt x="148882" y="334657"/>
                  </a:lnTo>
                  <a:lnTo>
                    <a:pt x="149402" y="332676"/>
                  </a:lnTo>
                  <a:close/>
                </a:path>
                <a:path w="392430" h="381000">
                  <a:moveTo>
                    <a:pt x="149682" y="329361"/>
                  </a:moveTo>
                  <a:lnTo>
                    <a:pt x="149415" y="329171"/>
                  </a:lnTo>
                  <a:lnTo>
                    <a:pt x="148513" y="331216"/>
                  </a:lnTo>
                  <a:lnTo>
                    <a:pt x="148653" y="330479"/>
                  </a:lnTo>
                  <a:lnTo>
                    <a:pt x="148958" y="329628"/>
                  </a:lnTo>
                  <a:lnTo>
                    <a:pt x="149148" y="329006"/>
                  </a:lnTo>
                  <a:lnTo>
                    <a:pt x="148501" y="330568"/>
                  </a:lnTo>
                  <a:lnTo>
                    <a:pt x="147447" y="333349"/>
                  </a:lnTo>
                  <a:lnTo>
                    <a:pt x="146697" y="336448"/>
                  </a:lnTo>
                  <a:lnTo>
                    <a:pt x="147878" y="333311"/>
                  </a:lnTo>
                  <a:lnTo>
                    <a:pt x="148793" y="330898"/>
                  </a:lnTo>
                  <a:lnTo>
                    <a:pt x="149072" y="330542"/>
                  </a:lnTo>
                  <a:lnTo>
                    <a:pt x="148793" y="332041"/>
                  </a:lnTo>
                  <a:lnTo>
                    <a:pt x="148412" y="333260"/>
                  </a:lnTo>
                  <a:lnTo>
                    <a:pt x="148717" y="332422"/>
                  </a:lnTo>
                  <a:lnTo>
                    <a:pt x="148475" y="334060"/>
                  </a:lnTo>
                  <a:lnTo>
                    <a:pt x="149174" y="332003"/>
                  </a:lnTo>
                  <a:lnTo>
                    <a:pt x="149682" y="329361"/>
                  </a:lnTo>
                  <a:close/>
                </a:path>
                <a:path w="392430" h="381000">
                  <a:moveTo>
                    <a:pt x="271081" y="346303"/>
                  </a:moveTo>
                  <a:lnTo>
                    <a:pt x="270764" y="348081"/>
                  </a:lnTo>
                  <a:lnTo>
                    <a:pt x="270840" y="347941"/>
                  </a:lnTo>
                  <a:lnTo>
                    <a:pt x="271081" y="346303"/>
                  </a:lnTo>
                  <a:close/>
                </a:path>
                <a:path w="392430" h="381000">
                  <a:moveTo>
                    <a:pt x="362064" y="350367"/>
                  </a:moveTo>
                  <a:lnTo>
                    <a:pt x="361899" y="350621"/>
                  </a:lnTo>
                  <a:lnTo>
                    <a:pt x="362064" y="350367"/>
                  </a:lnTo>
                  <a:close/>
                </a:path>
                <a:path w="392430" h="381000">
                  <a:moveTo>
                    <a:pt x="364566" y="354799"/>
                  </a:moveTo>
                  <a:lnTo>
                    <a:pt x="364477" y="355041"/>
                  </a:lnTo>
                  <a:lnTo>
                    <a:pt x="364515" y="355219"/>
                  </a:lnTo>
                  <a:lnTo>
                    <a:pt x="364566" y="354977"/>
                  </a:lnTo>
                  <a:lnTo>
                    <a:pt x="364566" y="354799"/>
                  </a:lnTo>
                  <a:close/>
                </a:path>
                <a:path w="392430" h="381000">
                  <a:moveTo>
                    <a:pt x="365785" y="358482"/>
                  </a:moveTo>
                  <a:lnTo>
                    <a:pt x="365671" y="358686"/>
                  </a:lnTo>
                  <a:lnTo>
                    <a:pt x="365544" y="358876"/>
                  </a:lnTo>
                  <a:lnTo>
                    <a:pt x="365506" y="359181"/>
                  </a:lnTo>
                  <a:lnTo>
                    <a:pt x="365709" y="358775"/>
                  </a:lnTo>
                  <a:lnTo>
                    <a:pt x="365785" y="358482"/>
                  </a:lnTo>
                  <a:close/>
                </a:path>
                <a:path w="392430" h="381000">
                  <a:moveTo>
                    <a:pt x="375831" y="363474"/>
                  </a:moveTo>
                  <a:lnTo>
                    <a:pt x="375793" y="362331"/>
                  </a:lnTo>
                  <a:lnTo>
                    <a:pt x="375513" y="363435"/>
                  </a:lnTo>
                  <a:lnTo>
                    <a:pt x="375742" y="363194"/>
                  </a:lnTo>
                  <a:lnTo>
                    <a:pt x="375831" y="363474"/>
                  </a:lnTo>
                  <a:close/>
                </a:path>
                <a:path w="392430" h="381000">
                  <a:moveTo>
                    <a:pt x="375869" y="363664"/>
                  </a:moveTo>
                  <a:lnTo>
                    <a:pt x="375856" y="363524"/>
                  </a:lnTo>
                  <a:lnTo>
                    <a:pt x="375843" y="363893"/>
                  </a:lnTo>
                  <a:lnTo>
                    <a:pt x="375869" y="363664"/>
                  </a:lnTo>
                  <a:close/>
                </a:path>
                <a:path w="392430" h="381000">
                  <a:moveTo>
                    <a:pt x="381673" y="360489"/>
                  </a:moveTo>
                  <a:lnTo>
                    <a:pt x="381203" y="361835"/>
                  </a:lnTo>
                  <a:lnTo>
                    <a:pt x="381406" y="361467"/>
                  </a:lnTo>
                  <a:lnTo>
                    <a:pt x="381533" y="361010"/>
                  </a:lnTo>
                  <a:lnTo>
                    <a:pt x="381673" y="360489"/>
                  </a:lnTo>
                  <a:close/>
                </a:path>
                <a:path w="392430" h="381000">
                  <a:moveTo>
                    <a:pt x="384949" y="362178"/>
                  </a:moveTo>
                  <a:lnTo>
                    <a:pt x="384911" y="362026"/>
                  </a:lnTo>
                  <a:lnTo>
                    <a:pt x="384200" y="364883"/>
                  </a:lnTo>
                  <a:lnTo>
                    <a:pt x="383857" y="366128"/>
                  </a:lnTo>
                  <a:lnTo>
                    <a:pt x="384200" y="364959"/>
                  </a:lnTo>
                  <a:lnTo>
                    <a:pt x="384378" y="364413"/>
                  </a:lnTo>
                  <a:lnTo>
                    <a:pt x="384505" y="364210"/>
                  </a:lnTo>
                  <a:lnTo>
                    <a:pt x="384632" y="363664"/>
                  </a:lnTo>
                  <a:lnTo>
                    <a:pt x="384949" y="362178"/>
                  </a:lnTo>
                  <a:close/>
                </a:path>
                <a:path w="392430" h="381000">
                  <a:moveTo>
                    <a:pt x="387845" y="379526"/>
                  </a:moveTo>
                  <a:lnTo>
                    <a:pt x="387743" y="379653"/>
                  </a:lnTo>
                  <a:lnTo>
                    <a:pt x="387616" y="379857"/>
                  </a:lnTo>
                  <a:lnTo>
                    <a:pt x="387464" y="380377"/>
                  </a:lnTo>
                  <a:lnTo>
                    <a:pt x="387565" y="380225"/>
                  </a:lnTo>
                  <a:lnTo>
                    <a:pt x="387680" y="379920"/>
                  </a:lnTo>
                  <a:lnTo>
                    <a:pt x="387845" y="379526"/>
                  </a:lnTo>
                  <a:close/>
                </a:path>
                <a:path w="392430" h="381000">
                  <a:moveTo>
                    <a:pt x="392201" y="376504"/>
                  </a:moveTo>
                  <a:lnTo>
                    <a:pt x="391922" y="376847"/>
                  </a:lnTo>
                  <a:lnTo>
                    <a:pt x="390969" y="380187"/>
                  </a:lnTo>
                  <a:lnTo>
                    <a:pt x="391477" y="379349"/>
                  </a:lnTo>
                  <a:lnTo>
                    <a:pt x="391744" y="378498"/>
                  </a:lnTo>
                  <a:lnTo>
                    <a:pt x="392201" y="376504"/>
                  </a:lnTo>
                  <a:close/>
                </a:path>
                <a:path w="392430" h="381000">
                  <a:moveTo>
                    <a:pt x="392353" y="373164"/>
                  </a:moveTo>
                  <a:lnTo>
                    <a:pt x="392087" y="372986"/>
                  </a:lnTo>
                  <a:lnTo>
                    <a:pt x="391261" y="375069"/>
                  </a:lnTo>
                  <a:lnTo>
                    <a:pt x="391375" y="374307"/>
                  </a:lnTo>
                  <a:lnTo>
                    <a:pt x="391655" y="373456"/>
                  </a:lnTo>
                  <a:lnTo>
                    <a:pt x="391820" y="372833"/>
                  </a:lnTo>
                  <a:lnTo>
                    <a:pt x="391210" y="374421"/>
                  </a:lnTo>
                  <a:lnTo>
                    <a:pt x="390271" y="377215"/>
                  </a:lnTo>
                  <a:lnTo>
                    <a:pt x="389648" y="380339"/>
                  </a:lnTo>
                  <a:lnTo>
                    <a:pt x="390271" y="378498"/>
                  </a:lnTo>
                  <a:lnTo>
                    <a:pt x="390715" y="377177"/>
                  </a:lnTo>
                  <a:lnTo>
                    <a:pt x="391541" y="374726"/>
                  </a:lnTo>
                  <a:lnTo>
                    <a:pt x="391795" y="374370"/>
                  </a:lnTo>
                  <a:lnTo>
                    <a:pt x="391579" y="375881"/>
                  </a:lnTo>
                  <a:lnTo>
                    <a:pt x="391236" y="377113"/>
                  </a:lnTo>
                  <a:lnTo>
                    <a:pt x="391515" y="376262"/>
                  </a:lnTo>
                  <a:lnTo>
                    <a:pt x="391325" y="377926"/>
                  </a:lnTo>
                  <a:lnTo>
                    <a:pt x="391947" y="375831"/>
                  </a:lnTo>
                  <a:lnTo>
                    <a:pt x="392353" y="37316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3737248" y="10965491"/>
              <a:ext cx="375920" cy="92075"/>
            </a:xfrm>
            <a:custGeom>
              <a:avLst/>
              <a:gdLst/>
              <a:ahLst/>
              <a:cxnLst/>
              <a:rect l="l" t="t" r="r" b="b"/>
              <a:pathLst>
                <a:path w="375919" h="92075">
                  <a:moveTo>
                    <a:pt x="2082" y="23698"/>
                  </a:moveTo>
                  <a:lnTo>
                    <a:pt x="1993" y="22212"/>
                  </a:lnTo>
                  <a:lnTo>
                    <a:pt x="1879" y="22987"/>
                  </a:lnTo>
                  <a:lnTo>
                    <a:pt x="1536" y="24130"/>
                  </a:lnTo>
                  <a:lnTo>
                    <a:pt x="1447" y="25019"/>
                  </a:lnTo>
                  <a:lnTo>
                    <a:pt x="1562" y="25781"/>
                  </a:lnTo>
                  <a:lnTo>
                    <a:pt x="2082" y="23698"/>
                  </a:lnTo>
                  <a:close/>
                </a:path>
                <a:path w="375919" h="92075">
                  <a:moveTo>
                    <a:pt x="9855" y="28498"/>
                  </a:moveTo>
                  <a:lnTo>
                    <a:pt x="9232" y="30099"/>
                  </a:lnTo>
                  <a:lnTo>
                    <a:pt x="9702" y="30226"/>
                  </a:lnTo>
                  <a:lnTo>
                    <a:pt x="9855" y="28498"/>
                  </a:lnTo>
                  <a:close/>
                </a:path>
                <a:path w="375919" h="92075">
                  <a:moveTo>
                    <a:pt x="13525" y="23622"/>
                  </a:moveTo>
                  <a:lnTo>
                    <a:pt x="13271" y="25692"/>
                  </a:lnTo>
                  <a:lnTo>
                    <a:pt x="12687" y="26365"/>
                  </a:lnTo>
                  <a:lnTo>
                    <a:pt x="13284" y="26250"/>
                  </a:lnTo>
                  <a:lnTo>
                    <a:pt x="13373" y="25425"/>
                  </a:lnTo>
                  <a:lnTo>
                    <a:pt x="13462" y="24523"/>
                  </a:lnTo>
                  <a:lnTo>
                    <a:pt x="13525" y="23622"/>
                  </a:lnTo>
                  <a:close/>
                </a:path>
                <a:path w="375919" h="92075">
                  <a:moveTo>
                    <a:pt x="14236" y="22212"/>
                  </a:moveTo>
                  <a:lnTo>
                    <a:pt x="14173" y="20320"/>
                  </a:lnTo>
                  <a:lnTo>
                    <a:pt x="13754" y="22987"/>
                  </a:lnTo>
                  <a:lnTo>
                    <a:pt x="13843" y="22860"/>
                  </a:lnTo>
                  <a:lnTo>
                    <a:pt x="13957" y="22479"/>
                  </a:lnTo>
                  <a:lnTo>
                    <a:pt x="13957" y="22669"/>
                  </a:lnTo>
                  <a:lnTo>
                    <a:pt x="14071" y="22479"/>
                  </a:lnTo>
                  <a:lnTo>
                    <a:pt x="14236" y="22212"/>
                  </a:lnTo>
                  <a:close/>
                </a:path>
                <a:path w="375919" h="92075">
                  <a:moveTo>
                    <a:pt x="18592" y="25069"/>
                  </a:moveTo>
                  <a:lnTo>
                    <a:pt x="18415" y="25781"/>
                  </a:lnTo>
                  <a:lnTo>
                    <a:pt x="18592" y="25069"/>
                  </a:lnTo>
                  <a:close/>
                </a:path>
                <a:path w="375919" h="92075">
                  <a:moveTo>
                    <a:pt x="18745" y="23863"/>
                  </a:moveTo>
                  <a:lnTo>
                    <a:pt x="18592" y="25069"/>
                  </a:lnTo>
                  <a:lnTo>
                    <a:pt x="18694" y="24638"/>
                  </a:lnTo>
                  <a:lnTo>
                    <a:pt x="18745" y="23863"/>
                  </a:lnTo>
                  <a:close/>
                </a:path>
                <a:path w="375919" h="92075">
                  <a:moveTo>
                    <a:pt x="19659" y="5588"/>
                  </a:moveTo>
                  <a:lnTo>
                    <a:pt x="19062" y="6858"/>
                  </a:lnTo>
                  <a:lnTo>
                    <a:pt x="19265" y="6477"/>
                  </a:lnTo>
                  <a:lnTo>
                    <a:pt x="19367" y="6223"/>
                  </a:lnTo>
                  <a:lnTo>
                    <a:pt x="19481" y="6350"/>
                  </a:lnTo>
                  <a:lnTo>
                    <a:pt x="19507" y="6223"/>
                  </a:lnTo>
                  <a:lnTo>
                    <a:pt x="19659" y="5588"/>
                  </a:lnTo>
                  <a:close/>
                </a:path>
                <a:path w="375919" h="92075">
                  <a:moveTo>
                    <a:pt x="24447" y="27305"/>
                  </a:moveTo>
                  <a:lnTo>
                    <a:pt x="24269" y="28702"/>
                  </a:lnTo>
                  <a:lnTo>
                    <a:pt x="24180" y="29591"/>
                  </a:lnTo>
                  <a:lnTo>
                    <a:pt x="24295" y="30353"/>
                  </a:lnTo>
                  <a:lnTo>
                    <a:pt x="24447" y="27305"/>
                  </a:lnTo>
                  <a:close/>
                </a:path>
                <a:path w="375919" h="92075">
                  <a:moveTo>
                    <a:pt x="26581" y="254"/>
                  </a:moveTo>
                  <a:lnTo>
                    <a:pt x="25844" y="2286"/>
                  </a:lnTo>
                  <a:lnTo>
                    <a:pt x="24574" y="6477"/>
                  </a:lnTo>
                  <a:lnTo>
                    <a:pt x="25222" y="6604"/>
                  </a:lnTo>
                  <a:lnTo>
                    <a:pt x="25501" y="6769"/>
                  </a:lnTo>
                  <a:lnTo>
                    <a:pt x="25704" y="5842"/>
                  </a:lnTo>
                  <a:lnTo>
                    <a:pt x="25742" y="5994"/>
                  </a:lnTo>
                  <a:lnTo>
                    <a:pt x="25768" y="5842"/>
                  </a:lnTo>
                  <a:lnTo>
                    <a:pt x="25984" y="4572"/>
                  </a:lnTo>
                  <a:lnTo>
                    <a:pt x="25920" y="4318"/>
                  </a:lnTo>
                  <a:lnTo>
                    <a:pt x="25704" y="3937"/>
                  </a:lnTo>
                  <a:lnTo>
                    <a:pt x="25755" y="3302"/>
                  </a:lnTo>
                  <a:lnTo>
                    <a:pt x="26581" y="254"/>
                  </a:lnTo>
                  <a:close/>
                </a:path>
                <a:path w="375919" h="92075">
                  <a:moveTo>
                    <a:pt x="34505" y="29984"/>
                  </a:moveTo>
                  <a:lnTo>
                    <a:pt x="34290" y="30619"/>
                  </a:lnTo>
                  <a:lnTo>
                    <a:pt x="34505" y="29984"/>
                  </a:lnTo>
                  <a:close/>
                </a:path>
                <a:path w="375919" h="92075">
                  <a:moveTo>
                    <a:pt x="35636" y="29476"/>
                  </a:moveTo>
                  <a:lnTo>
                    <a:pt x="35458" y="29794"/>
                  </a:lnTo>
                  <a:lnTo>
                    <a:pt x="35636" y="29476"/>
                  </a:lnTo>
                  <a:close/>
                </a:path>
                <a:path w="375919" h="92075">
                  <a:moveTo>
                    <a:pt x="37439" y="29730"/>
                  </a:moveTo>
                  <a:lnTo>
                    <a:pt x="36804" y="31496"/>
                  </a:lnTo>
                  <a:lnTo>
                    <a:pt x="37096" y="30721"/>
                  </a:lnTo>
                  <a:lnTo>
                    <a:pt x="37338" y="30226"/>
                  </a:lnTo>
                  <a:lnTo>
                    <a:pt x="37439" y="29730"/>
                  </a:lnTo>
                  <a:close/>
                </a:path>
                <a:path w="375919" h="92075">
                  <a:moveTo>
                    <a:pt x="41719" y="4025"/>
                  </a:moveTo>
                  <a:lnTo>
                    <a:pt x="41198" y="4864"/>
                  </a:lnTo>
                  <a:lnTo>
                    <a:pt x="41338" y="5080"/>
                  </a:lnTo>
                  <a:lnTo>
                    <a:pt x="41719" y="4025"/>
                  </a:lnTo>
                  <a:close/>
                </a:path>
                <a:path w="375919" h="92075">
                  <a:moveTo>
                    <a:pt x="41973" y="27952"/>
                  </a:moveTo>
                  <a:lnTo>
                    <a:pt x="41554" y="29337"/>
                  </a:lnTo>
                  <a:lnTo>
                    <a:pt x="41744" y="29083"/>
                  </a:lnTo>
                  <a:lnTo>
                    <a:pt x="41859" y="28702"/>
                  </a:lnTo>
                  <a:lnTo>
                    <a:pt x="41973" y="27952"/>
                  </a:lnTo>
                  <a:close/>
                </a:path>
                <a:path w="375919" h="92075">
                  <a:moveTo>
                    <a:pt x="42125" y="28575"/>
                  </a:moveTo>
                  <a:lnTo>
                    <a:pt x="41833" y="28956"/>
                  </a:lnTo>
                  <a:lnTo>
                    <a:pt x="41592" y="30607"/>
                  </a:lnTo>
                  <a:lnTo>
                    <a:pt x="42125" y="28575"/>
                  </a:lnTo>
                  <a:close/>
                </a:path>
                <a:path w="375919" h="92075">
                  <a:moveTo>
                    <a:pt x="47764" y="30734"/>
                  </a:moveTo>
                  <a:close/>
                </a:path>
                <a:path w="375919" h="92075">
                  <a:moveTo>
                    <a:pt x="59385" y="35814"/>
                  </a:moveTo>
                  <a:lnTo>
                    <a:pt x="59283" y="35496"/>
                  </a:lnTo>
                  <a:lnTo>
                    <a:pt x="59156" y="37084"/>
                  </a:lnTo>
                  <a:lnTo>
                    <a:pt x="59385" y="35814"/>
                  </a:lnTo>
                  <a:close/>
                </a:path>
                <a:path w="375919" h="92075">
                  <a:moveTo>
                    <a:pt x="59791" y="15697"/>
                  </a:moveTo>
                  <a:lnTo>
                    <a:pt x="59791" y="16002"/>
                  </a:lnTo>
                  <a:lnTo>
                    <a:pt x="59791" y="15697"/>
                  </a:lnTo>
                  <a:close/>
                </a:path>
                <a:path w="375919" h="92075">
                  <a:moveTo>
                    <a:pt x="60807" y="12204"/>
                  </a:moveTo>
                  <a:lnTo>
                    <a:pt x="59804" y="12738"/>
                  </a:lnTo>
                  <a:lnTo>
                    <a:pt x="59791" y="15697"/>
                  </a:lnTo>
                  <a:lnTo>
                    <a:pt x="59956" y="14554"/>
                  </a:lnTo>
                  <a:lnTo>
                    <a:pt x="60807" y="12204"/>
                  </a:lnTo>
                  <a:close/>
                </a:path>
                <a:path w="375919" h="92075">
                  <a:moveTo>
                    <a:pt x="66281" y="16535"/>
                  </a:moveTo>
                  <a:lnTo>
                    <a:pt x="65773" y="18161"/>
                  </a:lnTo>
                  <a:lnTo>
                    <a:pt x="66281" y="16535"/>
                  </a:lnTo>
                  <a:close/>
                </a:path>
                <a:path w="375919" h="92075">
                  <a:moveTo>
                    <a:pt x="67767" y="13462"/>
                  </a:moveTo>
                  <a:lnTo>
                    <a:pt x="67513" y="13462"/>
                  </a:lnTo>
                  <a:lnTo>
                    <a:pt x="66802" y="13589"/>
                  </a:lnTo>
                  <a:lnTo>
                    <a:pt x="66294" y="15621"/>
                  </a:lnTo>
                  <a:lnTo>
                    <a:pt x="66509" y="15113"/>
                  </a:lnTo>
                  <a:lnTo>
                    <a:pt x="66789" y="14224"/>
                  </a:lnTo>
                  <a:lnTo>
                    <a:pt x="66751" y="14986"/>
                  </a:lnTo>
                  <a:lnTo>
                    <a:pt x="66281" y="16535"/>
                  </a:lnTo>
                  <a:lnTo>
                    <a:pt x="67081" y="15240"/>
                  </a:lnTo>
                  <a:lnTo>
                    <a:pt x="67475" y="14224"/>
                  </a:lnTo>
                  <a:lnTo>
                    <a:pt x="67767" y="13462"/>
                  </a:lnTo>
                  <a:close/>
                </a:path>
                <a:path w="375919" h="92075">
                  <a:moveTo>
                    <a:pt x="68719" y="13957"/>
                  </a:moveTo>
                  <a:lnTo>
                    <a:pt x="68656" y="12852"/>
                  </a:lnTo>
                  <a:lnTo>
                    <a:pt x="68186" y="14414"/>
                  </a:lnTo>
                  <a:lnTo>
                    <a:pt x="68338" y="14668"/>
                  </a:lnTo>
                  <a:lnTo>
                    <a:pt x="68300" y="15989"/>
                  </a:lnTo>
                  <a:lnTo>
                    <a:pt x="68491" y="15582"/>
                  </a:lnTo>
                  <a:lnTo>
                    <a:pt x="68719" y="13957"/>
                  </a:lnTo>
                  <a:close/>
                </a:path>
                <a:path w="375919" h="92075">
                  <a:moveTo>
                    <a:pt x="70459" y="19177"/>
                  </a:moveTo>
                  <a:lnTo>
                    <a:pt x="70129" y="20447"/>
                  </a:lnTo>
                  <a:lnTo>
                    <a:pt x="70243" y="20320"/>
                  </a:lnTo>
                  <a:lnTo>
                    <a:pt x="70358" y="20015"/>
                  </a:lnTo>
                  <a:lnTo>
                    <a:pt x="70459" y="19177"/>
                  </a:lnTo>
                  <a:close/>
                </a:path>
                <a:path w="375919" h="92075">
                  <a:moveTo>
                    <a:pt x="71069" y="16510"/>
                  </a:moveTo>
                  <a:lnTo>
                    <a:pt x="70751" y="16764"/>
                  </a:lnTo>
                  <a:lnTo>
                    <a:pt x="70459" y="19177"/>
                  </a:lnTo>
                  <a:lnTo>
                    <a:pt x="70777" y="18034"/>
                  </a:lnTo>
                  <a:lnTo>
                    <a:pt x="70637" y="19177"/>
                  </a:lnTo>
                  <a:lnTo>
                    <a:pt x="70840" y="17907"/>
                  </a:lnTo>
                  <a:lnTo>
                    <a:pt x="71069" y="16510"/>
                  </a:lnTo>
                  <a:close/>
                </a:path>
                <a:path w="375919" h="92075">
                  <a:moveTo>
                    <a:pt x="71767" y="38392"/>
                  </a:moveTo>
                  <a:lnTo>
                    <a:pt x="71450" y="39243"/>
                  </a:lnTo>
                  <a:lnTo>
                    <a:pt x="71678" y="38823"/>
                  </a:lnTo>
                  <a:lnTo>
                    <a:pt x="71767" y="38392"/>
                  </a:lnTo>
                  <a:close/>
                </a:path>
                <a:path w="375919" h="92075">
                  <a:moveTo>
                    <a:pt x="75717" y="39941"/>
                  </a:moveTo>
                  <a:lnTo>
                    <a:pt x="75323" y="39420"/>
                  </a:lnTo>
                  <a:lnTo>
                    <a:pt x="75399" y="39725"/>
                  </a:lnTo>
                  <a:lnTo>
                    <a:pt x="75539" y="39916"/>
                  </a:lnTo>
                  <a:lnTo>
                    <a:pt x="75717" y="39941"/>
                  </a:lnTo>
                  <a:close/>
                </a:path>
                <a:path w="375919" h="92075">
                  <a:moveTo>
                    <a:pt x="75768" y="39954"/>
                  </a:moveTo>
                  <a:close/>
                </a:path>
                <a:path w="375919" h="92075">
                  <a:moveTo>
                    <a:pt x="77495" y="17068"/>
                  </a:moveTo>
                  <a:lnTo>
                    <a:pt x="77419" y="16611"/>
                  </a:lnTo>
                  <a:lnTo>
                    <a:pt x="77406" y="16827"/>
                  </a:lnTo>
                  <a:lnTo>
                    <a:pt x="77381" y="17005"/>
                  </a:lnTo>
                  <a:lnTo>
                    <a:pt x="77355" y="17208"/>
                  </a:lnTo>
                  <a:lnTo>
                    <a:pt x="77495" y="17068"/>
                  </a:lnTo>
                  <a:close/>
                </a:path>
                <a:path w="375919" h="92075">
                  <a:moveTo>
                    <a:pt x="78981" y="13258"/>
                  </a:moveTo>
                  <a:lnTo>
                    <a:pt x="78511" y="14173"/>
                  </a:lnTo>
                  <a:lnTo>
                    <a:pt x="77914" y="17424"/>
                  </a:lnTo>
                  <a:lnTo>
                    <a:pt x="78206" y="16878"/>
                  </a:lnTo>
                  <a:lnTo>
                    <a:pt x="78981" y="13258"/>
                  </a:lnTo>
                  <a:close/>
                </a:path>
                <a:path w="375919" h="92075">
                  <a:moveTo>
                    <a:pt x="80594" y="16586"/>
                  </a:moveTo>
                  <a:lnTo>
                    <a:pt x="80416" y="16929"/>
                  </a:lnTo>
                  <a:lnTo>
                    <a:pt x="80352" y="17322"/>
                  </a:lnTo>
                  <a:lnTo>
                    <a:pt x="80594" y="16586"/>
                  </a:lnTo>
                  <a:close/>
                </a:path>
                <a:path w="375919" h="92075">
                  <a:moveTo>
                    <a:pt x="81762" y="37947"/>
                  </a:moveTo>
                  <a:lnTo>
                    <a:pt x="81534" y="38608"/>
                  </a:lnTo>
                  <a:lnTo>
                    <a:pt x="81432" y="38735"/>
                  </a:lnTo>
                  <a:lnTo>
                    <a:pt x="81356" y="39878"/>
                  </a:lnTo>
                  <a:lnTo>
                    <a:pt x="81762" y="37947"/>
                  </a:lnTo>
                  <a:close/>
                </a:path>
                <a:path w="375919" h="92075">
                  <a:moveTo>
                    <a:pt x="81927" y="15748"/>
                  </a:moveTo>
                  <a:lnTo>
                    <a:pt x="81711" y="15748"/>
                  </a:lnTo>
                  <a:lnTo>
                    <a:pt x="81584" y="15367"/>
                  </a:lnTo>
                  <a:lnTo>
                    <a:pt x="81305" y="16764"/>
                  </a:lnTo>
                  <a:lnTo>
                    <a:pt x="81927" y="15748"/>
                  </a:lnTo>
                  <a:close/>
                </a:path>
                <a:path w="375919" h="92075">
                  <a:moveTo>
                    <a:pt x="85331" y="38404"/>
                  </a:moveTo>
                  <a:lnTo>
                    <a:pt x="84975" y="39052"/>
                  </a:lnTo>
                  <a:lnTo>
                    <a:pt x="85102" y="38849"/>
                  </a:lnTo>
                  <a:lnTo>
                    <a:pt x="85331" y="38404"/>
                  </a:lnTo>
                  <a:close/>
                </a:path>
                <a:path w="375919" h="92075">
                  <a:moveTo>
                    <a:pt x="85991" y="37084"/>
                  </a:moveTo>
                  <a:lnTo>
                    <a:pt x="85699" y="37719"/>
                  </a:lnTo>
                  <a:lnTo>
                    <a:pt x="85775" y="37211"/>
                  </a:lnTo>
                  <a:lnTo>
                    <a:pt x="85674" y="37719"/>
                  </a:lnTo>
                  <a:lnTo>
                    <a:pt x="85331" y="38481"/>
                  </a:lnTo>
                  <a:lnTo>
                    <a:pt x="85521" y="38354"/>
                  </a:lnTo>
                  <a:lnTo>
                    <a:pt x="85547" y="39243"/>
                  </a:lnTo>
                  <a:lnTo>
                    <a:pt x="85725" y="38354"/>
                  </a:lnTo>
                  <a:lnTo>
                    <a:pt x="85991" y="37084"/>
                  </a:lnTo>
                  <a:close/>
                </a:path>
                <a:path w="375919" h="92075">
                  <a:moveTo>
                    <a:pt x="86842" y="20891"/>
                  </a:moveTo>
                  <a:close/>
                </a:path>
                <a:path w="375919" h="92075">
                  <a:moveTo>
                    <a:pt x="87845" y="16535"/>
                  </a:moveTo>
                  <a:lnTo>
                    <a:pt x="87680" y="16891"/>
                  </a:lnTo>
                  <a:lnTo>
                    <a:pt x="87845" y="16535"/>
                  </a:lnTo>
                  <a:close/>
                </a:path>
                <a:path w="375919" h="92075">
                  <a:moveTo>
                    <a:pt x="88684" y="12065"/>
                  </a:moveTo>
                  <a:lnTo>
                    <a:pt x="87731" y="13843"/>
                  </a:lnTo>
                  <a:lnTo>
                    <a:pt x="87401" y="16052"/>
                  </a:lnTo>
                  <a:lnTo>
                    <a:pt x="87477" y="15875"/>
                  </a:lnTo>
                  <a:lnTo>
                    <a:pt x="87363" y="16383"/>
                  </a:lnTo>
                  <a:lnTo>
                    <a:pt x="87401" y="16052"/>
                  </a:lnTo>
                  <a:lnTo>
                    <a:pt x="87274" y="16383"/>
                  </a:lnTo>
                  <a:lnTo>
                    <a:pt x="86639" y="18034"/>
                  </a:lnTo>
                  <a:lnTo>
                    <a:pt x="87668" y="16764"/>
                  </a:lnTo>
                  <a:lnTo>
                    <a:pt x="87795" y="16383"/>
                  </a:lnTo>
                  <a:lnTo>
                    <a:pt x="87922" y="15748"/>
                  </a:lnTo>
                  <a:lnTo>
                    <a:pt x="88684" y="12065"/>
                  </a:lnTo>
                  <a:close/>
                </a:path>
                <a:path w="375919" h="92075">
                  <a:moveTo>
                    <a:pt x="88722" y="20955"/>
                  </a:moveTo>
                  <a:lnTo>
                    <a:pt x="88684" y="20574"/>
                  </a:lnTo>
                  <a:lnTo>
                    <a:pt x="88468" y="21729"/>
                  </a:lnTo>
                  <a:lnTo>
                    <a:pt x="88722" y="20955"/>
                  </a:lnTo>
                  <a:close/>
                </a:path>
                <a:path w="375919" h="92075">
                  <a:moveTo>
                    <a:pt x="89001" y="37033"/>
                  </a:moveTo>
                  <a:lnTo>
                    <a:pt x="88861" y="37084"/>
                  </a:lnTo>
                  <a:lnTo>
                    <a:pt x="88988" y="37084"/>
                  </a:lnTo>
                  <a:close/>
                </a:path>
                <a:path w="375919" h="92075">
                  <a:moveTo>
                    <a:pt x="89357" y="19138"/>
                  </a:moveTo>
                  <a:lnTo>
                    <a:pt x="89306" y="18719"/>
                  </a:lnTo>
                  <a:lnTo>
                    <a:pt x="89306" y="18986"/>
                  </a:lnTo>
                  <a:lnTo>
                    <a:pt x="89357" y="19138"/>
                  </a:lnTo>
                  <a:close/>
                </a:path>
                <a:path w="375919" h="92075">
                  <a:moveTo>
                    <a:pt x="91490" y="13716"/>
                  </a:moveTo>
                  <a:lnTo>
                    <a:pt x="91287" y="14097"/>
                  </a:lnTo>
                  <a:lnTo>
                    <a:pt x="91465" y="14097"/>
                  </a:lnTo>
                  <a:lnTo>
                    <a:pt x="91490" y="13716"/>
                  </a:lnTo>
                  <a:close/>
                </a:path>
                <a:path w="375919" h="92075">
                  <a:moveTo>
                    <a:pt x="91554" y="14097"/>
                  </a:moveTo>
                  <a:lnTo>
                    <a:pt x="91427" y="14566"/>
                  </a:lnTo>
                  <a:lnTo>
                    <a:pt x="91554" y="14097"/>
                  </a:lnTo>
                  <a:close/>
                </a:path>
                <a:path w="375919" h="92075">
                  <a:moveTo>
                    <a:pt x="92748" y="14732"/>
                  </a:moveTo>
                  <a:lnTo>
                    <a:pt x="92405" y="14986"/>
                  </a:lnTo>
                  <a:lnTo>
                    <a:pt x="92417" y="15113"/>
                  </a:lnTo>
                  <a:lnTo>
                    <a:pt x="92544" y="15113"/>
                  </a:lnTo>
                  <a:lnTo>
                    <a:pt x="92748" y="14732"/>
                  </a:lnTo>
                  <a:close/>
                </a:path>
                <a:path w="375919" h="92075">
                  <a:moveTo>
                    <a:pt x="92760" y="13487"/>
                  </a:moveTo>
                  <a:lnTo>
                    <a:pt x="92595" y="13741"/>
                  </a:lnTo>
                  <a:lnTo>
                    <a:pt x="92760" y="13487"/>
                  </a:lnTo>
                  <a:close/>
                </a:path>
                <a:path w="375919" h="92075">
                  <a:moveTo>
                    <a:pt x="94170" y="34734"/>
                  </a:moveTo>
                  <a:lnTo>
                    <a:pt x="94107" y="34518"/>
                  </a:lnTo>
                  <a:lnTo>
                    <a:pt x="94030" y="34175"/>
                  </a:lnTo>
                  <a:lnTo>
                    <a:pt x="93827" y="34594"/>
                  </a:lnTo>
                  <a:lnTo>
                    <a:pt x="93840" y="35204"/>
                  </a:lnTo>
                  <a:lnTo>
                    <a:pt x="93980" y="35102"/>
                  </a:lnTo>
                  <a:lnTo>
                    <a:pt x="94170" y="34734"/>
                  </a:lnTo>
                  <a:close/>
                </a:path>
                <a:path w="375919" h="92075">
                  <a:moveTo>
                    <a:pt x="94170" y="12954"/>
                  </a:moveTo>
                  <a:lnTo>
                    <a:pt x="93878" y="13462"/>
                  </a:lnTo>
                  <a:lnTo>
                    <a:pt x="94170" y="12954"/>
                  </a:lnTo>
                  <a:close/>
                </a:path>
                <a:path w="375919" h="92075">
                  <a:moveTo>
                    <a:pt x="94729" y="33426"/>
                  </a:moveTo>
                  <a:lnTo>
                    <a:pt x="94513" y="33921"/>
                  </a:lnTo>
                  <a:lnTo>
                    <a:pt x="94310" y="34417"/>
                  </a:lnTo>
                  <a:lnTo>
                    <a:pt x="94170" y="34734"/>
                  </a:lnTo>
                  <a:lnTo>
                    <a:pt x="94272" y="34975"/>
                  </a:lnTo>
                  <a:lnTo>
                    <a:pt x="94729" y="33426"/>
                  </a:lnTo>
                  <a:close/>
                </a:path>
                <a:path w="375919" h="92075">
                  <a:moveTo>
                    <a:pt x="96850" y="17399"/>
                  </a:moveTo>
                  <a:lnTo>
                    <a:pt x="96418" y="18161"/>
                  </a:lnTo>
                  <a:lnTo>
                    <a:pt x="96304" y="19202"/>
                  </a:lnTo>
                  <a:lnTo>
                    <a:pt x="96850" y="17399"/>
                  </a:lnTo>
                  <a:close/>
                </a:path>
                <a:path w="375919" h="92075">
                  <a:moveTo>
                    <a:pt x="98107" y="36131"/>
                  </a:moveTo>
                  <a:lnTo>
                    <a:pt x="97586" y="36830"/>
                  </a:lnTo>
                  <a:lnTo>
                    <a:pt x="97447" y="38506"/>
                  </a:lnTo>
                  <a:lnTo>
                    <a:pt x="98107" y="36131"/>
                  </a:lnTo>
                  <a:close/>
                </a:path>
                <a:path w="375919" h="92075">
                  <a:moveTo>
                    <a:pt x="98171" y="35814"/>
                  </a:moveTo>
                  <a:lnTo>
                    <a:pt x="98107" y="36131"/>
                  </a:lnTo>
                  <a:lnTo>
                    <a:pt x="97637" y="39116"/>
                  </a:lnTo>
                  <a:lnTo>
                    <a:pt x="98120" y="38874"/>
                  </a:lnTo>
                  <a:lnTo>
                    <a:pt x="98171" y="35814"/>
                  </a:lnTo>
                  <a:close/>
                </a:path>
                <a:path w="375919" h="92075">
                  <a:moveTo>
                    <a:pt x="99415" y="19177"/>
                  </a:moveTo>
                  <a:lnTo>
                    <a:pt x="98628" y="21463"/>
                  </a:lnTo>
                  <a:lnTo>
                    <a:pt x="99072" y="21209"/>
                  </a:lnTo>
                  <a:lnTo>
                    <a:pt x="99199" y="20955"/>
                  </a:lnTo>
                  <a:lnTo>
                    <a:pt x="99415" y="19177"/>
                  </a:lnTo>
                  <a:close/>
                </a:path>
                <a:path w="375919" h="92075">
                  <a:moveTo>
                    <a:pt x="99517" y="20955"/>
                  </a:moveTo>
                  <a:lnTo>
                    <a:pt x="99174" y="21145"/>
                  </a:lnTo>
                  <a:lnTo>
                    <a:pt x="98996" y="22606"/>
                  </a:lnTo>
                  <a:lnTo>
                    <a:pt x="99517" y="20955"/>
                  </a:lnTo>
                  <a:close/>
                </a:path>
                <a:path w="375919" h="92075">
                  <a:moveTo>
                    <a:pt x="100533" y="17538"/>
                  </a:moveTo>
                  <a:lnTo>
                    <a:pt x="99923" y="18402"/>
                  </a:lnTo>
                  <a:lnTo>
                    <a:pt x="100342" y="17894"/>
                  </a:lnTo>
                  <a:lnTo>
                    <a:pt x="100533" y="17538"/>
                  </a:lnTo>
                  <a:close/>
                </a:path>
                <a:path w="375919" h="92075">
                  <a:moveTo>
                    <a:pt x="102806" y="23368"/>
                  </a:moveTo>
                  <a:lnTo>
                    <a:pt x="102590" y="23368"/>
                  </a:lnTo>
                  <a:lnTo>
                    <a:pt x="102679" y="23660"/>
                  </a:lnTo>
                  <a:lnTo>
                    <a:pt x="102806" y="23368"/>
                  </a:lnTo>
                  <a:close/>
                </a:path>
                <a:path w="375919" h="92075">
                  <a:moveTo>
                    <a:pt x="103720" y="21259"/>
                  </a:moveTo>
                  <a:lnTo>
                    <a:pt x="103390" y="21590"/>
                  </a:lnTo>
                  <a:lnTo>
                    <a:pt x="103479" y="22275"/>
                  </a:lnTo>
                  <a:lnTo>
                    <a:pt x="103720" y="21259"/>
                  </a:lnTo>
                  <a:close/>
                </a:path>
                <a:path w="375919" h="92075">
                  <a:moveTo>
                    <a:pt x="108496" y="31038"/>
                  </a:moveTo>
                  <a:lnTo>
                    <a:pt x="108432" y="31242"/>
                  </a:lnTo>
                  <a:lnTo>
                    <a:pt x="108496" y="31038"/>
                  </a:lnTo>
                  <a:close/>
                </a:path>
                <a:path w="375919" h="92075">
                  <a:moveTo>
                    <a:pt x="108737" y="30340"/>
                  </a:moveTo>
                  <a:lnTo>
                    <a:pt x="108597" y="30607"/>
                  </a:lnTo>
                  <a:lnTo>
                    <a:pt x="108496" y="31038"/>
                  </a:lnTo>
                  <a:lnTo>
                    <a:pt x="108737" y="30340"/>
                  </a:lnTo>
                  <a:close/>
                </a:path>
                <a:path w="375919" h="92075">
                  <a:moveTo>
                    <a:pt x="109220" y="36322"/>
                  </a:moveTo>
                  <a:lnTo>
                    <a:pt x="108966" y="37211"/>
                  </a:lnTo>
                  <a:lnTo>
                    <a:pt x="109220" y="36322"/>
                  </a:lnTo>
                  <a:close/>
                </a:path>
                <a:path w="375919" h="92075">
                  <a:moveTo>
                    <a:pt x="111239" y="34798"/>
                  </a:moveTo>
                  <a:lnTo>
                    <a:pt x="110705" y="37084"/>
                  </a:lnTo>
                  <a:lnTo>
                    <a:pt x="111086" y="36957"/>
                  </a:lnTo>
                  <a:lnTo>
                    <a:pt x="111239" y="36449"/>
                  </a:lnTo>
                  <a:lnTo>
                    <a:pt x="111239" y="34798"/>
                  </a:lnTo>
                  <a:close/>
                </a:path>
                <a:path w="375919" h="92075">
                  <a:moveTo>
                    <a:pt x="114046" y="43180"/>
                  </a:moveTo>
                  <a:lnTo>
                    <a:pt x="113893" y="42367"/>
                  </a:lnTo>
                  <a:lnTo>
                    <a:pt x="113499" y="43815"/>
                  </a:lnTo>
                  <a:lnTo>
                    <a:pt x="114046" y="43180"/>
                  </a:lnTo>
                  <a:close/>
                </a:path>
                <a:path w="375919" h="92075">
                  <a:moveTo>
                    <a:pt x="114160" y="41402"/>
                  </a:moveTo>
                  <a:lnTo>
                    <a:pt x="114007" y="41656"/>
                  </a:lnTo>
                  <a:lnTo>
                    <a:pt x="113893" y="42367"/>
                  </a:lnTo>
                  <a:lnTo>
                    <a:pt x="114160" y="41402"/>
                  </a:lnTo>
                  <a:close/>
                </a:path>
                <a:path w="375919" h="92075">
                  <a:moveTo>
                    <a:pt x="115824" y="32943"/>
                  </a:moveTo>
                  <a:lnTo>
                    <a:pt x="115658" y="33274"/>
                  </a:lnTo>
                  <a:lnTo>
                    <a:pt x="115824" y="32943"/>
                  </a:lnTo>
                  <a:close/>
                </a:path>
                <a:path w="375919" h="92075">
                  <a:moveTo>
                    <a:pt x="115925" y="32054"/>
                  </a:moveTo>
                  <a:close/>
                </a:path>
                <a:path w="375919" h="92075">
                  <a:moveTo>
                    <a:pt x="116408" y="24638"/>
                  </a:moveTo>
                  <a:lnTo>
                    <a:pt x="115874" y="25844"/>
                  </a:lnTo>
                  <a:lnTo>
                    <a:pt x="115862" y="26873"/>
                  </a:lnTo>
                  <a:lnTo>
                    <a:pt x="116293" y="26428"/>
                  </a:lnTo>
                  <a:lnTo>
                    <a:pt x="116243" y="25260"/>
                  </a:lnTo>
                  <a:lnTo>
                    <a:pt x="116408" y="24638"/>
                  </a:lnTo>
                  <a:close/>
                </a:path>
                <a:path w="375919" h="92075">
                  <a:moveTo>
                    <a:pt x="116484" y="31623"/>
                  </a:moveTo>
                  <a:lnTo>
                    <a:pt x="116039" y="31965"/>
                  </a:lnTo>
                  <a:lnTo>
                    <a:pt x="115824" y="32943"/>
                  </a:lnTo>
                  <a:lnTo>
                    <a:pt x="116484" y="31623"/>
                  </a:lnTo>
                  <a:close/>
                </a:path>
                <a:path w="375919" h="92075">
                  <a:moveTo>
                    <a:pt x="117144" y="44208"/>
                  </a:moveTo>
                  <a:lnTo>
                    <a:pt x="117005" y="44424"/>
                  </a:lnTo>
                  <a:lnTo>
                    <a:pt x="116954" y="44805"/>
                  </a:lnTo>
                  <a:lnTo>
                    <a:pt x="117144" y="44208"/>
                  </a:lnTo>
                  <a:close/>
                </a:path>
                <a:path w="375919" h="92075">
                  <a:moveTo>
                    <a:pt x="117424" y="43294"/>
                  </a:moveTo>
                  <a:lnTo>
                    <a:pt x="117144" y="44208"/>
                  </a:lnTo>
                  <a:lnTo>
                    <a:pt x="117424" y="43294"/>
                  </a:lnTo>
                  <a:close/>
                </a:path>
                <a:path w="375919" h="92075">
                  <a:moveTo>
                    <a:pt x="117538" y="40690"/>
                  </a:moveTo>
                  <a:lnTo>
                    <a:pt x="116954" y="42405"/>
                  </a:lnTo>
                  <a:lnTo>
                    <a:pt x="116992" y="43294"/>
                  </a:lnTo>
                  <a:lnTo>
                    <a:pt x="116827" y="44716"/>
                  </a:lnTo>
                  <a:lnTo>
                    <a:pt x="117005" y="44424"/>
                  </a:lnTo>
                  <a:lnTo>
                    <a:pt x="117538" y="40690"/>
                  </a:lnTo>
                  <a:close/>
                </a:path>
                <a:path w="375919" h="92075">
                  <a:moveTo>
                    <a:pt x="117690" y="29324"/>
                  </a:moveTo>
                  <a:lnTo>
                    <a:pt x="117246" y="28892"/>
                  </a:lnTo>
                  <a:lnTo>
                    <a:pt x="117602" y="29857"/>
                  </a:lnTo>
                  <a:lnTo>
                    <a:pt x="117690" y="29324"/>
                  </a:lnTo>
                  <a:close/>
                </a:path>
                <a:path w="375919" h="92075">
                  <a:moveTo>
                    <a:pt x="117716" y="42265"/>
                  </a:moveTo>
                  <a:lnTo>
                    <a:pt x="117563" y="42748"/>
                  </a:lnTo>
                  <a:lnTo>
                    <a:pt x="117424" y="43294"/>
                  </a:lnTo>
                  <a:lnTo>
                    <a:pt x="117716" y="42265"/>
                  </a:lnTo>
                  <a:close/>
                </a:path>
                <a:path w="375919" h="92075">
                  <a:moveTo>
                    <a:pt x="118084" y="27165"/>
                  </a:moveTo>
                  <a:lnTo>
                    <a:pt x="117690" y="29324"/>
                  </a:lnTo>
                  <a:lnTo>
                    <a:pt x="117881" y="29514"/>
                  </a:lnTo>
                  <a:lnTo>
                    <a:pt x="118084" y="27165"/>
                  </a:lnTo>
                  <a:close/>
                </a:path>
                <a:path w="375919" h="92075">
                  <a:moveTo>
                    <a:pt x="118160" y="43091"/>
                  </a:moveTo>
                  <a:lnTo>
                    <a:pt x="118021" y="43091"/>
                  </a:lnTo>
                  <a:lnTo>
                    <a:pt x="118160" y="43091"/>
                  </a:lnTo>
                  <a:close/>
                </a:path>
                <a:path w="375919" h="92075">
                  <a:moveTo>
                    <a:pt x="118402" y="23533"/>
                  </a:moveTo>
                  <a:lnTo>
                    <a:pt x="118084" y="27165"/>
                  </a:lnTo>
                  <a:lnTo>
                    <a:pt x="118325" y="27000"/>
                  </a:lnTo>
                  <a:lnTo>
                    <a:pt x="118402" y="23533"/>
                  </a:lnTo>
                  <a:close/>
                </a:path>
                <a:path w="375919" h="92075">
                  <a:moveTo>
                    <a:pt x="118554" y="41884"/>
                  </a:moveTo>
                  <a:lnTo>
                    <a:pt x="118262" y="42964"/>
                  </a:lnTo>
                  <a:lnTo>
                    <a:pt x="118160" y="43091"/>
                  </a:lnTo>
                  <a:lnTo>
                    <a:pt x="118313" y="42964"/>
                  </a:lnTo>
                  <a:lnTo>
                    <a:pt x="118554" y="41884"/>
                  </a:lnTo>
                  <a:close/>
                </a:path>
                <a:path w="375919" h="92075">
                  <a:moveTo>
                    <a:pt x="119761" y="43802"/>
                  </a:moveTo>
                  <a:lnTo>
                    <a:pt x="119595" y="44119"/>
                  </a:lnTo>
                  <a:lnTo>
                    <a:pt x="119634" y="44272"/>
                  </a:lnTo>
                  <a:lnTo>
                    <a:pt x="119697" y="44081"/>
                  </a:lnTo>
                  <a:lnTo>
                    <a:pt x="119735" y="43916"/>
                  </a:lnTo>
                  <a:close/>
                </a:path>
                <a:path w="375919" h="92075">
                  <a:moveTo>
                    <a:pt x="119786" y="37211"/>
                  </a:moveTo>
                  <a:lnTo>
                    <a:pt x="119519" y="38468"/>
                  </a:lnTo>
                  <a:lnTo>
                    <a:pt x="119773" y="38735"/>
                  </a:lnTo>
                  <a:lnTo>
                    <a:pt x="119786" y="37211"/>
                  </a:lnTo>
                  <a:close/>
                </a:path>
                <a:path w="375919" h="92075">
                  <a:moveTo>
                    <a:pt x="119976" y="42024"/>
                  </a:moveTo>
                  <a:lnTo>
                    <a:pt x="119786" y="42202"/>
                  </a:lnTo>
                  <a:lnTo>
                    <a:pt x="119659" y="42799"/>
                  </a:lnTo>
                  <a:lnTo>
                    <a:pt x="119976" y="42024"/>
                  </a:lnTo>
                  <a:close/>
                </a:path>
                <a:path w="375919" h="92075">
                  <a:moveTo>
                    <a:pt x="120294" y="42811"/>
                  </a:moveTo>
                  <a:lnTo>
                    <a:pt x="119938" y="43484"/>
                  </a:lnTo>
                  <a:lnTo>
                    <a:pt x="119761" y="43802"/>
                  </a:lnTo>
                  <a:lnTo>
                    <a:pt x="119938" y="43497"/>
                  </a:lnTo>
                  <a:lnTo>
                    <a:pt x="120065" y="43624"/>
                  </a:lnTo>
                  <a:lnTo>
                    <a:pt x="120294" y="42811"/>
                  </a:lnTo>
                  <a:close/>
                </a:path>
                <a:path w="375919" h="92075">
                  <a:moveTo>
                    <a:pt x="120548" y="31369"/>
                  </a:moveTo>
                  <a:lnTo>
                    <a:pt x="119710" y="34925"/>
                  </a:lnTo>
                  <a:lnTo>
                    <a:pt x="119976" y="34036"/>
                  </a:lnTo>
                  <a:lnTo>
                    <a:pt x="120269" y="33655"/>
                  </a:lnTo>
                  <a:lnTo>
                    <a:pt x="120383" y="33274"/>
                  </a:lnTo>
                  <a:lnTo>
                    <a:pt x="120548" y="31369"/>
                  </a:lnTo>
                  <a:close/>
                </a:path>
                <a:path w="375919" h="92075">
                  <a:moveTo>
                    <a:pt x="120611" y="34163"/>
                  </a:moveTo>
                  <a:lnTo>
                    <a:pt x="119303" y="37592"/>
                  </a:lnTo>
                  <a:lnTo>
                    <a:pt x="119532" y="36195"/>
                  </a:lnTo>
                  <a:lnTo>
                    <a:pt x="119735" y="35179"/>
                  </a:lnTo>
                  <a:lnTo>
                    <a:pt x="119710" y="34925"/>
                  </a:lnTo>
                  <a:lnTo>
                    <a:pt x="119786" y="34290"/>
                  </a:lnTo>
                  <a:lnTo>
                    <a:pt x="119875" y="33528"/>
                  </a:lnTo>
                  <a:lnTo>
                    <a:pt x="119938" y="33020"/>
                  </a:lnTo>
                  <a:lnTo>
                    <a:pt x="120053" y="32131"/>
                  </a:lnTo>
                  <a:lnTo>
                    <a:pt x="120192" y="31750"/>
                  </a:lnTo>
                  <a:lnTo>
                    <a:pt x="119557" y="33020"/>
                  </a:lnTo>
                  <a:lnTo>
                    <a:pt x="119799" y="32258"/>
                  </a:lnTo>
                  <a:lnTo>
                    <a:pt x="120243" y="29972"/>
                  </a:lnTo>
                  <a:lnTo>
                    <a:pt x="120294" y="30607"/>
                  </a:lnTo>
                  <a:lnTo>
                    <a:pt x="120294" y="29972"/>
                  </a:lnTo>
                  <a:lnTo>
                    <a:pt x="120307" y="28067"/>
                  </a:lnTo>
                  <a:lnTo>
                    <a:pt x="118592" y="33528"/>
                  </a:lnTo>
                  <a:lnTo>
                    <a:pt x="119164" y="30353"/>
                  </a:lnTo>
                  <a:lnTo>
                    <a:pt x="119265" y="30099"/>
                  </a:lnTo>
                  <a:lnTo>
                    <a:pt x="118351" y="31038"/>
                  </a:lnTo>
                  <a:lnTo>
                    <a:pt x="118262" y="31965"/>
                  </a:lnTo>
                  <a:lnTo>
                    <a:pt x="118351" y="33362"/>
                  </a:lnTo>
                  <a:lnTo>
                    <a:pt x="116967" y="36703"/>
                  </a:lnTo>
                  <a:lnTo>
                    <a:pt x="117348" y="34671"/>
                  </a:lnTo>
                  <a:lnTo>
                    <a:pt x="117538" y="33655"/>
                  </a:lnTo>
                  <a:lnTo>
                    <a:pt x="117843" y="32004"/>
                  </a:lnTo>
                  <a:lnTo>
                    <a:pt x="118427" y="28829"/>
                  </a:lnTo>
                  <a:lnTo>
                    <a:pt x="117602" y="32004"/>
                  </a:lnTo>
                  <a:lnTo>
                    <a:pt x="117500" y="31750"/>
                  </a:lnTo>
                  <a:lnTo>
                    <a:pt x="116840" y="33655"/>
                  </a:lnTo>
                  <a:lnTo>
                    <a:pt x="116954" y="32372"/>
                  </a:lnTo>
                  <a:lnTo>
                    <a:pt x="117487" y="31750"/>
                  </a:lnTo>
                  <a:lnTo>
                    <a:pt x="117602" y="31038"/>
                  </a:lnTo>
                  <a:lnTo>
                    <a:pt x="117779" y="30353"/>
                  </a:lnTo>
                  <a:lnTo>
                    <a:pt x="116954" y="32346"/>
                  </a:lnTo>
                  <a:lnTo>
                    <a:pt x="117119" y="30734"/>
                  </a:lnTo>
                  <a:lnTo>
                    <a:pt x="115443" y="34671"/>
                  </a:lnTo>
                  <a:lnTo>
                    <a:pt x="115531" y="34290"/>
                  </a:lnTo>
                  <a:lnTo>
                    <a:pt x="115582" y="34036"/>
                  </a:lnTo>
                  <a:lnTo>
                    <a:pt x="115697" y="33528"/>
                  </a:lnTo>
                  <a:lnTo>
                    <a:pt x="115658" y="33274"/>
                  </a:lnTo>
                  <a:lnTo>
                    <a:pt x="115862" y="32359"/>
                  </a:lnTo>
                  <a:lnTo>
                    <a:pt x="115836" y="32131"/>
                  </a:lnTo>
                  <a:lnTo>
                    <a:pt x="115938" y="31965"/>
                  </a:lnTo>
                  <a:lnTo>
                    <a:pt x="116547" y="29718"/>
                  </a:lnTo>
                  <a:lnTo>
                    <a:pt x="116154" y="31038"/>
                  </a:lnTo>
                  <a:lnTo>
                    <a:pt x="116103" y="31203"/>
                  </a:lnTo>
                  <a:lnTo>
                    <a:pt x="116052" y="31369"/>
                  </a:lnTo>
                  <a:lnTo>
                    <a:pt x="116827" y="27813"/>
                  </a:lnTo>
                  <a:lnTo>
                    <a:pt x="114960" y="34036"/>
                  </a:lnTo>
                  <a:lnTo>
                    <a:pt x="115062" y="32893"/>
                  </a:lnTo>
                  <a:lnTo>
                    <a:pt x="115112" y="32385"/>
                  </a:lnTo>
                  <a:lnTo>
                    <a:pt x="115227" y="31369"/>
                  </a:lnTo>
                  <a:lnTo>
                    <a:pt x="115951" y="28702"/>
                  </a:lnTo>
                  <a:lnTo>
                    <a:pt x="115951" y="30353"/>
                  </a:lnTo>
                  <a:lnTo>
                    <a:pt x="116103" y="28702"/>
                  </a:lnTo>
                  <a:lnTo>
                    <a:pt x="116179" y="27813"/>
                  </a:lnTo>
                  <a:lnTo>
                    <a:pt x="114846" y="32385"/>
                  </a:lnTo>
                  <a:lnTo>
                    <a:pt x="114884" y="32131"/>
                  </a:lnTo>
                  <a:lnTo>
                    <a:pt x="115023" y="31242"/>
                  </a:lnTo>
                  <a:lnTo>
                    <a:pt x="115036" y="31115"/>
                  </a:lnTo>
                  <a:lnTo>
                    <a:pt x="115722" y="26543"/>
                  </a:lnTo>
                  <a:lnTo>
                    <a:pt x="115277" y="27305"/>
                  </a:lnTo>
                  <a:lnTo>
                    <a:pt x="115176" y="27559"/>
                  </a:lnTo>
                  <a:lnTo>
                    <a:pt x="114312" y="31115"/>
                  </a:lnTo>
                  <a:lnTo>
                    <a:pt x="114236" y="29845"/>
                  </a:lnTo>
                  <a:lnTo>
                    <a:pt x="114185" y="28829"/>
                  </a:lnTo>
                  <a:lnTo>
                    <a:pt x="113385" y="29845"/>
                  </a:lnTo>
                  <a:lnTo>
                    <a:pt x="113525" y="29337"/>
                  </a:lnTo>
                  <a:lnTo>
                    <a:pt x="113626" y="28956"/>
                  </a:lnTo>
                  <a:lnTo>
                    <a:pt x="113499" y="28448"/>
                  </a:lnTo>
                  <a:lnTo>
                    <a:pt x="113004" y="27813"/>
                  </a:lnTo>
                  <a:lnTo>
                    <a:pt x="112877" y="27432"/>
                  </a:lnTo>
                  <a:lnTo>
                    <a:pt x="112750" y="26174"/>
                  </a:lnTo>
                  <a:lnTo>
                    <a:pt x="111950" y="29337"/>
                  </a:lnTo>
                  <a:lnTo>
                    <a:pt x="111899" y="29210"/>
                  </a:lnTo>
                  <a:lnTo>
                    <a:pt x="111620" y="28448"/>
                  </a:lnTo>
                  <a:lnTo>
                    <a:pt x="111086" y="29210"/>
                  </a:lnTo>
                  <a:lnTo>
                    <a:pt x="111467" y="27559"/>
                  </a:lnTo>
                  <a:lnTo>
                    <a:pt x="111556" y="27178"/>
                  </a:lnTo>
                  <a:lnTo>
                    <a:pt x="111899" y="26035"/>
                  </a:lnTo>
                  <a:lnTo>
                    <a:pt x="112318" y="25146"/>
                  </a:lnTo>
                  <a:lnTo>
                    <a:pt x="111988" y="25019"/>
                  </a:lnTo>
                  <a:lnTo>
                    <a:pt x="111569" y="26289"/>
                  </a:lnTo>
                  <a:lnTo>
                    <a:pt x="111366" y="26797"/>
                  </a:lnTo>
                  <a:lnTo>
                    <a:pt x="111061" y="27178"/>
                  </a:lnTo>
                  <a:lnTo>
                    <a:pt x="111798" y="24384"/>
                  </a:lnTo>
                  <a:lnTo>
                    <a:pt x="111302" y="24511"/>
                  </a:lnTo>
                  <a:lnTo>
                    <a:pt x="110121" y="27559"/>
                  </a:lnTo>
                  <a:lnTo>
                    <a:pt x="109994" y="25527"/>
                  </a:lnTo>
                  <a:lnTo>
                    <a:pt x="109385" y="27940"/>
                  </a:lnTo>
                  <a:lnTo>
                    <a:pt x="108788" y="32639"/>
                  </a:lnTo>
                  <a:lnTo>
                    <a:pt x="108673" y="33020"/>
                  </a:lnTo>
                  <a:lnTo>
                    <a:pt x="107746" y="34417"/>
                  </a:lnTo>
                  <a:lnTo>
                    <a:pt x="108394" y="31496"/>
                  </a:lnTo>
                  <a:lnTo>
                    <a:pt x="108546" y="30353"/>
                  </a:lnTo>
                  <a:lnTo>
                    <a:pt x="108648" y="29337"/>
                  </a:lnTo>
                  <a:lnTo>
                    <a:pt x="108864" y="28448"/>
                  </a:lnTo>
                  <a:lnTo>
                    <a:pt x="108978" y="27940"/>
                  </a:lnTo>
                  <a:lnTo>
                    <a:pt x="108673" y="28448"/>
                  </a:lnTo>
                  <a:lnTo>
                    <a:pt x="109016" y="27178"/>
                  </a:lnTo>
                  <a:lnTo>
                    <a:pt x="109131" y="26797"/>
                  </a:lnTo>
                  <a:lnTo>
                    <a:pt x="109067" y="27813"/>
                  </a:lnTo>
                  <a:lnTo>
                    <a:pt x="109169" y="27520"/>
                  </a:lnTo>
                  <a:lnTo>
                    <a:pt x="108724" y="29857"/>
                  </a:lnTo>
                  <a:lnTo>
                    <a:pt x="109194" y="28498"/>
                  </a:lnTo>
                  <a:lnTo>
                    <a:pt x="109232" y="27330"/>
                  </a:lnTo>
                  <a:lnTo>
                    <a:pt x="109296" y="27178"/>
                  </a:lnTo>
                  <a:lnTo>
                    <a:pt x="109220" y="26670"/>
                  </a:lnTo>
                  <a:lnTo>
                    <a:pt x="109334" y="24384"/>
                  </a:lnTo>
                  <a:lnTo>
                    <a:pt x="109448" y="23749"/>
                  </a:lnTo>
                  <a:lnTo>
                    <a:pt x="108813" y="26543"/>
                  </a:lnTo>
                  <a:lnTo>
                    <a:pt x="108572" y="26670"/>
                  </a:lnTo>
                  <a:lnTo>
                    <a:pt x="108102" y="26797"/>
                  </a:lnTo>
                  <a:lnTo>
                    <a:pt x="108369" y="26035"/>
                  </a:lnTo>
                  <a:lnTo>
                    <a:pt x="108889" y="24511"/>
                  </a:lnTo>
                  <a:lnTo>
                    <a:pt x="108966" y="23114"/>
                  </a:lnTo>
                  <a:lnTo>
                    <a:pt x="108534" y="24511"/>
                  </a:lnTo>
                  <a:lnTo>
                    <a:pt x="108597" y="22987"/>
                  </a:lnTo>
                  <a:lnTo>
                    <a:pt x="107873" y="26035"/>
                  </a:lnTo>
                  <a:lnTo>
                    <a:pt x="107975" y="25019"/>
                  </a:lnTo>
                  <a:lnTo>
                    <a:pt x="108191" y="23749"/>
                  </a:lnTo>
                  <a:lnTo>
                    <a:pt x="107657" y="25019"/>
                  </a:lnTo>
                  <a:lnTo>
                    <a:pt x="107035" y="23876"/>
                  </a:lnTo>
                  <a:lnTo>
                    <a:pt x="106540" y="27012"/>
                  </a:lnTo>
                  <a:lnTo>
                    <a:pt x="106514" y="27241"/>
                  </a:lnTo>
                  <a:lnTo>
                    <a:pt x="106489" y="27381"/>
                  </a:lnTo>
                  <a:lnTo>
                    <a:pt x="106464" y="27609"/>
                  </a:lnTo>
                  <a:lnTo>
                    <a:pt x="105054" y="30353"/>
                  </a:lnTo>
                  <a:lnTo>
                    <a:pt x="105067" y="30099"/>
                  </a:lnTo>
                  <a:lnTo>
                    <a:pt x="105079" y="29845"/>
                  </a:lnTo>
                  <a:lnTo>
                    <a:pt x="105181" y="28067"/>
                  </a:lnTo>
                  <a:lnTo>
                    <a:pt x="105257" y="26543"/>
                  </a:lnTo>
                  <a:lnTo>
                    <a:pt x="105321" y="25400"/>
                  </a:lnTo>
                  <a:lnTo>
                    <a:pt x="104267" y="26543"/>
                  </a:lnTo>
                  <a:lnTo>
                    <a:pt x="104495" y="25527"/>
                  </a:lnTo>
                  <a:lnTo>
                    <a:pt x="103809" y="26543"/>
                  </a:lnTo>
                  <a:lnTo>
                    <a:pt x="103365" y="26035"/>
                  </a:lnTo>
                  <a:lnTo>
                    <a:pt x="102539" y="28067"/>
                  </a:lnTo>
                  <a:lnTo>
                    <a:pt x="102412" y="28067"/>
                  </a:lnTo>
                  <a:lnTo>
                    <a:pt x="102539" y="27051"/>
                  </a:lnTo>
                  <a:lnTo>
                    <a:pt x="102577" y="26797"/>
                  </a:lnTo>
                  <a:lnTo>
                    <a:pt x="102692" y="26035"/>
                  </a:lnTo>
                  <a:lnTo>
                    <a:pt x="102984" y="25019"/>
                  </a:lnTo>
                  <a:lnTo>
                    <a:pt x="102476" y="25654"/>
                  </a:lnTo>
                  <a:lnTo>
                    <a:pt x="102171" y="26797"/>
                  </a:lnTo>
                  <a:lnTo>
                    <a:pt x="102133" y="26289"/>
                  </a:lnTo>
                  <a:lnTo>
                    <a:pt x="102235" y="24638"/>
                  </a:lnTo>
                  <a:lnTo>
                    <a:pt x="102577" y="23876"/>
                  </a:lnTo>
                  <a:lnTo>
                    <a:pt x="102565" y="23622"/>
                  </a:lnTo>
                  <a:lnTo>
                    <a:pt x="102590" y="23368"/>
                  </a:lnTo>
                  <a:lnTo>
                    <a:pt x="102489" y="22987"/>
                  </a:lnTo>
                  <a:lnTo>
                    <a:pt x="102616" y="21844"/>
                  </a:lnTo>
                  <a:lnTo>
                    <a:pt x="102717" y="21209"/>
                  </a:lnTo>
                  <a:lnTo>
                    <a:pt x="101625" y="23876"/>
                  </a:lnTo>
                  <a:lnTo>
                    <a:pt x="101739" y="23495"/>
                  </a:lnTo>
                  <a:lnTo>
                    <a:pt x="102298" y="21590"/>
                  </a:lnTo>
                  <a:lnTo>
                    <a:pt x="102196" y="20955"/>
                  </a:lnTo>
                  <a:lnTo>
                    <a:pt x="102031" y="20574"/>
                  </a:lnTo>
                  <a:lnTo>
                    <a:pt x="101676" y="21145"/>
                  </a:lnTo>
                  <a:lnTo>
                    <a:pt x="101549" y="22860"/>
                  </a:lnTo>
                  <a:lnTo>
                    <a:pt x="101434" y="23241"/>
                  </a:lnTo>
                  <a:lnTo>
                    <a:pt x="101219" y="23495"/>
                  </a:lnTo>
                  <a:lnTo>
                    <a:pt x="100965" y="23114"/>
                  </a:lnTo>
                  <a:lnTo>
                    <a:pt x="101079" y="22212"/>
                  </a:lnTo>
                  <a:lnTo>
                    <a:pt x="101650" y="20015"/>
                  </a:lnTo>
                  <a:lnTo>
                    <a:pt x="101777" y="16535"/>
                  </a:lnTo>
                  <a:lnTo>
                    <a:pt x="101777" y="15240"/>
                  </a:lnTo>
                  <a:lnTo>
                    <a:pt x="98552" y="26289"/>
                  </a:lnTo>
                  <a:lnTo>
                    <a:pt x="98869" y="23622"/>
                  </a:lnTo>
                  <a:lnTo>
                    <a:pt x="98996" y="22606"/>
                  </a:lnTo>
                  <a:lnTo>
                    <a:pt x="98679" y="23622"/>
                  </a:lnTo>
                  <a:lnTo>
                    <a:pt x="98437" y="23241"/>
                  </a:lnTo>
                  <a:lnTo>
                    <a:pt x="98386" y="22987"/>
                  </a:lnTo>
                  <a:lnTo>
                    <a:pt x="98996" y="18415"/>
                  </a:lnTo>
                  <a:lnTo>
                    <a:pt x="98894" y="18161"/>
                  </a:lnTo>
                  <a:lnTo>
                    <a:pt x="98729" y="16129"/>
                  </a:lnTo>
                  <a:lnTo>
                    <a:pt x="97256" y="22987"/>
                  </a:lnTo>
                  <a:lnTo>
                    <a:pt x="96926" y="21590"/>
                  </a:lnTo>
                  <a:lnTo>
                    <a:pt x="96748" y="22733"/>
                  </a:lnTo>
                  <a:lnTo>
                    <a:pt x="96113" y="25908"/>
                  </a:lnTo>
                  <a:lnTo>
                    <a:pt x="96012" y="26162"/>
                  </a:lnTo>
                  <a:lnTo>
                    <a:pt x="95402" y="27051"/>
                  </a:lnTo>
                  <a:lnTo>
                    <a:pt x="95072" y="26543"/>
                  </a:lnTo>
                  <a:lnTo>
                    <a:pt x="95148" y="26162"/>
                  </a:lnTo>
                  <a:lnTo>
                    <a:pt x="95427" y="24765"/>
                  </a:lnTo>
                  <a:lnTo>
                    <a:pt x="95681" y="23495"/>
                  </a:lnTo>
                  <a:lnTo>
                    <a:pt x="95732" y="23241"/>
                  </a:lnTo>
                  <a:lnTo>
                    <a:pt x="95986" y="21971"/>
                  </a:lnTo>
                  <a:lnTo>
                    <a:pt x="96088" y="21704"/>
                  </a:lnTo>
                  <a:lnTo>
                    <a:pt x="96481" y="20955"/>
                  </a:lnTo>
                  <a:lnTo>
                    <a:pt x="96608" y="20828"/>
                  </a:lnTo>
                  <a:lnTo>
                    <a:pt x="96481" y="21717"/>
                  </a:lnTo>
                  <a:lnTo>
                    <a:pt x="97002" y="20828"/>
                  </a:lnTo>
                  <a:lnTo>
                    <a:pt x="97028" y="20574"/>
                  </a:lnTo>
                  <a:lnTo>
                    <a:pt x="97142" y="19431"/>
                  </a:lnTo>
                  <a:lnTo>
                    <a:pt x="96812" y="20574"/>
                  </a:lnTo>
                  <a:lnTo>
                    <a:pt x="96837" y="20066"/>
                  </a:lnTo>
                  <a:lnTo>
                    <a:pt x="96862" y="19304"/>
                  </a:lnTo>
                  <a:lnTo>
                    <a:pt x="96304" y="19304"/>
                  </a:lnTo>
                  <a:lnTo>
                    <a:pt x="96367" y="20066"/>
                  </a:lnTo>
                  <a:lnTo>
                    <a:pt x="96329" y="19812"/>
                  </a:lnTo>
                  <a:lnTo>
                    <a:pt x="96215" y="18161"/>
                  </a:lnTo>
                  <a:lnTo>
                    <a:pt x="95542" y="19812"/>
                  </a:lnTo>
                  <a:lnTo>
                    <a:pt x="95237" y="18542"/>
                  </a:lnTo>
                  <a:lnTo>
                    <a:pt x="95072" y="19812"/>
                  </a:lnTo>
                  <a:lnTo>
                    <a:pt x="94957" y="20574"/>
                  </a:lnTo>
                  <a:lnTo>
                    <a:pt x="94373" y="18923"/>
                  </a:lnTo>
                  <a:lnTo>
                    <a:pt x="93992" y="22860"/>
                  </a:lnTo>
                  <a:lnTo>
                    <a:pt x="93345" y="23241"/>
                  </a:lnTo>
                  <a:lnTo>
                    <a:pt x="93408" y="21717"/>
                  </a:lnTo>
                  <a:lnTo>
                    <a:pt x="93522" y="21082"/>
                  </a:lnTo>
                  <a:lnTo>
                    <a:pt x="93776" y="20447"/>
                  </a:lnTo>
                  <a:lnTo>
                    <a:pt x="93865" y="20193"/>
                  </a:lnTo>
                  <a:lnTo>
                    <a:pt x="94411" y="18796"/>
                  </a:lnTo>
                  <a:lnTo>
                    <a:pt x="93522" y="20193"/>
                  </a:lnTo>
                  <a:lnTo>
                    <a:pt x="93637" y="18415"/>
                  </a:lnTo>
                  <a:lnTo>
                    <a:pt x="93687" y="18288"/>
                  </a:lnTo>
                  <a:lnTo>
                    <a:pt x="94500" y="16002"/>
                  </a:lnTo>
                  <a:lnTo>
                    <a:pt x="93472" y="18288"/>
                  </a:lnTo>
                  <a:lnTo>
                    <a:pt x="93726" y="15875"/>
                  </a:lnTo>
                  <a:lnTo>
                    <a:pt x="93840" y="14732"/>
                  </a:lnTo>
                  <a:lnTo>
                    <a:pt x="93751" y="13970"/>
                  </a:lnTo>
                  <a:lnTo>
                    <a:pt x="93878" y="13462"/>
                  </a:lnTo>
                  <a:lnTo>
                    <a:pt x="93637" y="13335"/>
                  </a:lnTo>
                  <a:lnTo>
                    <a:pt x="93256" y="15875"/>
                  </a:lnTo>
                  <a:lnTo>
                    <a:pt x="93192" y="15367"/>
                  </a:lnTo>
                  <a:lnTo>
                    <a:pt x="93052" y="15367"/>
                  </a:lnTo>
                  <a:lnTo>
                    <a:pt x="93281" y="14351"/>
                  </a:lnTo>
                  <a:lnTo>
                    <a:pt x="92938" y="15367"/>
                  </a:lnTo>
                  <a:lnTo>
                    <a:pt x="92773" y="15875"/>
                  </a:lnTo>
                  <a:lnTo>
                    <a:pt x="92544" y="18161"/>
                  </a:lnTo>
                  <a:lnTo>
                    <a:pt x="92417" y="18669"/>
                  </a:lnTo>
                  <a:lnTo>
                    <a:pt x="91732" y="20447"/>
                  </a:lnTo>
                  <a:lnTo>
                    <a:pt x="91732" y="19316"/>
                  </a:lnTo>
                  <a:lnTo>
                    <a:pt x="90805" y="21717"/>
                  </a:lnTo>
                  <a:lnTo>
                    <a:pt x="91236" y="19431"/>
                  </a:lnTo>
                  <a:lnTo>
                    <a:pt x="91427" y="18415"/>
                  </a:lnTo>
                  <a:lnTo>
                    <a:pt x="91732" y="19316"/>
                  </a:lnTo>
                  <a:lnTo>
                    <a:pt x="91795" y="19177"/>
                  </a:lnTo>
                  <a:lnTo>
                    <a:pt x="91859" y="19685"/>
                  </a:lnTo>
                  <a:lnTo>
                    <a:pt x="91884" y="19177"/>
                  </a:lnTo>
                  <a:lnTo>
                    <a:pt x="91960" y="17399"/>
                  </a:lnTo>
                  <a:lnTo>
                    <a:pt x="92062" y="15240"/>
                  </a:lnTo>
                  <a:lnTo>
                    <a:pt x="92405" y="14986"/>
                  </a:lnTo>
                  <a:lnTo>
                    <a:pt x="92506" y="13970"/>
                  </a:lnTo>
                  <a:lnTo>
                    <a:pt x="92595" y="10795"/>
                  </a:lnTo>
                  <a:lnTo>
                    <a:pt x="91528" y="17399"/>
                  </a:lnTo>
                  <a:lnTo>
                    <a:pt x="90893" y="17145"/>
                  </a:lnTo>
                  <a:lnTo>
                    <a:pt x="91338" y="15494"/>
                  </a:lnTo>
                  <a:lnTo>
                    <a:pt x="91427" y="14566"/>
                  </a:lnTo>
                  <a:lnTo>
                    <a:pt x="90754" y="17145"/>
                  </a:lnTo>
                  <a:lnTo>
                    <a:pt x="90233" y="18415"/>
                  </a:lnTo>
                  <a:lnTo>
                    <a:pt x="90106" y="16891"/>
                  </a:lnTo>
                  <a:lnTo>
                    <a:pt x="89535" y="19431"/>
                  </a:lnTo>
                  <a:lnTo>
                    <a:pt x="89357" y="19177"/>
                  </a:lnTo>
                  <a:lnTo>
                    <a:pt x="89446" y="20015"/>
                  </a:lnTo>
                  <a:lnTo>
                    <a:pt x="88988" y="21717"/>
                  </a:lnTo>
                  <a:lnTo>
                    <a:pt x="88836" y="21463"/>
                  </a:lnTo>
                  <a:lnTo>
                    <a:pt x="88430" y="21971"/>
                  </a:lnTo>
                  <a:lnTo>
                    <a:pt x="88468" y="21729"/>
                  </a:lnTo>
                  <a:lnTo>
                    <a:pt x="88392" y="21971"/>
                  </a:lnTo>
                  <a:lnTo>
                    <a:pt x="87909" y="23495"/>
                  </a:lnTo>
                  <a:lnTo>
                    <a:pt x="88087" y="22352"/>
                  </a:lnTo>
                  <a:lnTo>
                    <a:pt x="88595" y="18923"/>
                  </a:lnTo>
                  <a:lnTo>
                    <a:pt x="88900" y="16891"/>
                  </a:lnTo>
                  <a:lnTo>
                    <a:pt x="87998" y="18923"/>
                  </a:lnTo>
                  <a:lnTo>
                    <a:pt x="88011" y="18542"/>
                  </a:lnTo>
                  <a:lnTo>
                    <a:pt x="88125" y="17399"/>
                  </a:lnTo>
                  <a:lnTo>
                    <a:pt x="88392" y="16510"/>
                  </a:lnTo>
                  <a:lnTo>
                    <a:pt x="88620" y="15748"/>
                  </a:lnTo>
                  <a:lnTo>
                    <a:pt x="88684" y="14732"/>
                  </a:lnTo>
                  <a:lnTo>
                    <a:pt x="87845" y="16535"/>
                  </a:lnTo>
                  <a:lnTo>
                    <a:pt x="87439" y="17653"/>
                  </a:lnTo>
                  <a:lnTo>
                    <a:pt x="87439" y="18542"/>
                  </a:lnTo>
                  <a:lnTo>
                    <a:pt x="87414" y="19316"/>
                  </a:lnTo>
                  <a:lnTo>
                    <a:pt x="86995" y="20447"/>
                  </a:lnTo>
                  <a:lnTo>
                    <a:pt x="86906" y="20777"/>
                  </a:lnTo>
                  <a:lnTo>
                    <a:pt x="86664" y="22352"/>
                  </a:lnTo>
                  <a:lnTo>
                    <a:pt x="86817" y="20955"/>
                  </a:lnTo>
                  <a:lnTo>
                    <a:pt x="86931" y="20066"/>
                  </a:lnTo>
                  <a:lnTo>
                    <a:pt x="86982" y="19659"/>
                  </a:lnTo>
                  <a:lnTo>
                    <a:pt x="86918" y="19812"/>
                  </a:lnTo>
                  <a:lnTo>
                    <a:pt x="87033" y="19177"/>
                  </a:lnTo>
                  <a:lnTo>
                    <a:pt x="86982" y="19659"/>
                  </a:lnTo>
                  <a:lnTo>
                    <a:pt x="87388" y="18669"/>
                  </a:lnTo>
                  <a:lnTo>
                    <a:pt x="87439" y="18542"/>
                  </a:lnTo>
                  <a:lnTo>
                    <a:pt x="87439" y="17653"/>
                  </a:lnTo>
                  <a:lnTo>
                    <a:pt x="86563" y="19939"/>
                  </a:lnTo>
                  <a:lnTo>
                    <a:pt x="86728" y="20015"/>
                  </a:lnTo>
                  <a:lnTo>
                    <a:pt x="86906" y="19342"/>
                  </a:lnTo>
                  <a:lnTo>
                    <a:pt x="86817" y="20066"/>
                  </a:lnTo>
                  <a:lnTo>
                    <a:pt x="85509" y="24384"/>
                  </a:lnTo>
                  <a:lnTo>
                    <a:pt x="85521" y="24003"/>
                  </a:lnTo>
                  <a:lnTo>
                    <a:pt x="85547" y="23368"/>
                  </a:lnTo>
                  <a:lnTo>
                    <a:pt x="85572" y="22860"/>
                  </a:lnTo>
                  <a:lnTo>
                    <a:pt x="85572" y="22733"/>
                  </a:lnTo>
                  <a:lnTo>
                    <a:pt x="85636" y="21717"/>
                  </a:lnTo>
                  <a:lnTo>
                    <a:pt x="85902" y="20447"/>
                  </a:lnTo>
                  <a:lnTo>
                    <a:pt x="86283" y="18669"/>
                  </a:lnTo>
                  <a:lnTo>
                    <a:pt x="86842" y="16052"/>
                  </a:lnTo>
                  <a:lnTo>
                    <a:pt x="86842" y="12954"/>
                  </a:lnTo>
                  <a:lnTo>
                    <a:pt x="85140" y="18669"/>
                  </a:lnTo>
                  <a:lnTo>
                    <a:pt x="84645" y="17018"/>
                  </a:lnTo>
                  <a:lnTo>
                    <a:pt x="84582" y="18415"/>
                  </a:lnTo>
                  <a:lnTo>
                    <a:pt x="84074" y="20447"/>
                  </a:lnTo>
                  <a:lnTo>
                    <a:pt x="84099" y="19177"/>
                  </a:lnTo>
                  <a:lnTo>
                    <a:pt x="84112" y="18288"/>
                  </a:lnTo>
                  <a:lnTo>
                    <a:pt x="83654" y="19177"/>
                  </a:lnTo>
                  <a:lnTo>
                    <a:pt x="83705" y="18923"/>
                  </a:lnTo>
                  <a:lnTo>
                    <a:pt x="84048" y="17399"/>
                  </a:lnTo>
                  <a:lnTo>
                    <a:pt x="84099" y="16637"/>
                  </a:lnTo>
                  <a:lnTo>
                    <a:pt x="84239" y="15113"/>
                  </a:lnTo>
                  <a:lnTo>
                    <a:pt x="83947" y="16637"/>
                  </a:lnTo>
                  <a:lnTo>
                    <a:pt x="83680" y="14859"/>
                  </a:lnTo>
                  <a:lnTo>
                    <a:pt x="82753" y="18923"/>
                  </a:lnTo>
                  <a:lnTo>
                    <a:pt x="82867" y="17145"/>
                  </a:lnTo>
                  <a:lnTo>
                    <a:pt x="82753" y="15621"/>
                  </a:lnTo>
                  <a:lnTo>
                    <a:pt x="82511" y="14986"/>
                  </a:lnTo>
                  <a:lnTo>
                    <a:pt x="80987" y="21717"/>
                  </a:lnTo>
                  <a:lnTo>
                    <a:pt x="80632" y="21145"/>
                  </a:lnTo>
                  <a:lnTo>
                    <a:pt x="80695" y="20320"/>
                  </a:lnTo>
                  <a:lnTo>
                    <a:pt x="81000" y="19304"/>
                  </a:lnTo>
                  <a:lnTo>
                    <a:pt x="81114" y="18923"/>
                  </a:lnTo>
                  <a:lnTo>
                    <a:pt x="81229" y="17145"/>
                  </a:lnTo>
                  <a:lnTo>
                    <a:pt x="81356" y="16891"/>
                  </a:lnTo>
                  <a:lnTo>
                    <a:pt x="81305" y="16764"/>
                  </a:lnTo>
                  <a:lnTo>
                    <a:pt x="81457" y="15494"/>
                  </a:lnTo>
                  <a:lnTo>
                    <a:pt x="80162" y="19304"/>
                  </a:lnTo>
                  <a:lnTo>
                    <a:pt x="80352" y="17399"/>
                  </a:lnTo>
                  <a:lnTo>
                    <a:pt x="80086" y="18288"/>
                  </a:lnTo>
                  <a:lnTo>
                    <a:pt x="79616" y="20320"/>
                  </a:lnTo>
                  <a:lnTo>
                    <a:pt x="79413" y="20193"/>
                  </a:lnTo>
                  <a:lnTo>
                    <a:pt x="78968" y="20447"/>
                  </a:lnTo>
                  <a:lnTo>
                    <a:pt x="78714" y="22733"/>
                  </a:lnTo>
                  <a:lnTo>
                    <a:pt x="79375" y="16256"/>
                  </a:lnTo>
                  <a:lnTo>
                    <a:pt x="76809" y="22860"/>
                  </a:lnTo>
                  <a:lnTo>
                    <a:pt x="77241" y="18415"/>
                  </a:lnTo>
                  <a:lnTo>
                    <a:pt x="77355" y="17272"/>
                  </a:lnTo>
                  <a:lnTo>
                    <a:pt x="76771" y="17907"/>
                  </a:lnTo>
                  <a:lnTo>
                    <a:pt x="76073" y="18415"/>
                  </a:lnTo>
                  <a:lnTo>
                    <a:pt x="75628" y="18415"/>
                  </a:lnTo>
                  <a:lnTo>
                    <a:pt x="75742" y="18034"/>
                  </a:lnTo>
                  <a:lnTo>
                    <a:pt x="75844" y="17399"/>
                  </a:lnTo>
                  <a:lnTo>
                    <a:pt x="75679" y="15621"/>
                  </a:lnTo>
                  <a:lnTo>
                    <a:pt x="74333" y="23368"/>
                  </a:lnTo>
                  <a:lnTo>
                    <a:pt x="74256" y="22606"/>
                  </a:lnTo>
                  <a:lnTo>
                    <a:pt x="74142" y="21463"/>
                  </a:lnTo>
                  <a:lnTo>
                    <a:pt x="74256" y="19659"/>
                  </a:lnTo>
                  <a:lnTo>
                    <a:pt x="74333" y="18923"/>
                  </a:lnTo>
                  <a:lnTo>
                    <a:pt x="74434" y="17780"/>
                  </a:lnTo>
                  <a:lnTo>
                    <a:pt x="74815" y="19431"/>
                  </a:lnTo>
                  <a:lnTo>
                    <a:pt x="74942" y="17780"/>
                  </a:lnTo>
                  <a:lnTo>
                    <a:pt x="76123" y="11557"/>
                  </a:lnTo>
                  <a:lnTo>
                    <a:pt x="73888" y="18923"/>
                  </a:lnTo>
                  <a:lnTo>
                    <a:pt x="74066" y="16891"/>
                  </a:lnTo>
                  <a:lnTo>
                    <a:pt x="74180" y="15494"/>
                  </a:lnTo>
                  <a:lnTo>
                    <a:pt x="74295" y="14859"/>
                  </a:lnTo>
                  <a:lnTo>
                    <a:pt x="74422" y="14605"/>
                  </a:lnTo>
                  <a:lnTo>
                    <a:pt x="74549" y="12319"/>
                  </a:lnTo>
                  <a:lnTo>
                    <a:pt x="73088" y="16891"/>
                  </a:lnTo>
                  <a:lnTo>
                    <a:pt x="72745" y="16510"/>
                  </a:lnTo>
                  <a:lnTo>
                    <a:pt x="72847" y="15367"/>
                  </a:lnTo>
                  <a:lnTo>
                    <a:pt x="71780" y="18669"/>
                  </a:lnTo>
                  <a:lnTo>
                    <a:pt x="70358" y="20193"/>
                  </a:lnTo>
                  <a:lnTo>
                    <a:pt x="70294" y="20574"/>
                  </a:lnTo>
                  <a:lnTo>
                    <a:pt x="70180" y="20828"/>
                  </a:lnTo>
                  <a:lnTo>
                    <a:pt x="69659" y="21463"/>
                  </a:lnTo>
                  <a:lnTo>
                    <a:pt x="69786" y="20066"/>
                  </a:lnTo>
                  <a:lnTo>
                    <a:pt x="69837" y="17907"/>
                  </a:lnTo>
                  <a:lnTo>
                    <a:pt x="70231" y="15748"/>
                  </a:lnTo>
                  <a:lnTo>
                    <a:pt x="70688" y="15748"/>
                  </a:lnTo>
                  <a:lnTo>
                    <a:pt x="71196" y="12065"/>
                  </a:lnTo>
                  <a:lnTo>
                    <a:pt x="70091" y="15748"/>
                  </a:lnTo>
                  <a:lnTo>
                    <a:pt x="70218" y="13970"/>
                  </a:lnTo>
                  <a:lnTo>
                    <a:pt x="70319" y="13462"/>
                  </a:lnTo>
                  <a:lnTo>
                    <a:pt x="69532" y="13843"/>
                  </a:lnTo>
                  <a:lnTo>
                    <a:pt x="68732" y="17907"/>
                  </a:lnTo>
                  <a:lnTo>
                    <a:pt x="68046" y="17399"/>
                  </a:lnTo>
                  <a:lnTo>
                    <a:pt x="67856" y="18796"/>
                  </a:lnTo>
                  <a:lnTo>
                    <a:pt x="66700" y="22606"/>
                  </a:lnTo>
                  <a:lnTo>
                    <a:pt x="66890" y="21717"/>
                  </a:lnTo>
                  <a:lnTo>
                    <a:pt x="67043" y="20955"/>
                  </a:lnTo>
                  <a:lnTo>
                    <a:pt x="67094" y="20701"/>
                  </a:lnTo>
                  <a:lnTo>
                    <a:pt x="67284" y="19812"/>
                  </a:lnTo>
                  <a:lnTo>
                    <a:pt x="67335" y="19558"/>
                  </a:lnTo>
                  <a:lnTo>
                    <a:pt x="67386" y="19304"/>
                  </a:lnTo>
                  <a:lnTo>
                    <a:pt x="67995" y="16383"/>
                  </a:lnTo>
                  <a:lnTo>
                    <a:pt x="67017" y="19304"/>
                  </a:lnTo>
                  <a:lnTo>
                    <a:pt x="67691" y="15240"/>
                  </a:lnTo>
                  <a:lnTo>
                    <a:pt x="67208" y="16129"/>
                  </a:lnTo>
                  <a:lnTo>
                    <a:pt x="65976" y="18923"/>
                  </a:lnTo>
                  <a:lnTo>
                    <a:pt x="65366" y="19558"/>
                  </a:lnTo>
                  <a:lnTo>
                    <a:pt x="65773" y="18161"/>
                  </a:lnTo>
                  <a:lnTo>
                    <a:pt x="65100" y="19558"/>
                  </a:lnTo>
                  <a:lnTo>
                    <a:pt x="64617" y="19316"/>
                  </a:lnTo>
                  <a:lnTo>
                    <a:pt x="64643" y="19050"/>
                  </a:lnTo>
                  <a:lnTo>
                    <a:pt x="64757" y="18542"/>
                  </a:lnTo>
                  <a:lnTo>
                    <a:pt x="65062" y="17018"/>
                  </a:lnTo>
                  <a:lnTo>
                    <a:pt x="66217" y="11430"/>
                  </a:lnTo>
                  <a:lnTo>
                    <a:pt x="63627" y="17018"/>
                  </a:lnTo>
                  <a:lnTo>
                    <a:pt x="63703" y="16383"/>
                  </a:lnTo>
                  <a:lnTo>
                    <a:pt x="63792" y="15748"/>
                  </a:lnTo>
                  <a:lnTo>
                    <a:pt x="64071" y="13589"/>
                  </a:lnTo>
                  <a:lnTo>
                    <a:pt x="64414" y="10922"/>
                  </a:lnTo>
                  <a:lnTo>
                    <a:pt x="62915" y="13589"/>
                  </a:lnTo>
                  <a:lnTo>
                    <a:pt x="62801" y="9271"/>
                  </a:lnTo>
                  <a:lnTo>
                    <a:pt x="61607" y="9525"/>
                  </a:lnTo>
                  <a:lnTo>
                    <a:pt x="60833" y="15748"/>
                  </a:lnTo>
                  <a:lnTo>
                    <a:pt x="61264" y="9652"/>
                  </a:lnTo>
                  <a:lnTo>
                    <a:pt x="60807" y="12204"/>
                  </a:lnTo>
                  <a:lnTo>
                    <a:pt x="60147" y="16002"/>
                  </a:lnTo>
                  <a:lnTo>
                    <a:pt x="59817" y="16383"/>
                  </a:lnTo>
                  <a:lnTo>
                    <a:pt x="59753" y="16002"/>
                  </a:lnTo>
                  <a:lnTo>
                    <a:pt x="59753" y="13081"/>
                  </a:lnTo>
                  <a:lnTo>
                    <a:pt x="59893" y="10033"/>
                  </a:lnTo>
                  <a:lnTo>
                    <a:pt x="60236" y="10541"/>
                  </a:lnTo>
                  <a:lnTo>
                    <a:pt x="60337" y="10033"/>
                  </a:lnTo>
                  <a:lnTo>
                    <a:pt x="60452" y="9398"/>
                  </a:lnTo>
                  <a:lnTo>
                    <a:pt x="60401" y="9017"/>
                  </a:lnTo>
                  <a:lnTo>
                    <a:pt x="60109" y="8636"/>
                  </a:lnTo>
                  <a:lnTo>
                    <a:pt x="60198" y="8001"/>
                  </a:lnTo>
                  <a:lnTo>
                    <a:pt x="60248" y="7874"/>
                  </a:lnTo>
                  <a:lnTo>
                    <a:pt x="60655" y="6769"/>
                  </a:lnTo>
                  <a:lnTo>
                    <a:pt x="60706" y="4699"/>
                  </a:lnTo>
                  <a:lnTo>
                    <a:pt x="60401" y="6591"/>
                  </a:lnTo>
                  <a:lnTo>
                    <a:pt x="60286" y="7112"/>
                  </a:lnTo>
                  <a:lnTo>
                    <a:pt x="59893" y="7874"/>
                  </a:lnTo>
                  <a:lnTo>
                    <a:pt x="59753" y="6985"/>
                  </a:lnTo>
                  <a:lnTo>
                    <a:pt x="59728" y="8001"/>
                  </a:lnTo>
                  <a:lnTo>
                    <a:pt x="59601" y="10033"/>
                  </a:lnTo>
                  <a:lnTo>
                    <a:pt x="58242" y="13081"/>
                  </a:lnTo>
                  <a:lnTo>
                    <a:pt x="58343" y="12573"/>
                  </a:lnTo>
                  <a:lnTo>
                    <a:pt x="58788" y="10414"/>
                  </a:lnTo>
                  <a:lnTo>
                    <a:pt x="59321" y="7747"/>
                  </a:lnTo>
                  <a:lnTo>
                    <a:pt x="59969" y="4572"/>
                  </a:lnTo>
                  <a:lnTo>
                    <a:pt x="58559" y="7747"/>
                  </a:lnTo>
                  <a:lnTo>
                    <a:pt x="58839" y="6858"/>
                  </a:lnTo>
                  <a:lnTo>
                    <a:pt x="59182" y="5715"/>
                  </a:lnTo>
                  <a:lnTo>
                    <a:pt x="58559" y="6858"/>
                  </a:lnTo>
                  <a:lnTo>
                    <a:pt x="57708" y="5461"/>
                  </a:lnTo>
                  <a:lnTo>
                    <a:pt x="56349" y="10414"/>
                  </a:lnTo>
                  <a:lnTo>
                    <a:pt x="56464" y="9398"/>
                  </a:lnTo>
                  <a:lnTo>
                    <a:pt x="56667" y="8001"/>
                  </a:lnTo>
                  <a:lnTo>
                    <a:pt x="56794" y="7747"/>
                  </a:lnTo>
                  <a:lnTo>
                    <a:pt x="56680" y="7239"/>
                  </a:lnTo>
                  <a:lnTo>
                    <a:pt x="56095" y="6604"/>
                  </a:lnTo>
                  <a:lnTo>
                    <a:pt x="53784" y="12573"/>
                  </a:lnTo>
                  <a:lnTo>
                    <a:pt x="53759" y="12192"/>
                  </a:lnTo>
                  <a:lnTo>
                    <a:pt x="53682" y="10541"/>
                  </a:lnTo>
                  <a:lnTo>
                    <a:pt x="53797" y="8509"/>
                  </a:lnTo>
                  <a:lnTo>
                    <a:pt x="53962" y="7747"/>
                  </a:lnTo>
                  <a:lnTo>
                    <a:pt x="53708" y="8128"/>
                  </a:lnTo>
                  <a:lnTo>
                    <a:pt x="53136" y="10541"/>
                  </a:lnTo>
                  <a:lnTo>
                    <a:pt x="53162" y="9906"/>
                  </a:lnTo>
                  <a:lnTo>
                    <a:pt x="53263" y="8636"/>
                  </a:lnTo>
                  <a:lnTo>
                    <a:pt x="53479" y="7747"/>
                  </a:lnTo>
                  <a:lnTo>
                    <a:pt x="53479" y="7366"/>
                  </a:lnTo>
                  <a:lnTo>
                    <a:pt x="52514" y="9906"/>
                  </a:lnTo>
                  <a:lnTo>
                    <a:pt x="52628" y="8382"/>
                  </a:lnTo>
                  <a:lnTo>
                    <a:pt x="52870" y="7620"/>
                  </a:lnTo>
                  <a:lnTo>
                    <a:pt x="52755" y="6591"/>
                  </a:lnTo>
                  <a:lnTo>
                    <a:pt x="52387" y="5080"/>
                  </a:lnTo>
                  <a:lnTo>
                    <a:pt x="50749" y="11303"/>
                  </a:lnTo>
                  <a:lnTo>
                    <a:pt x="49771" y="12192"/>
                  </a:lnTo>
                  <a:lnTo>
                    <a:pt x="49809" y="11938"/>
                  </a:lnTo>
                  <a:lnTo>
                    <a:pt x="49885" y="11557"/>
                  </a:lnTo>
                  <a:lnTo>
                    <a:pt x="49936" y="11303"/>
                  </a:lnTo>
                  <a:lnTo>
                    <a:pt x="50228" y="9652"/>
                  </a:lnTo>
                  <a:lnTo>
                    <a:pt x="50571" y="7747"/>
                  </a:lnTo>
                  <a:lnTo>
                    <a:pt x="50444" y="7112"/>
                  </a:lnTo>
                  <a:lnTo>
                    <a:pt x="49999" y="5588"/>
                  </a:lnTo>
                  <a:lnTo>
                    <a:pt x="50025" y="4572"/>
                  </a:lnTo>
                  <a:lnTo>
                    <a:pt x="49022" y="3810"/>
                  </a:lnTo>
                  <a:lnTo>
                    <a:pt x="47485" y="8001"/>
                  </a:lnTo>
                  <a:lnTo>
                    <a:pt x="46164" y="9652"/>
                  </a:lnTo>
                  <a:lnTo>
                    <a:pt x="46228" y="8255"/>
                  </a:lnTo>
                  <a:lnTo>
                    <a:pt x="46278" y="7239"/>
                  </a:lnTo>
                  <a:lnTo>
                    <a:pt x="46405" y="4572"/>
                  </a:lnTo>
                  <a:lnTo>
                    <a:pt x="44411" y="7239"/>
                  </a:lnTo>
                  <a:lnTo>
                    <a:pt x="43891" y="4191"/>
                  </a:lnTo>
                  <a:lnTo>
                    <a:pt x="43827" y="5334"/>
                  </a:lnTo>
                  <a:lnTo>
                    <a:pt x="43230" y="7747"/>
                  </a:lnTo>
                  <a:lnTo>
                    <a:pt x="42989" y="8255"/>
                  </a:lnTo>
                  <a:lnTo>
                    <a:pt x="42900" y="7239"/>
                  </a:lnTo>
                  <a:lnTo>
                    <a:pt x="41783" y="11303"/>
                  </a:lnTo>
                  <a:lnTo>
                    <a:pt x="41821" y="11049"/>
                  </a:lnTo>
                  <a:lnTo>
                    <a:pt x="42037" y="9906"/>
                  </a:lnTo>
                  <a:lnTo>
                    <a:pt x="42151" y="9271"/>
                  </a:lnTo>
                  <a:lnTo>
                    <a:pt x="42532" y="7112"/>
                  </a:lnTo>
                  <a:lnTo>
                    <a:pt x="42621" y="7239"/>
                  </a:lnTo>
                  <a:lnTo>
                    <a:pt x="42633" y="7112"/>
                  </a:lnTo>
                  <a:lnTo>
                    <a:pt x="43027" y="4064"/>
                  </a:lnTo>
                  <a:lnTo>
                    <a:pt x="43154" y="3048"/>
                  </a:lnTo>
                  <a:lnTo>
                    <a:pt x="42468" y="4064"/>
                  </a:lnTo>
                  <a:lnTo>
                    <a:pt x="42100" y="3937"/>
                  </a:lnTo>
                  <a:lnTo>
                    <a:pt x="41097" y="9271"/>
                  </a:lnTo>
                  <a:lnTo>
                    <a:pt x="40881" y="7239"/>
                  </a:lnTo>
                  <a:lnTo>
                    <a:pt x="40779" y="6223"/>
                  </a:lnTo>
                  <a:lnTo>
                    <a:pt x="39763" y="6604"/>
                  </a:lnTo>
                  <a:lnTo>
                    <a:pt x="38811" y="7239"/>
                  </a:lnTo>
                  <a:lnTo>
                    <a:pt x="38747" y="5969"/>
                  </a:lnTo>
                  <a:lnTo>
                    <a:pt x="38671" y="4572"/>
                  </a:lnTo>
                  <a:lnTo>
                    <a:pt x="38201" y="5969"/>
                  </a:lnTo>
                  <a:lnTo>
                    <a:pt x="37922" y="5842"/>
                  </a:lnTo>
                  <a:lnTo>
                    <a:pt x="37439" y="7239"/>
                  </a:lnTo>
                  <a:lnTo>
                    <a:pt x="37884" y="4699"/>
                  </a:lnTo>
                  <a:lnTo>
                    <a:pt x="37795" y="4064"/>
                  </a:lnTo>
                  <a:lnTo>
                    <a:pt x="37503" y="3556"/>
                  </a:lnTo>
                  <a:lnTo>
                    <a:pt x="37134" y="2921"/>
                  </a:lnTo>
                  <a:lnTo>
                    <a:pt x="36195" y="3556"/>
                  </a:lnTo>
                  <a:lnTo>
                    <a:pt x="36728" y="1524"/>
                  </a:lnTo>
                  <a:lnTo>
                    <a:pt x="36283" y="1143"/>
                  </a:lnTo>
                  <a:lnTo>
                    <a:pt x="34696" y="9779"/>
                  </a:lnTo>
                  <a:lnTo>
                    <a:pt x="34251" y="9906"/>
                  </a:lnTo>
                  <a:lnTo>
                    <a:pt x="34620" y="7239"/>
                  </a:lnTo>
                  <a:lnTo>
                    <a:pt x="34785" y="6096"/>
                  </a:lnTo>
                  <a:lnTo>
                    <a:pt x="34874" y="5461"/>
                  </a:lnTo>
                  <a:lnTo>
                    <a:pt x="34048" y="5461"/>
                  </a:lnTo>
                  <a:lnTo>
                    <a:pt x="34036" y="5334"/>
                  </a:lnTo>
                  <a:lnTo>
                    <a:pt x="33858" y="1524"/>
                  </a:lnTo>
                  <a:lnTo>
                    <a:pt x="32397" y="5334"/>
                  </a:lnTo>
                  <a:lnTo>
                    <a:pt x="32753" y="3429"/>
                  </a:lnTo>
                  <a:lnTo>
                    <a:pt x="32918" y="3302"/>
                  </a:lnTo>
                  <a:lnTo>
                    <a:pt x="32550" y="3048"/>
                  </a:lnTo>
                  <a:lnTo>
                    <a:pt x="32372" y="2159"/>
                  </a:lnTo>
                  <a:lnTo>
                    <a:pt x="31915" y="0"/>
                  </a:lnTo>
                  <a:lnTo>
                    <a:pt x="31572" y="2514"/>
                  </a:lnTo>
                  <a:lnTo>
                    <a:pt x="29591" y="7239"/>
                  </a:lnTo>
                  <a:lnTo>
                    <a:pt x="30111" y="4318"/>
                  </a:lnTo>
                  <a:lnTo>
                    <a:pt x="29108" y="8255"/>
                  </a:lnTo>
                  <a:lnTo>
                    <a:pt x="29006" y="8763"/>
                  </a:lnTo>
                  <a:lnTo>
                    <a:pt x="28892" y="9017"/>
                  </a:lnTo>
                  <a:lnTo>
                    <a:pt x="28308" y="9906"/>
                  </a:lnTo>
                  <a:lnTo>
                    <a:pt x="28409" y="8509"/>
                  </a:lnTo>
                  <a:lnTo>
                    <a:pt x="28524" y="7874"/>
                  </a:lnTo>
                  <a:lnTo>
                    <a:pt x="28435" y="6731"/>
                  </a:lnTo>
                  <a:lnTo>
                    <a:pt x="27851" y="11049"/>
                  </a:lnTo>
                  <a:lnTo>
                    <a:pt x="27622" y="9525"/>
                  </a:lnTo>
                  <a:lnTo>
                    <a:pt x="27749" y="8890"/>
                  </a:lnTo>
                  <a:lnTo>
                    <a:pt x="28092" y="7620"/>
                  </a:lnTo>
                  <a:lnTo>
                    <a:pt x="27711" y="7239"/>
                  </a:lnTo>
                  <a:lnTo>
                    <a:pt x="27546" y="8382"/>
                  </a:lnTo>
                  <a:lnTo>
                    <a:pt x="27038" y="10287"/>
                  </a:lnTo>
                  <a:lnTo>
                    <a:pt x="26555" y="11557"/>
                  </a:lnTo>
                  <a:lnTo>
                    <a:pt x="26504" y="11049"/>
                  </a:lnTo>
                  <a:lnTo>
                    <a:pt x="26441" y="10541"/>
                  </a:lnTo>
                  <a:lnTo>
                    <a:pt x="26568" y="7747"/>
                  </a:lnTo>
                  <a:lnTo>
                    <a:pt x="26682" y="6858"/>
                  </a:lnTo>
                  <a:lnTo>
                    <a:pt x="26428" y="8255"/>
                  </a:lnTo>
                  <a:lnTo>
                    <a:pt x="25806" y="10541"/>
                  </a:lnTo>
                  <a:lnTo>
                    <a:pt x="25933" y="8382"/>
                  </a:lnTo>
                  <a:lnTo>
                    <a:pt x="26047" y="8001"/>
                  </a:lnTo>
                  <a:lnTo>
                    <a:pt x="25946" y="7112"/>
                  </a:lnTo>
                  <a:lnTo>
                    <a:pt x="25742" y="5994"/>
                  </a:lnTo>
                  <a:lnTo>
                    <a:pt x="25704" y="5842"/>
                  </a:lnTo>
                  <a:lnTo>
                    <a:pt x="25603" y="6832"/>
                  </a:lnTo>
                  <a:lnTo>
                    <a:pt x="25577" y="6985"/>
                  </a:lnTo>
                  <a:lnTo>
                    <a:pt x="25501" y="6769"/>
                  </a:lnTo>
                  <a:lnTo>
                    <a:pt x="25450" y="6985"/>
                  </a:lnTo>
                  <a:lnTo>
                    <a:pt x="24511" y="11049"/>
                  </a:lnTo>
                  <a:lnTo>
                    <a:pt x="24485" y="8890"/>
                  </a:lnTo>
                  <a:lnTo>
                    <a:pt x="24612" y="7366"/>
                  </a:lnTo>
                  <a:lnTo>
                    <a:pt x="24574" y="6477"/>
                  </a:lnTo>
                  <a:lnTo>
                    <a:pt x="24511" y="6096"/>
                  </a:lnTo>
                  <a:lnTo>
                    <a:pt x="24396" y="5461"/>
                  </a:lnTo>
                  <a:lnTo>
                    <a:pt x="24345" y="4953"/>
                  </a:lnTo>
                  <a:lnTo>
                    <a:pt x="24409" y="4318"/>
                  </a:lnTo>
                  <a:lnTo>
                    <a:pt x="24447" y="3683"/>
                  </a:lnTo>
                  <a:lnTo>
                    <a:pt x="24333" y="3810"/>
                  </a:lnTo>
                  <a:lnTo>
                    <a:pt x="24168" y="4318"/>
                  </a:lnTo>
                  <a:lnTo>
                    <a:pt x="24130" y="4064"/>
                  </a:lnTo>
                  <a:lnTo>
                    <a:pt x="24066" y="3556"/>
                  </a:lnTo>
                  <a:lnTo>
                    <a:pt x="24091" y="2286"/>
                  </a:lnTo>
                  <a:lnTo>
                    <a:pt x="24104" y="2159"/>
                  </a:lnTo>
                  <a:lnTo>
                    <a:pt x="24231" y="1270"/>
                  </a:lnTo>
                  <a:lnTo>
                    <a:pt x="23990" y="1625"/>
                  </a:lnTo>
                  <a:lnTo>
                    <a:pt x="23990" y="2286"/>
                  </a:lnTo>
                  <a:lnTo>
                    <a:pt x="23876" y="3429"/>
                  </a:lnTo>
                  <a:lnTo>
                    <a:pt x="23698" y="3556"/>
                  </a:lnTo>
                  <a:lnTo>
                    <a:pt x="23545" y="3810"/>
                  </a:lnTo>
                  <a:lnTo>
                    <a:pt x="23482" y="4064"/>
                  </a:lnTo>
                  <a:lnTo>
                    <a:pt x="23774" y="2667"/>
                  </a:lnTo>
                  <a:lnTo>
                    <a:pt x="23990" y="2286"/>
                  </a:lnTo>
                  <a:lnTo>
                    <a:pt x="23990" y="1625"/>
                  </a:lnTo>
                  <a:lnTo>
                    <a:pt x="23609" y="2159"/>
                  </a:lnTo>
                  <a:lnTo>
                    <a:pt x="23406" y="2032"/>
                  </a:lnTo>
                  <a:lnTo>
                    <a:pt x="22961" y="4953"/>
                  </a:lnTo>
                  <a:lnTo>
                    <a:pt x="22733" y="4445"/>
                  </a:lnTo>
                  <a:lnTo>
                    <a:pt x="22644" y="6591"/>
                  </a:lnTo>
                  <a:lnTo>
                    <a:pt x="22834" y="6477"/>
                  </a:lnTo>
                  <a:lnTo>
                    <a:pt x="22783" y="7226"/>
                  </a:lnTo>
                  <a:lnTo>
                    <a:pt x="22974" y="6362"/>
                  </a:lnTo>
                  <a:lnTo>
                    <a:pt x="23050" y="6096"/>
                  </a:lnTo>
                  <a:lnTo>
                    <a:pt x="22999" y="6350"/>
                  </a:lnTo>
                  <a:lnTo>
                    <a:pt x="23571" y="6350"/>
                  </a:lnTo>
                  <a:lnTo>
                    <a:pt x="22771" y="8890"/>
                  </a:lnTo>
                  <a:lnTo>
                    <a:pt x="22783" y="7239"/>
                  </a:lnTo>
                  <a:lnTo>
                    <a:pt x="22567" y="8216"/>
                  </a:lnTo>
                  <a:lnTo>
                    <a:pt x="22567" y="20955"/>
                  </a:lnTo>
                  <a:lnTo>
                    <a:pt x="22529" y="23114"/>
                  </a:lnTo>
                  <a:lnTo>
                    <a:pt x="22428" y="22987"/>
                  </a:lnTo>
                  <a:lnTo>
                    <a:pt x="22148" y="22987"/>
                  </a:lnTo>
                  <a:lnTo>
                    <a:pt x="22275" y="21971"/>
                  </a:lnTo>
                  <a:lnTo>
                    <a:pt x="22377" y="21463"/>
                  </a:lnTo>
                  <a:lnTo>
                    <a:pt x="22466" y="20955"/>
                  </a:lnTo>
                  <a:lnTo>
                    <a:pt x="22567" y="8216"/>
                  </a:lnTo>
                  <a:lnTo>
                    <a:pt x="21742" y="11938"/>
                  </a:lnTo>
                  <a:lnTo>
                    <a:pt x="21780" y="11430"/>
                  </a:lnTo>
                  <a:lnTo>
                    <a:pt x="21818" y="11049"/>
                  </a:lnTo>
                  <a:lnTo>
                    <a:pt x="21907" y="9906"/>
                  </a:lnTo>
                  <a:lnTo>
                    <a:pt x="22034" y="8382"/>
                  </a:lnTo>
                  <a:lnTo>
                    <a:pt x="21907" y="6350"/>
                  </a:lnTo>
                  <a:lnTo>
                    <a:pt x="21958" y="4572"/>
                  </a:lnTo>
                  <a:lnTo>
                    <a:pt x="22148" y="3048"/>
                  </a:lnTo>
                  <a:lnTo>
                    <a:pt x="21590" y="3962"/>
                  </a:lnTo>
                  <a:lnTo>
                    <a:pt x="21590" y="22987"/>
                  </a:lnTo>
                  <a:lnTo>
                    <a:pt x="21590" y="23114"/>
                  </a:lnTo>
                  <a:lnTo>
                    <a:pt x="21336" y="23241"/>
                  </a:lnTo>
                  <a:lnTo>
                    <a:pt x="21590" y="22987"/>
                  </a:lnTo>
                  <a:lnTo>
                    <a:pt x="21590" y="3962"/>
                  </a:lnTo>
                  <a:lnTo>
                    <a:pt x="21209" y="4572"/>
                  </a:lnTo>
                  <a:lnTo>
                    <a:pt x="20358" y="3810"/>
                  </a:lnTo>
                  <a:lnTo>
                    <a:pt x="19138" y="9017"/>
                  </a:lnTo>
                  <a:lnTo>
                    <a:pt x="19011" y="9398"/>
                  </a:lnTo>
                  <a:lnTo>
                    <a:pt x="18770" y="9906"/>
                  </a:lnTo>
                  <a:lnTo>
                    <a:pt x="18783" y="9779"/>
                  </a:lnTo>
                  <a:lnTo>
                    <a:pt x="19011" y="8255"/>
                  </a:lnTo>
                  <a:lnTo>
                    <a:pt x="19126" y="7239"/>
                  </a:lnTo>
                  <a:lnTo>
                    <a:pt x="19062" y="6858"/>
                  </a:lnTo>
                  <a:lnTo>
                    <a:pt x="18605" y="6223"/>
                  </a:lnTo>
                  <a:lnTo>
                    <a:pt x="18415" y="5969"/>
                  </a:lnTo>
                  <a:lnTo>
                    <a:pt x="18338" y="6400"/>
                  </a:lnTo>
                  <a:lnTo>
                    <a:pt x="18313" y="6591"/>
                  </a:lnTo>
                  <a:lnTo>
                    <a:pt x="17754" y="9779"/>
                  </a:lnTo>
                  <a:lnTo>
                    <a:pt x="17678" y="9271"/>
                  </a:lnTo>
                  <a:lnTo>
                    <a:pt x="17564" y="8382"/>
                  </a:lnTo>
                  <a:lnTo>
                    <a:pt x="17665" y="7747"/>
                  </a:lnTo>
                  <a:lnTo>
                    <a:pt x="18186" y="6858"/>
                  </a:lnTo>
                  <a:lnTo>
                    <a:pt x="18313" y="6591"/>
                  </a:lnTo>
                  <a:lnTo>
                    <a:pt x="18338" y="6400"/>
                  </a:lnTo>
                  <a:lnTo>
                    <a:pt x="17792" y="6858"/>
                  </a:lnTo>
                  <a:lnTo>
                    <a:pt x="18008" y="5842"/>
                  </a:lnTo>
                  <a:lnTo>
                    <a:pt x="17919" y="5334"/>
                  </a:lnTo>
                  <a:lnTo>
                    <a:pt x="17322" y="4318"/>
                  </a:lnTo>
                  <a:lnTo>
                    <a:pt x="15430" y="8051"/>
                  </a:lnTo>
                  <a:lnTo>
                    <a:pt x="15430" y="20777"/>
                  </a:lnTo>
                  <a:lnTo>
                    <a:pt x="15049" y="23622"/>
                  </a:lnTo>
                  <a:lnTo>
                    <a:pt x="14579" y="21348"/>
                  </a:lnTo>
                  <a:lnTo>
                    <a:pt x="14630" y="21209"/>
                  </a:lnTo>
                  <a:lnTo>
                    <a:pt x="15290" y="19177"/>
                  </a:lnTo>
                  <a:lnTo>
                    <a:pt x="15328" y="19050"/>
                  </a:lnTo>
                  <a:lnTo>
                    <a:pt x="15430" y="20777"/>
                  </a:lnTo>
                  <a:lnTo>
                    <a:pt x="15430" y="8051"/>
                  </a:lnTo>
                  <a:lnTo>
                    <a:pt x="14808" y="9271"/>
                  </a:lnTo>
                  <a:lnTo>
                    <a:pt x="14554" y="8382"/>
                  </a:lnTo>
                  <a:lnTo>
                    <a:pt x="14147" y="6985"/>
                  </a:lnTo>
                  <a:lnTo>
                    <a:pt x="14122" y="8382"/>
                  </a:lnTo>
                  <a:lnTo>
                    <a:pt x="12966" y="4699"/>
                  </a:lnTo>
                  <a:lnTo>
                    <a:pt x="10198" y="11049"/>
                  </a:lnTo>
                  <a:lnTo>
                    <a:pt x="9829" y="8509"/>
                  </a:lnTo>
                  <a:lnTo>
                    <a:pt x="9385" y="5461"/>
                  </a:lnTo>
                  <a:lnTo>
                    <a:pt x="9055" y="4191"/>
                  </a:lnTo>
                  <a:lnTo>
                    <a:pt x="8648" y="6591"/>
                  </a:lnTo>
                  <a:lnTo>
                    <a:pt x="8089" y="8509"/>
                  </a:lnTo>
                  <a:lnTo>
                    <a:pt x="8445" y="5334"/>
                  </a:lnTo>
                  <a:lnTo>
                    <a:pt x="7493" y="8636"/>
                  </a:lnTo>
                  <a:lnTo>
                    <a:pt x="7366" y="9017"/>
                  </a:lnTo>
                  <a:lnTo>
                    <a:pt x="6362" y="11430"/>
                  </a:lnTo>
                  <a:lnTo>
                    <a:pt x="6578" y="9144"/>
                  </a:lnTo>
                  <a:lnTo>
                    <a:pt x="6680" y="8001"/>
                  </a:lnTo>
                  <a:lnTo>
                    <a:pt x="7340" y="1016"/>
                  </a:lnTo>
                  <a:lnTo>
                    <a:pt x="5778" y="5715"/>
                  </a:lnTo>
                  <a:lnTo>
                    <a:pt x="5676" y="6591"/>
                  </a:lnTo>
                  <a:lnTo>
                    <a:pt x="5549" y="8001"/>
                  </a:lnTo>
                  <a:lnTo>
                    <a:pt x="5283" y="7493"/>
                  </a:lnTo>
                  <a:lnTo>
                    <a:pt x="4368" y="9144"/>
                  </a:lnTo>
                  <a:lnTo>
                    <a:pt x="4356" y="8890"/>
                  </a:lnTo>
                  <a:lnTo>
                    <a:pt x="4775" y="6731"/>
                  </a:lnTo>
                  <a:lnTo>
                    <a:pt x="4686" y="6985"/>
                  </a:lnTo>
                  <a:lnTo>
                    <a:pt x="4356" y="8877"/>
                  </a:lnTo>
                  <a:lnTo>
                    <a:pt x="4483" y="7112"/>
                  </a:lnTo>
                  <a:lnTo>
                    <a:pt x="4622" y="6096"/>
                  </a:lnTo>
                  <a:lnTo>
                    <a:pt x="3441" y="8763"/>
                  </a:lnTo>
                  <a:lnTo>
                    <a:pt x="3098" y="7747"/>
                  </a:lnTo>
                  <a:lnTo>
                    <a:pt x="3213" y="6769"/>
                  </a:lnTo>
                  <a:lnTo>
                    <a:pt x="4457" y="2286"/>
                  </a:lnTo>
                  <a:lnTo>
                    <a:pt x="3632" y="1905"/>
                  </a:lnTo>
                  <a:lnTo>
                    <a:pt x="3200" y="2413"/>
                  </a:lnTo>
                  <a:lnTo>
                    <a:pt x="2171" y="5969"/>
                  </a:lnTo>
                  <a:lnTo>
                    <a:pt x="2082" y="9398"/>
                  </a:lnTo>
                  <a:lnTo>
                    <a:pt x="1955" y="10287"/>
                  </a:lnTo>
                  <a:lnTo>
                    <a:pt x="1600" y="11049"/>
                  </a:lnTo>
                  <a:lnTo>
                    <a:pt x="1498" y="11430"/>
                  </a:lnTo>
                  <a:lnTo>
                    <a:pt x="698" y="16383"/>
                  </a:lnTo>
                  <a:lnTo>
                    <a:pt x="114" y="19558"/>
                  </a:lnTo>
                  <a:lnTo>
                    <a:pt x="0" y="22606"/>
                  </a:lnTo>
                  <a:lnTo>
                    <a:pt x="114" y="24384"/>
                  </a:lnTo>
                  <a:lnTo>
                    <a:pt x="1041" y="21463"/>
                  </a:lnTo>
                  <a:lnTo>
                    <a:pt x="876" y="23749"/>
                  </a:lnTo>
                  <a:lnTo>
                    <a:pt x="457" y="23863"/>
                  </a:lnTo>
                  <a:lnTo>
                    <a:pt x="342" y="26162"/>
                  </a:lnTo>
                  <a:lnTo>
                    <a:pt x="1143" y="22860"/>
                  </a:lnTo>
                  <a:lnTo>
                    <a:pt x="1104" y="23241"/>
                  </a:lnTo>
                  <a:lnTo>
                    <a:pt x="977" y="25527"/>
                  </a:lnTo>
                  <a:lnTo>
                    <a:pt x="1663" y="22860"/>
                  </a:lnTo>
                  <a:lnTo>
                    <a:pt x="1854" y="22098"/>
                  </a:lnTo>
                  <a:lnTo>
                    <a:pt x="1943" y="21463"/>
                  </a:lnTo>
                  <a:lnTo>
                    <a:pt x="2108" y="21094"/>
                  </a:lnTo>
                  <a:lnTo>
                    <a:pt x="2171" y="20955"/>
                  </a:lnTo>
                  <a:lnTo>
                    <a:pt x="2540" y="20193"/>
                  </a:lnTo>
                  <a:lnTo>
                    <a:pt x="2476" y="21590"/>
                  </a:lnTo>
                  <a:lnTo>
                    <a:pt x="2362" y="22860"/>
                  </a:lnTo>
                  <a:lnTo>
                    <a:pt x="2120" y="24130"/>
                  </a:lnTo>
                  <a:lnTo>
                    <a:pt x="2667" y="22352"/>
                  </a:lnTo>
                  <a:lnTo>
                    <a:pt x="2540" y="23660"/>
                  </a:lnTo>
                  <a:lnTo>
                    <a:pt x="2413" y="24168"/>
                  </a:lnTo>
                  <a:lnTo>
                    <a:pt x="2641" y="23495"/>
                  </a:lnTo>
                  <a:lnTo>
                    <a:pt x="2933" y="24384"/>
                  </a:lnTo>
                  <a:lnTo>
                    <a:pt x="3111" y="23495"/>
                  </a:lnTo>
                  <a:lnTo>
                    <a:pt x="3340" y="22352"/>
                  </a:lnTo>
                  <a:lnTo>
                    <a:pt x="3441" y="21844"/>
                  </a:lnTo>
                  <a:lnTo>
                    <a:pt x="3289" y="24511"/>
                  </a:lnTo>
                  <a:lnTo>
                    <a:pt x="4165" y="21844"/>
                  </a:lnTo>
                  <a:lnTo>
                    <a:pt x="4381" y="21209"/>
                  </a:lnTo>
                  <a:lnTo>
                    <a:pt x="3695" y="25781"/>
                  </a:lnTo>
                  <a:lnTo>
                    <a:pt x="3937" y="24739"/>
                  </a:lnTo>
                  <a:lnTo>
                    <a:pt x="4584" y="22479"/>
                  </a:lnTo>
                  <a:lnTo>
                    <a:pt x="4699" y="22212"/>
                  </a:lnTo>
                  <a:lnTo>
                    <a:pt x="4927" y="22098"/>
                  </a:lnTo>
                  <a:lnTo>
                    <a:pt x="3695" y="27559"/>
                  </a:lnTo>
                  <a:lnTo>
                    <a:pt x="5740" y="22606"/>
                  </a:lnTo>
                  <a:lnTo>
                    <a:pt x="4762" y="28448"/>
                  </a:lnTo>
                  <a:lnTo>
                    <a:pt x="5803" y="23495"/>
                  </a:lnTo>
                  <a:lnTo>
                    <a:pt x="6210" y="26416"/>
                  </a:lnTo>
                  <a:lnTo>
                    <a:pt x="7162" y="23749"/>
                  </a:lnTo>
                  <a:lnTo>
                    <a:pt x="6946" y="24765"/>
                  </a:lnTo>
                  <a:lnTo>
                    <a:pt x="7073" y="27559"/>
                  </a:lnTo>
                  <a:lnTo>
                    <a:pt x="7670" y="23749"/>
                  </a:lnTo>
                  <a:lnTo>
                    <a:pt x="7708" y="23495"/>
                  </a:lnTo>
                  <a:lnTo>
                    <a:pt x="8331" y="22606"/>
                  </a:lnTo>
                  <a:lnTo>
                    <a:pt x="8470" y="22098"/>
                  </a:lnTo>
                  <a:lnTo>
                    <a:pt x="8712" y="21209"/>
                  </a:lnTo>
                  <a:lnTo>
                    <a:pt x="8978" y="20193"/>
                  </a:lnTo>
                  <a:lnTo>
                    <a:pt x="8763" y="24130"/>
                  </a:lnTo>
                  <a:lnTo>
                    <a:pt x="8039" y="24892"/>
                  </a:lnTo>
                  <a:lnTo>
                    <a:pt x="7581" y="28702"/>
                  </a:lnTo>
                  <a:lnTo>
                    <a:pt x="8051" y="25400"/>
                  </a:lnTo>
                  <a:lnTo>
                    <a:pt x="8737" y="25527"/>
                  </a:lnTo>
                  <a:lnTo>
                    <a:pt x="8750" y="25400"/>
                  </a:lnTo>
                  <a:lnTo>
                    <a:pt x="9017" y="22733"/>
                  </a:lnTo>
                  <a:lnTo>
                    <a:pt x="8953" y="25273"/>
                  </a:lnTo>
                  <a:lnTo>
                    <a:pt x="8737" y="27305"/>
                  </a:lnTo>
                  <a:lnTo>
                    <a:pt x="9271" y="24003"/>
                  </a:lnTo>
                  <a:lnTo>
                    <a:pt x="9474" y="22733"/>
                  </a:lnTo>
                  <a:lnTo>
                    <a:pt x="9550" y="22225"/>
                  </a:lnTo>
                  <a:lnTo>
                    <a:pt x="9144" y="26543"/>
                  </a:lnTo>
                  <a:lnTo>
                    <a:pt x="9855" y="23495"/>
                  </a:lnTo>
                  <a:lnTo>
                    <a:pt x="9817" y="26289"/>
                  </a:lnTo>
                  <a:lnTo>
                    <a:pt x="9232" y="28194"/>
                  </a:lnTo>
                  <a:lnTo>
                    <a:pt x="9880" y="26924"/>
                  </a:lnTo>
                  <a:lnTo>
                    <a:pt x="9931" y="27609"/>
                  </a:lnTo>
                  <a:lnTo>
                    <a:pt x="9994" y="26797"/>
                  </a:lnTo>
                  <a:lnTo>
                    <a:pt x="10109" y="26035"/>
                  </a:lnTo>
                  <a:lnTo>
                    <a:pt x="10464" y="24130"/>
                  </a:lnTo>
                  <a:lnTo>
                    <a:pt x="10972" y="23495"/>
                  </a:lnTo>
                  <a:lnTo>
                    <a:pt x="11188" y="23241"/>
                  </a:lnTo>
                  <a:lnTo>
                    <a:pt x="10299" y="27051"/>
                  </a:lnTo>
                  <a:lnTo>
                    <a:pt x="10185" y="29083"/>
                  </a:lnTo>
                  <a:lnTo>
                    <a:pt x="10629" y="28194"/>
                  </a:lnTo>
                  <a:lnTo>
                    <a:pt x="10756" y="27813"/>
                  </a:lnTo>
                  <a:lnTo>
                    <a:pt x="11493" y="24638"/>
                  </a:lnTo>
                  <a:lnTo>
                    <a:pt x="11607" y="25908"/>
                  </a:lnTo>
                  <a:lnTo>
                    <a:pt x="11493" y="26416"/>
                  </a:lnTo>
                  <a:lnTo>
                    <a:pt x="12001" y="24638"/>
                  </a:lnTo>
                  <a:lnTo>
                    <a:pt x="12331" y="23495"/>
                  </a:lnTo>
                  <a:lnTo>
                    <a:pt x="12623" y="26416"/>
                  </a:lnTo>
                  <a:lnTo>
                    <a:pt x="13423" y="23495"/>
                  </a:lnTo>
                  <a:lnTo>
                    <a:pt x="13500" y="23241"/>
                  </a:lnTo>
                  <a:lnTo>
                    <a:pt x="13601" y="22860"/>
                  </a:lnTo>
                  <a:lnTo>
                    <a:pt x="13538" y="23622"/>
                  </a:lnTo>
                  <a:lnTo>
                    <a:pt x="13665" y="22733"/>
                  </a:lnTo>
                  <a:lnTo>
                    <a:pt x="13741" y="22225"/>
                  </a:lnTo>
                  <a:lnTo>
                    <a:pt x="14033" y="20193"/>
                  </a:lnTo>
                  <a:lnTo>
                    <a:pt x="14287" y="18415"/>
                  </a:lnTo>
                  <a:lnTo>
                    <a:pt x="14503" y="18415"/>
                  </a:lnTo>
                  <a:lnTo>
                    <a:pt x="15049" y="16002"/>
                  </a:lnTo>
                  <a:lnTo>
                    <a:pt x="14744" y="18542"/>
                  </a:lnTo>
                  <a:lnTo>
                    <a:pt x="14617" y="18415"/>
                  </a:lnTo>
                  <a:lnTo>
                    <a:pt x="14401" y="19659"/>
                  </a:lnTo>
                  <a:lnTo>
                    <a:pt x="14274" y="20193"/>
                  </a:lnTo>
                  <a:lnTo>
                    <a:pt x="14655" y="19177"/>
                  </a:lnTo>
                  <a:lnTo>
                    <a:pt x="14401" y="21882"/>
                  </a:lnTo>
                  <a:lnTo>
                    <a:pt x="14566" y="21348"/>
                  </a:lnTo>
                  <a:lnTo>
                    <a:pt x="14516" y="24384"/>
                  </a:lnTo>
                  <a:lnTo>
                    <a:pt x="14211" y="22987"/>
                  </a:lnTo>
                  <a:lnTo>
                    <a:pt x="13754" y="28575"/>
                  </a:lnTo>
                  <a:lnTo>
                    <a:pt x="13957" y="22669"/>
                  </a:lnTo>
                  <a:lnTo>
                    <a:pt x="13589" y="26543"/>
                  </a:lnTo>
                  <a:lnTo>
                    <a:pt x="13474" y="28575"/>
                  </a:lnTo>
                  <a:lnTo>
                    <a:pt x="13931" y="29591"/>
                  </a:lnTo>
                  <a:lnTo>
                    <a:pt x="14109" y="28575"/>
                  </a:lnTo>
                  <a:lnTo>
                    <a:pt x="14427" y="26797"/>
                  </a:lnTo>
                  <a:lnTo>
                    <a:pt x="14947" y="27940"/>
                  </a:lnTo>
                  <a:lnTo>
                    <a:pt x="15151" y="26797"/>
                  </a:lnTo>
                  <a:lnTo>
                    <a:pt x="15570" y="24384"/>
                  </a:lnTo>
                  <a:lnTo>
                    <a:pt x="15709" y="23622"/>
                  </a:lnTo>
                  <a:lnTo>
                    <a:pt x="15798" y="23114"/>
                  </a:lnTo>
                  <a:lnTo>
                    <a:pt x="17297" y="19812"/>
                  </a:lnTo>
                  <a:lnTo>
                    <a:pt x="15176" y="32131"/>
                  </a:lnTo>
                  <a:lnTo>
                    <a:pt x="16560" y="27686"/>
                  </a:lnTo>
                  <a:lnTo>
                    <a:pt x="17119" y="25273"/>
                  </a:lnTo>
                  <a:lnTo>
                    <a:pt x="17919" y="20701"/>
                  </a:lnTo>
                  <a:lnTo>
                    <a:pt x="17995" y="23495"/>
                  </a:lnTo>
                  <a:lnTo>
                    <a:pt x="17259" y="27178"/>
                  </a:lnTo>
                  <a:lnTo>
                    <a:pt x="17856" y="27686"/>
                  </a:lnTo>
                  <a:lnTo>
                    <a:pt x="18072" y="25577"/>
                  </a:lnTo>
                  <a:lnTo>
                    <a:pt x="18046" y="29210"/>
                  </a:lnTo>
                  <a:lnTo>
                    <a:pt x="18389" y="26543"/>
                  </a:lnTo>
                  <a:lnTo>
                    <a:pt x="18415" y="25781"/>
                  </a:lnTo>
                  <a:lnTo>
                    <a:pt x="18084" y="25552"/>
                  </a:lnTo>
                  <a:lnTo>
                    <a:pt x="18529" y="21463"/>
                  </a:lnTo>
                  <a:lnTo>
                    <a:pt x="18745" y="23863"/>
                  </a:lnTo>
                  <a:lnTo>
                    <a:pt x="19088" y="23863"/>
                  </a:lnTo>
                  <a:lnTo>
                    <a:pt x="18999" y="24638"/>
                  </a:lnTo>
                  <a:lnTo>
                    <a:pt x="18630" y="27305"/>
                  </a:lnTo>
                  <a:lnTo>
                    <a:pt x="19405" y="26924"/>
                  </a:lnTo>
                  <a:lnTo>
                    <a:pt x="20561" y="24511"/>
                  </a:lnTo>
                  <a:lnTo>
                    <a:pt x="21437" y="24003"/>
                  </a:lnTo>
                  <a:lnTo>
                    <a:pt x="21158" y="25273"/>
                  </a:lnTo>
                  <a:lnTo>
                    <a:pt x="21056" y="25654"/>
                  </a:lnTo>
                  <a:lnTo>
                    <a:pt x="20929" y="27178"/>
                  </a:lnTo>
                  <a:lnTo>
                    <a:pt x="22186" y="25654"/>
                  </a:lnTo>
                  <a:lnTo>
                    <a:pt x="22936" y="27940"/>
                  </a:lnTo>
                  <a:lnTo>
                    <a:pt x="23533" y="30226"/>
                  </a:lnTo>
                  <a:lnTo>
                    <a:pt x="24384" y="27178"/>
                  </a:lnTo>
                  <a:lnTo>
                    <a:pt x="24447" y="27305"/>
                  </a:lnTo>
                  <a:lnTo>
                    <a:pt x="24498" y="27178"/>
                  </a:lnTo>
                  <a:lnTo>
                    <a:pt x="24828" y="26162"/>
                  </a:lnTo>
                  <a:lnTo>
                    <a:pt x="25069" y="25908"/>
                  </a:lnTo>
                  <a:lnTo>
                    <a:pt x="24892" y="27305"/>
                  </a:lnTo>
                  <a:lnTo>
                    <a:pt x="24765" y="28067"/>
                  </a:lnTo>
                  <a:lnTo>
                    <a:pt x="24536" y="28829"/>
                  </a:lnTo>
                  <a:lnTo>
                    <a:pt x="25590" y="26289"/>
                  </a:lnTo>
                  <a:lnTo>
                    <a:pt x="27266" y="23495"/>
                  </a:lnTo>
                  <a:lnTo>
                    <a:pt x="27368" y="27051"/>
                  </a:lnTo>
                  <a:lnTo>
                    <a:pt x="27254" y="27432"/>
                  </a:lnTo>
                  <a:lnTo>
                    <a:pt x="27165" y="27940"/>
                  </a:lnTo>
                  <a:lnTo>
                    <a:pt x="27457" y="29083"/>
                  </a:lnTo>
                  <a:lnTo>
                    <a:pt x="28435" y="23495"/>
                  </a:lnTo>
                  <a:lnTo>
                    <a:pt x="28486" y="23241"/>
                  </a:lnTo>
                  <a:lnTo>
                    <a:pt x="28511" y="23114"/>
                  </a:lnTo>
                  <a:lnTo>
                    <a:pt x="28752" y="21717"/>
                  </a:lnTo>
                  <a:lnTo>
                    <a:pt x="28676" y="25273"/>
                  </a:lnTo>
                  <a:lnTo>
                    <a:pt x="29514" y="26543"/>
                  </a:lnTo>
                  <a:lnTo>
                    <a:pt x="31242" y="24003"/>
                  </a:lnTo>
                  <a:lnTo>
                    <a:pt x="31356" y="28702"/>
                  </a:lnTo>
                  <a:lnTo>
                    <a:pt x="32258" y="24384"/>
                  </a:lnTo>
                  <a:lnTo>
                    <a:pt x="32156" y="30861"/>
                  </a:lnTo>
                  <a:lnTo>
                    <a:pt x="33261" y="24765"/>
                  </a:lnTo>
                  <a:lnTo>
                    <a:pt x="33312" y="28194"/>
                  </a:lnTo>
                  <a:lnTo>
                    <a:pt x="33210" y="28448"/>
                  </a:lnTo>
                  <a:lnTo>
                    <a:pt x="33083" y="29210"/>
                  </a:lnTo>
                  <a:lnTo>
                    <a:pt x="33578" y="31203"/>
                  </a:lnTo>
                  <a:lnTo>
                    <a:pt x="33807" y="31496"/>
                  </a:lnTo>
                  <a:lnTo>
                    <a:pt x="34620" y="27432"/>
                  </a:lnTo>
                  <a:lnTo>
                    <a:pt x="35026" y="26924"/>
                  </a:lnTo>
                  <a:lnTo>
                    <a:pt x="34505" y="29984"/>
                  </a:lnTo>
                  <a:lnTo>
                    <a:pt x="35433" y="26924"/>
                  </a:lnTo>
                  <a:lnTo>
                    <a:pt x="35471" y="26797"/>
                  </a:lnTo>
                  <a:lnTo>
                    <a:pt x="35039" y="30607"/>
                  </a:lnTo>
                  <a:lnTo>
                    <a:pt x="35382" y="29972"/>
                  </a:lnTo>
                  <a:lnTo>
                    <a:pt x="35509" y="28194"/>
                  </a:lnTo>
                  <a:lnTo>
                    <a:pt x="35636" y="27482"/>
                  </a:lnTo>
                  <a:lnTo>
                    <a:pt x="35991" y="26797"/>
                  </a:lnTo>
                  <a:lnTo>
                    <a:pt x="36334" y="26162"/>
                  </a:lnTo>
                  <a:lnTo>
                    <a:pt x="36322" y="29972"/>
                  </a:lnTo>
                  <a:lnTo>
                    <a:pt x="36068" y="31496"/>
                  </a:lnTo>
                  <a:lnTo>
                    <a:pt x="37579" y="28956"/>
                  </a:lnTo>
                  <a:lnTo>
                    <a:pt x="37439" y="29730"/>
                  </a:lnTo>
                  <a:lnTo>
                    <a:pt x="37706" y="28956"/>
                  </a:lnTo>
                  <a:lnTo>
                    <a:pt x="37934" y="28321"/>
                  </a:lnTo>
                  <a:lnTo>
                    <a:pt x="36334" y="34798"/>
                  </a:lnTo>
                  <a:lnTo>
                    <a:pt x="37338" y="32054"/>
                  </a:lnTo>
                  <a:lnTo>
                    <a:pt x="37452" y="31115"/>
                  </a:lnTo>
                  <a:lnTo>
                    <a:pt x="37782" y="29845"/>
                  </a:lnTo>
                  <a:lnTo>
                    <a:pt x="37858" y="29464"/>
                  </a:lnTo>
                  <a:lnTo>
                    <a:pt x="37769" y="31369"/>
                  </a:lnTo>
                  <a:lnTo>
                    <a:pt x="38354" y="31496"/>
                  </a:lnTo>
                  <a:lnTo>
                    <a:pt x="38925" y="30734"/>
                  </a:lnTo>
                  <a:lnTo>
                    <a:pt x="38455" y="33020"/>
                  </a:lnTo>
                  <a:lnTo>
                    <a:pt x="39141" y="33655"/>
                  </a:lnTo>
                  <a:lnTo>
                    <a:pt x="40284" y="32258"/>
                  </a:lnTo>
                  <a:lnTo>
                    <a:pt x="41148" y="32385"/>
                  </a:lnTo>
                  <a:lnTo>
                    <a:pt x="41122" y="32258"/>
                  </a:lnTo>
                  <a:lnTo>
                    <a:pt x="41135" y="30734"/>
                  </a:lnTo>
                  <a:lnTo>
                    <a:pt x="41389" y="29464"/>
                  </a:lnTo>
                  <a:lnTo>
                    <a:pt x="41605" y="28321"/>
                  </a:lnTo>
                  <a:lnTo>
                    <a:pt x="41732" y="27686"/>
                  </a:lnTo>
                  <a:lnTo>
                    <a:pt x="41821" y="27482"/>
                  </a:lnTo>
                  <a:lnTo>
                    <a:pt x="42087" y="27178"/>
                  </a:lnTo>
                  <a:lnTo>
                    <a:pt x="41973" y="27952"/>
                  </a:lnTo>
                  <a:lnTo>
                    <a:pt x="42214" y="27178"/>
                  </a:lnTo>
                  <a:lnTo>
                    <a:pt x="42329" y="26797"/>
                  </a:lnTo>
                  <a:lnTo>
                    <a:pt x="42456" y="27051"/>
                  </a:lnTo>
                  <a:lnTo>
                    <a:pt x="42570" y="27432"/>
                  </a:lnTo>
                  <a:lnTo>
                    <a:pt x="41897" y="30480"/>
                  </a:lnTo>
                  <a:lnTo>
                    <a:pt x="41490" y="31750"/>
                  </a:lnTo>
                  <a:lnTo>
                    <a:pt x="42100" y="30607"/>
                  </a:lnTo>
                  <a:lnTo>
                    <a:pt x="41503" y="33401"/>
                  </a:lnTo>
                  <a:lnTo>
                    <a:pt x="42037" y="31369"/>
                  </a:lnTo>
                  <a:lnTo>
                    <a:pt x="41592" y="36957"/>
                  </a:lnTo>
                  <a:lnTo>
                    <a:pt x="42468" y="33274"/>
                  </a:lnTo>
                  <a:lnTo>
                    <a:pt x="42316" y="34290"/>
                  </a:lnTo>
                  <a:lnTo>
                    <a:pt x="43180" y="34544"/>
                  </a:lnTo>
                  <a:lnTo>
                    <a:pt x="43776" y="33401"/>
                  </a:lnTo>
                  <a:lnTo>
                    <a:pt x="44513" y="33401"/>
                  </a:lnTo>
                  <a:lnTo>
                    <a:pt x="44538" y="33274"/>
                  </a:lnTo>
                  <a:lnTo>
                    <a:pt x="44894" y="31369"/>
                  </a:lnTo>
                  <a:lnTo>
                    <a:pt x="45034" y="30607"/>
                  </a:lnTo>
                  <a:lnTo>
                    <a:pt x="45059" y="30480"/>
                  </a:lnTo>
                  <a:lnTo>
                    <a:pt x="45224" y="31242"/>
                  </a:lnTo>
                  <a:lnTo>
                    <a:pt x="45427" y="30480"/>
                  </a:lnTo>
                  <a:lnTo>
                    <a:pt x="45859" y="28829"/>
                  </a:lnTo>
                  <a:lnTo>
                    <a:pt x="46126" y="29591"/>
                  </a:lnTo>
                  <a:lnTo>
                    <a:pt x="46253" y="30340"/>
                  </a:lnTo>
                  <a:lnTo>
                    <a:pt x="46380" y="32258"/>
                  </a:lnTo>
                  <a:lnTo>
                    <a:pt x="47053" y="32131"/>
                  </a:lnTo>
                  <a:lnTo>
                    <a:pt x="47701" y="30861"/>
                  </a:lnTo>
                  <a:lnTo>
                    <a:pt x="47688" y="30734"/>
                  </a:lnTo>
                  <a:lnTo>
                    <a:pt x="47777" y="29210"/>
                  </a:lnTo>
                  <a:lnTo>
                    <a:pt x="47904" y="28829"/>
                  </a:lnTo>
                  <a:lnTo>
                    <a:pt x="48133" y="28067"/>
                  </a:lnTo>
                  <a:lnTo>
                    <a:pt x="47879" y="29591"/>
                  </a:lnTo>
                  <a:lnTo>
                    <a:pt x="47752" y="30721"/>
                  </a:lnTo>
                  <a:lnTo>
                    <a:pt x="48361" y="30607"/>
                  </a:lnTo>
                  <a:lnTo>
                    <a:pt x="47701" y="32385"/>
                  </a:lnTo>
                  <a:lnTo>
                    <a:pt x="48526" y="32131"/>
                  </a:lnTo>
                  <a:lnTo>
                    <a:pt x="48755" y="32004"/>
                  </a:lnTo>
                  <a:lnTo>
                    <a:pt x="49745" y="30607"/>
                  </a:lnTo>
                  <a:lnTo>
                    <a:pt x="50063" y="30162"/>
                  </a:lnTo>
                  <a:lnTo>
                    <a:pt x="50177" y="29210"/>
                  </a:lnTo>
                  <a:lnTo>
                    <a:pt x="50266" y="28067"/>
                  </a:lnTo>
                  <a:lnTo>
                    <a:pt x="50380" y="27609"/>
                  </a:lnTo>
                  <a:lnTo>
                    <a:pt x="50647" y="27178"/>
                  </a:lnTo>
                  <a:lnTo>
                    <a:pt x="50596" y="28702"/>
                  </a:lnTo>
                  <a:lnTo>
                    <a:pt x="50228" y="30353"/>
                  </a:lnTo>
                  <a:lnTo>
                    <a:pt x="51739" y="27178"/>
                  </a:lnTo>
                  <a:lnTo>
                    <a:pt x="51917" y="26797"/>
                  </a:lnTo>
                  <a:lnTo>
                    <a:pt x="52044" y="26543"/>
                  </a:lnTo>
                  <a:lnTo>
                    <a:pt x="51282" y="38481"/>
                  </a:lnTo>
                  <a:lnTo>
                    <a:pt x="53086" y="33362"/>
                  </a:lnTo>
                  <a:lnTo>
                    <a:pt x="53200" y="33147"/>
                  </a:lnTo>
                  <a:lnTo>
                    <a:pt x="54483" y="30607"/>
                  </a:lnTo>
                  <a:lnTo>
                    <a:pt x="54610" y="30861"/>
                  </a:lnTo>
                  <a:lnTo>
                    <a:pt x="54724" y="31369"/>
                  </a:lnTo>
                  <a:lnTo>
                    <a:pt x="53860" y="32639"/>
                  </a:lnTo>
                  <a:lnTo>
                    <a:pt x="53860" y="34290"/>
                  </a:lnTo>
                  <a:lnTo>
                    <a:pt x="55422" y="30607"/>
                  </a:lnTo>
                  <a:lnTo>
                    <a:pt x="55638" y="30099"/>
                  </a:lnTo>
                  <a:lnTo>
                    <a:pt x="55245" y="35179"/>
                  </a:lnTo>
                  <a:lnTo>
                    <a:pt x="56591" y="32385"/>
                  </a:lnTo>
                  <a:lnTo>
                    <a:pt x="55702" y="40386"/>
                  </a:lnTo>
                  <a:lnTo>
                    <a:pt x="58813" y="32385"/>
                  </a:lnTo>
                  <a:lnTo>
                    <a:pt x="58864" y="32258"/>
                  </a:lnTo>
                  <a:lnTo>
                    <a:pt x="58712" y="37465"/>
                  </a:lnTo>
                  <a:lnTo>
                    <a:pt x="58953" y="35941"/>
                  </a:lnTo>
                  <a:lnTo>
                    <a:pt x="59055" y="35433"/>
                  </a:lnTo>
                  <a:lnTo>
                    <a:pt x="59575" y="33782"/>
                  </a:lnTo>
                  <a:lnTo>
                    <a:pt x="59359" y="35064"/>
                  </a:lnTo>
                  <a:lnTo>
                    <a:pt x="59563" y="34417"/>
                  </a:lnTo>
                  <a:lnTo>
                    <a:pt x="60350" y="33782"/>
                  </a:lnTo>
                  <a:lnTo>
                    <a:pt x="61785" y="32639"/>
                  </a:lnTo>
                  <a:lnTo>
                    <a:pt x="62725" y="37719"/>
                  </a:lnTo>
                  <a:lnTo>
                    <a:pt x="62826" y="37947"/>
                  </a:lnTo>
                  <a:lnTo>
                    <a:pt x="64249" y="39878"/>
                  </a:lnTo>
                  <a:lnTo>
                    <a:pt x="64820" y="40513"/>
                  </a:lnTo>
                  <a:lnTo>
                    <a:pt x="66141" y="32639"/>
                  </a:lnTo>
                  <a:lnTo>
                    <a:pt x="66205" y="32258"/>
                  </a:lnTo>
                  <a:lnTo>
                    <a:pt x="66497" y="30480"/>
                  </a:lnTo>
                  <a:lnTo>
                    <a:pt x="66408" y="35306"/>
                  </a:lnTo>
                  <a:lnTo>
                    <a:pt x="65570" y="38354"/>
                  </a:lnTo>
                  <a:lnTo>
                    <a:pt x="67754" y="34544"/>
                  </a:lnTo>
                  <a:lnTo>
                    <a:pt x="68326" y="39116"/>
                  </a:lnTo>
                  <a:lnTo>
                    <a:pt x="70332" y="35941"/>
                  </a:lnTo>
                  <a:lnTo>
                    <a:pt x="70104" y="36703"/>
                  </a:lnTo>
                  <a:lnTo>
                    <a:pt x="69900" y="37719"/>
                  </a:lnTo>
                  <a:lnTo>
                    <a:pt x="69773" y="37592"/>
                  </a:lnTo>
                  <a:lnTo>
                    <a:pt x="69545" y="40132"/>
                  </a:lnTo>
                  <a:lnTo>
                    <a:pt x="70700" y="38100"/>
                  </a:lnTo>
                  <a:lnTo>
                    <a:pt x="70827" y="37719"/>
                  </a:lnTo>
                  <a:lnTo>
                    <a:pt x="71183" y="35941"/>
                  </a:lnTo>
                  <a:lnTo>
                    <a:pt x="71234" y="36576"/>
                  </a:lnTo>
                  <a:lnTo>
                    <a:pt x="70866" y="37719"/>
                  </a:lnTo>
                  <a:lnTo>
                    <a:pt x="70777" y="40386"/>
                  </a:lnTo>
                  <a:lnTo>
                    <a:pt x="72085" y="35941"/>
                  </a:lnTo>
                  <a:lnTo>
                    <a:pt x="72123" y="35814"/>
                  </a:lnTo>
                  <a:lnTo>
                    <a:pt x="71767" y="38392"/>
                  </a:lnTo>
                  <a:lnTo>
                    <a:pt x="71882" y="38100"/>
                  </a:lnTo>
                  <a:lnTo>
                    <a:pt x="72237" y="39751"/>
                  </a:lnTo>
                  <a:lnTo>
                    <a:pt x="72466" y="38100"/>
                  </a:lnTo>
                  <a:lnTo>
                    <a:pt x="72644" y="36830"/>
                  </a:lnTo>
                  <a:lnTo>
                    <a:pt x="72859" y="38354"/>
                  </a:lnTo>
                  <a:lnTo>
                    <a:pt x="73456" y="36830"/>
                  </a:lnTo>
                  <a:lnTo>
                    <a:pt x="73863" y="35814"/>
                  </a:lnTo>
                  <a:lnTo>
                    <a:pt x="73888" y="37541"/>
                  </a:lnTo>
                  <a:lnTo>
                    <a:pt x="73850" y="37719"/>
                  </a:lnTo>
                  <a:lnTo>
                    <a:pt x="73698" y="38239"/>
                  </a:lnTo>
                  <a:lnTo>
                    <a:pt x="73787" y="39547"/>
                  </a:lnTo>
                  <a:lnTo>
                    <a:pt x="73914" y="38506"/>
                  </a:lnTo>
                  <a:lnTo>
                    <a:pt x="73926" y="37896"/>
                  </a:lnTo>
                  <a:lnTo>
                    <a:pt x="73914" y="37553"/>
                  </a:lnTo>
                  <a:lnTo>
                    <a:pt x="74422" y="35814"/>
                  </a:lnTo>
                  <a:lnTo>
                    <a:pt x="74790" y="34544"/>
                  </a:lnTo>
                  <a:lnTo>
                    <a:pt x="74828" y="34417"/>
                  </a:lnTo>
                  <a:lnTo>
                    <a:pt x="74447" y="39243"/>
                  </a:lnTo>
                  <a:lnTo>
                    <a:pt x="75463" y="34798"/>
                  </a:lnTo>
                  <a:lnTo>
                    <a:pt x="74460" y="39370"/>
                  </a:lnTo>
                  <a:lnTo>
                    <a:pt x="75565" y="38735"/>
                  </a:lnTo>
                  <a:lnTo>
                    <a:pt x="76327" y="36576"/>
                  </a:lnTo>
                  <a:lnTo>
                    <a:pt x="75920" y="37973"/>
                  </a:lnTo>
                  <a:lnTo>
                    <a:pt x="76301" y="38100"/>
                  </a:lnTo>
                  <a:lnTo>
                    <a:pt x="75768" y="40005"/>
                  </a:lnTo>
                  <a:lnTo>
                    <a:pt x="76136" y="40005"/>
                  </a:lnTo>
                  <a:lnTo>
                    <a:pt x="76568" y="39370"/>
                  </a:lnTo>
                  <a:lnTo>
                    <a:pt x="76669" y="39116"/>
                  </a:lnTo>
                  <a:lnTo>
                    <a:pt x="77089" y="36830"/>
                  </a:lnTo>
                  <a:lnTo>
                    <a:pt x="76581" y="42545"/>
                  </a:lnTo>
                  <a:lnTo>
                    <a:pt x="78181" y="36830"/>
                  </a:lnTo>
                  <a:lnTo>
                    <a:pt x="78257" y="36576"/>
                  </a:lnTo>
                  <a:lnTo>
                    <a:pt x="78752" y="34798"/>
                  </a:lnTo>
                  <a:lnTo>
                    <a:pt x="78854" y="34417"/>
                  </a:lnTo>
                  <a:lnTo>
                    <a:pt x="79349" y="32639"/>
                  </a:lnTo>
                  <a:lnTo>
                    <a:pt x="78232" y="39878"/>
                  </a:lnTo>
                  <a:lnTo>
                    <a:pt x="79819" y="37592"/>
                  </a:lnTo>
                  <a:lnTo>
                    <a:pt x="80937" y="36322"/>
                  </a:lnTo>
                  <a:lnTo>
                    <a:pt x="81064" y="36068"/>
                  </a:lnTo>
                  <a:lnTo>
                    <a:pt x="81038" y="36207"/>
                  </a:lnTo>
                  <a:lnTo>
                    <a:pt x="80213" y="40259"/>
                  </a:lnTo>
                  <a:lnTo>
                    <a:pt x="81229" y="38989"/>
                  </a:lnTo>
                  <a:lnTo>
                    <a:pt x="81216" y="36029"/>
                  </a:lnTo>
                  <a:lnTo>
                    <a:pt x="81051" y="36195"/>
                  </a:lnTo>
                  <a:lnTo>
                    <a:pt x="81165" y="36068"/>
                  </a:lnTo>
                  <a:lnTo>
                    <a:pt x="81191" y="35433"/>
                  </a:lnTo>
                  <a:lnTo>
                    <a:pt x="81216" y="36029"/>
                  </a:lnTo>
                  <a:lnTo>
                    <a:pt x="82016" y="35433"/>
                  </a:lnTo>
                  <a:lnTo>
                    <a:pt x="82359" y="35179"/>
                  </a:lnTo>
                  <a:lnTo>
                    <a:pt x="81762" y="37947"/>
                  </a:lnTo>
                  <a:lnTo>
                    <a:pt x="82753" y="35179"/>
                  </a:lnTo>
                  <a:lnTo>
                    <a:pt x="82892" y="34798"/>
                  </a:lnTo>
                  <a:lnTo>
                    <a:pt x="83489" y="35941"/>
                  </a:lnTo>
                  <a:lnTo>
                    <a:pt x="83604" y="36830"/>
                  </a:lnTo>
                  <a:lnTo>
                    <a:pt x="83019" y="37947"/>
                  </a:lnTo>
                  <a:lnTo>
                    <a:pt x="82765" y="38862"/>
                  </a:lnTo>
                  <a:lnTo>
                    <a:pt x="84074" y="37084"/>
                  </a:lnTo>
                  <a:lnTo>
                    <a:pt x="84416" y="39624"/>
                  </a:lnTo>
                  <a:lnTo>
                    <a:pt x="85775" y="37211"/>
                  </a:lnTo>
                  <a:lnTo>
                    <a:pt x="87579" y="31750"/>
                  </a:lnTo>
                  <a:lnTo>
                    <a:pt x="87922" y="30505"/>
                  </a:lnTo>
                  <a:lnTo>
                    <a:pt x="87630" y="31648"/>
                  </a:lnTo>
                  <a:lnTo>
                    <a:pt x="86525" y="35814"/>
                  </a:lnTo>
                  <a:lnTo>
                    <a:pt x="88569" y="31496"/>
                  </a:lnTo>
                  <a:lnTo>
                    <a:pt x="86487" y="38989"/>
                  </a:lnTo>
                  <a:lnTo>
                    <a:pt x="86690" y="38608"/>
                  </a:lnTo>
                  <a:lnTo>
                    <a:pt x="86982" y="37846"/>
                  </a:lnTo>
                  <a:lnTo>
                    <a:pt x="87109" y="37338"/>
                  </a:lnTo>
                  <a:lnTo>
                    <a:pt x="87312" y="36322"/>
                  </a:lnTo>
                  <a:lnTo>
                    <a:pt x="87363" y="36830"/>
                  </a:lnTo>
                  <a:lnTo>
                    <a:pt x="87249" y="37592"/>
                  </a:lnTo>
                  <a:lnTo>
                    <a:pt x="86753" y="39116"/>
                  </a:lnTo>
                  <a:lnTo>
                    <a:pt x="87464" y="38227"/>
                  </a:lnTo>
                  <a:lnTo>
                    <a:pt x="87591" y="37947"/>
                  </a:lnTo>
                  <a:lnTo>
                    <a:pt x="87795" y="36322"/>
                  </a:lnTo>
                  <a:lnTo>
                    <a:pt x="87858" y="35814"/>
                  </a:lnTo>
                  <a:lnTo>
                    <a:pt x="88353" y="35941"/>
                  </a:lnTo>
                  <a:lnTo>
                    <a:pt x="88214" y="36576"/>
                  </a:lnTo>
                  <a:lnTo>
                    <a:pt x="88087" y="37033"/>
                  </a:lnTo>
                  <a:lnTo>
                    <a:pt x="87934" y="37338"/>
                  </a:lnTo>
                  <a:lnTo>
                    <a:pt x="87630" y="38608"/>
                  </a:lnTo>
                  <a:lnTo>
                    <a:pt x="88607" y="35814"/>
                  </a:lnTo>
                  <a:lnTo>
                    <a:pt x="89014" y="34671"/>
                  </a:lnTo>
                  <a:lnTo>
                    <a:pt x="89103" y="35052"/>
                  </a:lnTo>
                  <a:lnTo>
                    <a:pt x="89230" y="35814"/>
                  </a:lnTo>
                  <a:lnTo>
                    <a:pt x="89103" y="36322"/>
                  </a:lnTo>
                  <a:lnTo>
                    <a:pt x="89001" y="37033"/>
                  </a:lnTo>
                  <a:lnTo>
                    <a:pt x="89674" y="36830"/>
                  </a:lnTo>
                  <a:lnTo>
                    <a:pt x="90398" y="34671"/>
                  </a:lnTo>
                  <a:lnTo>
                    <a:pt x="91287" y="32004"/>
                  </a:lnTo>
                  <a:lnTo>
                    <a:pt x="91541" y="33362"/>
                  </a:lnTo>
                  <a:lnTo>
                    <a:pt x="91668" y="34264"/>
                  </a:lnTo>
                  <a:lnTo>
                    <a:pt x="90487" y="38481"/>
                  </a:lnTo>
                  <a:lnTo>
                    <a:pt x="91668" y="35687"/>
                  </a:lnTo>
                  <a:lnTo>
                    <a:pt x="90868" y="39497"/>
                  </a:lnTo>
                  <a:lnTo>
                    <a:pt x="91478" y="38608"/>
                  </a:lnTo>
                  <a:lnTo>
                    <a:pt x="91605" y="38227"/>
                  </a:lnTo>
                  <a:lnTo>
                    <a:pt x="91795" y="36576"/>
                  </a:lnTo>
                  <a:lnTo>
                    <a:pt x="92163" y="36703"/>
                  </a:lnTo>
                  <a:lnTo>
                    <a:pt x="92214" y="36576"/>
                  </a:lnTo>
                  <a:lnTo>
                    <a:pt x="92532" y="35687"/>
                  </a:lnTo>
                  <a:lnTo>
                    <a:pt x="93129" y="34036"/>
                  </a:lnTo>
                  <a:lnTo>
                    <a:pt x="93078" y="35560"/>
                  </a:lnTo>
                  <a:lnTo>
                    <a:pt x="92544" y="36830"/>
                  </a:lnTo>
                  <a:lnTo>
                    <a:pt x="93408" y="36207"/>
                  </a:lnTo>
                  <a:lnTo>
                    <a:pt x="93535" y="34264"/>
                  </a:lnTo>
                  <a:lnTo>
                    <a:pt x="93649" y="34036"/>
                  </a:lnTo>
                  <a:lnTo>
                    <a:pt x="94119" y="33020"/>
                  </a:lnTo>
                  <a:lnTo>
                    <a:pt x="94234" y="32004"/>
                  </a:lnTo>
                  <a:lnTo>
                    <a:pt x="94272" y="31496"/>
                  </a:lnTo>
                  <a:lnTo>
                    <a:pt x="94373" y="29845"/>
                  </a:lnTo>
                  <a:lnTo>
                    <a:pt x="94462" y="30226"/>
                  </a:lnTo>
                  <a:lnTo>
                    <a:pt x="94589" y="31203"/>
                  </a:lnTo>
                  <a:lnTo>
                    <a:pt x="94462" y="31369"/>
                  </a:lnTo>
                  <a:lnTo>
                    <a:pt x="95034" y="31242"/>
                  </a:lnTo>
                  <a:lnTo>
                    <a:pt x="94729" y="33528"/>
                  </a:lnTo>
                  <a:lnTo>
                    <a:pt x="95631" y="31242"/>
                  </a:lnTo>
                  <a:lnTo>
                    <a:pt x="95681" y="31115"/>
                  </a:lnTo>
                  <a:lnTo>
                    <a:pt x="95643" y="32639"/>
                  </a:lnTo>
                  <a:lnTo>
                    <a:pt x="94627" y="37084"/>
                  </a:lnTo>
                  <a:lnTo>
                    <a:pt x="95529" y="34036"/>
                  </a:lnTo>
                  <a:lnTo>
                    <a:pt x="95732" y="36449"/>
                  </a:lnTo>
                  <a:lnTo>
                    <a:pt x="96443" y="34036"/>
                  </a:lnTo>
                  <a:lnTo>
                    <a:pt x="96418" y="34163"/>
                  </a:lnTo>
                  <a:lnTo>
                    <a:pt x="96075" y="35687"/>
                  </a:lnTo>
                  <a:lnTo>
                    <a:pt x="95961" y="36322"/>
                  </a:lnTo>
                  <a:lnTo>
                    <a:pt x="96697" y="33782"/>
                  </a:lnTo>
                  <a:lnTo>
                    <a:pt x="96647" y="34925"/>
                  </a:lnTo>
                  <a:lnTo>
                    <a:pt x="96431" y="35814"/>
                  </a:lnTo>
                  <a:lnTo>
                    <a:pt x="96329" y="36703"/>
                  </a:lnTo>
                  <a:lnTo>
                    <a:pt x="96685" y="37211"/>
                  </a:lnTo>
                  <a:lnTo>
                    <a:pt x="96977" y="33782"/>
                  </a:lnTo>
                  <a:lnTo>
                    <a:pt x="97040" y="33147"/>
                  </a:lnTo>
                  <a:lnTo>
                    <a:pt x="97155" y="31750"/>
                  </a:lnTo>
                  <a:lnTo>
                    <a:pt x="97218" y="34264"/>
                  </a:lnTo>
                  <a:lnTo>
                    <a:pt x="97015" y="35052"/>
                  </a:lnTo>
                  <a:lnTo>
                    <a:pt x="97383" y="36195"/>
                  </a:lnTo>
                  <a:lnTo>
                    <a:pt x="98590" y="33528"/>
                  </a:lnTo>
                  <a:lnTo>
                    <a:pt x="98755" y="34264"/>
                  </a:lnTo>
                  <a:lnTo>
                    <a:pt x="98882" y="35052"/>
                  </a:lnTo>
                  <a:lnTo>
                    <a:pt x="98209" y="38823"/>
                  </a:lnTo>
                  <a:lnTo>
                    <a:pt x="98653" y="38608"/>
                  </a:lnTo>
                  <a:lnTo>
                    <a:pt x="100444" y="34925"/>
                  </a:lnTo>
                  <a:lnTo>
                    <a:pt x="101079" y="35941"/>
                  </a:lnTo>
                  <a:lnTo>
                    <a:pt x="101180" y="34925"/>
                  </a:lnTo>
                  <a:lnTo>
                    <a:pt x="101523" y="33528"/>
                  </a:lnTo>
                  <a:lnTo>
                    <a:pt x="101968" y="31750"/>
                  </a:lnTo>
                  <a:lnTo>
                    <a:pt x="102120" y="31115"/>
                  </a:lnTo>
                  <a:lnTo>
                    <a:pt x="102374" y="30099"/>
                  </a:lnTo>
                  <a:lnTo>
                    <a:pt x="101028" y="38354"/>
                  </a:lnTo>
                  <a:lnTo>
                    <a:pt x="101727" y="36576"/>
                  </a:lnTo>
                  <a:lnTo>
                    <a:pt x="101828" y="36195"/>
                  </a:lnTo>
                  <a:lnTo>
                    <a:pt x="101765" y="36474"/>
                  </a:lnTo>
                  <a:lnTo>
                    <a:pt x="101219" y="38862"/>
                  </a:lnTo>
                  <a:lnTo>
                    <a:pt x="101371" y="38227"/>
                  </a:lnTo>
                  <a:lnTo>
                    <a:pt x="101739" y="39243"/>
                  </a:lnTo>
                  <a:lnTo>
                    <a:pt x="102285" y="38227"/>
                  </a:lnTo>
                  <a:lnTo>
                    <a:pt x="102831" y="37211"/>
                  </a:lnTo>
                  <a:lnTo>
                    <a:pt x="103987" y="35814"/>
                  </a:lnTo>
                  <a:lnTo>
                    <a:pt x="104089" y="35687"/>
                  </a:lnTo>
                  <a:lnTo>
                    <a:pt x="103822" y="36576"/>
                  </a:lnTo>
                  <a:lnTo>
                    <a:pt x="103708" y="38354"/>
                  </a:lnTo>
                  <a:lnTo>
                    <a:pt x="104381" y="37973"/>
                  </a:lnTo>
                  <a:lnTo>
                    <a:pt x="104584" y="38735"/>
                  </a:lnTo>
                  <a:lnTo>
                    <a:pt x="104813" y="37973"/>
                  </a:lnTo>
                  <a:lnTo>
                    <a:pt x="105016" y="37338"/>
                  </a:lnTo>
                  <a:lnTo>
                    <a:pt x="105156" y="37592"/>
                  </a:lnTo>
                  <a:lnTo>
                    <a:pt x="105206" y="37338"/>
                  </a:lnTo>
                  <a:lnTo>
                    <a:pt x="105486" y="35687"/>
                  </a:lnTo>
                  <a:lnTo>
                    <a:pt x="105511" y="35560"/>
                  </a:lnTo>
                  <a:lnTo>
                    <a:pt x="105676" y="38481"/>
                  </a:lnTo>
                  <a:lnTo>
                    <a:pt x="106730" y="37592"/>
                  </a:lnTo>
                  <a:lnTo>
                    <a:pt x="107797" y="36449"/>
                  </a:lnTo>
                  <a:lnTo>
                    <a:pt x="108077" y="38608"/>
                  </a:lnTo>
                  <a:lnTo>
                    <a:pt x="107505" y="39751"/>
                  </a:lnTo>
                  <a:lnTo>
                    <a:pt x="108737" y="38735"/>
                  </a:lnTo>
                  <a:lnTo>
                    <a:pt x="108940" y="37719"/>
                  </a:lnTo>
                  <a:lnTo>
                    <a:pt x="108966" y="37211"/>
                  </a:lnTo>
                  <a:lnTo>
                    <a:pt x="109067" y="36449"/>
                  </a:lnTo>
                  <a:lnTo>
                    <a:pt x="109194" y="35560"/>
                  </a:lnTo>
                  <a:lnTo>
                    <a:pt x="109537" y="34417"/>
                  </a:lnTo>
                  <a:lnTo>
                    <a:pt x="109651" y="34036"/>
                  </a:lnTo>
                  <a:lnTo>
                    <a:pt x="110147" y="33020"/>
                  </a:lnTo>
                  <a:lnTo>
                    <a:pt x="110350" y="33020"/>
                  </a:lnTo>
                  <a:lnTo>
                    <a:pt x="109677" y="34417"/>
                  </a:lnTo>
                  <a:lnTo>
                    <a:pt x="109562" y="35433"/>
                  </a:lnTo>
                  <a:lnTo>
                    <a:pt x="109435" y="37211"/>
                  </a:lnTo>
                  <a:lnTo>
                    <a:pt x="109321" y="38227"/>
                  </a:lnTo>
                  <a:lnTo>
                    <a:pt x="109867" y="35941"/>
                  </a:lnTo>
                  <a:lnTo>
                    <a:pt x="109321" y="40259"/>
                  </a:lnTo>
                  <a:lnTo>
                    <a:pt x="110147" y="35941"/>
                  </a:lnTo>
                  <a:lnTo>
                    <a:pt x="110718" y="33020"/>
                  </a:lnTo>
                  <a:lnTo>
                    <a:pt x="111061" y="31242"/>
                  </a:lnTo>
                  <a:lnTo>
                    <a:pt x="110921" y="34417"/>
                  </a:lnTo>
                  <a:lnTo>
                    <a:pt x="110667" y="35433"/>
                  </a:lnTo>
                  <a:lnTo>
                    <a:pt x="110972" y="34925"/>
                  </a:lnTo>
                  <a:lnTo>
                    <a:pt x="111645" y="33274"/>
                  </a:lnTo>
                  <a:lnTo>
                    <a:pt x="111734" y="33909"/>
                  </a:lnTo>
                  <a:lnTo>
                    <a:pt x="111239" y="36449"/>
                  </a:lnTo>
                  <a:lnTo>
                    <a:pt x="112242" y="33274"/>
                  </a:lnTo>
                  <a:lnTo>
                    <a:pt x="112598" y="32131"/>
                  </a:lnTo>
                  <a:lnTo>
                    <a:pt x="112318" y="34544"/>
                  </a:lnTo>
                  <a:lnTo>
                    <a:pt x="112204" y="35064"/>
                  </a:lnTo>
                  <a:lnTo>
                    <a:pt x="111950" y="35560"/>
                  </a:lnTo>
                  <a:lnTo>
                    <a:pt x="111721" y="35560"/>
                  </a:lnTo>
                  <a:lnTo>
                    <a:pt x="111467" y="36195"/>
                  </a:lnTo>
                  <a:lnTo>
                    <a:pt x="111340" y="36830"/>
                  </a:lnTo>
                  <a:lnTo>
                    <a:pt x="110985" y="39497"/>
                  </a:lnTo>
                  <a:lnTo>
                    <a:pt x="111213" y="38735"/>
                  </a:lnTo>
                  <a:lnTo>
                    <a:pt x="111340" y="39370"/>
                  </a:lnTo>
                  <a:lnTo>
                    <a:pt x="111417" y="40347"/>
                  </a:lnTo>
                  <a:lnTo>
                    <a:pt x="111417" y="39878"/>
                  </a:lnTo>
                  <a:lnTo>
                    <a:pt x="111569" y="40894"/>
                  </a:lnTo>
                  <a:lnTo>
                    <a:pt x="111671" y="39751"/>
                  </a:lnTo>
                  <a:lnTo>
                    <a:pt x="111823" y="39243"/>
                  </a:lnTo>
                  <a:lnTo>
                    <a:pt x="111975" y="38735"/>
                  </a:lnTo>
                  <a:lnTo>
                    <a:pt x="113741" y="32893"/>
                  </a:lnTo>
                  <a:lnTo>
                    <a:pt x="112839" y="38608"/>
                  </a:lnTo>
                  <a:lnTo>
                    <a:pt x="112801" y="38862"/>
                  </a:lnTo>
                  <a:lnTo>
                    <a:pt x="112903" y="38608"/>
                  </a:lnTo>
                  <a:lnTo>
                    <a:pt x="112941" y="38468"/>
                  </a:lnTo>
                  <a:lnTo>
                    <a:pt x="112877" y="38608"/>
                  </a:lnTo>
                  <a:lnTo>
                    <a:pt x="114477" y="34290"/>
                  </a:lnTo>
                  <a:lnTo>
                    <a:pt x="112941" y="38468"/>
                  </a:lnTo>
                  <a:lnTo>
                    <a:pt x="113792" y="36830"/>
                  </a:lnTo>
                  <a:lnTo>
                    <a:pt x="113004" y="39839"/>
                  </a:lnTo>
                  <a:lnTo>
                    <a:pt x="112903" y="41910"/>
                  </a:lnTo>
                  <a:lnTo>
                    <a:pt x="112661" y="42672"/>
                  </a:lnTo>
                  <a:lnTo>
                    <a:pt x="113525" y="40259"/>
                  </a:lnTo>
                  <a:lnTo>
                    <a:pt x="112636" y="44704"/>
                  </a:lnTo>
                  <a:lnTo>
                    <a:pt x="113893" y="41148"/>
                  </a:lnTo>
                  <a:lnTo>
                    <a:pt x="113677" y="42164"/>
                  </a:lnTo>
                  <a:lnTo>
                    <a:pt x="113842" y="41910"/>
                  </a:lnTo>
                  <a:lnTo>
                    <a:pt x="113944" y="41656"/>
                  </a:lnTo>
                  <a:lnTo>
                    <a:pt x="114096" y="41148"/>
                  </a:lnTo>
                  <a:lnTo>
                    <a:pt x="114427" y="40259"/>
                  </a:lnTo>
                  <a:lnTo>
                    <a:pt x="115531" y="37592"/>
                  </a:lnTo>
                  <a:lnTo>
                    <a:pt x="114439" y="45212"/>
                  </a:lnTo>
                  <a:lnTo>
                    <a:pt x="116344" y="40767"/>
                  </a:lnTo>
                  <a:lnTo>
                    <a:pt x="117386" y="39243"/>
                  </a:lnTo>
                  <a:lnTo>
                    <a:pt x="117513" y="38989"/>
                  </a:lnTo>
                  <a:lnTo>
                    <a:pt x="117894" y="37592"/>
                  </a:lnTo>
                  <a:lnTo>
                    <a:pt x="118097" y="36830"/>
                  </a:lnTo>
                  <a:lnTo>
                    <a:pt x="118135" y="36703"/>
                  </a:lnTo>
                  <a:lnTo>
                    <a:pt x="118402" y="35687"/>
                  </a:lnTo>
                  <a:lnTo>
                    <a:pt x="119456" y="34290"/>
                  </a:lnTo>
                  <a:lnTo>
                    <a:pt x="119291" y="35560"/>
                  </a:lnTo>
                  <a:lnTo>
                    <a:pt x="119176" y="36029"/>
                  </a:lnTo>
                  <a:lnTo>
                    <a:pt x="118491" y="37592"/>
                  </a:lnTo>
                  <a:lnTo>
                    <a:pt x="118376" y="39370"/>
                  </a:lnTo>
                  <a:lnTo>
                    <a:pt x="118694" y="39116"/>
                  </a:lnTo>
                  <a:lnTo>
                    <a:pt x="119291" y="38100"/>
                  </a:lnTo>
                  <a:lnTo>
                    <a:pt x="119100" y="38735"/>
                  </a:lnTo>
                  <a:lnTo>
                    <a:pt x="118986" y="39243"/>
                  </a:lnTo>
                  <a:lnTo>
                    <a:pt x="118732" y="40767"/>
                  </a:lnTo>
                  <a:lnTo>
                    <a:pt x="119049" y="40640"/>
                  </a:lnTo>
                  <a:lnTo>
                    <a:pt x="119494" y="38608"/>
                  </a:lnTo>
                  <a:lnTo>
                    <a:pt x="119481" y="38100"/>
                  </a:lnTo>
                  <a:lnTo>
                    <a:pt x="119634" y="37592"/>
                  </a:lnTo>
                  <a:lnTo>
                    <a:pt x="120611" y="34163"/>
                  </a:lnTo>
                  <a:close/>
                </a:path>
                <a:path w="375919" h="92075">
                  <a:moveTo>
                    <a:pt x="121221" y="38303"/>
                  </a:moveTo>
                  <a:lnTo>
                    <a:pt x="120777" y="40005"/>
                  </a:lnTo>
                  <a:lnTo>
                    <a:pt x="120662" y="40386"/>
                  </a:lnTo>
                  <a:lnTo>
                    <a:pt x="119976" y="42024"/>
                  </a:lnTo>
                  <a:lnTo>
                    <a:pt x="120421" y="41656"/>
                  </a:lnTo>
                  <a:lnTo>
                    <a:pt x="121145" y="39116"/>
                  </a:lnTo>
                  <a:lnTo>
                    <a:pt x="121221" y="38303"/>
                  </a:lnTo>
                  <a:close/>
                </a:path>
                <a:path w="375919" h="92075">
                  <a:moveTo>
                    <a:pt x="121373" y="37719"/>
                  </a:moveTo>
                  <a:lnTo>
                    <a:pt x="121221" y="37846"/>
                  </a:lnTo>
                  <a:lnTo>
                    <a:pt x="121221" y="38303"/>
                  </a:lnTo>
                  <a:lnTo>
                    <a:pt x="121373" y="37719"/>
                  </a:lnTo>
                  <a:close/>
                </a:path>
                <a:path w="375919" h="92075">
                  <a:moveTo>
                    <a:pt x="122097" y="32258"/>
                  </a:moveTo>
                  <a:lnTo>
                    <a:pt x="119773" y="38735"/>
                  </a:lnTo>
                  <a:lnTo>
                    <a:pt x="118541" y="42672"/>
                  </a:lnTo>
                  <a:lnTo>
                    <a:pt x="118986" y="42024"/>
                  </a:lnTo>
                  <a:lnTo>
                    <a:pt x="119824" y="40132"/>
                  </a:lnTo>
                  <a:lnTo>
                    <a:pt x="120281" y="39370"/>
                  </a:lnTo>
                  <a:lnTo>
                    <a:pt x="120053" y="40767"/>
                  </a:lnTo>
                  <a:lnTo>
                    <a:pt x="119926" y="41148"/>
                  </a:lnTo>
                  <a:lnTo>
                    <a:pt x="119519" y="41910"/>
                  </a:lnTo>
                  <a:lnTo>
                    <a:pt x="119113" y="42926"/>
                  </a:lnTo>
                  <a:lnTo>
                    <a:pt x="119786" y="42164"/>
                  </a:lnTo>
                  <a:lnTo>
                    <a:pt x="120370" y="39243"/>
                  </a:lnTo>
                  <a:lnTo>
                    <a:pt x="120484" y="38735"/>
                  </a:lnTo>
                  <a:lnTo>
                    <a:pt x="120599" y="38481"/>
                  </a:lnTo>
                  <a:lnTo>
                    <a:pt x="120789" y="38227"/>
                  </a:lnTo>
                  <a:lnTo>
                    <a:pt x="120916" y="37947"/>
                  </a:lnTo>
                  <a:lnTo>
                    <a:pt x="122097" y="32258"/>
                  </a:lnTo>
                  <a:close/>
                </a:path>
                <a:path w="375919" h="92075">
                  <a:moveTo>
                    <a:pt x="221030" y="64300"/>
                  </a:moveTo>
                  <a:lnTo>
                    <a:pt x="220370" y="64046"/>
                  </a:lnTo>
                  <a:lnTo>
                    <a:pt x="219595" y="66205"/>
                  </a:lnTo>
                  <a:lnTo>
                    <a:pt x="221005" y="64427"/>
                  </a:lnTo>
                  <a:lnTo>
                    <a:pt x="221030" y="64300"/>
                  </a:lnTo>
                  <a:close/>
                </a:path>
                <a:path w="375919" h="92075">
                  <a:moveTo>
                    <a:pt x="223113" y="63423"/>
                  </a:moveTo>
                  <a:lnTo>
                    <a:pt x="222821" y="64046"/>
                  </a:lnTo>
                  <a:lnTo>
                    <a:pt x="221640" y="65443"/>
                  </a:lnTo>
                  <a:lnTo>
                    <a:pt x="221526" y="66713"/>
                  </a:lnTo>
                  <a:lnTo>
                    <a:pt x="222770" y="65062"/>
                  </a:lnTo>
                  <a:lnTo>
                    <a:pt x="222885" y="64808"/>
                  </a:lnTo>
                  <a:lnTo>
                    <a:pt x="223113" y="63423"/>
                  </a:lnTo>
                  <a:close/>
                </a:path>
                <a:path w="375919" h="92075">
                  <a:moveTo>
                    <a:pt x="223215" y="65620"/>
                  </a:moveTo>
                  <a:lnTo>
                    <a:pt x="222694" y="66205"/>
                  </a:lnTo>
                  <a:lnTo>
                    <a:pt x="223100" y="65824"/>
                  </a:lnTo>
                  <a:lnTo>
                    <a:pt x="223215" y="65620"/>
                  </a:lnTo>
                  <a:close/>
                </a:path>
                <a:path w="375919" h="92075">
                  <a:moveTo>
                    <a:pt x="223545" y="62496"/>
                  </a:moveTo>
                  <a:lnTo>
                    <a:pt x="223342" y="62674"/>
                  </a:lnTo>
                  <a:lnTo>
                    <a:pt x="223215" y="62839"/>
                  </a:lnTo>
                  <a:lnTo>
                    <a:pt x="223113" y="63423"/>
                  </a:lnTo>
                  <a:lnTo>
                    <a:pt x="223545" y="62496"/>
                  </a:lnTo>
                  <a:close/>
                </a:path>
                <a:path w="375919" h="92075">
                  <a:moveTo>
                    <a:pt x="224777" y="67894"/>
                  </a:moveTo>
                  <a:lnTo>
                    <a:pt x="224624" y="68148"/>
                  </a:lnTo>
                  <a:lnTo>
                    <a:pt x="224561" y="68364"/>
                  </a:lnTo>
                  <a:lnTo>
                    <a:pt x="224777" y="67894"/>
                  </a:lnTo>
                  <a:close/>
                </a:path>
                <a:path w="375919" h="92075">
                  <a:moveTo>
                    <a:pt x="226987" y="51155"/>
                  </a:moveTo>
                  <a:lnTo>
                    <a:pt x="225958" y="52654"/>
                  </a:lnTo>
                  <a:lnTo>
                    <a:pt x="226110" y="52552"/>
                  </a:lnTo>
                  <a:lnTo>
                    <a:pt x="226987" y="51155"/>
                  </a:lnTo>
                  <a:close/>
                </a:path>
                <a:path w="375919" h="92075">
                  <a:moveTo>
                    <a:pt x="231038" y="49822"/>
                  </a:moveTo>
                  <a:lnTo>
                    <a:pt x="230822" y="50076"/>
                  </a:lnTo>
                  <a:lnTo>
                    <a:pt x="229908" y="51727"/>
                  </a:lnTo>
                  <a:lnTo>
                    <a:pt x="231038" y="49822"/>
                  </a:lnTo>
                  <a:close/>
                </a:path>
                <a:path w="375919" h="92075">
                  <a:moveTo>
                    <a:pt x="233895" y="73101"/>
                  </a:moveTo>
                  <a:lnTo>
                    <a:pt x="232892" y="74460"/>
                  </a:lnTo>
                  <a:lnTo>
                    <a:pt x="233616" y="74841"/>
                  </a:lnTo>
                  <a:lnTo>
                    <a:pt x="233895" y="73101"/>
                  </a:lnTo>
                  <a:close/>
                </a:path>
                <a:path w="375919" h="92075">
                  <a:moveTo>
                    <a:pt x="234061" y="72110"/>
                  </a:moveTo>
                  <a:lnTo>
                    <a:pt x="233895" y="73101"/>
                  </a:lnTo>
                  <a:lnTo>
                    <a:pt x="234022" y="72834"/>
                  </a:lnTo>
                  <a:lnTo>
                    <a:pt x="234061" y="72110"/>
                  </a:lnTo>
                  <a:close/>
                </a:path>
                <a:path w="375919" h="92075">
                  <a:moveTo>
                    <a:pt x="239356" y="68884"/>
                  </a:moveTo>
                  <a:lnTo>
                    <a:pt x="238988" y="70954"/>
                  </a:lnTo>
                  <a:lnTo>
                    <a:pt x="238163" y="71539"/>
                  </a:lnTo>
                  <a:lnTo>
                    <a:pt x="239001" y="71513"/>
                  </a:lnTo>
                  <a:lnTo>
                    <a:pt x="239229" y="69786"/>
                  </a:lnTo>
                  <a:lnTo>
                    <a:pt x="239356" y="68884"/>
                  </a:lnTo>
                  <a:close/>
                </a:path>
                <a:path w="375919" h="92075">
                  <a:moveTo>
                    <a:pt x="240372" y="67525"/>
                  </a:moveTo>
                  <a:lnTo>
                    <a:pt x="240233" y="65697"/>
                  </a:lnTo>
                  <a:lnTo>
                    <a:pt x="239661" y="68364"/>
                  </a:lnTo>
                  <a:lnTo>
                    <a:pt x="239890" y="68072"/>
                  </a:lnTo>
                  <a:lnTo>
                    <a:pt x="239915" y="67856"/>
                  </a:lnTo>
                  <a:lnTo>
                    <a:pt x="239903" y="68072"/>
                  </a:lnTo>
                  <a:lnTo>
                    <a:pt x="240093" y="67856"/>
                  </a:lnTo>
                  <a:lnTo>
                    <a:pt x="240372" y="67525"/>
                  </a:lnTo>
                  <a:close/>
                </a:path>
                <a:path w="375919" h="92075">
                  <a:moveTo>
                    <a:pt x="246164" y="71539"/>
                  </a:moveTo>
                  <a:lnTo>
                    <a:pt x="245668" y="71170"/>
                  </a:lnTo>
                  <a:lnTo>
                    <a:pt x="245757" y="72555"/>
                  </a:lnTo>
                  <a:lnTo>
                    <a:pt x="245884" y="74968"/>
                  </a:lnTo>
                  <a:lnTo>
                    <a:pt x="246126" y="72682"/>
                  </a:lnTo>
                  <a:lnTo>
                    <a:pt x="246164" y="71539"/>
                  </a:lnTo>
                  <a:close/>
                </a:path>
                <a:path w="375919" h="92075">
                  <a:moveTo>
                    <a:pt x="246329" y="70866"/>
                  </a:moveTo>
                  <a:lnTo>
                    <a:pt x="246164" y="71539"/>
                  </a:lnTo>
                  <a:lnTo>
                    <a:pt x="246329" y="70866"/>
                  </a:lnTo>
                  <a:close/>
                </a:path>
                <a:path w="375919" h="92075">
                  <a:moveTo>
                    <a:pt x="246341" y="52374"/>
                  </a:moveTo>
                  <a:lnTo>
                    <a:pt x="246227" y="52616"/>
                  </a:lnTo>
                  <a:lnTo>
                    <a:pt x="246341" y="52374"/>
                  </a:lnTo>
                  <a:close/>
                </a:path>
                <a:path w="375919" h="92075">
                  <a:moveTo>
                    <a:pt x="246468" y="69621"/>
                  </a:moveTo>
                  <a:lnTo>
                    <a:pt x="246329" y="70866"/>
                  </a:lnTo>
                  <a:lnTo>
                    <a:pt x="246443" y="70396"/>
                  </a:lnTo>
                  <a:lnTo>
                    <a:pt x="246468" y="69621"/>
                  </a:lnTo>
                  <a:close/>
                </a:path>
                <a:path w="375919" h="92075">
                  <a:moveTo>
                    <a:pt x="246557" y="51854"/>
                  </a:moveTo>
                  <a:lnTo>
                    <a:pt x="246341" y="52374"/>
                  </a:lnTo>
                  <a:lnTo>
                    <a:pt x="246532" y="51981"/>
                  </a:lnTo>
                  <a:lnTo>
                    <a:pt x="246557" y="51854"/>
                  </a:lnTo>
                  <a:close/>
                </a:path>
                <a:path w="375919" h="92075">
                  <a:moveTo>
                    <a:pt x="246900" y="51219"/>
                  </a:moveTo>
                  <a:lnTo>
                    <a:pt x="246773" y="51473"/>
                  </a:lnTo>
                  <a:lnTo>
                    <a:pt x="246697" y="51981"/>
                  </a:lnTo>
                  <a:lnTo>
                    <a:pt x="246900" y="51219"/>
                  </a:lnTo>
                  <a:close/>
                </a:path>
                <a:path w="375919" h="92075">
                  <a:moveTo>
                    <a:pt x="254406" y="76111"/>
                  </a:moveTo>
                  <a:lnTo>
                    <a:pt x="254254" y="72936"/>
                  </a:lnTo>
                  <a:lnTo>
                    <a:pt x="254165" y="75336"/>
                  </a:lnTo>
                  <a:lnTo>
                    <a:pt x="254406" y="76111"/>
                  </a:lnTo>
                  <a:close/>
                </a:path>
                <a:path w="375919" h="92075">
                  <a:moveTo>
                    <a:pt x="257416" y="53886"/>
                  </a:moveTo>
                  <a:lnTo>
                    <a:pt x="257276" y="53124"/>
                  </a:lnTo>
                  <a:lnTo>
                    <a:pt x="257302" y="53378"/>
                  </a:lnTo>
                  <a:lnTo>
                    <a:pt x="257416" y="53886"/>
                  </a:lnTo>
                  <a:close/>
                </a:path>
                <a:path w="375919" h="92075">
                  <a:moveTo>
                    <a:pt x="267004" y="75196"/>
                  </a:moveTo>
                  <a:lnTo>
                    <a:pt x="266839" y="75831"/>
                  </a:lnTo>
                  <a:lnTo>
                    <a:pt x="267004" y="75196"/>
                  </a:lnTo>
                  <a:close/>
                </a:path>
                <a:path w="375919" h="92075">
                  <a:moveTo>
                    <a:pt x="268338" y="74612"/>
                  </a:moveTo>
                  <a:lnTo>
                    <a:pt x="268160" y="74942"/>
                  </a:lnTo>
                  <a:lnTo>
                    <a:pt x="268338" y="74612"/>
                  </a:lnTo>
                  <a:close/>
                </a:path>
                <a:path w="375919" h="92075">
                  <a:moveTo>
                    <a:pt x="270586" y="74663"/>
                  </a:moveTo>
                  <a:lnTo>
                    <a:pt x="270268" y="75679"/>
                  </a:lnTo>
                  <a:lnTo>
                    <a:pt x="270408" y="75476"/>
                  </a:lnTo>
                  <a:lnTo>
                    <a:pt x="270535" y="75095"/>
                  </a:lnTo>
                  <a:lnTo>
                    <a:pt x="270586" y="74663"/>
                  </a:lnTo>
                  <a:close/>
                </a:path>
                <a:path w="375919" h="92075">
                  <a:moveTo>
                    <a:pt x="275894" y="72834"/>
                  </a:moveTo>
                  <a:lnTo>
                    <a:pt x="275513" y="74206"/>
                  </a:lnTo>
                  <a:lnTo>
                    <a:pt x="275717" y="73952"/>
                  </a:lnTo>
                  <a:lnTo>
                    <a:pt x="275844" y="73571"/>
                  </a:lnTo>
                  <a:lnTo>
                    <a:pt x="275894" y="72834"/>
                  </a:lnTo>
                  <a:close/>
                </a:path>
                <a:path w="375919" h="92075">
                  <a:moveTo>
                    <a:pt x="276136" y="73444"/>
                  </a:moveTo>
                  <a:lnTo>
                    <a:pt x="275818" y="73825"/>
                  </a:lnTo>
                  <a:lnTo>
                    <a:pt x="275691" y="75476"/>
                  </a:lnTo>
                  <a:lnTo>
                    <a:pt x="276136" y="73444"/>
                  </a:lnTo>
                  <a:close/>
                </a:path>
                <a:path w="375919" h="92075">
                  <a:moveTo>
                    <a:pt x="283184" y="75336"/>
                  </a:moveTo>
                  <a:close/>
                </a:path>
                <a:path w="375919" h="92075">
                  <a:moveTo>
                    <a:pt x="297484" y="56553"/>
                  </a:moveTo>
                  <a:lnTo>
                    <a:pt x="296316" y="57086"/>
                  </a:lnTo>
                  <a:lnTo>
                    <a:pt x="296557" y="60071"/>
                  </a:lnTo>
                  <a:lnTo>
                    <a:pt x="296659" y="58928"/>
                  </a:lnTo>
                  <a:lnTo>
                    <a:pt x="297484" y="56553"/>
                  </a:lnTo>
                  <a:close/>
                </a:path>
                <a:path w="375919" h="92075">
                  <a:moveTo>
                    <a:pt x="297751" y="80645"/>
                  </a:moveTo>
                  <a:lnTo>
                    <a:pt x="297649" y="79984"/>
                  </a:lnTo>
                  <a:lnTo>
                    <a:pt x="297548" y="81318"/>
                  </a:lnTo>
                  <a:lnTo>
                    <a:pt x="297637" y="81572"/>
                  </a:lnTo>
                  <a:lnTo>
                    <a:pt x="297751" y="80645"/>
                  </a:lnTo>
                  <a:close/>
                </a:path>
                <a:path w="375919" h="92075">
                  <a:moveTo>
                    <a:pt x="304634" y="60858"/>
                  </a:moveTo>
                  <a:lnTo>
                    <a:pt x="304546" y="60998"/>
                  </a:lnTo>
                  <a:lnTo>
                    <a:pt x="304139" y="62509"/>
                  </a:lnTo>
                  <a:lnTo>
                    <a:pt x="304228" y="62268"/>
                  </a:lnTo>
                  <a:lnTo>
                    <a:pt x="304634" y="60858"/>
                  </a:lnTo>
                  <a:close/>
                </a:path>
                <a:path w="375919" h="92075">
                  <a:moveTo>
                    <a:pt x="306209" y="57823"/>
                  </a:moveTo>
                  <a:lnTo>
                    <a:pt x="305879" y="57696"/>
                  </a:lnTo>
                  <a:lnTo>
                    <a:pt x="305028" y="57950"/>
                  </a:lnTo>
                  <a:lnTo>
                    <a:pt x="304546" y="59855"/>
                  </a:lnTo>
                  <a:lnTo>
                    <a:pt x="304800" y="59334"/>
                  </a:lnTo>
                  <a:lnTo>
                    <a:pt x="305066" y="58585"/>
                  </a:lnTo>
                  <a:lnTo>
                    <a:pt x="305028" y="59474"/>
                  </a:lnTo>
                  <a:lnTo>
                    <a:pt x="304634" y="60858"/>
                  </a:lnTo>
                  <a:lnTo>
                    <a:pt x="305498" y="59474"/>
                  </a:lnTo>
                  <a:lnTo>
                    <a:pt x="305879" y="58585"/>
                  </a:lnTo>
                  <a:lnTo>
                    <a:pt x="306209" y="57823"/>
                  </a:lnTo>
                  <a:close/>
                </a:path>
                <a:path w="375919" h="92075">
                  <a:moveTo>
                    <a:pt x="309994" y="63500"/>
                  </a:moveTo>
                  <a:lnTo>
                    <a:pt x="309664" y="64808"/>
                  </a:lnTo>
                  <a:lnTo>
                    <a:pt x="309918" y="64566"/>
                  </a:lnTo>
                  <a:lnTo>
                    <a:pt x="309994" y="63500"/>
                  </a:lnTo>
                  <a:close/>
                </a:path>
                <a:path w="375919" h="92075">
                  <a:moveTo>
                    <a:pt x="310502" y="60871"/>
                  </a:moveTo>
                  <a:lnTo>
                    <a:pt x="310146" y="61125"/>
                  </a:lnTo>
                  <a:lnTo>
                    <a:pt x="309994" y="63500"/>
                  </a:lnTo>
                  <a:lnTo>
                    <a:pt x="310311" y="62268"/>
                  </a:lnTo>
                  <a:lnTo>
                    <a:pt x="310197" y="63538"/>
                  </a:lnTo>
                  <a:lnTo>
                    <a:pt x="310349" y="62268"/>
                  </a:lnTo>
                  <a:lnTo>
                    <a:pt x="310502" y="60871"/>
                  </a:lnTo>
                  <a:close/>
                </a:path>
                <a:path w="375919" h="92075">
                  <a:moveTo>
                    <a:pt x="313042" y="82842"/>
                  </a:moveTo>
                  <a:lnTo>
                    <a:pt x="312712" y="83731"/>
                  </a:lnTo>
                  <a:lnTo>
                    <a:pt x="312940" y="83350"/>
                  </a:lnTo>
                  <a:lnTo>
                    <a:pt x="313042" y="82842"/>
                  </a:lnTo>
                  <a:close/>
                </a:path>
                <a:path w="375919" h="92075">
                  <a:moveTo>
                    <a:pt x="315633" y="82410"/>
                  </a:moveTo>
                  <a:lnTo>
                    <a:pt x="315569" y="82003"/>
                  </a:lnTo>
                  <a:lnTo>
                    <a:pt x="315506" y="82232"/>
                  </a:lnTo>
                  <a:lnTo>
                    <a:pt x="315468" y="82410"/>
                  </a:lnTo>
                  <a:lnTo>
                    <a:pt x="315366" y="82740"/>
                  </a:lnTo>
                  <a:lnTo>
                    <a:pt x="315556" y="84074"/>
                  </a:lnTo>
                  <a:lnTo>
                    <a:pt x="315633" y="83019"/>
                  </a:lnTo>
                  <a:lnTo>
                    <a:pt x="315633" y="82410"/>
                  </a:lnTo>
                  <a:close/>
                </a:path>
                <a:path w="375919" h="92075">
                  <a:moveTo>
                    <a:pt x="317931" y="84505"/>
                  </a:moveTo>
                  <a:lnTo>
                    <a:pt x="317411" y="83959"/>
                  </a:lnTo>
                  <a:lnTo>
                    <a:pt x="317538" y="84264"/>
                  </a:lnTo>
                  <a:lnTo>
                    <a:pt x="317715" y="84455"/>
                  </a:lnTo>
                  <a:lnTo>
                    <a:pt x="317931" y="84505"/>
                  </a:lnTo>
                  <a:close/>
                </a:path>
                <a:path w="375919" h="92075">
                  <a:moveTo>
                    <a:pt x="318503" y="61468"/>
                  </a:moveTo>
                  <a:lnTo>
                    <a:pt x="318376" y="61010"/>
                  </a:lnTo>
                  <a:lnTo>
                    <a:pt x="318350" y="61226"/>
                  </a:lnTo>
                  <a:lnTo>
                    <a:pt x="318350" y="61404"/>
                  </a:lnTo>
                  <a:lnTo>
                    <a:pt x="318338" y="61607"/>
                  </a:lnTo>
                  <a:lnTo>
                    <a:pt x="318503" y="61468"/>
                  </a:lnTo>
                  <a:close/>
                </a:path>
                <a:path w="375919" h="92075">
                  <a:moveTo>
                    <a:pt x="322275" y="61036"/>
                  </a:moveTo>
                  <a:lnTo>
                    <a:pt x="322084" y="61379"/>
                  </a:lnTo>
                  <a:lnTo>
                    <a:pt x="322046" y="61760"/>
                  </a:lnTo>
                  <a:lnTo>
                    <a:pt x="322275" y="61036"/>
                  </a:lnTo>
                  <a:close/>
                </a:path>
                <a:path w="375919" h="92075">
                  <a:moveTo>
                    <a:pt x="325183" y="82410"/>
                  </a:moveTo>
                  <a:lnTo>
                    <a:pt x="324878" y="83223"/>
                  </a:lnTo>
                  <a:lnTo>
                    <a:pt x="324764" y="84493"/>
                  </a:lnTo>
                  <a:lnTo>
                    <a:pt x="325183" y="82410"/>
                  </a:lnTo>
                  <a:close/>
                </a:path>
                <a:path w="375919" h="92075">
                  <a:moveTo>
                    <a:pt x="329501" y="83172"/>
                  </a:moveTo>
                  <a:lnTo>
                    <a:pt x="329107" y="83820"/>
                  </a:lnTo>
                  <a:lnTo>
                    <a:pt x="329285" y="83616"/>
                  </a:lnTo>
                  <a:lnTo>
                    <a:pt x="329501" y="83172"/>
                  </a:lnTo>
                  <a:close/>
                </a:path>
                <a:path w="375919" h="92075">
                  <a:moveTo>
                    <a:pt x="330225" y="81953"/>
                  </a:moveTo>
                  <a:lnTo>
                    <a:pt x="329920" y="82461"/>
                  </a:lnTo>
                  <a:lnTo>
                    <a:pt x="329946" y="82194"/>
                  </a:lnTo>
                  <a:lnTo>
                    <a:pt x="329882" y="82461"/>
                  </a:lnTo>
                  <a:lnTo>
                    <a:pt x="329501" y="83223"/>
                  </a:lnTo>
                  <a:lnTo>
                    <a:pt x="329717" y="83096"/>
                  </a:lnTo>
                  <a:lnTo>
                    <a:pt x="329831" y="83985"/>
                  </a:lnTo>
                  <a:lnTo>
                    <a:pt x="329996" y="83096"/>
                  </a:lnTo>
                  <a:lnTo>
                    <a:pt x="330225" y="81953"/>
                  </a:lnTo>
                  <a:close/>
                </a:path>
                <a:path w="375919" h="92075">
                  <a:moveTo>
                    <a:pt x="330276" y="65481"/>
                  </a:moveTo>
                  <a:close/>
                </a:path>
                <a:path w="375919" h="92075">
                  <a:moveTo>
                    <a:pt x="330403" y="65062"/>
                  </a:moveTo>
                  <a:lnTo>
                    <a:pt x="330276" y="65481"/>
                  </a:lnTo>
                  <a:lnTo>
                    <a:pt x="330390" y="65176"/>
                  </a:lnTo>
                  <a:close/>
                </a:path>
                <a:path w="375919" h="92075">
                  <a:moveTo>
                    <a:pt x="331228" y="61163"/>
                  </a:moveTo>
                  <a:lnTo>
                    <a:pt x="331050" y="61506"/>
                  </a:lnTo>
                  <a:lnTo>
                    <a:pt x="331228" y="61163"/>
                  </a:lnTo>
                  <a:close/>
                </a:path>
                <a:path w="375919" h="92075">
                  <a:moveTo>
                    <a:pt x="331952" y="56680"/>
                  </a:moveTo>
                  <a:lnTo>
                    <a:pt x="330911" y="58458"/>
                  </a:lnTo>
                  <a:lnTo>
                    <a:pt x="330669" y="60604"/>
                  </a:lnTo>
                  <a:lnTo>
                    <a:pt x="330504" y="60998"/>
                  </a:lnTo>
                  <a:lnTo>
                    <a:pt x="329831" y="62649"/>
                  </a:lnTo>
                  <a:lnTo>
                    <a:pt x="331025" y="61379"/>
                  </a:lnTo>
                  <a:lnTo>
                    <a:pt x="331152" y="60998"/>
                  </a:lnTo>
                  <a:lnTo>
                    <a:pt x="331266" y="60363"/>
                  </a:lnTo>
                  <a:lnTo>
                    <a:pt x="331952" y="56680"/>
                  </a:lnTo>
                  <a:close/>
                </a:path>
                <a:path w="375919" h="92075">
                  <a:moveTo>
                    <a:pt x="332625" y="65570"/>
                  </a:moveTo>
                  <a:lnTo>
                    <a:pt x="332524" y="65189"/>
                  </a:lnTo>
                  <a:lnTo>
                    <a:pt x="332282" y="66586"/>
                  </a:lnTo>
                  <a:lnTo>
                    <a:pt x="332625" y="65570"/>
                  </a:lnTo>
                  <a:close/>
                </a:path>
                <a:path w="375919" h="92075">
                  <a:moveTo>
                    <a:pt x="333260" y="63842"/>
                  </a:moveTo>
                  <a:lnTo>
                    <a:pt x="333159" y="63411"/>
                  </a:lnTo>
                  <a:lnTo>
                    <a:pt x="333184" y="63703"/>
                  </a:lnTo>
                  <a:lnTo>
                    <a:pt x="333260" y="63842"/>
                  </a:lnTo>
                  <a:close/>
                </a:path>
                <a:path w="375919" h="92075">
                  <a:moveTo>
                    <a:pt x="333870" y="81927"/>
                  </a:moveTo>
                  <a:lnTo>
                    <a:pt x="333717" y="81953"/>
                  </a:lnTo>
                  <a:lnTo>
                    <a:pt x="333870" y="81953"/>
                  </a:lnTo>
                  <a:close/>
                </a:path>
                <a:path w="375919" h="92075">
                  <a:moveTo>
                    <a:pt x="335534" y="58458"/>
                  </a:moveTo>
                  <a:lnTo>
                    <a:pt x="335318" y="58839"/>
                  </a:lnTo>
                  <a:lnTo>
                    <a:pt x="335521" y="58839"/>
                  </a:lnTo>
                  <a:lnTo>
                    <a:pt x="335534" y="58458"/>
                  </a:lnTo>
                  <a:close/>
                </a:path>
                <a:path w="375919" h="92075">
                  <a:moveTo>
                    <a:pt x="335635" y="58839"/>
                  </a:moveTo>
                  <a:lnTo>
                    <a:pt x="335508" y="59334"/>
                  </a:lnTo>
                  <a:lnTo>
                    <a:pt x="335635" y="58839"/>
                  </a:lnTo>
                  <a:close/>
                </a:path>
                <a:path w="375919" h="92075">
                  <a:moveTo>
                    <a:pt x="337108" y="58267"/>
                  </a:moveTo>
                  <a:lnTo>
                    <a:pt x="336931" y="58496"/>
                  </a:lnTo>
                  <a:lnTo>
                    <a:pt x="337108" y="58267"/>
                  </a:lnTo>
                  <a:close/>
                </a:path>
                <a:path w="375919" h="92075">
                  <a:moveTo>
                    <a:pt x="337146" y="59601"/>
                  </a:moveTo>
                  <a:lnTo>
                    <a:pt x="336880" y="59728"/>
                  </a:lnTo>
                  <a:lnTo>
                    <a:pt x="336778" y="59855"/>
                  </a:lnTo>
                  <a:lnTo>
                    <a:pt x="336943" y="59982"/>
                  </a:lnTo>
                  <a:lnTo>
                    <a:pt x="337146" y="59601"/>
                  </a:lnTo>
                  <a:close/>
                </a:path>
                <a:path w="375919" h="92075">
                  <a:moveTo>
                    <a:pt x="340487" y="63030"/>
                  </a:moveTo>
                  <a:lnTo>
                    <a:pt x="340461" y="62839"/>
                  </a:lnTo>
                  <a:lnTo>
                    <a:pt x="340385" y="63093"/>
                  </a:lnTo>
                  <a:lnTo>
                    <a:pt x="340448" y="63271"/>
                  </a:lnTo>
                  <a:lnTo>
                    <a:pt x="340487" y="63030"/>
                  </a:lnTo>
                  <a:close/>
                </a:path>
                <a:path w="375919" h="92075">
                  <a:moveTo>
                    <a:pt x="340677" y="78486"/>
                  </a:moveTo>
                  <a:lnTo>
                    <a:pt x="340233" y="79476"/>
                  </a:lnTo>
                  <a:lnTo>
                    <a:pt x="340055" y="79781"/>
                  </a:lnTo>
                  <a:lnTo>
                    <a:pt x="340194" y="80048"/>
                  </a:lnTo>
                  <a:lnTo>
                    <a:pt x="340321" y="80124"/>
                  </a:lnTo>
                  <a:lnTo>
                    <a:pt x="340677" y="78486"/>
                  </a:lnTo>
                  <a:close/>
                </a:path>
                <a:path w="375919" h="92075">
                  <a:moveTo>
                    <a:pt x="342176" y="66611"/>
                  </a:moveTo>
                  <a:lnTo>
                    <a:pt x="342036" y="66814"/>
                  </a:lnTo>
                  <a:lnTo>
                    <a:pt x="341922" y="67005"/>
                  </a:lnTo>
                  <a:lnTo>
                    <a:pt x="341871" y="67310"/>
                  </a:lnTo>
                  <a:lnTo>
                    <a:pt x="342099" y="66916"/>
                  </a:lnTo>
                  <a:lnTo>
                    <a:pt x="342176" y="66611"/>
                  </a:lnTo>
                  <a:close/>
                </a:path>
                <a:path w="375919" h="92075">
                  <a:moveTo>
                    <a:pt x="342379" y="62395"/>
                  </a:moveTo>
                  <a:lnTo>
                    <a:pt x="341896" y="63157"/>
                  </a:lnTo>
                  <a:lnTo>
                    <a:pt x="341807" y="64223"/>
                  </a:lnTo>
                  <a:lnTo>
                    <a:pt x="342379" y="62395"/>
                  </a:lnTo>
                  <a:close/>
                </a:path>
                <a:path w="375919" h="92075">
                  <a:moveTo>
                    <a:pt x="345097" y="84112"/>
                  </a:moveTo>
                  <a:lnTo>
                    <a:pt x="344982" y="81064"/>
                  </a:lnTo>
                  <a:lnTo>
                    <a:pt x="344500" y="84366"/>
                  </a:lnTo>
                  <a:lnTo>
                    <a:pt x="345097" y="84112"/>
                  </a:lnTo>
                  <a:close/>
                </a:path>
                <a:path w="375919" h="92075">
                  <a:moveTo>
                    <a:pt x="345643" y="64300"/>
                  </a:moveTo>
                  <a:lnTo>
                    <a:pt x="344805" y="66586"/>
                  </a:lnTo>
                  <a:lnTo>
                    <a:pt x="345351" y="66332"/>
                  </a:lnTo>
                  <a:lnTo>
                    <a:pt x="345465" y="66078"/>
                  </a:lnTo>
                  <a:lnTo>
                    <a:pt x="345643" y="64300"/>
                  </a:lnTo>
                  <a:close/>
                </a:path>
                <a:path w="375919" h="92075">
                  <a:moveTo>
                    <a:pt x="345884" y="66078"/>
                  </a:moveTo>
                  <a:lnTo>
                    <a:pt x="345452" y="66281"/>
                  </a:lnTo>
                  <a:lnTo>
                    <a:pt x="345287" y="67919"/>
                  </a:lnTo>
                  <a:lnTo>
                    <a:pt x="345884" y="66078"/>
                  </a:lnTo>
                  <a:close/>
                </a:path>
                <a:path w="375919" h="92075">
                  <a:moveTo>
                    <a:pt x="350037" y="68618"/>
                  </a:moveTo>
                  <a:lnTo>
                    <a:pt x="349770" y="68668"/>
                  </a:lnTo>
                  <a:lnTo>
                    <a:pt x="349872" y="68961"/>
                  </a:lnTo>
                  <a:lnTo>
                    <a:pt x="350037" y="68618"/>
                  </a:lnTo>
                  <a:close/>
                </a:path>
                <a:path w="375919" h="92075">
                  <a:moveTo>
                    <a:pt x="354774" y="72199"/>
                  </a:moveTo>
                  <a:lnTo>
                    <a:pt x="354660" y="71056"/>
                  </a:lnTo>
                  <a:lnTo>
                    <a:pt x="354380" y="72148"/>
                  </a:lnTo>
                  <a:lnTo>
                    <a:pt x="354647" y="71920"/>
                  </a:lnTo>
                  <a:lnTo>
                    <a:pt x="354774" y="72199"/>
                  </a:lnTo>
                  <a:close/>
                </a:path>
                <a:path w="375919" h="92075">
                  <a:moveTo>
                    <a:pt x="354825" y="72402"/>
                  </a:moveTo>
                  <a:lnTo>
                    <a:pt x="354812" y="72263"/>
                  </a:lnTo>
                  <a:lnTo>
                    <a:pt x="354812" y="72631"/>
                  </a:lnTo>
                  <a:lnTo>
                    <a:pt x="354825" y="72402"/>
                  </a:lnTo>
                  <a:close/>
                </a:path>
                <a:path w="375919" h="92075">
                  <a:moveTo>
                    <a:pt x="357403" y="76733"/>
                  </a:moveTo>
                  <a:lnTo>
                    <a:pt x="357276" y="77000"/>
                  </a:lnTo>
                  <a:lnTo>
                    <a:pt x="357403" y="76733"/>
                  </a:lnTo>
                  <a:close/>
                </a:path>
                <a:path w="375919" h="92075">
                  <a:moveTo>
                    <a:pt x="357809" y="75857"/>
                  </a:moveTo>
                  <a:lnTo>
                    <a:pt x="357530" y="76365"/>
                  </a:lnTo>
                  <a:lnTo>
                    <a:pt x="357403" y="76733"/>
                  </a:lnTo>
                  <a:lnTo>
                    <a:pt x="357809" y="75857"/>
                  </a:lnTo>
                  <a:close/>
                </a:path>
                <a:path w="375919" h="92075">
                  <a:moveTo>
                    <a:pt x="358114" y="73088"/>
                  </a:moveTo>
                  <a:lnTo>
                    <a:pt x="358051" y="73279"/>
                  </a:lnTo>
                  <a:lnTo>
                    <a:pt x="357619" y="75552"/>
                  </a:lnTo>
                  <a:lnTo>
                    <a:pt x="358089" y="74333"/>
                  </a:lnTo>
                  <a:lnTo>
                    <a:pt x="358114" y="73088"/>
                  </a:lnTo>
                  <a:close/>
                </a:path>
                <a:path w="375919" h="92075">
                  <a:moveTo>
                    <a:pt x="358305" y="69049"/>
                  </a:moveTo>
                  <a:lnTo>
                    <a:pt x="358216" y="69481"/>
                  </a:lnTo>
                  <a:lnTo>
                    <a:pt x="358292" y="69164"/>
                  </a:lnTo>
                  <a:close/>
                </a:path>
                <a:path w="375919" h="92075">
                  <a:moveTo>
                    <a:pt x="358470" y="82207"/>
                  </a:moveTo>
                  <a:lnTo>
                    <a:pt x="358178" y="83096"/>
                  </a:lnTo>
                  <a:lnTo>
                    <a:pt x="358470" y="82207"/>
                  </a:lnTo>
                  <a:close/>
                </a:path>
                <a:path w="375919" h="92075">
                  <a:moveTo>
                    <a:pt x="358648" y="84035"/>
                  </a:moveTo>
                  <a:lnTo>
                    <a:pt x="358597" y="84289"/>
                  </a:lnTo>
                  <a:lnTo>
                    <a:pt x="358559" y="84569"/>
                  </a:lnTo>
                  <a:lnTo>
                    <a:pt x="358546" y="84797"/>
                  </a:lnTo>
                  <a:lnTo>
                    <a:pt x="358584" y="84594"/>
                  </a:lnTo>
                  <a:lnTo>
                    <a:pt x="358609" y="84328"/>
                  </a:lnTo>
                  <a:lnTo>
                    <a:pt x="358648" y="84035"/>
                  </a:lnTo>
                  <a:close/>
                </a:path>
                <a:path w="375919" h="92075">
                  <a:moveTo>
                    <a:pt x="360934" y="82461"/>
                  </a:moveTo>
                  <a:lnTo>
                    <a:pt x="360883" y="80810"/>
                  </a:lnTo>
                  <a:lnTo>
                    <a:pt x="360299" y="83096"/>
                  </a:lnTo>
                  <a:lnTo>
                    <a:pt x="360743" y="83096"/>
                  </a:lnTo>
                  <a:lnTo>
                    <a:pt x="360921" y="82588"/>
                  </a:lnTo>
                  <a:lnTo>
                    <a:pt x="360934" y="82461"/>
                  </a:lnTo>
                  <a:close/>
                </a:path>
                <a:path w="375919" h="92075">
                  <a:moveTo>
                    <a:pt x="361835" y="69583"/>
                  </a:moveTo>
                  <a:lnTo>
                    <a:pt x="361276" y="70904"/>
                  </a:lnTo>
                  <a:lnTo>
                    <a:pt x="361403" y="70916"/>
                  </a:lnTo>
                  <a:lnTo>
                    <a:pt x="361518" y="70548"/>
                  </a:lnTo>
                  <a:lnTo>
                    <a:pt x="361670" y="70078"/>
                  </a:lnTo>
                  <a:lnTo>
                    <a:pt x="361835" y="69583"/>
                  </a:lnTo>
                  <a:close/>
                </a:path>
                <a:path w="375919" h="92075">
                  <a:moveTo>
                    <a:pt x="362991" y="81699"/>
                  </a:moveTo>
                  <a:lnTo>
                    <a:pt x="361746" y="81699"/>
                  </a:lnTo>
                  <a:lnTo>
                    <a:pt x="361429" y="81699"/>
                  </a:lnTo>
                  <a:lnTo>
                    <a:pt x="361188" y="82194"/>
                  </a:lnTo>
                  <a:lnTo>
                    <a:pt x="361086" y="82588"/>
                  </a:lnTo>
                  <a:lnTo>
                    <a:pt x="360730" y="85636"/>
                  </a:lnTo>
                  <a:lnTo>
                    <a:pt x="360972" y="84874"/>
                  </a:lnTo>
                  <a:lnTo>
                    <a:pt x="361149" y="85382"/>
                  </a:lnTo>
                  <a:lnTo>
                    <a:pt x="361162" y="85509"/>
                  </a:lnTo>
                  <a:lnTo>
                    <a:pt x="361188" y="85648"/>
                  </a:lnTo>
                  <a:lnTo>
                    <a:pt x="361276" y="86448"/>
                  </a:lnTo>
                  <a:lnTo>
                    <a:pt x="361264" y="85979"/>
                  </a:lnTo>
                  <a:lnTo>
                    <a:pt x="361480" y="86906"/>
                  </a:lnTo>
                  <a:lnTo>
                    <a:pt x="361518" y="86017"/>
                  </a:lnTo>
                  <a:lnTo>
                    <a:pt x="361911" y="84874"/>
                  </a:lnTo>
                  <a:lnTo>
                    <a:pt x="362991" y="81699"/>
                  </a:lnTo>
                  <a:close/>
                </a:path>
                <a:path w="375919" h="92075">
                  <a:moveTo>
                    <a:pt x="364451" y="89573"/>
                  </a:moveTo>
                  <a:lnTo>
                    <a:pt x="364350" y="88709"/>
                  </a:lnTo>
                  <a:lnTo>
                    <a:pt x="363918" y="90208"/>
                  </a:lnTo>
                  <a:lnTo>
                    <a:pt x="364451" y="89573"/>
                  </a:lnTo>
                  <a:close/>
                </a:path>
                <a:path w="375919" h="92075">
                  <a:moveTo>
                    <a:pt x="364642" y="87668"/>
                  </a:moveTo>
                  <a:lnTo>
                    <a:pt x="364401" y="88049"/>
                  </a:lnTo>
                  <a:lnTo>
                    <a:pt x="364350" y="88709"/>
                  </a:lnTo>
                  <a:lnTo>
                    <a:pt x="364642" y="87668"/>
                  </a:lnTo>
                  <a:close/>
                </a:path>
                <a:path w="375919" h="92075">
                  <a:moveTo>
                    <a:pt x="365912" y="71513"/>
                  </a:moveTo>
                  <a:lnTo>
                    <a:pt x="365836" y="71361"/>
                  </a:lnTo>
                  <a:lnTo>
                    <a:pt x="365086" y="74206"/>
                  </a:lnTo>
                  <a:lnTo>
                    <a:pt x="364718" y="75450"/>
                  </a:lnTo>
                  <a:lnTo>
                    <a:pt x="365086" y="74282"/>
                  </a:lnTo>
                  <a:lnTo>
                    <a:pt x="365302" y="73736"/>
                  </a:lnTo>
                  <a:lnTo>
                    <a:pt x="365442" y="73545"/>
                  </a:lnTo>
                  <a:lnTo>
                    <a:pt x="365582" y="72999"/>
                  </a:lnTo>
                  <a:lnTo>
                    <a:pt x="365721" y="72351"/>
                  </a:lnTo>
                  <a:lnTo>
                    <a:pt x="365912" y="71513"/>
                  </a:lnTo>
                  <a:close/>
                </a:path>
                <a:path w="375919" h="92075">
                  <a:moveTo>
                    <a:pt x="367157" y="78016"/>
                  </a:moveTo>
                  <a:lnTo>
                    <a:pt x="366649" y="78257"/>
                  </a:lnTo>
                  <a:lnTo>
                    <a:pt x="366433" y="79184"/>
                  </a:lnTo>
                  <a:lnTo>
                    <a:pt x="367157" y="78016"/>
                  </a:lnTo>
                  <a:close/>
                </a:path>
                <a:path w="375919" h="92075">
                  <a:moveTo>
                    <a:pt x="368681" y="76746"/>
                  </a:moveTo>
                  <a:lnTo>
                    <a:pt x="367766" y="78765"/>
                  </a:lnTo>
                  <a:lnTo>
                    <a:pt x="368287" y="78257"/>
                  </a:lnTo>
                  <a:lnTo>
                    <a:pt x="368681" y="76746"/>
                  </a:lnTo>
                  <a:close/>
                </a:path>
                <a:path w="375919" h="92075">
                  <a:moveTo>
                    <a:pt x="369570" y="89763"/>
                  </a:moveTo>
                  <a:lnTo>
                    <a:pt x="369417" y="89789"/>
                  </a:lnTo>
                  <a:lnTo>
                    <a:pt x="369570" y="89763"/>
                  </a:lnTo>
                  <a:close/>
                </a:path>
                <a:path w="375919" h="92075">
                  <a:moveTo>
                    <a:pt x="369989" y="89344"/>
                  </a:moveTo>
                  <a:lnTo>
                    <a:pt x="369798" y="89560"/>
                  </a:lnTo>
                  <a:lnTo>
                    <a:pt x="369570" y="90170"/>
                  </a:lnTo>
                  <a:lnTo>
                    <a:pt x="369697" y="90017"/>
                  </a:lnTo>
                  <a:lnTo>
                    <a:pt x="369824" y="89725"/>
                  </a:lnTo>
                  <a:lnTo>
                    <a:pt x="369989" y="89344"/>
                  </a:lnTo>
                  <a:close/>
                </a:path>
                <a:path w="375919" h="92075">
                  <a:moveTo>
                    <a:pt x="369989" y="88569"/>
                  </a:moveTo>
                  <a:lnTo>
                    <a:pt x="369785" y="89281"/>
                  </a:lnTo>
                  <a:lnTo>
                    <a:pt x="369658" y="89636"/>
                  </a:lnTo>
                  <a:lnTo>
                    <a:pt x="369570" y="89763"/>
                  </a:lnTo>
                  <a:lnTo>
                    <a:pt x="369735" y="89649"/>
                  </a:lnTo>
                  <a:lnTo>
                    <a:pt x="369824" y="89217"/>
                  </a:lnTo>
                  <a:lnTo>
                    <a:pt x="369925" y="88823"/>
                  </a:lnTo>
                  <a:lnTo>
                    <a:pt x="369989" y="88569"/>
                  </a:lnTo>
                  <a:close/>
                </a:path>
                <a:path w="375919" h="92075">
                  <a:moveTo>
                    <a:pt x="371386" y="85509"/>
                  </a:moveTo>
                  <a:lnTo>
                    <a:pt x="371360" y="83985"/>
                  </a:lnTo>
                  <a:lnTo>
                    <a:pt x="371208" y="84620"/>
                  </a:lnTo>
                  <a:lnTo>
                    <a:pt x="371106" y="85191"/>
                  </a:lnTo>
                  <a:lnTo>
                    <a:pt x="371386" y="85509"/>
                  </a:lnTo>
                  <a:close/>
                </a:path>
                <a:path w="375919" h="92075">
                  <a:moveTo>
                    <a:pt x="371729" y="88798"/>
                  </a:moveTo>
                  <a:lnTo>
                    <a:pt x="371538" y="88938"/>
                  </a:lnTo>
                  <a:lnTo>
                    <a:pt x="371475" y="89065"/>
                  </a:lnTo>
                  <a:lnTo>
                    <a:pt x="371360" y="89573"/>
                  </a:lnTo>
                  <a:lnTo>
                    <a:pt x="371729" y="88798"/>
                  </a:lnTo>
                  <a:close/>
                </a:path>
                <a:path w="375919" h="92075">
                  <a:moveTo>
                    <a:pt x="371729" y="87795"/>
                  </a:moveTo>
                  <a:lnTo>
                    <a:pt x="371157" y="88557"/>
                  </a:lnTo>
                  <a:lnTo>
                    <a:pt x="370713" y="89700"/>
                  </a:lnTo>
                  <a:lnTo>
                    <a:pt x="371360" y="89065"/>
                  </a:lnTo>
                  <a:lnTo>
                    <a:pt x="371487" y="88963"/>
                  </a:lnTo>
                  <a:lnTo>
                    <a:pt x="371729" y="87795"/>
                  </a:lnTo>
                  <a:close/>
                </a:path>
                <a:path w="375919" h="92075">
                  <a:moveTo>
                    <a:pt x="371906" y="78028"/>
                  </a:moveTo>
                  <a:lnTo>
                    <a:pt x="371690" y="78384"/>
                  </a:lnTo>
                  <a:lnTo>
                    <a:pt x="371856" y="78143"/>
                  </a:lnTo>
                  <a:close/>
                </a:path>
                <a:path w="375919" h="92075">
                  <a:moveTo>
                    <a:pt x="372110" y="78016"/>
                  </a:moveTo>
                  <a:lnTo>
                    <a:pt x="371195" y="81572"/>
                  </a:lnTo>
                  <a:lnTo>
                    <a:pt x="371538" y="80645"/>
                  </a:lnTo>
                  <a:lnTo>
                    <a:pt x="371843" y="80302"/>
                  </a:lnTo>
                  <a:lnTo>
                    <a:pt x="371970" y="79984"/>
                  </a:lnTo>
                  <a:lnTo>
                    <a:pt x="372110" y="78016"/>
                  </a:lnTo>
                  <a:close/>
                </a:path>
                <a:path w="375919" h="92075">
                  <a:moveTo>
                    <a:pt x="372287" y="80937"/>
                  </a:moveTo>
                  <a:lnTo>
                    <a:pt x="370776" y="84239"/>
                  </a:lnTo>
                  <a:lnTo>
                    <a:pt x="371017" y="82842"/>
                  </a:lnTo>
                  <a:lnTo>
                    <a:pt x="371246" y="81826"/>
                  </a:lnTo>
                  <a:lnTo>
                    <a:pt x="371195" y="81572"/>
                  </a:lnTo>
                  <a:lnTo>
                    <a:pt x="371284" y="80810"/>
                  </a:lnTo>
                  <a:lnTo>
                    <a:pt x="371360" y="80175"/>
                  </a:lnTo>
                  <a:lnTo>
                    <a:pt x="371436" y="79540"/>
                  </a:lnTo>
                  <a:lnTo>
                    <a:pt x="371551" y="78752"/>
                  </a:lnTo>
                  <a:lnTo>
                    <a:pt x="371690" y="78397"/>
                  </a:lnTo>
                  <a:lnTo>
                    <a:pt x="370967" y="79540"/>
                  </a:lnTo>
                  <a:lnTo>
                    <a:pt x="371284" y="78752"/>
                  </a:lnTo>
                  <a:lnTo>
                    <a:pt x="371640" y="76873"/>
                  </a:lnTo>
                  <a:lnTo>
                    <a:pt x="371703" y="76733"/>
                  </a:lnTo>
                  <a:lnTo>
                    <a:pt x="371779" y="77254"/>
                  </a:lnTo>
                  <a:lnTo>
                    <a:pt x="371754" y="76619"/>
                  </a:lnTo>
                  <a:lnTo>
                    <a:pt x="371716" y="74714"/>
                  </a:lnTo>
                  <a:lnTo>
                    <a:pt x="369811" y="80175"/>
                  </a:lnTo>
                  <a:lnTo>
                    <a:pt x="370382" y="76873"/>
                  </a:lnTo>
                  <a:lnTo>
                    <a:pt x="370522" y="76619"/>
                  </a:lnTo>
                  <a:lnTo>
                    <a:pt x="369316" y="77635"/>
                  </a:lnTo>
                  <a:lnTo>
                    <a:pt x="369201" y="77889"/>
                  </a:lnTo>
                  <a:lnTo>
                    <a:pt x="369430" y="78905"/>
                  </a:lnTo>
                  <a:lnTo>
                    <a:pt x="369544" y="79794"/>
                  </a:lnTo>
                  <a:lnTo>
                    <a:pt x="367906" y="83096"/>
                  </a:lnTo>
                  <a:lnTo>
                    <a:pt x="368312" y="81064"/>
                  </a:lnTo>
                  <a:lnTo>
                    <a:pt x="368515" y="80048"/>
                  </a:lnTo>
                  <a:lnTo>
                    <a:pt x="368833" y="78397"/>
                  </a:lnTo>
                  <a:lnTo>
                    <a:pt x="369443" y="75349"/>
                  </a:lnTo>
                  <a:lnTo>
                    <a:pt x="368528" y="78397"/>
                  </a:lnTo>
                  <a:lnTo>
                    <a:pt x="368401" y="78155"/>
                  </a:lnTo>
                  <a:lnTo>
                    <a:pt x="367652" y="80048"/>
                  </a:lnTo>
                  <a:lnTo>
                    <a:pt x="367906" y="77127"/>
                  </a:lnTo>
                  <a:lnTo>
                    <a:pt x="365988" y="81064"/>
                  </a:lnTo>
                  <a:lnTo>
                    <a:pt x="366102" y="80556"/>
                  </a:lnTo>
                  <a:lnTo>
                    <a:pt x="366166" y="80302"/>
                  </a:lnTo>
                  <a:lnTo>
                    <a:pt x="366344" y="79540"/>
                  </a:lnTo>
                  <a:lnTo>
                    <a:pt x="366433" y="79184"/>
                  </a:lnTo>
                  <a:lnTo>
                    <a:pt x="366217" y="79540"/>
                  </a:lnTo>
                  <a:lnTo>
                    <a:pt x="366445" y="78524"/>
                  </a:lnTo>
                  <a:lnTo>
                    <a:pt x="366369" y="78397"/>
                  </a:lnTo>
                  <a:lnTo>
                    <a:pt x="366636" y="78270"/>
                  </a:lnTo>
                  <a:lnTo>
                    <a:pt x="367169" y="76111"/>
                  </a:lnTo>
                  <a:lnTo>
                    <a:pt x="366674" y="77508"/>
                  </a:lnTo>
                  <a:lnTo>
                    <a:pt x="367436" y="74206"/>
                  </a:lnTo>
                  <a:lnTo>
                    <a:pt x="365379" y="80302"/>
                  </a:lnTo>
                  <a:lnTo>
                    <a:pt x="365467" y="79159"/>
                  </a:lnTo>
                  <a:lnTo>
                    <a:pt x="365506" y="78651"/>
                  </a:lnTo>
                  <a:lnTo>
                    <a:pt x="365620" y="77635"/>
                  </a:lnTo>
                  <a:lnTo>
                    <a:pt x="366407" y="75095"/>
                  </a:lnTo>
                  <a:lnTo>
                    <a:pt x="366458" y="76619"/>
                  </a:lnTo>
                  <a:lnTo>
                    <a:pt x="366572" y="75095"/>
                  </a:lnTo>
                  <a:lnTo>
                    <a:pt x="366649" y="74079"/>
                  </a:lnTo>
                  <a:lnTo>
                    <a:pt x="365188" y="78651"/>
                  </a:lnTo>
                  <a:lnTo>
                    <a:pt x="365264" y="78143"/>
                  </a:lnTo>
                  <a:lnTo>
                    <a:pt x="365391" y="77254"/>
                  </a:lnTo>
                  <a:lnTo>
                    <a:pt x="366052" y="72809"/>
                  </a:lnTo>
                  <a:lnTo>
                    <a:pt x="365455" y="73571"/>
                  </a:lnTo>
                  <a:lnTo>
                    <a:pt x="364490" y="77254"/>
                  </a:lnTo>
                  <a:lnTo>
                    <a:pt x="364477" y="77127"/>
                  </a:lnTo>
                  <a:lnTo>
                    <a:pt x="364350" y="75984"/>
                  </a:lnTo>
                  <a:lnTo>
                    <a:pt x="364248" y="74968"/>
                  </a:lnTo>
                  <a:lnTo>
                    <a:pt x="363308" y="75984"/>
                  </a:lnTo>
                  <a:lnTo>
                    <a:pt x="363486" y="75349"/>
                  </a:lnTo>
                  <a:lnTo>
                    <a:pt x="363588" y="74968"/>
                  </a:lnTo>
                  <a:lnTo>
                    <a:pt x="363524" y="74587"/>
                  </a:lnTo>
                  <a:lnTo>
                    <a:pt x="362635" y="73698"/>
                  </a:lnTo>
                  <a:lnTo>
                    <a:pt x="362508" y="72936"/>
                  </a:lnTo>
                  <a:lnTo>
                    <a:pt x="362559" y="71539"/>
                  </a:lnTo>
                  <a:lnTo>
                    <a:pt x="361518" y="75349"/>
                  </a:lnTo>
                  <a:lnTo>
                    <a:pt x="361391" y="75095"/>
                  </a:lnTo>
                  <a:lnTo>
                    <a:pt x="361086" y="74460"/>
                  </a:lnTo>
                  <a:lnTo>
                    <a:pt x="360451" y="75095"/>
                  </a:lnTo>
                  <a:lnTo>
                    <a:pt x="360908" y="73317"/>
                  </a:lnTo>
                  <a:lnTo>
                    <a:pt x="360972" y="73063"/>
                  </a:lnTo>
                  <a:lnTo>
                    <a:pt x="361302" y="72110"/>
                  </a:lnTo>
                  <a:lnTo>
                    <a:pt x="361810" y="71031"/>
                  </a:lnTo>
                  <a:lnTo>
                    <a:pt x="361403" y="71031"/>
                  </a:lnTo>
                  <a:lnTo>
                    <a:pt x="360997" y="72174"/>
                  </a:lnTo>
                  <a:lnTo>
                    <a:pt x="360768" y="72682"/>
                  </a:lnTo>
                  <a:lnTo>
                    <a:pt x="360680" y="72834"/>
                  </a:lnTo>
                  <a:lnTo>
                    <a:pt x="360337" y="73063"/>
                  </a:lnTo>
                  <a:lnTo>
                    <a:pt x="361137" y="70396"/>
                  </a:lnTo>
                  <a:lnTo>
                    <a:pt x="360553" y="70396"/>
                  </a:lnTo>
                  <a:lnTo>
                    <a:pt x="359219" y="73317"/>
                  </a:lnTo>
                  <a:lnTo>
                    <a:pt x="358965" y="71285"/>
                  </a:lnTo>
                  <a:lnTo>
                    <a:pt x="358394" y="73571"/>
                  </a:lnTo>
                  <a:lnTo>
                    <a:pt x="358267" y="74206"/>
                  </a:lnTo>
                  <a:lnTo>
                    <a:pt x="357784" y="78257"/>
                  </a:lnTo>
                  <a:lnTo>
                    <a:pt x="357670" y="78752"/>
                  </a:lnTo>
                  <a:lnTo>
                    <a:pt x="356577" y="80302"/>
                  </a:lnTo>
                  <a:lnTo>
                    <a:pt x="357289" y="77254"/>
                  </a:lnTo>
                  <a:lnTo>
                    <a:pt x="357276" y="77000"/>
                  </a:lnTo>
                  <a:lnTo>
                    <a:pt x="357428" y="75857"/>
                  </a:lnTo>
                  <a:lnTo>
                    <a:pt x="357555" y="74841"/>
                  </a:lnTo>
                  <a:lnTo>
                    <a:pt x="357670" y="74333"/>
                  </a:lnTo>
                  <a:lnTo>
                    <a:pt x="357822" y="73698"/>
                  </a:lnTo>
                  <a:lnTo>
                    <a:pt x="357492" y="74333"/>
                  </a:lnTo>
                  <a:lnTo>
                    <a:pt x="357911" y="72682"/>
                  </a:lnTo>
                  <a:lnTo>
                    <a:pt x="358038" y="72555"/>
                  </a:lnTo>
                  <a:lnTo>
                    <a:pt x="357936" y="73571"/>
                  </a:lnTo>
                  <a:lnTo>
                    <a:pt x="358051" y="73279"/>
                  </a:lnTo>
                  <a:lnTo>
                    <a:pt x="358114" y="72936"/>
                  </a:lnTo>
                  <a:lnTo>
                    <a:pt x="358114" y="73088"/>
                  </a:lnTo>
                  <a:lnTo>
                    <a:pt x="358178" y="72936"/>
                  </a:lnTo>
                  <a:lnTo>
                    <a:pt x="358101" y="72555"/>
                  </a:lnTo>
                  <a:lnTo>
                    <a:pt x="358038" y="72428"/>
                  </a:lnTo>
                  <a:lnTo>
                    <a:pt x="358127" y="70015"/>
                  </a:lnTo>
                  <a:lnTo>
                    <a:pt x="358216" y="69507"/>
                  </a:lnTo>
                  <a:lnTo>
                    <a:pt x="357568" y="72301"/>
                  </a:lnTo>
                  <a:lnTo>
                    <a:pt x="357276" y="72428"/>
                  </a:lnTo>
                  <a:lnTo>
                    <a:pt x="356704" y="72428"/>
                  </a:lnTo>
                  <a:lnTo>
                    <a:pt x="357009" y="71666"/>
                  </a:lnTo>
                  <a:lnTo>
                    <a:pt x="357581" y="70269"/>
                  </a:lnTo>
                  <a:lnTo>
                    <a:pt x="357606" y="68872"/>
                  </a:lnTo>
                  <a:lnTo>
                    <a:pt x="357149" y="70269"/>
                  </a:lnTo>
                  <a:lnTo>
                    <a:pt x="357136" y="68745"/>
                  </a:lnTo>
                  <a:lnTo>
                    <a:pt x="356400" y="71666"/>
                  </a:lnTo>
                  <a:lnTo>
                    <a:pt x="356260" y="71666"/>
                  </a:lnTo>
                  <a:lnTo>
                    <a:pt x="356476" y="70650"/>
                  </a:lnTo>
                  <a:lnTo>
                    <a:pt x="356590" y="70015"/>
                  </a:lnTo>
                  <a:lnTo>
                    <a:pt x="356679" y="69380"/>
                  </a:lnTo>
                  <a:lnTo>
                    <a:pt x="356082" y="70650"/>
                  </a:lnTo>
                  <a:lnTo>
                    <a:pt x="355257" y="69507"/>
                  </a:lnTo>
                  <a:lnTo>
                    <a:pt x="354888" y="72301"/>
                  </a:lnTo>
                  <a:lnTo>
                    <a:pt x="354812" y="72631"/>
                  </a:lnTo>
                  <a:lnTo>
                    <a:pt x="354774" y="72872"/>
                  </a:lnTo>
                  <a:lnTo>
                    <a:pt x="354761" y="73050"/>
                  </a:lnTo>
                  <a:lnTo>
                    <a:pt x="353123" y="75857"/>
                  </a:lnTo>
                  <a:lnTo>
                    <a:pt x="353136" y="75476"/>
                  </a:lnTo>
                  <a:lnTo>
                    <a:pt x="353148" y="74841"/>
                  </a:lnTo>
                  <a:lnTo>
                    <a:pt x="353148" y="74587"/>
                  </a:lnTo>
                  <a:lnTo>
                    <a:pt x="353174" y="73444"/>
                  </a:lnTo>
                  <a:lnTo>
                    <a:pt x="353199" y="72047"/>
                  </a:lnTo>
                  <a:lnTo>
                    <a:pt x="353225" y="70904"/>
                  </a:lnTo>
                  <a:lnTo>
                    <a:pt x="351993" y="72047"/>
                  </a:lnTo>
                  <a:lnTo>
                    <a:pt x="352247" y="71031"/>
                  </a:lnTo>
                  <a:lnTo>
                    <a:pt x="351421" y="72047"/>
                  </a:lnTo>
                  <a:lnTo>
                    <a:pt x="350850" y="71412"/>
                  </a:lnTo>
                  <a:lnTo>
                    <a:pt x="349948" y="73444"/>
                  </a:lnTo>
                  <a:lnTo>
                    <a:pt x="349783" y="73444"/>
                  </a:lnTo>
                  <a:lnTo>
                    <a:pt x="349923" y="72174"/>
                  </a:lnTo>
                  <a:lnTo>
                    <a:pt x="350037" y="71412"/>
                  </a:lnTo>
                  <a:lnTo>
                    <a:pt x="350342" y="70396"/>
                  </a:lnTo>
                  <a:lnTo>
                    <a:pt x="349745" y="71031"/>
                  </a:lnTo>
                  <a:lnTo>
                    <a:pt x="349440" y="72174"/>
                  </a:lnTo>
                  <a:lnTo>
                    <a:pt x="349427" y="72047"/>
                  </a:lnTo>
                  <a:lnTo>
                    <a:pt x="349338" y="71412"/>
                  </a:lnTo>
                  <a:lnTo>
                    <a:pt x="349224" y="70523"/>
                  </a:lnTo>
                  <a:lnTo>
                    <a:pt x="349326" y="70142"/>
                  </a:lnTo>
                  <a:lnTo>
                    <a:pt x="349796" y="69126"/>
                  </a:lnTo>
                  <a:lnTo>
                    <a:pt x="349707" y="68961"/>
                  </a:lnTo>
                  <a:lnTo>
                    <a:pt x="349834" y="69049"/>
                  </a:lnTo>
                  <a:lnTo>
                    <a:pt x="349770" y="68668"/>
                  </a:lnTo>
                  <a:lnTo>
                    <a:pt x="349669" y="68351"/>
                  </a:lnTo>
                  <a:lnTo>
                    <a:pt x="349783" y="66713"/>
                  </a:lnTo>
                  <a:lnTo>
                    <a:pt x="349821" y="66459"/>
                  </a:lnTo>
                  <a:lnTo>
                    <a:pt x="348602" y="69126"/>
                  </a:lnTo>
                  <a:lnTo>
                    <a:pt x="348716" y="68745"/>
                  </a:lnTo>
                  <a:lnTo>
                    <a:pt x="349275" y="66967"/>
                  </a:lnTo>
                  <a:lnTo>
                    <a:pt x="349161" y="66205"/>
                  </a:lnTo>
                  <a:lnTo>
                    <a:pt x="348919" y="65824"/>
                  </a:lnTo>
                  <a:lnTo>
                    <a:pt x="348500" y="66459"/>
                  </a:lnTo>
                  <a:lnTo>
                    <a:pt x="348449" y="68491"/>
                  </a:lnTo>
                  <a:lnTo>
                    <a:pt x="348081" y="68745"/>
                  </a:lnTo>
                  <a:lnTo>
                    <a:pt x="347751" y="68351"/>
                  </a:lnTo>
                  <a:lnTo>
                    <a:pt x="347865" y="67475"/>
                  </a:lnTo>
                  <a:lnTo>
                    <a:pt x="348500" y="65062"/>
                  </a:lnTo>
                  <a:lnTo>
                    <a:pt x="348361" y="60363"/>
                  </a:lnTo>
                  <a:lnTo>
                    <a:pt x="344957" y="71412"/>
                  </a:lnTo>
                  <a:lnTo>
                    <a:pt x="345198" y="68872"/>
                  </a:lnTo>
                  <a:lnTo>
                    <a:pt x="345287" y="67919"/>
                  </a:lnTo>
                  <a:lnTo>
                    <a:pt x="344982" y="68872"/>
                  </a:lnTo>
                  <a:lnTo>
                    <a:pt x="344652" y="68351"/>
                  </a:lnTo>
                  <a:lnTo>
                    <a:pt x="344601" y="67983"/>
                  </a:lnTo>
                  <a:lnTo>
                    <a:pt x="345109" y="63284"/>
                  </a:lnTo>
                  <a:lnTo>
                    <a:pt x="344944" y="63157"/>
                  </a:lnTo>
                  <a:lnTo>
                    <a:pt x="344639" y="61125"/>
                  </a:lnTo>
                  <a:lnTo>
                    <a:pt x="343204" y="67983"/>
                  </a:lnTo>
                  <a:lnTo>
                    <a:pt x="342734" y="66586"/>
                  </a:lnTo>
                  <a:lnTo>
                    <a:pt x="342557" y="67856"/>
                  </a:lnTo>
                  <a:lnTo>
                    <a:pt x="341960" y="70904"/>
                  </a:lnTo>
                  <a:lnTo>
                    <a:pt x="341833" y="71158"/>
                  </a:lnTo>
                  <a:lnTo>
                    <a:pt x="341134" y="72047"/>
                  </a:lnTo>
                  <a:lnTo>
                    <a:pt x="340829" y="71666"/>
                  </a:lnTo>
                  <a:lnTo>
                    <a:pt x="340804" y="71158"/>
                  </a:lnTo>
                  <a:lnTo>
                    <a:pt x="340995" y="70142"/>
                  </a:lnTo>
                  <a:lnTo>
                    <a:pt x="341058" y="69761"/>
                  </a:lnTo>
                  <a:lnTo>
                    <a:pt x="341134" y="69380"/>
                  </a:lnTo>
                  <a:lnTo>
                    <a:pt x="341198" y="68999"/>
                  </a:lnTo>
                  <a:lnTo>
                    <a:pt x="341350" y="68237"/>
                  </a:lnTo>
                  <a:lnTo>
                    <a:pt x="341363" y="68110"/>
                  </a:lnTo>
                  <a:lnTo>
                    <a:pt x="341604" y="66840"/>
                  </a:lnTo>
                  <a:lnTo>
                    <a:pt x="342138" y="65951"/>
                  </a:lnTo>
                  <a:lnTo>
                    <a:pt x="342303" y="65824"/>
                  </a:lnTo>
                  <a:lnTo>
                    <a:pt x="342188" y="66713"/>
                  </a:lnTo>
                  <a:lnTo>
                    <a:pt x="342430" y="66205"/>
                  </a:lnTo>
                  <a:lnTo>
                    <a:pt x="342773" y="65824"/>
                  </a:lnTo>
                  <a:lnTo>
                    <a:pt x="342773" y="65697"/>
                  </a:lnTo>
                  <a:lnTo>
                    <a:pt x="342849" y="64427"/>
                  </a:lnTo>
                  <a:lnTo>
                    <a:pt x="342531" y="65697"/>
                  </a:lnTo>
                  <a:lnTo>
                    <a:pt x="342531" y="65570"/>
                  </a:lnTo>
                  <a:lnTo>
                    <a:pt x="342531" y="65062"/>
                  </a:lnTo>
                  <a:lnTo>
                    <a:pt x="342531" y="64300"/>
                  </a:lnTo>
                  <a:lnTo>
                    <a:pt x="341820" y="64300"/>
                  </a:lnTo>
                  <a:lnTo>
                    <a:pt x="341934" y="65062"/>
                  </a:lnTo>
                  <a:lnTo>
                    <a:pt x="341807" y="64223"/>
                  </a:lnTo>
                  <a:lnTo>
                    <a:pt x="341642" y="63157"/>
                  </a:lnTo>
                  <a:lnTo>
                    <a:pt x="340906" y="64681"/>
                  </a:lnTo>
                  <a:lnTo>
                    <a:pt x="340461" y="63411"/>
                  </a:lnTo>
                  <a:lnTo>
                    <a:pt x="340347" y="64681"/>
                  </a:lnTo>
                  <a:lnTo>
                    <a:pt x="340220" y="65570"/>
                  </a:lnTo>
                  <a:lnTo>
                    <a:pt x="339432" y="63792"/>
                  </a:lnTo>
                  <a:lnTo>
                    <a:pt x="339191" y="67729"/>
                  </a:lnTo>
                  <a:lnTo>
                    <a:pt x="338404" y="68110"/>
                  </a:lnTo>
                  <a:lnTo>
                    <a:pt x="338404" y="66459"/>
                  </a:lnTo>
                  <a:lnTo>
                    <a:pt x="338505" y="65951"/>
                  </a:lnTo>
                  <a:lnTo>
                    <a:pt x="338772" y="65316"/>
                  </a:lnTo>
                  <a:lnTo>
                    <a:pt x="338874" y="65062"/>
                  </a:lnTo>
                  <a:lnTo>
                    <a:pt x="339458" y="63665"/>
                  </a:lnTo>
                  <a:lnTo>
                    <a:pt x="338442" y="65062"/>
                  </a:lnTo>
                  <a:lnTo>
                    <a:pt x="338328" y="64046"/>
                  </a:lnTo>
                  <a:lnTo>
                    <a:pt x="338442" y="63411"/>
                  </a:lnTo>
                  <a:lnTo>
                    <a:pt x="338543" y="63157"/>
                  </a:lnTo>
                  <a:lnTo>
                    <a:pt x="339420" y="60871"/>
                  </a:lnTo>
                  <a:lnTo>
                    <a:pt x="338302" y="63157"/>
                  </a:lnTo>
                  <a:lnTo>
                    <a:pt x="338467" y="60617"/>
                  </a:lnTo>
                  <a:lnTo>
                    <a:pt x="338416" y="58839"/>
                  </a:lnTo>
                  <a:lnTo>
                    <a:pt x="338353" y="58458"/>
                  </a:lnTo>
                  <a:lnTo>
                    <a:pt x="338505" y="58204"/>
                  </a:lnTo>
                  <a:lnTo>
                    <a:pt x="338175" y="58204"/>
                  </a:lnTo>
                  <a:lnTo>
                    <a:pt x="337858" y="60617"/>
                  </a:lnTo>
                  <a:lnTo>
                    <a:pt x="337743" y="60109"/>
                  </a:lnTo>
                  <a:lnTo>
                    <a:pt x="337578" y="60109"/>
                  </a:lnTo>
                  <a:lnTo>
                    <a:pt x="337807" y="59093"/>
                  </a:lnTo>
                  <a:lnTo>
                    <a:pt x="337451" y="60109"/>
                  </a:lnTo>
                  <a:lnTo>
                    <a:pt x="337273" y="60604"/>
                  </a:lnTo>
                  <a:lnTo>
                    <a:pt x="337185" y="62014"/>
                  </a:lnTo>
                  <a:lnTo>
                    <a:pt x="337058" y="63284"/>
                  </a:lnTo>
                  <a:lnTo>
                    <a:pt x="336257" y="65316"/>
                  </a:lnTo>
                  <a:lnTo>
                    <a:pt x="336232" y="64109"/>
                  </a:lnTo>
                  <a:lnTo>
                    <a:pt x="335203" y="66459"/>
                  </a:lnTo>
                  <a:lnTo>
                    <a:pt x="335610" y="64173"/>
                  </a:lnTo>
                  <a:lnTo>
                    <a:pt x="335788" y="63157"/>
                  </a:lnTo>
                  <a:lnTo>
                    <a:pt x="336232" y="64109"/>
                  </a:lnTo>
                  <a:lnTo>
                    <a:pt x="336372" y="64427"/>
                  </a:lnTo>
                  <a:lnTo>
                    <a:pt x="336372" y="64046"/>
                  </a:lnTo>
                  <a:lnTo>
                    <a:pt x="336359" y="62141"/>
                  </a:lnTo>
                  <a:lnTo>
                    <a:pt x="336346" y="59982"/>
                  </a:lnTo>
                  <a:lnTo>
                    <a:pt x="336765" y="59778"/>
                  </a:lnTo>
                  <a:lnTo>
                    <a:pt x="336816" y="58839"/>
                  </a:lnTo>
                  <a:lnTo>
                    <a:pt x="336727" y="55537"/>
                  </a:lnTo>
                  <a:lnTo>
                    <a:pt x="335813" y="62141"/>
                  </a:lnTo>
                  <a:lnTo>
                    <a:pt x="335026" y="61887"/>
                  </a:lnTo>
                  <a:lnTo>
                    <a:pt x="335419" y="60363"/>
                  </a:lnTo>
                  <a:lnTo>
                    <a:pt x="335508" y="59334"/>
                  </a:lnTo>
                  <a:lnTo>
                    <a:pt x="334860" y="61887"/>
                  </a:lnTo>
                  <a:lnTo>
                    <a:pt x="334276" y="63157"/>
                  </a:lnTo>
                  <a:lnTo>
                    <a:pt x="334035" y="61633"/>
                  </a:lnTo>
                  <a:lnTo>
                    <a:pt x="333489" y="64173"/>
                  </a:lnTo>
                  <a:lnTo>
                    <a:pt x="333260" y="63919"/>
                  </a:lnTo>
                  <a:lnTo>
                    <a:pt x="333400" y="64808"/>
                  </a:lnTo>
                  <a:lnTo>
                    <a:pt x="332955" y="66459"/>
                  </a:lnTo>
                  <a:lnTo>
                    <a:pt x="332752" y="66205"/>
                  </a:lnTo>
                  <a:lnTo>
                    <a:pt x="332359" y="66522"/>
                  </a:lnTo>
                  <a:lnTo>
                    <a:pt x="332359" y="74587"/>
                  </a:lnTo>
                  <a:lnTo>
                    <a:pt x="332028" y="76111"/>
                  </a:lnTo>
                  <a:lnTo>
                    <a:pt x="332359" y="74587"/>
                  </a:lnTo>
                  <a:lnTo>
                    <a:pt x="332359" y="66522"/>
                  </a:lnTo>
                  <a:lnTo>
                    <a:pt x="331749" y="68237"/>
                  </a:lnTo>
                  <a:lnTo>
                    <a:pt x="331889" y="67094"/>
                  </a:lnTo>
                  <a:lnTo>
                    <a:pt x="332308" y="63665"/>
                  </a:lnTo>
                  <a:lnTo>
                    <a:pt x="332549" y="61633"/>
                  </a:lnTo>
                  <a:lnTo>
                    <a:pt x="331558" y="63665"/>
                  </a:lnTo>
                  <a:lnTo>
                    <a:pt x="331546" y="63157"/>
                  </a:lnTo>
                  <a:lnTo>
                    <a:pt x="331660" y="62014"/>
                  </a:lnTo>
                  <a:lnTo>
                    <a:pt x="331939" y="61125"/>
                  </a:lnTo>
                  <a:lnTo>
                    <a:pt x="332181" y="60363"/>
                  </a:lnTo>
                  <a:lnTo>
                    <a:pt x="332155" y="59347"/>
                  </a:lnTo>
                  <a:lnTo>
                    <a:pt x="331228" y="61163"/>
                  </a:lnTo>
                  <a:lnTo>
                    <a:pt x="330923" y="62001"/>
                  </a:lnTo>
                  <a:lnTo>
                    <a:pt x="330923" y="63792"/>
                  </a:lnTo>
                  <a:lnTo>
                    <a:pt x="330390" y="65176"/>
                  </a:lnTo>
                  <a:lnTo>
                    <a:pt x="330149" y="67094"/>
                  </a:lnTo>
                  <a:lnTo>
                    <a:pt x="330238" y="65570"/>
                  </a:lnTo>
                  <a:lnTo>
                    <a:pt x="330327" y="64681"/>
                  </a:lnTo>
                  <a:lnTo>
                    <a:pt x="330365" y="64262"/>
                  </a:lnTo>
                  <a:lnTo>
                    <a:pt x="330288" y="64427"/>
                  </a:lnTo>
                  <a:lnTo>
                    <a:pt x="330403" y="63665"/>
                  </a:lnTo>
                  <a:lnTo>
                    <a:pt x="330365" y="64262"/>
                  </a:lnTo>
                  <a:lnTo>
                    <a:pt x="330796" y="63284"/>
                  </a:lnTo>
                  <a:lnTo>
                    <a:pt x="330847" y="63157"/>
                  </a:lnTo>
                  <a:lnTo>
                    <a:pt x="330923" y="63792"/>
                  </a:lnTo>
                  <a:lnTo>
                    <a:pt x="330923" y="62001"/>
                  </a:lnTo>
                  <a:lnTo>
                    <a:pt x="329869" y="64681"/>
                  </a:lnTo>
                  <a:lnTo>
                    <a:pt x="330034" y="64681"/>
                  </a:lnTo>
                  <a:lnTo>
                    <a:pt x="328841" y="68999"/>
                  </a:lnTo>
                  <a:lnTo>
                    <a:pt x="328828" y="67856"/>
                  </a:lnTo>
                  <a:lnTo>
                    <a:pt x="328828" y="67221"/>
                  </a:lnTo>
                  <a:lnTo>
                    <a:pt x="328841" y="66332"/>
                  </a:lnTo>
                  <a:lnTo>
                    <a:pt x="329095" y="65062"/>
                  </a:lnTo>
                  <a:lnTo>
                    <a:pt x="329476" y="63157"/>
                  </a:lnTo>
                  <a:lnTo>
                    <a:pt x="329971" y="60604"/>
                  </a:lnTo>
                  <a:lnTo>
                    <a:pt x="329857" y="58585"/>
                  </a:lnTo>
                  <a:lnTo>
                    <a:pt x="329768" y="57569"/>
                  </a:lnTo>
                  <a:lnTo>
                    <a:pt x="328028" y="63157"/>
                  </a:lnTo>
                  <a:lnTo>
                    <a:pt x="327317" y="61506"/>
                  </a:lnTo>
                  <a:lnTo>
                    <a:pt x="327393" y="62839"/>
                  </a:lnTo>
                  <a:lnTo>
                    <a:pt x="326834" y="65062"/>
                  </a:lnTo>
                  <a:lnTo>
                    <a:pt x="326771" y="63792"/>
                  </a:lnTo>
                  <a:lnTo>
                    <a:pt x="326732" y="62903"/>
                  </a:lnTo>
                  <a:lnTo>
                    <a:pt x="326224" y="63792"/>
                  </a:lnTo>
                  <a:lnTo>
                    <a:pt x="326301" y="63411"/>
                  </a:lnTo>
                  <a:lnTo>
                    <a:pt x="326529" y="62268"/>
                  </a:lnTo>
                  <a:lnTo>
                    <a:pt x="326593" y="61125"/>
                  </a:lnTo>
                  <a:lnTo>
                    <a:pt x="326669" y="59601"/>
                  </a:lnTo>
                  <a:lnTo>
                    <a:pt x="326415" y="61125"/>
                  </a:lnTo>
                  <a:lnTo>
                    <a:pt x="325958" y="59347"/>
                  </a:lnTo>
                  <a:lnTo>
                    <a:pt x="325107" y="63411"/>
                  </a:lnTo>
                  <a:lnTo>
                    <a:pt x="325145" y="60604"/>
                  </a:lnTo>
                  <a:lnTo>
                    <a:pt x="324523" y="59474"/>
                  </a:lnTo>
                  <a:lnTo>
                    <a:pt x="323126" y="66332"/>
                  </a:lnTo>
                  <a:lnTo>
                    <a:pt x="322580" y="65570"/>
                  </a:lnTo>
                  <a:lnTo>
                    <a:pt x="322668" y="64808"/>
                  </a:lnTo>
                  <a:lnTo>
                    <a:pt x="322973" y="63792"/>
                  </a:lnTo>
                  <a:lnTo>
                    <a:pt x="323088" y="63411"/>
                  </a:lnTo>
                  <a:lnTo>
                    <a:pt x="323176" y="61506"/>
                  </a:lnTo>
                  <a:lnTo>
                    <a:pt x="323316" y="61252"/>
                  </a:lnTo>
                  <a:lnTo>
                    <a:pt x="323862" y="60236"/>
                  </a:lnTo>
                  <a:lnTo>
                    <a:pt x="323583" y="60236"/>
                  </a:lnTo>
                  <a:lnTo>
                    <a:pt x="323430" y="59855"/>
                  </a:lnTo>
                  <a:lnTo>
                    <a:pt x="323151" y="61252"/>
                  </a:lnTo>
                  <a:lnTo>
                    <a:pt x="323240" y="59855"/>
                  </a:lnTo>
                  <a:lnTo>
                    <a:pt x="321932" y="63792"/>
                  </a:lnTo>
                  <a:lnTo>
                    <a:pt x="322033" y="61887"/>
                  </a:lnTo>
                  <a:lnTo>
                    <a:pt x="321830" y="62496"/>
                  </a:lnTo>
                  <a:lnTo>
                    <a:pt x="321729" y="62903"/>
                  </a:lnTo>
                  <a:lnTo>
                    <a:pt x="321348" y="64808"/>
                  </a:lnTo>
                  <a:lnTo>
                    <a:pt x="321068" y="64554"/>
                  </a:lnTo>
                  <a:lnTo>
                    <a:pt x="320548" y="64935"/>
                  </a:lnTo>
                  <a:lnTo>
                    <a:pt x="320408" y="67221"/>
                  </a:lnTo>
                  <a:lnTo>
                    <a:pt x="320751" y="60744"/>
                  </a:lnTo>
                  <a:lnTo>
                    <a:pt x="318071" y="67221"/>
                  </a:lnTo>
                  <a:lnTo>
                    <a:pt x="318274" y="62776"/>
                  </a:lnTo>
                  <a:lnTo>
                    <a:pt x="318325" y="61633"/>
                  </a:lnTo>
                  <a:lnTo>
                    <a:pt x="317639" y="62268"/>
                  </a:lnTo>
                  <a:lnTo>
                    <a:pt x="316839" y="62776"/>
                  </a:lnTo>
                  <a:lnTo>
                    <a:pt x="316293" y="62776"/>
                  </a:lnTo>
                  <a:lnTo>
                    <a:pt x="316496" y="61950"/>
                  </a:lnTo>
                  <a:lnTo>
                    <a:pt x="316141" y="59982"/>
                  </a:lnTo>
                  <a:lnTo>
                    <a:pt x="315074" y="67856"/>
                  </a:lnTo>
                  <a:lnTo>
                    <a:pt x="314947" y="67221"/>
                  </a:lnTo>
                  <a:lnTo>
                    <a:pt x="314896" y="66967"/>
                  </a:lnTo>
                  <a:lnTo>
                    <a:pt x="314680" y="65824"/>
                  </a:lnTo>
                  <a:lnTo>
                    <a:pt x="314731" y="63284"/>
                  </a:lnTo>
                  <a:lnTo>
                    <a:pt x="314782" y="62141"/>
                  </a:lnTo>
                  <a:lnTo>
                    <a:pt x="315366" y="63919"/>
                  </a:lnTo>
                  <a:lnTo>
                    <a:pt x="315379" y="62141"/>
                  </a:lnTo>
                  <a:lnTo>
                    <a:pt x="316369" y="55791"/>
                  </a:lnTo>
                  <a:lnTo>
                    <a:pt x="314185" y="63284"/>
                  </a:lnTo>
                  <a:lnTo>
                    <a:pt x="314248" y="61252"/>
                  </a:lnTo>
                  <a:lnTo>
                    <a:pt x="314312" y="59334"/>
                  </a:lnTo>
                  <a:lnTo>
                    <a:pt x="314439" y="59093"/>
                  </a:lnTo>
                  <a:lnTo>
                    <a:pt x="314464" y="56553"/>
                  </a:lnTo>
                  <a:lnTo>
                    <a:pt x="313042" y="61252"/>
                  </a:lnTo>
                  <a:lnTo>
                    <a:pt x="312572" y="60858"/>
                  </a:lnTo>
                  <a:lnTo>
                    <a:pt x="312610" y="59728"/>
                  </a:lnTo>
                  <a:lnTo>
                    <a:pt x="311569" y="63030"/>
                  </a:lnTo>
                  <a:lnTo>
                    <a:pt x="309930" y="64554"/>
                  </a:lnTo>
                  <a:lnTo>
                    <a:pt x="309892" y="65062"/>
                  </a:lnTo>
                  <a:lnTo>
                    <a:pt x="309181" y="65824"/>
                  </a:lnTo>
                  <a:lnTo>
                    <a:pt x="309054" y="63284"/>
                  </a:lnTo>
                  <a:lnTo>
                    <a:pt x="309118" y="62268"/>
                  </a:lnTo>
                  <a:lnTo>
                    <a:pt x="309422" y="60109"/>
                  </a:lnTo>
                  <a:lnTo>
                    <a:pt x="310007" y="60109"/>
                  </a:lnTo>
                  <a:lnTo>
                    <a:pt x="310324" y="56299"/>
                  </a:lnTo>
                  <a:lnTo>
                    <a:pt x="309257" y="60109"/>
                  </a:lnTo>
                  <a:lnTo>
                    <a:pt x="309130" y="59601"/>
                  </a:lnTo>
                  <a:lnTo>
                    <a:pt x="309245" y="58458"/>
                  </a:lnTo>
                  <a:lnTo>
                    <a:pt x="309359" y="57823"/>
                  </a:lnTo>
                  <a:lnTo>
                    <a:pt x="308419" y="58204"/>
                  </a:lnTo>
                  <a:lnTo>
                    <a:pt x="307759" y="62268"/>
                  </a:lnTo>
                  <a:lnTo>
                    <a:pt x="306882" y="61760"/>
                  </a:lnTo>
                  <a:lnTo>
                    <a:pt x="306743" y="63157"/>
                  </a:lnTo>
                  <a:lnTo>
                    <a:pt x="305638" y="66967"/>
                  </a:lnTo>
                  <a:lnTo>
                    <a:pt x="305701" y="66586"/>
                  </a:lnTo>
                  <a:lnTo>
                    <a:pt x="305727" y="66459"/>
                  </a:lnTo>
                  <a:lnTo>
                    <a:pt x="305917" y="65316"/>
                  </a:lnTo>
                  <a:lnTo>
                    <a:pt x="306070" y="64427"/>
                  </a:lnTo>
                  <a:lnTo>
                    <a:pt x="306158" y="63919"/>
                  </a:lnTo>
                  <a:lnTo>
                    <a:pt x="306222" y="63538"/>
                  </a:lnTo>
                  <a:lnTo>
                    <a:pt x="306717" y="60617"/>
                  </a:lnTo>
                  <a:lnTo>
                    <a:pt x="305739" y="63538"/>
                  </a:lnTo>
                  <a:lnTo>
                    <a:pt x="306235" y="59474"/>
                  </a:lnTo>
                  <a:lnTo>
                    <a:pt x="305739" y="60363"/>
                  </a:lnTo>
                  <a:lnTo>
                    <a:pt x="304444" y="63284"/>
                  </a:lnTo>
                  <a:lnTo>
                    <a:pt x="303745" y="63919"/>
                  </a:lnTo>
                  <a:lnTo>
                    <a:pt x="303784" y="63792"/>
                  </a:lnTo>
                  <a:lnTo>
                    <a:pt x="304139" y="62509"/>
                  </a:lnTo>
                  <a:lnTo>
                    <a:pt x="303428" y="63792"/>
                  </a:lnTo>
                  <a:lnTo>
                    <a:pt x="302768" y="63665"/>
                  </a:lnTo>
                  <a:lnTo>
                    <a:pt x="304114" y="55791"/>
                  </a:lnTo>
                  <a:lnTo>
                    <a:pt x="301383" y="61379"/>
                  </a:lnTo>
                  <a:lnTo>
                    <a:pt x="301421" y="60744"/>
                  </a:lnTo>
                  <a:lnTo>
                    <a:pt x="301472" y="60109"/>
                  </a:lnTo>
                  <a:lnTo>
                    <a:pt x="301625" y="57950"/>
                  </a:lnTo>
                  <a:lnTo>
                    <a:pt x="301828" y="55156"/>
                  </a:lnTo>
                  <a:lnTo>
                    <a:pt x="300215" y="57950"/>
                  </a:lnTo>
                  <a:lnTo>
                    <a:pt x="299694" y="53632"/>
                  </a:lnTo>
                  <a:lnTo>
                    <a:pt x="298259" y="53886"/>
                  </a:lnTo>
                  <a:lnTo>
                    <a:pt x="297840" y="60109"/>
                  </a:lnTo>
                  <a:lnTo>
                    <a:pt x="297815" y="55613"/>
                  </a:lnTo>
                  <a:lnTo>
                    <a:pt x="297815" y="54013"/>
                  </a:lnTo>
                  <a:lnTo>
                    <a:pt x="297688" y="54952"/>
                  </a:lnTo>
                  <a:lnTo>
                    <a:pt x="297497" y="53848"/>
                  </a:lnTo>
                  <a:lnTo>
                    <a:pt x="297561" y="55981"/>
                  </a:lnTo>
                  <a:lnTo>
                    <a:pt x="297484" y="56553"/>
                  </a:lnTo>
                  <a:lnTo>
                    <a:pt x="297002" y="60363"/>
                  </a:lnTo>
                  <a:lnTo>
                    <a:pt x="296621" y="60744"/>
                  </a:lnTo>
                  <a:lnTo>
                    <a:pt x="296570" y="60375"/>
                  </a:lnTo>
                  <a:lnTo>
                    <a:pt x="296570" y="60172"/>
                  </a:lnTo>
                  <a:lnTo>
                    <a:pt x="296291" y="57696"/>
                  </a:lnTo>
                  <a:lnTo>
                    <a:pt x="296278" y="57569"/>
                  </a:lnTo>
                  <a:lnTo>
                    <a:pt x="296164" y="56553"/>
                  </a:lnTo>
                  <a:lnTo>
                    <a:pt x="296164" y="54394"/>
                  </a:lnTo>
                  <a:lnTo>
                    <a:pt x="296633" y="54902"/>
                  </a:lnTo>
                  <a:lnTo>
                    <a:pt x="296697" y="54394"/>
                  </a:lnTo>
                  <a:lnTo>
                    <a:pt x="296672" y="53378"/>
                  </a:lnTo>
                  <a:lnTo>
                    <a:pt x="296303" y="52997"/>
                  </a:lnTo>
                  <a:lnTo>
                    <a:pt x="296392" y="52235"/>
                  </a:lnTo>
                  <a:lnTo>
                    <a:pt x="296849" y="50838"/>
                  </a:lnTo>
                  <a:lnTo>
                    <a:pt x="296735" y="49415"/>
                  </a:lnTo>
                  <a:lnTo>
                    <a:pt x="296672" y="48933"/>
                  </a:lnTo>
                  <a:lnTo>
                    <a:pt x="296443" y="51219"/>
                  </a:lnTo>
                  <a:lnTo>
                    <a:pt x="295960" y="52235"/>
                  </a:lnTo>
                  <a:lnTo>
                    <a:pt x="295694" y="51219"/>
                  </a:lnTo>
                  <a:lnTo>
                    <a:pt x="295783" y="54394"/>
                  </a:lnTo>
                  <a:lnTo>
                    <a:pt x="294398" y="57569"/>
                  </a:lnTo>
                  <a:lnTo>
                    <a:pt x="294474" y="57061"/>
                  </a:lnTo>
                  <a:lnTo>
                    <a:pt x="294487" y="56934"/>
                  </a:lnTo>
                  <a:lnTo>
                    <a:pt x="294817" y="54775"/>
                  </a:lnTo>
                  <a:lnTo>
                    <a:pt x="295249" y="51981"/>
                  </a:lnTo>
                  <a:lnTo>
                    <a:pt x="295732" y="48806"/>
                  </a:lnTo>
                  <a:lnTo>
                    <a:pt x="294284" y="51981"/>
                  </a:lnTo>
                  <a:lnTo>
                    <a:pt x="294525" y="51219"/>
                  </a:lnTo>
                  <a:lnTo>
                    <a:pt x="294881" y="50076"/>
                  </a:lnTo>
                  <a:lnTo>
                    <a:pt x="294208" y="51219"/>
                  </a:lnTo>
                  <a:lnTo>
                    <a:pt x="293027" y="49822"/>
                  </a:lnTo>
                  <a:lnTo>
                    <a:pt x="291833" y="54775"/>
                  </a:lnTo>
                  <a:lnTo>
                    <a:pt x="291960" y="52362"/>
                  </a:lnTo>
                  <a:lnTo>
                    <a:pt x="292239" y="51854"/>
                  </a:lnTo>
                  <a:lnTo>
                    <a:pt x="291122" y="50965"/>
                  </a:lnTo>
                  <a:lnTo>
                    <a:pt x="288848" y="56934"/>
                  </a:lnTo>
                  <a:lnTo>
                    <a:pt x="288823" y="56807"/>
                  </a:lnTo>
                  <a:lnTo>
                    <a:pt x="288518" y="55029"/>
                  </a:lnTo>
                  <a:lnTo>
                    <a:pt x="288417" y="54394"/>
                  </a:lnTo>
                  <a:lnTo>
                    <a:pt x="288544" y="52616"/>
                  </a:lnTo>
                  <a:lnTo>
                    <a:pt x="288607" y="52235"/>
                  </a:lnTo>
                  <a:lnTo>
                    <a:pt x="288315" y="52616"/>
                  </a:lnTo>
                  <a:lnTo>
                    <a:pt x="287832" y="55029"/>
                  </a:lnTo>
                  <a:lnTo>
                    <a:pt x="287807" y="54394"/>
                  </a:lnTo>
                  <a:lnTo>
                    <a:pt x="287934" y="52374"/>
                  </a:lnTo>
                  <a:lnTo>
                    <a:pt x="288048" y="51854"/>
                  </a:lnTo>
                  <a:lnTo>
                    <a:pt x="287007" y="54394"/>
                  </a:lnTo>
                  <a:lnTo>
                    <a:pt x="286905" y="53886"/>
                  </a:lnTo>
                  <a:lnTo>
                    <a:pt x="287007" y="52870"/>
                  </a:lnTo>
                  <a:lnTo>
                    <a:pt x="287210" y="52108"/>
                  </a:lnTo>
                  <a:lnTo>
                    <a:pt x="287096" y="51219"/>
                  </a:lnTo>
                  <a:lnTo>
                    <a:pt x="286385" y="49568"/>
                  </a:lnTo>
                  <a:lnTo>
                    <a:pt x="284962" y="55791"/>
                  </a:lnTo>
                  <a:lnTo>
                    <a:pt x="283857" y="56807"/>
                  </a:lnTo>
                  <a:lnTo>
                    <a:pt x="283895" y="56553"/>
                  </a:lnTo>
                  <a:lnTo>
                    <a:pt x="283959" y="56045"/>
                  </a:lnTo>
                  <a:lnTo>
                    <a:pt x="284175" y="54267"/>
                  </a:lnTo>
                  <a:lnTo>
                    <a:pt x="284302" y="53251"/>
                  </a:lnTo>
                  <a:lnTo>
                    <a:pt x="284187" y="51727"/>
                  </a:lnTo>
                  <a:lnTo>
                    <a:pt x="283362" y="49949"/>
                  </a:lnTo>
                  <a:lnTo>
                    <a:pt x="283400" y="49187"/>
                  </a:lnTo>
                  <a:lnTo>
                    <a:pt x="282079" y="48425"/>
                  </a:lnTo>
                  <a:lnTo>
                    <a:pt x="280606" y="52616"/>
                  </a:lnTo>
                  <a:lnTo>
                    <a:pt x="279133" y="54267"/>
                  </a:lnTo>
                  <a:lnTo>
                    <a:pt x="279069" y="52997"/>
                  </a:lnTo>
                  <a:lnTo>
                    <a:pt x="279031" y="51854"/>
                  </a:lnTo>
                  <a:lnTo>
                    <a:pt x="278917" y="49187"/>
                  </a:lnTo>
                  <a:lnTo>
                    <a:pt x="276694" y="51854"/>
                  </a:lnTo>
                  <a:lnTo>
                    <a:pt x="275729" y="48933"/>
                  </a:lnTo>
                  <a:lnTo>
                    <a:pt x="275818" y="49949"/>
                  </a:lnTo>
                  <a:lnTo>
                    <a:pt x="275348" y="52463"/>
                  </a:lnTo>
                  <a:lnTo>
                    <a:pt x="275234" y="52743"/>
                  </a:lnTo>
                  <a:lnTo>
                    <a:pt x="275043" y="52997"/>
                  </a:lnTo>
                  <a:lnTo>
                    <a:pt x="274840" y="51981"/>
                  </a:lnTo>
                  <a:lnTo>
                    <a:pt x="273875" y="56045"/>
                  </a:lnTo>
                  <a:lnTo>
                    <a:pt x="273951" y="55410"/>
                  </a:lnTo>
                  <a:lnTo>
                    <a:pt x="273989" y="55156"/>
                  </a:lnTo>
                  <a:lnTo>
                    <a:pt x="274091" y="54267"/>
                  </a:lnTo>
                  <a:lnTo>
                    <a:pt x="274383" y="51854"/>
                  </a:lnTo>
                  <a:lnTo>
                    <a:pt x="274472" y="51981"/>
                  </a:lnTo>
                  <a:lnTo>
                    <a:pt x="274485" y="51854"/>
                  </a:lnTo>
                  <a:lnTo>
                    <a:pt x="274650" y="48806"/>
                  </a:lnTo>
                  <a:lnTo>
                    <a:pt x="274701" y="47790"/>
                  </a:lnTo>
                  <a:lnTo>
                    <a:pt x="273951" y="48806"/>
                  </a:lnTo>
                  <a:lnTo>
                    <a:pt x="273494" y="48679"/>
                  </a:lnTo>
                  <a:lnTo>
                    <a:pt x="272846" y="54267"/>
                  </a:lnTo>
                  <a:lnTo>
                    <a:pt x="272376" y="52235"/>
                  </a:lnTo>
                  <a:lnTo>
                    <a:pt x="272110" y="51092"/>
                  </a:lnTo>
                  <a:lnTo>
                    <a:pt x="270852" y="51638"/>
                  </a:lnTo>
                  <a:lnTo>
                    <a:pt x="269798" y="52235"/>
                  </a:lnTo>
                  <a:lnTo>
                    <a:pt x="269570" y="50965"/>
                  </a:lnTo>
                  <a:lnTo>
                    <a:pt x="269316" y="49568"/>
                  </a:lnTo>
                  <a:lnTo>
                    <a:pt x="268884" y="50965"/>
                  </a:lnTo>
                  <a:lnTo>
                    <a:pt x="268503" y="50838"/>
                  </a:lnTo>
                  <a:lnTo>
                    <a:pt x="268084" y="52235"/>
                  </a:lnTo>
                  <a:lnTo>
                    <a:pt x="268312" y="49949"/>
                  </a:lnTo>
                  <a:lnTo>
                    <a:pt x="268262" y="49187"/>
                  </a:lnTo>
                  <a:lnTo>
                    <a:pt x="267804" y="48679"/>
                  </a:lnTo>
                  <a:lnTo>
                    <a:pt x="267233" y="48044"/>
                  </a:lnTo>
                  <a:lnTo>
                    <a:pt x="266128" y="48679"/>
                  </a:lnTo>
                  <a:lnTo>
                    <a:pt x="266534" y="46520"/>
                  </a:lnTo>
                  <a:lnTo>
                    <a:pt x="265963" y="46266"/>
                  </a:lnTo>
                  <a:lnTo>
                    <a:pt x="264998" y="55029"/>
                  </a:lnTo>
                  <a:lnTo>
                    <a:pt x="264452" y="55156"/>
                  </a:lnTo>
                  <a:lnTo>
                    <a:pt x="264591" y="52616"/>
                  </a:lnTo>
                  <a:lnTo>
                    <a:pt x="264642" y="51473"/>
                  </a:lnTo>
                  <a:lnTo>
                    <a:pt x="264693" y="50711"/>
                  </a:lnTo>
                  <a:lnTo>
                    <a:pt x="263677" y="50584"/>
                  </a:lnTo>
                  <a:lnTo>
                    <a:pt x="262991" y="46647"/>
                  </a:lnTo>
                  <a:lnTo>
                    <a:pt x="261645" y="50584"/>
                  </a:lnTo>
                  <a:lnTo>
                    <a:pt x="261874" y="48679"/>
                  </a:lnTo>
                  <a:lnTo>
                    <a:pt x="262051" y="48552"/>
                  </a:lnTo>
                  <a:lnTo>
                    <a:pt x="261581" y="48298"/>
                  </a:lnTo>
                  <a:lnTo>
                    <a:pt x="261302" y="47536"/>
                  </a:lnTo>
                  <a:lnTo>
                    <a:pt x="260502" y="45377"/>
                  </a:lnTo>
                  <a:lnTo>
                    <a:pt x="260350" y="47840"/>
                  </a:lnTo>
                  <a:lnTo>
                    <a:pt x="260464" y="47536"/>
                  </a:lnTo>
                  <a:lnTo>
                    <a:pt x="260375" y="47790"/>
                  </a:lnTo>
                  <a:lnTo>
                    <a:pt x="260134" y="51473"/>
                  </a:lnTo>
                  <a:lnTo>
                    <a:pt x="260350" y="47840"/>
                  </a:lnTo>
                  <a:lnTo>
                    <a:pt x="258457" y="52616"/>
                  </a:lnTo>
                  <a:lnTo>
                    <a:pt x="258800" y="49695"/>
                  </a:lnTo>
                  <a:lnTo>
                    <a:pt x="258013" y="53378"/>
                  </a:lnTo>
                  <a:lnTo>
                    <a:pt x="257911" y="54394"/>
                  </a:lnTo>
                  <a:lnTo>
                    <a:pt x="257187" y="55410"/>
                  </a:lnTo>
                  <a:lnTo>
                    <a:pt x="257060" y="52235"/>
                  </a:lnTo>
                  <a:lnTo>
                    <a:pt x="256755" y="56553"/>
                  </a:lnTo>
                  <a:lnTo>
                    <a:pt x="256349" y="55029"/>
                  </a:lnTo>
                  <a:lnTo>
                    <a:pt x="256451" y="54267"/>
                  </a:lnTo>
                  <a:lnTo>
                    <a:pt x="256717" y="53124"/>
                  </a:lnTo>
                  <a:lnTo>
                    <a:pt x="256222" y="52870"/>
                  </a:lnTo>
                  <a:lnTo>
                    <a:pt x="256108" y="54140"/>
                  </a:lnTo>
                  <a:lnTo>
                    <a:pt x="255739" y="55664"/>
                  </a:lnTo>
                  <a:lnTo>
                    <a:pt x="255638" y="56045"/>
                  </a:lnTo>
                  <a:lnTo>
                    <a:pt x="255244" y="57061"/>
                  </a:lnTo>
                  <a:lnTo>
                    <a:pt x="255181" y="56807"/>
                  </a:lnTo>
                  <a:lnTo>
                    <a:pt x="255028" y="56172"/>
                  </a:lnTo>
                  <a:lnTo>
                    <a:pt x="254914" y="55664"/>
                  </a:lnTo>
                  <a:lnTo>
                    <a:pt x="255003" y="52489"/>
                  </a:lnTo>
                  <a:lnTo>
                    <a:pt x="254736" y="54267"/>
                  </a:lnTo>
                  <a:lnTo>
                    <a:pt x="254254" y="56172"/>
                  </a:lnTo>
                  <a:lnTo>
                    <a:pt x="254165" y="55791"/>
                  </a:lnTo>
                  <a:lnTo>
                    <a:pt x="254266" y="53886"/>
                  </a:lnTo>
                  <a:lnTo>
                    <a:pt x="254139" y="52743"/>
                  </a:lnTo>
                  <a:lnTo>
                    <a:pt x="253809" y="51638"/>
                  </a:lnTo>
                  <a:lnTo>
                    <a:pt x="253720" y="52463"/>
                  </a:lnTo>
                  <a:lnTo>
                    <a:pt x="253746" y="51638"/>
                  </a:lnTo>
                  <a:lnTo>
                    <a:pt x="253822" y="51473"/>
                  </a:lnTo>
                  <a:lnTo>
                    <a:pt x="253911" y="50584"/>
                  </a:lnTo>
                  <a:lnTo>
                    <a:pt x="253860" y="49822"/>
                  </a:lnTo>
                  <a:lnTo>
                    <a:pt x="253644" y="49568"/>
                  </a:lnTo>
                  <a:lnTo>
                    <a:pt x="253758" y="48425"/>
                  </a:lnTo>
                  <a:lnTo>
                    <a:pt x="254330" y="45885"/>
                  </a:lnTo>
                  <a:lnTo>
                    <a:pt x="252501" y="52108"/>
                  </a:lnTo>
                  <a:lnTo>
                    <a:pt x="252628" y="52108"/>
                  </a:lnTo>
                  <a:lnTo>
                    <a:pt x="253263" y="52235"/>
                  </a:lnTo>
                  <a:lnTo>
                    <a:pt x="253580" y="52400"/>
                  </a:lnTo>
                  <a:lnTo>
                    <a:pt x="252768" y="56807"/>
                  </a:lnTo>
                  <a:lnTo>
                    <a:pt x="252577" y="54648"/>
                  </a:lnTo>
                  <a:lnTo>
                    <a:pt x="252501" y="52108"/>
                  </a:lnTo>
                  <a:lnTo>
                    <a:pt x="252463" y="51981"/>
                  </a:lnTo>
                  <a:lnTo>
                    <a:pt x="252425" y="51854"/>
                  </a:lnTo>
                  <a:lnTo>
                    <a:pt x="252209" y="51092"/>
                  </a:lnTo>
                  <a:lnTo>
                    <a:pt x="252145" y="50584"/>
                  </a:lnTo>
                  <a:lnTo>
                    <a:pt x="252171" y="49949"/>
                  </a:lnTo>
                  <a:lnTo>
                    <a:pt x="252183" y="49314"/>
                  </a:lnTo>
                  <a:lnTo>
                    <a:pt x="252006" y="49695"/>
                  </a:lnTo>
                  <a:lnTo>
                    <a:pt x="251904" y="49949"/>
                  </a:lnTo>
                  <a:lnTo>
                    <a:pt x="251879" y="49822"/>
                  </a:lnTo>
                  <a:lnTo>
                    <a:pt x="251726" y="49187"/>
                  </a:lnTo>
                  <a:lnTo>
                    <a:pt x="251574" y="49060"/>
                  </a:lnTo>
                  <a:lnTo>
                    <a:pt x="251701" y="47917"/>
                  </a:lnTo>
                  <a:lnTo>
                    <a:pt x="251714" y="47790"/>
                  </a:lnTo>
                  <a:lnTo>
                    <a:pt x="251802" y="46901"/>
                  </a:lnTo>
                  <a:lnTo>
                    <a:pt x="251574" y="47218"/>
                  </a:lnTo>
                  <a:lnTo>
                    <a:pt x="251574" y="47917"/>
                  </a:lnTo>
                  <a:lnTo>
                    <a:pt x="251510" y="49060"/>
                  </a:lnTo>
                  <a:lnTo>
                    <a:pt x="251358" y="49161"/>
                  </a:lnTo>
                  <a:lnTo>
                    <a:pt x="251358" y="68872"/>
                  </a:lnTo>
                  <a:lnTo>
                    <a:pt x="251206" y="68745"/>
                  </a:lnTo>
                  <a:lnTo>
                    <a:pt x="250850" y="68745"/>
                  </a:lnTo>
                  <a:lnTo>
                    <a:pt x="250990" y="67221"/>
                  </a:lnTo>
                  <a:lnTo>
                    <a:pt x="251091" y="66586"/>
                  </a:lnTo>
                  <a:lnTo>
                    <a:pt x="251104" y="67475"/>
                  </a:lnTo>
                  <a:lnTo>
                    <a:pt x="251256" y="67919"/>
                  </a:lnTo>
                  <a:lnTo>
                    <a:pt x="251358" y="68872"/>
                  </a:lnTo>
                  <a:lnTo>
                    <a:pt x="251358" y="49161"/>
                  </a:lnTo>
                  <a:lnTo>
                    <a:pt x="251244" y="49314"/>
                  </a:lnTo>
                  <a:lnTo>
                    <a:pt x="251117" y="49822"/>
                  </a:lnTo>
                  <a:lnTo>
                    <a:pt x="251358" y="48298"/>
                  </a:lnTo>
                  <a:lnTo>
                    <a:pt x="251574" y="47917"/>
                  </a:lnTo>
                  <a:lnTo>
                    <a:pt x="251574" y="47218"/>
                  </a:lnTo>
                  <a:lnTo>
                    <a:pt x="251155" y="47790"/>
                  </a:lnTo>
                  <a:lnTo>
                    <a:pt x="250926" y="47663"/>
                  </a:lnTo>
                  <a:lnTo>
                    <a:pt x="250558" y="50584"/>
                  </a:lnTo>
                  <a:lnTo>
                    <a:pt x="250291" y="50076"/>
                  </a:lnTo>
                  <a:lnTo>
                    <a:pt x="250291" y="52336"/>
                  </a:lnTo>
                  <a:lnTo>
                    <a:pt x="250520" y="52133"/>
                  </a:lnTo>
                  <a:lnTo>
                    <a:pt x="250482" y="52908"/>
                  </a:lnTo>
                  <a:lnTo>
                    <a:pt x="250659" y="52019"/>
                  </a:lnTo>
                  <a:lnTo>
                    <a:pt x="250723" y="51854"/>
                  </a:lnTo>
                  <a:lnTo>
                    <a:pt x="250672" y="52108"/>
                  </a:lnTo>
                  <a:lnTo>
                    <a:pt x="251079" y="51981"/>
                  </a:lnTo>
                  <a:lnTo>
                    <a:pt x="251333" y="51981"/>
                  </a:lnTo>
                  <a:lnTo>
                    <a:pt x="250558" y="54648"/>
                  </a:lnTo>
                  <a:lnTo>
                    <a:pt x="250494" y="52997"/>
                  </a:lnTo>
                  <a:lnTo>
                    <a:pt x="250139" y="54673"/>
                  </a:lnTo>
                  <a:lnTo>
                    <a:pt x="250139" y="68745"/>
                  </a:lnTo>
                  <a:lnTo>
                    <a:pt x="250139" y="68872"/>
                  </a:lnTo>
                  <a:lnTo>
                    <a:pt x="249809" y="68999"/>
                  </a:lnTo>
                  <a:lnTo>
                    <a:pt x="250139" y="68745"/>
                  </a:lnTo>
                  <a:lnTo>
                    <a:pt x="250139" y="54673"/>
                  </a:lnTo>
                  <a:lnTo>
                    <a:pt x="249491" y="57696"/>
                  </a:lnTo>
                  <a:lnTo>
                    <a:pt x="249580" y="55664"/>
                  </a:lnTo>
                  <a:lnTo>
                    <a:pt x="249580" y="55537"/>
                  </a:lnTo>
                  <a:lnTo>
                    <a:pt x="249478" y="52235"/>
                  </a:lnTo>
                  <a:lnTo>
                    <a:pt x="249351" y="51473"/>
                  </a:lnTo>
                  <a:lnTo>
                    <a:pt x="249415" y="50203"/>
                  </a:lnTo>
                  <a:lnTo>
                    <a:pt x="249580" y="48679"/>
                  </a:lnTo>
                  <a:lnTo>
                    <a:pt x="248589" y="50203"/>
                  </a:lnTo>
                  <a:lnTo>
                    <a:pt x="247675" y="49568"/>
                  </a:lnTo>
                  <a:lnTo>
                    <a:pt x="246303" y="54775"/>
                  </a:lnTo>
                  <a:lnTo>
                    <a:pt x="245922" y="55537"/>
                  </a:lnTo>
                  <a:lnTo>
                    <a:pt x="245960" y="55283"/>
                  </a:lnTo>
                  <a:lnTo>
                    <a:pt x="246176" y="53886"/>
                  </a:lnTo>
                  <a:lnTo>
                    <a:pt x="246303" y="52870"/>
                  </a:lnTo>
                  <a:lnTo>
                    <a:pt x="246227" y="52616"/>
                  </a:lnTo>
                  <a:lnTo>
                    <a:pt x="245706" y="51854"/>
                  </a:lnTo>
                  <a:lnTo>
                    <a:pt x="245529" y="51600"/>
                  </a:lnTo>
                  <a:lnTo>
                    <a:pt x="245440" y="51993"/>
                  </a:lnTo>
                  <a:lnTo>
                    <a:pt x="245376" y="52273"/>
                  </a:lnTo>
                  <a:lnTo>
                    <a:pt x="244729" y="55283"/>
                  </a:lnTo>
                  <a:lnTo>
                    <a:pt x="244640" y="54648"/>
                  </a:lnTo>
                  <a:lnTo>
                    <a:pt x="244525" y="53759"/>
                  </a:lnTo>
                  <a:lnTo>
                    <a:pt x="244576" y="53378"/>
                  </a:lnTo>
                  <a:lnTo>
                    <a:pt x="245313" y="52362"/>
                  </a:lnTo>
                  <a:lnTo>
                    <a:pt x="245440" y="51993"/>
                  </a:lnTo>
                  <a:lnTo>
                    <a:pt x="244817" y="52362"/>
                  </a:lnTo>
                  <a:lnTo>
                    <a:pt x="245021" y="51600"/>
                  </a:lnTo>
                  <a:lnTo>
                    <a:pt x="244932" y="50838"/>
                  </a:lnTo>
                  <a:lnTo>
                    <a:pt x="244386" y="49822"/>
                  </a:lnTo>
                  <a:lnTo>
                    <a:pt x="242392" y="53200"/>
                  </a:lnTo>
                  <a:lnTo>
                    <a:pt x="241401" y="54648"/>
                  </a:lnTo>
                  <a:lnTo>
                    <a:pt x="241147" y="53632"/>
                  </a:lnTo>
                  <a:lnTo>
                    <a:pt x="240792" y="52235"/>
                  </a:lnTo>
                  <a:lnTo>
                    <a:pt x="240779" y="52743"/>
                  </a:lnTo>
                  <a:lnTo>
                    <a:pt x="240652" y="53632"/>
                  </a:lnTo>
                  <a:lnTo>
                    <a:pt x="239814" y="49822"/>
                  </a:lnTo>
                  <a:lnTo>
                    <a:pt x="235864" y="55664"/>
                  </a:lnTo>
                  <a:lnTo>
                    <a:pt x="235877" y="54902"/>
                  </a:lnTo>
                  <a:lnTo>
                    <a:pt x="235927" y="52489"/>
                  </a:lnTo>
                  <a:lnTo>
                    <a:pt x="235915" y="48679"/>
                  </a:lnTo>
                  <a:lnTo>
                    <a:pt x="235000" y="50965"/>
                  </a:lnTo>
                  <a:lnTo>
                    <a:pt x="234010" y="52489"/>
                  </a:lnTo>
                  <a:lnTo>
                    <a:pt x="235051" y="49568"/>
                  </a:lnTo>
                  <a:lnTo>
                    <a:pt x="233197" y="52743"/>
                  </a:lnTo>
                  <a:lnTo>
                    <a:pt x="231381" y="54902"/>
                  </a:lnTo>
                  <a:lnTo>
                    <a:pt x="232498" y="51981"/>
                  </a:lnTo>
                  <a:lnTo>
                    <a:pt x="232740" y="51346"/>
                  </a:lnTo>
                  <a:lnTo>
                    <a:pt x="235127" y="45123"/>
                  </a:lnTo>
                  <a:lnTo>
                    <a:pt x="232232" y="49314"/>
                  </a:lnTo>
                  <a:lnTo>
                    <a:pt x="231419" y="51346"/>
                  </a:lnTo>
                  <a:lnTo>
                    <a:pt x="231292" y="50838"/>
                  </a:lnTo>
                  <a:lnTo>
                    <a:pt x="229857" y="51981"/>
                  </a:lnTo>
                  <a:lnTo>
                    <a:pt x="229933" y="51854"/>
                  </a:lnTo>
                  <a:lnTo>
                    <a:pt x="229908" y="51727"/>
                  </a:lnTo>
                  <a:lnTo>
                    <a:pt x="230060" y="51346"/>
                  </a:lnTo>
                  <a:lnTo>
                    <a:pt x="230365" y="50584"/>
                  </a:lnTo>
                  <a:lnTo>
                    <a:pt x="231063" y="49187"/>
                  </a:lnTo>
                  <a:lnTo>
                    <a:pt x="228968" y="51346"/>
                  </a:lnTo>
                  <a:lnTo>
                    <a:pt x="229082" y="49822"/>
                  </a:lnTo>
                  <a:lnTo>
                    <a:pt x="232232" y="45631"/>
                  </a:lnTo>
                  <a:lnTo>
                    <a:pt x="231673" y="44869"/>
                  </a:lnTo>
                  <a:lnTo>
                    <a:pt x="231114" y="45377"/>
                  </a:lnTo>
                  <a:lnTo>
                    <a:pt x="228422" y="48552"/>
                  </a:lnTo>
                  <a:lnTo>
                    <a:pt x="228053" y="49314"/>
                  </a:lnTo>
                  <a:lnTo>
                    <a:pt x="227926" y="49949"/>
                  </a:lnTo>
                  <a:lnTo>
                    <a:pt x="227711" y="50584"/>
                  </a:lnTo>
                  <a:lnTo>
                    <a:pt x="226872" y="52108"/>
                  </a:lnTo>
                  <a:lnTo>
                    <a:pt x="226098" y="52616"/>
                  </a:lnTo>
                  <a:lnTo>
                    <a:pt x="223532" y="56807"/>
                  </a:lnTo>
                  <a:lnTo>
                    <a:pt x="220522" y="60744"/>
                  </a:lnTo>
                  <a:lnTo>
                    <a:pt x="219773" y="64300"/>
                  </a:lnTo>
                  <a:lnTo>
                    <a:pt x="221983" y="62141"/>
                  </a:lnTo>
                  <a:lnTo>
                    <a:pt x="221030" y="64300"/>
                  </a:lnTo>
                  <a:lnTo>
                    <a:pt x="221703" y="63538"/>
                  </a:lnTo>
                  <a:lnTo>
                    <a:pt x="221132" y="64681"/>
                  </a:lnTo>
                  <a:lnTo>
                    <a:pt x="220840" y="65455"/>
                  </a:lnTo>
                  <a:lnTo>
                    <a:pt x="220726" y="66078"/>
                  </a:lnTo>
                  <a:lnTo>
                    <a:pt x="222669" y="63538"/>
                  </a:lnTo>
                  <a:lnTo>
                    <a:pt x="223164" y="62903"/>
                  </a:lnTo>
                  <a:lnTo>
                    <a:pt x="223227" y="62776"/>
                  </a:lnTo>
                  <a:lnTo>
                    <a:pt x="223647" y="62268"/>
                  </a:lnTo>
                  <a:lnTo>
                    <a:pt x="223545" y="62496"/>
                  </a:lnTo>
                  <a:lnTo>
                    <a:pt x="223812" y="62268"/>
                  </a:lnTo>
                  <a:lnTo>
                    <a:pt x="223964" y="62141"/>
                  </a:lnTo>
                  <a:lnTo>
                    <a:pt x="224409" y="61760"/>
                  </a:lnTo>
                  <a:lnTo>
                    <a:pt x="223748" y="63792"/>
                  </a:lnTo>
                  <a:lnTo>
                    <a:pt x="222808" y="65443"/>
                  </a:lnTo>
                  <a:lnTo>
                    <a:pt x="224066" y="63919"/>
                  </a:lnTo>
                  <a:lnTo>
                    <a:pt x="223481" y="65176"/>
                  </a:lnTo>
                  <a:lnTo>
                    <a:pt x="223215" y="65620"/>
                  </a:lnTo>
                  <a:lnTo>
                    <a:pt x="223723" y="65062"/>
                  </a:lnTo>
                  <a:lnTo>
                    <a:pt x="223939" y="66078"/>
                  </a:lnTo>
                  <a:lnTo>
                    <a:pt x="224548" y="65062"/>
                  </a:lnTo>
                  <a:lnTo>
                    <a:pt x="225247" y="63919"/>
                  </a:lnTo>
                  <a:lnTo>
                    <a:pt x="224421" y="66586"/>
                  </a:lnTo>
                  <a:lnTo>
                    <a:pt x="226606" y="63919"/>
                  </a:lnTo>
                  <a:lnTo>
                    <a:pt x="226707" y="63792"/>
                  </a:lnTo>
                  <a:lnTo>
                    <a:pt x="224777" y="67983"/>
                  </a:lnTo>
                  <a:lnTo>
                    <a:pt x="225374" y="66967"/>
                  </a:lnTo>
                  <a:lnTo>
                    <a:pt x="226898" y="64935"/>
                  </a:lnTo>
                  <a:lnTo>
                    <a:pt x="227291" y="64935"/>
                  </a:lnTo>
                  <a:lnTo>
                    <a:pt x="224510" y="69761"/>
                  </a:lnTo>
                  <a:lnTo>
                    <a:pt x="228396" y="65697"/>
                  </a:lnTo>
                  <a:lnTo>
                    <a:pt x="225996" y="71158"/>
                  </a:lnTo>
                  <a:lnTo>
                    <a:pt x="228320" y="66713"/>
                  </a:lnTo>
                  <a:lnTo>
                    <a:pt x="228511" y="69761"/>
                  </a:lnTo>
                  <a:lnTo>
                    <a:pt x="230263" y="67475"/>
                  </a:lnTo>
                  <a:lnTo>
                    <a:pt x="229997" y="67983"/>
                  </a:lnTo>
                  <a:lnTo>
                    <a:pt x="229870" y="68491"/>
                  </a:lnTo>
                  <a:lnTo>
                    <a:pt x="229946" y="68618"/>
                  </a:lnTo>
                  <a:lnTo>
                    <a:pt x="230047" y="68961"/>
                  </a:lnTo>
                  <a:lnTo>
                    <a:pt x="229768" y="70015"/>
                  </a:lnTo>
                  <a:lnTo>
                    <a:pt x="229704" y="71285"/>
                  </a:lnTo>
                  <a:lnTo>
                    <a:pt x="231038" y="67475"/>
                  </a:lnTo>
                  <a:lnTo>
                    <a:pt x="231089" y="67348"/>
                  </a:lnTo>
                  <a:lnTo>
                    <a:pt x="232092" y="66713"/>
                  </a:lnTo>
                  <a:lnTo>
                    <a:pt x="232600" y="65697"/>
                  </a:lnTo>
                  <a:lnTo>
                    <a:pt x="232968" y="64935"/>
                  </a:lnTo>
                  <a:lnTo>
                    <a:pt x="233222" y="64427"/>
                  </a:lnTo>
                  <a:lnTo>
                    <a:pt x="232537" y="68364"/>
                  </a:lnTo>
                  <a:lnTo>
                    <a:pt x="231419" y="68872"/>
                  </a:lnTo>
                  <a:lnTo>
                    <a:pt x="230390" y="72555"/>
                  </a:lnTo>
                  <a:lnTo>
                    <a:pt x="231406" y="69380"/>
                  </a:lnTo>
                  <a:lnTo>
                    <a:pt x="232397" y="69761"/>
                  </a:lnTo>
                  <a:lnTo>
                    <a:pt x="232486" y="69380"/>
                  </a:lnTo>
                  <a:lnTo>
                    <a:pt x="233032" y="67094"/>
                  </a:lnTo>
                  <a:lnTo>
                    <a:pt x="232727" y="69507"/>
                  </a:lnTo>
                  <a:lnTo>
                    <a:pt x="233032" y="68237"/>
                  </a:lnTo>
                  <a:lnTo>
                    <a:pt x="232283" y="71666"/>
                  </a:lnTo>
                  <a:lnTo>
                    <a:pt x="233349" y="68237"/>
                  </a:lnTo>
                  <a:lnTo>
                    <a:pt x="233705" y="67094"/>
                  </a:lnTo>
                  <a:lnTo>
                    <a:pt x="233832" y="66713"/>
                  </a:lnTo>
                  <a:lnTo>
                    <a:pt x="232918" y="70904"/>
                  </a:lnTo>
                  <a:lnTo>
                    <a:pt x="234149" y="67983"/>
                  </a:lnTo>
                  <a:lnTo>
                    <a:pt x="234124" y="68872"/>
                  </a:lnTo>
                  <a:lnTo>
                    <a:pt x="233997" y="70650"/>
                  </a:lnTo>
                  <a:lnTo>
                    <a:pt x="232994" y="72682"/>
                  </a:lnTo>
                  <a:lnTo>
                    <a:pt x="234099" y="71285"/>
                  </a:lnTo>
                  <a:lnTo>
                    <a:pt x="234061" y="72110"/>
                  </a:lnTo>
                  <a:lnTo>
                    <a:pt x="234200" y="71285"/>
                  </a:lnTo>
                  <a:lnTo>
                    <a:pt x="234289" y="70866"/>
                  </a:lnTo>
                  <a:lnTo>
                    <a:pt x="234988" y="68872"/>
                  </a:lnTo>
                  <a:lnTo>
                    <a:pt x="236080" y="67983"/>
                  </a:lnTo>
                  <a:lnTo>
                    <a:pt x="234619" y="71666"/>
                  </a:lnTo>
                  <a:lnTo>
                    <a:pt x="234403" y="73698"/>
                  </a:lnTo>
                  <a:lnTo>
                    <a:pt x="235204" y="72809"/>
                  </a:lnTo>
                  <a:lnTo>
                    <a:pt x="236448" y="69507"/>
                  </a:lnTo>
                  <a:lnTo>
                    <a:pt x="236601" y="69621"/>
                  </a:lnTo>
                  <a:lnTo>
                    <a:pt x="236715" y="70142"/>
                  </a:lnTo>
                  <a:lnTo>
                    <a:pt x="236601" y="70866"/>
                  </a:lnTo>
                  <a:lnTo>
                    <a:pt x="236410" y="71412"/>
                  </a:lnTo>
                  <a:lnTo>
                    <a:pt x="237223" y="69507"/>
                  </a:lnTo>
                  <a:lnTo>
                    <a:pt x="237655" y="68491"/>
                  </a:lnTo>
                  <a:lnTo>
                    <a:pt x="238048" y="71666"/>
                  </a:lnTo>
                  <a:lnTo>
                    <a:pt x="239280" y="68491"/>
                  </a:lnTo>
                  <a:lnTo>
                    <a:pt x="239483" y="67983"/>
                  </a:lnTo>
                  <a:lnTo>
                    <a:pt x="239356" y="68872"/>
                  </a:lnTo>
                  <a:lnTo>
                    <a:pt x="239509" y="67983"/>
                  </a:lnTo>
                  <a:lnTo>
                    <a:pt x="239737" y="66713"/>
                  </a:lnTo>
                  <a:lnTo>
                    <a:pt x="240233" y="64427"/>
                  </a:lnTo>
                  <a:lnTo>
                    <a:pt x="240372" y="63792"/>
                  </a:lnTo>
                  <a:lnTo>
                    <a:pt x="240398" y="63665"/>
                  </a:lnTo>
                  <a:lnTo>
                    <a:pt x="240690" y="63665"/>
                  </a:lnTo>
                  <a:lnTo>
                    <a:pt x="241300" y="61760"/>
                  </a:lnTo>
                  <a:lnTo>
                    <a:pt x="241427" y="61379"/>
                  </a:lnTo>
                  <a:lnTo>
                    <a:pt x="240995" y="63919"/>
                  </a:lnTo>
                  <a:lnTo>
                    <a:pt x="240842" y="63792"/>
                  </a:lnTo>
                  <a:lnTo>
                    <a:pt x="240626" y="64808"/>
                  </a:lnTo>
                  <a:lnTo>
                    <a:pt x="240372" y="65570"/>
                  </a:lnTo>
                  <a:lnTo>
                    <a:pt x="240893" y="64554"/>
                  </a:lnTo>
                  <a:lnTo>
                    <a:pt x="240512" y="67348"/>
                  </a:lnTo>
                  <a:lnTo>
                    <a:pt x="240626" y="67094"/>
                  </a:lnTo>
                  <a:lnTo>
                    <a:pt x="240715" y="66586"/>
                  </a:lnTo>
                  <a:lnTo>
                    <a:pt x="240766" y="66763"/>
                  </a:lnTo>
                  <a:lnTo>
                    <a:pt x="240842" y="66586"/>
                  </a:lnTo>
                  <a:lnTo>
                    <a:pt x="241719" y="64554"/>
                  </a:lnTo>
                  <a:lnTo>
                    <a:pt x="241782" y="64427"/>
                  </a:lnTo>
                  <a:lnTo>
                    <a:pt x="241808" y="64554"/>
                  </a:lnTo>
                  <a:lnTo>
                    <a:pt x="241909" y="66205"/>
                  </a:lnTo>
                  <a:lnTo>
                    <a:pt x="241439" y="69126"/>
                  </a:lnTo>
                  <a:lnTo>
                    <a:pt x="240766" y="66763"/>
                  </a:lnTo>
                  <a:lnTo>
                    <a:pt x="240715" y="69761"/>
                  </a:lnTo>
                  <a:lnTo>
                    <a:pt x="240271" y="68237"/>
                  </a:lnTo>
                  <a:lnTo>
                    <a:pt x="239699" y="73952"/>
                  </a:lnTo>
                  <a:lnTo>
                    <a:pt x="239903" y="68072"/>
                  </a:lnTo>
                  <a:lnTo>
                    <a:pt x="239420" y="72047"/>
                  </a:lnTo>
                  <a:lnTo>
                    <a:pt x="239306" y="73952"/>
                  </a:lnTo>
                  <a:lnTo>
                    <a:pt x="240004" y="74968"/>
                  </a:lnTo>
                  <a:lnTo>
                    <a:pt x="240258" y="73952"/>
                  </a:lnTo>
                  <a:lnTo>
                    <a:pt x="240665" y="72301"/>
                  </a:lnTo>
                  <a:lnTo>
                    <a:pt x="241427" y="73444"/>
                  </a:lnTo>
                  <a:lnTo>
                    <a:pt x="241757" y="72301"/>
                  </a:lnTo>
                  <a:lnTo>
                    <a:pt x="241871" y="71920"/>
                  </a:lnTo>
                  <a:lnTo>
                    <a:pt x="241960" y="70269"/>
                  </a:lnTo>
                  <a:lnTo>
                    <a:pt x="242112" y="69761"/>
                  </a:lnTo>
                  <a:lnTo>
                    <a:pt x="242303" y="69126"/>
                  </a:lnTo>
                  <a:lnTo>
                    <a:pt x="242404" y="68745"/>
                  </a:lnTo>
                  <a:lnTo>
                    <a:pt x="244348" y="65316"/>
                  </a:lnTo>
                  <a:lnTo>
                    <a:pt x="241973" y="77635"/>
                  </a:lnTo>
                  <a:lnTo>
                    <a:pt x="243776" y="73101"/>
                  </a:lnTo>
                  <a:lnTo>
                    <a:pt x="244322" y="71158"/>
                  </a:lnTo>
                  <a:lnTo>
                    <a:pt x="244436" y="70650"/>
                  </a:lnTo>
                  <a:lnTo>
                    <a:pt x="245186" y="66459"/>
                  </a:lnTo>
                  <a:lnTo>
                    <a:pt x="245338" y="67729"/>
                  </a:lnTo>
                  <a:lnTo>
                    <a:pt x="245465" y="68961"/>
                  </a:lnTo>
                  <a:lnTo>
                    <a:pt x="244792" y="72110"/>
                  </a:lnTo>
                  <a:lnTo>
                    <a:pt x="244665" y="72834"/>
                  </a:lnTo>
                  <a:lnTo>
                    <a:pt x="245478" y="73317"/>
                  </a:lnTo>
                  <a:lnTo>
                    <a:pt x="246011" y="67221"/>
                  </a:lnTo>
                  <a:lnTo>
                    <a:pt x="246468" y="69621"/>
                  </a:lnTo>
                  <a:lnTo>
                    <a:pt x="246926" y="69507"/>
                  </a:lnTo>
                  <a:lnTo>
                    <a:pt x="246532" y="73063"/>
                  </a:lnTo>
                  <a:lnTo>
                    <a:pt x="247573" y="72682"/>
                  </a:lnTo>
                  <a:lnTo>
                    <a:pt x="248945" y="70269"/>
                  </a:lnTo>
                  <a:lnTo>
                    <a:pt x="250012" y="69761"/>
                  </a:lnTo>
                  <a:lnTo>
                    <a:pt x="249859" y="70650"/>
                  </a:lnTo>
                  <a:lnTo>
                    <a:pt x="249732" y="71158"/>
                  </a:lnTo>
                  <a:lnTo>
                    <a:pt x="249643" y="72936"/>
                  </a:lnTo>
                  <a:lnTo>
                    <a:pt x="251155" y="71412"/>
                  </a:lnTo>
                  <a:lnTo>
                    <a:pt x="252336" y="73698"/>
                  </a:lnTo>
                  <a:lnTo>
                    <a:pt x="253377" y="75984"/>
                  </a:lnTo>
                  <a:lnTo>
                    <a:pt x="254127" y="73063"/>
                  </a:lnTo>
                  <a:lnTo>
                    <a:pt x="254254" y="72936"/>
                  </a:lnTo>
                  <a:lnTo>
                    <a:pt x="254609" y="71793"/>
                  </a:lnTo>
                  <a:lnTo>
                    <a:pt x="254901" y="71666"/>
                  </a:lnTo>
                  <a:lnTo>
                    <a:pt x="254749" y="73698"/>
                  </a:lnTo>
                  <a:lnTo>
                    <a:pt x="254533" y="74460"/>
                  </a:lnTo>
                  <a:lnTo>
                    <a:pt x="255625" y="71920"/>
                  </a:lnTo>
                  <a:lnTo>
                    <a:pt x="255790" y="71666"/>
                  </a:lnTo>
                  <a:lnTo>
                    <a:pt x="255955" y="71412"/>
                  </a:lnTo>
                  <a:lnTo>
                    <a:pt x="257009" y="69761"/>
                  </a:lnTo>
                  <a:lnTo>
                    <a:pt x="257162" y="69507"/>
                  </a:lnTo>
                  <a:lnTo>
                    <a:pt x="257416" y="69126"/>
                  </a:lnTo>
                  <a:lnTo>
                    <a:pt x="257759" y="71158"/>
                  </a:lnTo>
                  <a:lnTo>
                    <a:pt x="257873" y="72809"/>
                  </a:lnTo>
                  <a:lnTo>
                    <a:pt x="257771" y="73444"/>
                  </a:lnTo>
                  <a:lnTo>
                    <a:pt x="258292" y="74714"/>
                  </a:lnTo>
                  <a:lnTo>
                    <a:pt x="258851" y="69126"/>
                  </a:lnTo>
                  <a:lnTo>
                    <a:pt x="258864" y="68999"/>
                  </a:lnTo>
                  <a:lnTo>
                    <a:pt x="258876" y="68872"/>
                  </a:lnTo>
                  <a:lnTo>
                    <a:pt x="259041" y="67221"/>
                  </a:lnTo>
                  <a:lnTo>
                    <a:pt x="259245" y="68668"/>
                  </a:lnTo>
                  <a:lnTo>
                    <a:pt x="259359" y="70777"/>
                  </a:lnTo>
                  <a:lnTo>
                    <a:pt x="260565" y="72047"/>
                  </a:lnTo>
                  <a:lnTo>
                    <a:pt x="262407" y="69380"/>
                  </a:lnTo>
                  <a:lnTo>
                    <a:pt x="263042" y="74079"/>
                  </a:lnTo>
                  <a:lnTo>
                    <a:pt x="263664" y="69761"/>
                  </a:lnTo>
                  <a:lnTo>
                    <a:pt x="264261" y="76238"/>
                  </a:lnTo>
                  <a:lnTo>
                    <a:pt x="264934" y="70142"/>
                  </a:lnTo>
                  <a:lnTo>
                    <a:pt x="265252" y="72047"/>
                  </a:lnTo>
                  <a:lnTo>
                    <a:pt x="265379" y="73444"/>
                  </a:lnTo>
                  <a:lnTo>
                    <a:pt x="265264" y="73825"/>
                  </a:lnTo>
                  <a:lnTo>
                    <a:pt x="265163" y="74460"/>
                  </a:lnTo>
                  <a:lnTo>
                    <a:pt x="266039" y="76492"/>
                  </a:lnTo>
                  <a:lnTo>
                    <a:pt x="266319" y="76746"/>
                  </a:lnTo>
                  <a:lnTo>
                    <a:pt x="266865" y="72682"/>
                  </a:lnTo>
                  <a:lnTo>
                    <a:pt x="267309" y="72047"/>
                  </a:lnTo>
                  <a:lnTo>
                    <a:pt x="267004" y="75196"/>
                  </a:lnTo>
                  <a:lnTo>
                    <a:pt x="267804" y="72047"/>
                  </a:lnTo>
                  <a:lnTo>
                    <a:pt x="267843" y="71920"/>
                  </a:lnTo>
                  <a:lnTo>
                    <a:pt x="267728" y="75857"/>
                  </a:lnTo>
                  <a:lnTo>
                    <a:pt x="268046" y="75222"/>
                  </a:lnTo>
                  <a:lnTo>
                    <a:pt x="268135" y="72555"/>
                  </a:lnTo>
                  <a:lnTo>
                    <a:pt x="268452" y="71920"/>
                  </a:lnTo>
                  <a:lnTo>
                    <a:pt x="268820" y="71158"/>
                  </a:lnTo>
                  <a:lnTo>
                    <a:pt x="269087" y="73571"/>
                  </a:lnTo>
                  <a:lnTo>
                    <a:pt x="269201" y="75336"/>
                  </a:lnTo>
                  <a:lnTo>
                    <a:pt x="269087" y="76619"/>
                  </a:lnTo>
                  <a:lnTo>
                    <a:pt x="270662" y="74079"/>
                  </a:lnTo>
                  <a:lnTo>
                    <a:pt x="270586" y="74663"/>
                  </a:lnTo>
                  <a:lnTo>
                    <a:pt x="270776" y="74079"/>
                  </a:lnTo>
                  <a:lnTo>
                    <a:pt x="271018" y="73317"/>
                  </a:lnTo>
                  <a:lnTo>
                    <a:pt x="269748" y="79921"/>
                  </a:lnTo>
                  <a:lnTo>
                    <a:pt x="270624" y="77254"/>
                  </a:lnTo>
                  <a:lnTo>
                    <a:pt x="270751" y="75984"/>
                  </a:lnTo>
                  <a:lnTo>
                    <a:pt x="270979" y="74841"/>
                  </a:lnTo>
                  <a:lnTo>
                    <a:pt x="271030" y="74460"/>
                  </a:lnTo>
                  <a:lnTo>
                    <a:pt x="271132" y="76492"/>
                  </a:lnTo>
                  <a:lnTo>
                    <a:pt x="271856" y="76492"/>
                  </a:lnTo>
                  <a:lnTo>
                    <a:pt x="272478" y="75857"/>
                  </a:lnTo>
                  <a:lnTo>
                    <a:pt x="272135" y="78016"/>
                  </a:lnTo>
                  <a:lnTo>
                    <a:pt x="273037" y="78651"/>
                  </a:lnTo>
                  <a:lnTo>
                    <a:pt x="274269" y="77127"/>
                  </a:lnTo>
                  <a:lnTo>
                    <a:pt x="275348" y="77254"/>
                  </a:lnTo>
                  <a:lnTo>
                    <a:pt x="275310" y="77127"/>
                  </a:lnTo>
                  <a:lnTo>
                    <a:pt x="275107" y="76365"/>
                  </a:lnTo>
                  <a:lnTo>
                    <a:pt x="275120" y="75857"/>
                  </a:lnTo>
                  <a:lnTo>
                    <a:pt x="275310" y="74460"/>
                  </a:lnTo>
                  <a:lnTo>
                    <a:pt x="275463" y="73317"/>
                  </a:lnTo>
                  <a:lnTo>
                    <a:pt x="275590" y="72428"/>
                  </a:lnTo>
                  <a:lnTo>
                    <a:pt x="275958" y="72047"/>
                  </a:lnTo>
                  <a:lnTo>
                    <a:pt x="275894" y="72834"/>
                  </a:lnTo>
                  <a:lnTo>
                    <a:pt x="276110" y="72047"/>
                  </a:lnTo>
                  <a:lnTo>
                    <a:pt x="276212" y="71666"/>
                  </a:lnTo>
                  <a:lnTo>
                    <a:pt x="276453" y="71920"/>
                  </a:lnTo>
                  <a:lnTo>
                    <a:pt x="276529" y="72301"/>
                  </a:lnTo>
                  <a:lnTo>
                    <a:pt x="276047" y="75476"/>
                  </a:lnTo>
                  <a:lnTo>
                    <a:pt x="275691" y="76619"/>
                  </a:lnTo>
                  <a:lnTo>
                    <a:pt x="276326" y="75476"/>
                  </a:lnTo>
                  <a:lnTo>
                    <a:pt x="276225" y="76492"/>
                  </a:lnTo>
                  <a:lnTo>
                    <a:pt x="276098" y="76873"/>
                  </a:lnTo>
                  <a:lnTo>
                    <a:pt x="275983" y="77508"/>
                  </a:lnTo>
                  <a:lnTo>
                    <a:pt x="275882" y="78270"/>
                  </a:lnTo>
                  <a:lnTo>
                    <a:pt x="276326" y="76238"/>
                  </a:lnTo>
                  <a:lnTo>
                    <a:pt x="276326" y="81826"/>
                  </a:lnTo>
                  <a:lnTo>
                    <a:pt x="277037" y="78143"/>
                  </a:lnTo>
                  <a:lnTo>
                    <a:pt x="277075" y="79184"/>
                  </a:lnTo>
                  <a:lnTo>
                    <a:pt x="278028" y="79413"/>
                  </a:lnTo>
                  <a:lnTo>
                    <a:pt x="278599" y="78333"/>
                  </a:lnTo>
                  <a:lnTo>
                    <a:pt x="279539" y="78143"/>
                  </a:lnTo>
                  <a:lnTo>
                    <a:pt x="279781" y="76238"/>
                  </a:lnTo>
                  <a:lnTo>
                    <a:pt x="279882" y="75476"/>
                  </a:lnTo>
                  <a:lnTo>
                    <a:pt x="279908" y="75222"/>
                  </a:lnTo>
                  <a:lnTo>
                    <a:pt x="280174" y="75984"/>
                  </a:lnTo>
                  <a:lnTo>
                    <a:pt x="280352" y="75222"/>
                  </a:lnTo>
                  <a:lnTo>
                    <a:pt x="280720" y="73571"/>
                  </a:lnTo>
                  <a:lnTo>
                    <a:pt x="281254" y="74587"/>
                  </a:lnTo>
                  <a:lnTo>
                    <a:pt x="281686" y="77000"/>
                  </a:lnTo>
                  <a:lnTo>
                    <a:pt x="282498" y="76873"/>
                  </a:lnTo>
                  <a:lnTo>
                    <a:pt x="283108" y="75679"/>
                  </a:lnTo>
                  <a:lnTo>
                    <a:pt x="283133" y="75349"/>
                  </a:lnTo>
                  <a:lnTo>
                    <a:pt x="283006" y="74663"/>
                  </a:lnTo>
                  <a:lnTo>
                    <a:pt x="283133" y="73825"/>
                  </a:lnTo>
                  <a:lnTo>
                    <a:pt x="283197" y="73571"/>
                  </a:lnTo>
                  <a:lnTo>
                    <a:pt x="283425" y="72682"/>
                  </a:lnTo>
                  <a:lnTo>
                    <a:pt x="283298" y="73825"/>
                  </a:lnTo>
                  <a:lnTo>
                    <a:pt x="283184" y="75336"/>
                  </a:lnTo>
                  <a:lnTo>
                    <a:pt x="283933" y="75222"/>
                  </a:lnTo>
                  <a:lnTo>
                    <a:pt x="283298" y="77127"/>
                  </a:lnTo>
                  <a:lnTo>
                    <a:pt x="284289" y="76746"/>
                  </a:lnTo>
                  <a:lnTo>
                    <a:pt x="284556" y="76746"/>
                  </a:lnTo>
                  <a:lnTo>
                    <a:pt x="285648" y="75222"/>
                  </a:lnTo>
                  <a:lnTo>
                    <a:pt x="285927" y="74841"/>
                  </a:lnTo>
                  <a:lnTo>
                    <a:pt x="286016" y="72682"/>
                  </a:lnTo>
                  <a:lnTo>
                    <a:pt x="286118" y="72174"/>
                  </a:lnTo>
                  <a:lnTo>
                    <a:pt x="286410" y="71793"/>
                  </a:lnTo>
                  <a:lnTo>
                    <a:pt x="286423" y="73698"/>
                  </a:lnTo>
                  <a:lnTo>
                    <a:pt x="286296" y="74460"/>
                  </a:lnTo>
                  <a:lnTo>
                    <a:pt x="286181" y="74968"/>
                  </a:lnTo>
                  <a:lnTo>
                    <a:pt x="287743" y="71793"/>
                  </a:lnTo>
                  <a:lnTo>
                    <a:pt x="287794" y="71666"/>
                  </a:lnTo>
                  <a:lnTo>
                    <a:pt x="288048" y="71158"/>
                  </a:lnTo>
                  <a:lnTo>
                    <a:pt x="288213" y="83096"/>
                  </a:lnTo>
                  <a:lnTo>
                    <a:pt x="289941" y="77838"/>
                  </a:lnTo>
                  <a:lnTo>
                    <a:pt x="290055" y="77635"/>
                  </a:lnTo>
                  <a:lnTo>
                    <a:pt x="291401" y="75222"/>
                  </a:lnTo>
                  <a:lnTo>
                    <a:pt x="291617" y="75476"/>
                  </a:lnTo>
                  <a:lnTo>
                    <a:pt x="291731" y="75857"/>
                  </a:lnTo>
                  <a:lnTo>
                    <a:pt x="290918" y="77000"/>
                  </a:lnTo>
                  <a:lnTo>
                    <a:pt x="290830" y="77254"/>
                  </a:lnTo>
                  <a:lnTo>
                    <a:pt x="290957" y="78905"/>
                  </a:lnTo>
                  <a:lnTo>
                    <a:pt x="292481" y="75222"/>
                  </a:lnTo>
                  <a:lnTo>
                    <a:pt x="292747" y="74587"/>
                  </a:lnTo>
                  <a:lnTo>
                    <a:pt x="292735" y="79794"/>
                  </a:lnTo>
                  <a:lnTo>
                    <a:pt x="294119" y="76873"/>
                  </a:lnTo>
                  <a:lnTo>
                    <a:pt x="293738" y="84874"/>
                  </a:lnTo>
                  <a:lnTo>
                    <a:pt x="296811" y="76873"/>
                  </a:lnTo>
                  <a:lnTo>
                    <a:pt x="296862" y="76746"/>
                  </a:lnTo>
                  <a:lnTo>
                    <a:pt x="297129" y="81953"/>
                  </a:lnTo>
                  <a:lnTo>
                    <a:pt x="297370" y="79984"/>
                  </a:lnTo>
                  <a:lnTo>
                    <a:pt x="297865" y="78270"/>
                  </a:lnTo>
                  <a:lnTo>
                    <a:pt x="297713" y="79540"/>
                  </a:lnTo>
                  <a:lnTo>
                    <a:pt x="297903" y="78905"/>
                  </a:lnTo>
                  <a:lnTo>
                    <a:pt x="298754" y="78270"/>
                  </a:lnTo>
                  <a:lnTo>
                    <a:pt x="300456" y="77000"/>
                  </a:lnTo>
                  <a:lnTo>
                    <a:pt x="302069" y="82334"/>
                  </a:lnTo>
                  <a:lnTo>
                    <a:pt x="304038" y="84366"/>
                  </a:lnTo>
                  <a:lnTo>
                    <a:pt x="304774" y="85001"/>
                  </a:lnTo>
                  <a:lnTo>
                    <a:pt x="305790" y="77000"/>
                  </a:lnTo>
                  <a:lnTo>
                    <a:pt x="305828" y="76746"/>
                  </a:lnTo>
                  <a:lnTo>
                    <a:pt x="306044" y="74968"/>
                  </a:lnTo>
                  <a:lnTo>
                    <a:pt x="306158" y="76441"/>
                  </a:lnTo>
                  <a:lnTo>
                    <a:pt x="306273" y="79794"/>
                  </a:lnTo>
                  <a:lnTo>
                    <a:pt x="305523" y="82842"/>
                  </a:lnTo>
                  <a:lnTo>
                    <a:pt x="307860" y="79032"/>
                  </a:lnTo>
                  <a:lnTo>
                    <a:pt x="308902" y="83477"/>
                  </a:lnTo>
                  <a:lnTo>
                    <a:pt x="311111" y="80302"/>
                  </a:lnTo>
                  <a:lnTo>
                    <a:pt x="310934" y="80937"/>
                  </a:lnTo>
                  <a:lnTo>
                    <a:pt x="310705" y="82080"/>
                  </a:lnTo>
                  <a:lnTo>
                    <a:pt x="310553" y="82080"/>
                  </a:lnTo>
                  <a:lnTo>
                    <a:pt x="310476" y="84620"/>
                  </a:lnTo>
                  <a:lnTo>
                    <a:pt x="311721" y="82588"/>
                  </a:lnTo>
                  <a:lnTo>
                    <a:pt x="311848" y="82194"/>
                  </a:lnTo>
                  <a:lnTo>
                    <a:pt x="312166" y="80429"/>
                  </a:lnTo>
                  <a:lnTo>
                    <a:pt x="312267" y="80556"/>
                  </a:lnTo>
                  <a:lnTo>
                    <a:pt x="312331" y="80810"/>
                  </a:lnTo>
                  <a:lnTo>
                    <a:pt x="312102" y="81572"/>
                  </a:lnTo>
                  <a:lnTo>
                    <a:pt x="311975" y="84874"/>
                  </a:lnTo>
                  <a:lnTo>
                    <a:pt x="313258" y="80429"/>
                  </a:lnTo>
                  <a:lnTo>
                    <a:pt x="313296" y="80302"/>
                  </a:lnTo>
                  <a:lnTo>
                    <a:pt x="313042" y="82842"/>
                  </a:lnTo>
                  <a:lnTo>
                    <a:pt x="313143" y="82588"/>
                  </a:lnTo>
                  <a:lnTo>
                    <a:pt x="313715" y="84239"/>
                  </a:lnTo>
                  <a:lnTo>
                    <a:pt x="313867" y="82588"/>
                  </a:lnTo>
                  <a:lnTo>
                    <a:pt x="313994" y="81318"/>
                  </a:lnTo>
                  <a:lnTo>
                    <a:pt x="314375" y="82842"/>
                  </a:lnTo>
                  <a:lnTo>
                    <a:pt x="314985" y="81318"/>
                  </a:lnTo>
                  <a:lnTo>
                    <a:pt x="315391" y="80302"/>
                  </a:lnTo>
                  <a:lnTo>
                    <a:pt x="315569" y="82003"/>
                  </a:lnTo>
                  <a:lnTo>
                    <a:pt x="316077" y="80302"/>
                  </a:lnTo>
                  <a:lnTo>
                    <a:pt x="316445" y="79032"/>
                  </a:lnTo>
                  <a:lnTo>
                    <a:pt x="316471" y="78905"/>
                  </a:lnTo>
                  <a:lnTo>
                    <a:pt x="316357" y="83731"/>
                  </a:lnTo>
                  <a:lnTo>
                    <a:pt x="317271" y="79286"/>
                  </a:lnTo>
                  <a:lnTo>
                    <a:pt x="316382" y="83985"/>
                  </a:lnTo>
                  <a:lnTo>
                    <a:pt x="317665" y="83223"/>
                  </a:lnTo>
                  <a:lnTo>
                    <a:pt x="318439" y="81191"/>
                  </a:lnTo>
                  <a:lnTo>
                    <a:pt x="318058" y="82461"/>
                  </a:lnTo>
                  <a:lnTo>
                    <a:pt x="318516" y="82715"/>
                  </a:lnTo>
                  <a:lnTo>
                    <a:pt x="318008" y="84620"/>
                  </a:lnTo>
                  <a:lnTo>
                    <a:pt x="318452" y="84620"/>
                  </a:lnTo>
                  <a:lnTo>
                    <a:pt x="318922" y="83985"/>
                  </a:lnTo>
                  <a:lnTo>
                    <a:pt x="319036" y="83731"/>
                  </a:lnTo>
                  <a:lnTo>
                    <a:pt x="319379" y="81445"/>
                  </a:lnTo>
                  <a:lnTo>
                    <a:pt x="319163" y="87160"/>
                  </a:lnTo>
                  <a:lnTo>
                    <a:pt x="320713" y="81445"/>
                  </a:lnTo>
                  <a:lnTo>
                    <a:pt x="320776" y="81191"/>
                  </a:lnTo>
                  <a:lnTo>
                    <a:pt x="321297" y="79286"/>
                  </a:lnTo>
                  <a:lnTo>
                    <a:pt x="321398" y="78905"/>
                  </a:lnTo>
                  <a:lnTo>
                    <a:pt x="321843" y="77254"/>
                  </a:lnTo>
                  <a:lnTo>
                    <a:pt x="320967" y="84493"/>
                  </a:lnTo>
                  <a:lnTo>
                    <a:pt x="322770" y="82194"/>
                  </a:lnTo>
                  <a:lnTo>
                    <a:pt x="324167" y="80810"/>
                  </a:lnTo>
                  <a:lnTo>
                    <a:pt x="323405" y="85001"/>
                  </a:lnTo>
                  <a:lnTo>
                    <a:pt x="324573" y="83604"/>
                  </a:lnTo>
                  <a:lnTo>
                    <a:pt x="324446" y="81445"/>
                  </a:lnTo>
                  <a:lnTo>
                    <a:pt x="324370" y="80645"/>
                  </a:lnTo>
                  <a:lnTo>
                    <a:pt x="324307" y="80048"/>
                  </a:lnTo>
                  <a:lnTo>
                    <a:pt x="324370" y="80645"/>
                  </a:lnTo>
                  <a:lnTo>
                    <a:pt x="325475" y="80048"/>
                  </a:lnTo>
                  <a:lnTo>
                    <a:pt x="325704" y="79921"/>
                  </a:lnTo>
                  <a:lnTo>
                    <a:pt x="325183" y="82410"/>
                  </a:lnTo>
                  <a:lnTo>
                    <a:pt x="326123" y="79921"/>
                  </a:lnTo>
                  <a:lnTo>
                    <a:pt x="326313" y="79413"/>
                  </a:lnTo>
                  <a:lnTo>
                    <a:pt x="327215" y="80810"/>
                  </a:lnTo>
                  <a:lnTo>
                    <a:pt x="327304" y="81572"/>
                  </a:lnTo>
                  <a:lnTo>
                    <a:pt x="326644" y="82715"/>
                  </a:lnTo>
                  <a:lnTo>
                    <a:pt x="326390" y="83477"/>
                  </a:lnTo>
                  <a:lnTo>
                    <a:pt x="327888" y="81826"/>
                  </a:lnTo>
                  <a:lnTo>
                    <a:pt x="328460" y="84366"/>
                  </a:lnTo>
                  <a:lnTo>
                    <a:pt x="329895" y="82194"/>
                  </a:lnTo>
                  <a:lnTo>
                    <a:pt x="329984" y="81826"/>
                  </a:lnTo>
                  <a:lnTo>
                    <a:pt x="330200" y="79413"/>
                  </a:lnTo>
                  <a:lnTo>
                    <a:pt x="330288" y="79159"/>
                  </a:lnTo>
                  <a:lnTo>
                    <a:pt x="331406" y="77254"/>
                  </a:lnTo>
                  <a:lnTo>
                    <a:pt x="331774" y="76619"/>
                  </a:lnTo>
                  <a:lnTo>
                    <a:pt x="331889" y="76390"/>
                  </a:lnTo>
                  <a:lnTo>
                    <a:pt x="331800" y="76733"/>
                  </a:lnTo>
                  <a:lnTo>
                    <a:pt x="330796" y="80556"/>
                  </a:lnTo>
                  <a:lnTo>
                    <a:pt x="333044" y="76365"/>
                  </a:lnTo>
                  <a:lnTo>
                    <a:pt x="330962" y="83858"/>
                  </a:lnTo>
                  <a:lnTo>
                    <a:pt x="331152" y="83489"/>
                  </a:lnTo>
                  <a:lnTo>
                    <a:pt x="331431" y="82715"/>
                  </a:lnTo>
                  <a:lnTo>
                    <a:pt x="331546" y="82334"/>
                  </a:lnTo>
                  <a:lnTo>
                    <a:pt x="331800" y="81064"/>
                  </a:lnTo>
                  <a:lnTo>
                    <a:pt x="331774" y="82410"/>
                  </a:lnTo>
                  <a:lnTo>
                    <a:pt x="331266" y="83858"/>
                  </a:lnTo>
                  <a:lnTo>
                    <a:pt x="332206" y="82969"/>
                  </a:lnTo>
                  <a:lnTo>
                    <a:pt x="332384" y="81064"/>
                  </a:lnTo>
                  <a:lnTo>
                    <a:pt x="332409" y="80683"/>
                  </a:lnTo>
                  <a:lnTo>
                    <a:pt x="333044" y="80810"/>
                  </a:lnTo>
                  <a:lnTo>
                    <a:pt x="332879" y="81572"/>
                  </a:lnTo>
                  <a:lnTo>
                    <a:pt x="332778" y="81927"/>
                  </a:lnTo>
                  <a:lnTo>
                    <a:pt x="332625" y="82194"/>
                  </a:lnTo>
                  <a:lnTo>
                    <a:pt x="332295" y="83350"/>
                  </a:lnTo>
                  <a:lnTo>
                    <a:pt x="333336" y="80683"/>
                  </a:lnTo>
                  <a:lnTo>
                    <a:pt x="333768" y="79540"/>
                  </a:lnTo>
                  <a:lnTo>
                    <a:pt x="333997" y="80175"/>
                  </a:lnTo>
                  <a:lnTo>
                    <a:pt x="334111" y="80645"/>
                  </a:lnTo>
                  <a:lnTo>
                    <a:pt x="333984" y="81191"/>
                  </a:lnTo>
                  <a:lnTo>
                    <a:pt x="333870" y="81927"/>
                  </a:lnTo>
                  <a:lnTo>
                    <a:pt x="334695" y="81826"/>
                  </a:lnTo>
                  <a:lnTo>
                    <a:pt x="335495" y="79540"/>
                  </a:lnTo>
                  <a:lnTo>
                    <a:pt x="336397" y="77000"/>
                  </a:lnTo>
                  <a:lnTo>
                    <a:pt x="336854" y="78524"/>
                  </a:lnTo>
                  <a:lnTo>
                    <a:pt x="336969" y="79159"/>
                  </a:lnTo>
                  <a:lnTo>
                    <a:pt x="335788" y="83477"/>
                  </a:lnTo>
                  <a:lnTo>
                    <a:pt x="337058" y="80556"/>
                  </a:lnTo>
                  <a:lnTo>
                    <a:pt x="336283" y="84493"/>
                  </a:lnTo>
                  <a:lnTo>
                    <a:pt x="336969" y="83604"/>
                  </a:lnTo>
                  <a:lnTo>
                    <a:pt x="337096" y="83223"/>
                  </a:lnTo>
                  <a:lnTo>
                    <a:pt x="337248" y="81572"/>
                  </a:lnTo>
                  <a:lnTo>
                    <a:pt x="337718" y="81699"/>
                  </a:lnTo>
                  <a:lnTo>
                    <a:pt x="337769" y="81572"/>
                  </a:lnTo>
                  <a:lnTo>
                    <a:pt x="338162" y="80556"/>
                  </a:lnTo>
                  <a:lnTo>
                    <a:pt x="338747" y="79032"/>
                  </a:lnTo>
                  <a:lnTo>
                    <a:pt x="338772" y="80556"/>
                  </a:lnTo>
                  <a:lnTo>
                    <a:pt x="338188" y="81826"/>
                  </a:lnTo>
                  <a:lnTo>
                    <a:pt x="339242" y="81318"/>
                  </a:lnTo>
                  <a:lnTo>
                    <a:pt x="339115" y="80302"/>
                  </a:lnTo>
                  <a:lnTo>
                    <a:pt x="339229" y="79413"/>
                  </a:lnTo>
                  <a:lnTo>
                    <a:pt x="339407" y="79032"/>
                  </a:lnTo>
                  <a:lnTo>
                    <a:pt x="339890" y="78016"/>
                  </a:lnTo>
                  <a:lnTo>
                    <a:pt x="339979" y="77000"/>
                  </a:lnTo>
                  <a:lnTo>
                    <a:pt x="339991" y="76365"/>
                  </a:lnTo>
                  <a:lnTo>
                    <a:pt x="340042" y="74841"/>
                  </a:lnTo>
                  <a:lnTo>
                    <a:pt x="340271" y="75552"/>
                  </a:lnTo>
                  <a:lnTo>
                    <a:pt x="340385" y="76238"/>
                  </a:lnTo>
                  <a:lnTo>
                    <a:pt x="340233" y="76492"/>
                  </a:lnTo>
                  <a:lnTo>
                    <a:pt x="340931" y="76238"/>
                  </a:lnTo>
                  <a:lnTo>
                    <a:pt x="340677" y="78486"/>
                  </a:lnTo>
                  <a:lnTo>
                    <a:pt x="341655" y="76238"/>
                  </a:lnTo>
                  <a:lnTo>
                    <a:pt x="341706" y="76111"/>
                  </a:lnTo>
                  <a:lnTo>
                    <a:pt x="341820" y="77508"/>
                  </a:lnTo>
                  <a:lnTo>
                    <a:pt x="341706" y="78143"/>
                  </a:lnTo>
                  <a:lnTo>
                    <a:pt x="340855" y="81445"/>
                  </a:lnTo>
                  <a:lnTo>
                    <a:pt x="340728" y="82207"/>
                  </a:lnTo>
                  <a:lnTo>
                    <a:pt x="341668" y="79032"/>
                  </a:lnTo>
                  <a:lnTo>
                    <a:pt x="342036" y="81572"/>
                  </a:lnTo>
                  <a:lnTo>
                    <a:pt x="342658" y="79667"/>
                  </a:lnTo>
                  <a:lnTo>
                    <a:pt x="342811" y="79032"/>
                  </a:lnTo>
                  <a:lnTo>
                    <a:pt x="342709" y="79489"/>
                  </a:lnTo>
                  <a:lnTo>
                    <a:pt x="342658" y="79667"/>
                  </a:lnTo>
                  <a:lnTo>
                    <a:pt x="342417" y="80810"/>
                  </a:lnTo>
                  <a:lnTo>
                    <a:pt x="342303" y="81445"/>
                  </a:lnTo>
                  <a:lnTo>
                    <a:pt x="343077" y="78905"/>
                  </a:lnTo>
                  <a:lnTo>
                    <a:pt x="343001" y="80429"/>
                  </a:lnTo>
                  <a:lnTo>
                    <a:pt x="342887" y="80937"/>
                  </a:lnTo>
                  <a:lnTo>
                    <a:pt x="342760" y="81927"/>
                  </a:lnTo>
                  <a:lnTo>
                    <a:pt x="343217" y="82461"/>
                  </a:lnTo>
                  <a:lnTo>
                    <a:pt x="343420" y="78905"/>
                  </a:lnTo>
                  <a:lnTo>
                    <a:pt x="343458" y="78270"/>
                  </a:lnTo>
                  <a:lnTo>
                    <a:pt x="343547" y="76873"/>
                  </a:lnTo>
                  <a:lnTo>
                    <a:pt x="343687" y="77889"/>
                  </a:lnTo>
                  <a:lnTo>
                    <a:pt x="343801" y="79286"/>
                  </a:lnTo>
                  <a:lnTo>
                    <a:pt x="343712" y="79667"/>
                  </a:lnTo>
                  <a:lnTo>
                    <a:pt x="343598" y="80302"/>
                  </a:lnTo>
                  <a:lnTo>
                    <a:pt x="344030" y="81318"/>
                  </a:lnTo>
                  <a:lnTo>
                    <a:pt x="345389" y="78778"/>
                  </a:lnTo>
                  <a:lnTo>
                    <a:pt x="345643" y="79667"/>
                  </a:lnTo>
                  <a:lnTo>
                    <a:pt x="345744" y="80810"/>
                  </a:lnTo>
                  <a:lnTo>
                    <a:pt x="345186" y="84074"/>
                  </a:lnTo>
                  <a:lnTo>
                    <a:pt x="345706" y="83858"/>
                  </a:lnTo>
                  <a:lnTo>
                    <a:pt x="347726" y="80175"/>
                  </a:lnTo>
                  <a:lnTo>
                    <a:pt x="348513" y="81318"/>
                  </a:lnTo>
                  <a:lnTo>
                    <a:pt x="348627" y="80175"/>
                  </a:lnTo>
                  <a:lnTo>
                    <a:pt x="348983" y="78778"/>
                  </a:lnTo>
                  <a:lnTo>
                    <a:pt x="349465" y="76873"/>
                  </a:lnTo>
                  <a:lnTo>
                    <a:pt x="349669" y="76111"/>
                  </a:lnTo>
                  <a:lnTo>
                    <a:pt x="349821" y="75476"/>
                  </a:lnTo>
                  <a:lnTo>
                    <a:pt x="348564" y="83731"/>
                  </a:lnTo>
                  <a:lnTo>
                    <a:pt x="349389" y="81953"/>
                  </a:lnTo>
                  <a:lnTo>
                    <a:pt x="348805" y="84239"/>
                  </a:lnTo>
                  <a:lnTo>
                    <a:pt x="348983" y="83731"/>
                  </a:lnTo>
                  <a:lnTo>
                    <a:pt x="349478" y="84747"/>
                  </a:lnTo>
                  <a:lnTo>
                    <a:pt x="350088" y="83731"/>
                  </a:lnTo>
                  <a:lnTo>
                    <a:pt x="350710" y="82715"/>
                  </a:lnTo>
                  <a:lnTo>
                    <a:pt x="352056" y="81318"/>
                  </a:lnTo>
                  <a:lnTo>
                    <a:pt x="352183" y="81191"/>
                  </a:lnTo>
                  <a:lnTo>
                    <a:pt x="351929" y="81927"/>
                  </a:lnTo>
                  <a:lnTo>
                    <a:pt x="351840" y="83985"/>
                  </a:lnTo>
                  <a:lnTo>
                    <a:pt x="352628" y="83604"/>
                  </a:lnTo>
                  <a:lnTo>
                    <a:pt x="352920" y="84366"/>
                  </a:lnTo>
                  <a:lnTo>
                    <a:pt x="353161" y="83604"/>
                  </a:lnTo>
                  <a:lnTo>
                    <a:pt x="353377" y="82969"/>
                  </a:lnTo>
                  <a:lnTo>
                    <a:pt x="353580" y="83223"/>
                  </a:lnTo>
                  <a:lnTo>
                    <a:pt x="353631" y="82969"/>
                  </a:lnTo>
                  <a:lnTo>
                    <a:pt x="353910" y="81191"/>
                  </a:lnTo>
                  <a:lnTo>
                    <a:pt x="354241" y="84239"/>
                  </a:lnTo>
                  <a:lnTo>
                    <a:pt x="355473" y="83350"/>
                  </a:lnTo>
                  <a:lnTo>
                    <a:pt x="356743" y="82207"/>
                  </a:lnTo>
                  <a:lnTo>
                    <a:pt x="357162" y="84493"/>
                  </a:lnTo>
                  <a:lnTo>
                    <a:pt x="357009" y="84493"/>
                  </a:lnTo>
                  <a:lnTo>
                    <a:pt x="356501" y="85636"/>
                  </a:lnTo>
                  <a:lnTo>
                    <a:pt x="357962" y="84632"/>
                  </a:lnTo>
                  <a:lnTo>
                    <a:pt x="358203" y="83477"/>
                  </a:lnTo>
                  <a:lnTo>
                    <a:pt x="358178" y="83096"/>
                  </a:lnTo>
                  <a:lnTo>
                    <a:pt x="358305" y="82207"/>
                  </a:lnTo>
                  <a:lnTo>
                    <a:pt x="358419" y="81318"/>
                  </a:lnTo>
                  <a:lnTo>
                    <a:pt x="358470" y="81191"/>
                  </a:lnTo>
                  <a:lnTo>
                    <a:pt x="358762" y="80302"/>
                  </a:lnTo>
                  <a:lnTo>
                    <a:pt x="358876" y="79984"/>
                  </a:lnTo>
                  <a:lnTo>
                    <a:pt x="359460" y="78905"/>
                  </a:lnTo>
                  <a:lnTo>
                    <a:pt x="359714" y="79032"/>
                  </a:lnTo>
                  <a:lnTo>
                    <a:pt x="358863" y="80429"/>
                  </a:lnTo>
                  <a:lnTo>
                    <a:pt x="358762" y="82969"/>
                  </a:lnTo>
                  <a:lnTo>
                    <a:pt x="358648" y="84035"/>
                  </a:lnTo>
                  <a:lnTo>
                    <a:pt x="359244" y="81826"/>
                  </a:lnTo>
                  <a:lnTo>
                    <a:pt x="358724" y="86144"/>
                  </a:lnTo>
                  <a:lnTo>
                    <a:pt x="359575" y="81826"/>
                  </a:lnTo>
                  <a:lnTo>
                    <a:pt x="360159" y="78905"/>
                  </a:lnTo>
                  <a:lnTo>
                    <a:pt x="360502" y="77127"/>
                  </a:lnTo>
                  <a:lnTo>
                    <a:pt x="360502" y="80302"/>
                  </a:lnTo>
                  <a:lnTo>
                    <a:pt x="360197" y="81445"/>
                  </a:lnTo>
                  <a:lnTo>
                    <a:pt x="360629" y="80810"/>
                  </a:lnTo>
                  <a:lnTo>
                    <a:pt x="361276" y="79286"/>
                  </a:lnTo>
                  <a:lnTo>
                    <a:pt x="361353" y="79413"/>
                  </a:lnTo>
                  <a:lnTo>
                    <a:pt x="361480" y="79794"/>
                  </a:lnTo>
                  <a:lnTo>
                    <a:pt x="360934" y="82461"/>
                  </a:lnTo>
                  <a:lnTo>
                    <a:pt x="362038" y="79286"/>
                  </a:lnTo>
                  <a:lnTo>
                    <a:pt x="362419" y="78143"/>
                  </a:lnTo>
                  <a:lnTo>
                    <a:pt x="362115" y="80937"/>
                  </a:lnTo>
                  <a:lnTo>
                    <a:pt x="361797" y="81572"/>
                  </a:lnTo>
                  <a:lnTo>
                    <a:pt x="363029" y="81572"/>
                  </a:lnTo>
                  <a:lnTo>
                    <a:pt x="363842" y="79159"/>
                  </a:lnTo>
                  <a:lnTo>
                    <a:pt x="362940" y="84747"/>
                  </a:lnTo>
                  <a:lnTo>
                    <a:pt x="362902" y="85001"/>
                  </a:lnTo>
                  <a:lnTo>
                    <a:pt x="363016" y="84747"/>
                  </a:lnTo>
                  <a:lnTo>
                    <a:pt x="363067" y="84620"/>
                  </a:lnTo>
                  <a:lnTo>
                    <a:pt x="364045" y="83096"/>
                  </a:lnTo>
                  <a:lnTo>
                    <a:pt x="363220" y="86017"/>
                  </a:lnTo>
                  <a:lnTo>
                    <a:pt x="363143" y="88138"/>
                  </a:lnTo>
                  <a:lnTo>
                    <a:pt x="362877" y="88938"/>
                  </a:lnTo>
                  <a:lnTo>
                    <a:pt x="363842" y="86525"/>
                  </a:lnTo>
                  <a:lnTo>
                    <a:pt x="362915" y="90970"/>
                  </a:lnTo>
                  <a:lnTo>
                    <a:pt x="364312" y="87541"/>
                  </a:lnTo>
                  <a:lnTo>
                    <a:pt x="364083" y="88557"/>
                  </a:lnTo>
                  <a:lnTo>
                    <a:pt x="364350" y="88138"/>
                  </a:lnTo>
                  <a:lnTo>
                    <a:pt x="364528" y="87541"/>
                  </a:lnTo>
                  <a:lnTo>
                    <a:pt x="364629" y="87160"/>
                  </a:lnTo>
                  <a:lnTo>
                    <a:pt x="364947" y="86525"/>
                  </a:lnTo>
                  <a:lnTo>
                    <a:pt x="366179" y="83985"/>
                  </a:lnTo>
                  <a:lnTo>
                    <a:pt x="365099" y="91605"/>
                  </a:lnTo>
                  <a:lnTo>
                    <a:pt x="367271" y="87287"/>
                  </a:lnTo>
                  <a:lnTo>
                    <a:pt x="368604" y="85636"/>
                  </a:lnTo>
                  <a:lnTo>
                    <a:pt x="369125" y="83985"/>
                  </a:lnTo>
                  <a:lnTo>
                    <a:pt x="369646" y="82334"/>
                  </a:lnTo>
                  <a:lnTo>
                    <a:pt x="370852" y="80810"/>
                  </a:lnTo>
                  <a:lnTo>
                    <a:pt x="370738" y="82080"/>
                  </a:lnTo>
                  <a:lnTo>
                    <a:pt x="370611" y="82715"/>
                  </a:lnTo>
                  <a:lnTo>
                    <a:pt x="369836" y="84112"/>
                  </a:lnTo>
                  <a:lnTo>
                    <a:pt x="369709" y="86017"/>
                  </a:lnTo>
                  <a:lnTo>
                    <a:pt x="370103" y="85763"/>
                  </a:lnTo>
                  <a:lnTo>
                    <a:pt x="370789" y="84747"/>
                  </a:lnTo>
                  <a:lnTo>
                    <a:pt x="370522" y="85509"/>
                  </a:lnTo>
                  <a:lnTo>
                    <a:pt x="370395" y="86144"/>
                  </a:lnTo>
                  <a:lnTo>
                    <a:pt x="370179" y="87541"/>
                  </a:lnTo>
                  <a:lnTo>
                    <a:pt x="370573" y="87287"/>
                  </a:lnTo>
                  <a:lnTo>
                    <a:pt x="371081" y="85166"/>
                  </a:lnTo>
                  <a:lnTo>
                    <a:pt x="371005" y="84747"/>
                  </a:lnTo>
                  <a:lnTo>
                    <a:pt x="371182" y="84239"/>
                  </a:lnTo>
                  <a:lnTo>
                    <a:pt x="372287" y="80937"/>
                  </a:lnTo>
                  <a:close/>
                </a:path>
                <a:path w="375919" h="92075">
                  <a:moveTo>
                    <a:pt x="373126" y="85191"/>
                  </a:moveTo>
                  <a:lnTo>
                    <a:pt x="372554" y="87033"/>
                  </a:lnTo>
                  <a:lnTo>
                    <a:pt x="371729" y="88798"/>
                  </a:lnTo>
                  <a:lnTo>
                    <a:pt x="372249" y="88430"/>
                  </a:lnTo>
                  <a:lnTo>
                    <a:pt x="372999" y="86144"/>
                  </a:lnTo>
                  <a:lnTo>
                    <a:pt x="373126" y="85191"/>
                  </a:lnTo>
                  <a:close/>
                </a:path>
                <a:path w="375919" h="92075">
                  <a:moveTo>
                    <a:pt x="373303" y="84620"/>
                  </a:moveTo>
                  <a:lnTo>
                    <a:pt x="373126" y="84747"/>
                  </a:lnTo>
                  <a:lnTo>
                    <a:pt x="373126" y="85191"/>
                  </a:lnTo>
                  <a:lnTo>
                    <a:pt x="373303" y="84620"/>
                  </a:lnTo>
                  <a:close/>
                </a:path>
                <a:path w="375919" h="92075">
                  <a:moveTo>
                    <a:pt x="374027" y="79032"/>
                  </a:moveTo>
                  <a:lnTo>
                    <a:pt x="371386" y="85509"/>
                  </a:lnTo>
                  <a:lnTo>
                    <a:pt x="370141" y="89065"/>
                  </a:lnTo>
                  <a:lnTo>
                    <a:pt x="369989" y="89446"/>
                  </a:lnTo>
                  <a:lnTo>
                    <a:pt x="370611" y="88557"/>
                  </a:lnTo>
                  <a:lnTo>
                    <a:pt x="371475" y="86906"/>
                  </a:lnTo>
                  <a:lnTo>
                    <a:pt x="372097" y="86017"/>
                  </a:lnTo>
                  <a:lnTo>
                    <a:pt x="371729" y="87795"/>
                  </a:lnTo>
                  <a:lnTo>
                    <a:pt x="372008" y="86525"/>
                  </a:lnTo>
                  <a:lnTo>
                    <a:pt x="372148" y="86017"/>
                  </a:lnTo>
                  <a:lnTo>
                    <a:pt x="372249" y="85636"/>
                  </a:lnTo>
                  <a:lnTo>
                    <a:pt x="372376" y="85382"/>
                  </a:lnTo>
                  <a:lnTo>
                    <a:pt x="372643" y="85001"/>
                  </a:lnTo>
                  <a:lnTo>
                    <a:pt x="372770" y="84747"/>
                  </a:lnTo>
                  <a:lnTo>
                    <a:pt x="374027" y="79032"/>
                  </a:lnTo>
                  <a:close/>
                </a:path>
                <a:path w="375919" h="92075">
                  <a:moveTo>
                    <a:pt x="375208" y="86639"/>
                  </a:moveTo>
                  <a:lnTo>
                    <a:pt x="374878" y="86982"/>
                  </a:lnTo>
                  <a:lnTo>
                    <a:pt x="373799" y="90271"/>
                  </a:lnTo>
                  <a:lnTo>
                    <a:pt x="374396" y="89471"/>
                  </a:lnTo>
                  <a:lnTo>
                    <a:pt x="374700" y="88620"/>
                  </a:lnTo>
                  <a:lnTo>
                    <a:pt x="375208" y="86639"/>
                  </a:lnTo>
                  <a:close/>
                </a:path>
                <a:path w="375919" h="92075">
                  <a:moveTo>
                    <a:pt x="375310" y="83273"/>
                  </a:moveTo>
                  <a:lnTo>
                    <a:pt x="374980" y="83083"/>
                  </a:lnTo>
                  <a:lnTo>
                    <a:pt x="374015" y="85115"/>
                  </a:lnTo>
                  <a:lnTo>
                    <a:pt x="374142" y="84353"/>
                  </a:lnTo>
                  <a:lnTo>
                    <a:pt x="374472" y="83502"/>
                  </a:lnTo>
                  <a:lnTo>
                    <a:pt x="374662" y="82892"/>
                  </a:lnTo>
                  <a:lnTo>
                    <a:pt x="373964" y="84442"/>
                  </a:lnTo>
                  <a:lnTo>
                    <a:pt x="372884" y="87210"/>
                  </a:lnTo>
                  <a:lnTo>
                    <a:pt x="372211" y="90322"/>
                  </a:lnTo>
                  <a:lnTo>
                    <a:pt x="373341" y="87185"/>
                  </a:lnTo>
                  <a:lnTo>
                    <a:pt x="373024" y="88531"/>
                  </a:lnTo>
                  <a:lnTo>
                    <a:pt x="374357" y="84785"/>
                  </a:lnTo>
                  <a:lnTo>
                    <a:pt x="374675" y="84455"/>
                  </a:lnTo>
                  <a:lnTo>
                    <a:pt x="374434" y="85953"/>
                  </a:lnTo>
                  <a:lnTo>
                    <a:pt x="374053" y="87185"/>
                  </a:lnTo>
                  <a:lnTo>
                    <a:pt x="374370" y="86347"/>
                  </a:lnTo>
                  <a:lnTo>
                    <a:pt x="374180" y="87998"/>
                  </a:lnTo>
                  <a:lnTo>
                    <a:pt x="374878" y="85940"/>
                  </a:lnTo>
                  <a:lnTo>
                    <a:pt x="375310" y="8327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4009726" y="11014335"/>
              <a:ext cx="622300" cy="140970"/>
            </a:xfrm>
            <a:custGeom>
              <a:avLst/>
              <a:gdLst/>
              <a:ahLst/>
              <a:cxnLst/>
              <a:rect l="l" t="t" r="r" b="b"/>
              <a:pathLst>
                <a:path w="622300" h="140970">
                  <a:moveTo>
                    <a:pt x="558" y="0"/>
                  </a:moveTo>
                  <a:lnTo>
                    <a:pt x="0" y="876"/>
                  </a:lnTo>
                  <a:lnTo>
                    <a:pt x="203" y="1079"/>
                  </a:lnTo>
                  <a:lnTo>
                    <a:pt x="558" y="0"/>
                  </a:lnTo>
                  <a:close/>
                </a:path>
                <a:path w="622300" h="140970">
                  <a:moveTo>
                    <a:pt x="34937" y="9398"/>
                  </a:moveTo>
                  <a:lnTo>
                    <a:pt x="34772" y="8305"/>
                  </a:lnTo>
                  <a:lnTo>
                    <a:pt x="34315" y="9867"/>
                  </a:lnTo>
                  <a:lnTo>
                    <a:pt x="34556" y="10147"/>
                  </a:lnTo>
                  <a:lnTo>
                    <a:pt x="34594" y="11455"/>
                  </a:lnTo>
                  <a:lnTo>
                    <a:pt x="34798" y="11049"/>
                  </a:lnTo>
                  <a:lnTo>
                    <a:pt x="34937" y="9398"/>
                  </a:lnTo>
                  <a:close/>
                </a:path>
                <a:path w="622300" h="140970">
                  <a:moveTo>
                    <a:pt x="45529" y="35661"/>
                  </a:moveTo>
                  <a:close/>
                </a:path>
                <a:path w="622300" h="140970">
                  <a:moveTo>
                    <a:pt x="47561" y="8801"/>
                  </a:moveTo>
                  <a:lnTo>
                    <a:pt x="47040" y="9728"/>
                  </a:lnTo>
                  <a:lnTo>
                    <a:pt x="46545" y="12992"/>
                  </a:lnTo>
                  <a:lnTo>
                    <a:pt x="46850" y="12433"/>
                  </a:lnTo>
                  <a:lnTo>
                    <a:pt x="47561" y="8801"/>
                  </a:lnTo>
                  <a:close/>
                </a:path>
                <a:path w="622300" h="140970">
                  <a:moveTo>
                    <a:pt x="68199" y="29641"/>
                  </a:moveTo>
                  <a:lnTo>
                    <a:pt x="67754" y="30632"/>
                  </a:lnTo>
                  <a:lnTo>
                    <a:pt x="67576" y="30937"/>
                  </a:lnTo>
                  <a:lnTo>
                    <a:pt x="67487" y="30708"/>
                  </a:lnTo>
                  <a:lnTo>
                    <a:pt x="67373" y="30378"/>
                  </a:lnTo>
                  <a:lnTo>
                    <a:pt x="67144" y="30784"/>
                  </a:lnTo>
                  <a:lnTo>
                    <a:pt x="67183" y="31394"/>
                  </a:lnTo>
                  <a:lnTo>
                    <a:pt x="67360" y="31305"/>
                  </a:lnTo>
                  <a:lnTo>
                    <a:pt x="67576" y="30949"/>
                  </a:lnTo>
                  <a:lnTo>
                    <a:pt x="67716" y="31203"/>
                  </a:lnTo>
                  <a:lnTo>
                    <a:pt x="67843" y="31280"/>
                  </a:lnTo>
                  <a:lnTo>
                    <a:pt x="68199" y="29641"/>
                  </a:lnTo>
                  <a:close/>
                </a:path>
                <a:path w="622300" h="140970">
                  <a:moveTo>
                    <a:pt x="72440" y="32537"/>
                  </a:moveTo>
                  <a:lnTo>
                    <a:pt x="71843" y="33223"/>
                  </a:lnTo>
                  <a:lnTo>
                    <a:pt x="71767" y="34912"/>
                  </a:lnTo>
                  <a:lnTo>
                    <a:pt x="72440" y="32537"/>
                  </a:lnTo>
                  <a:close/>
                </a:path>
                <a:path w="622300" h="140970">
                  <a:moveTo>
                    <a:pt x="74460" y="13855"/>
                  </a:moveTo>
                  <a:lnTo>
                    <a:pt x="73748" y="14693"/>
                  </a:lnTo>
                  <a:lnTo>
                    <a:pt x="74244" y="14211"/>
                  </a:lnTo>
                  <a:lnTo>
                    <a:pt x="74460" y="13855"/>
                  </a:lnTo>
                  <a:close/>
                </a:path>
                <a:path w="622300" h="140970">
                  <a:moveTo>
                    <a:pt x="78587" y="17805"/>
                  </a:moveTo>
                  <a:lnTo>
                    <a:pt x="78193" y="18110"/>
                  </a:lnTo>
                  <a:lnTo>
                    <a:pt x="78333" y="18796"/>
                  </a:lnTo>
                  <a:lnTo>
                    <a:pt x="78587" y="17805"/>
                  </a:lnTo>
                  <a:close/>
                </a:path>
                <a:path w="622300" h="140970">
                  <a:moveTo>
                    <a:pt x="94348" y="22059"/>
                  </a:moveTo>
                  <a:lnTo>
                    <a:pt x="93840" y="23012"/>
                  </a:lnTo>
                  <a:lnTo>
                    <a:pt x="93713" y="23253"/>
                  </a:lnTo>
                  <a:lnTo>
                    <a:pt x="93751" y="24282"/>
                  </a:lnTo>
                  <a:lnTo>
                    <a:pt x="94272" y="23863"/>
                  </a:lnTo>
                  <a:lnTo>
                    <a:pt x="94157" y="22682"/>
                  </a:lnTo>
                  <a:lnTo>
                    <a:pt x="94348" y="22059"/>
                  </a:lnTo>
                  <a:close/>
                </a:path>
                <a:path w="622300" h="140970">
                  <a:moveTo>
                    <a:pt x="95859" y="41973"/>
                  </a:moveTo>
                  <a:lnTo>
                    <a:pt x="95707" y="42176"/>
                  </a:lnTo>
                  <a:lnTo>
                    <a:pt x="95656" y="42557"/>
                  </a:lnTo>
                  <a:lnTo>
                    <a:pt x="95859" y="41973"/>
                  </a:lnTo>
                  <a:close/>
                </a:path>
                <a:path w="622300" h="140970">
                  <a:moveTo>
                    <a:pt x="96075" y="26924"/>
                  </a:moveTo>
                  <a:lnTo>
                    <a:pt x="95516" y="26454"/>
                  </a:lnTo>
                  <a:lnTo>
                    <a:pt x="95999" y="27457"/>
                  </a:lnTo>
                  <a:lnTo>
                    <a:pt x="96075" y="26924"/>
                  </a:lnTo>
                  <a:close/>
                </a:path>
                <a:path w="622300" h="140970">
                  <a:moveTo>
                    <a:pt x="96189" y="41059"/>
                  </a:moveTo>
                  <a:lnTo>
                    <a:pt x="95859" y="41973"/>
                  </a:lnTo>
                  <a:lnTo>
                    <a:pt x="96189" y="41059"/>
                  </a:lnTo>
                  <a:close/>
                </a:path>
                <a:path w="622300" h="140970">
                  <a:moveTo>
                    <a:pt x="96240" y="38417"/>
                  </a:moveTo>
                  <a:lnTo>
                    <a:pt x="95592" y="40119"/>
                  </a:lnTo>
                  <a:lnTo>
                    <a:pt x="95669" y="41059"/>
                  </a:lnTo>
                  <a:lnTo>
                    <a:pt x="95504" y="42443"/>
                  </a:lnTo>
                  <a:lnTo>
                    <a:pt x="95707" y="42176"/>
                  </a:lnTo>
                  <a:lnTo>
                    <a:pt x="96240" y="38417"/>
                  </a:lnTo>
                  <a:close/>
                </a:path>
                <a:path w="622300" h="140970">
                  <a:moveTo>
                    <a:pt x="96494" y="24752"/>
                  </a:moveTo>
                  <a:lnTo>
                    <a:pt x="96075" y="26924"/>
                  </a:lnTo>
                  <a:lnTo>
                    <a:pt x="96316" y="27127"/>
                  </a:lnTo>
                  <a:lnTo>
                    <a:pt x="96494" y="24752"/>
                  </a:lnTo>
                  <a:close/>
                </a:path>
                <a:path w="622300" h="140970">
                  <a:moveTo>
                    <a:pt x="96774" y="24625"/>
                  </a:moveTo>
                  <a:lnTo>
                    <a:pt x="96761" y="21107"/>
                  </a:lnTo>
                  <a:lnTo>
                    <a:pt x="96494" y="24752"/>
                  </a:lnTo>
                  <a:lnTo>
                    <a:pt x="96774" y="24625"/>
                  </a:lnTo>
                  <a:close/>
                </a:path>
                <a:path w="622300" h="140970">
                  <a:moveTo>
                    <a:pt x="99034" y="41770"/>
                  </a:moveTo>
                  <a:lnTo>
                    <a:pt x="98818" y="42075"/>
                  </a:lnTo>
                  <a:lnTo>
                    <a:pt x="98894" y="42227"/>
                  </a:lnTo>
                  <a:lnTo>
                    <a:pt x="98945" y="42037"/>
                  </a:lnTo>
                  <a:lnTo>
                    <a:pt x="99009" y="41884"/>
                  </a:lnTo>
                  <a:close/>
                </a:path>
                <a:path w="622300" h="140970">
                  <a:moveTo>
                    <a:pt x="99237" y="41465"/>
                  </a:moveTo>
                  <a:lnTo>
                    <a:pt x="99034" y="41770"/>
                  </a:lnTo>
                  <a:lnTo>
                    <a:pt x="99237" y="41465"/>
                  </a:lnTo>
                  <a:close/>
                </a:path>
                <a:path w="622300" h="140970">
                  <a:moveTo>
                    <a:pt x="99669" y="40817"/>
                  </a:moveTo>
                  <a:lnTo>
                    <a:pt x="99237" y="41465"/>
                  </a:lnTo>
                  <a:lnTo>
                    <a:pt x="99377" y="41605"/>
                  </a:lnTo>
                  <a:lnTo>
                    <a:pt x="99669" y="40817"/>
                  </a:lnTo>
                  <a:close/>
                </a:path>
                <a:path w="622300" h="140970">
                  <a:moveTo>
                    <a:pt x="216535" y="67665"/>
                  </a:moveTo>
                  <a:lnTo>
                    <a:pt x="216128" y="69418"/>
                  </a:lnTo>
                  <a:lnTo>
                    <a:pt x="216230" y="69278"/>
                  </a:lnTo>
                  <a:lnTo>
                    <a:pt x="216535" y="67665"/>
                  </a:lnTo>
                  <a:close/>
                </a:path>
                <a:path w="622300" h="140970">
                  <a:moveTo>
                    <a:pt x="216890" y="82067"/>
                  </a:moveTo>
                  <a:lnTo>
                    <a:pt x="216801" y="80467"/>
                  </a:lnTo>
                  <a:lnTo>
                    <a:pt x="216662" y="81178"/>
                  </a:lnTo>
                  <a:lnTo>
                    <a:pt x="216255" y="82321"/>
                  </a:lnTo>
                  <a:lnTo>
                    <a:pt x="216154" y="83464"/>
                  </a:lnTo>
                  <a:lnTo>
                    <a:pt x="216268" y="83972"/>
                  </a:lnTo>
                  <a:lnTo>
                    <a:pt x="216890" y="82067"/>
                  </a:lnTo>
                  <a:close/>
                </a:path>
                <a:path w="622300" h="140970">
                  <a:moveTo>
                    <a:pt x="226669" y="87223"/>
                  </a:moveTo>
                  <a:lnTo>
                    <a:pt x="225945" y="88671"/>
                  </a:lnTo>
                  <a:lnTo>
                    <a:pt x="226529" y="88798"/>
                  </a:lnTo>
                  <a:lnTo>
                    <a:pt x="226669" y="87223"/>
                  </a:lnTo>
                  <a:close/>
                </a:path>
                <a:path w="622300" h="140970">
                  <a:moveTo>
                    <a:pt x="231216" y="82384"/>
                  </a:moveTo>
                  <a:lnTo>
                    <a:pt x="230911" y="84442"/>
                  </a:lnTo>
                  <a:lnTo>
                    <a:pt x="230225" y="85090"/>
                  </a:lnTo>
                  <a:lnTo>
                    <a:pt x="230936" y="85013"/>
                  </a:lnTo>
                  <a:lnTo>
                    <a:pt x="231025" y="84175"/>
                  </a:lnTo>
                  <a:lnTo>
                    <a:pt x="231127" y="83273"/>
                  </a:lnTo>
                  <a:lnTo>
                    <a:pt x="231216" y="82384"/>
                  </a:lnTo>
                  <a:close/>
                </a:path>
                <a:path w="622300" h="140970">
                  <a:moveTo>
                    <a:pt x="231990" y="81038"/>
                  </a:moveTo>
                  <a:lnTo>
                    <a:pt x="231940" y="79146"/>
                  </a:lnTo>
                  <a:lnTo>
                    <a:pt x="231482" y="81813"/>
                  </a:lnTo>
                  <a:lnTo>
                    <a:pt x="231648" y="81559"/>
                  </a:lnTo>
                  <a:lnTo>
                    <a:pt x="231724" y="81305"/>
                  </a:lnTo>
                  <a:lnTo>
                    <a:pt x="231711" y="81457"/>
                  </a:lnTo>
                  <a:lnTo>
                    <a:pt x="231813" y="81305"/>
                  </a:lnTo>
                  <a:lnTo>
                    <a:pt x="231990" y="81038"/>
                  </a:lnTo>
                  <a:close/>
                </a:path>
                <a:path w="622300" h="140970">
                  <a:moveTo>
                    <a:pt x="237540" y="84035"/>
                  </a:moveTo>
                  <a:lnTo>
                    <a:pt x="237350" y="84734"/>
                  </a:lnTo>
                  <a:lnTo>
                    <a:pt x="237540" y="84035"/>
                  </a:lnTo>
                  <a:close/>
                </a:path>
                <a:path w="622300" h="140970">
                  <a:moveTo>
                    <a:pt x="237718" y="82816"/>
                  </a:moveTo>
                  <a:lnTo>
                    <a:pt x="237540" y="84035"/>
                  </a:lnTo>
                  <a:lnTo>
                    <a:pt x="237667" y="83591"/>
                  </a:lnTo>
                  <a:lnTo>
                    <a:pt x="237718" y="82816"/>
                  </a:lnTo>
                  <a:close/>
                </a:path>
                <a:path w="622300" h="140970">
                  <a:moveTo>
                    <a:pt x="238404" y="64541"/>
                  </a:moveTo>
                  <a:lnTo>
                    <a:pt x="238048" y="65176"/>
                  </a:lnTo>
                  <a:lnTo>
                    <a:pt x="238201" y="65303"/>
                  </a:lnTo>
                  <a:lnTo>
                    <a:pt x="238404" y="64541"/>
                  </a:lnTo>
                  <a:close/>
                </a:path>
                <a:path w="622300" h="140970">
                  <a:moveTo>
                    <a:pt x="244906" y="86385"/>
                  </a:moveTo>
                  <a:lnTo>
                    <a:pt x="244856" y="87020"/>
                  </a:lnTo>
                  <a:lnTo>
                    <a:pt x="244729" y="87909"/>
                  </a:lnTo>
                  <a:lnTo>
                    <a:pt x="244614" y="88544"/>
                  </a:lnTo>
                  <a:lnTo>
                    <a:pt x="244843" y="89560"/>
                  </a:lnTo>
                  <a:lnTo>
                    <a:pt x="244906" y="86385"/>
                  </a:lnTo>
                  <a:close/>
                </a:path>
                <a:path w="622300" h="140970">
                  <a:moveTo>
                    <a:pt x="257556" y="89433"/>
                  </a:moveTo>
                  <a:lnTo>
                    <a:pt x="257352" y="90017"/>
                  </a:lnTo>
                  <a:lnTo>
                    <a:pt x="257556" y="89433"/>
                  </a:lnTo>
                  <a:close/>
                </a:path>
                <a:path w="622300" h="140970">
                  <a:moveTo>
                    <a:pt x="258978" y="88900"/>
                  </a:moveTo>
                  <a:lnTo>
                    <a:pt x="258762" y="89217"/>
                  </a:lnTo>
                  <a:lnTo>
                    <a:pt x="258978" y="88900"/>
                  </a:lnTo>
                  <a:close/>
                </a:path>
                <a:path w="622300" h="140970">
                  <a:moveTo>
                    <a:pt x="261239" y="89179"/>
                  </a:moveTo>
                  <a:lnTo>
                    <a:pt x="260540" y="90957"/>
                  </a:lnTo>
                  <a:lnTo>
                    <a:pt x="260858" y="90170"/>
                  </a:lnTo>
                  <a:lnTo>
                    <a:pt x="261073" y="89814"/>
                  </a:lnTo>
                  <a:lnTo>
                    <a:pt x="261188" y="89433"/>
                  </a:lnTo>
                  <a:lnTo>
                    <a:pt x="261239" y="89179"/>
                  </a:lnTo>
                  <a:close/>
                </a:path>
                <a:path w="622300" h="140970">
                  <a:moveTo>
                    <a:pt x="261658" y="65176"/>
                  </a:moveTo>
                  <a:lnTo>
                    <a:pt x="261531" y="64033"/>
                  </a:lnTo>
                  <a:lnTo>
                    <a:pt x="261061" y="65176"/>
                  </a:lnTo>
                  <a:lnTo>
                    <a:pt x="261658" y="65176"/>
                  </a:lnTo>
                  <a:close/>
                </a:path>
                <a:path w="622300" h="140970">
                  <a:moveTo>
                    <a:pt x="265188" y="63436"/>
                  </a:moveTo>
                  <a:lnTo>
                    <a:pt x="264604" y="64274"/>
                  </a:lnTo>
                  <a:lnTo>
                    <a:pt x="264782" y="64490"/>
                  </a:lnTo>
                  <a:lnTo>
                    <a:pt x="265188" y="63436"/>
                  </a:lnTo>
                  <a:close/>
                </a:path>
                <a:path w="622300" h="140970">
                  <a:moveTo>
                    <a:pt x="266801" y="87337"/>
                  </a:moveTo>
                  <a:lnTo>
                    <a:pt x="266319" y="88798"/>
                  </a:lnTo>
                  <a:lnTo>
                    <a:pt x="266534" y="88544"/>
                  </a:lnTo>
                  <a:lnTo>
                    <a:pt x="266661" y="88379"/>
                  </a:lnTo>
                  <a:lnTo>
                    <a:pt x="266801" y="87337"/>
                  </a:lnTo>
                  <a:close/>
                </a:path>
                <a:path w="622300" h="140970">
                  <a:moveTo>
                    <a:pt x="266992" y="88036"/>
                  </a:moveTo>
                  <a:lnTo>
                    <a:pt x="266661" y="88417"/>
                  </a:lnTo>
                  <a:lnTo>
                    <a:pt x="266446" y="90068"/>
                  </a:lnTo>
                  <a:lnTo>
                    <a:pt x="266992" y="88036"/>
                  </a:lnTo>
                  <a:close/>
                </a:path>
                <a:path w="622300" h="140970">
                  <a:moveTo>
                    <a:pt x="274116" y="90309"/>
                  </a:moveTo>
                  <a:close/>
                </a:path>
                <a:path w="622300" h="140970">
                  <a:moveTo>
                    <a:pt x="288963" y="95910"/>
                  </a:moveTo>
                  <a:lnTo>
                    <a:pt x="288874" y="95211"/>
                  </a:lnTo>
                  <a:lnTo>
                    <a:pt x="288759" y="96545"/>
                  </a:lnTo>
                  <a:lnTo>
                    <a:pt x="288848" y="96799"/>
                  </a:lnTo>
                  <a:lnTo>
                    <a:pt x="288963" y="95910"/>
                  </a:lnTo>
                  <a:close/>
                </a:path>
                <a:path w="622300" h="140970">
                  <a:moveTo>
                    <a:pt x="295897" y="76085"/>
                  </a:moveTo>
                  <a:lnTo>
                    <a:pt x="295808" y="76225"/>
                  </a:lnTo>
                  <a:lnTo>
                    <a:pt x="295402" y="77749"/>
                  </a:lnTo>
                  <a:lnTo>
                    <a:pt x="295503" y="77495"/>
                  </a:lnTo>
                  <a:lnTo>
                    <a:pt x="295897" y="76085"/>
                  </a:lnTo>
                  <a:close/>
                </a:path>
                <a:path w="622300" h="140970">
                  <a:moveTo>
                    <a:pt x="297446" y="73050"/>
                  </a:moveTo>
                  <a:lnTo>
                    <a:pt x="297116" y="72923"/>
                  </a:lnTo>
                  <a:lnTo>
                    <a:pt x="296291" y="73177"/>
                  </a:lnTo>
                  <a:lnTo>
                    <a:pt x="295808" y="75082"/>
                  </a:lnTo>
                  <a:lnTo>
                    <a:pt x="296049" y="74574"/>
                  </a:lnTo>
                  <a:lnTo>
                    <a:pt x="296329" y="73812"/>
                  </a:lnTo>
                  <a:lnTo>
                    <a:pt x="296316" y="74574"/>
                  </a:lnTo>
                  <a:lnTo>
                    <a:pt x="295897" y="76085"/>
                  </a:lnTo>
                  <a:lnTo>
                    <a:pt x="296748" y="74701"/>
                  </a:lnTo>
                  <a:lnTo>
                    <a:pt x="297116" y="73812"/>
                  </a:lnTo>
                  <a:lnTo>
                    <a:pt x="297446" y="73050"/>
                  </a:lnTo>
                  <a:close/>
                </a:path>
                <a:path w="622300" h="140970">
                  <a:moveTo>
                    <a:pt x="298627" y="73456"/>
                  </a:moveTo>
                  <a:lnTo>
                    <a:pt x="298462" y="72351"/>
                  </a:lnTo>
                  <a:lnTo>
                    <a:pt x="298018" y="73939"/>
                  </a:lnTo>
                  <a:lnTo>
                    <a:pt x="298246" y="74193"/>
                  </a:lnTo>
                  <a:lnTo>
                    <a:pt x="298297" y="75514"/>
                  </a:lnTo>
                  <a:lnTo>
                    <a:pt x="298513" y="75107"/>
                  </a:lnTo>
                  <a:lnTo>
                    <a:pt x="298627" y="73456"/>
                  </a:lnTo>
                  <a:close/>
                </a:path>
                <a:path w="622300" h="140970">
                  <a:moveTo>
                    <a:pt x="301231" y="78714"/>
                  </a:moveTo>
                  <a:lnTo>
                    <a:pt x="300926" y="80035"/>
                  </a:lnTo>
                  <a:lnTo>
                    <a:pt x="301142" y="79781"/>
                  </a:lnTo>
                  <a:lnTo>
                    <a:pt x="301231" y="78714"/>
                  </a:lnTo>
                  <a:close/>
                </a:path>
                <a:path w="622300" h="140970">
                  <a:moveTo>
                    <a:pt x="301701" y="75971"/>
                  </a:moveTo>
                  <a:lnTo>
                    <a:pt x="301345" y="76352"/>
                  </a:lnTo>
                  <a:lnTo>
                    <a:pt x="301231" y="78714"/>
                  </a:lnTo>
                  <a:lnTo>
                    <a:pt x="301459" y="77749"/>
                  </a:lnTo>
                  <a:lnTo>
                    <a:pt x="301510" y="77597"/>
                  </a:lnTo>
                  <a:lnTo>
                    <a:pt x="301434" y="78638"/>
                  </a:lnTo>
                  <a:lnTo>
                    <a:pt x="301548" y="77495"/>
                  </a:lnTo>
                  <a:lnTo>
                    <a:pt x="301701" y="75971"/>
                  </a:lnTo>
                  <a:close/>
                </a:path>
                <a:path w="622300" h="140970">
                  <a:moveTo>
                    <a:pt x="304698" y="98005"/>
                  </a:moveTo>
                  <a:lnTo>
                    <a:pt x="304393" y="98958"/>
                  </a:lnTo>
                  <a:lnTo>
                    <a:pt x="304622" y="98450"/>
                  </a:lnTo>
                  <a:lnTo>
                    <a:pt x="304698" y="98005"/>
                  </a:lnTo>
                  <a:close/>
                </a:path>
                <a:path w="622300" h="140970">
                  <a:moveTo>
                    <a:pt x="309600" y="76492"/>
                  </a:moveTo>
                  <a:lnTo>
                    <a:pt x="309448" y="76022"/>
                  </a:lnTo>
                  <a:lnTo>
                    <a:pt x="309448" y="76428"/>
                  </a:lnTo>
                  <a:lnTo>
                    <a:pt x="309435" y="76619"/>
                  </a:lnTo>
                  <a:lnTo>
                    <a:pt x="309600" y="76492"/>
                  </a:lnTo>
                  <a:close/>
                </a:path>
                <a:path w="622300" h="140970">
                  <a:moveTo>
                    <a:pt x="309791" y="99555"/>
                  </a:moveTo>
                  <a:lnTo>
                    <a:pt x="309219" y="99034"/>
                  </a:lnTo>
                  <a:lnTo>
                    <a:pt x="309372" y="99339"/>
                  </a:lnTo>
                  <a:lnTo>
                    <a:pt x="309562" y="99517"/>
                  </a:lnTo>
                  <a:lnTo>
                    <a:pt x="309791" y="99555"/>
                  </a:lnTo>
                  <a:close/>
                </a:path>
                <a:path w="622300" h="140970">
                  <a:moveTo>
                    <a:pt x="309854" y="99568"/>
                  </a:moveTo>
                  <a:close/>
                </a:path>
                <a:path w="622300" h="140970">
                  <a:moveTo>
                    <a:pt x="311010" y="72618"/>
                  </a:moveTo>
                  <a:lnTo>
                    <a:pt x="310527" y="73558"/>
                  </a:lnTo>
                  <a:lnTo>
                    <a:pt x="310121" y="76835"/>
                  </a:lnTo>
                  <a:lnTo>
                    <a:pt x="310413" y="76288"/>
                  </a:lnTo>
                  <a:lnTo>
                    <a:pt x="311010" y="72618"/>
                  </a:lnTo>
                  <a:close/>
                </a:path>
                <a:path w="622300" h="140970">
                  <a:moveTo>
                    <a:pt x="313296" y="75958"/>
                  </a:moveTo>
                  <a:lnTo>
                    <a:pt x="313207" y="76136"/>
                  </a:lnTo>
                  <a:lnTo>
                    <a:pt x="313093" y="76682"/>
                  </a:lnTo>
                  <a:lnTo>
                    <a:pt x="313296" y="75958"/>
                  </a:lnTo>
                  <a:close/>
                </a:path>
                <a:path w="622300" h="140970">
                  <a:moveTo>
                    <a:pt x="317068" y="97409"/>
                  </a:moveTo>
                  <a:lnTo>
                    <a:pt x="316877" y="98005"/>
                  </a:lnTo>
                  <a:lnTo>
                    <a:pt x="316750" y="98196"/>
                  </a:lnTo>
                  <a:lnTo>
                    <a:pt x="316674" y="98704"/>
                  </a:lnTo>
                  <a:lnTo>
                    <a:pt x="316776" y="99339"/>
                  </a:lnTo>
                  <a:lnTo>
                    <a:pt x="317068" y="97409"/>
                  </a:lnTo>
                  <a:close/>
                </a:path>
                <a:path w="622300" h="140970">
                  <a:moveTo>
                    <a:pt x="321348" y="80111"/>
                  </a:moveTo>
                  <a:close/>
                </a:path>
                <a:path w="622300" h="140970">
                  <a:moveTo>
                    <a:pt x="321551" y="97828"/>
                  </a:moveTo>
                  <a:lnTo>
                    <a:pt x="321195" y="98475"/>
                  </a:lnTo>
                  <a:lnTo>
                    <a:pt x="321335" y="98272"/>
                  </a:lnTo>
                  <a:lnTo>
                    <a:pt x="321551" y="97828"/>
                  </a:lnTo>
                  <a:close/>
                </a:path>
                <a:path w="622300" h="140970">
                  <a:moveTo>
                    <a:pt x="322059" y="75780"/>
                  </a:moveTo>
                  <a:lnTo>
                    <a:pt x="321919" y="76098"/>
                  </a:lnTo>
                  <a:lnTo>
                    <a:pt x="322059" y="75780"/>
                  </a:lnTo>
                  <a:close/>
                </a:path>
                <a:path w="622300" h="140970">
                  <a:moveTo>
                    <a:pt x="322211" y="96545"/>
                  </a:moveTo>
                  <a:lnTo>
                    <a:pt x="321919" y="97040"/>
                  </a:lnTo>
                  <a:lnTo>
                    <a:pt x="321932" y="96774"/>
                  </a:lnTo>
                  <a:lnTo>
                    <a:pt x="321881" y="97053"/>
                  </a:lnTo>
                  <a:lnTo>
                    <a:pt x="321830" y="97180"/>
                  </a:lnTo>
                  <a:lnTo>
                    <a:pt x="321564" y="97942"/>
                  </a:lnTo>
                  <a:lnTo>
                    <a:pt x="321779" y="97815"/>
                  </a:lnTo>
                  <a:lnTo>
                    <a:pt x="321919" y="98704"/>
                  </a:lnTo>
                  <a:lnTo>
                    <a:pt x="322046" y="97815"/>
                  </a:lnTo>
                  <a:lnTo>
                    <a:pt x="322211" y="96545"/>
                  </a:lnTo>
                  <a:close/>
                </a:path>
                <a:path w="622300" h="140970">
                  <a:moveTo>
                    <a:pt x="322580" y="71272"/>
                  </a:moveTo>
                  <a:lnTo>
                    <a:pt x="321716" y="72923"/>
                  </a:lnTo>
                  <a:lnTo>
                    <a:pt x="321602" y="73685"/>
                  </a:lnTo>
                  <a:lnTo>
                    <a:pt x="321500" y="75260"/>
                  </a:lnTo>
                  <a:lnTo>
                    <a:pt x="321602" y="74955"/>
                  </a:lnTo>
                  <a:lnTo>
                    <a:pt x="321475" y="75590"/>
                  </a:lnTo>
                  <a:lnTo>
                    <a:pt x="321500" y="75260"/>
                  </a:lnTo>
                  <a:lnTo>
                    <a:pt x="321386" y="75590"/>
                  </a:lnTo>
                  <a:lnTo>
                    <a:pt x="320789" y="77368"/>
                  </a:lnTo>
                  <a:lnTo>
                    <a:pt x="321906" y="75971"/>
                  </a:lnTo>
                  <a:lnTo>
                    <a:pt x="322084" y="74955"/>
                  </a:lnTo>
                  <a:lnTo>
                    <a:pt x="322580" y="71272"/>
                  </a:lnTo>
                  <a:close/>
                </a:path>
                <a:path w="622300" h="140970">
                  <a:moveTo>
                    <a:pt x="323418" y="81038"/>
                  </a:moveTo>
                  <a:lnTo>
                    <a:pt x="323380" y="81178"/>
                  </a:lnTo>
                  <a:lnTo>
                    <a:pt x="323418" y="81038"/>
                  </a:lnTo>
                  <a:close/>
                </a:path>
                <a:path w="622300" h="140970">
                  <a:moveTo>
                    <a:pt x="323659" y="80162"/>
                  </a:moveTo>
                  <a:lnTo>
                    <a:pt x="323557" y="79781"/>
                  </a:lnTo>
                  <a:lnTo>
                    <a:pt x="323418" y="81038"/>
                  </a:lnTo>
                  <a:lnTo>
                    <a:pt x="323659" y="80162"/>
                  </a:lnTo>
                  <a:close/>
                </a:path>
                <a:path w="622300" h="140970">
                  <a:moveTo>
                    <a:pt x="323850" y="80289"/>
                  </a:moveTo>
                  <a:lnTo>
                    <a:pt x="323824" y="79527"/>
                  </a:lnTo>
                  <a:lnTo>
                    <a:pt x="323723" y="80073"/>
                  </a:lnTo>
                  <a:lnTo>
                    <a:pt x="323850" y="80289"/>
                  </a:lnTo>
                  <a:close/>
                </a:path>
                <a:path w="622300" h="140970">
                  <a:moveTo>
                    <a:pt x="324218" y="78308"/>
                  </a:moveTo>
                  <a:lnTo>
                    <a:pt x="324091" y="77889"/>
                  </a:lnTo>
                  <a:lnTo>
                    <a:pt x="324116" y="78181"/>
                  </a:lnTo>
                  <a:lnTo>
                    <a:pt x="324218" y="78308"/>
                  </a:lnTo>
                  <a:close/>
                </a:path>
                <a:path w="622300" h="140970">
                  <a:moveTo>
                    <a:pt x="325920" y="96266"/>
                  </a:moveTo>
                  <a:lnTo>
                    <a:pt x="325742" y="96291"/>
                  </a:lnTo>
                  <a:lnTo>
                    <a:pt x="325920" y="96418"/>
                  </a:lnTo>
                  <a:lnTo>
                    <a:pt x="325920" y="96266"/>
                  </a:lnTo>
                  <a:close/>
                </a:path>
                <a:path w="622300" h="140970">
                  <a:moveTo>
                    <a:pt x="326161" y="73177"/>
                  </a:moveTo>
                  <a:lnTo>
                    <a:pt x="326148" y="72796"/>
                  </a:lnTo>
                  <a:lnTo>
                    <a:pt x="325958" y="73177"/>
                  </a:lnTo>
                  <a:lnTo>
                    <a:pt x="326161" y="73177"/>
                  </a:lnTo>
                  <a:close/>
                </a:path>
                <a:path w="622300" h="140970">
                  <a:moveTo>
                    <a:pt x="326275" y="73177"/>
                  </a:moveTo>
                  <a:lnTo>
                    <a:pt x="326174" y="73710"/>
                  </a:lnTo>
                  <a:lnTo>
                    <a:pt x="326275" y="73177"/>
                  </a:lnTo>
                  <a:close/>
                </a:path>
                <a:path w="622300" h="140970">
                  <a:moveTo>
                    <a:pt x="327672" y="72529"/>
                  </a:moveTo>
                  <a:lnTo>
                    <a:pt x="327507" y="72796"/>
                  </a:lnTo>
                  <a:lnTo>
                    <a:pt x="327672" y="72529"/>
                  </a:lnTo>
                  <a:close/>
                </a:path>
                <a:path w="622300" h="140970">
                  <a:moveTo>
                    <a:pt x="327787" y="73812"/>
                  </a:moveTo>
                  <a:lnTo>
                    <a:pt x="327533" y="73939"/>
                  </a:lnTo>
                  <a:lnTo>
                    <a:pt x="327444" y="74193"/>
                  </a:lnTo>
                  <a:lnTo>
                    <a:pt x="327596" y="74193"/>
                  </a:lnTo>
                  <a:lnTo>
                    <a:pt x="327787" y="73812"/>
                  </a:lnTo>
                  <a:close/>
                </a:path>
                <a:path w="622300" h="140970">
                  <a:moveTo>
                    <a:pt x="331254" y="77089"/>
                  </a:moveTo>
                  <a:lnTo>
                    <a:pt x="331216" y="76911"/>
                  </a:lnTo>
                  <a:lnTo>
                    <a:pt x="331152" y="77165"/>
                  </a:lnTo>
                  <a:lnTo>
                    <a:pt x="331216" y="77343"/>
                  </a:lnTo>
                  <a:lnTo>
                    <a:pt x="331254" y="77089"/>
                  </a:lnTo>
                  <a:close/>
                </a:path>
                <a:path w="622300" h="140970">
                  <a:moveTo>
                    <a:pt x="332016" y="93891"/>
                  </a:moveTo>
                  <a:lnTo>
                    <a:pt x="331901" y="93662"/>
                  </a:lnTo>
                  <a:lnTo>
                    <a:pt x="331774" y="93345"/>
                  </a:lnTo>
                  <a:lnTo>
                    <a:pt x="331558" y="93764"/>
                  </a:lnTo>
                  <a:lnTo>
                    <a:pt x="331660" y="94373"/>
                  </a:lnTo>
                  <a:lnTo>
                    <a:pt x="331812" y="94259"/>
                  </a:lnTo>
                  <a:lnTo>
                    <a:pt x="332016" y="93891"/>
                  </a:lnTo>
                  <a:close/>
                </a:path>
                <a:path w="622300" h="140970">
                  <a:moveTo>
                    <a:pt x="332536" y="92557"/>
                  </a:moveTo>
                  <a:lnTo>
                    <a:pt x="332346" y="93065"/>
                  </a:lnTo>
                  <a:lnTo>
                    <a:pt x="332168" y="93573"/>
                  </a:lnTo>
                  <a:lnTo>
                    <a:pt x="332016" y="93878"/>
                  </a:lnTo>
                  <a:lnTo>
                    <a:pt x="332168" y="94132"/>
                  </a:lnTo>
                  <a:lnTo>
                    <a:pt x="332295" y="94221"/>
                  </a:lnTo>
                  <a:lnTo>
                    <a:pt x="332536" y="92557"/>
                  </a:lnTo>
                  <a:close/>
                </a:path>
                <a:path w="622300" h="140970">
                  <a:moveTo>
                    <a:pt x="333044" y="76352"/>
                  </a:moveTo>
                  <a:lnTo>
                    <a:pt x="332740" y="76987"/>
                  </a:lnTo>
                  <a:lnTo>
                    <a:pt x="332613" y="78168"/>
                  </a:lnTo>
                  <a:lnTo>
                    <a:pt x="333044" y="76352"/>
                  </a:lnTo>
                  <a:close/>
                </a:path>
                <a:path w="622300" h="140970">
                  <a:moveTo>
                    <a:pt x="333146" y="80581"/>
                  </a:moveTo>
                  <a:lnTo>
                    <a:pt x="333032" y="80797"/>
                  </a:lnTo>
                  <a:lnTo>
                    <a:pt x="332917" y="80987"/>
                  </a:lnTo>
                  <a:lnTo>
                    <a:pt x="332892" y="81292"/>
                  </a:lnTo>
                  <a:lnTo>
                    <a:pt x="333108" y="80899"/>
                  </a:lnTo>
                  <a:lnTo>
                    <a:pt x="333146" y="80581"/>
                  </a:lnTo>
                  <a:close/>
                </a:path>
                <a:path w="622300" h="140970">
                  <a:moveTo>
                    <a:pt x="336359" y="78003"/>
                  </a:moveTo>
                  <a:lnTo>
                    <a:pt x="335724" y="80416"/>
                  </a:lnTo>
                  <a:lnTo>
                    <a:pt x="336219" y="80111"/>
                  </a:lnTo>
                  <a:lnTo>
                    <a:pt x="336346" y="79019"/>
                  </a:lnTo>
                  <a:lnTo>
                    <a:pt x="336359" y="78003"/>
                  </a:lnTo>
                  <a:close/>
                </a:path>
                <a:path w="622300" h="140970">
                  <a:moveTo>
                    <a:pt x="336740" y="79781"/>
                  </a:moveTo>
                  <a:lnTo>
                    <a:pt x="336359" y="80022"/>
                  </a:lnTo>
                  <a:lnTo>
                    <a:pt x="336296" y="81622"/>
                  </a:lnTo>
                  <a:lnTo>
                    <a:pt x="336740" y="79781"/>
                  </a:lnTo>
                  <a:close/>
                </a:path>
                <a:path w="622300" h="140970">
                  <a:moveTo>
                    <a:pt x="337515" y="97840"/>
                  </a:moveTo>
                  <a:lnTo>
                    <a:pt x="337058" y="94767"/>
                  </a:lnTo>
                  <a:lnTo>
                    <a:pt x="337032" y="95199"/>
                  </a:lnTo>
                  <a:lnTo>
                    <a:pt x="336511" y="95885"/>
                  </a:lnTo>
                  <a:lnTo>
                    <a:pt x="336562" y="97586"/>
                  </a:lnTo>
                  <a:lnTo>
                    <a:pt x="337019" y="95262"/>
                  </a:lnTo>
                  <a:lnTo>
                    <a:pt x="336854" y="98196"/>
                  </a:lnTo>
                  <a:lnTo>
                    <a:pt x="337515" y="97840"/>
                  </a:lnTo>
                  <a:close/>
                </a:path>
                <a:path w="622300" h="140970">
                  <a:moveTo>
                    <a:pt x="337527" y="76352"/>
                  </a:moveTo>
                  <a:lnTo>
                    <a:pt x="336892" y="77241"/>
                  </a:lnTo>
                  <a:lnTo>
                    <a:pt x="337350" y="76720"/>
                  </a:lnTo>
                  <a:lnTo>
                    <a:pt x="337527" y="76352"/>
                  </a:lnTo>
                  <a:close/>
                </a:path>
                <a:path w="622300" h="140970">
                  <a:moveTo>
                    <a:pt x="341858" y="79997"/>
                  </a:moveTo>
                  <a:lnTo>
                    <a:pt x="341515" y="80327"/>
                  </a:lnTo>
                  <a:lnTo>
                    <a:pt x="341706" y="80987"/>
                  </a:lnTo>
                  <a:lnTo>
                    <a:pt x="341858" y="79997"/>
                  </a:lnTo>
                  <a:close/>
                </a:path>
                <a:path w="622300" h="140970">
                  <a:moveTo>
                    <a:pt x="345998" y="85242"/>
                  </a:moveTo>
                  <a:lnTo>
                    <a:pt x="345782" y="84112"/>
                  </a:lnTo>
                  <a:lnTo>
                    <a:pt x="345617" y="85217"/>
                  </a:lnTo>
                  <a:lnTo>
                    <a:pt x="345871" y="84963"/>
                  </a:lnTo>
                  <a:lnTo>
                    <a:pt x="345998" y="85242"/>
                  </a:lnTo>
                  <a:close/>
                </a:path>
                <a:path w="622300" h="140970">
                  <a:moveTo>
                    <a:pt x="346087" y="85674"/>
                  </a:moveTo>
                  <a:lnTo>
                    <a:pt x="346075" y="85432"/>
                  </a:lnTo>
                  <a:lnTo>
                    <a:pt x="346062" y="85305"/>
                  </a:lnTo>
                  <a:lnTo>
                    <a:pt x="346087" y="85674"/>
                  </a:lnTo>
                  <a:close/>
                </a:path>
                <a:path w="622300" h="140970">
                  <a:moveTo>
                    <a:pt x="349224" y="88925"/>
                  </a:moveTo>
                  <a:lnTo>
                    <a:pt x="349161" y="89052"/>
                  </a:lnTo>
                  <a:lnTo>
                    <a:pt x="349034" y="89585"/>
                  </a:lnTo>
                  <a:lnTo>
                    <a:pt x="349224" y="88925"/>
                  </a:lnTo>
                  <a:close/>
                </a:path>
                <a:path w="622300" h="140970">
                  <a:moveTo>
                    <a:pt x="349465" y="87223"/>
                  </a:moveTo>
                  <a:lnTo>
                    <a:pt x="349389" y="85852"/>
                  </a:lnTo>
                  <a:lnTo>
                    <a:pt x="349262" y="87020"/>
                  </a:lnTo>
                  <a:lnTo>
                    <a:pt x="349148" y="88379"/>
                  </a:lnTo>
                  <a:lnTo>
                    <a:pt x="349465" y="87223"/>
                  </a:lnTo>
                  <a:close/>
                </a:path>
                <a:path w="622300" h="140970">
                  <a:moveTo>
                    <a:pt x="350710" y="94894"/>
                  </a:moveTo>
                  <a:lnTo>
                    <a:pt x="350520" y="95910"/>
                  </a:lnTo>
                  <a:lnTo>
                    <a:pt x="350710" y="94894"/>
                  </a:lnTo>
                  <a:close/>
                </a:path>
                <a:path w="622300" h="140970">
                  <a:moveTo>
                    <a:pt x="351091" y="96774"/>
                  </a:moveTo>
                  <a:lnTo>
                    <a:pt x="351078" y="96989"/>
                  </a:lnTo>
                  <a:lnTo>
                    <a:pt x="351066" y="97256"/>
                  </a:lnTo>
                  <a:lnTo>
                    <a:pt x="351091" y="97485"/>
                  </a:lnTo>
                  <a:lnTo>
                    <a:pt x="351091" y="97015"/>
                  </a:lnTo>
                  <a:lnTo>
                    <a:pt x="351091" y="96774"/>
                  </a:lnTo>
                  <a:close/>
                </a:path>
                <a:path w="622300" h="140970">
                  <a:moveTo>
                    <a:pt x="352666" y="81991"/>
                  </a:moveTo>
                  <a:lnTo>
                    <a:pt x="352272" y="83362"/>
                  </a:lnTo>
                  <a:lnTo>
                    <a:pt x="352463" y="82981"/>
                  </a:lnTo>
                  <a:lnTo>
                    <a:pt x="352666" y="81991"/>
                  </a:lnTo>
                  <a:close/>
                </a:path>
                <a:path w="622300" h="140970">
                  <a:moveTo>
                    <a:pt x="353199" y="95021"/>
                  </a:moveTo>
                  <a:lnTo>
                    <a:pt x="352971" y="93370"/>
                  </a:lnTo>
                  <a:lnTo>
                    <a:pt x="352640" y="95656"/>
                  </a:lnTo>
                  <a:lnTo>
                    <a:pt x="353085" y="95529"/>
                  </a:lnTo>
                  <a:lnTo>
                    <a:pt x="353199" y="95021"/>
                  </a:lnTo>
                  <a:close/>
                </a:path>
                <a:path w="622300" h="140970">
                  <a:moveTo>
                    <a:pt x="355904" y="98298"/>
                  </a:moveTo>
                  <a:lnTo>
                    <a:pt x="355841" y="98679"/>
                  </a:lnTo>
                  <a:lnTo>
                    <a:pt x="355904" y="98323"/>
                  </a:lnTo>
                  <a:close/>
                </a:path>
                <a:path w="622300" h="140970">
                  <a:moveTo>
                    <a:pt x="356870" y="83527"/>
                  </a:moveTo>
                  <a:lnTo>
                    <a:pt x="356781" y="83375"/>
                  </a:lnTo>
                  <a:lnTo>
                    <a:pt x="356362" y="86296"/>
                  </a:lnTo>
                  <a:lnTo>
                    <a:pt x="356146" y="87566"/>
                  </a:lnTo>
                  <a:lnTo>
                    <a:pt x="356362" y="86372"/>
                  </a:lnTo>
                  <a:lnTo>
                    <a:pt x="356514" y="85813"/>
                  </a:lnTo>
                  <a:lnTo>
                    <a:pt x="356641" y="85598"/>
                  </a:lnTo>
                  <a:lnTo>
                    <a:pt x="356692" y="85039"/>
                  </a:lnTo>
                  <a:lnTo>
                    <a:pt x="356870" y="83527"/>
                  </a:lnTo>
                  <a:close/>
                </a:path>
                <a:path w="622300" h="140970">
                  <a:moveTo>
                    <a:pt x="357543" y="99847"/>
                  </a:moveTo>
                  <a:lnTo>
                    <a:pt x="357466" y="99974"/>
                  </a:lnTo>
                  <a:lnTo>
                    <a:pt x="357378" y="100799"/>
                  </a:lnTo>
                  <a:lnTo>
                    <a:pt x="357543" y="99847"/>
                  </a:lnTo>
                  <a:close/>
                </a:path>
                <a:path w="622300" h="140970">
                  <a:moveTo>
                    <a:pt x="357682" y="101625"/>
                  </a:moveTo>
                  <a:lnTo>
                    <a:pt x="357378" y="100799"/>
                  </a:lnTo>
                  <a:lnTo>
                    <a:pt x="357124" y="102260"/>
                  </a:lnTo>
                  <a:lnTo>
                    <a:pt x="357682" y="101625"/>
                  </a:lnTo>
                  <a:close/>
                </a:path>
                <a:path w="622300" h="140970">
                  <a:moveTo>
                    <a:pt x="357809" y="84645"/>
                  </a:moveTo>
                  <a:lnTo>
                    <a:pt x="357581" y="83464"/>
                  </a:lnTo>
                  <a:lnTo>
                    <a:pt x="357682" y="82829"/>
                  </a:lnTo>
                  <a:lnTo>
                    <a:pt x="357301" y="83820"/>
                  </a:lnTo>
                  <a:lnTo>
                    <a:pt x="357200" y="84074"/>
                  </a:lnTo>
                  <a:lnTo>
                    <a:pt x="357365" y="85102"/>
                  </a:lnTo>
                  <a:lnTo>
                    <a:pt x="357809" y="84645"/>
                  </a:lnTo>
                  <a:close/>
                </a:path>
                <a:path w="622300" h="140970">
                  <a:moveTo>
                    <a:pt x="358216" y="90271"/>
                  </a:moveTo>
                  <a:close/>
                </a:path>
                <a:path w="622300" h="140970">
                  <a:moveTo>
                    <a:pt x="358609" y="88036"/>
                  </a:moveTo>
                  <a:lnTo>
                    <a:pt x="358343" y="89306"/>
                  </a:lnTo>
                  <a:lnTo>
                    <a:pt x="358241" y="90068"/>
                  </a:lnTo>
                  <a:lnTo>
                    <a:pt x="358216" y="90271"/>
                  </a:lnTo>
                  <a:lnTo>
                    <a:pt x="358355" y="90195"/>
                  </a:lnTo>
                  <a:lnTo>
                    <a:pt x="358609" y="88036"/>
                  </a:lnTo>
                  <a:close/>
                </a:path>
                <a:path w="622300" h="140970">
                  <a:moveTo>
                    <a:pt x="358838" y="89941"/>
                  </a:moveTo>
                  <a:lnTo>
                    <a:pt x="358368" y="90182"/>
                  </a:lnTo>
                  <a:lnTo>
                    <a:pt x="358267" y="91097"/>
                  </a:lnTo>
                  <a:lnTo>
                    <a:pt x="358838" y="89941"/>
                  </a:lnTo>
                  <a:close/>
                </a:path>
                <a:path w="622300" h="140970">
                  <a:moveTo>
                    <a:pt x="359956" y="87490"/>
                  </a:moveTo>
                  <a:lnTo>
                    <a:pt x="359346" y="87071"/>
                  </a:lnTo>
                  <a:lnTo>
                    <a:pt x="359943" y="88023"/>
                  </a:lnTo>
                  <a:lnTo>
                    <a:pt x="359956" y="87490"/>
                  </a:lnTo>
                  <a:close/>
                </a:path>
                <a:path w="622300" h="140970">
                  <a:moveTo>
                    <a:pt x="360197" y="88544"/>
                  </a:moveTo>
                  <a:lnTo>
                    <a:pt x="359549" y="90563"/>
                  </a:lnTo>
                  <a:lnTo>
                    <a:pt x="359968" y="90068"/>
                  </a:lnTo>
                  <a:lnTo>
                    <a:pt x="360197" y="88544"/>
                  </a:lnTo>
                  <a:close/>
                </a:path>
                <a:path w="622300" h="140970">
                  <a:moveTo>
                    <a:pt x="360222" y="87668"/>
                  </a:moveTo>
                  <a:lnTo>
                    <a:pt x="360108" y="85280"/>
                  </a:lnTo>
                  <a:lnTo>
                    <a:pt x="359956" y="87490"/>
                  </a:lnTo>
                  <a:lnTo>
                    <a:pt x="360222" y="87668"/>
                  </a:lnTo>
                  <a:close/>
                </a:path>
                <a:path w="622300" h="140970">
                  <a:moveTo>
                    <a:pt x="360375" y="85115"/>
                  </a:moveTo>
                  <a:lnTo>
                    <a:pt x="359930" y="81622"/>
                  </a:lnTo>
                  <a:lnTo>
                    <a:pt x="360108" y="85280"/>
                  </a:lnTo>
                  <a:lnTo>
                    <a:pt x="360375" y="85115"/>
                  </a:lnTo>
                  <a:close/>
                </a:path>
                <a:path w="622300" h="140970">
                  <a:moveTo>
                    <a:pt x="361594" y="98945"/>
                  </a:moveTo>
                  <a:lnTo>
                    <a:pt x="361175" y="100698"/>
                  </a:lnTo>
                  <a:lnTo>
                    <a:pt x="361340" y="100977"/>
                  </a:lnTo>
                  <a:lnTo>
                    <a:pt x="361378" y="103035"/>
                  </a:lnTo>
                  <a:lnTo>
                    <a:pt x="361556" y="102743"/>
                  </a:lnTo>
                  <a:lnTo>
                    <a:pt x="361594" y="98945"/>
                  </a:lnTo>
                  <a:close/>
                </a:path>
                <a:path w="622300" h="140970">
                  <a:moveTo>
                    <a:pt x="361670" y="102539"/>
                  </a:moveTo>
                  <a:lnTo>
                    <a:pt x="361556" y="102743"/>
                  </a:lnTo>
                  <a:lnTo>
                    <a:pt x="361543" y="103124"/>
                  </a:lnTo>
                  <a:lnTo>
                    <a:pt x="361670" y="102539"/>
                  </a:lnTo>
                  <a:close/>
                </a:path>
                <a:path w="622300" h="140970">
                  <a:moveTo>
                    <a:pt x="361886" y="101574"/>
                  </a:moveTo>
                  <a:lnTo>
                    <a:pt x="361670" y="102539"/>
                  </a:lnTo>
                  <a:lnTo>
                    <a:pt x="361746" y="102412"/>
                  </a:lnTo>
                  <a:lnTo>
                    <a:pt x="361886" y="101574"/>
                  </a:lnTo>
                  <a:close/>
                </a:path>
                <a:path w="622300" h="140970">
                  <a:moveTo>
                    <a:pt x="362762" y="101346"/>
                  </a:moveTo>
                  <a:lnTo>
                    <a:pt x="362623" y="101384"/>
                  </a:lnTo>
                  <a:lnTo>
                    <a:pt x="362762" y="101346"/>
                  </a:lnTo>
                  <a:close/>
                </a:path>
                <a:path w="622300" h="140970">
                  <a:moveTo>
                    <a:pt x="363004" y="100355"/>
                  </a:moveTo>
                  <a:lnTo>
                    <a:pt x="362927" y="100838"/>
                  </a:lnTo>
                  <a:lnTo>
                    <a:pt x="362839" y="101193"/>
                  </a:lnTo>
                  <a:lnTo>
                    <a:pt x="362762" y="101346"/>
                  </a:lnTo>
                  <a:lnTo>
                    <a:pt x="362902" y="101206"/>
                  </a:lnTo>
                  <a:lnTo>
                    <a:pt x="362966" y="100761"/>
                  </a:lnTo>
                  <a:lnTo>
                    <a:pt x="363004" y="100355"/>
                  </a:lnTo>
                  <a:close/>
                </a:path>
                <a:path w="622300" h="140970">
                  <a:moveTo>
                    <a:pt x="363143" y="100876"/>
                  </a:moveTo>
                  <a:lnTo>
                    <a:pt x="363042" y="101003"/>
                  </a:lnTo>
                  <a:lnTo>
                    <a:pt x="362915" y="101206"/>
                  </a:lnTo>
                  <a:lnTo>
                    <a:pt x="362826" y="101752"/>
                  </a:lnTo>
                  <a:lnTo>
                    <a:pt x="362927" y="101587"/>
                  </a:lnTo>
                  <a:lnTo>
                    <a:pt x="363029" y="101282"/>
                  </a:lnTo>
                  <a:lnTo>
                    <a:pt x="363143" y="100876"/>
                  </a:lnTo>
                  <a:close/>
                </a:path>
                <a:path w="622300" h="140970">
                  <a:moveTo>
                    <a:pt x="363753" y="91719"/>
                  </a:moveTo>
                  <a:lnTo>
                    <a:pt x="363728" y="89306"/>
                  </a:lnTo>
                  <a:lnTo>
                    <a:pt x="363283" y="92989"/>
                  </a:lnTo>
                  <a:lnTo>
                    <a:pt x="363486" y="92100"/>
                  </a:lnTo>
                  <a:lnTo>
                    <a:pt x="363753" y="91719"/>
                  </a:lnTo>
                  <a:close/>
                </a:path>
                <a:path w="622300" h="140970">
                  <a:moveTo>
                    <a:pt x="363994" y="96926"/>
                  </a:moveTo>
                  <a:lnTo>
                    <a:pt x="363766" y="95402"/>
                  </a:lnTo>
                  <a:lnTo>
                    <a:pt x="363689" y="96697"/>
                  </a:lnTo>
                  <a:lnTo>
                    <a:pt x="363994" y="96926"/>
                  </a:lnTo>
                  <a:close/>
                </a:path>
                <a:path w="622300" h="140970">
                  <a:moveTo>
                    <a:pt x="364274" y="92227"/>
                  </a:moveTo>
                  <a:lnTo>
                    <a:pt x="363232" y="95656"/>
                  </a:lnTo>
                  <a:lnTo>
                    <a:pt x="363347" y="93497"/>
                  </a:lnTo>
                  <a:lnTo>
                    <a:pt x="363283" y="92989"/>
                  </a:lnTo>
                  <a:lnTo>
                    <a:pt x="363270" y="92354"/>
                  </a:lnTo>
                  <a:lnTo>
                    <a:pt x="363270" y="91719"/>
                  </a:lnTo>
                  <a:lnTo>
                    <a:pt x="363258" y="91084"/>
                  </a:lnTo>
                  <a:lnTo>
                    <a:pt x="363359" y="89814"/>
                  </a:lnTo>
                  <a:lnTo>
                    <a:pt x="362788" y="91084"/>
                  </a:lnTo>
                  <a:lnTo>
                    <a:pt x="362915" y="90538"/>
                  </a:lnTo>
                  <a:lnTo>
                    <a:pt x="363042" y="89433"/>
                  </a:lnTo>
                  <a:lnTo>
                    <a:pt x="363131" y="88036"/>
                  </a:lnTo>
                  <a:lnTo>
                    <a:pt x="363296" y="88671"/>
                  </a:lnTo>
                  <a:lnTo>
                    <a:pt x="363207" y="88036"/>
                  </a:lnTo>
                  <a:lnTo>
                    <a:pt x="362902" y="86004"/>
                  </a:lnTo>
                  <a:lnTo>
                    <a:pt x="361721" y="91719"/>
                  </a:lnTo>
                  <a:lnTo>
                    <a:pt x="361848" y="89052"/>
                  </a:lnTo>
                  <a:lnTo>
                    <a:pt x="361975" y="88163"/>
                  </a:lnTo>
                  <a:lnTo>
                    <a:pt x="360921" y="89306"/>
                  </a:lnTo>
                  <a:lnTo>
                    <a:pt x="360857" y="89585"/>
                  </a:lnTo>
                  <a:lnTo>
                    <a:pt x="361289" y="90830"/>
                  </a:lnTo>
                  <a:lnTo>
                    <a:pt x="361378" y="91592"/>
                  </a:lnTo>
                  <a:lnTo>
                    <a:pt x="360222" y="94894"/>
                  </a:lnTo>
                  <a:lnTo>
                    <a:pt x="360362" y="92989"/>
                  </a:lnTo>
                  <a:lnTo>
                    <a:pt x="360438" y="91846"/>
                  </a:lnTo>
                  <a:lnTo>
                    <a:pt x="360540" y="90195"/>
                  </a:lnTo>
                  <a:lnTo>
                    <a:pt x="360756" y="87020"/>
                  </a:lnTo>
                  <a:lnTo>
                    <a:pt x="360248" y="90195"/>
                  </a:lnTo>
                  <a:lnTo>
                    <a:pt x="360083" y="89941"/>
                  </a:lnTo>
                  <a:lnTo>
                    <a:pt x="359600" y="91846"/>
                  </a:lnTo>
                  <a:lnTo>
                    <a:pt x="359537" y="90576"/>
                  </a:lnTo>
                  <a:lnTo>
                    <a:pt x="359486" y="88925"/>
                  </a:lnTo>
                  <a:lnTo>
                    <a:pt x="358063" y="92989"/>
                  </a:lnTo>
                  <a:lnTo>
                    <a:pt x="358089" y="92735"/>
                  </a:lnTo>
                  <a:lnTo>
                    <a:pt x="358127" y="92354"/>
                  </a:lnTo>
                  <a:lnTo>
                    <a:pt x="358228" y="91465"/>
                  </a:lnTo>
                  <a:lnTo>
                    <a:pt x="358267" y="91097"/>
                  </a:lnTo>
                  <a:lnTo>
                    <a:pt x="358089" y="91465"/>
                  </a:lnTo>
                  <a:lnTo>
                    <a:pt x="358127" y="90322"/>
                  </a:lnTo>
                  <a:lnTo>
                    <a:pt x="358241" y="90068"/>
                  </a:lnTo>
                  <a:lnTo>
                    <a:pt x="358292" y="89509"/>
                  </a:lnTo>
                  <a:lnTo>
                    <a:pt x="358228" y="89814"/>
                  </a:lnTo>
                  <a:lnTo>
                    <a:pt x="358343" y="89052"/>
                  </a:lnTo>
                  <a:lnTo>
                    <a:pt x="358673" y="86004"/>
                  </a:lnTo>
                  <a:lnTo>
                    <a:pt x="357365" y="92354"/>
                  </a:lnTo>
                  <a:lnTo>
                    <a:pt x="357314" y="91338"/>
                  </a:lnTo>
                  <a:lnTo>
                    <a:pt x="357289" y="90703"/>
                  </a:lnTo>
                  <a:lnTo>
                    <a:pt x="357403" y="88925"/>
                  </a:lnTo>
                  <a:lnTo>
                    <a:pt x="357759" y="87020"/>
                  </a:lnTo>
                  <a:lnTo>
                    <a:pt x="357974" y="88544"/>
                  </a:lnTo>
                  <a:lnTo>
                    <a:pt x="357924" y="87020"/>
                  </a:lnTo>
                  <a:lnTo>
                    <a:pt x="357886" y="86004"/>
                  </a:lnTo>
                  <a:lnTo>
                    <a:pt x="356984" y="90703"/>
                  </a:lnTo>
                  <a:lnTo>
                    <a:pt x="356984" y="90576"/>
                  </a:lnTo>
                  <a:lnTo>
                    <a:pt x="357009" y="89687"/>
                  </a:lnTo>
                  <a:lnTo>
                    <a:pt x="357009" y="89433"/>
                  </a:lnTo>
                  <a:lnTo>
                    <a:pt x="357136" y="84861"/>
                  </a:lnTo>
                  <a:lnTo>
                    <a:pt x="356717" y="85496"/>
                  </a:lnTo>
                  <a:lnTo>
                    <a:pt x="356603" y="85852"/>
                  </a:lnTo>
                  <a:lnTo>
                    <a:pt x="356120" y="89433"/>
                  </a:lnTo>
                  <a:lnTo>
                    <a:pt x="355866" y="88290"/>
                  </a:lnTo>
                  <a:lnTo>
                    <a:pt x="355612" y="87147"/>
                  </a:lnTo>
                  <a:lnTo>
                    <a:pt x="354812" y="88290"/>
                  </a:lnTo>
                  <a:lnTo>
                    <a:pt x="354888" y="87782"/>
                  </a:lnTo>
                  <a:lnTo>
                    <a:pt x="355015" y="87020"/>
                  </a:lnTo>
                  <a:lnTo>
                    <a:pt x="353898" y="86004"/>
                  </a:lnTo>
                  <a:lnTo>
                    <a:pt x="353555" y="84861"/>
                  </a:lnTo>
                  <a:lnTo>
                    <a:pt x="353580" y="83972"/>
                  </a:lnTo>
                  <a:lnTo>
                    <a:pt x="352971" y="87782"/>
                  </a:lnTo>
                  <a:lnTo>
                    <a:pt x="352894" y="87655"/>
                  </a:lnTo>
                  <a:lnTo>
                    <a:pt x="352463" y="86893"/>
                  </a:lnTo>
                  <a:lnTo>
                    <a:pt x="351904" y="87655"/>
                  </a:lnTo>
                  <a:lnTo>
                    <a:pt x="352132" y="86004"/>
                  </a:lnTo>
                  <a:lnTo>
                    <a:pt x="352196" y="85623"/>
                  </a:lnTo>
                  <a:lnTo>
                    <a:pt x="352425" y="84480"/>
                  </a:lnTo>
                  <a:lnTo>
                    <a:pt x="352806" y="83464"/>
                  </a:lnTo>
                  <a:lnTo>
                    <a:pt x="352386" y="83464"/>
                  </a:lnTo>
                  <a:lnTo>
                    <a:pt x="352082" y="84734"/>
                  </a:lnTo>
                  <a:lnTo>
                    <a:pt x="351904" y="85242"/>
                  </a:lnTo>
                  <a:lnTo>
                    <a:pt x="351574" y="85623"/>
                  </a:lnTo>
                  <a:lnTo>
                    <a:pt x="352069" y="82829"/>
                  </a:lnTo>
                  <a:lnTo>
                    <a:pt x="351497" y="82956"/>
                  </a:lnTo>
                  <a:lnTo>
                    <a:pt x="350494" y="86004"/>
                  </a:lnTo>
                  <a:lnTo>
                    <a:pt x="350037" y="83972"/>
                  </a:lnTo>
                  <a:lnTo>
                    <a:pt x="349656" y="86512"/>
                  </a:lnTo>
                  <a:lnTo>
                    <a:pt x="349529" y="91592"/>
                  </a:lnTo>
                  <a:lnTo>
                    <a:pt x="348615" y="93116"/>
                  </a:lnTo>
                  <a:lnTo>
                    <a:pt x="348983" y="90068"/>
                  </a:lnTo>
                  <a:lnTo>
                    <a:pt x="348970" y="89814"/>
                  </a:lnTo>
                  <a:lnTo>
                    <a:pt x="349034" y="89585"/>
                  </a:lnTo>
                  <a:lnTo>
                    <a:pt x="348970" y="89801"/>
                  </a:lnTo>
                  <a:lnTo>
                    <a:pt x="348957" y="89052"/>
                  </a:lnTo>
                  <a:lnTo>
                    <a:pt x="349084" y="87020"/>
                  </a:lnTo>
                  <a:lnTo>
                    <a:pt x="349161" y="86512"/>
                  </a:lnTo>
                  <a:lnTo>
                    <a:pt x="348881" y="87020"/>
                  </a:lnTo>
                  <a:lnTo>
                    <a:pt x="349097" y="85750"/>
                  </a:lnTo>
                  <a:lnTo>
                    <a:pt x="349186" y="85369"/>
                  </a:lnTo>
                  <a:lnTo>
                    <a:pt x="349250" y="86385"/>
                  </a:lnTo>
                  <a:lnTo>
                    <a:pt x="349364" y="85750"/>
                  </a:lnTo>
                  <a:lnTo>
                    <a:pt x="349300" y="85242"/>
                  </a:lnTo>
                  <a:lnTo>
                    <a:pt x="349186" y="84861"/>
                  </a:lnTo>
                  <a:lnTo>
                    <a:pt x="349059" y="84035"/>
                  </a:lnTo>
                  <a:lnTo>
                    <a:pt x="349123" y="82321"/>
                  </a:lnTo>
                  <a:lnTo>
                    <a:pt x="349008" y="83464"/>
                  </a:lnTo>
                  <a:lnTo>
                    <a:pt x="348754" y="84988"/>
                  </a:lnTo>
                  <a:lnTo>
                    <a:pt x="348500" y="85242"/>
                  </a:lnTo>
                  <a:lnTo>
                    <a:pt x="347929" y="85369"/>
                  </a:lnTo>
                  <a:lnTo>
                    <a:pt x="348145" y="84607"/>
                  </a:lnTo>
                  <a:lnTo>
                    <a:pt x="348589" y="83083"/>
                  </a:lnTo>
                  <a:lnTo>
                    <a:pt x="348462" y="81686"/>
                  </a:lnTo>
                  <a:lnTo>
                    <a:pt x="348145" y="83083"/>
                  </a:lnTo>
                  <a:lnTo>
                    <a:pt x="347992" y="81559"/>
                  </a:lnTo>
                  <a:lnTo>
                    <a:pt x="347560" y="84607"/>
                  </a:lnTo>
                  <a:lnTo>
                    <a:pt x="347408" y="84607"/>
                  </a:lnTo>
                  <a:lnTo>
                    <a:pt x="347510" y="83591"/>
                  </a:lnTo>
                  <a:lnTo>
                    <a:pt x="347611" y="82321"/>
                  </a:lnTo>
                  <a:lnTo>
                    <a:pt x="347141" y="83591"/>
                  </a:lnTo>
                  <a:lnTo>
                    <a:pt x="346214" y="82448"/>
                  </a:lnTo>
                  <a:lnTo>
                    <a:pt x="346087" y="85674"/>
                  </a:lnTo>
                  <a:lnTo>
                    <a:pt x="346075" y="86067"/>
                  </a:lnTo>
                  <a:lnTo>
                    <a:pt x="344728" y="89052"/>
                  </a:lnTo>
                  <a:lnTo>
                    <a:pt x="344716" y="88925"/>
                  </a:lnTo>
                  <a:lnTo>
                    <a:pt x="344576" y="86893"/>
                  </a:lnTo>
                  <a:lnTo>
                    <a:pt x="344462" y="85369"/>
                  </a:lnTo>
                  <a:lnTo>
                    <a:pt x="344449" y="85242"/>
                  </a:lnTo>
                  <a:lnTo>
                    <a:pt x="344360" y="84099"/>
                  </a:lnTo>
                  <a:lnTo>
                    <a:pt x="343255" y="85242"/>
                  </a:lnTo>
                  <a:lnTo>
                    <a:pt x="343395" y="84226"/>
                  </a:lnTo>
                  <a:lnTo>
                    <a:pt x="342684" y="85369"/>
                  </a:lnTo>
                  <a:lnTo>
                    <a:pt x="342074" y="84734"/>
                  </a:lnTo>
                  <a:lnTo>
                    <a:pt x="341363" y="86893"/>
                  </a:lnTo>
                  <a:lnTo>
                    <a:pt x="341198" y="86893"/>
                  </a:lnTo>
                  <a:lnTo>
                    <a:pt x="341223" y="85623"/>
                  </a:lnTo>
                  <a:lnTo>
                    <a:pt x="341325" y="84480"/>
                  </a:lnTo>
                  <a:lnTo>
                    <a:pt x="341477" y="83718"/>
                  </a:lnTo>
                  <a:lnTo>
                    <a:pt x="340944" y="84480"/>
                  </a:lnTo>
                  <a:lnTo>
                    <a:pt x="340741" y="85623"/>
                  </a:lnTo>
                  <a:lnTo>
                    <a:pt x="340626" y="85115"/>
                  </a:lnTo>
                  <a:lnTo>
                    <a:pt x="340398" y="84035"/>
                  </a:lnTo>
                  <a:lnTo>
                    <a:pt x="340499" y="83464"/>
                  </a:lnTo>
                  <a:lnTo>
                    <a:pt x="340779" y="82702"/>
                  </a:lnTo>
                  <a:lnTo>
                    <a:pt x="340728" y="82410"/>
                  </a:lnTo>
                  <a:lnTo>
                    <a:pt x="340868" y="82499"/>
                  </a:lnTo>
                  <a:lnTo>
                    <a:pt x="340779" y="82118"/>
                  </a:lnTo>
                  <a:lnTo>
                    <a:pt x="340601" y="81686"/>
                  </a:lnTo>
                  <a:lnTo>
                    <a:pt x="340652" y="79908"/>
                  </a:lnTo>
                  <a:lnTo>
                    <a:pt x="339661" y="82702"/>
                  </a:lnTo>
                  <a:lnTo>
                    <a:pt x="339737" y="82321"/>
                  </a:lnTo>
                  <a:lnTo>
                    <a:pt x="340169" y="80289"/>
                  </a:lnTo>
                  <a:lnTo>
                    <a:pt x="340055" y="79781"/>
                  </a:lnTo>
                  <a:lnTo>
                    <a:pt x="339699" y="79273"/>
                  </a:lnTo>
                  <a:lnTo>
                    <a:pt x="339458" y="79781"/>
                  </a:lnTo>
                  <a:lnTo>
                    <a:pt x="339344" y="82067"/>
                  </a:lnTo>
                  <a:lnTo>
                    <a:pt x="339115" y="82321"/>
                  </a:lnTo>
                  <a:lnTo>
                    <a:pt x="338772" y="81940"/>
                  </a:lnTo>
                  <a:lnTo>
                    <a:pt x="338886" y="80543"/>
                  </a:lnTo>
                  <a:lnTo>
                    <a:pt x="339229" y="78638"/>
                  </a:lnTo>
                  <a:lnTo>
                    <a:pt x="339102" y="76987"/>
                  </a:lnTo>
                  <a:lnTo>
                    <a:pt x="338734" y="73939"/>
                  </a:lnTo>
                  <a:lnTo>
                    <a:pt x="336232" y="85115"/>
                  </a:lnTo>
                  <a:lnTo>
                    <a:pt x="336283" y="82575"/>
                  </a:lnTo>
                  <a:lnTo>
                    <a:pt x="336296" y="81622"/>
                  </a:lnTo>
                  <a:lnTo>
                    <a:pt x="336067" y="82575"/>
                  </a:lnTo>
                  <a:lnTo>
                    <a:pt x="335737" y="82194"/>
                  </a:lnTo>
                  <a:lnTo>
                    <a:pt x="335635" y="81940"/>
                  </a:lnTo>
                  <a:lnTo>
                    <a:pt x="335775" y="76987"/>
                  </a:lnTo>
                  <a:lnTo>
                    <a:pt x="335622" y="76987"/>
                  </a:lnTo>
                  <a:lnTo>
                    <a:pt x="335178" y="74955"/>
                  </a:lnTo>
                  <a:lnTo>
                    <a:pt x="334251" y="81940"/>
                  </a:lnTo>
                  <a:lnTo>
                    <a:pt x="333679" y="80543"/>
                  </a:lnTo>
                  <a:lnTo>
                    <a:pt x="333527" y="82321"/>
                  </a:lnTo>
                  <a:lnTo>
                    <a:pt x="333273" y="84607"/>
                  </a:lnTo>
                  <a:lnTo>
                    <a:pt x="333159" y="85115"/>
                  </a:lnTo>
                  <a:lnTo>
                    <a:pt x="332524" y="86131"/>
                  </a:lnTo>
                  <a:lnTo>
                    <a:pt x="332168" y="85750"/>
                  </a:lnTo>
                  <a:lnTo>
                    <a:pt x="332066" y="85496"/>
                  </a:lnTo>
                  <a:lnTo>
                    <a:pt x="332206" y="84226"/>
                  </a:lnTo>
                  <a:lnTo>
                    <a:pt x="332384" y="82702"/>
                  </a:lnTo>
                  <a:lnTo>
                    <a:pt x="332422" y="82321"/>
                  </a:lnTo>
                  <a:lnTo>
                    <a:pt x="332536" y="81305"/>
                  </a:lnTo>
                  <a:lnTo>
                    <a:pt x="332663" y="80670"/>
                  </a:lnTo>
                  <a:lnTo>
                    <a:pt x="333070" y="79908"/>
                  </a:lnTo>
                  <a:lnTo>
                    <a:pt x="333209" y="79781"/>
                  </a:lnTo>
                  <a:lnTo>
                    <a:pt x="333146" y="80581"/>
                  </a:lnTo>
                  <a:lnTo>
                    <a:pt x="333667" y="79781"/>
                  </a:lnTo>
                  <a:lnTo>
                    <a:pt x="333667" y="79654"/>
                  </a:lnTo>
                  <a:lnTo>
                    <a:pt x="333667" y="79527"/>
                  </a:lnTo>
                  <a:lnTo>
                    <a:pt x="333667" y="78384"/>
                  </a:lnTo>
                  <a:lnTo>
                    <a:pt x="333425" y="79527"/>
                  </a:lnTo>
                  <a:lnTo>
                    <a:pt x="333387" y="79019"/>
                  </a:lnTo>
                  <a:lnTo>
                    <a:pt x="333336" y="78257"/>
                  </a:lnTo>
                  <a:lnTo>
                    <a:pt x="332638" y="78257"/>
                  </a:lnTo>
                  <a:lnTo>
                    <a:pt x="332701" y="78638"/>
                  </a:lnTo>
                  <a:lnTo>
                    <a:pt x="332625" y="78384"/>
                  </a:lnTo>
                  <a:lnTo>
                    <a:pt x="332524" y="77749"/>
                  </a:lnTo>
                  <a:lnTo>
                    <a:pt x="332384" y="77114"/>
                  </a:lnTo>
                  <a:lnTo>
                    <a:pt x="331762" y="78765"/>
                  </a:lnTo>
                  <a:lnTo>
                    <a:pt x="331254" y="77495"/>
                  </a:lnTo>
                  <a:lnTo>
                    <a:pt x="331165" y="79654"/>
                  </a:lnTo>
                  <a:lnTo>
                    <a:pt x="330276" y="77914"/>
                  </a:lnTo>
                  <a:lnTo>
                    <a:pt x="330276" y="81940"/>
                  </a:lnTo>
                  <a:lnTo>
                    <a:pt x="329514" y="82321"/>
                  </a:lnTo>
                  <a:lnTo>
                    <a:pt x="329425" y="80924"/>
                  </a:lnTo>
                  <a:lnTo>
                    <a:pt x="329412" y="80797"/>
                  </a:lnTo>
                  <a:lnTo>
                    <a:pt x="329526" y="80022"/>
                  </a:lnTo>
                  <a:lnTo>
                    <a:pt x="329666" y="79654"/>
                  </a:lnTo>
                  <a:lnTo>
                    <a:pt x="329793" y="79273"/>
                  </a:lnTo>
                  <a:lnTo>
                    <a:pt x="330276" y="77914"/>
                  </a:lnTo>
                  <a:lnTo>
                    <a:pt x="329387" y="79273"/>
                  </a:lnTo>
                  <a:lnTo>
                    <a:pt x="329260" y="78638"/>
                  </a:lnTo>
                  <a:lnTo>
                    <a:pt x="329336" y="77368"/>
                  </a:lnTo>
                  <a:lnTo>
                    <a:pt x="330060" y="75082"/>
                  </a:lnTo>
                  <a:lnTo>
                    <a:pt x="329095" y="77368"/>
                  </a:lnTo>
                  <a:lnTo>
                    <a:pt x="329107" y="74828"/>
                  </a:lnTo>
                  <a:lnTo>
                    <a:pt x="329044" y="73177"/>
                  </a:lnTo>
                  <a:lnTo>
                    <a:pt x="328904" y="72923"/>
                  </a:lnTo>
                  <a:lnTo>
                    <a:pt x="328891" y="72669"/>
                  </a:lnTo>
                  <a:lnTo>
                    <a:pt x="329031" y="72415"/>
                  </a:lnTo>
                  <a:lnTo>
                    <a:pt x="328688" y="72415"/>
                  </a:lnTo>
                  <a:lnTo>
                    <a:pt x="328536" y="74828"/>
                  </a:lnTo>
                  <a:lnTo>
                    <a:pt x="328396" y="74447"/>
                  </a:lnTo>
                  <a:lnTo>
                    <a:pt x="328244" y="74320"/>
                  </a:lnTo>
                  <a:lnTo>
                    <a:pt x="328383" y="73304"/>
                  </a:lnTo>
                  <a:lnTo>
                    <a:pt x="327990" y="74828"/>
                  </a:lnTo>
                  <a:lnTo>
                    <a:pt x="327875" y="77749"/>
                  </a:lnTo>
                  <a:lnTo>
                    <a:pt x="327240" y="79654"/>
                  </a:lnTo>
                  <a:lnTo>
                    <a:pt x="327177" y="78511"/>
                  </a:lnTo>
                  <a:lnTo>
                    <a:pt x="326263" y="80797"/>
                  </a:lnTo>
                  <a:lnTo>
                    <a:pt x="326517" y="78638"/>
                  </a:lnTo>
                  <a:lnTo>
                    <a:pt x="326631" y="77622"/>
                  </a:lnTo>
                  <a:lnTo>
                    <a:pt x="326644" y="77495"/>
                  </a:lnTo>
                  <a:lnTo>
                    <a:pt x="327113" y="78397"/>
                  </a:lnTo>
                  <a:lnTo>
                    <a:pt x="327164" y="78257"/>
                  </a:lnTo>
                  <a:lnTo>
                    <a:pt x="327240" y="78638"/>
                  </a:lnTo>
                  <a:lnTo>
                    <a:pt x="327304" y="78765"/>
                  </a:lnTo>
                  <a:lnTo>
                    <a:pt x="327279" y="78257"/>
                  </a:lnTo>
                  <a:lnTo>
                    <a:pt x="327228" y="77495"/>
                  </a:lnTo>
                  <a:lnTo>
                    <a:pt x="327164" y="76479"/>
                  </a:lnTo>
                  <a:lnTo>
                    <a:pt x="327025" y="74193"/>
                  </a:lnTo>
                  <a:lnTo>
                    <a:pt x="327279" y="74066"/>
                  </a:lnTo>
                  <a:lnTo>
                    <a:pt x="327367" y="73177"/>
                  </a:lnTo>
                  <a:lnTo>
                    <a:pt x="327456" y="72923"/>
                  </a:lnTo>
                  <a:lnTo>
                    <a:pt x="327342" y="71399"/>
                  </a:lnTo>
                  <a:lnTo>
                    <a:pt x="327164" y="69875"/>
                  </a:lnTo>
                  <a:lnTo>
                    <a:pt x="326631" y="76479"/>
                  </a:lnTo>
                  <a:lnTo>
                    <a:pt x="325831" y="76352"/>
                  </a:lnTo>
                  <a:lnTo>
                    <a:pt x="326072" y="75082"/>
                  </a:lnTo>
                  <a:lnTo>
                    <a:pt x="326174" y="73710"/>
                  </a:lnTo>
                  <a:lnTo>
                    <a:pt x="325742" y="75844"/>
                  </a:lnTo>
                  <a:lnTo>
                    <a:pt x="325615" y="76352"/>
                  </a:lnTo>
                  <a:lnTo>
                    <a:pt x="325170" y="77622"/>
                  </a:lnTo>
                  <a:lnTo>
                    <a:pt x="324866" y="76098"/>
                  </a:lnTo>
                  <a:lnTo>
                    <a:pt x="324459" y="78638"/>
                  </a:lnTo>
                  <a:lnTo>
                    <a:pt x="324218" y="78384"/>
                  </a:lnTo>
                  <a:lnTo>
                    <a:pt x="324281" y="78638"/>
                  </a:lnTo>
                  <a:lnTo>
                    <a:pt x="324396" y="79273"/>
                  </a:lnTo>
                  <a:lnTo>
                    <a:pt x="324053" y="80924"/>
                  </a:lnTo>
                  <a:lnTo>
                    <a:pt x="323824" y="80670"/>
                  </a:lnTo>
                  <a:lnTo>
                    <a:pt x="323405" y="81178"/>
                  </a:lnTo>
                  <a:lnTo>
                    <a:pt x="322961" y="82702"/>
                  </a:lnTo>
                  <a:lnTo>
                    <a:pt x="323024" y="81686"/>
                  </a:lnTo>
                  <a:lnTo>
                    <a:pt x="323265" y="78130"/>
                  </a:lnTo>
                  <a:lnTo>
                    <a:pt x="323405" y="76098"/>
                  </a:lnTo>
                  <a:lnTo>
                    <a:pt x="322529" y="78130"/>
                  </a:lnTo>
                  <a:lnTo>
                    <a:pt x="322516" y="77749"/>
                  </a:lnTo>
                  <a:lnTo>
                    <a:pt x="322618" y="76225"/>
                  </a:lnTo>
                  <a:lnTo>
                    <a:pt x="322745" y="75717"/>
                  </a:lnTo>
                  <a:lnTo>
                    <a:pt x="322973" y="74828"/>
                  </a:lnTo>
                  <a:lnTo>
                    <a:pt x="322910" y="73812"/>
                  </a:lnTo>
                  <a:lnTo>
                    <a:pt x="322059" y="75780"/>
                  </a:lnTo>
                  <a:lnTo>
                    <a:pt x="321906" y="76327"/>
                  </a:lnTo>
                  <a:lnTo>
                    <a:pt x="321906" y="78384"/>
                  </a:lnTo>
                  <a:lnTo>
                    <a:pt x="321538" y="79527"/>
                  </a:lnTo>
                  <a:lnTo>
                    <a:pt x="321437" y="79946"/>
                  </a:lnTo>
                  <a:lnTo>
                    <a:pt x="321310" y="81686"/>
                  </a:lnTo>
                  <a:lnTo>
                    <a:pt x="321322" y="80162"/>
                  </a:lnTo>
                  <a:lnTo>
                    <a:pt x="321360" y="79273"/>
                  </a:lnTo>
                  <a:lnTo>
                    <a:pt x="321373" y="78905"/>
                  </a:lnTo>
                  <a:lnTo>
                    <a:pt x="321398" y="77876"/>
                  </a:lnTo>
                  <a:lnTo>
                    <a:pt x="321373" y="78905"/>
                  </a:lnTo>
                  <a:lnTo>
                    <a:pt x="321767" y="77876"/>
                  </a:lnTo>
                  <a:lnTo>
                    <a:pt x="321818" y="77749"/>
                  </a:lnTo>
                  <a:lnTo>
                    <a:pt x="321906" y="78384"/>
                  </a:lnTo>
                  <a:lnTo>
                    <a:pt x="321906" y="76327"/>
                  </a:lnTo>
                  <a:lnTo>
                    <a:pt x="320903" y="79273"/>
                  </a:lnTo>
                  <a:lnTo>
                    <a:pt x="321081" y="79273"/>
                  </a:lnTo>
                  <a:lnTo>
                    <a:pt x="320116" y="83718"/>
                  </a:lnTo>
                  <a:lnTo>
                    <a:pt x="320090" y="83337"/>
                  </a:lnTo>
                  <a:lnTo>
                    <a:pt x="320065" y="82956"/>
                  </a:lnTo>
                  <a:lnTo>
                    <a:pt x="320027" y="82321"/>
                  </a:lnTo>
                  <a:lnTo>
                    <a:pt x="320027" y="82194"/>
                  </a:lnTo>
                  <a:lnTo>
                    <a:pt x="319963" y="81178"/>
                  </a:lnTo>
                  <a:lnTo>
                    <a:pt x="320141" y="79781"/>
                  </a:lnTo>
                  <a:lnTo>
                    <a:pt x="320421" y="77876"/>
                  </a:lnTo>
                  <a:lnTo>
                    <a:pt x="320763" y="75590"/>
                  </a:lnTo>
                  <a:lnTo>
                    <a:pt x="320636" y="73304"/>
                  </a:lnTo>
                  <a:lnTo>
                    <a:pt x="320484" y="72161"/>
                  </a:lnTo>
                  <a:lnTo>
                    <a:pt x="319049" y="77876"/>
                  </a:lnTo>
                  <a:lnTo>
                    <a:pt x="318249" y="76225"/>
                  </a:lnTo>
                  <a:lnTo>
                    <a:pt x="318376" y="77622"/>
                  </a:lnTo>
                  <a:lnTo>
                    <a:pt x="317931" y="79781"/>
                  </a:lnTo>
                  <a:lnTo>
                    <a:pt x="317830" y="78511"/>
                  </a:lnTo>
                  <a:lnTo>
                    <a:pt x="317741" y="77622"/>
                  </a:lnTo>
                  <a:lnTo>
                    <a:pt x="317284" y="78511"/>
                  </a:lnTo>
                  <a:lnTo>
                    <a:pt x="317322" y="78257"/>
                  </a:lnTo>
                  <a:lnTo>
                    <a:pt x="317576" y="76733"/>
                  </a:lnTo>
                  <a:lnTo>
                    <a:pt x="317550" y="75971"/>
                  </a:lnTo>
                  <a:lnTo>
                    <a:pt x="317563" y="74447"/>
                  </a:lnTo>
                  <a:lnTo>
                    <a:pt x="317360" y="75971"/>
                  </a:lnTo>
                  <a:lnTo>
                    <a:pt x="316852" y="74193"/>
                  </a:lnTo>
                  <a:lnTo>
                    <a:pt x="316153" y="78257"/>
                  </a:lnTo>
                  <a:lnTo>
                    <a:pt x="316039" y="75336"/>
                  </a:lnTo>
                  <a:lnTo>
                    <a:pt x="315468" y="74193"/>
                  </a:lnTo>
                  <a:lnTo>
                    <a:pt x="314325" y="81178"/>
                  </a:lnTo>
                  <a:lnTo>
                    <a:pt x="313740" y="80416"/>
                  </a:lnTo>
                  <a:lnTo>
                    <a:pt x="313778" y="79781"/>
                  </a:lnTo>
                  <a:lnTo>
                    <a:pt x="314045" y="78765"/>
                  </a:lnTo>
                  <a:lnTo>
                    <a:pt x="314147" y="78384"/>
                  </a:lnTo>
                  <a:lnTo>
                    <a:pt x="314261" y="76225"/>
                  </a:lnTo>
                  <a:lnTo>
                    <a:pt x="314325" y="76098"/>
                  </a:lnTo>
                  <a:lnTo>
                    <a:pt x="314820" y="75082"/>
                  </a:lnTo>
                  <a:lnTo>
                    <a:pt x="314566" y="75082"/>
                  </a:lnTo>
                  <a:lnTo>
                    <a:pt x="314388" y="74701"/>
                  </a:lnTo>
                  <a:lnTo>
                    <a:pt x="314172" y="76098"/>
                  </a:lnTo>
                  <a:lnTo>
                    <a:pt x="314223" y="74828"/>
                  </a:lnTo>
                  <a:lnTo>
                    <a:pt x="313042" y="78765"/>
                  </a:lnTo>
                  <a:lnTo>
                    <a:pt x="313093" y="76733"/>
                  </a:lnTo>
                  <a:lnTo>
                    <a:pt x="312851" y="77622"/>
                  </a:lnTo>
                  <a:lnTo>
                    <a:pt x="312496" y="79781"/>
                  </a:lnTo>
                  <a:lnTo>
                    <a:pt x="312229" y="79527"/>
                  </a:lnTo>
                  <a:lnTo>
                    <a:pt x="311721" y="79908"/>
                  </a:lnTo>
                  <a:lnTo>
                    <a:pt x="311645" y="82194"/>
                  </a:lnTo>
                  <a:lnTo>
                    <a:pt x="311772" y="75590"/>
                  </a:lnTo>
                  <a:lnTo>
                    <a:pt x="309333" y="82321"/>
                  </a:lnTo>
                  <a:lnTo>
                    <a:pt x="309422" y="77876"/>
                  </a:lnTo>
                  <a:lnTo>
                    <a:pt x="309448" y="76733"/>
                  </a:lnTo>
                  <a:lnTo>
                    <a:pt x="308775" y="77241"/>
                  </a:lnTo>
                  <a:lnTo>
                    <a:pt x="307987" y="77876"/>
                  </a:lnTo>
                  <a:lnTo>
                    <a:pt x="307441" y="77876"/>
                  </a:lnTo>
                  <a:lnTo>
                    <a:pt x="307568" y="77241"/>
                  </a:lnTo>
                  <a:lnTo>
                    <a:pt x="307606" y="76898"/>
                  </a:lnTo>
                  <a:lnTo>
                    <a:pt x="307670" y="77114"/>
                  </a:lnTo>
                  <a:lnTo>
                    <a:pt x="307619" y="76860"/>
                  </a:lnTo>
                  <a:lnTo>
                    <a:pt x="307251" y="75082"/>
                  </a:lnTo>
                  <a:lnTo>
                    <a:pt x="306362" y="82956"/>
                  </a:lnTo>
                  <a:lnTo>
                    <a:pt x="306197" y="82194"/>
                  </a:lnTo>
                  <a:lnTo>
                    <a:pt x="305917" y="80924"/>
                  </a:lnTo>
                  <a:lnTo>
                    <a:pt x="305917" y="78384"/>
                  </a:lnTo>
                  <a:lnTo>
                    <a:pt x="305930" y="77241"/>
                  </a:lnTo>
                  <a:lnTo>
                    <a:pt x="306552" y="78892"/>
                  </a:lnTo>
                  <a:lnTo>
                    <a:pt x="306527" y="77241"/>
                  </a:lnTo>
                  <a:lnTo>
                    <a:pt x="307378" y="70891"/>
                  </a:lnTo>
                  <a:lnTo>
                    <a:pt x="305371" y="78384"/>
                  </a:lnTo>
                  <a:lnTo>
                    <a:pt x="305396" y="76479"/>
                  </a:lnTo>
                  <a:lnTo>
                    <a:pt x="305485" y="74320"/>
                  </a:lnTo>
                  <a:lnTo>
                    <a:pt x="305523" y="71653"/>
                  </a:lnTo>
                  <a:lnTo>
                    <a:pt x="304203" y="76479"/>
                  </a:lnTo>
                  <a:lnTo>
                    <a:pt x="303720" y="75971"/>
                  </a:lnTo>
                  <a:lnTo>
                    <a:pt x="303758" y="74828"/>
                  </a:lnTo>
                  <a:lnTo>
                    <a:pt x="302844" y="77876"/>
                  </a:lnTo>
                  <a:lnTo>
                    <a:pt x="302742" y="78168"/>
                  </a:lnTo>
                  <a:lnTo>
                    <a:pt x="301256" y="79654"/>
                  </a:lnTo>
                  <a:lnTo>
                    <a:pt x="301155" y="80289"/>
                  </a:lnTo>
                  <a:lnTo>
                    <a:pt x="300443" y="80924"/>
                  </a:lnTo>
                  <a:lnTo>
                    <a:pt x="300329" y="78638"/>
                  </a:lnTo>
                  <a:lnTo>
                    <a:pt x="300342" y="77368"/>
                  </a:lnTo>
                  <a:lnTo>
                    <a:pt x="300621" y="75336"/>
                  </a:lnTo>
                  <a:lnTo>
                    <a:pt x="301180" y="75209"/>
                  </a:lnTo>
                  <a:lnTo>
                    <a:pt x="301459" y="71526"/>
                  </a:lnTo>
                  <a:lnTo>
                    <a:pt x="300443" y="75209"/>
                  </a:lnTo>
                  <a:lnTo>
                    <a:pt x="300342" y="74828"/>
                  </a:lnTo>
                  <a:lnTo>
                    <a:pt x="300418" y="73685"/>
                  </a:lnTo>
                  <a:lnTo>
                    <a:pt x="300545" y="72923"/>
                  </a:lnTo>
                  <a:lnTo>
                    <a:pt x="299605" y="73304"/>
                  </a:lnTo>
                  <a:lnTo>
                    <a:pt x="298983" y="77368"/>
                  </a:lnTo>
                  <a:lnTo>
                    <a:pt x="298119" y="76987"/>
                  </a:lnTo>
                  <a:lnTo>
                    <a:pt x="297992" y="78384"/>
                  </a:lnTo>
                  <a:lnTo>
                    <a:pt x="296913" y="82194"/>
                  </a:lnTo>
                  <a:lnTo>
                    <a:pt x="297116" y="80924"/>
                  </a:lnTo>
                  <a:lnTo>
                    <a:pt x="297281" y="79908"/>
                  </a:lnTo>
                  <a:lnTo>
                    <a:pt x="297332" y="79654"/>
                  </a:lnTo>
                  <a:lnTo>
                    <a:pt x="297408" y="79146"/>
                  </a:lnTo>
                  <a:lnTo>
                    <a:pt x="297472" y="78765"/>
                  </a:lnTo>
                  <a:lnTo>
                    <a:pt x="297954" y="75844"/>
                  </a:lnTo>
                  <a:lnTo>
                    <a:pt x="297002" y="78765"/>
                  </a:lnTo>
                  <a:lnTo>
                    <a:pt x="297472" y="74701"/>
                  </a:lnTo>
                  <a:lnTo>
                    <a:pt x="296938" y="75717"/>
                  </a:lnTo>
                  <a:lnTo>
                    <a:pt x="295719" y="78511"/>
                  </a:lnTo>
                  <a:lnTo>
                    <a:pt x="295021" y="79146"/>
                  </a:lnTo>
                  <a:lnTo>
                    <a:pt x="295046" y="79019"/>
                  </a:lnTo>
                  <a:lnTo>
                    <a:pt x="295402" y="77749"/>
                  </a:lnTo>
                  <a:lnTo>
                    <a:pt x="294690" y="79019"/>
                  </a:lnTo>
                  <a:lnTo>
                    <a:pt x="294106" y="78905"/>
                  </a:lnTo>
                  <a:lnTo>
                    <a:pt x="294093" y="78638"/>
                  </a:lnTo>
                  <a:lnTo>
                    <a:pt x="294220" y="77876"/>
                  </a:lnTo>
                  <a:lnTo>
                    <a:pt x="294309" y="77368"/>
                  </a:lnTo>
                  <a:lnTo>
                    <a:pt x="294436" y="76606"/>
                  </a:lnTo>
                  <a:lnTo>
                    <a:pt x="295376" y="71018"/>
                  </a:lnTo>
                  <a:lnTo>
                    <a:pt x="292671" y="76606"/>
                  </a:lnTo>
                  <a:lnTo>
                    <a:pt x="292722" y="75844"/>
                  </a:lnTo>
                  <a:lnTo>
                    <a:pt x="292773" y="75336"/>
                  </a:lnTo>
                  <a:lnTo>
                    <a:pt x="292938" y="73177"/>
                  </a:lnTo>
                  <a:lnTo>
                    <a:pt x="293154" y="70383"/>
                  </a:lnTo>
                  <a:lnTo>
                    <a:pt x="291553" y="73177"/>
                  </a:lnTo>
                  <a:lnTo>
                    <a:pt x="291071" y="68859"/>
                  </a:lnTo>
                  <a:lnTo>
                    <a:pt x="289648" y="69113"/>
                  </a:lnTo>
                  <a:lnTo>
                    <a:pt x="289179" y="75336"/>
                  </a:lnTo>
                  <a:lnTo>
                    <a:pt x="289242" y="69240"/>
                  </a:lnTo>
                  <a:lnTo>
                    <a:pt x="289102" y="70231"/>
                  </a:lnTo>
                  <a:lnTo>
                    <a:pt x="288912" y="69062"/>
                  </a:lnTo>
                  <a:lnTo>
                    <a:pt x="288937" y="71323"/>
                  </a:lnTo>
                  <a:lnTo>
                    <a:pt x="288340" y="75590"/>
                  </a:lnTo>
                  <a:lnTo>
                    <a:pt x="287972" y="75844"/>
                  </a:lnTo>
                  <a:lnTo>
                    <a:pt x="287909" y="75438"/>
                  </a:lnTo>
                  <a:lnTo>
                    <a:pt x="287909" y="75272"/>
                  </a:lnTo>
                  <a:lnTo>
                    <a:pt x="288010" y="74129"/>
                  </a:lnTo>
                  <a:lnTo>
                    <a:pt x="288861" y="71755"/>
                  </a:lnTo>
                  <a:lnTo>
                    <a:pt x="287693" y="72288"/>
                  </a:lnTo>
                  <a:lnTo>
                    <a:pt x="287883" y="75196"/>
                  </a:lnTo>
                  <a:lnTo>
                    <a:pt x="287845" y="74828"/>
                  </a:lnTo>
                  <a:lnTo>
                    <a:pt x="287655" y="72669"/>
                  </a:lnTo>
                  <a:lnTo>
                    <a:pt x="287616" y="69494"/>
                  </a:lnTo>
                  <a:lnTo>
                    <a:pt x="288061" y="70129"/>
                  </a:lnTo>
                  <a:lnTo>
                    <a:pt x="288137" y="69494"/>
                  </a:lnTo>
                  <a:lnTo>
                    <a:pt x="288239" y="68605"/>
                  </a:lnTo>
                  <a:lnTo>
                    <a:pt x="287642" y="68097"/>
                  </a:lnTo>
                  <a:lnTo>
                    <a:pt x="287909" y="67335"/>
                  </a:lnTo>
                  <a:lnTo>
                    <a:pt x="288340" y="66065"/>
                  </a:lnTo>
                  <a:lnTo>
                    <a:pt x="288188" y="64160"/>
                  </a:lnTo>
                  <a:lnTo>
                    <a:pt x="287997" y="65938"/>
                  </a:lnTo>
                  <a:lnTo>
                    <a:pt x="287870" y="66573"/>
                  </a:lnTo>
                  <a:lnTo>
                    <a:pt x="287439" y="67335"/>
                  </a:lnTo>
                  <a:lnTo>
                    <a:pt x="287197" y="66446"/>
                  </a:lnTo>
                  <a:lnTo>
                    <a:pt x="287172" y="69748"/>
                  </a:lnTo>
                  <a:lnTo>
                    <a:pt x="285813" y="72669"/>
                  </a:lnTo>
                  <a:lnTo>
                    <a:pt x="285915" y="72034"/>
                  </a:lnTo>
                  <a:lnTo>
                    <a:pt x="286270" y="70002"/>
                  </a:lnTo>
                  <a:lnTo>
                    <a:pt x="286753" y="67208"/>
                  </a:lnTo>
                  <a:lnTo>
                    <a:pt x="287299" y="64033"/>
                  </a:lnTo>
                  <a:lnTo>
                    <a:pt x="285813" y="67208"/>
                  </a:lnTo>
                  <a:lnTo>
                    <a:pt x="286092" y="66319"/>
                  </a:lnTo>
                  <a:lnTo>
                    <a:pt x="286423" y="65303"/>
                  </a:lnTo>
                  <a:lnTo>
                    <a:pt x="285762" y="66319"/>
                  </a:lnTo>
                  <a:lnTo>
                    <a:pt x="284619" y="64922"/>
                  </a:lnTo>
                  <a:lnTo>
                    <a:pt x="283337" y="70002"/>
                  </a:lnTo>
                  <a:lnTo>
                    <a:pt x="283527" y="67462"/>
                  </a:lnTo>
                  <a:lnTo>
                    <a:pt x="283806" y="67081"/>
                  </a:lnTo>
                  <a:lnTo>
                    <a:pt x="282765" y="66065"/>
                  </a:lnTo>
                  <a:lnTo>
                    <a:pt x="280339" y="72034"/>
                  </a:lnTo>
                  <a:lnTo>
                    <a:pt x="280314" y="71780"/>
                  </a:lnTo>
                  <a:lnTo>
                    <a:pt x="280098" y="70129"/>
                  </a:lnTo>
                  <a:lnTo>
                    <a:pt x="279984" y="69240"/>
                  </a:lnTo>
                  <a:lnTo>
                    <a:pt x="280085" y="67970"/>
                  </a:lnTo>
                  <a:lnTo>
                    <a:pt x="280250" y="67208"/>
                  </a:lnTo>
                  <a:lnTo>
                    <a:pt x="279971" y="67716"/>
                  </a:lnTo>
                  <a:lnTo>
                    <a:pt x="279412" y="70129"/>
                  </a:lnTo>
                  <a:lnTo>
                    <a:pt x="279400" y="69494"/>
                  </a:lnTo>
                  <a:lnTo>
                    <a:pt x="279488" y="67970"/>
                  </a:lnTo>
                  <a:lnTo>
                    <a:pt x="279603" y="67462"/>
                  </a:lnTo>
                  <a:lnTo>
                    <a:pt x="279628" y="66827"/>
                  </a:lnTo>
                  <a:lnTo>
                    <a:pt x="278612" y="69494"/>
                  </a:lnTo>
                  <a:lnTo>
                    <a:pt x="278511" y="68732"/>
                  </a:lnTo>
                  <a:lnTo>
                    <a:pt x="278638" y="67970"/>
                  </a:lnTo>
                  <a:lnTo>
                    <a:pt x="278879" y="67208"/>
                  </a:lnTo>
                  <a:lnTo>
                    <a:pt x="278752" y="66192"/>
                  </a:lnTo>
                  <a:lnTo>
                    <a:pt x="278180" y="64668"/>
                  </a:lnTo>
                  <a:lnTo>
                    <a:pt x="276567" y="70764"/>
                  </a:lnTo>
                  <a:lnTo>
                    <a:pt x="275437" y="71780"/>
                  </a:lnTo>
                  <a:lnTo>
                    <a:pt x="275577" y="70891"/>
                  </a:lnTo>
                  <a:lnTo>
                    <a:pt x="275615" y="70637"/>
                  </a:lnTo>
                  <a:lnTo>
                    <a:pt x="275856" y="69113"/>
                  </a:lnTo>
                  <a:lnTo>
                    <a:pt x="276072" y="67716"/>
                  </a:lnTo>
                  <a:lnTo>
                    <a:pt x="275996" y="66827"/>
                  </a:lnTo>
                  <a:lnTo>
                    <a:pt x="275259" y="65049"/>
                  </a:lnTo>
                  <a:lnTo>
                    <a:pt x="275272" y="64160"/>
                  </a:lnTo>
                  <a:lnTo>
                    <a:pt x="274027" y="63271"/>
                  </a:lnTo>
                  <a:lnTo>
                    <a:pt x="272402" y="67462"/>
                  </a:lnTo>
                  <a:lnTo>
                    <a:pt x="270878" y="69113"/>
                  </a:lnTo>
                  <a:lnTo>
                    <a:pt x="270891" y="67716"/>
                  </a:lnTo>
                  <a:lnTo>
                    <a:pt x="270891" y="66700"/>
                  </a:lnTo>
                  <a:lnTo>
                    <a:pt x="270916" y="64033"/>
                  </a:lnTo>
                  <a:lnTo>
                    <a:pt x="268605" y="66700"/>
                  </a:lnTo>
                  <a:lnTo>
                    <a:pt x="267830" y="63652"/>
                  </a:lnTo>
                  <a:lnTo>
                    <a:pt x="267855" y="64668"/>
                  </a:lnTo>
                  <a:lnTo>
                    <a:pt x="267246" y="67081"/>
                  </a:lnTo>
                  <a:lnTo>
                    <a:pt x="266928" y="67716"/>
                  </a:lnTo>
                  <a:lnTo>
                    <a:pt x="266788" y="66700"/>
                  </a:lnTo>
                  <a:lnTo>
                    <a:pt x="265607" y="70637"/>
                  </a:lnTo>
                  <a:lnTo>
                    <a:pt x="265696" y="70129"/>
                  </a:lnTo>
                  <a:lnTo>
                    <a:pt x="265861" y="69240"/>
                  </a:lnTo>
                  <a:lnTo>
                    <a:pt x="265950" y="68732"/>
                  </a:lnTo>
                  <a:lnTo>
                    <a:pt x="266331" y="66573"/>
                  </a:lnTo>
                  <a:lnTo>
                    <a:pt x="266763" y="63525"/>
                  </a:lnTo>
                  <a:lnTo>
                    <a:pt x="266865" y="62509"/>
                  </a:lnTo>
                  <a:lnTo>
                    <a:pt x="266103" y="63525"/>
                  </a:lnTo>
                  <a:lnTo>
                    <a:pt x="265658" y="63271"/>
                  </a:lnTo>
                  <a:lnTo>
                    <a:pt x="264693" y="68732"/>
                  </a:lnTo>
                  <a:lnTo>
                    <a:pt x="264325" y="66573"/>
                  </a:lnTo>
                  <a:lnTo>
                    <a:pt x="264160" y="65557"/>
                  </a:lnTo>
                  <a:lnTo>
                    <a:pt x="262953" y="66065"/>
                  </a:lnTo>
                  <a:lnTo>
                    <a:pt x="261823" y="66573"/>
                  </a:lnTo>
                  <a:lnTo>
                    <a:pt x="261670" y="65303"/>
                  </a:lnTo>
                  <a:lnTo>
                    <a:pt x="261010" y="65303"/>
                  </a:lnTo>
                  <a:lnTo>
                    <a:pt x="260604" y="65303"/>
                  </a:lnTo>
                  <a:lnTo>
                    <a:pt x="260134" y="66573"/>
                  </a:lnTo>
                  <a:lnTo>
                    <a:pt x="260604" y="63779"/>
                  </a:lnTo>
                  <a:lnTo>
                    <a:pt x="260527" y="63525"/>
                  </a:lnTo>
                  <a:lnTo>
                    <a:pt x="260057" y="62890"/>
                  </a:lnTo>
                  <a:lnTo>
                    <a:pt x="259588" y="62255"/>
                  </a:lnTo>
                  <a:lnTo>
                    <a:pt x="258470" y="62890"/>
                  </a:lnTo>
                  <a:lnTo>
                    <a:pt x="259029" y="60858"/>
                  </a:lnTo>
                  <a:lnTo>
                    <a:pt x="258483" y="60477"/>
                  </a:lnTo>
                  <a:lnTo>
                    <a:pt x="256908" y="69113"/>
                  </a:lnTo>
                  <a:lnTo>
                    <a:pt x="256362" y="69240"/>
                  </a:lnTo>
                  <a:lnTo>
                    <a:pt x="256374" y="69113"/>
                  </a:lnTo>
                  <a:lnTo>
                    <a:pt x="256717" y="66446"/>
                  </a:lnTo>
                  <a:lnTo>
                    <a:pt x="256870" y="65303"/>
                  </a:lnTo>
                  <a:lnTo>
                    <a:pt x="256933" y="64795"/>
                  </a:lnTo>
                  <a:lnTo>
                    <a:pt x="255930" y="64795"/>
                  </a:lnTo>
                  <a:lnTo>
                    <a:pt x="255905" y="64541"/>
                  </a:lnTo>
                  <a:lnTo>
                    <a:pt x="255562" y="60731"/>
                  </a:lnTo>
                  <a:lnTo>
                    <a:pt x="253923" y="64541"/>
                  </a:lnTo>
                  <a:lnTo>
                    <a:pt x="254292" y="62636"/>
                  </a:lnTo>
                  <a:lnTo>
                    <a:pt x="254482" y="62509"/>
                  </a:lnTo>
                  <a:lnTo>
                    <a:pt x="254038" y="62382"/>
                  </a:lnTo>
                  <a:lnTo>
                    <a:pt x="253758" y="61366"/>
                  </a:lnTo>
                  <a:lnTo>
                    <a:pt x="253174" y="59334"/>
                  </a:lnTo>
                  <a:lnTo>
                    <a:pt x="252857" y="61658"/>
                  </a:lnTo>
                  <a:lnTo>
                    <a:pt x="250571" y="66446"/>
                  </a:lnTo>
                  <a:lnTo>
                    <a:pt x="251129" y="63525"/>
                  </a:lnTo>
                  <a:lnTo>
                    <a:pt x="250101" y="67081"/>
                  </a:lnTo>
                  <a:lnTo>
                    <a:pt x="249897" y="67970"/>
                  </a:lnTo>
                  <a:lnTo>
                    <a:pt x="249770" y="68224"/>
                  </a:lnTo>
                  <a:lnTo>
                    <a:pt x="249085" y="69113"/>
                  </a:lnTo>
                  <a:lnTo>
                    <a:pt x="249199" y="67462"/>
                  </a:lnTo>
                  <a:lnTo>
                    <a:pt x="249161" y="65938"/>
                  </a:lnTo>
                  <a:lnTo>
                    <a:pt x="248564" y="70129"/>
                  </a:lnTo>
                  <a:lnTo>
                    <a:pt x="248246" y="68732"/>
                  </a:lnTo>
                  <a:lnTo>
                    <a:pt x="248361" y="68097"/>
                  </a:lnTo>
                  <a:lnTo>
                    <a:pt x="248754" y="66700"/>
                  </a:lnTo>
                  <a:lnTo>
                    <a:pt x="248285" y="66446"/>
                  </a:lnTo>
                  <a:lnTo>
                    <a:pt x="248183" y="67208"/>
                  </a:lnTo>
                  <a:lnTo>
                    <a:pt x="248081" y="67716"/>
                  </a:lnTo>
                  <a:lnTo>
                    <a:pt x="247510" y="69494"/>
                  </a:lnTo>
                  <a:lnTo>
                    <a:pt x="246989" y="70637"/>
                  </a:lnTo>
                  <a:lnTo>
                    <a:pt x="246913" y="70129"/>
                  </a:lnTo>
                  <a:lnTo>
                    <a:pt x="246849" y="69748"/>
                  </a:lnTo>
                  <a:lnTo>
                    <a:pt x="246748" y="69113"/>
                  </a:lnTo>
                  <a:lnTo>
                    <a:pt x="246862" y="67208"/>
                  </a:lnTo>
                  <a:lnTo>
                    <a:pt x="247027" y="66065"/>
                  </a:lnTo>
                  <a:lnTo>
                    <a:pt x="246646" y="67716"/>
                  </a:lnTo>
                  <a:lnTo>
                    <a:pt x="246049" y="69748"/>
                  </a:lnTo>
                  <a:lnTo>
                    <a:pt x="245948" y="69240"/>
                  </a:lnTo>
                  <a:lnTo>
                    <a:pt x="245999" y="67970"/>
                  </a:lnTo>
                  <a:lnTo>
                    <a:pt x="246265" y="67208"/>
                  </a:lnTo>
                  <a:lnTo>
                    <a:pt x="246164" y="66446"/>
                  </a:lnTo>
                  <a:lnTo>
                    <a:pt x="246100" y="66192"/>
                  </a:lnTo>
                  <a:lnTo>
                    <a:pt x="245846" y="65138"/>
                  </a:lnTo>
                  <a:lnTo>
                    <a:pt x="245795" y="65011"/>
                  </a:lnTo>
                  <a:lnTo>
                    <a:pt x="245846" y="65138"/>
                  </a:lnTo>
                  <a:lnTo>
                    <a:pt x="245884" y="64922"/>
                  </a:lnTo>
                  <a:lnTo>
                    <a:pt x="246100" y="63652"/>
                  </a:lnTo>
                  <a:lnTo>
                    <a:pt x="246024" y="63398"/>
                  </a:lnTo>
                  <a:lnTo>
                    <a:pt x="245745" y="63017"/>
                  </a:lnTo>
                  <a:lnTo>
                    <a:pt x="245833" y="62255"/>
                  </a:lnTo>
                  <a:lnTo>
                    <a:pt x="246697" y="59334"/>
                  </a:lnTo>
                  <a:lnTo>
                    <a:pt x="245872" y="61366"/>
                  </a:lnTo>
                  <a:lnTo>
                    <a:pt x="244436" y="65557"/>
                  </a:lnTo>
                  <a:lnTo>
                    <a:pt x="245237" y="65684"/>
                  </a:lnTo>
                  <a:lnTo>
                    <a:pt x="245554" y="65849"/>
                  </a:lnTo>
                  <a:lnTo>
                    <a:pt x="244475" y="70129"/>
                  </a:lnTo>
                  <a:lnTo>
                    <a:pt x="244398" y="67970"/>
                  </a:lnTo>
                  <a:lnTo>
                    <a:pt x="244525" y="66192"/>
                  </a:lnTo>
                  <a:lnTo>
                    <a:pt x="244436" y="65557"/>
                  </a:lnTo>
                  <a:lnTo>
                    <a:pt x="244373" y="65303"/>
                  </a:lnTo>
                  <a:lnTo>
                    <a:pt x="244348" y="65176"/>
                  </a:lnTo>
                  <a:lnTo>
                    <a:pt x="244221" y="64668"/>
                  </a:lnTo>
                  <a:lnTo>
                    <a:pt x="244132" y="63906"/>
                  </a:lnTo>
                  <a:lnTo>
                    <a:pt x="244182" y="63398"/>
                  </a:lnTo>
                  <a:lnTo>
                    <a:pt x="244208" y="62636"/>
                  </a:lnTo>
                  <a:lnTo>
                    <a:pt x="244068" y="62890"/>
                  </a:lnTo>
                  <a:lnTo>
                    <a:pt x="243890" y="63398"/>
                  </a:lnTo>
                  <a:lnTo>
                    <a:pt x="243827" y="63144"/>
                  </a:lnTo>
                  <a:lnTo>
                    <a:pt x="243738" y="62509"/>
                  </a:lnTo>
                  <a:lnTo>
                    <a:pt x="243586" y="62509"/>
                  </a:lnTo>
                  <a:lnTo>
                    <a:pt x="243738" y="61366"/>
                  </a:lnTo>
                  <a:lnTo>
                    <a:pt x="243751" y="61239"/>
                  </a:lnTo>
                  <a:lnTo>
                    <a:pt x="243890" y="60223"/>
                  </a:lnTo>
                  <a:lnTo>
                    <a:pt x="243611" y="60604"/>
                  </a:lnTo>
                  <a:lnTo>
                    <a:pt x="243611" y="61366"/>
                  </a:lnTo>
                  <a:lnTo>
                    <a:pt x="243497" y="62509"/>
                  </a:lnTo>
                  <a:lnTo>
                    <a:pt x="243293" y="62636"/>
                  </a:lnTo>
                  <a:lnTo>
                    <a:pt x="243128" y="62763"/>
                  </a:lnTo>
                  <a:lnTo>
                    <a:pt x="243357" y="61747"/>
                  </a:lnTo>
                  <a:lnTo>
                    <a:pt x="243611" y="61366"/>
                  </a:lnTo>
                  <a:lnTo>
                    <a:pt x="243611" y="60604"/>
                  </a:lnTo>
                  <a:lnTo>
                    <a:pt x="243141" y="61239"/>
                  </a:lnTo>
                  <a:lnTo>
                    <a:pt x="242900" y="60985"/>
                  </a:lnTo>
                  <a:lnTo>
                    <a:pt x="242417" y="63906"/>
                  </a:lnTo>
                  <a:lnTo>
                    <a:pt x="242150" y="63398"/>
                  </a:lnTo>
                  <a:lnTo>
                    <a:pt x="242087" y="65671"/>
                  </a:lnTo>
                  <a:lnTo>
                    <a:pt x="242341" y="65468"/>
                  </a:lnTo>
                  <a:lnTo>
                    <a:pt x="242265" y="66255"/>
                  </a:lnTo>
                  <a:lnTo>
                    <a:pt x="242493" y="65354"/>
                  </a:lnTo>
                  <a:lnTo>
                    <a:pt x="242557" y="65176"/>
                  </a:lnTo>
                  <a:lnTo>
                    <a:pt x="242493" y="65430"/>
                  </a:lnTo>
                  <a:lnTo>
                    <a:pt x="242697" y="65303"/>
                  </a:lnTo>
                  <a:lnTo>
                    <a:pt x="243205" y="65303"/>
                  </a:lnTo>
                  <a:lnTo>
                    <a:pt x="242684" y="66954"/>
                  </a:lnTo>
                  <a:lnTo>
                    <a:pt x="242392" y="67741"/>
                  </a:lnTo>
                  <a:lnTo>
                    <a:pt x="242392" y="82194"/>
                  </a:lnTo>
                  <a:lnTo>
                    <a:pt x="242277" y="82067"/>
                  </a:lnTo>
                  <a:lnTo>
                    <a:pt x="242100" y="81940"/>
                  </a:lnTo>
                  <a:lnTo>
                    <a:pt x="241896" y="81940"/>
                  </a:lnTo>
                  <a:lnTo>
                    <a:pt x="242150" y="80416"/>
                  </a:lnTo>
                  <a:lnTo>
                    <a:pt x="242252" y="79908"/>
                  </a:lnTo>
                  <a:lnTo>
                    <a:pt x="242290" y="81038"/>
                  </a:lnTo>
                  <a:lnTo>
                    <a:pt x="242392" y="82194"/>
                  </a:lnTo>
                  <a:lnTo>
                    <a:pt x="242392" y="67741"/>
                  </a:lnTo>
                  <a:lnTo>
                    <a:pt x="242303" y="67970"/>
                  </a:lnTo>
                  <a:lnTo>
                    <a:pt x="242277" y="66319"/>
                  </a:lnTo>
                  <a:lnTo>
                    <a:pt x="241084" y="70891"/>
                  </a:lnTo>
                  <a:lnTo>
                    <a:pt x="241173" y="69875"/>
                  </a:lnTo>
                  <a:lnTo>
                    <a:pt x="241173" y="69748"/>
                  </a:lnTo>
                  <a:lnTo>
                    <a:pt x="241249" y="68859"/>
                  </a:lnTo>
                  <a:lnTo>
                    <a:pt x="241363" y="67335"/>
                  </a:lnTo>
                  <a:lnTo>
                    <a:pt x="241249" y="65811"/>
                  </a:lnTo>
                  <a:lnTo>
                    <a:pt x="241134" y="65049"/>
                  </a:lnTo>
                  <a:lnTo>
                    <a:pt x="241198" y="63525"/>
                  </a:lnTo>
                  <a:lnTo>
                    <a:pt x="241388" y="62001"/>
                  </a:lnTo>
                  <a:lnTo>
                    <a:pt x="240258" y="63525"/>
                  </a:lnTo>
                  <a:lnTo>
                    <a:pt x="239229" y="62763"/>
                  </a:lnTo>
                  <a:lnTo>
                    <a:pt x="237769" y="68224"/>
                  </a:lnTo>
                  <a:lnTo>
                    <a:pt x="237413" y="68859"/>
                  </a:lnTo>
                  <a:lnTo>
                    <a:pt x="237451" y="68605"/>
                  </a:lnTo>
                  <a:lnTo>
                    <a:pt x="237667" y="67208"/>
                  </a:lnTo>
                  <a:lnTo>
                    <a:pt x="237794" y="66192"/>
                  </a:lnTo>
                  <a:lnTo>
                    <a:pt x="237820" y="65811"/>
                  </a:lnTo>
                  <a:lnTo>
                    <a:pt x="237947" y="65430"/>
                  </a:lnTo>
                  <a:lnTo>
                    <a:pt x="238048" y="65176"/>
                  </a:lnTo>
                  <a:lnTo>
                    <a:pt x="237693" y="65811"/>
                  </a:lnTo>
                  <a:lnTo>
                    <a:pt x="237210" y="65176"/>
                  </a:lnTo>
                  <a:lnTo>
                    <a:pt x="236905" y="64795"/>
                  </a:lnTo>
                  <a:lnTo>
                    <a:pt x="236804" y="65328"/>
                  </a:lnTo>
                  <a:lnTo>
                    <a:pt x="236740" y="65620"/>
                  </a:lnTo>
                  <a:lnTo>
                    <a:pt x="236143" y="68605"/>
                  </a:lnTo>
                  <a:lnTo>
                    <a:pt x="236054" y="68097"/>
                  </a:lnTo>
                  <a:lnTo>
                    <a:pt x="235940" y="67462"/>
                  </a:lnTo>
                  <a:lnTo>
                    <a:pt x="236029" y="66573"/>
                  </a:lnTo>
                  <a:lnTo>
                    <a:pt x="236689" y="65684"/>
                  </a:lnTo>
                  <a:lnTo>
                    <a:pt x="236804" y="65328"/>
                  </a:lnTo>
                  <a:lnTo>
                    <a:pt x="236156" y="65684"/>
                  </a:lnTo>
                  <a:lnTo>
                    <a:pt x="236359" y="64922"/>
                  </a:lnTo>
                  <a:lnTo>
                    <a:pt x="236296" y="64287"/>
                  </a:lnTo>
                  <a:lnTo>
                    <a:pt x="235534" y="63144"/>
                  </a:lnTo>
                  <a:lnTo>
                    <a:pt x="232549" y="68097"/>
                  </a:lnTo>
                  <a:lnTo>
                    <a:pt x="232194" y="67081"/>
                  </a:lnTo>
                  <a:lnTo>
                    <a:pt x="231711" y="65684"/>
                  </a:lnTo>
                  <a:lnTo>
                    <a:pt x="231686" y="67081"/>
                  </a:lnTo>
                  <a:lnTo>
                    <a:pt x="230225" y="63398"/>
                  </a:lnTo>
                  <a:lnTo>
                    <a:pt x="226885" y="69748"/>
                  </a:lnTo>
                  <a:lnTo>
                    <a:pt x="226377" y="66954"/>
                  </a:lnTo>
                  <a:lnTo>
                    <a:pt x="225818" y="63906"/>
                  </a:lnTo>
                  <a:lnTo>
                    <a:pt x="225450" y="62763"/>
                  </a:lnTo>
                  <a:lnTo>
                    <a:pt x="225044" y="64795"/>
                  </a:lnTo>
                  <a:lnTo>
                    <a:pt x="224917" y="65303"/>
                  </a:lnTo>
                  <a:lnTo>
                    <a:pt x="224294" y="66954"/>
                  </a:lnTo>
                  <a:lnTo>
                    <a:pt x="224701" y="63779"/>
                  </a:lnTo>
                  <a:lnTo>
                    <a:pt x="223520" y="67208"/>
                  </a:lnTo>
                  <a:lnTo>
                    <a:pt x="222173" y="69875"/>
                  </a:lnTo>
                  <a:lnTo>
                    <a:pt x="222440" y="67462"/>
                  </a:lnTo>
                  <a:lnTo>
                    <a:pt x="222567" y="66319"/>
                  </a:lnTo>
                  <a:lnTo>
                    <a:pt x="223354" y="59461"/>
                  </a:lnTo>
                  <a:lnTo>
                    <a:pt x="221399" y="64287"/>
                  </a:lnTo>
                  <a:lnTo>
                    <a:pt x="221157" y="66319"/>
                  </a:lnTo>
                  <a:lnTo>
                    <a:pt x="220853" y="65938"/>
                  </a:lnTo>
                  <a:lnTo>
                    <a:pt x="219722" y="67462"/>
                  </a:lnTo>
                  <a:lnTo>
                    <a:pt x="219697" y="67208"/>
                  </a:lnTo>
                  <a:lnTo>
                    <a:pt x="220205" y="65049"/>
                  </a:lnTo>
                  <a:lnTo>
                    <a:pt x="220040" y="65671"/>
                  </a:lnTo>
                  <a:lnTo>
                    <a:pt x="219697" y="67183"/>
                  </a:lnTo>
                  <a:lnTo>
                    <a:pt x="219824" y="65557"/>
                  </a:lnTo>
                  <a:lnTo>
                    <a:pt x="220027" y="64414"/>
                  </a:lnTo>
                  <a:lnTo>
                    <a:pt x="218567" y="67081"/>
                  </a:lnTo>
                  <a:lnTo>
                    <a:pt x="218147" y="66065"/>
                  </a:lnTo>
                  <a:lnTo>
                    <a:pt x="218274" y="65138"/>
                  </a:lnTo>
                  <a:lnTo>
                    <a:pt x="219837" y="60604"/>
                  </a:lnTo>
                  <a:lnTo>
                    <a:pt x="218821" y="60096"/>
                  </a:lnTo>
                  <a:lnTo>
                    <a:pt x="218300" y="60731"/>
                  </a:lnTo>
                  <a:lnTo>
                    <a:pt x="217030" y="64160"/>
                  </a:lnTo>
                  <a:lnTo>
                    <a:pt x="216916" y="65925"/>
                  </a:lnTo>
                  <a:lnTo>
                    <a:pt x="216966" y="67335"/>
                  </a:lnTo>
                  <a:lnTo>
                    <a:pt x="216763" y="68478"/>
                  </a:lnTo>
                  <a:lnTo>
                    <a:pt x="216662" y="68732"/>
                  </a:lnTo>
                  <a:lnTo>
                    <a:pt x="216230" y="69367"/>
                  </a:lnTo>
                  <a:lnTo>
                    <a:pt x="215277" y="74320"/>
                  </a:lnTo>
                  <a:lnTo>
                    <a:pt x="214299" y="78384"/>
                  </a:lnTo>
                  <a:lnTo>
                    <a:pt x="214198" y="79654"/>
                  </a:lnTo>
                  <a:lnTo>
                    <a:pt x="214452" y="82448"/>
                  </a:lnTo>
                  <a:lnTo>
                    <a:pt x="215607" y="79654"/>
                  </a:lnTo>
                  <a:lnTo>
                    <a:pt x="215392" y="82067"/>
                  </a:lnTo>
                  <a:lnTo>
                    <a:pt x="214833" y="82067"/>
                  </a:lnTo>
                  <a:lnTo>
                    <a:pt x="214757" y="84353"/>
                  </a:lnTo>
                  <a:lnTo>
                    <a:pt x="215404" y="82067"/>
                  </a:lnTo>
                  <a:lnTo>
                    <a:pt x="215734" y="81051"/>
                  </a:lnTo>
                  <a:lnTo>
                    <a:pt x="215658" y="81559"/>
                  </a:lnTo>
                  <a:lnTo>
                    <a:pt x="215544" y="83718"/>
                  </a:lnTo>
                  <a:lnTo>
                    <a:pt x="216395" y="81051"/>
                  </a:lnTo>
                  <a:lnTo>
                    <a:pt x="216636" y="80289"/>
                  </a:lnTo>
                  <a:lnTo>
                    <a:pt x="216750" y="79743"/>
                  </a:lnTo>
                  <a:lnTo>
                    <a:pt x="216916" y="79438"/>
                  </a:lnTo>
                  <a:lnTo>
                    <a:pt x="216801" y="80467"/>
                  </a:lnTo>
                  <a:lnTo>
                    <a:pt x="216954" y="79362"/>
                  </a:lnTo>
                  <a:lnTo>
                    <a:pt x="217462" y="78384"/>
                  </a:lnTo>
                  <a:lnTo>
                    <a:pt x="217322" y="80924"/>
                  </a:lnTo>
                  <a:lnTo>
                    <a:pt x="216966" y="82448"/>
                  </a:lnTo>
                  <a:lnTo>
                    <a:pt x="217652" y="80670"/>
                  </a:lnTo>
                  <a:lnTo>
                    <a:pt x="217538" y="81432"/>
                  </a:lnTo>
                  <a:lnTo>
                    <a:pt x="217411" y="82067"/>
                  </a:lnTo>
                  <a:lnTo>
                    <a:pt x="217297" y="82524"/>
                  </a:lnTo>
                  <a:lnTo>
                    <a:pt x="217614" y="81686"/>
                  </a:lnTo>
                  <a:lnTo>
                    <a:pt x="217970" y="82702"/>
                  </a:lnTo>
                  <a:lnTo>
                    <a:pt x="218211" y="81686"/>
                  </a:lnTo>
                  <a:lnTo>
                    <a:pt x="218465" y="80670"/>
                  </a:lnTo>
                  <a:lnTo>
                    <a:pt x="218592" y="80162"/>
                  </a:lnTo>
                  <a:lnTo>
                    <a:pt x="218414" y="82829"/>
                  </a:lnTo>
                  <a:lnTo>
                    <a:pt x="219506" y="80162"/>
                  </a:lnTo>
                  <a:lnTo>
                    <a:pt x="219773" y="79527"/>
                  </a:lnTo>
                  <a:lnTo>
                    <a:pt x="218948" y="84099"/>
                  </a:lnTo>
                  <a:lnTo>
                    <a:pt x="219278" y="82956"/>
                  </a:lnTo>
                  <a:lnTo>
                    <a:pt x="220116" y="80670"/>
                  </a:lnTo>
                  <a:lnTo>
                    <a:pt x="220446" y="80543"/>
                  </a:lnTo>
                  <a:lnTo>
                    <a:pt x="218948" y="85877"/>
                  </a:lnTo>
                  <a:lnTo>
                    <a:pt x="221462" y="81051"/>
                  </a:lnTo>
                  <a:lnTo>
                    <a:pt x="220306" y="86766"/>
                  </a:lnTo>
                  <a:lnTo>
                    <a:pt x="221551" y="81940"/>
                  </a:lnTo>
                  <a:lnTo>
                    <a:pt x="222097" y="84861"/>
                  </a:lnTo>
                  <a:lnTo>
                    <a:pt x="223253" y="82194"/>
                  </a:lnTo>
                  <a:lnTo>
                    <a:pt x="223202" y="82397"/>
                  </a:lnTo>
                  <a:lnTo>
                    <a:pt x="223075" y="83337"/>
                  </a:lnTo>
                  <a:lnTo>
                    <a:pt x="223189" y="86004"/>
                  </a:lnTo>
                  <a:lnTo>
                    <a:pt x="223926" y="82194"/>
                  </a:lnTo>
                  <a:lnTo>
                    <a:pt x="223951" y="82067"/>
                  </a:lnTo>
                  <a:lnTo>
                    <a:pt x="224053" y="81940"/>
                  </a:lnTo>
                  <a:lnTo>
                    <a:pt x="224701" y="81178"/>
                  </a:lnTo>
                  <a:lnTo>
                    <a:pt x="224739" y="81051"/>
                  </a:lnTo>
                  <a:lnTo>
                    <a:pt x="224904" y="80543"/>
                  </a:lnTo>
                  <a:lnTo>
                    <a:pt x="225221" y="79527"/>
                  </a:lnTo>
                  <a:lnTo>
                    <a:pt x="225463" y="78765"/>
                  </a:lnTo>
                  <a:lnTo>
                    <a:pt x="225259" y="82702"/>
                  </a:lnTo>
                  <a:lnTo>
                    <a:pt x="224358" y="83464"/>
                  </a:lnTo>
                  <a:lnTo>
                    <a:pt x="223850" y="87274"/>
                  </a:lnTo>
                  <a:lnTo>
                    <a:pt x="224383" y="83972"/>
                  </a:lnTo>
                  <a:lnTo>
                    <a:pt x="225259" y="84099"/>
                  </a:lnTo>
                  <a:lnTo>
                    <a:pt x="225272" y="83972"/>
                  </a:lnTo>
                  <a:lnTo>
                    <a:pt x="225564" y="81305"/>
                  </a:lnTo>
                  <a:lnTo>
                    <a:pt x="225501" y="83845"/>
                  </a:lnTo>
                  <a:lnTo>
                    <a:pt x="225666" y="82575"/>
                  </a:lnTo>
                  <a:lnTo>
                    <a:pt x="225272" y="85877"/>
                  </a:lnTo>
                  <a:lnTo>
                    <a:pt x="225894" y="82575"/>
                  </a:lnTo>
                  <a:lnTo>
                    <a:pt x="226136" y="81305"/>
                  </a:lnTo>
                  <a:lnTo>
                    <a:pt x="226212" y="80924"/>
                  </a:lnTo>
                  <a:lnTo>
                    <a:pt x="225755" y="85115"/>
                  </a:lnTo>
                  <a:lnTo>
                    <a:pt x="226593" y="82067"/>
                  </a:lnTo>
                  <a:lnTo>
                    <a:pt x="226656" y="84734"/>
                  </a:lnTo>
                  <a:lnTo>
                    <a:pt x="225920" y="86766"/>
                  </a:lnTo>
                  <a:lnTo>
                    <a:pt x="226771" y="85369"/>
                  </a:lnTo>
                  <a:lnTo>
                    <a:pt x="226771" y="86144"/>
                  </a:lnTo>
                  <a:lnTo>
                    <a:pt x="226834" y="85369"/>
                  </a:lnTo>
                  <a:lnTo>
                    <a:pt x="226961" y="84607"/>
                  </a:lnTo>
                  <a:lnTo>
                    <a:pt x="227393" y="82816"/>
                  </a:lnTo>
                  <a:lnTo>
                    <a:pt x="228041" y="82067"/>
                  </a:lnTo>
                  <a:lnTo>
                    <a:pt x="228257" y="81813"/>
                  </a:lnTo>
                  <a:lnTo>
                    <a:pt x="227215" y="85623"/>
                  </a:lnTo>
                  <a:lnTo>
                    <a:pt x="227114" y="87655"/>
                  </a:lnTo>
                  <a:lnTo>
                    <a:pt x="227634" y="86893"/>
                  </a:lnTo>
                  <a:lnTo>
                    <a:pt x="227761" y="86639"/>
                  </a:lnTo>
                  <a:lnTo>
                    <a:pt x="228676" y="83210"/>
                  </a:lnTo>
                  <a:lnTo>
                    <a:pt x="228828" y="83337"/>
                  </a:lnTo>
                  <a:lnTo>
                    <a:pt x="228930" y="83845"/>
                  </a:lnTo>
                  <a:lnTo>
                    <a:pt x="228815" y="84734"/>
                  </a:lnTo>
                  <a:lnTo>
                    <a:pt x="228714" y="85115"/>
                  </a:lnTo>
                  <a:lnTo>
                    <a:pt x="229349" y="83210"/>
                  </a:lnTo>
                  <a:lnTo>
                    <a:pt x="229692" y="82194"/>
                  </a:lnTo>
                  <a:lnTo>
                    <a:pt x="230111" y="85115"/>
                  </a:lnTo>
                  <a:lnTo>
                    <a:pt x="231063" y="82194"/>
                  </a:lnTo>
                  <a:lnTo>
                    <a:pt x="231190" y="81813"/>
                  </a:lnTo>
                  <a:lnTo>
                    <a:pt x="231305" y="81432"/>
                  </a:lnTo>
                  <a:lnTo>
                    <a:pt x="231216" y="82384"/>
                  </a:lnTo>
                  <a:lnTo>
                    <a:pt x="231368" y="81432"/>
                  </a:lnTo>
                  <a:lnTo>
                    <a:pt x="231457" y="80924"/>
                  </a:lnTo>
                  <a:lnTo>
                    <a:pt x="231787" y="78765"/>
                  </a:lnTo>
                  <a:lnTo>
                    <a:pt x="231851" y="78384"/>
                  </a:lnTo>
                  <a:lnTo>
                    <a:pt x="232041" y="77114"/>
                  </a:lnTo>
                  <a:lnTo>
                    <a:pt x="232308" y="77114"/>
                  </a:lnTo>
                  <a:lnTo>
                    <a:pt x="232943" y="74828"/>
                  </a:lnTo>
                  <a:lnTo>
                    <a:pt x="232613" y="77368"/>
                  </a:lnTo>
                  <a:lnTo>
                    <a:pt x="232460" y="77241"/>
                  </a:lnTo>
                  <a:lnTo>
                    <a:pt x="232283" y="78130"/>
                  </a:lnTo>
                  <a:lnTo>
                    <a:pt x="232067" y="79019"/>
                  </a:lnTo>
                  <a:lnTo>
                    <a:pt x="232537" y="78003"/>
                  </a:lnTo>
                  <a:lnTo>
                    <a:pt x="232270" y="80581"/>
                  </a:lnTo>
                  <a:lnTo>
                    <a:pt x="232384" y="80289"/>
                  </a:lnTo>
                  <a:lnTo>
                    <a:pt x="232435" y="79908"/>
                  </a:lnTo>
                  <a:lnTo>
                    <a:pt x="232473" y="80073"/>
                  </a:lnTo>
                  <a:lnTo>
                    <a:pt x="232537" y="79908"/>
                  </a:lnTo>
                  <a:lnTo>
                    <a:pt x="233311" y="78003"/>
                  </a:lnTo>
                  <a:lnTo>
                    <a:pt x="233362" y="77876"/>
                  </a:lnTo>
                  <a:lnTo>
                    <a:pt x="233464" y="79781"/>
                  </a:lnTo>
                  <a:lnTo>
                    <a:pt x="233095" y="82448"/>
                  </a:lnTo>
                  <a:lnTo>
                    <a:pt x="232473" y="80073"/>
                  </a:lnTo>
                  <a:lnTo>
                    <a:pt x="232435" y="83210"/>
                  </a:lnTo>
                  <a:lnTo>
                    <a:pt x="232029" y="81686"/>
                  </a:lnTo>
                  <a:lnTo>
                    <a:pt x="231571" y="87274"/>
                  </a:lnTo>
                  <a:lnTo>
                    <a:pt x="231711" y="81457"/>
                  </a:lnTo>
                  <a:lnTo>
                    <a:pt x="231305" y="85623"/>
                  </a:lnTo>
                  <a:lnTo>
                    <a:pt x="231178" y="87337"/>
                  </a:lnTo>
                  <a:lnTo>
                    <a:pt x="231813" y="88417"/>
                  </a:lnTo>
                  <a:lnTo>
                    <a:pt x="232054" y="87274"/>
                  </a:lnTo>
                  <a:lnTo>
                    <a:pt x="232384" y="85623"/>
                  </a:lnTo>
                  <a:lnTo>
                    <a:pt x="233070" y="86766"/>
                  </a:lnTo>
                  <a:lnTo>
                    <a:pt x="233375" y="85623"/>
                  </a:lnTo>
                  <a:lnTo>
                    <a:pt x="233476" y="85242"/>
                  </a:lnTo>
                  <a:lnTo>
                    <a:pt x="233565" y="83591"/>
                  </a:lnTo>
                  <a:lnTo>
                    <a:pt x="233667" y="83210"/>
                  </a:lnTo>
                  <a:lnTo>
                    <a:pt x="233870" y="82448"/>
                  </a:lnTo>
                  <a:lnTo>
                    <a:pt x="233972" y="82067"/>
                  </a:lnTo>
                  <a:lnTo>
                    <a:pt x="234086" y="81813"/>
                  </a:lnTo>
                  <a:lnTo>
                    <a:pt x="235800" y="78638"/>
                  </a:lnTo>
                  <a:lnTo>
                    <a:pt x="233451" y="90957"/>
                  </a:lnTo>
                  <a:lnTo>
                    <a:pt x="235089" y="86512"/>
                  </a:lnTo>
                  <a:lnTo>
                    <a:pt x="235699" y="84226"/>
                  </a:lnTo>
                  <a:lnTo>
                    <a:pt x="236601" y="79654"/>
                  </a:lnTo>
                  <a:lnTo>
                    <a:pt x="236753" y="82397"/>
                  </a:lnTo>
                  <a:lnTo>
                    <a:pt x="235940" y="86004"/>
                  </a:lnTo>
                  <a:lnTo>
                    <a:pt x="236677" y="86512"/>
                  </a:lnTo>
                  <a:lnTo>
                    <a:pt x="236905" y="84518"/>
                  </a:lnTo>
                  <a:lnTo>
                    <a:pt x="236969" y="88163"/>
                  </a:lnTo>
                  <a:lnTo>
                    <a:pt x="237337" y="85496"/>
                  </a:lnTo>
                  <a:lnTo>
                    <a:pt x="237350" y="84734"/>
                  </a:lnTo>
                  <a:lnTo>
                    <a:pt x="236905" y="84493"/>
                  </a:lnTo>
                  <a:lnTo>
                    <a:pt x="237375" y="80416"/>
                  </a:lnTo>
                  <a:lnTo>
                    <a:pt x="237718" y="82816"/>
                  </a:lnTo>
                  <a:lnTo>
                    <a:pt x="238086" y="82816"/>
                  </a:lnTo>
                  <a:lnTo>
                    <a:pt x="238099" y="83185"/>
                  </a:lnTo>
                  <a:lnTo>
                    <a:pt x="237629" y="86258"/>
                  </a:lnTo>
                  <a:lnTo>
                    <a:pt x="238607" y="85877"/>
                  </a:lnTo>
                  <a:lnTo>
                    <a:pt x="239991" y="83464"/>
                  </a:lnTo>
                  <a:lnTo>
                    <a:pt x="241058" y="83083"/>
                  </a:lnTo>
                  <a:lnTo>
                    <a:pt x="240779" y="84226"/>
                  </a:lnTo>
                  <a:lnTo>
                    <a:pt x="240614" y="84734"/>
                  </a:lnTo>
                  <a:lnTo>
                    <a:pt x="240525" y="86258"/>
                  </a:lnTo>
                  <a:lnTo>
                    <a:pt x="242036" y="84607"/>
                  </a:lnTo>
                  <a:lnTo>
                    <a:pt x="243052" y="87020"/>
                  </a:lnTo>
                  <a:lnTo>
                    <a:pt x="243865" y="89306"/>
                  </a:lnTo>
                  <a:lnTo>
                    <a:pt x="244779" y="86512"/>
                  </a:lnTo>
                  <a:lnTo>
                    <a:pt x="244906" y="86385"/>
                  </a:lnTo>
                  <a:lnTo>
                    <a:pt x="245325" y="85242"/>
                  </a:lnTo>
                  <a:lnTo>
                    <a:pt x="245630" y="85115"/>
                  </a:lnTo>
                  <a:lnTo>
                    <a:pt x="245376" y="87020"/>
                  </a:lnTo>
                  <a:lnTo>
                    <a:pt x="245071" y="87909"/>
                  </a:lnTo>
                  <a:lnTo>
                    <a:pt x="246303" y="85496"/>
                  </a:lnTo>
                  <a:lnTo>
                    <a:pt x="246570" y="85115"/>
                  </a:lnTo>
                  <a:lnTo>
                    <a:pt x="246938" y="84607"/>
                  </a:lnTo>
                  <a:lnTo>
                    <a:pt x="248018" y="83083"/>
                  </a:lnTo>
                  <a:lnTo>
                    <a:pt x="248297" y="82702"/>
                  </a:lnTo>
                  <a:lnTo>
                    <a:pt x="248386" y="83718"/>
                  </a:lnTo>
                  <a:lnTo>
                    <a:pt x="248500" y="86385"/>
                  </a:lnTo>
                  <a:lnTo>
                    <a:pt x="248399" y="87337"/>
                  </a:lnTo>
                  <a:lnTo>
                    <a:pt x="248729" y="88290"/>
                  </a:lnTo>
                  <a:lnTo>
                    <a:pt x="249745" y="82702"/>
                  </a:lnTo>
                  <a:lnTo>
                    <a:pt x="249834" y="82194"/>
                  </a:lnTo>
                  <a:lnTo>
                    <a:pt x="250063" y="80924"/>
                  </a:lnTo>
                  <a:lnTo>
                    <a:pt x="250101" y="84480"/>
                  </a:lnTo>
                  <a:lnTo>
                    <a:pt x="251206" y="85877"/>
                  </a:lnTo>
                  <a:lnTo>
                    <a:pt x="253250" y="83337"/>
                  </a:lnTo>
                  <a:lnTo>
                    <a:pt x="253593" y="88036"/>
                  </a:lnTo>
                  <a:lnTo>
                    <a:pt x="254508" y="83718"/>
                  </a:lnTo>
                  <a:lnTo>
                    <a:pt x="254685" y="90195"/>
                  </a:lnTo>
                  <a:lnTo>
                    <a:pt x="255790" y="84226"/>
                  </a:lnTo>
                  <a:lnTo>
                    <a:pt x="255955" y="85852"/>
                  </a:lnTo>
                  <a:lnTo>
                    <a:pt x="256082" y="87337"/>
                  </a:lnTo>
                  <a:lnTo>
                    <a:pt x="255866" y="87909"/>
                  </a:lnTo>
                  <a:lnTo>
                    <a:pt x="255778" y="88671"/>
                  </a:lnTo>
                  <a:lnTo>
                    <a:pt x="256501" y="90538"/>
                  </a:lnTo>
                  <a:lnTo>
                    <a:pt x="256768" y="90957"/>
                  </a:lnTo>
                  <a:lnTo>
                    <a:pt x="257594" y="86893"/>
                  </a:lnTo>
                  <a:lnTo>
                    <a:pt x="258076" y="86258"/>
                  </a:lnTo>
                  <a:lnTo>
                    <a:pt x="257556" y="89420"/>
                  </a:lnTo>
                  <a:lnTo>
                    <a:pt x="258584" y="86258"/>
                  </a:lnTo>
                  <a:lnTo>
                    <a:pt x="258622" y="86131"/>
                  </a:lnTo>
                  <a:lnTo>
                    <a:pt x="258279" y="90068"/>
                  </a:lnTo>
                  <a:lnTo>
                    <a:pt x="258699" y="89433"/>
                  </a:lnTo>
                  <a:lnTo>
                    <a:pt x="258813" y="87223"/>
                  </a:lnTo>
                  <a:lnTo>
                    <a:pt x="258864" y="86893"/>
                  </a:lnTo>
                  <a:lnTo>
                    <a:pt x="259308" y="86131"/>
                  </a:lnTo>
                  <a:lnTo>
                    <a:pt x="259676" y="85496"/>
                  </a:lnTo>
                  <a:lnTo>
                    <a:pt x="259854" y="89433"/>
                  </a:lnTo>
                  <a:lnTo>
                    <a:pt x="259626" y="90957"/>
                  </a:lnTo>
                  <a:lnTo>
                    <a:pt x="261378" y="88417"/>
                  </a:lnTo>
                  <a:lnTo>
                    <a:pt x="261239" y="89179"/>
                  </a:lnTo>
                  <a:lnTo>
                    <a:pt x="261531" y="88417"/>
                  </a:lnTo>
                  <a:lnTo>
                    <a:pt x="261785" y="87782"/>
                  </a:lnTo>
                  <a:lnTo>
                    <a:pt x="260121" y="94259"/>
                  </a:lnTo>
                  <a:lnTo>
                    <a:pt x="261150" y="91719"/>
                  </a:lnTo>
                  <a:lnTo>
                    <a:pt x="261264" y="91084"/>
                  </a:lnTo>
                  <a:lnTo>
                    <a:pt x="261366" y="90449"/>
                  </a:lnTo>
                  <a:lnTo>
                    <a:pt x="261581" y="89687"/>
                  </a:lnTo>
                  <a:lnTo>
                    <a:pt x="261721" y="88925"/>
                  </a:lnTo>
                  <a:lnTo>
                    <a:pt x="261785" y="90843"/>
                  </a:lnTo>
                  <a:lnTo>
                    <a:pt x="262470" y="90957"/>
                  </a:lnTo>
                  <a:lnTo>
                    <a:pt x="263156" y="90322"/>
                  </a:lnTo>
                  <a:lnTo>
                    <a:pt x="262686" y="92481"/>
                  </a:lnTo>
                  <a:lnTo>
                    <a:pt x="263575" y="93116"/>
                  </a:lnTo>
                  <a:lnTo>
                    <a:pt x="264922" y="91719"/>
                  </a:lnTo>
                  <a:lnTo>
                    <a:pt x="266014" y="91973"/>
                  </a:lnTo>
                  <a:lnTo>
                    <a:pt x="265963" y="91719"/>
                  </a:lnTo>
                  <a:lnTo>
                    <a:pt x="265836" y="91084"/>
                  </a:lnTo>
                  <a:lnTo>
                    <a:pt x="265887" y="90322"/>
                  </a:lnTo>
                  <a:lnTo>
                    <a:pt x="266141" y="88925"/>
                  </a:lnTo>
                  <a:lnTo>
                    <a:pt x="266344" y="87782"/>
                  </a:lnTo>
                  <a:lnTo>
                    <a:pt x="266484" y="87020"/>
                  </a:lnTo>
                  <a:lnTo>
                    <a:pt x="266865" y="86766"/>
                  </a:lnTo>
                  <a:lnTo>
                    <a:pt x="266801" y="87337"/>
                  </a:lnTo>
                  <a:lnTo>
                    <a:pt x="266979" y="86766"/>
                  </a:lnTo>
                  <a:lnTo>
                    <a:pt x="267157" y="86258"/>
                  </a:lnTo>
                  <a:lnTo>
                    <a:pt x="267335" y="86512"/>
                  </a:lnTo>
                  <a:lnTo>
                    <a:pt x="267436" y="87147"/>
                  </a:lnTo>
                  <a:lnTo>
                    <a:pt x="266827" y="90170"/>
                  </a:lnTo>
                  <a:lnTo>
                    <a:pt x="266395" y="91211"/>
                  </a:lnTo>
                  <a:lnTo>
                    <a:pt x="267093" y="90195"/>
                  </a:lnTo>
                  <a:lnTo>
                    <a:pt x="266966" y="91084"/>
                  </a:lnTo>
                  <a:lnTo>
                    <a:pt x="266750" y="91719"/>
                  </a:lnTo>
                  <a:lnTo>
                    <a:pt x="266522" y="92989"/>
                  </a:lnTo>
                  <a:lnTo>
                    <a:pt x="267055" y="90957"/>
                  </a:lnTo>
                  <a:lnTo>
                    <a:pt x="266839" y="96418"/>
                  </a:lnTo>
                  <a:lnTo>
                    <a:pt x="267716" y="92862"/>
                  </a:lnTo>
                  <a:lnTo>
                    <a:pt x="267576" y="93878"/>
                  </a:lnTo>
                  <a:lnTo>
                    <a:pt x="268681" y="94132"/>
                  </a:lnTo>
                  <a:lnTo>
                    <a:pt x="269367" y="92989"/>
                  </a:lnTo>
                  <a:lnTo>
                    <a:pt x="270281" y="92989"/>
                  </a:lnTo>
                  <a:lnTo>
                    <a:pt x="270306" y="92862"/>
                  </a:lnTo>
                  <a:lnTo>
                    <a:pt x="270624" y="90957"/>
                  </a:lnTo>
                  <a:lnTo>
                    <a:pt x="270751" y="90195"/>
                  </a:lnTo>
                  <a:lnTo>
                    <a:pt x="270776" y="90068"/>
                  </a:lnTo>
                  <a:lnTo>
                    <a:pt x="271030" y="90830"/>
                  </a:lnTo>
                  <a:lnTo>
                    <a:pt x="271221" y="90068"/>
                  </a:lnTo>
                  <a:lnTo>
                    <a:pt x="271653" y="88417"/>
                  </a:lnTo>
                  <a:lnTo>
                    <a:pt x="272097" y="89306"/>
                  </a:lnTo>
                  <a:lnTo>
                    <a:pt x="272173" y="89509"/>
                  </a:lnTo>
                  <a:lnTo>
                    <a:pt x="272529" y="91846"/>
                  </a:lnTo>
                  <a:lnTo>
                    <a:pt x="273354" y="91719"/>
                  </a:lnTo>
                  <a:lnTo>
                    <a:pt x="274091" y="90538"/>
                  </a:lnTo>
                  <a:lnTo>
                    <a:pt x="273951" y="89433"/>
                  </a:lnTo>
                  <a:lnTo>
                    <a:pt x="274040" y="88925"/>
                  </a:lnTo>
                  <a:lnTo>
                    <a:pt x="274205" y="88417"/>
                  </a:lnTo>
                  <a:lnTo>
                    <a:pt x="274434" y="87655"/>
                  </a:lnTo>
                  <a:lnTo>
                    <a:pt x="274231" y="89179"/>
                  </a:lnTo>
                  <a:lnTo>
                    <a:pt x="274116" y="90309"/>
                  </a:lnTo>
                  <a:lnTo>
                    <a:pt x="274891" y="90195"/>
                  </a:lnTo>
                  <a:lnTo>
                    <a:pt x="274180" y="91973"/>
                  </a:lnTo>
                  <a:lnTo>
                    <a:pt x="277088" y="87655"/>
                  </a:lnTo>
                  <a:lnTo>
                    <a:pt x="277202" y="87147"/>
                  </a:lnTo>
                  <a:lnTo>
                    <a:pt x="277507" y="86766"/>
                  </a:lnTo>
                  <a:lnTo>
                    <a:pt x="277431" y="88925"/>
                  </a:lnTo>
                  <a:lnTo>
                    <a:pt x="277317" y="89585"/>
                  </a:lnTo>
                  <a:lnTo>
                    <a:pt x="277190" y="89941"/>
                  </a:lnTo>
                  <a:lnTo>
                    <a:pt x="278841" y="86766"/>
                  </a:lnTo>
                  <a:lnTo>
                    <a:pt x="279107" y="86258"/>
                  </a:lnTo>
                  <a:lnTo>
                    <a:pt x="279171" y="86131"/>
                  </a:lnTo>
                  <a:lnTo>
                    <a:pt x="279095" y="98069"/>
                  </a:lnTo>
                  <a:lnTo>
                    <a:pt x="280974" y="92938"/>
                  </a:lnTo>
                  <a:lnTo>
                    <a:pt x="281089" y="92735"/>
                  </a:lnTo>
                  <a:lnTo>
                    <a:pt x="282498" y="90322"/>
                  </a:lnTo>
                  <a:lnTo>
                    <a:pt x="282727" y="90576"/>
                  </a:lnTo>
                  <a:lnTo>
                    <a:pt x="282841" y="90957"/>
                  </a:lnTo>
                  <a:lnTo>
                    <a:pt x="282079" y="91973"/>
                  </a:lnTo>
                  <a:lnTo>
                    <a:pt x="282003" y="94005"/>
                  </a:lnTo>
                  <a:lnTo>
                    <a:pt x="283629" y="90322"/>
                  </a:lnTo>
                  <a:lnTo>
                    <a:pt x="283908" y="89687"/>
                  </a:lnTo>
                  <a:lnTo>
                    <a:pt x="283794" y="94894"/>
                  </a:lnTo>
                  <a:lnTo>
                    <a:pt x="285254" y="92100"/>
                  </a:lnTo>
                  <a:lnTo>
                    <a:pt x="284810" y="100101"/>
                  </a:lnTo>
                  <a:lnTo>
                    <a:pt x="288010" y="92100"/>
                  </a:lnTo>
                  <a:lnTo>
                    <a:pt x="288061" y="91973"/>
                  </a:lnTo>
                  <a:lnTo>
                    <a:pt x="288328" y="97180"/>
                  </a:lnTo>
                  <a:lnTo>
                    <a:pt x="288569" y="95211"/>
                  </a:lnTo>
                  <a:lnTo>
                    <a:pt x="289102" y="93497"/>
                  </a:lnTo>
                  <a:lnTo>
                    <a:pt x="288925" y="94767"/>
                  </a:lnTo>
                  <a:lnTo>
                    <a:pt x="289115" y="94132"/>
                  </a:lnTo>
                  <a:lnTo>
                    <a:pt x="289991" y="93497"/>
                  </a:lnTo>
                  <a:lnTo>
                    <a:pt x="291731" y="92227"/>
                  </a:lnTo>
                  <a:lnTo>
                    <a:pt x="293395" y="97561"/>
                  </a:lnTo>
                  <a:lnTo>
                    <a:pt x="295465" y="99593"/>
                  </a:lnTo>
                  <a:lnTo>
                    <a:pt x="296240" y="100228"/>
                  </a:lnTo>
                  <a:lnTo>
                    <a:pt x="297141" y="92227"/>
                  </a:lnTo>
                  <a:lnTo>
                    <a:pt x="297180" y="91973"/>
                  </a:lnTo>
                  <a:lnTo>
                    <a:pt x="297395" y="90068"/>
                  </a:lnTo>
                  <a:lnTo>
                    <a:pt x="297573" y="92227"/>
                  </a:lnTo>
                  <a:lnTo>
                    <a:pt x="297700" y="95021"/>
                  </a:lnTo>
                  <a:lnTo>
                    <a:pt x="296976" y="98069"/>
                  </a:lnTo>
                  <a:lnTo>
                    <a:pt x="299313" y="94259"/>
                  </a:lnTo>
                  <a:lnTo>
                    <a:pt x="300456" y="98704"/>
                  </a:lnTo>
                  <a:lnTo>
                    <a:pt x="302653" y="95529"/>
                  </a:lnTo>
                  <a:lnTo>
                    <a:pt x="302514" y="96037"/>
                  </a:lnTo>
                  <a:lnTo>
                    <a:pt x="302412" y="96545"/>
                  </a:lnTo>
                  <a:lnTo>
                    <a:pt x="302298" y="97307"/>
                  </a:lnTo>
                  <a:lnTo>
                    <a:pt x="302120" y="97307"/>
                  </a:lnTo>
                  <a:lnTo>
                    <a:pt x="302107" y="99847"/>
                  </a:lnTo>
                  <a:lnTo>
                    <a:pt x="303339" y="97688"/>
                  </a:lnTo>
                  <a:lnTo>
                    <a:pt x="303453" y="97307"/>
                  </a:lnTo>
                  <a:lnTo>
                    <a:pt x="303720" y="95529"/>
                  </a:lnTo>
                  <a:lnTo>
                    <a:pt x="303847" y="96164"/>
                  </a:lnTo>
                  <a:lnTo>
                    <a:pt x="303657" y="96913"/>
                  </a:lnTo>
                  <a:lnTo>
                    <a:pt x="303542" y="98704"/>
                  </a:lnTo>
                  <a:lnTo>
                    <a:pt x="303669" y="99974"/>
                  </a:lnTo>
                  <a:lnTo>
                    <a:pt x="304850" y="95529"/>
                  </a:lnTo>
                  <a:lnTo>
                    <a:pt x="304888" y="95402"/>
                  </a:lnTo>
                  <a:lnTo>
                    <a:pt x="304698" y="98005"/>
                  </a:lnTo>
                  <a:lnTo>
                    <a:pt x="304800" y="97688"/>
                  </a:lnTo>
                  <a:lnTo>
                    <a:pt x="305435" y="99339"/>
                  </a:lnTo>
                  <a:lnTo>
                    <a:pt x="305549" y="97688"/>
                  </a:lnTo>
                  <a:lnTo>
                    <a:pt x="305638" y="96545"/>
                  </a:lnTo>
                  <a:lnTo>
                    <a:pt x="306057" y="97942"/>
                  </a:lnTo>
                  <a:lnTo>
                    <a:pt x="306590" y="96545"/>
                  </a:lnTo>
                  <a:lnTo>
                    <a:pt x="307035" y="95402"/>
                  </a:lnTo>
                  <a:lnTo>
                    <a:pt x="307263" y="97142"/>
                  </a:lnTo>
                  <a:lnTo>
                    <a:pt x="307213" y="97332"/>
                  </a:lnTo>
                  <a:lnTo>
                    <a:pt x="307098" y="97840"/>
                  </a:lnTo>
                  <a:lnTo>
                    <a:pt x="307327" y="99174"/>
                  </a:lnTo>
                  <a:lnTo>
                    <a:pt x="307365" y="98132"/>
                  </a:lnTo>
                  <a:lnTo>
                    <a:pt x="307340" y="97510"/>
                  </a:lnTo>
                  <a:lnTo>
                    <a:pt x="307276" y="97180"/>
                  </a:lnTo>
                  <a:lnTo>
                    <a:pt x="307733" y="95402"/>
                  </a:lnTo>
                  <a:lnTo>
                    <a:pt x="308013" y="94259"/>
                  </a:lnTo>
                  <a:lnTo>
                    <a:pt x="308076" y="94005"/>
                  </a:lnTo>
                  <a:lnTo>
                    <a:pt x="308140" y="98831"/>
                  </a:lnTo>
                  <a:lnTo>
                    <a:pt x="308902" y="94386"/>
                  </a:lnTo>
                  <a:lnTo>
                    <a:pt x="308152" y="99085"/>
                  </a:lnTo>
                  <a:lnTo>
                    <a:pt x="309384" y="98361"/>
                  </a:lnTo>
                  <a:lnTo>
                    <a:pt x="309499" y="98196"/>
                  </a:lnTo>
                  <a:lnTo>
                    <a:pt x="310172" y="96164"/>
                  </a:lnTo>
                  <a:lnTo>
                    <a:pt x="309829" y="97561"/>
                  </a:lnTo>
                  <a:lnTo>
                    <a:pt x="310311" y="97688"/>
                  </a:lnTo>
                  <a:lnTo>
                    <a:pt x="309867" y="99593"/>
                  </a:lnTo>
                  <a:lnTo>
                    <a:pt x="310337" y="99593"/>
                  </a:lnTo>
                  <a:lnTo>
                    <a:pt x="310769" y="98958"/>
                  </a:lnTo>
                  <a:lnTo>
                    <a:pt x="310870" y="98704"/>
                  </a:lnTo>
                  <a:lnTo>
                    <a:pt x="311150" y="96418"/>
                  </a:lnTo>
                  <a:lnTo>
                    <a:pt x="311162" y="102133"/>
                  </a:lnTo>
                  <a:lnTo>
                    <a:pt x="312483" y="96418"/>
                  </a:lnTo>
                  <a:lnTo>
                    <a:pt x="312534" y="96164"/>
                  </a:lnTo>
                  <a:lnTo>
                    <a:pt x="312953" y="94386"/>
                  </a:lnTo>
                  <a:lnTo>
                    <a:pt x="313029" y="94005"/>
                  </a:lnTo>
                  <a:lnTo>
                    <a:pt x="313474" y="92100"/>
                  </a:lnTo>
                  <a:lnTo>
                    <a:pt x="312915" y="99466"/>
                  </a:lnTo>
                  <a:lnTo>
                    <a:pt x="314629" y="97053"/>
                  </a:lnTo>
                  <a:lnTo>
                    <a:pt x="315976" y="95656"/>
                  </a:lnTo>
                  <a:lnTo>
                    <a:pt x="315417" y="99847"/>
                  </a:lnTo>
                  <a:lnTo>
                    <a:pt x="316547" y="98450"/>
                  </a:lnTo>
                  <a:lnTo>
                    <a:pt x="316433" y="97180"/>
                  </a:lnTo>
                  <a:lnTo>
                    <a:pt x="316179" y="95491"/>
                  </a:lnTo>
                  <a:lnTo>
                    <a:pt x="315988" y="95656"/>
                  </a:lnTo>
                  <a:lnTo>
                    <a:pt x="316115" y="95529"/>
                  </a:lnTo>
                  <a:lnTo>
                    <a:pt x="316077" y="94894"/>
                  </a:lnTo>
                  <a:lnTo>
                    <a:pt x="316179" y="95491"/>
                  </a:lnTo>
                  <a:lnTo>
                    <a:pt x="317093" y="94894"/>
                  </a:lnTo>
                  <a:lnTo>
                    <a:pt x="317487" y="94640"/>
                  </a:lnTo>
                  <a:lnTo>
                    <a:pt x="317068" y="97409"/>
                  </a:lnTo>
                  <a:lnTo>
                    <a:pt x="317944" y="94640"/>
                  </a:lnTo>
                  <a:lnTo>
                    <a:pt x="318096" y="94132"/>
                  </a:lnTo>
                  <a:lnTo>
                    <a:pt x="319049" y="95491"/>
                  </a:lnTo>
                  <a:lnTo>
                    <a:pt x="319163" y="96393"/>
                  </a:lnTo>
                  <a:lnTo>
                    <a:pt x="318630" y="97409"/>
                  </a:lnTo>
                  <a:lnTo>
                    <a:pt x="318401" y="98323"/>
                  </a:lnTo>
                  <a:lnTo>
                    <a:pt x="319836" y="96545"/>
                  </a:lnTo>
                  <a:lnTo>
                    <a:pt x="320560" y="99085"/>
                  </a:lnTo>
                  <a:lnTo>
                    <a:pt x="321818" y="96913"/>
                  </a:lnTo>
                  <a:lnTo>
                    <a:pt x="321945" y="96659"/>
                  </a:lnTo>
                  <a:lnTo>
                    <a:pt x="322046" y="94132"/>
                  </a:lnTo>
                  <a:lnTo>
                    <a:pt x="322110" y="93751"/>
                  </a:lnTo>
                  <a:lnTo>
                    <a:pt x="322948" y="92100"/>
                  </a:lnTo>
                  <a:lnTo>
                    <a:pt x="323519" y="90957"/>
                  </a:lnTo>
                  <a:lnTo>
                    <a:pt x="323634" y="90551"/>
                  </a:lnTo>
                  <a:lnTo>
                    <a:pt x="323583" y="90843"/>
                  </a:lnTo>
                  <a:lnTo>
                    <a:pt x="323684" y="90500"/>
                  </a:lnTo>
                  <a:lnTo>
                    <a:pt x="323646" y="90703"/>
                  </a:lnTo>
                  <a:lnTo>
                    <a:pt x="323532" y="91084"/>
                  </a:lnTo>
                  <a:lnTo>
                    <a:pt x="322694" y="95148"/>
                  </a:lnTo>
                  <a:lnTo>
                    <a:pt x="324726" y="90830"/>
                  </a:lnTo>
                  <a:lnTo>
                    <a:pt x="323062" y="98450"/>
                  </a:lnTo>
                  <a:lnTo>
                    <a:pt x="323291" y="97942"/>
                  </a:lnTo>
                  <a:lnTo>
                    <a:pt x="323532" y="97180"/>
                  </a:lnTo>
                  <a:lnTo>
                    <a:pt x="323748" y="95656"/>
                  </a:lnTo>
                  <a:lnTo>
                    <a:pt x="323761" y="97180"/>
                  </a:lnTo>
                  <a:lnTo>
                    <a:pt x="323405" y="98450"/>
                  </a:lnTo>
                  <a:lnTo>
                    <a:pt x="324167" y="97561"/>
                  </a:lnTo>
                  <a:lnTo>
                    <a:pt x="324294" y="96913"/>
                  </a:lnTo>
                  <a:lnTo>
                    <a:pt x="324332" y="95656"/>
                  </a:lnTo>
                  <a:lnTo>
                    <a:pt x="324345" y="95148"/>
                  </a:lnTo>
                  <a:lnTo>
                    <a:pt x="324993" y="95275"/>
                  </a:lnTo>
                  <a:lnTo>
                    <a:pt x="324904" y="95910"/>
                  </a:lnTo>
                  <a:lnTo>
                    <a:pt x="324789" y="96418"/>
                  </a:lnTo>
                  <a:lnTo>
                    <a:pt x="324662" y="96659"/>
                  </a:lnTo>
                  <a:lnTo>
                    <a:pt x="324421" y="97942"/>
                  </a:lnTo>
                  <a:lnTo>
                    <a:pt x="325285" y="95148"/>
                  </a:lnTo>
                  <a:lnTo>
                    <a:pt x="325640" y="94005"/>
                  </a:lnTo>
                  <a:lnTo>
                    <a:pt x="325945" y="94640"/>
                  </a:lnTo>
                  <a:lnTo>
                    <a:pt x="326047" y="95021"/>
                  </a:lnTo>
                  <a:lnTo>
                    <a:pt x="325920" y="96266"/>
                  </a:lnTo>
                  <a:lnTo>
                    <a:pt x="326745" y="96164"/>
                  </a:lnTo>
                  <a:lnTo>
                    <a:pt x="327342" y="94005"/>
                  </a:lnTo>
                  <a:lnTo>
                    <a:pt x="328129" y="91211"/>
                  </a:lnTo>
                  <a:lnTo>
                    <a:pt x="328714" y="92862"/>
                  </a:lnTo>
                  <a:lnTo>
                    <a:pt x="328828" y="93624"/>
                  </a:lnTo>
                  <a:lnTo>
                    <a:pt x="327939" y="97815"/>
                  </a:lnTo>
                  <a:lnTo>
                    <a:pt x="329044" y="94894"/>
                  </a:lnTo>
                  <a:lnTo>
                    <a:pt x="328536" y="98704"/>
                  </a:lnTo>
                  <a:lnTo>
                    <a:pt x="329171" y="97815"/>
                  </a:lnTo>
                  <a:lnTo>
                    <a:pt x="329311" y="95783"/>
                  </a:lnTo>
                  <a:lnTo>
                    <a:pt x="329793" y="95910"/>
                  </a:lnTo>
                  <a:lnTo>
                    <a:pt x="329831" y="95783"/>
                  </a:lnTo>
                  <a:lnTo>
                    <a:pt x="330085" y="94894"/>
                  </a:lnTo>
                  <a:lnTo>
                    <a:pt x="330619" y="93116"/>
                  </a:lnTo>
                  <a:lnTo>
                    <a:pt x="330682" y="93497"/>
                  </a:lnTo>
                  <a:lnTo>
                    <a:pt x="330809" y="94640"/>
                  </a:lnTo>
                  <a:lnTo>
                    <a:pt x="330276" y="96037"/>
                  </a:lnTo>
                  <a:lnTo>
                    <a:pt x="331292" y="95402"/>
                  </a:lnTo>
                  <a:lnTo>
                    <a:pt x="331038" y="94132"/>
                  </a:lnTo>
                  <a:lnTo>
                    <a:pt x="331139" y="93497"/>
                  </a:lnTo>
                  <a:lnTo>
                    <a:pt x="331292" y="93116"/>
                  </a:lnTo>
                  <a:lnTo>
                    <a:pt x="331711" y="92100"/>
                  </a:lnTo>
                  <a:lnTo>
                    <a:pt x="331724" y="91211"/>
                  </a:lnTo>
                  <a:lnTo>
                    <a:pt x="331711" y="90830"/>
                  </a:lnTo>
                  <a:lnTo>
                    <a:pt x="331635" y="89179"/>
                  </a:lnTo>
                  <a:lnTo>
                    <a:pt x="331622" y="88925"/>
                  </a:lnTo>
                  <a:lnTo>
                    <a:pt x="331978" y="89814"/>
                  </a:lnTo>
                  <a:lnTo>
                    <a:pt x="332079" y="90271"/>
                  </a:lnTo>
                  <a:lnTo>
                    <a:pt x="331927" y="90576"/>
                  </a:lnTo>
                  <a:lnTo>
                    <a:pt x="332600" y="90322"/>
                  </a:lnTo>
                  <a:lnTo>
                    <a:pt x="332536" y="92557"/>
                  </a:lnTo>
                  <a:lnTo>
                    <a:pt x="333336" y="90322"/>
                  </a:lnTo>
                  <a:lnTo>
                    <a:pt x="333375" y="90195"/>
                  </a:lnTo>
                  <a:lnTo>
                    <a:pt x="333502" y="92608"/>
                  </a:lnTo>
                  <a:lnTo>
                    <a:pt x="332981" y="95148"/>
                  </a:lnTo>
                  <a:lnTo>
                    <a:pt x="332879" y="96291"/>
                  </a:lnTo>
                  <a:lnTo>
                    <a:pt x="333565" y="93116"/>
                  </a:lnTo>
                  <a:lnTo>
                    <a:pt x="334149" y="95529"/>
                  </a:lnTo>
                  <a:lnTo>
                    <a:pt x="334695" y="93116"/>
                  </a:lnTo>
                  <a:lnTo>
                    <a:pt x="334924" y="92100"/>
                  </a:lnTo>
                  <a:lnTo>
                    <a:pt x="334759" y="92862"/>
                  </a:lnTo>
                  <a:lnTo>
                    <a:pt x="334530" y="94386"/>
                  </a:lnTo>
                  <a:lnTo>
                    <a:pt x="334403" y="95402"/>
                  </a:lnTo>
                  <a:lnTo>
                    <a:pt x="334975" y="92862"/>
                  </a:lnTo>
                  <a:lnTo>
                    <a:pt x="335038" y="94259"/>
                  </a:lnTo>
                  <a:lnTo>
                    <a:pt x="334924" y="95783"/>
                  </a:lnTo>
                  <a:lnTo>
                    <a:pt x="335419" y="96291"/>
                  </a:lnTo>
                  <a:lnTo>
                    <a:pt x="335318" y="92862"/>
                  </a:lnTo>
                  <a:lnTo>
                    <a:pt x="335305" y="92100"/>
                  </a:lnTo>
                  <a:lnTo>
                    <a:pt x="335267" y="90830"/>
                  </a:lnTo>
                  <a:lnTo>
                    <a:pt x="335572" y="92100"/>
                  </a:lnTo>
                  <a:lnTo>
                    <a:pt x="335673" y="93497"/>
                  </a:lnTo>
                  <a:lnTo>
                    <a:pt x="335546" y="94132"/>
                  </a:lnTo>
                  <a:lnTo>
                    <a:pt x="336130" y="95275"/>
                  </a:lnTo>
                  <a:lnTo>
                    <a:pt x="337286" y="92608"/>
                  </a:lnTo>
                  <a:lnTo>
                    <a:pt x="337693" y="93624"/>
                  </a:lnTo>
                  <a:lnTo>
                    <a:pt x="337781" y="94894"/>
                  </a:lnTo>
                  <a:lnTo>
                    <a:pt x="337540" y="97828"/>
                  </a:lnTo>
                  <a:lnTo>
                    <a:pt x="338035" y="97561"/>
                  </a:lnTo>
                  <a:lnTo>
                    <a:pt x="339737" y="93878"/>
                  </a:lnTo>
                  <a:lnTo>
                    <a:pt x="340652" y="94894"/>
                  </a:lnTo>
                  <a:lnTo>
                    <a:pt x="340550" y="94513"/>
                  </a:lnTo>
                  <a:lnTo>
                    <a:pt x="340601" y="93878"/>
                  </a:lnTo>
                  <a:lnTo>
                    <a:pt x="340817" y="92608"/>
                  </a:lnTo>
                  <a:lnTo>
                    <a:pt x="341109" y="90830"/>
                  </a:lnTo>
                  <a:lnTo>
                    <a:pt x="341223" y="90195"/>
                  </a:lnTo>
                  <a:lnTo>
                    <a:pt x="341426" y="88925"/>
                  </a:lnTo>
                  <a:lnTo>
                    <a:pt x="340918" y="97307"/>
                  </a:lnTo>
                  <a:lnTo>
                    <a:pt x="341553" y="95491"/>
                  </a:lnTo>
                  <a:lnTo>
                    <a:pt x="341630" y="95148"/>
                  </a:lnTo>
                  <a:lnTo>
                    <a:pt x="341693" y="95021"/>
                  </a:lnTo>
                  <a:lnTo>
                    <a:pt x="341591" y="95377"/>
                  </a:lnTo>
                  <a:lnTo>
                    <a:pt x="341807" y="94767"/>
                  </a:lnTo>
                  <a:lnTo>
                    <a:pt x="341579" y="95491"/>
                  </a:lnTo>
                  <a:lnTo>
                    <a:pt x="341223" y="97815"/>
                  </a:lnTo>
                  <a:lnTo>
                    <a:pt x="341337" y="97180"/>
                  </a:lnTo>
                  <a:lnTo>
                    <a:pt x="341934" y="98196"/>
                  </a:lnTo>
                  <a:lnTo>
                    <a:pt x="342430" y="97180"/>
                  </a:lnTo>
                  <a:lnTo>
                    <a:pt x="342988" y="96037"/>
                  </a:lnTo>
                  <a:lnTo>
                    <a:pt x="344093" y="94767"/>
                  </a:lnTo>
                  <a:lnTo>
                    <a:pt x="344309" y="94513"/>
                  </a:lnTo>
                  <a:lnTo>
                    <a:pt x="344144" y="95211"/>
                  </a:lnTo>
                  <a:lnTo>
                    <a:pt x="344030" y="96164"/>
                  </a:lnTo>
                  <a:lnTo>
                    <a:pt x="344233" y="97180"/>
                  </a:lnTo>
                  <a:lnTo>
                    <a:pt x="344995" y="96799"/>
                  </a:lnTo>
                  <a:lnTo>
                    <a:pt x="345363" y="97434"/>
                  </a:lnTo>
                  <a:lnTo>
                    <a:pt x="345516" y="96799"/>
                  </a:lnTo>
                  <a:lnTo>
                    <a:pt x="345681" y="96164"/>
                  </a:lnTo>
                  <a:lnTo>
                    <a:pt x="345909" y="96418"/>
                  </a:lnTo>
                  <a:lnTo>
                    <a:pt x="345922" y="96164"/>
                  </a:lnTo>
                  <a:lnTo>
                    <a:pt x="346024" y="94513"/>
                  </a:lnTo>
                  <a:lnTo>
                    <a:pt x="346036" y="94259"/>
                  </a:lnTo>
                  <a:lnTo>
                    <a:pt x="346684" y="97307"/>
                  </a:lnTo>
                  <a:lnTo>
                    <a:pt x="347827" y="96291"/>
                  </a:lnTo>
                  <a:lnTo>
                    <a:pt x="348970" y="95021"/>
                  </a:lnTo>
                  <a:lnTo>
                    <a:pt x="349631" y="97307"/>
                  </a:lnTo>
                  <a:lnTo>
                    <a:pt x="349478" y="97307"/>
                  </a:lnTo>
                  <a:lnTo>
                    <a:pt x="349123" y="98450"/>
                  </a:lnTo>
                  <a:lnTo>
                    <a:pt x="350354" y="97409"/>
                  </a:lnTo>
                  <a:lnTo>
                    <a:pt x="350481" y="97180"/>
                  </a:lnTo>
                  <a:lnTo>
                    <a:pt x="350532" y="95021"/>
                  </a:lnTo>
                  <a:lnTo>
                    <a:pt x="350545" y="94259"/>
                  </a:lnTo>
                  <a:lnTo>
                    <a:pt x="350672" y="93497"/>
                  </a:lnTo>
                  <a:lnTo>
                    <a:pt x="350761" y="93116"/>
                  </a:lnTo>
                  <a:lnTo>
                    <a:pt x="350888" y="92608"/>
                  </a:lnTo>
                  <a:lnTo>
                    <a:pt x="351332" y="91465"/>
                  </a:lnTo>
                  <a:lnTo>
                    <a:pt x="351586" y="91592"/>
                  </a:lnTo>
                  <a:lnTo>
                    <a:pt x="351078" y="92735"/>
                  </a:lnTo>
                  <a:lnTo>
                    <a:pt x="350977" y="94132"/>
                  </a:lnTo>
                  <a:lnTo>
                    <a:pt x="351091" y="96748"/>
                  </a:lnTo>
                  <a:lnTo>
                    <a:pt x="351434" y="94513"/>
                  </a:lnTo>
                  <a:lnTo>
                    <a:pt x="351409" y="98831"/>
                  </a:lnTo>
                  <a:lnTo>
                    <a:pt x="351777" y="94513"/>
                  </a:lnTo>
                  <a:lnTo>
                    <a:pt x="352031" y="91465"/>
                  </a:lnTo>
                  <a:lnTo>
                    <a:pt x="352171" y="89687"/>
                  </a:lnTo>
                  <a:lnTo>
                    <a:pt x="352323" y="90957"/>
                  </a:lnTo>
                  <a:lnTo>
                    <a:pt x="352450" y="93243"/>
                  </a:lnTo>
                  <a:lnTo>
                    <a:pt x="352336" y="93878"/>
                  </a:lnTo>
                  <a:lnTo>
                    <a:pt x="352704" y="93370"/>
                  </a:lnTo>
                  <a:lnTo>
                    <a:pt x="353174" y="91719"/>
                  </a:lnTo>
                  <a:lnTo>
                    <a:pt x="353263" y="91846"/>
                  </a:lnTo>
                  <a:lnTo>
                    <a:pt x="353314" y="93497"/>
                  </a:lnTo>
                  <a:lnTo>
                    <a:pt x="353187" y="94894"/>
                  </a:lnTo>
                  <a:lnTo>
                    <a:pt x="353936" y="91719"/>
                  </a:lnTo>
                  <a:lnTo>
                    <a:pt x="354190" y="90576"/>
                  </a:lnTo>
                  <a:lnTo>
                    <a:pt x="354114" y="93624"/>
                  </a:lnTo>
                  <a:lnTo>
                    <a:pt x="353923" y="94132"/>
                  </a:lnTo>
                  <a:lnTo>
                    <a:pt x="353656" y="94005"/>
                  </a:lnTo>
                  <a:lnTo>
                    <a:pt x="353479" y="94513"/>
                  </a:lnTo>
                  <a:lnTo>
                    <a:pt x="353364" y="98069"/>
                  </a:lnTo>
                  <a:lnTo>
                    <a:pt x="353529" y="97307"/>
                  </a:lnTo>
                  <a:lnTo>
                    <a:pt x="353771" y="97815"/>
                  </a:lnTo>
                  <a:lnTo>
                    <a:pt x="353809" y="98005"/>
                  </a:lnTo>
                  <a:lnTo>
                    <a:pt x="354012" y="98894"/>
                  </a:lnTo>
                  <a:lnTo>
                    <a:pt x="353949" y="98412"/>
                  </a:lnTo>
                  <a:lnTo>
                    <a:pt x="354279" y="99339"/>
                  </a:lnTo>
                  <a:lnTo>
                    <a:pt x="354393" y="97561"/>
                  </a:lnTo>
                  <a:lnTo>
                    <a:pt x="354444" y="97307"/>
                  </a:lnTo>
                  <a:lnTo>
                    <a:pt x="355117" y="94132"/>
                  </a:lnTo>
                  <a:lnTo>
                    <a:pt x="355701" y="91338"/>
                  </a:lnTo>
                  <a:lnTo>
                    <a:pt x="355485" y="97053"/>
                  </a:lnTo>
                  <a:lnTo>
                    <a:pt x="355473" y="97307"/>
                  </a:lnTo>
                  <a:lnTo>
                    <a:pt x="355549" y="97053"/>
                  </a:lnTo>
                  <a:lnTo>
                    <a:pt x="355587" y="96913"/>
                  </a:lnTo>
                  <a:lnTo>
                    <a:pt x="355523" y="97053"/>
                  </a:lnTo>
                  <a:lnTo>
                    <a:pt x="355625" y="96774"/>
                  </a:lnTo>
                  <a:lnTo>
                    <a:pt x="355587" y="96913"/>
                  </a:lnTo>
                  <a:lnTo>
                    <a:pt x="356362" y="95275"/>
                  </a:lnTo>
                  <a:lnTo>
                    <a:pt x="356146" y="96774"/>
                  </a:lnTo>
                  <a:lnTo>
                    <a:pt x="356019" y="100799"/>
                  </a:lnTo>
                  <a:lnTo>
                    <a:pt x="355917" y="101244"/>
                  </a:lnTo>
                  <a:lnTo>
                    <a:pt x="356577" y="98704"/>
                  </a:lnTo>
                  <a:lnTo>
                    <a:pt x="356222" y="103276"/>
                  </a:lnTo>
                  <a:lnTo>
                    <a:pt x="357200" y="99593"/>
                  </a:lnTo>
                  <a:lnTo>
                    <a:pt x="357073" y="100609"/>
                  </a:lnTo>
                  <a:lnTo>
                    <a:pt x="357238" y="100355"/>
                  </a:lnTo>
                  <a:lnTo>
                    <a:pt x="357352" y="99974"/>
                  </a:lnTo>
                  <a:lnTo>
                    <a:pt x="357416" y="99593"/>
                  </a:lnTo>
                  <a:lnTo>
                    <a:pt x="357505" y="99212"/>
                  </a:lnTo>
                  <a:lnTo>
                    <a:pt x="357670" y="98704"/>
                  </a:lnTo>
                  <a:lnTo>
                    <a:pt x="358609" y="95910"/>
                  </a:lnTo>
                  <a:lnTo>
                    <a:pt x="358521" y="103657"/>
                  </a:lnTo>
                  <a:lnTo>
                    <a:pt x="360133" y="99085"/>
                  </a:lnTo>
                  <a:lnTo>
                    <a:pt x="361175" y="97409"/>
                  </a:lnTo>
                  <a:lnTo>
                    <a:pt x="361289" y="97053"/>
                  </a:lnTo>
                  <a:lnTo>
                    <a:pt x="361480" y="95910"/>
                  </a:lnTo>
                  <a:lnTo>
                    <a:pt x="361594" y="95275"/>
                  </a:lnTo>
                  <a:lnTo>
                    <a:pt x="361657" y="94894"/>
                  </a:lnTo>
                  <a:lnTo>
                    <a:pt x="361835" y="93878"/>
                  </a:lnTo>
                  <a:lnTo>
                    <a:pt x="362851" y="92354"/>
                  </a:lnTo>
                  <a:lnTo>
                    <a:pt x="362864" y="94132"/>
                  </a:lnTo>
                  <a:lnTo>
                    <a:pt x="362394" y="95402"/>
                  </a:lnTo>
                  <a:lnTo>
                    <a:pt x="362267" y="96774"/>
                  </a:lnTo>
                  <a:lnTo>
                    <a:pt x="362394" y="97561"/>
                  </a:lnTo>
                  <a:lnTo>
                    <a:pt x="362737" y="97307"/>
                  </a:lnTo>
                  <a:lnTo>
                    <a:pt x="363296" y="96164"/>
                  </a:lnTo>
                  <a:lnTo>
                    <a:pt x="363194" y="96659"/>
                  </a:lnTo>
                  <a:lnTo>
                    <a:pt x="363080" y="98958"/>
                  </a:lnTo>
                  <a:lnTo>
                    <a:pt x="363423" y="98831"/>
                  </a:lnTo>
                  <a:lnTo>
                    <a:pt x="363639" y="96659"/>
                  </a:lnTo>
                  <a:lnTo>
                    <a:pt x="363486" y="96545"/>
                  </a:lnTo>
                  <a:lnTo>
                    <a:pt x="363550" y="96164"/>
                  </a:lnTo>
                  <a:lnTo>
                    <a:pt x="363651" y="95656"/>
                  </a:lnTo>
                  <a:lnTo>
                    <a:pt x="364274" y="92227"/>
                  </a:lnTo>
                  <a:close/>
                </a:path>
                <a:path w="622300" h="140970">
                  <a:moveTo>
                    <a:pt x="364705" y="98704"/>
                  </a:moveTo>
                  <a:lnTo>
                    <a:pt x="364591" y="99339"/>
                  </a:lnTo>
                  <a:lnTo>
                    <a:pt x="364274" y="99847"/>
                  </a:lnTo>
                  <a:lnTo>
                    <a:pt x="364159" y="100101"/>
                  </a:lnTo>
                  <a:lnTo>
                    <a:pt x="363918" y="101117"/>
                  </a:lnTo>
                  <a:lnTo>
                    <a:pt x="364578" y="100355"/>
                  </a:lnTo>
                  <a:lnTo>
                    <a:pt x="364705" y="98704"/>
                  </a:lnTo>
                  <a:close/>
                </a:path>
                <a:path w="622300" h="140970">
                  <a:moveTo>
                    <a:pt x="364782" y="100177"/>
                  </a:moveTo>
                  <a:lnTo>
                    <a:pt x="364591" y="100355"/>
                  </a:lnTo>
                  <a:lnTo>
                    <a:pt x="364528" y="100990"/>
                  </a:lnTo>
                  <a:lnTo>
                    <a:pt x="364782" y="100177"/>
                  </a:lnTo>
                  <a:close/>
                </a:path>
                <a:path w="622300" h="140970">
                  <a:moveTo>
                    <a:pt x="364845" y="101968"/>
                  </a:moveTo>
                  <a:lnTo>
                    <a:pt x="364693" y="102311"/>
                  </a:lnTo>
                  <a:lnTo>
                    <a:pt x="364769" y="102438"/>
                  </a:lnTo>
                  <a:lnTo>
                    <a:pt x="364807" y="102247"/>
                  </a:lnTo>
                  <a:lnTo>
                    <a:pt x="364820" y="102095"/>
                  </a:lnTo>
                  <a:lnTo>
                    <a:pt x="364845" y="101968"/>
                  </a:lnTo>
                  <a:close/>
                </a:path>
                <a:path w="622300" h="140970">
                  <a:moveTo>
                    <a:pt x="364998" y="101650"/>
                  </a:moveTo>
                  <a:lnTo>
                    <a:pt x="364845" y="101968"/>
                  </a:lnTo>
                  <a:lnTo>
                    <a:pt x="364998" y="101650"/>
                  </a:lnTo>
                  <a:close/>
                </a:path>
                <a:path w="622300" h="140970">
                  <a:moveTo>
                    <a:pt x="365328" y="100952"/>
                  </a:moveTo>
                  <a:lnTo>
                    <a:pt x="364998" y="101638"/>
                  </a:lnTo>
                  <a:lnTo>
                    <a:pt x="365175" y="101777"/>
                  </a:lnTo>
                  <a:lnTo>
                    <a:pt x="365328" y="100952"/>
                  </a:lnTo>
                  <a:close/>
                </a:path>
                <a:path w="622300" h="140970">
                  <a:moveTo>
                    <a:pt x="365721" y="97180"/>
                  </a:moveTo>
                  <a:lnTo>
                    <a:pt x="365683" y="96393"/>
                  </a:lnTo>
                  <a:lnTo>
                    <a:pt x="365366" y="98361"/>
                  </a:lnTo>
                  <a:lnTo>
                    <a:pt x="364782" y="100177"/>
                  </a:lnTo>
                  <a:lnTo>
                    <a:pt x="365277" y="99720"/>
                  </a:lnTo>
                  <a:lnTo>
                    <a:pt x="365721" y="97180"/>
                  </a:lnTo>
                  <a:close/>
                </a:path>
                <a:path w="622300" h="140970">
                  <a:moveTo>
                    <a:pt x="365747" y="90195"/>
                  </a:moveTo>
                  <a:lnTo>
                    <a:pt x="364070" y="96659"/>
                  </a:lnTo>
                  <a:lnTo>
                    <a:pt x="363474" y="99720"/>
                  </a:lnTo>
                  <a:lnTo>
                    <a:pt x="363143" y="100990"/>
                  </a:lnTo>
                  <a:lnTo>
                    <a:pt x="363601" y="100177"/>
                  </a:lnTo>
                  <a:lnTo>
                    <a:pt x="364274" y="98196"/>
                  </a:lnTo>
                  <a:lnTo>
                    <a:pt x="364705" y="97561"/>
                  </a:lnTo>
                  <a:lnTo>
                    <a:pt x="364705" y="98704"/>
                  </a:lnTo>
                  <a:lnTo>
                    <a:pt x="364820" y="97434"/>
                  </a:lnTo>
                  <a:lnTo>
                    <a:pt x="364947" y="96697"/>
                  </a:lnTo>
                  <a:lnTo>
                    <a:pt x="365201" y="96266"/>
                  </a:lnTo>
                  <a:lnTo>
                    <a:pt x="365328" y="95377"/>
                  </a:lnTo>
                  <a:lnTo>
                    <a:pt x="365747" y="90195"/>
                  </a:lnTo>
                  <a:close/>
                </a:path>
                <a:path w="622300" h="140970">
                  <a:moveTo>
                    <a:pt x="367601" y="94234"/>
                  </a:moveTo>
                  <a:lnTo>
                    <a:pt x="367245" y="94056"/>
                  </a:lnTo>
                  <a:lnTo>
                    <a:pt x="366598" y="96202"/>
                  </a:lnTo>
                  <a:lnTo>
                    <a:pt x="366598" y="95427"/>
                  </a:lnTo>
                  <a:lnTo>
                    <a:pt x="366788" y="94538"/>
                  </a:lnTo>
                  <a:lnTo>
                    <a:pt x="366890" y="93916"/>
                  </a:lnTo>
                  <a:lnTo>
                    <a:pt x="366420" y="95542"/>
                  </a:lnTo>
                  <a:lnTo>
                    <a:pt x="365747" y="98425"/>
                  </a:lnTo>
                  <a:lnTo>
                    <a:pt x="365493" y="101600"/>
                  </a:lnTo>
                  <a:lnTo>
                    <a:pt x="366179" y="98348"/>
                  </a:lnTo>
                  <a:lnTo>
                    <a:pt x="366064" y="99720"/>
                  </a:lnTo>
                  <a:lnTo>
                    <a:pt x="366852" y="95846"/>
                  </a:lnTo>
                  <a:lnTo>
                    <a:pt x="367131" y="95478"/>
                  </a:lnTo>
                  <a:lnTo>
                    <a:pt x="367106" y="97002"/>
                  </a:lnTo>
                  <a:lnTo>
                    <a:pt x="366890" y="98259"/>
                  </a:lnTo>
                  <a:lnTo>
                    <a:pt x="367093" y="97396"/>
                  </a:lnTo>
                  <a:lnTo>
                    <a:pt x="367131" y="99072"/>
                  </a:lnTo>
                  <a:lnTo>
                    <a:pt x="367550" y="96926"/>
                  </a:lnTo>
                  <a:lnTo>
                    <a:pt x="367601" y="94234"/>
                  </a:lnTo>
                  <a:close/>
                </a:path>
                <a:path w="622300" h="140970">
                  <a:moveTo>
                    <a:pt x="367982" y="97599"/>
                  </a:moveTo>
                  <a:lnTo>
                    <a:pt x="367690" y="97955"/>
                  </a:lnTo>
                  <a:lnTo>
                    <a:pt x="367093" y="101384"/>
                  </a:lnTo>
                  <a:lnTo>
                    <a:pt x="367563" y="100507"/>
                  </a:lnTo>
                  <a:lnTo>
                    <a:pt x="367753" y="99631"/>
                  </a:lnTo>
                  <a:lnTo>
                    <a:pt x="367982" y="97599"/>
                  </a:lnTo>
                  <a:close/>
                </a:path>
                <a:path w="622300" h="140970">
                  <a:moveTo>
                    <a:pt x="587654" y="116306"/>
                  </a:moveTo>
                  <a:lnTo>
                    <a:pt x="587629" y="116128"/>
                  </a:lnTo>
                  <a:lnTo>
                    <a:pt x="587565" y="116382"/>
                  </a:lnTo>
                  <a:lnTo>
                    <a:pt x="587629" y="116547"/>
                  </a:lnTo>
                  <a:lnTo>
                    <a:pt x="587654" y="116306"/>
                  </a:lnTo>
                  <a:close/>
                </a:path>
                <a:path w="622300" h="140970">
                  <a:moveTo>
                    <a:pt x="589368" y="119799"/>
                  </a:moveTo>
                  <a:lnTo>
                    <a:pt x="589241" y="120015"/>
                  </a:lnTo>
                  <a:lnTo>
                    <a:pt x="589140" y="120192"/>
                  </a:lnTo>
                  <a:lnTo>
                    <a:pt x="589102" y="120497"/>
                  </a:lnTo>
                  <a:lnTo>
                    <a:pt x="589318" y="120103"/>
                  </a:lnTo>
                  <a:lnTo>
                    <a:pt x="589368" y="119799"/>
                  </a:lnTo>
                  <a:close/>
                </a:path>
                <a:path w="622300" h="140970">
                  <a:moveTo>
                    <a:pt x="601637" y="124485"/>
                  </a:moveTo>
                  <a:lnTo>
                    <a:pt x="601459" y="123355"/>
                  </a:lnTo>
                  <a:lnTo>
                    <a:pt x="601243" y="124472"/>
                  </a:lnTo>
                  <a:lnTo>
                    <a:pt x="601497" y="124218"/>
                  </a:lnTo>
                  <a:lnTo>
                    <a:pt x="601637" y="124485"/>
                  </a:lnTo>
                  <a:close/>
                </a:path>
                <a:path w="622300" h="140970">
                  <a:moveTo>
                    <a:pt x="601700" y="124688"/>
                  </a:moveTo>
                  <a:lnTo>
                    <a:pt x="601675" y="124548"/>
                  </a:lnTo>
                  <a:lnTo>
                    <a:pt x="601700" y="124917"/>
                  </a:lnTo>
                  <a:lnTo>
                    <a:pt x="601700" y="124688"/>
                  </a:lnTo>
                  <a:close/>
                </a:path>
                <a:path w="622300" h="140970">
                  <a:moveTo>
                    <a:pt x="608215" y="121297"/>
                  </a:moveTo>
                  <a:lnTo>
                    <a:pt x="607783" y="122656"/>
                  </a:lnTo>
                  <a:lnTo>
                    <a:pt x="607987" y="122275"/>
                  </a:lnTo>
                  <a:lnTo>
                    <a:pt x="608088" y="121818"/>
                  </a:lnTo>
                  <a:lnTo>
                    <a:pt x="608215" y="121297"/>
                  </a:lnTo>
                  <a:close/>
                </a:path>
                <a:path w="622300" h="140970">
                  <a:moveTo>
                    <a:pt x="612228" y="122847"/>
                  </a:moveTo>
                  <a:lnTo>
                    <a:pt x="612140" y="122707"/>
                  </a:lnTo>
                  <a:lnTo>
                    <a:pt x="611581" y="125590"/>
                  </a:lnTo>
                  <a:lnTo>
                    <a:pt x="611327" y="126847"/>
                  </a:lnTo>
                  <a:lnTo>
                    <a:pt x="611593" y="125679"/>
                  </a:lnTo>
                  <a:lnTo>
                    <a:pt x="611771" y="125107"/>
                  </a:lnTo>
                  <a:lnTo>
                    <a:pt x="611898" y="124904"/>
                  </a:lnTo>
                  <a:lnTo>
                    <a:pt x="612000" y="124358"/>
                  </a:lnTo>
                  <a:lnTo>
                    <a:pt x="612089" y="123698"/>
                  </a:lnTo>
                  <a:lnTo>
                    <a:pt x="612228" y="122847"/>
                  </a:lnTo>
                  <a:close/>
                </a:path>
                <a:path w="622300" h="140970">
                  <a:moveTo>
                    <a:pt x="617397" y="140106"/>
                  </a:moveTo>
                  <a:lnTo>
                    <a:pt x="617296" y="140246"/>
                  </a:lnTo>
                  <a:lnTo>
                    <a:pt x="617156" y="140436"/>
                  </a:lnTo>
                  <a:lnTo>
                    <a:pt x="617054" y="140970"/>
                  </a:lnTo>
                  <a:lnTo>
                    <a:pt x="617156" y="140817"/>
                  </a:lnTo>
                  <a:lnTo>
                    <a:pt x="617270" y="140512"/>
                  </a:lnTo>
                  <a:lnTo>
                    <a:pt x="617397" y="140106"/>
                  </a:lnTo>
                  <a:close/>
                </a:path>
                <a:path w="622300" h="140970">
                  <a:moveTo>
                    <a:pt x="622058" y="133527"/>
                  </a:moveTo>
                  <a:lnTo>
                    <a:pt x="621728" y="133362"/>
                  </a:lnTo>
                  <a:lnTo>
                    <a:pt x="620966" y="135483"/>
                  </a:lnTo>
                  <a:lnTo>
                    <a:pt x="621017" y="134721"/>
                  </a:lnTo>
                  <a:lnTo>
                    <a:pt x="621258" y="133845"/>
                  </a:lnTo>
                  <a:lnTo>
                    <a:pt x="621398" y="133210"/>
                  </a:lnTo>
                  <a:lnTo>
                    <a:pt x="620839" y="134823"/>
                  </a:lnTo>
                  <a:lnTo>
                    <a:pt x="620026" y="137693"/>
                  </a:lnTo>
                  <a:lnTo>
                    <a:pt x="619633" y="140843"/>
                  </a:lnTo>
                  <a:lnTo>
                    <a:pt x="620471" y="137604"/>
                  </a:lnTo>
                  <a:lnTo>
                    <a:pt x="620280" y="138988"/>
                  </a:lnTo>
                  <a:lnTo>
                    <a:pt x="621245" y="135128"/>
                  </a:lnTo>
                  <a:lnTo>
                    <a:pt x="621538" y="134759"/>
                  </a:lnTo>
                  <a:lnTo>
                    <a:pt x="621423" y="136271"/>
                  </a:lnTo>
                  <a:lnTo>
                    <a:pt x="621169" y="137528"/>
                  </a:lnTo>
                  <a:lnTo>
                    <a:pt x="621385" y="136677"/>
                  </a:lnTo>
                  <a:lnTo>
                    <a:pt x="621347" y="138341"/>
                  </a:lnTo>
                  <a:lnTo>
                    <a:pt x="621855" y="136207"/>
                  </a:lnTo>
                  <a:lnTo>
                    <a:pt x="622058" y="133527"/>
                  </a:lnTo>
                  <a:close/>
                </a:path>
                <a:path w="622300" h="140970">
                  <a:moveTo>
                    <a:pt x="622223" y="136880"/>
                  </a:moveTo>
                  <a:lnTo>
                    <a:pt x="621931" y="137236"/>
                  </a:lnTo>
                  <a:lnTo>
                    <a:pt x="621169" y="140627"/>
                  </a:lnTo>
                  <a:lnTo>
                    <a:pt x="621677" y="139763"/>
                  </a:lnTo>
                  <a:lnTo>
                    <a:pt x="621906" y="138899"/>
                  </a:lnTo>
                  <a:lnTo>
                    <a:pt x="622223" y="13688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4485024" y="11112493"/>
              <a:ext cx="434340" cy="81915"/>
            </a:xfrm>
            <a:custGeom>
              <a:avLst/>
              <a:gdLst/>
              <a:ahLst/>
              <a:cxnLst/>
              <a:rect l="l" t="t" r="r" b="b"/>
              <a:pathLst>
                <a:path w="434340" h="81915">
                  <a:moveTo>
                    <a:pt x="2006" y="8216"/>
                  </a:moveTo>
                  <a:lnTo>
                    <a:pt x="1663" y="9982"/>
                  </a:lnTo>
                  <a:lnTo>
                    <a:pt x="1765" y="9842"/>
                  </a:lnTo>
                  <a:lnTo>
                    <a:pt x="2006" y="8216"/>
                  </a:lnTo>
                  <a:close/>
                </a:path>
                <a:path w="434340" h="81915">
                  <a:moveTo>
                    <a:pt x="2565" y="23050"/>
                  </a:moveTo>
                  <a:lnTo>
                    <a:pt x="2540" y="21094"/>
                  </a:lnTo>
                  <a:lnTo>
                    <a:pt x="2476" y="21717"/>
                  </a:lnTo>
                  <a:lnTo>
                    <a:pt x="1993" y="23114"/>
                  </a:lnTo>
                  <a:lnTo>
                    <a:pt x="1879" y="23571"/>
                  </a:lnTo>
                  <a:lnTo>
                    <a:pt x="2108" y="24638"/>
                  </a:lnTo>
                  <a:lnTo>
                    <a:pt x="2565" y="23050"/>
                  </a:lnTo>
                  <a:close/>
                </a:path>
                <a:path w="434340" h="81915">
                  <a:moveTo>
                    <a:pt x="3073" y="23050"/>
                  </a:moveTo>
                  <a:lnTo>
                    <a:pt x="2806" y="23749"/>
                  </a:lnTo>
                  <a:lnTo>
                    <a:pt x="3035" y="23241"/>
                  </a:lnTo>
                  <a:lnTo>
                    <a:pt x="3073" y="23050"/>
                  </a:lnTo>
                  <a:close/>
                </a:path>
                <a:path w="434340" h="81915">
                  <a:moveTo>
                    <a:pt x="12014" y="27901"/>
                  </a:moveTo>
                  <a:lnTo>
                    <a:pt x="11353" y="29337"/>
                  </a:lnTo>
                  <a:lnTo>
                    <a:pt x="11899" y="29591"/>
                  </a:lnTo>
                  <a:lnTo>
                    <a:pt x="12014" y="27901"/>
                  </a:lnTo>
                  <a:close/>
                </a:path>
                <a:path w="434340" h="81915">
                  <a:moveTo>
                    <a:pt x="16256" y="23050"/>
                  </a:moveTo>
                  <a:lnTo>
                    <a:pt x="16027" y="25120"/>
                  </a:lnTo>
                  <a:lnTo>
                    <a:pt x="15367" y="25768"/>
                  </a:lnTo>
                  <a:lnTo>
                    <a:pt x="16040" y="25692"/>
                  </a:lnTo>
                  <a:lnTo>
                    <a:pt x="16129" y="24853"/>
                  </a:lnTo>
                  <a:lnTo>
                    <a:pt x="16205" y="23952"/>
                  </a:lnTo>
                  <a:lnTo>
                    <a:pt x="16256" y="23050"/>
                  </a:lnTo>
                  <a:close/>
                </a:path>
                <a:path w="434340" h="81915">
                  <a:moveTo>
                    <a:pt x="16979" y="21717"/>
                  </a:moveTo>
                  <a:lnTo>
                    <a:pt x="16929" y="19812"/>
                  </a:lnTo>
                  <a:lnTo>
                    <a:pt x="16522" y="22479"/>
                  </a:lnTo>
                  <a:lnTo>
                    <a:pt x="16713" y="22072"/>
                  </a:lnTo>
                  <a:lnTo>
                    <a:pt x="16979" y="21717"/>
                  </a:lnTo>
                  <a:close/>
                </a:path>
                <a:path w="434340" h="81915">
                  <a:moveTo>
                    <a:pt x="22288" y="24790"/>
                  </a:moveTo>
                  <a:lnTo>
                    <a:pt x="22136" y="25400"/>
                  </a:lnTo>
                  <a:lnTo>
                    <a:pt x="22288" y="24790"/>
                  </a:lnTo>
                  <a:close/>
                </a:path>
                <a:path w="434340" h="81915">
                  <a:moveTo>
                    <a:pt x="22453" y="23444"/>
                  </a:moveTo>
                  <a:lnTo>
                    <a:pt x="22288" y="24790"/>
                  </a:lnTo>
                  <a:lnTo>
                    <a:pt x="22390" y="24384"/>
                  </a:lnTo>
                  <a:lnTo>
                    <a:pt x="22453" y="23444"/>
                  </a:lnTo>
                  <a:close/>
                </a:path>
                <a:path w="434340" h="81915">
                  <a:moveTo>
                    <a:pt x="22910" y="5080"/>
                  </a:moveTo>
                  <a:lnTo>
                    <a:pt x="22250" y="6477"/>
                  </a:lnTo>
                  <a:lnTo>
                    <a:pt x="22479" y="6096"/>
                  </a:lnTo>
                  <a:lnTo>
                    <a:pt x="22593" y="5842"/>
                  </a:lnTo>
                  <a:lnTo>
                    <a:pt x="22733" y="5969"/>
                  </a:lnTo>
                  <a:lnTo>
                    <a:pt x="22758" y="5842"/>
                  </a:lnTo>
                  <a:lnTo>
                    <a:pt x="22910" y="5080"/>
                  </a:lnTo>
                  <a:close/>
                </a:path>
                <a:path w="434340" h="81915">
                  <a:moveTo>
                    <a:pt x="29337" y="27178"/>
                  </a:moveTo>
                  <a:lnTo>
                    <a:pt x="29171" y="28575"/>
                  </a:lnTo>
                  <a:lnTo>
                    <a:pt x="29057" y="29197"/>
                  </a:lnTo>
                  <a:lnTo>
                    <a:pt x="29273" y="30226"/>
                  </a:lnTo>
                  <a:lnTo>
                    <a:pt x="29337" y="27178"/>
                  </a:lnTo>
                  <a:close/>
                </a:path>
                <a:path w="434340" h="81915">
                  <a:moveTo>
                    <a:pt x="41389" y="30137"/>
                  </a:moveTo>
                  <a:lnTo>
                    <a:pt x="41186" y="30772"/>
                  </a:lnTo>
                  <a:lnTo>
                    <a:pt x="41389" y="30137"/>
                  </a:lnTo>
                  <a:close/>
                </a:path>
                <a:path w="434340" h="81915">
                  <a:moveTo>
                    <a:pt x="42722" y="29654"/>
                  </a:moveTo>
                  <a:lnTo>
                    <a:pt x="42519" y="29972"/>
                  </a:lnTo>
                  <a:lnTo>
                    <a:pt x="42722" y="29654"/>
                  </a:lnTo>
                  <a:close/>
                </a:path>
                <a:path w="434340" h="81915">
                  <a:moveTo>
                    <a:pt x="44577" y="30759"/>
                  </a:moveTo>
                  <a:lnTo>
                    <a:pt x="44462" y="30988"/>
                  </a:lnTo>
                  <a:lnTo>
                    <a:pt x="44208" y="31750"/>
                  </a:lnTo>
                  <a:lnTo>
                    <a:pt x="44577" y="30759"/>
                  </a:lnTo>
                  <a:close/>
                </a:path>
                <a:path w="434340" h="81915">
                  <a:moveTo>
                    <a:pt x="44894" y="29908"/>
                  </a:moveTo>
                  <a:lnTo>
                    <a:pt x="44577" y="30759"/>
                  </a:lnTo>
                  <a:lnTo>
                    <a:pt x="44691" y="30607"/>
                  </a:lnTo>
                  <a:lnTo>
                    <a:pt x="44818" y="30353"/>
                  </a:lnTo>
                  <a:lnTo>
                    <a:pt x="44894" y="29908"/>
                  </a:lnTo>
                  <a:close/>
                </a:path>
                <a:path w="434340" h="81915">
                  <a:moveTo>
                    <a:pt x="48704" y="4178"/>
                  </a:moveTo>
                  <a:lnTo>
                    <a:pt x="48145" y="5016"/>
                  </a:lnTo>
                  <a:lnTo>
                    <a:pt x="48310" y="5232"/>
                  </a:lnTo>
                  <a:lnTo>
                    <a:pt x="48704" y="4178"/>
                  </a:lnTo>
                  <a:close/>
                </a:path>
                <a:path w="434340" h="81915">
                  <a:moveTo>
                    <a:pt x="50177" y="28181"/>
                  </a:moveTo>
                  <a:lnTo>
                    <a:pt x="49720" y="29591"/>
                  </a:lnTo>
                  <a:lnTo>
                    <a:pt x="50050" y="29197"/>
                  </a:lnTo>
                  <a:lnTo>
                    <a:pt x="50177" y="28181"/>
                  </a:lnTo>
                  <a:close/>
                </a:path>
                <a:path w="434340" h="81915">
                  <a:moveTo>
                    <a:pt x="50317" y="32004"/>
                  </a:moveTo>
                  <a:lnTo>
                    <a:pt x="50114" y="32512"/>
                  </a:lnTo>
                  <a:lnTo>
                    <a:pt x="49885" y="33782"/>
                  </a:lnTo>
                  <a:lnTo>
                    <a:pt x="50317" y="32004"/>
                  </a:lnTo>
                  <a:close/>
                </a:path>
                <a:path w="434340" h="81915">
                  <a:moveTo>
                    <a:pt x="50368" y="28829"/>
                  </a:moveTo>
                  <a:lnTo>
                    <a:pt x="50050" y="29197"/>
                  </a:lnTo>
                  <a:lnTo>
                    <a:pt x="49847" y="30861"/>
                  </a:lnTo>
                  <a:lnTo>
                    <a:pt x="50368" y="28829"/>
                  </a:lnTo>
                  <a:close/>
                </a:path>
                <a:path w="434340" h="81915">
                  <a:moveTo>
                    <a:pt x="57150" y="31102"/>
                  </a:moveTo>
                  <a:close/>
                </a:path>
                <a:path w="434340" h="81915">
                  <a:moveTo>
                    <a:pt x="71208" y="36830"/>
                  </a:moveTo>
                  <a:lnTo>
                    <a:pt x="71158" y="36017"/>
                  </a:lnTo>
                  <a:lnTo>
                    <a:pt x="71094" y="37719"/>
                  </a:lnTo>
                  <a:lnTo>
                    <a:pt x="71208" y="36830"/>
                  </a:lnTo>
                  <a:close/>
                </a:path>
                <a:path w="434340" h="81915">
                  <a:moveTo>
                    <a:pt x="77800" y="11938"/>
                  </a:moveTo>
                  <a:lnTo>
                    <a:pt x="75107" y="17526"/>
                  </a:lnTo>
                  <a:lnTo>
                    <a:pt x="75171" y="16764"/>
                  </a:lnTo>
                  <a:lnTo>
                    <a:pt x="75222" y="16129"/>
                  </a:lnTo>
                  <a:lnTo>
                    <a:pt x="75412" y="14097"/>
                  </a:lnTo>
                  <a:lnTo>
                    <a:pt x="75653" y="11303"/>
                  </a:lnTo>
                  <a:lnTo>
                    <a:pt x="74079" y="14097"/>
                  </a:lnTo>
                  <a:lnTo>
                    <a:pt x="73672" y="9652"/>
                  </a:lnTo>
                  <a:lnTo>
                    <a:pt x="72301" y="9906"/>
                  </a:lnTo>
                  <a:lnTo>
                    <a:pt x="71755" y="16129"/>
                  </a:lnTo>
                  <a:lnTo>
                    <a:pt x="71894" y="10033"/>
                  </a:lnTo>
                  <a:lnTo>
                    <a:pt x="71742" y="11049"/>
                  </a:lnTo>
                  <a:lnTo>
                    <a:pt x="71589" y="9918"/>
                  </a:lnTo>
                  <a:lnTo>
                    <a:pt x="71589" y="12103"/>
                  </a:lnTo>
                  <a:lnTo>
                    <a:pt x="70954" y="16383"/>
                  </a:lnTo>
                  <a:lnTo>
                    <a:pt x="70586" y="16764"/>
                  </a:lnTo>
                  <a:lnTo>
                    <a:pt x="70523" y="16129"/>
                  </a:lnTo>
                  <a:lnTo>
                    <a:pt x="70650" y="14973"/>
                  </a:lnTo>
                  <a:lnTo>
                    <a:pt x="71488" y="12623"/>
                  </a:lnTo>
                  <a:lnTo>
                    <a:pt x="70358" y="13144"/>
                  </a:lnTo>
                  <a:lnTo>
                    <a:pt x="70472" y="15494"/>
                  </a:lnTo>
                  <a:lnTo>
                    <a:pt x="70332" y="13589"/>
                  </a:lnTo>
                  <a:lnTo>
                    <a:pt x="70319" y="10414"/>
                  </a:lnTo>
                  <a:lnTo>
                    <a:pt x="70751" y="10922"/>
                  </a:lnTo>
                  <a:lnTo>
                    <a:pt x="70827" y="10414"/>
                  </a:lnTo>
                  <a:lnTo>
                    <a:pt x="70942" y="9652"/>
                  </a:lnTo>
                  <a:lnTo>
                    <a:pt x="70840" y="9398"/>
                  </a:lnTo>
                  <a:lnTo>
                    <a:pt x="70370" y="8890"/>
                  </a:lnTo>
                  <a:lnTo>
                    <a:pt x="70599" y="8255"/>
                  </a:lnTo>
                  <a:lnTo>
                    <a:pt x="71056" y="6985"/>
                  </a:lnTo>
                  <a:lnTo>
                    <a:pt x="70954" y="5080"/>
                  </a:lnTo>
                  <a:lnTo>
                    <a:pt x="70675" y="7239"/>
                  </a:lnTo>
                  <a:lnTo>
                    <a:pt x="70561" y="7556"/>
                  </a:lnTo>
                  <a:lnTo>
                    <a:pt x="70192" y="8255"/>
                  </a:lnTo>
                  <a:lnTo>
                    <a:pt x="69951" y="7366"/>
                  </a:lnTo>
                  <a:lnTo>
                    <a:pt x="69951" y="10414"/>
                  </a:lnTo>
                  <a:lnTo>
                    <a:pt x="68541" y="13589"/>
                  </a:lnTo>
                  <a:lnTo>
                    <a:pt x="68668" y="12827"/>
                  </a:lnTo>
                  <a:lnTo>
                    <a:pt x="69037" y="10795"/>
                  </a:lnTo>
                  <a:lnTo>
                    <a:pt x="69507" y="8128"/>
                  </a:lnTo>
                  <a:lnTo>
                    <a:pt x="70078" y="4953"/>
                  </a:lnTo>
                  <a:lnTo>
                    <a:pt x="68605" y="8128"/>
                  </a:lnTo>
                  <a:lnTo>
                    <a:pt x="68884" y="7239"/>
                  </a:lnTo>
                  <a:lnTo>
                    <a:pt x="69227" y="6096"/>
                  </a:lnTo>
                  <a:lnTo>
                    <a:pt x="68554" y="7239"/>
                  </a:lnTo>
                  <a:lnTo>
                    <a:pt x="67475" y="5842"/>
                  </a:lnTo>
                  <a:lnTo>
                    <a:pt x="66192" y="10795"/>
                  </a:lnTo>
                  <a:lnTo>
                    <a:pt x="66395" y="8255"/>
                  </a:lnTo>
                  <a:lnTo>
                    <a:pt x="66687" y="7874"/>
                  </a:lnTo>
                  <a:lnTo>
                    <a:pt x="65671" y="6985"/>
                  </a:lnTo>
                  <a:lnTo>
                    <a:pt x="63284" y="12827"/>
                  </a:lnTo>
                  <a:lnTo>
                    <a:pt x="63246" y="12573"/>
                  </a:lnTo>
                  <a:lnTo>
                    <a:pt x="63055" y="10922"/>
                  </a:lnTo>
                  <a:lnTo>
                    <a:pt x="62928" y="9906"/>
                  </a:lnTo>
                  <a:lnTo>
                    <a:pt x="63017" y="9144"/>
                  </a:lnTo>
                  <a:lnTo>
                    <a:pt x="63233" y="8128"/>
                  </a:lnTo>
                  <a:lnTo>
                    <a:pt x="62953" y="8509"/>
                  </a:lnTo>
                  <a:lnTo>
                    <a:pt x="62395" y="10922"/>
                  </a:lnTo>
                  <a:lnTo>
                    <a:pt x="62395" y="10287"/>
                  </a:lnTo>
                  <a:lnTo>
                    <a:pt x="62509" y="8636"/>
                  </a:lnTo>
                  <a:lnTo>
                    <a:pt x="62636" y="8128"/>
                  </a:lnTo>
                  <a:lnTo>
                    <a:pt x="62636" y="7620"/>
                  </a:lnTo>
                  <a:lnTo>
                    <a:pt x="61645" y="10287"/>
                  </a:lnTo>
                  <a:lnTo>
                    <a:pt x="61518" y="9525"/>
                  </a:lnTo>
                  <a:lnTo>
                    <a:pt x="61569" y="9144"/>
                  </a:lnTo>
                  <a:lnTo>
                    <a:pt x="61912" y="8001"/>
                  </a:lnTo>
                  <a:lnTo>
                    <a:pt x="61798" y="6985"/>
                  </a:lnTo>
                  <a:lnTo>
                    <a:pt x="61239" y="5461"/>
                  </a:lnTo>
                  <a:lnTo>
                    <a:pt x="59651" y="11557"/>
                  </a:lnTo>
                  <a:lnTo>
                    <a:pt x="58547" y="12573"/>
                  </a:lnTo>
                  <a:lnTo>
                    <a:pt x="58712" y="11557"/>
                  </a:lnTo>
                  <a:lnTo>
                    <a:pt x="58724" y="11430"/>
                  </a:lnTo>
                  <a:lnTo>
                    <a:pt x="58978" y="9906"/>
                  </a:lnTo>
                  <a:lnTo>
                    <a:pt x="59220" y="8382"/>
                  </a:lnTo>
                  <a:lnTo>
                    <a:pt x="59105" y="7556"/>
                  </a:lnTo>
                  <a:lnTo>
                    <a:pt x="58381" y="5715"/>
                  </a:lnTo>
                  <a:lnTo>
                    <a:pt x="58458" y="4953"/>
                  </a:lnTo>
                  <a:lnTo>
                    <a:pt x="57251" y="4064"/>
                  </a:lnTo>
                  <a:lnTo>
                    <a:pt x="55651" y="8255"/>
                  </a:lnTo>
                  <a:lnTo>
                    <a:pt x="54178" y="9906"/>
                  </a:lnTo>
                  <a:lnTo>
                    <a:pt x="54190" y="8382"/>
                  </a:lnTo>
                  <a:lnTo>
                    <a:pt x="54203" y="7366"/>
                  </a:lnTo>
                  <a:lnTo>
                    <a:pt x="54229" y="4826"/>
                  </a:lnTo>
                  <a:lnTo>
                    <a:pt x="52006" y="7366"/>
                  </a:lnTo>
                  <a:lnTo>
                    <a:pt x="51244" y="4445"/>
                  </a:lnTo>
                  <a:lnTo>
                    <a:pt x="51181" y="5842"/>
                  </a:lnTo>
                  <a:lnTo>
                    <a:pt x="50698" y="7874"/>
                  </a:lnTo>
                  <a:lnTo>
                    <a:pt x="50571" y="8128"/>
                  </a:lnTo>
                  <a:lnTo>
                    <a:pt x="50380" y="8382"/>
                  </a:lnTo>
                  <a:lnTo>
                    <a:pt x="50228" y="7493"/>
                  </a:lnTo>
                  <a:lnTo>
                    <a:pt x="49136" y="11303"/>
                  </a:lnTo>
                  <a:lnTo>
                    <a:pt x="49199" y="10922"/>
                  </a:lnTo>
                  <a:lnTo>
                    <a:pt x="49364" y="9906"/>
                  </a:lnTo>
                  <a:lnTo>
                    <a:pt x="49428" y="9525"/>
                  </a:lnTo>
                  <a:lnTo>
                    <a:pt x="49809" y="7239"/>
                  </a:lnTo>
                  <a:lnTo>
                    <a:pt x="49898" y="7366"/>
                  </a:lnTo>
                  <a:lnTo>
                    <a:pt x="49911" y="7239"/>
                  </a:lnTo>
                  <a:lnTo>
                    <a:pt x="50241" y="4191"/>
                  </a:lnTo>
                  <a:lnTo>
                    <a:pt x="50342" y="3302"/>
                  </a:lnTo>
                  <a:lnTo>
                    <a:pt x="49580" y="4191"/>
                  </a:lnTo>
                  <a:lnTo>
                    <a:pt x="49149" y="4064"/>
                  </a:lnTo>
                  <a:lnTo>
                    <a:pt x="48221" y="9525"/>
                  </a:lnTo>
                  <a:lnTo>
                    <a:pt x="47879" y="7366"/>
                  </a:lnTo>
                  <a:lnTo>
                    <a:pt x="47713" y="6350"/>
                  </a:lnTo>
                  <a:lnTo>
                    <a:pt x="46545" y="6731"/>
                  </a:lnTo>
                  <a:lnTo>
                    <a:pt x="45453" y="7366"/>
                  </a:lnTo>
                  <a:lnTo>
                    <a:pt x="45440" y="7239"/>
                  </a:lnTo>
                  <a:lnTo>
                    <a:pt x="45161" y="4699"/>
                  </a:lnTo>
                  <a:lnTo>
                    <a:pt x="44678" y="5969"/>
                  </a:lnTo>
                  <a:lnTo>
                    <a:pt x="44323" y="5969"/>
                  </a:lnTo>
                  <a:lnTo>
                    <a:pt x="43840" y="7239"/>
                  </a:lnTo>
                  <a:lnTo>
                    <a:pt x="44208" y="4953"/>
                  </a:lnTo>
                  <a:lnTo>
                    <a:pt x="44107" y="4064"/>
                  </a:lnTo>
                  <a:lnTo>
                    <a:pt x="43700" y="3556"/>
                  </a:lnTo>
                  <a:lnTo>
                    <a:pt x="43307" y="3048"/>
                  </a:lnTo>
                  <a:lnTo>
                    <a:pt x="42227" y="3556"/>
                  </a:lnTo>
                  <a:lnTo>
                    <a:pt x="42748" y="1524"/>
                  </a:lnTo>
                  <a:lnTo>
                    <a:pt x="42240" y="1270"/>
                  </a:lnTo>
                  <a:lnTo>
                    <a:pt x="40741" y="9779"/>
                  </a:lnTo>
                  <a:lnTo>
                    <a:pt x="40208" y="9906"/>
                  </a:lnTo>
                  <a:lnTo>
                    <a:pt x="40233" y="9779"/>
                  </a:lnTo>
                  <a:lnTo>
                    <a:pt x="40563" y="7112"/>
                  </a:lnTo>
                  <a:lnTo>
                    <a:pt x="40703" y="5969"/>
                  </a:lnTo>
                  <a:lnTo>
                    <a:pt x="40741" y="5588"/>
                  </a:lnTo>
                  <a:lnTo>
                    <a:pt x="39776" y="5461"/>
                  </a:lnTo>
                  <a:lnTo>
                    <a:pt x="39751" y="5207"/>
                  </a:lnTo>
                  <a:lnTo>
                    <a:pt x="39408" y="1397"/>
                  </a:lnTo>
                  <a:lnTo>
                    <a:pt x="37858" y="5207"/>
                  </a:lnTo>
                  <a:lnTo>
                    <a:pt x="38188" y="3302"/>
                  </a:lnTo>
                  <a:lnTo>
                    <a:pt x="38366" y="3175"/>
                  </a:lnTo>
                  <a:lnTo>
                    <a:pt x="37934" y="3048"/>
                  </a:lnTo>
                  <a:lnTo>
                    <a:pt x="37655" y="2032"/>
                  </a:lnTo>
                  <a:lnTo>
                    <a:pt x="37084" y="0"/>
                  </a:lnTo>
                  <a:lnTo>
                    <a:pt x="36791" y="2336"/>
                  </a:lnTo>
                  <a:lnTo>
                    <a:pt x="34620" y="7112"/>
                  </a:lnTo>
                  <a:lnTo>
                    <a:pt x="35140" y="4191"/>
                  </a:lnTo>
                  <a:lnTo>
                    <a:pt x="34213" y="7620"/>
                  </a:lnTo>
                  <a:lnTo>
                    <a:pt x="34099" y="8128"/>
                  </a:lnTo>
                  <a:lnTo>
                    <a:pt x="33972" y="8890"/>
                  </a:lnTo>
                  <a:lnTo>
                    <a:pt x="33210" y="9779"/>
                  </a:lnTo>
                  <a:lnTo>
                    <a:pt x="33324" y="8128"/>
                  </a:lnTo>
                  <a:lnTo>
                    <a:pt x="33274" y="6604"/>
                  </a:lnTo>
                  <a:lnTo>
                    <a:pt x="32727" y="10922"/>
                  </a:lnTo>
                  <a:lnTo>
                    <a:pt x="32410" y="9398"/>
                  </a:lnTo>
                  <a:lnTo>
                    <a:pt x="32512" y="8763"/>
                  </a:lnTo>
                  <a:lnTo>
                    <a:pt x="32880" y="7366"/>
                  </a:lnTo>
                  <a:lnTo>
                    <a:pt x="32423" y="7112"/>
                  </a:lnTo>
                  <a:lnTo>
                    <a:pt x="32346" y="7747"/>
                  </a:lnTo>
                  <a:lnTo>
                    <a:pt x="32232" y="8382"/>
                  </a:lnTo>
                  <a:lnTo>
                    <a:pt x="31711" y="10160"/>
                  </a:lnTo>
                  <a:lnTo>
                    <a:pt x="31216" y="11303"/>
                  </a:lnTo>
                  <a:lnTo>
                    <a:pt x="31140" y="10795"/>
                  </a:lnTo>
                  <a:lnTo>
                    <a:pt x="31076" y="10414"/>
                  </a:lnTo>
                  <a:lnTo>
                    <a:pt x="30949" y="9652"/>
                  </a:lnTo>
                  <a:lnTo>
                    <a:pt x="31076" y="7874"/>
                  </a:lnTo>
                  <a:lnTo>
                    <a:pt x="31216" y="6731"/>
                  </a:lnTo>
                  <a:lnTo>
                    <a:pt x="30962" y="8001"/>
                  </a:lnTo>
                  <a:lnTo>
                    <a:pt x="30302" y="10414"/>
                  </a:lnTo>
                  <a:lnTo>
                    <a:pt x="30200" y="9906"/>
                  </a:lnTo>
                  <a:lnTo>
                    <a:pt x="30327" y="8382"/>
                  </a:lnTo>
                  <a:lnTo>
                    <a:pt x="30454" y="8001"/>
                  </a:lnTo>
                  <a:lnTo>
                    <a:pt x="30353" y="6985"/>
                  </a:lnTo>
                  <a:lnTo>
                    <a:pt x="30327" y="6858"/>
                  </a:lnTo>
                  <a:lnTo>
                    <a:pt x="30073" y="5791"/>
                  </a:lnTo>
                  <a:lnTo>
                    <a:pt x="29946" y="6578"/>
                  </a:lnTo>
                  <a:lnTo>
                    <a:pt x="30022" y="5588"/>
                  </a:lnTo>
                  <a:lnTo>
                    <a:pt x="30073" y="5791"/>
                  </a:lnTo>
                  <a:lnTo>
                    <a:pt x="30099" y="5588"/>
                  </a:lnTo>
                  <a:lnTo>
                    <a:pt x="30226" y="4826"/>
                  </a:lnTo>
                  <a:lnTo>
                    <a:pt x="30124" y="3937"/>
                  </a:lnTo>
                  <a:lnTo>
                    <a:pt x="29845" y="3556"/>
                  </a:lnTo>
                  <a:lnTo>
                    <a:pt x="30835" y="0"/>
                  </a:lnTo>
                  <a:lnTo>
                    <a:pt x="30111" y="1905"/>
                  </a:lnTo>
                  <a:lnTo>
                    <a:pt x="28714" y="6223"/>
                  </a:lnTo>
                  <a:lnTo>
                    <a:pt x="28841" y="6223"/>
                  </a:lnTo>
                  <a:lnTo>
                    <a:pt x="29476" y="6350"/>
                  </a:lnTo>
                  <a:lnTo>
                    <a:pt x="29806" y="6502"/>
                  </a:lnTo>
                  <a:lnTo>
                    <a:pt x="28803" y="10795"/>
                  </a:lnTo>
                  <a:lnTo>
                    <a:pt x="28702" y="8636"/>
                  </a:lnTo>
                  <a:lnTo>
                    <a:pt x="28829" y="6578"/>
                  </a:lnTo>
                  <a:lnTo>
                    <a:pt x="28714" y="6223"/>
                  </a:lnTo>
                  <a:lnTo>
                    <a:pt x="28651" y="5969"/>
                  </a:lnTo>
                  <a:lnTo>
                    <a:pt x="28625" y="5842"/>
                  </a:lnTo>
                  <a:lnTo>
                    <a:pt x="28511" y="5334"/>
                  </a:lnTo>
                  <a:lnTo>
                    <a:pt x="28409" y="4572"/>
                  </a:lnTo>
                  <a:lnTo>
                    <a:pt x="28460" y="3937"/>
                  </a:lnTo>
                  <a:lnTo>
                    <a:pt x="28473" y="3302"/>
                  </a:lnTo>
                  <a:lnTo>
                    <a:pt x="28333" y="3556"/>
                  </a:lnTo>
                  <a:lnTo>
                    <a:pt x="28168" y="3937"/>
                  </a:lnTo>
                  <a:lnTo>
                    <a:pt x="28143" y="3810"/>
                  </a:lnTo>
                  <a:lnTo>
                    <a:pt x="28016" y="3175"/>
                  </a:lnTo>
                  <a:lnTo>
                    <a:pt x="27863" y="3175"/>
                  </a:lnTo>
                  <a:lnTo>
                    <a:pt x="28016" y="1905"/>
                  </a:lnTo>
                  <a:lnTo>
                    <a:pt x="28028" y="1778"/>
                  </a:lnTo>
                  <a:lnTo>
                    <a:pt x="28143" y="889"/>
                  </a:lnTo>
                  <a:lnTo>
                    <a:pt x="27876" y="1231"/>
                  </a:lnTo>
                  <a:lnTo>
                    <a:pt x="27876" y="1905"/>
                  </a:lnTo>
                  <a:lnTo>
                    <a:pt x="27800" y="3175"/>
                  </a:lnTo>
                  <a:lnTo>
                    <a:pt x="27584" y="3302"/>
                  </a:lnTo>
                  <a:lnTo>
                    <a:pt x="27432" y="3429"/>
                  </a:lnTo>
                  <a:lnTo>
                    <a:pt x="27355" y="3810"/>
                  </a:lnTo>
                  <a:lnTo>
                    <a:pt x="27647" y="2286"/>
                  </a:lnTo>
                  <a:lnTo>
                    <a:pt x="27876" y="1905"/>
                  </a:lnTo>
                  <a:lnTo>
                    <a:pt x="27876" y="1231"/>
                  </a:lnTo>
                  <a:lnTo>
                    <a:pt x="27432" y="1778"/>
                  </a:lnTo>
                  <a:lnTo>
                    <a:pt x="27190" y="1651"/>
                  </a:lnTo>
                  <a:lnTo>
                    <a:pt x="26771" y="4572"/>
                  </a:lnTo>
                  <a:lnTo>
                    <a:pt x="26492" y="4064"/>
                  </a:lnTo>
                  <a:lnTo>
                    <a:pt x="26454" y="6324"/>
                  </a:lnTo>
                  <a:lnTo>
                    <a:pt x="26682" y="6134"/>
                  </a:lnTo>
                  <a:lnTo>
                    <a:pt x="26657" y="6896"/>
                  </a:lnTo>
                  <a:lnTo>
                    <a:pt x="26847" y="5994"/>
                  </a:lnTo>
                  <a:lnTo>
                    <a:pt x="26898" y="5842"/>
                  </a:lnTo>
                  <a:lnTo>
                    <a:pt x="26847" y="6096"/>
                  </a:lnTo>
                  <a:lnTo>
                    <a:pt x="27025" y="5969"/>
                  </a:lnTo>
                  <a:lnTo>
                    <a:pt x="27533" y="5969"/>
                  </a:lnTo>
                  <a:lnTo>
                    <a:pt x="26695" y="8636"/>
                  </a:lnTo>
                  <a:lnTo>
                    <a:pt x="26657" y="6985"/>
                  </a:lnTo>
                  <a:lnTo>
                    <a:pt x="25577" y="11557"/>
                  </a:lnTo>
                  <a:lnTo>
                    <a:pt x="25641" y="10414"/>
                  </a:lnTo>
                  <a:lnTo>
                    <a:pt x="25654" y="10287"/>
                  </a:lnTo>
                  <a:lnTo>
                    <a:pt x="25692" y="9525"/>
                  </a:lnTo>
                  <a:lnTo>
                    <a:pt x="25577" y="5969"/>
                  </a:lnTo>
                  <a:lnTo>
                    <a:pt x="25577" y="4191"/>
                  </a:lnTo>
                  <a:lnTo>
                    <a:pt x="25742" y="2667"/>
                  </a:lnTo>
                  <a:lnTo>
                    <a:pt x="24701" y="4191"/>
                  </a:lnTo>
                  <a:lnTo>
                    <a:pt x="23685" y="3429"/>
                  </a:lnTo>
                  <a:lnTo>
                    <a:pt x="22415" y="8509"/>
                  </a:lnTo>
                  <a:lnTo>
                    <a:pt x="22288" y="8890"/>
                  </a:lnTo>
                  <a:lnTo>
                    <a:pt x="22009" y="9525"/>
                  </a:lnTo>
                  <a:lnTo>
                    <a:pt x="22047" y="9271"/>
                  </a:lnTo>
                  <a:lnTo>
                    <a:pt x="22288" y="7493"/>
                  </a:lnTo>
                  <a:lnTo>
                    <a:pt x="22250" y="6477"/>
                  </a:lnTo>
                  <a:lnTo>
                    <a:pt x="21767" y="5842"/>
                  </a:lnTo>
                  <a:lnTo>
                    <a:pt x="21475" y="5461"/>
                  </a:lnTo>
                  <a:lnTo>
                    <a:pt x="21386" y="5994"/>
                  </a:lnTo>
                  <a:lnTo>
                    <a:pt x="21336" y="6273"/>
                  </a:lnTo>
                  <a:lnTo>
                    <a:pt x="21259" y="6731"/>
                  </a:lnTo>
                  <a:lnTo>
                    <a:pt x="20802" y="9271"/>
                  </a:lnTo>
                  <a:lnTo>
                    <a:pt x="20688" y="8636"/>
                  </a:lnTo>
                  <a:lnTo>
                    <a:pt x="20574" y="8001"/>
                  </a:lnTo>
                  <a:lnTo>
                    <a:pt x="20650" y="7239"/>
                  </a:lnTo>
                  <a:lnTo>
                    <a:pt x="21285" y="6350"/>
                  </a:lnTo>
                  <a:lnTo>
                    <a:pt x="21386" y="5994"/>
                  </a:lnTo>
                  <a:lnTo>
                    <a:pt x="20764" y="6350"/>
                  </a:lnTo>
                  <a:lnTo>
                    <a:pt x="20993" y="5334"/>
                  </a:lnTo>
                  <a:lnTo>
                    <a:pt x="20866" y="4826"/>
                  </a:lnTo>
                  <a:lnTo>
                    <a:pt x="20142" y="3810"/>
                  </a:lnTo>
                  <a:lnTo>
                    <a:pt x="17348" y="8636"/>
                  </a:lnTo>
                  <a:lnTo>
                    <a:pt x="17018" y="7747"/>
                  </a:lnTo>
                  <a:lnTo>
                    <a:pt x="16497" y="6350"/>
                  </a:lnTo>
                  <a:lnTo>
                    <a:pt x="16497" y="7747"/>
                  </a:lnTo>
                  <a:lnTo>
                    <a:pt x="15036" y="3937"/>
                  </a:lnTo>
                  <a:lnTo>
                    <a:pt x="11950" y="10287"/>
                  </a:lnTo>
                  <a:lnTo>
                    <a:pt x="11417" y="7493"/>
                  </a:lnTo>
                  <a:lnTo>
                    <a:pt x="10833" y="4445"/>
                  </a:lnTo>
                  <a:lnTo>
                    <a:pt x="10439" y="3302"/>
                  </a:lnTo>
                  <a:lnTo>
                    <a:pt x="10033" y="5588"/>
                  </a:lnTo>
                  <a:lnTo>
                    <a:pt x="9410" y="7493"/>
                  </a:lnTo>
                  <a:lnTo>
                    <a:pt x="9753" y="4445"/>
                  </a:lnTo>
                  <a:lnTo>
                    <a:pt x="8648" y="7874"/>
                  </a:lnTo>
                  <a:lnTo>
                    <a:pt x="7429" y="10414"/>
                  </a:lnTo>
                  <a:lnTo>
                    <a:pt x="7645" y="8001"/>
                  </a:lnTo>
                  <a:lnTo>
                    <a:pt x="7734" y="6985"/>
                  </a:lnTo>
                  <a:lnTo>
                    <a:pt x="8356" y="0"/>
                  </a:lnTo>
                  <a:lnTo>
                    <a:pt x="6642" y="4699"/>
                  </a:lnTo>
                  <a:lnTo>
                    <a:pt x="6540" y="5461"/>
                  </a:lnTo>
                  <a:lnTo>
                    <a:pt x="6413" y="6985"/>
                  </a:lnTo>
                  <a:lnTo>
                    <a:pt x="6096" y="6477"/>
                  </a:lnTo>
                  <a:lnTo>
                    <a:pt x="5054" y="8001"/>
                  </a:lnTo>
                  <a:lnTo>
                    <a:pt x="5029" y="7747"/>
                  </a:lnTo>
                  <a:lnTo>
                    <a:pt x="5473" y="5588"/>
                  </a:lnTo>
                  <a:lnTo>
                    <a:pt x="5372" y="5969"/>
                  </a:lnTo>
                  <a:lnTo>
                    <a:pt x="5016" y="7708"/>
                  </a:lnTo>
                  <a:lnTo>
                    <a:pt x="5143" y="5791"/>
                  </a:lnTo>
                  <a:lnTo>
                    <a:pt x="5257" y="4953"/>
                  </a:lnTo>
                  <a:lnTo>
                    <a:pt x="3937" y="7620"/>
                  </a:lnTo>
                  <a:lnTo>
                    <a:pt x="3505" y="6578"/>
                  </a:lnTo>
                  <a:lnTo>
                    <a:pt x="3606" y="5715"/>
                  </a:lnTo>
                  <a:lnTo>
                    <a:pt x="5003" y="1143"/>
                  </a:lnTo>
                  <a:lnTo>
                    <a:pt x="4013" y="635"/>
                  </a:lnTo>
                  <a:lnTo>
                    <a:pt x="3543" y="1270"/>
                  </a:lnTo>
                  <a:lnTo>
                    <a:pt x="2311" y="5080"/>
                  </a:lnTo>
                  <a:lnTo>
                    <a:pt x="2209" y="6350"/>
                  </a:lnTo>
                  <a:lnTo>
                    <a:pt x="2362" y="6477"/>
                  </a:lnTo>
                  <a:lnTo>
                    <a:pt x="2400" y="8001"/>
                  </a:lnTo>
                  <a:lnTo>
                    <a:pt x="2273" y="8890"/>
                  </a:lnTo>
                  <a:lnTo>
                    <a:pt x="2159" y="9271"/>
                  </a:lnTo>
                  <a:lnTo>
                    <a:pt x="1828" y="9779"/>
                  </a:lnTo>
                  <a:lnTo>
                    <a:pt x="1727" y="10033"/>
                  </a:lnTo>
                  <a:lnTo>
                    <a:pt x="1003" y="14605"/>
                  </a:lnTo>
                  <a:lnTo>
                    <a:pt x="114" y="18923"/>
                  </a:lnTo>
                  <a:lnTo>
                    <a:pt x="0" y="19685"/>
                  </a:lnTo>
                  <a:lnTo>
                    <a:pt x="355" y="23114"/>
                  </a:lnTo>
                  <a:lnTo>
                    <a:pt x="1384" y="20320"/>
                  </a:lnTo>
                  <a:lnTo>
                    <a:pt x="1244" y="22606"/>
                  </a:lnTo>
                  <a:lnTo>
                    <a:pt x="749" y="22720"/>
                  </a:lnTo>
                  <a:lnTo>
                    <a:pt x="673" y="25019"/>
                  </a:lnTo>
                  <a:lnTo>
                    <a:pt x="1168" y="23050"/>
                  </a:lnTo>
                  <a:lnTo>
                    <a:pt x="1549" y="21717"/>
                  </a:lnTo>
                  <a:lnTo>
                    <a:pt x="1422" y="24384"/>
                  </a:lnTo>
                  <a:lnTo>
                    <a:pt x="2146" y="21717"/>
                  </a:lnTo>
                  <a:lnTo>
                    <a:pt x="2374" y="20904"/>
                  </a:lnTo>
                  <a:lnTo>
                    <a:pt x="2463" y="20320"/>
                  </a:lnTo>
                  <a:lnTo>
                    <a:pt x="2641" y="19900"/>
                  </a:lnTo>
                  <a:lnTo>
                    <a:pt x="3124" y="19050"/>
                  </a:lnTo>
                  <a:lnTo>
                    <a:pt x="2997" y="21844"/>
                  </a:lnTo>
                  <a:lnTo>
                    <a:pt x="2743" y="23114"/>
                  </a:lnTo>
                  <a:lnTo>
                    <a:pt x="3352" y="21209"/>
                  </a:lnTo>
                  <a:lnTo>
                    <a:pt x="3187" y="22606"/>
                  </a:lnTo>
                  <a:lnTo>
                    <a:pt x="3073" y="23050"/>
                  </a:lnTo>
                  <a:lnTo>
                    <a:pt x="3340" y="22352"/>
                  </a:lnTo>
                  <a:lnTo>
                    <a:pt x="3695" y="23241"/>
                  </a:lnTo>
                  <a:lnTo>
                    <a:pt x="3898" y="22352"/>
                  </a:lnTo>
                  <a:lnTo>
                    <a:pt x="4152" y="21209"/>
                  </a:lnTo>
                  <a:lnTo>
                    <a:pt x="4229" y="20828"/>
                  </a:lnTo>
                  <a:lnTo>
                    <a:pt x="4140" y="23495"/>
                  </a:lnTo>
                  <a:lnTo>
                    <a:pt x="5118" y="20828"/>
                  </a:lnTo>
                  <a:lnTo>
                    <a:pt x="5346" y="20193"/>
                  </a:lnTo>
                  <a:lnTo>
                    <a:pt x="4648" y="24765"/>
                  </a:lnTo>
                  <a:lnTo>
                    <a:pt x="4889" y="23749"/>
                  </a:lnTo>
                  <a:lnTo>
                    <a:pt x="5689" y="21336"/>
                  </a:lnTo>
                  <a:lnTo>
                    <a:pt x="6007" y="21082"/>
                  </a:lnTo>
                  <a:lnTo>
                    <a:pt x="4699" y="26543"/>
                  </a:lnTo>
                  <a:lnTo>
                    <a:pt x="6972" y="21590"/>
                  </a:lnTo>
                  <a:lnTo>
                    <a:pt x="5981" y="27432"/>
                  </a:lnTo>
                  <a:lnTo>
                    <a:pt x="7086" y="22606"/>
                  </a:lnTo>
                  <a:lnTo>
                    <a:pt x="7645" y="25527"/>
                  </a:lnTo>
                  <a:lnTo>
                    <a:pt x="8712" y="22860"/>
                  </a:lnTo>
                  <a:lnTo>
                    <a:pt x="8674" y="22987"/>
                  </a:lnTo>
                  <a:lnTo>
                    <a:pt x="8559" y="24003"/>
                  </a:lnTo>
                  <a:lnTo>
                    <a:pt x="8636" y="24130"/>
                  </a:lnTo>
                  <a:lnTo>
                    <a:pt x="8699" y="26670"/>
                  </a:lnTo>
                  <a:lnTo>
                    <a:pt x="9334" y="22860"/>
                  </a:lnTo>
                  <a:lnTo>
                    <a:pt x="9461" y="22606"/>
                  </a:lnTo>
                  <a:lnTo>
                    <a:pt x="10071" y="21844"/>
                  </a:lnTo>
                  <a:lnTo>
                    <a:pt x="10134" y="21590"/>
                  </a:lnTo>
                  <a:lnTo>
                    <a:pt x="10287" y="21082"/>
                  </a:lnTo>
                  <a:lnTo>
                    <a:pt x="10528" y="20193"/>
                  </a:lnTo>
                  <a:lnTo>
                    <a:pt x="10744" y="19431"/>
                  </a:lnTo>
                  <a:lnTo>
                    <a:pt x="10655" y="22352"/>
                  </a:lnTo>
                  <a:lnTo>
                    <a:pt x="10528" y="23444"/>
                  </a:lnTo>
                  <a:lnTo>
                    <a:pt x="9766" y="24130"/>
                  </a:lnTo>
                  <a:lnTo>
                    <a:pt x="9347" y="27940"/>
                  </a:lnTo>
                  <a:lnTo>
                    <a:pt x="9817" y="24638"/>
                  </a:lnTo>
                  <a:lnTo>
                    <a:pt x="10617" y="24765"/>
                  </a:lnTo>
                  <a:lnTo>
                    <a:pt x="10629" y="24638"/>
                  </a:lnTo>
                  <a:lnTo>
                    <a:pt x="10871" y="21971"/>
                  </a:lnTo>
                  <a:lnTo>
                    <a:pt x="10858" y="24511"/>
                  </a:lnTo>
                  <a:lnTo>
                    <a:pt x="10998" y="23241"/>
                  </a:lnTo>
                  <a:lnTo>
                    <a:pt x="10680" y="26543"/>
                  </a:lnTo>
                  <a:lnTo>
                    <a:pt x="11226" y="23241"/>
                  </a:lnTo>
                  <a:lnTo>
                    <a:pt x="11442" y="21971"/>
                  </a:lnTo>
                  <a:lnTo>
                    <a:pt x="11506" y="21590"/>
                  </a:lnTo>
                  <a:lnTo>
                    <a:pt x="11137" y="25781"/>
                  </a:lnTo>
                  <a:lnTo>
                    <a:pt x="11874" y="22733"/>
                  </a:lnTo>
                  <a:lnTo>
                    <a:pt x="11899" y="25654"/>
                  </a:lnTo>
                  <a:lnTo>
                    <a:pt x="11290" y="27559"/>
                  </a:lnTo>
                  <a:lnTo>
                    <a:pt x="12026" y="26162"/>
                  </a:lnTo>
                  <a:lnTo>
                    <a:pt x="12103" y="26682"/>
                  </a:lnTo>
                  <a:lnTo>
                    <a:pt x="12141" y="26035"/>
                  </a:lnTo>
                  <a:lnTo>
                    <a:pt x="13474" y="22479"/>
                  </a:lnTo>
                  <a:lnTo>
                    <a:pt x="12547" y="26162"/>
                  </a:lnTo>
                  <a:lnTo>
                    <a:pt x="12446" y="28321"/>
                  </a:lnTo>
                  <a:lnTo>
                    <a:pt x="12941" y="27559"/>
                  </a:lnTo>
                  <a:lnTo>
                    <a:pt x="13055" y="27305"/>
                  </a:lnTo>
                  <a:lnTo>
                    <a:pt x="13868" y="24003"/>
                  </a:lnTo>
                  <a:lnTo>
                    <a:pt x="14160" y="24130"/>
                  </a:lnTo>
                  <a:lnTo>
                    <a:pt x="14008" y="25400"/>
                  </a:lnTo>
                  <a:lnTo>
                    <a:pt x="13906" y="25781"/>
                  </a:lnTo>
                  <a:lnTo>
                    <a:pt x="14452" y="24003"/>
                  </a:lnTo>
                  <a:lnTo>
                    <a:pt x="14808" y="22860"/>
                  </a:lnTo>
                  <a:lnTo>
                    <a:pt x="15252" y="25908"/>
                  </a:lnTo>
                  <a:lnTo>
                    <a:pt x="16129" y="22860"/>
                  </a:lnTo>
                  <a:lnTo>
                    <a:pt x="16243" y="22479"/>
                  </a:lnTo>
                  <a:lnTo>
                    <a:pt x="16344" y="22098"/>
                  </a:lnTo>
                  <a:lnTo>
                    <a:pt x="16268" y="23114"/>
                  </a:lnTo>
                  <a:lnTo>
                    <a:pt x="16395" y="22098"/>
                  </a:lnTo>
                  <a:lnTo>
                    <a:pt x="16471" y="21590"/>
                  </a:lnTo>
                  <a:lnTo>
                    <a:pt x="16764" y="19431"/>
                  </a:lnTo>
                  <a:lnTo>
                    <a:pt x="16814" y="19050"/>
                  </a:lnTo>
                  <a:lnTo>
                    <a:pt x="16979" y="17780"/>
                  </a:lnTo>
                  <a:lnTo>
                    <a:pt x="17246" y="17780"/>
                  </a:lnTo>
                  <a:lnTo>
                    <a:pt x="17830" y="15494"/>
                  </a:lnTo>
                  <a:lnTo>
                    <a:pt x="17551" y="17907"/>
                  </a:lnTo>
                  <a:lnTo>
                    <a:pt x="76733" y="17907"/>
                  </a:lnTo>
                  <a:lnTo>
                    <a:pt x="76796" y="17526"/>
                  </a:lnTo>
                  <a:lnTo>
                    <a:pt x="77800" y="11938"/>
                  </a:lnTo>
                  <a:close/>
                </a:path>
                <a:path w="434340" h="81915">
                  <a:moveTo>
                    <a:pt x="78244" y="16840"/>
                  </a:moveTo>
                  <a:lnTo>
                    <a:pt x="78054" y="17272"/>
                  </a:lnTo>
                  <a:lnTo>
                    <a:pt x="77736" y="18491"/>
                  </a:lnTo>
                  <a:lnTo>
                    <a:pt x="78244" y="16840"/>
                  </a:lnTo>
                  <a:close/>
                </a:path>
                <a:path w="434340" h="81915">
                  <a:moveTo>
                    <a:pt x="79768" y="13843"/>
                  </a:moveTo>
                  <a:lnTo>
                    <a:pt x="79451" y="13843"/>
                  </a:lnTo>
                  <a:lnTo>
                    <a:pt x="78638" y="13970"/>
                  </a:lnTo>
                  <a:lnTo>
                    <a:pt x="78143" y="16002"/>
                  </a:lnTo>
                  <a:lnTo>
                    <a:pt x="78384" y="15494"/>
                  </a:lnTo>
                  <a:lnTo>
                    <a:pt x="78663" y="14605"/>
                  </a:lnTo>
                  <a:lnTo>
                    <a:pt x="78574" y="15748"/>
                  </a:lnTo>
                  <a:lnTo>
                    <a:pt x="78244" y="16840"/>
                  </a:lnTo>
                  <a:lnTo>
                    <a:pt x="79044" y="15621"/>
                  </a:lnTo>
                  <a:lnTo>
                    <a:pt x="79463" y="14605"/>
                  </a:lnTo>
                  <a:lnTo>
                    <a:pt x="79768" y="13843"/>
                  </a:lnTo>
                  <a:close/>
                </a:path>
                <a:path w="434340" h="81915">
                  <a:moveTo>
                    <a:pt x="80899" y="14363"/>
                  </a:moveTo>
                  <a:lnTo>
                    <a:pt x="80759" y="13258"/>
                  </a:lnTo>
                  <a:lnTo>
                    <a:pt x="80302" y="14820"/>
                  </a:lnTo>
                  <a:lnTo>
                    <a:pt x="80518" y="15100"/>
                  </a:lnTo>
                  <a:lnTo>
                    <a:pt x="80543" y="16408"/>
                  </a:lnTo>
                  <a:lnTo>
                    <a:pt x="80746" y="16014"/>
                  </a:lnTo>
                  <a:lnTo>
                    <a:pt x="80899" y="14363"/>
                  </a:lnTo>
                  <a:close/>
                </a:path>
                <a:path w="434340" h="81915">
                  <a:moveTo>
                    <a:pt x="83312" y="19532"/>
                  </a:moveTo>
                  <a:lnTo>
                    <a:pt x="82981" y="20955"/>
                  </a:lnTo>
                  <a:lnTo>
                    <a:pt x="83197" y="20701"/>
                  </a:lnTo>
                  <a:lnTo>
                    <a:pt x="83312" y="19532"/>
                  </a:lnTo>
                  <a:close/>
                </a:path>
                <a:path w="434340" h="81915">
                  <a:moveTo>
                    <a:pt x="83820" y="16891"/>
                  </a:moveTo>
                  <a:lnTo>
                    <a:pt x="83477" y="17272"/>
                  </a:lnTo>
                  <a:lnTo>
                    <a:pt x="83312" y="19532"/>
                  </a:lnTo>
                  <a:lnTo>
                    <a:pt x="83566" y="18491"/>
                  </a:lnTo>
                  <a:lnTo>
                    <a:pt x="83502" y="19558"/>
                  </a:lnTo>
                  <a:lnTo>
                    <a:pt x="83654" y="18288"/>
                  </a:lnTo>
                  <a:lnTo>
                    <a:pt x="83820" y="16891"/>
                  </a:lnTo>
                  <a:close/>
                </a:path>
                <a:path w="434340" h="81915">
                  <a:moveTo>
                    <a:pt x="86194" y="38912"/>
                  </a:moveTo>
                  <a:lnTo>
                    <a:pt x="85890" y="39751"/>
                  </a:lnTo>
                  <a:lnTo>
                    <a:pt x="86156" y="39268"/>
                  </a:lnTo>
                  <a:lnTo>
                    <a:pt x="86194" y="38912"/>
                  </a:lnTo>
                  <a:close/>
                </a:path>
                <a:path w="434340" h="81915">
                  <a:moveTo>
                    <a:pt x="91008" y="40436"/>
                  </a:moveTo>
                  <a:lnTo>
                    <a:pt x="90500" y="39916"/>
                  </a:lnTo>
                  <a:lnTo>
                    <a:pt x="90614" y="40220"/>
                  </a:lnTo>
                  <a:lnTo>
                    <a:pt x="90805" y="40411"/>
                  </a:lnTo>
                  <a:lnTo>
                    <a:pt x="91008" y="40436"/>
                  </a:lnTo>
                  <a:close/>
                </a:path>
                <a:path w="434340" h="81915">
                  <a:moveTo>
                    <a:pt x="91071" y="40462"/>
                  </a:moveTo>
                  <a:close/>
                </a:path>
                <a:path w="434340" h="81915">
                  <a:moveTo>
                    <a:pt x="91427" y="17437"/>
                  </a:moveTo>
                  <a:lnTo>
                    <a:pt x="91300" y="16979"/>
                  </a:lnTo>
                  <a:lnTo>
                    <a:pt x="91287" y="17195"/>
                  </a:lnTo>
                  <a:lnTo>
                    <a:pt x="91274" y="17373"/>
                  </a:lnTo>
                  <a:lnTo>
                    <a:pt x="91274" y="17576"/>
                  </a:lnTo>
                  <a:lnTo>
                    <a:pt x="91427" y="17437"/>
                  </a:lnTo>
                  <a:close/>
                </a:path>
                <a:path w="434340" h="81915">
                  <a:moveTo>
                    <a:pt x="92875" y="13589"/>
                  </a:moveTo>
                  <a:lnTo>
                    <a:pt x="92405" y="14516"/>
                  </a:lnTo>
                  <a:lnTo>
                    <a:pt x="91935" y="17780"/>
                  </a:lnTo>
                  <a:lnTo>
                    <a:pt x="92214" y="17221"/>
                  </a:lnTo>
                  <a:lnTo>
                    <a:pt x="92875" y="13589"/>
                  </a:lnTo>
                  <a:close/>
                </a:path>
                <a:path w="434340" h="81915">
                  <a:moveTo>
                    <a:pt x="95021" y="16929"/>
                  </a:moveTo>
                  <a:lnTo>
                    <a:pt x="94818" y="17297"/>
                  </a:lnTo>
                  <a:lnTo>
                    <a:pt x="94818" y="17551"/>
                  </a:lnTo>
                  <a:lnTo>
                    <a:pt x="94919" y="17259"/>
                  </a:lnTo>
                  <a:lnTo>
                    <a:pt x="94996" y="17106"/>
                  </a:lnTo>
                  <a:lnTo>
                    <a:pt x="95021" y="16929"/>
                  </a:lnTo>
                  <a:close/>
                </a:path>
                <a:path w="434340" h="81915">
                  <a:moveTo>
                    <a:pt x="98031" y="38315"/>
                  </a:moveTo>
                  <a:lnTo>
                    <a:pt x="97802" y="38989"/>
                  </a:lnTo>
                  <a:lnTo>
                    <a:pt x="97688" y="40259"/>
                  </a:lnTo>
                  <a:lnTo>
                    <a:pt x="98031" y="38315"/>
                  </a:lnTo>
                  <a:close/>
                </a:path>
                <a:path w="434340" h="81915">
                  <a:moveTo>
                    <a:pt x="102311" y="38760"/>
                  </a:moveTo>
                  <a:lnTo>
                    <a:pt x="101942" y="39408"/>
                  </a:lnTo>
                  <a:lnTo>
                    <a:pt x="102095" y="39204"/>
                  </a:lnTo>
                  <a:lnTo>
                    <a:pt x="102311" y="38760"/>
                  </a:lnTo>
                  <a:close/>
                </a:path>
                <a:path w="434340" h="81915">
                  <a:moveTo>
                    <a:pt x="102692" y="21132"/>
                  </a:moveTo>
                  <a:close/>
                </a:path>
                <a:path w="434340" h="81915">
                  <a:moveTo>
                    <a:pt x="102730" y="37630"/>
                  </a:moveTo>
                  <a:lnTo>
                    <a:pt x="102666" y="37973"/>
                  </a:lnTo>
                  <a:lnTo>
                    <a:pt x="102730" y="37630"/>
                  </a:lnTo>
                  <a:close/>
                </a:path>
                <a:path w="434340" h="81915">
                  <a:moveTo>
                    <a:pt x="102984" y="37465"/>
                  </a:moveTo>
                  <a:lnTo>
                    <a:pt x="102704" y="37973"/>
                  </a:lnTo>
                  <a:lnTo>
                    <a:pt x="102616" y="38100"/>
                  </a:lnTo>
                  <a:lnTo>
                    <a:pt x="102311" y="38862"/>
                  </a:lnTo>
                  <a:lnTo>
                    <a:pt x="102527" y="38735"/>
                  </a:lnTo>
                  <a:lnTo>
                    <a:pt x="102654" y="39624"/>
                  </a:lnTo>
                  <a:lnTo>
                    <a:pt x="102793" y="38735"/>
                  </a:lnTo>
                  <a:lnTo>
                    <a:pt x="102984" y="37465"/>
                  </a:lnTo>
                  <a:close/>
                </a:path>
                <a:path w="434340" h="81915">
                  <a:moveTo>
                    <a:pt x="104152" y="12192"/>
                  </a:moveTo>
                  <a:lnTo>
                    <a:pt x="103187" y="14097"/>
                  </a:lnTo>
                  <a:lnTo>
                    <a:pt x="102984" y="16268"/>
                  </a:lnTo>
                  <a:lnTo>
                    <a:pt x="103022" y="16141"/>
                  </a:lnTo>
                  <a:lnTo>
                    <a:pt x="102946" y="16637"/>
                  </a:lnTo>
                  <a:lnTo>
                    <a:pt x="102984" y="16268"/>
                  </a:lnTo>
                  <a:lnTo>
                    <a:pt x="102844" y="16637"/>
                  </a:lnTo>
                  <a:lnTo>
                    <a:pt x="102222" y="18288"/>
                  </a:lnTo>
                  <a:lnTo>
                    <a:pt x="103339" y="17018"/>
                  </a:lnTo>
                  <a:lnTo>
                    <a:pt x="103466" y="16510"/>
                  </a:lnTo>
                  <a:lnTo>
                    <a:pt x="103543" y="16002"/>
                  </a:lnTo>
                  <a:lnTo>
                    <a:pt x="104152" y="12192"/>
                  </a:lnTo>
                  <a:close/>
                </a:path>
                <a:path w="434340" h="81915">
                  <a:moveTo>
                    <a:pt x="104863" y="21336"/>
                  </a:moveTo>
                  <a:lnTo>
                    <a:pt x="104838" y="20701"/>
                  </a:lnTo>
                  <a:lnTo>
                    <a:pt x="104648" y="22072"/>
                  </a:lnTo>
                  <a:lnTo>
                    <a:pt x="104863" y="21336"/>
                  </a:lnTo>
                  <a:close/>
                </a:path>
                <a:path w="434340" h="81915">
                  <a:moveTo>
                    <a:pt x="105511" y="19329"/>
                  </a:moveTo>
                  <a:lnTo>
                    <a:pt x="105397" y="18910"/>
                  </a:lnTo>
                  <a:lnTo>
                    <a:pt x="105435" y="19177"/>
                  </a:lnTo>
                  <a:lnTo>
                    <a:pt x="105511" y="19329"/>
                  </a:lnTo>
                  <a:close/>
                </a:path>
                <a:path w="434340" h="81915">
                  <a:moveTo>
                    <a:pt x="106540" y="37287"/>
                  </a:moveTo>
                  <a:lnTo>
                    <a:pt x="106387" y="37338"/>
                  </a:lnTo>
                  <a:lnTo>
                    <a:pt x="106540" y="37338"/>
                  </a:lnTo>
                  <a:close/>
                </a:path>
                <a:path w="434340" h="81915">
                  <a:moveTo>
                    <a:pt x="107556" y="13843"/>
                  </a:moveTo>
                  <a:lnTo>
                    <a:pt x="107365" y="14224"/>
                  </a:lnTo>
                  <a:lnTo>
                    <a:pt x="107556" y="14224"/>
                  </a:lnTo>
                  <a:lnTo>
                    <a:pt x="107556" y="13843"/>
                  </a:lnTo>
                  <a:close/>
                </a:path>
                <a:path w="434340" h="81915">
                  <a:moveTo>
                    <a:pt x="107683" y="14224"/>
                  </a:moveTo>
                  <a:lnTo>
                    <a:pt x="107556" y="14224"/>
                  </a:lnTo>
                  <a:lnTo>
                    <a:pt x="107556" y="14732"/>
                  </a:lnTo>
                  <a:lnTo>
                    <a:pt x="107683" y="14224"/>
                  </a:lnTo>
                  <a:close/>
                </a:path>
                <a:path w="434340" h="81915">
                  <a:moveTo>
                    <a:pt x="109054" y="13589"/>
                  </a:moveTo>
                  <a:lnTo>
                    <a:pt x="108877" y="13843"/>
                  </a:lnTo>
                  <a:lnTo>
                    <a:pt x="109054" y="13589"/>
                  </a:lnTo>
                  <a:close/>
                </a:path>
                <a:path w="434340" h="81915">
                  <a:moveTo>
                    <a:pt x="112483" y="34874"/>
                  </a:moveTo>
                  <a:lnTo>
                    <a:pt x="112382" y="34658"/>
                  </a:lnTo>
                  <a:lnTo>
                    <a:pt x="112280" y="34328"/>
                  </a:lnTo>
                  <a:lnTo>
                    <a:pt x="112064" y="34747"/>
                  </a:lnTo>
                  <a:lnTo>
                    <a:pt x="112128" y="35356"/>
                  </a:lnTo>
                  <a:lnTo>
                    <a:pt x="112280" y="35255"/>
                  </a:lnTo>
                  <a:lnTo>
                    <a:pt x="112483" y="34874"/>
                  </a:lnTo>
                  <a:close/>
                </a:path>
                <a:path w="434340" h="81915">
                  <a:moveTo>
                    <a:pt x="113042" y="33553"/>
                  </a:moveTo>
                  <a:lnTo>
                    <a:pt x="112826" y="34061"/>
                  </a:lnTo>
                  <a:lnTo>
                    <a:pt x="112649" y="34569"/>
                  </a:lnTo>
                  <a:lnTo>
                    <a:pt x="112483" y="34874"/>
                  </a:lnTo>
                  <a:lnTo>
                    <a:pt x="112623" y="35115"/>
                  </a:lnTo>
                  <a:lnTo>
                    <a:pt x="112750" y="35204"/>
                  </a:lnTo>
                  <a:lnTo>
                    <a:pt x="113042" y="33553"/>
                  </a:lnTo>
                  <a:close/>
                </a:path>
                <a:path w="434340" h="81915">
                  <a:moveTo>
                    <a:pt x="114147" y="17399"/>
                  </a:moveTo>
                  <a:lnTo>
                    <a:pt x="113753" y="18161"/>
                  </a:lnTo>
                  <a:lnTo>
                    <a:pt x="113665" y="19291"/>
                  </a:lnTo>
                  <a:lnTo>
                    <a:pt x="114147" y="17399"/>
                  </a:lnTo>
                  <a:close/>
                </a:path>
                <a:path w="434340" h="81915">
                  <a:moveTo>
                    <a:pt x="117271" y="36169"/>
                  </a:moveTo>
                  <a:lnTo>
                    <a:pt x="116725" y="36880"/>
                  </a:lnTo>
                  <a:lnTo>
                    <a:pt x="116713" y="38569"/>
                  </a:lnTo>
                  <a:lnTo>
                    <a:pt x="117271" y="36169"/>
                  </a:lnTo>
                  <a:close/>
                </a:path>
                <a:path w="434340" h="81915">
                  <a:moveTo>
                    <a:pt x="117297" y="19177"/>
                  </a:moveTo>
                  <a:lnTo>
                    <a:pt x="116573" y="21463"/>
                  </a:lnTo>
                  <a:lnTo>
                    <a:pt x="117081" y="21209"/>
                  </a:lnTo>
                  <a:lnTo>
                    <a:pt x="117208" y="20815"/>
                  </a:lnTo>
                  <a:lnTo>
                    <a:pt x="117297" y="19177"/>
                  </a:lnTo>
                  <a:close/>
                </a:path>
                <a:path w="434340" h="81915">
                  <a:moveTo>
                    <a:pt x="117551" y="38862"/>
                  </a:moveTo>
                  <a:lnTo>
                    <a:pt x="117424" y="36957"/>
                  </a:lnTo>
                  <a:lnTo>
                    <a:pt x="117309" y="35814"/>
                  </a:lnTo>
                  <a:lnTo>
                    <a:pt x="117271" y="36169"/>
                  </a:lnTo>
                  <a:lnTo>
                    <a:pt x="116967" y="39116"/>
                  </a:lnTo>
                  <a:lnTo>
                    <a:pt x="117551" y="38862"/>
                  </a:lnTo>
                  <a:close/>
                </a:path>
                <a:path w="434340" h="81915">
                  <a:moveTo>
                    <a:pt x="117576" y="20955"/>
                  </a:moveTo>
                  <a:lnTo>
                    <a:pt x="117221" y="21132"/>
                  </a:lnTo>
                  <a:lnTo>
                    <a:pt x="117094" y="22720"/>
                  </a:lnTo>
                  <a:lnTo>
                    <a:pt x="117576" y="20955"/>
                  </a:lnTo>
                  <a:close/>
                </a:path>
                <a:path w="434340" h="81915">
                  <a:moveTo>
                    <a:pt x="118478" y="17449"/>
                  </a:moveTo>
                  <a:lnTo>
                    <a:pt x="117830" y="18326"/>
                  </a:lnTo>
                  <a:lnTo>
                    <a:pt x="118275" y="17805"/>
                  </a:lnTo>
                  <a:lnTo>
                    <a:pt x="118478" y="17449"/>
                  </a:lnTo>
                  <a:close/>
                </a:path>
                <a:path w="434340" h="81915">
                  <a:moveTo>
                    <a:pt x="121653" y="23241"/>
                  </a:moveTo>
                  <a:lnTo>
                    <a:pt x="121412" y="23241"/>
                  </a:lnTo>
                  <a:lnTo>
                    <a:pt x="121526" y="23520"/>
                  </a:lnTo>
                  <a:lnTo>
                    <a:pt x="121653" y="23241"/>
                  </a:lnTo>
                  <a:close/>
                </a:path>
                <a:path w="434340" h="81915">
                  <a:moveTo>
                    <a:pt x="122529" y="21094"/>
                  </a:moveTo>
                  <a:lnTo>
                    <a:pt x="122186" y="21424"/>
                  </a:lnTo>
                  <a:lnTo>
                    <a:pt x="122326" y="22110"/>
                  </a:lnTo>
                  <a:lnTo>
                    <a:pt x="122529" y="21094"/>
                  </a:lnTo>
                  <a:close/>
                </a:path>
                <a:path w="434340" h="81915">
                  <a:moveTo>
                    <a:pt x="126377" y="27000"/>
                  </a:moveTo>
                  <a:lnTo>
                    <a:pt x="126365" y="27178"/>
                  </a:lnTo>
                  <a:lnTo>
                    <a:pt x="126377" y="27038"/>
                  </a:lnTo>
                  <a:close/>
                </a:path>
                <a:path w="434340" h="81915">
                  <a:moveTo>
                    <a:pt x="126390" y="26758"/>
                  </a:moveTo>
                  <a:lnTo>
                    <a:pt x="126377" y="27000"/>
                  </a:lnTo>
                  <a:lnTo>
                    <a:pt x="126390" y="26822"/>
                  </a:lnTo>
                  <a:close/>
                </a:path>
                <a:path w="434340" h="81915">
                  <a:moveTo>
                    <a:pt x="129057" y="30797"/>
                  </a:moveTo>
                  <a:lnTo>
                    <a:pt x="128993" y="30988"/>
                  </a:lnTo>
                  <a:lnTo>
                    <a:pt x="129057" y="30797"/>
                  </a:lnTo>
                  <a:close/>
                </a:path>
                <a:path w="434340" h="81915">
                  <a:moveTo>
                    <a:pt x="129298" y="30048"/>
                  </a:moveTo>
                  <a:lnTo>
                    <a:pt x="129133" y="30353"/>
                  </a:lnTo>
                  <a:lnTo>
                    <a:pt x="129057" y="30797"/>
                  </a:lnTo>
                  <a:lnTo>
                    <a:pt x="129298" y="30048"/>
                  </a:lnTo>
                  <a:close/>
                </a:path>
                <a:path w="434340" h="81915">
                  <a:moveTo>
                    <a:pt x="129578" y="26949"/>
                  </a:moveTo>
                  <a:lnTo>
                    <a:pt x="129489" y="27432"/>
                  </a:lnTo>
                  <a:lnTo>
                    <a:pt x="129235" y="29464"/>
                  </a:lnTo>
                  <a:lnTo>
                    <a:pt x="129578" y="28321"/>
                  </a:lnTo>
                  <a:lnTo>
                    <a:pt x="129578" y="26949"/>
                  </a:lnTo>
                  <a:close/>
                </a:path>
                <a:path w="434340" h="81915">
                  <a:moveTo>
                    <a:pt x="129578" y="22682"/>
                  </a:moveTo>
                  <a:lnTo>
                    <a:pt x="129527" y="23025"/>
                  </a:lnTo>
                  <a:lnTo>
                    <a:pt x="129578" y="22682"/>
                  </a:lnTo>
                  <a:close/>
                </a:path>
                <a:path w="434340" h="81915">
                  <a:moveTo>
                    <a:pt x="130416" y="36068"/>
                  </a:moveTo>
                  <a:lnTo>
                    <a:pt x="130213" y="36957"/>
                  </a:lnTo>
                  <a:lnTo>
                    <a:pt x="130416" y="36068"/>
                  </a:lnTo>
                  <a:close/>
                </a:path>
                <a:path w="434340" h="81915">
                  <a:moveTo>
                    <a:pt x="132829" y="35941"/>
                  </a:moveTo>
                  <a:lnTo>
                    <a:pt x="132676" y="34417"/>
                  </a:lnTo>
                  <a:lnTo>
                    <a:pt x="132257" y="36703"/>
                  </a:lnTo>
                  <a:lnTo>
                    <a:pt x="132689" y="36576"/>
                  </a:lnTo>
                  <a:lnTo>
                    <a:pt x="132791" y="36195"/>
                  </a:lnTo>
                  <a:lnTo>
                    <a:pt x="132829" y="35941"/>
                  </a:lnTo>
                  <a:close/>
                </a:path>
                <a:path w="434340" h="81915">
                  <a:moveTo>
                    <a:pt x="135242" y="39370"/>
                  </a:moveTo>
                  <a:lnTo>
                    <a:pt x="134988" y="40627"/>
                  </a:lnTo>
                  <a:lnTo>
                    <a:pt x="135102" y="40119"/>
                  </a:lnTo>
                  <a:lnTo>
                    <a:pt x="135178" y="39738"/>
                  </a:lnTo>
                  <a:lnTo>
                    <a:pt x="135242" y="39395"/>
                  </a:lnTo>
                  <a:close/>
                </a:path>
                <a:path w="434340" h="81915">
                  <a:moveTo>
                    <a:pt x="136779" y="40894"/>
                  </a:moveTo>
                  <a:lnTo>
                    <a:pt x="136613" y="41148"/>
                  </a:lnTo>
                  <a:lnTo>
                    <a:pt x="136550" y="41910"/>
                  </a:lnTo>
                  <a:lnTo>
                    <a:pt x="136779" y="40894"/>
                  </a:lnTo>
                  <a:close/>
                </a:path>
                <a:path w="434340" h="81915">
                  <a:moveTo>
                    <a:pt x="136817" y="42672"/>
                  </a:moveTo>
                  <a:lnTo>
                    <a:pt x="136550" y="41910"/>
                  </a:lnTo>
                  <a:lnTo>
                    <a:pt x="136258" y="43307"/>
                  </a:lnTo>
                  <a:lnTo>
                    <a:pt x="136817" y="42672"/>
                  </a:lnTo>
                  <a:close/>
                </a:path>
                <a:path w="434340" h="81915">
                  <a:moveTo>
                    <a:pt x="136931" y="24688"/>
                  </a:moveTo>
                  <a:lnTo>
                    <a:pt x="136842" y="24549"/>
                  </a:lnTo>
                  <a:lnTo>
                    <a:pt x="136283" y="27432"/>
                  </a:lnTo>
                  <a:lnTo>
                    <a:pt x="136029" y="28689"/>
                  </a:lnTo>
                  <a:lnTo>
                    <a:pt x="136296" y="27520"/>
                  </a:lnTo>
                  <a:lnTo>
                    <a:pt x="136474" y="26949"/>
                  </a:lnTo>
                  <a:lnTo>
                    <a:pt x="136601" y="26746"/>
                  </a:lnTo>
                  <a:lnTo>
                    <a:pt x="136702" y="26200"/>
                  </a:lnTo>
                  <a:lnTo>
                    <a:pt x="136791" y="25539"/>
                  </a:lnTo>
                  <a:lnTo>
                    <a:pt x="136931" y="24688"/>
                  </a:lnTo>
                  <a:close/>
                </a:path>
                <a:path w="434340" h="81915">
                  <a:moveTo>
                    <a:pt x="137782" y="25793"/>
                  </a:moveTo>
                  <a:lnTo>
                    <a:pt x="137617" y="24625"/>
                  </a:lnTo>
                  <a:lnTo>
                    <a:pt x="137744" y="24003"/>
                  </a:lnTo>
                  <a:lnTo>
                    <a:pt x="137236" y="25222"/>
                  </a:lnTo>
                  <a:lnTo>
                    <a:pt x="137337" y="26250"/>
                  </a:lnTo>
                  <a:lnTo>
                    <a:pt x="137782" y="25793"/>
                  </a:lnTo>
                  <a:close/>
                </a:path>
                <a:path w="434340" h="81915">
                  <a:moveTo>
                    <a:pt x="137896" y="32283"/>
                  </a:moveTo>
                  <a:lnTo>
                    <a:pt x="137731" y="32639"/>
                  </a:lnTo>
                  <a:lnTo>
                    <a:pt x="137896" y="32283"/>
                  </a:lnTo>
                  <a:close/>
                </a:path>
                <a:path w="434340" h="81915">
                  <a:moveTo>
                    <a:pt x="137909" y="31419"/>
                  </a:moveTo>
                  <a:close/>
                </a:path>
                <a:path w="434340" h="81915">
                  <a:moveTo>
                    <a:pt x="138036" y="30556"/>
                  </a:moveTo>
                  <a:lnTo>
                    <a:pt x="137807" y="31496"/>
                  </a:lnTo>
                  <a:lnTo>
                    <a:pt x="137934" y="31242"/>
                  </a:lnTo>
                  <a:lnTo>
                    <a:pt x="138036" y="30556"/>
                  </a:lnTo>
                  <a:close/>
                </a:path>
                <a:path w="434340" h="81915">
                  <a:moveTo>
                    <a:pt x="138404" y="29083"/>
                  </a:moveTo>
                  <a:lnTo>
                    <a:pt x="138049" y="30480"/>
                  </a:lnTo>
                  <a:lnTo>
                    <a:pt x="138036" y="30607"/>
                  </a:lnTo>
                  <a:lnTo>
                    <a:pt x="137934" y="31242"/>
                  </a:lnTo>
                  <a:lnTo>
                    <a:pt x="137909" y="31419"/>
                  </a:lnTo>
                  <a:lnTo>
                    <a:pt x="138099" y="30949"/>
                  </a:lnTo>
                  <a:lnTo>
                    <a:pt x="138404" y="29083"/>
                  </a:lnTo>
                  <a:close/>
                </a:path>
                <a:path w="434340" h="81915">
                  <a:moveTo>
                    <a:pt x="138518" y="30988"/>
                  </a:moveTo>
                  <a:lnTo>
                    <a:pt x="138049" y="31318"/>
                  </a:lnTo>
                  <a:lnTo>
                    <a:pt x="137896" y="32283"/>
                  </a:lnTo>
                  <a:lnTo>
                    <a:pt x="138518" y="30988"/>
                  </a:lnTo>
                  <a:close/>
                </a:path>
                <a:path w="434340" h="81915">
                  <a:moveTo>
                    <a:pt x="139725" y="28651"/>
                  </a:moveTo>
                  <a:lnTo>
                    <a:pt x="139153" y="28232"/>
                  </a:lnTo>
                  <a:lnTo>
                    <a:pt x="139687" y="29184"/>
                  </a:lnTo>
                  <a:lnTo>
                    <a:pt x="139725" y="28651"/>
                  </a:lnTo>
                  <a:close/>
                </a:path>
                <a:path w="434340" h="81915">
                  <a:moveTo>
                    <a:pt x="139915" y="29718"/>
                  </a:moveTo>
                  <a:lnTo>
                    <a:pt x="139166" y="31724"/>
                  </a:lnTo>
                  <a:lnTo>
                    <a:pt x="139636" y="31102"/>
                  </a:lnTo>
                  <a:lnTo>
                    <a:pt x="139738" y="30480"/>
                  </a:lnTo>
                  <a:lnTo>
                    <a:pt x="139915" y="29718"/>
                  </a:lnTo>
                  <a:close/>
                </a:path>
                <a:path w="434340" h="81915">
                  <a:moveTo>
                    <a:pt x="139979" y="26454"/>
                  </a:moveTo>
                  <a:lnTo>
                    <a:pt x="139725" y="28651"/>
                  </a:lnTo>
                  <a:lnTo>
                    <a:pt x="139979" y="28829"/>
                  </a:lnTo>
                  <a:lnTo>
                    <a:pt x="139979" y="26454"/>
                  </a:lnTo>
                  <a:close/>
                </a:path>
                <a:path w="434340" h="81915">
                  <a:moveTo>
                    <a:pt x="140246" y="26289"/>
                  </a:moveTo>
                  <a:lnTo>
                    <a:pt x="139979" y="22809"/>
                  </a:lnTo>
                  <a:lnTo>
                    <a:pt x="139979" y="26454"/>
                  </a:lnTo>
                  <a:lnTo>
                    <a:pt x="140246" y="26289"/>
                  </a:lnTo>
                  <a:close/>
                </a:path>
                <a:path w="434340" h="81915">
                  <a:moveTo>
                    <a:pt x="140601" y="43586"/>
                  </a:moveTo>
                  <a:lnTo>
                    <a:pt x="140462" y="43802"/>
                  </a:lnTo>
                  <a:lnTo>
                    <a:pt x="140436" y="44183"/>
                  </a:lnTo>
                  <a:lnTo>
                    <a:pt x="140601" y="43586"/>
                  </a:lnTo>
                  <a:close/>
                </a:path>
                <a:path w="434340" h="81915">
                  <a:moveTo>
                    <a:pt x="140716" y="40030"/>
                  </a:moveTo>
                  <a:lnTo>
                    <a:pt x="140195" y="41770"/>
                  </a:lnTo>
                  <a:lnTo>
                    <a:pt x="140284" y="44094"/>
                  </a:lnTo>
                  <a:lnTo>
                    <a:pt x="140462" y="43802"/>
                  </a:lnTo>
                  <a:lnTo>
                    <a:pt x="140716" y="40030"/>
                  </a:lnTo>
                  <a:close/>
                </a:path>
                <a:path w="434340" h="81915">
                  <a:moveTo>
                    <a:pt x="140855" y="42646"/>
                  </a:moveTo>
                  <a:lnTo>
                    <a:pt x="140601" y="43586"/>
                  </a:lnTo>
                  <a:lnTo>
                    <a:pt x="140855" y="42646"/>
                  </a:lnTo>
                  <a:close/>
                </a:path>
                <a:path w="434340" h="81915">
                  <a:moveTo>
                    <a:pt x="141719" y="42418"/>
                  </a:moveTo>
                  <a:lnTo>
                    <a:pt x="141579" y="42443"/>
                  </a:lnTo>
                  <a:lnTo>
                    <a:pt x="141719" y="42418"/>
                  </a:lnTo>
                  <a:close/>
                </a:path>
                <a:path w="434340" h="81915">
                  <a:moveTo>
                    <a:pt x="142036" y="41186"/>
                  </a:moveTo>
                  <a:lnTo>
                    <a:pt x="141884" y="41922"/>
                  </a:lnTo>
                  <a:lnTo>
                    <a:pt x="141795" y="42278"/>
                  </a:lnTo>
                  <a:lnTo>
                    <a:pt x="141719" y="42418"/>
                  </a:lnTo>
                  <a:lnTo>
                    <a:pt x="141846" y="42278"/>
                  </a:lnTo>
                  <a:lnTo>
                    <a:pt x="141935" y="41846"/>
                  </a:lnTo>
                  <a:lnTo>
                    <a:pt x="141998" y="41440"/>
                  </a:lnTo>
                  <a:lnTo>
                    <a:pt x="142036" y="41186"/>
                  </a:lnTo>
                  <a:close/>
                </a:path>
                <a:path w="434340" h="81915">
                  <a:moveTo>
                    <a:pt x="143103" y="30530"/>
                  </a:moveTo>
                  <a:lnTo>
                    <a:pt x="142900" y="30911"/>
                  </a:lnTo>
                  <a:lnTo>
                    <a:pt x="142989" y="30772"/>
                  </a:lnTo>
                  <a:lnTo>
                    <a:pt x="143103" y="30530"/>
                  </a:lnTo>
                  <a:close/>
                </a:path>
                <a:path w="434340" h="81915">
                  <a:moveTo>
                    <a:pt x="143141" y="37973"/>
                  </a:moveTo>
                  <a:lnTo>
                    <a:pt x="143002" y="36449"/>
                  </a:lnTo>
                  <a:lnTo>
                    <a:pt x="142811" y="37719"/>
                  </a:lnTo>
                  <a:lnTo>
                    <a:pt x="143141" y="37973"/>
                  </a:lnTo>
                  <a:close/>
                </a:path>
                <a:path w="434340" h="81915">
                  <a:moveTo>
                    <a:pt x="143281" y="30480"/>
                  </a:moveTo>
                  <a:lnTo>
                    <a:pt x="142659" y="34163"/>
                  </a:lnTo>
                  <a:lnTo>
                    <a:pt x="142887" y="33401"/>
                  </a:lnTo>
                  <a:lnTo>
                    <a:pt x="142976" y="33147"/>
                  </a:lnTo>
                  <a:lnTo>
                    <a:pt x="143205" y="32766"/>
                  </a:lnTo>
                  <a:lnTo>
                    <a:pt x="143281" y="30480"/>
                  </a:lnTo>
                  <a:close/>
                </a:path>
                <a:path w="434340" h="81915">
                  <a:moveTo>
                    <a:pt x="143649" y="33401"/>
                  </a:moveTo>
                  <a:lnTo>
                    <a:pt x="142455" y="36830"/>
                  </a:lnTo>
                  <a:lnTo>
                    <a:pt x="142570" y="35560"/>
                  </a:lnTo>
                  <a:lnTo>
                    <a:pt x="142684" y="34798"/>
                  </a:lnTo>
                  <a:lnTo>
                    <a:pt x="142659" y="34163"/>
                  </a:lnTo>
                  <a:lnTo>
                    <a:pt x="142684" y="33528"/>
                  </a:lnTo>
                  <a:lnTo>
                    <a:pt x="142709" y="32893"/>
                  </a:lnTo>
                  <a:lnTo>
                    <a:pt x="142735" y="32258"/>
                  </a:lnTo>
                  <a:lnTo>
                    <a:pt x="142836" y="31115"/>
                  </a:lnTo>
                  <a:lnTo>
                    <a:pt x="142278" y="32258"/>
                  </a:lnTo>
                  <a:lnTo>
                    <a:pt x="142468" y="31623"/>
                  </a:lnTo>
                  <a:lnTo>
                    <a:pt x="142582" y="30949"/>
                  </a:lnTo>
                  <a:lnTo>
                    <a:pt x="142773" y="29210"/>
                  </a:lnTo>
                  <a:lnTo>
                    <a:pt x="142900" y="29845"/>
                  </a:lnTo>
                  <a:lnTo>
                    <a:pt x="142849" y="29210"/>
                  </a:lnTo>
                  <a:lnTo>
                    <a:pt x="142659" y="27178"/>
                  </a:lnTo>
                  <a:lnTo>
                    <a:pt x="141224" y="32893"/>
                  </a:lnTo>
                  <a:lnTo>
                    <a:pt x="141478" y="30353"/>
                  </a:lnTo>
                  <a:lnTo>
                    <a:pt x="141605" y="29464"/>
                  </a:lnTo>
                  <a:lnTo>
                    <a:pt x="141655" y="29337"/>
                  </a:lnTo>
                  <a:lnTo>
                    <a:pt x="140563" y="30480"/>
                  </a:lnTo>
                  <a:lnTo>
                    <a:pt x="140550" y="30949"/>
                  </a:lnTo>
                  <a:lnTo>
                    <a:pt x="140792" y="31711"/>
                  </a:lnTo>
                  <a:lnTo>
                    <a:pt x="140893" y="32639"/>
                  </a:lnTo>
                  <a:lnTo>
                    <a:pt x="139598" y="36068"/>
                  </a:lnTo>
                  <a:lnTo>
                    <a:pt x="139827" y="34163"/>
                  </a:lnTo>
                  <a:lnTo>
                    <a:pt x="139966" y="33020"/>
                  </a:lnTo>
                  <a:lnTo>
                    <a:pt x="140157" y="31369"/>
                  </a:lnTo>
                  <a:lnTo>
                    <a:pt x="140538" y="28194"/>
                  </a:lnTo>
                  <a:lnTo>
                    <a:pt x="139877" y="31369"/>
                  </a:lnTo>
                  <a:lnTo>
                    <a:pt x="139712" y="31013"/>
                  </a:lnTo>
                  <a:lnTo>
                    <a:pt x="139141" y="33020"/>
                  </a:lnTo>
                  <a:lnTo>
                    <a:pt x="139192" y="30099"/>
                  </a:lnTo>
                  <a:lnTo>
                    <a:pt x="137604" y="34163"/>
                  </a:lnTo>
                  <a:lnTo>
                    <a:pt x="137668" y="33782"/>
                  </a:lnTo>
                  <a:lnTo>
                    <a:pt x="137718" y="33401"/>
                  </a:lnTo>
                  <a:lnTo>
                    <a:pt x="137731" y="32639"/>
                  </a:lnTo>
                  <a:lnTo>
                    <a:pt x="137820" y="32004"/>
                  </a:lnTo>
                  <a:lnTo>
                    <a:pt x="137807" y="31496"/>
                  </a:lnTo>
                  <a:lnTo>
                    <a:pt x="138049" y="30480"/>
                  </a:lnTo>
                  <a:lnTo>
                    <a:pt x="138544" y="27178"/>
                  </a:lnTo>
                  <a:lnTo>
                    <a:pt x="136969" y="33401"/>
                  </a:lnTo>
                  <a:lnTo>
                    <a:pt x="136969" y="32385"/>
                  </a:lnTo>
                  <a:lnTo>
                    <a:pt x="136982" y="31750"/>
                  </a:lnTo>
                  <a:lnTo>
                    <a:pt x="137071" y="30480"/>
                  </a:lnTo>
                  <a:lnTo>
                    <a:pt x="137629" y="28194"/>
                  </a:lnTo>
                  <a:lnTo>
                    <a:pt x="137769" y="29718"/>
                  </a:lnTo>
                  <a:lnTo>
                    <a:pt x="137782" y="28194"/>
                  </a:lnTo>
                  <a:lnTo>
                    <a:pt x="137795" y="27178"/>
                  </a:lnTo>
                  <a:lnTo>
                    <a:pt x="136677" y="31750"/>
                  </a:lnTo>
                  <a:lnTo>
                    <a:pt x="136690" y="31623"/>
                  </a:lnTo>
                  <a:lnTo>
                    <a:pt x="136766" y="30734"/>
                  </a:lnTo>
                  <a:lnTo>
                    <a:pt x="136766" y="30607"/>
                  </a:lnTo>
                  <a:lnTo>
                    <a:pt x="137134" y="26035"/>
                  </a:lnTo>
                  <a:lnTo>
                    <a:pt x="136601" y="26797"/>
                  </a:lnTo>
                  <a:lnTo>
                    <a:pt x="135915" y="30607"/>
                  </a:lnTo>
                  <a:lnTo>
                    <a:pt x="135724" y="29337"/>
                  </a:lnTo>
                  <a:lnTo>
                    <a:pt x="135534" y="28194"/>
                  </a:lnTo>
                  <a:lnTo>
                    <a:pt x="134696" y="29337"/>
                  </a:lnTo>
                  <a:lnTo>
                    <a:pt x="134823" y="28829"/>
                  </a:lnTo>
                  <a:lnTo>
                    <a:pt x="134962" y="28181"/>
                  </a:lnTo>
                  <a:lnTo>
                    <a:pt x="133921" y="27178"/>
                  </a:lnTo>
                  <a:lnTo>
                    <a:pt x="133604" y="25654"/>
                  </a:lnTo>
                  <a:lnTo>
                    <a:pt x="132943" y="28829"/>
                  </a:lnTo>
                  <a:lnTo>
                    <a:pt x="132867" y="28702"/>
                  </a:lnTo>
                  <a:lnTo>
                    <a:pt x="132499" y="28067"/>
                  </a:lnTo>
                  <a:lnTo>
                    <a:pt x="131914" y="28702"/>
                  </a:lnTo>
                  <a:lnTo>
                    <a:pt x="132219" y="27178"/>
                  </a:lnTo>
                  <a:lnTo>
                    <a:pt x="132295" y="26797"/>
                  </a:lnTo>
                  <a:lnTo>
                    <a:pt x="132511" y="25908"/>
                  </a:lnTo>
                  <a:lnTo>
                    <a:pt x="132626" y="25527"/>
                  </a:lnTo>
                  <a:lnTo>
                    <a:pt x="132994" y="24638"/>
                  </a:lnTo>
                  <a:lnTo>
                    <a:pt x="132588" y="24638"/>
                  </a:lnTo>
                  <a:lnTo>
                    <a:pt x="132232" y="25908"/>
                  </a:lnTo>
                  <a:lnTo>
                    <a:pt x="132041" y="26416"/>
                  </a:lnTo>
                  <a:lnTo>
                    <a:pt x="131711" y="26797"/>
                  </a:lnTo>
                  <a:lnTo>
                    <a:pt x="132308" y="24003"/>
                  </a:lnTo>
                  <a:lnTo>
                    <a:pt x="131749" y="24003"/>
                  </a:lnTo>
                  <a:lnTo>
                    <a:pt x="130644" y="27178"/>
                  </a:lnTo>
                  <a:lnTo>
                    <a:pt x="130302" y="25146"/>
                  </a:lnTo>
                  <a:lnTo>
                    <a:pt x="129794" y="27813"/>
                  </a:lnTo>
                  <a:lnTo>
                    <a:pt x="129565" y="31711"/>
                  </a:lnTo>
                  <a:lnTo>
                    <a:pt x="129438" y="32639"/>
                  </a:lnTo>
                  <a:lnTo>
                    <a:pt x="128498" y="34163"/>
                  </a:lnTo>
                  <a:lnTo>
                    <a:pt x="128981" y="31242"/>
                  </a:lnTo>
                  <a:lnTo>
                    <a:pt x="128993" y="30988"/>
                  </a:lnTo>
                  <a:lnTo>
                    <a:pt x="129044" y="30099"/>
                  </a:lnTo>
                  <a:lnTo>
                    <a:pt x="129171" y="28575"/>
                  </a:lnTo>
                  <a:lnTo>
                    <a:pt x="129235" y="28194"/>
                  </a:lnTo>
                  <a:lnTo>
                    <a:pt x="129336" y="27686"/>
                  </a:lnTo>
                  <a:lnTo>
                    <a:pt x="129032" y="28194"/>
                  </a:lnTo>
                  <a:lnTo>
                    <a:pt x="129362" y="26543"/>
                  </a:lnTo>
                  <a:lnTo>
                    <a:pt x="129463" y="26416"/>
                  </a:lnTo>
                  <a:lnTo>
                    <a:pt x="129425" y="27432"/>
                  </a:lnTo>
                  <a:lnTo>
                    <a:pt x="129540" y="26924"/>
                  </a:lnTo>
                  <a:lnTo>
                    <a:pt x="129628" y="26797"/>
                  </a:lnTo>
                  <a:lnTo>
                    <a:pt x="129514" y="26416"/>
                  </a:lnTo>
                  <a:lnTo>
                    <a:pt x="129400" y="25781"/>
                  </a:lnTo>
                  <a:lnTo>
                    <a:pt x="129489" y="23368"/>
                  </a:lnTo>
                  <a:lnTo>
                    <a:pt x="129247" y="24892"/>
                  </a:lnTo>
                  <a:lnTo>
                    <a:pt x="128993" y="26162"/>
                  </a:lnTo>
                  <a:lnTo>
                    <a:pt x="128739" y="26416"/>
                  </a:lnTo>
                  <a:lnTo>
                    <a:pt x="128193" y="26416"/>
                  </a:lnTo>
                  <a:lnTo>
                    <a:pt x="128397" y="25781"/>
                  </a:lnTo>
                  <a:lnTo>
                    <a:pt x="128879" y="24257"/>
                  </a:lnTo>
                  <a:lnTo>
                    <a:pt x="128866" y="22860"/>
                  </a:lnTo>
                  <a:lnTo>
                    <a:pt x="128498" y="24257"/>
                  </a:lnTo>
                  <a:lnTo>
                    <a:pt x="128409" y="22733"/>
                  </a:lnTo>
                  <a:lnTo>
                    <a:pt x="127863" y="25781"/>
                  </a:lnTo>
                  <a:lnTo>
                    <a:pt x="127723" y="25654"/>
                  </a:lnTo>
                  <a:lnTo>
                    <a:pt x="127850" y="24765"/>
                  </a:lnTo>
                  <a:lnTo>
                    <a:pt x="128016" y="23495"/>
                  </a:lnTo>
                  <a:lnTo>
                    <a:pt x="127495" y="24765"/>
                  </a:lnTo>
                  <a:lnTo>
                    <a:pt x="126657" y="23622"/>
                  </a:lnTo>
                  <a:lnTo>
                    <a:pt x="126377" y="27305"/>
                  </a:lnTo>
                  <a:lnTo>
                    <a:pt x="124917" y="30099"/>
                  </a:lnTo>
                  <a:lnTo>
                    <a:pt x="124917" y="29972"/>
                  </a:lnTo>
                  <a:lnTo>
                    <a:pt x="124866" y="27940"/>
                  </a:lnTo>
                  <a:lnTo>
                    <a:pt x="124828" y="26416"/>
                  </a:lnTo>
                  <a:lnTo>
                    <a:pt x="124802" y="25273"/>
                  </a:lnTo>
                  <a:lnTo>
                    <a:pt x="123672" y="26416"/>
                  </a:lnTo>
                  <a:lnTo>
                    <a:pt x="123850" y="25400"/>
                  </a:lnTo>
                  <a:lnTo>
                    <a:pt x="123113" y="26416"/>
                  </a:lnTo>
                  <a:lnTo>
                    <a:pt x="122542" y="25908"/>
                  </a:lnTo>
                  <a:lnTo>
                    <a:pt x="121767" y="27940"/>
                  </a:lnTo>
                  <a:lnTo>
                    <a:pt x="121615" y="27940"/>
                  </a:lnTo>
                  <a:lnTo>
                    <a:pt x="121666" y="27178"/>
                  </a:lnTo>
                  <a:lnTo>
                    <a:pt x="121691" y="26670"/>
                  </a:lnTo>
                  <a:lnTo>
                    <a:pt x="121793" y="25781"/>
                  </a:lnTo>
                  <a:lnTo>
                    <a:pt x="122008" y="24892"/>
                  </a:lnTo>
                  <a:lnTo>
                    <a:pt x="121462" y="25527"/>
                  </a:lnTo>
                  <a:lnTo>
                    <a:pt x="121221" y="26670"/>
                  </a:lnTo>
                  <a:lnTo>
                    <a:pt x="121158" y="26289"/>
                  </a:lnTo>
                  <a:lnTo>
                    <a:pt x="120929" y="25019"/>
                  </a:lnTo>
                  <a:lnTo>
                    <a:pt x="121031" y="24638"/>
                  </a:lnTo>
                  <a:lnTo>
                    <a:pt x="121424" y="23749"/>
                  </a:lnTo>
                  <a:lnTo>
                    <a:pt x="121335" y="23456"/>
                  </a:lnTo>
                  <a:lnTo>
                    <a:pt x="121500" y="23571"/>
                  </a:lnTo>
                  <a:lnTo>
                    <a:pt x="121412" y="23241"/>
                  </a:lnTo>
                  <a:lnTo>
                    <a:pt x="121310" y="22987"/>
                  </a:lnTo>
                  <a:lnTo>
                    <a:pt x="121361" y="21082"/>
                  </a:lnTo>
                  <a:lnTo>
                    <a:pt x="120307" y="23749"/>
                  </a:lnTo>
                  <a:lnTo>
                    <a:pt x="120396" y="23368"/>
                  </a:lnTo>
                  <a:lnTo>
                    <a:pt x="120942" y="21247"/>
                  </a:lnTo>
                  <a:lnTo>
                    <a:pt x="120878" y="21069"/>
                  </a:lnTo>
                  <a:lnTo>
                    <a:pt x="120484" y="20447"/>
                  </a:lnTo>
                  <a:lnTo>
                    <a:pt x="120243" y="20815"/>
                  </a:lnTo>
                  <a:lnTo>
                    <a:pt x="120142" y="23114"/>
                  </a:lnTo>
                  <a:lnTo>
                    <a:pt x="119786" y="23368"/>
                  </a:lnTo>
                  <a:lnTo>
                    <a:pt x="119468" y="22987"/>
                  </a:lnTo>
                  <a:lnTo>
                    <a:pt x="119583" y="21844"/>
                  </a:lnTo>
                  <a:lnTo>
                    <a:pt x="120040" y="19685"/>
                  </a:lnTo>
                  <a:lnTo>
                    <a:pt x="119913" y="17272"/>
                  </a:lnTo>
                  <a:lnTo>
                    <a:pt x="119735" y="15113"/>
                  </a:lnTo>
                  <a:lnTo>
                    <a:pt x="116890" y="26289"/>
                  </a:lnTo>
                  <a:lnTo>
                    <a:pt x="117043" y="23622"/>
                  </a:lnTo>
                  <a:lnTo>
                    <a:pt x="117094" y="22720"/>
                  </a:lnTo>
                  <a:lnTo>
                    <a:pt x="116852" y="23622"/>
                  </a:lnTo>
                  <a:lnTo>
                    <a:pt x="116522" y="23241"/>
                  </a:lnTo>
                  <a:lnTo>
                    <a:pt x="116433" y="22987"/>
                  </a:lnTo>
                  <a:lnTo>
                    <a:pt x="116763" y="18161"/>
                  </a:lnTo>
                  <a:lnTo>
                    <a:pt x="116598" y="18034"/>
                  </a:lnTo>
                  <a:lnTo>
                    <a:pt x="116255" y="16002"/>
                  </a:lnTo>
                  <a:lnTo>
                    <a:pt x="115087" y="22987"/>
                  </a:lnTo>
                  <a:lnTo>
                    <a:pt x="114592" y="21590"/>
                  </a:lnTo>
                  <a:lnTo>
                    <a:pt x="114515" y="22479"/>
                  </a:lnTo>
                  <a:lnTo>
                    <a:pt x="114033" y="25781"/>
                  </a:lnTo>
                  <a:lnTo>
                    <a:pt x="113919" y="26162"/>
                  </a:lnTo>
                  <a:lnTo>
                    <a:pt x="113271" y="27178"/>
                  </a:lnTo>
                  <a:lnTo>
                    <a:pt x="113055" y="26924"/>
                  </a:lnTo>
                  <a:lnTo>
                    <a:pt x="112941" y="26797"/>
                  </a:lnTo>
                  <a:lnTo>
                    <a:pt x="112890" y="26289"/>
                  </a:lnTo>
                  <a:lnTo>
                    <a:pt x="113106" y="24892"/>
                  </a:lnTo>
                  <a:lnTo>
                    <a:pt x="113144" y="24638"/>
                  </a:lnTo>
                  <a:lnTo>
                    <a:pt x="113271" y="23749"/>
                  </a:lnTo>
                  <a:lnTo>
                    <a:pt x="113322" y="23368"/>
                  </a:lnTo>
                  <a:lnTo>
                    <a:pt x="113525" y="21971"/>
                  </a:lnTo>
                  <a:lnTo>
                    <a:pt x="114020" y="20955"/>
                  </a:lnTo>
                  <a:lnTo>
                    <a:pt x="114173" y="20955"/>
                  </a:lnTo>
                  <a:lnTo>
                    <a:pt x="114071" y="21717"/>
                  </a:lnTo>
                  <a:lnTo>
                    <a:pt x="114541" y="20955"/>
                  </a:lnTo>
                  <a:lnTo>
                    <a:pt x="114617" y="20701"/>
                  </a:lnTo>
                  <a:lnTo>
                    <a:pt x="114655" y="19431"/>
                  </a:lnTo>
                  <a:lnTo>
                    <a:pt x="114363" y="20701"/>
                  </a:lnTo>
                  <a:lnTo>
                    <a:pt x="114350" y="20066"/>
                  </a:lnTo>
                  <a:lnTo>
                    <a:pt x="114338" y="19304"/>
                  </a:lnTo>
                  <a:lnTo>
                    <a:pt x="113690" y="19418"/>
                  </a:lnTo>
                  <a:lnTo>
                    <a:pt x="113690" y="19608"/>
                  </a:lnTo>
                  <a:lnTo>
                    <a:pt x="113614" y="19177"/>
                  </a:lnTo>
                  <a:lnTo>
                    <a:pt x="113461" y="18161"/>
                  </a:lnTo>
                  <a:lnTo>
                    <a:pt x="112814" y="19812"/>
                  </a:lnTo>
                  <a:lnTo>
                    <a:pt x="112344" y="18542"/>
                  </a:lnTo>
                  <a:lnTo>
                    <a:pt x="112306" y="19558"/>
                  </a:lnTo>
                  <a:lnTo>
                    <a:pt x="112179" y="20701"/>
                  </a:lnTo>
                  <a:lnTo>
                    <a:pt x="111391" y="18961"/>
                  </a:lnTo>
                  <a:lnTo>
                    <a:pt x="111252" y="22860"/>
                  </a:lnTo>
                  <a:lnTo>
                    <a:pt x="110502" y="23368"/>
                  </a:lnTo>
                  <a:lnTo>
                    <a:pt x="110464" y="21971"/>
                  </a:lnTo>
                  <a:lnTo>
                    <a:pt x="110464" y="21844"/>
                  </a:lnTo>
                  <a:lnTo>
                    <a:pt x="110591" y="21094"/>
                  </a:lnTo>
                  <a:lnTo>
                    <a:pt x="110744" y="20701"/>
                  </a:lnTo>
                  <a:lnTo>
                    <a:pt x="110883" y="20320"/>
                  </a:lnTo>
                  <a:lnTo>
                    <a:pt x="111366" y="18973"/>
                  </a:lnTo>
                  <a:lnTo>
                    <a:pt x="110477" y="20320"/>
                  </a:lnTo>
                  <a:lnTo>
                    <a:pt x="110363" y="19532"/>
                  </a:lnTo>
                  <a:lnTo>
                    <a:pt x="110477" y="18491"/>
                  </a:lnTo>
                  <a:lnTo>
                    <a:pt x="111277" y="16129"/>
                  </a:lnTo>
                  <a:lnTo>
                    <a:pt x="110286" y="18415"/>
                  </a:lnTo>
                  <a:lnTo>
                    <a:pt x="110375" y="15875"/>
                  </a:lnTo>
                  <a:lnTo>
                    <a:pt x="110286" y="14097"/>
                  </a:lnTo>
                  <a:lnTo>
                    <a:pt x="110159" y="13843"/>
                  </a:lnTo>
                  <a:lnTo>
                    <a:pt x="110375" y="13462"/>
                  </a:lnTo>
                  <a:lnTo>
                    <a:pt x="110045" y="13462"/>
                  </a:lnTo>
                  <a:lnTo>
                    <a:pt x="109816" y="15875"/>
                  </a:lnTo>
                  <a:lnTo>
                    <a:pt x="109689" y="15494"/>
                  </a:lnTo>
                  <a:lnTo>
                    <a:pt x="109524" y="15367"/>
                  </a:lnTo>
                  <a:lnTo>
                    <a:pt x="109702" y="14351"/>
                  </a:lnTo>
                  <a:lnTo>
                    <a:pt x="109359" y="15621"/>
                  </a:lnTo>
                  <a:lnTo>
                    <a:pt x="109232" y="16383"/>
                  </a:lnTo>
                  <a:lnTo>
                    <a:pt x="109105" y="18669"/>
                  </a:lnTo>
                  <a:lnTo>
                    <a:pt x="108394" y="20701"/>
                  </a:lnTo>
                  <a:lnTo>
                    <a:pt x="108318" y="19443"/>
                  </a:lnTo>
                  <a:lnTo>
                    <a:pt x="107416" y="21844"/>
                  </a:lnTo>
                  <a:lnTo>
                    <a:pt x="107746" y="19558"/>
                  </a:lnTo>
                  <a:lnTo>
                    <a:pt x="107873" y="18669"/>
                  </a:lnTo>
                  <a:lnTo>
                    <a:pt x="107886" y="18542"/>
                  </a:lnTo>
                  <a:lnTo>
                    <a:pt x="108318" y="19443"/>
                  </a:lnTo>
                  <a:lnTo>
                    <a:pt x="108369" y="19304"/>
                  </a:lnTo>
                  <a:lnTo>
                    <a:pt x="108483" y="19812"/>
                  </a:lnTo>
                  <a:lnTo>
                    <a:pt x="108470" y="19304"/>
                  </a:lnTo>
                  <a:lnTo>
                    <a:pt x="108445" y="18542"/>
                  </a:lnTo>
                  <a:lnTo>
                    <a:pt x="108419" y="17526"/>
                  </a:lnTo>
                  <a:lnTo>
                    <a:pt x="108356" y="15367"/>
                  </a:lnTo>
                  <a:lnTo>
                    <a:pt x="108737" y="15113"/>
                  </a:lnTo>
                  <a:lnTo>
                    <a:pt x="108762" y="15240"/>
                  </a:lnTo>
                  <a:lnTo>
                    <a:pt x="108927" y="15240"/>
                  </a:lnTo>
                  <a:lnTo>
                    <a:pt x="109105" y="14859"/>
                  </a:lnTo>
                  <a:lnTo>
                    <a:pt x="108737" y="15100"/>
                  </a:lnTo>
                  <a:lnTo>
                    <a:pt x="108813" y="14097"/>
                  </a:lnTo>
                  <a:lnTo>
                    <a:pt x="108699" y="11811"/>
                  </a:lnTo>
                  <a:lnTo>
                    <a:pt x="108635" y="10922"/>
                  </a:lnTo>
                  <a:lnTo>
                    <a:pt x="107911" y="17526"/>
                  </a:lnTo>
                  <a:lnTo>
                    <a:pt x="107137" y="17272"/>
                  </a:lnTo>
                  <a:lnTo>
                    <a:pt x="107505" y="15748"/>
                  </a:lnTo>
                  <a:lnTo>
                    <a:pt x="107556" y="14732"/>
                  </a:lnTo>
                  <a:lnTo>
                    <a:pt x="107061" y="16954"/>
                  </a:lnTo>
                  <a:lnTo>
                    <a:pt x="106934" y="17399"/>
                  </a:lnTo>
                  <a:lnTo>
                    <a:pt x="106451" y="18669"/>
                  </a:lnTo>
                  <a:lnTo>
                    <a:pt x="106210" y="17145"/>
                  </a:lnTo>
                  <a:lnTo>
                    <a:pt x="105740" y="19558"/>
                  </a:lnTo>
                  <a:lnTo>
                    <a:pt x="105524" y="19431"/>
                  </a:lnTo>
                  <a:lnTo>
                    <a:pt x="105600" y="20447"/>
                  </a:lnTo>
                  <a:lnTo>
                    <a:pt x="105270" y="21971"/>
                  </a:lnTo>
                  <a:lnTo>
                    <a:pt x="105067" y="21590"/>
                  </a:lnTo>
                  <a:lnTo>
                    <a:pt x="104635" y="22225"/>
                  </a:lnTo>
                  <a:lnTo>
                    <a:pt x="104648" y="22072"/>
                  </a:lnTo>
                  <a:lnTo>
                    <a:pt x="104609" y="22225"/>
                  </a:lnTo>
                  <a:lnTo>
                    <a:pt x="104152" y="23749"/>
                  </a:lnTo>
                  <a:lnTo>
                    <a:pt x="104254" y="22733"/>
                  </a:lnTo>
                  <a:lnTo>
                    <a:pt x="104597" y="19177"/>
                  </a:lnTo>
                  <a:lnTo>
                    <a:pt x="104800" y="17145"/>
                  </a:lnTo>
                  <a:lnTo>
                    <a:pt x="103873" y="19177"/>
                  </a:lnTo>
                  <a:lnTo>
                    <a:pt x="103860" y="18796"/>
                  </a:lnTo>
                  <a:lnTo>
                    <a:pt x="103987" y="17399"/>
                  </a:lnTo>
                  <a:lnTo>
                    <a:pt x="104165" y="16764"/>
                  </a:lnTo>
                  <a:lnTo>
                    <a:pt x="104381" y="16002"/>
                  </a:lnTo>
                  <a:lnTo>
                    <a:pt x="104368" y="14859"/>
                  </a:lnTo>
                  <a:lnTo>
                    <a:pt x="103505" y="16827"/>
                  </a:lnTo>
                  <a:lnTo>
                    <a:pt x="103238" y="17627"/>
                  </a:lnTo>
                  <a:lnTo>
                    <a:pt x="103238" y="19558"/>
                  </a:lnTo>
                  <a:lnTo>
                    <a:pt x="102844" y="20701"/>
                  </a:lnTo>
                  <a:lnTo>
                    <a:pt x="102717" y="21463"/>
                  </a:lnTo>
                  <a:lnTo>
                    <a:pt x="102603" y="22733"/>
                  </a:lnTo>
                  <a:lnTo>
                    <a:pt x="102666" y="21209"/>
                  </a:lnTo>
                  <a:lnTo>
                    <a:pt x="102730" y="20320"/>
                  </a:lnTo>
                  <a:lnTo>
                    <a:pt x="102755" y="19900"/>
                  </a:lnTo>
                  <a:lnTo>
                    <a:pt x="102704" y="20027"/>
                  </a:lnTo>
                  <a:lnTo>
                    <a:pt x="102806" y="18923"/>
                  </a:lnTo>
                  <a:lnTo>
                    <a:pt x="102755" y="19900"/>
                  </a:lnTo>
                  <a:lnTo>
                    <a:pt x="103149" y="18923"/>
                  </a:lnTo>
                  <a:lnTo>
                    <a:pt x="103200" y="18796"/>
                  </a:lnTo>
                  <a:lnTo>
                    <a:pt x="103238" y="19558"/>
                  </a:lnTo>
                  <a:lnTo>
                    <a:pt x="103238" y="17627"/>
                  </a:lnTo>
                  <a:lnTo>
                    <a:pt x="102285" y="20193"/>
                  </a:lnTo>
                  <a:lnTo>
                    <a:pt x="102476" y="20269"/>
                  </a:lnTo>
                  <a:lnTo>
                    <a:pt x="102717" y="19291"/>
                  </a:lnTo>
                  <a:lnTo>
                    <a:pt x="102590" y="20320"/>
                  </a:lnTo>
                  <a:lnTo>
                    <a:pt x="101384" y="24638"/>
                  </a:lnTo>
                  <a:lnTo>
                    <a:pt x="101384" y="24511"/>
                  </a:lnTo>
                  <a:lnTo>
                    <a:pt x="101371" y="24130"/>
                  </a:lnTo>
                  <a:lnTo>
                    <a:pt x="101371" y="23876"/>
                  </a:lnTo>
                  <a:lnTo>
                    <a:pt x="101346" y="23241"/>
                  </a:lnTo>
                  <a:lnTo>
                    <a:pt x="101346" y="23114"/>
                  </a:lnTo>
                  <a:lnTo>
                    <a:pt x="101320" y="22098"/>
                  </a:lnTo>
                  <a:lnTo>
                    <a:pt x="101561" y="20701"/>
                  </a:lnTo>
                  <a:lnTo>
                    <a:pt x="101866" y="18923"/>
                  </a:lnTo>
                  <a:lnTo>
                    <a:pt x="102323" y="16256"/>
                  </a:lnTo>
                  <a:lnTo>
                    <a:pt x="102196" y="14351"/>
                  </a:lnTo>
                  <a:lnTo>
                    <a:pt x="102082" y="13208"/>
                  </a:lnTo>
                  <a:lnTo>
                    <a:pt x="100520" y="18923"/>
                  </a:lnTo>
                  <a:lnTo>
                    <a:pt x="99809" y="17272"/>
                  </a:lnTo>
                  <a:lnTo>
                    <a:pt x="99847" y="18669"/>
                  </a:lnTo>
                  <a:lnTo>
                    <a:pt x="99402" y="20701"/>
                  </a:lnTo>
                  <a:lnTo>
                    <a:pt x="99339" y="19558"/>
                  </a:lnTo>
                  <a:lnTo>
                    <a:pt x="99275" y="18542"/>
                  </a:lnTo>
                  <a:lnTo>
                    <a:pt x="98806" y="19558"/>
                  </a:lnTo>
                  <a:lnTo>
                    <a:pt x="98882" y="19177"/>
                  </a:lnTo>
                  <a:lnTo>
                    <a:pt x="99110" y="17907"/>
                  </a:lnTo>
                  <a:lnTo>
                    <a:pt x="99123" y="16891"/>
                  </a:lnTo>
                  <a:lnTo>
                    <a:pt x="99199" y="15367"/>
                  </a:lnTo>
                  <a:lnTo>
                    <a:pt x="98958" y="16891"/>
                  </a:lnTo>
                  <a:lnTo>
                    <a:pt x="98501" y="15113"/>
                  </a:lnTo>
                  <a:lnTo>
                    <a:pt x="97713" y="19177"/>
                  </a:lnTo>
                  <a:lnTo>
                    <a:pt x="97624" y="16256"/>
                  </a:lnTo>
                  <a:lnTo>
                    <a:pt x="97155" y="15240"/>
                  </a:lnTo>
                  <a:lnTo>
                    <a:pt x="95872" y="22098"/>
                  </a:lnTo>
                  <a:lnTo>
                    <a:pt x="95351" y="21463"/>
                  </a:lnTo>
                  <a:lnTo>
                    <a:pt x="95427" y="20701"/>
                  </a:lnTo>
                  <a:lnTo>
                    <a:pt x="95707" y="19685"/>
                  </a:lnTo>
                  <a:lnTo>
                    <a:pt x="95808" y="19291"/>
                  </a:lnTo>
                  <a:lnTo>
                    <a:pt x="95935" y="17272"/>
                  </a:lnTo>
                  <a:lnTo>
                    <a:pt x="96062" y="17018"/>
                  </a:lnTo>
                  <a:lnTo>
                    <a:pt x="96520" y="16129"/>
                  </a:lnTo>
                  <a:lnTo>
                    <a:pt x="96278" y="16129"/>
                  </a:lnTo>
                  <a:lnTo>
                    <a:pt x="96100" y="15621"/>
                  </a:lnTo>
                  <a:lnTo>
                    <a:pt x="95859" y="17018"/>
                  </a:lnTo>
                  <a:lnTo>
                    <a:pt x="95923" y="15748"/>
                  </a:lnTo>
                  <a:lnTo>
                    <a:pt x="94703" y="19685"/>
                  </a:lnTo>
                  <a:lnTo>
                    <a:pt x="94792" y="17780"/>
                  </a:lnTo>
                  <a:lnTo>
                    <a:pt x="94627" y="18288"/>
                  </a:lnTo>
                  <a:lnTo>
                    <a:pt x="94513" y="18745"/>
                  </a:lnTo>
                  <a:lnTo>
                    <a:pt x="94145" y="20701"/>
                  </a:lnTo>
                  <a:lnTo>
                    <a:pt x="93891" y="20574"/>
                  </a:lnTo>
                  <a:lnTo>
                    <a:pt x="93395" y="20828"/>
                  </a:lnTo>
                  <a:lnTo>
                    <a:pt x="93268" y="23114"/>
                  </a:lnTo>
                  <a:lnTo>
                    <a:pt x="93560" y="16637"/>
                  </a:lnTo>
                  <a:lnTo>
                    <a:pt x="91033" y="23241"/>
                  </a:lnTo>
                  <a:lnTo>
                    <a:pt x="91224" y="18796"/>
                  </a:lnTo>
                  <a:lnTo>
                    <a:pt x="91274" y="17653"/>
                  </a:lnTo>
                  <a:lnTo>
                    <a:pt x="90614" y="18288"/>
                  </a:lnTo>
                  <a:lnTo>
                    <a:pt x="89839" y="18796"/>
                  </a:lnTo>
                  <a:lnTo>
                    <a:pt x="89319" y="18796"/>
                  </a:lnTo>
                  <a:lnTo>
                    <a:pt x="89420" y="18415"/>
                  </a:lnTo>
                  <a:lnTo>
                    <a:pt x="89496" y="17818"/>
                  </a:lnTo>
                  <a:lnTo>
                    <a:pt x="89547" y="18034"/>
                  </a:lnTo>
                  <a:lnTo>
                    <a:pt x="89509" y="17780"/>
                  </a:lnTo>
                  <a:lnTo>
                    <a:pt x="89179" y="16002"/>
                  </a:lnTo>
                  <a:lnTo>
                    <a:pt x="88150" y="23876"/>
                  </a:lnTo>
                  <a:lnTo>
                    <a:pt x="88011" y="23114"/>
                  </a:lnTo>
                  <a:lnTo>
                    <a:pt x="87769" y="21844"/>
                  </a:lnTo>
                  <a:lnTo>
                    <a:pt x="87833" y="19304"/>
                  </a:lnTo>
                  <a:lnTo>
                    <a:pt x="87884" y="18288"/>
                  </a:lnTo>
                  <a:lnTo>
                    <a:pt x="88442" y="19939"/>
                  </a:lnTo>
                  <a:lnTo>
                    <a:pt x="88442" y="18288"/>
                  </a:lnTo>
                  <a:lnTo>
                    <a:pt x="89420" y="11811"/>
                  </a:lnTo>
                  <a:lnTo>
                    <a:pt x="87312" y="19304"/>
                  </a:lnTo>
                  <a:lnTo>
                    <a:pt x="87376" y="17399"/>
                  </a:lnTo>
                  <a:lnTo>
                    <a:pt x="87439" y="15367"/>
                  </a:lnTo>
                  <a:lnTo>
                    <a:pt x="87566" y="15100"/>
                  </a:lnTo>
                  <a:lnTo>
                    <a:pt x="87617" y="12573"/>
                  </a:lnTo>
                  <a:lnTo>
                    <a:pt x="86233" y="17399"/>
                  </a:lnTo>
                  <a:lnTo>
                    <a:pt x="85775" y="16891"/>
                  </a:lnTo>
                  <a:lnTo>
                    <a:pt x="85826" y="15748"/>
                  </a:lnTo>
                  <a:lnTo>
                    <a:pt x="84797" y="19177"/>
                  </a:lnTo>
                  <a:lnTo>
                    <a:pt x="83769" y="20066"/>
                  </a:lnTo>
                  <a:lnTo>
                    <a:pt x="83235" y="20662"/>
                  </a:lnTo>
                  <a:lnTo>
                    <a:pt x="83146" y="21247"/>
                  </a:lnTo>
                  <a:lnTo>
                    <a:pt x="82499" y="21844"/>
                  </a:lnTo>
                  <a:lnTo>
                    <a:pt x="82384" y="19177"/>
                  </a:lnTo>
                  <a:lnTo>
                    <a:pt x="82486" y="18288"/>
                  </a:lnTo>
                  <a:lnTo>
                    <a:pt x="82791" y="16256"/>
                  </a:lnTo>
                  <a:lnTo>
                    <a:pt x="83337" y="16129"/>
                  </a:lnTo>
                  <a:lnTo>
                    <a:pt x="83680" y="12446"/>
                  </a:lnTo>
                  <a:lnTo>
                    <a:pt x="82626" y="16129"/>
                  </a:lnTo>
                  <a:lnTo>
                    <a:pt x="82524" y="15748"/>
                  </a:lnTo>
                  <a:lnTo>
                    <a:pt x="82613" y="14605"/>
                  </a:lnTo>
                  <a:lnTo>
                    <a:pt x="82753" y="13843"/>
                  </a:lnTo>
                  <a:lnTo>
                    <a:pt x="81851" y="14224"/>
                  </a:lnTo>
                  <a:lnTo>
                    <a:pt x="81178" y="18288"/>
                  </a:lnTo>
                  <a:lnTo>
                    <a:pt x="80340" y="17907"/>
                  </a:lnTo>
                  <a:lnTo>
                    <a:pt x="80251" y="18923"/>
                  </a:lnTo>
                  <a:lnTo>
                    <a:pt x="80124" y="19532"/>
                  </a:lnTo>
                  <a:lnTo>
                    <a:pt x="79095" y="23114"/>
                  </a:lnTo>
                  <a:lnTo>
                    <a:pt x="79362" y="21590"/>
                  </a:lnTo>
                  <a:lnTo>
                    <a:pt x="79514" y="20701"/>
                  </a:lnTo>
                  <a:lnTo>
                    <a:pt x="79578" y="20320"/>
                  </a:lnTo>
                  <a:lnTo>
                    <a:pt x="79629" y="20066"/>
                  </a:lnTo>
                  <a:lnTo>
                    <a:pt x="79692" y="19685"/>
                  </a:lnTo>
                  <a:lnTo>
                    <a:pt x="80213" y="16764"/>
                  </a:lnTo>
                  <a:lnTo>
                    <a:pt x="79235" y="19685"/>
                  </a:lnTo>
                  <a:lnTo>
                    <a:pt x="79768" y="15621"/>
                  </a:lnTo>
                  <a:lnTo>
                    <a:pt x="79286" y="16510"/>
                  </a:lnTo>
                  <a:lnTo>
                    <a:pt x="78016" y="19291"/>
                  </a:lnTo>
                  <a:lnTo>
                    <a:pt x="77317" y="20066"/>
                  </a:lnTo>
                  <a:lnTo>
                    <a:pt x="77343" y="19939"/>
                  </a:lnTo>
                  <a:lnTo>
                    <a:pt x="77736" y="18491"/>
                  </a:lnTo>
                  <a:lnTo>
                    <a:pt x="77012" y="19939"/>
                  </a:lnTo>
                  <a:lnTo>
                    <a:pt x="76390" y="19812"/>
                  </a:lnTo>
                  <a:lnTo>
                    <a:pt x="76479" y="19304"/>
                  </a:lnTo>
                  <a:lnTo>
                    <a:pt x="76619" y="18542"/>
                  </a:lnTo>
                  <a:lnTo>
                    <a:pt x="76708" y="18034"/>
                  </a:lnTo>
                  <a:lnTo>
                    <a:pt x="26898" y="18034"/>
                  </a:lnTo>
                  <a:lnTo>
                    <a:pt x="26898" y="22860"/>
                  </a:lnTo>
                  <a:lnTo>
                    <a:pt x="26784" y="22733"/>
                  </a:lnTo>
                  <a:lnTo>
                    <a:pt x="26454" y="22733"/>
                  </a:lnTo>
                  <a:lnTo>
                    <a:pt x="26555" y="21717"/>
                  </a:lnTo>
                  <a:lnTo>
                    <a:pt x="26682" y="21082"/>
                  </a:lnTo>
                  <a:lnTo>
                    <a:pt x="26758" y="20701"/>
                  </a:lnTo>
                  <a:lnTo>
                    <a:pt x="26797" y="21717"/>
                  </a:lnTo>
                  <a:lnTo>
                    <a:pt x="26898" y="22860"/>
                  </a:lnTo>
                  <a:lnTo>
                    <a:pt x="26898" y="18034"/>
                  </a:lnTo>
                  <a:lnTo>
                    <a:pt x="25793" y="18034"/>
                  </a:lnTo>
                  <a:lnTo>
                    <a:pt x="25793" y="22733"/>
                  </a:lnTo>
                  <a:lnTo>
                    <a:pt x="25781" y="22860"/>
                  </a:lnTo>
                  <a:lnTo>
                    <a:pt x="25488" y="22987"/>
                  </a:lnTo>
                  <a:lnTo>
                    <a:pt x="25793" y="22733"/>
                  </a:lnTo>
                  <a:lnTo>
                    <a:pt x="25793" y="18034"/>
                  </a:lnTo>
                  <a:lnTo>
                    <a:pt x="17538" y="18034"/>
                  </a:lnTo>
                  <a:lnTo>
                    <a:pt x="17373" y="18034"/>
                  </a:lnTo>
                  <a:lnTo>
                    <a:pt x="17246" y="18796"/>
                  </a:lnTo>
                  <a:lnTo>
                    <a:pt x="17030" y="19685"/>
                  </a:lnTo>
                  <a:lnTo>
                    <a:pt x="17462" y="18669"/>
                  </a:lnTo>
                  <a:lnTo>
                    <a:pt x="17233" y="21247"/>
                  </a:lnTo>
                  <a:lnTo>
                    <a:pt x="17348" y="20955"/>
                  </a:lnTo>
                  <a:lnTo>
                    <a:pt x="17399" y="20574"/>
                  </a:lnTo>
                  <a:lnTo>
                    <a:pt x="17437" y="20726"/>
                  </a:lnTo>
                  <a:lnTo>
                    <a:pt x="17487" y="20574"/>
                  </a:lnTo>
                  <a:lnTo>
                    <a:pt x="18211" y="18669"/>
                  </a:lnTo>
                  <a:lnTo>
                    <a:pt x="18249" y="18542"/>
                  </a:lnTo>
                  <a:lnTo>
                    <a:pt x="18300" y="18745"/>
                  </a:lnTo>
                  <a:lnTo>
                    <a:pt x="18415" y="20193"/>
                  </a:lnTo>
                  <a:lnTo>
                    <a:pt x="18046" y="23114"/>
                  </a:lnTo>
                  <a:lnTo>
                    <a:pt x="17437" y="20726"/>
                  </a:lnTo>
                  <a:lnTo>
                    <a:pt x="17449" y="23876"/>
                  </a:lnTo>
                  <a:lnTo>
                    <a:pt x="17043" y="22352"/>
                  </a:lnTo>
                  <a:lnTo>
                    <a:pt x="16675" y="28067"/>
                  </a:lnTo>
                  <a:lnTo>
                    <a:pt x="16725" y="22123"/>
                  </a:lnTo>
                  <a:lnTo>
                    <a:pt x="16459" y="25400"/>
                  </a:lnTo>
                  <a:lnTo>
                    <a:pt x="16332" y="28067"/>
                  </a:lnTo>
                  <a:lnTo>
                    <a:pt x="16916" y="29083"/>
                  </a:lnTo>
                  <a:lnTo>
                    <a:pt x="17106" y="28067"/>
                  </a:lnTo>
                  <a:lnTo>
                    <a:pt x="17424" y="26289"/>
                  </a:lnTo>
                  <a:lnTo>
                    <a:pt x="18072" y="27432"/>
                  </a:lnTo>
                  <a:lnTo>
                    <a:pt x="18364" y="26289"/>
                  </a:lnTo>
                  <a:lnTo>
                    <a:pt x="18465" y="25908"/>
                  </a:lnTo>
                  <a:lnTo>
                    <a:pt x="18580" y="24003"/>
                  </a:lnTo>
                  <a:lnTo>
                    <a:pt x="18605" y="23876"/>
                  </a:lnTo>
                  <a:lnTo>
                    <a:pt x="18796" y="23114"/>
                  </a:lnTo>
                  <a:lnTo>
                    <a:pt x="18923" y="22606"/>
                  </a:lnTo>
                  <a:lnTo>
                    <a:pt x="20599" y="19304"/>
                  </a:lnTo>
                  <a:lnTo>
                    <a:pt x="18491" y="31623"/>
                  </a:lnTo>
                  <a:lnTo>
                    <a:pt x="20053" y="26924"/>
                  </a:lnTo>
                  <a:lnTo>
                    <a:pt x="20599" y="24765"/>
                  </a:lnTo>
                  <a:lnTo>
                    <a:pt x="21361" y="20320"/>
                  </a:lnTo>
                  <a:lnTo>
                    <a:pt x="21437" y="21069"/>
                  </a:lnTo>
                  <a:lnTo>
                    <a:pt x="21551" y="22987"/>
                  </a:lnTo>
                  <a:lnTo>
                    <a:pt x="20802" y="26797"/>
                  </a:lnTo>
                  <a:lnTo>
                    <a:pt x="21513" y="27305"/>
                  </a:lnTo>
                  <a:lnTo>
                    <a:pt x="21717" y="25184"/>
                  </a:lnTo>
                  <a:lnTo>
                    <a:pt x="21793" y="28829"/>
                  </a:lnTo>
                  <a:lnTo>
                    <a:pt x="22174" y="25781"/>
                  </a:lnTo>
                  <a:lnTo>
                    <a:pt x="22136" y="25400"/>
                  </a:lnTo>
                  <a:lnTo>
                    <a:pt x="21717" y="25158"/>
                  </a:lnTo>
                  <a:lnTo>
                    <a:pt x="22110" y="21082"/>
                  </a:lnTo>
                  <a:lnTo>
                    <a:pt x="22453" y="23444"/>
                  </a:lnTo>
                  <a:lnTo>
                    <a:pt x="22733" y="23444"/>
                  </a:lnTo>
                  <a:lnTo>
                    <a:pt x="22771" y="24257"/>
                  </a:lnTo>
                  <a:lnTo>
                    <a:pt x="22428" y="27051"/>
                  </a:lnTo>
                  <a:lnTo>
                    <a:pt x="23329" y="26543"/>
                  </a:lnTo>
                  <a:lnTo>
                    <a:pt x="24638" y="24257"/>
                  </a:lnTo>
                  <a:lnTo>
                    <a:pt x="25654" y="23749"/>
                  </a:lnTo>
                  <a:lnTo>
                    <a:pt x="25387" y="24892"/>
                  </a:lnTo>
                  <a:lnTo>
                    <a:pt x="25273" y="25273"/>
                  </a:lnTo>
                  <a:lnTo>
                    <a:pt x="25171" y="26924"/>
                  </a:lnTo>
                  <a:lnTo>
                    <a:pt x="26581" y="25400"/>
                  </a:lnTo>
                  <a:lnTo>
                    <a:pt x="28346" y="30099"/>
                  </a:lnTo>
                  <a:lnTo>
                    <a:pt x="29248" y="27051"/>
                  </a:lnTo>
                  <a:lnTo>
                    <a:pt x="29337" y="27178"/>
                  </a:lnTo>
                  <a:lnTo>
                    <a:pt x="29375" y="27051"/>
                  </a:lnTo>
                  <a:lnTo>
                    <a:pt x="29730" y="26035"/>
                  </a:lnTo>
                  <a:lnTo>
                    <a:pt x="30010" y="25781"/>
                  </a:lnTo>
                  <a:lnTo>
                    <a:pt x="29870" y="27051"/>
                  </a:lnTo>
                  <a:lnTo>
                    <a:pt x="29743" y="27940"/>
                  </a:lnTo>
                  <a:lnTo>
                    <a:pt x="29502" y="28702"/>
                  </a:lnTo>
                  <a:lnTo>
                    <a:pt x="30657" y="26162"/>
                  </a:lnTo>
                  <a:lnTo>
                    <a:pt x="30924" y="25781"/>
                  </a:lnTo>
                  <a:lnTo>
                    <a:pt x="31191" y="25400"/>
                  </a:lnTo>
                  <a:lnTo>
                    <a:pt x="32359" y="23749"/>
                  </a:lnTo>
                  <a:lnTo>
                    <a:pt x="32537" y="23495"/>
                  </a:lnTo>
                  <a:lnTo>
                    <a:pt x="32600" y="24257"/>
                  </a:lnTo>
                  <a:lnTo>
                    <a:pt x="32727" y="27127"/>
                  </a:lnTo>
                  <a:lnTo>
                    <a:pt x="32613" y="27901"/>
                  </a:lnTo>
                  <a:lnTo>
                    <a:pt x="32981" y="29083"/>
                  </a:lnTo>
                  <a:lnTo>
                    <a:pt x="33896" y="23495"/>
                  </a:lnTo>
                  <a:lnTo>
                    <a:pt x="33921" y="23368"/>
                  </a:lnTo>
                  <a:lnTo>
                    <a:pt x="33985" y="22987"/>
                  </a:lnTo>
                  <a:lnTo>
                    <a:pt x="33997" y="22860"/>
                  </a:lnTo>
                  <a:lnTo>
                    <a:pt x="34213" y="21590"/>
                  </a:lnTo>
                  <a:lnTo>
                    <a:pt x="34251" y="25146"/>
                  </a:lnTo>
                  <a:lnTo>
                    <a:pt x="35318" y="26670"/>
                  </a:lnTo>
                  <a:lnTo>
                    <a:pt x="37274" y="24130"/>
                  </a:lnTo>
                  <a:lnTo>
                    <a:pt x="37592" y="28829"/>
                  </a:lnTo>
                  <a:lnTo>
                    <a:pt x="38481" y="24511"/>
                  </a:lnTo>
                  <a:lnTo>
                    <a:pt x="38646" y="30988"/>
                  </a:lnTo>
                  <a:lnTo>
                    <a:pt x="39674" y="24892"/>
                  </a:lnTo>
                  <a:lnTo>
                    <a:pt x="39776" y="25908"/>
                  </a:lnTo>
                  <a:lnTo>
                    <a:pt x="39890" y="28321"/>
                  </a:lnTo>
                  <a:lnTo>
                    <a:pt x="39801" y="28575"/>
                  </a:lnTo>
                  <a:lnTo>
                    <a:pt x="39687" y="29337"/>
                  </a:lnTo>
                  <a:lnTo>
                    <a:pt x="40386" y="31369"/>
                  </a:lnTo>
                  <a:lnTo>
                    <a:pt x="40627" y="31623"/>
                  </a:lnTo>
                  <a:lnTo>
                    <a:pt x="41402" y="27559"/>
                  </a:lnTo>
                  <a:lnTo>
                    <a:pt x="41871" y="27051"/>
                  </a:lnTo>
                  <a:lnTo>
                    <a:pt x="41389" y="30226"/>
                  </a:lnTo>
                  <a:lnTo>
                    <a:pt x="42367" y="27051"/>
                  </a:lnTo>
                  <a:lnTo>
                    <a:pt x="42405" y="26924"/>
                  </a:lnTo>
                  <a:lnTo>
                    <a:pt x="42062" y="30861"/>
                  </a:lnTo>
                  <a:lnTo>
                    <a:pt x="42456" y="30226"/>
                  </a:lnTo>
                  <a:lnTo>
                    <a:pt x="42557" y="28067"/>
                  </a:lnTo>
                  <a:lnTo>
                    <a:pt x="42633" y="27686"/>
                  </a:lnTo>
                  <a:lnTo>
                    <a:pt x="43040" y="26924"/>
                  </a:lnTo>
                  <a:lnTo>
                    <a:pt x="43383" y="26289"/>
                  </a:lnTo>
                  <a:lnTo>
                    <a:pt x="43446" y="30949"/>
                  </a:lnTo>
                  <a:lnTo>
                    <a:pt x="43332" y="31750"/>
                  </a:lnTo>
                  <a:lnTo>
                    <a:pt x="45021" y="29210"/>
                  </a:lnTo>
                  <a:lnTo>
                    <a:pt x="44894" y="29908"/>
                  </a:lnTo>
                  <a:lnTo>
                    <a:pt x="45148" y="29210"/>
                  </a:lnTo>
                  <a:lnTo>
                    <a:pt x="45389" y="28575"/>
                  </a:lnTo>
                  <a:lnTo>
                    <a:pt x="43802" y="35052"/>
                  </a:lnTo>
                  <a:lnTo>
                    <a:pt x="44780" y="32512"/>
                  </a:lnTo>
                  <a:lnTo>
                    <a:pt x="44907" y="31623"/>
                  </a:lnTo>
                  <a:lnTo>
                    <a:pt x="45224" y="30353"/>
                  </a:lnTo>
                  <a:lnTo>
                    <a:pt x="45339" y="29718"/>
                  </a:lnTo>
                  <a:lnTo>
                    <a:pt x="45339" y="31623"/>
                  </a:lnTo>
                  <a:lnTo>
                    <a:pt x="46050" y="31750"/>
                  </a:lnTo>
                  <a:lnTo>
                    <a:pt x="46685" y="30988"/>
                  </a:lnTo>
                  <a:lnTo>
                    <a:pt x="46240" y="33274"/>
                  </a:lnTo>
                  <a:lnTo>
                    <a:pt x="47078" y="33909"/>
                  </a:lnTo>
                  <a:lnTo>
                    <a:pt x="48374" y="32512"/>
                  </a:lnTo>
                  <a:lnTo>
                    <a:pt x="49415" y="32766"/>
                  </a:lnTo>
                  <a:lnTo>
                    <a:pt x="49364" y="32512"/>
                  </a:lnTo>
                  <a:lnTo>
                    <a:pt x="49276" y="32004"/>
                  </a:lnTo>
                  <a:lnTo>
                    <a:pt x="49314" y="30988"/>
                  </a:lnTo>
                  <a:lnTo>
                    <a:pt x="49542" y="29718"/>
                  </a:lnTo>
                  <a:lnTo>
                    <a:pt x="49745" y="28575"/>
                  </a:lnTo>
                  <a:lnTo>
                    <a:pt x="49885" y="27813"/>
                  </a:lnTo>
                  <a:lnTo>
                    <a:pt x="50253" y="27559"/>
                  </a:lnTo>
                  <a:lnTo>
                    <a:pt x="50177" y="28181"/>
                  </a:lnTo>
                  <a:lnTo>
                    <a:pt x="50380" y="27559"/>
                  </a:lnTo>
                  <a:lnTo>
                    <a:pt x="50546" y="27051"/>
                  </a:lnTo>
                  <a:lnTo>
                    <a:pt x="50711" y="27305"/>
                  </a:lnTo>
                  <a:lnTo>
                    <a:pt x="50774" y="28067"/>
                  </a:lnTo>
                  <a:lnTo>
                    <a:pt x="50266" y="30607"/>
                  </a:lnTo>
                  <a:lnTo>
                    <a:pt x="50139" y="31115"/>
                  </a:lnTo>
                  <a:lnTo>
                    <a:pt x="49784" y="32004"/>
                  </a:lnTo>
                  <a:lnTo>
                    <a:pt x="50457" y="30988"/>
                  </a:lnTo>
                  <a:lnTo>
                    <a:pt x="50317" y="32004"/>
                  </a:lnTo>
                  <a:lnTo>
                    <a:pt x="50419" y="31623"/>
                  </a:lnTo>
                  <a:lnTo>
                    <a:pt x="50165" y="37211"/>
                  </a:lnTo>
                  <a:lnTo>
                    <a:pt x="51028" y="33655"/>
                  </a:lnTo>
                  <a:lnTo>
                    <a:pt x="50901" y="34671"/>
                  </a:lnTo>
                  <a:lnTo>
                    <a:pt x="51930" y="34925"/>
                  </a:lnTo>
                  <a:lnTo>
                    <a:pt x="52603" y="33782"/>
                  </a:lnTo>
                  <a:lnTo>
                    <a:pt x="53479" y="33782"/>
                  </a:lnTo>
                  <a:lnTo>
                    <a:pt x="53505" y="33655"/>
                  </a:lnTo>
                  <a:lnTo>
                    <a:pt x="53835" y="31623"/>
                  </a:lnTo>
                  <a:lnTo>
                    <a:pt x="53936" y="30988"/>
                  </a:lnTo>
                  <a:lnTo>
                    <a:pt x="53962" y="30861"/>
                  </a:lnTo>
                  <a:lnTo>
                    <a:pt x="54178" y="31623"/>
                  </a:lnTo>
                  <a:lnTo>
                    <a:pt x="54381" y="30861"/>
                  </a:lnTo>
                  <a:lnTo>
                    <a:pt x="54825" y="29210"/>
                  </a:lnTo>
                  <a:lnTo>
                    <a:pt x="55295" y="30226"/>
                  </a:lnTo>
                  <a:lnTo>
                    <a:pt x="55626" y="32639"/>
                  </a:lnTo>
                  <a:lnTo>
                    <a:pt x="56413" y="32512"/>
                  </a:lnTo>
                  <a:lnTo>
                    <a:pt x="57061" y="31419"/>
                  </a:lnTo>
                  <a:lnTo>
                    <a:pt x="57099" y="31115"/>
                  </a:lnTo>
                  <a:lnTo>
                    <a:pt x="56984" y="30226"/>
                  </a:lnTo>
                  <a:lnTo>
                    <a:pt x="57086" y="29718"/>
                  </a:lnTo>
                  <a:lnTo>
                    <a:pt x="57238" y="29210"/>
                  </a:lnTo>
                  <a:lnTo>
                    <a:pt x="57480" y="28448"/>
                  </a:lnTo>
                  <a:lnTo>
                    <a:pt x="57277" y="29883"/>
                  </a:lnTo>
                  <a:lnTo>
                    <a:pt x="57150" y="31102"/>
                  </a:lnTo>
                  <a:lnTo>
                    <a:pt x="57886" y="30988"/>
                  </a:lnTo>
                  <a:lnTo>
                    <a:pt x="57188" y="32766"/>
                  </a:lnTo>
                  <a:lnTo>
                    <a:pt x="58166" y="32512"/>
                  </a:lnTo>
                  <a:lnTo>
                    <a:pt x="58432" y="32512"/>
                  </a:lnTo>
                  <a:lnTo>
                    <a:pt x="59550" y="30988"/>
                  </a:lnTo>
                  <a:lnTo>
                    <a:pt x="59867" y="30556"/>
                  </a:lnTo>
                  <a:lnTo>
                    <a:pt x="59969" y="28702"/>
                  </a:lnTo>
                  <a:lnTo>
                    <a:pt x="60045" y="28448"/>
                  </a:lnTo>
                  <a:lnTo>
                    <a:pt x="60134" y="28067"/>
                  </a:lnTo>
                  <a:lnTo>
                    <a:pt x="60413" y="27559"/>
                  </a:lnTo>
                  <a:lnTo>
                    <a:pt x="60325" y="29718"/>
                  </a:lnTo>
                  <a:lnTo>
                    <a:pt x="60210" y="30353"/>
                  </a:lnTo>
                  <a:lnTo>
                    <a:pt x="60096" y="30734"/>
                  </a:lnTo>
                  <a:lnTo>
                    <a:pt x="61696" y="27559"/>
                  </a:lnTo>
                  <a:lnTo>
                    <a:pt x="61950" y="27051"/>
                  </a:lnTo>
                  <a:lnTo>
                    <a:pt x="62014" y="26924"/>
                  </a:lnTo>
                  <a:lnTo>
                    <a:pt x="61810" y="38989"/>
                  </a:lnTo>
                  <a:lnTo>
                    <a:pt x="63715" y="33528"/>
                  </a:lnTo>
                  <a:lnTo>
                    <a:pt x="63627" y="33909"/>
                  </a:lnTo>
                  <a:lnTo>
                    <a:pt x="63830" y="33528"/>
                  </a:lnTo>
                  <a:lnTo>
                    <a:pt x="65138" y="31115"/>
                  </a:lnTo>
                  <a:lnTo>
                    <a:pt x="65557" y="31750"/>
                  </a:lnTo>
                  <a:lnTo>
                    <a:pt x="64719" y="32893"/>
                  </a:lnTo>
                  <a:lnTo>
                    <a:pt x="64630" y="34798"/>
                  </a:lnTo>
                  <a:lnTo>
                    <a:pt x="66268" y="31115"/>
                  </a:lnTo>
                  <a:lnTo>
                    <a:pt x="66497" y="30607"/>
                  </a:lnTo>
                  <a:lnTo>
                    <a:pt x="66332" y="35687"/>
                  </a:lnTo>
                  <a:lnTo>
                    <a:pt x="67754" y="32893"/>
                  </a:lnTo>
                  <a:lnTo>
                    <a:pt x="67208" y="40894"/>
                  </a:lnTo>
                  <a:lnTo>
                    <a:pt x="70383" y="32893"/>
                  </a:lnTo>
                  <a:lnTo>
                    <a:pt x="70434" y="32766"/>
                  </a:lnTo>
                  <a:lnTo>
                    <a:pt x="70612" y="37973"/>
                  </a:lnTo>
                  <a:lnTo>
                    <a:pt x="70840" y="36195"/>
                  </a:lnTo>
                  <a:lnTo>
                    <a:pt x="71412" y="34290"/>
                  </a:lnTo>
                  <a:lnTo>
                    <a:pt x="71221" y="35598"/>
                  </a:lnTo>
                  <a:lnTo>
                    <a:pt x="71424" y="35052"/>
                  </a:lnTo>
                  <a:lnTo>
                    <a:pt x="72428" y="34290"/>
                  </a:lnTo>
                  <a:lnTo>
                    <a:pt x="73939" y="33147"/>
                  </a:lnTo>
                  <a:lnTo>
                    <a:pt x="75425" y="38354"/>
                  </a:lnTo>
                  <a:lnTo>
                    <a:pt x="77355" y="40386"/>
                  </a:lnTo>
                  <a:lnTo>
                    <a:pt x="78079" y="41021"/>
                  </a:lnTo>
                  <a:lnTo>
                    <a:pt x="79108" y="33147"/>
                  </a:lnTo>
                  <a:lnTo>
                    <a:pt x="79159" y="32766"/>
                  </a:lnTo>
                  <a:lnTo>
                    <a:pt x="79400" y="30988"/>
                  </a:lnTo>
                  <a:lnTo>
                    <a:pt x="79463" y="32131"/>
                  </a:lnTo>
                  <a:lnTo>
                    <a:pt x="79590" y="35941"/>
                  </a:lnTo>
                  <a:lnTo>
                    <a:pt x="78828" y="38862"/>
                  </a:lnTo>
                  <a:lnTo>
                    <a:pt x="81127" y="35052"/>
                  </a:lnTo>
                  <a:lnTo>
                    <a:pt x="82143" y="39624"/>
                  </a:lnTo>
                  <a:lnTo>
                    <a:pt x="84302" y="36449"/>
                  </a:lnTo>
                  <a:lnTo>
                    <a:pt x="84162" y="36957"/>
                  </a:lnTo>
                  <a:lnTo>
                    <a:pt x="84048" y="37465"/>
                  </a:lnTo>
                  <a:lnTo>
                    <a:pt x="83921" y="38227"/>
                  </a:lnTo>
                  <a:lnTo>
                    <a:pt x="83756" y="38100"/>
                  </a:lnTo>
                  <a:lnTo>
                    <a:pt x="83693" y="40640"/>
                  </a:lnTo>
                  <a:lnTo>
                    <a:pt x="84912" y="38608"/>
                  </a:lnTo>
                  <a:lnTo>
                    <a:pt x="85026" y="38227"/>
                  </a:lnTo>
                  <a:lnTo>
                    <a:pt x="85331" y="36449"/>
                  </a:lnTo>
                  <a:lnTo>
                    <a:pt x="85496" y="36830"/>
                  </a:lnTo>
                  <a:lnTo>
                    <a:pt x="85280" y="37630"/>
                  </a:lnTo>
                  <a:lnTo>
                    <a:pt x="85153" y="40894"/>
                  </a:lnTo>
                  <a:lnTo>
                    <a:pt x="86410" y="36449"/>
                  </a:lnTo>
                  <a:lnTo>
                    <a:pt x="86436" y="36322"/>
                  </a:lnTo>
                  <a:lnTo>
                    <a:pt x="86194" y="38912"/>
                  </a:lnTo>
                  <a:lnTo>
                    <a:pt x="86321" y="38608"/>
                  </a:lnTo>
                  <a:lnTo>
                    <a:pt x="86855" y="40259"/>
                  </a:lnTo>
                  <a:lnTo>
                    <a:pt x="87020" y="38608"/>
                  </a:lnTo>
                  <a:lnTo>
                    <a:pt x="87134" y="37338"/>
                  </a:lnTo>
                  <a:lnTo>
                    <a:pt x="87503" y="38862"/>
                  </a:lnTo>
                  <a:lnTo>
                    <a:pt x="88099" y="37338"/>
                  </a:lnTo>
                  <a:lnTo>
                    <a:pt x="88493" y="36322"/>
                  </a:lnTo>
                  <a:lnTo>
                    <a:pt x="88671" y="38023"/>
                  </a:lnTo>
                  <a:lnTo>
                    <a:pt x="88620" y="38227"/>
                  </a:lnTo>
                  <a:lnTo>
                    <a:pt x="88582" y="38404"/>
                  </a:lnTo>
                  <a:lnTo>
                    <a:pt x="88480" y="38735"/>
                  </a:lnTo>
                  <a:lnTo>
                    <a:pt x="88684" y="40055"/>
                  </a:lnTo>
                  <a:lnTo>
                    <a:pt x="88747" y="39014"/>
                  </a:lnTo>
                  <a:lnTo>
                    <a:pt x="88734" y="38404"/>
                  </a:lnTo>
                  <a:lnTo>
                    <a:pt x="88684" y="38100"/>
                  </a:lnTo>
                  <a:lnTo>
                    <a:pt x="89154" y="36322"/>
                  </a:lnTo>
                  <a:lnTo>
                    <a:pt x="89496" y="35052"/>
                  </a:lnTo>
                  <a:lnTo>
                    <a:pt x="89535" y="34925"/>
                  </a:lnTo>
                  <a:lnTo>
                    <a:pt x="89446" y="39751"/>
                  </a:lnTo>
                  <a:lnTo>
                    <a:pt x="90309" y="35306"/>
                  </a:lnTo>
                  <a:lnTo>
                    <a:pt x="89484" y="39878"/>
                  </a:lnTo>
                  <a:lnTo>
                    <a:pt x="90665" y="39268"/>
                  </a:lnTo>
                  <a:lnTo>
                    <a:pt x="90766" y="39116"/>
                  </a:lnTo>
                  <a:lnTo>
                    <a:pt x="91478" y="37084"/>
                  </a:lnTo>
                  <a:lnTo>
                    <a:pt x="91122" y="38481"/>
                  </a:lnTo>
                  <a:lnTo>
                    <a:pt x="91567" y="38608"/>
                  </a:lnTo>
                  <a:lnTo>
                    <a:pt x="91084" y="40513"/>
                  </a:lnTo>
                  <a:lnTo>
                    <a:pt x="91528" y="40513"/>
                  </a:lnTo>
                  <a:lnTo>
                    <a:pt x="91973" y="39878"/>
                  </a:lnTo>
                  <a:lnTo>
                    <a:pt x="92100" y="39497"/>
                  </a:lnTo>
                  <a:lnTo>
                    <a:pt x="92405" y="37338"/>
                  </a:lnTo>
                  <a:lnTo>
                    <a:pt x="92240" y="43053"/>
                  </a:lnTo>
                  <a:lnTo>
                    <a:pt x="93675" y="37338"/>
                  </a:lnTo>
                  <a:lnTo>
                    <a:pt x="93738" y="37084"/>
                  </a:lnTo>
                  <a:lnTo>
                    <a:pt x="94183" y="35306"/>
                  </a:lnTo>
                  <a:lnTo>
                    <a:pt x="94284" y="34925"/>
                  </a:lnTo>
                  <a:lnTo>
                    <a:pt x="94754" y="33020"/>
                  </a:lnTo>
                  <a:lnTo>
                    <a:pt x="94005" y="40259"/>
                  </a:lnTo>
                  <a:lnTo>
                    <a:pt x="95707" y="37960"/>
                  </a:lnTo>
                  <a:lnTo>
                    <a:pt x="96926" y="36830"/>
                  </a:lnTo>
                  <a:lnTo>
                    <a:pt x="97028" y="36703"/>
                  </a:lnTo>
                  <a:lnTo>
                    <a:pt x="96989" y="36957"/>
                  </a:lnTo>
                  <a:lnTo>
                    <a:pt x="96393" y="40767"/>
                  </a:lnTo>
                  <a:lnTo>
                    <a:pt x="97497" y="39370"/>
                  </a:lnTo>
                  <a:lnTo>
                    <a:pt x="97370" y="37553"/>
                  </a:lnTo>
                  <a:lnTo>
                    <a:pt x="97256" y="36525"/>
                  </a:lnTo>
                  <a:lnTo>
                    <a:pt x="97180" y="35814"/>
                  </a:lnTo>
                  <a:lnTo>
                    <a:pt x="97256" y="36525"/>
                  </a:lnTo>
                  <a:lnTo>
                    <a:pt x="98196" y="35814"/>
                  </a:lnTo>
                  <a:lnTo>
                    <a:pt x="98526" y="35560"/>
                  </a:lnTo>
                  <a:lnTo>
                    <a:pt x="98031" y="38315"/>
                  </a:lnTo>
                  <a:lnTo>
                    <a:pt x="98996" y="35560"/>
                  </a:lnTo>
                  <a:lnTo>
                    <a:pt x="99123" y="35179"/>
                  </a:lnTo>
                  <a:lnTo>
                    <a:pt x="100012" y="36449"/>
                  </a:lnTo>
                  <a:lnTo>
                    <a:pt x="100139" y="37211"/>
                  </a:lnTo>
                  <a:lnTo>
                    <a:pt x="99517" y="38481"/>
                  </a:lnTo>
                  <a:lnTo>
                    <a:pt x="99275" y="39243"/>
                  </a:lnTo>
                  <a:lnTo>
                    <a:pt x="100711" y="37465"/>
                  </a:lnTo>
                  <a:lnTo>
                    <a:pt x="101320" y="40005"/>
                  </a:lnTo>
                  <a:lnTo>
                    <a:pt x="102704" y="37630"/>
                  </a:lnTo>
                  <a:lnTo>
                    <a:pt x="102743" y="37465"/>
                  </a:lnTo>
                  <a:lnTo>
                    <a:pt x="102895" y="35179"/>
                  </a:lnTo>
                  <a:lnTo>
                    <a:pt x="102984" y="34798"/>
                  </a:lnTo>
                  <a:lnTo>
                    <a:pt x="103911" y="33020"/>
                  </a:lnTo>
                  <a:lnTo>
                    <a:pt x="104381" y="32131"/>
                  </a:lnTo>
                  <a:lnTo>
                    <a:pt x="104482" y="31813"/>
                  </a:lnTo>
                  <a:lnTo>
                    <a:pt x="104444" y="32004"/>
                  </a:lnTo>
                  <a:lnTo>
                    <a:pt x="103505" y="36068"/>
                  </a:lnTo>
                  <a:lnTo>
                    <a:pt x="105575" y="31750"/>
                  </a:lnTo>
                  <a:lnTo>
                    <a:pt x="103746" y="39370"/>
                  </a:lnTo>
                  <a:lnTo>
                    <a:pt x="103987" y="38823"/>
                  </a:lnTo>
                  <a:lnTo>
                    <a:pt x="104228" y="38100"/>
                  </a:lnTo>
                  <a:lnTo>
                    <a:pt x="104495" y="36576"/>
                  </a:lnTo>
                  <a:lnTo>
                    <a:pt x="104495" y="37960"/>
                  </a:lnTo>
                  <a:lnTo>
                    <a:pt x="104051" y="39497"/>
                  </a:lnTo>
                  <a:lnTo>
                    <a:pt x="104851" y="38481"/>
                  </a:lnTo>
                  <a:lnTo>
                    <a:pt x="104965" y="37960"/>
                  </a:lnTo>
                  <a:lnTo>
                    <a:pt x="105054" y="36576"/>
                  </a:lnTo>
                  <a:lnTo>
                    <a:pt x="105092" y="36068"/>
                  </a:lnTo>
                  <a:lnTo>
                    <a:pt x="105702" y="36322"/>
                  </a:lnTo>
                  <a:lnTo>
                    <a:pt x="105524" y="37287"/>
                  </a:lnTo>
                  <a:lnTo>
                    <a:pt x="105295" y="37846"/>
                  </a:lnTo>
                  <a:lnTo>
                    <a:pt x="105054" y="38862"/>
                  </a:lnTo>
                  <a:lnTo>
                    <a:pt x="105994" y="36068"/>
                  </a:lnTo>
                  <a:lnTo>
                    <a:pt x="106375" y="34925"/>
                  </a:lnTo>
                  <a:lnTo>
                    <a:pt x="106565" y="35433"/>
                  </a:lnTo>
                  <a:lnTo>
                    <a:pt x="106654" y="36410"/>
                  </a:lnTo>
                  <a:lnTo>
                    <a:pt x="106540" y="37287"/>
                  </a:lnTo>
                  <a:lnTo>
                    <a:pt x="107327" y="37084"/>
                  </a:lnTo>
                  <a:lnTo>
                    <a:pt x="108013" y="34925"/>
                  </a:lnTo>
                  <a:lnTo>
                    <a:pt x="108851" y="32258"/>
                  </a:lnTo>
                  <a:lnTo>
                    <a:pt x="109296" y="33655"/>
                  </a:lnTo>
                  <a:lnTo>
                    <a:pt x="109410" y="34671"/>
                  </a:lnTo>
                  <a:lnTo>
                    <a:pt x="108445" y="38735"/>
                  </a:lnTo>
                  <a:lnTo>
                    <a:pt x="109588" y="35814"/>
                  </a:lnTo>
                  <a:lnTo>
                    <a:pt x="108978" y="39751"/>
                  </a:lnTo>
                  <a:lnTo>
                    <a:pt x="109626" y="38735"/>
                  </a:lnTo>
                  <a:lnTo>
                    <a:pt x="109753" y="37960"/>
                  </a:lnTo>
                  <a:lnTo>
                    <a:pt x="109829" y="36703"/>
                  </a:lnTo>
                  <a:lnTo>
                    <a:pt x="110286" y="36830"/>
                  </a:lnTo>
                  <a:lnTo>
                    <a:pt x="110324" y="36703"/>
                  </a:lnTo>
                  <a:lnTo>
                    <a:pt x="110629" y="35814"/>
                  </a:lnTo>
                  <a:lnTo>
                    <a:pt x="111188" y="34163"/>
                  </a:lnTo>
                  <a:lnTo>
                    <a:pt x="111252" y="35687"/>
                  </a:lnTo>
                  <a:lnTo>
                    <a:pt x="110731" y="36957"/>
                  </a:lnTo>
                  <a:lnTo>
                    <a:pt x="111734" y="36449"/>
                  </a:lnTo>
                  <a:lnTo>
                    <a:pt x="111620" y="35687"/>
                  </a:lnTo>
                  <a:lnTo>
                    <a:pt x="111721" y="34417"/>
                  </a:lnTo>
                  <a:lnTo>
                    <a:pt x="111823" y="34163"/>
                  </a:lnTo>
                  <a:lnTo>
                    <a:pt x="112255" y="33147"/>
                  </a:lnTo>
                  <a:lnTo>
                    <a:pt x="112306" y="32258"/>
                  </a:lnTo>
                  <a:lnTo>
                    <a:pt x="112306" y="31750"/>
                  </a:lnTo>
                  <a:lnTo>
                    <a:pt x="112293" y="30099"/>
                  </a:lnTo>
                  <a:lnTo>
                    <a:pt x="112293" y="29972"/>
                  </a:lnTo>
                  <a:lnTo>
                    <a:pt x="112483" y="30480"/>
                  </a:lnTo>
                  <a:lnTo>
                    <a:pt x="112610" y="31318"/>
                  </a:lnTo>
                  <a:lnTo>
                    <a:pt x="112522" y="31496"/>
                  </a:lnTo>
                  <a:lnTo>
                    <a:pt x="113182" y="31242"/>
                  </a:lnTo>
                  <a:lnTo>
                    <a:pt x="113042" y="33553"/>
                  </a:lnTo>
                  <a:lnTo>
                    <a:pt x="113893" y="31242"/>
                  </a:lnTo>
                  <a:lnTo>
                    <a:pt x="113944" y="31115"/>
                  </a:lnTo>
                  <a:lnTo>
                    <a:pt x="114033" y="33020"/>
                  </a:lnTo>
                  <a:lnTo>
                    <a:pt x="113919" y="33782"/>
                  </a:lnTo>
                  <a:lnTo>
                    <a:pt x="113334" y="36322"/>
                  </a:lnTo>
                  <a:lnTo>
                    <a:pt x="113220" y="37211"/>
                  </a:lnTo>
                  <a:lnTo>
                    <a:pt x="114020" y="34036"/>
                  </a:lnTo>
                  <a:lnTo>
                    <a:pt x="114477" y="36576"/>
                  </a:lnTo>
                  <a:lnTo>
                    <a:pt x="114973" y="34671"/>
                  </a:lnTo>
                  <a:lnTo>
                    <a:pt x="115100" y="34036"/>
                  </a:lnTo>
                  <a:lnTo>
                    <a:pt x="115023" y="34493"/>
                  </a:lnTo>
                  <a:lnTo>
                    <a:pt x="114858" y="35433"/>
                  </a:lnTo>
                  <a:lnTo>
                    <a:pt x="114731" y="36449"/>
                  </a:lnTo>
                  <a:lnTo>
                    <a:pt x="115379" y="33782"/>
                  </a:lnTo>
                  <a:lnTo>
                    <a:pt x="115443" y="34798"/>
                  </a:lnTo>
                  <a:lnTo>
                    <a:pt x="115316" y="35560"/>
                  </a:lnTo>
                  <a:lnTo>
                    <a:pt x="115214" y="36830"/>
                  </a:lnTo>
                  <a:lnTo>
                    <a:pt x="115658" y="37338"/>
                  </a:lnTo>
                  <a:lnTo>
                    <a:pt x="115709" y="33782"/>
                  </a:lnTo>
                  <a:lnTo>
                    <a:pt x="115722" y="33147"/>
                  </a:lnTo>
                  <a:lnTo>
                    <a:pt x="115735" y="31750"/>
                  </a:lnTo>
                  <a:lnTo>
                    <a:pt x="115925" y="32766"/>
                  </a:lnTo>
                  <a:lnTo>
                    <a:pt x="116039" y="34163"/>
                  </a:lnTo>
                  <a:lnTo>
                    <a:pt x="116001" y="34671"/>
                  </a:lnTo>
                  <a:lnTo>
                    <a:pt x="115874" y="35179"/>
                  </a:lnTo>
                  <a:lnTo>
                    <a:pt x="116395" y="36195"/>
                  </a:lnTo>
                  <a:lnTo>
                    <a:pt x="117602" y="33528"/>
                  </a:lnTo>
                  <a:lnTo>
                    <a:pt x="117868" y="34290"/>
                  </a:lnTo>
                  <a:lnTo>
                    <a:pt x="117983" y="35814"/>
                  </a:lnTo>
                  <a:lnTo>
                    <a:pt x="117627" y="38823"/>
                  </a:lnTo>
                  <a:lnTo>
                    <a:pt x="118135" y="38608"/>
                  </a:lnTo>
                  <a:lnTo>
                    <a:pt x="119926" y="34798"/>
                  </a:lnTo>
                  <a:lnTo>
                    <a:pt x="120764" y="35941"/>
                  </a:lnTo>
                  <a:lnTo>
                    <a:pt x="120777" y="34798"/>
                  </a:lnTo>
                  <a:lnTo>
                    <a:pt x="121031" y="33528"/>
                  </a:lnTo>
                  <a:lnTo>
                    <a:pt x="121386" y="31750"/>
                  </a:lnTo>
                  <a:lnTo>
                    <a:pt x="121513" y="31115"/>
                  </a:lnTo>
                  <a:lnTo>
                    <a:pt x="121754" y="29972"/>
                  </a:lnTo>
                  <a:lnTo>
                    <a:pt x="120916" y="38227"/>
                  </a:lnTo>
                  <a:lnTo>
                    <a:pt x="121640" y="36410"/>
                  </a:lnTo>
                  <a:lnTo>
                    <a:pt x="121183" y="38862"/>
                  </a:lnTo>
                  <a:lnTo>
                    <a:pt x="121323" y="38227"/>
                  </a:lnTo>
                  <a:lnTo>
                    <a:pt x="121843" y="39243"/>
                  </a:lnTo>
                  <a:lnTo>
                    <a:pt x="122364" y="38227"/>
                  </a:lnTo>
                  <a:lnTo>
                    <a:pt x="122948" y="37084"/>
                  </a:lnTo>
                  <a:lnTo>
                    <a:pt x="124066" y="35814"/>
                  </a:lnTo>
                  <a:lnTo>
                    <a:pt x="124282" y="35560"/>
                  </a:lnTo>
                  <a:lnTo>
                    <a:pt x="124079" y="36322"/>
                  </a:lnTo>
                  <a:lnTo>
                    <a:pt x="123977" y="37465"/>
                  </a:lnTo>
                  <a:lnTo>
                    <a:pt x="124091" y="38227"/>
                  </a:lnTo>
                  <a:lnTo>
                    <a:pt x="124841" y="37846"/>
                  </a:lnTo>
                  <a:lnTo>
                    <a:pt x="125158" y="38481"/>
                  </a:lnTo>
                  <a:lnTo>
                    <a:pt x="125336" y="37846"/>
                  </a:lnTo>
                  <a:lnTo>
                    <a:pt x="125539" y="37084"/>
                  </a:lnTo>
                  <a:lnTo>
                    <a:pt x="125755" y="37465"/>
                  </a:lnTo>
                  <a:lnTo>
                    <a:pt x="125793" y="37084"/>
                  </a:lnTo>
                  <a:lnTo>
                    <a:pt x="125945" y="35560"/>
                  </a:lnTo>
                  <a:lnTo>
                    <a:pt x="125971" y="35306"/>
                  </a:lnTo>
                  <a:lnTo>
                    <a:pt x="126453" y="38354"/>
                  </a:lnTo>
                  <a:lnTo>
                    <a:pt x="127723" y="37211"/>
                  </a:lnTo>
                  <a:lnTo>
                    <a:pt x="128752" y="36195"/>
                  </a:lnTo>
                  <a:lnTo>
                    <a:pt x="129286" y="38354"/>
                  </a:lnTo>
                  <a:lnTo>
                    <a:pt x="129133" y="38354"/>
                  </a:lnTo>
                  <a:lnTo>
                    <a:pt x="128727" y="39497"/>
                  </a:lnTo>
                  <a:lnTo>
                    <a:pt x="128854" y="39497"/>
                  </a:lnTo>
                  <a:lnTo>
                    <a:pt x="130086" y="38354"/>
                  </a:lnTo>
                  <a:lnTo>
                    <a:pt x="130200" y="37553"/>
                  </a:lnTo>
                  <a:lnTo>
                    <a:pt x="130213" y="36957"/>
                  </a:lnTo>
                  <a:lnTo>
                    <a:pt x="130251" y="36195"/>
                  </a:lnTo>
                  <a:lnTo>
                    <a:pt x="131178" y="32639"/>
                  </a:lnTo>
                  <a:lnTo>
                    <a:pt x="131445" y="32639"/>
                  </a:lnTo>
                  <a:lnTo>
                    <a:pt x="130822" y="33909"/>
                  </a:lnTo>
                  <a:lnTo>
                    <a:pt x="130721" y="37846"/>
                  </a:lnTo>
                  <a:lnTo>
                    <a:pt x="131140" y="35560"/>
                  </a:lnTo>
                  <a:lnTo>
                    <a:pt x="130911" y="39878"/>
                  </a:lnTo>
                  <a:lnTo>
                    <a:pt x="131470" y="35560"/>
                  </a:lnTo>
                  <a:lnTo>
                    <a:pt x="131851" y="32639"/>
                  </a:lnTo>
                  <a:lnTo>
                    <a:pt x="132092" y="30734"/>
                  </a:lnTo>
                  <a:lnTo>
                    <a:pt x="132283" y="33909"/>
                  </a:lnTo>
                  <a:lnTo>
                    <a:pt x="132041" y="35052"/>
                  </a:lnTo>
                  <a:lnTo>
                    <a:pt x="132384" y="34493"/>
                  </a:lnTo>
                  <a:lnTo>
                    <a:pt x="132473" y="34290"/>
                  </a:lnTo>
                  <a:lnTo>
                    <a:pt x="132969" y="32766"/>
                  </a:lnTo>
                  <a:lnTo>
                    <a:pt x="133134" y="33020"/>
                  </a:lnTo>
                  <a:lnTo>
                    <a:pt x="133184" y="33274"/>
                  </a:lnTo>
                  <a:lnTo>
                    <a:pt x="132829" y="35941"/>
                  </a:lnTo>
                  <a:lnTo>
                    <a:pt x="133692" y="32766"/>
                  </a:lnTo>
                  <a:lnTo>
                    <a:pt x="133997" y="31623"/>
                  </a:lnTo>
                  <a:lnTo>
                    <a:pt x="133908" y="33909"/>
                  </a:lnTo>
                  <a:lnTo>
                    <a:pt x="133781" y="34671"/>
                  </a:lnTo>
                  <a:lnTo>
                    <a:pt x="133565" y="35179"/>
                  </a:lnTo>
                  <a:lnTo>
                    <a:pt x="133311" y="35179"/>
                  </a:lnTo>
                  <a:lnTo>
                    <a:pt x="133057" y="35814"/>
                  </a:lnTo>
                  <a:lnTo>
                    <a:pt x="132943" y="36957"/>
                  </a:lnTo>
                  <a:lnTo>
                    <a:pt x="132829" y="39116"/>
                  </a:lnTo>
                  <a:lnTo>
                    <a:pt x="133019" y="38354"/>
                  </a:lnTo>
                  <a:lnTo>
                    <a:pt x="133223" y="38862"/>
                  </a:lnTo>
                  <a:lnTo>
                    <a:pt x="133413" y="39941"/>
                  </a:lnTo>
                  <a:lnTo>
                    <a:pt x="133375" y="39446"/>
                  </a:lnTo>
                  <a:lnTo>
                    <a:pt x="133642" y="40386"/>
                  </a:lnTo>
                  <a:lnTo>
                    <a:pt x="133769" y="38912"/>
                  </a:lnTo>
                  <a:lnTo>
                    <a:pt x="133908" y="38354"/>
                  </a:lnTo>
                  <a:lnTo>
                    <a:pt x="135420" y="32385"/>
                  </a:lnTo>
                  <a:lnTo>
                    <a:pt x="134924" y="38100"/>
                  </a:lnTo>
                  <a:lnTo>
                    <a:pt x="134899" y="38354"/>
                  </a:lnTo>
                  <a:lnTo>
                    <a:pt x="134988" y="38100"/>
                  </a:lnTo>
                  <a:lnTo>
                    <a:pt x="135026" y="37960"/>
                  </a:lnTo>
                  <a:lnTo>
                    <a:pt x="134962" y="38100"/>
                  </a:lnTo>
                  <a:lnTo>
                    <a:pt x="136436" y="33782"/>
                  </a:lnTo>
                  <a:lnTo>
                    <a:pt x="135026" y="37960"/>
                  </a:lnTo>
                  <a:lnTo>
                    <a:pt x="135864" y="36322"/>
                  </a:lnTo>
                  <a:lnTo>
                    <a:pt x="135445" y="38481"/>
                  </a:lnTo>
                  <a:lnTo>
                    <a:pt x="135343" y="41529"/>
                  </a:lnTo>
                  <a:lnTo>
                    <a:pt x="135128" y="42291"/>
                  </a:lnTo>
                  <a:lnTo>
                    <a:pt x="135902" y="39751"/>
                  </a:lnTo>
                  <a:lnTo>
                    <a:pt x="135318" y="44323"/>
                  </a:lnTo>
                  <a:lnTo>
                    <a:pt x="136436" y="40767"/>
                  </a:lnTo>
                  <a:lnTo>
                    <a:pt x="136283" y="41656"/>
                  </a:lnTo>
                  <a:lnTo>
                    <a:pt x="136448" y="41402"/>
                  </a:lnTo>
                  <a:lnTo>
                    <a:pt x="136563" y="41148"/>
                  </a:lnTo>
                  <a:lnTo>
                    <a:pt x="136639" y="40767"/>
                  </a:lnTo>
                  <a:lnTo>
                    <a:pt x="136766" y="40259"/>
                  </a:lnTo>
                  <a:lnTo>
                    <a:pt x="136956" y="39751"/>
                  </a:lnTo>
                  <a:lnTo>
                    <a:pt x="137985" y="36957"/>
                  </a:lnTo>
                  <a:lnTo>
                    <a:pt x="137502" y="44704"/>
                  </a:lnTo>
                  <a:lnTo>
                    <a:pt x="139293" y="40259"/>
                  </a:lnTo>
                  <a:lnTo>
                    <a:pt x="140385" y="38481"/>
                  </a:lnTo>
                  <a:lnTo>
                    <a:pt x="140487" y="38227"/>
                  </a:lnTo>
                  <a:lnTo>
                    <a:pt x="140779" y="36957"/>
                  </a:lnTo>
                  <a:lnTo>
                    <a:pt x="140931" y="36322"/>
                  </a:lnTo>
                  <a:lnTo>
                    <a:pt x="140995" y="36068"/>
                  </a:lnTo>
                  <a:lnTo>
                    <a:pt x="141224" y="35052"/>
                  </a:lnTo>
                  <a:lnTo>
                    <a:pt x="142278" y="33528"/>
                  </a:lnTo>
                  <a:lnTo>
                    <a:pt x="142189" y="35306"/>
                  </a:lnTo>
                  <a:lnTo>
                    <a:pt x="141516" y="36830"/>
                  </a:lnTo>
                  <a:lnTo>
                    <a:pt x="141427" y="37287"/>
                  </a:lnTo>
                  <a:lnTo>
                    <a:pt x="141554" y="38608"/>
                  </a:lnTo>
                  <a:lnTo>
                    <a:pt x="141922" y="38481"/>
                  </a:lnTo>
                  <a:lnTo>
                    <a:pt x="142519" y="37338"/>
                  </a:lnTo>
                  <a:lnTo>
                    <a:pt x="142367" y="37846"/>
                  </a:lnTo>
                  <a:lnTo>
                    <a:pt x="142240" y="38481"/>
                  </a:lnTo>
                  <a:lnTo>
                    <a:pt x="142125" y="40132"/>
                  </a:lnTo>
                  <a:lnTo>
                    <a:pt x="142494" y="39878"/>
                  </a:lnTo>
                  <a:lnTo>
                    <a:pt x="142722" y="38315"/>
                  </a:lnTo>
                  <a:lnTo>
                    <a:pt x="142709" y="37338"/>
                  </a:lnTo>
                  <a:lnTo>
                    <a:pt x="142836" y="36830"/>
                  </a:lnTo>
                  <a:lnTo>
                    <a:pt x="143649" y="33401"/>
                  </a:lnTo>
                  <a:close/>
                </a:path>
                <a:path w="434340" h="81915">
                  <a:moveTo>
                    <a:pt x="143675" y="43053"/>
                  </a:moveTo>
                  <a:lnTo>
                    <a:pt x="143497" y="43370"/>
                  </a:lnTo>
                  <a:lnTo>
                    <a:pt x="143573" y="43510"/>
                  </a:lnTo>
                  <a:lnTo>
                    <a:pt x="143624" y="43319"/>
                  </a:lnTo>
                  <a:lnTo>
                    <a:pt x="143649" y="43167"/>
                  </a:lnTo>
                  <a:close/>
                </a:path>
                <a:path w="434340" h="81915">
                  <a:moveTo>
                    <a:pt x="143725" y="41211"/>
                  </a:moveTo>
                  <a:lnTo>
                    <a:pt x="143535" y="41402"/>
                  </a:lnTo>
                  <a:lnTo>
                    <a:pt x="143433" y="42037"/>
                  </a:lnTo>
                  <a:lnTo>
                    <a:pt x="143725" y="41211"/>
                  </a:lnTo>
                  <a:close/>
                </a:path>
                <a:path w="434340" h="81915">
                  <a:moveTo>
                    <a:pt x="143840" y="42722"/>
                  </a:moveTo>
                  <a:lnTo>
                    <a:pt x="143675" y="43053"/>
                  </a:lnTo>
                  <a:lnTo>
                    <a:pt x="143840" y="42722"/>
                  </a:lnTo>
                  <a:close/>
                </a:path>
                <a:path w="434340" h="81915">
                  <a:moveTo>
                    <a:pt x="144208" y="42037"/>
                  </a:moveTo>
                  <a:lnTo>
                    <a:pt x="143840" y="42722"/>
                  </a:lnTo>
                  <a:lnTo>
                    <a:pt x="144005" y="42849"/>
                  </a:lnTo>
                  <a:lnTo>
                    <a:pt x="144208" y="42037"/>
                  </a:lnTo>
                  <a:close/>
                </a:path>
                <a:path w="434340" h="81915">
                  <a:moveTo>
                    <a:pt x="144805" y="37553"/>
                  </a:moveTo>
                  <a:lnTo>
                    <a:pt x="144424" y="39268"/>
                  </a:lnTo>
                  <a:lnTo>
                    <a:pt x="143725" y="41211"/>
                  </a:lnTo>
                  <a:lnTo>
                    <a:pt x="144208" y="40767"/>
                  </a:lnTo>
                  <a:lnTo>
                    <a:pt x="144805" y="38227"/>
                  </a:lnTo>
                  <a:lnTo>
                    <a:pt x="144805" y="37553"/>
                  </a:lnTo>
                  <a:close/>
                </a:path>
                <a:path w="434340" h="81915">
                  <a:moveTo>
                    <a:pt x="144932" y="36957"/>
                  </a:moveTo>
                  <a:lnTo>
                    <a:pt x="144767" y="37084"/>
                  </a:lnTo>
                  <a:lnTo>
                    <a:pt x="144805" y="37553"/>
                  </a:lnTo>
                  <a:lnTo>
                    <a:pt x="144932" y="36957"/>
                  </a:lnTo>
                  <a:close/>
                </a:path>
                <a:path w="434340" h="81915">
                  <a:moveTo>
                    <a:pt x="145199" y="31369"/>
                  </a:moveTo>
                  <a:lnTo>
                    <a:pt x="143179" y="37846"/>
                  </a:lnTo>
                  <a:lnTo>
                    <a:pt x="143141" y="37973"/>
                  </a:lnTo>
                  <a:lnTo>
                    <a:pt x="142455" y="40894"/>
                  </a:lnTo>
                  <a:lnTo>
                    <a:pt x="142100" y="42037"/>
                  </a:lnTo>
                  <a:lnTo>
                    <a:pt x="142582" y="41211"/>
                  </a:lnTo>
                  <a:lnTo>
                    <a:pt x="143281" y="39497"/>
                  </a:lnTo>
                  <a:lnTo>
                    <a:pt x="143802" y="38608"/>
                  </a:lnTo>
                  <a:lnTo>
                    <a:pt x="143700" y="39878"/>
                  </a:lnTo>
                  <a:lnTo>
                    <a:pt x="143586" y="40386"/>
                  </a:lnTo>
                  <a:lnTo>
                    <a:pt x="143167" y="41148"/>
                  </a:lnTo>
                  <a:lnTo>
                    <a:pt x="142811" y="42291"/>
                  </a:lnTo>
                  <a:lnTo>
                    <a:pt x="143395" y="41529"/>
                  </a:lnTo>
                  <a:lnTo>
                    <a:pt x="143522" y="41402"/>
                  </a:lnTo>
                  <a:lnTo>
                    <a:pt x="143903" y="38481"/>
                  </a:lnTo>
                  <a:lnTo>
                    <a:pt x="144005" y="37846"/>
                  </a:lnTo>
                  <a:lnTo>
                    <a:pt x="144335" y="37287"/>
                  </a:lnTo>
                  <a:lnTo>
                    <a:pt x="144462" y="36703"/>
                  </a:lnTo>
                  <a:lnTo>
                    <a:pt x="145199" y="31369"/>
                  </a:lnTo>
                  <a:close/>
                </a:path>
                <a:path w="434340" h="81915">
                  <a:moveTo>
                    <a:pt x="264223" y="50317"/>
                  </a:moveTo>
                  <a:lnTo>
                    <a:pt x="264007" y="52120"/>
                  </a:lnTo>
                  <a:lnTo>
                    <a:pt x="264096" y="51955"/>
                  </a:lnTo>
                  <a:lnTo>
                    <a:pt x="264223" y="50317"/>
                  </a:lnTo>
                  <a:close/>
                </a:path>
                <a:path w="434340" h="81915">
                  <a:moveTo>
                    <a:pt x="266547" y="64681"/>
                  </a:moveTo>
                  <a:lnTo>
                    <a:pt x="266433" y="63919"/>
                  </a:lnTo>
                  <a:lnTo>
                    <a:pt x="266242" y="63119"/>
                  </a:lnTo>
                  <a:lnTo>
                    <a:pt x="266153" y="64046"/>
                  </a:lnTo>
                  <a:lnTo>
                    <a:pt x="265938" y="64808"/>
                  </a:lnTo>
                  <a:lnTo>
                    <a:pt x="265811" y="65824"/>
                  </a:lnTo>
                  <a:lnTo>
                    <a:pt x="266128" y="66713"/>
                  </a:lnTo>
                  <a:lnTo>
                    <a:pt x="266547" y="64681"/>
                  </a:lnTo>
                  <a:close/>
                </a:path>
                <a:path w="434340" h="81915">
                  <a:moveTo>
                    <a:pt x="277901" y="70650"/>
                  </a:moveTo>
                  <a:lnTo>
                    <a:pt x="277863" y="68961"/>
                  </a:lnTo>
                  <a:lnTo>
                    <a:pt x="277266" y="70523"/>
                  </a:lnTo>
                  <a:lnTo>
                    <a:pt x="277901" y="70650"/>
                  </a:lnTo>
                  <a:close/>
                </a:path>
                <a:path w="434340" h="81915">
                  <a:moveTo>
                    <a:pt x="282270" y="65620"/>
                  </a:moveTo>
                  <a:lnTo>
                    <a:pt x="282257" y="63817"/>
                  </a:lnTo>
                  <a:lnTo>
                    <a:pt x="282181" y="65900"/>
                  </a:lnTo>
                  <a:lnTo>
                    <a:pt x="281495" y="66611"/>
                  </a:lnTo>
                  <a:lnTo>
                    <a:pt x="282270" y="66459"/>
                  </a:lnTo>
                  <a:lnTo>
                    <a:pt x="282270" y="65620"/>
                  </a:lnTo>
                  <a:close/>
                </a:path>
                <a:path w="434340" h="81915">
                  <a:moveTo>
                    <a:pt x="282930" y="62395"/>
                  </a:moveTo>
                  <a:lnTo>
                    <a:pt x="282829" y="61252"/>
                  </a:lnTo>
                  <a:lnTo>
                    <a:pt x="282663" y="60490"/>
                  </a:lnTo>
                  <a:lnTo>
                    <a:pt x="282486" y="63157"/>
                  </a:lnTo>
                  <a:lnTo>
                    <a:pt x="282549" y="63030"/>
                  </a:lnTo>
                  <a:lnTo>
                    <a:pt x="282663" y="62649"/>
                  </a:lnTo>
                  <a:lnTo>
                    <a:pt x="282676" y="62826"/>
                  </a:lnTo>
                  <a:lnTo>
                    <a:pt x="282778" y="62649"/>
                  </a:lnTo>
                  <a:lnTo>
                    <a:pt x="282930" y="62395"/>
                  </a:lnTo>
                  <a:close/>
                </a:path>
                <a:path w="434340" h="81915">
                  <a:moveTo>
                    <a:pt x="283197" y="62903"/>
                  </a:moveTo>
                  <a:lnTo>
                    <a:pt x="283184" y="61899"/>
                  </a:lnTo>
                  <a:lnTo>
                    <a:pt x="283083" y="62395"/>
                  </a:lnTo>
                  <a:lnTo>
                    <a:pt x="283197" y="62903"/>
                  </a:lnTo>
                  <a:close/>
                </a:path>
                <a:path w="434340" h="81915">
                  <a:moveTo>
                    <a:pt x="289331" y="66205"/>
                  </a:moveTo>
                  <a:lnTo>
                    <a:pt x="289242" y="65697"/>
                  </a:lnTo>
                  <a:lnTo>
                    <a:pt x="288734" y="65455"/>
                  </a:lnTo>
                  <a:lnTo>
                    <a:pt x="288836" y="66078"/>
                  </a:lnTo>
                  <a:lnTo>
                    <a:pt x="289204" y="69126"/>
                  </a:lnTo>
                  <a:lnTo>
                    <a:pt x="289331" y="66205"/>
                  </a:lnTo>
                  <a:close/>
                </a:path>
                <a:path w="434340" h="81915">
                  <a:moveTo>
                    <a:pt x="289382" y="65011"/>
                  </a:moveTo>
                  <a:lnTo>
                    <a:pt x="289242" y="65697"/>
                  </a:lnTo>
                  <a:lnTo>
                    <a:pt x="289382" y="65011"/>
                  </a:lnTo>
                  <a:close/>
                </a:path>
                <a:path w="434340" h="81915">
                  <a:moveTo>
                    <a:pt x="289483" y="64427"/>
                  </a:moveTo>
                  <a:lnTo>
                    <a:pt x="289433" y="63779"/>
                  </a:lnTo>
                  <a:lnTo>
                    <a:pt x="289382" y="65011"/>
                  </a:lnTo>
                  <a:lnTo>
                    <a:pt x="289483" y="64427"/>
                  </a:lnTo>
                  <a:close/>
                </a:path>
                <a:path w="434340" h="81915">
                  <a:moveTo>
                    <a:pt x="297929" y="70015"/>
                  </a:moveTo>
                  <a:lnTo>
                    <a:pt x="297713" y="66840"/>
                  </a:lnTo>
                  <a:lnTo>
                    <a:pt x="297662" y="68364"/>
                  </a:lnTo>
                  <a:lnTo>
                    <a:pt x="297573" y="68872"/>
                  </a:lnTo>
                  <a:lnTo>
                    <a:pt x="297929" y="70015"/>
                  </a:lnTo>
                  <a:close/>
                </a:path>
                <a:path w="434340" h="81915">
                  <a:moveTo>
                    <a:pt x="300672" y="47663"/>
                  </a:moveTo>
                  <a:lnTo>
                    <a:pt x="300507" y="46901"/>
                  </a:lnTo>
                  <a:lnTo>
                    <a:pt x="300570" y="47282"/>
                  </a:lnTo>
                  <a:lnTo>
                    <a:pt x="300672" y="47663"/>
                  </a:lnTo>
                  <a:close/>
                </a:path>
                <a:path w="434340" h="81915">
                  <a:moveTo>
                    <a:pt x="311848" y="69113"/>
                  </a:moveTo>
                  <a:lnTo>
                    <a:pt x="311683" y="69710"/>
                  </a:lnTo>
                  <a:lnTo>
                    <a:pt x="311848" y="69126"/>
                  </a:lnTo>
                  <a:close/>
                </a:path>
                <a:path w="434340" h="81915">
                  <a:moveTo>
                    <a:pt x="313347" y="68491"/>
                  </a:moveTo>
                  <a:lnTo>
                    <a:pt x="313156" y="68821"/>
                  </a:lnTo>
                  <a:lnTo>
                    <a:pt x="313347" y="68491"/>
                  </a:lnTo>
                  <a:close/>
                </a:path>
                <a:path w="434340" h="81915">
                  <a:moveTo>
                    <a:pt x="315861" y="68567"/>
                  </a:moveTo>
                  <a:lnTo>
                    <a:pt x="315239" y="70396"/>
                  </a:lnTo>
                  <a:lnTo>
                    <a:pt x="315506" y="69634"/>
                  </a:lnTo>
                  <a:lnTo>
                    <a:pt x="315696" y="69380"/>
                  </a:lnTo>
                  <a:lnTo>
                    <a:pt x="315810" y="68999"/>
                  </a:lnTo>
                  <a:lnTo>
                    <a:pt x="315861" y="68567"/>
                  </a:lnTo>
                  <a:close/>
                </a:path>
                <a:path w="434340" h="81915">
                  <a:moveTo>
                    <a:pt x="321792" y="66560"/>
                  </a:moveTo>
                  <a:lnTo>
                    <a:pt x="321398" y="67983"/>
                  </a:lnTo>
                  <a:lnTo>
                    <a:pt x="321627" y="67729"/>
                  </a:lnTo>
                  <a:lnTo>
                    <a:pt x="321754" y="67475"/>
                  </a:lnTo>
                  <a:lnTo>
                    <a:pt x="321792" y="66560"/>
                  </a:lnTo>
                  <a:close/>
                </a:path>
                <a:path w="434340" h="81915">
                  <a:moveTo>
                    <a:pt x="322072" y="67221"/>
                  </a:moveTo>
                  <a:lnTo>
                    <a:pt x="321741" y="67589"/>
                  </a:lnTo>
                  <a:lnTo>
                    <a:pt x="321652" y="69380"/>
                  </a:lnTo>
                  <a:lnTo>
                    <a:pt x="322072" y="67221"/>
                  </a:lnTo>
                  <a:close/>
                </a:path>
                <a:path w="434340" h="81915">
                  <a:moveTo>
                    <a:pt x="330085" y="69113"/>
                  </a:moveTo>
                  <a:close/>
                </a:path>
                <a:path w="434340" h="81915">
                  <a:moveTo>
                    <a:pt x="345109" y="50012"/>
                  </a:moveTo>
                  <a:lnTo>
                    <a:pt x="343839" y="50571"/>
                  </a:lnTo>
                  <a:lnTo>
                    <a:pt x="344271" y="53555"/>
                  </a:lnTo>
                  <a:lnTo>
                    <a:pt x="344322" y="52412"/>
                  </a:lnTo>
                  <a:lnTo>
                    <a:pt x="345109" y="50012"/>
                  </a:lnTo>
                  <a:close/>
                </a:path>
                <a:path w="434340" h="81915">
                  <a:moveTo>
                    <a:pt x="346786" y="73698"/>
                  </a:moveTo>
                  <a:lnTo>
                    <a:pt x="346583" y="73507"/>
                  </a:lnTo>
                  <a:lnTo>
                    <a:pt x="346532" y="74714"/>
                  </a:lnTo>
                  <a:lnTo>
                    <a:pt x="346659" y="75095"/>
                  </a:lnTo>
                  <a:lnTo>
                    <a:pt x="346786" y="73698"/>
                  </a:lnTo>
                  <a:close/>
                </a:path>
                <a:path w="434340" h="81915">
                  <a:moveTo>
                    <a:pt x="353225" y="54152"/>
                  </a:moveTo>
                  <a:lnTo>
                    <a:pt x="352780" y="55791"/>
                  </a:lnTo>
                  <a:lnTo>
                    <a:pt x="352907" y="55410"/>
                  </a:lnTo>
                  <a:lnTo>
                    <a:pt x="353225" y="54152"/>
                  </a:lnTo>
                  <a:close/>
                </a:path>
                <a:path w="434340" h="81915">
                  <a:moveTo>
                    <a:pt x="354787" y="50965"/>
                  </a:moveTo>
                  <a:lnTo>
                    <a:pt x="354431" y="50965"/>
                  </a:lnTo>
                  <a:lnTo>
                    <a:pt x="353504" y="51092"/>
                  </a:lnTo>
                  <a:lnTo>
                    <a:pt x="353098" y="53124"/>
                  </a:lnTo>
                  <a:lnTo>
                    <a:pt x="353314" y="52616"/>
                  </a:lnTo>
                  <a:lnTo>
                    <a:pt x="353593" y="51854"/>
                  </a:lnTo>
                  <a:lnTo>
                    <a:pt x="353555" y="52870"/>
                  </a:lnTo>
                  <a:lnTo>
                    <a:pt x="353225" y="54152"/>
                  </a:lnTo>
                  <a:lnTo>
                    <a:pt x="354101" y="52743"/>
                  </a:lnTo>
                  <a:lnTo>
                    <a:pt x="354444" y="51854"/>
                  </a:lnTo>
                  <a:lnTo>
                    <a:pt x="354787" y="50965"/>
                  </a:lnTo>
                  <a:close/>
                </a:path>
                <a:path w="434340" h="81915">
                  <a:moveTo>
                    <a:pt x="359346" y="56553"/>
                  </a:moveTo>
                  <a:lnTo>
                    <a:pt x="359067" y="57950"/>
                  </a:lnTo>
                  <a:lnTo>
                    <a:pt x="359295" y="57708"/>
                  </a:lnTo>
                  <a:lnTo>
                    <a:pt x="359346" y="56553"/>
                  </a:lnTo>
                  <a:close/>
                </a:path>
                <a:path w="434340" h="81915">
                  <a:moveTo>
                    <a:pt x="359740" y="53886"/>
                  </a:moveTo>
                  <a:lnTo>
                    <a:pt x="359473" y="54152"/>
                  </a:lnTo>
                  <a:lnTo>
                    <a:pt x="359346" y="56553"/>
                  </a:lnTo>
                  <a:lnTo>
                    <a:pt x="359587" y="55346"/>
                  </a:lnTo>
                  <a:lnTo>
                    <a:pt x="359562" y="56553"/>
                  </a:lnTo>
                  <a:lnTo>
                    <a:pt x="359638" y="55283"/>
                  </a:lnTo>
                  <a:lnTo>
                    <a:pt x="359740" y="53886"/>
                  </a:lnTo>
                  <a:close/>
                </a:path>
                <a:path w="434340" h="81915">
                  <a:moveTo>
                    <a:pt x="364109" y="75831"/>
                  </a:moveTo>
                  <a:lnTo>
                    <a:pt x="363791" y="76746"/>
                  </a:lnTo>
                  <a:lnTo>
                    <a:pt x="364020" y="76365"/>
                  </a:lnTo>
                  <a:lnTo>
                    <a:pt x="364109" y="75831"/>
                  </a:lnTo>
                  <a:close/>
                </a:path>
                <a:path w="434340" h="81915">
                  <a:moveTo>
                    <a:pt x="366445" y="54902"/>
                  </a:moveTo>
                  <a:lnTo>
                    <a:pt x="366369" y="54648"/>
                  </a:lnTo>
                  <a:lnTo>
                    <a:pt x="366445" y="54902"/>
                  </a:lnTo>
                  <a:close/>
                </a:path>
                <a:path w="434340" h="81915">
                  <a:moveTo>
                    <a:pt x="368579" y="54216"/>
                  </a:moveTo>
                  <a:lnTo>
                    <a:pt x="368414" y="53746"/>
                  </a:lnTo>
                  <a:lnTo>
                    <a:pt x="368414" y="54343"/>
                  </a:lnTo>
                  <a:lnTo>
                    <a:pt x="368579" y="54216"/>
                  </a:lnTo>
                  <a:close/>
                </a:path>
                <a:path w="434340" h="81915">
                  <a:moveTo>
                    <a:pt x="369735" y="77279"/>
                  </a:moveTo>
                  <a:lnTo>
                    <a:pt x="369112" y="76771"/>
                  </a:lnTo>
                  <a:lnTo>
                    <a:pt x="369265" y="77076"/>
                  </a:lnTo>
                  <a:lnTo>
                    <a:pt x="369506" y="77254"/>
                  </a:lnTo>
                  <a:lnTo>
                    <a:pt x="369735" y="77279"/>
                  </a:lnTo>
                  <a:close/>
                </a:path>
                <a:path w="434340" h="81915">
                  <a:moveTo>
                    <a:pt x="372706" y="53606"/>
                  </a:moveTo>
                  <a:lnTo>
                    <a:pt x="372618" y="53784"/>
                  </a:lnTo>
                  <a:lnTo>
                    <a:pt x="372503" y="54356"/>
                  </a:lnTo>
                  <a:lnTo>
                    <a:pt x="372706" y="53606"/>
                  </a:lnTo>
                  <a:close/>
                </a:path>
                <a:path w="434340" h="81915">
                  <a:moveTo>
                    <a:pt x="377456" y="51587"/>
                  </a:moveTo>
                  <a:lnTo>
                    <a:pt x="377431" y="51955"/>
                  </a:lnTo>
                  <a:lnTo>
                    <a:pt x="377456" y="51663"/>
                  </a:lnTo>
                  <a:close/>
                </a:path>
                <a:path w="434340" h="81915">
                  <a:moveTo>
                    <a:pt x="377482" y="50673"/>
                  </a:moveTo>
                  <a:lnTo>
                    <a:pt x="377456" y="51181"/>
                  </a:lnTo>
                  <a:lnTo>
                    <a:pt x="377456" y="51587"/>
                  </a:lnTo>
                  <a:lnTo>
                    <a:pt x="377482" y="51295"/>
                  </a:lnTo>
                  <a:lnTo>
                    <a:pt x="377482" y="50673"/>
                  </a:lnTo>
                  <a:close/>
                </a:path>
                <a:path w="434340" h="81915">
                  <a:moveTo>
                    <a:pt x="377672" y="75044"/>
                  </a:moveTo>
                  <a:lnTo>
                    <a:pt x="377456" y="75730"/>
                  </a:lnTo>
                  <a:lnTo>
                    <a:pt x="377291" y="76492"/>
                  </a:lnTo>
                  <a:lnTo>
                    <a:pt x="377393" y="77000"/>
                  </a:lnTo>
                  <a:lnTo>
                    <a:pt x="377672" y="75044"/>
                  </a:lnTo>
                  <a:close/>
                </a:path>
                <a:path w="434340" h="81915">
                  <a:moveTo>
                    <a:pt x="381876" y="57746"/>
                  </a:moveTo>
                  <a:close/>
                </a:path>
                <a:path w="434340" h="81915">
                  <a:moveTo>
                    <a:pt x="382536" y="53301"/>
                  </a:moveTo>
                  <a:lnTo>
                    <a:pt x="382397" y="53632"/>
                  </a:lnTo>
                  <a:lnTo>
                    <a:pt x="382536" y="53301"/>
                  </a:lnTo>
                  <a:close/>
                </a:path>
                <a:path w="434340" h="81915">
                  <a:moveTo>
                    <a:pt x="382625" y="75412"/>
                  </a:moveTo>
                  <a:lnTo>
                    <a:pt x="382231" y="76073"/>
                  </a:lnTo>
                  <a:lnTo>
                    <a:pt x="382409" y="75857"/>
                  </a:lnTo>
                  <a:lnTo>
                    <a:pt x="382625" y="75412"/>
                  </a:lnTo>
                  <a:close/>
                </a:path>
                <a:path w="434340" h="81915">
                  <a:moveTo>
                    <a:pt x="382968" y="48806"/>
                  </a:moveTo>
                  <a:lnTo>
                    <a:pt x="381977" y="50711"/>
                  </a:lnTo>
                  <a:lnTo>
                    <a:pt x="381889" y="52781"/>
                  </a:lnTo>
                  <a:lnTo>
                    <a:pt x="381990" y="52489"/>
                  </a:lnTo>
                  <a:lnTo>
                    <a:pt x="381863" y="53124"/>
                  </a:lnTo>
                  <a:lnTo>
                    <a:pt x="381889" y="52781"/>
                  </a:lnTo>
                  <a:lnTo>
                    <a:pt x="381762" y="53124"/>
                  </a:lnTo>
                  <a:lnTo>
                    <a:pt x="381152" y="54902"/>
                  </a:lnTo>
                  <a:lnTo>
                    <a:pt x="382358" y="53505"/>
                  </a:lnTo>
                  <a:lnTo>
                    <a:pt x="382485" y="52870"/>
                  </a:lnTo>
                  <a:lnTo>
                    <a:pt x="382524" y="52489"/>
                  </a:lnTo>
                  <a:lnTo>
                    <a:pt x="382968" y="48806"/>
                  </a:lnTo>
                  <a:close/>
                </a:path>
                <a:path w="434340" h="81915">
                  <a:moveTo>
                    <a:pt x="383019" y="74345"/>
                  </a:moveTo>
                  <a:lnTo>
                    <a:pt x="382981" y="74587"/>
                  </a:lnTo>
                  <a:lnTo>
                    <a:pt x="383019" y="74345"/>
                  </a:lnTo>
                  <a:close/>
                </a:path>
                <a:path w="434340" h="81915">
                  <a:moveTo>
                    <a:pt x="383298" y="74079"/>
                  </a:moveTo>
                  <a:lnTo>
                    <a:pt x="383006" y="74587"/>
                  </a:lnTo>
                  <a:lnTo>
                    <a:pt x="382625" y="75476"/>
                  </a:lnTo>
                  <a:lnTo>
                    <a:pt x="382879" y="75349"/>
                  </a:lnTo>
                  <a:lnTo>
                    <a:pt x="383057" y="76238"/>
                  </a:lnTo>
                  <a:lnTo>
                    <a:pt x="383159" y="75349"/>
                  </a:lnTo>
                  <a:lnTo>
                    <a:pt x="383298" y="74079"/>
                  </a:lnTo>
                  <a:close/>
                </a:path>
                <a:path w="434340" h="81915">
                  <a:moveTo>
                    <a:pt x="384390" y="57950"/>
                  </a:moveTo>
                  <a:lnTo>
                    <a:pt x="384327" y="57315"/>
                  </a:lnTo>
                  <a:lnTo>
                    <a:pt x="384187" y="58699"/>
                  </a:lnTo>
                  <a:lnTo>
                    <a:pt x="384390" y="57950"/>
                  </a:lnTo>
                  <a:close/>
                </a:path>
                <a:path w="434340" h="81915">
                  <a:moveTo>
                    <a:pt x="384670" y="57823"/>
                  </a:moveTo>
                  <a:lnTo>
                    <a:pt x="384619" y="57061"/>
                  </a:lnTo>
                  <a:lnTo>
                    <a:pt x="384568" y="57658"/>
                  </a:lnTo>
                  <a:lnTo>
                    <a:pt x="384670" y="57823"/>
                  </a:lnTo>
                  <a:close/>
                </a:path>
                <a:path w="434340" h="81915">
                  <a:moveTo>
                    <a:pt x="385013" y="55867"/>
                  </a:moveTo>
                  <a:lnTo>
                    <a:pt x="384873" y="55448"/>
                  </a:lnTo>
                  <a:lnTo>
                    <a:pt x="384911" y="55714"/>
                  </a:lnTo>
                  <a:lnTo>
                    <a:pt x="385013" y="55867"/>
                  </a:lnTo>
                  <a:close/>
                </a:path>
                <a:path w="434340" h="81915">
                  <a:moveTo>
                    <a:pt x="387045" y="50711"/>
                  </a:moveTo>
                  <a:lnTo>
                    <a:pt x="387019" y="50330"/>
                  </a:lnTo>
                  <a:lnTo>
                    <a:pt x="386829" y="50711"/>
                  </a:lnTo>
                  <a:lnTo>
                    <a:pt x="387045" y="50711"/>
                  </a:lnTo>
                  <a:close/>
                </a:path>
                <a:path w="434340" h="81915">
                  <a:moveTo>
                    <a:pt x="387184" y="50711"/>
                  </a:moveTo>
                  <a:lnTo>
                    <a:pt x="387045" y="50711"/>
                  </a:lnTo>
                  <a:lnTo>
                    <a:pt x="387083" y="51244"/>
                  </a:lnTo>
                  <a:lnTo>
                    <a:pt x="387184" y="50711"/>
                  </a:lnTo>
                  <a:close/>
                </a:path>
                <a:path w="434340" h="81915">
                  <a:moveTo>
                    <a:pt x="387375" y="73914"/>
                  </a:moveTo>
                  <a:lnTo>
                    <a:pt x="387210" y="73952"/>
                  </a:lnTo>
                  <a:lnTo>
                    <a:pt x="387375" y="73952"/>
                  </a:lnTo>
                  <a:close/>
                </a:path>
                <a:path w="434340" h="81915">
                  <a:moveTo>
                    <a:pt x="388747" y="50063"/>
                  </a:moveTo>
                  <a:lnTo>
                    <a:pt x="388569" y="50330"/>
                  </a:lnTo>
                  <a:lnTo>
                    <a:pt x="388747" y="50063"/>
                  </a:lnTo>
                  <a:close/>
                </a:path>
                <a:path w="434340" h="81915">
                  <a:moveTo>
                    <a:pt x="388912" y="51346"/>
                  </a:moveTo>
                  <a:lnTo>
                    <a:pt x="388493" y="51600"/>
                  </a:lnTo>
                  <a:lnTo>
                    <a:pt x="388518" y="51727"/>
                  </a:lnTo>
                  <a:lnTo>
                    <a:pt x="388696" y="51727"/>
                  </a:lnTo>
                  <a:lnTo>
                    <a:pt x="388912" y="51346"/>
                  </a:lnTo>
                  <a:close/>
                </a:path>
                <a:path w="434340" h="81915">
                  <a:moveTo>
                    <a:pt x="392899" y="54940"/>
                  </a:moveTo>
                  <a:lnTo>
                    <a:pt x="392874" y="54610"/>
                  </a:lnTo>
                  <a:lnTo>
                    <a:pt x="392836" y="54432"/>
                  </a:lnTo>
                  <a:lnTo>
                    <a:pt x="392772" y="54686"/>
                  </a:lnTo>
                  <a:lnTo>
                    <a:pt x="392849" y="54864"/>
                  </a:lnTo>
                  <a:close/>
                </a:path>
                <a:path w="434340" h="81915">
                  <a:moveTo>
                    <a:pt x="394893" y="53886"/>
                  </a:moveTo>
                  <a:lnTo>
                    <a:pt x="394436" y="54648"/>
                  </a:lnTo>
                  <a:lnTo>
                    <a:pt x="394322" y="55156"/>
                  </a:lnTo>
                  <a:lnTo>
                    <a:pt x="394449" y="55702"/>
                  </a:lnTo>
                  <a:lnTo>
                    <a:pt x="394893" y="53886"/>
                  </a:lnTo>
                  <a:close/>
                </a:path>
                <a:path w="434340" h="81915">
                  <a:moveTo>
                    <a:pt x="395084" y="58115"/>
                  </a:moveTo>
                  <a:lnTo>
                    <a:pt x="394957" y="58318"/>
                  </a:lnTo>
                  <a:lnTo>
                    <a:pt x="394830" y="58521"/>
                  </a:lnTo>
                  <a:lnTo>
                    <a:pt x="394817" y="58826"/>
                  </a:lnTo>
                  <a:lnTo>
                    <a:pt x="394957" y="58762"/>
                  </a:lnTo>
                  <a:lnTo>
                    <a:pt x="395033" y="58420"/>
                  </a:lnTo>
                  <a:lnTo>
                    <a:pt x="395084" y="58115"/>
                  </a:lnTo>
                  <a:close/>
                </a:path>
                <a:path w="434340" h="81915">
                  <a:moveTo>
                    <a:pt x="398640" y="55537"/>
                  </a:moveTo>
                  <a:lnTo>
                    <a:pt x="397979" y="57950"/>
                  </a:lnTo>
                  <a:lnTo>
                    <a:pt x="398640" y="57569"/>
                  </a:lnTo>
                  <a:lnTo>
                    <a:pt x="398640" y="55537"/>
                  </a:lnTo>
                  <a:close/>
                </a:path>
                <a:path w="434340" h="81915">
                  <a:moveTo>
                    <a:pt x="399110" y="57315"/>
                  </a:moveTo>
                  <a:lnTo>
                    <a:pt x="398678" y="57556"/>
                  </a:lnTo>
                  <a:lnTo>
                    <a:pt x="398640" y="59182"/>
                  </a:lnTo>
                  <a:lnTo>
                    <a:pt x="399110" y="57315"/>
                  </a:lnTo>
                  <a:close/>
                </a:path>
                <a:path w="434340" h="81915">
                  <a:moveTo>
                    <a:pt x="400215" y="75374"/>
                  </a:moveTo>
                  <a:lnTo>
                    <a:pt x="399681" y="72301"/>
                  </a:lnTo>
                  <a:lnTo>
                    <a:pt x="399503" y="75730"/>
                  </a:lnTo>
                  <a:lnTo>
                    <a:pt x="400215" y="75374"/>
                  </a:lnTo>
                  <a:close/>
                </a:path>
                <a:path w="434340" h="81915">
                  <a:moveTo>
                    <a:pt x="403936" y="59601"/>
                  </a:moveTo>
                  <a:lnTo>
                    <a:pt x="403631" y="59664"/>
                  </a:lnTo>
                  <a:lnTo>
                    <a:pt x="403796" y="59944"/>
                  </a:lnTo>
                  <a:lnTo>
                    <a:pt x="403936" y="59601"/>
                  </a:lnTo>
                  <a:close/>
                </a:path>
                <a:path w="434340" h="81915">
                  <a:moveTo>
                    <a:pt x="409536" y="62839"/>
                  </a:moveTo>
                  <a:lnTo>
                    <a:pt x="409295" y="61709"/>
                  </a:lnTo>
                  <a:lnTo>
                    <a:pt x="409105" y="62826"/>
                  </a:lnTo>
                  <a:lnTo>
                    <a:pt x="409371" y="62572"/>
                  </a:lnTo>
                  <a:lnTo>
                    <a:pt x="409536" y="62839"/>
                  </a:lnTo>
                  <a:close/>
                </a:path>
                <a:path w="434340" h="81915">
                  <a:moveTo>
                    <a:pt x="409638" y="63271"/>
                  </a:moveTo>
                  <a:lnTo>
                    <a:pt x="409625" y="63042"/>
                  </a:lnTo>
                  <a:lnTo>
                    <a:pt x="409587" y="62903"/>
                  </a:lnTo>
                  <a:lnTo>
                    <a:pt x="409638" y="63271"/>
                  </a:lnTo>
                  <a:close/>
                </a:path>
                <a:path w="434340" h="81915">
                  <a:moveTo>
                    <a:pt x="412940" y="67246"/>
                  </a:moveTo>
                  <a:lnTo>
                    <a:pt x="412877" y="67475"/>
                  </a:lnTo>
                  <a:lnTo>
                    <a:pt x="412940" y="67246"/>
                  </a:lnTo>
                  <a:close/>
                </a:path>
                <a:path w="434340" h="81915">
                  <a:moveTo>
                    <a:pt x="413092" y="59182"/>
                  </a:moveTo>
                  <a:lnTo>
                    <a:pt x="413054" y="59537"/>
                  </a:lnTo>
                  <a:lnTo>
                    <a:pt x="413092" y="59182"/>
                  </a:lnTo>
                  <a:close/>
                </a:path>
                <a:path w="434340" h="81915">
                  <a:moveTo>
                    <a:pt x="413169" y="66560"/>
                  </a:moveTo>
                  <a:lnTo>
                    <a:pt x="413004" y="66840"/>
                  </a:lnTo>
                  <a:lnTo>
                    <a:pt x="412940" y="67246"/>
                  </a:lnTo>
                  <a:lnTo>
                    <a:pt x="413169" y="66560"/>
                  </a:lnTo>
                  <a:close/>
                </a:path>
                <a:path w="434340" h="81915">
                  <a:moveTo>
                    <a:pt x="413397" y="64808"/>
                  </a:moveTo>
                  <a:lnTo>
                    <a:pt x="413308" y="63474"/>
                  </a:lnTo>
                  <a:lnTo>
                    <a:pt x="413067" y="65938"/>
                  </a:lnTo>
                  <a:lnTo>
                    <a:pt x="413397" y="64808"/>
                  </a:lnTo>
                  <a:close/>
                </a:path>
                <a:path w="434340" h="81915">
                  <a:moveTo>
                    <a:pt x="414794" y="72555"/>
                  </a:moveTo>
                  <a:lnTo>
                    <a:pt x="414604" y="73571"/>
                  </a:lnTo>
                  <a:lnTo>
                    <a:pt x="414794" y="72555"/>
                  </a:lnTo>
                  <a:close/>
                </a:path>
                <a:path w="434340" h="81915">
                  <a:moveTo>
                    <a:pt x="415226" y="74434"/>
                  </a:moveTo>
                  <a:lnTo>
                    <a:pt x="415213" y="74650"/>
                  </a:lnTo>
                  <a:lnTo>
                    <a:pt x="415201" y="74904"/>
                  </a:lnTo>
                  <a:lnTo>
                    <a:pt x="415226" y="75145"/>
                  </a:lnTo>
                  <a:lnTo>
                    <a:pt x="415226" y="74676"/>
                  </a:lnTo>
                  <a:lnTo>
                    <a:pt x="415226" y="74434"/>
                  </a:lnTo>
                  <a:close/>
                </a:path>
                <a:path w="434340" h="81915">
                  <a:moveTo>
                    <a:pt x="416991" y="59677"/>
                  </a:moveTo>
                  <a:lnTo>
                    <a:pt x="416547" y="61036"/>
                  </a:lnTo>
                  <a:lnTo>
                    <a:pt x="416674" y="61048"/>
                  </a:lnTo>
                  <a:lnTo>
                    <a:pt x="416775" y="60667"/>
                  </a:lnTo>
                  <a:lnTo>
                    <a:pt x="416864" y="60198"/>
                  </a:lnTo>
                  <a:lnTo>
                    <a:pt x="416991" y="59677"/>
                  </a:lnTo>
                  <a:close/>
                </a:path>
                <a:path w="434340" h="81915">
                  <a:moveTo>
                    <a:pt x="417563" y="72555"/>
                  </a:moveTo>
                  <a:lnTo>
                    <a:pt x="417309" y="71031"/>
                  </a:lnTo>
                  <a:lnTo>
                    <a:pt x="416941" y="73317"/>
                  </a:lnTo>
                  <a:lnTo>
                    <a:pt x="417436" y="73190"/>
                  </a:lnTo>
                  <a:lnTo>
                    <a:pt x="417537" y="72809"/>
                  </a:lnTo>
                  <a:lnTo>
                    <a:pt x="417563" y="72555"/>
                  </a:lnTo>
                  <a:close/>
                </a:path>
                <a:path w="434340" h="81915">
                  <a:moveTo>
                    <a:pt x="420535" y="76034"/>
                  </a:moveTo>
                  <a:lnTo>
                    <a:pt x="420293" y="77304"/>
                  </a:lnTo>
                  <a:lnTo>
                    <a:pt x="420395" y="76796"/>
                  </a:lnTo>
                  <a:lnTo>
                    <a:pt x="420471" y="76415"/>
                  </a:lnTo>
                  <a:lnTo>
                    <a:pt x="420535" y="76073"/>
                  </a:lnTo>
                  <a:close/>
                </a:path>
                <a:path w="434340" h="81915">
                  <a:moveTo>
                    <a:pt x="421703" y="61290"/>
                  </a:moveTo>
                  <a:lnTo>
                    <a:pt x="421601" y="61150"/>
                  </a:lnTo>
                  <a:lnTo>
                    <a:pt x="421119" y="64046"/>
                  </a:lnTo>
                  <a:lnTo>
                    <a:pt x="420890" y="65316"/>
                  </a:lnTo>
                  <a:lnTo>
                    <a:pt x="421132" y="64135"/>
                  </a:lnTo>
                  <a:lnTo>
                    <a:pt x="421309" y="63563"/>
                  </a:lnTo>
                  <a:lnTo>
                    <a:pt x="421449" y="63360"/>
                  </a:lnTo>
                  <a:lnTo>
                    <a:pt x="421513" y="62814"/>
                  </a:lnTo>
                  <a:lnTo>
                    <a:pt x="421601" y="62141"/>
                  </a:lnTo>
                  <a:lnTo>
                    <a:pt x="421703" y="61290"/>
                  </a:lnTo>
                  <a:close/>
                </a:path>
                <a:path w="434340" h="81915">
                  <a:moveTo>
                    <a:pt x="422363" y="77508"/>
                  </a:moveTo>
                  <a:lnTo>
                    <a:pt x="422211" y="77762"/>
                  </a:lnTo>
                  <a:lnTo>
                    <a:pt x="422160" y="78574"/>
                  </a:lnTo>
                  <a:lnTo>
                    <a:pt x="422363" y="77508"/>
                  </a:lnTo>
                  <a:close/>
                </a:path>
                <a:path w="434340" h="81915">
                  <a:moveTo>
                    <a:pt x="422490" y="79413"/>
                  </a:moveTo>
                  <a:lnTo>
                    <a:pt x="422160" y="78574"/>
                  </a:lnTo>
                  <a:lnTo>
                    <a:pt x="421881" y="80048"/>
                  </a:lnTo>
                  <a:lnTo>
                    <a:pt x="422490" y="79413"/>
                  </a:lnTo>
                  <a:close/>
                </a:path>
                <a:path w="434340" h="81915">
                  <a:moveTo>
                    <a:pt x="423189" y="68059"/>
                  </a:moveTo>
                  <a:close/>
                </a:path>
                <a:path w="434340" h="81915">
                  <a:moveTo>
                    <a:pt x="423646" y="65824"/>
                  </a:moveTo>
                  <a:lnTo>
                    <a:pt x="423291" y="67221"/>
                  </a:lnTo>
                  <a:lnTo>
                    <a:pt x="423075" y="68110"/>
                  </a:lnTo>
                  <a:lnTo>
                    <a:pt x="423189" y="67983"/>
                  </a:lnTo>
                  <a:lnTo>
                    <a:pt x="423341" y="67983"/>
                  </a:lnTo>
                  <a:lnTo>
                    <a:pt x="423646" y="65824"/>
                  </a:lnTo>
                  <a:close/>
                </a:path>
                <a:path w="434340" h="81915">
                  <a:moveTo>
                    <a:pt x="423875" y="67729"/>
                  </a:moveTo>
                  <a:lnTo>
                    <a:pt x="423354" y="67970"/>
                  </a:lnTo>
                  <a:lnTo>
                    <a:pt x="423227" y="68910"/>
                  </a:lnTo>
                  <a:lnTo>
                    <a:pt x="423875" y="67729"/>
                  </a:lnTo>
                  <a:close/>
                </a:path>
                <a:path w="434340" h="81915">
                  <a:moveTo>
                    <a:pt x="425411" y="66332"/>
                  </a:moveTo>
                  <a:lnTo>
                    <a:pt x="424662" y="68491"/>
                  </a:lnTo>
                  <a:lnTo>
                    <a:pt x="425157" y="67856"/>
                  </a:lnTo>
                  <a:lnTo>
                    <a:pt x="425259" y="67094"/>
                  </a:lnTo>
                  <a:lnTo>
                    <a:pt x="425411" y="66332"/>
                  </a:lnTo>
                  <a:close/>
                </a:path>
                <a:path w="434340" h="81915">
                  <a:moveTo>
                    <a:pt x="428104" y="79222"/>
                  </a:moveTo>
                  <a:lnTo>
                    <a:pt x="427964" y="79248"/>
                  </a:lnTo>
                  <a:lnTo>
                    <a:pt x="428104" y="79222"/>
                  </a:lnTo>
                  <a:close/>
                </a:path>
                <a:path w="434340" h="81915">
                  <a:moveTo>
                    <a:pt x="428536" y="78752"/>
                  </a:moveTo>
                  <a:lnTo>
                    <a:pt x="428434" y="78892"/>
                  </a:lnTo>
                  <a:lnTo>
                    <a:pt x="428269" y="79082"/>
                  </a:lnTo>
                  <a:lnTo>
                    <a:pt x="428358" y="78663"/>
                  </a:lnTo>
                  <a:lnTo>
                    <a:pt x="428421" y="78257"/>
                  </a:lnTo>
                  <a:lnTo>
                    <a:pt x="428434" y="77990"/>
                  </a:lnTo>
                  <a:lnTo>
                    <a:pt x="428294" y="78727"/>
                  </a:lnTo>
                  <a:lnTo>
                    <a:pt x="428205" y="79082"/>
                  </a:lnTo>
                  <a:lnTo>
                    <a:pt x="428117" y="79222"/>
                  </a:lnTo>
                  <a:lnTo>
                    <a:pt x="428256" y="79108"/>
                  </a:lnTo>
                  <a:lnTo>
                    <a:pt x="428167" y="79616"/>
                  </a:lnTo>
                  <a:lnTo>
                    <a:pt x="428294" y="79463"/>
                  </a:lnTo>
                  <a:lnTo>
                    <a:pt x="428396" y="79159"/>
                  </a:lnTo>
                  <a:lnTo>
                    <a:pt x="428536" y="78752"/>
                  </a:lnTo>
                  <a:close/>
                </a:path>
                <a:path w="434340" h="81915">
                  <a:moveTo>
                    <a:pt x="429361" y="69507"/>
                  </a:moveTo>
                  <a:lnTo>
                    <a:pt x="429336" y="67221"/>
                  </a:lnTo>
                  <a:lnTo>
                    <a:pt x="428802" y="70904"/>
                  </a:lnTo>
                  <a:lnTo>
                    <a:pt x="428929" y="70904"/>
                  </a:lnTo>
                  <a:lnTo>
                    <a:pt x="429031" y="70015"/>
                  </a:lnTo>
                  <a:lnTo>
                    <a:pt x="429361" y="69507"/>
                  </a:lnTo>
                  <a:close/>
                </a:path>
                <a:path w="434340" h="81915">
                  <a:moveTo>
                    <a:pt x="429539" y="74841"/>
                  </a:moveTo>
                  <a:lnTo>
                    <a:pt x="429298" y="73317"/>
                  </a:lnTo>
                  <a:lnTo>
                    <a:pt x="429260" y="74587"/>
                  </a:lnTo>
                  <a:lnTo>
                    <a:pt x="429539" y="74841"/>
                  </a:lnTo>
                  <a:close/>
                </a:path>
                <a:path w="434340" h="81915">
                  <a:moveTo>
                    <a:pt x="429920" y="70142"/>
                  </a:moveTo>
                  <a:lnTo>
                    <a:pt x="428701" y="73571"/>
                  </a:lnTo>
                  <a:lnTo>
                    <a:pt x="428828" y="71793"/>
                  </a:lnTo>
                  <a:lnTo>
                    <a:pt x="428802" y="70904"/>
                  </a:lnTo>
                  <a:lnTo>
                    <a:pt x="428802" y="70269"/>
                  </a:lnTo>
                  <a:lnTo>
                    <a:pt x="428802" y="69634"/>
                  </a:lnTo>
                  <a:lnTo>
                    <a:pt x="428802" y="68872"/>
                  </a:lnTo>
                  <a:lnTo>
                    <a:pt x="428929" y="67729"/>
                  </a:lnTo>
                  <a:lnTo>
                    <a:pt x="428282" y="68872"/>
                  </a:lnTo>
                  <a:lnTo>
                    <a:pt x="428498" y="68059"/>
                  </a:lnTo>
                  <a:lnTo>
                    <a:pt x="428625" y="66713"/>
                  </a:lnTo>
                  <a:lnTo>
                    <a:pt x="428726" y="65976"/>
                  </a:lnTo>
                  <a:lnTo>
                    <a:pt x="428866" y="66586"/>
                  </a:lnTo>
                  <a:lnTo>
                    <a:pt x="428752" y="65824"/>
                  </a:lnTo>
                  <a:lnTo>
                    <a:pt x="428459" y="63919"/>
                  </a:lnTo>
                  <a:lnTo>
                    <a:pt x="427075" y="69634"/>
                  </a:lnTo>
                  <a:lnTo>
                    <a:pt x="427291" y="66205"/>
                  </a:lnTo>
                  <a:lnTo>
                    <a:pt x="427393" y="65951"/>
                  </a:lnTo>
                  <a:lnTo>
                    <a:pt x="426186" y="67221"/>
                  </a:lnTo>
                  <a:lnTo>
                    <a:pt x="426173" y="67589"/>
                  </a:lnTo>
                  <a:lnTo>
                    <a:pt x="426580" y="68605"/>
                  </a:lnTo>
                  <a:lnTo>
                    <a:pt x="426694" y="69380"/>
                  </a:lnTo>
                  <a:lnTo>
                    <a:pt x="425386" y="72682"/>
                  </a:lnTo>
                  <a:lnTo>
                    <a:pt x="425551" y="70777"/>
                  </a:lnTo>
                  <a:lnTo>
                    <a:pt x="425640" y="69761"/>
                  </a:lnTo>
                  <a:lnTo>
                    <a:pt x="425792" y="67983"/>
                  </a:lnTo>
                  <a:lnTo>
                    <a:pt x="426059" y="64808"/>
                  </a:lnTo>
                  <a:lnTo>
                    <a:pt x="425450" y="67983"/>
                  </a:lnTo>
                  <a:lnTo>
                    <a:pt x="425259" y="67729"/>
                  </a:lnTo>
                  <a:lnTo>
                    <a:pt x="424700" y="69761"/>
                  </a:lnTo>
                  <a:lnTo>
                    <a:pt x="424599" y="66713"/>
                  </a:lnTo>
                  <a:lnTo>
                    <a:pt x="422973" y="70777"/>
                  </a:lnTo>
                  <a:lnTo>
                    <a:pt x="423024" y="70396"/>
                  </a:lnTo>
                  <a:lnTo>
                    <a:pt x="423062" y="70142"/>
                  </a:lnTo>
                  <a:lnTo>
                    <a:pt x="423189" y="69253"/>
                  </a:lnTo>
                  <a:lnTo>
                    <a:pt x="423227" y="68910"/>
                  </a:lnTo>
                  <a:lnTo>
                    <a:pt x="423037" y="69253"/>
                  </a:lnTo>
                  <a:lnTo>
                    <a:pt x="423164" y="68237"/>
                  </a:lnTo>
                  <a:lnTo>
                    <a:pt x="423075" y="68110"/>
                  </a:lnTo>
                  <a:lnTo>
                    <a:pt x="423291" y="67221"/>
                  </a:lnTo>
                  <a:lnTo>
                    <a:pt x="423710" y="63792"/>
                  </a:lnTo>
                  <a:lnTo>
                    <a:pt x="422211" y="70142"/>
                  </a:lnTo>
                  <a:lnTo>
                    <a:pt x="422160" y="68999"/>
                  </a:lnTo>
                  <a:lnTo>
                    <a:pt x="422135" y="68491"/>
                  </a:lnTo>
                  <a:lnTo>
                    <a:pt x="422262" y="66840"/>
                  </a:lnTo>
                  <a:lnTo>
                    <a:pt x="422681" y="64808"/>
                  </a:lnTo>
                  <a:lnTo>
                    <a:pt x="422935" y="66332"/>
                  </a:lnTo>
                  <a:lnTo>
                    <a:pt x="422859" y="64808"/>
                  </a:lnTo>
                  <a:lnTo>
                    <a:pt x="422808" y="63792"/>
                  </a:lnTo>
                  <a:lnTo>
                    <a:pt x="421779" y="68491"/>
                  </a:lnTo>
                  <a:lnTo>
                    <a:pt x="421792" y="68237"/>
                  </a:lnTo>
                  <a:lnTo>
                    <a:pt x="421830" y="67348"/>
                  </a:lnTo>
                  <a:lnTo>
                    <a:pt x="421830" y="67221"/>
                  </a:lnTo>
                  <a:lnTo>
                    <a:pt x="422008" y="62522"/>
                  </a:lnTo>
                  <a:lnTo>
                    <a:pt x="421436" y="63411"/>
                  </a:lnTo>
                  <a:lnTo>
                    <a:pt x="420852" y="67221"/>
                  </a:lnTo>
                  <a:lnTo>
                    <a:pt x="420547" y="65951"/>
                  </a:lnTo>
                  <a:lnTo>
                    <a:pt x="420281" y="64808"/>
                  </a:lnTo>
                  <a:lnTo>
                    <a:pt x="419379" y="65951"/>
                  </a:lnTo>
                  <a:lnTo>
                    <a:pt x="419468" y="65443"/>
                  </a:lnTo>
                  <a:lnTo>
                    <a:pt x="419620" y="64681"/>
                  </a:lnTo>
                  <a:lnTo>
                    <a:pt x="418363" y="63792"/>
                  </a:lnTo>
                  <a:lnTo>
                    <a:pt x="418020" y="62649"/>
                  </a:lnTo>
                  <a:lnTo>
                    <a:pt x="418020" y="61633"/>
                  </a:lnTo>
                  <a:lnTo>
                    <a:pt x="417322" y="65443"/>
                  </a:lnTo>
                  <a:lnTo>
                    <a:pt x="417245" y="65316"/>
                  </a:lnTo>
                  <a:lnTo>
                    <a:pt x="416763" y="64554"/>
                  </a:lnTo>
                  <a:lnTo>
                    <a:pt x="416140" y="65316"/>
                  </a:lnTo>
                  <a:lnTo>
                    <a:pt x="416407" y="63665"/>
                  </a:lnTo>
                  <a:lnTo>
                    <a:pt x="416471" y="63284"/>
                  </a:lnTo>
                  <a:lnTo>
                    <a:pt x="416699" y="62268"/>
                  </a:lnTo>
                  <a:lnTo>
                    <a:pt x="417144" y="61125"/>
                  </a:lnTo>
                  <a:lnTo>
                    <a:pt x="416674" y="61125"/>
                  </a:lnTo>
                  <a:lnTo>
                    <a:pt x="416344" y="62395"/>
                  </a:lnTo>
                  <a:lnTo>
                    <a:pt x="416140" y="62903"/>
                  </a:lnTo>
                  <a:lnTo>
                    <a:pt x="415772" y="63284"/>
                  </a:lnTo>
                  <a:lnTo>
                    <a:pt x="416331" y="60490"/>
                  </a:lnTo>
                  <a:lnTo>
                    <a:pt x="415671" y="60617"/>
                  </a:lnTo>
                  <a:lnTo>
                    <a:pt x="414566" y="63665"/>
                  </a:lnTo>
                  <a:lnTo>
                    <a:pt x="414058" y="61633"/>
                  </a:lnTo>
                  <a:lnTo>
                    <a:pt x="413626" y="64173"/>
                  </a:lnTo>
                  <a:lnTo>
                    <a:pt x="413499" y="69253"/>
                  </a:lnTo>
                  <a:lnTo>
                    <a:pt x="412483" y="70777"/>
                  </a:lnTo>
                  <a:lnTo>
                    <a:pt x="412851" y="67983"/>
                  </a:lnTo>
                  <a:lnTo>
                    <a:pt x="412991" y="64681"/>
                  </a:lnTo>
                  <a:lnTo>
                    <a:pt x="413067" y="64173"/>
                  </a:lnTo>
                  <a:lnTo>
                    <a:pt x="412775" y="64681"/>
                  </a:lnTo>
                  <a:lnTo>
                    <a:pt x="413054" y="63030"/>
                  </a:lnTo>
                  <a:lnTo>
                    <a:pt x="413156" y="62903"/>
                  </a:lnTo>
                  <a:lnTo>
                    <a:pt x="413181" y="63919"/>
                  </a:lnTo>
                  <a:lnTo>
                    <a:pt x="413308" y="63411"/>
                  </a:lnTo>
                  <a:lnTo>
                    <a:pt x="413232" y="62903"/>
                  </a:lnTo>
                  <a:lnTo>
                    <a:pt x="413105" y="62585"/>
                  </a:lnTo>
                  <a:lnTo>
                    <a:pt x="412991" y="61887"/>
                  </a:lnTo>
                  <a:lnTo>
                    <a:pt x="413016" y="59982"/>
                  </a:lnTo>
                  <a:lnTo>
                    <a:pt x="412826" y="61379"/>
                  </a:lnTo>
                  <a:lnTo>
                    <a:pt x="412597" y="62649"/>
                  </a:lnTo>
                  <a:lnTo>
                    <a:pt x="412330" y="62903"/>
                  </a:lnTo>
                  <a:lnTo>
                    <a:pt x="411695" y="63030"/>
                  </a:lnTo>
                  <a:lnTo>
                    <a:pt x="411924" y="62268"/>
                  </a:lnTo>
                  <a:lnTo>
                    <a:pt x="412369" y="60744"/>
                  </a:lnTo>
                  <a:lnTo>
                    <a:pt x="412280" y="59347"/>
                  </a:lnTo>
                  <a:lnTo>
                    <a:pt x="411911" y="60744"/>
                  </a:lnTo>
                  <a:lnTo>
                    <a:pt x="411734" y="59220"/>
                  </a:lnTo>
                  <a:lnTo>
                    <a:pt x="411276" y="62268"/>
                  </a:lnTo>
                  <a:lnTo>
                    <a:pt x="411213" y="61252"/>
                  </a:lnTo>
                  <a:lnTo>
                    <a:pt x="411327" y="59982"/>
                  </a:lnTo>
                  <a:lnTo>
                    <a:pt x="410806" y="61252"/>
                  </a:lnTo>
                  <a:lnTo>
                    <a:pt x="409765" y="60109"/>
                  </a:lnTo>
                  <a:lnTo>
                    <a:pt x="409638" y="63271"/>
                  </a:lnTo>
                  <a:lnTo>
                    <a:pt x="409625" y="63792"/>
                  </a:lnTo>
                  <a:lnTo>
                    <a:pt x="408139" y="66586"/>
                  </a:lnTo>
                  <a:lnTo>
                    <a:pt x="408127" y="66459"/>
                  </a:lnTo>
                  <a:lnTo>
                    <a:pt x="407974" y="64808"/>
                  </a:lnTo>
                  <a:lnTo>
                    <a:pt x="407949" y="64427"/>
                  </a:lnTo>
                  <a:lnTo>
                    <a:pt x="407809" y="62903"/>
                  </a:lnTo>
                  <a:lnTo>
                    <a:pt x="407695" y="61760"/>
                  </a:lnTo>
                  <a:lnTo>
                    <a:pt x="406476" y="62903"/>
                  </a:lnTo>
                  <a:lnTo>
                    <a:pt x="406615" y="61887"/>
                  </a:lnTo>
                  <a:lnTo>
                    <a:pt x="405828" y="62903"/>
                  </a:lnTo>
                  <a:lnTo>
                    <a:pt x="405130" y="62268"/>
                  </a:lnTo>
                  <a:lnTo>
                    <a:pt x="404355" y="64427"/>
                  </a:lnTo>
                  <a:lnTo>
                    <a:pt x="404177" y="64427"/>
                  </a:lnTo>
                  <a:lnTo>
                    <a:pt x="404190" y="63919"/>
                  </a:lnTo>
                  <a:lnTo>
                    <a:pt x="404202" y="63157"/>
                  </a:lnTo>
                  <a:lnTo>
                    <a:pt x="404317" y="62014"/>
                  </a:lnTo>
                  <a:lnTo>
                    <a:pt x="404456" y="61379"/>
                  </a:lnTo>
                  <a:lnTo>
                    <a:pt x="403885" y="62014"/>
                  </a:lnTo>
                  <a:lnTo>
                    <a:pt x="403644" y="63157"/>
                  </a:lnTo>
                  <a:lnTo>
                    <a:pt x="403555" y="62776"/>
                  </a:lnTo>
                  <a:lnTo>
                    <a:pt x="403225" y="61468"/>
                  </a:lnTo>
                  <a:lnTo>
                    <a:pt x="403301" y="61125"/>
                  </a:lnTo>
                  <a:lnTo>
                    <a:pt x="403669" y="60236"/>
                  </a:lnTo>
                  <a:lnTo>
                    <a:pt x="403618" y="59956"/>
                  </a:lnTo>
                  <a:lnTo>
                    <a:pt x="403758" y="60032"/>
                  </a:lnTo>
                  <a:lnTo>
                    <a:pt x="403631" y="59664"/>
                  </a:lnTo>
                  <a:lnTo>
                    <a:pt x="403466" y="59347"/>
                  </a:lnTo>
                  <a:lnTo>
                    <a:pt x="403479" y="57569"/>
                  </a:lnTo>
                  <a:lnTo>
                    <a:pt x="402424" y="60236"/>
                  </a:lnTo>
                  <a:lnTo>
                    <a:pt x="402513" y="59855"/>
                  </a:lnTo>
                  <a:lnTo>
                    <a:pt x="402958" y="57823"/>
                  </a:lnTo>
                  <a:lnTo>
                    <a:pt x="402907" y="57442"/>
                  </a:lnTo>
                  <a:lnTo>
                    <a:pt x="402424" y="56807"/>
                  </a:lnTo>
                  <a:lnTo>
                    <a:pt x="402158" y="57315"/>
                  </a:lnTo>
                  <a:lnTo>
                    <a:pt x="402043" y="59601"/>
                  </a:lnTo>
                  <a:lnTo>
                    <a:pt x="401789" y="59855"/>
                  </a:lnTo>
                  <a:lnTo>
                    <a:pt x="401269" y="59347"/>
                  </a:lnTo>
                  <a:lnTo>
                    <a:pt x="401878" y="56172"/>
                  </a:lnTo>
                  <a:lnTo>
                    <a:pt x="401777" y="54902"/>
                  </a:lnTo>
                  <a:lnTo>
                    <a:pt x="401243" y="51473"/>
                  </a:lnTo>
                  <a:lnTo>
                    <a:pt x="398640" y="62776"/>
                  </a:lnTo>
                  <a:lnTo>
                    <a:pt x="398640" y="60109"/>
                  </a:lnTo>
                  <a:lnTo>
                    <a:pt x="398640" y="59182"/>
                  </a:lnTo>
                  <a:lnTo>
                    <a:pt x="398411" y="60109"/>
                  </a:lnTo>
                  <a:lnTo>
                    <a:pt x="397941" y="59664"/>
                  </a:lnTo>
                  <a:lnTo>
                    <a:pt x="397878" y="59474"/>
                  </a:lnTo>
                  <a:lnTo>
                    <a:pt x="397967" y="54521"/>
                  </a:lnTo>
                  <a:lnTo>
                    <a:pt x="397776" y="54521"/>
                  </a:lnTo>
                  <a:lnTo>
                    <a:pt x="397256" y="52489"/>
                  </a:lnTo>
                  <a:lnTo>
                    <a:pt x="396354" y="59474"/>
                  </a:lnTo>
                  <a:lnTo>
                    <a:pt x="395681" y="58077"/>
                  </a:lnTo>
                  <a:lnTo>
                    <a:pt x="395541" y="59982"/>
                  </a:lnTo>
                  <a:lnTo>
                    <a:pt x="395300" y="62204"/>
                  </a:lnTo>
                  <a:lnTo>
                    <a:pt x="395173" y="62649"/>
                  </a:lnTo>
                  <a:lnTo>
                    <a:pt x="394487" y="63665"/>
                  </a:lnTo>
                  <a:lnTo>
                    <a:pt x="394093" y="63284"/>
                  </a:lnTo>
                  <a:lnTo>
                    <a:pt x="394169" y="61252"/>
                  </a:lnTo>
                  <a:lnTo>
                    <a:pt x="394258" y="60363"/>
                  </a:lnTo>
                  <a:lnTo>
                    <a:pt x="394309" y="59855"/>
                  </a:lnTo>
                  <a:lnTo>
                    <a:pt x="394436" y="58699"/>
                  </a:lnTo>
                  <a:lnTo>
                    <a:pt x="394550" y="58204"/>
                  </a:lnTo>
                  <a:lnTo>
                    <a:pt x="394982" y="57442"/>
                  </a:lnTo>
                  <a:lnTo>
                    <a:pt x="395147" y="57315"/>
                  </a:lnTo>
                  <a:lnTo>
                    <a:pt x="395097" y="58204"/>
                  </a:lnTo>
                  <a:lnTo>
                    <a:pt x="395655" y="57315"/>
                  </a:lnTo>
                  <a:lnTo>
                    <a:pt x="395643" y="57188"/>
                  </a:lnTo>
                  <a:lnTo>
                    <a:pt x="395643" y="57061"/>
                  </a:lnTo>
                  <a:lnTo>
                    <a:pt x="395605" y="55918"/>
                  </a:lnTo>
                  <a:lnTo>
                    <a:pt x="395363" y="57061"/>
                  </a:lnTo>
                  <a:lnTo>
                    <a:pt x="395312" y="56553"/>
                  </a:lnTo>
                  <a:lnTo>
                    <a:pt x="395236" y="55791"/>
                  </a:lnTo>
                  <a:lnTo>
                    <a:pt x="394474" y="55791"/>
                  </a:lnTo>
                  <a:lnTo>
                    <a:pt x="394677" y="56553"/>
                  </a:lnTo>
                  <a:lnTo>
                    <a:pt x="394449" y="55702"/>
                  </a:lnTo>
                  <a:lnTo>
                    <a:pt x="394550" y="56172"/>
                  </a:lnTo>
                  <a:lnTo>
                    <a:pt x="394589" y="56299"/>
                  </a:lnTo>
                  <a:lnTo>
                    <a:pt x="394462" y="55918"/>
                  </a:lnTo>
                  <a:lnTo>
                    <a:pt x="394347" y="55346"/>
                  </a:lnTo>
                  <a:lnTo>
                    <a:pt x="394157" y="54648"/>
                  </a:lnTo>
                  <a:lnTo>
                    <a:pt x="393496" y="56299"/>
                  </a:lnTo>
                  <a:lnTo>
                    <a:pt x="392899" y="55029"/>
                  </a:lnTo>
                  <a:lnTo>
                    <a:pt x="392849" y="57188"/>
                  </a:lnTo>
                  <a:lnTo>
                    <a:pt x="392722" y="57188"/>
                  </a:lnTo>
                  <a:lnTo>
                    <a:pt x="391807" y="55460"/>
                  </a:lnTo>
                  <a:lnTo>
                    <a:pt x="391896" y="59347"/>
                  </a:lnTo>
                  <a:lnTo>
                    <a:pt x="391058" y="59855"/>
                  </a:lnTo>
                  <a:lnTo>
                    <a:pt x="390931" y="58458"/>
                  </a:lnTo>
                  <a:lnTo>
                    <a:pt x="390918" y="58331"/>
                  </a:lnTo>
                  <a:lnTo>
                    <a:pt x="391033" y="57556"/>
                  </a:lnTo>
                  <a:lnTo>
                    <a:pt x="391172" y="57188"/>
                  </a:lnTo>
                  <a:lnTo>
                    <a:pt x="391312" y="56807"/>
                  </a:lnTo>
                  <a:lnTo>
                    <a:pt x="391731" y="55664"/>
                  </a:lnTo>
                  <a:lnTo>
                    <a:pt x="391782" y="55473"/>
                  </a:lnTo>
                  <a:lnTo>
                    <a:pt x="390842" y="56807"/>
                  </a:lnTo>
                  <a:lnTo>
                    <a:pt x="390601" y="55791"/>
                  </a:lnTo>
                  <a:lnTo>
                    <a:pt x="390702" y="55029"/>
                  </a:lnTo>
                  <a:lnTo>
                    <a:pt x="390753" y="54902"/>
                  </a:lnTo>
                  <a:lnTo>
                    <a:pt x="391502" y="52616"/>
                  </a:lnTo>
                  <a:lnTo>
                    <a:pt x="390474" y="54902"/>
                  </a:lnTo>
                  <a:lnTo>
                    <a:pt x="390423" y="52362"/>
                  </a:lnTo>
                  <a:lnTo>
                    <a:pt x="390309" y="50711"/>
                  </a:lnTo>
                  <a:lnTo>
                    <a:pt x="390042" y="50330"/>
                  </a:lnTo>
                  <a:lnTo>
                    <a:pt x="390271" y="49949"/>
                  </a:lnTo>
                  <a:lnTo>
                    <a:pt x="389890" y="49949"/>
                  </a:lnTo>
                  <a:lnTo>
                    <a:pt x="389775" y="52362"/>
                  </a:lnTo>
                  <a:lnTo>
                    <a:pt x="389610" y="51981"/>
                  </a:lnTo>
                  <a:lnTo>
                    <a:pt x="389432" y="51854"/>
                  </a:lnTo>
                  <a:lnTo>
                    <a:pt x="389559" y="50838"/>
                  </a:lnTo>
                  <a:lnTo>
                    <a:pt x="389191" y="52235"/>
                  </a:lnTo>
                  <a:lnTo>
                    <a:pt x="389077" y="55346"/>
                  </a:lnTo>
                  <a:lnTo>
                    <a:pt x="388454" y="57188"/>
                  </a:lnTo>
                  <a:lnTo>
                    <a:pt x="388340" y="56045"/>
                  </a:lnTo>
                  <a:lnTo>
                    <a:pt x="387388" y="58331"/>
                  </a:lnTo>
                  <a:lnTo>
                    <a:pt x="387604" y="56172"/>
                  </a:lnTo>
                  <a:lnTo>
                    <a:pt x="387705" y="55156"/>
                  </a:lnTo>
                  <a:lnTo>
                    <a:pt x="387718" y="55029"/>
                  </a:lnTo>
                  <a:lnTo>
                    <a:pt x="388302" y="55981"/>
                  </a:lnTo>
                  <a:lnTo>
                    <a:pt x="388416" y="56172"/>
                  </a:lnTo>
                  <a:lnTo>
                    <a:pt x="388493" y="56299"/>
                  </a:lnTo>
                  <a:lnTo>
                    <a:pt x="388454" y="55918"/>
                  </a:lnTo>
                  <a:lnTo>
                    <a:pt x="388378" y="55029"/>
                  </a:lnTo>
                  <a:lnTo>
                    <a:pt x="388277" y="54013"/>
                  </a:lnTo>
                  <a:lnTo>
                    <a:pt x="388073" y="51854"/>
                  </a:lnTo>
                  <a:lnTo>
                    <a:pt x="388480" y="51600"/>
                  </a:lnTo>
                  <a:lnTo>
                    <a:pt x="388366" y="49060"/>
                  </a:lnTo>
                  <a:lnTo>
                    <a:pt x="388073" y="47282"/>
                  </a:lnTo>
                  <a:lnTo>
                    <a:pt x="387680" y="54013"/>
                  </a:lnTo>
                  <a:lnTo>
                    <a:pt x="386778" y="53886"/>
                  </a:lnTo>
                  <a:lnTo>
                    <a:pt x="387019" y="52616"/>
                  </a:lnTo>
                  <a:lnTo>
                    <a:pt x="387083" y="51244"/>
                  </a:lnTo>
                  <a:lnTo>
                    <a:pt x="386664" y="53378"/>
                  </a:lnTo>
                  <a:lnTo>
                    <a:pt x="386549" y="53886"/>
                  </a:lnTo>
                  <a:lnTo>
                    <a:pt x="386080" y="55156"/>
                  </a:lnTo>
                  <a:lnTo>
                    <a:pt x="385686" y="53632"/>
                  </a:lnTo>
                  <a:lnTo>
                    <a:pt x="385305" y="56172"/>
                  </a:lnTo>
                  <a:lnTo>
                    <a:pt x="385025" y="55918"/>
                  </a:lnTo>
                  <a:lnTo>
                    <a:pt x="385152" y="56299"/>
                  </a:lnTo>
                  <a:lnTo>
                    <a:pt x="385241" y="56883"/>
                  </a:lnTo>
                  <a:lnTo>
                    <a:pt x="385000" y="58039"/>
                  </a:lnTo>
                  <a:lnTo>
                    <a:pt x="385000" y="66713"/>
                  </a:lnTo>
                  <a:lnTo>
                    <a:pt x="384810" y="67970"/>
                  </a:lnTo>
                  <a:lnTo>
                    <a:pt x="385000" y="66713"/>
                  </a:lnTo>
                  <a:lnTo>
                    <a:pt x="385000" y="58039"/>
                  </a:lnTo>
                  <a:lnTo>
                    <a:pt x="384911" y="58458"/>
                  </a:lnTo>
                  <a:lnTo>
                    <a:pt x="384670" y="58204"/>
                  </a:lnTo>
                  <a:lnTo>
                    <a:pt x="384187" y="58699"/>
                  </a:lnTo>
                  <a:lnTo>
                    <a:pt x="383755" y="60363"/>
                  </a:lnTo>
                  <a:lnTo>
                    <a:pt x="383806" y="59220"/>
                  </a:lnTo>
                  <a:lnTo>
                    <a:pt x="383946" y="55791"/>
                  </a:lnTo>
                  <a:lnTo>
                    <a:pt x="384035" y="53632"/>
                  </a:lnTo>
                  <a:lnTo>
                    <a:pt x="383120" y="55791"/>
                  </a:lnTo>
                  <a:lnTo>
                    <a:pt x="383095" y="55410"/>
                  </a:lnTo>
                  <a:lnTo>
                    <a:pt x="383184" y="53632"/>
                  </a:lnTo>
                  <a:lnTo>
                    <a:pt x="383286" y="53251"/>
                  </a:lnTo>
                  <a:lnTo>
                    <a:pt x="383514" y="52362"/>
                  </a:lnTo>
                  <a:lnTo>
                    <a:pt x="383400" y="51346"/>
                  </a:lnTo>
                  <a:lnTo>
                    <a:pt x="382536" y="53301"/>
                  </a:lnTo>
                  <a:lnTo>
                    <a:pt x="382447" y="53657"/>
                  </a:lnTo>
                  <a:lnTo>
                    <a:pt x="382447" y="55918"/>
                  </a:lnTo>
                  <a:lnTo>
                    <a:pt x="381965" y="57442"/>
                  </a:lnTo>
                  <a:lnTo>
                    <a:pt x="381876" y="59220"/>
                  </a:lnTo>
                  <a:lnTo>
                    <a:pt x="381850" y="57823"/>
                  </a:lnTo>
                  <a:lnTo>
                    <a:pt x="381863" y="56934"/>
                  </a:lnTo>
                  <a:lnTo>
                    <a:pt x="381863" y="56527"/>
                  </a:lnTo>
                  <a:lnTo>
                    <a:pt x="381800" y="56680"/>
                  </a:lnTo>
                  <a:lnTo>
                    <a:pt x="381863" y="55410"/>
                  </a:lnTo>
                  <a:lnTo>
                    <a:pt x="381863" y="56527"/>
                  </a:lnTo>
                  <a:lnTo>
                    <a:pt x="382320" y="55410"/>
                  </a:lnTo>
                  <a:lnTo>
                    <a:pt x="382447" y="55918"/>
                  </a:lnTo>
                  <a:lnTo>
                    <a:pt x="382447" y="53657"/>
                  </a:lnTo>
                  <a:lnTo>
                    <a:pt x="381342" y="56807"/>
                  </a:lnTo>
                  <a:lnTo>
                    <a:pt x="381546" y="56883"/>
                  </a:lnTo>
                  <a:lnTo>
                    <a:pt x="380606" y="61252"/>
                  </a:lnTo>
                  <a:lnTo>
                    <a:pt x="380365" y="58839"/>
                  </a:lnTo>
                  <a:lnTo>
                    <a:pt x="380530" y="57315"/>
                  </a:lnTo>
                  <a:lnTo>
                    <a:pt x="380771" y="55537"/>
                  </a:lnTo>
                  <a:lnTo>
                    <a:pt x="381127" y="52870"/>
                  </a:lnTo>
                  <a:lnTo>
                    <a:pt x="381000" y="51727"/>
                  </a:lnTo>
                  <a:lnTo>
                    <a:pt x="380644" y="49695"/>
                  </a:lnTo>
                  <a:lnTo>
                    <a:pt x="379209" y="55537"/>
                  </a:lnTo>
                  <a:lnTo>
                    <a:pt x="378269" y="53886"/>
                  </a:lnTo>
                  <a:lnTo>
                    <a:pt x="378294" y="54013"/>
                  </a:lnTo>
                  <a:lnTo>
                    <a:pt x="378409" y="55410"/>
                  </a:lnTo>
                  <a:lnTo>
                    <a:pt x="378053" y="57315"/>
                  </a:lnTo>
                  <a:lnTo>
                    <a:pt x="377888" y="56172"/>
                  </a:lnTo>
                  <a:lnTo>
                    <a:pt x="377748" y="55156"/>
                  </a:lnTo>
                  <a:lnTo>
                    <a:pt x="377266" y="56172"/>
                  </a:lnTo>
                  <a:lnTo>
                    <a:pt x="377304" y="55918"/>
                  </a:lnTo>
                  <a:lnTo>
                    <a:pt x="377520" y="54394"/>
                  </a:lnTo>
                  <a:lnTo>
                    <a:pt x="377456" y="53505"/>
                  </a:lnTo>
                  <a:lnTo>
                    <a:pt x="377431" y="51981"/>
                  </a:lnTo>
                  <a:lnTo>
                    <a:pt x="377266" y="53505"/>
                  </a:lnTo>
                  <a:lnTo>
                    <a:pt x="376618" y="51727"/>
                  </a:lnTo>
                  <a:lnTo>
                    <a:pt x="375996" y="55918"/>
                  </a:lnTo>
                  <a:lnTo>
                    <a:pt x="375843" y="53124"/>
                  </a:lnTo>
                  <a:lnTo>
                    <a:pt x="375069" y="51854"/>
                  </a:lnTo>
                  <a:lnTo>
                    <a:pt x="374053" y="58839"/>
                  </a:lnTo>
                  <a:lnTo>
                    <a:pt x="373380" y="58077"/>
                  </a:lnTo>
                  <a:lnTo>
                    <a:pt x="373392" y="57442"/>
                  </a:lnTo>
                  <a:lnTo>
                    <a:pt x="373646" y="56426"/>
                  </a:lnTo>
                  <a:lnTo>
                    <a:pt x="373773" y="55918"/>
                  </a:lnTo>
                  <a:lnTo>
                    <a:pt x="373659" y="54775"/>
                  </a:lnTo>
                  <a:lnTo>
                    <a:pt x="373786" y="53886"/>
                  </a:lnTo>
                  <a:lnTo>
                    <a:pt x="373849" y="53759"/>
                  </a:lnTo>
                  <a:lnTo>
                    <a:pt x="374383" y="52743"/>
                  </a:lnTo>
                  <a:lnTo>
                    <a:pt x="374091" y="52743"/>
                  </a:lnTo>
                  <a:lnTo>
                    <a:pt x="373875" y="52362"/>
                  </a:lnTo>
                  <a:lnTo>
                    <a:pt x="373697" y="53759"/>
                  </a:lnTo>
                  <a:lnTo>
                    <a:pt x="373684" y="52489"/>
                  </a:lnTo>
                  <a:lnTo>
                    <a:pt x="372529" y="56426"/>
                  </a:lnTo>
                  <a:lnTo>
                    <a:pt x="372503" y="54394"/>
                  </a:lnTo>
                  <a:lnTo>
                    <a:pt x="372338" y="55029"/>
                  </a:lnTo>
                  <a:lnTo>
                    <a:pt x="372224" y="55664"/>
                  </a:lnTo>
                  <a:lnTo>
                    <a:pt x="371970" y="57442"/>
                  </a:lnTo>
                  <a:lnTo>
                    <a:pt x="371665" y="57188"/>
                  </a:lnTo>
                  <a:lnTo>
                    <a:pt x="371132" y="57556"/>
                  </a:lnTo>
                  <a:lnTo>
                    <a:pt x="371119" y="59855"/>
                  </a:lnTo>
                  <a:lnTo>
                    <a:pt x="370992" y="53378"/>
                  </a:lnTo>
                  <a:lnTo>
                    <a:pt x="368528" y="59982"/>
                  </a:lnTo>
                  <a:lnTo>
                    <a:pt x="368439" y="55664"/>
                  </a:lnTo>
                  <a:lnTo>
                    <a:pt x="368414" y="54394"/>
                  </a:lnTo>
                  <a:lnTo>
                    <a:pt x="367690" y="55029"/>
                  </a:lnTo>
                  <a:lnTo>
                    <a:pt x="366839" y="55537"/>
                  </a:lnTo>
                  <a:lnTo>
                    <a:pt x="366242" y="55664"/>
                  </a:lnTo>
                  <a:lnTo>
                    <a:pt x="366356" y="54648"/>
                  </a:lnTo>
                  <a:lnTo>
                    <a:pt x="365887" y="52870"/>
                  </a:lnTo>
                  <a:lnTo>
                    <a:pt x="365252" y="60744"/>
                  </a:lnTo>
                  <a:lnTo>
                    <a:pt x="365213" y="60617"/>
                  </a:lnTo>
                  <a:lnTo>
                    <a:pt x="365112" y="60236"/>
                  </a:lnTo>
                  <a:lnTo>
                    <a:pt x="364705" y="58839"/>
                  </a:lnTo>
                  <a:lnTo>
                    <a:pt x="364591" y="57658"/>
                  </a:lnTo>
                  <a:lnTo>
                    <a:pt x="364553" y="56172"/>
                  </a:lnTo>
                  <a:lnTo>
                    <a:pt x="364528" y="55156"/>
                  </a:lnTo>
                  <a:lnTo>
                    <a:pt x="365290" y="56680"/>
                  </a:lnTo>
                  <a:lnTo>
                    <a:pt x="365175" y="55511"/>
                  </a:lnTo>
                  <a:lnTo>
                    <a:pt x="365188" y="55156"/>
                  </a:lnTo>
                  <a:lnTo>
                    <a:pt x="365836" y="48679"/>
                  </a:lnTo>
                  <a:lnTo>
                    <a:pt x="363943" y="56172"/>
                  </a:lnTo>
                  <a:lnTo>
                    <a:pt x="363867" y="54267"/>
                  </a:lnTo>
                  <a:lnTo>
                    <a:pt x="363791" y="52235"/>
                  </a:lnTo>
                  <a:lnTo>
                    <a:pt x="363931" y="51981"/>
                  </a:lnTo>
                  <a:lnTo>
                    <a:pt x="363791" y="49441"/>
                  </a:lnTo>
                  <a:lnTo>
                    <a:pt x="362534" y="54267"/>
                  </a:lnTo>
                  <a:lnTo>
                    <a:pt x="361835" y="53632"/>
                  </a:lnTo>
                  <a:lnTo>
                    <a:pt x="361962" y="52616"/>
                  </a:lnTo>
                  <a:lnTo>
                    <a:pt x="361035" y="56045"/>
                  </a:lnTo>
                  <a:lnTo>
                    <a:pt x="359905" y="57061"/>
                  </a:lnTo>
                  <a:lnTo>
                    <a:pt x="359435" y="57556"/>
                  </a:lnTo>
                  <a:lnTo>
                    <a:pt x="359333" y="58204"/>
                  </a:lnTo>
                  <a:lnTo>
                    <a:pt x="358571" y="58839"/>
                  </a:lnTo>
                  <a:lnTo>
                    <a:pt x="358470" y="57188"/>
                  </a:lnTo>
                  <a:lnTo>
                    <a:pt x="358228" y="56172"/>
                  </a:lnTo>
                  <a:lnTo>
                    <a:pt x="358267" y="55410"/>
                  </a:lnTo>
                  <a:lnTo>
                    <a:pt x="358482" y="53251"/>
                  </a:lnTo>
                  <a:lnTo>
                    <a:pt x="359105" y="53124"/>
                  </a:lnTo>
                  <a:lnTo>
                    <a:pt x="359219" y="49441"/>
                  </a:lnTo>
                  <a:lnTo>
                    <a:pt x="358292" y="53124"/>
                  </a:lnTo>
                  <a:lnTo>
                    <a:pt x="358089" y="52616"/>
                  </a:lnTo>
                  <a:lnTo>
                    <a:pt x="358216" y="51219"/>
                  </a:lnTo>
                  <a:lnTo>
                    <a:pt x="358267" y="50838"/>
                  </a:lnTo>
                  <a:lnTo>
                    <a:pt x="357238" y="51346"/>
                  </a:lnTo>
                  <a:lnTo>
                    <a:pt x="356755" y="55410"/>
                  </a:lnTo>
                  <a:lnTo>
                    <a:pt x="355777" y="54902"/>
                  </a:lnTo>
                  <a:lnTo>
                    <a:pt x="355714" y="56299"/>
                  </a:lnTo>
                  <a:lnTo>
                    <a:pt x="354723" y="60236"/>
                  </a:lnTo>
                  <a:lnTo>
                    <a:pt x="354787" y="59728"/>
                  </a:lnTo>
                  <a:lnTo>
                    <a:pt x="354876" y="59093"/>
                  </a:lnTo>
                  <a:lnTo>
                    <a:pt x="354914" y="58712"/>
                  </a:lnTo>
                  <a:lnTo>
                    <a:pt x="355117" y="57188"/>
                  </a:lnTo>
                  <a:lnTo>
                    <a:pt x="355155" y="56807"/>
                  </a:lnTo>
                  <a:lnTo>
                    <a:pt x="355523" y="53886"/>
                  </a:lnTo>
                  <a:lnTo>
                    <a:pt x="354622" y="56807"/>
                  </a:lnTo>
                  <a:lnTo>
                    <a:pt x="354926" y="52743"/>
                  </a:lnTo>
                  <a:lnTo>
                    <a:pt x="354393" y="53759"/>
                  </a:lnTo>
                  <a:lnTo>
                    <a:pt x="353187" y="56553"/>
                  </a:lnTo>
                  <a:lnTo>
                    <a:pt x="352437" y="57188"/>
                  </a:lnTo>
                  <a:lnTo>
                    <a:pt x="352780" y="55791"/>
                  </a:lnTo>
                  <a:lnTo>
                    <a:pt x="352069" y="57188"/>
                  </a:lnTo>
                  <a:lnTo>
                    <a:pt x="351358" y="56934"/>
                  </a:lnTo>
                  <a:lnTo>
                    <a:pt x="351459" y="56172"/>
                  </a:lnTo>
                  <a:lnTo>
                    <a:pt x="351637" y="54775"/>
                  </a:lnTo>
                  <a:lnTo>
                    <a:pt x="352361" y="49060"/>
                  </a:lnTo>
                  <a:lnTo>
                    <a:pt x="349681" y="54775"/>
                  </a:lnTo>
                  <a:lnTo>
                    <a:pt x="349694" y="54140"/>
                  </a:lnTo>
                  <a:lnTo>
                    <a:pt x="349707" y="53505"/>
                  </a:lnTo>
                  <a:lnTo>
                    <a:pt x="349758" y="51346"/>
                  </a:lnTo>
                  <a:lnTo>
                    <a:pt x="349821" y="48552"/>
                  </a:lnTo>
                  <a:lnTo>
                    <a:pt x="348208" y="51346"/>
                  </a:lnTo>
                  <a:lnTo>
                    <a:pt x="347383" y="47028"/>
                  </a:lnTo>
                  <a:lnTo>
                    <a:pt x="345821" y="47282"/>
                  </a:lnTo>
                  <a:lnTo>
                    <a:pt x="345694" y="53505"/>
                  </a:lnTo>
                  <a:lnTo>
                    <a:pt x="345363" y="47409"/>
                  </a:lnTo>
                  <a:lnTo>
                    <a:pt x="345262" y="48425"/>
                  </a:lnTo>
                  <a:lnTo>
                    <a:pt x="344995" y="47294"/>
                  </a:lnTo>
                  <a:lnTo>
                    <a:pt x="345160" y="49441"/>
                  </a:lnTo>
                  <a:lnTo>
                    <a:pt x="345109" y="50012"/>
                  </a:lnTo>
                  <a:lnTo>
                    <a:pt x="344766" y="53759"/>
                  </a:lnTo>
                  <a:lnTo>
                    <a:pt x="344385" y="54140"/>
                  </a:lnTo>
                  <a:lnTo>
                    <a:pt x="344271" y="53632"/>
                  </a:lnTo>
                  <a:lnTo>
                    <a:pt x="343992" y="51981"/>
                  </a:lnTo>
                  <a:lnTo>
                    <a:pt x="343928" y="51600"/>
                  </a:lnTo>
                  <a:lnTo>
                    <a:pt x="343839" y="51092"/>
                  </a:lnTo>
                  <a:lnTo>
                    <a:pt x="343636" y="49822"/>
                  </a:lnTo>
                  <a:lnTo>
                    <a:pt x="343547" y="47790"/>
                  </a:lnTo>
                  <a:lnTo>
                    <a:pt x="344106" y="48298"/>
                  </a:lnTo>
                  <a:lnTo>
                    <a:pt x="344144" y="47790"/>
                  </a:lnTo>
                  <a:lnTo>
                    <a:pt x="344208" y="46901"/>
                  </a:lnTo>
                  <a:lnTo>
                    <a:pt x="343496" y="46393"/>
                  </a:lnTo>
                  <a:lnTo>
                    <a:pt x="343738" y="45631"/>
                  </a:lnTo>
                  <a:lnTo>
                    <a:pt x="344093" y="44488"/>
                  </a:lnTo>
                  <a:lnTo>
                    <a:pt x="343979" y="43218"/>
                  </a:lnTo>
                  <a:lnTo>
                    <a:pt x="343839" y="42456"/>
                  </a:lnTo>
                  <a:lnTo>
                    <a:pt x="343750" y="43853"/>
                  </a:lnTo>
                  <a:lnTo>
                    <a:pt x="343636" y="44869"/>
                  </a:lnTo>
                  <a:lnTo>
                    <a:pt x="343230" y="45631"/>
                  </a:lnTo>
                  <a:lnTo>
                    <a:pt x="342874" y="44742"/>
                  </a:lnTo>
                  <a:lnTo>
                    <a:pt x="342976" y="45631"/>
                  </a:lnTo>
                  <a:lnTo>
                    <a:pt x="343090" y="48044"/>
                  </a:lnTo>
                  <a:lnTo>
                    <a:pt x="341769" y="51092"/>
                  </a:lnTo>
                  <a:lnTo>
                    <a:pt x="341782" y="50965"/>
                  </a:lnTo>
                  <a:lnTo>
                    <a:pt x="341833" y="50584"/>
                  </a:lnTo>
                  <a:lnTo>
                    <a:pt x="342087" y="48425"/>
                  </a:lnTo>
                  <a:lnTo>
                    <a:pt x="342430" y="45504"/>
                  </a:lnTo>
                  <a:lnTo>
                    <a:pt x="342811" y="42329"/>
                  </a:lnTo>
                  <a:lnTo>
                    <a:pt x="341376" y="45504"/>
                  </a:lnTo>
                  <a:lnTo>
                    <a:pt x="341591" y="44742"/>
                  </a:lnTo>
                  <a:lnTo>
                    <a:pt x="341922" y="43599"/>
                  </a:lnTo>
                  <a:lnTo>
                    <a:pt x="341249" y="44742"/>
                  </a:lnTo>
                  <a:lnTo>
                    <a:pt x="339877" y="43345"/>
                  </a:lnTo>
                  <a:lnTo>
                    <a:pt x="338797" y="48425"/>
                  </a:lnTo>
                  <a:lnTo>
                    <a:pt x="338836" y="45885"/>
                  </a:lnTo>
                  <a:lnTo>
                    <a:pt x="339128" y="45504"/>
                  </a:lnTo>
                  <a:lnTo>
                    <a:pt x="337858" y="44615"/>
                  </a:lnTo>
                  <a:lnTo>
                    <a:pt x="335610" y="50584"/>
                  </a:lnTo>
                  <a:lnTo>
                    <a:pt x="335584" y="50457"/>
                  </a:lnTo>
                  <a:lnTo>
                    <a:pt x="335178" y="48679"/>
                  </a:lnTo>
                  <a:lnTo>
                    <a:pt x="334949" y="47663"/>
                  </a:lnTo>
                  <a:lnTo>
                    <a:pt x="335064" y="46266"/>
                  </a:lnTo>
                  <a:lnTo>
                    <a:pt x="335140" y="45758"/>
                  </a:lnTo>
                  <a:lnTo>
                    <a:pt x="334860" y="46266"/>
                  </a:lnTo>
                  <a:lnTo>
                    <a:pt x="334429" y="48679"/>
                  </a:lnTo>
                  <a:lnTo>
                    <a:pt x="334365" y="48171"/>
                  </a:lnTo>
                  <a:lnTo>
                    <a:pt x="334492" y="45631"/>
                  </a:lnTo>
                  <a:lnTo>
                    <a:pt x="334518" y="45504"/>
                  </a:lnTo>
                  <a:lnTo>
                    <a:pt x="333489" y="48171"/>
                  </a:lnTo>
                  <a:lnTo>
                    <a:pt x="333362" y="47663"/>
                  </a:lnTo>
                  <a:lnTo>
                    <a:pt x="333476" y="46266"/>
                  </a:lnTo>
                  <a:lnTo>
                    <a:pt x="333590" y="45885"/>
                  </a:lnTo>
                  <a:lnTo>
                    <a:pt x="333578" y="45250"/>
                  </a:lnTo>
                  <a:lnTo>
                    <a:pt x="332600" y="43218"/>
                  </a:lnTo>
                  <a:lnTo>
                    <a:pt x="331279" y="49568"/>
                  </a:lnTo>
                  <a:lnTo>
                    <a:pt x="330085" y="50457"/>
                  </a:lnTo>
                  <a:lnTo>
                    <a:pt x="330098" y="50330"/>
                  </a:lnTo>
                  <a:lnTo>
                    <a:pt x="330136" y="49949"/>
                  </a:lnTo>
                  <a:lnTo>
                    <a:pt x="330327" y="48044"/>
                  </a:lnTo>
                  <a:lnTo>
                    <a:pt x="330454" y="46774"/>
                  </a:lnTo>
                  <a:lnTo>
                    <a:pt x="330339" y="45504"/>
                  </a:lnTo>
                  <a:lnTo>
                    <a:pt x="329298" y="43599"/>
                  </a:lnTo>
                  <a:lnTo>
                    <a:pt x="329298" y="42837"/>
                  </a:lnTo>
                  <a:lnTo>
                    <a:pt x="327837" y="42202"/>
                  </a:lnTo>
                  <a:lnTo>
                    <a:pt x="326364" y="46393"/>
                  </a:lnTo>
                  <a:lnTo>
                    <a:pt x="324789" y="48044"/>
                  </a:lnTo>
                  <a:lnTo>
                    <a:pt x="324688" y="46774"/>
                  </a:lnTo>
                  <a:lnTo>
                    <a:pt x="324612" y="45758"/>
                  </a:lnTo>
                  <a:lnTo>
                    <a:pt x="324396" y="43091"/>
                  </a:lnTo>
                  <a:lnTo>
                    <a:pt x="322033" y="45758"/>
                  </a:lnTo>
                  <a:lnTo>
                    <a:pt x="320903" y="42837"/>
                  </a:lnTo>
                  <a:lnTo>
                    <a:pt x="320941" y="44107"/>
                  </a:lnTo>
                  <a:lnTo>
                    <a:pt x="320560" y="46266"/>
                  </a:lnTo>
                  <a:lnTo>
                    <a:pt x="320446" y="46520"/>
                  </a:lnTo>
                  <a:lnTo>
                    <a:pt x="320243" y="46774"/>
                  </a:lnTo>
                  <a:lnTo>
                    <a:pt x="320001" y="45885"/>
                  </a:lnTo>
                  <a:lnTo>
                    <a:pt x="319049" y="49949"/>
                  </a:lnTo>
                  <a:lnTo>
                    <a:pt x="319125" y="49187"/>
                  </a:lnTo>
                  <a:lnTo>
                    <a:pt x="319151" y="48933"/>
                  </a:lnTo>
                  <a:lnTo>
                    <a:pt x="319239" y="48044"/>
                  </a:lnTo>
                  <a:lnTo>
                    <a:pt x="319481" y="45758"/>
                  </a:lnTo>
                  <a:lnTo>
                    <a:pt x="319684" y="42710"/>
                  </a:lnTo>
                  <a:lnTo>
                    <a:pt x="319709" y="41694"/>
                  </a:lnTo>
                  <a:lnTo>
                    <a:pt x="318935" y="42710"/>
                  </a:lnTo>
                  <a:lnTo>
                    <a:pt x="318427" y="42583"/>
                  </a:lnTo>
                  <a:lnTo>
                    <a:pt x="317855" y="48044"/>
                  </a:lnTo>
                  <a:lnTo>
                    <a:pt x="317284" y="46012"/>
                  </a:lnTo>
                  <a:lnTo>
                    <a:pt x="316966" y="44869"/>
                  </a:lnTo>
                  <a:lnTo>
                    <a:pt x="315645" y="45377"/>
                  </a:lnTo>
                  <a:lnTo>
                    <a:pt x="314439" y="46012"/>
                  </a:lnTo>
                  <a:lnTo>
                    <a:pt x="313855" y="43472"/>
                  </a:lnTo>
                  <a:lnTo>
                    <a:pt x="313397" y="44742"/>
                  </a:lnTo>
                  <a:lnTo>
                    <a:pt x="312991" y="44742"/>
                  </a:lnTo>
                  <a:lnTo>
                    <a:pt x="312547" y="46012"/>
                  </a:lnTo>
                  <a:lnTo>
                    <a:pt x="312813" y="43091"/>
                  </a:lnTo>
                  <a:lnTo>
                    <a:pt x="312178" y="42456"/>
                  </a:lnTo>
                  <a:lnTo>
                    <a:pt x="311531" y="41821"/>
                  </a:lnTo>
                  <a:lnTo>
                    <a:pt x="310337" y="42456"/>
                  </a:lnTo>
                  <a:lnTo>
                    <a:pt x="310743" y="40424"/>
                  </a:lnTo>
                  <a:lnTo>
                    <a:pt x="310108" y="40170"/>
                  </a:lnTo>
                  <a:lnTo>
                    <a:pt x="309206" y="48806"/>
                  </a:lnTo>
                  <a:lnTo>
                    <a:pt x="308610" y="48933"/>
                  </a:lnTo>
                  <a:lnTo>
                    <a:pt x="308711" y="46520"/>
                  </a:lnTo>
                  <a:lnTo>
                    <a:pt x="308762" y="45250"/>
                  </a:lnTo>
                  <a:lnTo>
                    <a:pt x="308787" y="44488"/>
                  </a:lnTo>
                  <a:lnTo>
                    <a:pt x="307670" y="44488"/>
                  </a:lnTo>
                  <a:lnTo>
                    <a:pt x="306857" y="40551"/>
                  </a:lnTo>
                  <a:lnTo>
                    <a:pt x="305409" y="44488"/>
                  </a:lnTo>
                  <a:lnTo>
                    <a:pt x="305625" y="42456"/>
                  </a:lnTo>
                  <a:lnTo>
                    <a:pt x="305803" y="42329"/>
                  </a:lnTo>
                  <a:lnTo>
                    <a:pt x="305295" y="42202"/>
                  </a:lnTo>
                  <a:lnTo>
                    <a:pt x="304914" y="41313"/>
                  </a:lnTo>
                  <a:lnTo>
                    <a:pt x="304012" y="39154"/>
                  </a:lnTo>
                  <a:lnTo>
                    <a:pt x="303885" y="41617"/>
                  </a:lnTo>
                  <a:lnTo>
                    <a:pt x="303834" y="42659"/>
                  </a:lnTo>
                  <a:lnTo>
                    <a:pt x="303885" y="41617"/>
                  </a:lnTo>
                  <a:lnTo>
                    <a:pt x="301840" y="46520"/>
                  </a:lnTo>
                  <a:lnTo>
                    <a:pt x="302171" y="43599"/>
                  </a:lnTo>
                  <a:lnTo>
                    <a:pt x="301409" y="47053"/>
                  </a:lnTo>
                  <a:lnTo>
                    <a:pt x="301282" y="48171"/>
                  </a:lnTo>
                  <a:lnTo>
                    <a:pt x="301155" y="48425"/>
                  </a:lnTo>
                  <a:lnTo>
                    <a:pt x="300469" y="49187"/>
                  </a:lnTo>
                  <a:lnTo>
                    <a:pt x="300380" y="48933"/>
                  </a:lnTo>
                  <a:lnTo>
                    <a:pt x="300266" y="46266"/>
                  </a:lnTo>
                  <a:lnTo>
                    <a:pt x="300228" y="46139"/>
                  </a:lnTo>
                  <a:lnTo>
                    <a:pt x="300024" y="50330"/>
                  </a:lnTo>
                  <a:lnTo>
                    <a:pt x="299554" y="49060"/>
                  </a:lnTo>
                  <a:lnTo>
                    <a:pt x="299681" y="47790"/>
                  </a:lnTo>
                  <a:lnTo>
                    <a:pt x="299859" y="46901"/>
                  </a:lnTo>
                  <a:lnTo>
                    <a:pt x="299300" y="46647"/>
                  </a:lnTo>
                  <a:lnTo>
                    <a:pt x="299237" y="47790"/>
                  </a:lnTo>
                  <a:lnTo>
                    <a:pt x="298767" y="49822"/>
                  </a:lnTo>
                  <a:lnTo>
                    <a:pt x="298323" y="50965"/>
                  </a:lnTo>
                  <a:lnTo>
                    <a:pt x="298246" y="50711"/>
                  </a:lnTo>
                  <a:lnTo>
                    <a:pt x="298069" y="50076"/>
                  </a:lnTo>
                  <a:lnTo>
                    <a:pt x="297840" y="49314"/>
                  </a:lnTo>
                  <a:lnTo>
                    <a:pt x="297853" y="46393"/>
                  </a:lnTo>
                  <a:lnTo>
                    <a:pt x="297624" y="48044"/>
                  </a:lnTo>
                  <a:lnTo>
                    <a:pt x="297167" y="50076"/>
                  </a:lnTo>
                  <a:lnTo>
                    <a:pt x="296989" y="49568"/>
                  </a:lnTo>
                  <a:lnTo>
                    <a:pt x="297103" y="47663"/>
                  </a:lnTo>
                  <a:lnTo>
                    <a:pt x="297027" y="47028"/>
                  </a:lnTo>
                  <a:lnTo>
                    <a:pt x="296824" y="46520"/>
                  </a:lnTo>
                  <a:lnTo>
                    <a:pt x="296430" y="45529"/>
                  </a:lnTo>
                  <a:lnTo>
                    <a:pt x="296367" y="46355"/>
                  </a:lnTo>
                  <a:lnTo>
                    <a:pt x="296367" y="45529"/>
                  </a:lnTo>
                  <a:lnTo>
                    <a:pt x="296443" y="45377"/>
                  </a:lnTo>
                  <a:lnTo>
                    <a:pt x="296557" y="43853"/>
                  </a:lnTo>
                  <a:lnTo>
                    <a:pt x="296354" y="43688"/>
                  </a:lnTo>
                  <a:lnTo>
                    <a:pt x="296354" y="46367"/>
                  </a:lnTo>
                  <a:lnTo>
                    <a:pt x="296354" y="46520"/>
                  </a:lnTo>
                  <a:lnTo>
                    <a:pt x="296252" y="46316"/>
                  </a:lnTo>
                  <a:lnTo>
                    <a:pt x="295490" y="50711"/>
                  </a:lnTo>
                  <a:lnTo>
                    <a:pt x="295148" y="48552"/>
                  </a:lnTo>
                  <a:lnTo>
                    <a:pt x="295059" y="46012"/>
                  </a:lnTo>
                  <a:lnTo>
                    <a:pt x="295808" y="46139"/>
                  </a:lnTo>
                  <a:lnTo>
                    <a:pt x="296214" y="46304"/>
                  </a:lnTo>
                  <a:lnTo>
                    <a:pt x="296316" y="45631"/>
                  </a:lnTo>
                  <a:lnTo>
                    <a:pt x="296252" y="46316"/>
                  </a:lnTo>
                  <a:lnTo>
                    <a:pt x="296354" y="43688"/>
                  </a:lnTo>
                  <a:lnTo>
                    <a:pt x="295973" y="43345"/>
                  </a:lnTo>
                  <a:lnTo>
                    <a:pt x="296748" y="39662"/>
                  </a:lnTo>
                  <a:lnTo>
                    <a:pt x="294906" y="46012"/>
                  </a:lnTo>
                  <a:lnTo>
                    <a:pt x="294855" y="45885"/>
                  </a:lnTo>
                  <a:lnTo>
                    <a:pt x="294805" y="45758"/>
                  </a:lnTo>
                  <a:lnTo>
                    <a:pt x="294474" y="44932"/>
                  </a:lnTo>
                  <a:lnTo>
                    <a:pt x="294474" y="62776"/>
                  </a:lnTo>
                  <a:lnTo>
                    <a:pt x="294347" y="62649"/>
                  </a:lnTo>
                  <a:lnTo>
                    <a:pt x="293928" y="62649"/>
                  </a:lnTo>
                  <a:lnTo>
                    <a:pt x="293992" y="61379"/>
                  </a:lnTo>
                  <a:lnTo>
                    <a:pt x="294081" y="60744"/>
                  </a:lnTo>
                  <a:lnTo>
                    <a:pt x="294093" y="60617"/>
                  </a:lnTo>
                  <a:lnTo>
                    <a:pt x="294220" y="60617"/>
                  </a:lnTo>
                  <a:lnTo>
                    <a:pt x="294144" y="61468"/>
                  </a:lnTo>
                  <a:lnTo>
                    <a:pt x="294360" y="61887"/>
                  </a:lnTo>
                  <a:lnTo>
                    <a:pt x="294474" y="62776"/>
                  </a:lnTo>
                  <a:lnTo>
                    <a:pt x="294474" y="44932"/>
                  </a:lnTo>
                  <a:lnTo>
                    <a:pt x="294398" y="44615"/>
                  </a:lnTo>
                  <a:lnTo>
                    <a:pt x="294373" y="43853"/>
                  </a:lnTo>
                  <a:lnTo>
                    <a:pt x="294347" y="43218"/>
                  </a:lnTo>
                  <a:lnTo>
                    <a:pt x="294157" y="43599"/>
                  </a:lnTo>
                  <a:lnTo>
                    <a:pt x="294055" y="43853"/>
                  </a:lnTo>
                  <a:lnTo>
                    <a:pt x="294005" y="43726"/>
                  </a:lnTo>
                  <a:lnTo>
                    <a:pt x="293801" y="43091"/>
                  </a:lnTo>
                  <a:lnTo>
                    <a:pt x="293611" y="43091"/>
                  </a:lnTo>
                  <a:lnTo>
                    <a:pt x="293700" y="40805"/>
                  </a:lnTo>
                  <a:lnTo>
                    <a:pt x="293522" y="41059"/>
                  </a:lnTo>
                  <a:lnTo>
                    <a:pt x="293522" y="41821"/>
                  </a:lnTo>
                  <a:lnTo>
                    <a:pt x="293522" y="43091"/>
                  </a:lnTo>
                  <a:lnTo>
                    <a:pt x="293293" y="43218"/>
                  </a:lnTo>
                  <a:lnTo>
                    <a:pt x="293128" y="43345"/>
                  </a:lnTo>
                  <a:lnTo>
                    <a:pt x="293281" y="42202"/>
                  </a:lnTo>
                  <a:lnTo>
                    <a:pt x="293522" y="41821"/>
                  </a:lnTo>
                  <a:lnTo>
                    <a:pt x="293522" y="41059"/>
                  </a:lnTo>
                  <a:lnTo>
                    <a:pt x="292989" y="41821"/>
                  </a:lnTo>
                  <a:lnTo>
                    <a:pt x="292684" y="41694"/>
                  </a:lnTo>
                  <a:lnTo>
                    <a:pt x="292506" y="44615"/>
                  </a:lnTo>
                  <a:lnTo>
                    <a:pt x="292125" y="44107"/>
                  </a:lnTo>
                  <a:lnTo>
                    <a:pt x="292290" y="46266"/>
                  </a:lnTo>
                  <a:lnTo>
                    <a:pt x="292404" y="46139"/>
                  </a:lnTo>
                  <a:lnTo>
                    <a:pt x="292620" y="46012"/>
                  </a:lnTo>
                  <a:lnTo>
                    <a:pt x="292519" y="46228"/>
                  </a:lnTo>
                  <a:lnTo>
                    <a:pt x="292595" y="46888"/>
                  </a:lnTo>
                  <a:lnTo>
                    <a:pt x="292722" y="46012"/>
                  </a:lnTo>
                  <a:lnTo>
                    <a:pt x="292950" y="46012"/>
                  </a:lnTo>
                  <a:lnTo>
                    <a:pt x="293522" y="45885"/>
                  </a:lnTo>
                  <a:lnTo>
                    <a:pt x="293154" y="47409"/>
                  </a:lnTo>
                  <a:lnTo>
                    <a:pt x="292811" y="48552"/>
                  </a:lnTo>
                  <a:lnTo>
                    <a:pt x="292595" y="46901"/>
                  </a:lnTo>
                  <a:lnTo>
                    <a:pt x="291795" y="51600"/>
                  </a:lnTo>
                  <a:lnTo>
                    <a:pt x="291795" y="51473"/>
                  </a:lnTo>
                  <a:lnTo>
                    <a:pt x="291757" y="49822"/>
                  </a:lnTo>
                  <a:lnTo>
                    <a:pt x="291655" y="47409"/>
                  </a:lnTo>
                  <a:lnTo>
                    <a:pt x="291109" y="45504"/>
                  </a:lnTo>
                  <a:lnTo>
                    <a:pt x="291058" y="44361"/>
                  </a:lnTo>
                  <a:lnTo>
                    <a:pt x="291109" y="42710"/>
                  </a:lnTo>
                  <a:lnTo>
                    <a:pt x="290042" y="44361"/>
                  </a:lnTo>
                  <a:lnTo>
                    <a:pt x="288798" y="43599"/>
                  </a:lnTo>
                  <a:lnTo>
                    <a:pt x="287794" y="49060"/>
                  </a:lnTo>
                  <a:lnTo>
                    <a:pt x="287489" y="49822"/>
                  </a:lnTo>
                  <a:lnTo>
                    <a:pt x="287489" y="49695"/>
                  </a:lnTo>
                  <a:lnTo>
                    <a:pt x="287578" y="46774"/>
                  </a:lnTo>
                  <a:lnTo>
                    <a:pt x="287693" y="46316"/>
                  </a:lnTo>
                  <a:lnTo>
                    <a:pt x="287769" y="46139"/>
                  </a:lnTo>
                  <a:lnTo>
                    <a:pt x="287934" y="46139"/>
                  </a:lnTo>
                  <a:lnTo>
                    <a:pt x="288086" y="45377"/>
                  </a:lnTo>
                  <a:lnTo>
                    <a:pt x="287439" y="46774"/>
                  </a:lnTo>
                  <a:lnTo>
                    <a:pt x="286727" y="46139"/>
                  </a:lnTo>
                  <a:lnTo>
                    <a:pt x="286448" y="45885"/>
                  </a:lnTo>
                  <a:lnTo>
                    <a:pt x="286397" y="46316"/>
                  </a:lnTo>
                  <a:lnTo>
                    <a:pt x="286372" y="46596"/>
                  </a:lnTo>
                  <a:lnTo>
                    <a:pt x="286054" y="49695"/>
                  </a:lnTo>
                  <a:lnTo>
                    <a:pt x="285965" y="49441"/>
                  </a:lnTo>
                  <a:lnTo>
                    <a:pt x="285610" y="48298"/>
                  </a:lnTo>
                  <a:lnTo>
                    <a:pt x="285661" y="47663"/>
                  </a:lnTo>
                  <a:lnTo>
                    <a:pt x="286258" y="46774"/>
                  </a:lnTo>
                  <a:lnTo>
                    <a:pt x="286385" y="46520"/>
                  </a:lnTo>
                  <a:lnTo>
                    <a:pt x="286397" y="46316"/>
                  </a:lnTo>
                  <a:lnTo>
                    <a:pt x="285699" y="46774"/>
                  </a:lnTo>
                  <a:lnTo>
                    <a:pt x="285826" y="46012"/>
                  </a:lnTo>
                  <a:lnTo>
                    <a:pt x="285800" y="45377"/>
                  </a:lnTo>
                  <a:lnTo>
                    <a:pt x="284721" y="44234"/>
                  </a:lnTo>
                  <a:lnTo>
                    <a:pt x="284441" y="44767"/>
                  </a:lnTo>
                  <a:lnTo>
                    <a:pt x="284441" y="60744"/>
                  </a:lnTo>
                  <a:lnTo>
                    <a:pt x="284314" y="63792"/>
                  </a:lnTo>
                  <a:lnTo>
                    <a:pt x="283349" y="61391"/>
                  </a:lnTo>
                  <a:lnTo>
                    <a:pt x="283387" y="61252"/>
                  </a:lnTo>
                  <a:lnTo>
                    <a:pt x="283997" y="59347"/>
                  </a:lnTo>
                  <a:lnTo>
                    <a:pt x="284073" y="59093"/>
                  </a:lnTo>
                  <a:lnTo>
                    <a:pt x="284327" y="59855"/>
                  </a:lnTo>
                  <a:lnTo>
                    <a:pt x="284441" y="60744"/>
                  </a:lnTo>
                  <a:lnTo>
                    <a:pt x="284441" y="44767"/>
                  </a:lnTo>
                  <a:lnTo>
                    <a:pt x="281990" y="49441"/>
                  </a:lnTo>
                  <a:lnTo>
                    <a:pt x="281520" y="48552"/>
                  </a:lnTo>
                  <a:lnTo>
                    <a:pt x="280758" y="47155"/>
                  </a:lnTo>
                  <a:lnTo>
                    <a:pt x="280784" y="47282"/>
                  </a:lnTo>
                  <a:lnTo>
                    <a:pt x="280911" y="48552"/>
                  </a:lnTo>
                  <a:lnTo>
                    <a:pt x="278828" y="44869"/>
                  </a:lnTo>
                  <a:lnTo>
                    <a:pt x="275932" y="51473"/>
                  </a:lnTo>
                  <a:lnTo>
                    <a:pt x="275082" y="48933"/>
                  </a:lnTo>
                  <a:lnTo>
                    <a:pt x="274015" y="45758"/>
                  </a:lnTo>
                  <a:lnTo>
                    <a:pt x="273418" y="44615"/>
                  </a:lnTo>
                  <a:lnTo>
                    <a:pt x="273240" y="46596"/>
                  </a:lnTo>
                  <a:lnTo>
                    <a:pt x="273113" y="47409"/>
                  </a:lnTo>
                  <a:lnTo>
                    <a:pt x="272681" y="48933"/>
                  </a:lnTo>
                  <a:lnTo>
                    <a:pt x="272745" y="45758"/>
                  </a:lnTo>
                  <a:lnTo>
                    <a:pt x="271907" y="49187"/>
                  </a:lnTo>
                  <a:lnTo>
                    <a:pt x="271780" y="49568"/>
                  </a:lnTo>
                  <a:lnTo>
                    <a:pt x="270725" y="51981"/>
                  </a:lnTo>
                  <a:lnTo>
                    <a:pt x="270700" y="49822"/>
                  </a:lnTo>
                  <a:lnTo>
                    <a:pt x="270700" y="48679"/>
                  </a:lnTo>
                  <a:lnTo>
                    <a:pt x="270649" y="41567"/>
                  </a:lnTo>
                  <a:lnTo>
                    <a:pt x="269240" y="46139"/>
                  </a:lnTo>
                  <a:lnTo>
                    <a:pt x="269138" y="48679"/>
                  </a:lnTo>
                  <a:lnTo>
                    <a:pt x="268732" y="48171"/>
                  </a:lnTo>
                  <a:lnTo>
                    <a:pt x="267690" y="49822"/>
                  </a:lnTo>
                  <a:lnTo>
                    <a:pt x="267716" y="49568"/>
                  </a:lnTo>
                  <a:lnTo>
                    <a:pt x="267919" y="47409"/>
                  </a:lnTo>
                  <a:lnTo>
                    <a:pt x="267754" y="48552"/>
                  </a:lnTo>
                  <a:lnTo>
                    <a:pt x="267627" y="49568"/>
                  </a:lnTo>
                  <a:lnTo>
                    <a:pt x="267614" y="46774"/>
                  </a:lnTo>
                  <a:lnTo>
                    <a:pt x="266382" y="49568"/>
                  </a:lnTo>
                  <a:lnTo>
                    <a:pt x="265684" y="48425"/>
                  </a:lnTo>
                  <a:lnTo>
                    <a:pt x="265798" y="47536"/>
                  </a:lnTo>
                  <a:lnTo>
                    <a:pt x="266890" y="43091"/>
                  </a:lnTo>
                  <a:lnTo>
                    <a:pt x="265684" y="42583"/>
                  </a:lnTo>
                  <a:lnTo>
                    <a:pt x="265188" y="43218"/>
                  </a:lnTo>
                  <a:lnTo>
                    <a:pt x="264363" y="46520"/>
                  </a:lnTo>
                  <a:lnTo>
                    <a:pt x="264236" y="48425"/>
                  </a:lnTo>
                  <a:lnTo>
                    <a:pt x="264414" y="48552"/>
                  </a:lnTo>
                  <a:lnTo>
                    <a:pt x="264502" y="48933"/>
                  </a:lnTo>
                  <a:lnTo>
                    <a:pt x="264604" y="50330"/>
                  </a:lnTo>
                  <a:lnTo>
                    <a:pt x="264490" y="51346"/>
                  </a:lnTo>
                  <a:lnTo>
                    <a:pt x="264096" y="51981"/>
                  </a:lnTo>
                  <a:lnTo>
                    <a:pt x="263728" y="57061"/>
                  </a:lnTo>
                  <a:lnTo>
                    <a:pt x="263359" y="60109"/>
                  </a:lnTo>
                  <a:lnTo>
                    <a:pt x="263245" y="62268"/>
                  </a:lnTo>
                  <a:lnTo>
                    <a:pt x="263944" y="65316"/>
                  </a:lnTo>
                  <a:lnTo>
                    <a:pt x="264820" y="62395"/>
                  </a:lnTo>
                  <a:lnTo>
                    <a:pt x="264909" y="64808"/>
                  </a:lnTo>
                  <a:lnTo>
                    <a:pt x="264312" y="64808"/>
                  </a:lnTo>
                  <a:lnTo>
                    <a:pt x="264528" y="67094"/>
                  </a:lnTo>
                  <a:lnTo>
                    <a:pt x="264934" y="64808"/>
                  </a:lnTo>
                  <a:lnTo>
                    <a:pt x="265150" y="63792"/>
                  </a:lnTo>
                  <a:lnTo>
                    <a:pt x="265176" y="65697"/>
                  </a:lnTo>
                  <a:lnTo>
                    <a:pt x="265303" y="66459"/>
                  </a:lnTo>
                  <a:lnTo>
                    <a:pt x="265861" y="63792"/>
                  </a:lnTo>
                  <a:lnTo>
                    <a:pt x="266077" y="62776"/>
                  </a:lnTo>
                  <a:lnTo>
                    <a:pt x="266077" y="62395"/>
                  </a:lnTo>
                  <a:lnTo>
                    <a:pt x="266255" y="61976"/>
                  </a:lnTo>
                  <a:lnTo>
                    <a:pt x="266687" y="60998"/>
                  </a:lnTo>
                  <a:lnTo>
                    <a:pt x="266801" y="64046"/>
                  </a:lnTo>
                  <a:lnTo>
                    <a:pt x="266687" y="65062"/>
                  </a:lnTo>
                  <a:lnTo>
                    <a:pt x="267195" y="63157"/>
                  </a:lnTo>
                  <a:lnTo>
                    <a:pt x="267182" y="63550"/>
                  </a:lnTo>
                  <a:lnTo>
                    <a:pt x="267055" y="65062"/>
                  </a:lnTo>
                  <a:lnTo>
                    <a:pt x="267296" y="64300"/>
                  </a:lnTo>
                  <a:lnTo>
                    <a:pt x="267804" y="65189"/>
                  </a:lnTo>
                  <a:lnTo>
                    <a:pt x="267931" y="64300"/>
                  </a:lnTo>
                  <a:lnTo>
                    <a:pt x="268084" y="63157"/>
                  </a:lnTo>
                  <a:lnTo>
                    <a:pt x="268160" y="62649"/>
                  </a:lnTo>
                  <a:lnTo>
                    <a:pt x="268338" y="65316"/>
                  </a:lnTo>
                  <a:lnTo>
                    <a:pt x="269176" y="62649"/>
                  </a:lnTo>
                  <a:lnTo>
                    <a:pt x="269367" y="62014"/>
                  </a:lnTo>
                  <a:lnTo>
                    <a:pt x="269062" y="66586"/>
                  </a:lnTo>
                  <a:lnTo>
                    <a:pt x="269278" y="65303"/>
                  </a:lnTo>
                  <a:lnTo>
                    <a:pt x="269900" y="63030"/>
                  </a:lnTo>
                  <a:lnTo>
                    <a:pt x="270230" y="62776"/>
                  </a:lnTo>
                  <a:lnTo>
                    <a:pt x="269303" y="68237"/>
                  </a:lnTo>
                  <a:lnTo>
                    <a:pt x="271411" y="63157"/>
                  </a:lnTo>
                  <a:lnTo>
                    <a:pt x="270878" y="69126"/>
                  </a:lnTo>
                  <a:lnTo>
                    <a:pt x="271627" y="64173"/>
                  </a:lnTo>
                  <a:lnTo>
                    <a:pt x="272580" y="66967"/>
                  </a:lnTo>
                  <a:lnTo>
                    <a:pt x="273532" y="64300"/>
                  </a:lnTo>
                  <a:lnTo>
                    <a:pt x="273481" y="65443"/>
                  </a:lnTo>
                  <a:lnTo>
                    <a:pt x="273685" y="65697"/>
                  </a:lnTo>
                  <a:lnTo>
                    <a:pt x="273799" y="67589"/>
                  </a:lnTo>
                  <a:lnTo>
                    <a:pt x="273926" y="68110"/>
                  </a:lnTo>
                  <a:lnTo>
                    <a:pt x="274231" y="64300"/>
                  </a:lnTo>
                  <a:lnTo>
                    <a:pt x="274243" y="64173"/>
                  </a:lnTo>
                  <a:lnTo>
                    <a:pt x="274358" y="63919"/>
                  </a:lnTo>
                  <a:lnTo>
                    <a:pt x="274980" y="63157"/>
                  </a:lnTo>
                  <a:lnTo>
                    <a:pt x="275056" y="62776"/>
                  </a:lnTo>
                  <a:lnTo>
                    <a:pt x="275221" y="62014"/>
                  </a:lnTo>
                  <a:lnTo>
                    <a:pt x="275424" y="60998"/>
                  </a:lnTo>
                  <a:lnTo>
                    <a:pt x="275501" y="60617"/>
                  </a:lnTo>
                  <a:lnTo>
                    <a:pt x="275793" y="64681"/>
                  </a:lnTo>
                  <a:lnTo>
                    <a:pt x="274866" y="65443"/>
                  </a:lnTo>
                  <a:lnTo>
                    <a:pt x="274789" y="69253"/>
                  </a:lnTo>
                  <a:lnTo>
                    <a:pt x="274993" y="65951"/>
                  </a:lnTo>
                  <a:lnTo>
                    <a:pt x="275932" y="65951"/>
                  </a:lnTo>
                  <a:lnTo>
                    <a:pt x="275932" y="63157"/>
                  </a:lnTo>
                  <a:lnTo>
                    <a:pt x="276174" y="65697"/>
                  </a:lnTo>
                  <a:lnTo>
                    <a:pt x="276199" y="64427"/>
                  </a:lnTo>
                  <a:lnTo>
                    <a:pt x="276186" y="67856"/>
                  </a:lnTo>
                  <a:lnTo>
                    <a:pt x="276453" y="64427"/>
                  </a:lnTo>
                  <a:lnTo>
                    <a:pt x="276555" y="63157"/>
                  </a:lnTo>
                  <a:lnTo>
                    <a:pt x="276593" y="62649"/>
                  </a:lnTo>
                  <a:lnTo>
                    <a:pt x="276631" y="66967"/>
                  </a:lnTo>
                  <a:lnTo>
                    <a:pt x="277164" y="63792"/>
                  </a:lnTo>
                  <a:lnTo>
                    <a:pt x="277406" y="65303"/>
                  </a:lnTo>
                  <a:lnTo>
                    <a:pt x="277520" y="66713"/>
                  </a:lnTo>
                  <a:lnTo>
                    <a:pt x="276999" y="68618"/>
                  </a:lnTo>
                  <a:lnTo>
                    <a:pt x="277698" y="67221"/>
                  </a:lnTo>
                  <a:lnTo>
                    <a:pt x="277837" y="67779"/>
                  </a:lnTo>
                  <a:lnTo>
                    <a:pt x="277825" y="67094"/>
                  </a:lnTo>
                  <a:lnTo>
                    <a:pt x="277926" y="65824"/>
                  </a:lnTo>
                  <a:lnTo>
                    <a:pt x="278104" y="64554"/>
                  </a:lnTo>
                  <a:lnTo>
                    <a:pt x="278752" y="63792"/>
                  </a:lnTo>
                  <a:lnTo>
                    <a:pt x="278968" y="63538"/>
                  </a:lnTo>
                  <a:lnTo>
                    <a:pt x="278409" y="66713"/>
                  </a:lnTo>
                  <a:lnTo>
                    <a:pt x="278295" y="67729"/>
                  </a:lnTo>
                  <a:lnTo>
                    <a:pt x="278409" y="69380"/>
                  </a:lnTo>
                  <a:lnTo>
                    <a:pt x="278968" y="68364"/>
                  </a:lnTo>
                  <a:lnTo>
                    <a:pt x="279565" y="64935"/>
                  </a:lnTo>
                  <a:lnTo>
                    <a:pt x="279793" y="65011"/>
                  </a:lnTo>
                  <a:lnTo>
                    <a:pt x="279844" y="66713"/>
                  </a:lnTo>
                  <a:lnTo>
                    <a:pt x="280250" y="64935"/>
                  </a:lnTo>
                  <a:lnTo>
                    <a:pt x="280555" y="63665"/>
                  </a:lnTo>
                  <a:lnTo>
                    <a:pt x="281368" y="66713"/>
                  </a:lnTo>
                  <a:lnTo>
                    <a:pt x="282079" y="63665"/>
                  </a:lnTo>
                  <a:lnTo>
                    <a:pt x="282105" y="63538"/>
                  </a:lnTo>
                  <a:lnTo>
                    <a:pt x="282219" y="63030"/>
                  </a:lnTo>
                  <a:lnTo>
                    <a:pt x="282244" y="63792"/>
                  </a:lnTo>
                  <a:lnTo>
                    <a:pt x="282270" y="62903"/>
                  </a:lnTo>
                  <a:lnTo>
                    <a:pt x="282270" y="62649"/>
                  </a:lnTo>
                  <a:lnTo>
                    <a:pt x="282371" y="60617"/>
                  </a:lnTo>
                  <a:lnTo>
                    <a:pt x="282536" y="58585"/>
                  </a:lnTo>
                  <a:lnTo>
                    <a:pt x="282829" y="58458"/>
                  </a:lnTo>
                  <a:lnTo>
                    <a:pt x="283260" y="56172"/>
                  </a:lnTo>
                  <a:lnTo>
                    <a:pt x="283184" y="58712"/>
                  </a:lnTo>
                  <a:lnTo>
                    <a:pt x="283019" y="58585"/>
                  </a:lnTo>
                  <a:lnTo>
                    <a:pt x="282905" y="59728"/>
                  </a:lnTo>
                  <a:lnTo>
                    <a:pt x="282778" y="60363"/>
                  </a:lnTo>
                  <a:lnTo>
                    <a:pt x="283171" y="59347"/>
                  </a:lnTo>
                  <a:lnTo>
                    <a:pt x="283184" y="61899"/>
                  </a:lnTo>
                  <a:lnTo>
                    <a:pt x="283337" y="61391"/>
                  </a:lnTo>
                  <a:lnTo>
                    <a:pt x="283692" y="64554"/>
                  </a:lnTo>
                  <a:lnTo>
                    <a:pt x="283070" y="63030"/>
                  </a:lnTo>
                  <a:lnTo>
                    <a:pt x="283235" y="68745"/>
                  </a:lnTo>
                  <a:lnTo>
                    <a:pt x="282676" y="62826"/>
                  </a:lnTo>
                  <a:lnTo>
                    <a:pt x="282740" y="67589"/>
                  </a:lnTo>
                  <a:lnTo>
                    <a:pt x="282867" y="68872"/>
                  </a:lnTo>
                  <a:lnTo>
                    <a:pt x="283616" y="69761"/>
                  </a:lnTo>
                  <a:lnTo>
                    <a:pt x="283730" y="68745"/>
                  </a:lnTo>
                  <a:lnTo>
                    <a:pt x="283921" y="66967"/>
                  </a:lnTo>
                  <a:lnTo>
                    <a:pt x="284784" y="68110"/>
                  </a:lnTo>
                  <a:lnTo>
                    <a:pt x="284988" y="66967"/>
                  </a:lnTo>
                  <a:lnTo>
                    <a:pt x="285089" y="66332"/>
                  </a:lnTo>
                  <a:lnTo>
                    <a:pt x="284988" y="65443"/>
                  </a:lnTo>
                  <a:lnTo>
                    <a:pt x="285026" y="64554"/>
                  </a:lnTo>
                  <a:lnTo>
                    <a:pt x="285165" y="63792"/>
                  </a:lnTo>
                  <a:lnTo>
                    <a:pt x="285280" y="63157"/>
                  </a:lnTo>
                  <a:lnTo>
                    <a:pt x="286854" y="59728"/>
                  </a:lnTo>
                  <a:lnTo>
                    <a:pt x="285686" y="72174"/>
                  </a:lnTo>
                  <a:lnTo>
                    <a:pt x="286956" y="67589"/>
                  </a:lnTo>
                  <a:lnTo>
                    <a:pt x="287324" y="65697"/>
                  </a:lnTo>
                  <a:lnTo>
                    <a:pt x="287439" y="64935"/>
                  </a:lnTo>
                  <a:lnTo>
                    <a:pt x="287832" y="60744"/>
                  </a:lnTo>
                  <a:lnTo>
                    <a:pt x="288201" y="62395"/>
                  </a:lnTo>
                  <a:lnTo>
                    <a:pt x="288315" y="63538"/>
                  </a:lnTo>
                  <a:lnTo>
                    <a:pt x="287832" y="67094"/>
                  </a:lnTo>
                  <a:lnTo>
                    <a:pt x="288709" y="67602"/>
                  </a:lnTo>
                  <a:lnTo>
                    <a:pt x="288772" y="61379"/>
                  </a:lnTo>
                  <a:lnTo>
                    <a:pt x="289433" y="63779"/>
                  </a:lnTo>
                  <a:lnTo>
                    <a:pt x="289902" y="63665"/>
                  </a:lnTo>
                  <a:lnTo>
                    <a:pt x="289737" y="67221"/>
                  </a:lnTo>
                  <a:lnTo>
                    <a:pt x="290741" y="66840"/>
                  </a:lnTo>
                  <a:lnTo>
                    <a:pt x="291998" y="64300"/>
                  </a:lnTo>
                  <a:lnTo>
                    <a:pt x="293103" y="63792"/>
                  </a:lnTo>
                  <a:lnTo>
                    <a:pt x="293001" y="64681"/>
                  </a:lnTo>
                  <a:lnTo>
                    <a:pt x="292874" y="65189"/>
                  </a:lnTo>
                  <a:lnTo>
                    <a:pt x="292760" y="66205"/>
                  </a:lnTo>
                  <a:lnTo>
                    <a:pt x="292874" y="66967"/>
                  </a:lnTo>
                  <a:lnTo>
                    <a:pt x="294360" y="65316"/>
                  </a:lnTo>
                  <a:lnTo>
                    <a:pt x="295719" y="67602"/>
                  </a:lnTo>
                  <a:lnTo>
                    <a:pt x="296862" y="69888"/>
                  </a:lnTo>
                  <a:lnTo>
                    <a:pt x="297586" y="66840"/>
                  </a:lnTo>
                  <a:lnTo>
                    <a:pt x="297713" y="66840"/>
                  </a:lnTo>
                  <a:lnTo>
                    <a:pt x="298043" y="65697"/>
                  </a:lnTo>
                  <a:lnTo>
                    <a:pt x="298348" y="65443"/>
                  </a:lnTo>
                  <a:lnTo>
                    <a:pt x="298259" y="67589"/>
                  </a:lnTo>
                  <a:lnTo>
                    <a:pt x="298043" y="68364"/>
                  </a:lnTo>
                  <a:lnTo>
                    <a:pt x="299123" y="65824"/>
                  </a:lnTo>
                  <a:lnTo>
                    <a:pt x="299389" y="65443"/>
                  </a:lnTo>
                  <a:lnTo>
                    <a:pt x="299478" y="65316"/>
                  </a:lnTo>
                  <a:lnTo>
                    <a:pt x="300507" y="63792"/>
                  </a:lnTo>
                  <a:lnTo>
                    <a:pt x="300596" y="63665"/>
                  </a:lnTo>
                  <a:lnTo>
                    <a:pt x="301028" y="63030"/>
                  </a:lnTo>
                  <a:lnTo>
                    <a:pt x="301523" y="65443"/>
                  </a:lnTo>
                  <a:lnTo>
                    <a:pt x="301637" y="66560"/>
                  </a:lnTo>
                  <a:lnTo>
                    <a:pt x="301523" y="67348"/>
                  </a:lnTo>
                  <a:lnTo>
                    <a:pt x="302094" y="68491"/>
                  </a:lnTo>
                  <a:lnTo>
                    <a:pt x="302590" y="63030"/>
                  </a:lnTo>
                  <a:lnTo>
                    <a:pt x="302602" y="62903"/>
                  </a:lnTo>
                  <a:lnTo>
                    <a:pt x="302780" y="60998"/>
                  </a:lnTo>
                  <a:lnTo>
                    <a:pt x="303072" y="62903"/>
                  </a:lnTo>
                  <a:lnTo>
                    <a:pt x="303199" y="64554"/>
                  </a:lnTo>
                  <a:lnTo>
                    <a:pt x="304546" y="65951"/>
                  </a:lnTo>
                  <a:lnTo>
                    <a:pt x="306552" y="63284"/>
                  </a:lnTo>
                  <a:lnTo>
                    <a:pt x="307365" y="67983"/>
                  </a:lnTo>
                  <a:lnTo>
                    <a:pt x="307975" y="63665"/>
                  </a:lnTo>
                  <a:lnTo>
                    <a:pt x="308775" y="70142"/>
                  </a:lnTo>
                  <a:lnTo>
                    <a:pt x="309410" y="63919"/>
                  </a:lnTo>
                  <a:lnTo>
                    <a:pt x="309880" y="66205"/>
                  </a:lnTo>
                  <a:lnTo>
                    <a:pt x="310007" y="67246"/>
                  </a:lnTo>
                  <a:lnTo>
                    <a:pt x="309880" y="67589"/>
                  </a:lnTo>
                  <a:lnTo>
                    <a:pt x="309753" y="68237"/>
                  </a:lnTo>
                  <a:lnTo>
                    <a:pt x="310807" y="70269"/>
                  </a:lnTo>
                  <a:lnTo>
                    <a:pt x="311111" y="70650"/>
                  </a:lnTo>
                  <a:lnTo>
                    <a:pt x="311619" y="66586"/>
                  </a:lnTo>
                  <a:lnTo>
                    <a:pt x="311721" y="66382"/>
                  </a:lnTo>
                  <a:lnTo>
                    <a:pt x="312127" y="65951"/>
                  </a:lnTo>
                  <a:lnTo>
                    <a:pt x="311848" y="69088"/>
                  </a:lnTo>
                  <a:lnTo>
                    <a:pt x="312686" y="65951"/>
                  </a:lnTo>
                  <a:lnTo>
                    <a:pt x="312724" y="65824"/>
                  </a:lnTo>
                  <a:lnTo>
                    <a:pt x="312686" y="69634"/>
                  </a:lnTo>
                  <a:lnTo>
                    <a:pt x="313156" y="68872"/>
                  </a:lnTo>
                  <a:lnTo>
                    <a:pt x="313029" y="68745"/>
                  </a:lnTo>
                  <a:lnTo>
                    <a:pt x="313118" y="66332"/>
                  </a:lnTo>
                  <a:lnTo>
                    <a:pt x="313397" y="65824"/>
                  </a:lnTo>
                  <a:lnTo>
                    <a:pt x="313804" y="65062"/>
                  </a:lnTo>
                  <a:lnTo>
                    <a:pt x="314236" y="67970"/>
                  </a:lnTo>
                  <a:lnTo>
                    <a:pt x="314363" y="68999"/>
                  </a:lnTo>
                  <a:lnTo>
                    <a:pt x="314236" y="70523"/>
                  </a:lnTo>
                  <a:lnTo>
                    <a:pt x="315950" y="67856"/>
                  </a:lnTo>
                  <a:lnTo>
                    <a:pt x="315861" y="68567"/>
                  </a:lnTo>
                  <a:lnTo>
                    <a:pt x="316103" y="67856"/>
                  </a:lnTo>
                  <a:lnTo>
                    <a:pt x="316318" y="67221"/>
                  </a:lnTo>
                  <a:lnTo>
                    <a:pt x="315074" y="73825"/>
                  </a:lnTo>
                  <a:lnTo>
                    <a:pt x="315988" y="71158"/>
                  </a:lnTo>
                  <a:lnTo>
                    <a:pt x="316090" y="69888"/>
                  </a:lnTo>
                  <a:lnTo>
                    <a:pt x="316318" y="68745"/>
                  </a:lnTo>
                  <a:lnTo>
                    <a:pt x="316369" y="68364"/>
                  </a:lnTo>
                  <a:lnTo>
                    <a:pt x="316547" y="70269"/>
                  </a:lnTo>
                  <a:lnTo>
                    <a:pt x="317373" y="70396"/>
                  </a:lnTo>
                  <a:lnTo>
                    <a:pt x="318033" y="69634"/>
                  </a:lnTo>
                  <a:lnTo>
                    <a:pt x="317715" y="71793"/>
                  </a:lnTo>
                  <a:lnTo>
                    <a:pt x="318757" y="72555"/>
                  </a:lnTo>
                  <a:lnTo>
                    <a:pt x="320116" y="71031"/>
                  </a:lnTo>
                  <a:lnTo>
                    <a:pt x="321322" y="71158"/>
                  </a:lnTo>
                  <a:lnTo>
                    <a:pt x="321284" y="71031"/>
                  </a:lnTo>
                  <a:lnTo>
                    <a:pt x="321056" y="70269"/>
                  </a:lnTo>
                  <a:lnTo>
                    <a:pt x="321030" y="69634"/>
                  </a:lnTo>
                  <a:lnTo>
                    <a:pt x="321183" y="68364"/>
                  </a:lnTo>
                  <a:lnTo>
                    <a:pt x="321310" y="67221"/>
                  </a:lnTo>
                  <a:lnTo>
                    <a:pt x="321437" y="66205"/>
                  </a:lnTo>
                  <a:lnTo>
                    <a:pt x="321830" y="65951"/>
                  </a:lnTo>
                  <a:lnTo>
                    <a:pt x="321792" y="66560"/>
                  </a:lnTo>
                  <a:lnTo>
                    <a:pt x="321970" y="65951"/>
                  </a:lnTo>
                  <a:lnTo>
                    <a:pt x="322110" y="65443"/>
                  </a:lnTo>
                  <a:lnTo>
                    <a:pt x="322427" y="65824"/>
                  </a:lnTo>
                  <a:lnTo>
                    <a:pt x="322465" y="66459"/>
                  </a:lnTo>
                  <a:lnTo>
                    <a:pt x="322084" y="69113"/>
                  </a:lnTo>
                  <a:lnTo>
                    <a:pt x="321957" y="69634"/>
                  </a:lnTo>
                  <a:lnTo>
                    <a:pt x="321691" y="70396"/>
                  </a:lnTo>
                  <a:lnTo>
                    <a:pt x="322351" y="69380"/>
                  </a:lnTo>
                  <a:lnTo>
                    <a:pt x="322326" y="69888"/>
                  </a:lnTo>
                  <a:lnTo>
                    <a:pt x="322199" y="70650"/>
                  </a:lnTo>
                  <a:lnTo>
                    <a:pt x="322084" y="71158"/>
                  </a:lnTo>
                  <a:lnTo>
                    <a:pt x="321957" y="72174"/>
                  </a:lnTo>
                  <a:lnTo>
                    <a:pt x="322376" y="70015"/>
                  </a:lnTo>
                  <a:lnTo>
                    <a:pt x="322580" y="75603"/>
                  </a:lnTo>
                  <a:lnTo>
                    <a:pt x="323253" y="72047"/>
                  </a:lnTo>
                  <a:lnTo>
                    <a:pt x="323189" y="73063"/>
                  </a:lnTo>
                  <a:lnTo>
                    <a:pt x="324421" y="73190"/>
                  </a:lnTo>
                  <a:lnTo>
                    <a:pt x="325081" y="72047"/>
                  </a:lnTo>
                  <a:lnTo>
                    <a:pt x="326085" y="71920"/>
                  </a:lnTo>
                  <a:lnTo>
                    <a:pt x="326275" y="70015"/>
                  </a:lnTo>
                  <a:lnTo>
                    <a:pt x="326339" y="69380"/>
                  </a:lnTo>
                  <a:lnTo>
                    <a:pt x="326390" y="68999"/>
                  </a:lnTo>
                  <a:lnTo>
                    <a:pt x="326707" y="69761"/>
                  </a:lnTo>
                  <a:lnTo>
                    <a:pt x="326872" y="68999"/>
                  </a:lnTo>
                  <a:lnTo>
                    <a:pt x="327228" y="67348"/>
                  </a:lnTo>
                  <a:lnTo>
                    <a:pt x="327875" y="68364"/>
                  </a:lnTo>
                  <a:lnTo>
                    <a:pt x="328447" y="70777"/>
                  </a:lnTo>
                  <a:lnTo>
                    <a:pt x="329349" y="70650"/>
                  </a:lnTo>
                  <a:lnTo>
                    <a:pt x="330047" y="69380"/>
                  </a:lnTo>
                  <a:lnTo>
                    <a:pt x="329895" y="68491"/>
                  </a:lnTo>
                  <a:lnTo>
                    <a:pt x="329984" y="67348"/>
                  </a:lnTo>
                  <a:lnTo>
                    <a:pt x="330225" y="66459"/>
                  </a:lnTo>
                  <a:lnTo>
                    <a:pt x="330085" y="69113"/>
                  </a:lnTo>
                  <a:lnTo>
                    <a:pt x="330923" y="68999"/>
                  </a:lnTo>
                  <a:lnTo>
                    <a:pt x="330263" y="70777"/>
                  </a:lnTo>
                  <a:lnTo>
                    <a:pt x="331381" y="70523"/>
                  </a:lnTo>
                  <a:lnTo>
                    <a:pt x="331660" y="70396"/>
                  </a:lnTo>
                  <a:lnTo>
                    <a:pt x="332727" y="68999"/>
                  </a:lnTo>
                  <a:lnTo>
                    <a:pt x="333121" y="68491"/>
                  </a:lnTo>
                  <a:lnTo>
                    <a:pt x="333146" y="66459"/>
                  </a:lnTo>
                  <a:lnTo>
                    <a:pt x="333248" y="65938"/>
                  </a:lnTo>
                  <a:lnTo>
                    <a:pt x="333540" y="65443"/>
                  </a:lnTo>
                  <a:lnTo>
                    <a:pt x="333552" y="68110"/>
                  </a:lnTo>
                  <a:lnTo>
                    <a:pt x="333425" y="68618"/>
                  </a:lnTo>
                  <a:lnTo>
                    <a:pt x="335026" y="65443"/>
                  </a:lnTo>
                  <a:lnTo>
                    <a:pt x="335216" y="65062"/>
                  </a:lnTo>
                  <a:lnTo>
                    <a:pt x="335343" y="64808"/>
                  </a:lnTo>
                  <a:lnTo>
                    <a:pt x="336092" y="76746"/>
                  </a:lnTo>
                  <a:lnTo>
                    <a:pt x="337781" y="71488"/>
                  </a:lnTo>
                  <a:lnTo>
                    <a:pt x="337896" y="71285"/>
                  </a:lnTo>
                  <a:lnTo>
                    <a:pt x="339293" y="68745"/>
                  </a:lnTo>
                  <a:lnTo>
                    <a:pt x="339598" y="69113"/>
                  </a:lnTo>
                  <a:lnTo>
                    <a:pt x="339712" y="69507"/>
                  </a:lnTo>
                  <a:lnTo>
                    <a:pt x="338836" y="70650"/>
                  </a:lnTo>
                  <a:lnTo>
                    <a:pt x="338759" y="70904"/>
                  </a:lnTo>
                  <a:lnTo>
                    <a:pt x="338975" y="72428"/>
                  </a:lnTo>
                  <a:lnTo>
                    <a:pt x="340512" y="68745"/>
                  </a:lnTo>
                  <a:lnTo>
                    <a:pt x="340779" y="68110"/>
                  </a:lnTo>
                  <a:lnTo>
                    <a:pt x="341033" y="73317"/>
                  </a:lnTo>
                  <a:lnTo>
                    <a:pt x="342430" y="70523"/>
                  </a:lnTo>
                  <a:lnTo>
                    <a:pt x="342430" y="78397"/>
                  </a:lnTo>
                  <a:lnTo>
                    <a:pt x="345414" y="70523"/>
                  </a:lnTo>
                  <a:lnTo>
                    <a:pt x="345503" y="70269"/>
                  </a:lnTo>
                  <a:lnTo>
                    <a:pt x="346100" y="75349"/>
                  </a:lnTo>
                  <a:lnTo>
                    <a:pt x="346227" y="73825"/>
                  </a:lnTo>
                  <a:lnTo>
                    <a:pt x="346354" y="73190"/>
                  </a:lnTo>
                  <a:lnTo>
                    <a:pt x="346735" y="71793"/>
                  </a:lnTo>
                  <a:lnTo>
                    <a:pt x="346621" y="73113"/>
                  </a:lnTo>
                  <a:lnTo>
                    <a:pt x="346811" y="72428"/>
                  </a:lnTo>
                  <a:lnTo>
                    <a:pt x="347675" y="71793"/>
                  </a:lnTo>
                  <a:lnTo>
                    <a:pt x="349567" y="70396"/>
                  </a:lnTo>
                  <a:lnTo>
                    <a:pt x="351688" y="75730"/>
                  </a:lnTo>
                  <a:lnTo>
                    <a:pt x="354063" y="77635"/>
                  </a:lnTo>
                  <a:lnTo>
                    <a:pt x="354939" y="78270"/>
                  </a:lnTo>
                  <a:lnTo>
                    <a:pt x="355511" y="70396"/>
                  </a:lnTo>
                  <a:lnTo>
                    <a:pt x="355523" y="70269"/>
                  </a:lnTo>
                  <a:lnTo>
                    <a:pt x="355676" y="68110"/>
                  </a:lnTo>
                  <a:lnTo>
                    <a:pt x="356209" y="71666"/>
                  </a:lnTo>
                  <a:lnTo>
                    <a:pt x="356336" y="72809"/>
                  </a:lnTo>
                  <a:lnTo>
                    <a:pt x="355625" y="76111"/>
                  </a:lnTo>
                  <a:lnTo>
                    <a:pt x="358000" y="72174"/>
                  </a:lnTo>
                  <a:lnTo>
                    <a:pt x="359486" y="76619"/>
                  </a:lnTo>
                  <a:lnTo>
                    <a:pt x="361746" y="73444"/>
                  </a:lnTo>
                  <a:lnTo>
                    <a:pt x="361543" y="74206"/>
                  </a:lnTo>
                  <a:lnTo>
                    <a:pt x="361416" y="75222"/>
                  </a:lnTo>
                  <a:lnTo>
                    <a:pt x="361340" y="77762"/>
                  </a:lnTo>
                  <a:lnTo>
                    <a:pt x="362597" y="75603"/>
                  </a:lnTo>
                  <a:lnTo>
                    <a:pt x="362724" y="75095"/>
                  </a:lnTo>
                  <a:lnTo>
                    <a:pt x="362927" y="73444"/>
                  </a:lnTo>
                  <a:lnTo>
                    <a:pt x="363054" y="73571"/>
                  </a:lnTo>
                  <a:lnTo>
                    <a:pt x="363131" y="73914"/>
                  </a:lnTo>
                  <a:lnTo>
                    <a:pt x="362915" y="74714"/>
                  </a:lnTo>
                  <a:lnTo>
                    <a:pt x="362800" y="75730"/>
                  </a:lnTo>
                  <a:lnTo>
                    <a:pt x="362915" y="77000"/>
                  </a:lnTo>
                  <a:lnTo>
                    <a:pt x="363042" y="77889"/>
                  </a:lnTo>
                  <a:lnTo>
                    <a:pt x="364159" y="73444"/>
                  </a:lnTo>
                  <a:lnTo>
                    <a:pt x="364197" y="73317"/>
                  </a:lnTo>
                  <a:lnTo>
                    <a:pt x="364109" y="75831"/>
                  </a:lnTo>
                  <a:lnTo>
                    <a:pt x="364197" y="75603"/>
                  </a:lnTo>
                  <a:lnTo>
                    <a:pt x="364959" y="77254"/>
                  </a:lnTo>
                  <a:lnTo>
                    <a:pt x="365010" y="75603"/>
                  </a:lnTo>
                  <a:lnTo>
                    <a:pt x="365048" y="74333"/>
                  </a:lnTo>
                  <a:lnTo>
                    <a:pt x="365582" y="75730"/>
                  </a:lnTo>
                  <a:lnTo>
                    <a:pt x="366115" y="74333"/>
                  </a:lnTo>
                  <a:lnTo>
                    <a:pt x="366496" y="73317"/>
                  </a:lnTo>
                  <a:lnTo>
                    <a:pt x="366547" y="73190"/>
                  </a:lnTo>
                  <a:lnTo>
                    <a:pt x="366877" y="74930"/>
                  </a:lnTo>
                  <a:lnTo>
                    <a:pt x="366826" y="75120"/>
                  </a:lnTo>
                  <a:lnTo>
                    <a:pt x="366801" y="75298"/>
                  </a:lnTo>
                  <a:lnTo>
                    <a:pt x="366725" y="75628"/>
                  </a:lnTo>
                  <a:lnTo>
                    <a:pt x="367030" y="76949"/>
                  </a:lnTo>
                  <a:lnTo>
                    <a:pt x="367042" y="75907"/>
                  </a:lnTo>
                  <a:lnTo>
                    <a:pt x="366979" y="75298"/>
                  </a:lnTo>
                  <a:lnTo>
                    <a:pt x="366890" y="74942"/>
                  </a:lnTo>
                  <a:lnTo>
                    <a:pt x="367322" y="73190"/>
                  </a:lnTo>
                  <a:lnTo>
                    <a:pt x="367563" y="72174"/>
                  </a:lnTo>
                  <a:lnTo>
                    <a:pt x="367665" y="71793"/>
                  </a:lnTo>
                  <a:lnTo>
                    <a:pt x="367906" y="76619"/>
                  </a:lnTo>
                  <a:lnTo>
                    <a:pt x="368566" y="72047"/>
                  </a:lnTo>
                  <a:lnTo>
                    <a:pt x="367944" y="76746"/>
                  </a:lnTo>
                  <a:lnTo>
                    <a:pt x="369252" y="76022"/>
                  </a:lnTo>
                  <a:lnTo>
                    <a:pt x="369379" y="75831"/>
                  </a:lnTo>
                  <a:lnTo>
                    <a:pt x="370039" y="73825"/>
                  </a:lnTo>
                  <a:lnTo>
                    <a:pt x="369963" y="74206"/>
                  </a:lnTo>
                  <a:lnTo>
                    <a:pt x="369836" y="75374"/>
                  </a:lnTo>
                  <a:lnTo>
                    <a:pt x="370230" y="75476"/>
                  </a:lnTo>
                  <a:lnTo>
                    <a:pt x="369824" y="77381"/>
                  </a:lnTo>
                  <a:lnTo>
                    <a:pt x="370332" y="77381"/>
                  </a:lnTo>
                  <a:lnTo>
                    <a:pt x="370814" y="76619"/>
                  </a:lnTo>
                  <a:lnTo>
                    <a:pt x="370941" y="76022"/>
                  </a:lnTo>
                  <a:lnTo>
                    <a:pt x="371119" y="74079"/>
                  </a:lnTo>
                  <a:lnTo>
                    <a:pt x="371335" y="79794"/>
                  </a:lnTo>
                  <a:lnTo>
                    <a:pt x="372592" y="74079"/>
                  </a:lnTo>
                  <a:lnTo>
                    <a:pt x="372656" y="73825"/>
                  </a:lnTo>
                  <a:lnTo>
                    <a:pt x="373037" y="72047"/>
                  </a:lnTo>
                  <a:lnTo>
                    <a:pt x="373100" y="71793"/>
                  </a:lnTo>
                  <a:lnTo>
                    <a:pt x="373545" y="69761"/>
                  </a:lnTo>
                  <a:lnTo>
                    <a:pt x="373164" y="77127"/>
                  </a:lnTo>
                  <a:lnTo>
                    <a:pt x="374954" y="74714"/>
                  </a:lnTo>
                  <a:lnTo>
                    <a:pt x="376415" y="73329"/>
                  </a:lnTo>
                  <a:lnTo>
                    <a:pt x="375945" y="77508"/>
                  </a:lnTo>
                  <a:lnTo>
                    <a:pt x="377126" y="76111"/>
                  </a:lnTo>
                  <a:lnTo>
                    <a:pt x="377012" y="75044"/>
                  </a:lnTo>
                  <a:lnTo>
                    <a:pt x="376631" y="73152"/>
                  </a:lnTo>
                  <a:lnTo>
                    <a:pt x="376428" y="73317"/>
                  </a:lnTo>
                  <a:lnTo>
                    <a:pt x="376555" y="73190"/>
                  </a:lnTo>
                  <a:lnTo>
                    <a:pt x="376504" y="72555"/>
                  </a:lnTo>
                  <a:lnTo>
                    <a:pt x="376631" y="73152"/>
                  </a:lnTo>
                  <a:lnTo>
                    <a:pt x="377621" y="72555"/>
                  </a:lnTo>
                  <a:lnTo>
                    <a:pt x="378053" y="72301"/>
                  </a:lnTo>
                  <a:lnTo>
                    <a:pt x="377672" y="75044"/>
                  </a:lnTo>
                  <a:lnTo>
                    <a:pt x="378536" y="72301"/>
                  </a:lnTo>
                  <a:lnTo>
                    <a:pt x="378701" y="71793"/>
                  </a:lnTo>
                  <a:lnTo>
                    <a:pt x="379831" y="73063"/>
                  </a:lnTo>
                  <a:lnTo>
                    <a:pt x="379907" y="73317"/>
                  </a:lnTo>
                  <a:lnTo>
                    <a:pt x="380022" y="73914"/>
                  </a:lnTo>
                  <a:lnTo>
                    <a:pt x="379374" y="75095"/>
                  </a:lnTo>
                  <a:lnTo>
                    <a:pt x="379158" y="75857"/>
                  </a:lnTo>
                  <a:lnTo>
                    <a:pt x="380682" y="74079"/>
                  </a:lnTo>
                  <a:lnTo>
                    <a:pt x="381571" y="76619"/>
                  </a:lnTo>
                  <a:lnTo>
                    <a:pt x="382968" y="74307"/>
                  </a:lnTo>
                  <a:lnTo>
                    <a:pt x="383019" y="74079"/>
                  </a:lnTo>
                  <a:lnTo>
                    <a:pt x="383044" y="71793"/>
                  </a:lnTo>
                  <a:lnTo>
                    <a:pt x="383120" y="71412"/>
                  </a:lnTo>
                  <a:lnTo>
                    <a:pt x="383997" y="69761"/>
                  </a:lnTo>
                  <a:lnTo>
                    <a:pt x="384543" y="68745"/>
                  </a:lnTo>
                  <a:lnTo>
                    <a:pt x="384657" y="68389"/>
                  </a:lnTo>
                  <a:lnTo>
                    <a:pt x="384619" y="68605"/>
                  </a:lnTo>
                  <a:lnTo>
                    <a:pt x="384568" y="68872"/>
                  </a:lnTo>
                  <a:lnTo>
                    <a:pt x="383806" y="72682"/>
                  </a:lnTo>
                  <a:lnTo>
                    <a:pt x="385927" y="68364"/>
                  </a:lnTo>
                  <a:lnTo>
                    <a:pt x="384302" y="75984"/>
                  </a:lnTo>
                  <a:lnTo>
                    <a:pt x="384492" y="75603"/>
                  </a:lnTo>
                  <a:lnTo>
                    <a:pt x="384733" y="74841"/>
                  </a:lnTo>
                  <a:lnTo>
                    <a:pt x="384860" y="74206"/>
                  </a:lnTo>
                  <a:lnTo>
                    <a:pt x="384975" y="73190"/>
                  </a:lnTo>
                  <a:lnTo>
                    <a:pt x="385076" y="74587"/>
                  </a:lnTo>
                  <a:lnTo>
                    <a:pt x="384657" y="76111"/>
                  </a:lnTo>
                  <a:lnTo>
                    <a:pt x="385495" y="75095"/>
                  </a:lnTo>
                  <a:lnTo>
                    <a:pt x="385622" y="73190"/>
                  </a:lnTo>
                  <a:lnTo>
                    <a:pt x="385622" y="72682"/>
                  </a:lnTo>
                  <a:lnTo>
                    <a:pt x="386346" y="72809"/>
                  </a:lnTo>
                  <a:lnTo>
                    <a:pt x="386257" y="73571"/>
                  </a:lnTo>
                  <a:lnTo>
                    <a:pt x="386130" y="74079"/>
                  </a:lnTo>
                  <a:lnTo>
                    <a:pt x="386003" y="74307"/>
                  </a:lnTo>
                  <a:lnTo>
                    <a:pt x="385775" y="75476"/>
                  </a:lnTo>
                  <a:lnTo>
                    <a:pt x="386676" y="72682"/>
                  </a:lnTo>
                  <a:lnTo>
                    <a:pt x="387045" y="71539"/>
                  </a:lnTo>
                  <a:lnTo>
                    <a:pt x="387413" y="72301"/>
                  </a:lnTo>
                  <a:lnTo>
                    <a:pt x="387502" y="72682"/>
                  </a:lnTo>
                  <a:lnTo>
                    <a:pt x="387375" y="73914"/>
                  </a:lnTo>
                  <a:lnTo>
                    <a:pt x="388289" y="73698"/>
                  </a:lnTo>
                  <a:lnTo>
                    <a:pt x="388912" y="71539"/>
                  </a:lnTo>
                  <a:lnTo>
                    <a:pt x="389724" y="68745"/>
                  </a:lnTo>
                  <a:lnTo>
                    <a:pt x="390398" y="70396"/>
                  </a:lnTo>
                  <a:lnTo>
                    <a:pt x="390525" y="71285"/>
                  </a:lnTo>
                  <a:lnTo>
                    <a:pt x="389661" y="75349"/>
                  </a:lnTo>
                  <a:lnTo>
                    <a:pt x="390804" y="72428"/>
                  </a:lnTo>
                  <a:lnTo>
                    <a:pt x="390334" y="76238"/>
                  </a:lnTo>
                  <a:lnTo>
                    <a:pt x="391020" y="75349"/>
                  </a:lnTo>
                  <a:lnTo>
                    <a:pt x="391121" y="73317"/>
                  </a:lnTo>
                  <a:lnTo>
                    <a:pt x="391655" y="73444"/>
                  </a:lnTo>
                  <a:lnTo>
                    <a:pt x="391693" y="73317"/>
                  </a:lnTo>
                  <a:lnTo>
                    <a:pt x="391972" y="72428"/>
                  </a:lnTo>
                  <a:lnTo>
                    <a:pt x="392531" y="70650"/>
                  </a:lnTo>
                  <a:lnTo>
                    <a:pt x="392607" y="71031"/>
                  </a:lnTo>
                  <a:lnTo>
                    <a:pt x="392709" y="72301"/>
                  </a:lnTo>
                  <a:lnTo>
                    <a:pt x="392188" y="73571"/>
                  </a:lnTo>
                  <a:lnTo>
                    <a:pt x="393319" y="72936"/>
                  </a:lnTo>
                  <a:lnTo>
                    <a:pt x="393065" y="71920"/>
                  </a:lnTo>
                  <a:lnTo>
                    <a:pt x="393153" y="70904"/>
                  </a:lnTo>
                  <a:lnTo>
                    <a:pt x="393268" y="70650"/>
                  </a:lnTo>
                  <a:lnTo>
                    <a:pt x="393712" y="69634"/>
                  </a:lnTo>
                  <a:lnTo>
                    <a:pt x="393712" y="68745"/>
                  </a:lnTo>
                  <a:lnTo>
                    <a:pt x="393687" y="68364"/>
                  </a:lnTo>
                  <a:lnTo>
                    <a:pt x="393560" y="66713"/>
                  </a:lnTo>
                  <a:lnTo>
                    <a:pt x="393547" y="66459"/>
                  </a:lnTo>
                  <a:lnTo>
                    <a:pt x="394017" y="67475"/>
                  </a:lnTo>
                  <a:lnTo>
                    <a:pt x="394106" y="67779"/>
                  </a:lnTo>
                  <a:lnTo>
                    <a:pt x="393915" y="68110"/>
                  </a:lnTo>
                  <a:lnTo>
                    <a:pt x="394677" y="67856"/>
                  </a:lnTo>
                  <a:lnTo>
                    <a:pt x="394639" y="70142"/>
                  </a:lnTo>
                  <a:lnTo>
                    <a:pt x="395490" y="67856"/>
                  </a:lnTo>
                  <a:lnTo>
                    <a:pt x="395528" y="67729"/>
                  </a:lnTo>
                  <a:lnTo>
                    <a:pt x="395592" y="67970"/>
                  </a:lnTo>
                  <a:lnTo>
                    <a:pt x="395706" y="70142"/>
                  </a:lnTo>
                  <a:lnTo>
                    <a:pt x="395173" y="72682"/>
                  </a:lnTo>
                  <a:lnTo>
                    <a:pt x="395071" y="73825"/>
                  </a:lnTo>
                  <a:lnTo>
                    <a:pt x="395782" y="70650"/>
                  </a:lnTo>
                  <a:lnTo>
                    <a:pt x="396468" y="73063"/>
                  </a:lnTo>
                  <a:lnTo>
                    <a:pt x="397040" y="70650"/>
                  </a:lnTo>
                  <a:lnTo>
                    <a:pt x="397103" y="70396"/>
                  </a:lnTo>
                  <a:lnTo>
                    <a:pt x="397014" y="70904"/>
                  </a:lnTo>
                  <a:lnTo>
                    <a:pt x="396887" y="71793"/>
                  </a:lnTo>
                  <a:lnTo>
                    <a:pt x="396760" y="72936"/>
                  </a:lnTo>
                  <a:lnTo>
                    <a:pt x="397332" y="70396"/>
                  </a:lnTo>
                  <a:lnTo>
                    <a:pt x="397408" y="71920"/>
                  </a:lnTo>
                  <a:lnTo>
                    <a:pt x="397192" y="73190"/>
                  </a:lnTo>
                  <a:lnTo>
                    <a:pt x="397878" y="73825"/>
                  </a:lnTo>
                  <a:lnTo>
                    <a:pt x="397725" y="70396"/>
                  </a:lnTo>
                  <a:lnTo>
                    <a:pt x="397700" y="69634"/>
                  </a:lnTo>
                  <a:lnTo>
                    <a:pt x="397637" y="68364"/>
                  </a:lnTo>
                  <a:lnTo>
                    <a:pt x="398030" y="69761"/>
                  </a:lnTo>
                  <a:lnTo>
                    <a:pt x="398145" y="70777"/>
                  </a:lnTo>
                  <a:lnTo>
                    <a:pt x="397979" y="71666"/>
                  </a:lnTo>
                  <a:lnTo>
                    <a:pt x="398653" y="72809"/>
                  </a:lnTo>
                  <a:lnTo>
                    <a:pt x="399897" y="70142"/>
                  </a:lnTo>
                  <a:lnTo>
                    <a:pt x="400367" y="71158"/>
                  </a:lnTo>
                  <a:lnTo>
                    <a:pt x="400481" y="72301"/>
                  </a:lnTo>
                  <a:lnTo>
                    <a:pt x="400240" y="75361"/>
                  </a:lnTo>
                  <a:lnTo>
                    <a:pt x="400786" y="75095"/>
                  </a:lnTo>
                  <a:lnTo>
                    <a:pt x="402628" y="71412"/>
                  </a:lnTo>
                  <a:lnTo>
                    <a:pt x="403669" y="72428"/>
                  </a:lnTo>
                  <a:lnTo>
                    <a:pt x="403555" y="72174"/>
                  </a:lnTo>
                  <a:lnTo>
                    <a:pt x="403618" y="71412"/>
                  </a:lnTo>
                  <a:lnTo>
                    <a:pt x="403834" y="70142"/>
                  </a:lnTo>
                  <a:lnTo>
                    <a:pt x="404152" y="68364"/>
                  </a:lnTo>
                  <a:lnTo>
                    <a:pt x="404266" y="67729"/>
                  </a:lnTo>
                  <a:lnTo>
                    <a:pt x="404469" y="66586"/>
                  </a:lnTo>
                  <a:lnTo>
                    <a:pt x="403974" y="74841"/>
                  </a:lnTo>
                  <a:lnTo>
                    <a:pt x="404596" y="73190"/>
                  </a:lnTo>
                  <a:lnTo>
                    <a:pt x="404799" y="72555"/>
                  </a:lnTo>
                  <a:lnTo>
                    <a:pt x="404698" y="72936"/>
                  </a:lnTo>
                  <a:lnTo>
                    <a:pt x="404672" y="73063"/>
                  </a:lnTo>
                  <a:lnTo>
                    <a:pt x="404304" y="75349"/>
                  </a:lnTo>
                  <a:lnTo>
                    <a:pt x="404431" y="74714"/>
                  </a:lnTo>
                  <a:lnTo>
                    <a:pt x="405104" y="75730"/>
                  </a:lnTo>
                  <a:lnTo>
                    <a:pt x="405638" y="74714"/>
                  </a:lnTo>
                  <a:lnTo>
                    <a:pt x="406247" y="73571"/>
                  </a:lnTo>
                  <a:lnTo>
                    <a:pt x="407466" y="72301"/>
                  </a:lnTo>
                  <a:lnTo>
                    <a:pt x="407708" y="72047"/>
                  </a:lnTo>
                  <a:lnTo>
                    <a:pt x="407517" y="72809"/>
                  </a:lnTo>
                  <a:lnTo>
                    <a:pt x="407403" y="73698"/>
                  </a:lnTo>
                  <a:lnTo>
                    <a:pt x="407644" y="74841"/>
                  </a:lnTo>
                  <a:lnTo>
                    <a:pt x="408470" y="74333"/>
                  </a:lnTo>
                  <a:lnTo>
                    <a:pt x="408889" y="75095"/>
                  </a:lnTo>
                  <a:lnTo>
                    <a:pt x="409079" y="74333"/>
                  </a:lnTo>
                  <a:lnTo>
                    <a:pt x="409244" y="73698"/>
                  </a:lnTo>
                  <a:lnTo>
                    <a:pt x="409498" y="73952"/>
                  </a:lnTo>
                  <a:lnTo>
                    <a:pt x="409511" y="73698"/>
                  </a:lnTo>
                  <a:lnTo>
                    <a:pt x="409613" y="72047"/>
                  </a:lnTo>
                  <a:lnTo>
                    <a:pt x="409613" y="71920"/>
                  </a:lnTo>
                  <a:lnTo>
                    <a:pt x="410349" y="74841"/>
                  </a:lnTo>
                  <a:lnTo>
                    <a:pt x="411607" y="73952"/>
                  </a:lnTo>
                  <a:lnTo>
                    <a:pt x="412877" y="72682"/>
                  </a:lnTo>
                  <a:lnTo>
                    <a:pt x="413600" y="74968"/>
                  </a:lnTo>
                  <a:lnTo>
                    <a:pt x="413448" y="74968"/>
                  </a:lnTo>
                  <a:lnTo>
                    <a:pt x="413042" y="76111"/>
                  </a:lnTo>
                  <a:lnTo>
                    <a:pt x="413169" y="76111"/>
                  </a:lnTo>
                  <a:lnTo>
                    <a:pt x="414451" y="75044"/>
                  </a:lnTo>
                  <a:lnTo>
                    <a:pt x="414566" y="74714"/>
                  </a:lnTo>
                  <a:lnTo>
                    <a:pt x="414616" y="72682"/>
                  </a:lnTo>
                  <a:lnTo>
                    <a:pt x="414629" y="71920"/>
                  </a:lnTo>
                  <a:lnTo>
                    <a:pt x="414731" y="71285"/>
                  </a:lnTo>
                  <a:lnTo>
                    <a:pt x="414870" y="70777"/>
                  </a:lnTo>
                  <a:lnTo>
                    <a:pt x="414972" y="70396"/>
                  </a:lnTo>
                  <a:lnTo>
                    <a:pt x="415061" y="70142"/>
                  </a:lnTo>
                  <a:lnTo>
                    <a:pt x="415493" y="69253"/>
                  </a:lnTo>
                  <a:lnTo>
                    <a:pt x="415785" y="69253"/>
                  </a:lnTo>
                  <a:lnTo>
                    <a:pt x="415213" y="70396"/>
                  </a:lnTo>
                  <a:lnTo>
                    <a:pt x="415124" y="71920"/>
                  </a:lnTo>
                  <a:lnTo>
                    <a:pt x="415226" y="74409"/>
                  </a:lnTo>
                  <a:lnTo>
                    <a:pt x="415620" y="72174"/>
                  </a:lnTo>
                  <a:lnTo>
                    <a:pt x="415569" y="76492"/>
                  </a:lnTo>
                  <a:lnTo>
                    <a:pt x="415975" y="72174"/>
                  </a:lnTo>
                  <a:lnTo>
                    <a:pt x="416255" y="69253"/>
                  </a:lnTo>
                  <a:lnTo>
                    <a:pt x="416433" y="67348"/>
                  </a:lnTo>
                  <a:lnTo>
                    <a:pt x="416598" y="68605"/>
                  </a:lnTo>
                  <a:lnTo>
                    <a:pt x="416725" y="71031"/>
                  </a:lnTo>
                  <a:lnTo>
                    <a:pt x="416610" y="71666"/>
                  </a:lnTo>
                  <a:lnTo>
                    <a:pt x="416941" y="71158"/>
                  </a:lnTo>
                  <a:lnTo>
                    <a:pt x="417055" y="70904"/>
                  </a:lnTo>
                  <a:lnTo>
                    <a:pt x="417550" y="69380"/>
                  </a:lnTo>
                  <a:lnTo>
                    <a:pt x="417741" y="69634"/>
                  </a:lnTo>
                  <a:lnTo>
                    <a:pt x="417817" y="70015"/>
                  </a:lnTo>
                  <a:lnTo>
                    <a:pt x="417563" y="72555"/>
                  </a:lnTo>
                  <a:lnTo>
                    <a:pt x="418401" y="69380"/>
                  </a:lnTo>
                  <a:lnTo>
                    <a:pt x="418680" y="68237"/>
                  </a:lnTo>
                  <a:lnTo>
                    <a:pt x="418592" y="71285"/>
                  </a:lnTo>
                  <a:lnTo>
                    <a:pt x="418376" y="71793"/>
                  </a:lnTo>
                  <a:lnTo>
                    <a:pt x="418084" y="71793"/>
                  </a:lnTo>
                  <a:lnTo>
                    <a:pt x="417817" y="72428"/>
                  </a:lnTo>
                  <a:lnTo>
                    <a:pt x="417741" y="75857"/>
                  </a:lnTo>
                  <a:lnTo>
                    <a:pt x="417906" y="74968"/>
                  </a:lnTo>
                  <a:lnTo>
                    <a:pt x="418198" y="75603"/>
                  </a:lnTo>
                  <a:lnTo>
                    <a:pt x="418452" y="76606"/>
                  </a:lnTo>
                  <a:lnTo>
                    <a:pt x="418376" y="76149"/>
                  </a:lnTo>
                  <a:lnTo>
                    <a:pt x="418731" y="77127"/>
                  </a:lnTo>
                  <a:lnTo>
                    <a:pt x="418833" y="75476"/>
                  </a:lnTo>
                  <a:lnTo>
                    <a:pt x="418947" y="74968"/>
                  </a:lnTo>
                  <a:lnTo>
                    <a:pt x="420382" y="68999"/>
                  </a:lnTo>
                  <a:lnTo>
                    <a:pt x="420090" y="74841"/>
                  </a:lnTo>
                  <a:lnTo>
                    <a:pt x="420077" y="75095"/>
                  </a:lnTo>
                  <a:lnTo>
                    <a:pt x="420166" y="74841"/>
                  </a:lnTo>
                  <a:lnTo>
                    <a:pt x="421614" y="70396"/>
                  </a:lnTo>
                  <a:lnTo>
                    <a:pt x="420192" y="74739"/>
                  </a:lnTo>
                  <a:lnTo>
                    <a:pt x="421081" y="73063"/>
                  </a:lnTo>
                  <a:lnTo>
                    <a:pt x="420738" y="74968"/>
                  </a:lnTo>
                  <a:lnTo>
                    <a:pt x="420624" y="77127"/>
                  </a:lnTo>
                  <a:lnTo>
                    <a:pt x="420751" y="78105"/>
                  </a:lnTo>
                  <a:lnTo>
                    <a:pt x="420535" y="78905"/>
                  </a:lnTo>
                  <a:lnTo>
                    <a:pt x="421322" y="76492"/>
                  </a:lnTo>
                  <a:lnTo>
                    <a:pt x="420878" y="81064"/>
                  </a:lnTo>
                  <a:lnTo>
                    <a:pt x="421970" y="77381"/>
                  </a:lnTo>
                  <a:lnTo>
                    <a:pt x="421843" y="78397"/>
                  </a:lnTo>
                  <a:lnTo>
                    <a:pt x="422008" y="78105"/>
                  </a:lnTo>
                  <a:lnTo>
                    <a:pt x="422135" y="77762"/>
                  </a:lnTo>
                  <a:lnTo>
                    <a:pt x="422198" y="77381"/>
                  </a:lnTo>
                  <a:lnTo>
                    <a:pt x="422325" y="76873"/>
                  </a:lnTo>
                  <a:lnTo>
                    <a:pt x="422478" y="76492"/>
                  </a:lnTo>
                  <a:lnTo>
                    <a:pt x="423570" y="73698"/>
                  </a:lnTo>
                  <a:lnTo>
                    <a:pt x="423405" y="81445"/>
                  </a:lnTo>
                  <a:lnTo>
                    <a:pt x="425234" y="77000"/>
                  </a:lnTo>
                  <a:lnTo>
                    <a:pt x="426389" y="75222"/>
                  </a:lnTo>
                  <a:lnTo>
                    <a:pt x="426504" y="74968"/>
                  </a:lnTo>
                  <a:lnTo>
                    <a:pt x="426770" y="73698"/>
                  </a:lnTo>
                  <a:lnTo>
                    <a:pt x="426910" y="73063"/>
                  </a:lnTo>
                  <a:lnTo>
                    <a:pt x="426999" y="72682"/>
                  </a:lnTo>
                  <a:lnTo>
                    <a:pt x="427189" y="71793"/>
                  </a:lnTo>
                  <a:lnTo>
                    <a:pt x="428332" y="70269"/>
                  </a:lnTo>
                  <a:lnTo>
                    <a:pt x="428307" y="72047"/>
                  </a:lnTo>
                  <a:lnTo>
                    <a:pt x="427621" y="73571"/>
                  </a:lnTo>
                  <a:lnTo>
                    <a:pt x="427520" y="73914"/>
                  </a:lnTo>
                  <a:lnTo>
                    <a:pt x="427748" y="75476"/>
                  </a:lnTo>
                  <a:lnTo>
                    <a:pt x="428155" y="75222"/>
                  </a:lnTo>
                  <a:lnTo>
                    <a:pt x="428777" y="74079"/>
                  </a:lnTo>
                  <a:lnTo>
                    <a:pt x="428586" y="74841"/>
                  </a:lnTo>
                  <a:lnTo>
                    <a:pt x="428472" y="76873"/>
                  </a:lnTo>
                  <a:lnTo>
                    <a:pt x="428879" y="76746"/>
                  </a:lnTo>
                  <a:lnTo>
                    <a:pt x="429133" y="74714"/>
                  </a:lnTo>
                  <a:lnTo>
                    <a:pt x="429107" y="74460"/>
                  </a:lnTo>
                  <a:lnTo>
                    <a:pt x="428980" y="74345"/>
                  </a:lnTo>
                  <a:lnTo>
                    <a:pt x="429031" y="74079"/>
                  </a:lnTo>
                  <a:lnTo>
                    <a:pt x="429145" y="73571"/>
                  </a:lnTo>
                  <a:lnTo>
                    <a:pt x="429920" y="70142"/>
                  </a:lnTo>
                  <a:close/>
                </a:path>
                <a:path w="434340" h="81915">
                  <a:moveTo>
                    <a:pt x="430364" y="78105"/>
                  </a:moveTo>
                  <a:lnTo>
                    <a:pt x="430161" y="78270"/>
                  </a:lnTo>
                  <a:lnTo>
                    <a:pt x="430072" y="78905"/>
                  </a:lnTo>
                  <a:lnTo>
                    <a:pt x="430364" y="78105"/>
                  </a:lnTo>
                  <a:close/>
                </a:path>
                <a:path w="434340" h="81915">
                  <a:moveTo>
                    <a:pt x="431469" y="75044"/>
                  </a:moveTo>
                  <a:lnTo>
                    <a:pt x="431431" y="74307"/>
                  </a:lnTo>
                  <a:lnTo>
                    <a:pt x="431063" y="76238"/>
                  </a:lnTo>
                  <a:lnTo>
                    <a:pt x="430364" y="78105"/>
                  </a:lnTo>
                  <a:lnTo>
                    <a:pt x="430911" y="77635"/>
                  </a:lnTo>
                  <a:lnTo>
                    <a:pt x="431469" y="75044"/>
                  </a:lnTo>
                  <a:close/>
                </a:path>
                <a:path w="434340" h="81915">
                  <a:moveTo>
                    <a:pt x="431584" y="68110"/>
                  </a:moveTo>
                  <a:lnTo>
                    <a:pt x="429514" y="74968"/>
                  </a:lnTo>
                  <a:lnTo>
                    <a:pt x="428942" y="77508"/>
                  </a:lnTo>
                  <a:lnTo>
                    <a:pt x="428536" y="78752"/>
                  </a:lnTo>
                  <a:lnTo>
                    <a:pt x="429056" y="78105"/>
                  </a:lnTo>
                  <a:lnTo>
                    <a:pt x="429158" y="77889"/>
                  </a:lnTo>
                  <a:lnTo>
                    <a:pt x="429831" y="76111"/>
                  </a:lnTo>
                  <a:lnTo>
                    <a:pt x="430415" y="75349"/>
                  </a:lnTo>
                  <a:lnTo>
                    <a:pt x="430276" y="76746"/>
                  </a:lnTo>
                  <a:lnTo>
                    <a:pt x="430161" y="77254"/>
                  </a:lnTo>
                  <a:lnTo>
                    <a:pt x="429806" y="77762"/>
                  </a:lnTo>
                  <a:lnTo>
                    <a:pt x="429679" y="78016"/>
                  </a:lnTo>
                  <a:lnTo>
                    <a:pt x="429374" y="79032"/>
                  </a:lnTo>
                  <a:lnTo>
                    <a:pt x="430009" y="78397"/>
                  </a:lnTo>
                  <a:lnTo>
                    <a:pt x="430136" y="78295"/>
                  </a:lnTo>
                  <a:lnTo>
                    <a:pt x="430453" y="75349"/>
                  </a:lnTo>
                  <a:lnTo>
                    <a:pt x="430530" y="74714"/>
                  </a:lnTo>
                  <a:lnTo>
                    <a:pt x="430860" y="74206"/>
                  </a:lnTo>
                  <a:lnTo>
                    <a:pt x="430987" y="73698"/>
                  </a:lnTo>
                  <a:lnTo>
                    <a:pt x="431584" y="68110"/>
                  </a:lnTo>
                  <a:close/>
                </a:path>
                <a:path w="434340" h="81915">
                  <a:moveTo>
                    <a:pt x="433590" y="72224"/>
                  </a:moveTo>
                  <a:lnTo>
                    <a:pt x="433197" y="72047"/>
                  </a:lnTo>
                  <a:lnTo>
                    <a:pt x="432422" y="74168"/>
                  </a:lnTo>
                  <a:lnTo>
                    <a:pt x="432460" y="73406"/>
                  </a:lnTo>
                  <a:lnTo>
                    <a:pt x="432689" y="72529"/>
                  </a:lnTo>
                  <a:lnTo>
                    <a:pt x="432816" y="71894"/>
                  </a:lnTo>
                  <a:lnTo>
                    <a:pt x="432257" y="73507"/>
                  </a:lnTo>
                  <a:lnTo>
                    <a:pt x="431457" y="76365"/>
                  </a:lnTo>
                  <a:lnTo>
                    <a:pt x="431139" y="79540"/>
                  </a:lnTo>
                  <a:lnTo>
                    <a:pt x="431952" y="76288"/>
                  </a:lnTo>
                  <a:lnTo>
                    <a:pt x="431787" y="77685"/>
                  </a:lnTo>
                  <a:lnTo>
                    <a:pt x="432727" y="73825"/>
                  </a:lnTo>
                  <a:lnTo>
                    <a:pt x="433044" y="73456"/>
                  </a:lnTo>
                  <a:lnTo>
                    <a:pt x="432993" y="74980"/>
                  </a:lnTo>
                  <a:lnTo>
                    <a:pt x="432739" y="76238"/>
                  </a:lnTo>
                  <a:lnTo>
                    <a:pt x="432981" y="75374"/>
                  </a:lnTo>
                  <a:lnTo>
                    <a:pt x="433006" y="77050"/>
                  </a:lnTo>
                  <a:lnTo>
                    <a:pt x="433489" y="74917"/>
                  </a:lnTo>
                  <a:lnTo>
                    <a:pt x="433590" y="72224"/>
                  </a:lnTo>
                  <a:close/>
                </a:path>
                <a:path w="434340" h="81915">
                  <a:moveTo>
                    <a:pt x="433946" y="75590"/>
                  </a:moveTo>
                  <a:lnTo>
                    <a:pt x="433641" y="75946"/>
                  </a:lnTo>
                  <a:lnTo>
                    <a:pt x="432904" y="79349"/>
                  </a:lnTo>
                  <a:lnTo>
                    <a:pt x="433425" y="78498"/>
                  </a:lnTo>
                  <a:lnTo>
                    <a:pt x="433666" y="77622"/>
                  </a:lnTo>
                  <a:lnTo>
                    <a:pt x="433946" y="7559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802358" y="7914646"/>
              <a:ext cx="1651000" cy="3279140"/>
            </a:xfrm>
            <a:custGeom>
              <a:avLst/>
              <a:gdLst/>
              <a:ahLst/>
              <a:cxnLst/>
              <a:rect l="l" t="t" r="r" b="b"/>
              <a:pathLst>
                <a:path w="1651000" h="3279140">
                  <a:moveTo>
                    <a:pt x="584" y="3240519"/>
                  </a:moveTo>
                  <a:lnTo>
                    <a:pt x="0" y="3241395"/>
                  </a:lnTo>
                  <a:lnTo>
                    <a:pt x="228" y="3241598"/>
                  </a:lnTo>
                  <a:lnTo>
                    <a:pt x="584" y="3240519"/>
                  </a:lnTo>
                  <a:close/>
                </a:path>
                <a:path w="1651000" h="3279140">
                  <a:moveTo>
                    <a:pt x="38811" y="3249269"/>
                  </a:moveTo>
                  <a:lnTo>
                    <a:pt x="38557" y="3248177"/>
                  </a:lnTo>
                  <a:lnTo>
                    <a:pt x="38150" y="3249752"/>
                  </a:lnTo>
                  <a:lnTo>
                    <a:pt x="38417" y="3250019"/>
                  </a:lnTo>
                  <a:lnTo>
                    <a:pt x="38569" y="3251327"/>
                  </a:lnTo>
                  <a:lnTo>
                    <a:pt x="38760" y="3250920"/>
                  </a:lnTo>
                  <a:lnTo>
                    <a:pt x="38811" y="3249269"/>
                  </a:lnTo>
                  <a:close/>
                </a:path>
                <a:path w="1651000" h="3279140">
                  <a:moveTo>
                    <a:pt x="52489" y="3275139"/>
                  </a:moveTo>
                  <a:close/>
                </a:path>
                <a:path w="1651000" h="3279140">
                  <a:moveTo>
                    <a:pt x="52654" y="3248164"/>
                  </a:moveTo>
                  <a:lnTo>
                    <a:pt x="52158" y="3249104"/>
                  </a:lnTo>
                  <a:lnTo>
                    <a:pt x="51866" y="3252393"/>
                  </a:lnTo>
                  <a:lnTo>
                    <a:pt x="52158" y="3251835"/>
                  </a:lnTo>
                  <a:lnTo>
                    <a:pt x="52654" y="3248164"/>
                  </a:lnTo>
                  <a:close/>
                </a:path>
                <a:path w="1651000" h="3279140">
                  <a:moveTo>
                    <a:pt x="65290" y="3273260"/>
                  </a:moveTo>
                  <a:lnTo>
                    <a:pt x="64897" y="3273920"/>
                  </a:lnTo>
                  <a:lnTo>
                    <a:pt x="65074" y="3273704"/>
                  </a:lnTo>
                  <a:lnTo>
                    <a:pt x="65290" y="3273260"/>
                  </a:lnTo>
                  <a:close/>
                </a:path>
                <a:path w="1651000" h="3279140">
                  <a:moveTo>
                    <a:pt x="76746" y="3269272"/>
                  </a:moveTo>
                  <a:lnTo>
                    <a:pt x="76619" y="3269056"/>
                  </a:lnTo>
                  <a:lnTo>
                    <a:pt x="76454" y="3268713"/>
                  </a:lnTo>
                  <a:lnTo>
                    <a:pt x="76238" y="3269145"/>
                  </a:lnTo>
                  <a:lnTo>
                    <a:pt x="76352" y="3269754"/>
                  </a:lnTo>
                  <a:lnTo>
                    <a:pt x="76530" y="3269653"/>
                  </a:lnTo>
                  <a:lnTo>
                    <a:pt x="76746" y="3269272"/>
                  </a:lnTo>
                  <a:close/>
                </a:path>
                <a:path w="1651000" h="3279140">
                  <a:moveTo>
                    <a:pt x="77292" y="3267938"/>
                  </a:moveTo>
                  <a:lnTo>
                    <a:pt x="77101" y="3268446"/>
                  </a:lnTo>
                  <a:lnTo>
                    <a:pt x="76923" y="3268954"/>
                  </a:lnTo>
                  <a:lnTo>
                    <a:pt x="76746" y="3269272"/>
                  </a:lnTo>
                  <a:lnTo>
                    <a:pt x="76923" y="3269526"/>
                  </a:lnTo>
                  <a:lnTo>
                    <a:pt x="77063" y="3269589"/>
                  </a:lnTo>
                  <a:lnTo>
                    <a:pt x="77292" y="3267938"/>
                  </a:lnTo>
                  <a:close/>
                </a:path>
                <a:path w="1651000" h="3279140">
                  <a:moveTo>
                    <a:pt x="82334" y="3270567"/>
                  </a:moveTo>
                  <a:lnTo>
                    <a:pt x="81749" y="3271278"/>
                  </a:lnTo>
                  <a:lnTo>
                    <a:pt x="81826" y="3272967"/>
                  </a:lnTo>
                  <a:lnTo>
                    <a:pt x="82334" y="3270567"/>
                  </a:lnTo>
                  <a:close/>
                </a:path>
                <a:path w="1651000" h="3279140">
                  <a:moveTo>
                    <a:pt x="82600" y="3251746"/>
                  </a:moveTo>
                  <a:lnTo>
                    <a:pt x="81889" y="3252622"/>
                  </a:lnTo>
                  <a:lnTo>
                    <a:pt x="82384" y="3252101"/>
                  </a:lnTo>
                  <a:lnTo>
                    <a:pt x="82600" y="3251746"/>
                  </a:lnTo>
                  <a:close/>
                </a:path>
                <a:path w="1651000" h="3279140">
                  <a:moveTo>
                    <a:pt x="87515" y="3255416"/>
                  </a:moveTo>
                  <a:lnTo>
                    <a:pt x="87134" y="3255734"/>
                  </a:lnTo>
                  <a:lnTo>
                    <a:pt x="87350" y="3256432"/>
                  </a:lnTo>
                  <a:lnTo>
                    <a:pt x="87515" y="3255416"/>
                  </a:lnTo>
                  <a:close/>
                </a:path>
                <a:path w="1651000" h="3279140">
                  <a:moveTo>
                    <a:pt x="105422" y="3260267"/>
                  </a:moveTo>
                  <a:lnTo>
                    <a:pt x="105168" y="3259086"/>
                  </a:lnTo>
                  <a:lnTo>
                    <a:pt x="105295" y="3258464"/>
                  </a:lnTo>
                  <a:lnTo>
                    <a:pt x="104863" y="3259442"/>
                  </a:lnTo>
                  <a:lnTo>
                    <a:pt x="104749" y="3259683"/>
                  </a:lnTo>
                  <a:lnTo>
                    <a:pt x="104927" y="3260725"/>
                  </a:lnTo>
                  <a:lnTo>
                    <a:pt x="105422" y="3260267"/>
                  </a:lnTo>
                  <a:close/>
                </a:path>
                <a:path w="1651000" h="3279140">
                  <a:moveTo>
                    <a:pt x="107797" y="3263163"/>
                  </a:moveTo>
                  <a:lnTo>
                    <a:pt x="107137" y="3262731"/>
                  </a:lnTo>
                  <a:lnTo>
                    <a:pt x="107784" y="3263696"/>
                  </a:lnTo>
                  <a:lnTo>
                    <a:pt x="107797" y="3263163"/>
                  </a:lnTo>
                  <a:close/>
                </a:path>
                <a:path w="1651000" h="3279140">
                  <a:moveTo>
                    <a:pt x="108102" y="3263341"/>
                  </a:moveTo>
                  <a:lnTo>
                    <a:pt x="107975" y="3260966"/>
                  </a:lnTo>
                  <a:lnTo>
                    <a:pt x="107797" y="3263163"/>
                  </a:lnTo>
                  <a:lnTo>
                    <a:pt x="108102" y="3263341"/>
                  </a:lnTo>
                  <a:close/>
                </a:path>
                <a:path w="1651000" h="3279140">
                  <a:moveTo>
                    <a:pt x="108280" y="3260801"/>
                  </a:moveTo>
                  <a:lnTo>
                    <a:pt x="107797" y="3257283"/>
                  </a:lnTo>
                  <a:lnTo>
                    <a:pt x="107975" y="3260966"/>
                  </a:lnTo>
                  <a:lnTo>
                    <a:pt x="108280" y="3260801"/>
                  </a:lnTo>
                  <a:close/>
                </a:path>
                <a:path w="1651000" h="3279140">
                  <a:moveTo>
                    <a:pt x="109512" y="3274644"/>
                  </a:moveTo>
                  <a:lnTo>
                    <a:pt x="109016" y="3276384"/>
                  </a:lnTo>
                  <a:lnTo>
                    <a:pt x="109207" y="3276663"/>
                  </a:lnTo>
                  <a:lnTo>
                    <a:pt x="109220" y="3278721"/>
                  </a:lnTo>
                  <a:lnTo>
                    <a:pt x="109410" y="3278454"/>
                  </a:lnTo>
                  <a:lnTo>
                    <a:pt x="109512" y="3274644"/>
                  </a:lnTo>
                  <a:close/>
                </a:path>
                <a:path w="1651000" h="3279140">
                  <a:moveTo>
                    <a:pt x="109550" y="3278251"/>
                  </a:moveTo>
                  <a:lnTo>
                    <a:pt x="109410" y="3278454"/>
                  </a:lnTo>
                  <a:lnTo>
                    <a:pt x="109397" y="3278835"/>
                  </a:lnTo>
                  <a:lnTo>
                    <a:pt x="109550" y="3278251"/>
                  </a:lnTo>
                  <a:close/>
                </a:path>
                <a:path w="1651000" h="3279140">
                  <a:moveTo>
                    <a:pt x="109804" y="3277285"/>
                  </a:moveTo>
                  <a:lnTo>
                    <a:pt x="109550" y="3278251"/>
                  </a:lnTo>
                  <a:lnTo>
                    <a:pt x="109639" y="3278124"/>
                  </a:lnTo>
                  <a:lnTo>
                    <a:pt x="109804" y="3277285"/>
                  </a:lnTo>
                  <a:close/>
                </a:path>
                <a:path w="1651000" h="3279140">
                  <a:moveTo>
                    <a:pt x="113068" y="3277743"/>
                  </a:moveTo>
                  <a:lnTo>
                    <a:pt x="112877" y="3278073"/>
                  </a:lnTo>
                  <a:lnTo>
                    <a:pt x="112979" y="3278213"/>
                  </a:lnTo>
                  <a:lnTo>
                    <a:pt x="113004" y="3278022"/>
                  </a:lnTo>
                  <a:lnTo>
                    <a:pt x="113042" y="3277857"/>
                  </a:lnTo>
                  <a:close/>
                </a:path>
                <a:path w="1651000" h="3279140">
                  <a:moveTo>
                    <a:pt x="113614" y="3276727"/>
                  </a:moveTo>
                  <a:lnTo>
                    <a:pt x="113245" y="3277425"/>
                  </a:lnTo>
                  <a:lnTo>
                    <a:pt x="113068" y="3277743"/>
                  </a:lnTo>
                  <a:lnTo>
                    <a:pt x="113245" y="3277438"/>
                  </a:lnTo>
                  <a:lnTo>
                    <a:pt x="113423" y="3277552"/>
                  </a:lnTo>
                  <a:lnTo>
                    <a:pt x="113614" y="3276727"/>
                  </a:lnTo>
                  <a:close/>
                </a:path>
                <a:path w="1651000" h="3279140">
                  <a:moveTo>
                    <a:pt x="1207909" y="7708"/>
                  </a:moveTo>
                  <a:lnTo>
                    <a:pt x="1207439" y="9461"/>
                  </a:lnTo>
                  <a:lnTo>
                    <a:pt x="1207554" y="9321"/>
                  </a:lnTo>
                  <a:lnTo>
                    <a:pt x="1207668" y="8788"/>
                  </a:lnTo>
                  <a:lnTo>
                    <a:pt x="1207795" y="8242"/>
                  </a:lnTo>
                  <a:lnTo>
                    <a:pt x="1207909" y="7708"/>
                  </a:lnTo>
                  <a:close/>
                </a:path>
                <a:path w="1651000" h="3279140">
                  <a:moveTo>
                    <a:pt x="1207960" y="20675"/>
                  </a:moveTo>
                  <a:lnTo>
                    <a:pt x="1207909" y="20955"/>
                  </a:lnTo>
                  <a:lnTo>
                    <a:pt x="1207795" y="21463"/>
                  </a:lnTo>
                  <a:lnTo>
                    <a:pt x="1207262" y="22606"/>
                  </a:lnTo>
                  <a:lnTo>
                    <a:pt x="1207185" y="23495"/>
                  </a:lnTo>
                  <a:lnTo>
                    <a:pt x="1207312" y="24130"/>
                  </a:lnTo>
                  <a:lnTo>
                    <a:pt x="1207947" y="22428"/>
                  </a:lnTo>
                  <a:lnTo>
                    <a:pt x="1207960" y="20675"/>
                  </a:lnTo>
                  <a:close/>
                </a:path>
                <a:path w="1651000" h="3279140">
                  <a:moveTo>
                    <a:pt x="1208151" y="19570"/>
                  </a:moveTo>
                  <a:lnTo>
                    <a:pt x="1207960" y="20675"/>
                  </a:lnTo>
                  <a:lnTo>
                    <a:pt x="1208151" y="19570"/>
                  </a:lnTo>
                  <a:close/>
                </a:path>
                <a:path w="1651000" h="3279140">
                  <a:moveTo>
                    <a:pt x="1208506" y="22618"/>
                  </a:moveTo>
                  <a:lnTo>
                    <a:pt x="1208151" y="23368"/>
                  </a:lnTo>
                  <a:lnTo>
                    <a:pt x="1208366" y="22987"/>
                  </a:lnTo>
                  <a:lnTo>
                    <a:pt x="1208506" y="22618"/>
                  </a:lnTo>
                  <a:close/>
                </a:path>
                <a:path w="1651000" h="3279140">
                  <a:moveTo>
                    <a:pt x="1210195" y="24422"/>
                  </a:moveTo>
                  <a:lnTo>
                    <a:pt x="1210056" y="24904"/>
                  </a:lnTo>
                  <a:lnTo>
                    <a:pt x="1210132" y="24714"/>
                  </a:lnTo>
                  <a:lnTo>
                    <a:pt x="1210195" y="24422"/>
                  </a:lnTo>
                  <a:close/>
                </a:path>
                <a:path w="1651000" h="3279140">
                  <a:moveTo>
                    <a:pt x="1211935" y="5334"/>
                  </a:moveTo>
                  <a:lnTo>
                    <a:pt x="1211338" y="7493"/>
                  </a:lnTo>
                  <a:lnTo>
                    <a:pt x="1211935" y="5334"/>
                  </a:lnTo>
                  <a:close/>
                </a:path>
                <a:path w="1651000" h="3279140">
                  <a:moveTo>
                    <a:pt x="1218463" y="28168"/>
                  </a:moveTo>
                  <a:lnTo>
                    <a:pt x="1217650" y="29591"/>
                  </a:lnTo>
                  <a:lnTo>
                    <a:pt x="1218272" y="29718"/>
                  </a:lnTo>
                  <a:lnTo>
                    <a:pt x="1218463" y="28168"/>
                  </a:lnTo>
                  <a:close/>
                </a:path>
                <a:path w="1651000" h="3279140">
                  <a:moveTo>
                    <a:pt x="1218603" y="26974"/>
                  </a:moveTo>
                  <a:lnTo>
                    <a:pt x="1218463" y="28168"/>
                  </a:lnTo>
                  <a:lnTo>
                    <a:pt x="1218590" y="27940"/>
                  </a:lnTo>
                  <a:lnTo>
                    <a:pt x="1218603" y="26974"/>
                  </a:lnTo>
                  <a:close/>
                </a:path>
                <a:path w="1651000" h="3279140">
                  <a:moveTo>
                    <a:pt x="1223492" y="23609"/>
                  </a:moveTo>
                  <a:lnTo>
                    <a:pt x="1223124" y="25679"/>
                  </a:lnTo>
                  <a:lnTo>
                    <a:pt x="1222349" y="26276"/>
                  </a:lnTo>
                  <a:lnTo>
                    <a:pt x="1223137" y="26238"/>
                  </a:lnTo>
                  <a:lnTo>
                    <a:pt x="1223200" y="25400"/>
                  </a:lnTo>
                  <a:lnTo>
                    <a:pt x="1223352" y="24511"/>
                  </a:lnTo>
                  <a:lnTo>
                    <a:pt x="1223492" y="23609"/>
                  </a:lnTo>
                  <a:close/>
                </a:path>
                <a:path w="1651000" h="3279140">
                  <a:moveTo>
                    <a:pt x="1224407" y="22225"/>
                  </a:moveTo>
                  <a:lnTo>
                    <a:pt x="1224343" y="20447"/>
                  </a:lnTo>
                  <a:lnTo>
                    <a:pt x="1223784" y="22987"/>
                  </a:lnTo>
                  <a:lnTo>
                    <a:pt x="1224000" y="22733"/>
                  </a:lnTo>
                  <a:lnTo>
                    <a:pt x="1224051" y="22479"/>
                  </a:lnTo>
                  <a:lnTo>
                    <a:pt x="1224038" y="22682"/>
                  </a:lnTo>
                  <a:lnTo>
                    <a:pt x="1224203" y="22479"/>
                  </a:lnTo>
                  <a:lnTo>
                    <a:pt x="1224407" y="22225"/>
                  </a:lnTo>
                  <a:close/>
                </a:path>
                <a:path w="1651000" h="3279140">
                  <a:moveTo>
                    <a:pt x="1224673" y="21869"/>
                  </a:moveTo>
                  <a:lnTo>
                    <a:pt x="1224534" y="22860"/>
                  </a:lnTo>
                  <a:lnTo>
                    <a:pt x="1224673" y="21869"/>
                  </a:lnTo>
                  <a:close/>
                </a:path>
                <a:path w="1651000" h="3279140">
                  <a:moveTo>
                    <a:pt x="1230287" y="25704"/>
                  </a:moveTo>
                  <a:lnTo>
                    <a:pt x="1230045" y="26416"/>
                  </a:lnTo>
                  <a:lnTo>
                    <a:pt x="1230287" y="25704"/>
                  </a:lnTo>
                  <a:close/>
                </a:path>
                <a:path w="1651000" h="3279140">
                  <a:moveTo>
                    <a:pt x="1230503" y="25019"/>
                  </a:moveTo>
                  <a:lnTo>
                    <a:pt x="1230490" y="24498"/>
                  </a:lnTo>
                  <a:lnTo>
                    <a:pt x="1230287" y="25704"/>
                  </a:lnTo>
                  <a:lnTo>
                    <a:pt x="1230503" y="25019"/>
                  </a:lnTo>
                  <a:close/>
                </a:path>
                <a:path w="1651000" h="3279140">
                  <a:moveTo>
                    <a:pt x="1231290" y="6908"/>
                  </a:moveTo>
                  <a:lnTo>
                    <a:pt x="1230909" y="7493"/>
                  </a:lnTo>
                  <a:lnTo>
                    <a:pt x="1231036" y="7493"/>
                  </a:lnTo>
                  <a:lnTo>
                    <a:pt x="1231163" y="7150"/>
                  </a:lnTo>
                  <a:lnTo>
                    <a:pt x="1231290" y="6908"/>
                  </a:lnTo>
                  <a:close/>
                </a:path>
                <a:path w="1651000" h="3279140">
                  <a:moveTo>
                    <a:pt x="1231722" y="6223"/>
                  </a:moveTo>
                  <a:lnTo>
                    <a:pt x="1231392" y="6731"/>
                  </a:lnTo>
                  <a:lnTo>
                    <a:pt x="1231366" y="6908"/>
                  </a:lnTo>
                  <a:lnTo>
                    <a:pt x="1231722" y="6223"/>
                  </a:lnTo>
                  <a:close/>
                </a:path>
                <a:path w="1651000" h="3279140">
                  <a:moveTo>
                    <a:pt x="1238199" y="28702"/>
                  </a:moveTo>
                  <a:lnTo>
                    <a:pt x="1238008" y="29972"/>
                  </a:lnTo>
                  <a:lnTo>
                    <a:pt x="1237894" y="31242"/>
                  </a:lnTo>
                  <a:lnTo>
                    <a:pt x="1238008" y="31877"/>
                  </a:lnTo>
                  <a:lnTo>
                    <a:pt x="1238199" y="28702"/>
                  </a:lnTo>
                  <a:close/>
                </a:path>
                <a:path w="1651000" h="3279140">
                  <a:moveTo>
                    <a:pt x="1251775" y="32600"/>
                  </a:moveTo>
                  <a:lnTo>
                    <a:pt x="1251521" y="33210"/>
                  </a:lnTo>
                  <a:lnTo>
                    <a:pt x="1251775" y="32600"/>
                  </a:lnTo>
                  <a:close/>
                </a:path>
                <a:path w="1651000" h="3279140">
                  <a:moveTo>
                    <a:pt x="1253312" y="32207"/>
                  </a:moveTo>
                  <a:lnTo>
                    <a:pt x="1253083" y="32524"/>
                  </a:lnTo>
                  <a:lnTo>
                    <a:pt x="1253312" y="32207"/>
                  </a:lnTo>
                  <a:close/>
                </a:path>
                <a:path w="1651000" h="3279140">
                  <a:moveTo>
                    <a:pt x="1255776" y="32550"/>
                  </a:moveTo>
                  <a:lnTo>
                    <a:pt x="1254925" y="34417"/>
                  </a:lnTo>
                  <a:lnTo>
                    <a:pt x="1255280" y="33655"/>
                  </a:lnTo>
                  <a:lnTo>
                    <a:pt x="1255534" y="33274"/>
                  </a:lnTo>
                  <a:lnTo>
                    <a:pt x="1255649" y="33020"/>
                  </a:lnTo>
                  <a:lnTo>
                    <a:pt x="1255776" y="32550"/>
                  </a:lnTo>
                  <a:close/>
                </a:path>
                <a:path w="1651000" h="3279140">
                  <a:moveTo>
                    <a:pt x="1256995" y="8509"/>
                  </a:moveTo>
                  <a:lnTo>
                    <a:pt x="1256893" y="7366"/>
                  </a:lnTo>
                  <a:lnTo>
                    <a:pt x="1256322" y="8509"/>
                  </a:lnTo>
                  <a:lnTo>
                    <a:pt x="1256995" y="8509"/>
                  </a:lnTo>
                  <a:close/>
                </a:path>
                <a:path w="1651000" h="3279140">
                  <a:moveTo>
                    <a:pt x="1260894" y="7124"/>
                  </a:moveTo>
                  <a:lnTo>
                    <a:pt x="1260221" y="7924"/>
                  </a:lnTo>
                  <a:lnTo>
                    <a:pt x="1260398" y="8153"/>
                  </a:lnTo>
                  <a:lnTo>
                    <a:pt x="1260894" y="7124"/>
                  </a:lnTo>
                  <a:close/>
                </a:path>
                <a:path w="1651000" h="3279140">
                  <a:moveTo>
                    <a:pt x="1261795" y="31369"/>
                  </a:moveTo>
                  <a:lnTo>
                    <a:pt x="1261262" y="32639"/>
                  </a:lnTo>
                  <a:lnTo>
                    <a:pt x="1261567" y="32385"/>
                  </a:lnTo>
                  <a:lnTo>
                    <a:pt x="1261694" y="32004"/>
                  </a:lnTo>
                  <a:lnTo>
                    <a:pt x="1261795" y="31369"/>
                  </a:lnTo>
                  <a:close/>
                </a:path>
                <a:path w="1651000" h="3279140">
                  <a:moveTo>
                    <a:pt x="1262024" y="32004"/>
                  </a:moveTo>
                  <a:lnTo>
                    <a:pt x="1261719" y="32258"/>
                  </a:lnTo>
                  <a:lnTo>
                    <a:pt x="1261605" y="32550"/>
                  </a:lnTo>
                  <a:lnTo>
                    <a:pt x="1261364" y="34036"/>
                  </a:lnTo>
                  <a:lnTo>
                    <a:pt x="1262024" y="32004"/>
                  </a:lnTo>
                  <a:close/>
                </a:path>
                <a:path w="1651000" h="3279140">
                  <a:moveTo>
                    <a:pt x="1269644" y="34671"/>
                  </a:moveTo>
                  <a:lnTo>
                    <a:pt x="1269619" y="34531"/>
                  </a:lnTo>
                  <a:lnTo>
                    <a:pt x="1269593" y="34671"/>
                  </a:lnTo>
                  <a:close/>
                </a:path>
                <a:path w="1651000" h="3279140">
                  <a:moveTo>
                    <a:pt x="1285532" y="41148"/>
                  </a:moveTo>
                  <a:lnTo>
                    <a:pt x="1285405" y="40716"/>
                  </a:lnTo>
                  <a:lnTo>
                    <a:pt x="1285316" y="42418"/>
                  </a:lnTo>
                  <a:lnTo>
                    <a:pt x="1285532" y="41148"/>
                  </a:lnTo>
                  <a:close/>
                </a:path>
                <a:path w="1651000" h="3279140">
                  <a:moveTo>
                    <a:pt x="1286383" y="17246"/>
                  </a:moveTo>
                  <a:lnTo>
                    <a:pt x="1285087" y="17691"/>
                  </a:lnTo>
                  <a:lnTo>
                    <a:pt x="1285189" y="20701"/>
                  </a:lnTo>
                  <a:lnTo>
                    <a:pt x="1285354" y="19570"/>
                  </a:lnTo>
                  <a:lnTo>
                    <a:pt x="1286383" y="17246"/>
                  </a:lnTo>
                  <a:close/>
                </a:path>
                <a:path w="1651000" h="3279140">
                  <a:moveTo>
                    <a:pt x="1293850" y="22098"/>
                  </a:moveTo>
                  <a:lnTo>
                    <a:pt x="1293761" y="22225"/>
                  </a:lnTo>
                  <a:lnTo>
                    <a:pt x="1293253" y="23723"/>
                  </a:lnTo>
                  <a:lnTo>
                    <a:pt x="1293355" y="23495"/>
                  </a:lnTo>
                  <a:lnTo>
                    <a:pt x="1293850" y="22098"/>
                  </a:lnTo>
                  <a:close/>
                </a:path>
                <a:path w="1651000" h="3279140">
                  <a:moveTo>
                    <a:pt x="1295666" y="19177"/>
                  </a:moveTo>
                  <a:lnTo>
                    <a:pt x="1295336" y="19050"/>
                  </a:lnTo>
                  <a:lnTo>
                    <a:pt x="1294422" y="19177"/>
                  </a:lnTo>
                  <a:lnTo>
                    <a:pt x="1293799" y="21082"/>
                  </a:lnTo>
                  <a:lnTo>
                    <a:pt x="1294028" y="20828"/>
                  </a:lnTo>
                  <a:lnTo>
                    <a:pt x="1294422" y="19812"/>
                  </a:lnTo>
                  <a:lnTo>
                    <a:pt x="1294358" y="20675"/>
                  </a:lnTo>
                  <a:lnTo>
                    <a:pt x="1293850" y="22098"/>
                  </a:lnTo>
                  <a:lnTo>
                    <a:pt x="1294828" y="20828"/>
                  </a:lnTo>
                  <a:lnTo>
                    <a:pt x="1295349" y="19812"/>
                  </a:lnTo>
                  <a:lnTo>
                    <a:pt x="1295666" y="19177"/>
                  </a:lnTo>
                  <a:close/>
                </a:path>
                <a:path w="1651000" h="3279140">
                  <a:moveTo>
                    <a:pt x="1296949" y="19697"/>
                  </a:moveTo>
                  <a:lnTo>
                    <a:pt x="1296809" y="18592"/>
                  </a:lnTo>
                  <a:lnTo>
                    <a:pt x="1296250" y="20129"/>
                  </a:lnTo>
                  <a:lnTo>
                    <a:pt x="1296504" y="20408"/>
                  </a:lnTo>
                  <a:lnTo>
                    <a:pt x="1296504" y="21729"/>
                  </a:lnTo>
                  <a:lnTo>
                    <a:pt x="1296746" y="21336"/>
                  </a:lnTo>
                  <a:lnTo>
                    <a:pt x="1296949" y="19697"/>
                  </a:lnTo>
                  <a:close/>
                </a:path>
                <a:path w="1651000" h="3279140">
                  <a:moveTo>
                    <a:pt x="1299552" y="25133"/>
                  </a:moveTo>
                  <a:lnTo>
                    <a:pt x="1299159" y="26416"/>
                  </a:lnTo>
                  <a:lnTo>
                    <a:pt x="1299438" y="26187"/>
                  </a:lnTo>
                  <a:lnTo>
                    <a:pt x="1299552" y="25133"/>
                  </a:lnTo>
                  <a:close/>
                </a:path>
                <a:path w="1651000" h="3279140">
                  <a:moveTo>
                    <a:pt x="1300200" y="22479"/>
                  </a:moveTo>
                  <a:lnTo>
                    <a:pt x="1299781" y="22733"/>
                  </a:lnTo>
                  <a:lnTo>
                    <a:pt x="1299552" y="25133"/>
                  </a:lnTo>
                  <a:lnTo>
                    <a:pt x="1299883" y="24003"/>
                  </a:lnTo>
                  <a:lnTo>
                    <a:pt x="1299781" y="25146"/>
                  </a:lnTo>
                  <a:lnTo>
                    <a:pt x="1299972" y="23876"/>
                  </a:lnTo>
                  <a:lnTo>
                    <a:pt x="1300200" y="22479"/>
                  </a:lnTo>
                  <a:close/>
                </a:path>
                <a:path w="1651000" h="3279140">
                  <a:moveTo>
                    <a:pt x="1302435" y="44704"/>
                  </a:moveTo>
                  <a:lnTo>
                    <a:pt x="1302042" y="45593"/>
                  </a:lnTo>
                  <a:lnTo>
                    <a:pt x="1302296" y="45212"/>
                  </a:lnTo>
                  <a:lnTo>
                    <a:pt x="1302410" y="44831"/>
                  </a:lnTo>
                  <a:lnTo>
                    <a:pt x="1302435" y="44704"/>
                  </a:lnTo>
                  <a:close/>
                </a:path>
                <a:path w="1651000" h="3279140">
                  <a:moveTo>
                    <a:pt x="1307846" y="46634"/>
                  </a:moveTo>
                  <a:lnTo>
                    <a:pt x="1307274" y="46062"/>
                  </a:lnTo>
                  <a:lnTo>
                    <a:pt x="1307401" y="46380"/>
                  </a:lnTo>
                  <a:lnTo>
                    <a:pt x="1307604" y="46583"/>
                  </a:lnTo>
                  <a:lnTo>
                    <a:pt x="1307846" y="46634"/>
                  </a:lnTo>
                  <a:close/>
                </a:path>
                <a:path w="1651000" h="3279140">
                  <a:moveTo>
                    <a:pt x="1307922" y="46647"/>
                  </a:moveTo>
                  <a:close/>
                </a:path>
                <a:path w="1651000" h="3279140">
                  <a:moveTo>
                    <a:pt x="1308747" y="23558"/>
                  </a:moveTo>
                  <a:lnTo>
                    <a:pt x="1308620" y="23088"/>
                  </a:lnTo>
                  <a:lnTo>
                    <a:pt x="1308608" y="23304"/>
                  </a:lnTo>
                  <a:lnTo>
                    <a:pt x="1308608" y="23482"/>
                  </a:lnTo>
                  <a:lnTo>
                    <a:pt x="1308582" y="23685"/>
                  </a:lnTo>
                  <a:lnTo>
                    <a:pt x="1308747" y="23558"/>
                  </a:lnTo>
                  <a:close/>
                </a:path>
                <a:path w="1651000" h="3279140">
                  <a:moveTo>
                    <a:pt x="1310487" y="19799"/>
                  </a:moveTo>
                  <a:lnTo>
                    <a:pt x="1309916" y="20701"/>
                  </a:lnTo>
                  <a:lnTo>
                    <a:pt x="1309331" y="23939"/>
                  </a:lnTo>
                  <a:lnTo>
                    <a:pt x="1309674" y="23406"/>
                  </a:lnTo>
                  <a:lnTo>
                    <a:pt x="1310487" y="19799"/>
                  </a:lnTo>
                  <a:close/>
                </a:path>
                <a:path w="1651000" h="3279140">
                  <a:moveTo>
                    <a:pt x="1311706" y="25781"/>
                  </a:moveTo>
                  <a:lnTo>
                    <a:pt x="1311605" y="26162"/>
                  </a:lnTo>
                  <a:lnTo>
                    <a:pt x="1311490" y="26797"/>
                  </a:lnTo>
                  <a:lnTo>
                    <a:pt x="1311706" y="25781"/>
                  </a:lnTo>
                  <a:close/>
                </a:path>
                <a:path w="1651000" h="3279140">
                  <a:moveTo>
                    <a:pt x="1312824" y="23304"/>
                  </a:moveTo>
                  <a:lnTo>
                    <a:pt x="1312608" y="23647"/>
                  </a:lnTo>
                  <a:lnTo>
                    <a:pt x="1312570" y="24015"/>
                  </a:lnTo>
                  <a:lnTo>
                    <a:pt x="1312824" y="23304"/>
                  </a:lnTo>
                  <a:close/>
                </a:path>
                <a:path w="1651000" h="3279140">
                  <a:moveTo>
                    <a:pt x="1315847" y="45059"/>
                  </a:moveTo>
                  <a:lnTo>
                    <a:pt x="1315580" y="45720"/>
                  </a:lnTo>
                  <a:lnTo>
                    <a:pt x="1315453" y="45847"/>
                  </a:lnTo>
                  <a:lnTo>
                    <a:pt x="1315427" y="46990"/>
                  </a:lnTo>
                  <a:lnTo>
                    <a:pt x="1315847" y="45059"/>
                  </a:lnTo>
                  <a:close/>
                </a:path>
                <a:path w="1651000" h="3279140">
                  <a:moveTo>
                    <a:pt x="1317726" y="20751"/>
                  </a:moveTo>
                  <a:lnTo>
                    <a:pt x="1317637" y="21259"/>
                  </a:lnTo>
                  <a:lnTo>
                    <a:pt x="1317586" y="21653"/>
                  </a:lnTo>
                  <a:lnTo>
                    <a:pt x="1317561" y="22021"/>
                  </a:lnTo>
                  <a:lnTo>
                    <a:pt x="1317625" y="21729"/>
                  </a:lnTo>
                  <a:lnTo>
                    <a:pt x="1317663" y="21361"/>
                  </a:lnTo>
                  <a:lnTo>
                    <a:pt x="1317726" y="20751"/>
                  </a:lnTo>
                  <a:close/>
                </a:path>
                <a:path w="1651000" h="3279140">
                  <a:moveTo>
                    <a:pt x="1320698" y="45783"/>
                  </a:moveTo>
                  <a:lnTo>
                    <a:pt x="1320571" y="45897"/>
                  </a:lnTo>
                  <a:lnTo>
                    <a:pt x="1320241" y="46418"/>
                  </a:lnTo>
                  <a:lnTo>
                    <a:pt x="1320444" y="46228"/>
                  </a:lnTo>
                  <a:lnTo>
                    <a:pt x="1320698" y="45783"/>
                  </a:lnTo>
                  <a:close/>
                </a:path>
                <a:path w="1651000" h="3279140">
                  <a:moveTo>
                    <a:pt x="1321396" y="28130"/>
                  </a:moveTo>
                  <a:close/>
                </a:path>
                <a:path w="1651000" h="3279140">
                  <a:moveTo>
                    <a:pt x="1321473" y="44577"/>
                  </a:moveTo>
                  <a:lnTo>
                    <a:pt x="1321142" y="45085"/>
                  </a:lnTo>
                  <a:lnTo>
                    <a:pt x="1321041" y="45212"/>
                  </a:lnTo>
                  <a:lnTo>
                    <a:pt x="1320698" y="45847"/>
                  </a:lnTo>
                  <a:lnTo>
                    <a:pt x="1320939" y="45720"/>
                  </a:lnTo>
                  <a:lnTo>
                    <a:pt x="1321054" y="46609"/>
                  </a:lnTo>
                  <a:lnTo>
                    <a:pt x="1321231" y="45720"/>
                  </a:lnTo>
                  <a:lnTo>
                    <a:pt x="1321473" y="44577"/>
                  </a:lnTo>
                  <a:close/>
                </a:path>
                <a:path w="1651000" h="3279140">
                  <a:moveTo>
                    <a:pt x="1321549" y="27559"/>
                  </a:moveTo>
                  <a:lnTo>
                    <a:pt x="1321396" y="28130"/>
                  </a:lnTo>
                  <a:lnTo>
                    <a:pt x="1321511" y="27813"/>
                  </a:lnTo>
                  <a:lnTo>
                    <a:pt x="1321549" y="27559"/>
                  </a:lnTo>
                  <a:close/>
                </a:path>
                <a:path w="1651000" h="3279140">
                  <a:moveTo>
                    <a:pt x="1322412" y="23799"/>
                  </a:moveTo>
                  <a:lnTo>
                    <a:pt x="1322235" y="24130"/>
                  </a:lnTo>
                  <a:lnTo>
                    <a:pt x="1322412" y="23799"/>
                  </a:lnTo>
                  <a:close/>
                </a:path>
                <a:path w="1651000" h="3279140">
                  <a:moveTo>
                    <a:pt x="1323213" y="19304"/>
                  </a:moveTo>
                  <a:lnTo>
                    <a:pt x="1322082" y="21082"/>
                  </a:lnTo>
                  <a:lnTo>
                    <a:pt x="1321803" y="23317"/>
                  </a:lnTo>
                  <a:lnTo>
                    <a:pt x="1321892" y="23114"/>
                  </a:lnTo>
                  <a:lnTo>
                    <a:pt x="1321777" y="23495"/>
                  </a:lnTo>
                  <a:lnTo>
                    <a:pt x="1321803" y="23317"/>
                  </a:lnTo>
                  <a:lnTo>
                    <a:pt x="1321714" y="23495"/>
                  </a:lnTo>
                  <a:lnTo>
                    <a:pt x="1320939" y="25273"/>
                  </a:lnTo>
                  <a:lnTo>
                    <a:pt x="1322209" y="24015"/>
                  </a:lnTo>
                  <a:lnTo>
                    <a:pt x="1322324" y="23723"/>
                  </a:lnTo>
                  <a:lnTo>
                    <a:pt x="1322463" y="22987"/>
                  </a:lnTo>
                  <a:lnTo>
                    <a:pt x="1323213" y="19304"/>
                  </a:lnTo>
                  <a:close/>
                </a:path>
                <a:path w="1651000" h="3279140">
                  <a:moveTo>
                    <a:pt x="1323987" y="28092"/>
                  </a:moveTo>
                  <a:lnTo>
                    <a:pt x="1323835" y="27813"/>
                  </a:lnTo>
                  <a:lnTo>
                    <a:pt x="1323568" y="29210"/>
                  </a:lnTo>
                  <a:lnTo>
                    <a:pt x="1323682" y="28956"/>
                  </a:lnTo>
                  <a:lnTo>
                    <a:pt x="1323987" y="28092"/>
                  </a:lnTo>
                  <a:close/>
                </a:path>
                <a:path w="1651000" h="3279140">
                  <a:moveTo>
                    <a:pt x="1324127" y="27686"/>
                  </a:moveTo>
                  <a:lnTo>
                    <a:pt x="1324025" y="28130"/>
                  </a:lnTo>
                  <a:lnTo>
                    <a:pt x="1324127" y="28321"/>
                  </a:lnTo>
                  <a:lnTo>
                    <a:pt x="1324127" y="27686"/>
                  </a:lnTo>
                  <a:close/>
                </a:path>
                <a:path w="1651000" h="3279140">
                  <a:moveTo>
                    <a:pt x="1324622" y="26479"/>
                  </a:moveTo>
                  <a:lnTo>
                    <a:pt x="1324495" y="26060"/>
                  </a:lnTo>
                  <a:lnTo>
                    <a:pt x="1324508" y="26339"/>
                  </a:lnTo>
                  <a:lnTo>
                    <a:pt x="1324622" y="26479"/>
                  </a:lnTo>
                  <a:close/>
                </a:path>
                <a:path w="1651000" h="3279140">
                  <a:moveTo>
                    <a:pt x="1325511" y="44577"/>
                  </a:moveTo>
                  <a:lnTo>
                    <a:pt x="1325321" y="44577"/>
                  </a:lnTo>
                  <a:lnTo>
                    <a:pt x="1325499" y="44704"/>
                  </a:lnTo>
                  <a:lnTo>
                    <a:pt x="1325511" y="44577"/>
                  </a:lnTo>
                  <a:close/>
                </a:path>
                <a:path w="1651000" h="3279140">
                  <a:moveTo>
                    <a:pt x="1327010" y="21082"/>
                  </a:moveTo>
                  <a:lnTo>
                    <a:pt x="1326794" y="21463"/>
                  </a:lnTo>
                  <a:lnTo>
                    <a:pt x="1327010" y="21551"/>
                  </a:lnTo>
                  <a:lnTo>
                    <a:pt x="1327010" y="21082"/>
                  </a:lnTo>
                  <a:close/>
                </a:path>
                <a:path w="1651000" h="3279140">
                  <a:moveTo>
                    <a:pt x="1327137" y="21590"/>
                  </a:moveTo>
                  <a:lnTo>
                    <a:pt x="1327010" y="21551"/>
                  </a:lnTo>
                  <a:lnTo>
                    <a:pt x="1326997" y="22085"/>
                  </a:lnTo>
                  <a:lnTo>
                    <a:pt x="1327137" y="21590"/>
                  </a:lnTo>
                  <a:close/>
                </a:path>
                <a:path w="1651000" h="3279140">
                  <a:moveTo>
                    <a:pt x="1328699" y="20980"/>
                  </a:moveTo>
                  <a:lnTo>
                    <a:pt x="1328508" y="21221"/>
                  </a:lnTo>
                  <a:lnTo>
                    <a:pt x="1328699" y="20980"/>
                  </a:lnTo>
                  <a:close/>
                </a:path>
                <a:path w="1651000" h="3279140">
                  <a:moveTo>
                    <a:pt x="1328750" y="22225"/>
                  </a:moveTo>
                  <a:lnTo>
                    <a:pt x="1328318" y="22428"/>
                  </a:lnTo>
                  <a:lnTo>
                    <a:pt x="1328356" y="22606"/>
                  </a:lnTo>
                  <a:lnTo>
                    <a:pt x="1328534" y="22606"/>
                  </a:lnTo>
                  <a:lnTo>
                    <a:pt x="1328750" y="22225"/>
                  </a:lnTo>
                  <a:close/>
                </a:path>
                <a:path w="1651000" h="3279140">
                  <a:moveTo>
                    <a:pt x="1332268" y="42633"/>
                  </a:moveTo>
                  <a:lnTo>
                    <a:pt x="1332141" y="42405"/>
                  </a:lnTo>
                  <a:lnTo>
                    <a:pt x="1332014" y="42062"/>
                  </a:lnTo>
                  <a:lnTo>
                    <a:pt x="1331772" y="42468"/>
                  </a:lnTo>
                  <a:lnTo>
                    <a:pt x="1331836" y="43091"/>
                  </a:lnTo>
                  <a:lnTo>
                    <a:pt x="1332026" y="42989"/>
                  </a:lnTo>
                  <a:lnTo>
                    <a:pt x="1332268" y="42633"/>
                  </a:lnTo>
                  <a:close/>
                </a:path>
                <a:path w="1651000" h="3279140">
                  <a:moveTo>
                    <a:pt x="1332357" y="25806"/>
                  </a:moveTo>
                  <a:lnTo>
                    <a:pt x="1332331" y="25628"/>
                  </a:lnTo>
                  <a:lnTo>
                    <a:pt x="1332242" y="25869"/>
                  </a:lnTo>
                  <a:lnTo>
                    <a:pt x="1332306" y="26047"/>
                  </a:lnTo>
                  <a:lnTo>
                    <a:pt x="1332357" y="25806"/>
                  </a:lnTo>
                  <a:close/>
                </a:path>
                <a:path w="1651000" h="3279140">
                  <a:moveTo>
                    <a:pt x="1332903" y="41338"/>
                  </a:moveTo>
                  <a:lnTo>
                    <a:pt x="1332687" y="41846"/>
                  </a:lnTo>
                  <a:lnTo>
                    <a:pt x="1332445" y="42329"/>
                  </a:lnTo>
                  <a:lnTo>
                    <a:pt x="1332268" y="42633"/>
                  </a:lnTo>
                  <a:lnTo>
                    <a:pt x="1332407" y="42887"/>
                  </a:lnTo>
                  <a:lnTo>
                    <a:pt x="1332560" y="42976"/>
                  </a:lnTo>
                  <a:lnTo>
                    <a:pt x="1332903" y="41338"/>
                  </a:lnTo>
                  <a:close/>
                </a:path>
                <a:path w="1651000" h="3279140">
                  <a:moveTo>
                    <a:pt x="1334223" y="29438"/>
                  </a:moveTo>
                  <a:lnTo>
                    <a:pt x="1334096" y="29641"/>
                  </a:lnTo>
                  <a:lnTo>
                    <a:pt x="1333969" y="29832"/>
                  </a:lnTo>
                  <a:lnTo>
                    <a:pt x="1333919" y="30124"/>
                  </a:lnTo>
                  <a:lnTo>
                    <a:pt x="1334046" y="30073"/>
                  </a:lnTo>
                  <a:lnTo>
                    <a:pt x="1334160" y="29730"/>
                  </a:lnTo>
                  <a:lnTo>
                    <a:pt x="1334223" y="29438"/>
                  </a:lnTo>
                  <a:close/>
                </a:path>
                <a:path w="1651000" h="3279140">
                  <a:moveTo>
                    <a:pt x="1334376" y="25146"/>
                  </a:moveTo>
                  <a:lnTo>
                    <a:pt x="1333931" y="25908"/>
                  </a:lnTo>
                  <a:lnTo>
                    <a:pt x="1333804" y="27076"/>
                  </a:lnTo>
                  <a:lnTo>
                    <a:pt x="1334376" y="25146"/>
                  </a:lnTo>
                  <a:close/>
                </a:path>
                <a:path w="1651000" h="3279140">
                  <a:moveTo>
                    <a:pt x="1337652" y="44297"/>
                  </a:moveTo>
                  <a:lnTo>
                    <a:pt x="1337017" y="44970"/>
                  </a:lnTo>
                  <a:lnTo>
                    <a:pt x="1336992" y="46659"/>
                  </a:lnTo>
                  <a:lnTo>
                    <a:pt x="1337652" y="44297"/>
                  </a:lnTo>
                  <a:close/>
                </a:path>
                <a:path w="1651000" h="3279140">
                  <a:moveTo>
                    <a:pt x="1337894" y="27051"/>
                  </a:moveTo>
                  <a:lnTo>
                    <a:pt x="1337068" y="29464"/>
                  </a:lnTo>
                  <a:lnTo>
                    <a:pt x="1337640" y="29210"/>
                  </a:lnTo>
                  <a:lnTo>
                    <a:pt x="1337754" y="28829"/>
                  </a:lnTo>
                  <a:lnTo>
                    <a:pt x="1337894" y="27051"/>
                  </a:lnTo>
                  <a:close/>
                </a:path>
                <a:path w="1651000" h="3279140">
                  <a:moveTo>
                    <a:pt x="1337945" y="46990"/>
                  </a:moveTo>
                  <a:lnTo>
                    <a:pt x="1337818" y="45059"/>
                  </a:lnTo>
                  <a:lnTo>
                    <a:pt x="1337703" y="43942"/>
                  </a:lnTo>
                  <a:lnTo>
                    <a:pt x="1337652" y="44297"/>
                  </a:lnTo>
                  <a:lnTo>
                    <a:pt x="1337284" y="47244"/>
                  </a:lnTo>
                  <a:lnTo>
                    <a:pt x="1337945" y="46990"/>
                  </a:lnTo>
                  <a:close/>
                </a:path>
                <a:path w="1651000" h="3279140">
                  <a:moveTo>
                    <a:pt x="1338199" y="28956"/>
                  </a:moveTo>
                  <a:lnTo>
                    <a:pt x="1337729" y="29171"/>
                  </a:lnTo>
                  <a:lnTo>
                    <a:pt x="1337614" y="30734"/>
                  </a:lnTo>
                  <a:lnTo>
                    <a:pt x="1338199" y="28956"/>
                  </a:lnTo>
                  <a:close/>
                </a:path>
                <a:path w="1651000" h="3279140">
                  <a:moveTo>
                    <a:pt x="1339253" y="25539"/>
                  </a:moveTo>
                  <a:lnTo>
                    <a:pt x="1338529" y="26377"/>
                  </a:lnTo>
                  <a:lnTo>
                    <a:pt x="1339037" y="25895"/>
                  </a:lnTo>
                  <a:lnTo>
                    <a:pt x="1339253" y="25539"/>
                  </a:lnTo>
                  <a:close/>
                </a:path>
                <a:path w="1651000" h="3279140">
                  <a:moveTo>
                    <a:pt x="1342758" y="31496"/>
                  </a:moveTo>
                  <a:lnTo>
                    <a:pt x="1342478" y="31559"/>
                  </a:lnTo>
                  <a:lnTo>
                    <a:pt x="1342593" y="31838"/>
                  </a:lnTo>
                  <a:lnTo>
                    <a:pt x="1342758" y="31496"/>
                  </a:lnTo>
                  <a:close/>
                </a:path>
                <a:path w="1651000" h="3279140">
                  <a:moveTo>
                    <a:pt x="1343787" y="29502"/>
                  </a:moveTo>
                  <a:lnTo>
                    <a:pt x="1343393" y="29819"/>
                  </a:lnTo>
                  <a:lnTo>
                    <a:pt x="1343545" y="30518"/>
                  </a:lnTo>
                  <a:lnTo>
                    <a:pt x="1343787" y="29502"/>
                  </a:lnTo>
                  <a:close/>
                </a:path>
                <a:path w="1651000" h="3279140">
                  <a:moveTo>
                    <a:pt x="1347990" y="35052"/>
                  </a:moveTo>
                  <a:lnTo>
                    <a:pt x="1347825" y="33896"/>
                  </a:lnTo>
                  <a:lnTo>
                    <a:pt x="1347571" y="35001"/>
                  </a:lnTo>
                  <a:lnTo>
                    <a:pt x="1347863" y="34772"/>
                  </a:lnTo>
                  <a:lnTo>
                    <a:pt x="1347990" y="35052"/>
                  </a:lnTo>
                  <a:close/>
                </a:path>
                <a:path w="1651000" h="3279140">
                  <a:moveTo>
                    <a:pt x="1348066" y="35267"/>
                  </a:moveTo>
                  <a:lnTo>
                    <a:pt x="1348041" y="35115"/>
                  </a:lnTo>
                  <a:lnTo>
                    <a:pt x="1348054" y="35496"/>
                  </a:lnTo>
                  <a:lnTo>
                    <a:pt x="1348066" y="35267"/>
                  </a:lnTo>
                  <a:close/>
                </a:path>
                <a:path w="1651000" h="3279140">
                  <a:moveTo>
                    <a:pt x="1351305" y="38963"/>
                  </a:moveTo>
                  <a:lnTo>
                    <a:pt x="1351127" y="39243"/>
                  </a:lnTo>
                  <a:lnTo>
                    <a:pt x="1351038" y="39662"/>
                  </a:lnTo>
                  <a:lnTo>
                    <a:pt x="1351305" y="38963"/>
                  </a:lnTo>
                  <a:close/>
                </a:path>
                <a:path w="1651000" h="3279140">
                  <a:moveTo>
                    <a:pt x="1351724" y="37084"/>
                  </a:moveTo>
                  <a:lnTo>
                    <a:pt x="1351661" y="35877"/>
                  </a:lnTo>
                  <a:lnTo>
                    <a:pt x="1351241" y="38430"/>
                  </a:lnTo>
                  <a:lnTo>
                    <a:pt x="1351724" y="37084"/>
                  </a:lnTo>
                  <a:close/>
                </a:path>
                <a:path w="1651000" h="3279140">
                  <a:moveTo>
                    <a:pt x="1351762" y="31242"/>
                  </a:moveTo>
                  <a:lnTo>
                    <a:pt x="1351673" y="31610"/>
                  </a:lnTo>
                  <a:lnTo>
                    <a:pt x="1351635" y="31953"/>
                  </a:lnTo>
                  <a:lnTo>
                    <a:pt x="1351584" y="32296"/>
                  </a:lnTo>
                  <a:lnTo>
                    <a:pt x="1351673" y="31864"/>
                  </a:lnTo>
                  <a:lnTo>
                    <a:pt x="1351737" y="31470"/>
                  </a:lnTo>
                  <a:lnTo>
                    <a:pt x="1351762" y="31242"/>
                  </a:lnTo>
                  <a:close/>
                </a:path>
                <a:path w="1651000" h="3279140">
                  <a:moveTo>
                    <a:pt x="1352537" y="45085"/>
                  </a:moveTo>
                  <a:lnTo>
                    <a:pt x="1352270" y="45974"/>
                  </a:lnTo>
                  <a:lnTo>
                    <a:pt x="1352537" y="45085"/>
                  </a:lnTo>
                  <a:close/>
                </a:path>
                <a:path w="1651000" h="3279140">
                  <a:moveTo>
                    <a:pt x="1352842" y="46888"/>
                  </a:moveTo>
                  <a:lnTo>
                    <a:pt x="1352804" y="47142"/>
                  </a:lnTo>
                  <a:lnTo>
                    <a:pt x="1352778" y="47421"/>
                  </a:lnTo>
                  <a:lnTo>
                    <a:pt x="1352778" y="47650"/>
                  </a:lnTo>
                  <a:lnTo>
                    <a:pt x="1352816" y="47459"/>
                  </a:lnTo>
                  <a:lnTo>
                    <a:pt x="1352842" y="46888"/>
                  </a:lnTo>
                  <a:close/>
                </a:path>
                <a:path w="1651000" h="3279140">
                  <a:moveTo>
                    <a:pt x="1355229" y="45212"/>
                  </a:moveTo>
                  <a:lnTo>
                    <a:pt x="1355090" y="43688"/>
                  </a:lnTo>
                  <a:lnTo>
                    <a:pt x="1354594" y="45974"/>
                  </a:lnTo>
                  <a:lnTo>
                    <a:pt x="1355090" y="45847"/>
                  </a:lnTo>
                  <a:lnTo>
                    <a:pt x="1355204" y="45466"/>
                  </a:lnTo>
                  <a:lnTo>
                    <a:pt x="1355229" y="45212"/>
                  </a:lnTo>
                  <a:close/>
                </a:path>
                <a:path w="1651000" h="3279140">
                  <a:moveTo>
                    <a:pt x="1355458" y="32321"/>
                  </a:moveTo>
                  <a:lnTo>
                    <a:pt x="1354963" y="33655"/>
                  </a:lnTo>
                  <a:lnTo>
                    <a:pt x="1355191" y="33299"/>
                  </a:lnTo>
                  <a:lnTo>
                    <a:pt x="1355318" y="32829"/>
                  </a:lnTo>
                  <a:lnTo>
                    <a:pt x="1355458" y="32321"/>
                  </a:lnTo>
                  <a:close/>
                </a:path>
                <a:path w="1651000" h="3279140">
                  <a:moveTo>
                    <a:pt x="1357947" y="48831"/>
                  </a:moveTo>
                  <a:lnTo>
                    <a:pt x="1357642" y="50076"/>
                  </a:lnTo>
                  <a:lnTo>
                    <a:pt x="1357795" y="49580"/>
                  </a:lnTo>
                  <a:lnTo>
                    <a:pt x="1357871" y="49199"/>
                  </a:lnTo>
                  <a:lnTo>
                    <a:pt x="1357947" y="48856"/>
                  </a:lnTo>
                  <a:close/>
                </a:path>
                <a:path w="1651000" h="3279140">
                  <a:moveTo>
                    <a:pt x="1359585" y="52324"/>
                  </a:moveTo>
                  <a:lnTo>
                    <a:pt x="1359496" y="51689"/>
                  </a:lnTo>
                  <a:lnTo>
                    <a:pt x="1359420" y="51485"/>
                  </a:lnTo>
                  <a:lnTo>
                    <a:pt x="1359065" y="52959"/>
                  </a:lnTo>
                  <a:lnTo>
                    <a:pt x="1359585" y="52324"/>
                  </a:lnTo>
                  <a:close/>
                </a:path>
                <a:path w="1651000" h="3279140">
                  <a:moveTo>
                    <a:pt x="1359674" y="50419"/>
                  </a:moveTo>
                  <a:lnTo>
                    <a:pt x="1359433" y="50800"/>
                  </a:lnTo>
                  <a:lnTo>
                    <a:pt x="1359420" y="51485"/>
                  </a:lnTo>
                  <a:lnTo>
                    <a:pt x="1359674" y="50419"/>
                  </a:lnTo>
                  <a:close/>
                </a:path>
                <a:path w="1651000" h="3279140">
                  <a:moveTo>
                    <a:pt x="1359954" y="34175"/>
                  </a:moveTo>
                  <a:lnTo>
                    <a:pt x="1359877" y="34010"/>
                  </a:lnTo>
                  <a:lnTo>
                    <a:pt x="1359230" y="36893"/>
                  </a:lnTo>
                  <a:lnTo>
                    <a:pt x="1358912" y="38138"/>
                  </a:lnTo>
                  <a:lnTo>
                    <a:pt x="1359242" y="36969"/>
                  </a:lnTo>
                  <a:lnTo>
                    <a:pt x="1359433" y="36423"/>
                  </a:lnTo>
                  <a:lnTo>
                    <a:pt x="1359585" y="36220"/>
                  </a:lnTo>
                  <a:lnTo>
                    <a:pt x="1359700" y="35674"/>
                  </a:lnTo>
                  <a:lnTo>
                    <a:pt x="1359827" y="35013"/>
                  </a:lnTo>
                  <a:lnTo>
                    <a:pt x="1359954" y="34175"/>
                  </a:lnTo>
                  <a:close/>
                </a:path>
                <a:path w="1651000" h="3279140">
                  <a:moveTo>
                    <a:pt x="1360919" y="35344"/>
                  </a:moveTo>
                  <a:lnTo>
                    <a:pt x="1360728" y="34163"/>
                  </a:lnTo>
                  <a:lnTo>
                    <a:pt x="1360906" y="33540"/>
                  </a:lnTo>
                  <a:lnTo>
                    <a:pt x="1360424" y="34493"/>
                  </a:lnTo>
                  <a:lnTo>
                    <a:pt x="1360309" y="34747"/>
                  </a:lnTo>
                  <a:lnTo>
                    <a:pt x="1360411" y="35775"/>
                  </a:lnTo>
                  <a:lnTo>
                    <a:pt x="1360919" y="35344"/>
                  </a:lnTo>
                  <a:close/>
                </a:path>
                <a:path w="1651000" h="3279140">
                  <a:moveTo>
                    <a:pt x="1361719" y="40640"/>
                  </a:moveTo>
                  <a:lnTo>
                    <a:pt x="1361186" y="40894"/>
                  </a:lnTo>
                  <a:lnTo>
                    <a:pt x="1361008" y="41821"/>
                  </a:lnTo>
                  <a:lnTo>
                    <a:pt x="1361719" y="40640"/>
                  </a:lnTo>
                  <a:close/>
                </a:path>
                <a:path w="1651000" h="3279140">
                  <a:moveTo>
                    <a:pt x="1363091" y="38366"/>
                  </a:moveTo>
                  <a:lnTo>
                    <a:pt x="1362443" y="37896"/>
                  </a:lnTo>
                  <a:lnTo>
                    <a:pt x="1363040" y="38900"/>
                  </a:lnTo>
                  <a:lnTo>
                    <a:pt x="1363091" y="38366"/>
                  </a:lnTo>
                  <a:close/>
                </a:path>
                <a:path w="1651000" h="3279140">
                  <a:moveTo>
                    <a:pt x="1363383" y="36169"/>
                  </a:moveTo>
                  <a:lnTo>
                    <a:pt x="1363091" y="38366"/>
                  </a:lnTo>
                  <a:lnTo>
                    <a:pt x="1363357" y="38557"/>
                  </a:lnTo>
                  <a:lnTo>
                    <a:pt x="1363383" y="36169"/>
                  </a:lnTo>
                  <a:close/>
                </a:path>
                <a:path w="1651000" h="3279140">
                  <a:moveTo>
                    <a:pt x="1363675" y="36029"/>
                  </a:moveTo>
                  <a:lnTo>
                    <a:pt x="1363421" y="32499"/>
                  </a:lnTo>
                  <a:lnTo>
                    <a:pt x="1363383" y="36169"/>
                  </a:lnTo>
                  <a:lnTo>
                    <a:pt x="1363675" y="36029"/>
                  </a:lnTo>
                  <a:close/>
                </a:path>
                <a:path w="1651000" h="3279140">
                  <a:moveTo>
                    <a:pt x="1363954" y="53517"/>
                  </a:moveTo>
                  <a:lnTo>
                    <a:pt x="1363802" y="53708"/>
                  </a:lnTo>
                  <a:lnTo>
                    <a:pt x="1363776" y="54063"/>
                  </a:lnTo>
                  <a:lnTo>
                    <a:pt x="1363954" y="53517"/>
                  </a:lnTo>
                  <a:close/>
                </a:path>
                <a:path w="1651000" h="3279140">
                  <a:moveTo>
                    <a:pt x="1364119" y="49898"/>
                  </a:moveTo>
                  <a:lnTo>
                    <a:pt x="1363535" y="51612"/>
                  </a:lnTo>
                  <a:lnTo>
                    <a:pt x="1363624" y="53962"/>
                  </a:lnTo>
                  <a:lnTo>
                    <a:pt x="1363802" y="53708"/>
                  </a:lnTo>
                  <a:lnTo>
                    <a:pt x="1364119" y="49898"/>
                  </a:lnTo>
                  <a:close/>
                </a:path>
                <a:path w="1651000" h="3279140">
                  <a:moveTo>
                    <a:pt x="1364259" y="52539"/>
                  </a:moveTo>
                  <a:lnTo>
                    <a:pt x="1363954" y="53517"/>
                  </a:lnTo>
                  <a:lnTo>
                    <a:pt x="1364056" y="53365"/>
                  </a:lnTo>
                  <a:lnTo>
                    <a:pt x="1364259" y="52539"/>
                  </a:lnTo>
                  <a:close/>
                </a:path>
                <a:path w="1651000" h="3279140">
                  <a:moveTo>
                    <a:pt x="1364513" y="51511"/>
                  </a:moveTo>
                  <a:lnTo>
                    <a:pt x="1364272" y="52539"/>
                  </a:lnTo>
                  <a:lnTo>
                    <a:pt x="1364322" y="52336"/>
                  </a:lnTo>
                  <a:lnTo>
                    <a:pt x="1364411" y="51993"/>
                  </a:lnTo>
                  <a:lnTo>
                    <a:pt x="1364513" y="51511"/>
                  </a:lnTo>
                  <a:close/>
                </a:path>
                <a:path w="1651000" h="3279140">
                  <a:moveTo>
                    <a:pt x="1365237" y="52374"/>
                  </a:moveTo>
                  <a:lnTo>
                    <a:pt x="1365084" y="52400"/>
                  </a:lnTo>
                  <a:lnTo>
                    <a:pt x="1365237" y="52374"/>
                  </a:lnTo>
                  <a:close/>
                </a:path>
                <a:path w="1651000" h="3279140">
                  <a:moveTo>
                    <a:pt x="1365618" y="51168"/>
                  </a:moveTo>
                  <a:lnTo>
                    <a:pt x="1365440" y="51879"/>
                  </a:lnTo>
                  <a:lnTo>
                    <a:pt x="1365326" y="52235"/>
                  </a:lnTo>
                  <a:lnTo>
                    <a:pt x="1365237" y="52374"/>
                  </a:lnTo>
                  <a:lnTo>
                    <a:pt x="1365402" y="52247"/>
                  </a:lnTo>
                  <a:lnTo>
                    <a:pt x="1365491" y="51816"/>
                  </a:lnTo>
                  <a:lnTo>
                    <a:pt x="1365592" y="51422"/>
                  </a:lnTo>
                  <a:lnTo>
                    <a:pt x="1365618" y="51168"/>
                  </a:lnTo>
                  <a:close/>
                </a:path>
                <a:path w="1651000" h="3279140">
                  <a:moveTo>
                    <a:pt x="1365669" y="51930"/>
                  </a:moveTo>
                  <a:lnTo>
                    <a:pt x="1365580" y="52070"/>
                  </a:lnTo>
                  <a:lnTo>
                    <a:pt x="1365402" y="52247"/>
                  </a:lnTo>
                  <a:lnTo>
                    <a:pt x="1365364" y="52438"/>
                  </a:lnTo>
                  <a:lnTo>
                    <a:pt x="1365313" y="52590"/>
                  </a:lnTo>
                  <a:lnTo>
                    <a:pt x="1365275" y="52781"/>
                  </a:lnTo>
                  <a:lnTo>
                    <a:pt x="1365402" y="52628"/>
                  </a:lnTo>
                  <a:lnTo>
                    <a:pt x="1365669" y="51930"/>
                  </a:lnTo>
                  <a:close/>
                </a:path>
                <a:path w="1651000" h="3279140">
                  <a:moveTo>
                    <a:pt x="1366862" y="40513"/>
                  </a:moveTo>
                  <a:lnTo>
                    <a:pt x="1366735" y="40728"/>
                  </a:lnTo>
                  <a:lnTo>
                    <a:pt x="1366862" y="40513"/>
                  </a:lnTo>
                  <a:close/>
                </a:path>
                <a:path w="1651000" h="3279140">
                  <a:moveTo>
                    <a:pt x="1366875" y="48006"/>
                  </a:moveTo>
                  <a:lnTo>
                    <a:pt x="1366723" y="46482"/>
                  </a:lnTo>
                  <a:lnTo>
                    <a:pt x="1366520" y="47752"/>
                  </a:lnTo>
                  <a:lnTo>
                    <a:pt x="1366875" y="48006"/>
                  </a:lnTo>
                  <a:close/>
                </a:path>
                <a:path w="1651000" h="3279140">
                  <a:moveTo>
                    <a:pt x="1367078" y="40513"/>
                  </a:moveTo>
                  <a:lnTo>
                    <a:pt x="1366354" y="44069"/>
                  </a:lnTo>
                  <a:lnTo>
                    <a:pt x="1366583" y="43434"/>
                  </a:lnTo>
                  <a:lnTo>
                    <a:pt x="1366659" y="43154"/>
                  </a:lnTo>
                  <a:lnTo>
                    <a:pt x="1366964" y="42799"/>
                  </a:lnTo>
                  <a:lnTo>
                    <a:pt x="1367078" y="40513"/>
                  </a:lnTo>
                  <a:close/>
                </a:path>
                <a:path w="1651000" h="3279140">
                  <a:moveTo>
                    <a:pt x="1367447" y="53162"/>
                  </a:moveTo>
                  <a:lnTo>
                    <a:pt x="1367256" y="53479"/>
                  </a:lnTo>
                  <a:lnTo>
                    <a:pt x="1367345" y="53619"/>
                  </a:lnTo>
                  <a:lnTo>
                    <a:pt x="1367383" y="53428"/>
                  </a:lnTo>
                  <a:lnTo>
                    <a:pt x="1367421" y="53276"/>
                  </a:lnTo>
                  <a:close/>
                </a:path>
                <a:path w="1651000" h="3279140">
                  <a:moveTo>
                    <a:pt x="1367497" y="43434"/>
                  </a:moveTo>
                  <a:lnTo>
                    <a:pt x="1366113" y="46736"/>
                  </a:lnTo>
                  <a:lnTo>
                    <a:pt x="1366240" y="45466"/>
                  </a:lnTo>
                  <a:lnTo>
                    <a:pt x="1366456" y="44196"/>
                  </a:lnTo>
                  <a:lnTo>
                    <a:pt x="1366354" y="44069"/>
                  </a:lnTo>
                  <a:lnTo>
                    <a:pt x="1366393" y="43434"/>
                  </a:lnTo>
                  <a:lnTo>
                    <a:pt x="1366431" y="42672"/>
                  </a:lnTo>
                  <a:lnTo>
                    <a:pt x="1366456" y="42164"/>
                  </a:lnTo>
                  <a:lnTo>
                    <a:pt x="1366570" y="41148"/>
                  </a:lnTo>
                  <a:lnTo>
                    <a:pt x="1366647" y="40894"/>
                  </a:lnTo>
                  <a:lnTo>
                    <a:pt x="1365948" y="42164"/>
                  </a:lnTo>
                  <a:lnTo>
                    <a:pt x="1366189" y="41376"/>
                  </a:lnTo>
                  <a:lnTo>
                    <a:pt x="1366532" y="39116"/>
                  </a:lnTo>
                  <a:lnTo>
                    <a:pt x="1366647" y="39751"/>
                  </a:lnTo>
                  <a:lnTo>
                    <a:pt x="1366583" y="39116"/>
                  </a:lnTo>
                  <a:lnTo>
                    <a:pt x="1366405" y="37084"/>
                  </a:lnTo>
                  <a:lnTo>
                    <a:pt x="1364742" y="42672"/>
                  </a:lnTo>
                  <a:lnTo>
                    <a:pt x="1365097" y="39662"/>
                  </a:lnTo>
                  <a:lnTo>
                    <a:pt x="1365199" y="39243"/>
                  </a:lnTo>
                  <a:lnTo>
                    <a:pt x="1365250" y="39116"/>
                  </a:lnTo>
                  <a:lnTo>
                    <a:pt x="1363941" y="40347"/>
                  </a:lnTo>
                  <a:lnTo>
                    <a:pt x="1363967" y="40640"/>
                  </a:lnTo>
                  <a:lnTo>
                    <a:pt x="1364322" y="41783"/>
                  </a:lnTo>
                  <a:lnTo>
                    <a:pt x="1364424" y="42418"/>
                  </a:lnTo>
                  <a:lnTo>
                    <a:pt x="1362900" y="45720"/>
                  </a:lnTo>
                  <a:lnTo>
                    <a:pt x="1363192" y="43688"/>
                  </a:lnTo>
                  <a:lnTo>
                    <a:pt x="1363332" y="42672"/>
                  </a:lnTo>
                  <a:lnTo>
                    <a:pt x="1363573" y="41021"/>
                  </a:lnTo>
                  <a:lnTo>
                    <a:pt x="1364005" y="37973"/>
                  </a:lnTo>
                  <a:lnTo>
                    <a:pt x="1363230" y="41021"/>
                  </a:lnTo>
                  <a:lnTo>
                    <a:pt x="1363065" y="40767"/>
                  </a:lnTo>
                  <a:lnTo>
                    <a:pt x="1362405" y="42672"/>
                  </a:lnTo>
                  <a:lnTo>
                    <a:pt x="1362430" y="41389"/>
                  </a:lnTo>
                  <a:lnTo>
                    <a:pt x="1363065" y="40767"/>
                  </a:lnTo>
                  <a:lnTo>
                    <a:pt x="1363167" y="39878"/>
                  </a:lnTo>
                  <a:lnTo>
                    <a:pt x="1363294" y="39370"/>
                  </a:lnTo>
                  <a:lnTo>
                    <a:pt x="1362430" y="41376"/>
                  </a:lnTo>
                  <a:lnTo>
                    <a:pt x="1362481" y="39751"/>
                  </a:lnTo>
                  <a:lnTo>
                    <a:pt x="1360652" y="43688"/>
                  </a:lnTo>
                  <a:lnTo>
                    <a:pt x="1360728" y="43307"/>
                  </a:lnTo>
                  <a:lnTo>
                    <a:pt x="1360779" y="43053"/>
                  </a:lnTo>
                  <a:lnTo>
                    <a:pt x="1360944" y="42164"/>
                  </a:lnTo>
                  <a:lnTo>
                    <a:pt x="1361008" y="41821"/>
                  </a:lnTo>
                  <a:lnTo>
                    <a:pt x="1360805" y="42164"/>
                  </a:lnTo>
                  <a:lnTo>
                    <a:pt x="1360919" y="41529"/>
                  </a:lnTo>
                  <a:lnTo>
                    <a:pt x="1360893" y="41021"/>
                  </a:lnTo>
                  <a:lnTo>
                    <a:pt x="1361020" y="40970"/>
                  </a:lnTo>
                  <a:lnTo>
                    <a:pt x="1361173" y="40894"/>
                  </a:lnTo>
                  <a:lnTo>
                    <a:pt x="1361592" y="38735"/>
                  </a:lnTo>
                  <a:lnTo>
                    <a:pt x="1361249" y="39878"/>
                  </a:lnTo>
                  <a:lnTo>
                    <a:pt x="1361135" y="40347"/>
                  </a:lnTo>
                  <a:lnTo>
                    <a:pt x="1361173" y="40132"/>
                  </a:lnTo>
                  <a:lnTo>
                    <a:pt x="1361109" y="40309"/>
                  </a:lnTo>
                  <a:lnTo>
                    <a:pt x="1361211" y="39878"/>
                  </a:lnTo>
                  <a:lnTo>
                    <a:pt x="1361770" y="36830"/>
                  </a:lnTo>
                  <a:lnTo>
                    <a:pt x="1359954" y="43053"/>
                  </a:lnTo>
                  <a:lnTo>
                    <a:pt x="1359966" y="41783"/>
                  </a:lnTo>
                  <a:lnTo>
                    <a:pt x="1359979" y="41275"/>
                  </a:lnTo>
                  <a:lnTo>
                    <a:pt x="1360093" y="40005"/>
                  </a:lnTo>
                  <a:lnTo>
                    <a:pt x="1360716" y="37719"/>
                  </a:lnTo>
                  <a:lnTo>
                    <a:pt x="1360868" y="39243"/>
                  </a:lnTo>
                  <a:lnTo>
                    <a:pt x="1360881" y="37719"/>
                  </a:lnTo>
                  <a:lnTo>
                    <a:pt x="1360893" y="36703"/>
                  </a:lnTo>
                  <a:lnTo>
                    <a:pt x="1359623" y="41275"/>
                  </a:lnTo>
                  <a:lnTo>
                    <a:pt x="1359649" y="40894"/>
                  </a:lnTo>
                  <a:lnTo>
                    <a:pt x="1360182" y="35433"/>
                  </a:lnTo>
                  <a:lnTo>
                    <a:pt x="1359662" y="36195"/>
                  </a:lnTo>
                  <a:lnTo>
                    <a:pt x="1359547" y="36449"/>
                  </a:lnTo>
                  <a:lnTo>
                    <a:pt x="1358773" y="40005"/>
                  </a:lnTo>
                  <a:lnTo>
                    <a:pt x="1358557" y="38735"/>
                  </a:lnTo>
                  <a:lnTo>
                    <a:pt x="1358366" y="37592"/>
                  </a:lnTo>
                  <a:lnTo>
                    <a:pt x="1357414" y="38735"/>
                  </a:lnTo>
                  <a:lnTo>
                    <a:pt x="1357579" y="38100"/>
                  </a:lnTo>
                  <a:lnTo>
                    <a:pt x="1357731" y="37465"/>
                  </a:lnTo>
                  <a:lnTo>
                    <a:pt x="1356563" y="36449"/>
                  </a:lnTo>
                  <a:lnTo>
                    <a:pt x="1356207" y="34937"/>
                  </a:lnTo>
                  <a:lnTo>
                    <a:pt x="1355445" y="38100"/>
                  </a:lnTo>
                  <a:lnTo>
                    <a:pt x="1355293" y="37846"/>
                  </a:lnTo>
                  <a:lnTo>
                    <a:pt x="1354924" y="37211"/>
                  </a:lnTo>
                  <a:lnTo>
                    <a:pt x="1354302" y="37846"/>
                  </a:lnTo>
                  <a:lnTo>
                    <a:pt x="1354670" y="36195"/>
                  </a:lnTo>
                  <a:lnTo>
                    <a:pt x="1354721" y="35941"/>
                  </a:lnTo>
                  <a:lnTo>
                    <a:pt x="1355051" y="34798"/>
                  </a:lnTo>
                  <a:lnTo>
                    <a:pt x="1355534" y="33782"/>
                  </a:lnTo>
                  <a:lnTo>
                    <a:pt x="1355077" y="33782"/>
                  </a:lnTo>
                  <a:lnTo>
                    <a:pt x="1354759" y="34798"/>
                  </a:lnTo>
                  <a:lnTo>
                    <a:pt x="1354429" y="35560"/>
                  </a:lnTo>
                  <a:lnTo>
                    <a:pt x="1354061" y="35941"/>
                  </a:lnTo>
                  <a:lnTo>
                    <a:pt x="1354759" y="33147"/>
                  </a:lnTo>
                  <a:lnTo>
                    <a:pt x="1354137" y="33147"/>
                  </a:lnTo>
                  <a:lnTo>
                    <a:pt x="1352867" y="36195"/>
                  </a:lnTo>
                  <a:lnTo>
                    <a:pt x="1352486" y="34163"/>
                  </a:lnTo>
                  <a:lnTo>
                    <a:pt x="1351940" y="36449"/>
                  </a:lnTo>
                  <a:lnTo>
                    <a:pt x="1351826" y="37465"/>
                  </a:lnTo>
                  <a:lnTo>
                    <a:pt x="1351584" y="41021"/>
                  </a:lnTo>
                  <a:lnTo>
                    <a:pt x="1351470" y="41656"/>
                  </a:lnTo>
                  <a:lnTo>
                    <a:pt x="1350378" y="43180"/>
                  </a:lnTo>
                  <a:lnTo>
                    <a:pt x="1350949" y="40132"/>
                  </a:lnTo>
                  <a:lnTo>
                    <a:pt x="1350975" y="39878"/>
                  </a:lnTo>
                  <a:lnTo>
                    <a:pt x="1351038" y="39662"/>
                  </a:lnTo>
                  <a:lnTo>
                    <a:pt x="1350975" y="39839"/>
                  </a:lnTo>
                  <a:lnTo>
                    <a:pt x="1351076" y="38862"/>
                  </a:lnTo>
                  <a:lnTo>
                    <a:pt x="1351051" y="38735"/>
                  </a:lnTo>
                  <a:lnTo>
                    <a:pt x="1351178" y="37465"/>
                  </a:lnTo>
                  <a:lnTo>
                    <a:pt x="1351254" y="37084"/>
                  </a:lnTo>
                  <a:lnTo>
                    <a:pt x="1351368" y="36576"/>
                  </a:lnTo>
                  <a:lnTo>
                    <a:pt x="1351026" y="37084"/>
                  </a:lnTo>
                  <a:lnTo>
                    <a:pt x="1351407" y="35560"/>
                  </a:lnTo>
                  <a:lnTo>
                    <a:pt x="1351534" y="35306"/>
                  </a:lnTo>
                  <a:lnTo>
                    <a:pt x="1351483" y="36449"/>
                  </a:lnTo>
                  <a:lnTo>
                    <a:pt x="1351648" y="35864"/>
                  </a:lnTo>
                  <a:lnTo>
                    <a:pt x="1351597" y="35306"/>
                  </a:lnTo>
                  <a:lnTo>
                    <a:pt x="1351470" y="34798"/>
                  </a:lnTo>
                  <a:lnTo>
                    <a:pt x="1351584" y="32385"/>
                  </a:lnTo>
                  <a:lnTo>
                    <a:pt x="1351368" y="33528"/>
                  </a:lnTo>
                  <a:lnTo>
                    <a:pt x="1351013" y="35052"/>
                  </a:lnTo>
                  <a:lnTo>
                    <a:pt x="1350721" y="35306"/>
                  </a:lnTo>
                  <a:lnTo>
                    <a:pt x="1350086" y="35306"/>
                  </a:lnTo>
                  <a:lnTo>
                    <a:pt x="1350378" y="34544"/>
                  </a:lnTo>
                  <a:lnTo>
                    <a:pt x="1350937" y="33020"/>
                  </a:lnTo>
                  <a:lnTo>
                    <a:pt x="1350899" y="31750"/>
                  </a:lnTo>
                  <a:lnTo>
                    <a:pt x="1350454" y="33020"/>
                  </a:lnTo>
                  <a:lnTo>
                    <a:pt x="1350391" y="31496"/>
                  </a:lnTo>
                  <a:lnTo>
                    <a:pt x="1349730" y="34544"/>
                  </a:lnTo>
                  <a:lnTo>
                    <a:pt x="1349565" y="34544"/>
                  </a:lnTo>
                  <a:lnTo>
                    <a:pt x="1349768" y="33528"/>
                  </a:lnTo>
                  <a:lnTo>
                    <a:pt x="1349946" y="32258"/>
                  </a:lnTo>
                  <a:lnTo>
                    <a:pt x="1349349" y="33528"/>
                  </a:lnTo>
                  <a:lnTo>
                    <a:pt x="1348409" y="32385"/>
                  </a:lnTo>
                  <a:lnTo>
                    <a:pt x="1348193" y="34417"/>
                  </a:lnTo>
                  <a:lnTo>
                    <a:pt x="1348079" y="35941"/>
                  </a:lnTo>
                  <a:lnTo>
                    <a:pt x="1346377" y="38735"/>
                  </a:lnTo>
                  <a:lnTo>
                    <a:pt x="1346377" y="38481"/>
                  </a:lnTo>
                  <a:lnTo>
                    <a:pt x="1346365" y="37719"/>
                  </a:lnTo>
                  <a:lnTo>
                    <a:pt x="1346352" y="37211"/>
                  </a:lnTo>
                  <a:lnTo>
                    <a:pt x="1346301" y="34925"/>
                  </a:lnTo>
                  <a:lnTo>
                    <a:pt x="1346276" y="33782"/>
                  </a:lnTo>
                  <a:lnTo>
                    <a:pt x="1345006" y="34925"/>
                  </a:lnTo>
                  <a:lnTo>
                    <a:pt x="1345209" y="33909"/>
                  </a:lnTo>
                  <a:lnTo>
                    <a:pt x="1344371" y="34925"/>
                  </a:lnTo>
                  <a:lnTo>
                    <a:pt x="1343736" y="34290"/>
                  </a:lnTo>
                  <a:lnTo>
                    <a:pt x="1342847" y="36322"/>
                  </a:lnTo>
                  <a:lnTo>
                    <a:pt x="1342656" y="36322"/>
                  </a:lnTo>
                  <a:lnTo>
                    <a:pt x="1342758" y="35052"/>
                  </a:lnTo>
                  <a:lnTo>
                    <a:pt x="1342885" y="34163"/>
                  </a:lnTo>
                  <a:lnTo>
                    <a:pt x="1343152" y="33274"/>
                  </a:lnTo>
                  <a:lnTo>
                    <a:pt x="1342529" y="33909"/>
                  </a:lnTo>
                  <a:lnTo>
                    <a:pt x="1342224" y="35052"/>
                  </a:lnTo>
                  <a:lnTo>
                    <a:pt x="1342097" y="34290"/>
                  </a:lnTo>
                  <a:lnTo>
                    <a:pt x="1341983" y="33655"/>
                  </a:lnTo>
                  <a:lnTo>
                    <a:pt x="1342047" y="33020"/>
                  </a:lnTo>
                  <a:lnTo>
                    <a:pt x="1342517" y="32004"/>
                  </a:lnTo>
                  <a:lnTo>
                    <a:pt x="1342415" y="31851"/>
                  </a:lnTo>
                  <a:lnTo>
                    <a:pt x="1342555" y="31940"/>
                  </a:lnTo>
                  <a:lnTo>
                    <a:pt x="1342478" y="31559"/>
                  </a:lnTo>
                  <a:lnTo>
                    <a:pt x="1342351" y="31242"/>
                  </a:lnTo>
                  <a:lnTo>
                    <a:pt x="1342466" y="29337"/>
                  </a:lnTo>
                  <a:lnTo>
                    <a:pt x="1341234" y="32004"/>
                  </a:lnTo>
                  <a:lnTo>
                    <a:pt x="1341348" y="31623"/>
                  </a:lnTo>
                  <a:lnTo>
                    <a:pt x="1341932" y="29718"/>
                  </a:lnTo>
                  <a:lnTo>
                    <a:pt x="1341805" y="29184"/>
                  </a:lnTo>
                  <a:lnTo>
                    <a:pt x="1341475" y="28702"/>
                  </a:lnTo>
                  <a:lnTo>
                    <a:pt x="1341018" y="29337"/>
                  </a:lnTo>
                  <a:lnTo>
                    <a:pt x="1340929" y="31369"/>
                  </a:lnTo>
                  <a:lnTo>
                    <a:pt x="1340650" y="31623"/>
                  </a:lnTo>
                  <a:lnTo>
                    <a:pt x="1340281" y="31115"/>
                  </a:lnTo>
                  <a:lnTo>
                    <a:pt x="1340383" y="30226"/>
                  </a:lnTo>
                  <a:lnTo>
                    <a:pt x="1341018" y="27863"/>
                  </a:lnTo>
                  <a:lnTo>
                    <a:pt x="1340891" y="25527"/>
                  </a:lnTo>
                  <a:lnTo>
                    <a:pt x="1340713" y="23241"/>
                  </a:lnTo>
                  <a:lnTo>
                    <a:pt x="1337360" y="34290"/>
                  </a:lnTo>
                  <a:lnTo>
                    <a:pt x="1337551" y="31623"/>
                  </a:lnTo>
                  <a:lnTo>
                    <a:pt x="1337614" y="30734"/>
                  </a:lnTo>
                  <a:lnTo>
                    <a:pt x="1337322" y="31623"/>
                  </a:lnTo>
                  <a:lnTo>
                    <a:pt x="1336979" y="31242"/>
                  </a:lnTo>
                  <a:lnTo>
                    <a:pt x="1336890" y="30861"/>
                  </a:lnTo>
                  <a:lnTo>
                    <a:pt x="1337310" y="26035"/>
                  </a:lnTo>
                  <a:lnTo>
                    <a:pt x="1337132" y="26035"/>
                  </a:lnTo>
                  <a:lnTo>
                    <a:pt x="1336776" y="24003"/>
                  </a:lnTo>
                  <a:lnTo>
                    <a:pt x="1335354" y="30861"/>
                  </a:lnTo>
                  <a:lnTo>
                    <a:pt x="1334820" y="29337"/>
                  </a:lnTo>
                  <a:lnTo>
                    <a:pt x="1334668" y="30734"/>
                  </a:lnTo>
                  <a:lnTo>
                    <a:pt x="1334084" y="33909"/>
                  </a:lnTo>
                  <a:lnTo>
                    <a:pt x="1333246" y="34925"/>
                  </a:lnTo>
                  <a:lnTo>
                    <a:pt x="1332877" y="34417"/>
                  </a:lnTo>
                  <a:lnTo>
                    <a:pt x="1332992" y="33147"/>
                  </a:lnTo>
                  <a:lnTo>
                    <a:pt x="1333271" y="31623"/>
                  </a:lnTo>
                  <a:lnTo>
                    <a:pt x="1333411" y="30861"/>
                  </a:lnTo>
                  <a:lnTo>
                    <a:pt x="1333627" y="29718"/>
                  </a:lnTo>
                  <a:lnTo>
                    <a:pt x="1334198" y="28702"/>
                  </a:lnTo>
                  <a:lnTo>
                    <a:pt x="1334350" y="28702"/>
                  </a:lnTo>
                  <a:lnTo>
                    <a:pt x="1334236" y="29464"/>
                  </a:lnTo>
                  <a:lnTo>
                    <a:pt x="1334770" y="28702"/>
                  </a:lnTo>
                  <a:lnTo>
                    <a:pt x="1334871" y="28448"/>
                  </a:lnTo>
                  <a:lnTo>
                    <a:pt x="1334922" y="27305"/>
                  </a:lnTo>
                  <a:lnTo>
                    <a:pt x="1334592" y="28448"/>
                  </a:lnTo>
                  <a:lnTo>
                    <a:pt x="1334592" y="28321"/>
                  </a:lnTo>
                  <a:lnTo>
                    <a:pt x="1334592" y="27813"/>
                  </a:lnTo>
                  <a:lnTo>
                    <a:pt x="1334579" y="27178"/>
                  </a:lnTo>
                  <a:lnTo>
                    <a:pt x="1333830" y="27178"/>
                  </a:lnTo>
                  <a:lnTo>
                    <a:pt x="1333944" y="27813"/>
                  </a:lnTo>
                  <a:lnTo>
                    <a:pt x="1333804" y="27076"/>
                  </a:lnTo>
                  <a:lnTo>
                    <a:pt x="1333601" y="25908"/>
                  </a:lnTo>
                  <a:lnTo>
                    <a:pt x="1332839" y="27559"/>
                  </a:lnTo>
                  <a:lnTo>
                    <a:pt x="1332344" y="26162"/>
                  </a:lnTo>
                  <a:lnTo>
                    <a:pt x="1332242" y="27432"/>
                  </a:lnTo>
                  <a:lnTo>
                    <a:pt x="1332115" y="28321"/>
                  </a:lnTo>
                  <a:lnTo>
                    <a:pt x="1331252" y="26593"/>
                  </a:lnTo>
                  <a:lnTo>
                    <a:pt x="1331163" y="27863"/>
                  </a:lnTo>
                  <a:lnTo>
                    <a:pt x="1331048" y="30480"/>
                  </a:lnTo>
                  <a:lnTo>
                    <a:pt x="1330185" y="30861"/>
                  </a:lnTo>
                  <a:lnTo>
                    <a:pt x="1330159" y="29210"/>
                  </a:lnTo>
                  <a:lnTo>
                    <a:pt x="1330274" y="28702"/>
                  </a:lnTo>
                  <a:lnTo>
                    <a:pt x="1330566" y="28067"/>
                  </a:lnTo>
                  <a:lnTo>
                    <a:pt x="1330693" y="27813"/>
                  </a:lnTo>
                  <a:lnTo>
                    <a:pt x="1331150" y="26797"/>
                  </a:lnTo>
                  <a:lnTo>
                    <a:pt x="1331226" y="26593"/>
                  </a:lnTo>
                  <a:lnTo>
                    <a:pt x="1330210" y="27813"/>
                  </a:lnTo>
                  <a:lnTo>
                    <a:pt x="1330083" y="26974"/>
                  </a:lnTo>
                  <a:lnTo>
                    <a:pt x="1330172" y="26162"/>
                  </a:lnTo>
                  <a:lnTo>
                    <a:pt x="1330274" y="25908"/>
                  </a:lnTo>
                  <a:lnTo>
                    <a:pt x="1331188" y="23622"/>
                  </a:lnTo>
                  <a:lnTo>
                    <a:pt x="1330007" y="25908"/>
                  </a:lnTo>
                  <a:lnTo>
                    <a:pt x="1330159" y="23368"/>
                  </a:lnTo>
                  <a:lnTo>
                    <a:pt x="1330058" y="21551"/>
                  </a:lnTo>
                  <a:lnTo>
                    <a:pt x="1329956" y="21374"/>
                  </a:lnTo>
                  <a:lnTo>
                    <a:pt x="1330020" y="21209"/>
                  </a:lnTo>
                  <a:lnTo>
                    <a:pt x="1330185" y="20955"/>
                  </a:lnTo>
                  <a:lnTo>
                    <a:pt x="1329829" y="20955"/>
                  </a:lnTo>
                  <a:lnTo>
                    <a:pt x="1329499" y="23368"/>
                  </a:lnTo>
                  <a:lnTo>
                    <a:pt x="1329397" y="22860"/>
                  </a:lnTo>
                  <a:lnTo>
                    <a:pt x="1329220" y="22860"/>
                  </a:lnTo>
                  <a:lnTo>
                    <a:pt x="1329436" y="21844"/>
                  </a:lnTo>
                  <a:lnTo>
                    <a:pt x="1328889" y="23368"/>
                  </a:lnTo>
                  <a:lnTo>
                    <a:pt x="1328775" y="25527"/>
                  </a:lnTo>
                  <a:lnTo>
                    <a:pt x="1328648" y="26162"/>
                  </a:lnTo>
                  <a:lnTo>
                    <a:pt x="1327848" y="28067"/>
                  </a:lnTo>
                  <a:lnTo>
                    <a:pt x="1327772" y="26822"/>
                  </a:lnTo>
                  <a:lnTo>
                    <a:pt x="1326730" y="29210"/>
                  </a:lnTo>
                  <a:lnTo>
                    <a:pt x="1326756" y="29083"/>
                  </a:lnTo>
                  <a:lnTo>
                    <a:pt x="1327150" y="26797"/>
                  </a:lnTo>
                  <a:lnTo>
                    <a:pt x="1327302" y="25908"/>
                  </a:lnTo>
                  <a:lnTo>
                    <a:pt x="1327772" y="26822"/>
                  </a:lnTo>
                  <a:lnTo>
                    <a:pt x="1327823" y="26670"/>
                  </a:lnTo>
                  <a:lnTo>
                    <a:pt x="1327950" y="27178"/>
                  </a:lnTo>
                  <a:lnTo>
                    <a:pt x="1327950" y="26670"/>
                  </a:lnTo>
                  <a:lnTo>
                    <a:pt x="1327937" y="25908"/>
                  </a:lnTo>
                  <a:lnTo>
                    <a:pt x="1327937" y="25781"/>
                  </a:lnTo>
                  <a:lnTo>
                    <a:pt x="1327924" y="24892"/>
                  </a:lnTo>
                  <a:lnTo>
                    <a:pt x="1327886" y="22606"/>
                  </a:lnTo>
                  <a:lnTo>
                    <a:pt x="1328318" y="22428"/>
                  </a:lnTo>
                  <a:lnTo>
                    <a:pt x="1328407" y="21463"/>
                  </a:lnTo>
                  <a:lnTo>
                    <a:pt x="1328280" y="18161"/>
                  </a:lnTo>
                  <a:lnTo>
                    <a:pt x="1327340" y="24892"/>
                  </a:lnTo>
                  <a:lnTo>
                    <a:pt x="1326489" y="24638"/>
                  </a:lnTo>
                  <a:lnTo>
                    <a:pt x="1326921" y="22987"/>
                  </a:lnTo>
                  <a:lnTo>
                    <a:pt x="1326997" y="22085"/>
                  </a:lnTo>
                  <a:lnTo>
                    <a:pt x="1326324" y="24511"/>
                  </a:lnTo>
                  <a:lnTo>
                    <a:pt x="1325702" y="25781"/>
                  </a:lnTo>
                  <a:lnTo>
                    <a:pt x="1325435" y="24257"/>
                  </a:lnTo>
                  <a:lnTo>
                    <a:pt x="1324864" y="26797"/>
                  </a:lnTo>
                  <a:lnTo>
                    <a:pt x="1324622" y="26543"/>
                  </a:lnTo>
                  <a:lnTo>
                    <a:pt x="1324737" y="27559"/>
                  </a:lnTo>
                  <a:lnTo>
                    <a:pt x="1324305" y="29083"/>
                  </a:lnTo>
                  <a:lnTo>
                    <a:pt x="1324076" y="28829"/>
                  </a:lnTo>
                  <a:lnTo>
                    <a:pt x="1323619" y="29171"/>
                  </a:lnTo>
                  <a:lnTo>
                    <a:pt x="1323009" y="30861"/>
                  </a:lnTo>
                  <a:lnTo>
                    <a:pt x="1323174" y="29591"/>
                  </a:lnTo>
                  <a:lnTo>
                    <a:pt x="1323594" y="26162"/>
                  </a:lnTo>
                  <a:lnTo>
                    <a:pt x="1323835" y="24257"/>
                  </a:lnTo>
                  <a:lnTo>
                    <a:pt x="1322781" y="26162"/>
                  </a:lnTo>
                  <a:lnTo>
                    <a:pt x="1322781" y="25781"/>
                  </a:lnTo>
                  <a:lnTo>
                    <a:pt x="1322908" y="24511"/>
                  </a:lnTo>
                  <a:lnTo>
                    <a:pt x="1323174" y="23749"/>
                  </a:lnTo>
                  <a:lnTo>
                    <a:pt x="1323441" y="22987"/>
                  </a:lnTo>
                  <a:lnTo>
                    <a:pt x="1323403" y="21971"/>
                  </a:lnTo>
                  <a:lnTo>
                    <a:pt x="1322412" y="23799"/>
                  </a:lnTo>
                  <a:lnTo>
                    <a:pt x="1322095" y="24599"/>
                  </a:lnTo>
                  <a:lnTo>
                    <a:pt x="1322095" y="26416"/>
                  </a:lnTo>
                  <a:lnTo>
                    <a:pt x="1321511" y="27863"/>
                  </a:lnTo>
                  <a:lnTo>
                    <a:pt x="1321269" y="29591"/>
                  </a:lnTo>
                  <a:lnTo>
                    <a:pt x="1321371" y="28194"/>
                  </a:lnTo>
                  <a:lnTo>
                    <a:pt x="1321460" y="27305"/>
                  </a:lnTo>
                  <a:lnTo>
                    <a:pt x="1321498" y="26911"/>
                  </a:lnTo>
                  <a:lnTo>
                    <a:pt x="1321422" y="27051"/>
                  </a:lnTo>
                  <a:lnTo>
                    <a:pt x="1321536" y="26339"/>
                  </a:lnTo>
                  <a:lnTo>
                    <a:pt x="1321498" y="26911"/>
                  </a:lnTo>
                  <a:lnTo>
                    <a:pt x="1321968" y="25908"/>
                  </a:lnTo>
                  <a:lnTo>
                    <a:pt x="1322031" y="25781"/>
                  </a:lnTo>
                  <a:lnTo>
                    <a:pt x="1322095" y="26416"/>
                  </a:lnTo>
                  <a:lnTo>
                    <a:pt x="1322095" y="24599"/>
                  </a:lnTo>
                  <a:lnTo>
                    <a:pt x="1320965" y="27178"/>
                  </a:lnTo>
                  <a:lnTo>
                    <a:pt x="1321168" y="27266"/>
                  </a:lnTo>
                  <a:lnTo>
                    <a:pt x="1319872" y="31623"/>
                  </a:lnTo>
                  <a:lnTo>
                    <a:pt x="1319860" y="30988"/>
                  </a:lnTo>
                  <a:lnTo>
                    <a:pt x="1319860" y="30226"/>
                  </a:lnTo>
                  <a:lnTo>
                    <a:pt x="1319847" y="29718"/>
                  </a:lnTo>
                  <a:lnTo>
                    <a:pt x="1319847" y="29337"/>
                  </a:lnTo>
                  <a:lnTo>
                    <a:pt x="1319923" y="28575"/>
                  </a:lnTo>
                  <a:lnTo>
                    <a:pt x="1320165" y="27432"/>
                  </a:lnTo>
                  <a:lnTo>
                    <a:pt x="1320546" y="25654"/>
                  </a:lnTo>
                  <a:lnTo>
                    <a:pt x="1321092" y="23114"/>
                  </a:lnTo>
                  <a:lnTo>
                    <a:pt x="1320965" y="21082"/>
                  </a:lnTo>
                  <a:lnTo>
                    <a:pt x="1320863" y="20066"/>
                  </a:lnTo>
                  <a:lnTo>
                    <a:pt x="1318996" y="25654"/>
                  </a:lnTo>
                  <a:lnTo>
                    <a:pt x="1318221" y="24003"/>
                  </a:lnTo>
                  <a:lnTo>
                    <a:pt x="1318247" y="25400"/>
                  </a:lnTo>
                  <a:lnTo>
                    <a:pt x="1317675" y="27432"/>
                  </a:lnTo>
                  <a:lnTo>
                    <a:pt x="1317637" y="26162"/>
                  </a:lnTo>
                  <a:lnTo>
                    <a:pt x="1317612" y="25273"/>
                  </a:lnTo>
                  <a:lnTo>
                    <a:pt x="1317053" y="26162"/>
                  </a:lnTo>
                  <a:lnTo>
                    <a:pt x="1317142" y="25781"/>
                  </a:lnTo>
                  <a:lnTo>
                    <a:pt x="1317472" y="24257"/>
                  </a:lnTo>
                  <a:lnTo>
                    <a:pt x="1317459" y="23622"/>
                  </a:lnTo>
                  <a:lnTo>
                    <a:pt x="1317561" y="22098"/>
                  </a:lnTo>
                  <a:lnTo>
                    <a:pt x="1317256" y="23622"/>
                  </a:lnTo>
                  <a:lnTo>
                    <a:pt x="1316786" y="21844"/>
                  </a:lnTo>
                  <a:lnTo>
                    <a:pt x="1315834" y="25781"/>
                  </a:lnTo>
                  <a:lnTo>
                    <a:pt x="1315732" y="22606"/>
                  </a:lnTo>
                  <a:lnTo>
                    <a:pt x="1315275" y="21717"/>
                  </a:lnTo>
                  <a:lnTo>
                    <a:pt x="1313700" y="28575"/>
                  </a:lnTo>
                  <a:lnTo>
                    <a:pt x="1313091" y="27813"/>
                  </a:lnTo>
                  <a:lnTo>
                    <a:pt x="1313205" y="27051"/>
                  </a:lnTo>
                  <a:lnTo>
                    <a:pt x="1313548" y="26035"/>
                  </a:lnTo>
                  <a:lnTo>
                    <a:pt x="1313662" y="25704"/>
                  </a:lnTo>
                  <a:lnTo>
                    <a:pt x="1313776" y="23799"/>
                  </a:lnTo>
                  <a:lnTo>
                    <a:pt x="1313967" y="23495"/>
                  </a:lnTo>
                  <a:lnTo>
                    <a:pt x="1314538" y="22606"/>
                  </a:lnTo>
                  <a:lnTo>
                    <a:pt x="1314246" y="22479"/>
                  </a:lnTo>
                  <a:lnTo>
                    <a:pt x="1314081" y="22098"/>
                  </a:lnTo>
                  <a:lnTo>
                    <a:pt x="1313776" y="23495"/>
                  </a:lnTo>
                  <a:lnTo>
                    <a:pt x="1313878" y="22225"/>
                  </a:lnTo>
                  <a:lnTo>
                    <a:pt x="1312430" y="26035"/>
                  </a:lnTo>
                  <a:lnTo>
                    <a:pt x="1312557" y="24130"/>
                  </a:lnTo>
                  <a:lnTo>
                    <a:pt x="1312303" y="24765"/>
                  </a:lnTo>
                  <a:lnTo>
                    <a:pt x="1312227" y="25019"/>
                  </a:lnTo>
                  <a:lnTo>
                    <a:pt x="1311770" y="27051"/>
                  </a:lnTo>
                  <a:lnTo>
                    <a:pt x="1311490" y="26797"/>
                  </a:lnTo>
                  <a:lnTo>
                    <a:pt x="1310919" y="27051"/>
                  </a:lnTo>
                  <a:lnTo>
                    <a:pt x="1310716" y="29337"/>
                  </a:lnTo>
                  <a:lnTo>
                    <a:pt x="1311173" y="22860"/>
                  </a:lnTo>
                  <a:lnTo>
                    <a:pt x="1308201" y="29337"/>
                  </a:lnTo>
                  <a:lnTo>
                    <a:pt x="1308506" y="24765"/>
                  </a:lnTo>
                  <a:lnTo>
                    <a:pt x="1308582" y="23749"/>
                  </a:lnTo>
                  <a:lnTo>
                    <a:pt x="1307833" y="24257"/>
                  </a:lnTo>
                  <a:lnTo>
                    <a:pt x="1306944" y="24765"/>
                  </a:lnTo>
                  <a:lnTo>
                    <a:pt x="1306347" y="24765"/>
                  </a:lnTo>
                  <a:lnTo>
                    <a:pt x="1306474" y="24384"/>
                  </a:lnTo>
                  <a:lnTo>
                    <a:pt x="1306576" y="23787"/>
                  </a:lnTo>
                  <a:lnTo>
                    <a:pt x="1306639" y="24003"/>
                  </a:lnTo>
                  <a:lnTo>
                    <a:pt x="1306588" y="23749"/>
                  </a:lnTo>
                  <a:lnTo>
                    <a:pt x="1306271" y="21971"/>
                  </a:lnTo>
                  <a:lnTo>
                    <a:pt x="1304925" y="29718"/>
                  </a:lnTo>
                  <a:lnTo>
                    <a:pt x="1304759" y="28829"/>
                  </a:lnTo>
                  <a:lnTo>
                    <a:pt x="1304671" y="28321"/>
                  </a:lnTo>
                  <a:lnTo>
                    <a:pt x="1304544" y="27686"/>
                  </a:lnTo>
                  <a:lnTo>
                    <a:pt x="1304505" y="27305"/>
                  </a:lnTo>
                  <a:lnTo>
                    <a:pt x="1304671" y="25146"/>
                  </a:lnTo>
                  <a:lnTo>
                    <a:pt x="1304734" y="24130"/>
                  </a:lnTo>
                  <a:lnTo>
                    <a:pt x="1305331" y="25781"/>
                  </a:lnTo>
                  <a:lnTo>
                    <a:pt x="1305394" y="24130"/>
                  </a:lnTo>
                  <a:lnTo>
                    <a:pt x="1306601" y="17780"/>
                  </a:lnTo>
                  <a:lnTo>
                    <a:pt x="1304074" y="25146"/>
                  </a:lnTo>
                  <a:lnTo>
                    <a:pt x="1304188" y="23114"/>
                  </a:lnTo>
                  <a:lnTo>
                    <a:pt x="1304302" y="21209"/>
                  </a:lnTo>
                  <a:lnTo>
                    <a:pt x="1304455" y="20955"/>
                  </a:lnTo>
                  <a:lnTo>
                    <a:pt x="1304556" y="18415"/>
                  </a:lnTo>
                  <a:lnTo>
                    <a:pt x="1302893" y="23114"/>
                  </a:lnTo>
                  <a:lnTo>
                    <a:pt x="1302385" y="22606"/>
                  </a:lnTo>
                  <a:lnTo>
                    <a:pt x="1302473" y="21463"/>
                  </a:lnTo>
                  <a:lnTo>
                    <a:pt x="1301254" y="24765"/>
                  </a:lnTo>
                  <a:lnTo>
                    <a:pt x="1299908" y="25781"/>
                  </a:lnTo>
                  <a:lnTo>
                    <a:pt x="1299464" y="26162"/>
                  </a:lnTo>
                  <a:lnTo>
                    <a:pt x="1299349" y="26822"/>
                  </a:lnTo>
                  <a:lnTo>
                    <a:pt x="1298587" y="27305"/>
                  </a:lnTo>
                  <a:lnTo>
                    <a:pt x="1298638" y="23749"/>
                  </a:lnTo>
                  <a:lnTo>
                    <a:pt x="1299032" y="21717"/>
                  </a:lnTo>
                  <a:lnTo>
                    <a:pt x="1299667" y="21717"/>
                  </a:lnTo>
                  <a:lnTo>
                    <a:pt x="1299692" y="21590"/>
                  </a:lnTo>
                  <a:lnTo>
                    <a:pt x="1300137" y="17907"/>
                  </a:lnTo>
                  <a:lnTo>
                    <a:pt x="1298867" y="21590"/>
                  </a:lnTo>
                  <a:lnTo>
                    <a:pt x="1298752" y="21209"/>
                  </a:lnTo>
                  <a:lnTo>
                    <a:pt x="1298879" y="20091"/>
                  </a:lnTo>
                  <a:lnTo>
                    <a:pt x="1299057" y="19304"/>
                  </a:lnTo>
                  <a:lnTo>
                    <a:pt x="1298079" y="19672"/>
                  </a:lnTo>
                  <a:lnTo>
                    <a:pt x="1297978" y="19939"/>
                  </a:lnTo>
                  <a:lnTo>
                    <a:pt x="1297165" y="23749"/>
                  </a:lnTo>
                  <a:lnTo>
                    <a:pt x="1296238" y="23241"/>
                  </a:lnTo>
                  <a:lnTo>
                    <a:pt x="1296123" y="24130"/>
                  </a:lnTo>
                  <a:lnTo>
                    <a:pt x="1295996" y="24638"/>
                  </a:lnTo>
                  <a:lnTo>
                    <a:pt x="1294701" y="28321"/>
                  </a:lnTo>
                  <a:lnTo>
                    <a:pt x="1294955" y="27178"/>
                  </a:lnTo>
                  <a:lnTo>
                    <a:pt x="1295069" y="26670"/>
                  </a:lnTo>
                  <a:lnTo>
                    <a:pt x="1295184" y="26162"/>
                  </a:lnTo>
                  <a:lnTo>
                    <a:pt x="1295425" y="25146"/>
                  </a:lnTo>
                  <a:lnTo>
                    <a:pt x="1295476" y="24892"/>
                  </a:lnTo>
                  <a:lnTo>
                    <a:pt x="1296111" y="22098"/>
                  </a:lnTo>
                  <a:lnTo>
                    <a:pt x="1294955" y="24892"/>
                  </a:lnTo>
                  <a:lnTo>
                    <a:pt x="1295641" y="20828"/>
                  </a:lnTo>
                  <a:lnTo>
                    <a:pt x="1294993" y="21869"/>
                  </a:lnTo>
                  <a:lnTo>
                    <a:pt x="1293571" y="24511"/>
                  </a:lnTo>
                  <a:lnTo>
                    <a:pt x="1292771" y="25146"/>
                  </a:lnTo>
                  <a:lnTo>
                    <a:pt x="1292809" y="25019"/>
                  </a:lnTo>
                  <a:lnTo>
                    <a:pt x="1293253" y="23723"/>
                  </a:lnTo>
                  <a:lnTo>
                    <a:pt x="1292415" y="25019"/>
                  </a:lnTo>
                  <a:lnTo>
                    <a:pt x="1291729" y="24765"/>
                  </a:lnTo>
                  <a:lnTo>
                    <a:pt x="1292021" y="23495"/>
                  </a:lnTo>
                  <a:lnTo>
                    <a:pt x="1292263" y="22479"/>
                  </a:lnTo>
                  <a:lnTo>
                    <a:pt x="1293520" y="17018"/>
                  </a:lnTo>
                  <a:lnTo>
                    <a:pt x="1290320" y="22479"/>
                  </a:lnTo>
                  <a:lnTo>
                    <a:pt x="1290383" y="21971"/>
                  </a:lnTo>
                  <a:lnTo>
                    <a:pt x="1290523" y="20828"/>
                  </a:lnTo>
                  <a:lnTo>
                    <a:pt x="1290764" y="18923"/>
                  </a:lnTo>
                  <a:lnTo>
                    <a:pt x="1291094" y="16256"/>
                  </a:lnTo>
                  <a:lnTo>
                    <a:pt x="1289240" y="18923"/>
                  </a:lnTo>
                  <a:lnTo>
                    <a:pt x="1288897" y="14478"/>
                  </a:lnTo>
                  <a:lnTo>
                    <a:pt x="1287360" y="14605"/>
                  </a:lnTo>
                  <a:lnTo>
                    <a:pt x="1286586" y="20828"/>
                  </a:lnTo>
                  <a:lnTo>
                    <a:pt x="1286891" y="14732"/>
                  </a:lnTo>
                  <a:lnTo>
                    <a:pt x="1286687" y="15722"/>
                  </a:lnTo>
                  <a:lnTo>
                    <a:pt x="1286548" y="14554"/>
                  </a:lnTo>
                  <a:lnTo>
                    <a:pt x="1286484" y="16751"/>
                  </a:lnTo>
                  <a:lnTo>
                    <a:pt x="1286383" y="17246"/>
                  </a:lnTo>
                  <a:lnTo>
                    <a:pt x="1285659" y="20955"/>
                  </a:lnTo>
                  <a:lnTo>
                    <a:pt x="1285227" y="21336"/>
                  </a:lnTo>
                  <a:lnTo>
                    <a:pt x="1285151" y="20193"/>
                  </a:lnTo>
                  <a:lnTo>
                    <a:pt x="1285087" y="19177"/>
                  </a:lnTo>
                  <a:lnTo>
                    <a:pt x="1285062" y="18669"/>
                  </a:lnTo>
                  <a:lnTo>
                    <a:pt x="1285011" y="17907"/>
                  </a:lnTo>
                  <a:lnTo>
                    <a:pt x="1285100" y="14986"/>
                  </a:lnTo>
                  <a:lnTo>
                    <a:pt x="1285570" y="15494"/>
                  </a:lnTo>
                  <a:lnTo>
                    <a:pt x="1285659" y="14986"/>
                  </a:lnTo>
                  <a:lnTo>
                    <a:pt x="1285824" y="14097"/>
                  </a:lnTo>
                  <a:lnTo>
                    <a:pt x="1285328" y="13589"/>
                  </a:lnTo>
                  <a:lnTo>
                    <a:pt x="1285417" y="12954"/>
                  </a:lnTo>
                  <a:lnTo>
                    <a:pt x="1285481" y="12827"/>
                  </a:lnTo>
                  <a:lnTo>
                    <a:pt x="1286040" y="11557"/>
                  </a:lnTo>
                  <a:lnTo>
                    <a:pt x="1285938" y="9652"/>
                  </a:lnTo>
                  <a:lnTo>
                    <a:pt x="1285621" y="11684"/>
                  </a:lnTo>
                  <a:lnTo>
                    <a:pt x="1285494" y="12065"/>
                  </a:lnTo>
                  <a:lnTo>
                    <a:pt x="1285011" y="12827"/>
                  </a:lnTo>
                  <a:lnTo>
                    <a:pt x="1284782" y="11811"/>
                  </a:lnTo>
                  <a:lnTo>
                    <a:pt x="1284693" y="14986"/>
                  </a:lnTo>
                  <a:lnTo>
                    <a:pt x="1283017" y="17907"/>
                  </a:lnTo>
                  <a:lnTo>
                    <a:pt x="1283258" y="16891"/>
                  </a:lnTo>
                  <a:lnTo>
                    <a:pt x="1283690" y="14986"/>
                  </a:lnTo>
                  <a:lnTo>
                    <a:pt x="1284274" y="12446"/>
                  </a:lnTo>
                  <a:lnTo>
                    <a:pt x="1284973" y="9398"/>
                  </a:lnTo>
                  <a:lnTo>
                    <a:pt x="1283233" y="12446"/>
                  </a:lnTo>
                  <a:lnTo>
                    <a:pt x="1283538" y="11684"/>
                  </a:lnTo>
                  <a:lnTo>
                    <a:pt x="1283982" y="10541"/>
                  </a:lnTo>
                  <a:lnTo>
                    <a:pt x="1283195" y="11684"/>
                  </a:lnTo>
                  <a:lnTo>
                    <a:pt x="1282014" y="10160"/>
                  </a:lnTo>
                  <a:lnTo>
                    <a:pt x="1280439" y="14986"/>
                  </a:lnTo>
                  <a:lnTo>
                    <a:pt x="1280731" y="12573"/>
                  </a:lnTo>
                  <a:lnTo>
                    <a:pt x="1281049" y="12192"/>
                  </a:lnTo>
                  <a:lnTo>
                    <a:pt x="1279956" y="11176"/>
                  </a:lnTo>
                  <a:lnTo>
                    <a:pt x="1277099" y="16891"/>
                  </a:lnTo>
                  <a:lnTo>
                    <a:pt x="1276896" y="14859"/>
                  </a:lnTo>
                  <a:lnTo>
                    <a:pt x="1276807" y="14097"/>
                  </a:lnTo>
                  <a:lnTo>
                    <a:pt x="1276934" y="12954"/>
                  </a:lnTo>
                  <a:lnTo>
                    <a:pt x="1277175" y="12065"/>
                  </a:lnTo>
                  <a:lnTo>
                    <a:pt x="1276845" y="12446"/>
                  </a:lnTo>
                  <a:lnTo>
                    <a:pt x="1276159" y="14859"/>
                  </a:lnTo>
                  <a:lnTo>
                    <a:pt x="1276172" y="14224"/>
                  </a:lnTo>
                  <a:lnTo>
                    <a:pt x="1276273" y="12954"/>
                  </a:lnTo>
                  <a:lnTo>
                    <a:pt x="1276489" y="12192"/>
                  </a:lnTo>
                  <a:lnTo>
                    <a:pt x="1276515" y="11684"/>
                  </a:lnTo>
                  <a:lnTo>
                    <a:pt x="1275321" y="14224"/>
                  </a:lnTo>
                  <a:lnTo>
                    <a:pt x="1275435" y="12573"/>
                  </a:lnTo>
                  <a:lnTo>
                    <a:pt x="1275727" y="11811"/>
                  </a:lnTo>
                  <a:lnTo>
                    <a:pt x="1275638" y="11049"/>
                  </a:lnTo>
                  <a:lnTo>
                    <a:pt x="1275003" y="9271"/>
                  </a:lnTo>
                  <a:lnTo>
                    <a:pt x="1273022" y="15367"/>
                  </a:lnTo>
                  <a:lnTo>
                    <a:pt x="1271752" y="16129"/>
                  </a:lnTo>
                  <a:lnTo>
                    <a:pt x="1272120" y="14478"/>
                  </a:lnTo>
                  <a:lnTo>
                    <a:pt x="1272387" y="13208"/>
                  </a:lnTo>
                  <a:lnTo>
                    <a:pt x="1272616" y="12192"/>
                  </a:lnTo>
                  <a:lnTo>
                    <a:pt x="1272514" y="11176"/>
                  </a:lnTo>
                  <a:lnTo>
                    <a:pt x="1271803" y="9385"/>
                  </a:lnTo>
                  <a:lnTo>
                    <a:pt x="1271866" y="8509"/>
                  </a:lnTo>
                  <a:lnTo>
                    <a:pt x="1270533" y="7620"/>
                  </a:lnTo>
                  <a:lnTo>
                    <a:pt x="1268615" y="11811"/>
                  </a:lnTo>
                  <a:lnTo>
                    <a:pt x="1266901" y="13208"/>
                  </a:lnTo>
                  <a:lnTo>
                    <a:pt x="1266964" y="11430"/>
                  </a:lnTo>
                  <a:lnTo>
                    <a:pt x="1267002" y="10541"/>
                  </a:lnTo>
                  <a:lnTo>
                    <a:pt x="1267091" y="8128"/>
                  </a:lnTo>
                  <a:lnTo>
                    <a:pt x="1264513" y="10541"/>
                  </a:lnTo>
                  <a:lnTo>
                    <a:pt x="1263751" y="7620"/>
                  </a:lnTo>
                  <a:lnTo>
                    <a:pt x="1263662" y="8763"/>
                  </a:lnTo>
                  <a:lnTo>
                    <a:pt x="1262976" y="11049"/>
                  </a:lnTo>
                  <a:lnTo>
                    <a:pt x="1262646" y="11430"/>
                  </a:lnTo>
                  <a:lnTo>
                    <a:pt x="1262519" y="10541"/>
                  </a:lnTo>
                  <a:lnTo>
                    <a:pt x="1261110" y="14478"/>
                  </a:lnTo>
                  <a:lnTo>
                    <a:pt x="1261452" y="12954"/>
                  </a:lnTo>
                  <a:lnTo>
                    <a:pt x="1261529" y="12573"/>
                  </a:lnTo>
                  <a:lnTo>
                    <a:pt x="1261554" y="12446"/>
                  </a:lnTo>
                  <a:lnTo>
                    <a:pt x="1262037" y="10287"/>
                  </a:lnTo>
                  <a:lnTo>
                    <a:pt x="1262138" y="10414"/>
                  </a:lnTo>
                  <a:lnTo>
                    <a:pt x="1262151" y="10287"/>
                  </a:lnTo>
                  <a:lnTo>
                    <a:pt x="1262621" y="7239"/>
                  </a:lnTo>
                  <a:lnTo>
                    <a:pt x="1262748" y="6350"/>
                  </a:lnTo>
                  <a:lnTo>
                    <a:pt x="1261872" y="7239"/>
                  </a:lnTo>
                  <a:lnTo>
                    <a:pt x="1261402" y="6985"/>
                  </a:lnTo>
                  <a:lnTo>
                    <a:pt x="1260170" y="12446"/>
                  </a:lnTo>
                  <a:lnTo>
                    <a:pt x="1260132" y="12192"/>
                  </a:lnTo>
                  <a:lnTo>
                    <a:pt x="1259814" y="10033"/>
                  </a:lnTo>
                  <a:lnTo>
                    <a:pt x="1259700" y="9271"/>
                  </a:lnTo>
                  <a:lnTo>
                    <a:pt x="1258366" y="9525"/>
                  </a:lnTo>
                  <a:lnTo>
                    <a:pt x="1257122" y="10033"/>
                  </a:lnTo>
                  <a:lnTo>
                    <a:pt x="1257109" y="9906"/>
                  </a:lnTo>
                  <a:lnTo>
                    <a:pt x="1256995" y="8636"/>
                  </a:lnTo>
                  <a:lnTo>
                    <a:pt x="1256271" y="8636"/>
                  </a:lnTo>
                  <a:lnTo>
                    <a:pt x="1255826" y="8636"/>
                  </a:lnTo>
                  <a:lnTo>
                    <a:pt x="1255280" y="9906"/>
                  </a:lnTo>
                  <a:lnTo>
                    <a:pt x="1255839" y="7327"/>
                  </a:lnTo>
                  <a:lnTo>
                    <a:pt x="1255712" y="6731"/>
                  </a:lnTo>
                  <a:lnTo>
                    <a:pt x="1255128" y="5969"/>
                  </a:lnTo>
                  <a:lnTo>
                    <a:pt x="1254823" y="5588"/>
                  </a:lnTo>
                  <a:lnTo>
                    <a:pt x="1253591" y="5969"/>
                  </a:lnTo>
                  <a:lnTo>
                    <a:pt x="1254252" y="4064"/>
                  </a:lnTo>
                  <a:lnTo>
                    <a:pt x="1253667" y="3683"/>
                  </a:lnTo>
                  <a:lnTo>
                    <a:pt x="1251712" y="12192"/>
                  </a:lnTo>
                  <a:lnTo>
                    <a:pt x="1251102" y="12192"/>
                  </a:lnTo>
                  <a:lnTo>
                    <a:pt x="1251204" y="11557"/>
                  </a:lnTo>
                  <a:lnTo>
                    <a:pt x="1251648" y="9017"/>
                  </a:lnTo>
                  <a:lnTo>
                    <a:pt x="1251826" y="8001"/>
                  </a:lnTo>
                  <a:lnTo>
                    <a:pt x="1251851" y="7874"/>
                  </a:lnTo>
                  <a:lnTo>
                    <a:pt x="1250772" y="7747"/>
                  </a:lnTo>
                  <a:lnTo>
                    <a:pt x="1250746" y="7366"/>
                  </a:lnTo>
                  <a:lnTo>
                    <a:pt x="1250480" y="3683"/>
                  </a:lnTo>
                  <a:lnTo>
                    <a:pt x="1248600" y="7366"/>
                  </a:lnTo>
                  <a:lnTo>
                    <a:pt x="1249045" y="5461"/>
                  </a:lnTo>
                  <a:lnTo>
                    <a:pt x="1249260" y="5334"/>
                  </a:lnTo>
                  <a:lnTo>
                    <a:pt x="1248765" y="5207"/>
                  </a:lnTo>
                  <a:lnTo>
                    <a:pt x="1248498" y="4191"/>
                  </a:lnTo>
                  <a:lnTo>
                    <a:pt x="1247927" y="2032"/>
                  </a:lnTo>
                  <a:lnTo>
                    <a:pt x="1247482" y="4495"/>
                  </a:lnTo>
                  <a:lnTo>
                    <a:pt x="1244879" y="9017"/>
                  </a:lnTo>
                  <a:lnTo>
                    <a:pt x="1245577" y="6096"/>
                  </a:lnTo>
                  <a:lnTo>
                    <a:pt x="1244307" y="9652"/>
                  </a:lnTo>
                  <a:lnTo>
                    <a:pt x="1244079" y="10668"/>
                  </a:lnTo>
                  <a:lnTo>
                    <a:pt x="1243177" y="11557"/>
                  </a:lnTo>
                  <a:lnTo>
                    <a:pt x="1243304" y="10287"/>
                  </a:lnTo>
                  <a:lnTo>
                    <a:pt x="1243418" y="9779"/>
                  </a:lnTo>
                  <a:lnTo>
                    <a:pt x="1243368" y="8382"/>
                  </a:lnTo>
                  <a:lnTo>
                    <a:pt x="1242606" y="12573"/>
                  </a:lnTo>
                  <a:lnTo>
                    <a:pt x="1242288" y="11049"/>
                  </a:lnTo>
                  <a:lnTo>
                    <a:pt x="1242402" y="10541"/>
                  </a:lnTo>
                  <a:lnTo>
                    <a:pt x="1242898" y="9144"/>
                  </a:lnTo>
                  <a:lnTo>
                    <a:pt x="1242390" y="8890"/>
                  </a:lnTo>
                  <a:lnTo>
                    <a:pt x="1242237" y="9779"/>
                  </a:lnTo>
                  <a:lnTo>
                    <a:pt x="1241513" y="11811"/>
                  </a:lnTo>
                  <a:lnTo>
                    <a:pt x="1240878" y="12954"/>
                  </a:lnTo>
                  <a:lnTo>
                    <a:pt x="1240853" y="12827"/>
                  </a:lnTo>
                  <a:lnTo>
                    <a:pt x="1240777" y="12319"/>
                  </a:lnTo>
                  <a:lnTo>
                    <a:pt x="1240726" y="11938"/>
                  </a:lnTo>
                  <a:lnTo>
                    <a:pt x="1240599" y="11176"/>
                  </a:lnTo>
                  <a:lnTo>
                    <a:pt x="1240726" y="10033"/>
                  </a:lnTo>
                  <a:lnTo>
                    <a:pt x="1241031" y="8382"/>
                  </a:lnTo>
                  <a:lnTo>
                    <a:pt x="1240663" y="9779"/>
                  </a:lnTo>
                  <a:lnTo>
                    <a:pt x="1239888" y="11938"/>
                  </a:lnTo>
                  <a:lnTo>
                    <a:pt x="1239761" y="11430"/>
                  </a:lnTo>
                  <a:lnTo>
                    <a:pt x="1239875" y="10160"/>
                  </a:lnTo>
                  <a:lnTo>
                    <a:pt x="1240193" y="9385"/>
                  </a:lnTo>
                  <a:lnTo>
                    <a:pt x="1240091" y="8636"/>
                  </a:lnTo>
                  <a:lnTo>
                    <a:pt x="1240028" y="8382"/>
                  </a:lnTo>
                  <a:lnTo>
                    <a:pt x="1239774" y="7327"/>
                  </a:lnTo>
                  <a:lnTo>
                    <a:pt x="1239723" y="7581"/>
                  </a:lnTo>
                  <a:lnTo>
                    <a:pt x="1239723" y="7112"/>
                  </a:lnTo>
                  <a:lnTo>
                    <a:pt x="1239774" y="7327"/>
                  </a:lnTo>
                  <a:lnTo>
                    <a:pt x="1239824" y="7112"/>
                  </a:lnTo>
                  <a:lnTo>
                    <a:pt x="1240002" y="6223"/>
                  </a:lnTo>
                  <a:lnTo>
                    <a:pt x="1239989" y="5588"/>
                  </a:lnTo>
                  <a:lnTo>
                    <a:pt x="1239735" y="5334"/>
                  </a:lnTo>
                  <a:lnTo>
                    <a:pt x="1239862" y="4495"/>
                  </a:lnTo>
                  <a:lnTo>
                    <a:pt x="1240853" y="1651"/>
                  </a:lnTo>
                  <a:lnTo>
                    <a:pt x="1239443" y="4876"/>
                  </a:lnTo>
                  <a:lnTo>
                    <a:pt x="1239443" y="8039"/>
                  </a:lnTo>
                  <a:lnTo>
                    <a:pt x="1238161" y="12319"/>
                  </a:lnTo>
                  <a:lnTo>
                    <a:pt x="1238123" y="9906"/>
                  </a:lnTo>
                  <a:lnTo>
                    <a:pt x="1238377" y="7620"/>
                  </a:lnTo>
                  <a:lnTo>
                    <a:pt x="1239100" y="7874"/>
                  </a:lnTo>
                  <a:lnTo>
                    <a:pt x="1239443" y="8039"/>
                  </a:lnTo>
                  <a:lnTo>
                    <a:pt x="1239443" y="4876"/>
                  </a:lnTo>
                  <a:lnTo>
                    <a:pt x="1238237" y="7620"/>
                  </a:lnTo>
                  <a:lnTo>
                    <a:pt x="1238123" y="7112"/>
                  </a:lnTo>
                  <a:lnTo>
                    <a:pt x="1238021" y="6731"/>
                  </a:lnTo>
                  <a:lnTo>
                    <a:pt x="1237945" y="5969"/>
                  </a:lnTo>
                  <a:lnTo>
                    <a:pt x="1238008" y="5461"/>
                  </a:lnTo>
                  <a:lnTo>
                    <a:pt x="1238097" y="5207"/>
                  </a:lnTo>
                  <a:lnTo>
                    <a:pt x="1238072" y="4826"/>
                  </a:lnTo>
                  <a:lnTo>
                    <a:pt x="1237907" y="4953"/>
                  </a:lnTo>
                  <a:lnTo>
                    <a:pt x="1237691" y="5461"/>
                  </a:lnTo>
                  <a:lnTo>
                    <a:pt x="1237653" y="5207"/>
                  </a:lnTo>
                  <a:lnTo>
                    <a:pt x="1237551" y="4572"/>
                  </a:lnTo>
                  <a:lnTo>
                    <a:pt x="1237386" y="4572"/>
                  </a:lnTo>
                  <a:lnTo>
                    <a:pt x="1237602" y="3302"/>
                  </a:lnTo>
                  <a:lnTo>
                    <a:pt x="1237627" y="3175"/>
                  </a:lnTo>
                  <a:lnTo>
                    <a:pt x="1237780" y="2286"/>
                  </a:lnTo>
                  <a:lnTo>
                    <a:pt x="1237449" y="2641"/>
                  </a:lnTo>
                  <a:lnTo>
                    <a:pt x="1237449" y="3302"/>
                  </a:lnTo>
                  <a:lnTo>
                    <a:pt x="1237297" y="4572"/>
                  </a:lnTo>
                  <a:lnTo>
                    <a:pt x="1237068" y="4572"/>
                  </a:lnTo>
                  <a:lnTo>
                    <a:pt x="1236891" y="4826"/>
                  </a:lnTo>
                  <a:lnTo>
                    <a:pt x="1236789" y="5207"/>
                  </a:lnTo>
                  <a:lnTo>
                    <a:pt x="1237081" y="3937"/>
                  </a:lnTo>
                  <a:lnTo>
                    <a:pt x="1237170" y="3683"/>
                  </a:lnTo>
                  <a:lnTo>
                    <a:pt x="1237449" y="3302"/>
                  </a:lnTo>
                  <a:lnTo>
                    <a:pt x="1237449" y="2641"/>
                  </a:lnTo>
                  <a:lnTo>
                    <a:pt x="1236954" y="3175"/>
                  </a:lnTo>
                  <a:lnTo>
                    <a:pt x="1236675" y="3048"/>
                  </a:lnTo>
                  <a:lnTo>
                    <a:pt x="1236078" y="5969"/>
                  </a:lnTo>
                  <a:lnTo>
                    <a:pt x="1235798" y="5334"/>
                  </a:lnTo>
                  <a:lnTo>
                    <a:pt x="1235671" y="7607"/>
                  </a:lnTo>
                  <a:lnTo>
                    <a:pt x="1235989" y="7378"/>
                  </a:lnTo>
                  <a:lnTo>
                    <a:pt x="1235925" y="7543"/>
                  </a:lnTo>
                  <a:lnTo>
                    <a:pt x="1235862" y="8039"/>
                  </a:lnTo>
                  <a:lnTo>
                    <a:pt x="1235862" y="8229"/>
                  </a:lnTo>
                  <a:lnTo>
                    <a:pt x="1236052" y="7620"/>
                  </a:lnTo>
                  <a:lnTo>
                    <a:pt x="1236116" y="7366"/>
                  </a:lnTo>
                  <a:lnTo>
                    <a:pt x="1236903" y="7366"/>
                  </a:lnTo>
                  <a:lnTo>
                    <a:pt x="1235862" y="9906"/>
                  </a:lnTo>
                  <a:lnTo>
                    <a:pt x="1235862" y="8255"/>
                  </a:lnTo>
                  <a:lnTo>
                    <a:pt x="1235583" y="9169"/>
                  </a:lnTo>
                  <a:lnTo>
                    <a:pt x="1235583" y="22148"/>
                  </a:lnTo>
                  <a:lnTo>
                    <a:pt x="1235468" y="22987"/>
                  </a:lnTo>
                  <a:lnTo>
                    <a:pt x="1235583" y="24257"/>
                  </a:lnTo>
                  <a:lnTo>
                    <a:pt x="1235456" y="24130"/>
                  </a:lnTo>
                  <a:lnTo>
                    <a:pt x="1235265" y="24003"/>
                  </a:lnTo>
                  <a:lnTo>
                    <a:pt x="1235062" y="24003"/>
                  </a:lnTo>
                  <a:lnTo>
                    <a:pt x="1235189" y="23241"/>
                  </a:lnTo>
                  <a:lnTo>
                    <a:pt x="1235456" y="22098"/>
                  </a:lnTo>
                  <a:lnTo>
                    <a:pt x="1235494" y="21971"/>
                  </a:lnTo>
                  <a:lnTo>
                    <a:pt x="1235583" y="22148"/>
                  </a:lnTo>
                  <a:lnTo>
                    <a:pt x="1235583" y="9169"/>
                  </a:lnTo>
                  <a:lnTo>
                    <a:pt x="1234465" y="12827"/>
                  </a:lnTo>
                  <a:lnTo>
                    <a:pt x="1234719" y="10541"/>
                  </a:lnTo>
                  <a:lnTo>
                    <a:pt x="1234732" y="10414"/>
                  </a:lnTo>
                  <a:lnTo>
                    <a:pt x="1234859" y="9271"/>
                  </a:lnTo>
                  <a:lnTo>
                    <a:pt x="1234732" y="7366"/>
                  </a:lnTo>
                  <a:lnTo>
                    <a:pt x="1234643" y="6731"/>
                  </a:lnTo>
                  <a:lnTo>
                    <a:pt x="1234770" y="5334"/>
                  </a:lnTo>
                  <a:lnTo>
                    <a:pt x="1234998" y="3937"/>
                  </a:lnTo>
                  <a:lnTo>
                    <a:pt x="1234325" y="4699"/>
                  </a:lnTo>
                  <a:lnTo>
                    <a:pt x="1234325" y="24003"/>
                  </a:lnTo>
                  <a:lnTo>
                    <a:pt x="1234313" y="24130"/>
                  </a:lnTo>
                  <a:lnTo>
                    <a:pt x="1234147" y="24130"/>
                  </a:lnTo>
                  <a:lnTo>
                    <a:pt x="1234313" y="24015"/>
                  </a:lnTo>
                  <a:lnTo>
                    <a:pt x="1234325" y="4699"/>
                  </a:lnTo>
                  <a:lnTo>
                    <a:pt x="1233754" y="5334"/>
                  </a:lnTo>
                  <a:lnTo>
                    <a:pt x="1232649" y="4572"/>
                  </a:lnTo>
                  <a:lnTo>
                    <a:pt x="1230972" y="9652"/>
                  </a:lnTo>
                  <a:lnTo>
                    <a:pt x="1230528" y="10414"/>
                  </a:lnTo>
                  <a:lnTo>
                    <a:pt x="1230579" y="10160"/>
                  </a:lnTo>
                  <a:lnTo>
                    <a:pt x="1230884" y="8636"/>
                  </a:lnTo>
                  <a:lnTo>
                    <a:pt x="1231011" y="7747"/>
                  </a:lnTo>
                  <a:lnTo>
                    <a:pt x="1230909" y="7493"/>
                  </a:lnTo>
                  <a:lnTo>
                    <a:pt x="1230350" y="6731"/>
                  </a:lnTo>
                  <a:lnTo>
                    <a:pt x="1230071" y="6350"/>
                  </a:lnTo>
                  <a:lnTo>
                    <a:pt x="1229956" y="6845"/>
                  </a:lnTo>
                  <a:lnTo>
                    <a:pt x="1229880" y="7124"/>
                  </a:lnTo>
                  <a:lnTo>
                    <a:pt x="1229156" y="10160"/>
                  </a:lnTo>
                  <a:lnTo>
                    <a:pt x="1229017" y="9271"/>
                  </a:lnTo>
                  <a:lnTo>
                    <a:pt x="1228902" y="8509"/>
                  </a:lnTo>
                  <a:lnTo>
                    <a:pt x="1229004" y="8115"/>
                  </a:lnTo>
                  <a:lnTo>
                    <a:pt x="1229791" y="7239"/>
                  </a:lnTo>
                  <a:lnTo>
                    <a:pt x="1229880" y="6883"/>
                  </a:lnTo>
                  <a:lnTo>
                    <a:pt x="1229233" y="7112"/>
                  </a:lnTo>
                  <a:lnTo>
                    <a:pt x="1229499" y="6350"/>
                  </a:lnTo>
                  <a:lnTo>
                    <a:pt x="1229423" y="5842"/>
                  </a:lnTo>
                  <a:lnTo>
                    <a:pt x="1228623" y="4572"/>
                  </a:lnTo>
                  <a:lnTo>
                    <a:pt x="1225270" y="9271"/>
                  </a:lnTo>
                  <a:lnTo>
                    <a:pt x="1224876" y="8255"/>
                  </a:lnTo>
                  <a:lnTo>
                    <a:pt x="1224394" y="6985"/>
                  </a:lnTo>
                  <a:lnTo>
                    <a:pt x="1224343" y="8255"/>
                  </a:lnTo>
                  <a:lnTo>
                    <a:pt x="1222857" y="4445"/>
                  </a:lnTo>
                  <a:lnTo>
                    <a:pt x="1219085" y="10541"/>
                  </a:lnTo>
                  <a:lnTo>
                    <a:pt x="1219047" y="10287"/>
                  </a:lnTo>
                  <a:lnTo>
                    <a:pt x="1218577" y="7620"/>
                  </a:lnTo>
                  <a:lnTo>
                    <a:pt x="1218107" y="4953"/>
                  </a:lnTo>
                  <a:lnTo>
                    <a:pt x="1217980" y="4445"/>
                  </a:lnTo>
                  <a:lnTo>
                    <a:pt x="1217676" y="3429"/>
                  </a:lnTo>
                  <a:lnTo>
                    <a:pt x="1217091" y="5842"/>
                  </a:lnTo>
                  <a:lnTo>
                    <a:pt x="1216329" y="7620"/>
                  </a:lnTo>
                  <a:lnTo>
                    <a:pt x="1216850" y="4445"/>
                  </a:lnTo>
                  <a:lnTo>
                    <a:pt x="1215428" y="7874"/>
                  </a:lnTo>
                  <a:lnTo>
                    <a:pt x="1213954" y="10287"/>
                  </a:lnTo>
                  <a:lnTo>
                    <a:pt x="1214323" y="7747"/>
                  </a:lnTo>
                  <a:lnTo>
                    <a:pt x="1214475" y="6731"/>
                  </a:lnTo>
                  <a:lnTo>
                    <a:pt x="1215453" y="0"/>
                  </a:lnTo>
                  <a:lnTo>
                    <a:pt x="1213243" y="4699"/>
                  </a:lnTo>
                  <a:lnTo>
                    <a:pt x="1212951" y="6731"/>
                  </a:lnTo>
                  <a:lnTo>
                    <a:pt x="1212608" y="6223"/>
                  </a:lnTo>
                  <a:lnTo>
                    <a:pt x="1211364" y="7747"/>
                  </a:lnTo>
                  <a:lnTo>
                    <a:pt x="1211338" y="7493"/>
                  </a:lnTo>
                  <a:lnTo>
                    <a:pt x="1211351" y="7239"/>
                  </a:lnTo>
                  <a:lnTo>
                    <a:pt x="1211465" y="6096"/>
                  </a:lnTo>
                  <a:lnTo>
                    <a:pt x="1211732" y="4699"/>
                  </a:lnTo>
                  <a:lnTo>
                    <a:pt x="1210119" y="7239"/>
                  </a:lnTo>
                  <a:lnTo>
                    <a:pt x="1209636" y="6096"/>
                  </a:lnTo>
                  <a:lnTo>
                    <a:pt x="1209738" y="5588"/>
                  </a:lnTo>
                  <a:lnTo>
                    <a:pt x="1211618" y="889"/>
                  </a:lnTo>
                  <a:lnTo>
                    <a:pt x="1210525" y="381"/>
                  </a:lnTo>
                  <a:lnTo>
                    <a:pt x="1209941" y="889"/>
                  </a:lnTo>
                  <a:lnTo>
                    <a:pt x="1208341" y="4699"/>
                  </a:lnTo>
                  <a:lnTo>
                    <a:pt x="1208214" y="5842"/>
                  </a:lnTo>
                  <a:lnTo>
                    <a:pt x="1208379" y="5969"/>
                  </a:lnTo>
                  <a:lnTo>
                    <a:pt x="1208354" y="7493"/>
                  </a:lnTo>
                  <a:lnTo>
                    <a:pt x="1208151" y="8509"/>
                  </a:lnTo>
                  <a:lnTo>
                    <a:pt x="1208024" y="8763"/>
                  </a:lnTo>
                  <a:lnTo>
                    <a:pt x="1207566" y="9385"/>
                  </a:lnTo>
                  <a:lnTo>
                    <a:pt x="1206423" y="14224"/>
                  </a:lnTo>
                  <a:lnTo>
                    <a:pt x="1205255" y="18415"/>
                  </a:lnTo>
                  <a:lnTo>
                    <a:pt x="1205141" y="19177"/>
                  </a:lnTo>
                  <a:lnTo>
                    <a:pt x="1205395" y="22479"/>
                  </a:lnTo>
                  <a:lnTo>
                    <a:pt x="1206690" y="19685"/>
                  </a:lnTo>
                  <a:lnTo>
                    <a:pt x="1206411" y="22098"/>
                  </a:lnTo>
                  <a:lnTo>
                    <a:pt x="1205826" y="22098"/>
                  </a:lnTo>
                  <a:lnTo>
                    <a:pt x="1205674" y="24384"/>
                  </a:lnTo>
                  <a:lnTo>
                    <a:pt x="1206296" y="22479"/>
                  </a:lnTo>
                  <a:lnTo>
                    <a:pt x="1206449" y="22098"/>
                  </a:lnTo>
                  <a:lnTo>
                    <a:pt x="1206804" y="21209"/>
                  </a:lnTo>
                  <a:lnTo>
                    <a:pt x="1206665" y="22098"/>
                  </a:lnTo>
                  <a:lnTo>
                    <a:pt x="1206538" y="23749"/>
                  </a:lnTo>
                  <a:lnTo>
                    <a:pt x="1207490" y="21209"/>
                  </a:lnTo>
                  <a:lnTo>
                    <a:pt x="1207884" y="20193"/>
                  </a:lnTo>
                  <a:lnTo>
                    <a:pt x="1207985" y="19812"/>
                  </a:lnTo>
                  <a:lnTo>
                    <a:pt x="1208062" y="19685"/>
                  </a:lnTo>
                  <a:lnTo>
                    <a:pt x="1208163" y="19431"/>
                  </a:lnTo>
                  <a:lnTo>
                    <a:pt x="1208151" y="19570"/>
                  </a:lnTo>
                  <a:lnTo>
                    <a:pt x="1208227" y="19431"/>
                  </a:lnTo>
                  <a:lnTo>
                    <a:pt x="1208709" y="18669"/>
                  </a:lnTo>
                  <a:lnTo>
                    <a:pt x="1208557" y="20955"/>
                  </a:lnTo>
                  <a:lnTo>
                    <a:pt x="1208112" y="22606"/>
                  </a:lnTo>
                  <a:lnTo>
                    <a:pt x="1208887" y="20828"/>
                  </a:lnTo>
                  <a:lnTo>
                    <a:pt x="1208633" y="22225"/>
                  </a:lnTo>
                  <a:lnTo>
                    <a:pt x="1208506" y="22618"/>
                  </a:lnTo>
                  <a:lnTo>
                    <a:pt x="1208811" y="21971"/>
                  </a:lnTo>
                  <a:lnTo>
                    <a:pt x="1209192" y="22860"/>
                  </a:lnTo>
                  <a:lnTo>
                    <a:pt x="1209459" y="21971"/>
                  </a:lnTo>
                  <a:lnTo>
                    <a:pt x="1209789" y="20828"/>
                  </a:lnTo>
                  <a:lnTo>
                    <a:pt x="1209903" y="20447"/>
                  </a:lnTo>
                  <a:lnTo>
                    <a:pt x="1209662" y="23114"/>
                  </a:lnTo>
                  <a:lnTo>
                    <a:pt x="1210945" y="20447"/>
                  </a:lnTo>
                  <a:lnTo>
                    <a:pt x="1211199" y="19939"/>
                  </a:lnTo>
                  <a:lnTo>
                    <a:pt x="1210195" y="24511"/>
                  </a:lnTo>
                  <a:lnTo>
                    <a:pt x="1210551" y="23317"/>
                  </a:lnTo>
                  <a:lnTo>
                    <a:pt x="1211554" y="21082"/>
                  </a:lnTo>
                  <a:lnTo>
                    <a:pt x="1211897" y="20955"/>
                  </a:lnTo>
                  <a:lnTo>
                    <a:pt x="1210183" y="26162"/>
                  </a:lnTo>
                  <a:lnTo>
                    <a:pt x="1212989" y="21463"/>
                  </a:lnTo>
                  <a:lnTo>
                    <a:pt x="1211618" y="27305"/>
                  </a:lnTo>
                  <a:lnTo>
                    <a:pt x="1213053" y="22479"/>
                  </a:lnTo>
                  <a:lnTo>
                    <a:pt x="1213586" y="25400"/>
                  </a:lnTo>
                  <a:lnTo>
                    <a:pt x="1214894" y="22860"/>
                  </a:lnTo>
                  <a:lnTo>
                    <a:pt x="1214755" y="23317"/>
                  </a:lnTo>
                  <a:lnTo>
                    <a:pt x="1214640" y="23939"/>
                  </a:lnTo>
                  <a:lnTo>
                    <a:pt x="1214729" y="26670"/>
                  </a:lnTo>
                  <a:lnTo>
                    <a:pt x="1215605" y="22860"/>
                  </a:lnTo>
                  <a:lnTo>
                    <a:pt x="1215694" y="22682"/>
                  </a:lnTo>
                  <a:lnTo>
                    <a:pt x="1215910" y="22479"/>
                  </a:lnTo>
                  <a:lnTo>
                    <a:pt x="1216482" y="21971"/>
                  </a:lnTo>
                  <a:lnTo>
                    <a:pt x="1216660" y="21463"/>
                  </a:lnTo>
                  <a:lnTo>
                    <a:pt x="1216850" y="20955"/>
                  </a:lnTo>
                  <a:lnTo>
                    <a:pt x="1217218" y="19939"/>
                  </a:lnTo>
                  <a:lnTo>
                    <a:pt x="1217345" y="19558"/>
                  </a:lnTo>
                  <a:lnTo>
                    <a:pt x="1217041" y="23495"/>
                  </a:lnTo>
                  <a:lnTo>
                    <a:pt x="1216037" y="24130"/>
                  </a:lnTo>
                  <a:lnTo>
                    <a:pt x="1215428" y="27940"/>
                  </a:lnTo>
                  <a:lnTo>
                    <a:pt x="1216088" y="24638"/>
                  </a:lnTo>
                  <a:lnTo>
                    <a:pt x="1217002" y="24892"/>
                  </a:lnTo>
                  <a:lnTo>
                    <a:pt x="1217041" y="24638"/>
                  </a:lnTo>
                  <a:lnTo>
                    <a:pt x="1217396" y="22098"/>
                  </a:lnTo>
                  <a:lnTo>
                    <a:pt x="1217295" y="24638"/>
                  </a:lnTo>
                  <a:lnTo>
                    <a:pt x="1216977" y="26797"/>
                  </a:lnTo>
                  <a:lnTo>
                    <a:pt x="1217752" y="23368"/>
                  </a:lnTo>
                  <a:lnTo>
                    <a:pt x="1218044" y="22098"/>
                  </a:lnTo>
                  <a:lnTo>
                    <a:pt x="1218120" y="21717"/>
                  </a:lnTo>
                  <a:lnTo>
                    <a:pt x="1217536" y="25908"/>
                  </a:lnTo>
                  <a:lnTo>
                    <a:pt x="1218526" y="22987"/>
                  </a:lnTo>
                  <a:lnTo>
                    <a:pt x="1218514" y="25654"/>
                  </a:lnTo>
                  <a:lnTo>
                    <a:pt x="1217663" y="27686"/>
                  </a:lnTo>
                  <a:lnTo>
                    <a:pt x="1218615" y="26289"/>
                  </a:lnTo>
                  <a:lnTo>
                    <a:pt x="1218603" y="26974"/>
                  </a:lnTo>
                  <a:lnTo>
                    <a:pt x="1218692" y="26289"/>
                  </a:lnTo>
                  <a:lnTo>
                    <a:pt x="1218806" y="25654"/>
                  </a:lnTo>
                  <a:lnTo>
                    <a:pt x="1219327" y="23749"/>
                  </a:lnTo>
                  <a:lnTo>
                    <a:pt x="1220177" y="22987"/>
                  </a:lnTo>
                  <a:lnTo>
                    <a:pt x="1220317" y="22860"/>
                  </a:lnTo>
                  <a:lnTo>
                    <a:pt x="1219174" y="26416"/>
                  </a:lnTo>
                  <a:lnTo>
                    <a:pt x="1219073" y="26949"/>
                  </a:lnTo>
                  <a:lnTo>
                    <a:pt x="1218946" y="28575"/>
                  </a:lnTo>
                  <a:lnTo>
                    <a:pt x="1219619" y="27686"/>
                  </a:lnTo>
                  <a:lnTo>
                    <a:pt x="1220736" y="24257"/>
                  </a:lnTo>
                  <a:lnTo>
                    <a:pt x="1220889" y="24384"/>
                  </a:lnTo>
                  <a:lnTo>
                    <a:pt x="1220952" y="25019"/>
                  </a:lnTo>
                  <a:lnTo>
                    <a:pt x="1220825" y="25781"/>
                  </a:lnTo>
                  <a:lnTo>
                    <a:pt x="1220711" y="26162"/>
                  </a:lnTo>
                  <a:lnTo>
                    <a:pt x="1221460" y="24257"/>
                  </a:lnTo>
                  <a:lnTo>
                    <a:pt x="1221854" y="23241"/>
                  </a:lnTo>
                  <a:lnTo>
                    <a:pt x="1222222" y="26289"/>
                  </a:lnTo>
                  <a:lnTo>
                    <a:pt x="1223416" y="23241"/>
                  </a:lnTo>
                  <a:lnTo>
                    <a:pt x="1223556" y="22860"/>
                  </a:lnTo>
                  <a:lnTo>
                    <a:pt x="1223594" y="22987"/>
                  </a:lnTo>
                  <a:lnTo>
                    <a:pt x="1223632" y="22733"/>
                  </a:lnTo>
                  <a:lnTo>
                    <a:pt x="1223797" y="21717"/>
                  </a:lnTo>
                  <a:lnTo>
                    <a:pt x="1224241" y="19558"/>
                  </a:lnTo>
                  <a:lnTo>
                    <a:pt x="1224445" y="18669"/>
                  </a:lnTo>
                  <a:lnTo>
                    <a:pt x="1224495" y="18415"/>
                  </a:lnTo>
                  <a:lnTo>
                    <a:pt x="1224800" y="18415"/>
                  </a:lnTo>
                  <a:lnTo>
                    <a:pt x="1225537" y="16129"/>
                  </a:lnTo>
                  <a:lnTo>
                    <a:pt x="1225118" y="18669"/>
                  </a:lnTo>
                  <a:lnTo>
                    <a:pt x="1224965" y="18542"/>
                  </a:lnTo>
                  <a:lnTo>
                    <a:pt x="1224737" y="19558"/>
                  </a:lnTo>
                  <a:lnTo>
                    <a:pt x="1224495" y="20320"/>
                  </a:lnTo>
                  <a:lnTo>
                    <a:pt x="1225016" y="19304"/>
                  </a:lnTo>
                  <a:lnTo>
                    <a:pt x="1224673" y="21869"/>
                  </a:lnTo>
                  <a:lnTo>
                    <a:pt x="1224788" y="21590"/>
                  </a:lnTo>
                  <a:lnTo>
                    <a:pt x="1224851" y="21209"/>
                  </a:lnTo>
                  <a:lnTo>
                    <a:pt x="1224902" y="21374"/>
                  </a:lnTo>
                  <a:lnTo>
                    <a:pt x="1224965" y="21209"/>
                  </a:lnTo>
                  <a:lnTo>
                    <a:pt x="1225854" y="19304"/>
                  </a:lnTo>
                  <a:lnTo>
                    <a:pt x="1225918" y="19177"/>
                  </a:lnTo>
                  <a:lnTo>
                    <a:pt x="1225969" y="19431"/>
                  </a:lnTo>
                  <a:lnTo>
                    <a:pt x="1226083" y="20675"/>
                  </a:lnTo>
                  <a:lnTo>
                    <a:pt x="1225511" y="23876"/>
                  </a:lnTo>
                  <a:lnTo>
                    <a:pt x="1224902" y="21374"/>
                  </a:lnTo>
                  <a:lnTo>
                    <a:pt x="1224800" y="24511"/>
                  </a:lnTo>
                  <a:lnTo>
                    <a:pt x="1224381" y="22987"/>
                  </a:lnTo>
                  <a:lnTo>
                    <a:pt x="1223759" y="28575"/>
                  </a:lnTo>
                  <a:lnTo>
                    <a:pt x="1224038" y="22682"/>
                  </a:lnTo>
                  <a:lnTo>
                    <a:pt x="1223492" y="26974"/>
                  </a:lnTo>
                  <a:lnTo>
                    <a:pt x="1223365" y="28702"/>
                  </a:lnTo>
                  <a:lnTo>
                    <a:pt x="1223975" y="29718"/>
                  </a:lnTo>
                  <a:lnTo>
                    <a:pt x="1224267" y="28575"/>
                  </a:lnTo>
                  <a:lnTo>
                    <a:pt x="1224673" y="26924"/>
                  </a:lnTo>
                  <a:lnTo>
                    <a:pt x="1225372" y="28194"/>
                  </a:lnTo>
                  <a:lnTo>
                    <a:pt x="1225778" y="26924"/>
                  </a:lnTo>
                  <a:lnTo>
                    <a:pt x="1225905" y="26543"/>
                  </a:lnTo>
                  <a:lnTo>
                    <a:pt x="1225994" y="25019"/>
                  </a:lnTo>
                  <a:lnTo>
                    <a:pt x="1226159" y="24511"/>
                  </a:lnTo>
                  <a:lnTo>
                    <a:pt x="1226362" y="23876"/>
                  </a:lnTo>
                  <a:lnTo>
                    <a:pt x="1226477" y="23495"/>
                  </a:lnTo>
                  <a:lnTo>
                    <a:pt x="1228547" y="20193"/>
                  </a:lnTo>
                  <a:lnTo>
                    <a:pt x="1225677" y="32385"/>
                  </a:lnTo>
                  <a:lnTo>
                    <a:pt x="1227658" y="27813"/>
                  </a:lnTo>
                  <a:lnTo>
                    <a:pt x="1228369" y="25527"/>
                  </a:lnTo>
                  <a:lnTo>
                    <a:pt x="1229385" y="21336"/>
                  </a:lnTo>
                  <a:lnTo>
                    <a:pt x="1229448" y="24130"/>
                  </a:lnTo>
                  <a:lnTo>
                    <a:pt x="1228496" y="27686"/>
                  </a:lnTo>
                  <a:lnTo>
                    <a:pt x="1229283" y="28194"/>
                  </a:lnTo>
                  <a:lnTo>
                    <a:pt x="1229588" y="26085"/>
                  </a:lnTo>
                  <a:lnTo>
                    <a:pt x="1229563" y="29845"/>
                  </a:lnTo>
                  <a:lnTo>
                    <a:pt x="1230134" y="26543"/>
                  </a:lnTo>
                  <a:lnTo>
                    <a:pt x="1230045" y="26416"/>
                  </a:lnTo>
                  <a:lnTo>
                    <a:pt x="1229601" y="26073"/>
                  </a:lnTo>
                  <a:lnTo>
                    <a:pt x="1230198" y="22098"/>
                  </a:lnTo>
                  <a:lnTo>
                    <a:pt x="1230490" y="24498"/>
                  </a:lnTo>
                  <a:lnTo>
                    <a:pt x="1230896" y="24498"/>
                  </a:lnTo>
                  <a:lnTo>
                    <a:pt x="1230909" y="24892"/>
                  </a:lnTo>
                  <a:lnTo>
                    <a:pt x="1230337" y="28067"/>
                  </a:lnTo>
                  <a:lnTo>
                    <a:pt x="1231379" y="27686"/>
                  </a:lnTo>
                  <a:lnTo>
                    <a:pt x="1232941" y="25400"/>
                  </a:lnTo>
                  <a:lnTo>
                    <a:pt x="1234109" y="25019"/>
                  </a:lnTo>
                  <a:lnTo>
                    <a:pt x="1233843" y="26035"/>
                  </a:lnTo>
                  <a:lnTo>
                    <a:pt x="1233538" y="26797"/>
                  </a:lnTo>
                  <a:lnTo>
                    <a:pt x="1233449" y="28194"/>
                  </a:lnTo>
                  <a:lnTo>
                    <a:pt x="1235125" y="26670"/>
                  </a:lnTo>
                  <a:lnTo>
                    <a:pt x="1236967" y="31496"/>
                  </a:lnTo>
                  <a:lnTo>
                    <a:pt x="1238097" y="28575"/>
                  </a:lnTo>
                  <a:lnTo>
                    <a:pt x="1238199" y="28702"/>
                  </a:lnTo>
                  <a:lnTo>
                    <a:pt x="1238250" y="28575"/>
                  </a:lnTo>
                  <a:lnTo>
                    <a:pt x="1238681" y="27559"/>
                  </a:lnTo>
                  <a:lnTo>
                    <a:pt x="1238999" y="27432"/>
                  </a:lnTo>
                  <a:lnTo>
                    <a:pt x="1238758" y="28956"/>
                  </a:lnTo>
                  <a:lnTo>
                    <a:pt x="1238631" y="29464"/>
                  </a:lnTo>
                  <a:lnTo>
                    <a:pt x="1238313" y="30226"/>
                  </a:lnTo>
                  <a:lnTo>
                    <a:pt x="1239710" y="27813"/>
                  </a:lnTo>
                  <a:lnTo>
                    <a:pt x="1240053" y="27432"/>
                  </a:lnTo>
                  <a:lnTo>
                    <a:pt x="1240713" y="26670"/>
                  </a:lnTo>
                  <a:lnTo>
                    <a:pt x="1241933" y="25273"/>
                  </a:lnTo>
                  <a:lnTo>
                    <a:pt x="1241983" y="26035"/>
                  </a:lnTo>
                  <a:lnTo>
                    <a:pt x="1242110" y="28829"/>
                  </a:lnTo>
                  <a:lnTo>
                    <a:pt x="1241996" y="29083"/>
                  </a:lnTo>
                  <a:lnTo>
                    <a:pt x="1241894" y="29718"/>
                  </a:lnTo>
                  <a:lnTo>
                    <a:pt x="1242263" y="30861"/>
                  </a:lnTo>
                  <a:lnTo>
                    <a:pt x="1243520" y="25273"/>
                  </a:lnTo>
                  <a:lnTo>
                    <a:pt x="1243584" y="25019"/>
                  </a:lnTo>
                  <a:lnTo>
                    <a:pt x="1243723" y="24384"/>
                  </a:lnTo>
                  <a:lnTo>
                    <a:pt x="1243749" y="24257"/>
                  </a:lnTo>
                  <a:lnTo>
                    <a:pt x="1243926" y="23495"/>
                  </a:lnTo>
                  <a:lnTo>
                    <a:pt x="1243914" y="26543"/>
                  </a:lnTo>
                  <a:lnTo>
                    <a:pt x="1243838" y="27051"/>
                  </a:lnTo>
                  <a:lnTo>
                    <a:pt x="1245006" y="28575"/>
                  </a:lnTo>
                  <a:lnTo>
                    <a:pt x="1247292" y="26162"/>
                  </a:lnTo>
                  <a:lnTo>
                    <a:pt x="1247521" y="30988"/>
                  </a:lnTo>
                  <a:lnTo>
                    <a:pt x="1248664" y="26670"/>
                  </a:lnTo>
                  <a:lnTo>
                    <a:pt x="1248625" y="33274"/>
                  </a:lnTo>
                  <a:lnTo>
                    <a:pt x="1250022" y="27178"/>
                  </a:lnTo>
                  <a:lnTo>
                    <a:pt x="1250149" y="30607"/>
                  </a:lnTo>
                  <a:lnTo>
                    <a:pt x="1249934" y="31115"/>
                  </a:lnTo>
                  <a:lnTo>
                    <a:pt x="1249819" y="31623"/>
                  </a:lnTo>
                  <a:lnTo>
                    <a:pt x="1250581" y="33655"/>
                  </a:lnTo>
                  <a:lnTo>
                    <a:pt x="1250861" y="34036"/>
                  </a:lnTo>
                  <a:lnTo>
                    <a:pt x="1251877" y="30099"/>
                  </a:lnTo>
                  <a:lnTo>
                    <a:pt x="1252423" y="29464"/>
                  </a:lnTo>
                  <a:lnTo>
                    <a:pt x="1251775" y="32600"/>
                  </a:lnTo>
                  <a:lnTo>
                    <a:pt x="1253020" y="29464"/>
                  </a:lnTo>
                  <a:lnTo>
                    <a:pt x="1252537" y="33274"/>
                  </a:lnTo>
                  <a:lnTo>
                    <a:pt x="1252982" y="32766"/>
                  </a:lnTo>
                  <a:lnTo>
                    <a:pt x="1253083" y="30988"/>
                  </a:lnTo>
                  <a:lnTo>
                    <a:pt x="1253261" y="30226"/>
                  </a:lnTo>
                  <a:lnTo>
                    <a:pt x="1253756" y="29464"/>
                  </a:lnTo>
                  <a:lnTo>
                    <a:pt x="1254163" y="28829"/>
                  </a:lnTo>
                  <a:lnTo>
                    <a:pt x="1254201" y="33020"/>
                  </a:lnTo>
                  <a:lnTo>
                    <a:pt x="1253947" y="34290"/>
                  </a:lnTo>
                  <a:lnTo>
                    <a:pt x="1255928" y="32004"/>
                  </a:lnTo>
                  <a:lnTo>
                    <a:pt x="1255776" y="32550"/>
                  </a:lnTo>
                  <a:lnTo>
                    <a:pt x="1256030" y="32004"/>
                  </a:lnTo>
                  <a:lnTo>
                    <a:pt x="1256372" y="31242"/>
                  </a:lnTo>
                  <a:lnTo>
                    <a:pt x="1254379" y="37719"/>
                  </a:lnTo>
                  <a:lnTo>
                    <a:pt x="1255572" y="35179"/>
                  </a:lnTo>
                  <a:lnTo>
                    <a:pt x="1255699" y="34798"/>
                  </a:lnTo>
                  <a:lnTo>
                    <a:pt x="1255826" y="33909"/>
                  </a:lnTo>
                  <a:lnTo>
                    <a:pt x="1256131" y="33020"/>
                  </a:lnTo>
                  <a:lnTo>
                    <a:pt x="1256296" y="32385"/>
                  </a:lnTo>
                  <a:lnTo>
                    <a:pt x="1256233" y="34417"/>
                  </a:lnTo>
                  <a:lnTo>
                    <a:pt x="1257007" y="34544"/>
                  </a:lnTo>
                  <a:lnTo>
                    <a:pt x="1257769" y="33909"/>
                  </a:lnTo>
                  <a:lnTo>
                    <a:pt x="1257185" y="36068"/>
                  </a:lnTo>
                  <a:lnTo>
                    <a:pt x="1258138" y="36830"/>
                  </a:lnTo>
                  <a:lnTo>
                    <a:pt x="1259636" y="35433"/>
                  </a:lnTo>
                  <a:lnTo>
                    <a:pt x="1260817" y="35814"/>
                  </a:lnTo>
                  <a:lnTo>
                    <a:pt x="1260741" y="35433"/>
                  </a:lnTo>
                  <a:lnTo>
                    <a:pt x="1260627" y="34798"/>
                  </a:lnTo>
                  <a:lnTo>
                    <a:pt x="1260779" y="33909"/>
                  </a:lnTo>
                  <a:lnTo>
                    <a:pt x="1261135" y="32385"/>
                  </a:lnTo>
                  <a:lnTo>
                    <a:pt x="1261402" y="31242"/>
                  </a:lnTo>
                  <a:lnTo>
                    <a:pt x="1261491" y="30861"/>
                  </a:lnTo>
                  <a:lnTo>
                    <a:pt x="1261910" y="30607"/>
                  </a:lnTo>
                  <a:lnTo>
                    <a:pt x="1261795" y="31369"/>
                  </a:lnTo>
                  <a:lnTo>
                    <a:pt x="1262100" y="30607"/>
                  </a:lnTo>
                  <a:lnTo>
                    <a:pt x="1262265" y="30226"/>
                  </a:lnTo>
                  <a:lnTo>
                    <a:pt x="1262443" y="30480"/>
                  </a:lnTo>
                  <a:lnTo>
                    <a:pt x="1262545" y="30988"/>
                  </a:lnTo>
                  <a:lnTo>
                    <a:pt x="1261757" y="34036"/>
                  </a:lnTo>
                  <a:lnTo>
                    <a:pt x="1261262" y="35052"/>
                  </a:lnTo>
                  <a:lnTo>
                    <a:pt x="1262037" y="34036"/>
                  </a:lnTo>
                  <a:lnTo>
                    <a:pt x="1261922" y="34671"/>
                  </a:lnTo>
                  <a:lnTo>
                    <a:pt x="1261808" y="35179"/>
                  </a:lnTo>
                  <a:lnTo>
                    <a:pt x="1261694" y="35433"/>
                  </a:lnTo>
                  <a:lnTo>
                    <a:pt x="1261567" y="35814"/>
                  </a:lnTo>
                  <a:lnTo>
                    <a:pt x="1261325" y="36830"/>
                  </a:lnTo>
                  <a:lnTo>
                    <a:pt x="1261986" y="34798"/>
                  </a:lnTo>
                  <a:lnTo>
                    <a:pt x="1261541" y="40386"/>
                  </a:lnTo>
                  <a:lnTo>
                    <a:pt x="1262621" y="36830"/>
                  </a:lnTo>
                  <a:lnTo>
                    <a:pt x="1262443" y="37846"/>
                  </a:lnTo>
                  <a:lnTo>
                    <a:pt x="1263611" y="38100"/>
                  </a:lnTo>
                  <a:lnTo>
                    <a:pt x="1264412" y="37084"/>
                  </a:lnTo>
                  <a:lnTo>
                    <a:pt x="1265389" y="37084"/>
                  </a:lnTo>
                  <a:lnTo>
                    <a:pt x="1265453" y="36830"/>
                  </a:lnTo>
                  <a:lnTo>
                    <a:pt x="1265910" y="34798"/>
                  </a:lnTo>
                  <a:lnTo>
                    <a:pt x="1266024" y="34290"/>
                  </a:lnTo>
                  <a:lnTo>
                    <a:pt x="1266266" y="34925"/>
                  </a:lnTo>
                  <a:lnTo>
                    <a:pt x="1266494" y="34290"/>
                  </a:lnTo>
                  <a:lnTo>
                    <a:pt x="1266596" y="34036"/>
                  </a:lnTo>
                  <a:lnTo>
                    <a:pt x="1267053" y="32766"/>
                  </a:lnTo>
                  <a:lnTo>
                    <a:pt x="1267561" y="33782"/>
                  </a:lnTo>
                  <a:lnTo>
                    <a:pt x="1267866" y="36195"/>
                  </a:lnTo>
                  <a:lnTo>
                    <a:pt x="1268768" y="36195"/>
                  </a:lnTo>
                  <a:lnTo>
                    <a:pt x="1269593" y="34925"/>
                  </a:lnTo>
                  <a:lnTo>
                    <a:pt x="1269593" y="34671"/>
                  </a:lnTo>
                  <a:lnTo>
                    <a:pt x="1269707" y="33147"/>
                  </a:lnTo>
                  <a:lnTo>
                    <a:pt x="1269860" y="32766"/>
                  </a:lnTo>
                  <a:lnTo>
                    <a:pt x="1270101" y="32131"/>
                  </a:lnTo>
                  <a:lnTo>
                    <a:pt x="1269771" y="33782"/>
                  </a:lnTo>
                  <a:lnTo>
                    <a:pt x="1269644" y="34671"/>
                  </a:lnTo>
                  <a:lnTo>
                    <a:pt x="1270495" y="34671"/>
                  </a:lnTo>
                  <a:lnTo>
                    <a:pt x="1269657" y="36449"/>
                  </a:lnTo>
                  <a:lnTo>
                    <a:pt x="1270762" y="36195"/>
                  </a:lnTo>
                  <a:lnTo>
                    <a:pt x="1271054" y="36195"/>
                  </a:lnTo>
                  <a:lnTo>
                    <a:pt x="1272806" y="34290"/>
                  </a:lnTo>
                  <a:lnTo>
                    <a:pt x="1272895" y="32550"/>
                  </a:lnTo>
                  <a:lnTo>
                    <a:pt x="1273035" y="32131"/>
                  </a:lnTo>
                  <a:lnTo>
                    <a:pt x="1273136" y="31838"/>
                  </a:lnTo>
                  <a:lnTo>
                    <a:pt x="1273429" y="31496"/>
                  </a:lnTo>
                  <a:lnTo>
                    <a:pt x="1273352" y="33274"/>
                  </a:lnTo>
                  <a:lnTo>
                    <a:pt x="1273111" y="34290"/>
                  </a:lnTo>
                  <a:lnTo>
                    <a:pt x="1272997" y="34544"/>
                  </a:lnTo>
                  <a:lnTo>
                    <a:pt x="1274953" y="31496"/>
                  </a:lnTo>
                  <a:lnTo>
                    <a:pt x="1275270" y="30988"/>
                  </a:lnTo>
                  <a:lnTo>
                    <a:pt x="1274724" y="42926"/>
                  </a:lnTo>
                  <a:lnTo>
                    <a:pt x="1276921" y="37973"/>
                  </a:lnTo>
                  <a:lnTo>
                    <a:pt x="1277099" y="37719"/>
                  </a:lnTo>
                  <a:lnTo>
                    <a:pt x="1278724" y="35433"/>
                  </a:lnTo>
                  <a:lnTo>
                    <a:pt x="1278953" y="35687"/>
                  </a:lnTo>
                  <a:lnTo>
                    <a:pt x="1279067" y="36068"/>
                  </a:lnTo>
                  <a:lnTo>
                    <a:pt x="1278077" y="37211"/>
                  </a:lnTo>
                  <a:lnTo>
                    <a:pt x="1278026" y="38989"/>
                  </a:lnTo>
                  <a:lnTo>
                    <a:pt x="1279982" y="35433"/>
                  </a:lnTo>
                  <a:lnTo>
                    <a:pt x="1280261" y="34925"/>
                  </a:lnTo>
                  <a:lnTo>
                    <a:pt x="1279944" y="40005"/>
                  </a:lnTo>
                  <a:lnTo>
                    <a:pt x="1281633" y="37338"/>
                  </a:lnTo>
                  <a:lnTo>
                    <a:pt x="1280820" y="45339"/>
                  </a:lnTo>
                  <a:lnTo>
                    <a:pt x="1284668" y="37465"/>
                  </a:lnTo>
                  <a:lnTo>
                    <a:pt x="1284744" y="42545"/>
                  </a:lnTo>
                  <a:lnTo>
                    <a:pt x="1285074" y="40716"/>
                  </a:lnTo>
                  <a:lnTo>
                    <a:pt x="1285722" y="38989"/>
                  </a:lnTo>
                  <a:lnTo>
                    <a:pt x="1285481" y="40347"/>
                  </a:lnTo>
                  <a:lnTo>
                    <a:pt x="1285735" y="39751"/>
                  </a:lnTo>
                  <a:lnTo>
                    <a:pt x="1286979" y="38989"/>
                  </a:lnTo>
                  <a:lnTo>
                    <a:pt x="1288630" y="37973"/>
                  </a:lnTo>
                  <a:lnTo>
                    <a:pt x="1290193" y="43434"/>
                  </a:lnTo>
                  <a:lnTo>
                    <a:pt x="1292352" y="45593"/>
                  </a:lnTo>
                  <a:lnTo>
                    <a:pt x="1293164" y="46228"/>
                  </a:lnTo>
                  <a:lnTo>
                    <a:pt x="1294587" y="37973"/>
                  </a:lnTo>
                  <a:lnTo>
                    <a:pt x="1294676" y="37465"/>
                  </a:lnTo>
                  <a:lnTo>
                    <a:pt x="1294688" y="37338"/>
                  </a:lnTo>
                  <a:lnTo>
                    <a:pt x="1294866" y="36322"/>
                  </a:lnTo>
                  <a:lnTo>
                    <a:pt x="1295019" y="41148"/>
                  </a:lnTo>
                  <a:lnTo>
                    <a:pt x="1294053" y="44196"/>
                  </a:lnTo>
                  <a:lnTo>
                    <a:pt x="1296758" y="40513"/>
                  </a:lnTo>
                  <a:lnTo>
                    <a:pt x="1297787" y="45085"/>
                  </a:lnTo>
                  <a:lnTo>
                    <a:pt x="1300327" y="42037"/>
                  </a:lnTo>
                  <a:lnTo>
                    <a:pt x="1300060" y="42799"/>
                  </a:lnTo>
                  <a:lnTo>
                    <a:pt x="1299832" y="43815"/>
                  </a:lnTo>
                  <a:lnTo>
                    <a:pt x="1299667" y="43815"/>
                  </a:lnTo>
                  <a:lnTo>
                    <a:pt x="1299527" y="46355"/>
                  </a:lnTo>
                  <a:lnTo>
                    <a:pt x="1300962" y="44323"/>
                  </a:lnTo>
                  <a:lnTo>
                    <a:pt x="1301076" y="44069"/>
                  </a:lnTo>
                  <a:lnTo>
                    <a:pt x="1301496" y="42164"/>
                  </a:lnTo>
                  <a:lnTo>
                    <a:pt x="1301572" y="42291"/>
                  </a:lnTo>
                  <a:lnTo>
                    <a:pt x="1301623" y="42799"/>
                  </a:lnTo>
                  <a:lnTo>
                    <a:pt x="1301292" y="43688"/>
                  </a:lnTo>
                  <a:lnTo>
                    <a:pt x="1301191" y="46609"/>
                  </a:lnTo>
                  <a:lnTo>
                    <a:pt x="1302753" y="42164"/>
                  </a:lnTo>
                  <a:lnTo>
                    <a:pt x="1302435" y="44704"/>
                  </a:lnTo>
                  <a:lnTo>
                    <a:pt x="1302537" y="44450"/>
                  </a:lnTo>
                  <a:lnTo>
                    <a:pt x="1303147" y="46101"/>
                  </a:lnTo>
                  <a:lnTo>
                    <a:pt x="1303362" y="44450"/>
                  </a:lnTo>
                  <a:lnTo>
                    <a:pt x="1303502" y="43307"/>
                  </a:lnTo>
                  <a:lnTo>
                    <a:pt x="1303896" y="44704"/>
                  </a:lnTo>
                  <a:lnTo>
                    <a:pt x="1304569" y="43307"/>
                  </a:lnTo>
                  <a:lnTo>
                    <a:pt x="1305064" y="42291"/>
                  </a:lnTo>
                  <a:lnTo>
                    <a:pt x="1305242" y="44030"/>
                  </a:lnTo>
                  <a:lnTo>
                    <a:pt x="1305166" y="44221"/>
                  </a:lnTo>
                  <a:lnTo>
                    <a:pt x="1305102" y="44399"/>
                  </a:lnTo>
                  <a:lnTo>
                    <a:pt x="1305013" y="44729"/>
                  </a:lnTo>
                  <a:lnTo>
                    <a:pt x="1305217" y="46075"/>
                  </a:lnTo>
                  <a:lnTo>
                    <a:pt x="1305293" y="45034"/>
                  </a:lnTo>
                  <a:lnTo>
                    <a:pt x="1305293" y="44424"/>
                  </a:lnTo>
                  <a:lnTo>
                    <a:pt x="1305255" y="44069"/>
                  </a:lnTo>
                  <a:lnTo>
                    <a:pt x="1305852" y="42291"/>
                  </a:lnTo>
                  <a:lnTo>
                    <a:pt x="1305890" y="42164"/>
                  </a:lnTo>
                  <a:lnTo>
                    <a:pt x="1305941" y="42037"/>
                  </a:lnTo>
                  <a:lnTo>
                    <a:pt x="1306283" y="41021"/>
                  </a:lnTo>
                  <a:lnTo>
                    <a:pt x="1306093" y="45847"/>
                  </a:lnTo>
                  <a:lnTo>
                    <a:pt x="1307160" y="41402"/>
                  </a:lnTo>
                  <a:lnTo>
                    <a:pt x="1306118" y="45974"/>
                  </a:lnTo>
                  <a:lnTo>
                    <a:pt x="1307541" y="45339"/>
                  </a:lnTo>
                  <a:lnTo>
                    <a:pt x="1308442" y="43307"/>
                  </a:lnTo>
                  <a:lnTo>
                    <a:pt x="1307998" y="44704"/>
                  </a:lnTo>
                  <a:lnTo>
                    <a:pt x="1308493" y="44831"/>
                  </a:lnTo>
                  <a:lnTo>
                    <a:pt x="1307922" y="46736"/>
                  </a:lnTo>
                  <a:lnTo>
                    <a:pt x="1308430" y="46736"/>
                  </a:lnTo>
                  <a:lnTo>
                    <a:pt x="1308950" y="46101"/>
                  </a:lnTo>
                  <a:lnTo>
                    <a:pt x="1309077" y="45847"/>
                  </a:lnTo>
                  <a:lnTo>
                    <a:pt x="1309471" y="43561"/>
                  </a:lnTo>
                  <a:lnTo>
                    <a:pt x="1309204" y="49276"/>
                  </a:lnTo>
                  <a:lnTo>
                    <a:pt x="1310970" y="43561"/>
                  </a:lnTo>
                  <a:lnTo>
                    <a:pt x="1311046" y="43307"/>
                  </a:lnTo>
                  <a:lnTo>
                    <a:pt x="1311643" y="41402"/>
                  </a:lnTo>
                  <a:lnTo>
                    <a:pt x="1311757" y="41021"/>
                  </a:lnTo>
                  <a:lnTo>
                    <a:pt x="1311910" y="40513"/>
                  </a:lnTo>
                  <a:lnTo>
                    <a:pt x="1312227" y="39497"/>
                  </a:lnTo>
                  <a:lnTo>
                    <a:pt x="1311236" y="46736"/>
                  </a:lnTo>
                  <a:lnTo>
                    <a:pt x="1313205" y="44577"/>
                  </a:lnTo>
                  <a:lnTo>
                    <a:pt x="1314754" y="43319"/>
                  </a:lnTo>
                  <a:lnTo>
                    <a:pt x="1313942" y="47371"/>
                  </a:lnTo>
                  <a:lnTo>
                    <a:pt x="1315199" y="46101"/>
                  </a:lnTo>
                  <a:lnTo>
                    <a:pt x="1315085" y="44069"/>
                  </a:lnTo>
                  <a:lnTo>
                    <a:pt x="1314983" y="43154"/>
                  </a:lnTo>
                  <a:lnTo>
                    <a:pt x="1314780" y="43307"/>
                  </a:lnTo>
                  <a:lnTo>
                    <a:pt x="1314919" y="43180"/>
                  </a:lnTo>
                  <a:lnTo>
                    <a:pt x="1314907" y="42545"/>
                  </a:lnTo>
                  <a:lnTo>
                    <a:pt x="1314983" y="43154"/>
                  </a:lnTo>
                  <a:lnTo>
                    <a:pt x="1316012" y="42545"/>
                  </a:lnTo>
                  <a:lnTo>
                    <a:pt x="1316443" y="42291"/>
                  </a:lnTo>
                  <a:lnTo>
                    <a:pt x="1315847" y="45059"/>
                  </a:lnTo>
                  <a:lnTo>
                    <a:pt x="1316977" y="42291"/>
                  </a:lnTo>
                  <a:lnTo>
                    <a:pt x="1317142" y="41910"/>
                  </a:lnTo>
                  <a:lnTo>
                    <a:pt x="1318120" y="43307"/>
                  </a:lnTo>
                  <a:lnTo>
                    <a:pt x="1318247" y="44069"/>
                  </a:lnTo>
                  <a:lnTo>
                    <a:pt x="1317523" y="45212"/>
                  </a:lnTo>
                  <a:lnTo>
                    <a:pt x="1317244" y="45974"/>
                  </a:lnTo>
                  <a:lnTo>
                    <a:pt x="1318895" y="44323"/>
                  </a:lnTo>
                  <a:lnTo>
                    <a:pt x="1319542" y="46863"/>
                  </a:lnTo>
                  <a:lnTo>
                    <a:pt x="1321168" y="44602"/>
                  </a:lnTo>
                  <a:lnTo>
                    <a:pt x="1321104" y="45085"/>
                  </a:lnTo>
                  <a:lnTo>
                    <a:pt x="1321193" y="44577"/>
                  </a:lnTo>
                  <a:lnTo>
                    <a:pt x="1321219" y="44323"/>
                  </a:lnTo>
                  <a:lnTo>
                    <a:pt x="1321435" y="41910"/>
                  </a:lnTo>
                  <a:lnTo>
                    <a:pt x="1322946" y="39497"/>
                  </a:lnTo>
                  <a:lnTo>
                    <a:pt x="1323225" y="39065"/>
                  </a:lnTo>
                  <a:lnTo>
                    <a:pt x="1322082" y="43180"/>
                  </a:lnTo>
                  <a:lnTo>
                    <a:pt x="1324495" y="38989"/>
                  </a:lnTo>
                  <a:lnTo>
                    <a:pt x="1322311" y="46482"/>
                  </a:lnTo>
                  <a:lnTo>
                    <a:pt x="1322578" y="45986"/>
                  </a:lnTo>
                  <a:lnTo>
                    <a:pt x="1322920" y="45212"/>
                  </a:lnTo>
                  <a:lnTo>
                    <a:pt x="1323187" y="43688"/>
                  </a:lnTo>
                  <a:lnTo>
                    <a:pt x="1323238" y="44831"/>
                  </a:lnTo>
                  <a:lnTo>
                    <a:pt x="1323111" y="45339"/>
                  </a:lnTo>
                  <a:lnTo>
                    <a:pt x="1322641" y="46609"/>
                  </a:lnTo>
                  <a:lnTo>
                    <a:pt x="1323670" y="45593"/>
                  </a:lnTo>
                  <a:lnTo>
                    <a:pt x="1323822" y="43688"/>
                  </a:lnTo>
                  <a:lnTo>
                    <a:pt x="1323860" y="43307"/>
                  </a:lnTo>
                  <a:lnTo>
                    <a:pt x="1324559" y="43561"/>
                  </a:lnTo>
                  <a:lnTo>
                    <a:pt x="1324394" y="44323"/>
                  </a:lnTo>
                  <a:lnTo>
                    <a:pt x="1324267" y="44704"/>
                  </a:lnTo>
                  <a:lnTo>
                    <a:pt x="1324127" y="44958"/>
                  </a:lnTo>
                  <a:lnTo>
                    <a:pt x="1323784" y="46101"/>
                  </a:lnTo>
                  <a:lnTo>
                    <a:pt x="1324927" y="43307"/>
                  </a:lnTo>
                  <a:lnTo>
                    <a:pt x="1325346" y="42291"/>
                  </a:lnTo>
                  <a:lnTo>
                    <a:pt x="1325562" y="42799"/>
                  </a:lnTo>
                  <a:lnTo>
                    <a:pt x="1325638" y="43688"/>
                  </a:lnTo>
                  <a:lnTo>
                    <a:pt x="1325511" y="44577"/>
                  </a:lnTo>
                  <a:lnTo>
                    <a:pt x="1326400" y="44577"/>
                  </a:lnTo>
                  <a:lnTo>
                    <a:pt x="1327238" y="42291"/>
                  </a:lnTo>
                  <a:lnTo>
                    <a:pt x="1328178" y="39751"/>
                  </a:lnTo>
                  <a:lnTo>
                    <a:pt x="1328762" y="41529"/>
                  </a:lnTo>
                  <a:lnTo>
                    <a:pt x="1328864" y="42037"/>
                  </a:lnTo>
                  <a:lnTo>
                    <a:pt x="1327632" y="46228"/>
                  </a:lnTo>
                  <a:lnTo>
                    <a:pt x="1328978" y="43434"/>
                  </a:lnTo>
                  <a:lnTo>
                    <a:pt x="1328216" y="47244"/>
                  </a:lnTo>
                  <a:lnTo>
                    <a:pt x="1328953" y="46355"/>
                  </a:lnTo>
                  <a:lnTo>
                    <a:pt x="1329080" y="45974"/>
                  </a:lnTo>
                  <a:lnTo>
                    <a:pt x="1329220" y="44323"/>
                  </a:lnTo>
                  <a:lnTo>
                    <a:pt x="1329728" y="44450"/>
                  </a:lnTo>
                  <a:lnTo>
                    <a:pt x="1329778" y="44323"/>
                  </a:lnTo>
                  <a:lnTo>
                    <a:pt x="1330134" y="43434"/>
                  </a:lnTo>
                  <a:lnTo>
                    <a:pt x="1330794" y="41783"/>
                  </a:lnTo>
                  <a:lnTo>
                    <a:pt x="1330909" y="43307"/>
                  </a:lnTo>
                  <a:lnTo>
                    <a:pt x="1330248" y="44577"/>
                  </a:lnTo>
                  <a:lnTo>
                    <a:pt x="1331391" y="44069"/>
                  </a:lnTo>
                  <a:lnTo>
                    <a:pt x="1331264" y="43307"/>
                  </a:lnTo>
                  <a:lnTo>
                    <a:pt x="1331341" y="42164"/>
                  </a:lnTo>
                  <a:lnTo>
                    <a:pt x="1331518" y="41783"/>
                  </a:lnTo>
                  <a:lnTo>
                    <a:pt x="1332026" y="40767"/>
                  </a:lnTo>
                  <a:lnTo>
                    <a:pt x="1332090" y="39751"/>
                  </a:lnTo>
                  <a:lnTo>
                    <a:pt x="1332090" y="38989"/>
                  </a:lnTo>
                  <a:lnTo>
                    <a:pt x="1332103" y="37719"/>
                  </a:lnTo>
                  <a:lnTo>
                    <a:pt x="1332395" y="38430"/>
                  </a:lnTo>
                  <a:lnTo>
                    <a:pt x="1332471" y="39065"/>
                  </a:lnTo>
                  <a:lnTo>
                    <a:pt x="1332357" y="39243"/>
                  </a:lnTo>
                  <a:lnTo>
                    <a:pt x="1333106" y="39116"/>
                  </a:lnTo>
                  <a:lnTo>
                    <a:pt x="1332903" y="41338"/>
                  </a:lnTo>
                  <a:lnTo>
                    <a:pt x="1333906" y="39116"/>
                  </a:lnTo>
                  <a:lnTo>
                    <a:pt x="1333969" y="38989"/>
                  </a:lnTo>
                  <a:lnTo>
                    <a:pt x="1334071" y="40640"/>
                  </a:lnTo>
                  <a:lnTo>
                    <a:pt x="1333957" y="41376"/>
                  </a:lnTo>
                  <a:lnTo>
                    <a:pt x="1333169" y="44323"/>
                  </a:lnTo>
                  <a:lnTo>
                    <a:pt x="1333068" y="45085"/>
                  </a:lnTo>
                  <a:lnTo>
                    <a:pt x="1334008" y="41910"/>
                  </a:lnTo>
                  <a:lnTo>
                    <a:pt x="1334503" y="44450"/>
                  </a:lnTo>
                  <a:lnTo>
                    <a:pt x="1335201" y="42164"/>
                  </a:lnTo>
                  <a:lnTo>
                    <a:pt x="1335176" y="42316"/>
                  </a:lnTo>
                  <a:lnTo>
                    <a:pt x="1335227" y="42164"/>
                  </a:lnTo>
                  <a:lnTo>
                    <a:pt x="1334909" y="43561"/>
                  </a:lnTo>
                  <a:lnTo>
                    <a:pt x="1334782" y="44323"/>
                  </a:lnTo>
                  <a:lnTo>
                    <a:pt x="1335544" y="41783"/>
                  </a:lnTo>
                  <a:lnTo>
                    <a:pt x="1335532" y="43154"/>
                  </a:lnTo>
                  <a:lnTo>
                    <a:pt x="1335189" y="44704"/>
                  </a:lnTo>
                  <a:lnTo>
                    <a:pt x="1335824" y="45339"/>
                  </a:lnTo>
                  <a:lnTo>
                    <a:pt x="1335925" y="41783"/>
                  </a:lnTo>
                  <a:lnTo>
                    <a:pt x="1335951" y="41148"/>
                  </a:lnTo>
                  <a:lnTo>
                    <a:pt x="1335989" y="39751"/>
                  </a:lnTo>
                  <a:lnTo>
                    <a:pt x="1336255" y="41148"/>
                  </a:lnTo>
                  <a:lnTo>
                    <a:pt x="1336357" y="42164"/>
                  </a:lnTo>
                  <a:lnTo>
                    <a:pt x="1336255" y="42672"/>
                  </a:lnTo>
                  <a:lnTo>
                    <a:pt x="1336141" y="42799"/>
                  </a:lnTo>
                  <a:lnTo>
                    <a:pt x="1336078" y="43053"/>
                  </a:lnTo>
                  <a:lnTo>
                    <a:pt x="1336662" y="44323"/>
                  </a:lnTo>
                  <a:lnTo>
                    <a:pt x="1338084" y="41656"/>
                  </a:lnTo>
                  <a:lnTo>
                    <a:pt x="1338389" y="42545"/>
                  </a:lnTo>
                  <a:lnTo>
                    <a:pt x="1338491" y="43942"/>
                  </a:lnTo>
                  <a:lnTo>
                    <a:pt x="1338033" y="46964"/>
                  </a:lnTo>
                  <a:lnTo>
                    <a:pt x="1338605" y="46736"/>
                  </a:lnTo>
                  <a:lnTo>
                    <a:pt x="1340675" y="43180"/>
                  </a:lnTo>
                  <a:lnTo>
                    <a:pt x="1341602" y="44323"/>
                  </a:lnTo>
                  <a:lnTo>
                    <a:pt x="1341653" y="43180"/>
                  </a:lnTo>
                  <a:lnTo>
                    <a:pt x="1342021" y="41656"/>
                  </a:lnTo>
                  <a:lnTo>
                    <a:pt x="1342478" y="39751"/>
                  </a:lnTo>
                  <a:lnTo>
                    <a:pt x="1342669" y="38989"/>
                  </a:lnTo>
                  <a:lnTo>
                    <a:pt x="1342796" y="38481"/>
                  </a:lnTo>
                  <a:lnTo>
                    <a:pt x="1341755" y="46736"/>
                  </a:lnTo>
                  <a:lnTo>
                    <a:pt x="1342529" y="44958"/>
                  </a:lnTo>
                  <a:lnTo>
                    <a:pt x="1342631" y="44577"/>
                  </a:lnTo>
                  <a:lnTo>
                    <a:pt x="1342567" y="44881"/>
                  </a:lnTo>
                  <a:lnTo>
                    <a:pt x="1342047" y="47244"/>
                  </a:lnTo>
                  <a:lnTo>
                    <a:pt x="1342199" y="46609"/>
                  </a:lnTo>
                  <a:lnTo>
                    <a:pt x="1342796" y="47625"/>
                  </a:lnTo>
                  <a:lnTo>
                    <a:pt x="1343431" y="46609"/>
                  </a:lnTo>
                  <a:lnTo>
                    <a:pt x="1344066" y="45593"/>
                  </a:lnTo>
                  <a:lnTo>
                    <a:pt x="1345603" y="44196"/>
                  </a:lnTo>
                  <a:lnTo>
                    <a:pt x="1345336" y="44958"/>
                  </a:lnTo>
                  <a:lnTo>
                    <a:pt x="1345222" y="45974"/>
                  </a:lnTo>
                  <a:lnTo>
                    <a:pt x="1345349" y="46863"/>
                  </a:lnTo>
                  <a:lnTo>
                    <a:pt x="1346200" y="46482"/>
                  </a:lnTo>
                  <a:lnTo>
                    <a:pt x="1346555" y="47244"/>
                  </a:lnTo>
                  <a:lnTo>
                    <a:pt x="1346796" y="46482"/>
                  </a:lnTo>
                  <a:lnTo>
                    <a:pt x="1346987" y="45847"/>
                  </a:lnTo>
                  <a:lnTo>
                    <a:pt x="1347241" y="46101"/>
                  </a:lnTo>
                  <a:lnTo>
                    <a:pt x="1347266" y="45847"/>
                  </a:lnTo>
                  <a:lnTo>
                    <a:pt x="1347482" y="44196"/>
                  </a:lnTo>
                  <a:lnTo>
                    <a:pt x="1347495" y="44069"/>
                  </a:lnTo>
                  <a:lnTo>
                    <a:pt x="1348016" y="47117"/>
                  </a:lnTo>
                  <a:lnTo>
                    <a:pt x="1349324" y="46228"/>
                  </a:lnTo>
                  <a:lnTo>
                    <a:pt x="1350645" y="45085"/>
                  </a:lnTo>
                  <a:lnTo>
                    <a:pt x="1351229" y="47371"/>
                  </a:lnTo>
                  <a:lnTo>
                    <a:pt x="1351064" y="47371"/>
                  </a:lnTo>
                  <a:lnTo>
                    <a:pt x="1350568" y="48514"/>
                  </a:lnTo>
                  <a:lnTo>
                    <a:pt x="1350708" y="48514"/>
                  </a:lnTo>
                  <a:lnTo>
                    <a:pt x="1352130" y="47498"/>
                  </a:lnTo>
                  <a:lnTo>
                    <a:pt x="1352346" y="46228"/>
                  </a:lnTo>
                  <a:lnTo>
                    <a:pt x="1352270" y="45974"/>
                  </a:lnTo>
                  <a:lnTo>
                    <a:pt x="1352346" y="45085"/>
                  </a:lnTo>
                  <a:lnTo>
                    <a:pt x="1352435" y="44069"/>
                  </a:lnTo>
                  <a:lnTo>
                    <a:pt x="1352740" y="43180"/>
                  </a:lnTo>
                  <a:lnTo>
                    <a:pt x="1352931" y="42672"/>
                  </a:lnTo>
                  <a:lnTo>
                    <a:pt x="1353413" y="41656"/>
                  </a:lnTo>
                  <a:lnTo>
                    <a:pt x="1353705" y="41783"/>
                  </a:lnTo>
                  <a:lnTo>
                    <a:pt x="1352943" y="43053"/>
                  </a:lnTo>
                  <a:lnTo>
                    <a:pt x="1352842" y="46888"/>
                  </a:lnTo>
                  <a:lnTo>
                    <a:pt x="1352969" y="46228"/>
                  </a:lnTo>
                  <a:lnTo>
                    <a:pt x="1353210" y="45466"/>
                  </a:lnTo>
                  <a:lnTo>
                    <a:pt x="1353350" y="44704"/>
                  </a:lnTo>
                  <a:lnTo>
                    <a:pt x="1353045" y="49022"/>
                  </a:lnTo>
                  <a:lnTo>
                    <a:pt x="1353718" y="44704"/>
                  </a:lnTo>
                  <a:lnTo>
                    <a:pt x="1354201" y="41656"/>
                  </a:lnTo>
                  <a:lnTo>
                    <a:pt x="1354455" y="40005"/>
                  </a:lnTo>
                  <a:lnTo>
                    <a:pt x="1354607" y="43180"/>
                  </a:lnTo>
                  <a:lnTo>
                    <a:pt x="1354353" y="44196"/>
                  </a:lnTo>
                  <a:lnTo>
                    <a:pt x="1354797" y="43561"/>
                  </a:lnTo>
                  <a:lnTo>
                    <a:pt x="1355432" y="42037"/>
                  </a:lnTo>
                  <a:lnTo>
                    <a:pt x="1355509" y="42164"/>
                  </a:lnTo>
                  <a:lnTo>
                    <a:pt x="1355598" y="42926"/>
                  </a:lnTo>
                  <a:lnTo>
                    <a:pt x="1355229" y="45212"/>
                  </a:lnTo>
                  <a:lnTo>
                    <a:pt x="1356258" y="42037"/>
                  </a:lnTo>
                  <a:lnTo>
                    <a:pt x="1356601" y="40894"/>
                  </a:lnTo>
                  <a:lnTo>
                    <a:pt x="1356448" y="43688"/>
                  </a:lnTo>
                  <a:lnTo>
                    <a:pt x="1356080" y="44450"/>
                  </a:lnTo>
                  <a:lnTo>
                    <a:pt x="1355801" y="44450"/>
                  </a:lnTo>
                  <a:lnTo>
                    <a:pt x="1355458" y="45059"/>
                  </a:lnTo>
                  <a:lnTo>
                    <a:pt x="1355204" y="48514"/>
                  </a:lnTo>
                  <a:lnTo>
                    <a:pt x="1355445" y="47625"/>
                  </a:lnTo>
                  <a:lnTo>
                    <a:pt x="1355674" y="48260"/>
                  </a:lnTo>
                  <a:lnTo>
                    <a:pt x="1355712" y="48412"/>
                  </a:lnTo>
                  <a:lnTo>
                    <a:pt x="1355877" y="49276"/>
                  </a:lnTo>
                  <a:lnTo>
                    <a:pt x="1355813" y="48768"/>
                  </a:lnTo>
                  <a:lnTo>
                    <a:pt x="1356131" y="49784"/>
                  </a:lnTo>
                  <a:lnTo>
                    <a:pt x="1356220" y="48514"/>
                  </a:lnTo>
                  <a:lnTo>
                    <a:pt x="1356334" y="48133"/>
                  </a:lnTo>
                  <a:lnTo>
                    <a:pt x="1356487" y="47625"/>
                  </a:lnTo>
                  <a:lnTo>
                    <a:pt x="1358201" y="41783"/>
                  </a:lnTo>
                  <a:lnTo>
                    <a:pt x="1357591" y="47498"/>
                  </a:lnTo>
                  <a:lnTo>
                    <a:pt x="1357566" y="47752"/>
                  </a:lnTo>
                  <a:lnTo>
                    <a:pt x="1357668" y="47498"/>
                  </a:lnTo>
                  <a:lnTo>
                    <a:pt x="1359344" y="43307"/>
                  </a:lnTo>
                  <a:lnTo>
                    <a:pt x="1357706" y="47421"/>
                  </a:lnTo>
                  <a:lnTo>
                    <a:pt x="1358671" y="45847"/>
                  </a:lnTo>
                  <a:lnTo>
                    <a:pt x="1358163" y="48006"/>
                  </a:lnTo>
                  <a:lnTo>
                    <a:pt x="1358036" y="50927"/>
                  </a:lnTo>
                  <a:lnTo>
                    <a:pt x="1357807" y="51689"/>
                  </a:lnTo>
                  <a:lnTo>
                    <a:pt x="1358696" y="49276"/>
                  </a:lnTo>
                  <a:lnTo>
                    <a:pt x="1357998" y="53848"/>
                  </a:lnTo>
                  <a:lnTo>
                    <a:pt x="1359293" y="50292"/>
                  </a:lnTo>
                  <a:lnTo>
                    <a:pt x="1359103" y="51308"/>
                  </a:lnTo>
                  <a:lnTo>
                    <a:pt x="1359344" y="50927"/>
                  </a:lnTo>
                  <a:lnTo>
                    <a:pt x="1359395" y="50800"/>
                  </a:lnTo>
                  <a:lnTo>
                    <a:pt x="1359522" y="50292"/>
                  </a:lnTo>
                  <a:lnTo>
                    <a:pt x="1359611" y="49911"/>
                  </a:lnTo>
                  <a:lnTo>
                    <a:pt x="1359890" y="49276"/>
                  </a:lnTo>
                  <a:lnTo>
                    <a:pt x="1361071" y="46609"/>
                  </a:lnTo>
                  <a:lnTo>
                    <a:pt x="1360462" y="54356"/>
                  </a:lnTo>
                  <a:lnTo>
                    <a:pt x="1362532" y="49911"/>
                  </a:lnTo>
                  <a:lnTo>
                    <a:pt x="1363853" y="48260"/>
                  </a:lnTo>
                  <a:lnTo>
                    <a:pt x="1364284" y="46609"/>
                  </a:lnTo>
                  <a:lnTo>
                    <a:pt x="1364488" y="45847"/>
                  </a:lnTo>
                  <a:lnTo>
                    <a:pt x="1364526" y="45720"/>
                  </a:lnTo>
                  <a:lnTo>
                    <a:pt x="1364729" y="44958"/>
                  </a:lnTo>
                  <a:lnTo>
                    <a:pt x="1365935" y="43434"/>
                  </a:lnTo>
                  <a:lnTo>
                    <a:pt x="1365821" y="45212"/>
                  </a:lnTo>
                  <a:lnTo>
                    <a:pt x="1365059" y="46736"/>
                  </a:lnTo>
                  <a:lnTo>
                    <a:pt x="1364970" y="47371"/>
                  </a:lnTo>
                  <a:lnTo>
                    <a:pt x="1365084" y="48514"/>
                  </a:lnTo>
                  <a:lnTo>
                    <a:pt x="1365478" y="48387"/>
                  </a:lnTo>
                  <a:lnTo>
                    <a:pt x="1366164" y="47371"/>
                  </a:lnTo>
                  <a:lnTo>
                    <a:pt x="1365935" y="48006"/>
                  </a:lnTo>
                  <a:lnTo>
                    <a:pt x="1365821" y="48895"/>
                  </a:lnTo>
                  <a:lnTo>
                    <a:pt x="1365719" y="50038"/>
                  </a:lnTo>
                  <a:lnTo>
                    <a:pt x="1366126" y="49911"/>
                  </a:lnTo>
                  <a:lnTo>
                    <a:pt x="1366418" y="48260"/>
                  </a:lnTo>
                  <a:lnTo>
                    <a:pt x="1366405" y="47371"/>
                  </a:lnTo>
                  <a:lnTo>
                    <a:pt x="1366583" y="46736"/>
                  </a:lnTo>
                  <a:lnTo>
                    <a:pt x="1367497" y="43434"/>
                  </a:lnTo>
                  <a:close/>
                </a:path>
                <a:path w="1651000" h="3279140">
                  <a:moveTo>
                    <a:pt x="1367523" y="51308"/>
                  </a:moveTo>
                  <a:lnTo>
                    <a:pt x="1367282" y="51473"/>
                  </a:lnTo>
                  <a:lnTo>
                    <a:pt x="1367193" y="52070"/>
                  </a:lnTo>
                  <a:lnTo>
                    <a:pt x="1367523" y="51308"/>
                  </a:lnTo>
                  <a:close/>
                </a:path>
                <a:path w="1651000" h="3279140">
                  <a:moveTo>
                    <a:pt x="1367650" y="52844"/>
                  </a:moveTo>
                  <a:lnTo>
                    <a:pt x="1367447" y="53162"/>
                  </a:lnTo>
                  <a:lnTo>
                    <a:pt x="1367650" y="52844"/>
                  </a:lnTo>
                  <a:close/>
                </a:path>
                <a:path w="1651000" h="3279140">
                  <a:moveTo>
                    <a:pt x="1368056" y="52171"/>
                  </a:moveTo>
                  <a:lnTo>
                    <a:pt x="1367650" y="52844"/>
                  </a:lnTo>
                  <a:lnTo>
                    <a:pt x="1367828" y="52984"/>
                  </a:lnTo>
                  <a:lnTo>
                    <a:pt x="1368056" y="52171"/>
                  </a:lnTo>
                  <a:close/>
                </a:path>
                <a:path w="1651000" h="3279140">
                  <a:moveTo>
                    <a:pt x="1368755" y="47688"/>
                  </a:moveTo>
                  <a:lnTo>
                    <a:pt x="1368285" y="49530"/>
                  </a:lnTo>
                  <a:lnTo>
                    <a:pt x="1367523" y="51308"/>
                  </a:lnTo>
                  <a:lnTo>
                    <a:pt x="1368082" y="50927"/>
                  </a:lnTo>
                  <a:lnTo>
                    <a:pt x="1368729" y="48514"/>
                  </a:lnTo>
                  <a:lnTo>
                    <a:pt x="1368755" y="47688"/>
                  </a:lnTo>
                  <a:close/>
                </a:path>
                <a:path w="1651000" h="3279140">
                  <a:moveTo>
                    <a:pt x="1368907" y="47117"/>
                  </a:moveTo>
                  <a:lnTo>
                    <a:pt x="1368717" y="47117"/>
                  </a:lnTo>
                  <a:lnTo>
                    <a:pt x="1368755" y="47688"/>
                  </a:lnTo>
                  <a:lnTo>
                    <a:pt x="1368907" y="47117"/>
                  </a:lnTo>
                  <a:close/>
                </a:path>
                <a:path w="1651000" h="3279140">
                  <a:moveTo>
                    <a:pt x="1369225" y="41402"/>
                  </a:moveTo>
                  <a:lnTo>
                    <a:pt x="1366875" y="48006"/>
                  </a:lnTo>
                  <a:lnTo>
                    <a:pt x="1366837" y="48133"/>
                  </a:lnTo>
                  <a:lnTo>
                    <a:pt x="1366100" y="50888"/>
                  </a:lnTo>
                  <a:lnTo>
                    <a:pt x="1365669" y="51930"/>
                  </a:lnTo>
                  <a:lnTo>
                    <a:pt x="1366278" y="51181"/>
                  </a:lnTo>
                  <a:lnTo>
                    <a:pt x="1367078" y="49403"/>
                  </a:lnTo>
                  <a:lnTo>
                    <a:pt x="1367713" y="48514"/>
                  </a:lnTo>
                  <a:lnTo>
                    <a:pt x="1367472" y="50038"/>
                  </a:lnTo>
                  <a:lnTo>
                    <a:pt x="1367358" y="50419"/>
                  </a:lnTo>
                  <a:lnTo>
                    <a:pt x="1366901" y="51181"/>
                  </a:lnTo>
                  <a:lnTo>
                    <a:pt x="1366507" y="52324"/>
                  </a:lnTo>
                  <a:lnTo>
                    <a:pt x="1367142" y="51562"/>
                  </a:lnTo>
                  <a:lnTo>
                    <a:pt x="1367675" y="48895"/>
                  </a:lnTo>
                  <a:lnTo>
                    <a:pt x="1367751" y="48514"/>
                  </a:lnTo>
                  <a:lnTo>
                    <a:pt x="1367853" y="48006"/>
                  </a:lnTo>
                  <a:lnTo>
                    <a:pt x="1368209" y="47498"/>
                  </a:lnTo>
                  <a:lnTo>
                    <a:pt x="1368323" y="47244"/>
                  </a:lnTo>
                  <a:lnTo>
                    <a:pt x="1369225" y="41402"/>
                  </a:lnTo>
                  <a:close/>
                </a:path>
                <a:path w="1651000" h="3279140">
                  <a:moveTo>
                    <a:pt x="1370977" y="45643"/>
                  </a:moveTo>
                  <a:lnTo>
                    <a:pt x="1370596" y="45466"/>
                  </a:lnTo>
                  <a:lnTo>
                    <a:pt x="1369733" y="47536"/>
                  </a:lnTo>
                  <a:lnTo>
                    <a:pt x="1369809" y="46774"/>
                  </a:lnTo>
                  <a:lnTo>
                    <a:pt x="1370076" y="45910"/>
                  </a:lnTo>
                  <a:lnTo>
                    <a:pt x="1370228" y="45288"/>
                  </a:lnTo>
                  <a:lnTo>
                    <a:pt x="1369593" y="46863"/>
                  </a:lnTo>
                  <a:lnTo>
                    <a:pt x="1368679" y="49695"/>
                  </a:lnTo>
                  <a:lnTo>
                    <a:pt x="1368196" y="52844"/>
                  </a:lnTo>
                  <a:lnTo>
                    <a:pt x="1369161" y="49644"/>
                  </a:lnTo>
                  <a:lnTo>
                    <a:pt x="1368933" y="51015"/>
                  </a:lnTo>
                  <a:lnTo>
                    <a:pt x="1370063" y="47193"/>
                  </a:lnTo>
                  <a:lnTo>
                    <a:pt x="1370380" y="46850"/>
                  </a:lnTo>
                  <a:lnTo>
                    <a:pt x="1370241" y="48374"/>
                  </a:lnTo>
                  <a:lnTo>
                    <a:pt x="1369936" y="49618"/>
                  </a:lnTo>
                  <a:lnTo>
                    <a:pt x="1370203" y="48768"/>
                  </a:lnTo>
                  <a:lnTo>
                    <a:pt x="1370152" y="50444"/>
                  </a:lnTo>
                  <a:lnTo>
                    <a:pt x="1370736" y="48336"/>
                  </a:lnTo>
                  <a:lnTo>
                    <a:pt x="1370977" y="45643"/>
                  </a:lnTo>
                  <a:close/>
                </a:path>
                <a:path w="1651000" h="3279140">
                  <a:moveTo>
                    <a:pt x="1371155" y="49034"/>
                  </a:moveTo>
                  <a:lnTo>
                    <a:pt x="1370838" y="49377"/>
                  </a:lnTo>
                  <a:lnTo>
                    <a:pt x="1369936" y="52730"/>
                  </a:lnTo>
                  <a:lnTo>
                    <a:pt x="1370507" y="51904"/>
                  </a:lnTo>
                  <a:lnTo>
                    <a:pt x="1370774" y="51041"/>
                  </a:lnTo>
                  <a:lnTo>
                    <a:pt x="1371155" y="49034"/>
                  </a:lnTo>
                  <a:close/>
                </a:path>
                <a:path w="1651000" h="3279140">
                  <a:moveTo>
                    <a:pt x="1620418" y="76530"/>
                  </a:moveTo>
                  <a:lnTo>
                    <a:pt x="1620304" y="76771"/>
                  </a:lnTo>
                  <a:lnTo>
                    <a:pt x="1620342" y="76949"/>
                  </a:lnTo>
                  <a:lnTo>
                    <a:pt x="1620405" y="76720"/>
                  </a:lnTo>
                  <a:lnTo>
                    <a:pt x="1620418" y="76530"/>
                  </a:lnTo>
                  <a:close/>
                </a:path>
                <a:path w="1651000" h="3279140">
                  <a:moveTo>
                    <a:pt x="1621624" y="80441"/>
                  </a:moveTo>
                  <a:lnTo>
                    <a:pt x="1621485" y="80632"/>
                  </a:lnTo>
                  <a:lnTo>
                    <a:pt x="1621345" y="80810"/>
                  </a:lnTo>
                  <a:lnTo>
                    <a:pt x="1621256" y="81102"/>
                  </a:lnTo>
                  <a:lnTo>
                    <a:pt x="1621383" y="81051"/>
                  </a:lnTo>
                  <a:lnTo>
                    <a:pt x="1621536" y="80733"/>
                  </a:lnTo>
                  <a:lnTo>
                    <a:pt x="1621624" y="80441"/>
                  </a:lnTo>
                  <a:close/>
                </a:path>
                <a:path w="1651000" h="3279140">
                  <a:moveTo>
                    <a:pt x="1632991" y="87210"/>
                  </a:moveTo>
                  <a:lnTo>
                    <a:pt x="1632953" y="87579"/>
                  </a:lnTo>
                  <a:lnTo>
                    <a:pt x="1632991" y="87350"/>
                  </a:lnTo>
                  <a:lnTo>
                    <a:pt x="1632991" y="87210"/>
                  </a:lnTo>
                  <a:close/>
                </a:path>
                <a:path w="1651000" h="3279140">
                  <a:moveTo>
                    <a:pt x="1650212" y="103619"/>
                  </a:moveTo>
                  <a:lnTo>
                    <a:pt x="1649857" y="103911"/>
                  </a:lnTo>
                  <a:lnTo>
                    <a:pt x="1648345" y="107010"/>
                  </a:lnTo>
                  <a:lnTo>
                    <a:pt x="1649006" y="106299"/>
                  </a:lnTo>
                  <a:lnTo>
                    <a:pt x="1649437" y="105511"/>
                  </a:lnTo>
                  <a:lnTo>
                    <a:pt x="1650212" y="103619"/>
                  </a:lnTo>
                  <a:close/>
                </a:path>
                <a:path w="1651000" h="3279140">
                  <a:moveTo>
                    <a:pt x="1650834" y="100317"/>
                  </a:moveTo>
                  <a:lnTo>
                    <a:pt x="1650555" y="100076"/>
                  </a:lnTo>
                  <a:lnTo>
                    <a:pt x="1649336" y="101968"/>
                  </a:lnTo>
                  <a:lnTo>
                    <a:pt x="1649577" y="101244"/>
                  </a:lnTo>
                  <a:lnTo>
                    <a:pt x="1650009" y="100431"/>
                  </a:lnTo>
                  <a:lnTo>
                    <a:pt x="1650276" y="99860"/>
                  </a:lnTo>
                  <a:lnTo>
                    <a:pt x="1649374" y="101307"/>
                  </a:lnTo>
                  <a:lnTo>
                    <a:pt x="1647939" y="103898"/>
                  </a:lnTo>
                  <a:lnTo>
                    <a:pt x="1646834" y="106883"/>
                  </a:lnTo>
                  <a:lnTo>
                    <a:pt x="1648434" y="103962"/>
                  </a:lnTo>
                  <a:lnTo>
                    <a:pt x="1647786" y="105168"/>
                  </a:lnTo>
                  <a:lnTo>
                    <a:pt x="1649691" y="101688"/>
                  </a:lnTo>
                  <a:lnTo>
                    <a:pt x="1650060" y="101396"/>
                  </a:lnTo>
                  <a:lnTo>
                    <a:pt x="1649590" y="102857"/>
                  </a:lnTo>
                  <a:lnTo>
                    <a:pt x="1649056" y="104013"/>
                  </a:lnTo>
                  <a:lnTo>
                    <a:pt x="1649476" y="103225"/>
                  </a:lnTo>
                  <a:lnTo>
                    <a:pt x="1649031" y="104838"/>
                  </a:lnTo>
                  <a:lnTo>
                    <a:pt x="1650022" y="102882"/>
                  </a:lnTo>
                  <a:lnTo>
                    <a:pt x="1650834" y="10031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6311422" y="7969802"/>
              <a:ext cx="403860" cy="93980"/>
            </a:xfrm>
            <a:custGeom>
              <a:avLst/>
              <a:gdLst/>
              <a:ahLst/>
              <a:cxnLst/>
              <a:rect l="l" t="t" r="r" b="b"/>
              <a:pathLst>
                <a:path w="403859" h="93979">
                  <a:moveTo>
                    <a:pt x="1866" y="8686"/>
                  </a:moveTo>
                  <a:lnTo>
                    <a:pt x="1524" y="10464"/>
                  </a:lnTo>
                  <a:lnTo>
                    <a:pt x="1625" y="10312"/>
                  </a:lnTo>
                  <a:lnTo>
                    <a:pt x="1866" y="8686"/>
                  </a:lnTo>
                  <a:close/>
                </a:path>
                <a:path w="403859" h="93979">
                  <a:moveTo>
                    <a:pt x="2527" y="23114"/>
                  </a:moveTo>
                  <a:lnTo>
                    <a:pt x="2413" y="21551"/>
                  </a:lnTo>
                  <a:lnTo>
                    <a:pt x="2286" y="22390"/>
                  </a:lnTo>
                  <a:lnTo>
                    <a:pt x="1955" y="23368"/>
                  </a:lnTo>
                  <a:lnTo>
                    <a:pt x="1866" y="24511"/>
                  </a:lnTo>
                  <a:lnTo>
                    <a:pt x="1993" y="25019"/>
                  </a:lnTo>
                  <a:lnTo>
                    <a:pt x="2527" y="23114"/>
                  </a:lnTo>
                  <a:close/>
                </a:path>
                <a:path w="403859" h="93979">
                  <a:moveTo>
                    <a:pt x="11823" y="28028"/>
                  </a:moveTo>
                  <a:lnTo>
                    <a:pt x="11176" y="29591"/>
                  </a:lnTo>
                  <a:lnTo>
                    <a:pt x="11722" y="29718"/>
                  </a:lnTo>
                  <a:lnTo>
                    <a:pt x="11823" y="28028"/>
                  </a:lnTo>
                  <a:close/>
                </a:path>
                <a:path w="403859" h="93979">
                  <a:moveTo>
                    <a:pt x="16014" y="23164"/>
                  </a:moveTo>
                  <a:lnTo>
                    <a:pt x="15773" y="25247"/>
                  </a:lnTo>
                  <a:lnTo>
                    <a:pt x="15125" y="25908"/>
                  </a:lnTo>
                  <a:lnTo>
                    <a:pt x="15798" y="25806"/>
                  </a:lnTo>
                  <a:lnTo>
                    <a:pt x="16014" y="23164"/>
                  </a:lnTo>
                  <a:close/>
                </a:path>
                <a:path w="403859" h="93979">
                  <a:moveTo>
                    <a:pt x="16687" y="21844"/>
                  </a:moveTo>
                  <a:lnTo>
                    <a:pt x="16624" y="19939"/>
                  </a:lnTo>
                  <a:lnTo>
                    <a:pt x="16243" y="22606"/>
                  </a:lnTo>
                  <a:lnTo>
                    <a:pt x="16357" y="22415"/>
                  </a:lnTo>
                  <a:lnTo>
                    <a:pt x="16446" y="22098"/>
                  </a:lnTo>
                  <a:lnTo>
                    <a:pt x="16446" y="22263"/>
                  </a:lnTo>
                  <a:lnTo>
                    <a:pt x="16548" y="22098"/>
                  </a:lnTo>
                  <a:lnTo>
                    <a:pt x="16687" y="21844"/>
                  </a:lnTo>
                  <a:close/>
                </a:path>
                <a:path w="403859" h="93979">
                  <a:moveTo>
                    <a:pt x="21856" y="25781"/>
                  </a:moveTo>
                  <a:lnTo>
                    <a:pt x="21818" y="25400"/>
                  </a:lnTo>
                  <a:lnTo>
                    <a:pt x="21412" y="25158"/>
                  </a:lnTo>
                  <a:lnTo>
                    <a:pt x="21513" y="28829"/>
                  </a:lnTo>
                  <a:lnTo>
                    <a:pt x="21856" y="25781"/>
                  </a:lnTo>
                  <a:close/>
                </a:path>
                <a:path w="403859" h="93979">
                  <a:moveTo>
                    <a:pt x="21971" y="24803"/>
                  </a:moveTo>
                  <a:lnTo>
                    <a:pt x="21818" y="25400"/>
                  </a:lnTo>
                  <a:lnTo>
                    <a:pt x="21971" y="24803"/>
                  </a:lnTo>
                  <a:close/>
                </a:path>
                <a:path w="403859" h="93979">
                  <a:moveTo>
                    <a:pt x="22123" y="23431"/>
                  </a:moveTo>
                  <a:lnTo>
                    <a:pt x="21971" y="24803"/>
                  </a:lnTo>
                  <a:lnTo>
                    <a:pt x="22059" y="24384"/>
                  </a:lnTo>
                  <a:lnTo>
                    <a:pt x="22123" y="23431"/>
                  </a:lnTo>
                  <a:close/>
                </a:path>
                <a:path w="403859" h="93979">
                  <a:moveTo>
                    <a:pt x="22479" y="5080"/>
                  </a:moveTo>
                  <a:lnTo>
                    <a:pt x="21818" y="6477"/>
                  </a:lnTo>
                  <a:lnTo>
                    <a:pt x="21945" y="6477"/>
                  </a:lnTo>
                  <a:lnTo>
                    <a:pt x="22047" y="6096"/>
                  </a:lnTo>
                  <a:lnTo>
                    <a:pt x="22148" y="5842"/>
                  </a:lnTo>
                  <a:lnTo>
                    <a:pt x="22288" y="5969"/>
                  </a:lnTo>
                  <a:lnTo>
                    <a:pt x="22313" y="5842"/>
                  </a:lnTo>
                  <a:lnTo>
                    <a:pt x="22479" y="5080"/>
                  </a:lnTo>
                  <a:close/>
                </a:path>
                <a:path w="403859" h="93979">
                  <a:moveTo>
                    <a:pt x="28829" y="27051"/>
                  </a:moveTo>
                  <a:lnTo>
                    <a:pt x="28663" y="28575"/>
                  </a:lnTo>
                  <a:lnTo>
                    <a:pt x="28536" y="29210"/>
                  </a:lnTo>
                  <a:lnTo>
                    <a:pt x="28752" y="30226"/>
                  </a:lnTo>
                  <a:lnTo>
                    <a:pt x="28829" y="27051"/>
                  </a:lnTo>
                  <a:close/>
                </a:path>
                <a:path w="403859" h="93979">
                  <a:moveTo>
                    <a:pt x="30314" y="0"/>
                  </a:moveTo>
                  <a:lnTo>
                    <a:pt x="29578" y="1905"/>
                  </a:lnTo>
                  <a:lnTo>
                    <a:pt x="28219" y="6096"/>
                  </a:lnTo>
                  <a:lnTo>
                    <a:pt x="28346" y="6096"/>
                  </a:lnTo>
                  <a:lnTo>
                    <a:pt x="28981" y="6350"/>
                  </a:lnTo>
                  <a:lnTo>
                    <a:pt x="29311" y="6515"/>
                  </a:lnTo>
                  <a:lnTo>
                    <a:pt x="29514" y="5588"/>
                  </a:lnTo>
                  <a:lnTo>
                    <a:pt x="29552" y="5727"/>
                  </a:lnTo>
                  <a:lnTo>
                    <a:pt x="29578" y="5588"/>
                  </a:lnTo>
                  <a:lnTo>
                    <a:pt x="29692" y="4826"/>
                  </a:lnTo>
                  <a:lnTo>
                    <a:pt x="29565" y="3810"/>
                  </a:lnTo>
                  <a:lnTo>
                    <a:pt x="29451" y="3683"/>
                  </a:lnTo>
                  <a:lnTo>
                    <a:pt x="29476" y="3048"/>
                  </a:lnTo>
                  <a:lnTo>
                    <a:pt x="30314" y="0"/>
                  </a:lnTo>
                  <a:close/>
                </a:path>
                <a:path w="403859" h="93979">
                  <a:moveTo>
                    <a:pt x="40487" y="30175"/>
                  </a:moveTo>
                  <a:lnTo>
                    <a:pt x="40284" y="30772"/>
                  </a:lnTo>
                  <a:lnTo>
                    <a:pt x="40487" y="30226"/>
                  </a:lnTo>
                  <a:close/>
                </a:path>
                <a:path w="403859" h="93979">
                  <a:moveTo>
                    <a:pt x="41808" y="29654"/>
                  </a:moveTo>
                  <a:lnTo>
                    <a:pt x="41617" y="29984"/>
                  </a:lnTo>
                  <a:lnTo>
                    <a:pt x="41808" y="29654"/>
                  </a:lnTo>
                  <a:close/>
                </a:path>
                <a:path w="403859" h="93979">
                  <a:moveTo>
                    <a:pt x="43599" y="30734"/>
                  </a:moveTo>
                  <a:lnTo>
                    <a:pt x="43510" y="30861"/>
                  </a:lnTo>
                  <a:lnTo>
                    <a:pt x="43218" y="31750"/>
                  </a:lnTo>
                  <a:lnTo>
                    <a:pt x="43599" y="30734"/>
                  </a:lnTo>
                  <a:close/>
                </a:path>
                <a:path w="403859" h="93979">
                  <a:moveTo>
                    <a:pt x="43891" y="29972"/>
                  </a:moveTo>
                  <a:lnTo>
                    <a:pt x="43599" y="30734"/>
                  </a:lnTo>
                  <a:lnTo>
                    <a:pt x="43700" y="30607"/>
                  </a:lnTo>
                  <a:lnTo>
                    <a:pt x="43815" y="30353"/>
                  </a:lnTo>
                  <a:lnTo>
                    <a:pt x="43891" y="29972"/>
                  </a:lnTo>
                  <a:close/>
                </a:path>
                <a:path w="403859" h="93979">
                  <a:moveTo>
                    <a:pt x="48183" y="4254"/>
                  </a:moveTo>
                  <a:lnTo>
                    <a:pt x="47612" y="5092"/>
                  </a:lnTo>
                  <a:lnTo>
                    <a:pt x="47777" y="5321"/>
                  </a:lnTo>
                  <a:lnTo>
                    <a:pt x="48183" y="4254"/>
                  </a:lnTo>
                  <a:close/>
                </a:path>
                <a:path w="403859" h="93979">
                  <a:moveTo>
                    <a:pt x="49098" y="28308"/>
                  </a:moveTo>
                  <a:lnTo>
                    <a:pt x="48641" y="29591"/>
                  </a:lnTo>
                  <a:lnTo>
                    <a:pt x="48856" y="29337"/>
                  </a:lnTo>
                  <a:lnTo>
                    <a:pt x="48983" y="29083"/>
                  </a:lnTo>
                  <a:lnTo>
                    <a:pt x="49098" y="28308"/>
                  </a:lnTo>
                  <a:close/>
                </a:path>
                <a:path w="403859" h="93979">
                  <a:moveTo>
                    <a:pt x="49288" y="28829"/>
                  </a:moveTo>
                  <a:lnTo>
                    <a:pt x="49072" y="29083"/>
                  </a:lnTo>
                  <a:lnTo>
                    <a:pt x="48945" y="29337"/>
                  </a:lnTo>
                  <a:lnTo>
                    <a:pt x="48717" y="30861"/>
                  </a:lnTo>
                  <a:lnTo>
                    <a:pt x="49288" y="28829"/>
                  </a:lnTo>
                  <a:close/>
                </a:path>
                <a:path w="403859" h="93979">
                  <a:moveTo>
                    <a:pt x="69367" y="36626"/>
                  </a:moveTo>
                  <a:lnTo>
                    <a:pt x="69291" y="36068"/>
                  </a:lnTo>
                  <a:lnTo>
                    <a:pt x="69265" y="36195"/>
                  </a:lnTo>
                  <a:lnTo>
                    <a:pt x="69151" y="37719"/>
                  </a:lnTo>
                  <a:lnTo>
                    <a:pt x="69367" y="36626"/>
                  </a:lnTo>
                  <a:close/>
                </a:path>
                <a:path w="403859" h="93979">
                  <a:moveTo>
                    <a:pt x="77343" y="17081"/>
                  </a:moveTo>
                  <a:lnTo>
                    <a:pt x="77203" y="17272"/>
                  </a:lnTo>
                  <a:lnTo>
                    <a:pt x="76669" y="18859"/>
                  </a:lnTo>
                  <a:lnTo>
                    <a:pt x="76771" y="18669"/>
                  </a:lnTo>
                  <a:lnTo>
                    <a:pt x="77343" y="17081"/>
                  </a:lnTo>
                  <a:close/>
                </a:path>
                <a:path w="403859" h="93979">
                  <a:moveTo>
                    <a:pt x="79006" y="14224"/>
                  </a:moveTo>
                  <a:lnTo>
                    <a:pt x="78701" y="14097"/>
                  </a:lnTo>
                  <a:lnTo>
                    <a:pt x="77876" y="14224"/>
                  </a:lnTo>
                  <a:lnTo>
                    <a:pt x="77279" y="16256"/>
                  </a:lnTo>
                  <a:lnTo>
                    <a:pt x="77546" y="15748"/>
                  </a:lnTo>
                  <a:lnTo>
                    <a:pt x="77863" y="14859"/>
                  </a:lnTo>
                  <a:lnTo>
                    <a:pt x="77812" y="15748"/>
                  </a:lnTo>
                  <a:lnTo>
                    <a:pt x="77343" y="17081"/>
                  </a:lnTo>
                  <a:lnTo>
                    <a:pt x="78206" y="15875"/>
                  </a:lnTo>
                  <a:lnTo>
                    <a:pt x="78701" y="14859"/>
                  </a:lnTo>
                  <a:lnTo>
                    <a:pt x="79006" y="14224"/>
                  </a:lnTo>
                  <a:close/>
                </a:path>
                <a:path w="403859" h="93979">
                  <a:moveTo>
                    <a:pt x="80111" y="14643"/>
                  </a:moveTo>
                  <a:lnTo>
                    <a:pt x="80035" y="13550"/>
                  </a:lnTo>
                  <a:lnTo>
                    <a:pt x="79502" y="15100"/>
                  </a:lnTo>
                  <a:lnTo>
                    <a:pt x="79692" y="15367"/>
                  </a:lnTo>
                  <a:lnTo>
                    <a:pt x="79667" y="16662"/>
                  </a:lnTo>
                  <a:lnTo>
                    <a:pt x="79883" y="16268"/>
                  </a:lnTo>
                  <a:lnTo>
                    <a:pt x="80111" y="14643"/>
                  </a:lnTo>
                  <a:close/>
                </a:path>
                <a:path w="403859" h="93979">
                  <a:moveTo>
                    <a:pt x="82245" y="19824"/>
                  </a:moveTo>
                  <a:lnTo>
                    <a:pt x="81813" y="21209"/>
                  </a:lnTo>
                  <a:lnTo>
                    <a:pt x="82067" y="20980"/>
                  </a:lnTo>
                  <a:lnTo>
                    <a:pt x="82245" y="19824"/>
                  </a:lnTo>
                  <a:close/>
                </a:path>
                <a:path w="403859" h="93979">
                  <a:moveTo>
                    <a:pt x="82905" y="17272"/>
                  </a:moveTo>
                  <a:lnTo>
                    <a:pt x="82537" y="17653"/>
                  </a:lnTo>
                  <a:lnTo>
                    <a:pt x="82245" y="19824"/>
                  </a:lnTo>
                  <a:lnTo>
                    <a:pt x="82600" y="18669"/>
                  </a:lnTo>
                  <a:lnTo>
                    <a:pt x="82410" y="19939"/>
                  </a:lnTo>
                  <a:lnTo>
                    <a:pt x="82651" y="18669"/>
                  </a:lnTo>
                  <a:lnTo>
                    <a:pt x="82905" y="17272"/>
                  </a:lnTo>
                  <a:close/>
                </a:path>
                <a:path w="403859" h="93979">
                  <a:moveTo>
                    <a:pt x="83591" y="39370"/>
                  </a:moveTo>
                  <a:lnTo>
                    <a:pt x="83197" y="40259"/>
                  </a:lnTo>
                  <a:lnTo>
                    <a:pt x="83464" y="39852"/>
                  </a:lnTo>
                  <a:lnTo>
                    <a:pt x="83591" y="39370"/>
                  </a:lnTo>
                  <a:close/>
                </a:path>
                <a:path w="403859" h="93979">
                  <a:moveTo>
                    <a:pt x="87985" y="41262"/>
                  </a:moveTo>
                  <a:lnTo>
                    <a:pt x="87553" y="40703"/>
                  </a:lnTo>
                  <a:lnTo>
                    <a:pt x="87630" y="41008"/>
                  </a:lnTo>
                  <a:lnTo>
                    <a:pt x="87782" y="41211"/>
                  </a:lnTo>
                  <a:lnTo>
                    <a:pt x="87985" y="41262"/>
                  </a:lnTo>
                  <a:close/>
                </a:path>
                <a:path w="403859" h="93979">
                  <a:moveTo>
                    <a:pt x="88049" y="41275"/>
                  </a:moveTo>
                  <a:close/>
                </a:path>
                <a:path w="403859" h="93979">
                  <a:moveTo>
                    <a:pt x="90462" y="18389"/>
                  </a:moveTo>
                  <a:lnTo>
                    <a:pt x="90398" y="17919"/>
                  </a:lnTo>
                  <a:lnTo>
                    <a:pt x="90360" y="18148"/>
                  </a:lnTo>
                  <a:lnTo>
                    <a:pt x="90335" y="18313"/>
                  </a:lnTo>
                  <a:lnTo>
                    <a:pt x="90309" y="18516"/>
                  </a:lnTo>
                  <a:lnTo>
                    <a:pt x="90462" y="18389"/>
                  </a:lnTo>
                  <a:close/>
                </a:path>
                <a:path w="403859" h="93979">
                  <a:moveTo>
                    <a:pt x="92252" y="14681"/>
                  </a:moveTo>
                  <a:lnTo>
                    <a:pt x="91694" y="15570"/>
                  </a:lnTo>
                  <a:lnTo>
                    <a:pt x="90957" y="18783"/>
                  </a:lnTo>
                  <a:lnTo>
                    <a:pt x="91300" y="18262"/>
                  </a:lnTo>
                  <a:lnTo>
                    <a:pt x="92252" y="14681"/>
                  </a:lnTo>
                  <a:close/>
                </a:path>
                <a:path w="403859" h="93979">
                  <a:moveTo>
                    <a:pt x="94119" y="18211"/>
                  </a:moveTo>
                  <a:lnTo>
                    <a:pt x="93903" y="18542"/>
                  </a:lnTo>
                  <a:lnTo>
                    <a:pt x="93840" y="18923"/>
                  </a:lnTo>
                  <a:lnTo>
                    <a:pt x="93980" y="18542"/>
                  </a:lnTo>
                  <a:lnTo>
                    <a:pt x="94081" y="18376"/>
                  </a:lnTo>
                  <a:lnTo>
                    <a:pt x="94119" y="18211"/>
                  </a:lnTo>
                  <a:close/>
                </a:path>
                <a:path w="403859" h="93979">
                  <a:moveTo>
                    <a:pt x="94869" y="39852"/>
                  </a:moveTo>
                  <a:lnTo>
                    <a:pt x="94564" y="40513"/>
                  </a:lnTo>
                  <a:lnTo>
                    <a:pt x="94437" y="40640"/>
                  </a:lnTo>
                  <a:lnTo>
                    <a:pt x="94322" y="41656"/>
                  </a:lnTo>
                  <a:lnTo>
                    <a:pt x="94869" y="39852"/>
                  </a:lnTo>
                  <a:close/>
                </a:path>
                <a:path w="403859" h="93979">
                  <a:moveTo>
                    <a:pt x="98856" y="40703"/>
                  </a:moveTo>
                  <a:lnTo>
                    <a:pt x="98437" y="41313"/>
                  </a:lnTo>
                  <a:lnTo>
                    <a:pt x="98615" y="41122"/>
                  </a:lnTo>
                  <a:lnTo>
                    <a:pt x="98856" y="40703"/>
                  </a:lnTo>
                  <a:close/>
                </a:path>
                <a:path w="403859" h="93979">
                  <a:moveTo>
                    <a:pt x="99682" y="39497"/>
                  </a:moveTo>
                  <a:lnTo>
                    <a:pt x="99339" y="39979"/>
                  </a:lnTo>
                  <a:lnTo>
                    <a:pt x="99390" y="39763"/>
                  </a:lnTo>
                  <a:lnTo>
                    <a:pt x="99301" y="40005"/>
                  </a:lnTo>
                  <a:lnTo>
                    <a:pt x="99060" y="40386"/>
                  </a:lnTo>
                  <a:lnTo>
                    <a:pt x="98869" y="40767"/>
                  </a:lnTo>
                  <a:lnTo>
                    <a:pt x="99085" y="40640"/>
                  </a:lnTo>
                  <a:lnTo>
                    <a:pt x="99085" y="41529"/>
                  </a:lnTo>
                  <a:lnTo>
                    <a:pt x="99352" y="40640"/>
                  </a:lnTo>
                  <a:lnTo>
                    <a:pt x="99682" y="39497"/>
                  </a:lnTo>
                  <a:close/>
                </a:path>
                <a:path w="403859" h="93979">
                  <a:moveTo>
                    <a:pt x="101358" y="23152"/>
                  </a:moveTo>
                  <a:close/>
                </a:path>
                <a:path w="403859" h="93979">
                  <a:moveTo>
                    <a:pt x="101511" y="22733"/>
                  </a:moveTo>
                  <a:lnTo>
                    <a:pt x="101358" y="23152"/>
                  </a:lnTo>
                  <a:lnTo>
                    <a:pt x="101485" y="22860"/>
                  </a:lnTo>
                  <a:lnTo>
                    <a:pt x="101511" y="22733"/>
                  </a:lnTo>
                  <a:close/>
                </a:path>
                <a:path w="403859" h="93979">
                  <a:moveTo>
                    <a:pt x="103530" y="23114"/>
                  </a:moveTo>
                  <a:lnTo>
                    <a:pt x="103162" y="24485"/>
                  </a:lnTo>
                  <a:lnTo>
                    <a:pt x="103517" y="23622"/>
                  </a:lnTo>
                  <a:lnTo>
                    <a:pt x="103530" y="23114"/>
                  </a:lnTo>
                  <a:close/>
                </a:path>
                <a:path w="403859" h="93979">
                  <a:moveTo>
                    <a:pt x="103809" y="14605"/>
                  </a:moveTo>
                  <a:lnTo>
                    <a:pt x="102717" y="16129"/>
                  </a:lnTo>
                  <a:lnTo>
                    <a:pt x="102603" y="16383"/>
                  </a:lnTo>
                  <a:lnTo>
                    <a:pt x="102184" y="18440"/>
                  </a:lnTo>
                  <a:lnTo>
                    <a:pt x="102006" y="18796"/>
                  </a:lnTo>
                  <a:lnTo>
                    <a:pt x="101193" y="20447"/>
                  </a:lnTo>
                  <a:lnTo>
                    <a:pt x="102438" y="19304"/>
                  </a:lnTo>
                  <a:lnTo>
                    <a:pt x="102552" y="19050"/>
                  </a:lnTo>
                  <a:lnTo>
                    <a:pt x="102806" y="18161"/>
                  </a:lnTo>
                  <a:lnTo>
                    <a:pt x="103809" y="14605"/>
                  </a:lnTo>
                  <a:close/>
                </a:path>
                <a:path w="403859" h="93979">
                  <a:moveTo>
                    <a:pt x="104355" y="21793"/>
                  </a:moveTo>
                  <a:lnTo>
                    <a:pt x="104305" y="21361"/>
                  </a:lnTo>
                  <a:lnTo>
                    <a:pt x="104292" y="21640"/>
                  </a:lnTo>
                  <a:lnTo>
                    <a:pt x="104355" y="21793"/>
                  </a:lnTo>
                  <a:close/>
                </a:path>
                <a:path w="403859" h="93979">
                  <a:moveTo>
                    <a:pt x="107073" y="16637"/>
                  </a:moveTo>
                  <a:lnTo>
                    <a:pt x="106832" y="16891"/>
                  </a:lnTo>
                  <a:lnTo>
                    <a:pt x="107035" y="16979"/>
                  </a:lnTo>
                  <a:lnTo>
                    <a:pt x="107073" y="16637"/>
                  </a:lnTo>
                  <a:close/>
                </a:path>
                <a:path w="403859" h="93979">
                  <a:moveTo>
                    <a:pt x="107086" y="17145"/>
                  </a:moveTo>
                  <a:lnTo>
                    <a:pt x="107035" y="16979"/>
                  </a:lnTo>
                  <a:lnTo>
                    <a:pt x="106972" y="17500"/>
                  </a:lnTo>
                  <a:lnTo>
                    <a:pt x="107086" y="17145"/>
                  </a:lnTo>
                  <a:close/>
                </a:path>
                <a:path w="403859" h="93979">
                  <a:moveTo>
                    <a:pt x="108508" y="17907"/>
                  </a:moveTo>
                  <a:lnTo>
                    <a:pt x="108102" y="18034"/>
                  </a:lnTo>
                  <a:lnTo>
                    <a:pt x="108127" y="18161"/>
                  </a:lnTo>
                  <a:lnTo>
                    <a:pt x="108267" y="18161"/>
                  </a:lnTo>
                  <a:lnTo>
                    <a:pt x="108508" y="17907"/>
                  </a:lnTo>
                  <a:close/>
                </a:path>
                <a:path w="403859" h="93979">
                  <a:moveTo>
                    <a:pt x="108597" y="16560"/>
                  </a:moveTo>
                  <a:lnTo>
                    <a:pt x="108394" y="16789"/>
                  </a:lnTo>
                  <a:lnTo>
                    <a:pt x="108597" y="16560"/>
                  </a:lnTo>
                  <a:close/>
                </a:path>
                <a:path w="403859" h="93979">
                  <a:moveTo>
                    <a:pt x="109105" y="38163"/>
                  </a:moveTo>
                  <a:lnTo>
                    <a:pt x="109042" y="37934"/>
                  </a:lnTo>
                  <a:lnTo>
                    <a:pt x="108978" y="37579"/>
                  </a:lnTo>
                  <a:lnTo>
                    <a:pt x="108712" y="37973"/>
                  </a:lnTo>
                  <a:lnTo>
                    <a:pt x="108686" y="38582"/>
                  </a:lnTo>
                  <a:lnTo>
                    <a:pt x="108864" y="38506"/>
                  </a:lnTo>
                  <a:lnTo>
                    <a:pt x="109105" y="38163"/>
                  </a:lnTo>
                  <a:close/>
                </a:path>
                <a:path w="403859" h="93979">
                  <a:moveTo>
                    <a:pt x="109829" y="36931"/>
                  </a:moveTo>
                  <a:lnTo>
                    <a:pt x="109105" y="38150"/>
                  </a:lnTo>
                  <a:lnTo>
                    <a:pt x="109194" y="38430"/>
                  </a:lnTo>
                  <a:lnTo>
                    <a:pt x="109829" y="36931"/>
                  </a:lnTo>
                  <a:close/>
                </a:path>
                <a:path w="403859" h="93979">
                  <a:moveTo>
                    <a:pt x="110299" y="16129"/>
                  </a:moveTo>
                  <a:lnTo>
                    <a:pt x="109931" y="16637"/>
                  </a:lnTo>
                  <a:lnTo>
                    <a:pt x="110299" y="16129"/>
                  </a:lnTo>
                  <a:close/>
                </a:path>
                <a:path w="403859" h="93979">
                  <a:moveTo>
                    <a:pt x="111353" y="21374"/>
                  </a:moveTo>
                  <a:lnTo>
                    <a:pt x="111239" y="21615"/>
                  </a:lnTo>
                  <a:lnTo>
                    <a:pt x="111277" y="21793"/>
                  </a:lnTo>
                  <a:lnTo>
                    <a:pt x="111340" y="21564"/>
                  </a:lnTo>
                  <a:lnTo>
                    <a:pt x="111353" y="21374"/>
                  </a:lnTo>
                  <a:close/>
                </a:path>
                <a:path w="403859" h="93979">
                  <a:moveTo>
                    <a:pt x="113245" y="21082"/>
                  </a:moveTo>
                  <a:lnTo>
                    <a:pt x="112598" y="21971"/>
                  </a:lnTo>
                  <a:lnTo>
                    <a:pt x="112496" y="22872"/>
                  </a:lnTo>
                  <a:lnTo>
                    <a:pt x="113245" y="21082"/>
                  </a:lnTo>
                  <a:close/>
                </a:path>
                <a:path w="403859" h="93979">
                  <a:moveTo>
                    <a:pt x="113474" y="40157"/>
                  </a:moveTo>
                  <a:lnTo>
                    <a:pt x="112852" y="40779"/>
                  </a:lnTo>
                  <a:lnTo>
                    <a:pt x="112572" y="42443"/>
                  </a:lnTo>
                  <a:lnTo>
                    <a:pt x="113474" y="40157"/>
                  </a:lnTo>
                  <a:close/>
                </a:path>
                <a:path w="403859" h="93979">
                  <a:moveTo>
                    <a:pt x="113588" y="39751"/>
                  </a:moveTo>
                  <a:lnTo>
                    <a:pt x="113487" y="40144"/>
                  </a:lnTo>
                  <a:lnTo>
                    <a:pt x="112725" y="43053"/>
                  </a:lnTo>
                  <a:lnTo>
                    <a:pt x="113398" y="42837"/>
                  </a:lnTo>
                  <a:lnTo>
                    <a:pt x="113588" y="39751"/>
                  </a:lnTo>
                  <a:close/>
                </a:path>
                <a:path w="403859" h="93979">
                  <a:moveTo>
                    <a:pt x="116141" y="23241"/>
                  </a:moveTo>
                  <a:lnTo>
                    <a:pt x="115100" y="25527"/>
                  </a:lnTo>
                  <a:lnTo>
                    <a:pt x="115709" y="25311"/>
                  </a:lnTo>
                  <a:lnTo>
                    <a:pt x="116141" y="23241"/>
                  </a:lnTo>
                  <a:close/>
                </a:path>
                <a:path w="403859" h="93979">
                  <a:moveTo>
                    <a:pt x="116179" y="25146"/>
                  </a:moveTo>
                  <a:lnTo>
                    <a:pt x="115709" y="25311"/>
                  </a:lnTo>
                  <a:lnTo>
                    <a:pt x="115379" y="26898"/>
                  </a:lnTo>
                  <a:lnTo>
                    <a:pt x="116179" y="25146"/>
                  </a:lnTo>
                  <a:close/>
                </a:path>
                <a:path w="403859" h="93979">
                  <a:moveTo>
                    <a:pt x="117551" y="21818"/>
                  </a:moveTo>
                  <a:lnTo>
                    <a:pt x="116789" y="22593"/>
                  </a:lnTo>
                  <a:lnTo>
                    <a:pt x="117309" y="22148"/>
                  </a:lnTo>
                  <a:lnTo>
                    <a:pt x="117551" y="21818"/>
                  </a:lnTo>
                  <a:close/>
                </a:path>
                <a:path w="403859" h="93979">
                  <a:moveTo>
                    <a:pt x="119837" y="28067"/>
                  </a:moveTo>
                  <a:lnTo>
                    <a:pt x="119608" y="28067"/>
                  </a:lnTo>
                  <a:lnTo>
                    <a:pt x="119659" y="28346"/>
                  </a:lnTo>
                  <a:lnTo>
                    <a:pt x="119837" y="28067"/>
                  </a:lnTo>
                  <a:close/>
                </a:path>
                <a:path w="403859" h="93979">
                  <a:moveTo>
                    <a:pt x="121043" y="26136"/>
                  </a:moveTo>
                  <a:lnTo>
                    <a:pt x="120637" y="26390"/>
                  </a:lnTo>
                  <a:lnTo>
                    <a:pt x="120688" y="27076"/>
                  </a:lnTo>
                  <a:lnTo>
                    <a:pt x="121043" y="26136"/>
                  </a:lnTo>
                  <a:close/>
                </a:path>
                <a:path w="403859" h="93979">
                  <a:moveTo>
                    <a:pt x="123939" y="30835"/>
                  </a:moveTo>
                  <a:lnTo>
                    <a:pt x="123532" y="31902"/>
                  </a:lnTo>
                  <a:lnTo>
                    <a:pt x="123825" y="31686"/>
                  </a:lnTo>
                  <a:lnTo>
                    <a:pt x="123888" y="31978"/>
                  </a:lnTo>
                  <a:lnTo>
                    <a:pt x="123939" y="30835"/>
                  </a:lnTo>
                  <a:close/>
                </a:path>
                <a:path w="403859" h="93979">
                  <a:moveTo>
                    <a:pt x="125996" y="44069"/>
                  </a:moveTo>
                  <a:lnTo>
                    <a:pt x="125882" y="44526"/>
                  </a:lnTo>
                  <a:lnTo>
                    <a:pt x="125933" y="44348"/>
                  </a:lnTo>
                  <a:lnTo>
                    <a:pt x="125996" y="44069"/>
                  </a:lnTo>
                  <a:close/>
                </a:path>
                <a:path w="403859" h="93979">
                  <a:moveTo>
                    <a:pt x="126060" y="36271"/>
                  </a:moveTo>
                  <a:lnTo>
                    <a:pt x="125920" y="36449"/>
                  </a:lnTo>
                  <a:lnTo>
                    <a:pt x="125857" y="36626"/>
                  </a:lnTo>
                  <a:lnTo>
                    <a:pt x="126060" y="36271"/>
                  </a:lnTo>
                  <a:close/>
                </a:path>
                <a:path w="403859" h="93979">
                  <a:moveTo>
                    <a:pt x="126085" y="42291"/>
                  </a:moveTo>
                  <a:lnTo>
                    <a:pt x="125691" y="43180"/>
                  </a:lnTo>
                  <a:lnTo>
                    <a:pt x="126085" y="42291"/>
                  </a:lnTo>
                  <a:close/>
                </a:path>
                <a:path w="403859" h="93979">
                  <a:moveTo>
                    <a:pt x="126212" y="35496"/>
                  </a:moveTo>
                  <a:lnTo>
                    <a:pt x="126111" y="35687"/>
                  </a:lnTo>
                  <a:lnTo>
                    <a:pt x="126022" y="36068"/>
                  </a:lnTo>
                  <a:lnTo>
                    <a:pt x="126212" y="35496"/>
                  </a:lnTo>
                  <a:close/>
                </a:path>
                <a:path w="403859" h="93979">
                  <a:moveTo>
                    <a:pt x="126314" y="35941"/>
                  </a:moveTo>
                  <a:lnTo>
                    <a:pt x="126187" y="36068"/>
                  </a:lnTo>
                  <a:lnTo>
                    <a:pt x="126060" y="36271"/>
                  </a:lnTo>
                  <a:lnTo>
                    <a:pt x="126314" y="35941"/>
                  </a:lnTo>
                  <a:close/>
                </a:path>
                <a:path w="403859" h="93979">
                  <a:moveTo>
                    <a:pt x="126974" y="33185"/>
                  </a:moveTo>
                  <a:lnTo>
                    <a:pt x="126860" y="33401"/>
                  </a:lnTo>
                  <a:lnTo>
                    <a:pt x="126212" y="35496"/>
                  </a:lnTo>
                  <a:lnTo>
                    <a:pt x="126834" y="34290"/>
                  </a:lnTo>
                  <a:lnTo>
                    <a:pt x="126974" y="33185"/>
                  </a:lnTo>
                  <a:close/>
                </a:path>
                <a:path w="403859" h="93979">
                  <a:moveTo>
                    <a:pt x="127774" y="28867"/>
                  </a:moveTo>
                  <a:lnTo>
                    <a:pt x="127635" y="29286"/>
                  </a:lnTo>
                  <a:lnTo>
                    <a:pt x="127749" y="28994"/>
                  </a:lnTo>
                  <a:lnTo>
                    <a:pt x="127774" y="28867"/>
                  </a:lnTo>
                  <a:close/>
                </a:path>
                <a:path w="403859" h="93979">
                  <a:moveTo>
                    <a:pt x="128549" y="41148"/>
                  </a:moveTo>
                  <a:lnTo>
                    <a:pt x="127698" y="43307"/>
                  </a:lnTo>
                  <a:lnTo>
                    <a:pt x="128130" y="43307"/>
                  </a:lnTo>
                  <a:lnTo>
                    <a:pt x="128371" y="42799"/>
                  </a:lnTo>
                  <a:lnTo>
                    <a:pt x="128371" y="42672"/>
                  </a:lnTo>
                  <a:lnTo>
                    <a:pt x="128549" y="41148"/>
                  </a:lnTo>
                  <a:close/>
                </a:path>
                <a:path w="403859" h="93979">
                  <a:moveTo>
                    <a:pt x="130759" y="50038"/>
                  </a:moveTo>
                  <a:lnTo>
                    <a:pt x="130683" y="49263"/>
                  </a:lnTo>
                  <a:lnTo>
                    <a:pt x="130073" y="50673"/>
                  </a:lnTo>
                  <a:lnTo>
                    <a:pt x="130759" y="50038"/>
                  </a:lnTo>
                  <a:close/>
                </a:path>
                <a:path w="403859" h="93979">
                  <a:moveTo>
                    <a:pt x="130949" y="30099"/>
                  </a:moveTo>
                  <a:lnTo>
                    <a:pt x="130263" y="31356"/>
                  </a:lnTo>
                  <a:lnTo>
                    <a:pt x="130530" y="31038"/>
                  </a:lnTo>
                  <a:lnTo>
                    <a:pt x="130949" y="30099"/>
                  </a:lnTo>
                  <a:close/>
                </a:path>
                <a:path w="403859" h="93979">
                  <a:moveTo>
                    <a:pt x="131114" y="48260"/>
                  </a:moveTo>
                  <a:lnTo>
                    <a:pt x="130848" y="48577"/>
                  </a:lnTo>
                  <a:lnTo>
                    <a:pt x="130771" y="48768"/>
                  </a:lnTo>
                  <a:lnTo>
                    <a:pt x="130683" y="49263"/>
                  </a:lnTo>
                  <a:lnTo>
                    <a:pt x="131114" y="48260"/>
                  </a:lnTo>
                  <a:close/>
                </a:path>
                <a:path w="403859" h="93979">
                  <a:moveTo>
                    <a:pt x="134073" y="51803"/>
                  </a:moveTo>
                  <a:lnTo>
                    <a:pt x="133908" y="51968"/>
                  </a:lnTo>
                  <a:lnTo>
                    <a:pt x="133807" y="52324"/>
                  </a:lnTo>
                  <a:lnTo>
                    <a:pt x="134073" y="51803"/>
                  </a:lnTo>
                  <a:close/>
                </a:path>
                <a:path w="403859" h="93979">
                  <a:moveTo>
                    <a:pt x="134150" y="39344"/>
                  </a:moveTo>
                  <a:close/>
                </a:path>
                <a:path w="403859" h="93979">
                  <a:moveTo>
                    <a:pt x="134531" y="50914"/>
                  </a:moveTo>
                  <a:lnTo>
                    <a:pt x="134073" y="51803"/>
                  </a:lnTo>
                  <a:lnTo>
                    <a:pt x="134531" y="50914"/>
                  </a:lnTo>
                  <a:close/>
                </a:path>
                <a:path w="403859" h="93979">
                  <a:moveTo>
                    <a:pt x="134594" y="32473"/>
                  </a:moveTo>
                  <a:lnTo>
                    <a:pt x="134531" y="32321"/>
                  </a:lnTo>
                  <a:lnTo>
                    <a:pt x="133426" y="35039"/>
                  </a:lnTo>
                  <a:lnTo>
                    <a:pt x="132918" y="36220"/>
                  </a:lnTo>
                  <a:lnTo>
                    <a:pt x="133400" y="35115"/>
                  </a:lnTo>
                  <a:lnTo>
                    <a:pt x="133692" y="34607"/>
                  </a:lnTo>
                  <a:lnTo>
                    <a:pt x="133858" y="34429"/>
                  </a:lnTo>
                  <a:lnTo>
                    <a:pt x="134594" y="32473"/>
                  </a:lnTo>
                  <a:close/>
                </a:path>
                <a:path w="403859" h="93979">
                  <a:moveTo>
                    <a:pt x="134734" y="50469"/>
                  </a:moveTo>
                  <a:lnTo>
                    <a:pt x="134531" y="50914"/>
                  </a:lnTo>
                  <a:lnTo>
                    <a:pt x="134632" y="50711"/>
                  </a:lnTo>
                  <a:lnTo>
                    <a:pt x="134734" y="50469"/>
                  </a:lnTo>
                  <a:close/>
                </a:path>
                <a:path w="403859" h="93979">
                  <a:moveTo>
                    <a:pt x="134848" y="39116"/>
                  </a:moveTo>
                  <a:lnTo>
                    <a:pt x="134340" y="39293"/>
                  </a:lnTo>
                  <a:lnTo>
                    <a:pt x="134035" y="40055"/>
                  </a:lnTo>
                  <a:lnTo>
                    <a:pt x="134848" y="39116"/>
                  </a:lnTo>
                  <a:close/>
                </a:path>
                <a:path w="403859" h="93979">
                  <a:moveTo>
                    <a:pt x="134975" y="48323"/>
                  </a:moveTo>
                  <a:lnTo>
                    <a:pt x="134124" y="49923"/>
                  </a:lnTo>
                  <a:lnTo>
                    <a:pt x="134200" y="50228"/>
                  </a:lnTo>
                  <a:lnTo>
                    <a:pt x="133680" y="52209"/>
                  </a:lnTo>
                  <a:lnTo>
                    <a:pt x="133908" y="51968"/>
                  </a:lnTo>
                  <a:lnTo>
                    <a:pt x="134975" y="48323"/>
                  </a:lnTo>
                  <a:close/>
                </a:path>
                <a:path w="403859" h="93979">
                  <a:moveTo>
                    <a:pt x="135140" y="37211"/>
                  </a:moveTo>
                  <a:lnTo>
                    <a:pt x="134366" y="38785"/>
                  </a:lnTo>
                  <a:lnTo>
                    <a:pt x="134073" y="39370"/>
                  </a:lnTo>
                  <a:lnTo>
                    <a:pt x="134188" y="39243"/>
                  </a:lnTo>
                  <a:lnTo>
                    <a:pt x="134340" y="39293"/>
                  </a:lnTo>
                  <a:lnTo>
                    <a:pt x="135140" y="37211"/>
                  </a:lnTo>
                  <a:close/>
                </a:path>
                <a:path w="403859" h="93979">
                  <a:moveTo>
                    <a:pt x="135382" y="50876"/>
                  </a:moveTo>
                  <a:lnTo>
                    <a:pt x="135255" y="50888"/>
                  </a:lnTo>
                  <a:lnTo>
                    <a:pt x="135382" y="50876"/>
                  </a:lnTo>
                  <a:close/>
                </a:path>
                <a:path w="403859" h="93979">
                  <a:moveTo>
                    <a:pt x="135534" y="31978"/>
                  </a:moveTo>
                  <a:lnTo>
                    <a:pt x="134912" y="32854"/>
                  </a:lnTo>
                  <a:lnTo>
                    <a:pt x="134772" y="33083"/>
                  </a:lnTo>
                  <a:lnTo>
                    <a:pt x="134658" y="34112"/>
                  </a:lnTo>
                  <a:lnTo>
                    <a:pt x="135204" y="33756"/>
                  </a:lnTo>
                  <a:lnTo>
                    <a:pt x="135280" y="32575"/>
                  </a:lnTo>
                  <a:lnTo>
                    <a:pt x="135534" y="31978"/>
                  </a:lnTo>
                  <a:close/>
                </a:path>
                <a:path w="403859" h="93979">
                  <a:moveTo>
                    <a:pt x="135864" y="50507"/>
                  </a:moveTo>
                  <a:lnTo>
                    <a:pt x="135737" y="50609"/>
                  </a:lnTo>
                  <a:lnTo>
                    <a:pt x="135559" y="50787"/>
                  </a:lnTo>
                  <a:lnTo>
                    <a:pt x="135331" y="51269"/>
                  </a:lnTo>
                  <a:lnTo>
                    <a:pt x="135470" y="51142"/>
                  </a:lnTo>
                  <a:lnTo>
                    <a:pt x="135636" y="50863"/>
                  </a:lnTo>
                  <a:lnTo>
                    <a:pt x="135864" y="50507"/>
                  </a:lnTo>
                  <a:close/>
                </a:path>
                <a:path w="403859" h="93979">
                  <a:moveTo>
                    <a:pt x="135978" y="49745"/>
                  </a:moveTo>
                  <a:lnTo>
                    <a:pt x="135674" y="50419"/>
                  </a:lnTo>
                  <a:lnTo>
                    <a:pt x="135496" y="50761"/>
                  </a:lnTo>
                  <a:lnTo>
                    <a:pt x="135724" y="50368"/>
                  </a:lnTo>
                  <a:lnTo>
                    <a:pt x="135877" y="49987"/>
                  </a:lnTo>
                  <a:lnTo>
                    <a:pt x="135978" y="49745"/>
                  </a:lnTo>
                  <a:close/>
                </a:path>
                <a:path w="403859" h="93979">
                  <a:moveTo>
                    <a:pt x="136499" y="36969"/>
                  </a:moveTo>
                  <a:lnTo>
                    <a:pt x="136042" y="36436"/>
                  </a:lnTo>
                  <a:lnTo>
                    <a:pt x="136347" y="37490"/>
                  </a:lnTo>
                  <a:lnTo>
                    <a:pt x="136499" y="36969"/>
                  </a:lnTo>
                  <a:close/>
                </a:path>
                <a:path w="403859" h="93979">
                  <a:moveTo>
                    <a:pt x="137071" y="51930"/>
                  </a:moveTo>
                  <a:lnTo>
                    <a:pt x="136842" y="52222"/>
                  </a:lnTo>
                  <a:lnTo>
                    <a:pt x="136880" y="52362"/>
                  </a:lnTo>
                  <a:lnTo>
                    <a:pt x="136969" y="52197"/>
                  </a:lnTo>
                  <a:lnTo>
                    <a:pt x="137033" y="52044"/>
                  </a:lnTo>
                  <a:close/>
                </a:path>
                <a:path w="403859" h="93979">
                  <a:moveTo>
                    <a:pt x="137198" y="34886"/>
                  </a:moveTo>
                  <a:lnTo>
                    <a:pt x="136499" y="36969"/>
                  </a:lnTo>
                  <a:lnTo>
                    <a:pt x="136690" y="37198"/>
                  </a:lnTo>
                  <a:lnTo>
                    <a:pt x="137198" y="34886"/>
                  </a:lnTo>
                  <a:close/>
                </a:path>
                <a:path w="403859" h="93979">
                  <a:moveTo>
                    <a:pt x="137299" y="51663"/>
                  </a:moveTo>
                  <a:lnTo>
                    <a:pt x="137071" y="51930"/>
                  </a:lnTo>
                  <a:lnTo>
                    <a:pt x="137299" y="51663"/>
                  </a:lnTo>
                  <a:close/>
                </a:path>
                <a:path w="403859" h="93979">
                  <a:moveTo>
                    <a:pt x="137553" y="50228"/>
                  </a:moveTo>
                  <a:lnTo>
                    <a:pt x="137312" y="50355"/>
                  </a:lnTo>
                  <a:lnTo>
                    <a:pt x="137109" y="50927"/>
                  </a:lnTo>
                  <a:lnTo>
                    <a:pt x="137553" y="50228"/>
                  </a:lnTo>
                  <a:close/>
                </a:path>
                <a:path w="403859" h="93979">
                  <a:moveTo>
                    <a:pt x="137795" y="51066"/>
                  </a:moveTo>
                  <a:lnTo>
                    <a:pt x="137312" y="51663"/>
                  </a:lnTo>
                  <a:lnTo>
                    <a:pt x="137439" y="51816"/>
                  </a:lnTo>
                  <a:lnTo>
                    <a:pt x="137795" y="51066"/>
                  </a:lnTo>
                  <a:close/>
                </a:path>
                <a:path w="403859" h="93979">
                  <a:moveTo>
                    <a:pt x="137960" y="45339"/>
                  </a:moveTo>
                  <a:lnTo>
                    <a:pt x="137655" y="46101"/>
                  </a:lnTo>
                  <a:lnTo>
                    <a:pt x="137566" y="46609"/>
                  </a:lnTo>
                  <a:lnTo>
                    <a:pt x="137731" y="46863"/>
                  </a:lnTo>
                  <a:lnTo>
                    <a:pt x="137960" y="45339"/>
                  </a:lnTo>
                  <a:close/>
                </a:path>
                <a:path w="403859" h="93979">
                  <a:moveTo>
                    <a:pt x="137972" y="31305"/>
                  </a:moveTo>
                  <a:lnTo>
                    <a:pt x="137198" y="34886"/>
                  </a:lnTo>
                  <a:lnTo>
                    <a:pt x="137502" y="34785"/>
                  </a:lnTo>
                  <a:lnTo>
                    <a:pt x="137972" y="31305"/>
                  </a:lnTo>
                  <a:close/>
                </a:path>
                <a:path w="403859" h="93979">
                  <a:moveTo>
                    <a:pt x="139344" y="39585"/>
                  </a:moveTo>
                  <a:lnTo>
                    <a:pt x="139192" y="39789"/>
                  </a:lnTo>
                  <a:lnTo>
                    <a:pt x="139344" y="39585"/>
                  </a:lnTo>
                  <a:close/>
                </a:path>
                <a:path w="403859" h="93979">
                  <a:moveTo>
                    <a:pt x="139433" y="46774"/>
                  </a:moveTo>
                  <a:lnTo>
                    <a:pt x="138569" y="48577"/>
                  </a:lnTo>
                  <a:lnTo>
                    <a:pt x="137553" y="50228"/>
                  </a:lnTo>
                  <a:lnTo>
                    <a:pt x="138112" y="49911"/>
                  </a:lnTo>
                  <a:lnTo>
                    <a:pt x="139280" y="47498"/>
                  </a:lnTo>
                  <a:lnTo>
                    <a:pt x="139395" y="46990"/>
                  </a:lnTo>
                  <a:lnTo>
                    <a:pt x="139433" y="46774"/>
                  </a:lnTo>
                  <a:close/>
                </a:path>
                <a:path w="403859" h="93979">
                  <a:moveTo>
                    <a:pt x="139560" y="39624"/>
                  </a:moveTo>
                  <a:lnTo>
                    <a:pt x="138163" y="43053"/>
                  </a:lnTo>
                  <a:lnTo>
                    <a:pt x="138582" y="42164"/>
                  </a:lnTo>
                  <a:lnTo>
                    <a:pt x="139077" y="41656"/>
                  </a:lnTo>
                  <a:lnTo>
                    <a:pt x="139560" y="39624"/>
                  </a:lnTo>
                  <a:close/>
                </a:path>
                <a:path w="403859" h="93979">
                  <a:moveTo>
                    <a:pt x="139661" y="36195"/>
                  </a:moveTo>
                  <a:lnTo>
                    <a:pt x="137058" y="41402"/>
                  </a:lnTo>
                  <a:lnTo>
                    <a:pt x="138087" y="38227"/>
                  </a:lnTo>
                  <a:lnTo>
                    <a:pt x="138239" y="38100"/>
                  </a:lnTo>
                  <a:lnTo>
                    <a:pt x="136804" y="38989"/>
                  </a:lnTo>
                  <a:lnTo>
                    <a:pt x="136829" y="41148"/>
                  </a:lnTo>
                  <a:lnTo>
                    <a:pt x="134835" y="44196"/>
                  </a:lnTo>
                  <a:lnTo>
                    <a:pt x="135013" y="43688"/>
                  </a:lnTo>
                  <a:lnTo>
                    <a:pt x="135610" y="41910"/>
                  </a:lnTo>
                  <a:lnTo>
                    <a:pt x="135877" y="41148"/>
                  </a:lnTo>
                  <a:lnTo>
                    <a:pt x="136398" y="39624"/>
                  </a:lnTo>
                  <a:lnTo>
                    <a:pt x="137401" y="36703"/>
                  </a:lnTo>
                  <a:lnTo>
                    <a:pt x="136105" y="39624"/>
                  </a:lnTo>
                  <a:lnTo>
                    <a:pt x="136029" y="39370"/>
                  </a:lnTo>
                  <a:lnTo>
                    <a:pt x="136131" y="38735"/>
                  </a:lnTo>
                  <a:lnTo>
                    <a:pt x="136474" y="37973"/>
                  </a:lnTo>
                  <a:lnTo>
                    <a:pt x="135331" y="39878"/>
                  </a:lnTo>
                  <a:lnTo>
                    <a:pt x="136004" y="39370"/>
                  </a:lnTo>
                  <a:lnTo>
                    <a:pt x="135039" y="41148"/>
                  </a:lnTo>
                  <a:lnTo>
                    <a:pt x="135686" y="38227"/>
                  </a:lnTo>
                  <a:lnTo>
                    <a:pt x="133324" y="41910"/>
                  </a:lnTo>
                  <a:lnTo>
                    <a:pt x="133565" y="41275"/>
                  </a:lnTo>
                  <a:lnTo>
                    <a:pt x="133616" y="41148"/>
                  </a:lnTo>
                  <a:lnTo>
                    <a:pt x="133908" y="40386"/>
                  </a:lnTo>
                  <a:lnTo>
                    <a:pt x="134035" y="40055"/>
                  </a:lnTo>
                  <a:lnTo>
                    <a:pt x="133756" y="40386"/>
                  </a:lnTo>
                  <a:lnTo>
                    <a:pt x="134086" y="39497"/>
                  </a:lnTo>
                  <a:lnTo>
                    <a:pt x="134073" y="39370"/>
                  </a:lnTo>
                  <a:lnTo>
                    <a:pt x="134429" y="38608"/>
                  </a:lnTo>
                  <a:lnTo>
                    <a:pt x="135674" y="35306"/>
                  </a:lnTo>
                  <a:lnTo>
                    <a:pt x="132854" y="41148"/>
                  </a:lnTo>
                  <a:lnTo>
                    <a:pt x="133159" y="39751"/>
                  </a:lnTo>
                  <a:lnTo>
                    <a:pt x="133235" y="39370"/>
                  </a:lnTo>
                  <a:lnTo>
                    <a:pt x="133362" y="38785"/>
                  </a:lnTo>
                  <a:lnTo>
                    <a:pt x="133451" y="38481"/>
                  </a:lnTo>
                  <a:lnTo>
                    <a:pt x="134569" y="36068"/>
                  </a:lnTo>
                  <a:lnTo>
                    <a:pt x="134404" y="37592"/>
                  </a:lnTo>
                  <a:lnTo>
                    <a:pt x="134721" y="36068"/>
                  </a:lnTo>
                  <a:lnTo>
                    <a:pt x="134937" y="35052"/>
                  </a:lnTo>
                  <a:lnTo>
                    <a:pt x="132918" y="39370"/>
                  </a:lnTo>
                  <a:lnTo>
                    <a:pt x="133134" y="38608"/>
                  </a:lnTo>
                  <a:lnTo>
                    <a:pt x="133324" y="37973"/>
                  </a:lnTo>
                  <a:lnTo>
                    <a:pt x="134556" y="33782"/>
                  </a:lnTo>
                  <a:lnTo>
                    <a:pt x="133845" y="34544"/>
                  </a:lnTo>
                  <a:lnTo>
                    <a:pt x="132448" y="37973"/>
                  </a:lnTo>
                  <a:lnTo>
                    <a:pt x="132461" y="37465"/>
                  </a:lnTo>
                  <a:lnTo>
                    <a:pt x="132499" y="36576"/>
                  </a:lnTo>
                  <a:lnTo>
                    <a:pt x="132524" y="35687"/>
                  </a:lnTo>
                  <a:lnTo>
                    <a:pt x="131508" y="36576"/>
                  </a:lnTo>
                  <a:lnTo>
                    <a:pt x="131889" y="35687"/>
                  </a:lnTo>
                  <a:lnTo>
                    <a:pt x="131902" y="35306"/>
                  </a:lnTo>
                  <a:lnTo>
                    <a:pt x="131279" y="34417"/>
                  </a:lnTo>
                  <a:lnTo>
                    <a:pt x="131152" y="33020"/>
                  </a:lnTo>
                  <a:lnTo>
                    <a:pt x="131241" y="32512"/>
                  </a:lnTo>
                  <a:lnTo>
                    <a:pt x="131394" y="32131"/>
                  </a:lnTo>
                  <a:lnTo>
                    <a:pt x="129895" y="35687"/>
                  </a:lnTo>
                  <a:lnTo>
                    <a:pt x="129806" y="35433"/>
                  </a:lnTo>
                  <a:lnTo>
                    <a:pt x="129603" y="34798"/>
                  </a:lnTo>
                  <a:lnTo>
                    <a:pt x="128930" y="35433"/>
                  </a:lnTo>
                  <a:lnTo>
                    <a:pt x="129667" y="33528"/>
                  </a:lnTo>
                  <a:lnTo>
                    <a:pt x="129717" y="33401"/>
                  </a:lnTo>
                  <a:lnTo>
                    <a:pt x="130162" y="32512"/>
                  </a:lnTo>
                  <a:lnTo>
                    <a:pt x="130746" y="31623"/>
                  </a:lnTo>
                  <a:lnTo>
                    <a:pt x="130365" y="31496"/>
                  </a:lnTo>
                  <a:lnTo>
                    <a:pt x="129552" y="33020"/>
                  </a:lnTo>
                  <a:lnTo>
                    <a:pt x="129438" y="33185"/>
                  </a:lnTo>
                  <a:lnTo>
                    <a:pt x="129082" y="33401"/>
                  </a:lnTo>
                  <a:lnTo>
                    <a:pt x="130200" y="30734"/>
                  </a:lnTo>
                  <a:lnTo>
                    <a:pt x="129641" y="30734"/>
                  </a:lnTo>
                  <a:lnTo>
                    <a:pt x="127990" y="33528"/>
                  </a:lnTo>
                  <a:lnTo>
                    <a:pt x="128003" y="31496"/>
                  </a:lnTo>
                  <a:lnTo>
                    <a:pt x="127076" y="33909"/>
                  </a:lnTo>
                  <a:lnTo>
                    <a:pt x="125882" y="38735"/>
                  </a:lnTo>
                  <a:lnTo>
                    <a:pt x="124587" y="40132"/>
                  </a:lnTo>
                  <a:lnTo>
                    <a:pt x="125641" y="37211"/>
                  </a:lnTo>
                  <a:lnTo>
                    <a:pt x="125679" y="36957"/>
                  </a:lnTo>
                  <a:lnTo>
                    <a:pt x="125857" y="36626"/>
                  </a:lnTo>
                  <a:lnTo>
                    <a:pt x="125679" y="36931"/>
                  </a:lnTo>
                  <a:lnTo>
                    <a:pt x="125780" y="36322"/>
                  </a:lnTo>
                  <a:lnTo>
                    <a:pt x="125907" y="36068"/>
                  </a:lnTo>
                  <a:lnTo>
                    <a:pt x="125971" y="35433"/>
                  </a:lnTo>
                  <a:lnTo>
                    <a:pt x="126415" y="34290"/>
                  </a:lnTo>
                  <a:lnTo>
                    <a:pt x="126606" y="33782"/>
                  </a:lnTo>
                  <a:lnTo>
                    <a:pt x="126225" y="34290"/>
                  </a:lnTo>
                  <a:lnTo>
                    <a:pt x="126822" y="32766"/>
                  </a:lnTo>
                  <a:lnTo>
                    <a:pt x="126961" y="32639"/>
                  </a:lnTo>
                  <a:lnTo>
                    <a:pt x="126733" y="33655"/>
                  </a:lnTo>
                  <a:lnTo>
                    <a:pt x="126860" y="33401"/>
                  </a:lnTo>
                  <a:lnTo>
                    <a:pt x="126974" y="33020"/>
                  </a:lnTo>
                  <a:lnTo>
                    <a:pt x="126974" y="33185"/>
                  </a:lnTo>
                  <a:lnTo>
                    <a:pt x="127050" y="33020"/>
                  </a:lnTo>
                  <a:lnTo>
                    <a:pt x="127012" y="32639"/>
                  </a:lnTo>
                  <a:lnTo>
                    <a:pt x="126974" y="32512"/>
                  </a:lnTo>
                  <a:lnTo>
                    <a:pt x="127088" y="31242"/>
                  </a:lnTo>
                  <a:lnTo>
                    <a:pt x="127520" y="29718"/>
                  </a:lnTo>
                  <a:lnTo>
                    <a:pt x="127088" y="30988"/>
                  </a:lnTo>
                  <a:lnTo>
                    <a:pt x="126555" y="32258"/>
                  </a:lnTo>
                  <a:lnTo>
                    <a:pt x="126263" y="32512"/>
                  </a:lnTo>
                  <a:lnTo>
                    <a:pt x="125704" y="32385"/>
                  </a:lnTo>
                  <a:lnTo>
                    <a:pt x="126123" y="31623"/>
                  </a:lnTo>
                  <a:lnTo>
                    <a:pt x="126885" y="30226"/>
                  </a:lnTo>
                  <a:lnTo>
                    <a:pt x="127025" y="28956"/>
                  </a:lnTo>
                  <a:lnTo>
                    <a:pt x="126403" y="30226"/>
                  </a:lnTo>
                  <a:lnTo>
                    <a:pt x="126593" y="28829"/>
                  </a:lnTo>
                  <a:lnTo>
                    <a:pt x="125514" y="31623"/>
                  </a:lnTo>
                  <a:lnTo>
                    <a:pt x="125374" y="31623"/>
                  </a:lnTo>
                  <a:lnTo>
                    <a:pt x="125717" y="30607"/>
                  </a:lnTo>
                  <a:lnTo>
                    <a:pt x="126085" y="29464"/>
                  </a:lnTo>
                  <a:lnTo>
                    <a:pt x="125349" y="30607"/>
                  </a:lnTo>
                  <a:lnTo>
                    <a:pt x="124714" y="29337"/>
                  </a:lnTo>
                  <a:lnTo>
                    <a:pt x="123888" y="32423"/>
                  </a:lnTo>
                  <a:lnTo>
                    <a:pt x="123825" y="32639"/>
                  </a:lnTo>
                  <a:lnTo>
                    <a:pt x="123774" y="32829"/>
                  </a:lnTo>
                  <a:lnTo>
                    <a:pt x="123825" y="32689"/>
                  </a:lnTo>
                  <a:lnTo>
                    <a:pt x="123774" y="32893"/>
                  </a:lnTo>
                  <a:lnTo>
                    <a:pt x="121881" y="35433"/>
                  </a:lnTo>
                  <a:lnTo>
                    <a:pt x="121970" y="34798"/>
                  </a:lnTo>
                  <a:lnTo>
                    <a:pt x="121996" y="34671"/>
                  </a:lnTo>
                  <a:lnTo>
                    <a:pt x="122199" y="33274"/>
                  </a:lnTo>
                  <a:lnTo>
                    <a:pt x="122275" y="32766"/>
                  </a:lnTo>
                  <a:lnTo>
                    <a:pt x="122466" y="31496"/>
                  </a:lnTo>
                  <a:lnTo>
                    <a:pt x="122605" y="30607"/>
                  </a:lnTo>
                  <a:lnTo>
                    <a:pt x="121297" y="31496"/>
                  </a:lnTo>
                  <a:lnTo>
                    <a:pt x="121640" y="30607"/>
                  </a:lnTo>
                  <a:lnTo>
                    <a:pt x="120738" y="31496"/>
                  </a:lnTo>
                  <a:lnTo>
                    <a:pt x="120281" y="30861"/>
                  </a:lnTo>
                  <a:lnTo>
                    <a:pt x="119176" y="32766"/>
                  </a:lnTo>
                  <a:lnTo>
                    <a:pt x="119024" y="32766"/>
                  </a:lnTo>
                  <a:lnTo>
                    <a:pt x="119113" y="32385"/>
                  </a:lnTo>
                  <a:lnTo>
                    <a:pt x="119341" y="31369"/>
                  </a:lnTo>
                  <a:lnTo>
                    <a:pt x="119456" y="30861"/>
                  </a:lnTo>
                  <a:lnTo>
                    <a:pt x="119926" y="29718"/>
                  </a:lnTo>
                  <a:lnTo>
                    <a:pt x="119278" y="30353"/>
                  </a:lnTo>
                  <a:lnTo>
                    <a:pt x="118846" y="31369"/>
                  </a:lnTo>
                  <a:lnTo>
                    <a:pt x="118846" y="31115"/>
                  </a:lnTo>
                  <a:lnTo>
                    <a:pt x="118846" y="30226"/>
                  </a:lnTo>
                  <a:lnTo>
                    <a:pt x="118922" y="29464"/>
                  </a:lnTo>
                  <a:lnTo>
                    <a:pt x="119507" y="28575"/>
                  </a:lnTo>
                  <a:lnTo>
                    <a:pt x="119519" y="28333"/>
                  </a:lnTo>
                  <a:lnTo>
                    <a:pt x="119608" y="28067"/>
                  </a:lnTo>
                  <a:lnTo>
                    <a:pt x="119494" y="27559"/>
                  </a:lnTo>
                  <a:lnTo>
                    <a:pt x="119621" y="26898"/>
                  </a:lnTo>
                  <a:lnTo>
                    <a:pt x="119875" y="25908"/>
                  </a:lnTo>
                  <a:lnTo>
                    <a:pt x="118427" y="28321"/>
                  </a:lnTo>
                  <a:lnTo>
                    <a:pt x="118592" y="27940"/>
                  </a:lnTo>
                  <a:lnTo>
                    <a:pt x="119367" y="26162"/>
                  </a:lnTo>
                  <a:lnTo>
                    <a:pt x="119240" y="25311"/>
                  </a:lnTo>
                  <a:lnTo>
                    <a:pt x="119126" y="25019"/>
                  </a:lnTo>
                  <a:lnTo>
                    <a:pt x="118694" y="25654"/>
                  </a:lnTo>
                  <a:lnTo>
                    <a:pt x="118592" y="25908"/>
                  </a:lnTo>
                  <a:lnTo>
                    <a:pt x="118364" y="27686"/>
                  </a:lnTo>
                  <a:lnTo>
                    <a:pt x="117970" y="27940"/>
                  </a:lnTo>
                  <a:lnTo>
                    <a:pt x="117703" y="27432"/>
                  </a:lnTo>
                  <a:lnTo>
                    <a:pt x="117805" y="26898"/>
                  </a:lnTo>
                  <a:lnTo>
                    <a:pt x="118795" y="24384"/>
                  </a:lnTo>
                  <a:lnTo>
                    <a:pt x="118910" y="23876"/>
                  </a:lnTo>
                  <a:lnTo>
                    <a:pt x="119189" y="19685"/>
                  </a:lnTo>
                  <a:lnTo>
                    <a:pt x="114693" y="30226"/>
                  </a:lnTo>
                  <a:lnTo>
                    <a:pt x="115214" y="27686"/>
                  </a:lnTo>
                  <a:lnTo>
                    <a:pt x="115379" y="26898"/>
                  </a:lnTo>
                  <a:lnTo>
                    <a:pt x="115023" y="27686"/>
                  </a:lnTo>
                  <a:lnTo>
                    <a:pt x="114757" y="27178"/>
                  </a:lnTo>
                  <a:lnTo>
                    <a:pt x="114744" y="26797"/>
                  </a:lnTo>
                  <a:lnTo>
                    <a:pt x="115760" y="22225"/>
                  </a:lnTo>
                  <a:lnTo>
                    <a:pt x="115608" y="22098"/>
                  </a:lnTo>
                  <a:lnTo>
                    <a:pt x="115531" y="20066"/>
                  </a:lnTo>
                  <a:lnTo>
                    <a:pt x="113385" y="26797"/>
                  </a:lnTo>
                  <a:lnTo>
                    <a:pt x="113118" y="25273"/>
                  </a:lnTo>
                  <a:lnTo>
                    <a:pt x="112776" y="26670"/>
                  </a:lnTo>
                  <a:lnTo>
                    <a:pt x="111874" y="29718"/>
                  </a:lnTo>
                  <a:lnTo>
                    <a:pt x="110985" y="30607"/>
                  </a:lnTo>
                  <a:lnTo>
                    <a:pt x="110731" y="30099"/>
                  </a:lnTo>
                  <a:lnTo>
                    <a:pt x="110858" y="29337"/>
                  </a:lnTo>
                  <a:lnTo>
                    <a:pt x="111518" y="27051"/>
                  </a:lnTo>
                  <a:lnTo>
                    <a:pt x="111633" y="26670"/>
                  </a:lnTo>
                  <a:lnTo>
                    <a:pt x="111709" y="26416"/>
                  </a:lnTo>
                  <a:lnTo>
                    <a:pt x="112001" y="25400"/>
                  </a:lnTo>
                  <a:lnTo>
                    <a:pt x="112623" y="24638"/>
                  </a:lnTo>
                  <a:lnTo>
                    <a:pt x="112776" y="24511"/>
                  </a:lnTo>
                  <a:lnTo>
                    <a:pt x="112674" y="25019"/>
                  </a:lnTo>
                  <a:lnTo>
                    <a:pt x="112560" y="25400"/>
                  </a:lnTo>
                  <a:lnTo>
                    <a:pt x="113245" y="24511"/>
                  </a:lnTo>
                  <a:lnTo>
                    <a:pt x="113258" y="24384"/>
                  </a:lnTo>
                  <a:lnTo>
                    <a:pt x="113461" y="23241"/>
                  </a:lnTo>
                  <a:lnTo>
                    <a:pt x="113017" y="24384"/>
                  </a:lnTo>
                  <a:lnTo>
                    <a:pt x="113055" y="24003"/>
                  </a:lnTo>
                  <a:lnTo>
                    <a:pt x="113106" y="23622"/>
                  </a:lnTo>
                  <a:lnTo>
                    <a:pt x="113131" y="23114"/>
                  </a:lnTo>
                  <a:lnTo>
                    <a:pt x="112496" y="22999"/>
                  </a:lnTo>
                  <a:lnTo>
                    <a:pt x="112522" y="23622"/>
                  </a:lnTo>
                  <a:lnTo>
                    <a:pt x="112471" y="23241"/>
                  </a:lnTo>
                  <a:lnTo>
                    <a:pt x="112458" y="21717"/>
                  </a:lnTo>
                  <a:lnTo>
                    <a:pt x="111556" y="23241"/>
                  </a:lnTo>
                  <a:lnTo>
                    <a:pt x="111290" y="21971"/>
                  </a:lnTo>
                  <a:lnTo>
                    <a:pt x="111226" y="22415"/>
                  </a:lnTo>
                  <a:lnTo>
                    <a:pt x="110845" y="24003"/>
                  </a:lnTo>
                  <a:lnTo>
                    <a:pt x="110261" y="22225"/>
                  </a:lnTo>
                  <a:lnTo>
                    <a:pt x="109613" y="26162"/>
                  </a:lnTo>
                  <a:lnTo>
                    <a:pt x="108826" y="26416"/>
                  </a:lnTo>
                  <a:lnTo>
                    <a:pt x="108864" y="26035"/>
                  </a:lnTo>
                  <a:lnTo>
                    <a:pt x="108978" y="24892"/>
                  </a:lnTo>
                  <a:lnTo>
                    <a:pt x="109093" y="24384"/>
                  </a:lnTo>
                  <a:lnTo>
                    <a:pt x="109562" y="23495"/>
                  </a:lnTo>
                  <a:lnTo>
                    <a:pt x="110299" y="22098"/>
                  </a:lnTo>
                  <a:lnTo>
                    <a:pt x="109194" y="23495"/>
                  </a:lnTo>
                  <a:lnTo>
                    <a:pt x="109296" y="21844"/>
                  </a:lnTo>
                  <a:lnTo>
                    <a:pt x="109499" y="21463"/>
                  </a:lnTo>
                  <a:lnTo>
                    <a:pt x="110540" y="19431"/>
                  </a:lnTo>
                  <a:lnTo>
                    <a:pt x="109245" y="21463"/>
                  </a:lnTo>
                  <a:lnTo>
                    <a:pt x="109664" y="18923"/>
                  </a:lnTo>
                  <a:lnTo>
                    <a:pt x="109880" y="17653"/>
                  </a:lnTo>
                  <a:lnTo>
                    <a:pt x="109791" y="17272"/>
                  </a:lnTo>
                  <a:lnTo>
                    <a:pt x="109867" y="16764"/>
                  </a:lnTo>
                  <a:lnTo>
                    <a:pt x="109931" y="16637"/>
                  </a:lnTo>
                  <a:lnTo>
                    <a:pt x="109639" y="16510"/>
                  </a:lnTo>
                  <a:lnTo>
                    <a:pt x="109080" y="18923"/>
                  </a:lnTo>
                  <a:lnTo>
                    <a:pt x="109016" y="18542"/>
                  </a:lnTo>
                  <a:lnTo>
                    <a:pt x="109004" y="18034"/>
                  </a:lnTo>
                  <a:lnTo>
                    <a:pt x="109181" y="17526"/>
                  </a:lnTo>
                  <a:lnTo>
                    <a:pt x="108572" y="18796"/>
                  </a:lnTo>
                  <a:lnTo>
                    <a:pt x="108470" y="19177"/>
                  </a:lnTo>
                  <a:lnTo>
                    <a:pt x="108102" y="21463"/>
                  </a:lnTo>
                  <a:lnTo>
                    <a:pt x="107086" y="23495"/>
                  </a:lnTo>
                  <a:lnTo>
                    <a:pt x="107162" y="22301"/>
                  </a:lnTo>
                  <a:lnTo>
                    <a:pt x="105956" y="24511"/>
                  </a:lnTo>
                  <a:lnTo>
                    <a:pt x="105994" y="24384"/>
                  </a:lnTo>
                  <a:lnTo>
                    <a:pt x="106616" y="22098"/>
                  </a:lnTo>
                  <a:lnTo>
                    <a:pt x="106819" y="21336"/>
                  </a:lnTo>
                  <a:lnTo>
                    <a:pt x="107162" y="22301"/>
                  </a:lnTo>
                  <a:lnTo>
                    <a:pt x="107264" y="22606"/>
                  </a:lnTo>
                  <a:lnTo>
                    <a:pt x="107302" y="22225"/>
                  </a:lnTo>
                  <a:lnTo>
                    <a:pt x="107391" y="21336"/>
                  </a:lnTo>
                  <a:lnTo>
                    <a:pt x="107403" y="21209"/>
                  </a:lnTo>
                  <a:lnTo>
                    <a:pt x="107492" y="20320"/>
                  </a:lnTo>
                  <a:lnTo>
                    <a:pt x="107708" y="18161"/>
                  </a:lnTo>
                  <a:lnTo>
                    <a:pt x="108102" y="18034"/>
                  </a:lnTo>
                  <a:lnTo>
                    <a:pt x="108216" y="17145"/>
                  </a:lnTo>
                  <a:lnTo>
                    <a:pt x="108331" y="16979"/>
                  </a:lnTo>
                  <a:lnTo>
                    <a:pt x="108445" y="15621"/>
                  </a:lnTo>
                  <a:lnTo>
                    <a:pt x="108508" y="13843"/>
                  </a:lnTo>
                  <a:lnTo>
                    <a:pt x="106984" y="20320"/>
                  </a:lnTo>
                  <a:lnTo>
                    <a:pt x="106235" y="19939"/>
                  </a:lnTo>
                  <a:lnTo>
                    <a:pt x="106768" y="18542"/>
                  </a:lnTo>
                  <a:lnTo>
                    <a:pt x="106883" y="18161"/>
                  </a:lnTo>
                  <a:lnTo>
                    <a:pt x="106972" y="17500"/>
                  </a:lnTo>
                  <a:lnTo>
                    <a:pt x="106121" y="19812"/>
                  </a:lnTo>
                  <a:lnTo>
                    <a:pt x="105397" y="21209"/>
                  </a:lnTo>
                  <a:lnTo>
                    <a:pt x="105321" y="19685"/>
                  </a:lnTo>
                  <a:lnTo>
                    <a:pt x="104571" y="22098"/>
                  </a:lnTo>
                  <a:lnTo>
                    <a:pt x="104355" y="21844"/>
                  </a:lnTo>
                  <a:lnTo>
                    <a:pt x="104343" y="22923"/>
                  </a:lnTo>
                  <a:lnTo>
                    <a:pt x="103822" y="24384"/>
                  </a:lnTo>
                  <a:lnTo>
                    <a:pt x="103657" y="24003"/>
                  </a:lnTo>
                  <a:lnTo>
                    <a:pt x="103149" y="24511"/>
                  </a:lnTo>
                  <a:lnTo>
                    <a:pt x="102501" y="26035"/>
                  </a:lnTo>
                  <a:lnTo>
                    <a:pt x="102781" y="24765"/>
                  </a:lnTo>
                  <a:lnTo>
                    <a:pt x="103492" y="21463"/>
                  </a:lnTo>
                  <a:lnTo>
                    <a:pt x="103911" y="19558"/>
                  </a:lnTo>
                  <a:lnTo>
                    <a:pt x="102768" y="21463"/>
                  </a:lnTo>
                  <a:lnTo>
                    <a:pt x="102806" y="20955"/>
                  </a:lnTo>
                  <a:lnTo>
                    <a:pt x="102920" y="20066"/>
                  </a:lnTo>
                  <a:lnTo>
                    <a:pt x="103314" y="19050"/>
                  </a:lnTo>
                  <a:lnTo>
                    <a:pt x="103619" y="18288"/>
                  </a:lnTo>
                  <a:lnTo>
                    <a:pt x="103733" y="17145"/>
                  </a:lnTo>
                  <a:lnTo>
                    <a:pt x="102527" y="19215"/>
                  </a:lnTo>
                  <a:lnTo>
                    <a:pt x="102704" y="19050"/>
                  </a:lnTo>
                  <a:lnTo>
                    <a:pt x="102133" y="20193"/>
                  </a:lnTo>
                  <a:lnTo>
                    <a:pt x="102133" y="20955"/>
                  </a:lnTo>
                  <a:lnTo>
                    <a:pt x="102133" y="21590"/>
                  </a:lnTo>
                  <a:lnTo>
                    <a:pt x="101498" y="22860"/>
                  </a:lnTo>
                  <a:lnTo>
                    <a:pt x="101092" y="24765"/>
                  </a:lnTo>
                  <a:lnTo>
                    <a:pt x="101320" y="23431"/>
                  </a:lnTo>
                  <a:lnTo>
                    <a:pt x="101320" y="23241"/>
                  </a:lnTo>
                  <a:lnTo>
                    <a:pt x="101473" y="22479"/>
                  </a:lnTo>
                  <a:lnTo>
                    <a:pt x="101549" y="22085"/>
                  </a:lnTo>
                  <a:lnTo>
                    <a:pt x="101473" y="22225"/>
                  </a:lnTo>
                  <a:lnTo>
                    <a:pt x="101561" y="21971"/>
                  </a:lnTo>
                  <a:lnTo>
                    <a:pt x="102069" y="21082"/>
                  </a:lnTo>
                  <a:lnTo>
                    <a:pt x="102133" y="20955"/>
                  </a:lnTo>
                  <a:lnTo>
                    <a:pt x="102133" y="20193"/>
                  </a:lnTo>
                  <a:lnTo>
                    <a:pt x="101244" y="21971"/>
                  </a:lnTo>
                  <a:lnTo>
                    <a:pt x="101130" y="22390"/>
                  </a:lnTo>
                  <a:lnTo>
                    <a:pt x="101434" y="21844"/>
                  </a:lnTo>
                  <a:lnTo>
                    <a:pt x="101333" y="22479"/>
                  </a:lnTo>
                  <a:lnTo>
                    <a:pt x="99656" y="26670"/>
                  </a:lnTo>
                  <a:lnTo>
                    <a:pt x="99695" y="26289"/>
                  </a:lnTo>
                  <a:lnTo>
                    <a:pt x="99809" y="24892"/>
                  </a:lnTo>
                  <a:lnTo>
                    <a:pt x="99860" y="24257"/>
                  </a:lnTo>
                  <a:lnTo>
                    <a:pt x="99923" y="23876"/>
                  </a:lnTo>
                  <a:lnTo>
                    <a:pt x="100025" y="23495"/>
                  </a:lnTo>
                  <a:lnTo>
                    <a:pt x="100317" y="22479"/>
                  </a:lnTo>
                  <a:lnTo>
                    <a:pt x="100799" y="20828"/>
                  </a:lnTo>
                  <a:lnTo>
                    <a:pt x="101485" y="18440"/>
                  </a:lnTo>
                  <a:lnTo>
                    <a:pt x="101612" y="15240"/>
                  </a:lnTo>
                  <a:lnTo>
                    <a:pt x="99415" y="20828"/>
                  </a:lnTo>
                  <a:lnTo>
                    <a:pt x="98894" y="19050"/>
                  </a:lnTo>
                  <a:lnTo>
                    <a:pt x="98831" y="20421"/>
                  </a:lnTo>
                  <a:lnTo>
                    <a:pt x="98120" y="22479"/>
                  </a:lnTo>
                  <a:lnTo>
                    <a:pt x="98183" y="21209"/>
                  </a:lnTo>
                  <a:lnTo>
                    <a:pt x="98221" y="20320"/>
                  </a:lnTo>
                  <a:lnTo>
                    <a:pt x="97650" y="21209"/>
                  </a:lnTo>
                  <a:lnTo>
                    <a:pt x="97764" y="20828"/>
                  </a:lnTo>
                  <a:lnTo>
                    <a:pt x="98209" y="19304"/>
                  </a:lnTo>
                  <a:lnTo>
                    <a:pt x="98247" y="18669"/>
                  </a:lnTo>
                  <a:lnTo>
                    <a:pt x="98374" y="17653"/>
                  </a:lnTo>
                  <a:lnTo>
                    <a:pt x="98463" y="17145"/>
                  </a:lnTo>
                  <a:lnTo>
                    <a:pt x="98056" y="18669"/>
                  </a:lnTo>
                  <a:lnTo>
                    <a:pt x="97802" y="16764"/>
                  </a:lnTo>
                  <a:lnTo>
                    <a:pt x="96608" y="20828"/>
                  </a:lnTo>
                  <a:lnTo>
                    <a:pt x="96850" y="18542"/>
                  </a:lnTo>
                  <a:lnTo>
                    <a:pt x="96761" y="17653"/>
                  </a:lnTo>
                  <a:lnTo>
                    <a:pt x="96431" y="16764"/>
                  </a:lnTo>
                  <a:lnTo>
                    <a:pt x="94488" y="23495"/>
                  </a:lnTo>
                  <a:lnTo>
                    <a:pt x="94018" y="22733"/>
                  </a:lnTo>
                  <a:lnTo>
                    <a:pt x="94145" y="22085"/>
                  </a:lnTo>
                  <a:lnTo>
                    <a:pt x="94564" y="20955"/>
                  </a:lnTo>
                  <a:lnTo>
                    <a:pt x="94653" y="20701"/>
                  </a:lnTo>
                  <a:lnTo>
                    <a:pt x="94780" y="19304"/>
                  </a:lnTo>
                  <a:lnTo>
                    <a:pt x="94881" y="18796"/>
                  </a:lnTo>
                  <a:lnTo>
                    <a:pt x="95123" y="18415"/>
                  </a:lnTo>
                  <a:lnTo>
                    <a:pt x="95707" y="17526"/>
                  </a:lnTo>
                  <a:lnTo>
                    <a:pt x="95465" y="17526"/>
                  </a:lnTo>
                  <a:lnTo>
                    <a:pt x="95338" y="17018"/>
                  </a:lnTo>
                  <a:lnTo>
                    <a:pt x="94957" y="18415"/>
                  </a:lnTo>
                  <a:lnTo>
                    <a:pt x="95148" y="17145"/>
                  </a:lnTo>
                  <a:lnTo>
                    <a:pt x="93573" y="20955"/>
                  </a:lnTo>
                  <a:lnTo>
                    <a:pt x="93827" y="18923"/>
                  </a:lnTo>
                  <a:lnTo>
                    <a:pt x="93548" y="19685"/>
                  </a:lnTo>
                  <a:lnTo>
                    <a:pt x="92913" y="21971"/>
                  </a:lnTo>
                  <a:lnTo>
                    <a:pt x="92684" y="21717"/>
                  </a:lnTo>
                  <a:lnTo>
                    <a:pt x="92151" y="21971"/>
                  </a:lnTo>
                  <a:lnTo>
                    <a:pt x="91833" y="24130"/>
                  </a:lnTo>
                  <a:lnTo>
                    <a:pt x="92684" y="17780"/>
                  </a:lnTo>
                  <a:lnTo>
                    <a:pt x="89598" y="24130"/>
                  </a:lnTo>
                  <a:lnTo>
                    <a:pt x="90182" y="19558"/>
                  </a:lnTo>
                  <a:lnTo>
                    <a:pt x="90309" y="18542"/>
                  </a:lnTo>
                  <a:lnTo>
                    <a:pt x="89192" y="19304"/>
                  </a:lnTo>
                  <a:lnTo>
                    <a:pt x="88798" y="19558"/>
                  </a:lnTo>
                  <a:lnTo>
                    <a:pt x="88265" y="19558"/>
                  </a:lnTo>
                  <a:lnTo>
                    <a:pt x="88392" y="19215"/>
                  </a:lnTo>
                  <a:lnTo>
                    <a:pt x="88506" y="18669"/>
                  </a:lnTo>
                  <a:lnTo>
                    <a:pt x="88557" y="18796"/>
                  </a:lnTo>
                  <a:lnTo>
                    <a:pt x="88544" y="18669"/>
                  </a:lnTo>
                  <a:lnTo>
                    <a:pt x="88353" y="16764"/>
                  </a:lnTo>
                  <a:lnTo>
                    <a:pt x="86715" y="24511"/>
                  </a:lnTo>
                  <a:lnTo>
                    <a:pt x="86664" y="24130"/>
                  </a:lnTo>
                  <a:lnTo>
                    <a:pt x="86575" y="23241"/>
                  </a:lnTo>
                  <a:lnTo>
                    <a:pt x="86487" y="22098"/>
                  </a:lnTo>
                  <a:lnTo>
                    <a:pt x="86753" y="19939"/>
                  </a:lnTo>
                  <a:lnTo>
                    <a:pt x="86880" y="18923"/>
                  </a:lnTo>
                  <a:lnTo>
                    <a:pt x="87312" y="20574"/>
                  </a:lnTo>
                  <a:lnTo>
                    <a:pt x="87426" y="19050"/>
                  </a:lnTo>
                  <a:lnTo>
                    <a:pt x="87452" y="18923"/>
                  </a:lnTo>
                  <a:lnTo>
                    <a:pt x="88874" y="12700"/>
                  </a:lnTo>
                  <a:lnTo>
                    <a:pt x="86233" y="19939"/>
                  </a:lnTo>
                  <a:lnTo>
                    <a:pt x="86436" y="17907"/>
                  </a:lnTo>
                  <a:lnTo>
                    <a:pt x="86639" y="16002"/>
                  </a:lnTo>
                  <a:lnTo>
                    <a:pt x="86779" y="15748"/>
                  </a:lnTo>
                  <a:lnTo>
                    <a:pt x="86906" y="14859"/>
                  </a:lnTo>
                  <a:lnTo>
                    <a:pt x="87007" y="13335"/>
                  </a:lnTo>
                  <a:lnTo>
                    <a:pt x="85280" y="17907"/>
                  </a:lnTo>
                  <a:lnTo>
                    <a:pt x="84747" y="17272"/>
                  </a:lnTo>
                  <a:lnTo>
                    <a:pt x="84975" y="16256"/>
                  </a:lnTo>
                  <a:lnTo>
                    <a:pt x="83743" y="19558"/>
                  </a:lnTo>
                  <a:lnTo>
                    <a:pt x="82511" y="20574"/>
                  </a:lnTo>
                  <a:lnTo>
                    <a:pt x="82118" y="20942"/>
                  </a:lnTo>
                  <a:lnTo>
                    <a:pt x="82042" y="21374"/>
                  </a:lnTo>
                  <a:lnTo>
                    <a:pt x="81915" y="21653"/>
                  </a:lnTo>
                  <a:lnTo>
                    <a:pt x="81280" y="22098"/>
                  </a:lnTo>
                  <a:lnTo>
                    <a:pt x="81407" y="20980"/>
                  </a:lnTo>
                  <a:lnTo>
                    <a:pt x="81470" y="18542"/>
                  </a:lnTo>
                  <a:lnTo>
                    <a:pt x="81902" y="16510"/>
                  </a:lnTo>
                  <a:lnTo>
                    <a:pt x="82473" y="16510"/>
                  </a:lnTo>
                  <a:lnTo>
                    <a:pt x="83032" y="12827"/>
                  </a:lnTo>
                  <a:lnTo>
                    <a:pt x="81762" y="16510"/>
                  </a:lnTo>
                  <a:lnTo>
                    <a:pt x="81648" y="15875"/>
                  </a:lnTo>
                  <a:lnTo>
                    <a:pt x="81749" y="15240"/>
                  </a:lnTo>
                  <a:lnTo>
                    <a:pt x="82016" y="14224"/>
                  </a:lnTo>
                  <a:lnTo>
                    <a:pt x="81089" y="14605"/>
                  </a:lnTo>
                  <a:lnTo>
                    <a:pt x="80162" y="18542"/>
                  </a:lnTo>
                  <a:lnTo>
                    <a:pt x="79375" y="18161"/>
                  </a:lnTo>
                  <a:lnTo>
                    <a:pt x="79209" y="19177"/>
                  </a:lnTo>
                  <a:lnTo>
                    <a:pt x="77825" y="23241"/>
                  </a:lnTo>
                  <a:lnTo>
                    <a:pt x="78206" y="21590"/>
                  </a:lnTo>
                  <a:lnTo>
                    <a:pt x="78447" y="20574"/>
                  </a:lnTo>
                  <a:lnTo>
                    <a:pt x="78511" y="20320"/>
                  </a:lnTo>
                  <a:lnTo>
                    <a:pt x="78536" y="20193"/>
                  </a:lnTo>
                  <a:lnTo>
                    <a:pt x="78600" y="19939"/>
                  </a:lnTo>
                  <a:lnTo>
                    <a:pt x="79286" y="17018"/>
                  </a:lnTo>
                  <a:lnTo>
                    <a:pt x="78168" y="19939"/>
                  </a:lnTo>
                  <a:lnTo>
                    <a:pt x="78917" y="15875"/>
                  </a:lnTo>
                  <a:lnTo>
                    <a:pt x="76962" y="19558"/>
                  </a:lnTo>
                  <a:lnTo>
                    <a:pt x="76212" y="20193"/>
                  </a:lnTo>
                  <a:lnTo>
                    <a:pt x="76669" y="18859"/>
                  </a:lnTo>
                  <a:lnTo>
                    <a:pt x="75920" y="20193"/>
                  </a:lnTo>
                  <a:lnTo>
                    <a:pt x="75323" y="19939"/>
                  </a:lnTo>
                  <a:lnTo>
                    <a:pt x="75476" y="19304"/>
                  </a:lnTo>
                  <a:lnTo>
                    <a:pt x="75653" y="18542"/>
                  </a:lnTo>
                  <a:lnTo>
                    <a:pt x="75831" y="17780"/>
                  </a:lnTo>
                  <a:lnTo>
                    <a:pt x="77139" y="12192"/>
                  </a:lnTo>
                  <a:lnTo>
                    <a:pt x="74142" y="17780"/>
                  </a:lnTo>
                  <a:lnTo>
                    <a:pt x="74269" y="16891"/>
                  </a:lnTo>
                  <a:lnTo>
                    <a:pt x="74333" y="16383"/>
                  </a:lnTo>
                  <a:lnTo>
                    <a:pt x="74637" y="14224"/>
                  </a:lnTo>
                  <a:lnTo>
                    <a:pt x="75018" y="11557"/>
                  </a:lnTo>
                  <a:lnTo>
                    <a:pt x="73291" y="14224"/>
                  </a:lnTo>
                  <a:lnTo>
                    <a:pt x="73101" y="9906"/>
                  </a:lnTo>
                  <a:lnTo>
                    <a:pt x="71704" y="10160"/>
                  </a:lnTo>
                  <a:lnTo>
                    <a:pt x="70878" y="16383"/>
                  </a:lnTo>
                  <a:lnTo>
                    <a:pt x="71297" y="10287"/>
                  </a:lnTo>
                  <a:lnTo>
                    <a:pt x="71094" y="11277"/>
                  </a:lnTo>
                  <a:lnTo>
                    <a:pt x="70993" y="10147"/>
                  </a:lnTo>
                  <a:lnTo>
                    <a:pt x="70866" y="12471"/>
                  </a:lnTo>
                  <a:lnTo>
                    <a:pt x="70789" y="12839"/>
                  </a:lnTo>
                  <a:lnTo>
                    <a:pt x="70065" y="16637"/>
                  </a:lnTo>
                  <a:lnTo>
                    <a:pt x="69672" y="16891"/>
                  </a:lnTo>
                  <a:lnTo>
                    <a:pt x="69646" y="16306"/>
                  </a:lnTo>
                  <a:lnTo>
                    <a:pt x="69824" y="15163"/>
                  </a:lnTo>
                  <a:lnTo>
                    <a:pt x="70789" y="12839"/>
                  </a:lnTo>
                  <a:lnTo>
                    <a:pt x="69621" y="13347"/>
                  </a:lnTo>
                  <a:lnTo>
                    <a:pt x="69621" y="15621"/>
                  </a:lnTo>
                  <a:lnTo>
                    <a:pt x="69557" y="13716"/>
                  </a:lnTo>
                  <a:lnTo>
                    <a:pt x="69697" y="10668"/>
                  </a:lnTo>
                  <a:lnTo>
                    <a:pt x="70104" y="11176"/>
                  </a:lnTo>
                  <a:lnTo>
                    <a:pt x="70192" y="10668"/>
                  </a:lnTo>
                  <a:lnTo>
                    <a:pt x="70358" y="9779"/>
                  </a:lnTo>
                  <a:lnTo>
                    <a:pt x="69926" y="9271"/>
                  </a:lnTo>
                  <a:lnTo>
                    <a:pt x="70015" y="8636"/>
                  </a:lnTo>
                  <a:lnTo>
                    <a:pt x="70065" y="8509"/>
                  </a:lnTo>
                  <a:lnTo>
                    <a:pt x="70535" y="7366"/>
                  </a:lnTo>
                  <a:lnTo>
                    <a:pt x="70548" y="5334"/>
                  </a:lnTo>
                  <a:lnTo>
                    <a:pt x="70180" y="7620"/>
                  </a:lnTo>
                  <a:lnTo>
                    <a:pt x="69659" y="8509"/>
                  </a:lnTo>
                  <a:lnTo>
                    <a:pt x="69469" y="7620"/>
                  </a:lnTo>
                  <a:lnTo>
                    <a:pt x="69329" y="10668"/>
                  </a:lnTo>
                  <a:lnTo>
                    <a:pt x="67792" y="13716"/>
                  </a:lnTo>
                  <a:lnTo>
                    <a:pt x="67932" y="13081"/>
                  </a:lnTo>
                  <a:lnTo>
                    <a:pt x="68402" y="10922"/>
                  </a:lnTo>
                  <a:lnTo>
                    <a:pt x="68986" y="8255"/>
                  </a:lnTo>
                  <a:lnTo>
                    <a:pt x="69672" y="5080"/>
                  </a:lnTo>
                  <a:lnTo>
                    <a:pt x="68084" y="8255"/>
                  </a:lnTo>
                  <a:lnTo>
                    <a:pt x="68364" y="7493"/>
                  </a:lnTo>
                  <a:lnTo>
                    <a:pt x="68783" y="6350"/>
                  </a:lnTo>
                  <a:lnTo>
                    <a:pt x="68059" y="7493"/>
                  </a:lnTo>
                  <a:lnTo>
                    <a:pt x="67017" y="5969"/>
                  </a:lnTo>
                  <a:lnTo>
                    <a:pt x="65544" y="10922"/>
                  </a:lnTo>
                  <a:lnTo>
                    <a:pt x="65824" y="8509"/>
                  </a:lnTo>
                  <a:lnTo>
                    <a:pt x="66040" y="8255"/>
                  </a:lnTo>
                  <a:lnTo>
                    <a:pt x="66027" y="8001"/>
                  </a:lnTo>
                  <a:lnTo>
                    <a:pt x="65163" y="7112"/>
                  </a:lnTo>
                  <a:lnTo>
                    <a:pt x="62547" y="13081"/>
                  </a:lnTo>
                  <a:lnTo>
                    <a:pt x="62522" y="12700"/>
                  </a:lnTo>
                  <a:lnTo>
                    <a:pt x="62395" y="11049"/>
                  </a:lnTo>
                  <a:lnTo>
                    <a:pt x="62458" y="9144"/>
                  </a:lnTo>
                  <a:lnTo>
                    <a:pt x="62687" y="8255"/>
                  </a:lnTo>
                  <a:lnTo>
                    <a:pt x="62369" y="8636"/>
                  </a:lnTo>
                  <a:lnTo>
                    <a:pt x="61747" y="11049"/>
                  </a:lnTo>
                  <a:lnTo>
                    <a:pt x="61760" y="10414"/>
                  </a:lnTo>
                  <a:lnTo>
                    <a:pt x="61874" y="9144"/>
                  </a:lnTo>
                  <a:lnTo>
                    <a:pt x="62103" y="8255"/>
                  </a:lnTo>
                  <a:lnTo>
                    <a:pt x="62090" y="7874"/>
                  </a:lnTo>
                  <a:lnTo>
                    <a:pt x="60998" y="10414"/>
                  </a:lnTo>
                  <a:lnTo>
                    <a:pt x="61125" y="8890"/>
                  </a:lnTo>
                  <a:lnTo>
                    <a:pt x="61391" y="8128"/>
                  </a:lnTo>
                  <a:lnTo>
                    <a:pt x="61277" y="7239"/>
                  </a:lnTo>
                  <a:lnTo>
                    <a:pt x="60756" y="5588"/>
                  </a:lnTo>
                  <a:lnTo>
                    <a:pt x="58966" y="11684"/>
                  </a:lnTo>
                  <a:lnTo>
                    <a:pt x="57835" y="12700"/>
                  </a:lnTo>
                  <a:lnTo>
                    <a:pt x="58064" y="11557"/>
                  </a:lnTo>
                  <a:lnTo>
                    <a:pt x="58356" y="10033"/>
                  </a:lnTo>
                  <a:lnTo>
                    <a:pt x="58699" y="8255"/>
                  </a:lnTo>
                  <a:lnTo>
                    <a:pt x="58623" y="7874"/>
                  </a:lnTo>
                  <a:lnTo>
                    <a:pt x="57924" y="5969"/>
                  </a:lnTo>
                  <a:lnTo>
                    <a:pt x="57950" y="5080"/>
                  </a:lnTo>
                  <a:lnTo>
                    <a:pt x="56769" y="4318"/>
                  </a:lnTo>
                  <a:lnTo>
                    <a:pt x="55067" y="8382"/>
                  </a:lnTo>
                  <a:lnTo>
                    <a:pt x="53543" y="10033"/>
                  </a:lnTo>
                  <a:lnTo>
                    <a:pt x="53606" y="8509"/>
                  </a:lnTo>
                  <a:lnTo>
                    <a:pt x="53632" y="7493"/>
                  </a:lnTo>
                  <a:lnTo>
                    <a:pt x="53721" y="4953"/>
                  </a:lnTo>
                  <a:lnTo>
                    <a:pt x="51435" y="7493"/>
                  </a:lnTo>
                  <a:lnTo>
                    <a:pt x="50736" y="4572"/>
                  </a:lnTo>
                  <a:lnTo>
                    <a:pt x="50673" y="5842"/>
                  </a:lnTo>
                  <a:lnTo>
                    <a:pt x="50076" y="8128"/>
                  </a:lnTo>
                  <a:lnTo>
                    <a:pt x="49784" y="8509"/>
                  </a:lnTo>
                  <a:lnTo>
                    <a:pt x="49657" y="7493"/>
                  </a:lnTo>
                  <a:lnTo>
                    <a:pt x="48450" y="11557"/>
                  </a:lnTo>
                  <a:lnTo>
                    <a:pt x="48501" y="11303"/>
                  </a:lnTo>
                  <a:lnTo>
                    <a:pt x="48590" y="10795"/>
                  </a:lnTo>
                  <a:lnTo>
                    <a:pt x="48755" y="9906"/>
                  </a:lnTo>
                  <a:lnTo>
                    <a:pt x="48831" y="9525"/>
                  </a:lnTo>
                  <a:lnTo>
                    <a:pt x="49237" y="7366"/>
                  </a:lnTo>
                  <a:lnTo>
                    <a:pt x="49326" y="7493"/>
                  </a:lnTo>
                  <a:lnTo>
                    <a:pt x="49339" y="7366"/>
                  </a:lnTo>
                  <a:lnTo>
                    <a:pt x="49720" y="4318"/>
                  </a:lnTo>
                  <a:lnTo>
                    <a:pt x="49847" y="3302"/>
                  </a:lnTo>
                  <a:lnTo>
                    <a:pt x="49072" y="4318"/>
                  </a:lnTo>
                  <a:lnTo>
                    <a:pt x="48653" y="4191"/>
                  </a:lnTo>
                  <a:lnTo>
                    <a:pt x="47612" y="9525"/>
                  </a:lnTo>
                  <a:lnTo>
                    <a:pt x="47307" y="7366"/>
                  </a:lnTo>
                  <a:lnTo>
                    <a:pt x="47155" y="6350"/>
                  </a:lnTo>
                  <a:lnTo>
                    <a:pt x="45986" y="6858"/>
                  </a:lnTo>
                  <a:lnTo>
                    <a:pt x="44881" y="7366"/>
                  </a:lnTo>
                  <a:lnTo>
                    <a:pt x="44869" y="7239"/>
                  </a:lnTo>
                  <a:lnTo>
                    <a:pt x="44767" y="6096"/>
                  </a:lnTo>
                  <a:lnTo>
                    <a:pt x="44640" y="4699"/>
                  </a:lnTo>
                  <a:lnTo>
                    <a:pt x="44119" y="6096"/>
                  </a:lnTo>
                  <a:lnTo>
                    <a:pt x="43776" y="5969"/>
                  </a:lnTo>
                  <a:lnTo>
                    <a:pt x="43268" y="7239"/>
                  </a:lnTo>
                  <a:lnTo>
                    <a:pt x="43726" y="4699"/>
                  </a:lnTo>
                  <a:lnTo>
                    <a:pt x="43688" y="4318"/>
                  </a:lnTo>
                  <a:lnTo>
                    <a:pt x="43141" y="3556"/>
                  </a:lnTo>
                  <a:lnTo>
                    <a:pt x="42786" y="3048"/>
                  </a:lnTo>
                  <a:lnTo>
                    <a:pt x="41706" y="3556"/>
                  </a:lnTo>
                  <a:lnTo>
                    <a:pt x="42252" y="1524"/>
                  </a:lnTo>
                  <a:lnTo>
                    <a:pt x="41732" y="1270"/>
                  </a:lnTo>
                  <a:lnTo>
                    <a:pt x="40157" y="9906"/>
                  </a:lnTo>
                  <a:lnTo>
                    <a:pt x="39636" y="9906"/>
                  </a:lnTo>
                  <a:lnTo>
                    <a:pt x="39649" y="9779"/>
                  </a:lnTo>
                  <a:lnTo>
                    <a:pt x="39992" y="7112"/>
                  </a:lnTo>
                  <a:lnTo>
                    <a:pt x="40144" y="5969"/>
                  </a:lnTo>
                  <a:lnTo>
                    <a:pt x="40195" y="5588"/>
                  </a:lnTo>
                  <a:lnTo>
                    <a:pt x="39243" y="5461"/>
                  </a:lnTo>
                  <a:lnTo>
                    <a:pt x="39217" y="5207"/>
                  </a:lnTo>
                  <a:lnTo>
                    <a:pt x="38900" y="1397"/>
                  </a:lnTo>
                  <a:lnTo>
                    <a:pt x="37312" y="5207"/>
                  </a:lnTo>
                  <a:lnTo>
                    <a:pt x="37668" y="3302"/>
                  </a:lnTo>
                  <a:lnTo>
                    <a:pt x="37846" y="3175"/>
                  </a:lnTo>
                  <a:lnTo>
                    <a:pt x="37414" y="3048"/>
                  </a:lnTo>
                  <a:lnTo>
                    <a:pt x="37134" y="2032"/>
                  </a:lnTo>
                  <a:lnTo>
                    <a:pt x="36576" y="0"/>
                  </a:lnTo>
                  <a:lnTo>
                    <a:pt x="36271" y="2349"/>
                  </a:lnTo>
                  <a:lnTo>
                    <a:pt x="34086" y="7112"/>
                  </a:lnTo>
                  <a:lnTo>
                    <a:pt x="34632" y="4191"/>
                  </a:lnTo>
                  <a:lnTo>
                    <a:pt x="33591" y="8001"/>
                  </a:lnTo>
                  <a:lnTo>
                    <a:pt x="33464" y="8636"/>
                  </a:lnTo>
                  <a:lnTo>
                    <a:pt x="33350" y="8890"/>
                  </a:lnTo>
                  <a:lnTo>
                    <a:pt x="32677" y="9779"/>
                  </a:lnTo>
                  <a:lnTo>
                    <a:pt x="32804" y="8001"/>
                  </a:lnTo>
                  <a:lnTo>
                    <a:pt x="32740" y="6604"/>
                  </a:lnTo>
                  <a:lnTo>
                    <a:pt x="32181" y="10795"/>
                  </a:lnTo>
                  <a:lnTo>
                    <a:pt x="31940" y="9525"/>
                  </a:lnTo>
                  <a:lnTo>
                    <a:pt x="32042" y="8509"/>
                  </a:lnTo>
                  <a:lnTo>
                    <a:pt x="32359" y="7366"/>
                  </a:lnTo>
                  <a:lnTo>
                    <a:pt x="31902" y="7112"/>
                  </a:lnTo>
                  <a:lnTo>
                    <a:pt x="31813" y="7874"/>
                  </a:lnTo>
                  <a:lnTo>
                    <a:pt x="31711" y="8382"/>
                  </a:lnTo>
                  <a:lnTo>
                    <a:pt x="31267" y="9906"/>
                  </a:lnTo>
                  <a:lnTo>
                    <a:pt x="30708" y="11303"/>
                  </a:lnTo>
                  <a:lnTo>
                    <a:pt x="30632" y="10795"/>
                  </a:lnTo>
                  <a:lnTo>
                    <a:pt x="30543" y="10287"/>
                  </a:lnTo>
                  <a:lnTo>
                    <a:pt x="30416" y="9525"/>
                  </a:lnTo>
                  <a:lnTo>
                    <a:pt x="30543" y="8001"/>
                  </a:lnTo>
                  <a:lnTo>
                    <a:pt x="30695" y="6731"/>
                  </a:lnTo>
                  <a:lnTo>
                    <a:pt x="30365" y="8382"/>
                  </a:lnTo>
                  <a:lnTo>
                    <a:pt x="29794" y="10287"/>
                  </a:lnTo>
                  <a:lnTo>
                    <a:pt x="29692" y="9779"/>
                  </a:lnTo>
                  <a:lnTo>
                    <a:pt x="29781" y="8382"/>
                  </a:lnTo>
                  <a:lnTo>
                    <a:pt x="29908" y="8001"/>
                  </a:lnTo>
                  <a:lnTo>
                    <a:pt x="29806" y="6731"/>
                  </a:lnTo>
                  <a:lnTo>
                    <a:pt x="29552" y="5727"/>
                  </a:lnTo>
                  <a:lnTo>
                    <a:pt x="29400" y="6731"/>
                  </a:lnTo>
                  <a:lnTo>
                    <a:pt x="29311" y="6515"/>
                  </a:lnTo>
                  <a:lnTo>
                    <a:pt x="28321" y="10795"/>
                  </a:lnTo>
                  <a:lnTo>
                    <a:pt x="28219" y="8636"/>
                  </a:lnTo>
                  <a:lnTo>
                    <a:pt x="28219" y="6096"/>
                  </a:lnTo>
                  <a:lnTo>
                    <a:pt x="28117" y="5715"/>
                  </a:lnTo>
                  <a:lnTo>
                    <a:pt x="27914" y="4953"/>
                  </a:lnTo>
                  <a:lnTo>
                    <a:pt x="27901" y="4572"/>
                  </a:lnTo>
                  <a:lnTo>
                    <a:pt x="27952" y="3937"/>
                  </a:lnTo>
                  <a:lnTo>
                    <a:pt x="27965" y="3302"/>
                  </a:lnTo>
                  <a:lnTo>
                    <a:pt x="27660" y="3937"/>
                  </a:lnTo>
                  <a:lnTo>
                    <a:pt x="27609" y="3683"/>
                  </a:lnTo>
                  <a:lnTo>
                    <a:pt x="27508" y="3175"/>
                  </a:lnTo>
                  <a:lnTo>
                    <a:pt x="27355" y="3048"/>
                  </a:lnTo>
                  <a:lnTo>
                    <a:pt x="27482" y="1905"/>
                  </a:lnTo>
                  <a:lnTo>
                    <a:pt x="27508" y="1778"/>
                  </a:lnTo>
                  <a:lnTo>
                    <a:pt x="27609" y="889"/>
                  </a:lnTo>
                  <a:lnTo>
                    <a:pt x="27355" y="1219"/>
                  </a:lnTo>
                  <a:lnTo>
                    <a:pt x="27355" y="1905"/>
                  </a:lnTo>
                  <a:lnTo>
                    <a:pt x="27292" y="3048"/>
                  </a:lnTo>
                  <a:lnTo>
                    <a:pt x="26911" y="3429"/>
                  </a:lnTo>
                  <a:lnTo>
                    <a:pt x="27127" y="2286"/>
                  </a:lnTo>
                  <a:lnTo>
                    <a:pt x="27355" y="1905"/>
                  </a:lnTo>
                  <a:lnTo>
                    <a:pt x="27355" y="1219"/>
                  </a:lnTo>
                  <a:lnTo>
                    <a:pt x="26911" y="1778"/>
                  </a:lnTo>
                  <a:lnTo>
                    <a:pt x="26670" y="1651"/>
                  </a:lnTo>
                  <a:lnTo>
                    <a:pt x="26276" y="4572"/>
                  </a:lnTo>
                  <a:lnTo>
                    <a:pt x="25996" y="4064"/>
                  </a:lnTo>
                  <a:lnTo>
                    <a:pt x="25984" y="6197"/>
                  </a:lnTo>
                  <a:lnTo>
                    <a:pt x="26200" y="6096"/>
                  </a:lnTo>
                  <a:lnTo>
                    <a:pt x="26162" y="6845"/>
                  </a:lnTo>
                  <a:lnTo>
                    <a:pt x="26352" y="5981"/>
                  </a:lnTo>
                  <a:lnTo>
                    <a:pt x="27038" y="5969"/>
                  </a:lnTo>
                  <a:lnTo>
                    <a:pt x="26466" y="7823"/>
                  </a:lnTo>
                  <a:lnTo>
                    <a:pt x="26466" y="22860"/>
                  </a:lnTo>
                  <a:lnTo>
                    <a:pt x="26352" y="22733"/>
                  </a:lnTo>
                  <a:lnTo>
                    <a:pt x="26200" y="22733"/>
                  </a:lnTo>
                  <a:lnTo>
                    <a:pt x="26022" y="22606"/>
                  </a:lnTo>
                  <a:lnTo>
                    <a:pt x="26136" y="21551"/>
                  </a:lnTo>
                  <a:lnTo>
                    <a:pt x="26225" y="21082"/>
                  </a:lnTo>
                  <a:lnTo>
                    <a:pt x="26327" y="20574"/>
                  </a:lnTo>
                  <a:lnTo>
                    <a:pt x="26352" y="21653"/>
                  </a:lnTo>
                  <a:lnTo>
                    <a:pt x="26466" y="22860"/>
                  </a:lnTo>
                  <a:lnTo>
                    <a:pt x="26466" y="7823"/>
                  </a:lnTo>
                  <a:lnTo>
                    <a:pt x="26212" y="8636"/>
                  </a:lnTo>
                  <a:lnTo>
                    <a:pt x="26162" y="6858"/>
                  </a:lnTo>
                  <a:lnTo>
                    <a:pt x="25133" y="11557"/>
                  </a:lnTo>
                  <a:lnTo>
                    <a:pt x="25171" y="10795"/>
                  </a:lnTo>
                  <a:lnTo>
                    <a:pt x="25184" y="10541"/>
                  </a:lnTo>
                  <a:lnTo>
                    <a:pt x="25247" y="9525"/>
                  </a:lnTo>
                  <a:lnTo>
                    <a:pt x="25120" y="5969"/>
                  </a:lnTo>
                  <a:lnTo>
                    <a:pt x="25019" y="5334"/>
                  </a:lnTo>
                  <a:lnTo>
                    <a:pt x="25082" y="4064"/>
                  </a:lnTo>
                  <a:lnTo>
                    <a:pt x="25234" y="2667"/>
                  </a:lnTo>
                  <a:lnTo>
                    <a:pt x="24218" y="4064"/>
                  </a:lnTo>
                  <a:lnTo>
                    <a:pt x="23215" y="3429"/>
                  </a:lnTo>
                  <a:lnTo>
                    <a:pt x="21996" y="8509"/>
                  </a:lnTo>
                  <a:lnTo>
                    <a:pt x="21882" y="8890"/>
                  </a:lnTo>
                  <a:lnTo>
                    <a:pt x="21615" y="9525"/>
                  </a:lnTo>
                  <a:lnTo>
                    <a:pt x="21640" y="9271"/>
                  </a:lnTo>
                  <a:lnTo>
                    <a:pt x="21869" y="7493"/>
                  </a:lnTo>
                  <a:lnTo>
                    <a:pt x="21818" y="6477"/>
                  </a:lnTo>
                  <a:lnTo>
                    <a:pt x="21348" y="5842"/>
                  </a:lnTo>
                  <a:lnTo>
                    <a:pt x="21069" y="5461"/>
                  </a:lnTo>
                  <a:lnTo>
                    <a:pt x="20980" y="5994"/>
                  </a:lnTo>
                  <a:lnTo>
                    <a:pt x="20929" y="6286"/>
                  </a:lnTo>
                  <a:lnTo>
                    <a:pt x="20853" y="6731"/>
                  </a:lnTo>
                  <a:lnTo>
                    <a:pt x="20408" y="9271"/>
                  </a:lnTo>
                  <a:lnTo>
                    <a:pt x="20320" y="8763"/>
                  </a:lnTo>
                  <a:lnTo>
                    <a:pt x="20193" y="8128"/>
                  </a:lnTo>
                  <a:lnTo>
                    <a:pt x="20256" y="7239"/>
                  </a:lnTo>
                  <a:lnTo>
                    <a:pt x="20878" y="6350"/>
                  </a:lnTo>
                  <a:lnTo>
                    <a:pt x="20980" y="5994"/>
                  </a:lnTo>
                  <a:lnTo>
                    <a:pt x="20370" y="6350"/>
                  </a:lnTo>
                  <a:lnTo>
                    <a:pt x="20612" y="5334"/>
                  </a:lnTo>
                  <a:lnTo>
                    <a:pt x="20561" y="5080"/>
                  </a:lnTo>
                  <a:lnTo>
                    <a:pt x="19735" y="3810"/>
                  </a:lnTo>
                  <a:lnTo>
                    <a:pt x="17005" y="8763"/>
                  </a:lnTo>
                  <a:lnTo>
                    <a:pt x="16675" y="7874"/>
                  </a:lnTo>
                  <a:lnTo>
                    <a:pt x="16154" y="6477"/>
                  </a:lnTo>
                  <a:lnTo>
                    <a:pt x="16154" y="7874"/>
                  </a:lnTo>
                  <a:lnTo>
                    <a:pt x="14706" y="4064"/>
                  </a:lnTo>
                  <a:lnTo>
                    <a:pt x="11684" y="10541"/>
                  </a:lnTo>
                  <a:lnTo>
                    <a:pt x="11163" y="7874"/>
                  </a:lnTo>
                  <a:lnTo>
                    <a:pt x="10566" y="4826"/>
                  </a:lnTo>
                  <a:lnTo>
                    <a:pt x="10172" y="3556"/>
                  </a:lnTo>
                  <a:lnTo>
                    <a:pt x="9766" y="5969"/>
                  </a:lnTo>
                  <a:lnTo>
                    <a:pt x="9156" y="7874"/>
                  </a:lnTo>
                  <a:lnTo>
                    <a:pt x="9486" y="4699"/>
                  </a:lnTo>
                  <a:lnTo>
                    <a:pt x="8445" y="8128"/>
                  </a:lnTo>
                  <a:lnTo>
                    <a:pt x="7226" y="10795"/>
                  </a:lnTo>
                  <a:lnTo>
                    <a:pt x="7429" y="8382"/>
                  </a:lnTo>
                  <a:lnTo>
                    <a:pt x="7518" y="7366"/>
                  </a:lnTo>
                  <a:lnTo>
                    <a:pt x="8128" y="381"/>
                  </a:lnTo>
                  <a:lnTo>
                    <a:pt x="6438" y="5080"/>
                  </a:lnTo>
                  <a:lnTo>
                    <a:pt x="6337" y="5842"/>
                  </a:lnTo>
                  <a:lnTo>
                    <a:pt x="6210" y="7366"/>
                  </a:lnTo>
                  <a:lnTo>
                    <a:pt x="5892" y="6858"/>
                  </a:lnTo>
                  <a:lnTo>
                    <a:pt x="4864" y="8382"/>
                  </a:lnTo>
                  <a:lnTo>
                    <a:pt x="4914" y="8128"/>
                  </a:lnTo>
                  <a:lnTo>
                    <a:pt x="5283" y="5969"/>
                  </a:lnTo>
                  <a:lnTo>
                    <a:pt x="4851" y="8128"/>
                  </a:lnTo>
                  <a:lnTo>
                    <a:pt x="4965" y="6197"/>
                  </a:lnTo>
                  <a:lnTo>
                    <a:pt x="5080" y="5334"/>
                  </a:lnTo>
                  <a:lnTo>
                    <a:pt x="3784" y="8128"/>
                  </a:lnTo>
                  <a:lnTo>
                    <a:pt x="3302" y="6858"/>
                  </a:lnTo>
                  <a:lnTo>
                    <a:pt x="3416" y="6197"/>
                  </a:lnTo>
                  <a:lnTo>
                    <a:pt x="4813" y="1651"/>
                  </a:lnTo>
                  <a:lnTo>
                    <a:pt x="3848" y="1143"/>
                  </a:lnTo>
                  <a:lnTo>
                    <a:pt x="3365" y="1651"/>
                  </a:lnTo>
                  <a:lnTo>
                    <a:pt x="2159" y="5461"/>
                  </a:lnTo>
                  <a:lnTo>
                    <a:pt x="2057" y="6858"/>
                  </a:lnTo>
                  <a:lnTo>
                    <a:pt x="2209" y="6985"/>
                  </a:lnTo>
                  <a:lnTo>
                    <a:pt x="2209" y="8636"/>
                  </a:lnTo>
                  <a:lnTo>
                    <a:pt x="2082" y="9525"/>
                  </a:lnTo>
                  <a:lnTo>
                    <a:pt x="1612" y="10414"/>
                  </a:lnTo>
                  <a:lnTo>
                    <a:pt x="863" y="15240"/>
                  </a:lnTo>
                  <a:lnTo>
                    <a:pt x="127" y="18859"/>
                  </a:lnTo>
                  <a:lnTo>
                    <a:pt x="0" y="21209"/>
                  </a:lnTo>
                  <a:lnTo>
                    <a:pt x="254" y="23622"/>
                  </a:lnTo>
                  <a:lnTo>
                    <a:pt x="1270" y="20701"/>
                  </a:lnTo>
                  <a:lnTo>
                    <a:pt x="1130" y="23114"/>
                  </a:lnTo>
                  <a:lnTo>
                    <a:pt x="609" y="23114"/>
                  </a:lnTo>
                  <a:lnTo>
                    <a:pt x="571" y="25400"/>
                  </a:lnTo>
                  <a:lnTo>
                    <a:pt x="1054" y="23431"/>
                  </a:lnTo>
                  <a:lnTo>
                    <a:pt x="1143" y="23114"/>
                  </a:lnTo>
                  <a:lnTo>
                    <a:pt x="1422" y="22225"/>
                  </a:lnTo>
                  <a:lnTo>
                    <a:pt x="1295" y="24765"/>
                  </a:lnTo>
                  <a:lnTo>
                    <a:pt x="2006" y="22225"/>
                  </a:lnTo>
                  <a:lnTo>
                    <a:pt x="2324" y="21082"/>
                  </a:lnTo>
                  <a:lnTo>
                    <a:pt x="2387" y="20701"/>
                  </a:lnTo>
                  <a:lnTo>
                    <a:pt x="2501" y="20421"/>
                  </a:lnTo>
                  <a:lnTo>
                    <a:pt x="2984" y="19431"/>
                  </a:lnTo>
                  <a:lnTo>
                    <a:pt x="2857" y="22225"/>
                  </a:lnTo>
                  <a:lnTo>
                    <a:pt x="2616" y="23495"/>
                  </a:lnTo>
                  <a:lnTo>
                    <a:pt x="3213" y="21590"/>
                  </a:lnTo>
                  <a:lnTo>
                    <a:pt x="3149" y="22225"/>
                  </a:lnTo>
                  <a:lnTo>
                    <a:pt x="3035" y="23114"/>
                  </a:lnTo>
                  <a:lnTo>
                    <a:pt x="2921" y="23571"/>
                  </a:lnTo>
                  <a:lnTo>
                    <a:pt x="3200" y="22733"/>
                  </a:lnTo>
                  <a:lnTo>
                    <a:pt x="3556" y="23622"/>
                  </a:lnTo>
                  <a:lnTo>
                    <a:pt x="3746" y="22733"/>
                  </a:lnTo>
                  <a:lnTo>
                    <a:pt x="3987" y="21590"/>
                  </a:lnTo>
                  <a:lnTo>
                    <a:pt x="4089" y="21082"/>
                  </a:lnTo>
                  <a:lnTo>
                    <a:pt x="3987" y="23876"/>
                  </a:lnTo>
                  <a:lnTo>
                    <a:pt x="5003" y="21082"/>
                  </a:lnTo>
                  <a:lnTo>
                    <a:pt x="5181" y="20574"/>
                  </a:lnTo>
                  <a:lnTo>
                    <a:pt x="4508" y="25146"/>
                  </a:lnTo>
                  <a:lnTo>
                    <a:pt x="4737" y="24130"/>
                  </a:lnTo>
                  <a:lnTo>
                    <a:pt x="5537" y="21590"/>
                  </a:lnTo>
                  <a:lnTo>
                    <a:pt x="5842" y="21463"/>
                  </a:lnTo>
                  <a:lnTo>
                    <a:pt x="4559" y="26924"/>
                  </a:lnTo>
                  <a:lnTo>
                    <a:pt x="6819" y="21971"/>
                  </a:lnTo>
                  <a:lnTo>
                    <a:pt x="5829" y="27813"/>
                  </a:lnTo>
                  <a:lnTo>
                    <a:pt x="6908" y="22987"/>
                  </a:lnTo>
                  <a:lnTo>
                    <a:pt x="7480" y="25781"/>
                  </a:lnTo>
                  <a:lnTo>
                    <a:pt x="8521" y="23114"/>
                  </a:lnTo>
                  <a:lnTo>
                    <a:pt x="8432" y="23495"/>
                  </a:lnTo>
                  <a:lnTo>
                    <a:pt x="8318" y="24257"/>
                  </a:lnTo>
                  <a:lnTo>
                    <a:pt x="8432" y="24384"/>
                  </a:lnTo>
                  <a:lnTo>
                    <a:pt x="8534" y="27051"/>
                  </a:lnTo>
                  <a:lnTo>
                    <a:pt x="9144" y="23114"/>
                  </a:lnTo>
                  <a:lnTo>
                    <a:pt x="9156" y="22987"/>
                  </a:lnTo>
                  <a:lnTo>
                    <a:pt x="9867" y="22085"/>
                  </a:lnTo>
                  <a:lnTo>
                    <a:pt x="10045" y="21463"/>
                  </a:lnTo>
                  <a:lnTo>
                    <a:pt x="10287" y="20574"/>
                  </a:lnTo>
                  <a:lnTo>
                    <a:pt x="10528" y="19685"/>
                  </a:lnTo>
                  <a:lnTo>
                    <a:pt x="10414" y="23622"/>
                  </a:lnTo>
                  <a:lnTo>
                    <a:pt x="9575" y="24384"/>
                  </a:lnTo>
                  <a:lnTo>
                    <a:pt x="9169" y="28194"/>
                  </a:lnTo>
                  <a:lnTo>
                    <a:pt x="9626" y="24892"/>
                  </a:lnTo>
                  <a:lnTo>
                    <a:pt x="10426" y="25019"/>
                  </a:lnTo>
                  <a:lnTo>
                    <a:pt x="10439" y="24892"/>
                  </a:lnTo>
                  <a:lnTo>
                    <a:pt x="10668" y="22225"/>
                  </a:lnTo>
                  <a:lnTo>
                    <a:pt x="10655" y="24638"/>
                  </a:lnTo>
                  <a:lnTo>
                    <a:pt x="10795" y="23495"/>
                  </a:lnTo>
                  <a:lnTo>
                    <a:pt x="10490" y="26797"/>
                  </a:lnTo>
                  <a:lnTo>
                    <a:pt x="10998" y="23495"/>
                  </a:lnTo>
                  <a:lnTo>
                    <a:pt x="11188" y="22225"/>
                  </a:lnTo>
                  <a:lnTo>
                    <a:pt x="11264" y="21717"/>
                  </a:lnTo>
                  <a:lnTo>
                    <a:pt x="10922" y="26035"/>
                  </a:lnTo>
                  <a:lnTo>
                    <a:pt x="11658" y="22987"/>
                  </a:lnTo>
                  <a:lnTo>
                    <a:pt x="11722" y="25781"/>
                  </a:lnTo>
                  <a:lnTo>
                    <a:pt x="11112" y="27686"/>
                  </a:lnTo>
                  <a:lnTo>
                    <a:pt x="11887" y="26289"/>
                  </a:lnTo>
                  <a:lnTo>
                    <a:pt x="11899" y="26974"/>
                  </a:lnTo>
                  <a:lnTo>
                    <a:pt x="11938" y="26289"/>
                  </a:lnTo>
                  <a:lnTo>
                    <a:pt x="12065" y="25400"/>
                  </a:lnTo>
                  <a:lnTo>
                    <a:pt x="12395" y="23622"/>
                  </a:lnTo>
                  <a:lnTo>
                    <a:pt x="12992" y="22987"/>
                  </a:lnTo>
                  <a:lnTo>
                    <a:pt x="13220" y="22733"/>
                  </a:lnTo>
                  <a:lnTo>
                    <a:pt x="12369" y="26289"/>
                  </a:lnTo>
                  <a:lnTo>
                    <a:pt x="12255" y="28575"/>
                  </a:lnTo>
                  <a:lnTo>
                    <a:pt x="12738" y="27686"/>
                  </a:lnTo>
                  <a:lnTo>
                    <a:pt x="12839" y="27432"/>
                  </a:lnTo>
                  <a:lnTo>
                    <a:pt x="13627" y="24130"/>
                  </a:lnTo>
                  <a:lnTo>
                    <a:pt x="13792" y="24206"/>
                  </a:lnTo>
                  <a:lnTo>
                    <a:pt x="13817" y="25400"/>
                  </a:lnTo>
                  <a:lnTo>
                    <a:pt x="13690" y="25908"/>
                  </a:lnTo>
                  <a:lnTo>
                    <a:pt x="14236" y="24130"/>
                  </a:lnTo>
                  <a:lnTo>
                    <a:pt x="14579" y="22987"/>
                  </a:lnTo>
                  <a:lnTo>
                    <a:pt x="15011" y="26035"/>
                  </a:lnTo>
                  <a:lnTo>
                    <a:pt x="15862" y="22987"/>
                  </a:lnTo>
                  <a:lnTo>
                    <a:pt x="15925" y="22733"/>
                  </a:lnTo>
                  <a:lnTo>
                    <a:pt x="16052" y="22275"/>
                  </a:lnTo>
                  <a:lnTo>
                    <a:pt x="16014" y="23164"/>
                  </a:lnTo>
                  <a:lnTo>
                    <a:pt x="16141" y="22225"/>
                  </a:lnTo>
                  <a:lnTo>
                    <a:pt x="16205" y="21717"/>
                  </a:lnTo>
                  <a:lnTo>
                    <a:pt x="16459" y="19685"/>
                  </a:lnTo>
                  <a:lnTo>
                    <a:pt x="16497" y="19431"/>
                  </a:lnTo>
                  <a:lnTo>
                    <a:pt x="16687" y="17907"/>
                  </a:lnTo>
                  <a:lnTo>
                    <a:pt x="16941" y="17907"/>
                  </a:lnTo>
                  <a:lnTo>
                    <a:pt x="17500" y="15621"/>
                  </a:lnTo>
                  <a:lnTo>
                    <a:pt x="17233" y="18034"/>
                  </a:lnTo>
                  <a:lnTo>
                    <a:pt x="17094" y="18034"/>
                  </a:lnTo>
                  <a:lnTo>
                    <a:pt x="16878" y="19304"/>
                  </a:lnTo>
                  <a:lnTo>
                    <a:pt x="16751" y="19812"/>
                  </a:lnTo>
                  <a:lnTo>
                    <a:pt x="17157" y="18669"/>
                  </a:lnTo>
                  <a:lnTo>
                    <a:pt x="16954" y="21374"/>
                  </a:lnTo>
                  <a:lnTo>
                    <a:pt x="17056" y="21082"/>
                  </a:lnTo>
                  <a:lnTo>
                    <a:pt x="17094" y="20701"/>
                  </a:lnTo>
                  <a:lnTo>
                    <a:pt x="17132" y="20853"/>
                  </a:lnTo>
                  <a:lnTo>
                    <a:pt x="17183" y="20701"/>
                  </a:lnTo>
                  <a:lnTo>
                    <a:pt x="17894" y="18669"/>
                  </a:lnTo>
                  <a:lnTo>
                    <a:pt x="17932" y="18542"/>
                  </a:lnTo>
                  <a:lnTo>
                    <a:pt x="18008" y="18859"/>
                  </a:lnTo>
                  <a:lnTo>
                    <a:pt x="18122" y="20193"/>
                  </a:lnTo>
                  <a:lnTo>
                    <a:pt x="17754" y="23241"/>
                  </a:lnTo>
                  <a:lnTo>
                    <a:pt x="17132" y="20853"/>
                  </a:lnTo>
                  <a:lnTo>
                    <a:pt x="17183" y="23876"/>
                  </a:lnTo>
                  <a:lnTo>
                    <a:pt x="16776" y="22479"/>
                  </a:lnTo>
                  <a:lnTo>
                    <a:pt x="16433" y="28067"/>
                  </a:lnTo>
                  <a:lnTo>
                    <a:pt x="16446" y="22263"/>
                  </a:lnTo>
                  <a:lnTo>
                    <a:pt x="16217" y="25311"/>
                  </a:lnTo>
                  <a:lnTo>
                    <a:pt x="16090" y="28194"/>
                  </a:lnTo>
                  <a:lnTo>
                    <a:pt x="16675" y="29210"/>
                  </a:lnTo>
                  <a:lnTo>
                    <a:pt x="16878" y="28067"/>
                  </a:lnTo>
                  <a:lnTo>
                    <a:pt x="17170" y="26416"/>
                  </a:lnTo>
                  <a:lnTo>
                    <a:pt x="17805" y="27559"/>
                  </a:lnTo>
                  <a:lnTo>
                    <a:pt x="18097" y="26416"/>
                  </a:lnTo>
                  <a:lnTo>
                    <a:pt x="18224" y="25908"/>
                  </a:lnTo>
                  <a:lnTo>
                    <a:pt x="18338" y="24003"/>
                  </a:lnTo>
                  <a:lnTo>
                    <a:pt x="18364" y="23876"/>
                  </a:lnTo>
                  <a:lnTo>
                    <a:pt x="18516" y="23241"/>
                  </a:lnTo>
                  <a:lnTo>
                    <a:pt x="18630" y="22733"/>
                  </a:lnTo>
                  <a:lnTo>
                    <a:pt x="20269" y="19304"/>
                  </a:lnTo>
                  <a:lnTo>
                    <a:pt x="18237" y="31623"/>
                  </a:lnTo>
                  <a:lnTo>
                    <a:pt x="19761" y="27051"/>
                  </a:lnTo>
                  <a:lnTo>
                    <a:pt x="20256" y="25019"/>
                  </a:lnTo>
                  <a:lnTo>
                    <a:pt x="21031" y="20320"/>
                  </a:lnTo>
                  <a:lnTo>
                    <a:pt x="21132" y="21336"/>
                  </a:lnTo>
                  <a:lnTo>
                    <a:pt x="21247" y="22860"/>
                  </a:lnTo>
                  <a:lnTo>
                    <a:pt x="20510" y="26670"/>
                  </a:lnTo>
                  <a:lnTo>
                    <a:pt x="21221" y="27305"/>
                  </a:lnTo>
                  <a:lnTo>
                    <a:pt x="21755" y="21082"/>
                  </a:lnTo>
                  <a:lnTo>
                    <a:pt x="22123" y="23431"/>
                  </a:lnTo>
                  <a:lnTo>
                    <a:pt x="22542" y="23495"/>
                  </a:lnTo>
                  <a:lnTo>
                    <a:pt x="22110" y="26924"/>
                  </a:lnTo>
                  <a:lnTo>
                    <a:pt x="22999" y="26543"/>
                  </a:lnTo>
                  <a:lnTo>
                    <a:pt x="24257" y="24130"/>
                  </a:lnTo>
                  <a:lnTo>
                    <a:pt x="25234" y="23622"/>
                  </a:lnTo>
                  <a:lnTo>
                    <a:pt x="24993" y="24892"/>
                  </a:lnTo>
                  <a:lnTo>
                    <a:pt x="24879" y="25273"/>
                  </a:lnTo>
                  <a:lnTo>
                    <a:pt x="24765" y="26924"/>
                  </a:lnTo>
                  <a:lnTo>
                    <a:pt x="26162" y="25400"/>
                  </a:lnTo>
                  <a:lnTo>
                    <a:pt x="27101" y="27686"/>
                  </a:lnTo>
                  <a:lnTo>
                    <a:pt x="27851" y="29972"/>
                  </a:lnTo>
                  <a:lnTo>
                    <a:pt x="28727" y="27051"/>
                  </a:lnTo>
                  <a:lnTo>
                    <a:pt x="29210" y="25908"/>
                  </a:lnTo>
                  <a:lnTo>
                    <a:pt x="29502" y="25781"/>
                  </a:lnTo>
                  <a:lnTo>
                    <a:pt x="29337" y="27051"/>
                  </a:lnTo>
                  <a:lnTo>
                    <a:pt x="29222" y="27813"/>
                  </a:lnTo>
                  <a:lnTo>
                    <a:pt x="28968" y="28575"/>
                  </a:lnTo>
                  <a:lnTo>
                    <a:pt x="30099" y="26162"/>
                  </a:lnTo>
                  <a:lnTo>
                    <a:pt x="30365" y="25781"/>
                  </a:lnTo>
                  <a:lnTo>
                    <a:pt x="30632" y="25400"/>
                  </a:lnTo>
                  <a:lnTo>
                    <a:pt x="31864" y="23622"/>
                  </a:lnTo>
                  <a:lnTo>
                    <a:pt x="31953" y="23495"/>
                  </a:lnTo>
                  <a:lnTo>
                    <a:pt x="32054" y="24638"/>
                  </a:lnTo>
                  <a:lnTo>
                    <a:pt x="32169" y="26974"/>
                  </a:lnTo>
                  <a:lnTo>
                    <a:pt x="32054" y="28067"/>
                  </a:lnTo>
                  <a:lnTo>
                    <a:pt x="32359" y="29083"/>
                  </a:lnTo>
                  <a:lnTo>
                    <a:pt x="33286" y="23495"/>
                  </a:lnTo>
                  <a:lnTo>
                    <a:pt x="33312" y="23368"/>
                  </a:lnTo>
                  <a:lnTo>
                    <a:pt x="33401" y="22860"/>
                  </a:lnTo>
                  <a:lnTo>
                    <a:pt x="33616" y="21590"/>
                  </a:lnTo>
                  <a:lnTo>
                    <a:pt x="33629" y="25146"/>
                  </a:lnTo>
                  <a:lnTo>
                    <a:pt x="34645" y="26543"/>
                  </a:lnTo>
                  <a:lnTo>
                    <a:pt x="36576" y="24130"/>
                  </a:lnTo>
                  <a:lnTo>
                    <a:pt x="36842" y="28829"/>
                  </a:lnTo>
                  <a:lnTo>
                    <a:pt x="37757" y="24511"/>
                  </a:lnTo>
                  <a:lnTo>
                    <a:pt x="37820" y="30988"/>
                  </a:lnTo>
                  <a:lnTo>
                    <a:pt x="38925" y="24892"/>
                  </a:lnTo>
                  <a:lnTo>
                    <a:pt x="38950" y="25273"/>
                  </a:lnTo>
                  <a:lnTo>
                    <a:pt x="39077" y="28308"/>
                  </a:lnTo>
                  <a:lnTo>
                    <a:pt x="38976" y="28575"/>
                  </a:lnTo>
                  <a:lnTo>
                    <a:pt x="38900" y="29464"/>
                  </a:lnTo>
                  <a:lnTo>
                    <a:pt x="39497" y="31369"/>
                  </a:lnTo>
                  <a:lnTo>
                    <a:pt x="39738" y="31623"/>
                  </a:lnTo>
                  <a:lnTo>
                    <a:pt x="40563" y="27559"/>
                  </a:lnTo>
                  <a:lnTo>
                    <a:pt x="41021" y="27051"/>
                  </a:lnTo>
                  <a:lnTo>
                    <a:pt x="40500" y="30162"/>
                  </a:lnTo>
                  <a:lnTo>
                    <a:pt x="41503" y="27051"/>
                  </a:lnTo>
                  <a:lnTo>
                    <a:pt x="41541" y="26924"/>
                  </a:lnTo>
                  <a:lnTo>
                    <a:pt x="41148" y="30861"/>
                  </a:lnTo>
                  <a:lnTo>
                    <a:pt x="41541" y="30226"/>
                  </a:lnTo>
                  <a:lnTo>
                    <a:pt x="41656" y="28194"/>
                  </a:lnTo>
                  <a:lnTo>
                    <a:pt x="41757" y="27686"/>
                  </a:lnTo>
                  <a:lnTo>
                    <a:pt x="42176" y="26924"/>
                  </a:lnTo>
                  <a:lnTo>
                    <a:pt x="42519" y="26289"/>
                  </a:lnTo>
                  <a:lnTo>
                    <a:pt x="42608" y="30226"/>
                  </a:lnTo>
                  <a:lnTo>
                    <a:pt x="42354" y="31750"/>
                  </a:lnTo>
                  <a:lnTo>
                    <a:pt x="44056" y="29210"/>
                  </a:lnTo>
                  <a:lnTo>
                    <a:pt x="43891" y="29972"/>
                  </a:lnTo>
                  <a:lnTo>
                    <a:pt x="44183" y="29210"/>
                  </a:lnTo>
                  <a:lnTo>
                    <a:pt x="44424" y="28575"/>
                  </a:lnTo>
                  <a:lnTo>
                    <a:pt x="42748" y="35052"/>
                  </a:lnTo>
                  <a:lnTo>
                    <a:pt x="43751" y="32512"/>
                  </a:lnTo>
                  <a:lnTo>
                    <a:pt x="43878" y="32004"/>
                  </a:lnTo>
                  <a:lnTo>
                    <a:pt x="43992" y="31242"/>
                  </a:lnTo>
                  <a:lnTo>
                    <a:pt x="44208" y="30480"/>
                  </a:lnTo>
                  <a:lnTo>
                    <a:pt x="44361" y="29718"/>
                  </a:lnTo>
                  <a:lnTo>
                    <a:pt x="44323" y="31623"/>
                  </a:lnTo>
                  <a:lnTo>
                    <a:pt x="44996" y="31750"/>
                  </a:lnTo>
                  <a:lnTo>
                    <a:pt x="45631" y="31115"/>
                  </a:lnTo>
                  <a:lnTo>
                    <a:pt x="45148" y="33274"/>
                  </a:lnTo>
                  <a:lnTo>
                    <a:pt x="45948" y="33909"/>
                  </a:lnTo>
                  <a:lnTo>
                    <a:pt x="47231" y="32512"/>
                  </a:lnTo>
                  <a:lnTo>
                    <a:pt x="48234" y="32766"/>
                  </a:lnTo>
                  <a:lnTo>
                    <a:pt x="48196" y="32512"/>
                  </a:lnTo>
                  <a:lnTo>
                    <a:pt x="48082" y="31750"/>
                  </a:lnTo>
                  <a:lnTo>
                    <a:pt x="48158" y="31115"/>
                  </a:lnTo>
                  <a:lnTo>
                    <a:pt x="48450" y="29718"/>
                  </a:lnTo>
                  <a:lnTo>
                    <a:pt x="48679" y="28575"/>
                  </a:lnTo>
                  <a:lnTo>
                    <a:pt x="48831" y="27813"/>
                  </a:lnTo>
                  <a:lnTo>
                    <a:pt x="49199" y="27559"/>
                  </a:lnTo>
                  <a:lnTo>
                    <a:pt x="49098" y="28308"/>
                  </a:lnTo>
                  <a:lnTo>
                    <a:pt x="49364" y="27559"/>
                  </a:lnTo>
                  <a:lnTo>
                    <a:pt x="49491" y="27178"/>
                  </a:lnTo>
                  <a:lnTo>
                    <a:pt x="49593" y="27305"/>
                  </a:lnTo>
                  <a:lnTo>
                    <a:pt x="49720" y="27940"/>
                  </a:lnTo>
                  <a:lnTo>
                    <a:pt x="49060" y="30937"/>
                  </a:lnTo>
                  <a:lnTo>
                    <a:pt x="48628" y="32004"/>
                  </a:lnTo>
                  <a:lnTo>
                    <a:pt x="49301" y="30988"/>
                  </a:lnTo>
                  <a:lnTo>
                    <a:pt x="49225" y="31496"/>
                  </a:lnTo>
                  <a:lnTo>
                    <a:pt x="49098" y="32131"/>
                  </a:lnTo>
                  <a:lnTo>
                    <a:pt x="48920" y="32639"/>
                  </a:lnTo>
                  <a:lnTo>
                    <a:pt x="48679" y="33782"/>
                  </a:lnTo>
                  <a:lnTo>
                    <a:pt x="49250" y="31750"/>
                  </a:lnTo>
                  <a:lnTo>
                    <a:pt x="48831" y="37211"/>
                  </a:lnTo>
                  <a:lnTo>
                    <a:pt x="49784" y="33655"/>
                  </a:lnTo>
                  <a:lnTo>
                    <a:pt x="49618" y="34671"/>
                  </a:lnTo>
                  <a:lnTo>
                    <a:pt x="50622" y="34925"/>
                  </a:lnTo>
                  <a:lnTo>
                    <a:pt x="51308" y="33782"/>
                  </a:lnTo>
                  <a:lnTo>
                    <a:pt x="52158" y="33782"/>
                  </a:lnTo>
                  <a:lnTo>
                    <a:pt x="52184" y="33655"/>
                  </a:lnTo>
                  <a:lnTo>
                    <a:pt x="52552" y="31750"/>
                  </a:lnTo>
                  <a:lnTo>
                    <a:pt x="52692" y="30988"/>
                  </a:lnTo>
                  <a:lnTo>
                    <a:pt x="52717" y="30861"/>
                  </a:lnTo>
                  <a:lnTo>
                    <a:pt x="52933" y="31623"/>
                  </a:lnTo>
                  <a:lnTo>
                    <a:pt x="53162" y="30861"/>
                  </a:lnTo>
                  <a:lnTo>
                    <a:pt x="53606" y="29337"/>
                  </a:lnTo>
                  <a:lnTo>
                    <a:pt x="54051" y="30353"/>
                  </a:lnTo>
                  <a:lnTo>
                    <a:pt x="54279" y="32639"/>
                  </a:lnTo>
                  <a:lnTo>
                    <a:pt x="55054" y="32512"/>
                  </a:lnTo>
                  <a:lnTo>
                    <a:pt x="55778" y="31369"/>
                  </a:lnTo>
                  <a:lnTo>
                    <a:pt x="55867" y="29591"/>
                  </a:lnTo>
                  <a:lnTo>
                    <a:pt x="55956" y="29337"/>
                  </a:lnTo>
                  <a:lnTo>
                    <a:pt x="56248" y="28448"/>
                  </a:lnTo>
                  <a:lnTo>
                    <a:pt x="55956" y="30099"/>
                  </a:lnTo>
                  <a:lnTo>
                    <a:pt x="55829" y="31115"/>
                  </a:lnTo>
                  <a:lnTo>
                    <a:pt x="56565" y="30988"/>
                  </a:lnTo>
                  <a:lnTo>
                    <a:pt x="55803" y="32766"/>
                  </a:lnTo>
                  <a:lnTo>
                    <a:pt x="57023" y="32512"/>
                  </a:lnTo>
                  <a:lnTo>
                    <a:pt x="58267" y="30988"/>
                  </a:lnTo>
                  <a:lnTo>
                    <a:pt x="58470" y="30734"/>
                  </a:lnTo>
                  <a:lnTo>
                    <a:pt x="58597" y="30353"/>
                  </a:lnTo>
                  <a:lnTo>
                    <a:pt x="58724" y="28575"/>
                  </a:lnTo>
                  <a:lnTo>
                    <a:pt x="58750" y="28448"/>
                  </a:lnTo>
                  <a:lnTo>
                    <a:pt x="58851" y="28067"/>
                  </a:lnTo>
                  <a:lnTo>
                    <a:pt x="59143" y="27686"/>
                  </a:lnTo>
                  <a:lnTo>
                    <a:pt x="59080" y="29337"/>
                  </a:lnTo>
                  <a:lnTo>
                    <a:pt x="58839" y="30353"/>
                  </a:lnTo>
                  <a:lnTo>
                    <a:pt x="58724" y="30734"/>
                  </a:lnTo>
                  <a:lnTo>
                    <a:pt x="60413" y="27686"/>
                  </a:lnTo>
                  <a:lnTo>
                    <a:pt x="60693" y="27178"/>
                  </a:lnTo>
                  <a:lnTo>
                    <a:pt x="60756" y="27051"/>
                  </a:lnTo>
                  <a:lnTo>
                    <a:pt x="60058" y="38862"/>
                  </a:lnTo>
                  <a:lnTo>
                    <a:pt x="62077" y="33845"/>
                  </a:lnTo>
                  <a:lnTo>
                    <a:pt x="62191" y="33655"/>
                  </a:lnTo>
                  <a:lnTo>
                    <a:pt x="63652" y="31242"/>
                  </a:lnTo>
                  <a:lnTo>
                    <a:pt x="64033" y="31750"/>
                  </a:lnTo>
                  <a:lnTo>
                    <a:pt x="63068" y="33020"/>
                  </a:lnTo>
                  <a:lnTo>
                    <a:pt x="62979" y="34798"/>
                  </a:lnTo>
                  <a:lnTo>
                    <a:pt x="64693" y="31242"/>
                  </a:lnTo>
                  <a:lnTo>
                    <a:pt x="64998" y="30607"/>
                  </a:lnTo>
                  <a:lnTo>
                    <a:pt x="64604" y="35687"/>
                  </a:lnTo>
                  <a:lnTo>
                    <a:pt x="66128" y="33020"/>
                  </a:lnTo>
                  <a:lnTo>
                    <a:pt x="65201" y="40894"/>
                  </a:lnTo>
                  <a:lnTo>
                    <a:pt x="68694" y="33020"/>
                  </a:lnTo>
                  <a:lnTo>
                    <a:pt x="68757" y="32893"/>
                  </a:lnTo>
                  <a:lnTo>
                    <a:pt x="68643" y="37973"/>
                  </a:lnTo>
                  <a:lnTo>
                    <a:pt x="68986" y="36195"/>
                  </a:lnTo>
                  <a:lnTo>
                    <a:pt x="69621" y="34417"/>
                  </a:lnTo>
                  <a:lnTo>
                    <a:pt x="69392" y="35547"/>
                  </a:lnTo>
                  <a:lnTo>
                    <a:pt x="69596" y="35052"/>
                  </a:lnTo>
                  <a:lnTo>
                    <a:pt x="70459" y="34417"/>
                  </a:lnTo>
                  <a:lnTo>
                    <a:pt x="72174" y="33147"/>
                  </a:lnTo>
                  <a:lnTo>
                    <a:pt x="73342" y="38481"/>
                  </a:lnTo>
                  <a:lnTo>
                    <a:pt x="75082" y="40386"/>
                  </a:lnTo>
                  <a:lnTo>
                    <a:pt x="75755" y="41021"/>
                  </a:lnTo>
                  <a:lnTo>
                    <a:pt x="77279" y="33147"/>
                  </a:lnTo>
                  <a:lnTo>
                    <a:pt x="77330" y="32893"/>
                  </a:lnTo>
                  <a:lnTo>
                    <a:pt x="77673" y="31115"/>
                  </a:lnTo>
                  <a:lnTo>
                    <a:pt x="77647" y="34036"/>
                  </a:lnTo>
                  <a:lnTo>
                    <a:pt x="77520" y="36068"/>
                  </a:lnTo>
                  <a:lnTo>
                    <a:pt x="76619" y="38989"/>
                  </a:lnTo>
                  <a:lnTo>
                    <a:pt x="79070" y="35306"/>
                  </a:lnTo>
                  <a:lnTo>
                    <a:pt x="79679" y="39751"/>
                  </a:lnTo>
                  <a:lnTo>
                    <a:pt x="81991" y="36703"/>
                  </a:lnTo>
                  <a:lnTo>
                    <a:pt x="81724" y="37465"/>
                  </a:lnTo>
                  <a:lnTo>
                    <a:pt x="81470" y="38481"/>
                  </a:lnTo>
                  <a:lnTo>
                    <a:pt x="81343" y="38481"/>
                  </a:lnTo>
                  <a:lnTo>
                    <a:pt x="81038" y="41021"/>
                  </a:lnTo>
                  <a:lnTo>
                    <a:pt x="82372" y="38989"/>
                  </a:lnTo>
                  <a:lnTo>
                    <a:pt x="82486" y="38735"/>
                  </a:lnTo>
                  <a:lnTo>
                    <a:pt x="82956" y="36830"/>
                  </a:lnTo>
                  <a:lnTo>
                    <a:pt x="83045" y="37465"/>
                  </a:lnTo>
                  <a:lnTo>
                    <a:pt x="82626" y="38608"/>
                  </a:lnTo>
                  <a:lnTo>
                    <a:pt x="82524" y="39116"/>
                  </a:lnTo>
                  <a:lnTo>
                    <a:pt x="82410" y="41275"/>
                  </a:lnTo>
                  <a:lnTo>
                    <a:pt x="84035" y="36830"/>
                  </a:lnTo>
                  <a:lnTo>
                    <a:pt x="83591" y="39370"/>
                  </a:lnTo>
                  <a:lnTo>
                    <a:pt x="83705" y="39116"/>
                  </a:lnTo>
                  <a:lnTo>
                    <a:pt x="84086" y="40767"/>
                  </a:lnTo>
                  <a:lnTo>
                    <a:pt x="84366" y="39116"/>
                  </a:lnTo>
                  <a:lnTo>
                    <a:pt x="84594" y="37846"/>
                  </a:lnTo>
                  <a:lnTo>
                    <a:pt x="84810" y="39370"/>
                  </a:lnTo>
                  <a:lnTo>
                    <a:pt x="85559" y="37846"/>
                  </a:lnTo>
                  <a:lnTo>
                    <a:pt x="85991" y="36957"/>
                  </a:lnTo>
                  <a:lnTo>
                    <a:pt x="85991" y="38684"/>
                  </a:lnTo>
                  <a:lnTo>
                    <a:pt x="85877" y="39052"/>
                  </a:lnTo>
                  <a:lnTo>
                    <a:pt x="85750" y="39370"/>
                  </a:lnTo>
                  <a:lnTo>
                    <a:pt x="85813" y="40703"/>
                  </a:lnTo>
                  <a:lnTo>
                    <a:pt x="85979" y="39674"/>
                  </a:lnTo>
                  <a:lnTo>
                    <a:pt x="86029" y="39052"/>
                  </a:lnTo>
                  <a:lnTo>
                    <a:pt x="86017" y="38696"/>
                  </a:lnTo>
                  <a:lnTo>
                    <a:pt x="86652" y="36957"/>
                  </a:lnTo>
                  <a:lnTo>
                    <a:pt x="86702" y="36830"/>
                  </a:lnTo>
                  <a:lnTo>
                    <a:pt x="86753" y="36703"/>
                  </a:lnTo>
                  <a:lnTo>
                    <a:pt x="87122" y="35687"/>
                  </a:lnTo>
                  <a:lnTo>
                    <a:pt x="86575" y="40513"/>
                  </a:lnTo>
                  <a:lnTo>
                    <a:pt x="87820" y="36068"/>
                  </a:lnTo>
                  <a:lnTo>
                    <a:pt x="86588" y="40640"/>
                  </a:lnTo>
                  <a:lnTo>
                    <a:pt x="87845" y="40005"/>
                  </a:lnTo>
                  <a:lnTo>
                    <a:pt x="88760" y="37973"/>
                  </a:lnTo>
                  <a:lnTo>
                    <a:pt x="88468" y="38735"/>
                  </a:lnTo>
                  <a:lnTo>
                    <a:pt x="88341" y="39293"/>
                  </a:lnTo>
                  <a:lnTo>
                    <a:pt x="88480" y="39370"/>
                  </a:lnTo>
                  <a:lnTo>
                    <a:pt x="88607" y="39751"/>
                  </a:lnTo>
                  <a:lnTo>
                    <a:pt x="88036" y="41402"/>
                  </a:lnTo>
                  <a:lnTo>
                    <a:pt x="88442" y="41402"/>
                  </a:lnTo>
                  <a:lnTo>
                    <a:pt x="88963" y="40754"/>
                  </a:lnTo>
                  <a:lnTo>
                    <a:pt x="89090" y="40513"/>
                  </a:lnTo>
                  <a:lnTo>
                    <a:pt x="89623" y="38227"/>
                  </a:lnTo>
                  <a:lnTo>
                    <a:pt x="88874" y="43942"/>
                  </a:lnTo>
                  <a:lnTo>
                    <a:pt x="90906" y="38227"/>
                  </a:lnTo>
                  <a:lnTo>
                    <a:pt x="90995" y="37973"/>
                  </a:lnTo>
                  <a:lnTo>
                    <a:pt x="91681" y="36068"/>
                  </a:lnTo>
                  <a:lnTo>
                    <a:pt x="91808" y="35687"/>
                  </a:lnTo>
                  <a:lnTo>
                    <a:pt x="91948" y="35306"/>
                  </a:lnTo>
                  <a:lnTo>
                    <a:pt x="92316" y="34290"/>
                  </a:lnTo>
                  <a:lnTo>
                    <a:pt x="90817" y="41402"/>
                  </a:lnTo>
                  <a:lnTo>
                    <a:pt x="92684" y="39243"/>
                  </a:lnTo>
                  <a:lnTo>
                    <a:pt x="94081" y="38125"/>
                  </a:lnTo>
                  <a:lnTo>
                    <a:pt x="93027" y="42037"/>
                  </a:lnTo>
                  <a:lnTo>
                    <a:pt x="94310" y="40767"/>
                  </a:lnTo>
                  <a:lnTo>
                    <a:pt x="94322" y="37947"/>
                  </a:lnTo>
                  <a:lnTo>
                    <a:pt x="94119" y="38087"/>
                  </a:lnTo>
                  <a:lnTo>
                    <a:pt x="94259" y="37973"/>
                  </a:lnTo>
                  <a:lnTo>
                    <a:pt x="94322" y="37211"/>
                  </a:lnTo>
                  <a:lnTo>
                    <a:pt x="94322" y="37947"/>
                  </a:lnTo>
                  <a:lnTo>
                    <a:pt x="95656" y="37211"/>
                  </a:lnTo>
                  <a:lnTo>
                    <a:pt x="94869" y="39852"/>
                  </a:lnTo>
                  <a:lnTo>
                    <a:pt x="96050" y="37211"/>
                  </a:lnTo>
                  <a:lnTo>
                    <a:pt x="96278" y="36703"/>
                  </a:lnTo>
                  <a:lnTo>
                    <a:pt x="96850" y="37846"/>
                  </a:lnTo>
                  <a:lnTo>
                    <a:pt x="96977" y="38989"/>
                  </a:lnTo>
                  <a:lnTo>
                    <a:pt x="96266" y="40005"/>
                  </a:lnTo>
                  <a:lnTo>
                    <a:pt x="95948" y="40767"/>
                  </a:lnTo>
                  <a:lnTo>
                    <a:pt x="97510" y="39243"/>
                  </a:lnTo>
                  <a:lnTo>
                    <a:pt x="97790" y="41783"/>
                  </a:lnTo>
                  <a:lnTo>
                    <a:pt x="99339" y="39751"/>
                  </a:lnTo>
                  <a:lnTo>
                    <a:pt x="99441" y="39497"/>
                  </a:lnTo>
                  <a:lnTo>
                    <a:pt x="99491" y="39243"/>
                  </a:lnTo>
                  <a:lnTo>
                    <a:pt x="99949" y="36957"/>
                  </a:lnTo>
                  <a:lnTo>
                    <a:pt x="100114" y="36703"/>
                  </a:lnTo>
                  <a:lnTo>
                    <a:pt x="101676" y="34290"/>
                  </a:lnTo>
                  <a:lnTo>
                    <a:pt x="101879" y="33909"/>
                  </a:lnTo>
                  <a:lnTo>
                    <a:pt x="101841" y="34036"/>
                  </a:lnTo>
                  <a:lnTo>
                    <a:pt x="100355" y="38227"/>
                  </a:lnTo>
                  <a:lnTo>
                    <a:pt x="102882" y="34163"/>
                  </a:lnTo>
                  <a:lnTo>
                    <a:pt x="100152" y="41402"/>
                  </a:lnTo>
                  <a:lnTo>
                    <a:pt x="100393" y="41148"/>
                  </a:lnTo>
                  <a:lnTo>
                    <a:pt x="100838" y="40132"/>
                  </a:lnTo>
                  <a:lnTo>
                    <a:pt x="101219" y="38735"/>
                  </a:lnTo>
                  <a:lnTo>
                    <a:pt x="101206" y="39497"/>
                  </a:lnTo>
                  <a:lnTo>
                    <a:pt x="101092" y="40005"/>
                  </a:lnTo>
                  <a:lnTo>
                    <a:pt x="100431" y="41529"/>
                  </a:lnTo>
                  <a:lnTo>
                    <a:pt x="101422" y="40640"/>
                  </a:lnTo>
                  <a:lnTo>
                    <a:pt x="101777" y="38735"/>
                  </a:lnTo>
                  <a:lnTo>
                    <a:pt x="101854" y="38354"/>
                  </a:lnTo>
                  <a:lnTo>
                    <a:pt x="102412" y="38608"/>
                  </a:lnTo>
                  <a:lnTo>
                    <a:pt x="102095" y="39662"/>
                  </a:lnTo>
                  <a:lnTo>
                    <a:pt x="101866" y="40055"/>
                  </a:lnTo>
                  <a:lnTo>
                    <a:pt x="101460" y="41148"/>
                  </a:lnTo>
                  <a:lnTo>
                    <a:pt x="102819" y="38354"/>
                  </a:lnTo>
                  <a:lnTo>
                    <a:pt x="103238" y="37465"/>
                  </a:lnTo>
                  <a:lnTo>
                    <a:pt x="103301" y="37719"/>
                  </a:lnTo>
                  <a:lnTo>
                    <a:pt x="103428" y="38608"/>
                  </a:lnTo>
                  <a:lnTo>
                    <a:pt x="103314" y="38862"/>
                  </a:lnTo>
                  <a:lnTo>
                    <a:pt x="103200" y="39243"/>
                  </a:lnTo>
                  <a:lnTo>
                    <a:pt x="103073" y="39751"/>
                  </a:lnTo>
                  <a:lnTo>
                    <a:pt x="103873" y="39751"/>
                  </a:lnTo>
                  <a:lnTo>
                    <a:pt x="104902" y="37465"/>
                  </a:lnTo>
                  <a:lnTo>
                    <a:pt x="105981" y="35052"/>
                  </a:lnTo>
                  <a:lnTo>
                    <a:pt x="106133" y="35941"/>
                  </a:lnTo>
                  <a:lnTo>
                    <a:pt x="106235" y="37465"/>
                  </a:lnTo>
                  <a:lnTo>
                    <a:pt x="104686" y="41402"/>
                  </a:lnTo>
                  <a:lnTo>
                    <a:pt x="106210" y="38735"/>
                  </a:lnTo>
                  <a:lnTo>
                    <a:pt x="105054" y="42418"/>
                  </a:lnTo>
                  <a:lnTo>
                    <a:pt x="105918" y="41529"/>
                  </a:lnTo>
                  <a:lnTo>
                    <a:pt x="106286" y="39624"/>
                  </a:lnTo>
                  <a:lnTo>
                    <a:pt x="106705" y="39878"/>
                  </a:lnTo>
                  <a:lnTo>
                    <a:pt x="106832" y="39624"/>
                  </a:lnTo>
                  <a:lnTo>
                    <a:pt x="107251" y="38735"/>
                  </a:lnTo>
                  <a:lnTo>
                    <a:pt x="107962" y="37211"/>
                  </a:lnTo>
                  <a:lnTo>
                    <a:pt x="107848" y="38785"/>
                  </a:lnTo>
                  <a:lnTo>
                    <a:pt x="107124" y="40005"/>
                  </a:lnTo>
                  <a:lnTo>
                    <a:pt x="108077" y="39662"/>
                  </a:lnTo>
                  <a:lnTo>
                    <a:pt x="108204" y="37922"/>
                  </a:lnTo>
                  <a:lnTo>
                    <a:pt x="108623" y="37211"/>
                  </a:lnTo>
                  <a:lnTo>
                    <a:pt x="109194" y="36271"/>
                  </a:lnTo>
                  <a:lnTo>
                    <a:pt x="109308" y="35687"/>
                  </a:lnTo>
                  <a:lnTo>
                    <a:pt x="109397" y="35052"/>
                  </a:lnTo>
                  <a:lnTo>
                    <a:pt x="109512" y="34163"/>
                  </a:lnTo>
                  <a:lnTo>
                    <a:pt x="109639" y="33274"/>
                  </a:lnTo>
                  <a:lnTo>
                    <a:pt x="109778" y="34671"/>
                  </a:lnTo>
                  <a:lnTo>
                    <a:pt x="109664" y="34798"/>
                  </a:lnTo>
                  <a:lnTo>
                    <a:pt x="110324" y="34671"/>
                  </a:lnTo>
                  <a:lnTo>
                    <a:pt x="109829" y="36931"/>
                  </a:lnTo>
                  <a:lnTo>
                    <a:pt x="111074" y="34671"/>
                  </a:lnTo>
                  <a:lnTo>
                    <a:pt x="110972" y="36068"/>
                  </a:lnTo>
                  <a:lnTo>
                    <a:pt x="109461" y="40640"/>
                  </a:lnTo>
                  <a:lnTo>
                    <a:pt x="110693" y="37592"/>
                  </a:lnTo>
                  <a:lnTo>
                    <a:pt x="110756" y="40132"/>
                  </a:lnTo>
                  <a:lnTo>
                    <a:pt x="111696" y="37871"/>
                  </a:lnTo>
                  <a:lnTo>
                    <a:pt x="111125" y="39624"/>
                  </a:lnTo>
                  <a:lnTo>
                    <a:pt x="111036" y="40005"/>
                  </a:lnTo>
                  <a:lnTo>
                    <a:pt x="112052" y="37465"/>
                  </a:lnTo>
                  <a:lnTo>
                    <a:pt x="111963" y="38481"/>
                  </a:lnTo>
                  <a:lnTo>
                    <a:pt x="111848" y="38989"/>
                  </a:lnTo>
                  <a:lnTo>
                    <a:pt x="111531" y="39852"/>
                  </a:lnTo>
                  <a:lnTo>
                    <a:pt x="111429" y="40513"/>
                  </a:lnTo>
                  <a:lnTo>
                    <a:pt x="111785" y="41021"/>
                  </a:lnTo>
                  <a:lnTo>
                    <a:pt x="112395" y="37465"/>
                  </a:lnTo>
                  <a:lnTo>
                    <a:pt x="112496" y="36830"/>
                  </a:lnTo>
                  <a:lnTo>
                    <a:pt x="112725" y="35560"/>
                  </a:lnTo>
                  <a:lnTo>
                    <a:pt x="112636" y="37973"/>
                  </a:lnTo>
                  <a:lnTo>
                    <a:pt x="112534" y="38481"/>
                  </a:lnTo>
                  <a:lnTo>
                    <a:pt x="112407" y="38608"/>
                  </a:lnTo>
                  <a:lnTo>
                    <a:pt x="112331" y="38862"/>
                  </a:lnTo>
                  <a:lnTo>
                    <a:pt x="112649" y="40005"/>
                  </a:lnTo>
                  <a:lnTo>
                    <a:pt x="114236" y="37592"/>
                  </a:lnTo>
                  <a:lnTo>
                    <a:pt x="114287" y="37922"/>
                  </a:lnTo>
                  <a:lnTo>
                    <a:pt x="114414" y="39344"/>
                  </a:lnTo>
                  <a:lnTo>
                    <a:pt x="113411" y="42837"/>
                  </a:lnTo>
                  <a:lnTo>
                    <a:pt x="113906" y="42672"/>
                  </a:lnTo>
                  <a:lnTo>
                    <a:pt x="116243" y="39243"/>
                  </a:lnTo>
                  <a:lnTo>
                    <a:pt x="116865" y="40513"/>
                  </a:lnTo>
                  <a:lnTo>
                    <a:pt x="116979" y="39624"/>
                  </a:lnTo>
                  <a:lnTo>
                    <a:pt x="117119" y="39243"/>
                  </a:lnTo>
                  <a:lnTo>
                    <a:pt x="117754" y="37592"/>
                  </a:lnTo>
                  <a:lnTo>
                    <a:pt x="118529" y="35560"/>
                  </a:lnTo>
                  <a:lnTo>
                    <a:pt x="118821" y="34798"/>
                  </a:lnTo>
                  <a:lnTo>
                    <a:pt x="116611" y="42799"/>
                  </a:lnTo>
                  <a:lnTo>
                    <a:pt x="117602" y="41148"/>
                  </a:lnTo>
                  <a:lnTo>
                    <a:pt x="116776" y="43307"/>
                  </a:lnTo>
                  <a:lnTo>
                    <a:pt x="117017" y="42799"/>
                  </a:lnTo>
                  <a:lnTo>
                    <a:pt x="117335" y="43815"/>
                  </a:lnTo>
                  <a:lnTo>
                    <a:pt x="118148" y="42799"/>
                  </a:lnTo>
                  <a:lnTo>
                    <a:pt x="118745" y="42037"/>
                  </a:lnTo>
                  <a:lnTo>
                    <a:pt x="120307" y="40640"/>
                  </a:lnTo>
                  <a:lnTo>
                    <a:pt x="119761" y="41910"/>
                  </a:lnTo>
                  <a:lnTo>
                    <a:pt x="119634" y="43307"/>
                  </a:lnTo>
                  <a:lnTo>
                    <a:pt x="120434" y="43053"/>
                  </a:lnTo>
                  <a:lnTo>
                    <a:pt x="120599" y="43815"/>
                  </a:lnTo>
                  <a:lnTo>
                    <a:pt x="120929" y="43053"/>
                  </a:lnTo>
                  <a:lnTo>
                    <a:pt x="121208" y="42418"/>
                  </a:lnTo>
                  <a:lnTo>
                    <a:pt x="121373" y="42799"/>
                  </a:lnTo>
                  <a:lnTo>
                    <a:pt x="121475" y="42418"/>
                  </a:lnTo>
                  <a:lnTo>
                    <a:pt x="121958" y="40767"/>
                  </a:lnTo>
                  <a:lnTo>
                    <a:pt x="121856" y="43815"/>
                  </a:lnTo>
                  <a:lnTo>
                    <a:pt x="123126" y="43053"/>
                  </a:lnTo>
                  <a:lnTo>
                    <a:pt x="124460" y="42037"/>
                  </a:lnTo>
                  <a:lnTo>
                    <a:pt x="124548" y="44323"/>
                  </a:lnTo>
                  <a:lnTo>
                    <a:pt x="124409" y="44323"/>
                  </a:lnTo>
                  <a:lnTo>
                    <a:pt x="123977" y="45034"/>
                  </a:lnTo>
                  <a:lnTo>
                    <a:pt x="123888" y="45466"/>
                  </a:lnTo>
                  <a:lnTo>
                    <a:pt x="125298" y="44577"/>
                  </a:lnTo>
                  <a:lnTo>
                    <a:pt x="125730" y="43307"/>
                  </a:lnTo>
                  <a:lnTo>
                    <a:pt x="125691" y="43180"/>
                  </a:lnTo>
                  <a:lnTo>
                    <a:pt x="125984" y="42037"/>
                  </a:lnTo>
                  <a:lnTo>
                    <a:pt x="126174" y="41275"/>
                  </a:lnTo>
                  <a:lnTo>
                    <a:pt x="126428" y="40767"/>
                  </a:lnTo>
                  <a:lnTo>
                    <a:pt x="126492" y="40640"/>
                  </a:lnTo>
                  <a:lnTo>
                    <a:pt x="126555" y="40513"/>
                  </a:lnTo>
                  <a:lnTo>
                    <a:pt x="126746" y="40132"/>
                  </a:lnTo>
                  <a:lnTo>
                    <a:pt x="126809" y="40005"/>
                  </a:lnTo>
                  <a:lnTo>
                    <a:pt x="127469" y="39116"/>
                  </a:lnTo>
                  <a:lnTo>
                    <a:pt x="127698" y="39116"/>
                  </a:lnTo>
                  <a:lnTo>
                    <a:pt x="126707" y="40513"/>
                  </a:lnTo>
                  <a:lnTo>
                    <a:pt x="126326" y="42672"/>
                  </a:lnTo>
                  <a:lnTo>
                    <a:pt x="125996" y="44196"/>
                  </a:lnTo>
                  <a:lnTo>
                    <a:pt x="126860" y="42037"/>
                  </a:lnTo>
                  <a:lnTo>
                    <a:pt x="125793" y="46228"/>
                  </a:lnTo>
                  <a:lnTo>
                    <a:pt x="127177" y="42037"/>
                  </a:lnTo>
                  <a:lnTo>
                    <a:pt x="128143" y="39116"/>
                  </a:lnTo>
                  <a:lnTo>
                    <a:pt x="128689" y="37465"/>
                  </a:lnTo>
                  <a:lnTo>
                    <a:pt x="128320" y="40259"/>
                  </a:lnTo>
                  <a:lnTo>
                    <a:pt x="127812" y="41656"/>
                  </a:lnTo>
                  <a:lnTo>
                    <a:pt x="128308" y="41148"/>
                  </a:lnTo>
                  <a:lnTo>
                    <a:pt x="129146" y="39624"/>
                  </a:lnTo>
                  <a:lnTo>
                    <a:pt x="129273" y="40055"/>
                  </a:lnTo>
                  <a:lnTo>
                    <a:pt x="128371" y="42672"/>
                  </a:lnTo>
                  <a:lnTo>
                    <a:pt x="129882" y="39624"/>
                  </a:lnTo>
                  <a:lnTo>
                    <a:pt x="130378" y="38608"/>
                  </a:lnTo>
                  <a:lnTo>
                    <a:pt x="129730" y="41275"/>
                  </a:lnTo>
                  <a:lnTo>
                    <a:pt x="129616" y="41529"/>
                  </a:lnTo>
                  <a:lnTo>
                    <a:pt x="129247" y="42037"/>
                  </a:lnTo>
                  <a:lnTo>
                    <a:pt x="129006" y="42037"/>
                  </a:lnTo>
                  <a:lnTo>
                    <a:pt x="128574" y="42672"/>
                  </a:lnTo>
                  <a:lnTo>
                    <a:pt x="127736" y="45847"/>
                  </a:lnTo>
                  <a:lnTo>
                    <a:pt x="128092" y="45085"/>
                  </a:lnTo>
                  <a:lnTo>
                    <a:pt x="128155" y="45707"/>
                  </a:lnTo>
                  <a:lnTo>
                    <a:pt x="128130" y="46736"/>
                  </a:lnTo>
                  <a:lnTo>
                    <a:pt x="128181" y="46139"/>
                  </a:lnTo>
                  <a:lnTo>
                    <a:pt x="128257" y="47244"/>
                  </a:lnTo>
                  <a:lnTo>
                    <a:pt x="128371" y="46609"/>
                  </a:lnTo>
                  <a:lnTo>
                    <a:pt x="128485" y="46228"/>
                  </a:lnTo>
                  <a:lnTo>
                    <a:pt x="128790" y="45593"/>
                  </a:lnTo>
                  <a:lnTo>
                    <a:pt x="129032" y="45085"/>
                  </a:lnTo>
                  <a:lnTo>
                    <a:pt x="131584" y="39751"/>
                  </a:lnTo>
                  <a:lnTo>
                    <a:pt x="129946" y="45212"/>
                  </a:lnTo>
                  <a:lnTo>
                    <a:pt x="129870" y="45466"/>
                  </a:lnTo>
                  <a:lnTo>
                    <a:pt x="130022" y="45212"/>
                  </a:lnTo>
                  <a:lnTo>
                    <a:pt x="130124" y="45034"/>
                  </a:lnTo>
                  <a:lnTo>
                    <a:pt x="131203" y="43688"/>
                  </a:lnTo>
                  <a:lnTo>
                    <a:pt x="129984" y="46532"/>
                  </a:lnTo>
                  <a:lnTo>
                    <a:pt x="129641" y="48577"/>
                  </a:lnTo>
                  <a:lnTo>
                    <a:pt x="129273" y="49276"/>
                  </a:lnTo>
                  <a:lnTo>
                    <a:pt x="130530" y="47117"/>
                  </a:lnTo>
                  <a:lnTo>
                    <a:pt x="129006" y="51308"/>
                  </a:lnTo>
                  <a:lnTo>
                    <a:pt x="130835" y="48133"/>
                  </a:lnTo>
                  <a:lnTo>
                    <a:pt x="130467" y="49022"/>
                  </a:lnTo>
                  <a:lnTo>
                    <a:pt x="130848" y="48577"/>
                  </a:lnTo>
                  <a:lnTo>
                    <a:pt x="131025" y="48133"/>
                  </a:lnTo>
                  <a:lnTo>
                    <a:pt x="131178" y="47752"/>
                  </a:lnTo>
                  <a:lnTo>
                    <a:pt x="131597" y="47117"/>
                  </a:lnTo>
                  <a:lnTo>
                    <a:pt x="133096" y="44831"/>
                  </a:lnTo>
                  <a:lnTo>
                    <a:pt x="130962" y="52197"/>
                  </a:lnTo>
                  <a:lnTo>
                    <a:pt x="133629" y="48133"/>
                  </a:lnTo>
                  <a:lnTo>
                    <a:pt x="135077" y="46774"/>
                  </a:lnTo>
                  <a:lnTo>
                    <a:pt x="135991" y="44831"/>
                  </a:lnTo>
                  <a:lnTo>
                    <a:pt x="136283" y="44196"/>
                  </a:lnTo>
                  <a:lnTo>
                    <a:pt x="136588" y="43561"/>
                  </a:lnTo>
                  <a:lnTo>
                    <a:pt x="137947" y="42291"/>
                  </a:lnTo>
                  <a:lnTo>
                    <a:pt x="137579" y="43688"/>
                  </a:lnTo>
                  <a:lnTo>
                    <a:pt x="137452" y="43942"/>
                  </a:lnTo>
                  <a:lnTo>
                    <a:pt x="136309" y="45593"/>
                  </a:lnTo>
                  <a:lnTo>
                    <a:pt x="136105" y="47117"/>
                  </a:lnTo>
                  <a:lnTo>
                    <a:pt x="136486" y="46990"/>
                  </a:lnTo>
                  <a:lnTo>
                    <a:pt x="137299" y="46101"/>
                  </a:lnTo>
                  <a:lnTo>
                    <a:pt x="136944" y="46736"/>
                  </a:lnTo>
                  <a:lnTo>
                    <a:pt x="136842" y="46990"/>
                  </a:lnTo>
                  <a:lnTo>
                    <a:pt x="136321" y="48768"/>
                  </a:lnTo>
                  <a:lnTo>
                    <a:pt x="136702" y="48514"/>
                  </a:lnTo>
                  <a:lnTo>
                    <a:pt x="137401" y="46736"/>
                  </a:lnTo>
                  <a:lnTo>
                    <a:pt x="137515" y="46101"/>
                  </a:lnTo>
                  <a:lnTo>
                    <a:pt x="137756" y="45593"/>
                  </a:lnTo>
                  <a:lnTo>
                    <a:pt x="139293" y="42418"/>
                  </a:lnTo>
                  <a:lnTo>
                    <a:pt x="137363" y="45593"/>
                  </a:lnTo>
                  <a:lnTo>
                    <a:pt x="137706" y="44450"/>
                  </a:lnTo>
                  <a:lnTo>
                    <a:pt x="138137" y="43307"/>
                  </a:lnTo>
                  <a:lnTo>
                    <a:pt x="138163" y="43053"/>
                  </a:lnTo>
                  <a:lnTo>
                    <a:pt x="138366" y="42291"/>
                  </a:lnTo>
                  <a:lnTo>
                    <a:pt x="138595" y="41402"/>
                  </a:lnTo>
                  <a:lnTo>
                    <a:pt x="138684" y="41021"/>
                  </a:lnTo>
                  <a:lnTo>
                    <a:pt x="138887" y="40259"/>
                  </a:lnTo>
                  <a:lnTo>
                    <a:pt x="139090" y="40005"/>
                  </a:lnTo>
                  <a:lnTo>
                    <a:pt x="138226" y="41021"/>
                  </a:lnTo>
                  <a:lnTo>
                    <a:pt x="138582" y="40386"/>
                  </a:lnTo>
                  <a:lnTo>
                    <a:pt x="138696" y="40132"/>
                  </a:lnTo>
                  <a:lnTo>
                    <a:pt x="139357" y="38227"/>
                  </a:lnTo>
                  <a:lnTo>
                    <a:pt x="139331" y="38862"/>
                  </a:lnTo>
                  <a:lnTo>
                    <a:pt x="139407" y="38227"/>
                  </a:lnTo>
                  <a:lnTo>
                    <a:pt x="139661" y="36195"/>
                  </a:lnTo>
                  <a:close/>
                </a:path>
                <a:path w="403859" h="93979">
                  <a:moveTo>
                    <a:pt x="139687" y="46228"/>
                  </a:moveTo>
                  <a:lnTo>
                    <a:pt x="139496" y="46355"/>
                  </a:lnTo>
                  <a:lnTo>
                    <a:pt x="139433" y="46774"/>
                  </a:lnTo>
                  <a:lnTo>
                    <a:pt x="139687" y="46228"/>
                  </a:lnTo>
                  <a:close/>
                </a:path>
                <a:path w="403859" h="93979">
                  <a:moveTo>
                    <a:pt x="141224" y="40894"/>
                  </a:moveTo>
                  <a:lnTo>
                    <a:pt x="137731" y="46863"/>
                  </a:lnTo>
                  <a:lnTo>
                    <a:pt x="137668" y="46990"/>
                  </a:lnTo>
                  <a:lnTo>
                    <a:pt x="135864" y="50546"/>
                  </a:lnTo>
                  <a:lnTo>
                    <a:pt x="136550" y="49784"/>
                  </a:lnTo>
                  <a:lnTo>
                    <a:pt x="137629" y="48260"/>
                  </a:lnTo>
                  <a:lnTo>
                    <a:pt x="138328" y="47498"/>
                  </a:lnTo>
                  <a:lnTo>
                    <a:pt x="137718" y="49149"/>
                  </a:lnTo>
                  <a:lnTo>
                    <a:pt x="137058" y="49911"/>
                  </a:lnTo>
                  <a:lnTo>
                    <a:pt x="136486" y="50927"/>
                  </a:lnTo>
                  <a:lnTo>
                    <a:pt x="137185" y="50419"/>
                  </a:lnTo>
                  <a:lnTo>
                    <a:pt x="137312" y="50355"/>
                  </a:lnTo>
                  <a:lnTo>
                    <a:pt x="138264" y="47752"/>
                  </a:lnTo>
                  <a:lnTo>
                    <a:pt x="138379" y="47498"/>
                  </a:lnTo>
                  <a:lnTo>
                    <a:pt x="138607" y="46990"/>
                  </a:lnTo>
                  <a:lnTo>
                    <a:pt x="139103" y="46482"/>
                  </a:lnTo>
                  <a:lnTo>
                    <a:pt x="141224" y="40894"/>
                  </a:lnTo>
                  <a:close/>
                </a:path>
                <a:path w="403859" h="93979">
                  <a:moveTo>
                    <a:pt x="232143" y="52806"/>
                  </a:moveTo>
                  <a:lnTo>
                    <a:pt x="231686" y="54571"/>
                  </a:lnTo>
                  <a:lnTo>
                    <a:pt x="231813" y="54432"/>
                  </a:lnTo>
                  <a:lnTo>
                    <a:pt x="232143" y="52806"/>
                  </a:lnTo>
                  <a:close/>
                </a:path>
                <a:path w="403859" h="93979">
                  <a:moveTo>
                    <a:pt x="232651" y="67246"/>
                  </a:moveTo>
                  <a:lnTo>
                    <a:pt x="232549" y="65671"/>
                  </a:lnTo>
                  <a:lnTo>
                    <a:pt x="232486" y="66192"/>
                  </a:lnTo>
                  <a:lnTo>
                    <a:pt x="232359" y="66573"/>
                  </a:lnTo>
                  <a:lnTo>
                    <a:pt x="231813" y="67843"/>
                  </a:lnTo>
                  <a:lnTo>
                    <a:pt x="231736" y="68224"/>
                  </a:lnTo>
                  <a:lnTo>
                    <a:pt x="231978" y="69240"/>
                  </a:lnTo>
                  <a:lnTo>
                    <a:pt x="232651" y="67246"/>
                  </a:lnTo>
                  <a:close/>
                </a:path>
                <a:path w="403859" h="93979">
                  <a:moveTo>
                    <a:pt x="232714" y="64541"/>
                  </a:moveTo>
                  <a:lnTo>
                    <a:pt x="232549" y="65671"/>
                  </a:lnTo>
                  <a:lnTo>
                    <a:pt x="232714" y="64541"/>
                  </a:lnTo>
                  <a:close/>
                </a:path>
                <a:path w="403859" h="93979">
                  <a:moveTo>
                    <a:pt x="233172" y="67640"/>
                  </a:moveTo>
                  <a:lnTo>
                    <a:pt x="232841" y="68351"/>
                  </a:lnTo>
                  <a:lnTo>
                    <a:pt x="233032" y="67970"/>
                  </a:lnTo>
                  <a:lnTo>
                    <a:pt x="233172" y="67640"/>
                  </a:lnTo>
                  <a:close/>
                </a:path>
                <a:path w="403859" h="93979">
                  <a:moveTo>
                    <a:pt x="236258" y="50317"/>
                  </a:moveTo>
                  <a:lnTo>
                    <a:pt x="235699" y="52476"/>
                  </a:lnTo>
                  <a:lnTo>
                    <a:pt x="236258" y="50317"/>
                  </a:lnTo>
                  <a:close/>
                </a:path>
                <a:path w="403859" h="93979">
                  <a:moveTo>
                    <a:pt x="243738" y="72745"/>
                  </a:moveTo>
                  <a:lnTo>
                    <a:pt x="242951" y="74193"/>
                  </a:lnTo>
                  <a:lnTo>
                    <a:pt x="243598" y="74320"/>
                  </a:lnTo>
                  <a:lnTo>
                    <a:pt x="243738" y="72745"/>
                  </a:lnTo>
                  <a:close/>
                </a:path>
                <a:path w="403859" h="93979">
                  <a:moveTo>
                    <a:pt x="248831" y="68046"/>
                  </a:moveTo>
                  <a:lnTo>
                    <a:pt x="248526" y="70116"/>
                  </a:lnTo>
                  <a:lnTo>
                    <a:pt x="247751" y="70751"/>
                  </a:lnTo>
                  <a:lnTo>
                    <a:pt x="248564" y="70688"/>
                  </a:lnTo>
                  <a:lnTo>
                    <a:pt x="248640" y="69862"/>
                  </a:lnTo>
                  <a:lnTo>
                    <a:pt x="248754" y="68948"/>
                  </a:lnTo>
                  <a:lnTo>
                    <a:pt x="248831" y="68046"/>
                  </a:lnTo>
                  <a:close/>
                </a:path>
                <a:path w="403859" h="93979">
                  <a:moveTo>
                    <a:pt x="249758" y="66700"/>
                  </a:moveTo>
                  <a:lnTo>
                    <a:pt x="249618" y="64795"/>
                  </a:lnTo>
                  <a:lnTo>
                    <a:pt x="249135" y="67462"/>
                  </a:lnTo>
                  <a:lnTo>
                    <a:pt x="249339" y="67208"/>
                  </a:lnTo>
                  <a:lnTo>
                    <a:pt x="249402" y="66954"/>
                  </a:lnTo>
                  <a:lnTo>
                    <a:pt x="249402" y="67132"/>
                  </a:lnTo>
                  <a:lnTo>
                    <a:pt x="249542" y="66954"/>
                  </a:lnTo>
                  <a:lnTo>
                    <a:pt x="249758" y="66700"/>
                  </a:lnTo>
                  <a:close/>
                </a:path>
                <a:path w="403859" h="93979">
                  <a:moveTo>
                    <a:pt x="255866" y="70764"/>
                  </a:moveTo>
                  <a:lnTo>
                    <a:pt x="255790" y="70637"/>
                  </a:lnTo>
                  <a:lnTo>
                    <a:pt x="255308" y="70269"/>
                  </a:lnTo>
                  <a:lnTo>
                    <a:pt x="255397" y="73939"/>
                  </a:lnTo>
                  <a:lnTo>
                    <a:pt x="255866" y="70764"/>
                  </a:lnTo>
                  <a:close/>
                </a:path>
                <a:path w="403859" h="93979">
                  <a:moveTo>
                    <a:pt x="255981" y="70027"/>
                  </a:moveTo>
                  <a:lnTo>
                    <a:pt x="255790" y="70637"/>
                  </a:lnTo>
                  <a:lnTo>
                    <a:pt x="255981" y="70027"/>
                  </a:lnTo>
                  <a:close/>
                </a:path>
                <a:path w="403859" h="93979">
                  <a:moveTo>
                    <a:pt x="256146" y="51485"/>
                  </a:moveTo>
                  <a:lnTo>
                    <a:pt x="256006" y="51714"/>
                  </a:lnTo>
                  <a:lnTo>
                    <a:pt x="256133" y="51714"/>
                  </a:lnTo>
                  <a:lnTo>
                    <a:pt x="256146" y="51485"/>
                  </a:lnTo>
                  <a:close/>
                </a:path>
                <a:path w="403859" h="93979">
                  <a:moveTo>
                    <a:pt x="256209" y="69240"/>
                  </a:moveTo>
                  <a:lnTo>
                    <a:pt x="256184" y="68681"/>
                  </a:lnTo>
                  <a:lnTo>
                    <a:pt x="255981" y="70027"/>
                  </a:lnTo>
                  <a:lnTo>
                    <a:pt x="256209" y="69240"/>
                  </a:lnTo>
                  <a:close/>
                </a:path>
                <a:path w="403859" h="93979">
                  <a:moveTo>
                    <a:pt x="256413" y="50952"/>
                  </a:moveTo>
                  <a:lnTo>
                    <a:pt x="256146" y="51485"/>
                  </a:lnTo>
                  <a:lnTo>
                    <a:pt x="256374" y="51079"/>
                  </a:lnTo>
                  <a:lnTo>
                    <a:pt x="256413" y="50952"/>
                  </a:lnTo>
                  <a:close/>
                </a:path>
                <a:path w="403859" h="93979">
                  <a:moveTo>
                    <a:pt x="256806" y="50317"/>
                  </a:moveTo>
                  <a:lnTo>
                    <a:pt x="256438" y="50977"/>
                  </a:lnTo>
                  <a:lnTo>
                    <a:pt x="256578" y="51079"/>
                  </a:lnTo>
                  <a:lnTo>
                    <a:pt x="256806" y="50317"/>
                  </a:lnTo>
                  <a:close/>
                </a:path>
                <a:path w="403859" h="93979">
                  <a:moveTo>
                    <a:pt x="264350" y="72542"/>
                  </a:moveTo>
                  <a:lnTo>
                    <a:pt x="264274" y="73304"/>
                  </a:lnTo>
                  <a:lnTo>
                    <a:pt x="264045" y="74701"/>
                  </a:lnTo>
                  <a:lnTo>
                    <a:pt x="264299" y="75717"/>
                  </a:lnTo>
                  <a:lnTo>
                    <a:pt x="264350" y="72542"/>
                  </a:lnTo>
                  <a:close/>
                </a:path>
                <a:path w="403859" h="93979">
                  <a:moveTo>
                    <a:pt x="278663" y="75946"/>
                  </a:moveTo>
                  <a:lnTo>
                    <a:pt x="278422" y="76555"/>
                  </a:lnTo>
                  <a:lnTo>
                    <a:pt x="278663" y="75946"/>
                  </a:lnTo>
                  <a:close/>
                </a:path>
                <a:path w="403859" h="93979">
                  <a:moveTo>
                    <a:pt x="280238" y="75488"/>
                  </a:moveTo>
                  <a:lnTo>
                    <a:pt x="280022" y="75806"/>
                  </a:lnTo>
                  <a:lnTo>
                    <a:pt x="280238" y="75488"/>
                  </a:lnTo>
                  <a:close/>
                </a:path>
                <a:path w="403859" h="93979">
                  <a:moveTo>
                    <a:pt x="282790" y="75869"/>
                  </a:moveTo>
                  <a:lnTo>
                    <a:pt x="282371" y="76860"/>
                  </a:lnTo>
                  <a:lnTo>
                    <a:pt x="282613" y="76479"/>
                  </a:lnTo>
                  <a:lnTo>
                    <a:pt x="282714" y="76225"/>
                  </a:lnTo>
                  <a:lnTo>
                    <a:pt x="282790" y="75869"/>
                  </a:lnTo>
                  <a:close/>
                </a:path>
                <a:path w="403859" h="93979">
                  <a:moveTo>
                    <a:pt x="289052" y="74256"/>
                  </a:moveTo>
                  <a:lnTo>
                    <a:pt x="288544" y="75590"/>
                  </a:lnTo>
                  <a:lnTo>
                    <a:pt x="288836" y="75349"/>
                  </a:lnTo>
                  <a:lnTo>
                    <a:pt x="288950" y="75082"/>
                  </a:lnTo>
                  <a:lnTo>
                    <a:pt x="289052" y="74256"/>
                  </a:lnTo>
                  <a:close/>
                </a:path>
                <a:path w="403859" h="93979">
                  <a:moveTo>
                    <a:pt x="289293" y="74955"/>
                  </a:moveTo>
                  <a:lnTo>
                    <a:pt x="288925" y="75272"/>
                  </a:lnTo>
                  <a:lnTo>
                    <a:pt x="288709" y="76987"/>
                  </a:lnTo>
                  <a:lnTo>
                    <a:pt x="289293" y="74955"/>
                  </a:lnTo>
                  <a:close/>
                </a:path>
                <a:path w="403859" h="93979">
                  <a:moveTo>
                    <a:pt x="313829" y="59258"/>
                  </a:moveTo>
                  <a:lnTo>
                    <a:pt x="312534" y="59753"/>
                  </a:lnTo>
                  <a:lnTo>
                    <a:pt x="312788" y="62750"/>
                  </a:lnTo>
                  <a:lnTo>
                    <a:pt x="312902" y="61607"/>
                  </a:lnTo>
                  <a:lnTo>
                    <a:pt x="313829" y="59258"/>
                  </a:lnTo>
                  <a:close/>
                </a:path>
                <a:path w="403859" h="93979">
                  <a:moveTo>
                    <a:pt x="314248" y="82956"/>
                  </a:moveTo>
                  <a:lnTo>
                    <a:pt x="314058" y="82765"/>
                  </a:lnTo>
                  <a:lnTo>
                    <a:pt x="313944" y="84099"/>
                  </a:lnTo>
                  <a:lnTo>
                    <a:pt x="314045" y="84353"/>
                  </a:lnTo>
                  <a:lnTo>
                    <a:pt x="314248" y="82956"/>
                  </a:lnTo>
                  <a:close/>
                </a:path>
                <a:path w="403859" h="93979">
                  <a:moveTo>
                    <a:pt x="321818" y="63779"/>
                  </a:moveTo>
                  <a:lnTo>
                    <a:pt x="321729" y="63906"/>
                  </a:lnTo>
                  <a:lnTo>
                    <a:pt x="321271" y="65455"/>
                  </a:lnTo>
                  <a:lnTo>
                    <a:pt x="321386" y="65176"/>
                  </a:lnTo>
                  <a:lnTo>
                    <a:pt x="321818" y="63779"/>
                  </a:lnTo>
                  <a:close/>
                </a:path>
                <a:path w="403859" h="93979">
                  <a:moveTo>
                    <a:pt x="323532" y="60731"/>
                  </a:moveTo>
                  <a:lnTo>
                    <a:pt x="323176" y="60731"/>
                  </a:lnTo>
                  <a:lnTo>
                    <a:pt x="322237" y="60858"/>
                  </a:lnTo>
                  <a:lnTo>
                    <a:pt x="321716" y="62890"/>
                  </a:lnTo>
                  <a:lnTo>
                    <a:pt x="321957" y="62382"/>
                  </a:lnTo>
                  <a:lnTo>
                    <a:pt x="322275" y="61493"/>
                  </a:lnTo>
                  <a:lnTo>
                    <a:pt x="322249" y="62382"/>
                  </a:lnTo>
                  <a:lnTo>
                    <a:pt x="321818" y="63779"/>
                  </a:lnTo>
                  <a:lnTo>
                    <a:pt x="322770" y="62496"/>
                  </a:lnTo>
                  <a:lnTo>
                    <a:pt x="323202" y="61493"/>
                  </a:lnTo>
                  <a:lnTo>
                    <a:pt x="323532" y="60731"/>
                  </a:lnTo>
                  <a:close/>
                </a:path>
                <a:path w="403859" h="93979">
                  <a:moveTo>
                    <a:pt x="327875" y="66522"/>
                  </a:moveTo>
                  <a:lnTo>
                    <a:pt x="327533" y="67970"/>
                  </a:lnTo>
                  <a:lnTo>
                    <a:pt x="327787" y="67716"/>
                  </a:lnTo>
                  <a:lnTo>
                    <a:pt x="327875" y="66522"/>
                  </a:lnTo>
                  <a:close/>
                </a:path>
                <a:path w="403859" h="93979">
                  <a:moveTo>
                    <a:pt x="328383" y="63906"/>
                  </a:moveTo>
                  <a:lnTo>
                    <a:pt x="328002" y="64287"/>
                  </a:lnTo>
                  <a:lnTo>
                    <a:pt x="327875" y="66522"/>
                  </a:lnTo>
                  <a:lnTo>
                    <a:pt x="328117" y="65557"/>
                  </a:lnTo>
                  <a:lnTo>
                    <a:pt x="328091" y="66573"/>
                  </a:lnTo>
                  <a:lnTo>
                    <a:pt x="328231" y="65303"/>
                  </a:lnTo>
                  <a:lnTo>
                    <a:pt x="328383" y="63906"/>
                  </a:lnTo>
                  <a:close/>
                </a:path>
                <a:path w="403859" h="93979">
                  <a:moveTo>
                    <a:pt x="331952" y="86182"/>
                  </a:moveTo>
                  <a:lnTo>
                    <a:pt x="331609" y="87020"/>
                  </a:lnTo>
                  <a:lnTo>
                    <a:pt x="331876" y="86512"/>
                  </a:lnTo>
                  <a:lnTo>
                    <a:pt x="331952" y="86182"/>
                  </a:lnTo>
                  <a:close/>
                </a:path>
                <a:path w="403859" h="93979">
                  <a:moveTo>
                    <a:pt x="337286" y="64668"/>
                  </a:moveTo>
                  <a:lnTo>
                    <a:pt x="337134" y="64211"/>
                  </a:lnTo>
                  <a:lnTo>
                    <a:pt x="337134" y="64427"/>
                  </a:lnTo>
                  <a:lnTo>
                    <a:pt x="337108" y="64808"/>
                  </a:lnTo>
                  <a:lnTo>
                    <a:pt x="337286" y="64668"/>
                  </a:lnTo>
                  <a:close/>
                </a:path>
                <a:path w="403859" h="93979">
                  <a:moveTo>
                    <a:pt x="337718" y="87820"/>
                  </a:moveTo>
                  <a:lnTo>
                    <a:pt x="337083" y="87274"/>
                  </a:lnTo>
                  <a:lnTo>
                    <a:pt x="337235" y="87591"/>
                  </a:lnTo>
                  <a:lnTo>
                    <a:pt x="337464" y="87769"/>
                  </a:lnTo>
                  <a:lnTo>
                    <a:pt x="337718" y="87820"/>
                  </a:lnTo>
                  <a:close/>
                </a:path>
                <a:path w="403859" h="93979">
                  <a:moveTo>
                    <a:pt x="340461" y="66827"/>
                  </a:moveTo>
                  <a:lnTo>
                    <a:pt x="340398" y="67081"/>
                  </a:lnTo>
                  <a:lnTo>
                    <a:pt x="340296" y="67856"/>
                  </a:lnTo>
                  <a:lnTo>
                    <a:pt x="340461" y="66827"/>
                  </a:lnTo>
                  <a:close/>
                </a:path>
                <a:path w="403859" h="93979">
                  <a:moveTo>
                    <a:pt x="341464" y="64262"/>
                  </a:moveTo>
                  <a:lnTo>
                    <a:pt x="341376" y="64427"/>
                  </a:lnTo>
                  <a:lnTo>
                    <a:pt x="341249" y="64998"/>
                  </a:lnTo>
                  <a:lnTo>
                    <a:pt x="341464" y="64262"/>
                  </a:lnTo>
                  <a:close/>
                </a:path>
                <a:path w="403859" h="93979">
                  <a:moveTo>
                    <a:pt x="345897" y="86029"/>
                  </a:moveTo>
                  <a:lnTo>
                    <a:pt x="345681" y="86639"/>
                  </a:lnTo>
                  <a:lnTo>
                    <a:pt x="345554" y="86766"/>
                  </a:lnTo>
                  <a:lnTo>
                    <a:pt x="345478" y="87147"/>
                  </a:lnTo>
                  <a:lnTo>
                    <a:pt x="345605" y="87782"/>
                  </a:lnTo>
                  <a:lnTo>
                    <a:pt x="345897" y="86029"/>
                  </a:lnTo>
                  <a:close/>
                </a:path>
                <a:path w="403859" h="93979">
                  <a:moveTo>
                    <a:pt x="346354" y="61506"/>
                  </a:moveTo>
                  <a:lnTo>
                    <a:pt x="346329" y="62014"/>
                  </a:lnTo>
                  <a:lnTo>
                    <a:pt x="346290" y="62407"/>
                  </a:lnTo>
                  <a:lnTo>
                    <a:pt x="346278" y="62788"/>
                  </a:lnTo>
                  <a:lnTo>
                    <a:pt x="346316" y="62496"/>
                  </a:lnTo>
                  <a:lnTo>
                    <a:pt x="346354" y="62128"/>
                  </a:lnTo>
                  <a:lnTo>
                    <a:pt x="346354" y="61506"/>
                  </a:lnTo>
                  <a:close/>
                </a:path>
                <a:path w="403859" h="93979">
                  <a:moveTo>
                    <a:pt x="350608" y="68656"/>
                  </a:moveTo>
                  <a:close/>
                </a:path>
                <a:path w="403859" h="93979">
                  <a:moveTo>
                    <a:pt x="351370" y="64363"/>
                  </a:moveTo>
                  <a:lnTo>
                    <a:pt x="351218" y="64668"/>
                  </a:lnTo>
                  <a:lnTo>
                    <a:pt x="351370" y="64363"/>
                  </a:lnTo>
                  <a:close/>
                </a:path>
                <a:path w="403859" h="93979">
                  <a:moveTo>
                    <a:pt x="351713" y="85115"/>
                  </a:moveTo>
                  <a:lnTo>
                    <a:pt x="351409" y="85750"/>
                  </a:lnTo>
                  <a:lnTo>
                    <a:pt x="351421" y="85280"/>
                  </a:lnTo>
                  <a:lnTo>
                    <a:pt x="351358" y="85750"/>
                  </a:lnTo>
                  <a:lnTo>
                    <a:pt x="350977" y="86512"/>
                  </a:lnTo>
                  <a:lnTo>
                    <a:pt x="351243" y="86385"/>
                  </a:lnTo>
                  <a:lnTo>
                    <a:pt x="351409" y="87274"/>
                  </a:lnTo>
                  <a:lnTo>
                    <a:pt x="351536" y="86385"/>
                  </a:lnTo>
                  <a:lnTo>
                    <a:pt x="351713" y="85115"/>
                  </a:lnTo>
                  <a:close/>
                </a:path>
                <a:path w="403859" h="93979">
                  <a:moveTo>
                    <a:pt x="351929" y="59842"/>
                  </a:moveTo>
                  <a:lnTo>
                    <a:pt x="350951" y="61493"/>
                  </a:lnTo>
                  <a:lnTo>
                    <a:pt x="350862" y="61874"/>
                  </a:lnTo>
                  <a:lnTo>
                    <a:pt x="350735" y="63804"/>
                  </a:lnTo>
                  <a:lnTo>
                    <a:pt x="350837" y="63525"/>
                  </a:lnTo>
                  <a:lnTo>
                    <a:pt x="350710" y="64160"/>
                  </a:lnTo>
                  <a:lnTo>
                    <a:pt x="350735" y="63804"/>
                  </a:lnTo>
                  <a:lnTo>
                    <a:pt x="350596" y="64160"/>
                  </a:lnTo>
                  <a:lnTo>
                    <a:pt x="349935" y="65938"/>
                  </a:lnTo>
                  <a:lnTo>
                    <a:pt x="351205" y="64541"/>
                  </a:lnTo>
                  <a:lnTo>
                    <a:pt x="351294" y="64160"/>
                  </a:lnTo>
                  <a:lnTo>
                    <a:pt x="351383" y="63525"/>
                  </a:lnTo>
                  <a:lnTo>
                    <a:pt x="351929" y="59842"/>
                  </a:lnTo>
                  <a:close/>
                </a:path>
                <a:path w="403859" h="93979">
                  <a:moveTo>
                    <a:pt x="353225" y="68732"/>
                  </a:moveTo>
                  <a:lnTo>
                    <a:pt x="353187" y="68478"/>
                  </a:lnTo>
                  <a:lnTo>
                    <a:pt x="353098" y="68351"/>
                  </a:lnTo>
                  <a:lnTo>
                    <a:pt x="352907" y="69748"/>
                  </a:lnTo>
                  <a:lnTo>
                    <a:pt x="353225" y="68732"/>
                  </a:lnTo>
                  <a:close/>
                </a:path>
                <a:path w="403859" h="93979">
                  <a:moveTo>
                    <a:pt x="353428" y="68859"/>
                  </a:moveTo>
                  <a:lnTo>
                    <a:pt x="353377" y="68224"/>
                  </a:lnTo>
                  <a:lnTo>
                    <a:pt x="353314" y="68681"/>
                  </a:lnTo>
                  <a:lnTo>
                    <a:pt x="353428" y="68859"/>
                  </a:lnTo>
                  <a:close/>
                </a:path>
                <a:path w="403859" h="93979">
                  <a:moveTo>
                    <a:pt x="353822" y="66967"/>
                  </a:moveTo>
                  <a:lnTo>
                    <a:pt x="353682" y="66548"/>
                  </a:lnTo>
                  <a:lnTo>
                    <a:pt x="353720" y="66827"/>
                  </a:lnTo>
                  <a:lnTo>
                    <a:pt x="353822" y="66967"/>
                  </a:lnTo>
                  <a:close/>
                </a:path>
                <a:path w="403859" h="93979">
                  <a:moveTo>
                    <a:pt x="355892" y="85102"/>
                  </a:moveTo>
                  <a:lnTo>
                    <a:pt x="355701" y="85115"/>
                  </a:lnTo>
                  <a:lnTo>
                    <a:pt x="355892" y="85115"/>
                  </a:lnTo>
                  <a:close/>
                </a:path>
                <a:path w="403859" h="93979">
                  <a:moveTo>
                    <a:pt x="355968" y="61963"/>
                  </a:moveTo>
                  <a:lnTo>
                    <a:pt x="355955" y="61493"/>
                  </a:lnTo>
                  <a:lnTo>
                    <a:pt x="355752" y="61874"/>
                  </a:lnTo>
                  <a:lnTo>
                    <a:pt x="355968" y="61963"/>
                  </a:lnTo>
                  <a:close/>
                </a:path>
                <a:path w="403859" h="93979">
                  <a:moveTo>
                    <a:pt x="356108" y="62001"/>
                  </a:moveTo>
                  <a:lnTo>
                    <a:pt x="355968" y="61963"/>
                  </a:lnTo>
                  <a:lnTo>
                    <a:pt x="355993" y="62496"/>
                  </a:lnTo>
                  <a:lnTo>
                    <a:pt x="356108" y="62001"/>
                  </a:lnTo>
                  <a:close/>
                </a:path>
                <a:path w="403859" h="93979">
                  <a:moveTo>
                    <a:pt x="357682" y="61290"/>
                  </a:moveTo>
                  <a:lnTo>
                    <a:pt x="357492" y="61544"/>
                  </a:lnTo>
                  <a:lnTo>
                    <a:pt x="357682" y="61290"/>
                  </a:lnTo>
                  <a:close/>
                </a:path>
                <a:path w="403859" h="93979">
                  <a:moveTo>
                    <a:pt x="357809" y="62636"/>
                  </a:moveTo>
                  <a:lnTo>
                    <a:pt x="357517" y="62763"/>
                  </a:lnTo>
                  <a:lnTo>
                    <a:pt x="357416" y="62890"/>
                  </a:lnTo>
                  <a:lnTo>
                    <a:pt x="357606" y="63017"/>
                  </a:lnTo>
                  <a:lnTo>
                    <a:pt x="357809" y="62636"/>
                  </a:lnTo>
                  <a:close/>
                </a:path>
                <a:path w="403859" h="93979">
                  <a:moveTo>
                    <a:pt x="359498" y="60731"/>
                  </a:moveTo>
                  <a:lnTo>
                    <a:pt x="359181" y="61239"/>
                  </a:lnTo>
                  <a:lnTo>
                    <a:pt x="359498" y="60731"/>
                  </a:lnTo>
                  <a:close/>
                </a:path>
                <a:path w="403859" h="93979">
                  <a:moveTo>
                    <a:pt x="361759" y="66306"/>
                  </a:moveTo>
                  <a:lnTo>
                    <a:pt x="361746" y="65989"/>
                  </a:lnTo>
                  <a:lnTo>
                    <a:pt x="361721" y="65798"/>
                  </a:lnTo>
                  <a:lnTo>
                    <a:pt x="361632" y="66040"/>
                  </a:lnTo>
                  <a:lnTo>
                    <a:pt x="361696" y="66167"/>
                  </a:lnTo>
                  <a:lnTo>
                    <a:pt x="361759" y="66306"/>
                  </a:lnTo>
                  <a:close/>
                </a:path>
                <a:path w="403859" h="93979">
                  <a:moveTo>
                    <a:pt x="363791" y="65303"/>
                  </a:moveTo>
                  <a:lnTo>
                    <a:pt x="363321" y="66065"/>
                  </a:lnTo>
                  <a:lnTo>
                    <a:pt x="363194" y="66522"/>
                  </a:lnTo>
                  <a:lnTo>
                    <a:pt x="363308" y="67157"/>
                  </a:lnTo>
                  <a:lnTo>
                    <a:pt x="363791" y="65303"/>
                  </a:lnTo>
                  <a:close/>
                </a:path>
                <a:path w="403859" h="93979">
                  <a:moveTo>
                    <a:pt x="363918" y="69545"/>
                  </a:moveTo>
                  <a:lnTo>
                    <a:pt x="363791" y="69761"/>
                  </a:lnTo>
                  <a:lnTo>
                    <a:pt x="363664" y="69951"/>
                  </a:lnTo>
                  <a:lnTo>
                    <a:pt x="363639" y="70243"/>
                  </a:lnTo>
                  <a:lnTo>
                    <a:pt x="363778" y="70180"/>
                  </a:lnTo>
                  <a:lnTo>
                    <a:pt x="363867" y="69850"/>
                  </a:lnTo>
                  <a:lnTo>
                    <a:pt x="363918" y="69545"/>
                  </a:lnTo>
                  <a:close/>
                </a:path>
                <a:path w="403859" h="93979">
                  <a:moveTo>
                    <a:pt x="367538" y="67081"/>
                  </a:moveTo>
                  <a:lnTo>
                    <a:pt x="366839" y="69367"/>
                  </a:lnTo>
                  <a:lnTo>
                    <a:pt x="367411" y="69113"/>
                  </a:lnTo>
                  <a:lnTo>
                    <a:pt x="367538" y="67081"/>
                  </a:lnTo>
                  <a:close/>
                </a:path>
                <a:path w="403859" h="93979">
                  <a:moveTo>
                    <a:pt x="367982" y="68859"/>
                  </a:moveTo>
                  <a:lnTo>
                    <a:pt x="367512" y="69075"/>
                  </a:lnTo>
                  <a:lnTo>
                    <a:pt x="367499" y="70739"/>
                  </a:lnTo>
                  <a:lnTo>
                    <a:pt x="367982" y="68859"/>
                  </a:lnTo>
                  <a:close/>
                </a:path>
                <a:path w="403859" h="93979">
                  <a:moveTo>
                    <a:pt x="368935" y="87020"/>
                  </a:moveTo>
                  <a:lnTo>
                    <a:pt x="368820" y="85877"/>
                  </a:lnTo>
                  <a:lnTo>
                    <a:pt x="368465" y="83972"/>
                  </a:lnTo>
                  <a:lnTo>
                    <a:pt x="368274" y="87274"/>
                  </a:lnTo>
                  <a:lnTo>
                    <a:pt x="368935" y="87020"/>
                  </a:lnTo>
                  <a:close/>
                </a:path>
                <a:path w="403859" h="93979">
                  <a:moveTo>
                    <a:pt x="372846" y="71272"/>
                  </a:moveTo>
                  <a:lnTo>
                    <a:pt x="372567" y="71335"/>
                  </a:lnTo>
                  <a:lnTo>
                    <a:pt x="372706" y="71615"/>
                  </a:lnTo>
                  <a:lnTo>
                    <a:pt x="372846" y="71272"/>
                  </a:lnTo>
                  <a:close/>
                </a:path>
                <a:path w="403859" h="93979">
                  <a:moveTo>
                    <a:pt x="378485" y="74625"/>
                  </a:moveTo>
                  <a:lnTo>
                    <a:pt x="378244" y="73482"/>
                  </a:lnTo>
                  <a:lnTo>
                    <a:pt x="378040" y="74599"/>
                  </a:lnTo>
                  <a:lnTo>
                    <a:pt x="378320" y="74345"/>
                  </a:lnTo>
                  <a:lnTo>
                    <a:pt x="378485" y="74625"/>
                  </a:lnTo>
                  <a:close/>
                </a:path>
                <a:path w="403859" h="93979">
                  <a:moveTo>
                    <a:pt x="378587" y="75057"/>
                  </a:moveTo>
                  <a:lnTo>
                    <a:pt x="378574" y="74828"/>
                  </a:lnTo>
                  <a:lnTo>
                    <a:pt x="378536" y="74688"/>
                  </a:lnTo>
                  <a:lnTo>
                    <a:pt x="378587" y="75057"/>
                  </a:lnTo>
                  <a:close/>
                </a:path>
                <a:path w="403859" h="93979">
                  <a:moveTo>
                    <a:pt x="381977" y="79006"/>
                  </a:moveTo>
                  <a:lnTo>
                    <a:pt x="381876" y="79273"/>
                  </a:lnTo>
                  <a:lnTo>
                    <a:pt x="381977" y="79006"/>
                  </a:lnTo>
                  <a:close/>
                </a:path>
                <a:path w="403859" h="93979">
                  <a:moveTo>
                    <a:pt x="382308" y="78130"/>
                  </a:moveTo>
                  <a:lnTo>
                    <a:pt x="382066" y="78638"/>
                  </a:lnTo>
                  <a:lnTo>
                    <a:pt x="381977" y="79006"/>
                  </a:lnTo>
                  <a:lnTo>
                    <a:pt x="382308" y="78130"/>
                  </a:lnTo>
                  <a:close/>
                </a:path>
                <a:path w="403859" h="93979">
                  <a:moveTo>
                    <a:pt x="382435" y="76606"/>
                  </a:moveTo>
                  <a:lnTo>
                    <a:pt x="382320" y="75349"/>
                  </a:lnTo>
                  <a:lnTo>
                    <a:pt x="382193" y="76352"/>
                  </a:lnTo>
                  <a:lnTo>
                    <a:pt x="382079" y="77787"/>
                  </a:lnTo>
                  <a:lnTo>
                    <a:pt x="382435" y="76606"/>
                  </a:lnTo>
                  <a:close/>
                </a:path>
                <a:path w="403859" h="93979">
                  <a:moveTo>
                    <a:pt x="383882" y="84480"/>
                  </a:moveTo>
                  <a:lnTo>
                    <a:pt x="383679" y="85496"/>
                  </a:lnTo>
                  <a:lnTo>
                    <a:pt x="383882" y="84480"/>
                  </a:lnTo>
                  <a:close/>
                </a:path>
                <a:path w="403859" h="93979">
                  <a:moveTo>
                    <a:pt x="385978" y="71577"/>
                  </a:moveTo>
                  <a:lnTo>
                    <a:pt x="385559" y="72948"/>
                  </a:lnTo>
                  <a:lnTo>
                    <a:pt x="385762" y="72567"/>
                  </a:lnTo>
                  <a:lnTo>
                    <a:pt x="385864" y="72110"/>
                  </a:lnTo>
                  <a:lnTo>
                    <a:pt x="385978" y="71577"/>
                  </a:lnTo>
                  <a:close/>
                </a:path>
                <a:path w="403859" h="93979">
                  <a:moveTo>
                    <a:pt x="386689" y="84721"/>
                  </a:moveTo>
                  <a:lnTo>
                    <a:pt x="386422" y="82956"/>
                  </a:lnTo>
                  <a:lnTo>
                    <a:pt x="386067" y="85242"/>
                  </a:lnTo>
                  <a:lnTo>
                    <a:pt x="386575" y="85242"/>
                  </a:lnTo>
                  <a:lnTo>
                    <a:pt x="386689" y="84721"/>
                  </a:lnTo>
                  <a:close/>
                </a:path>
                <a:path w="403859" h="93979">
                  <a:moveTo>
                    <a:pt x="391655" y="89560"/>
                  </a:moveTo>
                  <a:lnTo>
                    <a:pt x="391502" y="89814"/>
                  </a:lnTo>
                  <a:lnTo>
                    <a:pt x="391375" y="90449"/>
                  </a:lnTo>
                  <a:lnTo>
                    <a:pt x="391464" y="90652"/>
                  </a:lnTo>
                  <a:lnTo>
                    <a:pt x="391655" y="89560"/>
                  </a:lnTo>
                  <a:close/>
                </a:path>
                <a:path w="403859" h="93979">
                  <a:moveTo>
                    <a:pt x="391820" y="91465"/>
                  </a:moveTo>
                  <a:lnTo>
                    <a:pt x="391464" y="90652"/>
                  </a:lnTo>
                  <a:lnTo>
                    <a:pt x="391210" y="92100"/>
                  </a:lnTo>
                  <a:lnTo>
                    <a:pt x="391820" y="91465"/>
                  </a:lnTo>
                  <a:close/>
                </a:path>
                <a:path w="403859" h="93979">
                  <a:moveTo>
                    <a:pt x="392315" y="80111"/>
                  </a:moveTo>
                  <a:close/>
                </a:path>
                <a:path w="403859" h="93979">
                  <a:moveTo>
                    <a:pt x="393026" y="79781"/>
                  </a:moveTo>
                  <a:lnTo>
                    <a:pt x="392480" y="80035"/>
                  </a:lnTo>
                  <a:lnTo>
                    <a:pt x="392379" y="80949"/>
                  </a:lnTo>
                  <a:lnTo>
                    <a:pt x="393026" y="79781"/>
                  </a:lnTo>
                  <a:close/>
                </a:path>
                <a:path w="403859" h="93979">
                  <a:moveTo>
                    <a:pt x="393827" y="80403"/>
                  </a:moveTo>
                  <a:close/>
                </a:path>
                <a:path w="403859" h="93979">
                  <a:moveTo>
                    <a:pt x="394538" y="78384"/>
                  </a:moveTo>
                  <a:lnTo>
                    <a:pt x="393827" y="80403"/>
                  </a:lnTo>
                  <a:lnTo>
                    <a:pt x="394423" y="79781"/>
                  </a:lnTo>
                  <a:lnTo>
                    <a:pt x="394538" y="78384"/>
                  </a:lnTo>
                  <a:close/>
                </a:path>
                <a:path w="403859" h="93979">
                  <a:moveTo>
                    <a:pt x="397548" y="91325"/>
                  </a:moveTo>
                  <a:lnTo>
                    <a:pt x="397395" y="91351"/>
                  </a:lnTo>
                  <a:lnTo>
                    <a:pt x="397548" y="91325"/>
                  </a:lnTo>
                  <a:close/>
                </a:path>
                <a:path w="403859" h="93979">
                  <a:moveTo>
                    <a:pt x="397852" y="90081"/>
                  </a:moveTo>
                  <a:lnTo>
                    <a:pt x="397725" y="90817"/>
                  </a:lnTo>
                  <a:lnTo>
                    <a:pt x="397637" y="91173"/>
                  </a:lnTo>
                  <a:lnTo>
                    <a:pt x="397548" y="91325"/>
                  </a:lnTo>
                  <a:lnTo>
                    <a:pt x="397713" y="91186"/>
                  </a:lnTo>
                  <a:lnTo>
                    <a:pt x="397789" y="90754"/>
                  </a:lnTo>
                  <a:lnTo>
                    <a:pt x="397852" y="90347"/>
                  </a:lnTo>
                  <a:lnTo>
                    <a:pt x="397852" y="90081"/>
                  </a:lnTo>
                  <a:close/>
                </a:path>
                <a:path w="403859" h="93979">
                  <a:moveTo>
                    <a:pt x="397979" y="90855"/>
                  </a:moveTo>
                  <a:lnTo>
                    <a:pt x="397878" y="90995"/>
                  </a:lnTo>
                  <a:lnTo>
                    <a:pt x="397713" y="91198"/>
                  </a:lnTo>
                  <a:lnTo>
                    <a:pt x="397624" y="91732"/>
                  </a:lnTo>
                  <a:lnTo>
                    <a:pt x="397738" y="91567"/>
                  </a:lnTo>
                  <a:lnTo>
                    <a:pt x="397852" y="91262"/>
                  </a:lnTo>
                  <a:lnTo>
                    <a:pt x="397979" y="90855"/>
                  </a:lnTo>
                  <a:close/>
                </a:path>
                <a:path w="403859" h="93979">
                  <a:moveTo>
                    <a:pt x="398589" y="81686"/>
                  </a:moveTo>
                  <a:lnTo>
                    <a:pt x="398526" y="79273"/>
                  </a:lnTo>
                  <a:lnTo>
                    <a:pt x="398068" y="82956"/>
                  </a:lnTo>
                  <a:lnTo>
                    <a:pt x="398195" y="82956"/>
                  </a:lnTo>
                  <a:lnTo>
                    <a:pt x="398284" y="82067"/>
                  </a:lnTo>
                  <a:lnTo>
                    <a:pt x="398589" y="81686"/>
                  </a:lnTo>
                  <a:close/>
                </a:path>
                <a:path w="403859" h="93979">
                  <a:moveTo>
                    <a:pt x="398907" y="86893"/>
                  </a:moveTo>
                  <a:lnTo>
                    <a:pt x="398640" y="85369"/>
                  </a:lnTo>
                  <a:lnTo>
                    <a:pt x="398551" y="86664"/>
                  </a:lnTo>
                  <a:lnTo>
                    <a:pt x="398907" y="86893"/>
                  </a:lnTo>
                  <a:close/>
                </a:path>
                <a:path w="403859" h="93979">
                  <a:moveTo>
                    <a:pt x="399173" y="82194"/>
                  </a:moveTo>
                  <a:lnTo>
                    <a:pt x="398018" y="85623"/>
                  </a:lnTo>
                  <a:lnTo>
                    <a:pt x="398145" y="83464"/>
                  </a:lnTo>
                  <a:lnTo>
                    <a:pt x="398068" y="82956"/>
                  </a:lnTo>
                  <a:lnTo>
                    <a:pt x="398056" y="82321"/>
                  </a:lnTo>
                  <a:lnTo>
                    <a:pt x="398030" y="81686"/>
                  </a:lnTo>
                  <a:lnTo>
                    <a:pt x="398018" y="81051"/>
                  </a:lnTo>
                  <a:lnTo>
                    <a:pt x="398056" y="79908"/>
                  </a:lnTo>
                  <a:lnTo>
                    <a:pt x="397497" y="81051"/>
                  </a:lnTo>
                  <a:lnTo>
                    <a:pt x="397624" y="80543"/>
                  </a:lnTo>
                  <a:lnTo>
                    <a:pt x="397738" y="79654"/>
                  </a:lnTo>
                  <a:lnTo>
                    <a:pt x="397852" y="77876"/>
                  </a:lnTo>
                  <a:lnTo>
                    <a:pt x="398043" y="78638"/>
                  </a:lnTo>
                  <a:lnTo>
                    <a:pt x="397903" y="77876"/>
                  </a:lnTo>
                  <a:lnTo>
                    <a:pt x="397586" y="75971"/>
                  </a:lnTo>
                  <a:lnTo>
                    <a:pt x="396290" y="81686"/>
                  </a:lnTo>
                  <a:lnTo>
                    <a:pt x="396417" y="79006"/>
                  </a:lnTo>
                  <a:lnTo>
                    <a:pt x="396494" y="78130"/>
                  </a:lnTo>
                  <a:lnTo>
                    <a:pt x="396544" y="78003"/>
                  </a:lnTo>
                  <a:lnTo>
                    <a:pt x="395351" y="79146"/>
                  </a:lnTo>
                  <a:lnTo>
                    <a:pt x="395325" y="79527"/>
                  </a:lnTo>
                  <a:lnTo>
                    <a:pt x="395846" y="80797"/>
                  </a:lnTo>
                  <a:lnTo>
                    <a:pt x="395897" y="81432"/>
                  </a:lnTo>
                  <a:lnTo>
                    <a:pt x="394639" y="84734"/>
                  </a:lnTo>
                  <a:lnTo>
                    <a:pt x="394779" y="82829"/>
                  </a:lnTo>
                  <a:lnTo>
                    <a:pt x="394855" y="81686"/>
                  </a:lnTo>
                  <a:lnTo>
                    <a:pt x="394970" y="80035"/>
                  </a:lnTo>
                  <a:lnTo>
                    <a:pt x="395173" y="76860"/>
                  </a:lnTo>
                  <a:lnTo>
                    <a:pt x="394614" y="80035"/>
                  </a:lnTo>
                  <a:lnTo>
                    <a:pt x="394423" y="79781"/>
                  </a:lnTo>
                  <a:lnTo>
                    <a:pt x="393890" y="81686"/>
                  </a:lnTo>
                  <a:lnTo>
                    <a:pt x="393801" y="80416"/>
                  </a:lnTo>
                  <a:lnTo>
                    <a:pt x="393750" y="78765"/>
                  </a:lnTo>
                  <a:lnTo>
                    <a:pt x="392163" y="82829"/>
                  </a:lnTo>
                  <a:lnTo>
                    <a:pt x="392214" y="82448"/>
                  </a:lnTo>
                  <a:lnTo>
                    <a:pt x="392252" y="82067"/>
                  </a:lnTo>
                  <a:lnTo>
                    <a:pt x="392341" y="81305"/>
                  </a:lnTo>
                  <a:lnTo>
                    <a:pt x="392379" y="80949"/>
                  </a:lnTo>
                  <a:lnTo>
                    <a:pt x="392188" y="81305"/>
                  </a:lnTo>
                  <a:lnTo>
                    <a:pt x="392201" y="80162"/>
                  </a:lnTo>
                  <a:lnTo>
                    <a:pt x="392480" y="80035"/>
                  </a:lnTo>
                  <a:lnTo>
                    <a:pt x="392747" y="77749"/>
                  </a:lnTo>
                  <a:lnTo>
                    <a:pt x="392430" y="79146"/>
                  </a:lnTo>
                  <a:lnTo>
                    <a:pt x="392404" y="79273"/>
                  </a:lnTo>
                  <a:lnTo>
                    <a:pt x="392315" y="79654"/>
                  </a:lnTo>
                  <a:lnTo>
                    <a:pt x="392442" y="79006"/>
                  </a:lnTo>
                  <a:lnTo>
                    <a:pt x="392785" y="75844"/>
                  </a:lnTo>
                  <a:lnTo>
                    <a:pt x="391363" y="82067"/>
                  </a:lnTo>
                  <a:lnTo>
                    <a:pt x="391312" y="81051"/>
                  </a:lnTo>
                  <a:lnTo>
                    <a:pt x="391274" y="80416"/>
                  </a:lnTo>
                  <a:lnTo>
                    <a:pt x="391401" y="78638"/>
                  </a:lnTo>
                  <a:lnTo>
                    <a:pt x="391782" y="76733"/>
                  </a:lnTo>
                  <a:lnTo>
                    <a:pt x="392049" y="78384"/>
                  </a:lnTo>
                  <a:lnTo>
                    <a:pt x="391947" y="76733"/>
                  </a:lnTo>
                  <a:lnTo>
                    <a:pt x="391896" y="75717"/>
                  </a:lnTo>
                  <a:lnTo>
                    <a:pt x="390918" y="80416"/>
                  </a:lnTo>
                  <a:lnTo>
                    <a:pt x="390918" y="80162"/>
                  </a:lnTo>
                  <a:lnTo>
                    <a:pt x="390944" y="79273"/>
                  </a:lnTo>
                  <a:lnTo>
                    <a:pt x="390944" y="79146"/>
                  </a:lnTo>
                  <a:lnTo>
                    <a:pt x="391058" y="74574"/>
                  </a:lnTo>
                  <a:lnTo>
                    <a:pt x="390499" y="75323"/>
                  </a:lnTo>
                  <a:lnTo>
                    <a:pt x="390639" y="74104"/>
                  </a:lnTo>
                  <a:lnTo>
                    <a:pt x="390740" y="73266"/>
                  </a:lnTo>
                  <a:lnTo>
                    <a:pt x="390639" y="73113"/>
                  </a:lnTo>
                  <a:lnTo>
                    <a:pt x="390182" y="76022"/>
                  </a:lnTo>
                  <a:lnTo>
                    <a:pt x="389966" y="77279"/>
                  </a:lnTo>
                  <a:lnTo>
                    <a:pt x="390194" y="76098"/>
                  </a:lnTo>
                  <a:lnTo>
                    <a:pt x="390372" y="75539"/>
                  </a:lnTo>
                  <a:lnTo>
                    <a:pt x="390474" y="75374"/>
                  </a:lnTo>
                  <a:lnTo>
                    <a:pt x="389940" y="79146"/>
                  </a:lnTo>
                  <a:lnTo>
                    <a:pt x="389610" y="77876"/>
                  </a:lnTo>
                  <a:lnTo>
                    <a:pt x="389343" y="76860"/>
                  </a:lnTo>
                  <a:lnTo>
                    <a:pt x="388442" y="77876"/>
                  </a:lnTo>
                  <a:lnTo>
                    <a:pt x="388543" y="77368"/>
                  </a:lnTo>
                  <a:lnTo>
                    <a:pt x="388670" y="76733"/>
                  </a:lnTo>
                  <a:lnTo>
                    <a:pt x="387400" y="75717"/>
                  </a:lnTo>
                  <a:lnTo>
                    <a:pt x="387045" y="74574"/>
                  </a:lnTo>
                  <a:lnTo>
                    <a:pt x="387032" y="73558"/>
                  </a:lnTo>
                  <a:lnTo>
                    <a:pt x="386359" y="77368"/>
                  </a:lnTo>
                  <a:lnTo>
                    <a:pt x="386283" y="77241"/>
                  </a:lnTo>
                  <a:lnTo>
                    <a:pt x="385775" y="76479"/>
                  </a:lnTo>
                  <a:lnTo>
                    <a:pt x="385165" y="77241"/>
                  </a:lnTo>
                  <a:lnTo>
                    <a:pt x="385419" y="75590"/>
                  </a:lnTo>
                  <a:lnTo>
                    <a:pt x="385470" y="75209"/>
                  </a:lnTo>
                  <a:lnTo>
                    <a:pt x="385699" y="74193"/>
                  </a:lnTo>
                  <a:lnTo>
                    <a:pt x="386143" y="73050"/>
                  </a:lnTo>
                  <a:lnTo>
                    <a:pt x="385673" y="73050"/>
                  </a:lnTo>
                  <a:lnTo>
                    <a:pt x="385368" y="74256"/>
                  </a:lnTo>
                  <a:lnTo>
                    <a:pt x="385152" y="74828"/>
                  </a:lnTo>
                  <a:lnTo>
                    <a:pt x="384784" y="75209"/>
                  </a:lnTo>
                  <a:lnTo>
                    <a:pt x="385305" y="72415"/>
                  </a:lnTo>
                  <a:lnTo>
                    <a:pt x="384670" y="72415"/>
                  </a:lnTo>
                  <a:lnTo>
                    <a:pt x="383565" y="75590"/>
                  </a:lnTo>
                  <a:lnTo>
                    <a:pt x="383032" y="73558"/>
                  </a:lnTo>
                  <a:lnTo>
                    <a:pt x="382625" y="75971"/>
                  </a:lnTo>
                  <a:lnTo>
                    <a:pt x="382511" y="81178"/>
                  </a:lnTo>
                  <a:lnTo>
                    <a:pt x="381495" y="82575"/>
                  </a:lnTo>
                  <a:lnTo>
                    <a:pt x="381850" y="79908"/>
                  </a:lnTo>
                  <a:lnTo>
                    <a:pt x="381901" y="78384"/>
                  </a:lnTo>
                  <a:lnTo>
                    <a:pt x="381850" y="78130"/>
                  </a:lnTo>
                  <a:lnTo>
                    <a:pt x="381977" y="76606"/>
                  </a:lnTo>
                  <a:lnTo>
                    <a:pt x="382066" y="75971"/>
                  </a:lnTo>
                  <a:lnTo>
                    <a:pt x="381762" y="76606"/>
                  </a:lnTo>
                  <a:lnTo>
                    <a:pt x="382003" y="75082"/>
                  </a:lnTo>
                  <a:lnTo>
                    <a:pt x="382079" y="74828"/>
                  </a:lnTo>
                  <a:lnTo>
                    <a:pt x="382168" y="75844"/>
                  </a:lnTo>
                  <a:lnTo>
                    <a:pt x="382295" y="75209"/>
                  </a:lnTo>
                  <a:lnTo>
                    <a:pt x="382320" y="75349"/>
                  </a:lnTo>
                  <a:lnTo>
                    <a:pt x="382358" y="75209"/>
                  </a:lnTo>
                  <a:lnTo>
                    <a:pt x="382257" y="74828"/>
                  </a:lnTo>
                  <a:lnTo>
                    <a:pt x="382193" y="74701"/>
                  </a:lnTo>
                  <a:lnTo>
                    <a:pt x="382066" y="74256"/>
                  </a:lnTo>
                  <a:lnTo>
                    <a:pt x="381939" y="73558"/>
                  </a:lnTo>
                  <a:lnTo>
                    <a:pt x="381990" y="71780"/>
                  </a:lnTo>
                  <a:lnTo>
                    <a:pt x="381584" y="74574"/>
                  </a:lnTo>
                  <a:lnTo>
                    <a:pt x="381304" y="74701"/>
                  </a:lnTo>
                  <a:lnTo>
                    <a:pt x="380657" y="74828"/>
                  </a:lnTo>
                  <a:lnTo>
                    <a:pt x="380898" y="74066"/>
                  </a:lnTo>
                  <a:lnTo>
                    <a:pt x="381368" y="72542"/>
                  </a:lnTo>
                  <a:lnTo>
                    <a:pt x="381228" y="71145"/>
                  </a:lnTo>
                  <a:lnTo>
                    <a:pt x="380873" y="72542"/>
                  </a:lnTo>
                  <a:lnTo>
                    <a:pt x="380695" y="71018"/>
                  </a:lnTo>
                  <a:lnTo>
                    <a:pt x="380238" y="74066"/>
                  </a:lnTo>
                  <a:lnTo>
                    <a:pt x="380060" y="74066"/>
                  </a:lnTo>
                  <a:lnTo>
                    <a:pt x="380174" y="73050"/>
                  </a:lnTo>
                  <a:lnTo>
                    <a:pt x="380288" y="71780"/>
                  </a:lnTo>
                  <a:lnTo>
                    <a:pt x="379755" y="73050"/>
                  </a:lnTo>
                  <a:lnTo>
                    <a:pt x="378714" y="71907"/>
                  </a:lnTo>
                  <a:lnTo>
                    <a:pt x="378587" y="75590"/>
                  </a:lnTo>
                  <a:lnTo>
                    <a:pt x="377075" y="78384"/>
                  </a:lnTo>
                  <a:lnTo>
                    <a:pt x="377063" y="78257"/>
                  </a:lnTo>
                  <a:lnTo>
                    <a:pt x="377024" y="77876"/>
                  </a:lnTo>
                  <a:lnTo>
                    <a:pt x="377012" y="77749"/>
                  </a:lnTo>
                  <a:lnTo>
                    <a:pt x="376961" y="77114"/>
                  </a:lnTo>
                  <a:lnTo>
                    <a:pt x="376872" y="76098"/>
                  </a:lnTo>
                  <a:lnTo>
                    <a:pt x="376732" y="74574"/>
                  </a:lnTo>
                  <a:lnTo>
                    <a:pt x="376631" y="73431"/>
                  </a:lnTo>
                  <a:lnTo>
                    <a:pt x="375373" y="74574"/>
                  </a:lnTo>
                  <a:lnTo>
                    <a:pt x="375539" y="73558"/>
                  </a:lnTo>
                  <a:lnTo>
                    <a:pt x="374726" y="74574"/>
                  </a:lnTo>
                  <a:lnTo>
                    <a:pt x="374027" y="74066"/>
                  </a:lnTo>
                  <a:lnTo>
                    <a:pt x="373253" y="76098"/>
                  </a:lnTo>
                  <a:lnTo>
                    <a:pt x="373062" y="76098"/>
                  </a:lnTo>
                  <a:lnTo>
                    <a:pt x="373075" y="75082"/>
                  </a:lnTo>
                  <a:lnTo>
                    <a:pt x="373075" y="74828"/>
                  </a:lnTo>
                  <a:lnTo>
                    <a:pt x="373176" y="73812"/>
                  </a:lnTo>
                  <a:lnTo>
                    <a:pt x="373354" y="73050"/>
                  </a:lnTo>
                  <a:lnTo>
                    <a:pt x="372757" y="73685"/>
                  </a:lnTo>
                  <a:lnTo>
                    <a:pt x="372529" y="74828"/>
                  </a:lnTo>
                  <a:lnTo>
                    <a:pt x="372376" y="74193"/>
                  </a:lnTo>
                  <a:lnTo>
                    <a:pt x="372122" y="73177"/>
                  </a:lnTo>
                  <a:lnTo>
                    <a:pt x="372224" y="72745"/>
                  </a:lnTo>
                  <a:lnTo>
                    <a:pt x="372630" y="71780"/>
                  </a:lnTo>
                  <a:lnTo>
                    <a:pt x="372503" y="71628"/>
                  </a:lnTo>
                  <a:lnTo>
                    <a:pt x="372656" y="71716"/>
                  </a:lnTo>
                  <a:lnTo>
                    <a:pt x="372567" y="71335"/>
                  </a:lnTo>
                  <a:lnTo>
                    <a:pt x="372351" y="70891"/>
                  </a:lnTo>
                  <a:lnTo>
                    <a:pt x="372389" y="69113"/>
                  </a:lnTo>
                  <a:lnTo>
                    <a:pt x="371309" y="71780"/>
                  </a:lnTo>
                  <a:lnTo>
                    <a:pt x="371373" y="71526"/>
                  </a:lnTo>
                  <a:lnTo>
                    <a:pt x="371856" y="69494"/>
                  </a:lnTo>
                  <a:lnTo>
                    <a:pt x="371779" y="69075"/>
                  </a:lnTo>
                  <a:lnTo>
                    <a:pt x="371322" y="68478"/>
                  </a:lnTo>
                  <a:lnTo>
                    <a:pt x="371043" y="68986"/>
                  </a:lnTo>
                  <a:lnTo>
                    <a:pt x="370941" y="69621"/>
                  </a:lnTo>
                  <a:lnTo>
                    <a:pt x="371068" y="71145"/>
                  </a:lnTo>
                  <a:lnTo>
                    <a:pt x="370674" y="71526"/>
                  </a:lnTo>
                  <a:lnTo>
                    <a:pt x="370268" y="71018"/>
                  </a:lnTo>
                  <a:lnTo>
                    <a:pt x="370395" y="69723"/>
                  </a:lnTo>
                  <a:lnTo>
                    <a:pt x="370751" y="67843"/>
                  </a:lnTo>
                  <a:lnTo>
                    <a:pt x="370636" y="66192"/>
                  </a:lnTo>
                  <a:lnTo>
                    <a:pt x="370179" y="63144"/>
                  </a:lnTo>
                  <a:lnTo>
                    <a:pt x="367461" y="74193"/>
                  </a:lnTo>
                  <a:lnTo>
                    <a:pt x="367487" y="71653"/>
                  </a:lnTo>
                  <a:lnTo>
                    <a:pt x="367499" y="70739"/>
                  </a:lnTo>
                  <a:lnTo>
                    <a:pt x="367258" y="71653"/>
                  </a:lnTo>
                  <a:lnTo>
                    <a:pt x="366725" y="71145"/>
                  </a:lnTo>
                  <a:lnTo>
                    <a:pt x="366737" y="70891"/>
                  </a:lnTo>
                  <a:lnTo>
                    <a:pt x="366864" y="66065"/>
                  </a:lnTo>
                  <a:lnTo>
                    <a:pt x="366687" y="65938"/>
                  </a:lnTo>
                  <a:lnTo>
                    <a:pt x="366166" y="63906"/>
                  </a:lnTo>
                  <a:lnTo>
                    <a:pt x="365175" y="70891"/>
                  </a:lnTo>
                  <a:lnTo>
                    <a:pt x="364528" y="69494"/>
                  </a:lnTo>
                  <a:lnTo>
                    <a:pt x="364439" y="70891"/>
                  </a:lnTo>
                  <a:lnTo>
                    <a:pt x="364070" y="73939"/>
                  </a:lnTo>
                  <a:lnTo>
                    <a:pt x="363956" y="74193"/>
                  </a:lnTo>
                  <a:lnTo>
                    <a:pt x="363258" y="75082"/>
                  </a:lnTo>
                  <a:lnTo>
                    <a:pt x="362737" y="74574"/>
                  </a:lnTo>
                  <a:lnTo>
                    <a:pt x="362877" y="73431"/>
                  </a:lnTo>
                  <a:lnTo>
                    <a:pt x="362902" y="73177"/>
                  </a:lnTo>
                  <a:lnTo>
                    <a:pt x="363016" y="72288"/>
                  </a:lnTo>
                  <a:lnTo>
                    <a:pt x="363118" y="71399"/>
                  </a:lnTo>
                  <a:lnTo>
                    <a:pt x="363143" y="71145"/>
                  </a:lnTo>
                  <a:lnTo>
                    <a:pt x="363270" y="70129"/>
                  </a:lnTo>
                  <a:lnTo>
                    <a:pt x="363385" y="69621"/>
                  </a:lnTo>
                  <a:lnTo>
                    <a:pt x="363816" y="68859"/>
                  </a:lnTo>
                  <a:lnTo>
                    <a:pt x="363982" y="68732"/>
                  </a:lnTo>
                  <a:lnTo>
                    <a:pt x="363918" y="69545"/>
                  </a:lnTo>
                  <a:lnTo>
                    <a:pt x="364515" y="68732"/>
                  </a:lnTo>
                  <a:lnTo>
                    <a:pt x="364515" y="68605"/>
                  </a:lnTo>
                  <a:lnTo>
                    <a:pt x="364477" y="67335"/>
                  </a:lnTo>
                  <a:lnTo>
                    <a:pt x="364223" y="68605"/>
                  </a:lnTo>
                  <a:lnTo>
                    <a:pt x="364210" y="68478"/>
                  </a:lnTo>
                  <a:lnTo>
                    <a:pt x="364172" y="67970"/>
                  </a:lnTo>
                  <a:lnTo>
                    <a:pt x="364109" y="67208"/>
                  </a:lnTo>
                  <a:lnTo>
                    <a:pt x="363321" y="67208"/>
                  </a:lnTo>
                  <a:lnTo>
                    <a:pt x="363410" y="67589"/>
                  </a:lnTo>
                  <a:lnTo>
                    <a:pt x="363334" y="67335"/>
                  </a:lnTo>
                  <a:lnTo>
                    <a:pt x="363029" y="66065"/>
                  </a:lnTo>
                  <a:lnTo>
                    <a:pt x="362356" y="67716"/>
                  </a:lnTo>
                  <a:lnTo>
                    <a:pt x="361759" y="66319"/>
                  </a:lnTo>
                  <a:lnTo>
                    <a:pt x="361670" y="68478"/>
                  </a:lnTo>
                  <a:lnTo>
                    <a:pt x="360641" y="66827"/>
                  </a:lnTo>
                  <a:lnTo>
                    <a:pt x="360692" y="70764"/>
                  </a:lnTo>
                  <a:lnTo>
                    <a:pt x="359841" y="71145"/>
                  </a:lnTo>
                  <a:lnTo>
                    <a:pt x="359727" y="69621"/>
                  </a:lnTo>
                  <a:lnTo>
                    <a:pt x="359841" y="68859"/>
                  </a:lnTo>
                  <a:lnTo>
                    <a:pt x="360032" y="68351"/>
                  </a:lnTo>
                  <a:lnTo>
                    <a:pt x="360133" y="68097"/>
                  </a:lnTo>
                  <a:lnTo>
                    <a:pt x="360680" y="66700"/>
                  </a:lnTo>
                  <a:lnTo>
                    <a:pt x="359664" y="68097"/>
                  </a:lnTo>
                  <a:lnTo>
                    <a:pt x="359448" y="67081"/>
                  </a:lnTo>
                  <a:lnTo>
                    <a:pt x="359562" y="66319"/>
                  </a:lnTo>
                  <a:lnTo>
                    <a:pt x="359613" y="66192"/>
                  </a:lnTo>
                  <a:lnTo>
                    <a:pt x="360400" y="63906"/>
                  </a:lnTo>
                  <a:lnTo>
                    <a:pt x="359321" y="66192"/>
                  </a:lnTo>
                  <a:lnTo>
                    <a:pt x="359321" y="63652"/>
                  </a:lnTo>
                  <a:lnTo>
                    <a:pt x="359206" y="61963"/>
                  </a:lnTo>
                  <a:lnTo>
                    <a:pt x="359067" y="61747"/>
                  </a:lnTo>
                  <a:lnTo>
                    <a:pt x="359054" y="61493"/>
                  </a:lnTo>
                  <a:lnTo>
                    <a:pt x="359181" y="61239"/>
                  </a:lnTo>
                  <a:lnTo>
                    <a:pt x="358825" y="61112"/>
                  </a:lnTo>
                  <a:lnTo>
                    <a:pt x="358673" y="63652"/>
                  </a:lnTo>
                  <a:lnTo>
                    <a:pt x="358508" y="63144"/>
                  </a:lnTo>
                  <a:lnTo>
                    <a:pt x="358317" y="63144"/>
                  </a:lnTo>
                  <a:lnTo>
                    <a:pt x="358495" y="62128"/>
                  </a:lnTo>
                  <a:lnTo>
                    <a:pt x="358101" y="63398"/>
                  </a:lnTo>
                  <a:lnTo>
                    <a:pt x="357987" y="66319"/>
                  </a:lnTo>
                  <a:lnTo>
                    <a:pt x="357263" y="68351"/>
                  </a:lnTo>
                  <a:lnTo>
                    <a:pt x="357149" y="67335"/>
                  </a:lnTo>
                  <a:lnTo>
                    <a:pt x="356158" y="69621"/>
                  </a:lnTo>
                  <a:lnTo>
                    <a:pt x="356450" y="67208"/>
                  </a:lnTo>
                  <a:lnTo>
                    <a:pt x="356552" y="66319"/>
                  </a:lnTo>
                  <a:lnTo>
                    <a:pt x="357098" y="67246"/>
                  </a:lnTo>
                  <a:lnTo>
                    <a:pt x="357162" y="67081"/>
                  </a:lnTo>
                  <a:lnTo>
                    <a:pt x="357174" y="67208"/>
                  </a:lnTo>
                  <a:lnTo>
                    <a:pt x="357301" y="67589"/>
                  </a:lnTo>
                  <a:lnTo>
                    <a:pt x="357263" y="67081"/>
                  </a:lnTo>
                  <a:lnTo>
                    <a:pt x="357111" y="65176"/>
                  </a:lnTo>
                  <a:lnTo>
                    <a:pt x="356946" y="63017"/>
                  </a:lnTo>
                  <a:lnTo>
                    <a:pt x="357390" y="62826"/>
                  </a:lnTo>
                  <a:lnTo>
                    <a:pt x="357314" y="62636"/>
                  </a:lnTo>
                  <a:lnTo>
                    <a:pt x="357403" y="61747"/>
                  </a:lnTo>
                  <a:lnTo>
                    <a:pt x="357276" y="60096"/>
                  </a:lnTo>
                  <a:lnTo>
                    <a:pt x="357060" y="58572"/>
                  </a:lnTo>
                  <a:lnTo>
                    <a:pt x="356527" y="65176"/>
                  </a:lnTo>
                  <a:lnTo>
                    <a:pt x="355625" y="65049"/>
                  </a:lnTo>
                  <a:lnTo>
                    <a:pt x="355968" y="63398"/>
                  </a:lnTo>
                  <a:lnTo>
                    <a:pt x="355993" y="62496"/>
                  </a:lnTo>
                  <a:lnTo>
                    <a:pt x="355523" y="64630"/>
                  </a:lnTo>
                  <a:lnTo>
                    <a:pt x="355396" y="65049"/>
                  </a:lnTo>
                  <a:lnTo>
                    <a:pt x="354901" y="66319"/>
                  </a:lnTo>
                  <a:lnTo>
                    <a:pt x="354545" y="64795"/>
                  </a:lnTo>
                  <a:lnTo>
                    <a:pt x="354101" y="67208"/>
                  </a:lnTo>
                  <a:lnTo>
                    <a:pt x="353822" y="67081"/>
                  </a:lnTo>
                  <a:lnTo>
                    <a:pt x="353923" y="67335"/>
                  </a:lnTo>
                  <a:lnTo>
                    <a:pt x="354012" y="67970"/>
                  </a:lnTo>
                  <a:lnTo>
                    <a:pt x="353656" y="69621"/>
                  </a:lnTo>
                  <a:lnTo>
                    <a:pt x="353415" y="69240"/>
                  </a:lnTo>
                  <a:lnTo>
                    <a:pt x="352933" y="69723"/>
                  </a:lnTo>
                  <a:lnTo>
                    <a:pt x="352437" y="71399"/>
                  </a:lnTo>
                  <a:lnTo>
                    <a:pt x="352513" y="70256"/>
                  </a:lnTo>
                  <a:lnTo>
                    <a:pt x="352742" y="66827"/>
                  </a:lnTo>
                  <a:lnTo>
                    <a:pt x="352882" y="64668"/>
                  </a:lnTo>
                  <a:lnTo>
                    <a:pt x="351929" y="66827"/>
                  </a:lnTo>
                  <a:lnTo>
                    <a:pt x="351891" y="66319"/>
                  </a:lnTo>
                  <a:lnTo>
                    <a:pt x="351993" y="64795"/>
                  </a:lnTo>
                  <a:lnTo>
                    <a:pt x="352132" y="64287"/>
                  </a:lnTo>
                  <a:lnTo>
                    <a:pt x="352348" y="63525"/>
                  </a:lnTo>
                  <a:lnTo>
                    <a:pt x="352285" y="62382"/>
                  </a:lnTo>
                  <a:lnTo>
                    <a:pt x="351370" y="64363"/>
                  </a:lnTo>
                  <a:lnTo>
                    <a:pt x="351231" y="64833"/>
                  </a:lnTo>
                  <a:lnTo>
                    <a:pt x="351231" y="66941"/>
                  </a:lnTo>
                  <a:lnTo>
                    <a:pt x="350799" y="68097"/>
                  </a:lnTo>
                  <a:lnTo>
                    <a:pt x="350697" y="68605"/>
                  </a:lnTo>
                  <a:lnTo>
                    <a:pt x="350570" y="70256"/>
                  </a:lnTo>
                  <a:lnTo>
                    <a:pt x="350570" y="68732"/>
                  </a:lnTo>
                  <a:lnTo>
                    <a:pt x="350621" y="67843"/>
                  </a:lnTo>
                  <a:lnTo>
                    <a:pt x="350634" y="67437"/>
                  </a:lnTo>
                  <a:lnTo>
                    <a:pt x="350558" y="67589"/>
                  </a:lnTo>
                  <a:lnTo>
                    <a:pt x="350647" y="66446"/>
                  </a:lnTo>
                  <a:lnTo>
                    <a:pt x="350634" y="67437"/>
                  </a:lnTo>
                  <a:lnTo>
                    <a:pt x="351053" y="66446"/>
                  </a:lnTo>
                  <a:lnTo>
                    <a:pt x="351104" y="66319"/>
                  </a:lnTo>
                  <a:lnTo>
                    <a:pt x="351231" y="66941"/>
                  </a:lnTo>
                  <a:lnTo>
                    <a:pt x="351231" y="64833"/>
                  </a:lnTo>
                  <a:lnTo>
                    <a:pt x="350088" y="67843"/>
                  </a:lnTo>
                  <a:lnTo>
                    <a:pt x="350304" y="67843"/>
                  </a:lnTo>
                  <a:lnTo>
                    <a:pt x="349250" y="72288"/>
                  </a:lnTo>
                  <a:lnTo>
                    <a:pt x="349237" y="72161"/>
                  </a:lnTo>
                  <a:lnTo>
                    <a:pt x="349148" y="71018"/>
                  </a:lnTo>
                  <a:lnTo>
                    <a:pt x="349110" y="70510"/>
                  </a:lnTo>
                  <a:lnTo>
                    <a:pt x="349097" y="70383"/>
                  </a:lnTo>
                  <a:lnTo>
                    <a:pt x="349059" y="69494"/>
                  </a:lnTo>
                  <a:lnTo>
                    <a:pt x="349262" y="68224"/>
                  </a:lnTo>
                  <a:lnTo>
                    <a:pt x="349542" y="66446"/>
                  </a:lnTo>
                  <a:lnTo>
                    <a:pt x="349910" y="64160"/>
                  </a:lnTo>
                  <a:lnTo>
                    <a:pt x="349783" y="62128"/>
                  </a:lnTo>
                  <a:lnTo>
                    <a:pt x="349554" y="60731"/>
                  </a:lnTo>
                  <a:lnTo>
                    <a:pt x="347980" y="66446"/>
                  </a:lnTo>
                  <a:lnTo>
                    <a:pt x="347078" y="64668"/>
                  </a:lnTo>
                  <a:lnTo>
                    <a:pt x="347205" y="66065"/>
                  </a:lnTo>
                  <a:lnTo>
                    <a:pt x="346735" y="68224"/>
                  </a:lnTo>
                  <a:lnTo>
                    <a:pt x="346608" y="66954"/>
                  </a:lnTo>
                  <a:lnTo>
                    <a:pt x="346519" y="66065"/>
                  </a:lnTo>
                  <a:lnTo>
                    <a:pt x="345986" y="66954"/>
                  </a:lnTo>
                  <a:lnTo>
                    <a:pt x="346036" y="66700"/>
                  </a:lnTo>
                  <a:lnTo>
                    <a:pt x="346265" y="65430"/>
                  </a:lnTo>
                  <a:lnTo>
                    <a:pt x="346278" y="64414"/>
                  </a:lnTo>
                  <a:lnTo>
                    <a:pt x="346278" y="62890"/>
                  </a:lnTo>
                  <a:lnTo>
                    <a:pt x="346049" y="64414"/>
                  </a:lnTo>
                  <a:lnTo>
                    <a:pt x="345465" y="62636"/>
                  </a:lnTo>
                  <a:lnTo>
                    <a:pt x="344716" y="66700"/>
                  </a:lnTo>
                  <a:lnTo>
                    <a:pt x="344639" y="63906"/>
                  </a:lnTo>
                  <a:lnTo>
                    <a:pt x="343890" y="62636"/>
                  </a:lnTo>
                  <a:lnTo>
                    <a:pt x="342684" y="69494"/>
                  </a:lnTo>
                  <a:lnTo>
                    <a:pt x="342011" y="68732"/>
                  </a:lnTo>
                  <a:lnTo>
                    <a:pt x="342049" y="68097"/>
                  </a:lnTo>
                  <a:lnTo>
                    <a:pt x="342328" y="67081"/>
                  </a:lnTo>
                  <a:lnTo>
                    <a:pt x="342442" y="66700"/>
                  </a:lnTo>
                  <a:lnTo>
                    <a:pt x="342531" y="64630"/>
                  </a:lnTo>
                  <a:lnTo>
                    <a:pt x="342658" y="64414"/>
                  </a:lnTo>
                  <a:lnTo>
                    <a:pt x="343192" y="63525"/>
                  </a:lnTo>
                  <a:lnTo>
                    <a:pt x="342887" y="63398"/>
                  </a:lnTo>
                  <a:lnTo>
                    <a:pt x="342684" y="63017"/>
                  </a:lnTo>
                  <a:lnTo>
                    <a:pt x="342455" y="64414"/>
                  </a:lnTo>
                  <a:lnTo>
                    <a:pt x="342493" y="63144"/>
                  </a:lnTo>
                  <a:lnTo>
                    <a:pt x="341198" y="67081"/>
                  </a:lnTo>
                  <a:lnTo>
                    <a:pt x="341249" y="65049"/>
                  </a:lnTo>
                  <a:lnTo>
                    <a:pt x="340956" y="66065"/>
                  </a:lnTo>
                  <a:lnTo>
                    <a:pt x="340601" y="68097"/>
                  </a:lnTo>
                  <a:lnTo>
                    <a:pt x="340296" y="67856"/>
                  </a:lnTo>
                  <a:lnTo>
                    <a:pt x="339725" y="68097"/>
                  </a:lnTo>
                  <a:lnTo>
                    <a:pt x="339648" y="70383"/>
                  </a:lnTo>
                  <a:lnTo>
                    <a:pt x="339763" y="63906"/>
                  </a:lnTo>
                  <a:lnTo>
                    <a:pt x="337045" y="70510"/>
                  </a:lnTo>
                  <a:lnTo>
                    <a:pt x="337108" y="66065"/>
                  </a:lnTo>
                  <a:lnTo>
                    <a:pt x="337121" y="64922"/>
                  </a:lnTo>
                  <a:lnTo>
                    <a:pt x="336334" y="65455"/>
                  </a:lnTo>
                  <a:lnTo>
                    <a:pt x="335483" y="65938"/>
                  </a:lnTo>
                  <a:lnTo>
                    <a:pt x="334886" y="66065"/>
                  </a:lnTo>
                  <a:lnTo>
                    <a:pt x="335076" y="65112"/>
                  </a:lnTo>
                  <a:lnTo>
                    <a:pt x="334619" y="63144"/>
                  </a:lnTo>
                  <a:lnTo>
                    <a:pt x="333692" y="71018"/>
                  </a:lnTo>
                  <a:lnTo>
                    <a:pt x="333590" y="70637"/>
                  </a:lnTo>
                  <a:lnTo>
                    <a:pt x="333463" y="70129"/>
                  </a:lnTo>
                  <a:lnTo>
                    <a:pt x="333438" y="70002"/>
                  </a:lnTo>
                  <a:lnTo>
                    <a:pt x="333146" y="68859"/>
                  </a:lnTo>
                  <a:lnTo>
                    <a:pt x="333146" y="66446"/>
                  </a:lnTo>
                  <a:lnTo>
                    <a:pt x="333171" y="65303"/>
                  </a:lnTo>
                  <a:lnTo>
                    <a:pt x="333883" y="67081"/>
                  </a:lnTo>
                  <a:lnTo>
                    <a:pt x="333844" y="65303"/>
                  </a:lnTo>
                  <a:lnTo>
                    <a:pt x="334746" y="58953"/>
                  </a:lnTo>
                  <a:lnTo>
                    <a:pt x="332536" y="66446"/>
                  </a:lnTo>
                  <a:lnTo>
                    <a:pt x="332536" y="64414"/>
                  </a:lnTo>
                  <a:lnTo>
                    <a:pt x="332625" y="62382"/>
                  </a:lnTo>
                  <a:lnTo>
                    <a:pt x="332765" y="62128"/>
                  </a:lnTo>
                  <a:lnTo>
                    <a:pt x="332663" y="59715"/>
                  </a:lnTo>
                  <a:lnTo>
                    <a:pt x="331203" y="64414"/>
                  </a:lnTo>
                  <a:lnTo>
                    <a:pt x="330530" y="63804"/>
                  </a:lnTo>
                  <a:lnTo>
                    <a:pt x="330682" y="62763"/>
                  </a:lnTo>
                  <a:lnTo>
                    <a:pt x="329615" y="66192"/>
                  </a:lnTo>
                  <a:lnTo>
                    <a:pt x="328371" y="67132"/>
                  </a:lnTo>
                  <a:lnTo>
                    <a:pt x="327914" y="67589"/>
                  </a:lnTo>
                  <a:lnTo>
                    <a:pt x="327787" y="68224"/>
                  </a:lnTo>
                  <a:lnTo>
                    <a:pt x="326999" y="68859"/>
                  </a:lnTo>
                  <a:lnTo>
                    <a:pt x="326872" y="66700"/>
                  </a:lnTo>
                  <a:lnTo>
                    <a:pt x="326771" y="66192"/>
                  </a:lnTo>
                  <a:lnTo>
                    <a:pt x="326847" y="65303"/>
                  </a:lnTo>
                  <a:lnTo>
                    <a:pt x="327139" y="63144"/>
                  </a:lnTo>
                  <a:lnTo>
                    <a:pt x="327787" y="63144"/>
                  </a:lnTo>
                  <a:lnTo>
                    <a:pt x="328066" y="59461"/>
                  </a:lnTo>
                  <a:lnTo>
                    <a:pt x="326961" y="63144"/>
                  </a:lnTo>
                  <a:lnTo>
                    <a:pt x="326847" y="62763"/>
                  </a:lnTo>
                  <a:lnTo>
                    <a:pt x="326961" y="61239"/>
                  </a:lnTo>
                  <a:lnTo>
                    <a:pt x="327037" y="60858"/>
                  </a:lnTo>
                  <a:lnTo>
                    <a:pt x="325996" y="61239"/>
                  </a:lnTo>
                  <a:lnTo>
                    <a:pt x="325323" y="65303"/>
                  </a:lnTo>
                  <a:lnTo>
                    <a:pt x="324332" y="64795"/>
                  </a:lnTo>
                  <a:lnTo>
                    <a:pt x="324205" y="66192"/>
                  </a:lnTo>
                  <a:lnTo>
                    <a:pt x="323024" y="70002"/>
                  </a:lnTo>
                  <a:lnTo>
                    <a:pt x="323075" y="69748"/>
                  </a:lnTo>
                  <a:lnTo>
                    <a:pt x="323519" y="67208"/>
                  </a:lnTo>
                  <a:lnTo>
                    <a:pt x="323583" y="66827"/>
                  </a:lnTo>
                  <a:lnTo>
                    <a:pt x="323634" y="66573"/>
                  </a:lnTo>
                  <a:lnTo>
                    <a:pt x="324142" y="63652"/>
                  </a:lnTo>
                  <a:lnTo>
                    <a:pt x="323100" y="66573"/>
                  </a:lnTo>
                  <a:lnTo>
                    <a:pt x="323596" y="62509"/>
                  </a:lnTo>
                  <a:lnTo>
                    <a:pt x="321640" y="66192"/>
                  </a:lnTo>
                  <a:lnTo>
                    <a:pt x="320852" y="66827"/>
                  </a:lnTo>
                  <a:lnTo>
                    <a:pt x="321271" y="65455"/>
                  </a:lnTo>
                  <a:lnTo>
                    <a:pt x="320484" y="66827"/>
                  </a:lnTo>
                  <a:lnTo>
                    <a:pt x="319874" y="66611"/>
                  </a:lnTo>
                  <a:lnTo>
                    <a:pt x="319887" y="65938"/>
                  </a:lnTo>
                  <a:lnTo>
                    <a:pt x="319951" y="65557"/>
                  </a:lnTo>
                  <a:lnTo>
                    <a:pt x="320167" y="64414"/>
                  </a:lnTo>
                  <a:lnTo>
                    <a:pt x="320179" y="64287"/>
                  </a:lnTo>
                  <a:lnTo>
                    <a:pt x="321208" y="58699"/>
                  </a:lnTo>
                  <a:lnTo>
                    <a:pt x="318173" y="64287"/>
                  </a:lnTo>
                  <a:lnTo>
                    <a:pt x="318236" y="63525"/>
                  </a:lnTo>
                  <a:lnTo>
                    <a:pt x="318249" y="63398"/>
                  </a:lnTo>
                  <a:lnTo>
                    <a:pt x="318287" y="62890"/>
                  </a:lnTo>
                  <a:lnTo>
                    <a:pt x="318452" y="60731"/>
                  </a:lnTo>
                  <a:lnTo>
                    <a:pt x="318668" y="58064"/>
                  </a:lnTo>
                  <a:lnTo>
                    <a:pt x="316890" y="60731"/>
                  </a:lnTo>
                  <a:lnTo>
                    <a:pt x="316293" y="56413"/>
                  </a:lnTo>
                  <a:lnTo>
                    <a:pt x="314718" y="56540"/>
                  </a:lnTo>
                  <a:lnTo>
                    <a:pt x="314223" y="62890"/>
                  </a:lnTo>
                  <a:lnTo>
                    <a:pt x="314248" y="56667"/>
                  </a:lnTo>
                  <a:lnTo>
                    <a:pt x="314083" y="57696"/>
                  </a:lnTo>
                  <a:lnTo>
                    <a:pt x="313880" y="56553"/>
                  </a:lnTo>
                  <a:lnTo>
                    <a:pt x="313931" y="58724"/>
                  </a:lnTo>
                  <a:lnTo>
                    <a:pt x="313283" y="63017"/>
                  </a:lnTo>
                  <a:lnTo>
                    <a:pt x="312851" y="63398"/>
                  </a:lnTo>
                  <a:lnTo>
                    <a:pt x="312762" y="63017"/>
                  </a:lnTo>
                  <a:lnTo>
                    <a:pt x="312508" y="60477"/>
                  </a:lnTo>
                  <a:lnTo>
                    <a:pt x="312470" y="60096"/>
                  </a:lnTo>
                  <a:lnTo>
                    <a:pt x="312394" y="57048"/>
                  </a:lnTo>
                  <a:lnTo>
                    <a:pt x="312915" y="57556"/>
                  </a:lnTo>
                  <a:lnTo>
                    <a:pt x="312991" y="57048"/>
                  </a:lnTo>
                  <a:lnTo>
                    <a:pt x="313131" y="56159"/>
                  </a:lnTo>
                  <a:lnTo>
                    <a:pt x="312432" y="55524"/>
                  </a:lnTo>
                  <a:lnTo>
                    <a:pt x="312674" y="54889"/>
                  </a:lnTo>
                  <a:lnTo>
                    <a:pt x="313143" y="53619"/>
                  </a:lnTo>
                  <a:lnTo>
                    <a:pt x="313016" y="51587"/>
                  </a:lnTo>
                  <a:lnTo>
                    <a:pt x="312788" y="53492"/>
                  </a:lnTo>
                  <a:lnTo>
                    <a:pt x="312674" y="54000"/>
                  </a:lnTo>
                  <a:lnTo>
                    <a:pt x="312204" y="54889"/>
                  </a:lnTo>
                  <a:lnTo>
                    <a:pt x="311912" y="53873"/>
                  </a:lnTo>
                  <a:lnTo>
                    <a:pt x="311975" y="57048"/>
                  </a:lnTo>
                  <a:lnTo>
                    <a:pt x="310413" y="60096"/>
                  </a:lnTo>
                  <a:lnTo>
                    <a:pt x="310553" y="59334"/>
                  </a:lnTo>
                  <a:lnTo>
                    <a:pt x="310921" y="57302"/>
                  </a:lnTo>
                  <a:lnTo>
                    <a:pt x="311416" y="54635"/>
                  </a:lnTo>
                  <a:lnTo>
                    <a:pt x="312000" y="51460"/>
                  </a:lnTo>
                  <a:lnTo>
                    <a:pt x="310362" y="54635"/>
                  </a:lnTo>
                  <a:lnTo>
                    <a:pt x="310680" y="53746"/>
                  </a:lnTo>
                  <a:lnTo>
                    <a:pt x="311035" y="52730"/>
                  </a:lnTo>
                  <a:lnTo>
                    <a:pt x="310286" y="53746"/>
                  </a:lnTo>
                  <a:lnTo>
                    <a:pt x="308991" y="52349"/>
                  </a:lnTo>
                  <a:lnTo>
                    <a:pt x="307594" y="57302"/>
                  </a:lnTo>
                  <a:lnTo>
                    <a:pt x="307708" y="55524"/>
                  </a:lnTo>
                  <a:lnTo>
                    <a:pt x="307784" y="54762"/>
                  </a:lnTo>
                  <a:lnTo>
                    <a:pt x="308089" y="54381"/>
                  </a:lnTo>
                  <a:lnTo>
                    <a:pt x="306895" y="53365"/>
                  </a:lnTo>
                  <a:lnTo>
                    <a:pt x="304228" y="59334"/>
                  </a:lnTo>
                  <a:lnTo>
                    <a:pt x="304152" y="58826"/>
                  </a:lnTo>
                  <a:lnTo>
                    <a:pt x="303911" y="57302"/>
                  </a:lnTo>
                  <a:lnTo>
                    <a:pt x="303796" y="56540"/>
                  </a:lnTo>
                  <a:lnTo>
                    <a:pt x="303898" y="55270"/>
                  </a:lnTo>
                  <a:lnTo>
                    <a:pt x="304088" y="54508"/>
                  </a:lnTo>
                  <a:lnTo>
                    <a:pt x="303758" y="54889"/>
                  </a:lnTo>
                  <a:lnTo>
                    <a:pt x="303161" y="57302"/>
                  </a:lnTo>
                  <a:lnTo>
                    <a:pt x="303149" y="56667"/>
                  </a:lnTo>
                  <a:lnTo>
                    <a:pt x="303263" y="54889"/>
                  </a:lnTo>
                  <a:lnTo>
                    <a:pt x="303377" y="54508"/>
                  </a:lnTo>
                  <a:lnTo>
                    <a:pt x="303364" y="54000"/>
                  </a:lnTo>
                  <a:lnTo>
                    <a:pt x="302260" y="56667"/>
                  </a:lnTo>
                  <a:lnTo>
                    <a:pt x="302145" y="56032"/>
                  </a:lnTo>
                  <a:lnTo>
                    <a:pt x="302260" y="55143"/>
                  </a:lnTo>
                  <a:lnTo>
                    <a:pt x="302615" y="54127"/>
                  </a:lnTo>
                  <a:lnTo>
                    <a:pt x="302501" y="53619"/>
                  </a:lnTo>
                  <a:lnTo>
                    <a:pt x="301701" y="51714"/>
                  </a:lnTo>
                  <a:lnTo>
                    <a:pt x="299948" y="57937"/>
                  </a:lnTo>
                  <a:lnTo>
                    <a:pt x="298665" y="58826"/>
                  </a:lnTo>
                  <a:lnTo>
                    <a:pt x="298907" y="57429"/>
                  </a:lnTo>
                  <a:lnTo>
                    <a:pt x="299148" y="56032"/>
                  </a:lnTo>
                  <a:lnTo>
                    <a:pt x="299364" y="54762"/>
                  </a:lnTo>
                  <a:lnTo>
                    <a:pt x="299288" y="53873"/>
                  </a:lnTo>
                  <a:lnTo>
                    <a:pt x="298361" y="51841"/>
                  </a:lnTo>
                  <a:lnTo>
                    <a:pt x="298424" y="51079"/>
                  </a:lnTo>
                  <a:lnTo>
                    <a:pt x="297027" y="50317"/>
                  </a:lnTo>
                  <a:lnTo>
                    <a:pt x="295224" y="54508"/>
                  </a:lnTo>
                  <a:lnTo>
                    <a:pt x="293522" y="56032"/>
                  </a:lnTo>
                  <a:lnTo>
                    <a:pt x="293509" y="54381"/>
                  </a:lnTo>
                  <a:lnTo>
                    <a:pt x="293509" y="53492"/>
                  </a:lnTo>
                  <a:lnTo>
                    <a:pt x="293497" y="50952"/>
                  </a:lnTo>
                  <a:lnTo>
                    <a:pt x="290931" y="53492"/>
                  </a:lnTo>
                  <a:lnTo>
                    <a:pt x="290017" y="50444"/>
                  </a:lnTo>
                  <a:lnTo>
                    <a:pt x="290055" y="51396"/>
                  </a:lnTo>
                  <a:lnTo>
                    <a:pt x="289356" y="54000"/>
                  </a:lnTo>
                  <a:lnTo>
                    <a:pt x="289039" y="54381"/>
                  </a:lnTo>
                  <a:lnTo>
                    <a:pt x="288874" y="53492"/>
                  </a:lnTo>
                  <a:lnTo>
                    <a:pt x="287578" y="57429"/>
                  </a:lnTo>
                  <a:lnTo>
                    <a:pt x="287680" y="56921"/>
                  </a:lnTo>
                  <a:lnTo>
                    <a:pt x="287693" y="56794"/>
                  </a:lnTo>
                  <a:lnTo>
                    <a:pt x="287769" y="56413"/>
                  </a:lnTo>
                  <a:lnTo>
                    <a:pt x="287909" y="55651"/>
                  </a:lnTo>
                  <a:lnTo>
                    <a:pt x="287959" y="55397"/>
                  </a:lnTo>
                  <a:lnTo>
                    <a:pt x="288353" y="53238"/>
                  </a:lnTo>
                  <a:lnTo>
                    <a:pt x="288455" y="53365"/>
                  </a:lnTo>
                  <a:lnTo>
                    <a:pt x="288480" y="53238"/>
                  </a:lnTo>
                  <a:lnTo>
                    <a:pt x="288823" y="50190"/>
                  </a:lnTo>
                  <a:lnTo>
                    <a:pt x="288937" y="49301"/>
                  </a:lnTo>
                  <a:lnTo>
                    <a:pt x="288074" y="50190"/>
                  </a:lnTo>
                  <a:lnTo>
                    <a:pt x="287566" y="50063"/>
                  </a:lnTo>
                  <a:lnTo>
                    <a:pt x="286524" y="55397"/>
                  </a:lnTo>
                  <a:lnTo>
                    <a:pt x="286092" y="53238"/>
                  </a:lnTo>
                  <a:lnTo>
                    <a:pt x="285902" y="52222"/>
                  </a:lnTo>
                  <a:lnTo>
                    <a:pt x="284530" y="52603"/>
                  </a:lnTo>
                  <a:lnTo>
                    <a:pt x="283260" y="53238"/>
                  </a:lnTo>
                  <a:lnTo>
                    <a:pt x="283248" y="53111"/>
                  </a:lnTo>
                  <a:lnTo>
                    <a:pt x="282905" y="50571"/>
                  </a:lnTo>
                  <a:lnTo>
                    <a:pt x="282321" y="51841"/>
                  </a:lnTo>
                  <a:lnTo>
                    <a:pt x="281914" y="51841"/>
                  </a:lnTo>
                  <a:lnTo>
                    <a:pt x="281355" y="53111"/>
                  </a:lnTo>
                  <a:lnTo>
                    <a:pt x="281813" y="50571"/>
                  </a:lnTo>
                  <a:lnTo>
                    <a:pt x="281774" y="50063"/>
                  </a:lnTo>
                  <a:lnTo>
                    <a:pt x="281139" y="49301"/>
                  </a:lnTo>
                  <a:lnTo>
                    <a:pt x="280708" y="48793"/>
                  </a:lnTo>
                  <a:lnTo>
                    <a:pt x="279450" y="49301"/>
                  </a:lnTo>
                  <a:lnTo>
                    <a:pt x="280047" y="47269"/>
                  </a:lnTo>
                  <a:lnTo>
                    <a:pt x="279450" y="47015"/>
                  </a:lnTo>
                  <a:lnTo>
                    <a:pt x="277749" y="55524"/>
                  </a:lnTo>
                  <a:lnTo>
                    <a:pt x="277114" y="55651"/>
                  </a:lnTo>
                  <a:lnTo>
                    <a:pt x="277177" y="55270"/>
                  </a:lnTo>
                  <a:lnTo>
                    <a:pt x="277533" y="52603"/>
                  </a:lnTo>
                  <a:lnTo>
                    <a:pt x="277672" y="51587"/>
                  </a:lnTo>
                  <a:lnTo>
                    <a:pt x="277723" y="51206"/>
                  </a:lnTo>
                  <a:lnTo>
                    <a:pt x="276580" y="51206"/>
                  </a:lnTo>
                  <a:lnTo>
                    <a:pt x="276555" y="50952"/>
                  </a:lnTo>
                  <a:lnTo>
                    <a:pt x="276148" y="47142"/>
                  </a:lnTo>
                  <a:lnTo>
                    <a:pt x="274332" y="50952"/>
                  </a:lnTo>
                  <a:lnTo>
                    <a:pt x="274726" y="49047"/>
                  </a:lnTo>
                  <a:lnTo>
                    <a:pt x="274942" y="48920"/>
                  </a:lnTo>
                  <a:lnTo>
                    <a:pt x="274434" y="48666"/>
                  </a:lnTo>
                  <a:lnTo>
                    <a:pt x="274091" y="47650"/>
                  </a:lnTo>
                  <a:lnTo>
                    <a:pt x="273431" y="45618"/>
                  </a:lnTo>
                  <a:lnTo>
                    <a:pt x="273100" y="47904"/>
                  </a:lnTo>
                  <a:lnTo>
                    <a:pt x="271386" y="51206"/>
                  </a:lnTo>
                  <a:lnTo>
                    <a:pt x="270548" y="52603"/>
                  </a:lnTo>
                  <a:lnTo>
                    <a:pt x="271157" y="49809"/>
                  </a:lnTo>
                  <a:lnTo>
                    <a:pt x="270002" y="53365"/>
                  </a:lnTo>
                  <a:lnTo>
                    <a:pt x="269786" y="54381"/>
                  </a:lnTo>
                  <a:lnTo>
                    <a:pt x="268884" y="55270"/>
                  </a:lnTo>
                  <a:lnTo>
                    <a:pt x="269011" y="53746"/>
                  </a:lnTo>
                  <a:lnTo>
                    <a:pt x="269125" y="53111"/>
                  </a:lnTo>
                  <a:lnTo>
                    <a:pt x="268973" y="52095"/>
                  </a:lnTo>
                  <a:lnTo>
                    <a:pt x="268312" y="56413"/>
                  </a:lnTo>
                  <a:lnTo>
                    <a:pt x="267982" y="55016"/>
                  </a:lnTo>
                  <a:lnTo>
                    <a:pt x="268084" y="54254"/>
                  </a:lnTo>
                  <a:lnTo>
                    <a:pt x="268503" y="52984"/>
                  </a:lnTo>
                  <a:lnTo>
                    <a:pt x="267970" y="52603"/>
                  </a:lnTo>
                  <a:lnTo>
                    <a:pt x="267792" y="53746"/>
                  </a:lnTo>
                  <a:lnTo>
                    <a:pt x="267169" y="55524"/>
                  </a:lnTo>
                  <a:lnTo>
                    <a:pt x="266560" y="56794"/>
                  </a:lnTo>
                  <a:lnTo>
                    <a:pt x="266458" y="56286"/>
                  </a:lnTo>
                  <a:lnTo>
                    <a:pt x="266357" y="55778"/>
                  </a:lnTo>
                  <a:lnTo>
                    <a:pt x="266230" y="55143"/>
                  </a:lnTo>
                  <a:lnTo>
                    <a:pt x="266357" y="53492"/>
                  </a:lnTo>
                  <a:lnTo>
                    <a:pt x="266547" y="52222"/>
                  </a:lnTo>
                  <a:lnTo>
                    <a:pt x="266204" y="53619"/>
                  </a:lnTo>
                  <a:lnTo>
                    <a:pt x="265480" y="55778"/>
                  </a:lnTo>
                  <a:lnTo>
                    <a:pt x="265366" y="55397"/>
                  </a:lnTo>
                  <a:lnTo>
                    <a:pt x="265468" y="53873"/>
                  </a:lnTo>
                  <a:lnTo>
                    <a:pt x="265658" y="53365"/>
                  </a:lnTo>
                  <a:lnTo>
                    <a:pt x="265569" y="52476"/>
                  </a:lnTo>
                  <a:lnTo>
                    <a:pt x="265493" y="52222"/>
                  </a:lnTo>
                  <a:lnTo>
                    <a:pt x="265188" y="51219"/>
                  </a:lnTo>
                  <a:lnTo>
                    <a:pt x="265150" y="51371"/>
                  </a:lnTo>
                  <a:lnTo>
                    <a:pt x="265150" y="51155"/>
                  </a:lnTo>
                  <a:lnTo>
                    <a:pt x="265493" y="49555"/>
                  </a:lnTo>
                  <a:lnTo>
                    <a:pt x="264947" y="49047"/>
                  </a:lnTo>
                  <a:lnTo>
                    <a:pt x="266103" y="45491"/>
                  </a:lnTo>
                  <a:lnTo>
                    <a:pt x="264947" y="48158"/>
                  </a:lnTo>
                  <a:lnTo>
                    <a:pt x="264896" y="48298"/>
                  </a:lnTo>
                  <a:lnTo>
                    <a:pt x="264896" y="52006"/>
                  </a:lnTo>
                  <a:lnTo>
                    <a:pt x="263715" y="56286"/>
                  </a:lnTo>
                  <a:lnTo>
                    <a:pt x="263588" y="54000"/>
                  </a:lnTo>
                  <a:lnTo>
                    <a:pt x="263753" y="51587"/>
                  </a:lnTo>
                  <a:lnTo>
                    <a:pt x="264515" y="51841"/>
                  </a:lnTo>
                  <a:lnTo>
                    <a:pt x="264896" y="52006"/>
                  </a:lnTo>
                  <a:lnTo>
                    <a:pt x="264896" y="48298"/>
                  </a:lnTo>
                  <a:lnTo>
                    <a:pt x="263613" y="51587"/>
                  </a:lnTo>
                  <a:lnTo>
                    <a:pt x="263512" y="51206"/>
                  </a:lnTo>
                  <a:lnTo>
                    <a:pt x="263334" y="50571"/>
                  </a:lnTo>
                  <a:lnTo>
                    <a:pt x="263258" y="49936"/>
                  </a:lnTo>
                  <a:lnTo>
                    <a:pt x="263334" y="49301"/>
                  </a:lnTo>
                  <a:lnTo>
                    <a:pt x="263347" y="48666"/>
                  </a:lnTo>
                  <a:lnTo>
                    <a:pt x="263169" y="48920"/>
                  </a:lnTo>
                  <a:lnTo>
                    <a:pt x="262978" y="49301"/>
                  </a:lnTo>
                  <a:lnTo>
                    <a:pt x="262940" y="49174"/>
                  </a:lnTo>
                  <a:lnTo>
                    <a:pt x="262801" y="48539"/>
                  </a:lnTo>
                  <a:lnTo>
                    <a:pt x="262623" y="48539"/>
                  </a:lnTo>
                  <a:lnTo>
                    <a:pt x="262801" y="47269"/>
                  </a:lnTo>
                  <a:lnTo>
                    <a:pt x="262826" y="47142"/>
                  </a:lnTo>
                  <a:lnTo>
                    <a:pt x="262953" y="46253"/>
                  </a:lnTo>
                  <a:lnTo>
                    <a:pt x="262648" y="46583"/>
                  </a:lnTo>
                  <a:lnTo>
                    <a:pt x="262648" y="47269"/>
                  </a:lnTo>
                  <a:lnTo>
                    <a:pt x="262534" y="48539"/>
                  </a:lnTo>
                  <a:lnTo>
                    <a:pt x="262293" y="48539"/>
                  </a:lnTo>
                  <a:lnTo>
                    <a:pt x="262115" y="48793"/>
                  </a:lnTo>
                  <a:lnTo>
                    <a:pt x="262026" y="49174"/>
                  </a:lnTo>
                  <a:lnTo>
                    <a:pt x="262369" y="47650"/>
                  </a:lnTo>
                  <a:lnTo>
                    <a:pt x="262648" y="47269"/>
                  </a:lnTo>
                  <a:lnTo>
                    <a:pt x="262648" y="46583"/>
                  </a:lnTo>
                  <a:lnTo>
                    <a:pt x="262128" y="47142"/>
                  </a:lnTo>
                  <a:lnTo>
                    <a:pt x="261835" y="47015"/>
                  </a:lnTo>
                  <a:lnTo>
                    <a:pt x="261327" y="49936"/>
                  </a:lnTo>
                  <a:lnTo>
                    <a:pt x="261010" y="49428"/>
                  </a:lnTo>
                  <a:lnTo>
                    <a:pt x="260959" y="51574"/>
                  </a:lnTo>
                  <a:lnTo>
                    <a:pt x="261239" y="51460"/>
                  </a:lnTo>
                  <a:lnTo>
                    <a:pt x="261175" y="52235"/>
                  </a:lnTo>
                  <a:lnTo>
                    <a:pt x="261429" y="51346"/>
                  </a:lnTo>
                  <a:lnTo>
                    <a:pt x="262216" y="51333"/>
                  </a:lnTo>
                  <a:lnTo>
                    <a:pt x="261454" y="53416"/>
                  </a:lnTo>
                  <a:lnTo>
                    <a:pt x="261454" y="68224"/>
                  </a:lnTo>
                  <a:lnTo>
                    <a:pt x="261315" y="68097"/>
                  </a:lnTo>
                  <a:lnTo>
                    <a:pt x="261124" y="67970"/>
                  </a:lnTo>
                  <a:lnTo>
                    <a:pt x="260908" y="67970"/>
                  </a:lnTo>
                  <a:lnTo>
                    <a:pt x="261035" y="67081"/>
                  </a:lnTo>
                  <a:lnTo>
                    <a:pt x="261188" y="66319"/>
                  </a:lnTo>
                  <a:lnTo>
                    <a:pt x="261277" y="65938"/>
                  </a:lnTo>
                  <a:lnTo>
                    <a:pt x="261340" y="67081"/>
                  </a:lnTo>
                  <a:lnTo>
                    <a:pt x="261454" y="68224"/>
                  </a:lnTo>
                  <a:lnTo>
                    <a:pt x="261454" y="53416"/>
                  </a:lnTo>
                  <a:lnTo>
                    <a:pt x="261239" y="54000"/>
                  </a:lnTo>
                  <a:lnTo>
                    <a:pt x="261188" y="52349"/>
                  </a:lnTo>
                  <a:lnTo>
                    <a:pt x="260134" y="56070"/>
                  </a:lnTo>
                  <a:lnTo>
                    <a:pt x="260134" y="67970"/>
                  </a:lnTo>
                  <a:lnTo>
                    <a:pt x="260134" y="68097"/>
                  </a:lnTo>
                  <a:lnTo>
                    <a:pt x="259778" y="68224"/>
                  </a:lnTo>
                  <a:lnTo>
                    <a:pt x="260134" y="67970"/>
                  </a:lnTo>
                  <a:lnTo>
                    <a:pt x="260134" y="56070"/>
                  </a:lnTo>
                  <a:lnTo>
                    <a:pt x="259892" y="56921"/>
                  </a:lnTo>
                  <a:lnTo>
                    <a:pt x="260032" y="55143"/>
                  </a:lnTo>
                  <a:lnTo>
                    <a:pt x="260070" y="54635"/>
                  </a:lnTo>
                  <a:lnTo>
                    <a:pt x="260184" y="52984"/>
                  </a:lnTo>
                  <a:lnTo>
                    <a:pt x="260070" y="52006"/>
                  </a:lnTo>
                  <a:lnTo>
                    <a:pt x="259842" y="50698"/>
                  </a:lnTo>
                  <a:lnTo>
                    <a:pt x="259930" y="49428"/>
                  </a:lnTo>
                  <a:lnTo>
                    <a:pt x="260134" y="47904"/>
                  </a:lnTo>
                  <a:lnTo>
                    <a:pt x="258889" y="49428"/>
                  </a:lnTo>
                  <a:lnTo>
                    <a:pt x="257733" y="48666"/>
                  </a:lnTo>
                  <a:lnTo>
                    <a:pt x="256159" y="53873"/>
                  </a:lnTo>
                  <a:lnTo>
                    <a:pt x="255714" y="54635"/>
                  </a:lnTo>
                  <a:lnTo>
                    <a:pt x="255765" y="54381"/>
                  </a:lnTo>
                  <a:lnTo>
                    <a:pt x="255993" y="52984"/>
                  </a:lnTo>
                  <a:lnTo>
                    <a:pt x="256120" y="52006"/>
                  </a:lnTo>
                  <a:lnTo>
                    <a:pt x="256006" y="51714"/>
                  </a:lnTo>
                  <a:lnTo>
                    <a:pt x="255422" y="50952"/>
                  </a:lnTo>
                  <a:lnTo>
                    <a:pt x="255117" y="50571"/>
                  </a:lnTo>
                  <a:lnTo>
                    <a:pt x="255003" y="51104"/>
                  </a:lnTo>
                  <a:lnTo>
                    <a:pt x="254939" y="51396"/>
                  </a:lnTo>
                  <a:lnTo>
                    <a:pt x="254292" y="54381"/>
                  </a:lnTo>
                  <a:lnTo>
                    <a:pt x="254165" y="53746"/>
                  </a:lnTo>
                  <a:lnTo>
                    <a:pt x="253949" y="52730"/>
                  </a:lnTo>
                  <a:lnTo>
                    <a:pt x="254025" y="52476"/>
                  </a:lnTo>
                  <a:lnTo>
                    <a:pt x="254876" y="51460"/>
                  </a:lnTo>
                  <a:lnTo>
                    <a:pt x="255003" y="51104"/>
                  </a:lnTo>
                  <a:lnTo>
                    <a:pt x="254266" y="51460"/>
                  </a:lnTo>
                  <a:lnTo>
                    <a:pt x="254495" y="50698"/>
                  </a:lnTo>
                  <a:lnTo>
                    <a:pt x="254419" y="50063"/>
                  </a:lnTo>
                  <a:lnTo>
                    <a:pt x="253555" y="48920"/>
                  </a:lnTo>
                  <a:lnTo>
                    <a:pt x="250228" y="53746"/>
                  </a:lnTo>
                  <a:lnTo>
                    <a:pt x="249809" y="52730"/>
                  </a:lnTo>
                  <a:lnTo>
                    <a:pt x="249237" y="51333"/>
                  </a:lnTo>
                  <a:lnTo>
                    <a:pt x="249237" y="52730"/>
                  </a:lnTo>
                  <a:lnTo>
                    <a:pt x="247561" y="48920"/>
                  </a:lnTo>
                  <a:lnTo>
                    <a:pt x="243852" y="55143"/>
                  </a:lnTo>
                  <a:lnTo>
                    <a:pt x="243243" y="52349"/>
                  </a:lnTo>
                  <a:lnTo>
                    <a:pt x="242620" y="49428"/>
                  </a:lnTo>
                  <a:lnTo>
                    <a:pt x="242150" y="48158"/>
                  </a:lnTo>
                  <a:lnTo>
                    <a:pt x="241693" y="50317"/>
                  </a:lnTo>
                  <a:lnTo>
                    <a:pt x="241579" y="50698"/>
                  </a:lnTo>
                  <a:lnTo>
                    <a:pt x="240868" y="52349"/>
                  </a:lnTo>
                  <a:lnTo>
                    <a:pt x="241325" y="49174"/>
                  </a:lnTo>
                  <a:lnTo>
                    <a:pt x="239966" y="52730"/>
                  </a:lnTo>
                  <a:lnTo>
                    <a:pt x="238506" y="55143"/>
                  </a:lnTo>
                  <a:lnTo>
                    <a:pt x="238798" y="52730"/>
                  </a:lnTo>
                  <a:lnTo>
                    <a:pt x="238925" y="51714"/>
                  </a:lnTo>
                  <a:lnTo>
                    <a:pt x="239750" y="44856"/>
                  </a:lnTo>
                  <a:lnTo>
                    <a:pt x="237655" y="49428"/>
                  </a:lnTo>
                  <a:lnTo>
                    <a:pt x="237578" y="49682"/>
                  </a:lnTo>
                  <a:lnTo>
                    <a:pt x="237350" y="51714"/>
                  </a:lnTo>
                  <a:lnTo>
                    <a:pt x="236982" y="51206"/>
                  </a:lnTo>
                  <a:lnTo>
                    <a:pt x="235724" y="52730"/>
                  </a:lnTo>
                  <a:lnTo>
                    <a:pt x="235699" y="52476"/>
                  </a:lnTo>
                  <a:lnTo>
                    <a:pt x="235699" y="52349"/>
                  </a:lnTo>
                  <a:lnTo>
                    <a:pt x="235800" y="50952"/>
                  </a:lnTo>
                  <a:lnTo>
                    <a:pt x="236029" y="49682"/>
                  </a:lnTo>
                  <a:lnTo>
                    <a:pt x="234429" y="52349"/>
                  </a:lnTo>
                  <a:lnTo>
                    <a:pt x="233870" y="51079"/>
                  </a:lnTo>
                  <a:lnTo>
                    <a:pt x="233959" y="50571"/>
                  </a:lnTo>
                  <a:lnTo>
                    <a:pt x="235800" y="45872"/>
                  </a:lnTo>
                  <a:lnTo>
                    <a:pt x="234645" y="45364"/>
                  </a:lnTo>
                  <a:lnTo>
                    <a:pt x="234073" y="45872"/>
                  </a:lnTo>
                  <a:lnTo>
                    <a:pt x="232498" y="49682"/>
                  </a:lnTo>
                  <a:lnTo>
                    <a:pt x="232422" y="50977"/>
                  </a:lnTo>
                  <a:lnTo>
                    <a:pt x="232562" y="51079"/>
                  </a:lnTo>
                  <a:lnTo>
                    <a:pt x="232638" y="52349"/>
                  </a:lnTo>
                  <a:lnTo>
                    <a:pt x="232410" y="53619"/>
                  </a:lnTo>
                  <a:lnTo>
                    <a:pt x="232295" y="53873"/>
                  </a:lnTo>
                  <a:lnTo>
                    <a:pt x="231813" y="54508"/>
                  </a:lnTo>
                  <a:lnTo>
                    <a:pt x="230771" y="59334"/>
                  </a:lnTo>
                  <a:lnTo>
                    <a:pt x="229768" y="63271"/>
                  </a:lnTo>
                  <a:lnTo>
                    <a:pt x="229666" y="65303"/>
                  </a:lnTo>
                  <a:lnTo>
                    <a:pt x="229920" y="67589"/>
                  </a:lnTo>
                  <a:lnTo>
                    <a:pt x="231190" y="64795"/>
                  </a:lnTo>
                  <a:lnTo>
                    <a:pt x="230974" y="67208"/>
                  </a:lnTo>
                  <a:lnTo>
                    <a:pt x="230352" y="67208"/>
                  </a:lnTo>
                  <a:lnTo>
                    <a:pt x="230289" y="69494"/>
                  </a:lnTo>
                  <a:lnTo>
                    <a:pt x="230847" y="67589"/>
                  </a:lnTo>
                  <a:lnTo>
                    <a:pt x="231000" y="67208"/>
                  </a:lnTo>
                  <a:lnTo>
                    <a:pt x="231355" y="66319"/>
                  </a:lnTo>
                  <a:lnTo>
                    <a:pt x="231267" y="66827"/>
                  </a:lnTo>
                  <a:lnTo>
                    <a:pt x="231165" y="68859"/>
                  </a:lnTo>
                  <a:lnTo>
                    <a:pt x="232067" y="66319"/>
                  </a:lnTo>
                  <a:lnTo>
                    <a:pt x="232371" y="65455"/>
                  </a:lnTo>
                  <a:lnTo>
                    <a:pt x="232473" y="64922"/>
                  </a:lnTo>
                  <a:lnTo>
                    <a:pt x="232549" y="64795"/>
                  </a:lnTo>
                  <a:lnTo>
                    <a:pt x="232664" y="64630"/>
                  </a:lnTo>
                  <a:lnTo>
                    <a:pt x="232740" y="64414"/>
                  </a:lnTo>
                  <a:lnTo>
                    <a:pt x="232714" y="64541"/>
                  </a:lnTo>
                  <a:lnTo>
                    <a:pt x="232791" y="64414"/>
                  </a:lnTo>
                  <a:lnTo>
                    <a:pt x="233273" y="63652"/>
                  </a:lnTo>
                  <a:lnTo>
                    <a:pt x="233235" y="65176"/>
                  </a:lnTo>
                  <a:lnTo>
                    <a:pt x="233108" y="66319"/>
                  </a:lnTo>
                  <a:lnTo>
                    <a:pt x="232765" y="67589"/>
                  </a:lnTo>
                  <a:lnTo>
                    <a:pt x="233514" y="65811"/>
                  </a:lnTo>
                  <a:lnTo>
                    <a:pt x="233413" y="66522"/>
                  </a:lnTo>
                  <a:lnTo>
                    <a:pt x="233286" y="67246"/>
                  </a:lnTo>
                  <a:lnTo>
                    <a:pt x="233172" y="67640"/>
                  </a:lnTo>
                  <a:lnTo>
                    <a:pt x="233476" y="66954"/>
                  </a:lnTo>
                  <a:lnTo>
                    <a:pt x="233895" y="67843"/>
                  </a:lnTo>
                  <a:lnTo>
                    <a:pt x="234149" y="66954"/>
                  </a:lnTo>
                  <a:lnTo>
                    <a:pt x="234467" y="65811"/>
                  </a:lnTo>
                  <a:lnTo>
                    <a:pt x="234581" y="65430"/>
                  </a:lnTo>
                  <a:lnTo>
                    <a:pt x="234403" y="68097"/>
                  </a:lnTo>
                  <a:lnTo>
                    <a:pt x="235661" y="65430"/>
                  </a:lnTo>
                  <a:lnTo>
                    <a:pt x="235902" y="64922"/>
                  </a:lnTo>
                  <a:lnTo>
                    <a:pt x="235000" y="69367"/>
                  </a:lnTo>
                  <a:lnTo>
                    <a:pt x="235318" y="68351"/>
                  </a:lnTo>
                  <a:lnTo>
                    <a:pt x="236308" y="65938"/>
                  </a:lnTo>
                  <a:lnTo>
                    <a:pt x="236664" y="65811"/>
                  </a:lnTo>
                  <a:lnTo>
                    <a:pt x="235051" y="71145"/>
                  </a:lnTo>
                  <a:lnTo>
                    <a:pt x="237820" y="66319"/>
                  </a:lnTo>
                  <a:lnTo>
                    <a:pt x="236550" y="72161"/>
                  </a:lnTo>
                  <a:lnTo>
                    <a:pt x="237921" y="67335"/>
                  </a:lnTo>
                  <a:lnTo>
                    <a:pt x="238569" y="70256"/>
                  </a:lnTo>
                  <a:lnTo>
                    <a:pt x="239864" y="67589"/>
                  </a:lnTo>
                  <a:lnTo>
                    <a:pt x="239712" y="68097"/>
                  </a:lnTo>
                  <a:lnTo>
                    <a:pt x="239598" y="68732"/>
                  </a:lnTo>
                  <a:lnTo>
                    <a:pt x="239725" y="68859"/>
                  </a:lnTo>
                  <a:lnTo>
                    <a:pt x="239814" y="71526"/>
                  </a:lnTo>
                  <a:lnTo>
                    <a:pt x="240601" y="67589"/>
                  </a:lnTo>
                  <a:lnTo>
                    <a:pt x="240703" y="67411"/>
                  </a:lnTo>
                  <a:lnTo>
                    <a:pt x="241490" y="66700"/>
                  </a:lnTo>
                  <a:lnTo>
                    <a:pt x="241617" y="66319"/>
                  </a:lnTo>
                  <a:lnTo>
                    <a:pt x="241782" y="65811"/>
                  </a:lnTo>
                  <a:lnTo>
                    <a:pt x="242074" y="64922"/>
                  </a:lnTo>
                  <a:lnTo>
                    <a:pt x="242328" y="64160"/>
                  </a:lnTo>
                  <a:lnTo>
                    <a:pt x="242112" y="68224"/>
                  </a:lnTo>
                  <a:lnTo>
                    <a:pt x="241096" y="68859"/>
                  </a:lnTo>
                  <a:lnTo>
                    <a:pt x="240563" y="72669"/>
                  </a:lnTo>
                  <a:lnTo>
                    <a:pt x="241160" y="69367"/>
                  </a:lnTo>
                  <a:lnTo>
                    <a:pt x="242112" y="69621"/>
                  </a:lnTo>
                  <a:lnTo>
                    <a:pt x="242150" y="69367"/>
                  </a:lnTo>
                  <a:lnTo>
                    <a:pt x="242455" y="66827"/>
                  </a:lnTo>
                  <a:lnTo>
                    <a:pt x="242404" y="69240"/>
                  </a:lnTo>
                  <a:lnTo>
                    <a:pt x="242582" y="67970"/>
                  </a:lnTo>
                  <a:lnTo>
                    <a:pt x="242163" y="71399"/>
                  </a:lnTo>
                  <a:lnTo>
                    <a:pt x="242849" y="67970"/>
                  </a:lnTo>
                  <a:lnTo>
                    <a:pt x="243078" y="66827"/>
                  </a:lnTo>
                  <a:lnTo>
                    <a:pt x="243179" y="66319"/>
                  </a:lnTo>
                  <a:lnTo>
                    <a:pt x="242709" y="70637"/>
                  </a:lnTo>
                  <a:lnTo>
                    <a:pt x="243636" y="67589"/>
                  </a:lnTo>
                  <a:lnTo>
                    <a:pt x="243713" y="70256"/>
                  </a:lnTo>
                  <a:lnTo>
                    <a:pt x="242900" y="72288"/>
                  </a:lnTo>
                  <a:lnTo>
                    <a:pt x="243827" y="70891"/>
                  </a:lnTo>
                  <a:lnTo>
                    <a:pt x="243840" y="71716"/>
                  </a:lnTo>
                  <a:lnTo>
                    <a:pt x="243916" y="70891"/>
                  </a:lnTo>
                  <a:lnTo>
                    <a:pt x="244030" y="70256"/>
                  </a:lnTo>
                  <a:lnTo>
                    <a:pt x="244513" y="68351"/>
                  </a:lnTo>
                  <a:lnTo>
                    <a:pt x="245376" y="67589"/>
                  </a:lnTo>
                  <a:lnTo>
                    <a:pt x="245516" y="67462"/>
                  </a:lnTo>
                  <a:lnTo>
                    <a:pt x="244386" y="71145"/>
                  </a:lnTo>
                  <a:lnTo>
                    <a:pt x="244259" y="73177"/>
                  </a:lnTo>
                  <a:lnTo>
                    <a:pt x="244944" y="72288"/>
                  </a:lnTo>
                  <a:lnTo>
                    <a:pt x="245986" y="68859"/>
                  </a:lnTo>
                  <a:lnTo>
                    <a:pt x="246164" y="68986"/>
                  </a:lnTo>
                  <a:lnTo>
                    <a:pt x="246227" y="70002"/>
                  </a:lnTo>
                  <a:lnTo>
                    <a:pt x="246024" y="70764"/>
                  </a:lnTo>
                  <a:lnTo>
                    <a:pt x="246710" y="68859"/>
                  </a:lnTo>
                  <a:lnTo>
                    <a:pt x="247116" y="67716"/>
                  </a:lnTo>
                  <a:lnTo>
                    <a:pt x="247624" y="70764"/>
                  </a:lnTo>
                  <a:lnTo>
                    <a:pt x="248716" y="67716"/>
                  </a:lnTo>
                  <a:lnTo>
                    <a:pt x="248805" y="67462"/>
                  </a:lnTo>
                  <a:lnTo>
                    <a:pt x="248920" y="67132"/>
                  </a:lnTo>
                  <a:lnTo>
                    <a:pt x="248843" y="68097"/>
                  </a:lnTo>
                  <a:lnTo>
                    <a:pt x="248983" y="67081"/>
                  </a:lnTo>
                  <a:lnTo>
                    <a:pt x="249072" y="66319"/>
                  </a:lnTo>
                  <a:lnTo>
                    <a:pt x="249440" y="64160"/>
                  </a:lnTo>
                  <a:lnTo>
                    <a:pt x="249555" y="63652"/>
                  </a:lnTo>
                  <a:lnTo>
                    <a:pt x="249732" y="62890"/>
                  </a:lnTo>
                  <a:lnTo>
                    <a:pt x="250037" y="62890"/>
                  </a:lnTo>
                  <a:lnTo>
                    <a:pt x="250736" y="60477"/>
                  </a:lnTo>
                  <a:lnTo>
                    <a:pt x="250367" y="63017"/>
                  </a:lnTo>
                  <a:lnTo>
                    <a:pt x="250202" y="62890"/>
                  </a:lnTo>
                  <a:lnTo>
                    <a:pt x="249999" y="63906"/>
                  </a:lnTo>
                  <a:lnTo>
                    <a:pt x="249770" y="64668"/>
                  </a:lnTo>
                  <a:lnTo>
                    <a:pt x="250278" y="63652"/>
                  </a:lnTo>
                  <a:lnTo>
                    <a:pt x="250012" y="66332"/>
                  </a:lnTo>
                  <a:lnTo>
                    <a:pt x="250126" y="66065"/>
                  </a:lnTo>
                  <a:lnTo>
                    <a:pt x="250202" y="65684"/>
                  </a:lnTo>
                  <a:lnTo>
                    <a:pt x="250240" y="65811"/>
                  </a:lnTo>
                  <a:lnTo>
                    <a:pt x="250291" y="65684"/>
                  </a:lnTo>
                  <a:lnTo>
                    <a:pt x="251167" y="63652"/>
                  </a:lnTo>
                  <a:lnTo>
                    <a:pt x="251231" y="63525"/>
                  </a:lnTo>
                  <a:lnTo>
                    <a:pt x="251320" y="63906"/>
                  </a:lnTo>
                  <a:lnTo>
                    <a:pt x="251434" y="65176"/>
                  </a:lnTo>
                  <a:lnTo>
                    <a:pt x="250952" y="68224"/>
                  </a:lnTo>
                  <a:lnTo>
                    <a:pt x="250240" y="65811"/>
                  </a:lnTo>
                  <a:lnTo>
                    <a:pt x="250240" y="68859"/>
                  </a:lnTo>
                  <a:lnTo>
                    <a:pt x="249770" y="67462"/>
                  </a:lnTo>
                  <a:lnTo>
                    <a:pt x="249288" y="73050"/>
                  </a:lnTo>
                  <a:lnTo>
                    <a:pt x="249389" y="67157"/>
                  </a:lnTo>
                  <a:lnTo>
                    <a:pt x="249008" y="70891"/>
                  </a:lnTo>
                  <a:lnTo>
                    <a:pt x="248894" y="73050"/>
                  </a:lnTo>
                  <a:lnTo>
                    <a:pt x="249555" y="74066"/>
                  </a:lnTo>
                  <a:lnTo>
                    <a:pt x="249809" y="73050"/>
                  </a:lnTo>
                  <a:lnTo>
                    <a:pt x="250202" y="71399"/>
                  </a:lnTo>
                  <a:lnTo>
                    <a:pt x="250964" y="72542"/>
                  </a:lnTo>
                  <a:lnTo>
                    <a:pt x="251307" y="71399"/>
                  </a:lnTo>
                  <a:lnTo>
                    <a:pt x="251421" y="71018"/>
                  </a:lnTo>
                  <a:lnTo>
                    <a:pt x="251536" y="69240"/>
                  </a:lnTo>
                  <a:lnTo>
                    <a:pt x="251650" y="68859"/>
                  </a:lnTo>
                  <a:lnTo>
                    <a:pt x="251841" y="68224"/>
                  </a:lnTo>
                  <a:lnTo>
                    <a:pt x="251968" y="67843"/>
                  </a:lnTo>
                  <a:lnTo>
                    <a:pt x="252082" y="67589"/>
                  </a:lnTo>
                  <a:lnTo>
                    <a:pt x="254000" y="64414"/>
                  </a:lnTo>
                  <a:lnTo>
                    <a:pt x="251434" y="76733"/>
                  </a:lnTo>
                  <a:lnTo>
                    <a:pt x="253288" y="72161"/>
                  </a:lnTo>
                  <a:lnTo>
                    <a:pt x="253974" y="69875"/>
                  </a:lnTo>
                  <a:lnTo>
                    <a:pt x="254901" y="65557"/>
                  </a:lnTo>
                  <a:lnTo>
                    <a:pt x="254952" y="66065"/>
                  </a:lnTo>
                  <a:lnTo>
                    <a:pt x="255079" y="68351"/>
                  </a:lnTo>
                  <a:lnTo>
                    <a:pt x="254215" y="71907"/>
                  </a:lnTo>
                  <a:lnTo>
                    <a:pt x="255041" y="72415"/>
                  </a:lnTo>
                  <a:lnTo>
                    <a:pt x="255282" y="70256"/>
                  </a:lnTo>
                  <a:lnTo>
                    <a:pt x="255778" y="66319"/>
                  </a:lnTo>
                  <a:lnTo>
                    <a:pt x="256184" y="68681"/>
                  </a:lnTo>
                  <a:lnTo>
                    <a:pt x="256679" y="68732"/>
                  </a:lnTo>
                  <a:lnTo>
                    <a:pt x="256120" y="72161"/>
                  </a:lnTo>
                  <a:lnTo>
                    <a:pt x="257213" y="71780"/>
                  </a:lnTo>
                  <a:lnTo>
                    <a:pt x="258762" y="69494"/>
                  </a:lnTo>
                  <a:lnTo>
                    <a:pt x="259969" y="68986"/>
                  </a:lnTo>
                  <a:lnTo>
                    <a:pt x="259740" y="69875"/>
                  </a:lnTo>
                  <a:lnTo>
                    <a:pt x="259486" y="70637"/>
                  </a:lnTo>
                  <a:lnTo>
                    <a:pt x="259384" y="72161"/>
                  </a:lnTo>
                  <a:lnTo>
                    <a:pt x="261073" y="70637"/>
                  </a:lnTo>
                  <a:lnTo>
                    <a:pt x="263182" y="75463"/>
                  </a:lnTo>
                  <a:lnTo>
                    <a:pt x="264236" y="72542"/>
                  </a:lnTo>
                  <a:lnTo>
                    <a:pt x="264820" y="71399"/>
                  </a:lnTo>
                  <a:lnTo>
                    <a:pt x="265150" y="71272"/>
                  </a:lnTo>
                  <a:lnTo>
                    <a:pt x="264947" y="72669"/>
                  </a:lnTo>
                  <a:lnTo>
                    <a:pt x="264833" y="73304"/>
                  </a:lnTo>
                  <a:lnTo>
                    <a:pt x="264528" y="74066"/>
                  </a:lnTo>
                  <a:lnTo>
                    <a:pt x="265938" y="71615"/>
                  </a:lnTo>
                  <a:lnTo>
                    <a:pt x="266217" y="71272"/>
                  </a:lnTo>
                  <a:lnTo>
                    <a:pt x="266750" y="70637"/>
                  </a:lnTo>
                  <a:lnTo>
                    <a:pt x="268122" y="68986"/>
                  </a:lnTo>
                  <a:lnTo>
                    <a:pt x="268325" y="70764"/>
                  </a:lnTo>
                  <a:lnTo>
                    <a:pt x="268439" y="72542"/>
                  </a:lnTo>
                  <a:lnTo>
                    <a:pt x="268351" y="72745"/>
                  </a:lnTo>
                  <a:lnTo>
                    <a:pt x="268249" y="73431"/>
                  </a:lnTo>
                  <a:lnTo>
                    <a:pt x="268693" y="74574"/>
                  </a:lnTo>
                  <a:lnTo>
                    <a:pt x="269760" y="68986"/>
                  </a:lnTo>
                  <a:lnTo>
                    <a:pt x="269836" y="68605"/>
                  </a:lnTo>
                  <a:lnTo>
                    <a:pt x="269913" y="68224"/>
                  </a:lnTo>
                  <a:lnTo>
                    <a:pt x="270103" y="67208"/>
                  </a:lnTo>
                  <a:lnTo>
                    <a:pt x="270179" y="70764"/>
                  </a:lnTo>
                  <a:lnTo>
                    <a:pt x="271449" y="72161"/>
                  </a:lnTo>
                  <a:lnTo>
                    <a:pt x="273735" y="69748"/>
                  </a:lnTo>
                  <a:lnTo>
                    <a:pt x="274154" y="74447"/>
                  </a:lnTo>
                  <a:lnTo>
                    <a:pt x="275170" y="70129"/>
                  </a:lnTo>
                  <a:lnTo>
                    <a:pt x="275412" y="76733"/>
                  </a:lnTo>
                  <a:lnTo>
                    <a:pt x="276593" y="70637"/>
                  </a:lnTo>
                  <a:lnTo>
                    <a:pt x="276745" y="71907"/>
                  </a:lnTo>
                  <a:lnTo>
                    <a:pt x="276872" y="74066"/>
                  </a:lnTo>
                  <a:lnTo>
                    <a:pt x="276758" y="74320"/>
                  </a:lnTo>
                  <a:lnTo>
                    <a:pt x="276644" y="75082"/>
                  </a:lnTo>
                  <a:lnTo>
                    <a:pt x="277482" y="77114"/>
                  </a:lnTo>
                  <a:lnTo>
                    <a:pt x="277774" y="77495"/>
                  </a:lnTo>
                  <a:lnTo>
                    <a:pt x="278676" y="73431"/>
                  </a:lnTo>
                  <a:lnTo>
                    <a:pt x="279209" y="72796"/>
                  </a:lnTo>
                  <a:lnTo>
                    <a:pt x="278676" y="75971"/>
                  </a:lnTo>
                  <a:lnTo>
                    <a:pt x="279831" y="72796"/>
                  </a:lnTo>
                  <a:lnTo>
                    <a:pt x="279476" y="76606"/>
                  </a:lnTo>
                  <a:lnTo>
                    <a:pt x="279933" y="75971"/>
                  </a:lnTo>
                  <a:lnTo>
                    <a:pt x="280035" y="73812"/>
                  </a:lnTo>
                  <a:lnTo>
                    <a:pt x="280111" y="73431"/>
                  </a:lnTo>
                  <a:lnTo>
                    <a:pt x="280555" y="72796"/>
                  </a:lnTo>
                  <a:lnTo>
                    <a:pt x="281000" y="72161"/>
                  </a:lnTo>
                  <a:lnTo>
                    <a:pt x="281127" y="73939"/>
                  </a:lnTo>
                  <a:lnTo>
                    <a:pt x="281241" y="76098"/>
                  </a:lnTo>
                  <a:lnTo>
                    <a:pt x="281000" y="77622"/>
                  </a:lnTo>
                  <a:lnTo>
                    <a:pt x="282968" y="75082"/>
                  </a:lnTo>
                  <a:lnTo>
                    <a:pt x="282790" y="75869"/>
                  </a:lnTo>
                  <a:lnTo>
                    <a:pt x="283133" y="75082"/>
                  </a:lnTo>
                  <a:lnTo>
                    <a:pt x="283400" y="74447"/>
                  </a:lnTo>
                  <a:lnTo>
                    <a:pt x="281597" y="80924"/>
                  </a:lnTo>
                  <a:lnTo>
                    <a:pt x="282778" y="78257"/>
                  </a:lnTo>
                  <a:lnTo>
                    <a:pt x="282905" y="77241"/>
                  </a:lnTo>
                  <a:lnTo>
                    <a:pt x="283248" y="76098"/>
                  </a:lnTo>
                  <a:lnTo>
                    <a:pt x="283349" y="75590"/>
                  </a:lnTo>
                  <a:lnTo>
                    <a:pt x="283387" y="77622"/>
                  </a:lnTo>
                  <a:lnTo>
                    <a:pt x="284213" y="77749"/>
                  </a:lnTo>
                  <a:lnTo>
                    <a:pt x="284962" y="76987"/>
                  </a:lnTo>
                  <a:lnTo>
                    <a:pt x="284454" y="79146"/>
                  </a:lnTo>
                  <a:lnTo>
                    <a:pt x="285470" y="79908"/>
                  </a:lnTo>
                  <a:lnTo>
                    <a:pt x="286981" y="78511"/>
                  </a:lnTo>
                  <a:lnTo>
                    <a:pt x="288213" y="78765"/>
                  </a:lnTo>
                  <a:lnTo>
                    <a:pt x="288163" y="78511"/>
                  </a:lnTo>
                  <a:lnTo>
                    <a:pt x="288036" y="78003"/>
                  </a:lnTo>
                  <a:lnTo>
                    <a:pt x="288074" y="76987"/>
                  </a:lnTo>
                  <a:lnTo>
                    <a:pt x="288353" y="75590"/>
                  </a:lnTo>
                  <a:lnTo>
                    <a:pt x="288582" y="74447"/>
                  </a:lnTo>
                  <a:lnTo>
                    <a:pt x="288709" y="73812"/>
                  </a:lnTo>
                  <a:lnTo>
                    <a:pt x="289140" y="73558"/>
                  </a:lnTo>
                  <a:lnTo>
                    <a:pt x="289052" y="74256"/>
                  </a:lnTo>
                  <a:lnTo>
                    <a:pt x="289318" y="73558"/>
                  </a:lnTo>
                  <a:lnTo>
                    <a:pt x="289471" y="73177"/>
                  </a:lnTo>
                  <a:lnTo>
                    <a:pt x="289661" y="73431"/>
                  </a:lnTo>
                  <a:lnTo>
                    <a:pt x="289737" y="74193"/>
                  </a:lnTo>
                  <a:lnTo>
                    <a:pt x="289179" y="76733"/>
                  </a:lnTo>
                  <a:lnTo>
                    <a:pt x="289064" y="77114"/>
                  </a:lnTo>
                  <a:lnTo>
                    <a:pt x="288658" y="78130"/>
                  </a:lnTo>
                  <a:lnTo>
                    <a:pt x="289420" y="76987"/>
                  </a:lnTo>
                  <a:lnTo>
                    <a:pt x="289293" y="77876"/>
                  </a:lnTo>
                  <a:lnTo>
                    <a:pt x="289166" y="78257"/>
                  </a:lnTo>
                  <a:lnTo>
                    <a:pt x="289052" y="78511"/>
                  </a:lnTo>
                  <a:lnTo>
                    <a:pt x="288810" y="79781"/>
                  </a:lnTo>
                  <a:lnTo>
                    <a:pt x="289407" y="77749"/>
                  </a:lnTo>
                  <a:lnTo>
                    <a:pt x="289204" y="83337"/>
                  </a:lnTo>
                  <a:lnTo>
                    <a:pt x="290156" y="79781"/>
                  </a:lnTo>
                  <a:lnTo>
                    <a:pt x="290017" y="80797"/>
                  </a:lnTo>
                  <a:lnTo>
                    <a:pt x="291261" y="81051"/>
                  </a:lnTo>
                  <a:lnTo>
                    <a:pt x="292023" y="79908"/>
                  </a:lnTo>
                  <a:lnTo>
                    <a:pt x="293065" y="79908"/>
                  </a:lnTo>
                  <a:lnTo>
                    <a:pt x="293090" y="79781"/>
                  </a:lnTo>
                  <a:lnTo>
                    <a:pt x="293433" y="77749"/>
                  </a:lnTo>
                  <a:lnTo>
                    <a:pt x="293573" y="76987"/>
                  </a:lnTo>
                  <a:lnTo>
                    <a:pt x="293865" y="77749"/>
                  </a:lnTo>
                  <a:lnTo>
                    <a:pt x="294093" y="76987"/>
                  </a:lnTo>
                  <a:lnTo>
                    <a:pt x="294563" y="75463"/>
                  </a:lnTo>
                  <a:lnTo>
                    <a:pt x="295148" y="76479"/>
                  </a:lnTo>
                  <a:lnTo>
                    <a:pt x="295579" y="78892"/>
                  </a:lnTo>
                  <a:lnTo>
                    <a:pt x="296519" y="78765"/>
                  </a:lnTo>
                  <a:lnTo>
                    <a:pt x="297319" y="77622"/>
                  </a:lnTo>
                  <a:lnTo>
                    <a:pt x="297294" y="77368"/>
                  </a:lnTo>
                  <a:lnTo>
                    <a:pt x="297180" y="76606"/>
                  </a:lnTo>
                  <a:lnTo>
                    <a:pt x="297294" y="75844"/>
                  </a:lnTo>
                  <a:lnTo>
                    <a:pt x="297434" y="75463"/>
                  </a:lnTo>
                  <a:lnTo>
                    <a:pt x="297700" y="74701"/>
                  </a:lnTo>
                  <a:lnTo>
                    <a:pt x="297497" y="76098"/>
                  </a:lnTo>
                  <a:lnTo>
                    <a:pt x="297370" y="77368"/>
                  </a:lnTo>
                  <a:lnTo>
                    <a:pt x="298234" y="77241"/>
                  </a:lnTo>
                  <a:lnTo>
                    <a:pt x="297446" y="79146"/>
                  </a:lnTo>
                  <a:lnTo>
                    <a:pt x="298907" y="78765"/>
                  </a:lnTo>
                  <a:lnTo>
                    <a:pt x="300278" y="77241"/>
                  </a:lnTo>
                  <a:lnTo>
                    <a:pt x="300507" y="76987"/>
                  </a:lnTo>
                  <a:lnTo>
                    <a:pt x="300634" y="76606"/>
                  </a:lnTo>
                  <a:lnTo>
                    <a:pt x="300723" y="74701"/>
                  </a:lnTo>
                  <a:lnTo>
                    <a:pt x="300812" y="74320"/>
                  </a:lnTo>
                  <a:lnTo>
                    <a:pt x="301142" y="73939"/>
                  </a:lnTo>
                  <a:lnTo>
                    <a:pt x="301066" y="76225"/>
                  </a:lnTo>
                  <a:lnTo>
                    <a:pt x="300939" y="76860"/>
                  </a:lnTo>
                  <a:lnTo>
                    <a:pt x="300837" y="77114"/>
                  </a:lnTo>
                  <a:lnTo>
                    <a:pt x="302717" y="73939"/>
                  </a:lnTo>
                  <a:lnTo>
                    <a:pt x="303022" y="73431"/>
                  </a:lnTo>
                  <a:lnTo>
                    <a:pt x="303047" y="85369"/>
                  </a:lnTo>
                  <a:lnTo>
                    <a:pt x="305092" y="80289"/>
                  </a:lnTo>
                  <a:lnTo>
                    <a:pt x="305257" y="80035"/>
                  </a:lnTo>
                  <a:lnTo>
                    <a:pt x="306832" y="77622"/>
                  </a:lnTo>
                  <a:lnTo>
                    <a:pt x="307124" y="78003"/>
                  </a:lnTo>
                  <a:lnTo>
                    <a:pt x="307225" y="78384"/>
                  </a:lnTo>
                  <a:lnTo>
                    <a:pt x="306247" y="79527"/>
                  </a:lnTo>
                  <a:lnTo>
                    <a:pt x="306171" y="79908"/>
                  </a:lnTo>
                  <a:lnTo>
                    <a:pt x="306285" y="81305"/>
                  </a:lnTo>
                  <a:lnTo>
                    <a:pt x="308140" y="77622"/>
                  </a:lnTo>
                  <a:lnTo>
                    <a:pt x="308394" y="77114"/>
                  </a:lnTo>
                  <a:lnTo>
                    <a:pt x="308343" y="82321"/>
                  </a:lnTo>
                  <a:lnTo>
                    <a:pt x="309956" y="79527"/>
                  </a:lnTo>
                  <a:lnTo>
                    <a:pt x="309511" y="87528"/>
                  </a:lnTo>
                  <a:lnTo>
                    <a:pt x="313118" y="79527"/>
                  </a:lnTo>
                  <a:lnTo>
                    <a:pt x="313448" y="84734"/>
                  </a:lnTo>
                  <a:lnTo>
                    <a:pt x="313677" y="82956"/>
                  </a:lnTo>
                  <a:lnTo>
                    <a:pt x="314286" y="81051"/>
                  </a:lnTo>
                  <a:lnTo>
                    <a:pt x="314109" y="82346"/>
                  </a:lnTo>
                  <a:lnTo>
                    <a:pt x="314337" y="81686"/>
                  </a:lnTo>
                  <a:lnTo>
                    <a:pt x="315379" y="81051"/>
                  </a:lnTo>
                  <a:lnTo>
                    <a:pt x="317271" y="79908"/>
                  </a:lnTo>
                  <a:lnTo>
                    <a:pt x="319125" y="85102"/>
                  </a:lnTo>
                  <a:lnTo>
                    <a:pt x="319227" y="85280"/>
                  </a:lnTo>
                  <a:lnTo>
                    <a:pt x="321538" y="87401"/>
                  </a:lnTo>
                  <a:lnTo>
                    <a:pt x="322427" y="88036"/>
                  </a:lnTo>
                  <a:lnTo>
                    <a:pt x="323405" y="79908"/>
                  </a:lnTo>
                  <a:lnTo>
                    <a:pt x="323456" y="79527"/>
                  </a:lnTo>
                  <a:lnTo>
                    <a:pt x="323646" y="78003"/>
                  </a:lnTo>
                  <a:lnTo>
                    <a:pt x="323951" y="80924"/>
                  </a:lnTo>
                  <a:lnTo>
                    <a:pt x="324078" y="82765"/>
                  </a:lnTo>
                  <a:lnTo>
                    <a:pt x="323227" y="85877"/>
                  </a:lnTo>
                  <a:lnTo>
                    <a:pt x="325843" y="82067"/>
                  </a:lnTo>
                  <a:lnTo>
                    <a:pt x="327177" y="86639"/>
                  </a:lnTo>
                  <a:lnTo>
                    <a:pt x="329628" y="83591"/>
                  </a:lnTo>
                  <a:lnTo>
                    <a:pt x="329476" y="84099"/>
                  </a:lnTo>
                  <a:lnTo>
                    <a:pt x="329349" y="84607"/>
                  </a:lnTo>
                  <a:lnTo>
                    <a:pt x="329222" y="85369"/>
                  </a:lnTo>
                  <a:lnTo>
                    <a:pt x="329044" y="85242"/>
                  </a:lnTo>
                  <a:lnTo>
                    <a:pt x="329044" y="87782"/>
                  </a:lnTo>
                  <a:lnTo>
                    <a:pt x="330428" y="85750"/>
                  </a:lnTo>
                  <a:lnTo>
                    <a:pt x="330555" y="85369"/>
                  </a:lnTo>
                  <a:lnTo>
                    <a:pt x="330835" y="83591"/>
                  </a:lnTo>
                  <a:lnTo>
                    <a:pt x="330962" y="83718"/>
                  </a:lnTo>
                  <a:lnTo>
                    <a:pt x="331025" y="84099"/>
                  </a:lnTo>
                  <a:lnTo>
                    <a:pt x="330796" y="84861"/>
                  </a:lnTo>
                  <a:lnTo>
                    <a:pt x="330669" y="86893"/>
                  </a:lnTo>
                  <a:lnTo>
                    <a:pt x="330796" y="88036"/>
                  </a:lnTo>
                  <a:lnTo>
                    <a:pt x="332143" y="83591"/>
                  </a:lnTo>
                  <a:lnTo>
                    <a:pt x="331952" y="86182"/>
                  </a:lnTo>
                  <a:lnTo>
                    <a:pt x="332066" y="85877"/>
                  </a:lnTo>
                  <a:lnTo>
                    <a:pt x="332803" y="87528"/>
                  </a:lnTo>
                  <a:lnTo>
                    <a:pt x="332917" y="85877"/>
                  </a:lnTo>
                  <a:lnTo>
                    <a:pt x="333006" y="84607"/>
                  </a:lnTo>
                  <a:lnTo>
                    <a:pt x="333489" y="86131"/>
                  </a:lnTo>
                  <a:lnTo>
                    <a:pt x="334137" y="84607"/>
                  </a:lnTo>
                  <a:lnTo>
                    <a:pt x="334568" y="83591"/>
                  </a:lnTo>
                  <a:lnTo>
                    <a:pt x="334848" y="85318"/>
                  </a:lnTo>
                  <a:lnTo>
                    <a:pt x="334746" y="85686"/>
                  </a:lnTo>
                  <a:lnTo>
                    <a:pt x="334670" y="86029"/>
                  </a:lnTo>
                  <a:lnTo>
                    <a:pt x="334937" y="87350"/>
                  </a:lnTo>
                  <a:lnTo>
                    <a:pt x="334962" y="86309"/>
                  </a:lnTo>
                  <a:lnTo>
                    <a:pt x="334937" y="85686"/>
                  </a:lnTo>
                  <a:lnTo>
                    <a:pt x="334860" y="85344"/>
                  </a:lnTo>
                  <a:lnTo>
                    <a:pt x="335356" y="83591"/>
                  </a:lnTo>
                  <a:lnTo>
                    <a:pt x="335749" y="82194"/>
                  </a:lnTo>
                  <a:lnTo>
                    <a:pt x="335838" y="87147"/>
                  </a:lnTo>
                  <a:lnTo>
                    <a:pt x="336664" y="82575"/>
                  </a:lnTo>
                  <a:lnTo>
                    <a:pt x="335876" y="87274"/>
                  </a:lnTo>
                  <a:lnTo>
                    <a:pt x="337299" y="86525"/>
                  </a:lnTo>
                  <a:lnTo>
                    <a:pt x="338112" y="84480"/>
                  </a:lnTo>
                  <a:lnTo>
                    <a:pt x="337743" y="85877"/>
                  </a:lnTo>
                  <a:lnTo>
                    <a:pt x="338277" y="86004"/>
                  </a:lnTo>
                  <a:lnTo>
                    <a:pt x="337794" y="87909"/>
                  </a:lnTo>
                  <a:lnTo>
                    <a:pt x="338328" y="87909"/>
                  </a:lnTo>
                  <a:lnTo>
                    <a:pt x="338823" y="87274"/>
                  </a:lnTo>
                  <a:lnTo>
                    <a:pt x="338950" y="86982"/>
                  </a:lnTo>
                  <a:lnTo>
                    <a:pt x="339217" y="84734"/>
                  </a:lnTo>
                  <a:lnTo>
                    <a:pt x="339280" y="90449"/>
                  </a:lnTo>
                  <a:lnTo>
                    <a:pt x="340753" y="84734"/>
                  </a:lnTo>
                  <a:lnTo>
                    <a:pt x="340817" y="84480"/>
                  </a:lnTo>
                  <a:lnTo>
                    <a:pt x="341299" y="82575"/>
                  </a:lnTo>
                  <a:lnTo>
                    <a:pt x="341401" y="82194"/>
                  </a:lnTo>
                  <a:lnTo>
                    <a:pt x="341426" y="82067"/>
                  </a:lnTo>
                  <a:lnTo>
                    <a:pt x="341820" y="80543"/>
                  </a:lnTo>
                  <a:lnTo>
                    <a:pt x="341223" y="87782"/>
                  </a:lnTo>
                  <a:lnTo>
                    <a:pt x="343154" y="85496"/>
                  </a:lnTo>
                  <a:lnTo>
                    <a:pt x="344678" y="84112"/>
                  </a:lnTo>
                  <a:lnTo>
                    <a:pt x="344081" y="88290"/>
                  </a:lnTo>
                  <a:lnTo>
                    <a:pt x="345313" y="87020"/>
                  </a:lnTo>
                  <a:lnTo>
                    <a:pt x="345198" y="85623"/>
                  </a:lnTo>
                  <a:lnTo>
                    <a:pt x="344893" y="83947"/>
                  </a:lnTo>
                  <a:lnTo>
                    <a:pt x="344779" y="83337"/>
                  </a:lnTo>
                  <a:lnTo>
                    <a:pt x="344893" y="83947"/>
                  </a:lnTo>
                  <a:lnTo>
                    <a:pt x="346113" y="83337"/>
                  </a:lnTo>
                  <a:lnTo>
                    <a:pt x="346379" y="83210"/>
                  </a:lnTo>
                  <a:lnTo>
                    <a:pt x="345897" y="86029"/>
                  </a:lnTo>
                  <a:lnTo>
                    <a:pt x="346875" y="83210"/>
                  </a:lnTo>
                  <a:lnTo>
                    <a:pt x="347052" y="82702"/>
                  </a:lnTo>
                  <a:lnTo>
                    <a:pt x="348170" y="84099"/>
                  </a:lnTo>
                  <a:lnTo>
                    <a:pt x="348259" y="84353"/>
                  </a:lnTo>
                  <a:lnTo>
                    <a:pt x="348335" y="84861"/>
                  </a:lnTo>
                  <a:lnTo>
                    <a:pt x="347662" y="86004"/>
                  </a:lnTo>
                  <a:lnTo>
                    <a:pt x="347433" y="86766"/>
                  </a:lnTo>
                  <a:lnTo>
                    <a:pt x="349021" y="85115"/>
                  </a:lnTo>
                  <a:lnTo>
                    <a:pt x="349872" y="87655"/>
                  </a:lnTo>
                  <a:lnTo>
                    <a:pt x="351345" y="85369"/>
                  </a:lnTo>
                  <a:lnTo>
                    <a:pt x="351434" y="85115"/>
                  </a:lnTo>
                  <a:lnTo>
                    <a:pt x="351510" y="82702"/>
                  </a:lnTo>
                  <a:lnTo>
                    <a:pt x="351599" y="82435"/>
                  </a:lnTo>
                  <a:lnTo>
                    <a:pt x="352653" y="80543"/>
                  </a:lnTo>
                  <a:lnTo>
                    <a:pt x="353085" y="79781"/>
                  </a:lnTo>
                  <a:lnTo>
                    <a:pt x="353199" y="79527"/>
                  </a:lnTo>
                  <a:lnTo>
                    <a:pt x="353148" y="79781"/>
                  </a:lnTo>
                  <a:lnTo>
                    <a:pt x="352272" y="83845"/>
                  </a:lnTo>
                  <a:lnTo>
                    <a:pt x="354495" y="79527"/>
                  </a:lnTo>
                  <a:lnTo>
                    <a:pt x="352704" y="87147"/>
                  </a:lnTo>
                  <a:lnTo>
                    <a:pt x="352907" y="86766"/>
                  </a:lnTo>
                  <a:lnTo>
                    <a:pt x="353212" y="85877"/>
                  </a:lnTo>
                  <a:lnTo>
                    <a:pt x="353339" y="85102"/>
                  </a:lnTo>
                  <a:lnTo>
                    <a:pt x="353428" y="84353"/>
                  </a:lnTo>
                  <a:lnTo>
                    <a:pt x="353542" y="85496"/>
                  </a:lnTo>
                  <a:lnTo>
                    <a:pt x="353060" y="87147"/>
                  </a:lnTo>
                  <a:lnTo>
                    <a:pt x="354076" y="86131"/>
                  </a:lnTo>
                  <a:lnTo>
                    <a:pt x="354101" y="84353"/>
                  </a:lnTo>
                  <a:lnTo>
                    <a:pt x="354114" y="83845"/>
                  </a:lnTo>
                  <a:lnTo>
                    <a:pt x="354850" y="84099"/>
                  </a:lnTo>
                  <a:lnTo>
                    <a:pt x="354723" y="84861"/>
                  </a:lnTo>
                  <a:lnTo>
                    <a:pt x="354609" y="85242"/>
                  </a:lnTo>
                  <a:lnTo>
                    <a:pt x="354444" y="85623"/>
                  </a:lnTo>
                  <a:lnTo>
                    <a:pt x="354203" y="86639"/>
                  </a:lnTo>
                  <a:lnTo>
                    <a:pt x="355180" y="83845"/>
                  </a:lnTo>
                  <a:lnTo>
                    <a:pt x="355574" y="82702"/>
                  </a:lnTo>
                  <a:lnTo>
                    <a:pt x="355942" y="83464"/>
                  </a:lnTo>
                  <a:lnTo>
                    <a:pt x="356019" y="83972"/>
                  </a:lnTo>
                  <a:lnTo>
                    <a:pt x="355892" y="85102"/>
                  </a:lnTo>
                  <a:lnTo>
                    <a:pt x="356819" y="84988"/>
                  </a:lnTo>
                  <a:lnTo>
                    <a:pt x="357530" y="82702"/>
                  </a:lnTo>
                  <a:lnTo>
                    <a:pt x="358343" y="80035"/>
                  </a:lnTo>
                  <a:lnTo>
                    <a:pt x="359016" y="81686"/>
                  </a:lnTo>
                  <a:lnTo>
                    <a:pt x="359130" y="82575"/>
                  </a:lnTo>
                  <a:lnTo>
                    <a:pt x="358190" y="86639"/>
                  </a:lnTo>
                  <a:lnTo>
                    <a:pt x="359410" y="83718"/>
                  </a:lnTo>
                  <a:lnTo>
                    <a:pt x="358889" y="87655"/>
                  </a:lnTo>
                  <a:lnTo>
                    <a:pt x="359600" y="86639"/>
                  </a:lnTo>
                  <a:lnTo>
                    <a:pt x="359727" y="84607"/>
                  </a:lnTo>
                  <a:lnTo>
                    <a:pt x="360273" y="84861"/>
                  </a:lnTo>
                  <a:lnTo>
                    <a:pt x="360349" y="84607"/>
                  </a:lnTo>
                  <a:lnTo>
                    <a:pt x="360641" y="83718"/>
                  </a:lnTo>
                  <a:lnTo>
                    <a:pt x="361188" y="82067"/>
                  </a:lnTo>
                  <a:lnTo>
                    <a:pt x="361289" y="82575"/>
                  </a:lnTo>
                  <a:lnTo>
                    <a:pt x="361416" y="83591"/>
                  </a:lnTo>
                  <a:lnTo>
                    <a:pt x="360819" y="84988"/>
                  </a:lnTo>
                  <a:lnTo>
                    <a:pt x="361962" y="84353"/>
                  </a:lnTo>
                  <a:lnTo>
                    <a:pt x="361721" y="83337"/>
                  </a:lnTo>
                  <a:lnTo>
                    <a:pt x="361823" y="82321"/>
                  </a:lnTo>
                  <a:lnTo>
                    <a:pt x="361937" y="82067"/>
                  </a:lnTo>
                  <a:lnTo>
                    <a:pt x="362394" y="81051"/>
                  </a:lnTo>
                  <a:lnTo>
                    <a:pt x="362407" y="80035"/>
                  </a:lnTo>
                  <a:lnTo>
                    <a:pt x="362369" y="79527"/>
                  </a:lnTo>
                  <a:lnTo>
                    <a:pt x="362267" y="77876"/>
                  </a:lnTo>
                  <a:lnTo>
                    <a:pt x="362673" y="78765"/>
                  </a:lnTo>
                  <a:lnTo>
                    <a:pt x="362775" y="79273"/>
                  </a:lnTo>
                  <a:lnTo>
                    <a:pt x="362635" y="79527"/>
                  </a:lnTo>
                  <a:lnTo>
                    <a:pt x="363385" y="79273"/>
                  </a:lnTo>
                  <a:lnTo>
                    <a:pt x="363334" y="81559"/>
                  </a:lnTo>
                  <a:lnTo>
                    <a:pt x="364223" y="79273"/>
                  </a:lnTo>
                  <a:lnTo>
                    <a:pt x="364274" y="79146"/>
                  </a:lnTo>
                  <a:lnTo>
                    <a:pt x="364337" y="79400"/>
                  </a:lnTo>
                  <a:lnTo>
                    <a:pt x="364426" y="81559"/>
                  </a:lnTo>
                  <a:lnTo>
                    <a:pt x="363893" y="84099"/>
                  </a:lnTo>
                  <a:lnTo>
                    <a:pt x="363766" y="85242"/>
                  </a:lnTo>
                  <a:lnTo>
                    <a:pt x="364515" y="82067"/>
                  </a:lnTo>
                  <a:lnTo>
                    <a:pt x="365188" y="84607"/>
                  </a:lnTo>
                  <a:lnTo>
                    <a:pt x="365696" y="82575"/>
                  </a:lnTo>
                  <a:lnTo>
                    <a:pt x="365785" y="82067"/>
                  </a:lnTo>
                  <a:lnTo>
                    <a:pt x="365823" y="81927"/>
                  </a:lnTo>
                  <a:lnTo>
                    <a:pt x="365734" y="82435"/>
                  </a:lnTo>
                  <a:lnTo>
                    <a:pt x="365709" y="82575"/>
                  </a:lnTo>
                  <a:lnTo>
                    <a:pt x="365594" y="83337"/>
                  </a:lnTo>
                  <a:lnTo>
                    <a:pt x="365480" y="84480"/>
                  </a:lnTo>
                  <a:lnTo>
                    <a:pt x="366090" y="81813"/>
                  </a:lnTo>
                  <a:lnTo>
                    <a:pt x="366166" y="83464"/>
                  </a:lnTo>
                  <a:lnTo>
                    <a:pt x="365937" y="84734"/>
                  </a:lnTo>
                  <a:lnTo>
                    <a:pt x="366623" y="85369"/>
                  </a:lnTo>
                  <a:lnTo>
                    <a:pt x="366496" y="81813"/>
                  </a:lnTo>
                  <a:lnTo>
                    <a:pt x="366471" y="81178"/>
                  </a:lnTo>
                  <a:lnTo>
                    <a:pt x="366420" y="79781"/>
                  </a:lnTo>
                  <a:lnTo>
                    <a:pt x="366852" y="81432"/>
                  </a:lnTo>
                  <a:lnTo>
                    <a:pt x="366966" y="82194"/>
                  </a:lnTo>
                  <a:lnTo>
                    <a:pt x="366750" y="83210"/>
                  </a:lnTo>
                  <a:lnTo>
                    <a:pt x="367436" y="84353"/>
                  </a:lnTo>
                  <a:lnTo>
                    <a:pt x="368693" y="81686"/>
                  </a:lnTo>
                  <a:lnTo>
                    <a:pt x="369176" y="82702"/>
                  </a:lnTo>
                  <a:lnTo>
                    <a:pt x="369290" y="83972"/>
                  </a:lnTo>
                  <a:lnTo>
                    <a:pt x="369036" y="86982"/>
                  </a:lnTo>
                  <a:lnTo>
                    <a:pt x="369582" y="86766"/>
                  </a:lnTo>
                  <a:lnTo>
                    <a:pt x="371500" y="83083"/>
                  </a:lnTo>
                  <a:lnTo>
                    <a:pt x="372529" y="84099"/>
                  </a:lnTo>
                  <a:lnTo>
                    <a:pt x="372427" y="83845"/>
                  </a:lnTo>
                  <a:lnTo>
                    <a:pt x="372491" y="83083"/>
                  </a:lnTo>
                  <a:lnTo>
                    <a:pt x="372745" y="81686"/>
                  </a:lnTo>
                  <a:lnTo>
                    <a:pt x="373087" y="79781"/>
                  </a:lnTo>
                  <a:lnTo>
                    <a:pt x="373202" y="79146"/>
                  </a:lnTo>
                  <a:lnTo>
                    <a:pt x="373354" y="78257"/>
                  </a:lnTo>
                  <a:lnTo>
                    <a:pt x="372872" y="86512"/>
                  </a:lnTo>
                  <a:lnTo>
                    <a:pt x="373583" y="84721"/>
                  </a:lnTo>
                  <a:lnTo>
                    <a:pt x="373519" y="85102"/>
                  </a:lnTo>
                  <a:lnTo>
                    <a:pt x="373189" y="87020"/>
                  </a:lnTo>
                  <a:lnTo>
                    <a:pt x="373329" y="86512"/>
                  </a:lnTo>
                  <a:lnTo>
                    <a:pt x="374002" y="87528"/>
                  </a:lnTo>
                  <a:lnTo>
                    <a:pt x="374548" y="86512"/>
                  </a:lnTo>
                  <a:lnTo>
                    <a:pt x="375170" y="85369"/>
                  </a:lnTo>
                  <a:lnTo>
                    <a:pt x="376402" y="84099"/>
                  </a:lnTo>
                  <a:lnTo>
                    <a:pt x="376643" y="83845"/>
                  </a:lnTo>
                  <a:lnTo>
                    <a:pt x="376453" y="84607"/>
                  </a:lnTo>
                  <a:lnTo>
                    <a:pt x="376351" y="85496"/>
                  </a:lnTo>
                  <a:lnTo>
                    <a:pt x="376580" y="86639"/>
                  </a:lnTo>
                  <a:lnTo>
                    <a:pt x="377444" y="86131"/>
                  </a:lnTo>
                  <a:lnTo>
                    <a:pt x="377863" y="86893"/>
                  </a:lnTo>
                  <a:lnTo>
                    <a:pt x="378053" y="86131"/>
                  </a:lnTo>
                  <a:lnTo>
                    <a:pt x="378218" y="85496"/>
                  </a:lnTo>
                  <a:lnTo>
                    <a:pt x="378485" y="85750"/>
                  </a:lnTo>
                  <a:lnTo>
                    <a:pt x="378510" y="85496"/>
                  </a:lnTo>
                  <a:lnTo>
                    <a:pt x="378612" y="83845"/>
                  </a:lnTo>
                  <a:lnTo>
                    <a:pt x="378612" y="83718"/>
                  </a:lnTo>
                  <a:lnTo>
                    <a:pt x="379361" y="86766"/>
                  </a:lnTo>
                  <a:lnTo>
                    <a:pt x="380644" y="85750"/>
                  </a:lnTo>
                  <a:lnTo>
                    <a:pt x="381927" y="84607"/>
                  </a:lnTo>
                  <a:lnTo>
                    <a:pt x="382689" y="86766"/>
                  </a:lnTo>
                  <a:lnTo>
                    <a:pt x="382524" y="86766"/>
                  </a:lnTo>
                  <a:lnTo>
                    <a:pt x="382117" y="88036"/>
                  </a:lnTo>
                  <a:lnTo>
                    <a:pt x="382244" y="88036"/>
                  </a:lnTo>
                  <a:lnTo>
                    <a:pt x="383527" y="86982"/>
                  </a:lnTo>
                  <a:lnTo>
                    <a:pt x="383641" y="86766"/>
                  </a:lnTo>
                  <a:lnTo>
                    <a:pt x="383768" y="85623"/>
                  </a:lnTo>
                  <a:lnTo>
                    <a:pt x="383679" y="85496"/>
                  </a:lnTo>
                  <a:lnTo>
                    <a:pt x="383692" y="84607"/>
                  </a:lnTo>
                  <a:lnTo>
                    <a:pt x="383705" y="83718"/>
                  </a:lnTo>
                  <a:lnTo>
                    <a:pt x="383794" y="83210"/>
                  </a:lnTo>
                  <a:lnTo>
                    <a:pt x="383959" y="82575"/>
                  </a:lnTo>
                  <a:lnTo>
                    <a:pt x="384048" y="82194"/>
                  </a:lnTo>
                  <a:lnTo>
                    <a:pt x="384556" y="81051"/>
                  </a:lnTo>
                  <a:lnTo>
                    <a:pt x="384848" y="81178"/>
                  </a:lnTo>
                  <a:lnTo>
                    <a:pt x="384213" y="82435"/>
                  </a:lnTo>
                  <a:lnTo>
                    <a:pt x="384098" y="82829"/>
                  </a:lnTo>
                  <a:lnTo>
                    <a:pt x="384213" y="84099"/>
                  </a:lnTo>
                  <a:lnTo>
                    <a:pt x="384327" y="86385"/>
                  </a:lnTo>
                  <a:lnTo>
                    <a:pt x="384314" y="86563"/>
                  </a:lnTo>
                  <a:lnTo>
                    <a:pt x="384302" y="86829"/>
                  </a:lnTo>
                  <a:lnTo>
                    <a:pt x="384327" y="87071"/>
                  </a:lnTo>
                  <a:lnTo>
                    <a:pt x="384340" y="86880"/>
                  </a:lnTo>
                  <a:lnTo>
                    <a:pt x="384340" y="86309"/>
                  </a:lnTo>
                  <a:lnTo>
                    <a:pt x="384683" y="84099"/>
                  </a:lnTo>
                  <a:lnTo>
                    <a:pt x="384708" y="88417"/>
                  </a:lnTo>
                  <a:lnTo>
                    <a:pt x="385076" y="84099"/>
                  </a:lnTo>
                  <a:lnTo>
                    <a:pt x="385330" y="81051"/>
                  </a:lnTo>
                  <a:lnTo>
                    <a:pt x="385483" y="79273"/>
                  </a:lnTo>
                  <a:lnTo>
                    <a:pt x="385711" y="80797"/>
                  </a:lnTo>
                  <a:lnTo>
                    <a:pt x="385813" y="82956"/>
                  </a:lnTo>
                  <a:lnTo>
                    <a:pt x="385699" y="83591"/>
                  </a:lnTo>
                  <a:lnTo>
                    <a:pt x="386029" y="83083"/>
                  </a:lnTo>
                  <a:lnTo>
                    <a:pt x="386156" y="82829"/>
                  </a:lnTo>
                  <a:lnTo>
                    <a:pt x="386651" y="81305"/>
                  </a:lnTo>
                  <a:lnTo>
                    <a:pt x="386740" y="81432"/>
                  </a:lnTo>
                  <a:lnTo>
                    <a:pt x="386816" y="83083"/>
                  </a:lnTo>
                  <a:lnTo>
                    <a:pt x="386689" y="84607"/>
                  </a:lnTo>
                  <a:lnTo>
                    <a:pt x="387502" y="81305"/>
                  </a:lnTo>
                  <a:lnTo>
                    <a:pt x="387781" y="80162"/>
                  </a:lnTo>
                  <a:lnTo>
                    <a:pt x="387705" y="83210"/>
                  </a:lnTo>
                  <a:lnTo>
                    <a:pt x="387502" y="83718"/>
                  </a:lnTo>
                  <a:lnTo>
                    <a:pt x="387197" y="83718"/>
                  </a:lnTo>
                  <a:lnTo>
                    <a:pt x="386943" y="84353"/>
                  </a:lnTo>
                  <a:lnTo>
                    <a:pt x="386905" y="87782"/>
                  </a:lnTo>
                  <a:lnTo>
                    <a:pt x="387070" y="86893"/>
                  </a:lnTo>
                  <a:lnTo>
                    <a:pt x="387362" y="87528"/>
                  </a:lnTo>
                  <a:lnTo>
                    <a:pt x="387337" y="87401"/>
                  </a:lnTo>
                  <a:lnTo>
                    <a:pt x="387946" y="89052"/>
                  </a:lnTo>
                  <a:lnTo>
                    <a:pt x="388023" y="87401"/>
                  </a:lnTo>
                  <a:lnTo>
                    <a:pt x="388137" y="86893"/>
                  </a:lnTo>
                  <a:lnTo>
                    <a:pt x="389496" y="81051"/>
                  </a:lnTo>
                  <a:lnTo>
                    <a:pt x="389293" y="86766"/>
                  </a:lnTo>
                  <a:lnTo>
                    <a:pt x="389280" y="87020"/>
                  </a:lnTo>
                  <a:lnTo>
                    <a:pt x="389369" y="86766"/>
                  </a:lnTo>
                  <a:lnTo>
                    <a:pt x="390766" y="82448"/>
                  </a:lnTo>
                  <a:lnTo>
                    <a:pt x="389394" y="86664"/>
                  </a:lnTo>
                  <a:lnTo>
                    <a:pt x="390271" y="84988"/>
                  </a:lnTo>
                  <a:lnTo>
                    <a:pt x="389953" y="86982"/>
                  </a:lnTo>
                  <a:lnTo>
                    <a:pt x="389839" y="88798"/>
                  </a:lnTo>
                  <a:lnTo>
                    <a:pt x="389940" y="90449"/>
                  </a:lnTo>
                  <a:lnTo>
                    <a:pt x="389813" y="90957"/>
                  </a:lnTo>
                  <a:lnTo>
                    <a:pt x="390550" y="88417"/>
                  </a:lnTo>
                  <a:lnTo>
                    <a:pt x="390182" y="92989"/>
                  </a:lnTo>
                  <a:lnTo>
                    <a:pt x="391248" y="89433"/>
                  </a:lnTo>
                  <a:lnTo>
                    <a:pt x="391121" y="90449"/>
                  </a:lnTo>
                  <a:lnTo>
                    <a:pt x="391375" y="90017"/>
                  </a:lnTo>
                  <a:lnTo>
                    <a:pt x="391490" y="89433"/>
                  </a:lnTo>
                  <a:lnTo>
                    <a:pt x="391604" y="88925"/>
                  </a:lnTo>
                  <a:lnTo>
                    <a:pt x="391795" y="88417"/>
                  </a:lnTo>
                  <a:lnTo>
                    <a:pt x="392811" y="85750"/>
                  </a:lnTo>
                  <a:lnTo>
                    <a:pt x="392785" y="93497"/>
                  </a:lnTo>
                  <a:lnTo>
                    <a:pt x="394563" y="89052"/>
                  </a:lnTo>
                  <a:lnTo>
                    <a:pt x="395706" y="87401"/>
                  </a:lnTo>
                  <a:lnTo>
                    <a:pt x="395820" y="87147"/>
                  </a:lnTo>
                  <a:lnTo>
                    <a:pt x="396087" y="85750"/>
                  </a:lnTo>
                  <a:lnTo>
                    <a:pt x="396240" y="84988"/>
                  </a:lnTo>
                  <a:lnTo>
                    <a:pt x="396290" y="84734"/>
                  </a:lnTo>
                  <a:lnTo>
                    <a:pt x="396455" y="83845"/>
                  </a:lnTo>
                  <a:lnTo>
                    <a:pt x="397573" y="82321"/>
                  </a:lnTo>
                  <a:lnTo>
                    <a:pt x="397598" y="84099"/>
                  </a:lnTo>
                  <a:lnTo>
                    <a:pt x="396976" y="85496"/>
                  </a:lnTo>
                  <a:lnTo>
                    <a:pt x="396862" y="86182"/>
                  </a:lnTo>
                  <a:lnTo>
                    <a:pt x="397090" y="87528"/>
                  </a:lnTo>
                  <a:lnTo>
                    <a:pt x="397497" y="87274"/>
                  </a:lnTo>
                  <a:lnTo>
                    <a:pt x="398119" y="86258"/>
                  </a:lnTo>
                  <a:lnTo>
                    <a:pt x="397967" y="86766"/>
                  </a:lnTo>
                  <a:lnTo>
                    <a:pt x="397865" y="88925"/>
                  </a:lnTo>
                  <a:lnTo>
                    <a:pt x="398284" y="88798"/>
                  </a:lnTo>
                  <a:lnTo>
                    <a:pt x="398500" y="86639"/>
                  </a:lnTo>
                  <a:lnTo>
                    <a:pt x="398322" y="86525"/>
                  </a:lnTo>
                  <a:lnTo>
                    <a:pt x="398360" y="86258"/>
                  </a:lnTo>
                  <a:lnTo>
                    <a:pt x="398487" y="85623"/>
                  </a:lnTo>
                  <a:lnTo>
                    <a:pt x="399173" y="82194"/>
                  </a:lnTo>
                  <a:close/>
                </a:path>
                <a:path w="403859" h="93979">
                  <a:moveTo>
                    <a:pt x="399808" y="90208"/>
                  </a:moveTo>
                  <a:lnTo>
                    <a:pt x="399630" y="90322"/>
                  </a:lnTo>
                  <a:lnTo>
                    <a:pt x="399554" y="90957"/>
                  </a:lnTo>
                  <a:lnTo>
                    <a:pt x="399808" y="90208"/>
                  </a:lnTo>
                  <a:close/>
                </a:path>
                <a:path w="403859" h="93979">
                  <a:moveTo>
                    <a:pt x="400812" y="86525"/>
                  </a:moveTo>
                  <a:lnTo>
                    <a:pt x="400494" y="88417"/>
                  </a:lnTo>
                  <a:lnTo>
                    <a:pt x="400291" y="88798"/>
                  </a:lnTo>
                  <a:lnTo>
                    <a:pt x="399808" y="90208"/>
                  </a:lnTo>
                  <a:lnTo>
                    <a:pt x="400367" y="89814"/>
                  </a:lnTo>
                  <a:lnTo>
                    <a:pt x="400799" y="87528"/>
                  </a:lnTo>
                  <a:lnTo>
                    <a:pt x="400812" y="86525"/>
                  </a:lnTo>
                  <a:close/>
                </a:path>
                <a:path w="403859" h="93979">
                  <a:moveTo>
                    <a:pt x="400824" y="80162"/>
                  </a:moveTo>
                  <a:lnTo>
                    <a:pt x="398907" y="86893"/>
                  </a:lnTo>
                  <a:lnTo>
                    <a:pt x="398297" y="89814"/>
                  </a:lnTo>
                  <a:lnTo>
                    <a:pt x="397979" y="90957"/>
                  </a:lnTo>
                  <a:lnTo>
                    <a:pt x="398564" y="90017"/>
                  </a:lnTo>
                  <a:lnTo>
                    <a:pt x="399224" y="88290"/>
                  </a:lnTo>
                  <a:lnTo>
                    <a:pt x="399719" y="87528"/>
                  </a:lnTo>
                  <a:lnTo>
                    <a:pt x="399669" y="89179"/>
                  </a:lnTo>
                  <a:lnTo>
                    <a:pt x="399186" y="90017"/>
                  </a:lnTo>
                  <a:lnTo>
                    <a:pt x="398830" y="91211"/>
                  </a:lnTo>
                  <a:lnTo>
                    <a:pt x="399453" y="90449"/>
                  </a:lnTo>
                  <a:lnTo>
                    <a:pt x="399605" y="90347"/>
                  </a:lnTo>
                  <a:lnTo>
                    <a:pt x="399834" y="87401"/>
                  </a:lnTo>
                  <a:lnTo>
                    <a:pt x="399910" y="86766"/>
                  </a:lnTo>
                  <a:lnTo>
                    <a:pt x="400240" y="86258"/>
                  </a:lnTo>
                  <a:lnTo>
                    <a:pt x="400367" y="85623"/>
                  </a:lnTo>
                  <a:lnTo>
                    <a:pt x="400824" y="80162"/>
                  </a:lnTo>
                  <a:close/>
                </a:path>
                <a:path w="403859" h="93979">
                  <a:moveTo>
                    <a:pt x="402945" y="84340"/>
                  </a:moveTo>
                  <a:lnTo>
                    <a:pt x="402551" y="84162"/>
                  </a:lnTo>
                  <a:lnTo>
                    <a:pt x="401828" y="86283"/>
                  </a:lnTo>
                  <a:lnTo>
                    <a:pt x="401840" y="85521"/>
                  </a:lnTo>
                  <a:lnTo>
                    <a:pt x="402043" y="84632"/>
                  </a:lnTo>
                  <a:lnTo>
                    <a:pt x="402145" y="83997"/>
                  </a:lnTo>
                  <a:lnTo>
                    <a:pt x="401624" y="85610"/>
                  </a:lnTo>
                  <a:lnTo>
                    <a:pt x="400888" y="88480"/>
                  </a:lnTo>
                  <a:lnTo>
                    <a:pt x="400634" y="91668"/>
                  </a:lnTo>
                  <a:lnTo>
                    <a:pt x="401396" y="88417"/>
                  </a:lnTo>
                  <a:lnTo>
                    <a:pt x="401269" y="89814"/>
                  </a:lnTo>
                  <a:lnTo>
                    <a:pt x="402132" y="85940"/>
                  </a:lnTo>
                  <a:lnTo>
                    <a:pt x="402437" y="85572"/>
                  </a:lnTo>
                  <a:lnTo>
                    <a:pt x="402412" y="87096"/>
                  </a:lnTo>
                  <a:lnTo>
                    <a:pt x="402196" y="88366"/>
                  </a:lnTo>
                  <a:lnTo>
                    <a:pt x="402399" y="87503"/>
                  </a:lnTo>
                  <a:lnTo>
                    <a:pt x="402475" y="89179"/>
                  </a:lnTo>
                  <a:lnTo>
                    <a:pt x="402907" y="87045"/>
                  </a:lnTo>
                  <a:lnTo>
                    <a:pt x="402945" y="84340"/>
                  </a:lnTo>
                  <a:close/>
                </a:path>
                <a:path w="403859" h="93979">
                  <a:moveTo>
                    <a:pt x="403390" y="87731"/>
                  </a:moveTo>
                  <a:lnTo>
                    <a:pt x="403098" y="88087"/>
                  </a:lnTo>
                  <a:lnTo>
                    <a:pt x="402437" y="91490"/>
                  </a:lnTo>
                  <a:lnTo>
                    <a:pt x="402971" y="90639"/>
                  </a:lnTo>
                  <a:lnTo>
                    <a:pt x="403174" y="89763"/>
                  </a:lnTo>
                  <a:lnTo>
                    <a:pt x="403390" y="8773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6597808" y="8019954"/>
              <a:ext cx="657860" cy="137795"/>
            </a:xfrm>
            <a:custGeom>
              <a:avLst/>
              <a:gdLst/>
              <a:ahLst/>
              <a:cxnLst/>
              <a:rect l="l" t="t" r="r" b="b"/>
              <a:pathLst>
                <a:path w="657859" h="137795">
                  <a:moveTo>
                    <a:pt x="660" y="0"/>
                  </a:moveTo>
                  <a:lnTo>
                    <a:pt x="0" y="825"/>
                  </a:lnTo>
                  <a:lnTo>
                    <a:pt x="190" y="1041"/>
                  </a:lnTo>
                  <a:lnTo>
                    <a:pt x="660" y="0"/>
                  </a:lnTo>
                  <a:close/>
                </a:path>
                <a:path w="657859" h="137795">
                  <a:moveTo>
                    <a:pt x="38506" y="11125"/>
                  </a:moveTo>
                  <a:lnTo>
                    <a:pt x="38290" y="10020"/>
                  </a:lnTo>
                  <a:lnTo>
                    <a:pt x="37807" y="11582"/>
                  </a:lnTo>
                  <a:lnTo>
                    <a:pt x="38074" y="11861"/>
                  </a:lnTo>
                  <a:lnTo>
                    <a:pt x="38163" y="13182"/>
                  </a:lnTo>
                  <a:lnTo>
                    <a:pt x="38379" y="12776"/>
                  </a:lnTo>
                  <a:lnTo>
                    <a:pt x="38506" y="11125"/>
                  </a:lnTo>
                  <a:close/>
                </a:path>
                <a:path w="657859" h="137795">
                  <a:moveTo>
                    <a:pt x="51409" y="37680"/>
                  </a:moveTo>
                  <a:close/>
                </a:path>
                <a:path w="657859" h="137795">
                  <a:moveTo>
                    <a:pt x="52476" y="10693"/>
                  </a:moveTo>
                  <a:lnTo>
                    <a:pt x="51930" y="11620"/>
                  </a:lnTo>
                  <a:lnTo>
                    <a:pt x="51523" y="14884"/>
                  </a:lnTo>
                  <a:lnTo>
                    <a:pt x="51828" y="14338"/>
                  </a:lnTo>
                  <a:lnTo>
                    <a:pt x="52476" y="10693"/>
                  </a:lnTo>
                  <a:close/>
                </a:path>
                <a:path w="657859" h="137795">
                  <a:moveTo>
                    <a:pt x="64592" y="36309"/>
                  </a:moveTo>
                  <a:lnTo>
                    <a:pt x="64185" y="36969"/>
                  </a:lnTo>
                  <a:lnTo>
                    <a:pt x="64376" y="36753"/>
                  </a:lnTo>
                  <a:lnTo>
                    <a:pt x="64592" y="36309"/>
                  </a:lnTo>
                  <a:close/>
                </a:path>
                <a:path w="657859" h="137795">
                  <a:moveTo>
                    <a:pt x="76949" y="31381"/>
                  </a:moveTo>
                  <a:lnTo>
                    <a:pt x="76746" y="31877"/>
                  </a:lnTo>
                  <a:lnTo>
                    <a:pt x="76555" y="32385"/>
                  </a:lnTo>
                  <a:lnTo>
                    <a:pt x="76377" y="32689"/>
                  </a:lnTo>
                  <a:lnTo>
                    <a:pt x="76250" y="32473"/>
                  </a:lnTo>
                  <a:lnTo>
                    <a:pt x="76098" y="32143"/>
                  </a:lnTo>
                  <a:lnTo>
                    <a:pt x="75869" y="32550"/>
                  </a:lnTo>
                  <a:lnTo>
                    <a:pt x="75984" y="33172"/>
                  </a:lnTo>
                  <a:lnTo>
                    <a:pt x="76174" y="33070"/>
                  </a:lnTo>
                  <a:lnTo>
                    <a:pt x="76377" y="32702"/>
                  </a:lnTo>
                  <a:lnTo>
                    <a:pt x="76555" y="32956"/>
                  </a:lnTo>
                  <a:lnTo>
                    <a:pt x="76708" y="33032"/>
                  </a:lnTo>
                  <a:lnTo>
                    <a:pt x="76949" y="31381"/>
                  </a:lnTo>
                  <a:close/>
                </a:path>
                <a:path w="657859" h="137795">
                  <a:moveTo>
                    <a:pt x="82067" y="34150"/>
                  </a:moveTo>
                  <a:lnTo>
                    <a:pt x="81470" y="34848"/>
                  </a:lnTo>
                  <a:lnTo>
                    <a:pt x="81546" y="36550"/>
                  </a:lnTo>
                  <a:lnTo>
                    <a:pt x="82067" y="34150"/>
                  </a:lnTo>
                  <a:close/>
                </a:path>
                <a:path w="657859" h="137795">
                  <a:moveTo>
                    <a:pt x="82448" y="15290"/>
                  </a:moveTo>
                  <a:lnTo>
                    <a:pt x="81749" y="16167"/>
                  </a:lnTo>
                  <a:lnTo>
                    <a:pt x="82245" y="15646"/>
                  </a:lnTo>
                  <a:lnTo>
                    <a:pt x="82448" y="15290"/>
                  </a:lnTo>
                  <a:close/>
                </a:path>
                <a:path w="657859" h="137795">
                  <a:moveTo>
                    <a:pt x="87376" y="19088"/>
                  </a:moveTo>
                  <a:lnTo>
                    <a:pt x="86995" y="19405"/>
                  </a:lnTo>
                  <a:lnTo>
                    <a:pt x="87198" y="20116"/>
                  </a:lnTo>
                  <a:lnTo>
                    <a:pt x="87376" y="19088"/>
                  </a:lnTo>
                  <a:close/>
                </a:path>
                <a:path w="657859" h="137795">
                  <a:moveTo>
                    <a:pt x="97955" y="36156"/>
                  </a:moveTo>
                  <a:lnTo>
                    <a:pt x="97929" y="36410"/>
                  </a:lnTo>
                  <a:lnTo>
                    <a:pt x="97917" y="36677"/>
                  </a:lnTo>
                  <a:lnTo>
                    <a:pt x="97942" y="36918"/>
                  </a:lnTo>
                  <a:lnTo>
                    <a:pt x="97955" y="36728"/>
                  </a:lnTo>
                  <a:lnTo>
                    <a:pt x="97955" y="36156"/>
                  </a:lnTo>
                  <a:close/>
                </a:path>
                <a:path w="657859" h="137795">
                  <a:moveTo>
                    <a:pt x="101257" y="38442"/>
                  </a:moveTo>
                  <a:lnTo>
                    <a:pt x="101168" y="37807"/>
                  </a:lnTo>
                  <a:lnTo>
                    <a:pt x="101066" y="37515"/>
                  </a:lnTo>
                  <a:lnTo>
                    <a:pt x="100977" y="37325"/>
                  </a:lnTo>
                  <a:lnTo>
                    <a:pt x="101257" y="38442"/>
                  </a:lnTo>
                  <a:close/>
                </a:path>
                <a:path w="657859" h="137795">
                  <a:moveTo>
                    <a:pt x="103378" y="37896"/>
                  </a:moveTo>
                  <a:lnTo>
                    <a:pt x="103162" y="39166"/>
                  </a:lnTo>
                  <a:lnTo>
                    <a:pt x="103327" y="38277"/>
                  </a:lnTo>
                  <a:lnTo>
                    <a:pt x="103378" y="37922"/>
                  </a:lnTo>
                  <a:close/>
                </a:path>
                <a:path w="657859" h="137795">
                  <a:moveTo>
                    <a:pt x="105435" y="24257"/>
                  </a:moveTo>
                  <a:lnTo>
                    <a:pt x="105143" y="23075"/>
                  </a:lnTo>
                  <a:lnTo>
                    <a:pt x="105257" y="22428"/>
                  </a:lnTo>
                  <a:lnTo>
                    <a:pt x="104736" y="23660"/>
                  </a:lnTo>
                  <a:lnTo>
                    <a:pt x="104927" y="24701"/>
                  </a:lnTo>
                  <a:lnTo>
                    <a:pt x="105435" y="24257"/>
                  </a:lnTo>
                  <a:close/>
                </a:path>
                <a:path w="657859" h="137795">
                  <a:moveTo>
                    <a:pt x="107873" y="27178"/>
                  </a:moveTo>
                  <a:lnTo>
                    <a:pt x="107188" y="26746"/>
                  </a:lnTo>
                  <a:lnTo>
                    <a:pt x="107861" y="27724"/>
                  </a:lnTo>
                  <a:lnTo>
                    <a:pt x="107873" y="27178"/>
                  </a:lnTo>
                  <a:close/>
                </a:path>
                <a:path w="657859" h="137795">
                  <a:moveTo>
                    <a:pt x="108178" y="27381"/>
                  </a:moveTo>
                  <a:lnTo>
                    <a:pt x="108026" y="24968"/>
                  </a:lnTo>
                  <a:lnTo>
                    <a:pt x="107873" y="27178"/>
                  </a:lnTo>
                  <a:lnTo>
                    <a:pt x="108178" y="27381"/>
                  </a:lnTo>
                  <a:close/>
                </a:path>
                <a:path w="657859" h="137795">
                  <a:moveTo>
                    <a:pt x="108318" y="24815"/>
                  </a:moveTo>
                  <a:lnTo>
                    <a:pt x="107784" y="21297"/>
                  </a:lnTo>
                  <a:lnTo>
                    <a:pt x="108026" y="24968"/>
                  </a:lnTo>
                  <a:lnTo>
                    <a:pt x="108318" y="24815"/>
                  </a:lnTo>
                  <a:close/>
                </a:path>
                <a:path w="657859" h="137795">
                  <a:moveTo>
                    <a:pt x="109829" y="38722"/>
                  </a:moveTo>
                  <a:lnTo>
                    <a:pt x="109359" y="40474"/>
                  </a:lnTo>
                  <a:lnTo>
                    <a:pt x="109550" y="40754"/>
                  </a:lnTo>
                  <a:lnTo>
                    <a:pt x="109613" y="42824"/>
                  </a:lnTo>
                  <a:lnTo>
                    <a:pt x="109816" y="42532"/>
                  </a:lnTo>
                  <a:lnTo>
                    <a:pt x="109829" y="38722"/>
                  </a:lnTo>
                  <a:close/>
                </a:path>
                <a:path w="657859" h="137795">
                  <a:moveTo>
                    <a:pt x="109956" y="42316"/>
                  </a:moveTo>
                  <a:lnTo>
                    <a:pt x="109816" y="42532"/>
                  </a:lnTo>
                  <a:lnTo>
                    <a:pt x="109816" y="42926"/>
                  </a:lnTo>
                  <a:lnTo>
                    <a:pt x="109956" y="42316"/>
                  </a:lnTo>
                  <a:close/>
                </a:path>
                <a:path w="657859" h="137795">
                  <a:moveTo>
                    <a:pt x="110185" y="41376"/>
                  </a:moveTo>
                  <a:lnTo>
                    <a:pt x="109956" y="42316"/>
                  </a:lnTo>
                  <a:lnTo>
                    <a:pt x="110185" y="41376"/>
                  </a:lnTo>
                  <a:close/>
                </a:path>
                <a:path w="657859" h="137795">
                  <a:moveTo>
                    <a:pt x="113525" y="41871"/>
                  </a:moveTo>
                  <a:lnTo>
                    <a:pt x="113334" y="42189"/>
                  </a:lnTo>
                  <a:lnTo>
                    <a:pt x="113436" y="42341"/>
                  </a:lnTo>
                  <a:lnTo>
                    <a:pt x="113474" y="42138"/>
                  </a:lnTo>
                  <a:lnTo>
                    <a:pt x="113499" y="41986"/>
                  </a:lnTo>
                  <a:close/>
                </a:path>
                <a:path w="657859" h="137795">
                  <a:moveTo>
                    <a:pt x="113703" y="41541"/>
                  </a:moveTo>
                  <a:lnTo>
                    <a:pt x="113576" y="41554"/>
                  </a:lnTo>
                  <a:lnTo>
                    <a:pt x="113512" y="41871"/>
                  </a:lnTo>
                  <a:lnTo>
                    <a:pt x="113703" y="41541"/>
                  </a:lnTo>
                  <a:close/>
                </a:path>
                <a:path w="657859" h="137795">
                  <a:moveTo>
                    <a:pt x="114071" y="40855"/>
                  </a:moveTo>
                  <a:lnTo>
                    <a:pt x="113703" y="41541"/>
                  </a:lnTo>
                  <a:lnTo>
                    <a:pt x="113880" y="41681"/>
                  </a:lnTo>
                  <a:lnTo>
                    <a:pt x="114071" y="40855"/>
                  </a:lnTo>
                  <a:close/>
                </a:path>
                <a:path w="657859" h="137795">
                  <a:moveTo>
                    <a:pt x="198031" y="43802"/>
                  </a:moveTo>
                  <a:lnTo>
                    <a:pt x="197726" y="45580"/>
                  </a:lnTo>
                  <a:lnTo>
                    <a:pt x="197840" y="45440"/>
                  </a:lnTo>
                  <a:lnTo>
                    <a:pt x="198031" y="43802"/>
                  </a:lnTo>
                  <a:close/>
                </a:path>
                <a:path w="657859" h="137795">
                  <a:moveTo>
                    <a:pt x="199834" y="58254"/>
                  </a:moveTo>
                  <a:lnTo>
                    <a:pt x="199707" y="57365"/>
                  </a:lnTo>
                  <a:lnTo>
                    <a:pt x="199580" y="56705"/>
                  </a:lnTo>
                  <a:lnTo>
                    <a:pt x="199440" y="57619"/>
                  </a:lnTo>
                  <a:lnTo>
                    <a:pt x="199136" y="58508"/>
                  </a:lnTo>
                  <a:lnTo>
                    <a:pt x="199034" y="59524"/>
                  </a:lnTo>
                  <a:lnTo>
                    <a:pt x="199288" y="60286"/>
                  </a:lnTo>
                  <a:lnTo>
                    <a:pt x="199834" y="58254"/>
                  </a:lnTo>
                  <a:close/>
                </a:path>
                <a:path w="657859" h="137795">
                  <a:moveTo>
                    <a:pt x="200367" y="58699"/>
                  </a:moveTo>
                  <a:lnTo>
                    <a:pt x="200101" y="59397"/>
                  </a:lnTo>
                  <a:lnTo>
                    <a:pt x="200329" y="58889"/>
                  </a:lnTo>
                  <a:lnTo>
                    <a:pt x="200367" y="58699"/>
                  </a:lnTo>
                  <a:close/>
                </a:path>
                <a:path w="657859" h="137795">
                  <a:moveTo>
                    <a:pt x="211670" y="63296"/>
                  </a:moveTo>
                  <a:lnTo>
                    <a:pt x="210947" y="64858"/>
                  </a:lnTo>
                  <a:lnTo>
                    <a:pt x="211620" y="64985"/>
                  </a:lnTo>
                  <a:lnTo>
                    <a:pt x="211670" y="63296"/>
                  </a:lnTo>
                  <a:close/>
                </a:path>
                <a:path w="657859" h="137795">
                  <a:moveTo>
                    <a:pt x="216623" y="58508"/>
                  </a:moveTo>
                  <a:lnTo>
                    <a:pt x="216420" y="60540"/>
                  </a:lnTo>
                  <a:lnTo>
                    <a:pt x="215658" y="61188"/>
                  </a:lnTo>
                  <a:lnTo>
                    <a:pt x="216509" y="61112"/>
                  </a:lnTo>
                  <a:lnTo>
                    <a:pt x="216623" y="58508"/>
                  </a:lnTo>
                  <a:close/>
                </a:path>
                <a:path w="657859" h="137795">
                  <a:moveTo>
                    <a:pt x="217424" y="57111"/>
                  </a:moveTo>
                  <a:lnTo>
                    <a:pt x="217297" y="55575"/>
                  </a:lnTo>
                  <a:lnTo>
                    <a:pt x="217233" y="55206"/>
                  </a:lnTo>
                  <a:lnTo>
                    <a:pt x="216890" y="57873"/>
                  </a:lnTo>
                  <a:lnTo>
                    <a:pt x="217068" y="57619"/>
                  </a:lnTo>
                  <a:lnTo>
                    <a:pt x="217131" y="57365"/>
                  </a:lnTo>
                  <a:lnTo>
                    <a:pt x="217144" y="57518"/>
                  </a:lnTo>
                  <a:lnTo>
                    <a:pt x="217246" y="57365"/>
                  </a:lnTo>
                  <a:lnTo>
                    <a:pt x="217424" y="57111"/>
                  </a:lnTo>
                  <a:close/>
                </a:path>
                <a:path w="657859" h="137795">
                  <a:moveTo>
                    <a:pt x="222364" y="41109"/>
                  </a:moveTo>
                  <a:lnTo>
                    <a:pt x="222110" y="40855"/>
                  </a:lnTo>
                  <a:lnTo>
                    <a:pt x="222046" y="41249"/>
                  </a:lnTo>
                  <a:lnTo>
                    <a:pt x="221996" y="41529"/>
                  </a:lnTo>
                  <a:lnTo>
                    <a:pt x="222338" y="41122"/>
                  </a:lnTo>
                  <a:close/>
                </a:path>
                <a:path w="657859" h="137795">
                  <a:moveTo>
                    <a:pt x="223507" y="41109"/>
                  </a:moveTo>
                  <a:lnTo>
                    <a:pt x="223329" y="41503"/>
                  </a:lnTo>
                  <a:lnTo>
                    <a:pt x="223507" y="41173"/>
                  </a:lnTo>
                  <a:close/>
                </a:path>
                <a:path w="657859" h="137795">
                  <a:moveTo>
                    <a:pt x="223888" y="40474"/>
                  </a:moveTo>
                  <a:lnTo>
                    <a:pt x="223685" y="40855"/>
                  </a:lnTo>
                  <a:lnTo>
                    <a:pt x="223608" y="41173"/>
                  </a:lnTo>
                  <a:lnTo>
                    <a:pt x="223888" y="40474"/>
                  </a:lnTo>
                  <a:close/>
                </a:path>
                <a:path w="657859" h="137795">
                  <a:moveTo>
                    <a:pt x="224142" y="60223"/>
                  </a:moveTo>
                  <a:lnTo>
                    <a:pt x="223964" y="60921"/>
                  </a:lnTo>
                  <a:lnTo>
                    <a:pt x="224142" y="60223"/>
                  </a:lnTo>
                  <a:close/>
                </a:path>
                <a:path w="657859" h="137795">
                  <a:moveTo>
                    <a:pt x="224282" y="58889"/>
                  </a:moveTo>
                  <a:lnTo>
                    <a:pt x="224142" y="60223"/>
                  </a:lnTo>
                  <a:lnTo>
                    <a:pt x="224243" y="59778"/>
                  </a:lnTo>
                  <a:lnTo>
                    <a:pt x="224282" y="58889"/>
                  </a:lnTo>
                  <a:close/>
                </a:path>
                <a:path w="657859" h="137795">
                  <a:moveTo>
                    <a:pt x="232968" y="65747"/>
                  </a:moveTo>
                  <a:lnTo>
                    <a:pt x="232918" y="62572"/>
                  </a:lnTo>
                  <a:lnTo>
                    <a:pt x="232727" y="64985"/>
                  </a:lnTo>
                  <a:lnTo>
                    <a:pt x="232968" y="65747"/>
                  </a:lnTo>
                  <a:close/>
                </a:path>
                <a:path w="657859" h="137795">
                  <a:moveTo>
                    <a:pt x="237274" y="43649"/>
                  </a:moveTo>
                  <a:lnTo>
                    <a:pt x="237147" y="42887"/>
                  </a:lnTo>
                  <a:lnTo>
                    <a:pt x="237147" y="43141"/>
                  </a:lnTo>
                  <a:lnTo>
                    <a:pt x="237274" y="43649"/>
                  </a:lnTo>
                  <a:close/>
                </a:path>
                <a:path w="657859" h="137795">
                  <a:moveTo>
                    <a:pt x="247827" y="65989"/>
                  </a:moveTo>
                  <a:lnTo>
                    <a:pt x="247624" y="66586"/>
                  </a:lnTo>
                  <a:lnTo>
                    <a:pt x="247827" y="66001"/>
                  </a:lnTo>
                  <a:close/>
                </a:path>
                <a:path w="657859" h="137795">
                  <a:moveTo>
                    <a:pt x="249466" y="65493"/>
                  </a:moveTo>
                  <a:lnTo>
                    <a:pt x="249250" y="65824"/>
                  </a:lnTo>
                  <a:lnTo>
                    <a:pt x="249466" y="65493"/>
                  </a:lnTo>
                  <a:close/>
                </a:path>
                <a:path w="657859" h="137795">
                  <a:moveTo>
                    <a:pt x="251777" y="66675"/>
                  </a:moveTo>
                  <a:lnTo>
                    <a:pt x="251345" y="67652"/>
                  </a:lnTo>
                  <a:lnTo>
                    <a:pt x="251777" y="66675"/>
                  </a:lnTo>
                  <a:close/>
                </a:path>
                <a:path w="657859" h="137795">
                  <a:moveTo>
                    <a:pt x="252133" y="65836"/>
                  </a:moveTo>
                  <a:lnTo>
                    <a:pt x="251777" y="66675"/>
                  </a:lnTo>
                  <a:lnTo>
                    <a:pt x="252031" y="66382"/>
                  </a:lnTo>
                  <a:lnTo>
                    <a:pt x="252133" y="65836"/>
                  </a:lnTo>
                  <a:close/>
                </a:path>
                <a:path w="657859" h="137795">
                  <a:moveTo>
                    <a:pt x="256082" y="40119"/>
                  </a:moveTo>
                  <a:lnTo>
                    <a:pt x="255409" y="40944"/>
                  </a:lnTo>
                  <a:lnTo>
                    <a:pt x="255625" y="41160"/>
                  </a:lnTo>
                  <a:lnTo>
                    <a:pt x="256082" y="40119"/>
                  </a:lnTo>
                  <a:close/>
                </a:path>
                <a:path w="657859" h="137795">
                  <a:moveTo>
                    <a:pt x="258584" y="64363"/>
                  </a:moveTo>
                  <a:lnTo>
                    <a:pt x="258076" y="65747"/>
                  </a:lnTo>
                  <a:lnTo>
                    <a:pt x="258457" y="65366"/>
                  </a:lnTo>
                  <a:lnTo>
                    <a:pt x="258584" y="64363"/>
                  </a:lnTo>
                  <a:close/>
                </a:path>
                <a:path w="657859" h="137795">
                  <a:moveTo>
                    <a:pt x="258851" y="64985"/>
                  </a:moveTo>
                  <a:lnTo>
                    <a:pt x="258457" y="65366"/>
                  </a:lnTo>
                  <a:lnTo>
                    <a:pt x="258241" y="67017"/>
                  </a:lnTo>
                  <a:lnTo>
                    <a:pt x="258851" y="64985"/>
                  </a:lnTo>
                  <a:close/>
                </a:path>
                <a:path w="657859" h="137795">
                  <a:moveTo>
                    <a:pt x="267233" y="67640"/>
                  </a:moveTo>
                  <a:close/>
                </a:path>
                <a:path w="657859" h="137795">
                  <a:moveTo>
                    <a:pt x="284645" y="73748"/>
                  </a:moveTo>
                  <a:lnTo>
                    <a:pt x="284454" y="73558"/>
                  </a:lnTo>
                  <a:lnTo>
                    <a:pt x="284302" y="74764"/>
                  </a:lnTo>
                  <a:lnTo>
                    <a:pt x="284403" y="75145"/>
                  </a:lnTo>
                  <a:lnTo>
                    <a:pt x="284645" y="73748"/>
                  </a:lnTo>
                  <a:close/>
                </a:path>
                <a:path w="657859" h="137795">
                  <a:moveTo>
                    <a:pt x="284708" y="49961"/>
                  </a:moveTo>
                  <a:lnTo>
                    <a:pt x="283298" y="50393"/>
                  </a:lnTo>
                  <a:lnTo>
                    <a:pt x="283540" y="53416"/>
                  </a:lnTo>
                  <a:lnTo>
                    <a:pt x="283692" y="52273"/>
                  </a:lnTo>
                  <a:lnTo>
                    <a:pt x="284708" y="49961"/>
                  </a:lnTo>
                  <a:close/>
                </a:path>
                <a:path w="657859" h="137795">
                  <a:moveTo>
                    <a:pt x="293116" y="54800"/>
                  </a:moveTo>
                  <a:lnTo>
                    <a:pt x="293014" y="54927"/>
                  </a:lnTo>
                  <a:lnTo>
                    <a:pt x="292468" y="56451"/>
                  </a:lnTo>
                  <a:lnTo>
                    <a:pt x="292595" y="56222"/>
                  </a:lnTo>
                  <a:lnTo>
                    <a:pt x="293116" y="54800"/>
                  </a:lnTo>
                  <a:close/>
                </a:path>
                <a:path w="657859" h="137795">
                  <a:moveTo>
                    <a:pt x="294995" y="51904"/>
                  </a:moveTo>
                  <a:lnTo>
                    <a:pt x="294601" y="51777"/>
                  </a:lnTo>
                  <a:lnTo>
                    <a:pt x="293598" y="51904"/>
                  </a:lnTo>
                  <a:lnTo>
                    <a:pt x="293001" y="53936"/>
                  </a:lnTo>
                  <a:lnTo>
                    <a:pt x="293281" y="53428"/>
                  </a:lnTo>
                  <a:lnTo>
                    <a:pt x="293636" y="52539"/>
                  </a:lnTo>
                  <a:lnTo>
                    <a:pt x="293573" y="53555"/>
                  </a:lnTo>
                  <a:lnTo>
                    <a:pt x="293116" y="54800"/>
                  </a:lnTo>
                  <a:lnTo>
                    <a:pt x="294119" y="53555"/>
                  </a:lnTo>
                  <a:lnTo>
                    <a:pt x="294652" y="52539"/>
                  </a:lnTo>
                  <a:lnTo>
                    <a:pt x="294995" y="51904"/>
                  </a:lnTo>
                  <a:close/>
                </a:path>
                <a:path w="657859" h="137795">
                  <a:moveTo>
                    <a:pt x="296418" y="52489"/>
                  </a:moveTo>
                  <a:lnTo>
                    <a:pt x="296227" y="51371"/>
                  </a:lnTo>
                  <a:lnTo>
                    <a:pt x="295668" y="52908"/>
                  </a:lnTo>
                  <a:lnTo>
                    <a:pt x="295935" y="53200"/>
                  </a:lnTo>
                  <a:lnTo>
                    <a:pt x="295986" y="54521"/>
                  </a:lnTo>
                  <a:lnTo>
                    <a:pt x="296227" y="54140"/>
                  </a:lnTo>
                  <a:lnTo>
                    <a:pt x="296418" y="52489"/>
                  </a:lnTo>
                  <a:close/>
                </a:path>
                <a:path w="657859" h="137795">
                  <a:moveTo>
                    <a:pt x="299415" y="57937"/>
                  </a:moveTo>
                  <a:lnTo>
                    <a:pt x="299008" y="59270"/>
                  </a:lnTo>
                  <a:lnTo>
                    <a:pt x="299313" y="59029"/>
                  </a:lnTo>
                  <a:lnTo>
                    <a:pt x="299415" y="57937"/>
                  </a:lnTo>
                  <a:close/>
                </a:path>
                <a:path w="657859" h="137795">
                  <a:moveTo>
                    <a:pt x="300050" y="55333"/>
                  </a:moveTo>
                  <a:lnTo>
                    <a:pt x="299643" y="55575"/>
                  </a:lnTo>
                  <a:lnTo>
                    <a:pt x="299415" y="57937"/>
                  </a:lnTo>
                  <a:lnTo>
                    <a:pt x="299745" y="56857"/>
                  </a:lnTo>
                  <a:lnTo>
                    <a:pt x="299643" y="58000"/>
                  </a:lnTo>
                  <a:lnTo>
                    <a:pt x="299834" y="56730"/>
                  </a:lnTo>
                  <a:lnTo>
                    <a:pt x="300050" y="55333"/>
                  </a:lnTo>
                  <a:close/>
                </a:path>
                <a:path w="657859" h="137795">
                  <a:moveTo>
                    <a:pt x="302844" y="77749"/>
                  </a:moveTo>
                  <a:lnTo>
                    <a:pt x="302463" y="78574"/>
                  </a:lnTo>
                  <a:lnTo>
                    <a:pt x="302717" y="78193"/>
                  </a:lnTo>
                  <a:lnTo>
                    <a:pt x="302844" y="77749"/>
                  </a:lnTo>
                  <a:close/>
                </a:path>
                <a:path w="657859" h="137795">
                  <a:moveTo>
                    <a:pt x="307136" y="57111"/>
                  </a:moveTo>
                  <a:lnTo>
                    <a:pt x="307086" y="56857"/>
                  </a:lnTo>
                  <a:lnTo>
                    <a:pt x="307136" y="57111"/>
                  </a:lnTo>
                  <a:close/>
                </a:path>
                <a:path w="657859" h="137795">
                  <a:moveTo>
                    <a:pt x="308711" y="79756"/>
                  </a:moveTo>
                  <a:lnTo>
                    <a:pt x="308076" y="79159"/>
                  </a:lnTo>
                  <a:lnTo>
                    <a:pt x="308229" y="79489"/>
                  </a:lnTo>
                  <a:lnTo>
                    <a:pt x="308457" y="79692"/>
                  </a:lnTo>
                  <a:lnTo>
                    <a:pt x="308711" y="79756"/>
                  </a:lnTo>
                  <a:close/>
                </a:path>
                <a:path w="657859" h="137795">
                  <a:moveTo>
                    <a:pt x="308800" y="79768"/>
                  </a:moveTo>
                  <a:close/>
                </a:path>
                <a:path w="657859" h="137795">
                  <a:moveTo>
                    <a:pt x="309473" y="56603"/>
                  </a:moveTo>
                  <a:lnTo>
                    <a:pt x="309321" y="56134"/>
                  </a:lnTo>
                  <a:lnTo>
                    <a:pt x="309308" y="56362"/>
                  </a:lnTo>
                  <a:lnTo>
                    <a:pt x="309295" y="56540"/>
                  </a:lnTo>
                  <a:lnTo>
                    <a:pt x="309283" y="56730"/>
                  </a:lnTo>
                  <a:lnTo>
                    <a:pt x="309473" y="56603"/>
                  </a:lnTo>
                  <a:close/>
                </a:path>
                <a:path w="657859" h="137795">
                  <a:moveTo>
                    <a:pt x="311315" y="52882"/>
                  </a:moveTo>
                  <a:lnTo>
                    <a:pt x="310705" y="53771"/>
                  </a:lnTo>
                  <a:lnTo>
                    <a:pt x="310108" y="57023"/>
                  </a:lnTo>
                  <a:lnTo>
                    <a:pt x="310476" y="56489"/>
                  </a:lnTo>
                  <a:lnTo>
                    <a:pt x="311315" y="52882"/>
                  </a:lnTo>
                  <a:close/>
                </a:path>
                <a:path w="657859" h="137795">
                  <a:moveTo>
                    <a:pt x="312737" y="59016"/>
                  </a:moveTo>
                  <a:lnTo>
                    <a:pt x="312610" y="59372"/>
                  </a:lnTo>
                  <a:lnTo>
                    <a:pt x="312496" y="60032"/>
                  </a:lnTo>
                  <a:lnTo>
                    <a:pt x="312737" y="59016"/>
                  </a:lnTo>
                  <a:close/>
                </a:path>
                <a:path w="657859" h="137795">
                  <a:moveTo>
                    <a:pt x="313931" y="56476"/>
                  </a:moveTo>
                  <a:lnTo>
                    <a:pt x="313702" y="56807"/>
                  </a:lnTo>
                  <a:lnTo>
                    <a:pt x="313664" y="57188"/>
                  </a:lnTo>
                  <a:lnTo>
                    <a:pt x="313791" y="56807"/>
                  </a:lnTo>
                  <a:lnTo>
                    <a:pt x="313905" y="56642"/>
                  </a:lnTo>
                  <a:lnTo>
                    <a:pt x="313931" y="56476"/>
                  </a:lnTo>
                  <a:close/>
                </a:path>
                <a:path w="657859" h="137795">
                  <a:moveTo>
                    <a:pt x="315798" y="55841"/>
                  </a:moveTo>
                  <a:lnTo>
                    <a:pt x="315493" y="55714"/>
                  </a:lnTo>
                  <a:lnTo>
                    <a:pt x="315302" y="55333"/>
                  </a:lnTo>
                  <a:lnTo>
                    <a:pt x="314972" y="56730"/>
                  </a:lnTo>
                  <a:lnTo>
                    <a:pt x="315074" y="55460"/>
                  </a:lnTo>
                  <a:lnTo>
                    <a:pt x="313512" y="59270"/>
                  </a:lnTo>
                  <a:lnTo>
                    <a:pt x="313651" y="57238"/>
                  </a:lnTo>
                  <a:lnTo>
                    <a:pt x="313334" y="58127"/>
                  </a:lnTo>
                  <a:lnTo>
                    <a:pt x="312839" y="60032"/>
                  </a:lnTo>
                  <a:lnTo>
                    <a:pt x="314477" y="60032"/>
                  </a:lnTo>
                  <a:lnTo>
                    <a:pt x="314756" y="59270"/>
                  </a:lnTo>
                  <a:lnTo>
                    <a:pt x="314845" y="59016"/>
                  </a:lnTo>
                  <a:lnTo>
                    <a:pt x="314921" y="57111"/>
                  </a:lnTo>
                  <a:lnTo>
                    <a:pt x="315188" y="56730"/>
                  </a:lnTo>
                  <a:lnTo>
                    <a:pt x="315798" y="55841"/>
                  </a:lnTo>
                  <a:close/>
                </a:path>
                <a:path w="657859" h="137795">
                  <a:moveTo>
                    <a:pt x="317322" y="78409"/>
                  </a:moveTo>
                  <a:lnTo>
                    <a:pt x="317030" y="79082"/>
                  </a:lnTo>
                  <a:lnTo>
                    <a:pt x="316890" y="79209"/>
                  </a:lnTo>
                  <a:lnTo>
                    <a:pt x="316852" y="80352"/>
                  </a:lnTo>
                  <a:lnTo>
                    <a:pt x="317322" y="78409"/>
                  </a:lnTo>
                  <a:close/>
                </a:path>
                <a:path w="657859" h="137795">
                  <a:moveTo>
                    <a:pt x="319290" y="54089"/>
                  </a:moveTo>
                  <a:lnTo>
                    <a:pt x="319227" y="54597"/>
                  </a:lnTo>
                  <a:lnTo>
                    <a:pt x="319125" y="55372"/>
                  </a:lnTo>
                  <a:lnTo>
                    <a:pt x="319189" y="55067"/>
                  </a:lnTo>
                  <a:lnTo>
                    <a:pt x="319252" y="54711"/>
                  </a:lnTo>
                  <a:lnTo>
                    <a:pt x="319290" y="54089"/>
                  </a:lnTo>
                  <a:close/>
                </a:path>
                <a:path w="657859" h="137795">
                  <a:moveTo>
                    <a:pt x="322541" y="79349"/>
                  </a:moveTo>
                  <a:lnTo>
                    <a:pt x="322059" y="79959"/>
                  </a:lnTo>
                  <a:lnTo>
                    <a:pt x="322262" y="79781"/>
                  </a:lnTo>
                  <a:lnTo>
                    <a:pt x="322541" y="79349"/>
                  </a:lnTo>
                  <a:close/>
                </a:path>
                <a:path w="657859" h="137795">
                  <a:moveTo>
                    <a:pt x="323062" y="78295"/>
                  </a:moveTo>
                  <a:lnTo>
                    <a:pt x="323011" y="78574"/>
                  </a:lnTo>
                  <a:lnTo>
                    <a:pt x="323062" y="78295"/>
                  </a:lnTo>
                  <a:close/>
                </a:path>
                <a:path w="657859" h="137795">
                  <a:moveTo>
                    <a:pt x="323367" y="61607"/>
                  </a:moveTo>
                  <a:close/>
                </a:path>
                <a:path w="657859" h="137795">
                  <a:moveTo>
                    <a:pt x="323392" y="78066"/>
                  </a:moveTo>
                  <a:lnTo>
                    <a:pt x="323037" y="78574"/>
                  </a:lnTo>
                  <a:lnTo>
                    <a:pt x="322541" y="79463"/>
                  </a:lnTo>
                  <a:lnTo>
                    <a:pt x="322808" y="79336"/>
                  </a:lnTo>
                  <a:lnTo>
                    <a:pt x="322922" y="80225"/>
                  </a:lnTo>
                  <a:lnTo>
                    <a:pt x="323113" y="79336"/>
                  </a:lnTo>
                  <a:lnTo>
                    <a:pt x="323392" y="78066"/>
                  </a:lnTo>
                  <a:close/>
                </a:path>
                <a:path w="657859" h="137795">
                  <a:moveTo>
                    <a:pt x="323532" y="61048"/>
                  </a:moveTo>
                  <a:lnTo>
                    <a:pt x="323367" y="61607"/>
                  </a:lnTo>
                  <a:lnTo>
                    <a:pt x="323494" y="61302"/>
                  </a:lnTo>
                  <a:lnTo>
                    <a:pt x="323532" y="61048"/>
                  </a:lnTo>
                  <a:close/>
                </a:path>
                <a:path w="657859" h="137795">
                  <a:moveTo>
                    <a:pt x="325348" y="52793"/>
                  </a:moveTo>
                  <a:lnTo>
                    <a:pt x="324116" y="54571"/>
                  </a:lnTo>
                  <a:lnTo>
                    <a:pt x="323811" y="56769"/>
                  </a:lnTo>
                  <a:lnTo>
                    <a:pt x="323951" y="56476"/>
                  </a:lnTo>
                  <a:lnTo>
                    <a:pt x="323900" y="56603"/>
                  </a:lnTo>
                  <a:lnTo>
                    <a:pt x="323773" y="57111"/>
                  </a:lnTo>
                  <a:lnTo>
                    <a:pt x="323811" y="56769"/>
                  </a:lnTo>
                  <a:lnTo>
                    <a:pt x="323646" y="57111"/>
                  </a:lnTo>
                  <a:lnTo>
                    <a:pt x="322846" y="58762"/>
                  </a:lnTo>
                  <a:lnTo>
                    <a:pt x="324231" y="57619"/>
                  </a:lnTo>
                  <a:lnTo>
                    <a:pt x="324332" y="57365"/>
                  </a:lnTo>
                  <a:lnTo>
                    <a:pt x="324535" y="56476"/>
                  </a:lnTo>
                  <a:lnTo>
                    <a:pt x="325348" y="52793"/>
                  </a:lnTo>
                  <a:close/>
                </a:path>
                <a:path w="657859" h="137795">
                  <a:moveTo>
                    <a:pt x="326148" y="61810"/>
                  </a:moveTo>
                  <a:lnTo>
                    <a:pt x="326034" y="61429"/>
                  </a:lnTo>
                  <a:lnTo>
                    <a:pt x="325767" y="62814"/>
                  </a:lnTo>
                  <a:lnTo>
                    <a:pt x="326148" y="61810"/>
                  </a:lnTo>
                  <a:close/>
                </a:path>
                <a:path w="657859" h="137795">
                  <a:moveTo>
                    <a:pt x="326351" y="62064"/>
                  </a:moveTo>
                  <a:lnTo>
                    <a:pt x="326339" y="61302"/>
                  </a:lnTo>
                  <a:lnTo>
                    <a:pt x="326224" y="61810"/>
                  </a:lnTo>
                  <a:lnTo>
                    <a:pt x="326351" y="62064"/>
                  </a:lnTo>
                  <a:close/>
                </a:path>
                <a:path w="657859" h="137795">
                  <a:moveTo>
                    <a:pt x="326885" y="60134"/>
                  </a:moveTo>
                  <a:lnTo>
                    <a:pt x="326771" y="59702"/>
                  </a:lnTo>
                  <a:lnTo>
                    <a:pt x="326796" y="59982"/>
                  </a:lnTo>
                  <a:lnTo>
                    <a:pt x="326885" y="60134"/>
                  </a:lnTo>
                  <a:close/>
                </a:path>
                <a:path w="657859" h="137795">
                  <a:moveTo>
                    <a:pt x="327736" y="78422"/>
                  </a:moveTo>
                  <a:lnTo>
                    <a:pt x="327545" y="78447"/>
                  </a:lnTo>
                  <a:lnTo>
                    <a:pt x="327736" y="78447"/>
                  </a:lnTo>
                  <a:close/>
                </a:path>
                <a:path w="657859" h="137795">
                  <a:moveTo>
                    <a:pt x="329552" y="54825"/>
                  </a:moveTo>
                  <a:lnTo>
                    <a:pt x="329311" y="55206"/>
                  </a:lnTo>
                  <a:lnTo>
                    <a:pt x="329539" y="55283"/>
                  </a:lnTo>
                  <a:lnTo>
                    <a:pt x="329552" y="54825"/>
                  </a:lnTo>
                  <a:close/>
                </a:path>
                <a:path w="657859" h="137795">
                  <a:moveTo>
                    <a:pt x="329679" y="55333"/>
                  </a:moveTo>
                  <a:lnTo>
                    <a:pt x="329539" y="55283"/>
                  </a:lnTo>
                  <a:lnTo>
                    <a:pt x="329526" y="55841"/>
                  </a:lnTo>
                  <a:lnTo>
                    <a:pt x="329679" y="55333"/>
                  </a:lnTo>
                  <a:close/>
                </a:path>
                <a:path w="657859" h="137795">
                  <a:moveTo>
                    <a:pt x="331419" y="54813"/>
                  </a:moveTo>
                  <a:lnTo>
                    <a:pt x="331190" y="55041"/>
                  </a:lnTo>
                  <a:lnTo>
                    <a:pt x="331419" y="54813"/>
                  </a:lnTo>
                  <a:close/>
                </a:path>
                <a:path w="657859" h="137795">
                  <a:moveTo>
                    <a:pt x="331470" y="56095"/>
                  </a:moveTo>
                  <a:lnTo>
                    <a:pt x="331152" y="56222"/>
                  </a:lnTo>
                  <a:lnTo>
                    <a:pt x="331025" y="56349"/>
                  </a:lnTo>
                  <a:lnTo>
                    <a:pt x="331216" y="56476"/>
                  </a:lnTo>
                  <a:lnTo>
                    <a:pt x="331470" y="56095"/>
                  </a:lnTo>
                  <a:close/>
                </a:path>
                <a:path w="657859" h="137795">
                  <a:moveTo>
                    <a:pt x="333400" y="54317"/>
                  </a:moveTo>
                  <a:lnTo>
                    <a:pt x="333133" y="54698"/>
                  </a:lnTo>
                  <a:lnTo>
                    <a:pt x="333032" y="54952"/>
                  </a:lnTo>
                  <a:lnTo>
                    <a:pt x="333400" y="54317"/>
                  </a:lnTo>
                  <a:close/>
                </a:path>
                <a:path w="657859" h="137795">
                  <a:moveTo>
                    <a:pt x="335076" y="76746"/>
                  </a:moveTo>
                  <a:lnTo>
                    <a:pt x="334962" y="76504"/>
                  </a:lnTo>
                  <a:lnTo>
                    <a:pt x="334835" y="76161"/>
                  </a:lnTo>
                  <a:lnTo>
                    <a:pt x="334556" y="76555"/>
                  </a:lnTo>
                  <a:lnTo>
                    <a:pt x="334632" y="77177"/>
                  </a:lnTo>
                  <a:lnTo>
                    <a:pt x="334822" y="77101"/>
                  </a:lnTo>
                  <a:lnTo>
                    <a:pt x="335076" y="76746"/>
                  </a:lnTo>
                  <a:close/>
                </a:path>
                <a:path w="657859" h="137795">
                  <a:moveTo>
                    <a:pt x="335394" y="59842"/>
                  </a:moveTo>
                  <a:lnTo>
                    <a:pt x="335381" y="59651"/>
                  </a:lnTo>
                  <a:lnTo>
                    <a:pt x="335280" y="59893"/>
                  </a:lnTo>
                  <a:lnTo>
                    <a:pt x="335343" y="60083"/>
                  </a:lnTo>
                  <a:lnTo>
                    <a:pt x="335394" y="59842"/>
                  </a:lnTo>
                  <a:close/>
                </a:path>
                <a:path w="657859" h="137795">
                  <a:moveTo>
                    <a:pt x="335800" y="75488"/>
                  </a:moveTo>
                  <a:lnTo>
                    <a:pt x="335292" y="76441"/>
                  </a:lnTo>
                  <a:lnTo>
                    <a:pt x="335089" y="76733"/>
                  </a:lnTo>
                  <a:lnTo>
                    <a:pt x="335241" y="77012"/>
                  </a:lnTo>
                  <a:lnTo>
                    <a:pt x="335381" y="77101"/>
                  </a:lnTo>
                  <a:lnTo>
                    <a:pt x="335800" y="75488"/>
                  </a:lnTo>
                  <a:close/>
                </a:path>
                <a:path w="657859" h="137795">
                  <a:moveTo>
                    <a:pt x="337426" y="63588"/>
                  </a:moveTo>
                  <a:lnTo>
                    <a:pt x="337273" y="63792"/>
                  </a:lnTo>
                  <a:lnTo>
                    <a:pt x="337121" y="63969"/>
                  </a:lnTo>
                  <a:lnTo>
                    <a:pt x="337070" y="64274"/>
                  </a:lnTo>
                  <a:lnTo>
                    <a:pt x="337210" y="64223"/>
                  </a:lnTo>
                  <a:lnTo>
                    <a:pt x="337350" y="63893"/>
                  </a:lnTo>
                  <a:lnTo>
                    <a:pt x="337426" y="63588"/>
                  </a:lnTo>
                  <a:close/>
                </a:path>
                <a:path w="657859" h="137795">
                  <a:moveTo>
                    <a:pt x="337642" y="59270"/>
                  </a:moveTo>
                  <a:lnTo>
                    <a:pt x="337045" y="60159"/>
                  </a:lnTo>
                  <a:lnTo>
                    <a:pt x="336994" y="61163"/>
                  </a:lnTo>
                  <a:lnTo>
                    <a:pt x="337642" y="59270"/>
                  </a:lnTo>
                  <a:close/>
                </a:path>
                <a:path w="657859" h="137795">
                  <a:moveTo>
                    <a:pt x="340868" y="78714"/>
                  </a:moveTo>
                  <a:lnTo>
                    <a:pt x="340194" y="79362"/>
                  </a:lnTo>
                  <a:lnTo>
                    <a:pt x="340106" y="81051"/>
                  </a:lnTo>
                  <a:lnTo>
                    <a:pt x="340868" y="78714"/>
                  </a:lnTo>
                  <a:close/>
                </a:path>
                <a:path w="657859" h="137795">
                  <a:moveTo>
                    <a:pt x="341223" y="81407"/>
                  </a:moveTo>
                  <a:lnTo>
                    <a:pt x="340956" y="78320"/>
                  </a:lnTo>
                  <a:lnTo>
                    <a:pt x="340410" y="81622"/>
                  </a:lnTo>
                  <a:lnTo>
                    <a:pt x="341223" y="81407"/>
                  </a:lnTo>
                  <a:close/>
                </a:path>
                <a:path w="657859" h="137795">
                  <a:moveTo>
                    <a:pt x="341490" y="61556"/>
                  </a:moveTo>
                  <a:lnTo>
                    <a:pt x="340537" y="63715"/>
                  </a:lnTo>
                  <a:lnTo>
                    <a:pt x="341287" y="63487"/>
                  </a:lnTo>
                  <a:lnTo>
                    <a:pt x="341490" y="61556"/>
                  </a:lnTo>
                  <a:close/>
                </a:path>
                <a:path w="657859" h="137795">
                  <a:moveTo>
                    <a:pt x="341782" y="63334"/>
                  </a:moveTo>
                  <a:lnTo>
                    <a:pt x="341363" y="63461"/>
                  </a:lnTo>
                  <a:lnTo>
                    <a:pt x="341249" y="63842"/>
                  </a:lnTo>
                  <a:lnTo>
                    <a:pt x="341122" y="65062"/>
                  </a:lnTo>
                  <a:lnTo>
                    <a:pt x="341782" y="63334"/>
                  </a:lnTo>
                  <a:close/>
                </a:path>
                <a:path w="657859" h="137795">
                  <a:moveTo>
                    <a:pt x="342988" y="59994"/>
                  </a:moveTo>
                  <a:lnTo>
                    <a:pt x="342176" y="60794"/>
                  </a:lnTo>
                  <a:lnTo>
                    <a:pt x="342747" y="60325"/>
                  </a:lnTo>
                  <a:lnTo>
                    <a:pt x="342988" y="59994"/>
                  </a:lnTo>
                  <a:close/>
                </a:path>
                <a:path w="657859" h="137795">
                  <a:moveTo>
                    <a:pt x="346735" y="66255"/>
                  </a:moveTo>
                  <a:lnTo>
                    <a:pt x="346405" y="66255"/>
                  </a:lnTo>
                  <a:lnTo>
                    <a:pt x="346544" y="66586"/>
                  </a:lnTo>
                  <a:lnTo>
                    <a:pt x="346735" y="66255"/>
                  </a:lnTo>
                  <a:close/>
                </a:path>
                <a:path w="657859" h="137795">
                  <a:moveTo>
                    <a:pt x="347637" y="65278"/>
                  </a:moveTo>
                  <a:lnTo>
                    <a:pt x="347192" y="66852"/>
                  </a:lnTo>
                  <a:lnTo>
                    <a:pt x="347637" y="65278"/>
                  </a:lnTo>
                  <a:close/>
                </a:path>
                <a:path w="657859" h="137795">
                  <a:moveTo>
                    <a:pt x="347903" y="64262"/>
                  </a:moveTo>
                  <a:lnTo>
                    <a:pt x="347446" y="64541"/>
                  </a:lnTo>
                  <a:lnTo>
                    <a:pt x="347624" y="65239"/>
                  </a:lnTo>
                  <a:lnTo>
                    <a:pt x="347903" y="64262"/>
                  </a:lnTo>
                  <a:close/>
                </a:path>
                <a:path w="657859" h="137795">
                  <a:moveTo>
                    <a:pt x="352374" y="70142"/>
                  </a:moveTo>
                  <a:lnTo>
                    <a:pt x="352209" y="68973"/>
                  </a:lnTo>
                  <a:lnTo>
                    <a:pt x="351917" y="70065"/>
                  </a:lnTo>
                  <a:lnTo>
                    <a:pt x="352221" y="69850"/>
                  </a:lnTo>
                  <a:lnTo>
                    <a:pt x="352374" y="70142"/>
                  </a:lnTo>
                  <a:close/>
                </a:path>
                <a:path w="657859" h="137795">
                  <a:moveTo>
                    <a:pt x="352450" y="70345"/>
                  </a:moveTo>
                  <a:lnTo>
                    <a:pt x="352425" y="70218"/>
                  </a:lnTo>
                  <a:lnTo>
                    <a:pt x="352425" y="70573"/>
                  </a:lnTo>
                  <a:lnTo>
                    <a:pt x="352450" y="70345"/>
                  </a:lnTo>
                  <a:close/>
                </a:path>
                <a:path w="657859" h="137795">
                  <a:moveTo>
                    <a:pt x="355587" y="74879"/>
                  </a:moveTo>
                  <a:lnTo>
                    <a:pt x="355447" y="75145"/>
                  </a:lnTo>
                  <a:lnTo>
                    <a:pt x="355587" y="74879"/>
                  </a:lnTo>
                  <a:close/>
                </a:path>
                <a:path w="657859" h="137795">
                  <a:moveTo>
                    <a:pt x="355854" y="73609"/>
                  </a:moveTo>
                  <a:lnTo>
                    <a:pt x="355790" y="73748"/>
                  </a:lnTo>
                  <a:lnTo>
                    <a:pt x="355714" y="74256"/>
                  </a:lnTo>
                  <a:lnTo>
                    <a:pt x="355854" y="73609"/>
                  </a:lnTo>
                  <a:close/>
                </a:path>
                <a:path w="657859" h="137795">
                  <a:moveTo>
                    <a:pt x="355866" y="74345"/>
                  </a:moveTo>
                  <a:lnTo>
                    <a:pt x="355650" y="74637"/>
                  </a:lnTo>
                  <a:lnTo>
                    <a:pt x="355587" y="74879"/>
                  </a:lnTo>
                  <a:lnTo>
                    <a:pt x="355866" y="74345"/>
                  </a:lnTo>
                  <a:close/>
                </a:path>
                <a:path w="657859" h="137795">
                  <a:moveTo>
                    <a:pt x="356031" y="74129"/>
                  </a:moveTo>
                  <a:lnTo>
                    <a:pt x="355917" y="74256"/>
                  </a:lnTo>
                  <a:lnTo>
                    <a:pt x="356031" y="74129"/>
                  </a:lnTo>
                  <a:close/>
                </a:path>
                <a:path w="657859" h="137795">
                  <a:moveTo>
                    <a:pt x="356387" y="72351"/>
                  </a:moveTo>
                  <a:lnTo>
                    <a:pt x="356349" y="71221"/>
                  </a:lnTo>
                  <a:lnTo>
                    <a:pt x="355854" y="73609"/>
                  </a:lnTo>
                  <a:lnTo>
                    <a:pt x="356387" y="72351"/>
                  </a:lnTo>
                  <a:close/>
                </a:path>
                <a:path w="657859" h="137795">
                  <a:moveTo>
                    <a:pt x="356463" y="82765"/>
                  </a:moveTo>
                  <a:lnTo>
                    <a:pt x="355473" y="82765"/>
                  </a:lnTo>
                  <a:lnTo>
                    <a:pt x="355244" y="82765"/>
                  </a:lnTo>
                  <a:lnTo>
                    <a:pt x="354736" y="83781"/>
                  </a:lnTo>
                  <a:lnTo>
                    <a:pt x="354876" y="83908"/>
                  </a:lnTo>
                  <a:lnTo>
                    <a:pt x="356438" y="82892"/>
                  </a:lnTo>
                  <a:lnTo>
                    <a:pt x="356463" y="82765"/>
                  </a:lnTo>
                  <a:close/>
                </a:path>
                <a:path w="657859" h="137795">
                  <a:moveTo>
                    <a:pt x="356984" y="80606"/>
                  </a:moveTo>
                  <a:lnTo>
                    <a:pt x="356666" y="81495"/>
                  </a:lnTo>
                  <a:lnTo>
                    <a:pt x="356984" y="80606"/>
                  </a:lnTo>
                  <a:close/>
                </a:path>
                <a:path w="657859" h="137795">
                  <a:moveTo>
                    <a:pt x="357251" y="82384"/>
                  </a:moveTo>
                  <a:lnTo>
                    <a:pt x="357187" y="82638"/>
                  </a:lnTo>
                  <a:lnTo>
                    <a:pt x="357149" y="82918"/>
                  </a:lnTo>
                  <a:lnTo>
                    <a:pt x="357149" y="83146"/>
                  </a:lnTo>
                  <a:lnTo>
                    <a:pt x="357162" y="82956"/>
                  </a:lnTo>
                  <a:lnTo>
                    <a:pt x="357212" y="82689"/>
                  </a:lnTo>
                  <a:lnTo>
                    <a:pt x="357251" y="82384"/>
                  </a:lnTo>
                  <a:close/>
                </a:path>
                <a:path w="657859" h="137795">
                  <a:moveTo>
                    <a:pt x="359905" y="80987"/>
                  </a:moveTo>
                  <a:lnTo>
                    <a:pt x="359803" y="79336"/>
                  </a:lnTo>
                  <a:lnTo>
                    <a:pt x="359168" y="81622"/>
                  </a:lnTo>
                  <a:lnTo>
                    <a:pt x="359714" y="81495"/>
                  </a:lnTo>
                  <a:lnTo>
                    <a:pt x="359905" y="80987"/>
                  </a:lnTo>
                  <a:close/>
                </a:path>
                <a:path w="657859" h="137795">
                  <a:moveTo>
                    <a:pt x="360629" y="67957"/>
                  </a:moveTo>
                  <a:lnTo>
                    <a:pt x="360032" y="69265"/>
                  </a:lnTo>
                  <a:lnTo>
                    <a:pt x="360159" y="69291"/>
                  </a:lnTo>
                  <a:lnTo>
                    <a:pt x="360286" y="68922"/>
                  </a:lnTo>
                  <a:lnTo>
                    <a:pt x="360629" y="67957"/>
                  </a:lnTo>
                  <a:close/>
                </a:path>
                <a:path w="657859" h="137795">
                  <a:moveTo>
                    <a:pt x="362369" y="80225"/>
                  </a:moveTo>
                  <a:lnTo>
                    <a:pt x="360845" y="80225"/>
                  </a:lnTo>
                  <a:lnTo>
                    <a:pt x="360476" y="80225"/>
                  </a:lnTo>
                  <a:lnTo>
                    <a:pt x="360197" y="80733"/>
                  </a:lnTo>
                  <a:lnTo>
                    <a:pt x="360108" y="81114"/>
                  </a:lnTo>
                  <a:lnTo>
                    <a:pt x="359740" y="84162"/>
                  </a:lnTo>
                  <a:lnTo>
                    <a:pt x="360032" y="83400"/>
                  </a:lnTo>
                  <a:lnTo>
                    <a:pt x="360260" y="83908"/>
                  </a:lnTo>
                  <a:lnTo>
                    <a:pt x="360273" y="84035"/>
                  </a:lnTo>
                  <a:lnTo>
                    <a:pt x="360426" y="85026"/>
                  </a:lnTo>
                  <a:lnTo>
                    <a:pt x="360387" y="84467"/>
                  </a:lnTo>
                  <a:lnTo>
                    <a:pt x="360692" y="85559"/>
                  </a:lnTo>
                  <a:lnTo>
                    <a:pt x="360794" y="84442"/>
                  </a:lnTo>
                  <a:lnTo>
                    <a:pt x="361188" y="83400"/>
                  </a:lnTo>
                  <a:lnTo>
                    <a:pt x="362369" y="80225"/>
                  </a:lnTo>
                  <a:close/>
                </a:path>
                <a:path w="657859" h="137795">
                  <a:moveTo>
                    <a:pt x="362686" y="84747"/>
                  </a:moveTo>
                  <a:lnTo>
                    <a:pt x="362305" y="85979"/>
                  </a:lnTo>
                  <a:lnTo>
                    <a:pt x="362470" y="85483"/>
                  </a:lnTo>
                  <a:lnTo>
                    <a:pt x="362686" y="84772"/>
                  </a:lnTo>
                  <a:close/>
                </a:path>
                <a:path w="657859" h="137795">
                  <a:moveTo>
                    <a:pt x="364426" y="88353"/>
                  </a:moveTo>
                  <a:lnTo>
                    <a:pt x="364147" y="87503"/>
                  </a:lnTo>
                  <a:lnTo>
                    <a:pt x="363689" y="88988"/>
                  </a:lnTo>
                  <a:lnTo>
                    <a:pt x="364426" y="88353"/>
                  </a:lnTo>
                  <a:close/>
                </a:path>
                <a:path w="657859" h="137795">
                  <a:moveTo>
                    <a:pt x="364464" y="86448"/>
                  </a:moveTo>
                  <a:lnTo>
                    <a:pt x="364261" y="86702"/>
                  </a:lnTo>
                  <a:lnTo>
                    <a:pt x="364147" y="87503"/>
                  </a:lnTo>
                  <a:lnTo>
                    <a:pt x="364464" y="86448"/>
                  </a:lnTo>
                  <a:close/>
                </a:path>
                <a:path w="657859" h="137795">
                  <a:moveTo>
                    <a:pt x="365493" y="70205"/>
                  </a:moveTo>
                  <a:lnTo>
                    <a:pt x="365391" y="70053"/>
                  </a:lnTo>
                  <a:lnTo>
                    <a:pt x="364566" y="72885"/>
                  </a:lnTo>
                  <a:lnTo>
                    <a:pt x="364197" y="74104"/>
                  </a:lnTo>
                  <a:lnTo>
                    <a:pt x="364578" y="72948"/>
                  </a:lnTo>
                  <a:lnTo>
                    <a:pt x="364820" y="72415"/>
                  </a:lnTo>
                  <a:lnTo>
                    <a:pt x="364985" y="72237"/>
                  </a:lnTo>
                  <a:lnTo>
                    <a:pt x="365125" y="71704"/>
                  </a:lnTo>
                  <a:lnTo>
                    <a:pt x="365277" y="71043"/>
                  </a:lnTo>
                  <a:lnTo>
                    <a:pt x="365493" y="70205"/>
                  </a:lnTo>
                  <a:close/>
                </a:path>
                <a:path w="657859" h="137795">
                  <a:moveTo>
                    <a:pt x="366534" y="69659"/>
                  </a:moveTo>
                  <a:lnTo>
                    <a:pt x="365975" y="70573"/>
                  </a:lnTo>
                  <a:lnTo>
                    <a:pt x="365836" y="70815"/>
                  </a:lnTo>
                  <a:lnTo>
                    <a:pt x="365899" y="71856"/>
                  </a:lnTo>
                  <a:lnTo>
                    <a:pt x="366496" y="71475"/>
                  </a:lnTo>
                  <a:lnTo>
                    <a:pt x="366344" y="70269"/>
                  </a:lnTo>
                  <a:lnTo>
                    <a:pt x="366534" y="69659"/>
                  </a:lnTo>
                  <a:close/>
                </a:path>
                <a:path w="657859" h="137795">
                  <a:moveTo>
                    <a:pt x="367131" y="76923"/>
                  </a:moveTo>
                  <a:lnTo>
                    <a:pt x="366623" y="77063"/>
                  </a:lnTo>
                  <a:lnTo>
                    <a:pt x="366306" y="78003"/>
                  </a:lnTo>
                  <a:lnTo>
                    <a:pt x="367131" y="76923"/>
                  </a:lnTo>
                  <a:close/>
                </a:path>
                <a:path w="657859" h="137795">
                  <a:moveTo>
                    <a:pt x="368719" y="74676"/>
                  </a:moveTo>
                  <a:lnTo>
                    <a:pt x="368046" y="74155"/>
                  </a:lnTo>
                  <a:lnTo>
                    <a:pt x="368642" y="75209"/>
                  </a:lnTo>
                  <a:lnTo>
                    <a:pt x="368719" y="74676"/>
                  </a:lnTo>
                  <a:close/>
                </a:path>
                <a:path w="657859" h="137795">
                  <a:moveTo>
                    <a:pt x="368909" y="75780"/>
                  </a:moveTo>
                  <a:lnTo>
                    <a:pt x="367880" y="77673"/>
                  </a:lnTo>
                  <a:lnTo>
                    <a:pt x="368579" y="77076"/>
                  </a:lnTo>
                  <a:lnTo>
                    <a:pt x="368693" y="76415"/>
                  </a:lnTo>
                  <a:lnTo>
                    <a:pt x="368909" y="75780"/>
                  </a:lnTo>
                  <a:close/>
                </a:path>
                <a:path w="657859" h="137795">
                  <a:moveTo>
                    <a:pt x="368960" y="89928"/>
                  </a:moveTo>
                  <a:lnTo>
                    <a:pt x="368782" y="90119"/>
                  </a:lnTo>
                  <a:lnTo>
                    <a:pt x="368731" y="90512"/>
                  </a:lnTo>
                  <a:lnTo>
                    <a:pt x="368960" y="89928"/>
                  </a:lnTo>
                  <a:close/>
                </a:path>
                <a:path w="657859" h="137795">
                  <a:moveTo>
                    <a:pt x="369138" y="72517"/>
                  </a:moveTo>
                  <a:lnTo>
                    <a:pt x="368719" y="74676"/>
                  </a:lnTo>
                  <a:lnTo>
                    <a:pt x="369011" y="74904"/>
                  </a:lnTo>
                  <a:lnTo>
                    <a:pt x="369138" y="72517"/>
                  </a:lnTo>
                  <a:close/>
                </a:path>
                <a:path w="657859" h="137795">
                  <a:moveTo>
                    <a:pt x="369290" y="86360"/>
                  </a:moveTo>
                  <a:lnTo>
                    <a:pt x="368579" y="88023"/>
                  </a:lnTo>
                  <a:lnTo>
                    <a:pt x="368681" y="89027"/>
                  </a:lnTo>
                  <a:lnTo>
                    <a:pt x="368541" y="90385"/>
                  </a:lnTo>
                  <a:lnTo>
                    <a:pt x="368782" y="90119"/>
                  </a:lnTo>
                  <a:lnTo>
                    <a:pt x="369290" y="86360"/>
                  </a:lnTo>
                  <a:close/>
                </a:path>
                <a:path w="657859" h="137795">
                  <a:moveTo>
                    <a:pt x="369316" y="89027"/>
                  </a:moveTo>
                  <a:lnTo>
                    <a:pt x="368960" y="89928"/>
                  </a:lnTo>
                  <a:lnTo>
                    <a:pt x="369316" y="89027"/>
                  </a:lnTo>
                  <a:close/>
                </a:path>
                <a:path w="657859" h="137795">
                  <a:moveTo>
                    <a:pt x="369481" y="72402"/>
                  </a:moveTo>
                  <a:lnTo>
                    <a:pt x="369341" y="68834"/>
                  </a:lnTo>
                  <a:lnTo>
                    <a:pt x="369138" y="72517"/>
                  </a:lnTo>
                  <a:lnTo>
                    <a:pt x="369481" y="72402"/>
                  </a:lnTo>
                  <a:close/>
                </a:path>
                <a:path w="657859" h="137795">
                  <a:moveTo>
                    <a:pt x="369646" y="88011"/>
                  </a:moveTo>
                  <a:lnTo>
                    <a:pt x="369316" y="89027"/>
                  </a:lnTo>
                  <a:lnTo>
                    <a:pt x="369392" y="88823"/>
                  </a:lnTo>
                  <a:lnTo>
                    <a:pt x="369646" y="88011"/>
                  </a:lnTo>
                  <a:close/>
                </a:path>
                <a:path w="657859" h="137795">
                  <a:moveTo>
                    <a:pt x="370370" y="88950"/>
                  </a:moveTo>
                  <a:lnTo>
                    <a:pt x="370205" y="88963"/>
                  </a:lnTo>
                  <a:lnTo>
                    <a:pt x="370370" y="88950"/>
                  </a:lnTo>
                  <a:close/>
                </a:path>
                <a:path w="657859" h="137795">
                  <a:moveTo>
                    <a:pt x="370852" y="87769"/>
                  </a:moveTo>
                  <a:lnTo>
                    <a:pt x="370624" y="88468"/>
                  </a:lnTo>
                  <a:lnTo>
                    <a:pt x="370484" y="88811"/>
                  </a:lnTo>
                  <a:lnTo>
                    <a:pt x="370370" y="88950"/>
                  </a:lnTo>
                  <a:lnTo>
                    <a:pt x="370497" y="88887"/>
                  </a:lnTo>
                  <a:lnTo>
                    <a:pt x="370687" y="88417"/>
                  </a:lnTo>
                  <a:lnTo>
                    <a:pt x="370801" y="88023"/>
                  </a:lnTo>
                  <a:lnTo>
                    <a:pt x="370852" y="87769"/>
                  </a:lnTo>
                  <a:close/>
                </a:path>
                <a:path w="657859" h="137795">
                  <a:moveTo>
                    <a:pt x="370865" y="88544"/>
                  </a:moveTo>
                  <a:lnTo>
                    <a:pt x="370763" y="88671"/>
                  </a:lnTo>
                  <a:lnTo>
                    <a:pt x="370560" y="88836"/>
                  </a:lnTo>
                  <a:lnTo>
                    <a:pt x="370395" y="89357"/>
                  </a:lnTo>
                  <a:lnTo>
                    <a:pt x="370535" y="89217"/>
                  </a:lnTo>
                  <a:lnTo>
                    <a:pt x="370687" y="88925"/>
                  </a:lnTo>
                  <a:lnTo>
                    <a:pt x="370865" y="88544"/>
                  </a:lnTo>
                  <a:close/>
                </a:path>
                <a:path w="657859" h="137795">
                  <a:moveTo>
                    <a:pt x="372376" y="84797"/>
                  </a:moveTo>
                  <a:lnTo>
                    <a:pt x="372300" y="83146"/>
                  </a:lnTo>
                  <a:lnTo>
                    <a:pt x="372211" y="83527"/>
                  </a:lnTo>
                  <a:lnTo>
                    <a:pt x="372097" y="84543"/>
                  </a:lnTo>
                  <a:lnTo>
                    <a:pt x="372376" y="84797"/>
                  </a:lnTo>
                  <a:close/>
                </a:path>
                <a:path w="657859" h="137795">
                  <a:moveTo>
                    <a:pt x="372719" y="89928"/>
                  </a:moveTo>
                  <a:lnTo>
                    <a:pt x="372491" y="90233"/>
                  </a:lnTo>
                  <a:lnTo>
                    <a:pt x="372579" y="90398"/>
                  </a:lnTo>
                  <a:lnTo>
                    <a:pt x="372630" y="90208"/>
                  </a:lnTo>
                  <a:lnTo>
                    <a:pt x="372694" y="90055"/>
                  </a:lnTo>
                  <a:lnTo>
                    <a:pt x="372719" y="89928"/>
                  </a:lnTo>
                  <a:close/>
                </a:path>
                <a:path w="657859" h="137795">
                  <a:moveTo>
                    <a:pt x="372872" y="88163"/>
                  </a:moveTo>
                  <a:lnTo>
                    <a:pt x="372630" y="88277"/>
                  </a:lnTo>
                  <a:lnTo>
                    <a:pt x="372516" y="88861"/>
                  </a:lnTo>
                  <a:lnTo>
                    <a:pt x="372872" y="88163"/>
                  </a:lnTo>
                  <a:close/>
                </a:path>
                <a:path w="657859" h="137795">
                  <a:moveTo>
                    <a:pt x="372872" y="87083"/>
                  </a:moveTo>
                  <a:lnTo>
                    <a:pt x="372211" y="87845"/>
                  </a:lnTo>
                  <a:lnTo>
                    <a:pt x="371741" y="88988"/>
                  </a:lnTo>
                  <a:lnTo>
                    <a:pt x="372478" y="88353"/>
                  </a:lnTo>
                  <a:lnTo>
                    <a:pt x="372630" y="88277"/>
                  </a:lnTo>
                  <a:lnTo>
                    <a:pt x="372872" y="87083"/>
                  </a:lnTo>
                  <a:close/>
                </a:path>
                <a:path w="657859" h="137795">
                  <a:moveTo>
                    <a:pt x="372935" y="89649"/>
                  </a:moveTo>
                  <a:lnTo>
                    <a:pt x="372719" y="89928"/>
                  </a:lnTo>
                  <a:lnTo>
                    <a:pt x="372935" y="89649"/>
                  </a:lnTo>
                  <a:close/>
                </a:path>
                <a:path w="657859" h="137795">
                  <a:moveTo>
                    <a:pt x="373291" y="80098"/>
                  </a:moveTo>
                  <a:lnTo>
                    <a:pt x="371627" y="83400"/>
                  </a:lnTo>
                  <a:lnTo>
                    <a:pt x="371817" y="82130"/>
                  </a:lnTo>
                  <a:lnTo>
                    <a:pt x="372173" y="80733"/>
                  </a:lnTo>
                  <a:lnTo>
                    <a:pt x="372364" y="79971"/>
                  </a:lnTo>
                  <a:lnTo>
                    <a:pt x="372770" y="79463"/>
                  </a:lnTo>
                  <a:lnTo>
                    <a:pt x="372884" y="78955"/>
                  </a:lnTo>
                  <a:lnTo>
                    <a:pt x="372986" y="77177"/>
                  </a:lnTo>
                  <a:lnTo>
                    <a:pt x="372021" y="80733"/>
                  </a:lnTo>
                  <a:lnTo>
                    <a:pt x="372097" y="79971"/>
                  </a:lnTo>
                  <a:lnTo>
                    <a:pt x="372186" y="79209"/>
                  </a:lnTo>
                  <a:lnTo>
                    <a:pt x="372237" y="78701"/>
                  </a:lnTo>
                  <a:lnTo>
                    <a:pt x="372325" y="77939"/>
                  </a:lnTo>
                  <a:lnTo>
                    <a:pt x="372503" y="77685"/>
                  </a:lnTo>
                  <a:lnTo>
                    <a:pt x="371678" y="78701"/>
                  </a:lnTo>
                  <a:lnTo>
                    <a:pt x="371970" y="77939"/>
                  </a:lnTo>
                  <a:lnTo>
                    <a:pt x="372046" y="77647"/>
                  </a:lnTo>
                  <a:lnTo>
                    <a:pt x="372389" y="76034"/>
                  </a:lnTo>
                  <a:lnTo>
                    <a:pt x="372452" y="75869"/>
                  </a:lnTo>
                  <a:lnTo>
                    <a:pt x="372541" y="76415"/>
                  </a:lnTo>
                  <a:lnTo>
                    <a:pt x="372503" y="75780"/>
                  </a:lnTo>
                  <a:lnTo>
                    <a:pt x="372402" y="73748"/>
                  </a:lnTo>
                  <a:lnTo>
                    <a:pt x="370319" y="79209"/>
                  </a:lnTo>
                  <a:lnTo>
                    <a:pt x="370890" y="76034"/>
                  </a:lnTo>
                  <a:lnTo>
                    <a:pt x="370979" y="75780"/>
                  </a:lnTo>
                  <a:lnTo>
                    <a:pt x="371055" y="75653"/>
                  </a:lnTo>
                  <a:lnTo>
                    <a:pt x="369493" y="76796"/>
                  </a:lnTo>
                  <a:lnTo>
                    <a:pt x="369874" y="78066"/>
                  </a:lnTo>
                  <a:lnTo>
                    <a:pt x="370001" y="78828"/>
                  </a:lnTo>
                  <a:lnTo>
                    <a:pt x="368185" y="82130"/>
                  </a:lnTo>
                  <a:lnTo>
                    <a:pt x="368261" y="81749"/>
                  </a:lnTo>
                  <a:lnTo>
                    <a:pt x="368642" y="79844"/>
                  </a:lnTo>
                  <a:lnTo>
                    <a:pt x="368820" y="78955"/>
                  </a:lnTo>
                  <a:lnTo>
                    <a:pt x="369138" y="77431"/>
                  </a:lnTo>
                  <a:lnTo>
                    <a:pt x="369747" y="74383"/>
                  </a:lnTo>
                  <a:lnTo>
                    <a:pt x="368757" y="77431"/>
                  </a:lnTo>
                  <a:lnTo>
                    <a:pt x="368592" y="77076"/>
                  </a:lnTo>
                  <a:lnTo>
                    <a:pt x="367779" y="78955"/>
                  </a:lnTo>
                  <a:lnTo>
                    <a:pt x="367855" y="77685"/>
                  </a:lnTo>
                  <a:lnTo>
                    <a:pt x="368007" y="76034"/>
                  </a:lnTo>
                  <a:lnTo>
                    <a:pt x="365836" y="79844"/>
                  </a:lnTo>
                  <a:lnTo>
                    <a:pt x="365963" y="79336"/>
                  </a:lnTo>
                  <a:lnTo>
                    <a:pt x="366026" y="79082"/>
                  </a:lnTo>
                  <a:lnTo>
                    <a:pt x="366217" y="78320"/>
                  </a:lnTo>
                  <a:lnTo>
                    <a:pt x="366306" y="78003"/>
                  </a:lnTo>
                  <a:lnTo>
                    <a:pt x="366064" y="78320"/>
                  </a:lnTo>
                  <a:lnTo>
                    <a:pt x="366306" y="77304"/>
                  </a:lnTo>
                  <a:lnTo>
                    <a:pt x="366229" y="77177"/>
                  </a:lnTo>
                  <a:lnTo>
                    <a:pt x="366534" y="77089"/>
                  </a:lnTo>
                  <a:lnTo>
                    <a:pt x="367080" y="74891"/>
                  </a:lnTo>
                  <a:lnTo>
                    <a:pt x="366560" y="76288"/>
                  </a:lnTo>
                  <a:lnTo>
                    <a:pt x="367347" y="72986"/>
                  </a:lnTo>
                  <a:lnTo>
                    <a:pt x="365112" y="79082"/>
                  </a:lnTo>
                  <a:lnTo>
                    <a:pt x="365175" y="77812"/>
                  </a:lnTo>
                  <a:lnTo>
                    <a:pt x="365213" y="77304"/>
                  </a:lnTo>
                  <a:lnTo>
                    <a:pt x="365315" y="76365"/>
                  </a:lnTo>
                  <a:lnTo>
                    <a:pt x="366166" y="73875"/>
                  </a:lnTo>
                  <a:lnTo>
                    <a:pt x="366268" y="75399"/>
                  </a:lnTo>
                  <a:lnTo>
                    <a:pt x="366369" y="73875"/>
                  </a:lnTo>
                  <a:lnTo>
                    <a:pt x="366420" y="72859"/>
                  </a:lnTo>
                  <a:lnTo>
                    <a:pt x="364820" y="77304"/>
                  </a:lnTo>
                  <a:lnTo>
                    <a:pt x="364921" y="76669"/>
                  </a:lnTo>
                  <a:lnTo>
                    <a:pt x="365036" y="75907"/>
                  </a:lnTo>
                  <a:lnTo>
                    <a:pt x="365671" y="71589"/>
                  </a:lnTo>
                  <a:lnTo>
                    <a:pt x="364998" y="72351"/>
                  </a:lnTo>
                  <a:lnTo>
                    <a:pt x="363956" y="75907"/>
                  </a:lnTo>
                  <a:lnTo>
                    <a:pt x="363893" y="75526"/>
                  </a:lnTo>
                  <a:lnTo>
                    <a:pt x="363766" y="74637"/>
                  </a:lnTo>
                  <a:lnTo>
                    <a:pt x="363613" y="73621"/>
                  </a:lnTo>
                  <a:lnTo>
                    <a:pt x="362521" y="74637"/>
                  </a:lnTo>
                  <a:lnTo>
                    <a:pt x="362800" y="73748"/>
                  </a:lnTo>
                  <a:lnTo>
                    <a:pt x="362915" y="73367"/>
                  </a:lnTo>
                  <a:lnTo>
                    <a:pt x="361683" y="72224"/>
                  </a:lnTo>
                  <a:lnTo>
                    <a:pt x="361353" y="70700"/>
                  </a:lnTo>
                  <a:lnTo>
                    <a:pt x="360400" y="73748"/>
                  </a:lnTo>
                  <a:lnTo>
                    <a:pt x="360248" y="73494"/>
                  </a:lnTo>
                  <a:lnTo>
                    <a:pt x="359867" y="72859"/>
                  </a:lnTo>
                  <a:lnTo>
                    <a:pt x="359143" y="73494"/>
                  </a:lnTo>
                  <a:lnTo>
                    <a:pt x="359664" y="71589"/>
                  </a:lnTo>
                  <a:lnTo>
                    <a:pt x="359702" y="71462"/>
                  </a:lnTo>
                  <a:lnTo>
                    <a:pt x="359829" y="71081"/>
                  </a:lnTo>
                  <a:lnTo>
                    <a:pt x="360095" y="70446"/>
                  </a:lnTo>
                  <a:lnTo>
                    <a:pt x="360641" y="69430"/>
                  </a:lnTo>
                  <a:lnTo>
                    <a:pt x="360159" y="69303"/>
                  </a:lnTo>
                  <a:lnTo>
                    <a:pt x="359765" y="70446"/>
                  </a:lnTo>
                  <a:lnTo>
                    <a:pt x="359397" y="71081"/>
                  </a:lnTo>
                  <a:lnTo>
                    <a:pt x="358965" y="71462"/>
                  </a:lnTo>
                  <a:lnTo>
                    <a:pt x="359841" y="68668"/>
                  </a:lnTo>
                  <a:lnTo>
                    <a:pt x="359143" y="68668"/>
                  </a:lnTo>
                  <a:lnTo>
                    <a:pt x="357657" y="71589"/>
                  </a:lnTo>
                  <a:lnTo>
                    <a:pt x="357301" y="69557"/>
                  </a:lnTo>
                  <a:lnTo>
                    <a:pt x="356679" y="71716"/>
                  </a:lnTo>
                  <a:lnTo>
                    <a:pt x="356565" y="72224"/>
                  </a:lnTo>
                  <a:lnTo>
                    <a:pt x="356057" y="76796"/>
                  </a:lnTo>
                  <a:lnTo>
                    <a:pt x="355930" y="77050"/>
                  </a:lnTo>
                  <a:lnTo>
                    <a:pt x="354685" y="78447"/>
                  </a:lnTo>
                  <a:lnTo>
                    <a:pt x="355422" y="75526"/>
                  </a:lnTo>
                  <a:lnTo>
                    <a:pt x="355447" y="75145"/>
                  </a:lnTo>
                  <a:lnTo>
                    <a:pt x="355574" y="74256"/>
                  </a:lnTo>
                  <a:lnTo>
                    <a:pt x="355511" y="73748"/>
                  </a:lnTo>
                  <a:lnTo>
                    <a:pt x="355841" y="72478"/>
                  </a:lnTo>
                  <a:lnTo>
                    <a:pt x="356006" y="71843"/>
                  </a:lnTo>
                  <a:lnTo>
                    <a:pt x="355625" y="72478"/>
                  </a:lnTo>
                  <a:lnTo>
                    <a:pt x="356095" y="70827"/>
                  </a:lnTo>
                  <a:lnTo>
                    <a:pt x="356222" y="70700"/>
                  </a:lnTo>
                  <a:lnTo>
                    <a:pt x="356146" y="71716"/>
                  </a:lnTo>
                  <a:lnTo>
                    <a:pt x="356349" y="71208"/>
                  </a:lnTo>
                  <a:lnTo>
                    <a:pt x="356298" y="70700"/>
                  </a:lnTo>
                  <a:lnTo>
                    <a:pt x="356222" y="70573"/>
                  </a:lnTo>
                  <a:lnTo>
                    <a:pt x="356349" y="67906"/>
                  </a:lnTo>
                  <a:lnTo>
                    <a:pt x="356387" y="67652"/>
                  </a:lnTo>
                  <a:lnTo>
                    <a:pt x="355663" y="70446"/>
                  </a:lnTo>
                  <a:lnTo>
                    <a:pt x="355346" y="70573"/>
                  </a:lnTo>
                  <a:lnTo>
                    <a:pt x="354660" y="70573"/>
                  </a:lnTo>
                  <a:lnTo>
                    <a:pt x="355003" y="69811"/>
                  </a:lnTo>
                  <a:lnTo>
                    <a:pt x="355701" y="68287"/>
                  </a:lnTo>
                  <a:lnTo>
                    <a:pt x="355650" y="67017"/>
                  </a:lnTo>
                  <a:lnTo>
                    <a:pt x="355117" y="68287"/>
                  </a:lnTo>
                  <a:lnTo>
                    <a:pt x="355092" y="66763"/>
                  </a:lnTo>
                  <a:lnTo>
                    <a:pt x="354279" y="69811"/>
                  </a:lnTo>
                  <a:lnTo>
                    <a:pt x="354101" y="69684"/>
                  </a:lnTo>
                  <a:lnTo>
                    <a:pt x="354342" y="68668"/>
                  </a:lnTo>
                  <a:lnTo>
                    <a:pt x="354571" y="67525"/>
                  </a:lnTo>
                  <a:lnTo>
                    <a:pt x="353885" y="68668"/>
                  </a:lnTo>
                  <a:lnTo>
                    <a:pt x="352894" y="67398"/>
                  </a:lnTo>
                  <a:lnTo>
                    <a:pt x="352488" y="70446"/>
                  </a:lnTo>
                  <a:lnTo>
                    <a:pt x="352437" y="70650"/>
                  </a:lnTo>
                  <a:lnTo>
                    <a:pt x="352399" y="70815"/>
                  </a:lnTo>
                  <a:lnTo>
                    <a:pt x="352374" y="70993"/>
                  </a:lnTo>
                  <a:lnTo>
                    <a:pt x="350494" y="73748"/>
                  </a:lnTo>
                  <a:lnTo>
                    <a:pt x="350507" y="73113"/>
                  </a:lnTo>
                  <a:lnTo>
                    <a:pt x="350507" y="71843"/>
                  </a:lnTo>
                  <a:lnTo>
                    <a:pt x="350520" y="71081"/>
                  </a:lnTo>
                  <a:lnTo>
                    <a:pt x="350520" y="69811"/>
                  </a:lnTo>
                  <a:lnTo>
                    <a:pt x="350532" y="68795"/>
                  </a:lnTo>
                  <a:lnTo>
                    <a:pt x="349097" y="69811"/>
                  </a:lnTo>
                  <a:lnTo>
                    <a:pt x="349135" y="69684"/>
                  </a:lnTo>
                  <a:lnTo>
                    <a:pt x="349364" y="68795"/>
                  </a:lnTo>
                  <a:lnTo>
                    <a:pt x="348411" y="69684"/>
                  </a:lnTo>
                  <a:lnTo>
                    <a:pt x="347726" y="69049"/>
                  </a:lnTo>
                  <a:lnTo>
                    <a:pt x="346710" y="71081"/>
                  </a:lnTo>
                  <a:lnTo>
                    <a:pt x="346506" y="71081"/>
                  </a:lnTo>
                  <a:lnTo>
                    <a:pt x="346519" y="70954"/>
                  </a:lnTo>
                  <a:lnTo>
                    <a:pt x="346659" y="69684"/>
                  </a:lnTo>
                  <a:lnTo>
                    <a:pt x="346760" y="69049"/>
                  </a:lnTo>
                  <a:lnTo>
                    <a:pt x="347116" y="67906"/>
                  </a:lnTo>
                  <a:lnTo>
                    <a:pt x="346417" y="68541"/>
                  </a:lnTo>
                  <a:lnTo>
                    <a:pt x="346087" y="69684"/>
                  </a:lnTo>
                  <a:lnTo>
                    <a:pt x="345998" y="69176"/>
                  </a:lnTo>
                  <a:lnTo>
                    <a:pt x="345973" y="69049"/>
                  </a:lnTo>
                  <a:lnTo>
                    <a:pt x="345909" y="68668"/>
                  </a:lnTo>
                  <a:lnTo>
                    <a:pt x="345795" y="68033"/>
                  </a:lnTo>
                  <a:lnTo>
                    <a:pt x="345922" y="67652"/>
                  </a:lnTo>
                  <a:lnTo>
                    <a:pt x="346443" y="66763"/>
                  </a:lnTo>
                  <a:lnTo>
                    <a:pt x="346456" y="66636"/>
                  </a:lnTo>
                  <a:lnTo>
                    <a:pt x="346405" y="66255"/>
                  </a:lnTo>
                  <a:lnTo>
                    <a:pt x="346290" y="66001"/>
                  </a:lnTo>
                  <a:lnTo>
                    <a:pt x="346405" y="64350"/>
                  </a:lnTo>
                  <a:lnTo>
                    <a:pt x="346443" y="64096"/>
                  </a:lnTo>
                  <a:lnTo>
                    <a:pt x="345059" y="66636"/>
                  </a:lnTo>
                  <a:lnTo>
                    <a:pt x="345236" y="66128"/>
                  </a:lnTo>
                  <a:lnTo>
                    <a:pt x="345846" y="64363"/>
                  </a:lnTo>
                  <a:lnTo>
                    <a:pt x="345782" y="63842"/>
                  </a:lnTo>
                  <a:lnTo>
                    <a:pt x="345389" y="63207"/>
                  </a:lnTo>
                  <a:lnTo>
                    <a:pt x="344957" y="63842"/>
                  </a:lnTo>
                  <a:lnTo>
                    <a:pt x="344868" y="65874"/>
                  </a:lnTo>
                  <a:lnTo>
                    <a:pt x="344424" y="66128"/>
                  </a:lnTo>
                  <a:lnTo>
                    <a:pt x="344043" y="65747"/>
                  </a:lnTo>
                  <a:lnTo>
                    <a:pt x="344144" y="64858"/>
                  </a:lnTo>
                  <a:lnTo>
                    <a:pt x="344830" y="62572"/>
                  </a:lnTo>
                  <a:lnTo>
                    <a:pt x="344703" y="58889"/>
                  </a:lnTo>
                  <a:lnTo>
                    <a:pt x="344627" y="57746"/>
                  </a:lnTo>
                  <a:lnTo>
                    <a:pt x="340766" y="68668"/>
                  </a:lnTo>
                  <a:lnTo>
                    <a:pt x="341033" y="66001"/>
                  </a:lnTo>
                  <a:lnTo>
                    <a:pt x="341122" y="65062"/>
                  </a:lnTo>
                  <a:lnTo>
                    <a:pt x="340779" y="66001"/>
                  </a:lnTo>
                  <a:lnTo>
                    <a:pt x="340372" y="65493"/>
                  </a:lnTo>
                  <a:lnTo>
                    <a:pt x="340296" y="65112"/>
                  </a:lnTo>
                  <a:lnTo>
                    <a:pt x="340766" y="61048"/>
                  </a:lnTo>
                  <a:lnTo>
                    <a:pt x="340791" y="60375"/>
                  </a:lnTo>
                  <a:lnTo>
                    <a:pt x="340664" y="60286"/>
                  </a:lnTo>
                  <a:lnTo>
                    <a:pt x="340271" y="58254"/>
                  </a:lnTo>
                  <a:lnTo>
                    <a:pt x="338632" y="65112"/>
                  </a:lnTo>
                  <a:lnTo>
                    <a:pt x="338074" y="63588"/>
                  </a:lnTo>
                  <a:lnTo>
                    <a:pt x="337845" y="65062"/>
                  </a:lnTo>
                  <a:lnTo>
                    <a:pt x="337197" y="68033"/>
                  </a:lnTo>
                  <a:lnTo>
                    <a:pt x="336270" y="69049"/>
                  </a:lnTo>
                  <a:lnTo>
                    <a:pt x="335864" y="68541"/>
                  </a:lnTo>
                  <a:lnTo>
                    <a:pt x="335927" y="67652"/>
                  </a:lnTo>
                  <a:lnTo>
                    <a:pt x="336511" y="64985"/>
                  </a:lnTo>
                  <a:lnTo>
                    <a:pt x="336537" y="64858"/>
                  </a:lnTo>
                  <a:lnTo>
                    <a:pt x="336765" y="63842"/>
                  </a:lnTo>
                  <a:lnTo>
                    <a:pt x="337388" y="62953"/>
                  </a:lnTo>
                  <a:lnTo>
                    <a:pt x="337553" y="62826"/>
                  </a:lnTo>
                  <a:lnTo>
                    <a:pt x="337426" y="63715"/>
                  </a:lnTo>
                  <a:lnTo>
                    <a:pt x="337731" y="63207"/>
                  </a:lnTo>
                  <a:lnTo>
                    <a:pt x="338124" y="62826"/>
                  </a:lnTo>
                  <a:lnTo>
                    <a:pt x="338137" y="62699"/>
                  </a:lnTo>
                  <a:lnTo>
                    <a:pt x="338213" y="61429"/>
                  </a:lnTo>
                  <a:lnTo>
                    <a:pt x="337820" y="62699"/>
                  </a:lnTo>
                  <a:lnTo>
                    <a:pt x="337820" y="62318"/>
                  </a:lnTo>
                  <a:lnTo>
                    <a:pt x="337820" y="61937"/>
                  </a:lnTo>
                  <a:lnTo>
                    <a:pt x="337820" y="61302"/>
                  </a:lnTo>
                  <a:lnTo>
                    <a:pt x="337019" y="61302"/>
                  </a:lnTo>
                  <a:lnTo>
                    <a:pt x="337134" y="61937"/>
                  </a:lnTo>
                  <a:lnTo>
                    <a:pt x="336994" y="61163"/>
                  </a:lnTo>
                  <a:lnTo>
                    <a:pt x="337019" y="61556"/>
                  </a:lnTo>
                  <a:lnTo>
                    <a:pt x="336892" y="60655"/>
                  </a:lnTo>
                  <a:lnTo>
                    <a:pt x="336778" y="60032"/>
                  </a:lnTo>
                  <a:lnTo>
                    <a:pt x="335915" y="61556"/>
                  </a:lnTo>
                  <a:lnTo>
                    <a:pt x="335394" y="60286"/>
                  </a:lnTo>
                  <a:lnTo>
                    <a:pt x="335368" y="60642"/>
                  </a:lnTo>
                  <a:lnTo>
                    <a:pt x="335114" y="62318"/>
                  </a:lnTo>
                  <a:lnTo>
                    <a:pt x="334149" y="60540"/>
                  </a:lnTo>
                  <a:lnTo>
                    <a:pt x="333908" y="64477"/>
                  </a:lnTo>
                  <a:lnTo>
                    <a:pt x="332968" y="64858"/>
                  </a:lnTo>
                  <a:lnTo>
                    <a:pt x="332968" y="64477"/>
                  </a:lnTo>
                  <a:lnTo>
                    <a:pt x="333095" y="62572"/>
                  </a:lnTo>
                  <a:lnTo>
                    <a:pt x="333476" y="61810"/>
                  </a:lnTo>
                  <a:lnTo>
                    <a:pt x="334200" y="60413"/>
                  </a:lnTo>
                  <a:lnTo>
                    <a:pt x="333019" y="61810"/>
                  </a:lnTo>
                  <a:lnTo>
                    <a:pt x="332892" y="60921"/>
                  </a:lnTo>
                  <a:lnTo>
                    <a:pt x="333006" y="60032"/>
                  </a:lnTo>
                  <a:lnTo>
                    <a:pt x="333121" y="59778"/>
                  </a:lnTo>
                  <a:lnTo>
                    <a:pt x="334124" y="57619"/>
                  </a:lnTo>
                  <a:lnTo>
                    <a:pt x="332816" y="59778"/>
                  </a:lnTo>
                  <a:lnTo>
                    <a:pt x="332994" y="57238"/>
                  </a:lnTo>
                  <a:lnTo>
                    <a:pt x="332905" y="55460"/>
                  </a:lnTo>
                  <a:lnTo>
                    <a:pt x="332968" y="54927"/>
                  </a:lnTo>
                  <a:lnTo>
                    <a:pt x="332651" y="54825"/>
                  </a:lnTo>
                  <a:lnTo>
                    <a:pt x="332295" y="57238"/>
                  </a:lnTo>
                  <a:lnTo>
                    <a:pt x="332155" y="56730"/>
                  </a:lnTo>
                  <a:lnTo>
                    <a:pt x="331965" y="56730"/>
                  </a:lnTo>
                  <a:lnTo>
                    <a:pt x="332219" y="55714"/>
                  </a:lnTo>
                  <a:lnTo>
                    <a:pt x="331647" y="57111"/>
                  </a:lnTo>
                  <a:lnTo>
                    <a:pt x="331558" y="57873"/>
                  </a:lnTo>
                  <a:lnTo>
                    <a:pt x="331431" y="59778"/>
                  </a:lnTo>
                  <a:lnTo>
                    <a:pt x="330441" y="61810"/>
                  </a:lnTo>
                  <a:lnTo>
                    <a:pt x="330365" y="60655"/>
                  </a:lnTo>
                  <a:lnTo>
                    <a:pt x="329196" y="62953"/>
                  </a:lnTo>
                  <a:lnTo>
                    <a:pt x="329247" y="62699"/>
                  </a:lnTo>
                  <a:lnTo>
                    <a:pt x="329704" y="60413"/>
                  </a:lnTo>
                  <a:lnTo>
                    <a:pt x="329857" y="59651"/>
                  </a:lnTo>
                  <a:lnTo>
                    <a:pt x="330365" y="60655"/>
                  </a:lnTo>
                  <a:lnTo>
                    <a:pt x="330504" y="60921"/>
                  </a:lnTo>
                  <a:lnTo>
                    <a:pt x="330568" y="61048"/>
                  </a:lnTo>
                  <a:lnTo>
                    <a:pt x="330555" y="60540"/>
                  </a:lnTo>
                  <a:lnTo>
                    <a:pt x="330555" y="59651"/>
                  </a:lnTo>
                  <a:lnTo>
                    <a:pt x="330555" y="59524"/>
                  </a:lnTo>
                  <a:lnTo>
                    <a:pt x="330542" y="58635"/>
                  </a:lnTo>
                  <a:lnTo>
                    <a:pt x="330568" y="56451"/>
                  </a:lnTo>
                  <a:lnTo>
                    <a:pt x="331000" y="56286"/>
                  </a:lnTo>
                  <a:lnTo>
                    <a:pt x="331089" y="55283"/>
                  </a:lnTo>
                  <a:lnTo>
                    <a:pt x="330987" y="52539"/>
                  </a:lnTo>
                  <a:lnTo>
                    <a:pt x="330949" y="52031"/>
                  </a:lnTo>
                  <a:lnTo>
                    <a:pt x="329895" y="58635"/>
                  </a:lnTo>
                  <a:lnTo>
                    <a:pt x="328955" y="58381"/>
                  </a:lnTo>
                  <a:lnTo>
                    <a:pt x="329425" y="56857"/>
                  </a:lnTo>
                  <a:lnTo>
                    <a:pt x="329526" y="55841"/>
                  </a:lnTo>
                  <a:lnTo>
                    <a:pt x="328815" y="58127"/>
                  </a:lnTo>
                  <a:lnTo>
                    <a:pt x="328079" y="59524"/>
                  </a:lnTo>
                  <a:lnTo>
                    <a:pt x="327812" y="58000"/>
                  </a:lnTo>
                  <a:lnTo>
                    <a:pt x="327177" y="60413"/>
                  </a:lnTo>
                  <a:lnTo>
                    <a:pt x="326885" y="60159"/>
                  </a:lnTo>
                  <a:lnTo>
                    <a:pt x="327037" y="61163"/>
                  </a:lnTo>
                  <a:lnTo>
                    <a:pt x="326555" y="62699"/>
                  </a:lnTo>
                  <a:lnTo>
                    <a:pt x="326301" y="62445"/>
                  </a:lnTo>
                  <a:lnTo>
                    <a:pt x="325742" y="62953"/>
                  </a:lnTo>
                  <a:lnTo>
                    <a:pt x="325767" y="62814"/>
                  </a:lnTo>
                  <a:lnTo>
                    <a:pt x="325716" y="62953"/>
                  </a:lnTo>
                  <a:lnTo>
                    <a:pt x="325132" y="64477"/>
                  </a:lnTo>
                  <a:lnTo>
                    <a:pt x="325323" y="63080"/>
                  </a:lnTo>
                  <a:lnTo>
                    <a:pt x="325767" y="59778"/>
                  </a:lnTo>
                  <a:lnTo>
                    <a:pt x="326047" y="57746"/>
                  </a:lnTo>
                  <a:lnTo>
                    <a:pt x="324904" y="59778"/>
                  </a:lnTo>
                  <a:lnTo>
                    <a:pt x="324891" y="59270"/>
                  </a:lnTo>
                  <a:lnTo>
                    <a:pt x="325018" y="58127"/>
                  </a:lnTo>
                  <a:lnTo>
                    <a:pt x="325285" y="57365"/>
                  </a:lnTo>
                  <a:lnTo>
                    <a:pt x="325615" y="56451"/>
                  </a:lnTo>
                  <a:lnTo>
                    <a:pt x="325564" y="55460"/>
                  </a:lnTo>
                  <a:lnTo>
                    <a:pt x="324332" y="57531"/>
                  </a:lnTo>
                  <a:lnTo>
                    <a:pt x="324535" y="57365"/>
                  </a:lnTo>
                  <a:lnTo>
                    <a:pt x="324142" y="58166"/>
                  </a:lnTo>
                  <a:lnTo>
                    <a:pt x="324142" y="59905"/>
                  </a:lnTo>
                  <a:lnTo>
                    <a:pt x="323481" y="61366"/>
                  </a:lnTo>
                  <a:lnTo>
                    <a:pt x="323240" y="63080"/>
                  </a:lnTo>
                  <a:lnTo>
                    <a:pt x="323342" y="61683"/>
                  </a:lnTo>
                  <a:lnTo>
                    <a:pt x="323443" y="60794"/>
                  </a:lnTo>
                  <a:lnTo>
                    <a:pt x="323469" y="60375"/>
                  </a:lnTo>
                  <a:lnTo>
                    <a:pt x="323380" y="60553"/>
                  </a:lnTo>
                  <a:lnTo>
                    <a:pt x="323494" y="60083"/>
                  </a:lnTo>
                  <a:lnTo>
                    <a:pt x="323469" y="60375"/>
                  </a:lnTo>
                  <a:lnTo>
                    <a:pt x="323989" y="59397"/>
                  </a:lnTo>
                  <a:lnTo>
                    <a:pt x="324065" y="59270"/>
                  </a:lnTo>
                  <a:lnTo>
                    <a:pt x="324142" y="59905"/>
                  </a:lnTo>
                  <a:lnTo>
                    <a:pt x="324142" y="58166"/>
                  </a:lnTo>
                  <a:lnTo>
                    <a:pt x="322897" y="60667"/>
                  </a:lnTo>
                  <a:lnTo>
                    <a:pt x="323113" y="60744"/>
                  </a:lnTo>
                  <a:lnTo>
                    <a:pt x="323329" y="60071"/>
                  </a:lnTo>
                  <a:lnTo>
                    <a:pt x="323227" y="60782"/>
                  </a:lnTo>
                  <a:lnTo>
                    <a:pt x="321691" y="64985"/>
                  </a:lnTo>
                  <a:lnTo>
                    <a:pt x="321678" y="63715"/>
                  </a:lnTo>
                  <a:lnTo>
                    <a:pt x="321665" y="63207"/>
                  </a:lnTo>
                  <a:lnTo>
                    <a:pt x="321652" y="62699"/>
                  </a:lnTo>
                  <a:lnTo>
                    <a:pt x="321652" y="62445"/>
                  </a:lnTo>
                  <a:lnTo>
                    <a:pt x="321805" y="61810"/>
                  </a:lnTo>
                  <a:lnTo>
                    <a:pt x="322033" y="60794"/>
                  </a:lnTo>
                  <a:lnTo>
                    <a:pt x="322427" y="59143"/>
                  </a:lnTo>
                  <a:lnTo>
                    <a:pt x="323011" y="56603"/>
                  </a:lnTo>
                  <a:lnTo>
                    <a:pt x="322897" y="54698"/>
                  </a:lnTo>
                  <a:lnTo>
                    <a:pt x="322770" y="53555"/>
                  </a:lnTo>
                  <a:lnTo>
                    <a:pt x="320713" y="59143"/>
                  </a:lnTo>
                  <a:lnTo>
                    <a:pt x="319862" y="57365"/>
                  </a:lnTo>
                  <a:lnTo>
                    <a:pt x="319887" y="58889"/>
                  </a:lnTo>
                  <a:lnTo>
                    <a:pt x="319303" y="60794"/>
                  </a:lnTo>
                  <a:lnTo>
                    <a:pt x="319239" y="59524"/>
                  </a:lnTo>
                  <a:lnTo>
                    <a:pt x="319201" y="58635"/>
                  </a:lnTo>
                  <a:lnTo>
                    <a:pt x="318579" y="59524"/>
                  </a:lnTo>
                  <a:lnTo>
                    <a:pt x="318681" y="59143"/>
                  </a:lnTo>
                  <a:lnTo>
                    <a:pt x="319062" y="57619"/>
                  </a:lnTo>
                  <a:lnTo>
                    <a:pt x="319036" y="56984"/>
                  </a:lnTo>
                  <a:lnTo>
                    <a:pt x="319125" y="55460"/>
                  </a:lnTo>
                  <a:lnTo>
                    <a:pt x="318808" y="56984"/>
                  </a:lnTo>
                  <a:lnTo>
                    <a:pt x="318287" y="55079"/>
                  </a:lnTo>
                  <a:lnTo>
                    <a:pt x="317271" y="59143"/>
                  </a:lnTo>
                  <a:lnTo>
                    <a:pt x="317182" y="56095"/>
                  </a:lnTo>
                  <a:lnTo>
                    <a:pt x="316611" y="55079"/>
                  </a:lnTo>
                  <a:lnTo>
                    <a:pt x="314947" y="61810"/>
                  </a:lnTo>
                  <a:lnTo>
                    <a:pt x="314274" y="61048"/>
                  </a:lnTo>
                  <a:lnTo>
                    <a:pt x="314388" y="60286"/>
                  </a:lnTo>
                  <a:lnTo>
                    <a:pt x="314439" y="60159"/>
                  </a:lnTo>
                  <a:lnTo>
                    <a:pt x="312813" y="60159"/>
                  </a:lnTo>
                  <a:lnTo>
                    <a:pt x="311899" y="60159"/>
                  </a:lnTo>
                  <a:lnTo>
                    <a:pt x="311696" y="62445"/>
                  </a:lnTo>
                  <a:lnTo>
                    <a:pt x="312140" y="55968"/>
                  </a:lnTo>
                  <a:lnTo>
                    <a:pt x="308914" y="62445"/>
                  </a:lnTo>
                  <a:lnTo>
                    <a:pt x="309206" y="57873"/>
                  </a:lnTo>
                  <a:lnTo>
                    <a:pt x="309270" y="56857"/>
                  </a:lnTo>
                  <a:lnTo>
                    <a:pt x="308444" y="57365"/>
                  </a:lnTo>
                  <a:lnTo>
                    <a:pt x="307505" y="57746"/>
                  </a:lnTo>
                  <a:lnTo>
                    <a:pt x="306857" y="57873"/>
                  </a:lnTo>
                  <a:lnTo>
                    <a:pt x="306959" y="57492"/>
                  </a:lnTo>
                  <a:lnTo>
                    <a:pt x="307073" y="56857"/>
                  </a:lnTo>
                  <a:lnTo>
                    <a:pt x="306705" y="54952"/>
                  </a:lnTo>
                  <a:lnTo>
                    <a:pt x="305371" y="62699"/>
                  </a:lnTo>
                  <a:lnTo>
                    <a:pt x="305257" y="62191"/>
                  </a:lnTo>
                  <a:lnTo>
                    <a:pt x="305003" y="61048"/>
                  </a:lnTo>
                  <a:lnTo>
                    <a:pt x="304901" y="60540"/>
                  </a:lnTo>
                  <a:lnTo>
                    <a:pt x="304888" y="60159"/>
                  </a:lnTo>
                  <a:lnTo>
                    <a:pt x="305015" y="58127"/>
                  </a:lnTo>
                  <a:lnTo>
                    <a:pt x="305079" y="57111"/>
                  </a:lnTo>
                  <a:lnTo>
                    <a:pt x="305752" y="58762"/>
                  </a:lnTo>
                  <a:lnTo>
                    <a:pt x="305790" y="57111"/>
                  </a:lnTo>
                  <a:lnTo>
                    <a:pt x="307009" y="50761"/>
                  </a:lnTo>
                  <a:lnTo>
                    <a:pt x="304355" y="58127"/>
                  </a:lnTo>
                  <a:lnTo>
                    <a:pt x="304444" y="55968"/>
                  </a:lnTo>
                  <a:lnTo>
                    <a:pt x="304520" y="54063"/>
                  </a:lnTo>
                  <a:lnTo>
                    <a:pt x="304685" y="53809"/>
                  </a:lnTo>
                  <a:lnTo>
                    <a:pt x="304749" y="51396"/>
                  </a:lnTo>
                  <a:lnTo>
                    <a:pt x="303022" y="55968"/>
                  </a:lnTo>
                  <a:lnTo>
                    <a:pt x="302450" y="55460"/>
                  </a:lnTo>
                  <a:lnTo>
                    <a:pt x="302539" y="54317"/>
                  </a:lnTo>
                  <a:lnTo>
                    <a:pt x="301256" y="57619"/>
                  </a:lnTo>
                  <a:lnTo>
                    <a:pt x="299656" y="58762"/>
                  </a:lnTo>
                  <a:lnTo>
                    <a:pt x="299326" y="59016"/>
                  </a:lnTo>
                  <a:lnTo>
                    <a:pt x="299250" y="59651"/>
                  </a:lnTo>
                  <a:lnTo>
                    <a:pt x="298411" y="60159"/>
                  </a:lnTo>
                  <a:lnTo>
                    <a:pt x="298297" y="57746"/>
                  </a:lnTo>
                  <a:lnTo>
                    <a:pt x="298399" y="56476"/>
                  </a:lnTo>
                  <a:lnTo>
                    <a:pt x="298767" y="54571"/>
                  </a:lnTo>
                  <a:lnTo>
                    <a:pt x="299440" y="54571"/>
                  </a:lnTo>
                  <a:lnTo>
                    <a:pt x="299453" y="54444"/>
                  </a:lnTo>
                  <a:lnTo>
                    <a:pt x="299859" y="50761"/>
                  </a:lnTo>
                  <a:lnTo>
                    <a:pt x="298564" y="54444"/>
                  </a:lnTo>
                  <a:lnTo>
                    <a:pt x="298437" y="54063"/>
                  </a:lnTo>
                  <a:lnTo>
                    <a:pt x="298500" y="53174"/>
                  </a:lnTo>
                  <a:lnTo>
                    <a:pt x="298716" y="52158"/>
                  </a:lnTo>
                  <a:lnTo>
                    <a:pt x="297586" y="52539"/>
                  </a:lnTo>
                  <a:lnTo>
                    <a:pt x="296748" y="56476"/>
                  </a:lnTo>
                  <a:lnTo>
                    <a:pt x="295732" y="55968"/>
                  </a:lnTo>
                  <a:lnTo>
                    <a:pt x="295605" y="57111"/>
                  </a:lnTo>
                  <a:lnTo>
                    <a:pt x="295478" y="57531"/>
                  </a:lnTo>
                  <a:lnTo>
                    <a:pt x="294182" y="61048"/>
                  </a:lnTo>
                  <a:lnTo>
                    <a:pt x="294259" y="60667"/>
                  </a:lnTo>
                  <a:lnTo>
                    <a:pt x="294373" y="60159"/>
                  </a:lnTo>
                  <a:lnTo>
                    <a:pt x="294462" y="59778"/>
                  </a:lnTo>
                  <a:lnTo>
                    <a:pt x="294881" y="57873"/>
                  </a:lnTo>
                  <a:lnTo>
                    <a:pt x="294906" y="57746"/>
                  </a:lnTo>
                  <a:lnTo>
                    <a:pt x="295554" y="54825"/>
                  </a:lnTo>
                  <a:lnTo>
                    <a:pt x="294360" y="57746"/>
                  </a:lnTo>
                  <a:lnTo>
                    <a:pt x="295008" y="53682"/>
                  </a:lnTo>
                  <a:lnTo>
                    <a:pt x="292823" y="57238"/>
                  </a:lnTo>
                  <a:lnTo>
                    <a:pt x="291973" y="57873"/>
                  </a:lnTo>
                  <a:lnTo>
                    <a:pt x="292023" y="57746"/>
                  </a:lnTo>
                  <a:lnTo>
                    <a:pt x="292468" y="56451"/>
                  </a:lnTo>
                  <a:lnTo>
                    <a:pt x="291604" y="57746"/>
                  </a:lnTo>
                  <a:lnTo>
                    <a:pt x="290842" y="57619"/>
                  </a:lnTo>
                  <a:lnTo>
                    <a:pt x="290931" y="57238"/>
                  </a:lnTo>
                  <a:lnTo>
                    <a:pt x="291185" y="56095"/>
                  </a:lnTo>
                  <a:lnTo>
                    <a:pt x="291261" y="55714"/>
                  </a:lnTo>
                  <a:lnTo>
                    <a:pt x="291376" y="55206"/>
                  </a:lnTo>
                  <a:lnTo>
                    <a:pt x="292569" y="49745"/>
                  </a:lnTo>
                  <a:lnTo>
                    <a:pt x="289229" y="55206"/>
                  </a:lnTo>
                  <a:lnTo>
                    <a:pt x="289280" y="54698"/>
                  </a:lnTo>
                  <a:lnTo>
                    <a:pt x="289344" y="54063"/>
                  </a:lnTo>
                  <a:lnTo>
                    <a:pt x="289394" y="53555"/>
                  </a:lnTo>
                  <a:lnTo>
                    <a:pt x="289598" y="51650"/>
                  </a:lnTo>
                  <a:lnTo>
                    <a:pt x="289877" y="48983"/>
                  </a:lnTo>
                  <a:lnTo>
                    <a:pt x="287921" y="51650"/>
                  </a:lnTo>
                  <a:lnTo>
                    <a:pt x="287388" y="47205"/>
                  </a:lnTo>
                  <a:lnTo>
                    <a:pt x="285686" y="47332"/>
                  </a:lnTo>
                  <a:lnTo>
                    <a:pt x="285051" y="53555"/>
                  </a:lnTo>
                  <a:lnTo>
                    <a:pt x="285178" y="47459"/>
                  </a:lnTo>
                  <a:lnTo>
                    <a:pt x="285000" y="48425"/>
                  </a:lnTo>
                  <a:lnTo>
                    <a:pt x="284797" y="47244"/>
                  </a:lnTo>
                  <a:lnTo>
                    <a:pt x="284797" y="49504"/>
                  </a:lnTo>
                  <a:lnTo>
                    <a:pt x="284708" y="49961"/>
                  </a:lnTo>
                  <a:lnTo>
                    <a:pt x="284048" y="53682"/>
                  </a:lnTo>
                  <a:lnTo>
                    <a:pt x="283603" y="54063"/>
                  </a:lnTo>
                  <a:lnTo>
                    <a:pt x="283489" y="53936"/>
                  </a:lnTo>
                  <a:lnTo>
                    <a:pt x="283527" y="53428"/>
                  </a:lnTo>
                  <a:lnTo>
                    <a:pt x="283260" y="50888"/>
                  </a:lnTo>
                  <a:lnTo>
                    <a:pt x="283235" y="50634"/>
                  </a:lnTo>
                  <a:lnTo>
                    <a:pt x="283210" y="47713"/>
                  </a:lnTo>
                  <a:lnTo>
                    <a:pt x="283743" y="48221"/>
                  </a:lnTo>
                  <a:lnTo>
                    <a:pt x="283832" y="47713"/>
                  </a:lnTo>
                  <a:lnTo>
                    <a:pt x="283984" y="46824"/>
                  </a:lnTo>
                  <a:lnTo>
                    <a:pt x="283260" y="46189"/>
                  </a:lnTo>
                  <a:lnTo>
                    <a:pt x="283578" y="45427"/>
                  </a:lnTo>
                  <a:lnTo>
                    <a:pt x="284099" y="44157"/>
                  </a:lnTo>
                  <a:lnTo>
                    <a:pt x="283984" y="42633"/>
                  </a:lnTo>
                  <a:lnTo>
                    <a:pt x="283933" y="42252"/>
                  </a:lnTo>
                  <a:lnTo>
                    <a:pt x="283641" y="44284"/>
                  </a:lnTo>
                  <a:lnTo>
                    <a:pt x="283514" y="44665"/>
                  </a:lnTo>
                  <a:lnTo>
                    <a:pt x="283032" y="45427"/>
                  </a:lnTo>
                  <a:lnTo>
                    <a:pt x="282727" y="44538"/>
                  </a:lnTo>
                  <a:lnTo>
                    <a:pt x="282752" y="47713"/>
                  </a:lnTo>
                  <a:lnTo>
                    <a:pt x="281051" y="50634"/>
                  </a:lnTo>
                  <a:lnTo>
                    <a:pt x="281266" y="49618"/>
                  </a:lnTo>
                  <a:lnTo>
                    <a:pt x="281660" y="47713"/>
                  </a:lnTo>
                  <a:lnTo>
                    <a:pt x="282206" y="45173"/>
                  </a:lnTo>
                  <a:lnTo>
                    <a:pt x="282841" y="42125"/>
                  </a:lnTo>
                  <a:lnTo>
                    <a:pt x="281051" y="45173"/>
                  </a:lnTo>
                  <a:lnTo>
                    <a:pt x="281393" y="44284"/>
                  </a:lnTo>
                  <a:lnTo>
                    <a:pt x="281787" y="43268"/>
                  </a:lnTo>
                  <a:lnTo>
                    <a:pt x="280987" y="44284"/>
                  </a:lnTo>
                  <a:lnTo>
                    <a:pt x="279615" y="42760"/>
                  </a:lnTo>
                  <a:lnTo>
                    <a:pt x="278079" y="47713"/>
                  </a:lnTo>
                  <a:lnTo>
                    <a:pt x="278206" y="46062"/>
                  </a:lnTo>
                  <a:lnTo>
                    <a:pt x="278295" y="45300"/>
                  </a:lnTo>
                  <a:lnTo>
                    <a:pt x="278638" y="44792"/>
                  </a:lnTo>
                  <a:lnTo>
                    <a:pt x="277355" y="43776"/>
                  </a:lnTo>
                  <a:lnTo>
                    <a:pt x="274485" y="49618"/>
                  </a:lnTo>
                  <a:lnTo>
                    <a:pt x="274383" y="48983"/>
                  </a:lnTo>
                  <a:lnTo>
                    <a:pt x="274154" y="47586"/>
                  </a:lnTo>
                  <a:lnTo>
                    <a:pt x="274027" y="46824"/>
                  </a:lnTo>
                  <a:lnTo>
                    <a:pt x="274142" y="45554"/>
                  </a:lnTo>
                  <a:lnTo>
                    <a:pt x="274345" y="44792"/>
                  </a:lnTo>
                  <a:lnTo>
                    <a:pt x="274002" y="45173"/>
                  </a:lnTo>
                  <a:lnTo>
                    <a:pt x="273367" y="47586"/>
                  </a:lnTo>
                  <a:lnTo>
                    <a:pt x="273342" y="46951"/>
                  </a:lnTo>
                  <a:lnTo>
                    <a:pt x="273443" y="45427"/>
                  </a:lnTo>
                  <a:lnTo>
                    <a:pt x="273659" y="44665"/>
                  </a:lnTo>
                  <a:lnTo>
                    <a:pt x="273583" y="44411"/>
                  </a:lnTo>
                  <a:lnTo>
                    <a:pt x="272402" y="46951"/>
                  </a:lnTo>
                  <a:lnTo>
                    <a:pt x="272275" y="46316"/>
                  </a:lnTo>
                  <a:lnTo>
                    <a:pt x="272402" y="45427"/>
                  </a:lnTo>
                  <a:lnTo>
                    <a:pt x="272783" y="44411"/>
                  </a:lnTo>
                  <a:lnTo>
                    <a:pt x="272707" y="44030"/>
                  </a:lnTo>
                  <a:lnTo>
                    <a:pt x="271805" y="41998"/>
                  </a:lnTo>
                  <a:lnTo>
                    <a:pt x="269951" y="48094"/>
                  </a:lnTo>
                  <a:lnTo>
                    <a:pt x="268592" y="48983"/>
                  </a:lnTo>
                  <a:lnTo>
                    <a:pt x="268871" y="47459"/>
                  </a:lnTo>
                  <a:lnTo>
                    <a:pt x="269100" y="46189"/>
                  </a:lnTo>
                  <a:lnTo>
                    <a:pt x="269328" y="44919"/>
                  </a:lnTo>
                  <a:lnTo>
                    <a:pt x="269214" y="44030"/>
                  </a:lnTo>
                  <a:lnTo>
                    <a:pt x="268236" y="42125"/>
                  </a:lnTo>
                  <a:lnTo>
                    <a:pt x="268287" y="41363"/>
                  </a:lnTo>
                  <a:lnTo>
                    <a:pt x="266776" y="40474"/>
                  </a:lnTo>
                  <a:lnTo>
                    <a:pt x="264896" y="44538"/>
                  </a:lnTo>
                  <a:lnTo>
                    <a:pt x="263093" y="46189"/>
                  </a:lnTo>
                  <a:lnTo>
                    <a:pt x="263067" y="44411"/>
                  </a:lnTo>
                  <a:lnTo>
                    <a:pt x="263055" y="43522"/>
                  </a:lnTo>
                  <a:lnTo>
                    <a:pt x="263017" y="40982"/>
                  </a:lnTo>
                  <a:lnTo>
                    <a:pt x="260299" y="43522"/>
                  </a:lnTo>
                  <a:lnTo>
                    <a:pt x="259283" y="40474"/>
                  </a:lnTo>
                  <a:lnTo>
                    <a:pt x="259270" y="41732"/>
                  </a:lnTo>
                  <a:lnTo>
                    <a:pt x="258648" y="44030"/>
                  </a:lnTo>
                  <a:lnTo>
                    <a:pt x="258305" y="44411"/>
                  </a:lnTo>
                  <a:lnTo>
                    <a:pt x="258102" y="43522"/>
                  </a:lnTo>
                  <a:lnTo>
                    <a:pt x="256819" y="47459"/>
                  </a:lnTo>
                  <a:lnTo>
                    <a:pt x="256908" y="46951"/>
                  </a:lnTo>
                  <a:lnTo>
                    <a:pt x="256933" y="46824"/>
                  </a:lnTo>
                  <a:lnTo>
                    <a:pt x="257022" y="46316"/>
                  </a:lnTo>
                  <a:lnTo>
                    <a:pt x="257149" y="45554"/>
                  </a:lnTo>
                  <a:lnTo>
                    <a:pt x="257175" y="45427"/>
                  </a:lnTo>
                  <a:lnTo>
                    <a:pt x="257556" y="43268"/>
                  </a:lnTo>
                  <a:lnTo>
                    <a:pt x="257670" y="43395"/>
                  </a:lnTo>
                  <a:lnTo>
                    <a:pt x="257683" y="43268"/>
                  </a:lnTo>
                  <a:lnTo>
                    <a:pt x="257987" y="40220"/>
                  </a:lnTo>
                  <a:lnTo>
                    <a:pt x="258089" y="39204"/>
                  </a:lnTo>
                  <a:lnTo>
                    <a:pt x="257187" y="40220"/>
                  </a:lnTo>
                  <a:lnTo>
                    <a:pt x="256654" y="39966"/>
                  </a:lnTo>
                  <a:lnTo>
                    <a:pt x="255638" y="45427"/>
                  </a:lnTo>
                  <a:lnTo>
                    <a:pt x="255117" y="43141"/>
                  </a:lnTo>
                  <a:lnTo>
                    <a:pt x="254914" y="42252"/>
                  </a:lnTo>
                  <a:lnTo>
                    <a:pt x="253479" y="42633"/>
                  </a:lnTo>
                  <a:lnTo>
                    <a:pt x="252133" y="43141"/>
                  </a:lnTo>
                  <a:lnTo>
                    <a:pt x="252107" y="43014"/>
                  </a:lnTo>
                  <a:lnTo>
                    <a:pt x="251917" y="41871"/>
                  </a:lnTo>
                  <a:lnTo>
                    <a:pt x="251688" y="40474"/>
                  </a:lnTo>
                  <a:lnTo>
                    <a:pt x="251104" y="41871"/>
                  </a:lnTo>
                  <a:lnTo>
                    <a:pt x="250659" y="41744"/>
                  </a:lnTo>
                  <a:lnTo>
                    <a:pt x="250101" y="43014"/>
                  </a:lnTo>
                  <a:lnTo>
                    <a:pt x="250571" y="40093"/>
                  </a:lnTo>
                  <a:lnTo>
                    <a:pt x="249796" y="39331"/>
                  </a:lnTo>
                  <a:lnTo>
                    <a:pt x="249275" y="38823"/>
                  </a:lnTo>
                  <a:lnTo>
                    <a:pt x="247954" y="39331"/>
                  </a:lnTo>
                  <a:lnTo>
                    <a:pt x="248539" y="37172"/>
                  </a:lnTo>
                  <a:lnTo>
                    <a:pt x="247878" y="36918"/>
                  </a:lnTo>
                  <a:lnTo>
                    <a:pt x="246341" y="45554"/>
                  </a:lnTo>
                  <a:lnTo>
                    <a:pt x="245681" y="45554"/>
                  </a:lnTo>
                  <a:lnTo>
                    <a:pt x="245719" y="45300"/>
                  </a:lnTo>
                  <a:lnTo>
                    <a:pt x="246024" y="42633"/>
                  </a:lnTo>
                  <a:lnTo>
                    <a:pt x="246151" y="41490"/>
                  </a:lnTo>
                  <a:lnTo>
                    <a:pt x="246176" y="41236"/>
                  </a:lnTo>
                  <a:lnTo>
                    <a:pt x="244970" y="41109"/>
                  </a:lnTo>
                  <a:lnTo>
                    <a:pt x="244932" y="40855"/>
                  </a:lnTo>
                  <a:lnTo>
                    <a:pt x="244335" y="37045"/>
                  </a:lnTo>
                  <a:lnTo>
                    <a:pt x="242544" y="40855"/>
                  </a:lnTo>
                  <a:lnTo>
                    <a:pt x="242887" y="38950"/>
                  </a:lnTo>
                  <a:lnTo>
                    <a:pt x="243116" y="38823"/>
                  </a:lnTo>
                  <a:lnTo>
                    <a:pt x="242570" y="38569"/>
                  </a:lnTo>
                  <a:lnTo>
                    <a:pt x="242214" y="37680"/>
                  </a:lnTo>
                  <a:lnTo>
                    <a:pt x="241376" y="35521"/>
                  </a:lnTo>
                  <a:lnTo>
                    <a:pt x="241084" y="37973"/>
                  </a:lnTo>
                  <a:lnTo>
                    <a:pt x="240677" y="41490"/>
                  </a:lnTo>
                  <a:lnTo>
                    <a:pt x="241084" y="37973"/>
                  </a:lnTo>
                  <a:lnTo>
                    <a:pt x="238594" y="42633"/>
                  </a:lnTo>
                  <a:lnTo>
                    <a:pt x="239115" y="39712"/>
                  </a:lnTo>
                  <a:lnTo>
                    <a:pt x="238112" y="43141"/>
                  </a:lnTo>
                  <a:lnTo>
                    <a:pt x="237985" y="43649"/>
                  </a:lnTo>
                  <a:lnTo>
                    <a:pt x="237871" y="44284"/>
                  </a:lnTo>
                  <a:lnTo>
                    <a:pt x="236956" y="45300"/>
                  </a:lnTo>
                  <a:lnTo>
                    <a:pt x="237058" y="43395"/>
                  </a:lnTo>
                  <a:lnTo>
                    <a:pt x="236956" y="42379"/>
                  </a:lnTo>
                  <a:lnTo>
                    <a:pt x="236893" y="42125"/>
                  </a:lnTo>
                  <a:lnTo>
                    <a:pt x="236410" y="46316"/>
                  </a:lnTo>
                  <a:lnTo>
                    <a:pt x="235940" y="44792"/>
                  </a:lnTo>
                  <a:lnTo>
                    <a:pt x="236054" y="44157"/>
                  </a:lnTo>
                  <a:lnTo>
                    <a:pt x="236435" y="42887"/>
                  </a:lnTo>
                  <a:lnTo>
                    <a:pt x="235851" y="42633"/>
                  </a:lnTo>
                  <a:lnTo>
                    <a:pt x="235750" y="43649"/>
                  </a:lnTo>
                  <a:lnTo>
                    <a:pt x="235153" y="45554"/>
                  </a:lnTo>
                  <a:lnTo>
                    <a:pt x="234543" y="46824"/>
                  </a:lnTo>
                  <a:lnTo>
                    <a:pt x="234416" y="46316"/>
                  </a:lnTo>
                  <a:lnTo>
                    <a:pt x="234289" y="45808"/>
                  </a:lnTo>
                  <a:lnTo>
                    <a:pt x="234162" y="45300"/>
                  </a:lnTo>
                  <a:lnTo>
                    <a:pt x="234289" y="42506"/>
                  </a:lnTo>
                  <a:lnTo>
                    <a:pt x="234327" y="42125"/>
                  </a:lnTo>
                  <a:lnTo>
                    <a:pt x="234035" y="43649"/>
                  </a:lnTo>
                  <a:lnTo>
                    <a:pt x="233362" y="45808"/>
                  </a:lnTo>
                  <a:lnTo>
                    <a:pt x="233235" y="45427"/>
                  </a:lnTo>
                  <a:lnTo>
                    <a:pt x="233349" y="43649"/>
                  </a:lnTo>
                  <a:lnTo>
                    <a:pt x="233438" y="43395"/>
                  </a:lnTo>
                  <a:lnTo>
                    <a:pt x="233324" y="42506"/>
                  </a:lnTo>
                  <a:lnTo>
                    <a:pt x="233235" y="42252"/>
                  </a:lnTo>
                  <a:lnTo>
                    <a:pt x="232854" y="41173"/>
                  </a:lnTo>
                  <a:lnTo>
                    <a:pt x="232740" y="41973"/>
                  </a:lnTo>
                  <a:lnTo>
                    <a:pt x="232791" y="40982"/>
                  </a:lnTo>
                  <a:lnTo>
                    <a:pt x="232854" y="41173"/>
                  </a:lnTo>
                  <a:lnTo>
                    <a:pt x="232879" y="40982"/>
                  </a:lnTo>
                  <a:lnTo>
                    <a:pt x="233083" y="39585"/>
                  </a:lnTo>
                  <a:lnTo>
                    <a:pt x="232562" y="39154"/>
                  </a:lnTo>
                  <a:lnTo>
                    <a:pt x="232562" y="41910"/>
                  </a:lnTo>
                  <a:lnTo>
                    <a:pt x="231521" y="46316"/>
                  </a:lnTo>
                  <a:lnTo>
                    <a:pt x="231279" y="44030"/>
                  </a:lnTo>
                  <a:lnTo>
                    <a:pt x="231330" y="41617"/>
                  </a:lnTo>
                  <a:lnTo>
                    <a:pt x="232143" y="41744"/>
                  </a:lnTo>
                  <a:lnTo>
                    <a:pt x="232562" y="41910"/>
                  </a:lnTo>
                  <a:lnTo>
                    <a:pt x="232562" y="39154"/>
                  </a:lnTo>
                  <a:lnTo>
                    <a:pt x="233540" y="35394"/>
                  </a:lnTo>
                  <a:lnTo>
                    <a:pt x="232702" y="37299"/>
                  </a:lnTo>
                  <a:lnTo>
                    <a:pt x="231190" y="41617"/>
                  </a:lnTo>
                  <a:lnTo>
                    <a:pt x="231101" y="41363"/>
                  </a:lnTo>
                  <a:lnTo>
                    <a:pt x="231051" y="41236"/>
                  </a:lnTo>
                  <a:lnTo>
                    <a:pt x="230759" y="40347"/>
                  </a:lnTo>
                  <a:lnTo>
                    <a:pt x="230733" y="39966"/>
                  </a:lnTo>
                  <a:lnTo>
                    <a:pt x="230746" y="39331"/>
                  </a:lnTo>
                  <a:lnTo>
                    <a:pt x="230746" y="38696"/>
                  </a:lnTo>
                  <a:lnTo>
                    <a:pt x="230517" y="39077"/>
                  </a:lnTo>
                  <a:lnTo>
                    <a:pt x="230390" y="39331"/>
                  </a:lnTo>
                  <a:lnTo>
                    <a:pt x="230352" y="39204"/>
                  </a:lnTo>
                  <a:lnTo>
                    <a:pt x="230162" y="38569"/>
                  </a:lnTo>
                  <a:lnTo>
                    <a:pt x="229958" y="38569"/>
                  </a:lnTo>
                  <a:lnTo>
                    <a:pt x="230098" y="37299"/>
                  </a:lnTo>
                  <a:lnTo>
                    <a:pt x="230111" y="37172"/>
                  </a:lnTo>
                  <a:lnTo>
                    <a:pt x="230200" y="36283"/>
                  </a:lnTo>
                  <a:lnTo>
                    <a:pt x="229933" y="36576"/>
                  </a:lnTo>
                  <a:lnTo>
                    <a:pt x="229933" y="37299"/>
                  </a:lnTo>
                  <a:lnTo>
                    <a:pt x="229870" y="38569"/>
                  </a:lnTo>
                  <a:lnTo>
                    <a:pt x="229743" y="38582"/>
                  </a:lnTo>
                  <a:lnTo>
                    <a:pt x="229743" y="58381"/>
                  </a:lnTo>
                  <a:lnTo>
                    <a:pt x="229577" y="58127"/>
                  </a:lnTo>
                  <a:lnTo>
                    <a:pt x="229158" y="58127"/>
                  </a:lnTo>
                  <a:lnTo>
                    <a:pt x="229273" y="56984"/>
                  </a:lnTo>
                  <a:lnTo>
                    <a:pt x="229374" y="56476"/>
                  </a:lnTo>
                  <a:lnTo>
                    <a:pt x="229450" y="56095"/>
                  </a:lnTo>
                  <a:lnTo>
                    <a:pt x="229577" y="56095"/>
                  </a:lnTo>
                  <a:lnTo>
                    <a:pt x="229438" y="56934"/>
                  </a:lnTo>
                  <a:lnTo>
                    <a:pt x="229654" y="57492"/>
                  </a:lnTo>
                  <a:lnTo>
                    <a:pt x="229743" y="58381"/>
                  </a:lnTo>
                  <a:lnTo>
                    <a:pt x="229743" y="38582"/>
                  </a:lnTo>
                  <a:lnTo>
                    <a:pt x="229438" y="38823"/>
                  </a:lnTo>
                  <a:lnTo>
                    <a:pt x="229362" y="39204"/>
                  </a:lnTo>
                  <a:lnTo>
                    <a:pt x="229654" y="37680"/>
                  </a:lnTo>
                  <a:lnTo>
                    <a:pt x="229933" y="37299"/>
                  </a:lnTo>
                  <a:lnTo>
                    <a:pt x="229933" y="36576"/>
                  </a:lnTo>
                  <a:lnTo>
                    <a:pt x="229374" y="37172"/>
                  </a:lnTo>
                  <a:lnTo>
                    <a:pt x="229031" y="37045"/>
                  </a:lnTo>
                  <a:lnTo>
                    <a:pt x="228676" y="39966"/>
                  </a:lnTo>
                  <a:lnTo>
                    <a:pt x="228307" y="39458"/>
                  </a:lnTo>
                  <a:lnTo>
                    <a:pt x="228358" y="41732"/>
                  </a:lnTo>
                  <a:lnTo>
                    <a:pt x="228498" y="41617"/>
                  </a:lnTo>
                  <a:lnTo>
                    <a:pt x="228650" y="41529"/>
                  </a:lnTo>
                  <a:lnTo>
                    <a:pt x="228638" y="42291"/>
                  </a:lnTo>
                  <a:lnTo>
                    <a:pt x="228854" y="41402"/>
                  </a:lnTo>
                  <a:lnTo>
                    <a:pt x="228904" y="41236"/>
                  </a:lnTo>
                  <a:lnTo>
                    <a:pt x="228854" y="41490"/>
                  </a:lnTo>
                  <a:lnTo>
                    <a:pt x="229082" y="41363"/>
                  </a:lnTo>
                  <a:lnTo>
                    <a:pt x="229692" y="41363"/>
                  </a:lnTo>
                  <a:lnTo>
                    <a:pt x="228777" y="44030"/>
                  </a:lnTo>
                  <a:lnTo>
                    <a:pt x="228638" y="42379"/>
                  </a:lnTo>
                  <a:lnTo>
                    <a:pt x="228358" y="43548"/>
                  </a:lnTo>
                  <a:lnTo>
                    <a:pt x="228358" y="58127"/>
                  </a:lnTo>
                  <a:lnTo>
                    <a:pt x="228346" y="58254"/>
                  </a:lnTo>
                  <a:lnTo>
                    <a:pt x="227990" y="58381"/>
                  </a:lnTo>
                  <a:lnTo>
                    <a:pt x="228358" y="58127"/>
                  </a:lnTo>
                  <a:lnTo>
                    <a:pt x="228358" y="43548"/>
                  </a:lnTo>
                  <a:lnTo>
                    <a:pt x="227533" y="46951"/>
                  </a:lnTo>
                  <a:lnTo>
                    <a:pt x="227558" y="45935"/>
                  </a:lnTo>
                  <a:lnTo>
                    <a:pt x="227571" y="45681"/>
                  </a:lnTo>
                  <a:lnTo>
                    <a:pt x="227596" y="44792"/>
                  </a:lnTo>
                  <a:lnTo>
                    <a:pt x="227482" y="42252"/>
                  </a:lnTo>
                  <a:lnTo>
                    <a:pt x="227139" y="40855"/>
                  </a:lnTo>
                  <a:lnTo>
                    <a:pt x="227152" y="39585"/>
                  </a:lnTo>
                  <a:lnTo>
                    <a:pt x="227279" y="38061"/>
                  </a:lnTo>
                  <a:lnTo>
                    <a:pt x="226060" y="39585"/>
                  </a:lnTo>
                  <a:lnTo>
                    <a:pt x="224739" y="38823"/>
                  </a:lnTo>
                  <a:lnTo>
                    <a:pt x="223405" y="44030"/>
                  </a:lnTo>
                  <a:lnTo>
                    <a:pt x="223304" y="44284"/>
                  </a:lnTo>
                  <a:lnTo>
                    <a:pt x="222999" y="44792"/>
                  </a:lnTo>
                  <a:lnTo>
                    <a:pt x="223012" y="44665"/>
                  </a:lnTo>
                  <a:lnTo>
                    <a:pt x="223240" y="42633"/>
                  </a:lnTo>
                  <a:lnTo>
                    <a:pt x="223278" y="41871"/>
                  </a:lnTo>
                  <a:lnTo>
                    <a:pt x="223329" y="41503"/>
                  </a:lnTo>
                  <a:lnTo>
                    <a:pt x="223126" y="41871"/>
                  </a:lnTo>
                  <a:lnTo>
                    <a:pt x="222364" y="41109"/>
                  </a:lnTo>
                  <a:lnTo>
                    <a:pt x="222034" y="41490"/>
                  </a:lnTo>
                  <a:lnTo>
                    <a:pt x="221957" y="41744"/>
                  </a:lnTo>
                  <a:lnTo>
                    <a:pt x="221475" y="44665"/>
                  </a:lnTo>
                  <a:lnTo>
                    <a:pt x="221310" y="44030"/>
                  </a:lnTo>
                  <a:lnTo>
                    <a:pt x="221005" y="42887"/>
                  </a:lnTo>
                  <a:lnTo>
                    <a:pt x="221081" y="42633"/>
                  </a:lnTo>
                  <a:lnTo>
                    <a:pt x="221919" y="41617"/>
                  </a:lnTo>
                  <a:lnTo>
                    <a:pt x="222046" y="41249"/>
                  </a:lnTo>
                  <a:lnTo>
                    <a:pt x="221272" y="41617"/>
                  </a:lnTo>
                  <a:lnTo>
                    <a:pt x="221462" y="40855"/>
                  </a:lnTo>
                  <a:lnTo>
                    <a:pt x="221335" y="40220"/>
                  </a:lnTo>
                  <a:lnTo>
                    <a:pt x="220357" y="39077"/>
                  </a:lnTo>
                  <a:lnTo>
                    <a:pt x="217144" y="44030"/>
                  </a:lnTo>
                  <a:lnTo>
                    <a:pt x="216674" y="43141"/>
                  </a:lnTo>
                  <a:lnTo>
                    <a:pt x="215938" y="41744"/>
                  </a:lnTo>
                  <a:lnTo>
                    <a:pt x="216027" y="43141"/>
                  </a:lnTo>
                  <a:lnTo>
                    <a:pt x="213995" y="39331"/>
                  </a:lnTo>
                  <a:lnTo>
                    <a:pt x="210540" y="45681"/>
                  </a:lnTo>
                  <a:lnTo>
                    <a:pt x="209715" y="43014"/>
                  </a:lnTo>
                  <a:lnTo>
                    <a:pt x="208800" y="40093"/>
                  </a:lnTo>
                  <a:lnTo>
                    <a:pt x="208203" y="38696"/>
                  </a:lnTo>
                  <a:lnTo>
                    <a:pt x="207911" y="40601"/>
                  </a:lnTo>
                  <a:lnTo>
                    <a:pt x="207784" y="41249"/>
                  </a:lnTo>
                  <a:lnTo>
                    <a:pt x="207187" y="43014"/>
                  </a:lnTo>
                  <a:lnTo>
                    <a:pt x="207403" y="39839"/>
                  </a:lnTo>
                  <a:lnTo>
                    <a:pt x="206298" y="43268"/>
                  </a:lnTo>
                  <a:lnTo>
                    <a:pt x="204927" y="45935"/>
                  </a:lnTo>
                  <a:lnTo>
                    <a:pt x="205028" y="43522"/>
                  </a:lnTo>
                  <a:lnTo>
                    <a:pt x="205079" y="42506"/>
                  </a:lnTo>
                  <a:lnTo>
                    <a:pt x="205384" y="35394"/>
                  </a:lnTo>
                  <a:lnTo>
                    <a:pt x="203542" y="40220"/>
                  </a:lnTo>
                  <a:lnTo>
                    <a:pt x="203415" y="42506"/>
                  </a:lnTo>
                  <a:lnTo>
                    <a:pt x="202984" y="41998"/>
                  </a:lnTo>
                  <a:lnTo>
                    <a:pt x="201790" y="43522"/>
                  </a:lnTo>
                  <a:lnTo>
                    <a:pt x="201752" y="43268"/>
                  </a:lnTo>
                  <a:lnTo>
                    <a:pt x="202145" y="41109"/>
                  </a:lnTo>
                  <a:lnTo>
                    <a:pt x="202082" y="41363"/>
                  </a:lnTo>
                  <a:lnTo>
                    <a:pt x="201739" y="43218"/>
                  </a:lnTo>
                  <a:lnTo>
                    <a:pt x="201866" y="40474"/>
                  </a:lnTo>
                  <a:lnTo>
                    <a:pt x="200393" y="43141"/>
                  </a:lnTo>
                  <a:lnTo>
                    <a:pt x="199694" y="41973"/>
                  </a:lnTo>
                  <a:lnTo>
                    <a:pt x="199796" y="41363"/>
                  </a:lnTo>
                  <a:lnTo>
                    <a:pt x="201269" y="36664"/>
                  </a:lnTo>
                  <a:lnTo>
                    <a:pt x="199999" y="36156"/>
                  </a:lnTo>
                  <a:lnTo>
                    <a:pt x="199440" y="36791"/>
                  </a:lnTo>
                  <a:lnTo>
                    <a:pt x="198259" y="40347"/>
                  </a:lnTo>
                  <a:lnTo>
                    <a:pt x="198145" y="41998"/>
                  </a:lnTo>
                  <a:lnTo>
                    <a:pt x="198335" y="42125"/>
                  </a:lnTo>
                  <a:lnTo>
                    <a:pt x="198412" y="44157"/>
                  </a:lnTo>
                  <a:lnTo>
                    <a:pt x="198297" y="44792"/>
                  </a:lnTo>
                  <a:lnTo>
                    <a:pt x="197840" y="45554"/>
                  </a:lnTo>
                  <a:lnTo>
                    <a:pt x="197218" y="50380"/>
                  </a:lnTo>
                  <a:lnTo>
                    <a:pt x="196494" y="54317"/>
                  </a:lnTo>
                  <a:lnTo>
                    <a:pt x="196418" y="55587"/>
                  </a:lnTo>
                  <a:lnTo>
                    <a:pt x="197040" y="58762"/>
                  </a:lnTo>
                  <a:lnTo>
                    <a:pt x="198094" y="55841"/>
                  </a:lnTo>
                  <a:lnTo>
                    <a:pt x="198081" y="58254"/>
                  </a:lnTo>
                  <a:lnTo>
                    <a:pt x="197446" y="58381"/>
                  </a:lnTo>
                  <a:lnTo>
                    <a:pt x="197548" y="60667"/>
                  </a:lnTo>
                  <a:lnTo>
                    <a:pt x="197993" y="58635"/>
                  </a:lnTo>
                  <a:lnTo>
                    <a:pt x="198386" y="57365"/>
                  </a:lnTo>
                  <a:lnTo>
                    <a:pt x="198412" y="60032"/>
                  </a:lnTo>
                  <a:lnTo>
                    <a:pt x="199148" y="57365"/>
                  </a:lnTo>
                  <a:lnTo>
                    <a:pt x="199390" y="56476"/>
                  </a:lnTo>
                  <a:lnTo>
                    <a:pt x="199491" y="55841"/>
                  </a:lnTo>
                  <a:lnTo>
                    <a:pt x="199669" y="55460"/>
                  </a:lnTo>
                  <a:lnTo>
                    <a:pt x="200164" y="54571"/>
                  </a:lnTo>
                  <a:lnTo>
                    <a:pt x="200202" y="57238"/>
                  </a:lnTo>
                  <a:lnTo>
                    <a:pt x="199961" y="58635"/>
                  </a:lnTo>
                  <a:lnTo>
                    <a:pt x="200596" y="56857"/>
                  </a:lnTo>
                  <a:lnTo>
                    <a:pt x="200482" y="58254"/>
                  </a:lnTo>
                  <a:lnTo>
                    <a:pt x="200367" y="58699"/>
                  </a:lnTo>
                  <a:lnTo>
                    <a:pt x="200634" y="58000"/>
                  </a:lnTo>
                  <a:lnTo>
                    <a:pt x="201155" y="58889"/>
                  </a:lnTo>
                  <a:lnTo>
                    <a:pt x="201320" y="58000"/>
                  </a:lnTo>
                  <a:lnTo>
                    <a:pt x="201536" y="56857"/>
                  </a:lnTo>
                  <a:lnTo>
                    <a:pt x="201637" y="56349"/>
                  </a:lnTo>
                  <a:lnTo>
                    <a:pt x="201701" y="59016"/>
                  </a:lnTo>
                  <a:lnTo>
                    <a:pt x="202742" y="56349"/>
                  </a:lnTo>
                  <a:lnTo>
                    <a:pt x="202984" y="55714"/>
                  </a:lnTo>
                  <a:lnTo>
                    <a:pt x="202412" y="60286"/>
                  </a:lnTo>
                  <a:lnTo>
                    <a:pt x="202666" y="59270"/>
                  </a:lnTo>
                  <a:lnTo>
                    <a:pt x="203479" y="56857"/>
                  </a:lnTo>
                  <a:lnTo>
                    <a:pt x="203847" y="56730"/>
                  </a:lnTo>
                  <a:lnTo>
                    <a:pt x="202577" y="62064"/>
                  </a:lnTo>
                  <a:lnTo>
                    <a:pt x="205092" y="57111"/>
                  </a:lnTo>
                  <a:lnTo>
                    <a:pt x="204228" y="62953"/>
                  </a:lnTo>
                  <a:lnTo>
                    <a:pt x="205282" y="58127"/>
                  </a:lnTo>
                  <a:lnTo>
                    <a:pt x="206159" y="61048"/>
                  </a:lnTo>
                  <a:lnTo>
                    <a:pt x="207302" y="58381"/>
                  </a:lnTo>
                  <a:lnTo>
                    <a:pt x="207175" y="59524"/>
                  </a:lnTo>
                  <a:lnTo>
                    <a:pt x="207378" y="59778"/>
                  </a:lnTo>
                  <a:lnTo>
                    <a:pt x="207416" y="61556"/>
                  </a:lnTo>
                  <a:lnTo>
                    <a:pt x="207530" y="62191"/>
                  </a:lnTo>
                  <a:lnTo>
                    <a:pt x="208038" y="58381"/>
                  </a:lnTo>
                  <a:lnTo>
                    <a:pt x="208076" y="58127"/>
                  </a:lnTo>
                  <a:lnTo>
                    <a:pt x="208902" y="57238"/>
                  </a:lnTo>
                  <a:lnTo>
                    <a:pt x="208940" y="57111"/>
                  </a:lnTo>
                  <a:lnTo>
                    <a:pt x="209042" y="56730"/>
                  </a:lnTo>
                  <a:lnTo>
                    <a:pt x="209334" y="55714"/>
                  </a:lnTo>
                  <a:lnTo>
                    <a:pt x="209588" y="54825"/>
                  </a:lnTo>
                  <a:lnTo>
                    <a:pt x="209677" y="58889"/>
                  </a:lnTo>
                  <a:lnTo>
                    <a:pt x="208673" y="59524"/>
                  </a:lnTo>
                  <a:lnTo>
                    <a:pt x="208394" y="63334"/>
                  </a:lnTo>
                  <a:lnTo>
                    <a:pt x="208762" y="60032"/>
                  </a:lnTo>
                  <a:lnTo>
                    <a:pt x="209765" y="60159"/>
                  </a:lnTo>
                  <a:lnTo>
                    <a:pt x="209778" y="60032"/>
                  </a:lnTo>
                  <a:lnTo>
                    <a:pt x="209918" y="57365"/>
                  </a:lnTo>
                  <a:lnTo>
                    <a:pt x="210045" y="59905"/>
                  </a:lnTo>
                  <a:lnTo>
                    <a:pt x="210146" y="58635"/>
                  </a:lnTo>
                  <a:lnTo>
                    <a:pt x="209943" y="62064"/>
                  </a:lnTo>
                  <a:lnTo>
                    <a:pt x="210426" y="58635"/>
                  </a:lnTo>
                  <a:lnTo>
                    <a:pt x="210604" y="57365"/>
                  </a:lnTo>
                  <a:lnTo>
                    <a:pt x="210667" y="56984"/>
                  </a:lnTo>
                  <a:lnTo>
                    <a:pt x="210451" y="61302"/>
                  </a:lnTo>
                  <a:lnTo>
                    <a:pt x="211201" y="58127"/>
                  </a:lnTo>
                  <a:lnTo>
                    <a:pt x="211302" y="59016"/>
                  </a:lnTo>
                  <a:lnTo>
                    <a:pt x="211429" y="61048"/>
                  </a:lnTo>
                  <a:lnTo>
                    <a:pt x="210756" y="62953"/>
                  </a:lnTo>
                  <a:lnTo>
                    <a:pt x="211632" y="61429"/>
                  </a:lnTo>
                  <a:lnTo>
                    <a:pt x="211696" y="62242"/>
                  </a:lnTo>
                  <a:lnTo>
                    <a:pt x="211721" y="61429"/>
                  </a:lnTo>
                  <a:lnTo>
                    <a:pt x="211836" y="60540"/>
                  </a:lnTo>
                  <a:lnTo>
                    <a:pt x="212153" y="58889"/>
                  </a:lnTo>
                  <a:lnTo>
                    <a:pt x="212890" y="58127"/>
                  </a:lnTo>
                  <a:lnTo>
                    <a:pt x="213131" y="57873"/>
                  </a:lnTo>
                  <a:lnTo>
                    <a:pt x="212344" y="61163"/>
                  </a:lnTo>
                  <a:lnTo>
                    <a:pt x="212217" y="63842"/>
                  </a:lnTo>
                  <a:lnTo>
                    <a:pt x="212775" y="62953"/>
                  </a:lnTo>
                  <a:lnTo>
                    <a:pt x="212890" y="62699"/>
                  </a:lnTo>
                  <a:lnTo>
                    <a:pt x="213715" y="59397"/>
                  </a:lnTo>
                  <a:lnTo>
                    <a:pt x="214083" y="59524"/>
                  </a:lnTo>
                  <a:lnTo>
                    <a:pt x="214007" y="60667"/>
                  </a:lnTo>
                  <a:lnTo>
                    <a:pt x="213880" y="61175"/>
                  </a:lnTo>
                  <a:lnTo>
                    <a:pt x="214464" y="59397"/>
                  </a:lnTo>
                  <a:lnTo>
                    <a:pt x="214833" y="58254"/>
                  </a:lnTo>
                  <a:lnTo>
                    <a:pt x="215531" y="61302"/>
                  </a:lnTo>
                  <a:lnTo>
                    <a:pt x="216446" y="58254"/>
                  </a:lnTo>
                  <a:lnTo>
                    <a:pt x="216560" y="57873"/>
                  </a:lnTo>
                  <a:lnTo>
                    <a:pt x="216674" y="57492"/>
                  </a:lnTo>
                  <a:lnTo>
                    <a:pt x="216623" y="58508"/>
                  </a:lnTo>
                  <a:lnTo>
                    <a:pt x="216712" y="57492"/>
                  </a:lnTo>
                  <a:lnTo>
                    <a:pt x="216750" y="56984"/>
                  </a:lnTo>
                  <a:lnTo>
                    <a:pt x="216992" y="54825"/>
                  </a:lnTo>
                  <a:lnTo>
                    <a:pt x="217017" y="54571"/>
                  </a:lnTo>
                  <a:lnTo>
                    <a:pt x="217220" y="53174"/>
                  </a:lnTo>
                  <a:lnTo>
                    <a:pt x="217525" y="53174"/>
                  </a:lnTo>
                  <a:lnTo>
                    <a:pt x="218109" y="50888"/>
                  </a:lnTo>
                  <a:lnTo>
                    <a:pt x="217906" y="53428"/>
                  </a:lnTo>
                  <a:lnTo>
                    <a:pt x="217716" y="53301"/>
                  </a:lnTo>
                  <a:lnTo>
                    <a:pt x="217627" y="53936"/>
                  </a:lnTo>
                  <a:lnTo>
                    <a:pt x="217512" y="54571"/>
                  </a:lnTo>
                  <a:lnTo>
                    <a:pt x="217385" y="55079"/>
                  </a:lnTo>
                  <a:lnTo>
                    <a:pt x="217855" y="54063"/>
                  </a:lnTo>
                  <a:lnTo>
                    <a:pt x="217716" y="56654"/>
                  </a:lnTo>
                  <a:lnTo>
                    <a:pt x="217843" y="56349"/>
                  </a:lnTo>
                  <a:lnTo>
                    <a:pt x="217881" y="55968"/>
                  </a:lnTo>
                  <a:lnTo>
                    <a:pt x="217932" y="56121"/>
                  </a:lnTo>
                  <a:lnTo>
                    <a:pt x="217995" y="55968"/>
                  </a:lnTo>
                  <a:lnTo>
                    <a:pt x="218782" y="54063"/>
                  </a:lnTo>
                  <a:lnTo>
                    <a:pt x="218833" y="53936"/>
                  </a:lnTo>
                  <a:lnTo>
                    <a:pt x="218960" y="54317"/>
                  </a:lnTo>
                  <a:lnTo>
                    <a:pt x="219062" y="56172"/>
                  </a:lnTo>
                  <a:lnTo>
                    <a:pt x="218821" y="58508"/>
                  </a:lnTo>
                  <a:lnTo>
                    <a:pt x="217932" y="56121"/>
                  </a:lnTo>
                  <a:lnTo>
                    <a:pt x="217995" y="57531"/>
                  </a:lnTo>
                  <a:lnTo>
                    <a:pt x="218122" y="59270"/>
                  </a:lnTo>
                  <a:lnTo>
                    <a:pt x="217538" y="57746"/>
                  </a:lnTo>
                  <a:lnTo>
                    <a:pt x="217385" y="63461"/>
                  </a:lnTo>
                  <a:lnTo>
                    <a:pt x="217144" y="57518"/>
                  </a:lnTo>
                  <a:lnTo>
                    <a:pt x="217106" y="58127"/>
                  </a:lnTo>
                  <a:lnTo>
                    <a:pt x="216979" y="63461"/>
                  </a:lnTo>
                  <a:lnTo>
                    <a:pt x="217741" y="64477"/>
                  </a:lnTo>
                  <a:lnTo>
                    <a:pt x="217919" y="63461"/>
                  </a:lnTo>
                  <a:lnTo>
                    <a:pt x="218236" y="61683"/>
                  </a:lnTo>
                  <a:lnTo>
                    <a:pt x="219075" y="62826"/>
                  </a:lnTo>
                  <a:lnTo>
                    <a:pt x="219379" y="61683"/>
                  </a:lnTo>
                  <a:lnTo>
                    <a:pt x="219468" y="61302"/>
                  </a:lnTo>
                  <a:lnTo>
                    <a:pt x="219557" y="59270"/>
                  </a:lnTo>
                  <a:lnTo>
                    <a:pt x="219748" y="58508"/>
                  </a:lnTo>
                  <a:lnTo>
                    <a:pt x="219875" y="58000"/>
                  </a:lnTo>
                  <a:lnTo>
                    <a:pt x="221754" y="54698"/>
                  </a:lnTo>
                  <a:lnTo>
                    <a:pt x="219811" y="67017"/>
                  </a:lnTo>
                  <a:lnTo>
                    <a:pt x="221513" y="62318"/>
                  </a:lnTo>
                  <a:lnTo>
                    <a:pt x="222059" y="60159"/>
                  </a:lnTo>
                  <a:lnTo>
                    <a:pt x="222770" y="55714"/>
                  </a:lnTo>
                  <a:lnTo>
                    <a:pt x="223024" y="57238"/>
                  </a:lnTo>
                  <a:lnTo>
                    <a:pt x="223139" y="58508"/>
                  </a:lnTo>
                  <a:lnTo>
                    <a:pt x="222605" y="61163"/>
                  </a:lnTo>
                  <a:lnTo>
                    <a:pt x="222478" y="62242"/>
                  </a:lnTo>
                  <a:lnTo>
                    <a:pt x="223304" y="62699"/>
                  </a:lnTo>
                  <a:lnTo>
                    <a:pt x="223443" y="60591"/>
                  </a:lnTo>
                  <a:lnTo>
                    <a:pt x="223608" y="62445"/>
                  </a:lnTo>
                  <a:lnTo>
                    <a:pt x="223723" y="64223"/>
                  </a:lnTo>
                  <a:lnTo>
                    <a:pt x="223964" y="61937"/>
                  </a:lnTo>
                  <a:lnTo>
                    <a:pt x="223964" y="60921"/>
                  </a:lnTo>
                  <a:lnTo>
                    <a:pt x="223443" y="60566"/>
                  </a:lnTo>
                  <a:lnTo>
                    <a:pt x="223723" y="56476"/>
                  </a:lnTo>
                  <a:lnTo>
                    <a:pt x="224282" y="58889"/>
                  </a:lnTo>
                  <a:lnTo>
                    <a:pt x="224790" y="58889"/>
                  </a:lnTo>
                  <a:lnTo>
                    <a:pt x="224396" y="62445"/>
                  </a:lnTo>
                  <a:lnTo>
                    <a:pt x="225513" y="62064"/>
                  </a:lnTo>
                  <a:lnTo>
                    <a:pt x="226987" y="59651"/>
                  </a:lnTo>
                  <a:lnTo>
                    <a:pt x="228219" y="59143"/>
                  </a:lnTo>
                  <a:lnTo>
                    <a:pt x="228003" y="60159"/>
                  </a:lnTo>
                  <a:lnTo>
                    <a:pt x="227888" y="60540"/>
                  </a:lnTo>
                  <a:lnTo>
                    <a:pt x="227774" y="62318"/>
                  </a:lnTo>
                  <a:lnTo>
                    <a:pt x="229450" y="60794"/>
                  </a:lnTo>
                  <a:lnTo>
                    <a:pt x="230809" y="63334"/>
                  </a:lnTo>
                  <a:lnTo>
                    <a:pt x="231838" y="65493"/>
                  </a:lnTo>
                  <a:lnTo>
                    <a:pt x="232803" y="62572"/>
                  </a:lnTo>
                  <a:lnTo>
                    <a:pt x="233362" y="61429"/>
                  </a:lnTo>
                  <a:lnTo>
                    <a:pt x="233692" y="61302"/>
                  </a:lnTo>
                  <a:lnTo>
                    <a:pt x="233514" y="63207"/>
                  </a:lnTo>
                  <a:lnTo>
                    <a:pt x="233387" y="63588"/>
                  </a:lnTo>
                  <a:lnTo>
                    <a:pt x="233172" y="64096"/>
                  </a:lnTo>
                  <a:lnTo>
                    <a:pt x="234480" y="61722"/>
                  </a:lnTo>
                  <a:lnTo>
                    <a:pt x="234823" y="61302"/>
                  </a:lnTo>
                  <a:lnTo>
                    <a:pt x="235242" y="60794"/>
                  </a:lnTo>
                  <a:lnTo>
                    <a:pt x="236601" y="59143"/>
                  </a:lnTo>
                  <a:lnTo>
                    <a:pt x="236702" y="59016"/>
                  </a:lnTo>
                  <a:lnTo>
                    <a:pt x="237045" y="61302"/>
                  </a:lnTo>
                  <a:lnTo>
                    <a:pt x="237172" y="62572"/>
                  </a:lnTo>
                  <a:lnTo>
                    <a:pt x="237083" y="62814"/>
                  </a:lnTo>
                  <a:lnTo>
                    <a:pt x="236994" y="63588"/>
                  </a:lnTo>
                  <a:lnTo>
                    <a:pt x="237477" y="64604"/>
                  </a:lnTo>
                  <a:lnTo>
                    <a:pt x="238404" y="59016"/>
                  </a:lnTo>
                  <a:lnTo>
                    <a:pt x="238506" y="58381"/>
                  </a:lnTo>
                  <a:lnTo>
                    <a:pt x="238696" y="57238"/>
                  </a:lnTo>
                  <a:lnTo>
                    <a:pt x="238772" y="58000"/>
                  </a:lnTo>
                  <a:lnTo>
                    <a:pt x="238899" y="60794"/>
                  </a:lnTo>
                  <a:lnTo>
                    <a:pt x="240271" y="62191"/>
                  </a:lnTo>
                  <a:lnTo>
                    <a:pt x="242570" y="59778"/>
                  </a:lnTo>
                  <a:lnTo>
                    <a:pt x="243141" y="64477"/>
                  </a:lnTo>
                  <a:lnTo>
                    <a:pt x="244068" y="60159"/>
                  </a:lnTo>
                  <a:lnTo>
                    <a:pt x="244500" y="66763"/>
                  </a:lnTo>
                  <a:lnTo>
                    <a:pt x="245579" y="60667"/>
                  </a:lnTo>
                  <a:lnTo>
                    <a:pt x="245821" y="62242"/>
                  </a:lnTo>
                  <a:lnTo>
                    <a:pt x="245935" y="64096"/>
                  </a:lnTo>
                  <a:lnTo>
                    <a:pt x="245833" y="64350"/>
                  </a:lnTo>
                  <a:lnTo>
                    <a:pt x="245719" y="65112"/>
                  </a:lnTo>
                  <a:lnTo>
                    <a:pt x="246646" y="67144"/>
                  </a:lnTo>
                  <a:lnTo>
                    <a:pt x="246951" y="67398"/>
                  </a:lnTo>
                  <a:lnTo>
                    <a:pt x="247764" y="63461"/>
                  </a:lnTo>
                  <a:lnTo>
                    <a:pt x="247827" y="63296"/>
                  </a:lnTo>
                  <a:lnTo>
                    <a:pt x="248348" y="62826"/>
                  </a:lnTo>
                  <a:lnTo>
                    <a:pt x="247827" y="65976"/>
                  </a:lnTo>
                  <a:lnTo>
                    <a:pt x="248983" y="62826"/>
                  </a:lnTo>
                  <a:lnTo>
                    <a:pt x="248691" y="66636"/>
                  </a:lnTo>
                  <a:lnTo>
                    <a:pt x="249148" y="66001"/>
                  </a:lnTo>
                  <a:lnTo>
                    <a:pt x="249275" y="63588"/>
                  </a:lnTo>
                  <a:lnTo>
                    <a:pt x="249389" y="63334"/>
                  </a:lnTo>
                  <a:lnTo>
                    <a:pt x="249745" y="62826"/>
                  </a:lnTo>
                  <a:lnTo>
                    <a:pt x="250190" y="62191"/>
                  </a:lnTo>
                  <a:lnTo>
                    <a:pt x="250367" y="64223"/>
                  </a:lnTo>
                  <a:lnTo>
                    <a:pt x="250494" y="66255"/>
                  </a:lnTo>
                  <a:lnTo>
                    <a:pt x="250291" y="67652"/>
                  </a:lnTo>
                  <a:lnTo>
                    <a:pt x="252272" y="65112"/>
                  </a:lnTo>
                  <a:lnTo>
                    <a:pt x="252133" y="65836"/>
                  </a:lnTo>
                  <a:lnTo>
                    <a:pt x="252450" y="65112"/>
                  </a:lnTo>
                  <a:lnTo>
                    <a:pt x="252717" y="64477"/>
                  </a:lnTo>
                  <a:lnTo>
                    <a:pt x="250952" y="70954"/>
                  </a:lnTo>
                  <a:lnTo>
                    <a:pt x="252158" y="68287"/>
                  </a:lnTo>
                  <a:lnTo>
                    <a:pt x="252222" y="67398"/>
                  </a:lnTo>
                  <a:lnTo>
                    <a:pt x="252577" y="66255"/>
                  </a:lnTo>
                  <a:lnTo>
                    <a:pt x="252704" y="65620"/>
                  </a:lnTo>
                  <a:lnTo>
                    <a:pt x="252768" y="67652"/>
                  </a:lnTo>
                  <a:lnTo>
                    <a:pt x="253619" y="67779"/>
                  </a:lnTo>
                  <a:lnTo>
                    <a:pt x="254381" y="67017"/>
                  </a:lnTo>
                  <a:lnTo>
                    <a:pt x="253885" y="69176"/>
                  </a:lnTo>
                  <a:lnTo>
                    <a:pt x="254939" y="69938"/>
                  </a:lnTo>
                  <a:lnTo>
                    <a:pt x="256489" y="68541"/>
                  </a:lnTo>
                  <a:lnTo>
                    <a:pt x="257771" y="68795"/>
                  </a:lnTo>
                  <a:lnTo>
                    <a:pt x="257695" y="68541"/>
                  </a:lnTo>
                  <a:lnTo>
                    <a:pt x="257581" y="68160"/>
                  </a:lnTo>
                  <a:lnTo>
                    <a:pt x="257632" y="67017"/>
                  </a:lnTo>
                  <a:lnTo>
                    <a:pt x="257898" y="65620"/>
                  </a:lnTo>
                  <a:lnTo>
                    <a:pt x="258127" y="64477"/>
                  </a:lnTo>
                  <a:lnTo>
                    <a:pt x="258229" y="63969"/>
                  </a:lnTo>
                  <a:lnTo>
                    <a:pt x="258673" y="63715"/>
                  </a:lnTo>
                  <a:lnTo>
                    <a:pt x="258584" y="64363"/>
                  </a:lnTo>
                  <a:lnTo>
                    <a:pt x="258826" y="63715"/>
                  </a:lnTo>
                  <a:lnTo>
                    <a:pt x="259016" y="63207"/>
                  </a:lnTo>
                  <a:lnTo>
                    <a:pt x="259219" y="63461"/>
                  </a:lnTo>
                  <a:lnTo>
                    <a:pt x="259346" y="64096"/>
                  </a:lnTo>
                  <a:lnTo>
                    <a:pt x="258673" y="67144"/>
                  </a:lnTo>
                  <a:lnTo>
                    <a:pt x="258216" y="68160"/>
                  </a:lnTo>
                  <a:lnTo>
                    <a:pt x="259003" y="67144"/>
                  </a:lnTo>
                  <a:lnTo>
                    <a:pt x="258864" y="68160"/>
                  </a:lnTo>
                  <a:lnTo>
                    <a:pt x="258635" y="68668"/>
                  </a:lnTo>
                  <a:lnTo>
                    <a:pt x="258381" y="69938"/>
                  </a:lnTo>
                  <a:lnTo>
                    <a:pt x="258978" y="67906"/>
                  </a:lnTo>
                  <a:lnTo>
                    <a:pt x="258800" y="73494"/>
                  </a:lnTo>
                  <a:lnTo>
                    <a:pt x="259778" y="69938"/>
                  </a:lnTo>
                  <a:lnTo>
                    <a:pt x="259638" y="70827"/>
                  </a:lnTo>
                  <a:lnTo>
                    <a:pt x="260908" y="71081"/>
                  </a:lnTo>
                  <a:lnTo>
                    <a:pt x="261708" y="70065"/>
                  </a:lnTo>
                  <a:lnTo>
                    <a:pt x="262775" y="70065"/>
                  </a:lnTo>
                  <a:lnTo>
                    <a:pt x="262801" y="69938"/>
                  </a:lnTo>
                  <a:lnTo>
                    <a:pt x="263169" y="67906"/>
                  </a:lnTo>
                  <a:lnTo>
                    <a:pt x="263309" y="67144"/>
                  </a:lnTo>
                  <a:lnTo>
                    <a:pt x="263601" y="67906"/>
                  </a:lnTo>
                  <a:lnTo>
                    <a:pt x="263842" y="67144"/>
                  </a:lnTo>
                  <a:lnTo>
                    <a:pt x="264337" y="65620"/>
                  </a:lnTo>
                  <a:lnTo>
                    <a:pt x="264896" y="66586"/>
                  </a:lnTo>
                  <a:lnTo>
                    <a:pt x="264960" y="66763"/>
                  </a:lnTo>
                  <a:lnTo>
                    <a:pt x="265379" y="69176"/>
                  </a:lnTo>
                  <a:lnTo>
                    <a:pt x="266369" y="69049"/>
                  </a:lnTo>
                  <a:lnTo>
                    <a:pt x="267182" y="67906"/>
                  </a:lnTo>
                  <a:lnTo>
                    <a:pt x="267157" y="67652"/>
                  </a:lnTo>
                  <a:lnTo>
                    <a:pt x="267081" y="67017"/>
                  </a:lnTo>
                  <a:lnTo>
                    <a:pt x="267169" y="66128"/>
                  </a:lnTo>
                  <a:lnTo>
                    <a:pt x="267360" y="65620"/>
                  </a:lnTo>
                  <a:lnTo>
                    <a:pt x="267589" y="64985"/>
                  </a:lnTo>
                  <a:lnTo>
                    <a:pt x="267335" y="66586"/>
                  </a:lnTo>
                  <a:lnTo>
                    <a:pt x="267233" y="67640"/>
                  </a:lnTo>
                  <a:lnTo>
                    <a:pt x="268147" y="67525"/>
                  </a:lnTo>
                  <a:lnTo>
                    <a:pt x="267322" y="69303"/>
                  </a:lnTo>
                  <a:lnTo>
                    <a:pt x="268516" y="69049"/>
                  </a:lnTo>
                  <a:lnTo>
                    <a:pt x="268833" y="69049"/>
                  </a:lnTo>
                  <a:lnTo>
                    <a:pt x="270268" y="67525"/>
                  </a:lnTo>
                  <a:lnTo>
                    <a:pt x="270624" y="67144"/>
                  </a:lnTo>
                  <a:lnTo>
                    <a:pt x="270751" y="65062"/>
                  </a:lnTo>
                  <a:lnTo>
                    <a:pt x="270852" y="64731"/>
                  </a:lnTo>
                  <a:lnTo>
                    <a:pt x="271183" y="64350"/>
                  </a:lnTo>
                  <a:lnTo>
                    <a:pt x="271195" y="66001"/>
                  </a:lnTo>
                  <a:lnTo>
                    <a:pt x="270954" y="67144"/>
                  </a:lnTo>
                  <a:lnTo>
                    <a:pt x="270852" y="67398"/>
                  </a:lnTo>
                  <a:lnTo>
                    <a:pt x="272757" y="64350"/>
                  </a:lnTo>
                  <a:lnTo>
                    <a:pt x="273151" y="63715"/>
                  </a:lnTo>
                  <a:lnTo>
                    <a:pt x="273062" y="75780"/>
                  </a:lnTo>
                  <a:lnTo>
                    <a:pt x="275336" y="70446"/>
                  </a:lnTo>
                  <a:lnTo>
                    <a:pt x="275221" y="70827"/>
                  </a:lnTo>
                  <a:lnTo>
                    <a:pt x="275488" y="70446"/>
                  </a:lnTo>
                  <a:lnTo>
                    <a:pt x="277063" y="68160"/>
                  </a:lnTo>
                  <a:lnTo>
                    <a:pt x="277444" y="68541"/>
                  </a:lnTo>
                  <a:lnTo>
                    <a:pt x="277456" y="68795"/>
                  </a:lnTo>
                  <a:lnTo>
                    <a:pt x="276440" y="69938"/>
                  </a:lnTo>
                  <a:lnTo>
                    <a:pt x="276352" y="70446"/>
                  </a:lnTo>
                  <a:lnTo>
                    <a:pt x="276466" y="71843"/>
                  </a:lnTo>
                  <a:lnTo>
                    <a:pt x="278434" y="68160"/>
                  </a:lnTo>
                  <a:lnTo>
                    <a:pt x="278701" y="67652"/>
                  </a:lnTo>
                  <a:lnTo>
                    <a:pt x="278549" y="72859"/>
                  </a:lnTo>
                  <a:lnTo>
                    <a:pt x="280276" y="70192"/>
                  </a:lnTo>
                  <a:lnTo>
                    <a:pt x="279654" y="78066"/>
                  </a:lnTo>
                  <a:lnTo>
                    <a:pt x="283565" y="70192"/>
                  </a:lnTo>
                  <a:lnTo>
                    <a:pt x="283794" y="75399"/>
                  </a:lnTo>
                  <a:lnTo>
                    <a:pt x="284035" y="73875"/>
                  </a:lnTo>
                  <a:lnTo>
                    <a:pt x="284137" y="73494"/>
                  </a:lnTo>
                  <a:lnTo>
                    <a:pt x="284759" y="71843"/>
                  </a:lnTo>
                  <a:lnTo>
                    <a:pt x="284530" y="73126"/>
                  </a:lnTo>
                  <a:lnTo>
                    <a:pt x="284772" y="72478"/>
                  </a:lnTo>
                  <a:lnTo>
                    <a:pt x="285965" y="71843"/>
                  </a:lnTo>
                  <a:lnTo>
                    <a:pt x="287858" y="70827"/>
                  </a:lnTo>
                  <a:lnTo>
                    <a:pt x="289699" y="76288"/>
                  </a:lnTo>
                  <a:lnTo>
                    <a:pt x="292049" y="78447"/>
                  </a:lnTo>
                  <a:lnTo>
                    <a:pt x="292925" y="79082"/>
                  </a:lnTo>
                  <a:lnTo>
                    <a:pt x="294284" y="70827"/>
                  </a:lnTo>
                  <a:lnTo>
                    <a:pt x="294386" y="70192"/>
                  </a:lnTo>
                  <a:lnTo>
                    <a:pt x="294551" y="69176"/>
                  </a:lnTo>
                  <a:lnTo>
                    <a:pt x="294703" y="71081"/>
                  </a:lnTo>
                  <a:lnTo>
                    <a:pt x="294817" y="74002"/>
                  </a:lnTo>
                  <a:lnTo>
                    <a:pt x="293852" y="77050"/>
                  </a:lnTo>
                  <a:lnTo>
                    <a:pt x="296684" y="73367"/>
                  </a:lnTo>
                  <a:lnTo>
                    <a:pt x="297891" y="78066"/>
                  </a:lnTo>
                  <a:lnTo>
                    <a:pt x="300570" y="75018"/>
                  </a:lnTo>
                  <a:lnTo>
                    <a:pt x="300278" y="75780"/>
                  </a:lnTo>
                  <a:lnTo>
                    <a:pt x="300075" y="76796"/>
                  </a:lnTo>
                  <a:lnTo>
                    <a:pt x="299885" y="76796"/>
                  </a:lnTo>
                  <a:lnTo>
                    <a:pt x="299758" y="79336"/>
                  </a:lnTo>
                  <a:lnTo>
                    <a:pt x="301282" y="77304"/>
                  </a:lnTo>
                  <a:lnTo>
                    <a:pt x="301409" y="77050"/>
                  </a:lnTo>
                  <a:lnTo>
                    <a:pt x="301815" y="75145"/>
                  </a:lnTo>
                  <a:lnTo>
                    <a:pt x="301891" y="75272"/>
                  </a:lnTo>
                  <a:lnTo>
                    <a:pt x="301980" y="75780"/>
                  </a:lnTo>
                  <a:lnTo>
                    <a:pt x="301637" y="76669"/>
                  </a:lnTo>
                  <a:lnTo>
                    <a:pt x="301561" y="79590"/>
                  </a:lnTo>
                  <a:lnTo>
                    <a:pt x="303174" y="75145"/>
                  </a:lnTo>
                  <a:lnTo>
                    <a:pt x="302844" y="77749"/>
                  </a:lnTo>
                  <a:lnTo>
                    <a:pt x="302996" y="77431"/>
                  </a:lnTo>
                  <a:lnTo>
                    <a:pt x="303644" y="79209"/>
                  </a:lnTo>
                  <a:lnTo>
                    <a:pt x="303860" y="77431"/>
                  </a:lnTo>
                  <a:lnTo>
                    <a:pt x="304012" y="76288"/>
                  </a:lnTo>
                  <a:lnTo>
                    <a:pt x="304444" y="77812"/>
                  </a:lnTo>
                  <a:lnTo>
                    <a:pt x="305193" y="76288"/>
                  </a:lnTo>
                  <a:lnTo>
                    <a:pt x="305689" y="75272"/>
                  </a:lnTo>
                  <a:lnTo>
                    <a:pt x="305879" y="77089"/>
                  </a:lnTo>
                  <a:lnTo>
                    <a:pt x="305816" y="77279"/>
                  </a:lnTo>
                  <a:lnTo>
                    <a:pt x="305752" y="77457"/>
                  </a:lnTo>
                  <a:lnTo>
                    <a:pt x="305650" y="77774"/>
                  </a:lnTo>
                  <a:lnTo>
                    <a:pt x="305866" y="79133"/>
                  </a:lnTo>
                  <a:lnTo>
                    <a:pt x="305955" y="78079"/>
                  </a:lnTo>
                  <a:lnTo>
                    <a:pt x="305955" y="77470"/>
                  </a:lnTo>
                  <a:lnTo>
                    <a:pt x="305904" y="77139"/>
                  </a:lnTo>
                  <a:lnTo>
                    <a:pt x="306552" y="75272"/>
                  </a:lnTo>
                  <a:lnTo>
                    <a:pt x="306590" y="75145"/>
                  </a:lnTo>
                  <a:lnTo>
                    <a:pt x="306628" y="75018"/>
                  </a:lnTo>
                  <a:lnTo>
                    <a:pt x="306984" y="74002"/>
                  </a:lnTo>
                  <a:lnTo>
                    <a:pt x="306819" y="78955"/>
                  </a:lnTo>
                  <a:lnTo>
                    <a:pt x="307924" y="74510"/>
                  </a:lnTo>
                  <a:lnTo>
                    <a:pt x="306844" y="79082"/>
                  </a:lnTo>
                  <a:lnTo>
                    <a:pt x="308381" y="78447"/>
                  </a:lnTo>
                  <a:lnTo>
                    <a:pt x="309283" y="76517"/>
                  </a:lnTo>
                  <a:lnTo>
                    <a:pt x="308851" y="77812"/>
                  </a:lnTo>
                  <a:lnTo>
                    <a:pt x="309397" y="77939"/>
                  </a:lnTo>
                  <a:lnTo>
                    <a:pt x="308800" y="79844"/>
                  </a:lnTo>
                  <a:lnTo>
                    <a:pt x="309333" y="79844"/>
                  </a:lnTo>
                  <a:lnTo>
                    <a:pt x="310007" y="79082"/>
                  </a:lnTo>
                  <a:lnTo>
                    <a:pt x="310451" y="76796"/>
                  </a:lnTo>
                  <a:lnTo>
                    <a:pt x="310172" y="82511"/>
                  </a:lnTo>
                  <a:lnTo>
                    <a:pt x="312051" y="76796"/>
                  </a:lnTo>
                  <a:lnTo>
                    <a:pt x="312178" y="76415"/>
                  </a:lnTo>
                  <a:lnTo>
                    <a:pt x="312813" y="74510"/>
                  </a:lnTo>
                  <a:lnTo>
                    <a:pt x="312978" y="74002"/>
                  </a:lnTo>
                  <a:lnTo>
                    <a:pt x="313194" y="73367"/>
                  </a:lnTo>
                  <a:lnTo>
                    <a:pt x="313397" y="72732"/>
                  </a:lnTo>
                  <a:lnTo>
                    <a:pt x="312356" y="79971"/>
                  </a:lnTo>
                  <a:lnTo>
                    <a:pt x="314477" y="77812"/>
                  </a:lnTo>
                  <a:lnTo>
                    <a:pt x="316128" y="76555"/>
                  </a:lnTo>
                  <a:lnTo>
                    <a:pt x="315264" y="80733"/>
                  </a:lnTo>
                  <a:lnTo>
                    <a:pt x="316623" y="79463"/>
                  </a:lnTo>
                  <a:lnTo>
                    <a:pt x="316496" y="77431"/>
                  </a:lnTo>
                  <a:lnTo>
                    <a:pt x="316369" y="76377"/>
                  </a:lnTo>
                  <a:lnTo>
                    <a:pt x="316141" y="76530"/>
                  </a:lnTo>
                  <a:lnTo>
                    <a:pt x="316293" y="76415"/>
                  </a:lnTo>
                  <a:lnTo>
                    <a:pt x="316306" y="75780"/>
                  </a:lnTo>
                  <a:lnTo>
                    <a:pt x="316369" y="76377"/>
                  </a:lnTo>
                  <a:lnTo>
                    <a:pt x="317703" y="75780"/>
                  </a:lnTo>
                  <a:lnTo>
                    <a:pt x="317982" y="75653"/>
                  </a:lnTo>
                  <a:lnTo>
                    <a:pt x="317322" y="78409"/>
                  </a:lnTo>
                  <a:lnTo>
                    <a:pt x="318554" y="75653"/>
                  </a:lnTo>
                  <a:lnTo>
                    <a:pt x="318719" y="75272"/>
                  </a:lnTo>
                  <a:lnTo>
                    <a:pt x="319773" y="76669"/>
                  </a:lnTo>
                  <a:lnTo>
                    <a:pt x="319989" y="77431"/>
                  </a:lnTo>
                  <a:lnTo>
                    <a:pt x="319125" y="78701"/>
                  </a:lnTo>
                  <a:lnTo>
                    <a:pt x="318833" y="79463"/>
                  </a:lnTo>
                  <a:lnTo>
                    <a:pt x="320611" y="77812"/>
                  </a:lnTo>
                  <a:lnTo>
                    <a:pt x="321310" y="80479"/>
                  </a:lnTo>
                  <a:lnTo>
                    <a:pt x="322999" y="78295"/>
                  </a:lnTo>
                  <a:lnTo>
                    <a:pt x="323113" y="77812"/>
                  </a:lnTo>
                  <a:lnTo>
                    <a:pt x="323367" y="75526"/>
                  </a:lnTo>
                  <a:lnTo>
                    <a:pt x="323545" y="75272"/>
                  </a:lnTo>
                  <a:lnTo>
                    <a:pt x="325285" y="72732"/>
                  </a:lnTo>
                  <a:lnTo>
                    <a:pt x="325399" y="72478"/>
                  </a:lnTo>
                  <a:lnTo>
                    <a:pt x="325361" y="72618"/>
                  </a:lnTo>
                  <a:lnTo>
                    <a:pt x="324065" y="76796"/>
                  </a:lnTo>
                  <a:lnTo>
                    <a:pt x="326707" y="72732"/>
                  </a:lnTo>
                  <a:lnTo>
                    <a:pt x="324269" y="80098"/>
                  </a:lnTo>
                  <a:lnTo>
                    <a:pt x="324523" y="79717"/>
                  </a:lnTo>
                  <a:lnTo>
                    <a:pt x="324891" y="78955"/>
                  </a:lnTo>
                  <a:lnTo>
                    <a:pt x="325005" y="78574"/>
                  </a:lnTo>
                  <a:lnTo>
                    <a:pt x="325247" y="77431"/>
                  </a:lnTo>
                  <a:lnTo>
                    <a:pt x="325272" y="78574"/>
                  </a:lnTo>
                  <a:lnTo>
                    <a:pt x="324650" y="80225"/>
                  </a:lnTo>
                  <a:lnTo>
                    <a:pt x="325742" y="79349"/>
                  </a:lnTo>
                  <a:lnTo>
                    <a:pt x="325945" y="77431"/>
                  </a:lnTo>
                  <a:lnTo>
                    <a:pt x="325983" y="77050"/>
                  </a:lnTo>
                  <a:lnTo>
                    <a:pt x="326732" y="77304"/>
                  </a:lnTo>
                  <a:lnTo>
                    <a:pt x="326491" y="78295"/>
                  </a:lnTo>
                  <a:lnTo>
                    <a:pt x="326250" y="78574"/>
                  </a:lnTo>
                  <a:lnTo>
                    <a:pt x="325869" y="79844"/>
                  </a:lnTo>
                  <a:lnTo>
                    <a:pt x="327139" y="77050"/>
                  </a:lnTo>
                  <a:lnTo>
                    <a:pt x="327596" y="76034"/>
                  </a:lnTo>
                  <a:lnTo>
                    <a:pt x="327875" y="76669"/>
                  </a:lnTo>
                  <a:lnTo>
                    <a:pt x="327964" y="77304"/>
                  </a:lnTo>
                  <a:lnTo>
                    <a:pt x="327863" y="77647"/>
                  </a:lnTo>
                  <a:lnTo>
                    <a:pt x="327736" y="78422"/>
                  </a:lnTo>
                  <a:lnTo>
                    <a:pt x="328726" y="78320"/>
                  </a:lnTo>
                  <a:lnTo>
                    <a:pt x="329679" y="76034"/>
                  </a:lnTo>
                  <a:lnTo>
                    <a:pt x="330695" y="73621"/>
                  </a:lnTo>
                  <a:lnTo>
                    <a:pt x="331317" y="75399"/>
                  </a:lnTo>
                  <a:lnTo>
                    <a:pt x="331406" y="75907"/>
                  </a:lnTo>
                  <a:lnTo>
                    <a:pt x="330034" y="80098"/>
                  </a:lnTo>
                  <a:lnTo>
                    <a:pt x="331520" y="77304"/>
                  </a:lnTo>
                  <a:lnTo>
                    <a:pt x="330644" y="81114"/>
                  </a:lnTo>
                  <a:lnTo>
                    <a:pt x="331571" y="80225"/>
                  </a:lnTo>
                  <a:lnTo>
                    <a:pt x="331762" y="78320"/>
                  </a:lnTo>
                  <a:lnTo>
                    <a:pt x="332320" y="78447"/>
                  </a:lnTo>
                  <a:lnTo>
                    <a:pt x="332384" y="78320"/>
                  </a:lnTo>
                  <a:lnTo>
                    <a:pt x="332828" y="77304"/>
                  </a:lnTo>
                  <a:lnTo>
                    <a:pt x="333502" y="75780"/>
                  </a:lnTo>
                  <a:lnTo>
                    <a:pt x="333629" y="77304"/>
                  </a:lnTo>
                  <a:lnTo>
                    <a:pt x="332867" y="78701"/>
                  </a:lnTo>
                  <a:lnTo>
                    <a:pt x="334086" y="78206"/>
                  </a:lnTo>
                  <a:lnTo>
                    <a:pt x="333971" y="77304"/>
                  </a:lnTo>
                  <a:lnTo>
                    <a:pt x="334086" y="76288"/>
                  </a:lnTo>
                  <a:lnTo>
                    <a:pt x="334365" y="75780"/>
                  </a:lnTo>
                  <a:lnTo>
                    <a:pt x="334873" y="74879"/>
                  </a:lnTo>
                  <a:lnTo>
                    <a:pt x="334962" y="73621"/>
                  </a:lnTo>
                  <a:lnTo>
                    <a:pt x="334987" y="72732"/>
                  </a:lnTo>
                  <a:lnTo>
                    <a:pt x="335000" y="71843"/>
                  </a:lnTo>
                  <a:lnTo>
                    <a:pt x="335330" y="72618"/>
                  </a:lnTo>
                  <a:lnTo>
                    <a:pt x="335407" y="73113"/>
                  </a:lnTo>
                  <a:lnTo>
                    <a:pt x="335241" y="73367"/>
                  </a:lnTo>
                  <a:lnTo>
                    <a:pt x="336054" y="73240"/>
                  </a:lnTo>
                  <a:lnTo>
                    <a:pt x="335800" y="75488"/>
                  </a:lnTo>
                  <a:lnTo>
                    <a:pt x="336981" y="73240"/>
                  </a:lnTo>
                  <a:lnTo>
                    <a:pt x="337096" y="74764"/>
                  </a:lnTo>
                  <a:lnTo>
                    <a:pt x="336981" y="75526"/>
                  </a:lnTo>
                  <a:lnTo>
                    <a:pt x="336118" y="78193"/>
                  </a:lnTo>
                  <a:lnTo>
                    <a:pt x="336016" y="78574"/>
                  </a:lnTo>
                  <a:lnTo>
                    <a:pt x="335902" y="79209"/>
                  </a:lnTo>
                  <a:lnTo>
                    <a:pt x="336981" y="76161"/>
                  </a:lnTo>
                  <a:lnTo>
                    <a:pt x="337464" y="78701"/>
                  </a:lnTo>
                  <a:lnTo>
                    <a:pt x="338251" y="76530"/>
                  </a:lnTo>
                  <a:lnTo>
                    <a:pt x="338353" y="76161"/>
                  </a:lnTo>
                  <a:lnTo>
                    <a:pt x="338404" y="76034"/>
                  </a:lnTo>
                  <a:lnTo>
                    <a:pt x="338315" y="76339"/>
                  </a:lnTo>
                  <a:lnTo>
                    <a:pt x="338251" y="76530"/>
                  </a:lnTo>
                  <a:lnTo>
                    <a:pt x="337908" y="77939"/>
                  </a:lnTo>
                  <a:lnTo>
                    <a:pt x="337781" y="78574"/>
                  </a:lnTo>
                  <a:lnTo>
                    <a:pt x="338658" y="76034"/>
                  </a:lnTo>
                  <a:lnTo>
                    <a:pt x="338658" y="77431"/>
                  </a:lnTo>
                  <a:lnTo>
                    <a:pt x="338213" y="78955"/>
                  </a:lnTo>
                  <a:lnTo>
                    <a:pt x="338886" y="79590"/>
                  </a:lnTo>
                  <a:lnTo>
                    <a:pt x="339077" y="76034"/>
                  </a:lnTo>
                  <a:lnTo>
                    <a:pt x="339102" y="75399"/>
                  </a:lnTo>
                  <a:lnTo>
                    <a:pt x="339166" y="74129"/>
                  </a:lnTo>
                  <a:lnTo>
                    <a:pt x="339585" y="76415"/>
                  </a:lnTo>
                  <a:lnTo>
                    <a:pt x="339458" y="76530"/>
                  </a:lnTo>
                  <a:lnTo>
                    <a:pt x="339217" y="77431"/>
                  </a:lnTo>
                  <a:lnTo>
                    <a:pt x="339813" y="78701"/>
                  </a:lnTo>
                  <a:lnTo>
                    <a:pt x="341401" y="76161"/>
                  </a:lnTo>
                  <a:lnTo>
                    <a:pt x="341731" y="77076"/>
                  </a:lnTo>
                  <a:lnTo>
                    <a:pt x="341858" y="78193"/>
                  </a:lnTo>
                  <a:lnTo>
                    <a:pt x="341249" y="81394"/>
                  </a:lnTo>
                  <a:lnTo>
                    <a:pt x="341845" y="81241"/>
                  </a:lnTo>
                  <a:lnTo>
                    <a:pt x="344182" y="77812"/>
                  </a:lnTo>
                  <a:lnTo>
                    <a:pt x="345160" y="78955"/>
                  </a:lnTo>
                  <a:lnTo>
                    <a:pt x="345236" y="77812"/>
                  </a:lnTo>
                  <a:lnTo>
                    <a:pt x="345719" y="76161"/>
                  </a:lnTo>
                  <a:lnTo>
                    <a:pt x="346303" y="74129"/>
                  </a:lnTo>
                  <a:lnTo>
                    <a:pt x="346570" y="73240"/>
                  </a:lnTo>
                  <a:lnTo>
                    <a:pt x="346608" y="73113"/>
                  </a:lnTo>
                  <a:lnTo>
                    <a:pt x="345262" y="81368"/>
                  </a:lnTo>
                  <a:lnTo>
                    <a:pt x="346125" y="79717"/>
                  </a:lnTo>
                  <a:lnTo>
                    <a:pt x="346227" y="79502"/>
                  </a:lnTo>
                  <a:lnTo>
                    <a:pt x="345554" y="81876"/>
                  </a:lnTo>
                  <a:lnTo>
                    <a:pt x="345757" y="81368"/>
                  </a:lnTo>
                  <a:lnTo>
                    <a:pt x="346367" y="82384"/>
                  </a:lnTo>
                  <a:lnTo>
                    <a:pt x="347129" y="81368"/>
                  </a:lnTo>
                  <a:lnTo>
                    <a:pt x="347789" y="80479"/>
                  </a:lnTo>
                  <a:lnTo>
                    <a:pt x="349491" y="79082"/>
                  </a:lnTo>
                  <a:lnTo>
                    <a:pt x="349123" y="80098"/>
                  </a:lnTo>
                  <a:lnTo>
                    <a:pt x="349008" y="80733"/>
                  </a:lnTo>
                  <a:lnTo>
                    <a:pt x="349135" y="81749"/>
                  </a:lnTo>
                  <a:lnTo>
                    <a:pt x="350075" y="81495"/>
                  </a:lnTo>
                  <a:lnTo>
                    <a:pt x="350431" y="82257"/>
                  </a:lnTo>
                  <a:lnTo>
                    <a:pt x="350748" y="81495"/>
                  </a:lnTo>
                  <a:lnTo>
                    <a:pt x="350964" y="80987"/>
                  </a:lnTo>
                  <a:lnTo>
                    <a:pt x="351193" y="81241"/>
                  </a:lnTo>
                  <a:lnTo>
                    <a:pt x="351231" y="80987"/>
                  </a:lnTo>
                  <a:lnTo>
                    <a:pt x="351548" y="79209"/>
                  </a:lnTo>
                  <a:lnTo>
                    <a:pt x="352018" y="82257"/>
                  </a:lnTo>
                  <a:lnTo>
                    <a:pt x="353453" y="81495"/>
                  </a:lnTo>
                  <a:lnTo>
                    <a:pt x="354926" y="80352"/>
                  </a:lnTo>
                  <a:lnTo>
                    <a:pt x="355434" y="82638"/>
                  </a:lnTo>
                  <a:lnTo>
                    <a:pt x="356501" y="82638"/>
                  </a:lnTo>
                  <a:lnTo>
                    <a:pt x="356743" y="81622"/>
                  </a:lnTo>
                  <a:lnTo>
                    <a:pt x="356666" y="81495"/>
                  </a:lnTo>
                  <a:lnTo>
                    <a:pt x="356806" y="80352"/>
                  </a:lnTo>
                  <a:lnTo>
                    <a:pt x="356908" y="79552"/>
                  </a:lnTo>
                  <a:lnTo>
                    <a:pt x="357047" y="79209"/>
                  </a:lnTo>
                  <a:lnTo>
                    <a:pt x="357085" y="79082"/>
                  </a:lnTo>
                  <a:lnTo>
                    <a:pt x="357136" y="78955"/>
                  </a:lnTo>
                  <a:lnTo>
                    <a:pt x="357339" y="78447"/>
                  </a:lnTo>
                  <a:lnTo>
                    <a:pt x="357428" y="78193"/>
                  </a:lnTo>
                  <a:lnTo>
                    <a:pt x="358076" y="77304"/>
                  </a:lnTo>
                  <a:lnTo>
                    <a:pt x="358368" y="77304"/>
                  </a:lnTo>
                  <a:lnTo>
                    <a:pt x="357479" y="78574"/>
                  </a:lnTo>
                  <a:lnTo>
                    <a:pt x="357378" y="79463"/>
                  </a:lnTo>
                  <a:lnTo>
                    <a:pt x="357251" y="82384"/>
                  </a:lnTo>
                  <a:lnTo>
                    <a:pt x="357251" y="82511"/>
                  </a:lnTo>
                  <a:lnTo>
                    <a:pt x="357873" y="80225"/>
                  </a:lnTo>
                  <a:lnTo>
                    <a:pt x="357390" y="84543"/>
                  </a:lnTo>
                  <a:lnTo>
                    <a:pt x="358279" y="80225"/>
                  </a:lnTo>
                  <a:lnTo>
                    <a:pt x="358889" y="77304"/>
                  </a:lnTo>
                  <a:lnTo>
                    <a:pt x="359257" y="75526"/>
                  </a:lnTo>
                  <a:lnTo>
                    <a:pt x="359346" y="78701"/>
                  </a:lnTo>
                  <a:lnTo>
                    <a:pt x="358990" y="79844"/>
                  </a:lnTo>
                  <a:lnTo>
                    <a:pt x="359498" y="79336"/>
                  </a:lnTo>
                  <a:lnTo>
                    <a:pt x="360235" y="77685"/>
                  </a:lnTo>
                  <a:lnTo>
                    <a:pt x="360375" y="77939"/>
                  </a:lnTo>
                  <a:lnTo>
                    <a:pt x="360476" y="78295"/>
                  </a:lnTo>
                  <a:lnTo>
                    <a:pt x="359905" y="80860"/>
                  </a:lnTo>
                  <a:lnTo>
                    <a:pt x="361175" y="77685"/>
                  </a:lnTo>
                  <a:lnTo>
                    <a:pt x="361556" y="76669"/>
                  </a:lnTo>
                  <a:lnTo>
                    <a:pt x="361302" y="79209"/>
                  </a:lnTo>
                  <a:lnTo>
                    <a:pt x="361175" y="79717"/>
                  </a:lnTo>
                  <a:lnTo>
                    <a:pt x="360921" y="80098"/>
                  </a:lnTo>
                  <a:lnTo>
                    <a:pt x="362407" y="80098"/>
                  </a:lnTo>
                  <a:lnTo>
                    <a:pt x="363258" y="77812"/>
                  </a:lnTo>
                  <a:lnTo>
                    <a:pt x="362369" y="83400"/>
                  </a:lnTo>
                  <a:lnTo>
                    <a:pt x="362318" y="83654"/>
                  </a:lnTo>
                  <a:lnTo>
                    <a:pt x="362445" y="83400"/>
                  </a:lnTo>
                  <a:lnTo>
                    <a:pt x="362508" y="83273"/>
                  </a:lnTo>
                  <a:lnTo>
                    <a:pt x="362419" y="83400"/>
                  </a:lnTo>
                  <a:lnTo>
                    <a:pt x="362559" y="83172"/>
                  </a:lnTo>
                  <a:lnTo>
                    <a:pt x="363601" y="81749"/>
                  </a:lnTo>
                  <a:lnTo>
                    <a:pt x="362724" y="84658"/>
                  </a:lnTo>
                  <a:lnTo>
                    <a:pt x="362623" y="87083"/>
                  </a:lnTo>
                  <a:lnTo>
                    <a:pt x="362407" y="87591"/>
                  </a:lnTo>
                  <a:lnTo>
                    <a:pt x="363474" y="85305"/>
                  </a:lnTo>
                  <a:lnTo>
                    <a:pt x="362508" y="89750"/>
                  </a:lnTo>
                  <a:lnTo>
                    <a:pt x="364083" y="86321"/>
                  </a:lnTo>
                  <a:lnTo>
                    <a:pt x="363829" y="87210"/>
                  </a:lnTo>
                  <a:lnTo>
                    <a:pt x="364147" y="86829"/>
                  </a:lnTo>
                  <a:lnTo>
                    <a:pt x="364324" y="86321"/>
                  </a:lnTo>
                  <a:lnTo>
                    <a:pt x="364439" y="85940"/>
                  </a:lnTo>
                  <a:lnTo>
                    <a:pt x="364782" y="85305"/>
                  </a:lnTo>
                  <a:lnTo>
                    <a:pt x="366166" y="82765"/>
                  </a:lnTo>
                  <a:lnTo>
                    <a:pt x="365137" y="90512"/>
                  </a:lnTo>
                  <a:lnTo>
                    <a:pt x="367614" y="86271"/>
                  </a:lnTo>
                  <a:lnTo>
                    <a:pt x="369087" y="84658"/>
                  </a:lnTo>
                  <a:lnTo>
                    <a:pt x="369735" y="82765"/>
                  </a:lnTo>
                  <a:lnTo>
                    <a:pt x="369951" y="82130"/>
                  </a:lnTo>
                  <a:lnTo>
                    <a:pt x="370217" y="81368"/>
                  </a:lnTo>
                  <a:lnTo>
                    <a:pt x="371602" y="79971"/>
                  </a:lnTo>
                  <a:lnTo>
                    <a:pt x="371500" y="81114"/>
                  </a:lnTo>
                  <a:lnTo>
                    <a:pt x="371373" y="81749"/>
                  </a:lnTo>
                  <a:lnTo>
                    <a:pt x="370471" y="83273"/>
                  </a:lnTo>
                  <a:lnTo>
                    <a:pt x="370408" y="85051"/>
                  </a:lnTo>
                  <a:lnTo>
                    <a:pt x="370840" y="84924"/>
                  </a:lnTo>
                  <a:lnTo>
                    <a:pt x="371652" y="83908"/>
                  </a:lnTo>
                  <a:lnTo>
                    <a:pt x="371348" y="84658"/>
                  </a:lnTo>
                  <a:lnTo>
                    <a:pt x="371259" y="85051"/>
                  </a:lnTo>
                  <a:lnTo>
                    <a:pt x="371017" y="86702"/>
                  </a:lnTo>
                  <a:lnTo>
                    <a:pt x="371475" y="86575"/>
                  </a:lnTo>
                  <a:lnTo>
                    <a:pt x="371983" y="84442"/>
                  </a:lnTo>
                  <a:lnTo>
                    <a:pt x="371805" y="84289"/>
                  </a:lnTo>
                  <a:lnTo>
                    <a:pt x="371944" y="83908"/>
                  </a:lnTo>
                  <a:lnTo>
                    <a:pt x="372122" y="83400"/>
                  </a:lnTo>
                  <a:lnTo>
                    <a:pt x="373291" y="80098"/>
                  </a:lnTo>
                  <a:close/>
                </a:path>
                <a:path w="657859" h="137795">
                  <a:moveTo>
                    <a:pt x="373430" y="89001"/>
                  </a:moveTo>
                  <a:lnTo>
                    <a:pt x="372948" y="89649"/>
                  </a:lnTo>
                  <a:lnTo>
                    <a:pt x="373126" y="89801"/>
                  </a:lnTo>
                  <a:lnTo>
                    <a:pt x="373430" y="89001"/>
                  </a:lnTo>
                  <a:close/>
                </a:path>
                <a:path w="657859" h="137795">
                  <a:moveTo>
                    <a:pt x="374434" y="84658"/>
                  </a:moveTo>
                  <a:lnTo>
                    <a:pt x="373837" y="86448"/>
                  </a:lnTo>
                  <a:lnTo>
                    <a:pt x="373545" y="86829"/>
                  </a:lnTo>
                  <a:lnTo>
                    <a:pt x="372872" y="88163"/>
                  </a:lnTo>
                  <a:lnTo>
                    <a:pt x="373507" y="87845"/>
                  </a:lnTo>
                  <a:lnTo>
                    <a:pt x="374396" y="85305"/>
                  </a:lnTo>
                  <a:lnTo>
                    <a:pt x="374434" y="84658"/>
                  </a:lnTo>
                  <a:close/>
                </a:path>
                <a:path w="657859" h="137795">
                  <a:moveTo>
                    <a:pt x="374637" y="84035"/>
                  </a:moveTo>
                  <a:lnTo>
                    <a:pt x="374408" y="84035"/>
                  </a:lnTo>
                  <a:lnTo>
                    <a:pt x="374434" y="84658"/>
                  </a:lnTo>
                  <a:lnTo>
                    <a:pt x="374637" y="84035"/>
                  </a:lnTo>
                  <a:close/>
                </a:path>
                <a:path w="657859" h="137795">
                  <a:moveTo>
                    <a:pt x="375259" y="78320"/>
                  </a:moveTo>
                  <a:lnTo>
                    <a:pt x="372427" y="84658"/>
                  </a:lnTo>
                  <a:lnTo>
                    <a:pt x="372376" y="84797"/>
                  </a:lnTo>
                  <a:lnTo>
                    <a:pt x="371360" y="87591"/>
                  </a:lnTo>
                  <a:lnTo>
                    <a:pt x="370865" y="88607"/>
                  </a:lnTo>
                  <a:lnTo>
                    <a:pt x="371563" y="87845"/>
                  </a:lnTo>
                  <a:lnTo>
                    <a:pt x="372529" y="86067"/>
                  </a:lnTo>
                  <a:lnTo>
                    <a:pt x="373240" y="85432"/>
                  </a:lnTo>
                  <a:lnTo>
                    <a:pt x="373456" y="84772"/>
                  </a:lnTo>
                  <a:lnTo>
                    <a:pt x="373951" y="84162"/>
                  </a:lnTo>
                  <a:lnTo>
                    <a:pt x="375259" y="78320"/>
                  </a:lnTo>
                  <a:close/>
                </a:path>
                <a:path w="657859" h="137795">
                  <a:moveTo>
                    <a:pt x="376936" y="82753"/>
                  </a:moveTo>
                  <a:lnTo>
                    <a:pt x="376555" y="82511"/>
                  </a:lnTo>
                  <a:lnTo>
                    <a:pt x="375500" y="84518"/>
                  </a:lnTo>
                  <a:lnTo>
                    <a:pt x="375615" y="83769"/>
                  </a:lnTo>
                  <a:lnTo>
                    <a:pt x="375958" y="82918"/>
                  </a:lnTo>
                  <a:lnTo>
                    <a:pt x="376161" y="82308"/>
                  </a:lnTo>
                  <a:lnTo>
                    <a:pt x="375386" y="83832"/>
                  </a:lnTo>
                  <a:lnTo>
                    <a:pt x="374218" y="86575"/>
                  </a:lnTo>
                  <a:lnTo>
                    <a:pt x="373532" y="89687"/>
                  </a:lnTo>
                  <a:lnTo>
                    <a:pt x="374751" y="86575"/>
                  </a:lnTo>
                  <a:lnTo>
                    <a:pt x="374446" y="87934"/>
                  </a:lnTo>
                  <a:lnTo>
                    <a:pt x="375856" y="84213"/>
                  </a:lnTo>
                  <a:lnTo>
                    <a:pt x="376224" y="83896"/>
                  </a:lnTo>
                  <a:lnTo>
                    <a:pt x="375996" y="85407"/>
                  </a:lnTo>
                  <a:lnTo>
                    <a:pt x="375602" y="86626"/>
                  </a:lnTo>
                  <a:lnTo>
                    <a:pt x="375932" y="85801"/>
                  </a:lnTo>
                  <a:lnTo>
                    <a:pt x="375793" y="87464"/>
                  </a:lnTo>
                  <a:lnTo>
                    <a:pt x="376529" y="85407"/>
                  </a:lnTo>
                  <a:lnTo>
                    <a:pt x="376936" y="82753"/>
                  </a:lnTo>
                  <a:close/>
                </a:path>
                <a:path w="657859" h="137795">
                  <a:moveTo>
                    <a:pt x="376948" y="86144"/>
                  </a:moveTo>
                  <a:lnTo>
                    <a:pt x="376580" y="86461"/>
                  </a:lnTo>
                  <a:lnTo>
                    <a:pt x="375437" y="89738"/>
                  </a:lnTo>
                  <a:lnTo>
                    <a:pt x="376085" y="88963"/>
                  </a:lnTo>
                  <a:lnTo>
                    <a:pt x="376428" y="88125"/>
                  </a:lnTo>
                  <a:lnTo>
                    <a:pt x="376948" y="86144"/>
                  </a:lnTo>
                  <a:close/>
                </a:path>
                <a:path w="657859" h="137795">
                  <a:moveTo>
                    <a:pt x="616585" y="106781"/>
                  </a:moveTo>
                  <a:lnTo>
                    <a:pt x="616572" y="106603"/>
                  </a:lnTo>
                  <a:lnTo>
                    <a:pt x="616458" y="106832"/>
                  </a:lnTo>
                  <a:lnTo>
                    <a:pt x="616508" y="106959"/>
                  </a:lnTo>
                  <a:lnTo>
                    <a:pt x="616559" y="107099"/>
                  </a:lnTo>
                  <a:lnTo>
                    <a:pt x="616585" y="106781"/>
                  </a:lnTo>
                  <a:close/>
                </a:path>
                <a:path w="657859" h="137795">
                  <a:moveTo>
                    <a:pt x="618540" y="110591"/>
                  </a:moveTo>
                  <a:lnTo>
                    <a:pt x="618375" y="110769"/>
                  </a:lnTo>
                  <a:lnTo>
                    <a:pt x="618223" y="110947"/>
                  </a:lnTo>
                  <a:lnTo>
                    <a:pt x="618172" y="111252"/>
                  </a:lnTo>
                  <a:lnTo>
                    <a:pt x="618324" y="111201"/>
                  </a:lnTo>
                  <a:lnTo>
                    <a:pt x="618439" y="110883"/>
                  </a:lnTo>
                  <a:lnTo>
                    <a:pt x="618540" y="110591"/>
                  </a:lnTo>
                  <a:close/>
                </a:path>
                <a:path w="657859" h="137795">
                  <a:moveTo>
                    <a:pt x="633437" y="117703"/>
                  </a:moveTo>
                  <a:lnTo>
                    <a:pt x="633425" y="117563"/>
                  </a:lnTo>
                  <a:lnTo>
                    <a:pt x="633425" y="117932"/>
                  </a:lnTo>
                  <a:lnTo>
                    <a:pt x="633437" y="117703"/>
                  </a:lnTo>
                  <a:close/>
                </a:path>
                <a:path w="657859" h="137795">
                  <a:moveTo>
                    <a:pt x="657504" y="134251"/>
                  </a:moveTo>
                  <a:lnTo>
                    <a:pt x="657123" y="134556"/>
                  </a:lnTo>
                  <a:lnTo>
                    <a:pt x="655853" y="137795"/>
                  </a:lnTo>
                  <a:lnTo>
                    <a:pt x="656539" y="137045"/>
                  </a:lnTo>
                  <a:lnTo>
                    <a:pt x="656920" y="136207"/>
                  </a:lnTo>
                  <a:lnTo>
                    <a:pt x="657504" y="134251"/>
                  </a:lnTo>
                  <a:close/>
                </a:path>
                <a:path w="657859" h="137795">
                  <a:moveTo>
                    <a:pt x="657606" y="130848"/>
                  </a:moveTo>
                  <a:lnTo>
                    <a:pt x="657225" y="130606"/>
                  </a:lnTo>
                  <a:lnTo>
                    <a:pt x="656107" y="132575"/>
                  </a:lnTo>
                  <a:lnTo>
                    <a:pt x="656234" y="131826"/>
                  </a:lnTo>
                  <a:lnTo>
                    <a:pt x="656615" y="131000"/>
                  </a:lnTo>
                  <a:lnTo>
                    <a:pt x="656831" y="130390"/>
                  </a:lnTo>
                  <a:lnTo>
                    <a:pt x="656018" y="131902"/>
                  </a:lnTo>
                  <a:lnTo>
                    <a:pt x="654748" y="134581"/>
                  </a:lnTo>
                  <a:lnTo>
                    <a:pt x="653961" y="137680"/>
                  </a:lnTo>
                  <a:lnTo>
                    <a:pt x="655294" y="134594"/>
                  </a:lnTo>
                  <a:lnTo>
                    <a:pt x="654926" y="135953"/>
                  </a:lnTo>
                  <a:lnTo>
                    <a:pt x="656488" y="132283"/>
                  </a:lnTo>
                  <a:lnTo>
                    <a:pt x="656856" y="131978"/>
                  </a:lnTo>
                  <a:lnTo>
                    <a:pt x="656577" y="133477"/>
                  </a:lnTo>
                  <a:lnTo>
                    <a:pt x="656145" y="134683"/>
                  </a:lnTo>
                  <a:lnTo>
                    <a:pt x="656513" y="133870"/>
                  </a:lnTo>
                  <a:lnTo>
                    <a:pt x="656285" y="135534"/>
                  </a:lnTo>
                  <a:lnTo>
                    <a:pt x="657098" y="133515"/>
                  </a:lnTo>
                  <a:lnTo>
                    <a:pt x="657606" y="13084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075277" y="8101907"/>
              <a:ext cx="433070" cy="88900"/>
            </a:xfrm>
            <a:custGeom>
              <a:avLst/>
              <a:gdLst/>
              <a:ahLst/>
              <a:cxnLst/>
              <a:rect l="l" t="t" r="r" b="b"/>
              <a:pathLst>
                <a:path w="433069" h="88900">
                  <a:moveTo>
                    <a:pt x="1295" y="9118"/>
                  </a:moveTo>
                  <a:lnTo>
                    <a:pt x="1028" y="10909"/>
                  </a:lnTo>
                  <a:lnTo>
                    <a:pt x="1143" y="10769"/>
                  </a:lnTo>
                  <a:lnTo>
                    <a:pt x="1295" y="9118"/>
                  </a:lnTo>
                  <a:close/>
                </a:path>
                <a:path w="433069" h="88900">
                  <a:moveTo>
                    <a:pt x="3454" y="23495"/>
                  </a:moveTo>
                  <a:lnTo>
                    <a:pt x="3340" y="22733"/>
                  </a:lnTo>
                  <a:lnTo>
                    <a:pt x="3162" y="21945"/>
                  </a:lnTo>
                  <a:lnTo>
                    <a:pt x="3149" y="22352"/>
                  </a:lnTo>
                  <a:lnTo>
                    <a:pt x="3022" y="22987"/>
                  </a:lnTo>
                  <a:lnTo>
                    <a:pt x="2794" y="23761"/>
                  </a:lnTo>
                  <a:lnTo>
                    <a:pt x="2667" y="24765"/>
                  </a:lnTo>
                  <a:lnTo>
                    <a:pt x="2959" y="25527"/>
                  </a:lnTo>
                  <a:lnTo>
                    <a:pt x="3454" y="23495"/>
                  </a:lnTo>
                  <a:close/>
                </a:path>
                <a:path w="433069" h="88900">
                  <a:moveTo>
                    <a:pt x="15367" y="28282"/>
                  </a:moveTo>
                  <a:lnTo>
                    <a:pt x="14668" y="29845"/>
                  </a:lnTo>
                  <a:lnTo>
                    <a:pt x="15341" y="29972"/>
                  </a:lnTo>
                  <a:lnTo>
                    <a:pt x="15367" y="28282"/>
                  </a:lnTo>
                  <a:close/>
                </a:path>
                <a:path w="433069" h="88900">
                  <a:moveTo>
                    <a:pt x="20218" y="23368"/>
                  </a:moveTo>
                  <a:lnTo>
                    <a:pt x="20053" y="25450"/>
                  </a:lnTo>
                  <a:lnTo>
                    <a:pt x="19291" y="26111"/>
                  </a:lnTo>
                  <a:lnTo>
                    <a:pt x="20129" y="26009"/>
                  </a:lnTo>
                  <a:lnTo>
                    <a:pt x="20154" y="25171"/>
                  </a:lnTo>
                  <a:lnTo>
                    <a:pt x="20218" y="23368"/>
                  </a:lnTo>
                  <a:close/>
                </a:path>
                <a:path w="433069" h="88900">
                  <a:moveTo>
                    <a:pt x="21069" y="21945"/>
                  </a:moveTo>
                  <a:lnTo>
                    <a:pt x="20942" y="20955"/>
                  </a:lnTo>
                  <a:lnTo>
                    <a:pt x="20777" y="20066"/>
                  </a:lnTo>
                  <a:lnTo>
                    <a:pt x="20472" y="22733"/>
                  </a:lnTo>
                  <a:lnTo>
                    <a:pt x="20662" y="22479"/>
                  </a:lnTo>
                  <a:lnTo>
                    <a:pt x="20701" y="22225"/>
                  </a:lnTo>
                  <a:lnTo>
                    <a:pt x="20713" y="22415"/>
                  </a:lnTo>
                  <a:lnTo>
                    <a:pt x="20853" y="22225"/>
                  </a:lnTo>
                  <a:lnTo>
                    <a:pt x="21069" y="21945"/>
                  </a:lnTo>
                  <a:close/>
                </a:path>
                <a:path w="433069" h="88900">
                  <a:moveTo>
                    <a:pt x="27762" y="24892"/>
                  </a:moveTo>
                  <a:lnTo>
                    <a:pt x="27571" y="25654"/>
                  </a:lnTo>
                  <a:lnTo>
                    <a:pt x="27698" y="25654"/>
                  </a:lnTo>
                  <a:lnTo>
                    <a:pt x="27762" y="24892"/>
                  </a:lnTo>
                  <a:close/>
                </a:path>
                <a:path w="433069" h="88900">
                  <a:moveTo>
                    <a:pt x="27876" y="24384"/>
                  </a:moveTo>
                  <a:lnTo>
                    <a:pt x="27863" y="23761"/>
                  </a:lnTo>
                  <a:lnTo>
                    <a:pt x="27762" y="24892"/>
                  </a:lnTo>
                  <a:lnTo>
                    <a:pt x="27876" y="24384"/>
                  </a:lnTo>
                  <a:close/>
                </a:path>
                <a:path w="433069" h="88900">
                  <a:moveTo>
                    <a:pt x="36639" y="30353"/>
                  </a:moveTo>
                  <a:lnTo>
                    <a:pt x="36537" y="27305"/>
                  </a:lnTo>
                  <a:lnTo>
                    <a:pt x="36398" y="28778"/>
                  </a:lnTo>
                  <a:lnTo>
                    <a:pt x="36283" y="29337"/>
                  </a:lnTo>
                  <a:lnTo>
                    <a:pt x="36639" y="30353"/>
                  </a:lnTo>
                  <a:close/>
                </a:path>
                <a:path w="433069" h="88900">
                  <a:moveTo>
                    <a:pt x="40627" y="8255"/>
                  </a:moveTo>
                  <a:lnTo>
                    <a:pt x="40500" y="7493"/>
                  </a:lnTo>
                  <a:lnTo>
                    <a:pt x="40525" y="7874"/>
                  </a:lnTo>
                  <a:lnTo>
                    <a:pt x="40627" y="8255"/>
                  </a:lnTo>
                  <a:close/>
                </a:path>
                <a:path w="433069" h="88900">
                  <a:moveTo>
                    <a:pt x="51435" y="30467"/>
                  </a:moveTo>
                  <a:lnTo>
                    <a:pt x="51244" y="31051"/>
                  </a:lnTo>
                  <a:lnTo>
                    <a:pt x="51435" y="30480"/>
                  </a:lnTo>
                  <a:close/>
                </a:path>
                <a:path w="433069" h="88900">
                  <a:moveTo>
                    <a:pt x="53086" y="29946"/>
                  </a:moveTo>
                  <a:lnTo>
                    <a:pt x="52857" y="30276"/>
                  </a:lnTo>
                  <a:lnTo>
                    <a:pt x="53086" y="29946"/>
                  </a:lnTo>
                  <a:close/>
                </a:path>
                <a:path w="433069" h="88900">
                  <a:moveTo>
                    <a:pt x="55753" y="30213"/>
                  </a:moveTo>
                  <a:lnTo>
                    <a:pt x="54965" y="32004"/>
                  </a:lnTo>
                  <a:lnTo>
                    <a:pt x="55308" y="31242"/>
                  </a:lnTo>
                  <a:lnTo>
                    <a:pt x="55638" y="30861"/>
                  </a:lnTo>
                  <a:lnTo>
                    <a:pt x="55753" y="30213"/>
                  </a:lnTo>
                  <a:close/>
                </a:path>
                <a:path w="433069" h="88900">
                  <a:moveTo>
                    <a:pt x="59499" y="4508"/>
                  </a:moveTo>
                  <a:lnTo>
                    <a:pt x="58826" y="5346"/>
                  </a:lnTo>
                  <a:lnTo>
                    <a:pt x="59055" y="5575"/>
                  </a:lnTo>
                  <a:lnTo>
                    <a:pt x="59499" y="4508"/>
                  </a:lnTo>
                  <a:close/>
                </a:path>
                <a:path w="433069" h="88900">
                  <a:moveTo>
                    <a:pt x="62166" y="28778"/>
                  </a:moveTo>
                  <a:lnTo>
                    <a:pt x="61645" y="30099"/>
                  </a:lnTo>
                  <a:lnTo>
                    <a:pt x="62039" y="29718"/>
                  </a:lnTo>
                  <a:lnTo>
                    <a:pt x="62166" y="28778"/>
                  </a:lnTo>
                  <a:close/>
                </a:path>
                <a:path w="433069" h="88900">
                  <a:moveTo>
                    <a:pt x="62420" y="29337"/>
                  </a:moveTo>
                  <a:lnTo>
                    <a:pt x="62052" y="29705"/>
                  </a:lnTo>
                  <a:lnTo>
                    <a:pt x="61836" y="31496"/>
                  </a:lnTo>
                  <a:lnTo>
                    <a:pt x="62420" y="29337"/>
                  </a:lnTo>
                  <a:close/>
                </a:path>
                <a:path w="433069" h="88900">
                  <a:moveTo>
                    <a:pt x="70827" y="31991"/>
                  </a:moveTo>
                  <a:close/>
                </a:path>
                <a:path w="433069" h="88900">
                  <a:moveTo>
                    <a:pt x="78816" y="35001"/>
                  </a:moveTo>
                  <a:close/>
                </a:path>
                <a:path w="433069" h="88900">
                  <a:moveTo>
                    <a:pt x="87147" y="18097"/>
                  </a:moveTo>
                  <a:lnTo>
                    <a:pt x="87134" y="17970"/>
                  </a:lnTo>
                  <a:lnTo>
                    <a:pt x="87109" y="17805"/>
                  </a:lnTo>
                  <a:lnTo>
                    <a:pt x="87147" y="18097"/>
                  </a:lnTo>
                  <a:close/>
                </a:path>
                <a:path w="433069" h="88900">
                  <a:moveTo>
                    <a:pt x="88125" y="38227"/>
                  </a:moveTo>
                  <a:lnTo>
                    <a:pt x="88036" y="37973"/>
                  </a:lnTo>
                  <a:lnTo>
                    <a:pt x="87795" y="39116"/>
                  </a:lnTo>
                  <a:lnTo>
                    <a:pt x="87909" y="39497"/>
                  </a:lnTo>
                  <a:lnTo>
                    <a:pt x="88125" y="38227"/>
                  </a:lnTo>
                  <a:close/>
                </a:path>
                <a:path w="433069" h="88900">
                  <a:moveTo>
                    <a:pt x="88303" y="14325"/>
                  </a:moveTo>
                  <a:lnTo>
                    <a:pt x="86880" y="14757"/>
                  </a:lnTo>
                  <a:lnTo>
                    <a:pt x="87109" y="17780"/>
                  </a:lnTo>
                  <a:lnTo>
                    <a:pt x="87274" y="16649"/>
                  </a:lnTo>
                  <a:lnTo>
                    <a:pt x="88303" y="14325"/>
                  </a:lnTo>
                  <a:close/>
                </a:path>
                <a:path w="433069" h="88900">
                  <a:moveTo>
                    <a:pt x="98628" y="16383"/>
                  </a:moveTo>
                  <a:lnTo>
                    <a:pt x="98234" y="16256"/>
                  </a:lnTo>
                  <a:lnTo>
                    <a:pt x="97243" y="16383"/>
                  </a:lnTo>
                  <a:lnTo>
                    <a:pt x="96621" y="18288"/>
                  </a:lnTo>
                  <a:lnTo>
                    <a:pt x="96837" y="17907"/>
                  </a:lnTo>
                  <a:lnTo>
                    <a:pt x="97256" y="17018"/>
                  </a:lnTo>
                  <a:lnTo>
                    <a:pt x="97180" y="17907"/>
                  </a:lnTo>
                  <a:lnTo>
                    <a:pt x="96634" y="19392"/>
                  </a:lnTo>
                  <a:lnTo>
                    <a:pt x="97726" y="18034"/>
                  </a:lnTo>
                  <a:lnTo>
                    <a:pt x="98285" y="17018"/>
                  </a:lnTo>
                  <a:lnTo>
                    <a:pt x="98628" y="16383"/>
                  </a:lnTo>
                  <a:close/>
                </a:path>
                <a:path w="433069" h="88900">
                  <a:moveTo>
                    <a:pt x="100037" y="16929"/>
                  </a:moveTo>
                  <a:lnTo>
                    <a:pt x="99872" y="15811"/>
                  </a:lnTo>
                  <a:lnTo>
                    <a:pt x="99301" y="17335"/>
                  </a:lnTo>
                  <a:lnTo>
                    <a:pt x="99568" y="17640"/>
                  </a:lnTo>
                  <a:lnTo>
                    <a:pt x="99606" y="18948"/>
                  </a:lnTo>
                  <a:lnTo>
                    <a:pt x="99847" y="18580"/>
                  </a:lnTo>
                  <a:lnTo>
                    <a:pt x="100037" y="16929"/>
                  </a:lnTo>
                  <a:close/>
                </a:path>
                <a:path w="433069" h="88900">
                  <a:moveTo>
                    <a:pt x="103022" y="22390"/>
                  </a:moveTo>
                  <a:lnTo>
                    <a:pt x="102590" y="23749"/>
                  </a:lnTo>
                  <a:lnTo>
                    <a:pt x="102908" y="23507"/>
                  </a:lnTo>
                  <a:lnTo>
                    <a:pt x="103022" y="22390"/>
                  </a:lnTo>
                  <a:close/>
                </a:path>
                <a:path w="433069" h="88900">
                  <a:moveTo>
                    <a:pt x="103682" y="19812"/>
                  </a:moveTo>
                  <a:lnTo>
                    <a:pt x="103251" y="20066"/>
                  </a:lnTo>
                  <a:lnTo>
                    <a:pt x="103022" y="22390"/>
                  </a:lnTo>
                  <a:lnTo>
                    <a:pt x="103352" y="21336"/>
                  </a:lnTo>
                  <a:lnTo>
                    <a:pt x="103251" y="22479"/>
                  </a:lnTo>
                  <a:lnTo>
                    <a:pt x="103454" y="21209"/>
                  </a:lnTo>
                  <a:lnTo>
                    <a:pt x="103682" y="19812"/>
                  </a:lnTo>
                  <a:close/>
                </a:path>
                <a:path w="433069" h="88900">
                  <a:moveTo>
                    <a:pt x="106286" y="42189"/>
                  </a:moveTo>
                  <a:lnTo>
                    <a:pt x="105867" y="43053"/>
                  </a:lnTo>
                  <a:lnTo>
                    <a:pt x="106146" y="42672"/>
                  </a:lnTo>
                  <a:lnTo>
                    <a:pt x="106273" y="42291"/>
                  </a:lnTo>
                  <a:close/>
                </a:path>
                <a:path w="433069" h="88900">
                  <a:moveTo>
                    <a:pt x="110782" y="21590"/>
                  </a:moveTo>
                  <a:lnTo>
                    <a:pt x="110731" y="21336"/>
                  </a:lnTo>
                  <a:lnTo>
                    <a:pt x="110782" y="21590"/>
                  </a:lnTo>
                  <a:close/>
                </a:path>
                <a:path w="433069" h="88900">
                  <a:moveTo>
                    <a:pt x="112090" y="44297"/>
                  </a:moveTo>
                  <a:lnTo>
                    <a:pt x="111467" y="43713"/>
                  </a:lnTo>
                  <a:lnTo>
                    <a:pt x="111607" y="44030"/>
                  </a:lnTo>
                  <a:lnTo>
                    <a:pt x="111836" y="44246"/>
                  </a:lnTo>
                  <a:lnTo>
                    <a:pt x="112090" y="44297"/>
                  </a:lnTo>
                  <a:close/>
                </a:path>
                <a:path w="433069" h="88900">
                  <a:moveTo>
                    <a:pt x="112166" y="44323"/>
                  </a:moveTo>
                  <a:close/>
                </a:path>
                <a:path w="433069" h="88900">
                  <a:moveTo>
                    <a:pt x="113118" y="21170"/>
                  </a:moveTo>
                  <a:lnTo>
                    <a:pt x="112979" y="20701"/>
                  </a:lnTo>
                  <a:lnTo>
                    <a:pt x="112966" y="20929"/>
                  </a:lnTo>
                  <a:lnTo>
                    <a:pt x="112941" y="21094"/>
                  </a:lnTo>
                  <a:lnTo>
                    <a:pt x="112928" y="21297"/>
                  </a:lnTo>
                  <a:lnTo>
                    <a:pt x="113118" y="21170"/>
                  </a:lnTo>
                  <a:close/>
                </a:path>
                <a:path w="433069" h="88900">
                  <a:moveTo>
                    <a:pt x="115011" y="17475"/>
                  </a:moveTo>
                  <a:lnTo>
                    <a:pt x="114388" y="18351"/>
                  </a:lnTo>
                  <a:lnTo>
                    <a:pt x="113753" y="21602"/>
                  </a:lnTo>
                  <a:lnTo>
                    <a:pt x="114134" y="21069"/>
                  </a:lnTo>
                  <a:lnTo>
                    <a:pt x="115011" y="17475"/>
                  </a:lnTo>
                  <a:close/>
                </a:path>
                <a:path w="433069" h="88900">
                  <a:moveTo>
                    <a:pt x="116370" y="23622"/>
                  </a:moveTo>
                  <a:lnTo>
                    <a:pt x="116230" y="24003"/>
                  </a:lnTo>
                  <a:lnTo>
                    <a:pt x="116128" y="24511"/>
                  </a:lnTo>
                  <a:lnTo>
                    <a:pt x="116370" y="23622"/>
                  </a:lnTo>
                  <a:close/>
                </a:path>
                <a:path w="433069" h="88900">
                  <a:moveTo>
                    <a:pt x="117602" y="21094"/>
                  </a:moveTo>
                  <a:lnTo>
                    <a:pt x="117373" y="21424"/>
                  </a:lnTo>
                  <a:lnTo>
                    <a:pt x="117322" y="21793"/>
                  </a:lnTo>
                  <a:lnTo>
                    <a:pt x="117462" y="21424"/>
                  </a:lnTo>
                  <a:lnTo>
                    <a:pt x="117576" y="21259"/>
                  </a:lnTo>
                  <a:lnTo>
                    <a:pt x="117602" y="21094"/>
                  </a:lnTo>
                  <a:close/>
                </a:path>
                <a:path w="433069" h="88900">
                  <a:moveTo>
                    <a:pt x="119976" y="44069"/>
                  </a:moveTo>
                  <a:lnTo>
                    <a:pt x="119849" y="41656"/>
                  </a:lnTo>
                  <a:lnTo>
                    <a:pt x="119799" y="41109"/>
                  </a:lnTo>
                  <a:lnTo>
                    <a:pt x="119557" y="41249"/>
                  </a:lnTo>
                  <a:lnTo>
                    <a:pt x="118605" y="45339"/>
                  </a:lnTo>
                  <a:lnTo>
                    <a:pt x="119976" y="44069"/>
                  </a:lnTo>
                  <a:close/>
                </a:path>
                <a:path w="433069" h="88900">
                  <a:moveTo>
                    <a:pt x="120713" y="42989"/>
                  </a:moveTo>
                  <a:lnTo>
                    <a:pt x="120383" y="43688"/>
                  </a:lnTo>
                  <a:lnTo>
                    <a:pt x="120243" y="43815"/>
                  </a:lnTo>
                  <a:lnTo>
                    <a:pt x="120205" y="44958"/>
                  </a:lnTo>
                  <a:lnTo>
                    <a:pt x="120713" y="42989"/>
                  </a:lnTo>
                  <a:close/>
                </a:path>
                <a:path w="433069" h="88900">
                  <a:moveTo>
                    <a:pt x="123024" y="18783"/>
                  </a:moveTo>
                  <a:lnTo>
                    <a:pt x="122936" y="19304"/>
                  </a:lnTo>
                  <a:lnTo>
                    <a:pt x="122834" y="20078"/>
                  </a:lnTo>
                  <a:lnTo>
                    <a:pt x="122897" y="19773"/>
                  </a:lnTo>
                  <a:lnTo>
                    <a:pt x="122961" y="19418"/>
                  </a:lnTo>
                  <a:lnTo>
                    <a:pt x="123024" y="18783"/>
                  </a:lnTo>
                  <a:close/>
                </a:path>
                <a:path w="433069" h="88900">
                  <a:moveTo>
                    <a:pt x="125882" y="44094"/>
                  </a:moveTo>
                  <a:lnTo>
                    <a:pt x="125399" y="44691"/>
                  </a:lnTo>
                  <a:lnTo>
                    <a:pt x="125603" y="44513"/>
                  </a:lnTo>
                  <a:lnTo>
                    <a:pt x="125882" y="44094"/>
                  </a:lnTo>
                  <a:close/>
                </a:path>
                <a:path w="433069" h="88900">
                  <a:moveTo>
                    <a:pt x="126428" y="43027"/>
                  </a:moveTo>
                  <a:lnTo>
                    <a:pt x="126339" y="43434"/>
                  </a:lnTo>
                  <a:lnTo>
                    <a:pt x="126428" y="43027"/>
                  </a:lnTo>
                  <a:close/>
                </a:path>
                <a:path w="433069" h="88900">
                  <a:moveTo>
                    <a:pt x="126746" y="42926"/>
                  </a:moveTo>
                  <a:lnTo>
                    <a:pt x="126377" y="43434"/>
                  </a:lnTo>
                  <a:lnTo>
                    <a:pt x="125882" y="44196"/>
                  </a:lnTo>
                  <a:lnTo>
                    <a:pt x="126149" y="44069"/>
                  </a:lnTo>
                  <a:lnTo>
                    <a:pt x="126250" y="44958"/>
                  </a:lnTo>
                  <a:lnTo>
                    <a:pt x="126466" y="44069"/>
                  </a:lnTo>
                  <a:lnTo>
                    <a:pt x="126746" y="42926"/>
                  </a:lnTo>
                  <a:close/>
                </a:path>
                <a:path w="433069" h="88900">
                  <a:moveTo>
                    <a:pt x="127012" y="26327"/>
                  </a:moveTo>
                  <a:close/>
                </a:path>
                <a:path w="433069" h="88900">
                  <a:moveTo>
                    <a:pt x="127165" y="25781"/>
                  </a:moveTo>
                  <a:lnTo>
                    <a:pt x="127012" y="26327"/>
                  </a:lnTo>
                  <a:lnTo>
                    <a:pt x="127127" y="26035"/>
                  </a:lnTo>
                  <a:lnTo>
                    <a:pt x="127165" y="25781"/>
                  </a:lnTo>
                  <a:close/>
                </a:path>
                <a:path w="433069" h="88900">
                  <a:moveTo>
                    <a:pt x="128219" y="22110"/>
                  </a:moveTo>
                  <a:lnTo>
                    <a:pt x="128079" y="22225"/>
                  </a:lnTo>
                  <a:lnTo>
                    <a:pt x="127990" y="22479"/>
                  </a:lnTo>
                  <a:lnTo>
                    <a:pt x="128219" y="22110"/>
                  </a:lnTo>
                  <a:close/>
                </a:path>
                <a:path w="433069" h="88900">
                  <a:moveTo>
                    <a:pt x="129108" y="17653"/>
                  </a:moveTo>
                  <a:lnTo>
                    <a:pt x="127850" y="19304"/>
                  </a:lnTo>
                  <a:lnTo>
                    <a:pt x="127533" y="21475"/>
                  </a:lnTo>
                  <a:lnTo>
                    <a:pt x="127609" y="21336"/>
                  </a:lnTo>
                  <a:lnTo>
                    <a:pt x="127482" y="21844"/>
                  </a:lnTo>
                  <a:lnTo>
                    <a:pt x="127533" y="21475"/>
                  </a:lnTo>
                  <a:lnTo>
                    <a:pt x="126517" y="23495"/>
                  </a:lnTo>
                  <a:lnTo>
                    <a:pt x="128041" y="22250"/>
                  </a:lnTo>
                  <a:lnTo>
                    <a:pt x="128143" y="21844"/>
                  </a:lnTo>
                  <a:lnTo>
                    <a:pt x="128282" y="21209"/>
                  </a:lnTo>
                  <a:lnTo>
                    <a:pt x="129108" y="17653"/>
                  </a:lnTo>
                  <a:close/>
                </a:path>
                <a:path w="433069" h="88900">
                  <a:moveTo>
                    <a:pt x="129781" y="26670"/>
                  </a:moveTo>
                  <a:lnTo>
                    <a:pt x="129679" y="26289"/>
                  </a:lnTo>
                  <a:lnTo>
                    <a:pt x="129374" y="27660"/>
                  </a:lnTo>
                  <a:lnTo>
                    <a:pt x="129781" y="26670"/>
                  </a:lnTo>
                  <a:close/>
                </a:path>
                <a:path w="433069" h="88900">
                  <a:moveTo>
                    <a:pt x="129997" y="26162"/>
                  </a:moveTo>
                  <a:lnTo>
                    <a:pt x="129908" y="26670"/>
                  </a:lnTo>
                  <a:lnTo>
                    <a:pt x="129997" y="26797"/>
                  </a:lnTo>
                  <a:lnTo>
                    <a:pt x="129997" y="26162"/>
                  </a:lnTo>
                  <a:close/>
                </a:path>
                <a:path w="433069" h="88900">
                  <a:moveTo>
                    <a:pt x="130556" y="24968"/>
                  </a:moveTo>
                  <a:lnTo>
                    <a:pt x="130441" y="24523"/>
                  </a:lnTo>
                  <a:lnTo>
                    <a:pt x="130467" y="24815"/>
                  </a:lnTo>
                  <a:lnTo>
                    <a:pt x="130556" y="24968"/>
                  </a:lnTo>
                  <a:close/>
                </a:path>
                <a:path w="433069" h="88900">
                  <a:moveTo>
                    <a:pt x="131102" y="43180"/>
                  </a:moveTo>
                  <a:lnTo>
                    <a:pt x="130898" y="43180"/>
                  </a:lnTo>
                  <a:lnTo>
                    <a:pt x="131076" y="43307"/>
                  </a:lnTo>
                  <a:lnTo>
                    <a:pt x="131102" y="43180"/>
                  </a:lnTo>
                  <a:close/>
                </a:path>
                <a:path w="433069" h="88900">
                  <a:moveTo>
                    <a:pt x="133311" y="19685"/>
                  </a:moveTo>
                  <a:lnTo>
                    <a:pt x="133057" y="20066"/>
                  </a:lnTo>
                  <a:lnTo>
                    <a:pt x="133299" y="20142"/>
                  </a:lnTo>
                  <a:lnTo>
                    <a:pt x="133311" y="19685"/>
                  </a:lnTo>
                  <a:close/>
                </a:path>
                <a:path w="433069" h="88900">
                  <a:moveTo>
                    <a:pt x="133438" y="20193"/>
                  </a:moveTo>
                  <a:lnTo>
                    <a:pt x="133299" y="20142"/>
                  </a:lnTo>
                  <a:lnTo>
                    <a:pt x="133273" y="20688"/>
                  </a:lnTo>
                  <a:lnTo>
                    <a:pt x="133438" y="20193"/>
                  </a:lnTo>
                  <a:close/>
                </a:path>
                <a:path w="433069" h="88900">
                  <a:moveTo>
                    <a:pt x="135191" y="19723"/>
                  </a:moveTo>
                  <a:lnTo>
                    <a:pt x="134962" y="19951"/>
                  </a:lnTo>
                  <a:lnTo>
                    <a:pt x="135191" y="19723"/>
                  </a:lnTo>
                  <a:close/>
                </a:path>
                <a:path w="433069" h="88900">
                  <a:moveTo>
                    <a:pt x="135204" y="21082"/>
                  </a:moveTo>
                  <a:lnTo>
                    <a:pt x="134734" y="21209"/>
                  </a:lnTo>
                  <a:lnTo>
                    <a:pt x="134772" y="21336"/>
                  </a:lnTo>
                  <a:lnTo>
                    <a:pt x="134950" y="21336"/>
                  </a:lnTo>
                  <a:lnTo>
                    <a:pt x="135204" y="21082"/>
                  </a:lnTo>
                  <a:close/>
                </a:path>
                <a:path w="433069" h="88900">
                  <a:moveTo>
                    <a:pt x="138468" y="41732"/>
                  </a:moveTo>
                  <a:lnTo>
                    <a:pt x="138341" y="41490"/>
                  </a:lnTo>
                  <a:lnTo>
                    <a:pt x="138214" y="41135"/>
                  </a:lnTo>
                  <a:lnTo>
                    <a:pt x="137934" y="41529"/>
                  </a:lnTo>
                  <a:lnTo>
                    <a:pt x="137998" y="42151"/>
                  </a:lnTo>
                  <a:lnTo>
                    <a:pt x="138188" y="42075"/>
                  </a:lnTo>
                  <a:lnTo>
                    <a:pt x="138468" y="41732"/>
                  </a:lnTo>
                  <a:close/>
                </a:path>
                <a:path w="433069" h="88900">
                  <a:moveTo>
                    <a:pt x="139115" y="24828"/>
                  </a:moveTo>
                  <a:lnTo>
                    <a:pt x="139103" y="24650"/>
                  </a:lnTo>
                  <a:lnTo>
                    <a:pt x="138988" y="24879"/>
                  </a:lnTo>
                  <a:lnTo>
                    <a:pt x="139039" y="25006"/>
                  </a:lnTo>
                  <a:lnTo>
                    <a:pt x="139090" y="25146"/>
                  </a:lnTo>
                  <a:lnTo>
                    <a:pt x="139115" y="24828"/>
                  </a:lnTo>
                  <a:close/>
                </a:path>
                <a:path w="433069" h="88900">
                  <a:moveTo>
                    <a:pt x="139192" y="40487"/>
                  </a:moveTo>
                  <a:lnTo>
                    <a:pt x="138938" y="40970"/>
                  </a:lnTo>
                  <a:lnTo>
                    <a:pt x="138671" y="41440"/>
                  </a:lnTo>
                  <a:lnTo>
                    <a:pt x="138468" y="41719"/>
                  </a:lnTo>
                  <a:lnTo>
                    <a:pt x="138607" y="41998"/>
                  </a:lnTo>
                  <a:lnTo>
                    <a:pt x="138747" y="42100"/>
                  </a:lnTo>
                  <a:lnTo>
                    <a:pt x="139192" y="40487"/>
                  </a:lnTo>
                  <a:close/>
                </a:path>
                <a:path w="433069" h="88900">
                  <a:moveTo>
                    <a:pt x="141351" y="24384"/>
                  </a:moveTo>
                  <a:lnTo>
                    <a:pt x="140779" y="25146"/>
                  </a:lnTo>
                  <a:lnTo>
                    <a:pt x="140677" y="26149"/>
                  </a:lnTo>
                  <a:lnTo>
                    <a:pt x="141351" y="24384"/>
                  </a:lnTo>
                  <a:close/>
                </a:path>
                <a:path w="433069" h="88900">
                  <a:moveTo>
                    <a:pt x="144195" y="43827"/>
                  </a:moveTo>
                  <a:lnTo>
                    <a:pt x="143497" y="44462"/>
                  </a:lnTo>
                  <a:lnTo>
                    <a:pt x="143395" y="46151"/>
                  </a:lnTo>
                  <a:lnTo>
                    <a:pt x="144195" y="43827"/>
                  </a:lnTo>
                  <a:close/>
                </a:path>
                <a:path w="433069" h="88900">
                  <a:moveTo>
                    <a:pt x="144487" y="46520"/>
                  </a:moveTo>
                  <a:lnTo>
                    <a:pt x="144284" y="43434"/>
                  </a:lnTo>
                  <a:lnTo>
                    <a:pt x="143675" y="46736"/>
                  </a:lnTo>
                  <a:lnTo>
                    <a:pt x="144487" y="46520"/>
                  </a:lnTo>
                  <a:close/>
                </a:path>
                <a:path w="433069" h="88900">
                  <a:moveTo>
                    <a:pt x="145186" y="26670"/>
                  </a:moveTo>
                  <a:lnTo>
                    <a:pt x="144195" y="28829"/>
                  </a:lnTo>
                  <a:lnTo>
                    <a:pt x="144945" y="28600"/>
                  </a:lnTo>
                  <a:lnTo>
                    <a:pt x="145186" y="26670"/>
                  </a:lnTo>
                  <a:close/>
                </a:path>
                <a:path w="433069" h="88900">
                  <a:moveTo>
                    <a:pt x="145453" y="28448"/>
                  </a:moveTo>
                  <a:lnTo>
                    <a:pt x="144945" y="28600"/>
                  </a:lnTo>
                  <a:lnTo>
                    <a:pt x="144754" y="30187"/>
                  </a:lnTo>
                  <a:lnTo>
                    <a:pt x="145453" y="28448"/>
                  </a:lnTo>
                  <a:close/>
                </a:path>
                <a:path w="433069" h="88900">
                  <a:moveTo>
                    <a:pt x="146723" y="25171"/>
                  </a:moveTo>
                  <a:lnTo>
                    <a:pt x="145884" y="25946"/>
                  </a:lnTo>
                  <a:lnTo>
                    <a:pt x="146481" y="25488"/>
                  </a:lnTo>
                  <a:lnTo>
                    <a:pt x="146723" y="25171"/>
                  </a:lnTo>
                  <a:close/>
                </a:path>
                <a:path w="433069" h="88900">
                  <a:moveTo>
                    <a:pt x="150342" y="31496"/>
                  </a:moveTo>
                  <a:lnTo>
                    <a:pt x="150050" y="31496"/>
                  </a:lnTo>
                  <a:lnTo>
                    <a:pt x="150152" y="31813"/>
                  </a:lnTo>
                  <a:lnTo>
                    <a:pt x="150342" y="31496"/>
                  </a:lnTo>
                  <a:close/>
                </a:path>
                <a:path w="433069" h="88900">
                  <a:moveTo>
                    <a:pt x="151282" y="30556"/>
                  </a:moveTo>
                  <a:lnTo>
                    <a:pt x="150799" y="32105"/>
                  </a:lnTo>
                  <a:lnTo>
                    <a:pt x="151282" y="30556"/>
                  </a:lnTo>
                  <a:close/>
                </a:path>
                <a:path w="433069" h="88900">
                  <a:moveTo>
                    <a:pt x="151561" y="29540"/>
                  </a:moveTo>
                  <a:lnTo>
                    <a:pt x="151104" y="29819"/>
                  </a:lnTo>
                  <a:lnTo>
                    <a:pt x="151269" y="30518"/>
                  </a:lnTo>
                  <a:lnTo>
                    <a:pt x="151561" y="29540"/>
                  </a:lnTo>
                  <a:close/>
                </a:path>
                <a:path w="433069" h="88900">
                  <a:moveTo>
                    <a:pt x="155905" y="35534"/>
                  </a:moveTo>
                  <a:lnTo>
                    <a:pt x="155790" y="34366"/>
                  </a:lnTo>
                  <a:lnTo>
                    <a:pt x="155448" y="35445"/>
                  </a:lnTo>
                  <a:lnTo>
                    <a:pt x="155778" y="35242"/>
                  </a:lnTo>
                  <a:lnTo>
                    <a:pt x="155905" y="35534"/>
                  </a:lnTo>
                  <a:close/>
                </a:path>
                <a:path w="433069" h="88900">
                  <a:moveTo>
                    <a:pt x="159004" y="40386"/>
                  </a:moveTo>
                  <a:lnTo>
                    <a:pt x="158877" y="40640"/>
                  </a:lnTo>
                  <a:lnTo>
                    <a:pt x="159004" y="40386"/>
                  </a:lnTo>
                  <a:close/>
                </a:path>
                <a:path w="433069" h="88900">
                  <a:moveTo>
                    <a:pt x="159270" y="39903"/>
                  </a:moveTo>
                  <a:lnTo>
                    <a:pt x="159080" y="40132"/>
                  </a:lnTo>
                  <a:lnTo>
                    <a:pt x="159004" y="40386"/>
                  </a:lnTo>
                  <a:lnTo>
                    <a:pt x="159270" y="39903"/>
                  </a:lnTo>
                  <a:close/>
                </a:path>
                <a:path w="433069" h="88900">
                  <a:moveTo>
                    <a:pt x="159473" y="39624"/>
                  </a:moveTo>
                  <a:lnTo>
                    <a:pt x="159346" y="39751"/>
                  </a:lnTo>
                  <a:lnTo>
                    <a:pt x="159270" y="39903"/>
                  </a:lnTo>
                  <a:lnTo>
                    <a:pt x="159473" y="39624"/>
                  </a:lnTo>
                  <a:close/>
                </a:path>
                <a:path w="433069" h="88900">
                  <a:moveTo>
                    <a:pt x="160248" y="46101"/>
                  </a:moveTo>
                  <a:lnTo>
                    <a:pt x="159905" y="46990"/>
                  </a:lnTo>
                  <a:lnTo>
                    <a:pt x="160248" y="46101"/>
                  </a:lnTo>
                  <a:close/>
                </a:path>
                <a:path w="433069" h="88900">
                  <a:moveTo>
                    <a:pt x="160401" y="48171"/>
                  </a:moveTo>
                  <a:lnTo>
                    <a:pt x="160337" y="48437"/>
                  </a:lnTo>
                  <a:lnTo>
                    <a:pt x="160337" y="48666"/>
                  </a:lnTo>
                  <a:lnTo>
                    <a:pt x="160401" y="48209"/>
                  </a:lnTo>
                  <a:close/>
                </a:path>
                <a:path w="433069" h="88900">
                  <a:moveTo>
                    <a:pt x="163156" y="46609"/>
                  </a:moveTo>
                  <a:lnTo>
                    <a:pt x="163106" y="44958"/>
                  </a:lnTo>
                  <a:lnTo>
                    <a:pt x="162407" y="47117"/>
                  </a:lnTo>
                  <a:lnTo>
                    <a:pt x="162941" y="47117"/>
                  </a:lnTo>
                  <a:lnTo>
                    <a:pt x="163156" y="46609"/>
                  </a:lnTo>
                  <a:close/>
                </a:path>
                <a:path w="433069" h="88900">
                  <a:moveTo>
                    <a:pt x="164261" y="33591"/>
                  </a:moveTo>
                  <a:lnTo>
                    <a:pt x="163614" y="34886"/>
                  </a:lnTo>
                  <a:lnTo>
                    <a:pt x="163741" y="34912"/>
                  </a:lnTo>
                  <a:lnTo>
                    <a:pt x="163880" y="34544"/>
                  </a:lnTo>
                  <a:lnTo>
                    <a:pt x="164261" y="33591"/>
                  </a:lnTo>
                  <a:close/>
                </a:path>
                <a:path w="433069" h="88900">
                  <a:moveTo>
                    <a:pt x="165633" y="45847"/>
                  </a:moveTo>
                  <a:lnTo>
                    <a:pt x="164122" y="45847"/>
                  </a:lnTo>
                  <a:lnTo>
                    <a:pt x="163753" y="45847"/>
                  </a:lnTo>
                  <a:lnTo>
                    <a:pt x="163385" y="46482"/>
                  </a:lnTo>
                  <a:lnTo>
                    <a:pt x="162915" y="49784"/>
                  </a:lnTo>
                  <a:lnTo>
                    <a:pt x="163207" y="49022"/>
                  </a:lnTo>
                  <a:lnTo>
                    <a:pt x="163410" y="49530"/>
                  </a:lnTo>
                  <a:lnTo>
                    <a:pt x="163563" y="50660"/>
                  </a:lnTo>
                  <a:lnTo>
                    <a:pt x="163537" y="50076"/>
                  </a:lnTo>
                  <a:lnTo>
                    <a:pt x="163804" y="51181"/>
                  </a:lnTo>
                  <a:lnTo>
                    <a:pt x="163893" y="50165"/>
                  </a:lnTo>
                  <a:lnTo>
                    <a:pt x="164363" y="49022"/>
                  </a:lnTo>
                  <a:lnTo>
                    <a:pt x="165633" y="45847"/>
                  </a:lnTo>
                  <a:close/>
                </a:path>
                <a:path w="433069" h="88900">
                  <a:moveTo>
                    <a:pt x="165658" y="50901"/>
                  </a:moveTo>
                  <a:lnTo>
                    <a:pt x="165404" y="51650"/>
                  </a:lnTo>
                  <a:lnTo>
                    <a:pt x="165582" y="51168"/>
                  </a:lnTo>
                  <a:lnTo>
                    <a:pt x="165658" y="50901"/>
                  </a:lnTo>
                  <a:close/>
                </a:path>
                <a:path w="433069" h="88900">
                  <a:moveTo>
                    <a:pt x="165823" y="50431"/>
                  </a:moveTo>
                  <a:lnTo>
                    <a:pt x="165735" y="50673"/>
                  </a:lnTo>
                  <a:lnTo>
                    <a:pt x="165823" y="50457"/>
                  </a:lnTo>
                  <a:close/>
                </a:path>
                <a:path w="433069" h="88900">
                  <a:moveTo>
                    <a:pt x="167373" y="54152"/>
                  </a:moveTo>
                  <a:lnTo>
                    <a:pt x="167259" y="53467"/>
                  </a:lnTo>
                  <a:lnTo>
                    <a:pt x="167182" y="53225"/>
                  </a:lnTo>
                  <a:lnTo>
                    <a:pt x="166687" y="54610"/>
                  </a:lnTo>
                  <a:lnTo>
                    <a:pt x="167373" y="54152"/>
                  </a:lnTo>
                  <a:close/>
                </a:path>
                <a:path w="433069" h="88900">
                  <a:moveTo>
                    <a:pt x="167551" y="52197"/>
                  </a:moveTo>
                  <a:lnTo>
                    <a:pt x="167246" y="52552"/>
                  </a:lnTo>
                  <a:lnTo>
                    <a:pt x="167182" y="53225"/>
                  </a:lnTo>
                  <a:lnTo>
                    <a:pt x="167551" y="52197"/>
                  </a:lnTo>
                  <a:close/>
                </a:path>
                <a:path w="433069" h="88900">
                  <a:moveTo>
                    <a:pt x="169062" y="35991"/>
                  </a:moveTo>
                  <a:lnTo>
                    <a:pt x="168973" y="35839"/>
                  </a:lnTo>
                  <a:lnTo>
                    <a:pt x="168071" y="38633"/>
                  </a:lnTo>
                  <a:lnTo>
                    <a:pt x="167640" y="39839"/>
                  </a:lnTo>
                  <a:lnTo>
                    <a:pt x="168071" y="38709"/>
                  </a:lnTo>
                  <a:lnTo>
                    <a:pt x="168338" y="38176"/>
                  </a:lnTo>
                  <a:lnTo>
                    <a:pt x="168503" y="37998"/>
                  </a:lnTo>
                  <a:lnTo>
                    <a:pt x="168656" y="37452"/>
                  </a:lnTo>
                  <a:lnTo>
                    <a:pt x="168833" y="36817"/>
                  </a:lnTo>
                  <a:lnTo>
                    <a:pt x="169062" y="35991"/>
                  </a:lnTo>
                  <a:close/>
                </a:path>
                <a:path w="433069" h="88900">
                  <a:moveTo>
                    <a:pt x="170129" y="35471"/>
                  </a:moveTo>
                  <a:lnTo>
                    <a:pt x="169545" y="36372"/>
                  </a:lnTo>
                  <a:lnTo>
                    <a:pt x="169392" y="36601"/>
                  </a:lnTo>
                  <a:lnTo>
                    <a:pt x="169430" y="37655"/>
                  </a:lnTo>
                  <a:lnTo>
                    <a:pt x="170040" y="37287"/>
                  </a:lnTo>
                  <a:lnTo>
                    <a:pt x="169913" y="36080"/>
                  </a:lnTo>
                  <a:lnTo>
                    <a:pt x="170129" y="35471"/>
                  </a:lnTo>
                  <a:close/>
                </a:path>
                <a:path w="433069" h="88900">
                  <a:moveTo>
                    <a:pt x="170510" y="42672"/>
                  </a:moveTo>
                  <a:lnTo>
                    <a:pt x="169938" y="42913"/>
                  </a:lnTo>
                  <a:lnTo>
                    <a:pt x="169672" y="43827"/>
                  </a:lnTo>
                  <a:lnTo>
                    <a:pt x="170510" y="42672"/>
                  </a:lnTo>
                  <a:close/>
                </a:path>
                <a:path w="433069" h="88900">
                  <a:moveTo>
                    <a:pt x="171919" y="55816"/>
                  </a:moveTo>
                  <a:lnTo>
                    <a:pt x="171742" y="55994"/>
                  </a:lnTo>
                  <a:lnTo>
                    <a:pt x="171678" y="56388"/>
                  </a:lnTo>
                  <a:lnTo>
                    <a:pt x="171919" y="55816"/>
                  </a:lnTo>
                  <a:close/>
                </a:path>
                <a:path w="433069" h="88900">
                  <a:moveTo>
                    <a:pt x="172186" y="40563"/>
                  </a:moveTo>
                  <a:lnTo>
                    <a:pt x="171513" y="40017"/>
                  </a:lnTo>
                  <a:lnTo>
                    <a:pt x="172085" y="41097"/>
                  </a:lnTo>
                  <a:lnTo>
                    <a:pt x="172186" y="40563"/>
                  </a:lnTo>
                  <a:close/>
                </a:path>
                <a:path w="433069" h="88900">
                  <a:moveTo>
                    <a:pt x="172300" y="54927"/>
                  </a:moveTo>
                  <a:lnTo>
                    <a:pt x="171919" y="55816"/>
                  </a:lnTo>
                  <a:lnTo>
                    <a:pt x="172300" y="54927"/>
                  </a:lnTo>
                  <a:close/>
                </a:path>
                <a:path w="433069" h="88900">
                  <a:moveTo>
                    <a:pt x="172364" y="52260"/>
                  </a:moveTo>
                  <a:lnTo>
                    <a:pt x="171602" y="53898"/>
                  </a:lnTo>
                  <a:lnTo>
                    <a:pt x="171665" y="54927"/>
                  </a:lnTo>
                  <a:lnTo>
                    <a:pt x="171488" y="56261"/>
                  </a:lnTo>
                  <a:lnTo>
                    <a:pt x="171742" y="55994"/>
                  </a:lnTo>
                  <a:lnTo>
                    <a:pt x="172364" y="52260"/>
                  </a:lnTo>
                  <a:close/>
                </a:path>
                <a:path w="433069" h="88900">
                  <a:moveTo>
                    <a:pt x="172669" y="38404"/>
                  </a:moveTo>
                  <a:lnTo>
                    <a:pt x="172186" y="40563"/>
                  </a:lnTo>
                  <a:lnTo>
                    <a:pt x="172453" y="40792"/>
                  </a:lnTo>
                  <a:lnTo>
                    <a:pt x="172669" y="38404"/>
                  </a:lnTo>
                  <a:close/>
                </a:path>
                <a:path w="433069" h="88900">
                  <a:moveTo>
                    <a:pt x="173012" y="38303"/>
                  </a:moveTo>
                  <a:lnTo>
                    <a:pt x="172986" y="34734"/>
                  </a:lnTo>
                  <a:lnTo>
                    <a:pt x="172669" y="38404"/>
                  </a:lnTo>
                  <a:lnTo>
                    <a:pt x="173012" y="38303"/>
                  </a:lnTo>
                  <a:close/>
                </a:path>
                <a:path w="433069" h="88900">
                  <a:moveTo>
                    <a:pt x="173355" y="54876"/>
                  </a:moveTo>
                  <a:lnTo>
                    <a:pt x="173189" y="54889"/>
                  </a:lnTo>
                  <a:lnTo>
                    <a:pt x="173355" y="54876"/>
                  </a:lnTo>
                  <a:close/>
                </a:path>
                <a:path w="433069" h="88900">
                  <a:moveTo>
                    <a:pt x="173875" y="54495"/>
                  </a:moveTo>
                  <a:lnTo>
                    <a:pt x="173659" y="54711"/>
                  </a:lnTo>
                  <a:lnTo>
                    <a:pt x="173367" y="55295"/>
                  </a:lnTo>
                  <a:lnTo>
                    <a:pt x="173520" y="55156"/>
                  </a:lnTo>
                  <a:lnTo>
                    <a:pt x="173672" y="54876"/>
                  </a:lnTo>
                  <a:lnTo>
                    <a:pt x="173875" y="54495"/>
                  </a:lnTo>
                  <a:close/>
                </a:path>
                <a:path w="433069" h="88900">
                  <a:moveTo>
                    <a:pt x="173888" y="53721"/>
                  </a:moveTo>
                  <a:lnTo>
                    <a:pt x="173621" y="54406"/>
                  </a:lnTo>
                  <a:lnTo>
                    <a:pt x="173482" y="54749"/>
                  </a:lnTo>
                  <a:lnTo>
                    <a:pt x="173355" y="54876"/>
                  </a:lnTo>
                  <a:lnTo>
                    <a:pt x="173482" y="54825"/>
                  </a:lnTo>
                  <a:lnTo>
                    <a:pt x="173697" y="54368"/>
                  </a:lnTo>
                  <a:lnTo>
                    <a:pt x="173824" y="53962"/>
                  </a:lnTo>
                  <a:lnTo>
                    <a:pt x="173888" y="53721"/>
                  </a:lnTo>
                  <a:close/>
                </a:path>
                <a:path w="433069" h="88900">
                  <a:moveTo>
                    <a:pt x="175501" y="50800"/>
                  </a:moveTo>
                  <a:lnTo>
                    <a:pt x="175475" y="49149"/>
                  </a:lnTo>
                  <a:lnTo>
                    <a:pt x="175298" y="49784"/>
                  </a:lnTo>
                  <a:lnTo>
                    <a:pt x="175234" y="50546"/>
                  </a:lnTo>
                  <a:lnTo>
                    <a:pt x="175501" y="50800"/>
                  </a:lnTo>
                  <a:close/>
                </a:path>
                <a:path w="433069" h="88900">
                  <a:moveTo>
                    <a:pt x="175653" y="55943"/>
                  </a:moveTo>
                  <a:lnTo>
                    <a:pt x="175437" y="56235"/>
                  </a:lnTo>
                  <a:lnTo>
                    <a:pt x="175514" y="56400"/>
                  </a:lnTo>
                  <a:lnTo>
                    <a:pt x="175590" y="56210"/>
                  </a:lnTo>
                  <a:lnTo>
                    <a:pt x="175628" y="56057"/>
                  </a:lnTo>
                  <a:close/>
                </a:path>
                <a:path w="433069" h="88900">
                  <a:moveTo>
                    <a:pt x="175907" y="55651"/>
                  </a:moveTo>
                  <a:lnTo>
                    <a:pt x="175666" y="55943"/>
                  </a:lnTo>
                  <a:lnTo>
                    <a:pt x="175907" y="55651"/>
                  </a:lnTo>
                  <a:close/>
                </a:path>
                <a:path w="433069" h="88900">
                  <a:moveTo>
                    <a:pt x="175907" y="54152"/>
                  </a:moveTo>
                  <a:lnTo>
                    <a:pt x="175641" y="54279"/>
                  </a:lnTo>
                  <a:lnTo>
                    <a:pt x="175488" y="54864"/>
                  </a:lnTo>
                  <a:lnTo>
                    <a:pt x="175907" y="54152"/>
                  </a:lnTo>
                  <a:close/>
                </a:path>
                <a:path w="433069" h="88900">
                  <a:moveTo>
                    <a:pt x="176403" y="55041"/>
                  </a:moveTo>
                  <a:lnTo>
                    <a:pt x="175907" y="55651"/>
                  </a:lnTo>
                  <a:lnTo>
                    <a:pt x="176085" y="55816"/>
                  </a:lnTo>
                  <a:lnTo>
                    <a:pt x="176403" y="55041"/>
                  </a:lnTo>
                  <a:close/>
                </a:path>
                <a:path w="433069" h="88900">
                  <a:moveTo>
                    <a:pt x="176580" y="46228"/>
                  </a:moveTo>
                  <a:lnTo>
                    <a:pt x="174802" y="49403"/>
                  </a:lnTo>
                  <a:lnTo>
                    <a:pt x="174993" y="48260"/>
                  </a:lnTo>
                  <a:lnTo>
                    <a:pt x="175425" y="46736"/>
                  </a:lnTo>
                  <a:lnTo>
                    <a:pt x="175641" y="45974"/>
                  </a:lnTo>
                  <a:lnTo>
                    <a:pt x="176174" y="45466"/>
                  </a:lnTo>
                  <a:lnTo>
                    <a:pt x="176352" y="43180"/>
                  </a:lnTo>
                  <a:lnTo>
                    <a:pt x="175285" y="46736"/>
                  </a:lnTo>
                  <a:lnTo>
                    <a:pt x="175387" y="45974"/>
                  </a:lnTo>
                  <a:lnTo>
                    <a:pt x="175514" y="45085"/>
                  </a:lnTo>
                  <a:lnTo>
                    <a:pt x="175564" y="44704"/>
                  </a:lnTo>
                  <a:lnTo>
                    <a:pt x="175691" y="43942"/>
                  </a:lnTo>
                  <a:lnTo>
                    <a:pt x="175856" y="43561"/>
                  </a:lnTo>
                  <a:lnTo>
                    <a:pt x="175006" y="44704"/>
                  </a:lnTo>
                  <a:lnTo>
                    <a:pt x="175323" y="43942"/>
                  </a:lnTo>
                  <a:lnTo>
                    <a:pt x="175869" y="41783"/>
                  </a:lnTo>
                  <a:lnTo>
                    <a:pt x="175945" y="42418"/>
                  </a:lnTo>
                  <a:lnTo>
                    <a:pt x="175933" y="41783"/>
                  </a:lnTo>
                  <a:lnTo>
                    <a:pt x="175882" y="39751"/>
                  </a:lnTo>
                  <a:lnTo>
                    <a:pt x="173634" y="45085"/>
                  </a:lnTo>
                  <a:lnTo>
                    <a:pt x="174332" y="41910"/>
                  </a:lnTo>
                  <a:lnTo>
                    <a:pt x="174472" y="41656"/>
                  </a:lnTo>
                  <a:lnTo>
                    <a:pt x="172885" y="42672"/>
                  </a:lnTo>
                  <a:lnTo>
                    <a:pt x="173228" y="44069"/>
                  </a:lnTo>
                  <a:lnTo>
                    <a:pt x="173355" y="44767"/>
                  </a:lnTo>
                  <a:lnTo>
                    <a:pt x="171411" y="48006"/>
                  </a:lnTo>
                  <a:lnTo>
                    <a:pt x="171538" y="47498"/>
                  </a:lnTo>
                  <a:lnTo>
                    <a:pt x="171945" y="45720"/>
                  </a:lnTo>
                  <a:lnTo>
                    <a:pt x="172148" y="44831"/>
                  </a:lnTo>
                  <a:lnTo>
                    <a:pt x="172504" y="43307"/>
                  </a:lnTo>
                  <a:lnTo>
                    <a:pt x="173202" y="40259"/>
                  </a:lnTo>
                  <a:lnTo>
                    <a:pt x="172135" y="43307"/>
                  </a:lnTo>
                  <a:lnTo>
                    <a:pt x="171970" y="42951"/>
                  </a:lnTo>
                  <a:lnTo>
                    <a:pt x="171107" y="44831"/>
                  </a:lnTo>
                  <a:lnTo>
                    <a:pt x="171234" y="43548"/>
                  </a:lnTo>
                  <a:lnTo>
                    <a:pt x="171945" y="42951"/>
                  </a:lnTo>
                  <a:lnTo>
                    <a:pt x="172034" y="42418"/>
                  </a:lnTo>
                  <a:lnTo>
                    <a:pt x="172313" y="41656"/>
                  </a:lnTo>
                  <a:lnTo>
                    <a:pt x="171234" y="43535"/>
                  </a:lnTo>
                  <a:lnTo>
                    <a:pt x="171411" y="41910"/>
                  </a:lnTo>
                  <a:lnTo>
                    <a:pt x="169138" y="45720"/>
                  </a:lnTo>
                  <a:lnTo>
                    <a:pt x="169316" y="45085"/>
                  </a:lnTo>
                  <a:lnTo>
                    <a:pt x="169392" y="44831"/>
                  </a:lnTo>
                  <a:lnTo>
                    <a:pt x="169570" y="44196"/>
                  </a:lnTo>
                  <a:lnTo>
                    <a:pt x="169672" y="43827"/>
                  </a:lnTo>
                  <a:lnTo>
                    <a:pt x="169405" y="44196"/>
                  </a:lnTo>
                  <a:lnTo>
                    <a:pt x="169608" y="43434"/>
                  </a:lnTo>
                  <a:lnTo>
                    <a:pt x="169595" y="43053"/>
                  </a:lnTo>
                  <a:lnTo>
                    <a:pt x="169722" y="43053"/>
                  </a:lnTo>
                  <a:lnTo>
                    <a:pt x="169786" y="42799"/>
                  </a:lnTo>
                  <a:lnTo>
                    <a:pt x="169735" y="43002"/>
                  </a:lnTo>
                  <a:lnTo>
                    <a:pt x="169964" y="42799"/>
                  </a:lnTo>
                  <a:lnTo>
                    <a:pt x="170535" y="40767"/>
                  </a:lnTo>
                  <a:lnTo>
                    <a:pt x="169964" y="42164"/>
                  </a:lnTo>
                  <a:lnTo>
                    <a:pt x="170865" y="38862"/>
                  </a:lnTo>
                  <a:lnTo>
                    <a:pt x="168414" y="44831"/>
                  </a:lnTo>
                  <a:lnTo>
                    <a:pt x="168541" y="43434"/>
                  </a:lnTo>
                  <a:lnTo>
                    <a:pt x="168579" y="43053"/>
                  </a:lnTo>
                  <a:lnTo>
                    <a:pt x="168694" y="42164"/>
                  </a:lnTo>
                  <a:lnTo>
                    <a:pt x="169659" y="39624"/>
                  </a:lnTo>
                  <a:lnTo>
                    <a:pt x="169684" y="41148"/>
                  </a:lnTo>
                  <a:lnTo>
                    <a:pt x="169824" y="39624"/>
                  </a:lnTo>
                  <a:lnTo>
                    <a:pt x="169913" y="38608"/>
                  </a:lnTo>
                  <a:lnTo>
                    <a:pt x="168186" y="43053"/>
                  </a:lnTo>
                  <a:lnTo>
                    <a:pt x="168300" y="42418"/>
                  </a:lnTo>
                  <a:lnTo>
                    <a:pt x="168440" y="41656"/>
                  </a:lnTo>
                  <a:lnTo>
                    <a:pt x="169227" y="37338"/>
                  </a:lnTo>
                  <a:lnTo>
                    <a:pt x="168503" y="38100"/>
                  </a:lnTo>
                  <a:lnTo>
                    <a:pt x="167360" y="41656"/>
                  </a:lnTo>
                  <a:lnTo>
                    <a:pt x="167297" y="41148"/>
                  </a:lnTo>
                  <a:lnTo>
                    <a:pt x="167195" y="40259"/>
                  </a:lnTo>
                  <a:lnTo>
                    <a:pt x="167068" y="39243"/>
                  </a:lnTo>
                  <a:lnTo>
                    <a:pt x="165976" y="40259"/>
                  </a:lnTo>
                  <a:lnTo>
                    <a:pt x="166293" y="39370"/>
                  </a:lnTo>
                  <a:lnTo>
                    <a:pt x="166268" y="38989"/>
                  </a:lnTo>
                  <a:lnTo>
                    <a:pt x="165201" y="37846"/>
                  </a:lnTo>
                  <a:lnTo>
                    <a:pt x="164973" y="36703"/>
                  </a:lnTo>
                  <a:lnTo>
                    <a:pt x="165074" y="35814"/>
                  </a:lnTo>
                  <a:lnTo>
                    <a:pt x="165112" y="35687"/>
                  </a:lnTo>
                  <a:lnTo>
                    <a:pt x="163868" y="39370"/>
                  </a:lnTo>
                  <a:lnTo>
                    <a:pt x="163652" y="38989"/>
                  </a:lnTo>
                  <a:lnTo>
                    <a:pt x="163360" y="38481"/>
                  </a:lnTo>
                  <a:lnTo>
                    <a:pt x="162623" y="38989"/>
                  </a:lnTo>
                  <a:lnTo>
                    <a:pt x="163220" y="37084"/>
                  </a:lnTo>
                  <a:lnTo>
                    <a:pt x="163360" y="36703"/>
                  </a:lnTo>
                  <a:lnTo>
                    <a:pt x="163652" y="36068"/>
                  </a:lnTo>
                  <a:lnTo>
                    <a:pt x="164236" y="35052"/>
                  </a:lnTo>
                  <a:lnTo>
                    <a:pt x="163741" y="34925"/>
                  </a:lnTo>
                  <a:lnTo>
                    <a:pt x="163068" y="36449"/>
                  </a:lnTo>
                  <a:lnTo>
                    <a:pt x="162928" y="36703"/>
                  </a:lnTo>
                  <a:lnTo>
                    <a:pt x="162496" y="37084"/>
                  </a:lnTo>
                  <a:lnTo>
                    <a:pt x="163436" y="34290"/>
                  </a:lnTo>
                  <a:lnTo>
                    <a:pt x="162737" y="34290"/>
                  </a:lnTo>
                  <a:lnTo>
                    <a:pt x="161163" y="37084"/>
                  </a:lnTo>
                  <a:lnTo>
                    <a:pt x="160883" y="35052"/>
                  </a:lnTo>
                  <a:lnTo>
                    <a:pt x="160096" y="37528"/>
                  </a:lnTo>
                  <a:lnTo>
                    <a:pt x="159410" y="42418"/>
                  </a:lnTo>
                  <a:lnTo>
                    <a:pt x="158026" y="43815"/>
                  </a:lnTo>
                  <a:lnTo>
                    <a:pt x="158902" y="40767"/>
                  </a:lnTo>
                  <a:lnTo>
                    <a:pt x="158877" y="40640"/>
                  </a:lnTo>
                  <a:lnTo>
                    <a:pt x="158953" y="39878"/>
                  </a:lnTo>
                  <a:lnTo>
                    <a:pt x="159067" y="39624"/>
                  </a:lnTo>
                  <a:lnTo>
                    <a:pt x="158991" y="39116"/>
                  </a:lnTo>
                  <a:lnTo>
                    <a:pt x="159359" y="37846"/>
                  </a:lnTo>
                  <a:lnTo>
                    <a:pt x="159512" y="37338"/>
                  </a:lnTo>
                  <a:lnTo>
                    <a:pt x="159118" y="37846"/>
                  </a:lnTo>
                  <a:lnTo>
                    <a:pt x="159639" y="36322"/>
                  </a:lnTo>
                  <a:lnTo>
                    <a:pt x="159753" y="36195"/>
                  </a:lnTo>
                  <a:lnTo>
                    <a:pt x="159651" y="37211"/>
                  </a:lnTo>
                  <a:lnTo>
                    <a:pt x="159842" y="36779"/>
                  </a:lnTo>
                  <a:lnTo>
                    <a:pt x="159270" y="39179"/>
                  </a:lnTo>
                  <a:lnTo>
                    <a:pt x="159880" y="37846"/>
                  </a:lnTo>
                  <a:lnTo>
                    <a:pt x="159854" y="36766"/>
                  </a:lnTo>
                  <a:lnTo>
                    <a:pt x="159829" y="36195"/>
                  </a:lnTo>
                  <a:lnTo>
                    <a:pt x="159753" y="36068"/>
                  </a:lnTo>
                  <a:lnTo>
                    <a:pt x="159867" y="33782"/>
                  </a:lnTo>
                  <a:lnTo>
                    <a:pt x="160007" y="33147"/>
                  </a:lnTo>
                  <a:lnTo>
                    <a:pt x="159207" y="35814"/>
                  </a:lnTo>
                  <a:lnTo>
                    <a:pt x="158877" y="36068"/>
                  </a:lnTo>
                  <a:lnTo>
                    <a:pt x="158191" y="36068"/>
                  </a:lnTo>
                  <a:lnTo>
                    <a:pt x="158623" y="35179"/>
                  </a:lnTo>
                  <a:lnTo>
                    <a:pt x="159296" y="33782"/>
                  </a:lnTo>
                  <a:lnTo>
                    <a:pt x="159283" y="32512"/>
                  </a:lnTo>
                  <a:lnTo>
                    <a:pt x="158724" y="33782"/>
                  </a:lnTo>
                  <a:lnTo>
                    <a:pt x="158737" y="32258"/>
                  </a:lnTo>
                  <a:lnTo>
                    <a:pt x="157848" y="35179"/>
                  </a:lnTo>
                  <a:lnTo>
                    <a:pt x="157657" y="35179"/>
                  </a:lnTo>
                  <a:lnTo>
                    <a:pt x="157924" y="34163"/>
                  </a:lnTo>
                  <a:lnTo>
                    <a:pt x="158051" y="33655"/>
                  </a:lnTo>
                  <a:lnTo>
                    <a:pt x="158191" y="32893"/>
                  </a:lnTo>
                  <a:lnTo>
                    <a:pt x="157454" y="34163"/>
                  </a:lnTo>
                  <a:lnTo>
                    <a:pt x="156502" y="32893"/>
                  </a:lnTo>
                  <a:lnTo>
                    <a:pt x="155956" y="36042"/>
                  </a:lnTo>
                  <a:lnTo>
                    <a:pt x="155930" y="36220"/>
                  </a:lnTo>
                  <a:lnTo>
                    <a:pt x="155892" y="36398"/>
                  </a:lnTo>
                  <a:lnTo>
                    <a:pt x="153949" y="39116"/>
                  </a:lnTo>
                  <a:lnTo>
                    <a:pt x="153974" y="38354"/>
                  </a:lnTo>
                  <a:lnTo>
                    <a:pt x="153974" y="38227"/>
                  </a:lnTo>
                  <a:lnTo>
                    <a:pt x="154025" y="36703"/>
                  </a:lnTo>
                  <a:lnTo>
                    <a:pt x="154038" y="36322"/>
                  </a:lnTo>
                  <a:lnTo>
                    <a:pt x="154076" y="35052"/>
                  </a:lnTo>
                  <a:lnTo>
                    <a:pt x="154101" y="34163"/>
                  </a:lnTo>
                  <a:lnTo>
                    <a:pt x="152654" y="35052"/>
                  </a:lnTo>
                  <a:lnTo>
                    <a:pt x="152933" y="34036"/>
                  </a:lnTo>
                  <a:lnTo>
                    <a:pt x="151955" y="35052"/>
                  </a:lnTo>
                  <a:lnTo>
                    <a:pt x="151295" y="34290"/>
                  </a:lnTo>
                  <a:lnTo>
                    <a:pt x="150228" y="36322"/>
                  </a:lnTo>
                  <a:lnTo>
                    <a:pt x="150025" y="36322"/>
                  </a:lnTo>
                  <a:lnTo>
                    <a:pt x="150114" y="35687"/>
                  </a:lnTo>
                  <a:lnTo>
                    <a:pt x="150215" y="34925"/>
                  </a:lnTo>
                  <a:lnTo>
                    <a:pt x="150329" y="34290"/>
                  </a:lnTo>
                  <a:lnTo>
                    <a:pt x="150698" y="33274"/>
                  </a:lnTo>
                  <a:lnTo>
                    <a:pt x="149987" y="33782"/>
                  </a:lnTo>
                  <a:lnTo>
                    <a:pt x="149606" y="34925"/>
                  </a:lnTo>
                  <a:lnTo>
                    <a:pt x="149479" y="34036"/>
                  </a:lnTo>
                  <a:lnTo>
                    <a:pt x="149440" y="33782"/>
                  </a:lnTo>
                  <a:lnTo>
                    <a:pt x="149504" y="32893"/>
                  </a:lnTo>
                  <a:lnTo>
                    <a:pt x="150050" y="31991"/>
                  </a:lnTo>
                  <a:lnTo>
                    <a:pt x="149910" y="31750"/>
                  </a:lnTo>
                  <a:lnTo>
                    <a:pt x="150101" y="31902"/>
                  </a:lnTo>
                  <a:lnTo>
                    <a:pt x="150050" y="31496"/>
                  </a:lnTo>
                  <a:lnTo>
                    <a:pt x="149872" y="30988"/>
                  </a:lnTo>
                  <a:lnTo>
                    <a:pt x="149999" y="29972"/>
                  </a:lnTo>
                  <a:lnTo>
                    <a:pt x="150114" y="29337"/>
                  </a:lnTo>
                  <a:lnTo>
                    <a:pt x="148666" y="31750"/>
                  </a:lnTo>
                  <a:lnTo>
                    <a:pt x="148805" y="31369"/>
                  </a:lnTo>
                  <a:lnTo>
                    <a:pt x="149504" y="29591"/>
                  </a:lnTo>
                  <a:lnTo>
                    <a:pt x="149453" y="29083"/>
                  </a:lnTo>
                  <a:lnTo>
                    <a:pt x="149059" y="28448"/>
                  </a:lnTo>
                  <a:lnTo>
                    <a:pt x="148551" y="29083"/>
                  </a:lnTo>
                  <a:lnTo>
                    <a:pt x="148488" y="31115"/>
                  </a:lnTo>
                  <a:lnTo>
                    <a:pt x="148031" y="31369"/>
                  </a:lnTo>
                  <a:lnTo>
                    <a:pt x="147637" y="30861"/>
                  </a:lnTo>
                  <a:lnTo>
                    <a:pt x="147751" y="30099"/>
                  </a:lnTo>
                  <a:lnTo>
                    <a:pt x="148577" y="27660"/>
                  </a:lnTo>
                  <a:lnTo>
                    <a:pt x="148437" y="22987"/>
                  </a:lnTo>
                  <a:lnTo>
                    <a:pt x="144322" y="33782"/>
                  </a:lnTo>
                  <a:lnTo>
                    <a:pt x="144640" y="31115"/>
                  </a:lnTo>
                  <a:lnTo>
                    <a:pt x="144754" y="30187"/>
                  </a:lnTo>
                  <a:lnTo>
                    <a:pt x="144373" y="31115"/>
                  </a:lnTo>
                  <a:lnTo>
                    <a:pt x="144005" y="30607"/>
                  </a:lnTo>
                  <a:lnTo>
                    <a:pt x="143954" y="30099"/>
                  </a:lnTo>
                  <a:lnTo>
                    <a:pt x="144564" y="25654"/>
                  </a:lnTo>
                  <a:lnTo>
                    <a:pt x="144487" y="25476"/>
                  </a:lnTo>
                  <a:lnTo>
                    <a:pt x="144360" y="25387"/>
                  </a:lnTo>
                  <a:lnTo>
                    <a:pt x="144043" y="23368"/>
                  </a:lnTo>
                  <a:lnTo>
                    <a:pt x="142252" y="30099"/>
                  </a:lnTo>
                  <a:lnTo>
                    <a:pt x="141732" y="28575"/>
                  </a:lnTo>
                  <a:lnTo>
                    <a:pt x="141478" y="29972"/>
                  </a:lnTo>
                  <a:lnTo>
                    <a:pt x="140754" y="33147"/>
                  </a:lnTo>
                  <a:lnTo>
                    <a:pt x="139788" y="34036"/>
                  </a:lnTo>
                  <a:lnTo>
                    <a:pt x="139395" y="33528"/>
                  </a:lnTo>
                  <a:lnTo>
                    <a:pt x="139509" y="32512"/>
                  </a:lnTo>
                  <a:lnTo>
                    <a:pt x="139636" y="32004"/>
                  </a:lnTo>
                  <a:lnTo>
                    <a:pt x="140182" y="29718"/>
                  </a:lnTo>
                  <a:lnTo>
                    <a:pt x="140398" y="28829"/>
                  </a:lnTo>
                  <a:lnTo>
                    <a:pt x="141033" y="27940"/>
                  </a:lnTo>
                  <a:lnTo>
                    <a:pt x="141224" y="27940"/>
                  </a:lnTo>
                  <a:lnTo>
                    <a:pt x="141185" y="28282"/>
                  </a:lnTo>
                  <a:lnTo>
                    <a:pt x="141071" y="28702"/>
                  </a:lnTo>
                  <a:lnTo>
                    <a:pt x="141681" y="27940"/>
                  </a:lnTo>
                  <a:lnTo>
                    <a:pt x="141795" y="27686"/>
                  </a:lnTo>
                  <a:lnTo>
                    <a:pt x="141897" y="26543"/>
                  </a:lnTo>
                  <a:lnTo>
                    <a:pt x="141490" y="27686"/>
                  </a:lnTo>
                  <a:lnTo>
                    <a:pt x="141490" y="27305"/>
                  </a:lnTo>
                  <a:lnTo>
                    <a:pt x="141503" y="26924"/>
                  </a:lnTo>
                  <a:lnTo>
                    <a:pt x="141516" y="26416"/>
                  </a:lnTo>
                  <a:lnTo>
                    <a:pt x="140716" y="26301"/>
                  </a:lnTo>
                  <a:lnTo>
                    <a:pt x="140601" y="25654"/>
                  </a:lnTo>
                  <a:lnTo>
                    <a:pt x="140487" y="25019"/>
                  </a:lnTo>
                  <a:lnTo>
                    <a:pt x="139585" y="26543"/>
                  </a:lnTo>
                  <a:lnTo>
                    <a:pt x="139090" y="25273"/>
                  </a:lnTo>
                  <a:lnTo>
                    <a:pt x="139014" y="26035"/>
                  </a:lnTo>
                  <a:lnTo>
                    <a:pt x="138785" y="27305"/>
                  </a:lnTo>
                  <a:lnTo>
                    <a:pt x="138658" y="27305"/>
                  </a:lnTo>
                  <a:lnTo>
                    <a:pt x="137858" y="25527"/>
                  </a:lnTo>
                  <a:lnTo>
                    <a:pt x="137528" y="29464"/>
                  </a:lnTo>
                  <a:lnTo>
                    <a:pt x="136575" y="29718"/>
                  </a:lnTo>
                  <a:lnTo>
                    <a:pt x="136588" y="29210"/>
                  </a:lnTo>
                  <a:lnTo>
                    <a:pt x="136601" y="27813"/>
                  </a:lnTo>
                  <a:lnTo>
                    <a:pt x="137147" y="26797"/>
                  </a:lnTo>
                  <a:lnTo>
                    <a:pt x="137896" y="25400"/>
                  </a:lnTo>
                  <a:lnTo>
                    <a:pt x="136690" y="26797"/>
                  </a:lnTo>
                  <a:lnTo>
                    <a:pt x="136664" y="26670"/>
                  </a:lnTo>
                  <a:lnTo>
                    <a:pt x="136550" y="25654"/>
                  </a:lnTo>
                  <a:lnTo>
                    <a:pt x="136639" y="25146"/>
                  </a:lnTo>
                  <a:lnTo>
                    <a:pt x="136817" y="24765"/>
                  </a:lnTo>
                  <a:lnTo>
                    <a:pt x="137871" y="22606"/>
                  </a:lnTo>
                  <a:lnTo>
                    <a:pt x="136512" y="24765"/>
                  </a:lnTo>
                  <a:lnTo>
                    <a:pt x="136740" y="22225"/>
                  </a:lnTo>
                  <a:lnTo>
                    <a:pt x="136867" y="20815"/>
                  </a:lnTo>
                  <a:lnTo>
                    <a:pt x="136740" y="20497"/>
                  </a:lnTo>
                  <a:lnTo>
                    <a:pt x="136639" y="20320"/>
                  </a:lnTo>
                  <a:lnTo>
                    <a:pt x="136740" y="19939"/>
                  </a:lnTo>
                  <a:lnTo>
                    <a:pt x="136817" y="19812"/>
                  </a:lnTo>
                  <a:lnTo>
                    <a:pt x="136448" y="19685"/>
                  </a:lnTo>
                  <a:lnTo>
                    <a:pt x="136029" y="22225"/>
                  </a:lnTo>
                  <a:lnTo>
                    <a:pt x="135902" y="21717"/>
                  </a:lnTo>
                  <a:lnTo>
                    <a:pt x="135775" y="21628"/>
                  </a:lnTo>
                  <a:lnTo>
                    <a:pt x="135890" y="21031"/>
                  </a:lnTo>
                  <a:lnTo>
                    <a:pt x="135978" y="20701"/>
                  </a:lnTo>
                  <a:lnTo>
                    <a:pt x="135407" y="21945"/>
                  </a:lnTo>
                  <a:lnTo>
                    <a:pt x="135318" y="22352"/>
                  </a:lnTo>
                  <a:lnTo>
                    <a:pt x="135191" y="23876"/>
                  </a:lnTo>
                  <a:lnTo>
                    <a:pt x="135064" y="24765"/>
                  </a:lnTo>
                  <a:lnTo>
                    <a:pt x="134086" y="26670"/>
                  </a:lnTo>
                  <a:lnTo>
                    <a:pt x="134035" y="25539"/>
                  </a:lnTo>
                  <a:lnTo>
                    <a:pt x="132816" y="27813"/>
                  </a:lnTo>
                  <a:lnTo>
                    <a:pt x="132880" y="27559"/>
                  </a:lnTo>
                  <a:lnTo>
                    <a:pt x="133388" y="25273"/>
                  </a:lnTo>
                  <a:lnTo>
                    <a:pt x="133527" y="24638"/>
                  </a:lnTo>
                  <a:lnTo>
                    <a:pt x="134035" y="25539"/>
                  </a:lnTo>
                  <a:lnTo>
                    <a:pt x="134112" y="25400"/>
                  </a:lnTo>
                  <a:lnTo>
                    <a:pt x="134112" y="25692"/>
                  </a:lnTo>
                  <a:lnTo>
                    <a:pt x="134239" y="25908"/>
                  </a:lnTo>
                  <a:lnTo>
                    <a:pt x="134239" y="25400"/>
                  </a:lnTo>
                  <a:lnTo>
                    <a:pt x="134239" y="24638"/>
                  </a:lnTo>
                  <a:lnTo>
                    <a:pt x="134239" y="24384"/>
                  </a:lnTo>
                  <a:lnTo>
                    <a:pt x="134251" y="23495"/>
                  </a:lnTo>
                  <a:lnTo>
                    <a:pt x="134264" y="21336"/>
                  </a:lnTo>
                  <a:lnTo>
                    <a:pt x="134734" y="21209"/>
                  </a:lnTo>
                  <a:lnTo>
                    <a:pt x="134835" y="20193"/>
                  </a:lnTo>
                  <a:lnTo>
                    <a:pt x="134772" y="16891"/>
                  </a:lnTo>
                  <a:lnTo>
                    <a:pt x="133591" y="23495"/>
                  </a:lnTo>
                  <a:lnTo>
                    <a:pt x="132664" y="23241"/>
                  </a:lnTo>
                  <a:lnTo>
                    <a:pt x="133159" y="21717"/>
                  </a:lnTo>
                  <a:lnTo>
                    <a:pt x="133273" y="20688"/>
                  </a:lnTo>
                  <a:lnTo>
                    <a:pt x="132511" y="22987"/>
                  </a:lnTo>
                  <a:lnTo>
                    <a:pt x="131775" y="24384"/>
                  </a:lnTo>
                  <a:lnTo>
                    <a:pt x="131508" y="22860"/>
                  </a:lnTo>
                  <a:lnTo>
                    <a:pt x="130835" y="25273"/>
                  </a:lnTo>
                  <a:lnTo>
                    <a:pt x="130556" y="25019"/>
                  </a:lnTo>
                  <a:lnTo>
                    <a:pt x="130670" y="26035"/>
                  </a:lnTo>
                  <a:lnTo>
                    <a:pt x="130175" y="27559"/>
                  </a:lnTo>
                  <a:lnTo>
                    <a:pt x="129946" y="27178"/>
                  </a:lnTo>
                  <a:lnTo>
                    <a:pt x="129362" y="27686"/>
                  </a:lnTo>
                  <a:lnTo>
                    <a:pt x="128727" y="29210"/>
                  </a:lnTo>
                  <a:lnTo>
                    <a:pt x="128917" y="27940"/>
                  </a:lnTo>
                  <a:lnTo>
                    <a:pt x="129438" y="24638"/>
                  </a:lnTo>
                  <a:lnTo>
                    <a:pt x="129755" y="22606"/>
                  </a:lnTo>
                  <a:lnTo>
                    <a:pt x="128562" y="24638"/>
                  </a:lnTo>
                  <a:lnTo>
                    <a:pt x="128562" y="24130"/>
                  </a:lnTo>
                  <a:lnTo>
                    <a:pt x="128663" y="22987"/>
                  </a:lnTo>
                  <a:lnTo>
                    <a:pt x="129019" y="22098"/>
                  </a:lnTo>
                  <a:lnTo>
                    <a:pt x="129336" y="21336"/>
                  </a:lnTo>
                  <a:lnTo>
                    <a:pt x="129324" y="20320"/>
                  </a:lnTo>
                  <a:lnTo>
                    <a:pt x="128231" y="22098"/>
                  </a:lnTo>
                  <a:lnTo>
                    <a:pt x="127800" y="22936"/>
                  </a:lnTo>
                  <a:lnTo>
                    <a:pt x="127800" y="24638"/>
                  </a:lnTo>
                  <a:lnTo>
                    <a:pt x="127203" y="25908"/>
                  </a:lnTo>
                  <a:lnTo>
                    <a:pt x="127088" y="26327"/>
                  </a:lnTo>
                  <a:lnTo>
                    <a:pt x="126847" y="27940"/>
                  </a:lnTo>
                  <a:lnTo>
                    <a:pt x="126974" y="26670"/>
                  </a:lnTo>
                  <a:lnTo>
                    <a:pt x="126961" y="26416"/>
                  </a:lnTo>
                  <a:lnTo>
                    <a:pt x="127088" y="25527"/>
                  </a:lnTo>
                  <a:lnTo>
                    <a:pt x="127127" y="25171"/>
                  </a:lnTo>
                  <a:lnTo>
                    <a:pt x="127736" y="24130"/>
                  </a:lnTo>
                  <a:lnTo>
                    <a:pt x="127800" y="24638"/>
                  </a:lnTo>
                  <a:lnTo>
                    <a:pt x="127800" y="22936"/>
                  </a:lnTo>
                  <a:lnTo>
                    <a:pt x="126542" y="25400"/>
                  </a:lnTo>
                  <a:lnTo>
                    <a:pt x="126758" y="25476"/>
                  </a:lnTo>
                  <a:lnTo>
                    <a:pt x="125272" y="29718"/>
                  </a:lnTo>
                  <a:lnTo>
                    <a:pt x="125272" y="28067"/>
                  </a:lnTo>
                  <a:lnTo>
                    <a:pt x="125272" y="27686"/>
                  </a:lnTo>
                  <a:lnTo>
                    <a:pt x="125272" y="27305"/>
                  </a:lnTo>
                  <a:lnTo>
                    <a:pt x="125298" y="27051"/>
                  </a:lnTo>
                  <a:lnTo>
                    <a:pt x="125463" y="26416"/>
                  </a:lnTo>
                  <a:lnTo>
                    <a:pt x="125691" y="25527"/>
                  </a:lnTo>
                  <a:lnTo>
                    <a:pt x="126111" y="23876"/>
                  </a:lnTo>
                  <a:lnTo>
                    <a:pt x="126733" y="21412"/>
                  </a:lnTo>
                  <a:lnTo>
                    <a:pt x="126619" y="19392"/>
                  </a:lnTo>
                  <a:lnTo>
                    <a:pt x="126517" y="18288"/>
                  </a:lnTo>
                  <a:lnTo>
                    <a:pt x="124371" y="23876"/>
                  </a:lnTo>
                  <a:lnTo>
                    <a:pt x="123558" y="22098"/>
                  </a:lnTo>
                  <a:lnTo>
                    <a:pt x="123634" y="23241"/>
                  </a:lnTo>
                  <a:lnTo>
                    <a:pt x="122948" y="25527"/>
                  </a:lnTo>
                  <a:lnTo>
                    <a:pt x="122897" y="24257"/>
                  </a:lnTo>
                  <a:lnTo>
                    <a:pt x="122859" y="23368"/>
                  </a:lnTo>
                  <a:lnTo>
                    <a:pt x="122237" y="24257"/>
                  </a:lnTo>
                  <a:lnTo>
                    <a:pt x="122364" y="23749"/>
                  </a:lnTo>
                  <a:lnTo>
                    <a:pt x="122656" y="22606"/>
                  </a:lnTo>
                  <a:lnTo>
                    <a:pt x="122707" y="21590"/>
                  </a:lnTo>
                  <a:lnTo>
                    <a:pt x="122834" y="20078"/>
                  </a:lnTo>
                  <a:lnTo>
                    <a:pt x="122491" y="21590"/>
                  </a:lnTo>
                  <a:lnTo>
                    <a:pt x="121983" y="19812"/>
                  </a:lnTo>
                  <a:lnTo>
                    <a:pt x="120916" y="23749"/>
                  </a:lnTo>
                  <a:lnTo>
                    <a:pt x="120802" y="20574"/>
                  </a:lnTo>
                  <a:lnTo>
                    <a:pt x="120307" y="19685"/>
                  </a:lnTo>
                  <a:lnTo>
                    <a:pt x="118554" y="26416"/>
                  </a:lnTo>
                  <a:lnTo>
                    <a:pt x="117881" y="25654"/>
                  </a:lnTo>
                  <a:lnTo>
                    <a:pt x="118008" y="24892"/>
                  </a:lnTo>
                  <a:lnTo>
                    <a:pt x="118059" y="24765"/>
                  </a:lnTo>
                  <a:lnTo>
                    <a:pt x="118389" y="23876"/>
                  </a:lnTo>
                  <a:lnTo>
                    <a:pt x="118491" y="23622"/>
                  </a:lnTo>
                  <a:lnTo>
                    <a:pt x="118592" y="21717"/>
                  </a:lnTo>
                  <a:lnTo>
                    <a:pt x="118859" y="21336"/>
                  </a:lnTo>
                  <a:lnTo>
                    <a:pt x="119494" y="20447"/>
                  </a:lnTo>
                  <a:lnTo>
                    <a:pt x="119176" y="20447"/>
                  </a:lnTo>
                  <a:lnTo>
                    <a:pt x="118999" y="19939"/>
                  </a:lnTo>
                  <a:lnTo>
                    <a:pt x="118643" y="21336"/>
                  </a:lnTo>
                  <a:lnTo>
                    <a:pt x="118770" y="20066"/>
                  </a:lnTo>
                  <a:lnTo>
                    <a:pt x="117157" y="23876"/>
                  </a:lnTo>
                  <a:lnTo>
                    <a:pt x="117322" y="21844"/>
                  </a:lnTo>
                  <a:lnTo>
                    <a:pt x="116941" y="22860"/>
                  </a:lnTo>
                  <a:lnTo>
                    <a:pt x="116446" y="24765"/>
                  </a:lnTo>
                  <a:lnTo>
                    <a:pt x="116128" y="24511"/>
                  </a:lnTo>
                  <a:lnTo>
                    <a:pt x="115506" y="24765"/>
                  </a:lnTo>
                  <a:lnTo>
                    <a:pt x="115303" y="26885"/>
                  </a:lnTo>
                  <a:lnTo>
                    <a:pt x="115798" y="20574"/>
                  </a:lnTo>
                  <a:lnTo>
                    <a:pt x="112522" y="26924"/>
                  </a:lnTo>
                  <a:lnTo>
                    <a:pt x="112864" y="22352"/>
                  </a:lnTo>
                  <a:lnTo>
                    <a:pt x="112941" y="21336"/>
                  </a:lnTo>
                  <a:lnTo>
                    <a:pt x="111137" y="22352"/>
                  </a:lnTo>
                  <a:lnTo>
                    <a:pt x="110490" y="22352"/>
                  </a:lnTo>
                  <a:lnTo>
                    <a:pt x="110604" y="21945"/>
                  </a:lnTo>
                  <a:lnTo>
                    <a:pt x="110718" y="21336"/>
                  </a:lnTo>
                  <a:lnTo>
                    <a:pt x="110363" y="19558"/>
                  </a:lnTo>
                  <a:lnTo>
                    <a:pt x="108953" y="27305"/>
                  </a:lnTo>
                  <a:lnTo>
                    <a:pt x="108800" y="26543"/>
                  </a:lnTo>
                  <a:lnTo>
                    <a:pt x="108597" y="25527"/>
                  </a:lnTo>
                  <a:lnTo>
                    <a:pt x="108496" y="25019"/>
                  </a:lnTo>
                  <a:lnTo>
                    <a:pt x="108483" y="24638"/>
                  </a:lnTo>
                  <a:lnTo>
                    <a:pt x="108635" y="22606"/>
                  </a:lnTo>
                  <a:lnTo>
                    <a:pt x="108699" y="21590"/>
                  </a:lnTo>
                  <a:lnTo>
                    <a:pt x="109372" y="23241"/>
                  </a:lnTo>
                  <a:lnTo>
                    <a:pt x="109423" y="21590"/>
                  </a:lnTo>
                  <a:lnTo>
                    <a:pt x="110705" y="15367"/>
                  </a:lnTo>
                  <a:lnTo>
                    <a:pt x="107975" y="22606"/>
                  </a:lnTo>
                  <a:lnTo>
                    <a:pt x="108089" y="20447"/>
                  </a:lnTo>
                  <a:lnTo>
                    <a:pt x="108191" y="18669"/>
                  </a:lnTo>
                  <a:lnTo>
                    <a:pt x="108356" y="18415"/>
                  </a:lnTo>
                  <a:lnTo>
                    <a:pt x="108445" y="15875"/>
                  </a:lnTo>
                  <a:lnTo>
                    <a:pt x="106667" y="20447"/>
                  </a:lnTo>
                  <a:lnTo>
                    <a:pt x="105956" y="19812"/>
                  </a:lnTo>
                  <a:lnTo>
                    <a:pt x="106083" y="19431"/>
                  </a:lnTo>
                  <a:lnTo>
                    <a:pt x="106172" y="18796"/>
                  </a:lnTo>
                  <a:lnTo>
                    <a:pt x="104863" y="22110"/>
                  </a:lnTo>
                  <a:lnTo>
                    <a:pt x="103568" y="22987"/>
                  </a:lnTo>
                  <a:lnTo>
                    <a:pt x="102920" y="23495"/>
                  </a:lnTo>
                  <a:lnTo>
                    <a:pt x="102844" y="24015"/>
                  </a:lnTo>
                  <a:lnTo>
                    <a:pt x="102006" y="24638"/>
                  </a:lnTo>
                  <a:lnTo>
                    <a:pt x="101879" y="22098"/>
                  </a:lnTo>
                  <a:lnTo>
                    <a:pt x="102006" y="20955"/>
                  </a:lnTo>
                  <a:lnTo>
                    <a:pt x="102387" y="18923"/>
                  </a:lnTo>
                  <a:lnTo>
                    <a:pt x="103085" y="18923"/>
                  </a:lnTo>
                  <a:lnTo>
                    <a:pt x="103530" y="15240"/>
                  </a:lnTo>
                  <a:lnTo>
                    <a:pt x="102196" y="18923"/>
                  </a:lnTo>
                  <a:lnTo>
                    <a:pt x="102019" y="18288"/>
                  </a:lnTo>
                  <a:lnTo>
                    <a:pt x="102108" y="17653"/>
                  </a:lnTo>
                  <a:lnTo>
                    <a:pt x="102374" y="16637"/>
                  </a:lnTo>
                  <a:lnTo>
                    <a:pt x="101244" y="16891"/>
                  </a:lnTo>
                  <a:lnTo>
                    <a:pt x="100355" y="20955"/>
                  </a:lnTo>
                  <a:lnTo>
                    <a:pt x="99339" y="20447"/>
                  </a:lnTo>
                  <a:lnTo>
                    <a:pt x="99275" y="21082"/>
                  </a:lnTo>
                  <a:lnTo>
                    <a:pt x="99148" y="21844"/>
                  </a:lnTo>
                  <a:lnTo>
                    <a:pt x="97751" y="25527"/>
                  </a:lnTo>
                  <a:lnTo>
                    <a:pt x="97840" y="25146"/>
                  </a:lnTo>
                  <a:lnTo>
                    <a:pt x="97955" y="24638"/>
                  </a:lnTo>
                  <a:lnTo>
                    <a:pt x="98044" y="24257"/>
                  </a:lnTo>
                  <a:lnTo>
                    <a:pt x="98475" y="22352"/>
                  </a:lnTo>
                  <a:lnTo>
                    <a:pt x="98539" y="22098"/>
                  </a:lnTo>
                  <a:lnTo>
                    <a:pt x="99174" y="19304"/>
                  </a:lnTo>
                  <a:lnTo>
                    <a:pt x="97955" y="22098"/>
                  </a:lnTo>
                  <a:lnTo>
                    <a:pt x="98628" y="18034"/>
                  </a:lnTo>
                  <a:lnTo>
                    <a:pt x="98031" y="18923"/>
                  </a:lnTo>
                  <a:lnTo>
                    <a:pt x="96418" y="21717"/>
                  </a:lnTo>
                  <a:lnTo>
                    <a:pt x="95567" y="22352"/>
                  </a:lnTo>
                  <a:lnTo>
                    <a:pt x="95605" y="22225"/>
                  </a:lnTo>
                  <a:lnTo>
                    <a:pt x="96215" y="20497"/>
                  </a:lnTo>
                  <a:lnTo>
                    <a:pt x="96062" y="20828"/>
                  </a:lnTo>
                  <a:lnTo>
                    <a:pt x="95186" y="22225"/>
                  </a:lnTo>
                  <a:lnTo>
                    <a:pt x="94437" y="21971"/>
                  </a:lnTo>
                  <a:lnTo>
                    <a:pt x="94488" y="21717"/>
                  </a:lnTo>
                  <a:lnTo>
                    <a:pt x="94716" y="20701"/>
                  </a:lnTo>
                  <a:lnTo>
                    <a:pt x="94742" y="20574"/>
                  </a:lnTo>
                  <a:lnTo>
                    <a:pt x="96189" y="14097"/>
                  </a:lnTo>
                  <a:lnTo>
                    <a:pt x="92824" y="19558"/>
                  </a:lnTo>
                  <a:lnTo>
                    <a:pt x="92900" y="18796"/>
                  </a:lnTo>
                  <a:lnTo>
                    <a:pt x="92938" y="18415"/>
                  </a:lnTo>
                  <a:lnTo>
                    <a:pt x="93002" y="17907"/>
                  </a:lnTo>
                  <a:lnTo>
                    <a:pt x="93205" y="16002"/>
                  </a:lnTo>
                  <a:lnTo>
                    <a:pt x="93497" y="13335"/>
                  </a:lnTo>
                  <a:lnTo>
                    <a:pt x="91528" y="16002"/>
                  </a:lnTo>
                  <a:lnTo>
                    <a:pt x="90995" y="11557"/>
                  </a:lnTo>
                  <a:lnTo>
                    <a:pt x="89281" y="11684"/>
                  </a:lnTo>
                  <a:lnTo>
                    <a:pt x="88646" y="17907"/>
                  </a:lnTo>
                  <a:lnTo>
                    <a:pt x="88785" y="11811"/>
                  </a:lnTo>
                  <a:lnTo>
                    <a:pt x="88595" y="12814"/>
                  </a:lnTo>
                  <a:lnTo>
                    <a:pt x="88392" y="11620"/>
                  </a:lnTo>
                  <a:lnTo>
                    <a:pt x="88392" y="13893"/>
                  </a:lnTo>
                  <a:lnTo>
                    <a:pt x="88303" y="14325"/>
                  </a:lnTo>
                  <a:lnTo>
                    <a:pt x="87642" y="18034"/>
                  </a:lnTo>
                  <a:lnTo>
                    <a:pt x="87198" y="18415"/>
                  </a:lnTo>
                  <a:lnTo>
                    <a:pt x="87071" y="18288"/>
                  </a:lnTo>
                  <a:lnTo>
                    <a:pt x="86956" y="16256"/>
                  </a:lnTo>
                  <a:lnTo>
                    <a:pt x="86906" y="15748"/>
                  </a:lnTo>
                  <a:lnTo>
                    <a:pt x="86829" y="14986"/>
                  </a:lnTo>
                  <a:lnTo>
                    <a:pt x="86804" y="12065"/>
                  </a:lnTo>
                  <a:lnTo>
                    <a:pt x="87337" y="12573"/>
                  </a:lnTo>
                  <a:lnTo>
                    <a:pt x="87426" y="12065"/>
                  </a:lnTo>
                  <a:lnTo>
                    <a:pt x="87591" y="11176"/>
                  </a:lnTo>
                  <a:lnTo>
                    <a:pt x="86842" y="10541"/>
                  </a:lnTo>
                  <a:lnTo>
                    <a:pt x="87160" y="9779"/>
                  </a:lnTo>
                  <a:lnTo>
                    <a:pt x="87693" y="8509"/>
                  </a:lnTo>
                  <a:lnTo>
                    <a:pt x="87566" y="6985"/>
                  </a:lnTo>
                  <a:lnTo>
                    <a:pt x="87528" y="6604"/>
                  </a:lnTo>
                  <a:lnTo>
                    <a:pt x="87249" y="8636"/>
                  </a:lnTo>
                  <a:lnTo>
                    <a:pt x="87122" y="9017"/>
                  </a:lnTo>
                  <a:lnTo>
                    <a:pt x="86626" y="9779"/>
                  </a:lnTo>
                  <a:lnTo>
                    <a:pt x="86321" y="8890"/>
                  </a:lnTo>
                  <a:lnTo>
                    <a:pt x="86334" y="12065"/>
                  </a:lnTo>
                  <a:lnTo>
                    <a:pt x="84607" y="14986"/>
                  </a:lnTo>
                  <a:lnTo>
                    <a:pt x="84823" y="13970"/>
                  </a:lnTo>
                  <a:lnTo>
                    <a:pt x="85242" y="12065"/>
                  </a:lnTo>
                  <a:lnTo>
                    <a:pt x="85775" y="9525"/>
                  </a:lnTo>
                  <a:lnTo>
                    <a:pt x="86436" y="6477"/>
                  </a:lnTo>
                  <a:lnTo>
                    <a:pt x="84632" y="9525"/>
                  </a:lnTo>
                  <a:lnTo>
                    <a:pt x="84975" y="8636"/>
                  </a:lnTo>
                  <a:lnTo>
                    <a:pt x="85382" y="7620"/>
                  </a:lnTo>
                  <a:lnTo>
                    <a:pt x="84556" y="8636"/>
                  </a:lnTo>
                  <a:lnTo>
                    <a:pt x="83185" y="7112"/>
                  </a:lnTo>
                  <a:lnTo>
                    <a:pt x="81648" y="12065"/>
                  </a:lnTo>
                  <a:lnTo>
                    <a:pt x="81775" y="10414"/>
                  </a:lnTo>
                  <a:lnTo>
                    <a:pt x="81864" y="9652"/>
                  </a:lnTo>
                  <a:lnTo>
                    <a:pt x="82207" y="9144"/>
                  </a:lnTo>
                  <a:lnTo>
                    <a:pt x="80911" y="8128"/>
                  </a:lnTo>
                  <a:lnTo>
                    <a:pt x="78041" y="13970"/>
                  </a:lnTo>
                  <a:lnTo>
                    <a:pt x="77939" y="13335"/>
                  </a:lnTo>
                  <a:lnTo>
                    <a:pt x="77711" y="11938"/>
                  </a:lnTo>
                  <a:lnTo>
                    <a:pt x="77584" y="11176"/>
                  </a:lnTo>
                  <a:lnTo>
                    <a:pt x="77698" y="9906"/>
                  </a:lnTo>
                  <a:lnTo>
                    <a:pt x="77889" y="9144"/>
                  </a:lnTo>
                  <a:lnTo>
                    <a:pt x="77546" y="9525"/>
                  </a:lnTo>
                  <a:lnTo>
                    <a:pt x="76911" y="11938"/>
                  </a:lnTo>
                  <a:lnTo>
                    <a:pt x="76873" y="11303"/>
                  </a:lnTo>
                  <a:lnTo>
                    <a:pt x="76987" y="9779"/>
                  </a:lnTo>
                  <a:lnTo>
                    <a:pt x="77190" y="9017"/>
                  </a:lnTo>
                  <a:lnTo>
                    <a:pt x="77139" y="8763"/>
                  </a:lnTo>
                  <a:lnTo>
                    <a:pt x="75933" y="11303"/>
                  </a:lnTo>
                  <a:lnTo>
                    <a:pt x="75819" y="10668"/>
                  </a:lnTo>
                  <a:lnTo>
                    <a:pt x="75933" y="9779"/>
                  </a:lnTo>
                  <a:lnTo>
                    <a:pt x="76301" y="8763"/>
                  </a:lnTo>
                  <a:lnTo>
                    <a:pt x="76174" y="8255"/>
                  </a:lnTo>
                  <a:lnTo>
                    <a:pt x="75323" y="6350"/>
                  </a:lnTo>
                  <a:lnTo>
                    <a:pt x="73469" y="12446"/>
                  </a:lnTo>
                  <a:lnTo>
                    <a:pt x="72123" y="13335"/>
                  </a:lnTo>
                  <a:lnTo>
                    <a:pt x="72390" y="11811"/>
                  </a:lnTo>
                  <a:lnTo>
                    <a:pt x="72605" y="10541"/>
                  </a:lnTo>
                  <a:lnTo>
                    <a:pt x="72821" y="9271"/>
                  </a:lnTo>
                  <a:lnTo>
                    <a:pt x="72720" y="8382"/>
                  </a:lnTo>
                  <a:lnTo>
                    <a:pt x="71780" y="6553"/>
                  </a:lnTo>
                  <a:lnTo>
                    <a:pt x="71793" y="5715"/>
                  </a:lnTo>
                  <a:lnTo>
                    <a:pt x="70256" y="4826"/>
                  </a:lnTo>
                  <a:lnTo>
                    <a:pt x="68376" y="9017"/>
                  </a:lnTo>
                  <a:lnTo>
                    <a:pt x="66586" y="10541"/>
                  </a:lnTo>
                  <a:lnTo>
                    <a:pt x="66548" y="8890"/>
                  </a:lnTo>
                  <a:lnTo>
                    <a:pt x="66522" y="7874"/>
                  </a:lnTo>
                  <a:lnTo>
                    <a:pt x="66471" y="5461"/>
                  </a:lnTo>
                  <a:lnTo>
                    <a:pt x="63766" y="7874"/>
                  </a:lnTo>
                  <a:lnTo>
                    <a:pt x="62712" y="4953"/>
                  </a:lnTo>
                  <a:lnTo>
                    <a:pt x="62738" y="5969"/>
                  </a:lnTo>
                  <a:lnTo>
                    <a:pt x="62128" y="8255"/>
                  </a:lnTo>
                  <a:lnTo>
                    <a:pt x="62014" y="8509"/>
                  </a:lnTo>
                  <a:lnTo>
                    <a:pt x="61772" y="8890"/>
                  </a:lnTo>
                  <a:lnTo>
                    <a:pt x="61569" y="7874"/>
                  </a:lnTo>
                  <a:lnTo>
                    <a:pt x="60286" y="11811"/>
                  </a:lnTo>
                  <a:lnTo>
                    <a:pt x="60312" y="11684"/>
                  </a:lnTo>
                  <a:lnTo>
                    <a:pt x="60350" y="11430"/>
                  </a:lnTo>
                  <a:lnTo>
                    <a:pt x="60439" y="10922"/>
                  </a:lnTo>
                  <a:lnTo>
                    <a:pt x="60604" y="10033"/>
                  </a:lnTo>
                  <a:lnTo>
                    <a:pt x="60617" y="9906"/>
                  </a:lnTo>
                  <a:lnTo>
                    <a:pt x="61023" y="7620"/>
                  </a:lnTo>
                  <a:lnTo>
                    <a:pt x="61112" y="7747"/>
                  </a:lnTo>
                  <a:lnTo>
                    <a:pt x="61125" y="7620"/>
                  </a:lnTo>
                  <a:lnTo>
                    <a:pt x="61429" y="4572"/>
                  </a:lnTo>
                  <a:lnTo>
                    <a:pt x="61518" y="3683"/>
                  </a:lnTo>
                  <a:lnTo>
                    <a:pt x="60617" y="4572"/>
                  </a:lnTo>
                  <a:lnTo>
                    <a:pt x="60071" y="4445"/>
                  </a:lnTo>
                  <a:lnTo>
                    <a:pt x="59118" y="9906"/>
                  </a:lnTo>
                  <a:lnTo>
                    <a:pt x="58572" y="7620"/>
                  </a:lnTo>
                  <a:lnTo>
                    <a:pt x="58343" y="6604"/>
                  </a:lnTo>
                  <a:lnTo>
                    <a:pt x="56896" y="7112"/>
                  </a:lnTo>
                  <a:lnTo>
                    <a:pt x="55549" y="7620"/>
                  </a:lnTo>
                  <a:lnTo>
                    <a:pt x="55524" y="7493"/>
                  </a:lnTo>
                  <a:lnTo>
                    <a:pt x="55079" y="4953"/>
                  </a:lnTo>
                  <a:lnTo>
                    <a:pt x="54508" y="6223"/>
                  </a:lnTo>
                  <a:lnTo>
                    <a:pt x="54063" y="6223"/>
                  </a:lnTo>
                  <a:lnTo>
                    <a:pt x="53517" y="7493"/>
                  </a:lnTo>
                  <a:lnTo>
                    <a:pt x="53873" y="5207"/>
                  </a:lnTo>
                  <a:lnTo>
                    <a:pt x="53848" y="4445"/>
                  </a:lnTo>
                  <a:lnTo>
                    <a:pt x="53136" y="3683"/>
                  </a:lnTo>
                  <a:lnTo>
                    <a:pt x="52654" y="3175"/>
                  </a:lnTo>
                  <a:lnTo>
                    <a:pt x="51320" y="3683"/>
                  </a:lnTo>
                  <a:lnTo>
                    <a:pt x="51866" y="1651"/>
                  </a:lnTo>
                  <a:lnTo>
                    <a:pt x="51193" y="1397"/>
                  </a:lnTo>
                  <a:lnTo>
                    <a:pt x="49758" y="10033"/>
                  </a:lnTo>
                  <a:lnTo>
                    <a:pt x="49110" y="10033"/>
                  </a:lnTo>
                  <a:lnTo>
                    <a:pt x="49136" y="9779"/>
                  </a:lnTo>
                  <a:lnTo>
                    <a:pt x="49403" y="7112"/>
                  </a:lnTo>
                  <a:lnTo>
                    <a:pt x="49504" y="6096"/>
                  </a:lnTo>
                  <a:lnTo>
                    <a:pt x="49542" y="5715"/>
                  </a:lnTo>
                  <a:lnTo>
                    <a:pt x="48336" y="5588"/>
                  </a:lnTo>
                  <a:lnTo>
                    <a:pt x="48298" y="5334"/>
                  </a:lnTo>
                  <a:lnTo>
                    <a:pt x="47663" y="1524"/>
                  </a:lnTo>
                  <a:lnTo>
                    <a:pt x="45897" y="5334"/>
                  </a:lnTo>
                  <a:lnTo>
                    <a:pt x="46228" y="3429"/>
                  </a:lnTo>
                  <a:lnTo>
                    <a:pt x="46443" y="3302"/>
                  </a:lnTo>
                  <a:lnTo>
                    <a:pt x="45885" y="3048"/>
                  </a:lnTo>
                  <a:lnTo>
                    <a:pt x="45529" y="2159"/>
                  </a:lnTo>
                  <a:lnTo>
                    <a:pt x="44653" y="0"/>
                  </a:lnTo>
                  <a:lnTo>
                    <a:pt x="44399" y="2438"/>
                  </a:lnTo>
                  <a:lnTo>
                    <a:pt x="41948" y="7112"/>
                  </a:lnTo>
                  <a:lnTo>
                    <a:pt x="42443" y="4318"/>
                  </a:lnTo>
                  <a:lnTo>
                    <a:pt x="41478" y="7620"/>
                  </a:lnTo>
                  <a:lnTo>
                    <a:pt x="41363" y="8128"/>
                  </a:lnTo>
                  <a:lnTo>
                    <a:pt x="41236" y="8890"/>
                  </a:lnTo>
                  <a:lnTo>
                    <a:pt x="40335" y="9779"/>
                  </a:lnTo>
                  <a:lnTo>
                    <a:pt x="40462" y="7747"/>
                  </a:lnTo>
                  <a:lnTo>
                    <a:pt x="40360" y="7239"/>
                  </a:lnTo>
                  <a:lnTo>
                    <a:pt x="40233" y="6731"/>
                  </a:lnTo>
                  <a:lnTo>
                    <a:pt x="39801" y="10922"/>
                  </a:lnTo>
                  <a:lnTo>
                    <a:pt x="39357" y="9525"/>
                  </a:lnTo>
                  <a:lnTo>
                    <a:pt x="39458" y="8636"/>
                  </a:lnTo>
                  <a:lnTo>
                    <a:pt x="39789" y="7493"/>
                  </a:lnTo>
                  <a:lnTo>
                    <a:pt x="39204" y="7239"/>
                  </a:lnTo>
                  <a:lnTo>
                    <a:pt x="39166" y="7620"/>
                  </a:lnTo>
                  <a:lnTo>
                    <a:pt x="39039" y="8382"/>
                  </a:lnTo>
                  <a:lnTo>
                    <a:pt x="38493" y="10287"/>
                  </a:lnTo>
                  <a:lnTo>
                    <a:pt x="37947" y="11430"/>
                  </a:lnTo>
                  <a:lnTo>
                    <a:pt x="37807" y="10922"/>
                  </a:lnTo>
                  <a:lnTo>
                    <a:pt x="37680" y="10414"/>
                  </a:lnTo>
                  <a:lnTo>
                    <a:pt x="37490" y="9652"/>
                  </a:lnTo>
                  <a:lnTo>
                    <a:pt x="37604" y="7366"/>
                  </a:lnTo>
                  <a:lnTo>
                    <a:pt x="37655" y="6731"/>
                  </a:lnTo>
                  <a:lnTo>
                    <a:pt x="37338" y="8509"/>
                  </a:lnTo>
                  <a:lnTo>
                    <a:pt x="36753" y="10414"/>
                  </a:lnTo>
                  <a:lnTo>
                    <a:pt x="36525" y="9779"/>
                  </a:lnTo>
                  <a:lnTo>
                    <a:pt x="36652" y="8382"/>
                  </a:lnTo>
                  <a:lnTo>
                    <a:pt x="36842" y="7874"/>
                  </a:lnTo>
                  <a:lnTo>
                    <a:pt x="36741" y="7366"/>
                  </a:lnTo>
                  <a:lnTo>
                    <a:pt x="36563" y="6858"/>
                  </a:lnTo>
                  <a:lnTo>
                    <a:pt x="36169" y="5791"/>
                  </a:lnTo>
                  <a:lnTo>
                    <a:pt x="36055" y="6591"/>
                  </a:lnTo>
                  <a:lnTo>
                    <a:pt x="36093" y="5588"/>
                  </a:lnTo>
                  <a:lnTo>
                    <a:pt x="36169" y="5791"/>
                  </a:lnTo>
                  <a:lnTo>
                    <a:pt x="36195" y="5588"/>
                  </a:lnTo>
                  <a:lnTo>
                    <a:pt x="36372" y="4191"/>
                  </a:lnTo>
                  <a:lnTo>
                    <a:pt x="35877" y="3797"/>
                  </a:lnTo>
                  <a:lnTo>
                    <a:pt x="35877" y="6553"/>
                  </a:lnTo>
                  <a:lnTo>
                    <a:pt x="34899" y="10922"/>
                  </a:lnTo>
                  <a:lnTo>
                    <a:pt x="34645" y="8763"/>
                  </a:lnTo>
                  <a:lnTo>
                    <a:pt x="34658" y="6223"/>
                  </a:lnTo>
                  <a:lnTo>
                    <a:pt x="35471" y="6477"/>
                  </a:lnTo>
                  <a:lnTo>
                    <a:pt x="35877" y="6553"/>
                  </a:lnTo>
                  <a:lnTo>
                    <a:pt x="35877" y="3797"/>
                  </a:lnTo>
                  <a:lnTo>
                    <a:pt x="35750" y="3683"/>
                  </a:lnTo>
                  <a:lnTo>
                    <a:pt x="36753" y="0"/>
                  </a:lnTo>
                  <a:lnTo>
                    <a:pt x="34493" y="6223"/>
                  </a:lnTo>
                  <a:lnTo>
                    <a:pt x="34340" y="5842"/>
                  </a:lnTo>
                  <a:lnTo>
                    <a:pt x="34099" y="5207"/>
                  </a:lnTo>
                  <a:lnTo>
                    <a:pt x="33997" y="4699"/>
                  </a:lnTo>
                  <a:lnTo>
                    <a:pt x="34010" y="4064"/>
                  </a:lnTo>
                  <a:lnTo>
                    <a:pt x="34010" y="3429"/>
                  </a:lnTo>
                  <a:lnTo>
                    <a:pt x="33655" y="4064"/>
                  </a:lnTo>
                  <a:lnTo>
                    <a:pt x="33578" y="3810"/>
                  </a:lnTo>
                  <a:lnTo>
                    <a:pt x="33413" y="3302"/>
                  </a:lnTo>
                  <a:lnTo>
                    <a:pt x="33299" y="22987"/>
                  </a:lnTo>
                  <a:lnTo>
                    <a:pt x="33134" y="22860"/>
                  </a:lnTo>
                  <a:lnTo>
                    <a:pt x="32702" y="22860"/>
                  </a:lnTo>
                  <a:lnTo>
                    <a:pt x="32829" y="21590"/>
                  </a:lnTo>
                  <a:lnTo>
                    <a:pt x="32893" y="21209"/>
                  </a:lnTo>
                  <a:lnTo>
                    <a:pt x="32981" y="20701"/>
                  </a:lnTo>
                  <a:lnTo>
                    <a:pt x="32994" y="21590"/>
                  </a:lnTo>
                  <a:lnTo>
                    <a:pt x="33197" y="22098"/>
                  </a:lnTo>
                  <a:lnTo>
                    <a:pt x="33299" y="22987"/>
                  </a:lnTo>
                  <a:lnTo>
                    <a:pt x="33299" y="3225"/>
                  </a:lnTo>
                  <a:lnTo>
                    <a:pt x="33324" y="2032"/>
                  </a:lnTo>
                  <a:lnTo>
                    <a:pt x="33337" y="1905"/>
                  </a:lnTo>
                  <a:lnTo>
                    <a:pt x="33413" y="1016"/>
                  </a:lnTo>
                  <a:lnTo>
                    <a:pt x="33159" y="1295"/>
                  </a:lnTo>
                  <a:lnTo>
                    <a:pt x="33159" y="2032"/>
                  </a:lnTo>
                  <a:lnTo>
                    <a:pt x="33121" y="3175"/>
                  </a:lnTo>
                  <a:lnTo>
                    <a:pt x="32880" y="3302"/>
                  </a:lnTo>
                  <a:lnTo>
                    <a:pt x="32689" y="3556"/>
                  </a:lnTo>
                  <a:lnTo>
                    <a:pt x="32639" y="3810"/>
                  </a:lnTo>
                  <a:lnTo>
                    <a:pt x="32893" y="2413"/>
                  </a:lnTo>
                  <a:lnTo>
                    <a:pt x="33159" y="2032"/>
                  </a:lnTo>
                  <a:lnTo>
                    <a:pt x="33159" y="1295"/>
                  </a:lnTo>
                  <a:lnTo>
                    <a:pt x="32600" y="1905"/>
                  </a:lnTo>
                  <a:lnTo>
                    <a:pt x="32283" y="1778"/>
                  </a:lnTo>
                  <a:lnTo>
                    <a:pt x="31940" y="4699"/>
                  </a:lnTo>
                  <a:lnTo>
                    <a:pt x="31572" y="4191"/>
                  </a:lnTo>
                  <a:lnTo>
                    <a:pt x="31673" y="6337"/>
                  </a:lnTo>
                  <a:lnTo>
                    <a:pt x="31800" y="6223"/>
                  </a:lnTo>
                  <a:lnTo>
                    <a:pt x="31953" y="6223"/>
                  </a:lnTo>
                  <a:lnTo>
                    <a:pt x="31953" y="6985"/>
                  </a:lnTo>
                  <a:lnTo>
                    <a:pt x="32143" y="6096"/>
                  </a:lnTo>
                  <a:lnTo>
                    <a:pt x="33007" y="6096"/>
                  </a:lnTo>
                  <a:lnTo>
                    <a:pt x="32118" y="8763"/>
                  </a:lnTo>
                  <a:lnTo>
                    <a:pt x="31953" y="7112"/>
                  </a:lnTo>
                  <a:lnTo>
                    <a:pt x="31915" y="7289"/>
                  </a:lnTo>
                  <a:lnTo>
                    <a:pt x="31915" y="22860"/>
                  </a:lnTo>
                  <a:lnTo>
                    <a:pt x="31915" y="22987"/>
                  </a:lnTo>
                  <a:lnTo>
                    <a:pt x="31546" y="23114"/>
                  </a:lnTo>
                  <a:lnTo>
                    <a:pt x="31915" y="22860"/>
                  </a:lnTo>
                  <a:lnTo>
                    <a:pt x="31915" y="7289"/>
                  </a:lnTo>
                  <a:lnTo>
                    <a:pt x="30911" y="11684"/>
                  </a:lnTo>
                  <a:lnTo>
                    <a:pt x="30924" y="11049"/>
                  </a:lnTo>
                  <a:lnTo>
                    <a:pt x="30924" y="10668"/>
                  </a:lnTo>
                  <a:lnTo>
                    <a:pt x="30937" y="9652"/>
                  </a:lnTo>
                  <a:lnTo>
                    <a:pt x="30822" y="7112"/>
                  </a:lnTo>
                  <a:lnTo>
                    <a:pt x="30403" y="5461"/>
                  </a:lnTo>
                  <a:lnTo>
                    <a:pt x="30403" y="4318"/>
                  </a:lnTo>
                  <a:lnTo>
                    <a:pt x="30518" y="2794"/>
                  </a:lnTo>
                  <a:lnTo>
                    <a:pt x="29298" y="4318"/>
                  </a:lnTo>
                  <a:lnTo>
                    <a:pt x="27990" y="3556"/>
                  </a:lnTo>
                  <a:lnTo>
                    <a:pt x="26708" y="8890"/>
                  </a:lnTo>
                  <a:lnTo>
                    <a:pt x="26327" y="9652"/>
                  </a:lnTo>
                  <a:lnTo>
                    <a:pt x="26352" y="9398"/>
                  </a:lnTo>
                  <a:lnTo>
                    <a:pt x="26466" y="8255"/>
                  </a:lnTo>
                  <a:lnTo>
                    <a:pt x="26555" y="6604"/>
                  </a:lnTo>
                  <a:lnTo>
                    <a:pt x="26670" y="6223"/>
                  </a:lnTo>
                  <a:lnTo>
                    <a:pt x="26784" y="5969"/>
                  </a:lnTo>
                  <a:lnTo>
                    <a:pt x="26974" y="6096"/>
                  </a:lnTo>
                  <a:lnTo>
                    <a:pt x="27000" y="5969"/>
                  </a:lnTo>
                  <a:lnTo>
                    <a:pt x="27152" y="5207"/>
                  </a:lnTo>
                  <a:lnTo>
                    <a:pt x="26416" y="6604"/>
                  </a:lnTo>
                  <a:lnTo>
                    <a:pt x="25755" y="5969"/>
                  </a:lnTo>
                  <a:lnTo>
                    <a:pt x="25361" y="5588"/>
                  </a:lnTo>
                  <a:lnTo>
                    <a:pt x="25285" y="6121"/>
                  </a:lnTo>
                  <a:lnTo>
                    <a:pt x="25247" y="6426"/>
                  </a:lnTo>
                  <a:lnTo>
                    <a:pt x="24803" y="9398"/>
                  </a:lnTo>
                  <a:lnTo>
                    <a:pt x="24688" y="9017"/>
                  </a:lnTo>
                  <a:lnTo>
                    <a:pt x="24345" y="7874"/>
                  </a:lnTo>
                  <a:lnTo>
                    <a:pt x="24371" y="7493"/>
                  </a:lnTo>
                  <a:lnTo>
                    <a:pt x="25209" y="6477"/>
                  </a:lnTo>
                  <a:lnTo>
                    <a:pt x="25285" y="6121"/>
                  </a:lnTo>
                  <a:lnTo>
                    <a:pt x="24536" y="6477"/>
                  </a:lnTo>
                  <a:lnTo>
                    <a:pt x="24777" y="5461"/>
                  </a:lnTo>
                  <a:lnTo>
                    <a:pt x="24701" y="5207"/>
                  </a:lnTo>
                  <a:lnTo>
                    <a:pt x="23571" y="3937"/>
                  </a:lnTo>
                  <a:lnTo>
                    <a:pt x="20447" y="9017"/>
                  </a:lnTo>
                  <a:lnTo>
                    <a:pt x="19913" y="8001"/>
                  </a:lnTo>
                  <a:lnTo>
                    <a:pt x="19189" y="6604"/>
                  </a:lnTo>
                  <a:lnTo>
                    <a:pt x="19316" y="8001"/>
                  </a:lnTo>
                  <a:lnTo>
                    <a:pt x="17195" y="4318"/>
                  </a:lnTo>
                  <a:lnTo>
                    <a:pt x="13868" y="10668"/>
                  </a:lnTo>
                  <a:lnTo>
                    <a:pt x="13017" y="8128"/>
                  </a:lnTo>
                  <a:lnTo>
                    <a:pt x="11950" y="4953"/>
                  </a:lnTo>
                  <a:lnTo>
                    <a:pt x="11353" y="3810"/>
                  </a:lnTo>
                  <a:lnTo>
                    <a:pt x="11049" y="6223"/>
                  </a:lnTo>
                  <a:lnTo>
                    <a:pt x="10439" y="8128"/>
                  </a:lnTo>
                  <a:lnTo>
                    <a:pt x="10591" y="4953"/>
                  </a:lnTo>
                  <a:lnTo>
                    <a:pt x="9563" y="8382"/>
                  </a:lnTo>
                  <a:lnTo>
                    <a:pt x="8242" y="11049"/>
                  </a:lnTo>
                  <a:lnTo>
                    <a:pt x="8293" y="8763"/>
                  </a:lnTo>
                  <a:lnTo>
                    <a:pt x="8318" y="7620"/>
                  </a:lnTo>
                  <a:lnTo>
                    <a:pt x="8445" y="635"/>
                  </a:lnTo>
                  <a:lnTo>
                    <a:pt x="6769" y="5207"/>
                  </a:lnTo>
                  <a:lnTo>
                    <a:pt x="6642" y="7620"/>
                  </a:lnTo>
                  <a:lnTo>
                    <a:pt x="6210" y="7239"/>
                  </a:lnTo>
                  <a:lnTo>
                    <a:pt x="5041" y="8763"/>
                  </a:lnTo>
                  <a:lnTo>
                    <a:pt x="5080" y="8509"/>
                  </a:lnTo>
                  <a:lnTo>
                    <a:pt x="5346" y="6350"/>
                  </a:lnTo>
                  <a:lnTo>
                    <a:pt x="5245" y="6858"/>
                  </a:lnTo>
                  <a:lnTo>
                    <a:pt x="5003" y="8509"/>
                  </a:lnTo>
                  <a:lnTo>
                    <a:pt x="5041" y="5715"/>
                  </a:lnTo>
                  <a:lnTo>
                    <a:pt x="3644" y="8509"/>
                  </a:lnTo>
                  <a:lnTo>
                    <a:pt x="2933" y="7366"/>
                  </a:lnTo>
                  <a:lnTo>
                    <a:pt x="3048" y="6553"/>
                  </a:lnTo>
                  <a:lnTo>
                    <a:pt x="4343" y="1905"/>
                  </a:lnTo>
                  <a:lnTo>
                    <a:pt x="3048" y="1524"/>
                  </a:lnTo>
                  <a:lnTo>
                    <a:pt x="2527" y="2032"/>
                  </a:lnTo>
                  <a:lnTo>
                    <a:pt x="1460" y="5461"/>
                  </a:lnTo>
                  <a:lnTo>
                    <a:pt x="1358" y="7239"/>
                  </a:lnTo>
                  <a:lnTo>
                    <a:pt x="1549" y="7366"/>
                  </a:lnTo>
                  <a:lnTo>
                    <a:pt x="1651" y="10033"/>
                  </a:lnTo>
                  <a:lnTo>
                    <a:pt x="1143" y="10795"/>
                  </a:lnTo>
                  <a:lnTo>
                    <a:pt x="673" y="15367"/>
                  </a:lnTo>
                  <a:lnTo>
                    <a:pt x="114" y="19177"/>
                  </a:lnTo>
                  <a:lnTo>
                    <a:pt x="0" y="21031"/>
                  </a:lnTo>
                  <a:lnTo>
                    <a:pt x="673" y="24130"/>
                  </a:lnTo>
                  <a:lnTo>
                    <a:pt x="1676" y="21209"/>
                  </a:lnTo>
                  <a:lnTo>
                    <a:pt x="1701" y="23622"/>
                  </a:lnTo>
                  <a:lnTo>
                    <a:pt x="1079" y="23622"/>
                  </a:lnTo>
                  <a:lnTo>
                    <a:pt x="1244" y="25908"/>
                  </a:lnTo>
                  <a:lnTo>
                    <a:pt x="1727" y="23622"/>
                  </a:lnTo>
                  <a:lnTo>
                    <a:pt x="1993" y="22606"/>
                  </a:lnTo>
                  <a:lnTo>
                    <a:pt x="2082" y="25273"/>
                  </a:lnTo>
                  <a:lnTo>
                    <a:pt x="2743" y="22606"/>
                  </a:lnTo>
                  <a:lnTo>
                    <a:pt x="2997" y="21590"/>
                  </a:lnTo>
                  <a:lnTo>
                    <a:pt x="2997" y="21209"/>
                  </a:lnTo>
                  <a:lnTo>
                    <a:pt x="3098" y="21031"/>
                  </a:lnTo>
                  <a:lnTo>
                    <a:pt x="3225" y="20701"/>
                  </a:lnTo>
                  <a:lnTo>
                    <a:pt x="3695" y="19939"/>
                  </a:lnTo>
                  <a:lnTo>
                    <a:pt x="3822" y="22352"/>
                  </a:lnTo>
                  <a:lnTo>
                    <a:pt x="3594" y="23876"/>
                  </a:lnTo>
                  <a:lnTo>
                    <a:pt x="4191" y="22098"/>
                  </a:lnTo>
                  <a:lnTo>
                    <a:pt x="4089" y="23495"/>
                  </a:lnTo>
                  <a:lnTo>
                    <a:pt x="3975" y="24015"/>
                  </a:lnTo>
                  <a:lnTo>
                    <a:pt x="4254" y="23241"/>
                  </a:lnTo>
                  <a:lnTo>
                    <a:pt x="4787" y="24130"/>
                  </a:lnTo>
                  <a:lnTo>
                    <a:pt x="4940" y="23241"/>
                  </a:lnTo>
                  <a:lnTo>
                    <a:pt x="5130" y="22098"/>
                  </a:lnTo>
                  <a:lnTo>
                    <a:pt x="5207" y="21590"/>
                  </a:lnTo>
                  <a:lnTo>
                    <a:pt x="5334" y="24257"/>
                  </a:lnTo>
                  <a:lnTo>
                    <a:pt x="6299" y="21590"/>
                  </a:lnTo>
                  <a:lnTo>
                    <a:pt x="6527" y="20955"/>
                  </a:lnTo>
                  <a:lnTo>
                    <a:pt x="6070" y="25527"/>
                  </a:lnTo>
                  <a:lnTo>
                    <a:pt x="6311" y="24460"/>
                  </a:lnTo>
                  <a:lnTo>
                    <a:pt x="7061" y="21971"/>
                  </a:lnTo>
                  <a:lnTo>
                    <a:pt x="7416" y="21844"/>
                  </a:lnTo>
                  <a:lnTo>
                    <a:pt x="6286" y="27305"/>
                  </a:lnTo>
                  <a:lnTo>
                    <a:pt x="8674" y="22225"/>
                  </a:lnTo>
                  <a:lnTo>
                    <a:pt x="7950" y="28194"/>
                  </a:lnTo>
                  <a:lnTo>
                    <a:pt x="8890" y="23241"/>
                  </a:lnTo>
                  <a:lnTo>
                    <a:pt x="9817" y="26162"/>
                  </a:lnTo>
                  <a:lnTo>
                    <a:pt x="10896" y="23495"/>
                  </a:lnTo>
                  <a:lnTo>
                    <a:pt x="10744" y="24511"/>
                  </a:lnTo>
                  <a:lnTo>
                    <a:pt x="11023" y="24765"/>
                  </a:lnTo>
                  <a:lnTo>
                    <a:pt x="11112" y="26797"/>
                  </a:lnTo>
                  <a:lnTo>
                    <a:pt x="11226" y="27305"/>
                  </a:lnTo>
                  <a:lnTo>
                    <a:pt x="11645" y="23495"/>
                  </a:lnTo>
                  <a:lnTo>
                    <a:pt x="11671" y="23241"/>
                  </a:lnTo>
                  <a:lnTo>
                    <a:pt x="12484" y="22352"/>
                  </a:lnTo>
                  <a:lnTo>
                    <a:pt x="12522" y="22225"/>
                  </a:lnTo>
                  <a:lnTo>
                    <a:pt x="12611" y="21844"/>
                  </a:lnTo>
                  <a:lnTo>
                    <a:pt x="12839" y="20955"/>
                  </a:lnTo>
                  <a:lnTo>
                    <a:pt x="13081" y="19939"/>
                  </a:lnTo>
                  <a:lnTo>
                    <a:pt x="13119" y="19812"/>
                  </a:lnTo>
                  <a:lnTo>
                    <a:pt x="13296" y="23876"/>
                  </a:lnTo>
                  <a:lnTo>
                    <a:pt x="12306" y="24638"/>
                  </a:lnTo>
                  <a:lnTo>
                    <a:pt x="12103" y="28448"/>
                  </a:lnTo>
                  <a:lnTo>
                    <a:pt x="12407" y="25146"/>
                  </a:lnTo>
                  <a:lnTo>
                    <a:pt x="13411" y="25273"/>
                  </a:lnTo>
                  <a:lnTo>
                    <a:pt x="13411" y="25146"/>
                  </a:lnTo>
                  <a:lnTo>
                    <a:pt x="13487" y="22479"/>
                  </a:lnTo>
                  <a:lnTo>
                    <a:pt x="13677" y="24892"/>
                  </a:lnTo>
                  <a:lnTo>
                    <a:pt x="13741" y="23622"/>
                  </a:lnTo>
                  <a:lnTo>
                    <a:pt x="13614" y="27051"/>
                  </a:lnTo>
                  <a:lnTo>
                    <a:pt x="14033" y="23622"/>
                  </a:lnTo>
                  <a:lnTo>
                    <a:pt x="14160" y="22479"/>
                  </a:lnTo>
                  <a:lnTo>
                    <a:pt x="14224" y="21971"/>
                  </a:lnTo>
                  <a:lnTo>
                    <a:pt x="14097" y="26289"/>
                  </a:lnTo>
                  <a:lnTo>
                    <a:pt x="14795" y="23114"/>
                  </a:lnTo>
                  <a:lnTo>
                    <a:pt x="14947" y="24257"/>
                  </a:lnTo>
                  <a:lnTo>
                    <a:pt x="15074" y="26035"/>
                  </a:lnTo>
                  <a:lnTo>
                    <a:pt x="14452" y="27940"/>
                  </a:lnTo>
                  <a:lnTo>
                    <a:pt x="15290" y="26543"/>
                  </a:lnTo>
                  <a:lnTo>
                    <a:pt x="15379" y="27279"/>
                  </a:lnTo>
                  <a:lnTo>
                    <a:pt x="15379" y="26543"/>
                  </a:lnTo>
                  <a:lnTo>
                    <a:pt x="15494" y="25387"/>
                  </a:lnTo>
                  <a:lnTo>
                    <a:pt x="15760" y="23876"/>
                  </a:lnTo>
                  <a:lnTo>
                    <a:pt x="16471" y="23114"/>
                  </a:lnTo>
                  <a:lnTo>
                    <a:pt x="16713" y="22860"/>
                  </a:lnTo>
                  <a:lnTo>
                    <a:pt x="16040" y="25908"/>
                  </a:lnTo>
                  <a:lnTo>
                    <a:pt x="15925" y="28829"/>
                  </a:lnTo>
                  <a:lnTo>
                    <a:pt x="16459" y="27940"/>
                  </a:lnTo>
                  <a:lnTo>
                    <a:pt x="16573" y="27660"/>
                  </a:lnTo>
                  <a:lnTo>
                    <a:pt x="17322" y="24384"/>
                  </a:lnTo>
                  <a:lnTo>
                    <a:pt x="17551" y="24460"/>
                  </a:lnTo>
                  <a:lnTo>
                    <a:pt x="17653" y="25654"/>
                  </a:lnTo>
                  <a:lnTo>
                    <a:pt x="17538" y="26162"/>
                  </a:lnTo>
                  <a:lnTo>
                    <a:pt x="18046" y="24384"/>
                  </a:lnTo>
                  <a:lnTo>
                    <a:pt x="18415" y="23114"/>
                  </a:lnTo>
                  <a:lnTo>
                    <a:pt x="19164" y="26162"/>
                  </a:lnTo>
                  <a:lnTo>
                    <a:pt x="20053" y="23114"/>
                  </a:lnTo>
                  <a:lnTo>
                    <a:pt x="20129" y="22860"/>
                  </a:lnTo>
                  <a:lnTo>
                    <a:pt x="20231" y="22479"/>
                  </a:lnTo>
                  <a:lnTo>
                    <a:pt x="20218" y="23368"/>
                  </a:lnTo>
                  <a:lnTo>
                    <a:pt x="20269" y="22479"/>
                  </a:lnTo>
                  <a:lnTo>
                    <a:pt x="20294" y="21971"/>
                  </a:lnTo>
                  <a:lnTo>
                    <a:pt x="20485" y="19812"/>
                  </a:lnTo>
                  <a:lnTo>
                    <a:pt x="20701" y="18161"/>
                  </a:lnTo>
                  <a:lnTo>
                    <a:pt x="21005" y="18034"/>
                  </a:lnTo>
                  <a:lnTo>
                    <a:pt x="21551" y="15748"/>
                  </a:lnTo>
                  <a:lnTo>
                    <a:pt x="21386" y="18288"/>
                  </a:lnTo>
                  <a:lnTo>
                    <a:pt x="21209" y="18161"/>
                  </a:lnTo>
                  <a:lnTo>
                    <a:pt x="21018" y="19431"/>
                  </a:lnTo>
                  <a:lnTo>
                    <a:pt x="20891" y="19939"/>
                  </a:lnTo>
                  <a:lnTo>
                    <a:pt x="21348" y="18923"/>
                  </a:lnTo>
                  <a:lnTo>
                    <a:pt x="21272" y="21628"/>
                  </a:lnTo>
                  <a:lnTo>
                    <a:pt x="21386" y="21336"/>
                  </a:lnTo>
                  <a:lnTo>
                    <a:pt x="21424" y="20828"/>
                  </a:lnTo>
                  <a:lnTo>
                    <a:pt x="21501" y="21031"/>
                  </a:lnTo>
                  <a:lnTo>
                    <a:pt x="21564" y="20828"/>
                  </a:lnTo>
                  <a:lnTo>
                    <a:pt x="22275" y="18923"/>
                  </a:lnTo>
                  <a:lnTo>
                    <a:pt x="22326" y="18796"/>
                  </a:lnTo>
                  <a:lnTo>
                    <a:pt x="22542" y="19392"/>
                  </a:lnTo>
                  <a:lnTo>
                    <a:pt x="22656" y="20320"/>
                  </a:lnTo>
                  <a:lnTo>
                    <a:pt x="22402" y="23368"/>
                  </a:lnTo>
                  <a:lnTo>
                    <a:pt x="21501" y="21031"/>
                  </a:lnTo>
                  <a:lnTo>
                    <a:pt x="21488" y="21590"/>
                  </a:lnTo>
                  <a:lnTo>
                    <a:pt x="21729" y="24130"/>
                  </a:lnTo>
                  <a:lnTo>
                    <a:pt x="21120" y="22733"/>
                  </a:lnTo>
                  <a:lnTo>
                    <a:pt x="21069" y="28321"/>
                  </a:lnTo>
                  <a:lnTo>
                    <a:pt x="20713" y="22415"/>
                  </a:lnTo>
                  <a:lnTo>
                    <a:pt x="20675" y="28448"/>
                  </a:lnTo>
                  <a:lnTo>
                    <a:pt x="21437" y="29337"/>
                  </a:lnTo>
                  <a:lnTo>
                    <a:pt x="21602" y="28321"/>
                  </a:lnTo>
                  <a:lnTo>
                    <a:pt x="21869" y="26543"/>
                  </a:lnTo>
                  <a:lnTo>
                    <a:pt x="22745" y="27686"/>
                  </a:lnTo>
                  <a:lnTo>
                    <a:pt x="23025" y="26543"/>
                  </a:lnTo>
                  <a:lnTo>
                    <a:pt x="23139" y="26035"/>
                  </a:lnTo>
                  <a:lnTo>
                    <a:pt x="23037" y="24892"/>
                  </a:lnTo>
                  <a:lnTo>
                    <a:pt x="23152" y="24130"/>
                  </a:lnTo>
                  <a:lnTo>
                    <a:pt x="23329" y="23368"/>
                  </a:lnTo>
                  <a:lnTo>
                    <a:pt x="23456" y="22860"/>
                  </a:lnTo>
                  <a:lnTo>
                    <a:pt x="25273" y="19558"/>
                  </a:lnTo>
                  <a:lnTo>
                    <a:pt x="23520" y="31877"/>
                  </a:lnTo>
                  <a:lnTo>
                    <a:pt x="25120" y="27305"/>
                  </a:lnTo>
                  <a:lnTo>
                    <a:pt x="25603" y="25273"/>
                  </a:lnTo>
                  <a:lnTo>
                    <a:pt x="25717" y="24638"/>
                  </a:lnTo>
                  <a:lnTo>
                    <a:pt x="26289" y="20574"/>
                  </a:lnTo>
                  <a:lnTo>
                    <a:pt x="26606" y="22225"/>
                  </a:lnTo>
                  <a:lnTo>
                    <a:pt x="26733" y="23114"/>
                  </a:lnTo>
                  <a:lnTo>
                    <a:pt x="26022" y="26924"/>
                  </a:lnTo>
                  <a:lnTo>
                    <a:pt x="26949" y="27432"/>
                  </a:lnTo>
                  <a:lnTo>
                    <a:pt x="27051" y="25349"/>
                  </a:lnTo>
                  <a:lnTo>
                    <a:pt x="27152" y="26035"/>
                  </a:lnTo>
                  <a:lnTo>
                    <a:pt x="27393" y="29083"/>
                  </a:lnTo>
                  <a:lnTo>
                    <a:pt x="27647" y="26250"/>
                  </a:lnTo>
                  <a:lnTo>
                    <a:pt x="27571" y="25654"/>
                  </a:lnTo>
                  <a:lnTo>
                    <a:pt x="27051" y="25311"/>
                  </a:lnTo>
                  <a:lnTo>
                    <a:pt x="27266" y="21209"/>
                  </a:lnTo>
                  <a:lnTo>
                    <a:pt x="27863" y="23761"/>
                  </a:lnTo>
                  <a:lnTo>
                    <a:pt x="27876" y="23622"/>
                  </a:lnTo>
                  <a:lnTo>
                    <a:pt x="28346" y="23622"/>
                  </a:lnTo>
                  <a:lnTo>
                    <a:pt x="28041" y="27178"/>
                  </a:lnTo>
                  <a:lnTo>
                    <a:pt x="29133" y="26797"/>
                  </a:lnTo>
                  <a:lnTo>
                    <a:pt x="30568" y="24384"/>
                  </a:lnTo>
                  <a:lnTo>
                    <a:pt x="31800" y="23876"/>
                  </a:lnTo>
                  <a:lnTo>
                    <a:pt x="31623" y="24765"/>
                  </a:lnTo>
                  <a:lnTo>
                    <a:pt x="31508" y="25146"/>
                  </a:lnTo>
                  <a:lnTo>
                    <a:pt x="31394" y="27051"/>
                  </a:lnTo>
                  <a:lnTo>
                    <a:pt x="33058" y="25527"/>
                  </a:lnTo>
                  <a:lnTo>
                    <a:pt x="34404" y="27940"/>
                  </a:lnTo>
                  <a:lnTo>
                    <a:pt x="35496" y="30226"/>
                  </a:lnTo>
                  <a:lnTo>
                    <a:pt x="36410" y="27178"/>
                  </a:lnTo>
                  <a:lnTo>
                    <a:pt x="36537" y="27305"/>
                  </a:lnTo>
                  <a:lnTo>
                    <a:pt x="36576" y="27178"/>
                  </a:lnTo>
                  <a:lnTo>
                    <a:pt x="36957" y="26035"/>
                  </a:lnTo>
                  <a:lnTo>
                    <a:pt x="37299" y="25908"/>
                  </a:lnTo>
                  <a:lnTo>
                    <a:pt x="37122" y="27940"/>
                  </a:lnTo>
                  <a:lnTo>
                    <a:pt x="36804" y="28829"/>
                  </a:lnTo>
                  <a:lnTo>
                    <a:pt x="38087" y="26301"/>
                  </a:lnTo>
                  <a:lnTo>
                    <a:pt x="38404" y="25908"/>
                  </a:lnTo>
                  <a:lnTo>
                    <a:pt x="38709" y="25527"/>
                  </a:lnTo>
                  <a:lnTo>
                    <a:pt x="40055" y="23876"/>
                  </a:lnTo>
                  <a:lnTo>
                    <a:pt x="40259" y="23622"/>
                  </a:lnTo>
                  <a:lnTo>
                    <a:pt x="40652" y="26035"/>
                  </a:lnTo>
                  <a:lnTo>
                    <a:pt x="40767" y="27178"/>
                  </a:lnTo>
                  <a:lnTo>
                    <a:pt x="40665" y="27432"/>
                  </a:lnTo>
                  <a:lnTo>
                    <a:pt x="40563" y="27940"/>
                  </a:lnTo>
                  <a:lnTo>
                    <a:pt x="41097" y="29210"/>
                  </a:lnTo>
                  <a:lnTo>
                    <a:pt x="41948" y="23622"/>
                  </a:lnTo>
                  <a:lnTo>
                    <a:pt x="42037" y="23114"/>
                  </a:lnTo>
                  <a:lnTo>
                    <a:pt x="42049" y="22987"/>
                  </a:lnTo>
                  <a:lnTo>
                    <a:pt x="42252" y="21717"/>
                  </a:lnTo>
                  <a:lnTo>
                    <a:pt x="42341" y="22606"/>
                  </a:lnTo>
                  <a:lnTo>
                    <a:pt x="42468" y="25273"/>
                  </a:lnTo>
                  <a:lnTo>
                    <a:pt x="43853" y="26797"/>
                  </a:lnTo>
                  <a:lnTo>
                    <a:pt x="46139" y="24257"/>
                  </a:lnTo>
                  <a:lnTo>
                    <a:pt x="46761" y="28956"/>
                  </a:lnTo>
                  <a:lnTo>
                    <a:pt x="47637" y="24638"/>
                  </a:lnTo>
                  <a:lnTo>
                    <a:pt x="48133" y="31242"/>
                  </a:lnTo>
                  <a:lnTo>
                    <a:pt x="49149" y="25146"/>
                  </a:lnTo>
                  <a:lnTo>
                    <a:pt x="49441" y="26924"/>
                  </a:lnTo>
                  <a:lnTo>
                    <a:pt x="49555" y="28575"/>
                  </a:lnTo>
                  <a:lnTo>
                    <a:pt x="49441" y="28829"/>
                  </a:lnTo>
                  <a:lnTo>
                    <a:pt x="49339" y="29591"/>
                  </a:lnTo>
                  <a:lnTo>
                    <a:pt x="50253" y="31623"/>
                  </a:lnTo>
                  <a:lnTo>
                    <a:pt x="50584" y="31877"/>
                  </a:lnTo>
                  <a:lnTo>
                    <a:pt x="51384" y="27813"/>
                  </a:lnTo>
                  <a:lnTo>
                    <a:pt x="51917" y="27305"/>
                  </a:lnTo>
                  <a:lnTo>
                    <a:pt x="51435" y="30441"/>
                  </a:lnTo>
                  <a:lnTo>
                    <a:pt x="52527" y="27305"/>
                  </a:lnTo>
                  <a:lnTo>
                    <a:pt x="52565" y="27178"/>
                  </a:lnTo>
                  <a:lnTo>
                    <a:pt x="52311" y="31115"/>
                  </a:lnTo>
                  <a:lnTo>
                    <a:pt x="52768" y="30480"/>
                  </a:lnTo>
                  <a:lnTo>
                    <a:pt x="52882" y="27940"/>
                  </a:lnTo>
                  <a:lnTo>
                    <a:pt x="53365" y="27178"/>
                  </a:lnTo>
                  <a:lnTo>
                    <a:pt x="53759" y="26543"/>
                  </a:lnTo>
                  <a:lnTo>
                    <a:pt x="54000" y="28956"/>
                  </a:lnTo>
                  <a:lnTo>
                    <a:pt x="54127" y="30480"/>
                  </a:lnTo>
                  <a:lnTo>
                    <a:pt x="53898" y="32004"/>
                  </a:lnTo>
                  <a:lnTo>
                    <a:pt x="55867" y="29591"/>
                  </a:lnTo>
                  <a:lnTo>
                    <a:pt x="55753" y="30213"/>
                  </a:lnTo>
                  <a:lnTo>
                    <a:pt x="56032" y="29591"/>
                  </a:lnTo>
                  <a:lnTo>
                    <a:pt x="56311" y="28956"/>
                  </a:lnTo>
                  <a:lnTo>
                    <a:pt x="54597" y="35433"/>
                  </a:lnTo>
                  <a:lnTo>
                    <a:pt x="55816" y="32512"/>
                  </a:lnTo>
                  <a:lnTo>
                    <a:pt x="55943" y="31369"/>
                  </a:lnTo>
                  <a:lnTo>
                    <a:pt x="56172" y="30607"/>
                  </a:lnTo>
                  <a:lnTo>
                    <a:pt x="56286" y="29972"/>
                  </a:lnTo>
                  <a:lnTo>
                    <a:pt x="56362" y="32004"/>
                  </a:lnTo>
                  <a:lnTo>
                    <a:pt x="57213" y="32131"/>
                  </a:lnTo>
                  <a:lnTo>
                    <a:pt x="57988" y="31496"/>
                  </a:lnTo>
                  <a:lnTo>
                    <a:pt x="57518" y="33655"/>
                  </a:lnTo>
                  <a:lnTo>
                    <a:pt x="58559" y="34417"/>
                  </a:lnTo>
                  <a:lnTo>
                    <a:pt x="60083" y="33020"/>
                  </a:lnTo>
                  <a:lnTo>
                    <a:pt x="61366" y="33274"/>
                  </a:lnTo>
                  <a:lnTo>
                    <a:pt x="61302" y="33020"/>
                  </a:lnTo>
                  <a:lnTo>
                    <a:pt x="61175" y="32512"/>
                  </a:lnTo>
                  <a:lnTo>
                    <a:pt x="61201" y="31496"/>
                  </a:lnTo>
                  <a:lnTo>
                    <a:pt x="61493" y="29972"/>
                  </a:lnTo>
                  <a:lnTo>
                    <a:pt x="61696" y="28956"/>
                  </a:lnTo>
                  <a:lnTo>
                    <a:pt x="61810" y="28321"/>
                  </a:lnTo>
                  <a:lnTo>
                    <a:pt x="62242" y="28067"/>
                  </a:lnTo>
                  <a:lnTo>
                    <a:pt x="62166" y="28778"/>
                  </a:lnTo>
                  <a:lnTo>
                    <a:pt x="62433" y="28067"/>
                  </a:lnTo>
                  <a:lnTo>
                    <a:pt x="62585" y="27686"/>
                  </a:lnTo>
                  <a:lnTo>
                    <a:pt x="62865" y="27940"/>
                  </a:lnTo>
                  <a:lnTo>
                    <a:pt x="62915" y="28448"/>
                  </a:lnTo>
                  <a:lnTo>
                    <a:pt x="62268" y="31496"/>
                  </a:lnTo>
                  <a:lnTo>
                    <a:pt x="61810" y="32512"/>
                  </a:lnTo>
                  <a:lnTo>
                    <a:pt x="62585" y="31496"/>
                  </a:lnTo>
                  <a:lnTo>
                    <a:pt x="62445" y="32512"/>
                  </a:lnTo>
                  <a:lnTo>
                    <a:pt x="62230" y="33020"/>
                  </a:lnTo>
                  <a:lnTo>
                    <a:pt x="61976" y="34290"/>
                  </a:lnTo>
                  <a:lnTo>
                    <a:pt x="62572" y="32258"/>
                  </a:lnTo>
                  <a:lnTo>
                    <a:pt x="62407" y="37846"/>
                  </a:lnTo>
                  <a:lnTo>
                    <a:pt x="63360" y="34290"/>
                  </a:lnTo>
                  <a:lnTo>
                    <a:pt x="63233" y="35306"/>
                  </a:lnTo>
                  <a:lnTo>
                    <a:pt x="64516" y="35560"/>
                  </a:lnTo>
                  <a:lnTo>
                    <a:pt x="65290" y="34417"/>
                  </a:lnTo>
                  <a:lnTo>
                    <a:pt x="66357" y="34417"/>
                  </a:lnTo>
                  <a:lnTo>
                    <a:pt x="66382" y="34290"/>
                  </a:lnTo>
                  <a:lnTo>
                    <a:pt x="66751" y="32258"/>
                  </a:lnTo>
                  <a:lnTo>
                    <a:pt x="66890" y="31496"/>
                  </a:lnTo>
                  <a:lnTo>
                    <a:pt x="67183" y="32258"/>
                  </a:lnTo>
                  <a:lnTo>
                    <a:pt x="67424" y="31496"/>
                  </a:lnTo>
                  <a:lnTo>
                    <a:pt x="67906" y="29972"/>
                  </a:lnTo>
                  <a:lnTo>
                    <a:pt x="68503" y="30988"/>
                  </a:lnTo>
                  <a:lnTo>
                    <a:pt x="68973" y="33528"/>
                  </a:lnTo>
                  <a:lnTo>
                    <a:pt x="69926" y="33401"/>
                  </a:lnTo>
                  <a:lnTo>
                    <a:pt x="70751" y="32131"/>
                  </a:lnTo>
                  <a:lnTo>
                    <a:pt x="70726" y="32004"/>
                  </a:lnTo>
                  <a:lnTo>
                    <a:pt x="70624" y="31242"/>
                  </a:lnTo>
                  <a:lnTo>
                    <a:pt x="70739" y="30480"/>
                  </a:lnTo>
                  <a:lnTo>
                    <a:pt x="70929" y="29972"/>
                  </a:lnTo>
                  <a:lnTo>
                    <a:pt x="71158" y="29337"/>
                  </a:lnTo>
                  <a:lnTo>
                    <a:pt x="70954" y="30607"/>
                  </a:lnTo>
                  <a:lnTo>
                    <a:pt x="70827" y="31991"/>
                  </a:lnTo>
                  <a:lnTo>
                    <a:pt x="71704" y="31877"/>
                  </a:lnTo>
                  <a:lnTo>
                    <a:pt x="70878" y="33655"/>
                  </a:lnTo>
                  <a:lnTo>
                    <a:pt x="72072" y="33401"/>
                  </a:lnTo>
                  <a:lnTo>
                    <a:pt x="72390" y="33401"/>
                  </a:lnTo>
                  <a:lnTo>
                    <a:pt x="73825" y="31877"/>
                  </a:lnTo>
                  <a:lnTo>
                    <a:pt x="74066" y="31623"/>
                  </a:lnTo>
                  <a:lnTo>
                    <a:pt x="74193" y="31369"/>
                  </a:lnTo>
                  <a:lnTo>
                    <a:pt x="74295" y="29464"/>
                  </a:lnTo>
                  <a:lnTo>
                    <a:pt x="74333" y="29337"/>
                  </a:lnTo>
                  <a:lnTo>
                    <a:pt x="74396" y="29083"/>
                  </a:lnTo>
                  <a:lnTo>
                    <a:pt x="74739" y="28702"/>
                  </a:lnTo>
                  <a:lnTo>
                    <a:pt x="74726" y="30480"/>
                  </a:lnTo>
                  <a:lnTo>
                    <a:pt x="74523" y="31496"/>
                  </a:lnTo>
                  <a:lnTo>
                    <a:pt x="74396" y="31750"/>
                  </a:lnTo>
                  <a:lnTo>
                    <a:pt x="76327" y="28702"/>
                  </a:lnTo>
                  <a:lnTo>
                    <a:pt x="76733" y="28067"/>
                  </a:lnTo>
                  <a:lnTo>
                    <a:pt x="76606" y="40132"/>
                  </a:lnTo>
                  <a:lnTo>
                    <a:pt x="78676" y="35306"/>
                  </a:lnTo>
                  <a:lnTo>
                    <a:pt x="78765" y="35052"/>
                  </a:lnTo>
                  <a:lnTo>
                    <a:pt x="78892" y="34798"/>
                  </a:lnTo>
                  <a:lnTo>
                    <a:pt x="78816" y="35001"/>
                  </a:lnTo>
                  <a:lnTo>
                    <a:pt x="78955" y="34798"/>
                  </a:lnTo>
                  <a:lnTo>
                    <a:pt x="80606" y="32512"/>
                  </a:lnTo>
                  <a:lnTo>
                    <a:pt x="80987" y="32893"/>
                  </a:lnTo>
                  <a:lnTo>
                    <a:pt x="81000" y="33147"/>
                  </a:lnTo>
                  <a:lnTo>
                    <a:pt x="79984" y="34290"/>
                  </a:lnTo>
                  <a:lnTo>
                    <a:pt x="79883" y="34544"/>
                  </a:lnTo>
                  <a:lnTo>
                    <a:pt x="80010" y="36068"/>
                  </a:lnTo>
                  <a:lnTo>
                    <a:pt x="81965" y="32512"/>
                  </a:lnTo>
                  <a:lnTo>
                    <a:pt x="82245" y="32004"/>
                  </a:lnTo>
                  <a:lnTo>
                    <a:pt x="82092" y="37211"/>
                  </a:lnTo>
                  <a:lnTo>
                    <a:pt x="83807" y="34544"/>
                  </a:lnTo>
                  <a:lnTo>
                    <a:pt x="83172" y="42418"/>
                  </a:lnTo>
                  <a:lnTo>
                    <a:pt x="87096" y="34544"/>
                  </a:lnTo>
                  <a:lnTo>
                    <a:pt x="87287" y="39751"/>
                  </a:lnTo>
                  <a:lnTo>
                    <a:pt x="87630" y="37909"/>
                  </a:lnTo>
                  <a:lnTo>
                    <a:pt x="88277" y="36195"/>
                  </a:lnTo>
                  <a:lnTo>
                    <a:pt x="88036" y="37528"/>
                  </a:lnTo>
                  <a:lnTo>
                    <a:pt x="88303" y="36830"/>
                  </a:lnTo>
                  <a:lnTo>
                    <a:pt x="89484" y="36195"/>
                  </a:lnTo>
                  <a:lnTo>
                    <a:pt x="91389" y="35179"/>
                  </a:lnTo>
                  <a:lnTo>
                    <a:pt x="93192" y="40640"/>
                  </a:lnTo>
                  <a:lnTo>
                    <a:pt x="95796" y="43053"/>
                  </a:lnTo>
                  <a:lnTo>
                    <a:pt x="96367" y="43561"/>
                  </a:lnTo>
                  <a:lnTo>
                    <a:pt x="97802" y="35179"/>
                  </a:lnTo>
                  <a:lnTo>
                    <a:pt x="97904" y="34544"/>
                  </a:lnTo>
                  <a:lnTo>
                    <a:pt x="98082" y="33528"/>
                  </a:lnTo>
                  <a:lnTo>
                    <a:pt x="98132" y="34417"/>
                  </a:lnTo>
                  <a:lnTo>
                    <a:pt x="98259" y="38481"/>
                  </a:lnTo>
                  <a:lnTo>
                    <a:pt x="97307" y="41402"/>
                  </a:lnTo>
                  <a:lnTo>
                    <a:pt x="100177" y="37846"/>
                  </a:lnTo>
                  <a:lnTo>
                    <a:pt x="101320" y="42418"/>
                  </a:lnTo>
                  <a:lnTo>
                    <a:pt x="104025" y="39497"/>
                  </a:lnTo>
                  <a:lnTo>
                    <a:pt x="103746" y="40259"/>
                  </a:lnTo>
                  <a:lnTo>
                    <a:pt x="103517" y="41275"/>
                  </a:lnTo>
                  <a:lnTo>
                    <a:pt x="103327" y="41148"/>
                  </a:lnTo>
                  <a:lnTo>
                    <a:pt x="103187" y="43688"/>
                  </a:lnTo>
                  <a:lnTo>
                    <a:pt x="104800" y="41656"/>
                  </a:lnTo>
                  <a:lnTo>
                    <a:pt x="104889" y="41275"/>
                  </a:lnTo>
                  <a:lnTo>
                    <a:pt x="105257" y="39624"/>
                  </a:lnTo>
                  <a:lnTo>
                    <a:pt x="105346" y="39751"/>
                  </a:lnTo>
                  <a:lnTo>
                    <a:pt x="105473" y="40132"/>
                  </a:lnTo>
                  <a:lnTo>
                    <a:pt x="105092" y="41109"/>
                  </a:lnTo>
                  <a:lnTo>
                    <a:pt x="104965" y="44069"/>
                  </a:lnTo>
                  <a:lnTo>
                    <a:pt x="106616" y="39624"/>
                  </a:lnTo>
                  <a:lnTo>
                    <a:pt x="106286" y="42189"/>
                  </a:lnTo>
                  <a:lnTo>
                    <a:pt x="106413" y="41910"/>
                  </a:lnTo>
                  <a:lnTo>
                    <a:pt x="107048" y="43688"/>
                  </a:lnTo>
                  <a:lnTo>
                    <a:pt x="107289" y="41910"/>
                  </a:lnTo>
                  <a:lnTo>
                    <a:pt x="107442" y="40767"/>
                  </a:lnTo>
                  <a:lnTo>
                    <a:pt x="107861" y="42291"/>
                  </a:lnTo>
                  <a:lnTo>
                    <a:pt x="108648" y="40767"/>
                  </a:lnTo>
                  <a:lnTo>
                    <a:pt x="109118" y="39878"/>
                  </a:lnTo>
                  <a:lnTo>
                    <a:pt x="109308" y="41605"/>
                  </a:lnTo>
                  <a:lnTo>
                    <a:pt x="109232" y="41795"/>
                  </a:lnTo>
                  <a:lnTo>
                    <a:pt x="109181" y="41973"/>
                  </a:lnTo>
                  <a:lnTo>
                    <a:pt x="109054" y="42303"/>
                  </a:lnTo>
                  <a:lnTo>
                    <a:pt x="109258" y="43649"/>
                  </a:lnTo>
                  <a:lnTo>
                    <a:pt x="109359" y="42608"/>
                  </a:lnTo>
                  <a:lnTo>
                    <a:pt x="109359" y="41986"/>
                  </a:lnTo>
                  <a:lnTo>
                    <a:pt x="109321" y="41656"/>
                  </a:lnTo>
                  <a:lnTo>
                    <a:pt x="109969" y="39878"/>
                  </a:lnTo>
                  <a:lnTo>
                    <a:pt x="110058" y="39624"/>
                  </a:lnTo>
                  <a:lnTo>
                    <a:pt x="110096" y="39497"/>
                  </a:lnTo>
                  <a:lnTo>
                    <a:pt x="110426" y="38608"/>
                  </a:lnTo>
                  <a:lnTo>
                    <a:pt x="110210" y="43434"/>
                  </a:lnTo>
                  <a:lnTo>
                    <a:pt x="111366" y="38989"/>
                  </a:lnTo>
                  <a:lnTo>
                    <a:pt x="110248" y="43561"/>
                  </a:lnTo>
                  <a:lnTo>
                    <a:pt x="111772" y="43053"/>
                  </a:lnTo>
                  <a:lnTo>
                    <a:pt x="112750" y="40894"/>
                  </a:lnTo>
                  <a:lnTo>
                    <a:pt x="112268" y="42291"/>
                  </a:lnTo>
                  <a:lnTo>
                    <a:pt x="112801" y="42545"/>
                  </a:lnTo>
                  <a:lnTo>
                    <a:pt x="112166" y="44323"/>
                  </a:lnTo>
                  <a:lnTo>
                    <a:pt x="112699" y="44450"/>
                  </a:lnTo>
                  <a:lnTo>
                    <a:pt x="113385" y="43688"/>
                  </a:lnTo>
                  <a:lnTo>
                    <a:pt x="113855" y="41275"/>
                  </a:lnTo>
                  <a:lnTo>
                    <a:pt x="113512" y="47117"/>
                  </a:lnTo>
                  <a:lnTo>
                    <a:pt x="115519" y="41275"/>
                  </a:lnTo>
                  <a:lnTo>
                    <a:pt x="115646" y="40894"/>
                  </a:lnTo>
                  <a:lnTo>
                    <a:pt x="116306" y="38989"/>
                  </a:lnTo>
                  <a:lnTo>
                    <a:pt x="116433" y="38608"/>
                  </a:lnTo>
                  <a:lnTo>
                    <a:pt x="116700" y="37846"/>
                  </a:lnTo>
                  <a:lnTo>
                    <a:pt x="116878" y="37338"/>
                  </a:lnTo>
                  <a:lnTo>
                    <a:pt x="115709" y="44577"/>
                  </a:lnTo>
                  <a:lnTo>
                    <a:pt x="117856" y="42418"/>
                  </a:lnTo>
                  <a:lnTo>
                    <a:pt x="119519" y="41275"/>
                  </a:lnTo>
                  <a:lnTo>
                    <a:pt x="119634" y="40932"/>
                  </a:lnTo>
                  <a:lnTo>
                    <a:pt x="119557" y="41249"/>
                  </a:lnTo>
                  <a:lnTo>
                    <a:pt x="119710" y="41148"/>
                  </a:lnTo>
                  <a:lnTo>
                    <a:pt x="119735" y="40513"/>
                  </a:lnTo>
                  <a:lnTo>
                    <a:pt x="119799" y="41109"/>
                  </a:lnTo>
                  <a:lnTo>
                    <a:pt x="121107" y="40513"/>
                  </a:lnTo>
                  <a:lnTo>
                    <a:pt x="121386" y="40386"/>
                  </a:lnTo>
                  <a:lnTo>
                    <a:pt x="120713" y="42989"/>
                  </a:lnTo>
                  <a:lnTo>
                    <a:pt x="121945" y="40386"/>
                  </a:lnTo>
                  <a:lnTo>
                    <a:pt x="122123" y="40005"/>
                  </a:lnTo>
                  <a:lnTo>
                    <a:pt x="123190" y="41402"/>
                  </a:lnTo>
                  <a:lnTo>
                    <a:pt x="123278" y="42291"/>
                  </a:lnTo>
                  <a:lnTo>
                    <a:pt x="122491" y="43307"/>
                  </a:lnTo>
                  <a:lnTo>
                    <a:pt x="122186" y="44069"/>
                  </a:lnTo>
                  <a:lnTo>
                    <a:pt x="123977" y="42545"/>
                  </a:lnTo>
                  <a:lnTo>
                    <a:pt x="124637" y="45212"/>
                  </a:lnTo>
                  <a:lnTo>
                    <a:pt x="126377" y="43027"/>
                  </a:lnTo>
                  <a:lnTo>
                    <a:pt x="126492" y="42545"/>
                  </a:lnTo>
                  <a:lnTo>
                    <a:pt x="126784" y="40259"/>
                  </a:lnTo>
                  <a:lnTo>
                    <a:pt x="126961" y="40005"/>
                  </a:lnTo>
                  <a:lnTo>
                    <a:pt x="128638" y="37719"/>
                  </a:lnTo>
                  <a:lnTo>
                    <a:pt x="128752" y="37528"/>
                  </a:lnTo>
                  <a:lnTo>
                    <a:pt x="127431" y="41529"/>
                  </a:lnTo>
                  <a:lnTo>
                    <a:pt x="130162" y="37592"/>
                  </a:lnTo>
                  <a:lnTo>
                    <a:pt x="127596" y="44958"/>
                  </a:lnTo>
                  <a:lnTo>
                    <a:pt x="127850" y="44577"/>
                  </a:lnTo>
                  <a:lnTo>
                    <a:pt x="128308" y="43535"/>
                  </a:lnTo>
                  <a:lnTo>
                    <a:pt x="128625" y="42164"/>
                  </a:lnTo>
                  <a:lnTo>
                    <a:pt x="128625" y="43434"/>
                  </a:lnTo>
                  <a:lnTo>
                    <a:pt x="128498" y="43815"/>
                  </a:lnTo>
                  <a:lnTo>
                    <a:pt x="127977" y="45085"/>
                  </a:lnTo>
                  <a:lnTo>
                    <a:pt x="129095" y="44069"/>
                  </a:lnTo>
                  <a:lnTo>
                    <a:pt x="129324" y="42164"/>
                  </a:lnTo>
                  <a:lnTo>
                    <a:pt x="129362" y="41783"/>
                  </a:lnTo>
                  <a:lnTo>
                    <a:pt x="130111" y="42037"/>
                  </a:lnTo>
                  <a:lnTo>
                    <a:pt x="129882" y="42913"/>
                  </a:lnTo>
                  <a:lnTo>
                    <a:pt x="129755" y="43180"/>
                  </a:lnTo>
                  <a:lnTo>
                    <a:pt x="129590" y="43434"/>
                  </a:lnTo>
                  <a:lnTo>
                    <a:pt x="129197" y="44577"/>
                  </a:lnTo>
                  <a:lnTo>
                    <a:pt x="130568" y="41783"/>
                  </a:lnTo>
                  <a:lnTo>
                    <a:pt x="131000" y="40894"/>
                  </a:lnTo>
                  <a:lnTo>
                    <a:pt x="131229" y="41465"/>
                  </a:lnTo>
                  <a:lnTo>
                    <a:pt x="131330" y="42164"/>
                  </a:lnTo>
                  <a:lnTo>
                    <a:pt x="131216" y="42545"/>
                  </a:lnTo>
                  <a:lnTo>
                    <a:pt x="131102" y="43180"/>
                  </a:lnTo>
                  <a:lnTo>
                    <a:pt x="132067" y="43180"/>
                  </a:lnTo>
                  <a:lnTo>
                    <a:pt x="133070" y="40894"/>
                  </a:lnTo>
                  <a:lnTo>
                    <a:pt x="134137" y="38481"/>
                  </a:lnTo>
                  <a:lnTo>
                    <a:pt x="134670" y="40132"/>
                  </a:lnTo>
                  <a:lnTo>
                    <a:pt x="134797" y="40767"/>
                  </a:lnTo>
                  <a:lnTo>
                    <a:pt x="133337" y="44958"/>
                  </a:lnTo>
                  <a:lnTo>
                    <a:pt x="134874" y="42291"/>
                  </a:lnTo>
                  <a:lnTo>
                    <a:pt x="133934" y="45974"/>
                  </a:lnTo>
                  <a:lnTo>
                    <a:pt x="134886" y="45085"/>
                  </a:lnTo>
                  <a:lnTo>
                    <a:pt x="135115" y="43180"/>
                  </a:lnTo>
                  <a:lnTo>
                    <a:pt x="135661" y="43434"/>
                  </a:lnTo>
                  <a:lnTo>
                    <a:pt x="135775" y="43180"/>
                  </a:lnTo>
                  <a:lnTo>
                    <a:pt x="136182" y="42291"/>
                  </a:lnTo>
                  <a:lnTo>
                    <a:pt x="136893" y="40767"/>
                  </a:lnTo>
                  <a:lnTo>
                    <a:pt x="136969" y="42291"/>
                  </a:lnTo>
                  <a:lnTo>
                    <a:pt x="136207" y="43561"/>
                  </a:lnTo>
                  <a:lnTo>
                    <a:pt x="137464" y="43180"/>
                  </a:lnTo>
                  <a:lnTo>
                    <a:pt x="137337" y="42189"/>
                  </a:lnTo>
                  <a:lnTo>
                    <a:pt x="137414" y="41249"/>
                  </a:lnTo>
                  <a:lnTo>
                    <a:pt x="137718" y="40767"/>
                  </a:lnTo>
                  <a:lnTo>
                    <a:pt x="138264" y="39878"/>
                  </a:lnTo>
                  <a:lnTo>
                    <a:pt x="138391" y="38481"/>
                  </a:lnTo>
                  <a:lnTo>
                    <a:pt x="138430" y="37592"/>
                  </a:lnTo>
                  <a:lnTo>
                    <a:pt x="138468" y="36703"/>
                  </a:lnTo>
                  <a:lnTo>
                    <a:pt x="138772" y="37528"/>
                  </a:lnTo>
                  <a:lnTo>
                    <a:pt x="138861" y="38100"/>
                  </a:lnTo>
                  <a:lnTo>
                    <a:pt x="138696" y="38354"/>
                  </a:lnTo>
                  <a:lnTo>
                    <a:pt x="139509" y="38227"/>
                  </a:lnTo>
                  <a:lnTo>
                    <a:pt x="139192" y="40487"/>
                  </a:lnTo>
                  <a:lnTo>
                    <a:pt x="140436" y="38227"/>
                  </a:lnTo>
                  <a:lnTo>
                    <a:pt x="140525" y="39624"/>
                  </a:lnTo>
                  <a:lnTo>
                    <a:pt x="140411" y="40386"/>
                  </a:lnTo>
                  <a:lnTo>
                    <a:pt x="139420" y="43307"/>
                  </a:lnTo>
                  <a:lnTo>
                    <a:pt x="139331" y="43688"/>
                  </a:lnTo>
                  <a:lnTo>
                    <a:pt x="139217" y="44323"/>
                  </a:lnTo>
                  <a:lnTo>
                    <a:pt x="140373" y="41148"/>
                  </a:lnTo>
                  <a:lnTo>
                    <a:pt x="140804" y="43688"/>
                  </a:lnTo>
                  <a:lnTo>
                    <a:pt x="141782" y="41186"/>
                  </a:lnTo>
                  <a:lnTo>
                    <a:pt x="141681" y="41465"/>
                  </a:lnTo>
                  <a:lnTo>
                    <a:pt x="141224" y="43053"/>
                  </a:lnTo>
                  <a:lnTo>
                    <a:pt x="141097" y="43688"/>
                  </a:lnTo>
                  <a:lnTo>
                    <a:pt x="142049" y="41148"/>
                  </a:lnTo>
                  <a:lnTo>
                    <a:pt x="141998" y="42418"/>
                  </a:lnTo>
                  <a:lnTo>
                    <a:pt x="141770" y="43180"/>
                  </a:lnTo>
                  <a:lnTo>
                    <a:pt x="141643" y="44069"/>
                  </a:lnTo>
                  <a:lnTo>
                    <a:pt x="142189" y="44704"/>
                  </a:lnTo>
                  <a:lnTo>
                    <a:pt x="142455" y="41148"/>
                  </a:lnTo>
                  <a:lnTo>
                    <a:pt x="142494" y="40513"/>
                  </a:lnTo>
                  <a:lnTo>
                    <a:pt x="142595" y="39116"/>
                  </a:lnTo>
                  <a:lnTo>
                    <a:pt x="142709" y="39878"/>
                  </a:lnTo>
                  <a:lnTo>
                    <a:pt x="142836" y="41656"/>
                  </a:lnTo>
                  <a:lnTo>
                    <a:pt x="142646" y="42672"/>
                  </a:lnTo>
                  <a:lnTo>
                    <a:pt x="143141" y="43688"/>
                  </a:lnTo>
                  <a:lnTo>
                    <a:pt x="144792" y="41275"/>
                  </a:lnTo>
                  <a:lnTo>
                    <a:pt x="145161" y="42418"/>
                  </a:lnTo>
                  <a:lnTo>
                    <a:pt x="145262" y="42913"/>
                  </a:lnTo>
                  <a:lnTo>
                    <a:pt x="144513" y="46520"/>
                  </a:lnTo>
                  <a:lnTo>
                    <a:pt x="145110" y="46355"/>
                  </a:lnTo>
                  <a:lnTo>
                    <a:pt x="147535" y="42926"/>
                  </a:lnTo>
                  <a:lnTo>
                    <a:pt x="148488" y="44196"/>
                  </a:lnTo>
                  <a:lnTo>
                    <a:pt x="148615" y="42926"/>
                  </a:lnTo>
                  <a:lnTo>
                    <a:pt x="149136" y="41275"/>
                  </a:lnTo>
                  <a:lnTo>
                    <a:pt x="149821" y="39116"/>
                  </a:lnTo>
                  <a:lnTo>
                    <a:pt x="150050" y="38354"/>
                  </a:lnTo>
                  <a:lnTo>
                    <a:pt x="148526" y="46609"/>
                  </a:lnTo>
                  <a:lnTo>
                    <a:pt x="149567" y="44665"/>
                  </a:lnTo>
                  <a:lnTo>
                    <a:pt x="148793" y="47117"/>
                  </a:lnTo>
                  <a:lnTo>
                    <a:pt x="149021" y="46609"/>
                  </a:lnTo>
                  <a:lnTo>
                    <a:pt x="149593" y="47625"/>
                  </a:lnTo>
                  <a:lnTo>
                    <a:pt x="150380" y="46609"/>
                  </a:lnTo>
                  <a:lnTo>
                    <a:pt x="151066" y="45720"/>
                  </a:lnTo>
                  <a:lnTo>
                    <a:pt x="152793" y="44450"/>
                  </a:lnTo>
                  <a:lnTo>
                    <a:pt x="152349" y="45466"/>
                  </a:lnTo>
                  <a:lnTo>
                    <a:pt x="152260" y="45847"/>
                  </a:lnTo>
                  <a:lnTo>
                    <a:pt x="152374" y="47117"/>
                  </a:lnTo>
                  <a:lnTo>
                    <a:pt x="153327" y="46863"/>
                  </a:lnTo>
                  <a:lnTo>
                    <a:pt x="153657" y="47625"/>
                  </a:lnTo>
                  <a:lnTo>
                    <a:pt x="153962" y="46863"/>
                  </a:lnTo>
                  <a:lnTo>
                    <a:pt x="154228" y="46228"/>
                  </a:lnTo>
                  <a:lnTo>
                    <a:pt x="154457" y="46609"/>
                  </a:lnTo>
                  <a:lnTo>
                    <a:pt x="154533" y="46228"/>
                  </a:lnTo>
                  <a:lnTo>
                    <a:pt x="154851" y="44577"/>
                  </a:lnTo>
                  <a:lnTo>
                    <a:pt x="155232" y="47625"/>
                  </a:lnTo>
                  <a:lnTo>
                    <a:pt x="156705" y="46863"/>
                  </a:lnTo>
                  <a:lnTo>
                    <a:pt x="158203" y="45847"/>
                  </a:lnTo>
                  <a:lnTo>
                    <a:pt x="158699" y="48133"/>
                  </a:lnTo>
                  <a:lnTo>
                    <a:pt x="158508" y="48133"/>
                  </a:lnTo>
                  <a:lnTo>
                    <a:pt x="157911" y="49276"/>
                  </a:lnTo>
                  <a:lnTo>
                    <a:pt x="158051" y="49276"/>
                  </a:lnTo>
                  <a:lnTo>
                    <a:pt x="159651" y="48387"/>
                  </a:lnTo>
                  <a:lnTo>
                    <a:pt x="159905" y="47371"/>
                  </a:lnTo>
                  <a:lnTo>
                    <a:pt x="159905" y="46990"/>
                  </a:lnTo>
                  <a:lnTo>
                    <a:pt x="160083" y="45847"/>
                  </a:lnTo>
                  <a:lnTo>
                    <a:pt x="160185" y="45085"/>
                  </a:lnTo>
                  <a:lnTo>
                    <a:pt x="160413" y="44577"/>
                  </a:lnTo>
                  <a:lnTo>
                    <a:pt x="160477" y="44450"/>
                  </a:lnTo>
                  <a:lnTo>
                    <a:pt x="160591" y="44196"/>
                  </a:lnTo>
                  <a:lnTo>
                    <a:pt x="160756" y="43815"/>
                  </a:lnTo>
                  <a:lnTo>
                    <a:pt x="161429" y="42799"/>
                  </a:lnTo>
                  <a:lnTo>
                    <a:pt x="161696" y="42913"/>
                  </a:lnTo>
                  <a:lnTo>
                    <a:pt x="160807" y="44196"/>
                  </a:lnTo>
                  <a:lnTo>
                    <a:pt x="160705" y="44450"/>
                  </a:lnTo>
                  <a:lnTo>
                    <a:pt x="160578" y="46863"/>
                  </a:lnTo>
                  <a:lnTo>
                    <a:pt x="160464" y="47917"/>
                  </a:lnTo>
                  <a:lnTo>
                    <a:pt x="161137" y="45720"/>
                  </a:lnTo>
                  <a:lnTo>
                    <a:pt x="160540" y="50038"/>
                  </a:lnTo>
                  <a:lnTo>
                    <a:pt x="161569" y="45720"/>
                  </a:lnTo>
                  <a:lnTo>
                    <a:pt x="162267" y="42799"/>
                  </a:lnTo>
                  <a:lnTo>
                    <a:pt x="162661" y="41148"/>
                  </a:lnTo>
                  <a:lnTo>
                    <a:pt x="162598" y="44450"/>
                  </a:lnTo>
                  <a:lnTo>
                    <a:pt x="162280" y="45339"/>
                  </a:lnTo>
                  <a:lnTo>
                    <a:pt x="162801" y="44831"/>
                  </a:lnTo>
                  <a:lnTo>
                    <a:pt x="163576" y="43307"/>
                  </a:lnTo>
                  <a:lnTo>
                    <a:pt x="163639" y="43434"/>
                  </a:lnTo>
                  <a:lnTo>
                    <a:pt x="163741" y="44196"/>
                  </a:lnTo>
                  <a:lnTo>
                    <a:pt x="163169" y="46482"/>
                  </a:lnTo>
                  <a:lnTo>
                    <a:pt x="164553" y="43307"/>
                  </a:lnTo>
                  <a:lnTo>
                    <a:pt x="164922" y="42418"/>
                  </a:lnTo>
                  <a:lnTo>
                    <a:pt x="164592" y="44958"/>
                  </a:lnTo>
                  <a:lnTo>
                    <a:pt x="164477" y="45339"/>
                  </a:lnTo>
                  <a:lnTo>
                    <a:pt x="164211" y="45720"/>
                  </a:lnTo>
                  <a:lnTo>
                    <a:pt x="165684" y="45720"/>
                  </a:lnTo>
                  <a:lnTo>
                    <a:pt x="166611" y="43434"/>
                  </a:lnTo>
                  <a:lnTo>
                    <a:pt x="165531" y="49149"/>
                  </a:lnTo>
                  <a:lnTo>
                    <a:pt x="165493" y="49403"/>
                  </a:lnTo>
                  <a:lnTo>
                    <a:pt x="165620" y="49149"/>
                  </a:lnTo>
                  <a:lnTo>
                    <a:pt x="165709" y="48983"/>
                  </a:lnTo>
                  <a:lnTo>
                    <a:pt x="166827" y="47498"/>
                  </a:lnTo>
                  <a:lnTo>
                    <a:pt x="165862" y="50431"/>
                  </a:lnTo>
                  <a:lnTo>
                    <a:pt x="165747" y="52578"/>
                  </a:lnTo>
                  <a:lnTo>
                    <a:pt x="165442" y="53340"/>
                  </a:lnTo>
                  <a:lnTo>
                    <a:pt x="166611" y="50927"/>
                  </a:lnTo>
                  <a:lnTo>
                    <a:pt x="165493" y="55372"/>
                  </a:lnTo>
                  <a:lnTo>
                    <a:pt x="167170" y="52070"/>
                  </a:lnTo>
                  <a:lnTo>
                    <a:pt x="166890" y="52959"/>
                  </a:lnTo>
                  <a:lnTo>
                    <a:pt x="167220" y="52578"/>
                  </a:lnTo>
                  <a:lnTo>
                    <a:pt x="167411" y="52070"/>
                  </a:lnTo>
                  <a:lnTo>
                    <a:pt x="167525" y="51689"/>
                  </a:lnTo>
                  <a:lnTo>
                    <a:pt x="167982" y="50927"/>
                  </a:lnTo>
                  <a:lnTo>
                    <a:pt x="169367" y="48641"/>
                  </a:lnTo>
                  <a:lnTo>
                    <a:pt x="168097" y="56261"/>
                  </a:lnTo>
                  <a:lnTo>
                    <a:pt x="170649" y="52070"/>
                  </a:lnTo>
                  <a:lnTo>
                    <a:pt x="172237" y="50546"/>
                  </a:lnTo>
                  <a:lnTo>
                    <a:pt x="172961" y="48641"/>
                  </a:lnTo>
                  <a:lnTo>
                    <a:pt x="173215" y="48006"/>
                  </a:lnTo>
                  <a:lnTo>
                    <a:pt x="173456" y="47371"/>
                  </a:lnTo>
                  <a:lnTo>
                    <a:pt x="174891" y="45974"/>
                  </a:lnTo>
                  <a:lnTo>
                    <a:pt x="174688" y="47625"/>
                  </a:lnTo>
                  <a:lnTo>
                    <a:pt x="173583" y="49276"/>
                  </a:lnTo>
                  <a:lnTo>
                    <a:pt x="173532" y="51054"/>
                  </a:lnTo>
                  <a:lnTo>
                    <a:pt x="173990" y="50927"/>
                  </a:lnTo>
                  <a:lnTo>
                    <a:pt x="174802" y="49911"/>
                  </a:lnTo>
                  <a:lnTo>
                    <a:pt x="174447" y="50800"/>
                  </a:lnTo>
                  <a:lnTo>
                    <a:pt x="174091" y="52578"/>
                  </a:lnTo>
                  <a:lnTo>
                    <a:pt x="174536" y="52451"/>
                  </a:lnTo>
                  <a:lnTo>
                    <a:pt x="175107" y="50431"/>
                  </a:lnTo>
                  <a:lnTo>
                    <a:pt x="175120" y="49911"/>
                  </a:lnTo>
                  <a:lnTo>
                    <a:pt x="175323" y="49403"/>
                  </a:lnTo>
                  <a:lnTo>
                    <a:pt x="176580" y="46228"/>
                  </a:lnTo>
                  <a:close/>
                </a:path>
                <a:path w="433069" h="88900">
                  <a:moveTo>
                    <a:pt x="177558" y="50685"/>
                  </a:moveTo>
                  <a:lnTo>
                    <a:pt x="176898" y="52451"/>
                  </a:lnTo>
                  <a:lnTo>
                    <a:pt x="175907" y="54152"/>
                  </a:lnTo>
                  <a:lnTo>
                    <a:pt x="176542" y="53848"/>
                  </a:lnTo>
                  <a:lnTo>
                    <a:pt x="177469" y="51435"/>
                  </a:lnTo>
                  <a:lnTo>
                    <a:pt x="177558" y="50685"/>
                  </a:lnTo>
                  <a:close/>
                </a:path>
                <a:path w="433069" h="88900">
                  <a:moveTo>
                    <a:pt x="177787" y="50038"/>
                  </a:moveTo>
                  <a:lnTo>
                    <a:pt x="177546" y="50165"/>
                  </a:lnTo>
                  <a:lnTo>
                    <a:pt x="177558" y="50685"/>
                  </a:lnTo>
                  <a:lnTo>
                    <a:pt x="177787" y="50038"/>
                  </a:lnTo>
                  <a:close/>
                </a:path>
                <a:path w="433069" h="88900">
                  <a:moveTo>
                    <a:pt x="178612" y="44450"/>
                  </a:moveTo>
                  <a:lnTo>
                    <a:pt x="175501" y="50800"/>
                  </a:lnTo>
                  <a:lnTo>
                    <a:pt x="175450" y="50927"/>
                  </a:lnTo>
                  <a:lnTo>
                    <a:pt x="174396" y="53467"/>
                  </a:lnTo>
                  <a:lnTo>
                    <a:pt x="173875" y="54610"/>
                  </a:lnTo>
                  <a:lnTo>
                    <a:pt x="174599" y="53848"/>
                  </a:lnTo>
                  <a:lnTo>
                    <a:pt x="175628" y="52070"/>
                  </a:lnTo>
                  <a:lnTo>
                    <a:pt x="176352" y="51435"/>
                  </a:lnTo>
                  <a:lnTo>
                    <a:pt x="175933" y="53086"/>
                  </a:lnTo>
                  <a:lnTo>
                    <a:pt x="175247" y="53848"/>
                  </a:lnTo>
                  <a:lnTo>
                    <a:pt x="174726" y="54991"/>
                  </a:lnTo>
                  <a:lnTo>
                    <a:pt x="175475" y="54356"/>
                  </a:lnTo>
                  <a:lnTo>
                    <a:pt x="175641" y="54279"/>
                  </a:lnTo>
                  <a:lnTo>
                    <a:pt x="176390" y="51435"/>
                  </a:lnTo>
                  <a:lnTo>
                    <a:pt x="176580" y="50800"/>
                  </a:lnTo>
                  <a:lnTo>
                    <a:pt x="177088" y="50292"/>
                  </a:lnTo>
                  <a:lnTo>
                    <a:pt x="178612" y="44450"/>
                  </a:lnTo>
                  <a:close/>
                </a:path>
                <a:path w="433069" h="88900">
                  <a:moveTo>
                    <a:pt x="265836" y="49352"/>
                  </a:moveTo>
                  <a:lnTo>
                    <a:pt x="265658" y="51155"/>
                  </a:lnTo>
                  <a:lnTo>
                    <a:pt x="265747" y="50990"/>
                  </a:lnTo>
                  <a:lnTo>
                    <a:pt x="265836" y="49352"/>
                  </a:lnTo>
                  <a:close/>
                </a:path>
                <a:path w="433069" h="88900">
                  <a:moveTo>
                    <a:pt x="267995" y="60998"/>
                  </a:moveTo>
                  <a:lnTo>
                    <a:pt x="267868" y="61683"/>
                  </a:lnTo>
                  <a:lnTo>
                    <a:pt x="267982" y="62166"/>
                  </a:lnTo>
                  <a:lnTo>
                    <a:pt x="267995" y="60998"/>
                  </a:lnTo>
                  <a:close/>
                </a:path>
                <a:path w="433069" h="88900">
                  <a:moveTo>
                    <a:pt x="268274" y="63842"/>
                  </a:moveTo>
                  <a:lnTo>
                    <a:pt x="268173" y="62953"/>
                  </a:lnTo>
                  <a:lnTo>
                    <a:pt x="267982" y="62166"/>
                  </a:lnTo>
                  <a:lnTo>
                    <a:pt x="267906" y="63080"/>
                  </a:lnTo>
                  <a:lnTo>
                    <a:pt x="267703" y="63842"/>
                  </a:lnTo>
                  <a:lnTo>
                    <a:pt x="267589" y="64858"/>
                  </a:lnTo>
                  <a:lnTo>
                    <a:pt x="267893" y="65747"/>
                  </a:lnTo>
                  <a:lnTo>
                    <a:pt x="268274" y="63842"/>
                  </a:lnTo>
                  <a:close/>
                </a:path>
                <a:path w="433069" h="88900">
                  <a:moveTo>
                    <a:pt x="268846" y="63957"/>
                  </a:moveTo>
                  <a:lnTo>
                    <a:pt x="268605" y="64731"/>
                  </a:lnTo>
                  <a:lnTo>
                    <a:pt x="268820" y="64084"/>
                  </a:lnTo>
                  <a:lnTo>
                    <a:pt x="268846" y="63957"/>
                  </a:lnTo>
                  <a:close/>
                </a:path>
                <a:path w="433069" h="88900">
                  <a:moveTo>
                    <a:pt x="279514" y="69557"/>
                  </a:moveTo>
                  <a:lnTo>
                    <a:pt x="279476" y="67856"/>
                  </a:lnTo>
                  <a:lnTo>
                    <a:pt x="278879" y="69430"/>
                  </a:lnTo>
                  <a:lnTo>
                    <a:pt x="279514" y="69557"/>
                  </a:lnTo>
                  <a:close/>
                </a:path>
                <a:path w="433069" h="88900">
                  <a:moveTo>
                    <a:pt x="284505" y="61429"/>
                  </a:moveTo>
                  <a:lnTo>
                    <a:pt x="284378" y="60159"/>
                  </a:lnTo>
                  <a:lnTo>
                    <a:pt x="284238" y="59524"/>
                  </a:lnTo>
                  <a:lnTo>
                    <a:pt x="284048" y="62191"/>
                  </a:lnTo>
                  <a:lnTo>
                    <a:pt x="284124" y="62064"/>
                  </a:lnTo>
                  <a:lnTo>
                    <a:pt x="284238" y="61683"/>
                  </a:lnTo>
                  <a:lnTo>
                    <a:pt x="284251" y="61836"/>
                  </a:lnTo>
                  <a:lnTo>
                    <a:pt x="284353" y="61683"/>
                  </a:lnTo>
                  <a:lnTo>
                    <a:pt x="284505" y="61429"/>
                  </a:lnTo>
                  <a:close/>
                </a:path>
                <a:path w="433069" h="88900">
                  <a:moveTo>
                    <a:pt x="284759" y="61937"/>
                  </a:moveTo>
                  <a:lnTo>
                    <a:pt x="284746" y="60985"/>
                  </a:lnTo>
                  <a:lnTo>
                    <a:pt x="284645" y="61429"/>
                  </a:lnTo>
                  <a:lnTo>
                    <a:pt x="284759" y="61937"/>
                  </a:lnTo>
                  <a:close/>
                </a:path>
                <a:path w="433069" h="88900">
                  <a:moveTo>
                    <a:pt x="289737" y="44411"/>
                  </a:moveTo>
                  <a:lnTo>
                    <a:pt x="289433" y="45059"/>
                  </a:lnTo>
                  <a:lnTo>
                    <a:pt x="289585" y="45173"/>
                  </a:lnTo>
                  <a:lnTo>
                    <a:pt x="289737" y="44411"/>
                  </a:lnTo>
                  <a:close/>
                </a:path>
                <a:path w="433069" h="88900">
                  <a:moveTo>
                    <a:pt x="290779" y="65620"/>
                  </a:moveTo>
                  <a:lnTo>
                    <a:pt x="290728" y="64731"/>
                  </a:lnTo>
                  <a:lnTo>
                    <a:pt x="290233" y="64503"/>
                  </a:lnTo>
                  <a:lnTo>
                    <a:pt x="290283" y="64782"/>
                  </a:lnTo>
                  <a:lnTo>
                    <a:pt x="290652" y="68160"/>
                  </a:lnTo>
                  <a:lnTo>
                    <a:pt x="290779" y="65620"/>
                  </a:lnTo>
                  <a:close/>
                </a:path>
                <a:path w="433069" h="88900">
                  <a:moveTo>
                    <a:pt x="290855" y="64084"/>
                  </a:moveTo>
                  <a:lnTo>
                    <a:pt x="290728" y="64731"/>
                  </a:lnTo>
                  <a:lnTo>
                    <a:pt x="290855" y="64084"/>
                  </a:lnTo>
                  <a:close/>
                </a:path>
                <a:path w="433069" h="88900">
                  <a:moveTo>
                    <a:pt x="290982" y="63461"/>
                  </a:moveTo>
                  <a:lnTo>
                    <a:pt x="290918" y="62788"/>
                  </a:lnTo>
                  <a:lnTo>
                    <a:pt x="290855" y="64084"/>
                  </a:lnTo>
                  <a:lnTo>
                    <a:pt x="290982" y="63461"/>
                  </a:lnTo>
                  <a:close/>
                </a:path>
                <a:path w="433069" h="88900">
                  <a:moveTo>
                    <a:pt x="299250" y="69049"/>
                  </a:moveTo>
                  <a:lnTo>
                    <a:pt x="299072" y="66001"/>
                  </a:lnTo>
                  <a:lnTo>
                    <a:pt x="299008" y="67398"/>
                  </a:lnTo>
                  <a:lnTo>
                    <a:pt x="298907" y="68033"/>
                  </a:lnTo>
                  <a:lnTo>
                    <a:pt x="299250" y="69049"/>
                  </a:lnTo>
                  <a:close/>
                </a:path>
                <a:path w="433069" h="88900">
                  <a:moveTo>
                    <a:pt x="302348" y="46824"/>
                  </a:moveTo>
                  <a:lnTo>
                    <a:pt x="302183" y="46062"/>
                  </a:lnTo>
                  <a:lnTo>
                    <a:pt x="302247" y="46443"/>
                  </a:lnTo>
                  <a:lnTo>
                    <a:pt x="302348" y="46824"/>
                  </a:lnTo>
                  <a:close/>
                </a:path>
                <a:path w="433069" h="88900">
                  <a:moveTo>
                    <a:pt x="314477" y="67906"/>
                  </a:moveTo>
                  <a:lnTo>
                    <a:pt x="314274" y="68249"/>
                  </a:lnTo>
                  <a:lnTo>
                    <a:pt x="314401" y="68237"/>
                  </a:lnTo>
                  <a:lnTo>
                    <a:pt x="314477" y="67906"/>
                  </a:lnTo>
                  <a:close/>
                </a:path>
                <a:path w="433069" h="88900">
                  <a:moveTo>
                    <a:pt x="316636" y="68973"/>
                  </a:moveTo>
                  <a:lnTo>
                    <a:pt x="316534" y="69176"/>
                  </a:lnTo>
                  <a:lnTo>
                    <a:pt x="316280" y="69938"/>
                  </a:lnTo>
                  <a:lnTo>
                    <a:pt x="316636" y="68973"/>
                  </a:lnTo>
                  <a:close/>
                </a:path>
                <a:path w="433069" h="88900">
                  <a:moveTo>
                    <a:pt x="316953" y="68110"/>
                  </a:moveTo>
                  <a:lnTo>
                    <a:pt x="316636" y="68973"/>
                  </a:lnTo>
                  <a:lnTo>
                    <a:pt x="316776" y="68795"/>
                  </a:lnTo>
                  <a:lnTo>
                    <a:pt x="316903" y="68541"/>
                  </a:lnTo>
                  <a:lnTo>
                    <a:pt x="316953" y="68110"/>
                  </a:lnTo>
                  <a:close/>
                </a:path>
                <a:path w="433069" h="88900">
                  <a:moveTo>
                    <a:pt x="321640" y="41236"/>
                  </a:moveTo>
                  <a:lnTo>
                    <a:pt x="320929" y="42125"/>
                  </a:lnTo>
                  <a:lnTo>
                    <a:pt x="321589" y="42125"/>
                  </a:lnTo>
                  <a:lnTo>
                    <a:pt x="321640" y="41236"/>
                  </a:lnTo>
                  <a:close/>
                </a:path>
                <a:path w="433069" h="88900">
                  <a:moveTo>
                    <a:pt x="322884" y="66243"/>
                  </a:moveTo>
                  <a:lnTo>
                    <a:pt x="322440" y="67652"/>
                  </a:lnTo>
                  <a:lnTo>
                    <a:pt x="322795" y="67259"/>
                  </a:lnTo>
                  <a:lnTo>
                    <a:pt x="322884" y="66243"/>
                  </a:lnTo>
                  <a:close/>
                </a:path>
                <a:path w="433069" h="88900">
                  <a:moveTo>
                    <a:pt x="323126" y="66890"/>
                  </a:moveTo>
                  <a:lnTo>
                    <a:pt x="322897" y="67144"/>
                  </a:lnTo>
                  <a:lnTo>
                    <a:pt x="322770" y="67525"/>
                  </a:lnTo>
                  <a:lnTo>
                    <a:pt x="322643" y="69049"/>
                  </a:lnTo>
                  <a:lnTo>
                    <a:pt x="323126" y="66890"/>
                  </a:lnTo>
                  <a:close/>
                </a:path>
                <a:path w="433069" h="88900">
                  <a:moveTo>
                    <a:pt x="330974" y="69049"/>
                  </a:moveTo>
                  <a:close/>
                </a:path>
                <a:path w="433069" h="88900">
                  <a:moveTo>
                    <a:pt x="338480" y="71767"/>
                  </a:moveTo>
                  <a:close/>
                </a:path>
                <a:path w="433069" h="88900">
                  <a:moveTo>
                    <a:pt x="347154" y="74891"/>
                  </a:moveTo>
                  <a:lnTo>
                    <a:pt x="347052" y="74193"/>
                  </a:lnTo>
                  <a:lnTo>
                    <a:pt x="346925" y="75526"/>
                  </a:lnTo>
                  <a:lnTo>
                    <a:pt x="347027" y="75780"/>
                  </a:lnTo>
                  <a:lnTo>
                    <a:pt x="347154" y="74891"/>
                  </a:lnTo>
                  <a:close/>
                </a:path>
                <a:path w="433069" h="88900">
                  <a:moveTo>
                    <a:pt x="354749" y="55206"/>
                  </a:moveTo>
                  <a:lnTo>
                    <a:pt x="354647" y="55333"/>
                  </a:lnTo>
                  <a:lnTo>
                    <a:pt x="354190" y="56857"/>
                  </a:lnTo>
                  <a:lnTo>
                    <a:pt x="354304" y="56603"/>
                  </a:lnTo>
                  <a:lnTo>
                    <a:pt x="354749" y="55206"/>
                  </a:lnTo>
                  <a:close/>
                </a:path>
                <a:path w="433069" h="88900">
                  <a:moveTo>
                    <a:pt x="356476" y="52285"/>
                  </a:moveTo>
                  <a:lnTo>
                    <a:pt x="356120" y="52158"/>
                  </a:lnTo>
                  <a:lnTo>
                    <a:pt x="355180" y="52285"/>
                  </a:lnTo>
                  <a:lnTo>
                    <a:pt x="354647" y="54317"/>
                  </a:lnTo>
                  <a:lnTo>
                    <a:pt x="354799" y="54063"/>
                  </a:lnTo>
                  <a:lnTo>
                    <a:pt x="354926" y="53809"/>
                  </a:lnTo>
                  <a:lnTo>
                    <a:pt x="355219" y="52920"/>
                  </a:lnTo>
                  <a:lnTo>
                    <a:pt x="355231" y="53682"/>
                  </a:lnTo>
                  <a:lnTo>
                    <a:pt x="354749" y="55206"/>
                  </a:lnTo>
                  <a:lnTo>
                    <a:pt x="355688" y="53936"/>
                  </a:lnTo>
                  <a:lnTo>
                    <a:pt x="356184" y="52920"/>
                  </a:lnTo>
                  <a:lnTo>
                    <a:pt x="356476" y="52285"/>
                  </a:lnTo>
                  <a:close/>
                </a:path>
                <a:path w="433069" h="88900">
                  <a:moveTo>
                    <a:pt x="360692" y="58077"/>
                  </a:moveTo>
                  <a:lnTo>
                    <a:pt x="360337" y="59397"/>
                  </a:lnTo>
                  <a:lnTo>
                    <a:pt x="360616" y="59156"/>
                  </a:lnTo>
                  <a:lnTo>
                    <a:pt x="360692" y="58077"/>
                  </a:lnTo>
                  <a:close/>
                </a:path>
                <a:path w="433069" h="88900">
                  <a:moveTo>
                    <a:pt x="361251" y="55460"/>
                  </a:moveTo>
                  <a:lnTo>
                    <a:pt x="360870" y="55714"/>
                  </a:lnTo>
                  <a:lnTo>
                    <a:pt x="360692" y="58077"/>
                  </a:lnTo>
                  <a:lnTo>
                    <a:pt x="360997" y="56984"/>
                  </a:lnTo>
                  <a:lnTo>
                    <a:pt x="360921" y="58127"/>
                  </a:lnTo>
                  <a:lnTo>
                    <a:pt x="361073" y="56857"/>
                  </a:lnTo>
                  <a:lnTo>
                    <a:pt x="361251" y="55460"/>
                  </a:lnTo>
                  <a:close/>
                </a:path>
                <a:path w="433069" h="88900">
                  <a:moveTo>
                    <a:pt x="364147" y="77571"/>
                  </a:moveTo>
                  <a:lnTo>
                    <a:pt x="363766" y="78574"/>
                  </a:lnTo>
                  <a:lnTo>
                    <a:pt x="364058" y="78028"/>
                  </a:lnTo>
                  <a:lnTo>
                    <a:pt x="364147" y="77571"/>
                  </a:lnTo>
                  <a:close/>
                </a:path>
                <a:path w="433069" h="88900">
                  <a:moveTo>
                    <a:pt x="369582" y="79425"/>
                  </a:moveTo>
                  <a:lnTo>
                    <a:pt x="368985" y="78867"/>
                  </a:lnTo>
                  <a:lnTo>
                    <a:pt x="369125" y="79184"/>
                  </a:lnTo>
                  <a:lnTo>
                    <a:pt x="369341" y="79387"/>
                  </a:lnTo>
                  <a:lnTo>
                    <a:pt x="369582" y="79425"/>
                  </a:lnTo>
                  <a:close/>
                </a:path>
                <a:path w="433069" h="88900">
                  <a:moveTo>
                    <a:pt x="370078" y="56337"/>
                  </a:moveTo>
                  <a:lnTo>
                    <a:pt x="369951" y="55880"/>
                  </a:lnTo>
                  <a:lnTo>
                    <a:pt x="369925" y="56095"/>
                  </a:lnTo>
                  <a:lnTo>
                    <a:pt x="369925" y="56273"/>
                  </a:lnTo>
                  <a:lnTo>
                    <a:pt x="369900" y="56476"/>
                  </a:lnTo>
                  <a:lnTo>
                    <a:pt x="370078" y="56337"/>
                  </a:lnTo>
                  <a:close/>
                </a:path>
                <a:path w="433069" h="88900">
                  <a:moveTo>
                    <a:pt x="373164" y="58508"/>
                  </a:moveTo>
                  <a:lnTo>
                    <a:pt x="373062" y="58889"/>
                  </a:lnTo>
                  <a:lnTo>
                    <a:pt x="372948" y="59524"/>
                  </a:lnTo>
                  <a:lnTo>
                    <a:pt x="373164" y="58508"/>
                  </a:lnTo>
                  <a:close/>
                </a:path>
                <a:path w="433069" h="88900">
                  <a:moveTo>
                    <a:pt x="374269" y="56045"/>
                  </a:moveTo>
                  <a:lnTo>
                    <a:pt x="374040" y="56400"/>
                  </a:lnTo>
                  <a:lnTo>
                    <a:pt x="374027" y="56553"/>
                  </a:lnTo>
                  <a:lnTo>
                    <a:pt x="374015" y="56769"/>
                  </a:lnTo>
                  <a:lnTo>
                    <a:pt x="374142" y="56375"/>
                  </a:lnTo>
                  <a:lnTo>
                    <a:pt x="374243" y="56210"/>
                  </a:lnTo>
                  <a:lnTo>
                    <a:pt x="374269" y="56045"/>
                  </a:lnTo>
                  <a:close/>
                </a:path>
                <a:path w="433069" h="88900">
                  <a:moveTo>
                    <a:pt x="376605" y="75907"/>
                  </a:moveTo>
                  <a:lnTo>
                    <a:pt x="376593" y="75272"/>
                  </a:lnTo>
                  <a:lnTo>
                    <a:pt x="376440" y="76034"/>
                  </a:lnTo>
                  <a:lnTo>
                    <a:pt x="376605" y="75907"/>
                  </a:lnTo>
                  <a:close/>
                </a:path>
                <a:path w="433069" h="88900">
                  <a:moveTo>
                    <a:pt x="376885" y="78828"/>
                  </a:moveTo>
                  <a:lnTo>
                    <a:pt x="376783" y="76796"/>
                  </a:lnTo>
                  <a:lnTo>
                    <a:pt x="376669" y="75869"/>
                  </a:lnTo>
                  <a:lnTo>
                    <a:pt x="376453" y="76034"/>
                  </a:lnTo>
                  <a:lnTo>
                    <a:pt x="375640" y="80098"/>
                  </a:lnTo>
                  <a:lnTo>
                    <a:pt x="376885" y="78828"/>
                  </a:lnTo>
                  <a:close/>
                </a:path>
                <a:path w="433069" h="88900">
                  <a:moveTo>
                    <a:pt x="377558" y="77736"/>
                  </a:moveTo>
                  <a:lnTo>
                    <a:pt x="377266" y="78447"/>
                  </a:lnTo>
                  <a:lnTo>
                    <a:pt x="377139" y="78574"/>
                  </a:lnTo>
                  <a:lnTo>
                    <a:pt x="377126" y="79717"/>
                  </a:lnTo>
                  <a:lnTo>
                    <a:pt x="377558" y="77736"/>
                  </a:lnTo>
                  <a:close/>
                </a:path>
                <a:path w="433069" h="88900">
                  <a:moveTo>
                    <a:pt x="379260" y="53479"/>
                  </a:moveTo>
                  <a:lnTo>
                    <a:pt x="379196" y="53987"/>
                  </a:lnTo>
                  <a:lnTo>
                    <a:pt x="379158" y="54381"/>
                  </a:lnTo>
                  <a:lnTo>
                    <a:pt x="379107" y="54762"/>
                  </a:lnTo>
                  <a:lnTo>
                    <a:pt x="379171" y="54470"/>
                  </a:lnTo>
                  <a:lnTo>
                    <a:pt x="379222" y="54102"/>
                  </a:lnTo>
                  <a:lnTo>
                    <a:pt x="379260" y="53479"/>
                  </a:lnTo>
                  <a:close/>
                </a:path>
                <a:path w="433069" h="88900">
                  <a:moveTo>
                    <a:pt x="383184" y="77304"/>
                  </a:moveTo>
                  <a:lnTo>
                    <a:pt x="382841" y="77812"/>
                  </a:lnTo>
                  <a:lnTo>
                    <a:pt x="382879" y="77533"/>
                  </a:lnTo>
                  <a:lnTo>
                    <a:pt x="382803" y="77812"/>
                  </a:lnTo>
                  <a:lnTo>
                    <a:pt x="382384" y="78574"/>
                  </a:lnTo>
                  <a:lnTo>
                    <a:pt x="382638" y="78447"/>
                  </a:lnTo>
                  <a:lnTo>
                    <a:pt x="382752" y="79336"/>
                  </a:lnTo>
                  <a:lnTo>
                    <a:pt x="382943" y="78447"/>
                  </a:lnTo>
                  <a:lnTo>
                    <a:pt x="383184" y="77304"/>
                  </a:lnTo>
                  <a:close/>
                </a:path>
                <a:path w="433069" h="88900">
                  <a:moveTo>
                    <a:pt x="383260" y="60286"/>
                  </a:moveTo>
                  <a:lnTo>
                    <a:pt x="383108" y="60909"/>
                  </a:lnTo>
                  <a:lnTo>
                    <a:pt x="383235" y="60540"/>
                  </a:lnTo>
                  <a:lnTo>
                    <a:pt x="383260" y="60286"/>
                  </a:lnTo>
                  <a:close/>
                </a:path>
                <a:path w="433069" h="88900">
                  <a:moveTo>
                    <a:pt x="384136" y="56540"/>
                  </a:moveTo>
                  <a:lnTo>
                    <a:pt x="383959" y="56857"/>
                  </a:lnTo>
                  <a:lnTo>
                    <a:pt x="384136" y="56540"/>
                  </a:lnTo>
                  <a:close/>
                </a:path>
                <a:path w="433069" h="88900">
                  <a:moveTo>
                    <a:pt x="384937" y="52031"/>
                  </a:moveTo>
                  <a:lnTo>
                    <a:pt x="383857" y="53682"/>
                  </a:lnTo>
                  <a:lnTo>
                    <a:pt x="383768" y="53936"/>
                  </a:lnTo>
                  <a:lnTo>
                    <a:pt x="383514" y="55994"/>
                  </a:lnTo>
                  <a:lnTo>
                    <a:pt x="383362" y="56349"/>
                  </a:lnTo>
                  <a:lnTo>
                    <a:pt x="382612" y="58000"/>
                  </a:lnTo>
                  <a:lnTo>
                    <a:pt x="383933" y="56730"/>
                  </a:lnTo>
                  <a:lnTo>
                    <a:pt x="384060" y="56349"/>
                  </a:lnTo>
                  <a:lnTo>
                    <a:pt x="384187" y="55714"/>
                  </a:lnTo>
                  <a:lnTo>
                    <a:pt x="384937" y="52031"/>
                  </a:lnTo>
                  <a:close/>
                </a:path>
                <a:path w="433069" h="88900">
                  <a:moveTo>
                    <a:pt x="385635" y="61252"/>
                  </a:moveTo>
                  <a:lnTo>
                    <a:pt x="385610" y="60667"/>
                  </a:lnTo>
                  <a:lnTo>
                    <a:pt x="385343" y="62064"/>
                  </a:lnTo>
                  <a:lnTo>
                    <a:pt x="385635" y="61252"/>
                  </a:lnTo>
                  <a:close/>
                </a:path>
                <a:path w="433069" h="88900">
                  <a:moveTo>
                    <a:pt x="385927" y="61175"/>
                  </a:moveTo>
                  <a:lnTo>
                    <a:pt x="385902" y="60540"/>
                  </a:lnTo>
                  <a:lnTo>
                    <a:pt x="385813" y="60985"/>
                  </a:lnTo>
                  <a:lnTo>
                    <a:pt x="385927" y="61175"/>
                  </a:lnTo>
                  <a:close/>
                </a:path>
                <a:path w="433069" h="88900">
                  <a:moveTo>
                    <a:pt x="386410" y="59258"/>
                  </a:moveTo>
                  <a:lnTo>
                    <a:pt x="386283" y="58826"/>
                  </a:lnTo>
                  <a:lnTo>
                    <a:pt x="386321" y="59118"/>
                  </a:lnTo>
                  <a:lnTo>
                    <a:pt x="386410" y="59258"/>
                  </a:lnTo>
                  <a:close/>
                </a:path>
                <a:path w="433069" h="88900">
                  <a:moveTo>
                    <a:pt x="387210" y="77406"/>
                  </a:moveTo>
                  <a:lnTo>
                    <a:pt x="387045" y="77431"/>
                  </a:lnTo>
                  <a:lnTo>
                    <a:pt x="387210" y="77431"/>
                  </a:lnTo>
                  <a:close/>
                </a:path>
                <a:path w="433069" h="88900">
                  <a:moveTo>
                    <a:pt x="388886" y="53936"/>
                  </a:moveTo>
                  <a:lnTo>
                    <a:pt x="388645" y="54190"/>
                  </a:lnTo>
                  <a:lnTo>
                    <a:pt x="388874" y="54279"/>
                  </a:lnTo>
                  <a:lnTo>
                    <a:pt x="388886" y="53936"/>
                  </a:lnTo>
                  <a:close/>
                </a:path>
                <a:path w="433069" h="88900">
                  <a:moveTo>
                    <a:pt x="388962" y="54444"/>
                  </a:moveTo>
                  <a:lnTo>
                    <a:pt x="388874" y="54279"/>
                  </a:lnTo>
                  <a:lnTo>
                    <a:pt x="388861" y="54813"/>
                  </a:lnTo>
                  <a:lnTo>
                    <a:pt x="388962" y="54444"/>
                  </a:lnTo>
                  <a:close/>
                </a:path>
                <a:path w="433069" h="88900">
                  <a:moveTo>
                    <a:pt x="390626" y="53809"/>
                  </a:moveTo>
                  <a:lnTo>
                    <a:pt x="390423" y="54051"/>
                  </a:lnTo>
                  <a:lnTo>
                    <a:pt x="390626" y="53809"/>
                  </a:lnTo>
                  <a:close/>
                </a:path>
                <a:path w="433069" h="88900">
                  <a:moveTo>
                    <a:pt x="390690" y="55079"/>
                  </a:moveTo>
                  <a:lnTo>
                    <a:pt x="390398" y="55206"/>
                  </a:lnTo>
                  <a:lnTo>
                    <a:pt x="390271" y="55460"/>
                  </a:lnTo>
                  <a:lnTo>
                    <a:pt x="390436" y="55460"/>
                  </a:lnTo>
                  <a:lnTo>
                    <a:pt x="390690" y="55079"/>
                  </a:lnTo>
                  <a:close/>
                </a:path>
                <a:path w="433069" h="88900">
                  <a:moveTo>
                    <a:pt x="394385" y="58699"/>
                  </a:moveTo>
                  <a:lnTo>
                    <a:pt x="394360" y="58521"/>
                  </a:lnTo>
                  <a:lnTo>
                    <a:pt x="394258" y="58762"/>
                  </a:lnTo>
                  <a:lnTo>
                    <a:pt x="394322" y="58940"/>
                  </a:lnTo>
                  <a:lnTo>
                    <a:pt x="394385" y="58699"/>
                  </a:lnTo>
                  <a:close/>
                </a:path>
                <a:path w="433069" h="88900">
                  <a:moveTo>
                    <a:pt x="396265" y="62382"/>
                  </a:moveTo>
                  <a:lnTo>
                    <a:pt x="396125" y="62585"/>
                  </a:lnTo>
                  <a:lnTo>
                    <a:pt x="395986" y="62776"/>
                  </a:lnTo>
                  <a:lnTo>
                    <a:pt x="395935" y="63068"/>
                  </a:lnTo>
                  <a:lnTo>
                    <a:pt x="396074" y="63017"/>
                  </a:lnTo>
                  <a:lnTo>
                    <a:pt x="396189" y="62687"/>
                  </a:lnTo>
                  <a:lnTo>
                    <a:pt x="396265" y="62382"/>
                  </a:lnTo>
                  <a:close/>
                </a:path>
                <a:path w="433069" h="88900">
                  <a:moveTo>
                    <a:pt x="396468" y="58127"/>
                  </a:moveTo>
                  <a:lnTo>
                    <a:pt x="395947" y="58889"/>
                  </a:lnTo>
                  <a:lnTo>
                    <a:pt x="395846" y="59944"/>
                  </a:lnTo>
                  <a:lnTo>
                    <a:pt x="396468" y="58127"/>
                  </a:lnTo>
                  <a:close/>
                </a:path>
                <a:path w="433069" h="88900">
                  <a:moveTo>
                    <a:pt x="399656" y="80098"/>
                  </a:moveTo>
                  <a:lnTo>
                    <a:pt x="399542" y="77558"/>
                  </a:lnTo>
                  <a:lnTo>
                    <a:pt x="399491" y="77050"/>
                  </a:lnTo>
                  <a:lnTo>
                    <a:pt x="399008" y="80352"/>
                  </a:lnTo>
                  <a:lnTo>
                    <a:pt x="399656" y="80098"/>
                  </a:lnTo>
                  <a:close/>
                </a:path>
                <a:path w="433069" h="88900">
                  <a:moveTo>
                    <a:pt x="400075" y="60159"/>
                  </a:moveTo>
                  <a:lnTo>
                    <a:pt x="399173" y="62445"/>
                  </a:lnTo>
                  <a:lnTo>
                    <a:pt x="399872" y="62217"/>
                  </a:lnTo>
                  <a:lnTo>
                    <a:pt x="400075" y="60159"/>
                  </a:lnTo>
                  <a:close/>
                </a:path>
                <a:path w="433069" h="88900">
                  <a:moveTo>
                    <a:pt x="400354" y="62064"/>
                  </a:moveTo>
                  <a:lnTo>
                    <a:pt x="399961" y="62191"/>
                  </a:lnTo>
                  <a:lnTo>
                    <a:pt x="399834" y="62572"/>
                  </a:lnTo>
                  <a:lnTo>
                    <a:pt x="399707" y="63868"/>
                  </a:lnTo>
                  <a:lnTo>
                    <a:pt x="400354" y="62064"/>
                  </a:lnTo>
                  <a:close/>
                </a:path>
                <a:path w="433069" h="88900">
                  <a:moveTo>
                    <a:pt x="404863" y="65239"/>
                  </a:moveTo>
                  <a:lnTo>
                    <a:pt x="404799" y="65062"/>
                  </a:lnTo>
                  <a:lnTo>
                    <a:pt x="404863" y="65239"/>
                  </a:lnTo>
                  <a:close/>
                </a:path>
                <a:path w="433069" h="88900">
                  <a:moveTo>
                    <a:pt x="404964" y="64731"/>
                  </a:moveTo>
                  <a:lnTo>
                    <a:pt x="404685" y="64782"/>
                  </a:lnTo>
                  <a:lnTo>
                    <a:pt x="404799" y="65062"/>
                  </a:lnTo>
                  <a:lnTo>
                    <a:pt x="404964" y="64731"/>
                  </a:lnTo>
                  <a:close/>
                </a:path>
                <a:path w="433069" h="88900">
                  <a:moveTo>
                    <a:pt x="410222" y="68503"/>
                  </a:moveTo>
                  <a:lnTo>
                    <a:pt x="410095" y="67348"/>
                  </a:lnTo>
                  <a:lnTo>
                    <a:pt x="409790" y="68440"/>
                  </a:lnTo>
                  <a:lnTo>
                    <a:pt x="410095" y="68211"/>
                  </a:lnTo>
                  <a:lnTo>
                    <a:pt x="410222" y="68503"/>
                  </a:lnTo>
                  <a:close/>
                </a:path>
                <a:path w="433069" h="88900">
                  <a:moveTo>
                    <a:pt x="410298" y="68707"/>
                  </a:moveTo>
                  <a:lnTo>
                    <a:pt x="410273" y="68580"/>
                  </a:lnTo>
                  <a:lnTo>
                    <a:pt x="410273" y="68948"/>
                  </a:lnTo>
                  <a:lnTo>
                    <a:pt x="410298" y="68707"/>
                  </a:lnTo>
                  <a:close/>
                </a:path>
                <a:path w="433069" h="88900">
                  <a:moveTo>
                    <a:pt x="413131" y="73329"/>
                  </a:moveTo>
                  <a:lnTo>
                    <a:pt x="413054" y="73494"/>
                  </a:lnTo>
                  <a:lnTo>
                    <a:pt x="413131" y="73329"/>
                  </a:lnTo>
                  <a:close/>
                </a:path>
                <a:path w="433069" h="88900">
                  <a:moveTo>
                    <a:pt x="413461" y="72555"/>
                  </a:moveTo>
                  <a:lnTo>
                    <a:pt x="413245" y="72859"/>
                  </a:lnTo>
                  <a:lnTo>
                    <a:pt x="413131" y="73329"/>
                  </a:lnTo>
                  <a:lnTo>
                    <a:pt x="413461" y="72555"/>
                  </a:lnTo>
                  <a:close/>
                </a:path>
                <a:path w="433069" h="88900">
                  <a:moveTo>
                    <a:pt x="413918" y="80987"/>
                  </a:moveTo>
                  <a:lnTo>
                    <a:pt x="413004" y="80987"/>
                  </a:lnTo>
                  <a:lnTo>
                    <a:pt x="412775" y="80987"/>
                  </a:lnTo>
                  <a:lnTo>
                    <a:pt x="412534" y="81495"/>
                  </a:lnTo>
                  <a:lnTo>
                    <a:pt x="412419" y="82130"/>
                  </a:lnTo>
                  <a:lnTo>
                    <a:pt x="413893" y="81114"/>
                  </a:lnTo>
                  <a:lnTo>
                    <a:pt x="413918" y="80987"/>
                  </a:lnTo>
                  <a:close/>
                </a:path>
                <a:path w="433069" h="88900">
                  <a:moveTo>
                    <a:pt x="413969" y="70700"/>
                  </a:moveTo>
                  <a:lnTo>
                    <a:pt x="413931" y="69469"/>
                  </a:lnTo>
                  <a:lnTo>
                    <a:pt x="413410" y="72047"/>
                  </a:lnTo>
                  <a:lnTo>
                    <a:pt x="413969" y="70700"/>
                  </a:lnTo>
                  <a:close/>
                </a:path>
                <a:path w="433069" h="88900">
                  <a:moveTo>
                    <a:pt x="414147" y="65239"/>
                  </a:moveTo>
                  <a:lnTo>
                    <a:pt x="414070" y="65582"/>
                  </a:lnTo>
                  <a:lnTo>
                    <a:pt x="414147" y="65239"/>
                  </a:lnTo>
                  <a:close/>
                </a:path>
                <a:path w="433069" h="88900">
                  <a:moveTo>
                    <a:pt x="414426" y="78701"/>
                  </a:moveTo>
                  <a:lnTo>
                    <a:pt x="414121" y="79717"/>
                  </a:lnTo>
                  <a:lnTo>
                    <a:pt x="414426" y="78701"/>
                  </a:lnTo>
                  <a:close/>
                </a:path>
                <a:path w="433069" h="88900">
                  <a:moveTo>
                    <a:pt x="417144" y="79209"/>
                  </a:moveTo>
                  <a:lnTo>
                    <a:pt x="417068" y="77558"/>
                  </a:lnTo>
                  <a:lnTo>
                    <a:pt x="416458" y="79717"/>
                  </a:lnTo>
                  <a:lnTo>
                    <a:pt x="416953" y="79717"/>
                  </a:lnTo>
                  <a:lnTo>
                    <a:pt x="417144" y="79209"/>
                  </a:lnTo>
                  <a:close/>
                </a:path>
                <a:path w="433069" h="88900">
                  <a:moveTo>
                    <a:pt x="417995" y="66141"/>
                  </a:moveTo>
                  <a:lnTo>
                    <a:pt x="417398" y="67449"/>
                  </a:lnTo>
                  <a:lnTo>
                    <a:pt x="417525" y="67475"/>
                  </a:lnTo>
                  <a:lnTo>
                    <a:pt x="417652" y="67106"/>
                  </a:lnTo>
                  <a:lnTo>
                    <a:pt x="417804" y="66649"/>
                  </a:lnTo>
                  <a:lnTo>
                    <a:pt x="417995" y="66141"/>
                  </a:lnTo>
                  <a:close/>
                </a:path>
                <a:path w="433069" h="88900">
                  <a:moveTo>
                    <a:pt x="421246" y="86321"/>
                  </a:moveTo>
                  <a:lnTo>
                    <a:pt x="421005" y="85521"/>
                  </a:lnTo>
                  <a:lnTo>
                    <a:pt x="420547" y="86956"/>
                  </a:lnTo>
                  <a:lnTo>
                    <a:pt x="421246" y="86321"/>
                  </a:lnTo>
                  <a:close/>
                </a:path>
                <a:path w="433069" h="88900">
                  <a:moveTo>
                    <a:pt x="421309" y="84543"/>
                  </a:moveTo>
                  <a:lnTo>
                    <a:pt x="421119" y="84797"/>
                  </a:lnTo>
                  <a:lnTo>
                    <a:pt x="421005" y="85521"/>
                  </a:lnTo>
                  <a:lnTo>
                    <a:pt x="421309" y="84543"/>
                  </a:lnTo>
                  <a:close/>
                </a:path>
                <a:path w="433069" h="88900">
                  <a:moveTo>
                    <a:pt x="422503" y="68275"/>
                  </a:moveTo>
                  <a:lnTo>
                    <a:pt x="422427" y="68110"/>
                  </a:lnTo>
                  <a:lnTo>
                    <a:pt x="421627" y="70954"/>
                  </a:lnTo>
                  <a:lnTo>
                    <a:pt x="421233" y="72174"/>
                  </a:lnTo>
                  <a:lnTo>
                    <a:pt x="421627" y="71031"/>
                  </a:lnTo>
                  <a:lnTo>
                    <a:pt x="421855" y="70497"/>
                  </a:lnTo>
                  <a:lnTo>
                    <a:pt x="422008" y="70294"/>
                  </a:lnTo>
                  <a:lnTo>
                    <a:pt x="422148" y="69761"/>
                  </a:lnTo>
                  <a:lnTo>
                    <a:pt x="422300" y="69113"/>
                  </a:lnTo>
                  <a:lnTo>
                    <a:pt x="422503" y="68275"/>
                  </a:lnTo>
                  <a:close/>
                </a:path>
                <a:path w="433069" h="88900">
                  <a:moveTo>
                    <a:pt x="423951" y="74891"/>
                  </a:moveTo>
                  <a:lnTo>
                    <a:pt x="423405" y="75133"/>
                  </a:lnTo>
                  <a:lnTo>
                    <a:pt x="423176" y="76073"/>
                  </a:lnTo>
                  <a:lnTo>
                    <a:pt x="423951" y="74891"/>
                  </a:lnTo>
                  <a:close/>
                </a:path>
                <a:path w="433069" h="88900">
                  <a:moveTo>
                    <a:pt x="425640" y="73748"/>
                  </a:moveTo>
                  <a:lnTo>
                    <a:pt x="424637" y="75653"/>
                  </a:lnTo>
                  <a:lnTo>
                    <a:pt x="425196" y="75133"/>
                  </a:lnTo>
                  <a:lnTo>
                    <a:pt x="425284" y="74764"/>
                  </a:lnTo>
                  <a:lnTo>
                    <a:pt x="425640" y="73748"/>
                  </a:lnTo>
                  <a:close/>
                </a:path>
                <a:path w="433069" h="88900">
                  <a:moveTo>
                    <a:pt x="426770" y="86817"/>
                  </a:moveTo>
                  <a:lnTo>
                    <a:pt x="426618" y="86842"/>
                  </a:lnTo>
                  <a:lnTo>
                    <a:pt x="426770" y="86817"/>
                  </a:lnTo>
                  <a:close/>
                </a:path>
                <a:path w="433069" h="88900">
                  <a:moveTo>
                    <a:pt x="427240" y="85636"/>
                  </a:moveTo>
                  <a:lnTo>
                    <a:pt x="427012" y="86347"/>
                  </a:lnTo>
                  <a:lnTo>
                    <a:pt x="426885" y="86690"/>
                  </a:lnTo>
                  <a:lnTo>
                    <a:pt x="426770" y="86817"/>
                  </a:lnTo>
                  <a:lnTo>
                    <a:pt x="426948" y="86702"/>
                  </a:lnTo>
                  <a:lnTo>
                    <a:pt x="427088" y="86283"/>
                  </a:lnTo>
                  <a:lnTo>
                    <a:pt x="427202" y="85890"/>
                  </a:lnTo>
                  <a:lnTo>
                    <a:pt x="427240" y="85636"/>
                  </a:lnTo>
                  <a:close/>
                </a:path>
                <a:path w="433069" h="88900">
                  <a:moveTo>
                    <a:pt x="427253" y="86410"/>
                  </a:moveTo>
                  <a:lnTo>
                    <a:pt x="427024" y="86614"/>
                  </a:lnTo>
                  <a:lnTo>
                    <a:pt x="426783" y="87223"/>
                  </a:lnTo>
                  <a:lnTo>
                    <a:pt x="426910" y="87083"/>
                  </a:lnTo>
                  <a:lnTo>
                    <a:pt x="427253" y="86410"/>
                  </a:lnTo>
                  <a:close/>
                </a:path>
                <a:path w="433069" h="88900">
                  <a:moveTo>
                    <a:pt x="428713" y="82638"/>
                  </a:moveTo>
                  <a:lnTo>
                    <a:pt x="428688" y="80987"/>
                  </a:lnTo>
                  <a:lnTo>
                    <a:pt x="428586" y="81368"/>
                  </a:lnTo>
                  <a:lnTo>
                    <a:pt x="428472" y="82397"/>
                  </a:lnTo>
                  <a:lnTo>
                    <a:pt x="428713" y="82638"/>
                  </a:lnTo>
                  <a:close/>
                </a:path>
                <a:path w="433069" h="88900">
                  <a:moveTo>
                    <a:pt x="429133" y="85940"/>
                  </a:moveTo>
                  <a:lnTo>
                    <a:pt x="428879" y="86106"/>
                  </a:lnTo>
                  <a:lnTo>
                    <a:pt x="428752" y="86702"/>
                  </a:lnTo>
                  <a:lnTo>
                    <a:pt x="429133" y="85940"/>
                  </a:lnTo>
                  <a:close/>
                </a:path>
                <a:path w="433069" h="88900">
                  <a:moveTo>
                    <a:pt x="429425" y="75018"/>
                  </a:moveTo>
                  <a:lnTo>
                    <a:pt x="428459" y="78701"/>
                  </a:lnTo>
                  <a:lnTo>
                    <a:pt x="428777" y="77812"/>
                  </a:lnTo>
                  <a:lnTo>
                    <a:pt x="429272" y="77304"/>
                  </a:lnTo>
                  <a:lnTo>
                    <a:pt x="429425" y="75018"/>
                  </a:lnTo>
                  <a:close/>
                </a:path>
                <a:path w="433069" h="88900">
                  <a:moveTo>
                    <a:pt x="429666" y="77939"/>
                  </a:moveTo>
                  <a:lnTo>
                    <a:pt x="428040" y="81241"/>
                  </a:lnTo>
                  <a:lnTo>
                    <a:pt x="428256" y="80060"/>
                  </a:lnTo>
                  <a:lnTo>
                    <a:pt x="428485" y="79082"/>
                  </a:lnTo>
                  <a:lnTo>
                    <a:pt x="428459" y="78701"/>
                  </a:lnTo>
                  <a:lnTo>
                    <a:pt x="428879" y="75641"/>
                  </a:lnTo>
                  <a:lnTo>
                    <a:pt x="428180" y="76669"/>
                  </a:lnTo>
                  <a:lnTo>
                    <a:pt x="428472" y="75869"/>
                  </a:lnTo>
                  <a:lnTo>
                    <a:pt x="428929" y="73748"/>
                  </a:lnTo>
                  <a:lnTo>
                    <a:pt x="429031" y="74383"/>
                  </a:lnTo>
                  <a:lnTo>
                    <a:pt x="429006" y="73621"/>
                  </a:lnTo>
                  <a:lnTo>
                    <a:pt x="428955" y="71716"/>
                  </a:lnTo>
                  <a:lnTo>
                    <a:pt x="426910" y="77177"/>
                  </a:lnTo>
                  <a:lnTo>
                    <a:pt x="427482" y="74002"/>
                  </a:lnTo>
                  <a:lnTo>
                    <a:pt x="427570" y="73748"/>
                  </a:lnTo>
                  <a:lnTo>
                    <a:pt x="427634" y="73621"/>
                  </a:lnTo>
                  <a:lnTo>
                    <a:pt x="426326" y="74637"/>
                  </a:lnTo>
                  <a:lnTo>
                    <a:pt x="426288" y="75209"/>
                  </a:lnTo>
                  <a:lnTo>
                    <a:pt x="426504" y="76034"/>
                  </a:lnTo>
                  <a:lnTo>
                    <a:pt x="426605" y="76796"/>
                  </a:lnTo>
                  <a:lnTo>
                    <a:pt x="424853" y="80098"/>
                  </a:lnTo>
                  <a:lnTo>
                    <a:pt x="424903" y="79844"/>
                  </a:lnTo>
                  <a:lnTo>
                    <a:pt x="425297" y="77939"/>
                  </a:lnTo>
                  <a:lnTo>
                    <a:pt x="425513" y="76923"/>
                  </a:lnTo>
                  <a:lnTo>
                    <a:pt x="425818" y="75399"/>
                  </a:lnTo>
                  <a:lnTo>
                    <a:pt x="426440" y="72351"/>
                  </a:lnTo>
                  <a:lnTo>
                    <a:pt x="425488" y="75399"/>
                  </a:lnTo>
                  <a:lnTo>
                    <a:pt x="425310" y="75044"/>
                  </a:lnTo>
                  <a:lnTo>
                    <a:pt x="424535" y="76923"/>
                  </a:lnTo>
                  <a:lnTo>
                    <a:pt x="424637" y="75653"/>
                  </a:lnTo>
                  <a:lnTo>
                    <a:pt x="424776" y="74002"/>
                  </a:lnTo>
                  <a:lnTo>
                    <a:pt x="422706" y="77939"/>
                  </a:lnTo>
                  <a:lnTo>
                    <a:pt x="422871" y="77304"/>
                  </a:lnTo>
                  <a:lnTo>
                    <a:pt x="422922" y="77050"/>
                  </a:lnTo>
                  <a:lnTo>
                    <a:pt x="423087" y="76415"/>
                  </a:lnTo>
                  <a:lnTo>
                    <a:pt x="423176" y="76073"/>
                  </a:lnTo>
                  <a:lnTo>
                    <a:pt x="422935" y="76415"/>
                  </a:lnTo>
                  <a:lnTo>
                    <a:pt x="423189" y="75399"/>
                  </a:lnTo>
                  <a:lnTo>
                    <a:pt x="423100" y="75272"/>
                  </a:lnTo>
                  <a:lnTo>
                    <a:pt x="423227" y="75209"/>
                  </a:lnTo>
                  <a:lnTo>
                    <a:pt x="423379" y="75145"/>
                  </a:lnTo>
                  <a:lnTo>
                    <a:pt x="423938" y="72986"/>
                  </a:lnTo>
                  <a:lnTo>
                    <a:pt x="423443" y="74320"/>
                  </a:lnTo>
                  <a:lnTo>
                    <a:pt x="423494" y="74129"/>
                  </a:lnTo>
                  <a:lnTo>
                    <a:pt x="424230" y="71081"/>
                  </a:lnTo>
                  <a:lnTo>
                    <a:pt x="422033" y="77050"/>
                  </a:lnTo>
                  <a:lnTo>
                    <a:pt x="422122" y="75780"/>
                  </a:lnTo>
                  <a:lnTo>
                    <a:pt x="422148" y="75399"/>
                  </a:lnTo>
                  <a:lnTo>
                    <a:pt x="422275" y="74320"/>
                  </a:lnTo>
                  <a:lnTo>
                    <a:pt x="423100" y="71843"/>
                  </a:lnTo>
                  <a:lnTo>
                    <a:pt x="423164" y="73367"/>
                  </a:lnTo>
                  <a:lnTo>
                    <a:pt x="423278" y="71843"/>
                  </a:lnTo>
                  <a:lnTo>
                    <a:pt x="423341" y="70827"/>
                  </a:lnTo>
                  <a:lnTo>
                    <a:pt x="421792" y="75399"/>
                  </a:lnTo>
                  <a:lnTo>
                    <a:pt x="421868" y="74891"/>
                  </a:lnTo>
                  <a:lnTo>
                    <a:pt x="421995" y="74002"/>
                  </a:lnTo>
                  <a:lnTo>
                    <a:pt x="422668" y="69557"/>
                  </a:lnTo>
                  <a:lnTo>
                    <a:pt x="422021" y="70319"/>
                  </a:lnTo>
                  <a:lnTo>
                    <a:pt x="420992" y="74002"/>
                  </a:lnTo>
                  <a:lnTo>
                    <a:pt x="420966" y="73748"/>
                  </a:lnTo>
                  <a:lnTo>
                    <a:pt x="420839" y="72732"/>
                  </a:lnTo>
                  <a:lnTo>
                    <a:pt x="420712" y="71589"/>
                  </a:lnTo>
                  <a:lnTo>
                    <a:pt x="419684" y="72732"/>
                  </a:lnTo>
                  <a:lnTo>
                    <a:pt x="419938" y="71843"/>
                  </a:lnTo>
                  <a:lnTo>
                    <a:pt x="419925" y="71335"/>
                  </a:lnTo>
                  <a:lnTo>
                    <a:pt x="418934" y="70319"/>
                  </a:lnTo>
                  <a:lnTo>
                    <a:pt x="418680" y="69037"/>
                  </a:lnTo>
                  <a:lnTo>
                    <a:pt x="418807" y="68160"/>
                  </a:lnTo>
                  <a:lnTo>
                    <a:pt x="417703" y="71843"/>
                  </a:lnTo>
                  <a:lnTo>
                    <a:pt x="417563" y="71589"/>
                  </a:lnTo>
                  <a:lnTo>
                    <a:pt x="417220" y="70954"/>
                  </a:lnTo>
                  <a:lnTo>
                    <a:pt x="416534" y="71589"/>
                  </a:lnTo>
                  <a:lnTo>
                    <a:pt x="417042" y="69811"/>
                  </a:lnTo>
                  <a:lnTo>
                    <a:pt x="417080" y="69684"/>
                  </a:lnTo>
                  <a:lnTo>
                    <a:pt x="417410" y="68668"/>
                  </a:lnTo>
                  <a:lnTo>
                    <a:pt x="417982" y="67652"/>
                  </a:lnTo>
                  <a:lnTo>
                    <a:pt x="417525" y="67525"/>
                  </a:lnTo>
                  <a:lnTo>
                    <a:pt x="417042" y="68795"/>
                  </a:lnTo>
                  <a:lnTo>
                    <a:pt x="416801" y="69303"/>
                  </a:lnTo>
                  <a:lnTo>
                    <a:pt x="416394" y="69684"/>
                  </a:lnTo>
                  <a:lnTo>
                    <a:pt x="417233" y="66890"/>
                  </a:lnTo>
                  <a:lnTo>
                    <a:pt x="416585" y="66890"/>
                  </a:lnTo>
                  <a:lnTo>
                    <a:pt x="415163" y="69811"/>
                  </a:lnTo>
                  <a:lnTo>
                    <a:pt x="414858" y="67779"/>
                  </a:lnTo>
                  <a:lnTo>
                    <a:pt x="414185" y="70192"/>
                  </a:lnTo>
                  <a:lnTo>
                    <a:pt x="413600" y="75018"/>
                  </a:lnTo>
                  <a:lnTo>
                    <a:pt x="413486" y="75272"/>
                  </a:lnTo>
                  <a:lnTo>
                    <a:pt x="412318" y="76669"/>
                  </a:lnTo>
                  <a:lnTo>
                    <a:pt x="413054" y="73621"/>
                  </a:lnTo>
                  <a:lnTo>
                    <a:pt x="413054" y="73494"/>
                  </a:lnTo>
                  <a:lnTo>
                    <a:pt x="413181" y="72605"/>
                  </a:lnTo>
                  <a:lnTo>
                    <a:pt x="413118" y="72097"/>
                  </a:lnTo>
                  <a:lnTo>
                    <a:pt x="413473" y="70700"/>
                  </a:lnTo>
                  <a:lnTo>
                    <a:pt x="413613" y="70192"/>
                  </a:lnTo>
                  <a:lnTo>
                    <a:pt x="413258" y="70700"/>
                  </a:lnTo>
                  <a:lnTo>
                    <a:pt x="413715" y="69037"/>
                  </a:lnTo>
                  <a:lnTo>
                    <a:pt x="413740" y="69938"/>
                  </a:lnTo>
                  <a:lnTo>
                    <a:pt x="413918" y="69469"/>
                  </a:lnTo>
                  <a:lnTo>
                    <a:pt x="413893" y="68922"/>
                  </a:lnTo>
                  <a:lnTo>
                    <a:pt x="413816" y="68795"/>
                  </a:lnTo>
                  <a:lnTo>
                    <a:pt x="413931" y="66382"/>
                  </a:lnTo>
                  <a:lnTo>
                    <a:pt x="413994" y="66001"/>
                  </a:lnTo>
                  <a:lnTo>
                    <a:pt x="413740" y="67144"/>
                  </a:lnTo>
                  <a:lnTo>
                    <a:pt x="413308" y="68668"/>
                  </a:lnTo>
                  <a:lnTo>
                    <a:pt x="413004" y="68795"/>
                  </a:lnTo>
                  <a:lnTo>
                    <a:pt x="412369" y="68795"/>
                  </a:lnTo>
                  <a:lnTo>
                    <a:pt x="412699" y="68033"/>
                  </a:lnTo>
                  <a:lnTo>
                    <a:pt x="413308" y="66636"/>
                  </a:lnTo>
                  <a:lnTo>
                    <a:pt x="413321" y="65239"/>
                  </a:lnTo>
                  <a:lnTo>
                    <a:pt x="412813" y="66636"/>
                  </a:lnTo>
                  <a:lnTo>
                    <a:pt x="412800" y="65112"/>
                  </a:lnTo>
                  <a:lnTo>
                    <a:pt x="412013" y="68033"/>
                  </a:lnTo>
                  <a:lnTo>
                    <a:pt x="411848" y="68033"/>
                  </a:lnTo>
                  <a:lnTo>
                    <a:pt x="412089" y="67017"/>
                  </a:lnTo>
                  <a:lnTo>
                    <a:pt x="412191" y="66509"/>
                  </a:lnTo>
                  <a:lnTo>
                    <a:pt x="412305" y="65747"/>
                  </a:lnTo>
                  <a:lnTo>
                    <a:pt x="411657" y="67017"/>
                  </a:lnTo>
                  <a:lnTo>
                    <a:pt x="410756" y="65747"/>
                  </a:lnTo>
                  <a:lnTo>
                    <a:pt x="410222" y="69430"/>
                  </a:lnTo>
                  <a:lnTo>
                    <a:pt x="408444" y="72097"/>
                  </a:lnTo>
                  <a:lnTo>
                    <a:pt x="408457" y="71589"/>
                  </a:lnTo>
                  <a:lnTo>
                    <a:pt x="408470" y="70573"/>
                  </a:lnTo>
                  <a:lnTo>
                    <a:pt x="408482" y="70065"/>
                  </a:lnTo>
                  <a:lnTo>
                    <a:pt x="408482" y="69557"/>
                  </a:lnTo>
                  <a:lnTo>
                    <a:pt x="408508" y="68160"/>
                  </a:lnTo>
                  <a:lnTo>
                    <a:pt x="408520" y="67144"/>
                  </a:lnTo>
                  <a:lnTo>
                    <a:pt x="407174" y="68160"/>
                  </a:lnTo>
                  <a:lnTo>
                    <a:pt x="407416" y="67144"/>
                  </a:lnTo>
                  <a:lnTo>
                    <a:pt x="406514" y="68160"/>
                  </a:lnTo>
                  <a:lnTo>
                    <a:pt x="405904" y="67525"/>
                  </a:lnTo>
                  <a:lnTo>
                    <a:pt x="404914" y="69557"/>
                  </a:lnTo>
                  <a:lnTo>
                    <a:pt x="404736" y="69557"/>
                  </a:lnTo>
                  <a:lnTo>
                    <a:pt x="404749" y="69430"/>
                  </a:lnTo>
                  <a:lnTo>
                    <a:pt x="404837" y="68668"/>
                  </a:lnTo>
                  <a:lnTo>
                    <a:pt x="404888" y="68160"/>
                  </a:lnTo>
                  <a:lnTo>
                    <a:pt x="404990" y="67525"/>
                  </a:lnTo>
                  <a:lnTo>
                    <a:pt x="405333" y="66509"/>
                  </a:lnTo>
                  <a:lnTo>
                    <a:pt x="404672" y="67144"/>
                  </a:lnTo>
                  <a:lnTo>
                    <a:pt x="404342" y="68160"/>
                  </a:lnTo>
                  <a:lnTo>
                    <a:pt x="404304" y="67906"/>
                  </a:lnTo>
                  <a:lnTo>
                    <a:pt x="404202" y="67271"/>
                  </a:lnTo>
                  <a:lnTo>
                    <a:pt x="404088" y="66509"/>
                  </a:lnTo>
                  <a:lnTo>
                    <a:pt x="404202" y="66128"/>
                  </a:lnTo>
                  <a:lnTo>
                    <a:pt x="404622" y="65366"/>
                  </a:lnTo>
                  <a:lnTo>
                    <a:pt x="404660" y="65125"/>
                  </a:lnTo>
                  <a:lnTo>
                    <a:pt x="404685" y="64782"/>
                  </a:lnTo>
                  <a:lnTo>
                    <a:pt x="404571" y="64477"/>
                  </a:lnTo>
                  <a:lnTo>
                    <a:pt x="404685" y="62788"/>
                  </a:lnTo>
                  <a:lnTo>
                    <a:pt x="404723" y="62572"/>
                  </a:lnTo>
                  <a:lnTo>
                    <a:pt x="403402" y="65112"/>
                  </a:lnTo>
                  <a:lnTo>
                    <a:pt x="403529" y="64731"/>
                  </a:lnTo>
                  <a:lnTo>
                    <a:pt x="404215" y="62788"/>
                  </a:lnTo>
                  <a:lnTo>
                    <a:pt x="404101" y="62445"/>
                  </a:lnTo>
                  <a:lnTo>
                    <a:pt x="403733" y="61810"/>
                  </a:lnTo>
                  <a:lnTo>
                    <a:pt x="403326" y="62445"/>
                  </a:lnTo>
                  <a:lnTo>
                    <a:pt x="403237" y="62953"/>
                  </a:lnTo>
                  <a:lnTo>
                    <a:pt x="403110" y="64554"/>
                  </a:lnTo>
                  <a:lnTo>
                    <a:pt x="402818" y="64731"/>
                  </a:lnTo>
                  <a:lnTo>
                    <a:pt x="402463" y="64350"/>
                  </a:lnTo>
                  <a:lnTo>
                    <a:pt x="402564" y="63461"/>
                  </a:lnTo>
                  <a:lnTo>
                    <a:pt x="403225" y="61150"/>
                  </a:lnTo>
                  <a:lnTo>
                    <a:pt x="403110" y="57365"/>
                  </a:lnTo>
                  <a:lnTo>
                    <a:pt x="403047" y="56349"/>
                  </a:lnTo>
                  <a:lnTo>
                    <a:pt x="399376" y="67271"/>
                  </a:lnTo>
                  <a:lnTo>
                    <a:pt x="399630" y="64731"/>
                  </a:lnTo>
                  <a:lnTo>
                    <a:pt x="399707" y="63868"/>
                  </a:lnTo>
                  <a:lnTo>
                    <a:pt x="399402" y="64731"/>
                  </a:lnTo>
                  <a:lnTo>
                    <a:pt x="399034" y="64223"/>
                  </a:lnTo>
                  <a:lnTo>
                    <a:pt x="398983" y="63842"/>
                  </a:lnTo>
                  <a:lnTo>
                    <a:pt x="399478" y="59143"/>
                  </a:lnTo>
                  <a:lnTo>
                    <a:pt x="399300" y="59016"/>
                  </a:lnTo>
                  <a:lnTo>
                    <a:pt x="398945" y="56984"/>
                  </a:lnTo>
                  <a:lnTo>
                    <a:pt x="397408" y="63842"/>
                  </a:lnTo>
                  <a:lnTo>
                    <a:pt x="396875" y="62318"/>
                  </a:lnTo>
                  <a:lnTo>
                    <a:pt x="396684" y="63715"/>
                  </a:lnTo>
                  <a:lnTo>
                    <a:pt x="396062" y="66852"/>
                  </a:lnTo>
                  <a:lnTo>
                    <a:pt x="395173" y="67906"/>
                  </a:lnTo>
                  <a:lnTo>
                    <a:pt x="394804" y="67398"/>
                  </a:lnTo>
                  <a:lnTo>
                    <a:pt x="394906" y="66243"/>
                  </a:lnTo>
                  <a:lnTo>
                    <a:pt x="395160" y="64985"/>
                  </a:lnTo>
                  <a:lnTo>
                    <a:pt x="395262" y="64477"/>
                  </a:lnTo>
                  <a:lnTo>
                    <a:pt x="395287" y="64350"/>
                  </a:lnTo>
                  <a:lnTo>
                    <a:pt x="395414" y="63715"/>
                  </a:lnTo>
                  <a:lnTo>
                    <a:pt x="395643" y="62572"/>
                  </a:lnTo>
                  <a:lnTo>
                    <a:pt x="396240" y="61683"/>
                  </a:lnTo>
                  <a:lnTo>
                    <a:pt x="396392" y="61683"/>
                  </a:lnTo>
                  <a:lnTo>
                    <a:pt x="396265" y="62382"/>
                  </a:lnTo>
                  <a:lnTo>
                    <a:pt x="396824" y="61683"/>
                  </a:lnTo>
                  <a:lnTo>
                    <a:pt x="396925" y="61429"/>
                  </a:lnTo>
                  <a:lnTo>
                    <a:pt x="397002" y="60286"/>
                  </a:lnTo>
                  <a:lnTo>
                    <a:pt x="396646" y="61429"/>
                  </a:lnTo>
                  <a:lnTo>
                    <a:pt x="396646" y="61175"/>
                  </a:lnTo>
                  <a:lnTo>
                    <a:pt x="396646" y="60794"/>
                  </a:lnTo>
                  <a:lnTo>
                    <a:pt x="396646" y="60159"/>
                  </a:lnTo>
                  <a:lnTo>
                    <a:pt x="395859" y="60045"/>
                  </a:lnTo>
                  <a:lnTo>
                    <a:pt x="395668" y="58889"/>
                  </a:lnTo>
                  <a:lnTo>
                    <a:pt x="394855" y="60413"/>
                  </a:lnTo>
                  <a:lnTo>
                    <a:pt x="394360" y="59143"/>
                  </a:lnTo>
                  <a:lnTo>
                    <a:pt x="394246" y="60286"/>
                  </a:lnTo>
                  <a:lnTo>
                    <a:pt x="394119" y="61175"/>
                  </a:lnTo>
                  <a:lnTo>
                    <a:pt x="393992" y="61175"/>
                  </a:lnTo>
                  <a:lnTo>
                    <a:pt x="393242" y="59448"/>
                  </a:lnTo>
                  <a:lnTo>
                    <a:pt x="392976" y="63334"/>
                  </a:lnTo>
                  <a:lnTo>
                    <a:pt x="392099" y="63715"/>
                  </a:lnTo>
                  <a:lnTo>
                    <a:pt x="392099" y="63588"/>
                  </a:lnTo>
                  <a:lnTo>
                    <a:pt x="392087" y="61937"/>
                  </a:lnTo>
                  <a:lnTo>
                    <a:pt x="392214" y="61556"/>
                  </a:lnTo>
                  <a:lnTo>
                    <a:pt x="392582" y="60794"/>
                  </a:lnTo>
                  <a:lnTo>
                    <a:pt x="393204" y="59524"/>
                  </a:lnTo>
                  <a:lnTo>
                    <a:pt x="392137" y="60794"/>
                  </a:lnTo>
                  <a:lnTo>
                    <a:pt x="392010" y="59804"/>
                  </a:lnTo>
                  <a:lnTo>
                    <a:pt x="392137" y="59016"/>
                  </a:lnTo>
                  <a:lnTo>
                    <a:pt x="392239" y="58762"/>
                  </a:lnTo>
                  <a:lnTo>
                    <a:pt x="393179" y="56603"/>
                  </a:lnTo>
                  <a:lnTo>
                    <a:pt x="391960" y="58762"/>
                  </a:lnTo>
                  <a:lnTo>
                    <a:pt x="392125" y="56222"/>
                  </a:lnTo>
                  <a:lnTo>
                    <a:pt x="392061" y="54444"/>
                  </a:lnTo>
                  <a:lnTo>
                    <a:pt x="391960" y="54279"/>
                  </a:lnTo>
                  <a:lnTo>
                    <a:pt x="392087" y="53936"/>
                  </a:lnTo>
                  <a:lnTo>
                    <a:pt x="392150" y="53809"/>
                  </a:lnTo>
                  <a:lnTo>
                    <a:pt x="391782" y="53682"/>
                  </a:lnTo>
                  <a:lnTo>
                    <a:pt x="391464" y="56222"/>
                  </a:lnTo>
                  <a:lnTo>
                    <a:pt x="391337" y="55714"/>
                  </a:lnTo>
                  <a:lnTo>
                    <a:pt x="391160" y="55714"/>
                  </a:lnTo>
                  <a:lnTo>
                    <a:pt x="391375" y="54698"/>
                  </a:lnTo>
                  <a:lnTo>
                    <a:pt x="390906" y="55968"/>
                  </a:lnTo>
                  <a:lnTo>
                    <a:pt x="390791" y="56349"/>
                  </a:lnTo>
                  <a:lnTo>
                    <a:pt x="390677" y="58635"/>
                  </a:lnTo>
                  <a:lnTo>
                    <a:pt x="390550" y="59016"/>
                  </a:lnTo>
                  <a:lnTo>
                    <a:pt x="389737" y="60794"/>
                  </a:lnTo>
                  <a:lnTo>
                    <a:pt x="389661" y="59664"/>
                  </a:lnTo>
                  <a:lnTo>
                    <a:pt x="388569" y="61937"/>
                  </a:lnTo>
                  <a:lnTo>
                    <a:pt x="388594" y="61810"/>
                  </a:lnTo>
                  <a:lnTo>
                    <a:pt x="389039" y="59524"/>
                  </a:lnTo>
                  <a:lnTo>
                    <a:pt x="389178" y="58762"/>
                  </a:lnTo>
                  <a:lnTo>
                    <a:pt x="389661" y="59664"/>
                  </a:lnTo>
                  <a:lnTo>
                    <a:pt x="389724" y="59524"/>
                  </a:lnTo>
                  <a:lnTo>
                    <a:pt x="389851" y="60032"/>
                  </a:lnTo>
                  <a:lnTo>
                    <a:pt x="389839" y="59524"/>
                  </a:lnTo>
                  <a:lnTo>
                    <a:pt x="389839" y="58762"/>
                  </a:lnTo>
                  <a:lnTo>
                    <a:pt x="389839" y="58635"/>
                  </a:lnTo>
                  <a:lnTo>
                    <a:pt x="389826" y="57619"/>
                  </a:lnTo>
                  <a:lnTo>
                    <a:pt x="389801" y="55460"/>
                  </a:lnTo>
                  <a:lnTo>
                    <a:pt x="390220" y="55283"/>
                  </a:lnTo>
                  <a:lnTo>
                    <a:pt x="390321" y="54279"/>
                  </a:lnTo>
                  <a:lnTo>
                    <a:pt x="390182" y="51015"/>
                  </a:lnTo>
                  <a:lnTo>
                    <a:pt x="389216" y="57619"/>
                  </a:lnTo>
                  <a:lnTo>
                    <a:pt x="388327" y="57365"/>
                  </a:lnTo>
                  <a:lnTo>
                    <a:pt x="388734" y="55968"/>
                  </a:lnTo>
                  <a:lnTo>
                    <a:pt x="388861" y="54813"/>
                  </a:lnTo>
                  <a:lnTo>
                    <a:pt x="388150" y="57365"/>
                  </a:lnTo>
                  <a:lnTo>
                    <a:pt x="387527" y="58635"/>
                  </a:lnTo>
                  <a:lnTo>
                    <a:pt x="387261" y="57111"/>
                  </a:lnTo>
                  <a:lnTo>
                    <a:pt x="386676" y="59524"/>
                  </a:lnTo>
                  <a:lnTo>
                    <a:pt x="386410" y="59270"/>
                  </a:lnTo>
                  <a:lnTo>
                    <a:pt x="386537" y="60286"/>
                  </a:lnTo>
                  <a:lnTo>
                    <a:pt x="386092" y="61810"/>
                  </a:lnTo>
                  <a:lnTo>
                    <a:pt x="385864" y="61556"/>
                  </a:lnTo>
                  <a:lnTo>
                    <a:pt x="385343" y="62064"/>
                  </a:lnTo>
                  <a:lnTo>
                    <a:pt x="384771" y="63588"/>
                  </a:lnTo>
                  <a:lnTo>
                    <a:pt x="384937" y="62318"/>
                  </a:lnTo>
                  <a:lnTo>
                    <a:pt x="385356" y="59016"/>
                  </a:lnTo>
                  <a:lnTo>
                    <a:pt x="385610" y="56984"/>
                  </a:lnTo>
                  <a:lnTo>
                    <a:pt x="384530" y="59016"/>
                  </a:lnTo>
                  <a:lnTo>
                    <a:pt x="384517" y="58508"/>
                  </a:lnTo>
                  <a:lnTo>
                    <a:pt x="384606" y="57365"/>
                  </a:lnTo>
                  <a:lnTo>
                    <a:pt x="384911" y="56476"/>
                  </a:lnTo>
                  <a:lnTo>
                    <a:pt x="385191" y="55714"/>
                  </a:lnTo>
                  <a:lnTo>
                    <a:pt x="385165" y="54698"/>
                  </a:lnTo>
                  <a:lnTo>
                    <a:pt x="384136" y="56540"/>
                  </a:lnTo>
                  <a:lnTo>
                    <a:pt x="383832" y="57302"/>
                  </a:lnTo>
                  <a:lnTo>
                    <a:pt x="383832" y="59143"/>
                  </a:lnTo>
                  <a:lnTo>
                    <a:pt x="383222" y="60629"/>
                  </a:lnTo>
                  <a:lnTo>
                    <a:pt x="382993" y="62318"/>
                  </a:lnTo>
                  <a:lnTo>
                    <a:pt x="383171" y="60032"/>
                  </a:lnTo>
                  <a:lnTo>
                    <a:pt x="383209" y="59639"/>
                  </a:lnTo>
                  <a:lnTo>
                    <a:pt x="383133" y="59778"/>
                  </a:lnTo>
                  <a:lnTo>
                    <a:pt x="383247" y="59067"/>
                  </a:lnTo>
                  <a:lnTo>
                    <a:pt x="383209" y="59639"/>
                  </a:lnTo>
                  <a:lnTo>
                    <a:pt x="383692" y="58635"/>
                  </a:lnTo>
                  <a:lnTo>
                    <a:pt x="383755" y="58508"/>
                  </a:lnTo>
                  <a:lnTo>
                    <a:pt x="383832" y="59143"/>
                  </a:lnTo>
                  <a:lnTo>
                    <a:pt x="383832" y="57302"/>
                  </a:lnTo>
                  <a:lnTo>
                    <a:pt x="382892" y="59397"/>
                  </a:lnTo>
                  <a:lnTo>
                    <a:pt x="382778" y="59944"/>
                  </a:lnTo>
                  <a:lnTo>
                    <a:pt x="381571" y="64350"/>
                  </a:lnTo>
                  <a:lnTo>
                    <a:pt x="381558" y="63334"/>
                  </a:lnTo>
                  <a:lnTo>
                    <a:pt x="381546" y="62953"/>
                  </a:lnTo>
                  <a:lnTo>
                    <a:pt x="381546" y="62572"/>
                  </a:lnTo>
                  <a:lnTo>
                    <a:pt x="382765" y="55968"/>
                  </a:lnTo>
                  <a:lnTo>
                    <a:pt x="382638" y="54063"/>
                  </a:lnTo>
                  <a:lnTo>
                    <a:pt x="382498" y="52793"/>
                  </a:lnTo>
                  <a:lnTo>
                    <a:pt x="380631" y="58508"/>
                  </a:lnTo>
                  <a:lnTo>
                    <a:pt x="379831" y="56730"/>
                  </a:lnTo>
                  <a:lnTo>
                    <a:pt x="379857" y="58254"/>
                  </a:lnTo>
                  <a:lnTo>
                    <a:pt x="379310" y="60159"/>
                  </a:lnTo>
                  <a:lnTo>
                    <a:pt x="379247" y="58889"/>
                  </a:lnTo>
                  <a:lnTo>
                    <a:pt x="379196" y="58000"/>
                  </a:lnTo>
                  <a:lnTo>
                    <a:pt x="378637" y="58889"/>
                  </a:lnTo>
                  <a:lnTo>
                    <a:pt x="378726" y="58508"/>
                  </a:lnTo>
                  <a:lnTo>
                    <a:pt x="379056" y="56984"/>
                  </a:lnTo>
                  <a:lnTo>
                    <a:pt x="379031" y="56349"/>
                  </a:lnTo>
                  <a:lnTo>
                    <a:pt x="379107" y="54825"/>
                  </a:lnTo>
                  <a:lnTo>
                    <a:pt x="378828" y="56349"/>
                  </a:lnTo>
                  <a:lnTo>
                    <a:pt x="378307" y="54571"/>
                  </a:lnTo>
                  <a:lnTo>
                    <a:pt x="377393" y="58508"/>
                  </a:lnTo>
                  <a:lnTo>
                    <a:pt x="377291" y="55460"/>
                  </a:lnTo>
                  <a:lnTo>
                    <a:pt x="376745" y="54444"/>
                  </a:lnTo>
                  <a:lnTo>
                    <a:pt x="375234" y="61302"/>
                  </a:lnTo>
                  <a:lnTo>
                    <a:pt x="374599" y="60528"/>
                  </a:lnTo>
                  <a:lnTo>
                    <a:pt x="374713" y="59778"/>
                  </a:lnTo>
                  <a:lnTo>
                    <a:pt x="375043" y="58762"/>
                  </a:lnTo>
                  <a:lnTo>
                    <a:pt x="375119" y="58508"/>
                  </a:lnTo>
                  <a:lnTo>
                    <a:pt x="375246" y="56603"/>
                  </a:lnTo>
                  <a:lnTo>
                    <a:pt x="375475" y="56222"/>
                  </a:lnTo>
                  <a:lnTo>
                    <a:pt x="375920" y="55460"/>
                  </a:lnTo>
                  <a:lnTo>
                    <a:pt x="375869" y="55283"/>
                  </a:lnTo>
                  <a:lnTo>
                    <a:pt x="375716" y="55206"/>
                  </a:lnTo>
                  <a:lnTo>
                    <a:pt x="375526" y="54825"/>
                  </a:lnTo>
                  <a:lnTo>
                    <a:pt x="375246" y="56222"/>
                  </a:lnTo>
                  <a:lnTo>
                    <a:pt x="375323" y="54952"/>
                  </a:lnTo>
                  <a:lnTo>
                    <a:pt x="373888" y="58762"/>
                  </a:lnTo>
                  <a:lnTo>
                    <a:pt x="374002" y="56857"/>
                  </a:lnTo>
                  <a:lnTo>
                    <a:pt x="373710" y="57746"/>
                  </a:lnTo>
                  <a:lnTo>
                    <a:pt x="373240" y="59778"/>
                  </a:lnTo>
                  <a:lnTo>
                    <a:pt x="372948" y="59524"/>
                  </a:lnTo>
                  <a:lnTo>
                    <a:pt x="372389" y="59778"/>
                  </a:lnTo>
                  <a:lnTo>
                    <a:pt x="372224" y="61912"/>
                  </a:lnTo>
                  <a:lnTo>
                    <a:pt x="372567" y="55587"/>
                  </a:lnTo>
                  <a:lnTo>
                    <a:pt x="369646" y="62064"/>
                  </a:lnTo>
                  <a:lnTo>
                    <a:pt x="369849" y="57619"/>
                  </a:lnTo>
                  <a:lnTo>
                    <a:pt x="369900" y="56476"/>
                  </a:lnTo>
                  <a:lnTo>
                    <a:pt x="369150" y="57111"/>
                  </a:lnTo>
                  <a:lnTo>
                    <a:pt x="368249" y="57619"/>
                  </a:lnTo>
                  <a:lnTo>
                    <a:pt x="367652" y="57619"/>
                  </a:lnTo>
                  <a:lnTo>
                    <a:pt x="367766" y="57111"/>
                  </a:lnTo>
                  <a:lnTo>
                    <a:pt x="367842" y="56642"/>
                  </a:lnTo>
                  <a:lnTo>
                    <a:pt x="367919" y="56857"/>
                  </a:lnTo>
                  <a:lnTo>
                    <a:pt x="367855" y="56603"/>
                  </a:lnTo>
                  <a:lnTo>
                    <a:pt x="367474" y="54825"/>
                  </a:lnTo>
                  <a:lnTo>
                    <a:pt x="366318" y="62572"/>
                  </a:lnTo>
                  <a:lnTo>
                    <a:pt x="366293" y="62445"/>
                  </a:lnTo>
                  <a:lnTo>
                    <a:pt x="366077" y="61429"/>
                  </a:lnTo>
                  <a:lnTo>
                    <a:pt x="365823" y="60286"/>
                  </a:lnTo>
                  <a:lnTo>
                    <a:pt x="365925" y="58000"/>
                  </a:lnTo>
                  <a:lnTo>
                    <a:pt x="365975" y="56984"/>
                  </a:lnTo>
                  <a:lnTo>
                    <a:pt x="366636" y="58635"/>
                  </a:lnTo>
                  <a:lnTo>
                    <a:pt x="366649" y="56984"/>
                  </a:lnTo>
                  <a:lnTo>
                    <a:pt x="367715" y="50634"/>
                  </a:lnTo>
                  <a:lnTo>
                    <a:pt x="365328" y="58000"/>
                  </a:lnTo>
                  <a:lnTo>
                    <a:pt x="365391" y="55968"/>
                  </a:lnTo>
                  <a:lnTo>
                    <a:pt x="365518" y="53936"/>
                  </a:lnTo>
                  <a:lnTo>
                    <a:pt x="365582" y="53809"/>
                  </a:lnTo>
                  <a:lnTo>
                    <a:pt x="365607" y="51269"/>
                  </a:lnTo>
                  <a:lnTo>
                    <a:pt x="364045" y="55968"/>
                  </a:lnTo>
                  <a:lnTo>
                    <a:pt x="363385" y="55333"/>
                  </a:lnTo>
                  <a:lnTo>
                    <a:pt x="363562" y="54317"/>
                  </a:lnTo>
                  <a:lnTo>
                    <a:pt x="362419" y="57619"/>
                  </a:lnTo>
                  <a:lnTo>
                    <a:pt x="360629" y="59143"/>
                  </a:lnTo>
                  <a:lnTo>
                    <a:pt x="360565" y="59664"/>
                  </a:lnTo>
                  <a:lnTo>
                    <a:pt x="359791" y="60286"/>
                  </a:lnTo>
                  <a:lnTo>
                    <a:pt x="359664" y="57873"/>
                  </a:lnTo>
                  <a:lnTo>
                    <a:pt x="359714" y="56730"/>
                  </a:lnTo>
                  <a:lnTo>
                    <a:pt x="360045" y="54698"/>
                  </a:lnTo>
                  <a:lnTo>
                    <a:pt x="360680" y="54571"/>
                  </a:lnTo>
                  <a:lnTo>
                    <a:pt x="361035" y="50888"/>
                  </a:lnTo>
                  <a:lnTo>
                    <a:pt x="359867" y="54571"/>
                  </a:lnTo>
                  <a:lnTo>
                    <a:pt x="359740" y="54190"/>
                  </a:lnTo>
                  <a:lnTo>
                    <a:pt x="359854" y="52920"/>
                  </a:lnTo>
                  <a:lnTo>
                    <a:pt x="359981" y="52285"/>
                  </a:lnTo>
                  <a:lnTo>
                    <a:pt x="358914" y="52666"/>
                  </a:lnTo>
                  <a:lnTo>
                    <a:pt x="358203" y="56730"/>
                  </a:lnTo>
                  <a:lnTo>
                    <a:pt x="357238" y="56222"/>
                  </a:lnTo>
                  <a:lnTo>
                    <a:pt x="357174" y="56984"/>
                  </a:lnTo>
                  <a:lnTo>
                    <a:pt x="357047" y="57746"/>
                  </a:lnTo>
                  <a:lnTo>
                    <a:pt x="355866" y="61429"/>
                  </a:lnTo>
                  <a:lnTo>
                    <a:pt x="356120" y="60159"/>
                  </a:lnTo>
                  <a:lnTo>
                    <a:pt x="356209" y="59651"/>
                  </a:lnTo>
                  <a:lnTo>
                    <a:pt x="356387" y="58762"/>
                  </a:lnTo>
                  <a:lnTo>
                    <a:pt x="356476" y="58254"/>
                  </a:lnTo>
                  <a:lnTo>
                    <a:pt x="356527" y="58000"/>
                  </a:lnTo>
                  <a:lnTo>
                    <a:pt x="357060" y="55206"/>
                  </a:lnTo>
                  <a:lnTo>
                    <a:pt x="355981" y="58000"/>
                  </a:lnTo>
                  <a:lnTo>
                    <a:pt x="356527" y="53936"/>
                  </a:lnTo>
                  <a:lnTo>
                    <a:pt x="354545" y="57619"/>
                  </a:lnTo>
                  <a:lnTo>
                    <a:pt x="353771" y="58254"/>
                  </a:lnTo>
                  <a:lnTo>
                    <a:pt x="354190" y="56857"/>
                  </a:lnTo>
                  <a:lnTo>
                    <a:pt x="353415" y="58254"/>
                  </a:lnTo>
                  <a:lnTo>
                    <a:pt x="353060" y="58127"/>
                  </a:lnTo>
                  <a:lnTo>
                    <a:pt x="352704" y="58000"/>
                  </a:lnTo>
                  <a:lnTo>
                    <a:pt x="352780" y="57619"/>
                  </a:lnTo>
                  <a:lnTo>
                    <a:pt x="353136" y="55714"/>
                  </a:lnTo>
                  <a:lnTo>
                    <a:pt x="354152" y="50126"/>
                  </a:lnTo>
                  <a:lnTo>
                    <a:pt x="351155" y="55714"/>
                  </a:lnTo>
                  <a:lnTo>
                    <a:pt x="351205" y="55079"/>
                  </a:lnTo>
                  <a:lnTo>
                    <a:pt x="351218" y="54825"/>
                  </a:lnTo>
                  <a:lnTo>
                    <a:pt x="351256" y="54317"/>
                  </a:lnTo>
                  <a:lnTo>
                    <a:pt x="351434" y="52158"/>
                  </a:lnTo>
                  <a:lnTo>
                    <a:pt x="351637" y="49491"/>
                  </a:lnTo>
                  <a:lnTo>
                    <a:pt x="349859" y="52158"/>
                  </a:lnTo>
                  <a:lnTo>
                    <a:pt x="349275" y="47840"/>
                  </a:lnTo>
                  <a:lnTo>
                    <a:pt x="347675" y="48094"/>
                  </a:lnTo>
                  <a:lnTo>
                    <a:pt x="347230" y="54317"/>
                  </a:lnTo>
                  <a:lnTo>
                    <a:pt x="347218" y="48094"/>
                  </a:lnTo>
                  <a:lnTo>
                    <a:pt x="347065" y="49123"/>
                  </a:lnTo>
                  <a:lnTo>
                    <a:pt x="346862" y="47993"/>
                  </a:lnTo>
                  <a:lnTo>
                    <a:pt x="346913" y="50177"/>
                  </a:lnTo>
                  <a:lnTo>
                    <a:pt x="346837" y="50711"/>
                  </a:lnTo>
                  <a:lnTo>
                    <a:pt x="346303" y="54444"/>
                  </a:lnTo>
                  <a:lnTo>
                    <a:pt x="345884" y="54825"/>
                  </a:lnTo>
                  <a:lnTo>
                    <a:pt x="345821" y="54381"/>
                  </a:lnTo>
                  <a:lnTo>
                    <a:pt x="345808" y="54229"/>
                  </a:lnTo>
                  <a:lnTo>
                    <a:pt x="345909" y="53060"/>
                  </a:lnTo>
                  <a:lnTo>
                    <a:pt x="346837" y="50711"/>
                  </a:lnTo>
                  <a:lnTo>
                    <a:pt x="345528" y="51206"/>
                  </a:lnTo>
                  <a:lnTo>
                    <a:pt x="345757" y="53848"/>
                  </a:lnTo>
                  <a:lnTo>
                    <a:pt x="345478" y="51523"/>
                  </a:lnTo>
                  <a:lnTo>
                    <a:pt x="345363" y="50507"/>
                  </a:lnTo>
                  <a:lnTo>
                    <a:pt x="345376" y="48475"/>
                  </a:lnTo>
                  <a:lnTo>
                    <a:pt x="345897" y="48983"/>
                  </a:lnTo>
                  <a:lnTo>
                    <a:pt x="345960" y="48475"/>
                  </a:lnTo>
                  <a:lnTo>
                    <a:pt x="346087" y="47586"/>
                  </a:lnTo>
                  <a:lnTo>
                    <a:pt x="345376" y="46951"/>
                  </a:lnTo>
                  <a:lnTo>
                    <a:pt x="345617" y="46316"/>
                  </a:lnTo>
                  <a:lnTo>
                    <a:pt x="346087" y="45046"/>
                  </a:lnTo>
                  <a:lnTo>
                    <a:pt x="345973" y="43395"/>
                  </a:lnTo>
                  <a:lnTo>
                    <a:pt x="345935" y="43141"/>
                  </a:lnTo>
                  <a:lnTo>
                    <a:pt x="345744" y="44792"/>
                  </a:lnTo>
                  <a:lnTo>
                    <a:pt x="345630" y="45402"/>
                  </a:lnTo>
                  <a:lnTo>
                    <a:pt x="345160" y="46316"/>
                  </a:lnTo>
                  <a:lnTo>
                    <a:pt x="344855" y="45300"/>
                  </a:lnTo>
                  <a:lnTo>
                    <a:pt x="344944" y="48475"/>
                  </a:lnTo>
                  <a:lnTo>
                    <a:pt x="343420" y="51523"/>
                  </a:lnTo>
                  <a:lnTo>
                    <a:pt x="343509" y="51015"/>
                  </a:lnTo>
                  <a:lnTo>
                    <a:pt x="343535" y="50888"/>
                  </a:lnTo>
                  <a:lnTo>
                    <a:pt x="343903" y="48729"/>
                  </a:lnTo>
                  <a:lnTo>
                    <a:pt x="344373" y="46062"/>
                  </a:lnTo>
                  <a:lnTo>
                    <a:pt x="344919" y="42887"/>
                  </a:lnTo>
                  <a:lnTo>
                    <a:pt x="343293" y="46062"/>
                  </a:lnTo>
                  <a:lnTo>
                    <a:pt x="343611" y="45173"/>
                  </a:lnTo>
                  <a:lnTo>
                    <a:pt x="343954" y="44157"/>
                  </a:lnTo>
                  <a:lnTo>
                    <a:pt x="343217" y="45173"/>
                  </a:lnTo>
                  <a:lnTo>
                    <a:pt x="341884" y="43776"/>
                  </a:lnTo>
                  <a:lnTo>
                    <a:pt x="340575" y="48729"/>
                  </a:lnTo>
                  <a:lnTo>
                    <a:pt x="340690" y="46697"/>
                  </a:lnTo>
                  <a:lnTo>
                    <a:pt x="340817" y="46164"/>
                  </a:lnTo>
                  <a:lnTo>
                    <a:pt x="341020" y="45808"/>
                  </a:lnTo>
                  <a:lnTo>
                    <a:pt x="339801" y="44919"/>
                  </a:lnTo>
                  <a:lnTo>
                    <a:pt x="337261" y="50888"/>
                  </a:lnTo>
                  <a:lnTo>
                    <a:pt x="337223" y="50634"/>
                  </a:lnTo>
                  <a:lnTo>
                    <a:pt x="337197" y="50507"/>
                  </a:lnTo>
                  <a:lnTo>
                    <a:pt x="336905" y="48856"/>
                  </a:lnTo>
                  <a:lnTo>
                    <a:pt x="336804" y="48221"/>
                  </a:lnTo>
                  <a:lnTo>
                    <a:pt x="336918" y="46570"/>
                  </a:lnTo>
                  <a:lnTo>
                    <a:pt x="337019" y="46062"/>
                  </a:lnTo>
                  <a:lnTo>
                    <a:pt x="336702" y="46443"/>
                  </a:lnTo>
                  <a:lnTo>
                    <a:pt x="336169" y="48856"/>
                  </a:lnTo>
                  <a:lnTo>
                    <a:pt x="336130" y="48221"/>
                  </a:lnTo>
                  <a:lnTo>
                    <a:pt x="336245" y="46443"/>
                  </a:lnTo>
                  <a:lnTo>
                    <a:pt x="336410" y="45681"/>
                  </a:lnTo>
                  <a:lnTo>
                    <a:pt x="335241" y="48221"/>
                  </a:lnTo>
                  <a:lnTo>
                    <a:pt x="335165" y="47840"/>
                  </a:lnTo>
                  <a:lnTo>
                    <a:pt x="335280" y="46570"/>
                  </a:lnTo>
                  <a:lnTo>
                    <a:pt x="335508" y="45808"/>
                  </a:lnTo>
                  <a:lnTo>
                    <a:pt x="335407" y="45173"/>
                  </a:lnTo>
                  <a:lnTo>
                    <a:pt x="334568" y="43395"/>
                  </a:lnTo>
                  <a:lnTo>
                    <a:pt x="332981" y="49618"/>
                  </a:lnTo>
                  <a:lnTo>
                    <a:pt x="331762" y="50507"/>
                  </a:lnTo>
                  <a:lnTo>
                    <a:pt x="331812" y="50126"/>
                  </a:lnTo>
                  <a:lnTo>
                    <a:pt x="331901" y="49491"/>
                  </a:lnTo>
                  <a:lnTo>
                    <a:pt x="332130" y="47840"/>
                  </a:lnTo>
                  <a:lnTo>
                    <a:pt x="332371" y="46062"/>
                  </a:lnTo>
                  <a:lnTo>
                    <a:pt x="332257" y="45681"/>
                  </a:lnTo>
                  <a:lnTo>
                    <a:pt x="331216" y="43649"/>
                  </a:lnTo>
                  <a:lnTo>
                    <a:pt x="331254" y="42887"/>
                  </a:lnTo>
                  <a:lnTo>
                    <a:pt x="329806" y="42125"/>
                  </a:lnTo>
                  <a:lnTo>
                    <a:pt x="328168" y="46316"/>
                  </a:lnTo>
                  <a:lnTo>
                    <a:pt x="326529" y="47840"/>
                  </a:lnTo>
                  <a:lnTo>
                    <a:pt x="326466" y="46443"/>
                  </a:lnTo>
                  <a:lnTo>
                    <a:pt x="326428" y="45427"/>
                  </a:lnTo>
                  <a:lnTo>
                    <a:pt x="326301" y="42760"/>
                  </a:lnTo>
                  <a:lnTo>
                    <a:pt x="323850" y="45427"/>
                  </a:lnTo>
                  <a:lnTo>
                    <a:pt x="322783" y="42506"/>
                  </a:lnTo>
                  <a:lnTo>
                    <a:pt x="322795" y="43776"/>
                  </a:lnTo>
                  <a:lnTo>
                    <a:pt x="322338" y="45935"/>
                  </a:lnTo>
                  <a:lnTo>
                    <a:pt x="322237" y="46164"/>
                  </a:lnTo>
                  <a:lnTo>
                    <a:pt x="322008" y="46443"/>
                  </a:lnTo>
                  <a:lnTo>
                    <a:pt x="321792" y="45427"/>
                  </a:lnTo>
                  <a:lnTo>
                    <a:pt x="320713" y="49491"/>
                  </a:lnTo>
                  <a:lnTo>
                    <a:pt x="320865" y="48348"/>
                  </a:lnTo>
                  <a:lnTo>
                    <a:pt x="320878" y="48221"/>
                  </a:lnTo>
                  <a:lnTo>
                    <a:pt x="320967" y="47586"/>
                  </a:lnTo>
                  <a:lnTo>
                    <a:pt x="321271" y="45300"/>
                  </a:lnTo>
                  <a:lnTo>
                    <a:pt x="321386" y="45427"/>
                  </a:lnTo>
                  <a:lnTo>
                    <a:pt x="321386" y="45300"/>
                  </a:lnTo>
                  <a:lnTo>
                    <a:pt x="321576" y="42252"/>
                  </a:lnTo>
                  <a:lnTo>
                    <a:pt x="320827" y="42252"/>
                  </a:lnTo>
                  <a:lnTo>
                    <a:pt x="320294" y="42252"/>
                  </a:lnTo>
                  <a:lnTo>
                    <a:pt x="319557" y="47586"/>
                  </a:lnTo>
                  <a:lnTo>
                    <a:pt x="319049" y="45554"/>
                  </a:lnTo>
                  <a:lnTo>
                    <a:pt x="318757" y="44411"/>
                  </a:lnTo>
                  <a:lnTo>
                    <a:pt x="317436" y="44919"/>
                  </a:lnTo>
                  <a:lnTo>
                    <a:pt x="316204" y="45554"/>
                  </a:lnTo>
                  <a:lnTo>
                    <a:pt x="316179" y="45427"/>
                  </a:lnTo>
                  <a:lnTo>
                    <a:pt x="315683" y="42887"/>
                  </a:lnTo>
                  <a:lnTo>
                    <a:pt x="315188" y="44157"/>
                  </a:lnTo>
                  <a:lnTo>
                    <a:pt x="314769" y="44157"/>
                  </a:lnTo>
                  <a:lnTo>
                    <a:pt x="314286" y="45427"/>
                  </a:lnTo>
                  <a:lnTo>
                    <a:pt x="314540" y="43395"/>
                  </a:lnTo>
                  <a:lnTo>
                    <a:pt x="314528" y="42379"/>
                  </a:lnTo>
                  <a:lnTo>
                    <a:pt x="314020" y="41871"/>
                  </a:lnTo>
                  <a:lnTo>
                    <a:pt x="313385" y="41236"/>
                  </a:lnTo>
                  <a:lnTo>
                    <a:pt x="312153" y="41871"/>
                  </a:lnTo>
                  <a:lnTo>
                    <a:pt x="312623" y="39712"/>
                  </a:lnTo>
                  <a:lnTo>
                    <a:pt x="311988" y="39458"/>
                  </a:lnTo>
                  <a:lnTo>
                    <a:pt x="310883" y="48094"/>
                  </a:lnTo>
                  <a:lnTo>
                    <a:pt x="310273" y="48221"/>
                  </a:lnTo>
                  <a:lnTo>
                    <a:pt x="310438" y="45681"/>
                  </a:lnTo>
                  <a:lnTo>
                    <a:pt x="310502" y="44538"/>
                  </a:lnTo>
                  <a:lnTo>
                    <a:pt x="310553" y="43776"/>
                  </a:lnTo>
                  <a:lnTo>
                    <a:pt x="309435" y="43776"/>
                  </a:lnTo>
                  <a:lnTo>
                    <a:pt x="309410" y="43649"/>
                  </a:lnTo>
                  <a:lnTo>
                    <a:pt x="308698" y="39839"/>
                  </a:lnTo>
                  <a:lnTo>
                    <a:pt x="307162" y="43649"/>
                  </a:lnTo>
                  <a:lnTo>
                    <a:pt x="307416" y="41744"/>
                  </a:lnTo>
                  <a:lnTo>
                    <a:pt x="307606" y="41617"/>
                  </a:lnTo>
                  <a:lnTo>
                    <a:pt x="307098" y="41490"/>
                  </a:lnTo>
                  <a:lnTo>
                    <a:pt x="306730" y="40601"/>
                  </a:lnTo>
                  <a:lnTo>
                    <a:pt x="305854" y="38442"/>
                  </a:lnTo>
                  <a:lnTo>
                    <a:pt x="305689" y="40906"/>
                  </a:lnTo>
                  <a:lnTo>
                    <a:pt x="303542" y="45681"/>
                  </a:lnTo>
                  <a:lnTo>
                    <a:pt x="303923" y="42760"/>
                  </a:lnTo>
                  <a:lnTo>
                    <a:pt x="303047" y="46443"/>
                  </a:lnTo>
                  <a:lnTo>
                    <a:pt x="302933" y="47459"/>
                  </a:lnTo>
                  <a:lnTo>
                    <a:pt x="302120" y="48348"/>
                  </a:lnTo>
                  <a:lnTo>
                    <a:pt x="301993" y="45427"/>
                  </a:lnTo>
                  <a:lnTo>
                    <a:pt x="301929" y="45173"/>
                  </a:lnTo>
                  <a:lnTo>
                    <a:pt x="301650" y="49491"/>
                  </a:lnTo>
                  <a:lnTo>
                    <a:pt x="301155" y="48094"/>
                  </a:lnTo>
                  <a:lnTo>
                    <a:pt x="301256" y="47332"/>
                  </a:lnTo>
                  <a:lnTo>
                    <a:pt x="301536" y="46062"/>
                  </a:lnTo>
                  <a:lnTo>
                    <a:pt x="300990" y="45808"/>
                  </a:lnTo>
                  <a:lnTo>
                    <a:pt x="300926" y="46697"/>
                  </a:lnTo>
                  <a:lnTo>
                    <a:pt x="300482" y="48729"/>
                  </a:lnTo>
                  <a:lnTo>
                    <a:pt x="300367" y="49110"/>
                  </a:lnTo>
                  <a:lnTo>
                    <a:pt x="299948" y="50126"/>
                  </a:lnTo>
                  <a:lnTo>
                    <a:pt x="299847" y="49745"/>
                  </a:lnTo>
                  <a:lnTo>
                    <a:pt x="299669" y="49110"/>
                  </a:lnTo>
                  <a:lnTo>
                    <a:pt x="299453" y="48348"/>
                  </a:lnTo>
                  <a:lnTo>
                    <a:pt x="299542" y="45427"/>
                  </a:lnTo>
                  <a:lnTo>
                    <a:pt x="299275" y="47205"/>
                  </a:lnTo>
                  <a:lnTo>
                    <a:pt x="298792" y="49110"/>
                  </a:lnTo>
                  <a:lnTo>
                    <a:pt x="298627" y="48602"/>
                  </a:lnTo>
                  <a:lnTo>
                    <a:pt x="298729" y="46824"/>
                  </a:lnTo>
                  <a:lnTo>
                    <a:pt x="298640" y="45935"/>
                  </a:lnTo>
                  <a:lnTo>
                    <a:pt x="298538" y="45681"/>
                  </a:lnTo>
                  <a:lnTo>
                    <a:pt x="298119" y="44577"/>
                  </a:lnTo>
                  <a:lnTo>
                    <a:pt x="298043" y="45402"/>
                  </a:lnTo>
                  <a:lnTo>
                    <a:pt x="298056" y="44411"/>
                  </a:lnTo>
                  <a:lnTo>
                    <a:pt x="298119" y="44577"/>
                  </a:lnTo>
                  <a:lnTo>
                    <a:pt x="298132" y="44411"/>
                  </a:lnTo>
                  <a:lnTo>
                    <a:pt x="298259" y="42887"/>
                  </a:lnTo>
                  <a:lnTo>
                    <a:pt x="297891" y="42570"/>
                  </a:lnTo>
                  <a:lnTo>
                    <a:pt x="297891" y="45339"/>
                  </a:lnTo>
                  <a:lnTo>
                    <a:pt x="297103" y="49745"/>
                  </a:lnTo>
                  <a:lnTo>
                    <a:pt x="296799" y="47586"/>
                  </a:lnTo>
                  <a:lnTo>
                    <a:pt x="296735" y="45059"/>
                  </a:lnTo>
                  <a:lnTo>
                    <a:pt x="297484" y="45173"/>
                  </a:lnTo>
                  <a:lnTo>
                    <a:pt x="297891" y="45339"/>
                  </a:lnTo>
                  <a:lnTo>
                    <a:pt x="297891" y="42570"/>
                  </a:lnTo>
                  <a:lnTo>
                    <a:pt x="297688" y="42379"/>
                  </a:lnTo>
                  <a:lnTo>
                    <a:pt x="298513" y="38823"/>
                  </a:lnTo>
                  <a:lnTo>
                    <a:pt x="297789" y="40855"/>
                  </a:lnTo>
                  <a:lnTo>
                    <a:pt x="296570" y="45046"/>
                  </a:lnTo>
                  <a:lnTo>
                    <a:pt x="296532" y="44919"/>
                  </a:lnTo>
                  <a:lnTo>
                    <a:pt x="296481" y="44792"/>
                  </a:lnTo>
                  <a:lnTo>
                    <a:pt x="296176" y="44030"/>
                  </a:lnTo>
                  <a:lnTo>
                    <a:pt x="296075" y="43649"/>
                  </a:lnTo>
                  <a:lnTo>
                    <a:pt x="296075" y="42887"/>
                  </a:lnTo>
                  <a:lnTo>
                    <a:pt x="296062" y="42252"/>
                  </a:lnTo>
                  <a:lnTo>
                    <a:pt x="295948" y="42443"/>
                  </a:lnTo>
                  <a:lnTo>
                    <a:pt x="295948" y="61810"/>
                  </a:lnTo>
                  <a:lnTo>
                    <a:pt x="295795" y="61683"/>
                  </a:lnTo>
                  <a:lnTo>
                    <a:pt x="295402" y="61683"/>
                  </a:lnTo>
                  <a:lnTo>
                    <a:pt x="295478" y="60413"/>
                  </a:lnTo>
                  <a:lnTo>
                    <a:pt x="295592" y="59651"/>
                  </a:lnTo>
                  <a:lnTo>
                    <a:pt x="295706" y="60667"/>
                  </a:lnTo>
                  <a:lnTo>
                    <a:pt x="295821" y="60909"/>
                  </a:lnTo>
                  <a:lnTo>
                    <a:pt x="295948" y="61810"/>
                  </a:lnTo>
                  <a:lnTo>
                    <a:pt x="295948" y="42443"/>
                  </a:lnTo>
                  <a:lnTo>
                    <a:pt x="295744" y="42887"/>
                  </a:lnTo>
                  <a:lnTo>
                    <a:pt x="295706" y="42760"/>
                  </a:lnTo>
                  <a:lnTo>
                    <a:pt x="295503" y="42125"/>
                  </a:lnTo>
                  <a:lnTo>
                    <a:pt x="295313" y="42125"/>
                  </a:lnTo>
                  <a:lnTo>
                    <a:pt x="295427" y="39839"/>
                  </a:lnTo>
                  <a:lnTo>
                    <a:pt x="295224" y="40132"/>
                  </a:lnTo>
                  <a:lnTo>
                    <a:pt x="295224" y="40855"/>
                  </a:lnTo>
                  <a:lnTo>
                    <a:pt x="295211" y="42125"/>
                  </a:lnTo>
                  <a:lnTo>
                    <a:pt x="294995" y="42252"/>
                  </a:lnTo>
                  <a:lnTo>
                    <a:pt x="294830" y="42379"/>
                  </a:lnTo>
                  <a:lnTo>
                    <a:pt x="294982" y="41236"/>
                  </a:lnTo>
                  <a:lnTo>
                    <a:pt x="295224" y="40855"/>
                  </a:lnTo>
                  <a:lnTo>
                    <a:pt x="295224" y="40132"/>
                  </a:lnTo>
                  <a:lnTo>
                    <a:pt x="294703" y="40855"/>
                  </a:lnTo>
                  <a:lnTo>
                    <a:pt x="294386" y="40728"/>
                  </a:lnTo>
                  <a:lnTo>
                    <a:pt x="294182" y="43649"/>
                  </a:lnTo>
                  <a:lnTo>
                    <a:pt x="293814" y="43141"/>
                  </a:lnTo>
                  <a:lnTo>
                    <a:pt x="293954" y="45300"/>
                  </a:lnTo>
                  <a:lnTo>
                    <a:pt x="294068" y="45173"/>
                  </a:lnTo>
                  <a:lnTo>
                    <a:pt x="294284" y="45173"/>
                  </a:lnTo>
                  <a:lnTo>
                    <a:pt x="294398" y="45046"/>
                  </a:lnTo>
                  <a:lnTo>
                    <a:pt x="294601" y="45046"/>
                  </a:lnTo>
                  <a:lnTo>
                    <a:pt x="295198" y="44919"/>
                  </a:lnTo>
                  <a:lnTo>
                    <a:pt x="294805" y="46443"/>
                  </a:lnTo>
                  <a:lnTo>
                    <a:pt x="294449" y="47586"/>
                  </a:lnTo>
                  <a:lnTo>
                    <a:pt x="294246" y="45935"/>
                  </a:lnTo>
                  <a:lnTo>
                    <a:pt x="293420" y="50634"/>
                  </a:lnTo>
                  <a:lnTo>
                    <a:pt x="293420" y="50380"/>
                  </a:lnTo>
                  <a:lnTo>
                    <a:pt x="293382" y="48856"/>
                  </a:lnTo>
                  <a:lnTo>
                    <a:pt x="293268" y="46316"/>
                  </a:lnTo>
                  <a:lnTo>
                    <a:pt x="292735" y="44411"/>
                  </a:lnTo>
                  <a:lnTo>
                    <a:pt x="292735" y="43268"/>
                  </a:lnTo>
                  <a:lnTo>
                    <a:pt x="292798" y="41744"/>
                  </a:lnTo>
                  <a:lnTo>
                    <a:pt x="291706" y="43268"/>
                  </a:lnTo>
                  <a:lnTo>
                    <a:pt x="290449" y="42633"/>
                  </a:lnTo>
                  <a:lnTo>
                    <a:pt x="289433" y="48094"/>
                  </a:lnTo>
                  <a:lnTo>
                    <a:pt x="289102" y="48856"/>
                  </a:lnTo>
                  <a:lnTo>
                    <a:pt x="289115" y="48602"/>
                  </a:lnTo>
                  <a:lnTo>
                    <a:pt x="289242" y="46570"/>
                  </a:lnTo>
                  <a:lnTo>
                    <a:pt x="289217" y="45808"/>
                  </a:lnTo>
                  <a:lnTo>
                    <a:pt x="289344" y="45262"/>
                  </a:lnTo>
                  <a:lnTo>
                    <a:pt x="289090" y="45808"/>
                  </a:lnTo>
                  <a:lnTo>
                    <a:pt x="288467" y="45173"/>
                  </a:lnTo>
                  <a:lnTo>
                    <a:pt x="288099" y="44792"/>
                  </a:lnTo>
                  <a:lnTo>
                    <a:pt x="288036" y="45326"/>
                  </a:lnTo>
                  <a:lnTo>
                    <a:pt x="288010" y="45618"/>
                  </a:lnTo>
                  <a:lnTo>
                    <a:pt x="287921" y="46316"/>
                  </a:lnTo>
                  <a:lnTo>
                    <a:pt x="287680" y="48602"/>
                  </a:lnTo>
                  <a:lnTo>
                    <a:pt x="287591" y="48348"/>
                  </a:lnTo>
                  <a:lnTo>
                    <a:pt x="287235" y="47205"/>
                  </a:lnTo>
                  <a:lnTo>
                    <a:pt x="287312" y="46570"/>
                  </a:lnTo>
                  <a:lnTo>
                    <a:pt x="287959" y="45681"/>
                  </a:lnTo>
                  <a:lnTo>
                    <a:pt x="288036" y="45326"/>
                  </a:lnTo>
                  <a:lnTo>
                    <a:pt x="287350" y="45681"/>
                  </a:lnTo>
                  <a:lnTo>
                    <a:pt x="287464" y="45046"/>
                  </a:lnTo>
                  <a:lnTo>
                    <a:pt x="287426" y="44411"/>
                  </a:lnTo>
                  <a:lnTo>
                    <a:pt x="286359" y="43268"/>
                  </a:lnTo>
                  <a:lnTo>
                    <a:pt x="283616" y="48348"/>
                  </a:lnTo>
                  <a:lnTo>
                    <a:pt x="283133" y="47459"/>
                  </a:lnTo>
                  <a:lnTo>
                    <a:pt x="282384" y="46062"/>
                  </a:lnTo>
                  <a:lnTo>
                    <a:pt x="282448" y="46316"/>
                  </a:lnTo>
                  <a:lnTo>
                    <a:pt x="282549" y="47459"/>
                  </a:lnTo>
                  <a:lnTo>
                    <a:pt x="280428" y="43903"/>
                  </a:lnTo>
                  <a:lnTo>
                    <a:pt x="277545" y="50380"/>
                  </a:lnTo>
                  <a:lnTo>
                    <a:pt x="276707" y="47967"/>
                  </a:lnTo>
                  <a:lnTo>
                    <a:pt x="275602" y="44792"/>
                  </a:lnTo>
                  <a:lnTo>
                    <a:pt x="275018" y="43649"/>
                  </a:lnTo>
                  <a:lnTo>
                    <a:pt x="274828" y="45808"/>
                  </a:lnTo>
                  <a:lnTo>
                    <a:pt x="274701" y="46443"/>
                  </a:lnTo>
                  <a:lnTo>
                    <a:pt x="274294" y="47967"/>
                  </a:lnTo>
                  <a:lnTo>
                    <a:pt x="274332" y="44792"/>
                  </a:lnTo>
                  <a:lnTo>
                    <a:pt x="273456" y="48348"/>
                  </a:lnTo>
                  <a:lnTo>
                    <a:pt x="272351" y="51015"/>
                  </a:lnTo>
                  <a:lnTo>
                    <a:pt x="272326" y="48856"/>
                  </a:lnTo>
                  <a:lnTo>
                    <a:pt x="272313" y="47586"/>
                  </a:lnTo>
                  <a:lnTo>
                    <a:pt x="272211" y="40474"/>
                  </a:lnTo>
                  <a:lnTo>
                    <a:pt x="270878" y="45046"/>
                  </a:lnTo>
                  <a:lnTo>
                    <a:pt x="270764" y="47586"/>
                  </a:lnTo>
                  <a:lnTo>
                    <a:pt x="270344" y="47205"/>
                  </a:lnTo>
                  <a:lnTo>
                    <a:pt x="269316" y="48856"/>
                  </a:lnTo>
                  <a:lnTo>
                    <a:pt x="269328" y="48602"/>
                  </a:lnTo>
                  <a:lnTo>
                    <a:pt x="269506" y="46443"/>
                  </a:lnTo>
                  <a:lnTo>
                    <a:pt x="269252" y="48602"/>
                  </a:lnTo>
                  <a:lnTo>
                    <a:pt x="269201" y="45808"/>
                  </a:lnTo>
                  <a:lnTo>
                    <a:pt x="267995" y="48602"/>
                  </a:lnTo>
                  <a:lnTo>
                    <a:pt x="267309" y="47459"/>
                  </a:lnTo>
                  <a:lnTo>
                    <a:pt x="267436" y="46443"/>
                  </a:lnTo>
                  <a:lnTo>
                    <a:pt x="268452" y="41998"/>
                  </a:lnTo>
                  <a:lnTo>
                    <a:pt x="267246" y="41617"/>
                  </a:lnTo>
                  <a:lnTo>
                    <a:pt x="266750" y="42252"/>
                  </a:lnTo>
                  <a:lnTo>
                    <a:pt x="265976" y="45427"/>
                  </a:lnTo>
                  <a:lnTo>
                    <a:pt x="265849" y="47459"/>
                  </a:lnTo>
                  <a:lnTo>
                    <a:pt x="266014" y="47586"/>
                  </a:lnTo>
                  <a:lnTo>
                    <a:pt x="266141" y="48094"/>
                  </a:lnTo>
                  <a:lnTo>
                    <a:pt x="266242" y="48983"/>
                  </a:lnTo>
                  <a:lnTo>
                    <a:pt x="266128" y="50380"/>
                  </a:lnTo>
                  <a:lnTo>
                    <a:pt x="265823" y="50888"/>
                  </a:lnTo>
                  <a:lnTo>
                    <a:pt x="265734" y="51269"/>
                  </a:lnTo>
                  <a:lnTo>
                    <a:pt x="265506" y="55079"/>
                  </a:lnTo>
                  <a:lnTo>
                    <a:pt x="265379" y="56603"/>
                  </a:lnTo>
                  <a:lnTo>
                    <a:pt x="265125" y="58889"/>
                  </a:lnTo>
                  <a:lnTo>
                    <a:pt x="265010" y="61302"/>
                  </a:lnTo>
                  <a:lnTo>
                    <a:pt x="265747" y="64350"/>
                  </a:lnTo>
                  <a:lnTo>
                    <a:pt x="266573" y="61429"/>
                  </a:lnTo>
                  <a:lnTo>
                    <a:pt x="266598" y="63868"/>
                  </a:lnTo>
                  <a:lnTo>
                    <a:pt x="266166" y="63957"/>
                  </a:lnTo>
                  <a:lnTo>
                    <a:pt x="266204" y="64985"/>
                  </a:lnTo>
                  <a:lnTo>
                    <a:pt x="266331" y="66128"/>
                  </a:lnTo>
                  <a:lnTo>
                    <a:pt x="266687" y="63957"/>
                  </a:lnTo>
                  <a:lnTo>
                    <a:pt x="266915" y="62826"/>
                  </a:lnTo>
                  <a:lnTo>
                    <a:pt x="266954" y="64731"/>
                  </a:lnTo>
                  <a:lnTo>
                    <a:pt x="267081" y="65493"/>
                  </a:lnTo>
                  <a:lnTo>
                    <a:pt x="267601" y="62826"/>
                  </a:lnTo>
                  <a:lnTo>
                    <a:pt x="267728" y="62191"/>
                  </a:lnTo>
                  <a:lnTo>
                    <a:pt x="267817" y="61429"/>
                  </a:lnTo>
                  <a:lnTo>
                    <a:pt x="267931" y="61150"/>
                  </a:lnTo>
                  <a:lnTo>
                    <a:pt x="267995" y="60794"/>
                  </a:lnTo>
                  <a:lnTo>
                    <a:pt x="267995" y="60998"/>
                  </a:lnTo>
                  <a:lnTo>
                    <a:pt x="268084" y="60794"/>
                  </a:lnTo>
                  <a:lnTo>
                    <a:pt x="268414" y="60032"/>
                  </a:lnTo>
                  <a:lnTo>
                    <a:pt x="268452" y="60413"/>
                  </a:lnTo>
                  <a:lnTo>
                    <a:pt x="268566" y="62826"/>
                  </a:lnTo>
                  <a:lnTo>
                    <a:pt x="268439" y="64096"/>
                  </a:lnTo>
                  <a:lnTo>
                    <a:pt x="268922" y="62191"/>
                  </a:lnTo>
                  <a:lnTo>
                    <a:pt x="268846" y="63957"/>
                  </a:lnTo>
                  <a:lnTo>
                    <a:pt x="269024" y="63334"/>
                  </a:lnTo>
                  <a:lnTo>
                    <a:pt x="269544" y="64223"/>
                  </a:lnTo>
                  <a:lnTo>
                    <a:pt x="269659" y="63334"/>
                  </a:lnTo>
                  <a:lnTo>
                    <a:pt x="269798" y="62191"/>
                  </a:lnTo>
                  <a:lnTo>
                    <a:pt x="269875" y="61556"/>
                  </a:lnTo>
                  <a:lnTo>
                    <a:pt x="270065" y="64350"/>
                  </a:lnTo>
                  <a:lnTo>
                    <a:pt x="270891" y="61556"/>
                  </a:lnTo>
                  <a:lnTo>
                    <a:pt x="271081" y="60921"/>
                  </a:lnTo>
                  <a:lnTo>
                    <a:pt x="270789" y="65620"/>
                  </a:lnTo>
                  <a:lnTo>
                    <a:pt x="270903" y="64858"/>
                  </a:lnTo>
                  <a:lnTo>
                    <a:pt x="271030" y="64223"/>
                  </a:lnTo>
                  <a:lnTo>
                    <a:pt x="271602" y="61937"/>
                  </a:lnTo>
                  <a:lnTo>
                    <a:pt x="271932" y="61810"/>
                  </a:lnTo>
                  <a:lnTo>
                    <a:pt x="271043" y="67271"/>
                  </a:lnTo>
                  <a:lnTo>
                    <a:pt x="273088" y="62191"/>
                  </a:lnTo>
                  <a:lnTo>
                    <a:pt x="272592" y="68033"/>
                  </a:lnTo>
                  <a:lnTo>
                    <a:pt x="273316" y="63207"/>
                  </a:lnTo>
                  <a:lnTo>
                    <a:pt x="274269" y="66001"/>
                  </a:lnTo>
                  <a:lnTo>
                    <a:pt x="275196" y="63207"/>
                  </a:lnTo>
                  <a:lnTo>
                    <a:pt x="275082" y="64350"/>
                  </a:lnTo>
                  <a:lnTo>
                    <a:pt x="275348" y="64604"/>
                  </a:lnTo>
                  <a:lnTo>
                    <a:pt x="275475" y="66509"/>
                  </a:lnTo>
                  <a:lnTo>
                    <a:pt x="275602" y="67017"/>
                  </a:lnTo>
                  <a:lnTo>
                    <a:pt x="275894" y="63207"/>
                  </a:lnTo>
                  <a:lnTo>
                    <a:pt x="276021" y="62826"/>
                  </a:lnTo>
                  <a:lnTo>
                    <a:pt x="276529" y="62191"/>
                  </a:lnTo>
                  <a:lnTo>
                    <a:pt x="276631" y="62064"/>
                  </a:lnTo>
                  <a:lnTo>
                    <a:pt x="276682" y="61810"/>
                  </a:lnTo>
                  <a:lnTo>
                    <a:pt x="276872" y="60921"/>
                  </a:lnTo>
                  <a:lnTo>
                    <a:pt x="277075" y="60032"/>
                  </a:lnTo>
                  <a:lnTo>
                    <a:pt x="277152" y="59651"/>
                  </a:lnTo>
                  <a:lnTo>
                    <a:pt x="277418" y="63588"/>
                  </a:lnTo>
                  <a:lnTo>
                    <a:pt x="276529" y="64350"/>
                  </a:lnTo>
                  <a:lnTo>
                    <a:pt x="276453" y="68160"/>
                  </a:lnTo>
                  <a:lnTo>
                    <a:pt x="276644" y="64858"/>
                  </a:lnTo>
                  <a:lnTo>
                    <a:pt x="277571" y="64985"/>
                  </a:lnTo>
                  <a:lnTo>
                    <a:pt x="277571" y="64858"/>
                  </a:lnTo>
                  <a:lnTo>
                    <a:pt x="277571" y="62191"/>
                  </a:lnTo>
                  <a:lnTo>
                    <a:pt x="277812" y="64604"/>
                  </a:lnTo>
                  <a:lnTo>
                    <a:pt x="277837" y="63334"/>
                  </a:lnTo>
                  <a:lnTo>
                    <a:pt x="277837" y="66763"/>
                  </a:lnTo>
                  <a:lnTo>
                    <a:pt x="278091" y="63334"/>
                  </a:lnTo>
                  <a:lnTo>
                    <a:pt x="278180" y="62191"/>
                  </a:lnTo>
                  <a:lnTo>
                    <a:pt x="278218" y="61683"/>
                  </a:lnTo>
                  <a:lnTo>
                    <a:pt x="278257" y="66001"/>
                  </a:lnTo>
                  <a:lnTo>
                    <a:pt x="278790" y="62826"/>
                  </a:lnTo>
                  <a:lnTo>
                    <a:pt x="279019" y="64223"/>
                  </a:lnTo>
                  <a:lnTo>
                    <a:pt x="279146" y="65620"/>
                  </a:lnTo>
                  <a:lnTo>
                    <a:pt x="278625" y="67652"/>
                  </a:lnTo>
                  <a:lnTo>
                    <a:pt x="279374" y="66128"/>
                  </a:lnTo>
                  <a:lnTo>
                    <a:pt x="279450" y="66852"/>
                  </a:lnTo>
                  <a:lnTo>
                    <a:pt x="279438" y="66128"/>
                  </a:lnTo>
                  <a:lnTo>
                    <a:pt x="279565" y="64731"/>
                  </a:lnTo>
                  <a:lnTo>
                    <a:pt x="279717" y="63461"/>
                  </a:lnTo>
                  <a:lnTo>
                    <a:pt x="280250" y="62826"/>
                  </a:lnTo>
                  <a:lnTo>
                    <a:pt x="280568" y="62445"/>
                  </a:lnTo>
                  <a:lnTo>
                    <a:pt x="280123" y="64985"/>
                  </a:lnTo>
                  <a:lnTo>
                    <a:pt x="280009" y="68414"/>
                  </a:lnTo>
                  <a:lnTo>
                    <a:pt x="280492" y="67525"/>
                  </a:lnTo>
                  <a:lnTo>
                    <a:pt x="280593" y="67144"/>
                  </a:lnTo>
                  <a:lnTo>
                    <a:pt x="281178" y="63842"/>
                  </a:lnTo>
                  <a:lnTo>
                    <a:pt x="281495" y="64084"/>
                  </a:lnTo>
                  <a:lnTo>
                    <a:pt x="281546" y="64985"/>
                  </a:lnTo>
                  <a:lnTo>
                    <a:pt x="281419" y="65747"/>
                  </a:lnTo>
                  <a:lnTo>
                    <a:pt x="281876" y="63842"/>
                  </a:lnTo>
                  <a:lnTo>
                    <a:pt x="282143" y="62699"/>
                  </a:lnTo>
                  <a:lnTo>
                    <a:pt x="282956" y="65620"/>
                  </a:lnTo>
                  <a:lnTo>
                    <a:pt x="283616" y="62699"/>
                  </a:lnTo>
                  <a:lnTo>
                    <a:pt x="283679" y="62445"/>
                  </a:lnTo>
                  <a:lnTo>
                    <a:pt x="283794" y="61937"/>
                  </a:lnTo>
                  <a:lnTo>
                    <a:pt x="283819" y="62788"/>
                  </a:lnTo>
                  <a:lnTo>
                    <a:pt x="283743" y="64858"/>
                  </a:lnTo>
                  <a:lnTo>
                    <a:pt x="283070" y="65570"/>
                  </a:lnTo>
                  <a:lnTo>
                    <a:pt x="283832" y="65430"/>
                  </a:lnTo>
                  <a:lnTo>
                    <a:pt x="283832" y="62826"/>
                  </a:lnTo>
                  <a:lnTo>
                    <a:pt x="283845" y="61810"/>
                  </a:lnTo>
                  <a:lnTo>
                    <a:pt x="283857" y="61683"/>
                  </a:lnTo>
                  <a:lnTo>
                    <a:pt x="283946" y="59651"/>
                  </a:lnTo>
                  <a:lnTo>
                    <a:pt x="284111" y="57492"/>
                  </a:lnTo>
                  <a:lnTo>
                    <a:pt x="284416" y="57492"/>
                  </a:lnTo>
                  <a:lnTo>
                    <a:pt x="284835" y="55079"/>
                  </a:lnTo>
                  <a:lnTo>
                    <a:pt x="284759" y="57619"/>
                  </a:lnTo>
                  <a:lnTo>
                    <a:pt x="284594" y="57492"/>
                  </a:lnTo>
                  <a:lnTo>
                    <a:pt x="284480" y="58635"/>
                  </a:lnTo>
                  <a:lnTo>
                    <a:pt x="284353" y="59397"/>
                  </a:lnTo>
                  <a:lnTo>
                    <a:pt x="284746" y="58254"/>
                  </a:lnTo>
                  <a:lnTo>
                    <a:pt x="284746" y="60985"/>
                  </a:lnTo>
                  <a:lnTo>
                    <a:pt x="284911" y="60426"/>
                  </a:lnTo>
                  <a:lnTo>
                    <a:pt x="284975" y="60286"/>
                  </a:lnTo>
                  <a:lnTo>
                    <a:pt x="285610" y="58254"/>
                  </a:lnTo>
                  <a:lnTo>
                    <a:pt x="285648" y="58127"/>
                  </a:lnTo>
                  <a:lnTo>
                    <a:pt x="285889" y="58762"/>
                  </a:lnTo>
                  <a:lnTo>
                    <a:pt x="285978" y="60286"/>
                  </a:lnTo>
                  <a:lnTo>
                    <a:pt x="285851" y="62699"/>
                  </a:lnTo>
                  <a:lnTo>
                    <a:pt x="284924" y="60426"/>
                  </a:lnTo>
                  <a:lnTo>
                    <a:pt x="285000" y="61429"/>
                  </a:lnTo>
                  <a:lnTo>
                    <a:pt x="285242" y="63461"/>
                  </a:lnTo>
                  <a:lnTo>
                    <a:pt x="284645" y="62064"/>
                  </a:lnTo>
                  <a:lnTo>
                    <a:pt x="284759" y="67652"/>
                  </a:lnTo>
                  <a:lnTo>
                    <a:pt x="284251" y="61836"/>
                  </a:lnTo>
                  <a:lnTo>
                    <a:pt x="284264" y="63957"/>
                  </a:lnTo>
                  <a:lnTo>
                    <a:pt x="284391" y="67779"/>
                  </a:lnTo>
                  <a:lnTo>
                    <a:pt x="285140" y="68795"/>
                  </a:lnTo>
                  <a:lnTo>
                    <a:pt x="285267" y="67652"/>
                  </a:lnTo>
                  <a:lnTo>
                    <a:pt x="285470" y="65874"/>
                  </a:lnTo>
                  <a:lnTo>
                    <a:pt x="286308" y="67017"/>
                  </a:lnTo>
                  <a:lnTo>
                    <a:pt x="286512" y="65874"/>
                  </a:lnTo>
                  <a:lnTo>
                    <a:pt x="286639" y="65239"/>
                  </a:lnTo>
                  <a:lnTo>
                    <a:pt x="286512" y="64350"/>
                  </a:lnTo>
                  <a:lnTo>
                    <a:pt x="286575" y="63461"/>
                  </a:lnTo>
                  <a:lnTo>
                    <a:pt x="286727" y="62699"/>
                  </a:lnTo>
                  <a:lnTo>
                    <a:pt x="286829" y="62166"/>
                  </a:lnTo>
                  <a:lnTo>
                    <a:pt x="288404" y="58762"/>
                  </a:lnTo>
                  <a:lnTo>
                    <a:pt x="287159" y="71208"/>
                  </a:lnTo>
                  <a:lnTo>
                    <a:pt x="288455" y="66636"/>
                  </a:lnTo>
                  <a:lnTo>
                    <a:pt x="288925" y="64223"/>
                  </a:lnTo>
                  <a:lnTo>
                    <a:pt x="289382" y="59651"/>
                  </a:lnTo>
                  <a:lnTo>
                    <a:pt x="289699" y="61150"/>
                  </a:lnTo>
                  <a:lnTo>
                    <a:pt x="289814" y="62572"/>
                  </a:lnTo>
                  <a:lnTo>
                    <a:pt x="289318" y="66128"/>
                  </a:lnTo>
                  <a:lnTo>
                    <a:pt x="290195" y="66636"/>
                  </a:lnTo>
                  <a:lnTo>
                    <a:pt x="290233" y="64503"/>
                  </a:lnTo>
                  <a:lnTo>
                    <a:pt x="290309" y="60413"/>
                  </a:lnTo>
                  <a:lnTo>
                    <a:pt x="290918" y="62788"/>
                  </a:lnTo>
                  <a:lnTo>
                    <a:pt x="291388" y="62699"/>
                  </a:lnTo>
                  <a:lnTo>
                    <a:pt x="291198" y="66255"/>
                  </a:lnTo>
                  <a:lnTo>
                    <a:pt x="292188" y="65747"/>
                  </a:lnTo>
                  <a:lnTo>
                    <a:pt x="293458" y="63334"/>
                  </a:lnTo>
                  <a:lnTo>
                    <a:pt x="294576" y="62826"/>
                  </a:lnTo>
                  <a:lnTo>
                    <a:pt x="294424" y="63842"/>
                  </a:lnTo>
                  <a:lnTo>
                    <a:pt x="294297" y="64300"/>
                  </a:lnTo>
                  <a:lnTo>
                    <a:pt x="294182" y="65112"/>
                  </a:lnTo>
                  <a:lnTo>
                    <a:pt x="294309" y="66001"/>
                  </a:lnTo>
                  <a:lnTo>
                    <a:pt x="295795" y="64350"/>
                  </a:lnTo>
                  <a:lnTo>
                    <a:pt x="297103" y="66636"/>
                  </a:lnTo>
                  <a:lnTo>
                    <a:pt x="298183" y="68922"/>
                  </a:lnTo>
                  <a:lnTo>
                    <a:pt x="298958" y="65874"/>
                  </a:lnTo>
                  <a:lnTo>
                    <a:pt x="299072" y="66001"/>
                  </a:lnTo>
                  <a:lnTo>
                    <a:pt x="299097" y="65874"/>
                  </a:lnTo>
                  <a:lnTo>
                    <a:pt x="299427" y="64731"/>
                  </a:lnTo>
                  <a:lnTo>
                    <a:pt x="299732" y="64604"/>
                  </a:lnTo>
                  <a:lnTo>
                    <a:pt x="299593" y="66763"/>
                  </a:lnTo>
                  <a:lnTo>
                    <a:pt x="299377" y="67525"/>
                  </a:lnTo>
                  <a:lnTo>
                    <a:pt x="300494" y="64985"/>
                  </a:lnTo>
                  <a:lnTo>
                    <a:pt x="300761" y="64604"/>
                  </a:lnTo>
                  <a:lnTo>
                    <a:pt x="300926" y="64350"/>
                  </a:lnTo>
                  <a:lnTo>
                    <a:pt x="301980" y="62826"/>
                  </a:lnTo>
                  <a:lnTo>
                    <a:pt x="302069" y="62699"/>
                  </a:lnTo>
                  <a:lnTo>
                    <a:pt x="302425" y="62191"/>
                  </a:lnTo>
                  <a:lnTo>
                    <a:pt x="302895" y="64731"/>
                  </a:lnTo>
                  <a:lnTo>
                    <a:pt x="302996" y="65620"/>
                  </a:lnTo>
                  <a:lnTo>
                    <a:pt x="302882" y="66636"/>
                  </a:lnTo>
                  <a:lnTo>
                    <a:pt x="303364" y="67652"/>
                  </a:lnTo>
                  <a:lnTo>
                    <a:pt x="303974" y="62191"/>
                  </a:lnTo>
                  <a:lnTo>
                    <a:pt x="304012" y="61937"/>
                  </a:lnTo>
                  <a:lnTo>
                    <a:pt x="304215" y="60159"/>
                  </a:lnTo>
                  <a:lnTo>
                    <a:pt x="304393" y="61556"/>
                  </a:lnTo>
                  <a:lnTo>
                    <a:pt x="304520" y="63334"/>
                  </a:lnTo>
                  <a:lnTo>
                    <a:pt x="304406" y="63715"/>
                  </a:lnTo>
                  <a:lnTo>
                    <a:pt x="305854" y="65112"/>
                  </a:lnTo>
                  <a:lnTo>
                    <a:pt x="307886" y="62445"/>
                  </a:lnTo>
                  <a:lnTo>
                    <a:pt x="308597" y="67271"/>
                  </a:lnTo>
                  <a:lnTo>
                    <a:pt x="309295" y="62953"/>
                  </a:lnTo>
                  <a:lnTo>
                    <a:pt x="309930" y="69430"/>
                  </a:lnTo>
                  <a:lnTo>
                    <a:pt x="310705" y="63334"/>
                  </a:lnTo>
                  <a:lnTo>
                    <a:pt x="311073" y="65366"/>
                  </a:lnTo>
                  <a:lnTo>
                    <a:pt x="311188" y="66636"/>
                  </a:lnTo>
                  <a:lnTo>
                    <a:pt x="311061" y="67017"/>
                  </a:lnTo>
                  <a:lnTo>
                    <a:pt x="310946" y="67652"/>
                  </a:lnTo>
                  <a:lnTo>
                    <a:pt x="311899" y="69684"/>
                  </a:lnTo>
                  <a:lnTo>
                    <a:pt x="312216" y="69938"/>
                  </a:lnTo>
                  <a:lnTo>
                    <a:pt x="312851" y="65874"/>
                  </a:lnTo>
                  <a:lnTo>
                    <a:pt x="313334" y="65366"/>
                  </a:lnTo>
                  <a:lnTo>
                    <a:pt x="312991" y="68541"/>
                  </a:lnTo>
                  <a:lnTo>
                    <a:pt x="313905" y="65366"/>
                  </a:lnTo>
                  <a:lnTo>
                    <a:pt x="313931" y="65239"/>
                  </a:lnTo>
                  <a:lnTo>
                    <a:pt x="313791" y="69049"/>
                  </a:lnTo>
                  <a:lnTo>
                    <a:pt x="314286" y="68287"/>
                  </a:lnTo>
                  <a:lnTo>
                    <a:pt x="314147" y="68160"/>
                  </a:lnTo>
                  <a:lnTo>
                    <a:pt x="314248" y="65874"/>
                  </a:lnTo>
                  <a:lnTo>
                    <a:pt x="314604" y="65239"/>
                  </a:lnTo>
                  <a:lnTo>
                    <a:pt x="315036" y="64477"/>
                  </a:lnTo>
                  <a:lnTo>
                    <a:pt x="315302" y="66763"/>
                  </a:lnTo>
                  <a:lnTo>
                    <a:pt x="315417" y="68795"/>
                  </a:lnTo>
                  <a:lnTo>
                    <a:pt x="315302" y="69938"/>
                  </a:lnTo>
                  <a:lnTo>
                    <a:pt x="317055" y="67398"/>
                  </a:lnTo>
                  <a:lnTo>
                    <a:pt x="316953" y="68110"/>
                  </a:lnTo>
                  <a:lnTo>
                    <a:pt x="317220" y="67398"/>
                  </a:lnTo>
                  <a:lnTo>
                    <a:pt x="317449" y="66763"/>
                  </a:lnTo>
                  <a:lnTo>
                    <a:pt x="316026" y="73240"/>
                  </a:lnTo>
                  <a:lnTo>
                    <a:pt x="317030" y="70446"/>
                  </a:lnTo>
                  <a:lnTo>
                    <a:pt x="317144" y="69430"/>
                  </a:lnTo>
                  <a:lnTo>
                    <a:pt x="317385" y="68414"/>
                  </a:lnTo>
                  <a:lnTo>
                    <a:pt x="317461" y="67779"/>
                  </a:lnTo>
                  <a:lnTo>
                    <a:pt x="317576" y="69811"/>
                  </a:lnTo>
                  <a:lnTo>
                    <a:pt x="318363" y="69938"/>
                  </a:lnTo>
                  <a:lnTo>
                    <a:pt x="319062" y="69176"/>
                  </a:lnTo>
                  <a:lnTo>
                    <a:pt x="318681" y="71335"/>
                  </a:lnTo>
                  <a:lnTo>
                    <a:pt x="319671" y="72097"/>
                  </a:lnTo>
                  <a:lnTo>
                    <a:pt x="321043" y="70573"/>
                  </a:lnTo>
                  <a:lnTo>
                    <a:pt x="322249" y="70827"/>
                  </a:lnTo>
                  <a:lnTo>
                    <a:pt x="322186" y="70573"/>
                  </a:lnTo>
                  <a:lnTo>
                    <a:pt x="321983" y="69811"/>
                  </a:lnTo>
                  <a:lnTo>
                    <a:pt x="322021" y="69176"/>
                  </a:lnTo>
                  <a:lnTo>
                    <a:pt x="322249" y="67779"/>
                  </a:lnTo>
                  <a:lnTo>
                    <a:pt x="322402" y="66763"/>
                  </a:lnTo>
                  <a:lnTo>
                    <a:pt x="322541" y="65874"/>
                  </a:lnTo>
                  <a:lnTo>
                    <a:pt x="322935" y="65620"/>
                  </a:lnTo>
                  <a:lnTo>
                    <a:pt x="322884" y="66243"/>
                  </a:lnTo>
                  <a:lnTo>
                    <a:pt x="323075" y="65620"/>
                  </a:lnTo>
                  <a:lnTo>
                    <a:pt x="323240" y="65112"/>
                  </a:lnTo>
                  <a:lnTo>
                    <a:pt x="323430" y="65366"/>
                  </a:lnTo>
                  <a:lnTo>
                    <a:pt x="323545" y="66128"/>
                  </a:lnTo>
                  <a:lnTo>
                    <a:pt x="323075" y="68897"/>
                  </a:lnTo>
                  <a:lnTo>
                    <a:pt x="322643" y="70065"/>
                  </a:lnTo>
                  <a:lnTo>
                    <a:pt x="323342" y="69049"/>
                  </a:lnTo>
                  <a:lnTo>
                    <a:pt x="323189" y="70192"/>
                  </a:lnTo>
                  <a:lnTo>
                    <a:pt x="323088" y="70446"/>
                  </a:lnTo>
                  <a:lnTo>
                    <a:pt x="322961" y="71081"/>
                  </a:lnTo>
                  <a:lnTo>
                    <a:pt x="322846" y="71843"/>
                  </a:lnTo>
                  <a:lnTo>
                    <a:pt x="323342" y="69811"/>
                  </a:lnTo>
                  <a:lnTo>
                    <a:pt x="323342" y="75399"/>
                  </a:lnTo>
                  <a:lnTo>
                    <a:pt x="324129" y="71716"/>
                  </a:lnTo>
                  <a:lnTo>
                    <a:pt x="324027" y="72732"/>
                  </a:lnTo>
                  <a:lnTo>
                    <a:pt x="325221" y="72986"/>
                  </a:lnTo>
                  <a:lnTo>
                    <a:pt x="325920" y="71843"/>
                  </a:lnTo>
                  <a:lnTo>
                    <a:pt x="326923" y="71843"/>
                  </a:lnTo>
                  <a:lnTo>
                    <a:pt x="326936" y="71716"/>
                  </a:lnTo>
                  <a:lnTo>
                    <a:pt x="327202" y="69811"/>
                  </a:lnTo>
                  <a:lnTo>
                    <a:pt x="327317" y="69049"/>
                  </a:lnTo>
                  <a:lnTo>
                    <a:pt x="327329" y="68922"/>
                  </a:lnTo>
                  <a:lnTo>
                    <a:pt x="327609" y="69557"/>
                  </a:lnTo>
                  <a:lnTo>
                    <a:pt x="327787" y="68922"/>
                  </a:lnTo>
                  <a:lnTo>
                    <a:pt x="328231" y="67271"/>
                  </a:lnTo>
                  <a:lnTo>
                    <a:pt x="328815" y="68287"/>
                  </a:lnTo>
                  <a:lnTo>
                    <a:pt x="329298" y="70700"/>
                  </a:lnTo>
                  <a:lnTo>
                    <a:pt x="330187" y="70573"/>
                  </a:lnTo>
                  <a:lnTo>
                    <a:pt x="330936" y="69303"/>
                  </a:lnTo>
                  <a:lnTo>
                    <a:pt x="330911" y="69049"/>
                  </a:lnTo>
                  <a:lnTo>
                    <a:pt x="330796" y="68414"/>
                  </a:lnTo>
                  <a:lnTo>
                    <a:pt x="330911" y="67525"/>
                  </a:lnTo>
                  <a:lnTo>
                    <a:pt x="330974" y="67271"/>
                  </a:lnTo>
                  <a:lnTo>
                    <a:pt x="331228" y="66382"/>
                  </a:lnTo>
                  <a:lnTo>
                    <a:pt x="331076" y="67652"/>
                  </a:lnTo>
                  <a:lnTo>
                    <a:pt x="330962" y="69037"/>
                  </a:lnTo>
                  <a:lnTo>
                    <a:pt x="331812" y="68922"/>
                  </a:lnTo>
                  <a:lnTo>
                    <a:pt x="331089" y="70827"/>
                  </a:lnTo>
                  <a:lnTo>
                    <a:pt x="332193" y="70573"/>
                  </a:lnTo>
                  <a:lnTo>
                    <a:pt x="332486" y="70446"/>
                  </a:lnTo>
                  <a:lnTo>
                    <a:pt x="333781" y="68922"/>
                  </a:lnTo>
                  <a:lnTo>
                    <a:pt x="333997" y="68668"/>
                  </a:lnTo>
                  <a:lnTo>
                    <a:pt x="334124" y="66509"/>
                  </a:lnTo>
                  <a:lnTo>
                    <a:pt x="334149" y="66382"/>
                  </a:lnTo>
                  <a:lnTo>
                    <a:pt x="334238" y="66001"/>
                  </a:lnTo>
                  <a:lnTo>
                    <a:pt x="334543" y="65620"/>
                  </a:lnTo>
                  <a:lnTo>
                    <a:pt x="334543" y="67779"/>
                  </a:lnTo>
                  <a:lnTo>
                    <a:pt x="334429" y="68414"/>
                  </a:lnTo>
                  <a:lnTo>
                    <a:pt x="334302" y="68795"/>
                  </a:lnTo>
                  <a:lnTo>
                    <a:pt x="336016" y="65620"/>
                  </a:lnTo>
                  <a:lnTo>
                    <a:pt x="336296" y="65112"/>
                  </a:lnTo>
                  <a:lnTo>
                    <a:pt x="336359" y="64985"/>
                  </a:lnTo>
                  <a:lnTo>
                    <a:pt x="336550" y="76923"/>
                  </a:lnTo>
                  <a:lnTo>
                    <a:pt x="338353" y="72097"/>
                  </a:lnTo>
                  <a:lnTo>
                    <a:pt x="338429" y="71843"/>
                  </a:lnTo>
                  <a:lnTo>
                    <a:pt x="338543" y="71589"/>
                  </a:lnTo>
                  <a:lnTo>
                    <a:pt x="338480" y="71767"/>
                  </a:lnTo>
                  <a:lnTo>
                    <a:pt x="338582" y="71589"/>
                  </a:lnTo>
                  <a:lnTo>
                    <a:pt x="340093" y="69176"/>
                  </a:lnTo>
                  <a:lnTo>
                    <a:pt x="340372" y="69469"/>
                  </a:lnTo>
                  <a:lnTo>
                    <a:pt x="340474" y="69811"/>
                  </a:lnTo>
                  <a:lnTo>
                    <a:pt x="339559" y="70954"/>
                  </a:lnTo>
                  <a:lnTo>
                    <a:pt x="339483" y="71462"/>
                  </a:lnTo>
                  <a:lnTo>
                    <a:pt x="339610" y="72859"/>
                  </a:lnTo>
                  <a:lnTo>
                    <a:pt x="341363" y="69176"/>
                  </a:lnTo>
                  <a:lnTo>
                    <a:pt x="341604" y="68668"/>
                  </a:lnTo>
                  <a:lnTo>
                    <a:pt x="341553" y="73748"/>
                  </a:lnTo>
                  <a:lnTo>
                    <a:pt x="343103" y="71081"/>
                  </a:lnTo>
                  <a:lnTo>
                    <a:pt x="342684" y="78955"/>
                  </a:lnTo>
                  <a:lnTo>
                    <a:pt x="346087" y="71081"/>
                  </a:lnTo>
                  <a:lnTo>
                    <a:pt x="346151" y="70954"/>
                  </a:lnTo>
                  <a:lnTo>
                    <a:pt x="346456" y="76161"/>
                  </a:lnTo>
                  <a:lnTo>
                    <a:pt x="346710" y="74193"/>
                  </a:lnTo>
                  <a:lnTo>
                    <a:pt x="347281" y="72478"/>
                  </a:lnTo>
                  <a:lnTo>
                    <a:pt x="347103" y="73748"/>
                  </a:lnTo>
                  <a:lnTo>
                    <a:pt x="347319" y="73113"/>
                  </a:lnTo>
                  <a:lnTo>
                    <a:pt x="348335" y="72478"/>
                  </a:lnTo>
                  <a:lnTo>
                    <a:pt x="350151" y="71335"/>
                  </a:lnTo>
                  <a:lnTo>
                    <a:pt x="351929" y="76669"/>
                  </a:lnTo>
                  <a:lnTo>
                    <a:pt x="354139" y="78828"/>
                  </a:lnTo>
                  <a:lnTo>
                    <a:pt x="354965" y="79463"/>
                  </a:lnTo>
                  <a:lnTo>
                    <a:pt x="356069" y="71335"/>
                  </a:lnTo>
                  <a:lnTo>
                    <a:pt x="356120" y="70954"/>
                  </a:lnTo>
                  <a:lnTo>
                    <a:pt x="356336" y="69430"/>
                  </a:lnTo>
                  <a:lnTo>
                    <a:pt x="356552" y="71970"/>
                  </a:lnTo>
                  <a:lnTo>
                    <a:pt x="356666" y="74193"/>
                  </a:lnTo>
                  <a:lnTo>
                    <a:pt x="355790" y="77304"/>
                  </a:lnTo>
                  <a:lnTo>
                    <a:pt x="358381" y="73494"/>
                  </a:lnTo>
                  <a:lnTo>
                    <a:pt x="359537" y="78193"/>
                  </a:lnTo>
                  <a:lnTo>
                    <a:pt x="361988" y="75018"/>
                  </a:lnTo>
                  <a:lnTo>
                    <a:pt x="361772" y="75641"/>
                  </a:lnTo>
                  <a:lnTo>
                    <a:pt x="361543" y="76796"/>
                  </a:lnTo>
                  <a:lnTo>
                    <a:pt x="361365" y="76796"/>
                  </a:lnTo>
                  <a:lnTo>
                    <a:pt x="361289" y="79336"/>
                  </a:lnTo>
                  <a:lnTo>
                    <a:pt x="362661" y="77304"/>
                  </a:lnTo>
                  <a:lnTo>
                    <a:pt x="362775" y="77050"/>
                  </a:lnTo>
                  <a:lnTo>
                    <a:pt x="363143" y="75145"/>
                  </a:lnTo>
                  <a:lnTo>
                    <a:pt x="363258" y="75272"/>
                  </a:lnTo>
                  <a:lnTo>
                    <a:pt x="363334" y="75526"/>
                  </a:lnTo>
                  <a:lnTo>
                    <a:pt x="363080" y="76288"/>
                  </a:lnTo>
                  <a:lnTo>
                    <a:pt x="362953" y="79590"/>
                  </a:lnTo>
                  <a:lnTo>
                    <a:pt x="364363" y="75145"/>
                  </a:lnTo>
                  <a:lnTo>
                    <a:pt x="364401" y="75018"/>
                  </a:lnTo>
                  <a:lnTo>
                    <a:pt x="364147" y="77571"/>
                  </a:lnTo>
                  <a:lnTo>
                    <a:pt x="364236" y="77304"/>
                  </a:lnTo>
                  <a:lnTo>
                    <a:pt x="364883" y="79082"/>
                  </a:lnTo>
                  <a:lnTo>
                    <a:pt x="365061" y="77304"/>
                  </a:lnTo>
                  <a:lnTo>
                    <a:pt x="365175" y="76161"/>
                  </a:lnTo>
                  <a:lnTo>
                    <a:pt x="365594" y="77685"/>
                  </a:lnTo>
                  <a:lnTo>
                    <a:pt x="366280" y="76161"/>
                  </a:lnTo>
                  <a:lnTo>
                    <a:pt x="366725" y="75145"/>
                  </a:lnTo>
                  <a:lnTo>
                    <a:pt x="366928" y="76885"/>
                  </a:lnTo>
                  <a:lnTo>
                    <a:pt x="366877" y="77076"/>
                  </a:lnTo>
                  <a:lnTo>
                    <a:pt x="366814" y="77254"/>
                  </a:lnTo>
                  <a:lnTo>
                    <a:pt x="366712" y="77571"/>
                  </a:lnTo>
                  <a:lnTo>
                    <a:pt x="366928" y="78917"/>
                  </a:lnTo>
                  <a:lnTo>
                    <a:pt x="367017" y="77876"/>
                  </a:lnTo>
                  <a:lnTo>
                    <a:pt x="367004" y="77266"/>
                  </a:lnTo>
                  <a:lnTo>
                    <a:pt x="366941" y="76923"/>
                  </a:lnTo>
                  <a:lnTo>
                    <a:pt x="367487" y="75145"/>
                  </a:lnTo>
                  <a:lnTo>
                    <a:pt x="367525" y="75018"/>
                  </a:lnTo>
                  <a:lnTo>
                    <a:pt x="367919" y="73748"/>
                  </a:lnTo>
                  <a:lnTo>
                    <a:pt x="367804" y="78701"/>
                  </a:lnTo>
                  <a:lnTo>
                    <a:pt x="368808" y="74129"/>
                  </a:lnTo>
                  <a:lnTo>
                    <a:pt x="367842" y="78828"/>
                  </a:lnTo>
                  <a:lnTo>
                    <a:pt x="369252" y="78193"/>
                  </a:lnTo>
                  <a:lnTo>
                    <a:pt x="370116" y="76034"/>
                  </a:lnTo>
                  <a:lnTo>
                    <a:pt x="369887" y="76796"/>
                  </a:lnTo>
                  <a:lnTo>
                    <a:pt x="369798" y="77457"/>
                  </a:lnTo>
                  <a:lnTo>
                    <a:pt x="370090" y="77533"/>
                  </a:lnTo>
                  <a:lnTo>
                    <a:pt x="370090" y="77939"/>
                  </a:lnTo>
                  <a:lnTo>
                    <a:pt x="369646" y="79463"/>
                  </a:lnTo>
                  <a:lnTo>
                    <a:pt x="370154" y="79590"/>
                  </a:lnTo>
                  <a:lnTo>
                    <a:pt x="370662" y="78955"/>
                  </a:lnTo>
                  <a:lnTo>
                    <a:pt x="370789" y="78701"/>
                  </a:lnTo>
                  <a:lnTo>
                    <a:pt x="371144" y="76415"/>
                  </a:lnTo>
                  <a:lnTo>
                    <a:pt x="370941" y="82130"/>
                  </a:lnTo>
                  <a:lnTo>
                    <a:pt x="372630" y="76415"/>
                  </a:lnTo>
                  <a:lnTo>
                    <a:pt x="372745" y="76034"/>
                  </a:lnTo>
                  <a:lnTo>
                    <a:pt x="373303" y="74129"/>
                  </a:lnTo>
                  <a:lnTo>
                    <a:pt x="373418" y="73748"/>
                  </a:lnTo>
                  <a:lnTo>
                    <a:pt x="373494" y="73494"/>
                  </a:lnTo>
                  <a:lnTo>
                    <a:pt x="373875" y="72224"/>
                  </a:lnTo>
                  <a:lnTo>
                    <a:pt x="372935" y="79463"/>
                  </a:lnTo>
                  <a:lnTo>
                    <a:pt x="374904" y="77304"/>
                  </a:lnTo>
                  <a:lnTo>
                    <a:pt x="376415" y="76073"/>
                  </a:lnTo>
                  <a:lnTo>
                    <a:pt x="376593" y="75272"/>
                  </a:lnTo>
                  <a:lnTo>
                    <a:pt x="376669" y="75869"/>
                  </a:lnTo>
                  <a:lnTo>
                    <a:pt x="377710" y="75272"/>
                  </a:lnTo>
                  <a:lnTo>
                    <a:pt x="378142" y="75018"/>
                  </a:lnTo>
                  <a:lnTo>
                    <a:pt x="377558" y="77736"/>
                  </a:lnTo>
                  <a:lnTo>
                    <a:pt x="378675" y="75018"/>
                  </a:lnTo>
                  <a:lnTo>
                    <a:pt x="378841" y="74637"/>
                  </a:lnTo>
                  <a:lnTo>
                    <a:pt x="379831" y="76034"/>
                  </a:lnTo>
                  <a:lnTo>
                    <a:pt x="379933" y="76796"/>
                  </a:lnTo>
                  <a:lnTo>
                    <a:pt x="379222" y="77939"/>
                  </a:lnTo>
                  <a:lnTo>
                    <a:pt x="378955" y="78701"/>
                  </a:lnTo>
                  <a:lnTo>
                    <a:pt x="380606" y="77050"/>
                  </a:lnTo>
                  <a:lnTo>
                    <a:pt x="381241" y="79717"/>
                  </a:lnTo>
                  <a:lnTo>
                    <a:pt x="382828" y="77533"/>
                  </a:lnTo>
                  <a:lnTo>
                    <a:pt x="382917" y="77050"/>
                  </a:lnTo>
                  <a:lnTo>
                    <a:pt x="383159" y="74637"/>
                  </a:lnTo>
                  <a:lnTo>
                    <a:pt x="384695" y="72224"/>
                  </a:lnTo>
                  <a:lnTo>
                    <a:pt x="384937" y="71843"/>
                  </a:lnTo>
                  <a:lnTo>
                    <a:pt x="385064" y="71589"/>
                  </a:lnTo>
                  <a:lnTo>
                    <a:pt x="385127" y="71462"/>
                  </a:lnTo>
                  <a:lnTo>
                    <a:pt x="385102" y="71589"/>
                  </a:lnTo>
                  <a:lnTo>
                    <a:pt x="384987" y="71843"/>
                  </a:lnTo>
                  <a:lnTo>
                    <a:pt x="383794" y="76034"/>
                  </a:lnTo>
                  <a:lnTo>
                    <a:pt x="386245" y="71843"/>
                  </a:lnTo>
                  <a:lnTo>
                    <a:pt x="383997" y="79209"/>
                  </a:lnTo>
                  <a:lnTo>
                    <a:pt x="384213" y="78955"/>
                  </a:lnTo>
                  <a:lnTo>
                    <a:pt x="384632" y="77939"/>
                  </a:lnTo>
                  <a:lnTo>
                    <a:pt x="384898" y="76542"/>
                  </a:lnTo>
                  <a:lnTo>
                    <a:pt x="384949" y="77533"/>
                  </a:lnTo>
                  <a:lnTo>
                    <a:pt x="384835" y="78028"/>
                  </a:lnTo>
                  <a:lnTo>
                    <a:pt x="384340" y="79336"/>
                  </a:lnTo>
                  <a:lnTo>
                    <a:pt x="385368" y="78447"/>
                  </a:lnTo>
                  <a:lnTo>
                    <a:pt x="385546" y="76542"/>
                  </a:lnTo>
                  <a:lnTo>
                    <a:pt x="385584" y="76161"/>
                  </a:lnTo>
                  <a:lnTo>
                    <a:pt x="386295" y="76288"/>
                  </a:lnTo>
                  <a:lnTo>
                    <a:pt x="386118" y="77050"/>
                  </a:lnTo>
                  <a:lnTo>
                    <a:pt x="385991" y="77406"/>
                  </a:lnTo>
                  <a:lnTo>
                    <a:pt x="385826" y="77685"/>
                  </a:lnTo>
                  <a:lnTo>
                    <a:pt x="385495" y="78828"/>
                  </a:lnTo>
                  <a:lnTo>
                    <a:pt x="386613" y="76161"/>
                  </a:lnTo>
                  <a:lnTo>
                    <a:pt x="387083" y="75018"/>
                  </a:lnTo>
                  <a:lnTo>
                    <a:pt x="387337" y="75641"/>
                  </a:lnTo>
                  <a:lnTo>
                    <a:pt x="387426" y="76288"/>
                  </a:lnTo>
                  <a:lnTo>
                    <a:pt x="387311" y="76669"/>
                  </a:lnTo>
                  <a:lnTo>
                    <a:pt x="387210" y="77406"/>
                  </a:lnTo>
                  <a:lnTo>
                    <a:pt x="388137" y="77304"/>
                  </a:lnTo>
                  <a:lnTo>
                    <a:pt x="389026" y="75018"/>
                  </a:lnTo>
                  <a:lnTo>
                    <a:pt x="389966" y="72605"/>
                  </a:lnTo>
                  <a:lnTo>
                    <a:pt x="390537" y="74320"/>
                  </a:lnTo>
                  <a:lnTo>
                    <a:pt x="390639" y="74891"/>
                  </a:lnTo>
                  <a:lnTo>
                    <a:pt x="389343" y="79082"/>
                  </a:lnTo>
                  <a:lnTo>
                    <a:pt x="390728" y="76288"/>
                  </a:lnTo>
                  <a:lnTo>
                    <a:pt x="389915" y="80098"/>
                  </a:lnTo>
                  <a:lnTo>
                    <a:pt x="390664" y="79209"/>
                  </a:lnTo>
                  <a:lnTo>
                    <a:pt x="390779" y="78955"/>
                  </a:lnTo>
                  <a:lnTo>
                    <a:pt x="390956" y="77177"/>
                  </a:lnTo>
                  <a:lnTo>
                    <a:pt x="391477" y="77304"/>
                  </a:lnTo>
                  <a:lnTo>
                    <a:pt x="391528" y="77177"/>
                  </a:lnTo>
                  <a:lnTo>
                    <a:pt x="391896" y="76288"/>
                  </a:lnTo>
                  <a:lnTo>
                    <a:pt x="392582" y="74637"/>
                  </a:lnTo>
                  <a:lnTo>
                    <a:pt x="392620" y="76288"/>
                  </a:lnTo>
                  <a:lnTo>
                    <a:pt x="391998" y="77558"/>
                  </a:lnTo>
                  <a:lnTo>
                    <a:pt x="393153" y="77050"/>
                  </a:lnTo>
                  <a:lnTo>
                    <a:pt x="393026" y="76161"/>
                  </a:lnTo>
                  <a:lnTo>
                    <a:pt x="393141" y="75018"/>
                  </a:lnTo>
                  <a:lnTo>
                    <a:pt x="393357" y="74637"/>
                  </a:lnTo>
                  <a:lnTo>
                    <a:pt x="393839" y="73748"/>
                  </a:lnTo>
                  <a:lnTo>
                    <a:pt x="393928" y="72605"/>
                  </a:lnTo>
                  <a:lnTo>
                    <a:pt x="393954" y="71843"/>
                  </a:lnTo>
                  <a:lnTo>
                    <a:pt x="393979" y="70573"/>
                  </a:lnTo>
                  <a:lnTo>
                    <a:pt x="394208" y="71208"/>
                  </a:lnTo>
                  <a:lnTo>
                    <a:pt x="394322" y="72047"/>
                  </a:lnTo>
                  <a:lnTo>
                    <a:pt x="394220" y="72224"/>
                  </a:lnTo>
                  <a:lnTo>
                    <a:pt x="394970" y="71970"/>
                  </a:lnTo>
                  <a:lnTo>
                    <a:pt x="394703" y="74383"/>
                  </a:lnTo>
                  <a:lnTo>
                    <a:pt x="395846" y="71970"/>
                  </a:lnTo>
                  <a:lnTo>
                    <a:pt x="395973" y="73113"/>
                  </a:lnTo>
                  <a:lnTo>
                    <a:pt x="395859" y="74002"/>
                  </a:lnTo>
                  <a:lnTo>
                    <a:pt x="395744" y="74510"/>
                  </a:lnTo>
                  <a:lnTo>
                    <a:pt x="394944" y="77177"/>
                  </a:lnTo>
                  <a:lnTo>
                    <a:pt x="394817" y="78066"/>
                  </a:lnTo>
                  <a:lnTo>
                    <a:pt x="395820" y="74891"/>
                  </a:lnTo>
                  <a:lnTo>
                    <a:pt x="396265" y="77431"/>
                  </a:lnTo>
                  <a:lnTo>
                    <a:pt x="397027" y="75133"/>
                  </a:lnTo>
                  <a:lnTo>
                    <a:pt x="397002" y="75272"/>
                  </a:lnTo>
                  <a:lnTo>
                    <a:pt x="396671" y="76669"/>
                  </a:lnTo>
                  <a:lnTo>
                    <a:pt x="396557" y="77304"/>
                  </a:lnTo>
                  <a:lnTo>
                    <a:pt x="397383" y="74764"/>
                  </a:lnTo>
                  <a:lnTo>
                    <a:pt x="397395" y="75869"/>
                  </a:lnTo>
                  <a:lnTo>
                    <a:pt x="397179" y="76796"/>
                  </a:lnTo>
                  <a:lnTo>
                    <a:pt x="397078" y="77812"/>
                  </a:lnTo>
                  <a:lnTo>
                    <a:pt x="397573" y="78320"/>
                  </a:lnTo>
                  <a:lnTo>
                    <a:pt x="397764" y="74764"/>
                  </a:lnTo>
                  <a:lnTo>
                    <a:pt x="397789" y="74129"/>
                  </a:lnTo>
                  <a:lnTo>
                    <a:pt x="397865" y="72732"/>
                  </a:lnTo>
                  <a:lnTo>
                    <a:pt x="398081" y="74002"/>
                  </a:lnTo>
                  <a:lnTo>
                    <a:pt x="398195" y="75133"/>
                  </a:lnTo>
                  <a:lnTo>
                    <a:pt x="398068" y="75641"/>
                  </a:lnTo>
                  <a:lnTo>
                    <a:pt x="397967" y="76288"/>
                  </a:lnTo>
                  <a:lnTo>
                    <a:pt x="398462" y="77304"/>
                  </a:lnTo>
                  <a:lnTo>
                    <a:pt x="399923" y="74764"/>
                  </a:lnTo>
                  <a:lnTo>
                    <a:pt x="400215" y="75641"/>
                  </a:lnTo>
                  <a:lnTo>
                    <a:pt x="400316" y="76923"/>
                  </a:lnTo>
                  <a:lnTo>
                    <a:pt x="399757" y="80060"/>
                  </a:lnTo>
                  <a:lnTo>
                    <a:pt x="400316" y="79844"/>
                  </a:lnTo>
                  <a:lnTo>
                    <a:pt x="402526" y="76288"/>
                  </a:lnTo>
                  <a:lnTo>
                    <a:pt x="403415" y="77431"/>
                  </a:lnTo>
                  <a:lnTo>
                    <a:pt x="403529" y="76288"/>
                  </a:lnTo>
                  <a:lnTo>
                    <a:pt x="403948" y="74764"/>
                  </a:lnTo>
                  <a:lnTo>
                    <a:pt x="404507" y="72732"/>
                  </a:lnTo>
                  <a:lnTo>
                    <a:pt x="404710" y="71970"/>
                  </a:lnTo>
                  <a:lnTo>
                    <a:pt x="404812" y="71589"/>
                  </a:lnTo>
                  <a:lnTo>
                    <a:pt x="403504" y="79844"/>
                  </a:lnTo>
                  <a:lnTo>
                    <a:pt x="404393" y="78066"/>
                  </a:lnTo>
                  <a:lnTo>
                    <a:pt x="404507" y="77736"/>
                  </a:lnTo>
                  <a:lnTo>
                    <a:pt x="404418" y="78028"/>
                  </a:lnTo>
                  <a:lnTo>
                    <a:pt x="403771" y="80479"/>
                  </a:lnTo>
                  <a:lnTo>
                    <a:pt x="403948" y="79844"/>
                  </a:lnTo>
                  <a:lnTo>
                    <a:pt x="404507" y="80860"/>
                  </a:lnTo>
                  <a:lnTo>
                    <a:pt x="405231" y="79844"/>
                  </a:lnTo>
                  <a:lnTo>
                    <a:pt x="405866" y="78955"/>
                  </a:lnTo>
                  <a:lnTo>
                    <a:pt x="407454" y="77558"/>
                  </a:lnTo>
                  <a:lnTo>
                    <a:pt x="407111" y="78447"/>
                  </a:lnTo>
                  <a:lnTo>
                    <a:pt x="406984" y="79082"/>
                  </a:lnTo>
                  <a:lnTo>
                    <a:pt x="407111" y="80225"/>
                  </a:lnTo>
                  <a:lnTo>
                    <a:pt x="407987" y="79844"/>
                  </a:lnTo>
                  <a:lnTo>
                    <a:pt x="408305" y="80606"/>
                  </a:lnTo>
                  <a:lnTo>
                    <a:pt x="408609" y="79844"/>
                  </a:lnTo>
                  <a:lnTo>
                    <a:pt x="408800" y="79336"/>
                  </a:lnTo>
                  <a:lnTo>
                    <a:pt x="409028" y="79590"/>
                  </a:lnTo>
                  <a:lnTo>
                    <a:pt x="409079" y="79336"/>
                  </a:lnTo>
                  <a:lnTo>
                    <a:pt x="409384" y="77558"/>
                  </a:lnTo>
                  <a:lnTo>
                    <a:pt x="409778" y="80606"/>
                  </a:lnTo>
                  <a:lnTo>
                    <a:pt x="411137" y="79717"/>
                  </a:lnTo>
                  <a:lnTo>
                    <a:pt x="412521" y="78701"/>
                  </a:lnTo>
                  <a:lnTo>
                    <a:pt x="412965" y="80860"/>
                  </a:lnTo>
                  <a:lnTo>
                    <a:pt x="413943" y="80860"/>
                  </a:lnTo>
                  <a:lnTo>
                    <a:pt x="414172" y="79844"/>
                  </a:lnTo>
                  <a:lnTo>
                    <a:pt x="414121" y="79717"/>
                  </a:lnTo>
                  <a:lnTo>
                    <a:pt x="414248" y="78701"/>
                  </a:lnTo>
                  <a:lnTo>
                    <a:pt x="414350" y="77812"/>
                  </a:lnTo>
                  <a:lnTo>
                    <a:pt x="414451" y="77558"/>
                  </a:lnTo>
                  <a:lnTo>
                    <a:pt x="414489" y="77431"/>
                  </a:lnTo>
                  <a:lnTo>
                    <a:pt x="414769" y="76669"/>
                  </a:lnTo>
                  <a:lnTo>
                    <a:pt x="414870" y="76415"/>
                  </a:lnTo>
                  <a:lnTo>
                    <a:pt x="415467" y="75399"/>
                  </a:lnTo>
                  <a:lnTo>
                    <a:pt x="415759" y="75526"/>
                  </a:lnTo>
                  <a:lnTo>
                    <a:pt x="414832" y="76923"/>
                  </a:lnTo>
                  <a:lnTo>
                    <a:pt x="414782" y="78955"/>
                  </a:lnTo>
                  <a:lnTo>
                    <a:pt x="414655" y="80606"/>
                  </a:lnTo>
                  <a:lnTo>
                    <a:pt x="415264" y="78447"/>
                  </a:lnTo>
                  <a:lnTo>
                    <a:pt x="414756" y="82765"/>
                  </a:lnTo>
                  <a:lnTo>
                    <a:pt x="415632" y="78447"/>
                  </a:lnTo>
                  <a:lnTo>
                    <a:pt x="416267" y="75399"/>
                  </a:lnTo>
                  <a:lnTo>
                    <a:pt x="416598" y="73748"/>
                  </a:lnTo>
                  <a:lnTo>
                    <a:pt x="416560" y="77177"/>
                  </a:lnTo>
                  <a:lnTo>
                    <a:pt x="416306" y="77939"/>
                  </a:lnTo>
                  <a:lnTo>
                    <a:pt x="416775" y="77431"/>
                  </a:lnTo>
                  <a:lnTo>
                    <a:pt x="417499" y="75907"/>
                  </a:lnTo>
                  <a:lnTo>
                    <a:pt x="417601" y="76073"/>
                  </a:lnTo>
                  <a:lnTo>
                    <a:pt x="417715" y="76415"/>
                  </a:lnTo>
                  <a:lnTo>
                    <a:pt x="417144" y="79082"/>
                  </a:lnTo>
                  <a:lnTo>
                    <a:pt x="418363" y="75907"/>
                  </a:lnTo>
                  <a:lnTo>
                    <a:pt x="418744" y="74891"/>
                  </a:lnTo>
                  <a:lnTo>
                    <a:pt x="418515" y="76923"/>
                  </a:lnTo>
                  <a:lnTo>
                    <a:pt x="418401" y="77736"/>
                  </a:lnTo>
                  <a:lnTo>
                    <a:pt x="418033" y="78320"/>
                  </a:lnTo>
                  <a:lnTo>
                    <a:pt x="417753" y="78320"/>
                  </a:lnTo>
                  <a:lnTo>
                    <a:pt x="417436" y="78828"/>
                  </a:lnTo>
                  <a:lnTo>
                    <a:pt x="417322" y="79209"/>
                  </a:lnTo>
                  <a:lnTo>
                    <a:pt x="416953" y="82257"/>
                  </a:lnTo>
                  <a:lnTo>
                    <a:pt x="417233" y="81495"/>
                  </a:lnTo>
                  <a:lnTo>
                    <a:pt x="417436" y="82130"/>
                  </a:lnTo>
                  <a:lnTo>
                    <a:pt x="417791" y="83654"/>
                  </a:lnTo>
                  <a:lnTo>
                    <a:pt x="417880" y="82638"/>
                  </a:lnTo>
                  <a:lnTo>
                    <a:pt x="418109" y="82003"/>
                  </a:lnTo>
                  <a:lnTo>
                    <a:pt x="418287" y="81495"/>
                  </a:lnTo>
                  <a:lnTo>
                    <a:pt x="420319" y="75780"/>
                  </a:lnTo>
                  <a:lnTo>
                    <a:pt x="419404" y="81495"/>
                  </a:lnTo>
                  <a:lnTo>
                    <a:pt x="419354" y="81749"/>
                  </a:lnTo>
                  <a:lnTo>
                    <a:pt x="419468" y="81495"/>
                  </a:lnTo>
                  <a:lnTo>
                    <a:pt x="419531" y="81368"/>
                  </a:lnTo>
                  <a:lnTo>
                    <a:pt x="420585" y="79844"/>
                  </a:lnTo>
                  <a:lnTo>
                    <a:pt x="419760" y="82638"/>
                  </a:lnTo>
                  <a:lnTo>
                    <a:pt x="419646" y="84924"/>
                  </a:lnTo>
                  <a:lnTo>
                    <a:pt x="419379" y="85686"/>
                  </a:lnTo>
                  <a:lnTo>
                    <a:pt x="420420" y="83273"/>
                  </a:lnTo>
                  <a:lnTo>
                    <a:pt x="419455" y="87718"/>
                  </a:lnTo>
                  <a:lnTo>
                    <a:pt x="420954" y="84289"/>
                  </a:lnTo>
                  <a:lnTo>
                    <a:pt x="420712" y="85305"/>
                  </a:lnTo>
                  <a:lnTo>
                    <a:pt x="420979" y="84963"/>
                  </a:lnTo>
                  <a:lnTo>
                    <a:pt x="421208" y="84289"/>
                  </a:lnTo>
                  <a:lnTo>
                    <a:pt x="421297" y="84035"/>
                  </a:lnTo>
                  <a:lnTo>
                    <a:pt x="421690" y="83273"/>
                  </a:lnTo>
                  <a:lnTo>
                    <a:pt x="422973" y="80860"/>
                  </a:lnTo>
                  <a:lnTo>
                    <a:pt x="421868" y="88480"/>
                  </a:lnTo>
                  <a:lnTo>
                    <a:pt x="424230" y="84162"/>
                  </a:lnTo>
                  <a:lnTo>
                    <a:pt x="425653" y="82638"/>
                  </a:lnTo>
                  <a:lnTo>
                    <a:pt x="426250" y="80860"/>
                  </a:lnTo>
                  <a:lnTo>
                    <a:pt x="426504" y="80098"/>
                  </a:lnTo>
                  <a:lnTo>
                    <a:pt x="426758" y="79336"/>
                  </a:lnTo>
                  <a:lnTo>
                    <a:pt x="428066" y="77939"/>
                  </a:lnTo>
                  <a:lnTo>
                    <a:pt x="427964" y="79082"/>
                  </a:lnTo>
                  <a:lnTo>
                    <a:pt x="427837" y="79717"/>
                  </a:lnTo>
                  <a:lnTo>
                    <a:pt x="426974" y="81114"/>
                  </a:lnTo>
                  <a:lnTo>
                    <a:pt x="426885" y="83019"/>
                  </a:lnTo>
                  <a:lnTo>
                    <a:pt x="427291" y="82892"/>
                  </a:lnTo>
                  <a:lnTo>
                    <a:pt x="428053" y="81876"/>
                  </a:lnTo>
                  <a:lnTo>
                    <a:pt x="427723" y="82638"/>
                  </a:lnTo>
                  <a:lnTo>
                    <a:pt x="427418" y="84543"/>
                  </a:lnTo>
                  <a:lnTo>
                    <a:pt x="427837" y="84416"/>
                  </a:lnTo>
                  <a:lnTo>
                    <a:pt x="428282" y="82638"/>
                  </a:lnTo>
                  <a:lnTo>
                    <a:pt x="428307" y="81876"/>
                  </a:lnTo>
                  <a:lnTo>
                    <a:pt x="428523" y="81241"/>
                  </a:lnTo>
                  <a:lnTo>
                    <a:pt x="429666" y="77939"/>
                  </a:lnTo>
                  <a:close/>
                </a:path>
                <a:path w="433069" h="88900">
                  <a:moveTo>
                    <a:pt x="430644" y="82397"/>
                  </a:moveTo>
                  <a:lnTo>
                    <a:pt x="430034" y="84289"/>
                  </a:lnTo>
                  <a:lnTo>
                    <a:pt x="429768" y="84670"/>
                  </a:lnTo>
                  <a:lnTo>
                    <a:pt x="429133" y="85940"/>
                  </a:lnTo>
                  <a:lnTo>
                    <a:pt x="429729" y="85559"/>
                  </a:lnTo>
                  <a:lnTo>
                    <a:pt x="430606" y="83019"/>
                  </a:lnTo>
                  <a:lnTo>
                    <a:pt x="430644" y="82397"/>
                  </a:lnTo>
                  <a:close/>
                </a:path>
                <a:path w="433069" h="88900">
                  <a:moveTo>
                    <a:pt x="430847" y="81749"/>
                  </a:moveTo>
                  <a:lnTo>
                    <a:pt x="430618" y="81876"/>
                  </a:lnTo>
                  <a:lnTo>
                    <a:pt x="430644" y="82397"/>
                  </a:lnTo>
                  <a:lnTo>
                    <a:pt x="430847" y="81749"/>
                  </a:lnTo>
                  <a:close/>
                </a:path>
                <a:path w="433069" h="88900">
                  <a:moveTo>
                    <a:pt x="431546" y="76161"/>
                  </a:moveTo>
                  <a:lnTo>
                    <a:pt x="428675" y="82765"/>
                  </a:lnTo>
                  <a:lnTo>
                    <a:pt x="427723" y="85432"/>
                  </a:lnTo>
                  <a:lnTo>
                    <a:pt x="427253" y="86448"/>
                  </a:lnTo>
                  <a:lnTo>
                    <a:pt x="427901" y="85686"/>
                  </a:lnTo>
                  <a:lnTo>
                    <a:pt x="428840" y="83908"/>
                  </a:lnTo>
                  <a:lnTo>
                    <a:pt x="429526" y="83146"/>
                  </a:lnTo>
                  <a:lnTo>
                    <a:pt x="429221" y="84543"/>
                  </a:lnTo>
                  <a:lnTo>
                    <a:pt x="429107" y="84963"/>
                  </a:lnTo>
                  <a:lnTo>
                    <a:pt x="428523" y="85686"/>
                  </a:lnTo>
                  <a:lnTo>
                    <a:pt x="428053" y="86829"/>
                  </a:lnTo>
                  <a:lnTo>
                    <a:pt x="428739" y="86194"/>
                  </a:lnTo>
                  <a:lnTo>
                    <a:pt x="428879" y="86106"/>
                  </a:lnTo>
                  <a:lnTo>
                    <a:pt x="429564" y="83146"/>
                  </a:lnTo>
                  <a:lnTo>
                    <a:pt x="429717" y="82638"/>
                  </a:lnTo>
                  <a:lnTo>
                    <a:pt x="430098" y="82130"/>
                  </a:lnTo>
                  <a:lnTo>
                    <a:pt x="430225" y="81876"/>
                  </a:lnTo>
                  <a:lnTo>
                    <a:pt x="431546" y="76161"/>
                  </a:lnTo>
                  <a:close/>
                </a:path>
                <a:path w="433069" h="88900">
                  <a:moveTo>
                    <a:pt x="432968" y="83908"/>
                  </a:moveTo>
                  <a:lnTo>
                    <a:pt x="432612" y="84226"/>
                  </a:lnTo>
                  <a:lnTo>
                    <a:pt x="431469" y="87503"/>
                  </a:lnTo>
                  <a:lnTo>
                    <a:pt x="432104" y="86715"/>
                  </a:lnTo>
                  <a:lnTo>
                    <a:pt x="432447" y="85877"/>
                  </a:lnTo>
                  <a:lnTo>
                    <a:pt x="432968" y="83908"/>
                  </a:lnTo>
                  <a:close/>
                </a:path>
                <a:path w="433069" h="88900">
                  <a:moveTo>
                    <a:pt x="433031" y="80518"/>
                  </a:moveTo>
                  <a:lnTo>
                    <a:pt x="432663" y="80302"/>
                  </a:lnTo>
                  <a:lnTo>
                    <a:pt x="431647" y="82308"/>
                  </a:lnTo>
                  <a:lnTo>
                    <a:pt x="431774" y="81559"/>
                  </a:lnTo>
                  <a:lnTo>
                    <a:pt x="432092" y="80708"/>
                  </a:lnTo>
                  <a:lnTo>
                    <a:pt x="432308" y="80098"/>
                  </a:lnTo>
                  <a:lnTo>
                    <a:pt x="431546" y="81635"/>
                  </a:lnTo>
                  <a:lnTo>
                    <a:pt x="430403" y="84378"/>
                  </a:lnTo>
                  <a:lnTo>
                    <a:pt x="429704" y="87490"/>
                  </a:lnTo>
                  <a:lnTo>
                    <a:pt x="430911" y="84366"/>
                  </a:lnTo>
                  <a:lnTo>
                    <a:pt x="430580" y="85725"/>
                  </a:lnTo>
                  <a:lnTo>
                    <a:pt x="431990" y="82003"/>
                  </a:lnTo>
                  <a:lnTo>
                    <a:pt x="432346" y="81673"/>
                  </a:lnTo>
                  <a:lnTo>
                    <a:pt x="432092" y="83185"/>
                  </a:lnTo>
                  <a:lnTo>
                    <a:pt x="431685" y="84391"/>
                  </a:lnTo>
                  <a:lnTo>
                    <a:pt x="432028" y="83566"/>
                  </a:lnTo>
                  <a:lnTo>
                    <a:pt x="431850" y="85229"/>
                  </a:lnTo>
                  <a:lnTo>
                    <a:pt x="432587" y="83185"/>
                  </a:lnTo>
                  <a:lnTo>
                    <a:pt x="433031" y="805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340288" y="8140350"/>
              <a:ext cx="461009" cy="87630"/>
            </a:xfrm>
            <a:custGeom>
              <a:avLst/>
              <a:gdLst/>
              <a:ahLst/>
              <a:cxnLst/>
              <a:rect l="l" t="t" r="r" b="b"/>
              <a:pathLst>
                <a:path w="461009" h="87629">
                  <a:moveTo>
                    <a:pt x="2984" y="22555"/>
                  </a:moveTo>
                  <a:lnTo>
                    <a:pt x="2857" y="23241"/>
                  </a:lnTo>
                  <a:lnTo>
                    <a:pt x="2971" y="23723"/>
                  </a:lnTo>
                  <a:lnTo>
                    <a:pt x="2984" y="22555"/>
                  </a:lnTo>
                  <a:close/>
                </a:path>
                <a:path w="461009" h="87629">
                  <a:moveTo>
                    <a:pt x="3263" y="25400"/>
                  </a:moveTo>
                  <a:lnTo>
                    <a:pt x="3162" y="24511"/>
                  </a:lnTo>
                  <a:lnTo>
                    <a:pt x="2971" y="23723"/>
                  </a:lnTo>
                  <a:lnTo>
                    <a:pt x="2895" y="24638"/>
                  </a:lnTo>
                  <a:lnTo>
                    <a:pt x="2692" y="25400"/>
                  </a:lnTo>
                  <a:lnTo>
                    <a:pt x="2578" y="26416"/>
                  </a:lnTo>
                  <a:lnTo>
                    <a:pt x="2882" y="27305"/>
                  </a:lnTo>
                  <a:lnTo>
                    <a:pt x="3263" y="25400"/>
                  </a:lnTo>
                  <a:close/>
                </a:path>
                <a:path w="461009" h="87629">
                  <a:moveTo>
                    <a:pt x="3835" y="25514"/>
                  </a:moveTo>
                  <a:lnTo>
                    <a:pt x="3594" y="26289"/>
                  </a:lnTo>
                  <a:lnTo>
                    <a:pt x="3810" y="25641"/>
                  </a:lnTo>
                  <a:lnTo>
                    <a:pt x="3835" y="25514"/>
                  </a:lnTo>
                  <a:close/>
                </a:path>
                <a:path w="461009" h="87629">
                  <a:moveTo>
                    <a:pt x="14503" y="31115"/>
                  </a:moveTo>
                  <a:lnTo>
                    <a:pt x="14465" y="29413"/>
                  </a:lnTo>
                  <a:lnTo>
                    <a:pt x="13868" y="30988"/>
                  </a:lnTo>
                  <a:lnTo>
                    <a:pt x="14503" y="31115"/>
                  </a:lnTo>
                  <a:close/>
                </a:path>
                <a:path w="461009" h="87629">
                  <a:moveTo>
                    <a:pt x="19494" y="22987"/>
                  </a:moveTo>
                  <a:lnTo>
                    <a:pt x="19367" y="21717"/>
                  </a:lnTo>
                  <a:lnTo>
                    <a:pt x="19227" y="21082"/>
                  </a:lnTo>
                  <a:lnTo>
                    <a:pt x="19037" y="23749"/>
                  </a:lnTo>
                  <a:lnTo>
                    <a:pt x="19113" y="23622"/>
                  </a:lnTo>
                  <a:lnTo>
                    <a:pt x="19227" y="23241"/>
                  </a:lnTo>
                  <a:lnTo>
                    <a:pt x="19240" y="23393"/>
                  </a:lnTo>
                  <a:lnTo>
                    <a:pt x="19342" y="23241"/>
                  </a:lnTo>
                  <a:lnTo>
                    <a:pt x="19494" y="22987"/>
                  </a:lnTo>
                  <a:close/>
                </a:path>
                <a:path w="461009" h="87629">
                  <a:moveTo>
                    <a:pt x="19748" y="23495"/>
                  </a:moveTo>
                  <a:lnTo>
                    <a:pt x="19735" y="22542"/>
                  </a:lnTo>
                  <a:lnTo>
                    <a:pt x="19634" y="22987"/>
                  </a:lnTo>
                  <a:lnTo>
                    <a:pt x="19748" y="23495"/>
                  </a:lnTo>
                  <a:close/>
                </a:path>
                <a:path w="461009" h="87629">
                  <a:moveTo>
                    <a:pt x="24726" y="5969"/>
                  </a:moveTo>
                  <a:lnTo>
                    <a:pt x="24422" y="6616"/>
                  </a:lnTo>
                  <a:lnTo>
                    <a:pt x="24574" y="6731"/>
                  </a:lnTo>
                  <a:lnTo>
                    <a:pt x="24726" y="5969"/>
                  </a:lnTo>
                  <a:close/>
                </a:path>
                <a:path w="461009" h="87629">
                  <a:moveTo>
                    <a:pt x="25768" y="27178"/>
                  </a:moveTo>
                  <a:lnTo>
                    <a:pt x="25717" y="26289"/>
                  </a:lnTo>
                  <a:lnTo>
                    <a:pt x="25222" y="26060"/>
                  </a:lnTo>
                  <a:lnTo>
                    <a:pt x="25273" y="26339"/>
                  </a:lnTo>
                  <a:lnTo>
                    <a:pt x="25641" y="29718"/>
                  </a:lnTo>
                  <a:lnTo>
                    <a:pt x="25768" y="27178"/>
                  </a:lnTo>
                  <a:close/>
                </a:path>
                <a:path w="461009" h="87629">
                  <a:moveTo>
                    <a:pt x="25844" y="25641"/>
                  </a:moveTo>
                  <a:lnTo>
                    <a:pt x="25717" y="26289"/>
                  </a:lnTo>
                  <a:lnTo>
                    <a:pt x="25844" y="25641"/>
                  </a:lnTo>
                  <a:close/>
                </a:path>
                <a:path w="461009" h="87629">
                  <a:moveTo>
                    <a:pt x="25971" y="25019"/>
                  </a:moveTo>
                  <a:lnTo>
                    <a:pt x="25908" y="24345"/>
                  </a:lnTo>
                  <a:lnTo>
                    <a:pt x="25844" y="25641"/>
                  </a:lnTo>
                  <a:lnTo>
                    <a:pt x="25971" y="25019"/>
                  </a:lnTo>
                  <a:close/>
                </a:path>
                <a:path w="461009" h="87629">
                  <a:moveTo>
                    <a:pt x="34239" y="30607"/>
                  </a:moveTo>
                  <a:lnTo>
                    <a:pt x="34061" y="27559"/>
                  </a:lnTo>
                  <a:lnTo>
                    <a:pt x="33997" y="28956"/>
                  </a:lnTo>
                  <a:lnTo>
                    <a:pt x="33896" y="29591"/>
                  </a:lnTo>
                  <a:lnTo>
                    <a:pt x="34239" y="30607"/>
                  </a:lnTo>
                  <a:close/>
                </a:path>
                <a:path w="461009" h="87629">
                  <a:moveTo>
                    <a:pt x="37338" y="8382"/>
                  </a:moveTo>
                  <a:lnTo>
                    <a:pt x="37172" y="7620"/>
                  </a:lnTo>
                  <a:lnTo>
                    <a:pt x="37236" y="8001"/>
                  </a:lnTo>
                  <a:lnTo>
                    <a:pt x="37338" y="8382"/>
                  </a:lnTo>
                  <a:close/>
                </a:path>
                <a:path w="461009" h="87629">
                  <a:moveTo>
                    <a:pt x="47980" y="30010"/>
                  </a:moveTo>
                  <a:lnTo>
                    <a:pt x="47790" y="30645"/>
                  </a:lnTo>
                  <a:lnTo>
                    <a:pt x="47980" y="30010"/>
                  </a:lnTo>
                  <a:close/>
                </a:path>
                <a:path w="461009" h="87629">
                  <a:moveTo>
                    <a:pt x="51625" y="30530"/>
                  </a:moveTo>
                  <a:lnTo>
                    <a:pt x="51523" y="30734"/>
                  </a:lnTo>
                  <a:lnTo>
                    <a:pt x="51269" y="31496"/>
                  </a:lnTo>
                  <a:lnTo>
                    <a:pt x="51625" y="30530"/>
                  </a:lnTo>
                  <a:close/>
                </a:path>
                <a:path w="461009" h="87629">
                  <a:moveTo>
                    <a:pt x="51943" y="29667"/>
                  </a:moveTo>
                  <a:lnTo>
                    <a:pt x="51625" y="30530"/>
                  </a:lnTo>
                  <a:lnTo>
                    <a:pt x="51765" y="30353"/>
                  </a:lnTo>
                  <a:lnTo>
                    <a:pt x="51892" y="30099"/>
                  </a:lnTo>
                  <a:lnTo>
                    <a:pt x="51943" y="29667"/>
                  </a:lnTo>
                  <a:close/>
                </a:path>
                <a:path w="461009" h="87629">
                  <a:moveTo>
                    <a:pt x="54787" y="3797"/>
                  </a:moveTo>
                  <a:lnTo>
                    <a:pt x="54178" y="4660"/>
                  </a:lnTo>
                  <a:lnTo>
                    <a:pt x="54394" y="4864"/>
                  </a:lnTo>
                  <a:lnTo>
                    <a:pt x="54787" y="3797"/>
                  </a:lnTo>
                  <a:close/>
                </a:path>
                <a:path w="461009" h="87629">
                  <a:moveTo>
                    <a:pt x="56629" y="2794"/>
                  </a:moveTo>
                  <a:lnTo>
                    <a:pt x="55918" y="3683"/>
                  </a:lnTo>
                  <a:lnTo>
                    <a:pt x="56578" y="3683"/>
                  </a:lnTo>
                  <a:lnTo>
                    <a:pt x="56629" y="2794"/>
                  </a:lnTo>
                  <a:close/>
                </a:path>
                <a:path w="461009" h="87629">
                  <a:moveTo>
                    <a:pt x="57873" y="27800"/>
                  </a:moveTo>
                  <a:lnTo>
                    <a:pt x="57429" y="29210"/>
                  </a:lnTo>
                  <a:lnTo>
                    <a:pt x="57785" y="28816"/>
                  </a:lnTo>
                  <a:lnTo>
                    <a:pt x="57873" y="27800"/>
                  </a:lnTo>
                  <a:close/>
                </a:path>
                <a:path w="461009" h="87629">
                  <a:moveTo>
                    <a:pt x="58115" y="28448"/>
                  </a:moveTo>
                  <a:lnTo>
                    <a:pt x="57886" y="28702"/>
                  </a:lnTo>
                  <a:lnTo>
                    <a:pt x="57759" y="29083"/>
                  </a:lnTo>
                  <a:lnTo>
                    <a:pt x="57632" y="30607"/>
                  </a:lnTo>
                  <a:lnTo>
                    <a:pt x="58115" y="28448"/>
                  </a:lnTo>
                  <a:close/>
                </a:path>
                <a:path w="461009" h="87629">
                  <a:moveTo>
                    <a:pt x="65963" y="30607"/>
                  </a:moveTo>
                  <a:close/>
                </a:path>
                <a:path w="461009" h="87629">
                  <a:moveTo>
                    <a:pt x="73469" y="33324"/>
                  </a:moveTo>
                  <a:close/>
                </a:path>
                <a:path w="461009" h="87629">
                  <a:moveTo>
                    <a:pt x="82143" y="36449"/>
                  </a:moveTo>
                  <a:lnTo>
                    <a:pt x="82042" y="35750"/>
                  </a:lnTo>
                  <a:lnTo>
                    <a:pt x="81915" y="37084"/>
                  </a:lnTo>
                  <a:lnTo>
                    <a:pt x="82016" y="37338"/>
                  </a:lnTo>
                  <a:lnTo>
                    <a:pt x="82143" y="36449"/>
                  </a:lnTo>
                  <a:close/>
                </a:path>
                <a:path w="461009" h="87629">
                  <a:moveTo>
                    <a:pt x="89738" y="16764"/>
                  </a:moveTo>
                  <a:lnTo>
                    <a:pt x="89636" y="16891"/>
                  </a:lnTo>
                  <a:lnTo>
                    <a:pt x="89179" y="18415"/>
                  </a:lnTo>
                  <a:lnTo>
                    <a:pt x="89293" y="18161"/>
                  </a:lnTo>
                  <a:lnTo>
                    <a:pt x="89738" y="16764"/>
                  </a:lnTo>
                  <a:close/>
                </a:path>
                <a:path w="461009" h="87629">
                  <a:moveTo>
                    <a:pt x="91465" y="13843"/>
                  </a:moveTo>
                  <a:lnTo>
                    <a:pt x="91109" y="13716"/>
                  </a:lnTo>
                  <a:lnTo>
                    <a:pt x="90170" y="13843"/>
                  </a:lnTo>
                  <a:lnTo>
                    <a:pt x="89636" y="15875"/>
                  </a:lnTo>
                  <a:lnTo>
                    <a:pt x="89789" y="15621"/>
                  </a:lnTo>
                  <a:lnTo>
                    <a:pt x="89916" y="15367"/>
                  </a:lnTo>
                  <a:lnTo>
                    <a:pt x="90208" y="14478"/>
                  </a:lnTo>
                  <a:lnTo>
                    <a:pt x="90220" y="15240"/>
                  </a:lnTo>
                  <a:lnTo>
                    <a:pt x="89738" y="16764"/>
                  </a:lnTo>
                  <a:lnTo>
                    <a:pt x="90678" y="15494"/>
                  </a:lnTo>
                  <a:lnTo>
                    <a:pt x="91173" y="14478"/>
                  </a:lnTo>
                  <a:lnTo>
                    <a:pt x="91465" y="13843"/>
                  </a:lnTo>
                  <a:close/>
                </a:path>
                <a:path w="461009" h="87629">
                  <a:moveTo>
                    <a:pt x="92811" y="14300"/>
                  </a:moveTo>
                  <a:lnTo>
                    <a:pt x="92621" y="13195"/>
                  </a:lnTo>
                  <a:lnTo>
                    <a:pt x="92113" y="14744"/>
                  </a:lnTo>
                  <a:lnTo>
                    <a:pt x="92367" y="15024"/>
                  </a:lnTo>
                  <a:lnTo>
                    <a:pt x="92443" y="16344"/>
                  </a:lnTo>
                  <a:lnTo>
                    <a:pt x="92671" y="15938"/>
                  </a:lnTo>
                  <a:lnTo>
                    <a:pt x="92811" y="14300"/>
                  </a:lnTo>
                  <a:close/>
                </a:path>
                <a:path w="461009" h="87629">
                  <a:moveTo>
                    <a:pt x="95681" y="19634"/>
                  </a:moveTo>
                  <a:lnTo>
                    <a:pt x="95326" y="20955"/>
                  </a:lnTo>
                  <a:lnTo>
                    <a:pt x="95605" y="20713"/>
                  </a:lnTo>
                  <a:lnTo>
                    <a:pt x="95681" y="19634"/>
                  </a:lnTo>
                  <a:close/>
                </a:path>
                <a:path w="461009" h="87629">
                  <a:moveTo>
                    <a:pt x="96240" y="17018"/>
                  </a:moveTo>
                  <a:lnTo>
                    <a:pt x="95859" y="17272"/>
                  </a:lnTo>
                  <a:lnTo>
                    <a:pt x="95681" y="19634"/>
                  </a:lnTo>
                  <a:lnTo>
                    <a:pt x="95986" y="18542"/>
                  </a:lnTo>
                  <a:lnTo>
                    <a:pt x="95910" y="19685"/>
                  </a:lnTo>
                  <a:lnTo>
                    <a:pt x="96062" y="18415"/>
                  </a:lnTo>
                  <a:lnTo>
                    <a:pt x="96240" y="17018"/>
                  </a:lnTo>
                  <a:close/>
                </a:path>
                <a:path w="461009" h="87629">
                  <a:moveTo>
                    <a:pt x="99136" y="39128"/>
                  </a:moveTo>
                  <a:lnTo>
                    <a:pt x="98755" y="40132"/>
                  </a:lnTo>
                  <a:lnTo>
                    <a:pt x="99047" y="39585"/>
                  </a:lnTo>
                  <a:lnTo>
                    <a:pt x="99136" y="39128"/>
                  </a:lnTo>
                  <a:close/>
                </a:path>
                <a:path w="461009" h="87629">
                  <a:moveTo>
                    <a:pt x="106756" y="14109"/>
                  </a:moveTo>
                  <a:lnTo>
                    <a:pt x="106210" y="15024"/>
                  </a:lnTo>
                  <a:lnTo>
                    <a:pt x="105676" y="18275"/>
                  </a:lnTo>
                  <a:lnTo>
                    <a:pt x="105994" y="17741"/>
                  </a:lnTo>
                  <a:lnTo>
                    <a:pt x="106756" y="14109"/>
                  </a:lnTo>
                  <a:close/>
                </a:path>
                <a:path w="461009" h="87629">
                  <a:moveTo>
                    <a:pt x="108153" y="20066"/>
                  </a:moveTo>
                  <a:lnTo>
                    <a:pt x="108051" y="20447"/>
                  </a:lnTo>
                  <a:lnTo>
                    <a:pt x="107937" y="21082"/>
                  </a:lnTo>
                  <a:lnTo>
                    <a:pt x="108153" y="20066"/>
                  </a:lnTo>
                  <a:close/>
                </a:path>
                <a:path w="461009" h="87629">
                  <a:moveTo>
                    <a:pt x="111594" y="37465"/>
                  </a:moveTo>
                  <a:lnTo>
                    <a:pt x="111582" y="36830"/>
                  </a:lnTo>
                  <a:lnTo>
                    <a:pt x="111429" y="37592"/>
                  </a:lnTo>
                  <a:lnTo>
                    <a:pt x="111594" y="37465"/>
                  </a:lnTo>
                  <a:close/>
                </a:path>
                <a:path w="461009" h="87629">
                  <a:moveTo>
                    <a:pt x="111874" y="40386"/>
                  </a:moveTo>
                  <a:lnTo>
                    <a:pt x="111772" y="38354"/>
                  </a:lnTo>
                  <a:lnTo>
                    <a:pt x="111658" y="37426"/>
                  </a:lnTo>
                  <a:lnTo>
                    <a:pt x="111442" y="37592"/>
                  </a:lnTo>
                  <a:lnTo>
                    <a:pt x="110629" y="41656"/>
                  </a:lnTo>
                  <a:lnTo>
                    <a:pt x="111874" y="40386"/>
                  </a:lnTo>
                  <a:close/>
                </a:path>
                <a:path w="461009" h="87629">
                  <a:moveTo>
                    <a:pt x="112547" y="39293"/>
                  </a:moveTo>
                  <a:lnTo>
                    <a:pt x="112255" y="40005"/>
                  </a:lnTo>
                  <a:lnTo>
                    <a:pt x="112128" y="40132"/>
                  </a:lnTo>
                  <a:lnTo>
                    <a:pt x="112115" y="41275"/>
                  </a:lnTo>
                  <a:lnTo>
                    <a:pt x="112547" y="39293"/>
                  </a:lnTo>
                  <a:close/>
                </a:path>
                <a:path w="461009" h="87629">
                  <a:moveTo>
                    <a:pt x="117373" y="40093"/>
                  </a:moveTo>
                  <a:lnTo>
                    <a:pt x="116941" y="40728"/>
                  </a:lnTo>
                  <a:lnTo>
                    <a:pt x="117132" y="40538"/>
                  </a:lnTo>
                  <a:lnTo>
                    <a:pt x="117373" y="40093"/>
                  </a:lnTo>
                  <a:close/>
                </a:path>
                <a:path w="461009" h="87629">
                  <a:moveTo>
                    <a:pt x="118173" y="38862"/>
                  </a:moveTo>
                  <a:lnTo>
                    <a:pt x="117830" y="39370"/>
                  </a:lnTo>
                  <a:lnTo>
                    <a:pt x="117868" y="39090"/>
                  </a:lnTo>
                  <a:lnTo>
                    <a:pt x="117792" y="39370"/>
                  </a:lnTo>
                  <a:lnTo>
                    <a:pt x="117373" y="40132"/>
                  </a:lnTo>
                  <a:lnTo>
                    <a:pt x="117627" y="40005"/>
                  </a:lnTo>
                  <a:lnTo>
                    <a:pt x="117741" y="40894"/>
                  </a:lnTo>
                  <a:lnTo>
                    <a:pt x="117932" y="40005"/>
                  </a:lnTo>
                  <a:lnTo>
                    <a:pt x="118173" y="38862"/>
                  </a:lnTo>
                  <a:close/>
                </a:path>
                <a:path w="461009" h="87629">
                  <a:moveTo>
                    <a:pt x="118249" y="21844"/>
                  </a:moveTo>
                  <a:lnTo>
                    <a:pt x="118097" y="22466"/>
                  </a:lnTo>
                  <a:lnTo>
                    <a:pt x="118224" y="22098"/>
                  </a:lnTo>
                  <a:lnTo>
                    <a:pt x="118249" y="21844"/>
                  </a:lnTo>
                  <a:close/>
                </a:path>
                <a:path w="461009" h="87629">
                  <a:moveTo>
                    <a:pt x="119126" y="18097"/>
                  </a:moveTo>
                  <a:lnTo>
                    <a:pt x="118948" y="18415"/>
                  </a:lnTo>
                  <a:lnTo>
                    <a:pt x="119126" y="18097"/>
                  </a:lnTo>
                  <a:close/>
                </a:path>
                <a:path w="461009" h="87629">
                  <a:moveTo>
                    <a:pt x="119926" y="13589"/>
                  </a:moveTo>
                  <a:lnTo>
                    <a:pt x="118846" y="15240"/>
                  </a:lnTo>
                  <a:lnTo>
                    <a:pt x="118757" y="15494"/>
                  </a:lnTo>
                  <a:lnTo>
                    <a:pt x="118503" y="17551"/>
                  </a:lnTo>
                  <a:lnTo>
                    <a:pt x="118351" y="17907"/>
                  </a:lnTo>
                  <a:lnTo>
                    <a:pt x="117602" y="19558"/>
                  </a:lnTo>
                  <a:lnTo>
                    <a:pt x="118922" y="18288"/>
                  </a:lnTo>
                  <a:lnTo>
                    <a:pt x="119049" y="17907"/>
                  </a:lnTo>
                  <a:lnTo>
                    <a:pt x="119176" y="17272"/>
                  </a:lnTo>
                  <a:lnTo>
                    <a:pt x="119926" y="13589"/>
                  </a:lnTo>
                  <a:close/>
                </a:path>
                <a:path w="461009" h="87629">
                  <a:moveTo>
                    <a:pt x="120624" y="22809"/>
                  </a:moveTo>
                  <a:lnTo>
                    <a:pt x="120599" y="22225"/>
                  </a:lnTo>
                  <a:lnTo>
                    <a:pt x="120332" y="23622"/>
                  </a:lnTo>
                  <a:lnTo>
                    <a:pt x="120624" y="22809"/>
                  </a:lnTo>
                  <a:close/>
                </a:path>
                <a:path w="461009" h="87629">
                  <a:moveTo>
                    <a:pt x="120916" y="22733"/>
                  </a:moveTo>
                  <a:lnTo>
                    <a:pt x="120891" y="22098"/>
                  </a:lnTo>
                  <a:lnTo>
                    <a:pt x="120802" y="22542"/>
                  </a:lnTo>
                  <a:lnTo>
                    <a:pt x="120916" y="22733"/>
                  </a:lnTo>
                  <a:close/>
                </a:path>
                <a:path w="461009" h="87629">
                  <a:moveTo>
                    <a:pt x="122199" y="38963"/>
                  </a:moveTo>
                  <a:lnTo>
                    <a:pt x="122034" y="38989"/>
                  </a:lnTo>
                  <a:lnTo>
                    <a:pt x="122199" y="38989"/>
                  </a:lnTo>
                  <a:close/>
                </a:path>
                <a:path w="461009" h="87629">
                  <a:moveTo>
                    <a:pt x="123875" y="15494"/>
                  </a:moveTo>
                  <a:lnTo>
                    <a:pt x="123634" y="15748"/>
                  </a:lnTo>
                  <a:lnTo>
                    <a:pt x="123863" y="15836"/>
                  </a:lnTo>
                  <a:lnTo>
                    <a:pt x="123875" y="15494"/>
                  </a:lnTo>
                  <a:close/>
                </a:path>
                <a:path w="461009" h="87629">
                  <a:moveTo>
                    <a:pt x="123952" y="16002"/>
                  </a:moveTo>
                  <a:lnTo>
                    <a:pt x="123863" y="15836"/>
                  </a:lnTo>
                  <a:lnTo>
                    <a:pt x="123850" y="16370"/>
                  </a:lnTo>
                  <a:lnTo>
                    <a:pt x="123952" y="16002"/>
                  </a:lnTo>
                  <a:close/>
                </a:path>
                <a:path w="461009" h="87629">
                  <a:moveTo>
                    <a:pt x="125679" y="16637"/>
                  </a:moveTo>
                  <a:lnTo>
                    <a:pt x="125387" y="16764"/>
                  </a:lnTo>
                  <a:lnTo>
                    <a:pt x="125260" y="17018"/>
                  </a:lnTo>
                  <a:lnTo>
                    <a:pt x="125425" y="17018"/>
                  </a:lnTo>
                  <a:lnTo>
                    <a:pt x="125679" y="16637"/>
                  </a:lnTo>
                  <a:close/>
                </a:path>
                <a:path w="461009" h="87629">
                  <a:moveTo>
                    <a:pt x="129044" y="37096"/>
                  </a:moveTo>
                  <a:lnTo>
                    <a:pt x="128930" y="36880"/>
                  </a:lnTo>
                  <a:lnTo>
                    <a:pt x="128803" y="36537"/>
                  </a:lnTo>
                  <a:lnTo>
                    <a:pt x="128562" y="36931"/>
                  </a:lnTo>
                  <a:lnTo>
                    <a:pt x="128625" y="37553"/>
                  </a:lnTo>
                  <a:lnTo>
                    <a:pt x="128803" y="37465"/>
                  </a:lnTo>
                  <a:lnTo>
                    <a:pt x="129044" y="37096"/>
                  </a:lnTo>
                  <a:close/>
                </a:path>
                <a:path w="461009" h="87629">
                  <a:moveTo>
                    <a:pt x="129692" y="35839"/>
                  </a:moveTo>
                  <a:lnTo>
                    <a:pt x="129476" y="36322"/>
                  </a:lnTo>
                  <a:lnTo>
                    <a:pt x="129235" y="36804"/>
                  </a:lnTo>
                  <a:lnTo>
                    <a:pt x="129057" y="37096"/>
                  </a:lnTo>
                  <a:lnTo>
                    <a:pt x="129184" y="37363"/>
                  </a:lnTo>
                  <a:lnTo>
                    <a:pt x="129311" y="37452"/>
                  </a:lnTo>
                  <a:lnTo>
                    <a:pt x="129692" y="35839"/>
                  </a:lnTo>
                  <a:close/>
                </a:path>
                <a:path w="461009" h="87629">
                  <a:moveTo>
                    <a:pt x="131457" y="19685"/>
                  </a:moveTo>
                  <a:lnTo>
                    <a:pt x="130937" y="20447"/>
                  </a:lnTo>
                  <a:lnTo>
                    <a:pt x="130835" y="21501"/>
                  </a:lnTo>
                  <a:lnTo>
                    <a:pt x="131457" y="19685"/>
                  </a:lnTo>
                  <a:close/>
                </a:path>
                <a:path w="461009" h="87629">
                  <a:moveTo>
                    <a:pt x="134429" y="38900"/>
                  </a:moveTo>
                  <a:lnTo>
                    <a:pt x="133781" y="39560"/>
                  </a:lnTo>
                  <a:lnTo>
                    <a:pt x="133705" y="41249"/>
                  </a:lnTo>
                  <a:lnTo>
                    <a:pt x="134429" y="38900"/>
                  </a:lnTo>
                  <a:close/>
                </a:path>
                <a:path w="461009" h="87629">
                  <a:moveTo>
                    <a:pt x="134645" y="41656"/>
                  </a:moveTo>
                  <a:lnTo>
                    <a:pt x="134531" y="39116"/>
                  </a:lnTo>
                  <a:lnTo>
                    <a:pt x="134480" y="38608"/>
                  </a:lnTo>
                  <a:lnTo>
                    <a:pt x="134429" y="38900"/>
                  </a:lnTo>
                  <a:lnTo>
                    <a:pt x="133997" y="41910"/>
                  </a:lnTo>
                  <a:lnTo>
                    <a:pt x="134645" y="41656"/>
                  </a:lnTo>
                  <a:close/>
                </a:path>
                <a:path w="461009" h="87629">
                  <a:moveTo>
                    <a:pt x="135064" y="21717"/>
                  </a:moveTo>
                  <a:lnTo>
                    <a:pt x="134162" y="24003"/>
                  </a:lnTo>
                  <a:lnTo>
                    <a:pt x="134861" y="23774"/>
                  </a:lnTo>
                  <a:lnTo>
                    <a:pt x="135064" y="21717"/>
                  </a:lnTo>
                  <a:close/>
                </a:path>
                <a:path w="461009" h="87629">
                  <a:moveTo>
                    <a:pt x="135343" y="23622"/>
                  </a:moveTo>
                  <a:lnTo>
                    <a:pt x="134950" y="23749"/>
                  </a:lnTo>
                  <a:lnTo>
                    <a:pt x="134823" y="24130"/>
                  </a:lnTo>
                  <a:lnTo>
                    <a:pt x="134696" y="25425"/>
                  </a:lnTo>
                  <a:lnTo>
                    <a:pt x="135343" y="23622"/>
                  </a:lnTo>
                  <a:close/>
                </a:path>
                <a:path w="461009" h="87629">
                  <a:moveTo>
                    <a:pt x="136474" y="20205"/>
                  </a:moveTo>
                  <a:lnTo>
                    <a:pt x="135712" y="21005"/>
                  </a:lnTo>
                  <a:lnTo>
                    <a:pt x="136245" y="20535"/>
                  </a:lnTo>
                  <a:lnTo>
                    <a:pt x="136474" y="20205"/>
                  </a:lnTo>
                  <a:close/>
                </a:path>
                <a:path w="461009" h="87629">
                  <a:moveTo>
                    <a:pt x="139852" y="26797"/>
                  </a:moveTo>
                  <a:lnTo>
                    <a:pt x="139788" y="26619"/>
                  </a:lnTo>
                  <a:lnTo>
                    <a:pt x="139852" y="26797"/>
                  </a:lnTo>
                  <a:close/>
                </a:path>
                <a:path w="461009" h="87629">
                  <a:moveTo>
                    <a:pt x="139954" y="26289"/>
                  </a:moveTo>
                  <a:lnTo>
                    <a:pt x="139674" y="26339"/>
                  </a:lnTo>
                  <a:lnTo>
                    <a:pt x="139788" y="26619"/>
                  </a:lnTo>
                  <a:lnTo>
                    <a:pt x="139954" y="26289"/>
                  </a:lnTo>
                  <a:close/>
                </a:path>
                <a:path w="461009" h="87629">
                  <a:moveTo>
                    <a:pt x="140817" y="25323"/>
                  </a:moveTo>
                  <a:lnTo>
                    <a:pt x="140373" y="26911"/>
                  </a:lnTo>
                  <a:lnTo>
                    <a:pt x="140817" y="25323"/>
                  </a:lnTo>
                  <a:close/>
                </a:path>
                <a:path w="461009" h="87629">
                  <a:moveTo>
                    <a:pt x="141071" y="24320"/>
                  </a:moveTo>
                  <a:lnTo>
                    <a:pt x="140639" y="24612"/>
                  </a:lnTo>
                  <a:lnTo>
                    <a:pt x="140804" y="25298"/>
                  </a:lnTo>
                  <a:lnTo>
                    <a:pt x="141071" y="24320"/>
                  </a:lnTo>
                  <a:close/>
                </a:path>
                <a:path w="461009" h="87629">
                  <a:moveTo>
                    <a:pt x="148120" y="34886"/>
                  </a:moveTo>
                  <a:lnTo>
                    <a:pt x="148043" y="35052"/>
                  </a:lnTo>
                  <a:lnTo>
                    <a:pt x="148120" y="34886"/>
                  </a:lnTo>
                  <a:close/>
                </a:path>
                <a:path w="461009" h="87629">
                  <a:moveTo>
                    <a:pt x="148450" y="34112"/>
                  </a:moveTo>
                  <a:lnTo>
                    <a:pt x="148234" y="34417"/>
                  </a:lnTo>
                  <a:lnTo>
                    <a:pt x="148120" y="34886"/>
                  </a:lnTo>
                  <a:lnTo>
                    <a:pt x="148450" y="34112"/>
                  </a:lnTo>
                  <a:close/>
                </a:path>
                <a:path w="461009" h="87629">
                  <a:moveTo>
                    <a:pt x="148907" y="42545"/>
                  </a:moveTo>
                  <a:lnTo>
                    <a:pt x="147993" y="42545"/>
                  </a:lnTo>
                  <a:lnTo>
                    <a:pt x="147764" y="42545"/>
                  </a:lnTo>
                  <a:lnTo>
                    <a:pt x="147523" y="43053"/>
                  </a:lnTo>
                  <a:lnTo>
                    <a:pt x="147408" y="43688"/>
                  </a:lnTo>
                  <a:lnTo>
                    <a:pt x="148882" y="42672"/>
                  </a:lnTo>
                  <a:lnTo>
                    <a:pt x="148907" y="42545"/>
                  </a:lnTo>
                  <a:close/>
                </a:path>
                <a:path w="461009" h="87629">
                  <a:moveTo>
                    <a:pt x="148958" y="32258"/>
                  </a:moveTo>
                  <a:lnTo>
                    <a:pt x="148920" y="31026"/>
                  </a:lnTo>
                  <a:lnTo>
                    <a:pt x="148399" y="33604"/>
                  </a:lnTo>
                  <a:lnTo>
                    <a:pt x="148958" y="32258"/>
                  </a:lnTo>
                  <a:close/>
                </a:path>
                <a:path w="461009" h="87629">
                  <a:moveTo>
                    <a:pt x="149415" y="40259"/>
                  </a:moveTo>
                  <a:lnTo>
                    <a:pt x="149110" y="41275"/>
                  </a:lnTo>
                  <a:lnTo>
                    <a:pt x="149415" y="40259"/>
                  </a:lnTo>
                  <a:close/>
                </a:path>
                <a:path w="461009" h="87629">
                  <a:moveTo>
                    <a:pt x="149644" y="42138"/>
                  </a:moveTo>
                  <a:lnTo>
                    <a:pt x="149580" y="42392"/>
                  </a:lnTo>
                  <a:lnTo>
                    <a:pt x="149542" y="42646"/>
                  </a:lnTo>
                  <a:lnTo>
                    <a:pt x="149542" y="42887"/>
                  </a:lnTo>
                  <a:lnTo>
                    <a:pt x="149555" y="42697"/>
                  </a:lnTo>
                  <a:lnTo>
                    <a:pt x="149606" y="42430"/>
                  </a:lnTo>
                  <a:lnTo>
                    <a:pt x="149644" y="42138"/>
                  </a:lnTo>
                  <a:close/>
                </a:path>
                <a:path w="461009" h="87629">
                  <a:moveTo>
                    <a:pt x="152133" y="40767"/>
                  </a:moveTo>
                  <a:lnTo>
                    <a:pt x="152057" y="39116"/>
                  </a:lnTo>
                  <a:lnTo>
                    <a:pt x="151447" y="41275"/>
                  </a:lnTo>
                  <a:lnTo>
                    <a:pt x="151942" y="41275"/>
                  </a:lnTo>
                  <a:lnTo>
                    <a:pt x="152133" y="40767"/>
                  </a:lnTo>
                  <a:close/>
                </a:path>
                <a:path w="461009" h="87629">
                  <a:moveTo>
                    <a:pt x="154673" y="44361"/>
                  </a:moveTo>
                  <a:lnTo>
                    <a:pt x="154457" y="45085"/>
                  </a:lnTo>
                  <a:lnTo>
                    <a:pt x="154673" y="44373"/>
                  </a:lnTo>
                  <a:close/>
                </a:path>
                <a:path w="461009" h="87629">
                  <a:moveTo>
                    <a:pt x="156235" y="47879"/>
                  </a:moveTo>
                  <a:lnTo>
                    <a:pt x="155994" y="47078"/>
                  </a:lnTo>
                  <a:lnTo>
                    <a:pt x="155536" y="48514"/>
                  </a:lnTo>
                  <a:lnTo>
                    <a:pt x="156235" y="47879"/>
                  </a:lnTo>
                  <a:close/>
                </a:path>
                <a:path w="461009" h="87629">
                  <a:moveTo>
                    <a:pt x="156298" y="46101"/>
                  </a:moveTo>
                  <a:lnTo>
                    <a:pt x="156108" y="46355"/>
                  </a:lnTo>
                  <a:lnTo>
                    <a:pt x="155994" y="47078"/>
                  </a:lnTo>
                  <a:lnTo>
                    <a:pt x="156298" y="46101"/>
                  </a:lnTo>
                  <a:close/>
                </a:path>
                <a:path w="461009" h="87629">
                  <a:moveTo>
                    <a:pt x="158496" y="29260"/>
                  </a:moveTo>
                  <a:lnTo>
                    <a:pt x="157949" y="30187"/>
                  </a:lnTo>
                  <a:lnTo>
                    <a:pt x="157822" y="30416"/>
                  </a:lnTo>
                  <a:lnTo>
                    <a:pt x="157861" y="31470"/>
                  </a:lnTo>
                  <a:lnTo>
                    <a:pt x="158432" y="31064"/>
                  </a:lnTo>
                  <a:lnTo>
                    <a:pt x="158292" y="29870"/>
                  </a:lnTo>
                  <a:lnTo>
                    <a:pt x="158496" y="29260"/>
                  </a:lnTo>
                  <a:close/>
                </a:path>
                <a:path w="461009" h="87629">
                  <a:moveTo>
                    <a:pt x="158940" y="36449"/>
                  </a:moveTo>
                  <a:lnTo>
                    <a:pt x="158394" y="36690"/>
                  </a:lnTo>
                  <a:lnTo>
                    <a:pt x="158165" y="37630"/>
                  </a:lnTo>
                  <a:lnTo>
                    <a:pt x="158940" y="36449"/>
                  </a:lnTo>
                  <a:close/>
                </a:path>
                <a:path w="461009" h="87629">
                  <a:moveTo>
                    <a:pt x="160413" y="49403"/>
                  </a:moveTo>
                  <a:lnTo>
                    <a:pt x="160248" y="49593"/>
                  </a:lnTo>
                  <a:lnTo>
                    <a:pt x="160197" y="49961"/>
                  </a:lnTo>
                  <a:lnTo>
                    <a:pt x="160413" y="49403"/>
                  </a:lnTo>
                  <a:close/>
                </a:path>
                <a:path w="461009" h="87629">
                  <a:moveTo>
                    <a:pt x="160477" y="34213"/>
                  </a:moveTo>
                  <a:lnTo>
                    <a:pt x="159842" y="33705"/>
                  </a:lnTo>
                  <a:lnTo>
                    <a:pt x="160388" y="34747"/>
                  </a:lnTo>
                  <a:lnTo>
                    <a:pt x="160477" y="34213"/>
                  </a:lnTo>
                  <a:close/>
                </a:path>
                <a:path w="461009" h="87629">
                  <a:moveTo>
                    <a:pt x="160629" y="35306"/>
                  </a:moveTo>
                  <a:lnTo>
                    <a:pt x="159626" y="37211"/>
                  </a:lnTo>
                  <a:lnTo>
                    <a:pt x="160185" y="36690"/>
                  </a:lnTo>
                  <a:lnTo>
                    <a:pt x="160274" y="36322"/>
                  </a:lnTo>
                  <a:lnTo>
                    <a:pt x="160629" y="35306"/>
                  </a:lnTo>
                  <a:close/>
                </a:path>
                <a:path w="461009" h="87629">
                  <a:moveTo>
                    <a:pt x="160769" y="48475"/>
                  </a:moveTo>
                  <a:lnTo>
                    <a:pt x="160413" y="49403"/>
                  </a:lnTo>
                  <a:lnTo>
                    <a:pt x="160769" y="48475"/>
                  </a:lnTo>
                  <a:close/>
                </a:path>
                <a:path w="461009" h="87629">
                  <a:moveTo>
                    <a:pt x="160807" y="45821"/>
                  </a:moveTo>
                  <a:lnTo>
                    <a:pt x="160108" y="47498"/>
                  </a:lnTo>
                  <a:lnTo>
                    <a:pt x="160185" y="48475"/>
                  </a:lnTo>
                  <a:lnTo>
                    <a:pt x="160032" y="49834"/>
                  </a:lnTo>
                  <a:lnTo>
                    <a:pt x="160248" y="49593"/>
                  </a:lnTo>
                  <a:lnTo>
                    <a:pt x="160807" y="45821"/>
                  </a:lnTo>
                  <a:close/>
                </a:path>
                <a:path w="461009" h="87629">
                  <a:moveTo>
                    <a:pt x="160896" y="32042"/>
                  </a:moveTo>
                  <a:lnTo>
                    <a:pt x="160477" y="34213"/>
                  </a:lnTo>
                  <a:lnTo>
                    <a:pt x="160743" y="34429"/>
                  </a:lnTo>
                  <a:lnTo>
                    <a:pt x="160896" y="32042"/>
                  </a:lnTo>
                  <a:close/>
                </a:path>
                <a:path w="461009" h="87629">
                  <a:moveTo>
                    <a:pt x="161213" y="31927"/>
                  </a:moveTo>
                  <a:lnTo>
                    <a:pt x="161137" y="28371"/>
                  </a:lnTo>
                  <a:lnTo>
                    <a:pt x="160896" y="32042"/>
                  </a:lnTo>
                  <a:lnTo>
                    <a:pt x="161213" y="31927"/>
                  </a:lnTo>
                  <a:close/>
                </a:path>
                <a:path w="461009" h="87629">
                  <a:moveTo>
                    <a:pt x="163703" y="44196"/>
                  </a:moveTo>
                  <a:lnTo>
                    <a:pt x="163677" y="42545"/>
                  </a:lnTo>
                  <a:lnTo>
                    <a:pt x="163576" y="42926"/>
                  </a:lnTo>
                  <a:lnTo>
                    <a:pt x="163461" y="43954"/>
                  </a:lnTo>
                  <a:lnTo>
                    <a:pt x="163703" y="44196"/>
                  </a:lnTo>
                  <a:close/>
                </a:path>
                <a:path w="461009" h="87629">
                  <a:moveTo>
                    <a:pt x="163931" y="49314"/>
                  </a:moveTo>
                  <a:lnTo>
                    <a:pt x="163715" y="49606"/>
                  </a:lnTo>
                  <a:lnTo>
                    <a:pt x="163791" y="49758"/>
                  </a:lnTo>
                  <a:lnTo>
                    <a:pt x="163842" y="49580"/>
                  </a:lnTo>
                  <a:lnTo>
                    <a:pt x="163906" y="49428"/>
                  </a:lnTo>
                  <a:close/>
                </a:path>
                <a:path w="461009" h="87629">
                  <a:moveTo>
                    <a:pt x="164122" y="47498"/>
                  </a:moveTo>
                  <a:lnTo>
                    <a:pt x="163868" y="47663"/>
                  </a:lnTo>
                  <a:lnTo>
                    <a:pt x="163741" y="48260"/>
                  </a:lnTo>
                  <a:lnTo>
                    <a:pt x="164122" y="47498"/>
                  </a:lnTo>
                  <a:close/>
                </a:path>
                <a:path w="461009" h="87629">
                  <a:moveTo>
                    <a:pt x="164147" y="49022"/>
                  </a:moveTo>
                  <a:lnTo>
                    <a:pt x="163931" y="49314"/>
                  </a:lnTo>
                  <a:lnTo>
                    <a:pt x="164147" y="49022"/>
                  </a:lnTo>
                  <a:close/>
                </a:path>
                <a:path w="461009" h="87629">
                  <a:moveTo>
                    <a:pt x="164414" y="36576"/>
                  </a:moveTo>
                  <a:lnTo>
                    <a:pt x="163449" y="40259"/>
                  </a:lnTo>
                  <a:lnTo>
                    <a:pt x="163766" y="39370"/>
                  </a:lnTo>
                  <a:lnTo>
                    <a:pt x="164261" y="38862"/>
                  </a:lnTo>
                  <a:lnTo>
                    <a:pt x="164414" y="36576"/>
                  </a:lnTo>
                  <a:close/>
                </a:path>
                <a:path w="461009" h="87629">
                  <a:moveTo>
                    <a:pt x="164604" y="48374"/>
                  </a:moveTo>
                  <a:lnTo>
                    <a:pt x="164147" y="49009"/>
                  </a:lnTo>
                  <a:lnTo>
                    <a:pt x="164312" y="49161"/>
                  </a:lnTo>
                  <a:lnTo>
                    <a:pt x="164604" y="48374"/>
                  </a:lnTo>
                  <a:close/>
                </a:path>
                <a:path w="461009" h="87629">
                  <a:moveTo>
                    <a:pt x="164655" y="39497"/>
                  </a:moveTo>
                  <a:lnTo>
                    <a:pt x="163029" y="42799"/>
                  </a:lnTo>
                  <a:lnTo>
                    <a:pt x="163245" y="41617"/>
                  </a:lnTo>
                  <a:lnTo>
                    <a:pt x="163474" y="40640"/>
                  </a:lnTo>
                  <a:lnTo>
                    <a:pt x="163449" y="40259"/>
                  </a:lnTo>
                  <a:lnTo>
                    <a:pt x="163868" y="37198"/>
                  </a:lnTo>
                  <a:lnTo>
                    <a:pt x="163169" y="38227"/>
                  </a:lnTo>
                  <a:lnTo>
                    <a:pt x="163461" y="37426"/>
                  </a:lnTo>
                  <a:lnTo>
                    <a:pt x="163918" y="35306"/>
                  </a:lnTo>
                  <a:lnTo>
                    <a:pt x="164020" y="35941"/>
                  </a:lnTo>
                  <a:lnTo>
                    <a:pt x="163995" y="35179"/>
                  </a:lnTo>
                  <a:lnTo>
                    <a:pt x="163944" y="33274"/>
                  </a:lnTo>
                  <a:lnTo>
                    <a:pt x="161899" y="38735"/>
                  </a:lnTo>
                  <a:lnTo>
                    <a:pt x="162471" y="35560"/>
                  </a:lnTo>
                  <a:lnTo>
                    <a:pt x="162560" y="35306"/>
                  </a:lnTo>
                  <a:lnTo>
                    <a:pt x="162623" y="35179"/>
                  </a:lnTo>
                  <a:lnTo>
                    <a:pt x="161315" y="36195"/>
                  </a:lnTo>
                  <a:lnTo>
                    <a:pt x="161277" y="36766"/>
                  </a:lnTo>
                  <a:lnTo>
                    <a:pt x="161493" y="37592"/>
                  </a:lnTo>
                  <a:lnTo>
                    <a:pt x="161594" y="38354"/>
                  </a:lnTo>
                  <a:lnTo>
                    <a:pt x="159842" y="41656"/>
                  </a:lnTo>
                  <a:lnTo>
                    <a:pt x="159893" y="41402"/>
                  </a:lnTo>
                  <a:lnTo>
                    <a:pt x="160286" y="39497"/>
                  </a:lnTo>
                  <a:lnTo>
                    <a:pt x="160502" y="38481"/>
                  </a:lnTo>
                  <a:lnTo>
                    <a:pt x="160807" y="36957"/>
                  </a:lnTo>
                  <a:lnTo>
                    <a:pt x="161429" y="33909"/>
                  </a:lnTo>
                  <a:lnTo>
                    <a:pt x="160477" y="36957"/>
                  </a:lnTo>
                  <a:lnTo>
                    <a:pt x="160299" y="36601"/>
                  </a:lnTo>
                  <a:lnTo>
                    <a:pt x="159524" y="38481"/>
                  </a:lnTo>
                  <a:lnTo>
                    <a:pt x="159626" y="37211"/>
                  </a:lnTo>
                  <a:lnTo>
                    <a:pt x="159766" y="35560"/>
                  </a:lnTo>
                  <a:lnTo>
                    <a:pt x="157695" y="39497"/>
                  </a:lnTo>
                  <a:lnTo>
                    <a:pt x="157861" y="38862"/>
                  </a:lnTo>
                  <a:lnTo>
                    <a:pt x="157911" y="38608"/>
                  </a:lnTo>
                  <a:lnTo>
                    <a:pt x="158076" y="37973"/>
                  </a:lnTo>
                  <a:lnTo>
                    <a:pt x="158165" y="37630"/>
                  </a:lnTo>
                  <a:lnTo>
                    <a:pt x="157924" y="37973"/>
                  </a:lnTo>
                  <a:lnTo>
                    <a:pt x="158178" y="36957"/>
                  </a:lnTo>
                  <a:lnTo>
                    <a:pt x="158089" y="36830"/>
                  </a:lnTo>
                  <a:lnTo>
                    <a:pt x="158216" y="36766"/>
                  </a:lnTo>
                  <a:lnTo>
                    <a:pt x="158369" y="36703"/>
                  </a:lnTo>
                  <a:lnTo>
                    <a:pt x="158927" y="34544"/>
                  </a:lnTo>
                  <a:lnTo>
                    <a:pt x="158432" y="35877"/>
                  </a:lnTo>
                  <a:lnTo>
                    <a:pt x="158483" y="35687"/>
                  </a:lnTo>
                  <a:lnTo>
                    <a:pt x="159219" y="32639"/>
                  </a:lnTo>
                  <a:lnTo>
                    <a:pt x="157022" y="38608"/>
                  </a:lnTo>
                  <a:lnTo>
                    <a:pt x="157111" y="37338"/>
                  </a:lnTo>
                  <a:lnTo>
                    <a:pt x="157137" y="36957"/>
                  </a:lnTo>
                  <a:lnTo>
                    <a:pt x="157264" y="35877"/>
                  </a:lnTo>
                  <a:lnTo>
                    <a:pt x="158089" y="33401"/>
                  </a:lnTo>
                  <a:lnTo>
                    <a:pt x="158153" y="34925"/>
                  </a:lnTo>
                  <a:lnTo>
                    <a:pt x="158267" y="33401"/>
                  </a:lnTo>
                  <a:lnTo>
                    <a:pt x="158330" y="32385"/>
                  </a:lnTo>
                  <a:lnTo>
                    <a:pt x="156781" y="36957"/>
                  </a:lnTo>
                  <a:lnTo>
                    <a:pt x="156857" y="36449"/>
                  </a:lnTo>
                  <a:lnTo>
                    <a:pt x="156984" y="35560"/>
                  </a:lnTo>
                  <a:lnTo>
                    <a:pt x="157657" y="31115"/>
                  </a:lnTo>
                  <a:lnTo>
                    <a:pt x="157010" y="31877"/>
                  </a:lnTo>
                  <a:lnTo>
                    <a:pt x="155981" y="35560"/>
                  </a:lnTo>
                  <a:lnTo>
                    <a:pt x="155956" y="35306"/>
                  </a:lnTo>
                  <a:lnTo>
                    <a:pt x="155829" y="34290"/>
                  </a:lnTo>
                  <a:lnTo>
                    <a:pt x="155702" y="33147"/>
                  </a:lnTo>
                  <a:lnTo>
                    <a:pt x="154673" y="34290"/>
                  </a:lnTo>
                  <a:lnTo>
                    <a:pt x="154927" y="33401"/>
                  </a:lnTo>
                  <a:lnTo>
                    <a:pt x="154914" y="32893"/>
                  </a:lnTo>
                  <a:lnTo>
                    <a:pt x="153924" y="31877"/>
                  </a:lnTo>
                  <a:lnTo>
                    <a:pt x="153670" y="30594"/>
                  </a:lnTo>
                  <a:lnTo>
                    <a:pt x="153797" y="29718"/>
                  </a:lnTo>
                  <a:lnTo>
                    <a:pt x="152692" y="33401"/>
                  </a:lnTo>
                  <a:lnTo>
                    <a:pt x="152552" y="33147"/>
                  </a:lnTo>
                  <a:lnTo>
                    <a:pt x="152209" y="32512"/>
                  </a:lnTo>
                  <a:lnTo>
                    <a:pt x="151523" y="33147"/>
                  </a:lnTo>
                  <a:lnTo>
                    <a:pt x="152031" y="31369"/>
                  </a:lnTo>
                  <a:lnTo>
                    <a:pt x="152069" y="31242"/>
                  </a:lnTo>
                  <a:lnTo>
                    <a:pt x="152400" y="30226"/>
                  </a:lnTo>
                  <a:lnTo>
                    <a:pt x="152971" y="29210"/>
                  </a:lnTo>
                  <a:lnTo>
                    <a:pt x="152514" y="29083"/>
                  </a:lnTo>
                  <a:lnTo>
                    <a:pt x="152031" y="30353"/>
                  </a:lnTo>
                  <a:lnTo>
                    <a:pt x="151790" y="30861"/>
                  </a:lnTo>
                  <a:lnTo>
                    <a:pt x="151384" y="31242"/>
                  </a:lnTo>
                  <a:lnTo>
                    <a:pt x="152222" y="28448"/>
                  </a:lnTo>
                  <a:lnTo>
                    <a:pt x="151574" y="28448"/>
                  </a:lnTo>
                  <a:lnTo>
                    <a:pt x="150152" y="31369"/>
                  </a:lnTo>
                  <a:lnTo>
                    <a:pt x="149847" y="29337"/>
                  </a:lnTo>
                  <a:lnTo>
                    <a:pt x="149174" y="31750"/>
                  </a:lnTo>
                  <a:lnTo>
                    <a:pt x="148590" y="36576"/>
                  </a:lnTo>
                  <a:lnTo>
                    <a:pt x="148475" y="36830"/>
                  </a:lnTo>
                  <a:lnTo>
                    <a:pt x="147307" y="38227"/>
                  </a:lnTo>
                  <a:lnTo>
                    <a:pt x="148043" y="35179"/>
                  </a:lnTo>
                  <a:lnTo>
                    <a:pt x="148043" y="35052"/>
                  </a:lnTo>
                  <a:lnTo>
                    <a:pt x="148170" y="34163"/>
                  </a:lnTo>
                  <a:lnTo>
                    <a:pt x="148107" y="33655"/>
                  </a:lnTo>
                  <a:lnTo>
                    <a:pt x="148463" y="32258"/>
                  </a:lnTo>
                  <a:lnTo>
                    <a:pt x="148602" y="31750"/>
                  </a:lnTo>
                  <a:lnTo>
                    <a:pt x="148247" y="32258"/>
                  </a:lnTo>
                  <a:lnTo>
                    <a:pt x="148704" y="30594"/>
                  </a:lnTo>
                  <a:lnTo>
                    <a:pt x="148729" y="31496"/>
                  </a:lnTo>
                  <a:lnTo>
                    <a:pt x="148907" y="31026"/>
                  </a:lnTo>
                  <a:lnTo>
                    <a:pt x="148882" y="30480"/>
                  </a:lnTo>
                  <a:lnTo>
                    <a:pt x="148805" y="30353"/>
                  </a:lnTo>
                  <a:lnTo>
                    <a:pt x="148920" y="27940"/>
                  </a:lnTo>
                  <a:lnTo>
                    <a:pt x="148983" y="27559"/>
                  </a:lnTo>
                  <a:lnTo>
                    <a:pt x="148729" y="28702"/>
                  </a:lnTo>
                  <a:lnTo>
                    <a:pt x="148297" y="30226"/>
                  </a:lnTo>
                  <a:lnTo>
                    <a:pt x="147993" y="30353"/>
                  </a:lnTo>
                  <a:lnTo>
                    <a:pt x="147358" y="30353"/>
                  </a:lnTo>
                  <a:lnTo>
                    <a:pt x="147688" y="29591"/>
                  </a:lnTo>
                  <a:lnTo>
                    <a:pt x="148297" y="28194"/>
                  </a:lnTo>
                  <a:lnTo>
                    <a:pt x="148310" y="26797"/>
                  </a:lnTo>
                  <a:lnTo>
                    <a:pt x="147802" y="28194"/>
                  </a:lnTo>
                  <a:lnTo>
                    <a:pt x="147789" y="26670"/>
                  </a:lnTo>
                  <a:lnTo>
                    <a:pt x="147002" y="29591"/>
                  </a:lnTo>
                  <a:lnTo>
                    <a:pt x="146837" y="29591"/>
                  </a:lnTo>
                  <a:lnTo>
                    <a:pt x="147078" y="28575"/>
                  </a:lnTo>
                  <a:lnTo>
                    <a:pt x="147180" y="28067"/>
                  </a:lnTo>
                  <a:lnTo>
                    <a:pt x="147294" y="27305"/>
                  </a:lnTo>
                  <a:lnTo>
                    <a:pt x="146646" y="28575"/>
                  </a:lnTo>
                  <a:lnTo>
                    <a:pt x="145745" y="27305"/>
                  </a:lnTo>
                  <a:lnTo>
                    <a:pt x="145262" y="30492"/>
                  </a:lnTo>
                  <a:lnTo>
                    <a:pt x="145249" y="30683"/>
                  </a:lnTo>
                  <a:lnTo>
                    <a:pt x="145224" y="30848"/>
                  </a:lnTo>
                  <a:lnTo>
                    <a:pt x="145211" y="30988"/>
                  </a:lnTo>
                  <a:lnTo>
                    <a:pt x="143433" y="33655"/>
                  </a:lnTo>
                  <a:lnTo>
                    <a:pt x="143446" y="33147"/>
                  </a:lnTo>
                  <a:lnTo>
                    <a:pt x="143459" y="32131"/>
                  </a:lnTo>
                  <a:lnTo>
                    <a:pt x="143471" y="31623"/>
                  </a:lnTo>
                  <a:lnTo>
                    <a:pt x="143471" y="31115"/>
                  </a:lnTo>
                  <a:lnTo>
                    <a:pt x="143497" y="29718"/>
                  </a:lnTo>
                  <a:lnTo>
                    <a:pt x="143510" y="28702"/>
                  </a:lnTo>
                  <a:lnTo>
                    <a:pt x="142163" y="29718"/>
                  </a:lnTo>
                  <a:lnTo>
                    <a:pt x="142405" y="28702"/>
                  </a:lnTo>
                  <a:lnTo>
                    <a:pt x="141503" y="29718"/>
                  </a:lnTo>
                  <a:lnTo>
                    <a:pt x="140893" y="29083"/>
                  </a:lnTo>
                  <a:lnTo>
                    <a:pt x="139903" y="31115"/>
                  </a:lnTo>
                  <a:lnTo>
                    <a:pt x="139725" y="31115"/>
                  </a:lnTo>
                  <a:lnTo>
                    <a:pt x="139738" y="30988"/>
                  </a:lnTo>
                  <a:lnTo>
                    <a:pt x="139827" y="30226"/>
                  </a:lnTo>
                  <a:lnTo>
                    <a:pt x="139877" y="29718"/>
                  </a:lnTo>
                  <a:lnTo>
                    <a:pt x="139979" y="29083"/>
                  </a:lnTo>
                  <a:lnTo>
                    <a:pt x="140322" y="28067"/>
                  </a:lnTo>
                  <a:lnTo>
                    <a:pt x="139661" y="28702"/>
                  </a:lnTo>
                  <a:lnTo>
                    <a:pt x="139331" y="29718"/>
                  </a:lnTo>
                  <a:lnTo>
                    <a:pt x="139293" y="29464"/>
                  </a:lnTo>
                  <a:lnTo>
                    <a:pt x="139192" y="28829"/>
                  </a:lnTo>
                  <a:lnTo>
                    <a:pt x="139077" y="28067"/>
                  </a:lnTo>
                  <a:lnTo>
                    <a:pt x="139192" y="27686"/>
                  </a:lnTo>
                  <a:lnTo>
                    <a:pt x="139611" y="26924"/>
                  </a:lnTo>
                  <a:lnTo>
                    <a:pt x="139649" y="26682"/>
                  </a:lnTo>
                  <a:lnTo>
                    <a:pt x="139674" y="26339"/>
                  </a:lnTo>
                  <a:lnTo>
                    <a:pt x="139560" y="26035"/>
                  </a:lnTo>
                  <a:lnTo>
                    <a:pt x="139674" y="24345"/>
                  </a:lnTo>
                  <a:lnTo>
                    <a:pt x="139712" y="24130"/>
                  </a:lnTo>
                  <a:lnTo>
                    <a:pt x="138391" y="26670"/>
                  </a:lnTo>
                  <a:lnTo>
                    <a:pt x="138518" y="26289"/>
                  </a:lnTo>
                  <a:lnTo>
                    <a:pt x="139204" y="24345"/>
                  </a:lnTo>
                  <a:lnTo>
                    <a:pt x="139090" y="24003"/>
                  </a:lnTo>
                  <a:lnTo>
                    <a:pt x="138722" y="23368"/>
                  </a:lnTo>
                  <a:lnTo>
                    <a:pt x="138315" y="24003"/>
                  </a:lnTo>
                  <a:lnTo>
                    <a:pt x="138226" y="24511"/>
                  </a:lnTo>
                  <a:lnTo>
                    <a:pt x="138099" y="26111"/>
                  </a:lnTo>
                  <a:lnTo>
                    <a:pt x="137807" y="26289"/>
                  </a:lnTo>
                  <a:lnTo>
                    <a:pt x="137452" y="25908"/>
                  </a:lnTo>
                  <a:lnTo>
                    <a:pt x="137553" y="25019"/>
                  </a:lnTo>
                  <a:lnTo>
                    <a:pt x="138214" y="22707"/>
                  </a:lnTo>
                  <a:lnTo>
                    <a:pt x="138099" y="18923"/>
                  </a:lnTo>
                  <a:lnTo>
                    <a:pt x="138036" y="17907"/>
                  </a:lnTo>
                  <a:lnTo>
                    <a:pt x="134366" y="28829"/>
                  </a:lnTo>
                  <a:lnTo>
                    <a:pt x="134620" y="26289"/>
                  </a:lnTo>
                  <a:lnTo>
                    <a:pt x="134696" y="25425"/>
                  </a:lnTo>
                  <a:lnTo>
                    <a:pt x="134391" y="26289"/>
                  </a:lnTo>
                  <a:lnTo>
                    <a:pt x="134023" y="25781"/>
                  </a:lnTo>
                  <a:lnTo>
                    <a:pt x="133972" y="25400"/>
                  </a:lnTo>
                  <a:lnTo>
                    <a:pt x="134467" y="20701"/>
                  </a:lnTo>
                  <a:lnTo>
                    <a:pt x="134289" y="20574"/>
                  </a:lnTo>
                  <a:lnTo>
                    <a:pt x="133934" y="18542"/>
                  </a:lnTo>
                  <a:lnTo>
                    <a:pt x="132397" y="25400"/>
                  </a:lnTo>
                  <a:lnTo>
                    <a:pt x="131864" y="23876"/>
                  </a:lnTo>
                  <a:lnTo>
                    <a:pt x="131673" y="25273"/>
                  </a:lnTo>
                  <a:lnTo>
                    <a:pt x="131051" y="28409"/>
                  </a:lnTo>
                  <a:lnTo>
                    <a:pt x="130162" y="29464"/>
                  </a:lnTo>
                  <a:lnTo>
                    <a:pt x="129794" y="28956"/>
                  </a:lnTo>
                  <a:lnTo>
                    <a:pt x="129895" y="27800"/>
                  </a:lnTo>
                  <a:lnTo>
                    <a:pt x="130149" y="26543"/>
                  </a:lnTo>
                  <a:lnTo>
                    <a:pt x="130251" y="26035"/>
                  </a:lnTo>
                  <a:lnTo>
                    <a:pt x="130276" y="25908"/>
                  </a:lnTo>
                  <a:lnTo>
                    <a:pt x="130403" y="25273"/>
                  </a:lnTo>
                  <a:lnTo>
                    <a:pt x="130632" y="24130"/>
                  </a:lnTo>
                  <a:lnTo>
                    <a:pt x="131229" y="23241"/>
                  </a:lnTo>
                  <a:lnTo>
                    <a:pt x="131381" y="23241"/>
                  </a:lnTo>
                  <a:lnTo>
                    <a:pt x="131254" y="24003"/>
                  </a:lnTo>
                  <a:lnTo>
                    <a:pt x="131813" y="23241"/>
                  </a:lnTo>
                  <a:lnTo>
                    <a:pt x="131914" y="22987"/>
                  </a:lnTo>
                  <a:lnTo>
                    <a:pt x="131991" y="21844"/>
                  </a:lnTo>
                  <a:lnTo>
                    <a:pt x="131635" y="22987"/>
                  </a:lnTo>
                  <a:lnTo>
                    <a:pt x="131635" y="22733"/>
                  </a:lnTo>
                  <a:lnTo>
                    <a:pt x="131635" y="22352"/>
                  </a:lnTo>
                  <a:lnTo>
                    <a:pt x="131635" y="21717"/>
                  </a:lnTo>
                  <a:lnTo>
                    <a:pt x="130848" y="21602"/>
                  </a:lnTo>
                  <a:lnTo>
                    <a:pt x="130657" y="20447"/>
                  </a:lnTo>
                  <a:lnTo>
                    <a:pt x="129844" y="21971"/>
                  </a:lnTo>
                  <a:lnTo>
                    <a:pt x="129349" y="20701"/>
                  </a:lnTo>
                  <a:lnTo>
                    <a:pt x="129235" y="21844"/>
                  </a:lnTo>
                  <a:lnTo>
                    <a:pt x="129108" y="22733"/>
                  </a:lnTo>
                  <a:lnTo>
                    <a:pt x="128981" y="22733"/>
                  </a:lnTo>
                  <a:lnTo>
                    <a:pt x="128231" y="21005"/>
                  </a:lnTo>
                  <a:lnTo>
                    <a:pt x="127965" y="24892"/>
                  </a:lnTo>
                  <a:lnTo>
                    <a:pt x="127088" y="25273"/>
                  </a:lnTo>
                  <a:lnTo>
                    <a:pt x="127088" y="25146"/>
                  </a:lnTo>
                  <a:lnTo>
                    <a:pt x="127076" y="23495"/>
                  </a:lnTo>
                  <a:lnTo>
                    <a:pt x="127203" y="23114"/>
                  </a:lnTo>
                  <a:lnTo>
                    <a:pt x="127571" y="22352"/>
                  </a:lnTo>
                  <a:lnTo>
                    <a:pt x="128193" y="21082"/>
                  </a:lnTo>
                  <a:lnTo>
                    <a:pt x="127127" y="22352"/>
                  </a:lnTo>
                  <a:lnTo>
                    <a:pt x="127000" y="21361"/>
                  </a:lnTo>
                  <a:lnTo>
                    <a:pt x="127127" y="20574"/>
                  </a:lnTo>
                  <a:lnTo>
                    <a:pt x="127228" y="20320"/>
                  </a:lnTo>
                  <a:lnTo>
                    <a:pt x="128168" y="18161"/>
                  </a:lnTo>
                  <a:lnTo>
                    <a:pt x="126949" y="20320"/>
                  </a:lnTo>
                  <a:lnTo>
                    <a:pt x="127114" y="17780"/>
                  </a:lnTo>
                  <a:lnTo>
                    <a:pt x="127050" y="16002"/>
                  </a:lnTo>
                  <a:lnTo>
                    <a:pt x="126949" y="15836"/>
                  </a:lnTo>
                  <a:lnTo>
                    <a:pt x="127076" y="15494"/>
                  </a:lnTo>
                  <a:lnTo>
                    <a:pt x="127139" y="15367"/>
                  </a:lnTo>
                  <a:lnTo>
                    <a:pt x="126771" y="15240"/>
                  </a:lnTo>
                  <a:lnTo>
                    <a:pt x="126453" y="17780"/>
                  </a:lnTo>
                  <a:lnTo>
                    <a:pt x="126326" y="17272"/>
                  </a:lnTo>
                  <a:lnTo>
                    <a:pt x="126149" y="17272"/>
                  </a:lnTo>
                  <a:lnTo>
                    <a:pt x="126365" y="16256"/>
                  </a:lnTo>
                  <a:lnTo>
                    <a:pt x="125895" y="17526"/>
                  </a:lnTo>
                  <a:lnTo>
                    <a:pt x="125780" y="17907"/>
                  </a:lnTo>
                  <a:lnTo>
                    <a:pt x="125666" y="20193"/>
                  </a:lnTo>
                  <a:lnTo>
                    <a:pt x="125539" y="20574"/>
                  </a:lnTo>
                  <a:lnTo>
                    <a:pt x="124726" y="22352"/>
                  </a:lnTo>
                  <a:lnTo>
                    <a:pt x="124650" y="21221"/>
                  </a:lnTo>
                  <a:lnTo>
                    <a:pt x="123558" y="23495"/>
                  </a:lnTo>
                  <a:lnTo>
                    <a:pt x="123583" y="23368"/>
                  </a:lnTo>
                  <a:lnTo>
                    <a:pt x="124028" y="21082"/>
                  </a:lnTo>
                  <a:lnTo>
                    <a:pt x="124167" y="20320"/>
                  </a:lnTo>
                  <a:lnTo>
                    <a:pt x="124650" y="21221"/>
                  </a:lnTo>
                  <a:lnTo>
                    <a:pt x="124714" y="21082"/>
                  </a:lnTo>
                  <a:lnTo>
                    <a:pt x="124841" y="21590"/>
                  </a:lnTo>
                  <a:lnTo>
                    <a:pt x="124828" y="21082"/>
                  </a:lnTo>
                  <a:lnTo>
                    <a:pt x="124828" y="20320"/>
                  </a:lnTo>
                  <a:lnTo>
                    <a:pt x="124828" y="20193"/>
                  </a:lnTo>
                  <a:lnTo>
                    <a:pt x="124815" y="19177"/>
                  </a:lnTo>
                  <a:lnTo>
                    <a:pt x="124790" y="17018"/>
                  </a:lnTo>
                  <a:lnTo>
                    <a:pt x="125209" y="16840"/>
                  </a:lnTo>
                  <a:lnTo>
                    <a:pt x="125310" y="15836"/>
                  </a:lnTo>
                  <a:lnTo>
                    <a:pt x="125171" y="12573"/>
                  </a:lnTo>
                  <a:lnTo>
                    <a:pt x="124206" y="19177"/>
                  </a:lnTo>
                  <a:lnTo>
                    <a:pt x="123317" y="18923"/>
                  </a:lnTo>
                  <a:lnTo>
                    <a:pt x="123723" y="17526"/>
                  </a:lnTo>
                  <a:lnTo>
                    <a:pt x="123850" y="16370"/>
                  </a:lnTo>
                  <a:lnTo>
                    <a:pt x="123139" y="18923"/>
                  </a:lnTo>
                  <a:lnTo>
                    <a:pt x="122516" y="20193"/>
                  </a:lnTo>
                  <a:lnTo>
                    <a:pt x="122250" y="18669"/>
                  </a:lnTo>
                  <a:lnTo>
                    <a:pt x="121666" y="21082"/>
                  </a:lnTo>
                  <a:lnTo>
                    <a:pt x="121399" y="20828"/>
                  </a:lnTo>
                  <a:lnTo>
                    <a:pt x="121526" y="21844"/>
                  </a:lnTo>
                  <a:lnTo>
                    <a:pt x="121081" y="23368"/>
                  </a:lnTo>
                  <a:lnTo>
                    <a:pt x="120853" y="23114"/>
                  </a:lnTo>
                  <a:lnTo>
                    <a:pt x="120332" y="23622"/>
                  </a:lnTo>
                  <a:lnTo>
                    <a:pt x="119761" y="25146"/>
                  </a:lnTo>
                  <a:lnTo>
                    <a:pt x="119926" y="23876"/>
                  </a:lnTo>
                  <a:lnTo>
                    <a:pt x="120345" y="20574"/>
                  </a:lnTo>
                  <a:lnTo>
                    <a:pt x="120599" y="18542"/>
                  </a:lnTo>
                  <a:lnTo>
                    <a:pt x="119519" y="20574"/>
                  </a:lnTo>
                  <a:lnTo>
                    <a:pt x="119507" y="20066"/>
                  </a:lnTo>
                  <a:lnTo>
                    <a:pt x="119595" y="18923"/>
                  </a:lnTo>
                  <a:lnTo>
                    <a:pt x="119900" y="18034"/>
                  </a:lnTo>
                  <a:lnTo>
                    <a:pt x="120180" y="17272"/>
                  </a:lnTo>
                  <a:lnTo>
                    <a:pt x="120154" y="16256"/>
                  </a:lnTo>
                  <a:lnTo>
                    <a:pt x="119126" y="18097"/>
                  </a:lnTo>
                  <a:lnTo>
                    <a:pt x="118821" y="18859"/>
                  </a:lnTo>
                  <a:lnTo>
                    <a:pt x="118821" y="20701"/>
                  </a:lnTo>
                  <a:lnTo>
                    <a:pt x="118211" y="22186"/>
                  </a:lnTo>
                  <a:lnTo>
                    <a:pt x="117983" y="23876"/>
                  </a:lnTo>
                  <a:lnTo>
                    <a:pt x="118160" y="21590"/>
                  </a:lnTo>
                  <a:lnTo>
                    <a:pt x="118198" y="21196"/>
                  </a:lnTo>
                  <a:lnTo>
                    <a:pt x="118122" y="21336"/>
                  </a:lnTo>
                  <a:lnTo>
                    <a:pt x="118237" y="20624"/>
                  </a:lnTo>
                  <a:lnTo>
                    <a:pt x="118198" y="21196"/>
                  </a:lnTo>
                  <a:lnTo>
                    <a:pt x="118681" y="20193"/>
                  </a:lnTo>
                  <a:lnTo>
                    <a:pt x="118745" y="20066"/>
                  </a:lnTo>
                  <a:lnTo>
                    <a:pt x="118821" y="20701"/>
                  </a:lnTo>
                  <a:lnTo>
                    <a:pt x="118821" y="18859"/>
                  </a:lnTo>
                  <a:lnTo>
                    <a:pt x="117881" y="20955"/>
                  </a:lnTo>
                  <a:lnTo>
                    <a:pt x="117767" y="21501"/>
                  </a:lnTo>
                  <a:lnTo>
                    <a:pt x="116560" y="25908"/>
                  </a:lnTo>
                  <a:lnTo>
                    <a:pt x="116547" y="24892"/>
                  </a:lnTo>
                  <a:lnTo>
                    <a:pt x="116535" y="24511"/>
                  </a:lnTo>
                  <a:lnTo>
                    <a:pt x="116535" y="24130"/>
                  </a:lnTo>
                  <a:lnTo>
                    <a:pt x="117754" y="17526"/>
                  </a:lnTo>
                  <a:lnTo>
                    <a:pt x="117627" y="15621"/>
                  </a:lnTo>
                  <a:lnTo>
                    <a:pt x="117487" y="14351"/>
                  </a:lnTo>
                  <a:lnTo>
                    <a:pt x="115620" y="20066"/>
                  </a:lnTo>
                  <a:lnTo>
                    <a:pt x="114820" y="18288"/>
                  </a:lnTo>
                  <a:lnTo>
                    <a:pt x="114846" y="19812"/>
                  </a:lnTo>
                  <a:lnTo>
                    <a:pt x="114300" y="21717"/>
                  </a:lnTo>
                  <a:lnTo>
                    <a:pt x="114236" y="20447"/>
                  </a:lnTo>
                  <a:lnTo>
                    <a:pt x="114185" y="19558"/>
                  </a:lnTo>
                  <a:lnTo>
                    <a:pt x="113626" y="20447"/>
                  </a:lnTo>
                  <a:lnTo>
                    <a:pt x="113715" y="20066"/>
                  </a:lnTo>
                  <a:lnTo>
                    <a:pt x="114046" y="18542"/>
                  </a:lnTo>
                  <a:lnTo>
                    <a:pt x="114020" y="17907"/>
                  </a:lnTo>
                  <a:lnTo>
                    <a:pt x="114096" y="16383"/>
                  </a:lnTo>
                  <a:lnTo>
                    <a:pt x="113817" y="17907"/>
                  </a:lnTo>
                  <a:lnTo>
                    <a:pt x="113296" y="16129"/>
                  </a:lnTo>
                  <a:lnTo>
                    <a:pt x="112382" y="20066"/>
                  </a:lnTo>
                  <a:lnTo>
                    <a:pt x="112280" y="17018"/>
                  </a:lnTo>
                  <a:lnTo>
                    <a:pt x="111734" y="16002"/>
                  </a:lnTo>
                  <a:lnTo>
                    <a:pt x="110223" y="22860"/>
                  </a:lnTo>
                  <a:lnTo>
                    <a:pt x="109588" y="22085"/>
                  </a:lnTo>
                  <a:lnTo>
                    <a:pt x="109702" y="21336"/>
                  </a:lnTo>
                  <a:lnTo>
                    <a:pt x="110032" y="20320"/>
                  </a:lnTo>
                  <a:lnTo>
                    <a:pt x="110109" y="20066"/>
                  </a:lnTo>
                  <a:lnTo>
                    <a:pt x="110236" y="18161"/>
                  </a:lnTo>
                  <a:lnTo>
                    <a:pt x="110464" y="17780"/>
                  </a:lnTo>
                  <a:lnTo>
                    <a:pt x="110909" y="17018"/>
                  </a:lnTo>
                  <a:lnTo>
                    <a:pt x="110858" y="16840"/>
                  </a:lnTo>
                  <a:lnTo>
                    <a:pt x="110705" y="16764"/>
                  </a:lnTo>
                  <a:lnTo>
                    <a:pt x="110515" y="16383"/>
                  </a:lnTo>
                  <a:lnTo>
                    <a:pt x="110236" y="17780"/>
                  </a:lnTo>
                  <a:lnTo>
                    <a:pt x="110312" y="16510"/>
                  </a:lnTo>
                  <a:lnTo>
                    <a:pt x="108877" y="20320"/>
                  </a:lnTo>
                  <a:lnTo>
                    <a:pt x="108991" y="18415"/>
                  </a:lnTo>
                  <a:lnTo>
                    <a:pt x="108699" y="19304"/>
                  </a:lnTo>
                  <a:lnTo>
                    <a:pt x="108229" y="21336"/>
                  </a:lnTo>
                  <a:lnTo>
                    <a:pt x="107937" y="21082"/>
                  </a:lnTo>
                  <a:lnTo>
                    <a:pt x="107378" y="21336"/>
                  </a:lnTo>
                  <a:lnTo>
                    <a:pt x="107213" y="23469"/>
                  </a:lnTo>
                  <a:lnTo>
                    <a:pt x="107556" y="17145"/>
                  </a:lnTo>
                  <a:lnTo>
                    <a:pt x="104635" y="23622"/>
                  </a:lnTo>
                  <a:lnTo>
                    <a:pt x="104838" y="19177"/>
                  </a:lnTo>
                  <a:lnTo>
                    <a:pt x="104889" y="18034"/>
                  </a:lnTo>
                  <a:lnTo>
                    <a:pt x="104140" y="18669"/>
                  </a:lnTo>
                  <a:lnTo>
                    <a:pt x="103238" y="19177"/>
                  </a:lnTo>
                  <a:lnTo>
                    <a:pt x="102641" y="19177"/>
                  </a:lnTo>
                  <a:lnTo>
                    <a:pt x="102755" y="18669"/>
                  </a:lnTo>
                  <a:lnTo>
                    <a:pt x="102831" y="18199"/>
                  </a:lnTo>
                  <a:lnTo>
                    <a:pt x="102908" y="18415"/>
                  </a:lnTo>
                  <a:lnTo>
                    <a:pt x="102844" y="18161"/>
                  </a:lnTo>
                  <a:lnTo>
                    <a:pt x="102463" y="16383"/>
                  </a:lnTo>
                  <a:lnTo>
                    <a:pt x="101307" y="24130"/>
                  </a:lnTo>
                  <a:lnTo>
                    <a:pt x="101282" y="24003"/>
                  </a:lnTo>
                  <a:lnTo>
                    <a:pt x="101066" y="22987"/>
                  </a:lnTo>
                  <a:lnTo>
                    <a:pt x="100812" y="21844"/>
                  </a:lnTo>
                  <a:lnTo>
                    <a:pt x="100914" y="19558"/>
                  </a:lnTo>
                  <a:lnTo>
                    <a:pt x="100965" y="18542"/>
                  </a:lnTo>
                  <a:lnTo>
                    <a:pt x="101625" y="20193"/>
                  </a:lnTo>
                  <a:lnTo>
                    <a:pt x="101638" y="18542"/>
                  </a:lnTo>
                  <a:lnTo>
                    <a:pt x="102704" y="12192"/>
                  </a:lnTo>
                  <a:lnTo>
                    <a:pt x="100317" y="19558"/>
                  </a:lnTo>
                  <a:lnTo>
                    <a:pt x="100380" y="17526"/>
                  </a:lnTo>
                  <a:lnTo>
                    <a:pt x="100507" y="15494"/>
                  </a:lnTo>
                  <a:lnTo>
                    <a:pt x="100571" y="15367"/>
                  </a:lnTo>
                  <a:lnTo>
                    <a:pt x="100596" y="12827"/>
                  </a:lnTo>
                  <a:lnTo>
                    <a:pt x="99034" y="17526"/>
                  </a:lnTo>
                  <a:lnTo>
                    <a:pt x="98374" y="16891"/>
                  </a:lnTo>
                  <a:lnTo>
                    <a:pt x="98552" y="15875"/>
                  </a:lnTo>
                  <a:lnTo>
                    <a:pt x="97409" y="19177"/>
                  </a:lnTo>
                  <a:lnTo>
                    <a:pt x="95618" y="20701"/>
                  </a:lnTo>
                  <a:lnTo>
                    <a:pt x="95554" y="21221"/>
                  </a:lnTo>
                  <a:lnTo>
                    <a:pt x="94780" y="21844"/>
                  </a:lnTo>
                  <a:lnTo>
                    <a:pt x="94653" y="19431"/>
                  </a:lnTo>
                  <a:lnTo>
                    <a:pt x="94703" y="18288"/>
                  </a:lnTo>
                  <a:lnTo>
                    <a:pt x="95034" y="16256"/>
                  </a:lnTo>
                  <a:lnTo>
                    <a:pt x="95669" y="16129"/>
                  </a:lnTo>
                  <a:lnTo>
                    <a:pt x="96024" y="12446"/>
                  </a:lnTo>
                  <a:lnTo>
                    <a:pt x="94856" y="16129"/>
                  </a:lnTo>
                  <a:lnTo>
                    <a:pt x="94729" y="15748"/>
                  </a:lnTo>
                  <a:lnTo>
                    <a:pt x="94843" y="14478"/>
                  </a:lnTo>
                  <a:lnTo>
                    <a:pt x="94970" y="13843"/>
                  </a:lnTo>
                  <a:lnTo>
                    <a:pt x="93903" y="14224"/>
                  </a:lnTo>
                  <a:lnTo>
                    <a:pt x="93192" y="18288"/>
                  </a:lnTo>
                  <a:lnTo>
                    <a:pt x="92227" y="17780"/>
                  </a:lnTo>
                  <a:lnTo>
                    <a:pt x="92163" y="18542"/>
                  </a:lnTo>
                  <a:lnTo>
                    <a:pt x="92036" y="19304"/>
                  </a:lnTo>
                  <a:lnTo>
                    <a:pt x="90855" y="22987"/>
                  </a:lnTo>
                  <a:lnTo>
                    <a:pt x="91109" y="21717"/>
                  </a:lnTo>
                  <a:lnTo>
                    <a:pt x="91198" y="21209"/>
                  </a:lnTo>
                  <a:lnTo>
                    <a:pt x="91376" y="20320"/>
                  </a:lnTo>
                  <a:lnTo>
                    <a:pt x="91465" y="19812"/>
                  </a:lnTo>
                  <a:lnTo>
                    <a:pt x="91516" y="19558"/>
                  </a:lnTo>
                  <a:lnTo>
                    <a:pt x="92049" y="16764"/>
                  </a:lnTo>
                  <a:lnTo>
                    <a:pt x="90970" y="19558"/>
                  </a:lnTo>
                  <a:lnTo>
                    <a:pt x="91516" y="15494"/>
                  </a:lnTo>
                  <a:lnTo>
                    <a:pt x="89535" y="19177"/>
                  </a:lnTo>
                  <a:lnTo>
                    <a:pt x="88760" y="19812"/>
                  </a:lnTo>
                  <a:lnTo>
                    <a:pt x="89179" y="18415"/>
                  </a:lnTo>
                  <a:lnTo>
                    <a:pt x="88404" y="19812"/>
                  </a:lnTo>
                  <a:lnTo>
                    <a:pt x="88049" y="19685"/>
                  </a:lnTo>
                  <a:lnTo>
                    <a:pt x="87693" y="19558"/>
                  </a:lnTo>
                  <a:lnTo>
                    <a:pt x="87769" y="19177"/>
                  </a:lnTo>
                  <a:lnTo>
                    <a:pt x="88125" y="17272"/>
                  </a:lnTo>
                  <a:lnTo>
                    <a:pt x="89141" y="11684"/>
                  </a:lnTo>
                  <a:lnTo>
                    <a:pt x="86144" y="17272"/>
                  </a:lnTo>
                  <a:lnTo>
                    <a:pt x="86194" y="16637"/>
                  </a:lnTo>
                  <a:lnTo>
                    <a:pt x="86207" y="16383"/>
                  </a:lnTo>
                  <a:lnTo>
                    <a:pt x="86245" y="15875"/>
                  </a:lnTo>
                  <a:lnTo>
                    <a:pt x="86423" y="13716"/>
                  </a:lnTo>
                  <a:lnTo>
                    <a:pt x="86626" y="11049"/>
                  </a:lnTo>
                  <a:lnTo>
                    <a:pt x="84848" y="13716"/>
                  </a:lnTo>
                  <a:lnTo>
                    <a:pt x="84264" y="9398"/>
                  </a:lnTo>
                  <a:lnTo>
                    <a:pt x="82664" y="9652"/>
                  </a:lnTo>
                  <a:lnTo>
                    <a:pt x="82219" y="15875"/>
                  </a:lnTo>
                  <a:lnTo>
                    <a:pt x="82207" y="9652"/>
                  </a:lnTo>
                  <a:lnTo>
                    <a:pt x="81292" y="16002"/>
                  </a:lnTo>
                  <a:lnTo>
                    <a:pt x="80873" y="16383"/>
                  </a:lnTo>
                  <a:lnTo>
                    <a:pt x="80467" y="13081"/>
                  </a:lnTo>
                  <a:lnTo>
                    <a:pt x="80352" y="12065"/>
                  </a:lnTo>
                  <a:lnTo>
                    <a:pt x="80365" y="10033"/>
                  </a:lnTo>
                  <a:lnTo>
                    <a:pt x="80886" y="10541"/>
                  </a:lnTo>
                  <a:lnTo>
                    <a:pt x="80949" y="10033"/>
                  </a:lnTo>
                  <a:lnTo>
                    <a:pt x="81076" y="9144"/>
                  </a:lnTo>
                  <a:lnTo>
                    <a:pt x="80365" y="8509"/>
                  </a:lnTo>
                  <a:lnTo>
                    <a:pt x="80606" y="7874"/>
                  </a:lnTo>
                  <a:lnTo>
                    <a:pt x="81076" y="6604"/>
                  </a:lnTo>
                  <a:lnTo>
                    <a:pt x="80962" y="4953"/>
                  </a:lnTo>
                  <a:lnTo>
                    <a:pt x="80924" y="4699"/>
                  </a:lnTo>
                  <a:lnTo>
                    <a:pt x="80733" y="6350"/>
                  </a:lnTo>
                  <a:lnTo>
                    <a:pt x="80619" y="6959"/>
                  </a:lnTo>
                  <a:lnTo>
                    <a:pt x="80149" y="7874"/>
                  </a:lnTo>
                  <a:lnTo>
                    <a:pt x="79844" y="6858"/>
                  </a:lnTo>
                  <a:lnTo>
                    <a:pt x="79933" y="10033"/>
                  </a:lnTo>
                  <a:lnTo>
                    <a:pt x="78409" y="13081"/>
                  </a:lnTo>
                  <a:lnTo>
                    <a:pt x="78498" y="12573"/>
                  </a:lnTo>
                  <a:lnTo>
                    <a:pt x="78524" y="12446"/>
                  </a:lnTo>
                  <a:lnTo>
                    <a:pt x="78892" y="10287"/>
                  </a:lnTo>
                  <a:lnTo>
                    <a:pt x="79362" y="7620"/>
                  </a:lnTo>
                  <a:lnTo>
                    <a:pt x="79908" y="4445"/>
                  </a:lnTo>
                  <a:lnTo>
                    <a:pt x="78282" y="7620"/>
                  </a:lnTo>
                  <a:lnTo>
                    <a:pt x="78600" y="6731"/>
                  </a:lnTo>
                  <a:lnTo>
                    <a:pt x="78943" y="5715"/>
                  </a:lnTo>
                  <a:lnTo>
                    <a:pt x="78206" y="6731"/>
                  </a:lnTo>
                  <a:lnTo>
                    <a:pt x="76873" y="5334"/>
                  </a:lnTo>
                  <a:lnTo>
                    <a:pt x="75565" y="10287"/>
                  </a:lnTo>
                  <a:lnTo>
                    <a:pt x="75679" y="8255"/>
                  </a:lnTo>
                  <a:lnTo>
                    <a:pt x="75806" y="7721"/>
                  </a:lnTo>
                  <a:lnTo>
                    <a:pt x="76009" y="7366"/>
                  </a:lnTo>
                  <a:lnTo>
                    <a:pt x="74790" y="6477"/>
                  </a:lnTo>
                  <a:lnTo>
                    <a:pt x="72250" y="12446"/>
                  </a:lnTo>
                  <a:lnTo>
                    <a:pt x="72212" y="12192"/>
                  </a:lnTo>
                  <a:lnTo>
                    <a:pt x="72186" y="12065"/>
                  </a:lnTo>
                  <a:lnTo>
                    <a:pt x="71894" y="10414"/>
                  </a:lnTo>
                  <a:lnTo>
                    <a:pt x="71793" y="9779"/>
                  </a:lnTo>
                  <a:lnTo>
                    <a:pt x="71907" y="8128"/>
                  </a:lnTo>
                  <a:lnTo>
                    <a:pt x="72009" y="7620"/>
                  </a:lnTo>
                  <a:lnTo>
                    <a:pt x="71691" y="8001"/>
                  </a:lnTo>
                  <a:lnTo>
                    <a:pt x="71158" y="10414"/>
                  </a:lnTo>
                  <a:lnTo>
                    <a:pt x="71120" y="9779"/>
                  </a:lnTo>
                  <a:lnTo>
                    <a:pt x="71234" y="8001"/>
                  </a:lnTo>
                  <a:lnTo>
                    <a:pt x="71399" y="7239"/>
                  </a:lnTo>
                  <a:lnTo>
                    <a:pt x="70231" y="9779"/>
                  </a:lnTo>
                  <a:lnTo>
                    <a:pt x="70154" y="9398"/>
                  </a:lnTo>
                  <a:lnTo>
                    <a:pt x="70269" y="8128"/>
                  </a:lnTo>
                  <a:lnTo>
                    <a:pt x="70497" y="7366"/>
                  </a:lnTo>
                  <a:lnTo>
                    <a:pt x="70396" y="6731"/>
                  </a:lnTo>
                  <a:lnTo>
                    <a:pt x="69557" y="4953"/>
                  </a:lnTo>
                  <a:lnTo>
                    <a:pt x="67970" y="11176"/>
                  </a:lnTo>
                  <a:lnTo>
                    <a:pt x="66751" y="12065"/>
                  </a:lnTo>
                  <a:lnTo>
                    <a:pt x="66802" y="11684"/>
                  </a:lnTo>
                  <a:lnTo>
                    <a:pt x="66890" y="11049"/>
                  </a:lnTo>
                  <a:lnTo>
                    <a:pt x="67119" y="9398"/>
                  </a:lnTo>
                  <a:lnTo>
                    <a:pt x="67360" y="7620"/>
                  </a:lnTo>
                  <a:lnTo>
                    <a:pt x="67246" y="7239"/>
                  </a:lnTo>
                  <a:lnTo>
                    <a:pt x="66205" y="5207"/>
                  </a:lnTo>
                  <a:lnTo>
                    <a:pt x="66243" y="4445"/>
                  </a:lnTo>
                  <a:lnTo>
                    <a:pt x="64795" y="3683"/>
                  </a:lnTo>
                  <a:lnTo>
                    <a:pt x="63157" y="7874"/>
                  </a:lnTo>
                  <a:lnTo>
                    <a:pt x="61518" y="9398"/>
                  </a:lnTo>
                  <a:lnTo>
                    <a:pt x="61455" y="8001"/>
                  </a:lnTo>
                  <a:lnTo>
                    <a:pt x="61417" y="6985"/>
                  </a:lnTo>
                  <a:lnTo>
                    <a:pt x="61290" y="4318"/>
                  </a:lnTo>
                  <a:lnTo>
                    <a:pt x="58839" y="6985"/>
                  </a:lnTo>
                  <a:lnTo>
                    <a:pt x="57772" y="4064"/>
                  </a:lnTo>
                  <a:lnTo>
                    <a:pt x="57785" y="5334"/>
                  </a:lnTo>
                  <a:lnTo>
                    <a:pt x="57327" y="7493"/>
                  </a:lnTo>
                  <a:lnTo>
                    <a:pt x="57226" y="7721"/>
                  </a:lnTo>
                  <a:lnTo>
                    <a:pt x="56997" y="8001"/>
                  </a:lnTo>
                  <a:lnTo>
                    <a:pt x="56781" y="6985"/>
                  </a:lnTo>
                  <a:lnTo>
                    <a:pt x="55702" y="11049"/>
                  </a:lnTo>
                  <a:lnTo>
                    <a:pt x="55854" y="9906"/>
                  </a:lnTo>
                  <a:lnTo>
                    <a:pt x="55867" y="9779"/>
                  </a:lnTo>
                  <a:lnTo>
                    <a:pt x="55956" y="9144"/>
                  </a:lnTo>
                  <a:lnTo>
                    <a:pt x="56261" y="6858"/>
                  </a:lnTo>
                  <a:lnTo>
                    <a:pt x="56375" y="6985"/>
                  </a:lnTo>
                  <a:lnTo>
                    <a:pt x="56375" y="6858"/>
                  </a:lnTo>
                  <a:lnTo>
                    <a:pt x="56565" y="3810"/>
                  </a:lnTo>
                  <a:lnTo>
                    <a:pt x="55816" y="3810"/>
                  </a:lnTo>
                  <a:lnTo>
                    <a:pt x="55283" y="3810"/>
                  </a:lnTo>
                  <a:lnTo>
                    <a:pt x="54546" y="9144"/>
                  </a:lnTo>
                  <a:lnTo>
                    <a:pt x="54038" y="7112"/>
                  </a:lnTo>
                  <a:lnTo>
                    <a:pt x="53746" y="5969"/>
                  </a:lnTo>
                  <a:lnTo>
                    <a:pt x="52425" y="6477"/>
                  </a:lnTo>
                  <a:lnTo>
                    <a:pt x="51193" y="7112"/>
                  </a:lnTo>
                  <a:lnTo>
                    <a:pt x="51168" y="6985"/>
                  </a:lnTo>
                  <a:lnTo>
                    <a:pt x="50673" y="4445"/>
                  </a:lnTo>
                  <a:lnTo>
                    <a:pt x="50177" y="5715"/>
                  </a:lnTo>
                  <a:lnTo>
                    <a:pt x="49758" y="5715"/>
                  </a:lnTo>
                  <a:lnTo>
                    <a:pt x="49276" y="6985"/>
                  </a:lnTo>
                  <a:lnTo>
                    <a:pt x="49530" y="4953"/>
                  </a:lnTo>
                  <a:lnTo>
                    <a:pt x="49517" y="3937"/>
                  </a:lnTo>
                  <a:lnTo>
                    <a:pt x="49009" y="3429"/>
                  </a:lnTo>
                  <a:lnTo>
                    <a:pt x="48374" y="2794"/>
                  </a:lnTo>
                  <a:lnTo>
                    <a:pt x="47142" y="3429"/>
                  </a:lnTo>
                  <a:lnTo>
                    <a:pt x="47612" y="1270"/>
                  </a:lnTo>
                  <a:lnTo>
                    <a:pt x="46977" y="1016"/>
                  </a:lnTo>
                  <a:lnTo>
                    <a:pt x="45872" y="9652"/>
                  </a:lnTo>
                  <a:lnTo>
                    <a:pt x="45262" y="9779"/>
                  </a:lnTo>
                  <a:lnTo>
                    <a:pt x="45427" y="7239"/>
                  </a:lnTo>
                  <a:lnTo>
                    <a:pt x="45491" y="6096"/>
                  </a:lnTo>
                  <a:lnTo>
                    <a:pt x="45542" y="5334"/>
                  </a:lnTo>
                  <a:lnTo>
                    <a:pt x="44424" y="5334"/>
                  </a:lnTo>
                  <a:lnTo>
                    <a:pt x="44399" y="5207"/>
                  </a:lnTo>
                  <a:lnTo>
                    <a:pt x="43688" y="1397"/>
                  </a:lnTo>
                  <a:lnTo>
                    <a:pt x="42151" y="5207"/>
                  </a:lnTo>
                  <a:lnTo>
                    <a:pt x="42405" y="3302"/>
                  </a:lnTo>
                  <a:lnTo>
                    <a:pt x="42595" y="3175"/>
                  </a:lnTo>
                  <a:lnTo>
                    <a:pt x="42087" y="3048"/>
                  </a:lnTo>
                  <a:lnTo>
                    <a:pt x="41719" y="2159"/>
                  </a:lnTo>
                  <a:lnTo>
                    <a:pt x="40843" y="0"/>
                  </a:lnTo>
                  <a:lnTo>
                    <a:pt x="40678" y="2463"/>
                  </a:lnTo>
                  <a:lnTo>
                    <a:pt x="38531" y="7239"/>
                  </a:lnTo>
                  <a:lnTo>
                    <a:pt x="38912" y="4318"/>
                  </a:lnTo>
                  <a:lnTo>
                    <a:pt x="38036" y="8001"/>
                  </a:lnTo>
                  <a:lnTo>
                    <a:pt x="37922" y="9017"/>
                  </a:lnTo>
                  <a:lnTo>
                    <a:pt x="37109" y="9906"/>
                  </a:lnTo>
                  <a:lnTo>
                    <a:pt x="36982" y="6985"/>
                  </a:lnTo>
                  <a:lnTo>
                    <a:pt x="36918" y="6731"/>
                  </a:lnTo>
                  <a:lnTo>
                    <a:pt x="36639" y="11049"/>
                  </a:lnTo>
                  <a:lnTo>
                    <a:pt x="36144" y="9652"/>
                  </a:lnTo>
                  <a:lnTo>
                    <a:pt x="36245" y="8890"/>
                  </a:lnTo>
                  <a:lnTo>
                    <a:pt x="36525" y="7620"/>
                  </a:lnTo>
                  <a:lnTo>
                    <a:pt x="35979" y="7366"/>
                  </a:lnTo>
                  <a:lnTo>
                    <a:pt x="35915" y="8255"/>
                  </a:lnTo>
                  <a:lnTo>
                    <a:pt x="35471" y="10287"/>
                  </a:lnTo>
                  <a:lnTo>
                    <a:pt x="35356" y="10668"/>
                  </a:lnTo>
                  <a:lnTo>
                    <a:pt x="34937" y="11684"/>
                  </a:lnTo>
                  <a:lnTo>
                    <a:pt x="34836" y="11303"/>
                  </a:lnTo>
                  <a:lnTo>
                    <a:pt x="34658" y="10668"/>
                  </a:lnTo>
                  <a:lnTo>
                    <a:pt x="34442" y="9906"/>
                  </a:lnTo>
                  <a:lnTo>
                    <a:pt x="34531" y="6985"/>
                  </a:lnTo>
                  <a:lnTo>
                    <a:pt x="34264" y="8763"/>
                  </a:lnTo>
                  <a:lnTo>
                    <a:pt x="33782" y="10668"/>
                  </a:lnTo>
                  <a:lnTo>
                    <a:pt x="33616" y="10160"/>
                  </a:lnTo>
                  <a:lnTo>
                    <a:pt x="33718" y="8382"/>
                  </a:lnTo>
                  <a:lnTo>
                    <a:pt x="33629" y="7493"/>
                  </a:lnTo>
                  <a:lnTo>
                    <a:pt x="33528" y="7239"/>
                  </a:lnTo>
                  <a:lnTo>
                    <a:pt x="33108" y="6134"/>
                  </a:lnTo>
                  <a:lnTo>
                    <a:pt x="33032" y="6959"/>
                  </a:lnTo>
                  <a:lnTo>
                    <a:pt x="33045" y="5969"/>
                  </a:lnTo>
                  <a:lnTo>
                    <a:pt x="33108" y="6134"/>
                  </a:lnTo>
                  <a:lnTo>
                    <a:pt x="33121" y="5969"/>
                  </a:lnTo>
                  <a:lnTo>
                    <a:pt x="33248" y="4445"/>
                  </a:lnTo>
                  <a:lnTo>
                    <a:pt x="32880" y="4127"/>
                  </a:lnTo>
                  <a:lnTo>
                    <a:pt x="32880" y="6896"/>
                  </a:lnTo>
                  <a:lnTo>
                    <a:pt x="32092" y="11303"/>
                  </a:lnTo>
                  <a:lnTo>
                    <a:pt x="31788" y="9144"/>
                  </a:lnTo>
                  <a:lnTo>
                    <a:pt x="31724" y="6616"/>
                  </a:lnTo>
                  <a:lnTo>
                    <a:pt x="32473" y="6731"/>
                  </a:lnTo>
                  <a:lnTo>
                    <a:pt x="32880" y="6896"/>
                  </a:lnTo>
                  <a:lnTo>
                    <a:pt x="32880" y="4127"/>
                  </a:lnTo>
                  <a:lnTo>
                    <a:pt x="32677" y="3937"/>
                  </a:lnTo>
                  <a:lnTo>
                    <a:pt x="33502" y="381"/>
                  </a:lnTo>
                  <a:lnTo>
                    <a:pt x="32778" y="2413"/>
                  </a:lnTo>
                  <a:lnTo>
                    <a:pt x="31559" y="6604"/>
                  </a:lnTo>
                  <a:lnTo>
                    <a:pt x="31521" y="6477"/>
                  </a:lnTo>
                  <a:lnTo>
                    <a:pt x="31470" y="6350"/>
                  </a:lnTo>
                  <a:lnTo>
                    <a:pt x="31165" y="5588"/>
                  </a:lnTo>
                  <a:lnTo>
                    <a:pt x="31064" y="5207"/>
                  </a:lnTo>
                  <a:lnTo>
                    <a:pt x="31064" y="4445"/>
                  </a:lnTo>
                  <a:lnTo>
                    <a:pt x="31051" y="3810"/>
                  </a:lnTo>
                  <a:lnTo>
                    <a:pt x="30937" y="4000"/>
                  </a:lnTo>
                  <a:lnTo>
                    <a:pt x="30937" y="23368"/>
                  </a:lnTo>
                  <a:lnTo>
                    <a:pt x="30784" y="23241"/>
                  </a:lnTo>
                  <a:lnTo>
                    <a:pt x="30391" y="23241"/>
                  </a:lnTo>
                  <a:lnTo>
                    <a:pt x="30467" y="21971"/>
                  </a:lnTo>
                  <a:lnTo>
                    <a:pt x="30581" y="21209"/>
                  </a:lnTo>
                  <a:lnTo>
                    <a:pt x="30695" y="22225"/>
                  </a:lnTo>
                  <a:lnTo>
                    <a:pt x="30810" y="22466"/>
                  </a:lnTo>
                  <a:lnTo>
                    <a:pt x="30937" y="23368"/>
                  </a:lnTo>
                  <a:lnTo>
                    <a:pt x="30937" y="4000"/>
                  </a:lnTo>
                  <a:lnTo>
                    <a:pt x="30734" y="4445"/>
                  </a:lnTo>
                  <a:lnTo>
                    <a:pt x="30695" y="4318"/>
                  </a:lnTo>
                  <a:lnTo>
                    <a:pt x="30492" y="3683"/>
                  </a:lnTo>
                  <a:lnTo>
                    <a:pt x="30302" y="3683"/>
                  </a:lnTo>
                  <a:lnTo>
                    <a:pt x="30416" y="1397"/>
                  </a:lnTo>
                  <a:lnTo>
                    <a:pt x="30213" y="1689"/>
                  </a:lnTo>
                  <a:lnTo>
                    <a:pt x="30213" y="2413"/>
                  </a:lnTo>
                  <a:lnTo>
                    <a:pt x="30200" y="3683"/>
                  </a:lnTo>
                  <a:lnTo>
                    <a:pt x="29984" y="3810"/>
                  </a:lnTo>
                  <a:lnTo>
                    <a:pt x="29819" y="3937"/>
                  </a:lnTo>
                  <a:lnTo>
                    <a:pt x="29972" y="2794"/>
                  </a:lnTo>
                  <a:lnTo>
                    <a:pt x="30213" y="2413"/>
                  </a:lnTo>
                  <a:lnTo>
                    <a:pt x="30213" y="1689"/>
                  </a:lnTo>
                  <a:lnTo>
                    <a:pt x="29692" y="2413"/>
                  </a:lnTo>
                  <a:lnTo>
                    <a:pt x="29375" y="2286"/>
                  </a:lnTo>
                  <a:lnTo>
                    <a:pt x="29171" y="5207"/>
                  </a:lnTo>
                  <a:lnTo>
                    <a:pt x="28803" y="4699"/>
                  </a:lnTo>
                  <a:lnTo>
                    <a:pt x="28943" y="6858"/>
                  </a:lnTo>
                  <a:lnTo>
                    <a:pt x="29057" y="6731"/>
                  </a:lnTo>
                  <a:lnTo>
                    <a:pt x="29197" y="6731"/>
                  </a:lnTo>
                  <a:lnTo>
                    <a:pt x="29235" y="7493"/>
                  </a:lnTo>
                  <a:lnTo>
                    <a:pt x="29387" y="6604"/>
                  </a:lnTo>
                  <a:lnTo>
                    <a:pt x="29591" y="6604"/>
                  </a:lnTo>
                  <a:lnTo>
                    <a:pt x="30187" y="6477"/>
                  </a:lnTo>
                  <a:lnTo>
                    <a:pt x="29794" y="8001"/>
                  </a:lnTo>
                  <a:lnTo>
                    <a:pt x="29438" y="9144"/>
                  </a:lnTo>
                  <a:lnTo>
                    <a:pt x="29235" y="7493"/>
                  </a:lnTo>
                  <a:lnTo>
                    <a:pt x="28409" y="12192"/>
                  </a:lnTo>
                  <a:lnTo>
                    <a:pt x="28409" y="11938"/>
                  </a:lnTo>
                  <a:lnTo>
                    <a:pt x="28371" y="10414"/>
                  </a:lnTo>
                  <a:lnTo>
                    <a:pt x="28257" y="7874"/>
                  </a:lnTo>
                  <a:lnTo>
                    <a:pt x="27724" y="5969"/>
                  </a:lnTo>
                  <a:lnTo>
                    <a:pt x="27724" y="4826"/>
                  </a:lnTo>
                  <a:lnTo>
                    <a:pt x="27787" y="3302"/>
                  </a:lnTo>
                  <a:lnTo>
                    <a:pt x="26695" y="4826"/>
                  </a:lnTo>
                  <a:lnTo>
                    <a:pt x="25438" y="4191"/>
                  </a:lnTo>
                  <a:lnTo>
                    <a:pt x="24422" y="9652"/>
                  </a:lnTo>
                  <a:lnTo>
                    <a:pt x="24091" y="10414"/>
                  </a:lnTo>
                  <a:lnTo>
                    <a:pt x="24104" y="10160"/>
                  </a:lnTo>
                  <a:lnTo>
                    <a:pt x="24231" y="8128"/>
                  </a:lnTo>
                  <a:lnTo>
                    <a:pt x="24206" y="7366"/>
                  </a:lnTo>
                  <a:lnTo>
                    <a:pt x="24333" y="6819"/>
                  </a:lnTo>
                  <a:lnTo>
                    <a:pt x="24079" y="7366"/>
                  </a:lnTo>
                  <a:lnTo>
                    <a:pt x="23456" y="6731"/>
                  </a:lnTo>
                  <a:lnTo>
                    <a:pt x="23088" y="6350"/>
                  </a:lnTo>
                  <a:lnTo>
                    <a:pt x="23025" y="6883"/>
                  </a:lnTo>
                  <a:lnTo>
                    <a:pt x="22999" y="7175"/>
                  </a:lnTo>
                  <a:lnTo>
                    <a:pt x="22910" y="7874"/>
                  </a:lnTo>
                  <a:lnTo>
                    <a:pt x="22669" y="10160"/>
                  </a:lnTo>
                  <a:lnTo>
                    <a:pt x="22580" y="9906"/>
                  </a:lnTo>
                  <a:lnTo>
                    <a:pt x="22225" y="8763"/>
                  </a:lnTo>
                  <a:lnTo>
                    <a:pt x="22301" y="8128"/>
                  </a:lnTo>
                  <a:lnTo>
                    <a:pt x="22948" y="7239"/>
                  </a:lnTo>
                  <a:lnTo>
                    <a:pt x="23025" y="6883"/>
                  </a:lnTo>
                  <a:lnTo>
                    <a:pt x="22339" y="7239"/>
                  </a:lnTo>
                  <a:lnTo>
                    <a:pt x="22453" y="6604"/>
                  </a:lnTo>
                  <a:lnTo>
                    <a:pt x="22415" y="5969"/>
                  </a:lnTo>
                  <a:lnTo>
                    <a:pt x="21348" y="4826"/>
                  </a:lnTo>
                  <a:lnTo>
                    <a:pt x="18605" y="9906"/>
                  </a:lnTo>
                  <a:lnTo>
                    <a:pt x="18122" y="9017"/>
                  </a:lnTo>
                  <a:lnTo>
                    <a:pt x="17373" y="7620"/>
                  </a:lnTo>
                  <a:lnTo>
                    <a:pt x="17437" y="7874"/>
                  </a:lnTo>
                  <a:lnTo>
                    <a:pt x="17538" y="9017"/>
                  </a:lnTo>
                  <a:lnTo>
                    <a:pt x="15417" y="5461"/>
                  </a:lnTo>
                  <a:lnTo>
                    <a:pt x="12534" y="11938"/>
                  </a:lnTo>
                  <a:lnTo>
                    <a:pt x="11696" y="9525"/>
                  </a:lnTo>
                  <a:lnTo>
                    <a:pt x="10591" y="6350"/>
                  </a:lnTo>
                  <a:lnTo>
                    <a:pt x="10007" y="5207"/>
                  </a:lnTo>
                  <a:lnTo>
                    <a:pt x="9817" y="7366"/>
                  </a:lnTo>
                  <a:lnTo>
                    <a:pt x="9690" y="8001"/>
                  </a:lnTo>
                  <a:lnTo>
                    <a:pt x="9283" y="9525"/>
                  </a:lnTo>
                  <a:lnTo>
                    <a:pt x="9321" y="6350"/>
                  </a:lnTo>
                  <a:lnTo>
                    <a:pt x="8445" y="9906"/>
                  </a:lnTo>
                  <a:lnTo>
                    <a:pt x="7340" y="12573"/>
                  </a:lnTo>
                  <a:lnTo>
                    <a:pt x="7315" y="10414"/>
                  </a:lnTo>
                  <a:lnTo>
                    <a:pt x="7302" y="9144"/>
                  </a:lnTo>
                  <a:lnTo>
                    <a:pt x="7200" y="2032"/>
                  </a:lnTo>
                  <a:lnTo>
                    <a:pt x="5867" y="6604"/>
                  </a:lnTo>
                  <a:lnTo>
                    <a:pt x="5753" y="9144"/>
                  </a:lnTo>
                  <a:lnTo>
                    <a:pt x="5334" y="8763"/>
                  </a:lnTo>
                  <a:lnTo>
                    <a:pt x="4305" y="10414"/>
                  </a:lnTo>
                  <a:lnTo>
                    <a:pt x="4318" y="10160"/>
                  </a:lnTo>
                  <a:lnTo>
                    <a:pt x="4495" y="8001"/>
                  </a:lnTo>
                  <a:lnTo>
                    <a:pt x="4241" y="10160"/>
                  </a:lnTo>
                  <a:lnTo>
                    <a:pt x="4191" y="7366"/>
                  </a:lnTo>
                  <a:lnTo>
                    <a:pt x="2984" y="10160"/>
                  </a:lnTo>
                  <a:lnTo>
                    <a:pt x="2298" y="9017"/>
                  </a:lnTo>
                  <a:lnTo>
                    <a:pt x="2425" y="8001"/>
                  </a:lnTo>
                  <a:lnTo>
                    <a:pt x="3441" y="3556"/>
                  </a:lnTo>
                  <a:lnTo>
                    <a:pt x="2235" y="3175"/>
                  </a:lnTo>
                  <a:lnTo>
                    <a:pt x="1739" y="3810"/>
                  </a:lnTo>
                  <a:lnTo>
                    <a:pt x="965" y="6985"/>
                  </a:lnTo>
                  <a:lnTo>
                    <a:pt x="838" y="9017"/>
                  </a:lnTo>
                  <a:lnTo>
                    <a:pt x="1003" y="9144"/>
                  </a:lnTo>
                  <a:lnTo>
                    <a:pt x="1130" y="9652"/>
                  </a:lnTo>
                  <a:lnTo>
                    <a:pt x="1231" y="10541"/>
                  </a:lnTo>
                  <a:lnTo>
                    <a:pt x="1117" y="11938"/>
                  </a:lnTo>
                  <a:lnTo>
                    <a:pt x="812" y="12446"/>
                  </a:lnTo>
                  <a:lnTo>
                    <a:pt x="723" y="12827"/>
                  </a:lnTo>
                  <a:lnTo>
                    <a:pt x="495" y="16637"/>
                  </a:lnTo>
                  <a:lnTo>
                    <a:pt x="368" y="18161"/>
                  </a:lnTo>
                  <a:lnTo>
                    <a:pt x="114" y="20447"/>
                  </a:lnTo>
                  <a:lnTo>
                    <a:pt x="0" y="22860"/>
                  </a:lnTo>
                  <a:lnTo>
                    <a:pt x="736" y="25908"/>
                  </a:lnTo>
                  <a:lnTo>
                    <a:pt x="1562" y="22987"/>
                  </a:lnTo>
                  <a:lnTo>
                    <a:pt x="1587" y="25425"/>
                  </a:lnTo>
                  <a:lnTo>
                    <a:pt x="1155" y="25514"/>
                  </a:lnTo>
                  <a:lnTo>
                    <a:pt x="1193" y="26543"/>
                  </a:lnTo>
                  <a:lnTo>
                    <a:pt x="1320" y="27686"/>
                  </a:lnTo>
                  <a:lnTo>
                    <a:pt x="1676" y="25514"/>
                  </a:lnTo>
                  <a:lnTo>
                    <a:pt x="1905" y="24384"/>
                  </a:lnTo>
                  <a:lnTo>
                    <a:pt x="1943" y="26289"/>
                  </a:lnTo>
                  <a:lnTo>
                    <a:pt x="2070" y="27051"/>
                  </a:lnTo>
                  <a:lnTo>
                    <a:pt x="2590" y="24384"/>
                  </a:lnTo>
                  <a:lnTo>
                    <a:pt x="2717" y="23749"/>
                  </a:lnTo>
                  <a:lnTo>
                    <a:pt x="2806" y="22987"/>
                  </a:lnTo>
                  <a:lnTo>
                    <a:pt x="2921" y="22707"/>
                  </a:lnTo>
                  <a:lnTo>
                    <a:pt x="2984" y="22352"/>
                  </a:lnTo>
                  <a:lnTo>
                    <a:pt x="2984" y="22555"/>
                  </a:lnTo>
                  <a:lnTo>
                    <a:pt x="3073" y="22352"/>
                  </a:lnTo>
                  <a:lnTo>
                    <a:pt x="3403" y="21590"/>
                  </a:lnTo>
                  <a:lnTo>
                    <a:pt x="3441" y="21971"/>
                  </a:lnTo>
                  <a:lnTo>
                    <a:pt x="3556" y="24384"/>
                  </a:lnTo>
                  <a:lnTo>
                    <a:pt x="3429" y="25654"/>
                  </a:lnTo>
                  <a:lnTo>
                    <a:pt x="3911" y="23749"/>
                  </a:lnTo>
                  <a:lnTo>
                    <a:pt x="3835" y="25514"/>
                  </a:lnTo>
                  <a:lnTo>
                    <a:pt x="4013" y="24892"/>
                  </a:lnTo>
                  <a:lnTo>
                    <a:pt x="4533" y="25781"/>
                  </a:lnTo>
                  <a:lnTo>
                    <a:pt x="4648" y="24892"/>
                  </a:lnTo>
                  <a:lnTo>
                    <a:pt x="4787" y="23749"/>
                  </a:lnTo>
                  <a:lnTo>
                    <a:pt x="4864" y="23114"/>
                  </a:lnTo>
                  <a:lnTo>
                    <a:pt x="5054" y="25908"/>
                  </a:lnTo>
                  <a:lnTo>
                    <a:pt x="5880" y="23114"/>
                  </a:lnTo>
                  <a:lnTo>
                    <a:pt x="6070" y="22479"/>
                  </a:lnTo>
                  <a:lnTo>
                    <a:pt x="5778" y="27178"/>
                  </a:lnTo>
                  <a:lnTo>
                    <a:pt x="5892" y="26416"/>
                  </a:lnTo>
                  <a:lnTo>
                    <a:pt x="6019" y="25781"/>
                  </a:lnTo>
                  <a:lnTo>
                    <a:pt x="6591" y="23495"/>
                  </a:lnTo>
                  <a:lnTo>
                    <a:pt x="6921" y="23368"/>
                  </a:lnTo>
                  <a:lnTo>
                    <a:pt x="6032" y="28829"/>
                  </a:lnTo>
                  <a:lnTo>
                    <a:pt x="8077" y="23749"/>
                  </a:lnTo>
                  <a:lnTo>
                    <a:pt x="7581" y="29591"/>
                  </a:lnTo>
                  <a:lnTo>
                    <a:pt x="8305" y="24765"/>
                  </a:lnTo>
                  <a:lnTo>
                    <a:pt x="9258" y="27559"/>
                  </a:lnTo>
                  <a:lnTo>
                    <a:pt x="10185" y="24765"/>
                  </a:lnTo>
                  <a:lnTo>
                    <a:pt x="10071" y="25908"/>
                  </a:lnTo>
                  <a:lnTo>
                    <a:pt x="10337" y="26162"/>
                  </a:lnTo>
                  <a:lnTo>
                    <a:pt x="10464" y="28067"/>
                  </a:lnTo>
                  <a:lnTo>
                    <a:pt x="10591" y="28575"/>
                  </a:lnTo>
                  <a:lnTo>
                    <a:pt x="10883" y="24765"/>
                  </a:lnTo>
                  <a:lnTo>
                    <a:pt x="11010" y="24384"/>
                  </a:lnTo>
                  <a:lnTo>
                    <a:pt x="11518" y="23749"/>
                  </a:lnTo>
                  <a:lnTo>
                    <a:pt x="11620" y="23622"/>
                  </a:lnTo>
                  <a:lnTo>
                    <a:pt x="11671" y="23368"/>
                  </a:lnTo>
                  <a:lnTo>
                    <a:pt x="11861" y="22479"/>
                  </a:lnTo>
                  <a:lnTo>
                    <a:pt x="12065" y="21590"/>
                  </a:lnTo>
                  <a:lnTo>
                    <a:pt x="12141" y="21209"/>
                  </a:lnTo>
                  <a:lnTo>
                    <a:pt x="12407" y="25146"/>
                  </a:lnTo>
                  <a:lnTo>
                    <a:pt x="11518" y="25908"/>
                  </a:lnTo>
                  <a:lnTo>
                    <a:pt x="11442" y="29718"/>
                  </a:lnTo>
                  <a:lnTo>
                    <a:pt x="11633" y="26416"/>
                  </a:lnTo>
                  <a:lnTo>
                    <a:pt x="12560" y="26543"/>
                  </a:lnTo>
                  <a:lnTo>
                    <a:pt x="12560" y="26416"/>
                  </a:lnTo>
                  <a:lnTo>
                    <a:pt x="12560" y="23749"/>
                  </a:lnTo>
                  <a:lnTo>
                    <a:pt x="12801" y="26162"/>
                  </a:lnTo>
                  <a:lnTo>
                    <a:pt x="12827" y="24892"/>
                  </a:lnTo>
                  <a:lnTo>
                    <a:pt x="12827" y="28321"/>
                  </a:lnTo>
                  <a:lnTo>
                    <a:pt x="13081" y="24892"/>
                  </a:lnTo>
                  <a:lnTo>
                    <a:pt x="13169" y="23749"/>
                  </a:lnTo>
                  <a:lnTo>
                    <a:pt x="13208" y="23241"/>
                  </a:lnTo>
                  <a:lnTo>
                    <a:pt x="13246" y="27559"/>
                  </a:lnTo>
                  <a:lnTo>
                    <a:pt x="13779" y="24384"/>
                  </a:lnTo>
                  <a:lnTo>
                    <a:pt x="14008" y="25781"/>
                  </a:lnTo>
                  <a:lnTo>
                    <a:pt x="14135" y="27178"/>
                  </a:lnTo>
                  <a:lnTo>
                    <a:pt x="13614" y="29210"/>
                  </a:lnTo>
                  <a:lnTo>
                    <a:pt x="14363" y="27686"/>
                  </a:lnTo>
                  <a:lnTo>
                    <a:pt x="14439" y="28409"/>
                  </a:lnTo>
                  <a:lnTo>
                    <a:pt x="14427" y="27686"/>
                  </a:lnTo>
                  <a:lnTo>
                    <a:pt x="14554" y="26289"/>
                  </a:lnTo>
                  <a:lnTo>
                    <a:pt x="14706" y="25019"/>
                  </a:lnTo>
                  <a:lnTo>
                    <a:pt x="15240" y="24384"/>
                  </a:lnTo>
                  <a:lnTo>
                    <a:pt x="15557" y="24003"/>
                  </a:lnTo>
                  <a:lnTo>
                    <a:pt x="15113" y="26543"/>
                  </a:lnTo>
                  <a:lnTo>
                    <a:pt x="14998" y="29972"/>
                  </a:lnTo>
                  <a:lnTo>
                    <a:pt x="15481" y="29083"/>
                  </a:lnTo>
                  <a:lnTo>
                    <a:pt x="15582" y="28702"/>
                  </a:lnTo>
                  <a:lnTo>
                    <a:pt x="16167" y="25400"/>
                  </a:lnTo>
                  <a:lnTo>
                    <a:pt x="16484" y="25641"/>
                  </a:lnTo>
                  <a:lnTo>
                    <a:pt x="16535" y="26543"/>
                  </a:lnTo>
                  <a:lnTo>
                    <a:pt x="16408" y="27305"/>
                  </a:lnTo>
                  <a:lnTo>
                    <a:pt x="16865" y="25400"/>
                  </a:lnTo>
                  <a:lnTo>
                    <a:pt x="17132" y="24257"/>
                  </a:lnTo>
                  <a:lnTo>
                    <a:pt x="17945" y="27178"/>
                  </a:lnTo>
                  <a:lnTo>
                    <a:pt x="18605" y="24257"/>
                  </a:lnTo>
                  <a:lnTo>
                    <a:pt x="18669" y="24003"/>
                  </a:lnTo>
                  <a:lnTo>
                    <a:pt x="18783" y="23495"/>
                  </a:lnTo>
                  <a:lnTo>
                    <a:pt x="18821" y="24384"/>
                  </a:lnTo>
                  <a:lnTo>
                    <a:pt x="18834" y="23368"/>
                  </a:lnTo>
                  <a:lnTo>
                    <a:pt x="18846" y="23241"/>
                  </a:lnTo>
                  <a:lnTo>
                    <a:pt x="18935" y="21209"/>
                  </a:lnTo>
                  <a:lnTo>
                    <a:pt x="19100" y="19050"/>
                  </a:lnTo>
                  <a:lnTo>
                    <a:pt x="19405" y="19050"/>
                  </a:lnTo>
                  <a:lnTo>
                    <a:pt x="19824" y="16637"/>
                  </a:lnTo>
                  <a:lnTo>
                    <a:pt x="19748" y="19177"/>
                  </a:lnTo>
                  <a:lnTo>
                    <a:pt x="19583" y="19050"/>
                  </a:lnTo>
                  <a:lnTo>
                    <a:pt x="19469" y="20193"/>
                  </a:lnTo>
                  <a:lnTo>
                    <a:pt x="19342" y="20955"/>
                  </a:lnTo>
                  <a:lnTo>
                    <a:pt x="19735" y="19812"/>
                  </a:lnTo>
                  <a:lnTo>
                    <a:pt x="19735" y="22542"/>
                  </a:lnTo>
                  <a:lnTo>
                    <a:pt x="19900" y="21983"/>
                  </a:lnTo>
                  <a:lnTo>
                    <a:pt x="19964" y="21844"/>
                  </a:lnTo>
                  <a:lnTo>
                    <a:pt x="20599" y="19812"/>
                  </a:lnTo>
                  <a:lnTo>
                    <a:pt x="20637" y="19685"/>
                  </a:lnTo>
                  <a:lnTo>
                    <a:pt x="20878" y="20320"/>
                  </a:lnTo>
                  <a:lnTo>
                    <a:pt x="20967" y="21844"/>
                  </a:lnTo>
                  <a:lnTo>
                    <a:pt x="20840" y="24257"/>
                  </a:lnTo>
                  <a:lnTo>
                    <a:pt x="19913" y="21983"/>
                  </a:lnTo>
                  <a:lnTo>
                    <a:pt x="19989" y="22987"/>
                  </a:lnTo>
                  <a:lnTo>
                    <a:pt x="20231" y="25019"/>
                  </a:lnTo>
                  <a:lnTo>
                    <a:pt x="19634" y="23622"/>
                  </a:lnTo>
                  <a:lnTo>
                    <a:pt x="19748" y="29210"/>
                  </a:lnTo>
                  <a:lnTo>
                    <a:pt x="19240" y="23393"/>
                  </a:lnTo>
                  <a:lnTo>
                    <a:pt x="19253" y="25514"/>
                  </a:lnTo>
                  <a:lnTo>
                    <a:pt x="19380" y="29337"/>
                  </a:lnTo>
                  <a:lnTo>
                    <a:pt x="20129" y="30353"/>
                  </a:lnTo>
                  <a:lnTo>
                    <a:pt x="20256" y="29210"/>
                  </a:lnTo>
                  <a:lnTo>
                    <a:pt x="20459" y="27432"/>
                  </a:lnTo>
                  <a:lnTo>
                    <a:pt x="21297" y="28575"/>
                  </a:lnTo>
                  <a:lnTo>
                    <a:pt x="21501" y="27432"/>
                  </a:lnTo>
                  <a:lnTo>
                    <a:pt x="21628" y="26797"/>
                  </a:lnTo>
                  <a:lnTo>
                    <a:pt x="21501" y="25908"/>
                  </a:lnTo>
                  <a:lnTo>
                    <a:pt x="21564" y="25019"/>
                  </a:lnTo>
                  <a:lnTo>
                    <a:pt x="21717" y="24257"/>
                  </a:lnTo>
                  <a:lnTo>
                    <a:pt x="21818" y="23723"/>
                  </a:lnTo>
                  <a:lnTo>
                    <a:pt x="23393" y="20320"/>
                  </a:lnTo>
                  <a:lnTo>
                    <a:pt x="22148" y="32766"/>
                  </a:lnTo>
                  <a:lnTo>
                    <a:pt x="23444" y="28194"/>
                  </a:lnTo>
                  <a:lnTo>
                    <a:pt x="23914" y="25781"/>
                  </a:lnTo>
                  <a:lnTo>
                    <a:pt x="24371" y="21209"/>
                  </a:lnTo>
                  <a:lnTo>
                    <a:pt x="24688" y="22707"/>
                  </a:lnTo>
                  <a:lnTo>
                    <a:pt x="24803" y="24130"/>
                  </a:lnTo>
                  <a:lnTo>
                    <a:pt x="24307" y="27686"/>
                  </a:lnTo>
                  <a:lnTo>
                    <a:pt x="25184" y="28194"/>
                  </a:lnTo>
                  <a:lnTo>
                    <a:pt x="25222" y="26060"/>
                  </a:lnTo>
                  <a:lnTo>
                    <a:pt x="25298" y="21971"/>
                  </a:lnTo>
                  <a:lnTo>
                    <a:pt x="25908" y="24345"/>
                  </a:lnTo>
                  <a:lnTo>
                    <a:pt x="26377" y="24257"/>
                  </a:lnTo>
                  <a:lnTo>
                    <a:pt x="26187" y="27813"/>
                  </a:lnTo>
                  <a:lnTo>
                    <a:pt x="27178" y="27305"/>
                  </a:lnTo>
                  <a:lnTo>
                    <a:pt x="28448" y="24892"/>
                  </a:lnTo>
                  <a:lnTo>
                    <a:pt x="29565" y="24384"/>
                  </a:lnTo>
                  <a:lnTo>
                    <a:pt x="29413" y="25400"/>
                  </a:lnTo>
                  <a:lnTo>
                    <a:pt x="29286" y="25857"/>
                  </a:lnTo>
                  <a:lnTo>
                    <a:pt x="29171" y="26670"/>
                  </a:lnTo>
                  <a:lnTo>
                    <a:pt x="29298" y="27559"/>
                  </a:lnTo>
                  <a:lnTo>
                    <a:pt x="30784" y="25908"/>
                  </a:lnTo>
                  <a:lnTo>
                    <a:pt x="32092" y="28194"/>
                  </a:lnTo>
                  <a:lnTo>
                    <a:pt x="33172" y="30480"/>
                  </a:lnTo>
                  <a:lnTo>
                    <a:pt x="33947" y="27432"/>
                  </a:lnTo>
                  <a:lnTo>
                    <a:pt x="34061" y="27559"/>
                  </a:lnTo>
                  <a:lnTo>
                    <a:pt x="34086" y="27432"/>
                  </a:lnTo>
                  <a:lnTo>
                    <a:pt x="34417" y="26289"/>
                  </a:lnTo>
                  <a:lnTo>
                    <a:pt x="34721" y="26162"/>
                  </a:lnTo>
                  <a:lnTo>
                    <a:pt x="34582" y="28321"/>
                  </a:lnTo>
                  <a:lnTo>
                    <a:pt x="34366" y="29083"/>
                  </a:lnTo>
                  <a:lnTo>
                    <a:pt x="35483" y="26543"/>
                  </a:lnTo>
                  <a:lnTo>
                    <a:pt x="35750" y="26162"/>
                  </a:lnTo>
                  <a:lnTo>
                    <a:pt x="35915" y="25908"/>
                  </a:lnTo>
                  <a:lnTo>
                    <a:pt x="36969" y="24384"/>
                  </a:lnTo>
                  <a:lnTo>
                    <a:pt x="37058" y="24257"/>
                  </a:lnTo>
                  <a:lnTo>
                    <a:pt x="37414" y="23749"/>
                  </a:lnTo>
                  <a:lnTo>
                    <a:pt x="37884" y="26289"/>
                  </a:lnTo>
                  <a:lnTo>
                    <a:pt x="37985" y="27178"/>
                  </a:lnTo>
                  <a:lnTo>
                    <a:pt x="37871" y="28194"/>
                  </a:lnTo>
                  <a:lnTo>
                    <a:pt x="38354" y="29210"/>
                  </a:lnTo>
                  <a:lnTo>
                    <a:pt x="38963" y="23749"/>
                  </a:lnTo>
                  <a:lnTo>
                    <a:pt x="39001" y="23495"/>
                  </a:lnTo>
                  <a:lnTo>
                    <a:pt x="39204" y="21717"/>
                  </a:lnTo>
                  <a:lnTo>
                    <a:pt x="39382" y="23114"/>
                  </a:lnTo>
                  <a:lnTo>
                    <a:pt x="39509" y="24892"/>
                  </a:lnTo>
                  <a:lnTo>
                    <a:pt x="39395" y="25273"/>
                  </a:lnTo>
                  <a:lnTo>
                    <a:pt x="40843" y="26670"/>
                  </a:lnTo>
                  <a:lnTo>
                    <a:pt x="42875" y="24003"/>
                  </a:lnTo>
                  <a:lnTo>
                    <a:pt x="43586" y="28829"/>
                  </a:lnTo>
                  <a:lnTo>
                    <a:pt x="44284" y="24511"/>
                  </a:lnTo>
                  <a:lnTo>
                    <a:pt x="44919" y="30988"/>
                  </a:lnTo>
                  <a:lnTo>
                    <a:pt x="45694" y="24892"/>
                  </a:lnTo>
                  <a:lnTo>
                    <a:pt x="46062" y="26924"/>
                  </a:lnTo>
                  <a:lnTo>
                    <a:pt x="46177" y="28194"/>
                  </a:lnTo>
                  <a:lnTo>
                    <a:pt x="46050" y="28575"/>
                  </a:lnTo>
                  <a:lnTo>
                    <a:pt x="45935" y="29210"/>
                  </a:lnTo>
                  <a:lnTo>
                    <a:pt x="46888" y="31242"/>
                  </a:lnTo>
                  <a:lnTo>
                    <a:pt x="47205" y="31496"/>
                  </a:lnTo>
                  <a:lnTo>
                    <a:pt x="47840" y="27432"/>
                  </a:lnTo>
                  <a:lnTo>
                    <a:pt x="48323" y="26924"/>
                  </a:lnTo>
                  <a:lnTo>
                    <a:pt x="47980" y="30010"/>
                  </a:lnTo>
                  <a:lnTo>
                    <a:pt x="48895" y="26924"/>
                  </a:lnTo>
                  <a:lnTo>
                    <a:pt x="48920" y="26797"/>
                  </a:lnTo>
                  <a:lnTo>
                    <a:pt x="48780" y="30607"/>
                  </a:lnTo>
                  <a:lnTo>
                    <a:pt x="49276" y="29845"/>
                  </a:lnTo>
                  <a:lnTo>
                    <a:pt x="49136" y="29718"/>
                  </a:lnTo>
                  <a:lnTo>
                    <a:pt x="49237" y="27432"/>
                  </a:lnTo>
                  <a:lnTo>
                    <a:pt x="49593" y="26797"/>
                  </a:lnTo>
                  <a:lnTo>
                    <a:pt x="50025" y="26035"/>
                  </a:lnTo>
                  <a:lnTo>
                    <a:pt x="50292" y="28321"/>
                  </a:lnTo>
                  <a:lnTo>
                    <a:pt x="50406" y="30353"/>
                  </a:lnTo>
                  <a:lnTo>
                    <a:pt x="50292" y="31496"/>
                  </a:lnTo>
                  <a:lnTo>
                    <a:pt x="52044" y="28956"/>
                  </a:lnTo>
                  <a:lnTo>
                    <a:pt x="51943" y="29667"/>
                  </a:lnTo>
                  <a:lnTo>
                    <a:pt x="52209" y="28956"/>
                  </a:lnTo>
                  <a:lnTo>
                    <a:pt x="52438" y="28321"/>
                  </a:lnTo>
                  <a:lnTo>
                    <a:pt x="51015" y="34798"/>
                  </a:lnTo>
                  <a:lnTo>
                    <a:pt x="52019" y="32004"/>
                  </a:lnTo>
                  <a:lnTo>
                    <a:pt x="52133" y="30988"/>
                  </a:lnTo>
                  <a:lnTo>
                    <a:pt x="52374" y="29972"/>
                  </a:lnTo>
                  <a:lnTo>
                    <a:pt x="52451" y="29337"/>
                  </a:lnTo>
                  <a:lnTo>
                    <a:pt x="52565" y="31369"/>
                  </a:lnTo>
                  <a:lnTo>
                    <a:pt x="53352" y="31496"/>
                  </a:lnTo>
                  <a:lnTo>
                    <a:pt x="54051" y="30734"/>
                  </a:lnTo>
                  <a:lnTo>
                    <a:pt x="53670" y="32893"/>
                  </a:lnTo>
                  <a:lnTo>
                    <a:pt x="54660" y="33655"/>
                  </a:lnTo>
                  <a:lnTo>
                    <a:pt x="56032" y="32131"/>
                  </a:lnTo>
                  <a:lnTo>
                    <a:pt x="57238" y="32385"/>
                  </a:lnTo>
                  <a:lnTo>
                    <a:pt x="57175" y="32131"/>
                  </a:lnTo>
                  <a:lnTo>
                    <a:pt x="56972" y="31369"/>
                  </a:lnTo>
                  <a:lnTo>
                    <a:pt x="57010" y="30734"/>
                  </a:lnTo>
                  <a:lnTo>
                    <a:pt x="57238" y="29337"/>
                  </a:lnTo>
                  <a:lnTo>
                    <a:pt x="57391" y="28321"/>
                  </a:lnTo>
                  <a:lnTo>
                    <a:pt x="57531" y="27432"/>
                  </a:lnTo>
                  <a:lnTo>
                    <a:pt x="57924" y="27178"/>
                  </a:lnTo>
                  <a:lnTo>
                    <a:pt x="57873" y="27800"/>
                  </a:lnTo>
                  <a:lnTo>
                    <a:pt x="58064" y="27178"/>
                  </a:lnTo>
                  <a:lnTo>
                    <a:pt x="58229" y="26670"/>
                  </a:lnTo>
                  <a:lnTo>
                    <a:pt x="58420" y="26924"/>
                  </a:lnTo>
                  <a:lnTo>
                    <a:pt x="58534" y="27686"/>
                  </a:lnTo>
                  <a:lnTo>
                    <a:pt x="58064" y="30454"/>
                  </a:lnTo>
                  <a:lnTo>
                    <a:pt x="57632" y="31623"/>
                  </a:lnTo>
                  <a:lnTo>
                    <a:pt x="58331" y="30607"/>
                  </a:lnTo>
                  <a:lnTo>
                    <a:pt x="58178" y="31750"/>
                  </a:lnTo>
                  <a:lnTo>
                    <a:pt x="58077" y="32004"/>
                  </a:lnTo>
                  <a:lnTo>
                    <a:pt x="57950" y="32639"/>
                  </a:lnTo>
                  <a:lnTo>
                    <a:pt x="57835" y="33401"/>
                  </a:lnTo>
                  <a:lnTo>
                    <a:pt x="58331" y="31369"/>
                  </a:lnTo>
                  <a:lnTo>
                    <a:pt x="58331" y="36957"/>
                  </a:lnTo>
                  <a:lnTo>
                    <a:pt x="59118" y="33274"/>
                  </a:lnTo>
                  <a:lnTo>
                    <a:pt x="59016" y="34290"/>
                  </a:lnTo>
                  <a:lnTo>
                    <a:pt x="60210" y="34544"/>
                  </a:lnTo>
                  <a:lnTo>
                    <a:pt x="60909" y="33401"/>
                  </a:lnTo>
                  <a:lnTo>
                    <a:pt x="61912" y="33401"/>
                  </a:lnTo>
                  <a:lnTo>
                    <a:pt x="61925" y="33274"/>
                  </a:lnTo>
                  <a:lnTo>
                    <a:pt x="62191" y="31369"/>
                  </a:lnTo>
                  <a:lnTo>
                    <a:pt x="62306" y="30607"/>
                  </a:lnTo>
                  <a:lnTo>
                    <a:pt x="62318" y="30480"/>
                  </a:lnTo>
                  <a:lnTo>
                    <a:pt x="62598" y="31115"/>
                  </a:lnTo>
                  <a:lnTo>
                    <a:pt x="62776" y="30480"/>
                  </a:lnTo>
                  <a:lnTo>
                    <a:pt x="63220" y="28829"/>
                  </a:lnTo>
                  <a:lnTo>
                    <a:pt x="63804" y="29845"/>
                  </a:lnTo>
                  <a:lnTo>
                    <a:pt x="64287" y="32258"/>
                  </a:lnTo>
                  <a:lnTo>
                    <a:pt x="65176" y="32131"/>
                  </a:lnTo>
                  <a:lnTo>
                    <a:pt x="65925" y="30861"/>
                  </a:lnTo>
                  <a:lnTo>
                    <a:pt x="65900" y="30607"/>
                  </a:lnTo>
                  <a:lnTo>
                    <a:pt x="65786" y="29972"/>
                  </a:lnTo>
                  <a:lnTo>
                    <a:pt x="65900" y="29083"/>
                  </a:lnTo>
                  <a:lnTo>
                    <a:pt x="65963" y="28829"/>
                  </a:lnTo>
                  <a:lnTo>
                    <a:pt x="66217" y="27940"/>
                  </a:lnTo>
                  <a:lnTo>
                    <a:pt x="66065" y="29210"/>
                  </a:lnTo>
                  <a:lnTo>
                    <a:pt x="65951" y="30594"/>
                  </a:lnTo>
                  <a:lnTo>
                    <a:pt x="66802" y="30480"/>
                  </a:lnTo>
                  <a:lnTo>
                    <a:pt x="66078" y="32385"/>
                  </a:lnTo>
                  <a:lnTo>
                    <a:pt x="67183" y="32131"/>
                  </a:lnTo>
                  <a:lnTo>
                    <a:pt x="67475" y="32004"/>
                  </a:lnTo>
                  <a:lnTo>
                    <a:pt x="68770" y="30480"/>
                  </a:lnTo>
                  <a:lnTo>
                    <a:pt x="68986" y="30226"/>
                  </a:lnTo>
                  <a:lnTo>
                    <a:pt x="69113" y="28067"/>
                  </a:lnTo>
                  <a:lnTo>
                    <a:pt x="69138" y="27940"/>
                  </a:lnTo>
                  <a:lnTo>
                    <a:pt x="69227" y="27559"/>
                  </a:lnTo>
                  <a:lnTo>
                    <a:pt x="69532" y="27178"/>
                  </a:lnTo>
                  <a:lnTo>
                    <a:pt x="69532" y="29337"/>
                  </a:lnTo>
                  <a:lnTo>
                    <a:pt x="69418" y="29972"/>
                  </a:lnTo>
                  <a:lnTo>
                    <a:pt x="69291" y="30353"/>
                  </a:lnTo>
                  <a:lnTo>
                    <a:pt x="71005" y="27178"/>
                  </a:lnTo>
                  <a:lnTo>
                    <a:pt x="71285" y="26670"/>
                  </a:lnTo>
                  <a:lnTo>
                    <a:pt x="71348" y="26543"/>
                  </a:lnTo>
                  <a:lnTo>
                    <a:pt x="71539" y="38481"/>
                  </a:lnTo>
                  <a:lnTo>
                    <a:pt x="73342" y="33655"/>
                  </a:lnTo>
                  <a:lnTo>
                    <a:pt x="73418" y="33401"/>
                  </a:lnTo>
                  <a:lnTo>
                    <a:pt x="73533" y="33147"/>
                  </a:lnTo>
                  <a:lnTo>
                    <a:pt x="73469" y="33324"/>
                  </a:lnTo>
                  <a:lnTo>
                    <a:pt x="73571" y="33147"/>
                  </a:lnTo>
                  <a:lnTo>
                    <a:pt x="75082" y="30734"/>
                  </a:lnTo>
                  <a:lnTo>
                    <a:pt x="75361" y="31026"/>
                  </a:lnTo>
                  <a:lnTo>
                    <a:pt x="75463" y="31369"/>
                  </a:lnTo>
                  <a:lnTo>
                    <a:pt x="74549" y="32512"/>
                  </a:lnTo>
                  <a:lnTo>
                    <a:pt x="74472" y="33020"/>
                  </a:lnTo>
                  <a:lnTo>
                    <a:pt x="74599" y="34417"/>
                  </a:lnTo>
                  <a:lnTo>
                    <a:pt x="76352" y="30734"/>
                  </a:lnTo>
                  <a:lnTo>
                    <a:pt x="76593" y="30226"/>
                  </a:lnTo>
                  <a:lnTo>
                    <a:pt x="76542" y="35306"/>
                  </a:lnTo>
                  <a:lnTo>
                    <a:pt x="78092" y="32639"/>
                  </a:lnTo>
                  <a:lnTo>
                    <a:pt x="77673" y="40513"/>
                  </a:lnTo>
                  <a:lnTo>
                    <a:pt x="81076" y="32639"/>
                  </a:lnTo>
                  <a:lnTo>
                    <a:pt x="81140" y="32512"/>
                  </a:lnTo>
                  <a:lnTo>
                    <a:pt x="81445" y="37719"/>
                  </a:lnTo>
                  <a:lnTo>
                    <a:pt x="81699" y="35750"/>
                  </a:lnTo>
                  <a:lnTo>
                    <a:pt x="82270" y="34036"/>
                  </a:lnTo>
                  <a:lnTo>
                    <a:pt x="82092" y="35306"/>
                  </a:lnTo>
                  <a:lnTo>
                    <a:pt x="82308" y="34671"/>
                  </a:lnTo>
                  <a:lnTo>
                    <a:pt x="83324" y="34036"/>
                  </a:lnTo>
                  <a:lnTo>
                    <a:pt x="85140" y="32893"/>
                  </a:lnTo>
                  <a:lnTo>
                    <a:pt x="86918" y="38227"/>
                  </a:lnTo>
                  <a:lnTo>
                    <a:pt x="89128" y="40386"/>
                  </a:lnTo>
                  <a:lnTo>
                    <a:pt x="89954" y="41021"/>
                  </a:lnTo>
                  <a:lnTo>
                    <a:pt x="91059" y="32893"/>
                  </a:lnTo>
                  <a:lnTo>
                    <a:pt x="91109" y="32512"/>
                  </a:lnTo>
                  <a:lnTo>
                    <a:pt x="91325" y="30988"/>
                  </a:lnTo>
                  <a:lnTo>
                    <a:pt x="91541" y="33528"/>
                  </a:lnTo>
                  <a:lnTo>
                    <a:pt x="91655" y="35750"/>
                  </a:lnTo>
                  <a:lnTo>
                    <a:pt x="90779" y="38862"/>
                  </a:lnTo>
                  <a:lnTo>
                    <a:pt x="93370" y="35052"/>
                  </a:lnTo>
                  <a:lnTo>
                    <a:pt x="94526" y="39751"/>
                  </a:lnTo>
                  <a:lnTo>
                    <a:pt x="96977" y="36576"/>
                  </a:lnTo>
                  <a:lnTo>
                    <a:pt x="96761" y="37198"/>
                  </a:lnTo>
                  <a:lnTo>
                    <a:pt x="96532" y="38354"/>
                  </a:lnTo>
                  <a:lnTo>
                    <a:pt x="96354" y="38354"/>
                  </a:lnTo>
                  <a:lnTo>
                    <a:pt x="96278" y="40894"/>
                  </a:lnTo>
                  <a:lnTo>
                    <a:pt x="97650" y="38862"/>
                  </a:lnTo>
                  <a:lnTo>
                    <a:pt x="97764" y="38608"/>
                  </a:lnTo>
                  <a:lnTo>
                    <a:pt x="98132" y="36703"/>
                  </a:lnTo>
                  <a:lnTo>
                    <a:pt x="98247" y="36830"/>
                  </a:lnTo>
                  <a:lnTo>
                    <a:pt x="98323" y="37084"/>
                  </a:lnTo>
                  <a:lnTo>
                    <a:pt x="98069" y="37846"/>
                  </a:lnTo>
                  <a:lnTo>
                    <a:pt x="97942" y="41148"/>
                  </a:lnTo>
                  <a:lnTo>
                    <a:pt x="99352" y="36703"/>
                  </a:lnTo>
                  <a:lnTo>
                    <a:pt x="99390" y="36576"/>
                  </a:lnTo>
                  <a:lnTo>
                    <a:pt x="99136" y="39128"/>
                  </a:lnTo>
                  <a:lnTo>
                    <a:pt x="99225" y="38862"/>
                  </a:lnTo>
                  <a:lnTo>
                    <a:pt x="99872" y="40640"/>
                  </a:lnTo>
                  <a:lnTo>
                    <a:pt x="100050" y="38862"/>
                  </a:lnTo>
                  <a:lnTo>
                    <a:pt x="100164" y="37719"/>
                  </a:lnTo>
                  <a:lnTo>
                    <a:pt x="100584" y="39243"/>
                  </a:lnTo>
                  <a:lnTo>
                    <a:pt x="101269" y="37719"/>
                  </a:lnTo>
                  <a:lnTo>
                    <a:pt x="101714" y="36703"/>
                  </a:lnTo>
                  <a:lnTo>
                    <a:pt x="101930" y="38481"/>
                  </a:lnTo>
                  <a:lnTo>
                    <a:pt x="102476" y="36703"/>
                  </a:lnTo>
                  <a:lnTo>
                    <a:pt x="102514" y="36576"/>
                  </a:lnTo>
                  <a:lnTo>
                    <a:pt x="102908" y="35306"/>
                  </a:lnTo>
                  <a:lnTo>
                    <a:pt x="102793" y="40259"/>
                  </a:lnTo>
                  <a:lnTo>
                    <a:pt x="103797" y="35687"/>
                  </a:lnTo>
                  <a:lnTo>
                    <a:pt x="102831" y="40386"/>
                  </a:lnTo>
                  <a:lnTo>
                    <a:pt x="104241" y="39751"/>
                  </a:lnTo>
                  <a:lnTo>
                    <a:pt x="105105" y="37592"/>
                  </a:lnTo>
                  <a:lnTo>
                    <a:pt x="104876" y="38354"/>
                  </a:lnTo>
                  <a:lnTo>
                    <a:pt x="104787" y="39014"/>
                  </a:lnTo>
                  <a:lnTo>
                    <a:pt x="105079" y="39090"/>
                  </a:lnTo>
                  <a:lnTo>
                    <a:pt x="105079" y="39497"/>
                  </a:lnTo>
                  <a:lnTo>
                    <a:pt x="104635" y="40995"/>
                  </a:lnTo>
                  <a:lnTo>
                    <a:pt x="105143" y="41148"/>
                  </a:lnTo>
                  <a:lnTo>
                    <a:pt x="105651" y="40513"/>
                  </a:lnTo>
                  <a:lnTo>
                    <a:pt x="105778" y="40259"/>
                  </a:lnTo>
                  <a:lnTo>
                    <a:pt x="106133" y="37973"/>
                  </a:lnTo>
                  <a:lnTo>
                    <a:pt x="105930" y="43688"/>
                  </a:lnTo>
                  <a:lnTo>
                    <a:pt x="107619" y="37973"/>
                  </a:lnTo>
                  <a:lnTo>
                    <a:pt x="107734" y="37592"/>
                  </a:lnTo>
                  <a:lnTo>
                    <a:pt x="108292" y="35687"/>
                  </a:lnTo>
                  <a:lnTo>
                    <a:pt x="108407" y="35306"/>
                  </a:lnTo>
                  <a:lnTo>
                    <a:pt x="108483" y="35052"/>
                  </a:lnTo>
                  <a:lnTo>
                    <a:pt x="108864" y="33782"/>
                  </a:lnTo>
                  <a:lnTo>
                    <a:pt x="107924" y="41021"/>
                  </a:lnTo>
                  <a:lnTo>
                    <a:pt x="109893" y="38862"/>
                  </a:lnTo>
                  <a:lnTo>
                    <a:pt x="111404" y="37630"/>
                  </a:lnTo>
                  <a:lnTo>
                    <a:pt x="111582" y="36830"/>
                  </a:lnTo>
                  <a:lnTo>
                    <a:pt x="111658" y="37426"/>
                  </a:lnTo>
                  <a:lnTo>
                    <a:pt x="112699" y="36830"/>
                  </a:lnTo>
                  <a:lnTo>
                    <a:pt x="113131" y="36576"/>
                  </a:lnTo>
                  <a:lnTo>
                    <a:pt x="112547" y="39293"/>
                  </a:lnTo>
                  <a:lnTo>
                    <a:pt x="113665" y="36576"/>
                  </a:lnTo>
                  <a:lnTo>
                    <a:pt x="113830" y="36195"/>
                  </a:lnTo>
                  <a:lnTo>
                    <a:pt x="114820" y="37592"/>
                  </a:lnTo>
                  <a:lnTo>
                    <a:pt x="114922" y="38354"/>
                  </a:lnTo>
                  <a:lnTo>
                    <a:pt x="114211" y="39497"/>
                  </a:lnTo>
                  <a:lnTo>
                    <a:pt x="113944" y="40259"/>
                  </a:lnTo>
                  <a:lnTo>
                    <a:pt x="115595" y="38608"/>
                  </a:lnTo>
                  <a:lnTo>
                    <a:pt x="116230" y="41275"/>
                  </a:lnTo>
                  <a:lnTo>
                    <a:pt x="117817" y="39090"/>
                  </a:lnTo>
                  <a:lnTo>
                    <a:pt x="117906" y="38608"/>
                  </a:lnTo>
                  <a:lnTo>
                    <a:pt x="118148" y="36195"/>
                  </a:lnTo>
                  <a:lnTo>
                    <a:pt x="119684" y="33782"/>
                  </a:lnTo>
                  <a:lnTo>
                    <a:pt x="119926" y="33401"/>
                  </a:lnTo>
                  <a:lnTo>
                    <a:pt x="120053" y="33147"/>
                  </a:lnTo>
                  <a:lnTo>
                    <a:pt x="120116" y="33020"/>
                  </a:lnTo>
                  <a:lnTo>
                    <a:pt x="120091" y="33147"/>
                  </a:lnTo>
                  <a:lnTo>
                    <a:pt x="119976" y="33401"/>
                  </a:lnTo>
                  <a:lnTo>
                    <a:pt x="118783" y="37592"/>
                  </a:lnTo>
                  <a:lnTo>
                    <a:pt x="121234" y="33401"/>
                  </a:lnTo>
                  <a:lnTo>
                    <a:pt x="118986" y="40767"/>
                  </a:lnTo>
                  <a:lnTo>
                    <a:pt x="119202" y="40513"/>
                  </a:lnTo>
                  <a:lnTo>
                    <a:pt x="119621" y="39497"/>
                  </a:lnTo>
                  <a:lnTo>
                    <a:pt x="119888" y="38100"/>
                  </a:lnTo>
                  <a:lnTo>
                    <a:pt x="119938" y="39090"/>
                  </a:lnTo>
                  <a:lnTo>
                    <a:pt x="119824" y="39585"/>
                  </a:lnTo>
                  <a:lnTo>
                    <a:pt x="119329" y="40894"/>
                  </a:lnTo>
                  <a:lnTo>
                    <a:pt x="120357" y="40005"/>
                  </a:lnTo>
                  <a:lnTo>
                    <a:pt x="120535" y="38100"/>
                  </a:lnTo>
                  <a:lnTo>
                    <a:pt x="120573" y="37719"/>
                  </a:lnTo>
                  <a:lnTo>
                    <a:pt x="121285" y="37846"/>
                  </a:lnTo>
                  <a:lnTo>
                    <a:pt x="121107" y="38608"/>
                  </a:lnTo>
                  <a:lnTo>
                    <a:pt x="120980" y="38963"/>
                  </a:lnTo>
                  <a:lnTo>
                    <a:pt x="120815" y="39243"/>
                  </a:lnTo>
                  <a:lnTo>
                    <a:pt x="120484" y="40386"/>
                  </a:lnTo>
                  <a:lnTo>
                    <a:pt x="121602" y="37719"/>
                  </a:lnTo>
                  <a:lnTo>
                    <a:pt x="122072" y="36576"/>
                  </a:lnTo>
                  <a:lnTo>
                    <a:pt x="122326" y="37198"/>
                  </a:lnTo>
                  <a:lnTo>
                    <a:pt x="122415" y="37846"/>
                  </a:lnTo>
                  <a:lnTo>
                    <a:pt x="122301" y="38227"/>
                  </a:lnTo>
                  <a:lnTo>
                    <a:pt x="122199" y="38963"/>
                  </a:lnTo>
                  <a:lnTo>
                    <a:pt x="123126" y="38862"/>
                  </a:lnTo>
                  <a:lnTo>
                    <a:pt x="124015" y="36576"/>
                  </a:lnTo>
                  <a:lnTo>
                    <a:pt x="124955" y="34163"/>
                  </a:lnTo>
                  <a:lnTo>
                    <a:pt x="125526" y="35877"/>
                  </a:lnTo>
                  <a:lnTo>
                    <a:pt x="125628" y="36449"/>
                  </a:lnTo>
                  <a:lnTo>
                    <a:pt x="124333" y="40640"/>
                  </a:lnTo>
                  <a:lnTo>
                    <a:pt x="125717" y="37846"/>
                  </a:lnTo>
                  <a:lnTo>
                    <a:pt x="124904" y="41656"/>
                  </a:lnTo>
                  <a:lnTo>
                    <a:pt x="125653" y="40767"/>
                  </a:lnTo>
                  <a:lnTo>
                    <a:pt x="125768" y="40513"/>
                  </a:lnTo>
                  <a:lnTo>
                    <a:pt x="125945" y="38735"/>
                  </a:lnTo>
                  <a:lnTo>
                    <a:pt x="126466" y="38862"/>
                  </a:lnTo>
                  <a:lnTo>
                    <a:pt x="126517" y="38735"/>
                  </a:lnTo>
                  <a:lnTo>
                    <a:pt x="126885" y="37846"/>
                  </a:lnTo>
                  <a:lnTo>
                    <a:pt x="127571" y="36195"/>
                  </a:lnTo>
                  <a:lnTo>
                    <a:pt x="127609" y="37846"/>
                  </a:lnTo>
                  <a:lnTo>
                    <a:pt x="126987" y="39116"/>
                  </a:lnTo>
                  <a:lnTo>
                    <a:pt x="128143" y="38608"/>
                  </a:lnTo>
                  <a:lnTo>
                    <a:pt x="128016" y="37719"/>
                  </a:lnTo>
                  <a:lnTo>
                    <a:pt x="128130" y="36576"/>
                  </a:lnTo>
                  <a:lnTo>
                    <a:pt x="128346" y="36195"/>
                  </a:lnTo>
                  <a:lnTo>
                    <a:pt x="128828" y="35306"/>
                  </a:lnTo>
                  <a:lnTo>
                    <a:pt x="128917" y="34163"/>
                  </a:lnTo>
                  <a:lnTo>
                    <a:pt x="128943" y="33401"/>
                  </a:lnTo>
                  <a:lnTo>
                    <a:pt x="128968" y="32131"/>
                  </a:lnTo>
                  <a:lnTo>
                    <a:pt x="129197" y="32766"/>
                  </a:lnTo>
                  <a:lnTo>
                    <a:pt x="129311" y="33604"/>
                  </a:lnTo>
                  <a:lnTo>
                    <a:pt x="129209" y="33782"/>
                  </a:lnTo>
                  <a:lnTo>
                    <a:pt x="129959" y="33528"/>
                  </a:lnTo>
                  <a:lnTo>
                    <a:pt x="129705" y="35826"/>
                  </a:lnTo>
                  <a:lnTo>
                    <a:pt x="130835" y="33528"/>
                  </a:lnTo>
                  <a:lnTo>
                    <a:pt x="130962" y="34671"/>
                  </a:lnTo>
                  <a:lnTo>
                    <a:pt x="130848" y="35560"/>
                  </a:lnTo>
                  <a:lnTo>
                    <a:pt x="130733" y="36068"/>
                  </a:lnTo>
                  <a:lnTo>
                    <a:pt x="129933" y="38735"/>
                  </a:lnTo>
                  <a:lnTo>
                    <a:pt x="129806" y="39624"/>
                  </a:lnTo>
                  <a:lnTo>
                    <a:pt x="130810" y="36449"/>
                  </a:lnTo>
                  <a:lnTo>
                    <a:pt x="131254" y="38989"/>
                  </a:lnTo>
                  <a:lnTo>
                    <a:pt x="132016" y="36690"/>
                  </a:lnTo>
                  <a:lnTo>
                    <a:pt x="131991" y="36830"/>
                  </a:lnTo>
                  <a:lnTo>
                    <a:pt x="131660" y="38227"/>
                  </a:lnTo>
                  <a:lnTo>
                    <a:pt x="131546" y="38862"/>
                  </a:lnTo>
                  <a:lnTo>
                    <a:pt x="132372" y="36322"/>
                  </a:lnTo>
                  <a:lnTo>
                    <a:pt x="132384" y="37426"/>
                  </a:lnTo>
                  <a:lnTo>
                    <a:pt x="132168" y="38354"/>
                  </a:lnTo>
                  <a:lnTo>
                    <a:pt x="132067" y="39370"/>
                  </a:lnTo>
                  <a:lnTo>
                    <a:pt x="132562" y="39878"/>
                  </a:lnTo>
                  <a:lnTo>
                    <a:pt x="132753" y="36322"/>
                  </a:lnTo>
                  <a:lnTo>
                    <a:pt x="132778" y="35687"/>
                  </a:lnTo>
                  <a:lnTo>
                    <a:pt x="132854" y="34290"/>
                  </a:lnTo>
                  <a:lnTo>
                    <a:pt x="133070" y="35560"/>
                  </a:lnTo>
                  <a:lnTo>
                    <a:pt x="133184" y="36690"/>
                  </a:lnTo>
                  <a:lnTo>
                    <a:pt x="133057" y="37198"/>
                  </a:lnTo>
                  <a:lnTo>
                    <a:pt x="132956" y="37846"/>
                  </a:lnTo>
                  <a:lnTo>
                    <a:pt x="133451" y="38862"/>
                  </a:lnTo>
                  <a:lnTo>
                    <a:pt x="134912" y="36322"/>
                  </a:lnTo>
                  <a:lnTo>
                    <a:pt x="135204" y="37198"/>
                  </a:lnTo>
                  <a:lnTo>
                    <a:pt x="135305" y="38481"/>
                  </a:lnTo>
                  <a:lnTo>
                    <a:pt x="134747" y="41617"/>
                  </a:lnTo>
                  <a:lnTo>
                    <a:pt x="135305" y="41402"/>
                  </a:lnTo>
                  <a:lnTo>
                    <a:pt x="137515" y="37846"/>
                  </a:lnTo>
                  <a:lnTo>
                    <a:pt x="138404" y="38989"/>
                  </a:lnTo>
                  <a:lnTo>
                    <a:pt x="138518" y="37846"/>
                  </a:lnTo>
                  <a:lnTo>
                    <a:pt x="138938" y="36322"/>
                  </a:lnTo>
                  <a:lnTo>
                    <a:pt x="139496" y="34290"/>
                  </a:lnTo>
                  <a:lnTo>
                    <a:pt x="139700" y="33528"/>
                  </a:lnTo>
                  <a:lnTo>
                    <a:pt x="139801" y="33147"/>
                  </a:lnTo>
                  <a:lnTo>
                    <a:pt x="138493" y="41402"/>
                  </a:lnTo>
                  <a:lnTo>
                    <a:pt x="139382" y="39624"/>
                  </a:lnTo>
                  <a:lnTo>
                    <a:pt x="139496" y="39293"/>
                  </a:lnTo>
                  <a:lnTo>
                    <a:pt x="139407" y="39585"/>
                  </a:lnTo>
                  <a:lnTo>
                    <a:pt x="138760" y="42037"/>
                  </a:lnTo>
                  <a:lnTo>
                    <a:pt x="138938" y="41402"/>
                  </a:lnTo>
                  <a:lnTo>
                    <a:pt x="139496" y="42418"/>
                  </a:lnTo>
                  <a:lnTo>
                    <a:pt x="140220" y="41402"/>
                  </a:lnTo>
                  <a:lnTo>
                    <a:pt x="140855" y="40513"/>
                  </a:lnTo>
                  <a:lnTo>
                    <a:pt x="142443" y="39116"/>
                  </a:lnTo>
                  <a:lnTo>
                    <a:pt x="142100" y="40005"/>
                  </a:lnTo>
                  <a:lnTo>
                    <a:pt x="141973" y="40640"/>
                  </a:lnTo>
                  <a:lnTo>
                    <a:pt x="142100" y="41783"/>
                  </a:lnTo>
                  <a:lnTo>
                    <a:pt x="142976" y="41402"/>
                  </a:lnTo>
                  <a:lnTo>
                    <a:pt x="143294" y="42164"/>
                  </a:lnTo>
                  <a:lnTo>
                    <a:pt x="143598" y="41402"/>
                  </a:lnTo>
                  <a:lnTo>
                    <a:pt x="143789" y="40894"/>
                  </a:lnTo>
                  <a:lnTo>
                    <a:pt x="144018" y="41148"/>
                  </a:lnTo>
                  <a:lnTo>
                    <a:pt x="144068" y="40894"/>
                  </a:lnTo>
                  <a:lnTo>
                    <a:pt x="144373" y="39116"/>
                  </a:lnTo>
                  <a:lnTo>
                    <a:pt x="144767" y="42164"/>
                  </a:lnTo>
                  <a:lnTo>
                    <a:pt x="146126" y="41275"/>
                  </a:lnTo>
                  <a:lnTo>
                    <a:pt x="147510" y="40259"/>
                  </a:lnTo>
                  <a:lnTo>
                    <a:pt x="147955" y="42418"/>
                  </a:lnTo>
                  <a:lnTo>
                    <a:pt x="148932" y="42418"/>
                  </a:lnTo>
                  <a:lnTo>
                    <a:pt x="149161" y="41402"/>
                  </a:lnTo>
                  <a:lnTo>
                    <a:pt x="149110" y="41275"/>
                  </a:lnTo>
                  <a:lnTo>
                    <a:pt x="149237" y="40259"/>
                  </a:lnTo>
                  <a:lnTo>
                    <a:pt x="149339" y="39370"/>
                  </a:lnTo>
                  <a:lnTo>
                    <a:pt x="149440" y="39116"/>
                  </a:lnTo>
                  <a:lnTo>
                    <a:pt x="149479" y="38989"/>
                  </a:lnTo>
                  <a:lnTo>
                    <a:pt x="149758" y="38227"/>
                  </a:lnTo>
                  <a:lnTo>
                    <a:pt x="149860" y="37973"/>
                  </a:lnTo>
                  <a:lnTo>
                    <a:pt x="150456" y="36957"/>
                  </a:lnTo>
                  <a:lnTo>
                    <a:pt x="150749" y="37084"/>
                  </a:lnTo>
                  <a:lnTo>
                    <a:pt x="149821" y="38481"/>
                  </a:lnTo>
                  <a:lnTo>
                    <a:pt x="149771" y="40513"/>
                  </a:lnTo>
                  <a:lnTo>
                    <a:pt x="149644" y="42138"/>
                  </a:lnTo>
                  <a:lnTo>
                    <a:pt x="150253" y="40005"/>
                  </a:lnTo>
                  <a:lnTo>
                    <a:pt x="149745" y="44323"/>
                  </a:lnTo>
                  <a:lnTo>
                    <a:pt x="150622" y="40005"/>
                  </a:lnTo>
                  <a:lnTo>
                    <a:pt x="151257" y="36957"/>
                  </a:lnTo>
                  <a:lnTo>
                    <a:pt x="151587" y="35306"/>
                  </a:lnTo>
                  <a:lnTo>
                    <a:pt x="151549" y="38735"/>
                  </a:lnTo>
                  <a:lnTo>
                    <a:pt x="151295" y="39497"/>
                  </a:lnTo>
                  <a:lnTo>
                    <a:pt x="151765" y="38989"/>
                  </a:lnTo>
                  <a:lnTo>
                    <a:pt x="152488" y="37465"/>
                  </a:lnTo>
                  <a:lnTo>
                    <a:pt x="152590" y="37630"/>
                  </a:lnTo>
                  <a:lnTo>
                    <a:pt x="152704" y="37973"/>
                  </a:lnTo>
                  <a:lnTo>
                    <a:pt x="152133" y="40640"/>
                  </a:lnTo>
                  <a:lnTo>
                    <a:pt x="153352" y="37465"/>
                  </a:lnTo>
                  <a:lnTo>
                    <a:pt x="153733" y="36449"/>
                  </a:lnTo>
                  <a:lnTo>
                    <a:pt x="153504" y="38481"/>
                  </a:lnTo>
                  <a:lnTo>
                    <a:pt x="153390" y="39293"/>
                  </a:lnTo>
                  <a:lnTo>
                    <a:pt x="153022" y="39878"/>
                  </a:lnTo>
                  <a:lnTo>
                    <a:pt x="152742" y="39878"/>
                  </a:lnTo>
                  <a:lnTo>
                    <a:pt x="152425" y="40386"/>
                  </a:lnTo>
                  <a:lnTo>
                    <a:pt x="152311" y="40767"/>
                  </a:lnTo>
                  <a:lnTo>
                    <a:pt x="151942" y="43815"/>
                  </a:lnTo>
                  <a:lnTo>
                    <a:pt x="152222" y="43053"/>
                  </a:lnTo>
                  <a:lnTo>
                    <a:pt x="152425" y="43688"/>
                  </a:lnTo>
                  <a:lnTo>
                    <a:pt x="152450" y="43840"/>
                  </a:lnTo>
                  <a:lnTo>
                    <a:pt x="152565" y="44678"/>
                  </a:lnTo>
                  <a:lnTo>
                    <a:pt x="152539" y="44208"/>
                  </a:lnTo>
                  <a:lnTo>
                    <a:pt x="152781" y="45212"/>
                  </a:lnTo>
                  <a:lnTo>
                    <a:pt x="152869" y="44196"/>
                  </a:lnTo>
                  <a:lnTo>
                    <a:pt x="153098" y="43561"/>
                  </a:lnTo>
                  <a:lnTo>
                    <a:pt x="153276" y="43053"/>
                  </a:lnTo>
                  <a:lnTo>
                    <a:pt x="155308" y="37338"/>
                  </a:lnTo>
                  <a:lnTo>
                    <a:pt x="154393" y="43053"/>
                  </a:lnTo>
                  <a:lnTo>
                    <a:pt x="154343" y="43307"/>
                  </a:lnTo>
                  <a:lnTo>
                    <a:pt x="154457" y="43053"/>
                  </a:lnTo>
                  <a:lnTo>
                    <a:pt x="154520" y="42926"/>
                  </a:lnTo>
                  <a:lnTo>
                    <a:pt x="155575" y="41402"/>
                  </a:lnTo>
                  <a:lnTo>
                    <a:pt x="154749" y="44196"/>
                  </a:lnTo>
                  <a:lnTo>
                    <a:pt x="154635" y="46482"/>
                  </a:lnTo>
                  <a:lnTo>
                    <a:pt x="154368" y="47244"/>
                  </a:lnTo>
                  <a:lnTo>
                    <a:pt x="155409" y="44831"/>
                  </a:lnTo>
                  <a:lnTo>
                    <a:pt x="154444" y="49276"/>
                  </a:lnTo>
                  <a:lnTo>
                    <a:pt x="155943" y="45847"/>
                  </a:lnTo>
                  <a:lnTo>
                    <a:pt x="155702" y="46863"/>
                  </a:lnTo>
                  <a:lnTo>
                    <a:pt x="155968" y="46520"/>
                  </a:lnTo>
                  <a:lnTo>
                    <a:pt x="156197" y="45847"/>
                  </a:lnTo>
                  <a:lnTo>
                    <a:pt x="156286" y="45593"/>
                  </a:lnTo>
                  <a:lnTo>
                    <a:pt x="156679" y="44831"/>
                  </a:lnTo>
                  <a:lnTo>
                    <a:pt x="157962" y="42418"/>
                  </a:lnTo>
                  <a:lnTo>
                    <a:pt x="156857" y="50038"/>
                  </a:lnTo>
                  <a:lnTo>
                    <a:pt x="159219" y="45720"/>
                  </a:lnTo>
                  <a:lnTo>
                    <a:pt x="160642" y="44196"/>
                  </a:lnTo>
                  <a:lnTo>
                    <a:pt x="161239" y="42418"/>
                  </a:lnTo>
                  <a:lnTo>
                    <a:pt x="161493" y="41656"/>
                  </a:lnTo>
                  <a:lnTo>
                    <a:pt x="161747" y="40894"/>
                  </a:lnTo>
                  <a:lnTo>
                    <a:pt x="163055" y="39497"/>
                  </a:lnTo>
                  <a:lnTo>
                    <a:pt x="162953" y="40640"/>
                  </a:lnTo>
                  <a:lnTo>
                    <a:pt x="162826" y="41275"/>
                  </a:lnTo>
                  <a:lnTo>
                    <a:pt x="161963" y="42672"/>
                  </a:lnTo>
                  <a:lnTo>
                    <a:pt x="161874" y="44577"/>
                  </a:lnTo>
                  <a:lnTo>
                    <a:pt x="162280" y="44450"/>
                  </a:lnTo>
                  <a:lnTo>
                    <a:pt x="163042" y="43434"/>
                  </a:lnTo>
                  <a:lnTo>
                    <a:pt x="162712" y="44196"/>
                  </a:lnTo>
                  <a:lnTo>
                    <a:pt x="162407" y="46101"/>
                  </a:lnTo>
                  <a:lnTo>
                    <a:pt x="162826" y="45974"/>
                  </a:lnTo>
                  <a:lnTo>
                    <a:pt x="163271" y="44196"/>
                  </a:lnTo>
                  <a:lnTo>
                    <a:pt x="163296" y="43434"/>
                  </a:lnTo>
                  <a:lnTo>
                    <a:pt x="163512" y="42799"/>
                  </a:lnTo>
                  <a:lnTo>
                    <a:pt x="164655" y="39497"/>
                  </a:lnTo>
                  <a:close/>
                </a:path>
                <a:path w="461009" h="87629">
                  <a:moveTo>
                    <a:pt x="165633" y="43954"/>
                  </a:moveTo>
                  <a:lnTo>
                    <a:pt x="165023" y="45847"/>
                  </a:lnTo>
                  <a:lnTo>
                    <a:pt x="164757" y="46228"/>
                  </a:lnTo>
                  <a:lnTo>
                    <a:pt x="164122" y="47498"/>
                  </a:lnTo>
                  <a:lnTo>
                    <a:pt x="164719" y="47117"/>
                  </a:lnTo>
                  <a:lnTo>
                    <a:pt x="165595" y="44577"/>
                  </a:lnTo>
                  <a:lnTo>
                    <a:pt x="165633" y="43954"/>
                  </a:lnTo>
                  <a:close/>
                </a:path>
                <a:path w="461009" h="87629">
                  <a:moveTo>
                    <a:pt x="165836" y="43307"/>
                  </a:moveTo>
                  <a:lnTo>
                    <a:pt x="165608" y="43434"/>
                  </a:lnTo>
                  <a:lnTo>
                    <a:pt x="165633" y="43954"/>
                  </a:lnTo>
                  <a:lnTo>
                    <a:pt x="165836" y="43307"/>
                  </a:lnTo>
                  <a:close/>
                </a:path>
                <a:path w="461009" h="87629">
                  <a:moveTo>
                    <a:pt x="166535" y="37719"/>
                  </a:moveTo>
                  <a:lnTo>
                    <a:pt x="163664" y="44323"/>
                  </a:lnTo>
                  <a:lnTo>
                    <a:pt x="162712" y="46990"/>
                  </a:lnTo>
                  <a:lnTo>
                    <a:pt x="162242" y="48006"/>
                  </a:lnTo>
                  <a:lnTo>
                    <a:pt x="162890" y="47244"/>
                  </a:lnTo>
                  <a:lnTo>
                    <a:pt x="163830" y="45466"/>
                  </a:lnTo>
                  <a:lnTo>
                    <a:pt x="164515" y="44704"/>
                  </a:lnTo>
                  <a:lnTo>
                    <a:pt x="164211" y="46101"/>
                  </a:lnTo>
                  <a:lnTo>
                    <a:pt x="164096" y="46520"/>
                  </a:lnTo>
                  <a:lnTo>
                    <a:pt x="163512" y="47244"/>
                  </a:lnTo>
                  <a:lnTo>
                    <a:pt x="163042" y="48387"/>
                  </a:lnTo>
                  <a:lnTo>
                    <a:pt x="163728" y="47752"/>
                  </a:lnTo>
                  <a:lnTo>
                    <a:pt x="163868" y="47663"/>
                  </a:lnTo>
                  <a:lnTo>
                    <a:pt x="164553" y="44704"/>
                  </a:lnTo>
                  <a:lnTo>
                    <a:pt x="164706" y="44196"/>
                  </a:lnTo>
                  <a:lnTo>
                    <a:pt x="165087" y="43688"/>
                  </a:lnTo>
                  <a:lnTo>
                    <a:pt x="165214" y="43434"/>
                  </a:lnTo>
                  <a:lnTo>
                    <a:pt x="166535" y="37719"/>
                  </a:lnTo>
                  <a:close/>
                </a:path>
                <a:path w="461009" h="87629">
                  <a:moveTo>
                    <a:pt x="274167" y="43154"/>
                  </a:moveTo>
                  <a:lnTo>
                    <a:pt x="273837" y="44932"/>
                  </a:lnTo>
                  <a:lnTo>
                    <a:pt x="273951" y="44780"/>
                  </a:lnTo>
                  <a:lnTo>
                    <a:pt x="274167" y="43154"/>
                  </a:lnTo>
                  <a:close/>
                </a:path>
                <a:path w="461009" h="87629">
                  <a:moveTo>
                    <a:pt x="276009" y="57708"/>
                  </a:moveTo>
                  <a:lnTo>
                    <a:pt x="275894" y="56794"/>
                  </a:lnTo>
                  <a:lnTo>
                    <a:pt x="275755" y="56045"/>
                  </a:lnTo>
                  <a:lnTo>
                    <a:pt x="275704" y="56565"/>
                  </a:lnTo>
                  <a:lnTo>
                    <a:pt x="275577" y="57010"/>
                  </a:lnTo>
                  <a:lnTo>
                    <a:pt x="275285" y="57835"/>
                  </a:lnTo>
                  <a:lnTo>
                    <a:pt x="275183" y="58851"/>
                  </a:lnTo>
                  <a:lnTo>
                    <a:pt x="275437" y="59613"/>
                  </a:lnTo>
                  <a:lnTo>
                    <a:pt x="276009" y="57708"/>
                  </a:lnTo>
                  <a:close/>
                </a:path>
                <a:path w="461009" h="87629">
                  <a:moveTo>
                    <a:pt x="276567" y="58039"/>
                  </a:moveTo>
                  <a:lnTo>
                    <a:pt x="276301" y="58724"/>
                  </a:lnTo>
                  <a:lnTo>
                    <a:pt x="276529" y="58216"/>
                  </a:lnTo>
                  <a:lnTo>
                    <a:pt x="276567" y="58039"/>
                  </a:lnTo>
                  <a:close/>
                </a:path>
                <a:path w="461009" h="87629">
                  <a:moveTo>
                    <a:pt x="278422" y="40436"/>
                  </a:moveTo>
                  <a:lnTo>
                    <a:pt x="278345" y="40690"/>
                  </a:lnTo>
                  <a:lnTo>
                    <a:pt x="278003" y="42722"/>
                  </a:lnTo>
                  <a:lnTo>
                    <a:pt x="278422" y="40436"/>
                  </a:lnTo>
                  <a:close/>
                </a:path>
                <a:path w="461009" h="87629">
                  <a:moveTo>
                    <a:pt x="288340" y="62738"/>
                  </a:moveTo>
                  <a:lnTo>
                    <a:pt x="287578" y="64312"/>
                  </a:lnTo>
                  <a:lnTo>
                    <a:pt x="288290" y="64439"/>
                  </a:lnTo>
                  <a:lnTo>
                    <a:pt x="288340" y="62738"/>
                  </a:lnTo>
                  <a:close/>
                </a:path>
                <a:path w="461009" h="87629">
                  <a:moveTo>
                    <a:pt x="293471" y="57950"/>
                  </a:moveTo>
                  <a:lnTo>
                    <a:pt x="293268" y="60032"/>
                  </a:lnTo>
                  <a:lnTo>
                    <a:pt x="292468" y="60680"/>
                  </a:lnTo>
                  <a:lnTo>
                    <a:pt x="293357" y="60591"/>
                  </a:lnTo>
                  <a:lnTo>
                    <a:pt x="293471" y="57950"/>
                  </a:lnTo>
                  <a:close/>
                </a:path>
                <a:path w="461009" h="87629">
                  <a:moveTo>
                    <a:pt x="294347" y="56565"/>
                  </a:moveTo>
                  <a:lnTo>
                    <a:pt x="294233" y="55422"/>
                  </a:lnTo>
                  <a:lnTo>
                    <a:pt x="294081" y="54660"/>
                  </a:lnTo>
                  <a:lnTo>
                    <a:pt x="293738" y="57327"/>
                  </a:lnTo>
                  <a:lnTo>
                    <a:pt x="293941" y="57073"/>
                  </a:lnTo>
                  <a:lnTo>
                    <a:pt x="293979" y="56819"/>
                  </a:lnTo>
                  <a:lnTo>
                    <a:pt x="293992" y="57010"/>
                  </a:lnTo>
                  <a:lnTo>
                    <a:pt x="294144" y="56819"/>
                  </a:lnTo>
                  <a:lnTo>
                    <a:pt x="294347" y="56565"/>
                  </a:lnTo>
                  <a:close/>
                </a:path>
                <a:path w="461009" h="87629">
                  <a:moveTo>
                    <a:pt x="294601" y="56197"/>
                  </a:moveTo>
                  <a:lnTo>
                    <a:pt x="294436" y="56565"/>
                  </a:lnTo>
                  <a:lnTo>
                    <a:pt x="294551" y="57200"/>
                  </a:lnTo>
                  <a:lnTo>
                    <a:pt x="294601" y="56197"/>
                  </a:lnTo>
                  <a:close/>
                </a:path>
                <a:path w="461009" h="87629">
                  <a:moveTo>
                    <a:pt x="301142" y="61264"/>
                  </a:moveTo>
                  <a:lnTo>
                    <a:pt x="301117" y="60375"/>
                  </a:lnTo>
                  <a:lnTo>
                    <a:pt x="300570" y="60007"/>
                  </a:lnTo>
                  <a:lnTo>
                    <a:pt x="300659" y="60756"/>
                  </a:lnTo>
                  <a:lnTo>
                    <a:pt x="300901" y="63804"/>
                  </a:lnTo>
                  <a:lnTo>
                    <a:pt x="301142" y="61264"/>
                  </a:lnTo>
                  <a:close/>
                </a:path>
                <a:path w="461009" h="87629">
                  <a:moveTo>
                    <a:pt x="301294" y="59690"/>
                  </a:moveTo>
                  <a:lnTo>
                    <a:pt x="301117" y="60375"/>
                  </a:lnTo>
                  <a:lnTo>
                    <a:pt x="301294" y="59690"/>
                  </a:lnTo>
                  <a:close/>
                </a:path>
                <a:path w="461009" h="87629">
                  <a:moveTo>
                    <a:pt x="301409" y="58458"/>
                  </a:moveTo>
                  <a:lnTo>
                    <a:pt x="301294" y="59690"/>
                  </a:lnTo>
                  <a:lnTo>
                    <a:pt x="301409" y="59232"/>
                  </a:lnTo>
                  <a:lnTo>
                    <a:pt x="301409" y="58458"/>
                  </a:lnTo>
                  <a:close/>
                </a:path>
                <a:path w="461009" h="87629">
                  <a:moveTo>
                    <a:pt x="310540" y="65328"/>
                  </a:moveTo>
                  <a:lnTo>
                    <a:pt x="310438" y="62153"/>
                  </a:lnTo>
                  <a:lnTo>
                    <a:pt x="310400" y="63042"/>
                  </a:lnTo>
                  <a:lnTo>
                    <a:pt x="310172" y="64185"/>
                  </a:lnTo>
                  <a:lnTo>
                    <a:pt x="310540" y="65328"/>
                  </a:lnTo>
                  <a:close/>
                </a:path>
                <a:path w="461009" h="87629">
                  <a:moveTo>
                    <a:pt x="325996" y="65455"/>
                  </a:moveTo>
                  <a:lnTo>
                    <a:pt x="325780" y="66052"/>
                  </a:lnTo>
                  <a:lnTo>
                    <a:pt x="325996" y="65455"/>
                  </a:lnTo>
                  <a:close/>
                </a:path>
                <a:path w="461009" h="87629">
                  <a:moveTo>
                    <a:pt x="327685" y="64960"/>
                  </a:moveTo>
                  <a:lnTo>
                    <a:pt x="327469" y="65278"/>
                  </a:lnTo>
                  <a:lnTo>
                    <a:pt x="327685" y="64960"/>
                  </a:lnTo>
                  <a:close/>
                </a:path>
                <a:path w="461009" h="87629">
                  <a:moveTo>
                    <a:pt x="330111" y="66116"/>
                  </a:moveTo>
                  <a:lnTo>
                    <a:pt x="329692" y="67106"/>
                  </a:lnTo>
                  <a:lnTo>
                    <a:pt x="330111" y="66116"/>
                  </a:lnTo>
                  <a:close/>
                </a:path>
                <a:path w="461009" h="87629">
                  <a:moveTo>
                    <a:pt x="330466" y="65290"/>
                  </a:moveTo>
                  <a:lnTo>
                    <a:pt x="330111" y="66116"/>
                  </a:lnTo>
                  <a:lnTo>
                    <a:pt x="330365" y="65836"/>
                  </a:lnTo>
                  <a:lnTo>
                    <a:pt x="330466" y="65290"/>
                  </a:lnTo>
                  <a:close/>
                </a:path>
                <a:path w="461009" h="87629">
                  <a:moveTo>
                    <a:pt x="334073" y="39509"/>
                  </a:moveTo>
                  <a:lnTo>
                    <a:pt x="333400" y="40347"/>
                  </a:lnTo>
                  <a:lnTo>
                    <a:pt x="333616" y="40563"/>
                  </a:lnTo>
                  <a:lnTo>
                    <a:pt x="334073" y="39509"/>
                  </a:lnTo>
                  <a:close/>
                </a:path>
                <a:path w="461009" h="87629">
                  <a:moveTo>
                    <a:pt x="337121" y="63766"/>
                  </a:moveTo>
                  <a:lnTo>
                    <a:pt x="336626" y="65074"/>
                  </a:lnTo>
                  <a:lnTo>
                    <a:pt x="336943" y="64820"/>
                  </a:lnTo>
                  <a:lnTo>
                    <a:pt x="337070" y="64312"/>
                  </a:lnTo>
                  <a:lnTo>
                    <a:pt x="337121" y="63766"/>
                  </a:lnTo>
                  <a:close/>
                </a:path>
                <a:path w="461009" h="87629">
                  <a:moveTo>
                    <a:pt x="337426" y="64439"/>
                  </a:moveTo>
                  <a:lnTo>
                    <a:pt x="337019" y="64757"/>
                  </a:lnTo>
                  <a:lnTo>
                    <a:pt x="336842" y="66471"/>
                  </a:lnTo>
                  <a:lnTo>
                    <a:pt x="337426" y="64439"/>
                  </a:lnTo>
                  <a:close/>
                </a:path>
                <a:path w="461009" h="87629">
                  <a:moveTo>
                    <a:pt x="346189" y="66852"/>
                  </a:moveTo>
                  <a:lnTo>
                    <a:pt x="346138" y="66687"/>
                  </a:lnTo>
                  <a:lnTo>
                    <a:pt x="346113" y="66852"/>
                  </a:lnTo>
                  <a:close/>
                </a:path>
                <a:path w="461009" h="87629">
                  <a:moveTo>
                    <a:pt x="362724" y="52793"/>
                  </a:moveTo>
                  <a:lnTo>
                    <a:pt x="362712" y="52666"/>
                  </a:lnTo>
                  <a:lnTo>
                    <a:pt x="362686" y="52476"/>
                  </a:lnTo>
                  <a:lnTo>
                    <a:pt x="362724" y="52793"/>
                  </a:lnTo>
                  <a:close/>
                </a:path>
                <a:path w="461009" h="87629">
                  <a:moveTo>
                    <a:pt x="363791" y="48996"/>
                  </a:moveTo>
                  <a:lnTo>
                    <a:pt x="362369" y="49453"/>
                  </a:lnTo>
                  <a:lnTo>
                    <a:pt x="362686" y="52476"/>
                  </a:lnTo>
                  <a:lnTo>
                    <a:pt x="362800" y="51320"/>
                  </a:lnTo>
                  <a:lnTo>
                    <a:pt x="363791" y="48996"/>
                  </a:lnTo>
                  <a:close/>
                </a:path>
                <a:path w="461009" h="87629">
                  <a:moveTo>
                    <a:pt x="364363" y="73456"/>
                  </a:moveTo>
                  <a:lnTo>
                    <a:pt x="364248" y="72542"/>
                  </a:lnTo>
                  <a:lnTo>
                    <a:pt x="364121" y="73837"/>
                  </a:lnTo>
                  <a:lnTo>
                    <a:pt x="364236" y="74218"/>
                  </a:lnTo>
                  <a:lnTo>
                    <a:pt x="364363" y="73456"/>
                  </a:lnTo>
                  <a:close/>
                </a:path>
                <a:path w="461009" h="87629">
                  <a:moveTo>
                    <a:pt x="372567" y="53797"/>
                  </a:moveTo>
                  <a:lnTo>
                    <a:pt x="372008" y="55384"/>
                  </a:lnTo>
                  <a:lnTo>
                    <a:pt x="372110" y="55168"/>
                  </a:lnTo>
                  <a:lnTo>
                    <a:pt x="372567" y="53797"/>
                  </a:lnTo>
                  <a:close/>
                </a:path>
                <a:path w="461009" h="87629">
                  <a:moveTo>
                    <a:pt x="374459" y="50723"/>
                  </a:moveTo>
                  <a:lnTo>
                    <a:pt x="374078" y="50723"/>
                  </a:lnTo>
                  <a:lnTo>
                    <a:pt x="373024" y="50850"/>
                  </a:lnTo>
                  <a:lnTo>
                    <a:pt x="372465" y="52755"/>
                  </a:lnTo>
                  <a:lnTo>
                    <a:pt x="372706" y="52374"/>
                  </a:lnTo>
                  <a:lnTo>
                    <a:pt x="373087" y="51485"/>
                  </a:lnTo>
                  <a:lnTo>
                    <a:pt x="373049" y="52374"/>
                  </a:lnTo>
                  <a:lnTo>
                    <a:pt x="372567" y="53797"/>
                  </a:lnTo>
                  <a:lnTo>
                    <a:pt x="373621" y="52501"/>
                  </a:lnTo>
                  <a:lnTo>
                    <a:pt x="374103" y="51485"/>
                  </a:lnTo>
                  <a:lnTo>
                    <a:pt x="374459" y="50723"/>
                  </a:lnTo>
                  <a:close/>
                </a:path>
                <a:path w="461009" h="87629">
                  <a:moveTo>
                    <a:pt x="375945" y="51295"/>
                  </a:moveTo>
                  <a:lnTo>
                    <a:pt x="375729" y="50190"/>
                  </a:lnTo>
                  <a:lnTo>
                    <a:pt x="375196" y="51739"/>
                  </a:lnTo>
                  <a:lnTo>
                    <a:pt x="375488" y="52019"/>
                  </a:lnTo>
                  <a:lnTo>
                    <a:pt x="375564" y="53340"/>
                  </a:lnTo>
                  <a:lnTo>
                    <a:pt x="375805" y="52959"/>
                  </a:lnTo>
                  <a:lnTo>
                    <a:pt x="375945" y="51295"/>
                  </a:lnTo>
                  <a:close/>
                </a:path>
                <a:path w="461009" h="87629">
                  <a:moveTo>
                    <a:pt x="379209" y="56794"/>
                  </a:moveTo>
                  <a:lnTo>
                    <a:pt x="378841" y="58089"/>
                  </a:lnTo>
                  <a:lnTo>
                    <a:pt x="379145" y="57848"/>
                  </a:lnTo>
                  <a:lnTo>
                    <a:pt x="379209" y="56794"/>
                  </a:lnTo>
                  <a:close/>
                </a:path>
                <a:path w="461009" h="87629">
                  <a:moveTo>
                    <a:pt x="379793" y="54025"/>
                  </a:moveTo>
                  <a:lnTo>
                    <a:pt x="379349" y="54406"/>
                  </a:lnTo>
                  <a:lnTo>
                    <a:pt x="379209" y="56794"/>
                  </a:lnTo>
                  <a:lnTo>
                    <a:pt x="379539" y="55676"/>
                  </a:lnTo>
                  <a:lnTo>
                    <a:pt x="379450" y="56692"/>
                  </a:lnTo>
                  <a:lnTo>
                    <a:pt x="379603" y="55549"/>
                  </a:lnTo>
                  <a:lnTo>
                    <a:pt x="379793" y="54025"/>
                  </a:lnTo>
                  <a:close/>
                </a:path>
                <a:path w="461009" h="87629">
                  <a:moveTo>
                    <a:pt x="383514" y="76403"/>
                  </a:moveTo>
                  <a:lnTo>
                    <a:pt x="383146" y="77266"/>
                  </a:lnTo>
                  <a:lnTo>
                    <a:pt x="383400" y="76885"/>
                  </a:lnTo>
                  <a:lnTo>
                    <a:pt x="383514" y="76403"/>
                  </a:lnTo>
                  <a:close/>
                </a:path>
                <a:path w="461009" h="87629">
                  <a:moveTo>
                    <a:pt x="389559" y="55130"/>
                  </a:moveTo>
                  <a:lnTo>
                    <a:pt x="389394" y="54660"/>
                  </a:lnTo>
                  <a:lnTo>
                    <a:pt x="389394" y="54876"/>
                  </a:lnTo>
                  <a:lnTo>
                    <a:pt x="389369" y="55054"/>
                  </a:lnTo>
                  <a:lnTo>
                    <a:pt x="389369" y="55257"/>
                  </a:lnTo>
                  <a:lnTo>
                    <a:pt x="389559" y="55130"/>
                  </a:lnTo>
                  <a:close/>
                </a:path>
                <a:path w="461009" h="87629">
                  <a:moveTo>
                    <a:pt x="389686" y="78308"/>
                  </a:moveTo>
                  <a:lnTo>
                    <a:pt x="389026" y="77749"/>
                  </a:lnTo>
                  <a:lnTo>
                    <a:pt x="389166" y="78054"/>
                  </a:lnTo>
                  <a:lnTo>
                    <a:pt x="389420" y="78257"/>
                  </a:lnTo>
                  <a:lnTo>
                    <a:pt x="389686" y="78308"/>
                  </a:lnTo>
                  <a:close/>
                </a:path>
                <a:path w="461009" h="87629">
                  <a:moveTo>
                    <a:pt x="389775" y="78333"/>
                  </a:moveTo>
                  <a:close/>
                </a:path>
                <a:path w="461009" h="87629">
                  <a:moveTo>
                    <a:pt x="391312" y="51358"/>
                  </a:moveTo>
                  <a:lnTo>
                    <a:pt x="390715" y="52260"/>
                  </a:lnTo>
                  <a:lnTo>
                    <a:pt x="390232" y="55524"/>
                  </a:lnTo>
                  <a:lnTo>
                    <a:pt x="390575" y="54991"/>
                  </a:lnTo>
                  <a:lnTo>
                    <a:pt x="391312" y="51358"/>
                  </a:lnTo>
                  <a:close/>
                </a:path>
                <a:path w="461009" h="87629">
                  <a:moveTo>
                    <a:pt x="393001" y="57454"/>
                  </a:moveTo>
                  <a:lnTo>
                    <a:pt x="392925" y="57708"/>
                  </a:lnTo>
                  <a:lnTo>
                    <a:pt x="392811" y="58470"/>
                  </a:lnTo>
                  <a:lnTo>
                    <a:pt x="393001" y="57454"/>
                  </a:lnTo>
                  <a:close/>
                </a:path>
                <a:path w="461009" h="87629">
                  <a:moveTo>
                    <a:pt x="394157" y="54876"/>
                  </a:moveTo>
                  <a:lnTo>
                    <a:pt x="393928" y="55219"/>
                  </a:lnTo>
                  <a:lnTo>
                    <a:pt x="393903" y="55600"/>
                  </a:lnTo>
                  <a:lnTo>
                    <a:pt x="394157" y="54876"/>
                  </a:lnTo>
                  <a:close/>
                </a:path>
                <a:path w="461009" h="87629">
                  <a:moveTo>
                    <a:pt x="397878" y="77774"/>
                  </a:moveTo>
                  <a:lnTo>
                    <a:pt x="397764" y="76250"/>
                  </a:lnTo>
                  <a:lnTo>
                    <a:pt x="397510" y="74815"/>
                  </a:lnTo>
                  <a:lnTo>
                    <a:pt x="397268" y="74980"/>
                  </a:lnTo>
                  <a:lnTo>
                    <a:pt x="396519" y="79044"/>
                  </a:lnTo>
                  <a:lnTo>
                    <a:pt x="397878" y="77774"/>
                  </a:lnTo>
                  <a:close/>
                </a:path>
                <a:path w="461009" h="87629">
                  <a:moveTo>
                    <a:pt x="398576" y="76720"/>
                  </a:moveTo>
                  <a:lnTo>
                    <a:pt x="398297" y="77393"/>
                  </a:lnTo>
                  <a:lnTo>
                    <a:pt x="398157" y="77520"/>
                  </a:lnTo>
                  <a:lnTo>
                    <a:pt x="398081" y="78028"/>
                  </a:lnTo>
                  <a:lnTo>
                    <a:pt x="398183" y="78663"/>
                  </a:lnTo>
                  <a:lnTo>
                    <a:pt x="398576" y="76720"/>
                  </a:lnTo>
                  <a:close/>
                </a:path>
                <a:path w="461009" h="87629">
                  <a:moveTo>
                    <a:pt x="399580" y="52336"/>
                  </a:moveTo>
                  <a:lnTo>
                    <a:pt x="399529" y="52857"/>
                  </a:lnTo>
                  <a:lnTo>
                    <a:pt x="399491" y="53251"/>
                  </a:lnTo>
                  <a:lnTo>
                    <a:pt x="399453" y="53619"/>
                  </a:lnTo>
                  <a:lnTo>
                    <a:pt x="399516" y="53327"/>
                  </a:lnTo>
                  <a:lnTo>
                    <a:pt x="399554" y="52959"/>
                  </a:lnTo>
                  <a:lnTo>
                    <a:pt x="399580" y="52336"/>
                  </a:lnTo>
                  <a:close/>
                </a:path>
                <a:path w="461009" h="87629">
                  <a:moveTo>
                    <a:pt x="404037" y="77533"/>
                  </a:moveTo>
                  <a:lnTo>
                    <a:pt x="403555" y="78155"/>
                  </a:lnTo>
                  <a:lnTo>
                    <a:pt x="403771" y="77978"/>
                  </a:lnTo>
                  <a:lnTo>
                    <a:pt x="404037" y="77533"/>
                  </a:lnTo>
                  <a:close/>
                </a:path>
                <a:path w="461009" h="87629">
                  <a:moveTo>
                    <a:pt x="404228" y="59232"/>
                  </a:moveTo>
                  <a:lnTo>
                    <a:pt x="404088" y="59829"/>
                  </a:lnTo>
                  <a:lnTo>
                    <a:pt x="404202" y="59486"/>
                  </a:lnTo>
                  <a:lnTo>
                    <a:pt x="404228" y="59232"/>
                  </a:lnTo>
                  <a:close/>
                </a:path>
                <a:path w="461009" h="87629">
                  <a:moveTo>
                    <a:pt x="404520" y="76504"/>
                  </a:moveTo>
                  <a:lnTo>
                    <a:pt x="404469" y="76758"/>
                  </a:lnTo>
                  <a:lnTo>
                    <a:pt x="404520" y="76504"/>
                  </a:lnTo>
                  <a:close/>
                </a:path>
                <a:path w="461009" h="87629">
                  <a:moveTo>
                    <a:pt x="404850" y="76250"/>
                  </a:moveTo>
                  <a:lnTo>
                    <a:pt x="404507" y="76758"/>
                  </a:lnTo>
                  <a:lnTo>
                    <a:pt x="404025" y="77647"/>
                  </a:lnTo>
                  <a:lnTo>
                    <a:pt x="404304" y="77520"/>
                  </a:lnTo>
                  <a:lnTo>
                    <a:pt x="404456" y="78409"/>
                  </a:lnTo>
                  <a:lnTo>
                    <a:pt x="404622" y="77520"/>
                  </a:lnTo>
                  <a:lnTo>
                    <a:pt x="404850" y="76250"/>
                  </a:lnTo>
                  <a:close/>
                </a:path>
                <a:path w="461009" h="87629">
                  <a:moveTo>
                    <a:pt x="405041" y="55473"/>
                  </a:moveTo>
                  <a:lnTo>
                    <a:pt x="404863" y="55803"/>
                  </a:lnTo>
                  <a:lnTo>
                    <a:pt x="405041" y="55473"/>
                  </a:lnTo>
                  <a:close/>
                </a:path>
                <a:path w="461009" h="87629">
                  <a:moveTo>
                    <a:pt x="405752" y="50850"/>
                  </a:moveTo>
                  <a:lnTo>
                    <a:pt x="404558" y="52755"/>
                  </a:lnTo>
                  <a:lnTo>
                    <a:pt x="404342" y="54940"/>
                  </a:lnTo>
                  <a:lnTo>
                    <a:pt x="404317" y="55168"/>
                  </a:lnTo>
                  <a:lnTo>
                    <a:pt x="404342" y="54940"/>
                  </a:lnTo>
                  <a:lnTo>
                    <a:pt x="404228" y="55168"/>
                  </a:lnTo>
                  <a:lnTo>
                    <a:pt x="403428" y="56819"/>
                  </a:lnTo>
                  <a:lnTo>
                    <a:pt x="404799" y="55676"/>
                  </a:lnTo>
                  <a:lnTo>
                    <a:pt x="404926" y="55473"/>
                  </a:lnTo>
                  <a:lnTo>
                    <a:pt x="405066" y="54660"/>
                  </a:lnTo>
                  <a:lnTo>
                    <a:pt x="405752" y="50850"/>
                  </a:lnTo>
                  <a:close/>
                </a:path>
                <a:path w="461009" h="87629">
                  <a:moveTo>
                    <a:pt x="406895" y="60109"/>
                  </a:moveTo>
                  <a:lnTo>
                    <a:pt x="406831" y="59486"/>
                  </a:lnTo>
                  <a:lnTo>
                    <a:pt x="406590" y="60972"/>
                  </a:lnTo>
                  <a:lnTo>
                    <a:pt x="406895" y="60109"/>
                  </a:lnTo>
                  <a:close/>
                </a:path>
                <a:path w="461009" h="87629">
                  <a:moveTo>
                    <a:pt x="407187" y="60121"/>
                  </a:moveTo>
                  <a:lnTo>
                    <a:pt x="407162" y="59359"/>
                  </a:lnTo>
                  <a:lnTo>
                    <a:pt x="407123" y="59994"/>
                  </a:lnTo>
                  <a:lnTo>
                    <a:pt x="407187" y="60121"/>
                  </a:lnTo>
                  <a:close/>
                </a:path>
                <a:path w="461009" h="87629">
                  <a:moveTo>
                    <a:pt x="407657" y="58178"/>
                  </a:moveTo>
                  <a:lnTo>
                    <a:pt x="407530" y="57746"/>
                  </a:lnTo>
                  <a:lnTo>
                    <a:pt x="407543" y="58026"/>
                  </a:lnTo>
                  <a:lnTo>
                    <a:pt x="407657" y="58178"/>
                  </a:lnTo>
                  <a:close/>
                </a:path>
                <a:path w="461009" h="87629">
                  <a:moveTo>
                    <a:pt x="409384" y="76377"/>
                  </a:moveTo>
                  <a:lnTo>
                    <a:pt x="409155" y="76377"/>
                  </a:lnTo>
                  <a:lnTo>
                    <a:pt x="409371" y="76504"/>
                  </a:lnTo>
                  <a:lnTo>
                    <a:pt x="409384" y="76377"/>
                  </a:lnTo>
                  <a:close/>
                </a:path>
                <a:path w="461009" h="87629">
                  <a:moveTo>
                    <a:pt x="410171" y="52755"/>
                  </a:moveTo>
                  <a:lnTo>
                    <a:pt x="409930" y="53136"/>
                  </a:lnTo>
                  <a:lnTo>
                    <a:pt x="410171" y="53213"/>
                  </a:lnTo>
                  <a:lnTo>
                    <a:pt x="410171" y="52755"/>
                  </a:lnTo>
                  <a:close/>
                </a:path>
                <a:path w="461009" h="87629">
                  <a:moveTo>
                    <a:pt x="410324" y="53263"/>
                  </a:moveTo>
                  <a:lnTo>
                    <a:pt x="410171" y="53213"/>
                  </a:lnTo>
                  <a:lnTo>
                    <a:pt x="410184" y="53771"/>
                  </a:lnTo>
                  <a:lnTo>
                    <a:pt x="410324" y="53263"/>
                  </a:lnTo>
                  <a:close/>
                </a:path>
                <a:path w="461009" h="87629">
                  <a:moveTo>
                    <a:pt x="412076" y="52692"/>
                  </a:moveTo>
                  <a:lnTo>
                    <a:pt x="411861" y="52933"/>
                  </a:lnTo>
                  <a:lnTo>
                    <a:pt x="412076" y="52692"/>
                  </a:lnTo>
                  <a:close/>
                </a:path>
                <a:path w="461009" h="87629">
                  <a:moveTo>
                    <a:pt x="412191" y="54025"/>
                  </a:moveTo>
                  <a:lnTo>
                    <a:pt x="411721" y="54216"/>
                  </a:lnTo>
                  <a:lnTo>
                    <a:pt x="411949" y="54406"/>
                  </a:lnTo>
                  <a:lnTo>
                    <a:pt x="412191" y="54025"/>
                  </a:lnTo>
                  <a:close/>
                </a:path>
                <a:path w="461009" h="87629">
                  <a:moveTo>
                    <a:pt x="416420" y="57594"/>
                  </a:moveTo>
                  <a:lnTo>
                    <a:pt x="416382" y="57416"/>
                  </a:lnTo>
                  <a:lnTo>
                    <a:pt x="416293" y="57658"/>
                  </a:lnTo>
                  <a:lnTo>
                    <a:pt x="416344" y="57785"/>
                  </a:lnTo>
                  <a:lnTo>
                    <a:pt x="416420" y="57924"/>
                  </a:lnTo>
                  <a:lnTo>
                    <a:pt x="416420" y="57594"/>
                  </a:lnTo>
                  <a:close/>
                </a:path>
                <a:path w="461009" h="87629">
                  <a:moveTo>
                    <a:pt x="416902" y="74523"/>
                  </a:moveTo>
                  <a:lnTo>
                    <a:pt x="416775" y="74295"/>
                  </a:lnTo>
                  <a:lnTo>
                    <a:pt x="416610" y="73952"/>
                  </a:lnTo>
                  <a:lnTo>
                    <a:pt x="416344" y="74358"/>
                  </a:lnTo>
                  <a:lnTo>
                    <a:pt x="416445" y="74980"/>
                  </a:lnTo>
                  <a:lnTo>
                    <a:pt x="416648" y="74891"/>
                  </a:lnTo>
                  <a:lnTo>
                    <a:pt x="416902" y="74523"/>
                  </a:lnTo>
                  <a:close/>
                </a:path>
                <a:path w="461009" h="87629">
                  <a:moveTo>
                    <a:pt x="418680" y="61302"/>
                  </a:moveTo>
                  <a:lnTo>
                    <a:pt x="418528" y="61506"/>
                  </a:lnTo>
                  <a:lnTo>
                    <a:pt x="418388" y="61683"/>
                  </a:lnTo>
                  <a:lnTo>
                    <a:pt x="418350" y="61988"/>
                  </a:lnTo>
                  <a:lnTo>
                    <a:pt x="418490" y="61925"/>
                  </a:lnTo>
                  <a:lnTo>
                    <a:pt x="418604" y="61607"/>
                  </a:lnTo>
                  <a:lnTo>
                    <a:pt x="418680" y="61302"/>
                  </a:lnTo>
                  <a:close/>
                </a:path>
                <a:path w="461009" h="87629">
                  <a:moveTo>
                    <a:pt x="418693" y="56946"/>
                  </a:moveTo>
                  <a:lnTo>
                    <a:pt x="418109" y="57848"/>
                  </a:lnTo>
                  <a:lnTo>
                    <a:pt x="417995" y="58343"/>
                  </a:lnTo>
                  <a:lnTo>
                    <a:pt x="418109" y="58826"/>
                  </a:lnTo>
                  <a:lnTo>
                    <a:pt x="418693" y="56946"/>
                  </a:lnTo>
                  <a:close/>
                </a:path>
                <a:path w="461009" h="87629">
                  <a:moveTo>
                    <a:pt x="422744" y="59105"/>
                  </a:moveTo>
                  <a:lnTo>
                    <a:pt x="421881" y="61391"/>
                  </a:lnTo>
                  <a:lnTo>
                    <a:pt x="422643" y="61087"/>
                  </a:lnTo>
                  <a:lnTo>
                    <a:pt x="422744" y="59105"/>
                  </a:lnTo>
                  <a:close/>
                </a:path>
                <a:path w="461009" h="87629">
                  <a:moveTo>
                    <a:pt x="423011" y="76314"/>
                  </a:moveTo>
                  <a:lnTo>
                    <a:pt x="422325" y="76974"/>
                  </a:lnTo>
                  <a:lnTo>
                    <a:pt x="422338" y="78676"/>
                  </a:lnTo>
                  <a:lnTo>
                    <a:pt x="423011" y="76314"/>
                  </a:lnTo>
                  <a:close/>
                </a:path>
                <a:path w="461009" h="87629">
                  <a:moveTo>
                    <a:pt x="423164" y="60883"/>
                  </a:moveTo>
                  <a:lnTo>
                    <a:pt x="422643" y="61087"/>
                  </a:lnTo>
                  <a:lnTo>
                    <a:pt x="422554" y="62636"/>
                  </a:lnTo>
                  <a:lnTo>
                    <a:pt x="423164" y="60883"/>
                  </a:lnTo>
                  <a:close/>
                </a:path>
                <a:path w="461009" h="87629">
                  <a:moveTo>
                    <a:pt x="423405" y="79044"/>
                  </a:moveTo>
                  <a:lnTo>
                    <a:pt x="423278" y="77520"/>
                  </a:lnTo>
                  <a:lnTo>
                    <a:pt x="423062" y="75996"/>
                  </a:lnTo>
                  <a:lnTo>
                    <a:pt x="422681" y="79298"/>
                  </a:lnTo>
                  <a:lnTo>
                    <a:pt x="423405" y="79044"/>
                  </a:lnTo>
                  <a:close/>
                </a:path>
                <a:path w="461009" h="87629">
                  <a:moveTo>
                    <a:pt x="424230" y="57492"/>
                  </a:moveTo>
                  <a:lnTo>
                    <a:pt x="423443" y="58318"/>
                  </a:lnTo>
                  <a:lnTo>
                    <a:pt x="424002" y="57848"/>
                  </a:lnTo>
                  <a:lnTo>
                    <a:pt x="424230" y="57492"/>
                  </a:lnTo>
                  <a:close/>
                </a:path>
                <a:path w="461009" h="87629">
                  <a:moveTo>
                    <a:pt x="428396" y="63550"/>
                  </a:moveTo>
                  <a:lnTo>
                    <a:pt x="428091" y="63601"/>
                  </a:lnTo>
                  <a:lnTo>
                    <a:pt x="428218" y="63893"/>
                  </a:lnTo>
                  <a:lnTo>
                    <a:pt x="428396" y="63550"/>
                  </a:lnTo>
                  <a:close/>
                </a:path>
                <a:path w="461009" h="87629">
                  <a:moveTo>
                    <a:pt x="429514" y="61595"/>
                  </a:moveTo>
                  <a:lnTo>
                    <a:pt x="429069" y="61899"/>
                  </a:lnTo>
                  <a:lnTo>
                    <a:pt x="429272" y="62598"/>
                  </a:lnTo>
                  <a:lnTo>
                    <a:pt x="429514" y="61595"/>
                  </a:lnTo>
                  <a:close/>
                </a:path>
                <a:path w="461009" h="87629">
                  <a:moveTo>
                    <a:pt x="434416" y="67297"/>
                  </a:moveTo>
                  <a:lnTo>
                    <a:pt x="434213" y="66141"/>
                  </a:lnTo>
                  <a:lnTo>
                    <a:pt x="433946" y="67233"/>
                  </a:lnTo>
                  <a:lnTo>
                    <a:pt x="434251" y="67005"/>
                  </a:lnTo>
                  <a:lnTo>
                    <a:pt x="434416" y="67297"/>
                  </a:lnTo>
                  <a:close/>
                </a:path>
                <a:path w="461009" h="87629">
                  <a:moveTo>
                    <a:pt x="434505" y="67513"/>
                  </a:moveTo>
                  <a:lnTo>
                    <a:pt x="434479" y="67373"/>
                  </a:lnTo>
                  <a:lnTo>
                    <a:pt x="434505" y="67741"/>
                  </a:lnTo>
                  <a:lnTo>
                    <a:pt x="434505" y="67513"/>
                  </a:lnTo>
                  <a:close/>
                </a:path>
                <a:path w="461009" h="87629">
                  <a:moveTo>
                    <a:pt x="438277" y="71348"/>
                  </a:moveTo>
                  <a:lnTo>
                    <a:pt x="438035" y="71678"/>
                  </a:lnTo>
                  <a:lnTo>
                    <a:pt x="437972" y="71983"/>
                  </a:lnTo>
                  <a:lnTo>
                    <a:pt x="438277" y="71348"/>
                  </a:lnTo>
                  <a:close/>
                </a:path>
                <a:path w="461009" h="87629">
                  <a:moveTo>
                    <a:pt x="438645" y="69519"/>
                  </a:moveTo>
                  <a:lnTo>
                    <a:pt x="438594" y="68249"/>
                  </a:lnTo>
                  <a:lnTo>
                    <a:pt x="438518" y="68503"/>
                  </a:lnTo>
                  <a:lnTo>
                    <a:pt x="438188" y="70688"/>
                  </a:lnTo>
                  <a:lnTo>
                    <a:pt x="438645" y="69519"/>
                  </a:lnTo>
                  <a:close/>
                </a:path>
                <a:path w="461009" h="87629">
                  <a:moveTo>
                    <a:pt x="439762" y="77520"/>
                  </a:moveTo>
                  <a:lnTo>
                    <a:pt x="439496" y="78409"/>
                  </a:lnTo>
                  <a:lnTo>
                    <a:pt x="439762" y="77520"/>
                  </a:lnTo>
                  <a:close/>
                </a:path>
                <a:path w="461009" h="87629">
                  <a:moveTo>
                    <a:pt x="440143" y="79375"/>
                  </a:moveTo>
                  <a:lnTo>
                    <a:pt x="440105" y="79629"/>
                  </a:lnTo>
                  <a:lnTo>
                    <a:pt x="440080" y="79895"/>
                  </a:lnTo>
                  <a:lnTo>
                    <a:pt x="440080" y="80124"/>
                  </a:lnTo>
                  <a:lnTo>
                    <a:pt x="440105" y="79933"/>
                  </a:lnTo>
                  <a:lnTo>
                    <a:pt x="440131" y="79667"/>
                  </a:lnTo>
                  <a:lnTo>
                    <a:pt x="440143" y="79375"/>
                  </a:lnTo>
                  <a:close/>
                </a:path>
                <a:path w="461009" h="87629">
                  <a:moveTo>
                    <a:pt x="442798" y="77774"/>
                  </a:moveTo>
                  <a:lnTo>
                    <a:pt x="442620" y="76250"/>
                  </a:lnTo>
                  <a:lnTo>
                    <a:pt x="442087" y="78409"/>
                  </a:lnTo>
                  <a:lnTo>
                    <a:pt x="442645" y="78409"/>
                  </a:lnTo>
                  <a:lnTo>
                    <a:pt x="442772" y="78028"/>
                  </a:lnTo>
                  <a:lnTo>
                    <a:pt x="442798" y="77774"/>
                  </a:lnTo>
                  <a:close/>
                </a:path>
                <a:path w="461009" h="87629">
                  <a:moveTo>
                    <a:pt x="442823" y="64808"/>
                  </a:moveTo>
                  <a:lnTo>
                    <a:pt x="442277" y="66128"/>
                  </a:lnTo>
                  <a:lnTo>
                    <a:pt x="442404" y="66141"/>
                  </a:lnTo>
                  <a:lnTo>
                    <a:pt x="442518" y="65773"/>
                  </a:lnTo>
                  <a:lnTo>
                    <a:pt x="442823" y="64808"/>
                  </a:lnTo>
                  <a:close/>
                </a:path>
                <a:path w="461009" h="87629">
                  <a:moveTo>
                    <a:pt x="445909" y="81495"/>
                  </a:moveTo>
                  <a:lnTo>
                    <a:pt x="445604" y="82740"/>
                  </a:lnTo>
                  <a:lnTo>
                    <a:pt x="445731" y="82245"/>
                  </a:lnTo>
                  <a:lnTo>
                    <a:pt x="445833" y="81876"/>
                  </a:lnTo>
                  <a:lnTo>
                    <a:pt x="445909" y="81534"/>
                  </a:lnTo>
                  <a:close/>
                </a:path>
                <a:path w="461009" h="87629">
                  <a:moveTo>
                    <a:pt x="447865" y="83235"/>
                  </a:moveTo>
                  <a:lnTo>
                    <a:pt x="447649" y="83489"/>
                  </a:lnTo>
                  <a:lnTo>
                    <a:pt x="447598" y="84188"/>
                  </a:lnTo>
                  <a:lnTo>
                    <a:pt x="447865" y="83235"/>
                  </a:lnTo>
                  <a:close/>
                </a:path>
                <a:path w="461009" h="87629">
                  <a:moveTo>
                    <a:pt x="447929" y="85013"/>
                  </a:moveTo>
                  <a:lnTo>
                    <a:pt x="447598" y="84188"/>
                  </a:lnTo>
                  <a:lnTo>
                    <a:pt x="447205" y="85648"/>
                  </a:lnTo>
                  <a:lnTo>
                    <a:pt x="447929" y="85013"/>
                  </a:lnTo>
                  <a:close/>
                </a:path>
                <a:path w="461009" h="87629">
                  <a:moveTo>
                    <a:pt x="447954" y="66840"/>
                  </a:moveTo>
                  <a:lnTo>
                    <a:pt x="447840" y="66687"/>
                  </a:lnTo>
                  <a:lnTo>
                    <a:pt x="447167" y="69545"/>
                  </a:lnTo>
                  <a:lnTo>
                    <a:pt x="446836" y="70789"/>
                  </a:lnTo>
                  <a:lnTo>
                    <a:pt x="447179" y="69634"/>
                  </a:lnTo>
                  <a:lnTo>
                    <a:pt x="447382" y="69075"/>
                  </a:lnTo>
                  <a:lnTo>
                    <a:pt x="447548" y="68884"/>
                  </a:lnTo>
                  <a:lnTo>
                    <a:pt x="447954" y="66840"/>
                  </a:lnTo>
                  <a:close/>
                </a:path>
                <a:path w="461009" h="87629">
                  <a:moveTo>
                    <a:pt x="449072" y="68059"/>
                  </a:moveTo>
                  <a:lnTo>
                    <a:pt x="448830" y="66852"/>
                  </a:lnTo>
                  <a:lnTo>
                    <a:pt x="448995" y="66243"/>
                  </a:lnTo>
                  <a:lnTo>
                    <a:pt x="448335" y="67424"/>
                  </a:lnTo>
                  <a:lnTo>
                    <a:pt x="448475" y="68465"/>
                  </a:lnTo>
                  <a:lnTo>
                    <a:pt x="449072" y="68059"/>
                  </a:lnTo>
                  <a:close/>
                </a:path>
                <a:path w="461009" h="87629">
                  <a:moveTo>
                    <a:pt x="450024" y="73456"/>
                  </a:moveTo>
                  <a:lnTo>
                    <a:pt x="449427" y="73710"/>
                  </a:lnTo>
                  <a:lnTo>
                    <a:pt x="449249" y="74637"/>
                  </a:lnTo>
                  <a:lnTo>
                    <a:pt x="450024" y="73456"/>
                  </a:lnTo>
                  <a:close/>
                </a:path>
                <a:path w="461009" h="87629">
                  <a:moveTo>
                    <a:pt x="451548" y="71170"/>
                  </a:moveTo>
                  <a:lnTo>
                    <a:pt x="450824" y="70675"/>
                  </a:lnTo>
                  <a:lnTo>
                    <a:pt x="451497" y="71716"/>
                  </a:lnTo>
                  <a:lnTo>
                    <a:pt x="451548" y="71170"/>
                  </a:lnTo>
                  <a:close/>
                </a:path>
                <a:path w="461009" h="87629">
                  <a:moveTo>
                    <a:pt x="451789" y="72186"/>
                  </a:moveTo>
                  <a:lnTo>
                    <a:pt x="450862" y="74206"/>
                  </a:lnTo>
                  <a:lnTo>
                    <a:pt x="451548" y="73583"/>
                  </a:lnTo>
                  <a:lnTo>
                    <a:pt x="451650" y="72694"/>
                  </a:lnTo>
                  <a:lnTo>
                    <a:pt x="451789" y="72186"/>
                  </a:lnTo>
                  <a:close/>
                </a:path>
                <a:path w="461009" h="87629">
                  <a:moveTo>
                    <a:pt x="451866" y="71386"/>
                  </a:moveTo>
                  <a:lnTo>
                    <a:pt x="451853" y="68986"/>
                  </a:lnTo>
                  <a:lnTo>
                    <a:pt x="451548" y="71170"/>
                  </a:lnTo>
                  <a:lnTo>
                    <a:pt x="451866" y="71386"/>
                  </a:lnTo>
                  <a:close/>
                </a:path>
                <a:path w="461009" h="87629">
                  <a:moveTo>
                    <a:pt x="452196" y="68859"/>
                  </a:moveTo>
                  <a:lnTo>
                    <a:pt x="451840" y="65290"/>
                  </a:lnTo>
                  <a:lnTo>
                    <a:pt x="451853" y="68986"/>
                  </a:lnTo>
                  <a:lnTo>
                    <a:pt x="452196" y="68859"/>
                  </a:lnTo>
                  <a:close/>
                </a:path>
                <a:path w="461009" h="87629">
                  <a:moveTo>
                    <a:pt x="452716" y="86461"/>
                  </a:moveTo>
                  <a:lnTo>
                    <a:pt x="452551" y="86652"/>
                  </a:lnTo>
                  <a:lnTo>
                    <a:pt x="452526" y="87020"/>
                  </a:lnTo>
                  <a:lnTo>
                    <a:pt x="452716" y="86461"/>
                  </a:lnTo>
                  <a:close/>
                </a:path>
                <a:path w="461009" h="87629">
                  <a:moveTo>
                    <a:pt x="452869" y="82829"/>
                  </a:moveTo>
                  <a:lnTo>
                    <a:pt x="452221" y="84531"/>
                  </a:lnTo>
                  <a:lnTo>
                    <a:pt x="452335" y="86906"/>
                  </a:lnTo>
                  <a:lnTo>
                    <a:pt x="452551" y="86652"/>
                  </a:lnTo>
                  <a:lnTo>
                    <a:pt x="452869" y="82829"/>
                  </a:lnTo>
                  <a:close/>
                </a:path>
                <a:path w="461009" h="87629">
                  <a:moveTo>
                    <a:pt x="453047" y="85496"/>
                  </a:moveTo>
                  <a:lnTo>
                    <a:pt x="452716" y="86461"/>
                  </a:lnTo>
                  <a:lnTo>
                    <a:pt x="452831" y="86321"/>
                  </a:lnTo>
                  <a:lnTo>
                    <a:pt x="453047" y="85496"/>
                  </a:lnTo>
                  <a:close/>
                </a:path>
                <a:path w="461009" h="87629">
                  <a:moveTo>
                    <a:pt x="454139" y="85369"/>
                  </a:moveTo>
                  <a:lnTo>
                    <a:pt x="453974" y="85394"/>
                  </a:lnTo>
                  <a:lnTo>
                    <a:pt x="454139" y="85369"/>
                  </a:lnTo>
                  <a:close/>
                </a:path>
                <a:path w="461009" h="87629">
                  <a:moveTo>
                    <a:pt x="454621" y="84950"/>
                  </a:moveTo>
                  <a:lnTo>
                    <a:pt x="454507" y="85077"/>
                  </a:lnTo>
                  <a:lnTo>
                    <a:pt x="454329" y="85255"/>
                  </a:lnTo>
                  <a:lnTo>
                    <a:pt x="454431" y="84836"/>
                  </a:lnTo>
                  <a:lnTo>
                    <a:pt x="454520" y="84429"/>
                  </a:lnTo>
                  <a:lnTo>
                    <a:pt x="454545" y="84175"/>
                  </a:lnTo>
                  <a:lnTo>
                    <a:pt x="454355" y="84899"/>
                  </a:lnTo>
                  <a:lnTo>
                    <a:pt x="454240" y="85242"/>
                  </a:lnTo>
                  <a:lnTo>
                    <a:pt x="454139" y="85369"/>
                  </a:lnTo>
                  <a:lnTo>
                    <a:pt x="454266" y="85318"/>
                  </a:lnTo>
                  <a:lnTo>
                    <a:pt x="454190" y="85788"/>
                  </a:lnTo>
                  <a:lnTo>
                    <a:pt x="454329" y="85636"/>
                  </a:lnTo>
                  <a:lnTo>
                    <a:pt x="454456" y="85344"/>
                  </a:lnTo>
                  <a:lnTo>
                    <a:pt x="454621" y="84950"/>
                  </a:lnTo>
                  <a:close/>
                </a:path>
                <a:path w="461009" h="87629">
                  <a:moveTo>
                    <a:pt x="455853" y="73507"/>
                  </a:moveTo>
                  <a:lnTo>
                    <a:pt x="455612" y="73875"/>
                  </a:lnTo>
                  <a:lnTo>
                    <a:pt x="455714" y="73736"/>
                  </a:lnTo>
                  <a:lnTo>
                    <a:pt x="455853" y="73507"/>
                  </a:lnTo>
                  <a:close/>
                </a:path>
                <a:path w="461009" h="87629">
                  <a:moveTo>
                    <a:pt x="455930" y="81076"/>
                  </a:moveTo>
                  <a:lnTo>
                    <a:pt x="455752" y="79552"/>
                  </a:lnTo>
                  <a:lnTo>
                    <a:pt x="455625" y="80822"/>
                  </a:lnTo>
                  <a:lnTo>
                    <a:pt x="455930" y="81076"/>
                  </a:lnTo>
                  <a:close/>
                </a:path>
                <a:path w="461009" h="87629">
                  <a:moveTo>
                    <a:pt x="456590" y="76377"/>
                  </a:moveTo>
                  <a:lnTo>
                    <a:pt x="455079" y="79806"/>
                  </a:lnTo>
                  <a:lnTo>
                    <a:pt x="455180" y="78663"/>
                  </a:lnTo>
                  <a:lnTo>
                    <a:pt x="455447" y="77139"/>
                  </a:lnTo>
                  <a:lnTo>
                    <a:pt x="455612" y="76250"/>
                  </a:lnTo>
                  <a:lnTo>
                    <a:pt x="455980" y="75869"/>
                  </a:lnTo>
                  <a:lnTo>
                    <a:pt x="456082" y="73456"/>
                  </a:lnTo>
                  <a:lnTo>
                    <a:pt x="455320" y="77139"/>
                  </a:lnTo>
                  <a:lnTo>
                    <a:pt x="455345" y="76377"/>
                  </a:lnTo>
                  <a:lnTo>
                    <a:pt x="455383" y="75615"/>
                  </a:lnTo>
                  <a:lnTo>
                    <a:pt x="455409" y="75107"/>
                  </a:lnTo>
                  <a:lnTo>
                    <a:pt x="455510" y="74104"/>
                  </a:lnTo>
                  <a:lnTo>
                    <a:pt x="454837" y="75107"/>
                  </a:lnTo>
                  <a:lnTo>
                    <a:pt x="455053" y="74472"/>
                  </a:lnTo>
                  <a:lnTo>
                    <a:pt x="455180" y="73964"/>
                  </a:lnTo>
                  <a:lnTo>
                    <a:pt x="455422" y="72186"/>
                  </a:lnTo>
                  <a:lnTo>
                    <a:pt x="455599" y="72821"/>
                  </a:lnTo>
                  <a:lnTo>
                    <a:pt x="455510" y="72059"/>
                  </a:lnTo>
                  <a:lnTo>
                    <a:pt x="455282" y="70154"/>
                  </a:lnTo>
                  <a:lnTo>
                    <a:pt x="453466" y="75615"/>
                  </a:lnTo>
                  <a:lnTo>
                    <a:pt x="453834" y="72567"/>
                  </a:lnTo>
                  <a:lnTo>
                    <a:pt x="453936" y="72186"/>
                  </a:lnTo>
                  <a:lnTo>
                    <a:pt x="454012" y="72059"/>
                  </a:lnTo>
                  <a:lnTo>
                    <a:pt x="452640" y="73075"/>
                  </a:lnTo>
                  <a:lnTo>
                    <a:pt x="452551" y="73456"/>
                  </a:lnTo>
                  <a:lnTo>
                    <a:pt x="452996" y="74726"/>
                  </a:lnTo>
                  <a:lnTo>
                    <a:pt x="453110" y="75361"/>
                  </a:lnTo>
                  <a:lnTo>
                    <a:pt x="451446" y="78663"/>
                  </a:lnTo>
                  <a:lnTo>
                    <a:pt x="451459" y="78536"/>
                  </a:lnTo>
                  <a:lnTo>
                    <a:pt x="451751" y="76504"/>
                  </a:lnTo>
                  <a:lnTo>
                    <a:pt x="451904" y="75488"/>
                  </a:lnTo>
                  <a:lnTo>
                    <a:pt x="452145" y="73837"/>
                  </a:lnTo>
                  <a:lnTo>
                    <a:pt x="452589" y="70789"/>
                  </a:lnTo>
                  <a:lnTo>
                    <a:pt x="451751" y="73837"/>
                  </a:lnTo>
                  <a:lnTo>
                    <a:pt x="451561" y="73583"/>
                  </a:lnTo>
                  <a:lnTo>
                    <a:pt x="450850" y="75488"/>
                  </a:lnTo>
                  <a:lnTo>
                    <a:pt x="450850" y="74218"/>
                  </a:lnTo>
                  <a:lnTo>
                    <a:pt x="450888" y="72567"/>
                  </a:lnTo>
                  <a:lnTo>
                    <a:pt x="448881" y="76504"/>
                  </a:lnTo>
                  <a:lnTo>
                    <a:pt x="448983" y="75996"/>
                  </a:lnTo>
                  <a:lnTo>
                    <a:pt x="449033" y="75742"/>
                  </a:lnTo>
                  <a:lnTo>
                    <a:pt x="449186" y="74980"/>
                  </a:lnTo>
                  <a:lnTo>
                    <a:pt x="449249" y="74637"/>
                  </a:lnTo>
                  <a:lnTo>
                    <a:pt x="449021" y="74980"/>
                  </a:lnTo>
                  <a:lnTo>
                    <a:pt x="449148" y="74345"/>
                  </a:lnTo>
                  <a:lnTo>
                    <a:pt x="449122" y="73837"/>
                  </a:lnTo>
                  <a:lnTo>
                    <a:pt x="449249" y="73787"/>
                  </a:lnTo>
                  <a:lnTo>
                    <a:pt x="449427" y="73710"/>
                  </a:lnTo>
                  <a:lnTo>
                    <a:pt x="449859" y="71551"/>
                  </a:lnTo>
                  <a:lnTo>
                    <a:pt x="449453" y="72821"/>
                  </a:lnTo>
                  <a:lnTo>
                    <a:pt x="449389" y="73037"/>
                  </a:lnTo>
                  <a:lnTo>
                    <a:pt x="450037" y="69519"/>
                  </a:lnTo>
                  <a:lnTo>
                    <a:pt x="448068" y="75742"/>
                  </a:lnTo>
                  <a:lnTo>
                    <a:pt x="448068" y="74472"/>
                  </a:lnTo>
                  <a:lnTo>
                    <a:pt x="448068" y="73964"/>
                  </a:lnTo>
                  <a:lnTo>
                    <a:pt x="448183" y="72821"/>
                  </a:lnTo>
                  <a:lnTo>
                    <a:pt x="448856" y="70408"/>
                  </a:lnTo>
                  <a:lnTo>
                    <a:pt x="449059" y="72059"/>
                  </a:lnTo>
                  <a:lnTo>
                    <a:pt x="449059" y="70408"/>
                  </a:lnTo>
                  <a:lnTo>
                    <a:pt x="449059" y="69392"/>
                  </a:lnTo>
                  <a:lnTo>
                    <a:pt x="447675" y="73964"/>
                  </a:lnTo>
                  <a:lnTo>
                    <a:pt x="447725" y="73456"/>
                  </a:lnTo>
                  <a:lnTo>
                    <a:pt x="447789" y="72694"/>
                  </a:lnTo>
                  <a:lnTo>
                    <a:pt x="448221" y="68122"/>
                  </a:lnTo>
                  <a:lnTo>
                    <a:pt x="447636" y="68884"/>
                  </a:lnTo>
                  <a:lnTo>
                    <a:pt x="447522" y="69138"/>
                  </a:lnTo>
                  <a:lnTo>
                    <a:pt x="446697" y="72694"/>
                  </a:lnTo>
                  <a:lnTo>
                    <a:pt x="446646" y="72440"/>
                  </a:lnTo>
                  <a:lnTo>
                    <a:pt x="446405" y="71297"/>
                  </a:lnTo>
                  <a:lnTo>
                    <a:pt x="446201" y="70281"/>
                  </a:lnTo>
                  <a:lnTo>
                    <a:pt x="445147" y="71297"/>
                  </a:lnTo>
                  <a:lnTo>
                    <a:pt x="445363" y="70535"/>
                  </a:lnTo>
                  <a:lnTo>
                    <a:pt x="445465" y="70154"/>
                  </a:lnTo>
                  <a:lnTo>
                    <a:pt x="444131" y="69011"/>
                  </a:lnTo>
                  <a:lnTo>
                    <a:pt x="443814" y="67868"/>
                  </a:lnTo>
                  <a:lnTo>
                    <a:pt x="443877" y="66852"/>
                  </a:lnTo>
                  <a:lnTo>
                    <a:pt x="442899" y="70535"/>
                  </a:lnTo>
                  <a:lnTo>
                    <a:pt x="442810" y="70408"/>
                  </a:lnTo>
                  <a:lnTo>
                    <a:pt x="442315" y="69646"/>
                  </a:lnTo>
                  <a:lnTo>
                    <a:pt x="441604" y="70408"/>
                  </a:lnTo>
                  <a:lnTo>
                    <a:pt x="442023" y="68503"/>
                  </a:lnTo>
                  <a:lnTo>
                    <a:pt x="442061" y="68376"/>
                  </a:lnTo>
                  <a:lnTo>
                    <a:pt x="442391" y="67233"/>
                  </a:lnTo>
                  <a:lnTo>
                    <a:pt x="442925" y="66344"/>
                  </a:lnTo>
                  <a:lnTo>
                    <a:pt x="442391" y="66217"/>
                  </a:lnTo>
                  <a:lnTo>
                    <a:pt x="441960" y="67487"/>
                  </a:lnTo>
                  <a:lnTo>
                    <a:pt x="441731" y="67995"/>
                  </a:lnTo>
                  <a:lnTo>
                    <a:pt x="441299" y="68376"/>
                  </a:lnTo>
                  <a:lnTo>
                    <a:pt x="442036" y="65582"/>
                  </a:lnTo>
                  <a:lnTo>
                    <a:pt x="441325" y="65582"/>
                  </a:lnTo>
                  <a:lnTo>
                    <a:pt x="439940" y="68503"/>
                  </a:lnTo>
                  <a:lnTo>
                    <a:pt x="439470" y="66471"/>
                  </a:lnTo>
                  <a:lnTo>
                    <a:pt x="438950" y="68757"/>
                  </a:lnTo>
                  <a:lnTo>
                    <a:pt x="438848" y="69392"/>
                  </a:lnTo>
                  <a:lnTo>
                    <a:pt x="438594" y="73710"/>
                  </a:lnTo>
                  <a:lnTo>
                    <a:pt x="438480" y="74091"/>
                  </a:lnTo>
                  <a:lnTo>
                    <a:pt x="437286" y="75488"/>
                  </a:lnTo>
                  <a:lnTo>
                    <a:pt x="437883" y="72440"/>
                  </a:lnTo>
                  <a:lnTo>
                    <a:pt x="437883" y="72186"/>
                  </a:lnTo>
                  <a:lnTo>
                    <a:pt x="437972" y="71983"/>
                  </a:lnTo>
                  <a:lnTo>
                    <a:pt x="437883" y="72174"/>
                  </a:lnTo>
                  <a:lnTo>
                    <a:pt x="437921" y="71043"/>
                  </a:lnTo>
                  <a:lnTo>
                    <a:pt x="438023" y="70027"/>
                  </a:lnTo>
                  <a:lnTo>
                    <a:pt x="438137" y="69519"/>
                  </a:lnTo>
                  <a:lnTo>
                    <a:pt x="438264" y="68884"/>
                  </a:lnTo>
                  <a:lnTo>
                    <a:pt x="437908" y="69519"/>
                  </a:lnTo>
                  <a:lnTo>
                    <a:pt x="438302" y="67868"/>
                  </a:lnTo>
                  <a:lnTo>
                    <a:pt x="438416" y="67741"/>
                  </a:lnTo>
                  <a:lnTo>
                    <a:pt x="438391" y="68757"/>
                  </a:lnTo>
                  <a:lnTo>
                    <a:pt x="438492" y="68503"/>
                  </a:lnTo>
                  <a:lnTo>
                    <a:pt x="438569" y="68122"/>
                  </a:lnTo>
                  <a:lnTo>
                    <a:pt x="438594" y="68249"/>
                  </a:lnTo>
                  <a:lnTo>
                    <a:pt x="438645" y="68122"/>
                  </a:lnTo>
                  <a:lnTo>
                    <a:pt x="438556" y="67741"/>
                  </a:lnTo>
                  <a:lnTo>
                    <a:pt x="438480" y="67614"/>
                  </a:lnTo>
                  <a:lnTo>
                    <a:pt x="438353" y="67106"/>
                  </a:lnTo>
                  <a:lnTo>
                    <a:pt x="438416" y="64693"/>
                  </a:lnTo>
                  <a:lnTo>
                    <a:pt x="438213" y="65836"/>
                  </a:lnTo>
                  <a:lnTo>
                    <a:pt x="437845" y="67360"/>
                  </a:lnTo>
                  <a:lnTo>
                    <a:pt x="437502" y="67614"/>
                  </a:lnTo>
                  <a:lnTo>
                    <a:pt x="436791" y="67614"/>
                  </a:lnTo>
                  <a:lnTo>
                    <a:pt x="437108" y="66852"/>
                  </a:lnTo>
                  <a:lnTo>
                    <a:pt x="437743" y="65328"/>
                  </a:lnTo>
                  <a:lnTo>
                    <a:pt x="437629" y="64058"/>
                  </a:lnTo>
                  <a:lnTo>
                    <a:pt x="437159" y="65328"/>
                  </a:lnTo>
                  <a:lnTo>
                    <a:pt x="437032" y="63804"/>
                  </a:lnTo>
                  <a:lnTo>
                    <a:pt x="436384" y="66852"/>
                  </a:lnTo>
                  <a:lnTo>
                    <a:pt x="436181" y="66852"/>
                  </a:lnTo>
                  <a:lnTo>
                    <a:pt x="436359" y="65836"/>
                  </a:lnTo>
                  <a:lnTo>
                    <a:pt x="436549" y="64566"/>
                  </a:lnTo>
                  <a:lnTo>
                    <a:pt x="435914" y="65836"/>
                  </a:lnTo>
                  <a:lnTo>
                    <a:pt x="434809" y="64566"/>
                  </a:lnTo>
                  <a:lnTo>
                    <a:pt x="434517" y="67792"/>
                  </a:lnTo>
                  <a:lnTo>
                    <a:pt x="434492" y="67983"/>
                  </a:lnTo>
                  <a:lnTo>
                    <a:pt x="434479" y="68173"/>
                  </a:lnTo>
                  <a:lnTo>
                    <a:pt x="432676" y="71043"/>
                  </a:lnTo>
                  <a:lnTo>
                    <a:pt x="432650" y="70535"/>
                  </a:lnTo>
                  <a:lnTo>
                    <a:pt x="432612" y="69519"/>
                  </a:lnTo>
                  <a:lnTo>
                    <a:pt x="432587" y="69011"/>
                  </a:lnTo>
                  <a:lnTo>
                    <a:pt x="432574" y="68503"/>
                  </a:lnTo>
                  <a:lnTo>
                    <a:pt x="432511" y="67106"/>
                  </a:lnTo>
                  <a:lnTo>
                    <a:pt x="432460" y="65963"/>
                  </a:lnTo>
                  <a:lnTo>
                    <a:pt x="431025" y="67106"/>
                  </a:lnTo>
                  <a:lnTo>
                    <a:pt x="431253" y="66090"/>
                  </a:lnTo>
                  <a:lnTo>
                    <a:pt x="430314" y="67106"/>
                  </a:lnTo>
                  <a:lnTo>
                    <a:pt x="429577" y="66344"/>
                  </a:lnTo>
                  <a:lnTo>
                    <a:pt x="428637" y="68503"/>
                  </a:lnTo>
                  <a:lnTo>
                    <a:pt x="428472" y="68402"/>
                  </a:lnTo>
                  <a:lnTo>
                    <a:pt x="428447" y="67995"/>
                  </a:lnTo>
                  <a:lnTo>
                    <a:pt x="428510" y="67106"/>
                  </a:lnTo>
                  <a:lnTo>
                    <a:pt x="428612" y="66217"/>
                  </a:lnTo>
                  <a:lnTo>
                    <a:pt x="428879" y="65328"/>
                  </a:lnTo>
                  <a:lnTo>
                    <a:pt x="428205" y="65963"/>
                  </a:lnTo>
                  <a:lnTo>
                    <a:pt x="427888" y="67106"/>
                  </a:lnTo>
                  <a:lnTo>
                    <a:pt x="427837" y="66852"/>
                  </a:lnTo>
                  <a:lnTo>
                    <a:pt x="427812" y="66725"/>
                  </a:lnTo>
                  <a:lnTo>
                    <a:pt x="427697" y="66217"/>
                  </a:lnTo>
                  <a:lnTo>
                    <a:pt x="427583" y="65709"/>
                  </a:lnTo>
                  <a:lnTo>
                    <a:pt x="427685" y="64947"/>
                  </a:lnTo>
                  <a:lnTo>
                    <a:pt x="428142" y="64058"/>
                  </a:lnTo>
                  <a:lnTo>
                    <a:pt x="428015" y="63893"/>
                  </a:lnTo>
                  <a:lnTo>
                    <a:pt x="428180" y="63982"/>
                  </a:lnTo>
                  <a:lnTo>
                    <a:pt x="428091" y="63601"/>
                  </a:lnTo>
                  <a:lnTo>
                    <a:pt x="427939" y="63296"/>
                  </a:lnTo>
                  <a:lnTo>
                    <a:pt x="428002" y="61391"/>
                  </a:lnTo>
                  <a:lnTo>
                    <a:pt x="426694" y="64058"/>
                  </a:lnTo>
                  <a:lnTo>
                    <a:pt x="426808" y="63677"/>
                  </a:lnTo>
                  <a:lnTo>
                    <a:pt x="427405" y="61747"/>
                  </a:lnTo>
                  <a:lnTo>
                    <a:pt x="427304" y="61264"/>
                  </a:lnTo>
                  <a:lnTo>
                    <a:pt x="426859" y="60629"/>
                  </a:lnTo>
                  <a:lnTo>
                    <a:pt x="426567" y="61087"/>
                  </a:lnTo>
                  <a:lnTo>
                    <a:pt x="426466" y="63296"/>
                  </a:lnTo>
                  <a:lnTo>
                    <a:pt x="426021" y="63677"/>
                  </a:lnTo>
                  <a:lnTo>
                    <a:pt x="425577" y="63169"/>
                  </a:lnTo>
                  <a:lnTo>
                    <a:pt x="425665" y="62280"/>
                  </a:lnTo>
                  <a:lnTo>
                    <a:pt x="426351" y="59791"/>
                  </a:lnTo>
                  <a:lnTo>
                    <a:pt x="425818" y="55295"/>
                  </a:lnTo>
                  <a:lnTo>
                    <a:pt x="422376" y="66217"/>
                  </a:lnTo>
                  <a:lnTo>
                    <a:pt x="422516" y="63550"/>
                  </a:lnTo>
                  <a:lnTo>
                    <a:pt x="422554" y="62636"/>
                  </a:lnTo>
                  <a:lnTo>
                    <a:pt x="422249" y="63550"/>
                  </a:lnTo>
                  <a:lnTo>
                    <a:pt x="421716" y="63042"/>
                  </a:lnTo>
                  <a:lnTo>
                    <a:pt x="421728" y="62788"/>
                  </a:lnTo>
                  <a:lnTo>
                    <a:pt x="422046" y="57962"/>
                  </a:lnTo>
                  <a:lnTo>
                    <a:pt x="421843" y="57962"/>
                  </a:lnTo>
                  <a:lnTo>
                    <a:pt x="421347" y="55803"/>
                  </a:lnTo>
                  <a:lnTo>
                    <a:pt x="420014" y="62788"/>
                  </a:lnTo>
                  <a:lnTo>
                    <a:pt x="419354" y="61264"/>
                  </a:lnTo>
                  <a:lnTo>
                    <a:pt x="419239" y="62407"/>
                  </a:lnTo>
                  <a:lnTo>
                    <a:pt x="418668" y="65836"/>
                  </a:lnTo>
                  <a:lnTo>
                    <a:pt x="417741" y="66725"/>
                  </a:lnTo>
                  <a:lnTo>
                    <a:pt x="417207" y="66217"/>
                  </a:lnTo>
                  <a:lnTo>
                    <a:pt x="417715" y="63169"/>
                  </a:lnTo>
                  <a:lnTo>
                    <a:pt x="417804" y="62661"/>
                  </a:lnTo>
                  <a:lnTo>
                    <a:pt x="417995" y="61518"/>
                  </a:lnTo>
                  <a:lnTo>
                    <a:pt x="418604" y="60629"/>
                  </a:lnTo>
                  <a:lnTo>
                    <a:pt x="418769" y="60502"/>
                  </a:lnTo>
                  <a:lnTo>
                    <a:pt x="418693" y="61391"/>
                  </a:lnTo>
                  <a:lnTo>
                    <a:pt x="419354" y="60502"/>
                  </a:lnTo>
                  <a:lnTo>
                    <a:pt x="419366" y="60375"/>
                  </a:lnTo>
                  <a:lnTo>
                    <a:pt x="419366" y="59105"/>
                  </a:lnTo>
                  <a:lnTo>
                    <a:pt x="419049" y="60375"/>
                  </a:lnTo>
                  <a:lnTo>
                    <a:pt x="419036" y="60121"/>
                  </a:lnTo>
                  <a:lnTo>
                    <a:pt x="419011" y="59613"/>
                  </a:lnTo>
                  <a:lnTo>
                    <a:pt x="418985" y="58978"/>
                  </a:lnTo>
                  <a:lnTo>
                    <a:pt x="418147" y="58978"/>
                  </a:lnTo>
                  <a:lnTo>
                    <a:pt x="418299" y="59613"/>
                  </a:lnTo>
                  <a:lnTo>
                    <a:pt x="418109" y="58826"/>
                  </a:lnTo>
                  <a:lnTo>
                    <a:pt x="418122" y="59105"/>
                  </a:lnTo>
                  <a:lnTo>
                    <a:pt x="418211" y="59359"/>
                  </a:lnTo>
                  <a:lnTo>
                    <a:pt x="418058" y="58978"/>
                  </a:lnTo>
                  <a:lnTo>
                    <a:pt x="417957" y="58216"/>
                  </a:lnTo>
                  <a:lnTo>
                    <a:pt x="417830" y="57708"/>
                  </a:lnTo>
                  <a:lnTo>
                    <a:pt x="417017" y="59359"/>
                  </a:lnTo>
                  <a:lnTo>
                    <a:pt x="416420" y="57962"/>
                  </a:lnTo>
                  <a:lnTo>
                    <a:pt x="416356" y="59232"/>
                  </a:lnTo>
                  <a:lnTo>
                    <a:pt x="416242" y="60121"/>
                  </a:lnTo>
                  <a:lnTo>
                    <a:pt x="416115" y="60121"/>
                  </a:lnTo>
                  <a:lnTo>
                    <a:pt x="415175" y="58343"/>
                  </a:lnTo>
                  <a:lnTo>
                    <a:pt x="415099" y="62280"/>
                  </a:lnTo>
                  <a:lnTo>
                    <a:pt x="414159" y="62661"/>
                  </a:lnTo>
                  <a:lnTo>
                    <a:pt x="414147" y="62534"/>
                  </a:lnTo>
                  <a:lnTo>
                    <a:pt x="414058" y="60883"/>
                  </a:lnTo>
                  <a:lnTo>
                    <a:pt x="414172" y="60502"/>
                  </a:lnTo>
                  <a:lnTo>
                    <a:pt x="414515" y="59740"/>
                  </a:lnTo>
                  <a:lnTo>
                    <a:pt x="414578" y="59613"/>
                  </a:lnTo>
                  <a:lnTo>
                    <a:pt x="415213" y="58216"/>
                  </a:lnTo>
                  <a:lnTo>
                    <a:pt x="414045" y="59613"/>
                  </a:lnTo>
                  <a:lnTo>
                    <a:pt x="413842" y="58585"/>
                  </a:lnTo>
                  <a:lnTo>
                    <a:pt x="413943" y="57962"/>
                  </a:lnTo>
                  <a:lnTo>
                    <a:pt x="414045" y="57708"/>
                  </a:lnTo>
                  <a:lnTo>
                    <a:pt x="414997" y="55422"/>
                  </a:lnTo>
                  <a:lnTo>
                    <a:pt x="413753" y="57708"/>
                  </a:lnTo>
                  <a:lnTo>
                    <a:pt x="413829" y="55168"/>
                  </a:lnTo>
                  <a:lnTo>
                    <a:pt x="413778" y="53517"/>
                  </a:lnTo>
                  <a:lnTo>
                    <a:pt x="413588" y="53263"/>
                  </a:lnTo>
                  <a:lnTo>
                    <a:pt x="413677" y="52882"/>
                  </a:lnTo>
                  <a:lnTo>
                    <a:pt x="413753" y="52755"/>
                  </a:lnTo>
                  <a:lnTo>
                    <a:pt x="413346" y="52628"/>
                  </a:lnTo>
                  <a:lnTo>
                    <a:pt x="413092" y="55168"/>
                  </a:lnTo>
                  <a:lnTo>
                    <a:pt x="412940" y="54660"/>
                  </a:lnTo>
                  <a:lnTo>
                    <a:pt x="412737" y="54660"/>
                  </a:lnTo>
                  <a:lnTo>
                    <a:pt x="412953" y="53644"/>
                  </a:lnTo>
                  <a:lnTo>
                    <a:pt x="412445" y="54978"/>
                  </a:lnTo>
                  <a:lnTo>
                    <a:pt x="412330" y="57200"/>
                  </a:lnTo>
                  <a:lnTo>
                    <a:pt x="412203" y="57962"/>
                  </a:lnTo>
                  <a:lnTo>
                    <a:pt x="411391" y="59740"/>
                  </a:lnTo>
                  <a:lnTo>
                    <a:pt x="411327" y="58724"/>
                  </a:lnTo>
                  <a:lnTo>
                    <a:pt x="411264" y="58585"/>
                  </a:lnTo>
                  <a:lnTo>
                    <a:pt x="410171" y="60883"/>
                  </a:lnTo>
                  <a:lnTo>
                    <a:pt x="410184" y="60756"/>
                  </a:lnTo>
                  <a:lnTo>
                    <a:pt x="410552" y="58470"/>
                  </a:lnTo>
                  <a:lnTo>
                    <a:pt x="410705" y="57581"/>
                  </a:lnTo>
                  <a:lnTo>
                    <a:pt x="411264" y="58585"/>
                  </a:lnTo>
                  <a:lnTo>
                    <a:pt x="411391" y="58813"/>
                  </a:lnTo>
                  <a:lnTo>
                    <a:pt x="411480" y="58978"/>
                  </a:lnTo>
                  <a:lnTo>
                    <a:pt x="411454" y="58470"/>
                  </a:lnTo>
                  <a:lnTo>
                    <a:pt x="411353" y="56565"/>
                  </a:lnTo>
                  <a:lnTo>
                    <a:pt x="411238" y="54406"/>
                  </a:lnTo>
                  <a:lnTo>
                    <a:pt x="411721" y="54216"/>
                  </a:lnTo>
                  <a:lnTo>
                    <a:pt x="411759" y="53136"/>
                  </a:lnTo>
                  <a:lnTo>
                    <a:pt x="411632" y="51231"/>
                  </a:lnTo>
                  <a:lnTo>
                    <a:pt x="411480" y="49961"/>
                  </a:lnTo>
                  <a:lnTo>
                    <a:pt x="410692" y="56565"/>
                  </a:lnTo>
                  <a:lnTo>
                    <a:pt x="409714" y="56311"/>
                  </a:lnTo>
                  <a:lnTo>
                    <a:pt x="410159" y="54660"/>
                  </a:lnTo>
                  <a:lnTo>
                    <a:pt x="410184" y="53771"/>
                  </a:lnTo>
                  <a:lnTo>
                    <a:pt x="409549" y="56045"/>
                  </a:lnTo>
                  <a:lnTo>
                    <a:pt x="408863" y="57581"/>
                  </a:lnTo>
                  <a:lnTo>
                    <a:pt x="408508" y="56057"/>
                  </a:lnTo>
                  <a:lnTo>
                    <a:pt x="407962" y="58470"/>
                  </a:lnTo>
                  <a:lnTo>
                    <a:pt x="407670" y="58216"/>
                  </a:lnTo>
                  <a:lnTo>
                    <a:pt x="407746" y="58458"/>
                  </a:lnTo>
                  <a:lnTo>
                    <a:pt x="407847" y="59232"/>
                  </a:lnTo>
                  <a:lnTo>
                    <a:pt x="407428" y="60756"/>
                  </a:lnTo>
                  <a:lnTo>
                    <a:pt x="407149" y="60502"/>
                  </a:lnTo>
                  <a:lnTo>
                    <a:pt x="406590" y="61010"/>
                  </a:lnTo>
                  <a:lnTo>
                    <a:pt x="406044" y="62534"/>
                  </a:lnTo>
                  <a:lnTo>
                    <a:pt x="406158" y="61264"/>
                  </a:lnTo>
                  <a:lnTo>
                    <a:pt x="406488" y="57835"/>
                  </a:lnTo>
                  <a:lnTo>
                    <a:pt x="406692" y="55803"/>
                  </a:lnTo>
                  <a:lnTo>
                    <a:pt x="405587" y="57835"/>
                  </a:lnTo>
                  <a:lnTo>
                    <a:pt x="405561" y="57454"/>
                  </a:lnTo>
                  <a:lnTo>
                    <a:pt x="405676" y="56045"/>
                  </a:lnTo>
                  <a:lnTo>
                    <a:pt x="405879" y="55422"/>
                  </a:lnTo>
                  <a:lnTo>
                    <a:pt x="406133" y="54660"/>
                  </a:lnTo>
                  <a:lnTo>
                    <a:pt x="406095" y="53517"/>
                  </a:lnTo>
                  <a:lnTo>
                    <a:pt x="405041" y="55473"/>
                  </a:lnTo>
                  <a:lnTo>
                    <a:pt x="404761" y="56184"/>
                  </a:lnTo>
                  <a:lnTo>
                    <a:pt x="404761" y="58216"/>
                  </a:lnTo>
                  <a:lnTo>
                    <a:pt x="404228" y="59486"/>
                  </a:lnTo>
                  <a:lnTo>
                    <a:pt x="404139" y="60109"/>
                  </a:lnTo>
                  <a:lnTo>
                    <a:pt x="404025" y="61264"/>
                  </a:lnTo>
                  <a:lnTo>
                    <a:pt x="404075" y="59867"/>
                  </a:lnTo>
                  <a:lnTo>
                    <a:pt x="404126" y="58978"/>
                  </a:lnTo>
                  <a:lnTo>
                    <a:pt x="404139" y="58585"/>
                  </a:lnTo>
                  <a:lnTo>
                    <a:pt x="404025" y="58813"/>
                  </a:lnTo>
                  <a:lnTo>
                    <a:pt x="404139" y="58483"/>
                  </a:lnTo>
                  <a:lnTo>
                    <a:pt x="404710" y="57454"/>
                  </a:lnTo>
                  <a:lnTo>
                    <a:pt x="404761" y="58216"/>
                  </a:lnTo>
                  <a:lnTo>
                    <a:pt x="404761" y="56184"/>
                  </a:lnTo>
                  <a:lnTo>
                    <a:pt x="403542" y="58851"/>
                  </a:lnTo>
                  <a:lnTo>
                    <a:pt x="403771" y="58915"/>
                  </a:lnTo>
                  <a:lnTo>
                    <a:pt x="403961" y="58242"/>
                  </a:lnTo>
                  <a:lnTo>
                    <a:pt x="403872" y="58953"/>
                  </a:lnTo>
                  <a:lnTo>
                    <a:pt x="402526" y="63169"/>
                  </a:lnTo>
                  <a:lnTo>
                    <a:pt x="402501" y="62915"/>
                  </a:lnTo>
                  <a:lnTo>
                    <a:pt x="402488" y="62661"/>
                  </a:lnTo>
                  <a:lnTo>
                    <a:pt x="402424" y="61645"/>
                  </a:lnTo>
                  <a:lnTo>
                    <a:pt x="402399" y="61391"/>
                  </a:lnTo>
                  <a:lnTo>
                    <a:pt x="402374" y="61010"/>
                  </a:lnTo>
                  <a:lnTo>
                    <a:pt x="402424" y="60248"/>
                  </a:lnTo>
                  <a:lnTo>
                    <a:pt x="402653" y="59105"/>
                  </a:lnTo>
                  <a:lnTo>
                    <a:pt x="403009" y="57327"/>
                  </a:lnTo>
                  <a:lnTo>
                    <a:pt x="403504" y="54787"/>
                  </a:lnTo>
                  <a:lnTo>
                    <a:pt x="403390" y="53390"/>
                  </a:lnTo>
                  <a:lnTo>
                    <a:pt x="403136" y="51612"/>
                  </a:lnTo>
                  <a:lnTo>
                    <a:pt x="401256" y="57327"/>
                  </a:lnTo>
                  <a:lnTo>
                    <a:pt x="400316" y="55549"/>
                  </a:lnTo>
                  <a:lnTo>
                    <a:pt x="400469" y="56794"/>
                  </a:lnTo>
                  <a:lnTo>
                    <a:pt x="399859" y="59105"/>
                  </a:lnTo>
                  <a:lnTo>
                    <a:pt x="399745" y="57835"/>
                  </a:lnTo>
                  <a:lnTo>
                    <a:pt x="399669" y="56946"/>
                  </a:lnTo>
                  <a:lnTo>
                    <a:pt x="399072" y="57835"/>
                  </a:lnTo>
                  <a:lnTo>
                    <a:pt x="399161" y="57454"/>
                  </a:lnTo>
                  <a:lnTo>
                    <a:pt x="399478" y="55930"/>
                  </a:lnTo>
                  <a:lnTo>
                    <a:pt x="399415" y="55168"/>
                  </a:lnTo>
                  <a:lnTo>
                    <a:pt x="399465" y="53644"/>
                  </a:lnTo>
                  <a:lnTo>
                    <a:pt x="399199" y="55168"/>
                  </a:lnTo>
                  <a:lnTo>
                    <a:pt x="398576" y="53390"/>
                  </a:lnTo>
                  <a:lnTo>
                    <a:pt x="397700" y="57454"/>
                  </a:lnTo>
                  <a:lnTo>
                    <a:pt x="397637" y="54660"/>
                  </a:lnTo>
                  <a:lnTo>
                    <a:pt x="396849" y="53390"/>
                  </a:lnTo>
                  <a:lnTo>
                    <a:pt x="395389" y="60248"/>
                  </a:lnTo>
                  <a:lnTo>
                    <a:pt x="394677" y="59486"/>
                  </a:lnTo>
                  <a:lnTo>
                    <a:pt x="394766" y="58724"/>
                  </a:lnTo>
                  <a:lnTo>
                    <a:pt x="394817" y="58597"/>
                  </a:lnTo>
                  <a:lnTo>
                    <a:pt x="395097" y="57708"/>
                  </a:lnTo>
                  <a:lnTo>
                    <a:pt x="395224" y="57327"/>
                  </a:lnTo>
                  <a:lnTo>
                    <a:pt x="395351" y="55295"/>
                  </a:lnTo>
                  <a:lnTo>
                    <a:pt x="395503" y="55041"/>
                  </a:lnTo>
                  <a:lnTo>
                    <a:pt x="396049" y="54152"/>
                  </a:lnTo>
                  <a:lnTo>
                    <a:pt x="395732" y="54152"/>
                  </a:lnTo>
                  <a:lnTo>
                    <a:pt x="395516" y="53644"/>
                  </a:lnTo>
                  <a:lnTo>
                    <a:pt x="395236" y="55041"/>
                  </a:lnTo>
                  <a:lnTo>
                    <a:pt x="395300" y="53771"/>
                  </a:lnTo>
                  <a:lnTo>
                    <a:pt x="393827" y="57708"/>
                  </a:lnTo>
                  <a:lnTo>
                    <a:pt x="393890" y="55676"/>
                  </a:lnTo>
                  <a:lnTo>
                    <a:pt x="393585" y="56565"/>
                  </a:lnTo>
                  <a:lnTo>
                    <a:pt x="393153" y="58597"/>
                  </a:lnTo>
                  <a:lnTo>
                    <a:pt x="392811" y="58470"/>
                  </a:lnTo>
                  <a:lnTo>
                    <a:pt x="392201" y="58724"/>
                  </a:lnTo>
                  <a:lnTo>
                    <a:pt x="392087" y="60883"/>
                  </a:lnTo>
                  <a:lnTo>
                    <a:pt x="392277" y="54406"/>
                  </a:lnTo>
                  <a:lnTo>
                    <a:pt x="389229" y="60883"/>
                  </a:lnTo>
                  <a:lnTo>
                    <a:pt x="389343" y="56438"/>
                  </a:lnTo>
                  <a:lnTo>
                    <a:pt x="389369" y="55295"/>
                  </a:lnTo>
                  <a:lnTo>
                    <a:pt x="388531" y="55930"/>
                  </a:lnTo>
                  <a:lnTo>
                    <a:pt x="387565" y="56311"/>
                  </a:lnTo>
                  <a:lnTo>
                    <a:pt x="386905" y="56438"/>
                  </a:lnTo>
                  <a:lnTo>
                    <a:pt x="387019" y="55930"/>
                  </a:lnTo>
                  <a:lnTo>
                    <a:pt x="387108" y="55473"/>
                  </a:lnTo>
                  <a:lnTo>
                    <a:pt x="387184" y="55676"/>
                  </a:lnTo>
                  <a:lnTo>
                    <a:pt x="387121" y="55422"/>
                  </a:lnTo>
                  <a:lnTo>
                    <a:pt x="386638" y="53517"/>
                  </a:lnTo>
                  <a:lnTo>
                    <a:pt x="385546" y="61391"/>
                  </a:lnTo>
                  <a:lnTo>
                    <a:pt x="385216" y="60121"/>
                  </a:lnTo>
                  <a:lnTo>
                    <a:pt x="385178" y="59994"/>
                  </a:lnTo>
                  <a:lnTo>
                    <a:pt x="385064" y="59575"/>
                  </a:lnTo>
                  <a:lnTo>
                    <a:pt x="384949" y="58978"/>
                  </a:lnTo>
                  <a:lnTo>
                    <a:pt x="385000" y="56819"/>
                  </a:lnTo>
                  <a:lnTo>
                    <a:pt x="385038" y="55676"/>
                  </a:lnTo>
                  <a:lnTo>
                    <a:pt x="385800" y="57327"/>
                  </a:lnTo>
                  <a:lnTo>
                    <a:pt x="385762" y="55676"/>
                  </a:lnTo>
                  <a:lnTo>
                    <a:pt x="386803" y="49326"/>
                  </a:lnTo>
                  <a:lnTo>
                    <a:pt x="384340" y="56819"/>
                  </a:lnTo>
                  <a:lnTo>
                    <a:pt x="384352" y="54660"/>
                  </a:lnTo>
                  <a:lnTo>
                    <a:pt x="384454" y="52628"/>
                  </a:lnTo>
                  <a:lnTo>
                    <a:pt x="384530" y="52501"/>
                  </a:lnTo>
                  <a:lnTo>
                    <a:pt x="384505" y="49961"/>
                  </a:lnTo>
                  <a:lnTo>
                    <a:pt x="382892" y="54660"/>
                  </a:lnTo>
                  <a:lnTo>
                    <a:pt x="382282" y="54152"/>
                  </a:lnTo>
                  <a:lnTo>
                    <a:pt x="382308" y="53009"/>
                  </a:lnTo>
                  <a:lnTo>
                    <a:pt x="381127" y="56311"/>
                  </a:lnTo>
                  <a:lnTo>
                    <a:pt x="379171" y="57835"/>
                  </a:lnTo>
                  <a:lnTo>
                    <a:pt x="379107" y="58356"/>
                  </a:lnTo>
                  <a:lnTo>
                    <a:pt x="378256" y="58978"/>
                  </a:lnTo>
                  <a:lnTo>
                    <a:pt x="378129" y="56819"/>
                  </a:lnTo>
                  <a:lnTo>
                    <a:pt x="378015" y="56311"/>
                  </a:lnTo>
                  <a:lnTo>
                    <a:pt x="378117" y="55295"/>
                  </a:lnTo>
                  <a:lnTo>
                    <a:pt x="378434" y="53263"/>
                  </a:lnTo>
                  <a:lnTo>
                    <a:pt x="379145" y="53263"/>
                  </a:lnTo>
                  <a:lnTo>
                    <a:pt x="379450" y="49580"/>
                  </a:lnTo>
                  <a:lnTo>
                    <a:pt x="378218" y="53263"/>
                  </a:lnTo>
                  <a:lnTo>
                    <a:pt x="378104" y="52882"/>
                  </a:lnTo>
                  <a:lnTo>
                    <a:pt x="378206" y="51485"/>
                  </a:lnTo>
                  <a:lnTo>
                    <a:pt x="378320" y="50977"/>
                  </a:lnTo>
                  <a:lnTo>
                    <a:pt x="377177" y="51231"/>
                  </a:lnTo>
                  <a:lnTo>
                    <a:pt x="376428" y="55295"/>
                  </a:lnTo>
                  <a:lnTo>
                    <a:pt x="375361" y="54787"/>
                  </a:lnTo>
                  <a:lnTo>
                    <a:pt x="375208" y="56184"/>
                  </a:lnTo>
                  <a:lnTo>
                    <a:pt x="373926" y="59994"/>
                  </a:lnTo>
                  <a:lnTo>
                    <a:pt x="374002" y="59613"/>
                  </a:lnTo>
                  <a:lnTo>
                    <a:pt x="374078" y="59232"/>
                  </a:lnTo>
                  <a:lnTo>
                    <a:pt x="374535" y="56819"/>
                  </a:lnTo>
                  <a:lnTo>
                    <a:pt x="374586" y="56565"/>
                  </a:lnTo>
                  <a:lnTo>
                    <a:pt x="375132" y="53771"/>
                  </a:lnTo>
                  <a:lnTo>
                    <a:pt x="373989" y="56565"/>
                  </a:lnTo>
                  <a:lnTo>
                    <a:pt x="374535" y="52501"/>
                  </a:lnTo>
                  <a:lnTo>
                    <a:pt x="372402" y="56197"/>
                  </a:lnTo>
                  <a:lnTo>
                    <a:pt x="371551" y="56819"/>
                  </a:lnTo>
                  <a:lnTo>
                    <a:pt x="372008" y="55384"/>
                  </a:lnTo>
                  <a:lnTo>
                    <a:pt x="371157" y="56692"/>
                  </a:lnTo>
                  <a:lnTo>
                    <a:pt x="370484" y="56476"/>
                  </a:lnTo>
                  <a:lnTo>
                    <a:pt x="370522" y="55549"/>
                  </a:lnTo>
                  <a:lnTo>
                    <a:pt x="370573" y="55295"/>
                  </a:lnTo>
                  <a:lnTo>
                    <a:pt x="371881" y="48564"/>
                  </a:lnTo>
                  <a:lnTo>
                    <a:pt x="368604" y="54152"/>
                  </a:lnTo>
                  <a:lnTo>
                    <a:pt x="368668" y="53390"/>
                  </a:lnTo>
                  <a:lnTo>
                    <a:pt x="368681" y="53136"/>
                  </a:lnTo>
                  <a:lnTo>
                    <a:pt x="368719" y="52628"/>
                  </a:lnTo>
                  <a:lnTo>
                    <a:pt x="368884" y="50596"/>
                  </a:lnTo>
                  <a:lnTo>
                    <a:pt x="369087" y="47929"/>
                  </a:lnTo>
                  <a:lnTo>
                    <a:pt x="367157" y="50596"/>
                  </a:lnTo>
                  <a:lnTo>
                    <a:pt x="366471" y="46151"/>
                  </a:lnTo>
                  <a:lnTo>
                    <a:pt x="364718" y="46405"/>
                  </a:lnTo>
                  <a:lnTo>
                    <a:pt x="364261" y="52628"/>
                  </a:lnTo>
                  <a:lnTo>
                    <a:pt x="364210" y="46405"/>
                  </a:lnTo>
                  <a:lnTo>
                    <a:pt x="364045" y="47421"/>
                  </a:lnTo>
                  <a:lnTo>
                    <a:pt x="363804" y="46266"/>
                  </a:lnTo>
                  <a:lnTo>
                    <a:pt x="363893" y="48463"/>
                  </a:lnTo>
                  <a:lnTo>
                    <a:pt x="363232" y="52755"/>
                  </a:lnTo>
                  <a:lnTo>
                    <a:pt x="362788" y="53136"/>
                  </a:lnTo>
                  <a:lnTo>
                    <a:pt x="362661" y="52882"/>
                  </a:lnTo>
                  <a:lnTo>
                    <a:pt x="362546" y="51612"/>
                  </a:lnTo>
                  <a:lnTo>
                    <a:pt x="362381" y="50342"/>
                  </a:lnTo>
                  <a:lnTo>
                    <a:pt x="362292" y="49707"/>
                  </a:lnTo>
                  <a:lnTo>
                    <a:pt x="362178" y="48818"/>
                  </a:lnTo>
                  <a:lnTo>
                    <a:pt x="362191" y="46659"/>
                  </a:lnTo>
                  <a:lnTo>
                    <a:pt x="362762" y="47294"/>
                  </a:lnTo>
                  <a:lnTo>
                    <a:pt x="362851" y="46659"/>
                  </a:lnTo>
                  <a:lnTo>
                    <a:pt x="362966" y="45897"/>
                  </a:lnTo>
                  <a:lnTo>
                    <a:pt x="362191" y="45262"/>
                  </a:lnTo>
                  <a:lnTo>
                    <a:pt x="362496" y="44500"/>
                  </a:lnTo>
                  <a:lnTo>
                    <a:pt x="363004" y="43230"/>
                  </a:lnTo>
                  <a:lnTo>
                    <a:pt x="362877" y="41960"/>
                  </a:lnTo>
                  <a:lnTo>
                    <a:pt x="362788" y="41325"/>
                  </a:lnTo>
                  <a:lnTo>
                    <a:pt x="362559" y="43230"/>
                  </a:lnTo>
                  <a:lnTo>
                    <a:pt x="362432" y="43738"/>
                  </a:lnTo>
                  <a:lnTo>
                    <a:pt x="361950" y="44500"/>
                  </a:lnTo>
                  <a:lnTo>
                    <a:pt x="361594" y="43611"/>
                  </a:lnTo>
                  <a:lnTo>
                    <a:pt x="361721" y="46786"/>
                  </a:lnTo>
                  <a:lnTo>
                    <a:pt x="360045" y="49707"/>
                  </a:lnTo>
                  <a:lnTo>
                    <a:pt x="360210" y="48818"/>
                  </a:lnTo>
                  <a:lnTo>
                    <a:pt x="360565" y="46913"/>
                  </a:lnTo>
                  <a:lnTo>
                    <a:pt x="361061" y="44246"/>
                  </a:lnTo>
                  <a:lnTo>
                    <a:pt x="361657" y="41071"/>
                  </a:lnTo>
                  <a:lnTo>
                    <a:pt x="359892" y="44246"/>
                  </a:lnTo>
                  <a:lnTo>
                    <a:pt x="360235" y="43357"/>
                  </a:lnTo>
                  <a:lnTo>
                    <a:pt x="360616" y="42341"/>
                  </a:lnTo>
                  <a:lnTo>
                    <a:pt x="359803" y="43357"/>
                  </a:lnTo>
                  <a:lnTo>
                    <a:pt x="358343" y="41960"/>
                  </a:lnTo>
                  <a:lnTo>
                    <a:pt x="356895" y="46913"/>
                  </a:lnTo>
                  <a:lnTo>
                    <a:pt x="357060" y="44373"/>
                  </a:lnTo>
                  <a:lnTo>
                    <a:pt x="357403" y="43992"/>
                  </a:lnTo>
                  <a:lnTo>
                    <a:pt x="356057" y="42976"/>
                  </a:lnTo>
                  <a:lnTo>
                    <a:pt x="353263" y="48818"/>
                  </a:lnTo>
                  <a:lnTo>
                    <a:pt x="353161" y="48310"/>
                  </a:lnTo>
                  <a:lnTo>
                    <a:pt x="352869" y="46786"/>
                  </a:lnTo>
                  <a:lnTo>
                    <a:pt x="352742" y="46151"/>
                  </a:lnTo>
                  <a:lnTo>
                    <a:pt x="352856" y="44500"/>
                  </a:lnTo>
                  <a:lnTo>
                    <a:pt x="352983" y="43992"/>
                  </a:lnTo>
                  <a:lnTo>
                    <a:pt x="352640" y="44373"/>
                  </a:lnTo>
                  <a:lnTo>
                    <a:pt x="352018" y="46786"/>
                  </a:lnTo>
                  <a:lnTo>
                    <a:pt x="351993" y="46151"/>
                  </a:lnTo>
                  <a:lnTo>
                    <a:pt x="352094" y="44500"/>
                  </a:lnTo>
                  <a:lnTo>
                    <a:pt x="352196" y="44119"/>
                  </a:lnTo>
                  <a:lnTo>
                    <a:pt x="352183" y="43611"/>
                  </a:lnTo>
                  <a:lnTo>
                    <a:pt x="351028" y="46151"/>
                  </a:lnTo>
                  <a:lnTo>
                    <a:pt x="350926" y="45770"/>
                  </a:lnTo>
                  <a:lnTo>
                    <a:pt x="351053" y="44500"/>
                  </a:lnTo>
                  <a:lnTo>
                    <a:pt x="351307" y="43738"/>
                  </a:lnTo>
                  <a:lnTo>
                    <a:pt x="351193" y="43103"/>
                  </a:lnTo>
                  <a:lnTo>
                    <a:pt x="350278" y="41325"/>
                  </a:lnTo>
                  <a:lnTo>
                    <a:pt x="348513" y="47421"/>
                  </a:lnTo>
                  <a:lnTo>
                    <a:pt x="347154" y="48310"/>
                  </a:lnTo>
                  <a:lnTo>
                    <a:pt x="347395" y="46786"/>
                  </a:lnTo>
                  <a:lnTo>
                    <a:pt x="347599" y="45516"/>
                  </a:lnTo>
                  <a:lnTo>
                    <a:pt x="347840" y="43992"/>
                  </a:lnTo>
                  <a:lnTo>
                    <a:pt x="347751" y="43484"/>
                  </a:lnTo>
                  <a:lnTo>
                    <a:pt x="346608" y="41325"/>
                  </a:lnTo>
                  <a:lnTo>
                    <a:pt x="346671" y="40563"/>
                  </a:lnTo>
                  <a:lnTo>
                    <a:pt x="345084" y="39801"/>
                  </a:lnTo>
                  <a:lnTo>
                    <a:pt x="343230" y="43865"/>
                  </a:lnTo>
                  <a:lnTo>
                    <a:pt x="341414" y="45516"/>
                  </a:lnTo>
                  <a:lnTo>
                    <a:pt x="341350" y="43865"/>
                  </a:lnTo>
                  <a:lnTo>
                    <a:pt x="341312" y="42849"/>
                  </a:lnTo>
                  <a:lnTo>
                    <a:pt x="341210" y="40309"/>
                  </a:lnTo>
                  <a:lnTo>
                    <a:pt x="338467" y="42849"/>
                  </a:lnTo>
                  <a:lnTo>
                    <a:pt x="337362" y="39928"/>
                  </a:lnTo>
                  <a:lnTo>
                    <a:pt x="337400" y="40944"/>
                  </a:lnTo>
                  <a:lnTo>
                    <a:pt x="336804" y="43230"/>
                  </a:lnTo>
                  <a:lnTo>
                    <a:pt x="336689" y="43484"/>
                  </a:lnTo>
                  <a:lnTo>
                    <a:pt x="336435" y="43865"/>
                  </a:lnTo>
                  <a:lnTo>
                    <a:pt x="336219" y="42849"/>
                  </a:lnTo>
                  <a:lnTo>
                    <a:pt x="334949" y="46786"/>
                  </a:lnTo>
                  <a:lnTo>
                    <a:pt x="334987" y="46532"/>
                  </a:lnTo>
                  <a:lnTo>
                    <a:pt x="335026" y="46278"/>
                  </a:lnTo>
                  <a:lnTo>
                    <a:pt x="335102" y="45897"/>
                  </a:lnTo>
                  <a:lnTo>
                    <a:pt x="335254" y="45008"/>
                  </a:lnTo>
                  <a:lnTo>
                    <a:pt x="335267" y="44881"/>
                  </a:lnTo>
                  <a:lnTo>
                    <a:pt x="335648" y="42722"/>
                  </a:lnTo>
                  <a:lnTo>
                    <a:pt x="335775" y="42722"/>
                  </a:lnTo>
                  <a:lnTo>
                    <a:pt x="336042" y="39547"/>
                  </a:lnTo>
                  <a:lnTo>
                    <a:pt x="336118" y="38658"/>
                  </a:lnTo>
                  <a:lnTo>
                    <a:pt x="335203" y="39547"/>
                  </a:lnTo>
                  <a:lnTo>
                    <a:pt x="334645" y="39420"/>
                  </a:lnTo>
                  <a:lnTo>
                    <a:pt x="333717" y="44881"/>
                  </a:lnTo>
                  <a:lnTo>
                    <a:pt x="333121" y="42595"/>
                  </a:lnTo>
                  <a:lnTo>
                    <a:pt x="332892" y="41706"/>
                  </a:lnTo>
                  <a:lnTo>
                    <a:pt x="331419" y="42087"/>
                  </a:lnTo>
                  <a:lnTo>
                    <a:pt x="330047" y="42595"/>
                  </a:lnTo>
                  <a:lnTo>
                    <a:pt x="330022" y="42468"/>
                  </a:lnTo>
                  <a:lnTo>
                    <a:pt x="329526" y="39928"/>
                  </a:lnTo>
                  <a:lnTo>
                    <a:pt x="328955" y="41198"/>
                  </a:lnTo>
                  <a:lnTo>
                    <a:pt x="328498" y="41198"/>
                  </a:lnTo>
                  <a:lnTo>
                    <a:pt x="327952" y="42468"/>
                  </a:lnTo>
                  <a:lnTo>
                    <a:pt x="328307" y="40182"/>
                  </a:lnTo>
                  <a:lnTo>
                    <a:pt x="328269" y="39420"/>
                  </a:lnTo>
                  <a:lnTo>
                    <a:pt x="327533" y="38658"/>
                  </a:lnTo>
                  <a:lnTo>
                    <a:pt x="327037" y="38150"/>
                  </a:lnTo>
                  <a:lnTo>
                    <a:pt x="325678" y="38658"/>
                  </a:lnTo>
                  <a:lnTo>
                    <a:pt x="326237" y="36626"/>
                  </a:lnTo>
                  <a:lnTo>
                    <a:pt x="325564" y="36372"/>
                  </a:lnTo>
                  <a:lnTo>
                    <a:pt x="324104" y="45008"/>
                  </a:lnTo>
                  <a:lnTo>
                    <a:pt x="323430" y="45008"/>
                  </a:lnTo>
                  <a:lnTo>
                    <a:pt x="323456" y="44754"/>
                  </a:lnTo>
                  <a:lnTo>
                    <a:pt x="323723" y="42087"/>
                  </a:lnTo>
                  <a:lnTo>
                    <a:pt x="323824" y="41071"/>
                  </a:lnTo>
                  <a:lnTo>
                    <a:pt x="323862" y="40690"/>
                  </a:lnTo>
                  <a:lnTo>
                    <a:pt x="322630" y="40563"/>
                  </a:lnTo>
                  <a:lnTo>
                    <a:pt x="322580" y="40309"/>
                  </a:lnTo>
                  <a:lnTo>
                    <a:pt x="321919" y="36499"/>
                  </a:lnTo>
                  <a:lnTo>
                    <a:pt x="320116" y="40309"/>
                  </a:lnTo>
                  <a:lnTo>
                    <a:pt x="320459" y="38404"/>
                  </a:lnTo>
                  <a:lnTo>
                    <a:pt x="320687" y="38277"/>
                  </a:lnTo>
                  <a:lnTo>
                    <a:pt x="320116" y="38023"/>
                  </a:lnTo>
                  <a:lnTo>
                    <a:pt x="319747" y="37134"/>
                  </a:lnTo>
                  <a:lnTo>
                    <a:pt x="318846" y="34975"/>
                  </a:lnTo>
                  <a:lnTo>
                    <a:pt x="318592" y="37452"/>
                  </a:lnTo>
                  <a:lnTo>
                    <a:pt x="316077" y="42087"/>
                  </a:lnTo>
                  <a:lnTo>
                    <a:pt x="316585" y="39166"/>
                  </a:lnTo>
                  <a:lnTo>
                    <a:pt x="315569" y="42595"/>
                  </a:lnTo>
                  <a:lnTo>
                    <a:pt x="315455" y="43103"/>
                  </a:lnTo>
                  <a:lnTo>
                    <a:pt x="315328" y="43865"/>
                  </a:lnTo>
                  <a:lnTo>
                    <a:pt x="314426" y="44754"/>
                  </a:lnTo>
                  <a:lnTo>
                    <a:pt x="314325" y="44500"/>
                  </a:lnTo>
                  <a:lnTo>
                    <a:pt x="314426" y="43357"/>
                  </a:lnTo>
                  <a:lnTo>
                    <a:pt x="314312" y="41579"/>
                  </a:lnTo>
                  <a:lnTo>
                    <a:pt x="313842" y="45897"/>
                  </a:lnTo>
                  <a:lnTo>
                    <a:pt x="313347" y="44373"/>
                  </a:lnTo>
                  <a:lnTo>
                    <a:pt x="313448" y="43738"/>
                  </a:lnTo>
                  <a:lnTo>
                    <a:pt x="313842" y="42341"/>
                  </a:lnTo>
                  <a:lnTo>
                    <a:pt x="313232" y="42087"/>
                  </a:lnTo>
                  <a:lnTo>
                    <a:pt x="313143" y="43103"/>
                  </a:lnTo>
                  <a:lnTo>
                    <a:pt x="312547" y="45008"/>
                  </a:lnTo>
                  <a:lnTo>
                    <a:pt x="311937" y="46278"/>
                  </a:lnTo>
                  <a:lnTo>
                    <a:pt x="311797" y="45770"/>
                  </a:lnTo>
                  <a:lnTo>
                    <a:pt x="311658" y="45262"/>
                  </a:lnTo>
                  <a:lnTo>
                    <a:pt x="311454" y="44500"/>
                  </a:lnTo>
                  <a:lnTo>
                    <a:pt x="311569" y="42468"/>
                  </a:lnTo>
                  <a:lnTo>
                    <a:pt x="311658" y="41706"/>
                  </a:lnTo>
                  <a:lnTo>
                    <a:pt x="311315" y="43357"/>
                  </a:lnTo>
                  <a:lnTo>
                    <a:pt x="310718" y="45262"/>
                  </a:lnTo>
                  <a:lnTo>
                    <a:pt x="310527" y="44754"/>
                  </a:lnTo>
                  <a:lnTo>
                    <a:pt x="310616" y="43230"/>
                  </a:lnTo>
                  <a:lnTo>
                    <a:pt x="310807" y="42722"/>
                  </a:lnTo>
                  <a:lnTo>
                    <a:pt x="310705" y="42214"/>
                  </a:lnTo>
                  <a:lnTo>
                    <a:pt x="310515" y="41706"/>
                  </a:lnTo>
                  <a:lnTo>
                    <a:pt x="310121" y="40703"/>
                  </a:lnTo>
                  <a:lnTo>
                    <a:pt x="310007" y="41503"/>
                  </a:lnTo>
                  <a:lnTo>
                    <a:pt x="310070" y="40563"/>
                  </a:lnTo>
                  <a:lnTo>
                    <a:pt x="310121" y="40703"/>
                  </a:lnTo>
                  <a:lnTo>
                    <a:pt x="310134" y="40563"/>
                  </a:lnTo>
                  <a:lnTo>
                    <a:pt x="310349" y="39039"/>
                  </a:lnTo>
                  <a:lnTo>
                    <a:pt x="309841" y="38633"/>
                  </a:lnTo>
                  <a:lnTo>
                    <a:pt x="309841" y="41490"/>
                  </a:lnTo>
                  <a:lnTo>
                    <a:pt x="308813" y="45770"/>
                  </a:lnTo>
                  <a:lnTo>
                    <a:pt x="308533" y="43484"/>
                  </a:lnTo>
                  <a:lnTo>
                    <a:pt x="308571" y="41071"/>
                  </a:lnTo>
                  <a:lnTo>
                    <a:pt x="309410" y="41325"/>
                  </a:lnTo>
                  <a:lnTo>
                    <a:pt x="309841" y="41490"/>
                  </a:lnTo>
                  <a:lnTo>
                    <a:pt x="309841" y="38633"/>
                  </a:lnTo>
                  <a:lnTo>
                    <a:pt x="309714" y="38531"/>
                  </a:lnTo>
                  <a:lnTo>
                    <a:pt x="310781" y="34848"/>
                  </a:lnTo>
                  <a:lnTo>
                    <a:pt x="308394" y="41071"/>
                  </a:lnTo>
                  <a:lnTo>
                    <a:pt x="308254" y="40690"/>
                  </a:lnTo>
                  <a:lnTo>
                    <a:pt x="307962" y="39928"/>
                  </a:lnTo>
                  <a:lnTo>
                    <a:pt x="307911" y="39547"/>
                  </a:lnTo>
                  <a:lnTo>
                    <a:pt x="307936" y="38912"/>
                  </a:lnTo>
                  <a:lnTo>
                    <a:pt x="307924" y="38277"/>
                  </a:lnTo>
                  <a:lnTo>
                    <a:pt x="307771" y="38404"/>
                  </a:lnTo>
                  <a:lnTo>
                    <a:pt x="307568" y="38912"/>
                  </a:lnTo>
                  <a:lnTo>
                    <a:pt x="307505" y="38658"/>
                  </a:lnTo>
                  <a:lnTo>
                    <a:pt x="307327" y="38023"/>
                  </a:lnTo>
                  <a:lnTo>
                    <a:pt x="307124" y="38023"/>
                  </a:lnTo>
                  <a:lnTo>
                    <a:pt x="307238" y="36880"/>
                  </a:lnTo>
                  <a:lnTo>
                    <a:pt x="307238" y="36753"/>
                  </a:lnTo>
                  <a:lnTo>
                    <a:pt x="307340" y="35737"/>
                  </a:lnTo>
                  <a:lnTo>
                    <a:pt x="307073" y="36068"/>
                  </a:lnTo>
                  <a:lnTo>
                    <a:pt x="307073" y="36880"/>
                  </a:lnTo>
                  <a:lnTo>
                    <a:pt x="307073" y="57835"/>
                  </a:lnTo>
                  <a:lnTo>
                    <a:pt x="306920" y="57708"/>
                  </a:lnTo>
                  <a:lnTo>
                    <a:pt x="306705" y="57708"/>
                  </a:lnTo>
                  <a:lnTo>
                    <a:pt x="306489" y="57581"/>
                  </a:lnTo>
                  <a:lnTo>
                    <a:pt x="306603" y="56438"/>
                  </a:lnTo>
                  <a:lnTo>
                    <a:pt x="306666" y="56057"/>
                  </a:lnTo>
                  <a:lnTo>
                    <a:pt x="306755" y="55549"/>
                  </a:lnTo>
                  <a:lnTo>
                    <a:pt x="306781" y="56438"/>
                  </a:lnTo>
                  <a:lnTo>
                    <a:pt x="306984" y="56946"/>
                  </a:lnTo>
                  <a:lnTo>
                    <a:pt x="307073" y="57835"/>
                  </a:lnTo>
                  <a:lnTo>
                    <a:pt x="307073" y="36880"/>
                  </a:lnTo>
                  <a:lnTo>
                    <a:pt x="307022" y="38023"/>
                  </a:lnTo>
                  <a:lnTo>
                    <a:pt x="306781" y="38150"/>
                  </a:lnTo>
                  <a:lnTo>
                    <a:pt x="306590" y="38265"/>
                  </a:lnTo>
                  <a:lnTo>
                    <a:pt x="306793" y="37261"/>
                  </a:lnTo>
                  <a:lnTo>
                    <a:pt x="307073" y="36880"/>
                  </a:lnTo>
                  <a:lnTo>
                    <a:pt x="307073" y="36068"/>
                  </a:lnTo>
                  <a:lnTo>
                    <a:pt x="306501" y="36753"/>
                  </a:lnTo>
                  <a:lnTo>
                    <a:pt x="306171" y="36626"/>
                  </a:lnTo>
                  <a:lnTo>
                    <a:pt x="305803" y="39547"/>
                  </a:lnTo>
                  <a:lnTo>
                    <a:pt x="305409" y="38912"/>
                  </a:lnTo>
                  <a:lnTo>
                    <a:pt x="305511" y="41173"/>
                  </a:lnTo>
                  <a:lnTo>
                    <a:pt x="305841" y="40957"/>
                  </a:lnTo>
                  <a:lnTo>
                    <a:pt x="305739" y="41122"/>
                  </a:lnTo>
                  <a:lnTo>
                    <a:pt x="305790" y="41795"/>
                  </a:lnTo>
                  <a:lnTo>
                    <a:pt x="305993" y="40944"/>
                  </a:lnTo>
                  <a:lnTo>
                    <a:pt x="306882" y="40944"/>
                  </a:lnTo>
                  <a:lnTo>
                    <a:pt x="305955" y="43484"/>
                  </a:lnTo>
                  <a:lnTo>
                    <a:pt x="305790" y="41833"/>
                  </a:lnTo>
                  <a:lnTo>
                    <a:pt x="304685" y="46532"/>
                  </a:lnTo>
                  <a:lnTo>
                    <a:pt x="304711" y="45262"/>
                  </a:lnTo>
                  <a:lnTo>
                    <a:pt x="304711" y="45135"/>
                  </a:lnTo>
                  <a:lnTo>
                    <a:pt x="304723" y="44373"/>
                  </a:lnTo>
                  <a:lnTo>
                    <a:pt x="304634" y="41833"/>
                  </a:lnTo>
                  <a:lnTo>
                    <a:pt x="304215" y="40309"/>
                  </a:lnTo>
                  <a:lnTo>
                    <a:pt x="304241" y="39039"/>
                  </a:lnTo>
                  <a:lnTo>
                    <a:pt x="304368" y="37515"/>
                  </a:lnTo>
                  <a:lnTo>
                    <a:pt x="303098" y="39039"/>
                  </a:lnTo>
                  <a:lnTo>
                    <a:pt x="301764" y="38277"/>
                  </a:lnTo>
                  <a:lnTo>
                    <a:pt x="300405" y="43611"/>
                  </a:lnTo>
                  <a:lnTo>
                    <a:pt x="300304" y="43865"/>
                  </a:lnTo>
                  <a:lnTo>
                    <a:pt x="299986" y="44373"/>
                  </a:lnTo>
                  <a:lnTo>
                    <a:pt x="300024" y="44119"/>
                  </a:lnTo>
                  <a:lnTo>
                    <a:pt x="300139" y="42976"/>
                  </a:lnTo>
                  <a:lnTo>
                    <a:pt x="300240" y="41325"/>
                  </a:lnTo>
                  <a:lnTo>
                    <a:pt x="300367" y="40944"/>
                  </a:lnTo>
                  <a:lnTo>
                    <a:pt x="300482" y="40690"/>
                  </a:lnTo>
                  <a:lnTo>
                    <a:pt x="300672" y="40817"/>
                  </a:lnTo>
                  <a:lnTo>
                    <a:pt x="300697" y="40690"/>
                  </a:lnTo>
                  <a:lnTo>
                    <a:pt x="300875" y="39928"/>
                  </a:lnTo>
                  <a:lnTo>
                    <a:pt x="300101" y="41325"/>
                  </a:lnTo>
                  <a:lnTo>
                    <a:pt x="299440" y="40690"/>
                  </a:lnTo>
                  <a:lnTo>
                    <a:pt x="299034" y="40309"/>
                  </a:lnTo>
                  <a:lnTo>
                    <a:pt x="298958" y="40805"/>
                  </a:lnTo>
                  <a:lnTo>
                    <a:pt x="298932" y="41071"/>
                  </a:lnTo>
                  <a:lnTo>
                    <a:pt x="298399" y="44119"/>
                  </a:lnTo>
                  <a:lnTo>
                    <a:pt x="298221" y="43484"/>
                  </a:lnTo>
                  <a:lnTo>
                    <a:pt x="297916" y="42341"/>
                  </a:lnTo>
                  <a:lnTo>
                    <a:pt x="297992" y="42087"/>
                  </a:lnTo>
                  <a:lnTo>
                    <a:pt x="298907" y="41071"/>
                  </a:lnTo>
                  <a:lnTo>
                    <a:pt x="298932" y="40817"/>
                  </a:lnTo>
                  <a:lnTo>
                    <a:pt x="298183" y="41071"/>
                  </a:lnTo>
                  <a:lnTo>
                    <a:pt x="298437" y="40055"/>
                  </a:lnTo>
                  <a:lnTo>
                    <a:pt x="298335" y="39801"/>
                  </a:lnTo>
                  <a:lnTo>
                    <a:pt x="297218" y="38658"/>
                  </a:lnTo>
                  <a:lnTo>
                    <a:pt x="293928" y="43484"/>
                  </a:lnTo>
                  <a:lnTo>
                    <a:pt x="293446" y="42595"/>
                  </a:lnTo>
                  <a:lnTo>
                    <a:pt x="292671" y="41198"/>
                  </a:lnTo>
                  <a:lnTo>
                    <a:pt x="292773" y="42595"/>
                  </a:lnTo>
                  <a:lnTo>
                    <a:pt x="290652" y="38785"/>
                  </a:lnTo>
                  <a:lnTo>
                    <a:pt x="287096" y="45135"/>
                  </a:lnTo>
                  <a:lnTo>
                    <a:pt x="286219" y="42341"/>
                  </a:lnTo>
                  <a:lnTo>
                    <a:pt x="285254" y="39293"/>
                  </a:lnTo>
                  <a:lnTo>
                    <a:pt x="284670" y="38150"/>
                  </a:lnTo>
                  <a:lnTo>
                    <a:pt x="284314" y="40436"/>
                  </a:lnTo>
                  <a:lnTo>
                    <a:pt x="283641" y="42341"/>
                  </a:lnTo>
                  <a:lnTo>
                    <a:pt x="283870" y="39293"/>
                  </a:lnTo>
                  <a:lnTo>
                    <a:pt x="282702" y="42595"/>
                  </a:lnTo>
                  <a:lnTo>
                    <a:pt x="281279" y="45262"/>
                  </a:lnTo>
                  <a:lnTo>
                    <a:pt x="281393" y="42849"/>
                  </a:lnTo>
                  <a:lnTo>
                    <a:pt x="281432" y="41833"/>
                  </a:lnTo>
                  <a:lnTo>
                    <a:pt x="281749" y="34848"/>
                  </a:lnTo>
                  <a:lnTo>
                    <a:pt x="279819" y="39674"/>
                  </a:lnTo>
                  <a:lnTo>
                    <a:pt x="279730" y="41833"/>
                  </a:lnTo>
                  <a:lnTo>
                    <a:pt x="279298" y="41325"/>
                  </a:lnTo>
                  <a:lnTo>
                    <a:pt x="278053" y="42849"/>
                  </a:lnTo>
                  <a:lnTo>
                    <a:pt x="278003" y="42722"/>
                  </a:lnTo>
                  <a:lnTo>
                    <a:pt x="278003" y="42595"/>
                  </a:lnTo>
                  <a:lnTo>
                    <a:pt x="278130" y="39928"/>
                  </a:lnTo>
                  <a:lnTo>
                    <a:pt x="276606" y="42595"/>
                  </a:lnTo>
                  <a:lnTo>
                    <a:pt x="275907" y="41452"/>
                  </a:lnTo>
                  <a:lnTo>
                    <a:pt x="276021" y="40703"/>
                  </a:lnTo>
                  <a:lnTo>
                    <a:pt x="277520" y="36118"/>
                  </a:lnTo>
                  <a:lnTo>
                    <a:pt x="276212" y="35610"/>
                  </a:lnTo>
                  <a:lnTo>
                    <a:pt x="275640" y="36118"/>
                  </a:lnTo>
                  <a:lnTo>
                    <a:pt x="274408" y="39674"/>
                  </a:lnTo>
                  <a:lnTo>
                    <a:pt x="274294" y="41325"/>
                  </a:lnTo>
                  <a:lnTo>
                    <a:pt x="274472" y="41452"/>
                  </a:lnTo>
                  <a:lnTo>
                    <a:pt x="274561" y="41833"/>
                  </a:lnTo>
                  <a:lnTo>
                    <a:pt x="274675" y="42468"/>
                  </a:lnTo>
                  <a:lnTo>
                    <a:pt x="274548" y="43611"/>
                  </a:lnTo>
                  <a:lnTo>
                    <a:pt x="274421" y="44119"/>
                  </a:lnTo>
                  <a:lnTo>
                    <a:pt x="273951" y="44881"/>
                  </a:lnTo>
                  <a:lnTo>
                    <a:pt x="273316" y="49707"/>
                  </a:lnTo>
                  <a:lnTo>
                    <a:pt x="272529" y="53898"/>
                  </a:lnTo>
                  <a:lnTo>
                    <a:pt x="272415" y="54787"/>
                  </a:lnTo>
                  <a:lnTo>
                    <a:pt x="273100" y="58089"/>
                  </a:lnTo>
                  <a:lnTo>
                    <a:pt x="274218" y="55295"/>
                  </a:lnTo>
                  <a:lnTo>
                    <a:pt x="274193" y="57581"/>
                  </a:lnTo>
                  <a:lnTo>
                    <a:pt x="273519" y="57708"/>
                  </a:lnTo>
                  <a:lnTo>
                    <a:pt x="273634" y="59994"/>
                  </a:lnTo>
                  <a:lnTo>
                    <a:pt x="274091" y="57962"/>
                  </a:lnTo>
                  <a:lnTo>
                    <a:pt x="274510" y="56692"/>
                  </a:lnTo>
                  <a:lnTo>
                    <a:pt x="274535" y="59359"/>
                  </a:lnTo>
                  <a:lnTo>
                    <a:pt x="275297" y="56692"/>
                  </a:lnTo>
                  <a:lnTo>
                    <a:pt x="275513" y="55930"/>
                  </a:lnTo>
                  <a:lnTo>
                    <a:pt x="275602" y="55295"/>
                  </a:lnTo>
                  <a:lnTo>
                    <a:pt x="275831" y="54902"/>
                  </a:lnTo>
                  <a:lnTo>
                    <a:pt x="276364" y="54025"/>
                  </a:lnTo>
                  <a:lnTo>
                    <a:pt x="276377" y="56692"/>
                  </a:lnTo>
                  <a:lnTo>
                    <a:pt x="276148" y="57962"/>
                  </a:lnTo>
                  <a:lnTo>
                    <a:pt x="276809" y="56184"/>
                  </a:lnTo>
                  <a:lnTo>
                    <a:pt x="276694" y="57581"/>
                  </a:lnTo>
                  <a:lnTo>
                    <a:pt x="276567" y="58039"/>
                  </a:lnTo>
                  <a:lnTo>
                    <a:pt x="276860" y="57327"/>
                  </a:lnTo>
                  <a:lnTo>
                    <a:pt x="277380" y="58216"/>
                  </a:lnTo>
                  <a:lnTo>
                    <a:pt x="277558" y="57327"/>
                  </a:lnTo>
                  <a:lnTo>
                    <a:pt x="277787" y="56184"/>
                  </a:lnTo>
                  <a:lnTo>
                    <a:pt x="277888" y="55676"/>
                  </a:lnTo>
                  <a:lnTo>
                    <a:pt x="277952" y="58470"/>
                  </a:lnTo>
                  <a:lnTo>
                    <a:pt x="279069" y="55676"/>
                  </a:lnTo>
                  <a:lnTo>
                    <a:pt x="279285" y="55168"/>
                  </a:lnTo>
                  <a:lnTo>
                    <a:pt x="278688" y="59740"/>
                  </a:lnTo>
                  <a:lnTo>
                    <a:pt x="278930" y="58724"/>
                  </a:lnTo>
                  <a:lnTo>
                    <a:pt x="279819" y="56184"/>
                  </a:lnTo>
                  <a:lnTo>
                    <a:pt x="280187" y="56057"/>
                  </a:lnTo>
                  <a:lnTo>
                    <a:pt x="278866" y="61518"/>
                  </a:lnTo>
                  <a:lnTo>
                    <a:pt x="281482" y="56565"/>
                  </a:lnTo>
                  <a:lnTo>
                    <a:pt x="280593" y="62407"/>
                  </a:lnTo>
                  <a:lnTo>
                    <a:pt x="281673" y="57581"/>
                  </a:lnTo>
                  <a:lnTo>
                    <a:pt x="282587" y="60375"/>
                  </a:lnTo>
                  <a:lnTo>
                    <a:pt x="283781" y="57835"/>
                  </a:lnTo>
                  <a:lnTo>
                    <a:pt x="283654" y="58343"/>
                  </a:lnTo>
                  <a:lnTo>
                    <a:pt x="283552" y="58851"/>
                  </a:lnTo>
                  <a:lnTo>
                    <a:pt x="283883" y="59232"/>
                  </a:lnTo>
                  <a:lnTo>
                    <a:pt x="283895" y="61010"/>
                  </a:lnTo>
                  <a:lnTo>
                    <a:pt x="284022" y="61645"/>
                  </a:lnTo>
                  <a:lnTo>
                    <a:pt x="284543" y="57835"/>
                  </a:lnTo>
                  <a:lnTo>
                    <a:pt x="284581" y="57581"/>
                  </a:lnTo>
                  <a:lnTo>
                    <a:pt x="285432" y="56692"/>
                  </a:lnTo>
                  <a:lnTo>
                    <a:pt x="285470" y="56565"/>
                  </a:lnTo>
                  <a:lnTo>
                    <a:pt x="285623" y="56057"/>
                  </a:lnTo>
                  <a:lnTo>
                    <a:pt x="285889" y="55168"/>
                  </a:lnTo>
                  <a:lnTo>
                    <a:pt x="286143" y="54279"/>
                  </a:lnTo>
                  <a:lnTo>
                    <a:pt x="286232" y="58356"/>
                  </a:lnTo>
                  <a:lnTo>
                    <a:pt x="285242" y="58953"/>
                  </a:lnTo>
                  <a:lnTo>
                    <a:pt x="285165" y="59486"/>
                  </a:lnTo>
                  <a:lnTo>
                    <a:pt x="284924" y="62788"/>
                  </a:lnTo>
                  <a:lnTo>
                    <a:pt x="285305" y="59486"/>
                  </a:lnTo>
                  <a:lnTo>
                    <a:pt x="286346" y="59613"/>
                  </a:lnTo>
                  <a:lnTo>
                    <a:pt x="286359" y="59486"/>
                  </a:lnTo>
                  <a:lnTo>
                    <a:pt x="286499" y="56819"/>
                  </a:lnTo>
                  <a:lnTo>
                    <a:pt x="286639" y="59359"/>
                  </a:lnTo>
                  <a:lnTo>
                    <a:pt x="286727" y="58089"/>
                  </a:lnTo>
                  <a:lnTo>
                    <a:pt x="286537" y="61518"/>
                  </a:lnTo>
                  <a:lnTo>
                    <a:pt x="287020" y="58089"/>
                  </a:lnTo>
                  <a:lnTo>
                    <a:pt x="287210" y="56819"/>
                  </a:lnTo>
                  <a:lnTo>
                    <a:pt x="287261" y="56438"/>
                  </a:lnTo>
                  <a:lnTo>
                    <a:pt x="287058" y="60756"/>
                  </a:lnTo>
                  <a:lnTo>
                    <a:pt x="287820" y="57581"/>
                  </a:lnTo>
                  <a:lnTo>
                    <a:pt x="287947" y="58585"/>
                  </a:lnTo>
                  <a:lnTo>
                    <a:pt x="288074" y="60502"/>
                  </a:lnTo>
                  <a:lnTo>
                    <a:pt x="287401" y="62407"/>
                  </a:lnTo>
                  <a:lnTo>
                    <a:pt x="288290" y="61010"/>
                  </a:lnTo>
                  <a:lnTo>
                    <a:pt x="288366" y="61747"/>
                  </a:lnTo>
                  <a:lnTo>
                    <a:pt x="288391" y="61010"/>
                  </a:lnTo>
                  <a:lnTo>
                    <a:pt x="288505" y="59994"/>
                  </a:lnTo>
                  <a:lnTo>
                    <a:pt x="288836" y="58343"/>
                  </a:lnTo>
                  <a:lnTo>
                    <a:pt x="289687" y="57581"/>
                  </a:lnTo>
                  <a:lnTo>
                    <a:pt x="289839" y="57454"/>
                  </a:lnTo>
                  <a:lnTo>
                    <a:pt x="289026" y="60629"/>
                  </a:lnTo>
                  <a:lnTo>
                    <a:pt x="288912" y="63296"/>
                  </a:lnTo>
                  <a:lnTo>
                    <a:pt x="289496" y="62407"/>
                  </a:lnTo>
                  <a:lnTo>
                    <a:pt x="289610" y="62153"/>
                  </a:lnTo>
                  <a:lnTo>
                    <a:pt x="290436" y="58851"/>
                  </a:lnTo>
                  <a:lnTo>
                    <a:pt x="290664" y="58915"/>
                  </a:lnTo>
                  <a:lnTo>
                    <a:pt x="290741" y="60248"/>
                  </a:lnTo>
                  <a:lnTo>
                    <a:pt x="291211" y="58851"/>
                  </a:lnTo>
                  <a:lnTo>
                    <a:pt x="291592" y="57708"/>
                  </a:lnTo>
                  <a:lnTo>
                    <a:pt x="292354" y="60756"/>
                  </a:lnTo>
                  <a:lnTo>
                    <a:pt x="293306" y="57708"/>
                  </a:lnTo>
                  <a:lnTo>
                    <a:pt x="293382" y="57454"/>
                  </a:lnTo>
                  <a:lnTo>
                    <a:pt x="293497" y="57073"/>
                  </a:lnTo>
                  <a:lnTo>
                    <a:pt x="293484" y="57962"/>
                  </a:lnTo>
                  <a:lnTo>
                    <a:pt x="293547" y="57073"/>
                  </a:lnTo>
                  <a:lnTo>
                    <a:pt x="293585" y="56438"/>
                  </a:lnTo>
                  <a:lnTo>
                    <a:pt x="293814" y="54279"/>
                  </a:lnTo>
                  <a:lnTo>
                    <a:pt x="293839" y="54025"/>
                  </a:lnTo>
                  <a:lnTo>
                    <a:pt x="294043" y="52755"/>
                  </a:lnTo>
                  <a:lnTo>
                    <a:pt x="294373" y="52628"/>
                  </a:lnTo>
                  <a:lnTo>
                    <a:pt x="294970" y="50342"/>
                  </a:lnTo>
                  <a:lnTo>
                    <a:pt x="294767" y="52882"/>
                  </a:lnTo>
                  <a:lnTo>
                    <a:pt x="294576" y="52755"/>
                  </a:lnTo>
                  <a:lnTo>
                    <a:pt x="294360" y="54025"/>
                  </a:lnTo>
                  <a:lnTo>
                    <a:pt x="294233" y="54533"/>
                  </a:lnTo>
                  <a:lnTo>
                    <a:pt x="294728" y="53517"/>
                  </a:lnTo>
                  <a:lnTo>
                    <a:pt x="294601" y="56197"/>
                  </a:lnTo>
                  <a:lnTo>
                    <a:pt x="294703" y="55930"/>
                  </a:lnTo>
                  <a:lnTo>
                    <a:pt x="294754" y="55549"/>
                  </a:lnTo>
                  <a:lnTo>
                    <a:pt x="294805" y="55676"/>
                  </a:lnTo>
                  <a:lnTo>
                    <a:pt x="294855" y="55549"/>
                  </a:lnTo>
                  <a:lnTo>
                    <a:pt x="295668" y="53517"/>
                  </a:lnTo>
                  <a:lnTo>
                    <a:pt x="295719" y="53390"/>
                  </a:lnTo>
                  <a:lnTo>
                    <a:pt x="295859" y="53797"/>
                  </a:lnTo>
                  <a:lnTo>
                    <a:pt x="295986" y="55676"/>
                  </a:lnTo>
                  <a:lnTo>
                    <a:pt x="295744" y="57962"/>
                  </a:lnTo>
                  <a:lnTo>
                    <a:pt x="294805" y="55676"/>
                  </a:lnTo>
                  <a:lnTo>
                    <a:pt x="294792" y="55930"/>
                  </a:lnTo>
                  <a:lnTo>
                    <a:pt x="295033" y="58724"/>
                  </a:lnTo>
                  <a:lnTo>
                    <a:pt x="294411" y="57327"/>
                  </a:lnTo>
                  <a:lnTo>
                    <a:pt x="294297" y="62915"/>
                  </a:lnTo>
                  <a:lnTo>
                    <a:pt x="293992" y="57010"/>
                  </a:lnTo>
                  <a:lnTo>
                    <a:pt x="293878" y="63042"/>
                  </a:lnTo>
                  <a:lnTo>
                    <a:pt x="294678" y="64058"/>
                  </a:lnTo>
                  <a:lnTo>
                    <a:pt x="294868" y="62915"/>
                  </a:lnTo>
                  <a:lnTo>
                    <a:pt x="295160" y="61264"/>
                  </a:lnTo>
                  <a:lnTo>
                    <a:pt x="296049" y="62407"/>
                  </a:lnTo>
                  <a:lnTo>
                    <a:pt x="296354" y="61264"/>
                  </a:lnTo>
                  <a:lnTo>
                    <a:pt x="296443" y="60883"/>
                  </a:lnTo>
                  <a:lnTo>
                    <a:pt x="296557" y="58724"/>
                  </a:lnTo>
                  <a:lnTo>
                    <a:pt x="296748" y="57962"/>
                  </a:lnTo>
                  <a:lnTo>
                    <a:pt x="296849" y="57581"/>
                  </a:lnTo>
                  <a:lnTo>
                    <a:pt x="298780" y="54152"/>
                  </a:lnTo>
                  <a:lnTo>
                    <a:pt x="296837" y="66598"/>
                  </a:lnTo>
                  <a:lnTo>
                    <a:pt x="298488" y="62153"/>
                  </a:lnTo>
                  <a:lnTo>
                    <a:pt x="299046" y="60007"/>
                  </a:lnTo>
                  <a:lnTo>
                    <a:pt x="299161" y="59486"/>
                  </a:lnTo>
                  <a:lnTo>
                    <a:pt x="299821" y="55295"/>
                  </a:lnTo>
                  <a:lnTo>
                    <a:pt x="300139" y="56946"/>
                  </a:lnTo>
                  <a:lnTo>
                    <a:pt x="300253" y="57835"/>
                  </a:lnTo>
                  <a:lnTo>
                    <a:pt x="299491" y="61645"/>
                  </a:lnTo>
                  <a:lnTo>
                    <a:pt x="300443" y="62153"/>
                  </a:lnTo>
                  <a:lnTo>
                    <a:pt x="300545" y="59994"/>
                  </a:lnTo>
                  <a:lnTo>
                    <a:pt x="300824" y="56057"/>
                  </a:lnTo>
                  <a:lnTo>
                    <a:pt x="301409" y="58458"/>
                  </a:lnTo>
                  <a:lnTo>
                    <a:pt x="301917" y="58458"/>
                  </a:lnTo>
                  <a:lnTo>
                    <a:pt x="301586" y="61899"/>
                  </a:lnTo>
                  <a:lnTo>
                    <a:pt x="302717" y="61518"/>
                  </a:lnTo>
                  <a:lnTo>
                    <a:pt x="304241" y="59105"/>
                  </a:lnTo>
                  <a:lnTo>
                    <a:pt x="305523" y="58597"/>
                  </a:lnTo>
                  <a:lnTo>
                    <a:pt x="305282" y="59791"/>
                  </a:lnTo>
                  <a:lnTo>
                    <a:pt x="305079" y="60375"/>
                  </a:lnTo>
                  <a:lnTo>
                    <a:pt x="304965" y="60883"/>
                  </a:lnTo>
                  <a:lnTo>
                    <a:pt x="305079" y="61899"/>
                  </a:lnTo>
                  <a:lnTo>
                    <a:pt x="306806" y="60375"/>
                  </a:lnTo>
                  <a:lnTo>
                    <a:pt x="308203" y="62788"/>
                  </a:lnTo>
                  <a:lnTo>
                    <a:pt x="309346" y="65074"/>
                  </a:lnTo>
                  <a:lnTo>
                    <a:pt x="310311" y="62026"/>
                  </a:lnTo>
                  <a:lnTo>
                    <a:pt x="310438" y="62153"/>
                  </a:lnTo>
                  <a:lnTo>
                    <a:pt x="310489" y="62026"/>
                  </a:lnTo>
                  <a:lnTo>
                    <a:pt x="310883" y="61010"/>
                  </a:lnTo>
                  <a:lnTo>
                    <a:pt x="311226" y="60756"/>
                  </a:lnTo>
                  <a:lnTo>
                    <a:pt x="311086" y="62407"/>
                  </a:lnTo>
                  <a:lnTo>
                    <a:pt x="310959" y="63042"/>
                  </a:lnTo>
                  <a:lnTo>
                    <a:pt x="310718" y="63677"/>
                  </a:lnTo>
                  <a:lnTo>
                    <a:pt x="312064" y="61264"/>
                  </a:lnTo>
                  <a:lnTo>
                    <a:pt x="312470" y="60756"/>
                  </a:lnTo>
                  <a:lnTo>
                    <a:pt x="312775" y="60375"/>
                  </a:lnTo>
                  <a:lnTo>
                    <a:pt x="314210" y="58597"/>
                  </a:lnTo>
                  <a:lnTo>
                    <a:pt x="314312" y="58470"/>
                  </a:lnTo>
                  <a:lnTo>
                    <a:pt x="314680" y="60629"/>
                  </a:lnTo>
                  <a:lnTo>
                    <a:pt x="314807" y="62153"/>
                  </a:lnTo>
                  <a:lnTo>
                    <a:pt x="314680" y="63042"/>
                  </a:lnTo>
                  <a:lnTo>
                    <a:pt x="315201" y="64185"/>
                  </a:lnTo>
                  <a:lnTo>
                    <a:pt x="316090" y="58470"/>
                  </a:lnTo>
                  <a:lnTo>
                    <a:pt x="316115" y="58343"/>
                  </a:lnTo>
                  <a:lnTo>
                    <a:pt x="316191" y="57835"/>
                  </a:lnTo>
                  <a:lnTo>
                    <a:pt x="316369" y="56692"/>
                  </a:lnTo>
                  <a:lnTo>
                    <a:pt x="316509" y="57835"/>
                  </a:lnTo>
                  <a:lnTo>
                    <a:pt x="316623" y="60248"/>
                  </a:lnTo>
                  <a:lnTo>
                    <a:pt x="318058" y="61772"/>
                  </a:lnTo>
                  <a:lnTo>
                    <a:pt x="320421" y="59232"/>
                  </a:lnTo>
                  <a:lnTo>
                    <a:pt x="321094" y="64058"/>
                  </a:lnTo>
                  <a:lnTo>
                    <a:pt x="321983" y="59613"/>
                  </a:lnTo>
                  <a:lnTo>
                    <a:pt x="322541" y="66217"/>
                  </a:lnTo>
                  <a:lnTo>
                    <a:pt x="323557" y="60121"/>
                  </a:lnTo>
                  <a:lnTo>
                    <a:pt x="323888" y="62026"/>
                  </a:lnTo>
                  <a:lnTo>
                    <a:pt x="323989" y="63550"/>
                  </a:lnTo>
                  <a:lnTo>
                    <a:pt x="323900" y="63766"/>
                  </a:lnTo>
                  <a:lnTo>
                    <a:pt x="323786" y="64566"/>
                  </a:lnTo>
                  <a:lnTo>
                    <a:pt x="324777" y="66598"/>
                  </a:lnTo>
                  <a:lnTo>
                    <a:pt x="325107" y="66979"/>
                  </a:lnTo>
                  <a:lnTo>
                    <a:pt x="325907" y="62915"/>
                  </a:lnTo>
                  <a:lnTo>
                    <a:pt x="326466" y="62280"/>
                  </a:lnTo>
                  <a:lnTo>
                    <a:pt x="325996" y="65430"/>
                  </a:lnTo>
                  <a:lnTo>
                    <a:pt x="327126" y="62280"/>
                  </a:lnTo>
                  <a:lnTo>
                    <a:pt x="326898" y="66090"/>
                  </a:lnTo>
                  <a:lnTo>
                    <a:pt x="327367" y="65455"/>
                  </a:lnTo>
                  <a:lnTo>
                    <a:pt x="327469" y="62915"/>
                  </a:lnTo>
                  <a:lnTo>
                    <a:pt x="327914" y="62280"/>
                  </a:lnTo>
                  <a:lnTo>
                    <a:pt x="328371" y="61645"/>
                  </a:lnTo>
                  <a:lnTo>
                    <a:pt x="328676" y="64312"/>
                  </a:lnTo>
                  <a:lnTo>
                    <a:pt x="328790" y="65582"/>
                  </a:lnTo>
                  <a:lnTo>
                    <a:pt x="328561" y="67106"/>
                  </a:lnTo>
                  <a:lnTo>
                    <a:pt x="330593" y="64566"/>
                  </a:lnTo>
                  <a:lnTo>
                    <a:pt x="330466" y="65290"/>
                  </a:lnTo>
                  <a:lnTo>
                    <a:pt x="330771" y="64566"/>
                  </a:lnTo>
                  <a:lnTo>
                    <a:pt x="331038" y="63931"/>
                  </a:lnTo>
                  <a:lnTo>
                    <a:pt x="329336" y="70408"/>
                  </a:lnTo>
                  <a:lnTo>
                    <a:pt x="330517" y="67741"/>
                  </a:lnTo>
                  <a:lnTo>
                    <a:pt x="330619" y="66687"/>
                  </a:lnTo>
                  <a:lnTo>
                    <a:pt x="330847" y="65963"/>
                  </a:lnTo>
                  <a:lnTo>
                    <a:pt x="330974" y="65455"/>
                  </a:lnTo>
                  <a:lnTo>
                    <a:pt x="331038" y="65074"/>
                  </a:lnTo>
                  <a:lnTo>
                    <a:pt x="331139" y="66979"/>
                  </a:lnTo>
                  <a:lnTo>
                    <a:pt x="332028" y="67233"/>
                  </a:lnTo>
                  <a:lnTo>
                    <a:pt x="332816" y="66471"/>
                  </a:lnTo>
                  <a:lnTo>
                    <a:pt x="332346" y="68630"/>
                  </a:lnTo>
                  <a:lnTo>
                    <a:pt x="333463" y="69392"/>
                  </a:lnTo>
                  <a:lnTo>
                    <a:pt x="335038" y="67995"/>
                  </a:lnTo>
                  <a:lnTo>
                    <a:pt x="336372" y="68249"/>
                  </a:lnTo>
                  <a:lnTo>
                    <a:pt x="336308" y="67995"/>
                  </a:lnTo>
                  <a:lnTo>
                    <a:pt x="336092" y="67233"/>
                  </a:lnTo>
                  <a:lnTo>
                    <a:pt x="336169" y="66471"/>
                  </a:lnTo>
                  <a:lnTo>
                    <a:pt x="336423" y="65074"/>
                  </a:lnTo>
                  <a:lnTo>
                    <a:pt x="336626" y="63931"/>
                  </a:lnTo>
                  <a:lnTo>
                    <a:pt x="336740" y="63296"/>
                  </a:lnTo>
                  <a:lnTo>
                    <a:pt x="337210" y="63042"/>
                  </a:lnTo>
                  <a:lnTo>
                    <a:pt x="337121" y="63766"/>
                  </a:lnTo>
                  <a:lnTo>
                    <a:pt x="337400" y="63042"/>
                  </a:lnTo>
                  <a:lnTo>
                    <a:pt x="337553" y="62661"/>
                  </a:lnTo>
                  <a:lnTo>
                    <a:pt x="337845" y="62915"/>
                  </a:lnTo>
                  <a:lnTo>
                    <a:pt x="337883" y="63550"/>
                  </a:lnTo>
                  <a:lnTo>
                    <a:pt x="337350" y="66116"/>
                  </a:lnTo>
                  <a:lnTo>
                    <a:pt x="337223" y="66598"/>
                  </a:lnTo>
                  <a:lnTo>
                    <a:pt x="336829" y="67614"/>
                  </a:lnTo>
                  <a:lnTo>
                    <a:pt x="337629" y="66471"/>
                  </a:lnTo>
                  <a:lnTo>
                    <a:pt x="337515" y="67487"/>
                  </a:lnTo>
                  <a:lnTo>
                    <a:pt x="337273" y="67995"/>
                  </a:lnTo>
                  <a:lnTo>
                    <a:pt x="337032" y="69265"/>
                  </a:lnTo>
                  <a:lnTo>
                    <a:pt x="337604" y="67233"/>
                  </a:lnTo>
                  <a:lnTo>
                    <a:pt x="337566" y="72821"/>
                  </a:lnTo>
                  <a:lnTo>
                    <a:pt x="338480" y="69265"/>
                  </a:lnTo>
                  <a:lnTo>
                    <a:pt x="338366" y="70281"/>
                  </a:lnTo>
                  <a:lnTo>
                    <a:pt x="339712" y="70535"/>
                  </a:lnTo>
                  <a:lnTo>
                    <a:pt x="340487" y="69392"/>
                  </a:lnTo>
                  <a:lnTo>
                    <a:pt x="341617" y="69392"/>
                  </a:lnTo>
                  <a:lnTo>
                    <a:pt x="341630" y="69265"/>
                  </a:lnTo>
                  <a:lnTo>
                    <a:pt x="341985" y="67233"/>
                  </a:lnTo>
                  <a:lnTo>
                    <a:pt x="342099" y="66598"/>
                  </a:lnTo>
                  <a:lnTo>
                    <a:pt x="342417" y="67233"/>
                  </a:lnTo>
                  <a:lnTo>
                    <a:pt x="342620" y="66598"/>
                  </a:lnTo>
                  <a:lnTo>
                    <a:pt x="342658" y="66471"/>
                  </a:lnTo>
                  <a:lnTo>
                    <a:pt x="343128" y="64947"/>
                  </a:lnTo>
                  <a:lnTo>
                    <a:pt x="343776" y="65963"/>
                  </a:lnTo>
                  <a:lnTo>
                    <a:pt x="344309" y="68503"/>
                  </a:lnTo>
                  <a:lnTo>
                    <a:pt x="345325" y="68376"/>
                  </a:lnTo>
                  <a:lnTo>
                    <a:pt x="346151" y="67106"/>
                  </a:lnTo>
                  <a:lnTo>
                    <a:pt x="346024" y="66344"/>
                  </a:lnTo>
                  <a:lnTo>
                    <a:pt x="346138" y="65290"/>
                  </a:lnTo>
                  <a:lnTo>
                    <a:pt x="346265" y="64947"/>
                  </a:lnTo>
                  <a:lnTo>
                    <a:pt x="346494" y="64312"/>
                  </a:lnTo>
                  <a:lnTo>
                    <a:pt x="346303" y="65582"/>
                  </a:lnTo>
                  <a:lnTo>
                    <a:pt x="346189" y="66852"/>
                  </a:lnTo>
                  <a:lnTo>
                    <a:pt x="347116" y="66852"/>
                  </a:lnTo>
                  <a:lnTo>
                    <a:pt x="346316" y="68630"/>
                  </a:lnTo>
                  <a:lnTo>
                    <a:pt x="347548" y="68376"/>
                  </a:lnTo>
                  <a:lnTo>
                    <a:pt x="347878" y="68376"/>
                  </a:lnTo>
                  <a:lnTo>
                    <a:pt x="349580" y="66598"/>
                  </a:lnTo>
                  <a:lnTo>
                    <a:pt x="349707" y="65963"/>
                  </a:lnTo>
                  <a:lnTo>
                    <a:pt x="349745" y="64312"/>
                  </a:lnTo>
                  <a:lnTo>
                    <a:pt x="349859" y="63931"/>
                  </a:lnTo>
                  <a:lnTo>
                    <a:pt x="350202" y="63550"/>
                  </a:lnTo>
                  <a:lnTo>
                    <a:pt x="350164" y="65836"/>
                  </a:lnTo>
                  <a:lnTo>
                    <a:pt x="350037" y="66471"/>
                  </a:lnTo>
                  <a:lnTo>
                    <a:pt x="349923" y="66725"/>
                  </a:lnTo>
                  <a:lnTo>
                    <a:pt x="351840" y="63550"/>
                  </a:lnTo>
                  <a:lnTo>
                    <a:pt x="352234" y="62915"/>
                  </a:lnTo>
                  <a:lnTo>
                    <a:pt x="352450" y="74980"/>
                  </a:lnTo>
                  <a:lnTo>
                    <a:pt x="354685" y="69646"/>
                  </a:lnTo>
                  <a:lnTo>
                    <a:pt x="354571" y="70027"/>
                  </a:lnTo>
                  <a:lnTo>
                    <a:pt x="354825" y="69646"/>
                  </a:lnTo>
                  <a:lnTo>
                    <a:pt x="356400" y="67360"/>
                  </a:lnTo>
                  <a:lnTo>
                    <a:pt x="356819" y="67741"/>
                  </a:lnTo>
                  <a:lnTo>
                    <a:pt x="356844" y="67995"/>
                  </a:lnTo>
                  <a:lnTo>
                    <a:pt x="355815" y="69138"/>
                  </a:lnTo>
                  <a:lnTo>
                    <a:pt x="355777" y="70027"/>
                  </a:lnTo>
                  <a:lnTo>
                    <a:pt x="355879" y="70916"/>
                  </a:lnTo>
                  <a:lnTo>
                    <a:pt x="357822" y="67360"/>
                  </a:lnTo>
                  <a:lnTo>
                    <a:pt x="358089" y="66852"/>
                  </a:lnTo>
                  <a:lnTo>
                    <a:pt x="358089" y="72059"/>
                  </a:lnTo>
                  <a:lnTo>
                    <a:pt x="359803" y="69265"/>
                  </a:lnTo>
                  <a:lnTo>
                    <a:pt x="359397" y="77266"/>
                  </a:lnTo>
                  <a:lnTo>
                    <a:pt x="363220" y="69265"/>
                  </a:lnTo>
                  <a:lnTo>
                    <a:pt x="363626" y="74472"/>
                  </a:lnTo>
                  <a:lnTo>
                    <a:pt x="363842" y="72694"/>
                  </a:lnTo>
                  <a:lnTo>
                    <a:pt x="363956" y="72313"/>
                  </a:lnTo>
                  <a:lnTo>
                    <a:pt x="364502" y="70916"/>
                  </a:lnTo>
                  <a:lnTo>
                    <a:pt x="364324" y="72085"/>
                  </a:lnTo>
                  <a:lnTo>
                    <a:pt x="364553" y="71551"/>
                  </a:lnTo>
                  <a:lnTo>
                    <a:pt x="365671" y="70916"/>
                  </a:lnTo>
                  <a:lnTo>
                    <a:pt x="367690" y="69773"/>
                  </a:lnTo>
                  <a:lnTo>
                    <a:pt x="369785" y="75234"/>
                  </a:lnTo>
                  <a:lnTo>
                    <a:pt x="372313" y="77393"/>
                  </a:lnTo>
                  <a:lnTo>
                    <a:pt x="373253" y="78028"/>
                  </a:lnTo>
                  <a:lnTo>
                    <a:pt x="374345" y="69773"/>
                  </a:lnTo>
                  <a:lnTo>
                    <a:pt x="374421" y="69265"/>
                  </a:lnTo>
                  <a:lnTo>
                    <a:pt x="374586" y="67995"/>
                  </a:lnTo>
                  <a:lnTo>
                    <a:pt x="374954" y="71170"/>
                  </a:lnTo>
                  <a:lnTo>
                    <a:pt x="375069" y="72694"/>
                  </a:lnTo>
                  <a:lnTo>
                    <a:pt x="374142" y="75996"/>
                  </a:lnTo>
                  <a:lnTo>
                    <a:pt x="376948" y="72186"/>
                  </a:lnTo>
                  <a:lnTo>
                    <a:pt x="378371" y="76885"/>
                  </a:lnTo>
                  <a:lnTo>
                    <a:pt x="381050" y="73710"/>
                  </a:lnTo>
                  <a:lnTo>
                    <a:pt x="380822" y="74345"/>
                  </a:lnTo>
                  <a:lnTo>
                    <a:pt x="380580" y="75488"/>
                  </a:lnTo>
                  <a:lnTo>
                    <a:pt x="380390" y="75488"/>
                  </a:lnTo>
                  <a:lnTo>
                    <a:pt x="380365" y="78028"/>
                  </a:lnTo>
                  <a:lnTo>
                    <a:pt x="381863" y="75996"/>
                  </a:lnTo>
                  <a:lnTo>
                    <a:pt x="381977" y="75742"/>
                  </a:lnTo>
                  <a:lnTo>
                    <a:pt x="382333" y="73837"/>
                  </a:lnTo>
                  <a:lnTo>
                    <a:pt x="382422" y="73964"/>
                  </a:lnTo>
                  <a:lnTo>
                    <a:pt x="382511" y="74472"/>
                  </a:lnTo>
                  <a:lnTo>
                    <a:pt x="382193" y="75361"/>
                  </a:lnTo>
                  <a:lnTo>
                    <a:pt x="382117" y="77139"/>
                  </a:lnTo>
                  <a:lnTo>
                    <a:pt x="382244" y="78282"/>
                  </a:lnTo>
                  <a:lnTo>
                    <a:pt x="383743" y="73837"/>
                  </a:lnTo>
                  <a:lnTo>
                    <a:pt x="383514" y="76403"/>
                  </a:lnTo>
                  <a:lnTo>
                    <a:pt x="383641" y="76123"/>
                  </a:lnTo>
                  <a:lnTo>
                    <a:pt x="384403" y="77774"/>
                  </a:lnTo>
                  <a:lnTo>
                    <a:pt x="384556" y="76123"/>
                  </a:lnTo>
                  <a:lnTo>
                    <a:pt x="384657" y="74980"/>
                  </a:lnTo>
                  <a:lnTo>
                    <a:pt x="385165" y="76377"/>
                  </a:lnTo>
                  <a:lnTo>
                    <a:pt x="385864" y="74980"/>
                  </a:lnTo>
                  <a:lnTo>
                    <a:pt x="386372" y="73964"/>
                  </a:lnTo>
                  <a:lnTo>
                    <a:pt x="386638" y="75704"/>
                  </a:lnTo>
                  <a:lnTo>
                    <a:pt x="386588" y="75895"/>
                  </a:lnTo>
                  <a:lnTo>
                    <a:pt x="386524" y="76073"/>
                  </a:lnTo>
                  <a:lnTo>
                    <a:pt x="386422" y="76415"/>
                  </a:lnTo>
                  <a:lnTo>
                    <a:pt x="386715" y="77749"/>
                  </a:lnTo>
                  <a:lnTo>
                    <a:pt x="386765" y="76708"/>
                  </a:lnTo>
                  <a:lnTo>
                    <a:pt x="386727" y="76085"/>
                  </a:lnTo>
                  <a:lnTo>
                    <a:pt x="386651" y="75742"/>
                  </a:lnTo>
                  <a:lnTo>
                    <a:pt x="387210" y="73964"/>
                  </a:lnTo>
                  <a:lnTo>
                    <a:pt x="387248" y="73837"/>
                  </a:lnTo>
                  <a:lnTo>
                    <a:pt x="387286" y="73710"/>
                  </a:lnTo>
                  <a:lnTo>
                    <a:pt x="387654" y="72567"/>
                  </a:lnTo>
                  <a:lnTo>
                    <a:pt x="387680" y="77520"/>
                  </a:lnTo>
                  <a:lnTo>
                    <a:pt x="388645" y="73075"/>
                  </a:lnTo>
                  <a:lnTo>
                    <a:pt x="387731" y="77647"/>
                  </a:lnTo>
                  <a:lnTo>
                    <a:pt x="389293" y="77012"/>
                  </a:lnTo>
                  <a:lnTo>
                    <a:pt x="390182" y="74980"/>
                  </a:lnTo>
                  <a:lnTo>
                    <a:pt x="389953" y="75742"/>
                  </a:lnTo>
                  <a:lnTo>
                    <a:pt x="389864" y="76403"/>
                  </a:lnTo>
                  <a:lnTo>
                    <a:pt x="390334" y="76504"/>
                  </a:lnTo>
                  <a:lnTo>
                    <a:pt x="389775" y="78409"/>
                  </a:lnTo>
                  <a:lnTo>
                    <a:pt x="390334" y="78409"/>
                  </a:lnTo>
                  <a:lnTo>
                    <a:pt x="391007" y="77647"/>
                  </a:lnTo>
                  <a:lnTo>
                    <a:pt x="391363" y="75234"/>
                  </a:lnTo>
                  <a:lnTo>
                    <a:pt x="391325" y="81076"/>
                  </a:lnTo>
                  <a:lnTo>
                    <a:pt x="393052" y="75234"/>
                  </a:lnTo>
                  <a:lnTo>
                    <a:pt x="393128" y="74980"/>
                  </a:lnTo>
                  <a:lnTo>
                    <a:pt x="393700" y="73075"/>
                  </a:lnTo>
                  <a:lnTo>
                    <a:pt x="393852" y="72567"/>
                  </a:lnTo>
                  <a:lnTo>
                    <a:pt x="393954" y="72186"/>
                  </a:lnTo>
                  <a:lnTo>
                    <a:pt x="394258" y="71170"/>
                  </a:lnTo>
                  <a:lnTo>
                    <a:pt x="393471" y="78409"/>
                  </a:lnTo>
                  <a:lnTo>
                    <a:pt x="395579" y="76250"/>
                  </a:lnTo>
                  <a:lnTo>
                    <a:pt x="397268" y="74980"/>
                  </a:lnTo>
                  <a:lnTo>
                    <a:pt x="397433" y="74853"/>
                  </a:lnTo>
                  <a:lnTo>
                    <a:pt x="397408" y="74218"/>
                  </a:lnTo>
                  <a:lnTo>
                    <a:pt x="397510" y="74815"/>
                  </a:lnTo>
                  <a:lnTo>
                    <a:pt x="398640" y="74218"/>
                  </a:lnTo>
                  <a:lnTo>
                    <a:pt x="399122" y="73964"/>
                  </a:lnTo>
                  <a:lnTo>
                    <a:pt x="398576" y="76720"/>
                  </a:lnTo>
                  <a:lnTo>
                    <a:pt x="399719" y="73964"/>
                  </a:lnTo>
                  <a:lnTo>
                    <a:pt x="399884" y="73583"/>
                  </a:lnTo>
                  <a:lnTo>
                    <a:pt x="401040" y="74980"/>
                  </a:lnTo>
                  <a:lnTo>
                    <a:pt x="401091" y="75107"/>
                  </a:lnTo>
                  <a:lnTo>
                    <a:pt x="401205" y="75742"/>
                  </a:lnTo>
                  <a:lnTo>
                    <a:pt x="400532" y="76758"/>
                  </a:lnTo>
                  <a:lnTo>
                    <a:pt x="400405" y="77012"/>
                  </a:lnTo>
                  <a:lnTo>
                    <a:pt x="400177" y="77774"/>
                  </a:lnTo>
                  <a:lnTo>
                    <a:pt x="401942" y="76123"/>
                  </a:lnTo>
                  <a:lnTo>
                    <a:pt x="402793" y="78663"/>
                  </a:lnTo>
                  <a:lnTo>
                    <a:pt x="404444" y="76504"/>
                  </a:lnTo>
                  <a:lnTo>
                    <a:pt x="404545" y="76123"/>
                  </a:lnTo>
                  <a:lnTo>
                    <a:pt x="404672" y="74345"/>
                  </a:lnTo>
                  <a:lnTo>
                    <a:pt x="404799" y="73583"/>
                  </a:lnTo>
                  <a:lnTo>
                    <a:pt x="406400" y="71170"/>
                  </a:lnTo>
                  <a:lnTo>
                    <a:pt x="406603" y="70866"/>
                  </a:lnTo>
                  <a:lnTo>
                    <a:pt x="405485" y="74980"/>
                  </a:lnTo>
                  <a:lnTo>
                    <a:pt x="408038" y="70789"/>
                  </a:lnTo>
                  <a:lnTo>
                    <a:pt x="405853" y="78282"/>
                  </a:lnTo>
                  <a:lnTo>
                    <a:pt x="406095" y="77901"/>
                  </a:lnTo>
                  <a:lnTo>
                    <a:pt x="406387" y="77139"/>
                  </a:lnTo>
                  <a:lnTo>
                    <a:pt x="406514" y="76758"/>
                  </a:lnTo>
                  <a:lnTo>
                    <a:pt x="406742" y="75488"/>
                  </a:lnTo>
                  <a:lnTo>
                    <a:pt x="406882" y="76123"/>
                  </a:lnTo>
                  <a:lnTo>
                    <a:pt x="406768" y="76885"/>
                  </a:lnTo>
                  <a:lnTo>
                    <a:pt x="406247" y="78409"/>
                  </a:lnTo>
                  <a:lnTo>
                    <a:pt x="407365" y="77393"/>
                  </a:lnTo>
                  <a:lnTo>
                    <a:pt x="407466" y="75488"/>
                  </a:lnTo>
                  <a:lnTo>
                    <a:pt x="407492" y="75107"/>
                  </a:lnTo>
                  <a:lnTo>
                    <a:pt x="408279" y="75361"/>
                  </a:lnTo>
                  <a:lnTo>
                    <a:pt x="408076" y="76377"/>
                  </a:lnTo>
                  <a:lnTo>
                    <a:pt x="407835" y="76631"/>
                  </a:lnTo>
                  <a:lnTo>
                    <a:pt x="407504" y="77901"/>
                  </a:lnTo>
                  <a:lnTo>
                    <a:pt x="408686" y="75107"/>
                  </a:lnTo>
                  <a:lnTo>
                    <a:pt x="409105" y="74091"/>
                  </a:lnTo>
                  <a:lnTo>
                    <a:pt x="409384" y="74637"/>
                  </a:lnTo>
                  <a:lnTo>
                    <a:pt x="409498" y="75488"/>
                  </a:lnTo>
                  <a:lnTo>
                    <a:pt x="409384" y="76377"/>
                  </a:lnTo>
                  <a:lnTo>
                    <a:pt x="410400" y="76377"/>
                  </a:lnTo>
                  <a:lnTo>
                    <a:pt x="411251" y="74091"/>
                  </a:lnTo>
                  <a:lnTo>
                    <a:pt x="412203" y="71551"/>
                  </a:lnTo>
                  <a:lnTo>
                    <a:pt x="412978" y="73456"/>
                  </a:lnTo>
                  <a:lnTo>
                    <a:pt x="413067" y="73787"/>
                  </a:lnTo>
                  <a:lnTo>
                    <a:pt x="411822" y="78028"/>
                  </a:lnTo>
                  <a:lnTo>
                    <a:pt x="413232" y="75234"/>
                  </a:lnTo>
                  <a:lnTo>
                    <a:pt x="412521" y="79044"/>
                  </a:lnTo>
                  <a:lnTo>
                    <a:pt x="413334" y="78155"/>
                  </a:lnTo>
                  <a:lnTo>
                    <a:pt x="413448" y="77901"/>
                  </a:lnTo>
                  <a:lnTo>
                    <a:pt x="413537" y="76123"/>
                  </a:lnTo>
                  <a:lnTo>
                    <a:pt x="414108" y="76377"/>
                  </a:lnTo>
                  <a:lnTo>
                    <a:pt x="414223" y="76123"/>
                  </a:lnTo>
                  <a:lnTo>
                    <a:pt x="414578" y="75234"/>
                  </a:lnTo>
                  <a:lnTo>
                    <a:pt x="415213" y="73710"/>
                  </a:lnTo>
                  <a:lnTo>
                    <a:pt x="415480" y="74980"/>
                  </a:lnTo>
                  <a:lnTo>
                    <a:pt x="414705" y="76504"/>
                  </a:lnTo>
                  <a:lnTo>
                    <a:pt x="415975" y="75996"/>
                  </a:lnTo>
                  <a:lnTo>
                    <a:pt x="415759" y="74980"/>
                  </a:lnTo>
                  <a:lnTo>
                    <a:pt x="415848" y="74091"/>
                  </a:lnTo>
                  <a:lnTo>
                    <a:pt x="416039" y="73710"/>
                  </a:lnTo>
                  <a:lnTo>
                    <a:pt x="416585" y="72694"/>
                  </a:lnTo>
                  <a:lnTo>
                    <a:pt x="416623" y="71551"/>
                  </a:lnTo>
                  <a:lnTo>
                    <a:pt x="416598" y="70789"/>
                  </a:lnTo>
                  <a:lnTo>
                    <a:pt x="416560" y="69519"/>
                  </a:lnTo>
                  <a:lnTo>
                    <a:pt x="416966" y="70408"/>
                  </a:lnTo>
                  <a:lnTo>
                    <a:pt x="417093" y="70866"/>
                  </a:lnTo>
                  <a:lnTo>
                    <a:pt x="416902" y="71170"/>
                  </a:lnTo>
                  <a:lnTo>
                    <a:pt x="417741" y="71043"/>
                  </a:lnTo>
                  <a:lnTo>
                    <a:pt x="417563" y="73279"/>
                  </a:lnTo>
                  <a:lnTo>
                    <a:pt x="417347" y="73736"/>
                  </a:lnTo>
                  <a:lnTo>
                    <a:pt x="417106" y="74231"/>
                  </a:lnTo>
                  <a:lnTo>
                    <a:pt x="416915" y="74523"/>
                  </a:lnTo>
                  <a:lnTo>
                    <a:pt x="417080" y="74790"/>
                  </a:lnTo>
                  <a:lnTo>
                    <a:pt x="417233" y="74879"/>
                  </a:lnTo>
                  <a:lnTo>
                    <a:pt x="417563" y="73317"/>
                  </a:lnTo>
                  <a:lnTo>
                    <a:pt x="418642" y="71043"/>
                  </a:lnTo>
                  <a:lnTo>
                    <a:pt x="418706" y="70916"/>
                  </a:lnTo>
                  <a:lnTo>
                    <a:pt x="418757" y="71170"/>
                  </a:lnTo>
                  <a:lnTo>
                    <a:pt x="418884" y="72440"/>
                  </a:lnTo>
                  <a:lnTo>
                    <a:pt x="418757" y="73329"/>
                  </a:lnTo>
                  <a:lnTo>
                    <a:pt x="417982" y="76250"/>
                  </a:lnTo>
                  <a:lnTo>
                    <a:pt x="417868" y="77012"/>
                  </a:lnTo>
                  <a:lnTo>
                    <a:pt x="418833" y="73837"/>
                  </a:lnTo>
                  <a:lnTo>
                    <a:pt x="419468" y="76377"/>
                  </a:lnTo>
                  <a:lnTo>
                    <a:pt x="420192" y="74091"/>
                  </a:lnTo>
                  <a:lnTo>
                    <a:pt x="420255" y="73837"/>
                  </a:lnTo>
                  <a:lnTo>
                    <a:pt x="420204" y="74091"/>
                  </a:lnTo>
                  <a:lnTo>
                    <a:pt x="419887" y="75615"/>
                  </a:lnTo>
                  <a:lnTo>
                    <a:pt x="419773" y="76250"/>
                  </a:lnTo>
                  <a:lnTo>
                    <a:pt x="420560" y="73710"/>
                  </a:lnTo>
                  <a:lnTo>
                    <a:pt x="420598" y="75107"/>
                  </a:lnTo>
                  <a:lnTo>
                    <a:pt x="420484" y="75615"/>
                  </a:lnTo>
                  <a:lnTo>
                    <a:pt x="420357" y="76720"/>
                  </a:lnTo>
                  <a:lnTo>
                    <a:pt x="420979" y="77266"/>
                  </a:lnTo>
                  <a:lnTo>
                    <a:pt x="420992" y="73710"/>
                  </a:lnTo>
                  <a:lnTo>
                    <a:pt x="420992" y="73075"/>
                  </a:lnTo>
                  <a:lnTo>
                    <a:pt x="420992" y="71678"/>
                  </a:lnTo>
                  <a:lnTo>
                    <a:pt x="421322" y="73037"/>
                  </a:lnTo>
                  <a:lnTo>
                    <a:pt x="421424" y="74218"/>
                  </a:lnTo>
                  <a:lnTo>
                    <a:pt x="421220" y="75107"/>
                  </a:lnTo>
                  <a:lnTo>
                    <a:pt x="421906" y="76250"/>
                  </a:lnTo>
                  <a:lnTo>
                    <a:pt x="423405" y="73710"/>
                  </a:lnTo>
                  <a:lnTo>
                    <a:pt x="423875" y="74815"/>
                  </a:lnTo>
                  <a:lnTo>
                    <a:pt x="423976" y="75742"/>
                  </a:lnTo>
                  <a:lnTo>
                    <a:pt x="423506" y="79006"/>
                  </a:lnTo>
                  <a:lnTo>
                    <a:pt x="424129" y="78790"/>
                  </a:lnTo>
                  <a:lnTo>
                    <a:pt x="426377" y="75234"/>
                  </a:lnTo>
                  <a:lnTo>
                    <a:pt x="427443" y="76377"/>
                  </a:lnTo>
                  <a:lnTo>
                    <a:pt x="427355" y="76123"/>
                  </a:lnTo>
                  <a:lnTo>
                    <a:pt x="427494" y="75234"/>
                  </a:lnTo>
                  <a:lnTo>
                    <a:pt x="427863" y="73710"/>
                  </a:lnTo>
                  <a:lnTo>
                    <a:pt x="428358" y="71678"/>
                  </a:lnTo>
                  <a:lnTo>
                    <a:pt x="428548" y="70916"/>
                  </a:lnTo>
                  <a:lnTo>
                    <a:pt x="428637" y="70535"/>
                  </a:lnTo>
                  <a:lnTo>
                    <a:pt x="427685" y="78790"/>
                  </a:lnTo>
                  <a:lnTo>
                    <a:pt x="428561" y="77012"/>
                  </a:lnTo>
                  <a:lnTo>
                    <a:pt x="428015" y="79298"/>
                  </a:lnTo>
                  <a:lnTo>
                    <a:pt x="428193" y="78790"/>
                  </a:lnTo>
                  <a:lnTo>
                    <a:pt x="428879" y="79806"/>
                  </a:lnTo>
                  <a:lnTo>
                    <a:pt x="429564" y="78790"/>
                  </a:lnTo>
                  <a:lnTo>
                    <a:pt x="430250" y="77774"/>
                  </a:lnTo>
                  <a:lnTo>
                    <a:pt x="431939" y="76377"/>
                  </a:lnTo>
                  <a:lnTo>
                    <a:pt x="431685" y="77139"/>
                  </a:lnTo>
                  <a:lnTo>
                    <a:pt x="431596" y="78409"/>
                  </a:lnTo>
                  <a:lnTo>
                    <a:pt x="431723" y="79044"/>
                  </a:lnTo>
                  <a:lnTo>
                    <a:pt x="432663" y="78790"/>
                  </a:lnTo>
                  <a:lnTo>
                    <a:pt x="433095" y="79552"/>
                  </a:lnTo>
                  <a:lnTo>
                    <a:pt x="433349" y="78790"/>
                  </a:lnTo>
                  <a:lnTo>
                    <a:pt x="433552" y="78155"/>
                  </a:lnTo>
                  <a:lnTo>
                    <a:pt x="433832" y="78409"/>
                  </a:lnTo>
                  <a:lnTo>
                    <a:pt x="433857" y="78155"/>
                  </a:lnTo>
                  <a:lnTo>
                    <a:pt x="434073" y="76377"/>
                  </a:lnTo>
                  <a:lnTo>
                    <a:pt x="434721" y="79425"/>
                  </a:lnTo>
                  <a:lnTo>
                    <a:pt x="436168" y="78536"/>
                  </a:lnTo>
                  <a:lnTo>
                    <a:pt x="437629" y="77520"/>
                  </a:lnTo>
                  <a:lnTo>
                    <a:pt x="438327" y="79806"/>
                  </a:lnTo>
                  <a:lnTo>
                    <a:pt x="438150" y="79806"/>
                  </a:lnTo>
                  <a:lnTo>
                    <a:pt x="437629" y="80949"/>
                  </a:lnTo>
                  <a:lnTo>
                    <a:pt x="437781" y="80949"/>
                  </a:lnTo>
                  <a:lnTo>
                    <a:pt x="439343" y="79933"/>
                  </a:lnTo>
                  <a:lnTo>
                    <a:pt x="439559" y="78663"/>
                  </a:lnTo>
                  <a:lnTo>
                    <a:pt x="439496" y="78409"/>
                  </a:lnTo>
                  <a:lnTo>
                    <a:pt x="439559" y="77520"/>
                  </a:lnTo>
                  <a:lnTo>
                    <a:pt x="439661" y="76377"/>
                  </a:lnTo>
                  <a:lnTo>
                    <a:pt x="439991" y="75488"/>
                  </a:lnTo>
                  <a:lnTo>
                    <a:pt x="440080" y="75234"/>
                  </a:lnTo>
                  <a:lnTo>
                    <a:pt x="440702" y="74218"/>
                  </a:lnTo>
                  <a:lnTo>
                    <a:pt x="441007" y="74218"/>
                  </a:lnTo>
                  <a:lnTo>
                    <a:pt x="440232" y="75488"/>
                  </a:lnTo>
                  <a:lnTo>
                    <a:pt x="440143" y="79375"/>
                  </a:lnTo>
                  <a:lnTo>
                    <a:pt x="440651" y="77139"/>
                  </a:lnTo>
                  <a:lnTo>
                    <a:pt x="440410" y="81584"/>
                  </a:lnTo>
                  <a:lnTo>
                    <a:pt x="441109" y="77139"/>
                  </a:lnTo>
                  <a:lnTo>
                    <a:pt x="441553" y="74218"/>
                  </a:lnTo>
                  <a:lnTo>
                    <a:pt x="441833" y="72440"/>
                  </a:lnTo>
                  <a:lnTo>
                    <a:pt x="441985" y="73964"/>
                  </a:lnTo>
                  <a:lnTo>
                    <a:pt x="442099" y="75615"/>
                  </a:lnTo>
                  <a:lnTo>
                    <a:pt x="441807" y="76758"/>
                  </a:lnTo>
                  <a:lnTo>
                    <a:pt x="442277" y="76123"/>
                  </a:lnTo>
                  <a:lnTo>
                    <a:pt x="442976" y="74599"/>
                  </a:lnTo>
                  <a:lnTo>
                    <a:pt x="443064" y="74726"/>
                  </a:lnTo>
                  <a:lnTo>
                    <a:pt x="443166" y="75488"/>
                  </a:lnTo>
                  <a:lnTo>
                    <a:pt x="442798" y="77774"/>
                  </a:lnTo>
                  <a:lnTo>
                    <a:pt x="443890" y="74599"/>
                  </a:lnTo>
                  <a:lnTo>
                    <a:pt x="444271" y="73456"/>
                  </a:lnTo>
                  <a:lnTo>
                    <a:pt x="444182" y="75361"/>
                  </a:lnTo>
                  <a:lnTo>
                    <a:pt x="444055" y="76504"/>
                  </a:lnTo>
                  <a:lnTo>
                    <a:pt x="443750" y="77012"/>
                  </a:lnTo>
                  <a:lnTo>
                    <a:pt x="443420" y="77012"/>
                  </a:lnTo>
                  <a:lnTo>
                    <a:pt x="443039" y="77647"/>
                  </a:lnTo>
                  <a:lnTo>
                    <a:pt x="442836" y="81076"/>
                  </a:lnTo>
                  <a:lnTo>
                    <a:pt x="443077" y="80187"/>
                  </a:lnTo>
                  <a:lnTo>
                    <a:pt x="443344" y="80822"/>
                  </a:lnTo>
                  <a:lnTo>
                    <a:pt x="443331" y="80695"/>
                  </a:lnTo>
                  <a:lnTo>
                    <a:pt x="443344" y="80822"/>
                  </a:lnTo>
                  <a:lnTo>
                    <a:pt x="443585" y="81889"/>
                  </a:lnTo>
                  <a:lnTo>
                    <a:pt x="443522" y="81267"/>
                  </a:lnTo>
                  <a:lnTo>
                    <a:pt x="443890" y="82346"/>
                  </a:lnTo>
                  <a:lnTo>
                    <a:pt x="444017" y="80949"/>
                  </a:lnTo>
                  <a:lnTo>
                    <a:pt x="444093" y="80695"/>
                  </a:lnTo>
                  <a:lnTo>
                    <a:pt x="444258" y="80187"/>
                  </a:lnTo>
                  <a:lnTo>
                    <a:pt x="446087" y="74472"/>
                  </a:lnTo>
                  <a:lnTo>
                    <a:pt x="445490" y="80187"/>
                  </a:lnTo>
                  <a:lnTo>
                    <a:pt x="445465" y="80441"/>
                  </a:lnTo>
                  <a:lnTo>
                    <a:pt x="445579" y="80187"/>
                  </a:lnTo>
                  <a:lnTo>
                    <a:pt x="446684" y="78536"/>
                  </a:lnTo>
                  <a:lnTo>
                    <a:pt x="446138" y="80695"/>
                  </a:lnTo>
                  <a:lnTo>
                    <a:pt x="446036" y="83642"/>
                  </a:lnTo>
                  <a:lnTo>
                    <a:pt x="445782" y="84378"/>
                  </a:lnTo>
                  <a:lnTo>
                    <a:pt x="446760" y="81965"/>
                  </a:lnTo>
                  <a:lnTo>
                    <a:pt x="446036" y="86537"/>
                  </a:lnTo>
                  <a:lnTo>
                    <a:pt x="447459" y="82981"/>
                  </a:lnTo>
                  <a:lnTo>
                    <a:pt x="447243" y="83997"/>
                  </a:lnTo>
                  <a:lnTo>
                    <a:pt x="447535" y="83642"/>
                  </a:lnTo>
                  <a:lnTo>
                    <a:pt x="447700" y="82981"/>
                  </a:lnTo>
                  <a:lnTo>
                    <a:pt x="447802" y="82600"/>
                  </a:lnTo>
                  <a:lnTo>
                    <a:pt x="448119" y="81965"/>
                  </a:lnTo>
                  <a:lnTo>
                    <a:pt x="449389" y="79425"/>
                  </a:lnTo>
                  <a:lnTo>
                    <a:pt x="448818" y="87172"/>
                  </a:lnTo>
                  <a:lnTo>
                    <a:pt x="451065" y="82854"/>
                  </a:lnTo>
                  <a:lnTo>
                    <a:pt x="452526" y="81203"/>
                  </a:lnTo>
                  <a:lnTo>
                    <a:pt x="453021" y="79425"/>
                  </a:lnTo>
                  <a:lnTo>
                    <a:pt x="453237" y="78663"/>
                  </a:lnTo>
                  <a:lnTo>
                    <a:pt x="453478" y="77774"/>
                  </a:lnTo>
                  <a:lnTo>
                    <a:pt x="454837" y="76377"/>
                  </a:lnTo>
                  <a:lnTo>
                    <a:pt x="454723" y="78155"/>
                  </a:lnTo>
                  <a:lnTo>
                    <a:pt x="453809" y="79806"/>
                  </a:lnTo>
                  <a:lnTo>
                    <a:pt x="453809" y="80568"/>
                  </a:lnTo>
                  <a:lnTo>
                    <a:pt x="453923" y="81584"/>
                  </a:lnTo>
                  <a:lnTo>
                    <a:pt x="454380" y="81330"/>
                  </a:lnTo>
                  <a:lnTo>
                    <a:pt x="455129" y="80314"/>
                  </a:lnTo>
                  <a:lnTo>
                    <a:pt x="454875" y="81076"/>
                  </a:lnTo>
                  <a:lnTo>
                    <a:pt x="454761" y="81965"/>
                  </a:lnTo>
                  <a:lnTo>
                    <a:pt x="454660" y="83108"/>
                  </a:lnTo>
                  <a:lnTo>
                    <a:pt x="455117" y="82854"/>
                  </a:lnTo>
                  <a:lnTo>
                    <a:pt x="455460" y="81076"/>
                  </a:lnTo>
                  <a:lnTo>
                    <a:pt x="455485" y="80695"/>
                  </a:lnTo>
                  <a:lnTo>
                    <a:pt x="455409" y="80314"/>
                  </a:lnTo>
                  <a:lnTo>
                    <a:pt x="455561" y="79806"/>
                  </a:lnTo>
                  <a:lnTo>
                    <a:pt x="456590" y="76377"/>
                  </a:lnTo>
                  <a:close/>
                </a:path>
                <a:path w="461009" h="87629">
                  <a:moveTo>
                    <a:pt x="456603" y="83489"/>
                  </a:moveTo>
                  <a:lnTo>
                    <a:pt x="456031" y="84188"/>
                  </a:lnTo>
                  <a:lnTo>
                    <a:pt x="455549" y="85267"/>
                  </a:lnTo>
                  <a:lnTo>
                    <a:pt x="456260" y="84632"/>
                  </a:lnTo>
                  <a:lnTo>
                    <a:pt x="456438" y="84543"/>
                  </a:lnTo>
                  <a:lnTo>
                    <a:pt x="456603" y="83489"/>
                  </a:lnTo>
                  <a:close/>
                </a:path>
                <a:path w="461009" h="87629">
                  <a:moveTo>
                    <a:pt x="456628" y="86271"/>
                  </a:moveTo>
                  <a:lnTo>
                    <a:pt x="456412" y="86575"/>
                  </a:lnTo>
                  <a:lnTo>
                    <a:pt x="456514" y="86715"/>
                  </a:lnTo>
                  <a:lnTo>
                    <a:pt x="456552" y="86525"/>
                  </a:lnTo>
                  <a:lnTo>
                    <a:pt x="456590" y="86385"/>
                  </a:lnTo>
                  <a:close/>
                </a:path>
                <a:path w="461009" h="87629">
                  <a:moveTo>
                    <a:pt x="456704" y="84416"/>
                  </a:moveTo>
                  <a:lnTo>
                    <a:pt x="456438" y="84543"/>
                  </a:lnTo>
                  <a:lnTo>
                    <a:pt x="456323" y="85267"/>
                  </a:lnTo>
                  <a:lnTo>
                    <a:pt x="456704" y="84416"/>
                  </a:lnTo>
                  <a:close/>
                </a:path>
                <a:path w="461009" h="87629">
                  <a:moveTo>
                    <a:pt x="456844" y="85966"/>
                  </a:moveTo>
                  <a:lnTo>
                    <a:pt x="456717" y="85953"/>
                  </a:lnTo>
                  <a:lnTo>
                    <a:pt x="456628" y="86258"/>
                  </a:lnTo>
                  <a:lnTo>
                    <a:pt x="456844" y="85966"/>
                  </a:lnTo>
                  <a:close/>
                </a:path>
                <a:path w="461009" h="87629">
                  <a:moveTo>
                    <a:pt x="457301" y="85293"/>
                  </a:moveTo>
                  <a:lnTo>
                    <a:pt x="456831" y="85953"/>
                  </a:lnTo>
                  <a:lnTo>
                    <a:pt x="457047" y="86106"/>
                  </a:lnTo>
                  <a:lnTo>
                    <a:pt x="457301" y="85293"/>
                  </a:lnTo>
                  <a:close/>
                </a:path>
                <a:path w="461009" h="87629">
                  <a:moveTo>
                    <a:pt x="458038" y="80835"/>
                  </a:moveTo>
                  <a:lnTo>
                    <a:pt x="457568" y="82600"/>
                  </a:lnTo>
                  <a:lnTo>
                    <a:pt x="457454" y="82854"/>
                  </a:lnTo>
                  <a:lnTo>
                    <a:pt x="457288" y="83108"/>
                  </a:lnTo>
                  <a:lnTo>
                    <a:pt x="456704" y="84416"/>
                  </a:lnTo>
                  <a:lnTo>
                    <a:pt x="457301" y="84124"/>
                  </a:lnTo>
                  <a:lnTo>
                    <a:pt x="458025" y="81584"/>
                  </a:lnTo>
                  <a:lnTo>
                    <a:pt x="458038" y="80835"/>
                  </a:lnTo>
                  <a:close/>
                </a:path>
                <a:path w="461009" h="87629">
                  <a:moveTo>
                    <a:pt x="458216" y="80187"/>
                  </a:moveTo>
                  <a:lnTo>
                    <a:pt x="457974" y="80314"/>
                  </a:lnTo>
                  <a:lnTo>
                    <a:pt x="458038" y="80835"/>
                  </a:lnTo>
                  <a:lnTo>
                    <a:pt x="458216" y="80187"/>
                  </a:lnTo>
                  <a:close/>
                </a:path>
                <a:path w="461009" h="87629">
                  <a:moveTo>
                    <a:pt x="458508" y="74599"/>
                  </a:moveTo>
                  <a:lnTo>
                    <a:pt x="455930" y="81076"/>
                  </a:lnTo>
                  <a:lnTo>
                    <a:pt x="455891" y="81203"/>
                  </a:lnTo>
                  <a:lnTo>
                    <a:pt x="455117" y="83870"/>
                  </a:lnTo>
                  <a:lnTo>
                    <a:pt x="454621" y="85013"/>
                  </a:lnTo>
                  <a:lnTo>
                    <a:pt x="455307" y="84251"/>
                  </a:lnTo>
                  <a:lnTo>
                    <a:pt x="456184" y="82473"/>
                  </a:lnTo>
                  <a:lnTo>
                    <a:pt x="456882" y="81711"/>
                  </a:lnTo>
                  <a:lnTo>
                    <a:pt x="456603" y="83489"/>
                  </a:lnTo>
                  <a:lnTo>
                    <a:pt x="456793" y="82346"/>
                  </a:lnTo>
                  <a:lnTo>
                    <a:pt x="456907" y="81711"/>
                  </a:lnTo>
                  <a:lnTo>
                    <a:pt x="457022" y="81203"/>
                  </a:lnTo>
                  <a:lnTo>
                    <a:pt x="457149" y="80949"/>
                  </a:lnTo>
                  <a:lnTo>
                    <a:pt x="457441" y="80568"/>
                  </a:lnTo>
                  <a:lnTo>
                    <a:pt x="457555" y="80314"/>
                  </a:lnTo>
                  <a:lnTo>
                    <a:pt x="458508" y="74599"/>
                  </a:lnTo>
                  <a:close/>
                </a:path>
                <a:path w="461009" h="87629">
                  <a:moveTo>
                    <a:pt x="460540" y="78867"/>
                  </a:moveTo>
                  <a:lnTo>
                    <a:pt x="460108" y="78663"/>
                  </a:lnTo>
                  <a:lnTo>
                    <a:pt x="459143" y="80708"/>
                  </a:lnTo>
                  <a:lnTo>
                    <a:pt x="459232" y="79946"/>
                  </a:lnTo>
                  <a:lnTo>
                    <a:pt x="459511" y="79095"/>
                  </a:lnTo>
                  <a:lnTo>
                    <a:pt x="459689" y="78473"/>
                  </a:lnTo>
                  <a:lnTo>
                    <a:pt x="459003" y="80035"/>
                  </a:lnTo>
                  <a:lnTo>
                    <a:pt x="457962" y="82829"/>
                  </a:lnTo>
                  <a:lnTo>
                    <a:pt x="457454" y="85979"/>
                  </a:lnTo>
                  <a:lnTo>
                    <a:pt x="458520" y="82791"/>
                  </a:lnTo>
                  <a:lnTo>
                    <a:pt x="458279" y="84162"/>
                  </a:lnTo>
                  <a:lnTo>
                    <a:pt x="459511" y="80391"/>
                  </a:lnTo>
                  <a:lnTo>
                    <a:pt x="459867" y="80048"/>
                  </a:lnTo>
                  <a:lnTo>
                    <a:pt x="459727" y="81584"/>
                  </a:lnTo>
                  <a:lnTo>
                    <a:pt x="459397" y="82804"/>
                  </a:lnTo>
                  <a:lnTo>
                    <a:pt x="459689" y="81965"/>
                  </a:lnTo>
                  <a:lnTo>
                    <a:pt x="459638" y="83642"/>
                  </a:lnTo>
                  <a:lnTo>
                    <a:pt x="460273" y="81559"/>
                  </a:lnTo>
                  <a:lnTo>
                    <a:pt x="460540" y="78867"/>
                  </a:lnTo>
                  <a:close/>
                </a:path>
                <a:path w="461009" h="87629">
                  <a:moveTo>
                    <a:pt x="460756" y="82283"/>
                  </a:moveTo>
                  <a:lnTo>
                    <a:pt x="460387" y="82613"/>
                  </a:lnTo>
                  <a:lnTo>
                    <a:pt x="459422" y="85940"/>
                  </a:lnTo>
                  <a:lnTo>
                    <a:pt x="460044" y="85140"/>
                  </a:lnTo>
                  <a:lnTo>
                    <a:pt x="460349" y="84277"/>
                  </a:lnTo>
                  <a:lnTo>
                    <a:pt x="460756" y="8228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7673688" y="8179860"/>
              <a:ext cx="657225" cy="121920"/>
            </a:xfrm>
            <a:custGeom>
              <a:avLst/>
              <a:gdLst/>
              <a:ahLst/>
              <a:cxnLst/>
              <a:rect l="l" t="t" r="r" b="b"/>
              <a:pathLst>
                <a:path w="657225" h="121920">
                  <a:moveTo>
                    <a:pt x="673" y="0"/>
                  </a:moveTo>
                  <a:lnTo>
                    <a:pt x="0" y="838"/>
                  </a:lnTo>
                  <a:lnTo>
                    <a:pt x="215" y="1054"/>
                  </a:lnTo>
                  <a:lnTo>
                    <a:pt x="673" y="0"/>
                  </a:lnTo>
                  <a:close/>
                </a:path>
                <a:path w="657225" h="121920">
                  <a:moveTo>
                    <a:pt x="221043" y="56565"/>
                  </a:moveTo>
                  <a:lnTo>
                    <a:pt x="220599" y="58318"/>
                  </a:lnTo>
                  <a:lnTo>
                    <a:pt x="220726" y="58178"/>
                  </a:lnTo>
                  <a:lnTo>
                    <a:pt x="220814" y="57632"/>
                  </a:lnTo>
                  <a:lnTo>
                    <a:pt x="220929" y="57099"/>
                  </a:lnTo>
                  <a:lnTo>
                    <a:pt x="221043" y="56565"/>
                  </a:lnTo>
                  <a:close/>
                </a:path>
                <a:path w="657225" h="121920">
                  <a:moveTo>
                    <a:pt x="222021" y="68427"/>
                  </a:moveTo>
                  <a:lnTo>
                    <a:pt x="221856" y="69583"/>
                  </a:lnTo>
                  <a:lnTo>
                    <a:pt x="222021" y="68427"/>
                  </a:lnTo>
                  <a:close/>
                </a:path>
                <a:path w="657225" h="121920">
                  <a:moveTo>
                    <a:pt x="222034" y="71158"/>
                  </a:moveTo>
                  <a:lnTo>
                    <a:pt x="221932" y="70015"/>
                  </a:lnTo>
                  <a:lnTo>
                    <a:pt x="221856" y="69583"/>
                  </a:lnTo>
                  <a:lnTo>
                    <a:pt x="221780" y="70142"/>
                  </a:lnTo>
                  <a:lnTo>
                    <a:pt x="221221" y="71412"/>
                  </a:lnTo>
                  <a:lnTo>
                    <a:pt x="221107" y="72301"/>
                  </a:lnTo>
                  <a:lnTo>
                    <a:pt x="221322" y="73063"/>
                  </a:lnTo>
                  <a:lnTo>
                    <a:pt x="222034" y="71158"/>
                  </a:lnTo>
                  <a:close/>
                </a:path>
                <a:path w="657225" h="121920">
                  <a:moveTo>
                    <a:pt x="222592" y="71602"/>
                  </a:moveTo>
                  <a:lnTo>
                    <a:pt x="222250" y="72301"/>
                  </a:lnTo>
                  <a:lnTo>
                    <a:pt x="222465" y="71920"/>
                  </a:lnTo>
                  <a:lnTo>
                    <a:pt x="222592" y="71602"/>
                  </a:lnTo>
                  <a:close/>
                </a:path>
                <a:path w="657225" h="121920">
                  <a:moveTo>
                    <a:pt x="224675" y="73367"/>
                  </a:moveTo>
                  <a:lnTo>
                    <a:pt x="224586" y="73647"/>
                  </a:lnTo>
                  <a:lnTo>
                    <a:pt x="224548" y="73850"/>
                  </a:lnTo>
                  <a:lnTo>
                    <a:pt x="224624" y="73672"/>
                  </a:lnTo>
                  <a:lnTo>
                    <a:pt x="224650" y="73545"/>
                  </a:lnTo>
                  <a:lnTo>
                    <a:pt x="224675" y="73367"/>
                  </a:lnTo>
                  <a:close/>
                </a:path>
                <a:path w="657225" h="121920">
                  <a:moveTo>
                    <a:pt x="225564" y="54140"/>
                  </a:moveTo>
                  <a:lnTo>
                    <a:pt x="224993" y="56299"/>
                  </a:lnTo>
                  <a:lnTo>
                    <a:pt x="225564" y="54140"/>
                  </a:lnTo>
                  <a:close/>
                </a:path>
                <a:path w="657225" h="121920">
                  <a:moveTo>
                    <a:pt x="234467" y="77076"/>
                  </a:moveTo>
                  <a:lnTo>
                    <a:pt x="233603" y="78524"/>
                  </a:lnTo>
                  <a:lnTo>
                    <a:pt x="234340" y="78778"/>
                  </a:lnTo>
                  <a:lnTo>
                    <a:pt x="234467" y="77076"/>
                  </a:lnTo>
                  <a:close/>
                </a:path>
                <a:path w="657225" h="121920">
                  <a:moveTo>
                    <a:pt x="240004" y="72593"/>
                  </a:moveTo>
                  <a:lnTo>
                    <a:pt x="239699" y="74663"/>
                  </a:lnTo>
                  <a:lnTo>
                    <a:pt x="238836" y="75260"/>
                  </a:lnTo>
                  <a:lnTo>
                    <a:pt x="239737" y="75247"/>
                  </a:lnTo>
                  <a:lnTo>
                    <a:pt x="239788" y="74409"/>
                  </a:lnTo>
                  <a:lnTo>
                    <a:pt x="239890" y="73494"/>
                  </a:lnTo>
                  <a:lnTo>
                    <a:pt x="240004" y="72593"/>
                  </a:lnTo>
                  <a:close/>
                </a:path>
                <a:path w="657225" h="121920">
                  <a:moveTo>
                    <a:pt x="240995" y="71285"/>
                  </a:moveTo>
                  <a:lnTo>
                    <a:pt x="240880" y="69888"/>
                  </a:lnTo>
                  <a:lnTo>
                    <a:pt x="240804" y="69380"/>
                  </a:lnTo>
                  <a:lnTo>
                    <a:pt x="240309" y="72047"/>
                  </a:lnTo>
                  <a:lnTo>
                    <a:pt x="240538" y="71793"/>
                  </a:lnTo>
                  <a:lnTo>
                    <a:pt x="240588" y="71539"/>
                  </a:lnTo>
                  <a:lnTo>
                    <a:pt x="240588" y="71742"/>
                  </a:lnTo>
                  <a:lnTo>
                    <a:pt x="240766" y="71539"/>
                  </a:lnTo>
                  <a:lnTo>
                    <a:pt x="240995" y="71285"/>
                  </a:lnTo>
                  <a:close/>
                </a:path>
                <a:path w="657225" h="121920">
                  <a:moveTo>
                    <a:pt x="247992" y="74790"/>
                  </a:moveTo>
                  <a:lnTo>
                    <a:pt x="247777" y="75476"/>
                  </a:lnTo>
                  <a:lnTo>
                    <a:pt x="247992" y="74790"/>
                  </a:lnTo>
                  <a:close/>
                </a:path>
                <a:path w="657225" h="121920">
                  <a:moveTo>
                    <a:pt x="248208" y="74079"/>
                  </a:moveTo>
                  <a:lnTo>
                    <a:pt x="248170" y="73558"/>
                  </a:lnTo>
                  <a:lnTo>
                    <a:pt x="247992" y="74790"/>
                  </a:lnTo>
                  <a:lnTo>
                    <a:pt x="248208" y="74079"/>
                  </a:lnTo>
                  <a:close/>
                </a:path>
                <a:path w="657225" h="121920">
                  <a:moveTo>
                    <a:pt x="248488" y="55029"/>
                  </a:moveTo>
                  <a:lnTo>
                    <a:pt x="248081" y="55689"/>
                  </a:lnTo>
                  <a:lnTo>
                    <a:pt x="248246" y="55791"/>
                  </a:lnTo>
                  <a:lnTo>
                    <a:pt x="248488" y="55029"/>
                  </a:lnTo>
                  <a:close/>
                </a:path>
                <a:path w="657225" h="121920">
                  <a:moveTo>
                    <a:pt x="257314" y="77762"/>
                  </a:moveTo>
                  <a:lnTo>
                    <a:pt x="257213" y="78778"/>
                  </a:lnTo>
                  <a:lnTo>
                    <a:pt x="256971" y="79794"/>
                  </a:lnTo>
                  <a:lnTo>
                    <a:pt x="257289" y="80937"/>
                  </a:lnTo>
                  <a:lnTo>
                    <a:pt x="257314" y="77762"/>
                  </a:lnTo>
                  <a:close/>
                </a:path>
                <a:path w="657225" h="121920">
                  <a:moveTo>
                    <a:pt x="262458" y="58966"/>
                  </a:moveTo>
                  <a:lnTo>
                    <a:pt x="262331" y="58204"/>
                  </a:lnTo>
                  <a:lnTo>
                    <a:pt x="262356" y="58458"/>
                  </a:lnTo>
                  <a:lnTo>
                    <a:pt x="262458" y="58966"/>
                  </a:lnTo>
                  <a:close/>
                </a:path>
                <a:path w="657225" h="121920">
                  <a:moveTo>
                    <a:pt x="273265" y="81724"/>
                  </a:moveTo>
                  <a:lnTo>
                    <a:pt x="273011" y="82334"/>
                  </a:lnTo>
                  <a:lnTo>
                    <a:pt x="273265" y="81724"/>
                  </a:lnTo>
                  <a:close/>
                </a:path>
                <a:path w="657225" h="121920">
                  <a:moveTo>
                    <a:pt x="275018" y="81330"/>
                  </a:moveTo>
                  <a:lnTo>
                    <a:pt x="274777" y="81635"/>
                  </a:lnTo>
                  <a:lnTo>
                    <a:pt x="274904" y="81635"/>
                  </a:lnTo>
                  <a:lnTo>
                    <a:pt x="275018" y="81330"/>
                  </a:lnTo>
                  <a:close/>
                </a:path>
                <a:path w="657225" h="121920">
                  <a:moveTo>
                    <a:pt x="277850" y="57569"/>
                  </a:moveTo>
                  <a:lnTo>
                    <a:pt x="277660" y="56426"/>
                  </a:lnTo>
                  <a:lnTo>
                    <a:pt x="277101" y="57569"/>
                  </a:lnTo>
                  <a:lnTo>
                    <a:pt x="277850" y="57569"/>
                  </a:lnTo>
                  <a:close/>
                </a:path>
                <a:path w="657225" h="121920">
                  <a:moveTo>
                    <a:pt x="277888" y="81699"/>
                  </a:moveTo>
                  <a:lnTo>
                    <a:pt x="277393" y="82715"/>
                  </a:lnTo>
                  <a:lnTo>
                    <a:pt x="277761" y="82334"/>
                  </a:lnTo>
                  <a:lnTo>
                    <a:pt x="277888" y="81699"/>
                  </a:lnTo>
                  <a:close/>
                </a:path>
                <a:path w="657225" h="121920">
                  <a:moveTo>
                    <a:pt x="282295" y="56121"/>
                  </a:moveTo>
                  <a:lnTo>
                    <a:pt x="281571" y="56921"/>
                  </a:lnTo>
                  <a:lnTo>
                    <a:pt x="281813" y="57150"/>
                  </a:lnTo>
                  <a:lnTo>
                    <a:pt x="282295" y="56121"/>
                  </a:lnTo>
                  <a:close/>
                </a:path>
                <a:path w="657225" h="121920">
                  <a:moveTo>
                    <a:pt x="284784" y="80505"/>
                  </a:moveTo>
                  <a:lnTo>
                    <a:pt x="284238" y="81826"/>
                  </a:lnTo>
                  <a:lnTo>
                    <a:pt x="284657" y="81445"/>
                  </a:lnTo>
                  <a:lnTo>
                    <a:pt x="284784" y="80505"/>
                  </a:lnTo>
                  <a:close/>
                </a:path>
                <a:path w="657225" h="121920">
                  <a:moveTo>
                    <a:pt x="285064" y="81064"/>
                  </a:moveTo>
                  <a:lnTo>
                    <a:pt x="284657" y="81445"/>
                  </a:lnTo>
                  <a:lnTo>
                    <a:pt x="284429" y="83096"/>
                  </a:lnTo>
                  <a:lnTo>
                    <a:pt x="285064" y="81064"/>
                  </a:lnTo>
                  <a:close/>
                </a:path>
                <a:path w="657225" h="121920">
                  <a:moveTo>
                    <a:pt x="294068" y="83858"/>
                  </a:moveTo>
                  <a:lnTo>
                    <a:pt x="294017" y="83718"/>
                  </a:lnTo>
                  <a:lnTo>
                    <a:pt x="294005" y="83858"/>
                  </a:lnTo>
                  <a:close/>
                </a:path>
                <a:path w="657225" h="121920">
                  <a:moveTo>
                    <a:pt x="311251" y="70167"/>
                  </a:moveTo>
                  <a:lnTo>
                    <a:pt x="311238" y="70040"/>
                  </a:lnTo>
                  <a:lnTo>
                    <a:pt x="311213" y="69875"/>
                  </a:lnTo>
                  <a:lnTo>
                    <a:pt x="311251" y="70167"/>
                  </a:lnTo>
                  <a:close/>
                </a:path>
                <a:path w="657225" h="121920">
                  <a:moveTo>
                    <a:pt x="312381" y="66395"/>
                  </a:moveTo>
                  <a:lnTo>
                    <a:pt x="310908" y="66814"/>
                  </a:lnTo>
                  <a:lnTo>
                    <a:pt x="311213" y="69850"/>
                  </a:lnTo>
                  <a:lnTo>
                    <a:pt x="311340" y="68707"/>
                  </a:lnTo>
                  <a:lnTo>
                    <a:pt x="312381" y="66395"/>
                  </a:lnTo>
                  <a:close/>
                </a:path>
                <a:path w="657225" h="121920">
                  <a:moveTo>
                    <a:pt x="312877" y="90208"/>
                  </a:moveTo>
                  <a:lnTo>
                    <a:pt x="312648" y="90017"/>
                  </a:lnTo>
                  <a:lnTo>
                    <a:pt x="312521" y="91351"/>
                  </a:lnTo>
                  <a:lnTo>
                    <a:pt x="312635" y="91605"/>
                  </a:lnTo>
                  <a:lnTo>
                    <a:pt x="312877" y="90208"/>
                  </a:lnTo>
                  <a:close/>
                </a:path>
                <a:path w="657225" h="121920">
                  <a:moveTo>
                    <a:pt x="321310" y="71297"/>
                  </a:moveTo>
                  <a:lnTo>
                    <a:pt x="320713" y="72923"/>
                  </a:lnTo>
                  <a:lnTo>
                    <a:pt x="320827" y="72682"/>
                  </a:lnTo>
                  <a:lnTo>
                    <a:pt x="321310" y="71297"/>
                  </a:lnTo>
                  <a:close/>
                </a:path>
                <a:path w="657225" h="121920">
                  <a:moveTo>
                    <a:pt x="323240" y="68364"/>
                  </a:moveTo>
                  <a:lnTo>
                    <a:pt x="322846" y="68237"/>
                  </a:lnTo>
                  <a:lnTo>
                    <a:pt x="321792" y="68364"/>
                  </a:lnTo>
                  <a:lnTo>
                    <a:pt x="321208" y="70269"/>
                  </a:lnTo>
                  <a:lnTo>
                    <a:pt x="321449" y="70015"/>
                  </a:lnTo>
                  <a:lnTo>
                    <a:pt x="321843" y="68999"/>
                  </a:lnTo>
                  <a:lnTo>
                    <a:pt x="321805" y="69888"/>
                  </a:lnTo>
                  <a:lnTo>
                    <a:pt x="321310" y="71297"/>
                  </a:lnTo>
                  <a:lnTo>
                    <a:pt x="322389" y="70015"/>
                  </a:lnTo>
                  <a:lnTo>
                    <a:pt x="322910" y="68999"/>
                  </a:lnTo>
                  <a:lnTo>
                    <a:pt x="323240" y="68364"/>
                  </a:lnTo>
                  <a:close/>
                </a:path>
                <a:path w="657225" h="121920">
                  <a:moveTo>
                    <a:pt x="324764" y="68872"/>
                  </a:moveTo>
                  <a:lnTo>
                    <a:pt x="324523" y="67754"/>
                  </a:lnTo>
                  <a:lnTo>
                    <a:pt x="323989" y="69291"/>
                  </a:lnTo>
                  <a:lnTo>
                    <a:pt x="324281" y="69583"/>
                  </a:lnTo>
                  <a:lnTo>
                    <a:pt x="324370" y="70904"/>
                  </a:lnTo>
                  <a:lnTo>
                    <a:pt x="324612" y="70523"/>
                  </a:lnTo>
                  <a:lnTo>
                    <a:pt x="324764" y="68872"/>
                  </a:lnTo>
                  <a:close/>
                </a:path>
                <a:path w="657225" h="121920">
                  <a:moveTo>
                    <a:pt x="328079" y="74371"/>
                  </a:moveTo>
                  <a:lnTo>
                    <a:pt x="327710" y="75730"/>
                  </a:lnTo>
                  <a:lnTo>
                    <a:pt x="327990" y="75476"/>
                  </a:lnTo>
                  <a:lnTo>
                    <a:pt x="328079" y="74371"/>
                  </a:lnTo>
                  <a:close/>
                </a:path>
                <a:path w="657225" h="121920">
                  <a:moveTo>
                    <a:pt x="328663" y="71666"/>
                  </a:moveTo>
                  <a:lnTo>
                    <a:pt x="328231" y="71920"/>
                  </a:lnTo>
                  <a:lnTo>
                    <a:pt x="328079" y="74371"/>
                  </a:lnTo>
                  <a:lnTo>
                    <a:pt x="328409" y="73190"/>
                  </a:lnTo>
                  <a:lnTo>
                    <a:pt x="328333" y="74333"/>
                  </a:lnTo>
                  <a:lnTo>
                    <a:pt x="328498" y="73063"/>
                  </a:lnTo>
                  <a:lnTo>
                    <a:pt x="328663" y="71666"/>
                  </a:lnTo>
                  <a:close/>
                </a:path>
                <a:path w="657225" h="121920">
                  <a:moveTo>
                    <a:pt x="332574" y="94068"/>
                  </a:moveTo>
                  <a:lnTo>
                    <a:pt x="332181" y="94907"/>
                  </a:lnTo>
                  <a:lnTo>
                    <a:pt x="332447" y="94526"/>
                  </a:lnTo>
                  <a:lnTo>
                    <a:pt x="332574" y="94068"/>
                  </a:lnTo>
                  <a:close/>
                </a:path>
                <a:path w="657225" h="121920">
                  <a:moveTo>
                    <a:pt x="338645" y="72783"/>
                  </a:moveTo>
                  <a:lnTo>
                    <a:pt x="338480" y="72313"/>
                  </a:lnTo>
                  <a:lnTo>
                    <a:pt x="338467" y="72529"/>
                  </a:lnTo>
                  <a:lnTo>
                    <a:pt x="338467" y="72707"/>
                  </a:lnTo>
                  <a:lnTo>
                    <a:pt x="338455" y="72910"/>
                  </a:lnTo>
                  <a:lnTo>
                    <a:pt x="338582" y="72821"/>
                  </a:lnTo>
                  <a:close/>
                </a:path>
                <a:path w="657225" h="121920">
                  <a:moveTo>
                    <a:pt x="338963" y="95999"/>
                  </a:moveTo>
                  <a:lnTo>
                    <a:pt x="338277" y="95427"/>
                  </a:lnTo>
                  <a:lnTo>
                    <a:pt x="338429" y="95745"/>
                  </a:lnTo>
                  <a:lnTo>
                    <a:pt x="338696" y="95948"/>
                  </a:lnTo>
                  <a:lnTo>
                    <a:pt x="338963" y="95999"/>
                  </a:lnTo>
                  <a:close/>
                </a:path>
                <a:path w="657225" h="121920">
                  <a:moveTo>
                    <a:pt x="339064" y="96012"/>
                  </a:moveTo>
                  <a:close/>
                </a:path>
                <a:path w="657225" h="121920">
                  <a:moveTo>
                    <a:pt x="340423" y="68999"/>
                  </a:moveTo>
                  <a:lnTo>
                    <a:pt x="339826" y="69913"/>
                  </a:lnTo>
                  <a:lnTo>
                    <a:pt x="339331" y="73177"/>
                  </a:lnTo>
                  <a:lnTo>
                    <a:pt x="339699" y="72644"/>
                  </a:lnTo>
                  <a:lnTo>
                    <a:pt x="340423" y="68999"/>
                  </a:lnTo>
                  <a:close/>
                </a:path>
                <a:path w="657225" h="121920">
                  <a:moveTo>
                    <a:pt x="342188" y="75095"/>
                  </a:moveTo>
                  <a:lnTo>
                    <a:pt x="342112" y="75349"/>
                  </a:lnTo>
                  <a:lnTo>
                    <a:pt x="342011" y="76111"/>
                  </a:lnTo>
                  <a:lnTo>
                    <a:pt x="342188" y="75095"/>
                  </a:lnTo>
                  <a:close/>
                </a:path>
                <a:path w="657225" h="121920">
                  <a:moveTo>
                    <a:pt x="343344" y="72542"/>
                  </a:moveTo>
                  <a:lnTo>
                    <a:pt x="343115" y="72885"/>
                  </a:lnTo>
                  <a:lnTo>
                    <a:pt x="343077" y="73266"/>
                  </a:lnTo>
                  <a:lnTo>
                    <a:pt x="343344" y="72542"/>
                  </a:lnTo>
                  <a:close/>
                </a:path>
                <a:path w="657225" h="121920">
                  <a:moveTo>
                    <a:pt x="348145" y="94335"/>
                  </a:moveTo>
                  <a:lnTo>
                    <a:pt x="347865" y="95034"/>
                  </a:lnTo>
                  <a:lnTo>
                    <a:pt x="347726" y="95161"/>
                  </a:lnTo>
                  <a:lnTo>
                    <a:pt x="347637" y="95669"/>
                  </a:lnTo>
                  <a:lnTo>
                    <a:pt x="347751" y="96304"/>
                  </a:lnTo>
                  <a:lnTo>
                    <a:pt x="348145" y="94335"/>
                  </a:lnTo>
                  <a:close/>
                </a:path>
                <a:path w="657225" h="121920">
                  <a:moveTo>
                    <a:pt x="348856" y="69989"/>
                  </a:moveTo>
                  <a:lnTo>
                    <a:pt x="348780" y="70497"/>
                  </a:lnTo>
                  <a:lnTo>
                    <a:pt x="348742" y="71272"/>
                  </a:lnTo>
                  <a:lnTo>
                    <a:pt x="348792" y="70980"/>
                  </a:lnTo>
                  <a:lnTo>
                    <a:pt x="348830" y="70612"/>
                  </a:lnTo>
                  <a:lnTo>
                    <a:pt x="348856" y="69989"/>
                  </a:lnTo>
                  <a:close/>
                </a:path>
                <a:path w="657225" h="121920">
                  <a:moveTo>
                    <a:pt x="353529" y="77470"/>
                  </a:moveTo>
                  <a:close/>
                </a:path>
                <a:path w="657225" h="121920">
                  <a:moveTo>
                    <a:pt x="353669" y="76873"/>
                  </a:moveTo>
                  <a:lnTo>
                    <a:pt x="353529" y="77470"/>
                  </a:lnTo>
                  <a:lnTo>
                    <a:pt x="353656" y="77076"/>
                  </a:lnTo>
                  <a:lnTo>
                    <a:pt x="353669" y="76873"/>
                  </a:lnTo>
                  <a:close/>
                </a:path>
                <a:path w="657225" h="121920">
                  <a:moveTo>
                    <a:pt x="353771" y="95173"/>
                  </a:moveTo>
                  <a:lnTo>
                    <a:pt x="353644" y="95288"/>
                  </a:lnTo>
                  <a:lnTo>
                    <a:pt x="353301" y="95808"/>
                  </a:lnTo>
                  <a:lnTo>
                    <a:pt x="353517" y="95618"/>
                  </a:lnTo>
                  <a:lnTo>
                    <a:pt x="353771" y="95173"/>
                  </a:lnTo>
                  <a:close/>
                </a:path>
                <a:path w="657225" h="121920">
                  <a:moveTo>
                    <a:pt x="354482" y="73088"/>
                  </a:moveTo>
                  <a:lnTo>
                    <a:pt x="354355" y="73190"/>
                  </a:lnTo>
                  <a:lnTo>
                    <a:pt x="354291" y="73444"/>
                  </a:lnTo>
                  <a:lnTo>
                    <a:pt x="354482" y="73088"/>
                  </a:lnTo>
                  <a:close/>
                </a:path>
                <a:path w="657225" h="121920">
                  <a:moveTo>
                    <a:pt x="354609" y="93891"/>
                  </a:moveTo>
                  <a:lnTo>
                    <a:pt x="354253" y="94386"/>
                  </a:lnTo>
                  <a:lnTo>
                    <a:pt x="354266" y="94157"/>
                  </a:lnTo>
                  <a:lnTo>
                    <a:pt x="354203" y="94399"/>
                  </a:lnTo>
                  <a:lnTo>
                    <a:pt x="354152" y="94526"/>
                  </a:lnTo>
                  <a:lnTo>
                    <a:pt x="353771" y="95288"/>
                  </a:lnTo>
                  <a:lnTo>
                    <a:pt x="354063" y="95161"/>
                  </a:lnTo>
                  <a:lnTo>
                    <a:pt x="354253" y="96050"/>
                  </a:lnTo>
                  <a:lnTo>
                    <a:pt x="354393" y="95161"/>
                  </a:lnTo>
                  <a:lnTo>
                    <a:pt x="354609" y="93891"/>
                  </a:lnTo>
                  <a:close/>
                </a:path>
                <a:path w="657225" h="121920">
                  <a:moveTo>
                    <a:pt x="355117" y="68491"/>
                  </a:moveTo>
                  <a:lnTo>
                    <a:pt x="353910" y="70269"/>
                  </a:lnTo>
                  <a:lnTo>
                    <a:pt x="353745" y="72440"/>
                  </a:lnTo>
                  <a:lnTo>
                    <a:pt x="353809" y="72301"/>
                  </a:lnTo>
                  <a:lnTo>
                    <a:pt x="353720" y="72809"/>
                  </a:lnTo>
                  <a:lnTo>
                    <a:pt x="353745" y="72440"/>
                  </a:lnTo>
                  <a:lnTo>
                    <a:pt x="352831" y="74460"/>
                  </a:lnTo>
                  <a:lnTo>
                    <a:pt x="354330" y="73215"/>
                  </a:lnTo>
                  <a:lnTo>
                    <a:pt x="354393" y="72809"/>
                  </a:lnTo>
                  <a:lnTo>
                    <a:pt x="354507" y="72174"/>
                  </a:lnTo>
                  <a:lnTo>
                    <a:pt x="355117" y="68491"/>
                  </a:lnTo>
                  <a:close/>
                </a:path>
                <a:path w="657225" h="121920">
                  <a:moveTo>
                    <a:pt x="356514" y="77444"/>
                  </a:moveTo>
                  <a:lnTo>
                    <a:pt x="356349" y="77127"/>
                  </a:lnTo>
                  <a:lnTo>
                    <a:pt x="356120" y="78524"/>
                  </a:lnTo>
                  <a:lnTo>
                    <a:pt x="356514" y="77444"/>
                  </a:lnTo>
                  <a:close/>
                </a:path>
                <a:path w="657225" h="121920">
                  <a:moveTo>
                    <a:pt x="356717" y="77635"/>
                  </a:moveTo>
                  <a:lnTo>
                    <a:pt x="356666" y="77000"/>
                  </a:lnTo>
                  <a:lnTo>
                    <a:pt x="356603" y="77470"/>
                  </a:lnTo>
                  <a:lnTo>
                    <a:pt x="356717" y="77635"/>
                  </a:lnTo>
                  <a:close/>
                </a:path>
                <a:path w="657225" h="121920">
                  <a:moveTo>
                    <a:pt x="357174" y="75780"/>
                  </a:moveTo>
                  <a:lnTo>
                    <a:pt x="357009" y="75349"/>
                  </a:lnTo>
                  <a:lnTo>
                    <a:pt x="357060" y="75628"/>
                  </a:lnTo>
                  <a:lnTo>
                    <a:pt x="357174" y="75780"/>
                  </a:lnTo>
                  <a:close/>
                </a:path>
                <a:path w="657225" h="121920">
                  <a:moveTo>
                    <a:pt x="359270" y="94005"/>
                  </a:moveTo>
                  <a:lnTo>
                    <a:pt x="359067" y="94018"/>
                  </a:lnTo>
                  <a:lnTo>
                    <a:pt x="359270" y="94018"/>
                  </a:lnTo>
                  <a:close/>
                </a:path>
                <a:path w="657225" h="121920">
                  <a:moveTo>
                    <a:pt x="359638" y="70777"/>
                  </a:moveTo>
                  <a:lnTo>
                    <a:pt x="359625" y="70396"/>
                  </a:lnTo>
                  <a:lnTo>
                    <a:pt x="359384" y="70777"/>
                  </a:lnTo>
                  <a:lnTo>
                    <a:pt x="359638" y="70777"/>
                  </a:lnTo>
                  <a:close/>
                </a:path>
                <a:path w="657225" h="121920">
                  <a:moveTo>
                    <a:pt x="359791" y="70777"/>
                  </a:moveTo>
                  <a:lnTo>
                    <a:pt x="359638" y="70777"/>
                  </a:lnTo>
                  <a:lnTo>
                    <a:pt x="359651" y="71310"/>
                  </a:lnTo>
                  <a:lnTo>
                    <a:pt x="359791" y="70777"/>
                  </a:lnTo>
                  <a:close/>
                </a:path>
                <a:path w="657225" h="121920">
                  <a:moveTo>
                    <a:pt x="361569" y="70256"/>
                  </a:moveTo>
                  <a:lnTo>
                    <a:pt x="361365" y="70497"/>
                  </a:lnTo>
                  <a:lnTo>
                    <a:pt x="361569" y="70256"/>
                  </a:lnTo>
                  <a:close/>
                </a:path>
                <a:path w="657225" h="121920">
                  <a:moveTo>
                    <a:pt x="361708" y="71539"/>
                  </a:moveTo>
                  <a:lnTo>
                    <a:pt x="361391" y="71666"/>
                  </a:lnTo>
                  <a:lnTo>
                    <a:pt x="361264" y="71920"/>
                  </a:lnTo>
                  <a:lnTo>
                    <a:pt x="361467" y="71920"/>
                  </a:lnTo>
                  <a:lnTo>
                    <a:pt x="361708" y="71539"/>
                  </a:lnTo>
                  <a:close/>
                </a:path>
                <a:path w="657225" h="121920">
                  <a:moveTo>
                    <a:pt x="363626" y="69761"/>
                  </a:moveTo>
                  <a:lnTo>
                    <a:pt x="363258" y="70269"/>
                  </a:lnTo>
                  <a:lnTo>
                    <a:pt x="363626" y="69761"/>
                  </a:lnTo>
                  <a:close/>
                </a:path>
                <a:path w="657225" h="121920">
                  <a:moveTo>
                    <a:pt x="366090" y="75120"/>
                  </a:moveTo>
                  <a:lnTo>
                    <a:pt x="366052" y="74930"/>
                  </a:lnTo>
                  <a:lnTo>
                    <a:pt x="365963" y="75184"/>
                  </a:lnTo>
                  <a:lnTo>
                    <a:pt x="366052" y="75361"/>
                  </a:lnTo>
                  <a:lnTo>
                    <a:pt x="366090" y="75120"/>
                  </a:lnTo>
                  <a:close/>
                </a:path>
                <a:path w="657225" h="121920">
                  <a:moveTo>
                    <a:pt x="366991" y="92036"/>
                  </a:moveTo>
                  <a:lnTo>
                    <a:pt x="366826" y="91821"/>
                  </a:lnTo>
                  <a:lnTo>
                    <a:pt x="366674" y="91465"/>
                  </a:lnTo>
                  <a:lnTo>
                    <a:pt x="366407" y="91884"/>
                  </a:lnTo>
                  <a:lnTo>
                    <a:pt x="366534" y="92494"/>
                  </a:lnTo>
                  <a:lnTo>
                    <a:pt x="366737" y="92417"/>
                  </a:lnTo>
                  <a:lnTo>
                    <a:pt x="366991" y="92036"/>
                  </a:lnTo>
                  <a:close/>
                </a:path>
                <a:path w="657225" h="121920">
                  <a:moveTo>
                    <a:pt x="367639" y="90741"/>
                  </a:moveTo>
                  <a:lnTo>
                    <a:pt x="367423" y="91249"/>
                  </a:lnTo>
                  <a:lnTo>
                    <a:pt x="367182" y="91744"/>
                  </a:lnTo>
                  <a:lnTo>
                    <a:pt x="366991" y="92036"/>
                  </a:lnTo>
                  <a:lnTo>
                    <a:pt x="367169" y="92290"/>
                  </a:lnTo>
                  <a:lnTo>
                    <a:pt x="367334" y="92392"/>
                  </a:lnTo>
                  <a:lnTo>
                    <a:pt x="367639" y="90741"/>
                  </a:lnTo>
                  <a:close/>
                </a:path>
                <a:path w="657225" h="121920">
                  <a:moveTo>
                    <a:pt x="368376" y="74460"/>
                  </a:moveTo>
                  <a:lnTo>
                    <a:pt x="367817" y="75349"/>
                  </a:lnTo>
                  <a:lnTo>
                    <a:pt x="367715" y="75895"/>
                  </a:lnTo>
                  <a:lnTo>
                    <a:pt x="367842" y="76365"/>
                  </a:lnTo>
                  <a:lnTo>
                    <a:pt x="368376" y="74460"/>
                  </a:lnTo>
                  <a:close/>
                </a:path>
                <a:path w="657225" h="121920">
                  <a:moveTo>
                    <a:pt x="368477" y="78778"/>
                  </a:moveTo>
                  <a:lnTo>
                    <a:pt x="368325" y="78968"/>
                  </a:lnTo>
                  <a:lnTo>
                    <a:pt x="368185" y="79171"/>
                  </a:lnTo>
                  <a:lnTo>
                    <a:pt x="368147" y="79463"/>
                  </a:lnTo>
                  <a:lnTo>
                    <a:pt x="368300" y="79413"/>
                  </a:lnTo>
                  <a:lnTo>
                    <a:pt x="368414" y="79082"/>
                  </a:lnTo>
                  <a:lnTo>
                    <a:pt x="368477" y="78778"/>
                  </a:lnTo>
                  <a:close/>
                </a:path>
                <a:path w="657225" h="121920">
                  <a:moveTo>
                    <a:pt x="372567" y="76492"/>
                  </a:moveTo>
                  <a:lnTo>
                    <a:pt x="371754" y="78778"/>
                  </a:lnTo>
                  <a:lnTo>
                    <a:pt x="372402" y="78524"/>
                  </a:lnTo>
                  <a:lnTo>
                    <a:pt x="372529" y="78143"/>
                  </a:lnTo>
                  <a:lnTo>
                    <a:pt x="372567" y="76492"/>
                  </a:lnTo>
                  <a:close/>
                </a:path>
                <a:path w="657225" h="121920">
                  <a:moveTo>
                    <a:pt x="373049" y="78270"/>
                  </a:moveTo>
                  <a:lnTo>
                    <a:pt x="372516" y="78486"/>
                  </a:lnTo>
                  <a:lnTo>
                    <a:pt x="372465" y="80137"/>
                  </a:lnTo>
                  <a:lnTo>
                    <a:pt x="373049" y="78270"/>
                  </a:lnTo>
                  <a:close/>
                </a:path>
                <a:path w="657225" h="121920">
                  <a:moveTo>
                    <a:pt x="373303" y="93726"/>
                  </a:moveTo>
                  <a:lnTo>
                    <a:pt x="372630" y="94399"/>
                  </a:lnTo>
                  <a:lnTo>
                    <a:pt x="372694" y="96113"/>
                  </a:lnTo>
                  <a:lnTo>
                    <a:pt x="373303" y="93726"/>
                  </a:lnTo>
                  <a:close/>
                </a:path>
                <a:path w="657225" h="121920">
                  <a:moveTo>
                    <a:pt x="373900" y="96469"/>
                  </a:moveTo>
                  <a:lnTo>
                    <a:pt x="373341" y="93383"/>
                  </a:lnTo>
                  <a:lnTo>
                    <a:pt x="373303" y="93726"/>
                  </a:lnTo>
                  <a:lnTo>
                    <a:pt x="373062" y="96685"/>
                  </a:lnTo>
                  <a:lnTo>
                    <a:pt x="373900" y="96469"/>
                  </a:lnTo>
                  <a:close/>
                </a:path>
                <a:path w="657225" h="121920">
                  <a:moveTo>
                    <a:pt x="374053" y="74879"/>
                  </a:moveTo>
                  <a:lnTo>
                    <a:pt x="373253" y="75717"/>
                  </a:lnTo>
                  <a:lnTo>
                    <a:pt x="373811" y="75222"/>
                  </a:lnTo>
                  <a:lnTo>
                    <a:pt x="374053" y="74879"/>
                  </a:lnTo>
                  <a:close/>
                </a:path>
                <a:path w="657225" h="121920">
                  <a:moveTo>
                    <a:pt x="379526" y="78879"/>
                  </a:moveTo>
                  <a:lnTo>
                    <a:pt x="379082" y="79184"/>
                  </a:lnTo>
                  <a:lnTo>
                    <a:pt x="379323" y="79870"/>
                  </a:lnTo>
                  <a:lnTo>
                    <a:pt x="379526" y="78879"/>
                  </a:lnTo>
                  <a:close/>
                </a:path>
                <a:path w="657225" h="121920">
                  <a:moveTo>
                    <a:pt x="384733" y="84455"/>
                  </a:moveTo>
                  <a:lnTo>
                    <a:pt x="384479" y="83312"/>
                  </a:lnTo>
                  <a:lnTo>
                    <a:pt x="384251" y="84416"/>
                  </a:lnTo>
                  <a:lnTo>
                    <a:pt x="384543" y="84175"/>
                  </a:lnTo>
                  <a:lnTo>
                    <a:pt x="384733" y="84455"/>
                  </a:lnTo>
                  <a:close/>
                </a:path>
                <a:path w="657225" h="121920">
                  <a:moveTo>
                    <a:pt x="384848" y="84899"/>
                  </a:moveTo>
                  <a:lnTo>
                    <a:pt x="384835" y="84670"/>
                  </a:lnTo>
                  <a:lnTo>
                    <a:pt x="384784" y="84531"/>
                  </a:lnTo>
                  <a:lnTo>
                    <a:pt x="384848" y="84899"/>
                  </a:lnTo>
                  <a:close/>
                </a:path>
                <a:path w="657225" h="121920">
                  <a:moveTo>
                    <a:pt x="388531" y="89077"/>
                  </a:moveTo>
                  <a:lnTo>
                    <a:pt x="388442" y="89319"/>
                  </a:lnTo>
                  <a:lnTo>
                    <a:pt x="388531" y="89077"/>
                  </a:lnTo>
                  <a:close/>
                </a:path>
                <a:path w="657225" h="121920">
                  <a:moveTo>
                    <a:pt x="388785" y="88417"/>
                  </a:moveTo>
                  <a:lnTo>
                    <a:pt x="388594" y="88684"/>
                  </a:lnTo>
                  <a:lnTo>
                    <a:pt x="388531" y="89077"/>
                  </a:lnTo>
                  <a:lnTo>
                    <a:pt x="388785" y="88417"/>
                  </a:lnTo>
                  <a:close/>
                </a:path>
                <a:path w="657225" h="121920">
                  <a:moveTo>
                    <a:pt x="388861" y="80645"/>
                  </a:moveTo>
                  <a:lnTo>
                    <a:pt x="388785" y="81013"/>
                  </a:lnTo>
                  <a:lnTo>
                    <a:pt x="388747" y="81356"/>
                  </a:lnTo>
                  <a:lnTo>
                    <a:pt x="388721" y="81699"/>
                  </a:lnTo>
                  <a:lnTo>
                    <a:pt x="388785" y="81267"/>
                  </a:lnTo>
                  <a:lnTo>
                    <a:pt x="388835" y="80873"/>
                  </a:lnTo>
                  <a:lnTo>
                    <a:pt x="388861" y="80645"/>
                  </a:lnTo>
                  <a:close/>
                </a:path>
                <a:path w="657225" h="121920">
                  <a:moveTo>
                    <a:pt x="388950" y="88176"/>
                  </a:moveTo>
                  <a:lnTo>
                    <a:pt x="388785" y="88417"/>
                  </a:lnTo>
                  <a:lnTo>
                    <a:pt x="388950" y="88176"/>
                  </a:lnTo>
                  <a:close/>
                </a:path>
                <a:path w="657225" h="121920">
                  <a:moveTo>
                    <a:pt x="390563" y="94526"/>
                  </a:moveTo>
                  <a:lnTo>
                    <a:pt x="390334" y="95542"/>
                  </a:lnTo>
                  <a:lnTo>
                    <a:pt x="390563" y="94526"/>
                  </a:lnTo>
                  <a:close/>
                </a:path>
                <a:path w="657225" h="121920">
                  <a:moveTo>
                    <a:pt x="393204" y="81737"/>
                  </a:moveTo>
                  <a:lnTo>
                    <a:pt x="392709" y="83070"/>
                  </a:lnTo>
                  <a:lnTo>
                    <a:pt x="392836" y="83096"/>
                  </a:lnTo>
                  <a:lnTo>
                    <a:pt x="392950" y="82715"/>
                  </a:lnTo>
                  <a:lnTo>
                    <a:pt x="393077" y="82257"/>
                  </a:lnTo>
                  <a:lnTo>
                    <a:pt x="393204" y="81737"/>
                  </a:lnTo>
                  <a:close/>
                </a:path>
                <a:path w="657225" h="121920">
                  <a:moveTo>
                    <a:pt x="393712" y="94780"/>
                  </a:moveTo>
                  <a:lnTo>
                    <a:pt x="393446" y="93129"/>
                  </a:lnTo>
                  <a:lnTo>
                    <a:pt x="393001" y="95415"/>
                  </a:lnTo>
                  <a:lnTo>
                    <a:pt x="393573" y="95415"/>
                  </a:lnTo>
                  <a:lnTo>
                    <a:pt x="393687" y="95034"/>
                  </a:lnTo>
                  <a:lnTo>
                    <a:pt x="393712" y="94780"/>
                  </a:lnTo>
                  <a:close/>
                </a:path>
                <a:path w="657225" h="121920">
                  <a:moveTo>
                    <a:pt x="397065" y="98348"/>
                  </a:moveTo>
                  <a:lnTo>
                    <a:pt x="396798" y="99606"/>
                  </a:lnTo>
                  <a:lnTo>
                    <a:pt x="396925" y="99098"/>
                  </a:lnTo>
                  <a:lnTo>
                    <a:pt x="397014" y="98729"/>
                  </a:lnTo>
                  <a:lnTo>
                    <a:pt x="397065" y="98374"/>
                  </a:lnTo>
                  <a:close/>
                </a:path>
                <a:path w="657225" h="121920">
                  <a:moveTo>
                    <a:pt x="398526" y="83616"/>
                  </a:moveTo>
                  <a:lnTo>
                    <a:pt x="398411" y="83464"/>
                  </a:lnTo>
                  <a:lnTo>
                    <a:pt x="397840" y="86347"/>
                  </a:lnTo>
                  <a:lnTo>
                    <a:pt x="397560" y="87604"/>
                  </a:lnTo>
                  <a:lnTo>
                    <a:pt x="397852" y="86423"/>
                  </a:lnTo>
                  <a:lnTo>
                    <a:pt x="398056" y="85877"/>
                  </a:lnTo>
                  <a:lnTo>
                    <a:pt x="398208" y="85674"/>
                  </a:lnTo>
                  <a:lnTo>
                    <a:pt x="398411" y="84455"/>
                  </a:lnTo>
                  <a:lnTo>
                    <a:pt x="398526" y="83616"/>
                  </a:lnTo>
                  <a:close/>
                </a:path>
                <a:path w="657225" h="121920">
                  <a:moveTo>
                    <a:pt x="399148" y="99987"/>
                  </a:moveTo>
                  <a:lnTo>
                    <a:pt x="398856" y="100355"/>
                  </a:lnTo>
                  <a:lnTo>
                    <a:pt x="398830" y="100876"/>
                  </a:lnTo>
                  <a:lnTo>
                    <a:pt x="398919" y="101041"/>
                  </a:lnTo>
                  <a:lnTo>
                    <a:pt x="399148" y="99987"/>
                  </a:lnTo>
                  <a:close/>
                </a:path>
                <a:path w="657225" h="121920">
                  <a:moveTo>
                    <a:pt x="399161" y="101511"/>
                  </a:moveTo>
                  <a:lnTo>
                    <a:pt x="398919" y="101041"/>
                  </a:lnTo>
                  <a:lnTo>
                    <a:pt x="398576" y="102527"/>
                  </a:lnTo>
                  <a:lnTo>
                    <a:pt x="399161" y="101892"/>
                  </a:lnTo>
                  <a:lnTo>
                    <a:pt x="399161" y="101511"/>
                  </a:lnTo>
                  <a:close/>
                </a:path>
                <a:path w="657225" h="121920">
                  <a:moveTo>
                    <a:pt x="399707" y="84797"/>
                  </a:moveTo>
                  <a:lnTo>
                    <a:pt x="399415" y="83604"/>
                  </a:lnTo>
                  <a:lnTo>
                    <a:pt x="399567" y="82981"/>
                  </a:lnTo>
                  <a:lnTo>
                    <a:pt x="399072" y="83934"/>
                  </a:lnTo>
                  <a:lnTo>
                    <a:pt x="398945" y="84188"/>
                  </a:lnTo>
                  <a:lnTo>
                    <a:pt x="399135" y="85229"/>
                  </a:lnTo>
                  <a:lnTo>
                    <a:pt x="399707" y="84797"/>
                  </a:lnTo>
                  <a:close/>
                </a:path>
                <a:path w="657225" h="121920">
                  <a:moveTo>
                    <a:pt x="400939" y="90208"/>
                  </a:moveTo>
                  <a:lnTo>
                    <a:pt x="400329" y="90462"/>
                  </a:lnTo>
                  <a:lnTo>
                    <a:pt x="400177" y="91401"/>
                  </a:lnTo>
                  <a:lnTo>
                    <a:pt x="400939" y="90208"/>
                  </a:lnTo>
                  <a:close/>
                </a:path>
                <a:path w="657225" h="121920">
                  <a:moveTo>
                    <a:pt x="401815" y="90957"/>
                  </a:moveTo>
                  <a:close/>
                </a:path>
                <a:path w="657225" h="121920">
                  <a:moveTo>
                    <a:pt x="402374" y="87833"/>
                  </a:moveTo>
                  <a:lnTo>
                    <a:pt x="401612" y="87363"/>
                  </a:lnTo>
                  <a:lnTo>
                    <a:pt x="402348" y="88366"/>
                  </a:lnTo>
                  <a:lnTo>
                    <a:pt x="402374" y="87833"/>
                  </a:lnTo>
                  <a:close/>
                </a:path>
                <a:path w="657225" h="121920">
                  <a:moveTo>
                    <a:pt x="402678" y="88811"/>
                  </a:moveTo>
                  <a:lnTo>
                    <a:pt x="401815" y="90957"/>
                  </a:lnTo>
                  <a:lnTo>
                    <a:pt x="402386" y="90335"/>
                  </a:lnTo>
                  <a:lnTo>
                    <a:pt x="402501" y="89573"/>
                  </a:lnTo>
                  <a:lnTo>
                    <a:pt x="402678" y="88811"/>
                  </a:lnTo>
                  <a:close/>
                </a:path>
                <a:path w="657225" h="121920">
                  <a:moveTo>
                    <a:pt x="402704" y="88036"/>
                  </a:moveTo>
                  <a:lnTo>
                    <a:pt x="402602" y="85636"/>
                  </a:lnTo>
                  <a:lnTo>
                    <a:pt x="402475" y="85674"/>
                  </a:lnTo>
                  <a:lnTo>
                    <a:pt x="402374" y="87833"/>
                  </a:lnTo>
                  <a:lnTo>
                    <a:pt x="402704" y="88036"/>
                  </a:lnTo>
                  <a:close/>
                </a:path>
                <a:path w="657225" h="121920">
                  <a:moveTo>
                    <a:pt x="402945" y="85496"/>
                  </a:moveTo>
                  <a:lnTo>
                    <a:pt x="402424" y="81940"/>
                  </a:lnTo>
                  <a:lnTo>
                    <a:pt x="402602" y="85636"/>
                  </a:lnTo>
                  <a:lnTo>
                    <a:pt x="402945" y="85496"/>
                  </a:lnTo>
                  <a:close/>
                </a:path>
                <a:path w="657225" h="121920">
                  <a:moveTo>
                    <a:pt x="404266" y="99441"/>
                  </a:moveTo>
                  <a:lnTo>
                    <a:pt x="403694" y="101168"/>
                  </a:lnTo>
                  <a:lnTo>
                    <a:pt x="403910" y="101447"/>
                  </a:lnTo>
                  <a:lnTo>
                    <a:pt x="403910" y="103530"/>
                  </a:lnTo>
                  <a:lnTo>
                    <a:pt x="404152" y="103238"/>
                  </a:lnTo>
                  <a:lnTo>
                    <a:pt x="404266" y="99441"/>
                  </a:lnTo>
                  <a:close/>
                </a:path>
                <a:path w="657225" h="121920">
                  <a:moveTo>
                    <a:pt x="404317" y="103022"/>
                  </a:moveTo>
                  <a:lnTo>
                    <a:pt x="404152" y="103238"/>
                  </a:lnTo>
                  <a:lnTo>
                    <a:pt x="404139" y="103632"/>
                  </a:lnTo>
                  <a:lnTo>
                    <a:pt x="404317" y="103022"/>
                  </a:lnTo>
                  <a:close/>
                </a:path>
                <a:path w="657225" h="121920">
                  <a:moveTo>
                    <a:pt x="404596" y="102095"/>
                  </a:moveTo>
                  <a:lnTo>
                    <a:pt x="404317" y="103022"/>
                  </a:lnTo>
                  <a:lnTo>
                    <a:pt x="404596" y="102095"/>
                  </a:lnTo>
                  <a:close/>
                </a:path>
                <a:path w="657225" h="121920">
                  <a:moveTo>
                    <a:pt x="404825" y="101066"/>
                  </a:moveTo>
                  <a:lnTo>
                    <a:pt x="404596" y="102095"/>
                  </a:lnTo>
                  <a:lnTo>
                    <a:pt x="404647" y="101892"/>
                  </a:lnTo>
                  <a:lnTo>
                    <a:pt x="404723" y="101549"/>
                  </a:lnTo>
                  <a:lnTo>
                    <a:pt x="404825" y="101066"/>
                  </a:lnTo>
                  <a:close/>
                </a:path>
                <a:path w="657225" h="121920">
                  <a:moveTo>
                    <a:pt x="405701" y="101942"/>
                  </a:moveTo>
                  <a:lnTo>
                    <a:pt x="405536" y="101968"/>
                  </a:lnTo>
                  <a:lnTo>
                    <a:pt x="405701" y="101942"/>
                  </a:lnTo>
                  <a:close/>
                </a:path>
                <a:path w="657225" h="121920">
                  <a:moveTo>
                    <a:pt x="406082" y="100723"/>
                  </a:moveTo>
                  <a:lnTo>
                    <a:pt x="405904" y="101447"/>
                  </a:lnTo>
                  <a:lnTo>
                    <a:pt x="405803" y="101803"/>
                  </a:lnTo>
                  <a:lnTo>
                    <a:pt x="405701" y="101930"/>
                  </a:lnTo>
                  <a:lnTo>
                    <a:pt x="405828" y="101866"/>
                  </a:lnTo>
                  <a:lnTo>
                    <a:pt x="405980" y="101384"/>
                  </a:lnTo>
                  <a:lnTo>
                    <a:pt x="406069" y="100977"/>
                  </a:lnTo>
                  <a:lnTo>
                    <a:pt x="406082" y="100723"/>
                  </a:lnTo>
                  <a:close/>
                </a:path>
                <a:path w="657225" h="121920">
                  <a:moveTo>
                    <a:pt x="406196" y="101498"/>
                  </a:moveTo>
                  <a:lnTo>
                    <a:pt x="405993" y="101739"/>
                  </a:lnTo>
                  <a:lnTo>
                    <a:pt x="405853" y="101993"/>
                  </a:lnTo>
                  <a:lnTo>
                    <a:pt x="405828" y="102158"/>
                  </a:lnTo>
                  <a:lnTo>
                    <a:pt x="405777" y="102349"/>
                  </a:lnTo>
                  <a:lnTo>
                    <a:pt x="405904" y="102196"/>
                  </a:lnTo>
                  <a:lnTo>
                    <a:pt x="406044" y="101892"/>
                  </a:lnTo>
                  <a:lnTo>
                    <a:pt x="406196" y="101498"/>
                  </a:lnTo>
                  <a:close/>
                </a:path>
                <a:path w="657225" h="121920">
                  <a:moveTo>
                    <a:pt x="406793" y="90170"/>
                  </a:moveTo>
                  <a:lnTo>
                    <a:pt x="406666" y="90385"/>
                  </a:lnTo>
                  <a:lnTo>
                    <a:pt x="406793" y="90170"/>
                  </a:lnTo>
                  <a:close/>
                </a:path>
                <a:path w="657225" h="121920">
                  <a:moveTo>
                    <a:pt x="407339" y="97574"/>
                  </a:moveTo>
                  <a:lnTo>
                    <a:pt x="407073" y="96050"/>
                  </a:lnTo>
                  <a:lnTo>
                    <a:pt x="407022" y="97320"/>
                  </a:lnTo>
                  <a:lnTo>
                    <a:pt x="407339" y="97574"/>
                  </a:lnTo>
                  <a:close/>
                </a:path>
                <a:path w="657225" h="121920">
                  <a:moveTo>
                    <a:pt x="407784" y="92875"/>
                  </a:moveTo>
                  <a:lnTo>
                    <a:pt x="406400" y="96304"/>
                  </a:lnTo>
                  <a:lnTo>
                    <a:pt x="406501" y="94653"/>
                  </a:lnTo>
                  <a:lnTo>
                    <a:pt x="406641" y="93637"/>
                  </a:lnTo>
                  <a:lnTo>
                    <a:pt x="406768" y="92748"/>
                  </a:lnTo>
                  <a:lnTo>
                    <a:pt x="407149" y="92240"/>
                  </a:lnTo>
                  <a:lnTo>
                    <a:pt x="407123" y="89954"/>
                  </a:lnTo>
                  <a:lnTo>
                    <a:pt x="406514" y="93637"/>
                  </a:lnTo>
                  <a:lnTo>
                    <a:pt x="406514" y="92875"/>
                  </a:lnTo>
                  <a:lnTo>
                    <a:pt x="406514" y="92240"/>
                  </a:lnTo>
                  <a:lnTo>
                    <a:pt x="406514" y="91605"/>
                  </a:lnTo>
                  <a:lnTo>
                    <a:pt x="406577" y="90589"/>
                  </a:lnTo>
                  <a:lnTo>
                    <a:pt x="405917" y="91605"/>
                  </a:lnTo>
                  <a:lnTo>
                    <a:pt x="406158" y="90843"/>
                  </a:lnTo>
                  <a:lnTo>
                    <a:pt x="406273" y="89827"/>
                  </a:lnTo>
                  <a:lnTo>
                    <a:pt x="406400" y="88557"/>
                  </a:lnTo>
                  <a:lnTo>
                    <a:pt x="406603" y="89319"/>
                  </a:lnTo>
                  <a:lnTo>
                    <a:pt x="406476" y="88557"/>
                  </a:lnTo>
                  <a:lnTo>
                    <a:pt x="406158" y="86652"/>
                  </a:lnTo>
                  <a:lnTo>
                    <a:pt x="404545" y="92240"/>
                  </a:lnTo>
                  <a:lnTo>
                    <a:pt x="404787" y="89192"/>
                  </a:lnTo>
                  <a:lnTo>
                    <a:pt x="404876" y="88811"/>
                  </a:lnTo>
                  <a:lnTo>
                    <a:pt x="404939" y="88684"/>
                  </a:lnTo>
                  <a:lnTo>
                    <a:pt x="403631" y="89662"/>
                  </a:lnTo>
                  <a:lnTo>
                    <a:pt x="403529" y="90081"/>
                  </a:lnTo>
                  <a:lnTo>
                    <a:pt x="404063" y="91351"/>
                  </a:lnTo>
                  <a:lnTo>
                    <a:pt x="404164" y="91859"/>
                  </a:lnTo>
                  <a:lnTo>
                    <a:pt x="402615" y="95288"/>
                  </a:lnTo>
                  <a:lnTo>
                    <a:pt x="402818" y="93256"/>
                  </a:lnTo>
                  <a:lnTo>
                    <a:pt x="402920" y="92240"/>
                  </a:lnTo>
                  <a:lnTo>
                    <a:pt x="403085" y="90589"/>
                  </a:lnTo>
                  <a:lnTo>
                    <a:pt x="403415" y="87414"/>
                  </a:lnTo>
                  <a:lnTo>
                    <a:pt x="402717" y="90589"/>
                  </a:lnTo>
                  <a:lnTo>
                    <a:pt x="402501" y="90258"/>
                  </a:lnTo>
                  <a:lnTo>
                    <a:pt x="401866" y="92240"/>
                  </a:lnTo>
                  <a:lnTo>
                    <a:pt x="401802" y="90970"/>
                  </a:lnTo>
                  <a:lnTo>
                    <a:pt x="401751" y="89192"/>
                  </a:lnTo>
                  <a:lnTo>
                    <a:pt x="399897" y="93256"/>
                  </a:lnTo>
                  <a:lnTo>
                    <a:pt x="399973" y="92748"/>
                  </a:lnTo>
                  <a:lnTo>
                    <a:pt x="400011" y="92494"/>
                  </a:lnTo>
                  <a:lnTo>
                    <a:pt x="400126" y="91732"/>
                  </a:lnTo>
                  <a:lnTo>
                    <a:pt x="400177" y="91401"/>
                  </a:lnTo>
                  <a:lnTo>
                    <a:pt x="399961" y="91732"/>
                  </a:lnTo>
                  <a:lnTo>
                    <a:pt x="400088" y="90932"/>
                  </a:lnTo>
                  <a:lnTo>
                    <a:pt x="400011" y="90589"/>
                  </a:lnTo>
                  <a:lnTo>
                    <a:pt x="400138" y="90589"/>
                  </a:lnTo>
                  <a:lnTo>
                    <a:pt x="400329" y="90462"/>
                  </a:lnTo>
                  <a:lnTo>
                    <a:pt x="400672" y="88176"/>
                  </a:lnTo>
                  <a:lnTo>
                    <a:pt x="400367" y="89319"/>
                  </a:lnTo>
                  <a:lnTo>
                    <a:pt x="400240" y="89814"/>
                  </a:lnTo>
                  <a:lnTo>
                    <a:pt x="400265" y="89662"/>
                  </a:lnTo>
                  <a:lnTo>
                    <a:pt x="400773" y="86271"/>
                  </a:lnTo>
                  <a:lnTo>
                    <a:pt x="399034" y="92494"/>
                  </a:lnTo>
                  <a:lnTo>
                    <a:pt x="398970" y="91351"/>
                  </a:lnTo>
                  <a:lnTo>
                    <a:pt x="398945" y="90843"/>
                  </a:lnTo>
                  <a:lnTo>
                    <a:pt x="399072" y="89319"/>
                  </a:lnTo>
                  <a:lnTo>
                    <a:pt x="399605" y="87160"/>
                  </a:lnTo>
                  <a:lnTo>
                    <a:pt x="399872" y="88684"/>
                  </a:lnTo>
                  <a:lnTo>
                    <a:pt x="399796" y="87160"/>
                  </a:lnTo>
                  <a:lnTo>
                    <a:pt x="399757" y="86144"/>
                  </a:lnTo>
                  <a:lnTo>
                    <a:pt x="398551" y="90843"/>
                  </a:lnTo>
                  <a:lnTo>
                    <a:pt x="398576" y="90335"/>
                  </a:lnTo>
                  <a:lnTo>
                    <a:pt x="398843" y="84874"/>
                  </a:lnTo>
                  <a:lnTo>
                    <a:pt x="398208" y="85763"/>
                  </a:lnTo>
                  <a:lnTo>
                    <a:pt x="397497" y="89446"/>
                  </a:lnTo>
                  <a:lnTo>
                    <a:pt x="397154" y="88176"/>
                  </a:lnTo>
                  <a:lnTo>
                    <a:pt x="396875" y="87160"/>
                  </a:lnTo>
                  <a:lnTo>
                    <a:pt x="395833" y="88176"/>
                  </a:lnTo>
                  <a:lnTo>
                    <a:pt x="395986" y="87541"/>
                  </a:lnTo>
                  <a:lnTo>
                    <a:pt x="396138" y="86906"/>
                  </a:lnTo>
                  <a:lnTo>
                    <a:pt x="394716" y="85890"/>
                  </a:lnTo>
                  <a:lnTo>
                    <a:pt x="394347" y="84747"/>
                  </a:lnTo>
                  <a:lnTo>
                    <a:pt x="394360" y="83731"/>
                  </a:lnTo>
                  <a:lnTo>
                    <a:pt x="393509" y="87541"/>
                  </a:lnTo>
                  <a:lnTo>
                    <a:pt x="393331" y="87287"/>
                  </a:lnTo>
                  <a:lnTo>
                    <a:pt x="392874" y="86652"/>
                  </a:lnTo>
                  <a:lnTo>
                    <a:pt x="392188" y="87287"/>
                  </a:lnTo>
                  <a:lnTo>
                    <a:pt x="392518" y="85636"/>
                  </a:lnTo>
                  <a:lnTo>
                    <a:pt x="392569" y="85382"/>
                  </a:lnTo>
                  <a:lnTo>
                    <a:pt x="392874" y="84239"/>
                  </a:lnTo>
                  <a:lnTo>
                    <a:pt x="393369" y="83223"/>
                  </a:lnTo>
                  <a:lnTo>
                    <a:pt x="392836" y="83223"/>
                  </a:lnTo>
                  <a:lnTo>
                    <a:pt x="392430" y="84493"/>
                  </a:lnTo>
                  <a:lnTo>
                    <a:pt x="392214" y="85001"/>
                  </a:lnTo>
                  <a:lnTo>
                    <a:pt x="391795" y="85382"/>
                  </a:lnTo>
                  <a:lnTo>
                    <a:pt x="392442" y="82461"/>
                  </a:lnTo>
                  <a:lnTo>
                    <a:pt x="391718" y="82588"/>
                  </a:lnTo>
                  <a:lnTo>
                    <a:pt x="390423" y="85636"/>
                  </a:lnTo>
                  <a:lnTo>
                    <a:pt x="389864" y="83477"/>
                  </a:lnTo>
                  <a:lnTo>
                    <a:pt x="389382" y="85890"/>
                  </a:lnTo>
                  <a:lnTo>
                    <a:pt x="389255" y="89573"/>
                  </a:lnTo>
                  <a:lnTo>
                    <a:pt x="389128" y="91097"/>
                  </a:lnTo>
                  <a:lnTo>
                    <a:pt x="387946" y="92621"/>
                  </a:lnTo>
                  <a:lnTo>
                    <a:pt x="388442" y="89573"/>
                  </a:lnTo>
                  <a:lnTo>
                    <a:pt x="388442" y="89319"/>
                  </a:lnTo>
                  <a:lnTo>
                    <a:pt x="388480" y="88176"/>
                  </a:lnTo>
                  <a:lnTo>
                    <a:pt x="388632" y="86525"/>
                  </a:lnTo>
                  <a:lnTo>
                    <a:pt x="388734" y="86017"/>
                  </a:lnTo>
                  <a:lnTo>
                    <a:pt x="388366" y="86525"/>
                  </a:lnTo>
                  <a:lnTo>
                    <a:pt x="388708" y="84874"/>
                  </a:lnTo>
                  <a:lnTo>
                    <a:pt x="388823" y="84747"/>
                  </a:lnTo>
                  <a:lnTo>
                    <a:pt x="388835" y="85763"/>
                  </a:lnTo>
                  <a:lnTo>
                    <a:pt x="388988" y="85331"/>
                  </a:lnTo>
                  <a:lnTo>
                    <a:pt x="388670" y="87896"/>
                  </a:lnTo>
                  <a:lnTo>
                    <a:pt x="389128" y="86652"/>
                  </a:lnTo>
                  <a:lnTo>
                    <a:pt x="389001" y="85331"/>
                  </a:lnTo>
                  <a:lnTo>
                    <a:pt x="388912" y="84747"/>
                  </a:lnTo>
                  <a:lnTo>
                    <a:pt x="388785" y="84493"/>
                  </a:lnTo>
                  <a:lnTo>
                    <a:pt x="388670" y="83858"/>
                  </a:lnTo>
                  <a:lnTo>
                    <a:pt x="388734" y="81699"/>
                  </a:lnTo>
                  <a:lnTo>
                    <a:pt x="388543" y="82969"/>
                  </a:lnTo>
                  <a:lnTo>
                    <a:pt x="388213" y="84493"/>
                  </a:lnTo>
                  <a:lnTo>
                    <a:pt x="387896" y="84747"/>
                  </a:lnTo>
                  <a:lnTo>
                    <a:pt x="387172" y="84747"/>
                  </a:lnTo>
                  <a:lnTo>
                    <a:pt x="387451" y="83985"/>
                  </a:lnTo>
                  <a:lnTo>
                    <a:pt x="388023" y="82461"/>
                  </a:lnTo>
                  <a:lnTo>
                    <a:pt x="387896" y="81064"/>
                  </a:lnTo>
                  <a:lnTo>
                    <a:pt x="387464" y="82461"/>
                  </a:lnTo>
                  <a:lnTo>
                    <a:pt x="387286" y="80937"/>
                  </a:lnTo>
                  <a:lnTo>
                    <a:pt x="386702" y="83985"/>
                  </a:lnTo>
                  <a:lnTo>
                    <a:pt x="386511" y="83858"/>
                  </a:lnTo>
                  <a:lnTo>
                    <a:pt x="386651" y="82969"/>
                  </a:lnTo>
                  <a:lnTo>
                    <a:pt x="386803" y="81699"/>
                  </a:lnTo>
                  <a:lnTo>
                    <a:pt x="386194" y="82969"/>
                  </a:lnTo>
                  <a:lnTo>
                    <a:pt x="385038" y="81699"/>
                  </a:lnTo>
                  <a:lnTo>
                    <a:pt x="384886" y="85382"/>
                  </a:lnTo>
                  <a:lnTo>
                    <a:pt x="384860" y="85255"/>
                  </a:lnTo>
                  <a:lnTo>
                    <a:pt x="384784" y="85382"/>
                  </a:lnTo>
                  <a:lnTo>
                    <a:pt x="383082" y="88176"/>
                  </a:lnTo>
                  <a:lnTo>
                    <a:pt x="383057" y="87795"/>
                  </a:lnTo>
                  <a:lnTo>
                    <a:pt x="382993" y="87033"/>
                  </a:lnTo>
                  <a:lnTo>
                    <a:pt x="382955" y="86652"/>
                  </a:lnTo>
                  <a:lnTo>
                    <a:pt x="382892" y="85763"/>
                  </a:lnTo>
                  <a:lnTo>
                    <a:pt x="382765" y="84239"/>
                  </a:lnTo>
                  <a:lnTo>
                    <a:pt x="382676" y="83223"/>
                  </a:lnTo>
                  <a:lnTo>
                    <a:pt x="381254" y="84239"/>
                  </a:lnTo>
                  <a:lnTo>
                    <a:pt x="381444" y="83223"/>
                  </a:lnTo>
                  <a:lnTo>
                    <a:pt x="380517" y="84239"/>
                  </a:lnTo>
                  <a:lnTo>
                    <a:pt x="379742" y="83731"/>
                  </a:lnTo>
                  <a:lnTo>
                    <a:pt x="378841" y="85763"/>
                  </a:lnTo>
                  <a:lnTo>
                    <a:pt x="378637" y="85763"/>
                  </a:lnTo>
                  <a:lnTo>
                    <a:pt x="378637" y="85509"/>
                  </a:lnTo>
                  <a:lnTo>
                    <a:pt x="378675" y="84366"/>
                  </a:lnTo>
                  <a:lnTo>
                    <a:pt x="378790" y="83477"/>
                  </a:lnTo>
                  <a:lnTo>
                    <a:pt x="379006" y="82588"/>
                  </a:lnTo>
                  <a:lnTo>
                    <a:pt x="378333" y="83350"/>
                  </a:lnTo>
                  <a:lnTo>
                    <a:pt x="378053" y="84366"/>
                  </a:lnTo>
                  <a:lnTo>
                    <a:pt x="378015" y="84239"/>
                  </a:lnTo>
                  <a:lnTo>
                    <a:pt x="377850" y="83604"/>
                  </a:lnTo>
                  <a:lnTo>
                    <a:pt x="377647" y="82842"/>
                  </a:lnTo>
                  <a:lnTo>
                    <a:pt x="377710" y="82334"/>
                  </a:lnTo>
                  <a:lnTo>
                    <a:pt x="378117" y="81572"/>
                  </a:lnTo>
                  <a:lnTo>
                    <a:pt x="378206" y="81318"/>
                  </a:lnTo>
                  <a:lnTo>
                    <a:pt x="378180" y="81064"/>
                  </a:lnTo>
                  <a:lnTo>
                    <a:pt x="378282" y="81267"/>
                  </a:lnTo>
                  <a:lnTo>
                    <a:pt x="378460" y="80937"/>
                  </a:lnTo>
                  <a:lnTo>
                    <a:pt x="378117" y="80937"/>
                  </a:lnTo>
                  <a:lnTo>
                    <a:pt x="377888" y="80505"/>
                  </a:lnTo>
                  <a:lnTo>
                    <a:pt x="377990" y="78778"/>
                  </a:lnTo>
                  <a:lnTo>
                    <a:pt x="376720" y="81318"/>
                  </a:lnTo>
                  <a:lnTo>
                    <a:pt x="376834" y="80937"/>
                  </a:lnTo>
                  <a:lnTo>
                    <a:pt x="377393" y="79032"/>
                  </a:lnTo>
                  <a:lnTo>
                    <a:pt x="377355" y="78651"/>
                  </a:lnTo>
                  <a:lnTo>
                    <a:pt x="376809" y="78016"/>
                  </a:lnTo>
                  <a:lnTo>
                    <a:pt x="376466" y="78486"/>
                  </a:lnTo>
                  <a:lnTo>
                    <a:pt x="376364" y="79032"/>
                  </a:lnTo>
                  <a:lnTo>
                    <a:pt x="376478" y="80683"/>
                  </a:lnTo>
                  <a:lnTo>
                    <a:pt x="376034" y="80937"/>
                  </a:lnTo>
                  <a:lnTo>
                    <a:pt x="375539" y="80505"/>
                  </a:lnTo>
                  <a:lnTo>
                    <a:pt x="375666" y="79540"/>
                  </a:lnTo>
                  <a:lnTo>
                    <a:pt x="376148" y="77508"/>
                  </a:lnTo>
                  <a:lnTo>
                    <a:pt x="376034" y="75450"/>
                  </a:lnTo>
                  <a:lnTo>
                    <a:pt x="375602" y="72555"/>
                  </a:lnTo>
                  <a:lnTo>
                    <a:pt x="372376" y="83604"/>
                  </a:lnTo>
                  <a:lnTo>
                    <a:pt x="372440" y="81064"/>
                  </a:lnTo>
                  <a:lnTo>
                    <a:pt x="372465" y="80137"/>
                  </a:lnTo>
                  <a:lnTo>
                    <a:pt x="372186" y="81064"/>
                  </a:lnTo>
                  <a:lnTo>
                    <a:pt x="371729" y="80556"/>
                  </a:lnTo>
                  <a:lnTo>
                    <a:pt x="371614" y="80175"/>
                  </a:lnTo>
                  <a:lnTo>
                    <a:pt x="371830" y="75349"/>
                  </a:lnTo>
                  <a:lnTo>
                    <a:pt x="371627" y="75349"/>
                  </a:lnTo>
                  <a:lnTo>
                    <a:pt x="371081" y="73317"/>
                  </a:lnTo>
                  <a:lnTo>
                    <a:pt x="369874" y="80175"/>
                  </a:lnTo>
                  <a:lnTo>
                    <a:pt x="369163" y="78778"/>
                  </a:lnTo>
                  <a:lnTo>
                    <a:pt x="369023" y="80137"/>
                  </a:lnTo>
                  <a:lnTo>
                    <a:pt x="368566" y="83223"/>
                  </a:lnTo>
                  <a:lnTo>
                    <a:pt x="367652" y="84239"/>
                  </a:lnTo>
                  <a:lnTo>
                    <a:pt x="367499" y="84112"/>
                  </a:lnTo>
                  <a:lnTo>
                    <a:pt x="367068" y="83731"/>
                  </a:lnTo>
                  <a:lnTo>
                    <a:pt x="367512" y="80810"/>
                  </a:lnTo>
                  <a:lnTo>
                    <a:pt x="367614" y="80175"/>
                  </a:lnTo>
                  <a:lnTo>
                    <a:pt x="367792" y="79032"/>
                  </a:lnTo>
                  <a:lnTo>
                    <a:pt x="368376" y="78143"/>
                  </a:lnTo>
                  <a:lnTo>
                    <a:pt x="368566" y="78016"/>
                  </a:lnTo>
                  <a:lnTo>
                    <a:pt x="368477" y="78778"/>
                  </a:lnTo>
                  <a:lnTo>
                    <a:pt x="368769" y="78397"/>
                  </a:lnTo>
                  <a:lnTo>
                    <a:pt x="369163" y="78016"/>
                  </a:lnTo>
                  <a:lnTo>
                    <a:pt x="369150" y="77762"/>
                  </a:lnTo>
                  <a:lnTo>
                    <a:pt x="369138" y="76619"/>
                  </a:lnTo>
                  <a:lnTo>
                    <a:pt x="368820" y="77762"/>
                  </a:lnTo>
                  <a:lnTo>
                    <a:pt x="368820" y="77635"/>
                  </a:lnTo>
                  <a:lnTo>
                    <a:pt x="368782" y="77127"/>
                  </a:lnTo>
                  <a:lnTo>
                    <a:pt x="368731" y="76492"/>
                  </a:lnTo>
                  <a:lnTo>
                    <a:pt x="367880" y="76492"/>
                  </a:lnTo>
                  <a:lnTo>
                    <a:pt x="368046" y="77127"/>
                  </a:lnTo>
                  <a:lnTo>
                    <a:pt x="367842" y="76365"/>
                  </a:lnTo>
                  <a:lnTo>
                    <a:pt x="367830" y="76555"/>
                  </a:lnTo>
                  <a:lnTo>
                    <a:pt x="367703" y="75895"/>
                  </a:lnTo>
                  <a:lnTo>
                    <a:pt x="367538" y="75222"/>
                  </a:lnTo>
                  <a:lnTo>
                    <a:pt x="366737" y="76873"/>
                  </a:lnTo>
                  <a:lnTo>
                    <a:pt x="366090" y="75476"/>
                  </a:lnTo>
                  <a:lnTo>
                    <a:pt x="366090" y="76492"/>
                  </a:lnTo>
                  <a:lnTo>
                    <a:pt x="365963" y="77635"/>
                  </a:lnTo>
                  <a:lnTo>
                    <a:pt x="365823" y="77635"/>
                  </a:lnTo>
                  <a:lnTo>
                    <a:pt x="364858" y="75895"/>
                  </a:lnTo>
                  <a:lnTo>
                    <a:pt x="364832" y="79794"/>
                  </a:lnTo>
                  <a:lnTo>
                    <a:pt x="363880" y="80175"/>
                  </a:lnTo>
                  <a:lnTo>
                    <a:pt x="363753" y="78524"/>
                  </a:lnTo>
                  <a:lnTo>
                    <a:pt x="363855" y="78016"/>
                  </a:lnTo>
                  <a:lnTo>
                    <a:pt x="364159" y="77381"/>
                  </a:lnTo>
                  <a:lnTo>
                    <a:pt x="364210" y="77254"/>
                  </a:lnTo>
                  <a:lnTo>
                    <a:pt x="364820" y="75984"/>
                  </a:lnTo>
                  <a:lnTo>
                    <a:pt x="363715" y="77254"/>
                  </a:lnTo>
                  <a:lnTo>
                    <a:pt x="363499" y="76238"/>
                  </a:lnTo>
                  <a:lnTo>
                    <a:pt x="363626" y="75349"/>
                  </a:lnTo>
                  <a:lnTo>
                    <a:pt x="363677" y="75222"/>
                  </a:lnTo>
                  <a:lnTo>
                    <a:pt x="364591" y="72936"/>
                  </a:lnTo>
                  <a:lnTo>
                    <a:pt x="363372" y="75222"/>
                  </a:lnTo>
                  <a:lnTo>
                    <a:pt x="363397" y="72682"/>
                  </a:lnTo>
                  <a:lnTo>
                    <a:pt x="363321" y="71031"/>
                  </a:lnTo>
                  <a:lnTo>
                    <a:pt x="363131" y="70777"/>
                  </a:lnTo>
                  <a:lnTo>
                    <a:pt x="363207" y="70396"/>
                  </a:lnTo>
                  <a:lnTo>
                    <a:pt x="363258" y="70269"/>
                  </a:lnTo>
                  <a:lnTo>
                    <a:pt x="362851" y="70142"/>
                  </a:lnTo>
                  <a:lnTo>
                    <a:pt x="362648" y="72682"/>
                  </a:lnTo>
                  <a:lnTo>
                    <a:pt x="362483" y="72174"/>
                  </a:lnTo>
                  <a:lnTo>
                    <a:pt x="362280" y="72174"/>
                  </a:lnTo>
                  <a:lnTo>
                    <a:pt x="362470" y="71158"/>
                  </a:lnTo>
                  <a:lnTo>
                    <a:pt x="361962" y="72555"/>
                  </a:lnTo>
                  <a:lnTo>
                    <a:pt x="361861" y="75349"/>
                  </a:lnTo>
                  <a:lnTo>
                    <a:pt x="361010" y="77381"/>
                  </a:lnTo>
                  <a:lnTo>
                    <a:pt x="360908" y="76238"/>
                  </a:lnTo>
                  <a:lnTo>
                    <a:pt x="359765" y="78524"/>
                  </a:lnTo>
                  <a:lnTo>
                    <a:pt x="359791" y="78397"/>
                  </a:lnTo>
                  <a:lnTo>
                    <a:pt x="360121" y="76111"/>
                  </a:lnTo>
                  <a:lnTo>
                    <a:pt x="360260" y="75222"/>
                  </a:lnTo>
                  <a:lnTo>
                    <a:pt x="360845" y="76136"/>
                  </a:lnTo>
                  <a:lnTo>
                    <a:pt x="360908" y="75984"/>
                  </a:lnTo>
                  <a:lnTo>
                    <a:pt x="360997" y="76365"/>
                  </a:lnTo>
                  <a:lnTo>
                    <a:pt x="361073" y="76492"/>
                  </a:lnTo>
                  <a:lnTo>
                    <a:pt x="361035" y="75984"/>
                  </a:lnTo>
                  <a:lnTo>
                    <a:pt x="360984" y="75222"/>
                  </a:lnTo>
                  <a:lnTo>
                    <a:pt x="360972" y="75095"/>
                  </a:lnTo>
                  <a:lnTo>
                    <a:pt x="360895" y="74079"/>
                  </a:lnTo>
                  <a:lnTo>
                    <a:pt x="360743" y="71920"/>
                  </a:lnTo>
                  <a:lnTo>
                    <a:pt x="361149" y="71767"/>
                  </a:lnTo>
                  <a:lnTo>
                    <a:pt x="361238" y="70777"/>
                  </a:lnTo>
                  <a:lnTo>
                    <a:pt x="361137" y="68999"/>
                  </a:lnTo>
                  <a:lnTo>
                    <a:pt x="360908" y="67475"/>
                  </a:lnTo>
                  <a:lnTo>
                    <a:pt x="360222" y="74079"/>
                  </a:lnTo>
                  <a:lnTo>
                    <a:pt x="359219" y="73825"/>
                  </a:lnTo>
                  <a:lnTo>
                    <a:pt x="359613" y="72301"/>
                  </a:lnTo>
                  <a:lnTo>
                    <a:pt x="359651" y="71310"/>
                  </a:lnTo>
                  <a:lnTo>
                    <a:pt x="359054" y="73698"/>
                  </a:lnTo>
                  <a:lnTo>
                    <a:pt x="358381" y="75095"/>
                  </a:lnTo>
                  <a:lnTo>
                    <a:pt x="358000" y="73571"/>
                  </a:lnTo>
                  <a:lnTo>
                    <a:pt x="357479" y="76111"/>
                  </a:lnTo>
                  <a:lnTo>
                    <a:pt x="357174" y="75857"/>
                  </a:lnTo>
                  <a:lnTo>
                    <a:pt x="357301" y="76238"/>
                  </a:lnTo>
                  <a:lnTo>
                    <a:pt x="357403" y="76746"/>
                  </a:lnTo>
                  <a:lnTo>
                    <a:pt x="356958" y="78397"/>
                  </a:lnTo>
                  <a:lnTo>
                    <a:pt x="356679" y="78143"/>
                  </a:lnTo>
                  <a:lnTo>
                    <a:pt x="356184" y="78486"/>
                  </a:lnTo>
                  <a:lnTo>
                    <a:pt x="356095" y="78651"/>
                  </a:lnTo>
                  <a:lnTo>
                    <a:pt x="355574" y="80175"/>
                  </a:lnTo>
                  <a:lnTo>
                    <a:pt x="355688" y="78905"/>
                  </a:lnTo>
                  <a:lnTo>
                    <a:pt x="355968" y="75476"/>
                  </a:lnTo>
                  <a:lnTo>
                    <a:pt x="356146" y="73444"/>
                  </a:lnTo>
                  <a:lnTo>
                    <a:pt x="355041" y="75476"/>
                  </a:lnTo>
                  <a:lnTo>
                    <a:pt x="355015" y="75095"/>
                  </a:lnTo>
                  <a:lnTo>
                    <a:pt x="355104" y="73698"/>
                  </a:lnTo>
                  <a:lnTo>
                    <a:pt x="355307" y="73063"/>
                  </a:lnTo>
                  <a:lnTo>
                    <a:pt x="355561" y="72301"/>
                  </a:lnTo>
                  <a:lnTo>
                    <a:pt x="355511" y="71158"/>
                  </a:lnTo>
                  <a:lnTo>
                    <a:pt x="354482" y="73088"/>
                  </a:lnTo>
                  <a:lnTo>
                    <a:pt x="353606" y="75095"/>
                  </a:lnTo>
                  <a:lnTo>
                    <a:pt x="353568" y="76250"/>
                  </a:lnTo>
                  <a:lnTo>
                    <a:pt x="354139" y="75095"/>
                  </a:lnTo>
                  <a:lnTo>
                    <a:pt x="354215" y="75730"/>
                  </a:lnTo>
                  <a:lnTo>
                    <a:pt x="353720" y="77000"/>
                  </a:lnTo>
                  <a:lnTo>
                    <a:pt x="353606" y="77635"/>
                  </a:lnTo>
                  <a:lnTo>
                    <a:pt x="353479" y="78905"/>
                  </a:lnTo>
                  <a:lnTo>
                    <a:pt x="353517" y="77508"/>
                  </a:lnTo>
                  <a:lnTo>
                    <a:pt x="353555" y="76619"/>
                  </a:lnTo>
                  <a:lnTo>
                    <a:pt x="353568" y="76250"/>
                  </a:lnTo>
                  <a:lnTo>
                    <a:pt x="353606" y="75095"/>
                  </a:lnTo>
                  <a:lnTo>
                    <a:pt x="352983" y="76492"/>
                  </a:lnTo>
                  <a:lnTo>
                    <a:pt x="353187" y="76555"/>
                  </a:lnTo>
                  <a:lnTo>
                    <a:pt x="351980" y="80810"/>
                  </a:lnTo>
                  <a:lnTo>
                    <a:pt x="351929" y="80175"/>
                  </a:lnTo>
                  <a:lnTo>
                    <a:pt x="351878" y="79413"/>
                  </a:lnTo>
                  <a:lnTo>
                    <a:pt x="351840" y="79032"/>
                  </a:lnTo>
                  <a:lnTo>
                    <a:pt x="351815" y="78651"/>
                  </a:lnTo>
                  <a:lnTo>
                    <a:pt x="351866" y="77889"/>
                  </a:lnTo>
                  <a:lnTo>
                    <a:pt x="352082" y="76746"/>
                  </a:lnTo>
                  <a:lnTo>
                    <a:pt x="352412" y="74968"/>
                  </a:lnTo>
                  <a:lnTo>
                    <a:pt x="352894" y="72428"/>
                  </a:lnTo>
                  <a:lnTo>
                    <a:pt x="352767" y="71158"/>
                  </a:lnTo>
                  <a:lnTo>
                    <a:pt x="352450" y="69253"/>
                  </a:lnTo>
                  <a:lnTo>
                    <a:pt x="350608" y="74968"/>
                  </a:lnTo>
                  <a:lnTo>
                    <a:pt x="349618" y="73190"/>
                  </a:lnTo>
                  <a:lnTo>
                    <a:pt x="349669" y="73444"/>
                  </a:lnTo>
                  <a:lnTo>
                    <a:pt x="349770" y="74587"/>
                  </a:lnTo>
                  <a:lnTo>
                    <a:pt x="349211" y="76746"/>
                  </a:lnTo>
                  <a:lnTo>
                    <a:pt x="349084" y="75476"/>
                  </a:lnTo>
                  <a:lnTo>
                    <a:pt x="348996" y="74587"/>
                  </a:lnTo>
                  <a:lnTo>
                    <a:pt x="348399" y="75476"/>
                  </a:lnTo>
                  <a:lnTo>
                    <a:pt x="348475" y="75095"/>
                  </a:lnTo>
                  <a:lnTo>
                    <a:pt x="348780" y="73558"/>
                  </a:lnTo>
                  <a:lnTo>
                    <a:pt x="348703" y="72809"/>
                  </a:lnTo>
                  <a:lnTo>
                    <a:pt x="348742" y="71285"/>
                  </a:lnTo>
                  <a:lnTo>
                    <a:pt x="348488" y="72809"/>
                  </a:lnTo>
                  <a:lnTo>
                    <a:pt x="347840" y="71031"/>
                  </a:lnTo>
                  <a:lnTo>
                    <a:pt x="346976" y="75095"/>
                  </a:lnTo>
                  <a:lnTo>
                    <a:pt x="346913" y="72301"/>
                  </a:lnTo>
                  <a:lnTo>
                    <a:pt x="346075" y="71031"/>
                  </a:lnTo>
                  <a:lnTo>
                    <a:pt x="344652" y="77889"/>
                  </a:lnTo>
                  <a:lnTo>
                    <a:pt x="343916" y="77127"/>
                  </a:lnTo>
                  <a:lnTo>
                    <a:pt x="344004" y="76365"/>
                  </a:lnTo>
                  <a:lnTo>
                    <a:pt x="344335" y="75349"/>
                  </a:lnTo>
                  <a:lnTo>
                    <a:pt x="344462" y="74968"/>
                  </a:lnTo>
                  <a:lnTo>
                    <a:pt x="344335" y="73444"/>
                  </a:lnTo>
                  <a:lnTo>
                    <a:pt x="344398" y="73190"/>
                  </a:lnTo>
                  <a:lnTo>
                    <a:pt x="344716" y="72682"/>
                  </a:lnTo>
                  <a:lnTo>
                    <a:pt x="345262" y="71793"/>
                  </a:lnTo>
                  <a:lnTo>
                    <a:pt x="344944" y="71793"/>
                  </a:lnTo>
                  <a:lnTo>
                    <a:pt x="344716" y="71285"/>
                  </a:lnTo>
                  <a:lnTo>
                    <a:pt x="344449" y="72682"/>
                  </a:lnTo>
                  <a:lnTo>
                    <a:pt x="344487" y="71412"/>
                  </a:lnTo>
                  <a:lnTo>
                    <a:pt x="343039" y="75349"/>
                  </a:lnTo>
                  <a:lnTo>
                    <a:pt x="343077" y="73317"/>
                  </a:lnTo>
                  <a:lnTo>
                    <a:pt x="342785" y="74206"/>
                  </a:lnTo>
                  <a:lnTo>
                    <a:pt x="342341" y="76365"/>
                  </a:lnTo>
                  <a:lnTo>
                    <a:pt x="342011" y="76111"/>
                  </a:lnTo>
                  <a:lnTo>
                    <a:pt x="341363" y="76365"/>
                  </a:lnTo>
                  <a:lnTo>
                    <a:pt x="341261" y="78524"/>
                  </a:lnTo>
                  <a:lnTo>
                    <a:pt x="341426" y="72174"/>
                  </a:lnTo>
                  <a:lnTo>
                    <a:pt x="338340" y="78524"/>
                  </a:lnTo>
                  <a:lnTo>
                    <a:pt x="338429" y="74079"/>
                  </a:lnTo>
                  <a:lnTo>
                    <a:pt x="338455" y="72936"/>
                  </a:lnTo>
                  <a:lnTo>
                    <a:pt x="337616" y="73571"/>
                  </a:lnTo>
                  <a:lnTo>
                    <a:pt x="336626" y="73952"/>
                  </a:lnTo>
                  <a:lnTo>
                    <a:pt x="335940" y="74079"/>
                  </a:lnTo>
                  <a:lnTo>
                    <a:pt x="336067" y="73571"/>
                  </a:lnTo>
                  <a:lnTo>
                    <a:pt x="336156" y="73126"/>
                  </a:lnTo>
                  <a:lnTo>
                    <a:pt x="336232" y="73317"/>
                  </a:lnTo>
                  <a:lnTo>
                    <a:pt x="336169" y="73063"/>
                  </a:lnTo>
                  <a:lnTo>
                    <a:pt x="335673" y="71158"/>
                  </a:lnTo>
                  <a:lnTo>
                    <a:pt x="334594" y="79032"/>
                  </a:lnTo>
                  <a:lnTo>
                    <a:pt x="334314" y="78016"/>
                  </a:lnTo>
                  <a:lnTo>
                    <a:pt x="334175" y="77508"/>
                  </a:lnTo>
                  <a:lnTo>
                    <a:pt x="334048" y="77076"/>
                  </a:lnTo>
                  <a:lnTo>
                    <a:pt x="333959" y="76619"/>
                  </a:lnTo>
                  <a:lnTo>
                    <a:pt x="334010" y="74460"/>
                  </a:lnTo>
                  <a:lnTo>
                    <a:pt x="334035" y="73317"/>
                  </a:lnTo>
                  <a:lnTo>
                    <a:pt x="334822" y="74968"/>
                  </a:lnTo>
                  <a:lnTo>
                    <a:pt x="334797" y="73317"/>
                  </a:lnTo>
                  <a:lnTo>
                    <a:pt x="335826" y="66967"/>
                  </a:lnTo>
                  <a:lnTo>
                    <a:pt x="333324" y="74460"/>
                  </a:lnTo>
                  <a:lnTo>
                    <a:pt x="333349" y="72301"/>
                  </a:lnTo>
                  <a:lnTo>
                    <a:pt x="333438" y="70269"/>
                  </a:lnTo>
                  <a:lnTo>
                    <a:pt x="333514" y="70142"/>
                  </a:lnTo>
                  <a:lnTo>
                    <a:pt x="333489" y="67602"/>
                  </a:lnTo>
                  <a:lnTo>
                    <a:pt x="331825" y="72301"/>
                  </a:lnTo>
                  <a:lnTo>
                    <a:pt x="331152" y="71742"/>
                  </a:lnTo>
                  <a:lnTo>
                    <a:pt x="331254" y="70650"/>
                  </a:lnTo>
                  <a:lnTo>
                    <a:pt x="330034" y="73952"/>
                  </a:lnTo>
                  <a:lnTo>
                    <a:pt x="328714" y="74841"/>
                  </a:lnTo>
                  <a:lnTo>
                    <a:pt x="328015" y="75450"/>
                  </a:lnTo>
                  <a:lnTo>
                    <a:pt x="327990" y="75984"/>
                  </a:lnTo>
                  <a:lnTo>
                    <a:pt x="327113" y="76619"/>
                  </a:lnTo>
                  <a:lnTo>
                    <a:pt x="326986" y="74371"/>
                  </a:lnTo>
                  <a:lnTo>
                    <a:pt x="326859" y="73825"/>
                  </a:lnTo>
                  <a:lnTo>
                    <a:pt x="326961" y="72936"/>
                  </a:lnTo>
                  <a:lnTo>
                    <a:pt x="327291" y="70904"/>
                  </a:lnTo>
                  <a:lnTo>
                    <a:pt x="328002" y="70904"/>
                  </a:lnTo>
                  <a:lnTo>
                    <a:pt x="328015" y="70777"/>
                  </a:lnTo>
                  <a:lnTo>
                    <a:pt x="328333" y="67094"/>
                  </a:lnTo>
                  <a:lnTo>
                    <a:pt x="327088" y="70777"/>
                  </a:lnTo>
                  <a:lnTo>
                    <a:pt x="326898" y="70269"/>
                  </a:lnTo>
                  <a:lnTo>
                    <a:pt x="326999" y="69380"/>
                  </a:lnTo>
                  <a:lnTo>
                    <a:pt x="327177" y="68491"/>
                  </a:lnTo>
                  <a:lnTo>
                    <a:pt x="325996" y="68872"/>
                  </a:lnTo>
                  <a:lnTo>
                    <a:pt x="325247" y="72936"/>
                  </a:lnTo>
                  <a:lnTo>
                    <a:pt x="324142" y="72428"/>
                  </a:lnTo>
                  <a:lnTo>
                    <a:pt x="323989" y="73698"/>
                  </a:lnTo>
                  <a:lnTo>
                    <a:pt x="322668" y="77508"/>
                  </a:lnTo>
                  <a:lnTo>
                    <a:pt x="322897" y="76365"/>
                  </a:lnTo>
                  <a:lnTo>
                    <a:pt x="323024" y="75730"/>
                  </a:lnTo>
                  <a:lnTo>
                    <a:pt x="323126" y="75222"/>
                  </a:lnTo>
                  <a:lnTo>
                    <a:pt x="323303" y="74333"/>
                  </a:lnTo>
                  <a:lnTo>
                    <a:pt x="323354" y="74079"/>
                  </a:lnTo>
                  <a:lnTo>
                    <a:pt x="323926" y="71285"/>
                  </a:lnTo>
                  <a:lnTo>
                    <a:pt x="322757" y="74079"/>
                  </a:lnTo>
                  <a:lnTo>
                    <a:pt x="323303" y="70015"/>
                  </a:lnTo>
                  <a:lnTo>
                    <a:pt x="321144" y="73698"/>
                  </a:lnTo>
                  <a:lnTo>
                    <a:pt x="320243" y="74333"/>
                  </a:lnTo>
                  <a:lnTo>
                    <a:pt x="320281" y="74206"/>
                  </a:lnTo>
                  <a:lnTo>
                    <a:pt x="320713" y="72923"/>
                  </a:lnTo>
                  <a:lnTo>
                    <a:pt x="319836" y="74206"/>
                  </a:lnTo>
                  <a:lnTo>
                    <a:pt x="319024" y="73952"/>
                  </a:lnTo>
                  <a:lnTo>
                    <a:pt x="319303" y="72555"/>
                  </a:lnTo>
                  <a:lnTo>
                    <a:pt x="319519" y="71539"/>
                  </a:lnTo>
                  <a:lnTo>
                    <a:pt x="320624" y="66078"/>
                  </a:lnTo>
                  <a:lnTo>
                    <a:pt x="317258" y="71539"/>
                  </a:lnTo>
                  <a:lnTo>
                    <a:pt x="317296" y="71031"/>
                  </a:lnTo>
                  <a:lnTo>
                    <a:pt x="317334" y="70523"/>
                  </a:lnTo>
                  <a:lnTo>
                    <a:pt x="317385" y="70015"/>
                  </a:lnTo>
                  <a:lnTo>
                    <a:pt x="317550" y="67983"/>
                  </a:lnTo>
                  <a:lnTo>
                    <a:pt x="317779" y="65316"/>
                  </a:lnTo>
                  <a:lnTo>
                    <a:pt x="315798" y="67983"/>
                  </a:lnTo>
                  <a:lnTo>
                    <a:pt x="315125" y="63538"/>
                  </a:lnTo>
                  <a:lnTo>
                    <a:pt x="313347" y="63792"/>
                  </a:lnTo>
                  <a:lnTo>
                    <a:pt x="312839" y="70015"/>
                  </a:lnTo>
                  <a:lnTo>
                    <a:pt x="312839" y="63792"/>
                  </a:lnTo>
                  <a:lnTo>
                    <a:pt x="312661" y="64833"/>
                  </a:lnTo>
                  <a:lnTo>
                    <a:pt x="312420" y="63665"/>
                  </a:lnTo>
                  <a:lnTo>
                    <a:pt x="312483" y="65887"/>
                  </a:lnTo>
                  <a:lnTo>
                    <a:pt x="311772" y="70142"/>
                  </a:lnTo>
                  <a:lnTo>
                    <a:pt x="311302" y="70523"/>
                  </a:lnTo>
                  <a:lnTo>
                    <a:pt x="311188" y="70269"/>
                  </a:lnTo>
                  <a:lnTo>
                    <a:pt x="311111" y="69126"/>
                  </a:lnTo>
                  <a:lnTo>
                    <a:pt x="310997" y="68237"/>
                  </a:lnTo>
                  <a:lnTo>
                    <a:pt x="310921" y="67602"/>
                  </a:lnTo>
                  <a:lnTo>
                    <a:pt x="310857" y="67094"/>
                  </a:lnTo>
                  <a:lnTo>
                    <a:pt x="310730" y="66078"/>
                  </a:lnTo>
                  <a:lnTo>
                    <a:pt x="310769" y="64046"/>
                  </a:lnTo>
                  <a:lnTo>
                    <a:pt x="311340" y="64681"/>
                  </a:lnTo>
                  <a:lnTo>
                    <a:pt x="311429" y="64046"/>
                  </a:lnTo>
                  <a:lnTo>
                    <a:pt x="311569" y="63157"/>
                  </a:lnTo>
                  <a:lnTo>
                    <a:pt x="310781" y="62522"/>
                  </a:lnTo>
                  <a:lnTo>
                    <a:pt x="311073" y="61887"/>
                  </a:lnTo>
                  <a:lnTo>
                    <a:pt x="311581" y="60744"/>
                  </a:lnTo>
                  <a:lnTo>
                    <a:pt x="311442" y="58712"/>
                  </a:lnTo>
                  <a:lnTo>
                    <a:pt x="311175" y="60744"/>
                  </a:lnTo>
                  <a:lnTo>
                    <a:pt x="311061" y="61125"/>
                  </a:lnTo>
                  <a:lnTo>
                    <a:pt x="310540" y="61887"/>
                  </a:lnTo>
                  <a:lnTo>
                    <a:pt x="310210" y="60871"/>
                  </a:lnTo>
                  <a:lnTo>
                    <a:pt x="310286" y="64046"/>
                  </a:lnTo>
                  <a:lnTo>
                    <a:pt x="308533" y="67094"/>
                  </a:lnTo>
                  <a:lnTo>
                    <a:pt x="308762" y="65951"/>
                  </a:lnTo>
                  <a:lnTo>
                    <a:pt x="309130" y="64173"/>
                  </a:lnTo>
                  <a:lnTo>
                    <a:pt x="309651" y="61633"/>
                  </a:lnTo>
                  <a:lnTo>
                    <a:pt x="310286" y="58458"/>
                  </a:lnTo>
                  <a:lnTo>
                    <a:pt x="308470" y="61633"/>
                  </a:lnTo>
                  <a:lnTo>
                    <a:pt x="308800" y="60744"/>
                  </a:lnTo>
                  <a:lnTo>
                    <a:pt x="309219" y="59601"/>
                  </a:lnTo>
                  <a:lnTo>
                    <a:pt x="308381" y="60744"/>
                  </a:lnTo>
                  <a:lnTo>
                    <a:pt x="306920" y="59220"/>
                  </a:lnTo>
                  <a:lnTo>
                    <a:pt x="305384" y="64173"/>
                  </a:lnTo>
                  <a:lnTo>
                    <a:pt x="305574" y="61633"/>
                  </a:lnTo>
                  <a:lnTo>
                    <a:pt x="305930" y="61252"/>
                  </a:lnTo>
                  <a:lnTo>
                    <a:pt x="304584" y="60236"/>
                  </a:lnTo>
                  <a:lnTo>
                    <a:pt x="301625" y="65951"/>
                  </a:lnTo>
                  <a:lnTo>
                    <a:pt x="301510" y="65316"/>
                  </a:lnTo>
                  <a:lnTo>
                    <a:pt x="301256" y="63919"/>
                  </a:lnTo>
                  <a:lnTo>
                    <a:pt x="301142" y="63284"/>
                  </a:lnTo>
                  <a:lnTo>
                    <a:pt x="301269" y="61760"/>
                  </a:lnTo>
                  <a:lnTo>
                    <a:pt x="301434" y="61125"/>
                  </a:lnTo>
                  <a:lnTo>
                    <a:pt x="301078" y="61506"/>
                  </a:lnTo>
                  <a:lnTo>
                    <a:pt x="300418" y="63919"/>
                  </a:lnTo>
                  <a:lnTo>
                    <a:pt x="300393" y="63284"/>
                  </a:lnTo>
                  <a:lnTo>
                    <a:pt x="300520" y="61633"/>
                  </a:lnTo>
                  <a:lnTo>
                    <a:pt x="300634" y="61252"/>
                  </a:lnTo>
                  <a:lnTo>
                    <a:pt x="300634" y="60744"/>
                  </a:lnTo>
                  <a:lnTo>
                    <a:pt x="299389" y="63284"/>
                  </a:lnTo>
                  <a:lnTo>
                    <a:pt x="299262" y="62649"/>
                  </a:lnTo>
                  <a:lnTo>
                    <a:pt x="299389" y="61760"/>
                  </a:lnTo>
                  <a:lnTo>
                    <a:pt x="299770" y="60744"/>
                  </a:lnTo>
                  <a:lnTo>
                    <a:pt x="299758" y="60490"/>
                  </a:lnTo>
                  <a:lnTo>
                    <a:pt x="298742" y="58331"/>
                  </a:lnTo>
                  <a:lnTo>
                    <a:pt x="296811" y="64427"/>
                  </a:lnTo>
                  <a:lnTo>
                    <a:pt x="295414" y="65316"/>
                  </a:lnTo>
                  <a:lnTo>
                    <a:pt x="295465" y="65062"/>
                  </a:lnTo>
                  <a:lnTo>
                    <a:pt x="295757" y="63411"/>
                  </a:lnTo>
                  <a:lnTo>
                    <a:pt x="295973" y="62268"/>
                  </a:lnTo>
                  <a:lnTo>
                    <a:pt x="296202" y="60998"/>
                  </a:lnTo>
                  <a:lnTo>
                    <a:pt x="296113" y="60490"/>
                  </a:lnTo>
                  <a:lnTo>
                    <a:pt x="294995" y="58305"/>
                  </a:lnTo>
                  <a:lnTo>
                    <a:pt x="295071" y="57569"/>
                  </a:lnTo>
                  <a:lnTo>
                    <a:pt x="293484" y="56680"/>
                  </a:lnTo>
                  <a:lnTo>
                    <a:pt x="291503" y="60744"/>
                  </a:lnTo>
                  <a:lnTo>
                    <a:pt x="289598" y="62268"/>
                  </a:lnTo>
                  <a:lnTo>
                    <a:pt x="289585" y="60490"/>
                  </a:lnTo>
                  <a:lnTo>
                    <a:pt x="289572" y="59601"/>
                  </a:lnTo>
                  <a:lnTo>
                    <a:pt x="289534" y="57188"/>
                  </a:lnTo>
                  <a:lnTo>
                    <a:pt x="286702" y="59601"/>
                  </a:lnTo>
                  <a:lnTo>
                    <a:pt x="285635" y="56553"/>
                  </a:lnTo>
                  <a:lnTo>
                    <a:pt x="285610" y="57823"/>
                  </a:lnTo>
                  <a:lnTo>
                    <a:pt x="284937" y="60109"/>
                  </a:lnTo>
                  <a:lnTo>
                    <a:pt x="284581" y="60490"/>
                  </a:lnTo>
                  <a:lnTo>
                    <a:pt x="284391" y="59474"/>
                  </a:lnTo>
                  <a:lnTo>
                    <a:pt x="282981" y="63411"/>
                  </a:lnTo>
                  <a:lnTo>
                    <a:pt x="283273" y="62014"/>
                  </a:lnTo>
                  <a:lnTo>
                    <a:pt x="283349" y="61633"/>
                  </a:lnTo>
                  <a:lnTo>
                    <a:pt x="283375" y="61506"/>
                  </a:lnTo>
                  <a:lnTo>
                    <a:pt x="283806" y="59347"/>
                  </a:lnTo>
                  <a:lnTo>
                    <a:pt x="283921" y="59474"/>
                  </a:lnTo>
                  <a:lnTo>
                    <a:pt x="283946" y="59347"/>
                  </a:lnTo>
                  <a:lnTo>
                    <a:pt x="284289" y="56299"/>
                  </a:lnTo>
                  <a:lnTo>
                    <a:pt x="284403" y="55283"/>
                  </a:lnTo>
                  <a:lnTo>
                    <a:pt x="283438" y="56299"/>
                  </a:lnTo>
                  <a:lnTo>
                    <a:pt x="282867" y="56045"/>
                  </a:lnTo>
                  <a:lnTo>
                    <a:pt x="281774" y="61506"/>
                  </a:lnTo>
                  <a:lnTo>
                    <a:pt x="281724" y="61252"/>
                  </a:lnTo>
                  <a:lnTo>
                    <a:pt x="281241" y="59093"/>
                  </a:lnTo>
                  <a:lnTo>
                    <a:pt x="281038" y="58204"/>
                  </a:lnTo>
                  <a:lnTo>
                    <a:pt x="279514" y="58585"/>
                  </a:lnTo>
                  <a:lnTo>
                    <a:pt x="278104" y="59093"/>
                  </a:lnTo>
                  <a:lnTo>
                    <a:pt x="278053" y="58839"/>
                  </a:lnTo>
                  <a:lnTo>
                    <a:pt x="277876" y="57696"/>
                  </a:lnTo>
                  <a:lnTo>
                    <a:pt x="277050" y="57696"/>
                  </a:lnTo>
                  <a:lnTo>
                    <a:pt x="276529" y="57696"/>
                  </a:lnTo>
                  <a:lnTo>
                    <a:pt x="275971" y="58839"/>
                  </a:lnTo>
                  <a:lnTo>
                    <a:pt x="276466" y="56299"/>
                  </a:lnTo>
                  <a:lnTo>
                    <a:pt x="276402" y="55778"/>
                  </a:lnTo>
                  <a:lnTo>
                    <a:pt x="275678" y="55029"/>
                  </a:lnTo>
                  <a:lnTo>
                    <a:pt x="275183" y="54521"/>
                  </a:lnTo>
                  <a:lnTo>
                    <a:pt x="273786" y="55029"/>
                  </a:lnTo>
                  <a:lnTo>
                    <a:pt x="274434" y="52997"/>
                  </a:lnTo>
                  <a:lnTo>
                    <a:pt x="273748" y="52616"/>
                  </a:lnTo>
                  <a:lnTo>
                    <a:pt x="271970" y="61252"/>
                  </a:lnTo>
                  <a:lnTo>
                    <a:pt x="271272" y="61252"/>
                  </a:lnTo>
                  <a:lnTo>
                    <a:pt x="271386" y="60490"/>
                  </a:lnTo>
                  <a:lnTo>
                    <a:pt x="271729" y="57950"/>
                  </a:lnTo>
                  <a:lnTo>
                    <a:pt x="271868" y="56934"/>
                  </a:lnTo>
                  <a:lnTo>
                    <a:pt x="271881" y="56807"/>
                  </a:lnTo>
                  <a:lnTo>
                    <a:pt x="270611" y="56680"/>
                  </a:lnTo>
                  <a:lnTo>
                    <a:pt x="270560" y="56299"/>
                  </a:lnTo>
                  <a:lnTo>
                    <a:pt x="270052" y="52616"/>
                  </a:lnTo>
                  <a:lnTo>
                    <a:pt x="268084" y="56299"/>
                  </a:lnTo>
                  <a:lnTo>
                    <a:pt x="268490" y="54521"/>
                  </a:lnTo>
                  <a:lnTo>
                    <a:pt x="268719" y="54394"/>
                  </a:lnTo>
                  <a:lnTo>
                    <a:pt x="268160" y="54140"/>
                  </a:lnTo>
                  <a:lnTo>
                    <a:pt x="267779" y="53124"/>
                  </a:lnTo>
                  <a:lnTo>
                    <a:pt x="266979" y="50965"/>
                  </a:lnTo>
                  <a:lnTo>
                    <a:pt x="266623" y="53403"/>
                  </a:lnTo>
                  <a:lnTo>
                    <a:pt x="263880" y="57950"/>
                  </a:lnTo>
                  <a:lnTo>
                    <a:pt x="264515" y="55156"/>
                  </a:lnTo>
                  <a:lnTo>
                    <a:pt x="263271" y="58712"/>
                  </a:lnTo>
                  <a:lnTo>
                    <a:pt x="263067" y="59601"/>
                  </a:lnTo>
                  <a:lnTo>
                    <a:pt x="262077" y="60490"/>
                  </a:lnTo>
                  <a:lnTo>
                    <a:pt x="262178" y="58966"/>
                  </a:lnTo>
                  <a:lnTo>
                    <a:pt x="262305" y="58331"/>
                  </a:lnTo>
                  <a:lnTo>
                    <a:pt x="262102" y="57315"/>
                  </a:lnTo>
                  <a:lnTo>
                    <a:pt x="261454" y="61633"/>
                  </a:lnTo>
                  <a:lnTo>
                    <a:pt x="260972" y="59982"/>
                  </a:lnTo>
                  <a:lnTo>
                    <a:pt x="261607" y="58204"/>
                  </a:lnTo>
                  <a:lnTo>
                    <a:pt x="260985" y="57823"/>
                  </a:lnTo>
                  <a:lnTo>
                    <a:pt x="260896" y="58585"/>
                  </a:lnTo>
                  <a:lnTo>
                    <a:pt x="260769" y="59093"/>
                  </a:lnTo>
                  <a:lnTo>
                    <a:pt x="260146" y="60744"/>
                  </a:lnTo>
                  <a:lnTo>
                    <a:pt x="259499" y="62014"/>
                  </a:lnTo>
                  <a:lnTo>
                    <a:pt x="259435" y="61760"/>
                  </a:lnTo>
                  <a:lnTo>
                    <a:pt x="259321" y="61252"/>
                  </a:lnTo>
                  <a:lnTo>
                    <a:pt x="259232" y="60871"/>
                  </a:lnTo>
                  <a:lnTo>
                    <a:pt x="259130" y="60490"/>
                  </a:lnTo>
                  <a:lnTo>
                    <a:pt x="259257" y="58305"/>
                  </a:lnTo>
                  <a:lnTo>
                    <a:pt x="259397" y="57315"/>
                  </a:lnTo>
                  <a:lnTo>
                    <a:pt x="259054" y="58712"/>
                  </a:lnTo>
                  <a:lnTo>
                    <a:pt x="258267" y="60871"/>
                  </a:lnTo>
                  <a:lnTo>
                    <a:pt x="258152" y="60490"/>
                  </a:lnTo>
                  <a:lnTo>
                    <a:pt x="258267" y="58839"/>
                  </a:lnTo>
                  <a:lnTo>
                    <a:pt x="258495" y="58305"/>
                  </a:lnTo>
                  <a:lnTo>
                    <a:pt x="258406" y="57823"/>
                  </a:lnTo>
                  <a:lnTo>
                    <a:pt x="258241" y="57315"/>
                  </a:lnTo>
                  <a:lnTo>
                    <a:pt x="257886" y="56235"/>
                  </a:lnTo>
                  <a:lnTo>
                    <a:pt x="257848" y="56426"/>
                  </a:lnTo>
                  <a:lnTo>
                    <a:pt x="257822" y="56045"/>
                  </a:lnTo>
                  <a:lnTo>
                    <a:pt x="257886" y="56235"/>
                  </a:lnTo>
                  <a:lnTo>
                    <a:pt x="257911" y="56045"/>
                  </a:lnTo>
                  <a:lnTo>
                    <a:pt x="258165" y="54648"/>
                  </a:lnTo>
                  <a:lnTo>
                    <a:pt x="257556" y="54140"/>
                  </a:lnTo>
                  <a:lnTo>
                    <a:pt x="257556" y="56972"/>
                  </a:lnTo>
                  <a:lnTo>
                    <a:pt x="256298" y="61252"/>
                  </a:lnTo>
                  <a:lnTo>
                    <a:pt x="256120" y="58839"/>
                  </a:lnTo>
                  <a:lnTo>
                    <a:pt x="256235" y="57442"/>
                  </a:lnTo>
                  <a:lnTo>
                    <a:pt x="256273" y="56553"/>
                  </a:lnTo>
                  <a:lnTo>
                    <a:pt x="257124" y="56807"/>
                  </a:lnTo>
                  <a:lnTo>
                    <a:pt x="257556" y="56972"/>
                  </a:lnTo>
                  <a:lnTo>
                    <a:pt x="257556" y="54140"/>
                  </a:lnTo>
                  <a:lnTo>
                    <a:pt x="258800" y="50584"/>
                  </a:lnTo>
                  <a:lnTo>
                    <a:pt x="257860" y="52362"/>
                  </a:lnTo>
                  <a:lnTo>
                    <a:pt x="256120" y="56553"/>
                  </a:lnTo>
                  <a:lnTo>
                    <a:pt x="255955" y="56045"/>
                  </a:lnTo>
                  <a:lnTo>
                    <a:pt x="255701" y="55283"/>
                  </a:lnTo>
                  <a:lnTo>
                    <a:pt x="255701" y="54775"/>
                  </a:lnTo>
                  <a:lnTo>
                    <a:pt x="255727" y="54394"/>
                  </a:lnTo>
                  <a:lnTo>
                    <a:pt x="255803" y="54140"/>
                  </a:lnTo>
                  <a:lnTo>
                    <a:pt x="255752" y="53759"/>
                  </a:lnTo>
                  <a:lnTo>
                    <a:pt x="255574" y="53886"/>
                  </a:lnTo>
                  <a:lnTo>
                    <a:pt x="255358" y="54394"/>
                  </a:lnTo>
                  <a:lnTo>
                    <a:pt x="255270" y="54013"/>
                  </a:lnTo>
                  <a:lnTo>
                    <a:pt x="255143" y="53505"/>
                  </a:lnTo>
                  <a:lnTo>
                    <a:pt x="254927" y="53505"/>
                  </a:lnTo>
                  <a:lnTo>
                    <a:pt x="255117" y="52235"/>
                  </a:lnTo>
                  <a:lnTo>
                    <a:pt x="255143" y="52108"/>
                  </a:lnTo>
                  <a:lnTo>
                    <a:pt x="255270" y="51219"/>
                  </a:lnTo>
                  <a:lnTo>
                    <a:pt x="254952" y="51536"/>
                  </a:lnTo>
                  <a:lnTo>
                    <a:pt x="254952" y="52235"/>
                  </a:lnTo>
                  <a:lnTo>
                    <a:pt x="254850" y="53505"/>
                  </a:lnTo>
                  <a:lnTo>
                    <a:pt x="254584" y="53505"/>
                  </a:lnTo>
                  <a:lnTo>
                    <a:pt x="254393" y="53759"/>
                  </a:lnTo>
                  <a:lnTo>
                    <a:pt x="254279" y="54013"/>
                  </a:lnTo>
                  <a:lnTo>
                    <a:pt x="254520" y="52997"/>
                  </a:lnTo>
                  <a:lnTo>
                    <a:pt x="254647" y="52616"/>
                  </a:lnTo>
                  <a:lnTo>
                    <a:pt x="254952" y="52235"/>
                  </a:lnTo>
                  <a:lnTo>
                    <a:pt x="254952" y="51536"/>
                  </a:lnTo>
                  <a:lnTo>
                    <a:pt x="254368" y="52108"/>
                  </a:lnTo>
                  <a:lnTo>
                    <a:pt x="254038" y="51981"/>
                  </a:lnTo>
                  <a:lnTo>
                    <a:pt x="253530" y="54775"/>
                  </a:lnTo>
                  <a:lnTo>
                    <a:pt x="253149" y="54267"/>
                  </a:lnTo>
                  <a:lnTo>
                    <a:pt x="253149" y="56540"/>
                  </a:lnTo>
                  <a:lnTo>
                    <a:pt x="253276" y="56426"/>
                  </a:lnTo>
                  <a:lnTo>
                    <a:pt x="253504" y="56311"/>
                  </a:lnTo>
                  <a:lnTo>
                    <a:pt x="253441" y="56464"/>
                  </a:lnTo>
                  <a:lnTo>
                    <a:pt x="253403" y="56972"/>
                  </a:lnTo>
                  <a:lnTo>
                    <a:pt x="253415" y="57162"/>
                  </a:lnTo>
                  <a:lnTo>
                    <a:pt x="253504" y="56857"/>
                  </a:lnTo>
                  <a:lnTo>
                    <a:pt x="253657" y="56299"/>
                  </a:lnTo>
                  <a:lnTo>
                    <a:pt x="254558" y="56299"/>
                  </a:lnTo>
                  <a:lnTo>
                    <a:pt x="254025" y="57594"/>
                  </a:lnTo>
                  <a:lnTo>
                    <a:pt x="254025" y="73317"/>
                  </a:lnTo>
                  <a:lnTo>
                    <a:pt x="253949" y="73190"/>
                  </a:lnTo>
                  <a:lnTo>
                    <a:pt x="253873" y="73063"/>
                  </a:lnTo>
                  <a:lnTo>
                    <a:pt x="253415" y="73063"/>
                  </a:lnTo>
                  <a:lnTo>
                    <a:pt x="253530" y="72174"/>
                  </a:lnTo>
                  <a:lnTo>
                    <a:pt x="253796" y="71031"/>
                  </a:lnTo>
                  <a:lnTo>
                    <a:pt x="253936" y="71031"/>
                  </a:lnTo>
                  <a:lnTo>
                    <a:pt x="253898" y="71158"/>
                  </a:lnTo>
                  <a:lnTo>
                    <a:pt x="253809" y="71920"/>
                  </a:lnTo>
                  <a:lnTo>
                    <a:pt x="253923" y="72301"/>
                  </a:lnTo>
                  <a:lnTo>
                    <a:pt x="254025" y="73317"/>
                  </a:lnTo>
                  <a:lnTo>
                    <a:pt x="254025" y="57594"/>
                  </a:lnTo>
                  <a:lnTo>
                    <a:pt x="253504" y="58839"/>
                  </a:lnTo>
                  <a:lnTo>
                    <a:pt x="253415" y="57188"/>
                  </a:lnTo>
                  <a:lnTo>
                    <a:pt x="252069" y="61760"/>
                  </a:lnTo>
                  <a:lnTo>
                    <a:pt x="252222" y="59474"/>
                  </a:lnTo>
                  <a:lnTo>
                    <a:pt x="252234" y="59347"/>
                  </a:lnTo>
                  <a:lnTo>
                    <a:pt x="252120" y="56680"/>
                  </a:lnTo>
                  <a:lnTo>
                    <a:pt x="251904" y="55664"/>
                  </a:lnTo>
                  <a:lnTo>
                    <a:pt x="251968" y="54267"/>
                  </a:lnTo>
                  <a:lnTo>
                    <a:pt x="252158" y="52870"/>
                  </a:lnTo>
                  <a:lnTo>
                    <a:pt x="250812" y="54267"/>
                  </a:lnTo>
                  <a:lnTo>
                    <a:pt x="249466" y="53378"/>
                  </a:lnTo>
                  <a:lnTo>
                    <a:pt x="247840" y="58585"/>
                  </a:lnTo>
                  <a:lnTo>
                    <a:pt x="247713" y="58839"/>
                  </a:lnTo>
                  <a:lnTo>
                    <a:pt x="247370" y="59347"/>
                  </a:lnTo>
                  <a:lnTo>
                    <a:pt x="247408" y="59093"/>
                  </a:lnTo>
                  <a:lnTo>
                    <a:pt x="247662" y="57569"/>
                  </a:lnTo>
                  <a:lnTo>
                    <a:pt x="247777" y="56426"/>
                  </a:lnTo>
                  <a:lnTo>
                    <a:pt x="247891" y="56045"/>
                  </a:lnTo>
                  <a:lnTo>
                    <a:pt x="247967" y="55880"/>
                  </a:lnTo>
                  <a:lnTo>
                    <a:pt x="247624" y="56426"/>
                  </a:lnTo>
                  <a:lnTo>
                    <a:pt x="246938" y="55664"/>
                  </a:lnTo>
                  <a:lnTo>
                    <a:pt x="246595" y="55283"/>
                  </a:lnTo>
                  <a:lnTo>
                    <a:pt x="246481" y="55778"/>
                  </a:lnTo>
                  <a:lnTo>
                    <a:pt x="246443" y="56045"/>
                  </a:lnTo>
                  <a:lnTo>
                    <a:pt x="246405" y="56172"/>
                  </a:lnTo>
                  <a:lnTo>
                    <a:pt x="245745" y="59093"/>
                  </a:lnTo>
                  <a:lnTo>
                    <a:pt x="245541" y="58204"/>
                  </a:lnTo>
                  <a:lnTo>
                    <a:pt x="245427" y="57696"/>
                  </a:lnTo>
                  <a:lnTo>
                    <a:pt x="245529" y="56972"/>
                  </a:lnTo>
                  <a:lnTo>
                    <a:pt x="246418" y="56070"/>
                  </a:lnTo>
                  <a:lnTo>
                    <a:pt x="246443" y="55791"/>
                  </a:lnTo>
                  <a:lnTo>
                    <a:pt x="245681" y="56045"/>
                  </a:lnTo>
                  <a:lnTo>
                    <a:pt x="245910" y="55283"/>
                  </a:lnTo>
                  <a:lnTo>
                    <a:pt x="245808" y="54648"/>
                  </a:lnTo>
                  <a:lnTo>
                    <a:pt x="244817" y="53505"/>
                  </a:lnTo>
                  <a:lnTo>
                    <a:pt x="241439" y="57950"/>
                  </a:lnTo>
                  <a:lnTo>
                    <a:pt x="241223" y="58204"/>
                  </a:lnTo>
                  <a:lnTo>
                    <a:pt x="240728" y="57188"/>
                  </a:lnTo>
                  <a:lnTo>
                    <a:pt x="240068" y="55791"/>
                  </a:lnTo>
                  <a:lnTo>
                    <a:pt x="240080" y="57188"/>
                  </a:lnTo>
                  <a:lnTo>
                    <a:pt x="238125" y="53251"/>
                  </a:lnTo>
                  <a:lnTo>
                    <a:pt x="234149" y="59474"/>
                  </a:lnTo>
                  <a:lnTo>
                    <a:pt x="234086" y="59220"/>
                  </a:lnTo>
                  <a:lnTo>
                    <a:pt x="233362" y="56426"/>
                  </a:lnTo>
                  <a:lnTo>
                    <a:pt x="232676" y="53759"/>
                  </a:lnTo>
                  <a:lnTo>
                    <a:pt x="232549" y="53378"/>
                  </a:lnTo>
                  <a:lnTo>
                    <a:pt x="232079" y="52235"/>
                  </a:lnTo>
                  <a:lnTo>
                    <a:pt x="231597" y="54394"/>
                  </a:lnTo>
                  <a:lnTo>
                    <a:pt x="231482" y="54775"/>
                  </a:lnTo>
                  <a:lnTo>
                    <a:pt x="230771" y="56426"/>
                  </a:lnTo>
                  <a:lnTo>
                    <a:pt x="231178" y="53251"/>
                  </a:lnTo>
                  <a:lnTo>
                    <a:pt x="229755" y="56807"/>
                  </a:lnTo>
                  <a:lnTo>
                    <a:pt x="228206" y="59220"/>
                  </a:lnTo>
                  <a:lnTo>
                    <a:pt x="228485" y="56553"/>
                  </a:lnTo>
                  <a:lnTo>
                    <a:pt x="228574" y="55664"/>
                  </a:lnTo>
                  <a:lnTo>
                    <a:pt x="229298" y="48806"/>
                  </a:lnTo>
                  <a:lnTo>
                    <a:pt x="227012" y="53505"/>
                  </a:lnTo>
                  <a:lnTo>
                    <a:pt x="226822" y="55664"/>
                  </a:lnTo>
                  <a:lnTo>
                    <a:pt x="226402" y="55156"/>
                  </a:lnTo>
                  <a:lnTo>
                    <a:pt x="225044" y="56553"/>
                  </a:lnTo>
                  <a:lnTo>
                    <a:pt x="224993" y="56299"/>
                  </a:lnTo>
                  <a:lnTo>
                    <a:pt x="224993" y="56172"/>
                  </a:lnTo>
                  <a:lnTo>
                    <a:pt x="225094" y="54648"/>
                  </a:lnTo>
                  <a:lnTo>
                    <a:pt x="225285" y="53632"/>
                  </a:lnTo>
                  <a:lnTo>
                    <a:pt x="223570" y="56172"/>
                  </a:lnTo>
                  <a:lnTo>
                    <a:pt x="222923" y="54902"/>
                  </a:lnTo>
                  <a:lnTo>
                    <a:pt x="223012" y="54394"/>
                  </a:lnTo>
                  <a:lnTo>
                    <a:pt x="224917" y="49695"/>
                  </a:lnTo>
                  <a:lnTo>
                    <a:pt x="223608" y="49187"/>
                  </a:lnTo>
                  <a:lnTo>
                    <a:pt x="222999" y="49695"/>
                  </a:lnTo>
                  <a:lnTo>
                    <a:pt x="221399" y="53378"/>
                  </a:lnTo>
                  <a:lnTo>
                    <a:pt x="221284" y="54775"/>
                  </a:lnTo>
                  <a:lnTo>
                    <a:pt x="221475" y="54902"/>
                  </a:lnTo>
                  <a:lnTo>
                    <a:pt x="221576" y="56045"/>
                  </a:lnTo>
                  <a:lnTo>
                    <a:pt x="221348" y="57315"/>
                  </a:lnTo>
                  <a:lnTo>
                    <a:pt x="221234" y="57569"/>
                  </a:lnTo>
                  <a:lnTo>
                    <a:pt x="220726" y="58204"/>
                  </a:lnTo>
                  <a:lnTo>
                    <a:pt x="219748" y="63030"/>
                  </a:lnTo>
                  <a:lnTo>
                    <a:pt x="218630" y="67348"/>
                  </a:lnTo>
                  <a:lnTo>
                    <a:pt x="218554" y="68237"/>
                  </a:lnTo>
                  <a:lnTo>
                    <a:pt x="219011" y="71412"/>
                  </a:lnTo>
                  <a:lnTo>
                    <a:pt x="220332" y="68618"/>
                  </a:lnTo>
                  <a:lnTo>
                    <a:pt x="220154" y="71031"/>
                  </a:lnTo>
                  <a:lnTo>
                    <a:pt x="219481" y="71031"/>
                  </a:lnTo>
                  <a:lnTo>
                    <a:pt x="219430" y="73317"/>
                  </a:lnTo>
                  <a:lnTo>
                    <a:pt x="220027" y="71412"/>
                  </a:lnTo>
                  <a:lnTo>
                    <a:pt x="220192" y="71031"/>
                  </a:lnTo>
                  <a:lnTo>
                    <a:pt x="220560" y="70142"/>
                  </a:lnTo>
                  <a:lnTo>
                    <a:pt x="220522" y="70396"/>
                  </a:lnTo>
                  <a:lnTo>
                    <a:pt x="220408" y="72682"/>
                  </a:lnTo>
                  <a:lnTo>
                    <a:pt x="221361" y="70142"/>
                  </a:lnTo>
                  <a:lnTo>
                    <a:pt x="221703" y="69253"/>
                  </a:lnTo>
                  <a:lnTo>
                    <a:pt x="221754" y="68872"/>
                  </a:lnTo>
                  <a:lnTo>
                    <a:pt x="221907" y="68618"/>
                  </a:lnTo>
                  <a:lnTo>
                    <a:pt x="222034" y="68364"/>
                  </a:lnTo>
                  <a:lnTo>
                    <a:pt x="222605" y="67475"/>
                  </a:lnTo>
                  <a:lnTo>
                    <a:pt x="222516" y="70015"/>
                  </a:lnTo>
                  <a:lnTo>
                    <a:pt x="222148" y="71539"/>
                  </a:lnTo>
                  <a:lnTo>
                    <a:pt x="222948" y="69761"/>
                  </a:lnTo>
                  <a:lnTo>
                    <a:pt x="222834" y="70523"/>
                  </a:lnTo>
                  <a:lnTo>
                    <a:pt x="222719" y="71208"/>
                  </a:lnTo>
                  <a:lnTo>
                    <a:pt x="222592" y="71602"/>
                  </a:lnTo>
                  <a:lnTo>
                    <a:pt x="222935" y="70904"/>
                  </a:lnTo>
                  <a:lnTo>
                    <a:pt x="223431" y="71793"/>
                  </a:lnTo>
                  <a:lnTo>
                    <a:pt x="223672" y="70904"/>
                  </a:lnTo>
                  <a:lnTo>
                    <a:pt x="223989" y="69761"/>
                  </a:lnTo>
                  <a:lnTo>
                    <a:pt x="224091" y="69380"/>
                  </a:lnTo>
                  <a:lnTo>
                    <a:pt x="223989" y="72047"/>
                  </a:lnTo>
                  <a:lnTo>
                    <a:pt x="225310" y="69380"/>
                  </a:lnTo>
                  <a:lnTo>
                    <a:pt x="225564" y="68872"/>
                  </a:lnTo>
                  <a:lnTo>
                    <a:pt x="224675" y="73444"/>
                  </a:lnTo>
                  <a:lnTo>
                    <a:pt x="225005" y="72428"/>
                  </a:lnTo>
                  <a:lnTo>
                    <a:pt x="226047" y="70015"/>
                  </a:lnTo>
                  <a:lnTo>
                    <a:pt x="226428" y="69888"/>
                  </a:lnTo>
                  <a:lnTo>
                    <a:pt x="224764" y="75222"/>
                  </a:lnTo>
                  <a:lnTo>
                    <a:pt x="227736" y="70396"/>
                  </a:lnTo>
                  <a:lnTo>
                    <a:pt x="226479" y="76238"/>
                  </a:lnTo>
                  <a:lnTo>
                    <a:pt x="227876" y="71412"/>
                  </a:lnTo>
                  <a:lnTo>
                    <a:pt x="228663" y="74460"/>
                  </a:lnTo>
                  <a:lnTo>
                    <a:pt x="230022" y="71793"/>
                  </a:lnTo>
                  <a:lnTo>
                    <a:pt x="229946" y="72047"/>
                  </a:lnTo>
                  <a:lnTo>
                    <a:pt x="229819" y="72923"/>
                  </a:lnTo>
                  <a:lnTo>
                    <a:pt x="229933" y="74790"/>
                  </a:lnTo>
                  <a:lnTo>
                    <a:pt x="230060" y="75730"/>
                  </a:lnTo>
                  <a:lnTo>
                    <a:pt x="230847" y="71793"/>
                  </a:lnTo>
                  <a:lnTo>
                    <a:pt x="230949" y="71602"/>
                  </a:lnTo>
                  <a:lnTo>
                    <a:pt x="231178" y="71412"/>
                  </a:lnTo>
                  <a:lnTo>
                    <a:pt x="231749" y="70954"/>
                  </a:lnTo>
                  <a:lnTo>
                    <a:pt x="231851" y="70777"/>
                  </a:lnTo>
                  <a:lnTo>
                    <a:pt x="231978" y="70396"/>
                  </a:lnTo>
                  <a:lnTo>
                    <a:pt x="232168" y="69888"/>
                  </a:lnTo>
                  <a:lnTo>
                    <a:pt x="232524" y="68872"/>
                  </a:lnTo>
                  <a:lnTo>
                    <a:pt x="232664" y="68491"/>
                  </a:lnTo>
                  <a:lnTo>
                    <a:pt x="232549" y="72440"/>
                  </a:lnTo>
                  <a:lnTo>
                    <a:pt x="231432" y="73190"/>
                  </a:lnTo>
                  <a:lnTo>
                    <a:pt x="230924" y="76873"/>
                  </a:lnTo>
                  <a:lnTo>
                    <a:pt x="231495" y="73698"/>
                  </a:lnTo>
                  <a:lnTo>
                    <a:pt x="232587" y="73825"/>
                  </a:lnTo>
                  <a:lnTo>
                    <a:pt x="232600" y="73698"/>
                  </a:lnTo>
                  <a:lnTo>
                    <a:pt x="232867" y="71158"/>
                  </a:lnTo>
                  <a:lnTo>
                    <a:pt x="232892" y="73571"/>
                  </a:lnTo>
                  <a:lnTo>
                    <a:pt x="233045" y="72301"/>
                  </a:lnTo>
                  <a:lnTo>
                    <a:pt x="232676" y="75730"/>
                  </a:lnTo>
                  <a:lnTo>
                    <a:pt x="233362" y="72301"/>
                  </a:lnTo>
                  <a:lnTo>
                    <a:pt x="233591" y="71158"/>
                  </a:lnTo>
                  <a:lnTo>
                    <a:pt x="233692" y="70650"/>
                  </a:lnTo>
                  <a:lnTo>
                    <a:pt x="233260" y="74968"/>
                  </a:lnTo>
                  <a:lnTo>
                    <a:pt x="234213" y="71920"/>
                  </a:lnTo>
                  <a:lnTo>
                    <a:pt x="234353" y="74587"/>
                  </a:lnTo>
                  <a:lnTo>
                    <a:pt x="233502" y="76619"/>
                  </a:lnTo>
                  <a:lnTo>
                    <a:pt x="234530" y="75222"/>
                  </a:lnTo>
                  <a:lnTo>
                    <a:pt x="234556" y="75971"/>
                  </a:lnTo>
                  <a:lnTo>
                    <a:pt x="234607" y="75222"/>
                  </a:lnTo>
                  <a:lnTo>
                    <a:pt x="234708" y="74587"/>
                  </a:lnTo>
                  <a:lnTo>
                    <a:pt x="235204" y="72682"/>
                  </a:lnTo>
                  <a:lnTo>
                    <a:pt x="236131" y="71920"/>
                  </a:lnTo>
                  <a:lnTo>
                    <a:pt x="236283" y="71793"/>
                  </a:lnTo>
                  <a:lnTo>
                    <a:pt x="235153" y="75450"/>
                  </a:lnTo>
                  <a:lnTo>
                    <a:pt x="235038" y="77635"/>
                  </a:lnTo>
                  <a:lnTo>
                    <a:pt x="235775" y="76746"/>
                  </a:lnTo>
                  <a:lnTo>
                    <a:pt x="236855" y="73317"/>
                  </a:lnTo>
                  <a:lnTo>
                    <a:pt x="237197" y="73558"/>
                  </a:lnTo>
                  <a:lnTo>
                    <a:pt x="237172" y="73952"/>
                  </a:lnTo>
                  <a:lnTo>
                    <a:pt x="237058" y="74841"/>
                  </a:lnTo>
                  <a:lnTo>
                    <a:pt x="236943" y="75222"/>
                  </a:lnTo>
                  <a:lnTo>
                    <a:pt x="237693" y="73317"/>
                  </a:lnTo>
                  <a:lnTo>
                    <a:pt x="238086" y="72301"/>
                  </a:lnTo>
                  <a:lnTo>
                    <a:pt x="238709" y="75349"/>
                  </a:lnTo>
                  <a:lnTo>
                    <a:pt x="239852" y="72301"/>
                  </a:lnTo>
                  <a:lnTo>
                    <a:pt x="240042" y="71793"/>
                  </a:lnTo>
                  <a:lnTo>
                    <a:pt x="240017" y="72682"/>
                  </a:lnTo>
                  <a:lnTo>
                    <a:pt x="240131" y="71666"/>
                  </a:lnTo>
                  <a:lnTo>
                    <a:pt x="240245" y="70650"/>
                  </a:lnTo>
                  <a:lnTo>
                    <a:pt x="240639" y="68491"/>
                  </a:lnTo>
                  <a:lnTo>
                    <a:pt x="240842" y="67475"/>
                  </a:lnTo>
                  <a:lnTo>
                    <a:pt x="240868" y="67348"/>
                  </a:lnTo>
                  <a:lnTo>
                    <a:pt x="241211" y="67348"/>
                  </a:lnTo>
                  <a:lnTo>
                    <a:pt x="241922" y="65062"/>
                  </a:lnTo>
                  <a:lnTo>
                    <a:pt x="241592" y="67602"/>
                  </a:lnTo>
                  <a:lnTo>
                    <a:pt x="241388" y="67475"/>
                  </a:lnTo>
                  <a:lnTo>
                    <a:pt x="241198" y="68491"/>
                  </a:lnTo>
                  <a:lnTo>
                    <a:pt x="240969" y="69253"/>
                  </a:lnTo>
                  <a:lnTo>
                    <a:pt x="241503" y="68237"/>
                  </a:lnTo>
                  <a:lnTo>
                    <a:pt x="241249" y="70954"/>
                  </a:lnTo>
                  <a:lnTo>
                    <a:pt x="241338" y="70777"/>
                  </a:lnTo>
                  <a:lnTo>
                    <a:pt x="241439" y="70269"/>
                  </a:lnTo>
                  <a:lnTo>
                    <a:pt x="241503" y="70434"/>
                  </a:lnTo>
                  <a:lnTo>
                    <a:pt x="241579" y="70269"/>
                  </a:lnTo>
                  <a:lnTo>
                    <a:pt x="242557" y="68237"/>
                  </a:lnTo>
                  <a:lnTo>
                    <a:pt x="242722" y="68745"/>
                  </a:lnTo>
                  <a:lnTo>
                    <a:pt x="242811" y="69761"/>
                  </a:lnTo>
                  <a:lnTo>
                    <a:pt x="242341" y="72809"/>
                  </a:lnTo>
                  <a:lnTo>
                    <a:pt x="241503" y="70434"/>
                  </a:lnTo>
                  <a:lnTo>
                    <a:pt x="241566" y="73444"/>
                  </a:lnTo>
                  <a:lnTo>
                    <a:pt x="241007" y="72047"/>
                  </a:lnTo>
                  <a:lnTo>
                    <a:pt x="240614" y="77635"/>
                  </a:lnTo>
                  <a:lnTo>
                    <a:pt x="240588" y="71742"/>
                  </a:lnTo>
                  <a:lnTo>
                    <a:pt x="240525" y="72301"/>
                  </a:lnTo>
                  <a:lnTo>
                    <a:pt x="240271" y="75095"/>
                  </a:lnTo>
                  <a:lnTo>
                    <a:pt x="240157" y="77635"/>
                  </a:lnTo>
                  <a:lnTo>
                    <a:pt x="240944" y="78778"/>
                  </a:lnTo>
                  <a:lnTo>
                    <a:pt x="241198" y="77635"/>
                  </a:lnTo>
                  <a:lnTo>
                    <a:pt x="241579" y="75984"/>
                  </a:lnTo>
                  <a:lnTo>
                    <a:pt x="242455" y="77127"/>
                  </a:lnTo>
                  <a:lnTo>
                    <a:pt x="242849" y="75984"/>
                  </a:lnTo>
                  <a:lnTo>
                    <a:pt x="243027" y="75450"/>
                  </a:lnTo>
                  <a:lnTo>
                    <a:pt x="243154" y="73571"/>
                  </a:lnTo>
                  <a:lnTo>
                    <a:pt x="243192" y="73444"/>
                  </a:lnTo>
                  <a:lnTo>
                    <a:pt x="243395" y="72809"/>
                  </a:lnTo>
                  <a:lnTo>
                    <a:pt x="243509" y="72428"/>
                  </a:lnTo>
                  <a:lnTo>
                    <a:pt x="245656" y="69126"/>
                  </a:lnTo>
                  <a:lnTo>
                    <a:pt x="243065" y="81445"/>
                  </a:lnTo>
                  <a:lnTo>
                    <a:pt x="244983" y="77127"/>
                  </a:lnTo>
                  <a:lnTo>
                    <a:pt x="245668" y="74968"/>
                  </a:lnTo>
                  <a:lnTo>
                    <a:pt x="245770" y="74587"/>
                  </a:lnTo>
                  <a:lnTo>
                    <a:pt x="246672" y="70269"/>
                  </a:lnTo>
                  <a:lnTo>
                    <a:pt x="246849" y="71539"/>
                  </a:lnTo>
                  <a:lnTo>
                    <a:pt x="246964" y="73063"/>
                  </a:lnTo>
                  <a:lnTo>
                    <a:pt x="246037" y="76619"/>
                  </a:lnTo>
                  <a:lnTo>
                    <a:pt x="246989" y="77254"/>
                  </a:lnTo>
                  <a:lnTo>
                    <a:pt x="247218" y="75145"/>
                  </a:lnTo>
                  <a:lnTo>
                    <a:pt x="247269" y="75603"/>
                  </a:lnTo>
                  <a:lnTo>
                    <a:pt x="247396" y="78905"/>
                  </a:lnTo>
                  <a:lnTo>
                    <a:pt x="247853" y="75730"/>
                  </a:lnTo>
                  <a:lnTo>
                    <a:pt x="247777" y="75476"/>
                  </a:lnTo>
                  <a:lnTo>
                    <a:pt x="247218" y="75120"/>
                  </a:lnTo>
                  <a:lnTo>
                    <a:pt x="247675" y="71031"/>
                  </a:lnTo>
                  <a:lnTo>
                    <a:pt x="248170" y="73558"/>
                  </a:lnTo>
                  <a:lnTo>
                    <a:pt x="248640" y="73558"/>
                  </a:lnTo>
                  <a:lnTo>
                    <a:pt x="248666" y="73952"/>
                  </a:lnTo>
                  <a:lnTo>
                    <a:pt x="248183" y="77127"/>
                  </a:lnTo>
                  <a:lnTo>
                    <a:pt x="249377" y="76746"/>
                  </a:lnTo>
                  <a:lnTo>
                    <a:pt x="251053" y="74460"/>
                  </a:lnTo>
                  <a:lnTo>
                    <a:pt x="252374" y="73952"/>
                  </a:lnTo>
                  <a:lnTo>
                    <a:pt x="252069" y="75095"/>
                  </a:lnTo>
                  <a:lnTo>
                    <a:pt x="251891" y="75603"/>
                  </a:lnTo>
                  <a:lnTo>
                    <a:pt x="251790" y="77254"/>
                  </a:lnTo>
                  <a:lnTo>
                    <a:pt x="253644" y="75730"/>
                  </a:lnTo>
                  <a:lnTo>
                    <a:pt x="256057" y="80556"/>
                  </a:lnTo>
                  <a:lnTo>
                    <a:pt x="257187" y="77635"/>
                  </a:lnTo>
                  <a:lnTo>
                    <a:pt x="257314" y="77762"/>
                  </a:lnTo>
                  <a:lnTo>
                    <a:pt x="257365" y="77635"/>
                  </a:lnTo>
                  <a:lnTo>
                    <a:pt x="257810" y="76619"/>
                  </a:lnTo>
                  <a:lnTo>
                    <a:pt x="258165" y="76492"/>
                  </a:lnTo>
                  <a:lnTo>
                    <a:pt x="257987" y="77889"/>
                  </a:lnTo>
                  <a:lnTo>
                    <a:pt x="257873" y="78511"/>
                  </a:lnTo>
                  <a:lnTo>
                    <a:pt x="257543" y="79286"/>
                  </a:lnTo>
                  <a:lnTo>
                    <a:pt x="259029" y="76873"/>
                  </a:lnTo>
                  <a:lnTo>
                    <a:pt x="259384" y="76492"/>
                  </a:lnTo>
                  <a:lnTo>
                    <a:pt x="260108" y="75730"/>
                  </a:lnTo>
                  <a:lnTo>
                    <a:pt x="261442" y="74333"/>
                  </a:lnTo>
                  <a:lnTo>
                    <a:pt x="261670" y="75946"/>
                  </a:lnTo>
                  <a:lnTo>
                    <a:pt x="261785" y="78016"/>
                  </a:lnTo>
                  <a:lnTo>
                    <a:pt x="261670" y="78270"/>
                  </a:lnTo>
                  <a:lnTo>
                    <a:pt x="261594" y="78651"/>
                  </a:lnTo>
                  <a:lnTo>
                    <a:pt x="262153" y="79921"/>
                  </a:lnTo>
                  <a:lnTo>
                    <a:pt x="263271" y="74333"/>
                  </a:lnTo>
                  <a:lnTo>
                    <a:pt x="263347" y="73952"/>
                  </a:lnTo>
                  <a:lnTo>
                    <a:pt x="263448" y="73444"/>
                  </a:lnTo>
                  <a:lnTo>
                    <a:pt x="263474" y="73317"/>
                  </a:lnTo>
                  <a:lnTo>
                    <a:pt x="263626" y="72555"/>
                  </a:lnTo>
                  <a:lnTo>
                    <a:pt x="263690" y="73317"/>
                  </a:lnTo>
                  <a:lnTo>
                    <a:pt x="263817" y="75603"/>
                  </a:lnTo>
                  <a:lnTo>
                    <a:pt x="263740" y="76111"/>
                  </a:lnTo>
                  <a:lnTo>
                    <a:pt x="265201" y="77635"/>
                  </a:lnTo>
                  <a:lnTo>
                    <a:pt x="267690" y="75222"/>
                  </a:lnTo>
                  <a:lnTo>
                    <a:pt x="268224" y="80048"/>
                  </a:lnTo>
                  <a:lnTo>
                    <a:pt x="269303" y="75730"/>
                  </a:lnTo>
                  <a:lnTo>
                    <a:pt x="269659" y="82334"/>
                  </a:lnTo>
                  <a:lnTo>
                    <a:pt x="270916" y="76365"/>
                  </a:lnTo>
                  <a:lnTo>
                    <a:pt x="271195" y="78270"/>
                  </a:lnTo>
                  <a:lnTo>
                    <a:pt x="271322" y="79667"/>
                  </a:lnTo>
                  <a:lnTo>
                    <a:pt x="271068" y="80175"/>
                  </a:lnTo>
                  <a:lnTo>
                    <a:pt x="270954" y="80683"/>
                  </a:lnTo>
                  <a:lnTo>
                    <a:pt x="271957" y="82842"/>
                  </a:lnTo>
                  <a:lnTo>
                    <a:pt x="272300" y="83223"/>
                  </a:lnTo>
                  <a:lnTo>
                    <a:pt x="273240" y="79159"/>
                  </a:lnTo>
                  <a:lnTo>
                    <a:pt x="273837" y="78651"/>
                  </a:lnTo>
                  <a:lnTo>
                    <a:pt x="273265" y="81724"/>
                  </a:lnTo>
                  <a:lnTo>
                    <a:pt x="274472" y="78651"/>
                  </a:lnTo>
                  <a:lnTo>
                    <a:pt x="274523" y="78524"/>
                  </a:lnTo>
                  <a:lnTo>
                    <a:pt x="274167" y="82461"/>
                  </a:lnTo>
                  <a:lnTo>
                    <a:pt x="274675" y="81826"/>
                  </a:lnTo>
                  <a:lnTo>
                    <a:pt x="274802" y="79540"/>
                  </a:lnTo>
                  <a:lnTo>
                    <a:pt x="274853" y="79286"/>
                  </a:lnTo>
                  <a:lnTo>
                    <a:pt x="275424" y="78524"/>
                  </a:lnTo>
                  <a:lnTo>
                    <a:pt x="275805" y="78016"/>
                  </a:lnTo>
                  <a:lnTo>
                    <a:pt x="275971" y="79794"/>
                  </a:lnTo>
                  <a:lnTo>
                    <a:pt x="276085" y="82207"/>
                  </a:lnTo>
                  <a:lnTo>
                    <a:pt x="275869" y="83477"/>
                  </a:lnTo>
                  <a:lnTo>
                    <a:pt x="278015" y="81064"/>
                  </a:lnTo>
                  <a:lnTo>
                    <a:pt x="277888" y="81699"/>
                  </a:lnTo>
                  <a:lnTo>
                    <a:pt x="278193" y="81064"/>
                  </a:lnTo>
                  <a:lnTo>
                    <a:pt x="278498" y="80429"/>
                  </a:lnTo>
                  <a:lnTo>
                    <a:pt x="276580" y="86906"/>
                  </a:lnTo>
                  <a:lnTo>
                    <a:pt x="277926" y="84112"/>
                  </a:lnTo>
                  <a:lnTo>
                    <a:pt x="278041" y="83096"/>
                  </a:lnTo>
                  <a:lnTo>
                    <a:pt x="278295" y="82334"/>
                  </a:lnTo>
                  <a:lnTo>
                    <a:pt x="278472" y="81572"/>
                  </a:lnTo>
                  <a:lnTo>
                    <a:pt x="278511" y="83477"/>
                  </a:lnTo>
                  <a:lnTo>
                    <a:pt x="279438" y="83731"/>
                  </a:lnTo>
                  <a:lnTo>
                    <a:pt x="280276" y="83096"/>
                  </a:lnTo>
                  <a:lnTo>
                    <a:pt x="279920" y="84493"/>
                  </a:lnTo>
                  <a:lnTo>
                    <a:pt x="279819" y="85318"/>
                  </a:lnTo>
                  <a:lnTo>
                    <a:pt x="280873" y="86017"/>
                  </a:lnTo>
                  <a:lnTo>
                    <a:pt x="282524" y="84620"/>
                  </a:lnTo>
                  <a:lnTo>
                    <a:pt x="283908" y="84874"/>
                  </a:lnTo>
                  <a:lnTo>
                    <a:pt x="283832" y="84620"/>
                  </a:lnTo>
                  <a:lnTo>
                    <a:pt x="283718" y="84239"/>
                  </a:lnTo>
                  <a:lnTo>
                    <a:pt x="283768" y="83096"/>
                  </a:lnTo>
                  <a:lnTo>
                    <a:pt x="284086" y="81572"/>
                  </a:lnTo>
                  <a:lnTo>
                    <a:pt x="284327" y="80429"/>
                  </a:lnTo>
                  <a:lnTo>
                    <a:pt x="284403" y="80048"/>
                  </a:lnTo>
                  <a:lnTo>
                    <a:pt x="284886" y="79794"/>
                  </a:lnTo>
                  <a:lnTo>
                    <a:pt x="284784" y="80505"/>
                  </a:lnTo>
                  <a:lnTo>
                    <a:pt x="285089" y="79794"/>
                  </a:lnTo>
                  <a:lnTo>
                    <a:pt x="285242" y="79413"/>
                  </a:lnTo>
                  <a:lnTo>
                    <a:pt x="285546" y="79667"/>
                  </a:lnTo>
                  <a:lnTo>
                    <a:pt x="285610" y="80175"/>
                  </a:lnTo>
                  <a:lnTo>
                    <a:pt x="284886" y="83223"/>
                  </a:lnTo>
                  <a:lnTo>
                    <a:pt x="284391" y="84239"/>
                  </a:lnTo>
                  <a:lnTo>
                    <a:pt x="285229" y="83223"/>
                  </a:lnTo>
                  <a:lnTo>
                    <a:pt x="285140" y="83858"/>
                  </a:lnTo>
                  <a:lnTo>
                    <a:pt x="285013" y="84366"/>
                  </a:lnTo>
                  <a:lnTo>
                    <a:pt x="284899" y="84620"/>
                  </a:lnTo>
                  <a:lnTo>
                    <a:pt x="284784" y="85001"/>
                  </a:lnTo>
                  <a:lnTo>
                    <a:pt x="284568" y="86017"/>
                  </a:lnTo>
                  <a:lnTo>
                    <a:pt x="285203" y="83985"/>
                  </a:lnTo>
                  <a:lnTo>
                    <a:pt x="285026" y="89573"/>
                  </a:lnTo>
                  <a:lnTo>
                    <a:pt x="286067" y="86017"/>
                  </a:lnTo>
                  <a:lnTo>
                    <a:pt x="285915" y="87033"/>
                  </a:lnTo>
                  <a:lnTo>
                    <a:pt x="287286" y="87287"/>
                  </a:lnTo>
                  <a:lnTo>
                    <a:pt x="288137" y="86271"/>
                  </a:lnTo>
                  <a:lnTo>
                    <a:pt x="289293" y="86271"/>
                  </a:lnTo>
                  <a:lnTo>
                    <a:pt x="289344" y="86017"/>
                  </a:lnTo>
                  <a:lnTo>
                    <a:pt x="289725" y="83985"/>
                  </a:lnTo>
                  <a:lnTo>
                    <a:pt x="289839" y="83350"/>
                  </a:lnTo>
                  <a:lnTo>
                    <a:pt x="290182" y="84112"/>
                  </a:lnTo>
                  <a:lnTo>
                    <a:pt x="290436" y="83350"/>
                  </a:lnTo>
                  <a:lnTo>
                    <a:pt x="290474" y="83223"/>
                  </a:lnTo>
                  <a:lnTo>
                    <a:pt x="290944" y="81826"/>
                  </a:lnTo>
                  <a:lnTo>
                    <a:pt x="291592" y="82969"/>
                  </a:lnTo>
                  <a:lnTo>
                    <a:pt x="292087" y="85382"/>
                  </a:lnTo>
                  <a:lnTo>
                    <a:pt x="293141" y="85382"/>
                  </a:lnTo>
                  <a:lnTo>
                    <a:pt x="294017" y="84112"/>
                  </a:lnTo>
                  <a:lnTo>
                    <a:pt x="294005" y="83858"/>
                  </a:lnTo>
                  <a:lnTo>
                    <a:pt x="293903" y="83350"/>
                  </a:lnTo>
                  <a:lnTo>
                    <a:pt x="294017" y="82334"/>
                  </a:lnTo>
                  <a:lnTo>
                    <a:pt x="294195" y="81826"/>
                  </a:lnTo>
                  <a:lnTo>
                    <a:pt x="294424" y="81191"/>
                  </a:lnTo>
                  <a:lnTo>
                    <a:pt x="294182" y="82715"/>
                  </a:lnTo>
                  <a:lnTo>
                    <a:pt x="294068" y="83858"/>
                  </a:lnTo>
                  <a:lnTo>
                    <a:pt x="295021" y="83858"/>
                  </a:lnTo>
                  <a:lnTo>
                    <a:pt x="294157" y="85636"/>
                  </a:lnTo>
                  <a:lnTo>
                    <a:pt x="295795" y="85382"/>
                  </a:lnTo>
                  <a:lnTo>
                    <a:pt x="297700" y="83477"/>
                  </a:lnTo>
                  <a:lnTo>
                    <a:pt x="297815" y="81343"/>
                  </a:lnTo>
                  <a:lnTo>
                    <a:pt x="297865" y="81191"/>
                  </a:lnTo>
                  <a:lnTo>
                    <a:pt x="297903" y="81064"/>
                  </a:lnTo>
                  <a:lnTo>
                    <a:pt x="298246" y="80683"/>
                  </a:lnTo>
                  <a:lnTo>
                    <a:pt x="298272" y="82461"/>
                  </a:lnTo>
                  <a:lnTo>
                    <a:pt x="298056" y="83477"/>
                  </a:lnTo>
                  <a:lnTo>
                    <a:pt x="297929" y="83731"/>
                  </a:lnTo>
                  <a:lnTo>
                    <a:pt x="300012" y="80683"/>
                  </a:lnTo>
                  <a:lnTo>
                    <a:pt x="300355" y="80175"/>
                  </a:lnTo>
                  <a:lnTo>
                    <a:pt x="300418" y="92113"/>
                  </a:lnTo>
                  <a:lnTo>
                    <a:pt x="302691" y="87134"/>
                  </a:lnTo>
                  <a:lnTo>
                    <a:pt x="302856" y="86906"/>
                  </a:lnTo>
                  <a:lnTo>
                    <a:pt x="304609" y="84620"/>
                  </a:lnTo>
                  <a:lnTo>
                    <a:pt x="305028" y="85001"/>
                  </a:lnTo>
                  <a:lnTo>
                    <a:pt x="305041" y="85255"/>
                  </a:lnTo>
                  <a:lnTo>
                    <a:pt x="303961" y="86398"/>
                  </a:lnTo>
                  <a:lnTo>
                    <a:pt x="303898" y="87033"/>
                  </a:lnTo>
                  <a:lnTo>
                    <a:pt x="304025" y="88176"/>
                  </a:lnTo>
                  <a:lnTo>
                    <a:pt x="306057" y="84620"/>
                  </a:lnTo>
                  <a:lnTo>
                    <a:pt x="306349" y="84112"/>
                  </a:lnTo>
                  <a:lnTo>
                    <a:pt x="306285" y="89319"/>
                  </a:lnTo>
                  <a:lnTo>
                    <a:pt x="308089" y="86652"/>
                  </a:lnTo>
                  <a:lnTo>
                    <a:pt x="307619" y="94526"/>
                  </a:lnTo>
                  <a:lnTo>
                    <a:pt x="311594" y="86652"/>
                  </a:lnTo>
                  <a:lnTo>
                    <a:pt x="312000" y="91859"/>
                  </a:lnTo>
                  <a:lnTo>
                    <a:pt x="312229" y="90258"/>
                  </a:lnTo>
                  <a:lnTo>
                    <a:pt x="312356" y="89827"/>
                  </a:lnTo>
                  <a:lnTo>
                    <a:pt x="312915" y="88303"/>
                  </a:lnTo>
                  <a:lnTo>
                    <a:pt x="312712" y="89598"/>
                  </a:lnTo>
                  <a:lnTo>
                    <a:pt x="312966" y="88938"/>
                  </a:lnTo>
                  <a:lnTo>
                    <a:pt x="314223" y="88303"/>
                  </a:lnTo>
                  <a:lnTo>
                    <a:pt x="316230" y="87287"/>
                  </a:lnTo>
                  <a:lnTo>
                    <a:pt x="318350" y="92748"/>
                  </a:lnTo>
                  <a:lnTo>
                    <a:pt x="320967" y="94907"/>
                  </a:lnTo>
                  <a:lnTo>
                    <a:pt x="321957" y="95542"/>
                  </a:lnTo>
                  <a:lnTo>
                    <a:pt x="323088" y="87287"/>
                  </a:lnTo>
                  <a:lnTo>
                    <a:pt x="323176" y="86652"/>
                  </a:lnTo>
                  <a:lnTo>
                    <a:pt x="323342" y="85509"/>
                  </a:lnTo>
                  <a:lnTo>
                    <a:pt x="323672" y="88417"/>
                  </a:lnTo>
                  <a:lnTo>
                    <a:pt x="323799" y="90462"/>
                  </a:lnTo>
                  <a:lnTo>
                    <a:pt x="322872" y="93510"/>
                  </a:lnTo>
                  <a:lnTo>
                    <a:pt x="325780" y="89827"/>
                  </a:lnTo>
                  <a:lnTo>
                    <a:pt x="327253" y="94399"/>
                  </a:lnTo>
                  <a:lnTo>
                    <a:pt x="329996" y="91351"/>
                  </a:lnTo>
                  <a:lnTo>
                    <a:pt x="329768" y="91986"/>
                  </a:lnTo>
                  <a:lnTo>
                    <a:pt x="329539" y="93129"/>
                  </a:lnTo>
                  <a:lnTo>
                    <a:pt x="329336" y="93129"/>
                  </a:lnTo>
                  <a:lnTo>
                    <a:pt x="329323" y="95669"/>
                  </a:lnTo>
                  <a:lnTo>
                    <a:pt x="330860" y="93637"/>
                  </a:lnTo>
                  <a:lnTo>
                    <a:pt x="330987" y="93383"/>
                  </a:lnTo>
                  <a:lnTo>
                    <a:pt x="331343" y="91478"/>
                  </a:lnTo>
                  <a:lnTo>
                    <a:pt x="331431" y="91605"/>
                  </a:lnTo>
                  <a:lnTo>
                    <a:pt x="331533" y="92113"/>
                  </a:lnTo>
                  <a:lnTo>
                    <a:pt x="331266" y="92875"/>
                  </a:lnTo>
                  <a:lnTo>
                    <a:pt x="331139" y="94780"/>
                  </a:lnTo>
                  <a:lnTo>
                    <a:pt x="331266" y="95923"/>
                  </a:lnTo>
                  <a:lnTo>
                    <a:pt x="332790" y="91478"/>
                  </a:lnTo>
                  <a:lnTo>
                    <a:pt x="332574" y="94068"/>
                  </a:lnTo>
                  <a:lnTo>
                    <a:pt x="332714" y="93764"/>
                  </a:lnTo>
                  <a:lnTo>
                    <a:pt x="333489" y="95542"/>
                  </a:lnTo>
                  <a:lnTo>
                    <a:pt x="333641" y="93764"/>
                  </a:lnTo>
                  <a:lnTo>
                    <a:pt x="333730" y="92621"/>
                  </a:lnTo>
                  <a:lnTo>
                    <a:pt x="334276" y="94145"/>
                  </a:lnTo>
                  <a:lnTo>
                    <a:pt x="335013" y="92621"/>
                  </a:lnTo>
                  <a:lnTo>
                    <a:pt x="335495" y="91605"/>
                  </a:lnTo>
                  <a:lnTo>
                    <a:pt x="335800" y="93370"/>
                  </a:lnTo>
                  <a:lnTo>
                    <a:pt x="335737" y="93560"/>
                  </a:lnTo>
                  <a:lnTo>
                    <a:pt x="335661" y="93738"/>
                  </a:lnTo>
                  <a:lnTo>
                    <a:pt x="335584" y="94081"/>
                  </a:lnTo>
                  <a:lnTo>
                    <a:pt x="335876" y="95427"/>
                  </a:lnTo>
                  <a:lnTo>
                    <a:pt x="335927" y="94386"/>
                  </a:lnTo>
                  <a:lnTo>
                    <a:pt x="335889" y="93764"/>
                  </a:lnTo>
                  <a:lnTo>
                    <a:pt x="335813" y="93383"/>
                  </a:lnTo>
                  <a:lnTo>
                    <a:pt x="336397" y="91605"/>
                  </a:lnTo>
                  <a:lnTo>
                    <a:pt x="336435" y="91478"/>
                  </a:lnTo>
                  <a:lnTo>
                    <a:pt x="336473" y="91351"/>
                  </a:lnTo>
                  <a:lnTo>
                    <a:pt x="336816" y="90335"/>
                  </a:lnTo>
                  <a:lnTo>
                    <a:pt x="336892" y="95161"/>
                  </a:lnTo>
                  <a:lnTo>
                    <a:pt x="337845" y="90716"/>
                  </a:lnTo>
                  <a:lnTo>
                    <a:pt x="336931" y="95415"/>
                  </a:lnTo>
                  <a:lnTo>
                    <a:pt x="338543" y="94780"/>
                  </a:lnTo>
                  <a:lnTo>
                    <a:pt x="339458" y="92621"/>
                  </a:lnTo>
                  <a:lnTo>
                    <a:pt x="339026" y="94018"/>
                  </a:lnTo>
                  <a:lnTo>
                    <a:pt x="339623" y="94145"/>
                  </a:lnTo>
                  <a:lnTo>
                    <a:pt x="339064" y="96012"/>
                  </a:lnTo>
                  <a:lnTo>
                    <a:pt x="339636" y="96050"/>
                  </a:lnTo>
                  <a:lnTo>
                    <a:pt x="340334" y="95288"/>
                  </a:lnTo>
                  <a:lnTo>
                    <a:pt x="340664" y="92875"/>
                  </a:lnTo>
                  <a:lnTo>
                    <a:pt x="340690" y="98717"/>
                  </a:lnTo>
                  <a:lnTo>
                    <a:pt x="342417" y="92875"/>
                  </a:lnTo>
                  <a:lnTo>
                    <a:pt x="342480" y="92621"/>
                  </a:lnTo>
                  <a:lnTo>
                    <a:pt x="343052" y="90716"/>
                  </a:lnTo>
                  <a:lnTo>
                    <a:pt x="343166" y="90335"/>
                  </a:lnTo>
                  <a:lnTo>
                    <a:pt x="343306" y="89827"/>
                  </a:lnTo>
                  <a:lnTo>
                    <a:pt x="343611" y="88811"/>
                  </a:lnTo>
                  <a:lnTo>
                    <a:pt x="342900" y="96050"/>
                  </a:lnTo>
                  <a:lnTo>
                    <a:pt x="345059" y="93891"/>
                  </a:lnTo>
                  <a:lnTo>
                    <a:pt x="346760" y="92621"/>
                  </a:lnTo>
                  <a:lnTo>
                    <a:pt x="346049" y="96685"/>
                  </a:lnTo>
                  <a:lnTo>
                    <a:pt x="347446" y="95415"/>
                  </a:lnTo>
                  <a:lnTo>
                    <a:pt x="347319" y="94056"/>
                  </a:lnTo>
                  <a:lnTo>
                    <a:pt x="347014" y="92456"/>
                  </a:lnTo>
                  <a:lnTo>
                    <a:pt x="346900" y="91859"/>
                  </a:lnTo>
                  <a:lnTo>
                    <a:pt x="347014" y="92456"/>
                  </a:lnTo>
                  <a:lnTo>
                    <a:pt x="348373" y="91859"/>
                  </a:lnTo>
                  <a:lnTo>
                    <a:pt x="348665" y="91732"/>
                  </a:lnTo>
                  <a:lnTo>
                    <a:pt x="348145" y="94335"/>
                  </a:lnTo>
                  <a:lnTo>
                    <a:pt x="349224" y="91732"/>
                  </a:lnTo>
                  <a:lnTo>
                    <a:pt x="349427" y="91224"/>
                  </a:lnTo>
                  <a:lnTo>
                    <a:pt x="350659" y="92621"/>
                  </a:lnTo>
                  <a:lnTo>
                    <a:pt x="350710" y="92748"/>
                  </a:lnTo>
                  <a:lnTo>
                    <a:pt x="350824" y="93510"/>
                  </a:lnTo>
                  <a:lnTo>
                    <a:pt x="350075" y="94653"/>
                  </a:lnTo>
                  <a:lnTo>
                    <a:pt x="349808" y="95415"/>
                  </a:lnTo>
                  <a:lnTo>
                    <a:pt x="351612" y="93764"/>
                  </a:lnTo>
                  <a:lnTo>
                    <a:pt x="352526" y="96304"/>
                  </a:lnTo>
                  <a:lnTo>
                    <a:pt x="354190" y="94145"/>
                  </a:lnTo>
                  <a:lnTo>
                    <a:pt x="354279" y="93764"/>
                  </a:lnTo>
                  <a:lnTo>
                    <a:pt x="354406" y="91351"/>
                  </a:lnTo>
                  <a:lnTo>
                    <a:pt x="354482" y="91224"/>
                  </a:lnTo>
                  <a:lnTo>
                    <a:pt x="356031" y="88811"/>
                  </a:lnTo>
                  <a:lnTo>
                    <a:pt x="356285" y="88417"/>
                  </a:lnTo>
                  <a:lnTo>
                    <a:pt x="356374" y="88188"/>
                  </a:lnTo>
                  <a:lnTo>
                    <a:pt x="356349" y="88315"/>
                  </a:lnTo>
                  <a:lnTo>
                    <a:pt x="356463" y="88049"/>
                  </a:lnTo>
                  <a:lnTo>
                    <a:pt x="356438" y="88176"/>
                  </a:lnTo>
                  <a:lnTo>
                    <a:pt x="356323" y="88417"/>
                  </a:lnTo>
                  <a:lnTo>
                    <a:pt x="355231" y="92621"/>
                  </a:lnTo>
                  <a:lnTo>
                    <a:pt x="357784" y="88430"/>
                  </a:lnTo>
                  <a:lnTo>
                    <a:pt x="355676" y="95923"/>
                  </a:lnTo>
                  <a:lnTo>
                    <a:pt x="355930" y="95542"/>
                  </a:lnTo>
                  <a:lnTo>
                    <a:pt x="356209" y="94780"/>
                  </a:lnTo>
                  <a:lnTo>
                    <a:pt x="356336" y="94335"/>
                  </a:lnTo>
                  <a:lnTo>
                    <a:pt x="356527" y="93129"/>
                  </a:lnTo>
                  <a:lnTo>
                    <a:pt x="356590" y="94526"/>
                  </a:lnTo>
                  <a:lnTo>
                    <a:pt x="356095" y="96050"/>
                  </a:lnTo>
                  <a:lnTo>
                    <a:pt x="357212" y="95034"/>
                  </a:lnTo>
                  <a:lnTo>
                    <a:pt x="357289" y="93129"/>
                  </a:lnTo>
                  <a:lnTo>
                    <a:pt x="357301" y="92748"/>
                  </a:lnTo>
                  <a:lnTo>
                    <a:pt x="358114" y="92875"/>
                  </a:lnTo>
                  <a:lnTo>
                    <a:pt x="357924" y="93891"/>
                  </a:lnTo>
                  <a:lnTo>
                    <a:pt x="357695" y="94259"/>
                  </a:lnTo>
                  <a:lnTo>
                    <a:pt x="357378" y="95542"/>
                  </a:lnTo>
                  <a:lnTo>
                    <a:pt x="358495" y="92748"/>
                  </a:lnTo>
                  <a:lnTo>
                    <a:pt x="358952" y="91605"/>
                  </a:lnTo>
                  <a:lnTo>
                    <a:pt x="359295" y="92240"/>
                  </a:lnTo>
                  <a:lnTo>
                    <a:pt x="359371" y="93129"/>
                  </a:lnTo>
                  <a:lnTo>
                    <a:pt x="359270" y="94005"/>
                  </a:lnTo>
                  <a:lnTo>
                    <a:pt x="360324" y="93891"/>
                  </a:lnTo>
                  <a:lnTo>
                    <a:pt x="361149" y="91605"/>
                  </a:lnTo>
                  <a:lnTo>
                    <a:pt x="362077" y="89065"/>
                  </a:lnTo>
                  <a:lnTo>
                    <a:pt x="362813" y="90716"/>
                  </a:lnTo>
                  <a:lnTo>
                    <a:pt x="362927" y="91668"/>
                  </a:lnTo>
                  <a:lnTo>
                    <a:pt x="361835" y="95669"/>
                  </a:lnTo>
                  <a:lnTo>
                    <a:pt x="363207" y="92748"/>
                  </a:lnTo>
                  <a:lnTo>
                    <a:pt x="362572" y="96685"/>
                  </a:lnTo>
                  <a:lnTo>
                    <a:pt x="363499" y="95669"/>
                  </a:lnTo>
                  <a:lnTo>
                    <a:pt x="363550" y="93764"/>
                  </a:lnTo>
                  <a:lnTo>
                    <a:pt x="364159" y="93891"/>
                  </a:lnTo>
                  <a:lnTo>
                    <a:pt x="364210" y="93764"/>
                  </a:lnTo>
                  <a:lnTo>
                    <a:pt x="364617" y="92748"/>
                  </a:lnTo>
                  <a:lnTo>
                    <a:pt x="365226" y="91224"/>
                  </a:lnTo>
                  <a:lnTo>
                    <a:pt x="365328" y="91668"/>
                  </a:lnTo>
                  <a:lnTo>
                    <a:pt x="365455" y="92621"/>
                  </a:lnTo>
                  <a:lnTo>
                    <a:pt x="364769" y="94018"/>
                  </a:lnTo>
                  <a:lnTo>
                    <a:pt x="366064" y="93510"/>
                  </a:lnTo>
                  <a:lnTo>
                    <a:pt x="365785" y="92367"/>
                  </a:lnTo>
                  <a:lnTo>
                    <a:pt x="365874" y="91605"/>
                  </a:lnTo>
                  <a:lnTo>
                    <a:pt x="366077" y="91224"/>
                  </a:lnTo>
                  <a:lnTo>
                    <a:pt x="366585" y="90208"/>
                  </a:lnTo>
                  <a:lnTo>
                    <a:pt x="366610" y="89065"/>
                  </a:lnTo>
                  <a:lnTo>
                    <a:pt x="366572" y="88430"/>
                  </a:lnTo>
                  <a:lnTo>
                    <a:pt x="366509" y="87033"/>
                  </a:lnTo>
                  <a:lnTo>
                    <a:pt x="367004" y="88049"/>
                  </a:lnTo>
                  <a:lnTo>
                    <a:pt x="367055" y="88417"/>
                  </a:lnTo>
                  <a:lnTo>
                    <a:pt x="366903" y="88684"/>
                  </a:lnTo>
                  <a:lnTo>
                    <a:pt x="367741" y="88430"/>
                  </a:lnTo>
                  <a:lnTo>
                    <a:pt x="367639" y="90741"/>
                  </a:lnTo>
                  <a:lnTo>
                    <a:pt x="368731" y="88430"/>
                  </a:lnTo>
                  <a:lnTo>
                    <a:pt x="368871" y="88938"/>
                  </a:lnTo>
                  <a:lnTo>
                    <a:pt x="368973" y="89827"/>
                  </a:lnTo>
                  <a:lnTo>
                    <a:pt x="368858" y="90843"/>
                  </a:lnTo>
                  <a:lnTo>
                    <a:pt x="368160" y="93510"/>
                  </a:lnTo>
                  <a:lnTo>
                    <a:pt x="368046" y="94526"/>
                  </a:lnTo>
                  <a:lnTo>
                    <a:pt x="368947" y="91351"/>
                  </a:lnTo>
                  <a:lnTo>
                    <a:pt x="369658" y="93891"/>
                  </a:lnTo>
                  <a:lnTo>
                    <a:pt x="370357" y="91605"/>
                  </a:lnTo>
                  <a:lnTo>
                    <a:pt x="370674" y="90589"/>
                  </a:lnTo>
                  <a:lnTo>
                    <a:pt x="370370" y="91605"/>
                  </a:lnTo>
                  <a:lnTo>
                    <a:pt x="370128" y="92875"/>
                  </a:lnTo>
                  <a:lnTo>
                    <a:pt x="370001" y="93764"/>
                  </a:lnTo>
                  <a:lnTo>
                    <a:pt x="370725" y="91224"/>
                  </a:lnTo>
                  <a:lnTo>
                    <a:pt x="370814" y="92621"/>
                  </a:lnTo>
                  <a:lnTo>
                    <a:pt x="370497" y="94157"/>
                  </a:lnTo>
                  <a:lnTo>
                    <a:pt x="371259" y="94780"/>
                  </a:lnTo>
                  <a:lnTo>
                    <a:pt x="371170" y="91224"/>
                  </a:lnTo>
                  <a:lnTo>
                    <a:pt x="371144" y="90589"/>
                  </a:lnTo>
                  <a:lnTo>
                    <a:pt x="371106" y="89192"/>
                  </a:lnTo>
                  <a:lnTo>
                    <a:pt x="371538" y="90716"/>
                  </a:lnTo>
                  <a:lnTo>
                    <a:pt x="371627" y="91605"/>
                  </a:lnTo>
                  <a:lnTo>
                    <a:pt x="371411" y="92456"/>
                  </a:lnTo>
                  <a:lnTo>
                    <a:pt x="372173" y="93637"/>
                  </a:lnTo>
                  <a:lnTo>
                    <a:pt x="373634" y="91097"/>
                  </a:lnTo>
                  <a:lnTo>
                    <a:pt x="374167" y="92240"/>
                  </a:lnTo>
                  <a:lnTo>
                    <a:pt x="374281" y="93256"/>
                  </a:lnTo>
                  <a:lnTo>
                    <a:pt x="373926" y="96469"/>
                  </a:lnTo>
                  <a:lnTo>
                    <a:pt x="374548" y="96304"/>
                  </a:lnTo>
                  <a:lnTo>
                    <a:pt x="376745" y="92621"/>
                  </a:lnTo>
                  <a:lnTo>
                    <a:pt x="377888" y="93764"/>
                  </a:lnTo>
                  <a:lnTo>
                    <a:pt x="377761" y="93383"/>
                  </a:lnTo>
                  <a:lnTo>
                    <a:pt x="377863" y="92621"/>
                  </a:lnTo>
                  <a:lnTo>
                    <a:pt x="378193" y="91097"/>
                  </a:lnTo>
                  <a:lnTo>
                    <a:pt x="378599" y="89192"/>
                  </a:lnTo>
                  <a:lnTo>
                    <a:pt x="378764" y="88430"/>
                  </a:lnTo>
                  <a:lnTo>
                    <a:pt x="378904" y="87795"/>
                  </a:lnTo>
                  <a:lnTo>
                    <a:pt x="378193" y="96177"/>
                  </a:lnTo>
                  <a:lnTo>
                    <a:pt x="378993" y="94399"/>
                  </a:lnTo>
                  <a:lnTo>
                    <a:pt x="379120" y="94005"/>
                  </a:lnTo>
                  <a:lnTo>
                    <a:pt x="379056" y="94259"/>
                  </a:lnTo>
                  <a:lnTo>
                    <a:pt x="378561" y="96685"/>
                  </a:lnTo>
                  <a:lnTo>
                    <a:pt x="378726" y="96050"/>
                  </a:lnTo>
                  <a:lnTo>
                    <a:pt x="379463" y="97066"/>
                  </a:lnTo>
                  <a:lnTo>
                    <a:pt x="380136" y="96050"/>
                  </a:lnTo>
                  <a:lnTo>
                    <a:pt x="380809" y="95034"/>
                  </a:lnTo>
                  <a:lnTo>
                    <a:pt x="382498" y="93637"/>
                  </a:lnTo>
                  <a:lnTo>
                    <a:pt x="382282" y="94335"/>
                  </a:lnTo>
                  <a:lnTo>
                    <a:pt x="382155" y="95415"/>
                  </a:lnTo>
                  <a:lnTo>
                    <a:pt x="382358" y="96304"/>
                  </a:lnTo>
                  <a:lnTo>
                    <a:pt x="383324" y="95923"/>
                  </a:lnTo>
                  <a:lnTo>
                    <a:pt x="383794" y="96685"/>
                  </a:lnTo>
                  <a:lnTo>
                    <a:pt x="384022" y="95923"/>
                  </a:lnTo>
                  <a:lnTo>
                    <a:pt x="384213" y="95288"/>
                  </a:lnTo>
                  <a:lnTo>
                    <a:pt x="384505" y="95669"/>
                  </a:lnTo>
                  <a:lnTo>
                    <a:pt x="384530" y="95288"/>
                  </a:lnTo>
                  <a:lnTo>
                    <a:pt x="384670" y="93637"/>
                  </a:lnTo>
                  <a:lnTo>
                    <a:pt x="384683" y="93510"/>
                  </a:lnTo>
                  <a:lnTo>
                    <a:pt x="385457" y="96558"/>
                  </a:lnTo>
                  <a:lnTo>
                    <a:pt x="386918" y="95669"/>
                  </a:lnTo>
                  <a:lnTo>
                    <a:pt x="388391" y="94526"/>
                  </a:lnTo>
                  <a:lnTo>
                    <a:pt x="389204" y="96812"/>
                  </a:lnTo>
                  <a:lnTo>
                    <a:pt x="388988" y="96812"/>
                  </a:lnTo>
                  <a:lnTo>
                    <a:pt x="388518" y="97955"/>
                  </a:lnTo>
                  <a:lnTo>
                    <a:pt x="388670" y="97955"/>
                  </a:lnTo>
                  <a:lnTo>
                    <a:pt x="390144" y="97002"/>
                  </a:lnTo>
                  <a:lnTo>
                    <a:pt x="390271" y="96685"/>
                  </a:lnTo>
                  <a:lnTo>
                    <a:pt x="390372" y="95923"/>
                  </a:lnTo>
                  <a:lnTo>
                    <a:pt x="390334" y="95542"/>
                  </a:lnTo>
                  <a:lnTo>
                    <a:pt x="390359" y="94526"/>
                  </a:lnTo>
                  <a:lnTo>
                    <a:pt x="390436" y="93510"/>
                  </a:lnTo>
                  <a:lnTo>
                    <a:pt x="390702" y="92621"/>
                  </a:lnTo>
                  <a:lnTo>
                    <a:pt x="390829" y="92240"/>
                  </a:lnTo>
                  <a:lnTo>
                    <a:pt x="391414" y="91224"/>
                  </a:lnTo>
                  <a:lnTo>
                    <a:pt x="391731" y="91224"/>
                  </a:lnTo>
                  <a:lnTo>
                    <a:pt x="391007" y="92456"/>
                  </a:lnTo>
                  <a:lnTo>
                    <a:pt x="390918" y="93764"/>
                  </a:lnTo>
                  <a:lnTo>
                    <a:pt x="391033" y="96405"/>
                  </a:lnTo>
                  <a:lnTo>
                    <a:pt x="391020" y="96634"/>
                  </a:lnTo>
                  <a:lnTo>
                    <a:pt x="390994" y="96913"/>
                  </a:lnTo>
                  <a:lnTo>
                    <a:pt x="391020" y="97155"/>
                  </a:lnTo>
                  <a:lnTo>
                    <a:pt x="391045" y="96951"/>
                  </a:lnTo>
                  <a:lnTo>
                    <a:pt x="391045" y="96431"/>
                  </a:lnTo>
                  <a:lnTo>
                    <a:pt x="391134" y="95669"/>
                  </a:lnTo>
                  <a:lnTo>
                    <a:pt x="391375" y="94907"/>
                  </a:lnTo>
                  <a:lnTo>
                    <a:pt x="391477" y="94145"/>
                  </a:lnTo>
                  <a:lnTo>
                    <a:pt x="391414" y="98590"/>
                  </a:lnTo>
                  <a:lnTo>
                    <a:pt x="391934" y="94145"/>
                  </a:lnTo>
                  <a:lnTo>
                    <a:pt x="392277" y="91224"/>
                  </a:lnTo>
                  <a:lnTo>
                    <a:pt x="392493" y="89446"/>
                  </a:lnTo>
                  <a:lnTo>
                    <a:pt x="392760" y="91401"/>
                  </a:lnTo>
                  <a:lnTo>
                    <a:pt x="392887" y="92621"/>
                  </a:lnTo>
                  <a:lnTo>
                    <a:pt x="392633" y="93637"/>
                  </a:lnTo>
                  <a:lnTo>
                    <a:pt x="393115" y="93129"/>
                  </a:lnTo>
                  <a:lnTo>
                    <a:pt x="393750" y="91478"/>
                  </a:lnTo>
                  <a:lnTo>
                    <a:pt x="393852" y="91668"/>
                  </a:lnTo>
                  <a:lnTo>
                    <a:pt x="393966" y="92748"/>
                  </a:lnTo>
                  <a:lnTo>
                    <a:pt x="393712" y="94780"/>
                  </a:lnTo>
                  <a:lnTo>
                    <a:pt x="394703" y="91478"/>
                  </a:lnTo>
                  <a:lnTo>
                    <a:pt x="395033" y="90335"/>
                  </a:lnTo>
                  <a:lnTo>
                    <a:pt x="395020" y="92621"/>
                  </a:lnTo>
                  <a:lnTo>
                    <a:pt x="394893" y="93510"/>
                  </a:lnTo>
                  <a:lnTo>
                    <a:pt x="394639" y="94018"/>
                  </a:lnTo>
                  <a:lnTo>
                    <a:pt x="394309" y="93891"/>
                  </a:lnTo>
                  <a:lnTo>
                    <a:pt x="394004" y="94526"/>
                  </a:lnTo>
                  <a:lnTo>
                    <a:pt x="393877" y="97955"/>
                  </a:lnTo>
                  <a:lnTo>
                    <a:pt x="394093" y="97193"/>
                  </a:lnTo>
                  <a:lnTo>
                    <a:pt x="394385" y="97688"/>
                  </a:lnTo>
                  <a:lnTo>
                    <a:pt x="394423" y="97828"/>
                  </a:lnTo>
                  <a:lnTo>
                    <a:pt x="394690" y="98793"/>
                  </a:lnTo>
                  <a:lnTo>
                    <a:pt x="394614" y="98298"/>
                  </a:lnTo>
                  <a:lnTo>
                    <a:pt x="395008" y="99225"/>
                  </a:lnTo>
                  <a:lnTo>
                    <a:pt x="395122" y="97701"/>
                  </a:lnTo>
                  <a:lnTo>
                    <a:pt x="395262" y="97193"/>
                  </a:lnTo>
                  <a:lnTo>
                    <a:pt x="396176" y="94018"/>
                  </a:lnTo>
                  <a:lnTo>
                    <a:pt x="396951" y="91351"/>
                  </a:lnTo>
                  <a:lnTo>
                    <a:pt x="396582" y="97066"/>
                  </a:lnTo>
                  <a:lnTo>
                    <a:pt x="396557" y="97320"/>
                  </a:lnTo>
                  <a:lnTo>
                    <a:pt x="396659" y="97066"/>
                  </a:lnTo>
                  <a:lnTo>
                    <a:pt x="398335" y="92748"/>
                  </a:lnTo>
                  <a:lnTo>
                    <a:pt x="396684" y="97002"/>
                  </a:lnTo>
                  <a:lnTo>
                    <a:pt x="397725" y="95288"/>
                  </a:lnTo>
                  <a:lnTo>
                    <a:pt x="397281" y="97447"/>
                  </a:lnTo>
                  <a:lnTo>
                    <a:pt x="397167" y="99479"/>
                  </a:lnTo>
                  <a:lnTo>
                    <a:pt x="397294" y="100495"/>
                  </a:lnTo>
                  <a:lnTo>
                    <a:pt x="397065" y="101257"/>
                  </a:lnTo>
                  <a:lnTo>
                    <a:pt x="397954" y="98844"/>
                  </a:lnTo>
                  <a:lnTo>
                    <a:pt x="397421" y="103289"/>
                  </a:lnTo>
                  <a:lnTo>
                    <a:pt x="398703" y="99733"/>
                  </a:lnTo>
                  <a:lnTo>
                    <a:pt x="398538" y="100749"/>
                  </a:lnTo>
                  <a:lnTo>
                    <a:pt x="398856" y="100355"/>
                  </a:lnTo>
                  <a:lnTo>
                    <a:pt x="398995" y="99733"/>
                  </a:lnTo>
                  <a:lnTo>
                    <a:pt x="399110" y="99352"/>
                  </a:lnTo>
                  <a:lnTo>
                    <a:pt x="399338" y="98844"/>
                  </a:lnTo>
                  <a:lnTo>
                    <a:pt x="400545" y="96177"/>
                  </a:lnTo>
                  <a:lnTo>
                    <a:pt x="400304" y="103924"/>
                  </a:lnTo>
                  <a:lnTo>
                    <a:pt x="402424" y="99479"/>
                  </a:lnTo>
                  <a:lnTo>
                    <a:pt x="403847" y="97828"/>
                  </a:lnTo>
                  <a:lnTo>
                    <a:pt x="404253" y="96177"/>
                  </a:lnTo>
                  <a:lnTo>
                    <a:pt x="404609" y="94653"/>
                  </a:lnTo>
                  <a:lnTo>
                    <a:pt x="404723" y="94335"/>
                  </a:lnTo>
                  <a:lnTo>
                    <a:pt x="405980" y="92875"/>
                  </a:lnTo>
                  <a:lnTo>
                    <a:pt x="405955" y="94653"/>
                  </a:lnTo>
                  <a:lnTo>
                    <a:pt x="405142" y="96304"/>
                  </a:lnTo>
                  <a:lnTo>
                    <a:pt x="405066" y="96812"/>
                  </a:lnTo>
                  <a:lnTo>
                    <a:pt x="405295" y="98082"/>
                  </a:lnTo>
                  <a:lnTo>
                    <a:pt x="405765" y="97955"/>
                  </a:lnTo>
                  <a:lnTo>
                    <a:pt x="406476" y="96812"/>
                  </a:lnTo>
                  <a:lnTo>
                    <a:pt x="406247" y="97574"/>
                  </a:lnTo>
                  <a:lnTo>
                    <a:pt x="406133" y="99606"/>
                  </a:lnTo>
                  <a:lnTo>
                    <a:pt x="406577" y="99479"/>
                  </a:lnTo>
                  <a:lnTo>
                    <a:pt x="406806" y="97955"/>
                  </a:lnTo>
                  <a:lnTo>
                    <a:pt x="406857" y="97193"/>
                  </a:lnTo>
                  <a:lnTo>
                    <a:pt x="406692" y="97066"/>
                  </a:lnTo>
                  <a:lnTo>
                    <a:pt x="406768" y="96812"/>
                  </a:lnTo>
                  <a:lnTo>
                    <a:pt x="406895" y="96304"/>
                  </a:lnTo>
                  <a:lnTo>
                    <a:pt x="407784" y="92875"/>
                  </a:lnTo>
                  <a:close/>
                </a:path>
                <a:path w="657225" h="121920">
                  <a:moveTo>
                    <a:pt x="408292" y="100876"/>
                  </a:moveTo>
                  <a:lnTo>
                    <a:pt x="408025" y="101028"/>
                  </a:lnTo>
                  <a:lnTo>
                    <a:pt x="407949" y="101638"/>
                  </a:lnTo>
                  <a:lnTo>
                    <a:pt x="408292" y="100876"/>
                  </a:lnTo>
                  <a:close/>
                </a:path>
                <a:path w="657225" h="121920">
                  <a:moveTo>
                    <a:pt x="408317" y="102743"/>
                  </a:moveTo>
                  <a:lnTo>
                    <a:pt x="408114" y="103047"/>
                  </a:lnTo>
                  <a:lnTo>
                    <a:pt x="408216" y="103200"/>
                  </a:lnTo>
                  <a:lnTo>
                    <a:pt x="408254" y="103009"/>
                  </a:lnTo>
                  <a:lnTo>
                    <a:pt x="408279" y="102857"/>
                  </a:lnTo>
                  <a:close/>
                </a:path>
                <a:path w="657225" h="121920">
                  <a:moveTo>
                    <a:pt x="408533" y="102425"/>
                  </a:moveTo>
                  <a:lnTo>
                    <a:pt x="408406" y="102425"/>
                  </a:lnTo>
                  <a:lnTo>
                    <a:pt x="408317" y="102730"/>
                  </a:lnTo>
                  <a:lnTo>
                    <a:pt x="408533" y="102425"/>
                  </a:lnTo>
                  <a:close/>
                </a:path>
                <a:path w="657225" h="121920">
                  <a:moveTo>
                    <a:pt x="408952" y="101739"/>
                  </a:moveTo>
                  <a:lnTo>
                    <a:pt x="408520" y="102412"/>
                  </a:lnTo>
                  <a:lnTo>
                    <a:pt x="408736" y="102552"/>
                  </a:lnTo>
                  <a:lnTo>
                    <a:pt x="408952" y="101739"/>
                  </a:lnTo>
                  <a:close/>
                </a:path>
                <a:path w="657225" h="121920">
                  <a:moveTo>
                    <a:pt x="409549" y="97955"/>
                  </a:moveTo>
                  <a:lnTo>
                    <a:pt x="409498" y="97294"/>
                  </a:lnTo>
                  <a:lnTo>
                    <a:pt x="409130" y="98844"/>
                  </a:lnTo>
                  <a:lnTo>
                    <a:pt x="409016" y="99225"/>
                  </a:lnTo>
                  <a:lnTo>
                    <a:pt x="408292" y="100876"/>
                  </a:lnTo>
                  <a:lnTo>
                    <a:pt x="408901" y="100495"/>
                  </a:lnTo>
                  <a:lnTo>
                    <a:pt x="409549" y="97955"/>
                  </a:lnTo>
                  <a:close/>
                </a:path>
                <a:path w="657225" h="121920">
                  <a:moveTo>
                    <a:pt x="409638" y="96685"/>
                  </a:moveTo>
                  <a:lnTo>
                    <a:pt x="409397" y="96685"/>
                  </a:lnTo>
                  <a:lnTo>
                    <a:pt x="409498" y="97294"/>
                  </a:lnTo>
                  <a:lnTo>
                    <a:pt x="409638" y="96685"/>
                  </a:lnTo>
                  <a:close/>
                </a:path>
                <a:path w="657225" h="121920">
                  <a:moveTo>
                    <a:pt x="409676" y="90970"/>
                  </a:moveTo>
                  <a:lnTo>
                    <a:pt x="407339" y="97574"/>
                  </a:lnTo>
                  <a:lnTo>
                    <a:pt x="406603" y="100495"/>
                  </a:lnTo>
                  <a:lnTo>
                    <a:pt x="406196" y="101498"/>
                  </a:lnTo>
                  <a:lnTo>
                    <a:pt x="406844" y="100749"/>
                  </a:lnTo>
                  <a:lnTo>
                    <a:pt x="407657" y="98971"/>
                  </a:lnTo>
                  <a:lnTo>
                    <a:pt x="408343" y="98082"/>
                  </a:lnTo>
                  <a:lnTo>
                    <a:pt x="408165" y="99606"/>
                  </a:lnTo>
                  <a:lnTo>
                    <a:pt x="408051" y="99987"/>
                  </a:lnTo>
                  <a:lnTo>
                    <a:pt x="407543" y="100749"/>
                  </a:lnTo>
                  <a:lnTo>
                    <a:pt x="407149" y="101892"/>
                  </a:lnTo>
                  <a:lnTo>
                    <a:pt x="407860" y="101130"/>
                  </a:lnTo>
                  <a:lnTo>
                    <a:pt x="408012" y="101041"/>
                  </a:lnTo>
                  <a:lnTo>
                    <a:pt x="408381" y="98082"/>
                  </a:lnTo>
                  <a:lnTo>
                    <a:pt x="408470" y="97447"/>
                  </a:lnTo>
                  <a:lnTo>
                    <a:pt x="408952" y="96939"/>
                  </a:lnTo>
                  <a:lnTo>
                    <a:pt x="409676" y="90970"/>
                  </a:lnTo>
                  <a:close/>
                </a:path>
                <a:path w="657225" h="121920">
                  <a:moveTo>
                    <a:pt x="411949" y="95186"/>
                  </a:moveTo>
                  <a:lnTo>
                    <a:pt x="411505" y="94996"/>
                  </a:lnTo>
                  <a:lnTo>
                    <a:pt x="410629" y="97078"/>
                  </a:lnTo>
                  <a:lnTo>
                    <a:pt x="410654" y="96316"/>
                  </a:lnTo>
                  <a:lnTo>
                    <a:pt x="410921" y="95453"/>
                  </a:lnTo>
                  <a:lnTo>
                    <a:pt x="411060" y="94818"/>
                  </a:lnTo>
                  <a:lnTo>
                    <a:pt x="410425" y="96405"/>
                  </a:lnTo>
                  <a:lnTo>
                    <a:pt x="409524" y="99237"/>
                  </a:lnTo>
                  <a:lnTo>
                    <a:pt x="409155" y="102412"/>
                  </a:lnTo>
                  <a:lnTo>
                    <a:pt x="410070" y="99199"/>
                  </a:lnTo>
                  <a:lnTo>
                    <a:pt x="409917" y="100584"/>
                  </a:lnTo>
                  <a:lnTo>
                    <a:pt x="410972" y="96748"/>
                  </a:lnTo>
                  <a:lnTo>
                    <a:pt x="411314" y="96405"/>
                  </a:lnTo>
                  <a:lnTo>
                    <a:pt x="411264" y="97929"/>
                  </a:lnTo>
                  <a:lnTo>
                    <a:pt x="410972" y="99174"/>
                  </a:lnTo>
                  <a:lnTo>
                    <a:pt x="411251" y="98310"/>
                  </a:lnTo>
                  <a:lnTo>
                    <a:pt x="411276" y="99999"/>
                  </a:lnTo>
                  <a:lnTo>
                    <a:pt x="411822" y="97891"/>
                  </a:lnTo>
                  <a:lnTo>
                    <a:pt x="411949" y="95186"/>
                  </a:lnTo>
                  <a:close/>
                </a:path>
                <a:path w="657225" h="121920">
                  <a:moveTo>
                    <a:pt x="412356" y="98590"/>
                  </a:moveTo>
                  <a:lnTo>
                    <a:pt x="411988" y="98933"/>
                  </a:lnTo>
                  <a:lnTo>
                    <a:pt x="411175" y="102311"/>
                  </a:lnTo>
                  <a:lnTo>
                    <a:pt x="411772" y="101485"/>
                  </a:lnTo>
                  <a:lnTo>
                    <a:pt x="412038" y="100609"/>
                  </a:lnTo>
                  <a:lnTo>
                    <a:pt x="412356" y="98590"/>
                  </a:lnTo>
                  <a:close/>
                </a:path>
                <a:path w="657225" h="121920">
                  <a:moveTo>
                    <a:pt x="515835" y="105867"/>
                  </a:moveTo>
                  <a:lnTo>
                    <a:pt x="515747" y="105714"/>
                  </a:lnTo>
                  <a:lnTo>
                    <a:pt x="514375" y="104762"/>
                  </a:lnTo>
                  <a:lnTo>
                    <a:pt x="515835" y="105867"/>
                  </a:lnTo>
                  <a:close/>
                </a:path>
                <a:path w="657225" h="121920">
                  <a:moveTo>
                    <a:pt x="531660" y="110566"/>
                  </a:moveTo>
                  <a:lnTo>
                    <a:pt x="531495" y="109753"/>
                  </a:lnTo>
                  <a:lnTo>
                    <a:pt x="531317" y="108851"/>
                  </a:lnTo>
                  <a:lnTo>
                    <a:pt x="531139" y="107962"/>
                  </a:lnTo>
                  <a:lnTo>
                    <a:pt x="531495" y="110032"/>
                  </a:lnTo>
                  <a:lnTo>
                    <a:pt x="531253" y="110832"/>
                  </a:lnTo>
                  <a:lnTo>
                    <a:pt x="531660" y="110566"/>
                  </a:lnTo>
                  <a:close/>
                </a:path>
                <a:path w="657225" h="121920">
                  <a:moveTo>
                    <a:pt x="582612" y="89852"/>
                  </a:moveTo>
                  <a:lnTo>
                    <a:pt x="581520" y="90462"/>
                  </a:lnTo>
                  <a:lnTo>
                    <a:pt x="581875" y="93421"/>
                  </a:lnTo>
                  <a:lnTo>
                    <a:pt x="581926" y="92278"/>
                  </a:lnTo>
                  <a:lnTo>
                    <a:pt x="582612" y="89852"/>
                  </a:lnTo>
                  <a:close/>
                </a:path>
                <a:path w="657225" h="121920">
                  <a:moveTo>
                    <a:pt x="582891" y="88900"/>
                  </a:moveTo>
                  <a:lnTo>
                    <a:pt x="582510" y="87160"/>
                  </a:lnTo>
                  <a:lnTo>
                    <a:pt x="582688" y="89611"/>
                  </a:lnTo>
                  <a:lnTo>
                    <a:pt x="582891" y="88900"/>
                  </a:lnTo>
                  <a:close/>
                </a:path>
                <a:path w="657225" h="121920">
                  <a:moveTo>
                    <a:pt x="602792" y="116776"/>
                  </a:moveTo>
                  <a:lnTo>
                    <a:pt x="602297" y="116255"/>
                  </a:lnTo>
                  <a:lnTo>
                    <a:pt x="602424" y="116560"/>
                  </a:lnTo>
                  <a:lnTo>
                    <a:pt x="602602" y="116738"/>
                  </a:lnTo>
                  <a:lnTo>
                    <a:pt x="602792" y="116776"/>
                  </a:lnTo>
                  <a:close/>
                </a:path>
                <a:path w="657225" h="121920">
                  <a:moveTo>
                    <a:pt x="602830" y="93776"/>
                  </a:moveTo>
                  <a:lnTo>
                    <a:pt x="602691" y="93319"/>
                  </a:lnTo>
                  <a:lnTo>
                    <a:pt x="602678" y="93535"/>
                  </a:lnTo>
                  <a:lnTo>
                    <a:pt x="602678" y="93916"/>
                  </a:lnTo>
                  <a:lnTo>
                    <a:pt x="602830" y="93776"/>
                  </a:lnTo>
                  <a:close/>
                </a:path>
                <a:path w="657225" h="121920">
                  <a:moveTo>
                    <a:pt x="606425" y="93192"/>
                  </a:moveTo>
                  <a:lnTo>
                    <a:pt x="606336" y="93357"/>
                  </a:lnTo>
                  <a:lnTo>
                    <a:pt x="606221" y="93929"/>
                  </a:lnTo>
                  <a:lnTo>
                    <a:pt x="606425" y="93192"/>
                  </a:lnTo>
                  <a:close/>
                </a:path>
                <a:path w="657225" h="121920">
                  <a:moveTo>
                    <a:pt x="616953" y="95643"/>
                  </a:moveTo>
                  <a:lnTo>
                    <a:pt x="616851" y="95224"/>
                  </a:lnTo>
                  <a:lnTo>
                    <a:pt x="616877" y="95491"/>
                  </a:lnTo>
                  <a:lnTo>
                    <a:pt x="616953" y="95643"/>
                  </a:lnTo>
                  <a:close/>
                </a:path>
                <a:path w="657225" h="121920">
                  <a:moveTo>
                    <a:pt x="620598" y="89966"/>
                  </a:moveTo>
                  <a:lnTo>
                    <a:pt x="620420" y="90220"/>
                  </a:lnTo>
                  <a:lnTo>
                    <a:pt x="620598" y="89966"/>
                  </a:lnTo>
                  <a:close/>
                </a:path>
                <a:path w="657225" h="121920">
                  <a:moveTo>
                    <a:pt x="623849" y="94627"/>
                  </a:moveTo>
                  <a:lnTo>
                    <a:pt x="623836" y="94449"/>
                  </a:lnTo>
                  <a:lnTo>
                    <a:pt x="623760" y="94691"/>
                  </a:lnTo>
                  <a:lnTo>
                    <a:pt x="623811" y="94869"/>
                  </a:lnTo>
                  <a:lnTo>
                    <a:pt x="623849" y="94627"/>
                  </a:lnTo>
                  <a:close/>
                </a:path>
                <a:path w="657225" h="121920">
                  <a:moveTo>
                    <a:pt x="625487" y="98196"/>
                  </a:moveTo>
                  <a:lnTo>
                    <a:pt x="625360" y="98386"/>
                  </a:lnTo>
                  <a:lnTo>
                    <a:pt x="625246" y="98590"/>
                  </a:lnTo>
                  <a:lnTo>
                    <a:pt x="625195" y="98882"/>
                  </a:lnTo>
                  <a:lnTo>
                    <a:pt x="625424" y="98501"/>
                  </a:lnTo>
                  <a:lnTo>
                    <a:pt x="625487" y="98196"/>
                  </a:lnTo>
                  <a:close/>
                </a:path>
                <a:path w="657225" h="121920">
                  <a:moveTo>
                    <a:pt x="637489" y="103517"/>
                  </a:moveTo>
                  <a:lnTo>
                    <a:pt x="637400" y="102374"/>
                  </a:lnTo>
                  <a:lnTo>
                    <a:pt x="637120" y="103479"/>
                  </a:lnTo>
                  <a:lnTo>
                    <a:pt x="637374" y="103238"/>
                  </a:lnTo>
                  <a:lnTo>
                    <a:pt x="637489" y="103517"/>
                  </a:lnTo>
                  <a:close/>
                </a:path>
                <a:path w="657225" h="121920">
                  <a:moveTo>
                    <a:pt x="637527" y="103593"/>
                  </a:moveTo>
                  <a:lnTo>
                    <a:pt x="637527" y="103962"/>
                  </a:lnTo>
                  <a:lnTo>
                    <a:pt x="637527" y="103733"/>
                  </a:lnTo>
                  <a:lnTo>
                    <a:pt x="637527" y="103593"/>
                  </a:lnTo>
                  <a:close/>
                </a:path>
                <a:path w="657225" h="121920">
                  <a:moveTo>
                    <a:pt x="644258" y="100838"/>
                  </a:moveTo>
                  <a:lnTo>
                    <a:pt x="643724" y="102158"/>
                  </a:lnTo>
                  <a:lnTo>
                    <a:pt x="644093" y="101346"/>
                  </a:lnTo>
                  <a:lnTo>
                    <a:pt x="644258" y="100838"/>
                  </a:lnTo>
                  <a:close/>
                </a:path>
                <a:path w="657225" h="121920">
                  <a:moveTo>
                    <a:pt x="648131" y="102755"/>
                  </a:moveTo>
                  <a:lnTo>
                    <a:pt x="648068" y="102616"/>
                  </a:lnTo>
                  <a:lnTo>
                    <a:pt x="647293" y="105448"/>
                  </a:lnTo>
                  <a:lnTo>
                    <a:pt x="646925" y="106680"/>
                  </a:lnTo>
                  <a:lnTo>
                    <a:pt x="647293" y="105524"/>
                  </a:lnTo>
                  <a:lnTo>
                    <a:pt x="647509" y="104978"/>
                  </a:lnTo>
                  <a:lnTo>
                    <a:pt x="647649" y="104775"/>
                  </a:lnTo>
                  <a:lnTo>
                    <a:pt x="648131" y="102755"/>
                  </a:lnTo>
                  <a:close/>
                </a:path>
                <a:path w="657225" h="121920">
                  <a:moveTo>
                    <a:pt x="651154" y="120929"/>
                  </a:moveTo>
                  <a:lnTo>
                    <a:pt x="651027" y="120954"/>
                  </a:lnTo>
                  <a:lnTo>
                    <a:pt x="651154" y="120929"/>
                  </a:lnTo>
                  <a:close/>
                </a:path>
                <a:path w="657225" h="121920">
                  <a:moveTo>
                    <a:pt x="651586" y="120497"/>
                  </a:moveTo>
                  <a:lnTo>
                    <a:pt x="651471" y="120624"/>
                  </a:lnTo>
                  <a:lnTo>
                    <a:pt x="651319" y="120802"/>
                  </a:lnTo>
                  <a:lnTo>
                    <a:pt x="651154" y="121323"/>
                  </a:lnTo>
                  <a:lnTo>
                    <a:pt x="651268" y="121183"/>
                  </a:lnTo>
                  <a:lnTo>
                    <a:pt x="651408" y="120891"/>
                  </a:lnTo>
                  <a:lnTo>
                    <a:pt x="651586" y="120497"/>
                  </a:lnTo>
                  <a:close/>
                </a:path>
                <a:path w="657225" h="121920">
                  <a:moveTo>
                    <a:pt x="651598" y="119735"/>
                  </a:moveTo>
                  <a:lnTo>
                    <a:pt x="651383" y="120446"/>
                  </a:lnTo>
                  <a:lnTo>
                    <a:pt x="651256" y="120802"/>
                  </a:lnTo>
                  <a:lnTo>
                    <a:pt x="651154" y="120929"/>
                  </a:lnTo>
                  <a:lnTo>
                    <a:pt x="651319" y="120802"/>
                  </a:lnTo>
                  <a:lnTo>
                    <a:pt x="651421" y="120383"/>
                  </a:lnTo>
                  <a:lnTo>
                    <a:pt x="651535" y="119989"/>
                  </a:lnTo>
                  <a:lnTo>
                    <a:pt x="651598" y="119735"/>
                  </a:lnTo>
                  <a:close/>
                </a:path>
                <a:path w="657225" h="121920">
                  <a:moveTo>
                    <a:pt x="656590" y="117805"/>
                  </a:moveTo>
                  <a:lnTo>
                    <a:pt x="656272" y="118135"/>
                  </a:lnTo>
                  <a:lnTo>
                    <a:pt x="655142" y="121424"/>
                  </a:lnTo>
                  <a:lnTo>
                    <a:pt x="655713" y="120624"/>
                  </a:lnTo>
                  <a:lnTo>
                    <a:pt x="656043" y="119773"/>
                  </a:lnTo>
                  <a:lnTo>
                    <a:pt x="656590" y="117805"/>
                  </a:lnTo>
                  <a:close/>
                </a:path>
                <a:path w="657225" h="121920">
                  <a:moveTo>
                    <a:pt x="656805" y="114465"/>
                  </a:moveTo>
                  <a:lnTo>
                    <a:pt x="656488" y="114261"/>
                  </a:lnTo>
                  <a:lnTo>
                    <a:pt x="655535" y="116293"/>
                  </a:lnTo>
                  <a:lnTo>
                    <a:pt x="655662" y="115531"/>
                  </a:lnTo>
                  <a:lnTo>
                    <a:pt x="655980" y="114681"/>
                  </a:lnTo>
                  <a:lnTo>
                    <a:pt x="656183" y="114084"/>
                  </a:lnTo>
                  <a:lnTo>
                    <a:pt x="655472" y="115620"/>
                  </a:lnTo>
                  <a:lnTo>
                    <a:pt x="654367" y="118376"/>
                  </a:lnTo>
                  <a:lnTo>
                    <a:pt x="653630" y="121475"/>
                  </a:lnTo>
                  <a:lnTo>
                    <a:pt x="654354" y="119659"/>
                  </a:lnTo>
                  <a:lnTo>
                    <a:pt x="654875" y="118376"/>
                  </a:lnTo>
                  <a:lnTo>
                    <a:pt x="655840" y="115963"/>
                  </a:lnTo>
                  <a:lnTo>
                    <a:pt x="656145" y="115633"/>
                  </a:lnTo>
                  <a:lnTo>
                    <a:pt x="655878" y="117132"/>
                  </a:lnTo>
                  <a:lnTo>
                    <a:pt x="655485" y="118338"/>
                  </a:lnTo>
                  <a:lnTo>
                    <a:pt x="655802" y="117513"/>
                  </a:lnTo>
                  <a:lnTo>
                    <a:pt x="655561" y="119164"/>
                  </a:lnTo>
                  <a:lnTo>
                    <a:pt x="656310" y="117119"/>
                  </a:lnTo>
                  <a:lnTo>
                    <a:pt x="656805" y="11446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8182375" y="8261076"/>
              <a:ext cx="409575" cy="104775"/>
            </a:xfrm>
            <a:custGeom>
              <a:avLst/>
              <a:gdLst/>
              <a:ahLst/>
              <a:cxnLst/>
              <a:rect l="l" t="t" r="r" b="b"/>
              <a:pathLst>
                <a:path w="409575" h="104775">
                  <a:moveTo>
                    <a:pt x="18884" y="32131"/>
                  </a:moveTo>
                  <a:lnTo>
                    <a:pt x="17373" y="30607"/>
                  </a:lnTo>
                  <a:lnTo>
                    <a:pt x="16002" y="29565"/>
                  </a:lnTo>
                  <a:lnTo>
                    <a:pt x="18224" y="31623"/>
                  </a:lnTo>
                  <a:lnTo>
                    <a:pt x="18884" y="32131"/>
                  </a:lnTo>
                  <a:close/>
                </a:path>
                <a:path w="409575" h="104775">
                  <a:moveTo>
                    <a:pt x="19037" y="31496"/>
                  </a:moveTo>
                  <a:lnTo>
                    <a:pt x="18034" y="30264"/>
                  </a:lnTo>
                  <a:lnTo>
                    <a:pt x="18351" y="30734"/>
                  </a:lnTo>
                  <a:lnTo>
                    <a:pt x="19037" y="31496"/>
                  </a:lnTo>
                  <a:close/>
                </a:path>
                <a:path w="409575" h="104775">
                  <a:moveTo>
                    <a:pt x="19151" y="32639"/>
                  </a:moveTo>
                  <a:lnTo>
                    <a:pt x="17627" y="31496"/>
                  </a:lnTo>
                  <a:lnTo>
                    <a:pt x="17373" y="31267"/>
                  </a:lnTo>
                  <a:lnTo>
                    <a:pt x="19151" y="32639"/>
                  </a:lnTo>
                  <a:close/>
                </a:path>
                <a:path w="409575" h="104775">
                  <a:moveTo>
                    <a:pt x="21501" y="32499"/>
                  </a:moveTo>
                  <a:lnTo>
                    <a:pt x="21374" y="32004"/>
                  </a:lnTo>
                  <a:lnTo>
                    <a:pt x="21221" y="31584"/>
                  </a:lnTo>
                  <a:lnTo>
                    <a:pt x="21501" y="32499"/>
                  </a:lnTo>
                  <a:close/>
                </a:path>
                <a:path w="409575" h="104775">
                  <a:moveTo>
                    <a:pt x="21971" y="34036"/>
                  </a:moveTo>
                  <a:lnTo>
                    <a:pt x="21501" y="32499"/>
                  </a:lnTo>
                  <a:lnTo>
                    <a:pt x="21742" y="34036"/>
                  </a:lnTo>
                  <a:lnTo>
                    <a:pt x="21971" y="34036"/>
                  </a:lnTo>
                  <a:close/>
                </a:path>
                <a:path w="409575" h="104775">
                  <a:moveTo>
                    <a:pt x="22567" y="25527"/>
                  </a:moveTo>
                  <a:lnTo>
                    <a:pt x="22479" y="24638"/>
                  </a:lnTo>
                  <a:lnTo>
                    <a:pt x="22072" y="23495"/>
                  </a:lnTo>
                  <a:lnTo>
                    <a:pt x="22466" y="26162"/>
                  </a:lnTo>
                  <a:lnTo>
                    <a:pt x="22529" y="25692"/>
                  </a:lnTo>
                  <a:lnTo>
                    <a:pt x="22567" y="25527"/>
                  </a:lnTo>
                  <a:close/>
                </a:path>
                <a:path w="409575" h="104775">
                  <a:moveTo>
                    <a:pt x="22885" y="25781"/>
                  </a:moveTo>
                  <a:lnTo>
                    <a:pt x="22669" y="24663"/>
                  </a:lnTo>
                  <a:lnTo>
                    <a:pt x="22707" y="25273"/>
                  </a:lnTo>
                  <a:lnTo>
                    <a:pt x="22885" y="25781"/>
                  </a:lnTo>
                  <a:close/>
                </a:path>
                <a:path w="409575" h="104775">
                  <a:moveTo>
                    <a:pt x="24193" y="7747"/>
                  </a:moveTo>
                  <a:lnTo>
                    <a:pt x="24003" y="8394"/>
                  </a:lnTo>
                  <a:lnTo>
                    <a:pt x="24155" y="8509"/>
                  </a:lnTo>
                  <a:lnTo>
                    <a:pt x="24193" y="7747"/>
                  </a:lnTo>
                  <a:close/>
                </a:path>
                <a:path w="409575" h="104775">
                  <a:moveTo>
                    <a:pt x="27635" y="31115"/>
                  </a:moveTo>
                  <a:lnTo>
                    <a:pt x="27444" y="27686"/>
                  </a:lnTo>
                  <a:lnTo>
                    <a:pt x="27406" y="27101"/>
                  </a:lnTo>
                  <a:lnTo>
                    <a:pt x="27381" y="27686"/>
                  </a:lnTo>
                  <a:lnTo>
                    <a:pt x="27000" y="27571"/>
                  </a:lnTo>
                  <a:lnTo>
                    <a:pt x="27127" y="28067"/>
                  </a:lnTo>
                  <a:lnTo>
                    <a:pt x="27635" y="31115"/>
                  </a:lnTo>
                  <a:close/>
                </a:path>
                <a:path w="409575" h="104775">
                  <a:moveTo>
                    <a:pt x="34836" y="31242"/>
                  </a:moveTo>
                  <a:lnTo>
                    <a:pt x="34404" y="28067"/>
                  </a:lnTo>
                  <a:lnTo>
                    <a:pt x="34455" y="30226"/>
                  </a:lnTo>
                  <a:lnTo>
                    <a:pt x="34836" y="31242"/>
                  </a:lnTo>
                  <a:close/>
                </a:path>
                <a:path w="409575" h="104775">
                  <a:moveTo>
                    <a:pt x="35509" y="8763"/>
                  </a:moveTo>
                  <a:lnTo>
                    <a:pt x="35331" y="8001"/>
                  </a:lnTo>
                  <a:lnTo>
                    <a:pt x="35382" y="8382"/>
                  </a:lnTo>
                  <a:lnTo>
                    <a:pt x="35509" y="8763"/>
                  </a:lnTo>
                  <a:close/>
                </a:path>
                <a:path w="409575" h="104775">
                  <a:moveTo>
                    <a:pt x="46240" y="29260"/>
                  </a:moveTo>
                  <a:lnTo>
                    <a:pt x="46126" y="29908"/>
                  </a:lnTo>
                  <a:lnTo>
                    <a:pt x="46240" y="29260"/>
                  </a:lnTo>
                  <a:close/>
                </a:path>
                <a:path w="409575" h="104775">
                  <a:moveTo>
                    <a:pt x="47447" y="28587"/>
                  </a:moveTo>
                  <a:lnTo>
                    <a:pt x="47307" y="28930"/>
                  </a:lnTo>
                  <a:lnTo>
                    <a:pt x="47447" y="28587"/>
                  </a:lnTo>
                  <a:close/>
                </a:path>
                <a:path w="409575" h="104775">
                  <a:moveTo>
                    <a:pt x="49530" y="28524"/>
                  </a:moveTo>
                  <a:lnTo>
                    <a:pt x="49098" y="30353"/>
                  </a:lnTo>
                  <a:lnTo>
                    <a:pt x="49339" y="29464"/>
                  </a:lnTo>
                  <a:lnTo>
                    <a:pt x="49453" y="29184"/>
                  </a:lnTo>
                  <a:lnTo>
                    <a:pt x="49530" y="28524"/>
                  </a:lnTo>
                  <a:close/>
                </a:path>
                <a:path w="409575" h="104775">
                  <a:moveTo>
                    <a:pt x="50139" y="2527"/>
                  </a:moveTo>
                  <a:lnTo>
                    <a:pt x="49669" y="3441"/>
                  </a:lnTo>
                  <a:lnTo>
                    <a:pt x="49872" y="3632"/>
                  </a:lnTo>
                  <a:lnTo>
                    <a:pt x="50139" y="2527"/>
                  </a:lnTo>
                  <a:close/>
                </a:path>
                <a:path w="409575" h="104775">
                  <a:moveTo>
                    <a:pt x="54381" y="26200"/>
                  </a:moveTo>
                  <a:lnTo>
                    <a:pt x="54102" y="27559"/>
                  </a:lnTo>
                  <a:lnTo>
                    <a:pt x="54279" y="27305"/>
                  </a:lnTo>
                  <a:lnTo>
                    <a:pt x="54381" y="26200"/>
                  </a:lnTo>
                  <a:close/>
                </a:path>
                <a:path w="409575" h="104775">
                  <a:moveTo>
                    <a:pt x="54648" y="26797"/>
                  </a:moveTo>
                  <a:lnTo>
                    <a:pt x="54457" y="27051"/>
                  </a:lnTo>
                  <a:lnTo>
                    <a:pt x="54356" y="28956"/>
                  </a:lnTo>
                  <a:lnTo>
                    <a:pt x="54648" y="26797"/>
                  </a:lnTo>
                  <a:close/>
                </a:path>
                <a:path w="409575" h="104775">
                  <a:moveTo>
                    <a:pt x="61341" y="28308"/>
                  </a:moveTo>
                  <a:close/>
                </a:path>
                <a:path w="409575" h="104775">
                  <a:moveTo>
                    <a:pt x="75107" y="33655"/>
                  </a:moveTo>
                  <a:lnTo>
                    <a:pt x="75057" y="32080"/>
                  </a:lnTo>
                  <a:lnTo>
                    <a:pt x="75006" y="33401"/>
                  </a:lnTo>
                  <a:lnTo>
                    <a:pt x="75107" y="33655"/>
                  </a:lnTo>
                  <a:close/>
                </a:path>
                <a:path w="409575" h="104775">
                  <a:moveTo>
                    <a:pt x="80899" y="12585"/>
                  </a:moveTo>
                  <a:lnTo>
                    <a:pt x="80505" y="14185"/>
                  </a:lnTo>
                  <a:lnTo>
                    <a:pt x="80899" y="12585"/>
                  </a:lnTo>
                  <a:close/>
                </a:path>
                <a:path w="409575" h="104775">
                  <a:moveTo>
                    <a:pt x="82296" y="9398"/>
                  </a:moveTo>
                  <a:lnTo>
                    <a:pt x="81978" y="9398"/>
                  </a:lnTo>
                  <a:lnTo>
                    <a:pt x="81178" y="9652"/>
                  </a:lnTo>
                  <a:lnTo>
                    <a:pt x="80797" y="11557"/>
                  </a:lnTo>
                  <a:lnTo>
                    <a:pt x="80924" y="11290"/>
                  </a:lnTo>
                  <a:lnTo>
                    <a:pt x="81241" y="10287"/>
                  </a:lnTo>
                  <a:lnTo>
                    <a:pt x="81267" y="11049"/>
                  </a:lnTo>
                  <a:lnTo>
                    <a:pt x="80899" y="12585"/>
                  </a:lnTo>
                  <a:lnTo>
                    <a:pt x="81622" y="11290"/>
                  </a:lnTo>
                  <a:lnTo>
                    <a:pt x="81991" y="10287"/>
                  </a:lnTo>
                  <a:lnTo>
                    <a:pt x="82296" y="9398"/>
                  </a:lnTo>
                  <a:close/>
                </a:path>
                <a:path w="409575" h="104775">
                  <a:moveTo>
                    <a:pt x="83464" y="9829"/>
                  </a:moveTo>
                  <a:lnTo>
                    <a:pt x="83273" y="8737"/>
                  </a:lnTo>
                  <a:lnTo>
                    <a:pt x="82892" y="10325"/>
                  </a:lnTo>
                  <a:lnTo>
                    <a:pt x="83121" y="10579"/>
                  </a:lnTo>
                  <a:lnTo>
                    <a:pt x="83210" y="11899"/>
                  </a:lnTo>
                  <a:lnTo>
                    <a:pt x="83400" y="11480"/>
                  </a:lnTo>
                  <a:lnTo>
                    <a:pt x="83464" y="9829"/>
                  </a:lnTo>
                  <a:close/>
                </a:path>
                <a:path w="409575" h="104775">
                  <a:moveTo>
                    <a:pt x="86118" y="14909"/>
                  </a:moveTo>
                  <a:lnTo>
                    <a:pt x="85839" y="16256"/>
                  </a:lnTo>
                  <a:lnTo>
                    <a:pt x="86080" y="15963"/>
                  </a:lnTo>
                  <a:lnTo>
                    <a:pt x="86118" y="14909"/>
                  </a:lnTo>
                  <a:close/>
                </a:path>
                <a:path w="409575" h="104775">
                  <a:moveTo>
                    <a:pt x="86512" y="12319"/>
                  </a:moveTo>
                  <a:lnTo>
                    <a:pt x="86182" y="12573"/>
                  </a:lnTo>
                  <a:lnTo>
                    <a:pt x="86118" y="14909"/>
                  </a:lnTo>
                  <a:lnTo>
                    <a:pt x="86334" y="13843"/>
                  </a:lnTo>
                  <a:lnTo>
                    <a:pt x="86296" y="14986"/>
                  </a:lnTo>
                  <a:lnTo>
                    <a:pt x="86398" y="13716"/>
                  </a:lnTo>
                  <a:lnTo>
                    <a:pt x="86512" y="12319"/>
                  </a:lnTo>
                  <a:close/>
                </a:path>
                <a:path w="409575" h="104775">
                  <a:moveTo>
                    <a:pt x="89496" y="34226"/>
                  </a:moveTo>
                  <a:lnTo>
                    <a:pt x="89217" y="35052"/>
                  </a:lnTo>
                  <a:lnTo>
                    <a:pt x="89433" y="34544"/>
                  </a:lnTo>
                  <a:lnTo>
                    <a:pt x="89496" y="34226"/>
                  </a:lnTo>
                  <a:close/>
                </a:path>
                <a:path w="409575" h="104775">
                  <a:moveTo>
                    <a:pt x="94107" y="35560"/>
                  </a:moveTo>
                  <a:lnTo>
                    <a:pt x="93611" y="35039"/>
                  </a:lnTo>
                  <a:lnTo>
                    <a:pt x="93738" y="35344"/>
                  </a:lnTo>
                  <a:lnTo>
                    <a:pt x="93916" y="35521"/>
                  </a:lnTo>
                  <a:lnTo>
                    <a:pt x="94107" y="35560"/>
                  </a:lnTo>
                  <a:close/>
                </a:path>
                <a:path w="409575" h="104775">
                  <a:moveTo>
                    <a:pt x="94183" y="35572"/>
                  </a:moveTo>
                  <a:close/>
                </a:path>
                <a:path w="409575" h="104775">
                  <a:moveTo>
                    <a:pt x="95516" y="8686"/>
                  </a:moveTo>
                  <a:lnTo>
                    <a:pt x="95046" y="9626"/>
                  </a:lnTo>
                  <a:lnTo>
                    <a:pt x="94665" y="12903"/>
                  </a:lnTo>
                  <a:lnTo>
                    <a:pt x="94932" y="12344"/>
                  </a:lnTo>
                  <a:lnTo>
                    <a:pt x="95516" y="8686"/>
                  </a:lnTo>
                  <a:close/>
                </a:path>
                <a:path w="409575" h="104775">
                  <a:moveTo>
                    <a:pt x="100291" y="34417"/>
                  </a:moveTo>
                  <a:lnTo>
                    <a:pt x="100164" y="32499"/>
                  </a:lnTo>
                  <a:lnTo>
                    <a:pt x="100076" y="31572"/>
                  </a:lnTo>
                  <a:lnTo>
                    <a:pt x="99872" y="31750"/>
                  </a:lnTo>
                  <a:lnTo>
                    <a:pt x="99809" y="32004"/>
                  </a:lnTo>
                  <a:lnTo>
                    <a:pt x="99225" y="35814"/>
                  </a:lnTo>
                  <a:lnTo>
                    <a:pt x="100291" y="34417"/>
                  </a:lnTo>
                  <a:close/>
                </a:path>
                <a:path w="409575" h="104775">
                  <a:moveTo>
                    <a:pt x="100838" y="33274"/>
                  </a:moveTo>
                  <a:lnTo>
                    <a:pt x="100584" y="34036"/>
                  </a:lnTo>
                  <a:lnTo>
                    <a:pt x="100469" y="35306"/>
                  </a:lnTo>
                  <a:lnTo>
                    <a:pt x="100838" y="33274"/>
                  </a:lnTo>
                  <a:close/>
                </a:path>
                <a:path w="409575" h="104775">
                  <a:moveTo>
                    <a:pt x="104914" y="33832"/>
                  </a:moveTo>
                  <a:lnTo>
                    <a:pt x="104533" y="34480"/>
                  </a:lnTo>
                  <a:lnTo>
                    <a:pt x="104686" y="34277"/>
                  </a:lnTo>
                  <a:lnTo>
                    <a:pt x="104914" y="33832"/>
                  </a:lnTo>
                  <a:close/>
                </a:path>
                <a:path w="409575" h="104775">
                  <a:moveTo>
                    <a:pt x="105435" y="16192"/>
                  </a:moveTo>
                  <a:close/>
                </a:path>
                <a:path w="409575" h="104775">
                  <a:moveTo>
                    <a:pt x="105575" y="32512"/>
                  </a:moveTo>
                  <a:lnTo>
                    <a:pt x="105283" y="33020"/>
                  </a:lnTo>
                  <a:lnTo>
                    <a:pt x="105257" y="33147"/>
                  </a:lnTo>
                  <a:lnTo>
                    <a:pt x="104902" y="33909"/>
                  </a:lnTo>
                  <a:lnTo>
                    <a:pt x="105130" y="33782"/>
                  </a:lnTo>
                  <a:lnTo>
                    <a:pt x="105219" y="34671"/>
                  </a:lnTo>
                  <a:lnTo>
                    <a:pt x="105359" y="33782"/>
                  </a:lnTo>
                  <a:lnTo>
                    <a:pt x="105575" y="32512"/>
                  </a:lnTo>
                  <a:close/>
                </a:path>
                <a:path w="409575" h="104775">
                  <a:moveTo>
                    <a:pt x="106286" y="11861"/>
                  </a:moveTo>
                  <a:lnTo>
                    <a:pt x="106146" y="12192"/>
                  </a:lnTo>
                  <a:lnTo>
                    <a:pt x="106286" y="11861"/>
                  </a:lnTo>
                  <a:close/>
                </a:path>
                <a:path w="409575" h="104775">
                  <a:moveTo>
                    <a:pt x="106934" y="7239"/>
                  </a:moveTo>
                  <a:lnTo>
                    <a:pt x="105956" y="9144"/>
                  </a:lnTo>
                  <a:lnTo>
                    <a:pt x="105752" y="11290"/>
                  </a:lnTo>
                  <a:lnTo>
                    <a:pt x="105841" y="11049"/>
                  </a:lnTo>
                  <a:lnTo>
                    <a:pt x="105714" y="11684"/>
                  </a:lnTo>
                  <a:lnTo>
                    <a:pt x="105752" y="11290"/>
                  </a:lnTo>
                  <a:lnTo>
                    <a:pt x="105600" y="11684"/>
                  </a:lnTo>
                  <a:lnTo>
                    <a:pt x="104978" y="13335"/>
                  </a:lnTo>
                  <a:lnTo>
                    <a:pt x="106108" y="12065"/>
                  </a:lnTo>
                  <a:lnTo>
                    <a:pt x="106222" y="11684"/>
                  </a:lnTo>
                  <a:lnTo>
                    <a:pt x="106324" y="11049"/>
                  </a:lnTo>
                  <a:lnTo>
                    <a:pt x="106934" y="7239"/>
                  </a:lnTo>
                  <a:close/>
                </a:path>
                <a:path w="409575" h="104775">
                  <a:moveTo>
                    <a:pt x="107619" y="16383"/>
                  </a:moveTo>
                  <a:lnTo>
                    <a:pt x="107594" y="15875"/>
                  </a:lnTo>
                  <a:lnTo>
                    <a:pt x="107391" y="17145"/>
                  </a:lnTo>
                  <a:lnTo>
                    <a:pt x="107619" y="16383"/>
                  </a:lnTo>
                  <a:close/>
                </a:path>
                <a:path w="409575" h="104775">
                  <a:moveTo>
                    <a:pt x="107861" y="16383"/>
                  </a:moveTo>
                  <a:lnTo>
                    <a:pt x="107848" y="15621"/>
                  </a:lnTo>
                  <a:lnTo>
                    <a:pt x="107759" y="16192"/>
                  </a:lnTo>
                  <a:lnTo>
                    <a:pt x="107861" y="16383"/>
                  </a:lnTo>
                  <a:close/>
                </a:path>
                <a:path w="409575" h="104775">
                  <a:moveTo>
                    <a:pt x="109016" y="32372"/>
                  </a:moveTo>
                  <a:lnTo>
                    <a:pt x="108839" y="32385"/>
                  </a:lnTo>
                  <a:lnTo>
                    <a:pt x="109004" y="32512"/>
                  </a:lnTo>
                  <a:lnTo>
                    <a:pt x="109016" y="32372"/>
                  </a:lnTo>
                  <a:close/>
                </a:path>
                <a:path w="409575" h="104775">
                  <a:moveTo>
                    <a:pt x="110375" y="8890"/>
                  </a:moveTo>
                  <a:lnTo>
                    <a:pt x="110185" y="9271"/>
                  </a:lnTo>
                  <a:lnTo>
                    <a:pt x="110375" y="9359"/>
                  </a:lnTo>
                  <a:lnTo>
                    <a:pt x="110375" y="8890"/>
                  </a:lnTo>
                  <a:close/>
                </a:path>
                <a:path w="409575" h="104775">
                  <a:moveTo>
                    <a:pt x="110464" y="9525"/>
                  </a:moveTo>
                  <a:lnTo>
                    <a:pt x="110375" y="9359"/>
                  </a:lnTo>
                  <a:lnTo>
                    <a:pt x="110363" y="9944"/>
                  </a:lnTo>
                  <a:lnTo>
                    <a:pt x="110464" y="9525"/>
                  </a:lnTo>
                  <a:close/>
                </a:path>
                <a:path w="409575" h="104775">
                  <a:moveTo>
                    <a:pt x="111950" y="10033"/>
                  </a:moveTo>
                  <a:lnTo>
                    <a:pt x="111696" y="10160"/>
                  </a:lnTo>
                  <a:lnTo>
                    <a:pt x="111594" y="10414"/>
                  </a:lnTo>
                  <a:lnTo>
                    <a:pt x="111747" y="10414"/>
                  </a:lnTo>
                  <a:lnTo>
                    <a:pt x="111950" y="10033"/>
                  </a:lnTo>
                  <a:close/>
                </a:path>
                <a:path w="409575" h="104775">
                  <a:moveTo>
                    <a:pt x="113538" y="8128"/>
                  </a:moveTo>
                  <a:lnTo>
                    <a:pt x="113322" y="8496"/>
                  </a:lnTo>
                  <a:lnTo>
                    <a:pt x="113233" y="8763"/>
                  </a:lnTo>
                  <a:lnTo>
                    <a:pt x="113538" y="8128"/>
                  </a:lnTo>
                  <a:close/>
                </a:path>
                <a:path w="409575" h="104775">
                  <a:moveTo>
                    <a:pt x="115392" y="28879"/>
                  </a:moveTo>
                  <a:lnTo>
                    <a:pt x="114808" y="30149"/>
                  </a:lnTo>
                  <a:lnTo>
                    <a:pt x="114731" y="29933"/>
                  </a:lnTo>
                  <a:lnTo>
                    <a:pt x="114630" y="29616"/>
                  </a:lnTo>
                  <a:lnTo>
                    <a:pt x="114414" y="30022"/>
                  </a:lnTo>
                  <a:lnTo>
                    <a:pt x="114452" y="30632"/>
                  </a:lnTo>
                  <a:lnTo>
                    <a:pt x="114617" y="30530"/>
                  </a:lnTo>
                  <a:lnTo>
                    <a:pt x="114808" y="30175"/>
                  </a:lnTo>
                  <a:lnTo>
                    <a:pt x="114935" y="30403"/>
                  </a:lnTo>
                  <a:lnTo>
                    <a:pt x="115062" y="30492"/>
                  </a:lnTo>
                  <a:lnTo>
                    <a:pt x="115392" y="28879"/>
                  </a:lnTo>
                  <a:close/>
                </a:path>
                <a:path w="409575" h="104775">
                  <a:moveTo>
                    <a:pt x="116992" y="12700"/>
                  </a:moveTo>
                  <a:lnTo>
                    <a:pt x="116573" y="13462"/>
                  </a:lnTo>
                  <a:lnTo>
                    <a:pt x="116459" y="14605"/>
                  </a:lnTo>
                  <a:lnTo>
                    <a:pt x="116992" y="12700"/>
                  </a:lnTo>
                  <a:close/>
                </a:path>
                <a:path w="409575" h="104775">
                  <a:moveTo>
                    <a:pt x="119621" y="34340"/>
                  </a:moveTo>
                  <a:lnTo>
                    <a:pt x="119456" y="31242"/>
                  </a:lnTo>
                  <a:lnTo>
                    <a:pt x="119392" y="31661"/>
                  </a:lnTo>
                  <a:lnTo>
                    <a:pt x="118846" y="32321"/>
                  </a:lnTo>
                  <a:lnTo>
                    <a:pt x="118745" y="34010"/>
                  </a:lnTo>
                  <a:lnTo>
                    <a:pt x="119380" y="31711"/>
                  </a:lnTo>
                  <a:lnTo>
                    <a:pt x="118986" y="34544"/>
                  </a:lnTo>
                  <a:lnTo>
                    <a:pt x="119621" y="34340"/>
                  </a:lnTo>
                  <a:close/>
                </a:path>
                <a:path w="409575" h="104775">
                  <a:moveTo>
                    <a:pt x="120103" y="14605"/>
                  </a:moveTo>
                  <a:lnTo>
                    <a:pt x="119316" y="16891"/>
                  </a:lnTo>
                  <a:lnTo>
                    <a:pt x="119824" y="16637"/>
                  </a:lnTo>
                  <a:lnTo>
                    <a:pt x="119951" y="16383"/>
                  </a:lnTo>
                  <a:lnTo>
                    <a:pt x="120103" y="14605"/>
                  </a:lnTo>
                  <a:close/>
                </a:path>
                <a:path w="409575" h="104775">
                  <a:moveTo>
                    <a:pt x="120332" y="16383"/>
                  </a:moveTo>
                  <a:lnTo>
                    <a:pt x="119926" y="16598"/>
                  </a:lnTo>
                  <a:lnTo>
                    <a:pt x="119786" y="18148"/>
                  </a:lnTo>
                  <a:lnTo>
                    <a:pt x="120332" y="16383"/>
                  </a:lnTo>
                  <a:close/>
                </a:path>
                <a:path w="409575" h="104775">
                  <a:moveTo>
                    <a:pt x="121361" y="12954"/>
                  </a:moveTo>
                  <a:lnTo>
                    <a:pt x="120688" y="13804"/>
                  </a:lnTo>
                  <a:lnTo>
                    <a:pt x="121158" y="13296"/>
                  </a:lnTo>
                  <a:lnTo>
                    <a:pt x="121361" y="12954"/>
                  </a:lnTo>
                  <a:close/>
                </a:path>
                <a:path w="409575" h="104775">
                  <a:moveTo>
                    <a:pt x="124307" y="18923"/>
                  </a:moveTo>
                  <a:lnTo>
                    <a:pt x="124066" y="18923"/>
                  </a:lnTo>
                  <a:lnTo>
                    <a:pt x="124167" y="19202"/>
                  </a:lnTo>
                  <a:lnTo>
                    <a:pt x="124307" y="18923"/>
                  </a:lnTo>
                  <a:close/>
                </a:path>
                <a:path w="409575" h="104775">
                  <a:moveTo>
                    <a:pt x="125298" y="16840"/>
                  </a:moveTo>
                  <a:lnTo>
                    <a:pt x="124917" y="17157"/>
                  </a:lnTo>
                  <a:lnTo>
                    <a:pt x="125044" y="17856"/>
                  </a:lnTo>
                  <a:lnTo>
                    <a:pt x="125298" y="16840"/>
                  </a:lnTo>
                  <a:close/>
                </a:path>
                <a:path w="409575" h="104775">
                  <a:moveTo>
                    <a:pt x="128828" y="22847"/>
                  </a:moveTo>
                  <a:lnTo>
                    <a:pt x="128803" y="22974"/>
                  </a:lnTo>
                  <a:lnTo>
                    <a:pt x="128778" y="23152"/>
                  </a:lnTo>
                  <a:lnTo>
                    <a:pt x="128803" y="23025"/>
                  </a:lnTo>
                  <a:lnTo>
                    <a:pt x="128828" y="22847"/>
                  </a:lnTo>
                  <a:close/>
                </a:path>
                <a:path w="409575" h="104775">
                  <a:moveTo>
                    <a:pt x="128841" y="22733"/>
                  </a:moveTo>
                  <a:close/>
                </a:path>
                <a:path w="409575" h="104775">
                  <a:moveTo>
                    <a:pt x="131279" y="26733"/>
                  </a:moveTo>
                  <a:lnTo>
                    <a:pt x="131140" y="27051"/>
                  </a:lnTo>
                  <a:lnTo>
                    <a:pt x="131279" y="26733"/>
                  </a:lnTo>
                  <a:close/>
                </a:path>
                <a:path w="409575" h="104775">
                  <a:moveTo>
                    <a:pt x="131457" y="26339"/>
                  </a:moveTo>
                  <a:lnTo>
                    <a:pt x="131279" y="26733"/>
                  </a:lnTo>
                  <a:lnTo>
                    <a:pt x="131457" y="26339"/>
                  </a:lnTo>
                  <a:close/>
                </a:path>
                <a:path w="409575" h="104775">
                  <a:moveTo>
                    <a:pt x="131648" y="26035"/>
                  </a:moveTo>
                  <a:lnTo>
                    <a:pt x="131533" y="26162"/>
                  </a:lnTo>
                  <a:lnTo>
                    <a:pt x="131457" y="26339"/>
                  </a:lnTo>
                  <a:lnTo>
                    <a:pt x="131648" y="26035"/>
                  </a:lnTo>
                  <a:close/>
                </a:path>
                <a:path w="409575" h="104775">
                  <a:moveTo>
                    <a:pt x="132003" y="24206"/>
                  </a:moveTo>
                  <a:lnTo>
                    <a:pt x="131978" y="23152"/>
                  </a:lnTo>
                  <a:lnTo>
                    <a:pt x="131851" y="23622"/>
                  </a:lnTo>
                  <a:lnTo>
                    <a:pt x="131495" y="25539"/>
                  </a:lnTo>
                  <a:lnTo>
                    <a:pt x="132003" y="24206"/>
                  </a:lnTo>
                  <a:close/>
                </a:path>
                <a:path w="409575" h="104775">
                  <a:moveTo>
                    <a:pt x="132181" y="32258"/>
                  </a:moveTo>
                  <a:lnTo>
                    <a:pt x="131889" y="33147"/>
                  </a:lnTo>
                  <a:lnTo>
                    <a:pt x="132181" y="32258"/>
                  </a:lnTo>
                  <a:close/>
                </a:path>
                <a:path w="409575" h="104775">
                  <a:moveTo>
                    <a:pt x="132245" y="34582"/>
                  </a:moveTo>
                  <a:lnTo>
                    <a:pt x="132219" y="34810"/>
                  </a:lnTo>
                  <a:lnTo>
                    <a:pt x="132245" y="34620"/>
                  </a:lnTo>
                  <a:close/>
                </a:path>
                <a:path w="409575" h="104775">
                  <a:moveTo>
                    <a:pt x="132283" y="34315"/>
                  </a:moveTo>
                  <a:lnTo>
                    <a:pt x="132245" y="34582"/>
                  </a:lnTo>
                  <a:lnTo>
                    <a:pt x="132283" y="34353"/>
                  </a:lnTo>
                  <a:close/>
                </a:path>
                <a:path w="409575" h="104775">
                  <a:moveTo>
                    <a:pt x="134505" y="32385"/>
                  </a:moveTo>
                  <a:lnTo>
                    <a:pt x="134493" y="30861"/>
                  </a:lnTo>
                  <a:lnTo>
                    <a:pt x="133896" y="33147"/>
                  </a:lnTo>
                  <a:lnTo>
                    <a:pt x="134327" y="33020"/>
                  </a:lnTo>
                  <a:lnTo>
                    <a:pt x="134442" y="32677"/>
                  </a:lnTo>
                  <a:lnTo>
                    <a:pt x="134505" y="32385"/>
                  </a:lnTo>
                  <a:close/>
                </a:path>
                <a:path w="409575" h="104775">
                  <a:moveTo>
                    <a:pt x="136423" y="36487"/>
                  </a:moveTo>
                  <a:lnTo>
                    <a:pt x="136194" y="37274"/>
                  </a:lnTo>
                  <a:lnTo>
                    <a:pt x="136359" y="36791"/>
                  </a:lnTo>
                  <a:lnTo>
                    <a:pt x="136423" y="36487"/>
                  </a:lnTo>
                  <a:close/>
                </a:path>
                <a:path w="409575" h="104775">
                  <a:moveTo>
                    <a:pt x="137642" y="39624"/>
                  </a:moveTo>
                  <a:lnTo>
                    <a:pt x="137591" y="38658"/>
                  </a:lnTo>
                  <a:lnTo>
                    <a:pt x="137160" y="40132"/>
                  </a:lnTo>
                  <a:lnTo>
                    <a:pt x="137642" y="39624"/>
                  </a:lnTo>
                  <a:close/>
                </a:path>
                <a:path w="409575" h="104775">
                  <a:moveTo>
                    <a:pt x="137909" y="37592"/>
                  </a:moveTo>
                  <a:lnTo>
                    <a:pt x="137617" y="38061"/>
                  </a:lnTo>
                  <a:lnTo>
                    <a:pt x="137591" y="38658"/>
                  </a:lnTo>
                  <a:lnTo>
                    <a:pt x="137909" y="37592"/>
                  </a:lnTo>
                  <a:close/>
                </a:path>
                <a:path w="409575" h="104775">
                  <a:moveTo>
                    <a:pt x="140335" y="20942"/>
                  </a:moveTo>
                  <a:lnTo>
                    <a:pt x="139827" y="21869"/>
                  </a:lnTo>
                  <a:lnTo>
                    <a:pt x="139700" y="22110"/>
                  </a:lnTo>
                  <a:lnTo>
                    <a:pt x="139725" y="23152"/>
                  </a:lnTo>
                  <a:lnTo>
                    <a:pt x="140220" y="22733"/>
                  </a:lnTo>
                  <a:lnTo>
                    <a:pt x="140144" y="21551"/>
                  </a:lnTo>
                  <a:lnTo>
                    <a:pt x="140335" y="20942"/>
                  </a:lnTo>
                  <a:close/>
                </a:path>
                <a:path w="409575" h="104775">
                  <a:moveTo>
                    <a:pt x="140500" y="28067"/>
                  </a:moveTo>
                  <a:lnTo>
                    <a:pt x="140017" y="28321"/>
                  </a:lnTo>
                  <a:lnTo>
                    <a:pt x="139776" y="29235"/>
                  </a:lnTo>
                  <a:lnTo>
                    <a:pt x="140500" y="28067"/>
                  </a:lnTo>
                  <a:close/>
                </a:path>
                <a:path w="409575" h="104775">
                  <a:moveTo>
                    <a:pt x="140550" y="26162"/>
                  </a:moveTo>
                  <a:lnTo>
                    <a:pt x="140055" y="27559"/>
                  </a:lnTo>
                  <a:lnTo>
                    <a:pt x="139738" y="28448"/>
                  </a:lnTo>
                  <a:lnTo>
                    <a:pt x="139992" y="28321"/>
                  </a:lnTo>
                  <a:lnTo>
                    <a:pt x="140550" y="26162"/>
                  </a:lnTo>
                  <a:close/>
                </a:path>
                <a:path w="409575" h="104775">
                  <a:moveTo>
                    <a:pt x="141300" y="40754"/>
                  </a:moveTo>
                  <a:lnTo>
                    <a:pt x="141135" y="40957"/>
                  </a:lnTo>
                  <a:lnTo>
                    <a:pt x="141071" y="41351"/>
                  </a:lnTo>
                  <a:lnTo>
                    <a:pt x="141300" y="40754"/>
                  </a:lnTo>
                  <a:close/>
                </a:path>
                <a:path w="409575" h="104775">
                  <a:moveTo>
                    <a:pt x="141630" y="39852"/>
                  </a:moveTo>
                  <a:lnTo>
                    <a:pt x="141300" y="40754"/>
                  </a:lnTo>
                  <a:lnTo>
                    <a:pt x="141630" y="39852"/>
                  </a:lnTo>
                  <a:close/>
                </a:path>
                <a:path w="409575" h="104775">
                  <a:moveTo>
                    <a:pt x="141757" y="37223"/>
                  </a:moveTo>
                  <a:lnTo>
                    <a:pt x="141097" y="38900"/>
                  </a:lnTo>
                  <a:lnTo>
                    <a:pt x="141122" y="39852"/>
                  </a:lnTo>
                  <a:lnTo>
                    <a:pt x="140931" y="41236"/>
                  </a:lnTo>
                  <a:lnTo>
                    <a:pt x="141135" y="40957"/>
                  </a:lnTo>
                  <a:lnTo>
                    <a:pt x="141757" y="37223"/>
                  </a:lnTo>
                  <a:close/>
                </a:path>
                <a:path w="409575" h="104775">
                  <a:moveTo>
                    <a:pt x="141897" y="25755"/>
                  </a:moveTo>
                  <a:lnTo>
                    <a:pt x="141363" y="25285"/>
                  </a:lnTo>
                  <a:lnTo>
                    <a:pt x="141808" y="26301"/>
                  </a:lnTo>
                  <a:lnTo>
                    <a:pt x="141897" y="25755"/>
                  </a:lnTo>
                  <a:close/>
                </a:path>
                <a:path w="409575" h="104775">
                  <a:moveTo>
                    <a:pt x="141947" y="38823"/>
                  </a:moveTo>
                  <a:lnTo>
                    <a:pt x="141782" y="39306"/>
                  </a:lnTo>
                  <a:lnTo>
                    <a:pt x="141630" y="39852"/>
                  </a:lnTo>
                  <a:lnTo>
                    <a:pt x="141947" y="38823"/>
                  </a:lnTo>
                  <a:close/>
                </a:path>
                <a:path w="409575" h="104775">
                  <a:moveTo>
                    <a:pt x="142328" y="23596"/>
                  </a:moveTo>
                  <a:lnTo>
                    <a:pt x="141897" y="25755"/>
                  </a:lnTo>
                  <a:lnTo>
                    <a:pt x="142113" y="25958"/>
                  </a:lnTo>
                  <a:lnTo>
                    <a:pt x="142328" y="23596"/>
                  </a:lnTo>
                  <a:close/>
                </a:path>
                <a:path w="409575" h="104775">
                  <a:moveTo>
                    <a:pt x="142671" y="19977"/>
                  </a:moveTo>
                  <a:lnTo>
                    <a:pt x="142328" y="23596"/>
                  </a:lnTo>
                  <a:lnTo>
                    <a:pt x="142608" y="23469"/>
                  </a:lnTo>
                  <a:lnTo>
                    <a:pt x="142671" y="19977"/>
                  </a:lnTo>
                  <a:close/>
                </a:path>
                <a:path w="409575" h="104775">
                  <a:moveTo>
                    <a:pt x="144297" y="40551"/>
                  </a:moveTo>
                  <a:lnTo>
                    <a:pt x="144081" y="40855"/>
                  </a:lnTo>
                  <a:lnTo>
                    <a:pt x="144145" y="41008"/>
                  </a:lnTo>
                  <a:lnTo>
                    <a:pt x="144195" y="40817"/>
                  </a:lnTo>
                  <a:lnTo>
                    <a:pt x="144246" y="40665"/>
                  </a:lnTo>
                  <a:close/>
                </a:path>
                <a:path w="409575" h="104775">
                  <a:moveTo>
                    <a:pt x="144348" y="33909"/>
                  </a:moveTo>
                  <a:lnTo>
                    <a:pt x="144030" y="35179"/>
                  </a:lnTo>
                  <a:lnTo>
                    <a:pt x="144310" y="35433"/>
                  </a:lnTo>
                  <a:lnTo>
                    <a:pt x="144348" y="33909"/>
                  </a:lnTo>
                  <a:close/>
                </a:path>
                <a:path w="409575" h="104775">
                  <a:moveTo>
                    <a:pt x="144538" y="38735"/>
                  </a:moveTo>
                  <a:lnTo>
                    <a:pt x="144348" y="38862"/>
                  </a:lnTo>
                  <a:lnTo>
                    <a:pt x="144297" y="38989"/>
                  </a:lnTo>
                  <a:lnTo>
                    <a:pt x="144170" y="39497"/>
                  </a:lnTo>
                  <a:lnTo>
                    <a:pt x="144538" y="38735"/>
                  </a:lnTo>
                  <a:close/>
                </a:path>
                <a:path w="409575" h="104775">
                  <a:moveTo>
                    <a:pt x="144894" y="39598"/>
                  </a:moveTo>
                  <a:lnTo>
                    <a:pt x="144475" y="40246"/>
                  </a:lnTo>
                  <a:lnTo>
                    <a:pt x="144284" y="40551"/>
                  </a:lnTo>
                  <a:lnTo>
                    <a:pt x="144475" y="40259"/>
                  </a:lnTo>
                  <a:lnTo>
                    <a:pt x="144614" y="40386"/>
                  </a:lnTo>
                  <a:lnTo>
                    <a:pt x="144894" y="39598"/>
                  </a:lnTo>
                  <a:close/>
                </a:path>
                <a:path w="409575" h="104775">
                  <a:moveTo>
                    <a:pt x="145224" y="27940"/>
                  </a:moveTo>
                  <a:lnTo>
                    <a:pt x="144259" y="31623"/>
                  </a:lnTo>
                  <a:lnTo>
                    <a:pt x="144564" y="30734"/>
                  </a:lnTo>
                  <a:lnTo>
                    <a:pt x="144894" y="30353"/>
                  </a:lnTo>
                  <a:lnTo>
                    <a:pt x="145008" y="30099"/>
                  </a:lnTo>
                  <a:lnTo>
                    <a:pt x="145224" y="27940"/>
                  </a:lnTo>
                  <a:close/>
                </a:path>
                <a:path w="409575" h="104775">
                  <a:moveTo>
                    <a:pt x="145313" y="30861"/>
                  </a:moveTo>
                  <a:lnTo>
                    <a:pt x="143789" y="34163"/>
                  </a:lnTo>
                  <a:lnTo>
                    <a:pt x="144018" y="32893"/>
                  </a:lnTo>
                  <a:lnTo>
                    <a:pt x="144246" y="32004"/>
                  </a:lnTo>
                  <a:lnTo>
                    <a:pt x="144259" y="31623"/>
                  </a:lnTo>
                  <a:lnTo>
                    <a:pt x="144360" y="30861"/>
                  </a:lnTo>
                  <a:lnTo>
                    <a:pt x="144475" y="30099"/>
                  </a:lnTo>
                  <a:lnTo>
                    <a:pt x="144538" y="29591"/>
                  </a:lnTo>
                  <a:lnTo>
                    <a:pt x="144665" y="28790"/>
                  </a:lnTo>
                  <a:lnTo>
                    <a:pt x="144716" y="28587"/>
                  </a:lnTo>
                  <a:lnTo>
                    <a:pt x="144081" y="29591"/>
                  </a:lnTo>
                  <a:lnTo>
                    <a:pt x="144386" y="28790"/>
                  </a:lnTo>
                  <a:lnTo>
                    <a:pt x="144818" y="26733"/>
                  </a:lnTo>
                  <a:lnTo>
                    <a:pt x="144919" y="27305"/>
                  </a:lnTo>
                  <a:lnTo>
                    <a:pt x="144932" y="26543"/>
                  </a:lnTo>
                  <a:lnTo>
                    <a:pt x="144945" y="24638"/>
                  </a:lnTo>
                  <a:lnTo>
                    <a:pt x="142963" y="30099"/>
                  </a:lnTo>
                  <a:lnTo>
                    <a:pt x="143586" y="26924"/>
                  </a:lnTo>
                  <a:lnTo>
                    <a:pt x="143675" y="26733"/>
                  </a:lnTo>
                  <a:lnTo>
                    <a:pt x="142570" y="27686"/>
                  </a:lnTo>
                  <a:lnTo>
                    <a:pt x="142494" y="28168"/>
                  </a:lnTo>
                  <a:lnTo>
                    <a:pt x="142608" y="28790"/>
                  </a:lnTo>
                  <a:lnTo>
                    <a:pt x="142722" y="29845"/>
                  </a:lnTo>
                  <a:lnTo>
                    <a:pt x="141097" y="33147"/>
                  </a:lnTo>
                  <a:lnTo>
                    <a:pt x="141135" y="33020"/>
                  </a:lnTo>
                  <a:lnTo>
                    <a:pt x="141528" y="31115"/>
                  </a:lnTo>
                  <a:lnTo>
                    <a:pt x="141744" y="30099"/>
                  </a:lnTo>
                  <a:lnTo>
                    <a:pt x="142100" y="28448"/>
                  </a:lnTo>
                  <a:lnTo>
                    <a:pt x="142748" y="25400"/>
                  </a:lnTo>
                  <a:lnTo>
                    <a:pt x="141808" y="28448"/>
                  </a:lnTo>
                  <a:lnTo>
                    <a:pt x="141706" y="28194"/>
                  </a:lnTo>
                  <a:lnTo>
                    <a:pt x="141820" y="27305"/>
                  </a:lnTo>
                  <a:lnTo>
                    <a:pt x="141986" y="26797"/>
                  </a:lnTo>
                  <a:lnTo>
                    <a:pt x="141071" y="28816"/>
                  </a:lnTo>
                  <a:lnTo>
                    <a:pt x="141681" y="28194"/>
                  </a:lnTo>
                  <a:lnTo>
                    <a:pt x="140931" y="30099"/>
                  </a:lnTo>
                  <a:lnTo>
                    <a:pt x="141058" y="28956"/>
                  </a:lnTo>
                  <a:lnTo>
                    <a:pt x="141046" y="28829"/>
                  </a:lnTo>
                  <a:lnTo>
                    <a:pt x="141236" y="27178"/>
                  </a:lnTo>
                  <a:lnTo>
                    <a:pt x="139306" y="31115"/>
                  </a:lnTo>
                  <a:lnTo>
                    <a:pt x="139433" y="30607"/>
                  </a:lnTo>
                  <a:lnTo>
                    <a:pt x="139496" y="30353"/>
                  </a:lnTo>
                  <a:lnTo>
                    <a:pt x="139687" y="29591"/>
                  </a:lnTo>
                  <a:lnTo>
                    <a:pt x="139776" y="29235"/>
                  </a:lnTo>
                  <a:lnTo>
                    <a:pt x="139560" y="29591"/>
                  </a:lnTo>
                  <a:lnTo>
                    <a:pt x="139814" y="28575"/>
                  </a:lnTo>
                  <a:lnTo>
                    <a:pt x="139738" y="28448"/>
                  </a:lnTo>
                  <a:lnTo>
                    <a:pt x="140081" y="27432"/>
                  </a:lnTo>
                  <a:lnTo>
                    <a:pt x="140855" y="24257"/>
                  </a:lnTo>
                  <a:lnTo>
                    <a:pt x="138772" y="30353"/>
                  </a:lnTo>
                  <a:lnTo>
                    <a:pt x="138887" y="29083"/>
                  </a:lnTo>
                  <a:lnTo>
                    <a:pt x="138925" y="28575"/>
                  </a:lnTo>
                  <a:lnTo>
                    <a:pt x="139052" y="27635"/>
                  </a:lnTo>
                  <a:lnTo>
                    <a:pt x="139852" y="25019"/>
                  </a:lnTo>
                  <a:lnTo>
                    <a:pt x="139865" y="26670"/>
                  </a:lnTo>
                  <a:lnTo>
                    <a:pt x="140017" y="25019"/>
                  </a:lnTo>
                  <a:lnTo>
                    <a:pt x="140106" y="24003"/>
                  </a:lnTo>
                  <a:lnTo>
                    <a:pt x="138620" y="28575"/>
                  </a:lnTo>
                  <a:lnTo>
                    <a:pt x="138684" y="28194"/>
                  </a:lnTo>
                  <a:lnTo>
                    <a:pt x="138836" y="27305"/>
                  </a:lnTo>
                  <a:lnTo>
                    <a:pt x="139560" y="22860"/>
                  </a:lnTo>
                  <a:lnTo>
                    <a:pt x="138963" y="23622"/>
                  </a:lnTo>
                  <a:lnTo>
                    <a:pt x="137972" y="27305"/>
                  </a:lnTo>
                  <a:lnTo>
                    <a:pt x="137960" y="27178"/>
                  </a:lnTo>
                  <a:lnTo>
                    <a:pt x="137871" y="26035"/>
                  </a:lnTo>
                  <a:lnTo>
                    <a:pt x="137782" y="24892"/>
                  </a:lnTo>
                  <a:lnTo>
                    <a:pt x="136880" y="26035"/>
                  </a:lnTo>
                  <a:lnTo>
                    <a:pt x="137083" y="25273"/>
                  </a:lnTo>
                  <a:lnTo>
                    <a:pt x="137198" y="24892"/>
                  </a:lnTo>
                  <a:lnTo>
                    <a:pt x="137109" y="24638"/>
                  </a:lnTo>
                  <a:lnTo>
                    <a:pt x="136283" y="23749"/>
                  </a:lnTo>
                  <a:lnTo>
                    <a:pt x="136182" y="22987"/>
                  </a:lnTo>
                  <a:lnTo>
                    <a:pt x="136245" y="21590"/>
                  </a:lnTo>
                  <a:lnTo>
                    <a:pt x="135191" y="25273"/>
                  </a:lnTo>
                  <a:lnTo>
                    <a:pt x="135128" y="25146"/>
                  </a:lnTo>
                  <a:lnTo>
                    <a:pt x="134797" y="24511"/>
                  </a:lnTo>
                  <a:lnTo>
                    <a:pt x="134175" y="25146"/>
                  </a:lnTo>
                  <a:lnTo>
                    <a:pt x="134632" y="23368"/>
                  </a:lnTo>
                  <a:lnTo>
                    <a:pt x="134696" y="23114"/>
                  </a:lnTo>
                  <a:lnTo>
                    <a:pt x="135064" y="22098"/>
                  </a:lnTo>
                  <a:lnTo>
                    <a:pt x="135547" y="21082"/>
                  </a:lnTo>
                  <a:lnTo>
                    <a:pt x="135140" y="20955"/>
                  </a:lnTo>
                  <a:lnTo>
                    <a:pt x="134797" y="22098"/>
                  </a:lnTo>
                  <a:lnTo>
                    <a:pt x="134480" y="22733"/>
                  </a:lnTo>
                  <a:lnTo>
                    <a:pt x="134099" y="23114"/>
                  </a:lnTo>
                  <a:lnTo>
                    <a:pt x="134899" y="20447"/>
                  </a:lnTo>
                  <a:lnTo>
                    <a:pt x="134353" y="20447"/>
                  </a:lnTo>
                  <a:lnTo>
                    <a:pt x="133032" y="23368"/>
                  </a:lnTo>
                  <a:lnTo>
                    <a:pt x="132803" y="21336"/>
                  </a:lnTo>
                  <a:lnTo>
                    <a:pt x="132207" y="23749"/>
                  </a:lnTo>
                  <a:lnTo>
                    <a:pt x="132080" y="24511"/>
                  </a:lnTo>
                  <a:lnTo>
                    <a:pt x="131584" y="28575"/>
                  </a:lnTo>
                  <a:lnTo>
                    <a:pt x="131457" y="28956"/>
                  </a:lnTo>
                  <a:lnTo>
                    <a:pt x="130416" y="30353"/>
                  </a:lnTo>
                  <a:lnTo>
                    <a:pt x="131140" y="27305"/>
                  </a:lnTo>
                  <a:lnTo>
                    <a:pt x="131140" y="27051"/>
                  </a:lnTo>
                  <a:lnTo>
                    <a:pt x="131254" y="26200"/>
                  </a:lnTo>
                  <a:lnTo>
                    <a:pt x="131305" y="26035"/>
                  </a:lnTo>
                  <a:lnTo>
                    <a:pt x="131432" y="24892"/>
                  </a:lnTo>
                  <a:lnTo>
                    <a:pt x="131559" y="24384"/>
                  </a:lnTo>
                  <a:lnTo>
                    <a:pt x="131686" y="23876"/>
                  </a:lnTo>
                  <a:lnTo>
                    <a:pt x="131368" y="24384"/>
                  </a:lnTo>
                  <a:lnTo>
                    <a:pt x="131787" y="22733"/>
                  </a:lnTo>
                  <a:lnTo>
                    <a:pt x="131902" y="22606"/>
                  </a:lnTo>
                  <a:lnTo>
                    <a:pt x="131800" y="23622"/>
                  </a:lnTo>
                  <a:lnTo>
                    <a:pt x="131927" y="23241"/>
                  </a:lnTo>
                  <a:lnTo>
                    <a:pt x="132041" y="22987"/>
                  </a:lnTo>
                  <a:lnTo>
                    <a:pt x="131965" y="22606"/>
                  </a:lnTo>
                  <a:lnTo>
                    <a:pt x="132054" y="20066"/>
                  </a:lnTo>
                  <a:lnTo>
                    <a:pt x="132118" y="19685"/>
                  </a:lnTo>
                  <a:lnTo>
                    <a:pt x="131838" y="20955"/>
                  </a:lnTo>
                  <a:lnTo>
                    <a:pt x="131457" y="22352"/>
                  </a:lnTo>
                  <a:lnTo>
                    <a:pt x="131191" y="22606"/>
                  </a:lnTo>
                  <a:lnTo>
                    <a:pt x="130632" y="22606"/>
                  </a:lnTo>
                  <a:lnTo>
                    <a:pt x="130924" y="21844"/>
                  </a:lnTo>
                  <a:lnTo>
                    <a:pt x="131508" y="20320"/>
                  </a:lnTo>
                  <a:lnTo>
                    <a:pt x="131546" y="18923"/>
                  </a:lnTo>
                  <a:lnTo>
                    <a:pt x="131076" y="20320"/>
                  </a:lnTo>
                  <a:lnTo>
                    <a:pt x="131089" y="18796"/>
                  </a:lnTo>
                  <a:lnTo>
                    <a:pt x="130365" y="21844"/>
                  </a:lnTo>
                  <a:lnTo>
                    <a:pt x="130416" y="20828"/>
                  </a:lnTo>
                  <a:lnTo>
                    <a:pt x="130530" y="20320"/>
                  </a:lnTo>
                  <a:lnTo>
                    <a:pt x="130657" y="19558"/>
                  </a:lnTo>
                  <a:lnTo>
                    <a:pt x="130073" y="20828"/>
                  </a:lnTo>
                  <a:lnTo>
                    <a:pt x="129286" y="19558"/>
                  </a:lnTo>
                  <a:lnTo>
                    <a:pt x="128943" y="22098"/>
                  </a:lnTo>
                  <a:lnTo>
                    <a:pt x="128841" y="23152"/>
                  </a:lnTo>
                  <a:lnTo>
                    <a:pt x="127203" y="26035"/>
                  </a:lnTo>
                  <a:lnTo>
                    <a:pt x="127215" y="25654"/>
                  </a:lnTo>
                  <a:lnTo>
                    <a:pt x="127228" y="25273"/>
                  </a:lnTo>
                  <a:lnTo>
                    <a:pt x="127228" y="25146"/>
                  </a:lnTo>
                  <a:lnTo>
                    <a:pt x="127317" y="22225"/>
                  </a:lnTo>
                  <a:lnTo>
                    <a:pt x="127330" y="22098"/>
                  </a:lnTo>
                  <a:lnTo>
                    <a:pt x="127355" y="21082"/>
                  </a:lnTo>
                  <a:lnTo>
                    <a:pt x="126174" y="22098"/>
                  </a:lnTo>
                  <a:lnTo>
                    <a:pt x="126403" y="21209"/>
                  </a:lnTo>
                  <a:lnTo>
                    <a:pt x="125615" y="22225"/>
                  </a:lnTo>
                  <a:lnTo>
                    <a:pt x="125069" y="21590"/>
                  </a:lnTo>
                  <a:lnTo>
                    <a:pt x="124206" y="23622"/>
                  </a:lnTo>
                  <a:lnTo>
                    <a:pt x="124040" y="23622"/>
                  </a:lnTo>
                  <a:lnTo>
                    <a:pt x="124167" y="22479"/>
                  </a:lnTo>
                  <a:lnTo>
                    <a:pt x="124180" y="22352"/>
                  </a:lnTo>
                  <a:lnTo>
                    <a:pt x="124294" y="21590"/>
                  </a:lnTo>
                  <a:lnTo>
                    <a:pt x="124587" y="20574"/>
                  </a:lnTo>
                  <a:lnTo>
                    <a:pt x="124028" y="21209"/>
                  </a:lnTo>
                  <a:lnTo>
                    <a:pt x="123723" y="22352"/>
                  </a:lnTo>
                  <a:lnTo>
                    <a:pt x="123647" y="21717"/>
                  </a:lnTo>
                  <a:lnTo>
                    <a:pt x="123545" y="20828"/>
                  </a:lnTo>
                  <a:lnTo>
                    <a:pt x="123634" y="20320"/>
                  </a:lnTo>
                  <a:lnTo>
                    <a:pt x="124129" y="19304"/>
                  </a:lnTo>
                  <a:lnTo>
                    <a:pt x="124066" y="18923"/>
                  </a:lnTo>
                  <a:lnTo>
                    <a:pt x="123977" y="18669"/>
                  </a:lnTo>
                  <a:lnTo>
                    <a:pt x="124117" y="16764"/>
                  </a:lnTo>
                  <a:lnTo>
                    <a:pt x="122948" y="19304"/>
                  </a:lnTo>
                  <a:lnTo>
                    <a:pt x="123063" y="18923"/>
                  </a:lnTo>
                  <a:lnTo>
                    <a:pt x="123672" y="16891"/>
                  </a:lnTo>
                  <a:lnTo>
                    <a:pt x="123609" y="16598"/>
                  </a:lnTo>
                  <a:lnTo>
                    <a:pt x="123266" y="16002"/>
                  </a:lnTo>
                  <a:lnTo>
                    <a:pt x="122910" y="16637"/>
                  </a:lnTo>
                  <a:lnTo>
                    <a:pt x="122809" y="18669"/>
                  </a:lnTo>
                  <a:lnTo>
                    <a:pt x="122440" y="18923"/>
                  </a:lnTo>
                  <a:lnTo>
                    <a:pt x="122148" y="18542"/>
                  </a:lnTo>
                  <a:lnTo>
                    <a:pt x="122212" y="17780"/>
                  </a:lnTo>
                  <a:lnTo>
                    <a:pt x="122834" y="15328"/>
                  </a:lnTo>
                  <a:lnTo>
                    <a:pt x="122720" y="10668"/>
                  </a:lnTo>
                  <a:lnTo>
                    <a:pt x="119456" y="21717"/>
                  </a:lnTo>
                  <a:lnTo>
                    <a:pt x="119697" y="19050"/>
                  </a:lnTo>
                  <a:lnTo>
                    <a:pt x="119786" y="18148"/>
                  </a:lnTo>
                  <a:lnTo>
                    <a:pt x="119507" y="19050"/>
                  </a:lnTo>
                  <a:lnTo>
                    <a:pt x="119214" y="18669"/>
                  </a:lnTo>
                  <a:lnTo>
                    <a:pt x="119138" y="18288"/>
                  </a:lnTo>
                  <a:lnTo>
                    <a:pt x="119608" y="13589"/>
                  </a:lnTo>
                  <a:lnTo>
                    <a:pt x="119443" y="13462"/>
                  </a:lnTo>
                  <a:lnTo>
                    <a:pt x="119151" y="11430"/>
                  </a:lnTo>
                  <a:lnTo>
                    <a:pt x="117779" y="18288"/>
                  </a:lnTo>
                  <a:lnTo>
                    <a:pt x="117335" y="16891"/>
                  </a:lnTo>
                  <a:lnTo>
                    <a:pt x="117144" y="18288"/>
                  </a:lnTo>
                  <a:lnTo>
                    <a:pt x="116624" y="21336"/>
                  </a:lnTo>
                  <a:lnTo>
                    <a:pt x="116509" y="21590"/>
                  </a:lnTo>
                  <a:lnTo>
                    <a:pt x="115836" y="22479"/>
                  </a:lnTo>
                  <a:lnTo>
                    <a:pt x="115430" y="21844"/>
                  </a:lnTo>
                  <a:lnTo>
                    <a:pt x="115468" y="21590"/>
                  </a:lnTo>
                  <a:lnTo>
                    <a:pt x="115811" y="19685"/>
                  </a:lnTo>
                  <a:lnTo>
                    <a:pt x="115963" y="18796"/>
                  </a:lnTo>
                  <a:lnTo>
                    <a:pt x="116014" y="18542"/>
                  </a:lnTo>
                  <a:lnTo>
                    <a:pt x="116230" y="17272"/>
                  </a:lnTo>
                  <a:lnTo>
                    <a:pt x="116332" y="17018"/>
                  </a:lnTo>
                  <a:lnTo>
                    <a:pt x="116776" y="16256"/>
                  </a:lnTo>
                  <a:lnTo>
                    <a:pt x="116916" y="16256"/>
                  </a:lnTo>
                  <a:lnTo>
                    <a:pt x="116801" y="17018"/>
                  </a:lnTo>
                  <a:lnTo>
                    <a:pt x="117297" y="16256"/>
                  </a:lnTo>
                  <a:lnTo>
                    <a:pt x="117386" y="16002"/>
                  </a:lnTo>
                  <a:lnTo>
                    <a:pt x="117449" y="14732"/>
                  </a:lnTo>
                  <a:lnTo>
                    <a:pt x="117119" y="16002"/>
                  </a:lnTo>
                  <a:lnTo>
                    <a:pt x="117132" y="15367"/>
                  </a:lnTo>
                  <a:lnTo>
                    <a:pt x="117132" y="14732"/>
                  </a:lnTo>
                  <a:lnTo>
                    <a:pt x="116484" y="14732"/>
                  </a:lnTo>
                  <a:lnTo>
                    <a:pt x="116586" y="15367"/>
                  </a:lnTo>
                  <a:lnTo>
                    <a:pt x="116459" y="14681"/>
                  </a:lnTo>
                  <a:lnTo>
                    <a:pt x="116281" y="13462"/>
                  </a:lnTo>
                  <a:lnTo>
                    <a:pt x="115582" y="15113"/>
                  </a:lnTo>
                  <a:lnTo>
                    <a:pt x="115150" y="13843"/>
                  </a:lnTo>
                  <a:lnTo>
                    <a:pt x="115062" y="14986"/>
                  </a:lnTo>
                  <a:lnTo>
                    <a:pt x="114935" y="16002"/>
                  </a:lnTo>
                  <a:lnTo>
                    <a:pt x="114846" y="15875"/>
                  </a:lnTo>
                  <a:lnTo>
                    <a:pt x="114173" y="14224"/>
                  </a:lnTo>
                  <a:lnTo>
                    <a:pt x="113957" y="18161"/>
                  </a:lnTo>
                  <a:lnTo>
                    <a:pt x="113195" y="18542"/>
                  </a:lnTo>
                  <a:lnTo>
                    <a:pt x="113195" y="17018"/>
                  </a:lnTo>
                  <a:lnTo>
                    <a:pt x="113296" y="16383"/>
                  </a:lnTo>
                  <a:lnTo>
                    <a:pt x="113550" y="15748"/>
                  </a:lnTo>
                  <a:lnTo>
                    <a:pt x="113652" y="15494"/>
                  </a:lnTo>
                  <a:lnTo>
                    <a:pt x="114198" y="14097"/>
                  </a:lnTo>
                  <a:lnTo>
                    <a:pt x="113233" y="15494"/>
                  </a:lnTo>
                  <a:lnTo>
                    <a:pt x="113118" y="14478"/>
                  </a:lnTo>
                  <a:lnTo>
                    <a:pt x="113220" y="13843"/>
                  </a:lnTo>
                  <a:lnTo>
                    <a:pt x="113309" y="13589"/>
                  </a:lnTo>
                  <a:lnTo>
                    <a:pt x="114134" y="11303"/>
                  </a:lnTo>
                  <a:lnTo>
                    <a:pt x="113080" y="13589"/>
                  </a:lnTo>
                  <a:lnTo>
                    <a:pt x="113207" y="11049"/>
                  </a:lnTo>
                  <a:lnTo>
                    <a:pt x="113093" y="9144"/>
                  </a:lnTo>
                  <a:lnTo>
                    <a:pt x="113182" y="8750"/>
                  </a:lnTo>
                  <a:lnTo>
                    <a:pt x="112915" y="8636"/>
                  </a:lnTo>
                  <a:lnTo>
                    <a:pt x="112649" y="11049"/>
                  </a:lnTo>
                  <a:lnTo>
                    <a:pt x="112522" y="10668"/>
                  </a:lnTo>
                  <a:lnTo>
                    <a:pt x="112369" y="10541"/>
                  </a:lnTo>
                  <a:lnTo>
                    <a:pt x="112572" y="9525"/>
                  </a:lnTo>
                  <a:lnTo>
                    <a:pt x="112077" y="11176"/>
                  </a:lnTo>
                  <a:lnTo>
                    <a:pt x="111975" y="13208"/>
                  </a:lnTo>
                  <a:lnTo>
                    <a:pt x="111848" y="13970"/>
                  </a:lnTo>
                  <a:lnTo>
                    <a:pt x="111150" y="15748"/>
                  </a:lnTo>
                  <a:lnTo>
                    <a:pt x="111074" y="14630"/>
                  </a:lnTo>
                  <a:lnTo>
                    <a:pt x="110147" y="17018"/>
                  </a:lnTo>
                  <a:lnTo>
                    <a:pt x="110502" y="14732"/>
                  </a:lnTo>
                  <a:lnTo>
                    <a:pt x="110667" y="13716"/>
                  </a:lnTo>
                  <a:lnTo>
                    <a:pt x="111074" y="14630"/>
                  </a:lnTo>
                  <a:lnTo>
                    <a:pt x="111137" y="14478"/>
                  </a:lnTo>
                  <a:lnTo>
                    <a:pt x="111252" y="14986"/>
                  </a:lnTo>
                  <a:lnTo>
                    <a:pt x="111239" y="14478"/>
                  </a:lnTo>
                  <a:lnTo>
                    <a:pt x="111213" y="12700"/>
                  </a:lnTo>
                  <a:lnTo>
                    <a:pt x="111188" y="10414"/>
                  </a:lnTo>
                  <a:lnTo>
                    <a:pt x="111442" y="10287"/>
                  </a:lnTo>
                  <a:lnTo>
                    <a:pt x="111518" y="9525"/>
                  </a:lnTo>
                  <a:lnTo>
                    <a:pt x="111633" y="9271"/>
                  </a:lnTo>
                  <a:lnTo>
                    <a:pt x="111506" y="5969"/>
                  </a:lnTo>
                  <a:lnTo>
                    <a:pt x="110693" y="12700"/>
                  </a:lnTo>
                  <a:lnTo>
                    <a:pt x="109931" y="12446"/>
                  </a:lnTo>
                  <a:lnTo>
                    <a:pt x="110299" y="10922"/>
                  </a:lnTo>
                  <a:lnTo>
                    <a:pt x="110363" y="9944"/>
                  </a:lnTo>
                  <a:lnTo>
                    <a:pt x="109778" y="12446"/>
                  </a:lnTo>
                  <a:lnTo>
                    <a:pt x="109232" y="13716"/>
                  </a:lnTo>
                  <a:lnTo>
                    <a:pt x="108991" y="12192"/>
                  </a:lnTo>
                  <a:lnTo>
                    <a:pt x="108496" y="14732"/>
                  </a:lnTo>
                  <a:lnTo>
                    <a:pt x="108280" y="14478"/>
                  </a:lnTo>
                  <a:lnTo>
                    <a:pt x="108356" y="15621"/>
                  </a:lnTo>
                  <a:lnTo>
                    <a:pt x="108013" y="17018"/>
                  </a:lnTo>
                  <a:lnTo>
                    <a:pt x="107810" y="16764"/>
                  </a:lnTo>
                  <a:lnTo>
                    <a:pt x="107365" y="17272"/>
                  </a:lnTo>
                  <a:lnTo>
                    <a:pt x="107391" y="17145"/>
                  </a:lnTo>
                  <a:lnTo>
                    <a:pt x="107340" y="17272"/>
                  </a:lnTo>
                  <a:lnTo>
                    <a:pt x="106883" y="18796"/>
                  </a:lnTo>
                  <a:lnTo>
                    <a:pt x="106984" y="17780"/>
                  </a:lnTo>
                  <a:lnTo>
                    <a:pt x="107353" y="14224"/>
                  </a:lnTo>
                  <a:lnTo>
                    <a:pt x="107569" y="12192"/>
                  </a:lnTo>
                  <a:lnTo>
                    <a:pt x="106641" y="14224"/>
                  </a:lnTo>
                  <a:lnTo>
                    <a:pt x="106629" y="13843"/>
                  </a:lnTo>
                  <a:lnTo>
                    <a:pt x="106756" y="12446"/>
                  </a:lnTo>
                  <a:lnTo>
                    <a:pt x="106934" y="11811"/>
                  </a:lnTo>
                  <a:lnTo>
                    <a:pt x="107162" y="11049"/>
                  </a:lnTo>
                  <a:lnTo>
                    <a:pt x="107149" y="9906"/>
                  </a:lnTo>
                  <a:lnTo>
                    <a:pt x="106286" y="11861"/>
                  </a:lnTo>
                  <a:lnTo>
                    <a:pt x="106045" y="12560"/>
                  </a:lnTo>
                  <a:lnTo>
                    <a:pt x="106045" y="14478"/>
                  </a:lnTo>
                  <a:lnTo>
                    <a:pt x="105549" y="15875"/>
                  </a:lnTo>
                  <a:lnTo>
                    <a:pt x="105460" y="16598"/>
                  </a:lnTo>
                  <a:lnTo>
                    <a:pt x="105346" y="17780"/>
                  </a:lnTo>
                  <a:lnTo>
                    <a:pt x="105422" y="16256"/>
                  </a:lnTo>
                  <a:lnTo>
                    <a:pt x="105511" y="14960"/>
                  </a:lnTo>
                  <a:lnTo>
                    <a:pt x="105448" y="15113"/>
                  </a:lnTo>
                  <a:lnTo>
                    <a:pt x="105575" y="13970"/>
                  </a:lnTo>
                  <a:lnTo>
                    <a:pt x="105511" y="14960"/>
                  </a:lnTo>
                  <a:lnTo>
                    <a:pt x="105918" y="13970"/>
                  </a:lnTo>
                  <a:lnTo>
                    <a:pt x="105968" y="13843"/>
                  </a:lnTo>
                  <a:lnTo>
                    <a:pt x="106045" y="14478"/>
                  </a:lnTo>
                  <a:lnTo>
                    <a:pt x="106045" y="12560"/>
                  </a:lnTo>
                  <a:lnTo>
                    <a:pt x="105041" y="15240"/>
                  </a:lnTo>
                  <a:lnTo>
                    <a:pt x="105232" y="15328"/>
                  </a:lnTo>
                  <a:lnTo>
                    <a:pt x="105448" y="14478"/>
                  </a:lnTo>
                  <a:lnTo>
                    <a:pt x="105346" y="15367"/>
                  </a:lnTo>
                  <a:lnTo>
                    <a:pt x="105219" y="15367"/>
                  </a:lnTo>
                  <a:lnTo>
                    <a:pt x="104140" y="19685"/>
                  </a:lnTo>
                  <a:lnTo>
                    <a:pt x="104101" y="18288"/>
                  </a:lnTo>
                  <a:lnTo>
                    <a:pt x="104101" y="18161"/>
                  </a:lnTo>
                  <a:lnTo>
                    <a:pt x="104076" y="17145"/>
                  </a:lnTo>
                  <a:lnTo>
                    <a:pt x="104317" y="15748"/>
                  </a:lnTo>
                  <a:lnTo>
                    <a:pt x="104622" y="13970"/>
                  </a:lnTo>
                  <a:lnTo>
                    <a:pt x="105079" y="11290"/>
                  </a:lnTo>
                  <a:lnTo>
                    <a:pt x="104965" y="9525"/>
                  </a:lnTo>
                  <a:lnTo>
                    <a:pt x="104825" y="8255"/>
                  </a:lnTo>
                  <a:lnTo>
                    <a:pt x="103263" y="13970"/>
                  </a:lnTo>
                  <a:lnTo>
                    <a:pt x="102552" y="12319"/>
                  </a:lnTo>
                  <a:lnTo>
                    <a:pt x="102603" y="13716"/>
                  </a:lnTo>
                  <a:lnTo>
                    <a:pt x="102158" y="15748"/>
                  </a:lnTo>
                  <a:lnTo>
                    <a:pt x="102095" y="14605"/>
                  </a:lnTo>
                  <a:lnTo>
                    <a:pt x="102031" y="13589"/>
                  </a:lnTo>
                  <a:lnTo>
                    <a:pt x="101561" y="14605"/>
                  </a:lnTo>
                  <a:lnTo>
                    <a:pt x="101625" y="14224"/>
                  </a:lnTo>
                  <a:lnTo>
                    <a:pt x="101841" y="12954"/>
                  </a:lnTo>
                  <a:lnTo>
                    <a:pt x="101854" y="11938"/>
                  </a:lnTo>
                  <a:lnTo>
                    <a:pt x="101904" y="10414"/>
                  </a:lnTo>
                  <a:lnTo>
                    <a:pt x="101688" y="11938"/>
                  </a:lnTo>
                  <a:lnTo>
                    <a:pt x="101219" y="10160"/>
                  </a:lnTo>
                  <a:lnTo>
                    <a:pt x="100469" y="14224"/>
                  </a:lnTo>
                  <a:lnTo>
                    <a:pt x="100355" y="11303"/>
                  </a:lnTo>
                  <a:lnTo>
                    <a:pt x="99860" y="10287"/>
                  </a:lnTo>
                  <a:lnTo>
                    <a:pt x="98666" y="17145"/>
                  </a:lnTo>
                  <a:lnTo>
                    <a:pt x="98031" y="16383"/>
                  </a:lnTo>
                  <a:lnTo>
                    <a:pt x="98196" y="15748"/>
                  </a:lnTo>
                  <a:lnTo>
                    <a:pt x="98463" y="14732"/>
                  </a:lnTo>
                  <a:lnTo>
                    <a:pt x="98564" y="14351"/>
                  </a:lnTo>
                  <a:lnTo>
                    <a:pt x="98666" y="12319"/>
                  </a:lnTo>
                  <a:lnTo>
                    <a:pt x="98793" y="12065"/>
                  </a:lnTo>
                  <a:lnTo>
                    <a:pt x="99225" y="11176"/>
                  </a:lnTo>
                  <a:lnTo>
                    <a:pt x="98983" y="11049"/>
                  </a:lnTo>
                  <a:lnTo>
                    <a:pt x="98806" y="10668"/>
                  </a:lnTo>
                  <a:lnTo>
                    <a:pt x="98590" y="12065"/>
                  </a:lnTo>
                  <a:lnTo>
                    <a:pt x="98640" y="10795"/>
                  </a:lnTo>
                  <a:lnTo>
                    <a:pt x="97472" y="14732"/>
                  </a:lnTo>
                  <a:lnTo>
                    <a:pt x="97536" y="12827"/>
                  </a:lnTo>
                  <a:lnTo>
                    <a:pt x="97269" y="13843"/>
                  </a:lnTo>
                  <a:lnTo>
                    <a:pt x="96926" y="15748"/>
                  </a:lnTo>
                  <a:lnTo>
                    <a:pt x="96672" y="15621"/>
                  </a:lnTo>
                  <a:lnTo>
                    <a:pt x="96177" y="15875"/>
                  </a:lnTo>
                  <a:lnTo>
                    <a:pt x="96088" y="18161"/>
                  </a:lnTo>
                  <a:lnTo>
                    <a:pt x="96266" y="11684"/>
                  </a:lnTo>
                  <a:lnTo>
                    <a:pt x="93878" y="18288"/>
                  </a:lnTo>
                  <a:lnTo>
                    <a:pt x="93967" y="13970"/>
                  </a:lnTo>
                  <a:lnTo>
                    <a:pt x="93992" y="12700"/>
                  </a:lnTo>
                  <a:lnTo>
                    <a:pt x="93345" y="13335"/>
                  </a:lnTo>
                  <a:lnTo>
                    <a:pt x="92595" y="13970"/>
                  </a:lnTo>
                  <a:lnTo>
                    <a:pt x="92075" y="13970"/>
                  </a:lnTo>
                  <a:lnTo>
                    <a:pt x="92214" y="12992"/>
                  </a:lnTo>
                  <a:lnTo>
                    <a:pt x="92278" y="13208"/>
                  </a:lnTo>
                  <a:lnTo>
                    <a:pt x="92227" y="12954"/>
                  </a:lnTo>
                  <a:lnTo>
                    <a:pt x="91846" y="11176"/>
                  </a:lnTo>
                  <a:lnTo>
                    <a:pt x="91046" y="19050"/>
                  </a:lnTo>
                  <a:lnTo>
                    <a:pt x="90944" y="18542"/>
                  </a:lnTo>
                  <a:lnTo>
                    <a:pt x="90665" y="17272"/>
                  </a:lnTo>
                  <a:lnTo>
                    <a:pt x="90601" y="14605"/>
                  </a:lnTo>
                  <a:lnTo>
                    <a:pt x="90627" y="13462"/>
                  </a:lnTo>
                  <a:lnTo>
                    <a:pt x="91224" y="15113"/>
                  </a:lnTo>
                  <a:lnTo>
                    <a:pt x="91186" y="13462"/>
                  </a:lnTo>
                  <a:lnTo>
                    <a:pt x="91948" y="6985"/>
                  </a:lnTo>
                  <a:lnTo>
                    <a:pt x="90068" y="14605"/>
                  </a:lnTo>
                  <a:lnTo>
                    <a:pt x="90068" y="12573"/>
                  </a:lnTo>
                  <a:lnTo>
                    <a:pt x="90195" y="10287"/>
                  </a:lnTo>
                  <a:lnTo>
                    <a:pt x="90157" y="7874"/>
                  </a:lnTo>
                  <a:lnTo>
                    <a:pt x="88925" y="12573"/>
                  </a:lnTo>
                  <a:lnTo>
                    <a:pt x="88328" y="12065"/>
                  </a:lnTo>
                  <a:lnTo>
                    <a:pt x="88480" y="11049"/>
                  </a:lnTo>
                  <a:lnTo>
                    <a:pt x="87579" y="14351"/>
                  </a:lnTo>
                  <a:lnTo>
                    <a:pt x="86118" y="15963"/>
                  </a:lnTo>
                  <a:lnTo>
                    <a:pt x="86067" y="16637"/>
                  </a:lnTo>
                  <a:lnTo>
                    <a:pt x="85407" y="17272"/>
                  </a:lnTo>
                  <a:lnTo>
                    <a:pt x="85293" y="15240"/>
                  </a:lnTo>
                  <a:lnTo>
                    <a:pt x="85166" y="14605"/>
                  </a:lnTo>
                  <a:lnTo>
                    <a:pt x="85217" y="13716"/>
                  </a:lnTo>
                  <a:lnTo>
                    <a:pt x="85445" y="11557"/>
                  </a:lnTo>
                  <a:lnTo>
                    <a:pt x="86004" y="11557"/>
                  </a:lnTo>
                  <a:lnTo>
                    <a:pt x="86169" y="7747"/>
                  </a:lnTo>
                  <a:lnTo>
                    <a:pt x="85280" y="11557"/>
                  </a:lnTo>
                  <a:lnTo>
                    <a:pt x="85166" y="11176"/>
                  </a:lnTo>
                  <a:lnTo>
                    <a:pt x="85305" y="9271"/>
                  </a:lnTo>
                  <a:lnTo>
                    <a:pt x="84429" y="9652"/>
                  </a:lnTo>
                  <a:lnTo>
                    <a:pt x="83921" y="13716"/>
                  </a:lnTo>
                  <a:lnTo>
                    <a:pt x="83070" y="13335"/>
                  </a:lnTo>
                  <a:lnTo>
                    <a:pt x="82994" y="14732"/>
                  </a:lnTo>
                  <a:lnTo>
                    <a:pt x="82092" y="18542"/>
                  </a:lnTo>
                  <a:lnTo>
                    <a:pt x="82372" y="16383"/>
                  </a:lnTo>
                  <a:lnTo>
                    <a:pt x="82461" y="15621"/>
                  </a:lnTo>
                  <a:lnTo>
                    <a:pt x="82511" y="15240"/>
                  </a:lnTo>
                  <a:lnTo>
                    <a:pt x="82892" y="12319"/>
                  </a:lnTo>
                  <a:lnTo>
                    <a:pt x="82080" y="15240"/>
                  </a:lnTo>
                  <a:lnTo>
                    <a:pt x="82397" y="11049"/>
                  </a:lnTo>
                  <a:lnTo>
                    <a:pt x="80835" y="14986"/>
                  </a:lnTo>
                  <a:lnTo>
                    <a:pt x="80187" y="15621"/>
                  </a:lnTo>
                  <a:lnTo>
                    <a:pt x="80505" y="14185"/>
                  </a:lnTo>
                  <a:lnTo>
                    <a:pt x="79870" y="15621"/>
                  </a:lnTo>
                  <a:lnTo>
                    <a:pt x="79248" y="15494"/>
                  </a:lnTo>
                  <a:lnTo>
                    <a:pt x="79502" y="13462"/>
                  </a:lnTo>
                  <a:lnTo>
                    <a:pt x="79514" y="13335"/>
                  </a:lnTo>
                  <a:lnTo>
                    <a:pt x="80213" y="7493"/>
                  </a:lnTo>
                  <a:lnTo>
                    <a:pt x="77838" y="13335"/>
                  </a:lnTo>
                  <a:lnTo>
                    <a:pt x="77851" y="12827"/>
                  </a:lnTo>
                  <a:lnTo>
                    <a:pt x="77863" y="12192"/>
                  </a:lnTo>
                  <a:lnTo>
                    <a:pt x="77927" y="9906"/>
                  </a:lnTo>
                  <a:lnTo>
                    <a:pt x="78003" y="7112"/>
                  </a:lnTo>
                  <a:lnTo>
                    <a:pt x="76593" y="9906"/>
                  </a:lnTo>
                  <a:lnTo>
                    <a:pt x="75895" y="5588"/>
                  </a:lnTo>
                  <a:lnTo>
                    <a:pt x="74536" y="5969"/>
                  </a:lnTo>
                  <a:lnTo>
                    <a:pt x="74422" y="12192"/>
                  </a:lnTo>
                  <a:lnTo>
                    <a:pt x="74142" y="6096"/>
                  </a:lnTo>
                  <a:lnTo>
                    <a:pt x="73634" y="12319"/>
                  </a:lnTo>
                  <a:lnTo>
                    <a:pt x="73520" y="12573"/>
                  </a:lnTo>
                  <a:lnTo>
                    <a:pt x="73291" y="12827"/>
                  </a:lnTo>
                  <a:lnTo>
                    <a:pt x="73177" y="12192"/>
                  </a:lnTo>
                  <a:lnTo>
                    <a:pt x="73088" y="11557"/>
                  </a:lnTo>
                  <a:lnTo>
                    <a:pt x="72898" y="10287"/>
                  </a:lnTo>
                  <a:lnTo>
                    <a:pt x="72821" y="9779"/>
                  </a:lnTo>
                  <a:lnTo>
                    <a:pt x="72720" y="9017"/>
                  </a:lnTo>
                  <a:lnTo>
                    <a:pt x="72593" y="7493"/>
                  </a:lnTo>
                  <a:lnTo>
                    <a:pt x="72555" y="6477"/>
                  </a:lnTo>
                  <a:lnTo>
                    <a:pt x="73025" y="6985"/>
                  </a:lnTo>
                  <a:lnTo>
                    <a:pt x="73063" y="6477"/>
                  </a:lnTo>
                  <a:lnTo>
                    <a:pt x="73139" y="5588"/>
                  </a:lnTo>
                  <a:lnTo>
                    <a:pt x="72504" y="5080"/>
                  </a:lnTo>
                  <a:lnTo>
                    <a:pt x="72720" y="4318"/>
                  </a:lnTo>
                  <a:lnTo>
                    <a:pt x="73025" y="3175"/>
                  </a:lnTo>
                  <a:lnTo>
                    <a:pt x="72936" y="2032"/>
                  </a:lnTo>
                  <a:lnTo>
                    <a:pt x="72796" y="1143"/>
                  </a:lnTo>
                  <a:lnTo>
                    <a:pt x="72745" y="2032"/>
                  </a:lnTo>
                  <a:lnTo>
                    <a:pt x="72631" y="3556"/>
                  </a:lnTo>
                  <a:lnTo>
                    <a:pt x="72275" y="4318"/>
                  </a:lnTo>
                  <a:lnTo>
                    <a:pt x="71958" y="3429"/>
                  </a:lnTo>
                  <a:lnTo>
                    <a:pt x="72250" y="6477"/>
                  </a:lnTo>
                  <a:lnTo>
                    <a:pt x="71031" y="9779"/>
                  </a:lnTo>
                  <a:lnTo>
                    <a:pt x="71043" y="9652"/>
                  </a:lnTo>
                  <a:lnTo>
                    <a:pt x="71056" y="9525"/>
                  </a:lnTo>
                  <a:lnTo>
                    <a:pt x="71285" y="7239"/>
                  </a:lnTo>
                  <a:lnTo>
                    <a:pt x="71564" y="4318"/>
                  </a:lnTo>
                  <a:lnTo>
                    <a:pt x="71894" y="1016"/>
                  </a:lnTo>
                  <a:lnTo>
                    <a:pt x="70662" y="4318"/>
                  </a:lnTo>
                  <a:lnTo>
                    <a:pt x="70866" y="3429"/>
                  </a:lnTo>
                  <a:lnTo>
                    <a:pt x="71132" y="2286"/>
                  </a:lnTo>
                  <a:lnTo>
                    <a:pt x="70535" y="3429"/>
                  </a:lnTo>
                  <a:lnTo>
                    <a:pt x="69316" y="2159"/>
                  </a:lnTo>
                  <a:lnTo>
                    <a:pt x="68453" y="7239"/>
                  </a:lnTo>
                  <a:lnTo>
                    <a:pt x="68516" y="4572"/>
                  </a:lnTo>
                  <a:lnTo>
                    <a:pt x="68681" y="4318"/>
                  </a:lnTo>
                  <a:lnTo>
                    <a:pt x="67576" y="3429"/>
                  </a:lnTo>
                  <a:lnTo>
                    <a:pt x="65709" y="9525"/>
                  </a:lnTo>
                  <a:lnTo>
                    <a:pt x="65341" y="7747"/>
                  </a:lnTo>
                  <a:lnTo>
                    <a:pt x="65151" y="6858"/>
                  </a:lnTo>
                  <a:lnTo>
                    <a:pt x="65227" y="4826"/>
                  </a:lnTo>
                  <a:lnTo>
                    <a:pt x="64973" y="5207"/>
                  </a:lnTo>
                  <a:lnTo>
                    <a:pt x="64655" y="7747"/>
                  </a:lnTo>
                  <a:lnTo>
                    <a:pt x="64592" y="7112"/>
                  </a:lnTo>
                  <a:lnTo>
                    <a:pt x="64592" y="4445"/>
                  </a:lnTo>
                  <a:lnTo>
                    <a:pt x="63830" y="7112"/>
                  </a:lnTo>
                  <a:lnTo>
                    <a:pt x="63639" y="6350"/>
                  </a:lnTo>
                  <a:lnTo>
                    <a:pt x="63754" y="5461"/>
                  </a:lnTo>
                  <a:lnTo>
                    <a:pt x="63855" y="4953"/>
                  </a:lnTo>
                  <a:lnTo>
                    <a:pt x="63779" y="4064"/>
                  </a:lnTo>
                  <a:lnTo>
                    <a:pt x="62953" y="2413"/>
                  </a:lnTo>
                  <a:lnTo>
                    <a:pt x="61950" y="8636"/>
                  </a:lnTo>
                  <a:lnTo>
                    <a:pt x="60947" y="9652"/>
                  </a:lnTo>
                  <a:lnTo>
                    <a:pt x="61087" y="7493"/>
                  </a:lnTo>
                  <a:lnTo>
                    <a:pt x="61201" y="5461"/>
                  </a:lnTo>
                  <a:lnTo>
                    <a:pt x="61099" y="4826"/>
                  </a:lnTo>
                  <a:lnTo>
                    <a:pt x="60083" y="2921"/>
                  </a:lnTo>
                  <a:lnTo>
                    <a:pt x="60071" y="2032"/>
                  </a:lnTo>
                  <a:lnTo>
                    <a:pt x="58775" y="1397"/>
                  </a:lnTo>
                  <a:lnTo>
                    <a:pt x="57619" y="5842"/>
                  </a:lnTo>
                  <a:lnTo>
                    <a:pt x="56311" y="7493"/>
                  </a:lnTo>
                  <a:lnTo>
                    <a:pt x="56210" y="6477"/>
                  </a:lnTo>
                  <a:lnTo>
                    <a:pt x="56083" y="5334"/>
                  </a:lnTo>
                  <a:lnTo>
                    <a:pt x="55791" y="2540"/>
                  </a:lnTo>
                  <a:lnTo>
                    <a:pt x="53848" y="5334"/>
                  </a:lnTo>
                  <a:lnTo>
                    <a:pt x="52730" y="2540"/>
                  </a:lnTo>
                  <a:lnTo>
                    <a:pt x="52806" y="4064"/>
                  </a:lnTo>
                  <a:lnTo>
                    <a:pt x="52603" y="5715"/>
                  </a:lnTo>
                  <a:lnTo>
                    <a:pt x="52489" y="6223"/>
                  </a:lnTo>
                  <a:lnTo>
                    <a:pt x="52336" y="6477"/>
                  </a:lnTo>
                  <a:lnTo>
                    <a:pt x="52082" y="5588"/>
                  </a:lnTo>
                  <a:lnTo>
                    <a:pt x="51435" y="9652"/>
                  </a:lnTo>
                  <a:lnTo>
                    <a:pt x="51435" y="9398"/>
                  </a:lnTo>
                  <a:lnTo>
                    <a:pt x="51511" y="7874"/>
                  </a:lnTo>
                  <a:lnTo>
                    <a:pt x="51612" y="5461"/>
                  </a:lnTo>
                  <a:lnTo>
                    <a:pt x="51727" y="5588"/>
                  </a:lnTo>
                  <a:lnTo>
                    <a:pt x="51727" y="5461"/>
                  </a:lnTo>
                  <a:lnTo>
                    <a:pt x="51676" y="2413"/>
                  </a:lnTo>
                  <a:lnTo>
                    <a:pt x="51663" y="1397"/>
                  </a:lnTo>
                  <a:lnTo>
                    <a:pt x="51028" y="2413"/>
                  </a:lnTo>
                  <a:lnTo>
                    <a:pt x="50571" y="2286"/>
                  </a:lnTo>
                  <a:lnTo>
                    <a:pt x="50304" y="7874"/>
                  </a:lnTo>
                  <a:lnTo>
                    <a:pt x="49822" y="6223"/>
                  </a:lnTo>
                  <a:lnTo>
                    <a:pt x="49784" y="6096"/>
                  </a:lnTo>
                  <a:lnTo>
                    <a:pt x="49403" y="4826"/>
                  </a:lnTo>
                  <a:lnTo>
                    <a:pt x="48285" y="5334"/>
                  </a:lnTo>
                  <a:lnTo>
                    <a:pt x="47269" y="6096"/>
                  </a:lnTo>
                  <a:lnTo>
                    <a:pt x="46990" y="4953"/>
                  </a:lnTo>
                  <a:lnTo>
                    <a:pt x="46634" y="3556"/>
                  </a:lnTo>
                  <a:lnTo>
                    <a:pt x="46304" y="4953"/>
                  </a:lnTo>
                  <a:lnTo>
                    <a:pt x="45948" y="4826"/>
                  </a:lnTo>
                  <a:lnTo>
                    <a:pt x="45631" y="6223"/>
                  </a:lnTo>
                  <a:lnTo>
                    <a:pt x="45707" y="3302"/>
                  </a:lnTo>
                  <a:lnTo>
                    <a:pt x="45186" y="2794"/>
                  </a:lnTo>
                  <a:lnTo>
                    <a:pt x="44526" y="2159"/>
                  </a:lnTo>
                  <a:lnTo>
                    <a:pt x="43510" y="2794"/>
                  </a:lnTo>
                  <a:lnTo>
                    <a:pt x="43738" y="762"/>
                  </a:lnTo>
                  <a:lnTo>
                    <a:pt x="43192" y="508"/>
                  </a:lnTo>
                  <a:lnTo>
                    <a:pt x="42900" y="9271"/>
                  </a:lnTo>
                  <a:lnTo>
                    <a:pt x="42405" y="9398"/>
                  </a:lnTo>
                  <a:lnTo>
                    <a:pt x="42367" y="7493"/>
                  </a:lnTo>
                  <a:lnTo>
                    <a:pt x="42329" y="6096"/>
                  </a:lnTo>
                  <a:lnTo>
                    <a:pt x="42316" y="5207"/>
                  </a:lnTo>
                  <a:lnTo>
                    <a:pt x="42316" y="5080"/>
                  </a:lnTo>
                  <a:lnTo>
                    <a:pt x="42303" y="4953"/>
                  </a:lnTo>
                  <a:lnTo>
                    <a:pt x="41338" y="5080"/>
                  </a:lnTo>
                  <a:lnTo>
                    <a:pt x="40360" y="1143"/>
                  </a:lnTo>
                  <a:lnTo>
                    <a:pt x="39382" y="5207"/>
                  </a:lnTo>
                  <a:lnTo>
                    <a:pt x="39433" y="3175"/>
                  </a:lnTo>
                  <a:lnTo>
                    <a:pt x="39585" y="3048"/>
                  </a:lnTo>
                  <a:lnTo>
                    <a:pt x="39128" y="2921"/>
                  </a:lnTo>
                  <a:lnTo>
                    <a:pt x="38785" y="2159"/>
                  </a:lnTo>
                  <a:lnTo>
                    <a:pt x="37795" y="0"/>
                  </a:lnTo>
                  <a:lnTo>
                    <a:pt x="37871" y="2514"/>
                  </a:lnTo>
                  <a:lnTo>
                    <a:pt x="37960" y="2159"/>
                  </a:lnTo>
                  <a:lnTo>
                    <a:pt x="37960" y="6096"/>
                  </a:lnTo>
                  <a:lnTo>
                    <a:pt x="37871" y="2514"/>
                  </a:lnTo>
                  <a:lnTo>
                    <a:pt x="36423" y="7493"/>
                  </a:lnTo>
                  <a:lnTo>
                    <a:pt x="36512" y="4572"/>
                  </a:lnTo>
                  <a:lnTo>
                    <a:pt x="36144" y="7747"/>
                  </a:lnTo>
                  <a:lnTo>
                    <a:pt x="36017" y="9359"/>
                  </a:lnTo>
                  <a:lnTo>
                    <a:pt x="35458" y="10287"/>
                  </a:lnTo>
                  <a:lnTo>
                    <a:pt x="35356" y="10033"/>
                  </a:lnTo>
                  <a:lnTo>
                    <a:pt x="35267" y="8001"/>
                  </a:lnTo>
                  <a:lnTo>
                    <a:pt x="35026" y="7239"/>
                  </a:lnTo>
                  <a:lnTo>
                    <a:pt x="35153" y="11557"/>
                  </a:lnTo>
                  <a:lnTo>
                    <a:pt x="34671" y="10236"/>
                  </a:lnTo>
                  <a:lnTo>
                    <a:pt x="34759" y="8128"/>
                  </a:lnTo>
                  <a:lnTo>
                    <a:pt x="34251" y="7874"/>
                  </a:lnTo>
                  <a:lnTo>
                    <a:pt x="34188" y="9906"/>
                  </a:lnTo>
                  <a:lnTo>
                    <a:pt x="34074" y="10922"/>
                  </a:lnTo>
                  <a:lnTo>
                    <a:pt x="33743" y="12192"/>
                  </a:lnTo>
                  <a:lnTo>
                    <a:pt x="33489" y="11430"/>
                  </a:lnTo>
                  <a:lnTo>
                    <a:pt x="33134" y="10414"/>
                  </a:lnTo>
                  <a:lnTo>
                    <a:pt x="32994" y="7747"/>
                  </a:lnTo>
                  <a:lnTo>
                    <a:pt x="32931" y="9359"/>
                  </a:lnTo>
                  <a:lnTo>
                    <a:pt x="32702" y="11430"/>
                  </a:lnTo>
                  <a:lnTo>
                    <a:pt x="32499" y="10922"/>
                  </a:lnTo>
                  <a:lnTo>
                    <a:pt x="32372" y="10236"/>
                  </a:lnTo>
                  <a:lnTo>
                    <a:pt x="32258" y="8255"/>
                  </a:lnTo>
                  <a:lnTo>
                    <a:pt x="32143" y="8001"/>
                  </a:lnTo>
                  <a:lnTo>
                    <a:pt x="31699" y="7048"/>
                  </a:lnTo>
                  <a:lnTo>
                    <a:pt x="31699" y="7848"/>
                  </a:lnTo>
                  <a:lnTo>
                    <a:pt x="31623" y="6858"/>
                  </a:lnTo>
                  <a:lnTo>
                    <a:pt x="31699" y="7048"/>
                  </a:lnTo>
                  <a:lnTo>
                    <a:pt x="31699" y="6858"/>
                  </a:lnTo>
                  <a:lnTo>
                    <a:pt x="31686" y="5334"/>
                  </a:lnTo>
                  <a:lnTo>
                    <a:pt x="31559" y="5219"/>
                  </a:lnTo>
                  <a:lnTo>
                    <a:pt x="31559" y="7785"/>
                  </a:lnTo>
                  <a:lnTo>
                    <a:pt x="31432" y="9893"/>
                  </a:lnTo>
                  <a:lnTo>
                    <a:pt x="31432" y="24384"/>
                  </a:lnTo>
                  <a:lnTo>
                    <a:pt x="31292" y="24257"/>
                  </a:lnTo>
                  <a:lnTo>
                    <a:pt x="30962" y="24257"/>
                  </a:lnTo>
                  <a:lnTo>
                    <a:pt x="30924" y="23495"/>
                  </a:lnTo>
                  <a:lnTo>
                    <a:pt x="30911" y="22860"/>
                  </a:lnTo>
                  <a:lnTo>
                    <a:pt x="30924" y="22225"/>
                  </a:lnTo>
                  <a:lnTo>
                    <a:pt x="31051" y="23114"/>
                  </a:lnTo>
                  <a:lnTo>
                    <a:pt x="31254" y="23495"/>
                  </a:lnTo>
                  <a:lnTo>
                    <a:pt x="31432" y="24384"/>
                  </a:lnTo>
                  <a:lnTo>
                    <a:pt x="31432" y="9893"/>
                  </a:lnTo>
                  <a:lnTo>
                    <a:pt x="31292" y="12192"/>
                  </a:lnTo>
                  <a:lnTo>
                    <a:pt x="30899" y="10414"/>
                  </a:lnTo>
                  <a:lnTo>
                    <a:pt x="30784" y="9906"/>
                  </a:lnTo>
                  <a:lnTo>
                    <a:pt x="30556" y="7620"/>
                  </a:lnTo>
                  <a:lnTo>
                    <a:pt x="31216" y="7620"/>
                  </a:lnTo>
                  <a:lnTo>
                    <a:pt x="31559" y="7785"/>
                  </a:lnTo>
                  <a:lnTo>
                    <a:pt x="31559" y="5219"/>
                  </a:lnTo>
                  <a:lnTo>
                    <a:pt x="31127" y="4826"/>
                  </a:lnTo>
                  <a:lnTo>
                    <a:pt x="31508" y="1143"/>
                  </a:lnTo>
                  <a:lnTo>
                    <a:pt x="31076" y="3302"/>
                  </a:lnTo>
                  <a:lnTo>
                    <a:pt x="30429" y="7620"/>
                  </a:lnTo>
                  <a:lnTo>
                    <a:pt x="30353" y="7454"/>
                  </a:lnTo>
                  <a:lnTo>
                    <a:pt x="30353" y="24384"/>
                  </a:lnTo>
                  <a:lnTo>
                    <a:pt x="30353" y="24511"/>
                  </a:lnTo>
                  <a:lnTo>
                    <a:pt x="30086" y="24638"/>
                  </a:lnTo>
                  <a:lnTo>
                    <a:pt x="30353" y="24384"/>
                  </a:lnTo>
                  <a:lnTo>
                    <a:pt x="30353" y="7454"/>
                  </a:lnTo>
                  <a:lnTo>
                    <a:pt x="29883" y="6350"/>
                  </a:lnTo>
                  <a:lnTo>
                    <a:pt x="29794" y="5588"/>
                  </a:lnTo>
                  <a:lnTo>
                    <a:pt x="29718" y="4826"/>
                  </a:lnTo>
                  <a:lnTo>
                    <a:pt x="29603" y="5080"/>
                  </a:lnTo>
                  <a:lnTo>
                    <a:pt x="29514" y="5588"/>
                  </a:lnTo>
                  <a:lnTo>
                    <a:pt x="29464" y="5461"/>
                  </a:lnTo>
                  <a:lnTo>
                    <a:pt x="29222" y="4826"/>
                  </a:lnTo>
                  <a:lnTo>
                    <a:pt x="29070" y="4699"/>
                  </a:lnTo>
                  <a:lnTo>
                    <a:pt x="28981" y="3187"/>
                  </a:lnTo>
                  <a:lnTo>
                    <a:pt x="28981" y="4826"/>
                  </a:lnTo>
                  <a:lnTo>
                    <a:pt x="28803" y="4953"/>
                  </a:lnTo>
                  <a:lnTo>
                    <a:pt x="28676" y="5080"/>
                  </a:lnTo>
                  <a:lnTo>
                    <a:pt x="28663" y="5461"/>
                  </a:lnTo>
                  <a:lnTo>
                    <a:pt x="28702" y="4064"/>
                  </a:lnTo>
                  <a:lnTo>
                    <a:pt x="28879" y="3556"/>
                  </a:lnTo>
                  <a:lnTo>
                    <a:pt x="28981" y="4826"/>
                  </a:lnTo>
                  <a:lnTo>
                    <a:pt x="28981" y="3187"/>
                  </a:lnTo>
                  <a:lnTo>
                    <a:pt x="28943" y="2540"/>
                  </a:lnTo>
                  <a:lnTo>
                    <a:pt x="28409" y="3556"/>
                  </a:lnTo>
                  <a:lnTo>
                    <a:pt x="28130" y="3429"/>
                  </a:lnTo>
                  <a:lnTo>
                    <a:pt x="28232" y="6350"/>
                  </a:lnTo>
                  <a:lnTo>
                    <a:pt x="27863" y="5969"/>
                  </a:lnTo>
                  <a:lnTo>
                    <a:pt x="28206" y="8128"/>
                  </a:lnTo>
                  <a:lnTo>
                    <a:pt x="28282" y="8001"/>
                  </a:lnTo>
                  <a:lnTo>
                    <a:pt x="28473" y="7874"/>
                  </a:lnTo>
                  <a:lnTo>
                    <a:pt x="28549" y="7747"/>
                  </a:lnTo>
                  <a:lnTo>
                    <a:pt x="28575" y="7620"/>
                  </a:lnTo>
                  <a:lnTo>
                    <a:pt x="28549" y="7874"/>
                  </a:lnTo>
                  <a:lnTo>
                    <a:pt x="28740" y="7747"/>
                  </a:lnTo>
                  <a:lnTo>
                    <a:pt x="29235" y="7620"/>
                  </a:lnTo>
                  <a:lnTo>
                    <a:pt x="28854" y="10414"/>
                  </a:lnTo>
                  <a:lnTo>
                    <a:pt x="28511" y="8763"/>
                  </a:lnTo>
                  <a:lnTo>
                    <a:pt x="28244" y="13462"/>
                  </a:lnTo>
                  <a:lnTo>
                    <a:pt x="28181" y="12827"/>
                  </a:lnTo>
                  <a:lnTo>
                    <a:pt x="28105" y="12192"/>
                  </a:lnTo>
                  <a:lnTo>
                    <a:pt x="27851" y="9906"/>
                  </a:lnTo>
                  <a:lnTo>
                    <a:pt x="27749" y="9271"/>
                  </a:lnTo>
                  <a:lnTo>
                    <a:pt x="27139" y="7493"/>
                  </a:lnTo>
                  <a:lnTo>
                    <a:pt x="27025" y="6858"/>
                  </a:lnTo>
                  <a:lnTo>
                    <a:pt x="26974" y="6350"/>
                  </a:lnTo>
                  <a:lnTo>
                    <a:pt x="26835" y="4699"/>
                  </a:lnTo>
                  <a:lnTo>
                    <a:pt x="25958" y="6350"/>
                  </a:lnTo>
                  <a:lnTo>
                    <a:pt x="24625" y="5842"/>
                  </a:lnTo>
                  <a:lnTo>
                    <a:pt x="24485" y="9652"/>
                  </a:lnTo>
                  <a:lnTo>
                    <a:pt x="24358" y="11684"/>
                  </a:lnTo>
                  <a:lnTo>
                    <a:pt x="24231" y="12192"/>
                  </a:lnTo>
                  <a:lnTo>
                    <a:pt x="24117" y="10795"/>
                  </a:lnTo>
                  <a:lnTo>
                    <a:pt x="23990" y="9652"/>
                  </a:lnTo>
                  <a:lnTo>
                    <a:pt x="23888" y="9144"/>
                  </a:lnTo>
                  <a:lnTo>
                    <a:pt x="23964" y="8496"/>
                  </a:lnTo>
                  <a:lnTo>
                    <a:pt x="23761" y="9144"/>
                  </a:lnTo>
                  <a:lnTo>
                    <a:pt x="23025" y="8636"/>
                  </a:lnTo>
                  <a:lnTo>
                    <a:pt x="22656" y="8382"/>
                  </a:lnTo>
                  <a:lnTo>
                    <a:pt x="22682" y="8864"/>
                  </a:lnTo>
                  <a:lnTo>
                    <a:pt x="22809" y="8750"/>
                  </a:lnTo>
                  <a:lnTo>
                    <a:pt x="22707" y="9144"/>
                  </a:lnTo>
                  <a:lnTo>
                    <a:pt x="22923" y="8636"/>
                  </a:lnTo>
                  <a:lnTo>
                    <a:pt x="22783" y="10287"/>
                  </a:lnTo>
                  <a:lnTo>
                    <a:pt x="22910" y="12192"/>
                  </a:lnTo>
                  <a:lnTo>
                    <a:pt x="22148" y="10668"/>
                  </a:lnTo>
                  <a:lnTo>
                    <a:pt x="22263" y="10160"/>
                  </a:lnTo>
                  <a:lnTo>
                    <a:pt x="22593" y="9398"/>
                  </a:lnTo>
                  <a:lnTo>
                    <a:pt x="22682" y="8864"/>
                  </a:lnTo>
                  <a:lnTo>
                    <a:pt x="22085" y="9398"/>
                  </a:lnTo>
                  <a:lnTo>
                    <a:pt x="22085" y="8128"/>
                  </a:lnTo>
                  <a:lnTo>
                    <a:pt x="20624" y="7112"/>
                  </a:lnTo>
                  <a:lnTo>
                    <a:pt x="19900" y="10160"/>
                  </a:lnTo>
                  <a:lnTo>
                    <a:pt x="19075" y="12827"/>
                  </a:lnTo>
                  <a:lnTo>
                    <a:pt x="18491" y="12192"/>
                  </a:lnTo>
                  <a:lnTo>
                    <a:pt x="17322" y="10922"/>
                  </a:lnTo>
                  <a:lnTo>
                    <a:pt x="17691" y="11557"/>
                  </a:lnTo>
                  <a:lnTo>
                    <a:pt x="17856" y="12192"/>
                  </a:lnTo>
                  <a:lnTo>
                    <a:pt x="14490" y="9398"/>
                  </a:lnTo>
                  <a:lnTo>
                    <a:pt x="14401" y="16383"/>
                  </a:lnTo>
                  <a:lnTo>
                    <a:pt x="13944" y="16002"/>
                  </a:lnTo>
                  <a:lnTo>
                    <a:pt x="9779" y="12573"/>
                  </a:lnTo>
                  <a:lnTo>
                    <a:pt x="8534" y="12065"/>
                  </a:lnTo>
                  <a:lnTo>
                    <a:pt x="9613" y="14224"/>
                  </a:lnTo>
                  <a:lnTo>
                    <a:pt x="10210" y="16002"/>
                  </a:lnTo>
                  <a:lnTo>
                    <a:pt x="8420" y="13462"/>
                  </a:lnTo>
                  <a:lnTo>
                    <a:pt x="9385" y="16090"/>
                  </a:lnTo>
                  <a:lnTo>
                    <a:pt x="9728" y="16891"/>
                  </a:lnTo>
                  <a:lnTo>
                    <a:pt x="10591" y="19558"/>
                  </a:lnTo>
                  <a:lnTo>
                    <a:pt x="3505" y="11811"/>
                  </a:lnTo>
                  <a:lnTo>
                    <a:pt x="5562" y="16764"/>
                  </a:lnTo>
                  <a:lnTo>
                    <a:pt x="7112" y="18288"/>
                  </a:lnTo>
                  <a:lnTo>
                    <a:pt x="6489" y="18288"/>
                  </a:lnTo>
                  <a:lnTo>
                    <a:pt x="6985" y="20320"/>
                  </a:lnTo>
                  <a:lnTo>
                    <a:pt x="6870" y="20193"/>
                  </a:lnTo>
                  <a:lnTo>
                    <a:pt x="5308" y="18415"/>
                  </a:lnTo>
                  <a:lnTo>
                    <a:pt x="5524" y="18796"/>
                  </a:lnTo>
                  <a:lnTo>
                    <a:pt x="6769" y="20193"/>
                  </a:lnTo>
                  <a:lnTo>
                    <a:pt x="5854" y="19558"/>
                  </a:lnTo>
                  <a:lnTo>
                    <a:pt x="4648" y="18415"/>
                  </a:lnTo>
                  <a:lnTo>
                    <a:pt x="5689" y="20574"/>
                  </a:lnTo>
                  <a:lnTo>
                    <a:pt x="6032" y="21209"/>
                  </a:lnTo>
                  <a:lnTo>
                    <a:pt x="4610" y="21209"/>
                  </a:lnTo>
                  <a:lnTo>
                    <a:pt x="1092" y="16764"/>
                  </a:lnTo>
                  <a:lnTo>
                    <a:pt x="88" y="17780"/>
                  </a:lnTo>
                  <a:lnTo>
                    <a:pt x="0" y="18148"/>
                  </a:lnTo>
                  <a:lnTo>
                    <a:pt x="114" y="18923"/>
                  </a:lnTo>
                  <a:lnTo>
                    <a:pt x="3035" y="22098"/>
                  </a:lnTo>
                  <a:lnTo>
                    <a:pt x="4064" y="22606"/>
                  </a:lnTo>
                  <a:lnTo>
                    <a:pt x="4241" y="22479"/>
                  </a:lnTo>
                  <a:lnTo>
                    <a:pt x="5168" y="22733"/>
                  </a:lnTo>
                  <a:lnTo>
                    <a:pt x="6527" y="23749"/>
                  </a:lnTo>
                  <a:lnTo>
                    <a:pt x="7061" y="24511"/>
                  </a:lnTo>
                  <a:lnTo>
                    <a:pt x="10934" y="27432"/>
                  </a:lnTo>
                  <a:lnTo>
                    <a:pt x="17716" y="31750"/>
                  </a:lnTo>
                  <a:lnTo>
                    <a:pt x="15506" y="29845"/>
                  </a:lnTo>
                  <a:lnTo>
                    <a:pt x="16827" y="30772"/>
                  </a:lnTo>
                  <a:lnTo>
                    <a:pt x="16662" y="30607"/>
                  </a:lnTo>
                  <a:lnTo>
                    <a:pt x="17259" y="31076"/>
                  </a:lnTo>
                  <a:lnTo>
                    <a:pt x="16827" y="30772"/>
                  </a:lnTo>
                  <a:lnTo>
                    <a:pt x="17373" y="31267"/>
                  </a:lnTo>
                  <a:lnTo>
                    <a:pt x="17335" y="31127"/>
                  </a:lnTo>
                  <a:lnTo>
                    <a:pt x="18656" y="32131"/>
                  </a:lnTo>
                  <a:lnTo>
                    <a:pt x="17068" y="30607"/>
                  </a:lnTo>
                  <a:lnTo>
                    <a:pt x="16268" y="29845"/>
                  </a:lnTo>
                  <a:lnTo>
                    <a:pt x="15862" y="29464"/>
                  </a:lnTo>
                  <a:lnTo>
                    <a:pt x="15709" y="29337"/>
                  </a:lnTo>
                  <a:lnTo>
                    <a:pt x="15506" y="29121"/>
                  </a:lnTo>
                  <a:lnTo>
                    <a:pt x="15417" y="28956"/>
                  </a:lnTo>
                  <a:lnTo>
                    <a:pt x="14808" y="28194"/>
                  </a:lnTo>
                  <a:lnTo>
                    <a:pt x="16497" y="29591"/>
                  </a:lnTo>
                  <a:lnTo>
                    <a:pt x="17716" y="30861"/>
                  </a:lnTo>
                  <a:lnTo>
                    <a:pt x="16484" y="29464"/>
                  </a:lnTo>
                  <a:lnTo>
                    <a:pt x="18262" y="31369"/>
                  </a:lnTo>
                  <a:lnTo>
                    <a:pt x="17284" y="30226"/>
                  </a:lnTo>
                  <a:lnTo>
                    <a:pt x="17970" y="30734"/>
                  </a:lnTo>
                  <a:lnTo>
                    <a:pt x="17526" y="30226"/>
                  </a:lnTo>
                  <a:lnTo>
                    <a:pt x="16840" y="29464"/>
                  </a:lnTo>
                  <a:lnTo>
                    <a:pt x="16281" y="28829"/>
                  </a:lnTo>
                  <a:lnTo>
                    <a:pt x="18161" y="30734"/>
                  </a:lnTo>
                  <a:lnTo>
                    <a:pt x="16802" y="28829"/>
                  </a:lnTo>
                  <a:lnTo>
                    <a:pt x="16344" y="28194"/>
                  </a:lnTo>
                  <a:lnTo>
                    <a:pt x="16167" y="27940"/>
                  </a:lnTo>
                  <a:lnTo>
                    <a:pt x="18034" y="30264"/>
                  </a:lnTo>
                  <a:lnTo>
                    <a:pt x="17018" y="28702"/>
                  </a:lnTo>
                  <a:lnTo>
                    <a:pt x="16954" y="28321"/>
                  </a:lnTo>
                  <a:lnTo>
                    <a:pt x="20040" y="32893"/>
                  </a:lnTo>
                  <a:lnTo>
                    <a:pt x="17462" y="28448"/>
                  </a:lnTo>
                  <a:lnTo>
                    <a:pt x="20650" y="33401"/>
                  </a:lnTo>
                  <a:lnTo>
                    <a:pt x="18046" y="29210"/>
                  </a:lnTo>
                  <a:lnTo>
                    <a:pt x="19532" y="31496"/>
                  </a:lnTo>
                  <a:lnTo>
                    <a:pt x="18630" y="29210"/>
                  </a:lnTo>
                  <a:lnTo>
                    <a:pt x="18859" y="29667"/>
                  </a:lnTo>
                  <a:lnTo>
                    <a:pt x="19177" y="30099"/>
                  </a:lnTo>
                  <a:lnTo>
                    <a:pt x="20231" y="32258"/>
                  </a:lnTo>
                  <a:lnTo>
                    <a:pt x="18732" y="28956"/>
                  </a:lnTo>
                  <a:lnTo>
                    <a:pt x="18618" y="28702"/>
                  </a:lnTo>
                  <a:lnTo>
                    <a:pt x="18554" y="28448"/>
                  </a:lnTo>
                  <a:lnTo>
                    <a:pt x="18542" y="28321"/>
                  </a:lnTo>
                  <a:lnTo>
                    <a:pt x="18503" y="27940"/>
                  </a:lnTo>
                  <a:lnTo>
                    <a:pt x="18389" y="27305"/>
                  </a:lnTo>
                  <a:lnTo>
                    <a:pt x="17754" y="25146"/>
                  </a:lnTo>
                  <a:lnTo>
                    <a:pt x="19329" y="28575"/>
                  </a:lnTo>
                  <a:lnTo>
                    <a:pt x="19456" y="29972"/>
                  </a:lnTo>
                  <a:lnTo>
                    <a:pt x="20815" y="33147"/>
                  </a:lnTo>
                  <a:lnTo>
                    <a:pt x="19583" y="30099"/>
                  </a:lnTo>
                  <a:lnTo>
                    <a:pt x="19888" y="29972"/>
                  </a:lnTo>
                  <a:lnTo>
                    <a:pt x="18910" y="27432"/>
                  </a:lnTo>
                  <a:lnTo>
                    <a:pt x="19875" y="29591"/>
                  </a:lnTo>
                  <a:lnTo>
                    <a:pt x="20624" y="31623"/>
                  </a:lnTo>
                  <a:lnTo>
                    <a:pt x="19964" y="29591"/>
                  </a:lnTo>
                  <a:lnTo>
                    <a:pt x="19583" y="28448"/>
                  </a:lnTo>
                  <a:lnTo>
                    <a:pt x="19253" y="27432"/>
                  </a:lnTo>
                  <a:lnTo>
                    <a:pt x="20472" y="30861"/>
                  </a:lnTo>
                  <a:lnTo>
                    <a:pt x="19697" y="27813"/>
                  </a:lnTo>
                  <a:lnTo>
                    <a:pt x="20624" y="29972"/>
                  </a:lnTo>
                  <a:lnTo>
                    <a:pt x="20739" y="30480"/>
                  </a:lnTo>
                  <a:lnTo>
                    <a:pt x="21082" y="32385"/>
                  </a:lnTo>
                  <a:lnTo>
                    <a:pt x="20967" y="31115"/>
                  </a:lnTo>
                  <a:lnTo>
                    <a:pt x="20967" y="30848"/>
                  </a:lnTo>
                  <a:lnTo>
                    <a:pt x="21221" y="31584"/>
                  </a:lnTo>
                  <a:lnTo>
                    <a:pt x="20967" y="30734"/>
                  </a:lnTo>
                  <a:lnTo>
                    <a:pt x="20358" y="28308"/>
                  </a:lnTo>
                  <a:lnTo>
                    <a:pt x="20370" y="27813"/>
                  </a:lnTo>
                  <a:lnTo>
                    <a:pt x="20459" y="27051"/>
                  </a:lnTo>
                  <a:lnTo>
                    <a:pt x="21221" y="30861"/>
                  </a:lnTo>
                  <a:lnTo>
                    <a:pt x="21805" y="32766"/>
                  </a:lnTo>
                  <a:lnTo>
                    <a:pt x="21691" y="31572"/>
                  </a:lnTo>
                  <a:lnTo>
                    <a:pt x="21132" y="28321"/>
                  </a:lnTo>
                  <a:lnTo>
                    <a:pt x="21386" y="28321"/>
                  </a:lnTo>
                  <a:lnTo>
                    <a:pt x="21615" y="29210"/>
                  </a:lnTo>
                  <a:lnTo>
                    <a:pt x="21742" y="29972"/>
                  </a:lnTo>
                  <a:lnTo>
                    <a:pt x="21564" y="28321"/>
                  </a:lnTo>
                  <a:lnTo>
                    <a:pt x="21424" y="27051"/>
                  </a:lnTo>
                  <a:lnTo>
                    <a:pt x="21412" y="26924"/>
                  </a:lnTo>
                  <a:lnTo>
                    <a:pt x="22479" y="29718"/>
                  </a:lnTo>
                  <a:lnTo>
                    <a:pt x="22326" y="26924"/>
                  </a:lnTo>
                  <a:lnTo>
                    <a:pt x="22313" y="26797"/>
                  </a:lnTo>
                  <a:lnTo>
                    <a:pt x="22288" y="25946"/>
                  </a:lnTo>
                  <a:lnTo>
                    <a:pt x="22453" y="26797"/>
                  </a:lnTo>
                  <a:lnTo>
                    <a:pt x="22288" y="25781"/>
                  </a:lnTo>
                  <a:lnTo>
                    <a:pt x="22174" y="25146"/>
                  </a:lnTo>
                  <a:lnTo>
                    <a:pt x="21729" y="22479"/>
                  </a:lnTo>
                  <a:lnTo>
                    <a:pt x="21577" y="21590"/>
                  </a:lnTo>
                  <a:lnTo>
                    <a:pt x="21780" y="21463"/>
                  </a:lnTo>
                  <a:lnTo>
                    <a:pt x="21767" y="21209"/>
                  </a:lnTo>
                  <a:lnTo>
                    <a:pt x="21717" y="20320"/>
                  </a:lnTo>
                  <a:lnTo>
                    <a:pt x="21678" y="19558"/>
                  </a:lnTo>
                  <a:lnTo>
                    <a:pt x="21653" y="19050"/>
                  </a:lnTo>
                  <a:lnTo>
                    <a:pt x="22085" y="21590"/>
                  </a:lnTo>
                  <a:lnTo>
                    <a:pt x="21945" y="21463"/>
                  </a:lnTo>
                  <a:lnTo>
                    <a:pt x="22136" y="23241"/>
                  </a:lnTo>
                  <a:lnTo>
                    <a:pt x="22199" y="22225"/>
                  </a:lnTo>
                  <a:lnTo>
                    <a:pt x="22669" y="24663"/>
                  </a:lnTo>
                  <a:lnTo>
                    <a:pt x="22682" y="24180"/>
                  </a:lnTo>
                  <a:lnTo>
                    <a:pt x="22796" y="22225"/>
                  </a:lnTo>
                  <a:lnTo>
                    <a:pt x="22821" y="21844"/>
                  </a:lnTo>
                  <a:lnTo>
                    <a:pt x="23279" y="22860"/>
                  </a:lnTo>
                  <a:lnTo>
                    <a:pt x="23749" y="26416"/>
                  </a:lnTo>
                  <a:lnTo>
                    <a:pt x="22694" y="24180"/>
                  </a:lnTo>
                  <a:lnTo>
                    <a:pt x="23469" y="27178"/>
                  </a:lnTo>
                  <a:lnTo>
                    <a:pt x="22821" y="25908"/>
                  </a:lnTo>
                  <a:lnTo>
                    <a:pt x="23914" y="31369"/>
                  </a:lnTo>
                  <a:lnTo>
                    <a:pt x="22542" y="25692"/>
                  </a:lnTo>
                  <a:lnTo>
                    <a:pt x="23571" y="31242"/>
                  </a:lnTo>
                  <a:lnTo>
                    <a:pt x="23685" y="31584"/>
                  </a:lnTo>
                  <a:lnTo>
                    <a:pt x="24269" y="32385"/>
                  </a:lnTo>
                  <a:lnTo>
                    <a:pt x="24168" y="31369"/>
                  </a:lnTo>
                  <a:lnTo>
                    <a:pt x="23990" y="29591"/>
                  </a:lnTo>
                  <a:lnTo>
                    <a:pt x="24676" y="30607"/>
                  </a:lnTo>
                  <a:lnTo>
                    <a:pt x="24650" y="29591"/>
                  </a:lnTo>
                  <a:lnTo>
                    <a:pt x="24549" y="28308"/>
                  </a:lnTo>
                  <a:lnTo>
                    <a:pt x="24434" y="27940"/>
                  </a:lnTo>
                  <a:lnTo>
                    <a:pt x="24345" y="27178"/>
                  </a:lnTo>
                  <a:lnTo>
                    <a:pt x="24333" y="26416"/>
                  </a:lnTo>
                  <a:lnTo>
                    <a:pt x="24434" y="25019"/>
                  </a:lnTo>
                  <a:lnTo>
                    <a:pt x="24993" y="22098"/>
                  </a:lnTo>
                  <a:lnTo>
                    <a:pt x="25692" y="34544"/>
                  </a:lnTo>
                  <a:lnTo>
                    <a:pt x="25946" y="30734"/>
                  </a:lnTo>
                  <a:lnTo>
                    <a:pt x="25869" y="22860"/>
                  </a:lnTo>
                  <a:lnTo>
                    <a:pt x="26454" y="25069"/>
                  </a:lnTo>
                  <a:lnTo>
                    <a:pt x="26568" y="29235"/>
                  </a:lnTo>
                  <a:lnTo>
                    <a:pt x="27165" y="29591"/>
                  </a:lnTo>
                  <a:lnTo>
                    <a:pt x="26987" y="27571"/>
                  </a:lnTo>
                  <a:lnTo>
                    <a:pt x="26657" y="23495"/>
                  </a:lnTo>
                  <a:lnTo>
                    <a:pt x="27330" y="25768"/>
                  </a:lnTo>
                  <a:lnTo>
                    <a:pt x="27698" y="25654"/>
                  </a:lnTo>
                  <a:lnTo>
                    <a:pt x="27863" y="29210"/>
                  </a:lnTo>
                  <a:lnTo>
                    <a:pt x="28651" y="28702"/>
                  </a:lnTo>
                  <a:lnTo>
                    <a:pt x="29476" y="26035"/>
                  </a:lnTo>
                  <a:lnTo>
                    <a:pt x="30010" y="25654"/>
                  </a:lnTo>
                  <a:lnTo>
                    <a:pt x="30365" y="25400"/>
                  </a:lnTo>
                  <a:lnTo>
                    <a:pt x="30314" y="28067"/>
                  </a:lnTo>
                  <a:lnTo>
                    <a:pt x="30441" y="28702"/>
                  </a:lnTo>
                  <a:lnTo>
                    <a:pt x="31521" y="26924"/>
                  </a:lnTo>
                  <a:lnTo>
                    <a:pt x="33934" y="31115"/>
                  </a:lnTo>
                  <a:lnTo>
                    <a:pt x="34315" y="28067"/>
                  </a:lnTo>
                  <a:lnTo>
                    <a:pt x="34607" y="26924"/>
                  </a:lnTo>
                  <a:lnTo>
                    <a:pt x="34848" y="26670"/>
                  </a:lnTo>
                  <a:lnTo>
                    <a:pt x="34912" y="28829"/>
                  </a:lnTo>
                  <a:lnTo>
                    <a:pt x="34798" y="29591"/>
                  </a:lnTo>
                  <a:lnTo>
                    <a:pt x="35458" y="27101"/>
                  </a:lnTo>
                  <a:lnTo>
                    <a:pt x="35623" y="26670"/>
                  </a:lnTo>
                  <a:lnTo>
                    <a:pt x="36233" y="25400"/>
                  </a:lnTo>
                  <a:lnTo>
                    <a:pt x="36588" y="24638"/>
                  </a:lnTo>
                  <a:lnTo>
                    <a:pt x="36893" y="24003"/>
                  </a:lnTo>
                  <a:lnTo>
                    <a:pt x="37541" y="26733"/>
                  </a:lnTo>
                  <a:lnTo>
                    <a:pt x="37655" y="28448"/>
                  </a:lnTo>
                  <a:lnTo>
                    <a:pt x="38138" y="29464"/>
                  </a:lnTo>
                  <a:lnTo>
                    <a:pt x="38201" y="24003"/>
                  </a:lnTo>
                  <a:lnTo>
                    <a:pt x="38227" y="22225"/>
                  </a:lnTo>
                  <a:lnTo>
                    <a:pt x="38227" y="22098"/>
                  </a:lnTo>
                  <a:lnTo>
                    <a:pt x="38227" y="21844"/>
                  </a:lnTo>
                  <a:lnTo>
                    <a:pt x="38684" y="24180"/>
                  </a:lnTo>
                  <a:lnTo>
                    <a:pt x="38811" y="25400"/>
                  </a:lnTo>
                  <a:lnTo>
                    <a:pt x="40005" y="26670"/>
                  </a:lnTo>
                  <a:lnTo>
                    <a:pt x="41529" y="23876"/>
                  </a:lnTo>
                  <a:lnTo>
                    <a:pt x="42468" y="28448"/>
                  </a:lnTo>
                  <a:lnTo>
                    <a:pt x="42722" y="24003"/>
                  </a:lnTo>
                  <a:lnTo>
                    <a:pt x="43738" y="30480"/>
                  </a:lnTo>
                  <a:lnTo>
                    <a:pt x="43929" y="24257"/>
                  </a:lnTo>
                  <a:lnTo>
                    <a:pt x="44475" y="26670"/>
                  </a:lnTo>
                  <a:lnTo>
                    <a:pt x="44589" y="27686"/>
                  </a:lnTo>
                  <a:lnTo>
                    <a:pt x="44462" y="28575"/>
                  </a:lnTo>
                  <a:lnTo>
                    <a:pt x="45427" y="30607"/>
                  </a:lnTo>
                  <a:lnTo>
                    <a:pt x="45707" y="30861"/>
                  </a:lnTo>
                  <a:lnTo>
                    <a:pt x="45935" y="26670"/>
                  </a:lnTo>
                  <a:lnTo>
                    <a:pt x="46304" y="26035"/>
                  </a:lnTo>
                  <a:lnTo>
                    <a:pt x="46240" y="29260"/>
                  </a:lnTo>
                  <a:lnTo>
                    <a:pt x="46786" y="26035"/>
                  </a:lnTo>
                  <a:lnTo>
                    <a:pt x="46799" y="25908"/>
                  </a:lnTo>
                  <a:lnTo>
                    <a:pt x="46964" y="29845"/>
                  </a:lnTo>
                  <a:lnTo>
                    <a:pt x="47193" y="29235"/>
                  </a:lnTo>
                  <a:lnTo>
                    <a:pt x="47066" y="27635"/>
                  </a:lnTo>
                  <a:lnTo>
                    <a:pt x="47155" y="26543"/>
                  </a:lnTo>
                  <a:lnTo>
                    <a:pt x="47383" y="25908"/>
                  </a:lnTo>
                  <a:lnTo>
                    <a:pt x="47675" y="25146"/>
                  </a:lnTo>
                  <a:lnTo>
                    <a:pt x="48158" y="27940"/>
                  </a:lnTo>
                  <a:lnTo>
                    <a:pt x="48272" y="30480"/>
                  </a:lnTo>
                  <a:lnTo>
                    <a:pt x="49580" y="27813"/>
                  </a:lnTo>
                  <a:lnTo>
                    <a:pt x="49530" y="28524"/>
                  </a:lnTo>
                  <a:lnTo>
                    <a:pt x="49695" y="27813"/>
                  </a:lnTo>
                  <a:lnTo>
                    <a:pt x="49847" y="27178"/>
                  </a:lnTo>
                  <a:lnTo>
                    <a:pt x="49110" y="33782"/>
                  </a:lnTo>
                  <a:lnTo>
                    <a:pt x="49695" y="31242"/>
                  </a:lnTo>
                  <a:lnTo>
                    <a:pt x="49809" y="29565"/>
                  </a:lnTo>
                  <a:lnTo>
                    <a:pt x="49936" y="28194"/>
                  </a:lnTo>
                  <a:lnTo>
                    <a:pt x="50177" y="30226"/>
                  </a:lnTo>
                  <a:lnTo>
                    <a:pt x="50838" y="30226"/>
                  </a:lnTo>
                  <a:lnTo>
                    <a:pt x="51371" y="29464"/>
                  </a:lnTo>
                  <a:lnTo>
                    <a:pt x="51193" y="31623"/>
                  </a:lnTo>
                  <a:lnTo>
                    <a:pt x="52057" y="32258"/>
                  </a:lnTo>
                  <a:lnTo>
                    <a:pt x="53124" y="30607"/>
                  </a:lnTo>
                  <a:lnTo>
                    <a:pt x="54140" y="30734"/>
                  </a:lnTo>
                  <a:lnTo>
                    <a:pt x="54102" y="30607"/>
                  </a:lnTo>
                  <a:lnTo>
                    <a:pt x="53848" y="29845"/>
                  </a:lnTo>
                  <a:lnTo>
                    <a:pt x="53822" y="29464"/>
                  </a:lnTo>
                  <a:lnTo>
                    <a:pt x="53911" y="28194"/>
                  </a:lnTo>
                  <a:lnTo>
                    <a:pt x="53975" y="27178"/>
                  </a:lnTo>
                  <a:lnTo>
                    <a:pt x="54089" y="25768"/>
                  </a:lnTo>
                  <a:lnTo>
                    <a:pt x="54381" y="25527"/>
                  </a:lnTo>
                  <a:lnTo>
                    <a:pt x="54381" y="26200"/>
                  </a:lnTo>
                  <a:lnTo>
                    <a:pt x="54508" y="25527"/>
                  </a:lnTo>
                  <a:lnTo>
                    <a:pt x="54584" y="25146"/>
                  </a:lnTo>
                  <a:lnTo>
                    <a:pt x="54610" y="25019"/>
                  </a:lnTo>
                  <a:lnTo>
                    <a:pt x="54851" y="25273"/>
                  </a:lnTo>
                  <a:lnTo>
                    <a:pt x="54902" y="26289"/>
                  </a:lnTo>
                  <a:lnTo>
                    <a:pt x="54648" y="29083"/>
                  </a:lnTo>
                  <a:lnTo>
                    <a:pt x="54419" y="29972"/>
                  </a:lnTo>
                  <a:lnTo>
                    <a:pt x="54940" y="28829"/>
                  </a:lnTo>
                  <a:lnTo>
                    <a:pt x="54927" y="29083"/>
                  </a:lnTo>
                  <a:lnTo>
                    <a:pt x="54686" y="31750"/>
                  </a:lnTo>
                  <a:lnTo>
                    <a:pt x="54978" y="29591"/>
                  </a:lnTo>
                  <a:lnTo>
                    <a:pt x="55321" y="35179"/>
                  </a:lnTo>
                  <a:lnTo>
                    <a:pt x="55765" y="31496"/>
                  </a:lnTo>
                  <a:lnTo>
                    <a:pt x="55740" y="32512"/>
                  </a:lnTo>
                  <a:lnTo>
                    <a:pt x="56743" y="32639"/>
                  </a:lnTo>
                  <a:lnTo>
                    <a:pt x="57277" y="31496"/>
                  </a:lnTo>
                  <a:lnTo>
                    <a:pt x="58089" y="31369"/>
                  </a:lnTo>
                  <a:lnTo>
                    <a:pt x="58191" y="29591"/>
                  </a:lnTo>
                  <a:lnTo>
                    <a:pt x="58242" y="28829"/>
                  </a:lnTo>
                  <a:lnTo>
                    <a:pt x="58267" y="28321"/>
                  </a:lnTo>
                  <a:lnTo>
                    <a:pt x="58559" y="29083"/>
                  </a:lnTo>
                  <a:lnTo>
                    <a:pt x="58674" y="28321"/>
                  </a:lnTo>
                  <a:lnTo>
                    <a:pt x="58940" y="26670"/>
                  </a:lnTo>
                  <a:lnTo>
                    <a:pt x="59423" y="27571"/>
                  </a:lnTo>
                  <a:lnTo>
                    <a:pt x="59550" y="27940"/>
                  </a:lnTo>
                  <a:lnTo>
                    <a:pt x="60020" y="29972"/>
                  </a:lnTo>
                  <a:lnTo>
                    <a:pt x="60769" y="29845"/>
                  </a:lnTo>
                  <a:lnTo>
                    <a:pt x="61341" y="28524"/>
                  </a:lnTo>
                  <a:lnTo>
                    <a:pt x="61290" y="28321"/>
                  </a:lnTo>
                  <a:lnTo>
                    <a:pt x="61175" y="27686"/>
                  </a:lnTo>
                  <a:lnTo>
                    <a:pt x="61201" y="26670"/>
                  </a:lnTo>
                  <a:lnTo>
                    <a:pt x="61417" y="25654"/>
                  </a:lnTo>
                  <a:lnTo>
                    <a:pt x="61341" y="28308"/>
                  </a:lnTo>
                  <a:lnTo>
                    <a:pt x="62039" y="28067"/>
                  </a:lnTo>
                  <a:lnTo>
                    <a:pt x="61531" y="29972"/>
                  </a:lnTo>
                  <a:lnTo>
                    <a:pt x="62687" y="29464"/>
                  </a:lnTo>
                  <a:lnTo>
                    <a:pt x="63550" y="28067"/>
                  </a:lnTo>
                  <a:lnTo>
                    <a:pt x="63817" y="27635"/>
                  </a:lnTo>
                  <a:lnTo>
                    <a:pt x="63817" y="25654"/>
                  </a:lnTo>
                  <a:lnTo>
                    <a:pt x="63906" y="25019"/>
                  </a:lnTo>
                  <a:lnTo>
                    <a:pt x="64008" y="24765"/>
                  </a:lnTo>
                  <a:lnTo>
                    <a:pt x="64160" y="24511"/>
                  </a:lnTo>
                  <a:lnTo>
                    <a:pt x="64236" y="26924"/>
                  </a:lnTo>
                  <a:lnTo>
                    <a:pt x="64122" y="27686"/>
                  </a:lnTo>
                  <a:lnTo>
                    <a:pt x="65341" y="24511"/>
                  </a:lnTo>
                  <a:lnTo>
                    <a:pt x="65443" y="24257"/>
                  </a:lnTo>
                  <a:lnTo>
                    <a:pt x="65532" y="24003"/>
                  </a:lnTo>
                  <a:lnTo>
                    <a:pt x="65582" y="23876"/>
                  </a:lnTo>
                  <a:lnTo>
                    <a:pt x="65684" y="23622"/>
                  </a:lnTo>
                  <a:lnTo>
                    <a:pt x="66408" y="35687"/>
                  </a:lnTo>
                  <a:lnTo>
                    <a:pt x="67818" y="30099"/>
                  </a:lnTo>
                  <a:lnTo>
                    <a:pt x="67741" y="30480"/>
                  </a:lnTo>
                  <a:lnTo>
                    <a:pt x="67906" y="30099"/>
                  </a:lnTo>
                  <a:lnTo>
                    <a:pt x="69011" y="27559"/>
                  </a:lnTo>
                  <a:lnTo>
                    <a:pt x="69329" y="27940"/>
                  </a:lnTo>
                  <a:lnTo>
                    <a:pt x="69367" y="28194"/>
                  </a:lnTo>
                  <a:lnTo>
                    <a:pt x="68707" y="29337"/>
                  </a:lnTo>
                  <a:lnTo>
                    <a:pt x="68630" y="30226"/>
                  </a:lnTo>
                  <a:lnTo>
                    <a:pt x="68757" y="31242"/>
                  </a:lnTo>
                  <a:lnTo>
                    <a:pt x="70040" y="27559"/>
                  </a:lnTo>
                  <a:lnTo>
                    <a:pt x="70256" y="26924"/>
                  </a:lnTo>
                  <a:lnTo>
                    <a:pt x="70459" y="32004"/>
                  </a:lnTo>
                  <a:lnTo>
                    <a:pt x="71628" y="29210"/>
                  </a:lnTo>
                  <a:lnTo>
                    <a:pt x="71602" y="37084"/>
                  </a:lnTo>
                  <a:lnTo>
                    <a:pt x="74066" y="29210"/>
                  </a:lnTo>
                  <a:lnTo>
                    <a:pt x="74180" y="28829"/>
                  </a:lnTo>
                  <a:lnTo>
                    <a:pt x="74637" y="34036"/>
                  </a:lnTo>
                  <a:lnTo>
                    <a:pt x="74764" y="32131"/>
                  </a:lnTo>
                  <a:lnTo>
                    <a:pt x="75196" y="30353"/>
                  </a:lnTo>
                  <a:lnTo>
                    <a:pt x="75095" y="31623"/>
                  </a:lnTo>
                  <a:lnTo>
                    <a:pt x="75247" y="30988"/>
                  </a:lnTo>
                  <a:lnTo>
                    <a:pt x="75971" y="30353"/>
                  </a:lnTo>
                  <a:lnTo>
                    <a:pt x="77558" y="28956"/>
                  </a:lnTo>
                  <a:lnTo>
                    <a:pt x="79260" y="34036"/>
                  </a:lnTo>
                  <a:lnTo>
                    <a:pt x="81153" y="36068"/>
                  </a:lnTo>
                  <a:lnTo>
                    <a:pt x="81864" y="36576"/>
                  </a:lnTo>
                  <a:lnTo>
                    <a:pt x="82524" y="28956"/>
                  </a:lnTo>
                  <a:lnTo>
                    <a:pt x="82524" y="28829"/>
                  </a:lnTo>
                  <a:lnTo>
                    <a:pt x="82689" y="26924"/>
                  </a:lnTo>
                  <a:lnTo>
                    <a:pt x="82727" y="26543"/>
                  </a:lnTo>
                  <a:lnTo>
                    <a:pt x="83019" y="29565"/>
                  </a:lnTo>
                  <a:lnTo>
                    <a:pt x="83146" y="31242"/>
                  </a:lnTo>
                  <a:lnTo>
                    <a:pt x="82486" y="34417"/>
                  </a:lnTo>
                  <a:lnTo>
                    <a:pt x="84556" y="30480"/>
                  </a:lnTo>
                  <a:lnTo>
                    <a:pt x="85648" y="34925"/>
                  </a:lnTo>
                  <a:lnTo>
                    <a:pt x="87642" y="31750"/>
                  </a:lnTo>
                  <a:lnTo>
                    <a:pt x="87426" y="32639"/>
                  </a:lnTo>
                  <a:lnTo>
                    <a:pt x="87312" y="33528"/>
                  </a:lnTo>
                  <a:lnTo>
                    <a:pt x="87172" y="33528"/>
                  </a:lnTo>
                  <a:lnTo>
                    <a:pt x="87147" y="35941"/>
                  </a:lnTo>
                  <a:lnTo>
                    <a:pt x="88265" y="33909"/>
                  </a:lnTo>
                  <a:lnTo>
                    <a:pt x="88379" y="33401"/>
                  </a:lnTo>
                  <a:lnTo>
                    <a:pt x="88620" y="31750"/>
                  </a:lnTo>
                  <a:lnTo>
                    <a:pt x="88722" y="31877"/>
                  </a:lnTo>
                  <a:lnTo>
                    <a:pt x="88773" y="32181"/>
                  </a:lnTo>
                  <a:lnTo>
                    <a:pt x="88658" y="32639"/>
                  </a:lnTo>
                  <a:lnTo>
                    <a:pt x="88544" y="36195"/>
                  </a:lnTo>
                  <a:lnTo>
                    <a:pt x="89649" y="31750"/>
                  </a:lnTo>
                  <a:lnTo>
                    <a:pt x="89674" y="31623"/>
                  </a:lnTo>
                  <a:lnTo>
                    <a:pt x="89496" y="34226"/>
                  </a:lnTo>
                  <a:lnTo>
                    <a:pt x="89598" y="33909"/>
                  </a:lnTo>
                  <a:lnTo>
                    <a:pt x="90157" y="35433"/>
                  </a:lnTo>
                  <a:lnTo>
                    <a:pt x="90271" y="33909"/>
                  </a:lnTo>
                  <a:lnTo>
                    <a:pt x="90360" y="32639"/>
                  </a:lnTo>
                  <a:lnTo>
                    <a:pt x="90754" y="34036"/>
                  </a:lnTo>
                  <a:lnTo>
                    <a:pt x="91249" y="32639"/>
                  </a:lnTo>
                  <a:lnTo>
                    <a:pt x="91605" y="31623"/>
                  </a:lnTo>
                  <a:lnTo>
                    <a:pt x="91643" y="31496"/>
                  </a:lnTo>
                  <a:lnTo>
                    <a:pt x="91846" y="33210"/>
                  </a:lnTo>
                  <a:lnTo>
                    <a:pt x="91770" y="33591"/>
                  </a:lnTo>
                  <a:lnTo>
                    <a:pt x="91681" y="33921"/>
                  </a:lnTo>
                  <a:lnTo>
                    <a:pt x="91884" y="35242"/>
                  </a:lnTo>
                  <a:lnTo>
                    <a:pt x="91935" y="34188"/>
                  </a:lnTo>
                  <a:lnTo>
                    <a:pt x="91909" y="33591"/>
                  </a:lnTo>
                  <a:lnTo>
                    <a:pt x="91859" y="33274"/>
                  </a:lnTo>
                  <a:lnTo>
                    <a:pt x="92290" y="31496"/>
                  </a:lnTo>
                  <a:lnTo>
                    <a:pt x="92532" y="30480"/>
                  </a:lnTo>
                  <a:lnTo>
                    <a:pt x="92621" y="30099"/>
                  </a:lnTo>
                  <a:lnTo>
                    <a:pt x="92608" y="34925"/>
                  </a:lnTo>
                  <a:lnTo>
                    <a:pt x="93383" y="30353"/>
                  </a:lnTo>
                  <a:lnTo>
                    <a:pt x="92646" y="35052"/>
                  </a:lnTo>
                  <a:lnTo>
                    <a:pt x="93764" y="34340"/>
                  </a:lnTo>
                  <a:lnTo>
                    <a:pt x="93865" y="34163"/>
                  </a:lnTo>
                  <a:lnTo>
                    <a:pt x="94526" y="32131"/>
                  </a:lnTo>
                  <a:lnTo>
                    <a:pt x="94183" y="33528"/>
                  </a:lnTo>
                  <a:lnTo>
                    <a:pt x="94615" y="33655"/>
                  </a:lnTo>
                  <a:lnTo>
                    <a:pt x="94183" y="35687"/>
                  </a:lnTo>
                  <a:lnTo>
                    <a:pt x="94589" y="35687"/>
                  </a:lnTo>
                  <a:lnTo>
                    <a:pt x="95034" y="34925"/>
                  </a:lnTo>
                  <a:lnTo>
                    <a:pt x="95148" y="34417"/>
                  </a:lnTo>
                  <a:lnTo>
                    <a:pt x="95402" y="32385"/>
                  </a:lnTo>
                  <a:lnTo>
                    <a:pt x="95288" y="38100"/>
                  </a:lnTo>
                  <a:lnTo>
                    <a:pt x="96647" y="32385"/>
                  </a:lnTo>
                  <a:lnTo>
                    <a:pt x="96710" y="32131"/>
                  </a:lnTo>
                  <a:lnTo>
                    <a:pt x="97142" y="30353"/>
                  </a:lnTo>
                  <a:lnTo>
                    <a:pt x="97205" y="30099"/>
                  </a:lnTo>
                  <a:lnTo>
                    <a:pt x="97663" y="28194"/>
                  </a:lnTo>
                  <a:lnTo>
                    <a:pt x="96951" y="35433"/>
                  </a:lnTo>
                  <a:lnTo>
                    <a:pt x="98577" y="33020"/>
                  </a:lnTo>
                  <a:lnTo>
                    <a:pt x="99745" y="31877"/>
                  </a:lnTo>
                  <a:lnTo>
                    <a:pt x="99872" y="31750"/>
                  </a:lnTo>
                  <a:lnTo>
                    <a:pt x="99999" y="31623"/>
                  </a:lnTo>
                  <a:lnTo>
                    <a:pt x="99999" y="30861"/>
                  </a:lnTo>
                  <a:lnTo>
                    <a:pt x="100076" y="31572"/>
                  </a:lnTo>
                  <a:lnTo>
                    <a:pt x="100977" y="30861"/>
                  </a:lnTo>
                  <a:lnTo>
                    <a:pt x="101307" y="30607"/>
                  </a:lnTo>
                  <a:lnTo>
                    <a:pt x="100838" y="33274"/>
                  </a:lnTo>
                  <a:lnTo>
                    <a:pt x="101714" y="30607"/>
                  </a:lnTo>
                  <a:lnTo>
                    <a:pt x="101879" y="30099"/>
                  </a:lnTo>
                  <a:lnTo>
                    <a:pt x="102730" y="31496"/>
                  </a:lnTo>
                  <a:lnTo>
                    <a:pt x="102831" y="32258"/>
                  </a:lnTo>
                  <a:lnTo>
                    <a:pt x="102311" y="33274"/>
                  </a:lnTo>
                  <a:lnTo>
                    <a:pt x="102196" y="33528"/>
                  </a:lnTo>
                  <a:lnTo>
                    <a:pt x="102006" y="34290"/>
                  </a:lnTo>
                  <a:lnTo>
                    <a:pt x="103390" y="32512"/>
                  </a:lnTo>
                  <a:lnTo>
                    <a:pt x="103949" y="35052"/>
                  </a:lnTo>
                  <a:lnTo>
                    <a:pt x="105257" y="32766"/>
                  </a:lnTo>
                  <a:lnTo>
                    <a:pt x="105321" y="32512"/>
                  </a:lnTo>
                  <a:lnTo>
                    <a:pt x="105537" y="30099"/>
                  </a:lnTo>
                  <a:lnTo>
                    <a:pt x="105613" y="29845"/>
                  </a:lnTo>
                  <a:lnTo>
                    <a:pt x="106464" y="28194"/>
                  </a:lnTo>
                  <a:lnTo>
                    <a:pt x="107035" y="27101"/>
                  </a:lnTo>
                  <a:lnTo>
                    <a:pt x="107188" y="26593"/>
                  </a:lnTo>
                  <a:lnTo>
                    <a:pt x="107099" y="26974"/>
                  </a:lnTo>
                  <a:lnTo>
                    <a:pt x="107213" y="26670"/>
                  </a:lnTo>
                  <a:lnTo>
                    <a:pt x="107188" y="26797"/>
                  </a:lnTo>
                  <a:lnTo>
                    <a:pt x="107073" y="27101"/>
                  </a:lnTo>
                  <a:lnTo>
                    <a:pt x="106108" y="31242"/>
                  </a:lnTo>
                  <a:lnTo>
                    <a:pt x="108178" y="26924"/>
                  </a:lnTo>
                  <a:lnTo>
                    <a:pt x="106260" y="34417"/>
                  </a:lnTo>
                  <a:lnTo>
                    <a:pt x="106476" y="34036"/>
                  </a:lnTo>
                  <a:lnTo>
                    <a:pt x="106756" y="33274"/>
                  </a:lnTo>
                  <a:lnTo>
                    <a:pt x="106870" y="32639"/>
                  </a:lnTo>
                  <a:lnTo>
                    <a:pt x="107035" y="31623"/>
                  </a:lnTo>
                  <a:lnTo>
                    <a:pt x="107137" y="32181"/>
                  </a:lnTo>
                  <a:lnTo>
                    <a:pt x="107022" y="32981"/>
                  </a:lnTo>
                  <a:lnTo>
                    <a:pt x="106565" y="34544"/>
                  </a:lnTo>
                  <a:lnTo>
                    <a:pt x="107327" y="33655"/>
                  </a:lnTo>
                  <a:lnTo>
                    <a:pt x="107454" y="33401"/>
                  </a:lnTo>
                  <a:lnTo>
                    <a:pt x="107581" y="31623"/>
                  </a:lnTo>
                  <a:lnTo>
                    <a:pt x="107619" y="31242"/>
                  </a:lnTo>
                  <a:lnTo>
                    <a:pt x="108216" y="31369"/>
                  </a:lnTo>
                  <a:lnTo>
                    <a:pt x="108077" y="32080"/>
                  </a:lnTo>
                  <a:lnTo>
                    <a:pt x="107950" y="32512"/>
                  </a:lnTo>
                  <a:lnTo>
                    <a:pt x="107823" y="32766"/>
                  </a:lnTo>
                  <a:lnTo>
                    <a:pt x="107530" y="33909"/>
                  </a:lnTo>
                  <a:lnTo>
                    <a:pt x="108483" y="31242"/>
                  </a:lnTo>
                  <a:lnTo>
                    <a:pt x="108889" y="30099"/>
                  </a:lnTo>
                  <a:lnTo>
                    <a:pt x="109042" y="30480"/>
                  </a:lnTo>
                  <a:lnTo>
                    <a:pt x="109118" y="31496"/>
                  </a:lnTo>
                  <a:lnTo>
                    <a:pt x="109016" y="32372"/>
                  </a:lnTo>
                  <a:lnTo>
                    <a:pt x="109778" y="32258"/>
                  </a:lnTo>
                  <a:lnTo>
                    <a:pt x="110490" y="30099"/>
                  </a:lnTo>
                  <a:lnTo>
                    <a:pt x="111366" y="27432"/>
                  </a:lnTo>
                  <a:lnTo>
                    <a:pt x="111734" y="28702"/>
                  </a:lnTo>
                  <a:lnTo>
                    <a:pt x="111848" y="29845"/>
                  </a:lnTo>
                  <a:lnTo>
                    <a:pt x="110794" y="33909"/>
                  </a:lnTo>
                  <a:lnTo>
                    <a:pt x="111988" y="30988"/>
                  </a:lnTo>
                  <a:lnTo>
                    <a:pt x="111277" y="34925"/>
                  </a:lnTo>
                  <a:lnTo>
                    <a:pt x="111937" y="33909"/>
                  </a:lnTo>
                  <a:lnTo>
                    <a:pt x="112064" y="33274"/>
                  </a:lnTo>
                  <a:lnTo>
                    <a:pt x="112179" y="31877"/>
                  </a:lnTo>
                  <a:lnTo>
                    <a:pt x="112610" y="32131"/>
                  </a:lnTo>
                  <a:lnTo>
                    <a:pt x="112699" y="31877"/>
                  </a:lnTo>
                  <a:lnTo>
                    <a:pt x="113004" y="30988"/>
                  </a:lnTo>
                  <a:lnTo>
                    <a:pt x="113563" y="29337"/>
                  </a:lnTo>
                  <a:lnTo>
                    <a:pt x="113601" y="30988"/>
                  </a:lnTo>
                  <a:lnTo>
                    <a:pt x="113055" y="32258"/>
                  </a:lnTo>
                  <a:lnTo>
                    <a:pt x="114033" y="31623"/>
                  </a:lnTo>
                  <a:lnTo>
                    <a:pt x="113919" y="30607"/>
                  </a:lnTo>
                  <a:lnTo>
                    <a:pt x="114033" y="29718"/>
                  </a:lnTo>
                  <a:lnTo>
                    <a:pt x="114198" y="29337"/>
                  </a:lnTo>
                  <a:lnTo>
                    <a:pt x="114668" y="28308"/>
                  </a:lnTo>
                  <a:lnTo>
                    <a:pt x="114731" y="27432"/>
                  </a:lnTo>
                  <a:lnTo>
                    <a:pt x="114757" y="26924"/>
                  </a:lnTo>
                  <a:lnTo>
                    <a:pt x="114795" y="25273"/>
                  </a:lnTo>
                  <a:lnTo>
                    <a:pt x="115011" y="25908"/>
                  </a:lnTo>
                  <a:lnTo>
                    <a:pt x="115112" y="26543"/>
                  </a:lnTo>
                  <a:lnTo>
                    <a:pt x="114973" y="26797"/>
                  </a:lnTo>
                  <a:lnTo>
                    <a:pt x="115633" y="26543"/>
                  </a:lnTo>
                  <a:lnTo>
                    <a:pt x="115392" y="28867"/>
                  </a:lnTo>
                  <a:lnTo>
                    <a:pt x="116370" y="26543"/>
                  </a:lnTo>
                  <a:lnTo>
                    <a:pt x="116420" y="27940"/>
                  </a:lnTo>
                  <a:lnTo>
                    <a:pt x="115443" y="32512"/>
                  </a:lnTo>
                  <a:lnTo>
                    <a:pt x="116332" y="29464"/>
                  </a:lnTo>
                  <a:lnTo>
                    <a:pt x="116687" y="31877"/>
                  </a:lnTo>
                  <a:lnTo>
                    <a:pt x="117398" y="29464"/>
                  </a:lnTo>
                  <a:lnTo>
                    <a:pt x="117373" y="29603"/>
                  </a:lnTo>
                  <a:lnTo>
                    <a:pt x="117055" y="31115"/>
                  </a:lnTo>
                  <a:lnTo>
                    <a:pt x="116941" y="31750"/>
                  </a:lnTo>
                  <a:lnTo>
                    <a:pt x="117678" y="29210"/>
                  </a:lnTo>
                  <a:lnTo>
                    <a:pt x="117627" y="30607"/>
                  </a:lnTo>
                  <a:lnTo>
                    <a:pt x="117500" y="31115"/>
                  </a:lnTo>
                  <a:lnTo>
                    <a:pt x="117386" y="32131"/>
                  </a:lnTo>
                  <a:lnTo>
                    <a:pt x="117805" y="32639"/>
                  </a:lnTo>
                  <a:lnTo>
                    <a:pt x="117995" y="29210"/>
                  </a:lnTo>
                  <a:lnTo>
                    <a:pt x="118033" y="28575"/>
                  </a:lnTo>
                  <a:lnTo>
                    <a:pt x="118110" y="27178"/>
                  </a:lnTo>
                  <a:lnTo>
                    <a:pt x="118224" y="28067"/>
                  </a:lnTo>
                  <a:lnTo>
                    <a:pt x="118338" y="29565"/>
                  </a:lnTo>
                  <a:lnTo>
                    <a:pt x="118148" y="30607"/>
                  </a:lnTo>
                  <a:lnTo>
                    <a:pt x="118554" y="31623"/>
                  </a:lnTo>
                  <a:lnTo>
                    <a:pt x="119849" y="29083"/>
                  </a:lnTo>
                  <a:lnTo>
                    <a:pt x="120015" y="29667"/>
                  </a:lnTo>
                  <a:lnTo>
                    <a:pt x="120129" y="31242"/>
                  </a:lnTo>
                  <a:lnTo>
                    <a:pt x="119646" y="34328"/>
                  </a:lnTo>
                  <a:lnTo>
                    <a:pt x="120103" y="34163"/>
                  </a:lnTo>
                  <a:lnTo>
                    <a:pt x="122034" y="30480"/>
                  </a:lnTo>
                  <a:lnTo>
                    <a:pt x="122796" y="31496"/>
                  </a:lnTo>
                  <a:lnTo>
                    <a:pt x="122872" y="30480"/>
                  </a:lnTo>
                  <a:lnTo>
                    <a:pt x="123228" y="29083"/>
                  </a:lnTo>
                  <a:lnTo>
                    <a:pt x="123698" y="27178"/>
                  </a:lnTo>
                  <a:lnTo>
                    <a:pt x="123850" y="26543"/>
                  </a:lnTo>
                  <a:lnTo>
                    <a:pt x="124079" y="25654"/>
                  </a:lnTo>
                  <a:lnTo>
                    <a:pt x="122821" y="33909"/>
                  </a:lnTo>
                  <a:lnTo>
                    <a:pt x="123507" y="32372"/>
                  </a:lnTo>
                  <a:lnTo>
                    <a:pt x="123621" y="32080"/>
                  </a:lnTo>
                  <a:lnTo>
                    <a:pt x="123901" y="31496"/>
                  </a:lnTo>
                  <a:lnTo>
                    <a:pt x="123647" y="32080"/>
                  </a:lnTo>
                  <a:lnTo>
                    <a:pt x="123545" y="32385"/>
                  </a:lnTo>
                  <a:lnTo>
                    <a:pt x="123037" y="34417"/>
                  </a:lnTo>
                  <a:lnTo>
                    <a:pt x="123215" y="33909"/>
                  </a:lnTo>
                  <a:lnTo>
                    <a:pt x="123672" y="34925"/>
                  </a:lnTo>
                  <a:lnTo>
                    <a:pt x="124231" y="33909"/>
                  </a:lnTo>
                  <a:lnTo>
                    <a:pt x="124866" y="32766"/>
                  </a:lnTo>
                  <a:lnTo>
                    <a:pt x="126123" y="31496"/>
                  </a:lnTo>
                  <a:lnTo>
                    <a:pt x="126250" y="31369"/>
                  </a:lnTo>
                  <a:lnTo>
                    <a:pt x="125996" y="32131"/>
                  </a:lnTo>
                  <a:lnTo>
                    <a:pt x="125882" y="34036"/>
                  </a:lnTo>
                  <a:lnTo>
                    <a:pt x="126644" y="33655"/>
                  </a:lnTo>
                  <a:lnTo>
                    <a:pt x="126898" y="34417"/>
                  </a:lnTo>
                  <a:lnTo>
                    <a:pt x="127152" y="33655"/>
                  </a:lnTo>
                  <a:lnTo>
                    <a:pt x="127368" y="33020"/>
                  </a:lnTo>
                  <a:lnTo>
                    <a:pt x="127546" y="33401"/>
                  </a:lnTo>
                  <a:lnTo>
                    <a:pt x="127609" y="33020"/>
                  </a:lnTo>
                  <a:lnTo>
                    <a:pt x="127863" y="31369"/>
                  </a:lnTo>
                  <a:lnTo>
                    <a:pt x="127889" y="31242"/>
                  </a:lnTo>
                  <a:lnTo>
                    <a:pt x="128155" y="34290"/>
                  </a:lnTo>
                  <a:lnTo>
                    <a:pt x="129336" y="33401"/>
                  </a:lnTo>
                  <a:lnTo>
                    <a:pt x="130543" y="32258"/>
                  </a:lnTo>
                  <a:lnTo>
                    <a:pt x="130898" y="34544"/>
                  </a:lnTo>
                  <a:lnTo>
                    <a:pt x="130759" y="34544"/>
                  </a:lnTo>
                  <a:lnTo>
                    <a:pt x="130276" y="35687"/>
                  </a:lnTo>
                  <a:lnTo>
                    <a:pt x="131673" y="34671"/>
                  </a:lnTo>
                  <a:lnTo>
                    <a:pt x="131889" y="33655"/>
                  </a:lnTo>
                  <a:lnTo>
                    <a:pt x="131889" y="33147"/>
                  </a:lnTo>
                  <a:lnTo>
                    <a:pt x="132029" y="32258"/>
                  </a:lnTo>
                  <a:lnTo>
                    <a:pt x="133184" y="28956"/>
                  </a:lnTo>
                  <a:lnTo>
                    <a:pt x="133413" y="28956"/>
                  </a:lnTo>
                  <a:lnTo>
                    <a:pt x="132664" y="30353"/>
                  </a:lnTo>
                  <a:lnTo>
                    <a:pt x="132562" y="30861"/>
                  </a:lnTo>
                  <a:lnTo>
                    <a:pt x="132448" y="32981"/>
                  </a:lnTo>
                  <a:lnTo>
                    <a:pt x="132321" y="34061"/>
                  </a:lnTo>
                  <a:lnTo>
                    <a:pt x="132918" y="31877"/>
                  </a:lnTo>
                  <a:lnTo>
                    <a:pt x="132346" y="36195"/>
                  </a:lnTo>
                  <a:lnTo>
                    <a:pt x="133235" y="31877"/>
                  </a:lnTo>
                  <a:lnTo>
                    <a:pt x="133832" y="28956"/>
                  </a:lnTo>
                  <a:lnTo>
                    <a:pt x="134200" y="27178"/>
                  </a:lnTo>
                  <a:lnTo>
                    <a:pt x="134188" y="29083"/>
                  </a:lnTo>
                  <a:lnTo>
                    <a:pt x="134061" y="30607"/>
                  </a:lnTo>
                  <a:lnTo>
                    <a:pt x="133819" y="31369"/>
                  </a:lnTo>
                  <a:lnTo>
                    <a:pt x="134239" y="30861"/>
                  </a:lnTo>
                  <a:lnTo>
                    <a:pt x="134899" y="29210"/>
                  </a:lnTo>
                  <a:lnTo>
                    <a:pt x="134950" y="29337"/>
                  </a:lnTo>
                  <a:lnTo>
                    <a:pt x="135064" y="29845"/>
                  </a:lnTo>
                  <a:lnTo>
                    <a:pt x="134505" y="32385"/>
                  </a:lnTo>
                  <a:lnTo>
                    <a:pt x="135648" y="29210"/>
                  </a:lnTo>
                  <a:lnTo>
                    <a:pt x="136004" y="28194"/>
                  </a:lnTo>
                  <a:lnTo>
                    <a:pt x="135661" y="30988"/>
                  </a:lnTo>
                  <a:lnTo>
                    <a:pt x="135293" y="31750"/>
                  </a:lnTo>
                  <a:lnTo>
                    <a:pt x="135051" y="31623"/>
                  </a:lnTo>
                  <a:lnTo>
                    <a:pt x="134708" y="32372"/>
                  </a:lnTo>
                  <a:lnTo>
                    <a:pt x="134239" y="35687"/>
                  </a:lnTo>
                  <a:lnTo>
                    <a:pt x="134505" y="34798"/>
                  </a:lnTo>
                  <a:lnTo>
                    <a:pt x="134658" y="35433"/>
                  </a:lnTo>
                  <a:lnTo>
                    <a:pt x="134747" y="36461"/>
                  </a:lnTo>
                  <a:lnTo>
                    <a:pt x="134734" y="35852"/>
                  </a:lnTo>
                  <a:lnTo>
                    <a:pt x="134937" y="36957"/>
                  </a:lnTo>
                  <a:lnTo>
                    <a:pt x="135013" y="35941"/>
                  </a:lnTo>
                  <a:lnTo>
                    <a:pt x="135229" y="35306"/>
                  </a:lnTo>
                  <a:lnTo>
                    <a:pt x="135407" y="34798"/>
                  </a:lnTo>
                  <a:lnTo>
                    <a:pt x="136436" y="31750"/>
                  </a:lnTo>
                  <a:lnTo>
                    <a:pt x="137337" y="29083"/>
                  </a:lnTo>
                  <a:lnTo>
                    <a:pt x="136359" y="34798"/>
                  </a:lnTo>
                  <a:lnTo>
                    <a:pt x="136321" y="35052"/>
                  </a:lnTo>
                  <a:lnTo>
                    <a:pt x="136423" y="34798"/>
                  </a:lnTo>
                  <a:lnTo>
                    <a:pt x="136512" y="34594"/>
                  </a:lnTo>
                  <a:lnTo>
                    <a:pt x="137439" y="33020"/>
                  </a:lnTo>
                  <a:lnTo>
                    <a:pt x="136626" y="35814"/>
                  </a:lnTo>
                  <a:lnTo>
                    <a:pt x="136512" y="36830"/>
                  </a:lnTo>
                  <a:lnTo>
                    <a:pt x="136398" y="38354"/>
                  </a:lnTo>
                  <a:lnTo>
                    <a:pt x="137160" y="36449"/>
                  </a:lnTo>
                  <a:lnTo>
                    <a:pt x="136194" y="41021"/>
                  </a:lnTo>
                  <a:lnTo>
                    <a:pt x="137591" y="37465"/>
                  </a:lnTo>
                  <a:lnTo>
                    <a:pt x="137350" y="38481"/>
                  </a:lnTo>
                  <a:lnTo>
                    <a:pt x="137617" y="38061"/>
                  </a:lnTo>
                  <a:lnTo>
                    <a:pt x="137795" y="37465"/>
                  </a:lnTo>
                  <a:lnTo>
                    <a:pt x="137909" y="37084"/>
                  </a:lnTo>
                  <a:lnTo>
                    <a:pt x="138214" y="36449"/>
                  </a:lnTo>
                  <a:lnTo>
                    <a:pt x="139433" y="33909"/>
                  </a:lnTo>
                  <a:lnTo>
                    <a:pt x="138239" y="41529"/>
                  </a:lnTo>
                  <a:lnTo>
                    <a:pt x="140385" y="37211"/>
                  </a:lnTo>
                  <a:lnTo>
                    <a:pt x="141693" y="35560"/>
                  </a:lnTo>
                  <a:lnTo>
                    <a:pt x="142227" y="33909"/>
                  </a:lnTo>
                  <a:lnTo>
                    <a:pt x="142481" y="33147"/>
                  </a:lnTo>
                  <a:lnTo>
                    <a:pt x="142722" y="32385"/>
                  </a:lnTo>
                  <a:lnTo>
                    <a:pt x="142836" y="32181"/>
                  </a:lnTo>
                  <a:lnTo>
                    <a:pt x="143954" y="30861"/>
                  </a:lnTo>
                  <a:lnTo>
                    <a:pt x="143802" y="32080"/>
                  </a:lnTo>
                  <a:lnTo>
                    <a:pt x="143687" y="32639"/>
                  </a:lnTo>
                  <a:lnTo>
                    <a:pt x="142811" y="34290"/>
                  </a:lnTo>
                  <a:lnTo>
                    <a:pt x="142722" y="35941"/>
                  </a:lnTo>
                  <a:lnTo>
                    <a:pt x="143078" y="35687"/>
                  </a:lnTo>
                  <a:lnTo>
                    <a:pt x="143776" y="34671"/>
                  </a:lnTo>
                  <a:lnTo>
                    <a:pt x="143459" y="35560"/>
                  </a:lnTo>
                  <a:lnTo>
                    <a:pt x="143129" y="37465"/>
                  </a:lnTo>
                  <a:lnTo>
                    <a:pt x="143484" y="37211"/>
                  </a:lnTo>
                  <a:lnTo>
                    <a:pt x="143979" y="35306"/>
                  </a:lnTo>
                  <a:lnTo>
                    <a:pt x="144030" y="34671"/>
                  </a:lnTo>
                  <a:lnTo>
                    <a:pt x="144195" y="34163"/>
                  </a:lnTo>
                  <a:lnTo>
                    <a:pt x="145313" y="30861"/>
                  </a:lnTo>
                  <a:close/>
                </a:path>
                <a:path w="409575" h="104775">
                  <a:moveTo>
                    <a:pt x="145973" y="35166"/>
                  </a:moveTo>
                  <a:lnTo>
                    <a:pt x="145440" y="36830"/>
                  </a:lnTo>
                  <a:lnTo>
                    <a:pt x="144538" y="38735"/>
                  </a:lnTo>
                  <a:lnTo>
                    <a:pt x="145034" y="38354"/>
                  </a:lnTo>
                  <a:lnTo>
                    <a:pt x="145872" y="35941"/>
                  </a:lnTo>
                  <a:lnTo>
                    <a:pt x="145973" y="35166"/>
                  </a:lnTo>
                  <a:close/>
                </a:path>
                <a:path w="409575" h="104775">
                  <a:moveTo>
                    <a:pt x="146164" y="34544"/>
                  </a:moveTo>
                  <a:lnTo>
                    <a:pt x="145986" y="34671"/>
                  </a:lnTo>
                  <a:lnTo>
                    <a:pt x="145973" y="35166"/>
                  </a:lnTo>
                  <a:lnTo>
                    <a:pt x="146164" y="34544"/>
                  </a:lnTo>
                  <a:close/>
                </a:path>
                <a:path w="409575" h="104775">
                  <a:moveTo>
                    <a:pt x="147015" y="29083"/>
                  </a:moveTo>
                  <a:lnTo>
                    <a:pt x="144322" y="35407"/>
                  </a:lnTo>
                  <a:lnTo>
                    <a:pt x="142887" y="39370"/>
                  </a:lnTo>
                  <a:lnTo>
                    <a:pt x="143484" y="38481"/>
                  </a:lnTo>
                  <a:lnTo>
                    <a:pt x="144373" y="36830"/>
                  </a:lnTo>
                  <a:lnTo>
                    <a:pt x="144970" y="36068"/>
                  </a:lnTo>
                  <a:lnTo>
                    <a:pt x="144564" y="37719"/>
                  </a:lnTo>
                  <a:lnTo>
                    <a:pt x="144018" y="38608"/>
                  </a:lnTo>
                  <a:lnTo>
                    <a:pt x="143573" y="39624"/>
                  </a:lnTo>
                  <a:lnTo>
                    <a:pt x="144183" y="38989"/>
                  </a:lnTo>
                  <a:lnTo>
                    <a:pt x="144322" y="38887"/>
                  </a:lnTo>
                  <a:lnTo>
                    <a:pt x="145021" y="36068"/>
                  </a:lnTo>
                  <a:lnTo>
                    <a:pt x="145148" y="35560"/>
                  </a:lnTo>
                  <a:lnTo>
                    <a:pt x="145262" y="35306"/>
                  </a:lnTo>
                  <a:lnTo>
                    <a:pt x="145529" y="34925"/>
                  </a:lnTo>
                  <a:lnTo>
                    <a:pt x="145643" y="34671"/>
                  </a:lnTo>
                  <a:lnTo>
                    <a:pt x="147015" y="29083"/>
                  </a:lnTo>
                  <a:close/>
                </a:path>
                <a:path w="409575" h="104775">
                  <a:moveTo>
                    <a:pt x="229895" y="57594"/>
                  </a:moveTo>
                  <a:lnTo>
                    <a:pt x="229501" y="59359"/>
                  </a:lnTo>
                  <a:lnTo>
                    <a:pt x="229628" y="59220"/>
                  </a:lnTo>
                  <a:lnTo>
                    <a:pt x="229895" y="57594"/>
                  </a:lnTo>
                  <a:close/>
                </a:path>
                <a:path w="409575" h="104775">
                  <a:moveTo>
                    <a:pt x="231101" y="72212"/>
                  </a:moveTo>
                  <a:lnTo>
                    <a:pt x="230987" y="70815"/>
                  </a:lnTo>
                  <a:lnTo>
                    <a:pt x="230936" y="70535"/>
                  </a:lnTo>
                  <a:lnTo>
                    <a:pt x="230911" y="70815"/>
                  </a:lnTo>
                  <a:lnTo>
                    <a:pt x="230797" y="71399"/>
                  </a:lnTo>
                  <a:lnTo>
                    <a:pt x="230390" y="72415"/>
                  </a:lnTo>
                  <a:lnTo>
                    <a:pt x="230276" y="73355"/>
                  </a:lnTo>
                  <a:lnTo>
                    <a:pt x="230505" y="74117"/>
                  </a:lnTo>
                  <a:lnTo>
                    <a:pt x="231101" y="72212"/>
                  </a:lnTo>
                  <a:close/>
                </a:path>
                <a:path w="409575" h="104775">
                  <a:moveTo>
                    <a:pt x="231673" y="72491"/>
                  </a:moveTo>
                  <a:lnTo>
                    <a:pt x="231355" y="73228"/>
                  </a:lnTo>
                  <a:lnTo>
                    <a:pt x="231546" y="72847"/>
                  </a:lnTo>
                  <a:lnTo>
                    <a:pt x="231673" y="72491"/>
                  </a:lnTo>
                  <a:close/>
                </a:path>
                <a:path w="409575" h="104775">
                  <a:moveTo>
                    <a:pt x="242862" y="77647"/>
                  </a:moveTo>
                  <a:lnTo>
                    <a:pt x="242087" y="79070"/>
                  </a:lnTo>
                  <a:lnTo>
                    <a:pt x="242760" y="79197"/>
                  </a:lnTo>
                  <a:lnTo>
                    <a:pt x="242862" y="77647"/>
                  </a:lnTo>
                  <a:close/>
                </a:path>
                <a:path w="409575" h="104775">
                  <a:moveTo>
                    <a:pt x="247992" y="72885"/>
                  </a:moveTo>
                  <a:lnTo>
                    <a:pt x="247726" y="74968"/>
                  </a:lnTo>
                  <a:lnTo>
                    <a:pt x="246938" y="75603"/>
                  </a:lnTo>
                  <a:lnTo>
                    <a:pt x="247789" y="75539"/>
                  </a:lnTo>
                  <a:lnTo>
                    <a:pt x="247853" y="74701"/>
                  </a:lnTo>
                  <a:lnTo>
                    <a:pt x="247942" y="73787"/>
                  </a:lnTo>
                  <a:lnTo>
                    <a:pt x="247992" y="72885"/>
                  </a:lnTo>
                  <a:close/>
                </a:path>
                <a:path w="409575" h="104775">
                  <a:moveTo>
                    <a:pt x="248932" y="71450"/>
                  </a:moveTo>
                  <a:lnTo>
                    <a:pt x="248805" y="70307"/>
                  </a:lnTo>
                  <a:lnTo>
                    <a:pt x="248716" y="69672"/>
                  </a:lnTo>
                  <a:lnTo>
                    <a:pt x="248285" y="72339"/>
                  </a:lnTo>
                  <a:lnTo>
                    <a:pt x="248475" y="72085"/>
                  </a:lnTo>
                  <a:lnTo>
                    <a:pt x="248539" y="71831"/>
                  </a:lnTo>
                  <a:lnTo>
                    <a:pt x="248539" y="71996"/>
                  </a:lnTo>
                  <a:lnTo>
                    <a:pt x="248653" y="71831"/>
                  </a:lnTo>
                  <a:lnTo>
                    <a:pt x="248932" y="71450"/>
                  </a:lnTo>
                  <a:close/>
                </a:path>
                <a:path w="409575" h="104775">
                  <a:moveTo>
                    <a:pt x="255320" y="76276"/>
                  </a:moveTo>
                  <a:lnTo>
                    <a:pt x="255308" y="75514"/>
                  </a:lnTo>
                  <a:lnTo>
                    <a:pt x="254800" y="75145"/>
                  </a:lnTo>
                  <a:lnTo>
                    <a:pt x="254863" y="76149"/>
                  </a:lnTo>
                  <a:lnTo>
                    <a:pt x="254990" y="78943"/>
                  </a:lnTo>
                  <a:lnTo>
                    <a:pt x="255320" y="76276"/>
                  </a:lnTo>
                  <a:close/>
                </a:path>
                <a:path w="409575" h="104775">
                  <a:moveTo>
                    <a:pt x="255511" y="74815"/>
                  </a:moveTo>
                  <a:lnTo>
                    <a:pt x="255308" y="75514"/>
                  </a:lnTo>
                  <a:lnTo>
                    <a:pt x="255511" y="74815"/>
                  </a:lnTo>
                  <a:close/>
                </a:path>
                <a:path w="409575" h="104775">
                  <a:moveTo>
                    <a:pt x="255663" y="73609"/>
                  </a:moveTo>
                  <a:lnTo>
                    <a:pt x="255511" y="74815"/>
                  </a:lnTo>
                  <a:lnTo>
                    <a:pt x="255638" y="74371"/>
                  </a:lnTo>
                  <a:lnTo>
                    <a:pt x="255663" y="73609"/>
                  </a:lnTo>
                  <a:close/>
                </a:path>
                <a:path w="409575" h="104775">
                  <a:moveTo>
                    <a:pt x="255778" y="55194"/>
                  </a:moveTo>
                  <a:lnTo>
                    <a:pt x="255460" y="55702"/>
                  </a:lnTo>
                  <a:lnTo>
                    <a:pt x="255409" y="55854"/>
                  </a:lnTo>
                  <a:lnTo>
                    <a:pt x="255574" y="55956"/>
                  </a:lnTo>
                  <a:lnTo>
                    <a:pt x="255778" y="55194"/>
                  </a:lnTo>
                  <a:close/>
                </a:path>
                <a:path w="409575" h="104775">
                  <a:moveTo>
                    <a:pt x="264274" y="77546"/>
                  </a:moveTo>
                  <a:lnTo>
                    <a:pt x="264172" y="78562"/>
                  </a:lnTo>
                  <a:lnTo>
                    <a:pt x="263956" y="79578"/>
                  </a:lnTo>
                  <a:lnTo>
                    <a:pt x="264248" y="80594"/>
                  </a:lnTo>
                  <a:lnTo>
                    <a:pt x="264274" y="77546"/>
                  </a:lnTo>
                  <a:close/>
                </a:path>
                <a:path w="409575" h="104775">
                  <a:moveTo>
                    <a:pt x="269036" y="58623"/>
                  </a:moveTo>
                  <a:lnTo>
                    <a:pt x="268909" y="57861"/>
                  </a:lnTo>
                  <a:lnTo>
                    <a:pt x="268947" y="58242"/>
                  </a:lnTo>
                  <a:lnTo>
                    <a:pt x="269036" y="58623"/>
                  </a:lnTo>
                  <a:close/>
                </a:path>
                <a:path w="409575" h="104775">
                  <a:moveTo>
                    <a:pt x="279209" y="81127"/>
                  </a:moveTo>
                  <a:lnTo>
                    <a:pt x="278968" y="81749"/>
                  </a:lnTo>
                  <a:lnTo>
                    <a:pt x="279209" y="81127"/>
                  </a:lnTo>
                  <a:close/>
                </a:path>
                <a:path w="409575" h="104775">
                  <a:moveTo>
                    <a:pt x="280860" y="80708"/>
                  </a:moveTo>
                  <a:lnTo>
                    <a:pt x="280644" y="81013"/>
                  </a:lnTo>
                  <a:lnTo>
                    <a:pt x="280860" y="80708"/>
                  </a:lnTo>
                  <a:close/>
                </a:path>
                <a:path w="409575" h="104775">
                  <a:moveTo>
                    <a:pt x="283184" y="81902"/>
                  </a:moveTo>
                  <a:lnTo>
                    <a:pt x="282740" y="82880"/>
                  </a:lnTo>
                  <a:lnTo>
                    <a:pt x="283184" y="81902"/>
                  </a:lnTo>
                  <a:close/>
                </a:path>
                <a:path w="409575" h="104775">
                  <a:moveTo>
                    <a:pt x="283527" y="81102"/>
                  </a:moveTo>
                  <a:lnTo>
                    <a:pt x="283184" y="81902"/>
                  </a:lnTo>
                  <a:lnTo>
                    <a:pt x="283425" y="81610"/>
                  </a:lnTo>
                  <a:lnTo>
                    <a:pt x="283527" y="81102"/>
                  </a:lnTo>
                  <a:close/>
                </a:path>
                <a:path w="409575" h="104775">
                  <a:moveTo>
                    <a:pt x="290029" y="79667"/>
                  </a:moveTo>
                  <a:lnTo>
                    <a:pt x="289509" y="80975"/>
                  </a:lnTo>
                  <a:lnTo>
                    <a:pt x="289826" y="80721"/>
                  </a:lnTo>
                  <a:lnTo>
                    <a:pt x="289941" y="80340"/>
                  </a:lnTo>
                  <a:lnTo>
                    <a:pt x="290029" y="79667"/>
                  </a:lnTo>
                  <a:close/>
                </a:path>
                <a:path w="409575" h="104775">
                  <a:moveTo>
                    <a:pt x="290296" y="80340"/>
                  </a:moveTo>
                  <a:lnTo>
                    <a:pt x="289915" y="80657"/>
                  </a:lnTo>
                  <a:lnTo>
                    <a:pt x="289674" y="82372"/>
                  </a:lnTo>
                  <a:lnTo>
                    <a:pt x="290296" y="80340"/>
                  </a:lnTo>
                  <a:close/>
                </a:path>
                <a:path w="409575" h="104775">
                  <a:moveTo>
                    <a:pt x="315087" y="69176"/>
                  </a:moveTo>
                  <a:lnTo>
                    <a:pt x="315074" y="69049"/>
                  </a:lnTo>
                  <a:lnTo>
                    <a:pt x="315061" y="68859"/>
                  </a:lnTo>
                  <a:lnTo>
                    <a:pt x="315087" y="69176"/>
                  </a:lnTo>
                  <a:close/>
                </a:path>
                <a:path w="409575" h="104775">
                  <a:moveTo>
                    <a:pt x="316090" y="89865"/>
                  </a:moveTo>
                  <a:lnTo>
                    <a:pt x="316039" y="88938"/>
                  </a:lnTo>
                  <a:lnTo>
                    <a:pt x="315861" y="90246"/>
                  </a:lnTo>
                  <a:lnTo>
                    <a:pt x="315963" y="90627"/>
                  </a:lnTo>
                  <a:lnTo>
                    <a:pt x="316090" y="89865"/>
                  </a:lnTo>
                  <a:close/>
                </a:path>
                <a:path w="409575" h="104775">
                  <a:moveTo>
                    <a:pt x="316230" y="65405"/>
                  </a:moveTo>
                  <a:lnTo>
                    <a:pt x="314820" y="65836"/>
                  </a:lnTo>
                  <a:lnTo>
                    <a:pt x="315061" y="68859"/>
                  </a:lnTo>
                  <a:lnTo>
                    <a:pt x="315214" y="67716"/>
                  </a:lnTo>
                  <a:lnTo>
                    <a:pt x="316230" y="65405"/>
                  </a:lnTo>
                  <a:close/>
                </a:path>
                <a:path w="409575" h="104775">
                  <a:moveTo>
                    <a:pt x="326466" y="67259"/>
                  </a:moveTo>
                  <a:lnTo>
                    <a:pt x="326097" y="67259"/>
                  </a:lnTo>
                  <a:lnTo>
                    <a:pt x="325094" y="67386"/>
                  </a:lnTo>
                  <a:lnTo>
                    <a:pt x="324497" y="69291"/>
                  </a:lnTo>
                  <a:lnTo>
                    <a:pt x="324726" y="68910"/>
                  </a:lnTo>
                  <a:lnTo>
                    <a:pt x="325132" y="68021"/>
                  </a:lnTo>
                  <a:lnTo>
                    <a:pt x="325056" y="68910"/>
                  </a:lnTo>
                  <a:lnTo>
                    <a:pt x="324523" y="70396"/>
                  </a:lnTo>
                  <a:lnTo>
                    <a:pt x="325615" y="69037"/>
                  </a:lnTo>
                  <a:lnTo>
                    <a:pt x="326097" y="68021"/>
                  </a:lnTo>
                  <a:lnTo>
                    <a:pt x="326466" y="67259"/>
                  </a:lnTo>
                  <a:close/>
                </a:path>
                <a:path w="409575" h="104775">
                  <a:moveTo>
                    <a:pt x="330911" y="73291"/>
                  </a:moveTo>
                  <a:lnTo>
                    <a:pt x="330517" y="74625"/>
                  </a:lnTo>
                  <a:lnTo>
                    <a:pt x="330822" y="74383"/>
                  </a:lnTo>
                  <a:lnTo>
                    <a:pt x="330911" y="73291"/>
                  </a:lnTo>
                  <a:close/>
                </a:path>
                <a:path w="409575" h="104775">
                  <a:moveTo>
                    <a:pt x="331533" y="70688"/>
                  </a:moveTo>
                  <a:lnTo>
                    <a:pt x="331114" y="70942"/>
                  </a:lnTo>
                  <a:lnTo>
                    <a:pt x="330911" y="73291"/>
                  </a:lnTo>
                  <a:lnTo>
                    <a:pt x="331241" y="72212"/>
                  </a:lnTo>
                  <a:lnTo>
                    <a:pt x="331152" y="73355"/>
                  </a:lnTo>
                  <a:lnTo>
                    <a:pt x="331330" y="72085"/>
                  </a:lnTo>
                  <a:lnTo>
                    <a:pt x="331533" y="70688"/>
                  </a:lnTo>
                  <a:close/>
                </a:path>
                <a:path w="409575" h="104775">
                  <a:moveTo>
                    <a:pt x="334581" y="93052"/>
                  </a:moveTo>
                  <a:lnTo>
                    <a:pt x="334200" y="93929"/>
                  </a:lnTo>
                  <a:lnTo>
                    <a:pt x="334454" y="93548"/>
                  </a:lnTo>
                  <a:lnTo>
                    <a:pt x="334581" y="93052"/>
                  </a:lnTo>
                  <a:close/>
                </a:path>
                <a:path w="409575" h="104775">
                  <a:moveTo>
                    <a:pt x="340512" y="95008"/>
                  </a:moveTo>
                  <a:lnTo>
                    <a:pt x="339877" y="94437"/>
                  </a:lnTo>
                  <a:lnTo>
                    <a:pt x="340017" y="94767"/>
                  </a:lnTo>
                  <a:lnTo>
                    <a:pt x="340245" y="94957"/>
                  </a:lnTo>
                  <a:lnTo>
                    <a:pt x="340512" y="95008"/>
                  </a:lnTo>
                  <a:close/>
                </a:path>
                <a:path w="409575" h="104775">
                  <a:moveTo>
                    <a:pt x="340601" y="95034"/>
                  </a:moveTo>
                  <a:close/>
                </a:path>
                <a:path w="409575" h="104775">
                  <a:moveTo>
                    <a:pt x="340931" y="71856"/>
                  </a:moveTo>
                  <a:lnTo>
                    <a:pt x="340791" y="71386"/>
                  </a:lnTo>
                  <a:lnTo>
                    <a:pt x="340779" y="71615"/>
                  </a:lnTo>
                  <a:lnTo>
                    <a:pt x="340753" y="71780"/>
                  </a:lnTo>
                  <a:lnTo>
                    <a:pt x="340753" y="71983"/>
                  </a:lnTo>
                  <a:lnTo>
                    <a:pt x="340931" y="71856"/>
                  </a:lnTo>
                  <a:close/>
                </a:path>
                <a:path w="409575" h="104775">
                  <a:moveTo>
                    <a:pt x="344220" y="74117"/>
                  </a:moveTo>
                  <a:lnTo>
                    <a:pt x="344119" y="74498"/>
                  </a:lnTo>
                  <a:lnTo>
                    <a:pt x="344004" y="75133"/>
                  </a:lnTo>
                  <a:lnTo>
                    <a:pt x="344220" y="74117"/>
                  </a:lnTo>
                  <a:close/>
                </a:path>
                <a:path w="409575" h="104775">
                  <a:moveTo>
                    <a:pt x="345376" y="71666"/>
                  </a:moveTo>
                  <a:lnTo>
                    <a:pt x="345173" y="71996"/>
                  </a:lnTo>
                  <a:lnTo>
                    <a:pt x="345122" y="72377"/>
                  </a:lnTo>
                  <a:lnTo>
                    <a:pt x="345249" y="72021"/>
                  </a:lnTo>
                  <a:lnTo>
                    <a:pt x="345363" y="71831"/>
                  </a:lnTo>
                  <a:lnTo>
                    <a:pt x="345376" y="71666"/>
                  </a:lnTo>
                  <a:close/>
                </a:path>
                <a:path w="409575" h="104775">
                  <a:moveTo>
                    <a:pt x="349148" y="93548"/>
                  </a:moveTo>
                  <a:lnTo>
                    <a:pt x="348881" y="94183"/>
                  </a:lnTo>
                  <a:lnTo>
                    <a:pt x="348742" y="94310"/>
                  </a:lnTo>
                  <a:lnTo>
                    <a:pt x="348615" y="94691"/>
                  </a:lnTo>
                  <a:lnTo>
                    <a:pt x="348729" y="95453"/>
                  </a:lnTo>
                  <a:lnTo>
                    <a:pt x="349148" y="93548"/>
                  </a:lnTo>
                  <a:close/>
                </a:path>
                <a:path w="409575" h="104775">
                  <a:moveTo>
                    <a:pt x="350685" y="69176"/>
                  </a:moveTo>
                  <a:lnTo>
                    <a:pt x="350621" y="69697"/>
                  </a:lnTo>
                  <a:lnTo>
                    <a:pt x="350570" y="70091"/>
                  </a:lnTo>
                  <a:lnTo>
                    <a:pt x="350532" y="70472"/>
                  </a:lnTo>
                  <a:lnTo>
                    <a:pt x="350596" y="70167"/>
                  </a:lnTo>
                  <a:lnTo>
                    <a:pt x="350647" y="69811"/>
                  </a:lnTo>
                  <a:lnTo>
                    <a:pt x="350685" y="69176"/>
                  </a:lnTo>
                  <a:close/>
                </a:path>
                <a:path w="409575" h="104775">
                  <a:moveTo>
                    <a:pt x="354418" y="94373"/>
                  </a:moveTo>
                  <a:lnTo>
                    <a:pt x="353949" y="94996"/>
                  </a:lnTo>
                  <a:lnTo>
                    <a:pt x="354164" y="94805"/>
                  </a:lnTo>
                  <a:lnTo>
                    <a:pt x="354418" y="94373"/>
                  </a:lnTo>
                  <a:close/>
                </a:path>
                <a:path w="409575" h="104775">
                  <a:moveTo>
                    <a:pt x="354863" y="76619"/>
                  </a:moveTo>
                  <a:close/>
                </a:path>
                <a:path w="409575" h="104775">
                  <a:moveTo>
                    <a:pt x="354914" y="93370"/>
                  </a:moveTo>
                  <a:lnTo>
                    <a:pt x="354850" y="93675"/>
                  </a:lnTo>
                  <a:lnTo>
                    <a:pt x="354914" y="93370"/>
                  </a:lnTo>
                  <a:close/>
                </a:path>
                <a:path w="409575" h="104775">
                  <a:moveTo>
                    <a:pt x="355015" y="76022"/>
                  </a:moveTo>
                  <a:lnTo>
                    <a:pt x="354863" y="76619"/>
                  </a:lnTo>
                  <a:lnTo>
                    <a:pt x="354990" y="76276"/>
                  </a:lnTo>
                  <a:lnTo>
                    <a:pt x="355015" y="76022"/>
                  </a:lnTo>
                  <a:close/>
                </a:path>
                <a:path w="409575" h="104775">
                  <a:moveTo>
                    <a:pt x="355231" y="93167"/>
                  </a:moveTo>
                  <a:lnTo>
                    <a:pt x="354888" y="93675"/>
                  </a:lnTo>
                  <a:lnTo>
                    <a:pt x="354774" y="93802"/>
                  </a:lnTo>
                  <a:lnTo>
                    <a:pt x="354418" y="94437"/>
                  </a:lnTo>
                  <a:lnTo>
                    <a:pt x="354685" y="94310"/>
                  </a:lnTo>
                  <a:lnTo>
                    <a:pt x="354825" y="95199"/>
                  </a:lnTo>
                  <a:lnTo>
                    <a:pt x="355003" y="94310"/>
                  </a:lnTo>
                  <a:lnTo>
                    <a:pt x="355231" y="93167"/>
                  </a:lnTo>
                  <a:close/>
                </a:path>
                <a:path w="409575" h="104775">
                  <a:moveTo>
                    <a:pt x="355879" y="72415"/>
                  </a:moveTo>
                  <a:lnTo>
                    <a:pt x="355701" y="72720"/>
                  </a:lnTo>
                  <a:lnTo>
                    <a:pt x="355879" y="72415"/>
                  </a:lnTo>
                  <a:close/>
                </a:path>
                <a:path w="409575" h="104775">
                  <a:moveTo>
                    <a:pt x="356666" y="67767"/>
                  </a:moveTo>
                  <a:lnTo>
                    <a:pt x="355574" y="69418"/>
                  </a:lnTo>
                  <a:lnTo>
                    <a:pt x="355473" y="69672"/>
                  </a:lnTo>
                  <a:lnTo>
                    <a:pt x="355219" y="71755"/>
                  </a:lnTo>
                  <a:lnTo>
                    <a:pt x="355282" y="71602"/>
                  </a:lnTo>
                  <a:lnTo>
                    <a:pt x="355180" y="72085"/>
                  </a:lnTo>
                  <a:lnTo>
                    <a:pt x="355219" y="71755"/>
                  </a:lnTo>
                  <a:lnTo>
                    <a:pt x="355066" y="72085"/>
                  </a:lnTo>
                  <a:lnTo>
                    <a:pt x="354304" y="73736"/>
                  </a:lnTo>
                  <a:lnTo>
                    <a:pt x="355650" y="72593"/>
                  </a:lnTo>
                  <a:lnTo>
                    <a:pt x="355777" y="72339"/>
                  </a:lnTo>
                  <a:lnTo>
                    <a:pt x="355955" y="71450"/>
                  </a:lnTo>
                  <a:lnTo>
                    <a:pt x="356666" y="67767"/>
                  </a:lnTo>
                  <a:close/>
                </a:path>
                <a:path w="409575" h="104775">
                  <a:moveTo>
                    <a:pt x="357644" y="76784"/>
                  </a:moveTo>
                  <a:lnTo>
                    <a:pt x="357530" y="76403"/>
                  </a:lnTo>
                  <a:lnTo>
                    <a:pt x="357263" y="77800"/>
                  </a:lnTo>
                  <a:lnTo>
                    <a:pt x="357644" y="76784"/>
                  </a:lnTo>
                  <a:close/>
                </a:path>
                <a:path w="409575" h="104775">
                  <a:moveTo>
                    <a:pt x="357847" y="76911"/>
                  </a:moveTo>
                  <a:lnTo>
                    <a:pt x="357835" y="76276"/>
                  </a:lnTo>
                  <a:lnTo>
                    <a:pt x="357771" y="76784"/>
                  </a:lnTo>
                  <a:lnTo>
                    <a:pt x="357847" y="76911"/>
                  </a:lnTo>
                  <a:close/>
                </a:path>
                <a:path w="409575" h="104775">
                  <a:moveTo>
                    <a:pt x="358355" y="75082"/>
                  </a:moveTo>
                  <a:lnTo>
                    <a:pt x="358216" y="74637"/>
                  </a:lnTo>
                  <a:lnTo>
                    <a:pt x="358254" y="74917"/>
                  </a:lnTo>
                  <a:lnTo>
                    <a:pt x="358355" y="75082"/>
                  </a:lnTo>
                  <a:close/>
                </a:path>
                <a:path w="409575" h="104775">
                  <a:moveTo>
                    <a:pt x="360883" y="69672"/>
                  </a:moveTo>
                  <a:lnTo>
                    <a:pt x="360654" y="70053"/>
                  </a:lnTo>
                  <a:lnTo>
                    <a:pt x="360883" y="70142"/>
                  </a:lnTo>
                  <a:lnTo>
                    <a:pt x="360883" y="69672"/>
                  </a:lnTo>
                  <a:close/>
                </a:path>
                <a:path w="409575" h="104775">
                  <a:moveTo>
                    <a:pt x="361022" y="70180"/>
                  </a:moveTo>
                  <a:lnTo>
                    <a:pt x="360883" y="70142"/>
                  </a:lnTo>
                  <a:lnTo>
                    <a:pt x="360883" y="70675"/>
                  </a:lnTo>
                  <a:lnTo>
                    <a:pt x="361022" y="70180"/>
                  </a:lnTo>
                  <a:close/>
                </a:path>
                <a:path w="409575" h="104775">
                  <a:moveTo>
                    <a:pt x="362737" y="69634"/>
                  </a:moveTo>
                  <a:lnTo>
                    <a:pt x="362521" y="69875"/>
                  </a:lnTo>
                  <a:lnTo>
                    <a:pt x="362737" y="69634"/>
                  </a:lnTo>
                  <a:close/>
                </a:path>
                <a:path w="409575" h="104775">
                  <a:moveTo>
                    <a:pt x="362813" y="70942"/>
                  </a:moveTo>
                  <a:lnTo>
                    <a:pt x="362394" y="71120"/>
                  </a:lnTo>
                  <a:lnTo>
                    <a:pt x="362585" y="71323"/>
                  </a:lnTo>
                  <a:lnTo>
                    <a:pt x="362813" y="70942"/>
                  </a:lnTo>
                  <a:close/>
                </a:path>
                <a:path w="409575" h="104775">
                  <a:moveTo>
                    <a:pt x="364705" y="69164"/>
                  </a:moveTo>
                  <a:lnTo>
                    <a:pt x="364337" y="69672"/>
                  </a:lnTo>
                  <a:lnTo>
                    <a:pt x="364705" y="69164"/>
                  </a:lnTo>
                  <a:close/>
                </a:path>
                <a:path w="409575" h="104775">
                  <a:moveTo>
                    <a:pt x="366814" y="74574"/>
                  </a:moveTo>
                  <a:lnTo>
                    <a:pt x="366801" y="74396"/>
                  </a:lnTo>
                  <a:lnTo>
                    <a:pt x="366699" y="74637"/>
                  </a:lnTo>
                  <a:lnTo>
                    <a:pt x="366776" y="74815"/>
                  </a:lnTo>
                  <a:lnTo>
                    <a:pt x="366814" y="74574"/>
                  </a:lnTo>
                  <a:close/>
                </a:path>
                <a:path w="409575" h="104775">
                  <a:moveTo>
                    <a:pt x="366953" y="91465"/>
                  </a:moveTo>
                  <a:lnTo>
                    <a:pt x="366814" y="91236"/>
                  </a:lnTo>
                  <a:lnTo>
                    <a:pt x="366674" y="90906"/>
                  </a:lnTo>
                  <a:lnTo>
                    <a:pt x="366407" y="91300"/>
                  </a:lnTo>
                  <a:lnTo>
                    <a:pt x="366496" y="91922"/>
                  </a:lnTo>
                  <a:lnTo>
                    <a:pt x="366687" y="91833"/>
                  </a:lnTo>
                  <a:lnTo>
                    <a:pt x="366953" y="91465"/>
                  </a:lnTo>
                  <a:close/>
                </a:path>
                <a:path w="409575" h="104775">
                  <a:moveTo>
                    <a:pt x="367626" y="90195"/>
                  </a:moveTo>
                  <a:lnTo>
                    <a:pt x="367385" y="90690"/>
                  </a:lnTo>
                  <a:lnTo>
                    <a:pt x="367144" y="91186"/>
                  </a:lnTo>
                  <a:lnTo>
                    <a:pt x="366953" y="91465"/>
                  </a:lnTo>
                  <a:lnTo>
                    <a:pt x="367093" y="91732"/>
                  </a:lnTo>
                  <a:lnTo>
                    <a:pt x="367271" y="91833"/>
                  </a:lnTo>
                  <a:lnTo>
                    <a:pt x="367626" y="90195"/>
                  </a:lnTo>
                  <a:close/>
                </a:path>
                <a:path w="409575" h="104775">
                  <a:moveTo>
                    <a:pt x="368935" y="78282"/>
                  </a:moveTo>
                  <a:lnTo>
                    <a:pt x="368782" y="78473"/>
                  </a:lnTo>
                  <a:lnTo>
                    <a:pt x="368630" y="78651"/>
                  </a:lnTo>
                  <a:lnTo>
                    <a:pt x="368592" y="78955"/>
                  </a:lnTo>
                  <a:lnTo>
                    <a:pt x="368744" y="78905"/>
                  </a:lnTo>
                  <a:lnTo>
                    <a:pt x="368858" y="78587"/>
                  </a:lnTo>
                  <a:lnTo>
                    <a:pt x="368935" y="78282"/>
                  </a:lnTo>
                  <a:close/>
                </a:path>
                <a:path w="409575" h="104775">
                  <a:moveTo>
                    <a:pt x="369023" y="73990"/>
                  </a:moveTo>
                  <a:lnTo>
                    <a:pt x="368477" y="74752"/>
                  </a:lnTo>
                  <a:lnTo>
                    <a:pt x="368414" y="75819"/>
                  </a:lnTo>
                  <a:lnTo>
                    <a:pt x="369023" y="73990"/>
                  </a:lnTo>
                  <a:close/>
                </a:path>
                <a:path w="409575" h="104775">
                  <a:moveTo>
                    <a:pt x="372795" y="93294"/>
                  </a:moveTo>
                  <a:lnTo>
                    <a:pt x="372135" y="93954"/>
                  </a:lnTo>
                  <a:lnTo>
                    <a:pt x="372122" y="95643"/>
                  </a:lnTo>
                  <a:lnTo>
                    <a:pt x="372795" y="93294"/>
                  </a:lnTo>
                  <a:close/>
                </a:path>
                <a:path w="409575" h="104775">
                  <a:moveTo>
                    <a:pt x="372910" y="76022"/>
                  </a:moveTo>
                  <a:lnTo>
                    <a:pt x="372033" y="78308"/>
                  </a:lnTo>
                  <a:lnTo>
                    <a:pt x="372757" y="78092"/>
                  </a:lnTo>
                  <a:lnTo>
                    <a:pt x="372910" y="76022"/>
                  </a:lnTo>
                  <a:close/>
                </a:path>
                <a:path w="409575" h="104775">
                  <a:moveTo>
                    <a:pt x="373240" y="96012"/>
                  </a:moveTo>
                  <a:lnTo>
                    <a:pt x="372872" y="92913"/>
                  </a:lnTo>
                  <a:lnTo>
                    <a:pt x="372440" y="96215"/>
                  </a:lnTo>
                  <a:lnTo>
                    <a:pt x="373240" y="96012"/>
                  </a:lnTo>
                  <a:close/>
                </a:path>
                <a:path w="409575" h="104775">
                  <a:moveTo>
                    <a:pt x="373278" y="77927"/>
                  </a:moveTo>
                  <a:lnTo>
                    <a:pt x="372757" y="78092"/>
                  </a:lnTo>
                  <a:lnTo>
                    <a:pt x="372643" y="79705"/>
                  </a:lnTo>
                  <a:lnTo>
                    <a:pt x="373278" y="77927"/>
                  </a:lnTo>
                  <a:close/>
                </a:path>
                <a:path w="409575" h="104775">
                  <a:moveTo>
                    <a:pt x="374370" y="74510"/>
                  </a:moveTo>
                  <a:lnTo>
                    <a:pt x="373583" y="75336"/>
                  </a:lnTo>
                  <a:lnTo>
                    <a:pt x="374129" y="74853"/>
                  </a:lnTo>
                  <a:lnTo>
                    <a:pt x="374370" y="74510"/>
                  </a:lnTo>
                  <a:close/>
                </a:path>
                <a:path w="409575" h="104775">
                  <a:moveTo>
                    <a:pt x="378180" y="81102"/>
                  </a:moveTo>
                  <a:lnTo>
                    <a:pt x="378091" y="80911"/>
                  </a:lnTo>
                  <a:lnTo>
                    <a:pt x="378180" y="81102"/>
                  </a:lnTo>
                  <a:close/>
                </a:path>
                <a:path w="409575" h="104775">
                  <a:moveTo>
                    <a:pt x="378269" y="80594"/>
                  </a:moveTo>
                  <a:lnTo>
                    <a:pt x="377977" y="80657"/>
                  </a:lnTo>
                  <a:lnTo>
                    <a:pt x="378091" y="80911"/>
                  </a:lnTo>
                  <a:lnTo>
                    <a:pt x="378269" y="80594"/>
                  </a:lnTo>
                  <a:close/>
                </a:path>
                <a:path w="409575" h="104775">
                  <a:moveTo>
                    <a:pt x="379387" y="78625"/>
                  </a:moveTo>
                  <a:lnTo>
                    <a:pt x="378942" y="78930"/>
                  </a:lnTo>
                  <a:lnTo>
                    <a:pt x="379145" y="79641"/>
                  </a:lnTo>
                  <a:lnTo>
                    <a:pt x="379387" y="78625"/>
                  </a:lnTo>
                  <a:close/>
                </a:path>
                <a:path w="409575" h="104775">
                  <a:moveTo>
                    <a:pt x="384035" y="84353"/>
                  </a:moveTo>
                  <a:lnTo>
                    <a:pt x="383844" y="83185"/>
                  </a:lnTo>
                  <a:lnTo>
                    <a:pt x="383565" y="84289"/>
                  </a:lnTo>
                  <a:lnTo>
                    <a:pt x="383870" y="84048"/>
                  </a:lnTo>
                  <a:lnTo>
                    <a:pt x="384035" y="84353"/>
                  </a:lnTo>
                  <a:close/>
                </a:path>
                <a:path w="409575" h="104775">
                  <a:moveTo>
                    <a:pt x="384111" y="84556"/>
                  </a:moveTo>
                  <a:lnTo>
                    <a:pt x="384073" y="84416"/>
                  </a:lnTo>
                  <a:lnTo>
                    <a:pt x="384098" y="84785"/>
                  </a:lnTo>
                  <a:lnTo>
                    <a:pt x="384111" y="84556"/>
                  </a:lnTo>
                  <a:close/>
                </a:path>
                <a:path w="409575" h="104775">
                  <a:moveTo>
                    <a:pt x="387400" y="89001"/>
                  </a:moveTo>
                  <a:lnTo>
                    <a:pt x="387286" y="89230"/>
                  </a:lnTo>
                  <a:lnTo>
                    <a:pt x="387400" y="89001"/>
                  </a:lnTo>
                  <a:close/>
                </a:path>
                <a:path w="409575" h="104775">
                  <a:moveTo>
                    <a:pt x="387629" y="88480"/>
                  </a:moveTo>
                  <a:lnTo>
                    <a:pt x="387451" y="88722"/>
                  </a:lnTo>
                  <a:lnTo>
                    <a:pt x="387400" y="89001"/>
                  </a:lnTo>
                  <a:lnTo>
                    <a:pt x="387629" y="88480"/>
                  </a:lnTo>
                  <a:close/>
                </a:path>
                <a:path w="409575" h="104775">
                  <a:moveTo>
                    <a:pt x="387819" y="88214"/>
                  </a:moveTo>
                  <a:lnTo>
                    <a:pt x="387692" y="88341"/>
                  </a:lnTo>
                  <a:lnTo>
                    <a:pt x="387629" y="88480"/>
                  </a:lnTo>
                  <a:lnTo>
                    <a:pt x="387819" y="88214"/>
                  </a:lnTo>
                  <a:close/>
                </a:path>
                <a:path w="409575" h="104775">
                  <a:moveTo>
                    <a:pt x="388581" y="96850"/>
                  </a:moveTo>
                  <a:lnTo>
                    <a:pt x="387578" y="96850"/>
                  </a:lnTo>
                  <a:lnTo>
                    <a:pt x="387350" y="96850"/>
                  </a:lnTo>
                  <a:lnTo>
                    <a:pt x="386892" y="97878"/>
                  </a:lnTo>
                  <a:lnTo>
                    <a:pt x="387019" y="97993"/>
                  </a:lnTo>
                  <a:lnTo>
                    <a:pt x="388556" y="96977"/>
                  </a:lnTo>
                  <a:lnTo>
                    <a:pt x="388581" y="96850"/>
                  </a:lnTo>
                  <a:close/>
                </a:path>
                <a:path w="409575" h="104775">
                  <a:moveTo>
                    <a:pt x="389001" y="94564"/>
                  </a:moveTo>
                  <a:lnTo>
                    <a:pt x="388734" y="95453"/>
                  </a:lnTo>
                  <a:lnTo>
                    <a:pt x="389001" y="94564"/>
                  </a:lnTo>
                  <a:close/>
                </a:path>
                <a:path w="409575" h="104775">
                  <a:moveTo>
                    <a:pt x="389343" y="96469"/>
                  </a:moveTo>
                  <a:lnTo>
                    <a:pt x="389305" y="96659"/>
                  </a:lnTo>
                  <a:lnTo>
                    <a:pt x="389267" y="96939"/>
                  </a:lnTo>
                  <a:lnTo>
                    <a:pt x="389267" y="97167"/>
                  </a:lnTo>
                  <a:lnTo>
                    <a:pt x="389318" y="96710"/>
                  </a:lnTo>
                  <a:lnTo>
                    <a:pt x="389343" y="96469"/>
                  </a:lnTo>
                  <a:close/>
                </a:path>
                <a:path w="409575" h="104775">
                  <a:moveTo>
                    <a:pt x="391960" y="94945"/>
                  </a:moveTo>
                  <a:lnTo>
                    <a:pt x="391782" y="93294"/>
                  </a:lnTo>
                  <a:lnTo>
                    <a:pt x="391248" y="95453"/>
                  </a:lnTo>
                  <a:lnTo>
                    <a:pt x="391782" y="95453"/>
                  </a:lnTo>
                  <a:lnTo>
                    <a:pt x="391960" y="94945"/>
                  </a:lnTo>
                  <a:close/>
                </a:path>
                <a:path w="409575" h="104775">
                  <a:moveTo>
                    <a:pt x="392188" y="81876"/>
                  </a:moveTo>
                  <a:lnTo>
                    <a:pt x="391629" y="83197"/>
                  </a:lnTo>
                  <a:lnTo>
                    <a:pt x="391769" y="83223"/>
                  </a:lnTo>
                  <a:lnTo>
                    <a:pt x="391871" y="82842"/>
                  </a:lnTo>
                  <a:lnTo>
                    <a:pt x="392188" y="81876"/>
                  </a:lnTo>
                  <a:close/>
                </a:path>
                <a:path w="409575" h="104775">
                  <a:moveTo>
                    <a:pt x="394893" y="98564"/>
                  </a:moveTo>
                  <a:lnTo>
                    <a:pt x="394563" y="99796"/>
                  </a:lnTo>
                  <a:lnTo>
                    <a:pt x="394716" y="99301"/>
                  </a:lnTo>
                  <a:lnTo>
                    <a:pt x="394804" y="98933"/>
                  </a:lnTo>
                  <a:lnTo>
                    <a:pt x="394893" y="98590"/>
                  </a:lnTo>
                  <a:close/>
                </a:path>
                <a:path w="409575" h="104775">
                  <a:moveTo>
                    <a:pt x="396748" y="100279"/>
                  </a:moveTo>
                  <a:lnTo>
                    <a:pt x="396544" y="100533"/>
                  </a:lnTo>
                  <a:lnTo>
                    <a:pt x="396481" y="101257"/>
                  </a:lnTo>
                  <a:lnTo>
                    <a:pt x="396748" y="100279"/>
                  </a:lnTo>
                  <a:close/>
                </a:path>
                <a:path w="409575" h="104775">
                  <a:moveTo>
                    <a:pt x="396773" y="102057"/>
                  </a:moveTo>
                  <a:lnTo>
                    <a:pt x="396481" y="101257"/>
                  </a:lnTo>
                  <a:lnTo>
                    <a:pt x="396074" y="102692"/>
                  </a:lnTo>
                  <a:lnTo>
                    <a:pt x="396773" y="102057"/>
                  </a:lnTo>
                  <a:close/>
                </a:path>
                <a:path w="409575" h="104775">
                  <a:moveTo>
                    <a:pt x="397103" y="83921"/>
                  </a:moveTo>
                  <a:lnTo>
                    <a:pt x="397014" y="83769"/>
                  </a:lnTo>
                  <a:lnTo>
                    <a:pt x="396303" y="86626"/>
                  </a:lnTo>
                  <a:lnTo>
                    <a:pt x="395973" y="87858"/>
                  </a:lnTo>
                  <a:lnTo>
                    <a:pt x="396303" y="86702"/>
                  </a:lnTo>
                  <a:lnTo>
                    <a:pt x="396519" y="86156"/>
                  </a:lnTo>
                  <a:lnTo>
                    <a:pt x="396697" y="85966"/>
                  </a:lnTo>
                  <a:lnTo>
                    <a:pt x="396798" y="85420"/>
                  </a:lnTo>
                  <a:lnTo>
                    <a:pt x="397103" y="83921"/>
                  </a:lnTo>
                  <a:close/>
                </a:path>
                <a:path w="409575" h="104775">
                  <a:moveTo>
                    <a:pt x="398157" y="85140"/>
                  </a:moveTo>
                  <a:lnTo>
                    <a:pt x="397954" y="83947"/>
                  </a:lnTo>
                  <a:lnTo>
                    <a:pt x="398132" y="83324"/>
                  </a:lnTo>
                  <a:lnTo>
                    <a:pt x="397471" y="84505"/>
                  </a:lnTo>
                  <a:lnTo>
                    <a:pt x="397586" y="85559"/>
                  </a:lnTo>
                  <a:lnTo>
                    <a:pt x="398157" y="85140"/>
                  </a:lnTo>
                  <a:close/>
                </a:path>
                <a:path w="409575" h="104775">
                  <a:moveTo>
                    <a:pt x="398881" y="88595"/>
                  </a:moveTo>
                  <a:lnTo>
                    <a:pt x="398462" y="89865"/>
                  </a:lnTo>
                  <a:lnTo>
                    <a:pt x="398246" y="90830"/>
                  </a:lnTo>
                  <a:lnTo>
                    <a:pt x="398411" y="90754"/>
                  </a:lnTo>
                  <a:lnTo>
                    <a:pt x="398881" y="88595"/>
                  </a:lnTo>
                  <a:close/>
                </a:path>
                <a:path w="409575" h="104775">
                  <a:moveTo>
                    <a:pt x="399008" y="90500"/>
                  </a:moveTo>
                  <a:lnTo>
                    <a:pt x="398437" y="90754"/>
                  </a:lnTo>
                  <a:lnTo>
                    <a:pt x="398259" y="91643"/>
                  </a:lnTo>
                  <a:lnTo>
                    <a:pt x="399008" y="90500"/>
                  </a:lnTo>
                  <a:close/>
                </a:path>
                <a:path w="409575" h="104775">
                  <a:moveTo>
                    <a:pt x="400507" y="88252"/>
                  </a:moveTo>
                  <a:lnTo>
                    <a:pt x="399808" y="87757"/>
                  </a:lnTo>
                  <a:lnTo>
                    <a:pt x="400456" y="88785"/>
                  </a:lnTo>
                  <a:lnTo>
                    <a:pt x="400507" y="88252"/>
                  </a:lnTo>
                  <a:close/>
                </a:path>
                <a:path w="409575" h="104775">
                  <a:moveTo>
                    <a:pt x="400723" y="89357"/>
                  </a:moveTo>
                  <a:lnTo>
                    <a:pt x="399796" y="91249"/>
                  </a:lnTo>
                  <a:lnTo>
                    <a:pt x="400354" y="90754"/>
                  </a:lnTo>
                  <a:lnTo>
                    <a:pt x="400469" y="90246"/>
                  </a:lnTo>
                  <a:lnTo>
                    <a:pt x="400723" y="89357"/>
                  </a:lnTo>
                  <a:close/>
                </a:path>
                <a:path w="409575" h="104775">
                  <a:moveTo>
                    <a:pt x="400837" y="86067"/>
                  </a:moveTo>
                  <a:lnTo>
                    <a:pt x="400507" y="88252"/>
                  </a:lnTo>
                  <a:lnTo>
                    <a:pt x="400799" y="88468"/>
                  </a:lnTo>
                  <a:lnTo>
                    <a:pt x="400837" y="86067"/>
                  </a:lnTo>
                  <a:close/>
                </a:path>
                <a:path w="409575" h="104775">
                  <a:moveTo>
                    <a:pt x="401167" y="85940"/>
                  </a:moveTo>
                  <a:lnTo>
                    <a:pt x="400888" y="82397"/>
                  </a:lnTo>
                  <a:lnTo>
                    <a:pt x="400837" y="86067"/>
                  </a:lnTo>
                  <a:lnTo>
                    <a:pt x="401167" y="85940"/>
                  </a:lnTo>
                  <a:close/>
                </a:path>
                <a:path w="409575" h="104775">
                  <a:moveTo>
                    <a:pt x="401408" y="103492"/>
                  </a:moveTo>
                  <a:lnTo>
                    <a:pt x="401243" y="103682"/>
                  </a:lnTo>
                  <a:lnTo>
                    <a:pt x="401205" y="104063"/>
                  </a:lnTo>
                  <a:lnTo>
                    <a:pt x="401408" y="103492"/>
                  </a:lnTo>
                  <a:close/>
                </a:path>
                <a:path w="409575" h="104775">
                  <a:moveTo>
                    <a:pt x="401599" y="99898"/>
                  </a:moveTo>
                  <a:lnTo>
                    <a:pt x="400951" y="101587"/>
                  </a:lnTo>
                  <a:lnTo>
                    <a:pt x="401027" y="103949"/>
                  </a:lnTo>
                  <a:lnTo>
                    <a:pt x="401243" y="103682"/>
                  </a:lnTo>
                  <a:lnTo>
                    <a:pt x="401599" y="99898"/>
                  </a:lnTo>
                  <a:close/>
                </a:path>
                <a:path w="409575" h="104775">
                  <a:moveTo>
                    <a:pt x="401726" y="102552"/>
                  </a:moveTo>
                  <a:lnTo>
                    <a:pt x="401408" y="103492"/>
                  </a:lnTo>
                  <a:lnTo>
                    <a:pt x="401726" y="102552"/>
                  </a:lnTo>
                  <a:close/>
                </a:path>
                <a:path w="409575" h="104775">
                  <a:moveTo>
                    <a:pt x="402780" y="102438"/>
                  </a:moveTo>
                  <a:lnTo>
                    <a:pt x="402615" y="102450"/>
                  </a:lnTo>
                  <a:lnTo>
                    <a:pt x="402780" y="102438"/>
                  </a:lnTo>
                  <a:close/>
                </a:path>
                <a:path w="409575" h="104775">
                  <a:moveTo>
                    <a:pt x="403275" y="102019"/>
                  </a:moveTo>
                  <a:lnTo>
                    <a:pt x="403072" y="102247"/>
                  </a:lnTo>
                  <a:lnTo>
                    <a:pt x="403085" y="101892"/>
                  </a:lnTo>
                  <a:lnTo>
                    <a:pt x="403186" y="101485"/>
                  </a:lnTo>
                  <a:lnTo>
                    <a:pt x="403212" y="101231"/>
                  </a:lnTo>
                  <a:lnTo>
                    <a:pt x="403009" y="101955"/>
                  </a:lnTo>
                  <a:lnTo>
                    <a:pt x="402894" y="102298"/>
                  </a:lnTo>
                  <a:lnTo>
                    <a:pt x="402780" y="102438"/>
                  </a:lnTo>
                  <a:lnTo>
                    <a:pt x="402907" y="102374"/>
                  </a:lnTo>
                  <a:lnTo>
                    <a:pt x="402831" y="102844"/>
                  </a:lnTo>
                  <a:lnTo>
                    <a:pt x="402958" y="102692"/>
                  </a:lnTo>
                  <a:lnTo>
                    <a:pt x="403110" y="102400"/>
                  </a:lnTo>
                  <a:lnTo>
                    <a:pt x="403275" y="102019"/>
                  </a:lnTo>
                  <a:close/>
                </a:path>
                <a:path w="409575" h="104775">
                  <a:moveTo>
                    <a:pt x="404596" y="98120"/>
                  </a:moveTo>
                  <a:lnTo>
                    <a:pt x="404444" y="96596"/>
                  </a:lnTo>
                  <a:lnTo>
                    <a:pt x="404317" y="97878"/>
                  </a:lnTo>
                  <a:lnTo>
                    <a:pt x="404596" y="98120"/>
                  </a:lnTo>
                  <a:close/>
                </a:path>
                <a:path w="409575" h="104775">
                  <a:moveTo>
                    <a:pt x="405193" y="103327"/>
                  </a:moveTo>
                  <a:lnTo>
                    <a:pt x="404977" y="103632"/>
                  </a:lnTo>
                  <a:lnTo>
                    <a:pt x="405053" y="103771"/>
                  </a:lnTo>
                  <a:lnTo>
                    <a:pt x="405117" y="103581"/>
                  </a:lnTo>
                  <a:lnTo>
                    <a:pt x="405168" y="103441"/>
                  </a:lnTo>
                  <a:close/>
                </a:path>
                <a:path w="409575" h="104775">
                  <a:moveTo>
                    <a:pt x="405206" y="100533"/>
                  </a:moveTo>
                  <a:lnTo>
                    <a:pt x="404622" y="101257"/>
                  </a:lnTo>
                  <a:lnTo>
                    <a:pt x="404152" y="102311"/>
                  </a:lnTo>
                  <a:lnTo>
                    <a:pt x="404863" y="101676"/>
                  </a:lnTo>
                  <a:lnTo>
                    <a:pt x="405041" y="101600"/>
                  </a:lnTo>
                  <a:lnTo>
                    <a:pt x="405206" y="100533"/>
                  </a:lnTo>
                  <a:close/>
                </a:path>
                <a:path w="409575" h="104775">
                  <a:moveTo>
                    <a:pt x="405307" y="93548"/>
                  </a:moveTo>
                  <a:lnTo>
                    <a:pt x="403783" y="96850"/>
                  </a:lnTo>
                  <a:lnTo>
                    <a:pt x="403898" y="95707"/>
                  </a:lnTo>
                  <a:lnTo>
                    <a:pt x="404190" y="94183"/>
                  </a:lnTo>
                  <a:lnTo>
                    <a:pt x="404368" y="93294"/>
                  </a:lnTo>
                  <a:lnTo>
                    <a:pt x="404723" y="92913"/>
                  </a:lnTo>
                  <a:lnTo>
                    <a:pt x="404850" y="91389"/>
                  </a:lnTo>
                  <a:lnTo>
                    <a:pt x="404850" y="90500"/>
                  </a:lnTo>
                  <a:lnTo>
                    <a:pt x="404050" y="94183"/>
                  </a:lnTo>
                  <a:lnTo>
                    <a:pt x="404101" y="93421"/>
                  </a:lnTo>
                  <a:lnTo>
                    <a:pt x="404139" y="92659"/>
                  </a:lnTo>
                  <a:lnTo>
                    <a:pt x="404177" y="92151"/>
                  </a:lnTo>
                  <a:lnTo>
                    <a:pt x="404291" y="91262"/>
                  </a:lnTo>
                  <a:lnTo>
                    <a:pt x="404406" y="91008"/>
                  </a:lnTo>
                  <a:lnTo>
                    <a:pt x="403618" y="92151"/>
                  </a:lnTo>
                  <a:lnTo>
                    <a:pt x="403936" y="91249"/>
                  </a:lnTo>
                  <a:lnTo>
                    <a:pt x="404253" y="89103"/>
                  </a:lnTo>
                  <a:lnTo>
                    <a:pt x="404406" y="89865"/>
                  </a:lnTo>
                  <a:lnTo>
                    <a:pt x="404329" y="89103"/>
                  </a:lnTo>
                  <a:lnTo>
                    <a:pt x="404139" y="87198"/>
                  </a:lnTo>
                  <a:lnTo>
                    <a:pt x="402297" y="92659"/>
                  </a:lnTo>
                  <a:lnTo>
                    <a:pt x="402742" y="89357"/>
                  </a:lnTo>
                  <a:lnTo>
                    <a:pt x="402869" y="89103"/>
                  </a:lnTo>
                  <a:lnTo>
                    <a:pt x="401523" y="90246"/>
                  </a:lnTo>
                  <a:lnTo>
                    <a:pt x="401459" y="90627"/>
                  </a:lnTo>
                  <a:lnTo>
                    <a:pt x="401853" y="91770"/>
                  </a:lnTo>
                  <a:lnTo>
                    <a:pt x="401967" y="92405"/>
                  </a:lnTo>
                  <a:lnTo>
                    <a:pt x="400291" y="95707"/>
                  </a:lnTo>
                  <a:lnTo>
                    <a:pt x="400304" y="95580"/>
                  </a:lnTo>
                  <a:lnTo>
                    <a:pt x="400621" y="93548"/>
                  </a:lnTo>
                  <a:lnTo>
                    <a:pt x="400761" y="92659"/>
                  </a:lnTo>
                  <a:lnTo>
                    <a:pt x="401027" y="91008"/>
                  </a:lnTo>
                  <a:lnTo>
                    <a:pt x="401510" y="87833"/>
                  </a:lnTo>
                  <a:lnTo>
                    <a:pt x="400659" y="91008"/>
                  </a:lnTo>
                  <a:lnTo>
                    <a:pt x="400481" y="90665"/>
                  </a:lnTo>
                  <a:lnTo>
                    <a:pt x="399757" y="92659"/>
                  </a:lnTo>
                  <a:lnTo>
                    <a:pt x="399783" y="91262"/>
                  </a:lnTo>
                  <a:lnTo>
                    <a:pt x="399834" y="89611"/>
                  </a:lnTo>
                  <a:lnTo>
                    <a:pt x="397865" y="93548"/>
                  </a:lnTo>
                  <a:lnTo>
                    <a:pt x="397967" y="93040"/>
                  </a:lnTo>
                  <a:lnTo>
                    <a:pt x="398018" y="92786"/>
                  </a:lnTo>
                  <a:lnTo>
                    <a:pt x="398170" y="92024"/>
                  </a:lnTo>
                  <a:lnTo>
                    <a:pt x="398259" y="91643"/>
                  </a:lnTo>
                  <a:lnTo>
                    <a:pt x="397992" y="92024"/>
                  </a:lnTo>
                  <a:lnTo>
                    <a:pt x="398208" y="90982"/>
                  </a:lnTo>
                  <a:lnTo>
                    <a:pt x="398246" y="90830"/>
                  </a:lnTo>
                  <a:lnTo>
                    <a:pt x="398411" y="90030"/>
                  </a:lnTo>
                  <a:lnTo>
                    <a:pt x="399084" y="86690"/>
                  </a:lnTo>
                  <a:lnTo>
                    <a:pt x="397078" y="92786"/>
                  </a:lnTo>
                  <a:lnTo>
                    <a:pt x="397090" y="91516"/>
                  </a:lnTo>
                  <a:lnTo>
                    <a:pt x="397103" y="91135"/>
                  </a:lnTo>
                  <a:lnTo>
                    <a:pt x="397230" y="89865"/>
                  </a:lnTo>
                  <a:lnTo>
                    <a:pt x="397929" y="87452"/>
                  </a:lnTo>
                  <a:lnTo>
                    <a:pt x="398081" y="89103"/>
                  </a:lnTo>
                  <a:lnTo>
                    <a:pt x="398119" y="87452"/>
                  </a:lnTo>
                  <a:lnTo>
                    <a:pt x="398132" y="86436"/>
                  </a:lnTo>
                  <a:lnTo>
                    <a:pt x="396735" y="91135"/>
                  </a:lnTo>
                  <a:lnTo>
                    <a:pt x="396786" y="90627"/>
                  </a:lnTo>
                  <a:lnTo>
                    <a:pt x="396875" y="89738"/>
                  </a:lnTo>
                  <a:lnTo>
                    <a:pt x="397344" y="85293"/>
                  </a:lnTo>
                  <a:lnTo>
                    <a:pt x="396684" y="86055"/>
                  </a:lnTo>
                  <a:lnTo>
                    <a:pt x="395795" y="89738"/>
                  </a:lnTo>
                  <a:lnTo>
                    <a:pt x="395757" y="89484"/>
                  </a:lnTo>
                  <a:lnTo>
                    <a:pt x="395566" y="88468"/>
                  </a:lnTo>
                  <a:lnTo>
                    <a:pt x="395363" y="87325"/>
                  </a:lnTo>
                  <a:lnTo>
                    <a:pt x="394322" y="88468"/>
                  </a:lnTo>
                  <a:lnTo>
                    <a:pt x="394550" y="87579"/>
                  </a:lnTo>
                  <a:lnTo>
                    <a:pt x="394652" y="87198"/>
                  </a:lnTo>
                  <a:lnTo>
                    <a:pt x="393382" y="86055"/>
                  </a:lnTo>
                  <a:lnTo>
                    <a:pt x="393090" y="84912"/>
                  </a:lnTo>
                  <a:lnTo>
                    <a:pt x="393153" y="83896"/>
                  </a:lnTo>
                  <a:lnTo>
                    <a:pt x="392163" y="87579"/>
                  </a:lnTo>
                  <a:lnTo>
                    <a:pt x="392074" y="87452"/>
                  </a:lnTo>
                  <a:lnTo>
                    <a:pt x="391604" y="86817"/>
                  </a:lnTo>
                  <a:lnTo>
                    <a:pt x="390906" y="87452"/>
                  </a:lnTo>
                  <a:lnTo>
                    <a:pt x="391312" y="85674"/>
                  </a:lnTo>
                  <a:lnTo>
                    <a:pt x="391375" y="85420"/>
                  </a:lnTo>
                  <a:lnTo>
                    <a:pt x="391744" y="84277"/>
                  </a:lnTo>
                  <a:lnTo>
                    <a:pt x="392264" y="83388"/>
                  </a:lnTo>
                  <a:lnTo>
                    <a:pt x="391769" y="83261"/>
                  </a:lnTo>
                  <a:lnTo>
                    <a:pt x="391312" y="84531"/>
                  </a:lnTo>
                  <a:lnTo>
                    <a:pt x="391071" y="85039"/>
                  </a:lnTo>
                  <a:lnTo>
                    <a:pt x="390652" y="85420"/>
                  </a:lnTo>
                  <a:lnTo>
                    <a:pt x="391414" y="82626"/>
                  </a:lnTo>
                  <a:lnTo>
                    <a:pt x="390715" y="82626"/>
                  </a:lnTo>
                  <a:lnTo>
                    <a:pt x="389343" y="85674"/>
                  </a:lnTo>
                  <a:lnTo>
                    <a:pt x="388924" y="83515"/>
                  </a:lnTo>
                  <a:lnTo>
                    <a:pt x="388315" y="86055"/>
                  </a:lnTo>
                  <a:lnTo>
                    <a:pt x="387946" y="90754"/>
                  </a:lnTo>
                  <a:lnTo>
                    <a:pt x="387819" y="91135"/>
                  </a:lnTo>
                  <a:lnTo>
                    <a:pt x="386638" y="92532"/>
                  </a:lnTo>
                  <a:lnTo>
                    <a:pt x="387286" y="89484"/>
                  </a:lnTo>
                  <a:lnTo>
                    <a:pt x="387286" y="89230"/>
                  </a:lnTo>
                  <a:lnTo>
                    <a:pt x="387362" y="88341"/>
                  </a:lnTo>
                  <a:lnTo>
                    <a:pt x="387248" y="87960"/>
                  </a:lnTo>
                  <a:lnTo>
                    <a:pt x="387565" y="86563"/>
                  </a:lnTo>
                  <a:lnTo>
                    <a:pt x="387718" y="85928"/>
                  </a:lnTo>
                  <a:lnTo>
                    <a:pt x="387350" y="86563"/>
                  </a:lnTo>
                  <a:lnTo>
                    <a:pt x="387756" y="84912"/>
                  </a:lnTo>
                  <a:lnTo>
                    <a:pt x="387883" y="84785"/>
                  </a:lnTo>
                  <a:lnTo>
                    <a:pt x="387845" y="85801"/>
                  </a:lnTo>
                  <a:lnTo>
                    <a:pt x="388023" y="85344"/>
                  </a:lnTo>
                  <a:lnTo>
                    <a:pt x="387934" y="85674"/>
                  </a:lnTo>
                  <a:lnTo>
                    <a:pt x="387604" y="87744"/>
                  </a:lnTo>
                  <a:lnTo>
                    <a:pt x="388061" y="86563"/>
                  </a:lnTo>
                  <a:lnTo>
                    <a:pt x="388035" y="85331"/>
                  </a:lnTo>
                  <a:lnTo>
                    <a:pt x="388099" y="85166"/>
                  </a:lnTo>
                  <a:lnTo>
                    <a:pt x="387972" y="84785"/>
                  </a:lnTo>
                  <a:lnTo>
                    <a:pt x="387883" y="84658"/>
                  </a:lnTo>
                  <a:lnTo>
                    <a:pt x="387756" y="83515"/>
                  </a:lnTo>
                  <a:lnTo>
                    <a:pt x="387883" y="82118"/>
                  </a:lnTo>
                  <a:lnTo>
                    <a:pt x="387934" y="81737"/>
                  </a:lnTo>
                  <a:lnTo>
                    <a:pt x="387324" y="84531"/>
                  </a:lnTo>
                  <a:lnTo>
                    <a:pt x="387007" y="84658"/>
                  </a:lnTo>
                  <a:lnTo>
                    <a:pt x="386321" y="84658"/>
                  </a:lnTo>
                  <a:lnTo>
                    <a:pt x="386638" y="83896"/>
                  </a:lnTo>
                  <a:lnTo>
                    <a:pt x="387235" y="82499"/>
                  </a:lnTo>
                  <a:lnTo>
                    <a:pt x="387184" y="81102"/>
                  </a:lnTo>
                  <a:lnTo>
                    <a:pt x="386715" y="82499"/>
                  </a:lnTo>
                  <a:lnTo>
                    <a:pt x="386613" y="80848"/>
                  </a:lnTo>
                  <a:lnTo>
                    <a:pt x="385927" y="83896"/>
                  </a:lnTo>
                  <a:lnTo>
                    <a:pt x="385724" y="83896"/>
                  </a:lnTo>
                  <a:lnTo>
                    <a:pt x="385914" y="82880"/>
                  </a:lnTo>
                  <a:lnTo>
                    <a:pt x="386130" y="81610"/>
                  </a:lnTo>
                  <a:lnTo>
                    <a:pt x="385483" y="82880"/>
                  </a:lnTo>
                  <a:lnTo>
                    <a:pt x="384454" y="81610"/>
                  </a:lnTo>
                  <a:lnTo>
                    <a:pt x="384111" y="84861"/>
                  </a:lnTo>
                  <a:lnTo>
                    <a:pt x="384086" y="85026"/>
                  </a:lnTo>
                  <a:lnTo>
                    <a:pt x="384073" y="85204"/>
                  </a:lnTo>
                  <a:lnTo>
                    <a:pt x="382270" y="87960"/>
                  </a:lnTo>
                  <a:lnTo>
                    <a:pt x="382257" y="87579"/>
                  </a:lnTo>
                  <a:lnTo>
                    <a:pt x="382231" y="86563"/>
                  </a:lnTo>
                  <a:lnTo>
                    <a:pt x="382219" y="85928"/>
                  </a:lnTo>
                  <a:lnTo>
                    <a:pt x="382206" y="85420"/>
                  </a:lnTo>
                  <a:lnTo>
                    <a:pt x="382181" y="84023"/>
                  </a:lnTo>
                  <a:lnTo>
                    <a:pt x="382155" y="83007"/>
                  </a:lnTo>
                  <a:lnTo>
                    <a:pt x="380746" y="84023"/>
                  </a:lnTo>
                  <a:lnTo>
                    <a:pt x="380987" y="83007"/>
                  </a:lnTo>
                  <a:lnTo>
                    <a:pt x="380060" y="84023"/>
                  </a:lnTo>
                  <a:lnTo>
                    <a:pt x="379361" y="83388"/>
                  </a:lnTo>
                  <a:lnTo>
                    <a:pt x="378409" y="85420"/>
                  </a:lnTo>
                  <a:lnTo>
                    <a:pt x="378206" y="85420"/>
                  </a:lnTo>
                  <a:lnTo>
                    <a:pt x="378269" y="84531"/>
                  </a:lnTo>
                  <a:lnTo>
                    <a:pt x="378307" y="84150"/>
                  </a:lnTo>
                  <a:lnTo>
                    <a:pt x="378396" y="83388"/>
                  </a:lnTo>
                  <a:lnTo>
                    <a:pt x="378726" y="82372"/>
                  </a:lnTo>
                  <a:lnTo>
                    <a:pt x="378053" y="83007"/>
                  </a:lnTo>
                  <a:lnTo>
                    <a:pt x="377736" y="84150"/>
                  </a:lnTo>
                  <a:lnTo>
                    <a:pt x="377659" y="83769"/>
                  </a:lnTo>
                  <a:lnTo>
                    <a:pt x="377571" y="83261"/>
                  </a:lnTo>
                  <a:lnTo>
                    <a:pt x="377444" y="82626"/>
                  </a:lnTo>
                  <a:lnTo>
                    <a:pt x="377558" y="81902"/>
                  </a:lnTo>
                  <a:lnTo>
                    <a:pt x="377990" y="81102"/>
                  </a:lnTo>
                  <a:lnTo>
                    <a:pt x="377977" y="80657"/>
                  </a:lnTo>
                  <a:lnTo>
                    <a:pt x="377545" y="80721"/>
                  </a:lnTo>
                  <a:lnTo>
                    <a:pt x="377913" y="80657"/>
                  </a:lnTo>
                  <a:lnTo>
                    <a:pt x="377837" y="80340"/>
                  </a:lnTo>
                  <a:lnTo>
                    <a:pt x="377939" y="78435"/>
                  </a:lnTo>
                  <a:lnTo>
                    <a:pt x="376605" y="81102"/>
                  </a:lnTo>
                  <a:lnTo>
                    <a:pt x="376770" y="80594"/>
                  </a:lnTo>
                  <a:lnTo>
                    <a:pt x="377355" y="78816"/>
                  </a:lnTo>
                  <a:lnTo>
                    <a:pt x="377266" y="78308"/>
                  </a:lnTo>
                  <a:lnTo>
                    <a:pt x="376847" y="77673"/>
                  </a:lnTo>
                  <a:lnTo>
                    <a:pt x="376529" y="78181"/>
                  </a:lnTo>
                  <a:lnTo>
                    <a:pt x="376402" y="80340"/>
                  </a:lnTo>
                  <a:lnTo>
                    <a:pt x="375970" y="80594"/>
                  </a:lnTo>
                  <a:lnTo>
                    <a:pt x="375462" y="80086"/>
                  </a:lnTo>
                  <a:lnTo>
                    <a:pt x="376351" y="76784"/>
                  </a:lnTo>
                  <a:lnTo>
                    <a:pt x="376224" y="75006"/>
                  </a:lnTo>
                  <a:lnTo>
                    <a:pt x="375958" y="72212"/>
                  </a:lnTo>
                  <a:lnTo>
                    <a:pt x="372402" y="83261"/>
                  </a:lnTo>
                  <a:lnTo>
                    <a:pt x="372579" y="80594"/>
                  </a:lnTo>
                  <a:lnTo>
                    <a:pt x="372643" y="79705"/>
                  </a:lnTo>
                  <a:lnTo>
                    <a:pt x="372338" y="80594"/>
                  </a:lnTo>
                  <a:lnTo>
                    <a:pt x="371919" y="80086"/>
                  </a:lnTo>
                  <a:lnTo>
                    <a:pt x="371843" y="79705"/>
                  </a:lnTo>
                  <a:lnTo>
                    <a:pt x="372249" y="75006"/>
                  </a:lnTo>
                  <a:lnTo>
                    <a:pt x="372071" y="74879"/>
                  </a:lnTo>
                  <a:lnTo>
                    <a:pt x="371627" y="72847"/>
                  </a:lnTo>
                  <a:lnTo>
                    <a:pt x="370192" y="79705"/>
                  </a:lnTo>
                  <a:lnTo>
                    <a:pt x="369582" y="78181"/>
                  </a:lnTo>
                  <a:lnTo>
                    <a:pt x="369392" y="79667"/>
                  </a:lnTo>
                  <a:lnTo>
                    <a:pt x="368820" y="82753"/>
                  </a:lnTo>
                  <a:lnTo>
                    <a:pt x="367919" y="83769"/>
                  </a:lnTo>
                  <a:lnTo>
                    <a:pt x="367385" y="83134"/>
                  </a:lnTo>
                  <a:lnTo>
                    <a:pt x="367957" y="80086"/>
                  </a:lnTo>
                  <a:lnTo>
                    <a:pt x="368058" y="79578"/>
                  </a:lnTo>
                  <a:lnTo>
                    <a:pt x="368274" y="78435"/>
                  </a:lnTo>
                  <a:lnTo>
                    <a:pt x="368871" y="77546"/>
                  </a:lnTo>
                  <a:lnTo>
                    <a:pt x="369049" y="77546"/>
                  </a:lnTo>
                  <a:lnTo>
                    <a:pt x="368935" y="78282"/>
                  </a:lnTo>
                  <a:lnTo>
                    <a:pt x="369506" y="77546"/>
                  </a:lnTo>
                  <a:lnTo>
                    <a:pt x="369608" y="77292"/>
                  </a:lnTo>
                  <a:lnTo>
                    <a:pt x="369658" y="76149"/>
                  </a:lnTo>
                  <a:lnTo>
                    <a:pt x="369303" y="77292"/>
                  </a:lnTo>
                  <a:lnTo>
                    <a:pt x="369303" y="77165"/>
                  </a:lnTo>
                  <a:lnTo>
                    <a:pt x="369290" y="76657"/>
                  </a:lnTo>
                  <a:lnTo>
                    <a:pt x="369265" y="76022"/>
                  </a:lnTo>
                  <a:lnTo>
                    <a:pt x="368427" y="75907"/>
                  </a:lnTo>
                  <a:lnTo>
                    <a:pt x="368185" y="74752"/>
                  </a:lnTo>
                  <a:lnTo>
                    <a:pt x="367372" y="76276"/>
                  </a:lnTo>
                  <a:lnTo>
                    <a:pt x="366814" y="75006"/>
                  </a:lnTo>
                  <a:lnTo>
                    <a:pt x="366725" y="76149"/>
                  </a:lnTo>
                  <a:lnTo>
                    <a:pt x="366610" y="77165"/>
                  </a:lnTo>
                  <a:lnTo>
                    <a:pt x="366496" y="77038"/>
                  </a:lnTo>
                  <a:lnTo>
                    <a:pt x="365633" y="75311"/>
                  </a:lnTo>
                  <a:lnTo>
                    <a:pt x="365582" y="76022"/>
                  </a:lnTo>
                  <a:lnTo>
                    <a:pt x="365455" y="79197"/>
                  </a:lnTo>
                  <a:lnTo>
                    <a:pt x="364528" y="79578"/>
                  </a:lnTo>
                  <a:lnTo>
                    <a:pt x="364515" y="79451"/>
                  </a:lnTo>
                  <a:lnTo>
                    <a:pt x="364464" y="77800"/>
                  </a:lnTo>
                  <a:lnTo>
                    <a:pt x="364578" y="77419"/>
                  </a:lnTo>
                  <a:lnTo>
                    <a:pt x="364959" y="76657"/>
                  </a:lnTo>
                  <a:lnTo>
                    <a:pt x="365594" y="75387"/>
                  </a:lnTo>
                  <a:lnTo>
                    <a:pt x="364502" y="76657"/>
                  </a:lnTo>
                  <a:lnTo>
                    <a:pt x="364375" y="75895"/>
                  </a:lnTo>
                  <a:lnTo>
                    <a:pt x="364490" y="74752"/>
                  </a:lnTo>
                  <a:lnTo>
                    <a:pt x="364553" y="74625"/>
                  </a:lnTo>
                  <a:lnTo>
                    <a:pt x="365506" y="72466"/>
                  </a:lnTo>
                  <a:lnTo>
                    <a:pt x="364248" y="74625"/>
                  </a:lnTo>
                  <a:lnTo>
                    <a:pt x="364363" y="72085"/>
                  </a:lnTo>
                  <a:lnTo>
                    <a:pt x="364274" y="70307"/>
                  </a:lnTo>
                  <a:lnTo>
                    <a:pt x="364159" y="70142"/>
                  </a:lnTo>
                  <a:lnTo>
                    <a:pt x="364337" y="69672"/>
                  </a:lnTo>
                  <a:lnTo>
                    <a:pt x="363969" y="69545"/>
                  </a:lnTo>
                  <a:lnTo>
                    <a:pt x="363664" y="72085"/>
                  </a:lnTo>
                  <a:lnTo>
                    <a:pt x="363512" y="71577"/>
                  </a:lnTo>
                  <a:lnTo>
                    <a:pt x="363334" y="71577"/>
                  </a:lnTo>
                  <a:lnTo>
                    <a:pt x="363562" y="70561"/>
                  </a:lnTo>
                  <a:lnTo>
                    <a:pt x="362978" y="72085"/>
                  </a:lnTo>
                  <a:lnTo>
                    <a:pt x="362877" y="74498"/>
                  </a:lnTo>
                  <a:lnTo>
                    <a:pt x="362750" y="74879"/>
                  </a:lnTo>
                  <a:lnTo>
                    <a:pt x="361924" y="76657"/>
                  </a:lnTo>
                  <a:lnTo>
                    <a:pt x="361823" y="75514"/>
                  </a:lnTo>
                  <a:lnTo>
                    <a:pt x="360705" y="77800"/>
                  </a:lnTo>
                  <a:lnTo>
                    <a:pt x="360730" y="77673"/>
                  </a:lnTo>
                  <a:lnTo>
                    <a:pt x="361137" y="75387"/>
                  </a:lnTo>
                  <a:lnTo>
                    <a:pt x="361289" y="74498"/>
                  </a:lnTo>
                  <a:lnTo>
                    <a:pt x="361823" y="75514"/>
                  </a:lnTo>
                  <a:lnTo>
                    <a:pt x="361886" y="75387"/>
                  </a:lnTo>
                  <a:lnTo>
                    <a:pt x="361937" y="75730"/>
                  </a:lnTo>
                  <a:lnTo>
                    <a:pt x="362026" y="75895"/>
                  </a:lnTo>
                  <a:lnTo>
                    <a:pt x="362013" y="75387"/>
                  </a:lnTo>
                  <a:lnTo>
                    <a:pt x="361950" y="73482"/>
                  </a:lnTo>
                  <a:lnTo>
                    <a:pt x="361886" y="71323"/>
                  </a:lnTo>
                  <a:lnTo>
                    <a:pt x="362356" y="71132"/>
                  </a:lnTo>
                  <a:lnTo>
                    <a:pt x="362483" y="69989"/>
                  </a:lnTo>
                  <a:lnTo>
                    <a:pt x="362369" y="68402"/>
                  </a:lnTo>
                  <a:lnTo>
                    <a:pt x="362204" y="66878"/>
                  </a:lnTo>
                  <a:lnTo>
                    <a:pt x="361302" y="73482"/>
                  </a:lnTo>
                  <a:lnTo>
                    <a:pt x="360375" y="73228"/>
                  </a:lnTo>
                  <a:lnTo>
                    <a:pt x="360845" y="71577"/>
                  </a:lnTo>
                  <a:lnTo>
                    <a:pt x="360883" y="70675"/>
                  </a:lnTo>
                  <a:lnTo>
                    <a:pt x="360222" y="72974"/>
                  </a:lnTo>
                  <a:lnTo>
                    <a:pt x="359537" y="74498"/>
                  </a:lnTo>
                  <a:lnTo>
                    <a:pt x="359219" y="72847"/>
                  </a:lnTo>
                  <a:lnTo>
                    <a:pt x="358648" y="75387"/>
                  </a:lnTo>
                  <a:lnTo>
                    <a:pt x="358355" y="75133"/>
                  </a:lnTo>
                  <a:lnTo>
                    <a:pt x="358394" y="75260"/>
                  </a:lnTo>
                  <a:lnTo>
                    <a:pt x="358508" y="76149"/>
                  </a:lnTo>
                  <a:lnTo>
                    <a:pt x="358076" y="77673"/>
                  </a:lnTo>
                  <a:lnTo>
                    <a:pt x="357809" y="77419"/>
                  </a:lnTo>
                  <a:lnTo>
                    <a:pt x="357289" y="77787"/>
                  </a:lnTo>
                  <a:lnTo>
                    <a:pt x="356692" y="79451"/>
                  </a:lnTo>
                  <a:lnTo>
                    <a:pt x="356831" y="78181"/>
                  </a:lnTo>
                  <a:lnTo>
                    <a:pt x="357225" y="74752"/>
                  </a:lnTo>
                  <a:lnTo>
                    <a:pt x="357466" y="72720"/>
                  </a:lnTo>
                  <a:lnTo>
                    <a:pt x="356349" y="74752"/>
                  </a:lnTo>
                  <a:lnTo>
                    <a:pt x="356336" y="74371"/>
                  </a:lnTo>
                  <a:lnTo>
                    <a:pt x="356438" y="73101"/>
                  </a:lnTo>
                  <a:lnTo>
                    <a:pt x="356692" y="72339"/>
                  </a:lnTo>
                  <a:lnTo>
                    <a:pt x="357035" y="71348"/>
                  </a:lnTo>
                  <a:lnTo>
                    <a:pt x="356946" y="70434"/>
                  </a:lnTo>
                  <a:lnTo>
                    <a:pt x="355879" y="72415"/>
                  </a:lnTo>
                  <a:lnTo>
                    <a:pt x="355549" y="73202"/>
                  </a:lnTo>
                  <a:lnTo>
                    <a:pt x="355549" y="75006"/>
                  </a:lnTo>
                  <a:lnTo>
                    <a:pt x="355003" y="76276"/>
                  </a:lnTo>
                  <a:lnTo>
                    <a:pt x="354761" y="78181"/>
                  </a:lnTo>
                  <a:lnTo>
                    <a:pt x="354850" y="76657"/>
                  </a:lnTo>
                  <a:lnTo>
                    <a:pt x="354926" y="75768"/>
                  </a:lnTo>
                  <a:lnTo>
                    <a:pt x="354952" y="75399"/>
                  </a:lnTo>
                  <a:lnTo>
                    <a:pt x="355015" y="74371"/>
                  </a:lnTo>
                  <a:lnTo>
                    <a:pt x="354952" y="75399"/>
                  </a:lnTo>
                  <a:lnTo>
                    <a:pt x="355511" y="74371"/>
                  </a:lnTo>
                  <a:lnTo>
                    <a:pt x="355549" y="75006"/>
                  </a:lnTo>
                  <a:lnTo>
                    <a:pt x="355549" y="73202"/>
                  </a:lnTo>
                  <a:lnTo>
                    <a:pt x="354380" y="75641"/>
                  </a:lnTo>
                  <a:lnTo>
                    <a:pt x="354609" y="75730"/>
                  </a:lnTo>
                  <a:lnTo>
                    <a:pt x="353275" y="80086"/>
                  </a:lnTo>
                  <a:lnTo>
                    <a:pt x="353237" y="79197"/>
                  </a:lnTo>
                  <a:lnTo>
                    <a:pt x="353212" y="78562"/>
                  </a:lnTo>
                  <a:lnTo>
                    <a:pt x="353199" y="78054"/>
                  </a:lnTo>
                  <a:lnTo>
                    <a:pt x="353187" y="77673"/>
                  </a:lnTo>
                  <a:lnTo>
                    <a:pt x="353288" y="76911"/>
                  </a:lnTo>
                  <a:lnTo>
                    <a:pt x="353504" y="75895"/>
                  </a:lnTo>
                  <a:lnTo>
                    <a:pt x="353898" y="74117"/>
                  </a:lnTo>
                  <a:lnTo>
                    <a:pt x="354457" y="71577"/>
                  </a:lnTo>
                  <a:lnTo>
                    <a:pt x="354330" y="70180"/>
                  </a:lnTo>
                  <a:lnTo>
                    <a:pt x="354126" y="68529"/>
                  </a:lnTo>
                  <a:lnTo>
                    <a:pt x="352171" y="74117"/>
                  </a:lnTo>
                  <a:lnTo>
                    <a:pt x="351307" y="72466"/>
                  </a:lnTo>
                  <a:lnTo>
                    <a:pt x="351447" y="73609"/>
                  </a:lnTo>
                  <a:lnTo>
                    <a:pt x="350799" y="75895"/>
                  </a:lnTo>
                  <a:lnTo>
                    <a:pt x="350723" y="74625"/>
                  </a:lnTo>
                  <a:lnTo>
                    <a:pt x="350659" y="73736"/>
                  </a:lnTo>
                  <a:lnTo>
                    <a:pt x="350062" y="74625"/>
                  </a:lnTo>
                  <a:lnTo>
                    <a:pt x="350151" y="74244"/>
                  </a:lnTo>
                  <a:lnTo>
                    <a:pt x="350507" y="72720"/>
                  </a:lnTo>
                  <a:lnTo>
                    <a:pt x="350469" y="72085"/>
                  </a:lnTo>
                  <a:lnTo>
                    <a:pt x="350532" y="70561"/>
                  </a:lnTo>
                  <a:lnTo>
                    <a:pt x="350253" y="72085"/>
                  </a:lnTo>
                  <a:lnTo>
                    <a:pt x="349694" y="70180"/>
                  </a:lnTo>
                  <a:lnTo>
                    <a:pt x="348729" y="74244"/>
                  </a:lnTo>
                  <a:lnTo>
                    <a:pt x="348602" y="71196"/>
                  </a:lnTo>
                  <a:lnTo>
                    <a:pt x="348018" y="70180"/>
                  </a:lnTo>
                  <a:lnTo>
                    <a:pt x="346443" y="76911"/>
                  </a:lnTo>
                  <a:lnTo>
                    <a:pt x="345795" y="76276"/>
                  </a:lnTo>
                  <a:lnTo>
                    <a:pt x="345884" y="75514"/>
                  </a:lnTo>
                  <a:lnTo>
                    <a:pt x="345922" y="75387"/>
                  </a:lnTo>
                  <a:lnTo>
                    <a:pt x="346278" y="74371"/>
                  </a:lnTo>
                  <a:lnTo>
                    <a:pt x="346367" y="74117"/>
                  </a:lnTo>
                  <a:lnTo>
                    <a:pt x="346443" y="72212"/>
                  </a:lnTo>
                  <a:lnTo>
                    <a:pt x="346684" y="71831"/>
                  </a:lnTo>
                  <a:lnTo>
                    <a:pt x="347243" y="70942"/>
                  </a:lnTo>
                  <a:lnTo>
                    <a:pt x="346925" y="70942"/>
                  </a:lnTo>
                  <a:lnTo>
                    <a:pt x="346735" y="70434"/>
                  </a:lnTo>
                  <a:lnTo>
                    <a:pt x="346430" y="71831"/>
                  </a:lnTo>
                  <a:lnTo>
                    <a:pt x="346506" y="70561"/>
                  </a:lnTo>
                  <a:lnTo>
                    <a:pt x="345020" y="74371"/>
                  </a:lnTo>
                  <a:lnTo>
                    <a:pt x="345122" y="72466"/>
                  </a:lnTo>
                  <a:lnTo>
                    <a:pt x="344805" y="73355"/>
                  </a:lnTo>
                  <a:lnTo>
                    <a:pt x="344309" y="75387"/>
                  </a:lnTo>
                  <a:lnTo>
                    <a:pt x="344004" y="75133"/>
                  </a:lnTo>
                  <a:lnTo>
                    <a:pt x="343471" y="75361"/>
                  </a:lnTo>
                  <a:lnTo>
                    <a:pt x="343357" y="75895"/>
                  </a:lnTo>
                  <a:lnTo>
                    <a:pt x="343230" y="77673"/>
                  </a:lnTo>
                  <a:lnTo>
                    <a:pt x="343585" y="71196"/>
                  </a:lnTo>
                  <a:lnTo>
                    <a:pt x="340474" y="77673"/>
                  </a:lnTo>
                  <a:lnTo>
                    <a:pt x="340715" y="73101"/>
                  </a:lnTo>
                  <a:lnTo>
                    <a:pt x="340766" y="72085"/>
                  </a:lnTo>
                  <a:lnTo>
                    <a:pt x="339940" y="72593"/>
                  </a:lnTo>
                  <a:lnTo>
                    <a:pt x="338988" y="73101"/>
                  </a:lnTo>
                  <a:lnTo>
                    <a:pt x="338340" y="73101"/>
                  </a:lnTo>
                  <a:lnTo>
                    <a:pt x="338442" y="72720"/>
                  </a:lnTo>
                  <a:lnTo>
                    <a:pt x="338556" y="72110"/>
                  </a:lnTo>
                  <a:lnTo>
                    <a:pt x="338632" y="72339"/>
                  </a:lnTo>
                  <a:lnTo>
                    <a:pt x="338569" y="72085"/>
                  </a:lnTo>
                  <a:lnTo>
                    <a:pt x="338150" y="70307"/>
                  </a:lnTo>
                  <a:lnTo>
                    <a:pt x="336905" y="78054"/>
                  </a:lnTo>
                  <a:lnTo>
                    <a:pt x="336765" y="77419"/>
                  </a:lnTo>
                  <a:lnTo>
                    <a:pt x="336562" y="76530"/>
                  </a:lnTo>
                  <a:lnTo>
                    <a:pt x="336448" y="76022"/>
                  </a:lnTo>
                  <a:lnTo>
                    <a:pt x="336397" y="75514"/>
                  </a:lnTo>
                  <a:lnTo>
                    <a:pt x="336499" y="73482"/>
                  </a:lnTo>
                  <a:lnTo>
                    <a:pt x="336550" y="72339"/>
                  </a:lnTo>
                  <a:lnTo>
                    <a:pt x="337261" y="74117"/>
                  </a:lnTo>
                  <a:lnTo>
                    <a:pt x="337273" y="72339"/>
                  </a:lnTo>
                  <a:lnTo>
                    <a:pt x="338429" y="66116"/>
                  </a:lnTo>
                  <a:lnTo>
                    <a:pt x="335851" y="73482"/>
                  </a:lnTo>
                  <a:lnTo>
                    <a:pt x="335927" y="71323"/>
                  </a:lnTo>
                  <a:lnTo>
                    <a:pt x="335991" y="69418"/>
                  </a:lnTo>
                  <a:lnTo>
                    <a:pt x="336143" y="69164"/>
                  </a:lnTo>
                  <a:lnTo>
                    <a:pt x="336181" y="66624"/>
                  </a:lnTo>
                  <a:lnTo>
                    <a:pt x="334505" y="71323"/>
                  </a:lnTo>
                  <a:lnTo>
                    <a:pt x="333806" y="70713"/>
                  </a:lnTo>
                  <a:lnTo>
                    <a:pt x="333997" y="69672"/>
                  </a:lnTo>
                  <a:lnTo>
                    <a:pt x="332765" y="72974"/>
                  </a:lnTo>
                  <a:lnTo>
                    <a:pt x="331482" y="73863"/>
                  </a:lnTo>
                  <a:lnTo>
                    <a:pt x="330835" y="74371"/>
                  </a:lnTo>
                  <a:lnTo>
                    <a:pt x="330771" y="75006"/>
                  </a:lnTo>
                  <a:lnTo>
                    <a:pt x="329933" y="75514"/>
                  </a:lnTo>
                  <a:lnTo>
                    <a:pt x="329831" y="73228"/>
                  </a:lnTo>
                  <a:lnTo>
                    <a:pt x="329895" y="71831"/>
                  </a:lnTo>
                  <a:lnTo>
                    <a:pt x="330238" y="69926"/>
                  </a:lnTo>
                  <a:lnTo>
                    <a:pt x="330923" y="69926"/>
                  </a:lnTo>
                  <a:lnTo>
                    <a:pt x="330936" y="69799"/>
                  </a:lnTo>
                  <a:lnTo>
                    <a:pt x="331317" y="66116"/>
                  </a:lnTo>
                  <a:lnTo>
                    <a:pt x="330047" y="69799"/>
                  </a:lnTo>
                  <a:lnTo>
                    <a:pt x="329920" y="69418"/>
                  </a:lnTo>
                  <a:lnTo>
                    <a:pt x="329996" y="68402"/>
                  </a:lnTo>
                  <a:lnTo>
                    <a:pt x="330187" y="67513"/>
                  </a:lnTo>
                  <a:lnTo>
                    <a:pt x="329082" y="67894"/>
                  </a:lnTo>
                  <a:lnTo>
                    <a:pt x="328256" y="71831"/>
                  </a:lnTo>
                  <a:lnTo>
                    <a:pt x="327240" y="71323"/>
                  </a:lnTo>
                  <a:lnTo>
                    <a:pt x="327126" y="72339"/>
                  </a:lnTo>
                  <a:lnTo>
                    <a:pt x="327012" y="72847"/>
                  </a:lnTo>
                  <a:lnTo>
                    <a:pt x="325729" y="76530"/>
                  </a:lnTo>
                  <a:lnTo>
                    <a:pt x="325894" y="75768"/>
                  </a:lnTo>
                  <a:lnTo>
                    <a:pt x="325996" y="75260"/>
                  </a:lnTo>
                  <a:lnTo>
                    <a:pt x="326110" y="74752"/>
                  </a:lnTo>
                  <a:lnTo>
                    <a:pt x="326402" y="73355"/>
                  </a:lnTo>
                  <a:lnTo>
                    <a:pt x="326466" y="73101"/>
                  </a:lnTo>
                  <a:lnTo>
                    <a:pt x="327063" y="70307"/>
                  </a:lnTo>
                  <a:lnTo>
                    <a:pt x="325869" y="73101"/>
                  </a:lnTo>
                  <a:lnTo>
                    <a:pt x="326491" y="69037"/>
                  </a:lnTo>
                  <a:lnTo>
                    <a:pt x="324358" y="72720"/>
                  </a:lnTo>
                  <a:lnTo>
                    <a:pt x="323494" y="73355"/>
                  </a:lnTo>
                  <a:lnTo>
                    <a:pt x="323545" y="73228"/>
                  </a:lnTo>
                  <a:lnTo>
                    <a:pt x="324091" y="71589"/>
                  </a:lnTo>
                  <a:lnTo>
                    <a:pt x="323126" y="73228"/>
                  </a:lnTo>
                  <a:lnTo>
                    <a:pt x="322364" y="72974"/>
                  </a:lnTo>
                  <a:lnTo>
                    <a:pt x="322529" y="72212"/>
                  </a:lnTo>
                  <a:lnTo>
                    <a:pt x="322821" y="70815"/>
                  </a:lnTo>
                  <a:lnTo>
                    <a:pt x="322884" y="70561"/>
                  </a:lnTo>
                  <a:lnTo>
                    <a:pt x="324040" y="65100"/>
                  </a:lnTo>
                  <a:lnTo>
                    <a:pt x="320738" y="70561"/>
                  </a:lnTo>
                  <a:lnTo>
                    <a:pt x="320763" y="70307"/>
                  </a:lnTo>
                  <a:lnTo>
                    <a:pt x="320840" y="69545"/>
                  </a:lnTo>
                  <a:lnTo>
                    <a:pt x="320890" y="69037"/>
                  </a:lnTo>
                  <a:lnTo>
                    <a:pt x="321094" y="67005"/>
                  </a:lnTo>
                  <a:lnTo>
                    <a:pt x="321373" y="64338"/>
                  </a:lnTo>
                  <a:lnTo>
                    <a:pt x="319417" y="67005"/>
                  </a:lnTo>
                  <a:lnTo>
                    <a:pt x="318884" y="62560"/>
                  </a:lnTo>
                  <a:lnTo>
                    <a:pt x="317207" y="62814"/>
                  </a:lnTo>
                  <a:lnTo>
                    <a:pt x="316585" y="69037"/>
                  </a:lnTo>
                  <a:lnTo>
                    <a:pt x="316687" y="62814"/>
                  </a:lnTo>
                  <a:lnTo>
                    <a:pt x="316509" y="63804"/>
                  </a:lnTo>
                  <a:lnTo>
                    <a:pt x="316318" y="62687"/>
                  </a:lnTo>
                  <a:lnTo>
                    <a:pt x="316331" y="64808"/>
                  </a:lnTo>
                  <a:lnTo>
                    <a:pt x="316230" y="65405"/>
                  </a:lnTo>
                  <a:lnTo>
                    <a:pt x="315582" y="69164"/>
                  </a:lnTo>
                  <a:lnTo>
                    <a:pt x="315125" y="69545"/>
                  </a:lnTo>
                  <a:lnTo>
                    <a:pt x="315010" y="69291"/>
                  </a:lnTo>
                  <a:lnTo>
                    <a:pt x="314998" y="68402"/>
                  </a:lnTo>
                  <a:lnTo>
                    <a:pt x="314947" y="67894"/>
                  </a:lnTo>
                  <a:lnTo>
                    <a:pt x="314769" y="66116"/>
                  </a:lnTo>
                  <a:lnTo>
                    <a:pt x="314731" y="63068"/>
                  </a:lnTo>
                  <a:lnTo>
                    <a:pt x="315277" y="63703"/>
                  </a:lnTo>
                  <a:lnTo>
                    <a:pt x="315366" y="63068"/>
                  </a:lnTo>
                  <a:lnTo>
                    <a:pt x="315493" y="62179"/>
                  </a:lnTo>
                  <a:lnTo>
                    <a:pt x="314782" y="61544"/>
                  </a:lnTo>
                  <a:lnTo>
                    <a:pt x="315061" y="60909"/>
                  </a:lnTo>
                  <a:lnTo>
                    <a:pt x="315569" y="59766"/>
                  </a:lnTo>
                  <a:lnTo>
                    <a:pt x="315468" y="57734"/>
                  </a:lnTo>
                  <a:lnTo>
                    <a:pt x="315125" y="60020"/>
                  </a:lnTo>
                  <a:lnTo>
                    <a:pt x="314566" y="60909"/>
                  </a:lnTo>
                  <a:lnTo>
                    <a:pt x="314248" y="59893"/>
                  </a:lnTo>
                  <a:lnTo>
                    <a:pt x="314286" y="63068"/>
                  </a:lnTo>
                  <a:lnTo>
                    <a:pt x="312572" y="66116"/>
                  </a:lnTo>
                  <a:lnTo>
                    <a:pt x="312737" y="65354"/>
                  </a:lnTo>
                  <a:lnTo>
                    <a:pt x="312788" y="65100"/>
                  </a:lnTo>
                  <a:lnTo>
                    <a:pt x="313182" y="63195"/>
                  </a:lnTo>
                  <a:lnTo>
                    <a:pt x="313715" y="60655"/>
                  </a:lnTo>
                  <a:lnTo>
                    <a:pt x="314375" y="57480"/>
                  </a:lnTo>
                  <a:lnTo>
                    <a:pt x="312597" y="60655"/>
                  </a:lnTo>
                  <a:lnTo>
                    <a:pt x="312940" y="59766"/>
                  </a:lnTo>
                  <a:lnTo>
                    <a:pt x="313334" y="58750"/>
                  </a:lnTo>
                  <a:lnTo>
                    <a:pt x="312521" y="59766"/>
                  </a:lnTo>
                  <a:lnTo>
                    <a:pt x="311162" y="58242"/>
                  </a:lnTo>
                  <a:lnTo>
                    <a:pt x="309638" y="63195"/>
                  </a:lnTo>
                  <a:lnTo>
                    <a:pt x="309753" y="61544"/>
                  </a:lnTo>
                  <a:lnTo>
                    <a:pt x="309854" y="60655"/>
                  </a:lnTo>
                  <a:lnTo>
                    <a:pt x="310197" y="60274"/>
                  </a:lnTo>
                  <a:lnTo>
                    <a:pt x="308927" y="59258"/>
                  </a:lnTo>
                  <a:lnTo>
                    <a:pt x="306044" y="65100"/>
                  </a:lnTo>
                  <a:lnTo>
                    <a:pt x="305930" y="64338"/>
                  </a:lnTo>
                  <a:lnTo>
                    <a:pt x="305727" y="63068"/>
                  </a:lnTo>
                  <a:lnTo>
                    <a:pt x="305612" y="62306"/>
                  </a:lnTo>
                  <a:lnTo>
                    <a:pt x="305701" y="61163"/>
                  </a:lnTo>
                  <a:lnTo>
                    <a:pt x="305930" y="60274"/>
                  </a:lnTo>
                  <a:lnTo>
                    <a:pt x="305587" y="60655"/>
                  </a:lnTo>
                  <a:lnTo>
                    <a:pt x="304927" y="63068"/>
                  </a:lnTo>
                  <a:lnTo>
                    <a:pt x="304914" y="62306"/>
                  </a:lnTo>
                  <a:lnTo>
                    <a:pt x="305028" y="60782"/>
                  </a:lnTo>
                  <a:lnTo>
                    <a:pt x="305181" y="60274"/>
                  </a:lnTo>
                  <a:lnTo>
                    <a:pt x="305168" y="59766"/>
                  </a:lnTo>
                  <a:lnTo>
                    <a:pt x="303974" y="62306"/>
                  </a:lnTo>
                  <a:lnTo>
                    <a:pt x="303872" y="61798"/>
                  </a:lnTo>
                  <a:lnTo>
                    <a:pt x="303987" y="60909"/>
                  </a:lnTo>
                  <a:lnTo>
                    <a:pt x="304330" y="60020"/>
                  </a:lnTo>
                  <a:lnTo>
                    <a:pt x="304253" y="59385"/>
                  </a:lnTo>
                  <a:lnTo>
                    <a:pt x="303415" y="57480"/>
                  </a:lnTo>
                  <a:lnTo>
                    <a:pt x="301523" y="63576"/>
                  </a:lnTo>
                  <a:lnTo>
                    <a:pt x="300189" y="64338"/>
                  </a:lnTo>
                  <a:lnTo>
                    <a:pt x="300494" y="62687"/>
                  </a:lnTo>
                  <a:lnTo>
                    <a:pt x="300710" y="61544"/>
                  </a:lnTo>
                  <a:lnTo>
                    <a:pt x="300951" y="60274"/>
                  </a:lnTo>
                  <a:lnTo>
                    <a:pt x="300837" y="59512"/>
                  </a:lnTo>
                  <a:lnTo>
                    <a:pt x="299847" y="57480"/>
                  </a:lnTo>
                  <a:lnTo>
                    <a:pt x="299935" y="56718"/>
                  </a:lnTo>
                  <a:lnTo>
                    <a:pt x="298437" y="55829"/>
                  </a:lnTo>
                  <a:lnTo>
                    <a:pt x="296519" y="60020"/>
                  </a:lnTo>
                  <a:lnTo>
                    <a:pt x="294716" y="61544"/>
                  </a:lnTo>
                  <a:lnTo>
                    <a:pt x="294703" y="59766"/>
                  </a:lnTo>
                  <a:lnTo>
                    <a:pt x="294690" y="58877"/>
                  </a:lnTo>
                  <a:lnTo>
                    <a:pt x="294678" y="56337"/>
                  </a:lnTo>
                  <a:lnTo>
                    <a:pt x="291960" y="58877"/>
                  </a:lnTo>
                  <a:lnTo>
                    <a:pt x="290982" y="55829"/>
                  </a:lnTo>
                  <a:lnTo>
                    <a:pt x="290944" y="57099"/>
                  </a:lnTo>
                  <a:lnTo>
                    <a:pt x="290309" y="59385"/>
                  </a:lnTo>
                  <a:lnTo>
                    <a:pt x="289966" y="59766"/>
                  </a:lnTo>
                  <a:lnTo>
                    <a:pt x="289775" y="58750"/>
                  </a:lnTo>
                  <a:lnTo>
                    <a:pt x="288442" y="62687"/>
                  </a:lnTo>
                  <a:lnTo>
                    <a:pt x="288620" y="61798"/>
                  </a:lnTo>
                  <a:lnTo>
                    <a:pt x="288645" y="61671"/>
                  </a:lnTo>
                  <a:lnTo>
                    <a:pt x="288721" y="61290"/>
                  </a:lnTo>
                  <a:lnTo>
                    <a:pt x="288823" y="60782"/>
                  </a:lnTo>
                  <a:lnTo>
                    <a:pt x="289242" y="58623"/>
                  </a:lnTo>
                  <a:lnTo>
                    <a:pt x="289356" y="58750"/>
                  </a:lnTo>
                  <a:lnTo>
                    <a:pt x="289369" y="58623"/>
                  </a:lnTo>
                  <a:lnTo>
                    <a:pt x="289712" y="55575"/>
                  </a:lnTo>
                  <a:lnTo>
                    <a:pt x="289826" y="54559"/>
                  </a:lnTo>
                  <a:lnTo>
                    <a:pt x="288912" y="55575"/>
                  </a:lnTo>
                  <a:lnTo>
                    <a:pt x="288378" y="55321"/>
                  </a:lnTo>
                  <a:lnTo>
                    <a:pt x="287312" y="60782"/>
                  </a:lnTo>
                  <a:lnTo>
                    <a:pt x="286804" y="58369"/>
                  </a:lnTo>
                  <a:lnTo>
                    <a:pt x="286613" y="57480"/>
                  </a:lnTo>
                  <a:lnTo>
                    <a:pt x="285178" y="57861"/>
                  </a:lnTo>
                  <a:lnTo>
                    <a:pt x="283845" y="58369"/>
                  </a:lnTo>
                  <a:lnTo>
                    <a:pt x="283819" y="58242"/>
                  </a:lnTo>
                  <a:lnTo>
                    <a:pt x="283438" y="55702"/>
                  </a:lnTo>
                  <a:lnTo>
                    <a:pt x="282841" y="56972"/>
                  </a:lnTo>
                  <a:lnTo>
                    <a:pt x="282409" y="56972"/>
                  </a:lnTo>
                  <a:lnTo>
                    <a:pt x="281825" y="58242"/>
                  </a:lnTo>
                  <a:lnTo>
                    <a:pt x="282282" y="55702"/>
                  </a:lnTo>
                  <a:lnTo>
                    <a:pt x="282232" y="55194"/>
                  </a:lnTo>
                  <a:lnTo>
                    <a:pt x="281546" y="54432"/>
                  </a:lnTo>
                  <a:lnTo>
                    <a:pt x="281076" y="53924"/>
                  </a:lnTo>
                  <a:lnTo>
                    <a:pt x="279755" y="54432"/>
                  </a:lnTo>
                  <a:lnTo>
                    <a:pt x="280365" y="52400"/>
                  </a:lnTo>
                  <a:lnTo>
                    <a:pt x="279704" y="52019"/>
                  </a:lnTo>
                  <a:lnTo>
                    <a:pt x="278028" y="60655"/>
                  </a:lnTo>
                  <a:lnTo>
                    <a:pt x="277380" y="60782"/>
                  </a:lnTo>
                  <a:lnTo>
                    <a:pt x="277444" y="60274"/>
                  </a:lnTo>
                  <a:lnTo>
                    <a:pt x="277787" y="57607"/>
                  </a:lnTo>
                  <a:lnTo>
                    <a:pt x="277914" y="56591"/>
                  </a:lnTo>
                  <a:lnTo>
                    <a:pt x="277952" y="56337"/>
                  </a:lnTo>
                  <a:lnTo>
                    <a:pt x="276745" y="56210"/>
                  </a:lnTo>
                  <a:lnTo>
                    <a:pt x="276707" y="55956"/>
                  </a:lnTo>
                  <a:lnTo>
                    <a:pt x="276212" y="52146"/>
                  </a:lnTo>
                  <a:lnTo>
                    <a:pt x="274358" y="55956"/>
                  </a:lnTo>
                  <a:lnTo>
                    <a:pt x="274739" y="54051"/>
                  </a:lnTo>
                  <a:lnTo>
                    <a:pt x="274942" y="53924"/>
                  </a:lnTo>
                  <a:lnTo>
                    <a:pt x="274421" y="53670"/>
                  </a:lnTo>
                  <a:lnTo>
                    <a:pt x="274040" y="52654"/>
                  </a:lnTo>
                  <a:lnTo>
                    <a:pt x="273291" y="50622"/>
                  </a:lnTo>
                  <a:lnTo>
                    <a:pt x="272973" y="52933"/>
                  </a:lnTo>
                  <a:lnTo>
                    <a:pt x="270383" y="57607"/>
                  </a:lnTo>
                  <a:lnTo>
                    <a:pt x="270967" y="54686"/>
                  </a:lnTo>
                  <a:lnTo>
                    <a:pt x="269836" y="58242"/>
                  </a:lnTo>
                  <a:lnTo>
                    <a:pt x="269608" y="59385"/>
                  </a:lnTo>
                  <a:lnTo>
                    <a:pt x="268693" y="60274"/>
                  </a:lnTo>
                  <a:lnTo>
                    <a:pt x="268795" y="58496"/>
                  </a:lnTo>
                  <a:lnTo>
                    <a:pt x="268693" y="57099"/>
                  </a:lnTo>
                  <a:lnTo>
                    <a:pt x="268109" y="61290"/>
                  </a:lnTo>
                  <a:lnTo>
                    <a:pt x="267716" y="59893"/>
                  </a:lnTo>
                  <a:lnTo>
                    <a:pt x="267766" y="59258"/>
                  </a:lnTo>
                  <a:lnTo>
                    <a:pt x="268224" y="57861"/>
                  </a:lnTo>
                  <a:lnTo>
                    <a:pt x="267639" y="57480"/>
                  </a:lnTo>
                  <a:lnTo>
                    <a:pt x="267525" y="58496"/>
                  </a:lnTo>
                  <a:lnTo>
                    <a:pt x="266827" y="60655"/>
                  </a:lnTo>
                  <a:lnTo>
                    <a:pt x="266242" y="61671"/>
                  </a:lnTo>
                  <a:lnTo>
                    <a:pt x="266128" y="61163"/>
                  </a:lnTo>
                  <a:lnTo>
                    <a:pt x="266014" y="60655"/>
                  </a:lnTo>
                  <a:lnTo>
                    <a:pt x="265811" y="59766"/>
                  </a:lnTo>
                  <a:lnTo>
                    <a:pt x="265925" y="58623"/>
                  </a:lnTo>
                  <a:lnTo>
                    <a:pt x="266141" y="57099"/>
                  </a:lnTo>
                  <a:lnTo>
                    <a:pt x="265811" y="58496"/>
                  </a:lnTo>
                  <a:lnTo>
                    <a:pt x="265087" y="60655"/>
                  </a:lnTo>
                  <a:lnTo>
                    <a:pt x="264972" y="60274"/>
                  </a:lnTo>
                  <a:lnTo>
                    <a:pt x="265087" y="58623"/>
                  </a:lnTo>
                  <a:lnTo>
                    <a:pt x="265214" y="58369"/>
                  </a:lnTo>
                  <a:lnTo>
                    <a:pt x="265099" y="57353"/>
                  </a:lnTo>
                  <a:lnTo>
                    <a:pt x="265010" y="57099"/>
                  </a:lnTo>
                  <a:lnTo>
                    <a:pt x="264680" y="56121"/>
                  </a:lnTo>
                  <a:lnTo>
                    <a:pt x="264706" y="55956"/>
                  </a:lnTo>
                  <a:lnTo>
                    <a:pt x="264960" y="54432"/>
                  </a:lnTo>
                  <a:lnTo>
                    <a:pt x="264541" y="54076"/>
                  </a:lnTo>
                  <a:lnTo>
                    <a:pt x="264541" y="56934"/>
                  </a:lnTo>
                  <a:lnTo>
                    <a:pt x="264388" y="56845"/>
                  </a:lnTo>
                  <a:lnTo>
                    <a:pt x="263232" y="61163"/>
                  </a:lnTo>
                  <a:lnTo>
                    <a:pt x="263042" y="58750"/>
                  </a:lnTo>
                  <a:lnTo>
                    <a:pt x="263169" y="56934"/>
                  </a:lnTo>
                  <a:lnTo>
                    <a:pt x="263169" y="56464"/>
                  </a:lnTo>
                  <a:lnTo>
                    <a:pt x="263982" y="56591"/>
                  </a:lnTo>
                  <a:lnTo>
                    <a:pt x="264388" y="56845"/>
                  </a:lnTo>
                  <a:lnTo>
                    <a:pt x="264528" y="56311"/>
                  </a:lnTo>
                  <a:lnTo>
                    <a:pt x="264401" y="56845"/>
                  </a:lnTo>
                  <a:lnTo>
                    <a:pt x="264541" y="56934"/>
                  </a:lnTo>
                  <a:lnTo>
                    <a:pt x="264541" y="54076"/>
                  </a:lnTo>
                  <a:lnTo>
                    <a:pt x="264375" y="53924"/>
                  </a:lnTo>
                  <a:lnTo>
                    <a:pt x="265506" y="50368"/>
                  </a:lnTo>
                  <a:lnTo>
                    <a:pt x="264591" y="52400"/>
                  </a:lnTo>
                  <a:lnTo>
                    <a:pt x="263017" y="56464"/>
                  </a:lnTo>
                  <a:lnTo>
                    <a:pt x="262851" y="55956"/>
                  </a:lnTo>
                  <a:lnTo>
                    <a:pt x="262623" y="55194"/>
                  </a:lnTo>
                  <a:lnTo>
                    <a:pt x="262597" y="54813"/>
                  </a:lnTo>
                  <a:lnTo>
                    <a:pt x="262648" y="54178"/>
                  </a:lnTo>
                  <a:lnTo>
                    <a:pt x="262661" y="53543"/>
                  </a:lnTo>
                  <a:lnTo>
                    <a:pt x="262483" y="53797"/>
                  </a:lnTo>
                  <a:lnTo>
                    <a:pt x="262280" y="54178"/>
                  </a:lnTo>
                  <a:lnTo>
                    <a:pt x="262191" y="53924"/>
                  </a:lnTo>
                  <a:lnTo>
                    <a:pt x="262077" y="53416"/>
                  </a:lnTo>
                  <a:lnTo>
                    <a:pt x="261874" y="53289"/>
                  </a:lnTo>
                  <a:lnTo>
                    <a:pt x="262026" y="52146"/>
                  </a:lnTo>
                  <a:lnTo>
                    <a:pt x="262051" y="52019"/>
                  </a:lnTo>
                  <a:lnTo>
                    <a:pt x="262166" y="51130"/>
                  </a:lnTo>
                  <a:lnTo>
                    <a:pt x="261874" y="51447"/>
                  </a:lnTo>
                  <a:lnTo>
                    <a:pt x="261874" y="52146"/>
                  </a:lnTo>
                  <a:lnTo>
                    <a:pt x="261797" y="53289"/>
                  </a:lnTo>
                  <a:lnTo>
                    <a:pt x="261670" y="53416"/>
                  </a:lnTo>
                  <a:lnTo>
                    <a:pt x="261543" y="53416"/>
                  </a:lnTo>
                  <a:lnTo>
                    <a:pt x="261353" y="53670"/>
                  </a:lnTo>
                  <a:lnTo>
                    <a:pt x="261264" y="53924"/>
                  </a:lnTo>
                  <a:lnTo>
                    <a:pt x="261594" y="52527"/>
                  </a:lnTo>
                  <a:lnTo>
                    <a:pt x="261874" y="52146"/>
                  </a:lnTo>
                  <a:lnTo>
                    <a:pt x="261874" y="51447"/>
                  </a:lnTo>
                  <a:lnTo>
                    <a:pt x="261327" y="52019"/>
                  </a:lnTo>
                  <a:lnTo>
                    <a:pt x="261010" y="51892"/>
                  </a:lnTo>
                  <a:lnTo>
                    <a:pt x="260553" y="54813"/>
                  </a:lnTo>
                  <a:lnTo>
                    <a:pt x="260197" y="54178"/>
                  </a:lnTo>
                  <a:lnTo>
                    <a:pt x="260210" y="56464"/>
                  </a:lnTo>
                  <a:lnTo>
                    <a:pt x="260324" y="56337"/>
                  </a:lnTo>
                  <a:lnTo>
                    <a:pt x="260565" y="56210"/>
                  </a:lnTo>
                  <a:lnTo>
                    <a:pt x="260464" y="57073"/>
                  </a:lnTo>
                  <a:lnTo>
                    <a:pt x="260680" y="56210"/>
                  </a:lnTo>
                  <a:lnTo>
                    <a:pt x="261556" y="56210"/>
                  </a:lnTo>
                  <a:lnTo>
                    <a:pt x="261162" y="57226"/>
                  </a:lnTo>
                  <a:lnTo>
                    <a:pt x="261162" y="73101"/>
                  </a:lnTo>
                  <a:lnTo>
                    <a:pt x="261010" y="72974"/>
                  </a:lnTo>
                  <a:lnTo>
                    <a:pt x="260807" y="72974"/>
                  </a:lnTo>
                  <a:lnTo>
                    <a:pt x="260591" y="72847"/>
                  </a:lnTo>
                  <a:lnTo>
                    <a:pt x="260705" y="71958"/>
                  </a:lnTo>
                  <a:lnTo>
                    <a:pt x="260858" y="71196"/>
                  </a:lnTo>
                  <a:lnTo>
                    <a:pt x="260934" y="70815"/>
                  </a:lnTo>
                  <a:lnTo>
                    <a:pt x="260934" y="71755"/>
                  </a:lnTo>
                  <a:lnTo>
                    <a:pt x="261061" y="72085"/>
                  </a:lnTo>
                  <a:lnTo>
                    <a:pt x="261162" y="73101"/>
                  </a:lnTo>
                  <a:lnTo>
                    <a:pt x="261162" y="57226"/>
                  </a:lnTo>
                  <a:lnTo>
                    <a:pt x="260565" y="58750"/>
                  </a:lnTo>
                  <a:lnTo>
                    <a:pt x="260477" y="57099"/>
                  </a:lnTo>
                  <a:lnTo>
                    <a:pt x="259232" y="61798"/>
                  </a:lnTo>
                  <a:lnTo>
                    <a:pt x="259334" y="59893"/>
                  </a:lnTo>
                  <a:lnTo>
                    <a:pt x="259359" y="59512"/>
                  </a:lnTo>
                  <a:lnTo>
                    <a:pt x="259232" y="56591"/>
                  </a:lnTo>
                  <a:lnTo>
                    <a:pt x="259016" y="55575"/>
                  </a:lnTo>
                  <a:lnTo>
                    <a:pt x="259080" y="54178"/>
                  </a:lnTo>
                  <a:lnTo>
                    <a:pt x="259232" y="52781"/>
                  </a:lnTo>
                  <a:lnTo>
                    <a:pt x="257975" y="54178"/>
                  </a:lnTo>
                  <a:lnTo>
                    <a:pt x="256692" y="53416"/>
                  </a:lnTo>
                  <a:lnTo>
                    <a:pt x="255168" y="58877"/>
                  </a:lnTo>
                  <a:lnTo>
                    <a:pt x="254774" y="59512"/>
                  </a:lnTo>
                  <a:lnTo>
                    <a:pt x="254812" y="59258"/>
                  </a:lnTo>
                  <a:lnTo>
                    <a:pt x="255066" y="57480"/>
                  </a:lnTo>
                  <a:lnTo>
                    <a:pt x="255130" y="56464"/>
                  </a:lnTo>
                  <a:lnTo>
                    <a:pt x="255244" y="56121"/>
                  </a:lnTo>
                  <a:lnTo>
                    <a:pt x="255384" y="55829"/>
                  </a:lnTo>
                  <a:lnTo>
                    <a:pt x="254990" y="56464"/>
                  </a:lnTo>
                  <a:lnTo>
                    <a:pt x="254254" y="55702"/>
                  </a:lnTo>
                  <a:lnTo>
                    <a:pt x="253974" y="56007"/>
                  </a:lnTo>
                  <a:lnTo>
                    <a:pt x="254228" y="55702"/>
                  </a:lnTo>
                  <a:lnTo>
                    <a:pt x="254000" y="55448"/>
                  </a:lnTo>
                  <a:lnTo>
                    <a:pt x="253923" y="55854"/>
                  </a:lnTo>
                  <a:lnTo>
                    <a:pt x="253873" y="56121"/>
                  </a:lnTo>
                  <a:lnTo>
                    <a:pt x="253250" y="59258"/>
                  </a:lnTo>
                  <a:lnTo>
                    <a:pt x="253072" y="58496"/>
                  </a:lnTo>
                  <a:lnTo>
                    <a:pt x="252844" y="57480"/>
                  </a:lnTo>
                  <a:lnTo>
                    <a:pt x="252933" y="57226"/>
                  </a:lnTo>
                  <a:lnTo>
                    <a:pt x="253796" y="56210"/>
                  </a:lnTo>
                  <a:lnTo>
                    <a:pt x="253923" y="55854"/>
                  </a:lnTo>
                  <a:lnTo>
                    <a:pt x="253136" y="56210"/>
                  </a:lnTo>
                  <a:lnTo>
                    <a:pt x="253453" y="55067"/>
                  </a:lnTo>
                  <a:lnTo>
                    <a:pt x="252298" y="53670"/>
                  </a:lnTo>
                  <a:lnTo>
                    <a:pt x="248958" y="58496"/>
                  </a:lnTo>
                  <a:lnTo>
                    <a:pt x="248488" y="57480"/>
                  </a:lnTo>
                  <a:lnTo>
                    <a:pt x="247840" y="56083"/>
                  </a:lnTo>
                  <a:lnTo>
                    <a:pt x="247865" y="57480"/>
                  </a:lnTo>
                  <a:lnTo>
                    <a:pt x="245973" y="53670"/>
                  </a:lnTo>
                  <a:lnTo>
                    <a:pt x="242303" y="59893"/>
                  </a:lnTo>
                  <a:lnTo>
                    <a:pt x="241554" y="57099"/>
                  </a:lnTo>
                  <a:lnTo>
                    <a:pt x="240741" y="54051"/>
                  </a:lnTo>
                  <a:lnTo>
                    <a:pt x="240220" y="52908"/>
                  </a:lnTo>
                  <a:lnTo>
                    <a:pt x="239801" y="55194"/>
                  </a:lnTo>
                  <a:lnTo>
                    <a:pt x="239064" y="57099"/>
                  </a:lnTo>
                  <a:lnTo>
                    <a:pt x="239395" y="53924"/>
                  </a:lnTo>
                  <a:lnTo>
                    <a:pt x="238163" y="57353"/>
                  </a:lnTo>
                  <a:lnTo>
                    <a:pt x="236677" y="59893"/>
                  </a:lnTo>
                  <a:lnTo>
                    <a:pt x="236880" y="57480"/>
                  </a:lnTo>
                  <a:lnTo>
                    <a:pt x="236956" y="56464"/>
                  </a:lnTo>
                  <a:lnTo>
                    <a:pt x="237528" y="49479"/>
                  </a:lnTo>
                  <a:lnTo>
                    <a:pt x="235534" y="54178"/>
                  </a:lnTo>
                  <a:lnTo>
                    <a:pt x="235419" y="55067"/>
                  </a:lnTo>
                  <a:lnTo>
                    <a:pt x="235305" y="56464"/>
                  </a:lnTo>
                  <a:lnTo>
                    <a:pt x="234899" y="55956"/>
                  </a:lnTo>
                  <a:lnTo>
                    <a:pt x="233654" y="57480"/>
                  </a:lnTo>
                  <a:lnTo>
                    <a:pt x="233629" y="57226"/>
                  </a:lnTo>
                  <a:lnTo>
                    <a:pt x="234111" y="55067"/>
                  </a:lnTo>
                  <a:lnTo>
                    <a:pt x="233959" y="55575"/>
                  </a:lnTo>
                  <a:lnTo>
                    <a:pt x="233616" y="57188"/>
                  </a:lnTo>
                  <a:lnTo>
                    <a:pt x="233730" y="55194"/>
                  </a:lnTo>
                  <a:lnTo>
                    <a:pt x="233845" y="54432"/>
                  </a:lnTo>
                  <a:lnTo>
                    <a:pt x="232270" y="57099"/>
                  </a:lnTo>
                  <a:lnTo>
                    <a:pt x="231635" y="55829"/>
                  </a:lnTo>
                  <a:lnTo>
                    <a:pt x="231749" y="55194"/>
                  </a:lnTo>
                  <a:lnTo>
                    <a:pt x="233400" y="50622"/>
                  </a:lnTo>
                  <a:lnTo>
                    <a:pt x="232143" y="50114"/>
                  </a:lnTo>
                  <a:lnTo>
                    <a:pt x="231584" y="50622"/>
                  </a:lnTo>
                  <a:lnTo>
                    <a:pt x="230162" y="54432"/>
                  </a:lnTo>
                  <a:lnTo>
                    <a:pt x="230073" y="55702"/>
                  </a:lnTo>
                  <a:lnTo>
                    <a:pt x="230263" y="55829"/>
                  </a:lnTo>
                  <a:lnTo>
                    <a:pt x="230327" y="57480"/>
                  </a:lnTo>
                  <a:lnTo>
                    <a:pt x="230212" y="58369"/>
                  </a:lnTo>
                  <a:lnTo>
                    <a:pt x="230098" y="58623"/>
                  </a:lnTo>
                  <a:lnTo>
                    <a:pt x="229628" y="59258"/>
                  </a:lnTo>
                  <a:lnTo>
                    <a:pt x="228752" y="64338"/>
                  </a:lnTo>
                  <a:lnTo>
                    <a:pt x="227939" y="68021"/>
                  </a:lnTo>
                  <a:lnTo>
                    <a:pt x="227825" y="69418"/>
                  </a:lnTo>
                  <a:lnTo>
                    <a:pt x="228295" y="72466"/>
                  </a:lnTo>
                  <a:lnTo>
                    <a:pt x="229489" y="69672"/>
                  </a:lnTo>
                  <a:lnTo>
                    <a:pt x="229362" y="72085"/>
                  </a:lnTo>
                  <a:lnTo>
                    <a:pt x="228727" y="72085"/>
                  </a:lnTo>
                  <a:lnTo>
                    <a:pt x="228739" y="74371"/>
                  </a:lnTo>
                  <a:lnTo>
                    <a:pt x="229285" y="72415"/>
                  </a:lnTo>
                  <a:lnTo>
                    <a:pt x="229400" y="72085"/>
                  </a:lnTo>
                  <a:lnTo>
                    <a:pt x="229704" y="71196"/>
                  </a:lnTo>
                  <a:lnTo>
                    <a:pt x="229641" y="73736"/>
                  </a:lnTo>
                  <a:lnTo>
                    <a:pt x="230454" y="71196"/>
                  </a:lnTo>
                  <a:lnTo>
                    <a:pt x="230822" y="70053"/>
                  </a:lnTo>
                  <a:lnTo>
                    <a:pt x="230898" y="69672"/>
                  </a:lnTo>
                  <a:lnTo>
                    <a:pt x="231000" y="69507"/>
                  </a:lnTo>
                  <a:lnTo>
                    <a:pt x="231076" y="69291"/>
                  </a:lnTo>
                  <a:lnTo>
                    <a:pt x="231063" y="69418"/>
                  </a:lnTo>
                  <a:lnTo>
                    <a:pt x="231127" y="69291"/>
                  </a:lnTo>
                  <a:lnTo>
                    <a:pt x="231609" y="68529"/>
                  </a:lnTo>
                  <a:lnTo>
                    <a:pt x="231597" y="70815"/>
                  </a:lnTo>
                  <a:lnTo>
                    <a:pt x="231254" y="72466"/>
                  </a:lnTo>
                  <a:lnTo>
                    <a:pt x="231952" y="70688"/>
                  </a:lnTo>
                  <a:lnTo>
                    <a:pt x="231800" y="72021"/>
                  </a:lnTo>
                  <a:lnTo>
                    <a:pt x="231673" y="72491"/>
                  </a:lnTo>
                  <a:lnTo>
                    <a:pt x="231965" y="71831"/>
                  </a:lnTo>
                  <a:lnTo>
                    <a:pt x="232448" y="72720"/>
                  </a:lnTo>
                  <a:lnTo>
                    <a:pt x="232638" y="71831"/>
                  </a:lnTo>
                  <a:lnTo>
                    <a:pt x="232905" y="70688"/>
                  </a:lnTo>
                  <a:lnTo>
                    <a:pt x="233019" y="70180"/>
                  </a:lnTo>
                  <a:lnTo>
                    <a:pt x="232981" y="72974"/>
                  </a:lnTo>
                  <a:lnTo>
                    <a:pt x="234175" y="70180"/>
                  </a:lnTo>
                  <a:lnTo>
                    <a:pt x="234391" y="69672"/>
                  </a:lnTo>
                  <a:lnTo>
                    <a:pt x="233641" y="74244"/>
                  </a:lnTo>
                  <a:lnTo>
                    <a:pt x="233972" y="73101"/>
                  </a:lnTo>
                  <a:lnTo>
                    <a:pt x="234848" y="70815"/>
                  </a:lnTo>
                  <a:lnTo>
                    <a:pt x="235229" y="70688"/>
                  </a:lnTo>
                  <a:lnTo>
                    <a:pt x="233756" y="76022"/>
                  </a:lnTo>
                  <a:lnTo>
                    <a:pt x="236461" y="71196"/>
                  </a:lnTo>
                  <a:lnTo>
                    <a:pt x="235369" y="77038"/>
                  </a:lnTo>
                  <a:lnTo>
                    <a:pt x="236601" y="72212"/>
                  </a:lnTo>
                  <a:lnTo>
                    <a:pt x="237375" y="75133"/>
                  </a:lnTo>
                  <a:lnTo>
                    <a:pt x="238633" y="72466"/>
                  </a:lnTo>
                  <a:lnTo>
                    <a:pt x="238594" y="72593"/>
                  </a:lnTo>
                  <a:lnTo>
                    <a:pt x="238467" y="73609"/>
                  </a:lnTo>
                  <a:lnTo>
                    <a:pt x="238594" y="75514"/>
                  </a:lnTo>
                  <a:lnTo>
                    <a:pt x="238721" y="76276"/>
                  </a:lnTo>
                  <a:lnTo>
                    <a:pt x="239407" y="72466"/>
                  </a:lnTo>
                  <a:lnTo>
                    <a:pt x="239420" y="72339"/>
                  </a:lnTo>
                  <a:lnTo>
                    <a:pt x="239547" y="72212"/>
                  </a:lnTo>
                  <a:lnTo>
                    <a:pt x="240284" y="71450"/>
                  </a:lnTo>
                  <a:lnTo>
                    <a:pt x="240360" y="71196"/>
                  </a:lnTo>
                  <a:lnTo>
                    <a:pt x="240525" y="70688"/>
                  </a:lnTo>
                  <a:lnTo>
                    <a:pt x="240855" y="69672"/>
                  </a:lnTo>
                  <a:lnTo>
                    <a:pt x="241058" y="69037"/>
                  </a:lnTo>
                  <a:lnTo>
                    <a:pt x="241007" y="72974"/>
                  </a:lnTo>
                  <a:lnTo>
                    <a:pt x="239979" y="73736"/>
                  </a:lnTo>
                  <a:lnTo>
                    <a:pt x="239560" y="77546"/>
                  </a:lnTo>
                  <a:lnTo>
                    <a:pt x="240030" y="74244"/>
                  </a:lnTo>
                  <a:lnTo>
                    <a:pt x="241046" y="74371"/>
                  </a:lnTo>
                  <a:lnTo>
                    <a:pt x="241058" y="74244"/>
                  </a:lnTo>
                  <a:lnTo>
                    <a:pt x="241287" y="71577"/>
                  </a:lnTo>
                  <a:lnTo>
                    <a:pt x="241338" y="74117"/>
                  </a:lnTo>
                  <a:lnTo>
                    <a:pt x="241465" y="72847"/>
                  </a:lnTo>
                  <a:lnTo>
                    <a:pt x="241160" y="76276"/>
                  </a:lnTo>
                  <a:lnTo>
                    <a:pt x="241757" y="72847"/>
                  </a:lnTo>
                  <a:lnTo>
                    <a:pt x="241973" y="71577"/>
                  </a:lnTo>
                  <a:lnTo>
                    <a:pt x="242049" y="71196"/>
                  </a:lnTo>
                  <a:lnTo>
                    <a:pt x="241706" y="75514"/>
                  </a:lnTo>
                  <a:lnTo>
                    <a:pt x="242557" y="72466"/>
                  </a:lnTo>
                  <a:lnTo>
                    <a:pt x="242608" y="73101"/>
                  </a:lnTo>
                  <a:lnTo>
                    <a:pt x="242735" y="75133"/>
                  </a:lnTo>
                  <a:lnTo>
                    <a:pt x="241960" y="77165"/>
                  </a:lnTo>
                  <a:lnTo>
                    <a:pt x="242887" y="75768"/>
                  </a:lnTo>
                  <a:lnTo>
                    <a:pt x="242925" y="76542"/>
                  </a:lnTo>
                  <a:lnTo>
                    <a:pt x="242976" y="75768"/>
                  </a:lnTo>
                  <a:lnTo>
                    <a:pt x="243090" y="75006"/>
                  </a:lnTo>
                  <a:lnTo>
                    <a:pt x="243484" y="73228"/>
                  </a:lnTo>
                  <a:lnTo>
                    <a:pt x="244246" y="72466"/>
                  </a:lnTo>
                  <a:lnTo>
                    <a:pt x="244500" y="72212"/>
                  </a:lnTo>
                  <a:lnTo>
                    <a:pt x="243547" y="75641"/>
                  </a:lnTo>
                  <a:lnTo>
                    <a:pt x="243420" y="78054"/>
                  </a:lnTo>
                  <a:lnTo>
                    <a:pt x="244081" y="77165"/>
                  </a:lnTo>
                  <a:lnTo>
                    <a:pt x="245046" y="73736"/>
                  </a:lnTo>
                  <a:lnTo>
                    <a:pt x="245402" y="73863"/>
                  </a:lnTo>
                  <a:lnTo>
                    <a:pt x="245275" y="75133"/>
                  </a:lnTo>
                  <a:lnTo>
                    <a:pt x="245160" y="75514"/>
                  </a:lnTo>
                  <a:lnTo>
                    <a:pt x="245783" y="73736"/>
                  </a:lnTo>
                  <a:lnTo>
                    <a:pt x="246189" y="72593"/>
                  </a:lnTo>
                  <a:lnTo>
                    <a:pt x="246811" y="75641"/>
                  </a:lnTo>
                  <a:lnTo>
                    <a:pt x="247853" y="72593"/>
                  </a:lnTo>
                  <a:lnTo>
                    <a:pt x="247992" y="72212"/>
                  </a:lnTo>
                  <a:lnTo>
                    <a:pt x="248056" y="72047"/>
                  </a:lnTo>
                  <a:lnTo>
                    <a:pt x="247992" y="72885"/>
                  </a:lnTo>
                  <a:lnTo>
                    <a:pt x="248094" y="71958"/>
                  </a:lnTo>
                  <a:lnTo>
                    <a:pt x="248170" y="71196"/>
                  </a:lnTo>
                  <a:lnTo>
                    <a:pt x="248513" y="69037"/>
                  </a:lnTo>
                  <a:lnTo>
                    <a:pt x="248602" y="68529"/>
                  </a:lnTo>
                  <a:lnTo>
                    <a:pt x="248742" y="67640"/>
                  </a:lnTo>
                  <a:lnTo>
                    <a:pt x="249072" y="67640"/>
                  </a:lnTo>
                  <a:lnTo>
                    <a:pt x="249707" y="65354"/>
                  </a:lnTo>
                  <a:lnTo>
                    <a:pt x="249428" y="67894"/>
                  </a:lnTo>
                  <a:lnTo>
                    <a:pt x="249250" y="67767"/>
                  </a:lnTo>
                  <a:lnTo>
                    <a:pt x="249085" y="68783"/>
                  </a:lnTo>
                  <a:lnTo>
                    <a:pt x="248843" y="69545"/>
                  </a:lnTo>
                  <a:lnTo>
                    <a:pt x="249364" y="68529"/>
                  </a:lnTo>
                  <a:lnTo>
                    <a:pt x="249161" y="71120"/>
                  </a:lnTo>
                  <a:lnTo>
                    <a:pt x="249237" y="70942"/>
                  </a:lnTo>
                  <a:lnTo>
                    <a:pt x="249326" y="70434"/>
                  </a:lnTo>
                  <a:lnTo>
                    <a:pt x="249377" y="70612"/>
                  </a:lnTo>
                  <a:lnTo>
                    <a:pt x="249453" y="70434"/>
                  </a:lnTo>
                  <a:lnTo>
                    <a:pt x="250278" y="68529"/>
                  </a:lnTo>
                  <a:lnTo>
                    <a:pt x="250342" y="68402"/>
                  </a:lnTo>
                  <a:lnTo>
                    <a:pt x="250444" y="68783"/>
                  </a:lnTo>
                  <a:lnTo>
                    <a:pt x="250558" y="70307"/>
                  </a:lnTo>
                  <a:lnTo>
                    <a:pt x="250202" y="72974"/>
                  </a:lnTo>
                  <a:lnTo>
                    <a:pt x="249377" y="70612"/>
                  </a:lnTo>
                  <a:lnTo>
                    <a:pt x="249351" y="71120"/>
                  </a:lnTo>
                  <a:lnTo>
                    <a:pt x="249478" y="73736"/>
                  </a:lnTo>
                  <a:lnTo>
                    <a:pt x="248932" y="72212"/>
                  </a:lnTo>
                  <a:lnTo>
                    <a:pt x="248627" y="77927"/>
                  </a:lnTo>
                  <a:lnTo>
                    <a:pt x="248539" y="71996"/>
                  </a:lnTo>
                  <a:lnTo>
                    <a:pt x="248335" y="74752"/>
                  </a:lnTo>
                  <a:lnTo>
                    <a:pt x="248208" y="77927"/>
                  </a:lnTo>
                  <a:lnTo>
                    <a:pt x="248945" y="78943"/>
                  </a:lnTo>
                  <a:lnTo>
                    <a:pt x="249148" y="77927"/>
                  </a:lnTo>
                  <a:lnTo>
                    <a:pt x="249516" y="76149"/>
                  </a:lnTo>
                  <a:lnTo>
                    <a:pt x="250342" y="77419"/>
                  </a:lnTo>
                  <a:lnTo>
                    <a:pt x="250698" y="76149"/>
                  </a:lnTo>
                  <a:lnTo>
                    <a:pt x="250825" y="75730"/>
                  </a:lnTo>
                  <a:lnTo>
                    <a:pt x="250913" y="73863"/>
                  </a:lnTo>
                  <a:lnTo>
                    <a:pt x="250952" y="73736"/>
                  </a:lnTo>
                  <a:lnTo>
                    <a:pt x="251180" y="72974"/>
                  </a:lnTo>
                  <a:lnTo>
                    <a:pt x="251294" y="72593"/>
                  </a:lnTo>
                  <a:lnTo>
                    <a:pt x="253263" y="69291"/>
                  </a:lnTo>
                  <a:lnTo>
                    <a:pt x="250952" y="81610"/>
                  </a:lnTo>
                  <a:lnTo>
                    <a:pt x="252704" y="77165"/>
                  </a:lnTo>
                  <a:lnTo>
                    <a:pt x="253390" y="74815"/>
                  </a:lnTo>
                  <a:lnTo>
                    <a:pt x="254228" y="70307"/>
                  </a:lnTo>
                  <a:lnTo>
                    <a:pt x="254368" y="71323"/>
                  </a:lnTo>
                  <a:lnTo>
                    <a:pt x="254495" y="73228"/>
                  </a:lnTo>
                  <a:lnTo>
                    <a:pt x="253682" y="76784"/>
                  </a:lnTo>
                  <a:lnTo>
                    <a:pt x="254584" y="77292"/>
                  </a:lnTo>
                  <a:lnTo>
                    <a:pt x="254787" y="75145"/>
                  </a:lnTo>
                  <a:lnTo>
                    <a:pt x="255168" y="71196"/>
                  </a:lnTo>
                  <a:lnTo>
                    <a:pt x="255663" y="73609"/>
                  </a:lnTo>
                  <a:lnTo>
                    <a:pt x="255676" y="73482"/>
                  </a:lnTo>
                  <a:lnTo>
                    <a:pt x="256146" y="73609"/>
                  </a:lnTo>
                  <a:lnTo>
                    <a:pt x="255714" y="77038"/>
                  </a:lnTo>
                  <a:lnTo>
                    <a:pt x="256819" y="76669"/>
                  </a:lnTo>
                  <a:lnTo>
                    <a:pt x="258368" y="74371"/>
                  </a:lnTo>
                  <a:lnTo>
                    <a:pt x="259626" y="73863"/>
                  </a:lnTo>
                  <a:lnTo>
                    <a:pt x="259422" y="74815"/>
                  </a:lnTo>
                  <a:lnTo>
                    <a:pt x="259194" y="75514"/>
                  </a:lnTo>
                  <a:lnTo>
                    <a:pt x="259105" y="77165"/>
                  </a:lnTo>
                  <a:lnTo>
                    <a:pt x="260819" y="75641"/>
                  </a:lnTo>
                  <a:lnTo>
                    <a:pt x="262140" y="78181"/>
                  </a:lnTo>
                  <a:lnTo>
                    <a:pt x="263105" y="80340"/>
                  </a:lnTo>
                  <a:lnTo>
                    <a:pt x="264147" y="77419"/>
                  </a:lnTo>
                  <a:lnTo>
                    <a:pt x="264274" y="77546"/>
                  </a:lnTo>
                  <a:lnTo>
                    <a:pt x="264325" y="77419"/>
                  </a:lnTo>
                  <a:lnTo>
                    <a:pt x="264718" y="76403"/>
                  </a:lnTo>
                  <a:lnTo>
                    <a:pt x="265074" y="76149"/>
                  </a:lnTo>
                  <a:lnTo>
                    <a:pt x="264909" y="77546"/>
                  </a:lnTo>
                  <a:lnTo>
                    <a:pt x="264782" y="78308"/>
                  </a:lnTo>
                  <a:lnTo>
                    <a:pt x="264477" y="79070"/>
                  </a:lnTo>
                  <a:lnTo>
                    <a:pt x="265899" y="76619"/>
                  </a:lnTo>
                  <a:lnTo>
                    <a:pt x="266293" y="76149"/>
                  </a:lnTo>
                  <a:lnTo>
                    <a:pt x="266725" y="75641"/>
                  </a:lnTo>
                  <a:lnTo>
                    <a:pt x="268135" y="73990"/>
                  </a:lnTo>
                  <a:lnTo>
                    <a:pt x="268427" y="76149"/>
                  </a:lnTo>
                  <a:lnTo>
                    <a:pt x="268541" y="77546"/>
                  </a:lnTo>
                  <a:lnTo>
                    <a:pt x="268439" y="77787"/>
                  </a:lnTo>
                  <a:lnTo>
                    <a:pt x="268351" y="78562"/>
                  </a:lnTo>
                  <a:lnTo>
                    <a:pt x="268808" y="79578"/>
                  </a:lnTo>
                  <a:lnTo>
                    <a:pt x="269849" y="73990"/>
                  </a:lnTo>
                  <a:lnTo>
                    <a:pt x="269875" y="73863"/>
                  </a:lnTo>
                  <a:lnTo>
                    <a:pt x="269938" y="73482"/>
                  </a:lnTo>
                  <a:lnTo>
                    <a:pt x="270014" y="73101"/>
                  </a:lnTo>
                  <a:lnTo>
                    <a:pt x="270179" y="72212"/>
                  </a:lnTo>
                  <a:lnTo>
                    <a:pt x="270421" y="75145"/>
                  </a:lnTo>
                  <a:lnTo>
                    <a:pt x="270306" y="75768"/>
                  </a:lnTo>
                  <a:lnTo>
                    <a:pt x="271653" y="77292"/>
                  </a:lnTo>
                  <a:lnTo>
                    <a:pt x="274015" y="74752"/>
                  </a:lnTo>
                  <a:lnTo>
                    <a:pt x="274497" y="79578"/>
                  </a:lnTo>
                  <a:lnTo>
                    <a:pt x="275513" y="75260"/>
                  </a:lnTo>
                  <a:lnTo>
                    <a:pt x="275844" y="81864"/>
                  </a:lnTo>
                  <a:lnTo>
                    <a:pt x="277012" y="75768"/>
                  </a:lnTo>
                  <a:lnTo>
                    <a:pt x="277279" y="77647"/>
                  </a:lnTo>
                  <a:lnTo>
                    <a:pt x="277393" y="79070"/>
                  </a:lnTo>
                  <a:lnTo>
                    <a:pt x="277164" y="79578"/>
                  </a:lnTo>
                  <a:lnTo>
                    <a:pt x="277050" y="80086"/>
                  </a:lnTo>
                  <a:lnTo>
                    <a:pt x="277990" y="82245"/>
                  </a:lnTo>
                  <a:lnTo>
                    <a:pt x="278307" y="82626"/>
                  </a:lnTo>
                  <a:lnTo>
                    <a:pt x="279209" y="78562"/>
                  </a:lnTo>
                  <a:lnTo>
                    <a:pt x="279755" y="78054"/>
                  </a:lnTo>
                  <a:lnTo>
                    <a:pt x="279209" y="81229"/>
                  </a:lnTo>
                  <a:lnTo>
                    <a:pt x="280365" y="78054"/>
                  </a:lnTo>
                  <a:lnTo>
                    <a:pt x="280403" y="77927"/>
                  </a:lnTo>
                  <a:lnTo>
                    <a:pt x="280060" y="81864"/>
                  </a:lnTo>
                  <a:lnTo>
                    <a:pt x="280530" y="81229"/>
                  </a:lnTo>
                  <a:lnTo>
                    <a:pt x="280631" y="79070"/>
                  </a:lnTo>
                  <a:lnTo>
                    <a:pt x="280708" y="78689"/>
                  </a:lnTo>
                  <a:lnTo>
                    <a:pt x="281254" y="77927"/>
                  </a:lnTo>
                  <a:lnTo>
                    <a:pt x="281622" y="77419"/>
                  </a:lnTo>
                  <a:lnTo>
                    <a:pt x="281749" y="79070"/>
                  </a:lnTo>
                  <a:lnTo>
                    <a:pt x="281876" y="81483"/>
                  </a:lnTo>
                  <a:lnTo>
                    <a:pt x="281660" y="82753"/>
                  </a:lnTo>
                  <a:lnTo>
                    <a:pt x="283679" y="80340"/>
                  </a:lnTo>
                  <a:lnTo>
                    <a:pt x="283527" y="81102"/>
                  </a:lnTo>
                  <a:lnTo>
                    <a:pt x="283857" y="80340"/>
                  </a:lnTo>
                  <a:lnTo>
                    <a:pt x="284137" y="79705"/>
                  </a:lnTo>
                  <a:lnTo>
                    <a:pt x="282295" y="86182"/>
                  </a:lnTo>
                  <a:lnTo>
                    <a:pt x="283464" y="83642"/>
                  </a:lnTo>
                  <a:lnTo>
                    <a:pt x="283591" y="83134"/>
                  </a:lnTo>
                  <a:lnTo>
                    <a:pt x="283679" y="82372"/>
                  </a:lnTo>
                  <a:lnTo>
                    <a:pt x="283933" y="81610"/>
                  </a:lnTo>
                  <a:lnTo>
                    <a:pt x="284111" y="80848"/>
                  </a:lnTo>
                  <a:lnTo>
                    <a:pt x="284137" y="82880"/>
                  </a:lnTo>
                  <a:lnTo>
                    <a:pt x="285013" y="83007"/>
                  </a:lnTo>
                  <a:lnTo>
                    <a:pt x="285788" y="82372"/>
                  </a:lnTo>
                  <a:lnTo>
                    <a:pt x="285267" y="84531"/>
                  </a:lnTo>
                  <a:lnTo>
                    <a:pt x="286308" y="85293"/>
                  </a:lnTo>
                  <a:lnTo>
                    <a:pt x="287883" y="83896"/>
                  </a:lnTo>
                  <a:lnTo>
                    <a:pt x="289166" y="84150"/>
                  </a:lnTo>
                  <a:lnTo>
                    <a:pt x="289102" y="83896"/>
                  </a:lnTo>
                  <a:lnTo>
                    <a:pt x="288975" y="83388"/>
                  </a:lnTo>
                  <a:lnTo>
                    <a:pt x="289026" y="82372"/>
                  </a:lnTo>
                  <a:lnTo>
                    <a:pt x="289356" y="80848"/>
                  </a:lnTo>
                  <a:lnTo>
                    <a:pt x="289598" y="79705"/>
                  </a:lnTo>
                  <a:lnTo>
                    <a:pt x="289687" y="79324"/>
                  </a:lnTo>
                  <a:lnTo>
                    <a:pt x="290131" y="78943"/>
                  </a:lnTo>
                  <a:lnTo>
                    <a:pt x="290029" y="79667"/>
                  </a:lnTo>
                  <a:lnTo>
                    <a:pt x="290322" y="78943"/>
                  </a:lnTo>
                  <a:lnTo>
                    <a:pt x="290474" y="78562"/>
                  </a:lnTo>
                  <a:lnTo>
                    <a:pt x="290677" y="78816"/>
                  </a:lnTo>
                  <a:lnTo>
                    <a:pt x="290766" y="79578"/>
                  </a:lnTo>
                  <a:lnTo>
                    <a:pt x="290106" y="82499"/>
                  </a:lnTo>
                  <a:lnTo>
                    <a:pt x="289636" y="83515"/>
                  </a:lnTo>
                  <a:lnTo>
                    <a:pt x="290423" y="82372"/>
                  </a:lnTo>
                  <a:lnTo>
                    <a:pt x="290334" y="83007"/>
                  </a:lnTo>
                  <a:lnTo>
                    <a:pt x="290220" y="83515"/>
                  </a:lnTo>
                  <a:lnTo>
                    <a:pt x="290106" y="83769"/>
                  </a:lnTo>
                  <a:lnTo>
                    <a:pt x="289991" y="84150"/>
                  </a:lnTo>
                  <a:lnTo>
                    <a:pt x="289775" y="85166"/>
                  </a:lnTo>
                  <a:lnTo>
                    <a:pt x="290398" y="83134"/>
                  </a:lnTo>
                  <a:lnTo>
                    <a:pt x="290182" y="88722"/>
                  </a:lnTo>
                  <a:lnTo>
                    <a:pt x="291185" y="85166"/>
                  </a:lnTo>
                  <a:lnTo>
                    <a:pt x="291033" y="86182"/>
                  </a:lnTo>
                  <a:lnTo>
                    <a:pt x="292328" y="86436"/>
                  </a:lnTo>
                  <a:lnTo>
                    <a:pt x="293116" y="85420"/>
                  </a:lnTo>
                  <a:lnTo>
                    <a:pt x="294195" y="85420"/>
                  </a:lnTo>
                  <a:lnTo>
                    <a:pt x="294246" y="85166"/>
                  </a:lnTo>
                  <a:lnTo>
                    <a:pt x="294640" y="83134"/>
                  </a:lnTo>
                  <a:lnTo>
                    <a:pt x="294754" y="82499"/>
                  </a:lnTo>
                  <a:lnTo>
                    <a:pt x="295046" y="83261"/>
                  </a:lnTo>
                  <a:lnTo>
                    <a:pt x="295300" y="82499"/>
                  </a:lnTo>
                  <a:lnTo>
                    <a:pt x="295338" y="82372"/>
                  </a:lnTo>
                  <a:lnTo>
                    <a:pt x="295795" y="80975"/>
                  </a:lnTo>
                  <a:lnTo>
                    <a:pt x="296392" y="82118"/>
                  </a:lnTo>
                  <a:lnTo>
                    <a:pt x="296824" y="84531"/>
                  </a:lnTo>
                  <a:lnTo>
                    <a:pt x="297815" y="84404"/>
                  </a:lnTo>
                  <a:lnTo>
                    <a:pt x="298640" y="83261"/>
                  </a:lnTo>
                  <a:lnTo>
                    <a:pt x="298627" y="83007"/>
                  </a:lnTo>
                  <a:lnTo>
                    <a:pt x="298526" y="82245"/>
                  </a:lnTo>
                  <a:lnTo>
                    <a:pt x="298602" y="81610"/>
                  </a:lnTo>
                  <a:lnTo>
                    <a:pt x="298843" y="80975"/>
                  </a:lnTo>
                  <a:lnTo>
                    <a:pt x="299085" y="80340"/>
                  </a:lnTo>
                  <a:lnTo>
                    <a:pt x="298818" y="81864"/>
                  </a:lnTo>
                  <a:lnTo>
                    <a:pt x="298704" y="83007"/>
                  </a:lnTo>
                  <a:lnTo>
                    <a:pt x="299618" y="82880"/>
                  </a:lnTo>
                  <a:lnTo>
                    <a:pt x="298780" y="84658"/>
                  </a:lnTo>
                  <a:lnTo>
                    <a:pt x="299974" y="84531"/>
                  </a:lnTo>
                  <a:lnTo>
                    <a:pt x="300304" y="84404"/>
                  </a:lnTo>
                  <a:lnTo>
                    <a:pt x="301853" y="82880"/>
                  </a:lnTo>
                  <a:lnTo>
                    <a:pt x="302120" y="82626"/>
                  </a:lnTo>
                  <a:lnTo>
                    <a:pt x="302196" y="80594"/>
                  </a:lnTo>
                  <a:lnTo>
                    <a:pt x="302272" y="80340"/>
                  </a:lnTo>
                  <a:lnTo>
                    <a:pt x="302348" y="80086"/>
                  </a:lnTo>
                  <a:lnTo>
                    <a:pt x="302679" y="79705"/>
                  </a:lnTo>
                  <a:lnTo>
                    <a:pt x="302666" y="81610"/>
                  </a:lnTo>
                  <a:lnTo>
                    <a:pt x="302437" y="82626"/>
                  </a:lnTo>
                  <a:lnTo>
                    <a:pt x="302336" y="82880"/>
                  </a:lnTo>
                  <a:lnTo>
                    <a:pt x="304342" y="79705"/>
                  </a:lnTo>
                  <a:lnTo>
                    <a:pt x="304660" y="79197"/>
                  </a:lnTo>
                  <a:lnTo>
                    <a:pt x="304546" y="91135"/>
                  </a:lnTo>
                  <a:lnTo>
                    <a:pt x="306844" y="85928"/>
                  </a:lnTo>
                  <a:lnTo>
                    <a:pt x="306743" y="86182"/>
                  </a:lnTo>
                  <a:lnTo>
                    <a:pt x="306920" y="85928"/>
                  </a:lnTo>
                  <a:lnTo>
                    <a:pt x="308571" y="83642"/>
                  </a:lnTo>
                  <a:lnTo>
                    <a:pt x="308965" y="84023"/>
                  </a:lnTo>
                  <a:lnTo>
                    <a:pt x="308978" y="84277"/>
                  </a:lnTo>
                  <a:lnTo>
                    <a:pt x="307949" y="85420"/>
                  </a:lnTo>
                  <a:lnTo>
                    <a:pt x="307860" y="85801"/>
                  </a:lnTo>
                  <a:lnTo>
                    <a:pt x="307975" y="87198"/>
                  </a:lnTo>
                  <a:lnTo>
                    <a:pt x="309943" y="83642"/>
                  </a:lnTo>
                  <a:lnTo>
                    <a:pt x="310235" y="83134"/>
                  </a:lnTo>
                  <a:lnTo>
                    <a:pt x="310083" y="88341"/>
                  </a:lnTo>
                  <a:lnTo>
                    <a:pt x="311810" y="85547"/>
                  </a:lnTo>
                  <a:lnTo>
                    <a:pt x="311200" y="93548"/>
                  </a:lnTo>
                  <a:lnTo>
                    <a:pt x="315112" y="85674"/>
                  </a:lnTo>
                  <a:lnTo>
                    <a:pt x="315366" y="90881"/>
                  </a:lnTo>
                  <a:lnTo>
                    <a:pt x="315582" y="89357"/>
                  </a:lnTo>
                  <a:lnTo>
                    <a:pt x="315696" y="88849"/>
                  </a:lnTo>
                  <a:lnTo>
                    <a:pt x="316318" y="87325"/>
                  </a:lnTo>
                  <a:lnTo>
                    <a:pt x="316128" y="88455"/>
                  </a:lnTo>
                  <a:lnTo>
                    <a:pt x="316344" y="87960"/>
                  </a:lnTo>
                  <a:lnTo>
                    <a:pt x="317449" y="87325"/>
                  </a:lnTo>
                  <a:lnTo>
                    <a:pt x="319430" y="86182"/>
                  </a:lnTo>
                  <a:lnTo>
                    <a:pt x="321310" y="91643"/>
                  </a:lnTo>
                  <a:lnTo>
                    <a:pt x="324002" y="94056"/>
                  </a:lnTo>
                  <a:lnTo>
                    <a:pt x="324612" y="94564"/>
                  </a:lnTo>
                  <a:lnTo>
                    <a:pt x="325907" y="86182"/>
                  </a:lnTo>
                  <a:lnTo>
                    <a:pt x="325983" y="85674"/>
                  </a:lnTo>
                  <a:lnTo>
                    <a:pt x="325996" y="85547"/>
                  </a:lnTo>
                  <a:lnTo>
                    <a:pt x="326161" y="84531"/>
                  </a:lnTo>
                  <a:lnTo>
                    <a:pt x="326339" y="86690"/>
                  </a:lnTo>
                  <a:lnTo>
                    <a:pt x="326466" y="89357"/>
                  </a:lnTo>
                  <a:lnTo>
                    <a:pt x="325513" y="92405"/>
                  </a:lnTo>
                  <a:lnTo>
                    <a:pt x="328320" y="88722"/>
                  </a:lnTo>
                  <a:lnTo>
                    <a:pt x="329590" y="93421"/>
                  </a:lnTo>
                  <a:lnTo>
                    <a:pt x="332244" y="90373"/>
                  </a:lnTo>
                  <a:lnTo>
                    <a:pt x="331978" y="91135"/>
                  </a:lnTo>
                  <a:lnTo>
                    <a:pt x="331762" y="92151"/>
                  </a:lnTo>
                  <a:lnTo>
                    <a:pt x="331584" y="92024"/>
                  </a:lnTo>
                  <a:lnTo>
                    <a:pt x="331495" y="94564"/>
                  </a:lnTo>
                  <a:lnTo>
                    <a:pt x="332994" y="92659"/>
                  </a:lnTo>
                  <a:lnTo>
                    <a:pt x="333108" y="92405"/>
                  </a:lnTo>
                  <a:lnTo>
                    <a:pt x="333159" y="92151"/>
                  </a:lnTo>
                  <a:lnTo>
                    <a:pt x="333502" y="90500"/>
                  </a:lnTo>
                  <a:lnTo>
                    <a:pt x="333629" y="90627"/>
                  </a:lnTo>
                  <a:lnTo>
                    <a:pt x="333679" y="90982"/>
                  </a:lnTo>
                  <a:lnTo>
                    <a:pt x="333387" y="91770"/>
                  </a:lnTo>
                  <a:lnTo>
                    <a:pt x="333311" y="94945"/>
                  </a:lnTo>
                  <a:lnTo>
                    <a:pt x="334873" y="90500"/>
                  </a:lnTo>
                  <a:lnTo>
                    <a:pt x="334581" y="93052"/>
                  </a:lnTo>
                  <a:lnTo>
                    <a:pt x="334695" y="92786"/>
                  </a:lnTo>
                  <a:lnTo>
                    <a:pt x="335407" y="94437"/>
                  </a:lnTo>
                  <a:lnTo>
                    <a:pt x="335584" y="92786"/>
                  </a:lnTo>
                  <a:lnTo>
                    <a:pt x="335724" y="91516"/>
                  </a:lnTo>
                  <a:lnTo>
                    <a:pt x="336181" y="93040"/>
                  </a:lnTo>
                  <a:lnTo>
                    <a:pt x="336943" y="91516"/>
                  </a:lnTo>
                  <a:lnTo>
                    <a:pt x="337388" y="90627"/>
                  </a:lnTo>
                  <a:lnTo>
                    <a:pt x="337616" y="92379"/>
                  </a:lnTo>
                  <a:lnTo>
                    <a:pt x="337566" y="92570"/>
                  </a:lnTo>
                  <a:lnTo>
                    <a:pt x="337502" y="92748"/>
                  </a:lnTo>
                  <a:lnTo>
                    <a:pt x="337413" y="93078"/>
                  </a:lnTo>
                  <a:lnTo>
                    <a:pt x="337629" y="94424"/>
                  </a:lnTo>
                  <a:lnTo>
                    <a:pt x="337718" y="93383"/>
                  </a:lnTo>
                  <a:lnTo>
                    <a:pt x="337705" y="92760"/>
                  </a:lnTo>
                  <a:lnTo>
                    <a:pt x="337629" y="92405"/>
                  </a:lnTo>
                  <a:lnTo>
                    <a:pt x="338239" y="90627"/>
                  </a:lnTo>
                  <a:lnTo>
                    <a:pt x="338277" y="90500"/>
                  </a:lnTo>
                  <a:lnTo>
                    <a:pt x="338328" y="90373"/>
                  </a:lnTo>
                  <a:lnTo>
                    <a:pt x="338670" y="89357"/>
                  </a:lnTo>
                  <a:lnTo>
                    <a:pt x="338594" y="94183"/>
                  </a:lnTo>
                  <a:lnTo>
                    <a:pt x="339636" y="89738"/>
                  </a:lnTo>
                  <a:lnTo>
                    <a:pt x="338632" y="94310"/>
                  </a:lnTo>
                  <a:lnTo>
                    <a:pt x="340156" y="93675"/>
                  </a:lnTo>
                  <a:lnTo>
                    <a:pt x="341083" y="91643"/>
                  </a:lnTo>
                  <a:lnTo>
                    <a:pt x="340791" y="92532"/>
                  </a:lnTo>
                  <a:lnTo>
                    <a:pt x="340664" y="93052"/>
                  </a:lnTo>
                  <a:lnTo>
                    <a:pt x="341185" y="93167"/>
                  </a:lnTo>
                  <a:lnTo>
                    <a:pt x="340601" y="95034"/>
                  </a:lnTo>
                  <a:lnTo>
                    <a:pt x="341134" y="95199"/>
                  </a:lnTo>
                  <a:lnTo>
                    <a:pt x="341795" y="94437"/>
                  </a:lnTo>
                  <a:lnTo>
                    <a:pt x="342214" y="92024"/>
                  </a:lnTo>
                  <a:lnTo>
                    <a:pt x="342036" y="97739"/>
                  </a:lnTo>
                  <a:lnTo>
                    <a:pt x="343839" y="92024"/>
                  </a:lnTo>
                  <a:lnTo>
                    <a:pt x="343954" y="91643"/>
                  </a:lnTo>
                  <a:lnTo>
                    <a:pt x="344563" y="89738"/>
                  </a:lnTo>
                  <a:lnTo>
                    <a:pt x="344678" y="89357"/>
                  </a:lnTo>
                  <a:lnTo>
                    <a:pt x="344881" y="88722"/>
                  </a:lnTo>
                  <a:lnTo>
                    <a:pt x="345122" y="87960"/>
                  </a:lnTo>
                  <a:lnTo>
                    <a:pt x="344182" y="95199"/>
                  </a:lnTo>
                  <a:lnTo>
                    <a:pt x="346278" y="93040"/>
                  </a:lnTo>
                  <a:lnTo>
                    <a:pt x="347929" y="91782"/>
                  </a:lnTo>
                  <a:lnTo>
                    <a:pt x="347116" y="95834"/>
                  </a:lnTo>
                  <a:lnTo>
                    <a:pt x="348475" y="94564"/>
                  </a:lnTo>
                  <a:lnTo>
                    <a:pt x="348361" y="92913"/>
                  </a:lnTo>
                  <a:lnTo>
                    <a:pt x="348170" y="91617"/>
                  </a:lnTo>
                  <a:lnTo>
                    <a:pt x="347954" y="91757"/>
                  </a:lnTo>
                  <a:lnTo>
                    <a:pt x="348107" y="91643"/>
                  </a:lnTo>
                  <a:lnTo>
                    <a:pt x="348081" y="91008"/>
                  </a:lnTo>
                  <a:lnTo>
                    <a:pt x="348170" y="91617"/>
                  </a:lnTo>
                  <a:lnTo>
                    <a:pt x="349288" y="91008"/>
                  </a:lnTo>
                  <a:lnTo>
                    <a:pt x="349758" y="90754"/>
                  </a:lnTo>
                  <a:lnTo>
                    <a:pt x="349148" y="93548"/>
                  </a:lnTo>
                  <a:lnTo>
                    <a:pt x="350329" y="90754"/>
                  </a:lnTo>
                  <a:lnTo>
                    <a:pt x="350494" y="90373"/>
                  </a:lnTo>
                  <a:lnTo>
                    <a:pt x="351599" y="91770"/>
                  </a:lnTo>
                  <a:lnTo>
                    <a:pt x="351713" y="92659"/>
                  </a:lnTo>
                  <a:lnTo>
                    <a:pt x="350977" y="93802"/>
                  </a:lnTo>
                  <a:lnTo>
                    <a:pt x="350685" y="94564"/>
                  </a:lnTo>
                  <a:lnTo>
                    <a:pt x="352437" y="92913"/>
                  </a:lnTo>
                  <a:lnTo>
                    <a:pt x="353199" y="95453"/>
                  </a:lnTo>
                  <a:lnTo>
                    <a:pt x="354825" y="93421"/>
                  </a:lnTo>
                  <a:lnTo>
                    <a:pt x="354952" y="92913"/>
                  </a:lnTo>
                  <a:lnTo>
                    <a:pt x="355155" y="90500"/>
                  </a:lnTo>
                  <a:lnTo>
                    <a:pt x="355244" y="90373"/>
                  </a:lnTo>
                  <a:lnTo>
                    <a:pt x="356857" y="87960"/>
                  </a:lnTo>
                  <a:lnTo>
                    <a:pt x="357022" y="87706"/>
                  </a:lnTo>
                  <a:lnTo>
                    <a:pt x="357136" y="87452"/>
                  </a:lnTo>
                  <a:lnTo>
                    <a:pt x="357098" y="87591"/>
                  </a:lnTo>
                  <a:lnTo>
                    <a:pt x="357225" y="87325"/>
                  </a:lnTo>
                  <a:lnTo>
                    <a:pt x="357111" y="87579"/>
                  </a:lnTo>
                  <a:lnTo>
                    <a:pt x="355892" y="91770"/>
                  </a:lnTo>
                  <a:lnTo>
                    <a:pt x="358444" y="87579"/>
                  </a:lnTo>
                  <a:lnTo>
                    <a:pt x="356171" y="95072"/>
                  </a:lnTo>
                  <a:lnTo>
                    <a:pt x="356412" y="94691"/>
                  </a:lnTo>
                  <a:lnTo>
                    <a:pt x="356768" y="93929"/>
                  </a:lnTo>
                  <a:lnTo>
                    <a:pt x="356870" y="93548"/>
                  </a:lnTo>
                  <a:lnTo>
                    <a:pt x="357085" y="92405"/>
                  </a:lnTo>
                  <a:lnTo>
                    <a:pt x="357149" y="93548"/>
                  </a:lnTo>
                  <a:lnTo>
                    <a:pt x="357035" y="93929"/>
                  </a:lnTo>
                  <a:lnTo>
                    <a:pt x="356539" y="95199"/>
                  </a:lnTo>
                  <a:lnTo>
                    <a:pt x="357657" y="94310"/>
                  </a:lnTo>
                  <a:lnTo>
                    <a:pt x="357797" y="92405"/>
                  </a:lnTo>
                  <a:lnTo>
                    <a:pt x="357822" y="92024"/>
                  </a:lnTo>
                  <a:lnTo>
                    <a:pt x="358584" y="92151"/>
                  </a:lnTo>
                  <a:lnTo>
                    <a:pt x="358355" y="93167"/>
                  </a:lnTo>
                  <a:lnTo>
                    <a:pt x="358127" y="93548"/>
                  </a:lnTo>
                  <a:lnTo>
                    <a:pt x="357784" y="94691"/>
                  </a:lnTo>
                  <a:lnTo>
                    <a:pt x="358927" y="92024"/>
                  </a:lnTo>
                  <a:lnTo>
                    <a:pt x="359410" y="90881"/>
                  </a:lnTo>
                  <a:lnTo>
                    <a:pt x="359702" y="91516"/>
                  </a:lnTo>
                  <a:lnTo>
                    <a:pt x="359816" y="92151"/>
                  </a:lnTo>
                  <a:lnTo>
                    <a:pt x="359702" y="92532"/>
                  </a:lnTo>
                  <a:lnTo>
                    <a:pt x="359613" y="93294"/>
                  </a:lnTo>
                  <a:lnTo>
                    <a:pt x="360591" y="93294"/>
                  </a:lnTo>
                  <a:lnTo>
                    <a:pt x="361530" y="90881"/>
                  </a:lnTo>
                  <a:lnTo>
                    <a:pt x="362458" y="88468"/>
                  </a:lnTo>
                  <a:lnTo>
                    <a:pt x="363131" y="90246"/>
                  </a:lnTo>
                  <a:lnTo>
                    <a:pt x="363245" y="90754"/>
                  </a:lnTo>
                  <a:lnTo>
                    <a:pt x="361950" y="94945"/>
                  </a:lnTo>
                  <a:lnTo>
                    <a:pt x="363385" y="92151"/>
                  </a:lnTo>
                  <a:lnTo>
                    <a:pt x="362597" y="95961"/>
                  </a:lnTo>
                  <a:lnTo>
                    <a:pt x="363397" y="95072"/>
                  </a:lnTo>
                  <a:lnTo>
                    <a:pt x="363512" y="94818"/>
                  </a:lnTo>
                  <a:lnTo>
                    <a:pt x="363651" y="93040"/>
                  </a:lnTo>
                  <a:lnTo>
                    <a:pt x="364223" y="93294"/>
                  </a:lnTo>
                  <a:lnTo>
                    <a:pt x="364324" y="93040"/>
                  </a:lnTo>
                  <a:lnTo>
                    <a:pt x="364693" y="92151"/>
                  </a:lnTo>
                  <a:lnTo>
                    <a:pt x="365328" y="90627"/>
                  </a:lnTo>
                  <a:lnTo>
                    <a:pt x="365480" y="92024"/>
                  </a:lnTo>
                  <a:lnTo>
                    <a:pt x="364769" y="93421"/>
                  </a:lnTo>
                  <a:lnTo>
                    <a:pt x="366014" y="92913"/>
                  </a:lnTo>
                  <a:lnTo>
                    <a:pt x="365772" y="91643"/>
                  </a:lnTo>
                  <a:lnTo>
                    <a:pt x="365861" y="91135"/>
                  </a:lnTo>
                  <a:lnTo>
                    <a:pt x="366128" y="90627"/>
                  </a:lnTo>
                  <a:lnTo>
                    <a:pt x="366661" y="89611"/>
                  </a:lnTo>
                  <a:lnTo>
                    <a:pt x="366725" y="88468"/>
                  </a:lnTo>
                  <a:lnTo>
                    <a:pt x="366712" y="87579"/>
                  </a:lnTo>
                  <a:lnTo>
                    <a:pt x="366712" y="86563"/>
                  </a:lnTo>
                  <a:lnTo>
                    <a:pt x="367068" y="87325"/>
                  </a:lnTo>
                  <a:lnTo>
                    <a:pt x="367169" y="87833"/>
                  </a:lnTo>
                  <a:lnTo>
                    <a:pt x="367017" y="88087"/>
                  </a:lnTo>
                  <a:lnTo>
                    <a:pt x="367817" y="87960"/>
                  </a:lnTo>
                  <a:lnTo>
                    <a:pt x="367626" y="90195"/>
                  </a:lnTo>
                  <a:lnTo>
                    <a:pt x="368681" y="87960"/>
                  </a:lnTo>
                  <a:lnTo>
                    <a:pt x="368744" y="87833"/>
                  </a:lnTo>
                  <a:lnTo>
                    <a:pt x="368833" y="88341"/>
                  </a:lnTo>
                  <a:lnTo>
                    <a:pt x="368947" y="89103"/>
                  </a:lnTo>
                  <a:lnTo>
                    <a:pt x="368820" y="89992"/>
                  </a:lnTo>
                  <a:lnTo>
                    <a:pt x="367944" y="93167"/>
                  </a:lnTo>
                  <a:lnTo>
                    <a:pt x="367830" y="93929"/>
                  </a:lnTo>
                  <a:lnTo>
                    <a:pt x="368820" y="90881"/>
                  </a:lnTo>
                  <a:lnTo>
                    <a:pt x="369392" y="93421"/>
                  </a:lnTo>
                  <a:lnTo>
                    <a:pt x="370192" y="90881"/>
                  </a:lnTo>
                  <a:lnTo>
                    <a:pt x="370484" y="89992"/>
                  </a:lnTo>
                  <a:lnTo>
                    <a:pt x="370166" y="91008"/>
                  </a:lnTo>
                  <a:lnTo>
                    <a:pt x="369811" y="92532"/>
                  </a:lnTo>
                  <a:lnTo>
                    <a:pt x="369697" y="93294"/>
                  </a:lnTo>
                  <a:lnTo>
                    <a:pt x="370497" y="90754"/>
                  </a:lnTo>
                  <a:lnTo>
                    <a:pt x="370471" y="92278"/>
                  </a:lnTo>
                  <a:lnTo>
                    <a:pt x="370141" y="93548"/>
                  </a:lnTo>
                  <a:lnTo>
                    <a:pt x="370840" y="94183"/>
                  </a:lnTo>
                  <a:lnTo>
                    <a:pt x="370916" y="90754"/>
                  </a:lnTo>
                  <a:lnTo>
                    <a:pt x="370928" y="89992"/>
                  </a:lnTo>
                  <a:lnTo>
                    <a:pt x="370967" y="88722"/>
                  </a:lnTo>
                  <a:lnTo>
                    <a:pt x="371208" y="89865"/>
                  </a:lnTo>
                  <a:lnTo>
                    <a:pt x="371322" y="91135"/>
                  </a:lnTo>
                  <a:lnTo>
                    <a:pt x="371106" y="92024"/>
                  </a:lnTo>
                  <a:lnTo>
                    <a:pt x="371754" y="93294"/>
                  </a:lnTo>
                  <a:lnTo>
                    <a:pt x="373253" y="90754"/>
                  </a:lnTo>
                  <a:lnTo>
                    <a:pt x="373621" y="91617"/>
                  </a:lnTo>
                  <a:lnTo>
                    <a:pt x="373735" y="92913"/>
                  </a:lnTo>
                  <a:lnTo>
                    <a:pt x="373265" y="95999"/>
                  </a:lnTo>
                  <a:lnTo>
                    <a:pt x="373875" y="95834"/>
                  </a:lnTo>
                  <a:lnTo>
                    <a:pt x="376097" y="92278"/>
                  </a:lnTo>
                  <a:lnTo>
                    <a:pt x="377113" y="93421"/>
                  </a:lnTo>
                  <a:lnTo>
                    <a:pt x="377012" y="93040"/>
                  </a:lnTo>
                  <a:lnTo>
                    <a:pt x="377151" y="92278"/>
                  </a:lnTo>
                  <a:lnTo>
                    <a:pt x="377545" y="90754"/>
                  </a:lnTo>
                  <a:lnTo>
                    <a:pt x="378066" y="88722"/>
                  </a:lnTo>
                  <a:lnTo>
                    <a:pt x="378294" y="87833"/>
                  </a:lnTo>
                  <a:lnTo>
                    <a:pt x="378358" y="87579"/>
                  </a:lnTo>
                  <a:lnTo>
                    <a:pt x="377291" y="95834"/>
                  </a:lnTo>
                  <a:lnTo>
                    <a:pt x="378117" y="94183"/>
                  </a:lnTo>
                  <a:lnTo>
                    <a:pt x="378193" y="93992"/>
                  </a:lnTo>
                  <a:lnTo>
                    <a:pt x="377609" y="96342"/>
                  </a:lnTo>
                  <a:lnTo>
                    <a:pt x="377786" y="95707"/>
                  </a:lnTo>
                  <a:lnTo>
                    <a:pt x="378421" y="96850"/>
                  </a:lnTo>
                  <a:lnTo>
                    <a:pt x="379196" y="95707"/>
                  </a:lnTo>
                  <a:lnTo>
                    <a:pt x="379793" y="94818"/>
                  </a:lnTo>
                  <a:lnTo>
                    <a:pt x="381457" y="93421"/>
                  </a:lnTo>
                  <a:lnTo>
                    <a:pt x="381190" y="94183"/>
                  </a:lnTo>
                  <a:lnTo>
                    <a:pt x="381088" y="95453"/>
                  </a:lnTo>
                  <a:lnTo>
                    <a:pt x="381203" y="96088"/>
                  </a:lnTo>
                  <a:lnTo>
                    <a:pt x="382130" y="95707"/>
                  </a:lnTo>
                  <a:lnTo>
                    <a:pt x="382524" y="96469"/>
                  </a:lnTo>
                  <a:lnTo>
                    <a:pt x="382803" y="95707"/>
                  </a:lnTo>
                  <a:lnTo>
                    <a:pt x="382993" y="95199"/>
                  </a:lnTo>
                  <a:lnTo>
                    <a:pt x="383247" y="95453"/>
                  </a:lnTo>
                  <a:lnTo>
                    <a:pt x="383273" y="95199"/>
                  </a:lnTo>
                  <a:lnTo>
                    <a:pt x="383527" y="93421"/>
                  </a:lnTo>
                  <a:lnTo>
                    <a:pt x="384098" y="96469"/>
                  </a:lnTo>
                  <a:lnTo>
                    <a:pt x="385508" y="95580"/>
                  </a:lnTo>
                  <a:lnTo>
                    <a:pt x="386943" y="94564"/>
                  </a:lnTo>
                  <a:lnTo>
                    <a:pt x="387540" y="96723"/>
                  </a:lnTo>
                  <a:lnTo>
                    <a:pt x="388594" y="96723"/>
                  </a:lnTo>
                  <a:lnTo>
                    <a:pt x="388721" y="96088"/>
                  </a:lnTo>
                  <a:lnTo>
                    <a:pt x="388734" y="95453"/>
                  </a:lnTo>
                  <a:lnTo>
                    <a:pt x="388797" y="94564"/>
                  </a:lnTo>
                  <a:lnTo>
                    <a:pt x="388874" y="93548"/>
                  </a:lnTo>
                  <a:lnTo>
                    <a:pt x="388924" y="93421"/>
                  </a:lnTo>
                  <a:lnTo>
                    <a:pt x="389267" y="92532"/>
                  </a:lnTo>
                  <a:lnTo>
                    <a:pt x="389369" y="92278"/>
                  </a:lnTo>
                  <a:lnTo>
                    <a:pt x="389966" y="91262"/>
                  </a:lnTo>
                  <a:lnTo>
                    <a:pt x="390271" y="91262"/>
                  </a:lnTo>
                  <a:lnTo>
                    <a:pt x="389420" y="92659"/>
                  </a:lnTo>
                  <a:lnTo>
                    <a:pt x="389343" y="96469"/>
                  </a:lnTo>
                  <a:lnTo>
                    <a:pt x="389877" y="94183"/>
                  </a:lnTo>
                  <a:lnTo>
                    <a:pt x="389572" y="98501"/>
                  </a:lnTo>
                  <a:lnTo>
                    <a:pt x="390296" y="94183"/>
                  </a:lnTo>
                  <a:lnTo>
                    <a:pt x="390791" y="91262"/>
                  </a:lnTo>
                  <a:lnTo>
                    <a:pt x="391083" y="89484"/>
                  </a:lnTo>
                  <a:lnTo>
                    <a:pt x="391236" y="92913"/>
                  </a:lnTo>
                  <a:lnTo>
                    <a:pt x="390994" y="93802"/>
                  </a:lnTo>
                  <a:lnTo>
                    <a:pt x="391477" y="93167"/>
                  </a:lnTo>
                  <a:lnTo>
                    <a:pt x="392150" y="91643"/>
                  </a:lnTo>
                  <a:lnTo>
                    <a:pt x="392341" y="91897"/>
                  </a:lnTo>
                  <a:lnTo>
                    <a:pt x="392391" y="92278"/>
                  </a:lnTo>
                  <a:lnTo>
                    <a:pt x="391947" y="94818"/>
                  </a:lnTo>
                  <a:lnTo>
                    <a:pt x="393090" y="91643"/>
                  </a:lnTo>
                  <a:lnTo>
                    <a:pt x="393446" y="90627"/>
                  </a:lnTo>
                  <a:lnTo>
                    <a:pt x="393306" y="92659"/>
                  </a:lnTo>
                  <a:lnTo>
                    <a:pt x="393179" y="93548"/>
                  </a:lnTo>
                  <a:lnTo>
                    <a:pt x="392861" y="94056"/>
                  </a:lnTo>
                  <a:lnTo>
                    <a:pt x="392557" y="94056"/>
                  </a:lnTo>
                  <a:lnTo>
                    <a:pt x="392252" y="94564"/>
                  </a:lnTo>
                  <a:lnTo>
                    <a:pt x="392163" y="94818"/>
                  </a:lnTo>
                  <a:lnTo>
                    <a:pt x="391922" y="98120"/>
                  </a:lnTo>
                  <a:lnTo>
                    <a:pt x="392176" y="97231"/>
                  </a:lnTo>
                  <a:lnTo>
                    <a:pt x="392417" y="97866"/>
                  </a:lnTo>
                  <a:lnTo>
                    <a:pt x="392633" y="98920"/>
                  </a:lnTo>
                  <a:lnTo>
                    <a:pt x="392582" y="98399"/>
                  </a:lnTo>
                  <a:lnTo>
                    <a:pt x="392912" y="99390"/>
                  </a:lnTo>
                  <a:lnTo>
                    <a:pt x="393026" y="98107"/>
                  </a:lnTo>
                  <a:lnTo>
                    <a:pt x="393141" y="97739"/>
                  </a:lnTo>
                  <a:lnTo>
                    <a:pt x="393319" y="97231"/>
                  </a:lnTo>
                  <a:lnTo>
                    <a:pt x="395185" y="91516"/>
                  </a:lnTo>
                  <a:lnTo>
                    <a:pt x="394512" y="97231"/>
                  </a:lnTo>
                  <a:lnTo>
                    <a:pt x="394474" y="97485"/>
                  </a:lnTo>
                  <a:lnTo>
                    <a:pt x="394589" y="97231"/>
                  </a:lnTo>
                  <a:lnTo>
                    <a:pt x="395693" y="95580"/>
                  </a:lnTo>
                  <a:lnTo>
                    <a:pt x="395084" y="97866"/>
                  </a:lnTo>
                  <a:lnTo>
                    <a:pt x="394970" y="100685"/>
                  </a:lnTo>
                  <a:lnTo>
                    <a:pt x="394728" y="101422"/>
                  </a:lnTo>
                  <a:lnTo>
                    <a:pt x="395719" y="99009"/>
                  </a:lnTo>
                  <a:lnTo>
                    <a:pt x="394931" y="103581"/>
                  </a:lnTo>
                  <a:lnTo>
                    <a:pt x="396341" y="100025"/>
                  </a:lnTo>
                  <a:lnTo>
                    <a:pt x="396138" y="101041"/>
                  </a:lnTo>
                  <a:lnTo>
                    <a:pt x="396430" y="100685"/>
                  </a:lnTo>
                  <a:lnTo>
                    <a:pt x="396621" y="100025"/>
                  </a:lnTo>
                  <a:lnTo>
                    <a:pt x="396684" y="99771"/>
                  </a:lnTo>
                  <a:lnTo>
                    <a:pt x="397065" y="99009"/>
                  </a:lnTo>
                  <a:lnTo>
                    <a:pt x="398297" y="96469"/>
                  </a:lnTo>
                  <a:lnTo>
                    <a:pt x="397611" y="104216"/>
                  </a:lnTo>
                  <a:lnTo>
                    <a:pt x="399859" y="99898"/>
                  </a:lnTo>
                  <a:lnTo>
                    <a:pt x="401307" y="98247"/>
                  </a:lnTo>
                  <a:lnTo>
                    <a:pt x="401828" y="96469"/>
                  </a:lnTo>
                  <a:lnTo>
                    <a:pt x="402056" y="95707"/>
                  </a:lnTo>
                  <a:lnTo>
                    <a:pt x="402285" y="94945"/>
                  </a:lnTo>
                  <a:lnTo>
                    <a:pt x="403606" y="93421"/>
                  </a:lnTo>
                  <a:lnTo>
                    <a:pt x="403479" y="95199"/>
                  </a:lnTo>
                  <a:lnTo>
                    <a:pt x="402628" y="96723"/>
                  </a:lnTo>
                  <a:lnTo>
                    <a:pt x="402526" y="97358"/>
                  </a:lnTo>
                  <a:lnTo>
                    <a:pt x="402640" y="98628"/>
                  </a:lnTo>
                  <a:lnTo>
                    <a:pt x="403098" y="98374"/>
                  </a:lnTo>
                  <a:lnTo>
                    <a:pt x="403834" y="97358"/>
                  </a:lnTo>
                  <a:lnTo>
                    <a:pt x="403580" y="98107"/>
                  </a:lnTo>
                  <a:lnTo>
                    <a:pt x="403453" y="99009"/>
                  </a:lnTo>
                  <a:lnTo>
                    <a:pt x="403339" y="100152"/>
                  </a:lnTo>
                  <a:lnTo>
                    <a:pt x="403771" y="100025"/>
                  </a:lnTo>
                  <a:lnTo>
                    <a:pt x="404139" y="98120"/>
                  </a:lnTo>
                  <a:lnTo>
                    <a:pt x="404164" y="97739"/>
                  </a:lnTo>
                  <a:lnTo>
                    <a:pt x="404101" y="97358"/>
                  </a:lnTo>
                  <a:lnTo>
                    <a:pt x="404253" y="96850"/>
                  </a:lnTo>
                  <a:lnTo>
                    <a:pt x="405307" y="93548"/>
                  </a:lnTo>
                  <a:close/>
                </a:path>
                <a:path w="409575" h="104775">
                  <a:moveTo>
                    <a:pt x="405320" y="101447"/>
                  </a:moveTo>
                  <a:lnTo>
                    <a:pt x="405041" y="101600"/>
                  </a:lnTo>
                  <a:lnTo>
                    <a:pt x="404914" y="102311"/>
                  </a:lnTo>
                  <a:lnTo>
                    <a:pt x="405320" y="101447"/>
                  </a:lnTo>
                  <a:close/>
                </a:path>
                <a:path w="409575" h="104775">
                  <a:moveTo>
                    <a:pt x="405409" y="103022"/>
                  </a:moveTo>
                  <a:lnTo>
                    <a:pt x="405282" y="103009"/>
                  </a:lnTo>
                  <a:lnTo>
                    <a:pt x="405193" y="103314"/>
                  </a:lnTo>
                  <a:lnTo>
                    <a:pt x="405409" y="103022"/>
                  </a:lnTo>
                  <a:close/>
                </a:path>
                <a:path w="409575" h="104775">
                  <a:moveTo>
                    <a:pt x="405853" y="102362"/>
                  </a:moveTo>
                  <a:lnTo>
                    <a:pt x="405409" y="103009"/>
                  </a:lnTo>
                  <a:lnTo>
                    <a:pt x="405587" y="103162"/>
                  </a:lnTo>
                  <a:lnTo>
                    <a:pt x="405853" y="102362"/>
                  </a:lnTo>
                  <a:close/>
                </a:path>
                <a:path w="409575" h="104775">
                  <a:moveTo>
                    <a:pt x="406641" y="97878"/>
                  </a:moveTo>
                  <a:lnTo>
                    <a:pt x="406133" y="99771"/>
                  </a:lnTo>
                  <a:lnTo>
                    <a:pt x="405320" y="101447"/>
                  </a:lnTo>
                  <a:lnTo>
                    <a:pt x="405866" y="101168"/>
                  </a:lnTo>
                  <a:lnTo>
                    <a:pt x="406615" y="98628"/>
                  </a:lnTo>
                  <a:lnTo>
                    <a:pt x="406641" y="97878"/>
                  </a:lnTo>
                  <a:close/>
                </a:path>
                <a:path w="409575" h="104775">
                  <a:moveTo>
                    <a:pt x="406819" y="97231"/>
                  </a:moveTo>
                  <a:lnTo>
                    <a:pt x="406590" y="97358"/>
                  </a:lnTo>
                  <a:lnTo>
                    <a:pt x="406641" y="97878"/>
                  </a:lnTo>
                  <a:lnTo>
                    <a:pt x="406819" y="97231"/>
                  </a:lnTo>
                  <a:close/>
                </a:path>
                <a:path w="409575" h="104775">
                  <a:moveTo>
                    <a:pt x="407200" y="91643"/>
                  </a:moveTo>
                  <a:lnTo>
                    <a:pt x="404647" y="97993"/>
                  </a:lnTo>
                  <a:lnTo>
                    <a:pt x="404596" y="98120"/>
                  </a:lnTo>
                  <a:lnTo>
                    <a:pt x="403758" y="100914"/>
                  </a:lnTo>
                  <a:lnTo>
                    <a:pt x="403275" y="102057"/>
                  </a:lnTo>
                  <a:lnTo>
                    <a:pt x="403936" y="101295"/>
                  </a:lnTo>
                  <a:lnTo>
                    <a:pt x="404812" y="99517"/>
                  </a:lnTo>
                  <a:lnTo>
                    <a:pt x="405498" y="98755"/>
                  </a:lnTo>
                  <a:lnTo>
                    <a:pt x="405206" y="100533"/>
                  </a:lnTo>
                  <a:lnTo>
                    <a:pt x="405447" y="99136"/>
                  </a:lnTo>
                  <a:lnTo>
                    <a:pt x="405536" y="98755"/>
                  </a:lnTo>
                  <a:lnTo>
                    <a:pt x="405650" y="98247"/>
                  </a:lnTo>
                  <a:lnTo>
                    <a:pt x="405765" y="97993"/>
                  </a:lnTo>
                  <a:lnTo>
                    <a:pt x="406057" y="97612"/>
                  </a:lnTo>
                  <a:lnTo>
                    <a:pt x="406171" y="97358"/>
                  </a:lnTo>
                  <a:lnTo>
                    <a:pt x="407200" y="91643"/>
                  </a:lnTo>
                  <a:close/>
                </a:path>
                <a:path w="409575" h="104775">
                  <a:moveTo>
                    <a:pt x="409079" y="95935"/>
                  </a:moveTo>
                  <a:lnTo>
                    <a:pt x="408673" y="95732"/>
                  </a:lnTo>
                  <a:lnTo>
                    <a:pt x="407708" y="97777"/>
                  </a:lnTo>
                  <a:lnTo>
                    <a:pt x="407797" y="97015"/>
                  </a:lnTo>
                  <a:lnTo>
                    <a:pt x="408101" y="96151"/>
                  </a:lnTo>
                  <a:lnTo>
                    <a:pt x="408266" y="95542"/>
                  </a:lnTo>
                  <a:lnTo>
                    <a:pt x="407581" y="97104"/>
                  </a:lnTo>
                  <a:lnTo>
                    <a:pt x="406527" y="99898"/>
                  </a:lnTo>
                  <a:lnTo>
                    <a:pt x="405993" y="103035"/>
                  </a:lnTo>
                  <a:lnTo>
                    <a:pt x="407060" y="99860"/>
                  </a:lnTo>
                  <a:lnTo>
                    <a:pt x="406806" y="101231"/>
                  </a:lnTo>
                  <a:lnTo>
                    <a:pt x="408063" y="97459"/>
                  </a:lnTo>
                  <a:lnTo>
                    <a:pt x="408419" y="97116"/>
                  </a:lnTo>
                  <a:lnTo>
                    <a:pt x="408266" y="98640"/>
                  </a:lnTo>
                  <a:lnTo>
                    <a:pt x="407924" y="99872"/>
                  </a:lnTo>
                  <a:lnTo>
                    <a:pt x="408216" y="99021"/>
                  </a:lnTo>
                  <a:lnTo>
                    <a:pt x="408139" y="100711"/>
                  </a:lnTo>
                  <a:lnTo>
                    <a:pt x="408800" y="98628"/>
                  </a:lnTo>
                  <a:lnTo>
                    <a:pt x="409079" y="95935"/>
                  </a:lnTo>
                  <a:close/>
                </a:path>
                <a:path w="409575" h="104775">
                  <a:moveTo>
                    <a:pt x="409244" y="99339"/>
                  </a:moveTo>
                  <a:lnTo>
                    <a:pt x="408889" y="99682"/>
                  </a:lnTo>
                  <a:lnTo>
                    <a:pt x="407898" y="103009"/>
                  </a:lnTo>
                  <a:lnTo>
                    <a:pt x="408508" y="102196"/>
                  </a:lnTo>
                  <a:lnTo>
                    <a:pt x="408813" y="101346"/>
                  </a:lnTo>
                  <a:lnTo>
                    <a:pt x="409244" y="9933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8469509" y="8316499"/>
              <a:ext cx="723900" cy="146685"/>
            </a:xfrm>
            <a:custGeom>
              <a:avLst/>
              <a:gdLst/>
              <a:ahLst/>
              <a:cxnLst/>
              <a:rect l="l" t="t" r="r" b="b"/>
              <a:pathLst>
                <a:path w="723900" h="146684">
                  <a:moveTo>
                    <a:pt x="685" y="0"/>
                  </a:moveTo>
                  <a:lnTo>
                    <a:pt x="0" y="812"/>
                  </a:lnTo>
                  <a:lnTo>
                    <a:pt x="215" y="1028"/>
                  </a:lnTo>
                  <a:lnTo>
                    <a:pt x="685" y="0"/>
                  </a:lnTo>
                  <a:close/>
                </a:path>
                <a:path w="723900" h="146684">
                  <a:moveTo>
                    <a:pt x="40767" y="12458"/>
                  </a:moveTo>
                  <a:lnTo>
                    <a:pt x="40576" y="11341"/>
                  </a:lnTo>
                  <a:lnTo>
                    <a:pt x="40017" y="12877"/>
                  </a:lnTo>
                  <a:lnTo>
                    <a:pt x="40297" y="13169"/>
                  </a:lnTo>
                  <a:lnTo>
                    <a:pt x="40347" y="14490"/>
                  </a:lnTo>
                  <a:lnTo>
                    <a:pt x="40576" y="14097"/>
                  </a:lnTo>
                  <a:lnTo>
                    <a:pt x="40767" y="12458"/>
                  </a:lnTo>
                  <a:close/>
                </a:path>
                <a:path w="723900" h="146684">
                  <a:moveTo>
                    <a:pt x="55587" y="12687"/>
                  </a:moveTo>
                  <a:lnTo>
                    <a:pt x="54991" y="13589"/>
                  </a:lnTo>
                  <a:lnTo>
                    <a:pt x="54444" y="16840"/>
                  </a:lnTo>
                  <a:lnTo>
                    <a:pt x="54787" y="16306"/>
                  </a:lnTo>
                  <a:lnTo>
                    <a:pt x="55587" y="12687"/>
                  </a:lnTo>
                  <a:close/>
                </a:path>
                <a:path w="723900" h="146684">
                  <a:moveTo>
                    <a:pt x="87236" y="19088"/>
                  </a:moveTo>
                  <a:lnTo>
                    <a:pt x="86448" y="19913"/>
                  </a:lnTo>
                  <a:lnTo>
                    <a:pt x="86995" y="19431"/>
                  </a:lnTo>
                  <a:lnTo>
                    <a:pt x="87236" y="19088"/>
                  </a:lnTo>
                  <a:close/>
                </a:path>
                <a:path w="723900" h="146684">
                  <a:moveTo>
                    <a:pt x="199415" y="52628"/>
                  </a:moveTo>
                  <a:lnTo>
                    <a:pt x="199110" y="54419"/>
                  </a:lnTo>
                  <a:lnTo>
                    <a:pt x="199212" y="54267"/>
                  </a:lnTo>
                  <a:lnTo>
                    <a:pt x="199301" y="53721"/>
                  </a:lnTo>
                  <a:lnTo>
                    <a:pt x="199351" y="53174"/>
                  </a:lnTo>
                  <a:lnTo>
                    <a:pt x="199415" y="52628"/>
                  </a:lnTo>
                  <a:close/>
                </a:path>
                <a:path w="723900" h="146684">
                  <a:moveTo>
                    <a:pt x="201409" y="67106"/>
                  </a:moveTo>
                  <a:lnTo>
                    <a:pt x="201307" y="66344"/>
                  </a:lnTo>
                  <a:lnTo>
                    <a:pt x="201129" y="65544"/>
                  </a:lnTo>
                  <a:lnTo>
                    <a:pt x="201053" y="66344"/>
                  </a:lnTo>
                  <a:lnTo>
                    <a:pt x="200672" y="67411"/>
                  </a:lnTo>
                  <a:lnTo>
                    <a:pt x="200545" y="68249"/>
                  </a:lnTo>
                  <a:lnTo>
                    <a:pt x="200863" y="69138"/>
                  </a:lnTo>
                  <a:lnTo>
                    <a:pt x="201409" y="67106"/>
                  </a:lnTo>
                  <a:close/>
                </a:path>
                <a:path w="723900" h="146684">
                  <a:moveTo>
                    <a:pt x="201993" y="67411"/>
                  </a:moveTo>
                  <a:lnTo>
                    <a:pt x="201701" y="68249"/>
                  </a:lnTo>
                  <a:lnTo>
                    <a:pt x="201942" y="67741"/>
                  </a:lnTo>
                  <a:lnTo>
                    <a:pt x="201993" y="67411"/>
                  </a:lnTo>
                  <a:close/>
                </a:path>
                <a:path w="723900" h="146684">
                  <a:moveTo>
                    <a:pt x="203606" y="49961"/>
                  </a:moveTo>
                  <a:lnTo>
                    <a:pt x="203200" y="52120"/>
                  </a:lnTo>
                  <a:lnTo>
                    <a:pt x="203606" y="49961"/>
                  </a:lnTo>
                  <a:close/>
                </a:path>
                <a:path w="723900" h="146684">
                  <a:moveTo>
                    <a:pt x="204114" y="69075"/>
                  </a:moveTo>
                  <a:lnTo>
                    <a:pt x="204050" y="69367"/>
                  </a:lnTo>
                  <a:lnTo>
                    <a:pt x="204025" y="69570"/>
                  </a:lnTo>
                  <a:lnTo>
                    <a:pt x="204089" y="69392"/>
                  </a:lnTo>
                  <a:lnTo>
                    <a:pt x="204089" y="69253"/>
                  </a:lnTo>
                  <a:lnTo>
                    <a:pt x="204114" y="69075"/>
                  </a:lnTo>
                  <a:close/>
                </a:path>
                <a:path w="723900" h="146684">
                  <a:moveTo>
                    <a:pt x="213804" y="71983"/>
                  </a:moveTo>
                  <a:lnTo>
                    <a:pt x="213080" y="73583"/>
                  </a:lnTo>
                  <a:lnTo>
                    <a:pt x="213804" y="73710"/>
                  </a:lnTo>
                  <a:lnTo>
                    <a:pt x="213804" y="71983"/>
                  </a:lnTo>
                  <a:close/>
                </a:path>
                <a:path w="723900" h="146684">
                  <a:moveTo>
                    <a:pt x="218821" y="67106"/>
                  </a:moveTo>
                  <a:lnTo>
                    <a:pt x="218668" y="69164"/>
                  </a:lnTo>
                  <a:lnTo>
                    <a:pt x="217881" y="69837"/>
                  </a:lnTo>
                  <a:lnTo>
                    <a:pt x="218770" y="69735"/>
                  </a:lnTo>
                  <a:lnTo>
                    <a:pt x="218744" y="68897"/>
                  </a:lnTo>
                  <a:lnTo>
                    <a:pt x="218782" y="67983"/>
                  </a:lnTo>
                  <a:lnTo>
                    <a:pt x="218821" y="67106"/>
                  </a:lnTo>
                  <a:close/>
                </a:path>
                <a:path w="723900" h="146684">
                  <a:moveTo>
                    <a:pt x="219671" y="65709"/>
                  </a:moveTo>
                  <a:lnTo>
                    <a:pt x="219557" y="64693"/>
                  </a:lnTo>
                  <a:lnTo>
                    <a:pt x="219367" y="63804"/>
                  </a:lnTo>
                  <a:lnTo>
                    <a:pt x="219075" y="66471"/>
                  </a:lnTo>
                  <a:lnTo>
                    <a:pt x="219278" y="66217"/>
                  </a:lnTo>
                  <a:lnTo>
                    <a:pt x="219303" y="65963"/>
                  </a:lnTo>
                  <a:lnTo>
                    <a:pt x="219329" y="66154"/>
                  </a:lnTo>
                  <a:lnTo>
                    <a:pt x="219481" y="65963"/>
                  </a:lnTo>
                  <a:lnTo>
                    <a:pt x="219671" y="65709"/>
                  </a:lnTo>
                  <a:close/>
                </a:path>
                <a:path w="723900" h="146684">
                  <a:moveTo>
                    <a:pt x="219913" y="65354"/>
                  </a:moveTo>
                  <a:lnTo>
                    <a:pt x="219786" y="65709"/>
                  </a:lnTo>
                  <a:lnTo>
                    <a:pt x="219900" y="66217"/>
                  </a:lnTo>
                  <a:lnTo>
                    <a:pt x="219913" y="65354"/>
                  </a:lnTo>
                  <a:close/>
                </a:path>
                <a:path w="723900" h="146684">
                  <a:moveTo>
                    <a:pt x="225742" y="48945"/>
                  </a:moveTo>
                  <a:lnTo>
                    <a:pt x="225412" y="49593"/>
                  </a:lnTo>
                  <a:lnTo>
                    <a:pt x="225577" y="49707"/>
                  </a:lnTo>
                  <a:lnTo>
                    <a:pt x="225742" y="48945"/>
                  </a:lnTo>
                  <a:close/>
                </a:path>
                <a:path w="723900" h="146684">
                  <a:moveTo>
                    <a:pt x="226517" y="69265"/>
                  </a:moveTo>
                  <a:lnTo>
                    <a:pt x="225958" y="69011"/>
                  </a:lnTo>
                  <a:lnTo>
                    <a:pt x="226136" y="70408"/>
                  </a:lnTo>
                  <a:lnTo>
                    <a:pt x="226390" y="72694"/>
                  </a:lnTo>
                  <a:lnTo>
                    <a:pt x="226517" y="70866"/>
                  </a:lnTo>
                  <a:lnTo>
                    <a:pt x="226517" y="69265"/>
                  </a:lnTo>
                  <a:close/>
                </a:path>
                <a:path w="723900" h="146684">
                  <a:moveTo>
                    <a:pt x="226669" y="68580"/>
                  </a:moveTo>
                  <a:lnTo>
                    <a:pt x="226517" y="69265"/>
                  </a:lnTo>
                  <a:lnTo>
                    <a:pt x="226669" y="68580"/>
                  </a:lnTo>
                  <a:close/>
                </a:path>
                <a:path w="723900" h="146684">
                  <a:moveTo>
                    <a:pt x="226783" y="68084"/>
                  </a:moveTo>
                  <a:lnTo>
                    <a:pt x="226758" y="67335"/>
                  </a:lnTo>
                  <a:lnTo>
                    <a:pt x="226669" y="68580"/>
                  </a:lnTo>
                  <a:lnTo>
                    <a:pt x="226783" y="68084"/>
                  </a:lnTo>
                  <a:close/>
                </a:path>
                <a:path w="723900" h="146684">
                  <a:moveTo>
                    <a:pt x="234810" y="49199"/>
                  </a:moveTo>
                  <a:lnTo>
                    <a:pt x="234708" y="50152"/>
                  </a:lnTo>
                  <a:lnTo>
                    <a:pt x="234810" y="49199"/>
                  </a:lnTo>
                  <a:close/>
                </a:path>
                <a:path w="723900" h="146684">
                  <a:moveTo>
                    <a:pt x="236067" y="73964"/>
                  </a:moveTo>
                  <a:lnTo>
                    <a:pt x="235864" y="70789"/>
                  </a:lnTo>
                  <a:lnTo>
                    <a:pt x="235788" y="72263"/>
                  </a:lnTo>
                  <a:lnTo>
                    <a:pt x="235661" y="72809"/>
                  </a:lnTo>
                  <a:lnTo>
                    <a:pt x="236067" y="73964"/>
                  </a:lnTo>
                  <a:close/>
                </a:path>
                <a:path w="723900" h="146684">
                  <a:moveTo>
                    <a:pt x="239483" y="51739"/>
                  </a:moveTo>
                  <a:lnTo>
                    <a:pt x="239318" y="50977"/>
                  </a:lnTo>
                  <a:lnTo>
                    <a:pt x="239382" y="51358"/>
                  </a:lnTo>
                  <a:lnTo>
                    <a:pt x="239483" y="51739"/>
                  </a:lnTo>
                  <a:close/>
                </a:path>
                <a:path w="723900" h="146684">
                  <a:moveTo>
                    <a:pt x="251510" y="73494"/>
                  </a:moveTo>
                  <a:lnTo>
                    <a:pt x="251307" y="74129"/>
                  </a:lnTo>
                  <a:lnTo>
                    <a:pt x="251510" y="73494"/>
                  </a:lnTo>
                  <a:close/>
                </a:path>
                <a:path w="723900" h="146684">
                  <a:moveTo>
                    <a:pt x="253161" y="72961"/>
                  </a:moveTo>
                  <a:lnTo>
                    <a:pt x="252958" y="73291"/>
                  </a:lnTo>
                  <a:lnTo>
                    <a:pt x="253085" y="73279"/>
                  </a:lnTo>
                  <a:lnTo>
                    <a:pt x="253161" y="72961"/>
                  </a:lnTo>
                  <a:close/>
                </a:path>
                <a:path w="723900" h="146684">
                  <a:moveTo>
                    <a:pt x="255955" y="73164"/>
                  </a:moveTo>
                  <a:lnTo>
                    <a:pt x="255257" y="74980"/>
                  </a:lnTo>
                  <a:lnTo>
                    <a:pt x="255562" y="74218"/>
                  </a:lnTo>
                  <a:lnTo>
                    <a:pt x="255828" y="73787"/>
                  </a:lnTo>
                  <a:lnTo>
                    <a:pt x="255955" y="73164"/>
                  </a:lnTo>
                  <a:close/>
                </a:path>
                <a:path w="723900" h="146684">
                  <a:moveTo>
                    <a:pt x="258394" y="47256"/>
                  </a:moveTo>
                  <a:lnTo>
                    <a:pt x="257771" y="48120"/>
                  </a:lnTo>
                  <a:lnTo>
                    <a:pt x="258000" y="48323"/>
                  </a:lnTo>
                  <a:lnTo>
                    <a:pt x="258394" y="47256"/>
                  </a:lnTo>
                  <a:close/>
                </a:path>
                <a:path w="723900" h="146684">
                  <a:moveTo>
                    <a:pt x="262534" y="71234"/>
                  </a:moveTo>
                  <a:lnTo>
                    <a:pt x="262077" y="72694"/>
                  </a:lnTo>
                  <a:lnTo>
                    <a:pt x="262458" y="72313"/>
                  </a:lnTo>
                  <a:lnTo>
                    <a:pt x="262534" y="71234"/>
                  </a:lnTo>
                  <a:close/>
                </a:path>
                <a:path w="723900" h="146684">
                  <a:moveTo>
                    <a:pt x="262839" y="71932"/>
                  </a:moveTo>
                  <a:lnTo>
                    <a:pt x="262483" y="72288"/>
                  </a:lnTo>
                  <a:lnTo>
                    <a:pt x="262369" y="73964"/>
                  </a:lnTo>
                  <a:lnTo>
                    <a:pt x="262839" y="71932"/>
                  </a:lnTo>
                  <a:close/>
                </a:path>
                <a:path w="723900" h="146684">
                  <a:moveTo>
                    <a:pt x="271716" y="73964"/>
                  </a:moveTo>
                  <a:close/>
                </a:path>
                <a:path w="723900" h="146684">
                  <a:moveTo>
                    <a:pt x="287299" y="58915"/>
                  </a:moveTo>
                  <a:lnTo>
                    <a:pt x="287261" y="58712"/>
                  </a:lnTo>
                  <a:lnTo>
                    <a:pt x="287299" y="58915"/>
                  </a:lnTo>
                  <a:close/>
                </a:path>
                <a:path w="723900" h="146684">
                  <a:moveTo>
                    <a:pt x="288124" y="55067"/>
                  </a:moveTo>
                  <a:lnTo>
                    <a:pt x="286740" y="55613"/>
                  </a:lnTo>
                  <a:lnTo>
                    <a:pt x="287235" y="58610"/>
                  </a:lnTo>
                  <a:lnTo>
                    <a:pt x="287286" y="57454"/>
                  </a:lnTo>
                  <a:lnTo>
                    <a:pt x="288124" y="55067"/>
                  </a:lnTo>
                  <a:close/>
                </a:path>
                <a:path w="723900" h="146684">
                  <a:moveTo>
                    <a:pt x="290144" y="80187"/>
                  </a:moveTo>
                  <a:lnTo>
                    <a:pt x="290055" y="78600"/>
                  </a:lnTo>
                  <a:lnTo>
                    <a:pt x="290017" y="79933"/>
                  </a:lnTo>
                  <a:lnTo>
                    <a:pt x="290144" y="80187"/>
                  </a:lnTo>
                  <a:close/>
                </a:path>
                <a:path w="723900" h="146684">
                  <a:moveTo>
                    <a:pt x="297065" y="59245"/>
                  </a:moveTo>
                  <a:lnTo>
                    <a:pt x="296646" y="60794"/>
                  </a:lnTo>
                  <a:lnTo>
                    <a:pt x="297065" y="59245"/>
                  </a:lnTo>
                  <a:close/>
                </a:path>
                <a:path w="723900" h="146684">
                  <a:moveTo>
                    <a:pt x="298716" y="56057"/>
                  </a:moveTo>
                  <a:lnTo>
                    <a:pt x="298323" y="56057"/>
                  </a:lnTo>
                  <a:lnTo>
                    <a:pt x="297319" y="56311"/>
                  </a:lnTo>
                  <a:lnTo>
                    <a:pt x="296887" y="58343"/>
                  </a:lnTo>
                  <a:lnTo>
                    <a:pt x="297408" y="56946"/>
                  </a:lnTo>
                  <a:lnTo>
                    <a:pt x="297408" y="57962"/>
                  </a:lnTo>
                  <a:lnTo>
                    <a:pt x="297065" y="59245"/>
                  </a:lnTo>
                  <a:lnTo>
                    <a:pt x="298005" y="57835"/>
                  </a:lnTo>
                  <a:lnTo>
                    <a:pt x="298361" y="56946"/>
                  </a:lnTo>
                  <a:lnTo>
                    <a:pt x="298716" y="56057"/>
                  </a:lnTo>
                  <a:close/>
                </a:path>
                <a:path w="723900" h="146684">
                  <a:moveTo>
                    <a:pt x="300228" y="56540"/>
                  </a:moveTo>
                  <a:lnTo>
                    <a:pt x="299923" y="55448"/>
                  </a:lnTo>
                  <a:lnTo>
                    <a:pt x="299516" y="57035"/>
                  </a:lnTo>
                  <a:lnTo>
                    <a:pt x="299808" y="57302"/>
                  </a:lnTo>
                  <a:lnTo>
                    <a:pt x="299986" y="58610"/>
                  </a:lnTo>
                  <a:lnTo>
                    <a:pt x="300202" y="58204"/>
                  </a:lnTo>
                  <a:lnTo>
                    <a:pt x="300228" y="56540"/>
                  </a:lnTo>
                  <a:close/>
                </a:path>
                <a:path w="723900" h="146684">
                  <a:moveTo>
                    <a:pt x="303822" y="62801"/>
                  </a:moveTo>
                  <a:lnTo>
                    <a:pt x="303809" y="61734"/>
                  </a:lnTo>
                  <a:lnTo>
                    <a:pt x="303542" y="63042"/>
                  </a:lnTo>
                  <a:lnTo>
                    <a:pt x="303822" y="62801"/>
                  </a:lnTo>
                  <a:close/>
                </a:path>
                <a:path w="723900" h="146684">
                  <a:moveTo>
                    <a:pt x="304190" y="58978"/>
                  </a:moveTo>
                  <a:lnTo>
                    <a:pt x="303911" y="59232"/>
                  </a:lnTo>
                  <a:lnTo>
                    <a:pt x="303809" y="61734"/>
                  </a:lnTo>
                  <a:lnTo>
                    <a:pt x="304012" y="60756"/>
                  </a:lnTo>
                  <a:lnTo>
                    <a:pt x="304063" y="60604"/>
                  </a:lnTo>
                  <a:lnTo>
                    <a:pt x="304050" y="61772"/>
                  </a:lnTo>
                  <a:lnTo>
                    <a:pt x="304114" y="60502"/>
                  </a:lnTo>
                  <a:lnTo>
                    <a:pt x="304190" y="58978"/>
                  </a:lnTo>
                  <a:close/>
                </a:path>
                <a:path w="723900" h="146684">
                  <a:moveTo>
                    <a:pt x="309524" y="81013"/>
                  </a:moveTo>
                  <a:lnTo>
                    <a:pt x="309219" y="81965"/>
                  </a:lnTo>
                  <a:lnTo>
                    <a:pt x="309460" y="81457"/>
                  </a:lnTo>
                  <a:lnTo>
                    <a:pt x="309524" y="81013"/>
                  </a:lnTo>
                  <a:close/>
                </a:path>
                <a:path w="723900" h="146684">
                  <a:moveTo>
                    <a:pt x="313893" y="59321"/>
                  </a:moveTo>
                  <a:lnTo>
                    <a:pt x="313677" y="58864"/>
                  </a:lnTo>
                  <a:lnTo>
                    <a:pt x="313677" y="59093"/>
                  </a:lnTo>
                  <a:lnTo>
                    <a:pt x="313702" y="59270"/>
                  </a:lnTo>
                  <a:lnTo>
                    <a:pt x="313715" y="59461"/>
                  </a:lnTo>
                  <a:lnTo>
                    <a:pt x="313893" y="59321"/>
                  </a:lnTo>
                  <a:close/>
                </a:path>
                <a:path w="723900" h="146684">
                  <a:moveTo>
                    <a:pt x="315315" y="55422"/>
                  </a:moveTo>
                  <a:lnTo>
                    <a:pt x="314807" y="56375"/>
                  </a:lnTo>
                  <a:lnTo>
                    <a:pt x="314579" y="59651"/>
                  </a:lnTo>
                  <a:lnTo>
                    <a:pt x="314883" y="59105"/>
                  </a:lnTo>
                  <a:lnTo>
                    <a:pt x="315315" y="55422"/>
                  </a:lnTo>
                  <a:close/>
                </a:path>
                <a:path w="723900" h="146684">
                  <a:moveTo>
                    <a:pt x="315823" y="82435"/>
                  </a:moveTo>
                  <a:lnTo>
                    <a:pt x="315112" y="81915"/>
                  </a:lnTo>
                  <a:lnTo>
                    <a:pt x="315290" y="82219"/>
                  </a:lnTo>
                  <a:lnTo>
                    <a:pt x="315569" y="82397"/>
                  </a:lnTo>
                  <a:lnTo>
                    <a:pt x="315823" y="82435"/>
                  </a:lnTo>
                  <a:close/>
                </a:path>
                <a:path w="723900" h="146684">
                  <a:moveTo>
                    <a:pt x="315912" y="82448"/>
                  </a:moveTo>
                  <a:close/>
                </a:path>
                <a:path w="723900" h="146684">
                  <a:moveTo>
                    <a:pt x="318376" y="58712"/>
                  </a:moveTo>
                  <a:lnTo>
                    <a:pt x="318287" y="58877"/>
                  </a:lnTo>
                  <a:lnTo>
                    <a:pt x="318185" y="59461"/>
                  </a:lnTo>
                  <a:lnTo>
                    <a:pt x="318376" y="58712"/>
                  </a:lnTo>
                  <a:close/>
                </a:path>
                <a:path w="723900" h="146684">
                  <a:moveTo>
                    <a:pt x="323532" y="56349"/>
                  </a:moveTo>
                  <a:lnTo>
                    <a:pt x="323519" y="55714"/>
                  </a:lnTo>
                  <a:lnTo>
                    <a:pt x="323481" y="56235"/>
                  </a:lnTo>
                  <a:lnTo>
                    <a:pt x="323494" y="56629"/>
                  </a:lnTo>
                  <a:lnTo>
                    <a:pt x="323494" y="57010"/>
                  </a:lnTo>
                  <a:lnTo>
                    <a:pt x="323532" y="56705"/>
                  </a:lnTo>
                  <a:lnTo>
                    <a:pt x="323532" y="56349"/>
                  </a:lnTo>
                  <a:close/>
                </a:path>
                <a:path w="723900" h="146684">
                  <a:moveTo>
                    <a:pt x="324548" y="80111"/>
                  </a:moveTo>
                  <a:lnTo>
                    <a:pt x="324319" y="80822"/>
                  </a:lnTo>
                  <a:lnTo>
                    <a:pt x="324205" y="80949"/>
                  </a:lnTo>
                  <a:lnTo>
                    <a:pt x="324078" y="81203"/>
                  </a:lnTo>
                  <a:lnTo>
                    <a:pt x="324307" y="82092"/>
                  </a:lnTo>
                  <a:lnTo>
                    <a:pt x="324548" y="80111"/>
                  </a:lnTo>
                  <a:close/>
                </a:path>
                <a:path w="723900" h="146684">
                  <a:moveTo>
                    <a:pt x="328549" y="62725"/>
                  </a:moveTo>
                  <a:close/>
                </a:path>
                <a:path w="723900" h="146684">
                  <a:moveTo>
                    <a:pt x="329120" y="58394"/>
                  </a:moveTo>
                  <a:lnTo>
                    <a:pt x="328980" y="58724"/>
                  </a:lnTo>
                  <a:lnTo>
                    <a:pt x="329120" y="58394"/>
                  </a:lnTo>
                  <a:close/>
                </a:path>
                <a:path w="723900" h="146684">
                  <a:moveTo>
                    <a:pt x="329438" y="53771"/>
                  </a:moveTo>
                  <a:lnTo>
                    <a:pt x="328485" y="55549"/>
                  </a:lnTo>
                  <a:lnTo>
                    <a:pt x="328383" y="57861"/>
                  </a:lnTo>
                  <a:lnTo>
                    <a:pt x="328485" y="57581"/>
                  </a:lnTo>
                  <a:lnTo>
                    <a:pt x="328383" y="58216"/>
                  </a:lnTo>
                  <a:lnTo>
                    <a:pt x="328383" y="57861"/>
                  </a:lnTo>
                  <a:lnTo>
                    <a:pt x="328256" y="58216"/>
                  </a:lnTo>
                  <a:lnTo>
                    <a:pt x="327672" y="59867"/>
                  </a:lnTo>
                  <a:lnTo>
                    <a:pt x="328930" y="58597"/>
                  </a:lnTo>
                  <a:lnTo>
                    <a:pt x="329057" y="57962"/>
                  </a:lnTo>
                  <a:lnTo>
                    <a:pt x="329082" y="57581"/>
                  </a:lnTo>
                  <a:lnTo>
                    <a:pt x="329438" y="53771"/>
                  </a:lnTo>
                  <a:close/>
                </a:path>
                <a:path w="723900" h="146684">
                  <a:moveTo>
                    <a:pt x="330034" y="80416"/>
                  </a:moveTo>
                  <a:lnTo>
                    <a:pt x="329920" y="80543"/>
                  </a:lnTo>
                  <a:lnTo>
                    <a:pt x="329628" y="81076"/>
                  </a:lnTo>
                  <a:lnTo>
                    <a:pt x="329819" y="80886"/>
                  </a:lnTo>
                  <a:lnTo>
                    <a:pt x="330034" y="80416"/>
                  </a:lnTo>
                  <a:close/>
                </a:path>
                <a:path w="723900" h="146684">
                  <a:moveTo>
                    <a:pt x="330441" y="79679"/>
                  </a:moveTo>
                  <a:lnTo>
                    <a:pt x="330428" y="79400"/>
                  </a:lnTo>
                  <a:lnTo>
                    <a:pt x="330377" y="79679"/>
                  </a:lnTo>
                  <a:close/>
                </a:path>
                <a:path w="723900" h="146684">
                  <a:moveTo>
                    <a:pt x="330746" y="79044"/>
                  </a:moveTo>
                  <a:lnTo>
                    <a:pt x="330441" y="79679"/>
                  </a:lnTo>
                  <a:lnTo>
                    <a:pt x="330339" y="79806"/>
                  </a:lnTo>
                  <a:lnTo>
                    <a:pt x="330250" y="80073"/>
                  </a:lnTo>
                  <a:lnTo>
                    <a:pt x="330034" y="80441"/>
                  </a:lnTo>
                  <a:lnTo>
                    <a:pt x="330314" y="80314"/>
                  </a:lnTo>
                  <a:lnTo>
                    <a:pt x="330542" y="81203"/>
                  </a:lnTo>
                  <a:lnTo>
                    <a:pt x="330619" y="80314"/>
                  </a:lnTo>
                  <a:lnTo>
                    <a:pt x="330746" y="79044"/>
                  </a:lnTo>
                  <a:close/>
                </a:path>
                <a:path w="723900" h="146684">
                  <a:moveTo>
                    <a:pt x="331330" y="62915"/>
                  </a:moveTo>
                  <a:lnTo>
                    <a:pt x="331228" y="62280"/>
                  </a:lnTo>
                  <a:lnTo>
                    <a:pt x="331127" y="63677"/>
                  </a:lnTo>
                  <a:lnTo>
                    <a:pt x="331330" y="62915"/>
                  </a:lnTo>
                  <a:close/>
                </a:path>
                <a:path w="723900" h="146684">
                  <a:moveTo>
                    <a:pt x="331635" y="62788"/>
                  </a:moveTo>
                  <a:lnTo>
                    <a:pt x="331533" y="62153"/>
                  </a:lnTo>
                  <a:lnTo>
                    <a:pt x="331533" y="62661"/>
                  </a:lnTo>
                  <a:lnTo>
                    <a:pt x="331635" y="62788"/>
                  </a:lnTo>
                  <a:close/>
                </a:path>
                <a:path w="723900" h="146684">
                  <a:moveTo>
                    <a:pt x="331939" y="60820"/>
                  </a:moveTo>
                  <a:lnTo>
                    <a:pt x="331749" y="60401"/>
                  </a:lnTo>
                  <a:lnTo>
                    <a:pt x="331812" y="60680"/>
                  </a:lnTo>
                  <a:lnTo>
                    <a:pt x="331939" y="60820"/>
                  </a:lnTo>
                  <a:close/>
                </a:path>
                <a:path w="723900" h="146684">
                  <a:moveTo>
                    <a:pt x="333959" y="55676"/>
                  </a:moveTo>
                  <a:lnTo>
                    <a:pt x="333908" y="55295"/>
                  </a:lnTo>
                  <a:lnTo>
                    <a:pt x="333717" y="55676"/>
                  </a:lnTo>
                  <a:lnTo>
                    <a:pt x="333959" y="55676"/>
                  </a:lnTo>
                  <a:close/>
                </a:path>
                <a:path w="723900" h="146684">
                  <a:moveTo>
                    <a:pt x="334111" y="55676"/>
                  </a:moveTo>
                  <a:lnTo>
                    <a:pt x="333959" y="55676"/>
                  </a:lnTo>
                  <a:lnTo>
                    <a:pt x="334022" y="56210"/>
                  </a:lnTo>
                  <a:lnTo>
                    <a:pt x="334111" y="55676"/>
                  </a:lnTo>
                  <a:close/>
                </a:path>
                <a:path w="723900" h="146684">
                  <a:moveTo>
                    <a:pt x="335241" y="78765"/>
                  </a:moveTo>
                  <a:lnTo>
                    <a:pt x="335051" y="78790"/>
                  </a:lnTo>
                  <a:lnTo>
                    <a:pt x="335241" y="78917"/>
                  </a:lnTo>
                  <a:lnTo>
                    <a:pt x="335241" y="78765"/>
                  </a:lnTo>
                  <a:close/>
                </a:path>
                <a:path w="723900" h="146684">
                  <a:moveTo>
                    <a:pt x="335788" y="54952"/>
                  </a:moveTo>
                  <a:lnTo>
                    <a:pt x="335597" y="55219"/>
                  </a:lnTo>
                  <a:lnTo>
                    <a:pt x="335788" y="54952"/>
                  </a:lnTo>
                  <a:close/>
                </a:path>
                <a:path w="723900" h="146684">
                  <a:moveTo>
                    <a:pt x="335991" y="56311"/>
                  </a:moveTo>
                  <a:lnTo>
                    <a:pt x="335699" y="56438"/>
                  </a:lnTo>
                  <a:lnTo>
                    <a:pt x="335597" y="56565"/>
                  </a:lnTo>
                  <a:lnTo>
                    <a:pt x="335800" y="56692"/>
                  </a:lnTo>
                  <a:lnTo>
                    <a:pt x="335991" y="56311"/>
                  </a:lnTo>
                  <a:close/>
                </a:path>
                <a:path w="723900" h="146684">
                  <a:moveTo>
                    <a:pt x="340512" y="59766"/>
                  </a:moveTo>
                  <a:lnTo>
                    <a:pt x="340474" y="59436"/>
                  </a:lnTo>
                  <a:lnTo>
                    <a:pt x="340436" y="59258"/>
                  </a:lnTo>
                  <a:lnTo>
                    <a:pt x="340372" y="59512"/>
                  </a:lnTo>
                  <a:lnTo>
                    <a:pt x="340461" y="59677"/>
                  </a:lnTo>
                  <a:close/>
                </a:path>
                <a:path w="723900" h="146684">
                  <a:moveTo>
                    <a:pt x="342633" y="58597"/>
                  </a:moveTo>
                  <a:lnTo>
                    <a:pt x="342163" y="59486"/>
                  </a:lnTo>
                  <a:lnTo>
                    <a:pt x="342049" y="59867"/>
                  </a:lnTo>
                  <a:lnTo>
                    <a:pt x="342112" y="60109"/>
                  </a:lnTo>
                  <a:lnTo>
                    <a:pt x="342150" y="60248"/>
                  </a:lnTo>
                  <a:lnTo>
                    <a:pt x="342239" y="60490"/>
                  </a:lnTo>
                  <a:lnTo>
                    <a:pt x="342633" y="58597"/>
                  </a:lnTo>
                  <a:close/>
                </a:path>
                <a:path w="723900" h="146684">
                  <a:moveTo>
                    <a:pt x="343039" y="62903"/>
                  </a:moveTo>
                  <a:lnTo>
                    <a:pt x="342900" y="63106"/>
                  </a:lnTo>
                  <a:lnTo>
                    <a:pt x="342785" y="63309"/>
                  </a:lnTo>
                  <a:lnTo>
                    <a:pt x="342785" y="63614"/>
                  </a:lnTo>
                  <a:lnTo>
                    <a:pt x="342925" y="63550"/>
                  </a:lnTo>
                  <a:lnTo>
                    <a:pt x="343001" y="63195"/>
                  </a:lnTo>
                  <a:lnTo>
                    <a:pt x="343039" y="62903"/>
                  </a:lnTo>
                  <a:close/>
                </a:path>
                <a:path w="723900" h="146684">
                  <a:moveTo>
                    <a:pt x="343077" y="74917"/>
                  </a:moveTo>
                  <a:lnTo>
                    <a:pt x="342887" y="75412"/>
                  </a:lnTo>
                  <a:lnTo>
                    <a:pt x="342709" y="75920"/>
                  </a:lnTo>
                  <a:lnTo>
                    <a:pt x="342531" y="76225"/>
                  </a:lnTo>
                  <a:lnTo>
                    <a:pt x="342379" y="76009"/>
                  </a:lnTo>
                  <a:lnTo>
                    <a:pt x="342201" y="75692"/>
                  </a:lnTo>
                  <a:lnTo>
                    <a:pt x="341972" y="76123"/>
                  </a:lnTo>
                  <a:lnTo>
                    <a:pt x="342125" y="76733"/>
                  </a:lnTo>
                  <a:lnTo>
                    <a:pt x="342328" y="76619"/>
                  </a:lnTo>
                  <a:lnTo>
                    <a:pt x="342531" y="76250"/>
                  </a:lnTo>
                  <a:lnTo>
                    <a:pt x="342747" y="76479"/>
                  </a:lnTo>
                  <a:lnTo>
                    <a:pt x="342900" y="76555"/>
                  </a:lnTo>
                  <a:lnTo>
                    <a:pt x="343077" y="74917"/>
                  </a:lnTo>
                  <a:close/>
                </a:path>
                <a:path w="723900" h="146684">
                  <a:moveTo>
                    <a:pt x="346913" y="62280"/>
                  </a:moveTo>
                  <a:lnTo>
                    <a:pt x="346824" y="60248"/>
                  </a:lnTo>
                  <a:lnTo>
                    <a:pt x="346189" y="62661"/>
                  </a:lnTo>
                  <a:lnTo>
                    <a:pt x="346913" y="62280"/>
                  </a:lnTo>
                  <a:close/>
                </a:path>
                <a:path w="723900" h="146684">
                  <a:moveTo>
                    <a:pt x="347395" y="62026"/>
                  </a:moveTo>
                  <a:lnTo>
                    <a:pt x="346913" y="62280"/>
                  </a:lnTo>
                  <a:lnTo>
                    <a:pt x="346976" y="63881"/>
                  </a:lnTo>
                  <a:lnTo>
                    <a:pt x="347395" y="62026"/>
                  </a:lnTo>
                  <a:close/>
                </a:path>
                <a:path w="723900" h="146684">
                  <a:moveTo>
                    <a:pt x="348145" y="58559"/>
                  </a:moveTo>
                  <a:lnTo>
                    <a:pt x="347421" y="59461"/>
                  </a:lnTo>
                  <a:lnTo>
                    <a:pt x="347929" y="58928"/>
                  </a:lnTo>
                  <a:lnTo>
                    <a:pt x="348145" y="58559"/>
                  </a:lnTo>
                  <a:close/>
                </a:path>
                <a:path w="723900" h="146684">
                  <a:moveTo>
                    <a:pt x="349427" y="80111"/>
                  </a:moveTo>
                  <a:lnTo>
                    <a:pt x="349313" y="79298"/>
                  </a:lnTo>
                  <a:lnTo>
                    <a:pt x="348754" y="77012"/>
                  </a:lnTo>
                  <a:lnTo>
                    <a:pt x="348742" y="77419"/>
                  </a:lnTo>
                  <a:lnTo>
                    <a:pt x="348145" y="78130"/>
                  </a:lnTo>
                  <a:lnTo>
                    <a:pt x="348322" y="79832"/>
                  </a:lnTo>
                  <a:lnTo>
                    <a:pt x="348742" y="77444"/>
                  </a:lnTo>
                  <a:lnTo>
                    <a:pt x="348716" y="80441"/>
                  </a:lnTo>
                  <a:lnTo>
                    <a:pt x="349427" y="80111"/>
                  </a:lnTo>
                  <a:close/>
                </a:path>
                <a:path w="723900" h="146684">
                  <a:moveTo>
                    <a:pt x="352755" y="64693"/>
                  </a:moveTo>
                  <a:lnTo>
                    <a:pt x="352653" y="64541"/>
                  </a:lnTo>
                  <a:lnTo>
                    <a:pt x="352755" y="64693"/>
                  </a:lnTo>
                  <a:close/>
                </a:path>
                <a:path w="723900" h="146684">
                  <a:moveTo>
                    <a:pt x="353695" y="62103"/>
                  </a:moveTo>
                  <a:lnTo>
                    <a:pt x="353288" y="62445"/>
                  </a:lnTo>
                  <a:lnTo>
                    <a:pt x="353568" y="63119"/>
                  </a:lnTo>
                  <a:lnTo>
                    <a:pt x="353695" y="62103"/>
                  </a:lnTo>
                  <a:close/>
                </a:path>
                <a:path w="723900" h="146684">
                  <a:moveTo>
                    <a:pt x="359105" y="67259"/>
                  </a:moveTo>
                  <a:lnTo>
                    <a:pt x="358775" y="66128"/>
                  </a:lnTo>
                  <a:lnTo>
                    <a:pt x="358635" y="67246"/>
                  </a:lnTo>
                  <a:lnTo>
                    <a:pt x="358914" y="66979"/>
                  </a:lnTo>
                  <a:lnTo>
                    <a:pt x="359105" y="67259"/>
                  </a:lnTo>
                  <a:close/>
                </a:path>
                <a:path w="723900" h="146684">
                  <a:moveTo>
                    <a:pt x="359232" y="67691"/>
                  </a:moveTo>
                  <a:lnTo>
                    <a:pt x="359219" y="67449"/>
                  </a:lnTo>
                  <a:lnTo>
                    <a:pt x="359168" y="67322"/>
                  </a:lnTo>
                  <a:lnTo>
                    <a:pt x="359232" y="67691"/>
                  </a:lnTo>
                  <a:close/>
                </a:path>
                <a:path w="723900" h="146684">
                  <a:moveTo>
                    <a:pt x="362813" y="63119"/>
                  </a:moveTo>
                  <a:lnTo>
                    <a:pt x="362775" y="63500"/>
                  </a:lnTo>
                  <a:lnTo>
                    <a:pt x="362750" y="64173"/>
                  </a:lnTo>
                  <a:lnTo>
                    <a:pt x="362788" y="63741"/>
                  </a:lnTo>
                  <a:lnTo>
                    <a:pt x="362800" y="63347"/>
                  </a:lnTo>
                  <a:lnTo>
                    <a:pt x="362813" y="63119"/>
                  </a:lnTo>
                  <a:close/>
                </a:path>
                <a:path w="723900" h="146684">
                  <a:moveTo>
                    <a:pt x="363080" y="71577"/>
                  </a:moveTo>
                  <a:lnTo>
                    <a:pt x="363016" y="71805"/>
                  </a:lnTo>
                  <a:lnTo>
                    <a:pt x="363080" y="71577"/>
                  </a:lnTo>
                  <a:close/>
                </a:path>
                <a:path w="723900" h="146684">
                  <a:moveTo>
                    <a:pt x="363296" y="70866"/>
                  </a:moveTo>
                  <a:lnTo>
                    <a:pt x="363194" y="71043"/>
                  </a:lnTo>
                  <a:lnTo>
                    <a:pt x="363080" y="71577"/>
                  </a:lnTo>
                  <a:lnTo>
                    <a:pt x="363296" y="70866"/>
                  </a:lnTo>
                  <a:close/>
                </a:path>
                <a:path w="723900" h="146684">
                  <a:moveTo>
                    <a:pt x="363461" y="69088"/>
                  </a:moveTo>
                  <a:lnTo>
                    <a:pt x="363347" y="67995"/>
                  </a:lnTo>
                  <a:lnTo>
                    <a:pt x="363283" y="67741"/>
                  </a:lnTo>
                  <a:lnTo>
                    <a:pt x="363258" y="67868"/>
                  </a:lnTo>
                  <a:lnTo>
                    <a:pt x="363143" y="70319"/>
                  </a:lnTo>
                  <a:lnTo>
                    <a:pt x="363461" y="69088"/>
                  </a:lnTo>
                  <a:close/>
                </a:path>
                <a:path w="723900" h="146684">
                  <a:moveTo>
                    <a:pt x="365290" y="79298"/>
                  </a:moveTo>
                  <a:lnTo>
                    <a:pt x="364274" y="79298"/>
                  </a:lnTo>
                  <a:lnTo>
                    <a:pt x="364045" y="79298"/>
                  </a:lnTo>
                  <a:lnTo>
                    <a:pt x="363702" y="80441"/>
                  </a:lnTo>
                  <a:lnTo>
                    <a:pt x="363855" y="80441"/>
                  </a:lnTo>
                  <a:lnTo>
                    <a:pt x="365290" y="79298"/>
                  </a:lnTo>
                  <a:close/>
                </a:path>
                <a:path w="723900" h="146684">
                  <a:moveTo>
                    <a:pt x="365442" y="76885"/>
                  </a:moveTo>
                  <a:lnTo>
                    <a:pt x="365277" y="77774"/>
                  </a:lnTo>
                  <a:lnTo>
                    <a:pt x="365442" y="76885"/>
                  </a:lnTo>
                  <a:close/>
                </a:path>
                <a:path w="723900" h="146684">
                  <a:moveTo>
                    <a:pt x="367080" y="63855"/>
                  </a:moveTo>
                  <a:lnTo>
                    <a:pt x="366687" y="65239"/>
                  </a:lnTo>
                  <a:lnTo>
                    <a:pt x="366826" y="65239"/>
                  </a:lnTo>
                  <a:lnTo>
                    <a:pt x="366903" y="64858"/>
                  </a:lnTo>
                  <a:lnTo>
                    <a:pt x="366991" y="64376"/>
                  </a:lnTo>
                  <a:lnTo>
                    <a:pt x="367080" y="63855"/>
                  </a:lnTo>
                  <a:close/>
                </a:path>
                <a:path w="723900" h="146684">
                  <a:moveTo>
                    <a:pt x="368490" y="76758"/>
                  </a:moveTo>
                  <a:lnTo>
                    <a:pt x="368122" y="75234"/>
                  </a:lnTo>
                  <a:lnTo>
                    <a:pt x="367842" y="77520"/>
                  </a:lnTo>
                  <a:lnTo>
                    <a:pt x="368388" y="77393"/>
                  </a:lnTo>
                  <a:lnTo>
                    <a:pt x="368490" y="76885"/>
                  </a:lnTo>
                  <a:lnTo>
                    <a:pt x="368490" y="76758"/>
                  </a:lnTo>
                  <a:close/>
                </a:path>
                <a:path w="723900" h="146684">
                  <a:moveTo>
                    <a:pt x="371983" y="80098"/>
                  </a:moveTo>
                  <a:lnTo>
                    <a:pt x="371805" y="81368"/>
                  </a:lnTo>
                  <a:lnTo>
                    <a:pt x="371881" y="80860"/>
                  </a:lnTo>
                  <a:lnTo>
                    <a:pt x="371932" y="80479"/>
                  </a:lnTo>
                  <a:lnTo>
                    <a:pt x="371983" y="80124"/>
                  </a:lnTo>
                  <a:close/>
                </a:path>
                <a:path w="723900" h="146684">
                  <a:moveTo>
                    <a:pt x="372338" y="65303"/>
                  </a:moveTo>
                  <a:lnTo>
                    <a:pt x="372211" y="65151"/>
                  </a:lnTo>
                  <a:lnTo>
                    <a:pt x="371856" y="68084"/>
                  </a:lnTo>
                  <a:lnTo>
                    <a:pt x="371678" y="69354"/>
                  </a:lnTo>
                  <a:lnTo>
                    <a:pt x="371881" y="68160"/>
                  </a:lnTo>
                  <a:lnTo>
                    <a:pt x="372033" y="67589"/>
                  </a:lnTo>
                  <a:lnTo>
                    <a:pt x="372160" y="67373"/>
                  </a:lnTo>
                  <a:lnTo>
                    <a:pt x="372224" y="66827"/>
                  </a:lnTo>
                  <a:lnTo>
                    <a:pt x="372287" y="66154"/>
                  </a:lnTo>
                  <a:lnTo>
                    <a:pt x="372338" y="65303"/>
                  </a:lnTo>
                  <a:close/>
                </a:path>
                <a:path w="723900" h="146684">
                  <a:moveTo>
                    <a:pt x="373557" y="66395"/>
                  </a:moveTo>
                  <a:lnTo>
                    <a:pt x="373189" y="65214"/>
                  </a:lnTo>
                  <a:lnTo>
                    <a:pt x="373291" y="64579"/>
                  </a:lnTo>
                  <a:lnTo>
                    <a:pt x="372884" y="65582"/>
                  </a:lnTo>
                  <a:lnTo>
                    <a:pt x="372783" y="65836"/>
                  </a:lnTo>
                  <a:lnTo>
                    <a:pt x="373024" y="66865"/>
                  </a:lnTo>
                  <a:lnTo>
                    <a:pt x="373557" y="66395"/>
                  </a:lnTo>
                  <a:close/>
                </a:path>
                <a:path w="723900" h="146684">
                  <a:moveTo>
                    <a:pt x="374078" y="81584"/>
                  </a:moveTo>
                  <a:lnTo>
                    <a:pt x="373926" y="81838"/>
                  </a:lnTo>
                  <a:lnTo>
                    <a:pt x="373849" y="82473"/>
                  </a:lnTo>
                  <a:lnTo>
                    <a:pt x="373938" y="82613"/>
                  </a:lnTo>
                  <a:lnTo>
                    <a:pt x="374078" y="81584"/>
                  </a:lnTo>
                  <a:close/>
                </a:path>
                <a:path w="723900" h="146684">
                  <a:moveTo>
                    <a:pt x="374345" y="83362"/>
                  </a:moveTo>
                  <a:lnTo>
                    <a:pt x="373938" y="82613"/>
                  </a:lnTo>
                  <a:lnTo>
                    <a:pt x="373722" y="84124"/>
                  </a:lnTo>
                  <a:lnTo>
                    <a:pt x="374345" y="83362"/>
                  </a:lnTo>
                  <a:close/>
                </a:path>
                <a:path w="723900" h="146684">
                  <a:moveTo>
                    <a:pt x="374370" y="71996"/>
                  </a:moveTo>
                  <a:close/>
                </a:path>
                <a:path w="723900" h="146684">
                  <a:moveTo>
                    <a:pt x="375119" y="71678"/>
                  </a:moveTo>
                  <a:lnTo>
                    <a:pt x="374561" y="71920"/>
                  </a:lnTo>
                  <a:lnTo>
                    <a:pt x="374497" y="72809"/>
                  </a:lnTo>
                  <a:lnTo>
                    <a:pt x="375119" y="71678"/>
                  </a:lnTo>
                  <a:close/>
                </a:path>
                <a:path w="723900" h="146684">
                  <a:moveTo>
                    <a:pt x="376008" y="72288"/>
                  </a:moveTo>
                  <a:close/>
                </a:path>
                <a:path w="723900" h="146684">
                  <a:moveTo>
                    <a:pt x="376364" y="69735"/>
                  </a:moveTo>
                  <a:lnTo>
                    <a:pt x="376339" y="69189"/>
                  </a:lnTo>
                  <a:lnTo>
                    <a:pt x="375577" y="68783"/>
                  </a:lnTo>
                  <a:lnTo>
                    <a:pt x="376364" y="69735"/>
                  </a:lnTo>
                  <a:close/>
                </a:path>
                <a:path w="723900" h="146684">
                  <a:moveTo>
                    <a:pt x="376669" y="69367"/>
                  </a:moveTo>
                  <a:lnTo>
                    <a:pt x="376389" y="66979"/>
                  </a:lnTo>
                  <a:lnTo>
                    <a:pt x="376339" y="69189"/>
                  </a:lnTo>
                  <a:lnTo>
                    <a:pt x="376669" y="69367"/>
                  </a:lnTo>
                  <a:close/>
                </a:path>
                <a:path w="723900" h="146684">
                  <a:moveTo>
                    <a:pt x="376720" y="66814"/>
                  </a:moveTo>
                  <a:lnTo>
                    <a:pt x="375970" y="63322"/>
                  </a:lnTo>
                  <a:lnTo>
                    <a:pt x="376389" y="66979"/>
                  </a:lnTo>
                  <a:lnTo>
                    <a:pt x="376720" y="66814"/>
                  </a:lnTo>
                  <a:close/>
                </a:path>
                <a:path w="723900" h="146684">
                  <a:moveTo>
                    <a:pt x="379145" y="84404"/>
                  </a:moveTo>
                  <a:lnTo>
                    <a:pt x="378980" y="80619"/>
                  </a:lnTo>
                  <a:lnTo>
                    <a:pt x="378548" y="82372"/>
                  </a:lnTo>
                  <a:lnTo>
                    <a:pt x="378764" y="82638"/>
                  </a:lnTo>
                  <a:lnTo>
                    <a:pt x="378942" y="84709"/>
                  </a:lnTo>
                  <a:lnTo>
                    <a:pt x="379145" y="84404"/>
                  </a:lnTo>
                  <a:close/>
                </a:path>
                <a:path w="723900" h="146684">
                  <a:moveTo>
                    <a:pt x="379285" y="84201"/>
                  </a:moveTo>
                  <a:lnTo>
                    <a:pt x="379145" y="84404"/>
                  </a:lnTo>
                  <a:lnTo>
                    <a:pt x="379158" y="84797"/>
                  </a:lnTo>
                  <a:lnTo>
                    <a:pt x="379285" y="84201"/>
                  </a:lnTo>
                  <a:close/>
                </a:path>
                <a:path w="723900" h="146684">
                  <a:moveTo>
                    <a:pt x="379488" y="83235"/>
                  </a:moveTo>
                  <a:lnTo>
                    <a:pt x="379285" y="84201"/>
                  </a:lnTo>
                  <a:lnTo>
                    <a:pt x="379361" y="84074"/>
                  </a:lnTo>
                  <a:lnTo>
                    <a:pt x="379488" y="83235"/>
                  </a:lnTo>
                  <a:close/>
                </a:path>
                <a:path w="723900" h="146684">
                  <a:moveTo>
                    <a:pt x="379628" y="82181"/>
                  </a:moveTo>
                  <a:lnTo>
                    <a:pt x="379488" y="83235"/>
                  </a:lnTo>
                  <a:lnTo>
                    <a:pt x="379526" y="83019"/>
                  </a:lnTo>
                  <a:lnTo>
                    <a:pt x="379577" y="82677"/>
                  </a:lnTo>
                  <a:lnTo>
                    <a:pt x="379628" y="82181"/>
                  </a:lnTo>
                  <a:close/>
                </a:path>
                <a:path w="723900" h="146684">
                  <a:moveTo>
                    <a:pt x="380542" y="82981"/>
                  </a:moveTo>
                  <a:lnTo>
                    <a:pt x="380390" y="83019"/>
                  </a:lnTo>
                  <a:lnTo>
                    <a:pt x="380542" y="82981"/>
                  </a:lnTo>
                  <a:close/>
                </a:path>
                <a:path w="723900" h="146684">
                  <a:moveTo>
                    <a:pt x="380784" y="71145"/>
                  </a:moveTo>
                  <a:lnTo>
                    <a:pt x="380657" y="71386"/>
                  </a:lnTo>
                  <a:lnTo>
                    <a:pt x="380784" y="71145"/>
                  </a:lnTo>
                  <a:close/>
                </a:path>
                <a:path w="723900" h="146684">
                  <a:moveTo>
                    <a:pt x="380822" y="81737"/>
                  </a:moveTo>
                  <a:lnTo>
                    <a:pt x="380720" y="82473"/>
                  </a:lnTo>
                  <a:lnTo>
                    <a:pt x="380631" y="82829"/>
                  </a:lnTo>
                  <a:lnTo>
                    <a:pt x="380542" y="82981"/>
                  </a:lnTo>
                  <a:lnTo>
                    <a:pt x="380720" y="82829"/>
                  </a:lnTo>
                  <a:lnTo>
                    <a:pt x="380771" y="82410"/>
                  </a:lnTo>
                  <a:lnTo>
                    <a:pt x="380822" y="81991"/>
                  </a:lnTo>
                  <a:lnTo>
                    <a:pt x="380822" y="81737"/>
                  </a:lnTo>
                  <a:close/>
                </a:path>
                <a:path w="723900" h="146684">
                  <a:moveTo>
                    <a:pt x="380974" y="82499"/>
                  </a:moveTo>
                  <a:lnTo>
                    <a:pt x="380885" y="82638"/>
                  </a:lnTo>
                  <a:lnTo>
                    <a:pt x="380720" y="82829"/>
                  </a:lnTo>
                  <a:lnTo>
                    <a:pt x="380695" y="83019"/>
                  </a:lnTo>
                  <a:lnTo>
                    <a:pt x="380682" y="83185"/>
                  </a:lnTo>
                  <a:lnTo>
                    <a:pt x="380644" y="83375"/>
                  </a:lnTo>
                  <a:lnTo>
                    <a:pt x="380758" y="83223"/>
                  </a:lnTo>
                  <a:lnTo>
                    <a:pt x="380860" y="82905"/>
                  </a:lnTo>
                  <a:lnTo>
                    <a:pt x="380974" y="82499"/>
                  </a:lnTo>
                  <a:close/>
                </a:path>
                <a:path w="723900" h="146684">
                  <a:moveTo>
                    <a:pt x="381812" y="78536"/>
                  </a:moveTo>
                  <a:lnTo>
                    <a:pt x="381444" y="77012"/>
                  </a:lnTo>
                  <a:lnTo>
                    <a:pt x="381368" y="78282"/>
                  </a:lnTo>
                  <a:lnTo>
                    <a:pt x="381812" y="78536"/>
                  </a:lnTo>
                  <a:close/>
                </a:path>
                <a:path w="723900" h="146684">
                  <a:moveTo>
                    <a:pt x="381901" y="73837"/>
                  </a:moveTo>
                  <a:lnTo>
                    <a:pt x="380796" y="77393"/>
                  </a:lnTo>
                  <a:lnTo>
                    <a:pt x="380873" y="74599"/>
                  </a:lnTo>
                  <a:lnTo>
                    <a:pt x="380923" y="73710"/>
                  </a:lnTo>
                  <a:lnTo>
                    <a:pt x="381228" y="73329"/>
                  </a:lnTo>
                  <a:lnTo>
                    <a:pt x="381114" y="71297"/>
                  </a:lnTo>
                  <a:lnTo>
                    <a:pt x="381063" y="70916"/>
                  </a:lnTo>
                  <a:lnTo>
                    <a:pt x="380733" y="74599"/>
                  </a:lnTo>
                  <a:lnTo>
                    <a:pt x="380695" y="73964"/>
                  </a:lnTo>
                  <a:lnTo>
                    <a:pt x="380644" y="73329"/>
                  </a:lnTo>
                  <a:lnTo>
                    <a:pt x="380593" y="72694"/>
                  </a:lnTo>
                  <a:lnTo>
                    <a:pt x="380657" y="71424"/>
                  </a:lnTo>
                  <a:lnTo>
                    <a:pt x="380022" y="72694"/>
                  </a:lnTo>
                  <a:lnTo>
                    <a:pt x="380136" y="72186"/>
                  </a:lnTo>
                  <a:lnTo>
                    <a:pt x="380263" y="69900"/>
                  </a:lnTo>
                  <a:lnTo>
                    <a:pt x="380301" y="69773"/>
                  </a:lnTo>
                  <a:lnTo>
                    <a:pt x="380492" y="70281"/>
                  </a:lnTo>
                  <a:lnTo>
                    <a:pt x="380352" y="69646"/>
                  </a:lnTo>
                  <a:lnTo>
                    <a:pt x="379895" y="67741"/>
                  </a:lnTo>
                  <a:lnTo>
                    <a:pt x="378739" y="73329"/>
                  </a:lnTo>
                  <a:lnTo>
                    <a:pt x="378853" y="69773"/>
                  </a:lnTo>
                  <a:lnTo>
                    <a:pt x="377609" y="71043"/>
                  </a:lnTo>
                  <a:lnTo>
                    <a:pt x="377494" y="71196"/>
                  </a:lnTo>
                  <a:lnTo>
                    <a:pt x="378206" y="72567"/>
                  </a:lnTo>
                  <a:lnTo>
                    <a:pt x="378320" y="73164"/>
                  </a:lnTo>
                  <a:lnTo>
                    <a:pt x="377088" y="76631"/>
                  </a:lnTo>
                  <a:lnTo>
                    <a:pt x="377139" y="74853"/>
                  </a:lnTo>
                  <a:lnTo>
                    <a:pt x="377177" y="73583"/>
                  </a:lnTo>
                  <a:lnTo>
                    <a:pt x="377228" y="71805"/>
                  </a:lnTo>
                  <a:lnTo>
                    <a:pt x="377317" y="68757"/>
                  </a:lnTo>
                  <a:lnTo>
                    <a:pt x="376859" y="71805"/>
                  </a:lnTo>
                  <a:lnTo>
                    <a:pt x="376631" y="71551"/>
                  </a:lnTo>
                  <a:lnTo>
                    <a:pt x="376694" y="70154"/>
                  </a:lnTo>
                  <a:lnTo>
                    <a:pt x="376008" y="72288"/>
                  </a:lnTo>
                  <a:lnTo>
                    <a:pt x="376605" y="71577"/>
                  </a:lnTo>
                  <a:lnTo>
                    <a:pt x="376135" y="73583"/>
                  </a:lnTo>
                  <a:lnTo>
                    <a:pt x="376021" y="72440"/>
                  </a:lnTo>
                  <a:lnTo>
                    <a:pt x="375996" y="72313"/>
                  </a:lnTo>
                  <a:lnTo>
                    <a:pt x="375843" y="70662"/>
                  </a:lnTo>
                  <a:lnTo>
                    <a:pt x="374345" y="74853"/>
                  </a:lnTo>
                  <a:lnTo>
                    <a:pt x="374370" y="74472"/>
                  </a:lnTo>
                  <a:lnTo>
                    <a:pt x="374396" y="74091"/>
                  </a:lnTo>
                  <a:lnTo>
                    <a:pt x="374472" y="73202"/>
                  </a:lnTo>
                  <a:lnTo>
                    <a:pt x="374497" y="72809"/>
                  </a:lnTo>
                  <a:lnTo>
                    <a:pt x="374294" y="73202"/>
                  </a:lnTo>
                  <a:lnTo>
                    <a:pt x="374256" y="72059"/>
                  </a:lnTo>
                  <a:lnTo>
                    <a:pt x="374370" y="71932"/>
                  </a:lnTo>
                  <a:lnTo>
                    <a:pt x="374548" y="71932"/>
                  </a:lnTo>
                  <a:lnTo>
                    <a:pt x="374726" y="69773"/>
                  </a:lnTo>
                  <a:lnTo>
                    <a:pt x="374497" y="70866"/>
                  </a:lnTo>
                  <a:lnTo>
                    <a:pt x="374383" y="71831"/>
                  </a:lnTo>
                  <a:lnTo>
                    <a:pt x="374434" y="71196"/>
                  </a:lnTo>
                  <a:lnTo>
                    <a:pt x="374357" y="71551"/>
                  </a:lnTo>
                  <a:lnTo>
                    <a:pt x="374484" y="70535"/>
                  </a:lnTo>
                  <a:lnTo>
                    <a:pt x="374688" y="67741"/>
                  </a:lnTo>
                  <a:lnTo>
                    <a:pt x="373443" y="74091"/>
                  </a:lnTo>
                  <a:lnTo>
                    <a:pt x="373329" y="73075"/>
                  </a:lnTo>
                  <a:lnTo>
                    <a:pt x="373253" y="72440"/>
                  </a:lnTo>
                  <a:lnTo>
                    <a:pt x="373367" y="70281"/>
                  </a:lnTo>
                  <a:lnTo>
                    <a:pt x="373621" y="68757"/>
                  </a:lnTo>
                  <a:lnTo>
                    <a:pt x="373989" y="70281"/>
                  </a:lnTo>
                  <a:lnTo>
                    <a:pt x="373811" y="68757"/>
                  </a:lnTo>
                  <a:lnTo>
                    <a:pt x="373697" y="67741"/>
                  </a:lnTo>
                  <a:lnTo>
                    <a:pt x="372859" y="72440"/>
                  </a:lnTo>
                  <a:lnTo>
                    <a:pt x="372859" y="72313"/>
                  </a:lnTo>
                  <a:lnTo>
                    <a:pt x="372846" y="71551"/>
                  </a:lnTo>
                  <a:lnTo>
                    <a:pt x="372833" y="71170"/>
                  </a:lnTo>
                  <a:lnTo>
                    <a:pt x="372732" y="66598"/>
                  </a:lnTo>
                  <a:lnTo>
                    <a:pt x="372224" y="67411"/>
                  </a:lnTo>
                  <a:lnTo>
                    <a:pt x="372110" y="67995"/>
                  </a:lnTo>
                  <a:lnTo>
                    <a:pt x="371754" y="71170"/>
                  </a:lnTo>
                  <a:lnTo>
                    <a:pt x="371373" y="70027"/>
                  </a:lnTo>
                  <a:lnTo>
                    <a:pt x="370979" y="68884"/>
                  </a:lnTo>
                  <a:lnTo>
                    <a:pt x="370065" y="70027"/>
                  </a:lnTo>
                  <a:lnTo>
                    <a:pt x="370128" y="69646"/>
                  </a:lnTo>
                  <a:lnTo>
                    <a:pt x="370255" y="68884"/>
                  </a:lnTo>
                  <a:lnTo>
                    <a:pt x="368871" y="67906"/>
                  </a:lnTo>
                  <a:lnTo>
                    <a:pt x="368757" y="67741"/>
                  </a:lnTo>
                  <a:lnTo>
                    <a:pt x="368350" y="66725"/>
                  </a:lnTo>
                  <a:lnTo>
                    <a:pt x="368325" y="65836"/>
                  </a:lnTo>
                  <a:lnTo>
                    <a:pt x="367779" y="69646"/>
                  </a:lnTo>
                  <a:lnTo>
                    <a:pt x="367677" y="69519"/>
                  </a:lnTo>
                  <a:lnTo>
                    <a:pt x="367106" y="68757"/>
                  </a:lnTo>
                  <a:lnTo>
                    <a:pt x="366471" y="69519"/>
                  </a:lnTo>
                  <a:lnTo>
                    <a:pt x="367347" y="65328"/>
                  </a:lnTo>
                  <a:lnTo>
                    <a:pt x="366826" y="65328"/>
                  </a:lnTo>
                  <a:lnTo>
                    <a:pt x="366522" y="66598"/>
                  </a:lnTo>
                  <a:lnTo>
                    <a:pt x="366344" y="67106"/>
                  </a:lnTo>
                  <a:lnTo>
                    <a:pt x="365963" y="67614"/>
                  </a:lnTo>
                  <a:lnTo>
                    <a:pt x="366395" y="64693"/>
                  </a:lnTo>
                  <a:lnTo>
                    <a:pt x="365683" y="64820"/>
                  </a:lnTo>
                  <a:lnTo>
                    <a:pt x="364667" y="67868"/>
                  </a:lnTo>
                  <a:lnTo>
                    <a:pt x="363969" y="65963"/>
                  </a:lnTo>
                  <a:lnTo>
                    <a:pt x="363804" y="67335"/>
                  </a:lnTo>
                  <a:lnTo>
                    <a:pt x="363689" y="69392"/>
                  </a:lnTo>
                  <a:lnTo>
                    <a:pt x="363816" y="73583"/>
                  </a:lnTo>
                  <a:lnTo>
                    <a:pt x="362775" y="75107"/>
                  </a:lnTo>
                  <a:lnTo>
                    <a:pt x="363016" y="72263"/>
                  </a:lnTo>
                  <a:lnTo>
                    <a:pt x="362978" y="70662"/>
                  </a:lnTo>
                  <a:lnTo>
                    <a:pt x="362826" y="70535"/>
                  </a:lnTo>
                  <a:lnTo>
                    <a:pt x="362991" y="69011"/>
                  </a:lnTo>
                  <a:lnTo>
                    <a:pt x="363054" y="68503"/>
                  </a:lnTo>
                  <a:lnTo>
                    <a:pt x="362737" y="69011"/>
                  </a:lnTo>
                  <a:lnTo>
                    <a:pt x="362966" y="67360"/>
                  </a:lnTo>
                  <a:lnTo>
                    <a:pt x="363067" y="67233"/>
                  </a:lnTo>
                  <a:lnTo>
                    <a:pt x="363143" y="68249"/>
                  </a:lnTo>
                  <a:lnTo>
                    <a:pt x="363258" y="67614"/>
                  </a:lnTo>
                  <a:lnTo>
                    <a:pt x="363283" y="67741"/>
                  </a:lnTo>
                  <a:lnTo>
                    <a:pt x="363321" y="67614"/>
                  </a:lnTo>
                  <a:lnTo>
                    <a:pt x="363232" y="67335"/>
                  </a:lnTo>
                  <a:lnTo>
                    <a:pt x="363042" y="67106"/>
                  </a:lnTo>
                  <a:lnTo>
                    <a:pt x="362788" y="66090"/>
                  </a:lnTo>
                  <a:lnTo>
                    <a:pt x="362750" y="64185"/>
                  </a:lnTo>
                  <a:lnTo>
                    <a:pt x="362699" y="64897"/>
                  </a:lnTo>
                  <a:lnTo>
                    <a:pt x="362572" y="66090"/>
                  </a:lnTo>
                  <a:lnTo>
                    <a:pt x="362458" y="66979"/>
                  </a:lnTo>
                  <a:lnTo>
                    <a:pt x="362178" y="67233"/>
                  </a:lnTo>
                  <a:lnTo>
                    <a:pt x="361467" y="67360"/>
                  </a:lnTo>
                  <a:lnTo>
                    <a:pt x="361683" y="66598"/>
                  </a:lnTo>
                  <a:lnTo>
                    <a:pt x="362115" y="65074"/>
                  </a:lnTo>
                  <a:lnTo>
                    <a:pt x="362000" y="64058"/>
                  </a:lnTo>
                  <a:lnTo>
                    <a:pt x="361899" y="63677"/>
                  </a:lnTo>
                  <a:lnTo>
                    <a:pt x="361594" y="65074"/>
                  </a:lnTo>
                  <a:lnTo>
                    <a:pt x="361302" y="63550"/>
                  </a:lnTo>
                  <a:lnTo>
                    <a:pt x="360972" y="66598"/>
                  </a:lnTo>
                  <a:lnTo>
                    <a:pt x="360781" y="66598"/>
                  </a:lnTo>
                  <a:lnTo>
                    <a:pt x="360845" y="65582"/>
                  </a:lnTo>
                  <a:lnTo>
                    <a:pt x="360895" y="64312"/>
                  </a:lnTo>
                  <a:lnTo>
                    <a:pt x="360413" y="65582"/>
                  </a:lnTo>
                  <a:lnTo>
                    <a:pt x="359194" y="64566"/>
                  </a:lnTo>
                  <a:lnTo>
                    <a:pt x="359308" y="68122"/>
                  </a:lnTo>
                  <a:lnTo>
                    <a:pt x="357771" y="71043"/>
                  </a:lnTo>
                  <a:lnTo>
                    <a:pt x="357581" y="69773"/>
                  </a:lnTo>
                  <a:lnTo>
                    <a:pt x="357543" y="69519"/>
                  </a:lnTo>
                  <a:lnTo>
                    <a:pt x="357454" y="69011"/>
                  </a:lnTo>
                  <a:lnTo>
                    <a:pt x="357225" y="67487"/>
                  </a:lnTo>
                  <a:lnTo>
                    <a:pt x="357200" y="67360"/>
                  </a:lnTo>
                  <a:lnTo>
                    <a:pt x="357022" y="66217"/>
                  </a:lnTo>
                  <a:lnTo>
                    <a:pt x="355739" y="67360"/>
                  </a:lnTo>
                  <a:lnTo>
                    <a:pt x="355854" y="66344"/>
                  </a:lnTo>
                  <a:lnTo>
                    <a:pt x="355028" y="67487"/>
                  </a:lnTo>
                  <a:lnTo>
                    <a:pt x="354241" y="66852"/>
                  </a:lnTo>
                  <a:lnTo>
                    <a:pt x="353517" y="69011"/>
                  </a:lnTo>
                  <a:lnTo>
                    <a:pt x="353314" y="69011"/>
                  </a:lnTo>
                  <a:lnTo>
                    <a:pt x="353288" y="68503"/>
                  </a:lnTo>
                  <a:lnTo>
                    <a:pt x="353263" y="67741"/>
                  </a:lnTo>
                  <a:lnTo>
                    <a:pt x="353390" y="66217"/>
                  </a:lnTo>
                  <a:lnTo>
                    <a:pt x="353453" y="65836"/>
                  </a:lnTo>
                  <a:lnTo>
                    <a:pt x="352844" y="66598"/>
                  </a:lnTo>
                  <a:lnTo>
                    <a:pt x="352653" y="67741"/>
                  </a:lnTo>
                  <a:lnTo>
                    <a:pt x="352577" y="67487"/>
                  </a:lnTo>
                  <a:lnTo>
                    <a:pt x="352209" y="66344"/>
                  </a:lnTo>
                  <a:lnTo>
                    <a:pt x="352336" y="65354"/>
                  </a:lnTo>
                  <a:lnTo>
                    <a:pt x="352552" y="64820"/>
                  </a:lnTo>
                  <a:lnTo>
                    <a:pt x="352488" y="64541"/>
                  </a:lnTo>
                  <a:lnTo>
                    <a:pt x="352628" y="64617"/>
                  </a:lnTo>
                  <a:lnTo>
                    <a:pt x="352513" y="64325"/>
                  </a:lnTo>
                  <a:lnTo>
                    <a:pt x="352653" y="64541"/>
                  </a:lnTo>
                  <a:lnTo>
                    <a:pt x="352806" y="64185"/>
                  </a:lnTo>
                  <a:lnTo>
                    <a:pt x="352463" y="64236"/>
                  </a:lnTo>
                  <a:lnTo>
                    <a:pt x="352221" y="63881"/>
                  </a:lnTo>
                  <a:lnTo>
                    <a:pt x="352196" y="62153"/>
                  </a:lnTo>
                  <a:lnTo>
                    <a:pt x="351167" y="64820"/>
                  </a:lnTo>
                  <a:lnTo>
                    <a:pt x="351243" y="64439"/>
                  </a:lnTo>
                  <a:lnTo>
                    <a:pt x="351612" y="62687"/>
                  </a:lnTo>
                  <a:lnTo>
                    <a:pt x="351586" y="62153"/>
                  </a:lnTo>
                  <a:lnTo>
                    <a:pt x="351002" y="61518"/>
                  </a:lnTo>
                  <a:lnTo>
                    <a:pt x="350786" y="61849"/>
                  </a:lnTo>
                  <a:lnTo>
                    <a:pt x="350659" y="62661"/>
                  </a:lnTo>
                  <a:lnTo>
                    <a:pt x="350786" y="64236"/>
                  </a:lnTo>
                  <a:lnTo>
                    <a:pt x="350469" y="64439"/>
                  </a:lnTo>
                  <a:lnTo>
                    <a:pt x="349885" y="63931"/>
                  </a:lnTo>
                  <a:lnTo>
                    <a:pt x="350342" y="60883"/>
                  </a:lnTo>
                  <a:lnTo>
                    <a:pt x="350240" y="59740"/>
                  </a:lnTo>
                  <a:lnTo>
                    <a:pt x="349478" y="56184"/>
                  </a:lnTo>
                  <a:lnTo>
                    <a:pt x="347141" y="67487"/>
                  </a:lnTo>
                  <a:lnTo>
                    <a:pt x="347027" y="64820"/>
                  </a:lnTo>
                  <a:lnTo>
                    <a:pt x="346976" y="63881"/>
                  </a:lnTo>
                  <a:lnTo>
                    <a:pt x="346773" y="64820"/>
                  </a:lnTo>
                  <a:lnTo>
                    <a:pt x="346290" y="64401"/>
                  </a:lnTo>
                  <a:lnTo>
                    <a:pt x="346176" y="64185"/>
                  </a:lnTo>
                  <a:lnTo>
                    <a:pt x="346036" y="59232"/>
                  </a:lnTo>
                  <a:lnTo>
                    <a:pt x="345833" y="59232"/>
                  </a:lnTo>
                  <a:lnTo>
                    <a:pt x="345160" y="57200"/>
                  </a:lnTo>
                  <a:lnTo>
                    <a:pt x="344474" y="64185"/>
                  </a:lnTo>
                  <a:lnTo>
                    <a:pt x="343687" y="62788"/>
                  </a:lnTo>
                  <a:lnTo>
                    <a:pt x="343585" y="65328"/>
                  </a:lnTo>
                  <a:lnTo>
                    <a:pt x="343458" y="66979"/>
                  </a:lnTo>
                  <a:lnTo>
                    <a:pt x="343344" y="67487"/>
                  </a:lnTo>
                  <a:lnTo>
                    <a:pt x="342620" y="68503"/>
                  </a:lnTo>
                  <a:lnTo>
                    <a:pt x="342392" y="68249"/>
                  </a:lnTo>
                  <a:lnTo>
                    <a:pt x="342036" y="67868"/>
                  </a:lnTo>
                  <a:lnTo>
                    <a:pt x="342061" y="67487"/>
                  </a:lnTo>
                  <a:lnTo>
                    <a:pt x="342150" y="66344"/>
                  </a:lnTo>
                  <a:lnTo>
                    <a:pt x="342226" y="65328"/>
                  </a:lnTo>
                  <a:lnTo>
                    <a:pt x="342277" y="64693"/>
                  </a:lnTo>
                  <a:lnTo>
                    <a:pt x="342392" y="63169"/>
                  </a:lnTo>
                  <a:lnTo>
                    <a:pt x="342912" y="62280"/>
                  </a:lnTo>
                  <a:lnTo>
                    <a:pt x="343065" y="62153"/>
                  </a:lnTo>
                  <a:lnTo>
                    <a:pt x="343039" y="62903"/>
                  </a:lnTo>
                  <a:lnTo>
                    <a:pt x="343547" y="62153"/>
                  </a:lnTo>
                  <a:lnTo>
                    <a:pt x="343623" y="62026"/>
                  </a:lnTo>
                  <a:lnTo>
                    <a:pt x="343623" y="61899"/>
                  </a:lnTo>
                  <a:lnTo>
                    <a:pt x="343509" y="60629"/>
                  </a:lnTo>
                  <a:lnTo>
                    <a:pt x="343306" y="61899"/>
                  </a:lnTo>
                  <a:lnTo>
                    <a:pt x="343204" y="61264"/>
                  </a:lnTo>
                  <a:lnTo>
                    <a:pt x="343115" y="60629"/>
                  </a:lnTo>
                  <a:lnTo>
                    <a:pt x="342290" y="60629"/>
                  </a:lnTo>
                  <a:lnTo>
                    <a:pt x="342519" y="61264"/>
                  </a:lnTo>
                  <a:lnTo>
                    <a:pt x="342239" y="60490"/>
                  </a:lnTo>
                  <a:lnTo>
                    <a:pt x="342277" y="60794"/>
                  </a:lnTo>
                  <a:lnTo>
                    <a:pt x="342214" y="60629"/>
                  </a:lnTo>
                  <a:lnTo>
                    <a:pt x="342112" y="60109"/>
                  </a:lnTo>
                  <a:lnTo>
                    <a:pt x="341884" y="59486"/>
                  </a:lnTo>
                  <a:lnTo>
                    <a:pt x="341236" y="61137"/>
                  </a:lnTo>
                  <a:lnTo>
                    <a:pt x="340512" y="59867"/>
                  </a:lnTo>
                  <a:lnTo>
                    <a:pt x="340525" y="62026"/>
                  </a:lnTo>
                  <a:lnTo>
                    <a:pt x="339344" y="60274"/>
                  </a:lnTo>
                  <a:lnTo>
                    <a:pt x="339356" y="60756"/>
                  </a:lnTo>
                  <a:lnTo>
                    <a:pt x="339610" y="64312"/>
                  </a:lnTo>
                  <a:lnTo>
                    <a:pt x="338709" y="64693"/>
                  </a:lnTo>
                  <a:lnTo>
                    <a:pt x="338518" y="63423"/>
                  </a:lnTo>
                  <a:lnTo>
                    <a:pt x="338505" y="63296"/>
                  </a:lnTo>
                  <a:lnTo>
                    <a:pt x="338607" y="62280"/>
                  </a:lnTo>
                  <a:lnTo>
                    <a:pt x="338709" y="62026"/>
                  </a:lnTo>
                  <a:lnTo>
                    <a:pt x="338797" y="61772"/>
                  </a:lnTo>
                  <a:lnTo>
                    <a:pt x="339331" y="60286"/>
                  </a:lnTo>
                  <a:lnTo>
                    <a:pt x="338340" y="61772"/>
                  </a:lnTo>
                  <a:lnTo>
                    <a:pt x="338023" y="60629"/>
                  </a:lnTo>
                  <a:lnTo>
                    <a:pt x="338124" y="59867"/>
                  </a:lnTo>
                  <a:lnTo>
                    <a:pt x="338162" y="59740"/>
                  </a:lnTo>
                  <a:lnTo>
                    <a:pt x="338899" y="57454"/>
                  </a:lnTo>
                  <a:lnTo>
                    <a:pt x="337858" y="59740"/>
                  </a:lnTo>
                  <a:lnTo>
                    <a:pt x="337705" y="57327"/>
                  </a:lnTo>
                  <a:lnTo>
                    <a:pt x="337604" y="55676"/>
                  </a:lnTo>
                  <a:lnTo>
                    <a:pt x="337223" y="55295"/>
                  </a:lnTo>
                  <a:lnTo>
                    <a:pt x="337413" y="54902"/>
                  </a:lnTo>
                  <a:lnTo>
                    <a:pt x="337007" y="54787"/>
                  </a:lnTo>
                  <a:lnTo>
                    <a:pt x="336994" y="57327"/>
                  </a:lnTo>
                  <a:lnTo>
                    <a:pt x="336791" y="56819"/>
                  </a:lnTo>
                  <a:lnTo>
                    <a:pt x="336588" y="56819"/>
                  </a:lnTo>
                  <a:lnTo>
                    <a:pt x="336702" y="55803"/>
                  </a:lnTo>
                  <a:lnTo>
                    <a:pt x="336499" y="56565"/>
                  </a:lnTo>
                  <a:lnTo>
                    <a:pt x="336372" y="60109"/>
                  </a:lnTo>
                  <a:lnTo>
                    <a:pt x="335737" y="62026"/>
                  </a:lnTo>
                  <a:lnTo>
                    <a:pt x="335610" y="61137"/>
                  </a:lnTo>
                  <a:lnTo>
                    <a:pt x="335495" y="60909"/>
                  </a:lnTo>
                  <a:lnTo>
                    <a:pt x="334619" y="63296"/>
                  </a:lnTo>
                  <a:lnTo>
                    <a:pt x="334784" y="61137"/>
                  </a:lnTo>
                  <a:lnTo>
                    <a:pt x="334860" y="60121"/>
                  </a:lnTo>
                  <a:lnTo>
                    <a:pt x="334860" y="59994"/>
                  </a:lnTo>
                  <a:lnTo>
                    <a:pt x="335495" y="60909"/>
                  </a:lnTo>
                  <a:lnTo>
                    <a:pt x="335559" y="60756"/>
                  </a:lnTo>
                  <a:lnTo>
                    <a:pt x="335661" y="61137"/>
                  </a:lnTo>
                  <a:lnTo>
                    <a:pt x="335749" y="61264"/>
                  </a:lnTo>
                  <a:lnTo>
                    <a:pt x="335673" y="60756"/>
                  </a:lnTo>
                  <a:lnTo>
                    <a:pt x="335559" y="59994"/>
                  </a:lnTo>
                  <a:lnTo>
                    <a:pt x="335419" y="58978"/>
                  </a:lnTo>
                  <a:lnTo>
                    <a:pt x="335102" y="56692"/>
                  </a:lnTo>
                  <a:lnTo>
                    <a:pt x="335559" y="56489"/>
                  </a:lnTo>
                  <a:lnTo>
                    <a:pt x="335470" y="56311"/>
                  </a:lnTo>
                  <a:lnTo>
                    <a:pt x="335356" y="54152"/>
                  </a:lnTo>
                  <a:lnTo>
                    <a:pt x="334949" y="52247"/>
                  </a:lnTo>
                  <a:lnTo>
                    <a:pt x="334759" y="58978"/>
                  </a:lnTo>
                  <a:lnTo>
                    <a:pt x="333781" y="58724"/>
                  </a:lnTo>
                  <a:lnTo>
                    <a:pt x="333984" y="57581"/>
                  </a:lnTo>
                  <a:lnTo>
                    <a:pt x="334022" y="56210"/>
                  </a:lnTo>
                  <a:lnTo>
                    <a:pt x="333603" y="58597"/>
                  </a:lnTo>
                  <a:lnTo>
                    <a:pt x="333070" y="60121"/>
                  </a:lnTo>
                  <a:lnTo>
                    <a:pt x="332574" y="58597"/>
                  </a:lnTo>
                  <a:lnTo>
                    <a:pt x="332244" y="61137"/>
                  </a:lnTo>
                  <a:lnTo>
                    <a:pt x="331939" y="60883"/>
                  </a:lnTo>
                  <a:lnTo>
                    <a:pt x="332041" y="61137"/>
                  </a:lnTo>
                  <a:lnTo>
                    <a:pt x="332155" y="62153"/>
                  </a:lnTo>
                  <a:lnTo>
                    <a:pt x="331927" y="63423"/>
                  </a:lnTo>
                  <a:lnTo>
                    <a:pt x="331635" y="63169"/>
                  </a:lnTo>
                  <a:lnTo>
                    <a:pt x="331139" y="63665"/>
                  </a:lnTo>
                  <a:lnTo>
                    <a:pt x="330695" y="65328"/>
                  </a:lnTo>
                  <a:lnTo>
                    <a:pt x="330708" y="64312"/>
                  </a:lnTo>
                  <a:lnTo>
                    <a:pt x="330746" y="60756"/>
                  </a:lnTo>
                  <a:lnTo>
                    <a:pt x="330771" y="58597"/>
                  </a:lnTo>
                  <a:lnTo>
                    <a:pt x="329857" y="60756"/>
                  </a:lnTo>
                  <a:lnTo>
                    <a:pt x="329806" y="60375"/>
                  </a:lnTo>
                  <a:lnTo>
                    <a:pt x="329704" y="59740"/>
                  </a:lnTo>
                  <a:lnTo>
                    <a:pt x="329819" y="58851"/>
                  </a:lnTo>
                  <a:lnTo>
                    <a:pt x="329933" y="58343"/>
                  </a:lnTo>
                  <a:lnTo>
                    <a:pt x="330161" y="57327"/>
                  </a:lnTo>
                  <a:lnTo>
                    <a:pt x="330060" y="56692"/>
                  </a:lnTo>
                  <a:lnTo>
                    <a:pt x="329996" y="56438"/>
                  </a:lnTo>
                  <a:lnTo>
                    <a:pt x="329120" y="58394"/>
                  </a:lnTo>
                  <a:lnTo>
                    <a:pt x="329069" y="58661"/>
                  </a:lnTo>
                  <a:lnTo>
                    <a:pt x="329069" y="61048"/>
                  </a:lnTo>
                  <a:lnTo>
                    <a:pt x="328726" y="62153"/>
                  </a:lnTo>
                  <a:lnTo>
                    <a:pt x="328599" y="64312"/>
                  </a:lnTo>
                  <a:lnTo>
                    <a:pt x="328536" y="62788"/>
                  </a:lnTo>
                  <a:lnTo>
                    <a:pt x="328523" y="61899"/>
                  </a:lnTo>
                  <a:lnTo>
                    <a:pt x="328498" y="61493"/>
                  </a:lnTo>
                  <a:lnTo>
                    <a:pt x="328447" y="61633"/>
                  </a:lnTo>
                  <a:lnTo>
                    <a:pt x="328472" y="60502"/>
                  </a:lnTo>
                  <a:lnTo>
                    <a:pt x="328498" y="61493"/>
                  </a:lnTo>
                  <a:lnTo>
                    <a:pt x="328904" y="60502"/>
                  </a:lnTo>
                  <a:lnTo>
                    <a:pt x="328955" y="60375"/>
                  </a:lnTo>
                  <a:lnTo>
                    <a:pt x="329069" y="61048"/>
                  </a:lnTo>
                  <a:lnTo>
                    <a:pt x="329069" y="58661"/>
                  </a:lnTo>
                  <a:lnTo>
                    <a:pt x="327939" y="61772"/>
                  </a:lnTo>
                  <a:lnTo>
                    <a:pt x="328193" y="61849"/>
                  </a:lnTo>
                  <a:lnTo>
                    <a:pt x="327279" y="66344"/>
                  </a:lnTo>
                  <a:lnTo>
                    <a:pt x="327215" y="65836"/>
                  </a:lnTo>
                  <a:lnTo>
                    <a:pt x="327113" y="65074"/>
                  </a:lnTo>
                  <a:lnTo>
                    <a:pt x="327088" y="64947"/>
                  </a:lnTo>
                  <a:lnTo>
                    <a:pt x="326948" y="63931"/>
                  </a:lnTo>
                  <a:lnTo>
                    <a:pt x="327063" y="62407"/>
                  </a:lnTo>
                  <a:lnTo>
                    <a:pt x="327266" y="60502"/>
                  </a:lnTo>
                  <a:lnTo>
                    <a:pt x="327520" y="58216"/>
                  </a:lnTo>
                  <a:lnTo>
                    <a:pt x="327406" y="56819"/>
                  </a:lnTo>
                  <a:lnTo>
                    <a:pt x="326923" y="54787"/>
                  </a:lnTo>
                  <a:lnTo>
                    <a:pt x="325551" y="60502"/>
                  </a:lnTo>
                  <a:lnTo>
                    <a:pt x="324472" y="58851"/>
                  </a:lnTo>
                  <a:lnTo>
                    <a:pt x="324573" y="59232"/>
                  </a:lnTo>
                  <a:lnTo>
                    <a:pt x="324688" y="60375"/>
                  </a:lnTo>
                  <a:lnTo>
                    <a:pt x="324332" y="62407"/>
                  </a:lnTo>
                  <a:lnTo>
                    <a:pt x="324142" y="61264"/>
                  </a:lnTo>
                  <a:lnTo>
                    <a:pt x="323964" y="60248"/>
                  </a:lnTo>
                  <a:lnTo>
                    <a:pt x="323456" y="61264"/>
                  </a:lnTo>
                  <a:lnTo>
                    <a:pt x="323494" y="60883"/>
                  </a:lnTo>
                  <a:lnTo>
                    <a:pt x="323621" y="59867"/>
                  </a:lnTo>
                  <a:lnTo>
                    <a:pt x="323596" y="58597"/>
                  </a:lnTo>
                  <a:lnTo>
                    <a:pt x="323494" y="57073"/>
                  </a:lnTo>
                  <a:lnTo>
                    <a:pt x="323342" y="58597"/>
                  </a:lnTo>
                  <a:lnTo>
                    <a:pt x="322605" y="56819"/>
                  </a:lnTo>
                  <a:lnTo>
                    <a:pt x="322059" y="60883"/>
                  </a:lnTo>
                  <a:lnTo>
                    <a:pt x="321792" y="58216"/>
                  </a:lnTo>
                  <a:lnTo>
                    <a:pt x="320903" y="56946"/>
                  </a:lnTo>
                  <a:lnTo>
                    <a:pt x="320014" y="63931"/>
                  </a:lnTo>
                  <a:lnTo>
                    <a:pt x="319125" y="63042"/>
                  </a:lnTo>
                  <a:lnTo>
                    <a:pt x="319252" y="62534"/>
                  </a:lnTo>
                  <a:lnTo>
                    <a:pt x="319506" y="61518"/>
                  </a:lnTo>
                  <a:lnTo>
                    <a:pt x="319620" y="61048"/>
                  </a:lnTo>
                  <a:lnTo>
                    <a:pt x="319493" y="59994"/>
                  </a:lnTo>
                  <a:lnTo>
                    <a:pt x="319582" y="58978"/>
                  </a:lnTo>
                  <a:lnTo>
                    <a:pt x="319646" y="58851"/>
                  </a:lnTo>
                  <a:lnTo>
                    <a:pt x="320192" y="57835"/>
                  </a:lnTo>
                  <a:lnTo>
                    <a:pt x="319874" y="57835"/>
                  </a:lnTo>
                  <a:lnTo>
                    <a:pt x="319620" y="57454"/>
                  </a:lnTo>
                  <a:lnTo>
                    <a:pt x="319468" y="58851"/>
                  </a:lnTo>
                  <a:lnTo>
                    <a:pt x="319405" y="57581"/>
                  </a:lnTo>
                  <a:lnTo>
                    <a:pt x="318274" y="61518"/>
                  </a:lnTo>
                  <a:lnTo>
                    <a:pt x="318185" y="59486"/>
                  </a:lnTo>
                  <a:lnTo>
                    <a:pt x="318020" y="60109"/>
                  </a:lnTo>
                  <a:lnTo>
                    <a:pt x="317906" y="60756"/>
                  </a:lnTo>
                  <a:lnTo>
                    <a:pt x="317677" y="62522"/>
                  </a:lnTo>
                  <a:lnTo>
                    <a:pt x="317334" y="62407"/>
                  </a:lnTo>
                  <a:lnTo>
                    <a:pt x="316738" y="62661"/>
                  </a:lnTo>
                  <a:lnTo>
                    <a:pt x="316801" y="64947"/>
                  </a:lnTo>
                  <a:lnTo>
                    <a:pt x="316496" y="58470"/>
                  </a:lnTo>
                  <a:lnTo>
                    <a:pt x="313982" y="65074"/>
                  </a:lnTo>
                  <a:lnTo>
                    <a:pt x="313778" y="60756"/>
                  </a:lnTo>
                  <a:lnTo>
                    <a:pt x="313715" y="59486"/>
                  </a:lnTo>
                  <a:lnTo>
                    <a:pt x="312928" y="60121"/>
                  </a:lnTo>
                  <a:lnTo>
                    <a:pt x="312013" y="60756"/>
                  </a:lnTo>
                  <a:lnTo>
                    <a:pt x="311365" y="60756"/>
                  </a:lnTo>
                  <a:lnTo>
                    <a:pt x="311467" y="59766"/>
                  </a:lnTo>
                  <a:lnTo>
                    <a:pt x="311569" y="59994"/>
                  </a:lnTo>
                  <a:lnTo>
                    <a:pt x="311480" y="59740"/>
                  </a:lnTo>
                  <a:lnTo>
                    <a:pt x="310896" y="57962"/>
                  </a:lnTo>
                  <a:lnTo>
                    <a:pt x="310400" y="65836"/>
                  </a:lnTo>
                  <a:lnTo>
                    <a:pt x="310222" y="65328"/>
                  </a:lnTo>
                  <a:lnTo>
                    <a:pt x="309765" y="64058"/>
                  </a:lnTo>
                  <a:lnTo>
                    <a:pt x="309676" y="63804"/>
                  </a:lnTo>
                  <a:lnTo>
                    <a:pt x="309524" y="61391"/>
                  </a:lnTo>
                  <a:lnTo>
                    <a:pt x="309460" y="60248"/>
                  </a:lnTo>
                  <a:lnTo>
                    <a:pt x="310337" y="61899"/>
                  </a:lnTo>
                  <a:lnTo>
                    <a:pt x="310222" y="61048"/>
                  </a:lnTo>
                  <a:lnTo>
                    <a:pt x="310197" y="60248"/>
                  </a:lnTo>
                  <a:lnTo>
                    <a:pt x="310743" y="53771"/>
                  </a:lnTo>
                  <a:lnTo>
                    <a:pt x="308851" y="61391"/>
                  </a:lnTo>
                  <a:lnTo>
                    <a:pt x="308724" y="59359"/>
                  </a:lnTo>
                  <a:lnTo>
                    <a:pt x="308610" y="55295"/>
                  </a:lnTo>
                  <a:lnTo>
                    <a:pt x="308533" y="54660"/>
                  </a:lnTo>
                  <a:lnTo>
                    <a:pt x="307276" y="59359"/>
                  </a:lnTo>
                  <a:lnTo>
                    <a:pt x="306476" y="58851"/>
                  </a:lnTo>
                  <a:lnTo>
                    <a:pt x="306603" y="57835"/>
                  </a:lnTo>
                  <a:lnTo>
                    <a:pt x="305663" y="61137"/>
                  </a:lnTo>
                  <a:lnTo>
                    <a:pt x="303911" y="62725"/>
                  </a:lnTo>
                  <a:lnTo>
                    <a:pt x="303834" y="63296"/>
                  </a:lnTo>
                  <a:lnTo>
                    <a:pt x="303022" y="64058"/>
                  </a:lnTo>
                  <a:lnTo>
                    <a:pt x="302895" y="62407"/>
                  </a:lnTo>
                  <a:lnTo>
                    <a:pt x="302666" y="61645"/>
                  </a:lnTo>
                  <a:lnTo>
                    <a:pt x="302615" y="60502"/>
                  </a:lnTo>
                  <a:lnTo>
                    <a:pt x="302806" y="58343"/>
                  </a:lnTo>
                  <a:lnTo>
                    <a:pt x="303491" y="58216"/>
                  </a:lnTo>
                  <a:lnTo>
                    <a:pt x="303542" y="54533"/>
                  </a:lnTo>
                  <a:lnTo>
                    <a:pt x="302590" y="58343"/>
                  </a:lnTo>
                  <a:lnTo>
                    <a:pt x="302399" y="57835"/>
                  </a:lnTo>
                  <a:lnTo>
                    <a:pt x="302514" y="56057"/>
                  </a:lnTo>
                  <a:lnTo>
                    <a:pt x="301421" y="56438"/>
                  </a:lnTo>
                  <a:lnTo>
                    <a:pt x="300977" y="60502"/>
                  </a:lnTo>
                  <a:lnTo>
                    <a:pt x="299872" y="60121"/>
                  </a:lnTo>
                  <a:lnTo>
                    <a:pt x="299783" y="61645"/>
                  </a:lnTo>
                  <a:lnTo>
                    <a:pt x="298818" y="65328"/>
                  </a:lnTo>
                  <a:lnTo>
                    <a:pt x="298831" y="65201"/>
                  </a:lnTo>
                  <a:lnTo>
                    <a:pt x="298919" y="64439"/>
                  </a:lnTo>
                  <a:lnTo>
                    <a:pt x="298958" y="64185"/>
                  </a:lnTo>
                  <a:lnTo>
                    <a:pt x="299072" y="63169"/>
                  </a:lnTo>
                  <a:lnTo>
                    <a:pt x="299161" y="62534"/>
                  </a:lnTo>
                  <a:lnTo>
                    <a:pt x="299173" y="62407"/>
                  </a:lnTo>
                  <a:lnTo>
                    <a:pt x="299237" y="61899"/>
                  </a:lnTo>
                  <a:lnTo>
                    <a:pt x="299593" y="58978"/>
                  </a:lnTo>
                  <a:lnTo>
                    <a:pt x="298653" y="61899"/>
                  </a:lnTo>
                  <a:lnTo>
                    <a:pt x="298907" y="57835"/>
                  </a:lnTo>
                  <a:lnTo>
                    <a:pt x="298399" y="58724"/>
                  </a:lnTo>
                  <a:lnTo>
                    <a:pt x="297053" y="61645"/>
                  </a:lnTo>
                  <a:lnTo>
                    <a:pt x="296265" y="62407"/>
                  </a:lnTo>
                  <a:lnTo>
                    <a:pt x="296291" y="62280"/>
                  </a:lnTo>
                  <a:lnTo>
                    <a:pt x="296646" y="60794"/>
                  </a:lnTo>
                  <a:lnTo>
                    <a:pt x="295846" y="62280"/>
                  </a:lnTo>
                  <a:lnTo>
                    <a:pt x="295046" y="62153"/>
                  </a:lnTo>
                  <a:lnTo>
                    <a:pt x="295059" y="62026"/>
                  </a:lnTo>
                  <a:lnTo>
                    <a:pt x="295325" y="59867"/>
                  </a:lnTo>
                  <a:lnTo>
                    <a:pt x="296037" y="54152"/>
                  </a:lnTo>
                  <a:lnTo>
                    <a:pt x="293179" y="59867"/>
                  </a:lnTo>
                  <a:lnTo>
                    <a:pt x="293179" y="59486"/>
                  </a:lnTo>
                  <a:lnTo>
                    <a:pt x="293192" y="59232"/>
                  </a:lnTo>
                  <a:lnTo>
                    <a:pt x="293192" y="58597"/>
                  </a:lnTo>
                  <a:lnTo>
                    <a:pt x="293217" y="56438"/>
                  </a:lnTo>
                  <a:lnTo>
                    <a:pt x="293243" y="53644"/>
                  </a:lnTo>
                  <a:lnTo>
                    <a:pt x="291515" y="56438"/>
                  </a:lnTo>
                  <a:lnTo>
                    <a:pt x="290576" y="52120"/>
                  </a:lnTo>
                  <a:lnTo>
                    <a:pt x="288874" y="52374"/>
                  </a:lnTo>
                  <a:lnTo>
                    <a:pt x="288798" y="58597"/>
                  </a:lnTo>
                  <a:lnTo>
                    <a:pt x="288467" y="54114"/>
                  </a:lnTo>
                  <a:lnTo>
                    <a:pt x="288366" y="52501"/>
                  </a:lnTo>
                  <a:lnTo>
                    <a:pt x="288277" y="53454"/>
                  </a:lnTo>
                  <a:lnTo>
                    <a:pt x="287972" y="52349"/>
                  </a:lnTo>
                  <a:lnTo>
                    <a:pt x="288175" y="54597"/>
                  </a:lnTo>
                  <a:lnTo>
                    <a:pt x="288124" y="55067"/>
                  </a:lnTo>
                  <a:lnTo>
                    <a:pt x="287794" y="58851"/>
                  </a:lnTo>
                  <a:lnTo>
                    <a:pt x="287362" y="59232"/>
                  </a:lnTo>
                  <a:lnTo>
                    <a:pt x="287235" y="58724"/>
                  </a:lnTo>
                  <a:lnTo>
                    <a:pt x="286727" y="56057"/>
                  </a:lnTo>
                  <a:lnTo>
                    <a:pt x="286473" y="54787"/>
                  </a:lnTo>
                  <a:lnTo>
                    <a:pt x="286397" y="52882"/>
                  </a:lnTo>
                  <a:lnTo>
                    <a:pt x="286994" y="53390"/>
                  </a:lnTo>
                  <a:lnTo>
                    <a:pt x="287032" y="52882"/>
                  </a:lnTo>
                  <a:lnTo>
                    <a:pt x="287121" y="51993"/>
                  </a:lnTo>
                  <a:lnTo>
                    <a:pt x="286308" y="51358"/>
                  </a:lnTo>
                  <a:lnTo>
                    <a:pt x="286524" y="50723"/>
                  </a:lnTo>
                  <a:lnTo>
                    <a:pt x="286943" y="49453"/>
                  </a:lnTo>
                  <a:lnTo>
                    <a:pt x="286842" y="48310"/>
                  </a:lnTo>
                  <a:lnTo>
                    <a:pt x="286664" y="47548"/>
                  </a:lnTo>
                  <a:lnTo>
                    <a:pt x="286588" y="48945"/>
                  </a:lnTo>
                  <a:lnTo>
                    <a:pt x="286461" y="49961"/>
                  </a:lnTo>
                  <a:lnTo>
                    <a:pt x="286016" y="50723"/>
                  </a:lnTo>
                  <a:lnTo>
                    <a:pt x="285635" y="49834"/>
                  </a:lnTo>
                  <a:lnTo>
                    <a:pt x="285762" y="50850"/>
                  </a:lnTo>
                  <a:lnTo>
                    <a:pt x="285877" y="53009"/>
                  </a:lnTo>
                  <a:lnTo>
                    <a:pt x="284454" y="56057"/>
                  </a:lnTo>
                  <a:lnTo>
                    <a:pt x="284518" y="55549"/>
                  </a:lnTo>
                  <a:lnTo>
                    <a:pt x="284784" y="53390"/>
                  </a:lnTo>
                  <a:lnTo>
                    <a:pt x="285127" y="50596"/>
                  </a:lnTo>
                  <a:lnTo>
                    <a:pt x="285534" y="47294"/>
                  </a:lnTo>
                  <a:lnTo>
                    <a:pt x="284010" y="50596"/>
                  </a:lnTo>
                  <a:lnTo>
                    <a:pt x="284276" y="49707"/>
                  </a:lnTo>
                  <a:lnTo>
                    <a:pt x="284594" y="48691"/>
                  </a:lnTo>
                  <a:lnTo>
                    <a:pt x="283857" y="49707"/>
                  </a:lnTo>
                  <a:lnTo>
                    <a:pt x="282346" y="48310"/>
                  </a:lnTo>
                  <a:lnTo>
                    <a:pt x="281203" y="53390"/>
                  </a:lnTo>
                  <a:lnTo>
                    <a:pt x="281330" y="50723"/>
                  </a:lnTo>
                  <a:lnTo>
                    <a:pt x="281520" y="50469"/>
                  </a:lnTo>
                  <a:lnTo>
                    <a:pt x="280149" y="49580"/>
                  </a:lnTo>
                  <a:lnTo>
                    <a:pt x="277710" y="55549"/>
                  </a:lnTo>
                  <a:lnTo>
                    <a:pt x="277685" y="55422"/>
                  </a:lnTo>
                  <a:lnTo>
                    <a:pt x="277660" y="55295"/>
                  </a:lnTo>
                  <a:lnTo>
                    <a:pt x="277253" y="53644"/>
                  </a:lnTo>
                  <a:lnTo>
                    <a:pt x="277012" y="52628"/>
                  </a:lnTo>
                  <a:lnTo>
                    <a:pt x="277126" y="51079"/>
                  </a:lnTo>
                  <a:lnTo>
                    <a:pt x="277190" y="50723"/>
                  </a:lnTo>
                  <a:lnTo>
                    <a:pt x="276872" y="51231"/>
                  </a:lnTo>
                  <a:lnTo>
                    <a:pt x="276415" y="53644"/>
                  </a:lnTo>
                  <a:lnTo>
                    <a:pt x="276339" y="53009"/>
                  </a:lnTo>
                  <a:lnTo>
                    <a:pt x="276466" y="50723"/>
                  </a:lnTo>
                  <a:lnTo>
                    <a:pt x="276390" y="50342"/>
                  </a:lnTo>
                  <a:lnTo>
                    <a:pt x="275386" y="53009"/>
                  </a:lnTo>
                  <a:lnTo>
                    <a:pt x="275170" y="52247"/>
                  </a:lnTo>
                  <a:lnTo>
                    <a:pt x="275272" y="51612"/>
                  </a:lnTo>
                  <a:lnTo>
                    <a:pt x="275590" y="50469"/>
                  </a:lnTo>
                  <a:lnTo>
                    <a:pt x="275463" y="50063"/>
                  </a:lnTo>
                  <a:lnTo>
                    <a:pt x="274421" y="48183"/>
                  </a:lnTo>
                  <a:lnTo>
                    <a:pt x="272986" y="54406"/>
                  </a:lnTo>
                  <a:lnTo>
                    <a:pt x="271678" y="55295"/>
                  </a:lnTo>
                  <a:lnTo>
                    <a:pt x="271716" y="54914"/>
                  </a:lnTo>
                  <a:lnTo>
                    <a:pt x="271754" y="54533"/>
                  </a:lnTo>
                  <a:lnTo>
                    <a:pt x="271932" y="52882"/>
                  </a:lnTo>
                  <a:lnTo>
                    <a:pt x="272059" y="51739"/>
                  </a:lnTo>
                  <a:lnTo>
                    <a:pt x="271945" y="50342"/>
                  </a:lnTo>
                  <a:lnTo>
                    <a:pt x="270802" y="48437"/>
                  </a:lnTo>
                  <a:lnTo>
                    <a:pt x="270814" y="47675"/>
                  </a:lnTo>
                  <a:lnTo>
                    <a:pt x="269227" y="46913"/>
                  </a:lnTo>
                  <a:lnTo>
                    <a:pt x="267601" y="51231"/>
                  </a:lnTo>
                  <a:lnTo>
                    <a:pt x="265887" y="52882"/>
                  </a:lnTo>
                  <a:lnTo>
                    <a:pt x="265760" y="51485"/>
                  </a:lnTo>
                  <a:lnTo>
                    <a:pt x="265684" y="50469"/>
                  </a:lnTo>
                  <a:lnTo>
                    <a:pt x="265455" y="47802"/>
                  </a:lnTo>
                  <a:lnTo>
                    <a:pt x="262877" y="50469"/>
                  </a:lnTo>
                  <a:lnTo>
                    <a:pt x="261658" y="47421"/>
                  </a:lnTo>
                  <a:lnTo>
                    <a:pt x="261747" y="48564"/>
                  </a:lnTo>
                  <a:lnTo>
                    <a:pt x="261289" y="50723"/>
                  </a:lnTo>
                  <a:lnTo>
                    <a:pt x="261175" y="51079"/>
                  </a:lnTo>
                  <a:lnTo>
                    <a:pt x="260921" y="51485"/>
                  </a:lnTo>
                  <a:lnTo>
                    <a:pt x="260642" y="50469"/>
                  </a:lnTo>
                  <a:lnTo>
                    <a:pt x="259588" y="54533"/>
                  </a:lnTo>
                  <a:lnTo>
                    <a:pt x="259600" y="54406"/>
                  </a:lnTo>
                  <a:lnTo>
                    <a:pt x="259740" y="53263"/>
                  </a:lnTo>
                  <a:lnTo>
                    <a:pt x="259816" y="52628"/>
                  </a:lnTo>
                  <a:lnTo>
                    <a:pt x="260083" y="50342"/>
                  </a:lnTo>
                  <a:lnTo>
                    <a:pt x="260197" y="50469"/>
                  </a:lnTo>
                  <a:lnTo>
                    <a:pt x="260197" y="50342"/>
                  </a:lnTo>
                  <a:lnTo>
                    <a:pt x="260337" y="47294"/>
                  </a:lnTo>
                  <a:lnTo>
                    <a:pt x="260375" y="46278"/>
                  </a:lnTo>
                  <a:lnTo>
                    <a:pt x="259524" y="47294"/>
                  </a:lnTo>
                  <a:lnTo>
                    <a:pt x="258953" y="47167"/>
                  </a:lnTo>
                  <a:lnTo>
                    <a:pt x="258279" y="52628"/>
                  </a:lnTo>
                  <a:lnTo>
                    <a:pt x="257644" y="50469"/>
                  </a:lnTo>
                  <a:lnTo>
                    <a:pt x="257340" y="49453"/>
                  </a:lnTo>
                  <a:lnTo>
                    <a:pt x="254571" y="50469"/>
                  </a:lnTo>
                  <a:lnTo>
                    <a:pt x="253961" y="47929"/>
                  </a:lnTo>
                  <a:lnTo>
                    <a:pt x="253453" y="49199"/>
                  </a:lnTo>
                  <a:lnTo>
                    <a:pt x="253009" y="49199"/>
                  </a:lnTo>
                  <a:lnTo>
                    <a:pt x="252501" y="50469"/>
                  </a:lnTo>
                  <a:lnTo>
                    <a:pt x="252831" y="47548"/>
                  </a:lnTo>
                  <a:lnTo>
                    <a:pt x="252006" y="46786"/>
                  </a:lnTo>
                  <a:lnTo>
                    <a:pt x="251447" y="46278"/>
                  </a:lnTo>
                  <a:lnTo>
                    <a:pt x="250113" y="46786"/>
                  </a:lnTo>
                  <a:lnTo>
                    <a:pt x="250596" y="44754"/>
                  </a:lnTo>
                  <a:lnTo>
                    <a:pt x="249910" y="44500"/>
                  </a:lnTo>
                  <a:lnTo>
                    <a:pt x="248805" y="53136"/>
                  </a:lnTo>
                  <a:lnTo>
                    <a:pt x="248158" y="53263"/>
                  </a:lnTo>
                  <a:lnTo>
                    <a:pt x="248310" y="50596"/>
                  </a:lnTo>
                  <a:lnTo>
                    <a:pt x="248386" y="49453"/>
                  </a:lnTo>
                  <a:lnTo>
                    <a:pt x="248412" y="48818"/>
                  </a:lnTo>
                  <a:lnTo>
                    <a:pt x="247192" y="48818"/>
                  </a:lnTo>
                  <a:lnTo>
                    <a:pt x="247167" y="48691"/>
                  </a:lnTo>
                  <a:lnTo>
                    <a:pt x="246354" y="44754"/>
                  </a:lnTo>
                  <a:lnTo>
                    <a:pt x="244716" y="48691"/>
                  </a:lnTo>
                  <a:lnTo>
                    <a:pt x="244983" y="46786"/>
                  </a:lnTo>
                  <a:lnTo>
                    <a:pt x="245198" y="46532"/>
                  </a:lnTo>
                  <a:lnTo>
                    <a:pt x="244640" y="46405"/>
                  </a:lnTo>
                  <a:lnTo>
                    <a:pt x="244246" y="45516"/>
                  </a:lnTo>
                  <a:lnTo>
                    <a:pt x="243281" y="43357"/>
                  </a:lnTo>
                  <a:lnTo>
                    <a:pt x="243116" y="45834"/>
                  </a:lnTo>
                  <a:lnTo>
                    <a:pt x="243192" y="45656"/>
                  </a:lnTo>
                  <a:lnTo>
                    <a:pt x="243103" y="46024"/>
                  </a:lnTo>
                  <a:lnTo>
                    <a:pt x="243116" y="45834"/>
                  </a:lnTo>
                  <a:lnTo>
                    <a:pt x="240792" y="50596"/>
                  </a:lnTo>
                  <a:lnTo>
                    <a:pt x="241198" y="47675"/>
                  </a:lnTo>
                  <a:lnTo>
                    <a:pt x="240347" y="50977"/>
                  </a:lnTo>
                  <a:lnTo>
                    <a:pt x="240233" y="51485"/>
                  </a:lnTo>
                  <a:lnTo>
                    <a:pt x="240118" y="52374"/>
                  </a:lnTo>
                  <a:lnTo>
                    <a:pt x="239229" y="53263"/>
                  </a:lnTo>
                  <a:lnTo>
                    <a:pt x="239141" y="53009"/>
                  </a:lnTo>
                  <a:lnTo>
                    <a:pt x="239255" y="51485"/>
                  </a:lnTo>
                  <a:lnTo>
                    <a:pt x="239141" y="50469"/>
                  </a:lnTo>
                  <a:lnTo>
                    <a:pt x="239039" y="50088"/>
                  </a:lnTo>
                  <a:lnTo>
                    <a:pt x="238709" y="54406"/>
                  </a:lnTo>
                  <a:lnTo>
                    <a:pt x="238226" y="53009"/>
                  </a:lnTo>
                  <a:lnTo>
                    <a:pt x="238340" y="51993"/>
                  </a:lnTo>
                  <a:lnTo>
                    <a:pt x="238607" y="50977"/>
                  </a:lnTo>
                  <a:lnTo>
                    <a:pt x="237998" y="50723"/>
                  </a:lnTo>
                  <a:lnTo>
                    <a:pt x="237909" y="51866"/>
                  </a:lnTo>
                  <a:lnTo>
                    <a:pt x="237375" y="53771"/>
                  </a:lnTo>
                  <a:lnTo>
                    <a:pt x="236842" y="54914"/>
                  </a:lnTo>
                  <a:lnTo>
                    <a:pt x="236728" y="54533"/>
                  </a:lnTo>
                  <a:lnTo>
                    <a:pt x="236588" y="54025"/>
                  </a:lnTo>
                  <a:lnTo>
                    <a:pt x="236359" y="53263"/>
                  </a:lnTo>
                  <a:lnTo>
                    <a:pt x="236435" y="50342"/>
                  </a:lnTo>
                  <a:lnTo>
                    <a:pt x="236207" y="51612"/>
                  </a:lnTo>
                  <a:lnTo>
                    <a:pt x="235597" y="54025"/>
                  </a:lnTo>
                  <a:lnTo>
                    <a:pt x="235356" y="53263"/>
                  </a:lnTo>
                  <a:lnTo>
                    <a:pt x="235445" y="51993"/>
                  </a:lnTo>
                  <a:lnTo>
                    <a:pt x="235572" y="51612"/>
                  </a:lnTo>
                  <a:lnTo>
                    <a:pt x="235458" y="50850"/>
                  </a:lnTo>
                  <a:lnTo>
                    <a:pt x="235305" y="50469"/>
                  </a:lnTo>
                  <a:lnTo>
                    <a:pt x="234886" y="49377"/>
                  </a:lnTo>
                  <a:lnTo>
                    <a:pt x="234797" y="50190"/>
                  </a:lnTo>
                  <a:lnTo>
                    <a:pt x="234772" y="50469"/>
                  </a:lnTo>
                  <a:lnTo>
                    <a:pt x="234708" y="50152"/>
                  </a:lnTo>
                  <a:lnTo>
                    <a:pt x="233743" y="54533"/>
                  </a:lnTo>
                  <a:lnTo>
                    <a:pt x="233426" y="52374"/>
                  </a:lnTo>
                  <a:lnTo>
                    <a:pt x="233375" y="49834"/>
                  </a:lnTo>
                  <a:lnTo>
                    <a:pt x="234213" y="49961"/>
                  </a:lnTo>
                  <a:lnTo>
                    <a:pt x="234632" y="50114"/>
                  </a:lnTo>
                  <a:lnTo>
                    <a:pt x="234810" y="49199"/>
                  </a:lnTo>
                  <a:lnTo>
                    <a:pt x="234886" y="49377"/>
                  </a:lnTo>
                  <a:lnTo>
                    <a:pt x="234911" y="49199"/>
                  </a:lnTo>
                  <a:lnTo>
                    <a:pt x="235013" y="48183"/>
                  </a:lnTo>
                  <a:lnTo>
                    <a:pt x="234937" y="47675"/>
                  </a:lnTo>
                  <a:lnTo>
                    <a:pt x="234556" y="47294"/>
                  </a:lnTo>
                  <a:lnTo>
                    <a:pt x="234657" y="46278"/>
                  </a:lnTo>
                  <a:lnTo>
                    <a:pt x="235356" y="43611"/>
                  </a:lnTo>
                  <a:lnTo>
                    <a:pt x="234556" y="45643"/>
                  </a:lnTo>
                  <a:lnTo>
                    <a:pt x="233210" y="49834"/>
                  </a:lnTo>
                  <a:lnTo>
                    <a:pt x="233159" y="49707"/>
                  </a:lnTo>
                  <a:lnTo>
                    <a:pt x="233108" y="49580"/>
                  </a:lnTo>
                  <a:lnTo>
                    <a:pt x="232714" y="48564"/>
                  </a:lnTo>
                  <a:lnTo>
                    <a:pt x="232676" y="48310"/>
                  </a:lnTo>
                  <a:lnTo>
                    <a:pt x="232689" y="47675"/>
                  </a:lnTo>
                  <a:lnTo>
                    <a:pt x="232664" y="47040"/>
                  </a:lnTo>
                  <a:lnTo>
                    <a:pt x="232498" y="47167"/>
                  </a:lnTo>
                  <a:lnTo>
                    <a:pt x="232371" y="47536"/>
                  </a:lnTo>
                  <a:lnTo>
                    <a:pt x="232371" y="66598"/>
                  </a:lnTo>
                  <a:lnTo>
                    <a:pt x="232206" y="66471"/>
                  </a:lnTo>
                  <a:lnTo>
                    <a:pt x="231775" y="66471"/>
                  </a:lnTo>
                  <a:lnTo>
                    <a:pt x="231914" y="64947"/>
                  </a:lnTo>
                  <a:lnTo>
                    <a:pt x="232003" y="64439"/>
                  </a:lnTo>
                  <a:lnTo>
                    <a:pt x="232130" y="64439"/>
                  </a:lnTo>
                  <a:lnTo>
                    <a:pt x="232029" y="65201"/>
                  </a:lnTo>
                  <a:lnTo>
                    <a:pt x="232244" y="65709"/>
                  </a:lnTo>
                  <a:lnTo>
                    <a:pt x="232371" y="66598"/>
                  </a:lnTo>
                  <a:lnTo>
                    <a:pt x="232371" y="47536"/>
                  </a:lnTo>
                  <a:lnTo>
                    <a:pt x="232321" y="47675"/>
                  </a:lnTo>
                  <a:lnTo>
                    <a:pt x="232232" y="47421"/>
                  </a:lnTo>
                  <a:lnTo>
                    <a:pt x="232067" y="46913"/>
                  </a:lnTo>
                  <a:lnTo>
                    <a:pt x="231851" y="46786"/>
                  </a:lnTo>
                  <a:lnTo>
                    <a:pt x="231940" y="45643"/>
                  </a:lnTo>
                  <a:lnTo>
                    <a:pt x="231952" y="45516"/>
                  </a:lnTo>
                  <a:lnTo>
                    <a:pt x="232016" y="44627"/>
                  </a:lnTo>
                  <a:lnTo>
                    <a:pt x="231775" y="44894"/>
                  </a:lnTo>
                  <a:lnTo>
                    <a:pt x="231775" y="45643"/>
                  </a:lnTo>
                  <a:lnTo>
                    <a:pt x="231762" y="46786"/>
                  </a:lnTo>
                  <a:lnTo>
                    <a:pt x="231521" y="46913"/>
                  </a:lnTo>
                  <a:lnTo>
                    <a:pt x="231330" y="47167"/>
                  </a:lnTo>
                  <a:lnTo>
                    <a:pt x="231267" y="47421"/>
                  </a:lnTo>
                  <a:lnTo>
                    <a:pt x="231508" y="46024"/>
                  </a:lnTo>
                  <a:lnTo>
                    <a:pt x="231775" y="45643"/>
                  </a:lnTo>
                  <a:lnTo>
                    <a:pt x="231775" y="44894"/>
                  </a:lnTo>
                  <a:lnTo>
                    <a:pt x="231203" y="45516"/>
                  </a:lnTo>
                  <a:lnTo>
                    <a:pt x="230873" y="45389"/>
                  </a:lnTo>
                  <a:lnTo>
                    <a:pt x="230593" y="48310"/>
                  </a:lnTo>
                  <a:lnTo>
                    <a:pt x="230200" y="47802"/>
                  </a:lnTo>
                  <a:lnTo>
                    <a:pt x="230352" y="50063"/>
                  </a:lnTo>
                  <a:lnTo>
                    <a:pt x="230644" y="49872"/>
                  </a:lnTo>
                  <a:lnTo>
                    <a:pt x="230632" y="50431"/>
                  </a:lnTo>
                  <a:lnTo>
                    <a:pt x="230644" y="50622"/>
                  </a:lnTo>
                  <a:lnTo>
                    <a:pt x="230708" y="50317"/>
                  </a:lnTo>
                  <a:lnTo>
                    <a:pt x="230771" y="49999"/>
                  </a:lnTo>
                  <a:lnTo>
                    <a:pt x="230835" y="49707"/>
                  </a:lnTo>
                  <a:lnTo>
                    <a:pt x="230873" y="49580"/>
                  </a:lnTo>
                  <a:lnTo>
                    <a:pt x="230835" y="49834"/>
                  </a:lnTo>
                  <a:lnTo>
                    <a:pt x="231355" y="49707"/>
                  </a:lnTo>
                  <a:lnTo>
                    <a:pt x="231698" y="49707"/>
                  </a:lnTo>
                  <a:lnTo>
                    <a:pt x="230936" y="52133"/>
                  </a:lnTo>
                  <a:lnTo>
                    <a:pt x="230936" y="66471"/>
                  </a:lnTo>
                  <a:lnTo>
                    <a:pt x="230936" y="66598"/>
                  </a:lnTo>
                  <a:lnTo>
                    <a:pt x="230568" y="66725"/>
                  </a:lnTo>
                  <a:lnTo>
                    <a:pt x="230936" y="66471"/>
                  </a:lnTo>
                  <a:lnTo>
                    <a:pt x="230936" y="52133"/>
                  </a:lnTo>
                  <a:lnTo>
                    <a:pt x="230860" y="52374"/>
                  </a:lnTo>
                  <a:lnTo>
                    <a:pt x="230644" y="50723"/>
                  </a:lnTo>
                  <a:lnTo>
                    <a:pt x="229679" y="55422"/>
                  </a:lnTo>
                  <a:lnTo>
                    <a:pt x="229666" y="54660"/>
                  </a:lnTo>
                  <a:lnTo>
                    <a:pt x="229666" y="54406"/>
                  </a:lnTo>
                  <a:lnTo>
                    <a:pt x="229654" y="53263"/>
                  </a:lnTo>
                  <a:lnTo>
                    <a:pt x="229539" y="50850"/>
                  </a:lnTo>
                  <a:lnTo>
                    <a:pt x="229108" y="49326"/>
                  </a:lnTo>
                  <a:lnTo>
                    <a:pt x="229044" y="47929"/>
                  </a:lnTo>
                  <a:lnTo>
                    <a:pt x="229133" y="46405"/>
                  </a:lnTo>
                  <a:lnTo>
                    <a:pt x="227926" y="47929"/>
                  </a:lnTo>
                  <a:lnTo>
                    <a:pt x="226580" y="47167"/>
                  </a:lnTo>
                  <a:lnTo>
                    <a:pt x="225374" y="52501"/>
                  </a:lnTo>
                  <a:lnTo>
                    <a:pt x="225272" y="52755"/>
                  </a:lnTo>
                  <a:lnTo>
                    <a:pt x="224980" y="53263"/>
                  </a:lnTo>
                  <a:lnTo>
                    <a:pt x="224993" y="53136"/>
                  </a:lnTo>
                  <a:lnTo>
                    <a:pt x="225120" y="51612"/>
                  </a:lnTo>
                  <a:lnTo>
                    <a:pt x="225158" y="50342"/>
                  </a:lnTo>
                  <a:lnTo>
                    <a:pt x="225323" y="49758"/>
                  </a:lnTo>
                  <a:lnTo>
                    <a:pt x="225018" y="50342"/>
                  </a:lnTo>
                  <a:lnTo>
                    <a:pt x="224345" y="49707"/>
                  </a:lnTo>
                  <a:lnTo>
                    <a:pt x="223951" y="49326"/>
                  </a:lnTo>
                  <a:lnTo>
                    <a:pt x="223875" y="49860"/>
                  </a:lnTo>
                  <a:lnTo>
                    <a:pt x="223837" y="50152"/>
                  </a:lnTo>
                  <a:lnTo>
                    <a:pt x="223786" y="50469"/>
                  </a:lnTo>
                  <a:lnTo>
                    <a:pt x="223418" y="53136"/>
                  </a:lnTo>
                  <a:lnTo>
                    <a:pt x="223253" y="52628"/>
                  </a:lnTo>
                  <a:lnTo>
                    <a:pt x="222885" y="51485"/>
                  </a:lnTo>
                  <a:lnTo>
                    <a:pt x="222948" y="51231"/>
                  </a:lnTo>
                  <a:lnTo>
                    <a:pt x="223786" y="50215"/>
                  </a:lnTo>
                  <a:lnTo>
                    <a:pt x="223875" y="49860"/>
                  </a:lnTo>
                  <a:lnTo>
                    <a:pt x="223113" y="50215"/>
                  </a:lnTo>
                  <a:lnTo>
                    <a:pt x="223316" y="49199"/>
                  </a:lnTo>
                  <a:lnTo>
                    <a:pt x="223240" y="48818"/>
                  </a:lnTo>
                  <a:lnTo>
                    <a:pt x="222110" y="47675"/>
                  </a:lnTo>
                  <a:lnTo>
                    <a:pt x="218973" y="52628"/>
                  </a:lnTo>
                  <a:lnTo>
                    <a:pt x="218478" y="51739"/>
                  </a:lnTo>
                  <a:lnTo>
                    <a:pt x="217690" y="50342"/>
                  </a:lnTo>
                  <a:lnTo>
                    <a:pt x="217805" y="51739"/>
                  </a:lnTo>
                  <a:lnTo>
                    <a:pt x="215646" y="47929"/>
                  </a:lnTo>
                  <a:lnTo>
                    <a:pt x="212242" y="54406"/>
                  </a:lnTo>
                  <a:lnTo>
                    <a:pt x="211353" y="51739"/>
                  </a:lnTo>
                  <a:lnTo>
                    <a:pt x="210350" y="48691"/>
                  </a:lnTo>
                  <a:lnTo>
                    <a:pt x="209753" y="47421"/>
                  </a:lnTo>
                  <a:lnTo>
                    <a:pt x="209461" y="49580"/>
                  </a:lnTo>
                  <a:lnTo>
                    <a:pt x="209346" y="50114"/>
                  </a:lnTo>
                  <a:lnTo>
                    <a:pt x="208762" y="51739"/>
                  </a:lnTo>
                  <a:lnTo>
                    <a:pt x="208953" y="48564"/>
                  </a:lnTo>
                  <a:lnTo>
                    <a:pt x="207860" y="51993"/>
                  </a:lnTo>
                  <a:lnTo>
                    <a:pt x="206489" y="54660"/>
                  </a:lnTo>
                  <a:lnTo>
                    <a:pt x="206565" y="52374"/>
                  </a:lnTo>
                  <a:lnTo>
                    <a:pt x="206603" y="51231"/>
                  </a:lnTo>
                  <a:lnTo>
                    <a:pt x="206832" y="44246"/>
                  </a:lnTo>
                  <a:lnTo>
                    <a:pt x="205016" y="48945"/>
                  </a:lnTo>
                  <a:lnTo>
                    <a:pt x="204914" y="51231"/>
                  </a:lnTo>
                  <a:lnTo>
                    <a:pt x="204470" y="50850"/>
                  </a:lnTo>
                  <a:lnTo>
                    <a:pt x="203263" y="52374"/>
                  </a:lnTo>
                  <a:lnTo>
                    <a:pt x="203200" y="52120"/>
                  </a:lnTo>
                  <a:lnTo>
                    <a:pt x="203200" y="51993"/>
                  </a:lnTo>
                  <a:lnTo>
                    <a:pt x="203314" y="49326"/>
                  </a:lnTo>
                  <a:lnTo>
                    <a:pt x="201828" y="51993"/>
                  </a:lnTo>
                  <a:lnTo>
                    <a:pt x="201129" y="50850"/>
                  </a:lnTo>
                  <a:lnTo>
                    <a:pt x="201256" y="50063"/>
                  </a:lnTo>
                  <a:lnTo>
                    <a:pt x="202666" y="45516"/>
                  </a:lnTo>
                  <a:lnTo>
                    <a:pt x="201358" y="45008"/>
                  </a:lnTo>
                  <a:lnTo>
                    <a:pt x="200812" y="45643"/>
                  </a:lnTo>
                  <a:lnTo>
                    <a:pt x="199631" y="49199"/>
                  </a:lnTo>
                  <a:lnTo>
                    <a:pt x="199517" y="50850"/>
                  </a:lnTo>
                  <a:lnTo>
                    <a:pt x="199720" y="50850"/>
                  </a:lnTo>
                  <a:lnTo>
                    <a:pt x="199910" y="51993"/>
                  </a:lnTo>
                  <a:lnTo>
                    <a:pt x="199796" y="53263"/>
                  </a:lnTo>
                  <a:lnTo>
                    <a:pt x="199682" y="53644"/>
                  </a:lnTo>
                  <a:lnTo>
                    <a:pt x="199212" y="54267"/>
                  </a:lnTo>
                  <a:lnTo>
                    <a:pt x="198653" y="58978"/>
                  </a:lnTo>
                  <a:lnTo>
                    <a:pt x="197929" y="63042"/>
                  </a:lnTo>
                  <a:lnTo>
                    <a:pt x="197827" y="64401"/>
                  </a:lnTo>
                  <a:lnTo>
                    <a:pt x="198501" y="67614"/>
                  </a:lnTo>
                  <a:lnTo>
                    <a:pt x="199580" y="64693"/>
                  </a:lnTo>
                  <a:lnTo>
                    <a:pt x="199580" y="67106"/>
                  </a:lnTo>
                  <a:lnTo>
                    <a:pt x="198932" y="67233"/>
                  </a:lnTo>
                  <a:lnTo>
                    <a:pt x="199047" y="69392"/>
                  </a:lnTo>
                  <a:lnTo>
                    <a:pt x="199517" y="67411"/>
                  </a:lnTo>
                  <a:lnTo>
                    <a:pt x="199898" y="66217"/>
                  </a:lnTo>
                  <a:lnTo>
                    <a:pt x="199948" y="68757"/>
                  </a:lnTo>
                  <a:lnTo>
                    <a:pt x="200660" y="66217"/>
                  </a:lnTo>
                  <a:lnTo>
                    <a:pt x="200977" y="65074"/>
                  </a:lnTo>
                  <a:lnTo>
                    <a:pt x="201041" y="64693"/>
                  </a:lnTo>
                  <a:lnTo>
                    <a:pt x="201168" y="64401"/>
                  </a:lnTo>
                  <a:lnTo>
                    <a:pt x="201701" y="63423"/>
                  </a:lnTo>
                  <a:lnTo>
                    <a:pt x="201803" y="65963"/>
                  </a:lnTo>
                  <a:lnTo>
                    <a:pt x="201549" y="67487"/>
                  </a:lnTo>
                  <a:lnTo>
                    <a:pt x="202184" y="65709"/>
                  </a:lnTo>
                  <a:lnTo>
                    <a:pt x="202120" y="66471"/>
                  </a:lnTo>
                  <a:lnTo>
                    <a:pt x="201993" y="67411"/>
                  </a:lnTo>
                  <a:lnTo>
                    <a:pt x="202247" y="66725"/>
                  </a:lnTo>
                  <a:lnTo>
                    <a:pt x="202793" y="67741"/>
                  </a:lnTo>
                  <a:lnTo>
                    <a:pt x="202971" y="66725"/>
                  </a:lnTo>
                  <a:lnTo>
                    <a:pt x="203149" y="65709"/>
                  </a:lnTo>
                  <a:lnTo>
                    <a:pt x="203263" y="65074"/>
                  </a:lnTo>
                  <a:lnTo>
                    <a:pt x="203365" y="67868"/>
                  </a:lnTo>
                  <a:lnTo>
                    <a:pt x="204444" y="65074"/>
                  </a:lnTo>
                  <a:lnTo>
                    <a:pt x="204635" y="64566"/>
                  </a:lnTo>
                  <a:lnTo>
                    <a:pt x="204114" y="69075"/>
                  </a:lnTo>
                  <a:lnTo>
                    <a:pt x="204343" y="67995"/>
                  </a:lnTo>
                  <a:lnTo>
                    <a:pt x="205168" y="65582"/>
                  </a:lnTo>
                  <a:lnTo>
                    <a:pt x="205549" y="65455"/>
                  </a:lnTo>
                  <a:lnTo>
                    <a:pt x="204330" y="70916"/>
                  </a:lnTo>
                  <a:lnTo>
                    <a:pt x="206844" y="65963"/>
                  </a:lnTo>
                  <a:lnTo>
                    <a:pt x="206044" y="71805"/>
                  </a:lnTo>
                  <a:lnTo>
                    <a:pt x="207048" y="66852"/>
                  </a:lnTo>
                  <a:lnTo>
                    <a:pt x="208013" y="69773"/>
                  </a:lnTo>
                  <a:lnTo>
                    <a:pt x="209156" y="67106"/>
                  </a:lnTo>
                  <a:lnTo>
                    <a:pt x="208953" y="68122"/>
                  </a:lnTo>
                  <a:lnTo>
                    <a:pt x="209283" y="68503"/>
                  </a:lnTo>
                  <a:lnTo>
                    <a:pt x="209346" y="70408"/>
                  </a:lnTo>
                  <a:lnTo>
                    <a:pt x="209461" y="70916"/>
                  </a:lnTo>
                  <a:lnTo>
                    <a:pt x="209918" y="67106"/>
                  </a:lnTo>
                  <a:lnTo>
                    <a:pt x="209943" y="66852"/>
                  </a:lnTo>
                  <a:lnTo>
                    <a:pt x="210705" y="66154"/>
                  </a:lnTo>
                  <a:lnTo>
                    <a:pt x="210820" y="65963"/>
                  </a:lnTo>
                  <a:lnTo>
                    <a:pt x="210959" y="65455"/>
                  </a:lnTo>
                  <a:lnTo>
                    <a:pt x="211188" y="64566"/>
                  </a:lnTo>
                  <a:lnTo>
                    <a:pt x="211467" y="63550"/>
                  </a:lnTo>
                  <a:lnTo>
                    <a:pt x="211632" y="67614"/>
                  </a:lnTo>
                  <a:lnTo>
                    <a:pt x="210604" y="68376"/>
                  </a:lnTo>
                  <a:lnTo>
                    <a:pt x="210375" y="72186"/>
                  </a:lnTo>
                  <a:lnTo>
                    <a:pt x="210718" y="68757"/>
                  </a:lnTo>
                  <a:lnTo>
                    <a:pt x="211747" y="68884"/>
                  </a:lnTo>
                  <a:lnTo>
                    <a:pt x="211759" y="68757"/>
                  </a:lnTo>
                  <a:lnTo>
                    <a:pt x="211848" y="66217"/>
                  </a:lnTo>
                  <a:lnTo>
                    <a:pt x="212039" y="68630"/>
                  </a:lnTo>
                  <a:lnTo>
                    <a:pt x="211975" y="70789"/>
                  </a:lnTo>
                  <a:lnTo>
                    <a:pt x="212394" y="67360"/>
                  </a:lnTo>
                  <a:lnTo>
                    <a:pt x="212521" y="66217"/>
                  </a:lnTo>
                  <a:lnTo>
                    <a:pt x="212585" y="65709"/>
                  </a:lnTo>
                  <a:lnTo>
                    <a:pt x="212496" y="70027"/>
                  </a:lnTo>
                  <a:lnTo>
                    <a:pt x="213182" y="66852"/>
                  </a:lnTo>
                  <a:lnTo>
                    <a:pt x="213360" y="68084"/>
                  </a:lnTo>
                  <a:lnTo>
                    <a:pt x="213487" y="69773"/>
                  </a:lnTo>
                  <a:lnTo>
                    <a:pt x="212864" y="71678"/>
                  </a:lnTo>
                  <a:lnTo>
                    <a:pt x="213728" y="70154"/>
                  </a:lnTo>
                  <a:lnTo>
                    <a:pt x="213817" y="71018"/>
                  </a:lnTo>
                  <a:lnTo>
                    <a:pt x="213817" y="70154"/>
                  </a:lnTo>
                  <a:lnTo>
                    <a:pt x="213944" y="69088"/>
                  </a:lnTo>
                  <a:lnTo>
                    <a:pt x="214210" y="67614"/>
                  </a:lnTo>
                  <a:lnTo>
                    <a:pt x="214934" y="66852"/>
                  </a:lnTo>
                  <a:lnTo>
                    <a:pt x="215188" y="66598"/>
                  </a:lnTo>
                  <a:lnTo>
                    <a:pt x="214503" y="69646"/>
                  </a:lnTo>
                  <a:lnTo>
                    <a:pt x="214388" y="72440"/>
                  </a:lnTo>
                  <a:lnTo>
                    <a:pt x="214947" y="71678"/>
                  </a:lnTo>
                  <a:lnTo>
                    <a:pt x="215074" y="71424"/>
                  </a:lnTo>
                  <a:lnTo>
                    <a:pt x="215823" y="67995"/>
                  </a:lnTo>
                  <a:lnTo>
                    <a:pt x="216204" y="68249"/>
                  </a:lnTo>
                  <a:lnTo>
                    <a:pt x="216166" y="69392"/>
                  </a:lnTo>
                  <a:lnTo>
                    <a:pt x="216052" y="69900"/>
                  </a:lnTo>
                  <a:lnTo>
                    <a:pt x="216611" y="67995"/>
                  </a:lnTo>
                  <a:lnTo>
                    <a:pt x="216941" y="66852"/>
                  </a:lnTo>
                  <a:lnTo>
                    <a:pt x="217766" y="69900"/>
                  </a:lnTo>
                  <a:lnTo>
                    <a:pt x="218630" y="66852"/>
                  </a:lnTo>
                  <a:lnTo>
                    <a:pt x="218694" y="66598"/>
                  </a:lnTo>
                  <a:lnTo>
                    <a:pt x="218821" y="66154"/>
                  </a:lnTo>
                  <a:lnTo>
                    <a:pt x="218821" y="67106"/>
                  </a:lnTo>
                  <a:lnTo>
                    <a:pt x="218871" y="66090"/>
                  </a:lnTo>
                  <a:lnTo>
                    <a:pt x="218897" y="65709"/>
                  </a:lnTo>
                  <a:lnTo>
                    <a:pt x="219075" y="63550"/>
                  </a:lnTo>
                  <a:lnTo>
                    <a:pt x="219087" y="63423"/>
                  </a:lnTo>
                  <a:lnTo>
                    <a:pt x="219278" y="61772"/>
                  </a:lnTo>
                  <a:lnTo>
                    <a:pt x="219608" y="61772"/>
                  </a:lnTo>
                  <a:lnTo>
                    <a:pt x="220141" y="59486"/>
                  </a:lnTo>
                  <a:lnTo>
                    <a:pt x="219989" y="62026"/>
                  </a:lnTo>
                  <a:lnTo>
                    <a:pt x="219811" y="61899"/>
                  </a:lnTo>
                  <a:lnTo>
                    <a:pt x="219621" y="63169"/>
                  </a:lnTo>
                  <a:lnTo>
                    <a:pt x="219506" y="63677"/>
                  </a:lnTo>
                  <a:lnTo>
                    <a:pt x="219964" y="62661"/>
                  </a:lnTo>
                  <a:lnTo>
                    <a:pt x="219913" y="65354"/>
                  </a:lnTo>
                  <a:lnTo>
                    <a:pt x="220014" y="65074"/>
                  </a:lnTo>
                  <a:lnTo>
                    <a:pt x="220040" y="64566"/>
                  </a:lnTo>
                  <a:lnTo>
                    <a:pt x="220129" y="64770"/>
                  </a:lnTo>
                  <a:lnTo>
                    <a:pt x="220205" y="64566"/>
                  </a:lnTo>
                  <a:lnTo>
                    <a:pt x="220903" y="62661"/>
                  </a:lnTo>
                  <a:lnTo>
                    <a:pt x="220954" y="62534"/>
                  </a:lnTo>
                  <a:lnTo>
                    <a:pt x="221259" y="63296"/>
                  </a:lnTo>
                  <a:lnTo>
                    <a:pt x="221348" y="63804"/>
                  </a:lnTo>
                  <a:lnTo>
                    <a:pt x="221094" y="67106"/>
                  </a:lnTo>
                  <a:lnTo>
                    <a:pt x="220129" y="64770"/>
                  </a:lnTo>
                  <a:lnTo>
                    <a:pt x="220141" y="65544"/>
                  </a:lnTo>
                  <a:lnTo>
                    <a:pt x="220383" y="67868"/>
                  </a:lnTo>
                  <a:lnTo>
                    <a:pt x="219748" y="66471"/>
                  </a:lnTo>
                  <a:lnTo>
                    <a:pt x="219760" y="72059"/>
                  </a:lnTo>
                  <a:lnTo>
                    <a:pt x="219329" y="66154"/>
                  </a:lnTo>
                  <a:lnTo>
                    <a:pt x="219341" y="72059"/>
                  </a:lnTo>
                  <a:lnTo>
                    <a:pt x="220154" y="73075"/>
                  </a:lnTo>
                  <a:lnTo>
                    <a:pt x="220306" y="72059"/>
                  </a:lnTo>
                  <a:lnTo>
                    <a:pt x="220586" y="70281"/>
                  </a:lnTo>
                  <a:lnTo>
                    <a:pt x="221513" y="71424"/>
                  </a:lnTo>
                  <a:lnTo>
                    <a:pt x="221767" y="70281"/>
                  </a:lnTo>
                  <a:lnTo>
                    <a:pt x="221894" y="69773"/>
                  </a:lnTo>
                  <a:lnTo>
                    <a:pt x="221780" y="68757"/>
                  </a:lnTo>
                  <a:lnTo>
                    <a:pt x="221881" y="67868"/>
                  </a:lnTo>
                  <a:lnTo>
                    <a:pt x="222059" y="67106"/>
                  </a:lnTo>
                  <a:lnTo>
                    <a:pt x="222173" y="66598"/>
                  </a:lnTo>
                  <a:lnTo>
                    <a:pt x="224015" y="63169"/>
                  </a:lnTo>
                  <a:lnTo>
                    <a:pt x="222389" y="75615"/>
                  </a:lnTo>
                  <a:lnTo>
                    <a:pt x="223901" y="71234"/>
                  </a:lnTo>
                  <a:lnTo>
                    <a:pt x="224472" y="68884"/>
                  </a:lnTo>
                  <a:lnTo>
                    <a:pt x="225094" y="64185"/>
                  </a:lnTo>
                  <a:lnTo>
                    <a:pt x="225361" y="65544"/>
                  </a:lnTo>
                  <a:lnTo>
                    <a:pt x="225488" y="67411"/>
                  </a:lnTo>
                  <a:lnTo>
                    <a:pt x="225145" y="69392"/>
                  </a:lnTo>
                  <a:lnTo>
                    <a:pt x="225031" y="70713"/>
                  </a:lnTo>
                  <a:lnTo>
                    <a:pt x="225882" y="71170"/>
                  </a:lnTo>
                  <a:lnTo>
                    <a:pt x="226098" y="64947"/>
                  </a:lnTo>
                  <a:lnTo>
                    <a:pt x="226758" y="67335"/>
                  </a:lnTo>
                  <a:lnTo>
                    <a:pt x="227190" y="67335"/>
                  </a:lnTo>
                  <a:lnTo>
                    <a:pt x="227253" y="67614"/>
                  </a:lnTo>
                  <a:lnTo>
                    <a:pt x="226999" y="70916"/>
                  </a:lnTo>
                  <a:lnTo>
                    <a:pt x="228142" y="70408"/>
                  </a:lnTo>
                  <a:lnTo>
                    <a:pt x="229577" y="67995"/>
                  </a:lnTo>
                  <a:lnTo>
                    <a:pt x="230847" y="67487"/>
                  </a:lnTo>
                  <a:lnTo>
                    <a:pt x="230708" y="68249"/>
                  </a:lnTo>
                  <a:lnTo>
                    <a:pt x="230505" y="69088"/>
                  </a:lnTo>
                  <a:lnTo>
                    <a:pt x="230378" y="69900"/>
                  </a:lnTo>
                  <a:lnTo>
                    <a:pt x="230505" y="70789"/>
                  </a:lnTo>
                  <a:lnTo>
                    <a:pt x="232181" y="69138"/>
                  </a:lnTo>
                  <a:lnTo>
                    <a:pt x="234861" y="73710"/>
                  </a:lnTo>
                  <a:lnTo>
                    <a:pt x="235737" y="70789"/>
                  </a:lnTo>
                  <a:lnTo>
                    <a:pt x="235864" y="70789"/>
                  </a:lnTo>
                  <a:lnTo>
                    <a:pt x="236245" y="69646"/>
                  </a:lnTo>
                  <a:lnTo>
                    <a:pt x="236601" y="69519"/>
                  </a:lnTo>
                  <a:lnTo>
                    <a:pt x="236537" y="70713"/>
                  </a:lnTo>
                  <a:lnTo>
                    <a:pt x="236410" y="71678"/>
                  </a:lnTo>
                  <a:lnTo>
                    <a:pt x="236181" y="72313"/>
                  </a:lnTo>
                  <a:lnTo>
                    <a:pt x="237451" y="69900"/>
                  </a:lnTo>
                  <a:lnTo>
                    <a:pt x="237744" y="69519"/>
                  </a:lnTo>
                  <a:lnTo>
                    <a:pt x="238036" y="69138"/>
                  </a:lnTo>
                  <a:lnTo>
                    <a:pt x="239306" y="67487"/>
                  </a:lnTo>
                  <a:lnTo>
                    <a:pt x="239509" y="67233"/>
                  </a:lnTo>
                  <a:lnTo>
                    <a:pt x="239598" y="67106"/>
                  </a:lnTo>
                  <a:lnTo>
                    <a:pt x="240144" y="69646"/>
                  </a:lnTo>
                  <a:lnTo>
                    <a:pt x="240258" y="70535"/>
                  </a:lnTo>
                  <a:lnTo>
                    <a:pt x="240169" y="70789"/>
                  </a:lnTo>
                  <a:lnTo>
                    <a:pt x="240055" y="71424"/>
                  </a:lnTo>
                  <a:lnTo>
                    <a:pt x="240677" y="72694"/>
                  </a:lnTo>
                  <a:lnTo>
                    <a:pt x="241350" y="67106"/>
                  </a:lnTo>
                  <a:lnTo>
                    <a:pt x="241401" y="66725"/>
                  </a:lnTo>
                  <a:lnTo>
                    <a:pt x="241414" y="66598"/>
                  </a:lnTo>
                  <a:lnTo>
                    <a:pt x="241579" y="65201"/>
                  </a:lnTo>
                  <a:lnTo>
                    <a:pt x="241820" y="66725"/>
                  </a:lnTo>
                  <a:lnTo>
                    <a:pt x="241935" y="68376"/>
                  </a:lnTo>
                  <a:lnTo>
                    <a:pt x="241833" y="68630"/>
                  </a:lnTo>
                  <a:lnTo>
                    <a:pt x="243459" y="70154"/>
                  </a:lnTo>
                  <a:lnTo>
                    <a:pt x="245694" y="67487"/>
                  </a:lnTo>
                  <a:lnTo>
                    <a:pt x="246557" y="72313"/>
                  </a:lnTo>
                  <a:lnTo>
                    <a:pt x="247281" y="67868"/>
                  </a:lnTo>
                  <a:lnTo>
                    <a:pt x="248094" y="74472"/>
                  </a:lnTo>
                  <a:lnTo>
                    <a:pt x="248843" y="68249"/>
                  </a:lnTo>
                  <a:lnTo>
                    <a:pt x="249339" y="70535"/>
                  </a:lnTo>
                  <a:lnTo>
                    <a:pt x="249453" y="71678"/>
                  </a:lnTo>
                  <a:lnTo>
                    <a:pt x="249339" y="71996"/>
                  </a:lnTo>
                  <a:lnTo>
                    <a:pt x="249212" y="72694"/>
                  </a:lnTo>
                  <a:lnTo>
                    <a:pt x="250329" y="74726"/>
                  </a:lnTo>
                  <a:lnTo>
                    <a:pt x="250685" y="74980"/>
                  </a:lnTo>
                  <a:lnTo>
                    <a:pt x="251269" y="71170"/>
                  </a:lnTo>
                  <a:lnTo>
                    <a:pt x="251345" y="70866"/>
                  </a:lnTo>
                  <a:lnTo>
                    <a:pt x="251828" y="70408"/>
                  </a:lnTo>
                  <a:lnTo>
                    <a:pt x="251510" y="73494"/>
                  </a:lnTo>
                  <a:lnTo>
                    <a:pt x="252463" y="70408"/>
                  </a:lnTo>
                  <a:lnTo>
                    <a:pt x="252501" y="70281"/>
                  </a:lnTo>
                  <a:lnTo>
                    <a:pt x="252425" y="74091"/>
                  </a:lnTo>
                  <a:lnTo>
                    <a:pt x="252958" y="73329"/>
                  </a:lnTo>
                  <a:lnTo>
                    <a:pt x="252806" y="73202"/>
                  </a:lnTo>
                  <a:lnTo>
                    <a:pt x="252882" y="70866"/>
                  </a:lnTo>
                  <a:lnTo>
                    <a:pt x="253238" y="70281"/>
                  </a:lnTo>
                  <a:lnTo>
                    <a:pt x="253707" y="69519"/>
                  </a:lnTo>
                  <a:lnTo>
                    <a:pt x="254139" y="72288"/>
                  </a:lnTo>
                  <a:lnTo>
                    <a:pt x="254266" y="73710"/>
                  </a:lnTo>
                  <a:lnTo>
                    <a:pt x="254139" y="74980"/>
                  </a:lnTo>
                  <a:lnTo>
                    <a:pt x="256057" y="72440"/>
                  </a:lnTo>
                  <a:lnTo>
                    <a:pt x="255955" y="73164"/>
                  </a:lnTo>
                  <a:lnTo>
                    <a:pt x="256235" y="72440"/>
                  </a:lnTo>
                  <a:lnTo>
                    <a:pt x="256476" y="71805"/>
                  </a:lnTo>
                  <a:lnTo>
                    <a:pt x="255054" y="78409"/>
                  </a:lnTo>
                  <a:lnTo>
                    <a:pt x="256082" y="75704"/>
                  </a:lnTo>
                  <a:lnTo>
                    <a:pt x="256171" y="74599"/>
                  </a:lnTo>
                  <a:lnTo>
                    <a:pt x="256425" y="73583"/>
                  </a:lnTo>
                  <a:lnTo>
                    <a:pt x="256527" y="72948"/>
                  </a:lnTo>
                  <a:lnTo>
                    <a:pt x="256705" y="74853"/>
                  </a:lnTo>
                  <a:lnTo>
                    <a:pt x="257606" y="74980"/>
                  </a:lnTo>
                  <a:lnTo>
                    <a:pt x="258356" y="74218"/>
                  </a:lnTo>
                  <a:lnTo>
                    <a:pt x="258229" y="74980"/>
                  </a:lnTo>
                  <a:lnTo>
                    <a:pt x="258114" y="76568"/>
                  </a:lnTo>
                  <a:lnTo>
                    <a:pt x="259143" y="77139"/>
                  </a:lnTo>
                  <a:lnTo>
                    <a:pt x="260642" y="75615"/>
                  </a:lnTo>
                  <a:lnTo>
                    <a:pt x="261988" y="75869"/>
                  </a:lnTo>
                  <a:lnTo>
                    <a:pt x="261899" y="75615"/>
                  </a:lnTo>
                  <a:lnTo>
                    <a:pt x="261658" y="74853"/>
                  </a:lnTo>
                  <a:lnTo>
                    <a:pt x="261683" y="74218"/>
                  </a:lnTo>
                  <a:lnTo>
                    <a:pt x="261861" y="72948"/>
                  </a:lnTo>
                  <a:lnTo>
                    <a:pt x="262013" y="71805"/>
                  </a:lnTo>
                  <a:lnTo>
                    <a:pt x="262140" y="70916"/>
                  </a:lnTo>
                  <a:lnTo>
                    <a:pt x="262572" y="70662"/>
                  </a:lnTo>
                  <a:lnTo>
                    <a:pt x="262534" y="71234"/>
                  </a:lnTo>
                  <a:lnTo>
                    <a:pt x="262724" y="70662"/>
                  </a:lnTo>
                  <a:lnTo>
                    <a:pt x="262877" y="70154"/>
                  </a:lnTo>
                  <a:lnTo>
                    <a:pt x="263232" y="70535"/>
                  </a:lnTo>
                  <a:lnTo>
                    <a:pt x="263321" y="70866"/>
                  </a:lnTo>
                  <a:lnTo>
                    <a:pt x="262839" y="73952"/>
                  </a:lnTo>
                  <a:lnTo>
                    <a:pt x="262407" y="75107"/>
                  </a:lnTo>
                  <a:lnTo>
                    <a:pt x="263144" y="74091"/>
                  </a:lnTo>
                  <a:lnTo>
                    <a:pt x="263029" y="75234"/>
                  </a:lnTo>
                  <a:lnTo>
                    <a:pt x="262928" y="75488"/>
                  </a:lnTo>
                  <a:lnTo>
                    <a:pt x="262826" y="75996"/>
                  </a:lnTo>
                  <a:lnTo>
                    <a:pt x="262699" y="76885"/>
                  </a:lnTo>
                  <a:lnTo>
                    <a:pt x="263169" y="74726"/>
                  </a:lnTo>
                  <a:lnTo>
                    <a:pt x="263398" y="80441"/>
                  </a:lnTo>
                  <a:lnTo>
                    <a:pt x="264147" y="76758"/>
                  </a:lnTo>
                  <a:lnTo>
                    <a:pt x="264071" y="77774"/>
                  </a:lnTo>
                  <a:lnTo>
                    <a:pt x="265417" y="77901"/>
                  </a:lnTo>
                  <a:lnTo>
                    <a:pt x="266166" y="76885"/>
                  </a:lnTo>
                  <a:lnTo>
                    <a:pt x="267271" y="76758"/>
                  </a:lnTo>
                  <a:lnTo>
                    <a:pt x="267500" y="74726"/>
                  </a:lnTo>
                  <a:lnTo>
                    <a:pt x="267576" y="74091"/>
                  </a:lnTo>
                  <a:lnTo>
                    <a:pt x="267601" y="73837"/>
                  </a:lnTo>
                  <a:lnTo>
                    <a:pt x="267970" y="74599"/>
                  </a:lnTo>
                  <a:lnTo>
                    <a:pt x="268147" y="73837"/>
                  </a:lnTo>
                  <a:lnTo>
                    <a:pt x="268541" y="72186"/>
                  </a:lnTo>
                  <a:lnTo>
                    <a:pt x="269163" y="73075"/>
                  </a:lnTo>
                  <a:lnTo>
                    <a:pt x="269290" y="73329"/>
                  </a:lnTo>
                  <a:lnTo>
                    <a:pt x="269913" y="75615"/>
                  </a:lnTo>
                  <a:lnTo>
                    <a:pt x="270916" y="75488"/>
                  </a:lnTo>
                  <a:lnTo>
                    <a:pt x="271678" y="74218"/>
                  </a:lnTo>
                  <a:lnTo>
                    <a:pt x="271627" y="73964"/>
                  </a:lnTo>
                  <a:lnTo>
                    <a:pt x="271526" y="73456"/>
                  </a:lnTo>
                  <a:lnTo>
                    <a:pt x="271411" y="73164"/>
                  </a:lnTo>
                  <a:lnTo>
                    <a:pt x="271513" y="72567"/>
                  </a:lnTo>
                  <a:lnTo>
                    <a:pt x="271627" y="72186"/>
                  </a:lnTo>
                  <a:lnTo>
                    <a:pt x="271856" y="71297"/>
                  </a:lnTo>
                  <a:lnTo>
                    <a:pt x="271703" y="73952"/>
                  </a:lnTo>
                  <a:lnTo>
                    <a:pt x="272630" y="73837"/>
                  </a:lnTo>
                  <a:lnTo>
                    <a:pt x="271919" y="75742"/>
                  </a:lnTo>
                  <a:lnTo>
                    <a:pt x="273151" y="75361"/>
                  </a:lnTo>
                  <a:lnTo>
                    <a:pt x="273469" y="75361"/>
                  </a:lnTo>
                  <a:lnTo>
                    <a:pt x="274751" y="73837"/>
                  </a:lnTo>
                  <a:lnTo>
                    <a:pt x="275069" y="73456"/>
                  </a:lnTo>
                  <a:lnTo>
                    <a:pt x="275082" y="71297"/>
                  </a:lnTo>
                  <a:lnTo>
                    <a:pt x="275196" y="70789"/>
                  </a:lnTo>
                  <a:lnTo>
                    <a:pt x="275513" y="70408"/>
                  </a:lnTo>
                  <a:lnTo>
                    <a:pt x="275653" y="72263"/>
                  </a:lnTo>
                  <a:lnTo>
                    <a:pt x="275539" y="73164"/>
                  </a:lnTo>
                  <a:lnTo>
                    <a:pt x="275412" y="73583"/>
                  </a:lnTo>
                  <a:lnTo>
                    <a:pt x="277152" y="70408"/>
                  </a:lnTo>
                  <a:lnTo>
                    <a:pt x="277291" y="70154"/>
                  </a:lnTo>
                  <a:lnTo>
                    <a:pt x="277507" y="69773"/>
                  </a:lnTo>
                  <a:lnTo>
                    <a:pt x="278422" y="81711"/>
                  </a:lnTo>
                  <a:lnTo>
                    <a:pt x="280187" y="76758"/>
                  </a:lnTo>
                  <a:lnTo>
                    <a:pt x="280212" y="76631"/>
                  </a:lnTo>
                  <a:lnTo>
                    <a:pt x="280327" y="76377"/>
                  </a:lnTo>
                  <a:lnTo>
                    <a:pt x="280250" y="76568"/>
                  </a:lnTo>
                  <a:lnTo>
                    <a:pt x="280365" y="76377"/>
                  </a:lnTo>
                  <a:lnTo>
                    <a:pt x="281889" y="73837"/>
                  </a:lnTo>
                  <a:lnTo>
                    <a:pt x="282346" y="74218"/>
                  </a:lnTo>
                  <a:lnTo>
                    <a:pt x="282384" y="74472"/>
                  </a:lnTo>
                  <a:lnTo>
                    <a:pt x="281419" y="75615"/>
                  </a:lnTo>
                  <a:lnTo>
                    <a:pt x="281393" y="76250"/>
                  </a:lnTo>
                  <a:lnTo>
                    <a:pt x="281609" y="77520"/>
                  </a:lnTo>
                  <a:lnTo>
                    <a:pt x="283273" y="73837"/>
                  </a:lnTo>
                  <a:lnTo>
                    <a:pt x="283552" y="73202"/>
                  </a:lnTo>
                  <a:lnTo>
                    <a:pt x="283870" y="78409"/>
                  </a:lnTo>
                  <a:lnTo>
                    <a:pt x="285394" y="75615"/>
                  </a:lnTo>
                  <a:lnTo>
                    <a:pt x="285508" y="83489"/>
                  </a:lnTo>
                  <a:lnTo>
                    <a:pt x="288709" y="75615"/>
                  </a:lnTo>
                  <a:lnTo>
                    <a:pt x="288810" y="75361"/>
                  </a:lnTo>
                  <a:lnTo>
                    <a:pt x="289547" y="80568"/>
                  </a:lnTo>
                  <a:lnTo>
                    <a:pt x="289674" y="78663"/>
                  </a:lnTo>
                  <a:lnTo>
                    <a:pt x="290182" y="76885"/>
                  </a:lnTo>
                  <a:lnTo>
                    <a:pt x="290080" y="78143"/>
                  </a:lnTo>
                  <a:lnTo>
                    <a:pt x="290283" y="77520"/>
                  </a:lnTo>
                  <a:lnTo>
                    <a:pt x="291287" y="76885"/>
                  </a:lnTo>
                  <a:lnTo>
                    <a:pt x="293293" y="75615"/>
                  </a:lnTo>
                  <a:lnTo>
                    <a:pt x="295744" y="80822"/>
                  </a:lnTo>
                  <a:lnTo>
                    <a:pt x="298411" y="82854"/>
                  </a:lnTo>
                  <a:lnTo>
                    <a:pt x="299402" y="83362"/>
                  </a:lnTo>
                  <a:lnTo>
                    <a:pt x="299872" y="75615"/>
                  </a:lnTo>
                  <a:lnTo>
                    <a:pt x="299897" y="75361"/>
                  </a:lnTo>
                  <a:lnTo>
                    <a:pt x="300024" y="73329"/>
                  </a:lnTo>
                  <a:lnTo>
                    <a:pt x="300710" y="77012"/>
                  </a:lnTo>
                  <a:lnTo>
                    <a:pt x="300824" y="78143"/>
                  </a:lnTo>
                  <a:lnTo>
                    <a:pt x="300139" y="81203"/>
                  </a:lnTo>
                  <a:lnTo>
                    <a:pt x="302679" y="77393"/>
                  </a:lnTo>
                  <a:lnTo>
                    <a:pt x="304431" y="81838"/>
                  </a:lnTo>
                  <a:lnTo>
                    <a:pt x="306857" y="78536"/>
                  </a:lnTo>
                  <a:lnTo>
                    <a:pt x="306641" y="79298"/>
                  </a:lnTo>
                  <a:lnTo>
                    <a:pt x="306539" y="80441"/>
                  </a:lnTo>
                  <a:lnTo>
                    <a:pt x="306336" y="80314"/>
                  </a:lnTo>
                  <a:lnTo>
                    <a:pt x="306501" y="82854"/>
                  </a:lnTo>
                  <a:lnTo>
                    <a:pt x="307860" y="80695"/>
                  </a:lnTo>
                  <a:lnTo>
                    <a:pt x="307949" y="80441"/>
                  </a:lnTo>
                  <a:lnTo>
                    <a:pt x="308152" y="78536"/>
                  </a:lnTo>
                  <a:lnTo>
                    <a:pt x="308317" y="78740"/>
                  </a:lnTo>
                  <a:lnTo>
                    <a:pt x="308394" y="79171"/>
                  </a:lnTo>
                  <a:lnTo>
                    <a:pt x="308279" y="79552"/>
                  </a:lnTo>
                  <a:lnTo>
                    <a:pt x="308165" y="81686"/>
                  </a:lnTo>
                  <a:lnTo>
                    <a:pt x="308406" y="82981"/>
                  </a:lnTo>
                  <a:lnTo>
                    <a:pt x="309524" y="78536"/>
                  </a:lnTo>
                  <a:lnTo>
                    <a:pt x="309562" y="78409"/>
                  </a:lnTo>
                  <a:lnTo>
                    <a:pt x="309524" y="81013"/>
                  </a:lnTo>
                  <a:lnTo>
                    <a:pt x="309626" y="80695"/>
                  </a:lnTo>
                  <a:lnTo>
                    <a:pt x="310515" y="82346"/>
                  </a:lnTo>
                  <a:lnTo>
                    <a:pt x="310540" y="80695"/>
                  </a:lnTo>
                  <a:lnTo>
                    <a:pt x="310553" y="79425"/>
                  </a:lnTo>
                  <a:lnTo>
                    <a:pt x="311175" y="80949"/>
                  </a:lnTo>
                  <a:lnTo>
                    <a:pt x="311734" y="79425"/>
                  </a:lnTo>
                  <a:lnTo>
                    <a:pt x="312115" y="78409"/>
                  </a:lnTo>
                  <a:lnTo>
                    <a:pt x="312166" y="78282"/>
                  </a:lnTo>
                  <a:lnTo>
                    <a:pt x="312585" y="80060"/>
                  </a:lnTo>
                  <a:lnTo>
                    <a:pt x="312547" y="80264"/>
                  </a:lnTo>
                  <a:lnTo>
                    <a:pt x="312496" y="80454"/>
                  </a:lnTo>
                  <a:lnTo>
                    <a:pt x="312432" y="80784"/>
                  </a:lnTo>
                  <a:lnTo>
                    <a:pt x="312826" y="82105"/>
                  </a:lnTo>
                  <a:lnTo>
                    <a:pt x="312775" y="81064"/>
                  </a:lnTo>
                  <a:lnTo>
                    <a:pt x="312699" y="80441"/>
                  </a:lnTo>
                  <a:lnTo>
                    <a:pt x="312597" y="80060"/>
                  </a:lnTo>
                  <a:lnTo>
                    <a:pt x="313004" y="78282"/>
                  </a:lnTo>
                  <a:lnTo>
                    <a:pt x="313220" y="77393"/>
                  </a:lnTo>
                  <a:lnTo>
                    <a:pt x="313334" y="76885"/>
                  </a:lnTo>
                  <a:lnTo>
                    <a:pt x="313753" y="81838"/>
                  </a:lnTo>
                  <a:lnTo>
                    <a:pt x="314375" y="77266"/>
                  </a:lnTo>
                  <a:lnTo>
                    <a:pt x="313817" y="81965"/>
                  </a:lnTo>
                  <a:lnTo>
                    <a:pt x="315328" y="81203"/>
                  </a:lnTo>
                  <a:lnTo>
                    <a:pt x="316052" y="79044"/>
                  </a:lnTo>
                  <a:lnTo>
                    <a:pt x="315734" y="80441"/>
                  </a:lnTo>
                  <a:lnTo>
                    <a:pt x="316318" y="80568"/>
                  </a:lnTo>
                  <a:lnTo>
                    <a:pt x="315925" y="82473"/>
                  </a:lnTo>
                  <a:lnTo>
                    <a:pt x="316484" y="82473"/>
                  </a:lnTo>
                  <a:lnTo>
                    <a:pt x="316992" y="81838"/>
                  </a:lnTo>
                  <a:lnTo>
                    <a:pt x="317119" y="81330"/>
                  </a:lnTo>
                  <a:lnTo>
                    <a:pt x="317246" y="79298"/>
                  </a:lnTo>
                  <a:lnTo>
                    <a:pt x="317677" y="85013"/>
                  </a:lnTo>
                  <a:lnTo>
                    <a:pt x="318884" y="79298"/>
                  </a:lnTo>
                  <a:lnTo>
                    <a:pt x="318935" y="79044"/>
                  </a:lnTo>
                  <a:lnTo>
                    <a:pt x="319316" y="77266"/>
                  </a:lnTo>
                  <a:lnTo>
                    <a:pt x="319392" y="76885"/>
                  </a:lnTo>
                  <a:lnTo>
                    <a:pt x="319798" y="74980"/>
                  </a:lnTo>
                  <a:lnTo>
                    <a:pt x="319608" y="82219"/>
                  </a:lnTo>
                  <a:lnTo>
                    <a:pt x="321538" y="79806"/>
                  </a:lnTo>
                  <a:lnTo>
                    <a:pt x="323100" y="78422"/>
                  </a:lnTo>
                  <a:lnTo>
                    <a:pt x="322694" y="82600"/>
                  </a:lnTo>
                  <a:lnTo>
                    <a:pt x="323977" y="81203"/>
                  </a:lnTo>
                  <a:lnTo>
                    <a:pt x="323850" y="80314"/>
                  </a:lnTo>
                  <a:lnTo>
                    <a:pt x="323316" y="78244"/>
                  </a:lnTo>
                  <a:lnTo>
                    <a:pt x="323113" y="78409"/>
                  </a:lnTo>
                  <a:lnTo>
                    <a:pt x="323253" y="78282"/>
                  </a:lnTo>
                  <a:lnTo>
                    <a:pt x="323164" y="77647"/>
                  </a:lnTo>
                  <a:lnTo>
                    <a:pt x="323316" y="78244"/>
                  </a:lnTo>
                  <a:lnTo>
                    <a:pt x="324408" y="77647"/>
                  </a:lnTo>
                  <a:lnTo>
                    <a:pt x="324866" y="77393"/>
                  </a:lnTo>
                  <a:lnTo>
                    <a:pt x="324548" y="80111"/>
                  </a:lnTo>
                  <a:lnTo>
                    <a:pt x="325412" y="77393"/>
                  </a:lnTo>
                  <a:lnTo>
                    <a:pt x="325564" y="76885"/>
                  </a:lnTo>
                  <a:lnTo>
                    <a:pt x="326847" y="78155"/>
                  </a:lnTo>
                  <a:lnTo>
                    <a:pt x="326961" y="78409"/>
                  </a:lnTo>
                  <a:lnTo>
                    <a:pt x="327088" y="78917"/>
                  </a:lnTo>
                  <a:lnTo>
                    <a:pt x="326428" y="80187"/>
                  </a:lnTo>
                  <a:lnTo>
                    <a:pt x="326212" y="80949"/>
                  </a:lnTo>
                  <a:lnTo>
                    <a:pt x="327837" y="79171"/>
                  </a:lnTo>
                  <a:lnTo>
                    <a:pt x="328917" y="81711"/>
                  </a:lnTo>
                  <a:lnTo>
                    <a:pt x="330377" y="79400"/>
                  </a:lnTo>
                  <a:lnTo>
                    <a:pt x="330428" y="79171"/>
                  </a:lnTo>
                  <a:lnTo>
                    <a:pt x="330377" y="76885"/>
                  </a:lnTo>
                  <a:lnTo>
                    <a:pt x="330428" y="76377"/>
                  </a:lnTo>
                  <a:lnTo>
                    <a:pt x="331203" y="74980"/>
                  </a:lnTo>
                  <a:lnTo>
                    <a:pt x="331965" y="73583"/>
                  </a:lnTo>
                  <a:lnTo>
                    <a:pt x="332041" y="73329"/>
                  </a:lnTo>
                  <a:lnTo>
                    <a:pt x="332016" y="73494"/>
                  </a:lnTo>
                  <a:lnTo>
                    <a:pt x="331927" y="73952"/>
                  </a:lnTo>
                  <a:lnTo>
                    <a:pt x="331254" y="77774"/>
                  </a:lnTo>
                  <a:lnTo>
                    <a:pt x="333413" y="73329"/>
                  </a:lnTo>
                  <a:lnTo>
                    <a:pt x="331927" y="80949"/>
                  </a:lnTo>
                  <a:lnTo>
                    <a:pt x="332155" y="80441"/>
                  </a:lnTo>
                  <a:lnTo>
                    <a:pt x="332397" y="79679"/>
                  </a:lnTo>
                  <a:lnTo>
                    <a:pt x="332549" y="78155"/>
                  </a:lnTo>
                  <a:lnTo>
                    <a:pt x="332701" y="79552"/>
                  </a:lnTo>
                  <a:lnTo>
                    <a:pt x="332320" y="81076"/>
                  </a:lnTo>
                  <a:lnTo>
                    <a:pt x="333222" y="80060"/>
                  </a:lnTo>
                  <a:lnTo>
                    <a:pt x="333273" y="78155"/>
                  </a:lnTo>
                  <a:lnTo>
                    <a:pt x="333248" y="77647"/>
                  </a:lnTo>
                  <a:lnTo>
                    <a:pt x="334048" y="77774"/>
                  </a:lnTo>
                  <a:lnTo>
                    <a:pt x="333997" y="78270"/>
                  </a:lnTo>
                  <a:lnTo>
                    <a:pt x="333883" y="79044"/>
                  </a:lnTo>
                  <a:lnTo>
                    <a:pt x="333743" y="79298"/>
                  </a:lnTo>
                  <a:lnTo>
                    <a:pt x="333527" y="80441"/>
                  </a:lnTo>
                  <a:lnTo>
                    <a:pt x="334403" y="77647"/>
                  </a:lnTo>
                  <a:lnTo>
                    <a:pt x="334759" y="76504"/>
                  </a:lnTo>
                  <a:lnTo>
                    <a:pt x="335191" y="77139"/>
                  </a:lnTo>
                  <a:lnTo>
                    <a:pt x="335241" y="78765"/>
                  </a:lnTo>
                  <a:lnTo>
                    <a:pt x="336245" y="78663"/>
                  </a:lnTo>
                  <a:lnTo>
                    <a:pt x="336842" y="76504"/>
                  </a:lnTo>
                  <a:lnTo>
                    <a:pt x="337604" y="73710"/>
                  </a:lnTo>
                  <a:lnTo>
                    <a:pt x="338480" y="75361"/>
                  </a:lnTo>
                  <a:lnTo>
                    <a:pt x="338556" y="76377"/>
                  </a:lnTo>
                  <a:lnTo>
                    <a:pt x="337832" y="80187"/>
                  </a:lnTo>
                  <a:lnTo>
                    <a:pt x="338963" y="77266"/>
                  </a:lnTo>
                  <a:lnTo>
                    <a:pt x="338620" y="81203"/>
                  </a:lnTo>
                  <a:lnTo>
                    <a:pt x="339344" y="80187"/>
                  </a:lnTo>
                  <a:lnTo>
                    <a:pt x="339344" y="78155"/>
                  </a:lnTo>
                  <a:lnTo>
                    <a:pt x="339928" y="78282"/>
                  </a:lnTo>
                  <a:lnTo>
                    <a:pt x="339979" y="78155"/>
                  </a:lnTo>
                  <a:lnTo>
                    <a:pt x="340258" y="77266"/>
                  </a:lnTo>
                  <a:lnTo>
                    <a:pt x="340779" y="75615"/>
                  </a:lnTo>
                  <a:lnTo>
                    <a:pt x="340969" y="76250"/>
                  </a:lnTo>
                  <a:lnTo>
                    <a:pt x="341071" y="77139"/>
                  </a:lnTo>
                  <a:lnTo>
                    <a:pt x="340550" y="78409"/>
                  </a:lnTo>
                  <a:lnTo>
                    <a:pt x="341757" y="77774"/>
                  </a:lnTo>
                  <a:lnTo>
                    <a:pt x="341388" y="76631"/>
                  </a:lnTo>
                  <a:lnTo>
                    <a:pt x="341503" y="75704"/>
                  </a:lnTo>
                  <a:lnTo>
                    <a:pt x="341985" y="74599"/>
                  </a:lnTo>
                  <a:lnTo>
                    <a:pt x="342023" y="73710"/>
                  </a:lnTo>
                  <a:lnTo>
                    <a:pt x="341972" y="73329"/>
                  </a:lnTo>
                  <a:lnTo>
                    <a:pt x="341769" y="71678"/>
                  </a:lnTo>
                  <a:lnTo>
                    <a:pt x="341718" y="71297"/>
                  </a:lnTo>
                  <a:lnTo>
                    <a:pt x="342252" y="72263"/>
                  </a:lnTo>
                  <a:lnTo>
                    <a:pt x="342341" y="72694"/>
                  </a:lnTo>
                  <a:lnTo>
                    <a:pt x="342201" y="72948"/>
                  </a:lnTo>
                  <a:lnTo>
                    <a:pt x="343014" y="72694"/>
                  </a:lnTo>
                  <a:lnTo>
                    <a:pt x="343077" y="74904"/>
                  </a:lnTo>
                  <a:lnTo>
                    <a:pt x="343865" y="72694"/>
                  </a:lnTo>
                  <a:lnTo>
                    <a:pt x="343954" y="72440"/>
                  </a:lnTo>
                  <a:lnTo>
                    <a:pt x="344081" y="72809"/>
                  </a:lnTo>
                  <a:lnTo>
                    <a:pt x="344195" y="75234"/>
                  </a:lnTo>
                  <a:lnTo>
                    <a:pt x="343865" y="77139"/>
                  </a:lnTo>
                  <a:lnTo>
                    <a:pt x="343750" y="78663"/>
                  </a:lnTo>
                  <a:lnTo>
                    <a:pt x="344373" y="75361"/>
                  </a:lnTo>
                  <a:lnTo>
                    <a:pt x="345249" y="77901"/>
                  </a:lnTo>
                  <a:lnTo>
                    <a:pt x="345694" y="75869"/>
                  </a:lnTo>
                  <a:lnTo>
                    <a:pt x="345757" y="75361"/>
                  </a:lnTo>
                  <a:lnTo>
                    <a:pt x="345821" y="75120"/>
                  </a:lnTo>
                  <a:lnTo>
                    <a:pt x="345744" y="75603"/>
                  </a:lnTo>
                  <a:lnTo>
                    <a:pt x="345668" y="76250"/>
                  </a:lnTo>
                  <a:lnTo>
                    <a:pt x="345554" y="77647"/>
                  </a:lnTo>
                  <a:lnTo>
                    <a:pt x="346075" y="75107"/>
                  </a:lnTo>
                  <a:lnTo>
                    <a:pt x="346163" y="77139"/>
                  </a:lnTo>
                  <a:lnTo>
                    <a:pt x="346049" y="78028"/>
                  </a:lnTo>
                  <a:lnTo>
                    <a:pt x="346849" y="78536"/>
                  </a:lnTo>
                  <a:lnTo>
                    <a:pt x="346506" y="75107"/>
                  </a:lnTo>
                  <a:lnTo>
                    <a:pt x="346443" y="74472"/>
                  </a:lnTo>
                  <a:lnTo>
                    <a:pt x="346303" y="73075"/>
                  </a:lnTo>
                  <a:lnTo>
                    <a:pt x="346849" y="74599"/>
                  </a:lnTo>
                  <a:lnTo>
                    <a:pt x="346964" y="75488"/>
                  </a:lnTo>
                  <a:lnTo>
                    <a:pt x="346862" y="76377"/>
                  </a:lnTo>
                  <a:lnTo>
                    <a:pt x="347649" y="77520"/>
                  </a:lnTo>
                  <a:lnTo>
                    <a:pt x="348881" y="74726"/>
                  </a:lnTo>
                  <a:lnTo>
                    <a:pt x="349592" y="75996"/>
                  </a:lnTo>
                  <a:lnTo>
                    <a:pt x="349656" y="76568"/>
                  </a:lnTo>
                  <a:lnTo>
                    <a:pt x="349529" y="80073"/>
                  </a:lnTo>
                  <a:lnTo>
                    <a:pt x="350126" y="79806"/>
                  </a:lnTo>
                  <a:lnTo>
                    <a:pt x="351967" y="75996"/>
                  </a:lnTo>
                  <a:lnTo>
                    <a:pt x="353148" y="77012"/>
                  </a:lnTo>
                  <a:lnTo>
                    <a:pt x="353034" y="76758"/>
                  </a:lnTo>
                  <a:lnTo>
                    <a:pt x="353060" y="75996"/>
                  </a:lnTo>
                  <a:lnTo>
                    <a:pt x="353225" y="74726"/>
                  </a:lnTo>
                  <a:lnTo>
                    <a:pt x="353453" y="73075"/>
                  </a:lnTo>
                  <a:lnTo>
                    <a:pt x="353529" y="72440"/>
                  </a:lnTo>
                  <a:lnTo>
                    <a:pt x="353695" y="71297"/>
                  </a:lnTo>
                  <a:lnTo>
                    <a:pt x="353720" y="71043"/>
                  </a:lnTo>
                  <a:lnTo>
                    <a:pt x="353631" y="79425"/>
                  </a:lnTo>
                  <a:lnTo>
                    <a:pt x="354241" y="77774"/>
                  </a:lnTo>
                  <a:lnTo>
                    <a:pt x="354355" y="77266"/>
                  </a:lnTo>
                  <a:lnTo>
                    <a:pt x="354317" y="77546"/>
                  </a:lnTo>
                  <a:lnTo>
                    <a:pt x="354558" y="76885"/>
                  </a:lnTo>
                  <a:lnTo>
                    <a:pt x="354380" y="77393"/>
                  </a:lnTo>
                  <a:lnTo>
                    <a:pt x="354279" y="77901"/>
                  </a:lnTo>
                  <a:lnTo>
                    <a:pt x="354025" y="79933"/>
                  </a:lnTo>
                  <a:lnTo>
                    <a:pt x="354126" y="79298"/>
                  </a:lnTo>
                  <a:lnTo>
                    <a:pt x="354914" y="80314"/>
                  </a:lnTo>
                  <a:lnTo>
                    <a:pt x="355460" y="79298"/>
                  </a:lnTo>
                  <a:lnTo>
                    <a:pt x="356082" y="78143"/>
                  </a:lnTo>
                  <a:lnTo>
                    <a:pt x="357238" y="76885"/>
                  </a:lnTo>
                  <a:lnTo>
                    <a:pt x="357581" y="76504"/>
                  </a:lnTo>
                  <a:lnTo>
                    <a:pt x="357479" y="77012"/>
                  </a:lnTo>
                  <a:lnTo>
                    <a:pt x="357352" y="78143"/>
                  </a:lnTo>
                  <a:lnTo>
                    <a:pt x="357670" y="79298"/>
                  </a:lnTo>
                  <a:lnTo>
                    <a:pt x="358571" y="78790"/>
                  </a:lnTo>
                  <a:lnTo>
                    <a:pt x="359067" y="79552"/>
                  </a:lnTo>
                  <a:lnTo>
                    <a:pt x="359232" y="78790"/>
                  </a:lnTo>
                  <a:lnTo>
                    <a:pt x="359371" y="78155"/>
                  </a:lnTo>
                  <a:lnTo>
                    <a:pt x="359676" y="78409"/>
                  </a:lnTo>
                  <a:lnTo>
                    <a:pt x="359676" y="78155"/>
                  </a:lnTo>
                  <a:lnTo>
                    <a:pt x="359689" y="76504"/>
                  </a:lnTo>
                  <a:lnTo>
                    <a:pt x="359689" y="76377"/>
                  </a:lnTo>
                  <a:lnTo>
                    <a:pt x="360667" y="79298"/>
                  </a:lnTo>
                  <a:lnTo>
                    <a:pt x="362051" y="78244"/>
                  </a:lnTo>
                  <a:lnTo>
                    <a:pt x="363347" y="77012"/>
                  </a:lnTo>
                  <a:lnTo>
                    <a:pt x="364210" y="79171"/>
                  </a:lnTo>
                  <a:lnTo>
                    <a:pt x="365302" y="79171"/>
                  </a:lnTo>
                  <a:lnTo>
                    <a:pt x="365239" y="77012"/>
                  </a:lnTo>
                  <a:lnTo>
                    <a:pt x="365213" y="76377"/>
                  </a:lnTo>
                  <a:lnTo>
                    <a:pt x="365315" y="75361"/>
                  </a:lnTo>
                  <a:lnTo>
                    <a:pt x="365379" y="75107"/>
                  </a:lnTo>
                  <a:lnTo>
                    <a:pt x="365493" y="74599"/>
                  </a:lnTo>
                  <a:lnTo>
                    <a:pt x="365582" y="74345"/>
                  </a:lnTo>
                  <a:lnTo>
                    <a:pt x="366001" y="73456"/>
                  </a:lnTo>
                  <a:lnTo>
                    <a:pt x="366318" y="73456"/>
                  </a:lnTo>
                  <a:lnTo>
                    <a:pt x="365760" y="74599"/>
                  </a:lnTo>
                  <a:lnTo>
                    <a:pt x="365671" y="75704"/>
                  </a:lnTo>
                  <a:lnTo>
                    <a:pt x="365925" y="77393"/>
                  </a:lnTo>
                  <a:lnTo>
                    <a:pt x="366026" y="78651"/>
                  </a:lnTo>
                  <a:lnTo>
                    <a:pt x="366014" y="78879"/>
                  </a:lnTo>
                  <a:lnTo>
                    <a:pt x="366014" y="79159"/>
                  </a:lnTo>
                  <a:lnTo>
                    <a:pt x="366052" y="79387"/>
                  </a:lnTo>
                  <a:lnTo>
                    <a:pt x="366077" y="79197"/>
                  </a:lnTo>
                  <a:lnTo>
                    <a:pt x="366052" y="78930"/>
                  </a:lnTo>
                  <a:lnTo>
                    <a:pt x="366039" y="78663"/>
                  </a:lnTo>
                  <a:lnTo>
                    <a:pt x="366153" y="77520"/>
                  </a:lnTo>
                  <a:lnTo>
                    <a:pt x="366293" y="76377"/>
                  </a:lnTo>
                  <a:lnTo>
                    <a:pt x="366534" y="80695"/>
                  </a:lnTo>
                  <a:lnTo>
                    <a:pt x="366712" y="76377"/>
                  </a:lnTo>
                  <a:lnTo>
                    <a:pt x="366839" y="73456"/>
                  </a:lnTo>
                  <a:lnTo>
                    <a:pt x="366928" y="71551"/>
                  </a:lnTo>
                  <a:lnTo>
                    <a:pt x="367360" y="73710"/>
                  </a:lnTo>
                  <a:lnTo>
                    <a:pt x="367487" y="74980"/>
                  </a:lnTo>
                  <a:lnTo>
                    <a:pt x="367372" y="75869"/>
                  </a:lnTo>
                  <a:lnTo>
                    <a:pt x="367715" y="75361"/>
                  </a:lnTo>
                  <a:lnTo>
                    <a:pt x="367830" y="75107"/>
                  </a:lnTo>
                  <a:lnTo>
                    <a:pt x="368287" y="73583"/>
                  </a:lnTo>
                  <a:lnTo>
                    <a:pt x="368515" y="73837"/>
                  </a:lnTo>
                  <a:lnTo>
                    <a:pt x="368617" y="74218"/>
                  </a:lnTo>
                  <a:lnTo>
                    <a:pt x="368490" y="76758"/>
                  </a:lnTo>
                  <a:lnTo>
                    <a:pt x="369189" y="73583"/>
                  </a:lnTo>
                  <a:lnTo>
                    <a:pt x="369455" y="72313"/>
                  </a:lnTo>
                  <a:lnTo>
                    <a:pt x="369570" y="75361"/>
                  </a:lnTo>
                  <a:lnTo>
                    <a:pt x="369328" y="75869"/>
                  </a:lnTo>
                  <a:lnTo>
                    <a:pt x="368998" y="75869"/>
                  </a:lnTo>
                  <a:lnTo>
                    <a:pt x="368846" y="76250"/>
                  </a:lnTo>
                  <a:lnTo>
                    <a:pt x="368744" y="77520"/>
                  </a:lnTo>
                  <a:lnTo>
                    <a:pt x="368858" y="79933"/>
                  </a:lnTo>
                  <a:lnTo>
                    <a:pt x="369023" y="79171"/>
                  </a:lnTo>
                  <a:lnTo>
                    <a:pt x="369341" y="79679"/>
                  </a:lnTo>
                  <a:lnTo>
                    <a:pt x="369417" y="79895"/>
                  </a:lnTo>
                  <a:lnTo>
                    <a:pt x="369709" y="80733"/>
                  </a:lnTo>
                  <a:lnTo>
                    <a:pt x="369595" y="80276"/>
                  </a:lnTo>
                  <a:lnTo>
                    <a:pt x="370052" y="81203"/>
                  </a:lnTo>
                  <a:lnTo>
                    <a:pt x="370141" y="79171"/>
                  </a:lnTo>
                  <a:lnTo>
                    <a:pt x="371348" y="73075"/>
                  </a:lnTo>
                  <a:lnTo>
                    <a:pt x="371411" y="78917"/>
                  </a:lnTo>
                  <a:lnTo>
                    <a:pt x="371411" y="79171"/>
                  </a:lnTo>
                  <a:lnTo>
                    <a:pt x="371487" y="78917"/>
                  </a:lnTo>
                  <a:lnTo>
                    <a:pt x="371538" y="78740"/>
                  </a:lnTo>
                  <a:lnTo>
                    <a:pt x="371449" y="78917"/>
                  </a:lnTo>
                  <a:lnTo>
                    <a:pt x="371576" y="78600"/>
                  </a:lnTo>
                  <a:lnTo>
                    <a:pt x="371538" y="78740"/>
                  </a:lnTo>
                  <a:lnTo>
                    <a:pt x="372376" y="77012"/>
                  </a:lnTo>
                  <a:lnTo>
                    <a:pt x="372148" y="78917"/>
                  </a:lnTo>
                  <a:lnTo>
                    <a:pt x="372021" y="80441"/>
                  </a:lnTo>
                  <a:lnTo>
                    <a:pt x="372148" y="81203"/>
                  </a:lnTo>
                  <a:lnTo>
                    <a:pt x="372275" y="82473"/>
                  </a:lnTo>
                  <a:lnTo>
                    <a:pt x="372173" y="82981"/>
                  </a:lnTo>
                  <a:lnTo>
                    <a:pt x="372859" y="80441"/>
                  </a:lnTo>
                  <a:lnTo>
                    <a:pt x="372656" y="85013"/>
                  </a:lnTo>
                  <a:lnTo>
                    <a:pt x="373634" y="81457"/>
                  </a:lnTo>
                  <a:lnTo>
                    <a:pt x="373557" y="82473"/>
                  </a:lnTo>
                  <a:lnTo>
                    <a:pt x="373824" y="81965"/>
                  </a:lnTo>
                  <a:lnTo>
                    <a:pt x="373900" y="81457"/>
                  </a:lnTo>
                  <a:lnTo>
                    <a:pt x="374002" y="80949"/>
                  </a:lnTo>
                  <a:lnTo>
                    <a:pt x="374180" y="80441"/>
                  </a:lnTo>
                  <a:lnTo>
                    <a:pt x="375170" y="77647"/>
                  </a:lnTo>
                  <a:lnTo>
                    <a:pt x="375488" y="85394"/>
                  </a:lnTo>
                  <a:lnTo>
                    <a:pt x="377215" y="80822"/>
                  </a:lnTo>
                  <a:lnTo>
                    <a:pt x="378383" y="79044"/>
                  </a:lnTo>
                  <a:lnTo>
                    <a:pt x="378510" y="78663"/>
                  </a:lnTo>
                  <a:lnTo>
                    <a:pt x="378675" y="77647"/>
                  </a:lnTo>
                  <a:lnTo>
                    <a:pt x="378790" y="77012"/>
                  </a:lnTo>
                  <a:lnTo>
                    <a:pt x="378853" y="76631"/>
                  </a:lnTo>
                  <a:lnTo>
                    <a:pt x="379018" y="75615"/>
                  </a:lnTo>
                  <a:lnTo>
                    <a:pt x="380161" y="73964"/>
                  </a:lnTo>
                  <a:lnTo>
                    <a:pt x="380225" y="75869"/>
                  </a:lnTo>
                  <a:lnTo>
                    <a:pt x="379717" y="77139"/>
                  </a:lnTo>
                  <a:lnTo>
                    <a:pt x="379628" y="78143"/>
                  </a:lnTo>
                  <a:lnTo>
                    <a:pt x="379882" y="79171"/>
                  </a:lnTo>
                  <a:lnTo>
                    <a:pt x="380314" y="78917"/>
                  </a:lnTo>
                  <a:lnTo>
                    <a:pt x="380923" y="77901"/>
                  </a:lnTo>
                  <a:lnTo>
                    <a:pt x="380796" y="80695"/>
                  </a:lnTo>
                  <a:lnTo>
                    <a:pt x="381215" y="80441"/>
                  </a:lnTo>
                  <a:lnTo>
                    <a:pt x="381330" y="78663"/>
                  </a:lnTo>
                  <a:lnTo>
                    <a:pt x="381304" y="78244"/>
                  </a:lnTo>
                  <a:lnTo>
                    <a:pt x="381152" y="78155"/>
                  </a:lnTo>
                  <a:lnTo>
                    <a:pt x="381190" y="77901"/>
                  </a:lnTo>
                  <a:lnTo>
                    <a:pt x="381279" y="77393"/>
                  </a:lnTo>
                  <a:lnTo>
                    <a:pt x="381901" y="73837"/>
                  </a:lnTo>
                  <a:close/>
                </a:path>
                <a:path w="723900" h="146684">
                  <a:moveTo>
                    <a:pt x="382981" y="81686"/>
                  </a:moveTo>
                  <a:lnTo>
                    <a:pt x="382752" y="81838"/>
                  </a:lnTo>
                  <a:lnTo>
                    <a:pt x="382689" y="82600"/>
                  </a:lnTo>
                  <a:lnTo>
                    <a:pt x="382981" y="81686"/>
                  </a:lnTo>
                  <a:close/>
                </a:path>
                <a:path w="723900" h="146684">
                  <a:moveTo>
                    <a:pt x="383108" y="83553"/>
                  </a:moveTo>
                  <a:lnTo>
                    <a:pt x="382943" y="83896"/>
                  </a:lnTo>
                  <a:lnTo>
                    <a:pt x="383044" y="84023"/>
                  </a:lnTo>
                  <a:lnTo>
                    <a:pt x="383070" y="83845"/>
                  </a:lnTo>
                  <a:lnTo>
                    <a:pt x="383095" y="83667"/>
                  </a:lnTo>
                  <a:close/>
                </a:path>
                <a:path w="723900" h="146684">
                  <a:moveTo>
                    <a:pt x="383298" y="83235"/>
                  </a:moveTo>
                  <a:lnTo>
                    <a:pt x="383171" y="83248"/>
                  </a:lnTo>
                  <a:lnTo>
                    <a:pt x="383108" y="83553"/>
                  </a:lnTo>
                  <a:lnTo>
                    <a:pt x="383298" y="83235"/>
                  </a:lnTo>
                  <a:close/>
                </a:path>
                <a:path w="723900" h="146684">
                  <a:moveTo>
                    <a:pt x="383578" y="71678"/>
                  </a:moveTo>
                  <a:lnTo>
                    <a:pt x="381774" y="78740"/>
                  </a:lnTo>
                  <a:lnTo>
                    <a:pt x="381317" y="81330"/>
                  </a:lnTo>
                  <a:lnTo>
                    <a:pt x="380974" y="82600"/>
                  </a:lnTo>
                  <a:lnTo>
                    <a:pt x="381469" y="81838"/>
                  </a:lnTo>
                  <a:lnTo>
                    <a:pt x="381596" y="81584"/>
                  </a:lnTo>
                  <a:lnTo>
                    <a:pt x="382219" y="79806"/>
                  </a:lnTo>
                  <a:lnTo>
                    <a:pt x="382803" y="78917"/>
                  </a:lnTo>
                  <a:lnTo>
                    <a:pt x="382663" y="80822"/>
                  </a:lnTo>
                  <a:lnTo>
                    <a:pt x="382231" y="81584"/>
                  </a:lnTo>
                  <a:lnTo>
                    <a:pt x="381927" y="82727"/>
                  </a:lnTo>
                  <a:lnTo>
                    <a:pt x="382562" y="81965"/>
                  </a:lnTo>
                  <a:lnTo>
                    <a:pt x="382714" y="81864"/>
                  </a:lnTo>
                  <a:lnTo>
                    <a:pt x="382854" y="78917"/>
                  </a:lnTo>
                  <a:lnTo>
                    <a:pt x="382930" y="78244"/>
                  </a:lnTo>
                  <a:lnTo>
                    <a:pt x="383209" y="77901"/>
                  </a:lnTo>
                  <a:lnTo>
                    <a:pt x="383336" y="77266"/>
                  </a:lnTo>
                  <a:lnTo>
                    <a:pt x="383578" y="71678"/>
                  </a:lnTo>
                  <a:close/>
                </a:path>
                <a:path w="723900" h="146684">
                  <a:moveTo>
                    <a:pt x="383667" y="82524"/>
                  </a:moveTo>
                  <a:lnTo>
                    <a:pt x="383298" y="83235"/>
                  </a:lnTo>
                  <a:lnTo>
                    <a:pt x="383501" y="83362"/>
                  </a:lnTo>
                  <a:lnTo>
                    <a:pt x="383667" y="82524"/>
                  </a:lnTo>
                  <a:close/>
                </a:path>
                <a:path w="723900" h="146684">
                  <a:moveTo>
                    <a:pt x="383984" y="78600"/>
                  </a:moveTo>
                  <a:lnTo>
                    <a:pt x="383857" y="77990"/>
                  </a:lnTo>
                  <a:lnTo>
                    <a:pt x="383654" y="79400"/>
                  </a:lnTo>
                  <a:lnTo>
                    <a:pt x="383527" y="80060"/>
                  </a:lnTo>
                  <a:lnTo>
                    <a:pt x="382981" y="81686"/>
                  </a:lnTo>
                  <a:lnTo>
                    <a:pt x="383527" y="81330"/>
                  </a:lnTo>
                  <a:lnTo>
                    <a:pt x="383984" y="78600"/>
                  </a:lnTo>
                  <a:close/>
                </a:path>
                <a:path w="723900" h="146684">
                  <a:moveTo>
                    <a:pt x="386156" y="78447"/>
                  </a:moveTo>
                  <a:lnTo>
                    <a:pt x="386080" y="75755"/>
                  </a:lnTo>
                  <a:lnTo>
                    <a:pt x="385648" y="75590"/>
                  </a:lnTo>
                  <a:lnTo>
                    <a:pt x="384949" y="77749"/>
                  </a:lnTo>
                  <a:lnTo>
                    <a:pt x="384924" y="76987"/>
                  </a:lnTo>
                  <a:lnTo>
                    <a:pt x="385114" y="76098"/>
                  </a:lnTo>
                  <a:lnTo>
                    <a:pt x="385203" y="75450"/>
                  </a:lnTo>
                  <a:lnTo>
                    <a:pt x="384708" y="77089"/>
                  </a:lnTo>
                  <a:lnTo>
                    <a:pt x="384035" y="79984"/>
                  </a:lnTo>
                  <a:lnTo>
                    <a:pt x="383895" y="83172"/>
                  </a:lnTo>
                  <a:lnTo>
                    <a:pt x="384556" y="79895"/>
                  </a:lnTo>
                  <a:lnTo>
                    <a:pt x="384505" y="81292"/>
                  </a:lnTo>
                  <a:lnTo>
                    <a:pt x="385254" y="77381"/>
                  </a:lnTo>
                  <a:lnTo>
                    <a:pt x="385572" y="77000"/>
                  </a:lnTo>
                  <a:lnTo>
                    <a:pt x="385610" y="78536"/>
                  </a:lnTo>
                  <a:lnTo>
                    <a:pt x="385432" y="79806"/>
                  </a:lnTo>
                  <a:lnTo>
                    <a:pt x="385622" y="78930"/>
                  </a:lnTo>
                  <a:lnTo>
                    <a:pt x="385787" y="80606"/>
                  </a:lnTo>
                  <a:lnTo>
                    <a:pt x="386156" y="78447"/>
                  </a:lnTo>
                  <a:close/>
                </a:path>
                <a:path w="723900" h="146684">
                  <a:moveTo>
                    <a:pt x="386715" y="79121"/>
                  </a:moveTo>
                  <a:lnTo>
                    <a:pt x="386397" y="79476"/>
                  </a:lnTo>
                  <a:lnTo>
                    <a:pt x="385851" y="82905"/>
                  </a:lnTo>
                  <a:lnTo>
                    <a:pt x="386359" y="82042"/>
                  </a:lnTo>
                  <a:lnTo>
                    <a:pt x="386562" y="81140"/>
                  </a:lnTo>
                  <a:lnTo>
                    <a:pt x="386715" y="79121"/>
                  </a:lnTo>
                  <a:close/>
                </a:path>
                <a:path w="723900" h="146684">
                  <a:moveTo>
                    <a:pt x="508038" y="94361"/>
                  </a:moveTo>
                  <a:lnTo>
                    <a:pt x="507720" y="96139"/>
                  </a:lnTo>
                  <a:lnTo>
                    <a:pt x="507847" y="95986"/>
                  </a:lnTo>
                  <a:lnTo>
                    <a:pt x="508038" y="94361"/>
                  </a:lnTo>
                  <a:close/>
                </a:path>
                <a:path w="723900" h="146684">
                  <a:moveTo>
                    <a:pt x="513778" y="110947"/>
                  </a:moveTo>
                  <a:lnTo>
                    <a:pt x="513689" y="111239"/>
                  </a:lnTo>
                  <a:lnTo>
                    <a:pt x="513651" y="111442"/>
                  </a:lnTo>
                  <a:lnTo>
                    <a:pt x="513727" y="111252"/>
                  </a:lnTo>
                  <a:lnTo>
                    <a:pt x="513753" y="111125"/>
                  </a:lnTo>
                  <a:lnTo>
                    <a:pt x="513778" y="110947"/>
                  </a:lnTo>
                  <a:close/>
                </a:path>
                <a:path w="723900" h="146684">
                  <a:moveTo>
                    <a:pt x="610870" y="106400"/>
                  </a:moveTo>
                  <a:lnTo>
                    <a:pt x="610857" y="106273"/>
                  </a:lnTo>
                  <a:lnTo>
                    <a:pt x="610831" y="106108"/>
                  </a:lnTo>
                  <a:lnTo>
                    <a:pt x="610870" y="106400"/>
                  </a:lnTo>
                  <a:close/>
                </a:path>
                <a:path w="723900" h="146684">
                  <a:moveTo>
                    <a:pt x="612089" y="102641"/>
                  </a:moveTo>
                  <a:lnTo>
                    <a:pt x="610438" y="103035"/>
                  </a:lnTo>
                  <a:lnTo>
                    <a:pt x="610831" y="106083"/>
                  </a:lnTo>
                  <a:lnTo>
                    <a:pt x="610958" y="104927"/>
                  </a:lnTo>
                  <a:lnTo>
                    <a:pt x="612089" y="102641"/>
                  </a:lnTo>
                  <a:close/>
                </a:path>
                <a:path w="723900" h="146684">
                  <a:moveTo>
                    <a:pt x="612533" y="101727"/>
                  </a:moveTo>
                  <a:lnTo>
                    <a:pt x="612076" y="99910"/>
                  </a:lnTo>
                  <a:lnTo>
                    <a:pt x="612216" y="102387"/>
                  </a:lnTo>
                  <a:lnTo>
                    <a:pt x="612533" y="101727"/>
                  </a:lnTo>
                  <a:close/>
                </a:path>
                <a:path w="723900" h="146684">
                  <a:moveTo>
                    <a:pt x="653542" y="108000"/>
                  </a:moveTo>
                  <a:lnTo>
                    <a:pt x="653491" y="108508"/>
                  </a:lnTo>
                  <a:lnTo>
                    <a:pt x="653440" y="108915"/>
                  </a:lnTo>
                  <a:lnTo>
                    <a:pt x="653402" y="109283"/>
                  </a:lnTo>
                  <a:lnTo>
                    <a:pt x="653453" y="108991"/>
                  </a:lnTo>
                  <a:lnTo>
                    <a:pt x="653516" y="108623"/>
                  </a:lnTo>
                  <a:lnTo>
                    <a:pt x="653542" y="108000"/>
                  </a:lnTo>
                  <a:close/>
                </a:path>
                <a:path w="723900" h="146684">
                  <a:moveTo>
                    <a:pt x="667981" y="109207"/>
                  </a:moveTo>
                  <a:lnTo>
                    <a:pt x="667740" y="109423"/>
                  </a:lnTo>
                  <a:lnTo>
                    <a:pt x="667981" y="109207"/>
                  </a:lnTo>
                  <a:close/>
                </a:path>
                <a:path w="723900" h="146684">
                  <a:moveTo>
                    <a:pt x="673011" y="114439"/>
                  </a:moveTo>
                  <a:lnTo>
                    <a:pt x="672973" y="114261"/>
                  </a:lnTo>
                  <a:lnTo>
                    <a:pt x="672858" y="114503"/>
                  </a:lnTo>
                  <a:lnTo>
                    <a:pt x="672960" y="114681"/>
                  </a:lnTo>
                  <a:lnTo>
                    <a:pt x="673011" y="114439"/>
                  </a:lnTo>
                  <a:close/>
                </a:path>
                <a:path w="723900" h="146684">
                  <a:moveTo>
                    <a:pt x="675614" y="118325"/>
                  </a:moveTo>
                  <a:lnTo>
                    <a:pt x="675424" y="118516"/>
                  </a:lnTo>
                  <a:lnTo>
                    <a:pt x="675271" y="118694"/>
                  </a:lnTo>
                  <a:lnTo>
                    <a:pt x="675233" y="118999"/>
                  </a:lnTo>
                  <a:lnTo>
                    <a:pt x="675398" y="118948"/>
                  </a:lnTo>
                  <a:lnTo>
                    <a:pt x="675538" y="118630"/>
                  </a:lnTo>
                  <a:lnTo>
                    <a:pt x="675614" y="118325"/>
                  </a:lnTo>
                  <a:close/>
                </a:path>
                <a:path w="723900" h="146684">
                  <a:moveTo>
                    <a:pt x="693737" y="125590"/>
                  </a:moveTo>
                  <a:lnTo>
                    <a:pt x="693521" y="124409"/>
                  </a:lnTo>
                  <a:lnTo>
                    <a:pt x="693178" y="125488"/>
                  </a:lnTo>
                  <a:lnTo>
                    <a:pt x="693547" y="125285"/>
                  </a:lnTo>
                  <a:lnTo>
                    <a:pt x="693737" y="125590"/>
                  </a:lnTo>
                  <a:close/>
                </a:path>
                <a:path w="723900" h="146684">
                  <a:moveTo>
                    <a:pt x="693839" y="125806"/>
                  </a:moveTo>
                  <a:lnTo>
                    <a:pt x="693801" y="125666"/>
                  </a:lnTo>
                  <a:lnTo>
                    <a:pt x="693839" y="126034"/>
                  </a:lnTo>
                  <a:lnTo>
                    <a:pt x="693839" y="125806"/>
                  </a:lnTo>
                  <a:close/>
                </a:path>
                <a:path w="723900" h="146684">
                  <a:moveTo>
                    <a:pt x="698588" y="122186"/>
                  </a:moveTo>
                  <a:lnTo>
                    <a:pt x="698512" y="122555"/>
                  </a:lnTo>
                  <a:lnTo>
                    <a:pt x="698550" y="122415"/>
                  </a:lnTo>
                  <a:lnTo>
                    <a:pt x="698588" y="122186"/>
                  </a:lnTo>
                  <a:close/>
                </a:path>
                <a:path w="723900" h="146684">
                  <a:moveTo>
                    <a:pt x="703453" y="123748"/>
                  </a:moveTo>
                  <a:lnTo>
                    <a:pt x="702805" y="125044"/>
                  </a:lnTo>
                  <a:lnTo>
                    <a:pt x="702970" y="125082"/>
                  </a:lnTo>
                  <a:lnTo>
                    <a:pt x="703097" y="124714"/>
                  </a:lnTo>
                  <a:lnTo>
                    <a:pt x="703453" y="123748"/>
                  </a:lnTo>
                  <a:close/>
                </a:path>
                <a:path w="723900" h="146684">
                  <a:moveTo>
                    <a:pt x="709345" y="126250"/>
                  </a:moveTo>
                  <a:lnTo>
                    <a:pt x="709231" y="126085"/>
                  </a:lnTo>
                  <a:lnTo>
                    <a:pt x="708406" y="128917"/>
                  </a:lnTo>
                  <a:lnTo>
                    <a:pt x="708025" y="130149"/>
                  </a:lnTo>
                  <a:lnTo>
                    <a:pt x="708418" y="128993"/>
                  </a:lnTo>
                  <a:lnTo>
                    <a:pt x="708685" y="128460"/>
                  </a:lnTo>
                  <a:lnTo>
                    <a:pt x="708863" y="128282"/>
                  </a:lnTo>
                  <a:lnTo>
                    <a:pt x="709002" y="127736"/>
                  </a:lnTo>
                  <a:lnTo>
                    <a:pt x="709142" y="127088"/>
                  </a:lnTo>
                  <a:lnTo>
                    <a:pt x="709345" y="126250"/>
                  </a:lnTo>
                  <a:close/>
                </a:path>
                <a:path w="723900" h="146684">
                  <a:moveTo>
                    <a:pt x="716229" y="145491"/>
                  </a:moveTo>
                  <a:lnTo>
                    <a:pt x="716038" y="145503"/>
                  </a:lnTo>
                  <a:lnTo>
                    <a:pt x="716229" y="145491"/>
                  </a:lnTo>
                  <a:close/>
                </a:path>
                <a:path w="723900" h="146684">
                  <a:moveTo>
                    <a:pt x="716813" y="145110"/>
                  </a:moveTo>
                  <a:lnTo>
                    <a:pt x="716686" y="145237"/>
                  </a:lnTo>
                  <a:lnTo>
                    <a:pt x="716559" y="145326"/>
                  </a:lnTo>
                  <a:lnTo>
                    <a:pt x="716292" y="145910"/>
                  </a:lnTo>
                  <a:lnTo>
                    <a:pt x="716445" y="145783"/>
                  </a:lnTo>
                  <a:lnTo>
                    <a:pt x="716610" y="145491"/>
                  </a:lnTo>
                  <a:lnTo>
                    <a:pt x="716813" y="145110"/>
                  </a:lnTo>
                  <a:close/>
                </a:path>
                <a:path w="723900" h="146684">
                  <a:moveTo>
                    <a:pt x="723696" y="139509"/>
                  </a:moveTo>
                  <a:lnTo>
                    <a:pt x="723214" y="139268"/>
                  </a:lnTo>
                  <a:lnTo>
                    <a:pt x="722071" y="141236"/>
                  </a:lnTo>
                  <a:lnTo>
                    <a:pt x="722160" y="140487"/>
                  </a:lnTo>
                  <a:lnTo>
                    <a:pt x="722515" y="139636"/>
                  </a:lnTo>
                  <a:lnTo>
                    <a:pt x="722718" y="139026"/>
                  </a:lnTo>
                  <a:lnTo>
                    <a:pt x="721906" y="140550"/>
                  </a:lnTo>
                  <a:lnTo>
                    <a:pt x="720674" y="143268"/>
                  </a:lnTo>
                  <a:lnTo>
                    <a:pt x="720039" y="146405"/>
                  </a:lnTo>
                  <a:lnTo>
                    <a:pt x="721309" y="143294"/>
                  </a:lnTo>
                  <a:lnTo>
                    <a:pt x="721017" y="144653"/>
                  </a:lnTo>
                  <a:lnTo>
                    <a:pt x="722490" y="140957"/>
                  </a:lnTo>
                  <a:lnTo>
                    <a:pt x="722909" y="140639"/>
                  </a:lnTo>
                  <a:lnTo>
                    <a:pt x="722718" y="142176"/>
                  </a:lnTo>
                  <a:lnTo>
                    <a:pt x="722325" y="143383"/>
                  </a:lnTo>
                  <a:lnTo>
                    <a:pt x="722680" y="142557"/>
                  </a:lnTo>
                  <a:lnTo>
                    <a:pt x="722591" y="144259"/>
                  </a:lnTo>
                  <a:lnTo>
                    <a:pt x="723353" y="142201"/>
                  </a:lnTo>
                  <a:lnTo>
                    <a:pt x="723696" y="139509"/>
                  </a:lnTo>
                  <a:close/>
                </a:path>
                <a:path w="723900" h="146684">
                  <a:moveTo>
                    <a:pt x="723887" y="142963"/>
                  </a:moveTo>
                  <a:lnTo>
                    <a:pt x="723480" y="143281"/>
                  </a:lnTo>
                  <a:lnTo>
                    <a:pt x="722312" y="146545"/>
                  </a:lnTo>
                  <a:lnTo>
                    <a:pt x="723036" y="145796"/>
                  </a:lnTo>
                  <a:lnTo>
                    <a:pt x="723392" y="144957"/>
                  </a:lnTo>
                  <a:lnTo>
                    <a:pt x="723887" y="14296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8975947" y="8402618"/>
              <a:ext cx="215265" cy="60960"/>
            </a:xfrm>
            <a:custGeom>
              <a:avLst/>
              <a:gdLst/>
              <a:ahLst/>
              <a:cxnLst/>
              <a:rect l="l" t="t" r="r" b="b"/>
              <a:pathLst>
                <a:path w="215265" h="60959">
                  <a:moveTo>
                    <a:pt x="3873" y="20066"/>
                  </a:moveTo>
                  <a:lnTo>
                    <a:pt x="3695" y="20701"/>
                  </a:lnTo>
                  <a:lnTo>
                    <a:pt x="3810" y="21145"/>
                  </a:lnTo>
                  <a:lnTo>
                    <a:pt x="3873" y="20066"/>
                  </a:lnTo>
                  <a:close/>
                </a:path>
                <a:path w="215265" h="60959">
                  <a:moveTo>
                    <a:pt x="4127" y="22860"/>
                  </a:moveTo>
                  <a:lnTo>
                    <a:pt x="4038" y="21971"/>
                  </a:lnTo>
                  <a:lnTo>
                    <a:pt x="3810" y="21145"/>
                  </a:lnTo>
                  <a:lnTo>
                    <a:pt x="3733" y="21971"/>
                  </a:lnTo>
                  <a:lnTo>
                    <a:pt x="3225" y="23241"/>
                  </a:lnTo>
                  <a:lnTo>
                    <a:pt x="3124" y="23749"/>
                  </a:lnTo>
                  <a:lnTo>
                    <a:pt x="3543" y="24765"/>
                  </a:lnTo>
                  <a:lnTo>
                    <a:pt x="4127" y="22860"/>
                  </a:lnTo>
                  <a:close/>
                </a:path>
                <a:path w="215265" h="60959">
                  <a:moveTo>
                    <a:pt x="4838" y="23126"/>
                  </a:moveTo>
                  <a:lnTo>
                    <a:pt x="4508" y="23876"/>
                  </a:lnTo>
                  <a:lnTo>
                    <a:pt x="4737" y="23444"/>
                  </a:lnTo>
                  <a:lnTo>
                    <a:pt x="4838" y="23126"/>
                  </a:lnTo>
                  <a:close/>
                </a:path>
                <a:path w="215265" h="60959">
                  <a:moveTo>
                    <a:pt x="6464" y="5588"/>
                  </a:moveTo>
                  <a:lnTo>
                    <a:pt x="6045" y="7747"/>
                  </a:lnTo>
                  <a:lnTo>
                    <a:pt x="6464" y="5588"/>
                  </a:lnTo>
                  <a:close/>
                </a:path>
                <a:path w="215265" h="60959">
                  <a:moveTo>
                    <a:pt x="18554" y="28016"/>
                  </a:moveTo>
                  <a:lnTo>
                    <a:pt x="17932" y="29210"/>
                  </a:lnTo>
                  <a:lnTo>
                    <a:pt x="17830" y="29603"/>
                  </a:lnTo>
                  <a:lnTo>
                    <a:pt x="18542" y="29718"/>
                  </a:lnTo>
                  <a:lnTo>
                    <a:pt x="18554" y="28016"/>
                  </a:lnTo>
                  <a:close/>
                </a:path>
                <a:path w="215265" h="60959">
                  <a:moveTo>
                    <a:pt x="24371" y="23279"/>
                  </a:moveTo>
                  <a:lnTo>
                    <a:pt x="24193" y="25361"/>
                  </a:lnTo>
                  <a:lnTo>
                    <a:pt x="23279" y="25996"/>
                  </a:lnTo>
                  <a:lnTo>
                    <a:pt x="24295" y="25920"/>
                  </a:lnTo>
                  <a:lnTo>
                    <a:pt x="24320" y="25082"/>
                  </a:lnTo>
                  <a:lnTo>
                    <a:pt x="24345" y="24180"/>
                  </a:lnTo>
                  <a:lnTo>
                    <a:pt x="24371" y="23279"/>
                  </a:lnTo>
                  <a:close/>
                </a:path>
                <a:path w="215265" h="60959">
                  <a:moveTo>
                    <a:pt x="25387" y="21844"/>
                  </a:moveTo>
                  <a:lnTo>
                    <a:pt x="25273" y="21145"/>
                  </a:lnTo>
                  <a:lnTo>
                    <a:pt x="25006" y="20066"/>
                  </a:lnTo>
                  <a:lnTo>
                    <a:pt x="24676" y="22733"/>
                  </a:lnTo>
                  <a:lnTo>
                    <a:pt x="24879" y="22479"/>
                  </a:lnTo>
                  <a:lnTo>
                    <a:pt x="24942" y="22225"/>
                  </a:lnTo>
                  <a:lnTo>
                    <a:pt x="24955" y="22377"/>
                  </a:lnTo>
                  <a:lnTo>
                    <a:pt x="25082" y="22225"/>
                  </a:lnTo>
                  <a:lnTo>
                    <a:pt x="25387" y="21844"/>
                  </a:lnTo>
                  <a:close/>
                </a:path>
                <a:path w="215265" h="60959">
                  <a:moveTo>
                    <a:pt x="25628" y="21513"/>
                  </a:moveTo>
                  <a:lnTo>
                    <a:pt x="25476" y="21971"/>
                  </a:lnTo>
                  <a:lnTo>
                    <a:pt x="25603" y="22479"/>
                  </a:lnTo>
                  <a:lnTo>
                    <a:pt x="25628" y="21513"/>
                  </a:lnTo>
                  <a:close/>
                </a:path>
                <a:path w="215265" h="60959">
                  <a:moveTo>
                    <a:pt x="32524" y="5461"/>
                  </a:moveTo>
                  <a:lnTo>
                    <a:pt x="32258" y="5842"/>
                  </a:lnTo>
                  <a:lnTo>
                    <a:pt x="32143" y="6121"/>
                  </a:lnTo>
                  <a:lnTo>
                    <a:pt x="32296" y="6223"/>
                  </a:lnTo>
                  <a:lnTo>
                    <a:pt x="32524" y="5461"/>
                  </a:lnTo>
                  <a:close/>
                </a:path>
                <a:path w="215265" h="60959">
                  <a:moveTo>
                    <a:pt x="33464" y="25082"/>
                  </a:moveTo>
                  <a:lnTo>
                    <a:pt x="33261" y="25781"/>
                  </a:lnTo>
                  <a:lnTo>
                    <a:pt x="32639" y="25565"/>
                  </a:lnTo>
                  <a:lnTo>
                    <a:pt x="32740" y="26162"/>
                  </a:lnTo>
                  <a:lnTo>
                    <a:pt x="33083" y="29210"/>
                  </a:lnTo>
                  <a:lnTo>
                    <a:pt x="33401" y="25781"/>
                  </a:lnTo>
                  <a:lnTo>
                    <a:pt x="33464" y="25082"/>
                  </a:lnTo>
                  <a:close/>
                </a:path>
                <a:path w="215265" h="60959">
                  <a:moveTo>
                    <a:pt x="33655" y="24384"/>
                  </a:moveTo>
                  <a:lnTo>
                    <a:pt x="33578" y="23876"/>
                  </a:lnTo>
                  <a:lnTo>
                    <a:pt x="33464" y="25082"/>
                  </a:lnTo>
                  <a:lnTo>
                    <a:pt x="33655" y="24384"/>
                  </a:lnTo>
                  <a:close/>
                </a:path>
                <a:path w="215265" h="60959">
                  <a:moveTo>
                    <a:pt x="44272" y="30988"/>
                  </a:moveTo>
                  <a:lnTo>
                    <a:pt x="44081" y="27813"/>
                  </a:lnTo>
                  <a:lnTo>
                    <a:pt x="43992" y="29260"/>
                  </a:lnTo>
                  <a:lnTo>
                    <a:pt x="43878" y="29972"/>
                  </a:lnTo>
                  <a:lnTo>
                    <a:pt x="44272" y="30988"/>
                  </a:lnTo>
                  <a:close/>
                </a:path>
                <a:path w="215265" h="60959">
                  <a:moveTo>
                    <a:pt x="48653" y="8890"/>
                  </a:moveTo>
                  <a:lnTo>
                    <a:pt x="48463" y="8128"/>
                  </a:lnTo>
                  <a:lnTo>
                    <a:pt x="48539" y="8509"/>
                  </a:lnTo>
                  <a:lnTo>
                    <a:pt x="48653" y="8890"/>
                  </a:lnTo>
                  <a:close/>
                </a:path>
                <a:path w="215265" h="60959">
                  <a:moveTo>
                    <a:pt x="62128" y="31534"/>
                  </a:moveTo>
                  <a:lnTo>
                    <a:pt x="61887" y="32143"/>
                  </a:lnTo>
                  <a:lnTo>
                    <a:pt x="62014" y="32258"/>
                  </a:lnTo>
                  <a:lnTo>
                    <a:pt x="62128" y="31534"/>
                  </a:lnTo>
                  <a:close/>
                </a:path>
                <a:path w="215265" h="60959">
                  <a:moveTo>
                    <a:pt x="64058" y="31115"/>
                  </a:moveTo>
                  <a:lnTo>
                    <a:pt x="63817" y="31432"/>
                  </a:lnTo>
                  <a:lnTo>
                    <a:pt x="63957" y="31445"/>
                  </a:lnTo>
                  <a:lnTo>
                    <a:pt x="64058" y="31115"/>
                  </a:lnTo>
                  <a:close/>
                </a:path>
                <a:path w="215265" h="60959">
                  <a:moveTo>
                    <a:pt x="67297" y="31496"/>
                  </a:moveTo>
                  <a:lnTo>
                    <a:pt x="66789" y="32512"/>
                  </a:lnTo>
                  <a:lnTo>
                    <a:pt x="67170" y="32131"/>
                  </a:lnTo>
                  <a:lnTo>
                    <a:pt x="67297" y="31496"/>
                  </a:lnTo>
                  <a:close/>
                </a:path>
                <a:path w="215265" h="60959">
                  <a:moveTo>
                    <a:pt x="71056" y="5778"/>
                  </a:moveTo>
                  <a:lnTo>
                    <a:pt x="70269" y="6591"/>
                  </a:lnTo>
                  <a:lnTo>
                    <a:pt x="70548" y="6819"/>
                  </a:lnTo>
                  <a:lnTo>
                    <a:pt x="71056" y="5778"/>
                  </a:lnTo>
                  <a:close/>
                </a:path>
                <a:path w="215265" h="60959">
                  <a:moveTo>
                    <a:pt x="74955" y="30251"/>
                  </a:moveTo>
                  <a:lnTo>
                    <a:pt x="74409" y="31623"/>
                  </a:lnTo>
                  <a:lnTo>
                    <a:pt x="74853" y="31242"/>
                  </a:lnTo>
                  <a:lnTo>
                    <a:pt x="74955" y="30251"/>
                  </a:lnTo>
                  <a:close/>
                </a:path>
                <a:path w="215265" h="60959">
                  <a:moveTo>
                    <a:pt x="75311" y="30861"/>
                  </a:moveTo>
                  <a:lnTo>
                    <a:pt x="74866" y="31242"/>
                  </a:lnTo>
                  <a:lnTo>
                    <a:pt x="74663" y="32893"/>
                  </a:lnTo>
                  <a:lnTo>
                    <a:pt x="75311" y="30861"/>
                  </a:lnTo>
                  <a:close/>
                </a:path>
                <a:path w="215265" h="60959">
                  <a:moveTo>
                    <a:pt x="85471" y="33769"/>
                  </a:moveTo>
                  <a:close/>
                </a:path>
                <a:path w="215265" h="60959">
                  <a:moveTo>
                    <a:pt x="106603" y="40386"/>
                  </a:moveTo>
                  <a:lnTo>
                    <a:pt x="106362" y="40195"/>
                  </a:lnTo>
                  <a:lnTo>
                    <a:pt x="106273" y="41656"/>
                  </a:lnTo>
                  <a:lnTo>
                    <a:pt x="106375" y="41910"/>
                  </a:lnTo>
                  <a:lnTo>
                    <a:pt x="106603" y="40386"/>
                  </a:lnTo>
                  <a:close/>
                </a:path>
                <a:path w="215265" h="60959">
                  <a:moveTo>
                    <a:pt x="115887" y="21691"/>
                  </a:moveTo>
                  <a:lnTo>
                    <a:pt x="115760" y="21844"/>
                  </a:lnTo>
                  <a:lnTo>
                    <a:pt x="115201" y="23342"/>
                  </a:lnTo>
                  <a:lnTo>
                    <a:pt x="115887" y="21691"/>
                  </a:lnTo>
                  <a:close/>
                </a:path>
                <a:path w="215265" h="60959">
                  <a:moveTo>
                    <a:pt x="118021" y="18796"/>
                  </a:moveTo>
                  <a:lnTo>
                    <a:pt x="117551" y="18669"/>
                  </a:lnTo>
                  <a:lnTo>
                    <a:pt x="116357" y="18796"/>
                  </a:lnTo>
                  <a:lnTo>
                    <a:pt x="115722" y="20828"/>
                  </a:lnTo>
                  <a:lnTo>
                    <a:pt x="115989" y="20447"/>
                  </a:lnTo>
                  <a:lnTo>
                    <a:pt x="116420" y="19431"/>
                  </a:lnTo>
                  <a:lnTo>
                    <a:pt x="116433" y="20320"/>
                  </a:lnTo>
                  <a:lnTo>
                    <a:pt x="115887" y="21691"/>
                  </a:lnTo>
                  <a:lnTo>
                    <a:pt x="117055" y="20447"/>
                  </a:lnTo>
                  <a:lnTo>
                    <a:pt x="117640" y="19431"/>
                  </a:lnTo>
                  <a:lnTo>
                    <a:pt x="118021" y="18796"/>
                  </a:lnTo>
                  <a:close/>
                </a:path>
                <a:path w="215265" h="60959">
                  <a:moveTo>
                    <a:pt x="119735" y="19456"/>
                  </a:moveTo>
                  <a:lnTo>
                    <a:pt x="119468" y="18326"/>
                  </a:lnTo>
                  <a:lnTo>
                    <a:pt x="118872" y="19850"/>
                  </a:lnTo>
                  <a:lnTo>
                    <a:pt x="119202" y="20154"/>
                  </a:lnTo>
                  <a:lnTo>
                    <a:pt x="119329" y="21488"/>
                  </a:lnTo>
                  <a:lnTo>
                    <a:pt x="119583" y="21107"/>
                  </a:lnTo>
                  <a:lnTo>
                    <a:pt x="119735" y="19456"/>
                  </a:lnTo>
                  <a:close/>
                </a:path>
                <a:path w="215265" h="60959">
                  <a:moveTo>
                    <a:pt x="123545" y="25082"/>
                  </a:moveTo>
                  <a:lnTo>
                    <a:pt x="123126" y="26416"/>
                  </a:lnTo>
                  <a:lnTo>
                    <a:pt x="123482" y="26174"/>
                  </a:lnTo>
                  <a:lnTo>
                    <a:pt x="123545" y="25082"/>
                  </a:lnTo>
                  <a:close/>
                </a:path>
                <a:path w="215265" h="60959">
                  <a:moveTo>
                    <a:pt x="124193" y="22479"/>
                  </a:moveTo>
                  <a:lnTo>
                    <a:pt x="123698" y="22733"/>
                  </a:lnTo>
                  <a:lnTo>
                    <a:pt x="123545" y="25082"/>
                  </a:lnTo>
                  <a:lnTo>
                    <a:pt x="123901" y="24003"/>
                  </a:lnTo>
                  <a:lnTo>
                    <a:pt x="123837" y="25146"/>
                  </a:lnTo>
                  <a:lnTo>
                    <a:pt x="124002" y="23876"/>
                  </a:lnTo>
                  <a:lnTo>
                    <a:pt x="124193" y="22479"/>
                  </a:lnTo>
                  <a:close/>
                </a:path>
                <a:path w="215265" h="60959">
                  <a:moveTo>
                    <a:pt x="128600" y="45097"/>
                  </a:moveTo>
                  <a:lnTo>
                    <a:pt x="128155" y="45974"/>
                  </a:lnTo>
                  <a:lnTo>
                    <a:pt x="128460" y="45593"/>
                  </a:lnTo>
                  <a:lnTo>
                    <a:pt x="128574" y="45339"/>
                  </a:lnTo>
                  <a:lnTo>
                    <a:pt x="128600" y="45097"/>
                  </a:lnTo>
                  <a:close/>
                </a:path>
                <a:path w="215265" h="60959">
                  <a:moveTo>
                    <a:pt x="135509" y="24066"/>
                  </a:moveTo>
                  <a:lnTo>
                    <a:pt x="135318" y="23583"/>
                  </a:lnTo>
                  <a:lnTo>
                    <a:pt x="135305" y="23799"/>
                  </a:lnTo>
                  <a:lnTo>
                    <a:pt x="135293" y="23977"/>
                  </a:lnTo>
                  <a:lnTo>
                    <a:pt x="135293" y="24180"/>
                  </a:lnTo>
                  <a:lnTo>
                    <a:pt x="135509" y="24066"/>
                  </a:lnTo>
                  <a:close/>
                </a:path>
                <a:path w="215265" h="60959">
                  <a:moveTo>
                    <a:pt x="135699" y="47383"/>
                  </a:moveTo>
                  <a:lnTo>
                    <a:pt x="134937" y="46774"/>
                  </a:lnTo>
                  <a:lnTo>
                    <a:pt x="135115" y="47104"/>
                  </a:lnTo>
                  <a:lnTo>
                    <a:pt x="135394" y="47320"/>
                  </a:lnTo>
                  <a:lnTo>
                    <a:pt x="135699" y="47383"/>
                  </a:lnTo>
                  <a:close/>
                </a:path>
                <a:path w="215265" h="60959">
                  <a:moveTo>
                    <a:pt x="135801" y="47421"/>
                  </a:moveTo>
                  <a:close/>
                </a:path>
                <a:path w="215265" h="60959">
                  <a:moveTo>
                    <a:pt x="137515" y="20370"/>
                  </a:moveTo>
                  <a:lnTo>
                    <a:pt x="136842" y="21247"/>
                  </a:lnTo>
                  <a:lnTo>
                    <a:pt x="136271" y="24498"/>
                  </a:lnTo>
                  <a:lnTo>
                    <a:pt x="136677" y="23977"/>
                  </a:lnTo>
                  <a:lnTo>
                    <a:pt x="137515" y="20370"/>
                  </a:lnTo>
                  <a:close/>
                </a:path>
                <a:path w="215265" h="60959">
                  <a:moveTo>
                    <a:pt x="139496" y="26543"/>
                  </a:moveTo>
                  <a:lnTo>
                    <a:pt x="139395" y="26924"/>
                  </a:lnTo>
                  <a:lnTo>
                    <a:pt x="139280" y="27559"/>
                  </a:lnTo>
                  <a:lnTo>
                    <a:pt x="139496" y="26543"/>
                  </a:lnTo>
                  <a:close/>
                </a:path>
                <a:path w="215265" h="60959">
                  <a:moveTo>
                    <a:pt x="140817" y="24091"/>
                  </a:moveTo>
                  <a:lnTo>
                    <a:pt x="140563" y="24422"/>
                  </a:lnTo>
                  <a:lnTo>
                    <a:pt x="140538" y="24790"/>
                  </a:lnTo>
                  <a:lnTo>
                    <a:pt x="140677" y="24422"/>
                  </a:lnTo>
                  <a:lnTo>
                    <a:pt x="140792" y="24257"/>
                  </a:lnTo>
                  <a:lnTo>
                    <a:pt x="140817" y="24091"/>
                  </a:lnTo>
                  <a:close/>
                </a:path>
                <a:path w="215265" h="60959">
                  <a:moveTo>
                    <a:pt x="145948" y="46329"/>
                  </a:moveTo>
                  <a:lnTo>
                    <a:pt x="145618" y="46990"/>
                  </a:lnTo>
                  <a:lnTo>
                    <a:pt x="145453" y="47117"/>
                  </a:lnTo>
                  <a:lnTo>
                    <a:pt x="145364" y="47625"/>
                  </a:lnTo>
                  <a:lnTo>
                    <a:pt x="145478" y="48260"/>
                  </a:lnTo>
                  <a:lnTo>
                    <a:pt x="145948" y="46329"/>
                  </a:lnTo>
                  <a:close/>
                </a:path>
                <a:path w="215265" h="60959">
                  <a:moveTo>
                    <a:pt x="147104" y="21882"/>
                  </a:moveTo>
                  <a:lnTo>
                    <a:pt x="147053" y="22390"/>
                  </a:lnTo>
                  <a:lnTo>
                    <a:pt x="147002" y="22796"/>
                  </a:lnTo>
                  <a:lnTo>
                    <a:pt x="146964" y="23164"/>
                  </a:lnTo>
                  <a:lnTo>
                    <a:pt x="147015" y="22872"/>
                  </a:lnTo>
                  <a:lnTo>
                    <a:pt x="147078" y="22504"/>
                  </a:lnTo>
                  <a:lnTo>
                    <a:pt x="147104" y="21882"/>
                  </a:lnTo>
                  <a:close/>
                </a:path>
                <a:path w="215265" h="60959">
                  <a:moveTo>
                    <a:pt x="152222" y="47523"/>
                  </a:moveTo>
                  <a:lnTo>
                    <a:pt x="152082" y="47625"/>
                  </a:lnTo>
                  <a:lnTo>
                    <a:pt x="151676" y="48120"/>
                  </a:lnTo>
                  <a:lnTo>
                    <a:pt x="151930" y="47942"/>
                  </a:lnTo>
                  <a:lnTo>
                    <a:pt x="152222" y="47523"/>
                  </a:lnTo>
                  <a:close/>
                </a:path>
                <a:path w="215265" h="60959">
                  <a:moveTo>
                    <a:pt x="152323" y="29654"/>
                  </a:moveTo>
                  <a:close/>
                </a:path>
                <a:path w="215265" h="60959">
                  <a:moveTo>
                    <a:pt x="152476" y="29083"/>
                  </a:moveTo>
                  <a:lnTo>
                    <a:pt x="152323" y="29654"/>
                  </a:lnTo>
                  <a:lnTo>
                    <a:pt x="152438" y="29400"/>
                  </a:lnTo>
                  <a:lnTo>
                    <a:pt x="152476" y="29083"/>
                  </a:lnTo>
                  <a:close/>
                </a:path>
                <a:path w="215265" h="60959">
                  <a:moveTo>
                    <a:pt x="153162" y="46355"/>
                  </a:moveTo>
                  <a:lnTo>
                    <a:pt x="152768" y="46863"/>
                  </a:lnTo>
                  <a:lnTo>
                    <a:pt x="152806" y="46443"/>
                  </a:lnTo>
                  <a:lnTo>
                    <a:pt x="152717" y="46863"/>
                  </a:lnTo>
                  <a:lnTo>
                    <a:pt x="152222" y="47625"/>
                  </a:lnTo>
                  <a:lnTo>
                    <a:pt x="152539" y="47498"/>
                  </a:lnTo>
                  <a:lnTo>
                    <a:pt x="152717" y="48387"/>
                  </a:lnTo>
                  <a:lnTo>
                    <a:pt x="152908" y="47498"/>
                  </a:lnTo>
                  <a:lnTo>
                    <a:pt x="153162" y="46355"/>
                  </a:lnTo>
                  <a:close/>
                </a:path>
                <a:path w="215265" h="60959">
                  <a:moveTo>
                    <a:pt x="153454" y="25298"/>
                  </a:moveTo>
                  <a:lnTo>
                    <a:pt x="153314" y="25400"/>
                  </a:lnTo>
                  <a:lnTo>
                    <a:pt x="153225" y="25654"/>
                  </a:lnTo>
                  <a:lnTo>
                    <a:pt x="153454" y="25298"/>
                  </a:lnTo>
                  <a:close/>
                </a:path>
                <a:path w="215265" h="60959">
                  <a:moveTo>
                    <a:pt x="154254" y="20828"/>
                  </a:moveTo>
                  <a:lnTo>
                    <a:pt x="152869" y="22606"/>
                  </a:lnTo>
                  <a:lnTo>
                    <a:pt x="152603" y="24790"/>
                  </a:lnTo>
                  <a:lnTo>
                    <a:pt x="152692" y="24638"/>
                  </a:lnTo>
                  <a:lnTo>
                    <a:pt x="152565" y="25019"/>
                  </a:lnTo>
                  <a:lnTo>
                    <a:pt x="152603" y="24790"/>
                  </a:lnTo>
                  <a:lnTo>
                    <a:pt x="152476" y="25019"/>
                  </a:lnTo>
                  <a:lnTo>
                    <a:pt x="151549" y="26670"/>
                  </a:lnTo>
                  <a:lnTo>
                    <a:pt x="153263" y="25425"/>
                  </a:lnTo>
                  <a:lnTo>
                    <a:pt x="153466" y="24511"/>
                  </a:lnTo>
                  <a:lnTo>
                    <a:pt x="154254" y="20828"/>
                  </a:lnTo>
                  <a:close/>
                </a:path>
                <a:path w="215265" h="60959">
                  <a:moveTo>
                    <a:pt x="155651" y="29972"/>
                  </a:moveTo>
                  <a:lnTo>
                    <a:pt x="155536" y="29654"/>
                  </a:lnTo>
                  <a:lnTo>
                    <a:pt x="155206" y="30988"/>
                  </a:lnTo>
                  <a:lnTo>
                    <a:pt x="155651" y="29972"/>
                  </a:lnTo>
                  <a:close/>
                </a:path>
                <a:path w="215265" h="60959">
                  <a:moveTo>
                    <a:pt x="155905" y="30226"/>
                  </a:moveTo>
                  <a:lnTo>
                    <a:pt x="155867" y="29464"/>
                  </a:lnTo>
                  <a:lnTo>
                    <a:pt x="155816" y="29591"/>
                  </a:lnTo>
                  <a:lnTo>
                    <a:pt x="155740" y="29972"/>
                  </a:lnTo>
                  <a:lnTo>
                    <a:pt x="155905" y="30226"/>
                  </a:lnTo>
                  <a:close/>
                </a:path>
                <a:path w="215265" h="60959">
                  <a:moveTo>
                    <a:pt x="156451" y="28282"/>
                  </a:moveTo>
                  <a:lnTo>
                    <a:pt x="156286" y="27851"/>
                  </a:lnTo>
                  <a:lnTo>
                    <a:pt x="156311" y="28130"/>
                  </a:lnTo>
                  <a:lnTo>
                    <a:pt x="156451" y="28282"/>
                  </a:lnTo>
                  <a:close/>
                </a:path>
                <a:path w="215265" h="60959">
                  <a:moveTo>
                    <a:pt x="158394" y="46736"/>
                  </a:moveTo>
                  <a:lnTo>
                    <a:pt x="158165" y="46736"/>
                  </a:lnTo>
                  <a:lnTo>
                    <a:pt x="158381" y="46863"/>
                  </a:lnTo>
                  <a:lnTo>
                    <a:pt x="158394" y="46736"/>
                  </a:lnTo>
                  <a:close/>
                </a:path>
                <a:path w="215265" h="60959">
                  <a:moveTo>
                    <a:pt x="159359" y="23444"/>
                  </a:moveTo>
                  <a:lnTo>
                    <a:pt x="159346" y="22987"/>
                  </a:lnTo>
                  <a:lnTo>
                    <a:pt x="159067" y="23368"/>
                  </a:lnTo>
                  <a:lnTo>
                    <a:pt x="159359" y="23444"/>
                  </a:lnTo>
                  <a:close/>
                </a:path>
                <a:path w="215265" h="60959">
                  <a:moveTo>
                    <a:pt x="159537" y="23495"/>
                  </a:moveTo>
                  <a:lnTo>
                    <a:pt x="159359" y="23444"/>
                  </a:lnTo>
                  <a:lnTo>
                    <a:pt x="159372" y="24003"/>
                  </a:lnTo>
                  <a:lnTo>
                    <a:pt x="159537" y="23495"/>
                  </a:lnTo>
                  <a:close/>
                </a:path>
                <a:path w="215265" h="60959">
                  <a:moveTo>
                    <a:pt x="161696" y="24384"/>
                  </a:moveTo>
                  <a:lnTo>
                    <a:pt x="161150" y="24561"/>
                  </a:lnTo>
                  <a:lnTo>
                    <a:pt x="161404" y="24765"/>
                  </a:lnTo>
                  <a:lnTo>
                    <a:pt x="161696" y="24384"/>
                  </a:lnTo>
                  <a:close/>
                </a:path>
                <a:path w="215265" h="60959">
                  <a:moveTo>
                    <a:pt x="167068" y="45402"/>
                  </a:moveTo>
                  <a:lnTo>
                    <a:pt x="166916" y="45161"/>
                  </a:lnTo>
                  <a:lnTo>
                    <a:pt x="166738" y="44805"/>
                  </a:lnTo>
                  <a:lnTo>
                    <a:pt x="166420" y="45199"/>
                  </a:lnTo>
                  <a:lnTo>
                    <a:pt x="166547" y="45821"/>
                  </a:lnTo>
                  <a:lnTo>
                    <a:pt x="166776" y="45758"/>
                  </a:lnTo>
                  <a:lnTo>
                    <a:pt x="167068" y="45402"/>
                  </a:lnTo>
                  <a:close/>
                </a:path>
                <a:path w="215265" h="60959">
                  <a:moveTo>
                    <a:pt x="167843" y="44183"/>
                  </a:moveTo>
                  <a:lnTo>
                    <a:pt x="167576" y="44640"/>
                  </a:lnTo>
                  <a:lnTo>
                    <a:pt x="167297" y="45123"/>
                  </a:lnTo>
                  <a:lnTo>
                    <a:pt x="167081" y="45402"/>
                  </a:lnTo>
                  <a:lnTo>
                    <a:pt x="167259" y="45694"/>
                  </a:lnTo>
                  <a:lnTo>
                    <a:pt x="167449" y="45783"/>
                  </a:lnTo>
                  <a:lnTo>
                    <a:pt x="167843" y="44196"/>
                  </a:lnTo>
                  <a:close/>
                </a:path>
                <a:path w="215265" h="60959">
                  <a:moveTo>
                    <a:pt x="169189" y="27940"/>
                  </a:moveTo>
                  <a:lnTo>
                    <a:pt x="168503" y="28778"/>
                  </a:lnTo>
                  <a:lnTo>
                    <a:pt x="168389" y="29260"/>
                  </a:lnTo>
                  <a:lnTo>
                    <a:pt x="168516" y="29705"/>
                  </a:lnTo>
                  <a:lnTo>
                    <a:pt x="169189" y="27940"/>
                  </a:lnTo>
                  <a:close/>
                </a:path>
                <a:path w="215265" h="60959">
                  <a:moveTo>
                    <a:pt x="173888" y="30226"/>
                  </a:moveTo>
                  <a:lnTo>
                    <a:pt x="172885" y="32512"/>
                  </a:lnTo>
                  <a:lnTo>
                    <a:pt x="173761" y="32283"/>
                  </a:lnTo>
                  <a:lnTo>
                    <a:pt x="173888" y="30226"/>
                  </a:lnTo>
                  <a:close/>
                </a:path>
                <a:path w="215265" h="60959">
                  <a:moveTo>
                    <a:pt x="174091" y="47650"/>
                  </a:moveTo>
                  <a:lnTo>
                    <a:pt x="173291" y="48272"/>
                  </a:lnTo>
                  <a:lnTo>
                    <a:pt x="173304" y="49987"/>
                  </a:lnTo>
                  <a:lnTo>
                    <a:pt x="174091" y="47650"/>
                  </a:lnTo>
                  <a:close/>
                </a:path>
                <a:path w="215265" h="60959">
                  <a:moveTo>
                    <a:pt x="174358" y="32131"/>
                  </a:moveTo>
                  <a:lnTo>
                    <a:pt x="173761" y="32283"/>
                  </a:lnTo>
                  <a:lnTo>
                    <a:pt x="173647" y="33896"/>
                  </a:lnTo>
                  <a:lnTo>
                    <a:pt x="174358" y="32131"/>
                  </a:lnTo>
                  <a:close/>
                </a:path>
                <a:path w="215265" h="60959">
                  <a:moveTo>
                    <a:pt x="174637" y="50457"/>
                  </a:moveTo>
                  <a:lnTo>
                    <a:pt x="174155" y="47371"/>
                  </a:lnTo>
                  <a:lnTo>
                    <a:pt x="173697" y="50673"/>
                  </a:lnTo>
                  <a:lnTo>
                    <a:pt x="174637" y="50457"/>
                  </a:lnTo>
                  <a:close/>
                </a:path>
                <a:path w="215265" h="60959">
                  <a:moveTo>
                    <a:pt x="175602" y="28803"/>
                  </a:moveTo>
                  <a:lnTo>
                    <a:pt x="174675" y="29565"/>
                  </a:lnTo>
                  <a:lnTo>
                    <a:pt x="175336" y="29133"/>
                  </a:lnTo>
                  <a:lnTo>
                    <a:pt x="175602" y="28803"/>
                  </a:lnTo>
                  <a:close/>
                </a:path>
                <a:path w="215265" h="60959">
                  <a:moveTo>
                    <a:pt x="180276" y="35814"/>
                  </a:moveTo>
                  <a:lnTo>
                    <a:pt x="180174" y="35598"/>
                  </a:lnTo>
                  <a:lnTo>
                    <a:pt x="180276" y="35814"/>
                  </a:lnTo>
                  <a:close/>
                </a:path>
                <a:path w="215265" h="60959">
                  <a:moveTo>
                    <a:pt x="180378" y="35306"/>
                  </a:moveTo>
                  <a:lnTo>
                    <a:pt x="180022" y="35306"/>
                  </a:lnTo>
                  <a:lnTo>
                    <a:pt x="180174" y="35598"/>
                  </a:lnTo>
                  <a:lnTo>
                    <a:pt x="180378" y="35306"/>
                  </a:lnTo>
                  <a:close/>
                </a:path>
                <a:path w="215265" h="60959">
                  <a:moveTo>
                    <a:pt x="181406" y="34340"/>
                  </a:moveTo>
                  <a:lnTo>
                    <a:pt x="180962" y="35902"/>
                  </a:lnTo>
                  <a:lnTo>
                    <a:pt x="181406" y="34340"/>
                  </a:lnTo>
                  <a:close/>
                </a:path>
                <a:path w="215265" h="60959">
                  <a:moveTo>
                    <a:pt x="181660" y="33324"/>
                  </a:moveTo>
                  <a:lnTo>
                    <a:pt x="181165" y="33591"/>
                  </a:lnTo>
                  <a:lnTo>
                    <a:pt x="181394" y="34302"/>
                  </a:lnTo>
                  <a:lnTo>
                    <a:pt x="181660" y="33324"/>
                  </a:lnTo>
                  <a:close/>
                </a:path>
                <a:path w="215265" h="60959">
                  <a:moveTo>
                    <a:pt x="191389" y="44450"/>
                  </a:moveTo>
                  <a:lnTo>
                    <a:pt x="191249" y="44704"/>
                  </a:lnTo>
                  <a:lnTo>
                    <a:pt x="191389" y="44450"/>
                  </a:lnTo>
                  <a:close/>
                </a:path>
                <a:path w="215265" h="60959">
                  <a:moveTo>
                    <a:pt x="191693" y="43903"/>
                  </a:moveTo>
                  <a:lnTo>
                    <a:pt x="191452" y="44196"/>
                  </a:lnTo>
                  <a:lnTo>
                    <a:pt x="191389" y="44450"/>
                  </a:lnTo>
                  <a:lnTo>
                    <a:pt x="191693" y="43903"/>
                  </a:lnTo>
                  <a:close/>
                </a:path>
                <a:path w="215265" h="60959">
                  <a:moveTo>
                    <a:pt x="191884" y="43688"/>
                  </a:moveTo>
                  <a:lnTo>
                    <a:pt x="191744" y="43815"/>
                  </a:lnTo>
                  <a:lnTo>
                    <a:pt x="191884" y="43688"/>
                  </a:lnTo>
                  <a:close/>
                </a:path>
                <a:path w="215265" h="60959">
                  <a:moveTo>
                    <a:pt x="192151" y="42037"/>
                  </a:moveTo>
                  <a:lnTo>
                    <a:pt x="192100" y="40767"/>
                  </a:lnTo>
                  <a:lnTo>
                    <a:pt x="192024" y="40944"/>
                  </a:lnTo>
                  <a:lnTo>
                    <a:pt x="191592" y="43268"/>
                  </a:lnTo>
                  <a:lnTo>
                    <a:pt x="192151" y="42037"/>
                  </a:lnTo>
                  <a:close/>
                </a:path>
                <a:path w="215265" h="60959">
                  <a:moveTo>
                    <a:pt x="193370" y="50292"/>
                  </a:moveTo>
                  <a:lnTo>
                    <a:pt x="193052" y="51181"/>
                  </a:lnTo>
                  <a:lnTo>
                    <a:pt x="193370" y="50292"/>
                  </a:lnTo>
                  <a:close/>
                </a:path>
                <a:path w="215265" h="60959">
                  <a:moveTo>
                    <a:pt x="196875" y="50800"/>
                  </a:moveTo>
                  <a:lnTo>
                    <a:pt x="196659" y="49149"/>
                  </a:lnTo>
                  <a:lnTo>
                    <a:pt x="196037" y="51308"/>
                  </a:lnTo>
                  <a:lnTo>
                    <a:pt x="196672" y="51308"/>
                  </a:lnTo>
                  <a:lnTo>
                    <a:pt x="196875" y="50800"/>
                  </a:lnTo>
                  <a:close/>
                </a:path>
                <a:path w="215265" h="60959">
                  <a:moveTo>
                    <a:pt x="200406" y="54749"/>
                  </a:moveTo>
                  <a:lnTo>
                    <a:pt x="200025" y="55968"/>
                  </a:lnTo>
                  <a:lnTo>
                    <a:pt x="200190" y="55473"/>
                  </a:lnTo>
                  <a:lnTo>
                    <a:pt x="200406" y="54762"/>
                  </a:lnTo>
                  <a:close/>
                </a:path>
                <a:path w="215265" h="60959">
                  <a:moveTo>
                    <a:pt x="202615" y="56642"/>
                  </a:moveTo>
                  <a:lnTo>
                    <a:pt x="202260" y="57023"/>
                  </a:lnTo>
                  <a:lnTo>
                    <a:pt x="202222" y="57404"/>
                  </a:lnTo>
                  <a:lnTo>
                    <a:pt x="202311" y="57594"/>
                  </a:lnTo>
                  <a:lnTo>
                    <a:pt x="202615" y="56642"/>
                  </a:lnTo>
                  <a:close/>
                </a:path>
                <a:path w="215265" h="60959">
                  <a:moveTo>
                    <a:pt x="202679" y="58420"/>
                  </a:moveTo>
                  <a:lnTo>
                    <a:pt x="202311" y="57594"/>
                  </a:lnTo>
                  <a:lnTo>
                    <a:pt x="201841" y="59055"/>
                  </a:lnTo>
                  <a:lnTo>
                    <a:pt x="202679" y="58420"/>
                  </a:lnTo>
                  <a:close/>
                </a:path>
                <a:path w="215265" h="60959">
                  <a:moveTo>
                    <a:pt x="204165" y="41465"/>
                  </a:moveTo>
                  <a:lnTo>
                    <a:pt x="203923" y="40233"/>
                  </a:lnTo>
                  <a:lnTo>
                    <a:pt x="204114" y="39624"/>
                  </a:lnTo>
                  <a:lnTo>
                    <a:pt x="203504" y="40525"/>
                  </a:lnTo>
                  <a:lnTo>
                    <a:pt x="203352" y="40767"/>
                  </a:lnTo>
                  <a:lnTo>
                    <a:pt x="203504" y="41833"/>
                  </a:lnTo>
                  <a:lnTo>
                    <a:pt x="204165" y="41465"/>
                  </a:lnTo>
                  <a:close/>
                </a:path>
                <a:path w="215265" h="60959">
                  <a:moveTo>
                    <a:pt x="205066" y="44958"/>
                  </a:moveTo>
                  <a:lnTo>
                    <a:pt x="204533" y="46329"/>
                  </a:lnTo>
                  <a:lnTo>
                    <a:pt x="204317" y="47205"/>
                  </a:lnTo>
                  <a:lnTo>
                    <a:pt x="204546" y="47155"/>
                  </a:lnTo>
                  <a:lnTo>
                    <a:pt x="205066" y="44958"/>
                  </a:lnTo>
                  <a:close/>
                </a:path>
                <a:path w="215265" h="60959">
                  <a:moveTo>
                    <a:pt x="205244" y="46990"/>
                  </a:moveTo>
                  <a:lnTo>
                    <a:pt x="204546" y="47155"/>
                  </a:lnTo>
                  <a:lnTo>
                    <a:pt x="204330" y="48044"/>
                  </a:lnTo>
                  <a:lnTo>
                    <a:pt x="205244" y="46990"/>
                  </a:lnTo>
                  <a:close/>
                </a:path>
                <a:path w="215265" h="60959">
                  <a:moveTo>
                    <a:pt x="206997" y="44818"/>
                  </a:moveTo>
                  <a:lnTo>
                    <a:pt x="206171" y="44259"/>
                  </a:lnTo>
                  <a:lnTo>
                    <a:pt x="206946" y="45351"/>
                  </a:lnTo>
                  <a:lnTo>
                    <a:pt x="206997" y="44818"/>
                  </a:lnTo>
                  <a:close/>
                </a:path>
                <a:path w="215265" h="60959">
                  <a:moveTo>
                    <a:pt x="207276" y="45847"/>
                  </a:moveTo>
                  <a:lnTo>
                    <a:pt x="206171" y="47866"/>
                  </a:lnTo>
                  <a:lnTo>
                    <a:pt x="206959" y="47269"/>
                  </a:lnTo>
                  <a:lnTo>
                    <a:pt x="207073" y="46482"/>
                  </a:lnTo>
                  <a:lnTo>
                    <a:pt x="207276" y="45847"/>
                  </a:lnTo>
                  <a:close/>
                </a:path>
                <a:path w="215265" h="60959">
                  <a:moveTo>
                    <a:pt x="207378" y="42633"/>
                  </a:moveTo>
                  <a:lnTo>
                    <a:pt x="207251" y="42672"/>
                  </a:lnTo>
                  <a:lnTo>
                    <a:pt x="206997" y="44818"/>
                  </a:lnTo>
                  <a:lnTo>
                    <a:pt x="207365" y="45059"/>
                  </a:lnTo>
                  <a:lnTo>
                    <a:pt x="207378" y="42633"/>
                  </a:lnTo>
                  <a:close/>
                </a:path>
                <a:path w="215265" h="60959">
                  <a:moveTo>
                    <a:pt x="207772" y="42532"/>
                  </a:moveTo>
                  <a:lnTo>
                    <a:pt x="207403" y="38912"/>
                  </a:lnTo>
                  <a:lnTo>
                    <a:pt x="207378" y="42633"/>
                  </a:lnTo>
                  <a:lnTo>
                    <a:pt x="207772" y="42532"/>
                  </a:lnTo>
                  <a:close/>
                </a:path>
                <a:path w="215265" h="60959">
                  <a:moveTo>
                    <a:pt x="208165" y="60312"/>
                  </a:moveTo>
                  <a:lnTo>
                    <a:pt x="207975" y="60502"/>
                  </a:lnTo>
                  <a:lnTo>
                    <a:pt x="207937" y="60883"/>
                  </a:lnTo>
                  <a:lnTo>
                    <a:pt x="208165" y="60312"/>
                  </a:lnTo>
                  <a:close/>
                </a:path>
                <a:path w="215265" h="60959">
                  <a:moveTo>
                    <a:pt x="208368" y="56692"/>
                  </a:moveTo>
                  <a:lnTo>
                    <a:pt x="207606" y="58356"/>
                  </a:lnTo>
                  <a:lnTo>
                    <a:pt x="207708" y="60744"/>
                  </a:lnTo>
                  <a:lnTo>
                    <a:pt x="207975" y="60502"/>
                  </a:lnTo>
                  <a:lnTo>
                    <a:pt x="208368" y="56692"/>
                  </a:lnTo>
                  <a:close/>
                </a:path>
                <a:path w="215265" h="60959">
                  <a:moveTo>
                    <a:pt x="208546" y="59410"/>
                  </a:moveTo>
                  <a:lnTo>
                    <a:pt x="208165" y="60312"/>
                  </a:lnTo>
                  <a:lnTo>
                    <a:pt x="208546" y="59410"/>
                  </a:lnTo>
                  <a:close/>
                </a:path>
                <a:path w="215265" h="60959">
                  <a:moveTo>
                    <a:pt x="210286" y="58204"/>
                  </a:moveTo>
                  <a:lnTo>
                    <a:pt x="210070" y="58902"/>
                  </a:lnTo>
                  <a:lnTo>
                    <a:pt x="209918" y="59245"/>
                  </a:lnTo>
                  <a:lnTo>
                    <a:pt x="209791" y="59372"/>
                  </a:lnTo>
                  <a:lnTo>
                    <a:pt x="210032" y="59283"/>
                  </a:lnTo>
                  <a:lnTo>
                    <a:pt x="210146" y="58864"/>
                  </a:lnTo>
                  <a:lnTo>
                    <a:pt x="210261" y="58458"/>
                  </a:lnTo>
                  <a:lnTo>
                    <a:pt x="210286" y="58204"/>
                  </a:lnTo>
                  <a:close/>
                </a:path>
                <a:path w="215265" h="60959">
                  <a:moveTo>
                    <a:pt x="211912" y="55245"/>
                  </a:moveTo>
                  <a:lnTo>
                    <a:pt x="211747" y="53594"/>
                  </a:lnTo>
                  <a:lnTo>
                    <a:pt x="211442" y="54889"/>
                  </a:lnTo>
                  <a:lnTo>
                    <a:pt x="211912" y="55245"/>
                  </a:lnTo>
                  <a:close/>
                </a:path>
                <a:path w="215265" h="60959">
                  <a:moveTo>
                    <a:pt x="212636" y="60490"/>
                  </a:moveTo>
                  <a:lnTo>
                    <a:pt x="212394" y="60782"/>
                  </a:lnTo>
                  <a:lnTo>
                    <a:pt x="212496" y="60947"/>
                  </a:lnTo>
                  <a:lnTo>
                    <a:pt x="212559" y="60769"/>
                  </a:lnTo>
                  <a:lnTo>
                    <a:pt x="212610" y="60604"/>
                  </a:lnTo>
                  <a:close/>
                </a:path>
                <a:path w="215265" h="60959">
                  <a:moveTo>
                    <a:pt x="212661" y="57658"/>
                  </a:moveTo>
                  <a:lnTo>
                    <a:pt x="211924" y="58420"/>
                  </a:lnTo>
                  <a:lnTo>
                    <a:pt x="211429" y="59436"/>
                  </a:lnTo>
                  <a:lnTo>
                    <a:pt x="212255" y="58801"/>
                  </a:lnTo>
                  <a:lnTo>
                    <a:pt x="212458" y="58712"/>
                  </a:lnTo>
                  <a:lnTo>
                    <a:pt x="212661" y="57658"/>
                  </a:lnTo>
                  <a:close/>
                </a:path>
                <a:path w="215265" h="60959">
                  <a:moveTo>
                    <a:pt x="212750" y="50546"/>
                  </a:moveTo>
                  <a:lnTo>
                    <a:pt x="210959" y="53848"/>
                  </a:lnTo>
                  <a:lnTo>
                    <a:pt x="211086" y="52705"/>
                  </a:lnTo>
                  <a:lnTo>
                    <a:pt x="211416" y="51181"/>
                  </a:lnTo>
                  <a:lnTo>
                    <a:pt x="211620" y="50292"/>
                  </a:lnTo>
                  <a:lnTo>
                    <a:pt x="212191" y="49784"/>
                  </a:lnTo>
                  <a:lnTo>
                    <a:pt x="212204" y="47625"/>
                  </a:lnTo>
                  <a:lnTo>
                    <a:pt x="211264" y="51181"/>
                  </a:lnTo>
                  <a:lnTo>
                    <a:pt x="211328" y="50419"/>
                  </a:lnTo>
                  <a:lnTo>
                    <a:pt x="211391" y="49530"/>
                  </a:lnTo>
                  <a:lnTo>
                    <a:pt x="211429" y="49022"/>
                  </a:lnTo>
                  <a:lnTo>
                    <a:pt x="211505" y="48260"/>
                  </a:lnTo>
                  <a:lnTo>
                    <a:pt x="211645" y="48006"/>
                  </a:lnTo>
                  <a:lnTo>
                    <a:pt x="210731" y="49022"/>
                  </a:lnTo>
                  <a:lnTo>
                    <a:pt x="211099" y="48260"/>
                  </a:lnTo>
                  <a:lnTo>
                    <a:pt x="211467" y="46101"/>
                  </a:lnTo>
                  <a:lnTo>
                    <a:pt x="211658" y="46736"/>
                  </a:lnTo>
                  <a:lnTo>
                    <a:pt x="211582" y="46101"/>
                  </a:lnTo>
                  <a:lnTo>
                    <a:pt x="211328" y="44069"/>
                  </a:lnTo>
                  <a:lnTo>
                    <a:pt x="209169" y="49530"/>
                  </a:lnTo>
                  <a:lnTo>
                    <a:pt x="209638" y="46443"/>
                  </a:lnTo>
                  <a:lnTo>
                    <a:pt x="209753" y="46101"/>
                  </a:lnTo>
                  <a:lnTo>
                    <a:pt x="209829" y="45974"/>
                  </a:lnTo>
                  <a:lnTo>
                    <a:pt x="208038" y="46990"/>
                  </a:lnTo>
                  <a:lnTo>
                    <a:pt x="208635" y="48514"/>
                  </a:lnTo>
                  <a:lnTo>
                    <a:pt x="208749" y="49149"/>
                  </a:lnTo>
                  <a:lnTo>
                    <a:pt x="206794" y="52324"/>
                  </a:lnTo>
                  <a:lnTo>
                    <a:pt x="206883" y="51816"/>
                  </a:lnTo>
                  <a:lnTo>
                    <a:pt x="207225" y="49911"/>
                  </a:lnTo>
                  <a:lnTo>
                    <a:pt x="207365" y="49149"/>
                  </a:lnTo>
                  <a:lnTo>
                    <a:pt x="207645" y="47625"/>
                  </a:lnTo>
                  <a:lnTo>
                    <a:pt x="208203" y="44577"/>
                  </a:lnTo>
                  <a:lnTo>
                    <a:pt x="207213" y="47625"/>
                  </a:lnTo>
                  <a:lnTo>
                    <a:pt x="206984" y="47269"/>
                  </a:lnTo>
                  <a:lnTo>
                    <a:pt x="206133" y="49149"/>
                  </a:lnTo>
                  <a:lnTo>
                    <a:pt x="206159" y="47879"/>
                  </a:lnTo>
                  <a:lnTo>
                    <a:pt x="206222" y="46101"/>
                  </a:lnTo>
                  <a:lnTo>
                    <a:pt x="203885" y="49911"/>
                  </a:lnTo>
                  <a:lnTo>
                    <a:pt x="204038" y="49276"/>
                  </a:lnTo>
                  <a:lnTo>
                    <a:pt x="204076" y="49149"/>
                  </a:lnTo>
                  <a:lnTo>
                    <a:pt x="204254" y="48387"/>
                  </a:lnTo>
                  <a:lnTo>
                    <a:pt x="204330" y="48044"/>
                  </a:lnTo>
                  <a:lnTo>
                    <a:pt x="204050" y="48387"/>
                  </a:lnTo>
                  <a:lnTo>
                    <a:pt x="204304" y="47244"/>
                  </a:lnTo>
                  <a:lnTo>
                    <a:pt x="204482" y="46443"/>
                  </a:lnTo>
                  <a:lnTo>
                    <a:pt x="205282" y="43053"/>
                  </a:lnTo>
                  <a:lnTo>
                    <a:pt x="202946" y="49149"/>
                  </a:lnTo>
                  <a:lnTo>
                    <a:pt x="202971" y="47752"/>
                  </a:lnTo>
                  <a:lnTo>
                    <a:pt x="202971" y="47371"/>
                  </a:lnTo>
                  <a:lnTo>
                    <a:pt x="203073" y="46228"/>
                  </a:lnTo>
                  <a:lnTo>
                    <a:pt x="203936" y="43815"/>
                  </a:lnTo>
                  <a:lnTo>
                    <a:pt x="204127" y="45466"/>
                  </a:lnTo>
                  <a:lnTo>
                    <a:pt x="204139" y="43815"/>
                  </a:lnTo>
                  <a:lnTo>
                    <a:pt x="204152" y="42799"/>
                  </a:lnTo>
                  <a:lnTo>
                    <a:pt x="202514" y="47371"/>
                  </a:lnTo>
                  <a:lnTo>
                    <a:pt x="202603" y="46609"/>
                  </a:lnTo>
                  <a:lnTo>
                    <a:pt x="202692" y="45847"/>
                  </a:lnTo>
                  <a:lnTo>
                    <a:pt x="203200" y="41529"/>
                  </a:lnTo>
                  <a:lnTo>
                    <a:pt x="202425" y="42291"/>
                  </a:lnTo>
                  <a:lnTo>
                    <a:pt x="201422" y="45847"/>
                  </a:lnTo>
                  <a:lnTo>
                    <a:pt x="201269" y="45212"/>
                  </a:lnTo>
                  <a:lnTo>
                    <a:pt x="201091" y="44450"/>
                  </a:lnTo>
                  <a:lnTo>
                    <a:pt x="200863" y="43434"/>
                  </a:lnTo>
                  <a:lnTo>
                    <a:pt x="199631" y="44450"/>
                  </a:lnTo>
                  <a:lnTo>
                    <a:pt x="199948" y="43434"/>
                  </a:lnTo>
                  <a:lnTo>
                    <a:pt x="200025" y="43180"/>
                  </a:lnTo>
                  <a:lnTo>
                    <a:pt x="198488" y="42037"/>
                  </a:lnTo>
                  <a:lnTo>
                    <a:pt x="198056" y="40513"/>
                  </a:lnTo>
                  <a:lnTo>
                    <a:pt x="198208" y="39751"/>
                  </a:lnTo>
                  <a:lnTo>
                    <a:pt x="197065" y="43434"/>
                  </a:lnTo>
                  <a:lnTo>
                    <a:pt x="196862" y="43180"/>
                  </a:lnTo>
                  <a:lnTo>
                    <a:pt x="196380" y="42545"/>
                  </a:lnTo>
                  <a:lnTo>
                    <a:pt x="195541" y="43180"/>
                  </a:lnTo>
                  <a:lnTo>
                    <a:pt x="196100" y="41148"/>
                  </a:lnTo>
                  <a:lnTo>
                    <a:pt x="196227" y="40767"/>
                  </a:lnTo>
                  <a:lnTo>
                    <a:pt x="196507" y="40132"/>
                  </a:lnTo>
                  <a:lnTo>
                    <a:pt x="197116" y="39116"/>
                  </a:lnTo>
                  <a:lnTo>
                    <a:pt x="196532" y="38989"/>
                  </a:lnTo>
                  <a:lnTo>
                    <a:pt x="196024" y="40195"/>
                  </a:lnTo>
                  <a:lnTo>
                    <a:pt x="195707" y="40767"/>
                  </a:lnTo>
                  <a:lnTo>
                    <a:pt x="195224" y="41148"/>
                  </a:lnTo>
                  <a:lnTo>
                    <a:pt x="196113" y="38354"/>
                  </a:lnTo>
                  <a:lnTo>
                    <a:pt x="195275" y="38354"/>
                  </a:lnTo>
                  <a:lnTo>
                    <a:pt x="193662" y="41148"/>
                  </a:lnTo>
                  <a:lnTo>
                    <a:pt x="193141" y="39116"/>
                  </a:lnTo>
                  <a:lnTo>
                    <a:pt x="192417" y="41656"/>
                  </a:lnTo>
                  <a:lnTo>
                    <a:pt x="192049" y="46482"/>
                  </a:lnTo>
                  <a:lnTo>
                    <a:pt x="190525" y="48006"/>
                  </a:lnTo>
                  <a:lnTo>
                    <a:pt x="191262" y="44958"/>
                  </a:lnTo>
                  <a:lnTo>
                    <a:pt x="191249" y="44704"/>
                  </a:lnTo>
                  <a:lnTo>
                    <a:pt x="191338" y="43815"/>
                  </a:lnTo>
                  <a:lnTo>
                    <a:pt x="191427" y="43611"/>
                  </a:lnTo>
                  <a:lnTo>
                    <a:pt x="191211" y="43434"/>
                  </a:lnTo>
                  <a:lnTo>
                    <a:pt x="191312" y="43053"/>
                  </a:lnTo>
                  <a:lnTo>
                    <a:pt x="191604" y="41910"/>
                  </a:lnTo>
                  <a:lnTo>
                    <a:pt x="191731" y="41402"/>
                  </a:lnTo>
                  <a:lnTo>
                    <a:pt x="191312" y="41910"/>
                  </a:lnTo>
                  <a:lnTo>
                    <a:pt x="191770" y="40386"/>
                  </a:lnTo>
                  <a:lnTo>
                    <a:pt x="191871" y="40195"/>
                  </a:lnTo>
                  <a:lnTo>
                    <a:pt x="191871" y="41275"/>
                  </a:lnTo>
                  <a:lnTo>
                    <a:pt x="191985" y="41021"/>
                  </a:lnTo>
                  <a:lnTo>
                    <a:pt x="192074" y="40640"/>
                  </a:lnTo>
                  <a:lnTo>
                    <a:pt x="192100" y="40767"/>
                  </a:lnTo>
                  <a:lnTo>
                    <a:pt x="192163" y="40640"/>
                  </a:lnTo>
                  <a:lnTo>
                    <a:pt x="192062" y="40259"/>
                  </a:lnTo>
                  <a:lnTo>
                    <a:pt x="191985" y="40132"/>
                  </a:lnTo>
                  <a:lnTo>
                    <a:pt x="191897" y="40005"/>
                  </a:lnTo>
                  <a:lnTo>
                    <a:pt x="191782" y="39243"/>
                  </a:lnTo>
                  <a:lnTo>
                    <a:pt x="191897" y="37465"/>
                  </a:lnTo>
                  <a:lnTo>
                    <a:pt x="191935" y="37211"/>
                  </a:lnTo>
                  <a:lnTo>
                    <a:pt x="191681" y="38354"/>
                  </a:lnTo>
                  <a:lnTo>
                    <a:pt x="191223" y="39878"/>
                  </a:lnTo>
                  <a:lnTo>
                    <a:pt x="190868" y="40005"/>
                  </a:lnTo>
                  <a:lnTo>
                    <a:pt x="190042" y="40005"/>
                  </a:lnTo>
                  <a:lnTo>
                    <a:pt x="190487" y="39116"/>
                  </a:lnTo>
                  <a:lnTo>
                    <a:pt x="191173" y="37719"/>
                  </a:lnTo>
                  <a:lnTo>
                    <a:pt x="191071" y="36703"/>
                  </a:lnTo>
                  <a:lnTo>
                    <a:pt x="191033" y="36449"/>
                  </a:lnTo>
                  <a:lnTo>
                    <a:pt x="190487" y="37719"/>
                  </a:lnTo>
                  <a:lnTo>
                    <a:pt x="190347" y="36195"/>
                  </a:lnTo>
                  <a:lnTo>
                    <a:pt x="189560" y="39116"/>
                  </a:lnTo>
                  <a:lnTo>
                    <a:pt x="189331" y="39116"/>
                  </a:lnTo>
                  <a:lnTo>
                    <a:pt x="189560" y="38100"/>
                  </a:lnTo>
                  <a:lnTo>
                    <a:pt x="189687" y="37465"/>
                  </a:lnTo>
                  <a:lnTo>
                    <a:pt x="189776" y="36830"/>
                  </a:lnTo>
                  <a:lnTo>
                    <a:pt x="189026" y="38100"/>
                  </a:lnTo>
                  <a:lnTo>
                    <a:pt x="187782" y="36703"/>
                  </a:lnTo>
                  <a:lnTo>
                    <a:pt x="187452" y="39751"/>
                  </a:lnTo>
                  <a:lnTo>
                    <a:pt x="187413" y="39979"/>
                  </a:lnTo>
                  <a:lnTo>
                    <a:pt x="187388" y="40157"/>
                  </a:lnTo>
                  <a:lnTo>
                    <a:pt x="187363" y="40347"/>
                  </a:lnTo>
                  <a:lnTo>
                    <a:pt x="185280" y="43053"/>
                  </a:lnTo>
                  <a:lnTo>
                    <a:pt x="185242" y="42291"/>
                  </a:lnTo>
                  <a:lnTo>
                    <a:pt x="185229" y="41910"/>
                  </a:lnTo>
                  <a:lnTo>
                    <a:pt x="185153" y="40386"/>
                  </a:lnTo>
                  <a:lnTo>
                    <a:pt x="185140" y="40132"/>
                  </a:lnTo>
                  <a:lnTo>
                    <a:pt x="185089" y="38989"/>
                  </a:lnTo>
                  <a:lnTo>
                    <a:pt x="185039" y="37973"/>
                  </a:lnTo>
                  <a:lnTo>
                    <a:pt x="183400" y="38989"/>
                  </a:lnTo>
                  <a:lnTo>
                    <a:pt x="183426" y="38862"/>
                  </a:lnTo>
                  <a:lnTo>
                    <a:pt x="183654" y="37973"/>
                  </a:lnTo>
                  <a:lnTo>
                    <a:pt x="182575" y="38862"/>
                  </a:lnTo>
                  <a:lnTo>
                    <a:pt x="181724" y="38227"/>
                  </a:lnTo>
                  <a:lnTo>
                    <a:pt x="180606" y="40132"/>
                  </a:lnTo>
                  <a:lnTo>
                    <a:pt x="180390" y="40132"/>
                  </a:lnTo>
                  <a:lnTo>
                    <a:pt x="180467" y="39116"/>
                  </a:lnTo>
                  <a:lnTo>
                    <a:pt x="180492" y="38735"/>
                  </a:lnTo>
                  <a:lnTo>
                    <a:pt x="180619" y="37973"/>
                  </a:lnTo>
                  <a:lnTo>
                    <a:pt x="180924" y="37084"/>
                  </a:lnTo>
                  <a:lnTo>
                    <a:pt x="180136" y="37592"/>
                  </a:lnTo>
                  <a:lnTo>
                    <a:pt x="179793" y="38735"/>
                  </a:lnTo>
                  <a:lnTo>
                    <a:pt x="179552" y="37719"/>
                  </a:lnTo>
                  <a:lnTo>
                    <a:pt x="179489" y="37465"/>
                  </a:lnTo>
                  <a:lnTo>
                    <a:pt x="179362" y="36957"/>
                  </a:lnTo>
                  <a:lnTo>
                    <a:pt x="179425" y="36703"/>
                  </a:lnTo>
                  <a:lnTo>
                    <a:pt x="180111" y="35699"/>
                  </a:lnTo>
                  <a:lnTo>
                    <a:pt x="180022" y="35306"/>
                  </a:lnTo>
                  <a:lnTo>
                    <a:pt x="179768" y="34798"/>
                  </a:lnTo>
                  <a:lnTo>
                    <a:pt x="179882" y="33401"/>
                  </a:lnTo>
                  <a:lnTo>
                    <a:pt x="179946" y="33020"/>
                  </a:lnTo>
                  <a:lnTo>
                    <a:pt x="178396" y="35560"/>
                  </a:lnTo>
                  <a:lnTo>
                    <a:pt x="178536" y="35179"/>
                  </a:lnTo>
                  <a:lnTo>
                    <a:pt x="179235" y="33274"/>
                  </a:lnTo>
                  <a:lnTo>
                    <a:pt x="179133" y="32766"/>
                  </a:lnTo>
                  <a:lnTo>
                    <a:pt x="178625" y="32131"/>
                  </a:lnTo>
                  <a:lnTo>
                    <a:pt x="178244" y="32639"/>
                  </a:lnTo>
                  <a:lnTo>
                    <a:pt x="178142" y="34798"/>
                  </a:lnTo>
                  <a:lnTo>
                    <a:pt x="177622" y="35179"/>
                  </a:lnTo>
                  <a:lnTo>
                    <a:pt x="177126" y="34671"/>
                  </a:lnTo>
                  <a:lnTo>
                    <a:pt x="177241" y="33769"/>
                  </a:lnTo>
                  <a:lnTo>
                    <a:pt x="177927" y="31496"/>
                  </a:lnTo>
                  <a:lnTo>
                    <a:pt x="177800" y="29337"/>
                  </a:lnTo>
                  <a:lnTo>
                    <a:pt x="177444" y="26670"/>
                  </a:lnTo>
                  <a:lnTo>
                    <a:pt x="173418" y="37465"/>
                  </a:lnTo>
                  <a:lnTo>
                    <a:pt x="173596" y="34798"/>
                  </a:lnTo>
                  <a:lnTo>
                    <a:pt x="173647" y="33896"/>
                  </a:lnTo>
                  <a:lnTo>
                    <a:pt x="173291" y="34798"/>
                  </a:lnTo>
                  <a:lnTo>
                    <a:pt x="172656" y="34163"/>
                  </a:lnTo>
                  <a:lnTo>
                    <a:pt x="172681" y="33782"/>
                  </a:lnTo>
                  <a:lnTo>
                    <a:pt x="173075" y="29083"/>
                  </a:lnTo>
                  <a:lnTo>
                    <a:pt x="172847" y="29083"/>
                  </a:lnTo>
                  <a:lnTo>
                    <a:pt x="172288" y="26924"/>
                  </a:lnTo>
                  <a:lnTo>
                    <a:pt x="170700" y="33782"/>
                  </a:lnTo>
                  <a:lnTo>
                    <a:pt x="169938" y="32258"/>
                  </a:lnTo>
                  <a:lnTo>
                    <a:pt x="169811" y="33401"/>
                  </a:lnTo>
                  <a:lnTo>
                    <a:pt x="169138" y="36703"/>
                  </a:lnTo>
                  <a:lnTo>
                    <a:pt x="168071" y="37719"/>
                  </a:lnTo>
                  <a:lnTo>
                    <a:pt x="167563" y="37211"/>
                  </a:lnTo>
                  <a:lnTo>
                    <a:pt x="167614" y="36195"/>
                  </a:lnTo>
                  <a:lnTo>
                    <a:pt x="168021" y="34163"/>
                  </a:lnTo>
                  <a:lnTo>
                    <a:pt x="168198" y="33274"/>
                  </a:lnTo>
                  <a:lnTo>
                    <a:pt x="168376" y="32385"/>
                  </a:lnTo>
                  <a:lnTo>
                    <a:pt x="169087" y="31496"/>
                  </a:lnTo>
                  <a:lnTo>
                    <a:pt x="169278" y="31496"/>
                  </a:lnTo>
                  <a:lnTo>
                    <a:pt x="169176" y="32258"/>
                  </a:lnTo>
                  <a:lnTo>
                    <a:pt x="169964" y="31496"/>
                  </a:lnTo>
                  <a:lnTo>
                    <a:pt x="169964" y="31242"/>
                  </a:lnTo>
                  <a:lnTo>
                    <a:pt x="169989" y="30099"/>
                  </a:lnTo>
                  <a:lnTo>
                    <a:pt x="169583" y="31242"/>
                  </a:lnTo>
                  <a:lnTo>
                    <a:pt x="169570" y="30861"/>
                  </a:lnTo>
                  <a:lnTo>
                    <a:pt x="169557" y="30480"/>
                  </a:lnTo>
                  <a:lnTo>
                    <a:pt x="169532" y="29972"/>
                  </a:lnTo>
                  <a:lnTo>
                    <a:pt x="168554" y="29845"/>
                  </a:lnTo>
                  <a:lnTo>
                    <a:pt x="168452" y="29705"/>
                  </a:lnTo>
                  <a:lnTo>
                    <a:pt x="168338" y="29083"/>
                  </a:lnTo>
                  <a:lnTo>
                    <a:pt x="168198" y="28575"/>
                  </a:lnTo>
                  <a:lnTo>
                    <a:pt x="167259" y="30099"/>
                  </a:lnTo>
                  <a:lnTo>
                    <a:pt x="166560" y="28702"/>
                  </a:lnTo>
                  <a:lnTo>
                    <a:pt x="166484" y="29972"/>
                  </a:lnTo>
                  <a:lnTo>
                    <a:pt x="166357" y="30861"/>
                  </a:lnTo>
                  <a:lnTo>
                    <a:pt x="166217" y="30861"/>
                  </a:lnTo>
                  <a:lnTo>
                    <a:pt x="165150" y="28981"/>
                  </a:lnTo>
                  <a:lnTo>
                    <a:pt x="165036" y="33020"/>
                  </a:lnTo>
                  <a:lnTo>
                    <a:pt x="163931" y="33274"/>
                  </a:lnTo>
                  <a:lnTo>
                    <a:pt x="163918" y="33020"/>
                  </a:lnTo>
                  <a:lnTo>
                    <a:pt x="163893" y="32512"/>
                  </a:lnTo>
                  <a:lnTo>
                    <a:pt x="163830" y="31242"/>
                  </a:lnTo>
                  <a:lnTo>
                    <a:pt x="164426" y="30226"/>
                  </a:lnTo>
                  <a:lnTo>
                    <a:pt x="165023" y="29210"/>
                  </a:lnTo>
                  <a:lnTo>
                    <a:pt x="165138" y="28994"/>
                  </a:lnTo>
                  <a:lnTo>
                    <a:pt x="163830" y="30226"/>
                  </a:lnTo>
                  <a:lnTo>
                    <a:pt x="163804" y="30099"/>
                  </a:lnTo>
                  <a:lnTo>
                    <a:pt x="163563" y="29019"/>
                  </a:lnTo>
                  <a:lnTo>
                    <a:pt x="163652" y="28575"/>
                  </a:lnTo>
                  <a:lnTo>
                    <a:pt x="163842" y="28194"/>
                  </a:lnTo>
                  <a:lnTo>
                    <a:pt x="164934" y="26035"/>
                  </a:lnTo>
                  <a:lnTo>
                    <a:pt x="163487" y="28194"/>
                  </a:lnTo>
                  <a:lnTo>
                    <a:pt x="163563" y="25654"/>
                  </a:lnTo>
                  <a:lnTo>
                    <a:pt x="163487" y="23964"/>
                  </a:lnTo>
                  <a:lnTo>
                    <a:pt x="163309" y="23749"/>
                  </a:lnTo>
                  <a:lnTo>
                    <a:pt x="163423" y="23342"/>
                  </a:lnTo>
                  <a:lnTo>
                    <a:pt x="163029" y="23114"/>
                  </a:lnTo>
                  <a:lnTo>
                    <a:pt x="162725" y="25654"/>
                  </a:lnTo>
                  <a:lnTo>
                    <a:pt x="162560" y="25146"/>
                  </a:lnTo>
                  <a:lnTo>
                    <a:pt x="162560" y="24003"/>
                  </a:lnTo>
                  <a:lnTo>
                    <a:pt x="162013" y="25273"/>
                  </a:lnTo>
                  <a:lnTo>
                    <a:pt x="161899" y="25781"/>
                  </a:lnTo>
                  <a:lnTo>
                    <a:pt x="161772" y="28194"/>
                  </a:lnTo>
                  <a:lnTo>
                    <a:pt x="160756" y="30099"/>
                  </a:lnTo>
                  <a:lnTo>
                    <a:pt x="160629" y="28981"/>
                  </a:lnTo>
                  <a:lnTo>
                    <a:pt x="159321" y="31242"/>
                  </a:lnTo>
                  <a:lnTo>
                    <a:pt x="159397" y="30861"/>
                  </a:lnTo>
                  <a:lnTo>
                    <a:pt x="159842" y="28575"/>
                  </a:lnTo>
                  <a:lnTo>
                    <a:pt x="159969" y="27940"/>
                  </a:lnTo>
                  <a:lnTo>
                    <a:pt x="160604" y="28943"/>
                  </a:lnTo>
                  <a:lnTo>
                    <a:pt x="160769" y="29210"/>
                  </a:lnTo>
                  <a:lnTo>
                    <a:pt x="160858" y="29337"/>
                  </a:lnTo>
                  <a:lnTo>
                    <a:pt x="160820" y="28829"/>
                  </a:lnTo>
                  <a:lnTo>
                    <a:pt x="160769" y="27940"/>
                  </a:lnTo>
                  <a:lnTo>
                    <a:pt x="160756" y="27813"/>
                  </a:lnTo>
                  <a:lnTo>
                    <a:pt x="160705" y="26924"/>
                  </a:lnTo>
                  <a:lnTo>
                    <a:pt x="160566" y="24765"/>
                  </a:lnTo>
                  <a:lnTo>
                    <a:pt x="161150" y="24561"/>
                  </a:lnTo>
                  <a:lnTo>
                    <a:pt x="161061" y="24384"/>
                  </a:lnTo>
                  <a:lnTo>
                    <a:pt x="161137" y="23622"/>
                  </a:lnTo>
                  <a:lnTo>
                    <a:pt x="161226" y="23444"/>
                  </a:lnTo>
                  <a:lnTo>
                    <a:pt x="161112" y="21971"/>
                  </a:lnTo>
                  <a:lnTo>
                    <a:pt x="160858" y="20193"/>
                  </a:lnTo>
                  <a:lnTo>
                    <a:pt x="159956" y="26924"/>
                  </a:lnTo>
                  <a:lnTo>
                    <a:pt x="158813" y="26543"/>
                  </a:lnTo>
                  <a:lnTo>
                    <a:pt x="159308" y="25019"/>
                  </a:lnTo>
                  <a:lnTo>
                    <a:pt x="159372" y="24003"/>
                  </a:lnTo>
                  <a:lnTo>
                    <a:pt x="158635" y="26289"/>
                  </a:lnTo>
                  <a:lnTo>
                    <a:pt x="157835" y="27813"/>
                  </a:lnTo>
                  <a:lnTo>
                    <a:pt x="157429" y="26162"/>
                  </a:lnTo>
                  <a:lnTo>
                    <a:pt x="156806" y="28575"/>
                  </a:lnTo>
                  <a:lnTo>
                    <a:pt x="156451" y="28321"/>
                  </a:lnTo>
                  <a:lnTo>
                    <a:pt x="156552" y="28575"/>
                  </a:lnTo>
                  <a:lnTo>
                    <a:pt x="156654" y="29337"/>
                  </a:lnTo>
                  <a:lnTo>
                    <a:pt x="156171" y="30861"/>
                  </a:lnTo>
                  <a:lnTo>
                    <a:pt x="155854" y="30607"/>
                  </a:lnTo>
                  <a:lnTo>
                    <a:pt x="155219" y="30975"/>
                  </a:lnTo>
                  <a:lnTo>
                    <a:pt x="154559" y="32512"/>
                  </a:lnTo>
                  <a:lnTo>
                    <a:pt x="154711" y="31242"/>
                  </a:lnTo>
                  <a:lnTo>
                    <a:pt x="155117" y="27813"/>
                  </a:lnTo>
                  <a:lnTo>
                    <a:pt x="155333" y="25908"/>
                  </a:lnTo>
                  <a:lnTo>
                    <a:pt x="154051" y="27813"/>
                  </a:lnTo>
                  <a:lnTo>
                    <a:pt x="154012" y="27305"/>
                  </a:lnTo>
                  <a:lnTo>
                    <a:pt x="154101" y="26162"/>
                  </a:lnTo>
                  <a:lnTo>
                    <a:pt x="154444" y="25273"/>
                  </a:lnTo>
                  <a:lnTo>
                    <a:pt x="154736" y="24511"/>
                  </a:lnTo>
                  <a:lnTo>
                    <a:pt x="154660" y="23495"/>
                  </a:lnTo>
                  <a:lnTo>
                    <a:pt x="153454" y="25298"/>
                  </a:lnTo>
                  <a:lnTo>
                    <a:pt x="153085" y="26047"/>
                  </a:lnTo>
                  <a:lnTo>
                    <a:pt x="153085" y="28067"/>
                  </a:lnTo>
                  <a:lnTo>
                    <a:pt x="152476" y="29337"/>
                  </a:lnTo>
                  <a:lnTo>
                    <a:pt x="152349" y="30226"/>
                  </a:lnTo>
                  <a:lnTo>
                    <a:pt x="152234" y="31242"/>
                  </a:lnTo>
                  <a:lnTo>
                    <a:pt x="152285" y="29718"/>
                  </a:lnTo>
                  <a:lnTo>
                    <a:pt x="152361" y="28829"/>
                  </a:lnTo>
                  <a:lnTo>
                    <a:pt x="152387" y="28422"/>
                  </a:lnTo>
                  <a:lnTo>
                    <a:pt x="152298" y="28575"/>
                  </a:lnTo>
                  <a:lnTo>
                    <a:pt x="152412" y="27698"/>
                  </a:lnTo>
                  <a:lnTo>
                    <a:pt x="152387" y="28422"/>
                  </a:lnTo>
                  <a:lnTo>
                    <a:pt x="152946" y="27432"/>
                  </a:lnTo>
                  <a:lnTo>
                    <a:pt x="153022" y="27305"/>
                  </a:lnTo>
                  <a:lnTo>
                    <a:pt x="153085" y="28067"/>
                  </a:lnTo>
                  <a:lnTo>
                    <a:pt x="153085" y="26047"/>
                  </a:lnTo>
                  <a:lnTo>
                    <a:pt x="151688" y="28702"/>
                  </a:lnTo>
                  <a:lnTo>
                    <a:pt x="151968" y="28778"/>
                  </a:lnTo>
                  <a:lnTo>
                    <a:pt x="150482" y="33020"/>
                  </a:lnTo>
                  <a:lnTo>
                    <a:pt x="150368" y="30975"/>
                  </a:lnTo>
                  <a:lnTo>
                    <a:pt x="150495" y="29654"/>
                  </a:lnTo>
                  <a:lnTo>
                    <a:pt x="150533" y="29464"/>
                  </a:lnTo>
                  <a:lnTo>
                    <a:pt x="150710" y="28702"/>
                  </a:lnTo>
                  <a:lnTo>
                    <a:pt x="151091" y="27051"/>
                  </a:lnTo>
                  <a:lnTo>
                    <a:pt x="151676" y="24511"/>
                  </a:lnTo>
                  <a:lnTo>
                    <a:pt x="151549" y="23495"/>
                  </a:lnTo>
                  <a:lnTo>
                    <a:pt x="151206" y="21463"/>
                  </a:lnTo>
                  <a:lnTo>
                    <a:pt x="149047" y="27051"/>
                  </a:lnTo>
                  <a:lnTo>
                    <a:pt x="147929" y="25146"/>
                  </a:lnTo>
                  <a:lnTo>
                    <a:pt x="148018" y="25527"/>
                  </a:lnTo>
                  <a:lnTo>
                    <a:pt x="148132" y="26416"/>
                  </a:lnTo>
                  <a:lnTo>
                    <a:pt x="147434" y="28702"/>
                  </a:lnTo>
                  <a:lnTo>
                    <a:pt x="147294" y="27305"/>
                  </a:lnTo>
                  <a:lnTo>
                    <a:pt x="147193" y="26416"/>
                  </a:lnTo>
                  <a:lnTo>
                    <a:pt x="146519" y="27305"/>
                  </a:lnTo>
                  <a:lnTo>
                    <a:pt x="146608" y="26924"/>
                  </a:lnTo>
                  <a:lnTo>
                    <a:pt x="146977" y="25400"/>
                  </a:lnTo>
                  <a:lnTo>
                    <a:pt x="146926" y="24765"/>
                  </a:lnTo>
                  <a:lnTo>
                    <a:pt x="146964" y="23241"/>
                  </a:lnTo>
                  <a:lnTo>
                    <a:pt x="146659" y="24765"/>
                  </a:lnTo>
                  <a:lnTo>
                    <a:pt x="145948" y="22860"/>
                  </a:lnTo>
                  <a:lnTo>
                    <a:pt x="144919" y="26924"/>
                  </a:lnTo>
                  <a:lnTo>
                    <a:pt x="144868" y="24130"/>
                  </a:lnTo>
                  <a:lnTo>
                    <a:pt x="143929" y="22733"/>
                  </a:lnTo>
                  <a:lnTo>
                    <a:pt x="142265" y="29464"/>
                  </a:lnTo>
                  <a:lnTo>
                    <a:pt x="141439" y="28702"/>
                  </a:lnTo>
                  <a:lnTo>
                    <a:pt x="141541" y="27940"/>
                  </a:lnTo>
                  <a:lnTo>
                    <a:pt x="141592" y="27813"/>
                  </a:lnTo>
                  <a:lnTo>
                    <a:pt x="141922" y="26924"/>
                  </a:lnTo>
                  <a:lnTo>
                    <a:pt x="142024" y="26670"/>
                  </a:lnTo>
                  <a:lnTo>
                    <a:pt x="142125" y="24638"/>
                  </a:lnTo>
                  <a:lnTo>
                    <a:pt x="142316" y="24384"/>
                  </a:lnTo>
                  <a:lnTo>
                    <a:pt x="143027" y="23495"/>
                  </a:lnTo>
                  <a:lnTo>
                    <a:pt x="142659" y="23368"/>
                  </a:lnTo>
                  <a:lnTo>
                    <a:pt x="142392" y="22987"/>
                  </a:lnTo>
                  <a:lnTo>
                    <a:pt x="142087" y="24384"/>
                  </a:lnTo>
                  <a:lnTo>
                    <a:pt x="142138" y="23114"/>
                  </a:lnTo>
                  <a:lnTo>
                    <a:pt x="140449" y="26924"/>
                  </a:lnTo>
                  <a:lnTo>
                    <a:pt x="140525" y="24892"/>
                  </a:lnTo>
                  <a:lnTo>
                    <a:pt x="140182" y="25781"/>
                  </a:lnTo>
                  <a:lnTo>
                    <a:pt x="139674" y="27813"/>
                  </a:lnTo>
                  <a:lnTo>
                    <a:pt x="139280" y="27559"/>
                  </a:lnTo>
                  <a:lnTo>
                    <a:pt x="138557" y="27813"/>
                  </a:lnTo>
                  <a:lnTo>
                    <a:pt x="138455" y="29845"/>
                  </a:lnTo>
                  <a:lnTo>
                    <a:pt x="138645" y="23495"/>
                  </a:lnTo>
                  <a:lnTo>
                    <a:pt x="135128" y="29845"/>
                  </a:lnTo>
                  <a:lnTo>
                    <a:pt x="135267" y="25146"/>
                  </a:lnTo>
                  <a:lnTo>
                    <a:pt x="135293" y="24257"/>
                  </a:lnTo>
                  <a:lnTo>
                    <a:pt x="134327" y="24765"/>
                  </a:lnTo>
                  <a:lnTo>
                    <a:pt x="133210" y="25146"/>
                  </a:lnTo>
                  <a:lnTo>
                    <a:pt x="132448" y="25146"/>
                  </a:lnTo>
                  <a:lnTo>
                    <a:pt x="132575" y="24765"/>
                  </a:lnTo>
                  <a:lnTo>
                    <a:pt x="132664" y="24180"/>
                  </a:lnTo>
                  <a:lnTo>
                    <a:pt x="132765" y="24384"/>
                  </a:lnTo>
                  <a:lnTo>
                    <a:pt x="132676" y="24130"/>
                  </a:lnTo>
                  <a:lnTo>
                    <a:pt x="132118" y="22352"/>
                  </a:lnTo>
                  <a:lnTo>
                    <a:pt x="130898" y="30099"/>
                  </a:lnTo>
                  <a:lnTo>
                    <a:pt x="130581" y="29083"/>
                  </a:lnTo>
                  <a:lnTo>
                    <a:pt x="130263" y="28067"/>
                  </a:lnTo>
                  <a:lnTo>
                    <a:pt x="130200" y="27305"/>
                  </a:lnTo>
                  <a:lnTo>
                    <a:pt x="130263" y="25400"/>
                  </a:lnTo>
                  <a:lnTo>
                    <a:pt x="130289" y="24384"/>
                  </a:lnTo>
                  <a:lnTo>
                    <a:pt x="131165" y="26162"/>
                  </a:lnTo>
                  <a:lnTo>
                    <a:pt x="131140" y="24384"/>
                  </a:lnTo>
                  <a:lnTo>
                    <a:pt x="132295" y="18161"/>
                  </a:lnTo>
                  <a:lnTo>
                    <a:pt x="129463" y="25400"/>
                  </a:lnTo>
                  <a:lnTo>
                    <a:pt x="129476" y="23241"/>
                  </a:lnTo>
                  <a:lnTo>
                    <a:pt x="129590" y="21209"/>
                  </a:lnTo>
                  <a:lnTo>
                    <a:pt x="129692" y="21069"/>
                  </a:lnTo>
                  <a:lnTo>
                    <a:pt x="129641" y="18669"/>
                  </a:lnTo>
                  <a:lnTo>
                    <a:pt x="127787" y="23241"/>
                  </a:lnTo>
                  <a:lnTo>
                    <a:pt x="126911" y="22479"/>
                  </a:lnTo>
                  <a:lnTo>
                    <a:pt x="127038" y="22098"/>
                  </a:lnTo>
                  <a:lnTo>
                    <a:pt x="127114" y="21590"/>
                  </a:lnTo>
                  <a:lnTo>
                    <a:pt x="125806" y="24638"/>
                  </a:lnTo>
                  <a:lnTo>
                    <a:pt x="125691" y="24790"/>
                  </a:lnTo>
                  <a:lnTo>
                    <a:pt x="124256" y="25654"/>
                  </a:lnTo>
                  <a:lnTo>
                    <a:pt x="123507" y="26162"/>
                  </a:lnTo>
                  <a:lnTo>
                    <a:pt x="123456" y="26670"/>
                  </a:lnTo>
                  <a:lnTo>
                    <a:pt x="122453" y="27305"/>
                  </a:lnTo>
                  <a:lnTo>
                    <a:pt x="122351" y="25273"/>
                  </a:lnTo>
                  <a:lnTo>
                    <a:pt x="122224" y="24790"/>
                  </a:lnTo>
                  <a:lnTo>
                    <a:pt x="122275" y="23495"/>
                  </a:lnTo>
                  <a:lnTo>
                    <a:pt x="122618" y="21590"/>
                  </a:lnTo>
                  <a:lnTo>
                    <a:pt x="123444" y="21590"/>
                  </a:lnTo>
                  <a:lnTo>
                    <a:pt x="123456" y="21463"/>
                  </a:lnTo>
                  <a:lnTo>
                    <a:pt x="123774" y="17907"/>
                  </a:lnTo>
                  <a:lnTo>
                    <a:pt x="122389" y="21463"/>
                  </a:lnTo>
                  <a:lnTo>
                    <a:pt x="122161" y="20955"/>
                  </a:lnTo>
                  <a:lnTo>
                    <a:pt x="122275" y="20066"/>
                  </a:lnTo>
                  <a:lnTo>
                    <a:pt x="122466" y="19177"/>
                  </a:lnTo>
                  <a:lnTo>
                    <a:pt x="121145" y="19431"/>
                  </a:lnTo>
                  <a:lnTo>
                    <a:pt x="120319" y="23495"/>
                  </a:lnTo>
                  <a:lnTo>
                    <a:pt x="119075" y="22987"/>
                  </a:lnTo>
                  <a:lnTo>
                    <a:pt x="118999" y="23964"/>
                  </a:lnTo>
                  <a:lnTo>
                    <a:pt x="118872" y="24511"/>
                  </a:lnTo>
                  <a:lnTo>
                    <a:pt x="117462" y="28067"/>
                  </a:lnTo>
                  <a:lnTo>
                    <a:pt x="117513" y="27813"/>
                  </a:lnTo>
                  <a:lnTo>
                    <a:pt x="117881" y="26162"/>
                  </a:lnTo>
                  <a:lnTo>
                    <a:pt x="117983" y="25654"/>
                  </a:lnTo>
                  <a:lnTo>
                    <a:pt x="118097" y="25146"/>
                  </a:lnTo>
                  <a:lnTo>
                    <a:pt x="118173" y="24765"/>
                  </a:lnTo>
                  <a:lnTo>
                    <a:pt x="118211" y="24638"/>
                  </a:lnTo>
                  <a:lnTo>
                    <a:pt x="118808" y="21844"/>
                  </a:lnTo>
                  <a:lnTo>
                    <a:pt x="117513" y="24638"/>
                  </a:lnTo>
                  <a:lnTo>
                    <a:pt x="118097" y="20574"/>
                  </a:lnTo>
                  <a:lnTo>
                    <a:pt x="115684" y="24130"/>
                  </a:lnTo>
                  <a:lnTo>
                    <a:pt x="114681" y="24765"/>
                  </a:lnTo>
                  <a:lnTo>
                    <a:pt x="114719" y="24638"/>
                  </a:lnTo>
                  <a:lnTo>
                    <a:pt x="115201" y="23342"/>
                  </a:lnTo>
                  <a:lnTo>
                    <a:pt x="114211" y="24638"/>
                  </a:lnTo>
                  <a:lnTo>
                    <a:pt x="113309" y="24384"/>
                  </a:lnTo>
                  <a:lnTo>
                    <a:pt x="113715" y="22479"/>
                  </a:lnTo>
                  <a:lnTo>
                    <a:pt x="113855" y="21844"/>
                  </a:lnTo>
                  <a:lnTo>
                    <a:pt x="115011" y="16510"/>
                  </a:lnTo>
                  <a:lnTo>
                    <a:pt x="111264" y="21844"/>
                  </a:lnTo>
                  <a:lnTo>
                    <a:pt x="111315" y="21209"/>
                  </a:lnTo>
                  <a:lnTo>
                    <a:pt x="111353" y="20701"/>
                  </a:lnTo>
                  <a:lnTo>
                    <a:pt x="111366" y="20574"/>
                  </a:lnTo>
                  <a:lnTo>
                    <a:pt x="111404" y="20193"/>
                  </a:lnTo>
                  <a:lnTo>
                    <a:pt x="111556" y="18288"/>
                  </a:lnTo>
                  <a:lnTo>
                    <a:pt x="111772" y="15621"/>
                  </a:lnTo>
                  <a:lnTo>
                    <a:pt x="109550" y="18288"/>
                  </a:lnTo>
                  <a:lnTo>
                    <a:pt x="108724" y="13843"/>
                  </a:lnTo>
                  <a:lnTo>
                    <a:pt x="106705" y="13970"/>
                  </a:lnTo>
                  <a:lnTo>
                    <a:pt x="106222" y="20193"/>
                  </a:lnTo>
                  <a:lnTo>
                    <a:pt x="106095" y="13970"/>
                  </a:lnTo>
                  <a:lnTo>
                    <a:pt x="105016" y="20320"/>
                  </a:lnTo>
                  <a:lnTo>
                    <a:pt x="104521" y="20574"/>
                  </a:lnTo>
                  <a:lnTo>
                    <a:pt x="104355" y="20447"/>
                  </a:lnTo>
                  <a:lnTo>
                    <a:pt x="104317" y="19558"/>
                  </a:lnTo>
                  <a:lnTo>
                    <a:pt x="104190" y="18796"/>
                  </a:lnTo>
                  <a:lnTo>
                    <a:pt x="103924" y="17145"/>
                  </a:lnTo>
                  <a:lnTo>
                    <a:pt x="103822" y="16510"/>
                  </a:lnTo>
                  <a:lnTo>
                    <a:pt x="103759" y="14097"/>
                  </a:lnTo>
                  <a:lnTo>
                    <a:pt x="104419" y="14732"/>
                  </a:lnTo>
                  <a:lnTo>
                    <a:pt x="104521" y="14097"/>
                  </a:lnTo>
                  <a:lnTo>
                    <a:pt x="104648" y="13335"/>
                  </a:lnTo>
                  <a:lnTo>
                    <a:pt x="103759" y="12700"/>
                  </a:lnTo>
                  <a:lnTo>
                    <a:pt x="104101" y="11938"/>
                  </a:lnTo>
                  <a:lnTo>
                    <a:pt x="104686" y="10668"/>
                  </a:lnTo>
                  <a:lnTo>
                    <a:pt x="104571" y="9652"/>
                  </a:lnTo>
                  <a:lnTo>
                    <a:pt x="104394" y="8763"/>
                  </a:lnTo>
                  <a:lnTo>
                    <a:pt x="104140" y="10795"/>
                  </a:lnTo>
                  <a:lnTo>
                    <a:pt x="104013" y="11176"/>
                  </a:lnTo>
                  <a:lnTo>
                    <a:pt x="103454" y="11938"/>
                  </a:lnTo>
                  <a:lnTo>
                    <a:pt x="103047" y="10922"/>
                  </a:lnTo>
                  <a:lnTo>
                    <a:pt x="103098" y="11557"/>
                  </a:lnTo>
                  <a:lnTo>
                    <a:pt x="103212" y="14097"/>
                  </a:lnTo>
                  <a:lnTo>
                    <a:pt x="101307" y="17145"/>
                  </a:lnTo>
                  <a:lnTo>
                    <a:pt x="101561" y="15875"/>
                  </a:lnTo>
                  <a:lnTo>
                    <a:pt x="101930" y="14097"/>
                  </a:lnTo>
                  <a:lnTo>
                    <a:pt x="102450" y="11557"/>
                  </a:lnTo>
                  <a:lnTo>
                    <a:pt x="103085" y="8509"/>
                  </a:lnTo>
                  <a:lnTo>
                    <a:pt x="101079" y="11557"/>
                  </a:lnTo>
                  <a:lnTo>
                    <a:pt x="101460" y="10668"/>
                  </a:lnTo>
                  <a:lnTo>
                    <a:pt x="101892" y="9652"/>
                  </a:lnTo>
                  <a:lnTo>
                    <a:pt x="100965" y="10668"/>
                  </a:lnTo>
                  <a:lnTo>
                    <a:pt x="99263" y="9144"/>
                  </a:lnTo>
                  <a:lnTo>
                    <a:pt x="97624" y="14097"/>
                  </a:lnTo>
                  <a:lnTo>
                    <a:pt x="97790" y="11557"/>
                  </a:lnTo>
                  <a:lnTo>
                    <a:pt x="98183" y="11176"/>
                  </a:lnTo>
                  <a:lnTo>
                    <a:pt x="96608" y="10160"/>
                  </a:lnTo>
                  <a:lnTo>
                    <a:pt x="93421" y="15875"/>
                  </a:lnTo>
                  <a:lnTo>
                    <a:pt x="93357" y="15621"/>
                  </a:lnTo>
                  <a:lnTo>
                    <a:pt x="93243" y="15113"/>
                  </a:lnTo>
                  <a:lnTo>
                    <a:pt x="92951" y="13843"/>
                  </a:lnTo>
                  <a:lnTo>
                    <a:pt x="92773" y="13081"/>
                  </a:lnTo>
                  <a:lnTo>
                    <a:pt x="92824" y="11938"/>
                  </a:lnTo>
                  <a:lnTo>
                    <a:pt x="93052" y="11049"/>
                  </a:lnTo>
                  <a:lnTo>
                    <a:pt x="92659" y="11430"/>
                  </a:lnTo>
                  <a:lnTo>
                    <a:pt x="91986" y="13843"/>
                  </a:lnTo>
                  <a:lnTo>
                    <a:pt x="91935" y="13081"/>
                  </a:lnTo>
                  <a:lnTo>
                    <a:pt x="92036" y="11430"/>
                  </a:lnTo>
                  <a:lnTo>
                    <a:pt x="92265" y="10668"/>
                  </a:lnTo>
                  <a:lnTo>
                    <a:pt x="92138" y="10541"/>
                  </a:lnTo>
                  <a:lnTo>
                    <a:pt x="90817" y="13081"/>
                  </a:lnTo>
                  <a:lnTo>
                    <a:pt x="90665" y="12573"/>
                  </a:lnTo>
                  <a:lnTo>
                    <a:pt x="90639" y="11938"/>
                  </a:lnTo>
                  <a:lnTo>
                    <a:pt x="91211" y="10414"/>
                  </a:lnTo>
                  <a:lnTo>
                    <a:pt x="89903" y="8128"/>
                  </a:lnTo>
                  <a:lnTo>
                    <a:pt x="87922" y="14224"/>
                  </a:lnTo>
                  <a:lnTo>
                    <a:pt x="86347" y="15113"/>
                  </a:lnTo>
                  <a:lnTo>
                    <a:pt x="86677" y="13208"/>
                  </a:lnTo>
                  <a:lnTo>
                    <a:pt x="86868" y="12065"/>
                  </a:lnTo>
                  <a:lnTo>
                    <a:pt x="87083" y="10795"/>
                  </a:lnTo>
                  <a:lnTo>
                    <a:pt x="87045" y="10414"/>
                  </a:lnTo>
                  <a:lnTo>
                    <a:pt x="85636" y="8128"/>
                  </a:lnTo>
                  <a:lnTo>
                    <a:pt x="85686" y="7366"/>
                  </a:lnTo>
                  <a:lnTo>
                    <a:pt x="83845" y="6477"/>
                  </a:lnTo>
                  <a:lnTo>
                    <a:pt x="81737" y="10541"/>
                  </a:lnTo>
                  <a:lnTo>
                    <a:pt x="79654" y="12065"/>
                  </a:lnTo>
                  <a:lnTo>
                    <a:pt x="79540" y="10160"/>
                  </a:lnTo>
                  <a:lnTo>
                    <a:pt x="79489" y="9271"/>
                  </a:lnTo>
                  <a:lnTo>
                    <a:pt x="79362" y="6858"/>
                  </a:lnTo>
                  <a:lnTo>
                    <a:pt x="76212" y="9271"/>
                  </a:lnTo>
                  <a:lnTo>
                    <a:pt x="74891" y="6223"/>
                  </a:lnTo>
                  <a:lnTo>
                    <a:pt x="74980" y="7239"/>
                  </a:lnTo>
                  <a:lnTo>
                    <a:pt x="74244" y="9779"/>
                  </a:lnTo>
                  <a:lnTo>
                    <a:pt x="73863" y="10160"/>
                  </a:lnTo>
                  <a:lnTo>
                    <a:pt x="73583" y="9271"/>
                  </a:lnTo>
                  <a:lnTo>
                    <a:pt x="72186" y="13208"/>
                  </a:lnTo>
                  <a:lnTo>
                    <a:pt x="72390" y="12065"/>
                  </a:lnTo>
                  <a:lnTo>
                    <a:pt x="72415" y="11938"/>
                  </a:lnTo>
                  <a:lnTo>
                    <a:pt x="72478" y="11557"/>
                  </a:lnTo>
                  <a:lnTo>
                    <a:pt x="72542" y="11176"/>
                  </a:lnTo>
                  <a:lnTo>
                    <a:pt x="72923" y="9017"/>
                  </a:lnTo>
                  <a:lnTo>
                    <a:pt x="73063" y="9144"/>
                  </a:lnTo>
                  <a:lnTo>
                    <a:pt x="73075" y="9017"/>
                  </a:lnTo>
                  <a:lnTo>
                    <a:pt x="73342" y="5842"/>
                  </a:lnTo>
                  <a:lnTo>
                    <a:pt x="73406" y="4953"/>
                  </a:lnTo>
                  <a:lnTo>
                    <a:pt x="72364" y="5842"/>
                  </a:lnTo>
                  <a:lnTo>
                    <a:pt x="71716" y="5715"/>
                  </a:lnTo>
                  <a:lnTo>
                    <a:pt x="70726" y="11176"/>
                  </a:lnTo>
                  <a:lnTo>
                    <a:pt x="70688" y="11049"/>
                  </a:lnTo>
                  <a:lnTo>
                    <a:pt x="69989" y="8763"/>
                  </a:lnTo>
                  <a:lnTo>
                    <a:pt x="69723" y="7874"/>
                  </a:lnTo>
                  <a:lnTo>
                    <a:pt x="68008" y="8255"/>
                  </a:lnTo>
                  <a:lnTo>
                    <a:pt x="66421" y="8763"/>
                  </a:lnTo>
                  <a:lnTo>
                    <a:pt x="66357" y="8509"/>
                  </a:lnTo>
                  <a:lnTo>
                    <a:pt x="66078" y="7366"/>
                  </a:lnTo>
                  <a:lnTo>
                    <a:pt x="65773" y="6096"/>
                  </a:lnTo>
                  <a:lnTo>
                    <a:pt x="65151" y="7366"/>
                  </a:lnTo>
                  <a:lnTo>
                    <a:pt x="64617" y="7239"/>
                  </a:lnTo>
                  <a:lnTo>
                    <a:pt x="63982" y="8509"/>
                  </a:lnTo>
                  <a:lnTo>
                    <a:pt x="64452" y="5588"/>
                  </a:lnTo>
                  <a:lnTo>
                    <a:pt x="63436" y="4699"/>
                  </a:lnTo>
                  <a:lnTo>
                    <a:pt x="62852" y="4191"/>
                  </a:lnTo>
                  <a:lnTo>
                    <a:pt x="61290" y="4699"/>
                  </a:lnTo>
                  <a:lnTo>
                    <a:pt x="61899" y="2667"/>
                  </a:lnTo>
                  <a:lnTo>
                    <a:pt x="61099" y="2413"/>
                  </a:lnTo>
                  <a:lnTo>
                    <a:pt x="59588" y="10922"/>
                  </a:lnTo>
                  <a:lnTo>
                    <a:pt x="58788" y="11049"/>
                  </a:lnTo>
                  <a:lnTo>
                    <a:pt x="58851" y="10414"/>
                  </a:lnTo>
                  <a:lnTo>
                    <a:pt x="59105" y="7874"/>
                  </a:lnTo>
                  <a:lnTo>
                    <a:pt x="59194" y="6858"/>
                  </a:lnTo>
                  <a:lnTo>
                    <a:pt x="59220" y="6604"/>
                  </a:lnTo>
                  <a:lnTo>
                    <a:pt x="57785" y="6477"/>
                  </a:lnTo>
                  <a:lnTo>
                    <a:pt x="57734" y="6223"/>
                  </a:lnTo>
                  <a:lnTo>
                    <a:pt x="56883" y="2413"/>
                  </a:lnTo>
                  <a:lnTo>
                    <a:pt x="54876" y="6223"/>
                  </a:lnTo>
                  <a:lnTo>
                    <a:pt x="55232" y="4318"/>
                  </a:lnTo>
                  <a:lnTo>
                    <a:pt x="55486" y="4064"/>
                  </a:lnTo>
                  <a:lnTo>
                    <a:pt x="54825" y="3937"/>
                  </a:lnTo>
                  <a:lnTo>
                    <a:pt x="54330" y="2921"/>
                  </a:lnTo>
                  <a:lnTo>
                    <a:pt x="53289" y="762"/>
                  </a:lnTo>
                  <a:lnTo>
                    <a:pt x="53035" y="3213"/>
                  </a:lnTo>
                  <a:lnTo>
                    <a:pt x="50203" y="7874"/>
                  </a:lnTo>
                  <a:lnTo>
                    <a:pt x="50736" y="4953"/>
                  </a:lnTo>
                  <a:lnTo>
                    <a:pt x="49644" y="8255"/>
                  </a:lnTo>
                  <a:lnTo>
                    <a:pt x="49517" y="8763"/>
                  </a:lnTo>
                  <a:lnTo>
                    <a:pt x="49390" y="9525"/>
                  </a:lnTo>
                  <a:lnTo>
                    <a:pt x="48336" y="10414"/>
                  </a:lnTo>
                  <a:lnTo>
                    <a:pt x="48234" y="10160"/>
                  </a:lnTo>
                  <a:lnTo>
                    <a:pt x="48348" y="8890"/>
                  </a:lnTo>
                  <a:lnTo>
                    <a:pt x="48260" y="7620"/>
                  </a:lnTo>
                  <a:lnTo>
                    <a:pt x="48145" y="7239"/>
                  </a:lnTo>
                  <a:lnTo>
                    <a:pt x="47701" y="11557"/>
                  </a:lnTo>
                  <a:lnTo>
                    <a:pt x="47142" y="10160"/>
                  </a:lnTo>
                  <a:lnTo>
                    <a:pt x="47256" y="9271"/>
                  </a:lnTo>
                  <a:lnTo>
                    <a:pt x="47637" y="8128"/>
                  </a:lnTo>
                  <a:lnTo>
                    <a:pt x="46926" y="7747"/>
                  </a:lnTo>
                  <a:lnTo>
                    <a:pt x="46875" y="8382"/>
                  </a:lnTo>
                  <a:lnTo>
                    <a:pt x="46761" y="9017"/>
                  </a:lnTo>
                  <a:lnTo>
                    <a:pt x="46164" y="10668"/>
                  </a:lnTo>
                  <a:lnTo>
                    <a:pt x="45491" y="11938"/>
                  </a:lnTo>
                  <a:lnTo>
                    <a:pt x="45326" y="11430"/>
                  </a:lnTo>
                  <a:lnTo>
                    <a:pt x="45161" y="10922"/>
                  </a:lnTo>
                  <a:lnTo>
                    <a:pt x="44894" y="10160"/>
                  </a:lnTo>
                  <a:lnTo>
                    <a:pt x="45021" y="7874"/>
                  </a:lnTo>
                  <a:lnTo>
                    <a:pt x="45072" y="7366"/>
                  </a:lnTo>
                  <a:lnTo>
                    <a:pt x="44716" y="9017"/>
                  </a:lnTo>
                  <a:lnTo>
                    <a:pt x="44056" y="10922"/>
                  </a:lnTo>
                  <a:lnTo>
                    <a:pt x="43827" y="10414"/>
                  </a:lnTo>
                  <a:lnTo>
                    <a:pt x="43903" y="8890"/>
                  </a:lnTo>
                  <a:lnTo>
                    <a:pt x="44056" y="8509"/>
                  </a:lnTo>
                  <a:lnTo>
                    <a:pt x="43942" y="7747"/>
                  </a:lnTo>
                  <a:lnTo>
                    <a:pt x="43764" y="7366"/>
                  </a:lnTo>
                  <a:lnTo>
                    <a:pt x="43268" y="6261"/>
                  </a:lnTo>
                  <a:lnTo>
                    <a:pt x="43154" y="7086"/>
                  </a:lnTo>
                  <a:lnTo>
                    <a:pt x="43180" y="6121"/>
                  </a:lnTo>
                  <a:lnTo>
                    <a:pt x="43268" y="6261"/>
                  </a:lnTo>
                  <a:lnTo>
                    <a:pt x="43294" y="6096"/>
                  </a:lnTo>
                  <a:lnTo>
                    <a:pt x="43484" y="4699"/>
                  </a:lnTo>
                  <a:lnTo>
                    <a:pt x="42964" y="4254"/>
                  </a:lnTo>
                  <a:lnTo>
                    <a:pt x="42964" y="7023"/>
                  </a:lnTo>
                  <a:lnTo>
                    <a:pt x="41846" y="11430"/>
                  </a:lnTo>
                  <a:lnTo>
                    <a:pt x="41478" y="9017"/>
                  </a:lnTo>
                  <a:lnTo>
                    <a:pt x="41478" y="6604"/>
                  </a:lnTo>
                  <a:lnTo>
                    <a:pt x="42456" y="6858"/>
                  </a:lnTo>
                  <a:lnTo>
                    <a:pt x="42964" y="7023"/>
                  </a:lnTo>
                  <a:lnTo>
                    <a:pt x="42964" y="4254"/>
                  </a:lnTo>
                  <a:lnTo>
                    <a:pt x="42748" y="4064"/>
                  </a:lnTo>
                  <a:lnTo>
                    <a:pt x="43903" y="508"/>
                  </a:lnTo>
                  <a:lnTo>
                    <a:pt x="42976" y="2413"/>
                  </a:lnTo>
                  <a:lnTo>
                    <a:pt x="41287" y="6604"/>
                  </a:lnTo>
                  <a:lnTo>
                    <a:pt x="41160" y="6350"/>
                  </a:lnTo>
                  <a:lnTo>
                    <a:pt x="41109" y="6223"/>
                  </a:lnTo>
                  <a:lnTo>
                    <a:pt x="40741" y="5461"/>
                  </a:lnTo>
                  <a:lnTo>
                    <a:pt x="40690" y="4953"/>
                  </a:lnTo>
                  <a:lnTo>
                    <a:pt x="40703" y="4445"/>
                  </a:lnTo>
                  <a:lnTo>
                    <a:pt x="40767" y="4191"/>
                  </a:lnTo>
                  <a:lnTo>
                    <a:pt x="40678" y="3810"/>
                  </a:lnTo>
                  <a:lnTo>
                    <a:pt x="40474" y="4064"/>
                  </a:lnTo>
                  <a:lnTo>
                    <a:pt x="40271" y="4445"/>
                  </a:lnTo>
                  <a:lnTo>
                    <a:pt x="40170" y="4191"/>
                  </a:lnTo>
                  <a:lnTo>
                    <a:pt x="40119" y="4064"/>
                  </a:lnTo>
                  <a:lnTo>
                    <a:pt x="40119" y="23368"/>
                  </a:lnTo>
                  <a:lnTo>
                    <a:pt x="39941" y="23241"/>
                  </a:lnTo>
                  <a:lnTo>
                    <a:pt x="39408" y="23241"/>
                  </a:lnTo>
                  <a:lnTo>
                    <a:pt x="39535" y="21971"/>
                  </a:lnTo>
                  <a:lnTo>
                    <a:pt x="39636" y="21463"/>
                  </a:lnTo>
                  <a:lnTo>
                    <a:pt x="39687" y="21209"/>
                  </a:lnTo>
                  <a:lnTo>
                    <a:pt x="39852" y="21209"/>
                  </a:lnTo>
                  <a:lnTo>
                    <a:pt x="39789" y="22098"/>
                  </a:lnTo>
                  <a:lnTo>
                    <a:pt x="39916" y="22352"/>
                  </a:lnTo>
                  <a:lnTo>
                    <a:pt x="39992" y="22606"/>
                  </a:lnTo>
                  <a:lnTo>
                    <a:pt x="40119" y="23368"/>
                  </a:lnTo>
                  <a:lnTo>
                    <a:pt x="40119" y="4064"/>
                  </a:lnTo>
                  <a:lnTo>
                    <a:pt x="40068" y="3937"/>
                  </a:lnTo>
                  <a:lnTo>
                    <a:pt x="39979" y="3556"/>
                  </a:lnTo>
                  <a:lnTo>
                    <a:pt x="39725" y="3556"/>
                  </a:lnTo>
                  <a:lnTo>
                    <a:pt x="39827" y="2413"/>
                  </a:lnTo>
                  <a:lnTo>
                    <a:pt x="39839" y="2286"/>
                  </a:lnTo>
                  <a:lnTo>
                    <a:pt x="39941" y="1270"/>
                  </a:lnTo>
                  <a:lnTo>
                    <a:pt x="39649" y="1587"/>
                  </a:lnTo>
                  <a:lnTo>
                    <a:pt x="39649" y="2413"/>
                  </a:lnTo>
                  <a:lnTo>
                    <a:pt x="39624" y="3556"/>
                  </a:lnTo>
                  <a:lnTo>
                    <a:pt x="39331" y="3683"/>
                  </a:lnTo>
                  <a:lnTo>
                    <a:pt x="39116" y="3810"/>
                  </a:lnTo>
                  <a:lnTo>
                    <a:pt x="39344" y="2794"/>
                  </a:lnTo>
                  <a:lnTo>
                    <a:pt x="39649" y="2413"/>
                  </a:lnTo>
                  <a:lnTo>
                    <a:pt x="39649" y="1587"/>
                  </a:lnTo>
                  <a:lnTo>
                    <a:pt x="38976" y="2286"/>
                  </a:lnTo>
                  <a:lnTo>
                    <a:pt x="38582" y="2032"/>
                  </a:lnTo>
                  <a:lnTo>
                    <a:pt x="38239" y="4953"/>
                  </a:lnTo>
                  <a:lnTo>
                    <a:pt x="37769" y="4445"/>
                  </a:lnTo>
                  <a:lnTo>
                    <a:pt x="37922" y="6718"/>
                  </a:lnTo>
                  <a:lnTo>
                    <a:pt x="38061" y="6604"/>
                  </a:lnTo>
                  <a:lnTo>
                    <a:pt x="38277" y="6502"/>
                  </a:lnTo>
                  <a:lnTo>
                    <a:pt x="38201" y="6629"/>
                  </a:lnTo>
                  <a:lnTo>
                    <a:pt x="38227" y="6896"/>
                  </a:lnTo>
                  <a:lnTo>
                    <a:pt x="38252" y="7124"/>
                  </a:lnTo>
                  <a:lnTo>
                    <a:pt x="38277" y="7302"/>
                  </a:lnTo>
                  <a:lnTo>
                    <a:pt x="38493" y="6413"/>
                  </a:lnTo>
                  <a:lnTo>
                    <a:pt x="38557" y="6223"/>
                  </a:lnTo>
                  <a:lnTo>
                    <a:pt x="38493" y="6477"/>
                  </a:lnTo>
                  <a:lnTo>
                    <a:pt x="38760" y="6477"/>
                  </a:lnTo>
                  <a:lnTo>
                    <a:pt x="39116" y="6350"/>
                  </a:lnTo>
                  <a:lnTo>
                    <a:pt x="39509" y="6477"/>
                  </a:lnTo>
                  <a:lnTo>
                    <a:pt x="38506" y="9017"/>
                  </a:lnTo>
                  <a:lnTo>
                    <a:pt x="38442" y="8585"/>
                  </a:lnTo>
                  <a:lnTo>
                    <a:pt x="38442" y="23241"/>
                  </a:lnTo>
                  <a:lnTo>
                    <a:pt x="38442" y="23368"/>
                  </a:lnTo>
                  <a:lnTo>
                    <a:pt x="38011" y="23368"/>
                  </a:lnTo>
                  <a:lnTo>
                    <a:pt x="38442" y="23241"/>
                  </a:lnTo>
                  <a:lnTo>
                    <a:pt x="38442" y="8585"/>
                  </a:lnTo>
                  <a:lnTo>
                    <a:pt x="38265" y="7366"/>
                  </a:lnTo>
                  <a:lnTo>
                    <a:pt x="37084" y="12065"/>
                  </a:lnTo>
                  <a:lnTo>
                    <a:pt x="37084" y="10414"/>
                  </a:lnTo>
                  <a:lnTo>
                    <a:pt x="37084" y="9779"/>
                  </a:lnTo>
                  <a:lnTo>
                    <a:pt x="36957" y="7493"/>
                  </a:lnTo>
                  <a:lnTo>
                    <a:pt x="36461" y="5969"/>
                  </a:lnTo>
                  <a:lnTo>
                    <a:pt x="36410" y="4445"/>
                  </a:lnTo>
                  <a:lnTo>
                    <a:pt x="36512" y="3048"/>
                  </a:lnTo>
                  <a:lnTo>
                    <a:pt x="35090" y="4445"/>
                  </a:lnTo>
                  <a:lnTo>
                    <a:pt x="33489" y="3683"/>
                  </a:lnTo>
                  <a:lnTo>
                    <a:pt x="32067" y="9017"/>
                  </a:lnTo>
                  <a:lnTo>
                    <a:pt x="31940" y="9271"/>
                  </a:lnTo>
                  <a:lnTo>
                    <a:pt x="31584" y="9779"/>
                  </a:lnTo>
                  <a:lnTo>
                    <a:pt x="31623" y="9525"/>
                  </a:lnTo>
                  <a:lnTo>
                    <a:pt x="31737" y="8382"/>
                  </a:lnTo>
                  <a:lnTo>
                    <a:pt x="31813" y="6731"/>
                  </a:lnTo>
                  <a:lnTo>
                    <a:pt x="31927" y="6388"/>
                  </a:lnTo>
                  <a:lnTo>
                    <a:pt x="32067" y="6121"/>
                  </a:lnTo>
                  <a:lnTo>
                    <a:pt x="31648" y="6731"/>
                  </a:lnTo>
                  <a:lnTo>
                    <a:pt x="30708" y="5969"/>
                  </a:lnTo>
                  <a:lnTo>
                    <a:pt x="30391" y="5715"/>
                  </a:lnTo>
                  <a:lnTo>
                    <a:pt x="30327" y="6108"/>
                  </a:lnTo>
                  <a:lnTo>
                    <a:pt x="30276" y="6388"/>
                  </a:lnTo>
                  <a:lnTo>
                    <a:pt x="30200" y="6858"/>
                  </a:lnTo>
                  <a:lnTo>
                    <a:pt x="29743" y="9525"/>
                  </a:lnTo>
                  <a:lnTo>
                    <a:pt x="29527" y="8890"/>
                  </a:lnTo>
                  <a:lnTo>
                    <a:pt x="29171" y="7874"/>
                  </a:lnTo>
                  <a:lnTo>
                    <a:pt x="29210" y="7493"/>
                  </a:lnTo>
                  <a:lnTo>
                    <a:pt x="30200" y="6477"/>
                  </a:lnTo>
                  <a:lnTo>
                    <a:pt x="30314" y="6223"/>
                  </a:lnTo>
                  <a:lnTo>
                    <a:pt x="29413" y="6477"/>
                  </a:lnTo>
                  <a:lnTo>
                    <a:pt x="29730" y="5334"/>
                  </a:lnTo>
                  <a:lnTo>
                    <a:pt x="28232" y="3937"/>
                  </a:lnTo>
                  <a:lnTo>
                    <a:pt x="24853" y="8509"/>
                  </a:lnTo>
                  <a:lnTo>
                    <a:pt x="24549" y="8890"/>
                  </a:lnTo>
                  <a:lnTo>
                    <a:pt x="23914" y="7874"/>
                  </a:lnTo>
                  <a:lnTo>
                    <a:pt x="23037" y="6477"/>
                  </a:lnTo>
                  <a:lnTo>
                    <a:pt x="23063" y="6604"/>
                  </a:lnTo>
                  <a:lnTo>
                    <a:pt x="23177" y="7874"/>
                  </a:lnTo>
                  <a:lnTo>
                    <a:pt x="20612" y="4064"/>
                  </a:lnTo>
                  <a:lnTo>
                    <a:pt x="16675" y="10414"/>
                  </a:lnTo>
                  <a:lnTo>
                    <a:pt x="15570" y="7620"/>
                  </a:lnTo>
                  <a:lnTo>
                    <a:pt x="14414" y="4699"/>
                  </a:lnTo>
                  <a:lnTo>
                    <a:pt x="13652" y="3302"/>
                  </a:lnTo>
                  <a:lnTo>
                    <a:pt x="13347" y="5334"/>
                  </a:lnTo>
                  <a:lnTo>
                    <a:pt x="13233" y="5842"/>
                  </a:lnTo>
                  <a:lnTo>
                    <a:pt x="12560" y="7620"/>
                  </a:lnTo>
                  <a:lnTo>
                    <a:pt x="12738" y="4445"/>
                  </a:lnTo>
                  <a:lnTo>
                    <a:pt x="11506" y="7747"/>
                  </a:lnTo>
                  <a:lnTo>
                    <a:pt x="9931" y="10414"/>
                  </a:lnTo>
                  <a:lnTo>
                    <a:pt x="9982" y="8001"/>
                  </a:lnTo>
                  <a:lnTo>
                    <a:pt x="10007" y="6985"/>
                  </a:lnTo>
                  <a:lnTo>
                    <a:pt x="10172" y="0"/>
                  </a:lnTo>
                  <a:lnTo>
                    <a:pt x="8102" y="4699"/>
                  </a:lnTo>
                  <a:lnTo>
                    <a:pt x="8026" y="6985"/>
                  </a:lnTo>
                  <a:lnTo>
                    <a:pt x="7493" y="6477"/>
                  </a:lnTo>
                  <a:lnTo>
                    <a:pt x="6108" y="8001"/>
                  </a:lnTo>
                  <a:lnTo>
                    <a:pt x="6045" y="7747"/>
                  </a:lnTo>
                  <a:lnTo>
                    <a:pt x="6032" y="7620"/>
                  </a:lnTo>
                  <a:lnTo>
                    <a:pt x="6108" y="4953"/>
                  </a:lnTo>
                  <a:lnTo>
                    <a:pt x="4419" y="7620"/>
                  </a:lnTo>
                  <a:lnTo>
                    <a:pt x="3556" y="6477"/>
                  </a:lnTo>
                  <a:lnTo>
                    <a:pt x="3683" y="5715"/>
                  </a:lnTo>
                  <a:lnTo>
                    <a:pt x="5283" y="1143"/>
                  </a:lnTo>
                  <a:lnTo>
                    <a:pt x="3759" y="635"/>
                  </a:lnTo>
                  <a:lnTo>
                    <a:pt x="3098" y="1270"/>
                  </a:lnTo>
                  <a:lnTo>
                    <a:pt x="1727" y="4953"/>
                  </a:lnTo>
                  <a:lnTo>
                    <a:pt x="1638" y="5842"/>
                  </a:lnTo>
                  <a:lnTo>
                    <a:pt x="1752" y="6388"/>
                  </a:lnTo>
                  <a:lnTo>
                    <a:pt x="1917" y="6477"/>
                  </a:lnTo>
                  <a:lnTo>
                    <a:pt x="2044" y="6985"/>
                  </a:lnTo>
                  <a:lnTo>
                    <a:pt x="2171" y="7620"/>
                  </a:lnTo>
                  <a:lnTo>
                    <a:pt x="2044" y="9017"/>
                  </a:lnTo>
                  <a:lnTo>
                    <a:pt x="1930" y="9271"/>
                  </a:lnTo>
                  <a:lnTo>
                    <a:pt x="1397" y="9906"/>
                  </a:lnTo>
                  <a:lnTo>
                    <a:pt x="800" y="14732"/>
                  </a:lnTo>
                  <a:lnTo>
                    <a:pt x="63" y="18669"/>
                  </a:lnTo>
                  <a:lnTo>
                    <a:pt x="0" y="20154"/>
                  </a:lnTo>
                  <a:lnTo>
                    <a:pt x="800" y="23241"/>
                  </a:lnTo>
                  <a:lnTo>
                    <a:pt x="2019" y="20320"/>
                  </a:lnTo>
                  <a:lnTo>
                    <a:pt x="2057" y="22733"/>
                  </a:lnTo>
                  <a:lnTo>
                    <a:pt x="1282" y="22860"/>
                  </a:lnTo>
                  <a:lnTo>
                    <a:pt x="1485" y="25019"/>
                  </a:lnTo>
                  <a:lnTo>
                    <a:pt x="1955" y="23114"/>
                  </a:lnTo>
                  <a:lnTo>
                    <a:pt x="2413" y="21844"/>
                  </a:lnTo>
                  <a:lnTo>
                    <a:pt x="2374" y="23964"/>
                  </a:lnTo>
                  <a:lnTo>
                    <a:pt x="2501" y="24511"/>
                  </a:lnTo>
                  <a:lnTo>
                    <a:pt x="3302" y="21844"/>
                  </a:lnTo>
                  <a:lnTo>
                    <a:pt x="3644" y="20701"/>
                  </a:lnTo>
                  <a:lnTo>
                    <a:pt x="3708" y="20320"/>
                  </a:lnTo>
                  <a:lnTo>
                    <a:pt x="3810" y="20154"/>
                  </a:lnTo>
                  <a:lnTo>
                    <a:pt x="3873" y="19939"/>
                  </a:lnTo>
                  <a:lnTo>
                    <a:pt x="3873" y="20066"/>
                  </a:lnTo>
                  <a:lnTo>
                    <a:pt x="3949" y="19939"/>
                  </a:lnTo>
                  <a:lnTo>
                    <a:pt x="4445" y="19177"/>
                  </a:lnTo>
                  <a:lnTo>
                    <a:pt x="4559" y="21780"/>
                  </a:lnTo>
                  <a:lnTo>
                    <a:pt x="4318" y="23114"/>
                  </a:lnTo>
                  <a:lnTo>
                    <a:pt x="5041" y="21336"/>
                  </a:lnTo>
                  <a:lnTo>
                    <a:pt x="4940" y="22733"/>
                  </a:lnTo>
                  <a:lnTo>
                    <a:pt x="4838" y="23126"/>
                  </a:lnTo>
                  <a:lnTo>
                    <a:pt x="5118" y="22479"/>
                  </a:lnTo>
                  <a:lnTo>
                    <a:pt x="5778" y="23368"/>
                  </a:lnTo>
                  <a:lnTo>
                    <a:pt x="5956" y="22479"/>
                  </a:lnTo>
                  <a:lnTo>
                    <a:pt x="6184" y="21336"/>
                  </a:lnTo>
                  <a:lnTo>
                    <a:pt x="6286" y="20828"/>
                  </a:lnTo>
                  <a:lnTo>
                    <a:pt x="6426" y="23622"/>
                  </a:lnTo>
                  <a:lnTo>
                    <a:pt x="7658" y="20828"/>
                  </a:lnTo>
                  <a:lnTo>
                    <a:pt x="7886" y="20320"/>
                  </a:lnTo>
                  <a:lnTo>
                    <a:pt x="7327" y="24892"/>
                  </a:lnTo>
                  <a:lnTo>
                    <a:pt x="7556" y="23876"/>
                  </a:lnTo>
                  <a:lnTo>
                    <a:pt x="8521" y="21336"/>
                  </a:lnTo>
                  <a:lnTo>
                    <a:pt x="8953" y="21209"/>
                  </a:lnTo>
                  <a:lnTo>
                    <a:pt x="7581" y="26670"/>
                  </a:lnTo>
                  <a:lnTo>
                    <a:pt x="10464" y="21717"/>
                  </a:lnTo>
                  <a:lnTo>
                    <a:pt x="9575" y="27559"/>
                  </a:lnTo>
                  <a:lnTo>
                    <a:pt x="10706" y="22733"/>
                  </a:lnTo>
                  <a:lnTo>
                    <a:pt x="11836" y="25654"/>
                  </a:lnTo>
                  <a:lnTo>
                    <a:pt x="13144" y="22987"/>
                  </a:lnTo>
                  <a:lnTo>
                    <a:pt x="13042" y="23342"/>
                  </a:lnTo>
                  <a:lnTo>
                    <a:pt x="12915" y="24003"/>
                  </a:lnTo>
                  <a:lnTo>
                    <a:pt x="13296" y="24384"/>
                  </a:lnTo>
                  <a:lnTo>
                    <a:pt x="13322" y="26035"/>
                  </a:lnTo>
                  <a:lnTo>
                    <a:pt x="13525" y="26797"/>
                  </a:lnTo>
                  <a:lnTo>
                    <a:pt x="14046" y="22987"/>
                  </a:lnTo>
                  <a:lnTo>
                    <a:pt x="14084" y="22733"/>
                  </a:lnTo>
                  <a:lnTo>
                    <a:pt x="15049" y="21971"/>
                  </a:lnTo>
                  <a:lnTo>
                    <a:pt x="15125" y="21717"/>
                  </a:lnTo>
                  <a:lnTo>
                    <a:pt x="15290" y="21209"/>
                  </a:lnTo>
                  <a:lnTo>
                    <a:pt x="15570" y="20320"/>
                  </a:lnTo>
                  <a:lnTo>
                    <a:pt x="15811" y="19558"/>
                  </a:lnTo>
                  <a:lnTo>
                    <a:pt x="16014" y="23495"/>
                  </a:lnTo>
                  <a:lnTo>
                    <a:pt x="14833" y="24257"/>
                  </a:lnTo>
                  <a:lnTo>
                    <a:pt x="14605" y="28067"/>
                  </a:lnTo>
                  <a:lnTo>
                    <a:pt x="14960" y="24765"/>
                  </a:lnTo>
                  <a:lnTo>
                    <a:pt x="16167" y="24892"/>
                  </a:lnTo>
                  <a:lnTo>
                    <a:pt x="16167" y="24765"/>
                  </a:lnTo>
                  <a:lnTo>
                    <a:pt x="16268" y="22098"/>
                  </a:lnTo>
                  <a:lnTo>
                    <a:pt x="16497" y="24638"/>
                  </a:lnTo>
                  <a:lnTo>
                    <a:pt x="16573" y="23368"/>
                  </a:lnTo>
                  <a:lnTo>
                    <a:pt x="16433" y="26797"/>
                  </a:lnTo>
                  <a:lnTo>
                    <a:pt x="16903" y="23368"/>
                  </a:lnTo>
                  <a:lnTo>
                    <a:pt x="17081" y="22098"/>
                  </a:lnTo>
                  <a:lnTo>
                    <a:pt x="17132" y="21717"/>
                  </a:lnTo>
                  <a:lnTo>
                    <a:pt x="17030" y="25908"/>
                  </a:lnTo>
                  <a:lnTo>
                    <a:pt x="17818" y="22860"/>
                  </a:lnTo>
                  <a:lnTo>
                    <a:pt x="18110" y="24561"/>
                  </a:lnTo>
                  <a:lnTo>
                    <a:pt x="18224" y="25641"/>
                  </a:lnTo>
                  <a:lnTo>
                    <a:pt x="17449" y="27686"/>
                  </a:lnTo>
                  <a:lnTo>
                    <a:pt x="18465" y="26162"/>
                  </a:lnTo>
                  <a:lnTo>
                    <a:pt x="18554" y="26974"/>
                  </a:lnTo>
                  <a:lnTo>
                    <a:pt x="18567" y="26162"/>
                  </a:lnTo>
                  <a:lnTo>
                    <a:pt x="18669" y="25273"/>
                  </a:lnTo>
                  <a:lnTo>
                    <a:pt x="19011" y="23622"/>
                  </a:lnTo>
                  <a:lnTo>
                    <a:pt x="19977" y="22860"/>
                  </a:lnTo>
                  <a:lnTo>
                    <a:pt x="20129" y="22733"/>
                  </a:lnTo>
                  <a:lnTo>
                    <a:pt x="19329" y="25781"/>
                  </a:lnTo>
                  <a:lnTo>
                    <a:pt x="19240" y="28575"/>
                  </a:lnTo>
                  <a:lnTo>
                    <a:pt x="19875" y="27686"/>
                  </a:lnTo>
                  <a:lnTo>
                    <a:pt x="20002" y="27432"/>
                  </a:lnTo>
                  <a:lnTo>
                    <a:pt x="20891" y="24130"/>
                  </a:lnTo>
                  <a:lnTo>
                    <a:pt x="21336" y="24384"/>
                  </a:lnTo>
                  <a:lnTo>
                    <a:pt x="21259" y="25641"/>
                  </a:lnTo>
                  <a:lnTo>
                    <a:pt x="21158" y="26035"/>
                  </a:lnTo>
                  <a:lnTo>
                    <a:pt x="21805" y="24130"/>
                  </a:lnTo>
                  <a:lnTo>
                    <a:pt x="22186" y="22987"/>
                  </a:lnTo>
                  <a:lnTo>
                    <a:pt x="23139" y="26035"/>
                  </a:lnTo>
                  <a:lnTo>
                    <a:pt x="24168" y="22987"/>
                  </a:lnTo>
                  <a:lnTo>
                    <a:pt x="24257" y="22733"/>
                  </a:lnTo>
                  <a:lnTo>
                    <a:pt x="24371" y="22377"/>
                  </a:lnTo>
                  <a:lnTo>
                    <a:pt x="24371" y="23279"/>
                  </a:lnTo>
                  <a:lnTo>
                    <a:pt x="24422" y="22352"/>
                  </a:lnTo>
                  <a:lnTo>
                    <a:pt x="24472" y="21717"/>
                  </a:lnTo>
                  <a:lnTo>
                    <a:pt x="24701" y="19558"/>
                  </a:lnTo>
                  <a:lnTo>
                    <a:pt x="24739" y="19177"/>
                  </a:lnTo>
                  <a:lnTo>
                    <a:pt x="24904" y="18034"/>
                  </a:lnTo>
                  <a:lnTo>
                    <a:pt x="25285" y="18034"/>
                  </a:lnTo>
                  <a:lnTo>
                    <a:pt x="25920" y="15621"/>
                  </a:lnTo>
                  <a:lnTo>
                    <a:pt x="25742" y="18161"/>
                  </a:lnTo>
                  <a:lnTo>
                    <a:pt x="25514" y="18161"/>
                  </a:lnTo>
                  <a:lnTo>
                    <a:pt x="25374" y="19177"/>
                  </a:lnTo>
                  <a:lnTo>
                    <a:pt x="25158" y="19939"/>
                  </a:lnTo>
                  <a:lnTo>
                    <a:pt x="25692" y="18796"/>
                  </a:lnTo>
                  <a:lnTo>
                    <a:pt x="25628" y="21513"/>
                  </a:lnTo>
                  <a:lnTo>
                    <a:pt x="25704" y="21336"/>
                  </a:lnTo>
                  <a:lnTo>
                    <a:pt x="25793" y="20828"/>
                  </a:lnTo>
                  <a:lnTo>
                    <a:pt x="25869" y="20967"/>
                  </a:lnTo>
                  <a:lnTo>
                    <a:pt x="25933" y="20828"/>
                  </a:lnTo>
                  <a:lnTo>
                    <a:pt x="26873" y="18796"/>
                  </a:lnTo>
                  <a:lnTo>
                    <a:pt x="27165" y="19431"/>
                  </a:lnTo>
                  <a:lnTo>
                    <a:pt x="27241" y="20828"/>
                  </a:lnTo>
                  <a:lnTo>
                    <a:pt x="27000" y="23368"/>
                  </a:lnTo>
                  <a:lnTo>
                    <a:pt x="25869" y="20967"/>
                  </a:lnTo>
                  <a:lnTo>
                    <a:pt x="25946" y="22098"/>
                  </a:lnTo>
                  <a:lnTo>
                    <a:pt x="26187" y="24130"/>
                  </a:lnTo>
                  <a:lnTo>
                    <a:pt x="25438" y="22606"/>
                  </a:lnTo>
                  <a:lnTo>
                    <a:pt x="25438" y="28321"/>
                  </a:lnTo>
                  <a:lnTo>
                    <a:pt x="24955" y="22377"/>
                  </a:lnTo>
                  <a:lnTo>
                    <a:pt x="24942" y="28321"/>
                  </a:lnTo>
                  <a:lnTo>
                    <a:pt x="25908" y="29337"/>
                  </a:lnTo>
                  <a:lnTo>
                    <a:pt x="26085" y="28321"/>
                  </a:lnTo>
                  <a:lnTo>
                    <a:pt x="26390" y="26543"/>
                  </a:lnTo>
                  <a:lnTo>
                    <a:pt x="27457" y="27813"/>
                  </a:lnTo>
                  <a:lnTo>
                    <a:pt x="27787" y="26543"/>
                  </a:lnTo>
                  <a:lnTo>
                    <a:pt x="27889" y="26162"/>
                  </a:lnTo>
                  <a:lnTo>
                    <a:pt x="27787" y="25019"/>
                  </a:lnTo>
                  <a:lnTo>
                    <a:pt x="30416" y="19558"/>
                  </a:lnTo>
                  <a:lnTo>
                    <a:pt x="28460" y="32004"/>
                  </a:lnTo>
                  <a:lnTo>
                    <a:pt x="30327" y="27432"/>
                  </a:lnTo>
                  <a:lnTo>
                    <a:pt x="30886" y="25400"/>
                  </a:lnTo>
                  <a:lnTo>
                    <a:pt x="31000" y="24790"/>
                  </a:lnTo>
                  <a:lnTo>
                    <a:pt x="31648" y="20701"/>
                  </a:lnTo>
                  <a:lnTo>
                    <a:pt x="32067" y="22377"/>
                  </a:lnTo>
                  <a:lnTo>
                    <a:pt x="32194" y="23342"/>
                  </a:lnTo>
                  <a:lnTo>
                    <a:pt x="31407" y="27051"/>
                  </a:lnTo>
                  <a:lnTo>
                    <a:pt x="32537" y="27686"/>
                  </a:lnTo>
                  <a:lnTo>
                    <a:pt x="32639" y="25565"/>
                  </a:lnTo>
                  <a:lnTo>
                    <a:pt x="32842" y="21463"/>
                  </a:lnTo>
                  <a:lnTo>
                    <a:pt x="33578" y="23876"/>
                  </a:lnTo>
                  <a:lnTo>
                    <a:pt x="34188" y="23876"/>
                  </a:lnTo>
                  <a:lnTo>
                    <a:pt x="33845" y="27432"/>
                  </a:lnTo>
                  <a:lnTo>
                    <a:pt x="35153" y="27051"/>
                  </a:lnTo>
                  <a:lnTo>
                    <a:pt x="36855" y="24638"/>
                  </a:lnTo>
                  <a:lnTo>
                    <a:pt x="38315" y="24257"/>
                  </a:lnTo>
                  <a:lnTo>
                    <a:pt x="38150" y="25019"/>
                  </a:lnTo>
                  <a:lnTo>
                    <a:pt x="38049" y="25400"/>
                  </a:lnTo>
                  <a:lnTo>
                    <a:pt x="37858" y="25908"/>
                  </a:lnTo>
                  <a:lnTo>
                    <a:pt x="37769" y="26670"/>
                  </a:lnTo>
                  <a:lnTo>
                    <a:pt x="37884" y="27432"/>
                  </a:lnTo>
                  <a:lnTo>
                    <a:pt x="39852" y="25908"/>
                  </a:lnTo>
                  <a:lnTo>
                    <a:pt x="41579" y="28422"/>
                  </a:lnTo>
                  <a:lnTo>
                    <a:pt x="42875" y="30734"/>
                  </a:lnTo>
                  <a:lnTo>
                    <a:pt x="43929" y="27813"/>
                  </a:lnTo>
                  <a:lnTo>
                    <a:pt x="44081" y="27813"/>
                  </a:lnTo>
                  <a:lnTo>
                    <a:pt x="44577" y="26670"/>
                  </a:lnTo>
                  <a:lnTo>
                    <a:pt x="44958" y="26543"/>
                  </a:lnTo>
                  <a:lnTo>
                    <a:pt x="44856" y="27686"/>
                  </a:lnTo>
                  <a:lnTo>
                    <a:pt x="44742" y="28575"/>
                  </a:lnTo>
                  <a:lnTo>
                    <a:pt x="44437" y="29337"/>
                  </a:lnTo>
                  <a:lnTo>
                    <a:pt x="45948" y="26924"/>
                  </a:lnTo>
                  <a:lnTo>
                    <a:pt x="46316" y="26543"/>
                  </a:lnTo>
                  <a:lnTo>
                    <a:pt x="46913" y="25908"/>
                  </a:lnTo>
                  <a:lnTo>
                    <a:pt x="48501" y="24257"/>
                  </a:lnTo>
                  <a:lnTo>
                    <a:pt x="49072" y="26924"/>
                  </a:lnTo>
                  <a:lnTo>
                    <a:pt x="49187" y="27813"/>
                  </a:lnTo>
                  <a:lnTo>
                    <a:pt x="49098" y="28016"/>
                  </a:lnTo>
                  <a:lnTo>
                    <a:pt x="48971" y="28778"/>
                  </a:lnTo>
                  <a:lnTo>
                    <a:pt x="49618" y="29972"/>
                  </a:lnTo>
                  <a:lnTo>
                    <a:pt x="50546" y="24257"/>
                  </a:lnTo>
                  <a:lnTo>
                    <a:pt x="50685" y="23368"/>
                  </a:lnTo>
                  <a:lnTo>
                    <a:pt x="50838" y="22479"/>
                  </a:lnTo>
                  <a:lnTo>
                    <a:pt x="51142" y="24384"/>
                  </a:lnTo>
                  <a:lnTo>
                    <a:pt x="51257" y="25527"/>
                  </a:lnTo>
                  <a:lnTo>
                    <a:pt x="51054" y="26035"/>
                  </a:lnTo>
                  <a:lnTo>
                    <a:pt x="52895" y="27559"/>
                  </a:lnTo>
                  <a:lnTo>
                    <a:pt x="55575" y="25146"/>
                  </a:lnTo>
                  <a:lnTo>
                    <a:pt x="56438" y="29972"/>
                  </a:lnTo>
                  <a:lnTo>
                    <a:pt x="57404" y="25654"/>
                  </a:lnTo>
                  <a:lnTo>
                    <a:pt x="58153" y="32258"/>
                  </a:lnTo>
                  <a:lnTo>
                    <a:pt x="59207" y="26162"/>
                  </a:lnTo>
                  <a:lnTo>
                    <a:pt x="59740" y="28575"/>
                  </a:lnTo>
                  <a:lnTo>
                    <a:pt x="59855" y="29464"/>
                  </a:lnTo>
                  <a:lnTo>
                    <a:pt x="59601" y="29972"/>
                  </a:lnTo>
                  <a:lnTo>
                    <a:pt x="59486" y="30480"/>
                  </a:lnTo>
                  <a:lnTo>
                    <a:pt x="60731" y="32639"/>
                  </a:lnTo>
                  <a:lnTo>
                    <a:pt x="61112" y="33020"/>
                  </a:lnTo>
                  <a:lnTo>
                    <a:pt x="61988" y="28943"/>
                  </a:lnTo>
                  <a:lnTo>
                    <a:pt x="62611" y="28448"/>
                  </a:lnTo>
                  <a:lnTo>
                    <a:pt x="62128" y="31623"/>
                  </a:lnTo>
                  <a:lnTo>
                    <a:pt x="63347" y="28448"/>
                  </a:lnTo>
                  <a:lnTo>
                    <a:pt x="63385" y="28321"/>
                  </a:lnTo>
                  <a:lnTo>
                    <a:pt x="63182" y="32258"/>
                  </a:lnTo>
                  <a:lnTo>
                    <a:pt x="63817" y="31496"/>
                  </a:lnTo>
                  <a:lnTo>
                    <a:pt x="63639" y="31242"/>
                  </a:lnTo>
                  <a:lnTo>
                    <a:pt x="63754" y="29210"/>
                  </a:lnTo>
                  <a:lnTo>
                    <a:pt x="63881" y="28956"/>
                  </a:lnTo>
                  <a:lnTo>
                    <a:pt x="64389" y="28321"/>
                  </a:lnTo>
                  <a:lnTo>
                    <a:pt x="64808" y="27813"/>
                  </a:lnTo>
                  <a:lnTo>
                    <a:pt x="65138" y="30099"/>
                  </a:lnTo>
                  <a:lnTo>
                    <a:pt x="65252" y="32385"/>
                  </a:lnTo>
                  <a:lnTo>
                    <a:pt x="65125" y="33274"/>
                  </a:lnTo>
                  <a:lnTo>
                    <a:pt x="67424" y="30861"/>
                  </a:lnTo>
                  <a:lnTo>
                    <a:pt x="67297" y="31496"/>
                  </a:lnTo>
                  <a:lnTo>
                    <a:pt x="67614" y="30861"/>
                  </a:lnTo>
                  <a:lnTo>
                    <a:pt x="67919" y="30226"/>
                  </a:lnTo>
                  <a:lnTo>
                    <a:pt x="66065" y="36703"/>
                  </a:lnTo>
                  <a:lnTo>
                    <a:pt x="67398" y="33896"/>
                  </a:lnTo>
                  <a:lnTo>
                    <a:pt x="67487" y="33020"/>
                  </a:lnTo>
                  <a:lnTo>
                    <a:pt x="67741" y="32258"/>
                  </a:lnTo>
                  <a:lnTo>
                    <a:pt x="67868" y="31750"/>
                  </a:lnTo>
                  <a:lnTo>
                    <a:pt x="67945" y="31242"/>
                  </a:lnTo>
                  <a:lnTo>
                    <a:pt x="68097" y="33274"/>
                  </a:lnTo>
                  <a:lnTo>
                    <a:pt x="69126" y="33528"/>
                  </a:lnTo>
                  <a:lnTo>
                    <a:pt x="70027" y="32766"/>
                  </a:lnTo>
                  <a:lnTo>
                    <a:pt x="69532" y="35052"/>
                  </a:lnTo>
                  <a:lnTo>
                    <a:pt x="70815" y="35814"/>
                  </a:lnTo>
                  <a:lnTo>
                    <a:pt x="72618" y="34417"/>
                  </a:lnTo>
                  <a:lnTo>
                    <a:pt x="74155" y="34671"/>
                  </a:lnTo>
                  <a:lnTo>
                    <a:pt x="74053" y="34417"/>
                  </a:lnTo>
                  <a:lnTo>
                    <a:pt x="73863" y="33896"/>
                  </a:lnTo>
                  <a:lnTo>
                    <a:pt x="73939" y="32766"/>
                  </a:lnTo>
                  <a:lnTo>
                    <a:pt x="74244" y="31242"/>
                  </a:lnTo>
                  <a:lnTo>
                    <a:pt x="74447" y="30226"/>
                  </a:lnTo>
                  <a:lnTo>
                    <a:pt x="74549" y="29819"/>
                  </a:lnTo>
                  <a:lnTo>
                    <a:pt x="75044" y="29464"/>
                  </a:lnTo>
                  <a:lnTo>
                    <a:pt x="74955" y="30251"/>
                  </a:lnTo>
                  <a:lnTo>
                    <a:pt x="75272" y="29464"/>
                  </a:lnTo>
                  <a:lnTo>
                    <a:pt x="75438" y="29083"/>
                  </a:lnTo>
                  <a:lnTo>
                    <a:pt x="75819" y="29464"/>
                  </a:lnTo>
                  <a:lnTo>
                    <a:pt x="75933" y="29654"/>
                  </a:lnTo>
                  <a:lnTo>
                    <a:pt x="75247" y="32766"/>
                  </a:lnTo>
                  <a:lnTo>
                    <a:pt x="75120" y="33147"/>
                  </a:lnTo>
                  <a:lnTo>
                    <a:pt x="74663" y="34036"/>
                  </a:lnTo>
                  <a:lnTo>
                    <a:pt x="75565" y="33020"/>
                  </a:lnTo>
                  <a:lnTo>
                    <a:pt x="75488" y="33591"/>
                  </a:lnTo>
                  <a:lnTo>
                    <a:pt x="75374" y="34163"/>
                  </a:lnTo>
                  <a:lnTo>
                    <a:pt x="75247" y="34417"/>
                  </a:lnTo>
                  <a:lnTo>
                    <a:pt x="75133" y="34798"/>
                  </a:lnTo>
                  <a:lnTo>
                    <a:pt x="74930" y="35814"/>
                  </a:lnTo>
                  <a:lnTo>
                    <a:pt x="75577" y="33782"/>
                  </a:lnTo>
                  <a:lnTo>
                    <a:pt x="75577" y="39370"/>
                  </a:lnTo>
                  <a:lnTo>
                    <a:pt x="76606" y="35814"/>
                  </a:lnTo>
                  <a:lnTo>
                    <a:pt x="76479" y="36830"/>
                  </a:lnTo>
                  <a:lnTo>
                    <a:pt x="78016" y="37084"/>
                  </a:lnTo>
                  <a:lnTo>
                    <a:pt x="78917" y="36068"/>
                  </a:lnTo>
                  <a:lnTo>
                    <a:pt x="80213" y="36068"/>
                  </a:lnTo>
                  <a:lnTo>
                    <a:pt x="80264" y="35814"/>
                  </a:lnTo>
                  <a:lnTo>
                    <a:pt x="80619" y="33782"/>
                  </a:lnTo>
                  <a:lnTo>
                    <a:pt x="80733" y="33147"/>
                  </a:lnTo>
                  <a:lnTo>
                    <a:pt x="81114" y="33909"/>
                  </a:lnTo>
                  <a:lnTo>
                    <a:pt x="81381" y="33147"/>
                  </a:lnTo>
                  <a:lnTo>
                    <a:pt x="81419" y="33020"/>
                  </a:lnTo>
                  <a:lnTo>
                    <a:pt x="81889" y="31623"/>
                  </a:lnTo>
                  <a:lnTo>
                    <a:pt x="82677" y="32766"/>
                  </a:lnTo>
                  <a:lnTo>
                    <a:pt x="83312" y="35179"/>
                  </a:lnTo>
                  <a:lnTo>
                    <a:pt x="84480" y="35179"/>
                  </a:lnTo>
                  <a:lnTo>
                    <a:pt x="85407" y="34036"/>
                  </a:lnTo>
                  <a:lnTo>
                    <a:pt x="85255" y="33147"/>
                  </a:lnTo>
                  <a:lnTo>
                    <a:pt x="85166" y="32893"/>
                  </a:lnTo>
                  <a:lnTo>
                    <a:pt x="85280" y="32385"/>
                  </a:lnTo>
                  <a:lnTo>
                    <a:pt x="85585" y="31623"/>
                  </a:lnTo>
                  <a:lnTo>
                    <a:pt x="85788" y="31115"/>
                  </a:lnTo>
                  <a:lnTo>
                    <a:pt x="85598" y="32385"/>
                  </a:lnTo>
                  <a:lnTo>
                    <a:pt x="85471" y="33769"/>
                  </a:lnTo>
                  <a:lnTo>
                    <a:pt x="86537" y="33655"/>
                  </a:lnTo>
                  <a:lnTo>
                    <a:pt x="85636" y="35433"/>
                  </a:lnTo>
                  <a:lnTo>
                    <a:pt x="87058" y="35306"/>
                  </a:lnTo>
                  <a:lnTo>
                    <a:pt x="87439" y="35306"/>
                  </a:lnTo>
                  <a:lnTo>
                    <a:pt x="89242" y="33655"/>
                  </a:lnTo>
                  <a:lnTo>
                    <a:pt x="89522" y="33401"/>
                  </a:lnTo>
                  <a:lnTo>
                    <a:pt x="89598" y="31115"/>
                  </a:lnTo>
                  <a:lnTo>
                    <a:pt x="89674" y="30861"/>
                  </a:lnTo>
                  <a:lnTo>
                    <a:pt x="90055" y="30480"/>
                  </a:lnTo>
                  <a:lnTo>
                    <a:pt x="90068" y="32639"/>
                  </a:lnTo>
                  <a:lnTo>
                    <a:pt x="89966" y="33147"/>
                  </a:lnTo>
                  <a:lnTo>
                    <a:pt x="89839" y="33528"/>
                  </a:lnTo>
                  <a:lnTo>
                    <a:pt x="89763" y="33655"/>
                  </a:lnTo>
                  <a:lnTo>
                    <a:pt x="92125" y="30480"/>
                  </a:lnTo>
                  <a:lnTo>
                    <a:pt x="92405" y="30099"/>
                  </a:lnTo>
                  <a:lnTo>
                    <a:pt x="92786" y="42164"/>
                  </a:lnTo>
                  <a:lnTo>
                    <a:pt x="95199" y="37160"/>
                  </a:lnTo>
                  <a:lnTo>
                    <a:pt x="95364" y="36957"/>
                  </a:lnTo>
                  <a:lnTo>
                    <a:pt x="97269" y="34544"/>
                  </a:lnTo>
                  <a:lnTo>
                    <a:pt x="97917" y="35179"/>
                  </a:lnTo>
                  <a:lnTo>
                    <a:pt x="96469" y="36449"/>
                  </a:lnTo>
                  <a:lnTo>
                    <a:pt x="96710" y="38227"/>
                  </a:lnTo>
                  <a:lnTo>
                    <a:pt x="98983" y="34544"/>
                  </a:lnTo>
                  <a:lnTo>
                    <a:pt x="99225" y="34163"/>
                  </a:lnTo>
                  <a:lnTo>
                    <a:pt x="99263" y="39370"/>
                  </a:lnTo>
                  <a:lnTo>
                    <a:pt x="101206" y="36703"/>
                  </a:lnTo>
                  <a:lnTo>
                    <a:pt x="100812" y="44704"/>
                  </a:lnTo>
                  <a:lnTo>
                    <a:pt x="105143" y="36830"/>
                  </a:lnTo>
                  <a:lnTo>
                    <a:pt x="105651" y="42164"/>
                  </a:lnTo>
                  <a:lnTo>
                    <a:pt x="105867" y="40640"/>
                  </a:lnTo>
                  <a:lnTo>
                    <a:pt x="105968" y="40132"/>
                  </a:lnTo>
                  <a:lnTo>
                    <a:pt x="106641" y="38481"/>
                  </a:lnTo>
                  <a:lnTo>
                    <a:pt x="106426" y="39814"/>
                  </a:lnTo>
                  <a:lnTo>
                    <a:pt x="106705" y="39243"/>
                  </a:lnTo>
                  <a:lnTo>
                    <a:pt x="108381" y="38481"/>
                  </a:lnTo>
                  <a:lnTo>
                    <a:pt x="110324" y="37592"/>
                  </a:lnTo>
                  <a:lnTo>
                    <a:pt x="112763" y="43180"/>
                  </a:lnTo>
                  <a:lnTo>
                    <a:pt x="115684" y="45466"/>
                  </a:lnTo>
                  <a:lnTo>
                    <a:pt x="116776" y="46228"/>
                  </a:lnTo>
                  <a:lnTo>
                    <a:pt x="118046" y="37592"/>
                  </a:lnTo>
                  <a:lnTo>
                    <a:pt x="118160" y="36830"/>
                  </a:lnTo>
                  <a:lnTo>
                    <a:pt x="118186" y="36703"/>
                  </a:lnTo>
                  <a:lnTo>
                    <a:pt x="118262" y="36195"/>
                  </a:lnTo>
                  <a:lnTo>
                    <a:pt x="118757" y="39751"/>
                  </a:lnTo>
                  <a:lnTo>
                    <a:pt x="118833" y="40944"/>
                  </a:lnTo>
                  <a:lnTo>
                    <a:pt x="117779" y="44069"/>
                  </a:lnTo>
                  <a:lnTo>
                    <a:pt x="121018" y="40513"/>
                  </a:lnTo>
                  <a:lnTo>
                    <a:pt x="122669" y="45212"/>
                  </a:lnTo>
                  <a:lnTo>
                    <a:pt x="125717" y="42291"/>
                  </a:lnTo>
                  <a:lnTo>
                    <a:pt x="125425" y="43053"/>
                  </a:lnTo>
                  <a:lnTo>
                    <a:pt x="125209" y="44069"/>
                  </a:lnTo>
                  <a:lnTo>
                    <a:pt x="124993" y="44069"/>
                  </a:lnTo>
                  <a:lnTo>
                    <a:pt x="124968" y="46609"/>
                  </a:lnTo>
                  <a:lnTo>
                    <a:pt x="126796" y="44577"/>
                  </a:lnTo>
                  <a:lnTo>
                    <a:pt x="127228" y="42545"/>
                  </a:lnTo>
                  <a:lnTo>
                    <a:pt x="127546" y="42799"/>
                  </a:lnTo>
                  <a:lnTo>
                    <a:pt x="127139" y="43815"/>
                  </a:lnTo>
                  <a:lnTo>
                    <a:pt x="127025" y="46101"/>
                  </a:lnTo>
                  <a:lnTo>
                    <a:pt x="127139" y="46990"/>
                  </a:lnTo>
                  <a:lnTo>
                    <a:pt x="128854" y="42545"/>
                  </a:lnTo>
                  <a:lnTo>
                    <a:pt x="128600" y="45097"/>
                  </a:lnTo>
                  <a:lnTo>
                    <a:pt x="128739" y="44831"/>
                  </a:lnTo>
                  <a:lnTo>
                    <a:pt x="129603" y="46609"/>
                  </a:lnTo>
                  <a:lnTo>
                    <a:pt x="129781" y="44831"/>
                  </a:lnTo>
                  <a:lnTo>
                    <a:pt x="129895" y="43688"/>
                  </a:lnTo>
                  <a:lnTo>
                    <a:pt x="130492" y="45212"/>
                  </a:lnTo>
                  <a:lnTo>
                    <a:pt x="131356" y="43688"/>
                  </a:lnTo>
                  <a:lnTo>
                    <a:pt x="131864" y="42799"/>
                  </a:lnTo>
                  <a:lnTo>
                    <a:pt x="132194" y="44564"/>
                  </a:lnTo>
                  <a:lnTo>
                    <a:pt x="132118" y="44780"/>
                  </a:lnTo>
                  <a:lnTo>
                    <a:pt x="132054" y="44958"/>
                  </a:lnTo>
                  <a:lnTo>
                    <a:pt x="131953" y="45275"/>
                  </a:lnTo>
                  <a:lnTo>
                    <a:pt x="132270" y="46647"/>
                  </a:lnTo>
                  <a:lnTo>
                    <a:pt x="132334" y="45605"/>
                  </a:lnTo>
                  <a:lnTo>
                    <a:pt x="132283" y="44970"/>
                  </a:lnTo>
                  <a:lnTo>
                    <a:pt x="132207" y="44577"/>
                  </a:lnTo>
                  <a:lnTo>
                    <a:pt x="132880" y="42799"/>
                  </a:lnTo>
                  <a:lnTo>
                    <a:pt x="132969" y="42545"/>
                  </a:lnTo>
                  <a:lnTo>
                    <a:pt x="133070" y="42291"/>
                  </a:lnTo>
                  <a:lnTo>
                    <a:pt x="133362" y="41529"/>
                  </a:lnTo>
                  <a:lnTo>
                    <a:pt x="133388" y="46482"/>
                  </a:lnTo>
                  <a:lnTo>
                    <a:pt x="134493" y="42037"/>
                  </a:lnTo>
                  <a:lnTo>
                    <a:pt x="133438" y="46609"/>
                  </a:lnTo>
                  <a:lnTo>
                    <a:pt x="135255" y="46101"/>
                  </a:lnTo>
                  <a:lnTo>
                    <a:pt x="136283" y="44069"/>
                  </a:lnTo>
                  <a:lnTo>
                    <a:pt x="135788" y="45339"/>
                  </a:lnTo>
                  <a:lnTo>
                    <a:pt x="136436" y="45593"/>
                  </a:lnTo>
                  <a:lnTo>
                    <a:pt x="135801" y="47498"/>
                  </a:lnTo>
                  <a:lnTo>
                    <a:pt x="136461" y="47498"/>
                  </a:lnTo>
                  <a:lnTo>
                    <a:pt x="137236" y="46863"/>
                  </a:lnTo>
                  <a:lnTo>
                    <a:pt x="137642" y="44450"/>
                  </a:lnTo>
                  <a:lnTo>
                    <a:pt x="137591" y="50165"/>
                  </a:lnTo>
                  <a:lnTo>
                    <a:pt x="139598" y="44450"/>
                  </a:lnTo>
                  <a:lnTo>
                    <a:pt x="139725" y="44069"/>
                  </a:lnTo>
                  <a:lnTo>
                    <a:pt x="140449" y="42037"/>
                  </a:lnTo>
                  <a:lnTo>
                    <a:pt x="140627" y="41529"/>
                  </a:lnTo>
                  <a:lnTo>
                    <a:pt x="140982" y="40513"/>
                  </a:lnTo>
                  <a:lnTo>
                    <a:pt x="140068" y="47752"/>
                  </a:lnTo>
                  <a:lnTo>
                    <a:pt x="142519" y="45720"/>
                  </a:lnTo>
                  <a:lnTo>
                    <a:pt x="144437" y="44450"/>
                  </a:lnTo>
                  <a:lnTo>
                    <a:pt x="143586" y="48514"/>
                  </a:lnTo>
                  <a:lnTo>
                    <a:pt x="145237" y="47269"/>
                  </a:lnTo>
                  <a:lnTo>
                    <a:pt x="145110" y="46329"/>
                  </a:lnTo>
                  <a:lnTo>
                    <a:pt x="144716" y="44297"/>
                  </a:lnTo>
                  <a:lnTo>
                    <a:pt x="144602" y="43688"/>
                  </a:lnTo>
                  <a:lnTo>
                    <a:pt x="144716" y="44297"/>
                  </a:lnTo>
                  <a:lnTo>
                    <a:pt x="146583" y="43688"/>
                  </a:lnTo>
                  <a:lnTo>
                    <a:pt x="145948" y="46329"/>
                  </a:lnTo>
                  <a:lnTo>
                    <a:pt x="147256" y="43688"/>
                  </a:lnTo>
                  <a:lnTo>
                    <a:pt x="147447" y="43307"/>
                  </a:lnTo>
                  <a:lnTo>
                    <a:pt x="148805" y="44704"/>
                  </a:lnTo>
                  <a:lnTo>
                    <a:pt x="148894" y="44958"/>
                  </a:lnTo>
                  <a:lnTo>
                    <a:pt x="148983" y="45593"/>
                  </a:lnTo>
                  <a:lnTo>
                    <a:pt x="148120" y="46736"/>
                  </a:lnTo>
                  <a:lnTo>
                    <a:pt x="147789" y="47498"/>
                  </a:lnTo>
                  <a:lnTo>
                    <a:pt x="149834" y="45974"/>
                  </a:lnTo>
                  <a:lnTo>
                    <a:pt x="150812" y="48641"/>
                  </a:lnTo>
                  <a:lnTo>
                    <a:pt x="152704" y="46482"/>
                  </a:lnTo>
                  <a:lnTo>
                    <a:pt x="152831" y="46101"/>
                  </a:lnTo>
                  <a:lnTo>
                    <a:pt x="152844" y="45974"/>
                  </a:lnTo>
                  <a:lnTo>
                    <a:pt x="152958" y="44450"/>
                  </a:lnTo>
                  <a:lnTo>
                    <a:pt x="153073" y="43611"/>
                  </a:lnTo>
                  <a:lnTo>
                    <a:pt x="153327" y="43307"/>
                  </a:lnTo>
                  <a:lnTo>
                    <a:pt x="155155" y="41021"/>
                  </a:lnTo>
                  <a:lnTo>
                    <a:pt x="155244" y="40830"/>
                  </a:lnTo>
                  <a:lnTo>
                    <a:pt x="155181" y="41021"/>
                  </a:lnTo>
                  <a:lnTo>
                    <a:pt x="153911" y="45085"/>
                  </a:lnTo>
                  <a:lnTo>
                    <a:pt x="156857" y="41021"/>
                  </a:lnTo>
                  <a:lnTo>
                    <a:pt x="154330" y="48387"/>
                  </a:lnTo>
                  <a:lnTo>
                    <a:pt x="154597" y="48006"/>
                  </a:lnTo>
                  <a:lnTo>
                    <a:pt x="154990" y="47256"/>
                  </a:lnTo>
                  <a:lnTo>
                    <a:pt x="155105" y="46990"/>
                  </a:lnTo>
                  <a:lnTo>
                    <a:pt x="155359" y="45720"/>
                  </a:lnTo>
                  <a:lnTo>
                    <a:pt x="155473" y="46736"/>
                  </a:lnTo>
                  <a:lnTo>
                    <a:pt x="155346" y="47205"/>
                  </a:lnTo>
                  <a:lnTo>
                    <a:pt x="154774" y="48514"/>
                  </a:lnTo>
                  <a:lnTo>
                    <a:pt x="156044" y="47625"/>
                  </a:lnTo>
                  <a:lnTo>
                    <a:pt x="156184" y="45720"/>
                  </a:lnTo>
                  <a:lnTo>
                    <a:pt x="156210" y="45339"/>
                  </a:lnTo>
                  <a:lnTo>
                    <a:pt x="157124" y="45593"/>
                  </a:lnTo>
                  <a:lnTo>
                    <a:pt x="156921" y="46482"/>
                  </a:lnTo>
                  <a:lnTo>
                    <a:pt x="156794" y="46736"/>
                  </a:lnTo>
                  <a:lnTo>
                    <a:pt x="156603" y="46990"/>
                  </a:lnTo>
                  <a:lnTo>
                    <a:pt x="156235" y="48133"/>
                  </a:lnTo>
                  <a:lnTo>
                    <a:pt x="157607" y="45339"/>
                  </a:lnTo>
                  <a:lnTo>
                    <a:pt x="158102" y="44323"/>
                  </a:lnTo>
                  <a:lnTo>
                    <a:pt x="158470" y="45085"/>
                  </a:lnTo>
                  <a:lnTo>
                    <a:pt x="158572" y="45720"/>
                  </a:lnTo>
                  <a:lnTo>
                    <a:pt x="158470" y="45974"/>
                  </a:lnTo>
                  <a:lnTo>
                    <a:pt x="158394" y="46736"/>
                  </a:lnTo>
                  <a:lnTo>
                    <a:pt x="159550" y="46736"/>
                  </a:lnTo>
                  <a:lnTo>
                    <a:pt x="160629" y="44323"/>
                  </a:lnTo>
                  <a:lnTo>
                    <a:pt x="161671" y="42037"/>
                  </a:lnTo>
                  <a:lnTo>
                    <a:pt x="162560" y="44069"/>
                  </a:lnTo>
                  <a:lnTo>
                    <a:pt x="162623" y="44450"/>
                  </a:lnTo>
                  <a:lnTo>
                    <a:pt x="161213" y="48641"/>
                  </a:lnTo>
                  <a:lnTo>
                    <a:pt x="162826" y="45847"/>
                  </a:lnTo>
                  <a:lnTo>
                    <a:pt x="162001" y="49657"/>
                  </a:lnTo>
                  <a:lnTo>
                    <a:pt x="163042" y="48768"/>
                  </a:lnTo>
                  <a:lnTo>
                    <a:pt x="163182" y="46863"/>
                  </a:lnTo>
                  <a:lnTo>
                    <a:pt x="163855" y="46990"/>
                  </a:lnTo>
                  <a:lnTo>
                    <a:pt x="163918" y="46863"/>
                  </a:lnTo>
                  <a:lnTo>
                    <a:pt x="164426" y="45847"/>
                  </a:lnTo>
                  <a:lnTo>
                    <a:pt x="165138" y="44450"/>
                  </a:lnTo>
                  <a:lnTo>
                    <a:pt x="165214" y="44831"/>
                  </a:lnTo>
                  <a:lnTo>
                    <a:pt x="165341" y="45974"/>
                  </a:lnTo>
                  <a:lnTo>
                    <a:pt x="164528" y="47244"/>
                  </a:lnTo>
                  <a:lnTo>
                    <a:pt x="165989" y="46863"/>
                  </a:lnTo>
                  <a:lnTo>
                    <a:pt x="165633" y="45339"/>
                  </a:lnTo>
                  <a:lnTo>
                    <a:pt x="165696" y="45085"/>
                  </a:lnTo>
                  <a:lnTo>
                    <a:pt x="166103" y="44450"/>
                  </a:lnTo>
                  <a:lnTo>
                    <a:pt x="166662" y="43611"/>
                  </a:lnTo>
                  <a:lnTo>
                    <a:pt x="166738" y="42037"/>
                  </a:lnTo>
                  <a:lnTo>
                    <a:pt x="166712" y="41021"/>
                  </a:lnTo>
                  <a:lnTo>
                    <a:pt x="166700" y="40386"/>
                  </a:lnTo>
                  <a:lnTo>
                    <a:pt x="167170" y="41275"/>
                  </a:lnTo>
                  <a:lnTo>
                    <a:pt x="167271" y="41783"/>
                  </a:lnTo>
                  <a:lnTo>
                    <a:pt x="167068" y="42037"/>
                  </a:lnTo>
                  <a:lnTo>
                    <a:pt x="168033" y="41910"/>
                  </a:lnTo>
                  <a:lnTo>
                    <a:pt x="167843" y="44183"/>
                  </a:lnTo>
                  <a:lnTo>
                    <a:pt x="169138" y="41910"/>
                  </a:lnTo>
                  <a:lnTo>
                    <a:pt x="169303" y="42545"/>
                  </a:lnTo>
                  <a:lnTo>
                    <a:pt x="169392" y="43268"/>
                  </a:lnTo>
                  <a:lnTo>
                    <a:pt x="169278" y="44069"/>
                  </a:lnTo>
                  <a:lnTo>
                    <a:pt x="168287" y="47117"/>
                  </a:lnTo>
                  <a:lnTo>
                    <a:pt x="168186" y="48006"/>
                  </a:lnTo>
                  <a:lnTo>
                    <a:pt x="169291" y="44958"/>
                  </a:lnTo>
                  <a:lnTo>
                    <a:pt x="170002" y="47498"/>
                  </a:lnTo>
                  <a:lnTo>
                    <a:pt x="170815" y="45389"/>
                  </a:lnTo>
                  <a:lnTo>
                    <a:pt x="170497" y="46736"/>
                  </a:lnTo>
                  <a:lnTo>
                    <a:pt x="170370" y="47371"/>
                  </a:lnTo>
                  <a:lnTo>
                    <a:pt x="171297" y="44831"/>
                  </a:lnTo>
                  <a:lnTo>
                    <a:pt x="171348" y="46228"/>
                  </a:lnTo>
                  <a:lnTo>
                    <a:pt x="171119" y="46990"/>
                  </a:lnTo>
                  <a:lnTo>
                    <a:pt x="171018" y="47840"/>
                  </a:lnTo>
                  <a:lnTo>
                    <a:pt x="171754" y="48514"/>
                  </a:lnTo>
                  <a:lnTo>
                    <a:pt x="171780" y="44831"/>
                  </a:lnTo>
                  <a:lnTo>
                    <a:pt x="171780" y="44196"/>
                  </a:lnTo>
                  <a:lnTo>
                    <a:pt x="171792" y="42926"/>
                  </a:lnTo>
                  <a:lnTo>
                    <a:pt x="172237" y="44577"/>
                  </a:lnTo>
                  <a:lnTo>
                    <a:pt x="172339" y="45339"/>
                  </a:lnTo>
                  <a:lnTo>
                    <a:pt x="172224" y="45847"/>
                  </a:lnTo>
                  <a:lnTo>
                    <a:pt x="172085" y="45974"/>
                  </a:lnTo>
                  <a:lnTo>
                    <a:pt x="172021" y="46228"/>
                  </a:lnTo>
                  <a:lnTo>
                    <a:pt x="172821" y="47498"/>
                  </a:lnTo>
                  <a:lnTo>
                    <a:pt x="174561" y="45085"/>
                  </a:lnTo>
                  <a:lnTo>
                    <a:pt x="175158" y="46329"/>
                  </a:lnTo>
                  <a:lnTo>
                    <a:pt x="175272" y="46736"/>
                  </a:lnTo>
                  <a:lnTo>
                    <a:pt x="174663" y="50444"/>
                  </a:lnTo>
                  <a:lnTo>
                    <a:pt x="175374" y="50292"/>
                  </a:lnTo>
                  <a:lnTo>
                    <a:pt x="177977" y="46863"/>
                  </a:lnTo>
                  <a:lnTo>
                    <a:pt x="179197" y="48133"/>
                  </a:lnTo>
                  <a:lnTo>
                    <a:pt x="179082" y="47752"/>
                  </a:lnTo>
                  <a:lnTo>
                    <a:pt x="179184" y="47117"/>
                  </a:lnTo>
                  <a:lnTo>
                    <a:pt x="179260" y="46863"/>
                  </a:lnTo>
                  <a:lnTo>
                    <a:pt x="179781" y="45085"/>
                  </a:lnTo>
                  <a:lnTo>
                    <a:pt x="180416" y="42926"/>
                  </a:lnTo>
                  <a:lnTo>
                    <a:pt x="180606" y="42291"/>
                  </a:lnTo>
                  <a:lnTo>
                    <a:pt x="179451" y="50546"/>
                  </a:lnTo>
                  <a:lnTo>
                    <a:pt x="180403" y="48895"/>
                  </a:lnTo>
                  <a:lnTo>
                    <a:pt x="180479" y="48704"/>
                  </a:lnTo>
                  <a:lnTo>
                    <a:pt x="180441" y="48895"/>
                  </a:lnTo>
                  <a:lnTo>
                    <a:pt x="179832" y="51181"/>
                  </a:lnTo>
                  <a:lnTo>
                    <a:pt x="180047" y="50546"/>
                  </a:lnTo>
                  <a:lnTo>
                    <a:pt x="180822" y="51689"/>
                  </a:lnTo>
                  <a:lnTo>
                    <a:pt x="181775" y="50546"/>
                  </a:lnTo>
                  <a:lnTo>
                    <a:pt x="182410" y="49784"/>
                  </a:lnTo>
                  <a:lnTo>
                    <a:pt x="184378" y="48387"/>
                  </a:lnTo>
                  <a:lnTo>
                    <a:pt x="183972" y="49403"/>
                  </a:lnTo>
                  <a:lnTo>
                    <a:pt x="183845" y="49911"/>
                  </a:lnTo>
                  <a:lnTo>
                    <a:pt x="184099" y="51181"/>
                  </a:lnTo>
                  <a:lnTo>
                    <a:pt x="185204" y="50927"/>
                  </a:lnTo>
                  <a:lnTo>
                    <a:pt x="185674" y="51689"/>
                  </a:lnTo>
                  <a:lnTo>
                    <a:pt x="185966" y="50927"/>
                  </a:lnTo>
                  <a:lnTo>
                    <a:pt x="186207" y="50292"/>
                  </a:lnTo>
                  <a:lnTo>
                    <a:pt x="186524" y="50673"/>
                  </a:lnTo>
                  <a:lnTo>
                    <a:pt x="186588" y="50292"/>
                  </a:lnTo>
                  <a:lnTo>
                    <a:pt x="186817" y="48641"/>
                  </a:lnTo>
                  <a:lnTo>
                    <a:pt x="187540" y="51689"/>
                  </a:lnTo>
                  <a:lnTo>
                    <a:pt x="189217" y="50927"/>
                  </a:lnTo>
                  <a:lnTo>
                    <a:pt x="190919" y="50038"/>
                  </a:lnTo>
                  <a:lnTo>
                    <a:pt x="191706" y="52324"/>
                  </a:lnTo>
                  <a:lnTo>
                    <a:pt x="191477" y="52324"/>
                  </a:lnTo>
                  <a:lnTo>
                    <a:pt x="190881" y="53467"/>
                  </a:lnTo>
                  <a:lnTo>
                    <a:pt x="191046" y="53467"/>
                  </a:lnTo>
                  <a:lnTo>
                    <a:pt x="192862" y="52578"/>
                  </a:lnTo>
                  <a:lnTo>
                    <a:pt x="193052" y="51689"/>
                  </a:lnTo>
                  <a:lnTo>
                    <a:pt x="193052" y="51181"/>
                  </a:lnTo>
                  <a:lnTo>
                    <a:pt x="193141" y="50038"/>
                  </a:lnTo>
                  <a:lnTo>
                    <a:pt x="193255" y="49149"/>
                  </a:lnTo>
                  <a:lnTo>
                    <a:pt x="193459" y="48641"/>
                  </a:lnTo>
                  <a:lnTo>
                    <a:pt x="193560" y="48387"/>
                  </a:lnTo>
                  <a:lnTo>
                    <a:pt x="193662" y="48133"/>
                  </a:lnTo>
                  <a:lnTo>
                    <a:pt x="193713" y="48006"/>
                  </a:lnTo>
                  <a:lnTo>
                    <a:pt x="193789" y="47840"/>
                  </a:lnTo>
                  <a:lnTo>
                    <a:pt x="194475" y="46990"/>
                  </a:lnTo>
                  <a:lnTo>
                    <a:pt x="194856" y="46990"/>
                  </a:lnTo>
                  <a:lnTo>
                    <a:pt x="193865" y="48260"/>
                  </a:lnTo>
                  <a:lnTo>
                    <a:pt x="193789" y="52095"/>
                  </a:lnTo>
                  <a:lnTo>
                    <a:pt x="193738" y="52349"/>
                  </a:lnTo>
                  <a:lnTo>
                    <a:pt x="193700" y="52628"/>
                  </a:lnTo>
                  <a:lnTo>
                    <a:pt x="193713" y="52870"/>
                  </a:lnTo>
                  <a:lnTo>
                    <a:pt x="193763" y="52679"/>
                  </a:lnTo>
                  <a:lnTo>
                    <a:pt x="193789" y="52400"/>
                  </a:lnTo>
                  <a:lnTo>
                    <a:pt x="193789" y="52197"/>
                  </a:lnTo>
                  <a:lnTo>
                    <a:pt x="194424" y="49911"/>
                  </a:lnTo>
                  <a:lnTo>
                    <a:pt x="194081" y="54356"/>
                  </a:lnTo>
                  <a:lnTo>
                    <a:pt x="194906" y="49911"/>
                  </a:lnTo>
                  <a:lnTo>
                    <a:pt x="195453" y="46990"/>
                  </a:lnTo>
                  <a:lnTo>
                    <a:pt x="195783" y="45212"/>
                  </a:lnTo>
                  <a:lnTo>
                    <a:pt x="195859" y="45974"/>
                  </a:lnTo>
                  <a:lnTo>
                    <a:pt x="195986" y="48768"/>
                  </a:lnTo>
                  <a:lnTo>
                    <a:pt x="195732" y="49530"/>
                  </a:lnTo>
                  <a:lnTo>
                    <a:pt x="196278" y="49022"/>
                  </a:lnTo>
                  <a:lnTo>
                    <a:pt x="197078" y="47498"/>
                  </a:lnTo>
                  <a:lnTo>
                    <a:pt x="197256" y="47752"/>
                  </a:lnTo>
                  <a:lnTo>
                    <a:pt x="197383" y="48260"/>
                  </a:lnTo>
                  <a:lnTo>
                    <a:pt x="196875" y="50800"/>
                  </a:lnTo>
                  <a:lnTo>
                    <a:pt x="198221" y="47498"/>
                  </a:lnTo>
                  <a:lnTo>
                    <a:pt x="198589" y="46609"/>
                  </a:lnTo>
                  <a:lnTo>
                    <a:pt x="198437" y="48895"/>
                  </a:lnTo>
                  <a:lnTo>
                    <a:pt x="198310" y="49530"/>
                  </a:lnTo>
                  <a:lnTo>
                    <a:pt x="197954" y="50038"/>
                  </a:lnTo>
                  <a:lnTo>
                    <a:pt x="197586" y="50038"/>
                  </a:lnTo>
                  <a:lnTo>
                    <a:pt x="197129" y="50673"/>
                  </a:lnTo>
                  <a:lnTo>
                    <a:pt x="196875" y="53975"/>
                  </a:lnTo>
                  <a:lnTo>
                    <a:pt x="197154" y="53213"/>
                  </a:lnTo>
                  <a:lnTo>
                    <a:pt x="197459" y="53848"/>
                  </a:lnTo>
                  <a:lnTo>
                    <a:pt x="197726" y="54927"/>
                  </a:lnTo>
                  <a:lnTo>
                    <a:pt x="197650" y="54368"/>
                  </a:lnTo>
                  <a:lnTo>
                    <a:pt x="198056" y="55499"/>
                  </a:lnTo>
                  <a:lnTo>
                    <a:pt x="198081" y="54356"/>
                  </a:lnTo>
                  <a:lnTo>
                    <a:pt x="198335" y="53721"/>
                  </a:lnTo>
                  <a:lnTo>
                    <a:pt x="198539" y="53213"/>
                  </a:lnTo>
                  <a:lnTo>
                    <a:pt x="200672" y="47752"/>
                  </a:lnTo>
                  <a:lnTo>
                    <a:pt x="199936" y="53467"/>
                  </a:lnTo>
                  <a:lnTo>
                    <a:pt x="199898" y="53721"/>
                  </a:lnTo>
                  <a:lnTo>
                    <a:pt x="200025" y="53467"/>
                  </a:lnTo>
                  <a:lnTo>
                    <a:pt x="201320" y="51816"/>
                  </a:lnTo>
                  <a:lnTo>
                    <a:pt x="200558" y="54356"/>
                  </a:lnTo>
                  <a:lnTo>
                    <a:pt x="200469" y="57023"/>
                  </a:lnTo>
                  <a:lnTo>
                    <a:pt x="200228" y="57658"/>
                  </a:lnTo>
                  <a:lnTo>
                    <a:pt x="201371" y="55245"/>
                  </a:lnTo>
                  <a:lnTo>
                    <a:pt x="200494" y="59817"/>
                  </a:lnTo>
                  <a:lnTo>
                    <a:pt x="202145" y="56388"/>
                  </a:lnTo>
                  <a:lnTo>
                    <a:pt x="201904" y="57404"/>
                  </a:lnTo>
                  <a:lnTo>
                    <a:pt x="202260" y="57023"/>
                  </a:lnTo>
                  <a:lnTo>
                    <a:pt x="202476" y="56388"/>
                  </a:lnTo>
                  <a:lnTo>
                    <a:pt x="202565" y="56134"/>
                  </a:lnTo>
                  <a:lnTo>
                    <a:pt x="203085" y="55245"/>
                  </a:lnTo>
                  <a:lnTo>
                    <a:pt x="204444" y="52959"/>
                  </a:lnTo>
                  <a:lnTo>
                    <a:pt x="203657" y="60706"/>
                  </a:lnTo>
                  <a:lnTo>
                    <a:pt x="206311" y="56515"/>
                  </a:lnTo>
                  <a:lnTo>
                    <a:pt x="208013" y="54991"/>
                  </a:lnTo>
                  <a:lnTo>
                    <a:pt x="208724" y="52959"/>
                  </a:lnTo>
                  <a:lnTo>
                    <a:pt x="208940" y="52324"/>
                  </a:lnTo>
                  <a:lnTo>
                    <a:pt x="209169" y="51689"/>
                  </a:lnTo>
                  <a:lnTo>
                    <a:pt x="210718" y="50419"/>
                  </a:lnTo>
                  <a:lnTo>
                    <a:pt x="210680" y="51181"/>
                  </a:lnTo>
                  <a:lnTo>
                    <a:pt x="210566" y="52197"/>
                  </a:lnTo>
                  <a:lnTo>
                    <a:pt x="209588" y="53594"/>
                  </a:lnTo>
                  <a:lnTo>
                    <a:pt x="209499" y="54610"/>
                  </a:lnTo>
                  <a:lnTo>
                    <a:pt x="209613" y="55499"/>
                  </a:lnTo>
                  <a:lnTo>
                    <a:pt x="210134" y="55372"/>
                  </a:lnTo>
                  <a:lnTo>
                    <a:pt x="211010" y="54356"/>
                  </a:lnTo>
                  <a:lnTo>
                    <a:pt x="210667" y="55194"/>
                  </a:lnTo>
                  <a:lnTo>
                    <a:pt x="210439" y="57150"/>
                  </a:lnTo>
                  <a:lnTo>
                    <a:pt x="210947" y="57023"/>
                  </a:lnTo>
                  <a:lnTo>
                    <a:pt x="211378" y="55194"/>
                  </a:lnTo>
                  <a:lnTo>
                    <a:pt x="211404" y="54864"/>
                  </a:lnTo>
                  <a:lnTo>
                    <a:pt x="211366" y="54356"/>
                  </a:lnTo>
                  <a:lnTo>
                    <a:pt x="211556" y="53848"/>
                  </a:lnTo>
                  <a:lnTo>
                    <a:pt x="212750" y="50546"/>
                  </a:lnTo>
                  <a:close/>
                </a:path>
                <a:path w="215265" h="60959">
                  <a:moveTo>
                    <a:pt x="212801" y="58572"/>
                  </a:moveTo>
                  <a:lnTo>
                    <a:pt x="212458" y="58712"/>
                  </a:lnTo>
                  <a:lnTo>
                    <a:pt x="212318" y="59436"/>
                  </a:lnTo>
                  <a:lnTo>
                    <a:pt x="212801" y="58572"/>
                  </a:lnTo>
                  <a:close/>
                </a:path>
                <a:path w="215265" h="60959">
                  <a:moveTo>
                    <a:pt x="212902" y="60198"/>
                  </a:moveTo>
                  <a:lnTo>
                    <a:pt x="212763" y="60198"/>
                  </a:lnTo>
                  <a:lnTo>
                    <a:pt x="212636" y="60490"/>
                  </a:lnTo>
                  <a:lnTo>
                    <a:pt x="212902" y="60198"/>
                  </a:lnTo>
                  <a:close/>
                </a:path>
                <a:path w="215265" h="60959">
                  <a:moveTo>
                    <a:pt x="213436" y="59588"/>
                  </a:moveTo>
                  <a:lnTo>
                    <a:pt x="212902" y="60198"/>
                  </a:lnTo>
                  <a:lnTo>
                    <a:pt x="213131" y="60375"/>
                  </a:lnTo>
                  <a:lnTo>
                    <a:pt x="213436" y="59588"/>
                  </a:lnTo>
                  <a:close/>
                </a:path>
                <a:path w="215265" h="60959">
                  <a:moveTo>
                    <a:pt x="214363" y="55194"/>
                  </a:moveTo>
                  <a:lnTo>
                    <a:pt x="213753" y="57023"/>
                  </a:lnTo>
                  <a:lnTo>
                    <a:pt x="213448" y="57404"/>
                  </a:lnTo>
                  <a:lnTo>
                    <a:pt x="212801" y="58572"/>
                  </a:lnTo>
                  <a:lnTo>
                    <a:pt x="213461" y="58293"/>
                  </a:lnTo>
                  <a:lnTo>
                    <a:pt x="214325" y="56007"/>
                  </a:lnTo>
                  <a:lnTo>
                    <a:pt x="214363" y="55194"/>
                  </a:lnTo>
                  <a:close/>
                </a:path>
                <a:path w="215265" h="60959">
                  <a:moveTo>
                    <a:pt x="214553" y="54610"/>
                  </a:moveTo>
                  <a:lnTo>
                    <a:pt x="214299" y="54610"/>
                  </a:lnTo>
                  <a:lnTo>
                    <a:pt x="214363" y="55194"/>
                  </a:lnTo>
                  <a:lnTo>
                    <a:pt x="214553" y="54610"/>
                  </a:lnTo>
                  <a:close/>
                </a:path>
                <a:path w="215265" h="60959">
                  <a:moveTo>
                    <a:pt x="214985" y="48895"/>
                  </a:moveTo>
                  <a:lnTo>
                    <a:pt x="211937" y="55194"/>
                  </a:lnTo>
                  <a:lnTo>
                    <a:pt x="210908" y="58039"/>
                  </a:lnTo>
                  <a:lnTo>
                    <a:pt x="210375" y="59055"/>
                  </a:lnTo>
                  <a:lnTo>
                    <a:pt x="211150" y="58293"/>
                  </a:lnTo>
                  <a:lnTo>
                    <a:pt x="212191" y="56642"/>
                  </a:lnTo>
                  <a:lnTo>
                    <a:pt x="213004" y="55880"/>
                  </a:lnTo>
                  <a:lnTo>
                    <a:pt x="212661" y="57658"/>
                  </a:lnTo>
                  <a:lnTo>
                    <a:pt x="212915" y="56388"/>
                  </a:lnTo>
                  <a:lnTo>
                    <a:pt x="213042" y="55880"/>
                  </a:lnTo>
                  <a:lnTo>
                    <a:pt x="213169" y="55372"/>
                  </a:lnTo>
                  <a:lnTo>
                    <a:pt x="213245" y="55194"/>
                  </a:lnTo>
                  <a:lnTo>
                    <a:pt x="213766" y="54737"/>
                  </a:lnTo>
                  <a:lnTo>
                    <a:pt x="214985" y="4889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254463" y="8434712"/>
              <a:ext cx="191201" cy="6438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9492380" y="8530926"/>
              <a:ext cx="62230" cy="481330"/>
            </a:xfrm>
            <a:custGeom>
              <a:avLst/>
              <a:gdLst/>
              <a:ahLst/>
              <a:cxnLst/>
              <a:rect l="l" t="t" r="r" b="b"/>
              <a:pathLst>
                <a:path w="62230" h="481329">
                  <a:moveTo>
                    <a:pt x="393" y="474713"/>
                  </a:moveTo>
                  <a:lnTo>
                    <a:pt x="292" y="474853"/>
                  </a:lnTo>
                  <a:lnTo>
                    <a:pt x="393" y="474713"/>
                  </a:lnTo>
                  <a:close/>
                </a:path>
                <a:path w="62230" h="481329">
                  <a:moveTo>
                    <a:pt x="863" y="475373"/>
                  </a:moveTo>
                  <a:lnTo>
                    <a:pt x="723" y="475272"/>
                  </a:lnTo>
                  <a:lnTo>
                    <a:pt x="546" y="475107"/>
                  </a:lnTo>
                  <a:lnTo>
                    <a:pt x="342" y="475068"/>
                  </a:lnTo>
                  <a:lnTo>
                    <a:pt x="190" y="475043"/>
                  </a:lnTo>
                  <a:lnTo>
                    <a:pt x="0" y="475018"/>
                  </a:lnTo>
                  <a:lnTo>
                    <a:pt x="152" y="475119"/>
                  </a:lnTo>
                  <a:lnTo>
                    <a:pt x="457" y="475234"/>
                  </a:lnTo>
                  <a:lnTo>
                    <a:pt x="863" y="475373"/>
                  </a:lnTo>
                  <a:close/>
                </a:path>
                <a:path w="62230" h="481329">
                  <a:moveTo>
                    <a:pt x="1638" y="475246"/>
                  </a:moveTo>
                  <a:lnTo>
                    <a:pt x="914" y="475107"/>
                  </a:lnTo>
                  <a:lnTo>
                    <a:pt x="546" y="475030"/>
                  </a:lnTo>
                  <a:lnTo>
                    <a:pt x="393" y="474929"/>
                  </a:lnTo>
                  <a:lnTo>
                    <a:pt x="546" y="475107"/>
                  </a:lnTo>
                  <a:lnTo>
                    <a:pt x="977" y="475170"/>
                  </a:lnTo>
                  <a:lnTo>
                    <a:pt x="1384" y="475234"/>
                  </a:lnTo>
                  <a:lnTo>
                    <a:pt x="1638" y="475246"/>
                  </a:lnTo>
                  <a:close/>
                </a:path>
                <a:path w="62230" h="481329">
                  <a:moveTo>
                    <a:pt x="4076" y="480936"/>
                  </a:moveTo>
                  <a:lnTo>
                    <a:pt x="3708" y="480618"/>
                  </a:lnTo>
                  <a:lnTo>
                    <a:pt x="304" y="479945"/>
                  </a:lnTo>
                  <a:lnTo>
                    <a:pt x="1155" y="480479"/>
                  </a:lnTo>
                  <a:lnTo>
                    <a:pt x="2032" y="480695"/>
                  </a:lnTo>
                  <a:lnTo>
                    <a:pt x="4076" y="480936"/>
                  </a:lnTo>
                  <a:close/>
                </a:path>
                <a:path w="62230" h="481329">
                  <a:moveTo>
                    <a:pt x="7759" y="479666"/>
                  </a:moveTo>
                  <a:lnTo>
                    <a:pt x="6146" y="479120"/>
                  </a:lnTo>
                  <a:lnTo>
                    <a:pt x="3276" y="478358"/>
                  </a:lnTo>
                  <a:lnTo>
                    <a:pt x="101" y="478091"/>
                  </a:lnTo>
                  <a:lnTo>
                    <a:pt x="3352" y="478866"/>
                  </a:lnTo>
                  <a:lnTo>
                    <a:pt x="1968" y="478739"/>
                  </a:lnTo>
                  <a:lnTo>
                    <a:pt x="5829" y="479640"/>
                  </a:lnTo>
                  <a:lnTo>
                    <a:pt x="6210" y="479958"/>
                  </a:lnTo>
                  <a:lnTo>
                    <a:pt x="4673" y="479920"/>
                  </a:lnTo>
                  <a:lnTo>
                    <a:pt x="3416" y="479691"/>
                  </a:lnTo>
                  <a:lnTo>
                    <a:pt x="4279" y="479907"/>
                  </a:lnTo>
                  <a:lnTo>
                    <a:pt x="2603" y="479983"/>
                  </a:lnTo>
                  <a:lnTo>
                    <a:pt x="4737" y="480441"/>
                  </a:lnTo>
                  <a:lnTo>
                    <a:pt x="7454" y="480491"/>
                  </a:lnTo>
                  <a:lnTo>
                    <a:pt x="7607" y="480072"/>
                  </a:lnTo>
                  <a:lnTo>
                    <a:pt x="5486" y="479310"/>
                  </a:lnTo>
                  <a:lnTo>
                    <a:pt x="6248" y="479336"/>
                  </a:lnTo>
                  <a:lnTo>
                    <a:pt x="7124" y="479552"/>
                  </a:lnTo>
                  <a:lnTo>
                    <a:pt x="7759" y="479666"/>
                  </a:lnTo>
                  <a:close/>
                </a:path>
                <a:path w="62230" h="481329">
                  <a:moveTo>
                    <a:pt x="12344" y="475754"/>
                  </a:moveTo>
                  <a:lnTo>
                    <a:pt x="12128" y="475615"/>
                  </a:lnTo>
                  <a:lnTo>
                    <a:pt x="11976" y="475551"/>
                  </a:lnTo>
                  <a:lnTo>
                    <a:pt x="12344" y="475754"/>
                  </a:lnTo>
                  <a:close/>
                </a:path>
                <a:path w="62230" h="481329">
                  <a:moveTo>
                    <a:pt x="16751" y="455383"/>
                  </a:moveTo>
                  <a:lnTo>
                    <a:pt x="16332" y="455485"/>
                  </a:lnTo>
                  <a:lnTo>
                    <a:pt x="16560" y="455472"/>
                  </a:lnTo>
                  <a:lnTo>
                    <a:pt x="16687" y="455434"/>
                  </a:lnTo>
                  <a:close/>
                </a:path>
                <a:path w="62230" h="481329">
                  <a:moveTo>
                    <a:pt x="17894" y="455117"/>
                  </a:moveTo>
                  <a:lnTo>
                    <a:pt x="16789" y="454926"/>
                  </a:lnTo>
                  <a:lnTo>
                    <a:pt x="17043" y="455218"/>
                  </a:lnTo>
                  <a:lnTo>
                    <a:pt x="16751" y="455383"/>
                  </a:lnTo>
                  <a:lnTo>
                    <a:pt x="17894" y="455117"/>
                  </a:lnTo>
                  <a:close/>
                </a:path>
                <a:path w="62230" h="481329">
                  <a:moveTo>
                    <a:pt x="18453" y="467855"/>
                  </a:moveTo>
                  <a:lnTo>
                    <a:pt x="15544" y="467398"/>
                  </a:lnTo>
                  <a:lnTo>
                    <a:pt x="14274" y="467169"/>
                  </a:lnTo>
                  <a:lnTo>
                    <a:pt x="15468" y="467410"/>
                  </a:lnTo>
                  <a:lnTo>
                    <a:pt x="16014" y="467575"/>
                  </a:lnTo>
                  <a:lnTo>
                    <a:pt x="16230" y="467715"/>
                  </a:lnTo>
                  <a:lnTo>
                    <a:pt x="17449" y="467880"/>
                  </a:lnTo>
                  <a:lnTo>
                    <a:pt x="18313" y="467956"/>
                  </a:lnTo>
                  <a:lnTo>
                    <a:pt x="18453" y="467855"/>
                  </a:lnTo>
                  <a:close/>
                </a:path>
                <a:path w="62230" h="481329">
                  <a:moveTo>
                    <a:pt x="19748" y="308864"/>
                  </a:moveTo>
                  <a:lnTo>
                    <a:pt x="19443" y="308787"/>
                  </a:lnTo>
                  <a:lnTo>
                    <a:pt x="19253" y="308762"/>
                  </a:lnTo>
                  <a:lnTo>
                    <a:pt x="19431" y="308813"/>
                  </a:lnTo>
                  <a:lnTo>
                    <a:pt x="19558" y="308838"/>
                  </a:lnTo>
                  <a:lnTo>
                    <a:pt x="19748" y="308864"/>
                  </a:lnTo>
                  <a:close/>
                </a:path>
                <a:path w="62230" h="481329">
                  <a:moveTo>
                    <a:pt x="19900" y="463067"/>
                  </a:moveTo>
                  <a:lnTo>
                    <a:pt x="18542" y="462635"/>
                  </a:lnTo>
                  <a:lnTo>
                    <a:pt x="18910" y="462851"/>
                  </a:lnTo>
                  <a:lnTo>
                    <a:pt x="19900" y="463067"/>
                  </a:lnTo>
                  <a:close/>
                </a:path>
                <a:path w="62230" h="481329">
                  <a:moveTo>
                    <a:pt x="20370" y="322757"/>
                  </a:moveTo>
                  <a:lnTo>
                    <a:pt x="19202" y="322618"/>
                  </a:lnTo>
                  <a:lnTo>
                    <a:pt x="18554" y="321856"/>
                  </a:lnTo>
                  <a:lnTo>
                    <a:pt x="18643" y="322681"/>
                  </a:lnTo>
                  <a:lnTo>
                    <a:pt x="19469" y="322694"/>
                  </a:lnTo>
                  <a:lnTo>
                    <a:pt x="20370" y="322757"/>
                  </a:lnTo>
                  <a:close/>
                </a:path>
                <a:path w="62230" h="481329">
                  <a:moveTo>
                    <a:pt x="20764" y="459066"/>
                  </a:moveTo>
                  <a:lnTo>
                    <a:pt x="20396" y="459016"/>
                  </a:lnTo>
                  <a:lnTo>
                    <a:pt x="20040" y="458978"/>
                  </a:lnTo>
                  <a:lnTo>
                    <a:pt x="19723" y="458965"/>
                  </a:lnTo>
                  <a:lnTo>
                    <a:pt x="20154" y="459016"/>
                  </a:lnTo>
                  <a:lnTo>
                    <a:pt x="20535" y="459054"/>
                  </a:lnTo>
                  <a:lnTo>
                    <a:pt x="20764" y="459066"/>
                  </a:lnTo>
                  <a:close/>
                </a:path>
                <a:path w="62230" h="481329">
                  <a:moveTo>
                    <a:pt x="21602" y="440397"/>
                  </a:moveTo>
                  <a:lnTo>
                    <a:pt x="21399" y="440258"/>
                  </a:lnTo>
                  <a:lnTo>
                    <a:pt x="21196" y="440131"/>
                  </a:lnTo>
                  <a:lnTo>
                    <a:pt x="20904" y="440118"/>
                  </a:lnTo>
                  <a:lnTo>
                    <a:pt x="20967" y="440245"/>
                  </a:lnTo>
                  <a:lnTo>
                    <a:pt x="21297" y="440347"/>
                  </a:lnTo>
                  <a:lnTo>
                    <a:pt x="21602" y="440397"/>
                  </a:lnTo>
                  <a:close/>
                </a:path>
                <a:path w="62230" h="481329">
                  <a:moveTo>
                    <a:pt x="23774" y="171919"/>
                  </a:moveTo>
                  <a:lnTo>
                    <a:pt x="23583" y="171767"/>
                  </a:lnTo>
                  <a:lnTo>
                    <a:pt x="23202" y="171754"/>
                  </a:lnTo>
                  <a:lnTo>
                    <a:pt x="23774" y="171919"/>
                  </a:lnTo>
                  <a:close/>
                </a:path>
                <a:path w="62230" h="481329">
                  <a:moveTo>
                    <a:pt x="24168" y="175590"/>
                  </a:moveTo>
                  <a:lnTo>
                    <a:pt x="23850" y="175387"/>
                  </a:lnTo>
                  <a:lnTo>
                    <a:pt x="23710" y="175488"/>
                  </a:lnTo>
                  <a:lnTo>
                    <a:pt x="23888" y="175526"/>
                  </a:lnTo>
                  <a:lnTo>
                    <a:pt x="24066" y="175552"/>
                  </a:lnTo>
                  <a:close/>
                </a:path>
                <a:path w="62230" h="481329">
                  <a:moveTo>
                    <a:pt x="24447" y="429844"/>
                  </a:moveTo>
                  <a:lnTo>
                    <a:pt x="24168" y="429895"/>
                  </a:lnTo>
                  <a:lnTo>
                    <a:pt x="24028" y="429996"/>
                  </a:lnTo>
                  <a:lnTo>
                    <a:pt x="24447" y="429844"/>
                  </a:lnTo>
                  <a:close/>
                </a:path>
                <a:path w="62230" h="481329">
                  <a:moveTo>
                    <a:pt x="24498" y="175717"/>
                  </a:moveTo>
                  <a:lnTo>
                    <a:pt x="24168" y="175590"/>
                  </a:lnTo>
                  <a:lnTo>
                    <a:pt x="24485" y="175780"/>
                  </a:lnTo>
                  <a:close/>
                </a:path>
                <a:path w="62230" h="481329">
                  <a:moveTo>
                    <a:pt x="24726" y="172186"/>
                  </a:moveTo>
                  <a:lnTo>
                    <a:pt x="23774" y="171919"/>
                  </a:lnTo>
                  <a:lnTo>
                    <a:pt x="24726" y="172186"/>
                  </a:lnTo>
                  <a:close/>
                </a:path>
                <a:path w="62230" h="481329">
                  <a:moveTo>
                    <a:pt x="24930" y="172986"/>
                  </a:moveTo>
                  <a:lnTo>
                    <a:pt x="24815" y="173126"/>
                  </a:lnTo>
                  <a:lnTo>
                    <a:pt x="24930" y="172986"/>
                  </a:lnTo>
                  <a:close/>
                </a:path>
                <a:path w="62230" h="481329">
                  <a:moveTo>
                    <a:pt x="25158" y="176187"/>
                  </a:moveTo>
                  <a:lnTo>
                    <a:pt x="24485" y="175780"/>
                  </a:lnTo>
                  <a:lnTo>
                    <a:pt x="24358" y="175971"/>
                  </a:lnTo>
                  <a:lnTo>
                    <a:pt x="25158" y="176187"/>
                  </a:lnTo>
                  <a:close/>
                </a:path>
                <a:path w="62230" h="481329">
                  <a:moveTo>
                    <a:pt x="25323" y="438086"/>
                  </a:moveTo>
                  <a:lnTo>
                    <a:pt x="25069" y="438023"/>
                  </a:lnTo>
                  <a:lnTo>
                    <a:pt x="24892" y="438099"/>
                  </a:lnTo>
                  <a:lnTo>
                    <a:pt x="25146" y="438124"/>
                  </a:lnTo>
                  <a:lnTo>
                    <a:pt x="25323" y="438086"/>
                  </a:lnTo>
                  <a:close/>
                </a:path>
                <a:path w="62230" h="481329">
                  <a:moveTo>
                    <a:pt x="25361" y="173659"/>
                  </a:moveTo>
                  <a:lnTo>
                    <a:pt x="25234" y="173558"/>
                  </a:lnTo>
                  <a:lnTo>
                    <a:pt x="25044" y="173380"/>
                  </a:lnTo>
                  <a:lnTo>
                    <a:pt x="24511" y="173266"/>
                  </a:lnTo>
                  <a:lnTo>
                    <a:pt x="24676" y="173380"/>
                  </a:lnTo>
                  <a:lnTo>
                    <a:pt x="24968" y="173507"/>
                  </a:lnTo>
                  <a:lnTo>
                    <a:pt x="25361" y="173659"/>
                  </a:lnTo>
                  <a:close/>
                </a:path>
                <a:path w="62230" h="481329">
                  <a:moveTo>
                    <a:pt x="25768" y="172415"/>
                  </a:moveTo>
                  <a:lnTo>
                    <a:pt x="25285" y="172300"/>
                  </a:lnTo>
                  <a:lnTo>
                    <a:pt x="25031" y="172262"/>
                  </a:lnTo>
                  <a:lnTo>
                    <a:pt x="25768" y="172415"/>
                  </a:lnTo>
                  <a:close/>
                </a:path>
                <a:path w="62230" h="481329">
                  <a:moveTo>
                    <a:pt x="26035" y="176199"/>
                  </a:moveTo>
                  <a:lnTo>
                    <a:pt x="25806" y="175742"/>
                  </a:lnTo>
                  <a:lnTo>
                    <a:pt x="25285" y="175742"/>
                  </a:lnTo>
                  <a:lnTo>
                    <a:pt x="26035" y="176199"/>
                  </a:lnTo>
                  <a:close/>
                </a:path>
                <a:path w="62230" h="481329">
                  <a:moveTo>
                    <a:pt x="26136" y="173570"/>
                  </a:moveTo>
                  <a:lnTo>
                    <a:pt x="25412" y="173393"/>
                  </a:lnTo>
                  <a:lnTo>
                    <a:pt x="25057" y="173304"/>
                  </a:lnTo>
                  <a:lnTo>
                    <a:pt x="24917" y="173202"/>
                  </a:lnTo>
                  <a:lnTo>
                    <a:pt x="24993" y="173329"/>
                  </a:lnTo>
                  <a:lnTo>
                    <a:pt x="25476" y="173469"/>
                  </a:lnTo>
                  <a:lnTo>
                    <a:pt x="25882" y="173558"/>
                  </a:lnTo>
                  <a:lnTo>
                    <a:pt x="26136" y="173570"/>
                  </a:lnTo>
                  <a:close/>
                </a:path>
                <a:path w="62230" h="481329">
                  <a:moveTo>
                    <a:pt x="26212" y="171551"/>
                  </a:moveTo>
                  <a:lnTo>
                    <a:pt x="25654" y="171373"/>
                  </a:lnTo>
                  <a:lnTo>
                    <a:pt x="25374" y="171564"/>
                  </a:lnTo>
                  <a:lnTo>
                    <a:pt x="26212" y="171551"/>
                  </a:lnTo>
                  <a:close/>
                </a:path>
                <a:path w="62230" h="481329">
                  <a:moveTo>
                    <a:pt x="26530" y="412838"/>
                  </a:moveTo>
                  <a:lnTo>
                    <a:pt x="25933" y="412838"/>
                  </a:lnTo>
                  <a:lnTo>
                    <a:pt x="26085" y="413004"/>
                  </a:lnTo>
                  <a:lnTo>
                    <a:pt x="26530" y="412838"/>
                  </a:lnTo>
                  <a:close/>
                </a:path>
                <a:path w="62230" h="481329">
                  <a:moveTo>
                    <a:pt x="26543" y="417283"/>
                  </a:moveTo>
                  <a:lnTo>
                    <a:pt x="26174" y="417080"/>
                  </a:lnTo>
                  <a:lnTo>
                    <a:pt x="26035" y="417068"/>
                  </a:lnTo>
                  <a:lnTo>
                    <a:pt x="25819" y="417068"/>
                  </a:lnTo>
                  <a:lnTo>
                    <a:pt x="26200" y="417182"/>
                  </a:lnTo>
                  <a:lnTo>
                    <a:pt x="26365" y="417283"/>
                  </a:lnTo>
                  <a:lnTo>
                    <a:pt x="26136" y="417271"/>
                  </a:lnTo>
                  <a:lnTo>
                    <a:pt x="25895" y="417347"/>
                  </a:lnTo>
                  <a:lnTo>
                    <a:pt x="26390" y="417283"/>
                  </a:lnTo>
                  <a:lnTo>
                    <a:pt x="26543" y="417283"/>
                  </a:lnTo>
                  <a:close/>
                </a:path>
                <a:path w="62230" h="481329">
                  <a:moveTo>
                    <a:pt x="26809" y="168122"/>
                  </a:moveTo>
                  <a:lnTo>
                    <a:pt x="24295" y="166852"/>
                  </a:lnTo>
                  <a:lnTo>
                    <a:pt x="25019" y="168122"/>
                  </a:lnTo>
                  <a:lnTo>
                    <a:pt x="26809" y="168122"/>
                  </a:lnTo>
                  <a:close/>
                </a:path>
                <a:path w="62230" h="481329">
                  <a:moveTo>
                    <a:pt x="27139" y="112293"/>
                  </a:moveTo>
                  <a:close/>
                </a:path>
                <a:path w="62230" h="481329">
                  <a:moveTo>
                    <a:pt x="27381" y="171919"/>
                  </a:moveTo>
                  <a:lnTo>
                    <a:pt x="26250" y="171564"/>
                  </a:lnTo>
                  <a:lnTo>
                    <a:pt x="25374" y="171564"/>
                  </a:lnTo>
                  <a:lnTo>
                    <a:pt x="23304" y="171564"/>
                  </a:lnTo>
                  <a:lnTo>
                    <a:pt x="23583" y="171767"/>
                  </a:lnTo>
                  <a:lnTo>
                    <a:pt x="27381" y="171919"/>
                  </a:lnTo>
                  <a:close/>
                </a:path>
                <a:path w="62230" h="481329">
                  <a:moveTo>
                    <a:pt x="27647" y="111620"/>
                  </a:moveTo>
                  <a:lnTo>
                    <a:pt x="27343" y="111798"/>
                  </a:lnTo>
                  <a:lnTo>
                    <a:pt x="27165" y="112039"/>
                  </a:lnTo>
                  <a:lnTo>
                    <a:pt x="27139" y="112293"/>
                  </a:lnTo>
                  <a:lnTo>
                    <a:pt x="27647" y="111620"/>
                  </a:lnTo>
                  <a:close/>
                </a:path>
                <a:path w="62230" h="481329">
                  <a:moveTo>
                    <a:pt x="27800" y="165227"/>
                  </a:moveTo>
                  <a:lnTo>
                    <a:pt x="27559" y="165163"/>
                  </a:lnTo>
                  <a:lnTo>
                    <a:pt x="27038" y="165061"/>
                  </a:lnTo>
                  <a:lnTo>
                    <a:pt x="27800" y="165227"/>
                  </a:lnTo>
                  <a:close/>
                </a:path>
                <a:path w="62230" h="481329">
                  <a:moveTo>
                    <a:pt x="28232" y="175742"/>
                  </a:moveTo>
                  <a:lnTo>
                    <a:pt x="26454" y="174472"/>
                  </a:lnTo>
                  <a:lnTo>
                    <a:pt x="26212" y="174472"/>
                  </a:lnTo>
                  <a:lnTo>
                    <a:pt x="28003" y="175742"/>
                  </a:lnTo>
                  <a:lnTo>
                    <a:pt x="28232" y="175742"/>
                  </a:lnTo>
                  <a:close/>
                </a:path>
                <a:path w="62230" h="481329">
                  <a:moveTo>
                    <a:pt x="28371" y="179374"/>
                  </a:moveTo>
                  <a:lnTo>
                    <a:pt x="28016" y="179044"/>
                  </a:lnTo>
                  <a:lnTo>
                    <a:pt x="24650" y="178219"/>
                  </a:lnTo>
                  <a:lnTo>
                    <a:pt x="25476" y="178790"/>
                  </a:lnTo>
                  <a:lnTo>
                    <a:pt x="26352" y="179044"/>
                  </a:lnTo>
                  <a:lnTo>
                    <a:pt x="28371" y="179374"/>
                  </a:lnTo>
                  <a:close/>
                </a:path>
                <a:path w="62230" h="481329">
                  <a:moveTo>
                    <a:pt x="28892" y="162864"/>
                  </a:moveTo>
                  <a:lnTo>
                    <a:pt x="27787" y="163131"/>
                  </a:lnTo>
                  <a:lnTo>
                    <a:pt x="28409" y="163042"/>
                  </a:lnTo>
                  <a:lnTo>
                    <a:pt x="28702" y="162941"/>
                  </a:lnTo>
                  <a:lnTo>
                    <a:pt x="28892" y="162864"/>
                  </a:lnTo>
                  <a:close/>
                </a:path>
                <a:path w="62230" h="481329">
                  <a:moveTo>
                    <a:pt x="28892" y="121132"/>
                  </a:moveTo>
                  <a:lnTo>
                    <a:pt x="28524" y="120878"/>
                  </a:lnTo>
                  <a:lnTo>
                    <a:pt x="27635" y="121132"/>
                  </a:lnTo>
                  <a:lnTo>
                    <a:pt x="28892" y="121132"/>
                  </a:lnTo>
                  <a:close/>
                </a:path>
                <a:path w="62230" h="481329">
                  <a:moveTo>
                    <a:pt x="29197" y="125666"/>
                  </a:moveTo>
                  <a:lnTo>
                    <a:pt x="28536" y="125272"/>
                  </a:lnTo>
                  <a:lnTo>
                    <a:pt x="28740" y="125450"/>
                  </a:lnTo>
                  <a:lnTo>
                    <a:pt x="29197" y="125666"/>
                  </a:lnTo>
                  <a:close/>
                </a:path>
                <a:path w="62230" h="481329">
                  <a:moveTo>
                    <a:pt x="29375" y="422275"/>
                  </a:moveTo>
                  <a:lnTo>
                    <a:pt x="28867" y="422211"/>
                  </a:lnTo>
                  <a:lnTo>
                    <a:pt x="28092" y="422198"/>
                  </a:lnTo>
                  <a:lnTo>
                    <a:pt x="28384" y="422236"/>
                  </a:lnTo>
                  <a:lnTo>
                    <a:pt x="28752" y="422275"/>
                  </a:lnTo>
                  <a:lnTo>
                    <a:pt x="29375" y="422275"/>
                  </a:lnTo>
                  <a:close/>
                </a:path>
                <a:path w="62230" h="481329">
                  <a:moveTo>
                    <a:pt x="29451" y="109258"/>
                  </a:moveTo>
                  <a:lnTo>
                    <a:pt x="29235" y="109207"/>
                  </a:lnTo>
                  <a:lnTo>
                    <a:pt x="28714" y="109093"/>
                  </a:lnTo>
                  <a:lnTo>
                    <a:pt x="27406" y="109461"/>
                  </a:lnTo>
                  <a:lnTo>
                    <a:pt x="28460" y="109435"/>
                  </a:lnTo>
                  <a:lnTo>
                    <a:pt x="29057" y="109359"/>
                  </a:lnTo>
                  <a:lnTo>
                    <a:pt x="29451" y="109258"/>
                  </a:lnTo>
                  <a:close/>
                </a:path>
                <a:path w="62230" h="481329">
                  <a:moveTo>
                    <a:pt x="29565" y="145262"/>
                  </a:moveTo>
                  <a:lnTo>
                    <a:pt x="29273" y="145262"/>
                  </a:lnTo>
                  <a:lnTo>
                    <a:pt x="29565" y="145262"/>
                  </a:lnTo>
                  <a:close/>
                </a:path>
                <a:path w="62230" h="481329">
                  <a:moveTo>
                    <a:pt x="29756" y="433895"/>
                  </a:moveTo>
                  <a:lnTo>
                    <a:pt x="29502" y="433705"/>
                  </a:lnTo>
                  <a:lnTo>
                    <a:pt x="29756" y="433895"/>
                  </a:lnTo>
                  <a:close/>
                </a:path>
                <a:path w="62230" h="481329">
                  <a:moveTo>
                    <a:pt x="30073" y="159778"/>
                  </a:moveTo>
                  <a:lnTo>
                    <a:pt x="29832" y="159753"/>
                  </a:lnTo>
                  <a:lnTo>
                    <a:pt x="29540" y="159740"/>
                  </a:lnTo>
                  <a:lnTo>
                    <a:pt x="29311" y="159766"/>
                  </a:lnTo>
                  <a:lnTo>
                    <a:pt x="29502" y="159766"/>
                  </a:lnTo>
                  <a:lnTo>
                    <a:pt x="30073" y="159778"/>
                  </a:lnTo>
                  <a:close/>
                </a:path>
                <a:path w="62230" h="481329">
                  <a:moveTo>
                    <a:pt x="30581" y="127482"/>
                  </a:moveTo>
                  <a:lnTo>
                    <a:pt x="30022" y="126212"/>
                  </a:lnTo>
                  <a:lnTo>
                    <a:pt x="28460" y="126212"/>
                  </a:lnTo>
                  <a:lnTo>
                    <a:pt x="30581" y="127482"/>
                  </a:lnTo>
                  <a:close/>
                </a:path>
                <a:path w="62230" h="481329">
                  <a:moveTo>
                    <a:pt x="30911" y="175742"/>
                  </a:moveTo>
                  <a:lnTo>
                    <a:pt x="29527" y="175221"/>
                  </a:lnTo>
                  <a:lnTo>
                    <a:pt x="29337" y="175742"/>
                  </a:lnTo>
                  <a:lnTo>
                    <a:pt x="30911" y="175742"/>
                  </a:lnTo>
                  <a:close/>
                </a:path>
                <a:path w="62230" h="481329">
                  <a:moveTo>
                    <a:pt x="31127" y="388874"/>
                  </a:moveTo>
                  <a:lnTo>
                    <a:pt x="30619" y="387527"/>
                  </a:lnTo>
                  <a:lnTo>
                    <a:pt x="27609" y="387858"/>
                  </a:lnTo>
                  <a:lnTo>
                    <a:pt x="28765" y="387972"/>
                  </a:lnTo>
                  <a:lnTo>
                    <a:pt x="31127" y="388874"/>
                  </a:lnTo>
                  <a:close/>
                </a:path>
                <a:path w="62230" h="481329">
                  <a:moveTo>
                    <a:pt x="31343" y="388950"/>
                  </a:moveTo>
                  <a:lnTo>
                    <a:pt x="31127" y="388874"/>
                  </a:lnTo>
                  <a:lnTo>
                    <a:pt x="31343" y="388950"/>
                  </a:lnTo>
                  <a:close/>
                </a:path>
                <a:path w="62230" h="481329">
                  <a:moveTo>
                    <a:pt x="31381" y="6883"/>
                  </a:moveTo>
                  <a:lnTo>
                    <a:pt x="31089" y="6858"/>
                  </a:lnTo>
                  <a:lnTo>
                    <a:pt x="30861" y="6908"/>
                  </a:lnTo>
                  <a:lnTo>
                    <a:pt x="31381" y="6883"/>
                  </a:lnTo>
                  <a:close/>
                </a:path>
                <a:path w="62230" h="481329">
                  <a:moveTo>
                    <a:pt x="31940" y="143459"/>
                  </a:moveTo>
                  <a:lnTo>
                    <a:pt x="31229" y="142849"/>
                  </a:lnTo>
                  <a:lnTo>
                    <a:pt x="29540" y="142951"/>
                  </a:lnTo>
                  <a:lnTo>
                    <a:pt x="31940" y="143459"/>
                  </a:lnTo>
                  <a:close/>
                </a:path>
                <a:path w="62230" h="481329">
                  <a:moveTo>
                    <a:pt x="32105" y="178244"/>
                  </a:moveTo>
                  <a:lnTo>
                    <a:pt x="30518" y="177634"/>
                  </a:lnTo>
                  <a:lnTo>
                    <a:pt x="27660" y="176745"/>
                  </a:lnTo>
                  <a:lnTo>
                    <a:pt x="26733" y="176644"/>
                  </a:lnTo>
                  <a:lnTo>
                    <a:pt x="26035" y="176199"/>
                  </a:lnTo>
                  <a:lnTo>
                    <a:pt x="26212" y="176568"/>
                  </a:lnTo>
                  <a:lnTo>
                    <a:pt x="24498" y="176352"/>
                  </a:lnTo>
                  <a:lnTo>
                    <a:pt x="26377" y="176898"/>
                  </a:lnTo>
                  <a:lnTo>
                    <a:pt x="26809" y="177012"/>
                  </a:lnTo>
                  <a:lnTo>
                    <a:pt x="27711" y="177266"/>
                  </a:lnTo>
                  <a:lnTo>
                    <a:pt x="26339" y="177088"/>
                  </a:lnTo>
                  <a:lnTo>
                    <a:pt x="30175" y="178130"/>
                  </a:lnTo>
                  <a:lnTo>
                    <a:pt x="30543" y="178473"/>
                  </a:lnTo>
                  <a:lnTo>
                    <a:pt x="29006" y="178384"/>
                  </a:lnTo>
                  <a:lnTo>
                    <a:pt x="27762" y="178104"/>
                  </a:lnTo>
                  <a:lnTo>
                    <a:pt x="28613" y="178358"/>
                  </a:lnTo>
                  <a:lnTo>
                    <a:pt x="26936" y="178358"/>
                  </a:lnTo>
                  <a:lnTo>
                    <a:pt x="29057" y="178892"/>
                  </a:lnTo>
                  <a:lnTo>
                    <a:pt x="31750" y="179070"/>
                  </a:lnTo>
                  <a:lnTo>
                    <a:pt x="31927" y="178663"/>
                  </a:lnTo>
                  <a:lnTo>
                    <a:pt x="29845" y="177812"/>
                  </a:lnTo>
                  <a:lnTo>
                    <a:pt x="30594" y="177850"/>
                  </a:lnTo>
                  <a:lnTo>
                    <a:pt x="31470" y="178117"/>
                  </a:lnTo>
                  <a:lnTo>
                    <a:pt x="32105" y="178244"/>
                  </a:lnTo>
                  <a:close/>
                </a:path>
                <a:path w="62230" h="481329">
                  <a:moveTo>
                    <a:pt x="32359" y="143992"/>
                  </a:moveTo>
                  <a:lnTo>
                    <a:pt x="29019" y="143992"/>
                  </a:lnTo>
                  <a:lnTo>
                    <a:pt x="29527" y="145161"/>
                  </a:lnTo>
                  <a:lnTo>
                    <a:pt x="32359" y="143992"/>
                  </a:lnTo>
                  <a:close/>
                </a:path>
                <a:path w="62230" h="481329">
                  <a:moveTo>
                    <a:pt x="32664" y="51587"/>
                  </a:moveTo>
                  <a:lnTo>
                    <a:pt x="32029" y="51460"/>
                  </a:lnTo>
                  <a:lnTo>
                    <a:pt x="32664" y="51587"/>
                  </a:lnTo>
                  <a:close/>
                </a:path>
                <a:path w="62230" h="481329">
                  <a:moveTo>
                    <a:pt x="33502" y="81229"/>
                  </a:moveTo>
                  <a:lnTo>
                    <a:pt x="32639" y="80492"/>
                  </a:lnTo>
                  <a:lnTo>
                    <a:pt x="30949" y="80492"/>
                  </a:lnTo>
                  <a:lnTo>
                    <a:pt x="33502" y="81229"/>
                  </a:lnTo>
                  <a:close/>
                </a:path>
                <a:path w="62230" h="481329">
                  <a:moveTo>
                    <a:pt x="33845" y="388835"/>
                  </a:moveTo>
                  <a:lnTo>
                    <a:pt x="31343" y="388950"/>
                  </a:lnTo>
                  <a:lnTo>
                    <a:pt x="32054" y="389229"/>
                  </a:lnTo>
                  <a:lnTo>
                    <a:pt x="33845" y="388835"/>
                  </a:lnTo>
                  <a:close/>
                </a:path>
                <a:path w="62230" h="481329">
                  <a:moveTo>
                    <a:pt x="34010" y="38112"/>
                  </a:moveTo>
                  <a:lnTo>
                    <a:pt x="32359" y="37312"/>
                  </a:lnTo>
                  <a:lnTo>
                    <a:pt x="33286" y="38582"/>
                  </a:lnTo>
                  <a:lnTo>
                    <a:pt x="34010" y="38112"/>
                  </a:lnTo>
                  <a:close/>
                </a:path>
                <a:path w="62230" h="481329">
                  <a:moveTo>
                    <a:pt x="34036" y="175742"/>
                  </a:moveTo>
                  <a:lnTo>
                    <a:pt x="30607" y="174472"/>
                  </a:lnTo>
                  <a:lnTo>
                    <a:pt x="32321" y="174472"/>
                  </a:lnTo>
                  <a:lnTo>
                    <a:pt x="30365" y="173202"/>
                  </a:lnTo>
                  <a:lnTo>
                    <a:pt x="28803" y="173202"/>
                  </a:lnTo>
                  <a:lnTo>
                    <a:pt x="29006" y="174472"/>
                  </a:lnTo>
                  <a:lnTo>
                    <a:pt x="27495" y="174472"/>
                  </a:lnTo>
                  <a:lnTo>
                    <a:pt x="29527" y="175221"/>
                  </a:lnTo>
                  <a:lnTo>
                    <a:pt x="29806" y="174472"/>
                  </a:lnTo>
                  <a:lnTo>
                    <a:pt x="34036" y="175742"/>
                  </a:lnTo>
                  <a:close/>
                </a:path>
                <a:path w="62230" h="481329">
                  <a:moveTo>
                    <a:pt x="34251" y="81445"/>
                  </a:moveTo>
                  <a:lnTo>
                    <a:pt x="33502" y="81229"/>
                  </a:lnTo>
                  <a:lnTo>
                    <a:pt x="34137" y="81762"/>
                  </a:lnTo>
                  <a:lnTo>
                    <a:pt x="34251" y="81445"/>
                  </a:lnTo>
                  <a:close/>
                </a:path>
                <a:path w="62230" h="481329">
                  <a:moveTo>
                    <a:pt x="35991" y="177012"/>
                  </a:moveTo>
                  <a:lnTo>
                    <a:pt x="29337" y="175742"/>
                  </a:lnTo>
                  <a:lnTo>
                    <a:pt x="28448" y="175742"/>
                  </a:lnTo>
                  <a:lnTo>
                    <a:pt x="29451" y="177012"/>
                  </a:lnTo>
                  <a:lnTo>
                    <a:pt x="35991" y="177012"/>
                  </a:lnTo>
                  <a:close/>
                </a:path>
                <a:path w="62230" h="481329">
                  <a:moveTo>
                    <a:pt x="36258" y="75260"/>
                  </a:moveTo>
                  <a:lnTo>
                    <a:pt x="35306" y="74650"/>
                  </a:lnTo>
                  <a:lnTo>
                    <a:pt x="36068" y="75412"/>
                  </a:lnTo>
                  <a:lnTo>
                    <a:pt x="36258" y="75260"/>
                  </a:lnTo>
                  <a:close/>
                </a:path>
                <a:path w="62230" h="481329">
                  <a:moveTo>
                    <a:pt x="36309" y="305155"/>
                  </a:moveTo>
                  <a:lnTo>
                    <a:pt x="34531" y="304800"/>
                  </a:lnTo>
                  <a:lnTo>
                    <a:pt x="34671" y="304901"/>
                  </a:lnTo>
                  <a:lnTo>
                    <a:pt x="35217" y="305003"/>
                  </a:lnTo>
                  <a:lnTo>
                    <a:pt x="35763" y="305079"/>
                  </a:lnTo>
                  <a:lnTo>
                    <a:pt x="36309" y="305155"/>
                  </a:lnTo>
                  <a:close/>
                </a:path>
                <a:path w="62230" h="481329">
                  <a:moveTo>
                    <a:pt x="36360" y="168541"/>
                  </a:moveTo>
                  <a:lnTo>
                    <a:pt x="36309" y="168414"/>
                  </a:lnTo>
                  <a:lnTo>
                    <a:pt x="35077" y="168122"/>
                  </a:lnTo>
                  <a:lnTo>
                    <a:pt x="35344" y="168338"/>
                  </a:lnTo>
                  <a:lnTo>
                    <a:pt x="36360" y="168541"/>
                  </a:lnTo>
                  <a:close/>
                </a:path>
                <a:path w="62230" h="481329">
                  <a:moveTo>
                    <a:pt x="36639" y="169392"/>
                  </a:moveTo>
                  <a:lnTo>
                    <a:pt x="36461" y="168859"/>
                  </a:lnTo>
                  <a:lnTo>
                    <a:pt x="35763" y="168681"/>
                  </a:lnTo>
                  <a:lnTo>
                    <a:pt x="36639" y="169392"/>
                  </a:lnTo>
                  <a:close/>
                </a:path>
                <a:path w="62230" h="481329">
                  <a:moveTo>
                    <a:pt x="36944" y="175742"/>
                  </a:moveTo>
                  <a:lnTo>
                    <a:pt x="34315" y="174828"/>
                  </a:lnTo>
                  <a:lnTo>
                    <a:pt x="34734" y="175742"/>
                  </a:lnTo>
                  <a:lnTo>
                    <a:pt x="36944" y="175742"/>
                  </a:lnTo>
                  <a:close/>
                </a:path>
                <a:path w="62230" h="481329">
                  <a:moveTo>
                    <a:pt x="37096" y="168592"/>
                  </a:moveTo>
                  <a:lnTo>
                    <a:pt x="36220" y="168122"/>
                  </a:lnTo>
                  <a:lnTo>
                    <a:pt x="36309" y="168414"/>
                  </a:lnTo>
                  <a:lnTo>
                    <a:pt x="37096" y="168592"/>
                  </a:lnTo>
                  <a:close/>
                </a:path>
                <a:path w="62230" h="481329">
                  <a:moveTo>
                    <a:pt x="38227" y="173202"/>
                  </a:moveTo>
                  <a:lnTo>
                    <a:pt x="36982" y="171932"/>
                  </a:lnTo>
                  <a:lnTo>
                    <a:pt x="35090" y="173202"/>
                  </a:lnTo>
                  <a:lnTo>
                    <a:pt x="38227" y="173202"/>
                  </a:lnTo>
                  <a:close/>
                </a:path>
                <a:path w="62230" h="481329">
                  <a:moveTo>
                    <a:pt x="38569" y="169392"/>
                  </a:moveTo>
                  <a:lnTo>
                    <a:pt x="37401" y="168757"/>
                  </a:lnTo>
                  <a:lnTo>
                    <a:pt x="36360" y="168541"/>
                  </a:lnTo>
                  <a:lnTo>
                    <a:pt x="36461" y="168859"/>
                  </a:lnTo>
                  <a:lnTo>
                    <a:pt x="38569" y="169392"/>
                  </a:lnTo>
                  <a:close/>
                </a:path>
                <a:path w="62230" h="481329">
                  <a:moveTo>
                    <a:pt x="39395" y="169545"/>
                  </a:moveTo>
                  <a:lnTo>
                    <a:pt x="38392" y="170230"/>
                  </a:lnTo>
                  <a:lnTo>
                    <a:pt x="38938" y="170256"/>
                  </a:lnTo>
                  <a:lnTo>
                    <a:pt x="39395" y="169545"/>
                  </a:lnTo>
                  <a:close/>
                </a:path>
                <a:path w="62230" h="481329">
                  <a:moveTo>
                    <a:pt x="40500" y="169392"/>
                  </a:moveTo>
                  <a:lnTo>
                    <a:pt x="37096" y="168592"/>
                  </a:lnTo>
                  <a:lnTo>
                    <a:pt x="37401" y="168757"/>
                  </a:lnTo>
                  <a:lnTo>
                    <a:pt x="40500" y="169392"/>
                  </a:lnTo>
                  <a:close/>
                </a:path>
                <a:path w="62230" h="481329">
                  <a:moveTo>
                    <a:pt x="41148" y="170459"/>
                  </a:moveTo>
                  <a:lnTo>
                    <a:pt x="38938" y="170256"/>
                  </a:lnTo>
                  <a:lnTo>
                    <a:pt x="38747" y="170561"/>
                  </a:lnTo>
                  <a:lnTo>
                    <a:pt x="41148" y="170459"/>
                  </a:lnTo>
                  <a:close/>
                </a:path>
                <a:path w="62230" h="481329">
                  <a:moveTo>
                    <a:pt x="41300" y="153885"/>
                  </a:moveTo>
                  <a:lnTo>
                    <a:pt x="40868" y="153885"/>
                  </a:lnTo>
                  <a:lnTo>
                    <a:pt x="41008" y="153898"/>
                  </a:lnTo>
                  <a:lnTo>
                    <a:pt x="41224" y="153911"/>
                  </a:lnTo>
                  <a:close/>
                </a:path>
                <a:path w="62230" h="481329">
                  <a:moveTo>
                    <a:pt x="41732" y="153784"/>
                  </a:moveTo>
                  <a:lnTo>
                    <a:pt x="41300" y="153898"/>
                  </a:lnTo>
                  <a:lnTo>
                    <a:pt x="41516" y="153885"/>
                  </a:lnTo>
                  <a:lnTo>
                    <a:pt x="41668" y="153847"/>
                  </a:lnTo>
                  <a:close/>
                </a:path>
                <a:path w="62230" h="481329">
                  <a:moveTo>
                    <a:pt x="42862" y="153543"/>
                  </a:moveTo>
                  <a:lnTo>
                    <a:pt x="41744" y="153327"/>
                  </a:lnTo>
                  <a:lnTo>
                    <a:pt x="41998" y="153619"/>
                  </a:lnTo>
                  <a:lnTo>
                    <a:pt x="41732" y="153784"/>
                  </a:lnTo>
                  <a:lnTo>
                    <a:pt x="42862" y="153543"/>
                  </a:lnTo>
                  <a:close/>
                </a:path>
                <a:path w="62230" h="481329">
                  <a:moveTo>
                    <a:pt x="43205" y="166547"/>
                  </a:moveTo>
                  <a:lnTo>
                    <a:pt x="40297" y="166014"/>
                  </a:lnTo>
                  <a:lnTo>
                    <a:pt x="39179" y="165798"/>
                  </a:lnTo>
                  <a:lnTo>
                    <a:pt x="40208" y="166027"/>
                  </a:lnTo>
                  <a:lnTo>
                    <a:pt x="40767" y="166217"/>
                  </a:lnTo>
                  <a:lnTo>
                    <a:pt x="40982" y="166357"/>
                  </a:lnTo>
                  <a:lnTo>
                    <a:pt x="42202" y="166522"/>
                  </a:lnTo>
                  <a:lnTo>
                    <a:pt x="43040" y="166649"/>
                  </a:lnTo>
                  <a:lnTo>
                    <a:pt x="43205" y="166547"/>
                  </a:lnTo>
                  <a:close/>
                </a:path>
                <a:path w="62230" h="481329">
                  <a:moveTo>
                    <a:pt x="43395" y="161772"/>
                  </a:moveTo>
                  <a:lnTo>
                    <a:pt x="42367" y="161772"/>
                  </a:lnTo>
                  <a:lnTo>
                    <a:pt x="43332" y="163042"/>
                  </a:lnTo>
                  <a:lnTo>
                    <a:pt x="43395" y="161772"/>
                  </a:lnTo>
                  <a:close/>
                </a:path>
                <a:path w="62230" h="481329">
                  <a:moveTo>
                    <a:pt x="43713" y="167627"/>
                  </a:moveTo>
                  <a:lnTo>
                    <a:pt x="42481" y="167055"/>
                  </a:lnTo>
                  <a:lnTo>
                    <a:pt x="41440" y="167220"/>
                  </a:lnTo>
                  <a:lnTo>
                    <a:pt x="41884" y="167767"/>
                  </a:lnTo>
                  <a:lnTo>
                    <a:pt x="43078" y="167487"/>
                  </a:lnTo>
                  <a:lnTo>
                    <a:pt x="43713" y="167627"/>
                  </a:lnTo>
                  <a:close/>
                </a:path>
                <a:path w="62230" h="481329">
                  <a:moveTo>
                    <a:pt x="44818" y="170307"/>
                  </a:moveTo>
                  <a:lnTo>
                    <a:pt x="41148" y="170459"/>
                  </a:lnTo>
                  <a:lnTo>
                    <a:pt x="41287" y="170776"/>
                  </a:lnTo>
                  <a:lnTo>
                    <a:pt x="44818" y="170307"/>
                  </a:lnTo>
                  <a:close/>
                </a:path>
                <a:path w="62230" h="481329">
                  <a:moveTo>
                    <a:pt x="46939" y="12"/>
                  </a:moveTo>
                  <a:lnTo>
                    <a:pt x="45135" y="0"/>
                  </a:lnTo>
                  <a:lnTo>
                    <a:pt x="45300" y="88"/>
                  </a:lnTo>
                  <a:lnTo>
                    <a:pt x="46939" y="12"/>
                  </a:lnTo>
                  <a:close/>
                </a:path>
                <a:path w="62230" h="481329">
                  <a:moveTo>
                    <a:pt x="47091" y="148805"/>
                  </a:moveTo>
                  <a:lnTo>
                    <a:pt x="46761" y="148399"/>
                  </a:lnTo>
                  <a:lnTo>
                    <a:pt x="46050" y="148640"/>
                  </a:lnTo>
                  <a:lnTo>
                    <a:pt x="47091" y="148805"/>
                  </a:lnTo>
                  <a:close/>
                </a:path>
                <a:path w="62230" h="481329">
                  <a:moveTo>
                    <a:pt x="49199" y="127609"/>
                  </a:moveTo>
                  <a:lnTo>
                    <a:pt x="48933" y="127660"/>
                  </a:lnTo>
                  <a:lnTo>
                    <a:pt x="48780" y="127774"/>
                  </a:lnTo>
                  <a:lnTo>
                    <a:pt x="49199" y="127609"/>
                  </a:lnTo>
                  <a:close/>
                </a:path>
                <a:path w="62230" h="481329">
                  <a:moveTo>
                    <a:pt x="50253" y="136042"/>
                  </a:moveTo>
                  <a:lnTo>
                    <a:pt x="50012" y="135966"/>
                  </a:lnTo>
                  <a:lnTo>
                    <a:pt x="49885" y="136017"/>
                  </a:lnTo>
                  <a:lnTo>
                    <a:pt x="49745" y="136093"/>
                  </a:lnTo>
                  <a:lnTo>
                    <a:pt x="50076" y="136067"/>
                  </a:lnTo>
                  <a:lnTo>
                    <a:pt x="50253" y="136042"/>
                  </a:lnTo>
                  <a:close/>
                </a:path>
                <a:path w="62230" h="481329">
                  <a:moveTo>
                    <a:pt x="50647" y="110121"/>
                  </a:moveTo>
                  <a:lnTo>
                    <a:pt x="50419" y="110121"/>
                  </a:lnTo>
                  <a:lnTo>
                    <a:pt x="50038" y="110147"/>
                  </a:lnTo>
                  <a:lnTo>
                    <a:pt x="50177" y="110312"/>
                  </a:lnTo>
                  <a:lnTo>
                    <a:pt x="50647" y="110121"/>
                  </a:lnTo>
                  <a:close/>
                </a:path>
                <a:path w="62230" h="481329">
                  <a:moveTo>
                    <a:pt x="50711" y="114681"/>
                  </a:moveTo>
                  <a:lnTo>
                    <a:pt x="50431" y="114681"/>
                  </a:lnTo>
                  <a:lnTo>
                    <a:pt x="50228" y="114757"/>
                  </a:lnTo>
                  <a:lnTo>
                    <a:pt x="50711" y="114681"/>
                  </a:lnTo>
                  <a:close/>
                </a:path>
                <a:path w="62230" h="481329">
                  <a:moveTo>
                    <a:pt x="50761" y="143548"/>
                  </a:moveTo>
                  <a:lnTo>
                    <a:pt x="49885" y="142824"/>
                  </a:lnTo>
                  <a:lnTo>
                    <a:pt x="50419" y="143332"/>
                  </a:lnTo>
                  <a:lnTo>
                    <a:pt x="50761" y="143548"/>
                  </a:lnTo>
                  <a:close/>
                </a:path>
                <a:path w="62230" h="481329">
                  <a:moveTo>
                    <a:pt x="50876" y="114668"/>
                  </a:moveTo>
                  <a:lnTo>
                    <a:pt x="50495" y="114465"/>
                  </a:lnTo>
                  <a:lnTo>
                    <a:pt x="50126" y="114490"/>
                  </a:lnTo>
                  <a:lnTo>
                    <a:pt x="50520" y="114579"/>
                  </a:lnTo>
                  <a:lnTo>
                    <a:pt x="50685" y="114668"/>
                  </a:lnTo>
                  <a:lnTo>
                    <a:pt x="50876" y="114668"/>
                  </a:lnTo>
                  <a:close/>
                </a:path>
                <a:path w="62230" h="481329">
                  <a:moveTo>
                    <a:pt x="53124" y="95732"/>
                  </a:moveTo>
                  <a:lnTo>
                    <a:pt x="52870" y="94462"/>
                  </a:lnTo>
                  <a:lnTo>
                    <a:pt x="49784" y="94462"/>
                  </a:lnTo>
                  <a:lnTo>
                    <a:pt x="51295" y="95732"/>
                  </a:lnTo>
                  <a:lnTo>
                    <a:pt x="53124" y="95732"/>
                  </a:lnTo>
                  <a:close/>
                </a:path>
                <a:path w="62230" h="481329">
                  <a:moveTo>
                    <a:pt x="53365" y="132562"/>
                  </a:moveTo>
                  <a:lnTo>
                    <a:pt x="53200" y="132080"/>
                  </a:lnTo>
                  <a:lnTo>
                    <a:pt x="53035" y="132562"/>
                  </a:lnTo>
                  <a:lnTo>
                    <a:pt x="53365" y="132562"/>
                  </a:lnTo>
                  <a:close/>
                </a:path>
                <a:path w="62230" h="481329">
                  <a:moveTo>
                    <a:pt x="53479" y="131292"/>
                  </a:moveTo>
                  <a:lnTo>
                    <a:pt x="52933" y="131292"/>
                  </a:lnTo>
                  <a:lnTo>
                    <a:pt x="53200" y="132080"/>
                  </a:lnTo>
                  <a:lnTo>
                    <a:pt x="53479" y="131292"/>
                  </a:lnTo>
                  <a:close/>
                </a:path>
                <a:path w="62230" h="481329">
                  <a:moveTo>
                    <a:pt x="53835" y="85356"/>
                  </a:moveTo>
                  <a:lnTo>
                    <a:pt x="53606" y="85293"/>
                  </a:lnTo>
                  <a:lnTo>
                    <a:pt x="53835" y="85356"/>
                  </a:lnTo>
                  <a:close/>
                </a:path>
                <a:path w="62230" h="481329">
                  <a:moveTo>
                    <a:pt x="53898" y="119646"/>
                  </a:moveTo>
                  <a:lnTo>
                    <a:pt x="53365" y="119646"/>
                  </a:lnTo>
                  <a:lnTo>
                    <a:pt x="52971" y="119634"/>
                  </a:lnTo>
                  <a:lnTo>
                    <a:pt x="52590" y="119634"/>
                  </a:lnTo>
                  <a:lnTo>
                    <a:pt x="52895" y="119646"/>
                  </a:lnTo>
                  <a:lnTo>
                    <a:pt x="53251" y="119659"/>
                  </a:lnTo>
                  <a:lnTo>
                    <a:pt x="53898" y="119646"/>
                  </a:lnTo>
                  <a:close/>
                </a:path>
                <a:path w="62230" h="481329">
                  <a:moveTo>
                    <a:pt x="54127" y="111671"/>
                  </a:moveTo>
                  <a:lnTo>
                    <a:pt x="53162" y="111188"/>
                  </a:lnTo>
                  <a:lnTo>
                    <a:pt x="49872" y="110985"/>
                  </a:lnTo>
                  <a:lnTo>
                    <a:pt x="50431" y="111277"/>
                  </a:lnTo>
                  <a:lnTo>
                    <a:pt x="54127" y="111671"/>
                  </a:lnTo>
                  <a:close/>
                </a:path>
                <a:path w="62230" h="481329">
                  <a:moveTo>
                    <a:pt x="54152" y="29591"/>
                  </a:moveTo>
                  <a:lnTo>
                    <a:pt x="53886" y="29387"/>
                  </a:lnTo>
                  <a:lnTo>
                    <a:pt x="53225" y="29527"/>
                  </a:lnTo>
                  <a:lnTo>
                    <a:pt x="54152" y="29591"/>
                  </a:lnTo>
                  <a:close/>
                </a:path>
                <a:path w="62230" h="481329">
                  <a:moveTo>
                    <a:pt x="54356" y="25882"/>
                  </a:moveTo>
                  <a:lnTo>
                    <a:pt x="53555" y="24612"/>
                  </a:lnTo>
                  <a:lnTo>
                    <a:pt x="52933" y="24612"/>
                  </a:lnTo>
                  <a:lnTo>
                    <a:pt x="54356" y="25882"/>
                  </a:lnTo>
                  <a:close/>
                </a:path>
                <a:path w="62230" h="481329">
                  <a:moveTo>
                    <a:pt x="55943" y="126212"/>
                  </a:moveTo>
                  <a:lnTo>
                    <a:pt x="54038" y="124942"/>
                  </a:lnTo>
                  <a:lnTo>
                    <a:pt x="52133" y="124942"/>
                  </a:lnTo>
                  <a:lnTo>
                    <a:pt x="49771" y="123672"/>
                  </a:lnTo>
                  <a:lnTo>
                    <a:pt x="51371" y="126212"/>
                  </a:lnTo>
                  <a:lnTo>
                    <a:pt x="53314" y="126212"/>
                  </a:lnTo>
                  <a:lnTo>
                    <a:pt x="51015" y="124942"/>
                  </a:lnTo>
                  <a:lnTo>
                    <a:pt x="55943" y="126212"/>
                  </a:lnTo>
                  <a:close/>
                </a:path>
                <a:path w="62230" h="481329">
                  <a:moveTo>
                    <a:pt x="56311" y="85013"/>
                  </a:moveTo>
                  <a:lnTo>
                    <a:pt x="53835" y="85356"/>
                  </a:lnTo>
                  <a:lnTo>
                    <a:pt x="54571" y="85572"/>
                  </a:lnTo>
                  <a:lnTo>
                    <a:pt x="56311" y="85013"/>
                  </a:lnTo>
                  <a:close/>
                </a:path>
                <a:path w="62230" h="481329">
                  <a:moveTo>
                    <a:pt x="57391" y="131292"/>
                  </a:moveTo>
                  <a:lnTo>
                    <a:pt x="53860" y="131292"/>
                  </a:lnTo>
                  <a:lnTo>
                    <a:pt x="54165" y="132562"/>
                  </a:lnTo>
                  <a:lnTo>
                    <a:pt x="54343" y="132562"/>
                  </a:lnTo>
                  <a:lnTo>
                    <a:pt x="57391" y="131292"/>
                  </a:lnTo>
                  <a:close/>
                </a:path>
                <a:path w="62230" h="481329">
                  <a:moveTo>
                    <a:pt x="57708" y="74142"/>
                  </a:moveTo>
                  <a:close/>
                </a:path>
                <a:path w="62230" h="481329">
                  <a:moveTo>
                    <a:pt x="58801" y="33502"/>
                  </a:moveTo>
                  <a:lnTo>
                    <a:pt x="54381" y="32232"/>
                  </a:lnTo>
                  <a:lnTo>
                    <a:pt x="54267" y="34086"/>
                  </a:lnTo>
                  <a:lnTo>
                    <a:pt x="55194" y="33502"/>
                  </a:lnTo>
                  <a:lnTo>
                    <a:pt x="58801" y="33502"/>
                  </a:lnTo>
                  <a:close/>
                </a:path>
                <a:path w="62230" h="481329">
                  <a:moveTo>
                    <a:pt x="58813" y="83032"/>
                  </a:moveTo>
                  <a:lnTo>
                    <a:pt x="55829" y="84302"/>
                  </a:lnTo>
                  <a:lnTo>
                    <a:pt x="57912" y="84302"/>
                  </a:lnTo>
                  <a:lnTo>
                    <a:pt x="58813" y="83032"/>
                  </a:lnTo>
                  <a:close/>
                </a:path>
                <a:path w="62230" h="481329">
                  <a:moveTo>
                    <a:pt x="59423" y="55981"/>
                  </a:moveTo>
                  <a:lnTo>
                    <a:pt x="58521" y="55435"/>
                  </a:lnTo>
                  <a:lnTo>
                    <a:pt x="58331" y="55676"/>
                  </a:lnTo>
                  <a:lnTo>
                    <a:pt x="59423" y="55981"/>
                  </a:lnTo>
                  <a:close/>
                </a:path>
                <a:path w="62230" h="481329">
                  <a:moveTo>
                    <a:pt x="61912" y="41122"/>
                  </a:moveTo>
                  <a:lnTo>
                    <a:pt x="55841" y="42392"/>
                  </a:lnTo>
                  <a:lnTo>
                    <a:pt x="59804" y="41122"/>
                  </a:lnTo>
                  <a:lnTo>
                    <a:pt x="56222" y="41122"/>
                  </a:lnTo>
                  <a:lnTo>
                    <a:pt x="54483" y="39852"/>
                  </a:lnTo>
                  <a:lnTo>
                    <a:pt x="52641" y="39852"/>
                  </a:lnTo>
                  <a:lnTo>
                    <a:pt x="51625" y="38582"/>
                  </a:lnTo>
                  <a:lnTo>
                    <a:pt x="50444" y="38582"/>
                  </a:lnTo>
                  <a:lnTo>
                    <a:pt x="51993" y="37312"/>
                  </a:lnTo>
                  <a:lnTo>
                    <a:pt x="50901" y="37312"/>
                  </a:lnTo>
                  <a:lnTo>
                    <a:pt x="49745" y="36042"/>
                  </a:lnTo>
                  <a:lnTo>
                    <a:pt x="52679" y="36042"/>
                  </a:lnTo>
                  <a:lnTo>
                    <a:pt x="50533" y="34772"/>
                  </a:lnTo>
                  <a:lnTo>
                    <a:pt x="53200" y="34772"/>
                  </a:lnTo>
                  <a:lnTo>
                    <a:pt x="54089" y="34201"/>
                  </a:lnTo>
                  <a:lnTo>
                    <a:pt x="53975" y="33502"/>
                  </a:lnTo>
                  <a:lnTo>
                    <a:pt x="49796" y="33502"/>
                  </a:lnTo>
                  <a:lnTo>
                    <a:pt x="52641" y="32232"/>
                  </a:lnTo>
                  <a:lnTo>
                    <a:pt x="54381" y="32232"/>
                  </a:lnTo>
                  <a:lnTo>
                    <a:pt x="57150" y="32232"/>
                  </a:lnTo>
                  <a:lnTo>
                    <a:pt x="56870" y="30962"/>
                  </a:lnTo>
                  <a:lnTo>
                    <a:pt x="59461" y="30962"/>
                  </a:lnTo>
                  <a:lnTo>
                    <a:pt x="58420" y="29692"/>
                  </a:lnTo>
                  <a:lnTo>
                    <a:pt x="54152" y="29692"/>
                  </a:lnTo>
                  <a:lnTo>
                    <a:pt x="54241" y="30962"/>
                  </a:lnTo>
                  <a:lnTo>
                    <a:pt x="51612" y="30962"/>
                  </a:lnTo>
                  <a:lnTo>
                    <a:pt x="53225" y="29692"/>
                  </a:lnTo>
                  <a:lnTo>
                    <a:pt x="52565" y="29692"/>
                  </a:lnTo>
                  <a:lnTo>
                    <a:pt x="54775" y="28422"/>
                  </a:lnTo>
                  <a:lnTo>
                    <a:pt x="57302" y="28422"/>
                  </a:lnTo>
                  <a:lnTo>
                    <a:pt x="55626" y="27152"/>
                  </a:lnTo>
                  <a:lnTo>
                    <a:pt x="56172" y="25882"/>
                  </a:lnTo>
                  <a:lnTo>
                    <a:pt x="54356" y="25882"/>
                  </a:lnTo>
                  <a:lnTo>
                    <a:pt x="50647" y="25882"/>
                  </a:lnTo>
                  <a:lnTo>
                    <a:pt x="49923" y="24612"/>
                  </a:lnTo>
                  <a:lnTo>
                    <a:pt x="52933" y="24612"/>
                  </a:lnTo>
                  <a:lnTo>
                    <a:pt x="53771" y="23342"/>
                  </a:lnTo>
                  <a:lnTo>
                    <a:pt x="54000" y="23342"/>
                  </a:lnTo>
                  <a:lnTo>
                    <a:pt x="55143" y="22072"/>
                  </a:lnTo>
                  <a:lnTo>
                    <a:pt x="52298" y="20802"/>
                  </a:lnTo>
                  <a:lnTo>
                    <a:pt x="49784" y="19532"/>
                  </a:lnTo>
                  <a:lnTo>
                    <a:pt x="51917" y="18262"/>
                  </a:lnTo>
                  <a:lnTo>
                    <a:pt x="50558" y="18262"/>
                  </a:lnTo>
                  <a:lnTo>
                    <a:pt x="53962" y="15722"/>
                  </a:lnTo>
                  <a:lnTo>
                    <a:pt x="47142" y="13182"/>
                  </a:lnTo>
                  <a:lnTo>
                    <a:pt x="52565" y="10642"/>
                  </a:lnTo>
                  <a:lnTo>
                    <a:pt x="53644" y="9372"/>
                  </a:lnTo>
                  <a:lnTo>
                    <a:pt x="52451" y="9372"/>
                  </a:lnTo>
                  <a:lnTo>
                    <a:pt x="48755" y="8102"/>
                  </a:lnTo>
                  <a:lnTo>
                    <a:pt x="46037" y="8102"/>
                  </a:lnTo>
                  <a:lnTo>
                    <a:pt x="56438" y="6832"/>
                  </a:lnTo>
                  <a:lnTo>
                    <a:pt x="51320" y="5562"/>
                  </a:lnTo>
                  <a:lnTo>
                    <a:pt x="49580" y="5562"/>
                  </a:lnTo>
                  <a:lnTo>
                    <a:pt x="47879" y="4292"/>
                  </a:lnTo>
                  <a:lnTo>
                    <a:pt x="50863" y="4292"/>
                  </a:lnTo>
                  <a:lnTo>
                    <a:pt x="47980" y="3022"/>
                  </a:lnTo>
                  <a:lnTo>
                    <a:pt x="49123" y="1752"/>
                  </a:lnTo>
                  <a:lnTo>
                    <a:pt x="54546" y="3022"/>
                  </a:lnTo>
                  <a:lnTo>
                    <a:pt x="54800" y="1752"/>
                  </a:lnTo>
                  <a:lnTo>
                    <a:pt x="54152" y="482"/>
                  </a:lnTo>
                  <a:lnTo>
                    <a:pt x="35433" y="482"/>
                  </a:lnTo>
                  <a:lnTo>
                    <a:pt x="32067" y="1752"/>
                  </a:lnTo>
                  <a:lnTo>
                    <a:pt x="35077" y="3022"/>
                  </a:lnTo>
                  <a:lnTo>
                    <a:pt x="31089" y="3022"/>
                  </a:lnTo>
                  <a:lnTo>
                    <a:pt x="35788" y="4292"/>
                  </a:lnTo>
                  <a:lnTo>
                    <a:pt x="32651" y="4292"/>
                  </a:lnTo>
                  <a:lnTo>
                    <a:pt x="34569" y="5562"/>
                  </a:lnTo>
                  <a:lnTo>
                    <a:pt x="35217" y="5562"/>
                  </a:lnTo>
                  <a:lnTo>
                    <a:pt x="32512" y="6832"/>
                  </a:lnTo>
                  <a:lnTo>
                    <a:pt x="35991" y="6832"/>
                  </a:lnTo>
                  <a:lnTo>
                    <a:pt x="31381" y="8102"/>
                  </a:lnTo>
                  <a:lnTo>
                    <a:pt x="29692" y="8102"/>
                  </a:lnTo>
                  <a:lnTo>
                    <a:pt x="34975" y="9372"/>
                  </a:lnTo>
                  <a:lnTo>
                    <a:pt x="34036" y="9372"/>
                  </a:lnTo>
                  <a:lnTo>
                    <a:pt x="31330" y="10642"/>
                  </a:lnTo>
                  <a:lnTo>
                    <a:pt x="34124" y="11912"/>
                  </a:lnTo>
                  <a:lnTo>
                    <a:pt x="31292" y="11912"/>
                  </a:lnTo>
                  <a:lnTo>
                    <a:pt x="30365" y="13182"/>
                  </a:lnTo>
                  <a:lnTo>
                    <a:pt x="32664" y="13182"/>
                  </a:lnTo>
                  <a:lnTo>
                    <a:pt x="32702" y="14452"/>
                  </a:lnTo>
                  <a:lnTo>
                    <a:pt x="34023" y="14452"/>
                  </a:lnTo>
                  <a:lnTo>
                    <a:pt x="33134" y="13182"/>
                  </a:lnTo>
                  <a:lnTo>
                    <a:pt x="37960" y="13182"/>
                  </a:lnTo>
                  <a:lnTo>
                    <a:pt x="34023" y="14452"/>
                  </a:lnTo>
                  <a:lnTo>
                    <a:pt x="36017" y="14452"/>
                  </a:lnTo>
                  <a:lnTo>
                    <a:pt x="31762" y="15722"/>
                  </a:lnTo>
                  <a:lnTo>
                    <a:pt x="30137" y="15722"/>
                  </a:lnTo>
                  <a:lnTo>
                    <a:pt x="31699" y="16992"/>
                  </a:lnTo>
                  <a:lnTo>
                    <a:pt x="29540" y="16992"/>
                  </a:lnTo>
                  <a:lnTo>
                    <a:pt x="30568" y="18262"/>
                  </a:lnTo>
                  <a:lnTo>
                    <a:pt x="32321" y="18262"/>
                  </a:lnTo>
                  <a:lnTo>
                    <a:pt x="35420" y="19532"/>
                  </a:lnTo>
                  <a:lnTo>
                    <a:pt x="33362" y="20434"/>
                  </a:lnTo>
                  <a:lnTo>
                    <a:pt x="32562" y="19799"/>
                  </a:lnTo>
                  <a:lnTo>
                    <a:pt x="32791" y="20599"/>
                  </a:lnTo>
                  <a:lnTo>
                    <a:pt x="33045" y="20574"/>
                  </a:lnTo>
                  <a:lnTo>
                    <a:pt x="32524" y="20802"/>
                  </a:lnTo>
                  <a:lnTo>
                    <a:pt x="36106" y="20802"/>
                  </a:lnTo>
                  <a:lnTo>
                    <a:pt x="37007" y="21755"/>
                  </a:lnTo>
                  <a:lnTo>
                    <a:pt x="38785" y="20802"/>
                  </a:lnTo>
                  <a:lnTo>
                    <a:pt x="38950" y="20802"/>
                  </a:lnTo>
                  <a:lnTo>
                    <a:pt x="40043" y="22072"/>
                  </a:lnTo>
                  <a:lnTo>
                    <a:pt x="40322" y="22072"/>
                  </a:lnTo>
                  <a:lnTo>
                    <a:pt x="39319" y="23342"/>
                  </a:lnTo>
                  <a:lnTo>
                    <a:pt x="35763" y="23342"/>
                  </a:lnTo>
                  <a:lnTo>
                    <a:pt x="38087" y="22072"/>
                  </a:lnTo>
                  <a:lnTo>
                    <a:pt x="37299" y="22072"/>
                  </a:lnTo>
                  <a:lnTo>
                    <a:pt x="37007" y="21755"/>
                  </a:lnTo>
                  <a:lnTo>
                    <a:pt x="36423" y="22072"/>
                  </a:lnTo>
                  <a:lnTo>
                    <a:pt x="30670" y="22072"/>
                  </a:lnTo>
                  <a:lnTo>
                    <a:pt x="29667" y="23342"/>
                  </a:lnTo>
                  <a:lnTo>
                    <a:pt x="32524" y="23342"/>
                  </a:lnTo>
                  <a:lnTo>
                    <a:pt x="31508" y="24612"/>
                  </a:lnTo>
                  <a:lnTo>
                    <a:pt x="33477" y="24612"/>
                  </a:lnTo>
                  <a:lnTo>
                    <a:pt x="34429" y="23342"/>
                  </a:lnTo>
                  <a:lnTo>
                    <a:pt x="36398" y="24612"/>
                  </a:lnTo>
                  <a:lnTo>
                    <a:pt x="39979" y="25882"/>
                  </a:lnTo>
                  <a:lnTo>
                    <a:pt x="39103" y="25882"/>
                  </a:lnTo>
                  <a:lnTo>
                    <a:pt x="36741" y="27152"/>
                  </a:lnTo>
                  <a:lnTo>
                    <a:pt x="32715" y="27152"/>
                  </a:lnTo>
                  <a:lnTo>
                    <a:pt x="32346" y="28422"/>
                  </a:lnTo>
                  <a:lnTo>
                    <a:pt x="38506" y="27152"/>
                  </a:lnTo>
                  <a:lnTo>
                    <a:pt x="35814" y="28422"/>
                  </a:lnTo>
                  <a:lnTo>
                    <a:pt x="32727" y="28422"/>
                  </a:lnTo>
                  <a:lnTo>
                    <a:pt x="33312" y="29692"/>
                  </a:lnTo>
                  <a:lnTo>
                    <a:pt x="35902" y="30962"/>
                  </a:lnTo>
                  <a:lnTo>
                    <a:pt x="36576" y="32232"/>
                  </a:lnTo>
                  <a:lnTo>
                    <a:pt x="33299" y="32232"/>
                  </a:lnTo>
                  <a:lnTo>
                    <a:pt x="35115" y="33502"/>
                  </a:lnTo>
                  <a:lnTo>
                    <a:pt x="32918" y="34772"/>
                  </a:lnTo>
                  <a:lnTo>
                    <a:pt x="30797" y="37312"/>
                  </a:lnTo>
                  <a:lnTo>
                    <a:pt x="32359" y="37312"/>
                  </a:lnTo>
                  <a:lnTo>
                    <a:pt x="35267" y="37312"/>
                  </a:lnTo>
                  <a:lnTo>
                    <a:pt x="34010" y="38112"/>
                  </a:lnTo>
                  <a:lnTo>
                    <a:pt x="34975" y="38582"/>
                  </a:lnTo>
                  <a:lnTo>
                    <a:pt x="37985" y="39852"/>
                  </a:lnTo>
                  <a:lnTo>
                    <a:pt x="34683" y="41122"/>
                  </a:lnTo>
                  <a:lnTo>
                    <a:pt x="33769" y="41122"/>
                  </a:lnTo>
                  <a:lnTo>
                    <a:pt x="32524" y="42392"/>
                  </a:lnTo>
                  <a:lnTo>
                    <a:pt x="36664" y="42392"/>
                  </a:lnTo>
                  <a:lnTo>
                    <a:pt x="35331" y="44932"/>
                  </a:lnTo>
                  <a:lnTo>
                    <a:pt x="38138" y="46202"/>
                  </a:lnTo>
                  <a:lnTo>
                    <a:pt x="33477" y="47472"/>
                  </a:lnTo>
                  <a:lnTo>
                    <a:pt x="37896" y="47472"/>
                  </a:lnTo>
                  <a:lnTo>
                    <a:pt x="31496" y="48742"/>
                  </a:lnTo>
                  <a:lnTo>
                    <a:pt x="37655" y="48742"/>
                  </a:lnTo>
                  <a:lnTo>
                    <a:pt x="34594" y="50012"/>
                  </a:lnTo>
                  <a:lnTo>
                    <a:pt x="33477" y="50012"/>
                  </a:lnTo>
                  <a:lnTo>
                    <a:pt x="31419" y="51282"/>
                  </a:lnTo>
                  <a:lnTo>
                    <a:pt x="35267" y="51282"/>
                  </a:lnTo>
                  <a:lnTo>
                    <a:pt x="35902" y="52552"/>
                  </a:lnTo>
                  <a:lnTo>
                    <a:pt x="32181" y="52552"/>
                  </a:lnTo>
                  <a:lnTo>
                    <a:pt x="33007" y="53822"/>
                  </a:lnTo>
                  <a:lnTo>
                    <a:pt x="36830" y="53822"/>
                  </a:lnTo>
                  <a:lnTo>
                    <a:pt x="33121" y="55092"/>
                  </a:lnTo>
                  <a:lnTo>
                    <a:pt x="31457" y="55092"/>
                  </a:lnTo>
                  <a:lnTo>
                    <a:pt x="34188" y="56362"/>
                  </a:lnTo>
                  <a:lnTo>
                    <a:pt x="33782" y="56362"/>
                  </a:lnTo>
                  <a:lnTo>
                    <a:pt x="31826" y="57632"/>
                  </a:lnTo>
                  <a:lnTo>
                    <a:pt x="32588" y="58902"/>
                  </a:lnTo>
                  <a:lnTo>
                    <a:pt x="30365" y="58902"/>
                  </a:lnTo>
                  <a:lnTo>
                    <a:pt x="29768" y="60172"/>
                  </a:lnTo>
                  <a:lnTo>
                    <a:pt x="31369" y="61442"/>
                  </a:lnTo>
                  <a:lnTo>
                    <a:pt x="31280" y="62712"/>
                  </a:lnTo>
                  <a:lnTo>
                    <a:pt x="32346" y="61442"/>
                  </a:lnTo>
                  <a:lnTo>
                    <a:pt x="36182" y="61442"/>
                  </a:lnTo>
                  <a:lnTo>
                    <a:pt x="36550" y="62712"/>
                  </a:lnTo>
                  <a:lnTo>
                    <a:pt x="32435" y="62712"/>
                  </a:lnTo>
                  <a:lnTo>
                    <a:pt x="26873" y="63982"/>
                  </a:lnTo>
                  <a:lnTo>
                    <a:pt x="29527" y="63982"/>
                  </a:lnTo>
                  <a:lnTo>
                    <a:pt x="29464" y="65252"/>
                  </a:lnTo>
                  <a:lnTo>
                    <a:pt x="30619" y="66522"/>
                  </a:lnTo>
                  <a:lnTo>
                    <a:pt x="30759" y="67792"/>
                  </a:lnTo>
                  <a:lnTo>
                    <a:pt x="35407" y="67792"/>
                  </a:lnTo>
                  <a:lnTo>
                    <a:pt x="34429" y="69062"/>
                  </a:lnTo>
                  <a:lnTo>
                    <a:pt x="32080" y="69062"/>
                  </a:lnTo>
                  <a:lnTo>
                    <a:pt x="32296" y="70332"/>
                  </a:lnTo>
                  <a:lnTo>
                    <a:pt x="33731" y="71602"/>
                  </a:lnTo>
                  <a:lnTo>
                    <a:pt x="34772" y="70332"/>
                  </a:lnTo>
                  <a:lnTo>
                    <a:pt x="36512" y="71602"/>
                  </a:lnTo>
                  <a:lnTo>
                    <a:pt x="33731" y="71602"/>
                  </a:lnTo>
                  <a:lnTo>
                    <a:pt x="32131" y="71602"/>
                  </a:lnTo>
                  <a:lnTo>
                    <a:pt x="32524" y="72872"/>
                  </a:lnTo>
                  <a:lnTo>
                    <a:pt x="34721" y="74142"/>
                  </a:lnTo>
                  <a:lnTo>
                    <a:pt x="34505" y="74142"/>
                  </a:lnTo>
                  <a:lnTo>
                    <a:pt x="35306" y="74650"/>
                  </a:lnTo>
                  <a:lnTo>
                    <a:pt x="34798" y="74142"/>
                  </a:lnTo>
                  <a:lnTo>
                    <a:pt x="37655" y="74142"/>
                  </a:lnTo>
                  <a:lnTo>
                    <a:pt x="36258" y="75260"/>
                  </a:lnTo>
                  <a:lnTo>
                    <a:pt x="38455" y="76682"/>
                  </a:lnTo>
                  <a:lnTo>
                    <a:pt x="26555" y="77952"/>
                  </a:lnTo>
                  <a:lnTo>
                    <a:pt x="32067" y="79222"/>
                  </a:lnTo>
                  <a:lnTo>
                    <a:pt x="31800" y="79222"/>
                  </a:lnTo>
                  <a:lnTo>
                    <a:pt x="34620" y="80492"/>
                  </a:lnTo>
                  <a:lnTo>
                    <a:pt x="34251" y="81445"/>
                  </a:lnTo>
                  <a:lnTo>
                    <a:pt x="35331" y="81762"/>
                  </a:lnTo>
                  <a:lnTo>
                    <a:pt x="30175" y="83032"/>
                  </a:lnTo>
                  <a:lnTo>
                    <a:pt x="33070" y="84302"/>
                  </a:lnTo>
                  <a:lnTo>
                    <a:pt x="25133" y="84302"/>
                  </a:lnTo>
                  <a:lnTo>
                    <a:pt x="33439" y="86842"/>
                  </a:lnTo>
                  <a:lnTo>
                    <a:pt x="28333" y="88112"/>
                  </a:lnTo>
                  <a:lnTo>
                    <a:pt x="29121" y="88112"/>
                  </a:lnTo>
                  <a:lnTo>
                    <a:pt x="28676" y="89382"/>
                  </a:lnTo>
                  <a:lnTo>
                    <a:pt x="30124" y="89382"/>
                  </a:lnTo>
                  <a:lnTo>
                    <a:pt x="30365" y="88112"/>
                  </a:lnTo>
                  <a:lnTo>
                    <a:pt x="31369" y="89382"/>
                  </a:lnTo>
                  <a:lnTo>
                    <a:pt x="33451" y="91922"/>
                  </a:lnTo>
                  <a:lnTo>
                    <a:pt x="28257" y="94462"/>
                  </a:lnTo>
                  <a:lnTo>
                    <a:pt x="26377" y="97002"/>
                  </a:lnTo>
                  <a:lnTo>
                    <a:pt x="25819" y="97002"/>
                  </a:lnTo>
                  <a:lnTo>
                    <a:pt x="35953" y="98272"/>
                  </a:lnTo>
                  <a:lnTo>
                    <a:pt x="28016" y="98272"/>
                  </a:lnTo>
                  <a:lnTo>
                    <a:pt x="32004" y="100812"/>
                  </a:lnTo>
                  <a:lnTo>
                    <a:pt x="27559" y="102082"/>
                  </a:lnTo>
                  <a:lnTo>
                    <a:pt x="30886" y="104622"/>
                  </a:lnTo>
                  <a:lnTo>
                    <a:pt x="26555" y="104622"/>
                  </a:lnTo>
                  <a:lnTo>
                    <a:pt x="28841" y="105892"/>
                  </a:lnTo>
                  <a:lnTo>
                    <a:pt x="26454" y="105892"/>
                  </a:lnTo>
                  <a:lnTo>
                    <a:pt x="31076" y="107162"/>
                  </a:lnTo>
                  <a:lnTo>
                    <a:pt x="28765" y="107162"/>
                  </a:lnTo>
                  <a:lnTo>
                    <a:pt x="27152" y="108432"/>
                  </a:lnTo>
                  <a:lnTo>
                    <a:pt x="28613" y="108432"/>
                  </a:lnTo>
                  <a:lnTo>
                    <a:pt x="31216" y="109702"/>
                  </a:lnTo>
                  <a:lnTo>
                    <a:pt x="29451" y="109702"/>
                  </a:lnTo>
                  <a:lnTo>
                    <a:pt x="32651" y="110972"/>
                  </a:lnTo>
                  <a:lnTo>
                    <a:pt x="27635" y="110972"/>
                  </a:lnTo>
                  <a:lnTo>
                    <a:pt x="28435" y="112242"/>
                  </a:lnTo>
                  <a:lnTo>
                    <a:pt x="29159" y="112661"/>
                  </a:lnTo>
                  <a:lnTo>
                    <a:pt x="29083" y="113512"/>
                  </a:lnTo>
                  <a:lnTo>
                    <a:pt x="27965" y="113512"/>
                  </a:lnTo>
                  <a:lnTo>
                    <a:pt x="30391" y="114782"/>
                  </a:lnTo>
                  <a:lnTo>
                    <a:pt x="24650" y="114782"/>
                  </a:lnTo>
                  <a:lnTo>
                    <a:pt x="34734" y="116052"/>
                  </a:lnTo>
                  <a:lnTo>
                    <a:pt x="27457" y="116052"/>
                  </a:lnTo>
                  <a:lnTo>
                    <a:pt x="29819" y="118592"/>
                  </a:lnTo>
                  <a:lnTo>
                    <a:pt x="31381" y="119862"/>
                  </a:lnTo>
                  <a:lnTo>
                    <a:pt x="27089" y="119862"/>
                  </a:lnTo>
                  <a:lnTo>
                    <a:pt x="28524" y="120878"/>
                  </a:lnTo>
                  <a:lnTo>
                    <a:pt x="31496" y="120015"/>
                  </a:lnTo>
                  <a:lnTo>
                    <a:pt x="32334" y="121132"/>
                  </a:lnTo>
                  <a:lnTo>
                    <a:pt x="28892" y="121132"/>
                  </a:lnTo>
                  <a:lnTo>
                    <a:pt x="32829" y="122402"/>
                  </a:lnTo>
                  <a:lnTo>
                    <a:pt x="31572" y="123672"/>
                  </a:lnTo>
                  <a:lnTo>
                    <a:pt x="30886" y="123672"/>
                  </a:lnTo>
                  <a:lnTo>
                    <a:pt x="29540" y="122402"/>
                  </a:lnTo>
                  <a:lnTo>
                    <a:pt x="28765" y="122402"/>
                  </a:lnTo>
                  <a:lnTo>
                    <a:pt x="30556" y="123672"/>
                  </a:lnTo>
                  <a:lnTo>
                    <a:pt x="28028" y="124942"/>
                  </a:lnTo>
                  <a:lnTo>
                    <a:pt x="30441" y="126212"/>
                  </a:lnTo>
                  <a:lnTo>
                    <a:pt x="33185" y="126212"/>
                  </a:lnTo>
                  <a:lnTo>
                    <a:pt x="35801" y="128282"/>
                  </a:lnTo>
                  <a:lnTo>
                    <a:pt x="31953" y="127482"/>
                  </a:lnTo>
                  <a:lnTo>
                    <a:pt x="36347" y="130022"/>
                  </a:lnTo>
                  <a:lnTo>
                    <a:pt x="28702" y="127482"/>
                  </a:lnTo>
                  <a:lnTo>
                    <a:pt x="29070" y="128752"/>
                  </a:lnTo>
                  <a:lnTo>
                    <a:pt x="28613" y="128752"/>
                  </a:lnTo>
                  <a:lnTo>
                    <a:pt x="29679" y="130022"/>
                  </a:lnTo>
                  <a:lnTo>
                    <a:pt x="29222" y="130022"/>
                  </a:lnTo>
                  <a:lnTo>
                    <a:pt x="33159" y="131292"/>
                  </a:lnTo>
                  <a:lnTo>
                    <a:pt x="30797" y="131292"/>
                  </a:lnTo>
                  <a:lnTo>
                    <a:pt x="30988" y="132562"/>
                  </a:lnTo>
                  <a:lnTo>
                    <a:pt x="35928" y="133832"/>
                  </a:lnTo>
                  <a:lnTo>
                    <a:pt x="33845" y="135102"/>
                  </a:lnTo>
                  <a:lnTo>
                    <a:pt x="29413" y="133832"/>
                  </a:lnTo>
                  <a:lnTo>
                    <a:pt x="32321" y="135102"/>
                  </a:lnTo>
                  <a:lnTo>
                    <a:pt x="28435" y="133832"/>
                  </a:lnTo>
                  <a:lnTo>
                    <a:pt x="29514" y="135102"/>
                  </a:lnTo>
                  <a:lnTo>
                    <a:pt x="31280" y="135102"/>
                  </a:lnTo>
                  <a:lnTo>
                    <a:pt x="34036" y="136372"/>
                  </a:lnTo>
                  <a:lnTo>
                    <a:pt x="31153" y="136372"/>
                  </a:lnTo>
                  <a:lnTo>
                    <a:pt x="31750" y="137642"/>
                  </a:lnTo>
                  <a:lnTo>
                    <a:pt x="33185" y="137642"/>
                  </a:lnTo>
                  <a:lnTo>
                    <a:pt x="32994" y="137782"/>
                  </a:lnTo>
                  <a:lnTo>
                    <a:pt x="32918" y="137934"/>
                  </a:lnTo>
                  <a:lnTo>
                    <a:pt x="34582" y="138150"/>
                  </a:lnTo>
                  <a:lnTo>
                    <a:pt x="33566" y="137769"/>
                  </a:lnTo>
                  <a:lnTo>
                    <a:pt x="33312" y="137642"/>
                  </a:lnTo>
                  <a:lnTo>
                    <a:pt x="36664" y="137642"/>
                  </a:lnTo>
                  <a:lnTo>
                    <a:pt x="36906" y="138912"/>
                  </a:lnTo>
                  <a:lnTo>
                    <a:pt x="34582" y="138912"/>
                  </a:lnTo>
                  <a:lnTo>
                    <a:pt x="37033" y="140182"/>
                  </a:lnTo>
                  <a:lnTo>
                    <a:pt x="34747" y="140182"/>
                  </a:lnTo>
                  <a:lnTo>
                    <a:pt x="31750" y="138912"/>
                  </a:lnTo>
                  <a:lnTo>
                    <a:pt x="30911" y="138912"/>
                  </a:lnTo>
                  <a:lnTo>
                    <a:pt x="34099" y="140182"/>
                  </a:lnTo>
                  <a:lnTo>
                    <a:pt x="31623" y="140182"/>
                  </a:lnTo>
                  <a:lnTo>
                    <a:pt x="35026" y="141452"/>
                  </a:lnTo>
                  <a:lnTo>
                    <a:pt x="31470" y="141452"/>
                  </a:lnTo>
                  <a:lnTo>
                    <a:pt x="30886" y="142722"/>
                  </a:lnTo>
                  <a:lnTo>
                    <a:pt x="36410" y="141452"/>
                  </a:lnTo>
                  <a:lnTo>
                    <a:pt x="34188" y="142722"/>
                  </a:lnTo>
                  <a:lnTo>
                    <a:pt x="31965" y="142722"/>
                  </a:lnTo>
                  <a:lnTo>
                    <a:pt x="34607" y="143992"/>
                  </a:lnTo>
                  <a:lnTo>
                    <a:pt x="33197" y="145262"/>
                  </a:lnTo>
                  <a:lnTo>
                    <a:pt x="29565" y="145262"/>
                  </a:lnTo>
                  <a:lnTo>
                    <a:pt x="33337" y="147802"/>
                  </a:lnTo>
                  <a:lnTo>
                    <a:pt x="32702" y="147802"/>
                  </a:lnTo>
                  <a:lnTo>
                    <a:pt x="38163" y="149072"/>
                  </a:lnTo>
                  <a:lnTo>
                    <a:pt x="29921" y="149072"/>
                  </a:lnTo>
                  <a:lnTo>
                    <a:pt x="28930" y="150342"/>
                  </a:lnTo>
                  <a:lnTo>
                    <a:pt x="31038" y="151612"/>
                  </a:lnTo>
                  <a:lnTo>
                    <a:pt x="29845" y="152882"/>
                  </a:lnTo>
                  <a:lnTo>
                    <a:pt x="30264" y="152882"/>
                  </a:lnTo>
                  <a:lnTo>
                    <a:pt x="29540" y="154152"/>
                  </a:lnTo>
                  <a:lnTo>
                    <a:pt x="32715" y="154152"/>
                  </a:lnTo>
                  <a:lnTo>
                    <a:pt x="29718" y="155422"/>
                  </a:lnTo>
                  <a:lnTo>
                    <a:pt x="30670" y="156692"/>
                  </a:lnTo>
                  <a:lnTo>
                    <a:pt x="31877" y="157962"/>
                  </a:lnTo>
                  <a:lnTo>
                    <a:pt x="29629" y="159232"/>
                  </a:lnTo>
                  <a:lnTo>
                    <a:pt x="29641" y="157962"/>
                  </a:lnTo>
                  <a:lnTo>
                    <a:pt x="28435" y="157962"/>
                  </a:lnTo>
                  <a:lnTo>
                    <a:pt x="29527" y="159232"/>
                  </a:lnTo>
                  <a:lnTo>
                    <a:pt x="31927" y="160502"/>
                  </a:lnTo>
                  <a:lnTo>
                    <a:pt x="31013" y="159232"/>
                  </a:lnTo>
                  <a:lnTo>
                    <a:pt x="32905" y="159232"/>
                  </a:lnTo>
                  <a:lnTo>
                    <a:pt x="34302" y="160502"/>
                  </a:lnTo>
                  <a:lnTo>
                    <a:pt x="31927" y="160502"/>
                  </a:lnTo>
                  <a:lnTo>
                    <a:pt x="28003" y="160502"/>
                  </a:lnTo>
                  <a:lnTo>
                    <a:pt x="37147" y="161772"/>
                  </a:lnTo>
                  <a:lnTo>
                    <a:pt x="36220" y="161772"/>
                  </a:lnTo>
                  <a:lnTo>
                    <a:pt x="36220" y="164312"/>
                  </a:lnTo>
                  <a:lnTo>
                    <a:pt x="32664" y="164312"/>
                  </a:lnTo>
                  <a:lnTo>
                    <a:pt x="32689" y="163410"/>
                  </a:lnTo>
                  <a:lnTo>
                    <a:pt x="36220" y="164312"/>
                  </a:lnTo>
                  <a:lnTo>
                    <a:pt x="36220" y="161772"/>
                  </a:lnTo>
                  <a:lnTo>
                    <a:pt x="33477" y="161772"/>
                  </a:lnTo>
                  <a:lnTo>
                    <a:pt x="35077" y="163042"/>
                  </a:lnTo>
                  <a:lnTo>
                    <a:pt x="33426" y="163042"/>
                  </a:lnTo>
                  <a:lnTo>
                    <a:pt x="31153" y="161772"/>
                  </a:lnTo>
                  <a:lnTo>
                    <a:pt x="31229" y="163042"/>
                  </a:lnTo>
                  <a:lnTo>
                    <a:pt x="28968" y="163042"/>
                  </a:lnTo>
                  <a:lnTo>
                    <a:pt x="27368" y="164312"/>
                  </a:lnTo>
                  <a:lnTo>
                    <a:pt x="28282" y="164312"/>
                  </a:lnTo>
                  <a:lnTo>
                    <a:pt x="35369" y="165582"/>
                  </a:lnTo>
                  <a:lnTo>
                    <a:pt x="29641" y="165582"/>
                  </a:lnTo>
                  <a:lnTo>
                    <a:pt x="29387" y="165582"/>
                  </a:lnTo>
                  <a:lnTo>
                    <a:pt x="29794" y="165696"/>
                  </a:lnTo>
                  <a:lnTo>
                    <a:pt x="31394" y="166852"/>
                  </a:lnTo>
                  <a:lnTo>
                    <a:pt x="28295" y="165582"/>
                  </a:lnTo>
                  <a:lnTo>
                    <a:pt x="25488" y="165582"/>
                  </a:lnTo>
                  <a:lnTo>
                    <a:pt x="27940" y="166852"/>
                  </a:lnTo>
                  <a:lnTo>
                    <a:pt x="25971" y="166852"/>
                  </a:lnTo>
                  <a:lnTo>
                    <a:pt x="26809" y="168122"/>
                  </a:lnTo>
                  <a:lnTo>
                    <a:pt x="27330" y="168122"/>
                  </a:lnTo>
                  <a:lnTo>
                    <a:pt x="30645" y="169392"/>
                  </a:lnTo>
                  <a:lnTo>
                    <a:pt x="22834" y="169392"/>
                  </a:lnTo>
                  <a:lnTo>
                    <a:pt x="27343" y="170662"/>
                  </a:lnTo>
                  <a:lnTo>
                    <a:pt x="29108" y="171932"/>
                  </a:lnTo>
                  <a:lnTo>
                    <a:pt x="32461" y="173202"/>
                  </a:lnTo>
                  <a:lnTo>
                    <a:pt x="33972" y="174472"/>
                  </a:lnTo>
                  <a:lnTo>
                    <a:pt x="33286" y="174472"/>
                  </a:lnTo>
                  <a:lnTo>
                    <a:pt x="34315" y="174828"/>
                  </a:lnTo>
                  <a:lnTo>
                    <a:pt x="34150" y="174472"/>
                  </a:lnTo>
                  <a:lnTo>
                    <a:pt x="40271" y="174472"/>
                  </a:lnTo>
                  <a:lnTo>
                    <a:pt x="34671" y="173202"/>
                  </a:lnTo>
                  <a:lnTo>
                    <a:pt x="35090" y="173202"/>
                  </a:lnTo>
                  <a:lnTo>
                    <a:pt x="31572" y="170662"/>
                  </a:lnTo>
                  <a:lnTo>
                    <a:pt x="39433" y="171932"/>
                  </a:lnTo>
                  <a:lnTo>
                    <a:pt x="36309" y="170662"/>
                  </a:lnTo>
                  <a:lnTo>
                    <a:pt x="37579" y="170662"/>
                  </a:lnTo>
                  <a:lnTo>
                    <a:pt x="33540" y="168122"/>
                  </a:lnTo>
                  <a:lnTo>
                    <a:pt x="35763" y="168681"/>
                  </a:lnTo>
                  <a:lnTo>
                    <a:pt x="35344" y="168338"/>
                  </a:lnTo>
                  <a:lnTo>
                    <a:pt x="34251" y="168122"/>
                  </a:lnTo>
                  <a:lnTo>
                    <a:pt x="35077" y="168122"/>
                  </a:lnTo>
                  <a:lnTo>
                    <a:pt x="36220" y="168122"/>
                  </a:lnTo>
                  <a:lnTo>
                    <a:pt x="40601" y="168122"/>
                  </a:lnTo>
                  <a:lnTo>
                    <a:pt x="35941" y="166852"/>
                  </a:lnTo>
                  <a:lnTo>
                    <a:pt x="41808" y="168122"/>
                  </a:lnTo>
                  <a:lnTo>
                    <a:pt x="40982" y="166852"/>
                  </a:lnTo>
                  <a:lnTo>
                    <a:pt x="37236" y="166852"/>
                  </a:lnTo>
                  <a:lnTo>
                    <a:pt x="39179" y="165798"/>
                  </a:lnTo>
                  <a:lnTo>
                    <a:pt x="39573" y="165582"/>
                  </a:lnTo>
                  <a:lnTo>
                    <a:pt x="38455" y="164312"/>
                  </a:lnTo>
                  <a:lnTo>
                    <a:pt x="39700" y="165582"/>
                  </a:lnTo>
                  <a:lnTo>
                    <a:pt x="40741" y="164312"/>
                  </a:lnTo>
                  <a:lnTo>
                    <a:pt x="42214" y="163042"/>
                  </a:lnTo>
                  <a:lnTo>
                    <a:pt x="39077" y="163042"/>
                  </a:lnTo>
                  <a:lnTo>
                    <a:pt x="39903" y="161772"/>
                  </a:lnTo>
                  <a:lnTo>
                    <a:pt x="41592" y="161772"/>
                  </a:lnTo>
                  <a:lnTo>
                    <a:pt x="41198" y="160502"/>
                  </a:lnTo>
                  <a:lnTo>
                    <a:pt x="44018" y="161772"/>
                  </a:lnTo>
                  <a:lnTo>
                    <a:pt x="44005" y="161493"/>
                  </a:lnTo>
                  <a:lnTo>
                    <a:pt x="44246" y="161544"/>
                  </a:lnTo>
                  <a:lnTo>
                    <a:pt x="44780" y="161671"/>
                  </a:lnTo>
                  <a:lnTo>
                    <a:pt x="44005" y="161417"/>
                  </a:lnTo>
                  <a:lnTo>
                    <a:pt x="43980" y="160502"/>
                  </a:lnTo>
                  <a:lnTo>
                    <a:pt x="40906" y="159232"/>
                  </a:lnTo>
                  <a:lnTo>
                    <a:pt x="40106" y="159232"/>
                  </a:lnTo>
                  <a:lnTo>
                    <a:pt x="35445" y="159232"/>
                  </a:lnTo>
                  <a:lnTo>
                    <a:pt x="33807" y="157962"/>
                  </a:lnTo>
                  <a:lnTo>
                    <a:pt x="37744" y="157962"/>
                  </a:lnTo>
                  <a:lnTo>
                    <a:pt x="40106" y="159232"/>
                  </a:lnTo>
                  <a:lnTo>
                    <a:pt x="41211" y="157962"/>
                  </a:lnTo>
                  <a:lnTo>
                    <a:pt x="41681" y="157962"/>
                  </a:lnTo>
                  <a:lnTo>
                    <a:pt x="41617" y="156692"/>
                  </a:lnTo>
                  <a:lnTo>
                    <a:pt x="44170" y="157962"/>
                  </a:lnTo>
                  <a:lnTo>
                    <a:pt x="45275" y="156692"/>
                  </a:lnTo>
                  <a:lnTo>
                    <a:pt x="44665" y="156692"/>
                  </a:lnTo>
                  <a:lnTo>
                    <a:pt x="43383" y="155422"/>
                  </a:lnTo>
                  <a:lnTo>
                    <a:pt x="44526" y="154152"/>
                  </a:lnTo>
                  <a:lnTo>
                    <a:pt x="40995" y="154152"/>
                  </a:lnTo>
                  <a:lnTo>
                    <a:pt x="38011" y="152882"/>
                  </a:lnTo>
                  <a:lnTo>
                    <a:pt x="42951" y="152882"/>
                  </a:lnTo>
                  <a:lnTo>
                    <a:pt x="41808" y="151612"/>
                  </a:lnTo>
                  <a:lnTo>
                    <a:pt x="42837" y="151612"/>
                  </a:lnTo>
                  <a:lnTo>
                    <a:pt x="41770" y="150342"/>
                  </a:lnTo>
                  <a:lnTo>
                    <a:pt x="42367" y="150342"/>
                  </a:lnTo>
                  <a:lnTo>
                    <a:pt x="40233" y="149072"/>
                  </a:lnTo>
                  <a:lnTo>
                    <a:pt x="43370" y="149072"/>
                  </a:lnTo>
                  <a:lnTo>
                    <a:pt x="42672" y="147802"/>
                  </a:lnTo>
                  <a:lnTo>
                    <a:pt x="43332" y="147802"/>
                  </a:lnTo>
                  <a:lnTo>
                    <a:pt x="44653" y="148780"/>
                  </a:lnTo>
                  <a:lnTo>
                    <a:pt x="44729" y="148513"/>
                  </a:lnTo>
                  <a:lnTo>
                    <a:pt x="44742" y="148844"/>
                  </a:lnTo>
                  <a:lnTo>
                    <a:pt x="45059" y="149072"/>
                  </a:lnTo>
                  <a:lnTo>
                    <a:pt x="44996" y="148513"/>
                  </a:lnTo>
                  <a:lnTo>
                    <a:pt x="45542" y="147802"/>
                  </a:lnTo>
                  <a:lnTo>
                    <a:pt x="47091" y="147802"/>
                  </a:lnTo>
                  <a:lnTo>
                    <a:pt x="47866" y="146532"/>
                  </a:lnTo>
                  <a:lnTo>
                    <a:pt x="44856" y="146532"/>
                  </a:lnTo>
                  <a:lnTo>
                    <a:pt x="45402" y="145262"/>
                  </a:lnTo>
                  <a:lnTo>
                    <a:pt x="48818" y="146532"/>
                  </a:lnTo>
                  <a:lnTo>
                    <a:pt x="53200" y="145262"/>
                  </a:lnTo>
                  <a:lnTo>
                    <a:pt x="42011" y="142722"/>
                  </a:lnTo>
                  <a:lnTo>
                    <a:pt x="50190" y="142722"/>
                  </a:lnTo>
                  <a:lnTo>
                    <a:pt x="50228" y="141452"/>
                  </a:lnTo>
                  <a:lnTo>
                    <a:pt x="52260" y="141452"/>
                  </a:lnTo>
                  <a:lnTo>
                    <a:pt x="45288" y="140182"/>
                  </a:lnTo>
                  <a:lnTo>
                    <a:pt x="45466" y="140182"/>
                  </a:lnTo>
                  <a:lnTo>
                    <a:pt x="42164" y="138912"/>
                  </a:lnTo>
                  <a:lnTo>
                    <a:pt x="41097" y="138912"/>
                  </a:lnTo>
                  <a:lnTo>
                    <a:pt x="41630" y="137642"/>
                  </a:lnTo>
                  <a:lnTo>
                    <a:pt x="46367" y="138912"/>
                  </a:lnTo>
                  <a:lnTo>
                    <a:pt x="46570" y="138912"/>
                  </a:lnTo>
                  <a:lnTo>
                    <a:pt x="47485" y="140182"/>
                  </a:lnTo>
                  <a:lnTo>
                    <a:pt x="48844" y="140182"/>
                  </a:lnTo>
                  <a:lnTo>
                    <a:pt x="47637" y="138912"/>
                  </a:lnTo>
                  <a:lnTo>
                    <a:pt x="48221" y="138912"/>
                  </a:lnTo>
                  <a:lnTo>
                    <a:pt x="49517" y="138036"/>
                  </a:lnTo>
                  <a:lnTo>
                    <a:pt x="48907" y="138912"/>
                  </a:lnTo>
                  <a:lnTo>
                    <a:pt x="50901" y="138912"/>
                  </a:lnTo>
                  <a:lnTo>
                    <a:pt x="49911" y="137769"/>
                  </a:lnTo>
                  <a:lnTo>
                    <a:pt x="50114" y="137642"/>
                  </a:lnTo>
                  <a:lnTo>
                    <a:pt x="49796" y="137642"/>
                  </a:lnTo>
                  <a:lnTo>
                    <a:pt x="48450" y="137642"/>
                  </a:lnTo>
                  <a:lnTo>
                    <a:pt x="49745" y="136372"/>
                  </a:lnTo>
                  <a:lnTo>
                    <a:pt x="47599" y="136372"/>
                  </a:lnTo>
                  <a:lnTo>
                    <a:pt x="49288" y="135102"/>
                  </a:lnTo>
                  <a:lnTo>
                    <a:pt x="45351" y="136372"/>
                  </a:lnTo>
                  <a:lnTo>
                    <a:pt x="44894" y="135102"/>
                  </a:lnTo>
                  <a:lnTo>
                    <a:pt x="47891" y="135102"/>
                  </a:lnTo>
                  <a:lnTo>
                    <a:pt x="49225" y="133832"/>
                  </a:lnTo>
                  <a:lnTo>
                    <a:pt x="52146" y="135102"/>
                  </a:lnTo>
                  <a:lnTo>
                    <a:pt x="49872" y="133832"/>
                  </a:lnTo>
                  <a:lnTo>
                    <a:pt x="52793" y="133832"/>
                  </a:lnTo>
                  <a:lnTo>
                    <a:pt x="52832" y="132562"/>
                  </a:lnTo>
                  <a:lnTo>
                    <a:pt x="48399" y="132562"/>
                  </a:lnTo>
                  <a:lnTo>
                    <a:pt x="47574" y="132562"/>
                  </a:lnTo>
                  <a:lnTo>
                    <a:pt x="48869" y="131292"/>
                  </a:lnTo>
                  <a:lnTo>
                    <a:pt x="49631" y="131292"/>
                  </a:lnTo>
                  <a:lnTo>
                    <a:pt x="48399" y="132562"/>
                  </a:lnTo>
                  <a:lnTo>
                    <a:pt x="52933" y="131292"/>
                  </a:lnTo>
                  <a:lnTo>
                    <a:pt x="50698" y="131292"/>
                  </a:lnTo>
                  <a:lnTo>
                    <a:pt x="50888" y="130022"/>
                  </a:lnTo>
                  <a:lnTo>
                    <a:pt x="49568" y="130022"/>
                  </a:lnTo>
                  <a:lnTo>
                    <a:pt x="51079" y="128752"/>
                  </a:lnTo>
                  <a:lnTo>
                    <a:pt x="46240" y="128752"/>
                  </a:lnTo>
                  <a:lnTo>
                    <a:pt x="46507" y="127482"/>
                  </a:lnTo>
                  <a:lnTo>
                    <a:pt x="51079" y="127482"/>
                  </a:lnTo>
                  <a:lnTo>
                    <a:pt x="48971" y="126212"/>
                  </a:lnTo>
                  <a:lnTo>
                    <a:pt x="51371" y="126212"/>
                  </a:lnTo>
                  <a:lnTo>
                    <a:pt x="49174" y="125412"/>
                  </a:lnTo>
                  <a:lnTo>
                    <a:pt x="48882" y="126212"/>
                  </a:lnTo>
                  <a:lnTo>
                    <a:pt x="46901" y="124942"/>
                  </a:lnTo>
                  <a:lnTo>
                    <a:pt x="47853" y="124942"/>
                  </a:lnTo>
                  <a:lnTo>
                    <a:pt x="49174" y="125412"/>
                  </a:lnTo>
                  <a:lnTo>
                    <a:pt x="49339" y="124942"/>
                  </a:lnTo>
                  <a:lnTo>
                    <a:pt x="49212" y="124942"/>
                  </a:lnTo>
                  <a:lnTo>
                    <a:pt x="43383" y="123672"/>
                  </a:lnTo>
                  <a:lnTo>
                    <a:pt x="49771" y="123672"/>
                  </a:lnTo>
                  <a:lnTo>
                    <a:pt x="54940" y="123672"/>
                  </a:lnTo>
                  <a:lnTo>
                    <a:pt x="49123" y="122402"/>
                  </a:lnTo>
                  <a:lnTo>
                    <a:pt x="50787" y="121132"/>
                  </a:lnTo>
                  <a:lnTo>
                    <a:pt x="49415" y="121132"/>
                  </a:lnTo>
                  <a:lnTo>
                    <a:pt x="48475" y="119862"/>
                  </a:lnTo>
                  <a:lnTo>
                    <a:pt x="52832" y="119862"/>
                  </a:lnTo>
                  <a:lnTo>
                    <a:pt x="48729" y="118592"/>
                  </a:lnTo>
                  <a:lnTo>
                    <a:pt x="51498" y="118592"/>
                  </a:lnTo>
                  <a:lnTo>
                    <a:pt x="52705" y="117322"/>
                  </a:lnTo>
                  <a:lnTo>
                    <a:pt x="51854" y="117322"/>
                  </a:lnTo>
                  <a:lnTo>
                    <a:pt x="52260" y="116052"/>
                  </a:lnTo>
                  <a:lnTo>
                    <a:pt x="52133" y="116052"/>
                  </a:lnTo>
                  <a:lnTo>
                    <a:pt x="51790" y="115951"/>
                  </a:lnTo>
                  <a:lnTo>
                    <a:pt x="51790" y="117322"/>
                  </a:lnTo>
                  <a:lnTo>
                    <a:pt x="45758" y="117322"/>
                  </a:lnTo>
                  <a:lnTo>
                    <a:pt x="46545" y="116052"/>
                  </a:lnTo>
                  <a:lnTo>
                    <a:pt x="50253" y="116052"/>
                  </a:lnTo>
                  <a:lnTo>
                    <a:pt x="51790" y="117322"/>
                  </a:lnTo>
                  <a:lnTo>
                    <a:pt x="51790" y="115951"/>
                  </a:lnTo>
                  <a:lnTo>
                    <a:pt x="48158" y="114782"/>
                  </a:lnTo>
                  <a:lnTo>
                    <a:pt x="47294" y="114782"/>
                  </a:lnTo>
                  <a:lnTo>
                    <a:pt x="46977" y="113512"/>
                  </a:lnTo>
                  <a:lnTo>
                    <a:pt x="51193" y="113512"/>
                  </a:lnTo>
                  <a:lnTo>
                    <a:pt x="47815" y="112242"/>
                  </a:lnTo>
                  <a:lnTo>
                    <a:pt x="44450" y="110972"/>
                  </a:lnTo>
                  <a:lnTo>
                    <a:pt x="50038" y="110972"/>
                  </a:lnTo>
                  <a:lnTo>
                    <a:pt x="49415" y="109702"/>
                  </a:lnTo>
                  <a:lnTo>
                    <a:pt x="48818" y="109702"/>
                  </a:lnTo>
                  <a:lnTo>
                    <a:pt x="48717" y="108432"/>
                  </a:lnTo>
                  <a:lnTo>
                    <a:pt x="51523" y="108432"/>
                  </a:lnTo>
                  <a:lnTo>
                    <a:pt x="43675" y="107162"/>
                  </a:lnTo>
                  <a:lnTo>
                    <a:pt x="48933" y="107162"/>
                  </a:lnTo>
                  <a:lnTo>
                    <a:pt x="55714" y="108432"/>
                  </a:lnTo>
                  <a:lnTo>
                    <a:pt x="48107" y="105892"/>
                  </a:lnTo>
                  <a:lnTo>
                    <a:pt x="54851" y="105892"/>
                  </a:lnTo>
                  <a:lnTo>
                    <a:pt x="50050" y="104622"/>
                  </a:lnTo>
                  <a:lnTo>
                    <a:pt x="50596" y="103352"/>
                  </a:lnTo>
                  <a:lnTo>
                    <a:pt x="48221" y="103352"/>
                  </a:lnTo>
                  <a:lnTo>
                    <a:pt x="47167" y="102082"/>
                  </a:lnTo>
                  <a:lnTo>
                    <a:pt x="46266" y="100812"/>
                  </a:lnTo>
                  <a:lnTo>
                    <a:pt x="48895" y="102082"/>
                  </a:lnTo>
                  <a:lnTo>
                    <a:pt x="50342" y="102082"/>
                  </a:lnTo>
                  <a:lnTo>
                    <a:pt x="49987" y="100812"/>
                  </a:lnTo>
                  <a:lnTo>
                    <a:pt x="46786" y="100812"/>
                  </a:lnTo>
                  <a:lnTo>
                    <a:pt x="48094" y="99542"/>
                  </a:lnTo>
                  <a:lnTo>
                    <a:pt x="50965" y="100812"/>
                  </a:lnTo>
                  <a:lnTo>
                    <a:pt x="54813" y="100812"/>
                  </a:lnTo>
                  <a:lnTo>
                    <a:pt x="51015" y="99542"/>
                  </a:lnTo>
                  <a:lnTo>
                    <a:pt x="53301" y="99542"/>
                  </a:lnTo>
                  <a:lnTo>
                    <a:pt x="52857" y="98272"/>
                  </a:lnTo>
                  <a:lnTo>
                    <a:pt x="48755" y="98272"/>
                  </a:lnTo>
                  <a:lnTo>
                    <a:pt x="49123" y="97002"/>
                  </a:lnTo>
                  <a:lnTo>
                    <a:pt x="50215" y="97002"/>
                  </a:lnTo>
                  <a:lnTo>
                    <a:pt x="47231" y="95732"/>
                  </a:lnTo>
                  <a:lnTo>
                    <a:pt x="50812" y="96837"/>
                  </a:lnTo>
                  <a:lnTo>
                    <a:pt x="50558" y="96875"/>
                  </a:lnTo>
                  <a:lnTo>
                    <a:pt x="50965" y="97066"/>
                  </a:lnTo>
                  <a:lnTo>
                    <a:pt x="52628" y="97053"/>
                  </a:lnTo>
                  <a:lnTo>
                    <a:pt x="53708" y="96735"/>
                  </a:lnTo>
                  <a:lnTo>
                    <a:pt x="52108" y="96367"/>
                  </a:lnTo>
                  <a:lnTo>
                    <a:pt x="51854" y="96659"/>
                  </a:lnTo>
                  <a:lnTo>
                    <a:pt x="51181" y="96774"/>
                  </a:lnTo>
                  <a:lnTo>
                    <a:pt x="50393" y="95732"/>
                  </a:lnTo>
                  <a:lnTo>
                    <a:pt x="47485" y="94462"/>
                  </a:lnTo>
                  <a:lnTo>
                    <a:pt x="48374" y="94462"/>
                  </a:lnTo>
                  <a:lnTo>
                    <a:pt x="46824" y="93192"/>
                  </a:lnTo>
                  <a:lnTo>
                    <a:pt x="54940" y="93192"/>
                  </a:lnTo>
                  <a:lnTo>
                    <a:pt x="49123" y="90652"/>
                  </a:lnTo>
                  <a:lnTo>
                    <a:pt x="55359" y="90652"/>
                  </a:lnTo>
                  <a:lnTo>
                    <a:pt x="52489" y="89382"/>
                  </a:lnTo>
                  <a:lnTo>
                    <a:pt x="56781" y="88112"/>
                  </a:lnTo>
                  <a:lnTo>
                    <a:pt x="56413" y="86842"/>
                  </a:lnTo>
                  <a:lnTo>
                    <a:pt x="50152" y="86842"/>
                  </a:lnTo>
                  <a:lnTo>
                    <a:pt x="56261" y="85572"/>
                  </a:lnTo>
                  <a:lnTo>
                    <a:pt x="54571" y="85572"/>
                  </a:lnTo>
                  <a:lnTo>
                    <a:pt x="49999" y="85572"/>
                  </a:lnTo>
                  <a:lnTo>
                    <a:pt x="52146" y="84874"/>
                  </a:lnTo>
                  <a:lnTo>
                    <a:pt x="53606" y="85293"/>
                  </a:lnTo>
                  <a:lnTo>
                    <a:pt x="53238" y="84518"/>
                  </a:lnTo>
                  <a:lnTo>
                    <a:pt x="53886" y="84302"/>
                  </a:lnTo>
                  <a:lnTo>
                    <a:pt x="55829" y="84302"/>
                  </a:lnTo>
                  <a:lnTo>
                    <a:pt x="52501" y="83032"/>
                  </a:lnTo>
                  <a:lnTo>
                    <a:pt x="58813" y="83032"/>
                  </a:lnTo>
                  <a:lnTo>
                    <a:pt x="61252" y="83032"/>
                  </a:lnTo>
                  <a:lnTo>
                    <a:pt x="57937" y="81762"/>
                  </a:lnTo>
                  <a:lnTo>
                    <a:pt x="58788" y="81762"/>
                  </a:lnTo>
                  <a:lnTo>
                    <a:pt x="60109" y="80492"/>
                  </a:lnTo>
                  <a:lnTo>
                    <a:pt x="55003" y="79222"/>
                  </a:lnTo>
                  <a:lnTo>
                    <a:pt x="57937" y="79222"/>
                  </a:lnTo>
                  <a:lnTo>
                    <a:pt x="58775" y="77952"/>
                  </a:lnTo>
                  <a:lnTo>
                    <a:pt x="52603" y="75412"/>
                  </a:lnTo>
                  <a:lnTo>
                    <a:pt x="56934" y="75412"/>
                  </a:lnTo>
                  <a:lnTo>
                    <a:pt x="54470" y="74142"/>
                  </a:lnTo>
                  <a:lnTo>
                    <a:pt x="57683" y="74142"/>
                  </a:lnTo>
                  <a:lnTo>
                    <a:pt x="55003" y="72872"/>
                  </a:lnTo>
                  <a:lnTo>
                    <a:pt x="55918" y="72872"/>
                  </a:lnTo>
                  <a:lnTo>
                    <a:pt x="57619" y="74104"/>
                  </a:lnTo>
                  <a:lnTo>
                    <a:pt x="59791" y="72872"/>
                  </a:lnTo>
                  <a:lnTo>
                    <a:pt x="53479" y="71602"/>
                  </a:lnTo>
                  <a:lnTo>
                    <a:pt x="52463" y="70332"/>
                  </a:lnTo>
                  <a:lnTo>
                    <a:pt x="57061" y="70332"/>
                  </a:lnTo>
                  <a:lnTo>
                    <a:pt x="59372" y="69062"/>
                  </a:lnTo>
                  <a:lnTo>
                    <a:pt x="60032" y="69062"/>
                  </a:lnTo>
                  <a:lnTo>
                    <a:pt x="60642" y="66522"/>
                  </a:lnTo>
                  <a:lnTo>
                    <a:pt x="56286" y="65252"/>
                  </a:lnTo>
                  <a:lnTo>
                    <a:pt x="54533" y="63982"/>
                  </a:lnTo>
                  <a:lnTo>
                    <a:pt x="59550" y="63982"/>
                  </a:lnTo>
                  <a:lnTo>
                    <a:pt x="56718" y="61442"/>
                  </a:lnTo>
                  <a:lnTo>
                    <a:pt x="59550" y="60172"/>
                  </a:lnTo>
                  <a:lnTo>
                    <a:pt x="55968" y="60172"/>
                  </a:lnTo>
                  <a:lnTo>
                    <a:pt x="55511" y="58902"/>
                  </a:lnTo>
                  <a:lnTo>
                    <a:pt x="60629" y="58902"/>
                  </a:lnTo>
                  <a:lnTo>
                    <a:pt x="59550" y="57632"/>
                  </a:lnTo>
                  <a:lnTo>
                    <a:pt x="59677" y="57632"/>
                  </a:lnTo>
                  <a:lnTo>
                    <a:pt x="54165" y="56362"/>
                  </a:lnTo>
                  <a:lnTo>
                    <a:pt x="57213" y="56362"/>
                  </a:lnTo>
                  <a:lnTo>
                    <a:pt x="56629" y="53822"/>
                  </a:lnTo>
                  <a:lnTo>
                    <a:pt x="55880" y="52552"/>
                  </a:lnTo>
                  <a:lnTo>
                    <a:pt x="57086" y="52552"/>
                  </a:lnTo>
                  <a:lnTo>
                    <a:pt x="57099" y="51282"/>
                  </a:lnTo>
                  <a:lnTo>
                    <a:pt x="58699" y="51282"/>
                  </a:lnTo>
                  <a:lnTo>
                    <a:pt x="59486" y="50012"/>
                  </a:lnTo>
                  <a:lnTo>
                    <a:pt x="59842" y="50012"/>
                  </a:lnTo>
                  <a:lnTo>
                    <a:pt x="59156" y="48742"/>
                  </a:lnTo>
                  <a:lnTo>
                    <a:pt x="61480" y="48742"/>
                  </a:lnTo>
                  <a:lnTo>
                    <a:pt x="52743" y="47472"/>
                  </a:lnTo>
                  <a:lnTo>
                    <a:pt x="56997" y="47472"/>
                  </a:lnTo>
                  <a:lnTo>
                    <a:pt x="56959" y="46202"/>
                  </a:lnTo>
                  <a:lnTo>
                    <a:pt x="60820" y="44932"/>
                  </a:lnTo>
                  <a:lnTo>
                    <a:pt x="56819" y="43662"/>
                  </a:lnTo>
                  <a:lnTo>
                    <a:pt x="59042" y="43662"/>
                  </a:lnTo>
                  <a:lnTo>
                    <a:pt x="61912" y="4112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9432029" y="8834075"/>
              <a:ext cx="105410" cy="494030"/>
            </a:xfrm>
            <a:custGeom>
              <a:avLst/>
              <a:gdLst/>
              <a:ahLst/>
              <a:cxnLst/>
              <a:rect l="l" t="t" r="r" b="b"/>
              <a:pathLst>
                <a:path w="105409" h="494029">
                  <a:moveTo>
                    <a:pt x="787" y="485305"/>
                  </a:moveTo>
                  <a:lnTo>
                    <a:pt x="596" y="485140"/>
                  </a:lnTo>
                  <a:lnTo>
                    <a:pt x="215" y="485127"/>
                  </a:lnTo>
                  <a:lnTo>
                    <a:pt x="787" y="485305"/>
                  </a:lnTo>
                  <a:close/>
                </a:path>
                <a:path w="105409" h="494029">
                  <a:moveTo>
                    <a:pt x="1028" y="489572"/>
                  </a:moveTo>
                  <a:lnTo>
                    <a:pt x="723" y="489356"/>
                  </a:lnTo>
                  <a:lnTo>
                    <a:pt x="571" y="489470"/>
                  </a:lnTo>
                  <a:lnTo>
                    <a:pt x="762" y="489508"/>
                  </a:lnTo>
                  <a:lnTo>
                    <a:pt x="927" y="489559"/>
                  </a:lnTo>
                  <a:close/>
                </a:path>
                <a:path w="105409" h="494029">
                  <a:moveTo>
                    <a:pt x="1739" y="485609"/>
                  </a:moveTo>
                  <a:lnTo>
                    <a:pt x="787" y="485305"/>
                  </a:lnTo>
                  <a:lnTo>
                    <a:pt x="1739" y="485609"/>
                  </a:lnTo>
                  <a:close/>
                </a:path>
                <a:path w="105409" h="494029">
                  <a:moveTo>
                    <a:pt x="1905" y="486537"/>
                  </a:moveTo>
                  <a:lnTo>
                    <a:pt x="1778" y="486625"/>
                  </a:lnTo>
                  <a:lnTo>
                    <a:pt x="1892" y="486791"/>
                  </a:lnTo>
                  <a:lnTo>
                    <a:pt x="1854" y="486613"/>
                  </a:lnTo>
                  <a:close/>
                </a:path>
                <a:path w="105409" h="494029">
                  <a:moveTo>
                    <a:pt x="2006" y="490258"/>
                  </a:moveTo>
                  <a:lnTo>
                    <a:pt x="1346" y="489800"/>
                  </a:lnTo>
                  <a:lnTo>
                    <a:pt x="1358" y="489661"/>
                  </a:lnTo>
                  <a:lnTo>
                    <a:pt x="1028" y="489585"/>
                  </a:lnTo>
                  <a:lnTo>
                    <a:pt x="1333" y="489800"/>
                  </a:lnTo>
                  <a:lnTo>
                    <a:pt x="1206" y="490029"/>
                  </a:lnTo>
                  <a:lnTo>
                    <a:pt x="2006" y="490258"/>
                  </a:lnTo>
                  <a:close/>
                </a:path>
                <a:path w="105409" h="494029">
                  <a:moveTo>
                    <a:pt x="2311" y="487311"/>
                  </a:moveTo>
                  <a:lnTo>
                    <a:pt x="2184" y="487197"/>
                  </a:lnTo>
                  <a:lnTo>
                    <a:pt x="2006" y="486994"/>
                  </a:lnTo>
                  <a:lnTo>
                    <a:pt x="1473" y="486879"/>
                  </a:lnTo>
                  <a:lnTo>
                    <a:pt x="1625" y="487006"/>
                  </a:lnTo>
                  <a:lnTo>
                    <a:pt x="1917" y="487146"/>
                  </a:lnTo>
                  <a:lnTo>
                    <a:pt x="2311" y="487311"/>
                  </a:lnTo>
                  <a:close/>
                </a:path>
                <a:path w="105409" h="494029">
                  <a:moveTo>
                    <a:pt x="2781" y="480174"/>
                  </a:moveTo>
                  <a:lnTo>
                    <a:pt x="1536" y="479539"/>
                  </a:lnTo>
                  <a:lnTo>
                    <a:pt x="2235" y="480809"/>
                  </a:lnTo>
                  <a:lnTo>
                    <a:pt x="2781" y="480174"/>
                  </a:lnTo>
                  <a:close/>
                </a:path>
                <a:path w="105409" h="494029">
                  <a:moveTo>
                    <a:pt x="2921" y="490169"/>
                  </a:moveTo>
                  <a:lnTo>
                    <a:pt x="2692" y="489699"/>
                  </a:lnTo>
                  <a:lnTo>
                    <a:pt x="2159" y="489699"/>
                  </a:lnTo>
                  <a:lnTo>
                    <a:pt x="2921" y="490169"/>
                  </a:lnTo>
                  <a:close/>
                </a:path>
                <a:path w="105409" h="494029">
                  <a:moveTo>
                    <a:pt x="3098" y="487184"/>
                  </a:moveTo>
                  <a:lnTo>
                    <a:pt x="2387" y="487019"/>
                  </a:lnTo>
                  <a:lnTo>
                    <a:pt x="2032" y="486892"/>
                  </a:lnTo>
                  <a:lnTo>
                    <a:pt x="1892" y="486791"/>
                  </a:lnTo>
                  <a:lnTo>
                    <a:pt x="1955" y="486918"/>
                  </a:lnTo>
                  <a:lnTo>
                    <a:pt x="2844" y="487172"/>
                  </a:lnTo>
                  <a:lnTo>
                    <a:pt x="3098" y="487184"/>
                  </a:lnTo>
                  <a:close/>
                </a:path>
                <a:path w="105409" h="494029">
                  <a:moveTo>
                    <a:pt x="3124" y="489699"/>
                  </a:moveTo>
                  <a:lnTo>
                    <a:pt x="2032" y="488429"/>
                  </a:lnTo>
                  <a:lnTo>
                    <a:pt x="2692" y="489699"/>
                  </a:lnTo>
                  <a:lnTo>
                    <a:pt x="3124" y="489699"/>
                  </a:lnTo>
                  <a:close/>
                </a:path>
                <a:path w="105409" h="494029">
                  <a:moveTo>
                    <a:pt x="3314" y="479539"/>
                  </a:moveTo>
                  <a:close/>
                </a:path>
                <a:path w="105409" h="494029">
                  <a:moveTo>
                    <a:pt x="4038" y="480809"/>
                  </a:moveTo>
                  <a:lnTo>
                    <a:pt x="3263" y="479602"/>
                  </a:lnTo>
                  <a:lnTo>
                    <a:pt x="2781" y="480174"/>
                  </a:lnTo>
                  <a:lnTo>
                    <a:pt x="4038" y="480809"/>
                  </a:lnTo>
                  <a:close/>
                </a:path>
                <a:path w="105409" h="494029">
                  <a:moveTo>
                    <a:pt x="4406" y="485241"/>
                  </a:moveTo>
                  <a:lnTo>
                    <a:pt x="2692" y="484644"/>
                  </a:lnTo>
                  <a:lnTo>
                    <a:pt x="2400" y="484873"/>
                  </a:lnTo>
                  <a:lnTo>
                    <a:pt x="330" y="484911"/>
                  </a:lnTo>
                  <a:lnTo>
                    <a:pt x="596" y="485140"/>
                  </a:lnTo>
                  <a:lnTo>
                    <a:pt x="4406" y="485241"/>
                  </a:lnTo>
                  <a:close/>
                </a:path>
                <a:path w="105409" h="494029">
                  <a:moveTo>
                    <a:pt x="5092" y="493877"/>
                  </a:moveTo>
                  <a:lnTo>
                    <a:pt x="4775" y="493496"/>
                  </a:lnTo>
                  <a:lnTo>
                    <a:pt x="1397" y="492633"/>
                  </a:lnTo>
                  <a:lnTo>
                    <a:pt x="2209" y="493268"/>
                  </a:lnTo>
                  <a:lnTo>
                    <a:pt x="3086" y="493547"/>
                  </a:lnTo>
                  <a:lnTo>
                    <a:pt x="5092" y="493877"/>
                  </a:lnTo>
                  <a:close/>
                </a:path>
                <a:path w="105409" h="494029">
                  <a:moveTo>
                    <a:pt x="6350" y="474700"/>
                  </a:moveTo>
                  <a:lnTo>
                    <a:pt x="5219" y="475030"/>
                  </a:lnTo>
                  <a:lnTo>
                    <a:pt x="5829" y="474916"/>
                  </a:lnTo>
                  <a:lnTo>
                    <a:pt x="6146" y="474802"/>
                  </a:lnTo>
                  <a:lnTo>
                    <a:pt x="6350" y="474700"/>
                  </a:lnTo>
                  <a:close/>
                </a:path>
                <a:path w="105409" h="494029">
                  <a:moveTo>
                    <a:pt x="7556" y="488670"/>
                  </a:moveTo>
                  <a:lnTo>
                    <a:pt x="6756" y="488429"/>
                  </a:lnTo>
                  <a:lnTo>
                    <a:pt x="6261" y="489699"/>
                  </a:lnTo>
                  <a:lnTo>
                    <a:pt x="7556" y="488670"/>
                  </a:lnTo>
                  <a:close/>
                </a:path>
                <a:path w="105409" h="494029">
                  <a:moveTo>
                    <a:pt x="7670" y="471106"/>
                  </a:moveTo>
                  <a:lnTo>
                    <a:pt x="7429" y="471081"/>
                  </a:lnTo>
                  <a:lnTo>
                    <a:pt x="7137" y="471068"/>
                  </a:lnTo>
                  <a:lnTo>
                    <a:pt x="6921" y="471081"/>
                  </a:lnTo>
                  <a:lnTo>
                    <a:pt x="7099" y="471106"/>
                  </a:lnTo>
                  <a:lnTo>
                    <a:pt x="7670" y="471106"/>
                  </a:lnTo>
                  <a:close/>
                </a:path>
                <a:path w="105409" h="494029">
                  <a:moveTo>
                    <a:pt x="7835" y="415645"/>
                  </a:moveTo>
                  <a:close/>
                </a:path>
                <a:path w="105409" h="494029">
                  <a:moveTo>
                    <a:pt x="8394" y="414870"/>
                  </a:moveTo>
                  <a:lnTo>
                    <a:pt x="8077" y="415074"/>
                  </a:lnTo>
                  <a:lnTo>
                    <a:pt x="7886" y="415340"/>
                  </a:lnTo>
                  <a:lnTo>
                    <a:pt x="7835" y="415645"/>
                  </a:lnTo>
                  <a:lnTo>
                    <a:pt x="8394" y="414870"/>
                  </a:lnTo>
                  <a:close/>
                </a:path>
                <a:path w="105409" h="494029">
                  <a:moveTo>
                    <a:pt x="8750" y="433984"/>
                  </a:moveTo>
                  <a:lnTo>
                    <a:pt x="8623" y="433819"/>
                  </a:lnTo>
                  <a:lnTo>
                    <a:pt x="8255" y="433819"/>
                  </a:lnTo>
                  <a:lnTo>
                    <a:pt x="8750" y="433984"/>
                  </a:lnTo>
                  <a:close/>
                </a:path>
                <a:path w="105409" h="494029">
                  <a:moveTo>
                    <a:pt x="8902" y="492480"/>
                  </a:moveTo>
                  <a:lnTo>
                    <a:pt x="7327" y="491807"/>
                  </a:lnTo>
                  <a:lnTo>
                    <a:pt x="4508" y="490855"/>
                  </a:lnTo>
                  <a:lnTo>
                    <a:pt x="3911" y="490791"/>
                  </a:lnTo>
                  <a:lnTo>
                    <a:pt x="2921" y="490169"/>
                  </a:lnTo>
                  <a:lnTo>
                    <a:pt x="3162" y="490689"/>
                  </a:lnTo>
                  <a:lnTo>
                    <a:pt x="1333" y="490461"/>
                  </a:lnTo>
                  <a:lnTo>
                    <a:pt x="4546" y="491451"/>
                  </a:lnTo>
                  <a:lnTo>
                    <a:pt x="3149" y="491274"/>
                  </a:lnTo>
                  <a:lnTo>
                    <a:pt x="6972" y="492404"/>
                  </a:lnTo>
                  <a:lnTo>
                    <a:pt x="7315" y="492772"/>
                  </a:lnTo>
                  <a:lnTo>
                    <a:pt x="5791" y="492709"/>
                  </a:lnTo>
                  <a:lnTo>
                    <a:pt x="4546" y="492404"/>
                  </a:lnTo>
                  <a:lnTo>
                    <a:pt x="5410" y="492696"/>
                  </a:lnTo>
                  <a:lnTo>
                    <a:pt x="3708" y="492734"/>
                  </a:lnTo>
                  <a:lnTo>
                    <a:pt x="5816" y="493306"/>
                  </a:lnTo>
                  <a:lnTo>
                    <a:pt x="8521" y="493433"/>
                  </a:lnTo>
                  <a:lnTo>
                    <a:pt x="8712" y="492950"/>
                  </a:lnTo>
                  <a:lnTo>
                    <a:pt x="6654" y="492023"/>
                  </a:lnTo>
                  <a:lnTo>
                    <a:pt x="7416" y="492048"/>
                  </a:lnTo>
                  <a:lnTo>
                    <a:pt x="8280" y="492340"/>
                  </a:lnTo>
                  <a:lnTo>
                    <a:pt x="8902" y="492480"/>
                  </a:lnTo>
                  <a:close/>
                </a:path>
                <a:path w="105409" h="494029">
                  <a:moveTo>
                    <a:pt x="8940" y="408749"/>
                  </a:moveTo>
                  <a:lnTo>
                    <a:pt x="8801" y="408419"/>
                  </a:lnTo>
                  <a:lnTo>
                    <a:pt x="7747" y="408419"/>
                  </a:lnTo>
                  <a:lnTo>
                    <a:pt x="8940" y="408749"/>
                  </a:lnTo>
                  <a:close/>
                </a:path>
                <a:path w="105409" h="494029">
                  <a:moveTo>
                    <a:pt x="8966" y="426199"/>
                  </a:moveTo>
                  <a:lnTo>
                    <a:pt x="8763" y="425907"/>
                  </a:lnTo>
                  <a:lnTo>
                    <a:pt x="7721" y="426199"/>
                  </a:lnTo>
                  <a:lnTo>
                    <a:pt x="8966" y="426199"/>
                  </a:lnTo>
                  <a:close/>
                </a:path>
                <a:path w="105409" h="494029">
                  <a:moveTo>
                    <a:pt x="9969" y="409689"/>
                  </a:moveTo>
                  <a:lnTo>
                    <a:pt x="9156" y="408813"/>
                  </a:lnTo>
                  <a:lnTo>
                    <a:pt x="8940" y="408749"/>
                  </a:lnTo>
                  <a:lnTo>
                    <a:pt x="9347" y="409689"/>
                  </a:lnTo>
                  <a:lnTo>
                    <a:pt x="9969" y="409689"/>
                  </a:lnTo>
                  <a:close/>
                </a:path>
                <a:path w="105409" h="494029">
                  <a:moveTo>
                    <a:pt x="10414" y="412165"/>
                  </a:moveTo>
                  <a:lnTo>
                    <a:pt x="10198" y="412115"/>
                  </a:lnTo>
                  <a:lnTo>
                    <a:pt x="10020" y="412051"/>
                  </a:lnTo>
                  <a:lnTo>
                    <a:pt x="9677" y="411949"/>
                  </a:lnTo>
                  <a:lnTo>
                    <a:pt x="8343" y="412330"/>
                  </a:lnTo>
                  <a:lnTo>
                    <a:pt x="9398" y="412343"/>
                  </a:lnTo>
                  <a:lnTo>
                    <a:pt x="10007" y="412280"/>
                  </a:lnTo>
                  <a:lnTo>
                    <a:pt x="10414" y="412165"/>
                  </a:lnTo>
                  <a:close/>
                </a:path>
                <a:path w="105409" h="494029">
                  <a:moveTo>
                    <a:pt x="10960" y="489699"/>
                  </a:moveTo>
                  <a:lnTo>
                    <a:pt x="7772" y="488505"/>
                  </a:lnTo>
                  <a:lnTo>
                    <a:pt x="7556" y="488670"/>
                  </a:lnTo>
                  <a:lnTo>
                    <a:pt x="10960" y="489699"/>
                  </a:lnTo>
                  <a:close/>
                </a:path>
                <a:path w="105409" h="494029">
                  <a:moveTo>
                    <a:pt x="12255" y="443979"/>
                  </a:moveTo>
                  <a:lnTo>
                    <a:pt x="10160" y="443979"/>
                  </a:lnTo>
                  <a:lnTo>
                    <a:pt x="10680" y="445249"/>
                  </a:lnTo>
                  <a:lnTo>
                    <a:pt x="12255" y="443979"/>
                  </a:lnTo>
                  <a:close/>
                </a:path>
                <a:path w="105409" h="494029">
                  <a:moveTo>
                    <a:pt x="12687" y="444982"/>
                  </a:moveTo>
                  <a:lnTo>
                    <a:pt x="12280" y="444715"/>
                  </a:lnTo>
                  <a:lnTo>
                    <a:pt x="11658" y="444855"/>
                  </a:lnTo>
                  <a:lnTo>
                    <a:pt x="11747" y="445071"/>
                  </a:lnTo>
                  <a:lnTo>
                    <a:pt x="12128" y="445338"/>
                  </a:lnTo>
                  <a:lnTo>
                    <a:pt x="12357" y="445173"/>
                  </a:lnTo>
                  <a:lnTo>
                    <a:pt x="12687" y="444982"/>
                  </a:lnTo>
                  <a:close/>
                </a:path>
                <a:path w="105409" h="494029">
                  <a:moveTo>
                    <a:pt x="12865" y="490969"/>
                  </a:moveTo>
                  <a:lnTo>
                    <a:pt x="6261" y="489699"/>
                  </a:lnTo>
                  <a:lnTo>
                    <a:pt x="3403" y="488429"/>
                  </a:lnTo>
                  <a:lnTo>
                    <a:pt x="3124" y="488429"/>
                  </a:lnTo>
                  <a:lnTo>
                    <a:pt x="4914" y="489699"/>
                  </a:lnTo>
                  <a:lnTo>
                    <a:pt x="5321" y="489699"/>
                  </a:lnTo>
                  <a:lnTo>
                    <a:pt x="6350" y="490969"/>
                  </a:lnTo>
                  <a:lnTo>
                    <a:pt x="12865" y="490969"/>
                  </a:lnTo>
                  <a:close/>
                </a:path>
                <a:path w="105409" h="494029">
                  <a:moveTo>
                    <a:pt x="13423" y="445998"/>
                  </a:moveTo>
                  <a:lnTo>
                    <a:pt x="12915" y="445770"/>
                  </a:lnTo>
                  <a:lnTo>
                    <a:pt x="12433" y="445541"/>
                  </a:lnTo>
                  <a:lnTo>
                    <a:pt x="12128" y="445338"/>
                  </a:lnTo>
                  <a:lnTo>
                    <a:pt x="11874" y="445541"/>
                  </a:lnTo>
                  <a:lnTo>
                    <a:pt x="11772" y="445719"/>
                  </a:lnTo>
                  <a:lnTo>
                    <a:pt x="13423" y="445998"/>
                  </a:lnTo>
                  <a:close/>
                </a:path>
                <a:path w="105409" h="494029">
                  <a:moveTo>
                    <a:pt x="13576" y="481228"/>
                  </a:moveTo>
                  <a:lnTo>
                    <a:pt x="13538" y="481101"/>
                  </a:lnTo>
                  <a:lnTo>
                    <a:pt x="12306" y="480809"/>
                  </a:lnTo>
                  <a:lnTo>
                    <a:pt x="12547" y="481012"/>
                  </a:lnTo>
                  <a:lnTo>
                    <a:pt x="13576" y="481228"/>
                  </a:lnTo>
                  <a:close/>
                </a:path>
                <a:path w="105409" h="494029">
                  <a:moveTo>
                    <a:pt x="13830" y="482079"/>
                  </a:moveTo>
                  <a:lnTo>
                    <a:pt x="13677" y="481545"/>
                  </a:lnTo>
                  <a:lnTo>
                    <a:pt x="12979" y="481368"/>
                  </a:lnTo>
                  <a:lnTo>
                    <a:pt x="13830" y="482079"/>
                  </a:lnTo>
                  <a:close/>
                </a:path>
                <a:path w="105409" h="494029">
                  <a:moveTo>
                    <a:pt x="14325" y="481279"/>
                  </a:moveTo>
                  <a:lnTo>
                    <a:pt x="13449" y="480809"/>
                  </a:lnTo>
                  <a:lnTo>
                    <a:pt x="13538" y="481101"/>
                  </a:lnTo>
                  <a:lnTo>
                    <a:pt x="14325" y="481279"/>
                  </a:lnTo>
                  <a:close/>
                </a:path>
                <a:path w="105409" h="494029">
                  <a:moveTo>
                    <a:pt x="15125" y="484619"/>
                  </a:moveTo>
                  <a:lnTo>
                    <a:pt x="13868" y="483349"/>
                  </a:lnTo>
                  <a:lnTo>
                    <a:pt x="13728" y="483768"/>
                  </a:lnTo>
                  <a:lnTo>
                    <a:pt x="15125" y="484619"/>
                  </a:lnTo>
                  <a:close/>
                </a:path>
                <a:path w="105409" h="494029">
                  <a:moveTo>
                    <a:pt x="15290" y="485889"/>
                  </a:moveTo>
                  <a:lnTo>
                    <a:pt x="14097" y="484619"/>
                  </a:lnTo>
                  <a:lnTo>
                    <a:pt x="12179" y="485889"/>
                  </a:lnTo>
                  <a:lnTo>
                    <a:pt x="15290" y="485889"/>
                  </a:lnTo>
                  <a:close/>
                </a:path>
                <a:path w="105409" h="494029">
                  <a:moveTo>
                    <a:pt x="15367" y="480123"/>
                  </a:moveTo>
                  <a:lnTo>
                    <a:pt x="14109" y="479539"/>
                  </a:lnTo>
                  <a:lnTo>
                    <a:pt x="13804" y="479691"/>
                  </a:lnTo>
                  <a:lnTo>
                    <a:pt x="15367" y="480123"/>
                  </a:lnTo>
                  <a:close/>
                </a:path>
                <a:path w="105409" h="494029">
                  <a:moveTo>
                    <a:pt x="15786" y="482079"/>
                  </a:moveTo>
                  <a:lnTo>
                    <a:pt x="14617" y="481444"/>
                  </a:lnTo>
                  <a:lnTo>
                    <a:pt x="13576" y="481228"/>
                  </a:lnTo>
                  <a:lnTo>
                    <a:pt x="13677" y="481545"/>
                  </a:lnTo>
                  <a:lnTo>
                    <a:pt x="15786" y="482079"/>
                  </a:lnTo>
                  <a:close/>
                </a:path>
                <a:path w="105409" h="494029">
                  <a:moveTo>
                    <a:pt x="17614" y="358673"/>
                  </a:moveTo>
                  <a:lnTo>
                    <a:pt x="17183" y="357619"/>
                  </a:lnTo>
                  <a:lnTo>
                    <a:pt x="16954" y="357619"/>
                  </a:lnTo>
                  <a:lnTo>
                    <a:pt x="15900" y="357619"/>
                  </a:lnTo>
                  <a:lnTo>
                    <a:pt x="17614" y="358673"/>
                  </a:lnTo>
                  <a:close/>
                </a:path>
                <a:path w="105409" h="494029">
                  <a:moveTo>
                    <a:pt x="17729" y="482079"/>
                  </a:moveTo>
                  <a:lnTo>
                    <a:pt x="14325" y="481279"/>
                  </a:lnTo>
                  <a:lnTo>
                    <a:pt x="14617" y="481444"/>
                  </a:lnTo>
                  <a:lnTo>
                    <a:pt x="17729" y="482079"/>
                  </a:lnTo>
                  <a:close/>
                </a:path>
                <a:path w="105409" h="494029">
                  <a:moveTo>
                    <a:pt x="17881" y="480809"/>
                  </a:moveTo>
                  <a:lnTo>
                    <a:pt x="15367" y="480123"/>
                  </a:lnTo>
                  <a:lnTo>
                    <a:pt x="16852" y="480809"/>
                  </a:lnTo>
                  <a:lnTo>
                    <a:pt x="17881" y="480809"/>
                  </a:lnTo>
                  <a:close/>
                </a:path>
                <a:path w="105409" h="494029">
                  <a:moveTo>
                    <a:pt x="19253" y="464273"/>
                  </a:moveTo>
                  <a:lnTo>
                    <a:pt x="18821" y="464273"/>
                  </a:lnTo>
                  <a:lnTo>
                    <a:pt x="18961" y="464286"/>
                  </a:lnTo>
                  <a:lnTo>
                    <a:pt x="19164" y="464286"/>
                  </a:lnTo>
                  <a:close/>
                </a:path>
                <a:path w="105409" h="494029">
                  <a:moveTo>
                    <a:pt x="19685" y="464159"/>
                  </a:moveTo>
                  <a:lnTo>
                    <a:pt x="19253" y="464273"/>
                  </a:lnTo>
                  <a:lnTo>
                    <a:pt x="19469" y="464261"/>
                  </a:lnTo>
                  <a:lnTo>
                    <a:pt x="19621" y="464210"/>
                  </a:lnTo>
                  <a:close/>
                </a:path>
                <a:path w="105409" h="494029">
                  <a:moveTo>
                    <a:pt x="20370" y="475729"/>
                  </a:moveTo>
                  <a:lnTo>
                    <a:pt x="19735" y="474459"/>
                  </a:lnTo>
                  <a:lnTo>
                    <a:pt x="18846" y="475221"/>
                  </a:lnTo>
                  <a:lnTo>
                    <a:pt x="20370" y="475729"/>
                  </a:lnTo>
                  <a:close/>
                </a:path>
                <a:path w="105409" h="494029">
                  <a:moveTo>
                    <a:pt x="20485" y="372732"/>
                  </a:moveTo>
                  <a:lnTo>
                    <a:pt x="19621" y="372148"/>
                  </a:lnTo>
                  <a:lnTo>
                    <a:pt x="20332" y="372859"/>
                  </a:lnTo>
                  <a:lnTo>
                    <a:pt x="20485" y="372732"/>
                  </a:lnTo>
                  <a:close/>
                </a:path>
                <a:path w="105409" h="494029">
                  <a:moveTo>
                    <a:pt x="20548" y="478840"/>
                  </a:moveTo>
                  <a:lnTo>
                    <a:pt x="17653" y="478243"/>
                  </a:lnTo>
                  <a:lnTo>
                    <a:pt x="16776" y="478053"/>
                  </a:lnTo>
                  <a:lnTo>
                    <a:pt x="17564" y="478256"/>
                  </a:lnTo>
                  <a:lnTo>
                    <a:pt x="18122" y="478472"/>
                  </a:lnTo>
                  <a:lnTo>
                    <a:pt x="18338" y="478637"/>
                  </a:lnTo>
                  <a:lnTo>
                    <a:pt x="20383" y="478955"/>
                  </a:lnTo>
                  <a:lnTo>
                    <a:pt x="20548" y="478840"/>
                  </a:lnTo>
                  <a:close/>
                </a:path>
                <a:path w="105409" h="494029">
                  <a:moveTo>
                    <a:pt x="20840" y="463854"/>
                  </a:moveTo>
                  <a:lnTo>
                    <a:pt x="19748" y="463626"/>
                  </a:lnTo>
                  <a:lnTo>
                    <a:pt x="19964" y="463956"/>
                  </a:lnTo>
                  <a:lnTo>
                    <a:pt x="19685" y="464159"/>
                  </a:lnTo>
                  <a:lnTo>
                    <a:pt x="20840" y="463854"/>
                  </a:lnTo>
                  <a:close/>
                </a:path>
                <a:path w="105409" h="494029">
                  <a:moveTo>
                    <a:pt x="20967" y="461759"/>
                  </a:moveTo>
                  <a:lnTo>
                    <a:pt x="19951" y="460489"/>
                  </a:lnTo>
                  <a:lnTo>
                    <a:pt x="20967" y="461759"/>
                  </a:lnTo>
                  <a:close/>
                </a:path>
                <a:path w="105409" h="494029">
                  <a:moveTo>
                    <a:pt x="20980" y="473189"/>
                  </a:moveTo>
                  <a:lnTo>
                    <a:pt x="19951" y="473189"/>
                  </a:lnTo>
                  <a:lnTo>
                    <a:pt x="20891" y="474459"/>
                  </a:lnTo>
                  <a:lnTo>
                    <a:pt x="20980" y="473189"/>
                  </a:lnTo>
                  <a:close/>
                </a:path>
                <a:path w="105409" h="494029">
                  <a:moveTo>
                    <a:pt x="21628" y="459219"/>
                  </a:moveTo>
                  <a:lnTo>
                    <a:pt x="20967" y="457949"/>
                  </a:lnTo>
                  <a:lnTo>
                    <a:pt x="20434" y="457949"/>
                  </a:lnTo>
                  <a:lnTo>
                    <a:pt x="21628" y="459219"/>
                  </a:lnTo>
                  <a:close/>
                </a:path>
                <a:path w="105409" h="494029">
                  <a:moveTo>
                    <a:pt x="21971" y="468109"/>
                  </a:moveTo>
                  <a:lnTo>
                    <a:pt x="21818" y="468033"/>
                  </a:lnTo>
                  <a:lnTo>
                    <a:pt x="21971" y="468109"/>
                  </a:lnTo>
                  <a:close/>
                </a:path>
                <a:path w="105409" h="494029">
                  <a:moveTo>
                    <a:pt x="23482" y="468515"/>
                  </a:moveTo>
                  <a:lnTo>
                    <a:pt x="23241" y="468477"/>
                  </a:lnTo>
                  <a:lnTo>
                    <a:pt x="23114" y="468464"/>
                  </a:lnTo>
                  <a:lnTo>
                    <a:pt x="23482" y="468515"/>
                  </a:lnTo>
                  <a:close/>
                </a:path>
                <a:path w="105409" h="494029">
                  <a:moveTo>
                    <a:pt x="23596" y="457022"/>
                  </a:moveTo>
                  <a:lnTo>
                    <a:pt x="23279" y="456869"/>
                  </a:lnTo>
                  <a:lnTo>
                    <a:pt x="23304" y="457377"/>
                  </a:lnTo>
                  <a:lnTo>
                    <a:pt x="23596" y="457022"/>
                  </a:lnTo>
                  <a:close/>
                </a:path>
                <a:path w="105409" h="494029">
                  <a:moveTo>
                    <a:pt x="23964" y="304279"/>
                  </a:moveTo>
                  <a:lnTo>
                    <a:pt x="21742" y="303009"/>
                  </a:lnTo>
                  <a:lnTo>
                    <a:pt x="23228" y="304279"/>
                  </a:lnTo>
                  <a:lnTo>
                    <a:pt x="23964" y="304279"/>
                  </a:lnTo>
                  <a:close/>
                </a:path>
                <a:path w="105409" h="494029">
                  <a:moveTo>
                    <a:pt x="24218" y="292658"/>
                  </a:moveTo>
                  <a:lnTo>
                    <a:pt x="23926" y="292608"/>
                  </a:lnTo>
                  <a:lnTo>
                    <a:pt x="23710" y="292620"/>
                  </a:lnTo>
                  <a:lnTo>
                    <a:pt x="24218" y="292658"/>
                  </a:lnTo>
                  <a:close/>
                </a:path>
                <a:path w="105409" h="494029">
                  <a:moveTo>
                    <a:pt x="25527" y="457949"/>
                  </a:moveTo>
                  <a:lnTo>
                    <a:pt x="23876" y="456679"/>
                  </a:lnTo>
                  <a:lnTo>
                    <a:pt x="23596" y="457022"/>
                  </a:lnTo>
                  <a:lnTo>
                    <a:pt x="25527" y="457949"/>
                  </a:lnTo>
                  <a:close/>
                </a:path>
                <a:path w="105409" h="494029">
                  <a:moveTo>
                    <a:pt x="27825" y="451599"/>
                  </a:moveTo>
                  <a:lnTo>
                    <a:pt x="25488" y="450329"/>
                  </a:lnTo>
                  <a:lnTo>
                    <a:pt x="25971" y="451599"/>
                  </a:lnTo>
                  <a:lnTo>
                    <a:pt x="27825" y="451599"/>
                  </a:lnTo>
                  <a:close/>
                </a:path>
                <a:path w="105409" h="494029">
                  <a:moveTo>
                    <a:pt x="27927" y="295389"/>
                  </a:moveTo>
                  <a:lnTo>
                    <a:pt x="22479" y="294119"/>
                  </a:lnTo>
                  <a:lnTo>
                    <a:pt x="24968" y="295389"/>
                  </a:lnTo>
                  <a:lnTo>
                    <a:pt x="27927" y="295389"/>
                  </a:lnTo>
                  <a:close/>
                </a:path>
                <a:path w="105409" h="494029">
                  <a:moveTo>
                    <a:pt x="28778" y="434124"/>
                  </a:moveTo>
                  <a:lnTo>
                    <a:pt x="28511" y="434187"/>
                  </a:lnTo>
                  <a:lnTo>
                    <a:pt x="28346" y="434314"/>
                  </a:lnTo>
                  <a:lnTo>
                    <a:pt x="28778" y="434124"/>
                  </a:lnTo>
                  <a:close/>
                </a:path>
                <a:path w="105409" h="494029">
                  <a:moveTo>
                    <a:pt x="29260" y="443826"/>
                  </a:moveTo>
                  <a:lnTo>
                    <a:pt x="29032" y="443738"/>
                  </a:lnTo>
                  <a:lnTo>
                    <a:pt x="28841" y="443839"/>
                  </a:lnTo>
                  <a:lnTo>
                    <a:pt x="29083" y="443865"/>
                  </a:lnTo>
                  <a:lnTo>
                    <a:pt x="29260" y="443826"/>
                  </a:lnTo>
                  <a:close/>
                </a:path>
                <a:path w="105409" h="494029">
                  <a:moveTo>
                    <a:pt x="30886" y="426199"/>
                  </a:moveTo>
                  <a:lnTo>
                    <a:pt x="29400" y="427278"/>
                  </a:lnTo>
                  <a:lnTo>
                    <a:pt x="29756" y="427469"/>
                  </a:lnTo>
                  <a:lnTo>
                    <a:pt x="30886" y="426199"/>
                  </a:lnTo>
                  <a:close/>
                </a:path>
                <a:path w="105409" h="494029">
                  <a:moveTo>
                    <a:pt x="31229" y="419315"/>
                  </a:moveTo>
                  <a:lnTo>
                    <a:pt x="30988" y="419303"/>
                  </a:lnTo>
                  <a:lnTo>
                    <a:pt x="30759" y="419392"/>
                  </a:lnTo>
                  <a:lnTo>
                    <a:pt x="31229" y="419315"/>
                  </a:lnTo>
                  <a:close/>
                </a:path>
                <a:path w="105409" h="494029">
                  <a:moveTo>
                    <a:pt x="31407" y="419303"/>
                  </a:moveTo>
                  <a:lnTo>
                    <a:pt x="31051" y="419061"/>
                  </a:lnTo>
                  <a:lnTo>
                    <a:pt x="30683" y="419061"/>
                  </a:lnTo>
                  <a:lnTo>
                    <a:pt x="31064" y="419188"/>
                  </a:lnTo>
                  <a:lnTo>
                    <a:pt x="31216" y="419303"/>
                  </a:lnTo>
                  <a:lnTo>
                    <a:pt x="31407" y="419303"/>
                  </a:lnTo>
                  <a:close/>
                </a:path>
                <a:path w="105409" h="494029">
                  <a:moveTo>
                    <a:pt x="31546" y="414070"/>
                  </a:moveTo>
                  <a:lnTo>
                    <a:pt x="31318" y="414070"/>
                  </a:lnTo>
                  <a:lnTo>
                    <a:pt x="31140" y="414083"/>
                  </a:lnTo>
                  <a:lnTo>
                    <a:pt x="30937" y="414083"/>
                  </a:lnTo>
                  <a:lnTo>
                    <a:pt x="31064" y="414286"/>
                  </a:lnTo>
                  <a:lnTo>
                    <a:pt x="31546" y="414070"/>
                  </a:lnTo>
                  <a:close/>
                </a:path>
                <a:path w="105409" h="494029">
                  <a:moveTo>
                    <a:pt x="32004" y="404609"/>
                  </a:moveTo>
                  <a:lnTo>
                    <a:pt x="31699" y="403339"/>
                  </a:lnTo>
                  <a:lnTo>
                    <a:pt x="29311" y="403339"/>
                  </a:lnTo>
                  <a:lnTo>
                    <a:pt x="32004" y="404609"/>
                  </a:lnTo>
                  <a:close/>
                </a:path>
                <a:path w="105409" h="494029">
                  <a:moveTo>
                    <a:pt x="33223" y="396748"/>
                  </a:moveTo>
                  <a:lnTo>
                    <a:pt x="32067" y="395719"/>
                  </a:lnTo>
                  <a:lnTo>
                    <a:pt x="30683" y="395719"/>
                  </a:lnTo>
                  <a:lnTo>
                    <a:pt x="33223" y="396748"/>
                  </a:lnTo>
                  <a:close/>
                </a:path>
                <a:path w="105409" h="494029">
                  <a:moveTo>
                    <a:pt x="33883" y="396189"/>
                  </a:moveTo>
                  <a:lnTo>
                    <a:pt x="33515" y="395719"/>
                  </a:lnTo>
                  <a:lnTo>
                    <a:pt x="33134" y="395719"/>
                  </a:lnTo>
                  <a:lnTo>
                    <a:pt x="33883" y="396189"/>
                  </a:lnTo>
                  <a:close/>
                </a:path>
                <a:path w="105409" h="494029">
                  <a:moveTo>
                    <a:pt x="34061" y="425145"/>
                  </a:moveTo>
                  <a:lnTo>
                    <a:pt x="33528" y="425119"/>
                  </a:lnTo>
                  <a:lnTo>
                    <a:pt x="32766" y="425081"/>
                  </a:lnTo>
                  <a:lnTo>
                    <a:pt x="33058" y="425119"/>
                  </a:lnTo>
                  <a:lnTo>
                    <a:pt x="33413" y="425145"/>
                  </a:lnTo>
                  <a:lnTo>
                    <a:pt x="34061" y="425145"/>
                  </a:lnTo>
                  <a:close/>
                </a:path>
                <a:path w="105409" h="494029">
                  <a:moveTo>
                    <a:pt x="34747" y="396748"/>
                  </a:moveTo>
                  <a:lnTo>
                    <a:pt x="33883" y="396189"/>
                  </a:lnTo>
                  <a:lnTo>
                    <a:pt x="34302" y="396748"/>
                  </a:lnTo>
                  <a:lnTo>
                    <a:pt x="34747" y="396748"/>
                  </a:lnTo>
                  <a:close/>
                </a:path>
                <a:path w="105409" h="494029">
                  <a:moveTo>
                    <a:pt x="35306" y="398259"/>
                  </a:moveTo>
                  <a:lnTo>
                    <a:pt x="35128" y="396989"/>
                  </a:lnTo>
                  <a:lnTo>
                    <a:pt x="34493" y="396989"/>
                  </a:lnTo>
                  <a:lnTo>
                    <a:pt x="33832" y="396989"/>
                  </a:lnTo>
                  <a:lnTo>
                    <a:pt x="33489" y="396989"/>
                  </a:lnTo>
                  <a:lnTo>
                    <a:pt x="35217" y="398259"/>
                  </a:lnTo>
                  <a:close/>
                </a:path>
                <a:path w="105409" h="494029">
                  <a:moveTo>
                    <a:pt x="35674" y="432549"/>
                  </a:moveTo>
                  <a:lnTo>
                    <a:pt x="33858" y="431279"/>
                  </a:lnTo>
                  <a:lnTo>
                    <a:pt x="31940" y="431279"/>
                  </a:lnTo>
                  <a:lnTo>
                    <a:pt x="29641" y="430009"/>
                  </a:lnTo>
                  <a:lnTo>
                    <a:pt x="31127" y="432549"/>
                  </a:lnTo>
                  <a:lnTo>
                    <a:pt x="33020" y="432549"/>
                  </a:lnTo>
                  <a:lnTo>
                    <a:pt x="30772" y="431279"/>
                  </a:lnTo>
                  <a:lnTo>
                    <a:pt x="35674" y="432549"/>
                  </a:lnTo>
                  <a:close/>
                </a:path>
                <a:path w="105409" h="494029">
                  <a:moveTo>
                    <a:pt x="36855" y="412229"/>
                  </a:moveTo>
                  <a:lnTo>
                    <a:pt x="30149" y="409956"/>
                  </a:lnTo>
                  <a:lnTo>
                    <a:pt x="28803" y="410959"/>
                  </a:lnTo>
                  <a:lnTo>
                    <a:pt x="30111" y="410959"/>
                  </a:lnTo>
                  <a:lnTo>
                    <a:pt x="36855" y="412229"/>
                  </a:lnTo>
                  <a:close/>
                </a:path>
                <a:path w="105409" h="494029">
                  <a:moveTo>
                    <a:pt x="36944" y="385800"/>
                  </a:moveTo>
                  <a:lnTo>
                    <a:pt x="36715" y="385711"/>
                  </a:lnTo>
                  <a:lnTo>
                    <a:pt x="36944" y="385800"/>
                  </a:lnTo>
                  <a:close/>
                </a:path>
                <a:path w="105409" h="494029">
                  <a:moveTo>
                    <a:pt x="39433" y="385584"/>
                  </a:moveTo>
                  <a:lnTo>
                    <a:pt x="36944" y="385800"/>
                  </a:lnTo>
                  <a:lnTo>
                    <a:pt x="37630" y="386092"/>
                  </a:lnTo>
                  <a:lnTo>
                    <a:pt x="39433" y="385584"/>
                  </a:lnTo>
                  <a:close/>
                </a:path>
                <a:path w="105409" h="494029">
                  <a:moveTo>
                    <a:pt x="40652" y="286956"/>
                  </a:moveTo>
                  <a:lnTo>
                    <a:pt x="38862" y="286689"/>
                  </a:lnTo>
                  <a:lnTo>
                    <a:pt x="39014" y="286804"/>
                  </a:lnTo>
                  <a:lnTo>
                    <a:pt x="40652" y="286956"/>
                  </a:lnTo>
                  <a:close/>
                </a:path>
                <a:path w="105409" h="494029">
                  <a:moveTo>
                    <a:pt x="43370" y="315925"/>
                  </a:moveTo>
                  <a:lnTo>
                    <a:pt x="43281" y="315709"/>
                  </a:lnTo>
                  <a:lnTo>
                    <a:pt x="43141" y="315709"/>
                  </a:lnTo>
                  <a:lnTo>
                    <a:pt x="43370" y="315925"/>
                  </a:lnTo>
                  <a:close/>
                </a:path>
                <a:path w="105409" h="494029">
                  <a:moveTo>
                    <a:pt x="43611" y="321856"/>
                  </a:moveTo>
                  <a:lnTo>
                    <a:pt x="43586" y="321703"/>
                  </a:lnTo>
                  <a:lnTo>
                    <a:pt x="43395" y="321640"/>
                  </a:lnTo>
                  <a:lnTo>
                    <a:pt x="43116" y="321614"/>
                  </a:lnTo>
                  <a:lnTo>
                    <a:pt x="42900" y="321640"/>
                  </a:lnTo>
                  <a:lnTo>
                    <a:pt x="42710" y="321665"/>
                  </a:lnTo>
                  <a:lnTo>
                    <a:pt x="43611" y="321856"/>
                  </a:lnTo>
                  <a:close/>
                </a:path>
                <a:path w="105409" h="494029">
                  <a:moveTo>
                    <a:pt x="44488" y="316979"/>
                  </a:moveTo>
                  <a:lnTo>
                    <a:pt x="43370" y="315925"/>
                  </a:lnTo>
                  <a:lnTo>
                    <a:pt x="43815" y="316979"/>
                  </a:lnTo>
                  <a:lnTo>
                    <a:pt x="44488" y="316979"/>
                  </a:lnTo>
                  <a:close/>
                </a:path>
                <a:path w="105409" h="494029">
                  <a:moveTo>
                    <a:pt x="44615" y="383019"/>
                  </a:moveTo>
                  <a:lnTo>
                    <a:pt x="42748" y="382270"/>
                  </a:lnTo>
                  <a:lnTo>
                    <a:pt x="42316" y="381749"/>
                  </a:lnTo>
                  <a:lnTo>
                    <a:pt x="43764" y="380479"/>
                  </a:lnTo>
                  <a:lnTo>
                    <a:pt x="38760" y="379209"/>
                  </a:lnTo>
                  <a:lnTo>
                    <a:pt x="41681" y="379209"/>
                  </a:lnTo>
                  <a:lnTo>
                    <a:pt x="42659" y="377939"/>
                  </a:lnTo>
                  <a:lnTo>
                    <a:pt x="40678" y="376669"/>
                  </a:lnTo>
                  <a:lnTo>
                    <a:pt x="36715" y="374129"/>
                  </a:lnTo>
                  <a:lnTo>
                    <a:pt x="41148" y="374129"/>
                  </a:lnTo>
                  <a:lnTo>
                    <a:pt x="38722" y="372859"/>
                  </a:lnTo>
                  <a:lnTo>
                    <a:pt x="41960" y="372859"/>
                  </a:lnTo>
                  <a:lnTo>
                    <a:pt x="39344" y="371589"/>
                  </a:lnTo>
                  <a:lnTo>
                    <a:pt x="40309" y="371589"/>
                  </a:lnTo>
                  <a:lnTo>
                    <a:pt x="42011" y="372859"/>
                  </a:lnTo>
                  <a:lnTo>
                    <a:pt x="44246" y="371589"/>
                  </a:lnTo>
                  <a:lnTo>
                    <a:pt x="38061" y="369049"/>
                  </a:lnTo>
                  <a:lnTo>
                    <a:pt x="18592" y="369049"/>
                  </a:lnTo>
                  <a:lnTo>
                    <a:pt x="17030" y="369049"/>
                  </a:lnTo>
                  <a:lnTo>
                    <a:pt x="17081" y="370319"/>
                  </a:lnTo>
                  <a:lnTo>
                    <a:pt x="19024" y="371589"/>
                  </a:lnTo>
                  <a:lnTo>
                    <a:pt x="18808" y="371589"/>
                  </a:lnTo>
                  <a:lnTo>
                    <a:pt x="19621" y="372148"/>
                  </a:lnTo>
                  <a:lnTo>
                    <a:pt x="19062" y="371589"/>
                  </a:lnTo>
                  <a:lnTo>
                    <a:pt x="21920" y="371589"/>
                  </a:lnTo>
                  <a:lnTo>
                    <a:pt x="20485" y="372732"/>
                  </a:lnTo>
                  <a:lnTo>
                    <a:pt x="22542" y="374129"/>
                  </a:lnTo>
                  <a:lnTo>
                    <a:pt x="10502" y="375399"/>
                  </a:lnTo>
                  <a:lnTo>
                    <a:pt x="15849" y="377939"/>
                  </a:lnTo>
                  <a:lnTo>
                    <a:pt x="15595" y="376669"/>
                  </a:lnTo>
                  <a:lnTo>
                    <a:pt x="18275" y="379209"/>
                  </a:lnTo>
                  <a:lnTo>
                    <a:pt x="17716" y="379209"/>
                  </a:lnTo>
                  <a:lnTo>
                    <a:pt x="16319" y="377939"/>
                  </a:lnTo>
                  <a:lnTo>
                    <a:pt x="14605" y="379209"/>
                  </a:lnTo>
                  <a:lnTo>
                    <a:pt x="18821" y="380479"/>
                  </a:lnTo>
                  <a:lnTo>
                    <a:pt x="13627" y="381749"/>
                  </a:lnTo>
                  <a:lnTo>
                    <a:pt x="16383" y="383019"/>
                  </a:lnTo>
                  <a:lnTo>
                    <a:pt x="8407" y="383019"/>
                  </a:lnTo>
                  <a:lnTo>
                    <a:pt x="16446" y="386829"/>
                  </a:lnTo>
                  <a:lnTo>
                    <a:pt x="11252" y="386829"/>
                  </a:lnTo>
                  <a:lnTo>
                    <a:pt x="13106" y="388099"/>
                  </a:lnTo>
                  <a:lnTo>
                    <a:pt x="14224" y="388099"/>
                  </a:lnTo>
                  <a:lnTo>
                    <a:pt x="16014" y="391909"/>
                  </a:lnTo>
                  <a:lnTo>
                    <a:pt x="10617" y="394449"/>
                  </a:lnTo>
                  <a:lnTo>
                    <a:pt x="8509" y="396989"/>
                  </a:lnTo>
                  <a:lnTo>
                    <a:pt x="7861" y="398259"/>
                  </a:lnTo>
                  <a:lnTo>
                    <a:pt x="17957" y="399529"/>
                  </a:lnTo>
                  <a:lnTo>
                    <a:pt x="9994" y="399529"/>
                  </a:lnTo>
                  <a:lnTo>
                    <a:pt x="13766" y="402069"/>
                  </a:lnTo>
                  <a:lnTo>
                    <a:pt x="12192" y="402513"/>
                  </a:lnTo>
                  <a:lnTo>
                    <a:pt x="12192" y="408419"/>
                  </a:lnTo>
                  <a:lnTo>
                    <a:pt x="11899" y="408419"/>
                  </a:lnTo>
                  <a:lnTo>
                    <a:pt x="10960" y="407644"/>
                  </a:lnTo>
                  <a:lnTo>
                    <a:pt x="12192" y="408419"/>
                  </a:lnTo>
                  <a:lnTo>
                    <a:pt x="12192" y="402513"/>
                  </a:lnTo>
                  <a:lnTo>
                    <a:pt x="9169" y="403339"/>
                  </a:lnTo>
                  <a:lnTo>
                    <a:pt x="11252" y="405879"/>
                  </a:lnTo>
                  <a:lnTo>
                    <a:pt x="8001" y="405879"/>
                  </a:lnTo>
                  <a:lnTo>
                    <a:pt x="10287" y="407225"/>
                  </a:lnTo>
                  <a:lnTo>
                    <a:pt x="9283" y="408419"/>
                  </a:lnTo>
                  <a:lnTo>
                    <a:pt x="8801" y="408419"/>
                  </a:lnTo>
                  <a:lnTo>
                    <a:pt x="9156" y="408813"/>
                  </a:lnTo>
                  <a:lnTo>
                    <a:pt x="12268" y="409689"/>
                  </a:lnTo>
                  <a:lnTo>
                    <a:pt x="9969" y="409689"/>
                  </a:lnTo>
                  <a:lnTo>
                    <a:pt x="8280" y="410959"/>
                  </a:lnTo>
                  <a:lnTo>
                    <a:pt x="9690" y="410959"/>
                  </a:lnTo>
                  <a:lnTo>
                    <a:pt x="12230" y="412229"/>
                  </a:lnTo>
                  <a:lnTo>
                    <a:pt x="10414" y="412229"/>
                  </a:lnTo>
                  <a:lnTo>
                    <a:pt x="13563" y="413499"/>
                  </a:lnTo>
                  <a:lnTo>
                    <a:pt x="8661" y="413499"/>
                  </a:lnTo>
                  <a:lnTo>
                    <a:pt x="13169" y="414769"/>
                  </a:lnTo>
                  <a:lnTo>
                    <a:pt x="8496" y="413499"/>
                  </a:lnTo>
                  <a:lnTo>
                    <a:pt x="9169" y="416039"/>
                  </a:lnTo>
                  <a:lnTo>
                    <a:pt x="9906" y="416039"/>
                  </a:lnTo>
                  <a:lnTo>
                    <a:pt x="9753" y="417309"/>
                  </a:lnTo>
                  <a:lnTo>
                    <a:pt x="7823" y="416039"/>
                  </a:lnTo>
                  <a:lnTo>
                    <a:pt x="7797" y="417309"/>
                  </a:lnTo>
                  <a:lnTo>
                    <a:pt x="8572" y="417309"/>
                  </a:lnTo>
                  <a:lnTo>
                    <a:pt x="10985" y="418579"/>
                  </a:lnTo>
                  <a:lnTo>
                    <a:pt x="5219" y="418579"/>
                  </a:lnTo>
                  <a:lnTo>
                    <a:pt x="15138" y="421119"/>
                  </a:lnTo>
                  <a:lnTo>
                    <a:pt x="7874" y="419849"/>
                  </a:lnTo>
                  <a:lnTo>
                    <a:pt x="10096" y="422389"/>
                  </a:lnTo>
                  <a:lnTo>
                    <a:pt x="11430" y="424726"/>
                  </a:lnTo>
                  <a:lnTo>
                    <a:pt x="7289" y="423659"/>
                  </a:lnTo>
                  <a:lnTo>
                    <a:pt x="8763" y="425907"/>
                  </a:lnTo>
                  <a:lnTo>
                    <a:pt x="11645" y="425081"/>
                  </a:lnTo>
                  <a:lnTo>
                    <a:pt x="12369" y="426199"/>
                  </a:lnTo>
                  <a:lnTo>
                    <a:pt x="8966" y="426199"/>
                  </a:lnTo>
                  <a:lnTo>
                    <a:pt x="12827" y="427469"/>
                  </a:lnTo>
                  <a:lnTo>
                    <a:pt x="11455" y="428739"/>
                  </a:lnTo>
                  <a:lnTo>
                    <a:pt x="10769" y="428739"/>
                  </a:lnTo>
                  <a:lnTo>
                    <a:pt x="9474" y="427469"/>
                  </a:lnTo>
                  <a:lnTo>
                    <a:pt x="8699" y="427469"/>
                  </a:lnTo>
                  <a:lnTo>
                    <a:pt x="10375" y="430009"/>
                  </a:lnTo>
                  <a:lnTo>
                    <a:pt x="8394" y="430987"/>
                  </a:lnTo>
                  <a:lnTo>
                    <a:pt x="8242" y="430872"/>
                  </a:lnTo>
                  <a:lnTo>
                    <a:pt x="8356" y="430999"/>
                  </a:lnTo>
                  <a:lnTo>
                    <a:pt x="7785" y="431279"/>
                  </a:lnTo>
                  <a:lnTo>
                    <a:pt x="10096" y="432549"/>
                  </a:lnTo>
                  <a:lnTo>
                    <a:pt x="12827" y="432549"/>
                  </a:lnTo>
                  <a:lnTo>
                    <a:pt x="15367" y="434632"/>
                  </a:lnTo>
                  <a:lnTo>
                    <a:pt x="11557" y="433819"/>
                  </a:lnTo>
                  <a:lnTo>
                    <a:pt x="15786" y="436359"/>
                  </a:lnTo>
                  <a:lnTo>
                    <a:pt x="8750" y="433984"/>
                  </a:lnTo>
                  <a:lnTo>
                    <a:pt x="9588" y="435089"/>
                  </a:lnTo>
                  <a:lnTo>
                    <a:pt x="11442" y="435089"/>
                  </a:lnTo>
                  <a:lnTo>
                    <a:pt x="11252" y="436359"/>
                  </a:lnTo>
                  <a:lnTo>
                    <a:pt x="8674" y="436359"/>
                  </a:lnTo>
                  <a:lnTo>
                    <a:pt x="12522" y="437629"/>
                  </a:lnTo>
                  <a:lnTo>
                    <a:pt x="10147" y="437629"/>
                  </a:lnTo>
                  <a:lnTo>
                    <a:pt x="10248" y="438899"/>
                  </a:lnTo>
                  <a:lnTo>
                    <a:pt x="15125" y="440169"/>
                  </a:lnTo>
                  <a:lnTo>
                    <a:pt x="12966" y="441439"/>
                  </a:lnTo>
                  <a:lnTo>
                    <a:pt x="8572" y="440169"/>
                  </a:lnTo>
                  <a:lnTo>
                    <a:pt x="11417" y="441439"/>
                  </a:lnTo>
                  <a:lnTo>
                    <a:pt x="7543" y="441439"/>
                  </a:lnTo>
                  <a:lnTo>
                    <a:pt x="8572" y="442709"/>
                  </a:lnTo>
                  <a:lnTo>
                    <a:pt x="10312" y="442709"/>
                  </a:lnTo>
                  <a:lnTo>
                    <a:pt x="13030" y="443979"/>
                  </a:lnTo>
                  <a:lnTo>
                    <a:pt x="12255" y="443979"/>
                  </a:lnTo>
                  <a:lnTo>
                    <a:pt x="14135" y="445249"/>
                  </a:lnTo>
                  <a:lnTo>
                    <a:pt x="15570" y="445249"/>
                  </a:lnTo>
                  <a:lnTo>
                    <a:pt x="17145" y="445249"/>
                  </a:lnTo>
                  <a:lnTo>
                    <a:pt x="15925" y="446519"/>
                  </a:lnTo>
                  <a:lnTo>
                    <a:pt x="15570" y="445249"/>
                  </a:lnTo>
                  <a:lnTo>
                    <a:pt x="15760" y="446519"/>
                  </a:lnTo>
                  <a:lnTo>
                    <a:pt x="13423" y="446519"/>
                  </a:lnTo>
                  <a:lnTo>
                    <a:pt x="15836" y="447789"/>
                  </a:lnTo>
                  <a:lnTo>
                    <a:pt x="12865" y="447789"/>
                  </a:lnTo>
                  <a:lnTo>
                    <a:pt x="10337" y="449059"/>
                  </a:lnTo>
                  <a:lnTo>
                    <a:pt x="10947" y="449300"/>
                  </a:lnTo>
                  <a:lnTo>
                    <a:pt x="13042" y="450329"/>
                  </a:lnTo>
                  <a:lnTo>
                    <a:pt x="13690" y="450329"/>
                  </a:lnTo>
                  <a:lnTo>
                    <a:pt x="15074" y="450329"/>
                  </a:lnTo>
                  <a:lnTo>
                    <a:pt x="12788" y="451599"/>
                  </a:lnTo>
                  <a:lnTo>
                    <a:pt x="12585" y="450329"/>
                  </a:lnTo>
                  <a:lnTo>
                    <a:pt x="11823" y="450329"/>
                  </a:lnTo>
                  <a:lnTo>
                    <a:pt x="10528" y="451599"/>
                  </a:lnTo>
                  <a:lnTo>
                    <a:pt x="13119" y="452869"/>
                  </a:lnTo>
                  <a:lnTo>
                    <a:pt x="11658" y="454139"/>
                  </a:lnTo>
                  <a:lnTo>
                    <a:pt x="7734" y="452869"/>
                  </a:lnTo>
                  <a:lnTo>
                    <a:pt x="7531" y="452869"/>
                  </a:lnTo>
                  <a:lnTo>
                    <a:pt x="7975" y="454139"/>
                  </a:lnTo>
                  <a:lnTo>
                    <a:pt x="11658" y="456679"/>
                  </a:lnTo>
                  <a:lnTo>
                    <a:pt x="10502" y="457949"/>
                  </a:lnTo>
                  <a:lnTo>
                    <a:pt x="10960" y="457949"/>
                  </a:lnTo>
                  <a:lnTo>
                    <a:pt x="16408" y="459219"/>
                  </a:lnTo>
                  <a:lnTo>
                    <a:pt x="15455" y="459079"/>
                  </a:lnTo>
                  <a:lnTo>
                    <a:pt x="15455" y="469379"/>
                  </a:lnTo>
                  <a:lnTo>
                    <a:pt x="13157" y="469379"/>
                  </a:lnTo>
                  <a:lnTo>
                    <a:pt x="11582" y="468109"/>
                  </a:lnTo>
                  <a:lnTo>
                    <a:pt x="15455" y="469379"/>
                  </a:lnTo>
                  <a:lnTo>
                    <a:pt x="15455" y="459079"/>
                  </a:lnTo>
                  <a:lnTo>
                    <a:pt x="8077" y="457949"/>
                  </a:lnTo>
                  <a:lnTo>
                    <a:pt x="10528" y="459219"/>
                  </a:lnTo>
                  <a:lnTo>
                    <a:pt x="10147" y="459219"/>
                  </a:lnTo>
                  <a:lnTo>
                    <a:pt x="7531" y="457949"/>
                  </a:lnTo>
                  <a:lnTo>
                    <a:pt x="8140" y="459219"/>
                  </a:lnTo>
                  <a:lnTo>
                    <a:pt x="7073" y="459219"/>
                  </a:lnTo>
                  <a:lnTo>
                    <a:pt x="9131" y="460489"/>
                  </a:lnTo>
                  <a:lnTo>
                    <a:pt x="10591" y="463029"/>
                  </a:lnTo>
                  <a:lnTo>
                    <a:pt x="9207" y="461759"/>
                  </a:lnTo>
                  <a:lnTo>
                    <a:pt x="7861" y="463029"/>
                  </a:lnTo>
                  <a:lnTo>
                    <a:pt x="8229" y="463029"/>
                  </a:lnTo>
                  <a:lnTo>
                    <a:pt x="7467" y="464299"/>
                  </a:lnTo>
                  <a:lnTo>
                    <a:pt x="10642" y="464299"/>
                  </a:lnTo>
                  <a:lnTo>
                    <a:pt x="7581" y="465569"/>
                  </a:lnTo>
                  <a:lnTo>
                    <a:pt x="8458" y="466839"/>
                  </a:lnTo>
                  <a:lnTo>
                    <a:pt x="9601" y="469379"/>
                  </a:lnTo>
                  <a:lnTo>
                    <a:pt x="6146" y="469379"/>
                  </a:lnTo>
                  <a:lnTo>
                    <a:pt x="7162" y="470649"/>
                  </a:lnTo>
                  <a:lnTo>
                    <a:pt x="10541" y="470649"/>
                  </a:lnTo>
                  <a:lnTo>
                    <a:pt x="11925" y="471919"/>
                  </a:lnTo>
                  <a:lnTo>
                    <a:pt x="5575" y="471919"/>
                  </a:lnTo>
                  <a:lnTo>
                    <a:pt x="14706" y="473189"/>
                  </a:lnTo>
                  <a:lnTo>
                    <a:pt x="13690" y="473189"/>
                  </a:lnTo>
                  <a:lnTo>
                    <a:pt x="13690" y="475729"/>
                  </a:lnTo>
                  <a:lnTo>
                    <a:pt x="10172" y="475729"/>
                  </a:lnTo>
                  <a:lnTo>
                    <a:pt x="9575" y="474675"/>
                  </a:lnTo>
                  <a:lnTo>
                    <a:pt x="13690" y="475729"/>
                  </a:lnTo>
                  <a:lnTo>
                    <a:pt x="13690" y="473189"/>
                  </a:lnTo>
                  <a:lnTo>
                    <a:pt x="10439" y="473189"/>
                  </a:lnTo>
                  <a:lnTo>
                    <a:pt x="10998" y="474459"/>
                  </a:lnTo>
                  <a:lnTo>
                    <a:pt x="8674" y="473189"/>
                  </a:lnTo>
                  <a:lnTo>
                    <a:pt x="8737" y="474459"/>
                  </a:lnTo>
                  <a:lnTo>
                    <a:pt x="6946" y="474459"/>
                  </a:lnTo>
                  <a:lnTo>
                    <a:pt x="6350" y="475729"/>
                  </a:lnTo>
                  <a:lnTo>
                    <a:pt x="5702" y="475729"/>
                  </a:lnTo>
                  <a:lnTo>
                    <a:pt x="12738" y="478269"/>
                  </a:lnTo>
                  <a:lnTo>
                    <a:pt x="6985" y="478269"/>
                  </a:lnTo>
                  <a:lnTo>
                    <a:pt x="6731" y="478269"/>
                  </a:lnTo>
                  <a:lnTo>
                    <a:pt x="2794" y="478269"/>
                  </a:lnTo>
                  <a:lnTo>
                    <a:pt x="5232" y="479539"/>
                  </a:lnTo>
                  <a:lnTo>
                    <a:pt x="685" y="478269"/>
                  </a:lnTo>
                  <a:lnTo>
                    <a:pt x="4241" y="479539"/>
                  </a:lnTo>
                  <a:lnTo>
                    <a:pt x="3314" y="479539"/>
                  </a:lnTo>
                  <a:lnTo>
                    <a:pt x="4559" y="480809"/>
                  </a:lnTo>
                  <a:lnTo>
                    <a:pt x="7835" y="482079"/>
                  </a:lnTo>
                  <a:lnTo>
                    <a:pt x="0" y="482079"/>
                  </a:lnTo>
                  <a:lnTo>
                    <a:pt x="4445" y="483349"/>
                  </a:lnTo>
                  <a:lnTo>
                    <a:pt x="6159" y="485889"/>
                  </a:lnTo>
                  <a:lnTo>
                    <a:pt x="9512" y="485889"/>
                  </a:lnTo>
                  <a:lnTo>
                    <a:pt x="10985" y="487159"/>
                  </a:lnTo>
                  <a:lnTo>
                    <a:pt x="5994" y="487159"/>
                  </a:lnTo>
                  <a:lnTo>
                    <a:pt x="7023" y="488429"/>
                  </a:lnTo>
                  <a:lnTo>
                    <a:pt x="7569" y="488429"/>
                  </a:lnTo>
                  <a:lnTo>
                    <a:pt x="7772" y="488505"/>
                  </a:lnTo>
                  <a:lnTo>
                    <a:pt x="13157" y="488429"/>
                  </a:lnTo>
                  <a:lnTo>
                    <a:pt x="13449" y="488429"/>
                  </a:lnTo>
                  <a:lnTo>
                    <a:pt x="17284" y="488429"/>
                  </a:lnTo>
                  <a:lnTo>
                    <a:pt x="11722" y="485889"/>
                  </a:lnTo>
                  <a:lnTo>
                    <a:pt x="12179" y="485889"/>
                  </a:lnTo>
                  <a:lnTo>
                    <a:pt x="8674" y="484619"/>
                  </a:lnTo>
                  <a:lnTo>
                    <a:pt x="13449" y="484619"/>
                  </a:lnTo>
                  <a:lnTo>
                    <a:pt x="13728" y="483768"/>
                  </a:lnTo>
                  <a:lnTo>
                    <a:pt x="13068" y="483349"/>
                  </a:lnTo>
                  <a:lnTo>
                    <a:pt x="13868" y="483349"/>
                  </a:lnTo>
                  <a:lnTo>
                    <a:pt x="14757" y="483349"/>
                  </a:lnTo>
                  <a:lnTo>
                    <a:pt x="10769" y="480809"/>
                  </a:lnTo>
                  <a:lnTo>
                    <a:pt x="12979" y="481368"/>
                  </a:lnTo>
                  <a:lnTo>
                    <a:pt x="12547" y="481012"/>
                  </a:lnTo>
                  <a:lnTo>
                    <a:pt x="11544" y="480809"/>
                  </a:lnTo>
                  <a:lnTo>
                    <a:pt x="13804" y="479691"/>
                  </a:lnTo>
                  <a:lnTo>
                    <a:pt x="13246" y="479539"/>
                  </a:lnTo>
                  <a:lnTo>
                    <a:pt x="14109" y="479539"/>
                  </a:lnTo>
                  <a:lnTo>
                    <a:pt x="18338" y="479539"/>
                  </a:lnTo>
                  <a:lnTo>
                    <a:pt x="14579" y="478269"/>
                  </a:lnTo>
                  <a:lnTo>
                    <a:pt x="16967" y="478269"/>
                  </a:lnTo>
                  <a:lnTo>
                    <a:pt x="16776" y="478053"/>
                  </a:lnTo>
                  <a:lnTo>
                    <a:pt x="15887" y="476999"/>
                  </a:lnTo>
                  <a:lnTo>
                    <a:pt x="17119" y="476999"/>
                  </a:lnTo>
                  <a:lnTo>
                    <a:pt x="18237" y="475729"/>
                  </a:lnTo>
                  <a:lnTo>
                    <a:pt x="18846" y="475221"/>
                  </a:lnTo>
                  <a:lnTo>
                    <a:pt x="16611" y="474459"/>
                  </a:lnTo>
                  <a:lnTo>
                    <a:pt x="17475" y="473189"/>
                  </a:lnTo>
                  <a:lnTo>
                    <a:pt x="19189" y="473189"/>
                  </a:lnTo>
                  <a:lnTo>
                    <a:pt x="18821" y="471919"/>
                  </a:lnTo>
                  <a:lnTo>
                    <a:pt x="21628" y="473189"/>
                  </a:lnTo>
                  <a:lnTo>
                    <a:pt x="21615" y="473024"/>
                  </a:lnTo>
                  <a:lnTo>
                    <a:pt x="21831" y="473075"/>
                  </a:lnTo>
                  <a:lnTo>
                    <a:pt x="22339" y="473214"/>
                  </a:lnTo>
                  <a:lnTo>
                    <a:pt x="21615" y="472935"/>
                  </a:lnTo>
                  <a:lnTo>
                    <a:pt x="21602" y="471919"/>
                  </a:lnTo>
                  <a:lnTo>
                    <a:pt x="18580" y="470649"/>
                  </a:lnTo>
                  <a:lnTo>
                    <a:pt x="20637" y="470649"/>
                  </a:lnTo>
                  <a:lnTo>
                    <a:pt x="17995" y="469379"/>
                  </a:lnTo>
                  <a:lnTo>
                    <a:pt x="15862" y="469379"/>
                  </a:lnTo>
                  <a:lnTo>
                    <a:pt x="16154" y="468109"/>
                  </a:lnTo>
                  <a:lnTo>
                    <a:pt x="18186" y="469379"/>
                  </a:lnTo>
                  <a:lnTo>
                    <a:pt x="17653" y="468109"/>
                  </a:lnTo>
                  <a:lnTo>
                    <a:pt x="19240" y="469379"/>
                  </a:lnTo>
                  <a:lnTo>
                    <a:pt x="21272" y="469379"/>
                  </a:lnTo>
                  <a:lnTo>
                    <a:pt x="19685" y="468109"/>
                  </a:lnTo>
                  <a:lnTo>
                    <a:pt x="19469" y="468109"/>
                  </a:lnTo>
                  <a:lnTo>
                    <a:pt x="19469" y="466839"/>
                  </a:lnTo>
                  <a:lnTo>
                    <a:pt x="21818" y="468033"/>
                  </a:lnTo>
                  <a:lnTo>
                    <a:pt x="23266" y="466839"/>
                  </a:lnTo>
                  <a:lnTo>
                    <a:pt x="21272" y="466839"/>
                  </a:lnTo>
                  <a:lnTo>
                    <a:pt x="22479" y="465569"/>
                  </a:lnTo>
                  <a:lnTo>
                    <a:pt x="19177" y="464299"/>
                  </a:lnTo>
                  <a:lnTo>
                    <a:pt x="18935" y="465569"/>
                  </a:lnTo>
                  <a:lnTo>
                    <a:pt x="16014" y="463029"/>
                  </a:lnTo>
                  <a:lnTo>
                    <a:pt x="21018" y="463029"/>
                  </a:lnTo>
                  <a:lnTo>
                    <a:pt x="19964" y="460540"/>
                  </a:lnTo>
                  <a:lnTo>
                    <a:pt x="20561" y="459219"/>
                  </a:lnTo>
                  <a:lnTo>
                    <a:pt x="18465" y="457949"/>
                  </a:lnTo>
                  <a:lnTo>
                    <a:pt x="19837" y="457949"/>
                  </a:lnTo>
                  <a:lnTo>
                    <a:pt x="21666" y="456679"/>
                  </a:lnTo>
                  <a:lnTo>
                    <a:pt x="22948" y="457657"/>
                  </a:lnTo>
                  <a:lnTo>
                    <a:pt x="23139" y="457034"/>
                  </a:lnTo>
                  <a:lnTo>
                    <a:pt x="23037" y="457720"/>
                  </a:lnTo>
                  <a:lnTo>
                    <a:pt x="23342" y="457949"/>
                  </a:lnTo>
                  <a:lnTo>
                    <a:pt x="23304" y="457377"/>
                  </a:lnTo>
                  <a:lnTo>
                    <a:pt x="23215" y="456831"/>
                  </a:lnTo>
                  <a:lnTo>
                    <a:pt x="22885" y="456679"/>
                  </a:lnTo>
                  <a:lnTo>
                    <a:pt x="23876" y="456679"/>
                  </a:lnTo>
                  <a:lnTo>
                    <a:pt x="26263" y="456679"/>
                  </a:lnTo>
                  <a:lnTo>
                    <a:pt x="25552" y="455409"/>
                  </a:lnTo>
                  <a:lnTo>
                    <a:pt x="23279" y="455409"/>
                  </a:lnTo>
                  <a:lnTo>
                    <a:pt x="23850" y="454139"/>
                  </a:lnTo>
                  <a:lnTo>
                    <a:pt x="27241" y="455409"/>
                  </a:lnTo>
                  <a:lnTo>
                    <a:pt x="31699" y="454139"/>
                  </a:lnTo>
                  <a:lnTo>
                    <a:pt x="20612" y="451599"/>
                  </a:lnTo>
                  <a:lnTo>
                    <a:pt x="23228" y="451599"/>
                  </a:lnTo>
                  <a:lnTo>
                    <a:pt x="23825" y="450329"/>
                  </a:lnTo>
                  <a:lnTo>
                    <a:pt x="25488" y="450329"/>
                  </a:lnTo>
                  <a:lnTo>
                    <a:pt x="30988" y="450329"/>
                  </a:lnTo>
                  <a:lnTo>
                    <a:pt x="24053" y="449059"/>
                  </a:lnTo>
                  <a:lnTo>
                    <a:pt x="25527" y="447789"/>
                  </a:lnTo>
                  <a:lnTo>
                    <a:pt x="20993" y="447789"/>
                  </a:lnTo>
                  <a:lnTo>
                    <a:pt x="19964" y="446519"/>
                  </a:lnTo>
                  <a:lnTo>
                    <a:pt x="20548" y="445249"/>
                  </a:lnTo>
                  <a:lnTo>
                    <a:pt x="24790" y="446405"/>
                  </a:lnTo>
                  <a:lnTo>
                    <a:pt x="25120" y="446506"/>
                  </a:lnTo>
                  <a:lnTo>
                    <a:pt x="25425" y="446557"/>
                  </a:lnTo>
                  <a:lnTo>
                    <a:pt x="26162" y="446519"/>
                  </a:lnTo>
                  <a:lnTo>
                    <a:pt x="26238" y="447789"/>
                  </a:lnTo>
                  <a:lnTo>
                    <a:pt x="27774" y="447789"/>
                  </a:lnTo>
                  <a:lnTo>
                    <a:pt x="27825" y="446519"/>
                  </a:lnTo>
                  <a:lnTo>
                    <a:pt x="29044" y="446519"/>
                  </a:lnTo>
                  <a:lnTo>
                    <a:pt x="27406" y="445249"/>
                  </a:lnTo>
                  <a:lnTo>
                    <a:pt x="28765" y="443979"/>
                  </a:lnTo>
                  <a:lnTo>
                    <a:pt x="26631" y="443979"/>
                  </a:lnTo>
                  <a:lnTo>
                    <a:pt x="28384" y="442709"/>
                  </a:lnTo>
                  <a:lnTo>
                    <a:pt x="27051" y="441439"/>
                  </a:lnTo>
                  <a:lnTo>
                    <a:pt x="28409" y="441439"/>
                  </a:lnTo>
                  <a:lnTo>
                    <a:pt x="31280" y="442709"/>
                  </a:lnTo>
                  <a:lnTo>
                    <a:pt x="29057" y="441439"/>
                  </a:lnTo>
                  <a:lnTo>
                    <a:pt x="34074" y="441439"/>
                  </a:lnTo>
                  <a:lnTo>
                    <a:pt x="31584" y="440169"/>
                  </a:lnTo>
                  <a:lnTo>
                    <a:pt x="29006" y="440169"/>
                  </a:lnTo>
                  <a:lnTo>
                    <a:pt x="26898" y="438899"/>
                  </a:lnTo>
                  <a:lnTo>
                    <a:pt x="27724" y="438899"/>
                  </a:lnTo>
                  <a:lnTo>
                    <a:pt x="28206" y="438899"/>
                  </a:lnTo>
                  <a:lnTo>
                    <a:pt x="32296" y="438899"/>
                  </a:lnTo>
                  <a:lnTo>
                    <a:pt x="32664" y="440169"/>
                  </a:lnTo>
                  <a:lnTo>
                    <a:pt x="32321" y="438899"/>
                  </a:lnTo>
                  <a:lnTo>
                    <a:pt x="36766" y="438899"/>
                  </a:lnTo>
                  <a:lnTo>
                    <a:pt x="30099" y="437629"/>
                  </a:lnTo>
                  <a:lnTo>
                    <a:pt x="33375" y="437629"/>
                  </a:lnTo>
                  <a:lnTo>
                    <a:pt x="30391" y="436359"/>
                  </a:lnTo>
                  <a:lnTo>
                    <a:pt x="30607" y="436359"/>
                  </a:lnTo>
                  <a:lnTo>
                    <a:pt x="29006" y="435546"/>
                  </a:lnTo>
                  <a:lnTo>
                    <a:pt x="29006" y="437629"/>
                  </a:lnTo>
                  <a:lnTo>
                    <a:pt x="27889" y="438734"/>
                  </a:lnTo>
                  <a:lnTo>
                    <a:pt x="25742" y="437629"/>
                  </a:lnTo>
                  <a:lnTo>
                    <a:pt x="29006" y="437629"/>
                  </a:lnTo>
                  <a:lnTo>
                    <a:pt x="29006" y="435546"/>
                  </a:lnTo>
                  <a:lnTo>
                    <a:pt x="28130" y="435089"/>
                  </a:lnTo>
                  <a:lnTo>
                    <a:pt x="26517" y="435089"/>
                  </a:lnTo>
                  <a:lnTo>
                    <a:pt x="26098" y="435089"/>
                  </a:lnTo>
                  <a:lnTo>
                    <a:pt x="25615" y="433819"/>
                  </a:lnTo>
                  <a:lnTo>
                    <a:pt x="27051" y="433819"/>
                  </a:lnTo>
                  <a:lnTo>
                    <a:pt x="26517" y="435089"/>
                  </a:lnTo>
                  <a:lnTo>
                    <a:pt x="27165" y="433819"/>
                  </a:lnTo>
                  <a:lnTo>
                    <a:pt x="30708" y="433819"/>
                  </a:lnTo>
                  <a:lnTo>
                    <a:pt x="28663" y="432549"/>
                  </a:lnTo>
                  <a:lnTo>
                    <a:pt x="31127" y="432549"/>
                  </a:lnTo>
                  <a:lnTo>
                    <a:pt x="29413" y="431279"/>
                  </a:lnTo>
                  <a:lnTo>
                    <a:pt x="27698" y="430009"/>
                  </a:lnTo>
                  <a:lnTo>
                    <a:pt x="27609" y="430974"/>
                  </a:lnTo>
                  <a:lnTo>
                    <a:pt x="23253" y="430009"/>
                  </a:lnTo>
                  <a:lnTo>
                    <a:pt x="25869" y="428739"/>
                  </a:lnTo>
                  <a:lnTo>
                    <a:pt x="31965" y="430009"/>
                  </a:lnTo>
                  <a:lnTo>
                    <a:pt x="34861" y="430009"/>
                  </a:lnTo>
                  <a:lnTo>
                    <a:pt x="29133" y="427469"/>
                  </a:lnTo>
                  <a:lnTo>
                    <a:pt x="29400" y="427278"/>
                  </a:lnTo>
                  <a:lnTo>
                    <a:pt x="27355" y="426199"/>
                  </a:lnTo>
                  <a:lnTo>
                    <a:pt x="29552" y="426199"/>
                  </a:lnTo>
                  <a:lnTo>
                    <a:pt x="28638" y="424929"/>
                  </a:lnTo>
                  <a:lnTo>
                    <a:pt x="30683" y="426199"/>
                  </a:lnTo>
                  <a:lnTo>
                    <a:pt x="30886" y="426199"/>
                  </a:lnTo>
                  <a:lnTo>
                    <a:pt x="32766" y="426199"/>
                  </a:lnTo>
                  <a:lnTo>
                    <a:pt x="31242" y="424929"/>
                  </a:lnTo>
                  <a:lnTo>
                    <a:pt x="33058" y="424929"/>
                  </a:lnTo>
                  <a:lnTo>
                    <a:pt x="29006" y="423659"/>
                  </a:lnTo>
                  <a:lnTo>
                    <a:pt x="31788" y="423659"/>
                  </a:lnTo>
                  <a:lnTo>
                    <a:pt x="33070" y="422389"/>
                  </a:lnTo>
                  <a:lnTo>
                    <a:pt x="32207" y="422236"/>
                  </a:lnTo>
                  <a:lnTo>
                    <a:pt x="32283" y="421119"/>
                  </a:lnTo>
                  <a:lnTo>
                    <a:pt x="32600" y="421119"/>
                  </a:lnTo>
                  <a:lnTo>
                    <a:pt x="31965" y="420916"/>
                  </a:lnTo>
                  <a:lnTo>
                    <a:pt x="31965" y="422186"/>
                  </a:lnTo>
                  <a:lnTo>
                    <a:pt x="26162" y="421119"/>
                  </a:lnTo>
                  <a:lnTo>
                    <a:pt x="30721" y="421119"/>
                  </a:lnTo>
                  <a:lnTo>
                    <a:pt x="31965" y="422186"/>
                  </a:lnTo>
                  <a:lnTo>
                    <a:pt x="31965" y="420916"/>
                  </a:lnTo>
                  <a:lnTo>
                    <a:pt x="28689" y="419849"/>
                  </a:lnTo>
                  <a:lnTo>
                    <a:pt x="29794" y="419849"/>
                  </a:lnTo>
                  <a:lnTo>
                    <a:pt x="27673" y="418579"/>
                  </a:lnTo>
                  <a:lnTo>
                    <a:pt x="25323" y="418579"/>
                  </a:lnTo>
                  <a:lnTo>
                    <a:pt x="31877" y="417309"/>
                  </a:lnTo>
                  <a:lnTo>
                    <a:pt x="25323" y="414769"/>
                  </a:lnTo>
                  <a:lnTo>
                    <a:pt x="30937" y="414769"/>
                  </a:lnTo>
                  <a:lnTo>
                    <a:pt x="30378" y="413499"/>
                  </a:lnTo>
                  <a:lnTo>
                    <a:pt x="29857" y="412229"/>
                  </a:lnTo>
                  <a:lnTo>
                    <a:pt x="32651" y="412229"/>
                  </a:lnTo>
                  <a:lnTo>
                    <a:pt x="24815" y="410959"/>
                  </a:lnTo>
                  <a:lnTo>
                    <a:pt x="27101" y="409689"/>
                  </a:lnTo>
                  <a:lnTo>
                    <a:pt x="29387" y="409689"/>
                  </a:lnTo>
                  <a:lnTo>
                    <a:pt x="30149" y="409956"/>
                  </a:lnTo>
                  <a:lnTo>
                    <a:pt x="30505" y="409689"/>
                  </a:lnTo>
                  <a:lnTo>
                    <a:pt x="36182" y="409689"/>
                  </a:lnTo>
                  <a:lnTo>
                    <a:pt x="31457" y="407149"/>
                  </a:lnTo>
                  <a:lnTo>
                    <a:pt x="33096" y="407149"/>
                  </a:lnTo>
                  <a:lnTo>
                    <a:pt x="29756" y="405879"/>
                  </a:lnTo>
                  <a:lnTo>
                    <a:pt x="28803" y="404609"/>
                  </a:lnTo>
                  <a:lnTo>
                    <a:pt x="27978" y="403339"/>
                  </a:lnTo>
                  <a:lnTo>
                    <a:pt x="27063" y="403339"/>
                  </a:lnTo>
                  <a:lnTo>
                    <a:pt x="28536" y="402069"/>
                  </a:lnTo>
                  <a:lnTo>
                    <a:pt x="32753" y="402069"/>
                  </a:lnTo>
                  <a:lnTo>
                    <a:pt x="32791" y="403339"/>
                  </a:lnTo>
                  <a:lnTo>
                    <a:pt x="36550" y="403339"/>
                  </a:lnTo>
                  <a:lnTo>
                    <a:pt x="32804" y="402069"/>
                  </a:lnTo>
                  <a:lnTo>
                    <a:pt x="35115" y="402069"/>
                  </a:lnTo>
                  <a:lnTo>
                    <a:pt x="34759" y="400799"/>
                  </a:lnTo>
                  <a:lnTo>
                    <a:pt x="30695" y="400799"/>
                  </a:lnTo>
                  <a:lnTo>
                    <a:pt x="31165" y="399529"/>
                  </a:lnTo>
                  <a:lnTo>
                    <a:pt x="29921" y="399529"/>
                  </a:lnTo>
                  <a:lnTo>
                    <a:pt x="25984" y="398259"/>
                  </a:lnTo>
                  <a:lnTo>
                    <a:pt x="32283" y="399529"/>
                  </a:lnTo>
                  <a:lnTo>
                    <a:pt x="29375" y="398259"/>
                  </a:lnTo>
                  <a:lnTo>
                    <a:pt x="32575" y="398259"/>
                  </a:lnTo>
                  <a:lnTo>
                    <a:pt x="29756" y="395719"/>
                  </a:lnTo>
                  <a:lnTo>
                    <a:pt x="30683" y="395719"/>
                  </a:lnTo>
                  <a:lnTo>
                    <a:pt x="29210" y="394449"/>
                  </a:lnTo>
                  <a:lnTo>
                    <a:pt x="29413" y="394449"/>
                  </a:lnTo>
                  <a:lnTo>
                    <a:pt x="37312" y="395719"/>
                  </a:lnTo>
                  <a:lnTo>
                    <a:pt x="35458" y="394449"/>
                  </a:lnTo>
                  <a:lnTo>
                    <a:pt x="31750" y="391909"/>
                  </a:lnTo>
                  <a:lnTo>
                    <a:pt x="37985" y="391909"/>
                  </a:lnTo>
                  <a:lnTo>
                    <a:pt x="35267" y="390639"/>
                  </a:lnTo>
                  <a:lnTo>
                    <a:pt x="39662" y="389369"/>
                  </a:lnTo>
                  <a:lnTo>
                    <a:pt x="39446" y="386829"/>
                  </a:lnTo>
                  <a:lnTo>
                    <a:pt x="32981" y="385559"/>
                  </a:lnTo>
                  <a:lnTo>
                    <a:pt x="33185" y="385559"/>
                  </a:lnTo>
                  <a:lnTo>
                    <a:pt x="34963" y="384987"/>
                  </a:lnTo>
                  <a:lnTo>
                    <a:pt x="36715" y="385711"/>
                  </a:lnTo>
                  <a:lnTo>
                    <a:pt x="36334" y="384556"/>
                  </a:lnTo>
                  <a:lnTo>
                    <a:pt x="37134" y="384289"/>
                  </a:lnTo>
                  <a:lnTo>
                    <a:pt x="39039" y="384289"/>
                  </a:lnTo>
                  <a:lnTo>
                    <a:pt x="38493" y="385559"/>
                  </a:lnTo>
                  <a:lnTo>
                    <a:pt x="39928" y="385559"/>
                  </a:lnTo>
                  <a:lnTo>
                    <a:pt x="40538" y="384289"/>
                  </a:lnTo>
                  <a:lnTo>
                    <a:pt x="42672" y="385559"/>
                  </a:lnTo>
                  <a:lnTo>
                    <a:pt x="44437" y="384289"/>
                  </a:lnTo>
                  <a:lnTo>
                    <a:pt x="41236" y="384289"/>
                  </a:lnTo>
                  <a:lnTo>
                    <a:pt x="42164" y="383019"/>
                  </a:lnTo>
                  <a:lnTo>
                    <a:pt x="39141" y="384289"/>
                  </a:lnTo>
                  <a:lnTo>
                    <a:pt x="35941" y="381749"/>
                  </a:lnTo>
                  <a:lnTo>
                    <a:pt x="43040" y="382790"/>
                  </a:lnTo>
                  <a:lnTo>
                    <a:pt x="43395" y="383019"/>
                  </a:lnTo>
                  <a:lnTo>
                    <a:pt x="43218" y="382816"/>
                  </a:lnTo>
                  <a:lnTo>
                    <a:pt x="44615" y="383019"/>
                  </a:lnTo>
                  <a:close/>
                </a:path>
                <a:path w="105409" h="494029">
                  <a:moveTo>
                    <a:pt x="45377" y="356349"/>
                  </a:moveTo>
                  <a:lnTo>
                    <a:pt x="43510" y="357136"/>
                  </a:lnTo>
                  <a:lnTo>
                    <a:pt x="44526" y="357619"/>
                  </a:lnTo>
                  <a:lnTo>
                    <a:pt x="45377" y="356349"/>
                  </a:lnTo>
                  <a:close/>
                </a:path>
                <a:path w="105409" h="494029">
                  <a:moveTo>
                    <a:pt x="45656" y="365239"/>
                  </a:moveTo>
                  <a:lnTo>
                    <a:pt x="41465" y="363969"/>
                  </a:lnTo>
                  <a:lnTo>
                    <a:pt x="39865" y="361429"/>
                  </a:lnTo>
                  <a:lnTo>
                    <a:pt x="44958" y="361429"/>
                  </a:lnTo>
                  <a:lnTo>
                    <a:pt x="44094" y="360159"/>
                  </a:lnTo>
                  <a:lnTo>
                    <a:pt x="15963" y="360159"/>
                  </a:lnTo>
                  <a:lnTo>
                    <a:pt x="14846" y="360159"/>
                  </a:lnTo>
                  <a:lnTo>
                    <a:pt x="14757" y="361429"/>
                  </a:lnTo>
                  <a:lnTo>
                    <a:pt x="15836" y="361429"/>
                  </a:lnTo>
                  <a:lnTo>
                    <a:pt x="15849" y="362699"/>
                  </a:lnTo>
                  <a:lnTo>
                    <a:pt x="18770" y="363969"/>
                  </a:lnTo>
                  <a:lnTo>
                    <a:pt x="20370" y="363969"/>
                  </a:lnTo>
                  <a:lnTo>
                    <a:pt x="19329" y="365239"/>
                  </a:lnTo>
                  <a:lnTo>
                    <a:pt x="16916" y="366509"/>
                  </a:lnTo>
                  <a:lnTo>
                    <a:pt x="18364" y="367779"/>
                  </a:lnTo>
                  <a:lnTo>
                    <a:pt x="18491" y="367779"/>
                  </a:lnTo>
                  <a:lnTo>
                    <a:pt x="37172" y="367779"/>
                  </a:lnTo>
                  <a:lnTo>
                    <a:pt x="41744" y="369049"/>
                  </a:lnTo>
                  <a:lnTo>
                    <a:pt x="44221" y="366509"/>
                  </a:lnTo>
                  <a:lnTo>
                    <a:pt x="44856" y="366509"/>
                  </a:lnTo>
                  <a:lnTo>
                    <a:pt x="45656" y="365239"/>
                  </a:lnTo>
                  <a:close/>
                </a:path>
                <a:path w="105409" h="494029">
                  <a:moveTo>
                    <a:pt x="49187" y="295389"/>
                  </a:moveTo>
                  <a:lnTo>
                    <a:pt x="44297" y="294119"/>
                  </a:lnTo>
                  <a:lnTo>
                    <a:pt x="42151" y="294119"/>
                  </a:lnTo>
                  <a:lnTo>
                    <a:pt x="42608" y="292849"/>
                  </a:lnTo>
                  <a:lnTo>
                    <a:pt x="41059" y="291579"/>
                  </a:lnTo>
                  <a:lnTo>
                    <a:pt x="44069" y="291579"/>
                  </a:lnTo>
                  <a:lnTo>
                    <a:pt x="41363" y="290309"/>
                  </a:lnTo>
                  <a:lnTo>
                    <a:pt x="42633" y="289039"/>
                  </a:lnTo>
                  <a:lnTo>
                    <a:pt x="47879" y="291579"/>
                  </a:lnTo>
                  <a:lnTo>
                    <a:pt x="48336" y="289039"/>
                  </a:lnTo>
                  <a:lnTo>
                    <a:pt x="47752" y="289039"/>
                  </a:lnTo>
                  <a:lnTo>
                    <a:pt x="43675" y="287769"/>
                  </a:lnTo>
                  <a:lnTo>
                    <a:pt x="39001" y="287769"/>
                  </a:lnTo>
                  <a:lnTo>
                    <a:pt x="34150" y="286499"/>
                  </a:lnTo>
                  <a:lnTo>
                    <a:pt x="29083" y="286499"/>
                  </a:lnTo>
                  <a:lnTo>
                    <a:pt x="29083" y="290309"/>
                  </a:lnTo>
                  <a:lnTo>
                    <a:pt x="27178" y="290309"/>
                  </a:lnTo>
                  <a:lnTo>
                    <a:pt x="25908" y="289420"/>
                  </a:lnTo>
                  <a:lnTo>
                    <a:pt x="29083" y="290309"/>
                  </a:lnTo>
                  <a:lnTo>
                    <a:pt x="29083" y="286499"/>
                  </a:lnTo>
                  <a:lnTo>
                    <a:pt x="25717" y="286499"/>
                  </a:lnTo>
                  <a:lnTo>
                    <a:pt x="28613" y="287769"/>
                  </a:lnTo>
                  <a:lnTo>
                    <a:pt x="25831" y="287769"/>
                  </a:lnTo>
                  <a:lnTo>
                    <a:pt x="27152" y="289039"/>
                  </a:lnTo>
                  <a:lnTo>
                    <a:pt x="25349" y="289039"/>
                  </a:lnTo>
                  <a:lnTo>
                    <a:pt x="24523" y="289039"/>
                  </a:lnTo>
                  <a:lnTo>
                    <a:pt x="25184" y="289229"/>
                  </a:lnTo>
                  <a:lnTo>
                    <a:pt x="24257" y="290309"/>
                  </a:lnTo>
                  <a:lnTo>
                    <a:pt x="25146" y="290309"/>
                  </a:lnTo>
                  <a:lnTo>
                    <a:pt x="26314" y="291325"/>
                  </a:lnTo>
                  <a:lnTo>
                    <a:pt x="25679" y="290309"/>
                  </a:lnTo>
                  <a:lnTo>
                    <a:pt x="25869" y="290309"/>
                  </a:lnTo>
                  <a:lnTo>
                    <a:pt x="27711" y="291579"/>
                  </a:lnTo>
                  <a:lnTo>
                    <a:pt x="26606" y="291579"/>
                  </a:lnTo>
                  <a:lnTo>
                    <a:pt x="26314" y="291325"/>
                  </a:lnTo>
                  <a:lnTo>
                    <a:pt x="26466" y="291579"/>
                  </a:lnTo>
                  <a:lnTo>
                    <a:pt x="25679" y="291579"/>
                  </a:lnTo>
                  <a:lnTo>
                    <a:pt x="28244" y="292849"/>
                  </a:lnTo>
                  <a:lnTo>
                    <a:pt x="25476" y="292849"/>
                  </a:lnTo>
                  <a:lnTo>
                    <a:pt x="28829" y="294119"/>
                  </a:lnTo>
                  <a:lnTo>
                    <a:pt x="24218" y="292849"/>
                  </a:lnTo>
                  <a:lnTo>
                    <a:pt x="25323" y="294119"/>
                  </a:lnTo>
                  <a:lnTo>
                    <a:pt x="27762" y="294119"/>
                  </a:lnTo>
                  <a:lnTo>
                    <a:pt x="27927" y="295389"/>
                  </a:lnTo>
                  <a:lnTo>
                    <a:pt x="49187" y="295389"/>
                  </a:lnTo>
                  <a:close/>
                </a:path>
                <a:path w="105409" h="494029">
                  <a:moveTo>
                    <a:pt x="49784" y="327139"/>
                  </a:moveTo>
                  <a:lnTo>
                    <a:pt x="46139" y="325869"/>
                  </a:lnTo>
                  <a:lnTo>
                    <a:pt x="46050" y="326085"/>
                  </a:lnTo>
                  <a:lnTo>
                    <a:pt x="47828" y="327139"/>
                  </a:lnTo>
                  <a:lnTo>
                    <a:pt x="49784" y="327139"/>
                  </a:lnTo>
                  <a:close/>
                </a:path>
                <a:path w="105409" h="494029">
                  <a:moveTo>
                    <a:pt x="49885" y="336029"/>
                  </a:moveTo>
                  <a:lnTo>
                    <a:pt x="47752" y="336029"/>
                  </a:lnTo>
                  <a:lnTo>
                    <a:pt x="44361" y="334759"/>
                  </a:lnTo>
                  <a:lnTo>
                    <a:pt x="42710" y="333489"/>
                  </a:lnTo>
                  <a:lnTo>
                    <a:pt x="40957" y="333489"/>
                  </a:lnTo>
                  <a:lnTo>
                    <a:pt x="40005" y="332219"/>
                  </a:lnTo>
                  <a:lnTo>
                    <a:pt x="43180" y="332219"/>
                  </a:lnTo>
                  <a:lnTo>
                    <a:pt x="38887" y="330949"/>
                  </a:lnTo>
                  <a:lnTo>
                    <a:pt x="41643" y="330949"/>
                  </a:lnTo>
                  <a:lnTo>
                    <a:pt x="39522" y="329679"/>
                  </a:lnTo>
                  <a:lnTo>
                    <a:pt x="38417" y="329679"/>
                  </a:lnTo>
                  <a:lnTo>
                    <a:pt x="40411" y="328409"/>
                  </a:lnTo>
                  <a:lnTo>
                    <a:pt x="39344" y="328409"/>
                  </a:lnTo>
                  <a:lnTo>
                    <a:pt x="40157" y="327139"/>
                  </a:lnTo>
                  <a:lnTo>
                    <a:pt x="41148" y="327139"/>
                  </a:lnTo>
                  <a:lnTo>
                    <a:pt x="42037" y="328409"/>
                  </a:lnTo>
                  <a:lnTo>
                    <a:pt x="44145" y="327139"/>
                  </a:lnTo>
                  <a:lnTo>
                    <a:pt x="45605" y="327139"/>
                  </a:lnTo>
                  <a:lnTo>
                    <a:pt x="46050" y="326085"/>
                  </a:lnTo>
                  <a:lnTo>
                    <a:pt x="45694" y="325869"/>
                  </a:lnTo>
                  <a:lnTo>
                    <a:pt x="43548" y="324599"/>
                  </a:lnTo>
                  <a:lnTo>
                    <a:pt x="45732" y="324599"/>
                  </a:lnTo>
                  <a:lnTo>
                    <a:pt x="46189" y="323329"/>
                  </a:lnTo>
                  <a:lnTo>
                    <a:pt x="47879" y="323329"/>
                  </a:lnTo>
                  <a:lnTo>
                    <a:pt x="48031" y="322059"/>
                  </a:lnTo>
                  <a:lnTo>
                    <a:pt x="43624" y="322059"/>
                  </a:lnTo>
                  <a:lnTo>
                    <a:pt x="43675" y="323329"/>
                  </a:lnTo>
                  <a:lnTo>
                    <a:pt x="43357" y="323329"/>
                  </a:lnTo>
                  <a:lnTo>
                    <a:pt x="43357" y="325869"/>
                  </a:lnTo>
                  <a:lnTo>
                    <a:pt x="43180" y="326910"/>
                  </a:lnTo>
                  <a:lnTo>
                    <a:pt x="38862" y="325869"/>
                  </a:lnTo>
                  <a:lnTo>
                    <a:pt x="43357" y="325869"/>
                  </a:lnTo>
                  <a:lnTo>
                    <a:pt x="43357" y="323329"/>
                  </a:lnTo>
                  <a:lnTo>
                    <a:pt x="42265" y="323329"/>
                  </a:lnTo>
                  <a:lnTo>
                    <a:pt x="41046" y="322059"/>
                  </a:lnTo>
                  <a:lnTo>
                    <a:pt x="42710" y="322059"/>
                  </a:lnTo>
                  <a:lnTo>
                    <a:pt x="38036" y="320789"/>
                  </a:lnTo>
                  <a:lnTo>
                    <a:pt x="47028" y="320789"/>
                  </a:lnTo>
                  <a:lnTo>
                    <a:pt x="45491" y="319519"/>
                  </a:lnTo>
                  <a:lnTo>
                    <a:pt x="46202" y="318249"/>
                  </a:lnTo>
                  <a:lnTo>
                    <a:pt x="40779" y="316979"/>
                  </a:lnTo>
                  <a:lnTo>
                    <a:pt x="40119" y="315709"/>
                  </a:lnTo>
                  <a:lnTo>
                    <a:pt x="43141" y="315709"/>
                  </a:lnTo>
                  <a:lnTo>
                    <a:pt x="43484" y="315252"/>
                  </a:lnTo>
                  <a:lnTo>
                    <a:pt x="43789" y="315709"/>
                  </a:lnTo>
                  <a:lnTo>
                    <a:pt x="43561" y="315163"/>
                  </a:lnTo>
                  <a:lnTo>
                    <a:pt x="44119" y="314439"/>
                  </a:lnTo>
                  <a:lnTo>
                    <a:pt x="44450" y="314439"/>
                  </a:lnTo>
                  <a:lnTo>
                    <a:pt x="45770" y="313169"/>
                  </a:lnTo>
                  <a:lnTo>
                    <a:pt x="43103" y="310629"/>
                  </a:lnTo>
                  <a:lnTo>
                    <a:pt x="42938" y="310540"/>
                  </a:lnTo>
                  <a:lnTo>
                    <a:pt x="42938" y="314439"/>
                  </a:lnTo>
                  <a:lnTo>
                    <a:pt x="40297" y="314439"/>
                  </a:lnTo>
                  <a:lnTo>
                    <a:pt x="42113" y="313169"/>
                  </a:lnTo>
                  <a:lnTo>
                    <a:pt x="42938" y="314439"/>
                  </a:lnTo>
                  <a:lnTo>
                    <a:pt x="42938" y="310540"/>
                  </a:lnTo>
                  <a:lnTo>
                    <a:pt x="40767" y="309359"/>
                  </a:lnTo>
                  <a:lnTo>
                    <a:pt x="43103" y="308089"/>
                  </a:lnTo>
                  <a:lnTo>
                    <a:pt x="41719" y="308089"/>
                  </a:lnTo>
                  <a:lnTo>
                    <a:pt x="45453" y="305549"/>
                  </a:lnTo>
                  <a:lnTo>
                    <a:pt x="39001" y="301739"/>
                  </a:lnTo>
                  <a:lnTo>
                    <a:pt x="44767" y="299199"/>
                  </a:lnTo>
                  <a:lnTo>
                    <a:pt x="43510" y="299199"/>
                  </a:lnTo>
                  <a:lnTo>
                    <a:pt x="41681" y="297929"/>
                  </a:lnTo>
                  <a:lnTo>
                    <a:pt x="44843" y="297929"/>
                  </a:lnTo>
                  <a:lnTo>
                    <a:pt x="41287" y="296659"/>
                  </a:lnTo>
                  <a:lnTo>
                    <a:pt x="27470" y="296659"/>
                  </a:lnTo>
                  <a:lnTo>
                    <a:pt x="26492" y="296659"/>
                  </a:lnTo>
                  <a:lnTo>
                    <a:pt x="25361" y="297167"/>
                  </a:lnTo>
                  <a:lnTo>
                    <a:pt x="25361" y="297929"/>
                  </a:lnTo>
                  <a:lnTo>
                    <a:pt x="25285" y="298132"/>
                  </a:lnTo>
                  <a:lnTo>
                    <a:pt x="25095" y="297929"/>
                  </a:lnTo>
                  <a:lnTo>
                    <a:pt x="25361" y="297929"/>
                  </a:lnTo>
                  <a:lnTo>
                    <a:pt x="25361" y="297167"/>
                  </a:lnTo>
                  <a:lnTo>
                    <a:pt x="23622" y="297929"/>
                  </a:lnTo>
                  <a:lnTo>
                    <a:pt x="25107" y="298640"/>
                  </a:lnTo>
                  <a:lnTo>
                    <a:pt x="24904" y="299199"/>
                  </a:lnTo>
                  <a:lnTo>
                    <a:pt x="26276" y="299199"/>
                  </a:lnTo>
                  <a:lnTo>
                    <a:pt x="26517" y="299199"/>
                  </a:lnTo>
                  <a:lnTo>
                    <a:pt x="27368" y="300469"/>
                  </a:lnTo>
                  <a:lnTo>
                    <a:pt x="29857" y="301739"/>
                  </a:lnTo>
                  <a:lnTo>
                    <a:pt x="25857" y="301739"/>
                  </a:lnTo>
                  <a:lnTo>
                    <a:pt x="25095" y="300469"/>
                  </a:lnTo>
                  <a:lnTo>
                    <a:pt x="24599" y="300469"/>
                  </a:lnTo>
                  <a:lnTo>
                    <a:pt x="24485" y="301739"/>
                  </a:lnTo>
                  <a:lnTo>
                    <a:pt x="22631" y="301739"/>
                  </a:lnTo>
                  <a:lnTo>
                    <a:pt x="27736" y="303009"/>
                  </a:lnTo>
                  <a:lnTo>
                    <a:pt x="26555" y="303009"/>
                  </a:lnTo>
                  <a:lnTo>
                    <a:pt x="23964" y="304279"/>
                  </a:lnTo>
                  <a:lnTo>
                    <a:pt x="25806" y="304279"/>
                  </a:lnTo>
                  <a:lnTo>
                    <a:pt x="26809" y="305549"/>
                  </a:lnTo>
                  <a:lnTo>
                    <a:pt x="22936" y="304279"/>
                  </a:lnTo>
                  <a:lnTo>
                    <a:pt x="21628" y="304279"/>
                  </a:lnTo>
                  <a:lnTo>
                    <a:pt x="19888" y="303009"/>
                  </a:lnTo>
                  <a:lnTo>
                    <a:pt x="19710" y="304279"/>
                  </a:lnTo>
                  <a:lnTo>
                    <a:pt x="20929" y="304279"/>
                  </a:lnTo>
                  <a:lnTo>
                    <a:pt x="21894" y="305549"/>
                  </a:lnTo>
                  <a:lnTo>
                    <a:pt x="25387" y="306819"/>
                  </a:lnTo>
                  <a:lnTo>
                    <a:pt x="26530" y="306819"/>
                  </a:lnTo>
                  <a:lnTo>
                    <a:pt x="25628" y="307200"/>
                  </a:lnTo>
                  <a:lnTo>
                    <a:pt x="25628" y="308813"/>
                  </a:lnTo>
                  <a:lnTo>
                    <a:pt x="24206" y="308724"/>
                  </a:lnTo>
                  <a:lnTo>
                    <a:pt x="23761" y="308178"/>
                  </a:lnTo>
                  <a:lnTo>
                    <a:pt x="25628" y="308813"/>
                  </a:lnTo>
                  <a:lnTo>
                    <a:pt x="25628" y="307200"/>
                  </a:lnTo>
                  <a:lnTo>
                    <a:pt x="23634" y="308038"/>
                  </a:lnTo>
                  <a:lnTo>
                    <a:pt x="23520" y="307873"/>
                  </a:lnTo>
                  <a:lnTo>
                    <a:pt x="23533" y="308076"/>
                  </a:lnTo>
                  <a:lnTo>
                    <a:pt x="23622" y="308838"/>
                  </a:lnTo>
                  <a:lnTo>
                    <a:pt x="25387" y="308838"/>
                  </a:lnTo>
                  <a:lnTo>
                    <a:pt x="25730" y="308838"/>
                  </a:lnTo>
                  <a:lnTo>
                    <a:pt x="27292" y="309359"/>
                  </a:lnTo>
                  <a:lnTo>
                    <a:pt x="31610" y="309359"/>
                  </a:lnTo>
                  <a:lnTo>
                    <a:pt x="31648" y="310629"/>
                  </a:lnTo>
                  <a:lnTo>
                    <a:pt x="30949" y="310629"/>
                  </a:lnTo>
                  <a:lnTo>
                    <a:pt x="30949" y="311899"/>
                  </a:lnTo>
                  <a:lnTo>
                    <a:pt x="26327" y="311899"/>
                  </a:lnTo>
                  <a:lnTo>
                    <a:pt x="28460" y="310807"/>
                  </a:lnTo>
                  <a:lnTo>
                    <a:pt x="30949" y="311899"/>
                  </a:lnTo>
                  <a:lnTo>
                    <a:pt x="30949" y="310629"/>
                  </a:lnTo>
                  <a:lnTo>
                    <a:pt x="29616" y="310629"/>
                  </a:lnTo>
                  <a:lnTo>
                    <a:pt x="27101" y="309435"/>
                  </a:lnTo>
                  <a:lnTo>
                    <a:pt x="26936" y="309359"/>
                  </a:lnTo>
                  <a:lnTo>
                    <a:pt x="28041" y="310629"/>
                  </a:lnTo>
                  <a:lnTo>
                    <a:pt x="21386" y="310629"/>
                  </a:lnTo>
                  <a:lnTo>
                    <a:pt x="20307" y="310629"/>
                  </a:lnTo>
                  <a:lnTo>
                    <a:pt x="23114" y="311899"/>
                  </a:lnTo>
                  <a:lnTo>
                    <a:pt x="21971" y="311899"/>
                  </a:lnTo>
                  <a:lnTo>
                    <a:pt x="23914" y="313169"/>
                  </a:lnTo>
                  <a:lnTo>
                    <a:pt x="26835" y="313169"/>
                  </a:lnTo>
                  <a:lnTo>
                    <a:pt x="30200" y="315709"/>
                  </a:lnTo>
                  <a:lnTo>
                    <a:pt x="17805" y="313169"/>
                  </a:lnTo>
                  <a:lnTo>
                    <a:pt x="22402" y="315709"/>
                  </a:lnTo>
                  <a:lnTo>
                    <a:pt x="22758" y="315709"/>
                  </a:lnTo>
                  <a:lnTo>
                    <a:pt x="29197" y="315709"/>
                  </a:lnTo>
                  <a:lnTo>
                    <a:pt x="28981" y="315823"/>
                  </a:lnTo>
                  <a:lnTo>
                    <a:pt x="28981" y="324599"/>
                  </a:lnTo>
                  <a:lnTo>
                    <a:pt x="26936" y="324599"/>
                  </a:lnTo>
                  <a:lnTo>
                    <a:pt x="26936" y="323329"/>
                  </a:lnTo>
                  <a:lnTo>
                    <a:pt x="27952" y="323329"/>
                  </a:lnTo>
                  <a:lnTo>
                    <a:pt x="28981" y="324599"/>
                  </a:lnTo>
                  <a:lnTo>
                    <a:pt x="28981" y="315823"/>
                  </a:lnTo>
                  <a:lnTo>
                    <a:pt x="26733" y="316979"/>
                  </a:lnTo>
                  <a:lnTo>
                    <a:pt x="28448" y="316979"/>
                  </a:lnTo>
                  <a:lnTo>
                    <a:pt x="26873" y="317703"/>
                  </a:lnTo>
                  <a:lnTo>
                    <a:pt x="26873" y="323329"/>
                  </a:lnTo>
                  <a:lnTo>
                    <a:pt x="26682" y="322059"/>
                  </a:lnTo>
                  <a:lnTo>
                    <a:pt x="26873" y="323329"/>
                  </a:lnTo>
                  <a:lnTo>
                    <a:pt x="26873" y="317703"/>
                  </a:lnTo>
                  <a:lnTo>
                    <a:pt x="25641" y="318249"/>
                  </a:lnTo>
                  <a:lnTo>
                    <a:pt x="24091" y="318249"/>
                  </a:lnTo>
                  <a:lnTo>
                    <a:pt x="24409" y="316979"/>
                  </a:lnTo>
                  <a:lnTo>
                    <a:pt x="26733" y="316979"/>
                  </a:lnTo>
                  <a:lnTo>
                    <a:pt x="22758" y="315709"/>
                  </a:lnTo>
                  <a:lnTo>
                    <a:pt x="22263" y="316979"/>
                  </a:lnTo>
                  <a:lnTo>
                    <a:pt x="23914" y="316979"/>
                  </a:lnTo>
                  <a:lnTo>
                    <a:pt x="20675" y="318249"/>
                  </a:lnTo>
                  <a:lnTo>
                    <a:pt x="22517" y="318249"/>
                  </a:lnTo>
                  <a:lnTo>
                    <a:pt x="22948" y="319519"/>
                  </a:lnTo>
                  <a:lnTo>
                    <a:pt x="25374" y="320789"/>
                  </a:lnTo>
                  <a:lnTo>
                    <a:pt x="25882" y="323329"/>
                  </a:lnTo>
                  <a:lnTo>
                    <a:pt x="24841" y="322059"/>
                  </a:lnTo>
                  <a:lnTo>
                    <a:pt x="22644" y="322059"/>
                  </a:lnTo>
                  <a:lnTo>
                    <a:pt x="24244" y="324599"/>
                  </a:lnTo>
                  <a:lnTo>
                    <a:pt x="21856" y="325869"/>
                  </a:lnTo>
                  <a:lnTo>
                    <a:pt x="19583" y="327139"/>
                  </a:lnTo>
                  <a:lnTo>
                    <a:pt x="22567" y="328409"/>
                  </a:lnTo>
                  <a:lnTo>
                    <a:pt x="23685" y="328409"/>
                  </a:lnTo>
                  <a:lnTo>
                    <a:pt x="23850" y="329679"/>
                  </a:lnTo>
                  <a:lnTo>
                    <a:pt x="21869" y="328409"/>
                  </a:lnTo>
                  <a:lnTo>
                    <a:pt x="20980" y="328409"/>
                  </a:lnTo>
                  <a:lnTo>
                    <a:pt x="23469" y="329679"/>
                  </a:lnTo>
                  <a:lnTo>
                    <a:pt x="26212" y="332219"/>
                  </a:lnTo>
                  <a:lnTo>
                    <a:pt x="22821" y="333489"/>
                  </a:lnTo>
                  <a:lnTo>
                    <a:pt x="20612" y="333489"/>
                  </a:lnTo>
                  <a:lnTo>
                    <a:pt x="28092" y="334759"/>
                  </a:lnTo>
                  <a:lnTo>
                    <a:pt x="24625" y="334759"/>
                  </a:lnTo>
                  <a:lnTo>
                    <a:pt x="23101" y="337299"/>
                  </a:lnTo>
                  <a:lnTo>
                    <a:pt x="25679" y="338569"/>
                  </a:lnTo>
                  <a:lnTo>
                    <a:pt x="20878" y="339839"/>
                  </a:lnTo>
                  <a:lnTo>
                    <a:pt x="25247" y="341109"/>
                  </a:lnTo>
                  <a:lnTo>
                    <a:pt x="18694" y="342379"/>
                  </a:lnTo>
                  <a:lnTo>
                    <a:pt x="20586" y="342379"/>
                  </a:lnTo>
                  <a:lnTo>
                    <a:pt x="24815" y="342379"/>
                  </a:lnTo>
                  <a:lnTo>
                    <a:pt x="21640" y="343649"/>
                  </a:lnTo>
                  <a:lnTo>
                    <a:pt x="20586" y="342379"/>
                  </a:lnTo>
                  <a:lnTo>
                    <a:pt x="18364" y="344919"/>
                  </a:lnTo>
                  <a:lnTo>
                    <a:pt x="18999" y="344919"/>
                  </a:lnTo>
                  <a:lnTo>
                    <a:pt x="19494" y="344970"/>
                  </a:lnTo>
                  <a:lnTo>
                    <a:pt x="19329" y="344919"/>
                  </a:lnTo>
                  <a:lnTo>
                    <a:pt x="22110" y="344919"/>
                  </a:lnTo>
                  <a:lnTo>
                    <a:pt x="22707" y="346189"/>
                  </a:lnTo>
                  <a:lnTo>
                    <a:pt x="18897" y="346189"/>
                  </a:lnTo>
                  <a:lnTo>
                    <a:pt x="19659" y="347459"/>
                  </a:lnTo>
                  <a:lnTo>
                    <a:pt x="23444" y="347459"/>
                  </a:lnTo>
                  <a:lnTo>
                    <a:pt x="19621" y="348729"/>
                  </a:lnTo>
                  <a:lnTo>
                    <a:pt x="17983" y="348729"/>
                  </a:lnTo>
                  <a:lnTo>
                    <a:pt x="20485" y="349999"/>
                  </a:lnTo>
                  <a:lnTo>
                    <a:pt x="17995" y="349999"/>
                  </a:lnTo>
                  <a:lnTo>
                    <a:pt x="21145" y="351269"/>
                  </a:lnTo>
                  <a:lnTo>
                    <a:pt x="14605" y="349999"/>
                  </a:lnTo>
                  <a:lnTo>
                    <a:pt x="17500" y="351269"/>
                  </a:lnTo>
                  <a:lnTo>
                    <a:pt x="18059" y="351269"/>
                  </a:lnTo>
                  <a:lnTo>
                    <a:pt x="17919" y="352539"/>
                  </a:lnTo>
                  <a:lnTo>
                    <a:pt x="16446" y="352539"/>
                  </a:lnTo>
                  <a:lnTo>
                    <a:pt x="15735" y="353809"/>
                  </a:lnTo>
                  <a:lnTo>
                    <a:pt x="17157" y="355079"/>
                  </a:lnTo>
                  <a:lnTo>
                    <a:pt x="16954" y="357619"/>
                  </a:lnTo>
                  <a:lnTo>
                    <a:pt x="18046" y="356349"/>
                  </a:lnTo>
                  <a:lnTo>
                    <a:pt x="21856" y="357619"/>
                  </a:lnTo>
                  <a:lnTo>
                    <a:pt x="22580" y="357619"/>
                  </a:lnTo>
                  <a:lnTo>
                    <a:pt x="22136" y="358889"/>
                  </a:lnTo>
                  <a:lnTo>
                    <a:pt x="18694" y="357619"/>
                  </a:lnTo>
                  <a:lnTo>
                    <a:pt x="17627" y="357619"/>
                  </a:lnTo>
                  <a:lnTo>
                    <a:pt x="18719" y="358889"/>
                  </a:lnTo>
                  <a:lnTo>
                    <a:pt x="17983" y="358889"/>
                  </a:lnTo>
                  <a:lnTo>
                    <a:pt x="17614" y="358673"/>
                  </a:lnTo>
                  <a:lnTo>
                    <a:pt x="17703" y="358889"/>
                  </a:lnTo>
                  <a:lnTo>
                    <a:pt x="14947" y="358889"/>
                  </a:lnTo>
                  <a:lnTo>
                    <a:pt x="12369" y="358889"/>
                  </a:lnTo>
                  <a:lnTo>
                    <a:pt x="14884" y="359778"/>
                  </a:lnTo>
                  <a:lnTo>
                    <a:pt x="15659" y="359778"/>
                  </a:lnTo>
                  <a:lnTo>
                    <a:pt x="43840" y="359778"/>
                  </a:lnTo>
                  <a:lnTo>
                    <a:pt x="42379" y="357619"/>
                  </a:lnTo>
                  <a:lnTo>
                    <a:pt x="43510" y="357136"/>
                  </a:lnTo>
                  <a:lnTo>
                    <a:pt x="41821" y="356349"/>
                  </a:lnTo>
                  <a:lnTo>
                    <a:pt x="42379" y="356349"/>
                  </a:lnTo>
                  <a:lnTo>
                    <a:pt x="38354" y="355079"/>
                  </a:lnTo>
                  <a:lnTo>
                    <a:pt x="45605" y="355079"/>
                  </a:lnTo>
                  <a:lnTo>
                    <a:pt x="45796" y="353809"/>
                  </a:lnTo>
                  <a:lnTo>
                    <a:pt x="40309" y="352539"/>
                  </a:lnTo>
                  <a:lnTo>
                    <a:pt x="43497" y="352539"/>
                  </a:lnTo>
                  <a:lnTo>
                    <a:pt x="43078" y="349999"/>
                  </a:lnTo>
                  <a:lnTo>
                    <a:pt x="42481" y="348729"/>
                  </a:lnTo>
                  <a:lnTo>
                    <a:pt x="45148" y="348729"/>
                  </a:lnTo>
                  <a:lnTo>
                    <a:pt x="43815" y="347459"/>
                  </a:lnTo>
                  <a:lnTo>
                    <a:pt x="42557" y="346189"/>
                  </a:lnTo>
                  <a:lnTo>
                    <a:pt x="45504" y="347459"/>
                  </a:lnTo>
                  <a:lnTo>
                    <a:pt x="46837" y="344919"/>
                  </a:lnTo>
                  <a:lnTo>
                    <a:pt x="46291" y="343649"/>
                  </a:lnTo>
                  <a:lnTo>
                    <a:pt x="48361" y="344919"/>
                  </a:lnTo>
                  <a:lnTo>
                    <a:pt x="48641" y="343649"/>
                  </a:lnTo>
                  <a:lnTo>
                    <a:pt x="39992" y="342379"/>
                  </a:lnTo>
                  <a:lnTo>
                    <a:pt x="44323" y="342379"/>
                  </a:lnTo>
                  <a:lnTo>
                    <a:pt x="44411" y="341109"/>
                  </a:lnTo>
                  <a:lnTo>
                    <a:pt x="48412" y="339839"/>
                  </a:lnTo>
                  <a:lnTo>
                    <a:pt x="44564" y="338569"/>
                  </a:lnTo>
                  <a:lnTo>
                    <a:pt x="46634" y="338569"/>
                  </a:lnTo>
                  <a:lnTo>
                    <a:pt x="46812" y="337299"/>
                  </a:lnTo>
                  <a:lnTo>
                    <a:pt x="49885" y="336029"/>
                  </a:lnTo>
                  <a:close/>
                </a:path>
                <a:path w="105409" h="494029">
                  <a:moveTo>
                    <a:pt x="59550" y="170522"/>
                  </a:moveTo>
                  <a:lnTo>
                    <a:pt x="59347" y="170383"/>
                  </a:lnTo>
                  <a:lnTo>
                    <a:pt x="58978" y="170383"/>
                  </a:lnTo>
                  <a:lnTo>
                    <a:pt x="59550" y="170522"/>
                  </a:lnTo>
                  <a:close/>
                </a:path>
                <a:path w="105409" h="494029">
                  <a:moveTo>
                    <a:pt x="60083" y="174180"/>
                  </a:moveTo>
                  <a:lnTo>
                    <a:pt x="59766" y="174002"/>
                  </a:lnTo>
                  <a:lnTo>
                    <a:pt x="59613" y="174104"/>
                  </a:lnTo>
                  <a:lnTo>
                    <a:pt x="59817" y="174129"/>
                  </a:lnTo>
                  <a:lnTo>
                    <a:pt x="59969" y="174167"/>
                  </a:lnTo>
                  <a:close/>
                </a:path>
                <a:path w="105409" h="494029">
                  <a:moveTo>
                    <a:pt x="60413" y="174307"/>
                  </a:moveTo>
                  <a:lnTo>
                    <a:pt x="60096" y="174180"/>
                  </a:lnTo>
                  <a:lnTo>
                    <a:pt x="60413" y="174371"/>
                  </a:lnTo>
                  <a:close/>
                </a:path>
                <a:path w="105409" h="494029">
                  <a:moveTo>
                    <a:pt x="60515" y="170764"/>
                  </a:moveTo>
                  <a:lnTo>
                    <a:pt x="59550" y="170522"/>
                  </a:lnTo>
                  <a:lnTo>
                    <a:pt x="59677" y="170611"/>
                  </a:lnTo>
                  <a:lnTo>
                    <a:pt x="60515" y="170764"/>
                  </a:lnTo>
                  <a:close/>
                </a:path>
                <a:path w="105409" h="494029">
                  <a:moveTo>
                    <a:pt x="61112" y="174752"/>
                  </a:moveTo>
                  <a:lnTo>
                    <a:pt x="60426" y="174371"/>
                  </a:lnTo>
                  <a:lnTo>
                    <a:pt x="60286" y="174574"/>
                  </a:lnTo>
                  <a:lnTo>
                    <a:pt x="61112" y="174752"/>
                  </a:lnTo>
                  <a:close/>
                </a:path>
                <a:path w="105409" h="494029">
                  <a:moveTo>
                    <a:pt x="61582" y="170954"/>
                  </a:moveTo>
                  <a:lnTo>
                    <a:pt x="60515" y="170764"/>
                  </a:lnTo>
                  <a:lnTo>
                    <a:pt x="60744" y="170827"/>
                  </a:lnTo>
                  <a:lnTo>
                    <a:pt x="61074" y="170891"/>
                  </a:lnTo>
                  <a:lnTo>
                    <a:pt x="61582" y="170954"/>
                  </a:lnTo>
                  <a:close/>
                </a:path>
                <a:path w="105409" h="494029">
                  <a:moveTo>
                    <a:pt x="61963" y="174459"/>
                  </a:moveTo>
                  <a:lnTo>
                    <a:pt x="61849" y="174256"/>
                  </a:lnTo>
                  <a:lnTo>
                    <a:pt x="61175" y="173990"/>
                  </a:lnTo>
                  <a:lnTo>
                    <a:pt x="61963" y="174459"/>
                  </a:lnTo>
                  <a:close/>
                </a:path>
                <a:path w="105409" h="494029">
                  <a:moveTo>
                    <a:pt x="61988" y="172097"/>
                  </a:moveTo>
                  <a:lnTo>
                    <a:pt x="61264" y="171958"/>
                  </a:lnTo>
                  <a:lnTo>
                    <a:pt x="60896" y="171881"/>
                  </a:lnTo>
                  <a:lnTo>
                    <a:pt x="60744" y="171780"/>
                  </a:lnTo>
                  <a:lnTo>
                    <a:pt x="60896" y="171958"/>
                  </a:lnTo>
                  <a:lnTo>
                    <a:pt x="61328" y="172021"/>
                  </a:lnTo>
                  <a:lnTo>
                    <a:pt x="61734" y="172085"/>
                  </a:lnTo>
                  <a:lnTo>
                    <a:pt x="61988" y="172097"/>
                  </a:lnTo>
                  <a:close/>
                </a:path>
                <a:path w="105409" h="494029">
                  <a:moveTo>
                    <a:pt x="63157" y="170408"/>
                  </a:moveTo>
                  <a:lnTo>
                    <a:pt x="61417" y="169926"/>
                  </a:lnTo>
                  <a:lnTo>
                    <a:pt x="61137" y="170129"/>
                  </a:lnTo>
                  <a:lnTo>
                    <a:pt x="59067" y="170192"/>
                  </a:lnTo>
                  <a:lnTo>
                    <a:pt x="59347" y="170383"/>
                  </a:lnTo>
                  <a:lnTo>
                    <a:pt x="63157" y="170408"/>
                  </a:lnTo>
                  <a:close/>
                </a:path>
                <a:path w="105409" h="494029">
                  <a:moveTo>
                    <a:pt x="63296" y="175260"/>
                  </a:moveTo>
                  <a:lnTo>
                    <a:pt x="61963" y="174459"/>
                  </a:lnTo>
                  <a:lnTo>
                    <a:pt x="62395" y="175260"/>
                  </a:lnTo>
                  <a:lnTo>
                    <a:pt x="63296" y="175260"/>
                  </a:lnTo>
                  <a:close/>
                </a:path>
                <a:path w="105409" h="494029">
                  <a:moveTo>
                    <a:pt x="63309" y="110667"/>
                  </a:moveTo>
                  <a:close/>
                </a:path>
                <a:path w="105409" h="494029">
                  <a:moveTo>
                    <a:pt x="63830" y="110020"/>
                  </a:moveTo>
                  <a:lnTo>
                    <a:pt x="63525" y="110172"/>
                  </a:lnTo>
                  <a:lnTo>
                    <a:pt x="63347" y="110413"/>
                  </a:lnTo>
                  <a:lnTo>
                    <a:pt x="63296" y="110667"/>
                  </a:lnTo>
                  <a:lnTo>
                    <a:pt x="63830" y="110020"/>
                  </a:lnTo>
                  <a:close/>
                </a:path>
                <a:path w="105409" h="494029">
                  <a:moveTo>
                    <a:pt x="64427" y="161353"/>
                  </a:moveTo>
                  <a:lnTo>
                    <a:pt x="63322" y="161645"/>
                  </a:lnTo>
                  <a:lnTo>
                    <a:pt x="63931" y="161544"/>
                  </a:lnTo>
                  <a:lnTo>
                    <a:pt x="64236" y="161442"/>
                  </a:lnTo>
                  <a:lnTo>
                    <a:pt x="64427" y="161353"/>
                  </a:lnTo>
                  <a:close/>
                </a:path>
                <a:path w="105409" h="494029">
                  <a:moveTo>
                    <a:pt x="64909" y="143510"/>
                  </a:moveTo>
                  <a:lnTo>
                    <a:pt x="64630" y="143510"/>
                  </a:lnTo>
                  <a:lnTo>
                    <a:pt x="64909" y="143510"/>
                  </a:lnTo>
                  <a:close/>
                </a:path>
                <a:path w="105409" h="494029">
                  <a:moveTo>
                    <a:pt x="64909" y="124460"/>
                  </a:moveTo>
                  <a:close/>
                </a:path>
                <a:path w="105409" h="494029">
                  <a:moveTo>
                    <a:pt x="65379" y="121920"/>
                  </a:moveTo>
                  <a:lnTo>
                    <a:pt x="64516" y="120650"/>
                  </a:lnTo>
                  <a:lnTo>
                    <a:pt x="65303" y="121920"/>
                  </a:lnTo>
                  <a:close/>
                </a:path>
                <a:path w="105409" h="494029">
                  <a:moveTo>
                    <a:pt x="65646" y="125730"/>
                  </a:moveTo>
                  <a:lnTo>
                    <a:pt x="64909" y="124548"/>
                  </a:lnTo>
                  <a:lnTo>
                    <a:pt x="64096" y="125730"/>
                  </a:lnTo>
                  <a:lnTo>
                    <a:pt x="65646" y="125730"/>
                  </a:lnTo>
                  <a:close/>
                </a:path>
                <a:path w="105409" h="494029">
                  <a:moveTo>
                    <a:pt x="65786" y="107721"/>
                  </a:moveTo>
                  <a:lnTo>
                    <a:pt x="65379" y="107607"/>
                  </a:lnTo>
                  <a:lnTo>
                    <a:pt x="65036" y="107530"/>
                  </a:lnTo>
                  <a:lnTo>
                    <a:pt x="63715" y="107835"/>
                  </a:lnTo>
                  <a:lnTo>
                    <a:pt x="64757" y="107848"/>
                  </a:lnTo>
                  <a:lnTo>
                    <a:pt x="65379" y="107797"/>
                  </a:lnTo>
                  <a:lnTo>
                    <a:pt x="65786" y="107721"/>
                  </a:lnTo>
                  <a:close/>
                </a:path>
                <a:path w="105409" h="494029">
                  <a:moveTo>
                    <a:pt x="66776" y="173990"/>
                  </a:moveTo>
                  <a:lnTo>
                    <a:pt x="65392" y="173482"/>
                  </a:lnTo>
                  <a:lnTo>
                    <a:pt x="65227" y="173990"/>
                  </a:lnTo>
                  <a:lnTo>
                    <a:pt x="66776" y="173990"/>
                  </a:lnTo>
                  <a:close/>
                </a:path>
                <a:path w="105409" h="494029">
                  <a:moveTo>
                    <a:pt x="67297" y="141998"/>
                  </a:moveTo>
                  <a:lnTo>
                    <a:pt x="66598" y="141389"/>
                  </a:lnTo>
                  <a:lnTo>
                    <a:pt x="64897" y="141490"/>
                  </a:lnTo>
                  <a:lnTo>
                    <a:pt x="67297" y="141998"/>
                  </a:lnTo>
                  <a:close/>
                </a:path>
                <a:path w="105409" h="494029">
                  <a:moveTo>
                    <a:pt x="67703" y="142240"/>
                  </a:moveTo>
                  <a:lnTo>
                    <a:pt x="64389" y="142240"/>
                  </a:lnTo>
                  <a:lnTo>
                    <a:pt x="64871" y="143408"/>
                  </a:lnTo>
                  <a:lnTo>
                    <a:pt x="67703" y="142240"/>
                  </a:lnTo>
                  <a:close/>
                </a:path>
                <a:path w="105409" h="494029">
                  <a:moveTo>
                    <a:pt x="68122" y="135890"/>
                  </a:moveTo>
                  <a:lnTo>
                    <a:pt x="66598" y="134620"/>
                  </a:lnTo>
                  <a:lnTo>
                    <a:pt x="67183" y="135890"/>
                  </a:lnTo>
                  <a:lnTo>
                    <a:pt x="68122" y="135890"/>
                  </a:lnTo>
                  <a:close/>
                </a:path>
                <a:path w="105409" h="494029">
                  <a:moveTo>
                    <a:pt x="68148" y="120650"/>
                  </a:moveTo>
                  <a:lnTo>
                    <a:pt x="68084" y="120472"/>
                  </a:lnTo>
                  <a:lnTo>
                    <a:pt x="64706" y="119380"/>
                  </a:lnTo>
                  <a:lnTo>
                    <a:pt x="64363" y="119126"/>
                  </a:lnTo>
                  <a:lnTo>
                    <a:pt x="63474" y="119380"/>
                  </a:lnTo>
                  <a:lnTo>
                    <a:pt x="68148" y="120650"/>
                  </a:lnTo>
                  <a:close/>
                </a:path>
                <a:path w="105409" h="494029">
                  <a:moveTo>
                    <a:pt x="68567" y="146164"/>
                  </a:moveTo>
                  <a:lnTo>
                    <a:pt x="68046" y="146050"/>
                  </a:lnTo>
                  <a:lnTo>
                    <a:pt x="67576" y="147320"/>
                  </a:lnTo>
                  <a:lnTo>
                    <a:pt x="68567" y="146164"/>
                  </a:lnTo>
                  <a:close/>
                </a:path>
                <a:path w="105409" h="494029">
                  <a:moveTo>
                    <a:pt x="69926" y="173990"/>
                  </a:moveTo>
                  <a:lnTo>
                    <a:pt x="66446" y="172720"/>
                  </a:lnTo>
                  <a:lnTo>
                    <a:pt x="68148" y="172720"/>
                  </a:lnTo>
                  <a:lnTo>
                    <a:pt x="66179" y="171450"/>
                  </a:lnTo>
                  <a:lnTo>
                    <a:pt x="64604" y="171450"/>
                  </a:lnTo>
                  <a:lnTo>
                    <a:pt x="64833" y="172720"/>
                  </a:lnTo>
                  <a:lnTo>
                    <a:pt x="63334" y="172720"/>
                  </a:lnTo>
                  <a:lnTo>
                    <a:pt x="65392" y="173482"/>
                  </a:lnTo>
                  <a:lnTo>
                    <a:pt x="65646" y="172720"/>
                  </a:lnTo>
                  <a:lnTo>
                    <a:pt x="69926" y="173990"/>
                  </a:lnTo>
                  <a:close/>
                </a:path>
                <a:path w="105409" h="494029">
                  <a:moveTo>
                    <a:pt x="70764" y="159753"/>
                  </a:moveTo>
                  <a:lnTo>
                    <a:pt x="70383" y="159702"/>
                  </a:lnTo>
                  <a:lnTo>
                    <a:pt x="70751" y="160020"/>
                  </a:lnTo>
                  <a:lnTo>
                    <a:pt x="70764" y="159753"/>
                  </a:lnTo>
                  <a:close/>
                </a:path>
                <a:path w="105409" h="494029">
                  <a:moveTo>
                    <a:pt x="71958" y="175260"/>
                  </a:moveTo>
                  <a:lnTo>
                    <a:pt x="65227" y="173990"/>
                  </a:lnTo>
                  <a:lnTo>
                    <a:pt x="62318" y="172720"/>
                  </a:lnTo>
                  <a:lnTo>
                    <a:pt x="61214" y="172720"/>
                  </a:lnTo>
                  <a:lnTo>
                    <a:pt x="62064" y="173990"/>
                  </a:lnTo>
                  <a:lnTo>
                    <a:pt x="61709" y="173990"/>
                  </a:lnTo>
                  <a:lnTo>
                    <a:pt x="61849" y="174256"/>
                  </a:lnTo>
                  <a:lnTo>
                    <a:pt x="64363" y="175260"/>
                  </a:lnTo>
                  <a:lnTo>
                    <a:pt x="64757" y="175260"/>
                  </a:lnTo>
                  <a:lnTo>
                    <a:pt x="62966" y="173990"/>
                  </a:lnTo>
                  <a:lnTo>
                    <a:pt x="63906" y="173990"/>
                  </a:lnTo>
                  <a:lnTo>
                    <a:pt x="64757" y="175260"/>
                  </a:lnTo>
                  <a:lnTo>
                    <a:pt x="71958" y="175260"/>
                  </a:lnTo>
                  <a:close/>
                </a:path>
                <a:path w="105409" h="494029">
                  <a:moveTo>
                    <a:pt x="72009" y="166801"/>
                  </a:moveTo>
                  <a:lnTo>
                    <a:pt x="71958" y="166662"/>
                  </a:lnTo>
                  <a:lnTo>
                    <a:pt x="70713" y="166370"/>
                  </a:lnTo>
                  <a:lnTo>
                    <a:pt x="70993" y="166585"/>
                  </a:lnTo>
                  <a:lnTo>
                    <a:pt x="72009" y="166801"/>
                  </a:lnTo>
                  <a:close/>
                </a:path>
                <a:path w="105409" h="494029">
                  <a:moveTo>
                    <a:pt x="72301" y="167640"/>
                  </a:moveTo>
                  <a:lnTo>
                    <a:pt x="72123" y="167106"/>
                  </a:lnTo>
                  <a:lnTo>
                    <a:pt x="71412" y="166928"/>
                  </a:lnTo>
                  <a:lnTo>
                    <a:pt x="72301" y="167640"/>
                  </a:lnTo>
                  <a:close/>
                </a:path>
                <a:path w="105409" h="494029">
                  <a:moveTo>
                    <a:pt x="72745" y="166839"/>
                  </a:moveTo>
                  <a:lnTo>
                    <a:pt x="71856" y="166370"/>
                  </a:lnTo>
                  <a:lnTo>
                    <a:pt x="71958" y="166662"/>
                  </a:lnTo>
                  <a:lnTo>
                    <a:pt x="72745" y="166839"/>
                  </a:lnTo>
                  <a:close/>
                </a:path>
                <a:path w="105409" h="494029">
                  <a:moveTo>
                    <a:pt x="72809" y="173990"/>
                  </a:moveTo>
                  <a:lnTo>
                    <a:pt x="70180" y="173075"/>
                  </a:lnTo>
                  <a:lnTo>
                    <a:pt x="70612" y="173990"/>
                  </a:lnTo>
                  <a:lnTo>
                    <a:pt x="72809" y="173990"/>
                  </a:lnTo>
                  <a:close/>
                </a:path>
                <a:path w="105409" h="494029">
                  <a:moveTo>
                    <a:pt x="74015" y="171450"/>
                  </a:moveTo>
                  <a:lnTo>
                    <a:pt x="72732" y="170180"/>
                  </a:lnTo>
                  <a:lnTo>
                    <a:pt x="70866" y="171450"/>
                  </a:lnTo>
                  <a:lnTo>
                    <a:pt x="74015" y="171450"/>
                  </a:lnTo>
                  <a:close/>
                </a:path>
                <a:path w="105409" h="494029">
                  <a:moveTo>
                    <a:pt x="74206" y="50292"/>
                  </a:moveTo>
                  <a:lnTo>
                    <a:pt x="73596" y="50088"/>
                  </a:lnTo>
                  <a:lnTo>
                    <a:pt x="74206" y="50292"/>
                  </a:lnTo>
                  <a:close/>
                </a:path>
                <a:path w="105409" h="494029">
                  <a:moveTo>
                    <a:pt x="74231" y="167640"/>
                  </a:moveTo>
                  <a:lnTo>
                    <a:pt x="73063" y="167005"/>
                  </a:lnTo>
                  <a:lnTo>
                    <a:pt x="72009" y="166801"/>
                  </a:lnTo>
                  <a:lnTo>
                    <a:pt x="72123" y="167106"/>
                  </a:lnTo>
                  <a:lnTo>
                    <a:pt x="74231" y="167640"/>
                  </a:lnTo>
                  <a:close/>
                </a:path>
                <a:path w="105409" h="494029">
                  <a:moveTo>
                    <a:pt x="74688" y="55422"/>
                  </a:moveTo>
                  <a:lnTo>
                    <a:pt x="73875" y="54610"/>
                  </a:lnTo>
                  <a:lnTo>
                    <a:pt x="72682" y="54610"/>
                  </a:lnTo>
                  <a:lnTo>
                    <a:pt x="74688" y="55422"/>
                  </a:lnTo>
                  <a:close/>
                </a:path>
                <a:path w="105409" h="494029">
                  <a:moveTo>
                    <a:pt x="74688" y="51892"/>
                  </a:moveTo>
                  <a:lnTo>
                    <a:pt x="74371" y="51663"/>
                  </a:lnTo>
                  <a:lnTo>
                    <a:pt x="74371" y="51803"/>
                  </a:lnTo>
                  <a:lnTo>
                    <a:pt x="74688" y="51892"/>
                  </a:lnTo>
                  <a:close/>
                </a:path>
                <a:path w="105409" h="494029">
                  <a:moveTo>
                    <a:pt x="75057" y="167728"/>
                  </a:moveTo>
                  <a:lnTo>
                    <a:pt x="74091" y="168427"/>
                  </a:lnTo>
                  <a:lnTo>
                    <a:pt x="74637" y="168440"/>
                  </a:lnTo>
                  <a:lnTo>
                    <a:pt x="75057" y="167728"/>
                  </a:lnTo>
                  <a:close/>
                </a:path>
                <a:path w="105409" h="494029">
                  <a:moveTo>
                    <a:pt x="76161" y="167640"/>
                  </a:moveTo>
                  <a:lnTo>
                    <a:pt x="72745" y="166839"/>
                  </a:lnTo>
                  <a:lnTo>
                    <a:pt x="73063" y="167005"/>
                  </a:lnTo>
                  <a:lnTo>
                    <a:pt x="76161" y="167640"/>
                  </a:lnTo>
                  <a:close/>
                </a:path>
                <a:path w="105409" h="494029">
                  <a:moveTo>
                    <a:pt x="76682" y="152336"/>
                  </a:moveTo>
                  <a:lnTo>
                    <a:pt x="76263" y="152336"/>
                  </a:lnTo>
                  <a:lnTo>
                    <a:pt x="76492" y="152349"/>
                  </a:lnTo>
                  <a:lnTo>
                    <a:pt x="76619" y="152349"/>
                  </a:lnTo>
                  <a:close/>
                </a:path>
                <a:path w="105409" h="494029">
                  <a:moveTo>
                    <a:pt x="76847" y="168579"/>
                  </a:moveTo>
                  <a:lnTo>
                    <a:pt x="74637" y="168440"/>
                  </a:lnTo>
                  <a:lnTo>
                    <a:pt x="74460" y="168732"/>
                  </a:lnTo>
                  <a:lnTo>
                    <a:pt x="76847" y="168579"/>
                  </a:lnTo>
                  <a:close/>
                </a:path>
                <a:path w="105409" h="494029">
                  <a:moveTo>
                    <a:pt x="78892" y="160020"/>
                  </a:moveTo>
                  <a:lnTo>
                    <a:pt x="77838" y="160020"/>
                  </a:lnTo>
                  <a:lnTo>
                    <a:pt x="78828" y="161290"/>
                  </a:lnTo>
                  <a:lnTo>
                    <a:pt x="78892" y="160020"/>
                  </a:lnTo>
                  <a:close/>
                </a:path>
                <a:path w="105409" h="494029">
                  <a:moveTo>
                    <a:pt x="79336" y="165747"/>
                  </a:moveTo>
                  <a:lnTo>
                    <a:pt x="78117" y="165214"/>
                  </a:lnTo>
                  <a:lnTo>
                    <a:pt x="77063" y="165404"/>
                  </a:lnTo>
                  <a:lnTo>
                    <a:pt x="77533" y="165925"/>
                  </a:lnTo>
                  <a:lnTo>
                    <a:pt x="78701" y="165633"/>
                  </a:lnTo>
                  <a:lnTo>
                    <a:pt x="79336" y="165747"/>
                  </a:lnTo>
                  <a:close/>
                </a:path>
                <a:path w="105409" h="494029">
                  <a:moveTo>
                    <a:pt x="80518" y="168338"/>
                  </a:moveTo>
                  <a:lnTo>
                    <a:pt x="76847" y="168579"/>
                  </a:lnTo>
                  <a:lnTo>
                    <a:pt x="77012" y="168884"/>
                  </a:lnTo>
                  <a:lnTo>
                    <a:pt x="80518" y="168338"/>
                  </a:lnTo>
                  <a:close/>
                </a:path>
                <a:path w="105409" h="494029">
                  <a:moveTo>
                    <a:pt x="82372" y="6985"/>
                  </a:moveTo>
                  <a:lnTo>
                    <a:pt x="81165" y="6350"/>
                  </a:lnTo>
                  <a:lnTo>
                    <a:pt x="80086" y="6350"/>
                  </a:lnTo>
                  <a:lnTo>
                    <a:pt x="82372" y="6985"/>
                  </a:lnTo>
                  <a:close/>
                </a:path>
                <a:path w="105409" h="494029">
                  <a:moveTo>
                    <a:pt x="82423" y="147358"/>
                  </a:moveTo>
                  <a:lnTo>
                    <a:pt x="82092" y="146939"/>
                  </a:lnTo>
                  <a:lnTo>
                    <a:pt x="81394" y="147193"/>
                  </a:lnTo>
                  <a:lnTo>
                    <a:pt x="82423" y="147358"/>
                  </a:lnTo>
                  <a:close/>
                </a:path>
                <a:path w="105409" h="494029">
                  <a:moveTo>
                    <a:pt x="86118" y="142252"/>
                  </a:moveTo>
                  <a:lnTo>
                    <a:pt x="85242" y="141541"/>
                  </a:lnTo>
                  <a:lnTo>
                    <a:pt x="85775" y="142049"/>
                  </a:lnTo>
                  <a:lnTo>
                    <a:pt x="86118" y="142252"/>
                  </a:lnTo>
                  <a:close/>
                </a:path>
                <a:path w="105409" h="494029">
                  <a:moveTo>
                    <a:pt x="88163" y="95008"/>
                  </a:moveTo>
                  <a:lnTo>
                    <a:pt x="87007" y="93980"/>
                  </a:lnTo>
                  <a:lnTo>
                    <a:pt x="85610" y="93980"/>
                  </a:lnTo>
                  <a:lnTo>
                    <a:pt x="88163" y="95008"/>
                  </a:lnTo>
                  <a:close/>
                </a:path>
                <a:path w="105409" h="494029">
                  <a:moveTo>
                    <a:pt x="88442" y="95250"/>
                  </a:moveTo>
                  <a:lnTo>
                    <a:pt x="88392" y="95097"/>
                  </a:lnTo>
                  <a:lnTo>
                    <a:pt x="88163" y="95008"/>
                  </a:lnTo>
                  <a:lnTo>
                    <a:pt x="88442" y="95250"/>
                  </a:lnTo>
                  <a:close/>
                </a:path>
                <a:path w="105409" h="494029">
                  <a:moveTo>
                    <a:pt x="88861" y="132080"/>
                  </a:moveTo>
                  <a:lnTo>
                    <a:pt x="88493" y="130810"/>
                  </a:lnTo>
                  <a:lnTo>
                    <a:pt x="88861" y="132080"/>
                  </a:lnTo>
                  <a:close/>
                </a:path>
                <a:path w="105409" h="494029">
                  <a:moveTo>
                    <a:pt x="89814" y="95097"/>
                  </a:moveTo>
                  <a:lnTo>
                    <a:pt x="88074" y="93980"/>
                  </a:lnTo>
                  <a:lnTo>
                    <a:pt x="88392" y="95097"/>
                  </a:lnTo>
                  <a:lnTo>
                    <a:pt x="89814" y="95097"/>
                  </a:lnTo>
                  <a:close/>
                </a:path>
                <a:path w="105409" h="494029">
                  <a:moveTo>
                    <a:pt x="90258" y="96520"/>
                  </a:moveTo>
                  <a:lnTo>
                    <a:pt x="90043" y="95250"/>
                  </a:lnTo>
                  <a:lnTo>
                    <a:pt x="88760" y="95250"/>
                  </a:lnTo>
                  <a:lnTo>
                    <a:pt x="88442" y="95250"/>
                  </a:lnTo>
                  <a:lnTo>
                    <a:pt x="90170" y="96520"/>
                  </a:lnTo>
                  <a:close/>
                </a:path>
                <a:path w="105409" h="494029">
                  <a:moveTo>
                    <a:pt x="90271" y="111391"/>
                  </a:moveTo>
                  <a:lnTo>
                    <a:pt x="89344" y="110858"/>
                  </a:lnTo>
                  <a:lnTo>
                    <a:pt x="86067" y="110490"/>
                  </a:lnTo>
                  <a:lnTo>
                    <a:pt x="86614" y="110807"/>
                  </a:lnTo>
                  <a:lnTo>
                    <a:pt x="90271" y="111391"/>
                  </a:lnTo>
                  <a:close/>
                </a:path>
                <a:path w="105409" h="494029">
                  <a:moveTo>
                    <a:pt x="90728" y="96837"/>
                  </a:moveTo>
                  <a:lnTo>
                    <a:pt x="89154" y="96380"/>
                  </a:lnTo>
                  <a:lnTo>
                    <a:pt x="88887" y="96647"/>
                  </a:lnTo>
                  <a:lnTo>
                    <a:pt x="87579" y="96761"/>
                  </a:lnTo>
                  <a:lnTo>
                    <a:pt x="87960" y="96977"/>
                  </a:lnTo>
                  <a:lnTo>
                    <a:pt x="89623" y="97066"/>
                  </a:lnTo>
                  <a:lnTo>
                    <a:pt x="90728" y="96837"/>
                  </a:lnTo>
                  <a:close/>
                </a:path>
                <a:path w="105409" h="494029">
                  <a:moveTo>
                    <a:pt x="96596" y="74930"/>
                  </a:moveTo>
                  <a:lnTo>
                    <a:pt x="95592" y="74930"/>
                  </a:lnTo>
                  <a:lnTo>
                    <a:pt x="96481" y="76200"/>
                  </a:lnTo>
                  <a:lnTo>
                    <a:pt x="96596" y="74930"/>
                  </a:lnTo>
                  <a:close/>
                </a:path>
                <a:path w="105409" h="494029">
                  <a:moveTo>
                    <a:pt x="98234" y="35750"/>
                  </a:moveTo>
                  <a:lnTo>
                    <a:pt x="97815" y="35560"/>
                  </a:lnTo>
                  <a:lnTo>
                    <a:pt x="97980" y="36576"/>
                  </a:lnTo>
                  <a:lnTo>
                    <a:pt x="98234" y="35750"/>
                  </a:lnTo>
                  <a:close/>
                </a:path>
                <a:path w="105409" h="494029">
                  <a:moveTo>
                    <a:pt x="98488" y="26898"/>
                  </a:moveTo>
                  <a:lnTo>
                    <a:pt x="98399" y="26670"/>
                  </a:lnTo>
                  <a:lnTo>
                    <a:pt x="98247" y="26670"/>
                  </a:lnTo>
                  <a:lnTo>
                    <a:pt x="98488" y="26898"/>
                  </a:lnTo>
                  <a:close/>
                </a:path>
                <a:path w="105409" h="494029">
                  <a:moveTo>
                    <a:pt x="99034" y="36830"/>
                  </a:moveTo>
                  <a:lnTo>
                    <a:pt x="98069" y="36588"/>
                  </a:lnTo>
                  <a:lnTo>
                    <a:pt x="98018" y="36830"/>
                  </a:lnTo>
                  <a:lnTo>
                    <a:pt x="99034" y="36830"/>
                  </a:lnTo>
                  <a:close/>
                </a:path>
                <a:path w="105409" h="494029">
                  <a:moveTo>
                    <a:pt x="100203" y="57988"/>
                  </a:moveTo>
                  <a:lnTo>
                    <a:pt x="99352" y="57340"/>
                  </a:lnTo>
                  <a:lnTo>
                    <a:pt x="99136" y="57556"/>
                  </a:lnTo>
                  <a:lnTo>
                    <a:pt x="100203" y="57988"/>
                  </a:lnTo>
                  <a:close/>
                </a:path>
                <a:path w="105409" h="494029">
                  <a:moveTo>
                    <a:pt x="104648" y="36830"/>
                  </a:moveTo>
                  <a:lnTo>
                    <a:pt x="101028" y="35560"/>
                  </a:lnTo>
                  <a:lnTo>
                    <a:pt x="100939" y="35763"/>
                  </a:lnTo>
                  <a:lnTo>
                    <a:pt x="102704" y="36830"/>
                  </a:lnTo>
                  <a:lnTo>
                    <a:pt x="104648" y="36830"/>
                  </a:lnTo>
                  <a:close/>
                </a:path>
                <a:path w="105409" h="494029">
                  <a:moveTo>
                    <a:pt x="104889" y="10160"/>
                  </a:moveTo>
                  <a:lnTo>
                    <a:pt x="100076" y="7620"/>
                  </a:lnTo>
                  <a:lnTo>
                    <a:pt x="98399" y="7620"/>
                  </a:lnTo>
                  <a:lnTo>
                    <a:pt x="96901" y="6350"/>
                  </a:lnTo>
                  <a:lnTo>
                    <a:pt x="99910" y="6350"/>
                  </a:lnTo>
                  <a:lnTo>
                    <a:pt x="97269" y="5080"/>
                  </a:lnTo>
                  <a:lnTo>
                    <a:pt x="98577" y="3810"/>
                  </a:lnTo>
                  <a:lnTo>
                    <a:pt x="103746" y="6350"/>
                  </a:lnTo>
                  <a:lnTo>
                    <a:pt x="104241" y="5080"/>
                  </a:lnTo>
                  <a:lnTo>
                    <a:pt x="103682" y="3810"/>
                  </a:lnTo>
                  <a:lnTo>
                    <a:pt x="99656" y="2540"/>
                  </a:lnTo>
                  <a:lnTo>
                    <a:pt x="95021" y="2540"/>
                  </a:lnTo>
                  <a:lnTo>
                    <a:pt x="90170" y="1270"/>
                  </a:lnTo>
                  <a:lnTo>
                    <a:pt x="86918" y="419"/>
                  </a:lnTo>
                  <a:lnTo>
                    <a:pt x="86918" y="21590"/>
                  </a:lnTo>
                  <a:lnTo>
                    <a:pt x="86220" y="21590"/>
                  </a:lnTo>
                  <a:lnTo>
                    <a:pt x="86220" y="22860"/>
                  </a:lnTo>
                  <a:lnTo>
                    <a:pt x="81597" y="22860"/>
                  </a:lnTo>
                  <a:lnTo>
                    <a:pt x="83756" y="21767"/>
                  </a:lnTo>
                  <a:lnTo>
                    <a:pt x="86220" y="22860"/>
                  </a:lnTo>
                  <a:lnTo>
                    <a:pt x="86220" y="21590"/>
                  </a:lnTo>
                  <a:lnTo>
                    <a:pt x="84924" y="21590"/>
                  </a:lnTo>
                  <a:lnTo>
                    <a:pt x="82423" y="20396"/>
                  </a:lnTo>
                  <a:lnTo>
                    <a:pt x="82791" y="20320"/>
                  </a:lnTo>
                  <a:lnTo>
                    <a:pt x="85547" y="20320"/>
                  </a:lnTo>
                  <a:lnTo>
                    <a:pt x="86918" y="21590"/>
                  </a:lnTo>
                  <a:lnTo>
                    <a:pt x="86918" y="419"/>
                  </a:lnTo>
                  <a:lnTo>
                    <a:pt x="85318" y="0"/>
                  </a:lnTo>
                  <a:lnTo>
                    <a:pt x="85064" y="101"/>
                  </a:lnTo>
                  <a:lnTo>
                    <a:pt x="85064" y="3810"/>
                  </a:lnTo>
                  <a:lnTo>
                    <a:pt x="83159" y="3810"/>
                  </a:lnTo>
                  <a:lnTo>
                    <a:pt x="81889" y="2921"/>
                  </a:lnTo>
                  <a:lnTo>
                    <a:pt x="85064" y="3810"/>
                  </a:lnTo>
                  <a:lnTo>
                    <a:pt x="85064" y="101"/>
                  </a:lnTo>
                  <a:lnTo>
                    <a:pt x="84645" y="254"/>
                  </a:lnTo>
                  <a:lnTo>
                    <a:pt x="84645" y="2540"/>
                  </a:lnTo>
                  <a:lnTo>
                    <a:pt x="82270" y="2540"/>
                  </a:lnTo>
                  <a:lnTo>
                    <a:pt x="82219" y="1447"/>
                  </a:lnTo>
                  <a:lnTo>
                    <a:pt x="84645" y="2540"/>
                  </a:lnTo>
                  <a:lnTo>
                    <a:pt x="84645" y="254"/>
                  </a:lnTo>
                  <a:lnTo>
                    <a:pt x="81800" y="1270"/>
                  </a:lnTo>
                  <a:lnTo>
                    <a:pt x="79959" y="1270"/>
                  </a:lnTo>
                  <a:lnTo>
                    <a:pt x="81876" y="2540"/>
                  </a:lnTo>
                  <a:lnTo>
                    <a:pt x="81356" y="2540"/>
                  </a:lnTo>
                  <a:lnTo>
                    <a:pt x="80556" y="2540"/>
                  </a:lnTo>
                  <a:lnTo>
                    <a:pt x="81203" y="2717"/>
                  </a:lnTo>
                  <a:lnTo>
                    <a:pt x="80251" y="3810"/>
                  </a:lnTo>
                  <a:lnTo>
                    <a:pt x="81102" y="3810"/>
                  </a:lnTo>
                  <a:lnTo>
                    <a:pt x="82257" y="4826"/>
                  </a:lnTo>
                  <a:lnTo>
                    <a:pt x="81622" y="3810"/>
                  </a:lnTo>
                  <a:lnTo>
                    <a:pt x="81826" y="3810"/>
                  </a:lnTo>
                  <a:lnTo>
                    <a:pt x="83654" y="5080"/>
                  </a:lnTo>
                  <a:lnTo>
                    <a:pt x="82537" y="5080"/>
                  </a:lnTo>
                  <a:lnTo>
                    <a:pt x="82257" y="4826"/>
                  </a:lnTo>
                  <a:lnTo>
                    <a:pt x="82410" y="5080"/>
                  </a:lnTo>
                  <a:lnTo>
                    <a:pt x="81584" y="5080"/>
                  </a:lnTo>
                  <a:lnTo>
                    <a:pt x="84124" y="6350"/>
                  </a:lnTo>
                  <a:lnTo>
                    <a:pt x="81356" y="5080"/>
                  </a:lnTo>
                  <a:lnTo>
                    <a:pt x="84658" y="7620"/>
                  </a:lnTo>
                  <a:lnTo>
                    <a:pt x="82372" y="6985"/>
                  </a:lnTo>
                  <a:lnTo>
                    <a:pt x="83464" y="7556"/>
                  </a:lnTo>
                  <a:lnTo>
                    <a:pt x="78346" y="6350"/>
                  </a:lnTo>
                  <a:lnTo>
                    <a:pt x="83223" y="8890"/>
                  </a:lnTo>
                  <a:lnTo>
                    <a:pt x="77381" y="7620"/>
                  </a:lnTo>
                  <a:lnTo>
                    <a:pt x="82232" y="8890"/>
                  </a:lnTo>
                  <a:lnTo>
                    <a:pt x="79336" y="10160"/>
                  </a:lnTo>
                  <a:lnTo>
                    <a:pt x="81940" y="11430"/>
                  </a:lnTo>
                  <a:lnTo>
                    <a:pt x="82130" y="11430"/>
                  </a:lnTo>
                  <a:lnTo>
                    <a:pt x="82969" y="12700"/>
                  </a:lnTo>
                  <a:lnTo>
                    <a:pt x="85420" y="13970"/>
                  </a:lnTo>
                  <a:lnTo>
                    <a:pt x="81419" y="13970"/>
                  </a:lnTo>
                  <a:lnTo>
                    <a:pt x="80708" y="12700"/>
                  </a:lnTo>
                  <a:lnTo>
                    <a:pt x="80213" y="12700"/>
                  </a:lnTo>
                  <a:lnTo>
                    <a:pt x="80060" y="13970"/>
                  </a:lnTo>
                  <a:lnTo>
                    <a:pt x="79006" y="13970"/>
                  </a:lnTo>
                  <a:lnTo>
                    <a:pt x="82067" y="15240"/>
                  </a:lnTo>
                  <a:lnTo>
                    <a:pt x="79476" y="15240"/>
                  </a:lnTo>
                  <a:lnTo>
                    <a:pt x="77279" y="13970"/>
                  </a:lnTo>
                  <a:lnTo>
                    <a:pt x="78740" y="15240"/>
                  </a:lnTo>
                  <a:lnTo>
                    <a:pt x="79133" y="15240"/>
                  </a:lnTo>
                  <a:lnTo>
                    <a:pt x="81292" y="16510"/>
                  </a:lnTo>
                  <a:lnTo>
                    <a:pt x="77368" y="16510"/>
                  </a:lnTo>
                  <a:lnTo>
                    <a:pt x="80822" y="17780"/>
                  </a:lnTo>
                  <a:lnTo>
                    <a:pt x="78968" y="17780"/>
                  </a:lnTo>
                  <a:lnTo>
                    <a:pt x="81940" y="19050"/>
                  </a:lnTo>
                  <a:lnTo>
                    <a:pt x="78892" y="19050"/>
                  </a:lnTo>
                  <a:lnTo>
                    <a:pt x="82626" y="20320"/>
                  </a:lnTo>
                  <a:lnTo>
                    <a:pt x="82257" y="20320"/>
                  </a:lnTo>
                  <a:lnTo>
                    <a:pt x="76784" y="20320"/>
                  </a:lnTo>
                  <a:lnTo>
                    <a:pt x="75615" y="21590"/>
                  </a:lnTo>
                  <a:lnTo>
                    <a:pt x="76695" y="21590"/>
                  </a:lnTo>
                  <a:lnTo>
                    <a:pt x="82334" y="20408"/>
                  </a:lnTo>
                  <a:lnTo>
                    <a:pt x="83350" y="21590"/>
                  </a:lnTo>
                  <a:lnTo>
                    <a:pt x="78409" y="21590"/>
                  </a:lnTo>
                  <a:lnTo>
                    <a:pt x="77254" y="22860"/>
                  </a:lnTo>
                  <a:lnTo>
                    <a:pt x="80149" y="22860"/>
                  </a:lnTo>
                  <a:lnTo>
                    <a:pt x="82067" y="24130"/>
                  </a:lnTo>
                  <a:lnTo>
                    <a:pt x="85394" y="25400"/>
                  </a:lnTo>
                  <a:lnTo>
                    <a:pt x="73050" y="22860"/>
                  </a:lnTo>
                  <a:lnTo>
                    <a:pt x="77597" y="25400"/>
                  </a:lnTo>
                  <a:lnTo>
                    <a:pt x="77939" y="25400"/>
                  </a:lnTo>
                  <a:lnTo>
                    <a:pt x="79908" y="25400"/>
                  </a:lnTo>
                  <a:lnTo>
                    <a:pt x="84340" y="26670"/>
                  </a:lnTo>
                  <a:lnTo>
                    <a:pt x="81889" y="26670"/>
                  </a:lnTo>
                  <a:lnTo>
                    <a:pt x="77939" y="25400"/>
                  </a:lnTo>
                  <a:lnTo>
                    <a:pt x="77406" y="26670"/>
                  </a:lnTo>
                  <a:lnTo>
                    <a:pt x="75831" y="26670"/>
                  </a:lnTo>
                  <a:lnTo>
                    <a:pt x="79349" y="27495"/>
                  </a:lnTo>
                  <a:lnTo>
                    <a:pt x="79451" y="27089"/>
                  </a:lnTo>
                  <a:lnTo>
                    <a:pt x="83591" y="27940"/>
                  </a:lnTo>
                  <a:lnTo>
                    <a:pt x="81254" y="27940"/>
                  </a:lnTo>
                  <a:lnTo>
                    <a:pt x="79349" y="27495"/>
                  </a:lnTo>
                  <a:lnTo>
                    <a:pt x="79235" y="27940"/>
                  </a:lnTo>
                  <a:lnTo>
                    <a:pt x="77635" y="27940"/>
                  </a:lnTo>
                  <a:lnTo>
                    <a:pt x="78054" y="29210"/>
                  </a:lnTo>
                  <a:lnTo>
                    <a:pt x="80441" y="30480"/>
                  </a:lnTo>
                  <a:lnTo>
                    <a:pt x="80911" y="31750"/>
                  </a:lnTo>
                  <a:lnTo>
                    <a:pt x="79870" y="31750"/>
                  </a:lnTo>
                  <a:lnTo>
                    <a:pt x="78803" y="30480"/>
                  </a:lnTo>
                  <a:lnTo>
                    <a:pt x="77685" y="31750"/>
                  </a:lnTo>
                  <a:lnTo>
                    <a:pt x="79248" y="33020"/>
                  </a:lnTo>
                  <a:lnTo>
                    <a:pt x="77495" y="33934"/>
                  </a:lnTo>
                  <a:lnTo>
                    <a:pt x="77495" y="35560"/>
                  </a:lnTo>
                  <a:lnTo>
                    <a:pt x="77457" y="36830"/>
                  </a:lnTo>
                  <a:lnTo>
                    <a:pt x="76085" y="35560"/>
                  </a:lnTo>
                  <a:lnTo>
                    <a:pt x="77495" y="35560"/>
                  </a:lnTo>
                  <a:lnTo>
                    <a:pt x="77495" y="33934"/>
                  </a:lnTo>
                  <a:lnTo>
                    <a:pt x="76809" y="34290"/>
                  </a:lnTo>
                  <a:lnTo>
                    <a:pt x="74536" y="35560"/>
                  </a:lnTo>
                  <a:lnTo>
                    <a:pt x="75514" y="35560"/>
                  </a:lnTo>
                  <a:lnTo>
                    <a:pt x="74295" y="36830"/>
                  </a:lnTo>
                  <a:lnTo>
                    <a:pt x="75920" y="36830"/>
                  </a:lnTo>
                  <a:lnTo>
                    <a:pt x="78359" y="38100"/>
                  </a:lnTo>
                  <a:lnTo>
                    <a:pt x="81089" y="39370"/>
                  </a:lnTo>
                  <a:lnTo>
                    <a:pt x="77685" y="40640"/>
                  </a:lnTo>
                  <a:lnTo>
                    <a:pt x="75476" y="40640"/>
                  </a:lnTo>
                  <a:lnTo>
                    <a:pt x="82918" y="41910"/>
                  </a:lnTo>
                  <a:lnTo>
                    <a:pt x="79451" y="41910"/>
                  </a:lnTo>
                  <a:lnTo>
                    <a:pt x="77901" y="43180"/>
                  </a:lnTo>
                  <a:lnTo>
                    <a:pt x="80416" y="45720"/>
                  </a:lnTo>
                  <a:lnTo>
                    <a:pt x="75641" y="45720"/>
                  </a:lnTo>
                  <a:lnTo>
                    <a:pt x="79984" y="46990"/>
                  </a:lnTo>
                  <a:lnTo>
                    <a:pt x="73444" y="48260"/>
                  </a:lnTo>
                  <a:lnTo>
                    <a:pt x="75323" y="48260"/>
                  </a:lnTo>
                  <a:lnTo>
                    <a:pt x="79540" y="48260"/>
                  </a:lnTo>
                  <a:lnTo>
                    <a:pt x="76390" y="49530"/>
                  </a:lnTo>
                  <a:lnTo>
                    <a:pt x="75323" y="48260"/>
                  </a:lnTo>
                  <a:lnTo>
                    <a:pt x="73101" y="49530"/>
                  </a:lnTo>
                  <a:lnTo>
                    <a:pt x="72771" y="49530"/>
                  </a:lnTo>
                  <a:lnTo>
                    <a:pt x="76835" y="50800"/>
                  </a:lnTo>
                  <a:lnTo>
                    <a:pt x="74206" y="50800"/>
                  </a:lnTo>
                  <a:lnTo>
                    <a:pt x="77470" y="52070"/>
                  </a:lnTo>
                  <a:lnTo>
                    <a:pt x="76784" y="52070"/>
                  </a:lnTo>
                  <a:lnTo>
                    <a:pt x="78117" y="53340"/>
                  </a:lnTo>
                  <a:lnTo>
                    <a:pt x="77228" y="53340"/>
                  </a:lnTo>
                  <a:lnTo>
                    <a:pt x="77228" y="62230"/>
                  </a:lnTo>
                  <a:lnTo>
                    <a:pt x="76784" y="62230"/>
                  </a:lnTo>
                  <a:lnTo>
                    <a:pt x="75120" y="61620"/>
                  </a:lnTo>
                  <a:lnTo>
                    <a:pt x="74752" y="60960"/>
                  </a:lnTo>
                  <a:lnTo>
                    <a:pt x="77228" y="62230"/>
                  </a:lnTo>
                  <a:lnTo>
                    <a:pt x="77228" y="53340"/>
                  </a:lnTo>
                  <a:lnTo>
                    <a:pt x="72682" y="53340"/>
                  </a:lnTo>
                  <a:lnTo>
                    <a:pt x="74726" y="55435"/>
                  </a:lnTo>
                  <a:lnTo>
                    <a:pt x="75831" y="55880"/>
                  </a:lnTo>
                  <a:lnTo>
                    <a:pt x="75006" y="55714"/>
                  </a:lnTo>
                  <a:lnTo>
                    <a:pt x="75158" y="55880"/>
                  </a:lnTo>
                  <a:lnTo>
                    <a:pt x="74993" y="55714"/>
                  </a:lnTo>
                  <a:lnTo>
                    <a:pt x="73533" y="55435"/>
                  </a:lnTo>
                  <a:lnTo>
                    <a:pt x="73533" y="61023"/>
                  </a:lnTo>
                  <a:lnTo>
                    <a:pt x="73342" y="60960"/>
                  </a:lnTo>
                  <a:lnTo>
                    <a:pt x="73533" y="61023"/>
                  </a:lnTo>
                  <a:lnTo>
                    <a:pt x="73533" y="55435"/>
                  </a:lnTo>
                  <a:lnTo>
                    <a:pt x="69291" y="54610"/>
                  </a:lnTo>
                  <a:lnTo>
                    <a:pt x="72174" y="55880"/>
                  </a:lnTo>
                  <a:lnTo>
                    <a:pt x="72732" y="55880"/>
                  </a:lnTo>
                  <a:lnTo>
                    <a:pt x="72580" y="57150"/>
                  </a:lnTo>
                  <a:lnTo>
                    <a:pt x="71132" y="57150"/>
                  </a:lnTo>
                  <a:lnTo>
                    <a:pt x="70396" y="58420"/>
                  </a:lnTo>
                  <a:lnTo>
                    <a:pt x="71843" y="59690"/>
                  </a:lnTo>
                  <a:lnTo>
                    <a:pt x="71615" y="60960"/>
                  </a:lnTo>
                  <a:lnTo>
                    <a:pt x="70573" y="60960"/>
                  </a:lnTo>
                  <a:lnTo>
                    <a:pt x="72275" y="62001"/>
                  </a:lnTo>
                  <a:lnTo>
                    <a:pt x="71856" y="60960"/>
                  </a:lnTo>
                  <a:lnTo>
                    <a:pt x="72301" y="60960"/>
                  </a:lnTo>
                  <a:lnTo>
                    <a:pt x="73380" y="62230"/>
                  </a:lnTo>
                  <a:lnTo>
                    <a:pt x="72631" y="62230"/>
                  </a:lnTo>
                  <a:lnTo>
                    <a:pt x="72275" y="62001"/>
                  </a:lnTo>
                  <a:lnTo>
                    <a:pt x="72364" y="62230"/>
                  </a:lnTo>
                  <a:lnTo>
                    <a:pt x="69621" y="62230"/>
                  </a:lnTo>
                  <a:lnTo>
                    <a:pt x="69405" y="63500"/>
                  </a:lnTo>
                  <a:lnTo>
                    <a:pt x="70485" y="64770"/>
                  </a:lnTo>
                  <a:lnTo>
                    <a:pt x="70497" y="66040"/>
                  </a:lnTo>
                  <a:lnTo>
                    <a:pt x="72707" y="66040"/>
                  </a:lnTo>
                  <a:lnTo>
                    <a:pt x="75018" y="67310"/>
                  </a:lnTo>
                  <a:lnTo>
                    <a:pt x="73977" y="67310"/>
                  </a:lnTo>
                  <a:lnTo>
                    <a:pt x="71577" y="68580"/>
                  </a:lnTo>
                  <a:lnTo>
                    <a:pt x="73037" y="69850"/>
                  </a:lnTo>
                  <a:lnTo>
                    <a:pt x="73164" y="69850"/>
                  </a:lnTo>
                  <a:lnTo>
                    <a:pt x="73266" y="71120"/>
                  </a:lnTo>
                  <a:lnTo>
                    <a:pt x="71437" y="69850"/>
                  </a:lnTo>
                  <a:lnTo>
                    <a:pt x="71704" y="71120"/>
                  </a:lnTo>
                  <a:lnTo>
                    <a:pt x="73710" y="73660"/>
                  </a:lnTo>
                  <a:lnTo>
                    <a:pt x="73482" y="73660"/>
                  </a:lnTo>
                  <a:lnTo>
                    <a:pt x="77228" y="76200"/>
                  </a:lnTo>
                  <a:lnTo>
                    <a:pt x="65214" y="76200"/>
                  </a:lnTo>
                  <a:lnTo>
                    <a:pt x="70561" y="77470"/>
                  </a:lnTo>
                  <a:lnTo>
                    <a:pt x="70307" y="77470"/>
                  </a:lnTo>
                  <a:lnTo>
                    <a:pt x="72986" y="80010"/>
                  </a:lnTo>
                  <a:lnTo>
                    <a:pt x="72453" y="80010"/>
                  </a:lnTo>
                  <a:lnTo>
                    <a:pt x="71056" y="78740"/>
                  </a:lnTo>
                  <a:lnTo>
                    <a:pt x="69354" y="78740"/>
                  </a:lnTo>
                  <a:lnTo>
                    <a:pt x="73583" y="81280"/>
                  </a:lnTo>
                  <a:lnTo>
                    <a:pt x="68389" y="81280"/>
                  </a:lnTo>
                  <a:lnTo>
                    <a:pt x="71170" y="82550"/>
                  </a:lnTo>
                  <a:lnTo>
                    <a:pt x="63220" y="82550"/>
                  </a:lnTo>
                  <a:lnTo>
                    <a:pt x="71259" y="86360"/>
                  </a:lnTo>
                  <a:lnTo>
                    <a:pt x="67945" y="86360"/>
                  </a:lnTo>
                  <a:lnTo>
                    <a:pt x="69710" y="87630"/>
                  </a:lnTo>
                  <a:lnTo>
                    <a:pt x="66840" y="86360"/>
                  </a:lnTo>
                  <a:lnTo>
                    <a:pt x="66382" y="87630"/>
                  </a:lnTo>
                  <a:lnTo>
                    <a:pt x="69062" y="87630"/>
                  </a:lnTo>
                  <a:lnTo>
                    <a:pt x="70904" y="90170"/>
                  </a:lnTo>
                  <a:lnTo>
                    <a:pt x="65582" y="92710"/>
                  </a:lnTo>
                  <a:lnTo>
                    <a:pt x="63525" y="95250"/>
                  </a:lnTo>
                  <a:lnTo>
                    <a:pt x="62890" y="95250"/>
                  </a:lnTo>
                  <a:lnTo>
                    <a:pt x="72986" y="96520"/>
                  </a:lnTo>
                  <a:lnTo>
                    <a:pt x="68402" y="97790"/>
                  </a:lnTo>
                  <a:lnTo>
                    <a:pt x="65036" y="96520"/>
                  </a:lnTo>
                  <a:lnTo>
                    <a:pt x="68859" y="99060"/>
                  </a:lnTo>
                  <a:lnTo>
                    <a:pt x="64300" y="100330"/>
                  </a:lnTo>
                  <a:lnTo>
                    <a:pt x="67500" y="102870"/>
                  </a:lnTo>
                  <a:lnTo>
                    <a:pt x="63207" y="102870"/>
                  </a:lnTo>
                  <a:lnTo>
                    <a:pt x="65405" y="104140"/>
                  </a:lnTo>
                  <a:lnTo>
                    <a:pt x="62992" y="104140"/>
                  </a:lnTo>
                  <a:lnTo>
                    <a:pt x="67564" y="105410"/>
                  </a:lnTo>
                  <a:lnTo>
                    <a:pt x="65239" y="105410"/>
                  </a:lnTo>
                  <a:lnTo>
                    <a:pt x="63588" y="106680"/>
                  </a:lnTo>
                  <a:lnTo>
                    <a:pt x="65024" y="106680"/>
                  </a:lnTo>
                  <a:lnTo>
                    <a:pt x="67576" y="107950"/>
                  </a:lnTo>
                  <a:lnTo>
                    <a:pt x="65786" y="107950"/>
                  </a:lnTo>
                  <a:lnTo>
                    <a:pt x="68935" y="109220"/>
                  </a:lnTo>
                  <a:lnTo>
                    <a:pt x="64058" y="109220"/>
                  </a:lnTo>
                  <a:lnTo>
                    <a:pt x="68567" y="110490"/>
                  </a:lnTo>
                  <a:lnTo>
                    <a:pt x="63893" y="109220"/>
                  </a:lnTo>
                  <a:lnTo>
                    <a:pt x="64604" y="110490"/>
                  </a:lnTo>
                  <a:lnTo>
                    <a:pt x="66763" y="111760"/>
                  </a:lnTo>
                  <a:lnTo>
                    <a:pt x="63284" y="111760"/>
                  </a:lnTo>
                  <a:lnTo>
                    <a:pt x="64084" y="113030"/>
                  </a:lnTo>
                  <a:lnTo>
                    <a:pt x="60744" y="113030"/>
                  </a:lnTo>
                  <a:lnTo>
                    <a:pt x="70713" y="115570"/>
                  </a:lnTo>
                  <a:lnTo>
                    <a:pt x="63461" y="114300"/>
                  </a:lnTo>
                  <a:lnTo>
                    <a:pt x="65760" y="116840"/>
                  </a:lnTo>
                  <a:lnTo>
                    <a:pt x="67246" y="118110"/>
                  </a:lnTo>
                  <a:lnTo>
                    <a:pt x="62992" y="118110"/>
                  </a:lnTo>
                  <a:lnTo>
                    <a:pt x="64363" y="119126"/>
                  </a:lnTo>
                  <a:lnTo>
                    <a:pt x="67310" y="118275"/>
                  </a:lnTo>
                  <a:lnTo>
                    <a:pt x="68084" y="120472"/>
                  </a:lnTo>
                  <a:lnTo>
                    <a:pt x="68618" y="120650"/>
                  </a:lnTo>
                  <a:lnTo>
                    <a:pt x="67297" y="121920"/>
                  </a:lnTo>
                  <a:lnTo>
                    <a:pt x="65379" y="121920"/>
                  </a:lnTo>
                  <a:lnTo>
                    <a:pt x="66243" y="123190"/>
                  </a:lnTo>
                  <a:lnTo>
                    <a:pt x="63728" y="123190"/>
                  </a:lnTo>
                  <a:lnTo>
                    <a:pt x="64312" y="123825"/>
                  </a:lnTo>
                  <a:lnTo>
                    <a:pt x="64401" y="123952"/>
                  </a:lnTo>
                  <a:lnTo>
                    <a:pt x="64909" y="124460"/>
                  </a:lnTo>
                  <a:lnTo>
                    <a:pt x="66090" y="125730"/>
                  </a:lnTo>
                  <a:lnTo>
                    <a:pt x="67576" y="125730"/>
                  </a:lnTo>
                  <a:lnTo>
                    <a:pt x="68821" y="125730"/>
                  </a:lnTo>
                  <a:lnTo>
                    <a:pt x="70205" y="126276"/>
                  </a:lnTo>
                  <a:lnTo>
                    <a:pt x="67576" y="125730"/>
                  </a:lnTo>
                  <a:lnTo>
                    <a:pt x="71907" y="128270"/>
                  </a:lnTo>
                  <a:lnTo>
                    <a:pt x="64300" y="127000"/>
                  </a:lnTo>
                  <a:lnTo>
                    <a:pt x="65252" y="128270"/>
                  </a:lnTo>
                  <a:lnTo>
                    <a:pt x="64795" y="128270"/>
                  </a:lnTo>
                  <a:lnTo>
                    <a:pt x="68694" y="129540"/>
                  </a:lnTo>
                  <a:lnTo>
                    <a:pt x="66344" y="129540"/>
                  </a:lnTo>
                  <a:lnTo>
                    <a:pt x="66484" y="130810"/>
                  </a:lnTo>
                  <a:lnTo>
                    <a:pt x="71424" y="132080"/>
                  </a:lnTo>
                  <a:lnTo>
                    <a:pt x="69303" y="133350"/>
                  </a:lnTo>
                  <a:lnTo>
                    <a:pt x="64884" y="132080"/>
                  </a:lnTo>
                  <a:lnTo>
                    <a:pt x="67767" y="133350"/>
                  </a:lnTo>
                  <a:lnTo>
                    <a:pt x="66865" y="133350"/>
                  </a:lnTo>
                  <a:lnTo>
                    <a:pt x="66725" y="134620"/>
                  </a:lnTo>
                  <a:lnTo>
                    <a:pt x="69469" y="134620"/>
                  </a:lnTo>
                  <a:lnTo>
                    <a:pt x="68262" y="135763"/>
                  </a:lnTo>
                  <a:lnTo>
                    <a:pt x="68122" y="135890"/>
                  </a:lnTo>
                  <a:lnTo>
                    <a:pt x="68275" y="135953"/>
                  </a:lnTo>
                  <a:lnTo>
                    <a:pt x="68643" y="136182"/>
                  </a:lnTo>
                  <a:lnTo>
                    <a:pt x="68414" y="136347"/>
                  </a:lnTo>
                  <a:lnTo>
                    <a:pt x="68338" y="136512"/>
                  </a:lnTo>
                  <a:lnTo>
                    <a:pt x="69989" y="136753"/>
                  </a:lnTo>
                  <a:lnTo>
                    <a:pt x="68961" y="136347"/>
                  </a:lnTo>
                  <a:lnTo>
                    <a:pt x="68656" y="136182"/>
                  </a:lnTo>
                  <a:lnTo>
                    <a:pt x="68884" y="136029"/>
                  </a:lnTo>
                  <a:lnTo>
                    <a:pt x="69176" y="135890"/>
                  </a:lnTo>
                  <a:lnTo>
                    <a:pt x="73634" y="135890"/>
                  </a:lnTo>
                  <a:lnTo>
                    <a:pt x="72453" y="137160"/>
                  </a:lnTo>
                  <a:lnTo>
                    <a:pt x="69989" y="137160"/>
                  </a:lnTo>
                  <a:lnTo>
                    <a:pt x="72428" y="138430"/>
                  </a:lnTo>
                  <a:lnTo>
                    <a:pt x="69494" y="138430"/>
                  </a:lnTo>
                  <a:lnTo>
                    <a:pt x="67017" y="139700"/>
                  </a:lnTo>
                  <a:lnTo>
                    <a:pt x="69761" y="139700"/>
                  </a:lnTo>
                  <a:lnTo>
                    <a:pt x="68884" y="140970"/>
                  </a:lnTo>
                  <a:lnTo>
                    <a:pt x="68465" y="140970"/>
                  </a:lnTo>
                  <a:lnTo>
                    <a:pt x="66852" y="139700"/>
                  </a:lnTo>
                  <a:lnTo>
                    <a:pt x="66255" y="140970"/>
                  </a:lnTo>
                  <a:lnTo>
                    <a:pt x="67322" y="140970"/>
                  </a:lnTo>
                  <a:lnTo>
                    <a:pt x="69964" y="142240"/>
                  </a:lnTo>
                  <a:lnTo>
                    <a:pt x="68554" y="143510"/>
                  </a:lnTo>
                  <a:lnTo>
                    <a:pt x="64909" y="143510"/>
                  </a:lnTo>
                  <a:lnTo>
                    <a:pt x="68681" y="146050"/>
                  </a:lnTo>
                  <a:lnTo>
                    <a:pt x="73507" y="147320"/>
                  </a:lnTo>
                  <a:lnTo>
                    <a:pt x="67576" y="147320"/>
                  </a:lnTo>
                  <a:lnTo>
                    <a:pt x="67310" y="147320"/>
                  </a:lnTo>
                  <a:lnTo>
                    <a:pt x="65290" y="147320"/>
                  </a:lnTo>
                  <a:lnTo>
                    <a:pt x="64274" y="148590"/>
                  </a:lnTo>
                  <a:lnTo>
                    <a:pt x="66382" y="149860"/>
                  </a:lnTo>
                  <a:lnTo>
                    <a:pt x="67945" y="151130"/>
                  </a:lnTo>
                  <a:lnTo>
                    <a:pt x="65214" y="151130"/>
                  </a:lnTo>
                  <a:lnTo>
                    <a:pt x="65633" y="152400"/>
                  </a:lnTo>
                  <a:lnTo>
                    <a:pt x="68097" y="152400"/>
                  </a:lnTo>
                  <a:lnTo>
                    <a:pt x="65100" y="153670"/>
                  </a:lnTo>
                  <a:lnTo>
                    <a:pt x="66065" y="154940"/>
                  </a:lnTo>
                  <a:lnTo>
                    <a:pt x="67284" y="156210"/>
                  </a:lnTo>
                  <a:lnTo>
                    <a:pt x="65049" y="157480"/>
                  </a:lnTo>
                  <a:lnTo>
                    <a:pt x="63881" y="156210"/>
                  </a:lnTo>
                  <a:lnTo>
                    <a:pt x="64985" y="158750"/>
                  </a:lnTo>
                  <a:lnTo>
                    <a:pt x="63474" y="158750"/>
                  </a:lnTo>
                  <a:lnTo>
                    <a:pt x="70383" y="159702"/>
                  </a:lnTo>
                  <a:lnTo>
                    <a:pt x="69253" y="158750"/>
                  </a:lnTo>
                  <a:lnTo>
                    <a:pt x="70802" y="158750"/>
                  </a:lnTo>
                  <a:lnTo>
                    <a:pt x="70764" y="159753"/>
                  </a:lnTo>
                  <a:lnTo>
                    <a:pt x="72631" y="160020"/>
                  </a:lnTo>
                  <a:lnTo>
                    <a:pt x="71767" y="160020"/>
                  </a:lnTo>
                  <a:lnTo>
                    <a:pt x="71767" y="162560"/>
                  </a:lnTo>
                  <a:lnTo>
                    <a:pt x="68211" y="162560"/>
                  </a:lnTo>
                  <a:lnTo>
                    <a:pt x="68224" y="161658"/>
                  </a:lnTo>
                  <a:lnTo>
                    <a:pt x="71767" y="162560"/>
                  </a:lnTo>
                  <a:lnTo>
                    <a:pt x="71767" y="160020"/>
                  </a:lnTo>
                  <a:lnTo>
                    <a:pt x="70751" y="160020"/>
                  </a:lnTo>
                  <a:lnTo>
                    <a:pt x="68376" y="160020"/>
                  </a:lnTo>
                  <a:lnTo>
                    <a:pt x="68973" y="161290"/>
                  </a:lnTo>
                  <a:lnTo>
                    <a:pt x="68224" y="161290"/>
                  </a:lnTo>
                  <a:lnTo>
                    <a:pt x="66763" y="161290"/>
                  </a:lnTo>
                  <a:lnTo>
                    <a:pt x="64998" y="161290"/>
                  </a:lnTo>
                  <a:lnTo>
                    <a:pt x="64427" y="162560"/>
                  </a:lnTo>
                  <a:lnTo>
                    <a:pt x="63804" y="162560"/>
                  </a:lnTo>
                  <a:lnTo>
                    <a:pt x="70954" y="163830"/>
                  </a:lnTo>
                  <a:lnTo>
                    <a:pt x="65201" y="163830"/>
                  </a:lnTo>
                  <a:lnTo>
                    <a:pt x="64960" y="163830"/>
                  </a:lnTo>
                  <a:lnTo>
                    <a:pt x="65354" y="163931"/>
                  </a:lnTo>
                  <a:lnTo>
                    <a:pt x="66992" y="165100"/>
                  </a:lnTo>
                  <a:lnTo>
                    <a:pt x="63855" y="163830"/>
                  </a:lnTo>
                  <a:lnTo>
                    <a:pt x="62966" y="165100"/>
                  </a:lnTo>
                  <a:lnTo>
                    <a:pt x="58978" y="165100"/>
                  </a:lnTo>
                  <a:lnTo>
                    <a:pt x="62611" y="166370"/>
                  </a:lnTo>
                  <a:lnTo>
                    <a:pt x="62953" y="166370"/>
                  </a:lnTo>
                  <a:lnTo>
                    <a:pt x="66294" y="167640"/>
                  </a:lnTo>
                  <a:lnTo>
                    <a:pt x="58496" y="167640"/>
                  </a:lnTo>
                  <a:lnTo>
                    <a:pt x="63068" y="168910"/>
                  </a:lnTo>
                  <a:lnTo>
                    <a:pt x="64871" y="170180"/>
                  </a:lnTo>
                  <a:lnTo>
                    <a:pt x="68249" y="171450"/>
                  </a:lnTo>
                  <a:lnTo>
                    <a:pt x="69824" y="172720"/>
                  </a:lnTo>
                  <a:lnTo>
                    <a:pt x="69138" y="172720"/>
                  </a:lnTo>
                  <a:lnTo>
                    <a:pt x="70180" y="173075"/>
                  </a:lnTo>
                  <a:lnTo>
                    <a:pt x="70002" y="172720"/>
                  </a:lnTo>
                  <a:lnTo>
                    <a:pt x="76098" y="172720"/>
                  </a:lnTo>
                  <a:lnTo>
                    <a:pt x="70459" y="171450"/>
                  </a:lnTo>
                  <a:lnTo>
                    <a:pt x="70866" y="171450"/>
                  </a:lnTo>
                  <a:lnTo>
                    <a:pt x="67284" y="168910"/>
                  </a:lnTo>
                  <a:lnTo>
                    <a:pt x="75171" y="170180"/>
                  </a:lnTo>
                  <a:lnTo>
                    <a:pt x="72021" y="168910"/>
                  </a:lnTo>
                  <a:lnTo>
                    <a:pt x="73266" y="168910"/>
                  </a:lnTo>
                  <a:lnTo>
                    <a:pt x="69164" y="166370"/>
                  </a:lnTo>
                  <a:lnTo>
                    <a:pt x="71412" y="166928"/>
                  </a:lnTo>
                  <a:lnTo>
                    <a:pt x="70993" y="166585"/>
                  </a:lnTo>
                  <a:lnTo>
                    <a:pt x="69888" y="166370"/>
                  </a:lnTo>
                  <a:lnTo>
                    <a:pt x="70713" y="166370"/>
                  </a:lnTo>
                  <a:lnTo>
                    <a:pt x="71856" y="166370"/>
                  </a:lnTo>
                  <a:lnTo>
                    <a:pt x="76250" y="166370"/>
                  </a:lnTo>
                  <a:lnTo>
                    <a:pt x="71564" y="165100"/>
                  </a:lnTo>
                  <a:lnTo>
                    <a:pt x="77431" y="166370"/>
                  </a:lnTo>
                  <a:lnTo>
                    <a:pt x="76581" y="165100"/>
                  </a:lnTo>
                  <a:lnTo>
                    <a:pt x="72834" y="165100"/>
                  </a:lnTo>
                  <a:lnTo>
                    <a:pt x="75158" y="163830"/>
                  </a:lnTo>
                  <a:lnTo>
                    <a:pt x="74002" y="162560"/>
                  </a:lnTo>
                  <a:lnTo>
                    <a:pt x="75260" y="163830"/>
                  </a:lnTo>
                  <a:lnTo>
                    <a:pt x="76276" y="162560"/>
                  </a:lnTo>
                  <a:lnTo>
                    <a:pt x="77736" y="161290"/>
                  </a:lnTo>
                  <a:lnTo>
                    <a:pt x="74587" y="161290"/>
                  </a:lnTo>
                  <a:lnTo>
                    <a:pt x="75412" y="160020"/>
                  </a:lnTo>
                  <a:lnTo>
                    <a:pt x="77063" y="160020"/>
                  </a:lnTo>
                  <a:lnTo>
                    <a:pt x="76669" y="158750"/>
                  </a:lnTo>
                  <a:lnTo>
                    <a:pt x="79489" y="160020"/>
                  </a:lnTo>
                  <a:lnTo>
                    <a:pt x="79425" y="158750"/>
                  </a:lnTo>
                  <a:lnTo>
                    <a:pt x="76327" y="157480"/>
                  </a:lnTo>
                  <a:lnTo>
                    <a:pt x="75514" y="157480"/>
                  </a:lnTo>
                  <a:lnTo>
                    <a:pt x="70866" y="157480"/>
                  </a:lnTo>
                  <a:lnTo>
                    <a:pt x="69227" y="156210"/>
                  </a:lnTo>
                  <a:lnTo>
                    <a:pt x="73164" y="156210"/>
                  </a:lnTo>
                  <a:lnTo>
                    <a:pt x="75514" y="157480"/>
                  </a:lnTo>
                  <a:lnTo>
                    <a:pt x="76276" y="156616"/>
                  </a:lnTo>
                  <a:lnTo>
                    <a:pt x="76809" y="157480"/>
                  </a:lnTo>
                  <a:lnTo>
                    <a:pt x="77228" y="156210"/>
                  </a:lnTo>
                  <a:lnTo>
                    <a:pt x="77089" y="156210"/>
                  </a:lnTo>
                  <a:lnTo>
                    <a:pt x="77025" y="154940"/>
                  </a:lnTo>
                  <a:lnTo>
                    <a:pt x="79578" y="156210"/>
                  </a:lnTo>
                  <a:lnTo>
                    <a:pt x="80683" y="156210"/>
                  </a:lnTo>
                  <a:lnTo>
                    <a:pt x="79298" y="154940"/>
                  </a:lnTo>
                  <a:lnTo>
                    <a:pt x="80073" y="154940"/>
                  </a:lnTo>
                  <a:lnTo>
                    <a:pt x="78778" y="153670"/>
                  </a:lnTo>
                  <a:lnTo>
                    <a:pt x="79908" y="153670"/>
                  </a:lnTo>
                  <a:lnTo>
                    <a:pt x="76619" y="152400"/>
                  </a:lnTo>
                  <a:lnTo>
                    <a:pt x="76390" y="153670"/>
                  </a:lnTo>
                  <a:lnTo>
                    <a:pt x="76327" y="152400"/>
                  </a:lnTo>
                  <a:lnTo>
                    <a:pt x="73367" y="151130"/>
                  </a:lnTo>
                  <a:lnTo>
                    <a:pt x="78308" y="151130"/>
                  </a:lnTo>
                  <a:lnTo>
                    <a:pt x="77165" y="149860"/>
                  </a:lnTo>
                  <a:lnTo>
                    <a:pt x="78181" y="149860"/>
                  </a:lnTo>
                  <a:lnTo>
                    <a:pt x="77114" y="148590"/>
                  </a:lnTo>
                  <a:lnTo>
                    <a:pt x="77698" y="148590"/>
                  </a:lnTo>
                  <a:lnTo>
                    <a:pt x="75565" y="147320"/>
                  </a:lnTo>
                  <a:lnTo>
                    <a:pt x="76873" y="147320"/>
                  </a:lnTo>
                  <a:lnTo>
                    <a:pt x="78663" y="146050"/>
                  </a:lnTo>
                  <a:lnTo>
                    <a:pt x="79832" y="146926"/>
                  </a:lnTo>
                  <a:lnTo>
                    <a:pt x="79984" y="147027"/>
                  </a:lnTo>
                  <a:lnTo>
                    <a:pt x="80276" y="146050"/>
                  </a:lnTo>
                  <a:lnTo>
                    <a:pt x="80073" y="146761"/>
                  </a:lnTo>
                  <a:lnTo>
                    <a:pt x="80073" y="146964"/>
                  </a:lnTo>
                  <a:lnTo>
                    <a:pt x="80073" y="147091"/>
                  </a:lnTo>
                  <a:lnTo>
                    <a:pt x="80378" y="147320"/>
                  </a:lnTo>
                  <a:lnTo>
                    <a:pt x="80340" y="147015"/>
                  </a:lnTo>
                  <a:lnTo>
                    <a:pt x="80327" y="146761"/>
                  </a:lnTo>
                  <a:lnTo>
                    <a:pt x="80873" y="146050"/>
                  </a:lnTo>
                  <a:lnTo>
                    <a:pt x="83223" y="146050"/>
                  </a:lnTo>
                  <a:lnTo>
                    <a:pt x="82473" y="144780"/>
                  </a:lnTo>
                  <a:lnTo>
                    <a:pt x="88557" y="144780"/>
                  </a:lnTo>
                  <a:lnTo>
                    <a:pt x="77368" y="140970"/>
                  </a:lnTo>
                  <a:lnTo>
                    <a:pt x="79971" y="140970"/>
                  </a:lnTo>
                  <a:lnTo>
                    <a:pt x="82740" y="142240"/>
                  </a:lnTo>
                  <a:lnTo>
                    <a:pt x="82169" y="140970"/>
                  </a:lnTo>
                  <a:lnTo>
                    <a:pt x="85585" y="140970"/>
                  </a:lnTo>
                  <a:lnTo>
                    <a:pt x="87630" y="139700"/>
                  </a:lnTo>
                  <a:lnTo>
                    <a:pt x="80670" y="139700"/>
                  </a:lnTo>
                  <a:lnTo>
                    <a:pt x="82092" y="138430"/>
                  </a:lnTo>
                  <a:lnTo>
                    <a:pt x="77558" y="138430"/>
                  </a:lnTo>
                  <a:lnTo>
                    <a:pt x="76492" y="137160"/>
                  </a:lnTo>
                  <a:lnTo>
                    <a:pt x="82689" y="137160"/>
                  </a:lnTo>
                  <a:lnTo>
                    <a:pt x="82765" y="138430"/>
                  </a:lnTo>
                  <a:lnTo>
                    <a:pt x="84315" y="138430"/>
                  </a:lnTo>
                  <a:lnTo>
                    <a:pt x="84302" y="137160"/>
                  </a:lnTo>
                  <a:lnTo>
                    <a:pt x="85509" y="137160"/>
                  </a:lnTo>
                  <a:lnTo>
                    <a:pt x="83845" y="135890"/>
                  </a:lnTo>
                  <a:lnTo>
                    <a:pt x="83032" y="135890"/>
                  </a:lnTo>
                  <a:lnTo>
                    <a:pt x="84734" y="134620"/>
                  </a:lnTo>
                  <a:lnTo>
                    <a:pt x="80772" y="134620"/>
                  </a:lnTo>
                  <a:lnTo>
                    <a:pt x="80352" y="133350"/>
                  </a:lnTo>
                  <a:lnTo>
                    <a:pt x="82296" y="133350"/>
                  </a:lnTo>
                  <a:lnTo>
                    <a:pt x="84797" y="134620"/>
                  </a:lnTo>
                  <a:lnTo>
                    <a:pt x="83362" y="133350"/>
                  </a:lnTo>
                  <a:lnTo>
                    <a:pt x="84683" y="133350"/>
                  </a:lnTo>
                  <a:lnTo>
                    <a:pt x="87604" y="134620"/>
                  </a:lnTo>
                  <a:lnTo>
                    <a:pt x="85331" y="133350"/>
                  </a:lnTo>
                  <a:lnTo>
                    <a:pt x="90233" y="133350"/>
                  </a:lnTo>
                  <a:lnTo>
                    <a:pt x="90322" y="132080"/>
                  </a:lnTo>
                  <a:lnTo>
                    <a:pt x="88861" y="132080"/>
                  </a:lnTo>
                  <a:lnTo>
                    <a:pt x="85217" y="132080"/>
                  </a:lnTo>
                  <a:lnTo>
                    <a:pt x="83096" y="130810"/>
                  </a:lnTo>
                  <a:lnTo>
                    <a:pt x="84378" y="130810"/>
                  </a:lnTo>
                  <a:lnTo>
                    <a:pt x="81876" y="129540"/>
                  </a:lnTo>
                  <a:lnTo>
                    <a:pt x="85153" y="130810"/>
                  </a:lnTo>
                  <a:lnTo>
                    <a:pt x="86233" y="130810"/>
                  </a:lnTo>
                  <a:lnTo>
                    <a:pt x="86423" y="129540"/>
                  </a:lnTo>
                  <a:lnTo>
                    <a:pt x="85128" y="128270"/>
                  </a:lnTo>
                  <a:lnTo>
                    <a:pt x="84162" y="128270"/>
                  </a:lnTo>
                  <a:lnTo>
                    <a:pt x="84378" y="127000"/>
                  </a:lnTo>
                  <a:lnTo>
                    <a:pt x="83654" y="128270"/>
                  </a:lnTo>
                  <a:lnTo>
                    <a:pt x="81826" y="127000"/>
                  </a:lnTo>
                  <a:lnTo>
                    <a:pt x="83185" y="127000"/>
                  </a:lnTo>
                  <a:lnTo>
                    <a:pt x="80010" y="125730"/>
                  </a:lnTo>
                  <a:lnTo>
                    <a:pt x="86677" y="127000"/>
                  </a:lnTo>
                  <a:lnTo>
                    <a:pt x="84594" y="125730"/>
                  </a:lnTo>
                  <a:lnTo>
                    <a:pt x="88938" y="125730"/>
                  </a:lnTo>
                  <a:lnTo>
                    <a:pt x="86652" y="124460"/>
                  </a:lnTo>
                  <a:lnTo>
                    <a:pt x="91567" y="125730"/>
                  </a:lnTo>
                  <a:lnTo>
                    <a:pt x="89700" y="124460"/>
                  </a:lnTo>
                  <a:lnTo>
                    <a:pt x="87795" y="124460"/>
                  </a:lnTo>
                  <a:lnTo>
                    <a:pt x="85471" y="123190"/>
                  </a:lnTo>
                  <a:lnTo>
                    <a:pt x="87020" y="124460"/>
                  </a:lnTo>
                  <a:lnTo>
                    <a:pt x="83540" y="123190"/>
                  </a:lnTo>
                  <a:lnTo>
                    <a:pt x="83477" y="124142"/>
                  </a:lnTo>
                  <a:lnTo>
                    <a:pt x="79095" y="123190"/>
                  </a:lnTo>
                  <a:lnTo>
                    <a:pt x="83540" y="123190"/>
                  </a:lnTo>
                  <a:lnTo>
                    <a:pt x="85471" y="123190"/>
                  </a:lnTo>
                  <a:lnTo>
                    <a:pt x="90665" y="123190"/>
                  </a:lnTo>
                  <a:lnTo>
                    <a:pt x="84899" y="121920"/>
                  </a:lnTo>
                  <a:lnTo>
                    <a:pt x="86614" y="120650"/>
                  </a:lnTo>
                  <a:lnTo>
                    <a:pt x="83070" y="120650"/>
                  </a:lnTo>
                  <a:lnTo>
                    <a:pt x="85255" y="119380"/>
                  </a:lnTo>
                  <a:lnTo>
                    <a:pt x="88696" y="119380"/>
                  </a:lnTo>
                  <a:lnTo>
                    <a:pt x="84632" y="118110"/>
                  </a:lnTo>
                  <a:lnTo>
                    <a:pt x="87401" y="118110"/>
                  </a:lnTo>
                  <a:lnTo>
                    <a:pt x="88633" y="116840"/>
                  </a:lnTo>
                  <a:lnTo>
                    <a:pt x="87858" y="116700"/>
                  </a:lnTo>
                  <a:lnTo>
                    <a:pt x="88226" y="115570"/>
                  </a:lnTo>
                  <a:lnTo>
                    <a:pt x="87515" y="115379"/>
                  </a:lnTo>
                  <a:lnTo>
                    <a:pt x="87515" y="116636"/>
                  </a:lnTo>
                  <a:lnTo>
                    <a:pt x="81724" y="115570"/>
                  </a:lnTo>
                  <a:lnTo>
                    <a:pt x="86245" y="115570"/>
                  </a:lnTo>
                  <a:lnTo>
                    <a:pt x="87515" y="116636"/>
                  </a:lnTo>
                  <a:lnTo>
                    <a:pt x="87515" y="115379"/>
                  </a:lnTo>
                  <a:lnTo>
                    <a:pt x="84188" y="114300"/>
                  </a:lnTo>
                  <a:lnTo>
                    <a:pt x="83146" y="114300"/>
                  </a:lnTo>
                  <a:lnTo>
                    <a:pt x="83362" y="113030"/>
                  </a:lnTo>
                  <a:lnTo>
                    <a:pt x="84378" y="114300"/>
                  </a:lnTo>
                  <a:lnTo>
                    <a:pt x="83794" y="113030"/>
                  </a:lnTo>
                  <a:lnTo>
                    <a:pt x="87299" y="113030"/>
                  </a:lnTo>
                  <a:lnTo>
                    <a:pt x="80683" y="110490"/>
                  </a:lnTo>
                  <a:lnTo>
                    <a:pt x="86067" y="110490"/>
                  </a:lnTo>
                  <a:lnTo>
                    <a:pt x="86283" y="110490"/>
                  </a:lnTo>
                  <a:lnTo>
                    <a:pt x="85699" y="109220"/>
                  </a:lnTo>
                  <a:lnTo>
                    <a:pt x="85153" y="109220"/>
                  </a:lnTo>
                  <a:lnTo>
                    <a:pt x="85102" y="107950"/>
                  </a:lnTo>
                  <a:lnTo>
                    <a:pt x="87896" y="107950"/>
                  </a:lnTo>
                  <a:lnTo>
                    <a:pt x="80086" y="106680"/>
                  </a:lnTo>
                  <a:lnTo>
                    <a:pt x="85356" y="106680"/>
                  </a:lnTo>
                  <a:lnTo>
                    <a:pt x="92113" y="107950"/>
                  </a:lnTo>
                  <a:lnTo>
                    <a:pt x="84620" y="105410"/>
                  </a:lnTo>
                  <a:lnTo>
                    <a:pt x="91363" y="105410"/>
                  </a:lnTo>
                  <a:lnTo>
                    <a:pt x="86626" y="104140"/>
                  </a:lnTo>
                  <a:lnTo>
                    <a:pt x="88226" y="104140"/>
                  </a:lnTo>
                  <a:lnTo>
                    <a:pt x="84874" y="102870"/>
                  </a:lnTo>
                  <a:lnTo>
                    <a:pt x="83896" y="101600"/>
                  </a:lnTo>
                  <a:lnTo>
                    <a:pt x="83058" y="100330"/>
                  </a:lnTo>
                  <a:lnTo>
                    <a:pt x="85648" y="101600"/>
                  </a:lnTo>
                  <a:lnTo>
                    <a:pt x="87096" y="101600"/>
                  </a:lnTo>
                  <a:lnTo>
                    <a:pt x="86766" y="100330"/>
                  </a:lnTo>
                  <a:lnTo>
                    <a:pt x="87858" y="100330"/>
                  </a:lnTo>
                  <a:lnTo>
                    <a:pt x="88557" y="99060"/>
                  </a:lnTo>
                  <a:lnTo>
                    <a:pt x="90157" y="100330"/>
                  </a:lnTo>
                  <a:lnTo>
                    <a:pt x="89776" y="99060"/>
                  </a:lnTo>
                  <a:lnTo>
                    <a:pt x="85712" y="97790"/>
                  </a:lnTo>
                  <a:lnTo>
                    <a:pt x="84912" y="97790"/>
                  </a:lnTo>
                  <a:lnTo>
                    <a:pt x="80975" y="96520"/>
                  </a:lnTo>
                  <a:lnTo>
                    <a:pt x="87528" y="96520"/>
                  </a:lnTo>
                  <a:lnTo>
                    <a:pt x="84683" y="93980"/>
                  </a:lnTo>
                  <a:lnTo>
                    <a:pt x="85610" y="93980"/>
                  </a:lnTo>
                  <a:lnTo>
                    <a:pt x="84124" y="92710"/>
                  </a:lnTo>
                  <a:lnTo>
                    <a:pt x="84302" y="92710"/>
                  </a:lnTo>
                  <a:lnTo>
                    <a:pt x="92202" y="93980"/>
                  </a:lnTo>
                  <a:lnTo>
                    <a:pt x="89395" y="92710"/>
                  </a:lnTo>
                  <a:lnTo>
                    <a:pt x="86575" y="91440"/>
                  </a:lnTo>
                  <a:lnTo>
                    <a:pt x="92824" y="91440"/>
                  </a:lnTo>
                  <a:lnTo>
                    <a:pt x="90081" y="88900"/>
                  </a:lnTo>
                  <a:lnTo>
                    <a:pt x="94462" y="88900"/>
                  </a:lnTo>
                  <a:lnTo>
                    <a:pt x="94221" y="87630"/>
                  </a:lnTo>
                  <a:lnTo>
                    <a:pt x="87960" y="86360"/>
                  </a:lnTo>
                  <a:lnTo>
                    <a:pt x="87744" y="86360"/>
                  </a:lnTo>
                  <a:lnTo>
                    <a:pt x="87401" y="85090"/>
                  </a:lnTo>
                  <a:lnTo>
                    <a:pt x="95948" y="85090"/>
                  </a:lnTo>
                  <a:lnTo>
                    <a:pt x="96888" y="83820"/>
                  </a:lnTo>
                  <a:lnTo>
                    <a:pt x="93853" y="83820"/>
                  </a:lnTo>
                  <a:lnTo>
                    <a:pt x="90639" y="82550"/>
                  </a:lnTo>
                  <a:lnTo>
                    <a:pt x="97739" y="83591"/>
                  </a:lnTo>
                  <a:lnTo>
                    <a:pt x="98094" y="83820"/>
                  </a:lnTo>
                  <a:lnTo>
                    <a:pt x="97917" y="83616"/>
                  </a:lnTo>
                  <a:lnTo>
                    <a:pt x="99314" y="83820"/>
                  </a:lnTo>
                  <a:lnTo>
                    <a:pt x="97434" y="83058"/>
                  </a:lnTo>
                  <a:lnTo>
                    <a:pt x="96977" y="82550"/>
                  </a:lnTo>
                  <a:lnTo>
                    <a:pt x="98437" y="81280"/>
                  </a:lnTo>
                  <a:lnTo>
                    <a:pt x="93421" y="80010"/>
                  </a:lnTo>
                  <a:lnTo>
                    <a:pt x="96354" y="80010"/>
                  </a:lnTo>
                  <a:lnTo>
                    <a:pt x="97320" y="78740"/>
                  </a:lnTo>
                  <a:lnTo>
                    <a:pt x="91363" y="76200"/>
                  </a:lnTo>
                  <a:lnTo>
                    <a:pt x="95770" y="76200"/>
                  </a:lnTo>
                  <a:lnTo>
                    <a:pt x="93345" y="74930"/>
                  </a:lnTo>
                  <a:lnTo>
                    <a:pt x="93980" y="74930"/>
                  </a:lnTo>
                  <a:lnTo>
                    <a:pt x="94932" y="73660"/>
                  </a:lnTo>
                  <a:lnTo>
                    <a:pt x="96634" y="74930"/>
                  </a:lnTo>
                  <a:lnTo>
                    <a:pt x="98856" y="73660"/>
                  </a:lnTo>
                  <a:lnTo>
                    <a:pt x="92684" y="72390"/>
                  </a:lnTo>
                  <a:lnTo>
                    <a:pt x="91782" y="71120"/>
                  </a:lnTo>
                  <a:lnTo>
                    <a:pt x="96354" y="71120"/>
                  </a:lnTo>
                  <a:lnTo>
                    <a:pt x="98793" y="69850"/>
                  </a:lnTo>
                  <a:lnTo>
                    <a:pt x="99441" y="69850"/>
                  </a:lnTo>
                  <a:lnTo>
                    <a:pt x="100228" y="68580"/>
                  </a:lnTo>
                  <a:lnTo>
                    <a:pt x="96037" y="67310"/>
                  </a:lnTo>
                  <a:lnTo>
                    <a:pt x="94462" y="66040"/>
                  </a:lnTo>
                  <a:lnTo>
                    <a:pt x="99529" y="64770"/>
                  </a:lnTo>
                  <a:lnTo>
                    <a:pt x="96964" y="62230"/>
                  </a:lnTo>
                  <a:lnTo>
                    <a:pt x="99098" y="62230"/>
                  </a:lnTo>
                  <a:lnTo>
                    <a:pt x="96418" y="60960"/>
                  </a:lnTo>
                  <a:lnTo>
                    <a:pt x="96964" y="60960"/>
                  </a:lnTo>
                  <a:lnTo>
                    <a:pt x="92964" y="59690"/>
                  </a:lnTo>
                  <a:lnTo>
                    <a:pt x="97040" y="59690"/>
                  </a:lnTo>
                  <a:lnTo>
                    <a:pt x="101180" y="60960"/>
                  </a:lnTo>
                  <a:lnTo>
                    <a:pt x="100190" y="59690"/>
                  </a:lnTo>
                  <a:lnTo>
                    <a:pt x="100380" y="59690"/>
                  </a:lnTo>
                  <a:lnTo>
                    <a:pt x="94919" y="58420"/>
                  </a:lnTo>
                  <a:lnTo>
                    <a:pt x="98094" y="57150"/>
                  </a:lnTo>
                  <a:lnTo>
                    <a:pt x="97688" y="55880"/>
                  </a:lnTo>
                  <a:lnTo>
                    <a:pt x="97104" y="54610"/>
                  </a:lnTo>
                  <a:lnTo>
                    <a:pt x="99771" y="54610"/>
                  </a:lnTo>
                  <a:lnTo>
                    <a:pt x="98463" y="53340"/>
                  </a:lnTo>
                  <a:lnTo>
                    <a:pt x="100152" y="53340"/>
                  </a:lnTo>
                  <a:lnTo>
                    <a:pt x="101473" y="52070"/>
                  </a:lnTo>
                  <a:lnTo>
                    <a:pt x="100939" y="50800"/>
                  </a:lnTo>
                  <a:lnTo>
                    <a:pt x="103289" y="50800"/>
                  </a:lnTo>
                  <a:lnTo>
                    <a:pt x="94678" y="49530"/>
                  </a:lnTo>
                  <a:lnTo>
                    <a:pt x="94589" y="48260"/>
                  </a:lnTo>
                  <a:lnTo>
                    <a:pt x="98996" y="49530"/>
                  </a:lnTo>
                  <a:lnTo>
                    <a:pt x="99085" y="48260"/>
                  </a:lnTo>
                  <a:lnTo>
                    <a:pt x="103098" y="46990"/>
                  </a:lnTo>
                  <a:lnTo>
                    <a:pt x="99301" y="45720"/>
                  </a:lnTo>
                  <a:lnTo>
                    <a:pt x="101549" y="45720"/>
                  </a:lnTo>
                  <a:lnTo>
                    <a:pt x="104609" y="44450"/>
                  </a:lnTo>
                  <a:lnTo>
                    <a:pt x="102489" y="44450"/>
                  </a:lnTo>
                  <a:lnTo>
                    <a:pt x="99123" y="43180"/>
                  </a:lnTo>
                  <a:lnTo>
                    <a:pt x="97497" y="41910"/>
                  </a:lnTo>
                  <a:lnTo>
                    <a:pt x="96761" y="41910"/>
                  </a:lnTo>
                  <a:lnTo>
                    <a:pt x="95758" y="40640"/>
                  </a:lnTo>
                  <a:lnTo>
                    <a:pt x="97980" y="40640"/>
                  </a:lnTo>
                  <a:lnTo>
                    <a:pt x="93738" y="39370"/>
                  </a:lnTo>
                  <a:lnTo>
                    <a:pt x="96494" y="39370"/>
                  </a:lnTo>
                  <a:lnTo>
                    <a:pt x="94386" y="38100"/>
                  </a:lnTo>
                  <a:lnTo>
                    <a:pt x="93281" y="38100"/>
                  </a:lnTo>
                  <a:lnTo>
                    <a:pt x="95275" y="36830"/>
                  </a:lnTo>
                  <a:lnTo>
                    <a:pt x="97904" y="38100"/>
                  </a:lnTo>
                  <a:lnTo>
                    <a:pt x="96316" y="36830"/>
                  </a:lnTo>
                  <a:lnTo>
                    <a:pt x="98018" y="36830"/>
                  </a:lnTo>
                  <a:lnTo>
                    <a:pt x="97980" y="36576"/>
                  </a:lnTo>
                  <a:lnTo>
                    <a:pt x="93776" y="35560"/>
                  </a:lnTo>
                  <a:lnTo>
                    <a:pt x="96723" y="34290"/>
                  </a:lnTo>
                  <a:lnTo>
                    <a:pt x="98463" y="34290"/>
                  </a:lnTo>
                  <a:lnTo>
                    <a:pt x="98272" y="35560"/>
                  </a:lnTo>
                  <a:lnTo>
                    <a:pt x="98259" y="35763"/>
                  </a:lnTo>
                  <a:lnTo>
                    <a:pt x="100482" y="36830"/>
                  </a:lnTo>
                  <a:lnTo>
                    <a:pt x="100939" y="35763"/>
                  </a:lnTo>
                  <a:lnTo>
                    <a:pt x="98475" y="34290"/>
                  </a:lnTo>
                  <a:lnTo>
                    <a:pt x="101485" y="34290"/>
                  </a:lnTo>
                  <a:lnTo>
                    <a:pt x="101549" y="33020"/>
                  </a:lnTo>
                  <a:lnTo>
                    <a:pt x="103759" y="34290"/>
                  </a:lnTo>
                  <a:lnTo>
                    <a:pt x="102831" y="33020"/>
                  </a:lnTo>
                  <a:lnTo>
                    <a:pt x="102997" y="33020"/>
                  </a:lnTo>
                  <a:lnTo>
                    <a:pt x="100076" y="31750"/>
                  </a:lnTo>
                  <a:lnTo>
                    <a:pt x="98577" y="31750"/>
                  </a:lnTo>
                  <a:lnTo>
                    <a:pt x="98386" y="31623"/>
                  </a:lnTo>
                  <a:lnTo>
                    <a:pt x="98107" y="31584"/>
                  </a:lnTo>
                  <a:lnTo>
                    <a:pt x="97891" y="31597"/>
                  </a:lnTo>
                  <a:lnTo>
                    <a:pt x="97701" y="31610"/>
                  </a:lnTo>
                  <a:lnTo>
                    <a:pt x="98005" y="31686"/>
                  </a:lnTo>
                  <a:lnTo>
                    <a:pt x="98310" y="31750"/>
                  </a:lnTo>
                  <a:lnTo>
                    <a:pt x="98577" y="31826"/>
                  </a:lnTo>
                  <a:lnTo>
                    <a:pt x="98679" y="33020"/>
                  </a:lnTo>
                  <a:lnTo>
                    <a:pt x="97231" y="33020"/>
                  </a:lnTo>
                  <a:lnTo>
                    <a:pt x="96012" y="31750"/>
                  </a:lnTo>
                  <a:lnTo>
                    <a:pt x="93954" y="31750"/>
                  </a:lnTo>
                  <a:lnTo>
                    <a:pt x="93052" y="30480"/>
                  </a:lnTo>
                  <a:lnTo>
                    <a:pt x="97193" y="31750"/>
                  </a:lnTo>
                  <a:lnTo>
                    <a:pt x="99504" y="30480"/>
                  </a:lnTo>
                  <a:lnTo>
                    <a:pt x="102044" y="30480"/>
                  </a:lnTo>
                  <a:lnTo>
                    <a:pt x="100545" y="29210"/>
                  </a:lnTo>
                  <a:lnTo>
                    <a:pt x="101269" y="27940"/>
                  </a:lnTo>
                  <a:lnTo>
                    <a:pt x="99021" y="27406"/>
                  </a:lnTo>
                  <a:lnTo>
                    <a:pt x="98488" y="26898"/>
                  </a:lnTo>
                  <a:lnTo>
                    <a:pt x="98666" y="27317"/>
                  </a:lnTo>
                  <a:lnTo>
                    <a:pt x="95897" y="26670"/>
                  </a:lnTo>
                  <a:lnTo>
                    <a:pt x="98247" y="26670"/>
                  </a:lnTo>
                  <a:lnTo>
                    <a:pt x="98513" y="26339"/>
                  </a:lnTo>
                  <a:lnTo>
                    <a:pt x="98933" y="26670"/>
                  </a:lnTo>
                  <a:lnTo>
                    <a:pt x="98717" y="26098"/>
                  </a:lnTo>
                  <a:lnTo>
                    <a:pt x="99275" y="25400"/>
                  </a:lnTo>
                  <a:lnTo>
                    <a:pt x="99593" y="25400"/>
                  </a:lnTo>
                  <a:lnTo>
                    <a:pt x="100965" y="24130"/>
                  </a:lnTo>
                  <a:lnTo>
                    <a:pt x="98348" y="22860"/>
                  </a:lnTo>
                  <a:lnTo>
                    <a:pt x="96075" y="21590"/>
                  </a:lnTo>
                  <a:lnTo>
                    <a:pt x="98437" y="20320"/>
                  </a:lnTo>
                  <a:lnTo>
                    <a:pt x="97040" y="20320"/>
                  </a:lnTo>
                  <a:lnTo>
                    <a:pt x="100850" y="17780"/>
                  </a:lnTo>
                  <a:lnTo>
                    <a:pt x="94526" y="15240"/>
                  </a:lnTo>
                  <a:lnTo>
                    <a:pt x="100342" y="12700"/>
                  </a:lnTo>
                  <a:lnTo>
                    <a:pt x="99110" y="12700"/>
                  </a:lnTo>
                  <a:lnTo>
                    <a:pt x="97320" y="11430"/>
                  </a:lnTo>
                  <a:lnTo>
                    <a:pt x="100457" y="11430"/>
                  </a:lnTo>
                  <a:lnTo>
                    <a:pt x="96964" y="10160"/>
                  </a:lnTo>
                  <a:lnTo>
                    <a:pt x="94462" y="8890"/>
                  </a:lnTo>
                  <a:lnTo>
                    <a:pt x="104889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9322479" y="9185979"/>
              <a:ext cx="155575" cy="852805"/>
            </a:xfrm>
            <a:custGeom>
              <a:avLst/>
              <a:gdLst/>
              <a:ahLst/>
              <a:cxnLst/>
              <a:rect l="l" t="t" r="r" b="b"/>
              <a:pathLst>
                <a:path w="155575" h="852804">
                  <a:moveTo>
                    <a:pt x="977" y="844194"/>
                  </a:moveTo>
                  <a:lnTo>
                    <a:pt x="850" y="844067"/>
                  </a:lnTo>
                  <a:lnTo>
                    <a:pt x="749" y="843940"/>
                  </a:lnTo>
                  <a:lnTo>
                    <a:pt x="673" y="843813"/>
                  </a:lnTo>
                  <a:lnTo>
                    <a:pt x="139" y="843711"/>
                  </a:lnTo>
                  <a:lnTo>
                    <a:pt x="292" y="843876"/>
                  </a:lnTo>
                  <a:lnTo>
                    <a:pt x="596" y="844016"/>
                  </a:lnTo>
                  <a:lnTo>
                    <a:pt x="977" y="844194"/>
                  </a:lnTo>
                  <a:close/>
                </a:path>
                <a:path w="155575" h="852804">
                  <a:moveTo>
                    <a:pt x="3797" y="852233"/>
                  </a:moveTo>
                  <a:lnTo>
                    <a:pt x="3467" y="851776"/>
                  </a:lnTo>
                  <a:lnTo>
                    <a:pt x="88" y="850988"/>
                  </a:lnTo>
                  <a:lnTo>
                    <a:pt x="901" y="851725"/>
                  </a:lnTo>
                  <a:lnTo>
                    <a:pt x="1778" y="851992"/>
                  </a:lnTo>
                  <a:lnTo>
                    <a:pt x="3797" y="852233"/>
                  </a:lnTo>
                  <a:close/>
                </a:path>
                <a:path w="155575" h="852804">
                  <a:moveTo>
                    <a:pt x="7632" y="850112"/>
                  </a:moveTo>
                  <a:lnTo>
                    <a:pt x="6045" y="849414"/>
                  </a:lnTo>
                  <a:lnTo>
                    <a:pt x="3200" y="848448"/>
                  </a:lnTo>
                  <a:lnTo>
                    <a:pt x="0" y="848271"/>
                  </a:lnTo>
                  <a:lnTo>
                    <a:pt x="3225" y="849210"/>
                  </a:lnTo>
                  <a:lnTo>
                    <a:pt x="1841" y="849109"/>
                  </a:lnTo>
                  <a:lnTo>
                    <a:pt x="5689" y="850188"/>
                  </a:lnTo>
                  <a:lnTo>
                    <a:pt x="6032" y="850620"/>
                  </a:lnTo>
                  <a:lnTo>
                    <a:pt x="4495" y="850684"/>
                  </a:lnTo>
                  <a:lnTo>
                    <a:pt x="3238" y="850417"/>
                  </a:lnTo>
                  <a:lnTo>
                    <a:pt x="4102" y="850696"/>
                  </a:lnTo>
                  <a:lnTo>
                    <a:pt x="2400" y="850900"/>
                  </a:lnTo>
                  <a:lnTo>
                    <a:pt x="4521" y="851433"/>
                  </a:lnTo>
                  <a:lnTo>
                    <a:pt x="7251" y="851344"/>
                  </a:lnTo>
                  <a:lnTo>
                    <a:pt x="7442" y="850722"/>
                  </a:lnTo>
                  <a:lnTo>
                    <a:pt x="5359" y="849731"/>
                  </a:lnTo>
                  <a:lnTo>
                    <a:pt x="6134" y="849706"/>
                  </a:lnTo>
                  <a:lnTo>
                    <a:pt x="7010" y="849985"/>
                  </a:lnTo>
                  <a:lnTo>
                    <a:pt x="7632" y="850112"/>
                  </a:lnTo>
                  <a:close/>
                </a:path>
                <a:path w="155575" h="852804">
                  <a:moveTo>
                    <a:pt x="18465" y="813460"/>
                  </a:moveTo>
                  <a:lnTo>
                    <a:pt x="18021" y="813650"/>
                  </a:lnTo>
                  <a:lnTo>
                    <a:pt x="18262" y="813600"/>
                  </a:lnTo>
                  <a:lnTo>
                    <a:pt x="18389" y="813536"/>
                  </a:lnTo>
                  <a:close/>
                </a:path>
                <a:path w="155575" h="852804">
                  <a:moveTo>
                    <a:pt x="19304" y="831862"/>
                  </a:moveTo>
                  <a:lnTo>
                    <a:pt x="16395" y="831380"/>
                  </a:lnTo>
                  <a:lnTo>
                    <a:pt x="15138" y="831126"/>
                  </a:lnTo>
                  <a:lnTo>
                    <a:pt x="16319" y="831392"/>
                  </a:lnTo>
                  <a:lnTo>
                    <a:pt x="16865" y="831621"/>
                  </a:lnTo>
                  <a:lnTo>
                    <a:pt x="17081" y="831799"/>
                  </a:lnTo>
                  <a:lnTo>
                    <a:pt x="17640" y="831862"/>
                  </a:lnTo>
                  <a:lnTo>
                    <a:pt x="19151" y="832027"/>
                  </a:lnTo>
                  <a:lnTo>
                    <a:pt x="19304" y="831862"/>
                  </a:lnTo>
                  <a:close/>
                </a:path>
                <a:path w="155575" h="852804">
                  <a:moveTo>
                    <a:pt x="19634" y="812990"/>
                  </a:moveTo>
                  <a:lnTo>
                    <a:pt x="18516" y="812787"/>
                  </a:lnTo>
                  <a:lnTo>
                    <a:pt x="18745" y="813193"/>
                  </a:lnTo>
                  <a:lnTo>
                    <a:pt x="18465" y="813460"/>
                  </a:lnTo>
                  <a:lnTo>
                    <a:pt x="19634" y="812990"/>
                  </a:lnTo>
                  <a:close/>
                </a:path>
                <a:path w="155575" h="852804">
                  <a:moveTo>
                    <a:pt x="21132" y="824649"/>
                  </a:moveTo>
                  <a:lnTo>
                    <a:pt x="19773" y="824090"/>
                  </a:lnTo>
                  <a:lnTo>
                    <a:pt x="19761" y="824293"/>
                  </a:lnTo>
                  <a:lnTo>
                    <a:pt x="20129" y="824382"/>
                  </a:lnTo>
                  <a:lnTo>
                    <a:pt x="20599" y="824509"/>
                  </a:lnTo>
                  <a:lnTo>
                    <a:pt x="21132" y="824649"/>
                  </a:lnTo>
                  <a:close/>
                </a:path>
                <a:path w="155575" h="852804">
                  <a:moveTo>
                    <a:pt x="22275" y="818642"/>
                  </a:moveTo>
                  <a:lnTo>
                    <a:pt x="21894" y="818578"/>
                  </a:lnTo>
                  <a:lnTo>
                    <a:pt x="21551" y="818553"/>
                  </a:lnTo>
                  <a:lnTo>
                    <a:pt x="21221" y="818553"/>
                  </a:lnTo>
                  <a:lnTo>
                    <a:pt x="21653" y="818591"/>
                  </a:lnTo>
                  <a:lnTo>
                    <a:pt x="22275" y="818642"/>
                  </a:lnTo>
                  <a:close/>
                </a:path>
                <a:path w="155575" h="852804">
                  <a:moveTo>
                    <a:pt x="24307" y="790854"/>
                  </a:moveTo>
                  <a:lnTo>
                    <a:pt x="24117" y="790663"/>
                  </a:lnTo>
                  <a:lnTo>
                    <a:pt x="23914" y="790498"/>
                  </a:lnTo>
                  <a:lnTo>
                    <a:pt x="23622" y="790498"/>
                  </a:lnTo>
                  <a:lnTo>
                    <a:pt x="23672" y="790689"/>
                  </a:lnTo>
                  <a:lnTo>
                    <a:pt x="24003" y="790803"/>
                  </a:lnTo>
                  <a:lnTo>
                    <a:pt x="24307" y="790854"/>
                  </a:lnTo>
                  <a:close/>
                </a:path>
                <a:path w="155575" h="852804">
                  <a:moveTo>
                    <a:pt x="26720" y="595972"/>
                  </a:moveTo>
                  <a:lnTo>
                    <a:pt x="26428" y="595909"/>
                  </a:lnTo>
                  <a:lnTo>
                    <a:pt x="26225" y="595871"/>
                  </a:lnTo>
                  <a:lnTo>
                    <a:pt x="26403" y="595947"/>
                  </a:lnTo>
                  <a:lnTo>
                    <a:pt x="26543" y="595960"/>
                  </a:lnTo>
                  <a:lnTo>
                    <a:pt x="26720" y="595972"/>
                  </a:lnTo>
                  <a:close/>
                </a:path>
                <a:path w="155575" h="852804">
                  <a:moveTo>
                    <a:pt x="28194" y="787133"/>
                  </a:moveTo>
                  <a:lnTo>
                    <a:pt x="27952" y="787044"/>
                  </a:lnTo>
                  <a:lnTo>
                    <a:pt x="27825" y="787133"/>
                  </a:lnTo>
                  <a:lnTo>
                    <a:pt x="27686" y="787247"/>
                  </a:lnTo>
                  <a:lnTo>
                    <a:pt x="28016" y="787196"/>
                  </a:lnTo>
                  <a:lnTo>
                    <a:pt x="28194" y="787133"/>
                  </a:lnTo>
                  <a:close/>
                </a:path>
                <a:path w="155575" h="852804">
                  <a:moveTo>
                    <a:pt x="37198" y="462508"/>
                  </a:moveTo>
                  <a:lnTo>
                    <a:pt x="36995" y="462330"/>
                  </a:lnTo>
                  <a:lnTo>
                    <a:pt x="36614" y="462305"/>
                  </a:lnTo>
                  <a:lnTo>
                    <a:pt x="37198" y="462508"/>
                  </a:lnTo>
                  <a:close/>
                </a:path>
                <a:path w="155575" h="852804">
                  <a:moveTo>
                    <a:pt x="37236" y="466775"/>
                  </a:moveTo>
                  <a:lnTo>
                    <a:pt x="36944" y="466547"/>
                  </a:lnTo>
                  <a:lnTo>
                    <a:pt x="36791" y="466648"/>
                  </a:lnTo>
                  <a:lnTo>
                    <a:pt x="36969" y="466699"/>
                  </a:lnTo>
                  <a:lnTo>
                    <a:pt x="37134" y="466737"/>
                  </a:lnTo>
                  <a:close/>
                </a:path>
                <a:path w="155575" h="852804">
                  <a:moveTo>
                    <a:pt x="37566" y="466940"/>
                  </a:moveTo>
                  <a:lnTo>
                    <a:pt x="37236" y="466775"/>
                  </a:lnTo>
                  <a:lnTo>
                    <a:pt x="37541" y="467004"/>
                  </a:lnTo>
                  <a:close/>
                </a:path>
                <a:path w="155575" h="852804">
                  <a:moveTo>
                    <a:pt x="38112" y="462838"/>
                  </a:moveTo>
                  <a:lnTo>
                    <a:pt x="37198" y="462508"/>
                  </a:lnTo>
                  <a:lnTo>
                    <a:pt x="38112" y="462838"/>
                  </a:lnTo>
                  <a:close/>
                </a:path>
                <a:path w="155575" h="852804">
                  <a:moveTo>
                    <a:pt x="38201" y="467487"/>
                  </a:moveTo>
                  <a:lnTo>
                    <a:pt x="37553" y="467004"/>
                  </a:lnTo>
                  <a:lnTo>
                    <a:pt x="37401" y="467220"/>
                  </a:lnTo>
                  <a:lnTo>
                    <a:pt x="38201" y="467487"/>
                  </a:lnTo>
                  <a:close/>
                </a:path>
                <a:path w="155575" h="852804">
                  <a:moveTo>
                    <a:pt x="38239" y="463778"/>
                  </a:moveTo>
                  <a:lnTo>
                    <a:pt x="38125" y="463943"/>
                  </a:lnTo>
                  <a:lnTo>
                    <a:pt x="38239" y="463778"/>
                  </a:lnTo>
                  <a:close/>
                </a:path>
                <a:path w="155575" h="852804">
                  <a:moveTo>
                    <a:pt x="39141" y="467868"/>
                  </a:moveTo>
                  <a:lnTo>
                    <a:pt x="38925" y="467398"/>
                  </a:lnTo>
                  <a:lnTo>
                    <a:pt x="38379" y="467398"/>
                  </a:lnTo>
                  <a:lnTo>
                    <a:pt x="39141" y="467868"/>
                  </a:lnTo>
                  <a:close/>
                </a:path>
                <a:path w="155575" h="852804">
                  <a:moveTo>
                    <a:pt x="39408" y="464477"/>
                  </a:moveTo>
                  <a:lnTo>
                    <a:pt x="38696" y="464273"/>
                  </a:lnTo>
                  <a:lnTo>
                    <a:pt x="38341" y="464146"/>
                  </a:lnTo>
                  <a:lnTo>
                    <a:pt x="38201" y="464032"/>
                  </a:lnTo>
                  <a:lnTo>
                    <a:pt x="38277" y="464172"/>
                  </a:lnTo>
                  <a:lnTo>
                    <a:pt x="37795" y="464096"/>
                  </a:lnTo>
                  <a:lnTo>
                    <a:pt x="37934" y="464235"/>
                  </a:lnTo>
                  <a:lnTo>
                    <a:pt x="38239" y="464388"/>
                  </a:lnTo>
                  <a:lnTo>
                    <a:pt x="38620" y="464553"/>
                  </a:lnTo>
                  <a:lnTo>
                    <a:pt x="38493" y="464451"/>
                  </a:lnTo>
                  <a:lnTo>
                    <a:pt x="38328" y="464248"/>
                  </a:lnTo>
                  <a:lnTo>
                    <a:pt x="38747" y="464350"/>
                  </a:lnTo>
                  <a:lnTo>
                    <a:pt x="39141" y="464451"/>
                  </a:lnTo>
                  <a:lnTo>
                    <a:pt x="39408" y="464477"/>
                  </a:lnTo>
                  <a:close/>
                </a:path>
                <a:path w="155575" h="852804">
                  <a:moveTo>
                    <a:pt x="39497" y="462089"/>
                  </a:moveTo>
                  <a:lnTo>
                    <a:pt x="39103" y="461924"/>
                  </a:lnTo>
                  <a:lnTo>
                    <a:pt x="38900" y="462089"/>
                  </a:lnTo>
                  <a:lnTo>
                    <a:pt x="39497" y="462089"/>
                  </a:lnTo>
                  <a:close/>
                </a:path>
                <a:path w="155575" h="852804">
                  <a:moveTo>
                    <a:pt x="40157" y="467398"/>
                  </a:moveTo>
                  <a:lnTo>
                    <a:pt x="39370" y="466128"/>
                  </a:lnTo>
                  <a:lnTo>
                    <a:pt x="38290" y="466128"/>
                  </a:lnTo>
                  <a:lnTo>
                    <a:pt x="38925" y="467398"/>
                  </a:lnTo>
                  <a:lnTo>
                    <a:pt x="40157" y="467398"/>
                  </a:lnTo>
                  <a:close/>
                </a:path>
                <a:path w="155575" h="852804">
                  <a:moveTo>
                    <a:pt x="40805" y="462597"/>
                  </a:moveTo>
                  <a:lnTo>
                    <a:pt x="39662" y="462153"/>
                  </a:lnTo>
                  <a:lnTo>
                    <a:pt x="38823" y="462153"/>
                  </a:lnTo>
                  <a:lnTo>
                    <a:pt x="36791" y="462153"/>
                  </a:lnTo>
                  <a:lnTo>
                    <a:pt x="36995" y="462330"/>
                  </a:lnTo>
                  <a:lnTo>
                    <a:pt x="40805" y="462597"/>
                  </a:lnTo>
                  <a:close/>
                </a:path>
                <a:path w="155575" h="852804">
                  <a:moveTo>
                    <a:pt x="41135" y="471220"/>
                  </a:moveTo>
                  <a:lnTo>
                    <a:pt x="40805" y="470839"/>
                  </a:lnTo>
                  <a:lnTo>
                    <a:pt x="37490" y="469823"/>
                  </a:lnTo>
                  <a:lnTo>
                    <a:pt x="38290" y="470496"/>
                  </a:lnTo>
                  <a:lnTo>
                    <a:pt x="39128" y="470814"/>
                  </a:lnTo>
                  <a:lnTo>
                    <a:pt x="41135" y="471220"/>
                  </a:lnTo>
                  <a:close/>
                </a:path>
                <a:path w="155575" h="852804">
                  <a:moveTo>
                    <a:pt x="42329" y="454990"/>
                  </a:moveTo>
                  <a:lnTo>
                    <a:pt x="41960" y="454901"/>
                  </a:lnTo>
                  <a:lnTo>
                    <a:pt x="42316" y="455002"/>
                  </a:lnTo>
                  <a:close/>
                </a:path>
                <a:path w="155575" h="852804">
                  <a:moveTo>
                    <a:pt x="43167" y="452170"/>
                  </a:moveTo>
                  <a:lnTo>
                    <a:pt x="42037" y="452462"/>
                  </a:lnTo>
                  <a:lnTo>
                    <a:pt x="42659" y="452361"/>
                  </a:lnTo>
                  <a:lnTo>
                    <a:pt x="42976" y="452272"/>
                  </a:lnTo>
                  <a:lnTo>
                    <a:pt x="43167" y="452170"/>
                  </a:lnTo>
                  <a:close/>
                </a:path>
                <a:path w="155575" h="852804">
                  <a:moveTo>
                    <a:pt x="43421" y="588581"/>
                  </a:moveTo>
                  <a:lnTo>
                    <a:pt x="41630" y="588251"/>
                  </a:lnTo>
                  <a:lnTo>
                    <a:pt x="41770" y="588391"/>
                  </a:lnTo>
                  <a:lnTo>
                    <a:pt x="43421" y="588581"/>
                  </a:lnTo>
                  <a:close/>
                </a:path>
                <a:path w="155575" h="852804">
                  <a:moveTo>
                    <a:pt x="44665" y="448652"/>
                  </a:moveTo>
                  <a:lnTo>
                    <a:pt x="44399" y="448614"/>
                  </a:lnTo>
                  <a:lnTo>
                    <a:pt x="44132" y="448589"/>
                  </a:lnTo>
                  <a:lnTo>
                    <a:pt x="43916" y="448602"/>
                  </a:lnTo>
                  <a:lnTo>
                    <a:pt x="44094" y="448652"/>
                  </a:lnTo>
                  <a:lnTo>
                    <a:pt x="44361" y="448652"/>
                  </a:lnTo>
                  <a:lnTo>
                    <a:pt x="44665" y="448652"/>
                  </a:lnTo>
                  <a:close/>
                </a:path>
                <a:path w="155575" h="852804">
                  <a:moveTo>
                    <a:pt x="44996" y="470001"/>
                  </a:moveTo>
                  <a:lnTo>
                    <a:pt x="43446" y="469265"/>
                  </a:lnTo>
                  <a:lnTo>
                    <a:pt x="40678" y="468198"/>
                  </a:lnTo>
                  <a:lnTo>
                    <a:pt x="40678" y="468782"/>
                  </a:lnTo>
                  <a:lnTo>
                    <a:pt x="40017" y="468668"/>
                  </a:lnTo>
                  <a:lnTo>
                    <a:pt x="40347" y="468668"/>
                  </a:lnTo>
                  <a:lnTo>
                    <a:pt x="40678" y="468782"/>
                  </a:lnTo>
                  <a:lnTo>
                    <a:pt x="40678" y="468198"/>
                  </a:lnTo>
                  <a:lnTo>
                    <a:pt x="39293" y="467969"/>
                  </a:lnTo>
                  <a:lnTo>
                    <a:pt x="39141" y="467868"/>
                  </a:lnTo>
                  <a:lnTo>
                    <a:pt x="37503" y="467677"/>
                  </a:lnTo>
                  <a:lnTo>
                    <a:pt x="39331" y="468325"/>
                  </a:lnTo>
                  <a:lnTo>
                    <a:pt x="39446" y="468579"/>
                  </a:lnTo>
                  <a:lnTo>
                    <a:pt x="39306" y="468541"/>
                  </a:lnTo>
                  <a:lnTo>
                    <a:pt x="39458" y="468604"/>
                  </a:lnTo>
                  <a:lnTo>
                    <a:pt x="39674" y="468668"/>
                  </a:lnTo>
                  <a:lnTo>
                    <a:pt x="43065" y="469823"/>
                  </a:lnTo>
                  <a:lnTo>
                    <a:pt x="43395" y="470217"/>
                  </a:lnTo>
                  <a:lnTo>
                    <a:pt x="41859" y="470090"/>
                  </a:lnTo>
                  <a:lnTo>
                    <a:pt x="40640" y="469747"/>
                  </a:lnTo>
                  <a:lnTo>
                    <a:pt x="41478" y="470052"/>
                  </a:lnTo>
                  <a:lnTo>
                    <a:pt x="39789" y="470027"/>
                  </a:lnTo>
                  <a:lnTo>
                    <a:pt x="41859" y="470687"/>
                  </a:lnTo>
                  <a:lnTo>
                    <a:pt x="44564" y="470928"/>
                  </a:lnTo>
                  <a:lnTo>
                    <a:pt x="44780" y="470458"/>
                  </a:lnTo>
                  <a:lnTo>
                    <a:pt x="42760" y="469442"/>
                  </a:lnTo>
                  <a:lnTo>
                    <a:pt x="43510" y="469519"/>
                  </a:lnTo>
                  <a:lnTo>
                    <a:pt x="44373" y="469823"/>
                  </a:lnTo>
                  <a:lnTo>
                    <a:pt x="44996" y="470001"/>
                  </a:lnTo>
                  <a:close/>
                </a:path>
                <a:path w="155575" h="852804">
                  <a:moveTo>
                    <a:pt x="45707" y="435660"/>
                  </a:moveTo>
                  <a:lnTo>
                    <a:pt x="45110" y="435648"/>
                  </a:lnTo>
                  <a:lnTo>
                    <a:pt x="45542" y="435851"/>
                  </a:lnTo>
                  <a:lnTo>
                    <a:pt x="45707" y="435660"/>
                  </a:lnTo>
                  <a:close/>
                </a:path>
                <a:path w="155575" h="852804">
                  <a:moveTo>
                    <a:pt x="47485" y="411670"/>
                  </a:moveTo>
                  <a:lnTo>
                    <a:pt x="47371" y="411518"/>
                  </a:lnTo>
                  <a:lnTo>
                    <a:pt x="47015" y="411518"/>
                  </a:lnTo>
                  <a:lnTo>
                    <a:pt x="47485" y="411670"/>
                  </a:lnTo>
                  <a:close/>
                </a:path>
                <a:path w="155575" h="852804">
                  <a:moveTo>
                    <a:pt x="47510" y="393407"/>
                  </a:moveTo>
                  <a:close/>
                </a:path>
                <a:path w="155575" h="852804">
                  <a:moveTo>
                    <a:pt x="48120" y="392671"/>
                  </a:moveTo>
                  <a:lnTo>
                    <a:pt x="47777" y="392836"/>
                  </a:lnTo>
                  <a:lnTo>
                    <a:pt x="47574" y="393103"/>
                  </a:lnTo>
                  <a:lnTo>
                    <a:pt x="47510" y="393395"/>
                  </a:lnTo>
                  <a:lnTo>
                    <a:pt x="48120" y="392671"/>
                  </a:lnTo>
                  <a:close/>
                </a:path>
                <a:path w="155575" h="852804">
                  <a:moveTo>
                    <a:pt x="48145" y="403898"/>
                  </a:moveTo>
                  <a:lnTo>
                    <a:pt x="47955" y="403593"/>
                  </a:lnTo>
                  <a:lnTo>
                    <a:pt x="46901" y="403898"/>
                  </a:lnTo>
                  <a:lnTo>
                    <a:pt x="48145" y="403898"/>
                  </a:lnTo>
                  <a:close/>
                </a:path>
                <a:path w="155575" h="852804">
                  <a:moveTo>
                    <a:pt x="48285" y="429882"/>
                  </a:moveTo>
                  <a:lnTo>
                    <a:pt x="47650" y="429145"/>
                  </a:lnTo>
                  <a:lnTo>
                    <a:pt x="45935" y="429171"/>
                  </a:lnTo>
                  <a:lnTo>
                    <a:pt x="48285" y="429882"/>
                  </a:lnTo>
                  <a:close/>
                </a:path>
                <a:path w="155575" h="852804">
                  <a:moveTo>
                    <a:pt x="48564" y="406438"/>
                  </a:moveTo>
                  <a:lnTo>
                    <a:pt x="47777" y="405168"/>
                  </a:lnTo>
                  <a:lnTo>
                    <a:pt x="48526" y="406438"/>
                  </a:lnTo>
                  <a:close/>
                </a:path>
                <a:path w="155575" h="852804">
                  <a:moveTo>
                    <a:pt x="49936" y="461822"/>
                  </a:moveTo>
                  <a:lnTo>
                    <a:pt x="49263" y="461708"/>
                  </a:lnTo>
                  <a:lnTo>
                    <a:pt x="49936" y="462153"/>
                  </a:lnTo>
                  <a:lnTo>
                    <a:pt x="49936" y="461822"/>
                  </a:lnTo>
                  <a:close/>
                </a:path>
                <a:path w="155575" h="852804">
                  <a:moveTo>
                    <a:pt x="50139" y="458914"/>
                  </a:moveTo>
                  <a:lnTo>
                    <a:pt x="50101" y="458787"/>
                  </a:lnTo>
                  <a:lnTo>
                    <a:pt x="48869" y="458508"/>
                  </a:lnTo>
                  <a:lnTo>
                    <a:pt x="49110" y="458698"/>
                  </a:lnTo>
                  <a:lnTo>
                    <a:pt x="50139" y="458914"/>
                  </a:lnTo>
                  <a:close/>
                </a:path>
                <a:path w="155575" h="852804">
                  <a:moveTo>
                    <a:pt x="50190" y="461441"/>
                  </a:moveTo>
                  <a:lnTo>
                    <a:pt x="49555" y="461048"/>
                  </a:lnTo>
                  <a:lnTo>
                    <a:pt x="49936" y="461822"/>
                  </a:lnTo>
                  <a:lnTo>
                    <a:pt x="50190" y="461441"/>
                  </a:lnTo>
                  <a:close/>
                </a:path>
                <a:path w="155575" h="852804">
                  <a:moveTo>
                    <a:pt x="50279" y="390080"/>
                  </a:moveTo>
                  <a:lnTo>
                    <a:pt x="49885" y="389940"/>
                  </a:lnTo>
                  <a:lnTo>
                    <a:pt x="49555" y="389826"/>
                  </a:lnTo>
                  <a:lnTo>
                    <a:pt x="48196" y="390131"/>
                  </a:lnTo>
                  <a:lnTo>
                    <a:pt x="49237" y="390194"/>
                  </a:lnTo>
                  <a:lnTo>
                    <a:pt x="49860" y="390156"/>
                  </a:lnTo>
                  <a:lnTo>
                    <a:pt x="50279" y="390080"/>
                  </a:lnTo>
                  <a:close/>
                </a:path>
                <a:path w="155575" h="852804">
                  <a:moveTo>
                    <a:pt x="50368" y="459778"/>
                  </a:moveTo>
                  <a:lnTo>
                    <a:pt x="50215" y="459232"/>
                  </a:lnTo>
                  <a:lnTo>
                    <a:pt x="49530" y="459054"/>
                  </a:lnTo>
                  <a:lnTo>
                    <a:pt x="50368" y="459778"/>
                  </a:lnTo>
                  <a:close/>
                </a:path>
                <a:path w="155575" h="852804">
                  <a:moveTo>
                    <a:pt x="50888" y="458978"/>
                  </a:moveTo>
                  <a:lnTo>
                    <a:pt x="50025" y="458508"/>
                  </a:lnTo>
                  <a:lnTo>
                    <a:pt x="50101" y="458787"/>
                  </a:lnTo>
                  <a:lnTo>
                    <a:pt x="50888" y="458978"/>
                  </a:lnTo>
                  <a:close/>
                </a:path>
                <a:path w="155575" h="852804">
                  <a:moveTo>
                    <a:pt x="51015" y="428028"/>
                  </a:moveTo>
                  <a:lnTo>
                    <a:pt x="50469" y="427748"/>
                  </a:lnTo>
                  <a:lnTo>
                    <a:pt x="50901" y="428028"/>
                  </a:lnTo>
                  <a:close/>
                </a:path>
                <a:path w="155575" h="852804">
                  <a:moveTo>
                    <a:pt x="51079" y="463588"/>
                  </a:moveTo>
                  <a:lnTo>
                    <a:pt x="50520" y="462318"/>
                  </a:lnTo>
                  <a:lnTo>
                    <a:pt x="48552" y="463588"/>
                  </a:lnTo>
                  <a:lnTo>
                    <a:pt x="51079" y="463588"/>
                  </a:lnTo>
                  <a:close/>
                </a:path>
                <a:path w="155575" h="852804">
                  <a:moveTo>
                    <a:pt x="51562" y="423926"/>
                  </a:moveTo>
                  <a:lnTo>
                    <a:pt x="51066" y="423672"/>
                  </a:lnTo>
                  <a:lnTo>
                    <a:pt x="50571" y="423418"/>
                  </a:lnTo>
                  <a:lnTo>
                    <a:pt x="50292" y="423202"/>
                  </a:lnTo>
                  <a:lnTo>
                    <a:pt x="50025" y="423392"/>
                  </a:lnTo>
                  <a:lnTo>
                    <a:pt x="49923" y="423570"/>
                  </a:lnTo>
                  <a:lnTo>
                    <a:pt x="51562" y="423926"/>
                  </a:lnTo>
                  <a:close/>
                </a:path>
                <a:path w="155575" h="852804">
                  <a:moveTo>
                    <a:pt x="51638" y="464858"/>
                  </a:moveTo>
                  <a:lnTo>
                    <a:pt x="51396" y="463588"/>
                  </a:lnTo>
                  <a:lnTo>
                    <a:pt x="51079" y="463588"/>
                  </a:lnTo>
                  <a:lnTo>
                    <a:pt x="51638" y="464858"/>
                  </a:lnTo>
                  <a:close/>
                </a:path>
                <a:path w="155575" h="852804">
                  <a:moveTo>
                    <a:pt x="52336" y="459778"/>
                  </a:moveTo>
                  <a:lnTo>
                    <a:pt x="51168" y="459130"/>
                  </a:lnTo>
                  <a:lnTo>
                    <a:pt x="50139" y="458914"/>
                  </a:lnTo>
                  <a:lnTo>
                    <a:pt x="50215" y="459232"/>
                  </a:lnTo>
                  <a:lnTo>
                    <a:pt x="52336" y="459778"/>
                  </a:lnTo>
                  <a:close/>
                </a:path>
                <a:path w="155575" h="852804">
                  <a:moveTo>
                    <a:pt x="52971" y="462318"/>
                  </a:moveTo>
                  <a:lnTo>
                    <a:pt x="51295" y="462038"/>
                  </a:lnTo>
                  <a:lnTo>
                    <a:pt x="50330" y="461048"/>
                  </a:lnTo>
                  <a:lnTo>
                    <a:pt x="50190" y="461441"/>
                  </a:lnTo>
                  <a:lnTo>
                    <a:pt x="51066" y="462000"/>
                  </a:lnTo>
                  <a:lnTo>
                    <a:pt x="50050" y="461835"/>
                  </a:lnTo>
                  <a:lnTo>
                    <a:pt x="50088" y="462153"/>
                  </a:lnTo>
                  <a:lnTo>
                    <a:pt x="50012" y="461949"/>
                  </a:lnTo>
                  <a:lnTo>
                    <a:pt x="49936" y="462153"/>
                  </a:lnTo>
                  <a:lnTo>
                    <a:pt x="49885" y="462318"/>
                  </a:lnTo>
                  <a:lnTo>
                    <a:pt x="50177" y="462318"/>
                  </a:lnTo>
                  <a:lnTo>
                    <a:pt x="50520" y="462318"/>
                  </a:lnTo>
                  <a:lnTo>
                    <a:pt x="51562" y="462318"/>
                  </a:lnTo>
                  <a:lnTo>
                    <a:pt x="52971" y="462318"/>
                  </a:lnTo>
                  <a:close/>
                </a:path>
                <a:path w="155575" h="852804">
                  <a:moveTo>
                    <a:pt x="53073" y="460209"/>
                  </a:moveTo>
                  <a:lnTo>
                    <a:pt x="52019" y="460959"/>
                  </a:lnTo>
                  <a:lnTo>
                    <a:pt x="52552" y="461010"/>
                  </a:lnTo>
                  <a:lnTo>
                    <a:pt x="53073" y="460209"/>
                  </a:lnTo>
                  <a:close/>
                </a:path>
                <a:path w="155575" h="852804">
                  <a:moveTo>
                    <a:pt x="54254" y="459778"/>
                  </a:moveTo>
                  <a:lnTo>
                    <a:pt x="50888" y="458978"/>
                  </a:lnTo>
                  <a:lnTo>
                    <a:pt x="51168" y="459130"/>
                  </a:lnTo>
                  <a:lnTo>
                    <a:pt x="54254" y="459778"/>
                  </a:lnTo>
                  <a:close/>
                </a:path>
                <a:path w="155575" h="852804">
                  <a:moveTo>
                    <a:pt x="54749" y="461314"/>
                  </a:moveTo>
                  <a:lnTo>
                    <a:pt x="54698" y="461175"/>
                  </a:lnTo>
                  <a:lnTo>
                    <a:pt x="52552" y="461010"/>
                  </a:lnTo>
                  <a:lnTo>
                    <a:pt x="52336" y="461352"/>
                  </a:lnTo>
                  <a:lnTo>
                    <a:pt x="54749" y="461314"/>
                  </a:lnTo>
                  <a:close/>
                </a:path>
                <a:path w="155575" h="852804">
                  <a:moveTo>
                    <a:pt x="56527" y="442379"/>
                  </a:moveTo>
                  <a:lnTo>
                    <a:pt x="56400" y="442379"/>
                  </a:lnTo>
                  <a:lnTo>
                    <a:pt x="56273" y="442379"/>
                  </a:lnTo>
                  <a:lnTo>
                    <a:pt x="56438" y="442404"/>
                  </a:lnTo>
                  <a:close/>
                </a:path>
                <a:path w="155575" h="852804">
                  <a:moveTo>
                    <a:pt x="56972" y="442290"/>
                  </a:moveTo>
                  <a:lnTo>
                    <a:pt x="56527" y="442391"/>
                  </a:lnTo>
                  <a:lnTo>
                    <a:pt x="56743" y="442391"/>
                  </a:lnTo>
                  <a:lnTo>
                    <a:pt x="56896" y="442341"/>
                  </a:lnTo>
                  <a:close/>
                </a:path>
                <a:path w="155575" h="852804">
                  <a:moveTo>
                    <a:pt x="57594" y="458165"/>
                  </a:moveTo>
                  <a:lnTo>
                    <a:pt x="56413" y="457466"/>
                  </a:lnTo>
                  <a:lnTo>
                    <a:pt x="55359" y="457619"/>
                  </a:lnTo>
                  <a:lnTo>
                    <a:pt x="55753" y="458254"/>
                  </a:lnTo>
                  <a:lnTo>
                    <a:pt x="56959" y="457987"/>
                  </a:lnTo>
                  <a:lnTo>
                    <a:pt x="57594" y="458165"/>
                  </a:lnTo>
                  <a:close/>
                </a:path>
                <a:path w="155575" h="852804">
                  <a:moveTo>
                    <a:pt x="58140" y="442048"/>
                  </a:moveTo>
                  <a:lnTo>
                    <a:pt x="57035" y="441769"/>
                  </a:lnTo>
                  <a:lnTo>
                    <a:pt x="57264" y="442112"/>
                  </a:lnTo>
                  <a:lnTo>
                    <a:pt x="56972" y="442290"/>
                  </a:lnTo>
                  <a:lnTo>
                    <a:pt x="58140" y="442048"/>
                  </a:lnTo>
                  <a:close/>
                </a:path>
                <a:path w="155575" h="852804">
                  <a:moveTo>
                    <a:pt x="58458" y="461251"/>
                  </a:moveTo>
                  <a:lnTo>
                    <a:pt x="54749" y="461314"/>
                  </a:lnTo>
                  <a:lnTo>
                    <a:pt x="54876" y="461683"/>
                  </a:lnTo>
                  <a:lnTo>
                    <a:pt x="58458" y="461251"/>
                  </a:lnTo>
                  <a:close/>
                </a:path>
                <a:path w="155575" h="852804">
                  <a:moveTo>
                    <a:pt x="59448" y="445389"/>
                  </a:moveTo>
                  <a:lnTo>
                    <a:pt x="58889" y="444538"/>
                  </a:lnTo>
                  <a:lnTo>
                    <a:pt x="58483" y="444538"/>
                  </a:lnTo>
                  <a:lnTo>
                    <a:pt x="59232" y="445300"/>
                  </a:lnTo>
                  <a:lnTo>
                    <a:pt x="59448" y="445389"/>
                  </a:lnTo>
                  <a:close/>
                </a:path>
                <a:path w="155575" h="852804">
                  <a:moveTo>
                    <a:pt x="61417" y="328968"/>
                  </a:moveTo>
                  <a:lnTo>
                    <a:pt x="58191" y="327698"/>
                  </a:lnTo>
                  <a:lnTo>
                    <a:pt x="61010" y="328968"/>
                  </a:lnTo>
                  <a:lnTo>
                    <a:pt x="61417" y="328968"/>
                  </a:lnTo>
                  <a:close/>
                </a:path>
                <a:path w="155575" h="852804">
                  <a:moveTo>
                    <a:pt x="61874" y="436638"/>
                  </a:moveTo>
                  <a:lnTo>
                    <a:pt x="60909" y="436422"/>
                  </a:lnTo>
                  <a:lnTo>
                    <a:pt x="61836" y="436651"/>
                  </a:lnTo>
                  <a:close/>
                </a:path>
                <a:path w="155575" h="852804">
                  <a:moveTo>
                    <a:pt x="61925" y="329171"/>
                  </a:moveTo>
                  <a:lnTo>
                    <a:pt x="61569" y="328968"/>
                  </a:lnTo>
                  <a:lnTo>
                    <a:pt x="61417" y="328968"/>
                  </a:lnTo>
                  <a:lnTo>
                    <a:pt x="61925" y="329171"/>
                  </a:lnTo>
                  <a:close/>
                </a:path>
                <a:path w="155575" h="852804">
                  <a:moveTo>
                    <a:pt x="62839" y="436880"/>
                  </a:moveTo>
                  <a:lnTo>
                    <a:pt x="62560" y="436397"/>
                  </a:lnTo>
                  <a:lnTo>
                    <a:pt x="61874" y="436638"/>
                  </a:lnTo>
                  <a:lnTo>
                    <a:pt x="62839" y="436880"/>
                  </a:lnTo>
                  <a:close/>
                </a:path>
                <a:path w="155575" h="852804">
                  <a:moveTo>
                    <a:pt x="63703" y="325539"/>
                  </a:moveTo>
                  <a:lnTo>
                    <a:pt x="63576" y="325437"/>
                  </a:lnTo>
                  <a:lnTo>
                    <a:pt x="63627" y="325158"/>
                  </a:lnTo>
                  <a:lnTo>
                    <a:pt x="62661" y="325158"/>
                  </a:lnTo>
                  <a:lnTo>
                    <a:pt x="63398" y="326428"/>
                  </a:lnTo>
                  <a:lnTo>
                    <a:pt x="63563" y="325501"/>
                  </a:lnTo>
                  <a:lnTo>
                    <a:pt x="63703" y="325539"/>
                  </a:lnTo>
                  <a:close/>
                </a:path>
                <a:path w="155575" h="852804">
                  <a:moveTo>
                    <a:pt x="63842" y="430568"/>
                  </a:moveTo>
                  <a:lnTo>
                    <a:pt x="63715" y="430212"/>
                  </a:lnTo>
                  <a:lnTo>
                    <a:pt x="62712" y="430034"/>
                  </a:lnTo>
                  <a:lnTo>
                    <a:pt x="63842" y="430568"/>
                  </a:lnTo>
                  <a:close/>
                </a:path>
                <a:path w="155575" h="852804">
                  <a:moveTo>
                    <a:pt x="65697" y="430568"/>
                  </a:moveTo>
                  <a:lnTo>
                    <a:pt x="63398" y="429298"/>
                  </a:lnTo>
                  <a:lnTo>
                    <a:pt x="63715" y="430212"/>
                  </a:lnTo>
                  <a:lnTo>
                    <a:pt x="65697" y="430568"/>
                  </a:lnTo>
                  <a:close/>
                </a:path>
                <a:path w="155575" h="852804">
                  <a:moveTo>
                    <a:pt x="67132" y="431114"/>
                  </a:moveTo>
                  <a:lnTo>
                    <a:pt x="66344" y="430250"/>
                  </a:lnTo>
                  <a:lnTo>
                    <a:pt x="66802" y="430860"/>
                  </a:lnTo>
                  <a:lnTo>
                    <a:pt x="67132" y="431114"/>
                  </a:lnTo>
                  <a:close/>
                </a:path>
                <a:path w="155575" h="852804">
                  <a:moveTo>
                    <a:pt x="67462" y="412902"/>
                  </a:moveTo>
                  <a:lnTo>
                    <a:pt x="67195" y="412940"/>
                  </a:lnTo>
                  <a:lnTo>
                    <a:pt x="67043" y="413054"/>
                  </a:lnTo>
                  <a:lnTo>
                    <a:pt x="67462" y="412902"/>
                  </a:lnTo>
                  <a:close/>
                </a:path>
                <a:path w="155575" h="852804">
                  <a:moveTo>
                    <a:pt x="67487" y="422567"/>
                  </a:moveTo>
                  <a:lnTo>
                    <a:pt x="67246" y="422465"/>
                  </a:lnTo>
                  <a:lnTo>
                    <a:pt x="67119" y="422516"/>
                  </a:lnTo>
                  <a:lnTo>
                    <a:pt x="66979" y="422605"/>
                  </a:lnTo>
                  <a:lnTo>
                    <a:pt x="67310" y="422605"/>
                  </a:lnTo>
                  <a:lnTo>
                    <a:pt x="67487" y="422567"/>
                  </a:lnTo>
                  <a:close/>
                </a:path>
                <a:path w="155575" h="852804">
                  <a:moveTo>
                    <a:pt x="69989" y="405168"/>
                  </a:moveTo>
                  <a:lnTo>
                    <a:pt x="68465" y="406234"/>
                  </a:lnTo>
                  <a:lnTo>
                    <a:pt x="68846" y="406438"/>
                  </a:lnTo>
                  <a:lnTo>
                    <a:pt x="69989" y="405168"/>
                  </a:lnTo>
                  <a:close/>
                </a:path>
                <a:path w="155575" h="852804">
                  <a:moveTo>
                    <a:pt x="70015" y="296354"/>
                  </a:moveTo>
                  <a:lnTo>
                    <a:pt x="69634" y="297218"/>
                  </a:lnTo>
                  <a:lnTo>
                    <a:pt x="69773" y="297218"/>
                  </a:lnTo>
                  <a:lnTo>
                    <a:pt x="70015" y="296354"/>
                  </a:lnTo>
                  <a:close/>
                </a:path>
                <a:path w="155575" h="852804">
                  <a:moveTo>
                    <a:pt x="70129" y="295948"/>
                  </a:moveTo>
                  <a:lnTo>
                    <a:pt x="67995" y="295948"/>
                  </a:lnTo>
                  <a:lnTo>
                    <a:pt x="69977" y="296354"/>
                  </a:lnTo>
                  <a:lnTo>
                    <a:pt x="70129" y="295948"/>
                  </a:lnTo>
                  <a:close/>
                </a:path>
                <a:path w="155575" h="852804">
                  <a:moveTo>
                    <a:pt x="70650" y="283248"/>
                  </a:moveTo>
                  <a:lnTo>
                    <a:pt x="68503" y="281978"/>
                  </a:lnTo>
                  <a:lnTo>
                    <a:pt x="69913" y="283248"/>
                  </a:lnTo>
                  <a:lnTo>
                    <a:pt x="70650" y="283248"/>
                  </a:lnTo>
                  <a:close/>
                </a:path>
                <a:path w="155575" h="852804">
                  <a:moveTo>
                    <a:pt x="70675" y="398310"/>
                  </a:moveTo>
                  <a:lnTo>
                    <a:pt x="70434" y="398284"/>
                  </a:lnTo>
                  <a:lnTo>
                    <a:pt x="70192" y="398373"/>
                  </a:lnTo>
                  <a:lnTo>
                    <a:pt x="70675" y="398310"/>
                  </a:lnTo>
                  <a:close/>
                </a:path>
                <a:path w="155575" h="852804">
                  <a:moveTo>
                    <a:pt x="70840" y="398322"/>
                  </a:moveTo>
                  <a:lnTo>
                    <a:pt x="70485" y="398068"/>
                  </a:lnTo>
                  <a:lnTo>
                    <a:pt x="70129" y="398043"/>
                  </a:lnTo>
                  <a:lnTo>
                    <a:pt x="70510" y="398195"/>
                  </a:lnTo>
                  <a:lnTo>
                    <a:pt x="70637" y="398284"/>
                  </a:lnTo>
                  <a:lnTo>
                    <a:pt x="70840" y="398322"/>
                  </a:lnTo>
                  <a:close/>
                </a:path>
                <a:path w="155575" h="852804">
                  <a:moveTo>
                    <a:pt x="70878" y="383578"/>
                  </a:moveTo>
                  <a:lnTo>
                    <a:pt x="69621" y="382308"/>
                  </a:lnTo>
                  <a:lnTo>
                    <a:pt x="68326" y="382308"/>
                  </a:lnTo>
                  <a:lnTo>
                    <a:pt x="70878" y="383578"/>
                  </a:lnTo>
                  <a:close/>
                </a:path>
                <a:path w="155575" h="852804">
                  <a:moveTo>
                    <a:pt x="71259" y="393128"/>
                  </a:moveTo>
                  <a:lnTo>
                    <a:pt x="71043" y="393128"/>
                  </a:lnTo>
                  <a:lnTo>
                    <a:pt x="70866" y="393128"/>
                  </a:lnTo>
                  <a:lnTo>
                    <a:pt x="70650" y="393115"/>
                  </a:lnTo>
                  <a:lnTo>
                    <a:pt x="70777" y="393306"/>
                  </a:lnTo>
                  <a:lnTo>
                    <a:pt x="71259" y="393128"/>
                  </a:lnTo>
                  <a:close/>
                </a:path>
                <a:path w="155575" h="852804">
                  <a:moveTo>
                    <a:pt x="71678" y="271932"/>
                  </a:moveTo>
                  <a:lnTo>
                    <a:pt x="71386" y="271843"/>
                  </a:lnTo>
                  <a:lnTo>
                    <a:pt x="71170" y="271843"/>
                  </a:lnTo>
                  <a:lnTo>
                    <a:pt x="71678" y="271932"/>
                  </a:lnTo>
                  <a:close/>
                </a:path>
                <a:path w="155575" h="852804">
                  <a:moveTo>
                    <a:pt x="71920" y="416598"/>
                  </a:moveTo>
                  <a:lnTo>
                    <a:pt x="68973" y="415328"/>
                  </a:lnTo>
                  <a:lnTo>
                    <a:pt x="70700" y="416598"/>
                  </a:lnTo>
                  <a:lnTo>
                    <a:pt x="71920" y="416598"/>
                  </a:lnTo>
                  <a:close/>
                </a:path>
                <a:path w="155575" h="852804">
                  <a:moveTo>
                    <a:pt x="72313" y="383578"/>
                  </a:moveTo>
                  <a:lnTo>
                    <a:pt x="72009" y="382308"/>
                  </a:lnTo>
                  <a:lnTo>
                    <a:pt x="69621" y="382308"/>
                  </a:lnTo>
                  <a:lnTo>
                    <a:pt x="72313" y="383578"/>
                  </a:lnTo>
                  <a:close/>
                </a:path>
                <a:path w="155575" h="852804">
                  <a:moveTo>
                    <a:pt x="72847" y="281978"/>
                  </a:moveTo>
                  <a:lnTo>
                    <a:pt x="72301" y="281419"/>
                  </a:lnTo>
                  <a:lnTo>
                    <a:pt x="69456" y="280708"/>
                  </a:lnTo>
                  <a:lnTo>
                    <a:pt x="72847" y="281978"/>
                  </a:lnTo>
                  <a:close/>
                </a:path>
                <a:path w="155575" h="852804">
                  <a:moveTo>
                    <a:pt x="73190" y="404253"/>
                  </a:moveTo>
                  <a:lnTo>
                    <a:pt x="72288" y="404164"/>
                  </a:lnTo>
                  <a:lnTo>
                    <a:pt x="71907" y="404114"/>
                  </a:lnTo>
                  <a:lnTo>
                    <a:pt x="72199" y="404177"/>
                  </a:lnTo>
                  <a:lnTo>
                    <a:pt x="72567" y="404215"/>
                  </a:lnTo>
                  <a:lnTo>
                    <a:pt x="73190" y="404253"/>
                  </a:lnTo>
                  <a:close/>
                </a:path>
                <a:path w="155575" h="852804">
                  <a:moveTo>
                    <a:pt x="74460" y="411518"/>
                  </a:moveTo>
                  <a:lnTo>
                    <a:pt x="72707" y="410248"/>
                  </a:lnTo>
                  <a:lnTo>
                    <a:pt x="70802" y="410248"/>
                  </a:lnTo>
                  <a:lnTo>
                    <a:pt x="68554" y="408978"/>
                  </a:lnTo>
                  <a:lnTo>
                    <a:pt x="69964" y="411518"/>
                  </a:lnTo>
                  <a:lnTo>
                    <a:pt x="71780" y="411518"/>
                  </a:lnTo>
                  <a:lnTo>
                    <a:pt x="69621" y="410248"/>
                  </a:lnTo>
                  <a:lnTo>
                    <a:pt x="74460" y="411518"/>
                  </a:lnTo>
                  <a:close/>
                </a:path>
                <a:path w="155575" h="852804">
                  <a:moveTo>
                    <a:pt x="74498" y="395236"/>
                  </a:moveTo>
                  <a:lnTo>
                    <a:pt x="73621" y="394589"/>
                  </a:lnTo>
                  <a:lnTo>
                    <a:pt x="70358" y="394042"/>
                  </a:lnTo>
                  <a:lnTo>
                    <a:pt x="70878" y="394436"/>
                  </a:lnTo>
                  <a:lnTo>
                    <a:pt x="74498" y="395236"/>
                  </a:lnTo>
                  <a:close/>
                </a:path>
                <a:path w="155575" h="852804">
                  <a:moveTo>
                    <a:pt x="76301" y="378256"/>
                  </a:moveTo>
                  <a:lnTo>
                    <a:pt x="74764" y="377672"/>
                  </a:lnTo>
                  <a:lnTo>
                    <a:pt x="74472" y="377964"/>
                  </a:lnTo>
                  <a:lnTo>
                    <a:pt x="73139" y="378066"/>
                  </a:lnTo>
                  <a:lnTo>
                    <a:pt x="73520" y="378333"/>
                  </a:lnTo>
                  <a:lnTo>
                    <a:pt x="75171" y="378485"/>
                  </a:lnTo>
                  <a:lnTo>
                    <a:pt x="76301" y="378256"/>
                  </a:lnTo>
                  <a:close/>
                </a:path>
                <a:path w="155575" h="852804">
                  <a:moveTo>
                    <a:pt x="76733" y="391198"/>
                  </a:moveTo>
                  <a:lnTo>
                    <a:pt x="70129" y="388899"/>
                  </a:lnTo>
                  <a:lnTo>
                    <a:pt x="68732" y="389928"/>
                  </a:lnTo>
                  <a:lnTo>
                    <a:pt x="70053" y="389928"/>
                  </a:lnTo>
                  <a:lnTo>
                    <a:pt x="76733" y="391198"/>
                  </a:lnTo>
                  <a:close/>
                </a:path>
                <a:path w="155575" h="852804">
                  <a:moveTo>
                    <a:pt x="77000" y="290868"/>
                  </a:moveTo>
                  <a:lnTo>
                    <a:pt x="74231" y="289598"/>
                  </a:lnTo>
                  <a:lnTo>
                    <a:pt x="73355" y="289598"/>
                  </a:lnTo>
                  <a:lnTo>
                    <a:pt x="77000" y="290868"/>
                  </a:lnTo>
                  <a:close/>
                </a:path>
                <a:path w="155575" h="852804">
                  <a:moveTo>
                    <a:pt x="78232" y="365379"/>
                  </a:moveTo>
                  <a:lnTo>
                    <a:pt x="78016" y="365264"/>
                  </a:lnTo>
                  <a:lnTo>
                    <a:pt x="78232" y="365379"/>
                  </a:lnTo>
                  <a:close/>
                </a:path>
                <a:path w="155575" h="852804">
                  <a:moveTo>
                    <a:pt x="80746" y="365302"/>
                  </a:moveTo>
                  <a:lnTo>
                    <a:pt x="78232" y="365379"/>
                  </a:lnTo>
                  <a:lnTo>
                    <a:pt x="78905" y="365709"/>
                  </a:lnTo>
                  <a:lnTo>
                    <a:pt x="80746" y="365302"/>
                  </a:lnTo>
                  <a:close/>
                </a:path>
                <a:path w="155575" h="852804">
                  <a:moveTo>
                    <a:pt x="80784" y="368338"/>
                  </a:moveTo>
                  <a:lnTo>
                    <a:pt x="80670" y="367068"/>
                  </a:lnTo>
                  <a:lnTo>
                    <a:pt x="56095" y="367068"/>
                  </a:lnTo>
                  <a:lnTo>
                    <a:pt x="55435" y="367068"/>
                  </a:lnTo>
                  <a:lnTo>
                    <a:pt x="57048" y="369608"/>
                  </a:lnTo>
                  <a:lnTo>
                    <a:pt x="51511" y="372148"/>
                  </a:lnTo>
                  <a:lnTo>
                    <a:pt x="49237" y="374688"/>
                  </a:lnTo>
                  <a:lnTo>
                    <a:pt x="48526" y="375958"/>
                  </a:lnTo>
                  <a:lnTo>
                    <a:pt x="58547" y="377228"/>
                  </a:lnTo>
                  <a:lnTo>
                    <a:pt x="53911" y="378498"/>
                  </a:lnTo>
                  <a:lnTo>
                    <a:pt x="50596" y="377228"/>
                  </a:lnTo>
                  <a:lnTo>
                    <a:pt x="54216" y="379768"/>
                  </a:lnTo>
                  <a:lnTo>
                    <a:pt x="49517" y="381038"/>
                  </a:lnTo>
                  <a:lnTo>
                    <a:pt x="52501" y="384848"/>
                  </a:lnTo>
                  <a:lnTo>
                    <a:pt x="51739" y="384848"/>
                  </a:lnTo>
                  <a:lnTo>
                    <a:pt x="50723" y="383578"/>
                  </a:lnTo>
                  <a:lnTo>
                    <a:pt x="48221" y="383578"/>
                  </a:lnTo>
                  <a:lnTo>
                    <a:pt x="50304" y="386118"/>
                  </a:lnTo>
                  <a:lnTo>
                    <a:pt x="47866" y="386118"/>
                  </a:lnTo>
                  <a:lnTo>
                    <a:pt x="52311" y="387388"/>
                  </a:lnTo>
                  <a:lnTo>
                    <a:pt x="49999" y="387388"/>
                  </a:lnTo>
                  <a:lnTo>
                    <a:pt x="48272" y="388658"/>
                  </a:lnTo>
                  <a:lnTo>
                    <a:pt x="49644" y="388658"/>
                  </a:lnTo>
                  <a:lnTo>
                    <a:pt x="52095" y="389928"/>
                  </a:lnTo>
                  <a:lnTo>
                    <a:pt x="50279" y="391198"/>
                  </a:lnTo>
                  <a:lnTo>
                    <a:pt x="53352" y="391198"/>
                  </a:lnTo>
                  <a:lnTo>
                    <a:pt x="48450" y="392468"/>
                  </a:lnTo>
                  <a:lnTo>
                    <a:pt x="48285" y="392468"/>
                  </a:lnTo>
                  <a:lnTo>
                    <a:pt x="48869" y="393738"/>
                  </a:lnTo>
                  <a:lnTo>
                    <a:pt x="49517" y="394131"/>
                  </a:lnTo>
                  <a:lnTo>
                    <a:pt x="49390" y="395008"/>
                  </a:lnTo>
                  <a:lnTo>
                    <a:pt x="47498" y="393738"/>
                  </a:lnTo>
                  <a:lnTo>
                    <a:pt x="47434" y="395008"/>
                  </a:lnTo>
                  <a:lnTo>
                    <a:pt x="48171" y="395008"/>
                  </a:lnTo>
                  <a:lnTo>
                    <a:pt x="50571" y="396278"/>
                  </a:lnTo>
                  <a:lnTo>
                    <a:pt x="44792" y="396278"/>
                  </a:lnTo>
                  <a:lnTo>
                    <a:pt x="54559" y="398818"/>
                  </a:lnTo>
                  <a:lnTo>
                    <a:pt x="47320" y="398818"/>
                  </a:lnTo>
                  <a:lnTo>
                    <a:pt x="49428" y="400088"/>
                  </a:lnTo>
                  <a:lnTo>
                    <a:pt x="50660" y="402424"/>
                  </a:lnTo>
                  <a:lnTo>
                    <a:pt x="46570" y="401358"/>
                  </a:lnTo>
                  <a:lnTo>
                    <a:pt x="47955" y="403593"/>
                  </a:lnTo>
                  <a:lnTo>
                    <a:pt x="50863" y="402780"/>
                  </a:lnTo>
                  <a:lnTo>
                    <a:pt x="51511" y="403898"/>
                  </a:lnTo>
                  <a:lnTo>
                    <a:pt x="48145" y="403898"/>
                  </a:lnTo>
                  <a:lnTo>
                    <a:pt x="51917" y="405168"/>
                  </a:lnTo>
                  <a:lnTo>
                    <a:pt x="50482" y="406438"/>
                  </a:lnTo>
                  <a:lnTo>
                    <a:pt x="48564" y="406438"/>
                  </a:lnTo>
                  <a:lnTo>
                    <a:pt x="49352" y="407708"/>
                  </a:lnTo>
                  <a:lnTo>
                    <a:pt x="47269" y="408711"/>
                  </a:lnTo>
                  <a:lnTo>
                    <a:pt x="47129" y="408597"/>
                  </a:lnTo>
                  <a:lnTo>
                    <a:pt x="47231" y="408736"/>
                  </a:lnTo>
                  <a:lnTo>
                    <a:pt x="46710" y="408978"/>
                  </a:lnTo>
                  <a:lnTo>
                    <a:pt x="48933" y="410248"/>
                  </a:lnTo>
                  <a:lnTo>
                    <a:pt x="51663" y="410248"/>
                  </a:lnTo>
                  <a:lnTo>
                    <a:pt x="54114" y="412330"/>
                  </a:lnTo>
                  <a:lnTo>
                    <a:pt x="50330" y="411518"/>
                  </a:lnTo>
                  <a:lnTo>
                    <a:pt x="54457" y="414058"/>
                  </a:lnTo>
                  <a:lnTo>
                    <a:pt x="47485" y="411670"/>
                  </a:lnTo>
                  <a:lnTo>
                    <a:pt x="48310" y="412788"/>
                  </a:lnTo>
                  <a:lnTo>
                    <a:pt x="47815" y="412788"/>
                  </a:lnTo>
                  <a:lnTo>
                    <a:pt x="50126" y="414058"/>
                  </a:lnTo>
                  <a:lnTo>
                    <a:pt x="47345" y="414058"/>
                  </a:lnTo>
                  <a:lnTo>
                    <a:pt x="51104" y="415328"/>
                  </a:lnTo>
                  <a:lnTo>
                    <a:pt x="48742" y="415328"/>
                  </a:lnTo>
                  <a:lnTo>
                    <a:pt x="48768" y="416598"/>
                  </a:lnTo>
                  <a:lnTo>
                    <a:pt x="53543" y="419138"/>
                  </a:lnTo>
                  <a:lnTo>
                    <a:pt x="51333" y="419138"/>
                  </a:lnTo>
                  <a:lnTo>
                    <a:pt x="47002" y="417868"/>
                  </a:lnTo>
                  <a:lnTo>
                    <a:pt x="49771" y="420408"/>
                  </a:lnTo>
                  <a:lnTo>
                    <a:pt x="45935" y="419138"/>
                  </a:lnTo>
                  <a:lnTo>
                    <a:pt x="46913" y="420408"/>
                  </a:lnTo>
                  <a:lnTo>
                    <a:pt x="48628" y="420408"/>
                  </a:lnTo>
                  <a:lnTo>
                    <a:pt x="51269" y="421678"/>
                  </a:lnTo>
                  <a:lnTo>
                    <a:pt x="48437" y="421678"/>
                  </a:lnTo>
                  <a:lnTo>
                    <a:pt x="48882" y="422948"/>
                  </a:lnTo>
                  <a:lnTo>
                    <a:pt x="49949" y="422948"/>
                  </a:lnTo>
                  <a:lnTo>
                    <a:pt x="50279" y="423202"/>
                  </a:lnTo>
                  <a:lnTo>
                    <a:pt x="50520" y="423037"/>
                  </a:lnTo>
                  <a:lnTo>
                    <a:pt x="50723" y="422948"/>
                  </a:lnTo>
                  <a:lnTo>
                    <a:pt x="55333" y="422948"/>
                  </a:lnTo>
                  <a:lnTo>
                    <a:pt x="54076" y="424218"/>
                  </a:lnTo>
                  <a:lnTo>
                    <a:pt x="51562" y="424218"/>
                  </a:lnTo>
                  <a:lnTo>
                    <a:pt x="53911" y="425488"/>
                  </a:lnTo>
                  <a:lnTo>
                    <a:pt x="50952" y="425488"/>
                  </a:lnTo>
                  <a:lnTo>
                    <a:pt x="48361" y="426758"/>
                  </a:lnTo>
                  <a:lnTo>
                    <a:pt x="48895" y="426961"/>
                  </a:lnTo>
                  <a:lnTo>
                    <a:pt x="50469" y="427748"/>
                  </a:lnTo>
                  <a:lnTo>
                    <a:pt x="49720" y="427266"/>
                  </a:lnTo>
                  <a:lnTo>
                    <a:pt x="51676" y="428028"/>
                  </a:lnTo>
                  <a:lnTo>
                    <a:pt x="53035" y="428028"/>
                  </a:lnTo>
                  <a:lnTo>
                    <a:pt x="50698" y="429298"/>
                  </a:lnTo>
                  <a:lnTo>
                    <a:pt x="50126" y="429298"/>
                  </a:lnTo>
                  <a:lnTo>
                    <a:pt x="49758" y="428028"/>
                  </a:lnTo>
                  <a:lnTo>
                    <a:pt x="48437" y="429298"/>
                  </a:lnTo>
                  <a:lnTo>
                    <a:pt x="50952" y="430568"/>
                  </a:lnTo>
                  <a:lnTo>
                    <a:pt x="49453" y="431838"/>
                  </a:lnTo>
                  <a:lnTo>
                    <a:pt x="45542" y="430568"/>
                  </a:lnTo>
                  <a:lnTo>
                    <a:pt x="45377" y="430568"/>
                  </a:lnTo>
                  <a:lnTo>
                    <a:pt x="45770" y="431838"/>
                  </a:lnTo>
                  <a:lnTo>
                    <a:pt x="49326" y="434378"/>
                  </a:lnTo>
                  <a:lnTo>
                    <a:pt x="48094" y="435648"/>
                  </a:lnTo>
                  <a:lnTo>
                    <a:pt x="48590" y="435648"/>
                  </a:lnTo>
                  <a:lnTo>
                    <a:pt x="53975" y="436918"/>
                  </a:lnTo>
                  <a:lnTo>
                    <a:pt x="45707" y="435660"/>
                  </a:lnTo>
                  <a:lnTo>
                    <a:pt x="48082" y="436918"/>
                  </a:lnTo>
                  <a:lnTo>
                    <a:pt x="47713" y="436918"/>
                  </a:lnTo>
                  <a:lnTo>
                    <a:pt x="45542" y="435851"/>
                  </a:lnTo>
                  <a:lnTo>
                    <a:pt x="44627" y="436918"/>
                  </a:lnTo>
                  <a:lnTo>
                    <a:pt x="46609" y="438188"/>
                  </a:lnTo>
                  <a:lnTo>
                    <a:pt x="47980" y="440728"/>
                  </a:lnTo>
                  <a:lnTo>
                    <a:pt x="46621" y="439458"/>
                  </a:lnTo>
                  <a:lnTo>
                    <a:pt x="45262" y="439458"/>
                  </a:lnTo>
                  <a:lnTo>
                    <a:pt x="45580" y="440728"/>
                  </a:lnTo>
                  <a:lnTo>
                    <a:pt x="44818" y="441998"/>
                  </a:lnTo>
                  <a:lnTo>
                    <a:pt x="47917" y="441998"/>
                  </a:lnTo>
                  <a:lnTo>
                    <a:pt x="44831" y="443268"/>
                  </a:lnTo>
                  <a:lnTo>
                    <a:pt x="45643" y="444538"/>
                  </a:lnTo>
                  <a:lnTo>
                    <a:pt x="46710" y="447078"/>
                  </a:lnTo>
                  <a:lnTo>
                    <a:pt x="43230" y="447078"/>
                  </a:lnTo>
                  <a:lnTo>
                    <a:pt x="44183" y="448348"/>
                  </a:lnTo>
                  <a:lnTo>
                    <a:pt x="47561" y="448348"/>
                  </a:lnTo>
                  <a:lnTo>
                    <a:pt x="48920" y="449618"/>
                  </a:lnTo>
                  <a:lnTo>
                    <a:pt x="42545" y="449618"/>
                  </a:lnTo>
                  <a:lnTo>
                    <a:pt x="51612" y="450888"/>
                  </a:lnTo>
                  <a:lnTo>
                    <a:pt x="50482" y="450888"/>
                  </a:lnTo>
                  <a:lnTo>
                    <a:pt x="50482" y="453428"/>
                  </a:lnTo>
                  <a:lnTo>
                    <a:pt x="47028" y="453428"/>
                  </a:lnTo>
                  <a:lnTo>
                    <a:pt x="46431" y="452361"/>
                  </a:lnTo>
                  <a:lnTo>
                    <a:pt x="50482" y="453428"/>
                  </a:lnTo>
                  <a:lnTo>
                    <a:pt x="50482" y="450888"/>
                  </a:lnTo>
                  <a:lnTo>
                    <a:pt x="47345" y="450888"/>
                  </a:lnTo>
                  <a:lnTo>
                    <a:pt x="47891" y="452158"/>
                  </a:lnTo>
                  <a:lnTo>
                    <a:pt x="45580" y="450888"/>
                  </a:lnTo>
                  <a:lnTo>
                    <a:pt x="45605" y="452158"/>
                  </a:lnTo>
                  <a:lnTo>
                    <a:pt x="43776" y="452158"/>
                  </a:lnTo>
                  <a:lnTo>
                    <a:pt x="43167" y="453428"/>
                  </a:lnTo>
                  <a:lnTo>
                    <a:pt x="43256" y="452158"/>
                  </a:lnTo>
                  <a:lnTo>
                    <a:pt x="41579" y="453428"/>
                  </a:lnTo>
                  <a:lnTo>
                    <a:pt x="42506" y="453428"/>
                  </a:lnTo>
                  <a:lnTo>
                    <a:pt x="49453" y="455968"/>
                  </a:lnTo>
                  <a:lnTo>
                    <a:pt x="43840" y="454774"/>
                  </a:lnTo>
                  <a:lnTo>
                    <a:pt x="47904" y="457238"/>
                  </a:lnTo>
                  <a:lnTo>
                    <a:pt x="43802" y="454761"/>
                  </a:lnTo>
                  <a:lnTo>
                    <a:pt x="43472" y="454698"/>
                  </a:lnTo>
                  <a:lnTo>
                    <a:pt x="44462" y="455256"/>
                  </a:lnTo>
                  <a:lnTo>
                    <a:pt x="45389" y="455968"/>
                  </a:lnTo>
                  <a:lnTo>
                    <a:pt x="37376" y="455968"/>
                  </a:lnTo>
                  <a:lnTo>
                    <a:pt x="40868" y="457238"/>
                  </a:lnTo>
                  <a:lnTo>
                    <a:pt x="41186" y="457238"/>
                  </a:lnTo>
                  <a:lnTo>
                    <a:pt x="44386" y="459778"/>
                  </a:lnTo>
                  <a:lnTo>
                    <a:pt x="36576" y="458508"/>
                  </a:lnTo>
                  <a:lnTo>
                    <a:pt x="40932" y="461048"/>
                  </a:lnTo>
                  <a:lnTo>
                    <a:pt x="42557" y="462318"/>
                  </a:lnTo>
                  <a:lnTo>
                    <a:pt x="45872" y="463588"/>
                  </a:lnTo>
                  <a:lnTo>
                    <a:pt x="47282" y="464858"/>
                  </a:lnTo>
                  <a:lnTo>
                    <a:pt x="45618" y="464858"/>
                  </a:lnTo>
                  <a:lnTo>
                    <a:pt x="43738" y="463588"/>
                  </a:lnTo>
                  <a:lnTo>
                    <a:pt x="42138" y="464858"/>
                  </a:lnTo>
                  <a:lnTo>
                    <a:pt x="40563" y="464858"/>
                  </a:lnTo>
                  <a:lnTo>
                    <a:pt x="40716" y="466128"/>
                  </a:lnTo>
                  <a:lnTo>
                    <a:pt x="39687" y="466128"/>
                  </a:lnTo>
                  <a:lnTo>
                    <a:pt x="38620" y="464858"/>
                  </a:lnTo>
                  <a:lnTo>
                    <a:pt x="39420" y="466128"/>
                  </a:lnTo>
                  <a:lnTo>
                    <a:pt x="41148" y="467398"/>
                  </a:lnTo>
                  <a:lnTo>
                    <a:pt x="42545" y="467398"/>
                  </a:lnTo>
                  <a:lnTo>
                    <a:pt x="43091" y="468668"/>
                  </a:lnTo>
                  <a:lnTo>
                    <a:pt x="49009" y="468668"/>
                  </a:lnTo>
                  <a:lnTo>
                    <a:pt x="42519" y="466128"/>
                  </a:lnTo>
                  <a:lnTo>
                    <a:pt x="43027" y="466128"/>
                  </a:lnTo>
                  <a:lnTo>
                    <a:pt x="47205" y="467398"/>
                  </a:lnTo>
                  <a:lnTo>
                    <a:pt x="43865" y="466128"/>
                  </a:lnTo>
                  <a:lnTo>
                    <a:pt x="49453" y="466128"/>
                  </a:lnTo>
                  <a:lnTo>
                    <a:pt x="49720" y="466128"/>
                  </a:lnTo>
                  <a:lnTo>
                    <a:pt x="53581" y="466128"/>
                  </a:lnTo>
                  <a:lnTo>
                    <a:pt x="48094" y="463588"/>
                  </a:lnTo>
                  <a:lnTo>
                    <a:pt x="48552" y="463588"/>
                  </a:lnTo>
                  <a:lnTo>
                    <a:pt x="45135" y="461048"/>
                  </a:lnTo>
                  <a:lnTo>
                    <a:pt x="49263" y="461708"/>
                  </a:lnTo>
                  <a:lnTo>
                    <a:pt x="48247" y="461048"/>
                  </a:lnTo>
                  <a:lnTo>
                    <a:pt x="49555" y="461048"/>
                  </a:lnTo>
                  <a:lnTo>
                    <a:pt x="50330" y="461048"/>
                  </a:lnTo>
                  <a:lnTo>
                    <a:pt x="51231" y="461048"/>
                  </a:lnTo>
                  <a:lnTo>
                    <a:pt x="49288" y="459778"/>
                  </a:lnTo>
                  <a:lnTo>
                    <a:pt x="47345" y="458508"/>
                  </a:lnTo>
                  <a:lnTo>
                    <a:pt x="49530" y="459054"/>
                  </a:lnTo>
                  <a:lnTo>
                    <a:pt x="49110" y="458698"/>
                  </a:lnTo>
                  <a:lnTo>
                    <a:pt x="48158" y="458508"/>
                  </a:lnTo>
                  <a:lnTo>
                    <a:pt x="48869" y="458508"/>
                  </a:lnTo>
                  <a:lnTo>
                    <a:pt x="50025" y="458508"/>
                  </a:lnTo>
                  <a:lnTo>
                    <a:pt x="54470" y="458508"/>
                  </a:lnTo>
                  <a:lnTo>
                    <a:pt x="49885" y="457238"/>
                  </a:lnTo>
                  <a:lnTo>
                    <a:pt x="55753" y="458508"/>
                  </a:lnTo>
                  <a:lnTo>
                    <a:pt x="54965" y="457238"/>
                  </a:lnTo>
                  <a:lnTo>
                    <a:pt x="51269" y="455968"/>
                  </a:lnTo>
                  <a:lnTo>
                    <a:pt x="53403" y="455968"/>
                  </a:lnTo>
                  <a:lnTo>
                    <a:pt x="54229" y="456209"/>
                  </a:lnTo>
                  <a:lnTo>
                    <a:pt x="54775" y="456450"/>
                  </a:lnTo>
                  <a:lnTo>
                    <a:pt x="54978" y="456628"/>
                  </a:lnTo>
                  <a:lnTo>
                    <a:pt x="55524" y="456742"/>
                  </a:lnTo>
                  <a:lnTo>
                    <a:pt x="57023" y="457034"/>
                  </a:lnTo>
                  <a:lnTo>
                    <a:pt x="57175" y="456933"/>
                  </a:lnTo>
                  <a:lnTo>
                    <a:pt x="54317" y="456209"/>
                  </a:lnTo>
                  <a:lnTo>
                    <a:pt x="53441" y="455968"/>
                  </a:lnTo>
                  <a:lnTo>
                    <a:pt x="53682" y="455968"/>
                  </a:lnTo>
                  <a:lnTo>
                    <a:pt x="52641" y="454698"/>
                  </a:lnTo>
                  <a:lnTo>
                    <a:pt x="53873" y="454698"/>
                  </a:lnTo>
                  <a:lnTo>
                    <a:pt x="55054" y="453428"/>
                  </a:lnTo>
                  <a:lnTo>
                    <a:pt x="57175" y="453428"/>
                  </a:lnTo>
                  <a:lnTo>
                    <a:pt x="53479" y="452158"/>
                  </a:lnTo>
                  <a:lnTo>
                    <a:pt x="54381" y="452158"/>
                  </a:lnTo>
                  <a:lnTo>
                    <a:pt x="53721" y="450888"/>
                  </a:lnTo>
                  <a:lnTo>
                    <a:pt x="55968" y="450888"/>
                  </a:lnTo>
                  <a:lnTo>
                    <a:pt x="56832" y="452158"/>
                  </a:lnTo>
                  <a:lnTo>
                    <a:pt x="57873" y="452158"/>
                  </a:lnTo>
                  <a:lnTo>
                    <a:pt x="56692" y="450888"/>
                  </a:lnTo>
                  <a:lnTo>
                    <a:pt x="57886" y="450888"/>
                  </a:lnTo>
                  <a:lnTo>
                    <a:pt x="58242" y="451104"/>
                  </a:lnTo>
                  <a:lnTo>
                    <a:pt x="58699" y="451256"/>
                  </a:lnTo>
                  <a:lnTo>
                    <a:pt x="59220" y="451421"/>
                  </a:lnTo>
                  <a:lnTo>
                    <a:pt x="58013" y="450888"/>
                  </a:lnTo>
                  <a:lnTo>
                    <a:pt x="58547" y="450888"/>
                  </a:lnTo>
                  <a:lnTo>
                    <a:pt x="55587" y="448348"/>
                  </a:lnTo>
                  <a:lnTo>
                    <a:pt x="55079" y="448348"/>
                  </a:lnTo>
                  <a:lnTo>
                    <a:pt x="50228" y="447078"/>
                  </a:lnTo>
                  <a:lnTo>
                    <a:pt x="48704" y="445808"/>
                  </a:lnTo>
                  <a:lnTo>
                    <a:pt x="50126" y="445808"/>
                  </a:lnTo>
                  <a:lnTo>
                    <a:pt x="52552" y="447078"/>
                  </a:lnTo>
                  <a:lnTo>
                    <a:pt x="56807" y="447078"/>
                  </a:lnTo>
                  <a:lnTo>
                    <a:pt x="56616" y="445808"/>
                  </a:lnTo>
                  <a:lnTo>
                    <a:pt x="59080" y="447078"/>
                  </a:lnTo>
                  <a:lnTo>
                    <a:pt x="60223" y="445808"/>
                  </a:lnTo>
                  <a:lnTo>
                    <a:pt x="60426" y="445808"/>
                  </a:lnTo>
                  <a:lnTo>
                    <a:pt x="59448" y="445389"/>
                  </a:lnTo>
                  <a:lnTo>
                    <a:pt x="59728" y="445808"/>
                  </a:lnTo>
                  <a:lnTo>
                    <a:pt x="59232" y="445300"/>
                  </a:lnTo>
                  <a:lnTo>
                    <a:pt x="57404" y="444538"/>
                  </a:lnTo>
                  <a:lnTo>
                    <a:pt x="58483" y="444538"/>
                  </a:lnTo>
                  <a:lnTo>
                    <a:pt x="59753" y="443268"/>
                  </a:lnTo>
                  <a:lnTo>
                    <a:pt x="56210" y="443268"/>
                  </a:lnTo>
                  <a:lnTo>
                    <a:pt x="53378" y="440728"/>
                  </a:lnTo>
                  <a:lnTo>
                    <a:pt x="58394" y="440728"/>
                  </a:lnTo>
                  <a:lnTo>
                    <a:pt x="57391" y="439458"/>
                  </a:lnTo>
                  <a:lnTo>
                    <a:pt x="58394" y="439458"/>
                  </a:lnTo>
                  <a:lnTo>
                    <a:pt x="57416" y="438188"/>
                  </a:lnTo>
                  <a:lnTo>
                    <a:pt x="58089" y="438188"/>
                  </a:lnTo>
                  <a:lnTo>
                    <a:pt x="56032" y="436918"/>
                  </a:lnTo>
                  <a:lnTo>
                    <a:pt x="59194" y="436918"/>
                  </a:lnTo>
                  <a:lnTo>
                    <a:pt x="58547" y="435648"/>
                  </a:lnTo>
                  <a:lnTo>
                    <a:pt x="59283" y="435648"/>
                  </a:lnTo>
                  <a:lnTo>
                    <a:pt x="60921" y="436918"/>
                  </a:lnTo>
                  <a:lnTo>
                    <a:pt x="60909" y="436422"/>
                  </a:lnTo>
                  <a:lnTo>
                    <a:pt x="60896" y="435648"/>
                  </a:lnTo>
                  <a:lnTo>
                    <a:pt x="63068" y="435648"/>
                  </a:lnTo>
                  <a:lnTo>
                    <a:pt x="63931" y="434378"/>
                  </a:lnTo>
                  <a:lnTo>
                    <a:pt x="61277" y="434378"/>
                  </a:lnTo>
                  <a:lnTo>
                    <a:pt x="60985" y="433108"/>
                  </a:lnTo>
                  <a:lnTo>
                    <a:pt x="61582" y="433108"/>
                  </a:lnTo>
                  <a:lnTo>
                    <a:pt x="64935" y="434378"/>
                  </a:lnTo>
                  <a:lnTo>
                    <a:pt x="69418" y="433108"/>
                  </a:lnTo>
                  <a:lnTo>
                    <a:pt x="65786" y="431838"/>
                  </a:lnTo>
                  <a:lnTo>
                    <a:pt x="58508" y="429298"/>
                  </a:lnTo>
                  <a:lnTo>
                    <a:pt x="62712" y="430034"/>
                  </a:lnTo>
                  <a:lnTo>
                    <a:pt x="61125" y="429298"/>
                  </a:lnTo>
                  <a:lnTo>
                    <a:pt x="63398" y="429298"/>
                  </a:lnTo>
                  <a:lnTo>
                    <a:pt x="66852" y="429298"/>
                  </a:lnTo>
                  <a:lnTo>
                    <a:pt x="68935" y="428028"/>
                  </a:lnTo>
                  <a:lnTo>
                    <a:pt x="62077" y="426758"/>
                  </a:lnTo>
                  <a:lnTo>
                    <a:pt x="62357" y="426758"/>
                  </a:lnTo>
                  <a:lnTo>
                    <a:pt x="59080" y="425488"/>
                  </a:lnTo>
                  <a:lnTo>
                    <a:pt x="58102" y="424218"/>
                  </a:lnTo>
                  <a:lnTo>
                    <a:pt x="58712" y="424218"/>
                  </a:lnTo>
                  <a:lnTo>
                    <a:pt x="63373" y="425488"/>
                  </a:lnTo>
                  <a:lnTo>
                    <a:pt x="63906" y="425488"/>
                  </a:lnTo>
                  <a:lnTo>
                    <a:pt x="64363" y="426758"/>
                  </a:lnTo>
                  <a:lnTo>
                    <a:pt x="65735" y="426758"/>
                  </a:lnTo>
                  <a:lnTo>
                    <a:pt x="64541" y="425488"/>
                  </a:lnTo>
                  <a:lnTo>
                    <a:pt x="65214" y="425488"/>
                  </a:lnTo>
                  <a:lnTo>
                    <a:pt x="67183" y="424218"/>
                  </a:lnTo>
                  <a:lnTo>
                    <a:pt x="65582" y="424218"/>
                  </a:lnTo>
                  <a:lnTo>
                    <a:pt x="66979" y="422948"/>
                  </a:lnTo>
                  <a:lnTo>
                    <a:pt x="64858" y="422948"/>
                  </a:lnTo>
                  <a:lnTo>
                    <a:pt x="66649" y="421678"/>
                  </a:lnTo>
                  <a:lnTo>
                    <a:pt x="62687" y="421678"/>
                  </a:lnTo>
                  <a:lnTo>
                    <a:pt x="62357" y="420408"/>
                  </a:lnTo>
                  <a:lnTo>
                    <a:pt x="64325" y="420408"/>
                  </a:lnTo>
                  <a:lnTo>
                    <a:pt x="66725" y="421678"/>
                  </a:lnTo>
                  <a:lnTo>
                    <a:pt x="65379" y="420408"/>
                  </a:lnTo>
                  <a:lnTo>
                    <a:pt x="66751" y="420408"/>
                  </a:lnTo>
                  <a:lnTo>
                    <a:pt x="69570" y="421678"/>
                  </a:lnTo>
                  <a:lnTo>
                    <a:pt x="67411" y="420408"/>
                  </a:lnTo>
                  <a:lnTo>
                    <a:pt x="72453" y="420408"/>
                  </a:lnTo>
                  <a:lnTo>
                    <a:pt x="69977" y="419138"/>
                  </a:lnTo>
                  <a:lnTo>
                    <a:pt x="67437" y="419138"/>
                  </a:lnTo>
                  <a:lnTo>
                    <a:pt x="65379" y="417868"/>
                  </a:lnTo>
                  <a:lnTo>
                    <a:pt x="66205" y="417868"/>
                  </a:lnTo>
                  <a:lnTo>
                    <a:pt x="66687" y="417868"/>
                  </a:lnTo>
                  <a:lnTo>
                    <a:pt x="70764" y="417868"/>
                  </a:lnTo>
                  <a:lnTo>
                    <a:pt x="71107" y="419138"/>
                  </a:lnTo>
                  <a:lnTo>
                    <a:pt x="70802" y="417868"/>
                  </a:lnTo>
                  <a:lnTo>
                    <a:pt x="75260" y="417868"/>
                  </a:lnTo>
                  <a:lnTo>
                    <a:pt x="68605" y="416598"/>
                  </a:lnTo>
                  <a:lnTo>
                    <a:pt x="68910" y="415328"/>
                  </a:lnTo>
                  <a:lnTo>
                    <a:pt x="67678" y="415328"/>
                  </a:lnTo>
                  <a:lnTo>
                    <a:pt x="69253" y="414058"/>
                  </a:lnTo>
                  <a:lnTo>
                    <a:pt x="67538" y="414058"/>
                  </a:lnTo>
                  <a:lnTo>
                    <a:pt x="67538" y="416598"/>
                  </a:lnTo>
                  <a:lnTo>
                    <a:pt x="66370" y="417703"/>
                  </a:lnTo>
                  <a:lnTo>
                    <a:pt x="64274" y="416598"/>
                  </a:lnTo>
                  <a:lnTo>
                    <a:pt x="67538" y="416598"/>
                  </a:lnTo>
                  <a:lnTo>
                    <a:pt x="67538" y="414058"/>
                  </a:lnTo>
                  <a:lnTo>
                    <a:pt x="64503" y="414058"/>
                  </a:lnTo>
                  <a:lnTo>
                    <a:pt x="64808" y="412788"/>
                  </a:lnTo>
                  <a:lnTo>
                    <a:pt x="65874" y="412788"/>
                  </a:lnTo>
                  <a:lnTo>
                    <a:pt x="62801" y="411518"/>
                  </a:lnTo>
                  <a:lnTo>
                    <a:pt x="69456" y="412788"/>
                  </a:lnTo>
                  <a:lnTo>
                    <a:pt x="67475" y="411518"/>
                  </a:lnTo>
                  <a:lnTo>
                    <a:pt x="69964" y="411518"/>
                  </a:lnTo>
                  <a:lnTo>
                    <a:pt x="66611" y="408978"/>
                  </a:lnTo>
                  <a:lnTo>
                    <a:pt x="66548" y="409638"/>
                  </a:lnTo>
                  <a:lnTo>
                    <a:pt x="62230" y="407708"/>
                  </a:lnTo>
                  <a:lnTo>
                    <a:pt x="64846" y="407708"/>
                  </a:lnTo>
                  <a:lnTo>
                    <a:pt x="70878" y="408978"/>
                  </a:lnTo>
                  <a:lnTo>
                    <a:pt x="73812" y="408978"/>
                  </a:lnTo>
                  <a:lnTo>
                    <a:pt x="70993" y="407708"/>
                  </a:lnTo>
                  <a:lnTo>
                    <a:pt x="68173" y="406438"/>
                  </a:lnTo>
                  <a:lnTo>
                    <a:pt x="68465" y="406234"/>
                  </a:lnTo>
                  <a:lnTo>
                    <a:pt x="66471" y="405168"/>
                  </a:lnTo>
                  <a:lnTo>
                    <a:pt x="68681" y="405168"/>
                  </a:lnTo>
                  <a:lnTo>
                    <a:pt x="67792" y="403898"/>
                  </a:lnTo>
                  <a:lnTo>
                    <a:pt x="69811" y="405168"/>
                  </a:lnTo>
                  <a:lnTo>
                    <a:pt x="69989" y="405168"/>
                  </a:lnTo>
                  <a:lnTo>
                    <a:pt x="71907" y="405168"/>
                  </a:lnTo>
                  <a:lnTo>
                    <a:pt x="70408" y="403898"/>
                  </a:lnTo>
                  <a:lnTo>
                    <a:pt x="72250" y="403898"/>
                  </a:lnTo>
                  <a:lnTo>
                    <a:pt x="68249" y="402628"/>
                  </a:lnTo>
                  <a:lnTo>
                    <a:pt x="71031" y="402628"/>
                  </a:lnTo>
                  <a:lnTo>
                    <a:pt x="72364" y="401358"/>
                  </a:lnTo>
                  <a:lnTo>
                    <a:pt x="71539" y="401205"/>
                  </a:lnTo>
                  <a:lnTo>
                    <a:pt x="71628" y="400088"/>
                  </a:lnTo>
                  <a:lnTo>
                    <a:pt x="71970" y="400088"/>
                  </a:lnTo>
                  <a:lnTo>
                    <a:pt x="71310" y="399872"/>
                  </a:lnTo>
                  <a:lnTo>
                    <a:pt x="71310" y="401154"/>
                  </a:lnTo>
                  <a:lnTo>
                    <a:pt x="65532" y="400088"/>
                  </a:lnTo>
                  <a:lnTo>
                    <a:pt x="66446" y="398818"/>
                  </a:lnTo>
                  <a:lnTo>
                    <a:pt x="68567" y="400088"/>
                  </a:lnTo>
                  <a:lnTo>
                    <a:pt x="70104" y="400088"/>
                  </a:lnTo>
                  <a:lnTo>
                    <a:pt x="71310" y="401154"/>
                  </a:lnTo>
                  <a:lnTo>
                    <a:pt x="71310" y="399872"/>
                  </a:lnTo>
                  <a:lnTo>
                    <a:pt x="68135" y="398818"/>
                  </a:lnTo>
                  <a:lnTo>
                    <a:pt x="69278" y="398818"/>
                  </a:lnTo>
                  <a:lnTo>
                    <a:pt x="67170" y="397548"/>
                  </a:lnTo>
                  <a:lnTo>
                    <a:pt x="67424" y="397548"/>
                  </a:lnTo>
                  <a:lnTo>
                    <a:pt x="67271" y="396735"/>
                  </a:lnTo>
                  <a:lnTo>
                    <a:pt x="71424" y="397548"/>
                  </a:lnTo>
                  <a:lnTo>
                    <a:pt x="65036" y="393738"/>
                  </a:lnTo>
                  <a:lnTo>
                    <a:pt x="70650" y="393738"/>
                  </a:lnTo>
                  <a:lnTo>
                    <a:pt x="70154" y="392468"/>
                  </a:lnTo>
                  <a:lnTo>
                    <a:pt x="69684" y="391198"/>
                  </a:lnTo>
                  <a:lnTo>
                    <a:pt x="72529" y="391198"/>
                  </a:lnTo>
                  <a:lnTo>
                    <a:pt x="64770" y="389928"/>
                  </a:lnTo>
                  <a:lnTo>
                    <a:pt x="67094" y="388658"/>
                  </a:lnTo>
                  <a:lnTo>
                    <a:pt x="69405" y="388658"/>
                  </a:lnTo>
                  <a:lnTo>
                    <a:pt x="70129" y="388899"/>
                  </a:lnTo>
                  <a:lnTo>
                    <a:pt x="70472" y="388658"/>
                  </a:lnTo>
                  <a:lnTo>
                    <a:pt x="76200" y="388658"/>
                  </a:lnTo>
                  <a:lnTo>
                    <a:pt x="71564" y="386118"/>
                  </a:lnTo>
                  <a:lnTo>
                    <a:pt x="73228" y="386118"/>
                  </a:lnTo>
                  <a:lnTo>
                    <a:pt x="69977" y="384848"/>
                  </a:lnTo>
                  <a:lnTo>
                    <a:pt x="69088" y="383578"/>
                  </a:lnTo>
                  <a:lnTo>
                    <a:pt x="68326" y="382308"/>
                  </a:lnTo>
                  <a:lnTo>
                    <a:pt x="68021" y="382308"/>
                  </a:lnTo>
                  <a:lnTo>
                    <a:pt x="67449" y="381038"/>
                  </a:lnTo>
                  <a:lnTo>
                    <a:pt x="70281" y="381038"/>
                  </a:lnTo>
                  <a:lnTo>
                    <a:pt x="73139" y="382308"/>
                  </a:lnTo>
                  <a:lnTo>
                    <a:pt x="76873" y="383578"/>
                  </a:lnTo>
                  <a:lnTo>
                    <a:pt x="73215" y="381038"/>
                  </a:lnTo>
                  <a:lnTo>
                    <a:pt x="73926" y="381038"/>
                  </a:lnTo>
                  <a:lnTo>
                    <a:pt x="75501" y="382308"/>
                  </a:lnTo>
                  <a:lnTo>
                    <a:pt x="75222" y="381038"/>
                  </a:lnTo>
                  <a:lnTo>
                    <a:pt x="71183" y="379768"/>
                  </a:lnTo>
                  <a:lnTo>
                    <a:pt x="71729" y="378498"/>
                  </a:lnTo>
                  <a:lnTo>
                    <a:pt x="70497" y="378498"/>
                  </a:lnTo>
                  <a:lnTo>
                    <a:pt x="66636" y="377228"/>
                  </a:lnTo>
                  <a:lnTo>
                    <a:pt x="72847" y="378498"/>
                  </a:lnTo>
                  <a:lnTo>
                    <a:pt x="70027" y="377228"/>
                  </a:lnTo>
                  <a:lnTo>
                    <a:pt x="73228" y="377228"/>
                  </a:lnTo>
                  <a:lnTo>
                    <a:pt x="71056" y="375183"/>
                  </a:lnTo>
                  <a:lnTo>
                    <a:pt x="72821" y="375958"/>
                  </a:lnTo>
                  <a:lnTo>
                    <a:pt x="74168" y="375958"/>
                  </a:lnTo>
                  <a:lnTo>
                    <a:pt x="75831" y="377228"/>
                  </a:lnTo>
                  <a:lnTo>
                    <a:pt x="75958" y="377228"/>
                  </a:lnTo>
                  <a:lnTo>
                    <a:pt x="75844" y="375958"/>
                  </a:lnTo>
                  <a:lnTo>
                    <a:pt x="74523" y="375958"/>
                  </a:lnTo>
                  <a:lnTo>
                    <a:pt x="71462" y="374688"/>
                  </a:lnTo>
                  <a:lnTo>
                    <a:pt x="70027" y="373418"/>
                  </a:lnTo>
                  <a:lnTo>
                    <a:pt x="70269" y="373418"/>
                  </a:lnTo>
                  <a:lnTo>
                    <a:pt x="78105" y="374688"/>
                  </a:lnTo>
                  <a:lnTo>
                    <a:pt x="76314" y="373418"/>
                  </a:lnTo>
                  <a:lnTo>
                    <a:pt x="72732" y="370878"/>
                  </a:lnTo>
                  <a:lnTo>
                    <a:pt x="78943" y="372148"/>
                  </a:lnTo>
                  <a:lnTo>
                    <a:pt x="77635" y="370878"/>
                  </a:lnTo>
                  <a:lnTo>
                    <a:pt x="76339" y="369608"/>
                  </a:lnTo>
                  <a:lnTo>
                    <a:pt x="80784" y="368338"/>
                  </a:lnTo>
                  <a:close/>
                </a:path>
                <a:path w="155575" h="852804">
                  <a:moveTo>
                    <a:pt x="88430" y="336588"/>
                  </a:moveTo>
                  <a:lnTo>
                    <a:pt x="86550" y="337362"/>
                  </a:lnTo>
                  <a:lnTo>
                    <a:pt x="87579" y="337858"/>
                  </a:lnTo>
                  <a:lnTo>
                    <a:pt x="88430" y="336588"/>
                  </a:lnTo>
                  <a:close/>
                </a:path>
                <a:path w="155575" h="852804">
                  <a:moveTo>
                    <a:pt x="88480" y="267487"/>
                  </a:moveTo>
                  <a:lnTo>
                    <a:pt x="86715" y="267081"/>
                  </a:lnTo>
                  <a:lnTo>
                    <a:pt x="86855" y="267208"/>
                  </a:lnTo>
                  <a:lnTo>
                    <a:pt x="88480" y="267487"/>
                  </a:lnTo>
                  <a:close/>
                </a:path>
                <a:path w="155575" h="852804">
                  <a:moveTo>
                    <a:pt x="88900" y="332981"/>
                  </a:moveTo>
                  <a:lnTo>
                    <a:pt x="88087" y="332219"/>
                  </a:lnTo>
                  <a:lnTo>
                    <a:pt x="87858" y="332460"/>
                  </a:lnTo>
                  <a:lnTo>
                    <a:pt x="88900" y="332981"/>
                  </a:lnTo>
                  <a:close/>
                </a:path>
                <a:path w="155575" h="852804">
                  <a:moveTo>
                    <a:pt x="88938" y="302323"/>
                  </a:moveTo>
                  <a:lnTo>
                    <a:pt x="88925" y="302196"/>
                  </a:lnTo>
                  <a:lnTo>
                    <a:pt x="88747" y="302094"/>
                  </a:lnTo>
                  <a:lnTo>
                    <a:pt x="88239" y="302082"/>
                  </a:lnTo>
                  <a:lnTo>
                    <a:pt x="88049" y="302082"/>
                  </a:lnTo>
                  <a:lnTo>
                    <a:pt x="88938" y="302323"/>
                  </a:lnTo>
                  <a:close/>
                </a:path>
                <a:path w="155575" h="852804">
                  <a:moveTo>
                    <a:pt x="90131" y="314998"/>
                  </a:moveTo>
                  <a:lnTo>
                    <a:pt x="87287" y="313728"/>
                  </a:lnTo>
                  <a:lnTo>
                    <a:pt x="87858" y="314185"/>
                  </a:lnTo>
                  <a:lnTo>
                    <a:pt x="90131" y="314998"/>
                  </a:lnTo>
                  <a:close/>
                </a:path>
                <a:path w="155575" h="852804">
                  <a:moveTo>
                    <a:pt x="90970" y="273088"/>
                  </a:moveTo>
                  <a:lnTo>
                    <a:pt x="89560" y="272338"/>
                  </a:lnTo>
                  <a:lnTo>
                    <a:pt x="90601" y="273088"/>
                  </a:lnTo>
                  <a:lnTo>
                    <a:pt x="90970" y="273088"/>
                  </a:lnTo>
                  <a:close/>
                </a:path>
                <a:path w="155575" h="852804">
                  <a:moveTo>
                    <a:pt x="92544" y="323888"/>
                  </a:moveTo>
                  <a:lnTo>
                    <a:pt x="83972" y="322618"/>
                  </a:lnTo>
                  <a:lnTo>
                    <a:pt x="65620" y="322618"/>
                  </a:lnTo>
                  <a:lnTo>
                    <a:pt x="62293" y="322618"/>
                  </a:lnTo>
                  <a:lnTo>
                    <a:pt x="61925" y="323888"/>
                  </a:lnTo>
                  <a:lnTo>
                    <a:pt x="65963" y="323888"/>
                  </a:lnTo>
                  <a:lnTo>
                    <a:pt x="66509" y="325145"/>
                  </a:lnTo>
                  <a:lnTo>
                    <a:pt x="64897" y="325158"/>
                  </a:lnTo>
                  <a:lnTo>
                    <a:pt x="65811" y="326428"/>
                  </a:lnTo>
                  <a:lnTo>
                    <a:pt x="67106" y="326428"/>
                  </a:lnTo>
                  <a:lnTo>
                    <a:pt x="63246" y="327698"/>
                  </a:lnTo>
                  <a:lnTo>
                    <a:pt x="61633" y="327698"/>
                  </a:lnTo>
                  <a:lnTo>
                    <a:pt x="63995" y="328968"/>
                  </a:lnTo>
                  <a:lnTo>
                    <a:pt x="61747" y="328968"/>
                  </a:lnTo>
                  <a:lnTo>
                    <a:pt x="64630" y="330238"/>
                  </a:lnTo>
                  <a:lnTo>
                    <a:pt x="61925" y="329171"/>
                  </a:lnTo>
                  <a:lnTo>
                    <a:pt x="62890" y="330238"/>
                  </a:lnTo>
                  <a:lnTo>
                    <a:pt x="61518" y="330238"/>
                  </a:lnTo>
                  <a:lnTo>
                    <a:pt x="61328" y="331508"/>
                  </a:lnTo>
                  <a:lnTo>
                    <a:pt x="59829" y="331508"/>
                  </a:lnTo>
                  <a:lnTo>
                    <a:pt x="59029" y="332778"/>
                  </a:lnTo>
                  <a:lnTo>
                    <a:pt x="60375" y="334048"/>
                  </a:lnTo>
                  <a:lnTo>
                    <a:pt x="60045" y="335318"/>
                  </a:lnTo>
                  <a:lnTo>
                    <a:pt x="61163" y="335318"/>
                  </a:lnTo>
                  <a:lnTo>
                    <a:pt x="64935" y="336588"/>
                  </a:lnTo>
                  <a:lnTo>
                    <a:pt x="65608" y="336588"/>
                  </a:lnTo>
                  <a:lnTo>
                    <a:pt x="65112" y="337858"/>
                  </a:lnTo>
                  <a:lnTo>
                    <a:pt x="61734" y="336588"/>
                  </a:lnTo>
                  <a:lnTo>
                    <a:pt x="55372" y="336588"/>
                  </a:lnTo>
                  <a:lnTo>
                    <a:pt x="58915" y="337858"/>
                  </a:lnTo>
                  <a:lnTo>
                    <a:pt x="57924" y="337858"/>
                  </a:lnTo>
                  <a:lnTo>
                    <a:pt x="57607" y="339128"/>
                  </a:lnTo>
                  <a:lnTo>
                    <a:pt x="58648" y="340398"/>
                  </a:lnTo>
                  <a:lnTo>
                    <a:pt x="58597" y="341668"/>
                  </a:lnTo>
                  <a:lnTo>
                    <a:pt x="60744" y="341668"/>
                  </a:lnTo>
                  <a:lnTo>
                    <a:pt x="63017" y="342938"/>
                  </a:lnTo>
                  <a:lnTo>
                    <a:pt x="61925" y="344208"/>
                  </a:lnTo>
                  <a:lnTo>
                    <a:pt x="59474" y="344208"/>
                  </a:lnTo>
                  <a:lnTo>
                    <a:pt x="59512" y="345478"/>
                  </a:lnTo>
                  <a:lnTo>
                    <a:pt x="60807" y="346748"/>
                  </a:lnTo>
                  <a:lnTo>
                    <a:pt x="60972" y="348018"/>
                  </a:lnTo>
                  <a:lnTo>
                    <a:pt x="59194" y="346748"/>
                  </a:lnTo>
                  <a:lnTo>
                    <a:pt x="59372" y="348018"/>
                  </a:lnTo>
                  <a:lnTo>
                    <a:pt x="61214" y="350558"/>
                  </a:lnTo>
                  <a:lnTo>
                    <a:pt x="60985" y="350558"/>
                  </a:lnTo>
                  <a:lnTo>
                    <a:pt x="64566" y="353098"/>
                  </a:lnTo>
                  <a:lnTo>
                    <a:pt x="52501" y="353098"/>
                  </a:lnTo>
                  <a:lnTo>
                    <a:pt x="57708" y="355638"/>
                  </a:lnTo>
                  <a:lnTo>
                    <a:pt x="57454" y="355638"/>
                  </a:lnTo>
                  <a:lnTo>
                    <a:pt x="60032" y="358178"/>
                  </a:lnTo>
                  <a:lnTo>
                    <a:pt x="59436" y="358178"/>
                  </a:lnTo>
                  <a:lnTo>
                    <a:pt x="58115" y="356908"/>
                  </a:lnTo>
                  <a:lnTo>
                    <a:pt x="56388" y="356908"/>
                  </a:lnTo>
                  <a:lnTo>
                    <a:pt x="60477" y="359448"/>
                  </a:lnTo>
                  <a:lnTo>
                    <a:pt x="55257" y="359448"/>
                  </a:lnTo>
                  <a:lnTo>
                    <a:pt x="57924" y="360718"/>
                  </a:lnTo>
                  <a:lnTo>
                    <a:pt x="49961" y="360718"/>
                  </a:lnTo>
                  <a:lnTo>
                    <a:pt x="57759" y="364528"/>
                  </a:lnTo>
                  <a:lnTo>
                    <a:pt x="52514" y="365798"/>
                  </a:lnTo>
                  <a:lnTo>
                    <a:pt x="53225" y="365798"/>
                  </a:lnTo>
                  <a:lnTo>
                    <a:pt x="55092" y="366623"/>
                  </a:lnTo>
                  <a:lnTo>
                    <a:pt x="54610" y="365963"/>
                  </a:lnTo>
                  <a:lnTo>
                    <a:pt x="54368" y="365798"/>
                  </a:lnTo>
                  <a:lnTo>
                    <a:pt x="54610" y="365963"/>
                  </a:lnTo>
                  <a:lnTo>
                    <a:pt x="55486" y="366623"/>
                  </a:lnTo>
                  <a:lnTo>
                    <a:pt x="78498" y="366623"/>
                  </a:lnTo>
                  <a:lnTo>
                    <a:pt x="74447" y="365798"/>
                  </a:lnTo>
                  <a:lnTo>
                    <a:pt x="74307" y="365798"/>
                  </a:lnTo>
                  <a:lnTo>
                    <a:pt x="73990" y="364528"/>
                  </a:lnTo>
                  <a:lnTo>
                    <a:pt x="76492" y="364528"/>
                  </a:lnTo>
                  <a:lnTo>
                    <a:pt x="78016" y="365264"/>
                  </a:lnTo>
                  <a:lnTo>
                    <a:pt x="77825" y="364528"/>
                  </a:lnTo>
                  <a:lnTo>
                    <a:pt x="82638" y="364528"/>
                  </a:lnTo>
                  <a:lnTo>
                    <a:pt x="83604" y="363258"/>
                  </a:lnTo>
                  <a:lnTo>
                    <a:pt x="80556" y="363258"/>
                  </a:lnTo>
                  <a:lnTo>
                    <a:pt x="77470" y="361988"/>
                  </a:lnTo>
                  <a:lnTo>
                    <a:pt x="86055" y="363258"/>
                  </a:lnTo>
                  <a:lnTo>
                    <a:pt x="82994" y="361988"/>
                  </a:lnTo>
                  <a:lnTo>
                    <a:pt x="83870" y="361988"/>
                  </a:lnTo>
                  <a:lnTo>
                    <a:pt x="85432" y="359448"/>
                  </a:lnTo>
                  <a:lnTo>
                    <a:pt x="83591" y="358965"/>
                  </a:lnTo>
                  <a:lnTo>
                    <a:pt x="84467" y="356908"/>
                  </a:lnTo>
                  <a:lnTo>
                    <a:pt x="83210" y="356362"/>
                  </a:lnTo>
                  <a:lnTo>
                    <a:pt x="83210" y="358876"/>
                  </a:lnTo>
                  <a:lnTo>
                    <a:pt x="80492" y="358178"/>
                  </a:lnTo>
                  <a:lnTo>
                    <a:pt x="82994" y="358178"/>
                  </a:lnTo>
                  <a:lnTo>
                    <a:pt x="83210" y="358876"/>
                  </a:lnTo>
                  <a:lnTo>
                    <a:pt x="83210" y="356362"/>
                  </a:lnTo>
                  <a:lnTo>
                    <a:pt x="78701" y="354368"/>
                  </a:lnTo>
                  <a:lnTo>
                    <a:pt x="83172" y="354368"/>
                  </a:lnTo>
                  <a:lnTo>
                    <a:pt x="80784" y="353098"/>
                  </a:lnTo>
                  <a:lnTo>
                    <a:pt x="84023" y="353098"/>
                  </a:lnTo>
                  <a:lnTo>
                    <a:pt x="81483" y="351828"/>
                  </a:lnTo>
                  <a:lnTo>
                    <a:pt x="86423" y="351828"/>
                  </a:lnTo>
                  <a:lnTo>
                    <a:pt x="80365" y="349288"/>
                  </a:lnTo>
                  <a:lnTo>
                    <a:pt x="79552" y="348018"/>
                  </a:lnTo>
                  <a:lnTo>
                    <a:pt x="84086" y="348018"/>
                  </a:lnTo>
                  <a:lnTo>
                    <a:pt x="86639" y="346748"/>
                  </a:lnTo>
                  <a:lnTo>
                    <a:pt x="87287" y="346748"/>
                  </a:lnTo>
                  <a:lnTo>
                    <a:pt x="88188" y="345478"/>
                  </a:lnTo>
                  <a:lnTo>
                    <a:pt x="84112" y="342938"/>
                  </a:lnTo>
                  <a:lnTo>
                    <a:pt x="82638" y="341668"/>
                  </a:lnTo>
                  <a:lnTo>
                    <a:pt x="87757" y="341668"/>
                  </a:lnTo>
                  <a:lnTo>
                    <a:pt x="85369" y="337858"/>
                  </a:lnTo>
                  <a:lnTo>
                    <a:pt x="86550" y="337362"/>
                  </a:lnTo>
                  <a:lnTo>
                    <a:pt x="84912" y="336588"/>
                  </a:lnTo>
                  <a:lnTo>
                    <a:pt x="84518" y="336588"/>
                  </a:lnTo>
                  <a:lnTo>
                    <a:pt x="85496" y="335318"/>
                  </a:lnTo>
                  <a:lnTo>
                    <a:pt x="81572" y="334048"/>
                  </a:lnTo>
                  <a:lnTo>
                    <a:pt x="85712" y="335318"/>
                  </a:lnTo>
                  <a:lnTo>
                    <a:pt x="88823" y="335318"/>
                  </a:lnTo>
                  <a:lnTo>
                    <a:pt x="89039" y="334048"/>
                  </a:lnTo>
                  <a:lnTo>
                    <a:pt x="83629" y="332778"/>
                  </a:lnTo>
                  <a:lnTo>
                    <a:pt x="86868" y="332778"/>
                  </a:lnTo>
                  <a:lnTo>
                    <a:pt x="86550" y="330238"/>
                  </a:lnTo>
                  <a:lnTo>
                    <a:pt x="86055" y="328968"/>
                  </a:lnTo>
                  <a:lnTo>
                    <a:pt x="88760" y="328968"/>
                  </a:lnTo>
                  <a:lnTo>
                    <a:pt x="87464" y="327698"/>
                  </a:lnTo>
                  <a:lnTo>
                    <a:pt x="86283" y="326428"/>
                  </a:lnTo>
                  <a:lnTo>
                    <a:pt x="89204" y="327698"/>
                  </a:lnTo>
                  <a:lnTo>
                    <a:pt x="90627" y="326428"/>
                  </a:lnTo>
                  <a:lnTo>
                    <a:pt x="90170" y="323888"/>
                  </a:lnTo>
                  <a:lnTo>
                    <a:pt x="92202" y="325158"/>
                  </a:lnTo>
                  <a:lnTo>
                    <a:pt x="92544" y="323888"/>
                  </a:lnTo>
                  <a:close/>
                </a:path>
                <a:path w="155575" h="852804">
                  <a:moveTo>
                    <a:pt x="94742" y="308648"/>
                  </a:moveTo>
                  <a:lnTo>
                    <a:pt x="92862" y="307378"/>
                  </a:lnTo>
                  <a:lnTo>
                    <a:pt x="88696" y="306108"/>
                  </a:lnTo>
                  <a:lnTo>
                    <a:pt x="90068" y="304838"/>
                  </a:lnTo>
                  <a:lnTo>
                    <a:pt x="92430" y="304838"/>
                  </a:lnTo>
                  <a:lnTo>
                    <a:pt x="91821" y="303568"/>
                  </a:lnTo>
                  <a:lnTo>
                    <a:pt x="92646" y="303568"/>
                  </a:lnTo>
                  <a:lnTo>
                    <a:pt x="93014" y="304838"/>
                  </a:lnTo>
                  <a:lnTo>
                    <a:pt x="94043" y="304838"/>
                  </a:lnTo>
                  <a:lnTo>
                    <a:pt x="93179" y="303568"/>
                  </a:lnTo>
                  <a:lnTo>
                    <a:pt x="93332" y="303568"/>
                  </a:lnTo>
                  <a:lnTo>
                    <a:pt x="90436" y="302298"/>
                  </a:lnTo>
                  <a:lnTo>
                    <a:pt x="89001" y="302298"/>
                  </a:lnTo>
                  <a:lnTo>
                    <a:pt x="89014" y="303568"/>
                  </a:lnTo>
                  <a:lnTo>
                    <a:pt x="88430" y="303568"/>
                  </a:lnTo>
                  <a:lnTo>
                    <a:pt x="88430" y="306108"/>
                  </a:lnTo>
                  <a:lnTo>
                    <a:pt x="88201" y="307136"/>
                  </a:lnTo>
                  <a:lnTo>
                    <a:pt x="83959" y="306108"/>
                  </a:lnTo>
                  <a:lnTo>
                    <a:pt x="88430" y="306108"/>
                  </a:lnTo>
                  <a:lnTo>
                    <a:pt x="88430" y="303568"/>
                  </a:lnTo>
                  <a:lnTo>
                    <a:pt x="87553" y="303568"/>
                  </a:lnTo>
                  <a:lnTo>
                    <a:pt x="86360" y="302298"/>
                  </a:lnTo>
                  <a:lnTo>
                    <a:pt x="88061" y="302298"/>
                  </a:lnTo>
                  <a:lnTo>
                    <a:pt x="83464" y="301028"/>
                  </a:lnTo>
                  <a:lnTo>
                    <a:pt x="92468" y="301028"/>
                  </a:lnTo>
                  <a:lnTo>
                    <a:pt x="91046" y="299758"/>
                  </a:lnTo>
                  <a:lnTo>
                    <a:pt x="91871" y="298488"/>
                  </a:lnTo>
                  <a:lnTo>
                    <a:pt x="71691" y="298488"/>
                  </a:lnTo>
                  <a:lnTo>
                    <a:pt x="68503" y="298488"/>
                  </a:lnTo>
                  <a:lnTo>
                    <a:pt x="70827" y="301028"/>
                  </a:lnTo>
                  <a:lnTo>
                    <a:pt x="71234" y="302298"/>
                  </a:lnTo>
                  <a:lnTo>
                    <a:pt x="70205" y="302298"/>
                  </a:lnTo>
                  <a:lnTo>
                    <a:pt x="69151" y="301028"/>
                  </a:lnTo>
                  <a:lnTo>
                    <a:pt x="68021" y="301028"/>
                  </a:lnTo>
                  <a:lnTo>
                    <a:pt x="69494" y="303568"/>
                  </a:lnTo>
                  <a:lnTo>
                    <a:pt x="67005" y="304838"/>
                  </a:lnTo>
                  <a:lnTo>
                    <a:pt x="64617" y="306108"/>
                  </a:lnTo>
                  <a:lnTo>
                    <a:pt x="67551" y="307378"/>
                  </a:lnTo>
                  <a:lnTo>
                    <a:pt x="68630" y="307378"/>
                  </a:lnTo>
                  <a:lnTo>
                    <a:pt x="68783" y="308648"/>
                  </a:lnTo>
                  <a:lnTo>
                    <a:pt x="66814" y="307378"/>
                  </a:lnTo>
                  <a:lnTo>
                    <a:pt x="65938" y="307378"/>
                  </a:lnTo>
                  <a:lnTo>
                    <a:pt x="68313" y="308648"/>
                  </a:lnTo>
                  <a:lnTo>
                    <a:pt x="70929" y="311188"/>
                  </a:lnTo>
                  <a:lnTo>
                    <a:pt x="67475" y="312458"/>
                  </a:lnTo>
                  <a:lnTo>
                    <a:pt x="65227" y="312458"/>
                  </a:lnTo>
                  <a:lnTo>
                    <a:pt x="72644" y="313728"/>
                  </a:lnTo>
                  <a:lnTo>
                    <a:pt x="69164" y="313728"/>
                  </a:lnTo>
                  <a:lnTo>
                    <a:pt x="67513" y="316268"/>
                  </a:lnTo>
                  <a:lnTo>
                    <a:pt x="69900" y="318808"/>
                  </a:lnTo>
                  <a:lnTo>
                    <a:pt x="65062" y="318808"/>
                  </a:lnTo>
                  <a:lnTo>
                    <a:pt x="69367" y="320078"/>
                  </a:lnTo>
                  <a:lnTo>
                    <a:pt x="62776" y="320078"/>
                  </a:lnTo>
                  <a:lnTo>
                    <a:pt x="68834" y="321348"/>
                  </a:lnTo>
                  <a:lnTo>
                    <a:pt x="83934" y="321348"/>
                  </a:lnTo>
                  <a:lnTo>
                    <a:pt x="88328" y="322618"/>
                  </a:lnTo>
                  <a:lnTo>
                    <a:pt x="88493" y="321348"/>
                  </a:lnTo>
                  <a:lnTo>
                    <a:pt x="92557" y="320078"/>
                  </a:lnTo>
                  <a:lnTo>
                    <a:pt x="88849" y="318808"/>
                  </a:lnTo>
                  <a:lnTo>
                    <a:pt x="91109" y="318808"/>
                  </a:lnTo>
                  <a:lnTo>
                    <a:pt x="94259" y="317538"/>
                  </a:lnTo>
                  <a:lnTo>
                    <a:pt x="91338" y="316915"/>
                  </a:lnTo>
                  <a:lnTo>
                    <a:pt x="90500" y="316268"/>
                  </a:lnTo>
                  <a:lnTo>
                    <a:pt x="87858" y="314185"/>
                  </a:lnTo>
                  <a:lnTo>
                    <a:pt x="86575" y="313728"/>
                  </a:lnTo>
                  <a:lnTo>
                    <a:pt x="85559" y="313728"/>
                  </a:lnTo>
                  <a:lnTo>
                    <a:pt x="84709" y="312458"/>
                  </a:lnTo>
                  <a:lnTo>
                    <a:pt x="87884" y="312458"/>
                  </a:lnTo>
                  <a:lnTo>
                    <a:pt x="83629" y="311188"/>
                  </a:lnTo>
                  <a:lnTo>
                    <a:pt x="86436" y="311188"/>
                  </a:lnTo>
                  <a:lnTo>
                    <a:pt x="84366" y="309918"/>
                  </a:lnTo>
                  <a:lnTo>
                    <a:pt x="83286" y="309918"/>
                  </a:lnTo>
                  <a:lnTo>
                    <a:pt x="85318" y="308648"/>
                  </a:lnTo>
                  <a:lnTo>
                    <a:pt x="86372" y="308648"/>
                  </a:lnTo>
                  <a:lnTo>
                    <a:pt x="84315" y="307378"/>
                  </a:lnTo>
                  <a:lnTo>
                    <a:pt x="86144" y="307378"/>
                  </a:lnTo>
                  <a:lnTo>
                    <a:pt x="86995" y="308648"/>
                  </a:lnTo>
                  <a:lnTo>
                    <a:pt x="89166" y="307378"/>
                  </a:lnTo>
                  <a:lnTo>
                    <a:pt x="91186" y="307378"/>
                  </a:lnTo>
                  <a:lnTo>
                    <a:pt x="94742" y="308648"/>
                  </a:lnTo>
                  <a:close/>
                </a:path>
                <a:path w="155575" h="852804">
                  <a:moveTo>
                    <a:pt x="96405" y="276898"/>
                  </a:moveTo>
                  <a:lnTo>
                    <a:pt x="91655" y="274358"/>
                  </a:lnTo>
                  <a:lnTo>
                    <a:pt x="90017" y="274358"/>
                  </a:lnTo>
                  <a:lnTo>
                    <a:pt x="88557" y="271818"/>
                  </a:lnTo>
                  <a:lnTo>
                    <a:pt x="89560" y="272338"/>
                  </a:lnTo>
                  <a:lnTo>
                    <a:pt x="88823" y="271818"/>
                  </a:lnTo>
                  <a:lnTo>
                    <a:pt x="89941" y="271818"/>
                  </a:lnTo>
                  <a:lnTo>
                    <a:pt x="91579" y="273088"/>
                  </a:lnTo>
                  <a:lnTo>
                    <a:pt x="88976" y="270548"/>
                  </a:lnTo>
                  <a:lnTo>
                    <a:pt x="90335" y="270548"/>
                  </a:lnTo>
                  <a:lnTo>
                    <a:pt x="95453" y="271818"/>
                  </a:lnTo>
                  <a:lnTo>
                    <a:pt x="95999" y="270548"/>
                  </a:lnTo>
                  <a:lnTo>
                    <a:pt x="95465" y="270548"/>
                  </a:lnTo>
                  <a:lnTo>
                    <a:pt x="91503" y="268008"/>
                  </a:lnTo>
                  <a:lnTo>
                    <a:pt x="90246" y="268008"/>
                  </a:lnTo>
                  <a:lnTo>
                    <a:pt x="89268" y="269278"/>
                  </a:lnTo>
                  <a:lnTo>
                    <a:pt x="87630" y="268008"/>
                  </a:lnTo>
                  <a:lnTo>
                    <a:pt x="86855" y="268008"/>
                  </a:lnTo>
                  <a:lnTo>
                    <a:pt x="82016" y="266738"/>
                  </a:lnTo>
                  <a:lnTo>
                    <a:pt x="80149" y="266255"/>
                  </a:lnTo>
                  <a:lnTo>
                    <a:pt x="80149" y="290868"/>
                  </a:lnTo>
                  <a:lnTo>
                    <a:pt x="77622" y="290868"/>
                  </a:lnTo>
                  <a:lnTo>
                    <a:pt x="77736" y="289598"/>
                  </a:lnTo>
                  <a:lnTo>
                    <a:pt x="77863" y="289598"/>
                  </a:lnTo>
                  <a:lnTo>
                    <a:pt x="80149" y="290868"/>
                  </a:lnTo>
                  <a:lnTo>
                    <a:pt x="80149" y="266255"/>
                  </a:lnTo>
                  <a:lnTo>
                    <a:pt x="77190" y="265468"/>
                  </a:lnTo>
                  <a:lnTo>
                    <a:pt x="76428" y="265747"/>
                  </a:lnTo>
                  <a:lnTo>
                    <a:pt x="76428" y="268008"/>
                  </a:lnTo>
                  <a:lnTo>
                    <a:pt x="74053" y="268008"/>
                  </a:lnTo>
                  <a:lnTo>
                    <a:pt x="74041" y="266915"/>
                  </a:lnTo>
                  <a:lnTo>
                    <a:pt x="76428" y="268008"/>
                  </a:lnTo>
                  <a:lnTo>
                    <a:pt x="76428" y="265747"/>
                  </a:lnTo>
                  <a:lnTo>
                    <a:pt x="73634" y="266738"/>
                  </a:lnTo>
                  <a:lnTo>
                    <a:pt x="71767" y="266738"/>
                  </a:lnTo>
                  <a:lnTo>
                    <a:pt x="73672" y="268008"/>
                  </a:lnTo>
                  <a:lnTo>
                    <a:pt x="73113" y="268008"/>
                  </a:lnTo>
                  <a:lnTo>
                    <a:pt x="72313" y="268008"/>
                  </a:lnTo>
                  <a:lnTo>
                    <a:pt x="72948" y="268185"/>
                  </a:lnTo>
                  <a:lnTo>
                    <a:pt x="71970" y="269278"/>
                  </a:lnTo>
                  <a:lnTo>
                    <a:pt x="73545" y="269278"/>
                  </a:lnTo>
                  <a:lnTo>
                    <a:pt x="74879" y="269278"/>
                  </a:lnTo>
                  <a:lnTo>
                    <a:pt x="73634" y="268376"/>
                  </a:lnTo>
                  <a:lnTo>
                    <a:pt x="76784" y="269278"/>
                  </a:lnTo>
                  <a:lnTo>
                    <a:pt x="76263" y="269278"/>
                  </a:lnTo>
                  <a:lnTo>
                    <a:pt x="77571" y="270548"/>
                  </a:lnTo>
                  <a:lnTo>
                    <a:pt x="75336" y="270548"/>
                  </a:lnTo>
                  <a:lnTo>
                    <a:pt x="73545" y="269278"/>
                  </a:lnTo>
                  <a:lnTo>
                    <a:pt x="75298" y="270548"/>
                  </a:lnTo>
                  <a:lnTo>
                    <a:pt x="74218" y="270548"/>
                  </a:lnTo>
                  <a:lnTo>
                    <a:pt x="73228" y="271818"/>
                  </a:lnTo>
                  <a:lnTo>
                    <a:pt x="72986" y="271818"/>
                  </a:lnTo>
                  <a:lnTo>
                    <a:pt x="76238" y="273088"/>
                  </a:lnTo>
                  <a:lnTo>
                    <a:pt x="72758" y="273088"/>
                  </a:lnTo>
                  <a:lnTo>
                    <a:pt x="75031" y="274294"/>
                  </a:lnTo>
                  <a:lnTo>
                    <a:pt x="69926" y="273088"/>
                  </a:lnTo>
                  <a:lnTo>
                    <a:pt x="74701" y="275628"/>
                  </a:lnTo>
                  <a:lnTo>
                    <a:pt x="68884" y="274358"/>
                  </a:lnTo>
                  <a:lnTo>
                    <a:pt x="73698" y="275628"/>
                  </a:lnTo>
                  <a:lnTo>
                    <a:pt x="70764" y="276898"/>
                  </a:lnTo>
                  <a:lnTo>
                    <a:pt x="73329" y="278168"/>
                  </a:lnTo>
                  <a:lnTo>
                    <a:pt x="69456" y="278168"/>
                  </a:lnTo>
                  <a:lnTo>
                    <a:pt x="73507" y="279438"/>
                  </a:lnTo>
                  <a:lnTo>
                    <a:pt x="74282" y="279438"/>
                  </a:lnTo>
                  <a:lnTo>
                    <a:pt x="76720" y="280708"/>
                  </a:lnTo>
                  <a:lnTo>
                    <a:pt x="72694" y="280708"/>
                  </a:lnTo>
                  <a:lnTo>
                    <a:pt x="72021" y="279438"/>
                  </a:lnTo>
                  <a:lnTo>
                    <a:pt x="71513" y="279438"/>
                  </a:lnTo>
                  <a:lnTo>
                    <a:pt x="71335" y="280708"/>
                  </a:lnTo>
                  <a:lnTo>
                    <a:pt x="71602" y="280708"/>
                  </a:lnTo>
                  <a:lnTo>
                    <a:pt x="72301" y="281419"/>
                  </a:lnTo>
                  <a:lnTo>
                    <a:pt x="74510" y="281978"/>
                  </a:lnTo>
                  <a:lnTo>
                    <a:pt x="72847" y="281978"/>
                  </a:lnTo>
                  <a:lnTo>
                    <a:pt x="70231" y="281978"/>
                  </a:lnTo>
                  <a:lnTo>
                    <a:pt x="73266" y="283248"/>
                  </a:lnTo>
                  <a:lnTo>
                    <a:pt x="72453" y="283248"/>
                  </a:lnTo>
                  <a:lnTo>
                    <a:pt x="73380" y="284518"/>
                  </a:lnTo>
                  <a:lnTo>
                    <a:pt x="69570" y="283248"/>
                  </a:lnTo>
                  <a:lnTo>
                    <a:pt x="68300" y="283248"/>
                  </a:lnTo>
                  <a:lnTo>
                    <a:pt x="66636" y="281978"/>
                  </a:lnTo>
                  <a:lnTo>
                    <a:pt x="66408" y="283248"/>
                  </a:lnTo>
                  <a:lnTo>
                    <a:pt x="67564" y="283248"/>
                  </a:lnTo>
                  <a:lnTo>
                    <a:pt x="68478" y="284518"/>
                  </a:lnTo>
                  <a:lnTo>
                    <a:pt x="71907" y="285788"/>
                  </a:lnTo>
                  <a:lnTo>
                    <a:pt x="70040" y="285788"/>
                  </a:lnTo>
                  <a:lnTo>
                    <a:pt x="72961" y="287058"/>
                  </a:lnTo>
                  <a:lnTo>
                    <a:pt x="69900" y="287058"/>
                  </a:lnTo>
                  <a:lnTo>
                    <a:pt x="69926" y="287985"/>
                  </a:lnTo>
                  <a:lnTo>
                    <a:pt x="71666" y="288112"/>
                  </a:lnTo>
                  <a:lnTo>
                    <a:pt x="72555" y="288175"/>
                  </a:lnTo>
                  <a:lnTo>
                    <a:pt x="70497" y="287909"/>
                  </a:lnTo>
                  <a:lnTo>
                    <a:pt x="69900" y="287070"/>
                  </a:lnTo>
                  <a:lnTo>
                    <a:pt x="73571" y="288328"/>
                  </a:lnTo>
                  <a:lnTo>
                    <a:pt x="72605" y="288328"/>
                  </a:lnTo>
                  <a:lnTo>
                    <a:pt x="74523" y="289598"/>
                  </a:lnTo>
                  <a:lnTo>
                    <a:pt x="75971" y="289598"/>
                  </a:lnTo>
                  <a:lnTo>
                    <a:pt x="76962" y="290817"/>
                  </a:lnTo>
                  <a:lnTo>
                    <a:pt x="75958" y="292138"/>
                  </a:lnTo>
                  <a:lnTo>
                    <a:pt x="72428" y="290868"/>
                  </a:lnTo>
                  <a:lnTo>
                    <a:pt x="71742" y="290868"/>
                  </a:lnTo>
                  <a:lnTo>
                    <a:pt x="73228" y="289598"/>
                  </a:lnTo>
                  <a:lnTo>
                    <a:pt x="66484" y="289598"/>
                  </a:lnTo>
                  <a:lnTo>
                    <a:pt x="69278" y="290868"/>
                  </a:lnTo>
                  <a:lnTo>
                    <a:pt x="68033" y="292138"/>
                  </a:lnTo>
                  <a:lnTo>
                    <a:pt x="72847" y="292138"/>
                  </a:lnTo>
                  <a:lnTo>
                    <a:pt x="76073" y="294678"/>
                  </a:lnTo>
                  <a:lnTo>
                    <a:pt x="63804" y="292138"/>
                  </a:lnTo>
                  <a:lnTo>
                    <a:pt x="68287" y="294678"/>
                  </a:lnTo>
                  <a:lnTo>
                    <a:pt x="70561" y="294678"/>
                  </a:lnTo>
                  <a:lnTo>
                    <a:pt x="74980" y="295948"/>
                  </a:lnTo>
                  <a:lnTo>
                    <a:pt x="70129" y="295948"/>
                  </a:lnTo>
                  <a:lnTo>
                    <a:pt x="70015" y="296354"/>
                  </a:lnTo>
                  <a:lnTo>
                    <a:pt x="74155" y="297218"/>
                  </a:lnTo>
                  <a:lnTo>
                    <a:pt x="86525" y="297218"/>
                  </a:lnTo>
                  <a:lnTo>
                    <a:pt x="85890" y="295948"/>
                  </a:lnTo>
                  <a:lnTo>
                    <a:pt x="88163" y="297218"/>
                  </a:lnTo>
                  <a:lnTo>
                    <a:pt x="90195" y="297218"/>
                  </a:lnTo>
                  <a:lnTo>
                    <a:pt x="88912" y="295948"/>
                  </a:lnTo>
                  <a:lnTo>
                    <a:pt x="89636" y="295948"/>
                  </a:lnTo>
                  <a:lnTo>
                    <a:pt x="89979" y="295948"/>
                  </a:lnTo>
                  <a:lnTo>
                    <a:pt x="89598" y="295808"/>
                  </a:lnTo>
                  <a:lnTo>
                    <a:pt x="89395" y="295236"/>
                  </a:lnTo>
                  <a:lnTo>
                    <a:pt x="89395" y="295744"/>
                  </a:lnTo>
                  <a:lnTo>
                    <a:pt x="86207" y="294678"/>
                  </a:lnTo>
                  <a:lnTo>
                    <a:pt x="88061" y="294678"/>
                  </a:lnTo>
                  <a:lnTo>
                    <a:pt x="89395" y="295744"/>
                  </a:lnTo>
                  <a:lnTo>
                    <a:pt x="89395" y="295236"/>
                  </a:lnTo>
                  <a:lnTo>
                    <a:pt x="89204" y="294678"/>
                  </a:lnTo>
                  <a:lnTo>
                    <a:pt x="90335" y="294678"/>
                  </a:lnTo>
                  <a:lnTo>
                    <a:pt x="91757" y="293408"/>
                  </a:lnTo>
                  <a:lnTo>
                    <a:pt x="89217" y="292138"/>
                  </a:lnTo>
                  <a:lnTo>
                    <a:pt x="88112" y="290868"/>
                  </a:lnTo>
                  <a:lnTo>
                    <a:pt x="87020" y="289598"/>
                  </a:lnTo>
                  <a:lnTo>
                    <a:pt x="89433" y="288328"/>
                  </a:lnTo>
                  <a:lnTo>
                    <a:pt x="88061" y="288328"/>
                  </a:lnTo>
                  <a:lnTo>
                    <a:pt x="91973" y="285788"/>
                  </a:lnTo>
                  <a:lnTo>
                    <a:pt x="89916" y="284518"/>
                  </a:lnTo>
                  <a:lnTo>
                    <a:pt x="85801" y="281978"/>
                  </a:lnTo>
                  <a:lnTo>
                    <a:pt x="91706" y="280708"/>
                  </a:lnTo>
                  <a:lnTo>
                    <a:pt x="92938" y="279438"/>
                  </a:lnTo>
                  <a:lnTo>
                    <a:pt x="91884" y="279438"/>
                  </a:lnTo>
                  <a:lnTo>
                    <a:pt x="90512" y="279438"/>
                  </a:lnTo>
                  <a:lnTo>
                    <a:pt x="88747" y="278168"/>
                  </a:lnTo>
                  <a:lnTo>
                    <a:pt x="91884" y="279438"/>
                  </a:lnTo>
                  <a:lnTo>
                    <a:pt x="88430" y="276898"/>
                  </a:lnTo>
                  <a:lnTo>
                    <a:pt x="85979" y="275628"/>
                  </a:lnTo>
                  <a:lnTo>
                    <a:pt x="96405" y="276898"/>
                  </a:lnTo>
                  <a:close/>
                </a:path>
                <a:path w="155575" h="852804">
                  <a:moveTo>
                    <a:pt x="110337" y="133400"/>
                  </a:moveTo>
                  <a:lnTo>
                    <a:pt x="110147" y="133235"/>
                  </a:lnTo>
                  <a:lnTo>
                    <a:pt x="109766" y="133223"/>
                  </a:lnTo>
                  <a:lnTo>
                    <a:pt x="110337" y="133400"/>
                  </a:lnTo>
                  <a:close/>
                </a:path>
                <a:path w="155575" h="852804">
                  <a:moveTo>
                    <a:pt x="111290" y="133705"/>
                  </a:moveTo>
                  <a:lnTo>
                    <a:pt x="110337" y="133400"/>
                  </a:lnTo>
                  <a:lnTo>
                    <a:pt x="111290" y="133705"/>
                  </a:lnTo>
                  <a:close/>
                </a:path>
                <a:path w="155575" h="852804">
                  <a:moveTo>
                    <a:pt x="113957" y="133337"/>
                  </a:moveTo>
                  <a:lnTo>
                    <a:pt x="112242" y="132740"/>
                  </a:lnTo>
                  <a:lnTo>
                    <a:pt x="111950" y="132969"/>
                  </a:lnTo>
                  <a:lnTo>
                    <a:pt x="109880" y="133007"/>
                  </a:lnTo>
                  <a:lnTo>
                    <a:pt x="110147" y="133235"/>
                  </a:lnTo>
                  <a:lnTo>
                    <a:pt x="113957" y="133337"/>
                  </a:lnTo>
                  <a:close/>
                </a:path>
                <a:path w="155575" h="852804">
                  <a:moveTo>
                    <a:pt x="119989" y="100215"/>
                  </a:moveTo>
                  <a:lnTo>
                    <a:pt x="119316" y="99517"/>
                  </a:lnTo>
                  <a:lnTo>
                    <a:pt x="117614" y="99618"/>
                  </a:lnTo>
                  <a:lnTo>
                    <a:pt x="119989" y="100215"/>
                  </a:lnTo>
                  <a:close/>
                </a:path>
                <a:path w="155575" h="852804">
                  <a:moveTo>
                    <a:pt x="126123" y="130403"/>
                  </a:moveTo>
                  <a:lnTo>
                    <a:pt x="125095" y="131216"/>
                  </a:lnTo>
                  <a:lnTo>
                    <a:pt x="125641" y="131241"/>
                  </a:lnTo>
                  <a:lnTo>
                    <a:pt x="126123" y="130403"/>
                  </a:lnTo>
                  <a:close/>
                </a:path>
                <a:path w="155575" h="852804">
                  <a:moveTo>
                    <a:pt x="127850" y="131445"/>
                  </a:moveTo>
                  <a:lnTo>
                    <a:pt x="127800" y="131318"/>
                  </a:lnTo>
                  <a:lnTo>
                    <a:pt x="125641" y="131241"/>
                  </a:lnTo>
                  <a:lnTo>
                    <a:pt x="125437" y="131597"/>
                  </a:lnTo>
                  <a:lnTo>
                    <a:pt x="127850" y="131445"/>
                  </a:lnTo>
                  <a:close/>
                </a:path>
                <a:path w="155575" h="852804">
                  <a:moveTo>
                    <a:pt x="130556" y="128155"/>
                  </a:moveTo>
                  <a:lnTo>
                    <a:pt x="129603" y="127635"/>
                  </a:lnTo>
                  <a:lnTo>
                    <a:pt x="129362" y="127508"/>
                  </a:lnTo>
                  <a:lnTo>
                    <a:pt x="128295" y="127711"/>
                  </a:lnTo>
                  <a:lnTo>
                    <a:pt x="128714" y="128333"/>
                  </a:lnTo>
                  <a:lnTo>
                    <a:pt x="129921" y="128003"/>
                  </a:lnTo>
                  <a:lnTo>
                    <a:pt x="130556" y="128155"/>
                  </a:lnTo>
                  <a:close/>
                </a:path>
                <a:path w="155575" h="852804">
                  <a:moveTo>
                    <a:pt x="131559" y="131229"/>
                  </a:moveTo>
                  <a:lnTo>
                    <a:pt x="127850" y="131445"/>
                  </a:lnTo>
                  <a:lnTo>
                    <a:pt x="127990" y="131813"/>
                  </a:lnTo>
                  <a:lnTo>
                    <a:pt x="131559" y="131229"/>
                  </a:lnTo>
                  <a:close/>
                </a:path>
                <a:path w="155575" h="852804">
                  <a:moveTo>
                    <a:pt x="134874" y="106540"/>
                  </a:moveTo>
                  <a:lnTo>
                    <a:pt x="134569" y="106057"/>
                  </a:lnTo>
                  <a:lnTo>
                    <a:pt x="133883" y="106349"/>
                  </a:lnTo>
                  <a:lnTo>
                    <a:pt x="134874" y="106540"/>
                  </a:lnTo>
                  <a:close/>
                </a:path>
                <a:path w="155575" h="852804">
                  <a:moveTo>
                    <a:pt x="138874" y="100545"/>
                  </a:moveTo>
                  <a:lnTo>
                    <a:pt x="138049" y="99707"/>
                  </a:lnTo>
                  <a:lnTo>
                    <a:pt x="138531" y="100304"/>
                  </a:lnTo>
                  <a:lnTo>
                    <a:pt x="138874" y="100545"/>
                  </a:lnTo>
                  <a:close/>
                </a:path>
                <a:path w="155575" h="852804">
                  <a:moveTo>
                    <a:pt x="144449" y="64122"/>
                  </a:moveTo>
                  <a:lnTo>
                    <a:pt x="143522" y="63512"/>
                  </a:lnTo>
                  <a:lnTo>
                    <a:pt x="140246" y="63131"/>
                  </a:lnTo>
                  <a:lnTo>
                    <a:pt x="140779" y="63500"/>
                  </a:lnTo>
                  <a:lnTo>
                    <a:pt x="144449" y="64122"/>
                  </a:lnTo>
                  <a:close/>
                </a:path>
                <a:path w="155575" h="852804">
                  <a:moveTo>
                    <a:pt x="145313" y="46951"/>
                  </a:moveTo>
                  <a:lnTo>
                    <a:pt x="143738" y="46443"/>
                  </a:lnTo>
                  <a:lnTo>
                    <a:pt x="143459" y="46761"/>
                  </a:lnTo>
                  <a:lnTo>
                    <a:pt x="142138" y="46939"/>
                  </a:lnTo>
                  <a:lnTo>
                    <a:pt x="142532" y="47180"/>
                  </a:lnTo>
                  <a:lnTo>
                    <a:pt x="144183" y="47244"/>
                  </a:lnTo>
                  <a:lnTo>
                    <a:pt x="145313" y="46951"/>
                  </a:lnTo>
                  <a:close/>
                </a:path>
                <a:path w="155575" h="852804">
                  <a:moveTo>
                    <a:pt x="155168" y="711"/>
                  </a:moveTo>
                  <a:lnTo>
                    <a:pt x="154305" y="0"/>
                  </a:lnTo>
                  <a:lnTo>
                    <a:pt x="154101" y="254"/>
                  </a:lnTo>
                  <a:lnTo>
                    <a:pt x="155168" y="71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9321107" y="9774027"/>
              <a:ext cx="53340" cy="260350"/>
            </a:xfrm>
            <a:custGeom>
              <a:avLst/>
              <a:gdLst/>
              <a:ahLst/>
              <a:cxnLst/>
              <a:rect l="l" t="t" r="r" b="b"/>
              <a:pathLst>
                <a:path w="53340" h="260350">
                  <a:moveTo>
                    <a:pt x="825" y="253758"/>
                  </a:moveTo>
                  <a:lnTo>
                    <a:pt x="622" y="253555"/>
                  </a:lnTo>
                  <a:lnTo>
                    <a:pt x="241" y="253580"/>
                  </a:lnTo>
                  <a:lnTo>
                    <a:pt x="825" y="253758"/>
                  </a:lnTo>
                  <a:close/>
                </a:path>
                <a:path w="53340" h="260350">
                  <a:moveTo>
                    <a:pt x="1066" y="259118"/>
                  </a:moveTo>
                  <a:lnTo>
                    <a:pt x="762" y="258876"/>
                  </a:lnTo>
                  <a:lnTo>
                    <a:pt x="609" y="259041"/>
                  </a:lnTo>
                  <a:lnTo>
                    <a:pt x="800" y="259080"/>
                  </a:lnTo>
                  <a:lnTo>
                    <a:pt x="952" y="259105"/>
                  </a:lnTo>
                  <a:close/>
                </a:path>
                <a:path w="53340" h="260350">
                  <a:moveTo>
                    <a:pt x="1397" y="259283"/>
                  </a:moveTo>
                  <a:lnTo>
                    <a:pt x="1079" y="259130"/>
                  </a:lnTo>
                  <a:lnTo>
                    <a:pt x="1384" y="259372"/>
                  </a:lnTo>
                  <a:close/>
                </a:path>
                <a:path w="53340" h="260350">
                  <a:moveTo>
                    <a:pt x="1765" y="254038"/>
                  </a:moveTo>
                  <a:lnTo>
                    <a:pt x="825" y="253758"/>
                  </a:lnTo>
                  <a:lnTo>
                    <a:pt x="1765" y="254038"/>
                  </a:lnTo>
                  <a:close/>
                </a:path>
                <a:path w="53340" h="260350">
                  <a:moveTo>
                    <a:pt x="1943" y="255193"/>
                  </a:moveTo>
                  <a:lnTo>
                    <a:pt x="1816" y="255320"/>
                  </a:lnTo>
                  <a:lnTo>
                    <a:pt x="1930" y="255524"/>
                  </a:lnTo>
                  <a:lnTo>
                    <a:pt x="1892" y="255308"/>
                  </a:lnTo>
                  <a:close/>
                </a:path>
                <a:path w="53340" h="260350">
                  <a:moveTo>
                    <a:pt x="2070" y="259892"/>
                  </a:moveTo>
                  <a:lnTo>
                    <a:pt x="1397" y="259384"/>
                  </a:lnTo>
                  <a:lnTo>
                    <a:pt x="1371" y="259511"/>
                  </a:lnTo>
                  <a:lnTo>
                    <a:pt x="1244" y="259676"/>
                  </a:lnTo>
                  <a:lnTo>
                    <a:pt x="2070" y="259892"/>
                  </a:lnTo>
                  <a:close/>
                </a:path>
                <a:path w="53340" h="260350">
                  <a:moveTo>
                    <a:pt x="2806" y="247002"/>
                  </a:moveTo>
                  <a:lnTo>
                    <a:pt x="1562" y="246380"/>
                  </a:lnTo>
                  <a:lnTo>
                    <a:pt x="2247" y="247650"/>
                  </a:lnTo>
                  <a:lnTo>
                    <a:pt x="2806" y="247002"/>
                  </a:lnTo>
                  <a:close/>
                </a:path>
                <a:path w="53340" h="260350">
                  <a:moveTo>
                    <a:pt x="2971" y="259537"/>
                  </a:moveTo>
                  <a:lnTo>
                    <a:pt x="2743" y="259080"/>
                  </a:lnTo>
                  <a:lnTo>
                    <a:pt x="2209" y="259080"/>
                  </a:lnTo>
                  <a:lnTo>
                    <a:pt x="2971" y="259537"/>
                  </a:lnTo>
                  <a:close/>
                </a:path>
                <a:path w="53340" h="260350">
                  <a:moveTo>
                    <a:pt x="3149" y="255905"/>
                  </a:moveTo>
                  <a:lnTo>
                    <a:pt x="2413" y="255765"/>
                  </a:lnTo>
                  <a:lnTo>
                    <a:pt x="2057" y="255651"/>
                  </a:lnTo>
                  <a:lnTo>
                    <a:pt x="1930" y="255524"/>
                  </a:lnTo>
                  <a:lnTo>
                    <a:pt x="1993" y="255689"/>
                  </a:lnTo>
                  <a:lnTo>
                    <a:pt x="2476" y="255854"/>
                  </a:lnTo>
                  <a:lnTo>
                    <a:pt x="2882" y="255917"/>
                  </a:lnTo>
                  <a:lnTo>
                    <a:pt x="3149" y="255905"/>
                  </a:lnTo>
                  <a:close/>
                </a:path>
                <a:path w="53340" h="260350">
                  <a:moveTo>
                    <a:pt x="3187" y="259080"/>
                  </a:moveTo>
                  <a:lnTo>
                    <a:pt x="2070" y="257810"/>
                  </a:lnTo>
                  <a:lnTo>
                    <a:pt x="2743" y="259080"/>
                  </a:lnTo>
                  <a:lnTo>
                    <a:pt x="3187" y="259080"/>
                  </a:lnTo>
                  <a:close/>
                </a:path>
                <a:path w="53340" h="260350">
                  <a:moveTo>
                    <a:pt x="3340" y="246380"/>
                  </a:moveTo>
                  <a:close/>
                </a:path>
                <a:path w="53340" h="260350">
                  <a:moveTo>
                    <a:pt x="4089" y="247650"/>
                  </a:moveTo>
                  <a:lnTo>
                    <a:pt x="3289" y="246430"/>
                  </a:lnTo>
                  <a:lnTo>
                    <a:pt x="2806" y="247002"/>
                  </a:lnTo>
                  <a:lnTo>
                    <a:pt x="4089" y="247650"/>
                  </a:lnTo>
                  <a:close/>
                </a:path>
                <a:path w="53340" h="260350">
                  <a:moveTo>
                    <a:pt x="4165" y="244538"/>
                  </a:moveTo>
                  <a:lnTo>
                    <a:pt x="2832" y="243840"/>
                  </a:lnTo>
                  <a:lnTo>
                    <a:pt x="3695" y="245110"/>
                  </a:lnTo>
                  <a:lnTo>
                    <a:pt x="4165" y="244538"/>
                  </a:lnTo>
                  <a:close/>
                </a:path>
                <a:path w="53340" h="260350">
                  <a:moveTo>
                    <a:pt x="4292" y="260350"/>
                  </a:moveTo>
                  <a:lnTo>
                    <a:pt x="2971" y="259537"/>
                  </a:lnTo>
                  <a:lnTo>
                    <a:pt x="3365" y="260350"/>
                  </a:lnTo>
                  <a:lnTo>
                    <a:pt x="4292" y="260350"/>
                  </a:lnTo>
                  <a:close/>
                </a:path>
                <a:path w="53340" h="260350">
                  <a:moveTo>
                    <a:pt x="4457" y="253339"/>
                  </a:moveTo>
                  <a:lnTo>
                    <a:pt x="2730" y="252742"/>
                  </a:lnTo>
                  <a:lnTo>
                    <a:pt x="2438" y="253060"/>
                  </a:lnTo>
                  <a:lnTo>
                    <a:pt x="342" y="253288"/>
                  </a:lnTo>
                  <a:lnTo>
                    <a:pt x="622" y="253555"/>
                  </a:lnTo>
                  <a:lnTo>
                    <a:pt x="4457" y="253339"/>
                  </a:lnTo>
                  <a:close/>
                </a:path>
                <a:path w="53340" h="260350">
                  <a:moveTo>
                    <a:pt x="6388" y="239839"/>
                  </a:moveTo>
                  <a:lnTo>
                    <a:pt x="5257" y="240360"/>
                  </a:lnTo>
                  <a:lnTo>
                    <a:pt x="5892" y="240144"/>
                  </a:lnTo>
                  <a:lnTo>
                    <a:pt x="6197" y="239979"/>
                  </a:lnTo>
                  <a:lnTo>
                    <a:pt x="6388" y="239839"/>
                  </a:lnTo>
                  <a:close/>
                </a:path>
                <a:path w="53340" h="260350">
                  <a:moveTo>
                    <a:pt x="6819" y="256540"/>
                  </a:moveTo>
                  <a:lnTo>
                    <a:pt x="4495" y="256540"/>
                  </a:lnTo>
                  <a:lnTo>
                    <a:pt x="6527" y="257289"/>
                  </a:lnTo>
                  <a:lnTo>
                    <a:pt x="6819" y="256540"/>
                  </a:lnTo>
                  <a:close/>
                </a:path>
                <a:path w="53340" h="260350">
                  <a:moveTo>
                    <a:pt x="7734" y="235178"/>
                  </a:moveTo>
                  <a:lnTo>
                    <a:pt x="7493" y="235178"/>
                  </a:lnTo>
                  <a:lnTo>
                    <a:pt x="7213" y="235178"/>
                  </a:lnTo>
                  <a:lnTo>
                    <a:pt x="6972" y="235216"/>
                  </a:lnTo>
                  <a:lnTo>
                    <a:pt x="7150" y="235242"/>
                  </a:lnTo>
                  <a:lnTo>
                    <a:pt x="7734" y="235178"/>
                  </a:lnTo>
                  <a:close/>
                </a:path>
                <a:path w="53340" h="260350">
                  <a:moveTo>
                    <a:pt x="7937" y="257810"/>
                  </a:moveTo>
                  <a:lnTo>
                    <a:pt x="6527" y="257289"/>
                  </a:lnTo>
                  <a:lnTo>
                    <a:pt x="6337" y="257810"/>
                  </a:lnTo>
                  <a:lnTo>
                    <a:pt x="7937" y="257810"/>
                  </a:lnTo>
                  <a:close/>
                </a:path>
                <a:path w="53340" h="260350">
                  <a:moveTo>
                    <a:pt x="8305" y="164909"/>
                  </a:moveTo>
                  <a:close/>
                </a:path>
                <a:path w="53340" h="260350">
                  <a:moveTo>
                    <a:pt x="8877" y="163906"/>
                  </a:moveTo>
                  <a:lnTo>
                    <a:pt x="8559" y="164160"/>
                  </a:lnTo>
                  <a:lnTo>
                    <a:pt x="8356" y="164528"/>
                  </a:lnTo>
                  <a:lnTo>
                    <a:pt x="8305" y="164909"/>
                  </a:lnTo>
                  <a:lnTo>
                    <a:pt x="8877" y="163906"/>
                  </a:lnTo>
                  <a:close/>
                </a:path>
                <a:path w="53340" h="260350">
                  <a:moveTo>
                    <a:pt x="9017" y="188125"/>
                  </a:moveTo>
                  <a:lnTo>
                    <a:pt x="8890" y="187960"/>
                  </a:lnTo>
                  <a:lnTo>
                    <a:pt x="8509" y="187960"/>
                  </a:lnTo>
                  <a:lnTo>
                    <a:pt x="9017" y="188125"/>
                  </a:lnTo>
                  <a:close/>
                </a:path>
                <a:path w="53340" h="260350">
                  <a:moveTo>
                    <a:pt x="9334" y="177800"/>
                  </a:moveTo>
                  <a:lnTo>
                    <a:pt x="8991" y="177292"/>
                  </a:lnTo>
                  <a:lnTo>
                    <a:pt x="8089" y="177800"/>
                  </a:lnTo>
                  <a:lnTo>
                    <a:pt x="9334" y="177800"/>
                  </a:lnTo>
                  <a:close/>
                </a:path>
                <a:path w="53340" h="260350">
                  <a:moveTo>
                    <a:pt x="10299" y="239153"/>
                  </a:moveTo>
                  <a:lnTo>
                    <a:pt x="9436" y="238760"/>
                  </a:lnTo>
                  <a:lnTo>
                    <a:pt x="8750" y="238760"/>
                  </a:lnTo>
                  <a:lnTo>
                    <a:pt x="10299" y="239153"/>
                  </a:lnTo>
                  <a:close/>
                </a:path>
                <a:path w="53340" h="260350">
                  <a:moveTo>
                    <a:pt x="10452" y="193040"/>
                  </a:moveTo>
                  <a:lnTo>
                    <a:pt x="10401" y="191770"/>
                  </a:lnTo>
                  <a:lnTo>
                    <a:pt x="10350" y="193040"/>
                  </a:lnTo>
                  <a:close/>
                </a:path>
                <a:path w="53340" h="260350">
                  <a:moveTo>
                    <a:pt x="10515" y="186690"/>
                  </a:moveTo>
                  <a:lnTo>
                    <a:pt x="9982" y="185420"/>
                  </a:lnTo>
                  <a:lnTo>
                    <a:pt x="9283" y="185420"/>
                  </a:lnTo>
                  <a:lnTo>
                    <a:pt x="8382" y="186690"/>
                  </a:lnTo>
                  <a:lnTo>
                    <a:pt x="10515" y="186690"/>
                  </a:lnTo>
                  <a:close/>
                </a:path>
                <a:path w="53340" h="260350">
                  <a:moveTo>
                    <a:pt x="10579" y="210959"/>
                  </a:moveTo>
                  <a:lnTo>
                    <a:pt x="9906" y="210121"/>
                  </a:lnTo>
                  <a:lnTo>
                    <a:pt x="8178" y="210388"/>
                  </a:lnTo>
                  <a:lnTo>
                    <a:pt x="10579" y="210959"/>
                  </a:lnTo>
                  <a:close/>
                </a:path>
                <a:path w="53340" h="260350">
                  <a:moveTo>
                    <a:pt x="10947" y="160337"/>
                  </a:moveTo>
                  <a:lnTo>
                    <a:pt x="10744" y="160261"/>
                  </a:lnTo>
                  <a:lnTo>
                    <a:pt x="10541" y="160210"/>
                  </a:lnTo>
                  <a:lnTo>
                    <a:pt x="10223" y="160121"/>
                  </a:lnTo>
                  <a:lnTo>
                    <a:pt x="8851" y="160680"/>
                  </a:lnTo>
                  <a:lnTo>
                    <a:pt x="9931" y="160629"/>
                  </a:lnTo>
                  <a:lnTo>
                    <a:pt x="10528" y="160502"/>
                  </a:lnTo>
                  <a:lnTo>
                    <a:pt x="10947" y="160337"/>
                  </a:lnTo>
                  <a:close/>
                </a:path>
                <a:path w="53340" h="260350">
                  <a:moveTo>
                    <a:pt x="12369" y="239674"/>
                  </a:moveTo>
                  <a:lnTo>
                    <a:pt x="10299" y="239153"/>
                  </a:lnTo>
                  <a:lnTo>
                    <a:pt x="12242" y="240030"/>
                  </a:lnTo>
                  <a:lnTo>
                    <a:pt x="12369" y="239674"/>
                  </a:lnTo>
                  <a:close/>
                </a:path>
                <a:path w="53340" h="260350">
                  <a:moveTo>
                    <a:pt x="12458" y="200660"/>
                  </a:moveTo>
                  <a:lnTo>
                    <a:pt x="10350" y="200660"/>
                  </a:lnTo>
                  <a:lnTo>
                    <a:pt x="10858" y="201930"/>
                  </a:lnTo>
                  <a:lnTo>
                    <a:pt x="12458" y="200660"/>
                  </a:lnTo>
                  <a:close/>
                </a:path>
                <a:path w="53340" h="260350">
                  <a:moveTo>
                    <a:pt x="12890" y="201752"/>
                  </a:moveTo>
                  <a:lnTo>
                    <a:pt x="12471" y="201447"/>
                  </a:lnTo>
                  <a:lnTo>
                    <a:pt x="11861" y="201676"/>
                  </a:lnTo>
                  <a:lnTo>
                    <a:pt x="11938" y="201942"/>
                  </a:lnTo>
                  <a:lnTo>
                    <a:pt x="12306" y="202234"/>
                  </a:lnTo>
                  <a:lnTo>
                    <a:pt x="12547" y="202018"/>
                  </a:lnTo>
                  <a:lnTo>
                    <a:pt x="12890" y="201752"/>
                  </a:lnTo>
                  <a:close/>
                </a:path>
                <a:path w="53340" h="260350">
                  <a:moveTo>
                    <a:pt x="12979" y="260350"/>
                  </a:moveTo>
                  <a:lnTo>
                    <a:pt x="6337" y="257810"/>
                  </a:lnTo>
                  <a:lnTo>
                    <a:pt x="3441" y="257810"/>
                  </a:lnTo>
                  <a:lnTo>
                    <a:pt x="2362" y="256540"/>
                  </a:lnTo>
                  <a:lnTo>
                    <a:pt x="3200" y="257810"/>
                  </a:lnTo>
                  <a:lnTo>
                    <a:pt x="4991" y="259080"/>
                  </a:lnTo>
                  <a:lnTo>
                    <a:pt x="6413" y="259080"/>
                  </a:lnTo>
                  <a:lnTo>
                    <a:pt x="6997" y="260350"/>
                  </a:lnTo>
                  <a:lnTo>
                    <a:pt x="12979" y="260350"/>
                  </a:lnTo>
                  <a:close/>
                </a:path>
                <a:path w="53340" h="260350">
                  <a:moveTo>
                    <a:pt x="13627" y="202984"/>
                  </a:moveTo>
                  <a:lnTo>
                    <a:pt x="13106" y="202742"/>
                  </a:lnTo>
                  <a:lnTo>
                    <a:pt x="12611" y="202476"/>
                  </a:lnTo>
                  <a:lnTo>
                    <a:pt x="12319" y="202247"/>
                  </a:lnTo>
                  <a:lnTo>
                    <a:pt x="12052" y="202514"/>
                  </a:lnTo>
                  <a:lnTo>
                    <a:pt x="11963" y="202742"/>
                  </a:lnTo>
                  <a:lnTo>
                    <a:pt x="13627" y="202984"/>
                  </a:lnTo>
                  <a:close/>
                </a:path>
                <a:path w="53340" h="260350">
                  <a:moveTo>
                    <a:pt x="16687" y="248539"/>
                  </a:moveTo>
                  <a:lnTo>
                    <a:pt x="15659" y="249656"/>
                  </a:lnTo>
                  <a:lnTo>
                    <a:pt x="16217" y="249631"/>
                  </a:lnTo>
                  <a:lnTo>
                    <a:pt x="16687" y="248539"/>
                  </a:lnTo>
                  <a:close/>
                </a:path>
                <a:path w="53340" h="260350">
                  <a:moveTo>
                    <a:pt x="18427" y="249694"/>
                  </a:moveTo>
                  <a:lnTo>
                    <a:pt x="18389" y="249542"/>
                  </a:lnTo>
                  <a:lnTo>
                    <a:pt x="16217" y="249631"/>
                  </a:lnTo>
                  <a:lnTo>
                    <a:pt x="16014" y="250088"/>
                  </a:lnTo>
                  <a:lnTo>
                    <a:pt x="18427" y="249694"/>
                  </a:lnTo>
                  <a:close/>
                </a:path>
                <a:path w="53340" h="260350">
                  <a:moveTo>
                    <a:pt x="19392" y="225590"/>
                  </a:moveTo>
                  <a:lnTo>
                    <a:pt x="19265" y="225602"/>
                  </a:lnTo>
                  <a:lnTo>
                    <a:pt x="18961" y="225628"/>
                  </a:lnTo>
                  <a:lnTo>
                    <a:pt x="19329" y="225628"/>
                  </a:lnTo>
                  <a:close/>
                </a:path>
                <a:path w="53340" h="260350">
                  <a:moveTo>
                    <a:pt x="19761" y="81280"/>
                  </a:moveTo>
                  <a:lnTo>
                    <a:pt x="16497" y="80010"/>
                  </a:lnTo>
                  <a:lnTo>
                    <a:pt x="19367" y="81280"/>
                  </a:lnTo>
                  <a:lnTo>
                    <a:pt x="19761" y="81280"/>
                  </a:lnTo>
                  <a:close/>
                </a:path>
                <a:path w="53340" h="260350">
                  <a:moveTo>
                    <a:pt x="20307" y="81495"/>
                  </a:moveTo>
                  <a:lnTo>
                    <a:pt x="20116" y="81280"/>
                  </a:lnTo>
                  <a:lnTo>
                    <a:pt x="19761" y="81280"/>
                  </a:lnTo>
                  <a:lnTo>
                    <a:pt x="20307" y="81495"/>
                  </a:lnTo>
                  <a:close/>
                </a:path>
                <a:path w="53340" h="260350">
                  <a:moveTo>
                    <a:pt x="21463" y="81280"/>
                  </a:moveTo>
                  <a:lnTo>
                    <a:pt x="19900" y="80010"/>
                  </a:lnTo>
                  <a:lnTo>
                    <a:pt x="20701" y="81280"/>
                  </a:lnTo>
                  <a:lnTo>
                    <a:pt x="21463" y="81280"/>
                  </a:lnTo>
                  <a:close/>
                </a:path>
                <a:path w="53340" h="260350">
                  <a:moveTo>
                    <a:pt x="21526" y="74561"/>
                  </a:moveTo>
                  <a:lnTo>
                    <a:pt x="20904" y="74307"/>
                  </a:lnTo>
                  <a:lnTo>
                    <a:pt x="20777" y="74485"/>
                  </a:lnTo>
                  <a:lnTo>
                    <a:pt x="21526" y="74561"/>
                  </a:lnTo>
                  <a:close/>
                </a:path>
                <a:path w="53340" h="260350">
                  <a:moveTo>
                    <a:pt x="21755" y="234950"/>
                  </a:moveTo>
                  <a:lnTo>
                    <a:pt x="18707" y="233680"/>
                  </a:lnTo>
                  <a:lnTo>
                    <a:pt x="7391" y="233680"/>
                  </a:lnTo>
                  <a:lnTo>
                    <a:pt x="6223" y="232410"/>
                  </a:lnTo>
                  <a:lnTo>
                    <a:pt x="7226" y="234950"/>
                  </a:lnTo>
                  <a:lnTo>
                    <a:pt x="11506" y="234950"/>
                  </a:lnTo>
                  <a:lnTo>
                    <a:pt x="12026" y="234950"/>
                  </a:lnTo>
                  <a:lnTo>
                    <a:pt x="13042" y="236220"/>
                  </a:lnTo>
                  <a:lnTo>
                    <a:pt x="11506" y="234950"/>
                  </a:lnTo>
                  <a:lnTo>
                    <a:pt x="9118" y="236220"/>
                  </a:lnTo>
                  <a:lnTo>
                    <a:pt x="5626" y="236220"/>
                  </a:lnTo>
                  <a:lnTo>
                    <a:pt x="14820" y="237490"/>
                  </a:lnTo>
                  <a:lnTo>
                    <a:pt x="10515" y="237490"/>
                  </a:lnTo>
                  <a:lnTo>
                    <a:pt x="11087" y="238760"/>
                  </a:lnTo>
                  <a:lnTo>
                    <a:pt x="12687" y="238760"/>
                  </a:lnTo>
                  <a:lnTo>
                    <a:pt x="12369" y="239674"/>
                  </a:lnTo>
                  <a:lnTo>
                    <a:pt x="13779" y="240030"/>
                  </a:lnTo>
                  <a:lnTo>
                    <a:pt x="10922" y="241300"/>
                  </a:lnTo>
                  <a:lnTo>
                    <a:pt x="10210" y="240030"/>
                  </a:lnTo>
                  <a:lnTo>
                    <a:pt x="6477" y="240030"/>
                  </a:lnTo>
                  <a:lnTo>
                    <a:pt x="4826" y="241300"/>
                  </a:lnTo>
                  <a:lnTo>
                    <a:pt x="5753" y="241300"/>
                  </a:lnTo>
                  <a:lnTo>
                    <a:pt x="12839" y="243840"/>
                  </a:lnTo>
                  <a:lnTo>
                    <a:pt x="7035" y="243840"/>
                  </a:lnTo>
                  <a:lnTo>
                    <a:pt x="6794" y="243840"/>
                  </a:lnTo>
                  <a:lnTo>
                    <a:pt x="7188" y="243954"/>
                  </a:lnTo>
                  <a:lnTo>
                    <a:pt x="8775" y="245110"/>
                  </a:lnTo>
                  <a:lnTo>
                    <a:pt x="5651" y="243840"/>
                  </a:lnTo>
                  <a:lnTo>
                    <a:pt x="4749" y="243840"/>
                  </a:lnTo>
                  <a:lnTo>
                    <a:pt x="4165" y="244538"/>
                  </a:lnTo>
                  <a:lnTo>
                    <a:pt x="5283" y="245110"/>
                  </a:lnTo>
                  <a:lnTo>
                    <a:pt x="3695" y="245110"/>
                  </a:lnTo>
                  <a:lnTo>
                    <a:pt x="698" y="245110"/>
                  </a:lnTo>
                  <a:lnTo>
                    <a:pt x="4267" y="246380"/>
                  </a:lnTo>
                  <a:lnTo>
                    <a:pt x="4610" y="246380"/>
                  </a:lnTo>
                  <a:lnTo>
                    <a:pt x="7886" y="248920"/>
                  </a:lnTo>
                  <a:lnTo>
                    <a:pt x="0" y="248920"/>
                  </a:lnTo>
                  <a:lnTo>
                    <a:pt x="4508" y="251460"/>
                  </a:lnTo>
                  <a:lnTo>
                    <a:pt x="6223" y="252730"/>
                  </a:lnTo>
                  <a:lnTo>
                    <a:pt x="9588" y="254000"/>
                  </a:lnTo>
                  <a:lnTo>
                    <a:pt x="11087" y="255270"/>
                  </a:lnTo>
                  <a:lnTo>
                    <a:pt x="6057" y="255270"/>
                  </a:lnTo>
                  <a:lnTo>
                    <a:pt x="7099" y="256540"/>
                  </a:lnTo>
                  <a:lnTo>
                    <a:pt x="6819" y="256540"/>
                  </a:lnTo>
                  <a:lnTo>
                    <a:pt x="11074" y="257810"/>
                  </a:lnTo>
                  <a:lnTo>
                    <a:pt x="7658" y="256540"/>
                  </a:lnTo>
                  <a:lnTo>
                    <a:pt x="11226" y="256540"/>
                  </a:lnTo>
                  <a:lnTo>
                    <a:pt x="11798" y="257810"/>
                  </a:lnTo>
                  <a:lnTo>
                    <a:pt x="14033" y="256540"/>
                  </a:lnTo>
                  <a:lnTo>
                    <a:pt x="13563" y="256540"/>
                  </a:lnTo>
                  <a:lnTo>
                    <a:pt x="12382" y="255270"/>
                  </a:lnTo>
                  <a:lnTo>
                    <a:pt x="15443" y="255270"/>
                  </a:lnTo>
                  <a:lnTo>
                    <a:pt x="14770" y="256540"/>
                  </a:lnTo>
                  <a:lnTo>
                    <a:pt x="17424" y="255270"/>
                  </a:lnTo>
                  <a:lnTo>
                    <a:pt x="11823" y="254000"/>
                  </a:lnTo>
                  <a:lnTo>
                    <a:pt x="15405" y="254000"/>
                  </a:lnTo>
                  <a:lnTo>
                    <a:pt x="14808" y="252730"/>
                  </a:lnTo>
                  <a:lnTo>
                    <a:pt x="14211" y="251460"/>
                  </a:lnTo>
                  <a:lnTo>
                    <a:pt x="12268" y="252730"/>
                  </a:lnTo>
                  <a:lnTo>
                    <a:pt x="8750" y="251460"/>
                  </a:lnTo>
                  <a:lnTo>
                    <a:pt x="13538" y="251460"/>
                  </a:lnTo>
                  <a:lnTo>
                    <a:pt x="13970" y="250190"/>
                  </a:lnTo>
                  <a:lnTo>
                    <a:pt x="14846" y="250190"/>
                  </a:lnTo>
                  <a:lnTo>
                    <a:pt x="10833" y="247650"/>
                  </a:lnTo>
                  <a:lnTo>
                    <a:pt x="12395" y="247650"/>
                  </a:lnTo>
                  <a:lnTo>
                    <a:pt x="13931" y="248920"/>
                  </a:lnTo>
                  <a:lnTo>
                    <a:pt x="13550" y="247650"/>
                  </a:lnTo>
                  <a:lnTo>
                    <a:pt x="17856" y="247650"/>
                  </a:lnTo>
                  <a:lnTo>
                    <a:pt x="11607" y="246380"/>
                  </a:lnTo>
                  <a:lnTo>
                    <a:pt x="18008" y="246380"/>
                  </a:lnTo>
                  <a:lnTo>
                    <a:pt x="13335" y="245110"/>
                  </a:lnTo>
                  <a:lnTo>
                    <a:pt x="18948" y="245110"/>
                  </a:lnTo>
                  <a:lnTo>
                    <a:pt x="19304" y="245706"/>
                  </a:lnTo>
                  <a:lnTo>
                    <a:pt x="20510" y="245186"/>
                  </a:lnTo>
                  <a:lnTo>
                    <a:pt x="21145" y="245325"/>
                  </a:lnTo>
                  <a:lnTo>
                    <a:pt x="20193" y="244754"/>
                  </a:lnTo>
                  <a:lnTo>
                    <a:pt x="19951" y="244614"/>
                  </a:lnTo>
                  <a:lnTo>
                    <a:pt x="19113" y="244881"/>
                  </a:lnTo>
                  <a:lnTo>
                    <a:pt x="18453" y="243840"/>
                  </a:lnTo>
                  <a:lnTo>
                    <a:pt x="14693" y="243840"/>
                  </a:lnTo>
                  <a:lnTo>
                    <a:pt x="17094" y="242570"/>
                  </a:lnTo>
                  <a:lnTo>
                    <a:pt x="15989" y="241300"/>
                  </a:lnTo>
                  <a:lnTo>
                    <a:pt x="17259" y="241300"/>
                  </a:lnTo>
                  <a:lnTo>
                    <a:pt x="18364" y="240030"/>
                  </a:lnTo>
                  <a:lnTo>
                    <a:pt x="19888" y="238760"/>
                  </a:lnTo>
                  <a:lnTo>
                    <a:pt x="16738" y="238760"/>
                  </a:lnTo>
                  <a:lnTo>
                    <a:pt x="17602" y="237490"/>
                  </a:lnTo>
                  <a:lnTo>
                    <a:pt x="16916" y="236220"/>
                  </a:lnTo>
                  <a:lnTo>
                    <a:pt x="19202" y="236220"/>
                  </a:lnTo>
                  <a:lnTo>
                    <a:pt x="20078" y="237490"/>
                  </a:lnTo>
                  <a:lnTo>
                    <a:pt x="21132" y="237490"/>
                  </a:lnTo>
                  <a:lnTo>
                    <a:pt x="19913" y="236220"/>
                  </a:lnTo>
                  <a:lnTo>
                    <a:pt x="21755" y="236220"/>
                  </a:lnTo>
                  <a:lnTo>
                    <a:pt x="21755" y="234950"/>
                  </a:lnTo>
                  <a:close/>
                </a:path>
                <a:path w="53340" h="260350">
                  <a:moveTo>
                    <a:pt x="21805" y="218440"/>
                  </a:moveTo>
                  <a:lnTo>
                    <a:pt x="21158" y="217170"/>
                  </a:lnTo>
                  <a:lnTo>
                    <a:pt x="20612" y="217170"/>
                  </a:lnTo>
                  <a:lnTo>
                    <a:pt x="21805" y="218440"/>
                  </a:lnTo>
                  <a:close/>
                </a:path>
                <a:path w="53340" h="260350">
                  <a:moveTo>
                    <a:pt x="22148" y="249072"/>
                  </a:moveTo>
                  <a:lnTo>
                    <a:pt x="18669" y="249656"/>
                  </a:lnTo>
                  <a:lnTo>
                    <a:pt x="18554" y="250088"/>
                  </a:lnTo>
                  <a:lnTo>
                    <a:pt x="22148" y="249072"/>
                  </a:lnTo>
                  <a:close/>
                </a:path>
                <a:path w="53340" h="260350">
                  <a:moveTo>
                    <a:pt x="22517" y="91440"/>
                  </a:moveTo>
                  <a:lnTo>
                    <a:pt x="21805" y="90170"/>
                  </a:lnTo>
                  <a:lnTo>
                    <a:pt x="20459" y="90170"/>
                  </a:lnTo>
                  <a:lnTo>
                    <a:pt x="22517" y="91440"/>
                  </a:lnTo>
                  <a:close/>
                </a:path>
                <a:path w="53340" h="260350">
                  <a:moveTo>
                    <a:pt x="24472" y="22428"/>
                  </a:moveTo>
                  <a:lnTo>
                    <a:pt x="23355" y="21590"/>
                  </a:lnTo>
                  <a:lnTo>
                    <a:pt x="23152" y="22860"/>
                  </a:lnTo>
                  <a:lnTo>
                    <a:pt x="24472" y="22428"/>
                  </a:lnTo>
                  <a:close/>
                </a:path>
                <a:path w="53340" h="260350">
                  <a:moveTo>
                    <a:pt x="24765" y="54610"/>
                  </a:moveTo>
                  <a:lnTo>
                    <a:pt x="23545" y="53340"/>
                  </a:lnTo>
                  <a:lnTo>
                    <a:pt x="24422" y="54610"/>
                  </a:lnTo>
                  <a:lnTo>
                    <a:pt x="24765" y="54610"/>
                  </a:lnTo>
                  <a:close/>
                </a:path>
                <a:path w="53340" h="260350">
                  <a:moveTo>
                    <a:pt x="25527" y="217766"/>
                  </a:moveTo>
                  <a:lnTo>
                    <a:pt x="25222" y="217195"/>
                  </a:lnTo>
                  <a:lnTo>
                    <a:pt x="24511" y="217601"/>
                  </a:lnTo>
                  <a:lnTo>
                    <a:pt x="25527" y="217766"/>
                  </a:lnTo>
                  <a:close/>
                </a:path>
                <a:path w="53340" h="260350">
                  <a:moveTo>
                    <a:pt x="26225" y="209550"/>
                  </a:moveTo>
                  <a:lnTo>
                    <a:pt x="25882" y="208661"/>
                  </a:lnTo>
                  <a:lnTo>
                    <a:pt x="24726" y="208864"/>
                  </a:lnTo>
                  <a:lnTo>
                    <a:pt x="26225" y="209550"/>
                  </a:lnTo>
                  <a:close/>
                </a:path>
                <a:path w="53340" h="260350">
                  <a:moveTo>
                    <a:pt x="26403" y="21805"/>
                  </a:moveTo>
                  <a:lnTo>
                    <a:pt x="24472" y="22428"/>
                  </a:lnTo>
                  <a:lnTo>
                    <a:pt x="25057" y="22860"/>
                  </a:lnTo>
                  <a:lnTo>
                    <a:pt x="26403" y="21805"/>
                  </a:lnTo>
                  <a:close/>
                </a:path>
                <a:path w="53340" h="260350">
                  <a:moveTo>
                    <a:pt x="28067" y="208280"/>
                  </a:moveTo>
                  <a:lnTo>
                    <a:pt x="25730" y="208280"/>
                  </a:lnTo>
                  <a:lnTo>
                    <a:pt x="25882" y="208661"/>
                  </a:lnTo>
                  <a:lnTo>
                    <a:pt x="28067" y="208280"/>
                  </a:lnTo>
                  <a:close/>
                </a:path>
                <a:path w="53340" h="260350">
                  <a:moveTo>
                    <a:pt x="28740" y="40563"/>
                  </a:moveTo>
                  <a:lnTo>
                    <a:pt x="28384" y="40487"/>
                  </a:lnTo>
                  <a:lnTo>
                    <a:pt x="28575" y="40640"/>
                  </a:lnTo>
                  <a:lnTo>
                    <a:pt x="28740" y="40563"/>
                  </a:lnTo>
                  <a:close/>
                </a:path>
                <a:path w="53340" h="260350">
                  <a:moveTo>
                    <a:pt x="29159" y="186918"/>
                  </a:moveTo>
                  <a:lnTo>
                    <a:pt x="28879" y="186994"/>
                  </a:lnTo>
                  <a:lnTo>
                    <a:pt x="28727" y="187159"/>
                  </a:lnTo>
                  <a:lnTo>
                    <a:pt x="29159" y="186918"/>
                  </a:lnTo>
                  <a:close/>
                </a:path>
                <a:path w="53340" h="260350">
                  <a:moveTo>
                    <a:pt x="29413" y="182575"/>
                  </a:moveTo>
                  <a:lnTo>
                    <a:pt x="28105" y="181610"/>
                  </a:lnTo>
                  <a:lnTo>
                    <a:pt x="28028" y="182575"/>
                  </a:lnTo>
                  <a:lnTo>
                    <a:pt x="29413" y="182575"/>
                  </a:lnTo>
                  <a:close/>
                </a:path>
                <a:path w="53340" h="260350">
                  <a:moveTo>
                    <a:pt x="29565" y="20320"/>
                  </a:moveTo>
                  <a:lnTo>
                    <a:pt x="29006" y="19761"/>
                  </a:lnTo>
                  <a:lnTo>
                    <a:pt x="26149" y="19050"/>
                  </a:lnTo>
                  <a:lnTo>
                    <a:pt x="29565" y="20320"/>
                  </a:lnTo>
                  <a:close/>
                </a:path>
                <a:path w="53340" h="260350">
                  <a:moveTo>
                    <a:pt x="29578" y="209918"/>
                  </a:moveTo>
                  <a:lnTo>
                    <a:pt x="28727" y="208927"/>
                  </a:lnTo>
                  <a:lnTo>
                    <a:pt x="29235" y="209638"/>
                  </a:lnTo>
                  <a:lnTo>
                    <a:pt x="29578" y="209918"/>
                  </a:lnTo>
                  <a:close/>
                </a:path>
                <a:path w="53340" h="260350">
                  <a:moveTo>
                    <a:pt x="30251" y="29298"/>
                  </a:moveTo>
                  <a:lnTo>
                    <a:pt x="24561" y="30480"/>
                  </a:lnTo>
                  <a:lnTo>
                    <a:pt x="30251" y="29311"/>
                  </a:lnTo>
                  <a:close/>
                </a:path>
                <a:path w="53340" h="260350">
                  <a:moveTo>
                    <a:pt x="31242" y="30480"/>
                  </a:moveTo>
                  <a:lnTo>
                    <a:pt x="30975" y="30162"/>
                  </a:lnTo>
                  <a:lnTo>
                    <a:pt x="30365" y="30480"/>
                  </a:lnTo>
                  <a:lnTo>
                    <a:pt x="31242" y="30480"/>
                  </a:lnTo>
                  <a:close/>
                </a:path>
                <a:path w="53340" h="260350">
                  <a:moveTo>
                    <a:pt x="31330" y="148590"/>
                  </a:moveTo>
                  <a:lnTo>
                    <a:pt x="28727" y="147320"/>
                  </a:lnTo>
                  <a:lnTo>
                    <a:pt x="29552" y="148590"/>
                  </a:lnTo>
                  <a:lnTo>
                    <a:pt x="31330" y="148590"/>
                  </a:lnTo>
                  <a:close/>
                </a:path>
                <a:path w="53340" h="260350">
                  <a:moveTo>
                    <a:pt x="31788" y="168084"/>
                  </a:moveTo>
                  <a:lnTo>
                    <a:pt x="31508" y="168084"/>
                  </a:lnTo>
                  <a:lnTo>
                    <a:pt x="31292" y="168211"/>
                  </a:lnTo>
                  <a:lnTo>
                    <a:pt x="31788" y="168084"/>
                  </a:lnTo>
                  <a:close/>
                </a:path>
                <a:path w="53340" h="260350">
                  <a:moveTo>
                    <a:pt x="31940" y="168071"/>
                  </a:moveTo>
                  <a:lnTo>
                    <a:pt x="31584" y="167792"/>
                  </a:lnTo>
                  <a:lnTo>
                    <a:pt x="31216" y="167817"/>
                  </a:lnTo>
                  <a:lnTo>
                    <a:pt x="31610" y="167944"/>
                  </a:lnTo>
                  <a:lnTo>
                    <a:pt x="31775" y="168071"/>
                  </a:lnTo>
                  <a:lnTo>
                    <a:pt x="31940" y="168071"/>
                  </a:lnTo>
                  <a:close/>
                </a:path>
                <a:path w="53340" h="260350">
                  <a:moveTo>
                    <a:pt x="32156" y="161467"/>
                  </a:moveTo>
                  <a:lnTo>
                    <a:pt x="31927" y="161480"/>
                  </a:lnTo>
                  <a:lnTo>
                    <a:pt x="31750" y="161505"/>
                  </a:lnTo>
                  <a:lnTo>
                    <a:pt x="31546" y="161505"/>
                  </a:lnTo>
                  <a:lnTo>
                    <a:pt x="31673" y="161747"/>
                  </a:lnTo>
                  <a:lnTo>
                    <a:pt x="32156" y="161467"/>
                  </a:lnTo>
                  <a:close/>
                </a:path>
                <a:path w="53340" h="260350">
                  <a:moveTo>
                    <a:pt x="32562" y="3810"/>
                  </a:moveTo>
                  <a:lnTo>
                    <a:pt x="28257" y="3810"/>
                  </a:lnTo>
                  <a:lnTo>
                    <a:pt x="30365" y="5080"/>
                  </a:lnTo>
                  <a:lnTo>
                    <a:pt x="32562" y="3810"/>
                  </a:lnTo>
                  <a:close/>
                </a:path>
                <a:path w="53340" h="260350">
                  <a:moveTo>
                    <a:pt x="34099" y="139446"/>
                  </a:moveTo>
                  <a:lnTo>
                    <a:pt x="32981" y="138430"/>
                  </a:lnTo>
                  <a:lnTo>
                    <a:pt x="30226" y="137248"/>
                  </a:lnTo>
                  <a:lnTo>
                    <a:pt x="31597" y="138430"/>
                  </a:lnTo>
                  <a:lnTo>
                    <a:pt x="34099" y="139446"/>
                  </a:lnTo>
                  <a:close/>
                </a:path>
                <a:path w="53340" h="260350">
                  <a:moveTo>
                    <a:pt x="34544" y="175247"/>
                  </a:moveTo>
                  <a:lnTo>
                    <a:pt x="34036" y="175209"/>
                  </a:lnTo>
                  <a:lnTo>
                    <a:pt x="33616" y="175221"/>
                  </a:lnTo>
                  <a:lnTo>
                    <a:pt x="33261" y="175247"/>
                  </a:lnTo>
                  <a:lnTo>
                    <a:pt x="33540" y="175272"/>
                  </a:lnTo>
                  <a:lnTo>
                    <a:pt x="33909" y="175285"/>
                  </a:lnTo>
                  <a:lnTo>
                    <a:pt x="34544" y="175247"/>
                  </a:lnTo>
                  <a:close/>
                </a:path>
                <a:path w="53340" h="260350">
                  <a:moveTo>
                    <a:pt x="35496" y="163703"/>
                  </a:moveTo>
                  <a:lnTo>
                    <a:pt x="34582" y="163004"/>
                  </a:lnTo>
                  <a:lnTo>
                    <a:pt x="31292" y="162725"/>
                  </a:lnTo>
                  <a:lnTo>
                    <a:pt x="31826" y="163156"/>
                  </a:lnTo>
                  <a:lnTo>
                    <a:pt x="35496" y="163703"/>
                  </a:lnTo>
                  <a:close/>
                </a:path>
                <a:path w="53340" h="260350">
                  <a:moveTo>
                    <a:pt x="36093" y="184150"/>
                  </a:moveTo>
                  <a:lnTo>
                    <a:pt x="34277" y="182880"/>
                  </a:lnTo>
                  <a:lnTo>
                    <a:pt x="32359" y="182880"/>
                  </a:lnTo>
                  <a:lnTo>
                    <a:pt x="30048" y="181610"/>
                  </a:lnTo>
                  <a:lnTo>
                    <a:pt x="31546" y="184150"/>
                  </a:lnTo>
                  <a:lnTo>
                    <a:pt x="36093" y="184150"/>
                  </a:lnTo>
                  <a:close/>
                </a:path>
                <a:path w="53340" h="260350">
                  <a:moveTo>
                    <a:pt x="36093" y="139446"/>
                  </a:moveTo>
                  <a:lnTo>
                    <a:pt x="36029" y="138430"/>
                  </a:lnTo>
                  <a:lnTo>
                    <a:pt x="34417" y="138430"/>
                  </a:lnTo>
                  <a:lnTo>
                    <a:pt x="35179" y="139446"/>
                  </a:lnTo>
                  <a:lnTo>
                    <a:pt x="36093" y="139446"/>
                  </a:lnTo>
                  <a:close/>
                </a:path>
                <a:path w="53340" h="260350">
                  <a:moveTo>
                    <a:pt x="36195" y="140970"/>
                  </a:moveTo>
                  <a:lnTo>
                    <a:pt x="36118" y="139700"/>
                  </a:lnTo>
                  <a:lnTo>
                    <a:pt x="35382" y="139700"/>
                  </a:lnTo>
                  <a:lnTo>
                    <a:pt x="34721" y="139700"/>
                  </a:lnTo>
                  <a:lnTo>
                    <a:pt x="34378" y="139700"/>
                  </a:lnTo>
                  <a:lnTo>
                    <a:pt x="36093" y="140970"/>
                  </a:lnTo>
                  <a:close/>
                </a:path>
                <a:path w="53340" h="260350">
                  <a:moveTo>
                    <a:pt x="36614" y="142049"/>
                  </a:moveTo>
                  <a:lnTo>
                    <a:pt x="35052" y="141490"/>
                  </a:lnTo>
                  <a:lnTo>
                    <a:pt x="34772" y="141922"/>
                  </a:lnTo>
                  <a:lnTo>
                    <a:pt x="33439" y="142201"/>
                  </a:lnTo>
                  <a:lnTo>
                    <a:pt x="33832" y="142481"/>
                  </a:lnTo>
                  <a:lnTo>
                    <a:pt x="35496" y="142468"/>
                  </a:lnTo>
                  <a:lnTo>
                    <a:pt x="36614" y="142049"/>
                  </a:lnTo>
                  <a:close/>
                </a:path>
                <a:path w="53340" h="260350">
                  <a:moveTo>
                    <a:pt x="37147" y="191770"/>
                  </a:moveTo>
                  <a:lnTo>
                    <a:pt x="32664" y="191770"/>
                  </a:lnTo>
                  <a:lnTo>
                    <a:pt x="33020" y="193040"/>
                  </a:lnTo>
                  <a:lnTo>
                    <a:pt x="34048" y="193040"/>
                  </a:lnTo>
                  <a:lnTo>
                    <a:pt x="37147" y="191770"/>
                  </a:lnTo>
                  <a:close/>
                </a:path>
                <a:path w="53340" h="260350">
                  <a:moveTo>
                    <a:pt x="38061" y="125539"/>
                  </a:moveTo>
                  <a:lnTo>
                    <a:pt x="37820" y="125425"/>
                  </a:lnTo>
                  <a:lnTo>
                    <a:pt x="37858" y="125577"/>
                  </a:lnTo>
                  <a:lnTo>
                    <a:pt x="38061" y="125539"/>
                  </a:lnTo>
                  <a:close/>
                </a:path>
                <a:path w="53340" h="260350">
                  <a:moveTo>
                    <a:pt x="44792" y="533"/>
                  </a:moveTo>
                  <a:lnTo>
                    <a:pt x="43002" y="203"/>
                  </a:lnTo>
                  <a:lnTo>
                    <a:pt x="43141" y="342"/>
                  </a:lnTo>
                  <a:lnTo>
                    <a:pt x="44792" y="533"/>
                  </a:lnTo>
                  <a:close/>
                </a:path>
                <a:path w="53340" h="260350">
                  <a:moveTo>
                    <a:pt x="45808" y="121920"/>
                  </a:moveTo>
                  <a:lnTo>
                    <a:pt x="42659" y="120650"/>
                  </a:lnTo>
                  <a:lnTo>
                    <a:pt x="44602" y="120650"/>
                  </a:lnTo>
                  <a:lnTo>
                    <a:pt x="43522" y="119380"/>
                  </a:lnTo>
                  <a:lnTo>
                    <a:pt x="45034" y="118110"/>
                  </a:lnTo>
                  <a:lnTo>
                    <a:pt x="19443" y="118110"/>
                  </a:lnTo>
                  <a:lnTo>
                    <a:pt x="18884" y="118110"/>
                  </a:lnTo>
                  <a:lnTo>
                    <a:pt x="15786" y="118110"/>
                  </a:lnTo>
                  <a:lnTo>
                    <a:pt x="19964" y="120650"/>
                  </a:lnTo>
                  <a:lnTo>
                    <a:pt x="14719" y="120650"/>
                  </a:lnTo>
                  <a:lnTo>
                    <a:pt x="17475" y="123190"/>
                  </a:lnTo>
                  <a:lnTo>
                    <a:pt x="9461" y="123190"/>
                  </a:lnTo>
                  <a:lnTo>
                    <a:pt x="17449" y="127000"/>
                  </a:lnTo>
                  <a:lnTo>
                    <a:pt x="12217" y="128270"/>
                  </a:lnTo>
                  <a:lnTo>
                    <a:pt x="14084" y="128270"/>
                  </a:lnTo>
                  <a:lnTo>
                    <a:pt x="15849" y="129540"/>
                  </a:lnTo>
                  <a:lnTo>
                    <a:pt x="15176" y="129540"/>
                  </a:lnTo>
                  <a:lnTo>
                    <a:pt x="16929" y="133350"/>
                  </a:lnTo>
                  <a:lnTo>
                    <a:pt x="11468" y="137160"/>
                  </a:lnTo>
                  <a:lnTo>
                    <a:pt x="9283" y="140970"/>
                  </a:lnTo>
                  <a:lnTo>
                    <a:pt x="8610" y="142240"/>
                  </a:lnTo>
                  <a:lnTo>
                    <a:pt x="18757" y="143510"/>
                  </a:lnTo>
                  <a:lnTo>
                    <a:pt x="14109" y="144780"/>
                  </a:lnTo>
                  <a:lnTo>
                    <a:pt x="10731" y="143510"/>
                  </a:lnTo>
                  <a:lnTo>
                    <a:pt x="14478" y="147320"/>
                  </a:lnTo>
                  <a:lnTo>
                    <a:pt x="9829" y="149860"/>
                  </a:lnTo>
                  <a:lnTo>
                    <a:pt x="12941" y="152400"/>
                  </a:lnTo>
                  <a:lnTo>
                    <a:pt x="8623" y="152400"/>
                  </a:lnTo>
                  <a:lnTo>
                    <a:pt x="10769" y="154940"/>
                  </a:lnTo>
                  <a:lnTo>
                    <a:pt x="8343" y="154940"/>
                  </a:lnTo>
                  <a:lnTo>
                    <a:pt x="12865" y="156210"/>
                  </a:lnTo>
                  <a:lnTo>
                    <a:pt x="10541" y="156210"/>
                  </a:lnTo>
                  <a:lnTo>
                    <a:pt x="8839" y="157480"/>
                  </a:lnTo>
                  <a:lnTo>
                    <a:pt x="11760" y="157480"/>
                  </a:lnTo>
                  <a:lnTo>
                    <a:pt x="10248" y="158750"/>
                  </a:lnTo>
                  <a:lnTo>
                    <a:pt x="12776" y="160020"/>
                  </a:lnTo>
                  <a:lnTo>
                    <a:pt x="10947" y="161290"/>
                  </a:lnTo>
                  <a:lnTo>
                    <a:pt x="14097" y="162560"/>
                  </a:lnTo>
                  <a:lnTo>
                    <a:pt x="9169" y="162560"/>
                  </a:lnTo>
                  <a:lnTo>
                    <a:pt x="13690" y="163830"/>
                  </a:lnTo>
                  <a:lnTo>
                    <a:pt x="8991" y="162560"/>
                  </a:lnTo>
                  <a:lnTo>
                    <a:pt x="9652" y="165100"/>
                  </a:lnTo>
                  <a:lnTo>
                    <a:pt x="10325" y="165506"/>
                  </a:lnTo>
                  <a:lnTo>
                    <a:pt x="10236" y="166370"/>
                  </a:lnTo>
                  <a:lnTo>
                    <a:pt x="8280" y="165100"/>
                  </a:lnTo>
                  <a:lnTo>
                    <a:pt x="8255" y="166370"/>
                  </a:lnTo>
                  <a:lnTo>
                    <a:pt x="9029" y="167640"/>
                  </a:lnTo>
                  <a:lnTo>
                    <a:pt x="5638" y="167640"/>
                  </a:lnTo>
                  <a:lnTo>
                    <a:pt x="15595" y="171450"/>
                  </a:lnTo>
                  <a:lnTo>
                    <a:pt x="8280" y="171450"/>
                  </a:lnTo>
                  <a:lnTo>
                    <a:pt x="10502" y="173990"/>
                  </a:lnTo>
                  <a:lnTo>
                    <a:pt x="11925" y="175260"/>
                  </a:lnTo>
                  <a:lnTo>
                    <a:pt x="7670" y="175260"/>
                  </a:lnTo>
                  <a:lnTo>
                    <a:pt x="8991" y="177292"/>
                  </a:lnTo>
                  <a:lnTo>
                    <a:pt x="12026" y="175564"/>
                  </a:lnTo>
                  <a:lnTo>
                    <a:pt x="12738" y="177800"/>
                  </a:lnTo>
                  <a:lnTo>
                    <a:pt x="9334" y="177800"/>
                  </a:lnTo>
                  <a:lnTo>
                    <a:pt x="13195" y="179070"/>
                  </a:lnTo>
                  <a:lnTo>
                    <a:pt x="11798" y="180340"/>
                  </a:lnTo>
                  <a:lnTo>
                    <a:pt x="11087" y="181610"/>
                  </a:lnTo>
                  <a:lnTo>
                    <a:pt x="9817" y="180340"/>
                  </a:lnTo>
                  <a:lnTo>
                    <a:pt x="9017" y="180340"/>
                  </a:lnTo>
                  <a:lnTo>
                    <a:pt x="10706" y="182880"/>
                  </a:lnTo>
                  <a:lnTo>
                    <a:pt x="8089" y="184150"/>
                  </a:lnTo>
                  <a:lnTo>
                    <a:pt x="8991" y="184658"/>
                  </a:lnTo>
                  <a:lnTo>
                    <a:pt x="9169" y="184772"/>
                  </a:lnTo>
                  <a:lnTo>
                    <a:pt x="10388" y="185420"/>
                  </a:lnTo>
                  <a:lnTo>
                    <a:pt x="13144" y="185420"/>
                  </a:lnTo>
                  <a:lnTo>
                    <a:pt x="15684" y="187502"/>
                  </a:lnTo>
                  <a:lnTo>
                    <a:pt x="11849" y="186690"/>
                  </a:lnTo>
                  <a:lnTo>
                    <a:pt x="16090" y="190500"/>
                  </a:lnTo>
                  <a:lnTo>
                    <a:pt x="9017" y="188125"/>
                  </a:lnTo>
                  <a:lnTo>
                    <a:pt x="9855" y="189230"/>
                  </a:lnTo>
                  <a:lnTo>
                    <a:pt x="8407" y="189230"/>
                  </a:lnTo>
                  <a:lnTo>
                    <a:pt x="9398" y="190500"/>
                  </a:lnTo>
                  <a:lnTo>
                    <a:pt x="8928" y="190500"/>
                  </a:lnTo>
                  <a:lnTo>
                    <a:pt x="12788" y="191770"/>
                  </a:lnTo>
                  <a:lnTo>
                    <a:pt x="11785" y="193040"/>
                  </a:lnTo>
                  <a:lnTo>
                    <a:pt x="10452" y="193040"/>
                  </a:lnTo>
                  <a:lnTo>
                    <a:pt x="10490" y="194310"/>
                  </a:lnTo>
                  <a:lnTo>
                    <a:pt x="15367" y="195580"/>
                  </a:lnTo>
                  <a:lnTo>
                    <a:pt x="13182" y="196850"/>
                  </a:lnTo>
                  <a:lnTo>
                    <a:pt x="8788" y="196850"/>
                  </a:lnTo>
                  <a:lnTo>
                    <a:pt x="11620" y="198120"/>
                  </a:lnTo>
                  <a:lnTo>
                    <a:pt x="7734" y="196850"/>
                  </a:lnTo>
                  <a:lnTo>
                    <a:pt x="8763" y="198120"/>
                  </a:lnTo>
                  <a:lnTo>
                    <a:pt x="10706" y="198120"/>
                  </a:lnTo>
                  <a:lnTo>
                    <a:pt x="10515" y="199390"/>
                  </a:lnTo>
                  <a:lnTo>
                    <a:pt x="13233" y="200660"/>
                  </a:lnTo>
                  <a:lnTo>
                    <a:pt x="12458" y="200660"/>
                  </a:lnTo>
                  <a:lnTo>
                    <a:pt x="14338" y="201930"/>
                  </a:lnTo>
                  <a:lnTo>
                    <a:pt x="15786" y="201930"/>
                  </a:lnTo>
                  <a:lnTo>
                    <a:pt x="17373" y="201930"/>
                  </a:lnTo>
                  <a:lnTo>
                    <a:pt x="16141" y="203200"/>
                  </a:lnTo>
                  <a:lnTo>
                    <a:pt x="15786" y="201930"/>
                  </a:lnTo>
                  <a:lnTo>
                    <a:pt x="15963" y="203200"/>
                  </a:lnTo>
                  <a:lnTo>
                    <a:pt x="13627" y="203200"/>
                  </a:lnTo>
                  <a:lnTo>
                    <a:pt x="16027" y="204470"/>
                  </a:lnTo>
                  <a:lnTo>
                    <a:pt x="15252" y="205422"/>
                  </a:lnTo>
                  <a:lnTo>
                    <a:pt x="15252" y="208280"/>
                  </a:lnTo>
                  <a:lnTo>
                    <a:pt x="12941" y="209550"/>
                  </a:lnTo>
                  <a:lnTo>
                    <a:pt x="12357" y="209550"/>
                  </a:lnTo>
                  <a:lnTo>
                    <a:pt x="12192" y="208978"/>
                  </a:lnTo>
                  <a:lnTo>
                    <a:pt x="15252" y="208280"/>
                  </a:lnTo>
                  <a:lnTo>
                    <a:pt x="15252" y="205422"/>
                  </a:lnTo>
                  <a:lnTo>
                    <a:pt x="14986" y="205740"/>
                  </a:lnTo>
                  <a:lnTo>
                    <a:pt x="13728" y="205740"/>
                  </a:lnTo>
                  <a:lnTo>
                    <a:pt x="10718" y="204470"/>
                  </a:lnTo>
                  <a:lnTo>
                    <a:pt x="9880" y="204470"/>
                  </a:lnTo>
                  <a:lnTo>
                    <a:pt x="13055" y="205740"/>
                  </a:lnTo>
                  <a:lnTo>
                    <a:pt x="10502" y="207010"/>
                  </a:lnTo>
                  <a:lnTo>
                    <a:pt x="11074" y="207225"/>
                  </a:lnTo>
                  <a:lnTo>
                    <a:pt x="13220" y="208280"/>
                  </a:lnTo>
                  <a:lnTo>
                    <a:pt x="11988" y="208280"/>
                  </a:lnTo>
                  <a:lnTo>
                    <a:pt x="10287" y="208280"/>
                  </a:lnTo>
                  <a:lnTo>
                    <a:pt x="9652" y="209550"/>
                  </a:lnTo>
                  <a:lnTo>
                    <a:pt x="10998" y="209245"/>
                  </a:lnTo>
                  <a:lnTo>
                    <a:pt x="10680" y="209550"/>
                  </a:lnTo>
                  <a:lnTo>
                    <a:pt x="13284" y="212090"/>
                  </a:lnTo>
                  <a:lnTo>
                    <a:pt x="11798" y="213360"/>
                  </a:lnTo>
                  <a:lnTo>
                    <a:pt x="7848" y="212090"/>
                  </a:lnTo>
                  <a:lnTo>
                    <a:pt x="7658" y="212090"/>
                  </a:lnTo>
                  <a:lnTo>
                    <a:pt x="8102" y="213360"/>
                  </a:lnTo>
                  <a:lnTo>
                    <a:pt x="11785" y="215900"/>
                  </a:lnTo>
                  <a:lnTo>
                    <a:pt x="10617" y="217170"/>
                  </a:lnTo>
                  <a:lnTo>
                    <a:pt x="11087" y="217170"/>
                  </a:lnTo>
                  <a:lnTo>
                    <a:pt x="16548" y="218440"/>
                  </a:lnTo>
                  <a:lnTo>
                    <a:pt x="8178" y="218440"/>
                  </a:lnTo>
                  <a:lnTo>
                    <a:pt x="10642" y="219710"/>
                  </a:lnTo>
                  <a:lnTo>
                    <a:pt x="10274" y="219710"/>
                  </a:lnTo>
                  <a:lnTo>
                    <a:pt x="7632" y="218440"/>
                  </a:lnTo>
                  <a:lnTo>
                    <a:pt x="8229" y="219710"/>
                  </a:lnTo>
                  <a:lnTo>
                    <a:pt x="7188" y="219710"/>
                  </a:lnTo>
                  <a:lnTo>
                    <a:pt x="9220" y="222250"/>
                  </a:lnTo>
                  <a:lnTo>
                    <a:pt x="10706" y="223520"/>
                  </a:lnTo>
                  <a:lnTo>
                    <a:pt x="7950" y="223520"/>
                  </a:lnTo>
                  <a:lnTo>
                    <a:pt x="8305" y="224790"/>
                  </a:lnTo>
                  <a:lnTo>
                    <a:pt x="7556" y="226060"/>
                  </a:lnTo>
                  <a:lnTo>
                    <a:pt x="8940" y="226060"/>
                  </a:lnTo>
                  <a:lnTo>
                    <a:pt x="8623" y="227330"/>
                  </a:lnTo>
                  <a:lnTo>
                    <a:pt x="10718" y="227330"/>
                  </a:lnTo>
                  <a:lnTo>
                    <a:pt x="7658" y="228600"/>
                  </a:lnTo>
                  <a:lnTo>
                    <a:pt x="8534" y="229870"/>
                  </a:lnTo>
                  <a:lnTo>
                    <a:pt x="9677" y="232410"/>
                  </a:lnTo>
                  <a:lnTo>
                    <a:pt x="7378" y="233667"/>
                  </a:lnTo>
                  <a:lnTo>
                    <a:pt x="18719" y="233667"/>
                  </a:lnTo>
                  <a:lnTo>
                    <a:pt x="20777" y="232410"/>
                  </a:lnTo>
                  <a:lnTo>
                    <a:pt x="19265" y="232410"/>
                  </a:lnTo>
                  <a:lnTo>
                    <a:pt x="19100" y="232410"/>
                  </a:lnTo>
                  <a:lnTo>
                    <a:pt x="17957" y="231952"/>
                  </a:lnTo>
                  <a:lnTo>
                    <a:pt x="17957" y="232410"/>
                  </a:lnTo>
                  <a:lnTo>
                    <a:pt x="16103" y="232410"/>
                  </a:lnTo>
                  <a:lnTo>
                    <a:pt x="15938" y="232029"/>
                  </a:lnTo>
                  <a:lnTo>
                    <a:pt x="15938" y="232410"/>
                  </a:lnTo>
                  <a:lnTo>
                    <a:pt x="13258" y="232410"/>
                  </a:lnTo>
                  <a:lnTo>
                    <a:pt x="11658" y="231140"/>
                  </a:lnTo>
                  <a:lnTo>
                    <a:pt x="14973" y="231140"/>
                  </a:lnTo>
                  <a:lnTo>
                    <a:pt x="15938" y="232410"/>
                  </a:lnTo>
                  <a:lnTo>
                    <a:pt x="15938" y="232029"/>
                  </a:lnTo>
                  <a:lnTo>
                    <a:pt x="15557" y="231140"/>
                  </a:lnTo>
                  <a:lnTo>
                    <a:pt x="17957" y="232410"/>
                  </a:lnTo>
                  <a:lnTo>
                    <a:pt x="17957" y="231952"/>
                  </a:lnTo>
                  <a:lnTo>
                    <a:pt x="15963" y="231140"/>
                  </a:lnTo>
                  <a:lnTo>
                    <a:pt x="18491" y="231140"/>
                  </a:lnTo>
                  <a:lnTo>
                    <a:pt x="19265" y="232410"/>
                  </a:lnTo>
                  <a:lnTo>
                    <a:pt x="19710" y="231140"/>
                  </a:lnTo>
                  <a:lnTo>
                    <a:pt x="19837" y="231140"/>
                  </a:lnTo>
                  <a:lnTo>
                    <a:pt x="19608" y="229870"/>
                  </a:lnTo>
                  <a:lnTo>
                    <a:pt x="21869" y="229870"/>
                  </a:lnTo>
                  <a:lnTo>
                    <a:pt x="23431" y="228600"/>
                  </a:lnTo>
                  <a:lnTo>
                    <a:pt x="22707" y="228600"/>
                  </a:lnTo>
                  <a:lnTo>
                    <a:pt x="21437" y="227330"/>
                  </a:lnTo>
                  <a:lnTo>
                    <a:pt x="22656" y="226060"/>
                  </a:lnTo>
                  <a:lnTo>
                    <a:pt x="18961" y="226060"/>
                  </a:lnTo>
                  <a:lnTo>
                    <a:pt x="16154" y="224790"/>
                  </a:lnTo>
                  <a:lnTo>
                    <a:pt x="21196" y="223520"/>
                  </a:lnTo>
                  <a:lnTo>
                    <a:pt x="20104" y="220980"/>
                  </a:lnTo>
                  <a:lnTo>
                    <a:pt x="21132" y="220980"/>
                  </a:lnTo>
                  <a:lnTo>
                    <a:pt x="20091" y="219710"/>
                  </a:lnTo>
                  <a:lnTo>
                    <a:pt x="20739" y="219710"/>
                  </a:lnTo>
                  <a:lnTo>
                    <a:pt x="18630" y="218440"/>
                  </a:lnTo>
                  <a:lnTo>
                    <a:pt x="20612" y="217170"/>
                  </a:lnTo>
                  <a:lnTo>
                    <a:pt x="20002" y="217170"/>
                  </a:lnTo>
                  <a:lnTo>
                    <a:pt x="21844" y="215900"/>
                  </a:lnTo>
                  <a:lnTo>
                    <a:pt x="23139" y="216877"/>
                  </a:lnTo>
                  <a:lnTo>
                    <a:pt x="23228" y="216611"/>
                  </a:lnTo>
                  <a:lnTo>
                    <a:pt x="23228" y="216954"/>
                  </a:lnTo>
                  <a:lnTo>
                    <a:pt x="23520" y="217170"/>
                  </a:lnTo>
                  <a:lnTo>
                    <a:pt x="23495" y="216611"/>
                  </a:lnTo>
                  <a:lnTo>
                    <a:pt x="24066" y="215900"/>
                  </a:lnTo>
                  <a:lnTo>
                    <a:pt x="25641" y="215900"/>
                  </a:lnTo>
                  <a:lnTo>
                    <a:pt x="26479" y="214630"/>
                  </a:lnTo>
                  <a:lnTo>
                    <a:pt x="23787" y="214630"/>
                  </a:lnTo>
                  <a:lnTo>
                    <a:pt x="23482" y="213360"/>
                  </a:lnTo>
                  <a:lnTo>
                    <a:pt x="27482" y="213360"/>
                  </a:lnTo>
                  <a:lnTo>
                    <a:pt x="31953" y="212090"/>
                  </a:lnTo>
                  <a:lnTo>
                    <a:pt x="20828" y="209550"/>
                  </a:lnTo>
                  <a:lnTo>
                    <a:pt x="24726" y="208864"/>
                  </a:lnTo>
                  <a:lnTo>
                    <a:pt x="23456" y="208280"/>
                  </a:lnTo>
                  <a:lnTo>
                    <a:pt x="24053" y="208280"/>
                  </a:lnTo>
                  <a:lnTo>
                    <a:pt x="29133" y="207010"/>
                  </a:lnTo>
                  <a:lnTo>
                    <a:pt x="31267" y="205740"/>
                  </a:lnTo>
                  <a:lnTo>
                    <a:pt x="24295" y="205740"/>
                  </a:lnTo>
                  <a:lnTo>
                    <a:pt x="25793" y="204470"/>
                  </a:lnTo>
                  <a:lnTo>
                    <a:pt x="21221" y="204470"/>
                  </a:lnTo>
                  <a:lnTo>
                    <a:pt x="20205" y="203200"/>
                  </a:lnTo>
                  <a:lnTo>
                    <a:pt x="20777" y="201930"/>
                  </a:lnTo>
                  <a:lnTo>
                    <a:pt x="25527" y="201930"/>
                  </a:lnTo>
                  <a:lnTo>
                    <a:pt x="26428" y="203200"/>
                  </a:lnTo>
                  <a:lnTo>
                    <a:pt x="26098" y="203200"/>
                  </a:lnTo>
                  <a:lnTo>
                    <a:pt x="26568" y="204470"/>
                  </a:lnTo>
                  <a:lnTo>
                    <a:pt x="27952" y="204470"/>
                  </a:lnTo>
                  <a:lnTo>
                    <a:pt x="26733" y="203200"/>
                  </a:lnTo>
                  <a:lnTo>
                    <a:pt x="27381" y="203200"/>
                  </a:lnTo>
                  <a:lnTo>
                    <a:pt x="28067" y="203200"/>
                  </a:lnTo>
                  <a:lnTo>
                    <a:pt x="28079" y="202742"/>
                  </a:lnTo>
                  <a:lnTo>
                    <a:pt x="28714" y="202323"/>
                  </a:lnTo>
                  <a:lnTo>
                    <a:pt x="30073" y="203200"/>
                  </a:lnTo>
                  <a:lnTo>
                    <a:pt x="29121" y="202069"/>
                  </a:lnTo>
                  <a:lnTo>
                    <a:pt x="29324" y="201930"/>
                  </a:lnTo>
                  <a:lnTo>
                    <a:pt x="27698" y="200660"/>
                  </a:lnTo>
                  <a:lnTo>
                    <a:pt x="29044" y="199390"/>
                  </a:lnTo>
                  <a:lnTo>
                    <a:pt x="26911" y="199390"/>
                  </a:lnTo>
                  <a:lnTo>
                    <a:pt x="28676" y="198120"/>
                  </a:lnTo>
                  <a:lnTo>
                    <a:pt x="24676" y="198120"/>
                  </a:lnTo>
                  <a:lnTo>
                    <a:pt x="24320" y="196850"/>
                  </a:lnTo>
                  <a:lnTo>
                    <a:pt x="26289" y="196850"/>
                  </a:lnTo>
                  <a:lnTo>
                    <a:pt x="28752" y="198120"/>
                  </a:lnTo>
                  <a:lnTo>
                    <a:pt x="27343" y="196850"/>
                  </a:lnTo>
                  <a:lnTo>
                    <a:pt x="28714" y="196850"/>
                  </a:lnTo>
                  <a:lnTo>
                    <a:pt x="31597" y="198120"/>
                  </a:lnTo>
                  <a:lnTo>
                    <a:pt x="29375" y="195580"/>
                  </a:lnTo>
                  <a:lnTo>
                    <a:pt x="34328" y="195580"/>
                  </a:lnTo>
                  <a:lnTo>
                    <a:pt x="34429" y="194310"/>
                  </a:lnTo>
                  <a:lnTo>
                    <a:pt x="29337" y="194310"/>
                  </a:lnTo>
                  <a:lnTo>
                    <a:pt x="27228" y="193040"/>
                  </a:lnTo>
                  <a:lnTo>
                    <a:pt x="28067" y="193040"/>
                  </a:lnTo>
                  <a:lnTo>
                    <a:pt x="28549" y="193040"/>
                  </a:lnTo>
                  <a:lnTo>
                    <a:pt x="28371" y="192951"/>
                  </a:lnTo>
                  <a:lnTo>
                    <a:pt x="32664" y="191770"/>
                  </a:lnTo>
                  <a:lnTo>
                    <a:pt x="30429" y="191770"/>
                  </a:lnTo>
                  <a:lnTo>
                    <a:pt x="30695" y="190500"/>
                  </a:lnTo>
                  <a:lnTo>
                    <a:pt x="29438" y="189230"/>
                  </a:lnTo>
                  <a:lnTo>
                    <a:pt x="30988" y="189230"/>
                  </a:lnTo>
                  <a:lnTo>
                    <a:pt x="29362" y="188417"/>
                  </a:lnTo>
                  <a:lnTo>
                    <a:pt x="29362" y="191770"/>
                  </a:lnTo>
                  <a:lnTo>
                    <a:pt x="28232" y="192874"/>
                  </a:lnTo>
                  <a:lnTo>
                    <a:pt x="26073" y="191770"/>
                  </a:lnTo>
                  <a:lnTo>
                    <a:pt x="29362" y="191770"/>
                  </a:lnTo>
                  <a:lnTo>
                    <a:pt x="29362" y="188417"/>
                  </a:lnTo>
                  <a:lnTo>
                    <a:pt x="28486" y="187960"/>
                  </a:lnTo>
                  <a:lnTo>
                    <a:pt x="26873" y="187960"/>
                  </a:lnTo>
                  <a:lnTo>
                    <a:pt x="26466" y="187960"/>
                  </a:lnTo>
                  <a:lnTo>
                    <a:pt x="25984" y="186690"/>
                  </a:lnTo>
                  <a:lnTo>
                    <a:pt x="27406" y="186690"/>
                  </a:lnTo>
                  <a:lnTo>
                    <a:pt x="26873" y="187960"/>
                  </a:lnTo>
                  <a:lnTo>
                    <a:pt x="27533" y="186690"/>
                  </a:lnTo>
                  <a:lnTo>
                    <a:pt x="31115" y="186690"/>
                  </a:lnTo>
                  <a:lnTo>
                    <a:pt x="29057" y="185420"/>
                  </a:lnTo>
                  <a:lnTo>
                    <a:pt x="30365" y="184150"/>
                  </a:lnTo>
                  <a:lnTo>
                    <a:pt x="32524" y="185420"/>
                  </a:lnTo>
                  <a:lnTo>
                    <a:pt x="33413" y="185420"/>
                  </a:lnTo>
                  <a:lnTo>
                    <a:pt x="31178" y="184150"/>
                  </a:lnTo>
                  <a:lnTo>
                    <a:pt x="31546" y="184150"/>
                  </a:lnTo>
                  <a:lnTo>
                    <a:pt x="29832" y="182880"/>
                  </a:lnTo>
                  <a:lnTo>
                    <a:pt x="29438" y="182880"/>
                  </a:lnTo>
                  <a:lnTo>
                    <a:pt x="28003" y="182880"/>
                  </a:lnTo>
                  <a:lnTo>
                    <a:pt x="29502" y="184150"/>
                  </a:lnTo>
                  <a:lnTo>
                    <a:pt x="29044" y="184150"/>
                  </a:lnTo>
                  <a:lnTo>
                    <a:pt x="27101" y="182880"/>
                  </a:lnTo>
                  <a:lnTo>
                    <a:pt x="28003" y="182880"/>
                  </a:lnTo>
                  <a:lnTo>
                    <a:pt x="28028" y="182575"/>
                  </a:lnTo>
                  <a:lnTo>
                    <a:pt x="23660" y="181610"/>
                  </a:lnTo>
                  <a:lnTo>
                    <a:pt x="26289" y="180340"/>
                  </a:lnTo>
                  <a:lnTo>
                    <a:pt x="32410" y="181610"/>
                  </a:lnTo>
                  <a:lnTo>
                    <a:pt x="35318" y="180340"/>
                  </a:lnTo>
                  <a:lnTo>
                    <a:pt x="29565" y="179070"/>
                  </a:lnTo>
                  <a:lnTo>
                    <a:pt x="31356" y="177800"/>
                  </a:lnTo>
                  <a:lnTo>
                    <a:pt x="30213" y="177800"/>
                  </a:lnTo>
                  <a:lnTo>
                    <a:pt x="27813" y="176530"/>
                  </a:lnTo>
                  <a:lnTo>
                    <a:pt x="30022" y="176530"/>
                  </a:lnTo>
                  <a:lnTo>
                    <a:pt x="29095" y="175260"/>
                  </a:lnTo>
                  <a:lnTo>
                    <a:pt x="31153" y="176530"/>
                  </a:lnTo>
                  <a:lnTo>
                    <a:pt x="31953" y="176530"/>
                  </a:lnTo>
                  <a:lnTo>
                    <a:pt x="33261" y="175260"/>
                  </a:lnTo>
                  <a:lnTo>
                    <a:pt x="31711" y="175260"/>
                  </a:lnTo>
                  <a:lnTo>
                    <a:pt x="33566" y="173990"/>
                  </a:lnTo>
                  <a:lnTo>
                    <a:pt x="32296" y="173990"/>
                  </a:lnTo>
                  <a:lnTo>
                    <a:pt x="33578" y="172720"/>
                  </a:lnTo>
                  <a:lnTo>
                    <a:pt x="26670" y="171450"/>
                  </a:lnTo>
                  <a:lnTo>
                    <a:pt x="27546" y="170180"/>
                  </a:lnTo>
                  <a:lnTo>
                    <a:pt x="31242" y="170180"/>
                  </a:lnTo>
                  <a:lnTo>
                    <a:pt x="32727" y="171450"/>
                  </a:lnTo>
                  <a:lnTo>
                    <a:pt x="32804" y="170180"/>
                  </a:lnTo>
                  <a:lnTo>
                    <a:pt x="33134" y="170180"/>
                  </a:lnTo>
                  <a:lnTo>
                    <a:pt x="29222" y="168910"/>
                  </a:lnTo>
                  <a:lnTo>
                    <a:pt x="31229" y="168910"/>
                  </a:lnTo>
                  <a:lnTo>
                    <a:pt x="30353" y="167640"/>
                  </a:lnTo>
                  <a:lnTo>
                    <a:pt x="28448" y="167640"/>
                  </a:lnTo>
                  <a:lnTo>
                    <a:pt x="28181" y="166370"/>
                  </a:lnTo>
                  <a:lnTo>
                    <a:pt x="32435" y="166370"/>
                  </a:lnTo>
                  <a:lnTo>
                    <a:pt x="30264" y="165100"/>
                  </a:lnTo>
                  <a:lnTo>
                    <a:pt x="28079" y="163830"/>
                  </a:lnTo>
                  <a:lnTo>
                    <a:pt x="25908" y="162560"/>
                  </a:lnTo>
                  <a:lnTo>
                    <a:pt x="31546" y="162560"/>
                  </a:lnTo>
                  <a:lnTo>
                    <a:pt x="30988" y="161290"/>
                  </a:lnTo>
                  <a:lnTo>
                    <a:pt x="30480" y="160020"/>
                  </a:lnTo>
                  <a:lnTo>
                    <a:pt x="30454" y="158750"/>
                  </a:lnTo>
                  <a:lnTo>
                    <a:pt x="33312" y="158750"/>
                  </a:lnTo>
                  <a:lnTo>
                    <a:pt x="25450" y="157480"/>
                  </a:lnTo>
                  <a:lnTo>
                    <a:pt x="27762" y="156210"/>
                  </a:lnTo>
                  <a:lnTo>
                    <a:pt x="31178" y="156210"/>
                  </a:lnTo>
                  <a:lnTo>
                    <a:pt x="29464" y="157480"/>
                  </a:lnTo>
                  <a:lnTo>
                    <a:pt x="37553" y="157480"/>
                  </a:lnTo>
                  <a:lnTo>
                    <a:pt x="30073" y="154940"/>
                  </a:lnTo>
                  <a:lnTo>
                    <a:pt x="36906" y="154940"/>
                  </a:lnTo>
                  <a:lnTo>
                    <a:pt x="32169" y="153670"/>
                  </a:lnTo>
                  <a:lnTo>
                    <a:pt x="32804" y="152400"/>
                  </a:lnTo>
                  <a:lnTo>
                    <a:pt x="33832" y="152400"/>
                  </a:lnTo>
                  <a:lnTo>
                    <a:pt x="30492" y="151130"/>
                  </a:lnTo>
                  <a:lnTo>
                    <a:pt x="29552" y="148590"/>
                  </a:lnTo>
                  <a:lnTo>
                    <a:pt x="28448" y="148590"/>
                  </a:lnTo>
                  <a:lnTo>
                    <a:pt x="27838" y="147320"/>
                  </a:lnTo>
                  <a:lnTo>
                    <a:pt x="28727" y="147320"/>
                  </a:lnTo>
                  <a:lnTo>
                    <a:pt x="29324" y="147320"/>
                  </a:lnTo>
                  <a:lnTo>
                    <a:pt x="30683" y="146050"/>
                  </a:lnTo>
                  <a:lnTo>
                    <a:pt x="33553" y="147320"/>
                  </a:lnTo>
                  <a:lnTo>
                    <a:pt x="37338" y="147320"/>
                  </a:lnTo>
                  <a:lnTo>
                    <a:pt x="33616" y="146050"/>
                  </a:lnTo>
                  <a:lnTo>
                    <a:pt x="35941" y="146050"/>
                  </a:lnTo>
                  <a:lnTo>
                    <a:pt x="35585" y="144780"/>
                  </a:lnTo>
                  <a:lnTo>
                    <a:pt x="31521" y="144780"/>
                  </a:lnTo>
                  <a:lnTo>
                    <a:pt x="32016" y="142240"/>
                  </a:lnTo>
                  <a:lnTo>
                    <a:pt x="30759" y="142240"/>
                  </a:lnTo>
                  <a:lnTo>
                    <a:pt x="26835" y="140970"/>
                  </a:lnTo>
                  <a:lnTo>
                    <a:pt x="33134" y="142240"/>
                  </a:lnTo>
                  <a:lnTo>
                    <a:pt x="30226" y="140970"/>
                  </a:lnTo>
                  <a:lnTo>
                    <a:pt x="33439" y="140970"/>
                  </a:lnTo>
                  <a:lnTo>
                    <a:pt x="30657" y="138430"/>
                  </a:lnTo>
                  <a:lnTo>
                    <a:pt x="30060" y="137248"/>
                  </a:lnTo>
                  <a:lnTo>
                    <a:pt x="30226" y="137248"/>
                  </a:lnTo>
                  <a:lnTo>
                    <a:pt x="30340" y="135890"/>
                  </a:lnTo>
                  <a:lnTo>
                    <a:pt x="38265" y="137160"/>
                  </a:lnTo>
                  <a:lnTo>
                    <a:pt x="36410" y="135890"/>
                  </a:lnTo>
                  <a:lnTo>
                    <a:pt x="32715" y="133350"/>
                  </a:lnTo>
                  <a:lnTo>
                    <a:pt x="38989" y="133350"/>
                  </a:lnTo>
                  <a:lnTo>
                    <a:pt x="36296" y="130810"/>
                  </a:lnTo>
                  <a:lnTo>
                    <a:pt x="40741" y="129540"/>
                  </a:lnTo>
                  <a:lnTo>
                    <a:pt x="40551" y="127000"/>
                  </a:lnTo>
                  <a:lnTo>
                    <a:pt x="34264" y="127000"/>
                  </a:lnTo>
                  <a:lnTo>
                    <a:pt x="40449" y="125730"/>
                  </a:lnTo>
                  <a:lnTo>
                    <a:pt x="39077" y="125730"/>
                  </a:lnTo>
                  <a:lnTo>
                    <a:pt x="40551" y="125133"/>
                  </a:lnTo>
                  <a:lnTo>
                    <a:pt x="38061" y="125539"/>
                  </a:lnTo>
                  <a:lnTo>
                    <a:pt x="38455" y="125730"/>
                  </a:lnTo>
                  <a:lnTo>
                    <a:pt x="33743" y="125730"/>
                  </a:lnTo>
                  <a:lnTo>
                    <a:pt x="33870" y="124460"/>
                  </a:lnTo>
                  <a:lnTo>
                    <a:pt x="34290" y="124460"/>
                  </a:lnTo>
                  <a:lnTo>
                    <a:pt x="34823" y="124294"/>
                  </a:lnTo>
                  <a:lnTo>
                    <a:pt x="35483" y="124307"/>
                  </a:lnTo>
                  <a:lnTo>
                    <a:pt x="37820" y="125425"/>
                  </a:lnTo>
                  <a:lnTo>
                    <a:pt x="37363" y="123494"/>
                  </a:lnTo>
                  <a:lnTo>
                    <a:pt x="38277" y="123190"/>
                  </a:lnTo>
                  <a:lnTo>
                    <a:pt x="40182" y="123190"/>
                  </a:lnTo>
                  <a:lnTo>
                    <a:pt x="39636" y="124460"/>
                  </a:lnTo>
                  <a:lnTo>
                    <a:pt x="41071" y="124460"/>
                  </a:lnTo>
                  <a:lnTo>
                    <a:pt x="41706" y="123190"/>
                  </a:lnTo>
                  <a:lnTo>
                    <a:pt x="43827" y="124460"/>
                  </a:lnTo>
                  <a:lnTo>
                    <a:pt x="45618" y="123190"/>
                  </a:lnTo>
                  <a:lnTo>
                    <a:pt x="42392" y="123190"/>
                  </a:lnTo>
                  <a:lnTo>
                    <a:pt x="43345" y="121920"/>
                  </a:lnTo>
                  <a:lnTo>
                    <a:pt x="40309" y="123190"/>
                  </a:lnTo>
                  <a:lnTo>
                    <a:pt x="37122" y="120650"/>
                  </a:lnTo>
                  <a:lnTo>
                    <a:pt x="45808" y="121920"/>
                  </a:lnTo>
                  <a:close/>
                </a:path>
                <a:path w="53340" h="260350">
                  <a:moveTo>
                    <a:pt x="46418" y="37045"/>
                  </a:moveTo>
                  <a:lnTo>
                    <a:pt x="46329" y="36830"/>
                  </a:lnTo>
                  <a:lnTo>
                    <a:pt x="46189" y="36830"/>
                  </a:lnTo>
                  <a:lnTo>
                    <a:pt x="46418" y="37045"/>
                  </a:lnTo>
                  <a:close/>
                </a:path>
                <a:path w="53340" h="260350">
                  <a:moveTo>
                    <a:pt x="47510" y="83350"/>
                  </a:moveTo>
                  <a:lnTo>
                    <a:pt x="46685" y="82486"/>
                  </a:lnTo>
                  <a:lnTo>
                    <a:pt x="46469" y="82816"/>
                  </a:lnTo>
                  <a:lnTo>
                    <a:pt x="47510" y="83350"/>
                  </a:lnTo>
                  <a:close/>
                </a:path>
                <a:path w="53340" h="260350">
                  <a:moveTo>
                    <a:pt x="47510" y="38100"/>
                  </a:moveTo>
                  <a:lnTo>
                    <a:pt x="46418" y="37045"/>
                  </a:lnTo>
                  <a:lnTo>
                    <a:pt x="46863" y="38100"/>
                  </a:lnTo>
                  <a:lnTo>
                    <a:pt x="47510" y="38100"/>
                  </a:lnTo>
                  <a:close/>
                </a:path>
                <a:path w="53340" h="260350">
                  <a:moveTo>
                    <a:pt x="52298" y="62230"/>
                  </a:moveTo>
                  <a:lnTo>
                    <a:pt x="50152" y="62230"/>
                  </a:lnTo>
                  <a:lnTo>
                    <a:pt x="46812" y="60960"/>
                  </a:lnTo>
                  <a:lnTo>
                    <a:pt x="45186" y="59690"/>
                  </a:lnTo>
                  <a:lnTo>
                    <a:pt x="48056" y="59690"/>
                  </a:lnTo>
                  <a:lnTo>
                    <a:pt x="44437" y="58420"/>
                  </a:lnTo>
                  <a:lnTo>
                    <a:pt x="43446" y="58420"/>
                  </a:lnTo>
                  <a:lnTo>
                    <a:pt x="42532" y="57150"/>
                  </a:lnTo>
                  <a:lnTo>
                    <a:pt x="41427" y="57150"/>
                  </a:lnTo>
                  <a:lnTo>
                    <a:pt x="43091" y="55880"/>
                  </a:lnTo>
                  <a:lnTo>
                    <a:pt x="44221" y="55880"/>
                  </a:lnTo>
                  <a:lnTo>
                    <a:pt x="42113" y="54610"/>
                  </a:lnTo>
                  <a:lnTo>
                    <a:pt x="41008" y="53340"/>
                  </a:lnTo>
                  <a:lnTo>
                    <a:pt x="44069" y="53340"/>
                  </a:lnTo>
                  <a:lnTo>
                    <a:pt x="41998" y="52070"/>
                  </a:lnTo>
                  <a:lnTo>
                    <a:pt x="44691" y="52070"/>
                  </a:lnTo>
                  <a:lnTo>
                    <a:pt x="46837" y="50800"/>
                  </a:lnTo>
                  <a:lnTo>
                    <a:pt x="50533" y="50800"/>
                  </a:lnTo>
                  <a:lnTo>
                    <a:pt x="46304" y="48260"/>
                  </a:lnTo>
                  <a:lnTo>
                    <a:pt x="49161" y="48260"/>
                  </a:lnTo>
                  <a:lnTo>
                    <a:pt x="48945" y="46990"/>
                  </a:lnTo>
                  <a:lnTo>
                    <a:pt x="49390" y="46990"/>
                  </a:lnTo>
                  <a:lnTo>
                    <a:pt x="49364" y="45720"/>
                  </a:lnTo>
                  <a:lnTo>
                    <a:pt x="50203" y="45720"/>
                  </a:lnTo>
                  <a:lnTo>
                    <a:pt x="50571" y="46990"/>
                  </a:lnTo>
                  <a:lnTo>
                    <a:pt x="51625" y="46990"/>
                  </a:lnTo>
                  <a:lnTo>
                    <a:pt x="50723" y="45720"/>
                  </a:lnTo>
                  <a:lnTo>
                    <a:pt x="50863" y="45720"/>
                  </a:lnTo>
                  <a:lnTo>
                    <a:pt x="47942" y="44450"/>
                  </a:lnTo>
                  <a:lnTo>
                    <a:pt x="46431" y="44450"/>
                  </a:lnTo>
                  <a:lnTo>
                    <a:pt x="46240" y="44335"/>
                  </a:lnTo>
                  <a:lnTo>
                    <a:pt x="45961" y="44323"/>
                  </a:lnTo>
                  <a:lnTo>
                    <a:pt x="45745" y="44361"/>
                  </a:lnTo>
                  <a:lnTo>
                    <a:pt x="45542" y="44399"/>
                  </a:lnTo>
                  <a:lnTo>
                    <a:pt x="46431" y="44602"/>
                  </a:lnTo>
                  <a:lnTo>
                    <a:pt x="46507" y="45720"/>
                  </a:lnTo>
                  <a:lnTo>
                    <a:pt x="46520" y="46990"/>
                  </a:lnTo>
                  <a:lnTo>
                    <a:pt x="46266" y="46774"/>
                  </a:lnTo>
                  <a:lnTo>
                    <a:pt x="46266" y="48260"/>
                  </a:lnTo>
                  <a:lnTo>
                    <a:pt x="46075" y="49530"/>
                  </a:lnTo>
                  <a:lnTo>
                    <a:pt x="45859" y="50571"/>
                  </a:lnTo>
                  <a:lnTo>
                    <a:pt x="41554" y="49530"/>
                  </a:lnTo>
                  <a:lnTo>
                    <a:pt x="44526" y="48260"/>
                  </a:lnTo>
                  <a:lnTo>
                    <a:pt x="46266" y="48260"/>
                  </a:lnTo>
                  <a:lnTo>
                    <a:pt x="46266" y="46774"/>
                  </a:lnTo>
                  <a:lnTo>
                    <a:pt x="45072" y="45720"/>
                  </a:lnTo>
                  <a:lnTo>
                    <a:pt x="43878" y="45720"/>
                  </a:lnTo>
                  <a:lnTo>
                    <a:pt x="45554" y="44450"/>
                  </a:lnTo>
                  <a:lnTo>
                    <a:pt x="40906" y="44450"/>
                  </a:lnTo>
                  <a:lnTo>
                    <a:pt x="45059" y="43180"/>
                  </a:lnTo>
                  <a:lnTo>
                    <a:pt x="49923" y="43180"/>
                  </a:lnTo>
                  <a:lnTo>
                    <a:pt x="48450" y="40640"/>
                  </a:lnTo>
                  <a:lnTo>
                    <a:pt x="49212" y="39370"/>
                  </a:lnTo>
                  <a:lnTo>
                    <a:pt x="43827" y="38100"/>
                  </a:lnTo>
                  <a:lnTo>
                    <a:pt x="43154" y="36830"/>
                  </a:lnTo>
                  <a:lnTo>
                    <a:pt x="46189" y="36830"/>
                  </a:lnTo>
                  <a:lnTo>
                    <a:pt x="47218" y="35560"/>
                  </a:lnTo>
                  <a:lnTo>
                    <a:pt x="46875" y="35560"/>
                  </a:lnTo>
                  <a:lnTo>
                    <a:pt x="43408" y="35560"/>
                  </a:lnTo>
                  <a:lnTo>
                    <a:pt x="45250" y="34290"/>
                  </a:lnTo>
                  <a:lnTo>
                    <a:pt x="46875" y="35560"/>
                  </a:lnTo>
                  <a:lnTo>
                    <a:pt x="46405" y="34290"/>
                  </a:lnTo>
                  <a:lnTo>
                    <a:pt x="47561" y="34290"/>
                  </a:lnTo>
                  <a:lnTo>
                    <a:pt x="48945" y="33020"/>
                  </a:lnTo>
                  <a:lnTo>
                    <a:pt x="46329" y="30480"/>
                  </a:lnTo>
                  <a:lnTo>
                    <a:pt x="44056" y="29210"/>
                  </a:lnTo>
                  <a:lnTo>
                    <a:pt x="46443" y="26670"/>
                  </a:lnTo>
                  <a:lnTo>
                    <a:pt x="45059" y="26670"/>
                  </a:lnTo>
                  <a:lnTo>
                    <a:pt x="48895" y="24130"/>
                  </a:lnTo>
                  <a:lnTo>
                    <a:pt x="42570" y="19050"/>
                  </a:lnTo>
                  <a:lnTo>
                    <a:pt x="48425" y="16510"/>
                  </a:lnTo>
                  <a:lnTo>
                    <a:pt x="49644" y="15240"/>
                  </a:lnTo>
                  <a:lnTo>
                    <a:pt x="47205" y="15240"/>
                  </a:lnTo>
                  <a:lnTo>
                    <a:pt x="45402" y="13970"/>
                  </a:lnTo>
                  <a:lnTo>
                    <a:pt x="48577" y="13970"/>
                  </a:lnTo>
                  <a:lnTo>
                    <a:pt x="45046" y="12700"/>
                  </a:lnTo>
                  <a:lnTo>
                    <a:pt x="31242" y="12700"/>
                  </a:lnTo>
                  <a:lnTo>
                    <a:pt x="30226" y="12700"/>
                  </a:lnTo>
                  <a:lnTo>
                    <a:pt x="27305" y="13970"/>
                  </a:lnTo>
                  <a:lnTo>
                    <a:pt x="29921" y="15240"/>
                  </a:lnTo>
                  <a:lnTo>
                    <a:pt x="27038" y="15240"/>
                  </a:lnTo>
                  <a:lnTo>
                    <a:pt x="26047" y="16510"/>
                  </a:lnTo>
                  <a:lnTo>
                    <a:pt x="30124" y="16510"/>
                  </a:lnTo>
                  <a:lnTo>
                    <a:pt x="30949" y="17780"/>
                  </a:lnTo>
                  <a:lnTo>
                    <a:pt x="33413" y="19050"/>
                  </a:lnTo>
                  <a:lnTo>
                    <a:pt x="29387" y="19050"/>
                  </a:lnTo>
                  <a:lnTo>
                    <a:pt x="28676" y="17780"/>
                  </a:lnTo>
                  <a:lnTo>
                    <a:pt x="28181" y="17780"/>
                  </a:lnTo>
                  <a:lnTo>
                    <a:pt x="28016" y="19050"/>
                  </a:lnTo>
                  <a:lnTo>
                    <a:pt x="28308" y="19050"/>
                  </a:lnTo>
                  <a:lnTo>
                    <a:pt x="29006" y="19761"/>
                  </a:lnTo>
                  <a:lnTo>
                    <a:pt x="31242" y="20320"/>
                  </a:lnTo>
                  <a:lnTo>
                    <a:pt x="29565" y="20320"/>
                  </a:lnTo>
                  <a:lnTo>
                    <a:pt x="26936" y="20320"/>
                  </a:lnTo>
                  <a:lnTo>
                    <a:pt x="30022" y="21590"/>
                  </a:lnTo>
                  <a:lnTo>
                    <a:pt x="27419" y="21590"/>
                  </a:lnTo>
                  <a:lnTo>
                    <a:pt x="25209" y="20320"/>
                  </a:lnTo>
                  <a:lnTo>
                    <a:pt x="26670" y="21590"/>
                  </a:lnTo>
                  <a:lnTo>
                    <a:pt x="26403" y="21805"/>
                  </a:lnTo>
                  <a:lnTo>
                    <a:pt x="27063" y="21590"/>
                  </a:lnTo>
                  <a:lnTo>
                    <a:pt x="29248" y="22860"/>
                  </a:lnTo>
                  <a:lnTo>
                    <a:pt x="30213" y="24130"/>
                  </a:lnTo>
                  <a:lnTo>
                    <a:pt x="26352" y="22860"/>
                  </a:lnTo>
                  <a:lnTo>
                    <a:pt x="25057" y="22860"/>
                  </a:lnTo>
                  <a:lnTo>
                    <a:pt x="24333" y="22860"/>
                  </a:lnTo>
                  <a:lnTo>
                    <a:pt x="25273" y="24130"/>
                  </a:lnTo>
                  <a:lnTo>
                    <a:pt x="28752" y="25400"/>
                  </a:lnTo>
                  <a:lnTo>
                    <a:pt x="26885" y="25400"/>
                  </a:lnTo>
                  <a:lnTo>
                    <a:pt x="29870" y="26670"/>
                  </a:lnTo>
                  <a:lnTo>
                    <a:pt x="28092" y="27419"/>
                  </a:lnTo>
                  <a:lnTo>
                    <a:pt x="28092" y="28397"/>
                  </a:lnTo>
                  <a:lnTo>
                    <a:pt x="27444" y="28346"/>
                  </a:lnTo>
                  <a:lnTo>
                    <a:pt x="27305" y="28117"/>
                  </a:lnTo>
                  <a:lnTo>
                    <a:pt x="28092" y="28397"/>
                  </a:lnTo>
                  <a:lnTo>
                    <a:pt x="28092" y="27419"/>
                  </a:lnTo>
                  <a:lnTo>
                    <a:pt x="27114" y="27813"/>
                  </a:lnTo>
                  <a:lnTo>
                    <a:pt x="26797" y="27279"/>
                  </a:lnTo>
                  <a:lnTo>
                    <a:pt x="26835" y="27927"/>
                  </a:lnTo>
                  <a:lnTo>
                    <a:pt x="26873" y="28511"/>
                  </a:lnTo>
                  <a:lnTo>
                    <a:pt x="27711" y="28448"/>
                  </a:lnTo>
                  <a:lnTo>
                    <a:pt x="28282" y="28448"/>
                  </a:lnTo>
                  <a:lnTo>
                    <a:pt x="30530" y="29210"/>
                  </a:lnTo>
                  <a:lnTo>
                    <a:pt x="30162" y="29210"/>
                  </a:lnTo>
                  <a:lnTo>
                    <a:pt x="30695" y="29210"/>
                  </a:lnTo>
                  <a:lnTo>
                    <a:pt x="30251" y="29311"/>
                  </a:lnTo>
                  <a:lnTo>
                    <a:pt x="30975" y="30162"/>
                  </a:lnTo>
                  <a:lnTo>
                    <a:pt x="32842" y="29210"/>
                  </a:lnTo>
                  <a:lnTo>
                    <a:pt x="34848" y="29210"/>
                  </a:lnTo>
                  <a:lnTo>
                    <a:pt x="34874" y="30480"/>
                  </a:lnTo>
                  <a:lnTo>
                    <a:pt x="34124" y="30480"/>
                  </a:lnTo>
                  <a:lnTo>
                    <a:pt x="34124" y="31750"/>
                  </a:lnTo>
                  <a:lnTo>
                    <a:pt x="33020" y="33020"/>
                  </a:lnTo>
                  <a:lnTo>
                    <a:pt x="29476" y="31750"/>
                  </a:lnTo>
                  <a:lnTo>
                    <a:pt x="31648" y="30657"/>
                  </a:lnTo>
                  <a:lnTo>
                    <a:pt x="34124" y="31750"/>
                  </a:lnTo>
                  <a:lnTo>
                    <a:pt x="34124" y="30480"/>
                  </a:lnTo>
                  <a:lnTo>
                    <a:pt x="32016" y="30480"/>
                  </a:lnTo>
                  <a:lnTo>
                    <a:pt x="31242" y="30480"/>
                  </a:lnTo>
                  <a:lnTo>
                    <a:pt x="31610" y="30645"/>
                  </a:lnTo>
                  <a:lnTo>
                    <a:pt x="28778" y="31750"/>
                  </a:lnTo>
                  <a:lnTo>
                    <a:pt x="30238" y="30480"/>
                  </a:lnTo>
                  <a:lnTo>
                    <a:pt x="24650" y="30480"/>
                  </a:lnTo>
                  <a:lnTo>
                    <a:pt x="23469" y="31750"/>
                  </a:lnTo>
                  <a:lnTo>
                    <a:pt x="26289" y="31750"/>
                  </a:lnTo>
                  <a:lnTo>
                    <a:pt x="25095" y="33020"/>
                  </a:lnTo>
                  <a:lnTo>
                    <a:pt x="28016" y="33020"/>
                  </a:lnTo>
                  <a:lnTo>
                    <a:pt x="29933" y="34290"/>
                  </a:lnTo>
                  <a:lnTo>
                    <a:pt x="33261" y="36830"/>
                  </a:lnTo>
                  <a:lnTo>
                    <a:pt x="20878" y="34290"/>
                  </a:lnTo>
                  <a:lnTo>
                    <a:pt x="25425" y="36830"/>
                  </a:lnTo>
                  <a:lnTo>
                    <a:pt x="27736" y="36830"/>
                  </a:lnTo>
                  <a:lnTo>
                    <a:pt x="32194" y="38100"/>
                  </a:lnTo>
                  <a:lnTo>
                    <a:pt x="31711" y="38100"/>
                  </a:lnTo>
                  <a:lnTo>
                    <a:pt x="31711" y="46990"/>
                  </a:lnTo>
                  <a:lnTo>
                    <a:pt x="31648" y="48260"/>
                  </a:lnTo>
                  <a:lnTo>
                    <a:pt x="30988" y="46990"/>
                  </a:lnTo>
                  <a:lnTo>
                    <a:pt x="30353" y="48260"/>
                  </a:lnTo>
                  <a:lnTo>
                    <a:pt x="29616" y="48260"/>
                  </a:lnTo>
                  <a:lnTo>
                    <a:pt x="29679" y="46990"/>
                  </a:lnTo>
                  <a:lnTo>
                    <a:pt x="30988" y="46990"/>
                  </a:lnTo>
                  <a:lnTo>
                    <a:pt x="31711" y="46990"/>
                  </a:lnTo>
                  <a:lnTo>
                    <a:pt x="31711" y="38100"/>
                  </a:lnTo>
                  <a:lnTo>
                    <a:pt x="25742" y="38100"/>
                  </a:lnTo>
                  <a:lnTo>
                    <a:pt x="25209" y="39370"/>
                  </a:lnTo>
                  <a:lnTo>
                    <a:pt x="23596" y="39370"/>
                  </a:lnTo>
                  <a:lnTo>
                    <a:pt x="28384" y="40487"/>
                  </a:lnTo>
                  <a:lnTo>
                    <a:pt x="27012" y="39370"/>
                  </a:lnTo>
                  <a:lnTo>
                    <a:pt x="31419" y="39370"/>
                  </a:lnTo>
                  <a:lnTo>
                    <a:pt x="28740" y="40563"/>
                  </a:lnTo>
                  <a:lnTo>
                    <a:pt x="29057" y="40640"/>
                  </a:lnTo>
                  <a:lnTo>
                    <a:pt x="28575" y="40640"/>
                  </a:lnTo>
                  <a:lnTo>
                    <a:pt x="25425" y="40640"/>
                  </a:lnTo>
                  <a:lnTo>
                    <a:pt x="25806" y="41910"/>
                  </a:lnTo>
                  <a:lnTo>
                    <a:pt x="28194" y="44450"/>
                  </a:lnTo>
                  <a:lnTo>
                    <a:pt x="28651" y="45720"/>
                  </a:lnTo>
                  <a:lnTo>
                    <a:pt x="25425" y="45720"/>
                  </a:lnTo>
                  <a:lnTo>
                    <a:pt x="26949" y="48260"/>
                  </a:lnTo>
                  <a:lnTo>
                    <a:pt x="24498" y="49530"/>
                  </a:lnTo>
                  <a:lnTo>
                    <a:pt x="22174" y="52070"/>
                  </a:lnTo>
                  <a:lnTo>
                    <a:pt x="25146" y="53340"/>
                  </a:lnTo>
                  <a:lnTo>
                    <a:pt x="26250" y="53340"/>
                  </a:lnTo>
                  <a:lnTo>
                    <a:pt x="26416" y="54610"/>
                  </a:lnTo>
                  <a:lnTo>
                    <a:pt x="24765" y="54610"/>
                  </a:lnTo>
                  <a:lnTo>
                    <a:pt x="25984" y="55880"/>
                  </a:lnTo>
                  <a:lnTo>
                    <a:pt x="28676" y="58420"/>
                  </a:lnTo>
                  <a:lnTo>
                    <a:pt x="25247" y="59690"/>
                  </a:lnTo>
                  <a:lnTo>
                    <a:pt x="24371" y="58420"/>
                  </a:lnTo>
                  <a:lnTo>
                    <a:pt x="22999" y="59690"/>
                  </a:lnTo>
                  <a:lnTo>
                    <a:pt x="30492" y="60960"/>
                  </a:lnTo>
                  <a:lnTo>
                    <a:pt x="27533" y="62230"/>
                  </a:lnTo>
                  <a:lnTo>
                    <a:pt x="27000" y="60960"/>
                  </a:lnTo>
                  <a:lnTo>
                    <a:pt x="25400" y="63500"/>
                  </a:lnTo>
                  <a:lnTo>
                    <a:pt x="27901" y="67310"/>
                  </a:lnTo>
                  <a:lnTo>
                    <a:pt x="23063" y="68580"/>
                  </a:lnTo>
                  <a:lnTo>
                    <a:pt x="27419" y="68580"/>
                  </a:lnTo>
                  <a:lnTo>
                    <a:pt x="20840" y="69850"/>
                  </a:lnTo>
                  <a:lnTo>
                    <a:pt x="26949" y="71120"/>
                  </a:lnTo>
                  <a:lnTo>
                    <a:pt x="23749" y="72390"/>
                  </a:lnTo>
                  <a:lnTo>
                    <a:pt x="22707" y="72390"/>
                  </a:lnTo>
                  <a:lnTo>
                    <a:pt x="20434" y="73660"/>
                  </a:lnTo>
                  <a:lnTo>
                    <a:pt x="20078" y="73660"/>
                  </a:lnTo>
                  <a:lnTo>
                    <a:pt x="24180" y="74930"/>
                  </a:lnTo>
                  <a:lnTo>
                    <a:pt x="21526" y="74930"/>
                  </a:lnTo>
                  <a:lnTo>
                    <a:pt x="24790" y="76200"/>
                  </a:lnTo>
                  <a:lnTo>
                    <a:pt x="20904" y="76200"/>
                  </a:lnTo>
                  <a:lnTo>
                    <a:pt x="21640" y="77470"/>
                  </a:lnTo>
                  <a:lnTo>
                    <a:pt x="24079" y="77470"/>
                  </a:lnTo>
                  <a:lnTo>
                    <a:pt x="25412" y="78740"/>
                  </a:lnTo>
                  <a:lnTo>
                    <a:pt x="19913" y="78740"/>
                  </a:lnTo>
                  <a:lnTo>
                    <a:pt x="22377" y="81280"/>
                  </a:lnTo>
                  <a:lnTo>
                    <a:pt x="21463" y="81280"/>
                  </a:lnTo>
                  <a:lnTo>
                    <a:pt x="23025" y="82550"/>
                  </a:lnTo>
                  <a:lnTo>
                    <a:pt x="20307" y="81495"/>
                  </a:lnTo>
                  <a:lnTo>
                    <a:pt x="21272" y="82550"/>
                  </a:lnTo>
                  <a:lnTo>
                    <a:pt x="19913" y="82550"/>
                  </a:lnTo>
                  <a:lnTo>
                    <a:pt x="19761" y="83820"/>
                  </a:lnTo>
                  <a:lnTo>
                    <a:pt x="20447" y="85090"/>
                  </a:lnTo>
                  <a:lnTo>
                    <a:pt x="18262" y="83820"/>
                  </a:lnTo>
                  <a:lnTo>
                    <a:pt x="17513" y="86360"/>
                  </a:lnTo>
                  <a:lnTo>
                    <a:pt x="18923" y="87630"/>
                  </a:lnTo>
                  <a:lnTo>
                    <a:pt x="18643" y="90170"/>
                  </a:lnTo>
                  <a:lnTo>
                    <a:pt x="19761" y="88900"/>
                  </a:lnTo>
                  <a:lnTo>
                    <a:pt x="23571" y="90170"/>
                  </a:lnTo>
                  <a:lnTo>
                    <a:pt x="21805" y="90170"/>
                  </a:lnTo>
                  <a:lnTo>
                    <a:pt x="24269" y="91440"/>
                  </a:lnTo>
                  <a:lnTo>
                    <a:pt x="22593" y="91440"/>
                  </a:lnTo>
                  <a:lnTo>
                    <a:pt x="22593" y="104140"/>
                  </a:lnTo>
                  <a:lnTo>
                    <a:pt x="20624" y="103200"/>
                  </a:lnTo>
                  <a:lnTo>
                    <a:pt x="20916" y="102870"/>
                  </a:lnTo>
                  <a:lnTo>
                    <a:pt x="22593" y="104140"/>
                  </a:lnTo>
                  <a:lnTo>
                    <a:pt x="22593" y="91440"/>
                  </a:lnTo>
                  <a:lnTo>
                    <a:pt x="20383" y="91440"/>
                  </a:lnTo>
                  <a:lnTo>
                    <a:pt x="19659" y="91440"/>
                  </a:lnTo>
                  <a:lnTo>
                    <a:pt x="14008" y="92710"/>
                  </a:lnTo>
                  <a:lnTo>
                    <a:pt x="16586" y="92710"/>
                  </a:lnTo>
                  <a:lnTo>
                    <a:pt x="16344" y="95250"/>
                  </a:lnTo>
                  <a:lnTo>
                    <a:pt x="17399" y="95250"/>
                  </a:lnTo>
                  <a:lnTo>
                    <a:pt x="17399" y="97790"/>
                  </a:lnTo>
                  <a:lnTo>
                    <a:pt x="19596" y="97790"/>
                  </a:lnTo>
                  <a:lnTo>
                    <a:pt x="21907" y="99060"/>
                  </a:lnTo>
                  <a:lnTo>
                    <a:pt x="20840" y="100330"/>
                  </a:lnTo>
                  <a:lnTo>
                    <a:pt x="18389" y="101600"/>
                  </a:lnTo>
                  <a:lnTo>
                    <a:pt x="18465" y="102870"/>
                  </a:lnTo>
                  <a:lnTo>
                    <a:pt x="19812" y="104140"/>
                  </a:lnTo>
                  <a:lnTo>
                    <a:pt x="19913" y="102870"/>
                  </a:lnTo>
                  <a:lnTo>
                    <a:pt x="19951" y="103974"/>
                  </a:lnTo>
                  <a:lnTo>
                    <a:pt x="20015" y="105410"/>
                  </a:lnTo>
                  <a:lnTo>
                    <a:pt x="18173" y="104140"/>
                  </a:lnTo>
                  <a:lnTo>
                    <a:pt x="18415" y="105410"/>
                  </a:lnTo>
                  <a:lnTo>
                    <a:pt x="20370" y="107950"/>
                  </a:lnTo>
                  <a:lnTo>
                    <a:pt x="22885" y="107950"/>
                  </a:lnTo>
                  <a:lnTo>
                    <a:pt x="23291" y="109220"/>
                  </a:lnTo>
                  <a:lnTo>
                    <a:pt x="20142" y="109220"/>
                  </a:lnTo>
                  <a:lnTo>
                    <a:pt x="23837" y="111760"/>
                  </a:lnTo>
                  <a:lnTo>
                    <a:pt x="11722" y="113030"/>
                  </a:lnTo>
                  <a:lnTo>
                    <a:pt x="17056" y="115570"/>
                  </a:lnTo>
                  <a:lnTo>
                    <a:pt x="16802" y="115570"/>
                  </a:lnTo>
                  <a:lnTo>
                    <a:pt x="18122" y="116840"/>
                  </a:lnTo>
                  <a:lnTo>
                    <a:pt x="42964" y="116840"/>
                  </a:lnTo>
                  <a:lnTo>
                    <a:pt x="43967" y="114300"/>
                  </a:lnTo>
                  <a:lnTo>
                    <a:pt x="38074" y="111760"/>
                  </a:lnTo>
                  <a:lnTo>
                    <a:pt x="41414" y="110490"/>
                  </a:lnTo>
                  <a:lnTo>
                    <a:pt x="42545" y="110490"/>
                  </a:lnTo>
                  <a:lnTo>
                    <a:pt x="40106" y="109220"/>
                  </a:lnTo>
                  <a:lnTo>
                    <a:pt x="43383" y="109220"/>
                  </a:lnTo>
                  <a:lnTo>
                    <a:pt x="40779" y="107950"/>
                  </a:lnTo>
                  <a:lnTo>
                    <a:pt x="43446" y="107950"/>
                  </a:lnTo>
                  <a:lnTo>
                    <a:pt x="45707" y="106680"/>
                  </a:lnTo>
                  <a:lnTo>
                    <a:pt x="39535" y="104140"/>
                  </a:lnTo>
                  <a:lnTo>
                    <a:pt x="38671" y="102870"/>
                  </a:lnTo>
                  <a:lnTo>
                    <a:pt x="43256" y="102870"/>
                  </a:lnTo>
                  <a:lnTo>
                    <a:pt x="45770" y="101600"/>
                  </a:lnTo>
                  <a:lnTo>
                    <a:pt x="46418" y="101600"/>
                  </a:lnTo>
                  <a:lnTo>
                    <a:pt x="47256" y="99060"/>
                  </a:lnTo>
                  <a:lnTo>
                    <a:pt x="43078" y="96520"/>
                  </a:lnTo>
                  <a:lnTo>
                    <a:pt x="41541" y="95250"/>
                  </a:lnTo>
                  <a:lnTo>
                    <a:pt x="46672" y="93980"/>
                  </a:lnTo>
                  <a:lnTo>
                    <a:pt x="44157" y="90170"/>
                  </a:lnTo>
                  <a:lnTo>
                    <a:pt x="47193" y="88900"/>
                  </a:lnTo>
                  <a:lnTo>
                    <a:pt x="46329" y="88900"/>
                  </a:lnTo>
                  <a:lnTo>
                    <a:pt x="43624" y="87630"/>
                  </a:lnTo>
                  <a:lnTo>
                    <a:pt x="44208" y="87630"/>
                  </a:lnTo>
                  <a:lnTo>
                    <a:pt x="40208" y="86360"/>
                  </a:lnTo>
                  <a:lnTo>
                    <a:pt x="48450" y="86360"/>
                  </a:lnTo>
                  <a:lnTo>
                    <a:pt x="47485" y="85090"/>
                  </a:lnTo>
                  <a:lnTo>
                    <a:pt x="47701" y="85090"/>
                  </a:lnTo>
                  <a:lnTo>
                    <a:pt x="42214" y="83820"/>
                  </a:lnTo>
                  <a:lnTo>
                    <a:pt x="45427" y="82550"/>
                  </a:lnTo>
                  <a:lnTo>
                    <a:pt x="45046" y="80010"/>
                  </a:lnTo>
                  <a:lnTo>
                    <a:pt x="44500" y="78740"/>
                  </a:lnTo>
                  <a:lnTo>
                    <a:pt x="47205" y="77470"/>
                  </a:lnTo>
                  <a:lnTo>
                    <a:pt x="45885" y="77470"/>
                  </a:lnTo>
                  <a:lnTo>
                    <a:pt x="45974" y="76200"/>
                  </a:lnTo>
                  <a:lnTo>
                    <a:pt x="47586" y="76200"/>
                  </a:lnTo>
                  <a:lnTo>
                    <a:pt x="48958" y="73660"/>
                  </a:lnTo>
                  <a:lnTo>
                    <a:pt x="48463" y="72390"/>
                  </a:lnTo>
                  <a:lnTo>
                    <a:pt x="50838" y="72390"/>
                  </a:lnTo>
                  <a:lnTo>
                    <a:pt x="42164" y="71120"/>
                  </a:lnTo>
                  <a:lnTo>
                    <a:pt x="42113" y="69850"/>
                  </a:lnTo>
                  <a:lnTo>
                    <a:pt x="46520" y="69850"/>
                  </a:lnTo>
                  <a:lnTo>
                    <a:pt x="46659" y="68580"/>
                  </a:lnTo>
                  <a:lnTo>
                    <a:pt x="50723" y="67310"/>
                  </a:lnTo>
                  <a:lnTo>
                    <a:pt x="46926" y="64770"/>
                  </a:lnTo>
                  <a:lnTo>
                    <a:pt x="49174" y="64770"/>
                  </a:lnTo>
                  <a:lnTo>
                    <a:pt x="52298" y="62230"/>
                  </a:lnTo>
                  <a:close/>
                </a:path>
                <a:path w="53340" h="260350">
                  <a:moveTo>
                    <a:pt x="53035" y="11430"/>
                  </a:moveTo>
                  <a:lnTo>
                    <a:pt x="50609" y="10160"/>
                  </a:lnTo>
                  <a:lnTo>
                    <a:pt x="48183" y="8890"/>
                  </a:lnTo>
                  <a:lnTo>
                    <a:pt x="46050" y="8890"/>
                  </a:lnTo>
                  <a:lnTo>
                    <a:pt x="46507" y="7620"/>
                  </a:lnTo>
                  <a:lnTo>
                    <a:pt x="45021" y="6350"/>
                  </a:lnTo>
                  <a:lnTo>
                    <a:pt x="48044" y="6350"/>
                  </a:lnTo>
                  <a:lnTo>
                    <a:pt x="45377" y="5080"/>
                  </a:lnTo>
                  <a:lnTo>
                    <a:pt x="46697" y="3810"/>
                  </a:lnTo>
                  <a:lnTo>
                    <a:pt x="51892" y="5080"/>
                  </a:lnTo>
                  <a:lnTo>
                    <a:pt x="52412" y="3810"/>
                  </a:lnTo>
                  <a:lnTo>
                    <a:pt x="51841" y="2540"/>
                  </a:lnTo>
                  <a:lnTo>
                    <a:pt x="47815" y="1270"/>
                  </a:lnTo>
                  <a:lnTo>
                    <a:pt x="43141" y="1270"/>
                  </a:lnTo>
                  <a:lnTo>
                    <a:pt x="38303" y="0"/>
                  </a:lnTo>
                  <a:lnTo>
                    <a:pt x="29845" y="0"/>
                  </a:lnTo>
                  <a:lnTo>
                    <a:pt x="32702" y="2540"/>
                  </a:lnTo>
                  <a:lnTo>
                    <a:pt x="30314" y="2540"/>
                  </a:lnTo>
                  <a:lnTo>
                    <a:pt x="30251" y="1270"/>
                  </a:lnTo>
                  <a:lnTo>
                    <a:pt x="27978" y="1270"/>
                  </a:lnTo>
                  <a:lnTo>
                    <a:pt x="29921" y="2540"/>
                  </a:lnTo>
                  <a:lnTo>
                    <a:pt x="28587" y="2540"/>
                  </a:lnTo>
                  <a:lnTo>
                    <a:pt x="33108" y="3810"/>
                  </a:lnTo>
                  <a:lnTo>
                    <a:pt x="32562" y="3810"/>
                  </a:lnTo>
                  <a:lnTo>
                    <a:pt x="33909" y="5080"/>
                  </a:lnTo>
                  <a:lnTo>
                    <a:pt x="30365" y="5080"/>
                  </a:lnTo>
                  <a:lnTo>
                    <a:pt x="29121" y="5080"/>
                  </a:lnTo>
                  <a:lnTo>
                    <a:pt x="30556" y="6350"/>
                  </a:lnTo>
                  <a:lnTo>
                    <a:pt x="29616" y="6350"/>
                  </a:lnTo>
                  <a:lnTo>
                    <a:pt x="32143" y="7620"/>
                  </a:lnTo>
                  <a:lnTo>
                    <a:pt x="29387" y="7620"/>
                  </a:lnTo>
                  <a:lnTo>
                    <a:pt x="32677" y="8890"/>
                  </a:lnTo>
                  <a:lnTo>
                    <a:pt x="29171" y="8890"/>
                  </a:lnTo>
                  <a:lnTo>
                    <a:pt x="31496" y="10096"/>
                  </a:lnTo>
                  <a:lnTo>
                    <a:pt x="26339" y="8890"/>
                  </a:lnTo>
                  <a:lnTo>
                    <a:pt x="29603" y="11430"/>
                  </a:lnTo>
                  <a:lnTo>
                    <a:pt x="53035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251076" y="10168863"/>
              <a:ext cx="65872" cy="190147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19167349" y="10482954"/>
              <a:ext cx="83185" cy="501650"/>
            </a:xfrm>
            <a:custGeom>
              <a:avLst/>
              <a:gdLst/>
              <a:ahLst/>
              <a:cxnLst/>
              <a:rect l="l" t="t" r="r" b="b"/>
              <a:pathLst>
                <a:path w="83184" h="501650">
                  <a:moveTo>
                    <a:pt x="609" y="494652"/>
                  </a:moveTo>
                  <a:lnTo>
                    <a:pt x="482" y="494741"/>
                  </a:lnTo>
                  <a:lnTo>
                    <a:pt x="584" y="494893"/>
                  </a:lnTo>
                  <a:lnTo>
                    <a:pt x="558" y="494728"/>
                  </a:lnTo>
                  <a:close/>
                </a:path>
                <a:path w="83184" h="501650">
                  <a:moveTo>
                    <a:pt x="1016" y="495401"/>
                  </a:moveTo>
                  <a:lnTo>
                    <a:pt x="876" y="495287"/>
                  </a:lnTo>
                  <a:lnTo>
                    <a:pt x="711" y="495096"/>
                  </a:lnTo>
                  <a:lnTo>
                    <a:pt x="177" y="494957"/>
                  </a:lnTo>
                  <a:lnTo>
                    <a:pt x="317" y="495084"/>
                  </a:lnTo>
                  <a:lnTo>
                    <a:pt x="609" y="495223"/>
                  </a:lnTo>
                  <a:lnTo>
                    <a:pt x="1016" y="495401"/>
                  </a:lnTo>
                  <a:close/>
                </a:path>
                <a:path w="83184" h="501650">
                  <a:moveTo>
                    <a:pt x="1790" y="495312"/>
                  </a:moveTo>
                  <a:lnTo>
                    <a:pt x="1079" y="495122"/>
                  </a:lnTo>
                  <a:lnTo>
                    <a:pt x="723" y="495007"/>
                  </a:lnTo>
                  <a:lnTo>
                    <a:pt x="584" y="494893"/>
                  </a:lnTo>
                  <a:lnTo>
                    <a:pt x="647" y="495033"/>
                  </a:lnTo>
                  <a:lnTo>
                    <a:pt x="1130" y="495198"/>
                  </a:lnTo>
                  <a:lnTo>
                    <a:pt x="1524" y="495287"/>
                  </a:lnTo>
                  <a:lnTo>
                    <a:pt x="1790" y="495312"/>
                  </a:lnTo>
                  <a:close/>
                </a:path>
                <a:path w="83184" h="501650">
                  <a:moveTo>
                    <a:pt x="3708" y="501624"/>
                  </a:moveTo>
                  <a:lnTo>
                    <a:pt x="3378" y="501256"/>
                  </a:lnTo>
                  <a:lnTo>
                    <a:pt x="38" y="500316"/>
                  </a:lnTo>
                  <a:lnTo>
                    <a:pt x="850" y="500938"/>
                  </a:lnTo>
                  <a:lnTo>
                    <a:pt x="1701" y="501243"/>
                  </a:lnTo>
                  <a:lnTo>
                    <a:pt x="3708" y="501624"/>
                  </a:lnTo>
                  <a:close/>
                </a:path>
                <a:path w="83184" h="501650">
                  <a:moveTo>
                    <a:pt x="7531" y="500468"/>
                  </a:moveTo>
                  <a:lnTo>
                    <a:pt x="5969" y="499783"/>
                  </a:lnTo>
                  <a:lnTo>
                    <a:pt x="3162" y="498779"/>
                  </a:lnTo>
                  <a:lnTo>
                    <a:pt x="0" y="498297"/>
                  </a:lnTo>
                  <a:lnTo>
                    <a:pt x="3175" y="499338"/>
                  </a:lnTo>
                  <a:lnTo>
                    <a:pt x="1803" y="499122"/>
                  </a:lnTo>
                  <a:lnTo>
                    <a:pt x="5600" y="500316"/>
                  </a:lnTo>
                  <a:lnTo>
                    <a:pt x="5943" y="500684"/>
                  </a:lnTo>
                  <a:lnTo>
                    <a:pt x="4406" y="500557"/>
                  </a:lnTo>
                  <a:lnTo>
                    <a:pt x="3175" y="500240"/>
                  </a:lnTo>
                  <a:lnTo>
                    <a:pt x="4013" y="500519"/>
                  </a:lnTo>
                  <a:lnTo>
                    <a:pt x="2336" y="500507"/>
                  </a:lnTo>
                  <a:lnTo>
                    <a:pt x="4432" y="501116"/>
                  </a:lnTo>
                  <a:lnTo>
                    <a:pt x="7124" y="501345"/>
                  </a:lnTo>
                  <a:lnTo>
                    <a:pt x="7327" y="500913"/>
                  </a:lnTo>
                  <a:lnTo>
                    <a:pt x="5270" y="499960"/>
                  </a:lnTo>
                  <a:lnTo>
                    <a:pt x="6045" y="500024"/>
                  </a:lnTo>
                  <a:lnTo>
                    <a:pt x="6896" y="500303"/>
                  </a:lnTo>
                  <a:lnTo>
                    <a:pt x="7531" y="500468"/>
                  </a:lnTo>
                  <a:close/>
                </a:path>
                <a:path w="83184" h="501650">
                  <a:moveTo>
                    <a:pt x="7797" y="428180"/>
                  </a:moveTo>
                  <a:lnTo>
                    <a:pt x="7467" y="428332"/>
                  </a:lnTo>
                  <a:lnTo>
                    <a:pt x="7277" y="428599"/>
                  </a:lnTo>
                  <a:lnTo>
                    <a:pt x="7226" y="428866"/>
                  </a:lnTo>
                  <a:lnTo>
                    <a:pt x="7797" y="428180"/>
                  </a:lnTo>
                  <a:close/>
                </a:path>
                <a:path w="83184" h="501650">
                  <a:moveTo>
                    <a:pt x="18554" y="474459"/>
                  </a:moveTo>
                  <a:lnTo>
                    <a:pt x="18135" y="474548"/>
                  </a:lnTo>
                  <a:lnTo>
                    <a:pt x="18351" y="474548"/>
                  </a:lnTo>
                  <a:lnTo>
                    <a:pt x="18491" y="474510"/>
                  </a:lnTo>
                  <a:close/>
                </a:path>
                <a:path w="83184" h="501650">
                  <a:moveTo>
                    <a:pt x="19253" y="488175"/>
                  </a:moveTo>
                  <a:lnTo>
                    <a:pt x="16395" y="487527"/>
                  </a:lnTo>
                  <a:lnTo>
                    <a:pt x="15138" y="487210"/>
                  </a:lnTo>
                  <a:lnTo>
                    <a:pt x="16306" y="487540"/>
                  </a:lnTo>
                  <a:lnTo>
                    <a:pt x="16865" y="487743"/>
                  </a:lnTo>
                  <a:lnTo>
                    <a:pt x="17056" y="487908"/>
                  </a:lnTo>
                  <a:lnTo>
                    <a:pt x="17602" y="488010"/>
                  </a:lnTo>
                  <a:lnTo>
                    <a:pt x="19113" y="488276"/>
                  </a:lnTo>
                  <a:lnTo>
                    <a:pt x="19253" y="488175"/>
                  </a:lnTo>
                  <a:close/>
                </a:path>
                <a:path w="83184" h="501650">
                  <a:moveTo>
                    <a:pt x="19723" y="474230"/>
                  </a:moveTo>
                  <a:lnTo>
                    <a:pt x="18618" y="473964"/>
                  </a:lnTo>
                  <a:lnTo>
                    <a:pt x="18846" y="474281"/>
                  </a:lnTo>
                  <a:lnTo>
                    <a:pt x="18554" y="474459"/>
                  </a:lnTo>
                  <a:lnTo>
                    <a:pt x="19723" y="474230"/>
                  </a:lnTo>
                  <a:close/>
                </a:path>
                <a:path w="83184" h="501650">
                  <a:moveTo>
                    <a:pt x="20015" y="365213"/>
                  </a:moveTo>
                  <a:lnTo>
                    <a:pt x="19685" y="364985"/>
                  </a:lnTo>
                  <a:lnTo>
                    <a:pt x="19685" y="365112"/>
                  </a:lnTo>
                  <a:lnTo>
                    <a:pt x="20015" y="365213"/>
                  </a:lnTo>
                  <a:close/>
                </a:path>
                <a:path w="83184" h="501650">
                  <a:moveTo>
                    <a:pt x="21120" y="483006"/>
                  </a:moveTo>
                  <a:lnTo>
                    <a:pt x="19786" y="482460"/>
                  </a:lnTo>
                  <a:lnTo>
                    <a:pt x="19761" y="482600"/>
                  </a:lnTo>
                  <a:lnTo>
                    <a:pt x="20142" y="482714"/>
                  </a:lnTo>
                  <a:lnTo>
                    <a:pt x="20599" y="482854"/>
                  </a:lnTo>
                  <a:lnTo>
                    <a:pt x="21120" y="483006"/>
                  </a:lnTo>
                  <a:close/>
                </a:path>
                <a:path w="83184" h="501650">
                  <a:moveTo>
                    <a:pt x="21818" y="478586"/>
                  </a:moveTo>
                  <a:lnTo>
                    <a:pt x="21691" y="478561"/>
                  </a:lnTo>
                  <a:lnTo>
                    <a:pt x="21818" y="478586"/>
                  </a:lnTo>
                  <a:close/>
                </a:path>
                <a:path w="83184" h="501650">
                  <a:moveTo>
                    <a:pt x="24460" y="458266"/>
                  </a:moveTo>
                  <a:lnTo>
                    <a:pt x="24269" y="458089"/>
                  </a:lnTo>
                  <a:lnTo>
                    <a:pt x="24079" y="457962"/>
                  </a:lnTo>
                  <a:lnTo>
                    <a:pt x="23774" y="457923"/>
                  </a:lnTo>
                  <a:lnTo>
                    <a:pt x="23837" y="458076"/>
                  </a:lnTo>
                  <a:lnTo>
                    <a:pt x="24168" y="458190"/>
                  </a:lnTo>
                  <a:lnTo>
                    <a:pt x="24460" y="458266"/>
                  </a:lnTo>
                  <a:close/>
                </a:path>
                <a:path w="83184" h="501650">
                  <a:moveTo>
                    <a:pt x="24739" y="314985"/>
                  </a:moveTo>
                  <a:lnTo>
                    <a:pt x="24447" y="314921"/>
                  </a:lnTo>
                  <a:lnTo>
                    <a:pt x="24218" y="314934"/>
                  </a:lnTo>
                  <a:lnTo>
                    <a:pt x="24739" y="314985"/>
                  </a:lnTo>
                  <a:close/>
                </a:path>
                <a:path w="83184" h="501650">
                  <a:moveTo>
                    <a:pt x="26657" y="330073"/>
                  </a:moveTo>
                  <a:lnTo>
                    <a:pt x="24574" y="329920"/>
                  </a:lnTo>
                  <a:lnTo>
                    <a:pt x="23888" y="329107"/>
                  </a:lnTo>
                  <a:lnTo>
                    <a:pt x="24003" y="329996"/>
                  </a:lnTo>
                  <a:lnTo>
                    <a:pt x="24841" y="330022"/>
                  </a:lnTo>
                  <a:lnTo>
                    <a:pt x="25742" y="330047"/>
                  </a:lnTo>
                  <a:lnTo>
                    <a:pt x="26657" y="330073"/>
                  </a:lnTo>
                  <a:close/>
                </a:path>
                <a:path w="83184" h="501650">
                  <a:moveTo>
                    <a:pt x="27940" y="446773"/>
                  </a:moveTo>
                  <a:lnTo>
                    <a:pt x="27660" y="446811"/>
                  </a:lnTo>
                  <a:lnTo>
                    <a:pt x="27520" y="446938"/>
                  </a:lnTo>
                  <a:lnTo>
                    <a:pt x="27940" y="446773"/>
                  </a:lnTo>
                  <a:close/>
                </a:path>
                <a:path w="83184" h="501650">
                  <a:moveTo>
                    <a:pt x="28333" y="455841"/>
                  </a:moveTo>
                  <a:lnTo>
                    <a:pt x="28092" y="455752"/>
                  </a:lnTo>
                  <a:lnTo>
                    <a:pt x="27965" y="455803"/>
                  </a:lnTo>
                  <a:lnTo>
                    <a:pt x="27825" y="455879"/>
                  </a:lnTo>
                  <a:lnTo>
                    <a:pt x="28155" y="455879"/>
                  </a:lnTo>
                  <a:lnTo>
                    <a:pt x="28333" y="455841"/>
                  </a:lnTo>
                  <a:close/>
                </a:path>
                <a:path w="83184" h="501650">
                  <a:moveTo>
                    <a:pt x="30543" y="433044"/>
                  </a:moveTo>
                  <a:lnTo>
                    <a:pt x="30289" y="433019"/>
                  </a:lnTo>
                  <a:lnTo>
                    <a:pt x="30048" y="433108"/>
                  </a:lnTo>
                  <a:lnTo>
                    <a:pt x="30543" y="433044"/>
                  </a:lnTo>
                  <a:close/>
                </a:path>
                <a:path w="83184" h="501650">
                  <a:moveTo>
                    <a:pt x="30695" y="433044"/>
                  </a:moveTo>
                  <a:lnTo>
                    <a:pt x="30340" y="432816"/>
                  </a:lnTo>
                  <a:lnTo>
                    <a:pt x="29984" y="432803"/>
                  </a:lnTo>
                  <a:lnTo>
                    <a:pt x="30378" y="432930"/>
                  </a:lnTo>
                  <a:lnTo>
                    <a:pt x="30530" y="433031"/>
                  </a:lnTo>
                  <a:lnTo>
                    <a:pt x="30695" y="433044"/>
                  </a:lnTo>
                  <a:close/>
                </a:path>
                <a:path w="83184" h="501650">
                  <a:moveTo>
                    <a:pt x="30886" y="428167"/>
                  </a:moveTo>
                  <a:lnTo>
                    <a:pt x="30505" y="428167"/>
                  </a:lnTo>
                  <a:lnTo>
                    <a:pt x="30289" y="428167"/>
                  </a:lnTo>
                  <a:lnTo>
                    <a:pt x="30416" y="428358"/>
                  </a:lnTo>
                  <a:lnTo>
                    <a:pt x="30886" y="428167"/>
                  </a:lnTo>
                  <a:close/>
                </a:path>
                <a:path w="83184" h="501650">
                  <a:moveTo>
                    <a:pt x="32778" y="400824"/>
                  </a:moveTo>
                  <a:lnTo>
                    <a:pt x="32651" y="400837"/>
                  </a:lnTo>
                  <a:lnTo>
                    <a:pt x="32778" y="400824"/>
                  </a:lnTo>
                  <a:close/>
                </a:path>
                <a:path w="83184" h="501650">
                  <a:moveTo>
                    <a:pt x="33020" y="451358"/>
                  </a:moveTo>
                  <a:lnTo>
                    <a:pt x="32791" y="451142"/>
                  </a:lnTo>
                  <a:lnTo>
                    <a:pt x="33020" y="451358"/>
                  </a:lnTo>
                  <a:close/>
                </a:path>
                <a:path w="83184" h="501650">
                  <a:moveTo>
                    <a:pt x="33299" y="438569"/>
                  </a:moveTo>
                  <a:lnTo>
                    <a:pt x="32004" y="438467"/>
                  </a:lnTo>
                  <a:lnTo>
                    <a:pt x="32296" y="438518"/>
                  </a:lnTo>
                  <a:lnTo>
                    <a:pt x="32664" y="438556"/>
                  </a:lnTo>
                  <a:lnTo>
                    <a:pt x="33299" y="438569"/>
                  </a:lnTo>
                  <a:close/>
                </a:path>
                <a:path w="83184" h="501650">
                  <a:moveTo>
                    <a:pt x="34493" y="196227"/>
                  </a:moveTo>
                  <a:lnTo>
                    <a:pt x="34290" y="196062"/>
                  </a:lnTo>
                  <a:lnTo>
                    <a:pt x="33921" y="196049"/>
                  </a:lnTo>
                  <a:lnTo>
                    <a:pt x="34493" y="196227"/>
                  </a:lnTo>
                  <a:close/>
                </a:path>
                <a:path w="83184" h="501650">
                  <a:moveTo>
                    <a:pt x="34709" y="200431"/>
                  </a:moveTo>
                  <a:lnTo>
                    <a:pt x="34404" y="200215"/>
                  </a:lnTo>
                  <a:lnTo>
                    <a:pt x="34264" y="200317"/>
                  </a:lnTo>
                  <a:lnTo>
                    <a:pt x="34455" y="200367"/>
                  </a:lnTo>
                  <a:lnTo>
                    <a:pt x="34607" y="200406"/>
                  </a:lnTo>
                  <a:close/>
                </a:path>
                <a:path w="83184" h="501650">
                  <a:moveTo>
                    <a:pt x="35039" y="200583"/>
                  </a:moveTo>
                  <a:lnTo>
                    <a:pt x="34721" y="200431"/>
                  </a:lnTo>
                  <a:lnTo>
                    <a:pt x="35013" y="200647"/>
                  </a:lnTo>
                  <a:close/>
                </a:path>
                <a:path w="83184" h="501650">
                  <a:moveTo>
                    <a:pt x="35433" y="196532"/>
                  </a:moveTo>
                  <a:lnTo>
                    <a:pt x="34493" y="196227"/>
                  </a:lnTo>
                  <a:lnTo>
                    <a:pt x="35433" y="196532"/>
                  </a:lnTo>
                  <a:close/>
                </a:path>
                <a:path w="83184" h="501650">
                  <a:moveTo>
                    <a:pt x="35598" y="197446"/>
                  </a:moveTo>
                  <a:lnTo>
                    <a:pt x="35471" y="197624"/>
                  </a:lnTo>
                  <a:lnTo>
                    <a:pt x="35598" y="197446"/>
                  </a:lnTo>
                  <a:close/>
                </a:path>
                <a:path w="83184" h="501650">
                  <a:moveTo>
                    <a:pt x="35699" y="201117"/>
                  </a:moveTo>
                  <a:lnTo>
                    <a:pt x="35026" y="200647"/>
                  </a:lnTo>
                  <a:lnTo>
                    <a:pt x="34886" y="200875"/>
                  </a:lnTo>
                  <a:lnTo>
                    <a:pt x="35699" y="201117"/>
                  </a:lnTo>
                  <a:close/>
                </a:path>
                <a:path w="83184" h="501650">
                  <a:moveTo>
                    <a:pt x="36004" y="198221"/>
                  </a:moveTo>
                  <a:lnTo>
                    <a:pt x="35877" y="198107"/>
                  </a:lnTo>
                  <a:lnTo>
                    <a:pt x="35699" y="197904"/>
                  </a:lnTo>
                  <a:lnTo>
                    <a:pt x="35166" y="197777"/>
                  </a:lnTo>
                  <a:lnTo>
                    <a:pt x="35318" y="197916"/>
                  </a:lnTo>
                  <a:lnTo>
                    <a:pt x="35610" y="198056"/>
                  </a:lnTo>
                  <a:lnTo>
                    <a:pt x="36004" y="198221"/>
                  </a:lnTo>
                  <a:close/>
                </a:path>
                <a:path w="83184" h="501650">
                  <a:moveTo>
                    <a:pt x="36334" y="401904"/>
                  </a:moveTo>
                  <a:lnTo>
                    <a:pt x="35852" y="400431"/>
                  </a:lnTo>
                  <a:lnTo>
                    <a:pt x="32854" y="400812"/>
                  </a:lnTo>
                  <a:lnTo>
                    <a:pt x="34010" y="400913"/>
                  </a:lnTo>
                  <a:lnTo>
                    <a:pt x="36334" y="401904"/>
                  </a:lnTo>
                  <a:close/>
                </a:path>
                <a:path w="83184" h="501650">
                  <a:moveTo>
                    <a:pt x="36499" y="191135"/>
                  </a:moveTo>
                  <a:lnTo>
                    <a:pt x="35267" y="190500"/>
                  </a:lnTo>
                  <a:lnTo>
                    <a:pt x="35941" y="191770"/>
                  </a:lnTo>
                  <a:lnTo>
                    <a:pt x="36499" y="191135"/>
                  </a:lnTo>
                  <a:close/>
                </a:path>
                <a:path w="83184" h="501650">
                  <a:moveTo>
                    <a:pt x="36563" y="401993"/>
                  </a:moveTo>
                  <a:lnTo>
                    <a:pt x="36334" y="401904"/>
                  </a:lnTo>
                  <a:lnTo>
                    <a:pt x="36563" y="401993"/>
                  </a:lnTo>
                  <a:close/>
                </a:path>
                <a:path w="83184" h="501650">
                  <a:moveTo>
                    <a:pt x="36601" y="201129"/>
                  </a:moveTo>
                  <a:lnTo>
                    <a:pt x="36385" y="200660"/>
                  </a:lnTo>
                  <a:lnTo>
                    <a:pt x="35839" y="200660"/>
                  </a:lnTo>
                  <a:lnTo>
                    <a:pt x="36601" y="201129"/>
                  </a:lnTo>
                  <a:close/>
                </a:path>
                <a:path w="83184" h="501650">
                  <a:moveTo>
                    <a:pt x="36791" y="198107"/>
                  </a:moveTo>
                  <a:lnTo>
                    <a:pt x="36068" y="197929"/>
                  </a:lnTo>
                  <a:lnTo>
                    <a:pt x="35712" y="197802"/>
                  </a:lnTo>
                  <a:lnTo>
                    <a:pt x="35572" y="197700"/>
                  </a:lnTo>
                  <a:lnTo>
                    <a:pt x="35648" y="197840"/>
                  </a:lnTo>
                  <a:lnTo>
                    <a:pt x="36131" y="198005"/>
                  </a:lnTo>
                  <a:lnTo>
                    <a:pt x="36537" y="198094"/>
                  </a:lnTo>
                  <a:lnTo>
                    <a:pt x="36791" y="198107"/>
                  </a:lnTo>
                  <a:close/>
                </a:path>
                <a:path w="83184" h="501650">
                  <a:moveTo>
                    <a:pt x="36817" y="200660"/>
                  </a:moveTo>
                  <a:lnTo>
                    <a:pt x="35725" y="199390"/>
                  </a:lnTo>
                  <a:lnTo>
                    <a:pt x="36385" y="200660"/>
                  </a:lnTo>
                  <a:lnTo>
                    <a:pt x="36817" y="200660"/>
                  </a:lnTo>
                  <a:close/>
                </a:path>
                <a:path w="83184" h="501650">
                  <a:moveTo>
                    <a:pt x="37045" y="190500"/>
                  </a:moveTo>
                  <a:close/>
                </a:path>
                <a:path w="83184" h="501650">
                  <a:moveTo>
                    <a:pt x="37757" y="191770"/>
                  </a:moveTo>
                  <a:lnTo>
                    <a:pt x="36995" y="190563"/>
                  </a:lnTo>
                  <a:lnTo>
                    <a:pt x="36499" y="191135"/>
                  </a:lnTo>
                  <a:lnTo>
                    <a:pt x="37757" y="191770"/>
                  </a:lnTo>
                  <a:close/>
                </a:path>
                <a:path w="83184" h="501650">
                  <a:moveTo>
                    <a:pt x="38112" y="196215"/>
                  </a:moveTo>
                  <a:lnTo>
                    <a:pt x="36398" y="195605"/>
                  </a:lnTo>
                  <a:lnTo>
                    <a:pt x="36106" y="195821"/>
                  </a:lnTo>
                  <a:lnTo>
                    <a:pt x="34023" y="195821"/>
                  </a:lnTo>
                  <a:lnTo>
                    <a:pt x="34290" y="196062"/>
                  </a:lnTo>
                  <a:lnTo>
                    <a:pt x="38112" y="196215"/>
                  </a:lnTo>
                  <a:close/>
                </a:path>
                <a:path w="83184" h="501650">
                  <a:moveTo>
                    <a:pt x="38760" y="204711"/>
                  </a:moveTo>
                  <a:lnTo>
                    <a:pt x="38430" y="204330"/>
                  </a:lnTo>
                  <a:lnTo>
                    <a:pt x="35077" y="203428"/>
                  </a:lnTo>
                  <a:lnTo>
                    <a:pt x="35877" y="204076"/>
                  </a:lnTo>
                  <a:lnTo>
                    <a:pt x="36753" y="204355"/>
                  </a:lnTo>
                  <a:lnTo>
                    <a:pt x="38760" y="204711"/>
                  </a:lnTo>
                  <a:close/>
                </a:path>
                <a:path w="83184" h="501650">
                  <a:moveTo>
                    <a:pt x="39065" y="401853"/>
                  </a:moveTo>
                  <a:lnTo>
                    <a:pt x="36563" y="401993"/>
                  </a:lnTo>
                  <a:lnTo>
                    <a:pt x="37261" y="402285"/>
                  </a:lnTo>
                  <a:lnTo>
                    <a:pt x="39065" y="401853"/>
                  </a:lnTo>
                  <a:close/>
                </a:path>
                <a:path w="83184" h="501650">
                  <a:moveTo>
                    <a:pt x="39954" y="200660"/>
                  </a:moveTo>
                  <a:lnTo>
                    <a:pt x="38849" y="199390"/>
                  </a:lnTo>
                  <a:lnTo>
                    <a:pt x="36830" y="199390"/>
                  </a:lnTo>
                  <a:lnTo>
                    <a:pt x="38595" y="200660"/>
                  </a:lnTo>
                  <a:lnTo>
                    <a:pt x="39954" y="200660"/>
                  </a:lnTo>
                  <a:close/>
                </a:path>
                <a:path w="83184" h="501650">
                  <a:moveTo>
                    <a:pt x="40030" y="200672"/>
                  </a:moveTo>
                  <a:close/>
                </a:path>
                <a:path w="83184" h="501650">
                  <a:moveTo>
                    <a:pt x="40068" y="185851"/>
                  </a:moveTo>
                  <a:lnTo>
                    <a:pt x="38950" y="186169"/>
                  </a:lnTo>
                  <a:lnTo>
                    <a:pt x="39573" y="186067"/>
                  </a:lnTo>
                  <a:lnTo>
                    <a:pt x="39890" y="185953"/>
                  </a:lnTo>
                  <a:lnTo>
                    <a:pt x="40068" y="185851"/>
                  </a:lnTo>
                  <a:close/>
                </a:path>
                <a:path w="83184" h="501650">
                  <a:moveTo>
                    <a:pt x="41198" y="310057"/>
                  </a:moveTo>
                  <a:lnTo>
                    <a:pt x="39420" y="309753"/>
                  </a:lnTo>
                  <a:lnTo>
                    <a:pt x="39560" y="309867"/>
                  </a:lnTo>
                  <a:lnTo>
                    <a:pt x="41198" y="310057"/>
                  </a:lnTo>
                  <a:close/>
                </a:path>
                <a:path w="83184" h="501650">
                  <a:moveTo>
                    <a:pt x="41236" y="199631"/>
                  </a:moveTo>
                  <a:lnTo>
                    <a:pt x="40436" y="199390"/>
                  </a:lnTo>
                  <a:lnTo>
                    <a:pt x="39954" y="200660"/>
                  </a:lnTo>
                  <a:lnTo>
                    <a:pt x="41236" y="199631"/>
                  </a:lnTo>
                  <a:close/>
                </a:path>
                <a:path w="83184" h="501650">
                  <a:moveTo>
                    <a:pt x="41427" y="182346"/>
                  </a:moveTo>
                  <a:lnTo>
                    <a:pt x="41160" y="182308"/>
                  </a:lnTo>
                  <a:lnTo>
                    <a:pt x="40894" y="182295"/>
                  </a:lnTo>
                  <a:lnTo>
                    <a:pt x="40652" y="182308"/>
                  </a:lnTo>
                  <a:lnTo>
                    <a:pt x="40843" y="182346"/>
                  </a:lnTo>
                  <a:lnTo>
                    <a:pt x="41427" y="182346"/>
                  </a:lnTo>
                  <a:close/>
                </a:path>
                <a:path w="83184" h="501650">
                  <a:moveTo>
                    <a:pt x="41529" y="127850"/>
                  </a:moveTo>
                  <a:close/>
                </a:path>
                <a:path w="83184" h="501650">
                  <a:moveTo>
                    <a:pt x="41744" y="165100"/>
                  </a:moveTo>
                  <a:lnTo>
                    <a:pt x="41503" y="165100"/>
                  </a:lnTo>
                  <a:lnTo>
                    <a:pt x="41744" y="165100"/>
                  </a:lnTo>
                  <a:close/>
                </a:path>
                <a:path w="83184" h="501650">
                  <a:moveTo>
                    <a:pt x="42075" y="127101"/>
                  </a:moveTo>
                  <a:lnTo>
                    <a:pt x="41770" y="127292"/>
                  </a:lnTo>
                  <a:lnTo>
                    <a:pt x="41567" y="127558"/>
                  </a:lnTo>
                  <a:lnTo>
                    <a:pt x="41529" y="127850"/>
                  </a:lnTo>
                  <a:lnTo>
                    <a:pt x="42075" y="127101"/>
                  </a:lnTo>
                  <a:close/>
                </a:path>
                <a:path w="83184" h="501650">
                  <a:moveTo>
                    <a:pt x="42570" y="203377"/>
                  </a:moveTo>
                  <a:lnTo>
                    <a:pt x="40995" y="202704"/>
                  </a:lnTo>
                  <a:lnTo>
                    <a:pt x="38176" y="201714"/>
                  </a:lnTo>
                  <a:lnTo>
                    <a:pt x="37388" y="201625"/>
                  </a:lnTo>
                  <a:lnTo>
                    <a:pt x="36601" y="201129"/>
                  </a:lnTo>
                  <a:lnTo>
                    <a:pt x="36791" y="201549"/>
                  </a:lnTo>
                  <a:lnTo>
                    <a:pt x="35013" y="201307"/>
                  </a:lnTo>
                  <a:lnTo>
                    <a:pt x="36969" y="201917"/>
                  </a:lnTo>
                  <a:lnTo>
                    <a:pt x="38214" y="202298"/>
                  </a:lnTo>
                  <a:lnTo>
                    <a:pt x="36830" y="202120"/>
                  </a:lnTo>
                  <a:lnTo>
                    <a:pt x="40640" y="203276"/>
                  </a:lnTo>
                  <a:lnTo>
                    <a:pt x="40982" y="203644"/>
                  </a:lnTo>
                  <a:lnTo>
                    <a:pt x="39458" y="203568"/>
                  </a:lnTo>
                  <a:lnTo>
                    <a:pt x="38214" y="203263"/>
                  </a:lnTo>
                  <a:lnTo>
                    <a:pt x="39065" y="203542"/>
                  </a:lnTo>
                  <a:lnTo>
                    <a:pt x="37376" y="203555"/>
                  </a:lnTo>
                  <a:lnTo>
                    <a:pt x="39484" y="204152"/>
                  </a:lnTo>
                  <a:lnTo>
                    <a:pt x="42176" y="204317"/>
                  </a:lnTo>
                  <a:lnTo>
                    <a:pt x="42379" y="203847"/>
                  </a:lnTo>
                  <a:lnTo>
                    <a:pt x="40322" y="202895"/>
                  </a:lnTo>
                  <a:lnTo>
                    <a:pt x="41084" y="202946"/>
                  </a:lnTo>
                  <a:lnTo>
                    <a:pt x="41948" y="203225"/>
                  </a:lnTo>
                  <a:lnTo>
                    <a:pt x="42570" y="203377"/>
                  </a:lnTo>
                  <a:close/>
                </a:path>
                <a:path w="83184" h="501650">
                  <a:moveTo>
                    <a:pt x="43408" y="144780"/>
                  </a:moveTo>
                  <a:lnTo>
                    <a:pt x="42633" y="143510"/>
                  </a:lnTo>
                  <a:lnTo>
                    <a:pt x="42735" y="144780"/>
                  </a:lnTo>
                  <a:lnTo>
                    <a:pt x="43408" y="144780"/>
                  </a:lnTo>
                  <a:close/>
                </a:path>
                <a:path w="83184" h="501650">
                  <a:moveTo>
                    <a:pt x="43434" y="129540"/>
                  </a:moveTo>
                  <a:lnTo>
                    <a:pt x="41516" y="128270"/>
                  </a:lnTo>
                  <a:lnTo>
                    <a:pt x="41490" y="129540"/>
                  </a:lnTo>
                  <a:lnTo>
                    <a:pt x="43434" y="129540"/>
                  </a:lnTo>
                  <a:close/>
                </a:path>
                <a:path w="83184" h="501650">
                  <a:moveTo>
                    <a:pt x="43459" y="147320"/>
                  </a:moveTo>
                  <a:lnTo>
                    <a:pt x="41897" y="146050"/>
                  </a:lnTo>
                  <a:lnTo>
                    <a:pt x="42887" y="147320"/>
                  </a:lnTo>
                  <a:lnTo>
                    <a:pt x="43459" y="147320"/>
                  </a:lnTo>
                  <a:close/>
                </a:path>
                <a:path w="83184" h="501650">
                  <a:moveTo>
                    <a:pt x="43573" y="137744"/>
                  </a:moveTo>
                  <a:lnTo>
                    <a:pt x="42697" y="137160"/>
                  </a:lnTo>
                  <a:lnTo>
                    <a:pt x="41452" y="137160"/>
                  </a:lnTo>
                  <a:lnTo>
                    <a:pt x="43573" y="137744"/>
                  </a:lnTo>
                  <a:close/>
                </a:path>
                <a:path w="83184" h="501650">
                  <a:moveTo>
                    <a:pt x="43637" y="146329"/>
                  </a:moveTo>
                  <a:lnTo>
                    <a:pt x="43319" y="146050"/>
                  </a:lnTo>
                  <a:lnTo>
                    <a:pt x="41986" y="146050"/>
                  </a:lnTo>
                  <a:lnTo>
                    <a:pt x="43637" y="146329"/>
                  </a:lnTo>
                  <a:close/>
                </a:path>
                <a:path w="83184" h="501650">
                  <a:moveTo>
                    <a:pt x="44094" y="124447"/>
                  </a:moveTo>
                  <a:lnTo>
                    <a:pt x="43357" y="124231"/>
                  </a:lnTo>
                  <a:lnTo>
                    <a:pt x="42011" y="124599"/>
                  </a:lnTo>
                  <a:lnTo>
                    <a:pt x="43065" y="124612"/>
                  </a:lnTo>
                  <a:lnTo>
                    <a:pt x="43675" y="124548"/>
                  </a:lnTo>
                  <a:lnTo>
                    <a:pt x="44094" y="124447"/>
                  </a:lnTo>
                  <a:close/>
                </a:path>
                <a:path w="83184" h="501650">
                  <a:moveTo>
                    <a:pt x="44196" y="163703"/>
                  </a:moveTo>
                  <a:lnTo>
                    <a:pt x="43535" y="163004"/>
                  </a:lnTo>
                  <a:lnTo>
                    <a:pt x="41821" y="163093"/>
                  </a:lnTo>
                  <a:lnTo>
                    <a:pt x="44196" y="163703"/>
                  </a:lnTo>
                  <a:close/>
                </a:path>
                <a:path w="83184" h="501650">
                  <a:moveTo>
                    <a:pt x="44348" y="148590"/>
                  </a:moveTo>
                  <a:lnTo>
                    <a:pt x="42405" y="147320"/>
                  </a:lnTo>
                  <a:lnTo>
                    <a:pt x="43611" y="148590"/>
                  </a:lnTo>
                  <a:lnTo>
                    <a:pt x="44348" y="148590"/>
                  </a:lnTo>
                  <a:close/>
                </a:path>
                <a:path w="83184" h="501650">
                  <a:moveTo>
                    <a:pt x="44615" y="163830"/>
                  </a:moveTo>
                  <a:lnTo>
                    <a:pt x="41300" y="163830"/>
                  </a:lnTo>
                  <a:lnTo>
                    <a:pt x="41719" y="165011"/>
                  </a:lnTo>
                  <a:lnTo>
                    <a:pt x="44615" y="163830"/>
                  </a:lnTo>
                  <a:close/>
                </a:path>
                <a:path w="83184" h="501650">
                  <a:moveTo>
                    <a:pt x="44640" y="200660"/>
                  </a:moveTo>
                  <a:lnTo>
                    <a:pt x="41440" y="199466"/>
                  </a:lnTo>
                  <a:lnTo>
                    <a:pt x="41236" y="199631"/>
                  </a:lnTo>
                  <a:lnTo>
                    <a:pt x="44640" y="200660"/>
                  </a:lnTo>
                  <a:close/>
                </a:path>
                <a:path w="83184" h="501650">
                  <a:moveTo>
                    <a:pt x="45415" y="185420"/>
                  </a:moveTo>
                  <a:lnTo>
                    <a:pt x="44157" y="184150"/>
                  </a:lnTo>
                  <a:lnTo>
                    <a:pt x="44729" y="185420"/>
                  </a:lnTo>
                  <a:lnTo>
                    <a:pt x="45415" y="185420"/>
                  </a:lnTo>
                  <a:close/>
                </a:path>
                <a:path w="83184" h="501650">
                  <a:moveTo>
                    <a:pt x="45427" y="156210"/>
                  </a:moveTo>
                  <a:lnTo>
                    <a:pt x="43916" y="154940"/>
                  </a:lnTo>
                  <a:lnTo>
                    <a:pt x="44437" y="156210"/>
                  </a:lnTo>
                  <a:lnTo>
                    <a:pt x="45427" y="156210"/>
                  </a:lnTo>
                  <a:close/>
                </a:path>
                <a:path w="83184" h="501650">
                  <a:moveTo>
                    <a:pt x="46012" y="186334"/>
                  </a:moveTo>
                  <a:lnTo>
                    <a:pt x="43954" y="185813"/>
                  </a:lnTo>
                  <a:lnTo>
                    <a:pt x="45885" y="186690"/>
                  </a:lnTo>
                  <a:lnTo>
                    <a:pt x="46012" y="186334"/>
                  </a:lnTo>
                  <a:close/>
                </a:path>
                <a:path w="83184" h="501650">
                  <a:moveTo>
                    <a:pt x="46456" y="156692"/>
                  </a:moveTo>
                  <a:lnTo>
                    <a:pt x="46050" y="156425"/>
                  </a:lnTo>
                  <a:lnTo>
                    <a:pt x="45427" y="156552"/>
                  </a:lnTo>
                  <a:lnTo>
                    <a:pt x="45516" y="156781"/>
                  </a:lnTo>
                  <a:lnTo>
                    <a:pt x="45872" y="157035"/>
                  </a:lnTo>
                  <a:lnTo>
                    <a:pt x="46113" y="156870"/>
                  </a:lnTo>
                  <a:lnTo>
                    <a:pt x="46456" y="156692"/>
                  </a:lnTo>
                  <a:close/>
                </a:path>
                <a:path w="83184" h="501650">
                  <a:moveTo>
                    <a:pt x="46532" y="201930"/>
                  </a:moveTo>
                  <a:lnTo>
                    <a:pt x="40030" y="200672"/>
                  </a:lnTo>
                  <a:lnTo>
                    <a:pt x="40589" y="201930"/>
                  </a:lnTo>
                  <a:lnTo>
                    <a:pt x="46532" y="201930"/>
                  </a:lnTo>
                  <a:close/>
                </a:path>
                <a:path w="83184" h="501650">
                  <a:moveTo>
                    <a:pt x="46634" y="183896"/>
                  </a:moveTo>
                  <a:lnTo>
                    <a:pt x="46266" y="183845"/>
                  </a:lnTo>
                  <a:lnTo>
                    <a:pt x="46621" y="184150"/>
                  </a:lnTo>
                  <a:lnTo>
                    <a:pt x="46634" y="183896"/>
                  </a:lnTo>
                  <a:close/>
                </a:path>
                <a:path w="83184" h="501650">
                  <a:moveTo>
                    <a:pt x="47193" y="157695"/>
                  </a:moveTo>
                  <a:lnTo>
                    <a:pt x="46672" y="157467"/>
                  </a:lnTo>
                  <a:lnTo>
                    <a:pt x="46189" y="157238"/>
                  </a:lnTo>
                  <a:lnTo>
                    <a:pt x="45885" y="157035"/>
                  </a:lnTo>
                  <a:lnTo>
                    <a:pt x="45631" y="157238"/>
                  </a:lnTo>
                  <a:lnTo>
                    <a:pt x="45542" y="157403"/>
                  </a:lnTo>
                  <a:lnTo>
                    <a:pt x="47193" y="157695"/>
                  </a:lnTo>
                  <a:close/>
                </a:path>
                <a:path w="83184" h="501650">
                  <a:moveTo>
                    <a:pt x="47294" y="192189"/>
                  </a:moveTo>
                  <a:lnTo>
                    <a:pt x="47256" y="192062"/>
                  </a:lnTo>
                  <a:lnTo>
                    <a:pt x="46024" y="191770"/>
                  </a:lnTo>
                  <a:lnTo>
                    <a:pt x="46278" y="191985"/>
                  </a:lnTo>
                  <a:lnTo>
                    <a:pt x="47294" y="192189"/>
                  </a:lnTo>
                  <a:close/>
                </a:path>
                <a:path w="83184" h="501650">
                  <a:moveTo>
                    <a:pt x="47434" y="195580"/>
                  </a:moveTo>
                  <a:lnTo>
                    <a:pt x="47256" y="195249"/>
                  </a:lnTo>
                  <a:lnTo>
                    <a:pt x="47193" y="195427"/>
                  </a:lnTo>
                  <a:lnTo>
                    <a:pt x="47434" y="195580"/>
                  </a:lnTo>
                  <a:close/>
                </a:path>
                <a:path w="83184" h="501650">
                  <a:moveTo>
                    <a:pt x="47434" y="194729"/>
                  </a:moveTo>
                  <a:lnTo>
                    <a:pt x="46761" y="194310"/>
                  </a:lnTo>
                  <a:lnTo>
                    <a:pt x="47256" y="195249"/>
                  </a:lnTo>
                  <a:lnTo>
                    <a:pt x="47434" y="194729"/>
                  </a:lnTo>
                  <a:close/>
                </a:path>
                <a:path w="83184" h="501650">
                  <a:moveTo>
                    <a:pt x="47548" y="193040"/>
                  </a:moveTo>
                  <a:lnTo>
                    <a:pt x="47396" y="192506"/>
                  </a:lnTo>
                  <a:lnTo>
                    <a:pt x="46697" y="192328"/>
                  </a:lnTo>
                  <a:lnTo>
                    <a:pt x="47548" y="193040"/>
                  </a:lnTo>
                  <a:close/>
                </a:path>
                <a:path w="83184" h="501650">
                  <a:moveTo>
                    <a:pt x="48044" y="192239"/>
                  </a:moveTo>
                  <a:lnTo>
                    <a:pt x="47180" y="191770"/>
                  </a:lnTo>
                  <a:lnTo>
                    <a:pt x="47256" y="192062"/>
                  </a:lnTo>
                  <a:lnTo>
                    <a:pt x="48044" y="192239"/>
                  </a:lnTo>
                  <a:close/>
                </a:path>
                <a:path w="83184" h="501650">
                  <a:moveTo>
                    <a:pt x="48374" y="196850"/>
                  </a:moveTo>
                  <a:lnTo>
                    <a:pt x="47790" y="195580"/>
                  </a:lnTo>
                  <a:lnTo>
                    <a:pt x="45859" y="196850"/>
                  </a:lnTo>
                  <a:lnTo>
                    <a:pt x="48374" y="196850"/>
                  </a:lnTo>
                  <a:close/>
                </a:path>
                <a:path w="83184" h="501650">
                  <a:moveTo>
                    <a:pt x="48818" y="195580"/>
                  </a:moveTo>
                  <a:lnTo>
                    <a:pt x="47574" y="194310"/>
                  </a:lnTo>
                  <a:lnTo>
                    <a:pt x="47434" y="194729"/>
                  </a:lnTo>
                  <a:lnTo>
                    <a:pt x="48818" y="195580"/>
                  </a:lnTo>
                  <a:close/>
                </a:path>
                <a:path w="83184" h="501650">
                  <a:moveTo>
                    <a:pt x="48971" y="198120"/>
                  </a:moveTo>
                  <a:lnTo>
                    <a:pt x="48729" y="196850"/>
                  </a:lnTo>
                  <a:lnTo>
                    <a:pt x="48374" y="196850"/>
                  </a:lnTo>
                  <a:lnTo>
                    <a:pt x="48971" y="198120"/>
                  </a:lnTo>
                  <a:close/>
                </a:path>
                <a:path w="83184" h="501650">
                  <a:moveTo>
                    <a:pt x="49504" y="193040"/>
                  </a:moveTo>
                  <a:lnTo>
                    <a:pt x="48336" y="192405"/>
                  </a:lnTo>
                  <a:lnTo>
                    <a:pt x="47294" y="192189"/>
                  </a:lnTo>
                  <a:lnTo>
                    <a:pt x="47396" y="192506"/>
                  </a:lnTo>
                  <a:lnTo>
                    <a:pt x="49504" y="193040"/>
                  </a:lnTo>
                  <a:close/>
                </a:path>
                <a:path w="83184" h="501650">
                  <a:moveTo>
                    <a:pt x="50279" y="193446"/>
                  </a:moveTo>
                  <a:lnTo>
                    <a:pt x="49250" y="194233"/>
                  </a:lnTo>
                  <a:lnTo>
                    <a:pt x="49796" y="194259"/>
                  </a:lnTo>
                  <a:lnTo>
                    <a:pt x="50279" y="193446"/>
                  </a:lnTo>
                  <a:close/>
                </a:path>
                <a:path w="83184" h="501650">
                  <a:moveTo>
                    <a:pt x="51435" y="193040"/>
                  </a:moveTo>
                  <a:lnTo>
                    <a:pt x="48044" y="192239"/>
                  </a:lnTo>
                  <a:lnTo>
                    <a:pt x="48336" y="192405"/>
                  </a:lnTo>
                  <a:lnTo>
                    <a:pt x="51435" y="193040"/>
                  </a:lnTo>
                  <a:close/>
                </a:path>
                <a:path w="83184" h="501650">
                  <a:moveTo>
                    <a:pt x="51993" y="194487"/>
                  </a:moveTo>
                  <a:lnTo>
                    <a:pt x="51955" y="194360"/>
                  </a:lnTo>
                  <a:lnTo>
                    <a:pt x="49796" y="194259"/>
                  </a:lnTo>
                  <a:lnTo>
                    <a:pt x="49593" y="194602"/>
                  </a:lnTo>
                  <a:lnTo>
                    <a:pt x="51993" y="194487"/>
                  </a:lnTo>
                  <a:close/>
                </a:path>
                <a:path w="83184" h="501650">
                  <a:moveTo>
                    <a:pt x="52171" y="64363"/>
                  </a:moveTo>
                  <a:lnTo>
                    <a:pt x="51536" y="63665"/>
                  </a:lnTo>
                  <a:lnTo>
                    <a:pt x="51117" y="63500"/>
                  </a:lnTo>
                  <a:lnTo>
                    <a:pt x="47726" y="63500"/>
                  </a:lnTo>
                  <a:lnTo>
                    <a:pt x="52171" y="64363"/>
                  </a:lnTo>
                  <a:close/>
                </a:path>
                <a:path w="83184" h="501650">
                  <a:moveTo>
                    <a:pt x="52997" y="175704"/>
                  </a:moveTo>
                  <a:lnTo>
                    <a:pt x="52755" y="175704"/>
                  </a:lnTo>
                  <a:lnTo>
                    <a:pt x="52565" y="175691"/>
                  </a:lnTo>
                  <a:lnTo>
                    <a:pt x="52705" y="175717"/>
                  </a:lnTo>
                  <a:lnTo>
                    <a:pt x="52920" y="175729"/>
                  </a:lnTo>
                  <a:close/>
                </a:path>
                <a:path w="83184" h="501650">
                  <a:moveTo>
                    <a:pt x="53428" y="175590"/>
                  </a:moveTo>
                  <a:lnTo>
                    <a:pt x="52997" y="175704"/>
                  </a:lnTo>
                  <a:lnTo>
                    <a:pt x="53213" y="175704"/>
                  </a:lnTo>
                  <a:lnTo>
                    <a:pt x="53365" y="175653"/>
                  </a:lnTo>
                  <a:close/>
                </a:path>
                <a:path w="83184" h="501650">
                  <a:moveTo>
                    <a:pt x="54584" y="175310"/>
                  </a:moveTo>
                  <a:lnTo>
                    <a:pt x="53492" y="175069"/>
                  </a:lnTo>
                  <a:lnTo>
                    <a:pt x="53708" y="175412"/>
                  </a:lnTo>
                  <a:lnTo>
                    <a:pt x="53428" y="175590"/>
                  </a:lnTo>
                  <a:lnTo>
                    <a:pt x="54584" y="175310"/>
                  </a:lnTo>
                  <a:close/>
                </a:path>
                <a:path w="83184" h="501650">
                  <a:moveTo>
                    <a:pt x="54724" y="191262"/>
                  </a:moveTo>
                  <a:lnTo>
                    <a:pt x="53759" y="190754"/>
                  </a:lnTo>
                  <a:lnTo>
                    <a:pt x="53517" y="190614"/>
                  </a:lnTo>
                  <a:lnTo>
                    <a:pt x="52463" y="190817"/>
                  </a:lnTo>
                  <a:lnTo>
                    <a:pt x="52882" y="191439"/>
                  </a:lnTo>
                  <a:lnTo>
                    <a:pt x="54076" y="191122"/>
                  </a:lnTo>
                  <a:lnTo>
                    <a:pt x="54724" y="191262"/>
                  </a:lnTo>
                  <a:close/>
                </a:path>
                <a:path w="83184" h="501650">
                  <a:moveTo>
                    <a:pt x="55702" y="194310"/>
                  </a:moveTo>
                  <a:lnTo>
                    <a:pt x="51993" y="194487"/>
                  </a:lnTo>
                  <a:lnTo>
                    <a:pt x="52133" y="194843"/>
                  </a:lnTo>
                  <a:lnTo>
                    <a:pt x="55702" y="194310"/>
                  </a:lnTo>
                  <a:close/>
                </a:path>
                <a:path w="83184" h="501650">
                  <a:moveTo>
                    <a:pt x="56324" y="43180"/>
                  </a:moveTo>
                  <a:lnTo>
                    <a:pt x="53822" y="41910"/>
                  </a:lnTo>
                  <a:lnTo>
                    <a:pt x="54724" y="43180"/>
                  </a:lnTo>
                  <a:lnTo>
                    <a:pt x="56324" y="43180"/>
                  </a:lnTo>
                  <a:close/>
                </a:path>
                <a:path w="83184" h="501650">
                  <a:moveTo>
                    <a:pt x="56476" y="7010"/>
                  </a:moveTo>
                  <a:lnTo>
                    <a:pt x="56172" y="6959"/>
                  </a:lnTo>
                  <a:lnTo>
                    <a:pt x="55956" y="6985"/>
                  </a:lnTo>
                  <a:lnTo>
                    <a:pt x="56476" y="7010"/>
                  </a:lnTo>
                  <a:close/>
                </a:path>
                <a:path w="83184" h="501650">
                  <a:moveTo>
                    <a:pt x="59067" y="170014"/>
                  </a:moveTo>
                  <a:lnTo>
                    <a:pt x="58762" y="169532"/>
                  </a:lnTo>
                  <a:lnTo>
                    <a:pt x="58077" y="169824"/>
                  </a:lnTo>
                  <a:lnTo>
                    <a:pt x="59067" y="170014"/>
                  </a:lnTo>
                  <a:close/>
                </a:path>
                <a:path w="83184" h="501650">
                  <a:moveTo>
                    <a:pt x="59740" y="163830"/>
                  </a:moveTo>
                  <a:lnTo>
                    <a:pt x="59601" y="163487"/>
                  </a:lnTo>
                  <a:lnTo>
                    <a:pt x="58597" y="163309"/>
                  </a:lnTo>
                  <a:lnTo>
                    <a:pt x="59740" y="163830"/>
                  </a:lnTo>
                  <a:close/>
                </a:path>
                <a:path w="83184" h="501650">
                  <a:moveTo>
                    <a:pt x="60718" y="3810"/>
                  </a:moveTo>
                  <a:lnTo>
                    <a:pt x="56426" y="3810"/>
                  </a:lnTo>
                  <a:lnTo>
                    <a:pt x="58559" y="5080"/>
                  </a:lnTo>
                  <a:lnTo>
                    <a:pt x="60718" y="3810"/>
                  </a:lnTo>
                  <a:close/>
                </a:path>
                <a:path w="83184" h="501650">
                  <a:moveTo>
                    <a:pt x="61569" y="163830"/>
                  </a:moveTo>
                  <a:lnTo>
                    <a:pt x="59232" y="162560"/>
                  </a:lnTo>
                  <a:lnTo>
                    <a:pt x="59601" y="163487"/>
                  </a:lnTo>
                  <a:lnTo>
                    <a:pt x="61569" y="163830"/>
                  </a:lnTo>
                  <a:close/>
                </a:path>
                <a:path w="83184" h="501650">
                  <a:moveTo>
                    <a:pt x="62522" y="146075"/>
                  </a:moveTo>
                  <a:lnTo>
                    <a:pt x="62242" y="146126"/>
                  </a:lnTo>
                  <a:lnTo>
                    <a:pt x="62103" y="146253"/>
                  </a:lnTo>
                  <a:lnTo>
                    <a:pt x="62522" y="146075"/>
                  </a:lnTo>
                  <a:close/>
                </a:path>
                <a:path w="83184" h="501650">
                  <a:moveTo>
                    <a:pt x="63017" y="155625"/>
                  </a:moveTo>
                  <a:lnTo>
                    <a:pt x="62776" y="155549"/>
                  </a:lnTo>
                  <a:lnTo>
                    <a:pt x="62598" y="155638"/>
                  </a:lnTo>
                  <a:lnTo>
                    <a:pt x="62839" y="155676"/>
                  </a:lnTo>
                  <a:lnTo>
                    <a:pt x="63017" y="155625"/>
                  </a:lnTo>
                  <a:close/>
                </a:path>
                <a:path w="83184" h="501650">
                  <a:moveTo>
                    <a:pt x="63080" y="164122"/>
                  </a:moveTo>
                  <a:lnTo>
                    <a:pt x="62242" y="163296"/>
                  </a:lnTo>
                  <a:lnTo>
                    <a:pt x="62738" y="163880"/>
                  </a:lnTo>
                  <a:lnTo>
                    <a:pt x="63080" y="164122"/>
                  </a:lnTo>
                  <a:close/>
                </a:path>
                <a:path w="83184" h="501650">
                  <a:moveTo>
                    <a:pt x="64935" y="131483"/>
                  </a:moveTo>
                  <a:lnTo>
                    <a:pt x="64693" y="131470"/>
                  </a:lnTo>
                  <a:lnTo>
                    <a:pt x="64452" y="131559"/>
                  </a:lnTo>
                  <a:lnTo>
                    <a:pt x="64935" y="131483"/>
                  </a:lnTo>
                  <a:close/>
                </a:path>
                <a:path w="83184" h="501650">
                  <a:moveTo>
                    <a:pt x="65100" y="131483"/>
                  </a:moveTo>
                  <a:lnTo>
                    <a:pt x="64731" y="131241"/>
                  </a:lnTo>
                  <a:lnTo>
                    <a:pt x="64363" y="131241"/>
                  </a:lnTo>
                  <a:lnTo>
                    <a:pt x="64757" y="131368"/>
                  </a:lnTo>
                  <a:lnTo>
                    <a:pt x="64922" y="131470"/>
                  </a:lnTo>
                  <a:lnTo>
                    <a:pt x="65100" y="131483"/>
                  </a:lnTo>
                  <a:close/>
                </a:path>
                <a:path w="83184" h="501650">
                  <a:moveTo>
                    <a:pt x="65201" y="126326"/>
                  </a:moveTo>
                  <a:lnTo>
                    <a:pt x="64985" y="126326"/>
                  </a:lnTo>
                  <a:lnTo>
                    <a:pt x="64808" y="126339"/>
                  </a:lnTo>
                  <a:lnTo>
                    <a:pt x="64604" y="126339"/>
                  </a:lnTo>
                  <a:lnTo>
                    <a:pt x="64731" y="126517"/>
                  </a:lnTo>
                  <a:lnTo>
                    <a:pt x="65201" y="126326"/>
                  </a:lnTo>
                  <a:close/>
                </a:path>
                <a:path w="83184" h="501650">
                  <a:moveTo>
                    <a:pt x="67132" y="149860"/>
                  </a:moveTo>
                  <a:lnTo>
                    <a:pt x="64147" y="148590"/>
                  </a:lnTo>
                  <a:lnTo>
                    <a:pt x="65900" y="149860"/>
                  </a:lnTo>
                  <a:lnTo>
                    <a:pt x="67132" y="149860"/>
                  </a:lnTo>
                  <a:close/>
                </a:path>
                <a:path w="83184" h="501650">
                  <a:moveTo>
                    <a:pt x="67602" y="149860"/>
                  </a:moveTo>
                  <a:lnTo>
                    <a:pt x="67233" y="148590"/>
                  </a:lnTo>
                  <a:lnTo>
                    <a:pt x="67132" y="149860"/>
                  </a:lnTo>
                  <a:lnTo>
                    <a:pt x="67602" y="149860"/>
                  </a:lnTo>
                  <a:close/>
                </a:path>
                <a:path w="83184" h="501650">
                  <a:moveTo>
                    <a:pt x="67767" y="137223"/>
                  </a:moveTo>
                  <a:lnTo>
                    <a:pt x="67246" y="137198"/>
                  </a:lnTo>
                  <a:lnTo>
                    <a:pt x="66471" y="137160"/>
                  </a:lnTo>
                  <a:lnTo>
                    <a:pt x="66763" y="137198"/>
                  </a:lnTo>
                  <a:lnTo>
                    <a:pt x="67132" y="137223"/>
                  </a:lnTo>
                  <a:lnTo>
                    <a:pt x="67767" y="137223"/>
                  </a:lnTo>
                  <a:close/>
                </a:path>
                <a:path w="83184" h="501650">
                  <a:moveTo>
                    <a:pt x="67818" y="152400"/>
                  </a:moveTo>
                  <a:lnTo>
                    <a:pt x="67348" y="152400"/>
                  </a:lnTo>
                  <a:lnTo>
                    <a:pt x="67779" y="152984"/>
                  </a:lnTo>
                  <a:lnTo>
                    <a:pt x="67818" y="152400"/>
                  </a:lnTo>
                  <a:close/>
                </a:path>
                <a:path w="83184" h="501650">
                  <a:moveTo>
                    <a:pt x="68275" y="153670"/>
                  </a:moveTo>
                  <a:lnTo>
                    <a:pt x="67779" y="152984"/>
                  </a:lnTo>
                  <a:lnTo>
                    <a:pt x="67716" y="153670"/>
                  </a:lnTo>
                  <a:lnTo>
                    <a:pt x="68275" y="153670"/>
                  </a:lnTo>
                  <a:close/>
                </a:path>
                <a:path w="83184" h="501650">
                  <a:moveTo>
                    <a:pt x="68567" y="128244"/>
                  </a:moveTo>
                  <a:lnTo>
                    <a:pt x="67640" y="127647"/>
                  </a:lnTo>
                  <a:lnTo>
                    <a:pt x="64376" y="127279"/>
                  </a:lnTo>
                  <a:lnTo>
                    <a:pt x="64909" y="127635"/>
                  </a:lnTo>
                  <a:lnTo>
                    <a:pt x="68567" y="128244"/>
                  </a:lnTo>
                  <a:close/>
                </a:path>
                <a:path w="83184" h="501650">
                  <a:moveTo>
                    <a:pt x="69342" y="111328"/>
                  </a:moveTo>
                  <a:lnTo>
                    <a:pt x="67767" y="110832"/>
                  </a:lnTo>
                  <a:lnTo>
                    <a:pt x="67500" y="111150"/>
                  </a:lnTo>
                  <a:lnTo>
                    <a:pt x="66167" y="111328"/>
                  </a:lnTo>
                  <a:lnTo>
                    <a:pt x="66573" y="111556"/>
                  </a:lnTo>
                  <a:lnTo>
                    <a:pt x="68237" y="111620"/>
                  </a:lnTo>
                  <a:lnTo>
                    <a:pt x="69342" y="111328"/>
                  </a:lnTo>
                  <a:close/>
                </a:path>
                <a:path w="83184" h="501650">
                  <a:moveTo>
                    <a:pt x="70446" y="98475"/>
                  </a:moveTo>
                  <a:lnTo>
                    <a:pt x="70192" y="98374"/>
                  </a:lnTo>
                  <a:lnTo>
                    <a:pt x="70446" y="98475"/>
                  </a:lnTo>
                  <a:close/>
                </a:path>
                <a:path w="83184" h="501650">
                  <a:moveTo>
                    <a:pt x="70510" y="124460"/>
                  </a:moveTo>
                  <a:lnTo>
                    <a:pt x="63804" y="122186"/>
                  </a:lnTo>
                  <a:lnTo>
                    <a:pt x="62458" y="123190"/>
                  </a:lnTo>
                  <a:lnTo>
                    <a:pt x="63766" y="123190"/>
                  </a:lnTo>
                  <a:lnTo>
                    <a:pt x="70510" y="124460"/>
                  </a:lnTo>
                  <a:close/>
                </a:path>
                <a:path w="83184" h="501650">
                  <a:moveTo>
                    <a:pt x="72783" y="1130"/>
                  </a:moveTo>
                  <a:lnTo>
                    <a:pt x="70993" y="901"/>
                  </a:lnTo>
                  <a:lnTo>
                    <a:pt x="71145" y="1003"/>
                  </a:lnTo>
                  <a:lnTo>
                    <a:pt x="72783" y="1130"/>
                  </a:lnTo>
                  <a:close/>
                </a:path>
                <a:path w="83184" h="501650">
                  <a:moveTo>
                    <a:pt x="72923" y="98234"/>
                  </a:moveTo>
                  <a:lnTo>
                    <a:pt x="70446" y="98475"/>
                  </a:lnTo>
                  <a:lnTo>
                    <a:pt x="71132" y="98755"/>
                  </a:lnTo>
                  <a:lnTo>
                    <a:pt x="72923" y="98234"/>
                  </a:lnTo>
                  <a:close/>
                </a:path>
                <a:path w="83184" h="501650">
                  <a:moveTo>
                    <a:pt x="75209" y="97231"/>
                  </a:moveTo>
                  <a:lnTo>
                    <a:pt x="74688" y="96520"/>
                  </a:lnTo>
                  <a:lnTo>
                    <a:pt x="74015" y="96520"/>
                  </a:lnTo>
                  <a:lnTo>
                    <a:pt x="75209" y="97231"/>
                  </a:lnTo>
                  <a:close/>
                </a:path>
                <a:path w="83184" h="501650">
                  <a:moveTo>
                    <a:pt x="76149" y="97790"/>
                  </a:moveTo>
                  <a:lnTo>
                    <a:pt x="75209" y="97231"/>
                  </a:lnTo>
                  <a:lnTo>
                    <a:pt x="75615" y="97790"/>
                  </a:lnTo>
                  <a:lnTo>
                    <a:pt x="76149" y="97790"/>
                  </a:lnTo>
                  <a:close/>
                </a:path>
                <a:path w="83184" h="501650">
                  <a:moveTo>
                    <a:pt x="76365" y="35433"/>
                  </a:moveTo>
                  <a:lnTo>
                    <a:pt x="76327" y="35293"/>
                  </a:lnTo>
                  <a:lnTo>
                    <a:pt x="76149" y="35217"/>
                  </a:lnTo>
                  <a:lnTo>
                    <a:pt x="75857" y="35217"/>
                  </a:lnTo>
                  <a:lnTo>
                    <a:pt x="75641" y="35242"/>
                  </a:lnTo>
                  <a:lnTo>
                    <a:pt x="75450" y="35267"/>
                  </a:lnTo>
                  <a:lnTo>
                    <a:pt x="76365" y="35433"/>
                  </a:lnTo>
                  <a:close/>
                </a:path>
                <a:path w="83184" h="501650">
                  <a:moveTo>
                    <a:pt x="78778" y="65722"/>
                  </a:moveTo>
                  <a:lnTo>
                    <a:pt x="77927" y="65024"/>
                  </a:lnTo>
                  <a:lnTo>
                    <a:pt x="77698" y="65278"/>
                  </a:lnTo>
                  <a:lnTo>
                    <a:pt x="78778" y="65722"/>
                  </a:lnTo>
                  <a:close/>
                </a:path>
                <a:path w="83184" h="501650">
                  <a:moveTo>
                    <a:pt x="81483" y="8890"/>
                  </a:moveTo>
                  <a:lnTo>
                    <a:pt x="76530" y="7620"/>
                  </a:lnTo>
                  <a:lnTo>
                    <a:pt x="74841" y="7620"/>
                  </a:lnTo>
                  <a:lnTo>
                    <a:pt x="73266" y="6350"/>
                  </a:lnTo>
                  <a:lnTo>
                    <a:pt x="76276" y="6350"/>
                  </a:lnTo>
                  <a:lnTo>
                    <a:pt x="73545" y="3810"/>
                  </a:lnTo>
                  <a:lnTo>
                    <a:pt x="74803" y="3810"/>
                  </a:lnTo>
                  <a:lnTo>
                    <a:pt x="80073" y="5080"/>
                  </a:lnTo>
                  <a:lnTo>
                    <a:pt x="80505" y="3810"/>
                  </a:lnTo>
                  <a:lnTo>
                    <a:pt x="79921" y="2540"/>
                  </a:lnTo>
                  <a:lnTo>
                    <a:pt x="75806" y="1270"/>
                  </a:lnTo>
                  <a:lnTo>
                    <a:pt x="74676" y="1270"/>
                  </a:lnTo>
                  <a:lnTo>
                    <a:pt x="74599" y="2540"/>
                  </a:lnTo>
                  <a:lnTo>
                    <a:pt x="71970" y="2540"/>
                  </a:lnTo>
                  <a:lnTo>
                    <a:pt x="71145" y="1270"/>
                  </a:lnTo>
                  <a:lnTo>
                    <a:pt x="66281" y="1270"/>
                  </a:lnTo>
                  <a:lnTo>
                    <a:pt x="61315" y="0"/>
                  </a:lnTo>
                  <a:lnTo>
                    <a:pt x="57848" y="1270"/>
                  </a:lnTo>
                  <a:lnTo>
                    <a:pt x="60756" y="2540"/>
                  </a:lnTo>
                  <a:lnTo>
                    <a:pt x="56680" y="2540"/>
                  </a:lnTo>
                  <a:lnTo>
                    <a:pt x="61277" y="3810"/>
                  </a:lnTo>
                  <a:lnTo>
                    <a:pt x="60718" y="3810"/>
                  </a:lnTo>
                  <a:lnTo>
                    <a:pt x="62090" y="5080"/>
                  </a:lnTo>
                  <a:lnTo>
                    <a:pt x="58813" y="5080"/>
                  </a:lnTo>
                  <a:lnTo>
                    <a:pt x="57899" y="6350"/>
                  </a:lnTo>
                  <a:lnTo>
                    <a:pt x="57696" y="6350"/>
                  </a:lnTo>
                  <a:lnTo>
                    <a:pt x="61074" y="7620"/>
                  </a:lnTo>
                  <a:lnTo>
                    <a:pt x="57556" y="7620"/>
                  </a:lnTo>
                  <a:lnTo>
                    <a:pt x="59893" y="8826"/>
                  </a:lnTo>
                  <a:lnTo>
                    <a:pt x="54737" y="7620"/>
                  </a:lnTo>
                  <a:lnTo>
                    <a:pt x="59766" y="10160"/>
                  </a:lnTo>
                  <a:lnTo>
                    <a:pt x="58801" y="10160"/>
                  </a:lnTo>
                  <a:lnTo>
                    <a:pt x="55943" y="11430"/>
                  </a:lnTo>
                  <a:lnTo>
                    <a:pt x="58635" y="12700"/>
                  </a:lnTo>
                  <a:lnTo>
                    <a:pt x="55765" y="12700"/>
                  </a:lnTo>
                  <a:lnTo>
                    <a:pt x="54800" y="13970"/>
                  </a:lnTo>
                  <a:lnTo>
                    <a:pt x="58889" y="13970"/>
                  </a:lnTo>
                  <a:lnTo>
                    <a:pt x="77127" y="13970"/>
                  </a:lnTo>
                  <a:lnTo>
                    <a:pt x="78295" y="12700"/>
                  </a:lnTo>
                  <a:lnTo>
                    <a:pt x="75844" y="12700"/>
                  </a:lnTo>
                  <a:lnTo>
                    <a:pt x="74015" y="11430"/>
                  </a:lnTo>
                  <a:lnTo>
                    <a:pt x="73596" y="11430"/>
                  </a:lnTo>
                  <a:lnTo>
                    <a:pt x="71018" y="10160"/>
                  </a:lnTo>
                  <a:lnTo>
                    <a:pt x="81483" y="8890"/>
                  </a:lnTo>
                  <a:close/>
                </a:path>
                <a:path w="83184" h="501650">
                  <a:moveTo>
                    <a:pt x="82600" y="40640"/>
                  </a:moveTo>
                  <a:lnTo>
                    <a:pt x="78955" y="39370"/>
                  </a:lnTo>
                  <a:lnTo>
                    <a:pt x="78867" y="39585"/>
                  </a:lnTo>
                  <a:lnTo>
                    <a:pt x="80645" y="40640"/>
                  </a:lnTo>
                  <a:lnTo>
                    <a:pt x="82600" y="40640"/>
                  </a:lnTo>
                  <a:close/>
                </a:path>
                <a:path w="83184" h="501650">
                  <a:moveTo>
                    <a:pt x="82842" y="49530"/>
                  </a:moveTo>
                  <a:lnTo>
                    <a:pt x="80708" y="49530"/>
                  </a:lnTo>
                  <a:lnTo>
                    <a:pt x="77292" y="48260"/>
                  </a:lnTo>
                  <a:lnTo>
                    <a:pt x="75615" y="46990"/>
                  </a:lnTo>
                  <a:lnTo>
                    <a:pt x="74853" y="46990"/>
                  </a:lnTo>
                  <a:lnTo>
                    <a:pt x="73837" y="45720"/>
                  </a:lnTo>
                  <a:lnTo>
                    <a:pt x="74472" y="45720"/>
                  </a:lnTo>
                  <a:lnTo>
                    <a:pt x="76047" y="44450"/>
                  </a:lnTo>
                  <a:lnTo>
                    <a:pt x="74510" y="44450"/>
                  </a:lnTo>
                  <a:lnTo>
                    <a:pt x="72390" y="43180"/>
                  </a:lnTo>
                  <a:lnTo>
                    <a:pt x="71259" y="43180"/>
                  </a:lnTo>
                  <a:lnTo>
                    <a:pt x="73253" y="41910"/>
                  </a:lnTo>
                  <a:lnTo>
                    <a:pt x="72174" y="41910"/>
                  </a:lnTo>
                  <a:lnTo>
                    <a:pt x="72974" y="40640"/>
                  </a:lnTo>
                  <a:lnTo>
                    <a:pt x="73977" y="40640"/>
                  </a:lnTo>
                  <a:lnTo>
                    <a:pt x="74879" y="41910"/>
                  </a:lnTo>
                  <a:lnTo>
                    <a:pt x="76962" y="40640"/>
                  </a:lnTo>
                  <a:lnTo>
                    <a:pt x="78422" y="40640"/>
                  </a:lnTo>
                  <a:lnTo>
                    <a:pt x="78867" y="39585"/>
                  </a:lnTo>
                  <a:lnTo>
                    <a:pt x="78486" y="39370"/>
                  </a:lnTo>
                  <a:lnTo>
                    <a:pt x="76339" y="38100"/>
                  </a:lnTo>
                  <a:lnTo>
                    <a:pt x="78498" y="38100"/>
                  </a:lnTo>
                  <a:lnTo>
                    <a:pt x="79298" y="36830"/>
                  </a:lnTo>
                  <a:lnTo>
                    <a:pt x="80632" y="36830"/>
                  </a:lnTo>
                  <a:lnTo>
                    <a:pt x="80772" y="35560"/>
                  </a:lnTo>
                  <a:lnTo>
                    <a:pt x="76365" y="35560"/>
                  </a:lnTo>
                  <a:lnTo>
                    <a:pt x="76428" y="36830"/>
                  </a:lnTo>
                  <a:lnTo>
                    <a:pt x="76174" y="36830"/>
                  </a:lnTo>
                  <a:lnTo>
                    <a:pt x="76174" y="39370"/>
                  </a:lnTo>
                  <a:lnTo>
                    <a:pt x="75984" y="40411"/>
                  </a:lnTo>
                  <a:lnTo>
                    <a:pt x="71640" y="39370"/>
                  </a:lnTo>
                  <a:lnTo>
                    <a:pt x="76174" y="39370"/>
                  </a:lnTo>
                  <a:lnTo>
                    <a:pt x="76174" y="36830"/>
                  </a:lnTo>
                  <a:lnTo>
                    <a:pt x="75018" y="36830"/>
                  </a:lnTo>
                  <a:lnTo>
                    <a:pt x="73787" y="35560"/>
                  </a:lnTo>
                  <a:lnTo>
                    <a:pt x="70764" y="35560"/>
                  </a:lnTo>
                  <a:lnTo>
                    <a:pt x="74904" y="34290"/>
                  </a:lnTo>
                  <a:lnTo>
                    <a:pt x="79730" y="34290"/>
                  </a:lnTo>
                  <a:lnTo>
                    <a:pt x="78181" y="33020"/>
                  </a:lnTo>
                  <a:lnTo>
                    <a:pt x="78879" y="31750"/>
                  </a:lnTo>
                  <a:lnTo>
                    <a:pt x="73431" y="30480"/>
                  </a:lnTo>
                  <a:lnTo>
                    <a:pt x="72758" y="29210"/>
                  </a:lnTo>
                  <a:lnTo>
                    <a:pt x="75044" y="30480"/>
                  </a:lnTo>
                  <a:lnTo>
                    <a:pt x="77127" y="30480"/>
                  </a:lnTo>
                  <a:lnTo>
                    <a:pt x="75780" y="29210"/>
                  </a:lnTo>
                  <a:lnTo>
                    <a:pt x="76022" y="28905"/>
                  </a:lnTo>
                  <a:lnTo>
                    <a:pt x="76428" y="29210"/>
                  </a:lnTo>
                  <a:lnTo>
                    <a:pt x="76200" y="28663"/>
                  </a:lnTo>
                  <a:lnTo>
                    <a:pt x="76758" y="27940"/>
                  </a:lnTo>
                  <a:lnTo>
                    <a:pt x="77050" y="27940"/>
                  </a:lnTo>
                  <a:lnTo>
                    <a:pt x="78359" y="26670"/>
                  </a:lnTo>
                  <a:lnTo>
                    <a:pt x="75666" y="25400"/>
                  </a:lnTo>
                  <a:lnTo>
                    <a:pt x="73304" y="22860"/>
                  </a:lnTo>
                  <a:lnTo>
                    <a:pt x="75590" y="21590"/>
                  </a:lnTo>
                  <a:lnTo>
                    <a:pt x="74231" y="21590"/>
                  </a:lnTo>
                  <a:lnTo>
                    <a:pt x="77927" y="19050"/>
                  </a:lnTo>
                  <a:lnTo>
                    <a:pt x="71412" y="16510"/>
                  </a:lnTo>
                  <a:lnTo>
                    <a:pt x="74269" y="15240"/>
                  </a:lnTo>
                  <a:lnTo>
                    <a:pt x="63525" y="15240"/>
                  </a:lnTo>
                  <a:lnTo>
                    <a:pt x="63525" y="25400"/>
                  </a:lnTo>
                  <a:lnTo>
                    <a:pt x="62471" y="26670"/>
                  </a:lnTo>
                  <a:lnTo>
                    <a:pt x="58915" y="25400"/>
                  </a:lnTo>
                  <a:lnTo>
                    <a:pt x="61023" y="24307"/>
                  </a:lnTo>
                  <a:lnTo>
                    <a:pt x="63525" y="25400"/>
                  </a:lnTo>
                  <a:lnTo>
                    <a:pt x="63525" y="15240"/>
                  </a:lnTo>
                  <a:lnTo>
                    <a:pt x="60972" y="15240"/>
                  </a:lnTo>
                  <a:lnTo>
                    <a:pt x="60972" y="24295"/>
                  </a:lnTo>
                  <a:lnTo>
                    <a:pt x="58153" y="25400"/>
                  </a:lnTo>
                  <a:lnTo>
                    <a:pt x="59588" y="24130"/>
                  </a:lnTo>
                  <a:lnTo>
                    <a:pt x="60604" y="24130"/>
                  </a:lnTo>
                  <a:lnTo>
                    <a:pt x="60972" y="24295"/>
                  </a:lnTo>
                  <a:lnTo>
                    <a:pt x="60972" y="15240"/>
                  </a:lnTo>
                  <a:lnTo>
                    <a:pt x="59766" y="15240"/>
                  </a:lnTo>
                  <a:lnTo>
                    <a:pt x="57480" y="15240"/>
                  </a:lnTo>
                  <a:lnTo>
                    <a:pt x="56984" y="15240"/>
                  </a:lnTo>
                  <a:lnTo>
                    <a:pt x="56883" y="16510"/>
                  </a:lnTo>
                  <a:lnTo>
                    <a:pt x="55867" y="16510"/>
                  </a:lnTo>
                  <a:lnTo>
                    <a:pt x="58978" y="17780"/>
                  </a:lnTo>
                  <a:lnTo>
                    <a:pt x="56070" y="17780"/>
                  </a:lnTo>
                  <a:lnTo>
                    <a:pt x="58254" y="19050"/>
                  </a:lnTo>
                  <a:lnTo>
                    <a:pt x="54368" y="19050"/>
                  </a:lnTo>
                  <a:lnTo>
                    <a:pt x="57861" y="20320"/>
                  </a:lnTo>
                  <a:lnTo>
                    <a:pt x="56019" y="20320"/>
                  </a:lnTo>
                  <a:lnTo>
                    <a:pt x="59029" y="21590"/>
                  </a:lnTo>
                  <a:lnTo>
                    <a:pt x="56591" y="22618"/>
                  </a:lnTo>
                  <a:lnTo>
                    <a:pt x="56045" y="21958"/>
                  </a:lnTo>
                  <a:lnTo>
                    <a:pt x="56146" y="22809"/>
                  </a:lnTo>
                  <a:lnTo>
                    <a:pt x="56019" y="22860"/>
                  </a:lnTo>
                  <a:lnTo>
                    <a:pt x="56159" y="22860"/>
                  </a:lnTo>
                  <a:lnTo>
                    <a:pt x="57010" y="22885"/>
                  </a:lnTo>
                  <a:lnTo>
                    <a:pt x="57912" y="22885"/>
                  </a:lnTo>
                  <a:lnTo>
                    <a:pt x="58826" y="22872"/>
                  </a:lnTo>
                  <a:lnTo>
                    <a:pt x="58521" y="22860"/>
                  </a:lnTo>
                  <a:lnTo>
                    <a:pt x="59829" y="22860"/>
                  </a:lnTo>
                  <a:lnTo>
                    <a:pt x="59156" y="24130"/>
                  </a:lnTo>
                  <a:lnTo>
                    <a:pt x="53975" y="24130"/>
                  </a:lnTo>
                  <a:lnTo>
                    <a:pt x="52870" y="25400"/>
                  </a:lnTo>
                  <a:lnTo>
                    <a:pt x="55702" y="25400"/>
                  </a:lnTo>
                  <a:lnTo>
                    <a:pt x="54571" y="26670"/>
                  </a:lnTo>
                  <a:lnTo>
                    <a:pt x="59436" y="26670"/>
                  </a:lnTo>
                  <a:lnTo>
                    <a:pt x="62839" y="29210"/>
                  </a:lnTo>
                  <a:lnTo>
                    <a:pt x="50419" y="27940"/>
                  </a:lnTo>
                  <a:lnTo>
                    <a:pt x="55041" y="29210"/>
                  </a:lnTo>
                  <a:lnTo>
                    <a:pt x="57378" y="29210"/>
                  </a:lnTo>
                  <a:lnTo>
                    <a:pt x="61836" y="30480"/>
                  </a:lnTo>
                  <a:lnTo>
                    <a:pt x="55410" y="30480"/>
                  </a:lnTo>
                  <a:lnTo>
                    <a:pt x="54927" y="31750"/>
                  </a:lnTo>
                  <a:lnTo>
                    <a:pt x="58813" y="31750"/>
                  </a:lnTo>
                  <a:lnTo>
                    <a:pt x="58750" y="33020"/>
                  </a:lnTo>
                  <a:lnTo>
                    <a:pt x="55206" y="33020"/>
                  </a:lnTo>
                  <a:lnTo>
                    <a:pt x="55651" y="34290"/>
                  </a:lnTo>
                  <a:lnTo>
                    <a:pt x="58102" y="35560"/>
                  </a:lnTo>
                  <a:lnTo>
                    <a:pt x="58635" y="36830"/>
                  </a:lnTo>
                  <a:lnTo>
                    <a:pt x="57607" y="36830"/>
                  </a:lnTo>
                  <a:lnTo>
                    <a:pt x="56489" y="35560"/>
                  </a:lnTo>
                  <a:lnTo>
                    <a:pt x="55397" y="36830"/>
                  </a:lnTo>
                  <a:lnTo>
                    <a:pt x="57023" y="38100"/>
                  </a:lnTo>
                  <a:lnTo>
                    <a:pt x="54648" y="39370"/>
                  </a:lnTo>
                  <a:lnTo>
                    <a:pt x="52412" y="40640"/>
                  </a:lnTo>
                  <a:lnTo>
                    <a:pt x="55410" y="41910"/>
                  </a:lnTo>
                  <a:lnTo>
                    <a:pt x="56527" y="41910"/>
                  </a:lnTo>
                  <a:lnTo>
                    <a:pt x="56718" y="43180"/>
                  </a:lnTo>
                  <a:lnTo>
                    <a:pt x="56324" y="43180"/>
                  </a:lnTo>
                  <a:lnTo>
                    <a:pt x="59118" y="45720"/>
                  </a:lnTo>
                  <a:lnTo>
                    <a:pt x="55740" y="46990"/>
                  </a:lnTo>
                  <a:lnTo>
                    <a:pt x="53530" y="46990"/>
                  </a:lnTo>
                  <a:lnTo>
                    <a:pt x="61023" y="48260"/>
                  </a:lnTo>
                  <a:lnTo>
                    <a:pt x="57569" y="48260"/>
                  </a:lnTo>
                  <a:lnTo>
                    <a:pt x="56070" y="50800"/>
                  </a:lnTo>
                  <a:lnTo>
                    <a:pt x="58661" y="52070"/>
                  </a:lnTo>
                  <a:lnTo>
                    <a:pt x="53873" y="53340"/>
                  </a:lnTo>
                  <a:lnTo>
                    <a:pt x="58254" y="54610"/>
                  </a:lnTo>
                  <a:lnTo>
                    <a:pt x="51714" y="55880"/>
                  </a:lnTo>
                  <a:lnTo>
                    <a:pt x="53632" y="55880"/>
                  </a:lnTo>
                  <a:lnTo>
                    <a:pt x="57848" y="55880"/>
                  </a:lnTo>
                  <a:lnTo>
                    <a:pt x="54698" y="57150"/>
                  </a:lnTo>
                  <a:lnTo>
                    <a:pt x="53632" y="55880"/>
                  </a:lnTo>
                  <a:lnTo>
                    <a:pt x="51422" y="58420"/>
                  </a:lnTo>
                  <a:lnTo>
                    <a:pt x="52565" y="58420"/>
                  </a:lnTo>
                  <a:lnTo>
                    <a:pt x="55181" y="58420"/>
                  </a:lnTo>
                  <a:lnTo>
                    <a:pt x="55778" y="59690"/>
                  </a:lnTo>
                  <a:lnTo>
                    <a:pt x="51993" y="59690"/>
                  </a:lnTo>
                  <a:lnTo>
                    <a:pt x="52768" y="60960"/>
                  </a:lnTo>
                  <a:lnTo>
                    <a:pt x="56540" y="60960"/>
                  </a:lnTo>
                  <a:lnTo>
                    <a:pt x="52743" y="62230"/>
                  </a:lnTo>
                  <a:lnTo>
                    <a:pt x="51104" y="62230"/>
                  </a:lnTo>
                  <a:lnTo>
                    <a:pt x="53632" y="63500"/>
                  </a:lnTo>
                  <a:lnTo>
                    <a:pt x="51384" y="63500"/>
                  </a:lnTo>
                  <a:lnTo>
                    <a:pt x="51536" y="63665"/>
                  </a:lnTo>
                  <a:lnTo>
                    <a:pt x="54305" y="64770"/>
                  </a:lnTo>
                  <a:lnTo>
                    <a:pt x="52171" y="64363"/>
                  </a:lnTo>
                  <a:lnTo>
                    <a:pt x="52552" y="64770"/>
                  </a:lnTo>
                  <a:lnTo>
                    <a:pt x="51206" y="64770"/>
                  </a:lnTo>
                  <a:lnTo>
                    <a:pt x="51079" y="66040"/>
                  </a:lnTo>
                  <a:lnTo>
                    <a:pt x="49618" y="66040"/>
                  </a:lnTo>
                  <a:lnTo>
                    <a:pt x="48907" y="67310"/>
                  </a:lnTo>
                  <a:lnTo>
                    <a:pt x="50368" y="68580"/>
                  </a:lnTo>
                  <a:lnTo>
                    <a:pt x="50165" y="69850"/>
                  </a:lnTo>
                  <a:lnTo>
                    <a:pt x="51257" y="69850"/>
                  </a:lnTo>
                  <a:lnTo>
                    <a:pt x="55067" y="71120"/>
                  </a:lnTo>
                  <a:lnTo>
                    <a:pt x="55829" y="71120"/>
                  </a:lnTo>
                  <a:lnTo>
                    <a:pt x="55359" y="72390"/>
                  </a:lnTo>
                  <a:lnTo>
                    <a:pt x="51917" y="71120"/>
                  </a:lnTo>
                  <a:lnTo>
                    <a:pt x="51206" y="71120"/>
                  </a:lnTo>
                  <a:lnTo>
                    <a:pt x="45605" y="72390"/>
                  </a:lnTo>
                  <a:lnTo>
                    <a:pt x="48196" y="72390"/>
                  </a:lnTo>
                  <a:lnTo>
                    <a:pt x="48018" y="73660"/>
                  </a:lnTo>
                  <a:lnTo>
                    <a:pt x="49085" y="74930"/>
                  </a:lnTo>
                  <a:lnTo>
                    <a:pt x="49136" y="76200"/>
                  </a:lnTo>
                  <a:lnTo>
                    <a:pt x="52057" y="76200"/>
                  </a:lnTo>
                  <a:lnTo>
                    <a:pt x="51358" y="77470"/>
                  </a:lnTo>
                  <a:lnTo>
                    <a:pt x="53682" y="77470"/>
                  </a:lnTo>
                  <a:lnTo>
                    <a:pt x="52641" y="78740"/>
                  </a:lnTo>
                  <a:lnTo>
                    <a:pt x="50228" y="78740"/>
                  </a:lnTo>
                  <a:lnTo>
                    <a:pt x="50342" y="80010"/>
                  </a:lnTo>
                  <a:lnTo>
                    <a:pt x="51714" y="81280"/>
                  </a:lnTo>
                  <a:lnTo>
                    <a:pt x="52793" y="80010"/>
                  </a:lnTo>
                  <a:lnTo>
                    <a:pt x="54495" y="81280"/>
                  </a:lnTo>
                  <a:lnTo>
                    <a:pt x="51828" y="81280"/>
                  </a:lnTo>
                  <a:lnTo>
                    <a:pt x="51943" y="82550"/>
                  </a:lnTo>
                  <a:lnTo>
                    <a:pt x="50101" y="81280"/>
                  </a:lnTo>
                  <a:lnTo>
                    <a:pt x="50380" y="82550"/>
                  </a:lnTo>
                  <a:lnTo>
                    <a:pt x="52400" y="85090"/>
                  </a:lnTo>
                  <a:lnTo>
                    <a:pt x="52171" y="85090"/>
                  </a:lnTo>
                  <a:lnTo>
                    <a:pt x="55943" y="87630"/>
                  </a:lnTo>
                  <a:lnTo>
                    <a:pt x="43903" y="87630"/>
                  </a:lnTo>
                  <a:lnTo>
                    <a:pt x="49276" y="90170"/>
                  </a:lnTo>
                  <a:lnTo>
                    <a:pt x="49009" y="90170"/>
                  </a:lnTo>
                  <a:lnTo>
                    <a:pt x="51714" y="91440"/>
                  </a:lnTo>
                  <a:lnTo>
                    <a:pt x="51155" y="92710"/>
                  </a:lnTo>
                  <a:lnTo>
                    <a:pt x="49771" y="91440"/>
                  </a:lnTo>
                  <a:lnTo>
                    <a:pt x="48056" y="91440"/>
                  </a:lnTo>
                  <a:lnTo>
                    <a:pt x="52285" y="93980"/>
                  </a:lnTo>
                  <a:lnTo>
                    <a:pt x="47078" y="93980"/>
                  </a:lnTo>
                  <a:lnTo>
                    <a:pt x="49860" y="95250"/>
                  </a:lnTo>
                  <a:lnTo>
                    <a:pt x="41884" y="95250"/>
                  </a:lnTo>
                  <a:lnTo>
                    <a:pt x="49949" y="99060"/>
                  </a:lnTo>
                  <a:lnTo>
                    <a:pt x="44754" y="100330"/>
                  </a:lnTo>
                  <a:lnTo>
                    <a:pt x="45034" y="100330"/>
                  </a:lnTo>
                  <a:lnTo>
                    <a:pt x="46482" y="101600"/>
                  </a:lnTo>
                  <a:lnTo>
                    <a:pt x="46761" y="100330"/>
                  </a:lnTo>
                  <a:lnTo>
                    <a:pt x="47726" y="101600"/>
                  </a:lnTo>
                  <a:lnTo>
                    <a:pt x="49568" y="104140"/>
                  </a:lnTo>
                  <a:lnTo>
                    <a:pt x="44183" y="106680"/>
                  </a:lnTo>
                  <a:lnTo>
                    <a:pt x="42100" y="109220"/>
                  </a:lnTo>
                  <a:lnTo>
                    <a:pt x="41452" y="110490"/>
                  </a:lnTo>
                  <a:lnTo>
                    <a:pt x="51549" y="111760"/>
                  </a:lnTo>
                  <a:lnTo>
                    <a:pt x="46939" y="113030"/>
                  </a:lnTo>
                  <a:lnTo>
                    <a:pt x="43586" y="111760"/>
                  </a:lnTo>
                  <a:lnTo>
                    <a:pt x="47383" y="114300"/>
                  </a:lnTo>
                  <a:lnTo>
                    <a:pt x="42799" y="115570"/>
                  </a:lnTo>
                  <a:lnTo>
                    <a:pt x="44881" y="118110"/>
                  </a:lnTo>
                  <a:lnTo>
                    <a:pt x="41630" y="118110"/>
                  </a:lnTo>
                  <a:lnTo>
                    <a:pt x="43815" y="119380"/>
                  </a:lnTo>
                  <a:lnTo>
                    <a:pt x="45847" y="120650"/>
                  </a:lnTo>
                  <a:lnTo>
                    <a:pt x="41389" y="120650"/>
                  </a:lnTo>
                  <a:lnTo>
                    <a:pt x="45923" y="121920"/>
                  </a:lnTo>
                  <a:lnTo>
                    <a:pt x="43611" y="121920"/>
                  </a:lnTo>
                  <a:lnTo>
                    <a:pt x="41935" y="123190"/>
                  </a:lnTo>
                  <a:lnTo>
                    <a:pt x="43357" y="123190"/>
                  </a:lnTo>
                  <a:lnTo>
                    <a:pt x="45885" y="124460"/>
                  </a:lnTo>
                  <a:lnTo>
                    <a:pt x="44094" y="124460"/>
                  </a:lnTo>
                  <a:lnTo>
                    <a:pt x="47231" y="125730"/>
                  </a:lnTo>
                  <a:lnTo>
                    <a:pt x="42341" y="125730"/>
                  </a:lnTo>
                  <a:lnTo>
                    <a:pt x="46850" y="127000"/>
                  </a:lnTo>
                  <a:lnTo>
                    <a:pt x="42176" y="125730"/>
                  </a:lnTo>
                  <a:lnTo>
                    <a:pt x="42849" y="128270"/>
                  </a:lnTo>
                  <a:lnTo>
                    <a:pt x="43599" y="128270"/>
                  </a:lnTo>
                  <a:lnTo>
                    <a:pt x="43434" y="129540"/>
                  </a:lnTo>
                  <a:lnTo>
                    <a:pt x="44678" y="129540"/>
                  </a:lnTo>
                  <a:lnTo>
                    <a:pt x="38900" y="130810"/>
                  </a:lnTo>
                  <a:lnTo>
                    <a:pt x="48844" y="133350"/>
                  </a:lnTo>
                  <a:lnTo>
                    <a:pt x="41567" y="132080"/>
                  </a:lnTo>
                  <a:lnTo>
                    <a:pt x="43815" y="134620"/>
                  </a:lnTo>
                  <a:lnTo>
                    <a:pt x="45135" y="136956"/>
                  </a:lnTo>
                  <a:lnTo>
                    <a:pt x="40995" y="135890"/>
                  </a:lnTo>
                  <a:lnTo>
                    <a:pt x="42697" y="137160"/>
                  </a:lnTo>
                  <a:lnTo>
                    <a:pt x="45250" y="137160"/>
                  </a:lnTo>
                  <a:lnTo>
                    <a:pt x="46101" y="138430"/>
                  </a:lnTo>
                  <a:lnTo>
                    <a:pt x="43573" y="137744"/>
                  </a:lnTo>
                  <a:lnTo>
                    <a:pt x="46558" y="139700"/>
                  </a:lnTo>
                  <a:lnTo>
                    <a:pt x="45186" y="140970"/>
                  </a:lnTo>
                  <a:lnTo>
                    <a:pt x="44488" y="140970"/>
                  </a:lnTo>
                  <a:lnTo>
                    <a:pt x="43205" y="139700"/>
                  </a:lnTo>
                  <a:lnTo>
                    <a:pt x="42418" y="139700"/>
                  </a:lnTo>
                  <a:lnTo>
                    <a:pt x="44107" y="140970"/>
                  </a:lnTo>
                  <a:lnTo>
                    <a:pt x="41516" y="142240"/>
                  </a:lnTo>
                  <a:lnTo>
                    <a:pt x="42113" y="142900"/>
                  </a:lnTo>
                  <a:lnTo>
                    <a:pt x="41986" y="142811"/>
                  </a:lnTo>
                  <a:lnTo>
                    <a:pt x="42176" y="143014"/>
                  </a:lnTo>
                  <a:lnTo>
                    <a:pt x="43840" y="144780"/>
                  </a:lnTo>
                  <a:lnTo>
                    <a:pt x="45288" y="144780"/>
                  </a:lnTo>
                  <a:lnTo>
                    <a:pt x="46583" y="144780"/>
                  </a:lnTo>
                  <a:lnTo>
                    <a:pt x="49682" y="146050"/>
                  </a:lnTo>
                  <a:lnTo>
                    <a:pt x="51295" y="147320"/>
                  </a:lnTo>
                  <a:lnTo>
                    <a:pt x="45288" y="144780"/>
                  </a:lnTo>
                  <a:lnTo>
                    <a:pt x="49542" y="147320"/>
                  </a:lnTo>
                  <a:lnTo>
                    <a:pt x="43637" y="146329"/>
                  </a:lnTo>
                  <a:lnTo>
                    <a:pt x="44754" y="147320"/>
                  </a:lnTo>
                  <a:lnTo>
                    <a:pt x="45186" y="147320"/>
                  </a:lnTo>
                  <a:lnTo>
                    <a:pt x="45008" y="148590"/>
                  </a:lnTo>
                  <a:lnTo>
                    <a:pt x="44348" y="148590"/>
                  </a:lnTo>
                  <a:lnTo>
                    <a:pt x="46278" y="149860"/>
                  </a:lnTo>
                  <a:lnTo>
                    <a:pt x="43903" y="149860"/>
                  </a:lnTo>
                  <a:lnTo>
                    <a:pt x="44018" y="151130"/>
                  </a:lnTo>
                  <a:lnTo>
                    <a:pt x="48869" y="152400"/>
                  </a:lnTo>
                  <a:lnTo>
                    <a:pt x="46723" y="153670"/>
                  </a:lnTo>
                  <a:lnTo>
                    <a:pt x="42329" y="152400"/>
                  </a:lnTo>
                  <a:lnTo>
                    <a:pt x="45161" y="153670"/>
                  </a:lnTo>
                  <a:lnTo>
                    <a:pt x="44246" y="153670"/>
                  </a:lnTo>
                  <a:lnTo>
                    <a:pt x="44081" y="154940"/>
                  </a:lnTo>
                  <a:lnTo>
                    <a:pt x="46774" y="156210"/>
                  </a:lnTo>
                  <a:lnTo>
                    <a:pt x="46024" y="156210"/>
                  </a:lnTo>
                  <a:lnTo>
                    <a:pt x="47891" y="157480"/>
                  </a:lnTo>
                  <a:lnTo>
                    <a:pt x="49326" y="157480"/>
                  </a:lnTo>
                  <a:lnTo>
                    <a:pt x="49517" y="158750"/>
                  </a:lnTo>
                  <a:lnTo>
                    <a:pt x="47193" y="158750"/>
                  </a:lnTo>
                  <a:lnTo>
                    <a:pt x="49580" y="160020"/>
                  </a:lnTo>
                  <a:lnTo>
                    <a:pt x="47294" y="160020"/>
                  </a:lnTo>
                  <a:lnTo>
                    <a:pt x="44310" y="158750"/>
                  </a:lnTo>
                  <a:lnTo>
                    <a:pt x="43472" y="158750"/>
                  </a:lnTo>
                  <a:lnTo>
                    <a:pt x="46647" y="160020"/>
                  </a:lnTo>
                  <a:lnTo>
                    <a:pt x="44107" y="160020"/>
                  </a:lnTo>
                  <a:lnTo>
                    <a:pt x="47459" y="161290"/>
                  </a:lnTo>
                  <a:lnTo>
                    <a:pt x="43891" y="161290"/>
                  </a:lnTo>
                  <a:lnTo>
                    <a:pt x="43268" y="162560"/>
                  </a:lnTo>
                  <a:lnTo>
                    <a:pt x="44297" y="162560"/>
                  </a:lnTo>
                  <a:lnTo>
                    <a:pt x="46875" y="165100"/>
                  </a:lnTo>
                  <a:lnTo>
                    <a:pt x="41744" y="165100"/>
                  </a:lnTo>
                  <a:lnTo>
                    <a:pt x="45440" y="167640"/>
                  </a:lnTo>
                  <a:lnTo>
                    <a:pt x="44259" y="168910"/>
                  </a:lnTo>
                  <a:lnTo>
                    <a:pt x="44729" y="168910"/>
                  </a:lnTo>
                  <a:lnTo>
                    <a:pt x="50165" y="170180"/>
                  </a:lnTo>
                  <a:lnTo>
                    <a:pt x="41846" y="168910"/>
                  </a:lnTo>
                  <a:lnTo>
                    <a:pt x="44284" y="170180"/>
                  </a:lnTo>
                  <a:lnTo>
                    <a:pt x="41897" y="170180"/>
                  </a:lnTo>
                  <a:lnTo>
                    <a:pt x="40855" y="171450"/>
                  </a:lnTo>
                  <a:lnTo>
                    <a:pt x="42887" y="172720"/>
                  </a:lnTo>
                  <a:lnTo>
                    <a:pt x="44348" y="173990"/>
                  </a:lnTo>
                  <a:lnTo>
                    <a:pt x="41617" y="173990"/>
                  </a:lnTo>
                  <a:lnTo>
                    <a:pt x="41973" y="175260"/>
                  </a:lnTo>
                  <a:lnTo>
                    <a:pt x="42608" y="175260"/>
                  </a:lnTo>
                  <a:lnTo>
                    <a:pt x="42316" y="176530"/>
                  </a:lnTo>
                  <a:lnTo>
                    <a:pt x="41338" y="176530"/>
                  </a:lnTo>
                  <a:lnTo>
                    <a:pt x="42227" y="179082"/>
                  </a:lnTo>
                  <a:lnTo>
                    <a:pt x="43357" y="180340"/>
                  </a:lnTo>
                  <a:lnTo>
                    <a:pt x="41059" y="181610"/>
                  </a:lnTo>
                  <a:lnTo>
                    <a:pt x="41084" y="180340"/>
                  </a:lnTo>
                  <a:lnTo>
                    <a:pt x="39890" y="180340"/>
                  </a:lnTo>
                  <a:lnTo>
                    <a:pt x="40919" y="181610"/>
                  </a:lnTo>
                  <a:lnTo>
                    <a:pt x="43294" y="182880"/>
                  </a:lnTo>
                  <a:lnTo>
                    <a:pt x="42392" y="181610"/>
                  </a:lnTo>
                  <a:lnTo>
                    <a:pt x="44284" y="182880"/>
                  </a:lnTo>
                  <a:lnTo>
                    <a:pt x="43294" y="182880"/>
                  </a:lnTo>
                  <a:lnTo>
                    <a:pt x="39319" y="182880"/>
                  </a:lnTo>
                  <a:lnTo>
                    <a:pt x="46266" y="183845"/>
                  </a:lnTo>
                  <a:lnTo>
                    <a:pt x="45161" y="182880"/>
                  </a:lnTo>
                  <a:lnTo>
                    <a:pt x="46685" y="182880"/>
                  </a:lnTo>
                  <a:lnTo>
                    <a:pt x="46634" y="183896"/>
                  </a:lnTo>
                  <a:lnTo>
                    <a:pt x="48450" y="184150"/>
                  </a:lnTo>
                  <a:lnTo>
                    <a:pt x="45415" y="185420"/>
                  </a:lnTo>
                  <a:lnTo>
                    <a:pt x="46316" y="185420"/>
                  </a:lnTo>
                  <a:lnTo>
                    <a:pt x="46012" y="186334"/>
                  </a:lnTo>
                  <a:lnTo>
                    <a:pt x="47421" y="186690"/>
                  </a:lnTo>
                  <a:lnTo>
                    <a:pt x="45885" y="186690"/>
                  </a:lnTo>
                  <a:lnTo>
                    <a:pt x="43903" y="186690"/>
                  </a:lnTo>
                  <a:lnTo>
                    <a:pt x="43319" y="185648"/>
                  </a:lnTo>
                  <a:lnTo>
                    <a:pt x="43954" y="185813"/>
                  </a:lnTo>
                  <a:lnTo>
                    <a:pt x="43230" y="185483"/>
                  </a:lnTo>
                  <a:lnTo>
                    <a:pt x="43103" y="185420"/>
                  </a:lnTo>
                  <a:lnTo>
                    <a:pt x="42418" y="185420"/>
                  </a:lnTo>
                  <a:lnTo>
                    <a:pt x="39852" y="185420"/>
                  </a:lnTo>
                  <a:lnTo>
                    <a:pt x="40665" y="186690"/>
                  </a:lnTo>
                  <a:lnTo>
                    <a:pt x="39420" y="186690"/>
                  </a:lnTo>
                  <a:lnTo>
                    <a:pt x="46456" y="189230"/>
                  </a:lnTo>
                  <a:lnTo>
                    <a:pt x="40703" y="189230"/>
                  </a:lnTo>
                  <a:lnTo>
                    <a:pt x="40462" y="189230"/>
                  </a:lnTo>
                  <a:lnTo>
                    <a:pt x="40855" y="189344"/>
                  </a:lnTo>
                  <a:lnTo>
                    <a:pt x="42430" y="190500"/>
                  </a:lnTo>
                  <a:lnTo>
                    <a:pt x="39344" y="189230"/>
                  </a:lnTo>
                  <a:lnTo>
                    <a:pt x="36537" y="189230"/>
                  </a:lnTo>
                  <a:lnTo>
                    <a:pt x="38950" y="190500"/>
                  </a:lnTo>
                  <a:lnTo>
                    <a:pt x="34417" y="189230"/>
                  </a:lnTo>
                  <a:lnTo>
                    <a:pt x="37960" y="190500"/>
                  </a:lnTo>
                  <a:lnTo>
                    <a:pt x="37045" y="190500"/>
                  </a:lnTo>
                  <a:lnTo>
                    <a:pt x="38290" y="191770"/>
                  </a:lnTo>
                  <a:lnTo>
                    <a:pt x="41541" y="193040"/>
                  </a:lnTo>
                  <a:lnTo>
                    <a:pt x="33705" y="193040"/>
                  </a:lnTo>
                  <a:lnTo>
                    <a:pt x="38150" y="194310"/>
                  </a:lnTo>
                  <a:lnTo>
                    <a:pt x="39852" y="196850"/>
                  </a:lnTo>
                  <a:lnTo>
                    <a:pt x="43205" y="196850"/>
                  </a:lnTo>
                  <a:lnTo>
                    <a:pt x="44678" y="198120"/>
                  </a:lnTo>
                  <a:lnTo>
                    <a:pt x="39687" y="198120"/>
                  </a:lnTo>
                  <a:lnTo>
                    <a:pt x="40716" y="199390"/>
                  </a:lnTo>
                  <a:lnTo>
                    <a:pt x="41262" y="199390"/>
                  </a:lnTo>
                  <a:lnTo>
                    <a:pt x="41440" y="199466"/>
                  </a:lnTo>
                  <a:lnTo>
                    <a:pt x="46837" y="199390"/>
                  </a:lnTo>
                  <a:lnTo>
                    <a:pt x="47129" y="199390"/>
                  </a:lnTo>
                  <a:lnTo>
                    <a:pt x="50977" y="199390"/>
                  </a:lnTo>
                  <a:lnTo>
                    <a:pt x="45427" y="196850"/>
                  </a:lnTo>
                  <a:lnTo>
                    <a:pt x="45859" y="196850"/>
                  </a:lnTo>
                  <a:lnTo>
                    <a:pt x="42392" y="195580"/>
                  </a:lnTo>
                  <a:lnTo>
                    <a:pt x="47142" y="195580"/>
                  </a:lnTo>
                  <a:lnTo>
                    <a:pt x="47193" y="195427"/>
                  </a:lnTo>
                  <a:lnTo>
                    <a:pt x="45453" y="194310"/>
                  </a:lnTo>
                  <a:lnTo>
                    <a:pt x="46761" y="194310"/>
                  </a:lnTo>
                  <a:lnTo>
                    <a:pt x="47574" y="194310"/>
                  </a:lnTo>
                  <a:lnTo>
                    <a:pt x="48463" y="194310"/>
                  </a:lnTo>
                  <a:lnTo>
                    <a:pt x="44475" y="191770"/>
                  </a:lnTo>
                  <a:lnTo>
                    <a:pt x="46697" y="192328"/>
                  </a:lnTo>
                  <a:lnTo>
                    <a:pt x="46278" y="191985"/>
                  </a:lnTo>
                  <a:lnTo>
                    <a:pt x="45250" y="191770"/>
                  </a:lnTo>
                  <a:lnTo>
                    <a:pt x="46024" y="191770"/>
                  </a:lnTo>
                  <a:lnTo>
                    <a:pt x="47180" y="191770"/>
                  </a:lnTo>
                  <a:lnTo>
                    <a:pt x="51587" y="191770"/>
                  </a:lnTo>
                  <a:lnTo>
                    <a:pt x="46964" y="190500"/>
                  </a:lnTo>
                  <a:lnTo>
                    <a:pt x="52844" y="191770"/>
                  </a:lnTo>
                  <a:lnTo>
                    <a:pt x="52031" y="190500"/>
                  </a:lnTo>
                  <a:lnTo>
                    <a:pt x="48310" y="189230"/>
                  </a:lnTo>
                  <a:lnTo>
                    <a:pt x="50393" y="189230"/>
                  </a:lnTo>
                  <a:lnTo>
                    <a:pt x="51282" y="189471"/>
                  </a:lnTo>
                  <a:lnTo>
                    <a:pt x="51828" y="189674"/>
                  </a:lnTo>
                  <a:lnTo>
                    <a:pt x="52044" y="189839"/>
                  </a:lnTo>
                  <a:lnTo>
                    <a:pt x="52590" y="189928"/>
                  </a:lnTo>
                  <a:lnTo>
                    <a:pt x="54102" y="190169"/>
                  </a:lnTo>
                  <a:lnTo>
                    <a:pt x="54254" y="190055"/>
                  </a:lnTo>
                  <a:lnTo>
                    <a:pt x="51358" y="189458"/>
                  </a:lnTo>
                  <a:lnTo>
                    <a:pt x="50419" y="189230"/>
                  </a:lnTo>
                  <a:lnTo>
                    <a:pt x="50685" y="189230"/>
                  </a:lnTo>
                  <a:lnTo>
                    <a:pt x="49606" y="187960"/>
                  </a:lnTo>
                  <a:lnTo>
                    <a:pt x="50850" y="187960"/>
                  </a:lnTo>
                  <a:lnTo>
                    <a:pt x="51968" y="186690"/>
                  </a:lnTo>
                  <a:lnTo>
                    <a:pt x="54089" y="186690"/>
                  </a:lnTo>
                  <a:lnTo>
                    <a:pt x="50342" y="185420"/>
                  </a:lnTo>
                  <a:lnTo>
                    <a:pt x="51206" y="185420"/>
                  </a:lnTo>
                  <a:lnTo>
                    <a:pt x="50546" y="184150"/>
                  </a:lnTo>
                  <a:lnTo>
                    <a:pt x="52793" y="184150"/>
                  </a:lnTo>
                  <a:lnTo>
                    <a:pt x="53682" y="185420"/>
                  </a:lnTo>
                  <a:lnTo>
                    <a:pt x="54711" y="185420"/>
                  </a:lnTo>
                  <a:lnTo>
                    <a:pt x="53530" y="184150"/>
                  </a:lnTo>
                  <a:lnTo>
                    <a:pt x="54711" y="184150"/>
                  </a:lnTo>
                  <a:lnTo>
                    <a:pt x="55549" y="184404"/>
                  </a:lnTo>
                  <a:lnTo>
                    <a:pt x="56070" y="184531"/>
                  </a:lnTo>
                  <a:lnTo>
                    <a:pt x="55092" y="184150"/>
                  </a:lnTo>
                  <a:lnTo>
                    <a:pt x="55346" y="184150"/>
                  </a:lnTo>
                  <a:lnTo>
                    <a:pt x="52311" y="181610"/>
                  </a:lnTo>
                  <a:lnTo>
                    <a:pt x="46901" y="181610"/>
                  </a:lnTo>
                  <a:lnTo>
                    <a:pt x="45326" y="179070"/>
                  </a:lnTo>
                  <a:lnTo>
                    <a:pt x="49199" y="180340"/>
                  </a:lnTo>
                  <a:lnTo>
                    <a:pt x="53428" y="180340"/>
                  </a:lnTo>
                  <a:lnTo>
                    <a:pt x="53225" y="179082"/>
                  </a:lnTo>
                  <a:lnTo>
                    <a:pt x="55714" y="180340"/>
                  </a:lnTo>
                  <a:lnTo>
                    <a:pt x="56845" y="179070"/>
                  </a:lnTo>
                  <a:lnTo>
                    <a:pt x="57010" y="179070"/>
                  </a:lnTo>
                  <a:lnTo>
                    <a:pt x="53975" y="177800"/>
                  </a:lnTo>
                  <a:lnTo>
                    <a:pt x="55029" y="177800"/>
                  </a:lnTo>
                  <a:lnTo>
                    <a:pt x="56235" y="176530"/>
                  </a:lnTo>
                  <a:lnTo>
                    <a:pt x="52565" y="176530"/>
                  </a:lnTo>
                  <a:lnTo>
                    <a:pt x="49784" y="173990"/>
                  </a:lnTo>
                  <a:lnTo>
                    <a:pt x="54762" y="173990"/>
                  </a:lnTo>
                  <a:lnTo>
                    <a:pt x="53695" y="172720"/>
                  </a:lnTo>
                  <a:lnTo>
                    <a:pt x="54711" y="172720"/>
                  </a:lnTo>
                  <a:lnTo>
                    <a:pt x="53682" y="171450"/>
                  </a:lnTo>
                  <a:lnTo>
                    <a:pt x="54330" y="171450"/>
                  </a:lnTo>
                  <a:lnTo>
                    <a:pt x="52247" y="170180"/>
                  </a:lnTo>
                  <a:lnTo>
                    <a:pt x="55384" y="170180"/>
                  </a:lnTo>
                  <a:lnTo>
                    <a:pt x="54711" y="168910"/>
                  </a:lnTo>
                  <a:lnTo>
                    <a:pt x="59194" y="168910"/>
                  </a:lnTo>
                  <a:lnTo>
                    <a:pt x="60007" y="167640"/>
                  </a:lnTo>
                  <a:lnTo>
                    <a:pt x="57340" y="167640"/>
                  </a:lnTo>
                  <a:lnTo>
                    <a:pt x="57023" y="166370"/>
                  </a:lnTo>
                  <a:lnTo>
                    <a:pt x="57619" y="166370"/>
                  </a:lnTo>
                  <a:lnTo>
                    <a:pt x="61010" y="167640"/>
                  </a:lnTo>
                  <a:lnTo>
                    <a:pt x="65455" y="166370"/>
                  </a:lnTo>
                  <a:lnTo>
                    <a:pt x="54381" y="162560"/>
                  </a:lnTo>
                  <a:lnTo>
                    <a:pt x="58597" y="163309"/>
                  </a:lnTo>
                  <a:lnTo>
                    <a:pt x="56984" y="162560"/>
                  </a:lnTo>
                  <a:lnTo>
                    <a:pt x="59232" y="162560"/>
                  </a:lnTo>
                  <a:lnTo>
                    <a:pt x="62674" y="162560"/>
                  </a:lnTo>
                  <a:lnTo>
                    <a:pt x="64731" y="161290"/>
                  </a:lnTo>
                  <a:lnTo>
                    <a:pt x="57810" y="160020"/>
                  </a:lnTo>
                  <a:lnTo>
                    <a:pt x="58051" y="160020"/>
                  </a:lnTo>
                  <a:lnTo>
                    <a:pt x="54749" y="158750"/>
                  </a:lnTo>
                  <a:lnTo>
                    <a:pt x="53746" y="158750"/>
                  </a:lnTo>
                  <a:lnTo>
                    <a:pt x="54305" y="157480"/>
                  </a:lnTo>
                  <a:lnTo>
                    <a:pt x="59004" y="158750"/>
                  </a:lnTo>
                  <a:lnTo>
                    <a:pt x="59169" y="158750"/>
                  </a:lnTo>
                  <a:lnTo>
                    <a:pt x="60058" y="160020"/>
                  </a:lnTo>
                  <a:lnTo>
                    <a:pt x="61429" y="160020"/>
                  </a:lnTo>
                  <a:lnTo>
                    <a:pt x="60236" y="158750"/>
                  </a:lnTo>
                  <a:lnTo>
                    <a:pt x="60871" y="158750"/>
                  </a:lnTo>
                  <a:lnTo>
                    <a:pt x="62191" y="157886"/>
                  </a:lnTo>
                  <a:lnTo>
                    <a:pt x="61569" y="158750"/>
                  </a:lnTo>
                  <a:lnTo>
                    <a:pt x="63550" y="158750"/>
                  </a:lnTo>
                  <a:lnTo>
                    <a:pt x="62585" y="157619"/>
                  </a:lnTo>
                  <a:lnTo>
                    <a:pt x="62801" y="157480"/>
                  </a:lnTo>
                  <a:lnTo>
                    <a:pt x="62471" y="157480"/>
                  </a:lnTo>
                  <a:lnTo>
                    <a:pt x="61163" y="157480"/>
                  </a:lnTo>
                  <a:lnTo>
                    <a:pt x="62509" y="156210"/>
                  </a:lnTo>
                  <a:lnTo>
                    <a:pt x="60375" y="156210"/>
                  </a:lnTo>
                  <a:lnTo>
                    <a:pt x="62128" y="154940"/>
                  </a:lnTo>
                  <a:lnTo>
                    <a:pt x="58153" y="154940"/>
                  </a:lnTo>
                  <a:lnTo>
                    <a:pt x="57785" y="153670"/>
                  </a:lnTo>
                  <a:lnTo>
                    <a:pt x="59728" y="153670"/>
                  </a:lnTo>
                  <a:lnTo>
                    <a:pt x="62204" y="154940"/>
                  </a:lnTo>
                  <a:lnTo>
                    <a:pt x="60782" y="153670"/>
                  </a:lnTo>
                  <a:lnTo>
                    <a:pt x="62153" y="153670"/>
                  </a:lnTo>
                  <a:lnTo>
                    <a:pt x="65024" y="154940"/>
                  </a:lnTo>
                  <a:lnTo>
                    <a:pt x="62814" y="153670"/>
                  </a:lnTo>
                  <a:lnTo>
                    <a:pt x="66840" y="153670"/>
                  </a:lnTo>
                  <a:lnTo>
                    <a:pt x="67348" y="152400"/>
                  </a:lnTo>
                  <a:lnTo>
                    <a:pt x="62750" y="152400"/>
                  </a:lnTo>
                  <a:lnTo>
                    <a:pt x="60655" y="151130"/>
                  </a:lnTo>
                  <a:lnTo>
                    <a:pt x="61468" y="151130"/>
                  </a:lnTo>
                  <a:lnTo>
                    <a:pt x="61950" y="151130"/>
                  </a:lnTo>
                  <a:lnTo>
                    <a:pt x="70497" y="151130"/>
                  </a:lnTo>
                  <a:lnTo>
                    <a:pt x="67475" y="150558"/>
                  </a:lnTo>
                  <a:lnTo>
                    <a:pt x="63817" y="149860"/>
                  </a:lnTo>
                  <a:lnTo>
                    <a:pt x="64084" y="148590"/>
                  </a:lnTo>
                  <a:lnTo>
                    <a:pt x="62814" y="148590"/>
                  </a:lnTo>
                  <a:lnTo>
                    <a:pt x="64350" y="147320"/>
                  </a:lnTo>
                  <a:lnTo>
                    <a:pt x="62750" y="147320"/>
                  </a:lnTo>
                  <a:lnTo>
                    <a:pt x="62750" y="149860"/>
                  </a:lnTo>
                  <a:lnTo>
                    <a:pt x="61633" y="150964"/>
                  </a:lnTo>
                  <a:lnTo>
                    <a:pt x="59474" y="149860"/>
                  </a:lnTo>
                  <a:lnTo>
                    <a:pt x="62750" y="149860"/>
                  </a:lnTo>
                  <a:lnTo>
                    <a:pt x="62750" y="147320"/>
                  </a:lnTo>
                  <a:lnTo>
                    <a:pt x="59537" y="147320"/>
                  </a:lnTo>
                  <a:lnTo>
                    <a:pt x="59842" y="146050"/>
                  </a:lnTo>
                  <a:lnTo>
                    <a:pt x="60909" y="146050"/>
                  </a:lnTo>
                  <a:lnTo>
                    <a:pt x="57772" y="144780"/>
                  </a:lnTo>
                  <a:lnTo>
                    <a:pt x="64452" y="146050"/>
                  </a:lnTo>
                  <a:lnTo>
                    <a:pt x="62407" y="144780"/>
                  </a:lnTo>
                  <a:lnTo>
                    <a:pt x="66751" y="144780"/>
                  </a:lnTo>
                  <a:lnTo>
                    <a:pt x="64503" y="143510"/>
                  </a:lnTo>
                  <a:lnTo>
                    <a:pt x="69405" y="144780"/>
                  </a:lnTo>
                  <a:lnTo>
                    <a:pt x="67576" y="143510"/>
                  </a:lnTo>
                  <a:lnTo>
                    <a:pt x="65671" y="143510"/>
                  </a:lnTo>
                  <a:lnTo>
                    <a:pt x="63360" y="142240"/>
                  </a:lnTo>
                  <a:lnTo>
                    <a:pt x="64871" y="143510"/>
                  </a:lnTo>
                  <a:lnTo>
                    <a:pt x="61429" y="142240"/>
                  </a:lnTo>
                  <a:lnTo>
                    <a:pt x="61366" y="142900"/>
                  </a:lnTo>
                  <a:lnTo>
                    <a:pt x="56984" y="140970"/>
                  </a:lnTo>
                  <a:lnTo>
                    <a:pt x="59588" y="140970"/>
                  </a:lnTo>
                  <a:lnTo>
                    <a:pt x="65697" y="142240"/>
                  </a:lnTo>
                  <a:lnTo>
                    <a:pt x="68580" y="142240"/>
                  </a:lnTo>
                  <a:lnTo>
                    <a:pt x="62865" y="139700"/>
                  </a:lnTo>
                  <a:lnTo>
                    <a:pt x="64604" y="138430"/>
                  </a:lnTo>
                  <a:lnTo>
                    <a:pt x="64389" y="138430"/>
                  </a:lnTo>
                  <a:lnTo>
                    <a:pt x="63271" y="138430"/>
                  </a:lnTo>
                  <a:lnTo>
                    <a:pt x="62344" y="137160"/>
                  </a:lnTo>
                  <a:lnTo>
                    <a:pt x="64389" y="138430"/>
                  </a:lnTo>
                  <a:lnTo>
                    <a:pt x="65163" y="137160"/>
                  </a:lnTo>
                  <a:lnTo>
                    <a:pt x="66471" y="137160"/>
                  </a:lnTo>
                  <a:lnTo>
                    <a:pt x="66763" y="137160"/>
                  </a:lnTo>
                  <a:lnTo>
                    <a:pt x="62712" y="135890"/>
                  </a:lnTo>
                  <a:lnTo>
                    <a:pt x="65493" y="135890"/>
                  </a:lnTo>
                  <a:lnTo>
                    <a:pt x="66763" y="134620"/>
                  </a:lnTo>
                  <a:lnTo>
                    <a:pt x="65913" y="134467"/>
                  </a:lnTo>
                  <a:lnTo>
                    <a:pt x="65963" y="133350"/>
                  </a:lnTo>
                  <a:lnTo>
                    <a:pt x="66294" y="133350"/>
                  </a:lnTo>
                  <a:lnTo>
                    <a:pt x="65671" y="133159"/>
                  </a:lnTo>
                  <a:lnTo>
                    <a:pt x="65671" y="134416"/>
                  </a:lnTo>
                  <a:lnTo>
                    <a:pt x="59867" y="133350"/>
                  </a:lnTo>
                  <a:lnTo>
                    <a:pt x="64414" y="133350"/>
                  </a:lnTo>
                  <a:lnTo>
                    <a:pt x="65671" y="134416"/>
                  </a:lnTo>
                  <a:lnTo>
                    <a:pt x="65671" y="133159"/>
                  </a:lnTo>
                  <a:lnTo>
                    <a:pt x="62395" y="132080"/>
                  </a:lnTo>
                  <a:lnTo>
                    <a:pt x="63487" y="132080"/>
                  </a:lnTo>
                  <a:lnTo>
                    <a:pt x="61366" y="130810"/>
                  </a:lnTo>
                  <a:lnTo>
                    <a:pt x="59004" y="130810"/>
                  </a:lnTo>
                  <a:lnTo>
                    <a:pt x="65544" y="129540"/>
                  </a:lnTo>
                  <a:lnTo>
                    <a:pt x="58991" y="127000"/>
                  </a:lnTo>
                  <a:lnTo>
                    <a:pt x="64617" y="127000"/>
                  </a:lnTo>
                  <a:lnTo>
                    <a:pt x="64046" y="125730"/>
                  </a:lnTo>
                  <a:lnTo>
                    <a:pt x="63512" y="124460"/>
                  </a:lnTo>
                  <a:lnTo>
                    <a:pt x="66306" y="124460"/>
                  </a:lnTo>
                  <a:lnTo>
                    <a:pt x="58483" y="123190"/>
                  </a:lnTo>
                  <a:lnTo>
                    <a:pt x="60744" y="121920"/>
                  </a:lnTo>
                  <a:lnTo>
                    <a:pt x="63042" y="121920"/>
                  </a:lnTo>
                  <a:lnTo>
                    <a:pt x="63804" y="122186"/>
                  </a:lnTo>
                  <a:lnTo>
                    <a:pt x="64147" y="121920"/>
                  </a:lnTo>
                  <a:lnTo>
                    <a:pt x="69824" y="121920"/>
                  </a:lnTo>
                  <a:lnTo>
                    <a:pt x="65100" y="119380"/>
                  </a:lnTo>
                  <a:lnTo>
                    <a:pt x="66738" y="119380"/>
                  </a:lnTo>
                  <a:lnTo>
                    <a:pt x="63385" y="118110"/>
                  </a:lnTo>
                  <a:lnTo>
                    <a:pt x="62433" y="116840"/>
                  </a:lnTo>
                  <a:lnTo>
                    <a:pt x="61595" y="115570"/>
                  </a:lnTo>
                  <a:lnTo>
                    <a:pt x="64185" y="116840"/>
                  </a:lnTo>
                  <a:lnTo>
                    <a:pt x="65633" y="116840"/>
                  </a:lnTo>
                  <a:lnTo>
                    <a:pt x="65316" y="115570"/>
                  </a:lnTo>
                  <a:lnTo>
                    <a:pt x="62153" y="115570"/>
                  </a:lnTo>
                  <a:lnTo>
                    <a:pt x="63487" y="114300"/>
                  </a:lnTo>
                  <a:lnTo>
                    <a:pt x="66370" y="115570"/>
                  </a:lnTo>
                  <a:lnTo>
                    <a:pt x="70154" y="115570"/>
                  </a:lnTo>
                  <a:lnTo>
                    <a:pt x="66408" y="114300"/>
                  </a:lnTo>
                  <a:lnTo>
                    <a:pt x="68719" y="114300"/>
                  </a:lnTo>
                  <a:lnTo>
                    <a:pt x="68351" y="113030"/>
                  </a:lnTo>
                  <a:lnTo>
                    <a:pt x="64287" y="113030"/>
                  </a:lnTo>
                  <a:lnTo>
                    <a:pt x="64757" y="111760"/>
                  </a:lnTo>
                  <a:lnTo>
                    <a:pt x="63512" y="111760"/>
                  </a:lnTo>
                  <a:lnTo>
                    <a:pt x="59563" y="110490"/>
                  </a:lnTo>
                  <a:lnTo>
                    <a:pt x="65862" y="111760"/>
                  </a:lnTo>
                  <a:lnTo>
                    <a:pt x="62941" y="110490"/>
                  </a:lnTo>
                  <a:lnTo>
                    <a:pt x="66154" y="110490"/>
                  </a:lnTo>
                  <a:lnTo>
                    <a:pt x="63334" y="109220"/>
                  </a:lnTo>
                  <a:lnTo>
                    <a:pt x="62674" y="107950"/>
                  </a:lnTo>
                  <a:lnTo>
                    <a:pt x="65646" y="109220"/>
                  </a:lnTo>
                  <a:lnTo>
                    <a:pt x="67068" y="109220"/>
                  </a:lnTo>
                  <a:lnTo>
                    <a:pt x="68783" y="110490"/>
                  </a:lnTo>
                  <a:lnTo>
                    <a:pt x="68707" y="109220"/>
                  </a:lnTo>
                  <a:lnTo>
                    <a:pt x="66713" y="107950"/>
                  </a:lnTo>
                  <a:lnTo>
                    <a:pt x="67043" y="109080"/>
                  </a:lnTo>
                  <a:lnTo>
                    <a:pt x="64236" y="107950"/>
                  </a:lnTo>
                  <a:lnTo>
                    <a:pt x="62776" y="107950"/>
                  </a:lnTo>
                  <a:lnTo>
                    <a:pt x="62953" y="106680"/>
                  </a:lnTo>
                  <a:lnTo>
                    <a:pt x="70866" y="107950"/>
                  </a:lnTo>
                  <a:lnTo>
                    <a:pt x="69011" y="106680"/>
                  </a:lnTo>
                  <a:lnTo>
                    <a:pt x="65278" y="104140"/>
                  </a:lnTo>
                  <a:lnTo>
                    <a:pt x="71526" y="104140"/>
                  </a:lnTo>
                  <a:lnTo>
                    <a:pt x="68783" y="102870"/>
                  </a:lnTo>
                  <a:lnTo>
                    <a:pt x="73190" y="101600"/>
                  </a:lnTo>
                  <a:lnTo>
                    <a:pt x="72948" y="100330"/>
                  </a:lnTo>
                  <a:lnTo>
                    <a:pt x="66687" y="100330"/>
                  </a:lnTo>
                  <a:lnTo>
                    <a:pt x="72834" y="99060"/>
                  </a:lnTo>
                  <a:lnTo>
                    <a:pt x="66471" y="99060"/>
                  </a:lnTo>
                  <a:lnTo>
                    <a:pt x="66128" y="97790"/>
                  </a:lnTo>
                  <a:lnTo>
                    <a:pt x="68745" y="97790"/>
                  </a:lnTo>
                  <a:lnTo>
                    <a:pt x="70192" y="98374"/>
                  </a:lnTo>
                  <a:lnTo>
                    <a:pt x="70002" y="97790"/>
                  </a:lnTo>
                  <a:lnTo>
                    <a:pt x="70624" y="97790"/>
                  </a:lnTo>
                  <a:lnTo>
                    <a:pt x="72504" y="96520"/>
                  </a:lnTo>
                  <a:lnTo>
                    <a:pt x="71983" y="97790"/>
                  </a:lnTo>
                  <a:lnTo>
                    <a:pt x="73406" y="97790"/>
                  </a:lnTo>
                  <a:lnTo>
                    <a:pt x="74015" y="96520"/>
                  </a:lnTo>
                  <a:lnTo>
                    <a:pt x="72605" y="96520"/>
                  </a:lnTo>
                  <a:lnTo>
                    <a:pt x="69405" y="95250"/>
                  </a:lnTo>
                  <a:lnTo>
                    <a:pt x="78092" y="96520"/>
                  </a:lnTo>
                  <a:lnTo>
                    <a:pt x="74917" y="93980"/>
                  </a:lnTo>
                  <a:lnTo>
                    <a:pt x="76860" y="95250"/>
                  </a:lnTo>
                  <a:lnTo>
                    <a:pt x="75755" y="93980"/>
                  </a:lnTo>
                  <a:lnTo>
                    <a:pt x="77216" y="92710"/>
                  </a:lnTo>
                  <a:lnTo>
                    <a:pt x="72174" y="91440"/>
                  </a:lnTo>
                  <a:lnTo>
                    <a:pt x="75120" y="91440"/>
                  </a:lnTo>
                  <a:lnTo>
                    <a:pt x="76073" y="90170"/>
                  </a:lnTo>
                  <a:lnTo>
                    <a:pt x="70116" y="87630"/>
                  </a:lnTo>
                  <a:lnTo>
                    <a:pt x="73406" y="86360"/>
                  </a:lnTo>
                  <a:lnTo>
                    <a:pt x="74942" y="87630"/>
                  </a:lnTo>
                  <a:lnTo>
                    <a:pt x="74536" y="86360"/>
                  </a:lnTo>
                  <a:lnTo>
                    <a:pt x="75349" y="86360"/>
                  </a:lnTo>
                  <a:lnTo>
                    <a:pt x="72707" y="85090"/>
                  </a:lnTo>
                  <a:lnTo>
                    <a:pt x="75387" y="85090"/>
                  </a:lnTo>
                  <a:lnTo>
                    <a:pt x="77597" y="83820"/>
                  </a:lnTo>
                  <a:lnTo>
                    <a:pt x="71412" y="82550"/>
                  </a:lnTo>
                  <a:lnTo>
                    <a:pt x="70497" y="81280"/>
                  </a:lnTo>
                  <a:lnTo>
                    <a:pt x="75095" y="81280"/>
                  </a:lnTo>
                  <a:lnTo>
                    <a:pt x="77546" y="80010"/>
                  </a:lnTo>
                  <a:lnTo>
                    <a:pt x="78181" y="80010"/>
                  </a:lnTo>
                  <a:lnTo>
                    <a:pt x="78955" y="78740"/>
                  </a:lnTo>
                  <a:lnTo>
                    <a:pt x="74739" y="76200"/>
                  </a:lnTo>
                  <a:lnTo>
                    <a:pt x="73126" y="74930"/>
                  </a:lnTo>
                  <a:lnTo>
                    <a:pt x="78206" y="73660"/>
                  </a:lnTo>
                  <a:lnTo>
                    <a:pt x="75603" y="71120"/>
                  </a:lnTo>
                  <a:lnTo>
                    <a:pt x="78587" y="69850"/>
                  </a:lnTo>
                  <a:lnTo>
                    <a:pt x="75031" y="69850"/>
                  </a:lnTo>
                  <a:lnTo>
                    <a:pt x="74599" y="68580"/>
                  </a:lnTo>
                  <a:lnTo>
                    <a:pt x="75577" y="68580"/>
                  </a:lnTo>
                  <a:lnTo>
                    <a:pt x="71539" y="67310"/>
                  </a:lnTo>
                  <a:lnTo>
                    <a:pt x="75730" y="68580"/>
                  </a:lnTo>
                  <a:lnTo>
                    <a:pt x="79794" y="68580"/>
                  </a:lnTo>
                  <a:lnTo>
                    <a:pt x="78790" y="67310"/>
                  </a:lnTo>
                  <a:lnTo>
                    <a:pt x="78968" y="67310"/>
                  </a:lnTo>
                  <a:lnTo>
                    <a:pt x="73482" y="66040"/>
                  </a:lnTo>
                  <a:lnTo>
                    <a:pt x="76657" y="64770"/>
                  </a:lnTo>
                  <a:lnTo>
                    <a:pt x="76212" y="63500"/>
                  </a:lnTo>
                  <a:lnTo>
                    <a:pt x="75590" y="62230"/>
                  </a:lnTo>
                  <a:lnTo>
                    <a:pt x="78257" y="60960"/>
                  </a:lnTo>
                  <a:lnTo>
                    <a:pt x="76987" y="60960"/>
                  </a:lnTo>
                  <a:lnTo>
                    <a:pt x="75653" y="59690"/>
                  </a:lnTo>
                  <a:lnTo>
                    <a:pt x="78613" y="59690"/>
                  </a:lnTo>
                  <a:lnTo>
                    <a:pt x="79908" y="58420"/>
                  </a:lnTo>
                  <a:lnTo>
                    <a:pt x="79336" y="57150"/>
                  </a:lnTo>
                  <a:lnTo>
                    <a:pt x="81686" y="57150"/>
                  </a:lnTo>
                  <a:lnTo>
                    <a:pt x="73012" y="55880"/>
                  </a:lnTo>
                  <a:lnTo>
                    <a:pt x="72923" y="54610"/>
                  </a:lnTo>
                  <a:lnTo>
                    <a:pt x="77330" y="55880"/>
                  </a:lnTo>
                  <a:lnTo>
                    <a:pt x="77419" y="54610"/>
                  </a:lnTo>
                  <a:lnTo>
                    <a:pt x="81407" y="53340"/>
                  </a:lnTo>
                  <a:lnTo>
                    <a:pt x="79476" y="52070"/>
                  </a:lnTo>
                  <a:lnTo>
                    <a:pt x="79616" y="52070"/>
                  </a:lnTo>
                  <a:lnTo>
                    <a:pt x="79794" y="50800"/>
                  </a:lnTo>
                  <a:lnTo>
                    <a:pt x="82842" y="495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9114377" y="10791678"/>
              <a:ext cx="103505" cy="510540"/>
            </a:xfrm>
            <a:custGeom>
              <a:avLst/>
              <a:gdLst/>
              <a:ahLst/>
              <a:cxnLst/>
              <a:rect l="l" t="t" r="r" b="b"/>
              <a:pathLst>
                <a:path w="103505" h="510540">
                  <a:moveTo>
                    <a:pt x="1003" y="502056"/>
                  </a:moveTo>
                  <a:lnTo>
                    <a:pt x="787" y="501904"/>
                  </a:lnTo>
                  <a:lnTo>
                    <a:pt x="406" y="501904"/>
                  </a:lnTo>
                  <a:lnTo>
                    <a:pt x="1003" y="502056"/>
                  </a:lnTo>
                  <a:close/>
                </a:path>
                <a:path w="103505" h="510540">
                  <a:moveTo>
                    <a:pt x="1447" y="506120"/>
                  </a:moveTo>
                  <a:lnTo>
                    <a:pt x="1130" y="505917"/>
                  </a:lnTo>
                  <a:lnTo>
                    <a:pt x="977" y="506031"/>
                  </a:lnTo>
                  <a:lnTo>
                    <a:pt x="1181" y="506056"/>
                  </a:lnTo>
                  <a:lnTo>
                    <a:pt x="1333" y="506082"/>
                  </a:lnTo>
                  <a:close/>
                </a:path>
                <a:path w="103505" h="510540">
                  <a:moveTo>
                    <a:pt x="1778" y="506247"/>
                  </a:moveTo>
                  <a:lnTo>
                    <a:pt x="1447" y="506120"/>
                  </a:lnTo>
                  <a:lnTo>
                    <a:pt x="1765" y="506310"/>
                  </a:lnTo>
                  <a:close/>
                </a:path>
                <a:path w="103505" h="510540">
                  <a:moveTo>
                    <a:pt x="1955" y="502297"/>
                  </a:moveTo>
                  <a:lnTo>
                    <a:pt x="1003" y="502056"/>
                  </a:lnTo>
                  <a:lnTo>
                    <a:pt x="1955" y="502297"/>
                  </a:lnTo>
                  <a:close/>
                </a:path>
                <a:path w="103505" h="510540">
                  <a:moveTo>
                    <a:pt x="2159" y="503186"/>
                  </a:moveTo>
                  <a:lnTo>
                    <a:pt x="2057" y="503351"/>
                  </a:lnTo>
                  <a:lnTo>
                    <a:pt x="2159" y="503186"/>
                  </a:lnTo>
                  <a:close/>
                </a:path>
                <a:path w="103505" h="510540">
                  <a:moveTo>
                    <a:pt x="2463" y="506730"/>
                  </a:moveTo>
                  <a:lnTo>
                    <a:pt x="1778" y="506310"/>
                  </a:lnTo>
                  <a:lnTo>
                    <a:pt x="1638" y="506539"/>
                  </a:lnTo>
                  <a:lnTo>
                    <a:pt x="2463" y="506730"/>
                  </a:lnTo>
                  <a:close/>
                </a:path>
                <a:path w="103505" h="510540">
                  <a:moveTo>
                    <a:pt x="2616" y="503910"/>
                  </a:moveTo>
                  <a:lnTo>
                    <a:pt x="2374" y="503707"/>
                  </a:lnTo>
                  <a:lnTo>
                    <a:pt x="2095" y="503580"/>
                  </a:lnTo>
                  <a:lnTo>
                    <a:pt x="1955" y="503555"/>
                  </a:lnTo>
                  <a:lnTo>
                    <a:pt x="1752" y="503529"/>
                  </a:lnTo>
                  <a:lnTo>
                    <a:pt x="1905" y="503643"/>
                  </a:lnTo>
                  <a:lnTo>
                    <a:pt x="2209" y="503770"/>
                  </a:lnTo>
                  <a:lnTo>
                    <a:pt x="2616" y="503910"/>
                  </a:lnTo>
                  <a:close/>
                </a:path>
                <a:path w="103505" h="510540">
                  <a:moveTo>
                    <a:pt x="2997" y="502500"/>
                  </a:moveTo>
                  <a:lnTo>
                    <a:pt x="2171" y="502361"/>
                  </a:lnTo>
                  <a:lnTo>
                    <a:pt x="2501" y="502437"/>
                  </a:lnTo>
                  <a:lnTo>
                    <a:pt x="2997" y="502500"/>
                  </a:lnTo>
                  <a:close/>
                </a:path>
                <a:path w="103505" h="510540">
                  <a:moveTo>
                    <a:pt x="3327" y="506412"/>
                  </a:moveTo>
                  <a:lnTo>
                    <a:pt x="3225" y="506209"/>
                  </a:lnTo>
                  <a:lnTo>
                    <a:pt x="2552" y="505942"/>
                  </a:lnTo>
                  <a:lnTo>
                    <a:pt x="3327" y="506412"/>
                  </a:lnTo>
                  <a:close/>
                </a:path>
                <a:path w="103505" h="510540">
                  <a:moveTo>
                    <a:pt x="3390" y="503770"/>
                  </a:moveTo>
                  <a:lnTo>
                    <a:pt x="2654" y="503631"/>
                  </a:lnTo>
                  <a:lnTo>
                    <a:pt x="2298" y="503529"/>
                  </a:lnTo>
                  <a:lnTo>
                    <a:pt x="2159" y="503428"/>
                  </a:lnTo>
                  <a:lnTo>
                    <a:pt x="2286" y="503618"/>
                  </a:lnTo>
                  <a:lnTo>
                    <a:pt x="2717" y="503707"/>
                  </a:lnTo>
                  <a:lnTo>
                    <a:pt x="3124" y="503770"/>
                  </a:lnTo>
                  <a:lnTo>
                    <a:pt x="3390" y="503770"/>
                  </a:lnTo>
                  <a:close/>
                </a:path>
                <a:path w="103505" h="510540">
                  <a:moveTo>
                    <a:pt x="4610" y="501878"/>
                  </a:moveTo>
                  <a:lnTo>
                    <a:pt x="2857" y="501357"/>
                  </a:lnTo>
                  <a:lnTo>
                    <a:pt x="2590" y="501586"/>
                  </a:lnTo>
                  <a:lnTo>
                    <a:pt x="495" y="501688"/>
                  </a:lnTo>
                  <a:lnTo>
                    <a:pt x="787" y="501904"/>
                  </a:lnTo>
                  <a:lnTo>
                    <a:pt x="4610" y="501878"/>
                  </a:lnTo>
                  <a:close/>
                </a:path>
                <a:path w="103505" h="510540">
                  <a:moveTo>
                    <a:pt x="5715" y="510057"/>
                  </a:moveTo>
                  <a:lnTo>
                    <a:pt x="5372" y="509701"/>
                  </a:lnTo>
                  <a:lnTo>
                    <a:pt x="1981" y="509003"/>
                  </a:lnTo>
                  <a:lnTo>
                    <a:pt x="2819" y="509587"/>
                  </a:lnTo>
                  <a:lnTo>
                    <a:pt x="3695" y="509816"/>
                  </a:lnTo>
                  <a:lnTo>
                    <a:pt x="5715" y="510057"/>
                  </a:lnTo>
                  <a:close/>
                </a:path>
                <a:path w="103505" h="510540">
                  <a:moveTo>
                    <a:pt x="6045" y="491782"/>
                  </a:moveTo>
                  <a:lnTo>
                    <a:pt x="4927" y="492125"/>
                  </a:lnTo>
                  <a:lnTo>
                    <a:pt x="5549" y="491998"/>
                  </a:lnTo>
                  <a:lnTo>
                    <a:pt x="5842" y="491883"/>
                  </a:lnTo>
                  <a:lnTo>
                    <a:pt x="6045" y="491782"/>
                  </a:lnTo>
                  <a:close/>
                </a:path>
                <a:path w="103505" h="510540">
                  <a:moveTo>
                    <a:pt x="6121" y="507212"/>
                  </a:moveTo>
                  <a:lnTo>
                    <a:pt x="4356" y="505942"/>
                  </a:lnTo>
                  <a:lnTo>
                    <a:pt x="3073" y="505942"/>
                  </a:lnTo>
                  <a:lnTo>
                    <a:pt x="3225" y="506209"/>
                  </a:lnTo>
                  <a:lnTo>
                    <a:pt x="5740" y="507212"/>
                  </a:lnTo>
                  <a:lnTo>
                    <a:pt x="6121" y="507212"/>
                  </a:lnTo>
                  <a:close/>
                </a:path>
                <a:path w="103505" h="510540">
                  <a:moveTo>
                    <a:pt x="6413" y="434708"/>
                  </a:moveTo>
                  <a:lnTo>
                    <a:pt x="6096" y="434886"/>
                  </a:lnTo>
                  <a:lnTo>
                    <a:pt x="5905" y="435165"/>
                  </a:lnTo>
                  <a:lnTo>
                    <a:pt x="5867" y="435444"/>
                  </a:lnTo>
                  <a:lnTo>
                    <a:pt x="6413" y="434708"/>
                  </a:lnTo>
                  <a:close/>
                </a:path>
                <a:path w="103505" h="510540">
                  <a:moveTo>
                    <a:pt x="6870" y="471652"/>
                  </a:moveTo>
                  <a:lnTo>
                    <a:pt x="6591" y="471652"/>
                  </a:lnTo>
                  <a:lnTo>
                    <a:pt x="6870" y="471652"/>
                  </a:lnTo>
                  <a:close/>
                </a:path>
                <a:path w="103505" h="510540">
                  <a:moveTo>
                    <a:pt x="7213" y="488327"/>
                  </a:moveTo>
                  <a:lnTo>
                    <a:pt x="6959" y="488315"/>
                  </a:lnTo>
                  <a:lnTo>
                    <a:pt x="6680" y="488302"/>
                  </a:lnTo>
                  <a:lnTo>
                    <a:pt x="6464" y="488327"/>
                  </a:lnTo>
                  <a:lnTo>
                    <a:pt x="6642" y="488353"/>
                  </a:lnTo>
                  <a:lnTo>
                    <a:pt x="7213" y="488327"/>
                  </a:lnTo>
                  <a:close/>
                </a:path>
                <a:path w="103505" h="510540">
                  <a:moveTo>
                    <a:pt x="7886" y="504926"/>
                  </a:moveTo>
                  <a:lnTo>
                    <a:pt x="7061" y="504672"/>
                  </a:lnTo>
                  <a:lnTo>
                    <a:pt x="6616" y="505942"/>
                  </a:lnTo>
                  <a:lnTo>
                    <a:pt x="7886" y="504926"/>
                  </a:lnTo>
                  <a:close/>
                </a:path>
                <a:path w="103505" h="510540">
                  <a:moveTo>
                    <a:pt x="8407" y="432130"/>
                  </a:moveTo>
                  <a:lnTo>
                    <a:pt x="8013" y="431990"/>
                  </a:lnTo>
                  <a:lnTo>
                    <a:pt x="7670" y="431927"/>
                  </a:lnTo>
                  <a:lnTo>
                    <a:pt x="6337" y="432282"/>
                  </a:lnTo>
                  <a:lnTo>
                    <a:pt x="7378" y="432282"/>
                  </a:lnTo>
                  <a:lnTo>
                    <a:pt x="8001" y="432231"/>
                  </a:lnTo>
                  <a:lnTo>
                    <a:pt x="8407" y="432130"/>
                  </a:lnTo>
                  <a:close/>
                </a:path>
                <a:path w="103505" h="510540">
                  <a:moveTo>
                    <a:pt x="9271" y="470217"/>
                  </a:moveTo>
                  <a:lnTo>
                    <a:pt x="8585" y="469557"/>
                  </a:lnTo>
                  <a:lnTo>
                    <a:pt x="6883" y="469684"/>
                  </a:lnTo>
                  <a:lnTo>
                    <a:pt x="9271" y="470217"/>
                  </a:lnTo>
                  <a:close/>
                </a:path>
                <a:path w="103505" h="510540">
                  <a:moveTo>
                    <a:pt x="9461" y="508596"/>
                  </a:moveTo>
                  <a:lnTo>
                    <a:pt x="7848" y="508025"/>
                  </a:lnTo>
                  <a:lnTo>
                    <a:pt x="4978" y="507187"/>
                  </a:lnTo>
                  <a:lnTo>
                    <a:pt x="4572" y="507161"/>
                  </a:lnTo>
                  <a:lnTo>
                    <a:pt x="3327" y="506412"/>
                  </a:lnTo>
                  <a:lnTo>
                    <a:pt x="3683" y="507098"/>
                  </a:lnTo>
                  <a:lnTo>
                    <a:pt x="1803" y="506945"/>
                  </a:lnTo>
                  <a:lnTo>
                    <a:pt x="5041" y="507771"/>
                  </a:lnTo>
                  <a:lnTo>
                    <a:pt x="3644" y="507644"/>
                  </a:lnTo>
                  <a:lnTo>
                    <a:pt x="7518" y="508584"/>
                  </a:lnTo>
                  <a:lnTo>
                    <a:pt x="7886" y="508927"/>
                  </a:lnTo>
                  <a:lnTo>
                    <a:pt x="6350" y="508914"/>
                  </a:lnTo>
                  <a:lnTo>
                    <a:pt x="5092" y="508685"/>
                  </a:lnTo>
                  <a:lnTo>
                    <a:pt x="5969" y="508914"/>
                  </a:lnTo>
                  <a:lnTo>
                    <a:pt x="4279" y="509028"/>
                  </a:lnTo>
                  <a:lnTo>
                    <a:pt x="6413" y="509485"/>
                  </a:lnTo>
                  <a:lnTo>
                    <a:pt x="9118" y="509511"/>
                  </a:lnTo>
                  <a:lnTo>
                    <a:pt x="9296" y="509054"/>
                  </a:lnTo>
                  <a:lnTo>
                    <a:pt x="7175" y="508241"/>
                  </a:lnTo>
                  <a:lnTo>
                    <a:pt x="7950" y="508241"/>
                  </a:lnTo>
                  <a:lnTo>
                    <a:pt x="8826" y="508482"/>
                  </a:lnTo>
                  <a:lnTo>
                    <a:pt x="9461" y="508596"/>
                  </a:lnTo>
                  <a:close/>
                </a:path>
                <a:path w="103505" h="510540">
                  <a:moveTo>
                    <a:pt x="9588" y="504672"/>
                  </a:moveTo>
                  <a:lnTo>
                    <a:pt x="7607" y="503402"/>
                  </a:lnTo>
                  <a:lnTo>
                    <a:pt x="6248" y="503402"/>
                  </a:lnTo>
                  <a:lnTo>
                    <a:pt x="7340" y="504672"/>
                  </a:lnTo>
                  <a:lnTo>
                    <a:pt x="7861" y="504672"/>
                  </a:lnTo>
                  <a:lnTo>
                    <a:pt x="8089" y="504761"/>
                  </a:lnTo>
                  <a:lnTo>
                    <a:pt x="9588" y="504672"/>
                  </a:lnTo>
                  <a:close/>
                </a:path>
                <a:path w="103505" h="510540">
                  <a:moveTo>
                    <a:pt x="9690" y="470382"/>
                  </a:moveTo>
                  <a:lnTo>
                    <a:pt x="6362" y="470382"/>
                  </a:lnTo>
                  <a:lnTo>
                    <a:pt x="6832" y="471563"/>
                  </a:lnTo>
                  <a:lnTo>
                    <a:pt x="9690" y="470382"/>
                  </a:lnTo>
                  <a:close/>
                </a:path>
                <a:path w="103505" h="510540">
                  <a:moveTo>
                    <a:pt x="10553" y="446252"/>
                  </a:moveTo>
                  <a:lnTo>
                    <a:pt x="10490" y="446087"/>
                  </a:lnTo>
                  <a:lnTo>
                    <a:pt x="7124" y="444982"/>
                  </a:lnTo>
                  <a:lnTo>
                    <a:pt x="6794" y="444728"/>
                  </a:lnTo>
                  <a:lnTo>
                    <a:pt x="5892" y="444982"/>
                  </a:lnTo>
                  <a:lnTo>
                    <a:pt x="10553" y="446252"/>
                  </a:lnTo>
                  <a:close/>
                </a:path>
                <a:path w="103505" h="510540">
                  <a:moveTo>
                    <a:pt x="10858" y="462762"/>
                  </a:moveTo>
                  <a:lnTo>
                    <a:pt x="8724" y="462762"/>
                  </a:lnTo>
                  <a:lnTo>
                    <a:pt x="9271" y="464032"/>
                  </a:lnTo>
                  <a:lnTo>
                    <a:pt x="10858" y="462762"/>
                  </a:lnTo>
                  <a:close/>
                </a:path>
                <a:path w="103505" h="510540">
                  <a:moveTo>
                    <a:pt x="11328" y="505942"/>
                  </a:moveTo>
                  <a:lnTo>
                    <a:pt x="8089" y="504761"/>
                  </a:lnTo>
                  <a:lnTo>
                    <a:pt x="7886" y="504926"/>
                  </a:lnTo>
                  <a:lnTo>
                    <a:pt x="11328" y="505942"/>
                  </a:lnTo>
                  <a:close/>
                </a:path>
                <a:path w="103505" h="510540">
                  <a:moveTo>
                    <a:pt x="12077" y="464350"/>
                  </a:moveTo>
                  <a:lnTo>
                    <a:pt x="11569" y="464121"/>
                  </a:lnTo>
                  <a:lnTo>
                    <a:pt x="11061" y="463918"/>
                  </a:lnTo>
                  <a:lnTo>
                    <a:pt x="10756" y="463740"/>
                  </a:lnTo>
                  <a:lnTo>
                    <a:pt x="10972" y="463562"/>
                  </a:lnTo>
                  <a:lnTo>
                    <a:pt x="11315" y="463384"/>
                  </a:lnTo>
                  <a:lnTo>
                    <a:pt x="10896" y="463143"/>
                  </a:lnTo>
                  <a:lnTo>
                    <a:pt x="10274" y="463283"/>
                  </a:lnTo>
                  <a:lnTo>
                    <a:pt x="10375" y="463499"/>
                  </a:lnTo>
                  <a:lnTo>
                    <a:pt x="10744" y="463740"/>
                  </a:lnTo>
                  <a:lnTo>
                    <a:pt x="10515" y="463931"/>
                  </a:lnTo>
                  <a:lnTo>
                    <a:pt x="10426" y="464096"/>
                  </a:lnTo>
                  <a:lnTo>
                    <a:pt x="12077" y="464350"/>
                  </a:lnTo>
                  <a:close/>
                </a:path>
                <a:path w="103505" h="510540">
                  <a:moveTo>
                    <a:pt x="13322" y="507212"/>
                  </a:moveTo>
                  <a:lnTo>
                    <a:pt x="6616" y="505942"/>
                  </a:lnTo>
                  <a:lnTo>
                    <a:pt x="5511" y="504672"/>
                  </a:lnTo>
                  <a:lnTo>
                    <a:pt x="3479" y="504672"/>
                  </a:lnTo>
                  <a:lnTo>
                    <a:pt x="5283" y="505942"/>
                  </a:lnTo>
                  <a:lnTo>
                    <a:pt x="6121" y="507212"/>
                  </a:lnTo>
                  <a:lnTo>
                    <a:pt x="13322" y="507212"/>
                  </a:lnTo>
                  <a:close/>
                </a:path>
                <a:path w="103505" h="510540">
                  <a:moveTo>
                    <a:pt x="15189" y="500862"/>
                  </a:moveTo>
                  <a:lnTo>
                    <a:pt x="13093" y="499592"/>
                  </a:lnTo>
                  <a:lnTo>
                    <a:pt x="13804" y="500862"/>
                  </a:lnTo>
                  <a:lnTo>
                    <a:pt x="14224" y="500862"/>
                  </a:lnTo>
                  <a:lnTo>
                    <a:pt x="15189" y="500862"/>
                  </a:lnTo>
                  <a:close/>
                </a:path>
                <a:path w="103505" h="510540">
                  <a:moveTo>
                    <a:pt x="15468" y="502132"/>
                  </a:moveTo>
                  <a:lnTo>
                    <a:pt x="14224" y="500862"/>
                  </a:lnTo>
                  <a:lnTo>
                    <a:pt x="12331" y="502132"/>
                  </a:lnTo>
                  <a:lnTo>
                    <a:pt x="15468" y="502132"/>
                  </a:lnTo>
                  <a:close/>
                </a:path>
                <a:path w="103505" h="510540">
                  <a:moveTo>
                    <a:pt x="15798" y="381266"/>
                  </a:moveTo>
                  <a:lnTo>
                    <a:pt x="15367" y="380212"/>
                  </a:lnTo>
                  <a:lnTo>
                    <a:pt x="15151" y="380212"/>
                  </a:lnTo>
                  <a:lnTo>
                    <a:pt x="14097" y="380212"/>
                  </a:lnTo>
                  <a:lnTo>
                    <a:pt x="15798" y="381266"/>
                  </a:lnTo>
                  <a:close/>
                </a:path>
                <a:path w="103505" h="510540">
                  <a:moveTo>
                    <a:pt x="16586" y="498716"/>
                  </a:moveTo>
                  <a:lnTo>
                    <a:pt x="15608" y="499503"/>
                  </a:lnTo>
                  <a:lnTo>
                    <a:pt x="16154" y="499516"/>
                  </a:lnTo>
                  <a:lnTo>
                    <a:pt x="16586" y="498716"/>
                  </a:lnTo>
                  <a:close/>
                </a:path>
                <a:path w="103505" h="510540">
                  <a:moveTo>
                    <a:pt x="17246" y="372960"/>
                  </a:moveTo>
                  <a:lnTo>
                    <a:pt x="17132" y="372592"/>
                  </a:lnTo>
                  <a:lnTo>
                    <a:pt x="16332" y="372592"/>
                  </a:lnTo>
                  <a:lnTo>
                    <a:pt x="17246" y="372960"/>
                  </a:lnTo>
                  <a:close/>
                </a:path>
                <a:path w="103505" h="510540">
                  <a:moveTo>
                    <a:pt x="17919" y="368160"/>
                  </a:moveTo>
                  <a:lnTo>
                    <a:pt x="17322" y="367931"/>
                  </a:lnTo>
                  <a:lnTo>
                    <a:pt x="17919" y="368160"/>
                  </a:lnTo>
                  <a:close/>
                </a:path>
                <a:path w="103505" h="510540">
                  <a:moveTo>
                    <a:pt x="18351" y="499643"/>
                  </a:moveTo>
                  <a:lnTo>
                    <a:pt x="16154" y="499516"/>
                  </a:lnTo>
                  <a:lnTo>
                    <a:pt x="15963" y="499859"/>
                  </a:lnTo>
                  <a:lnTo>
                    <a:pt x="18351" y="499643"/>
                  </a:lnTo>
                  <a:close/>
                </a:path>
                <a:path w="103505" h="510540">
                  <a:moveTo>
                    <a:pt x="18389" y="369925"/>
                  </a:moveTo>
                  <a:lnTo>
                    <a:pt x="18072" y="369697"/>
                  </a:lnTo>
                  <a:lnTo>
                    <a:pt x="18072" y="369824"/>
                  </a:lnTo>
                  <a:lnTo>
                    <a:pt x="18389" y="369925"/>
                  </a:lnTo>
                  <a:close/>
                </a:path>
                <a:path w="103505" h="510540">
                  <a:moveTo>
                    <a:pt x="18656" y="373710"/>
                  </a:moveTo>
                  <a:lnTo>
                    <a:pt x="18376" y="373430"/>
                  </a:lnTo>
                  <a:lnTo>
                    <a:pt x="17246" y="372960"/>
                  </a:lnTo>
                  <a:lnTo>
                    <a:pt x="17399" y="373456"/>
                  </a:lnTo>
                  <a:lnTo>
                    <a:pt x="18656" y="373710"/>
                  </a:lnTo>
                  <a:close/>
                </a:path>
                <a:path w="103505" h="510540">
                  <a:moveTo>
                    <a:pt x="18935" y="481457"/>
                  </a:moveTo>
                  <a:lnTo>
                    <a:pt x="18503" y="481584"/>
                  </a:lnTo>
                  <a:lnTo>
                    <a:pt x="18719" y="481558"/>
                  </a:lnTo>
                  <a:lnTo>
                    <a:pt x="18859" y="481520"/>
                  </a:lnTo>
                  <a:close/>
                </a:path>
                <a:path w="103505" h="510540">
                  <a:moveTo>
                    <a:pt x="20066" y="479272"/>
                  </a:moveTo>
                  <a:lnTo>
                    <a:pt x="19050" y="478002"/>
                  </a:lnTo>
                  <a:lnTo>
                    <a:pt x="19113" y="478142"/>
                  </a:lnTo>
                  <a:lnTo>
                    <a:pt x="20066" y="479272"/>
                  </a:lnTo>
                  <a:close/>
                </a:path>
                <a:path w="103505" h="510540">
                  <a:moveTo>
                    <a:pt x="20078" y="481152"/>
                  </a:moveTo>
                  <a:lnTo>
                    <a:pt x="18961" y="480949"/>
                  </a:lnTo>
                  <a:lnTo>
                    <a:pt x="19202" y="481266"/>
                  </a:lnTo>
                  <a:lnTo>
                    <a:pt x="18935" y="481457"/>
                  </a:lnTo>
                  <a:lnTo>
                    <a:pt x="20078" y="481152"/>
                  </a:lnTo>
                  <a:close/>
                </a:path>
                <a:path w="103505" h="510540">
                  <a:moveTo>
                    <a:pt x="20383" y="495312"/>
                  </a:moveTo>
                  <a:lnTo>
                    <a:pt x="17475" y="494842"/>
                  </a:lnTo>
                  <a:lnTo>
                    <a:pt x="16484" y="494665"/>
                  </a:lnTo>
                  <a:lnTo>
                    <a:pt x="17399" y="494855"/>
                  </a:lnTo>
                  <a:lnTo>
                    <a:pt x="17970" y="495033"/>
                  </a:lnTo>
                  <a:lnTo>
                    <a:pt x="18173" y="495185"/>
                  </a:lnTo>
                  <a:lnTo>
                    <a:pt x="19392" y="495350"/>
                  </a:lnTo>
                  <a:lnTo>
                    <a:pt x="20243" y="495427"/>
                  </a:lnTo>
                  <a:lnTo>
                    <a:pt x="20383" y="495312"/>
                  </a:lnTo>
                  <a:close/>
                </a:path>
                <a:path w="103505" h="510540">
                  <a:moveTo>
                    <a:pt x="20624" y="476732"/>
                  </a:moveTo>
                  <a:lnTo>
                    <a:pt x="19951" y="475462"/>
                  </a:lnTo>
                  <a:lnTo>
                    <a:pt x="19431" y="475462"/>
                  </a:lnTo>
                  <a:lnTo>
                    <a:pt x="20624" y="476732"/>
                  </a:lnTo>
                  <a:close/>
                </a:path>
                <a:path w="103505" h="510540">
                  <a:moveTo>
                    <a:pt x="20916" y="496455"/>
                  </a:moveTo>
                  <a:lnTo>
                    <a:pt x="19697" y="495884"/>
                  </a:lnTo>
                  <a:lnTo>
                    <a:pt x="18643" y="496100"/>
                  </a:lnTo>
                  <a:lnTo>
                    <a:pt x="19100" y="496684"/>
                  </a:lnTo>
                  <a:lnTo>
                    <a:pt x="20281" y="496341"/>
                  </a:lnTo>
                  <a:lnTo>
                    <a:pt x="20916" y="496455"/>
                  </a:lnTo>
                  <a:close/>
                </a:path>
                <a:path w="103505" h="510540">
                  <a:moveTo>
                    <a:pt x="21932" y="489966"/>
                  </a:moveTo>
                  <a:lnTo>
                    <a:pt x="20574" y="489496"/>
                  </a:lnTo>
                  <a:lnTo>
                    <a:pt x="20561" y="489635"/>
                  </a:lnTo>
                  <a:lnTo>
                    <a:pt x="20942" y="489737"/>
                  </a:lnTo>
                  <a:lnTo>
                    <a:pt x="21932" y="489966"/>
                  </a:lnTo>
                  <a:close/>
                </a:path>
                <a:path w="103505" h="510540">
                  <a:moveTo>
                    <a:pt x="22047" y="499325"/>
                  </a:moveTo>
                  <a:lnTo>
                    <a:pt x="18351" y="499643"/>
                  </a:lnTo>
                  <a:lnTo>
                    <a:pt x="18516" y="499986"/>
                  </a:lnTo>
                  <a:lnTo>
                    <a:pt x="22047" y="499325"/>
                  </a:lnTo>
                  <a:close/>
                </a:path>
                <a:path w="103505" h="510540">
                  <a:moveTo>
                    <a:pt x="22339" y="353542"/>
                  </a:moveTo>
                  <a:lnTo>
                    <a:pt x="19913" y="352272"/>
                  </a:lnTo>
                  <a:lnTo>
                    <a:pt x="20789" y="353542"/>
                  </a:lnTo>
                  <a:lnTo>
                    <a:pt x="22339" y="353542"/>
                  </a:lnTo>
                  <a:close/>
                </a:path>
                <a:path w="103505" h="510540">
                  <a:moveTo>
                    <a:pt x="23888" y="329412"/>
                  </a:moveTo>
                  <a:lnTo>
                    <a:pt x="21717" y="328142"/>
                  </a:lnTo>
                  <a:lnTo>
                    <a:pt x="23139" y="329412"/>
                  </a:lnTo>
                  <a:lnTo>
                    <a:pt x="23888" y="329412"/>
                  </a:lnTo>
                  <a:close/>
                </a:path>
                <a:path w="103505" h="510540">
                  <a:moveTo>
                    <a:pt x="24053" y="464731"/>
                  </a:moveTo>
                  <a:lnTo>
                    <a:pt x="23863" y="464578"/>
                  </a:lnTo>
                  <a:lnTo>
                    <a:pt x="23672" y="464439"/>
                  </a:lnTo>
                  <a:lnTo>
                    <a:pt x="23368" y="464426"/>
                  </a:lnTo>
                  <a:lnTo>
                    <a:pt x="23431" y="464578"/>
                  </a:lnTo>
                  <a:lnTo>
                    <a:pt x="23761" y="464680"/>
                  </a:lnTo>
                  <a:lnTo>
                    <a:pt x="24053" y="464731"/>
                  </a:lnTo>
                  <a:close/>
                </a:path>
                <a:path w="103505" h="510540">
                  <a:moveTo>
                    <a:pt x="24345" y="475957"/>
                  </a:moveTo>
                  <a:lnTo>
                    <a:pt x="24015" y="475513"/>
                  </a:lnTo>
                  <a:lnTo>
                    <a:pt x="23317" y="475792"/>
                  </a:lnTo>
                  <a:lnTo>
                    <a:pt x="24345" y="475957"/>
                  </a:lnTo>
                  <a:close/>
                </a:path>
                <a:path w="103505" h="510540">
                  <a:moveTo>
                    <a:pt x="24663" y="318503"/>
                  </a:moveTo>
                  <a:lnTo>
                    <a:pt x="24371" y="318427"/>
                  </a:lnTo>
                  <a:lnTo>
                    <a:pt x="24168" y="318389"/>
                  </a:lnTo>
                  <a:lnTo>
                    <a:pt x="24358" y="318465"/>
                  </a:lnTo>
                  <a:lnTo>
                    <a:pt x="24485" y="318477"/>
                  </a:lnTo>
                  <a:lnTo>
                    <a:pt x="24663" y="318503"/>
                  </a:lnTo>
                  <a:close/>
                </a:path>
                <a:path w="103505" h="510540">
                  <a:moveTo>
                    <a:pt x="25107" y="343306"/>
                  </a:moveTo>
                  <a:lnTo>
                    <a:pt x="24752" y="343230"/>
                  </a:lnTo>
                  <a:lnTo>
                    <a:pt x="24942" y="343382"/>
                  </a:lnTo>
                  <a:lnTo>
                    <a:pt x="25107" y="343306"/>
                  </a:lnTo>
                  <a:close/>
                </a:path>
                <a:path w="103505" h="510540">
                  <a:moveTo>
                    <a:pt x="26035" y="328142"/>
                  </a:moveTo>
                  <a:lnTo>
                    <a:pt x="25488" y="327596"/>
                  </a:lnTo>
                  <a:lnTo>
                    <a:pt x="22631" y="326872"/>
                  </a:lnTo>
                  <a:lnTo>
                    <a:pt x="26035" y="328142"/>
                  </a:lnTo>
                  <a:close/>
                </a:path>
                <a:path w="103505" h="510540">
                  <a:moveTo>
                    <a:pt x="26098" y="342112"/>
                  </a:moveTo>
                  <a:lnTo>
                    <a:pt x="22148" y="340842"/>
                  </a:lnTo>
                  <a:lnTo>
                    <a:pt x="21602" y="342112"/>
                  </a:lnTo>
                  <a:lnTo>
                    <a:pt x="20002" y="342112"/>
                  </a:lnTo>
                  <a:lnTo>
                    <a:pt x="24752" y="343230"/>
                  </a:lnTo>
                  <a:lnTo>
                    <a:pt x="23406" y="342112"/>
                  </a:lnTo>
                  <a:lnTo>
                    <a:pt x="26098" y="342112"/>
                  </a:lnTo>
                  <a:close/>
                </a:path>
                <a:path w="103505" h="510540">
                  <a:moveTo>
                    <a:pt x="27114" y="452970"/>
                  </a:moveTo>
                  <a:lnTo>
                    <a:pt x="26822" y="453021"/>
                  </a:lnTo>
                  <a:lnTo>
                    <a:pt x="26682" y="453136"/>
                  </a:lnTo>
                  <a:lnTo>
                    <a:pt x="27114" y="452970"/>
                  </a:lnTo>
                  <a:close/>
                </a:path>
                <a:path w="103505" h="510540">
                  <a:moveTo>
                    <a:pt x="27825" y="462114"/>
                  </a:moveTo>
                  <a:lnTo>
                    <a:pt x="27584" y="462038"/>
                  </a:lnTo>
                  <a:lnTo>
                    <a:pt x="27457" y="462076"/>
                  </a:lnTo>
                  <a:lnTo>
                    <a:pt x="27317" y="462178"/>
                  </a:lnTo>
                  <a:lnTo>
                    <a:pt x="27647" y="462153"/>
                  </a:lnTo>
                  <a:lnTo>
                    <a:pt x="27825" y="462114"/>
                  </a:lnTo>
                  <a:close/>
                </a:path>
                <a:path w="103505" h="510540">
                  <a:moveTo>
                    <a:pt x="28460" y="424662"/>
                  </a:moveTo>
                  <a:lnTo>
                    <a:pt x="25857" y="423392"/>
                  </a:lnTo>
                  <a:lnTo>
                    <a:pt x="26695" y="424662"/>
                  </a:lnTo>
                  <a:lnTo>
                    <a:pt x="28460" y="424662"/>
                  </a:lnTo>
                  <a:close/>
                </a:path>
                <a:path w="103505" h="510540">
                  <a:moveTo>
                    <a:pt x="29286" y="438962"/>
                  </a:moveTo>
                  <a:lnTo>
                    <a:pt x="29044" y="438937"/>
                  </a:lnTo>
                  <a:lnTo>
                    <a:pt x="28803" y="439039"/>
                  </a:lnTo>
                  <a:lnTo>
                    <a:pt x="29286" y="438962"/>
                  </a:lnTo>
                  <a:close/>
                </a:path>
                <a:path w="103505" h="510540">
                  <a:moveTo>
                    <a:pt x="29464" y="438962"/>
                  </a:moveTo>
                  <a:lnTo>
                    <a:pt x="29095" y="438734"/>
                  </a:lnTo>
                  <a:lnTo>
                    <a:pt x="28727" y="438734"/>
                  </a:lnTo>
                  <a:lnTo>
                    <a:pt x="29108" y="438861"/>
                  </a:lnTo>
                  <a:lnTo>
                    <a:pt x="29273" y="438950"/>
                  </a:lnTo>
                  <a:lnTo>
                    <a:pt x="29464" y="438962"/>
                  </a:lnTo>
                  <a:close/>
                </a:path>
                <a:path w="103505" h="510540">
                  <a:moveTo>
                    <a:pt x="29527" y="434022"/>
                  </a:moveTo>
                  <a:lnTo>
                    <a:pt x="28930" y="434022"/>
                  </a:lnTo>
                  <a:lnTo>
                    <a:pt x="29057" y="434213"/>
                  </a:lnTo>
                  <a:lnTo>
                    <a:pt x="29527" y="434022"/>
                  </a:lnTo>
                  <a:close/>
                </a:path>
                <a:path w="103505" h="510540">
                  <a:moveTo>
                    <a:pt x="31102" y="418071"/>
                  </a:moveTo>
                  <a:lnTo>
                    <a:pt x="29933" y="417042"/>
                  </a:lnTo>
                  <a:lnTo>
                    <a:pt x="27165" y="415861"/>
                  </a:lnTo>
                  <a:lnTo>
                    <a:pt x="28536" y="417042"/>
                  </a:lnTo>
                  <a:lnTo>
                    <a:pt x="31102" y="418071"/>
                  </a:lnTo>
                  <a:close/>
                </a:path>
                <a:path w="103505" h="510540">
                  <a:moveTo>
                    <a:pt x="32207" y="444461"/>
                  </a:moveTo>
                  <a:lnTo>
                    <a:pt x="31686" y="444411"/>
                  </a:lnTo>
                  <a:lnTo>
                    <a:pt x="31280" y="444398"/>
                  </a:lnTo>
                  <a:lnTo>
                    <a:pt x="30911" y="444398"/>
                  </a:lnTo>
                  <a:lnTo>
                    <a:pt x="31203" y="444449"/>
                  </a:lnTo>
                  <a:lnTo>
                    <a:pt x="31559" y="444461"/>
                  </a:lnTo>
                  <a:lnTo>
                    <a:pt x="32207" y="444461"/>
                  </a:lnTo>
                  <a:close/>
                </a:path>
                <a:path w="103505" h="510540">
                  <a:moveTo>
                    <a:pt x="32550" y="458952"/>
                  </a:moveTo>
                  <a:lnTo>
                    <a:pt x="32080" y="458952"/>
                  </a:lnTo>
                  <a:lnTo>
                    <a:pt x="32512" y="459536"/>
                  </a:lnTo>
                  <a:lnTo>
                    <a:pt x="32550" y="458952"/>
                  </a:lnTo>
                  <a:close/>
                </a:path>
                <a:path w="103505" h="510540">
                  <a:moveTo>
                    <a:pt x="33007" y="460222"/>
                  </a:moveTo>
                  <a:lnTo>
                    <a:pt x="32512" y="459536"/>
                  </a:lnTo>
                  <a:lnTo>
                    <a:pt x="32461" y="460222"/>
                  </a:lnTo>
                  <a:lnTo>
                    <a:pt x="33007" y="460222"/>
                  </a:lnTo>
                  <a:close/>
                </a:path>
                <a:path w="103505" h="510540">
                  <a:moveTo>
                    <a:pt x="33121" y="418071"/>
                  </a:moveTo>
                  <a:lnTo>
                    <a:pt x="32981" y="417042"/>
                  </a:lnTo>
                  <a:lnTo>
                    <a:pt x="32346" y="417042"/>
                  </a:lnTo>
                  <a:lnTo>
                    <a:pt x="31813" y="418071"/>
                  </a:lnTo>
                  <a:lnTo>
                    <a:pt x="33121" y="418071"/>
                  </a:lnTo>
                  <a:close/>
                </a:path>
                <a:path w="103505" h="510540">
                  <a:moveTo>
                    <a:pt x="33159" y="418312"/>
                  </a:moveTo>
                  <a:lnTo>
                    <a:pt x="31699" y="418312"/>
                  </a:lnTo>
                  <a:lnTo>
                    <a:pt x="31369" y="418312"/>
                  </a:lnTo>
                  <a:lnTo>
                    <a:pt x="33083" y="419582"/>
                  </a:lnTo>
                  <a:lnTo>
                    <a:pt x="33159" y="418312"/>
                  </a:lnTo>
                  <a:close/>
                </a:path>
                <a:path w="103505" h="510540">
                  <a:moveTo>
                    <a:pt x="34810" y="432282"/>
                  </a:moveTo>
                  <a:lnTo>
                    <a:pt x="28092" y="430009"/>
                  </a:lnTo>
                  <a:lnTo>
                    <a:pt x="26758" y="431012"/>
                  </a:lnTo>
                  <a:lnTo>
                    <a:pt x="28054" y="431012"/>
                  </a:lnTo>
                  <a:lnTo>
                    <a:pt x="34810" y="432282"/>
                  </a:lnTo>
                  <a:close/>
                </a:path>
                <a:path w="103505" h="510540">
                  <a:moveTo>
                    <a:pt x="34810" y="407390"/>
                  </a:moveTo>
                  <a:lnTo>
                    <a:pt x="34582" y="407301"/>
                  </a:lnTo>
                  <a:lnTo>
                    <a:pt x="34810" y="407390"/>
                  </a:lnTo>
                  <a:close/>
                </a:path>
                <a:path w="103505" h="510540">
                  <a:moveTo>
                    <a:pt x="37299" y="407225"/>
                  </a:moveTo>
                  <a:lnTo>
                    <a:pt x="34810" y="407390"/>
                  </a:lnTo>
                  <a:lnTo>
                    <a:pt x="35496" y="407682"/>
                  </a:lnTo>
                  <a:lnTo>
                    <a:pt x="37299" y="407225"/>
                  </a:lnTo>
                  <a:close/>
                </a:path>
                <a:path w="103505" h="510540">
                  <a:moveTo>
                    <a:pt x="39624" y="406349"/>
                  </a:moveTo>
                  <a:lnTo>
                    <a:pt x="39103" y="405612"/>
                  </a:lnTo>
                  <a:lnTo>
                    <a:pt x="38392" y="405612"/>
                  </a:lnTo>
                  <a:lnTo>
                    <a:pt x="39624" y="406349"/>
                  </a:lnTo>
                  <a:close/>
                </a:path>
                <a:path w="103505" h="510540">
                  <a:moveTo>
                    <a:pt x="40525" y="406882"/>
                  </a:moveTo>
                  <a:lnTo>
                    <a:pt x="39624" y="406349"/>
                  </a:lnTo>
                  <a:lnTo>
                    <a:pt x="40005" y="406882"/>
                  </a:lnTo>
                  <a:lnTo>
                    <a:pt x="40525" y="406882"/>
                  </a:lnTo>
                  <a:close/>
                </a:path>
                <a:path w="103505" h="510540">
                  <a:moveTo>
                    <a:pt x="41351" y="314147"/>
                  </a:moveTo>
                  <a:lnTo>
                    <a:pt x="39560" y="313778"/>
                  </a:lnTo>
                  <a:lnTo>
                    <a:pt x="39712" y="313893"/>
                  </a:lnTo>
                  <a:lnTo>
                    <a:pt x="40259" y="313982"/>
                  </a:lnTo>
                  <a:lnTo>
                    <a:pt x="41351" y="314147"/>
                  </a:lnTo>
                  <a:close/>
                </a:path>
                <a:path w="103505" h="510540">
                  <a:moveTo>
                    <a:pt x="49453" y="323062"/>
                  </a:moveTo>
                  <a:lnTo>
                    <a:pt x="44653" y="320522"/>
                  </a:lnTo>
                  <a:lnTo>
                    <a:pt x="43002" y="320522"/>
                  </a:lnTo>
                  <a:lnTo>
                    <a:pt x="41516" y="319252"/>
                  </a:lnTo>
                  <a:lnTo>
                    <a:pt x="44526" y="319252"/>
                  </a:lnTo>
                  <a:lnTo>
                    <a:pt x="41897" y="316712"/>
                  </a:lnTo>
                  <a:lnTo>
                    <a:pt x="43218" y="316712"/>
                  </a:lnTo>
                  <a:lnTo>
                    <a:pt x="48387" y="317982"/>
                  </a:lnTo>
                  <a:lnTo>
                    <a:pt x="48907" y="316712"/>
                  </a:lnTo>
                  <a:lnTo>
                    <a:pt x="48348" y="316712"/>
                  </a:lnTo>
                  <a:lnTo>
                    <a:pt x="44348" y="315442"/>
                  </a:lnTo>
                  <a:lnTo>
                    <a:pt x="40487" y="315442"/>
                  </a:lnTo>
                  <a:lnTo>
                    <a:pt x="39700" y="314172"/>
                  </a:lnTo>
                  <a:lnTo>
                    <a:pt x="34899" y="314172"/>
                  </a:lnTo>
                  <a:lnTo>
                    <a:pt x="30022" y="312902"/>
                  </a:lnTo>
                  <a:lnTo>
                    <a:pt x="26479" y="312902"/>
                  </a:lnTo>
                  <a:lnTo>
                    <a:pt x="29298" y="314172"/>
                  </a:lnTo>
                  <a:lnTo>
                    <a:pt x="26581" y="314172"/>
                  </a:lnTo>
                  <a:lnTo>
                    <a:pt x="25209" y="314172"/>
                  </a:lnTo>
                  <a:lnTo>
                    <a:pt x="27432" y="315442"/>
                  </a:lnTo>
                  <a:lnTo>
                    <a:pt x="24879" y="315442"/>
                  </a:lnTo>
                  <a:lnTo>
                    <a:pt x="26974" y="316712"/>
                  </a:lnTo>
                  <a:lnTo>
                    <a:pt x="28308" y="315937"/>
                  </a:lnTo>
                  <a:lnTo>
                    <a:pt x="29679" y="316712"/>
                  </a:lnTo>
                  <a:lnTo>
                    <a:pt x="28422" y="315874"/>
                  </a:lnTo>
                  <a:lnTo>
                    <a:pt x="29159" y="315442"/>
                  </a:lnTo>
                  <a:lnTo>
                    <a:pt x="30492" y="316712"/>
                  </a:lnTo>
                  <a:lnTo>
                    <a:pt x="29679" y="316712"/>
                  </a:lnTo>
                  <a:lnTo>
                    <a:pt x="27152" y="316712"/>
                  </a:lnTo>
                  <a:lnTo>
                    <a:pt x="26187" y="317982"/>
                  </a:lnTo>
                  <a:lnTo>
                    <a:pt x="25958" y="317982"/>
                  </a:lnTo>
                  <a:lnTo>
                    <a:pt x="29222" y="319252"/>
                  </a:lnTo>
                  <a:lnTo>
                    <a:pt x="25730" y="319252"/>
                  </a:lnTo>
                  <a:lnTo>
                    <a:pt x="28028" y="320471"/>
                  </a:lnTo>
                  <a:lnTo>
                    <a:pt x="22923" y="319252"/>
                  </a:lnTo>
                  <a:lnTo>
                    <a:pt x="27749" y="321792"/>
                  </a:lnTo>
                  <a:lnTo>
                    <a:pt x="21920" y="320522"/>
                  </a:lnTo>
                  <a:lnTo>
                    <a:pt x="26758" y="321792"/>
                  </a:lnTo>
                  <a:lnTo>
                    <a:pt x="23837" y="323062"/>
                  </a:lnTo>
                  <a:lnTo>
                    <a:pt x="26428" y="324332"/>
                  </a:lnTo>
                  <a:lnTo>
                    <a:pt x="22567" y="324332"/>
                  </a:lnTo>
                  <a:lnTo>
                    <a:pt x="26619" y="325602"/>
                  </a:lnTo>
                  <a:lnTo>
                    <a:pt x="27444" y="326872"/>
                  </a:lnTo>
                  <a:lnTo>
                    <a:pt x="25857" y="326872"/>
                  </a:lnTo>
                  <a:lnTo>
                    <a:pt x="25171" y="325602"/>
                  </a:lnTo>
                  <a:lnTo>
                    <a:pt x="24663" y="325602"/>
                  </a:lnTo>
                  <a:lnTo>
                    <a:pt x="24485" y="326872"/>
                  </a:lnTo>
                  <a:lnTo>
                    <a:pt x="24777" y="326872"/>
                  </a:lnTo>
                  <a:lnTo>
                    <a:pt x="25488" y="327596"/>
                  </a:lnTo>
                  <a:lnTo>
                    <a:pt x="27698" y="328142"/>
                  </a:lnTo>
                  <a:lnTo>
                    <a:pt x="26492" y="328142"/>
                  </a:lnTo>
                  <a:lnTo>
                    <a:pt x="23888" y="329412"/>
                  </a:lnTo>
                  <a:lnTo>
                    <a:pt x="25704" y="329412"/>
                  </a:lnTo>
                  <a:lnTo>
                    <a:pt x="26644" y="330682"/>
                  </a:lnTo>
                  <a:lnTo>
                    <a:pt x="22809" y="329412"/>
                  </a:lnTo>
                  <a:lnTo>
                    <a:pt x="21526" y="329412"/>
                  </a:lnTo>
                  <a:lnTo>
                    <a:pt x="19824" y="328142"/>
                  </a:lnTo>
                  <a:lnTo>
                    <a:pt x="19646" y="329412"/>
                  </a:lnTo>
                  <a:lnTo>
                    <a:pt x="20815" y="329412"/>
                  </a:lnTo>
                  <a:lnTo>
                    <a:pt x="21755" y="330682"/>
                  </a:lnTo>
                  <a:lnTo>
                    <a:pt x="25196" y="331952"/>
                  </a:lnTo>
                  <a:lnTo>
                    <a:pt x="23329" y="331952"/>
                  </a:lnTo>
                  <a:lnTo>
                    <a:pt x="26289" y="333222"/>
                  </a:lnTo>
                  <a:lnTo>
                    <a:pt x="23418" y="333222"/>
                  </a:lnTo>
                  <a:lnTo>
                    <a:pt x="23228" y="332955"/>
                  </a:lnTo>
                  <a:lnTo>
                    <a:pt x="23228" y="333222"/>
                  </a:lnTo>
                  <a:lnTo>
                    <a:pt x="23291" y="333883"/>
                  </a:lnTo>
                  <a:lnTo>
                    <a:pt x="24130" y="333883"/>
                  </a:lnTo>
                  <a:lnTo>
                    <a:pt x="25044" y="333946"/>
                  </a:lnTo>
                  <a:lnTo>
                    <a:pt x="23863" y="333806"/>
                  </a:lnTo>
                  <a:lnTo>
                    <a:pt x="23495" y="333324"/>
                  </a:lnTo>
                  <a:lnTo>
                    <a:pt x="26936" y="334492"/>
                  </a:lnTo>
                  <a:lnTo>
                    <a:pt x="29845" y="334492"/>
                  </a:lnTo>
                  <a:lnTo>
                    <a:pt x="31242" y="335762"/>
                  </a:lnTo>
                  <a:lnTo>
                    <a:pt x="30505" y="335762"/>
                  </a:lnTo>
                  <a:lnTo>
                    <a:pt x="30505" y="337032"/>
                  </a:lnTo>
                  <a:lnTo>
                    <a:pt x="25857" y="337032"/>
                  </a:lnTo>
                  <a:lnTo>
                    <a:pt x="28041" y="335940"/>
                  </a:lnTo>
                  <a:lnTo>
                    <a:pt x="30505" y="337032"/>
                  </a:lnTo>
                  <a:lnTo>
                    <a:pt x="30505" y="335762"/>
                  </a:lnTo>
                  <a:lnTo>
                    <a:pt x="29235" y="335762"/>
                  </a:lnTo>
                  <a:lnTo>
                    <a:pt x="26581" y="334492"/>
                  </a:lnTo>
                  <a:lnTo>
                    <a:pt x="27647" y="335762"/>
                  </a:lnTo>
                  <a:lnTo>
                    <a:pt x="27101" y="335762"/>
                  </a:lnTo>
                  <a:lnTo>
                    <a:pt x="21082" y="334492"/>
                  </a:lnTo>
                  <a:lnTo>
                    <a:pt x="19888" y="335762"/>
                  </a:lnTo>
                  <a:lnTo>
                    <a:pt x="22694" y="335762"/>
                  </a:lnTo>
                  <a:lnTo>
                    <a:pt x="21501" y="337032"/>
                  </a:lnTo>
                  <a:lnTo>
                    <a:pt x="23431" y="338302"/>
                  </a:lnTo>
                  <a:lnTo>
                    <a:pt x="26327" y="338302"/>
                  </a:lnTo>
                  <a:lnTo>
                    <a:pt x="29616" y="340842"/>
                  </a:lnTo>
                  <a:lnTo>
                    <a:pt x="17310" y="338302"/>
                  </a:lnTo>
                  <a:lnTo>
                    <a:pt x="21805" y="339572"/>
                  </a:lnTo>
                  <a:lnTo>
                    <a:pt x="24130" y="340842"/>
                  </a:lnTo>
                  <a:lnTo>
                    <a:pt x="28562" y="340842"/>
                  </a:lnTo>
                  <a:lnTo>
                    <a:pt x="26098" y="342112"/>
                  </a:lnTo>
                  <a:lnTo>
                    <a:pt x="27774" y="342112"/>
                  </a:lnTo>
                  <a:lnTo>
                    <a:pt x="25107" y="343306"/>
                  </a:lnTo>
                  <a:lnTo>
                    <a:pt x="25438" y="343382"/>
                  </a:lnTo>
                  <a:lnTo>
                    <a:pt x="24942" y="343382"/>
                  </a:lnTo>
                  <a:lnTo>
                    <a:pt x="21805" y="343382"/>
                  </a:lnTo>
                  <a:lnTo>
                    <a:pt x="22199" y="344652"/>
                  </a:lnTo>
                  <a:lnTo>
                    <a:pt x="24549" y="345922"/>
                  </a:lnTo>
                  <a:lnTo>
                    <a:pt x="25019" y="347192"/>
                  </a:lnTo>
                  <a:lnTo>
                    <a:pt x="21793" y="347192"/>
                  </a:lnTo>
                  <a:lnTo>
                    <a:pt x="23317" y="348462"/>
                  </a:lnTo>
                  <a:lnTo>
                    <a:pt x="20866" y="349732"/>
                  </a:lnTo>
                  <a:lnTo>
                    <a:pt x="18554" y="351002"/>
                  </a:lnTo>
                  <a:lnTo>
                    <a:pt x="21501" y="352272"/>
                  </a:lnTo>
                  <a:lnTo>
                    <a:pt x="22618" y="352272"/>
                  </a:lnTo>
                  <a:lnTo>
                    <a:pt x="22771" y="353542"/>
                  </a:lnTo>
                  <a:lnTo>
                    <a:pt x="22339" y="353542"/>
                  </a:lnTo>
                  <a:lnTo>
                    <a:pt x="25019" y="356082"/>
                  </a:lnTo>
                  <a:lnTo>
                    <a:pt x="21615" y="357352"/>
                  </a:lnTo>
                  <a:lnTo>
                    <a:pt x="19380" y="357352"/>
                  </a:lnTo>
                  <a:lnTo>
                    <a:pt x="26822" y="358622"/>
                  </a:lnTo>
                  <a:lnTo>
                    <a:pt x="23368" y="358622"/>
                  </a:lnTo>
                  <a:lnTo>
                    <a:pt x="21780" y="359892"/>
                  </a:lnTo>
                  <a:lnTo>
                    <a:pt x="24244" y="362432"/>
                  </a:lnTo>
                  <a:lnTo>
                    <a:pt x="19469" y="363702"/>
                  </a:lnTo>
                  <a:lnTo>
                    <a:pt x="23799" y="364972"/>
                  </a:lnTo>
                  <a:lnTo>
                    <a:pt x="17233" y="364972"/>
                  </a:lnTo>
                  <a:lnTo>
                    <a:pt x="23329" y="366242"/>
                  </a:lnTo>
                  <a:lnTo>
                    <a:pt x="19100" y="366242"/>
                  </a:lnTo>
                  <a:lnTo>
                    <a:pt x="16840" y="367512"/>
                  </a:lnTo>
                  <a:lnTo>
                    <a:pt x="16497" y="367512"/>
                  </a:lnTo>
                  <a:lnTo>
                    <a:pt x="20561" y="368782"/>
                  </a:lnTo>
                  <a:lnTo>
                    <a:pt x="17919" y="368782"/>
                  </a:lnTo>
                  <a:lnTo>
                    <a:pt x="21183" y="370052"/>
                  </a:lnTo>
                  <a:lnTo>
                    <a:pt x="20485" y="370052"/>
                  </a:lnTo>
                  <a:lnTo>
                    <a:pt x="21805" y="371322"/>
                  </a:lnTo>
                  <a:lnTo>
                    <a:pt x="16357" y="371322"/>
                  </a:lnTo>
                  <a:lnTo>
                    <a:pt x="18376" y="373430"/>
                  </a:lnTo>
                  <a:lnTo>
                    <a:pt x="19469" y="373862"/>
                  </a:lnTo>
                  <a:lnTo>
                    <a:pt x="18656" y="373710"/>
                  </a:lnTo>
                  <a:lnTo>
                    <a:pt x="18808" y="373862"/>
                  </a:lnTo>
                  <a:lnTo>
                    <a:pt x="17513" y="373862"/>
                  </a:lnTo>
                  <a:lnTo>
                    <a:pt x="17399" y="373456"/>
                  </a:lnTo>
                  <a:lnTo>
                    <a:pt x="12966" y="372592"/>
                  </a:lnTo>
                  <a:lnTo>
                    <a:pt x="15824" y="373862"/>
                  </a:lnTo>
                  <a:lnTo>
                    <a:pt x="16357" y="373862"/>
                  </a:lnTo>
                  <a:lnTo>
                    <a:pt x="16205" y="375132"/>
                  </a:lnTo>
                  <a:lnTo>
                    <a:pt x="16916" y="376402"/>
                  </a:lnTo>
                  <a:lnTo>
                    <a:pt x="14744" y="375132"/>
                  </a:lnTo>
                  <a:lnTo>
                    <a:pt x="13982" y="376402"/>
                  </a:lnTo>
                  <a:lnTo>
                    <a:pt x="15392" y="378942"/>
                  </a:lnTo>
                  <a:lnTo>
                    <a:pt x="15151" y="380212"/>
                  </a:lnTo>
                  <a:lnTo>
                    <a:pt x="16243" y="378942"/>
                  </a:lnTo>
                  <a:lnTo>
                    <a:pt x="20053" y="380212"/>
                  </a:lnTo>
                  <a:lnTo>
                    <a:pt x="18300" y="380212"/>
                  </a:lnTo>
                  <a:lnTo>
                    <a:pt x="20764" y="381482"/>
                  </a:lnTo>
                  <a:lnTo>
                    <a:pt x="20307" y="381482"/>
                  </a:lnTo>
                  <a:lnTo>
                    <a:pt x="19519" y="381203"/>
                  </a:lnTo>
                  <a:lnTo>
                    <a:pt x="19519" y="394182"/>
                  </a:lnTo>
                  <a:lnTo>
                    <a:pt x="18122" y="394182"/>
                  </a:lnTo>
                  <a:lnTo>
                    <a:pt x="18630" y="392912"/>
                  </a:lnTo>
                  <a:lnTo>
                    <a:pt x="19519" y="394182"/>
                  </a:lnTo>
                  <a:lnTo>
                    <a:pt x="19519" y="381203"/>
                  </a:lnTo>
                  <a:lnTo>
                    <a:pt x="16865" y="380212"/>
                  </a:lnTo>
                  <a:lnTo>
                    <a:pt x="15824" y="380212"/>
                  </a:lnTo>
                  <a:lnTo>
                    <a:pt x="16903" y="381482"/>
                  </a:lnTo>
                  <a:lnTo>
                    <a:pt x="16141" y="381482"/>
                  </a:lnTo>
                  <a:lnTo>
                    <a:pt x="15798" y="381266"/>
                  </a:lnTo>
                  <a:lnTo>
                    <a:pt x="15887" y="381482"/>
                  </a:lnTo>
                  <a:lnTo>
                    <a:pt x="13119" y="381482"/>
                  </a:lnTo>
                  <a:lnTo>
                    <a:pt x="12877" y="382752"/>
                  </a:lnTo>
                  <a:lnTo>
                    <a:pt x="13944" y="384022"/>
                  </a:lnTo>
                  <a:lnTo>
                    <a:pt x="13944" y="385292"/>
                  </a:lnTo>
                  <a:lnTo>
                    <a:pt x="16852" y="385292"/>
                  </a:lnTo>
                  <a:lnTo>
                    <a:pt x="16129" y="386562"/>
                  </a:lnTo>
                  <a:lnTo>
                    <a:pt x="18440" y="386562"/>
                  </a:lnTo>
                  <a:lnTo>
                    <a:pt x="17399" y="387832"/>
                  </a:lnTo>
                  <a:lnTo>
                    <a:pt x="14960" y="387832"/>
                  </a:lnTo>
                  <a:lnTo>
                    <a:pt x="15062" y="389102"/>
                  </a:lnTo>
                  <a:lnTo>
                    <a:pt x="16395" y="390372"/>
                  </a:lnTo>
                  <a:lnTo>
                    <a:pt x="17500" y="389102"/>
                  </a:lnTo>
                  <a:lnTo>
                    <a:pt x="19177" y="390372"/>
                  </a:lnTo>
                  <a:lnTo>
                    <a:pt x="16395" y="390372"/>
                  </a:lnTo>
                  <a:lnTo>
                    <a:pt x="14795" y="390372"/>
                  </a:lnTo>
                  <a:lnTo>
                    <a:pt x="15049" y="391642"/>
                  </a:lnTo>
                  <a:lnTo>
                    <a:pt x="17005" y="394182"/>
                  </a:lnTo>
                  <a:lnTo>
                    <a:pt x="16789" y="394182"/>
                  </a:lnTo>
                  <a:lnTo>
                    <a:pt x="20497" y="396722"/>
                  </a:lnTo>
                  <a:lnTo>
                    <a:pt x="8445" y="396722"/>
                  </a:lnTo>
                  <a:lnTo>
                    <a:pt x="13779" y="399262"/>
                  </a:lnTo>
                  <a:lnTo>
                    <a:pt x="13512" y="399262"/>
                  </a:lnTo>
                  <a:lnTo>
                    <a:pt x="16192" y="400532"/>
                  </a:lnTo>
                  <a:lnTo>
                    <a:pt x="15633" y="401802"/>
                  </a:lnTo>
                  <a:lnTo>
                    <a:pt x="14249" y="400532"/>
                  </a:lnTo>
                  <a:lnTo>
                    <a:pt x="12534" y="400532"/>
                  </a:lnTo>
                  <a:lnTo>
                    <a:pt x="16725" y="403072"/>
                  </a:lnTo>
                  <a:lnTo>
                    <a:pt x="11531" y="403072"/>
                  </a:lnTo>
                  <a:lnTo>
                    <a:pt x="14287" y="404342"/>
                  </a:lnTo>
                  <a:lnTo>
                    <a:pt x="6311" y="404342"/>
                  </a:lnTo>
                  <a:lnTo>
                    <a:pt x="14338" y="408152"/>
                  </a:lnTo>
                  <a:lnTo>
                    <a:pt x="10985" y="408152"/>
                  </a:lnTo>
                  <a:lnTo>
                    <a:pt x="12738" y="409422"/>
                  </a:lnTo>
                  <a:lnTo>
                    <a:pt x="12090" y="409422"/>
                  </a:lnTo>
                  <a:lnTo>
                    <a:pt x="13881" y="413232"/>
                  </a:lnTo>
                  <a:lnTo>
                    <a:pt x="8496" y="414502"/>
                  </a:lnTo>
                  <a:lnTo>
                    <a:pt x="6400" y="418312"/>
                  </a:lnTo>
                  <a:lnTo>
                    <a:pt x="5740" y="418312"/>
                  </a:lnTo>
                  <a:lnTo>
                    <a:pt x="15836" y="419582"/>
                  </a:lnTo>
                  <a:lnTo>
                    <a:pt x="11239" y="420852"/>
                  </a:lnTo>
                  <a:lnTo>
                    <a:pt x="7886" y="419582"/>
                  </a:lnTo>
                  <a:lnTo>
                    <a:pt x="11658" y="422122"/>
                  </a:lnTo>
                  <a:lnTo>
                    <a:pt x="7061" y="424662"/>
                  </a:lnTo>
                  <a:lnTo>
                    <a:pt x="8648" y="425932"/>
                  </a:lnTo>
                  <a:lnTo>
                    <a:pt x="5930" y="425932"/>
                  </a:lnTo>
                  <a:lnTo>
                    <a:pt x="8115" y="428472"/>
                  </a:lnTo>
                  <a:lnTo>
                    <a:pt x="5689" y="428472"/>
                  </a:lnTo>
                  <a:lnTo>
                    <a:pt x="10236" y="429742"/>
                  </a:lnTo>
                  <a:lnTo>
                    <a:pt x="7912" y="429742"/>
                  </a:lnTo>
                  <a:lnTo>
                    <a:pt x="6248" y="431012"/>
                  </a:lnTo>
                  <a:lnTo>
                    <a:pt x="7658" y="431012"/>
                  </a:lnTo>
                  <a:lnTo>
                    <a:pt x="10198" y="432282"/>
                  </a:lnTo>
                  <a:lnTo>
                    <a:pt x="8407" y="432282"/>
                  </a:lnTo>
                  <a:lnTo>
                    <a:pt x="11544" y="433552"/>
                  </a:lnTo>
                  <a:lnTo>
                    <a:pt x="6654" y="433552"/>
                  </a:lnTo>
                  <a:lnTo>
                    <a:pt x="11176" y="434822"/>
                  </a:lnTo>
                  <a:lnTo>
                    <a:pt x="6502" y="433552"/>
                  </a:lnTo>
                  <a:lnTo>
                    <a:pt x="7188" y="436092"/>
                  </a:lnTo>
                  <a:lnTo>
                    <a:pt x="5854" y="436092"/>
                  </a:lnTo>
                  <a:lnTo>
                    <a:pt x="5829" y="437362"/>
                  </a:lnTo>
                  <a:lnTo>
                    <a:pt x="3276" y="437362"/>
                  </a:lnTo>
                  <a:lnTo>
                    <a:pt x="13233" y="439902"/>
                  </a:lnTo>
                  <a:lnTo>
                    <a:pt x="5969" y="439902"/>
                  </a:lnTo>
                  <a:lnTo>
                    <a:pt x="8216" y="442442"/>
                  </a:lnTo>
                  <a:lnTo>
                    <a:pt x="9690" y="443712"/>
                  </a:lnTo>
                  <a:lnTo>
                    <a:pt x="5435" y="443712"/>
                  </a:lnTo>
                  <a:lnTo>
                    <a:pt x="6794" y="444728"/>
                  </a:lnTo>
                  <a:lnTo>
                    <a:pt x="9740" y="443890"/>
                  </a:lnTo>
                  <a:lnTo>
                    <a:pt x="10490" y="446087"/>
                  </a:lnTo>
                  <a:lnTo>
                    <a:pt x="11010" y="446252"/>
                  </a:lnTo>
                  <a:lnTo>
                    <a:pt x="9677" y="447522"/>
                  </a:lnTo>
                  <a:lnTo>
                    <a:pt x="6908" y="447522"/>
                  </a:lnTo>
                  <a:lnTo>
                    <a:pt x="8610" y="448792"/>
                  </a:lnTo>
                  <a:lnTo>
                    <a:pt x="6045" y="450062"/>
                  </a:lnTo>
                  <a:lnTo>
                    <a:pt x="8394" y="451332"/>
                  </a:lnTo>
                  <a:lnTo>
                    <a:pt x="11137" y="451332"/>
                  </a:lnTo>
                  <a:lnTo>
                    <a:pt x="13703" y="453415"/>
                  </a:lnTo>
                  <a:lnTo>
                    <a:pt x="9867" y="452602"/>
                  </a:lnTo>
                  <a:lnTo>
                    <a:pt x="14173" y="455142"/>
                  </a:lnTo>
                  <a:lnTo>
                    <a:pt x="6591" y="452602"/>
                  </a:lnTo>
                  <a:lnTo>
                    <a:pt x="6972" y="453872"/>
                  </a:lnTo>
                  <a:lnTo>
                    <a:pt x="6502" y="453872"/>
                  </a:lnTo>
                  <a:lnTo>
                    <a:pt x="7518" y="455142"/>
                  </a:lnTo>
                  <a:lnTo>
                    <a:pt x="7048" y="455142"/>
                  </a:lnTo>
                  <a:lnTo>
                    <a:pt x="10934" y="456412"/>
                  </a:lnTo>
                  <a:lnTo>
                    <a:pt x="8572" y="456412"/>
                  </a:lnTo>
                  <a:lnTo>
                    <a:pt x="8712" y="457682"/>
                  </a:lnTo>
                  <a:lnTo>
                    <a:pt x="13601" y="458952"/>
                  </a:lnTo>
                  <a:lnTo>
                    <a:pt x="11468" y="460222"/>
                  </a:lnTo>
                  <a:lnTo>
                    <a:pt x="7061" y="458952"/>
                  </a:lnTo>
                  <a:lnTo>
                    <a:pt x="9931" y="460222"/>
                  </a:lnTo>
                  <a:lnTo>
                    <a:pt x="6057" y="460222"/>
                  </a:lnTo>
                  <a:lnTo>
                    <a:pt x="7099" y="461492"/>
                  </a:lnTo>
                  <a:lnTo>
                    <a:pt x="8864" y="461492"/>
                  </a:lnTo>
                  <a:lnTo>
                    <a:pt x="11595" y="462762"/>
                  </a:lnTo>
                  <a:lnTo>
                    <a:pt x="10858" y="462762"/>
                  </a:lnTo>
                  <a:lnTo>
                    <a:pt x="12750" y="464032"/>
                  </a:lnTo>
                  <a:lnTo>
                    <a:pt x="14185" y="464032"/>
                  </a:lnTo>
                  <a:lnTo>
                    <a:pt x="14401" y="465302"/>
                  </a:lnTo>
                  <a:lnTo>
                    <a:pt x="12077" y="465302"/>
                  </a:lnTo>
                  <a:lnTo>
                    <a:pt x="14516" y="466572"/>
                  </a:lnTo>
                  <a:lnTo>
                    <a:pt x="12217" y="466572"/>
                  </a:lnTo>
                  <a:lnTo>
                    <a:pt x="9207" y="465302"/>
                  </a:lnTo>
                  <a:lnTo>
                    <a:pt x="8369" y="465302"/>
                  </a:lnTo>
                  <a:lnTo>
                    <a:pt x="11569" y="466572"/>
                  </a:lnTo>
                  <a:lnTo>
                    <a:pt x="9055" y="466572"/>
                  </a:lnTo>
                  <a:lnTo>
                    <a:pt x="12446" y="467842"/>
                  </a:lnTo>
                  <a:lnTo>
                    <a:pt x="8890" y="467842"/>
                  </a:lnTo>
                  <a:lnTo>
                    <a:pt x="8280" y="469112"/>
                  </a:lnTo>
                  <a:lnTo>
                    <a:pt x="13843" y="467842"/>
                  </a:lnTo>
                  <a:lnTo>
                    <a:pt x="11569" y="469112"/>
                  </a:lnTo>
                  <a:lnTo>
                    <a:pt x="9334" y="469112"/>
                  </a:lnTo>
                  <a:lnTo>
                    <a:pt x="11950" y="471652"/>
                  </a:lnTo>
                  <a:lnTo>
                    <a:pt x="6870" y="471652"/>
                  </a:lnTo>
                  <a:lnTo>
                    <a:pt x="10604" y="474192"/>
                  </a:lnTo>
                  <a:lnTo>
                    <a:pt x="9486" y="475462"/>
                  </a:lnTo>
                  <a:lnTo>
                    <a:pt x="9956" y="475462"/>
                  </a:lnTo>
                  <a:lnTo>
                    <a:pt x="15417" y="476732"/>
                  </a:lnTo>
                  <a:lnTo>
                    <a:pt x="7086" y="475462"/>
                  </a:lnTo>
                  <a:lnTo>
                    <a:pt x="9588" y="476732"/>
                  </a:lnTo>
                  <a:lnTo>
                    <a:pt x="6146" y="476732"/>
                  </a:lnTo>
                  <a:lnTo>
                    <a:pt x="8255" y="478002"/>
                  </a:lnTo>
                  <a:lnTo>
                    <a:pt x="9766" y="480542"/>
                  </a:lnTo>
                  <a:lnTo>
                    <a:pt x="8369" y="479272"/>
                  </a:lnTo>
                  <a:lnTo>
                    <a:pt x="7035" y="480542"/>
                  </a:lnTo>
                  <a:lnTo>
                    <a:pt x="7429" y="480542"/>
                  </a:lnTo>
                  <a:lnTo>
                    <a:pt x="6705" y="481812"/>
                  </a:lnTo>
                  <a:lnTo>
                    <a:pt x="9893" y="481812"/>
                  </a:lnTo>
                  <a:lnTo>
                    <a:pt x="6870" y="483082"/>
                  </a:lnTo>
                  <a:lnTo>
                    <a:pt x="7810" y="484352"/>
                  </a:lnTo>
                  <a:lnTo>
                    <a:pt x="9004" y="485622"/>
                  </a:lnTo>
                  <a:lnTo>
                    <a:pt x="6769" y="486892"/>
                  </a:lnTo>
                  <a:lnTo>
                    <a:pt x="5575" y="486892"/>
                  </a:lnTo>
                  <a:lnTo>
                    <a:pt x="6654" y="488162"/>
                  </a:lnTo>
                  <a:lnTo>
                    <a:pt x="10934" y="488162"/>
                  </a:lnTo>
                  <a:lnTo>
                    <a:pt x="11442" y="488162"/>
                  </a:lnTo>
                  <a:lnTo>
                    <a:pt x="12496" y="489432"/>
                  </a:lnTo>
                  <a:lnTo>
                    <a:pt x="10934" y="488162"/>
                  </a:lnTo>
                  <a:lnTo>
                    <a:pt x="8597" y="489432"/>
                  </a:lnTo>
                  <a:lnTo>
                    <a:pt x="5143" y="489432"/>
                  </a:lnTo>
                  <a:lnTo>
                    <a:pt x="14300" y="490702"/>
                  </a:lnTo>
                  <a:lnTo>
                    <a:pt x="13385" y="490702"/>
                  </a:lnTo>
                  <a:lnTo>
                    <a:pt x="13385" y="493242"/>
                  </a:lnTo>
                  <a:lnTo>
                    <a:pt x="10566" y="493242"/>
                  </a:lnTo>
                  <a:lnTo>
                    <a:pt x="10083" y="492404"/>
                  </a:lnTo>
                  <a:lnTo>
                    <a:pt x="13385" y="493242"/>
                  </a:lnTo>
                  <a:lnTo>
                    <a:pt x="13385" y="490702"/>
                  </a:lnTo>
                  <a:lnTo>
                    <a:pt x="10629" y="490702"/>
                  </a:lnTo>
                  <a:lnTo>
                    <a:pt x="12242" y="491972"/>
                  </a:lnTo>
                  <a:lnTo>
                    <a:pt x="9829" y="491972"/>
                  </a:lnTo>
                  <a:lnTo>
                    <a:pt x="9029" y="491972"/>
                  </a:lnTo>
                  <a:lnTo>
                    <a:pt x="10579" y="490702"/>
                  </a:lnTo>
                  <a:lnTo>
                    <a:pt x="8318" y="490702"/>
                  </a:lnTo>
                  <a:lnTo>
                    <a:pt x="8382" y="491972"/>
                  </a:lnTo>
                  <a:lnTo>
                    <a:pt x="6108" y="491972"/>
                  </a:lnTo>
                  <a:lnTo>
                    <a:pt x="4508" y="493242"/>
                  </a:lnTo>
                  <a:lnTo>
                    <a:pt x="5422" y="493242"/>
                  </a:lnTo>
                  <a:lnTo>
                    <a:pt x="12547" y="494512"/>
                  </a:lnTo>
                  <a:lnTo>
                    <a:pt x="6781" y="494512"/>
                  </a:lnTo>
                  <a:lnTo>
                    <a:pt x="6527" y="494512"/>
                  </a:lnTo>
                  <a:lnTo>
                    <a:pt x="6946" y="494626"/>
                  </a:lnTo>
                  <a:lnTo>
                    <a:pt x="8559" y="495782"/>
                  </a:lnTo>
                  <a:lnTo>
                    <a:pt x="520" y="495782"/>
                  </a:lnTo>
                  <a:lnTo>
                    <a:pt x="4140" y="497052"/>
                  </a:lnTo>
                  <a:lnTo>
                    <a:pt x="4483" y="497052"/>
                  </a:lnTo>
                  <a:lnTo>
                    <a:pt x="7810" y="498322"/>
                  </a:lnTo>
                  <a:lnTo>
                    <a:pt x="0" y="498322"/>
                  </a:lnTo>
                  <a:lnTo>
                    <a:pt x="4533" y="500862"/>
                  </a:lnTo>
                  <a:lnTo>
                    <a:pt x="6337" y="502132"/>
                  </a:lnTo>
                  <a:lnTo>
                    <a:pt x="9702" y="502132"/>
                  </a:lnTo>
                  <a:lnTo>
                    <a:pt x="11252" y="503402"/>
                  </a:lnTo>
                  <a:lnTo>
                    <a:pt x="9588" y="504672"/>
                  </a:lnTo>
                  <a:lnTo>
                    <a:pt x="13436" y="504672"/>
                  </a:lnTo>
                  <a:lnTo>
                    <a:pt x="13741" y="504672"/>
                  </a:lnTo>
                  <a:lnTo>
                    <a:pt x="14922" y="504672"/>
                  </a:lnTo>
                  <a:lnTo>
                    <a:pt x="17538" y="503402"/>
                  </a:lnTo>
                  <a:lnTo>
                    <a:pt x="11912" y="502132"/>
                  </a:lnTo>
                  <a:lnTo>
                    <a:pt x="12331" y="502132"/>
                  </a:lnTo>
                  <a:lnTo>
                    <a:pt x="8763" y="500862"/>
                  </a:lnTo>
                  <a:lnTo>
                    <a:pt x="13804" y="500862"/>
                  </a:lnTo>
                  <a:lnTo>
                    <a:pt x="11785" y="499592"/>
                  </a:lnTo>
                  <a:lnTo>
                    <a:pt x="13093" y="499592"/>
                  </a:lnTo>
                  <a:lnTo>
                    <a:pt x="14782" y="499592"/>
                  </a:lnTo>
                  <a:lnTo>
                    <a:pt x="10706" y="498322"/>
                  </a:lnTo>
                  <a:lnTo>
                    <a:pt x="17703" y="498322"/>
                  </a:lnTo>
                  <a:lnTo>
                    <a:pt x="11442" y="497052"/>
                  </a:lnTo>
                  <a:lnTo>
                    <a:pt x="17805" y="497052"/>
                  </a:lnTo>
                  <a:lnTo>
                    <a:pt x="13119" y="495782"/>
                  </a:lnTo>
                  <a:lnTo>
                    <a:pt x="18999" y="497052"/>
                  </a:lnTo>
                  <a:lnTo>
                    <a:pt x="18173" y="495782"/>
                  </a:lnTo>
                  <a:lnTo>
                    <a:pt x="14401" y="495782"/>
                  </a:lnTo>
                  <a:lnTo>
                    <a:pt x="16484" y="494665"/>
                  </a:lnTo>
                  <a:lnTo>
                    <a:pt x="16764" y="494512"/>
                  </a:lnTo>
                  <a:lnTo>
                    <a:pt x="15633" y="493242"/>
                  </a:lnTo>
                  <a:lnTo>
                    <a:pt x="16891" y="493242"/>
                  </a:lnTo>
                  <a:lnTo>
                    <a:pt x="17919" y="491972"/>
                  </a:lnTo>
                  <a:lnTo>
                    <a:pt x="20027" y="491972"/>
                  </a:lnTo>
                  <a:lnTo>
                    <a:pt x="16243" y="490702"/>
                  </a:lnTo>
                  <a:lnTo>
                    <a:pt x="17068" y="490702"/>
                  </a:lnTo>
                  <a:lnTo>
                    <a:pt x="16370" y="489432"/>
                  </a:lnTo>
                  <a:lnTo>
                    <a:pt x="18643" y="490702"/>
                  </a:lnTo>
                  <a:lnTo>
                    <a:pt x="20561" y="490702"/>
                  </a:lnTo>
                  <a:lnTo>
                    <a:pt x="19354" y="489432"/>
                  </a:lnTo>
                  <a:lnTo>
                    <a:pt x="21145" y="489432"/>
                  </a:lnTo>
                  <a:lnTo>
                    <a:pt x="18046" y="488162"/>
                  </a:lnTo>
                  <a:lnTo>
                    <a:pt x="20078" y="486892"/>
                  </a:lnTo>
                  <a:lnTo>
                    <a:pt x="18554" y="486892"/>
                  </a:lnTo>
                  <a:lnTo>
                    <a:pt x="18973" y="485622"/>
                  </a:lnTo>
                  <a:lnTo>
                    <a:pt x="18846" y="485622"/>
                  </a:lnTo>
                  <a:lnTo>
                    <a:pt x="17919" y="486714"/>
                  </a:lnTo>
                  <a:lnTo>
                    <a:pt x="17259" y="486448"/>
                  </a:lnTo>
                  <a:lnTo>
                    <a:pt x="17259" y="486892"/>
                  </a:lnTo>
                  <a:lnTo>
                    <a:pt x="15417" y="486892"/>
                  </a:lnTo>
                  <a:lnTo>
                    <a:pt x="15240" y="486498"/>
                  </a:lnTo>
                  <a:lnTo>
                    <a:pt x="15240" y="486892"/>
                  </a:lnTo>
                  <a:lnTo>
                    <a:pt x="12598" y="486892"/>
                  </a:lnTo>
                  <a:lnTo>
                    <a:pt x="10960" y="485622"/>
                  </a:lnTo>
                  <a:lnTo>
                    <a:pt x="14274" y="485622"/>
                  </a:lnTo>
                  <a:lnTo>
                    <a:pt x="15240" y="486892"/>
                  </a:lnTo>
                  <a:lnTo>
                    <a:pt x="15240" y="486498"/>
                  </a:lnTo>
                  <a:lnTo>
                    <a:pt x="14859" y="485622"/>
                  </a:lnTo>
                  <a:lnTo>
                    <a:pt x="17259" y="486892"/>
                  </a:lnTo>
                  <a:lnTo>
                    <a:pt x="17259" y="486448"/>
                  </a:lnTo>
                  <a:lnTo>
                    <a:pt x="15265" y="485622"/>
                  </a:lnTo>
                  <a:lnTo>
                    <a:pt x="18846" y="485622"/>
                  </a:lnTo>
                  <a:lnTo>
                    <a:pt x="18808" y="484352"/>
                  </a:lnTo>
                  <a:lnTo>
                    <a:pt x="21348" y="485622"/>
                  </a:lnTo>
                  <a:lnTo>
                    <a:pt x="22453" y="485622"/>
                  </a:lnTo>
                  <a:lnTo>
                    <a:pt x="22263" y="485470"/>
                  </a:lnTo>
                  <a:lnTo>
                    <a:pt x="22644" y="485495"/>
                  </a:lnTo>
                  <a:lnTo>
                    <a:pt x="22885" y="485508"/>
                  </a:lnTo>
                  <a:lnTo>
                    <a:pt x="22504" y="485444"/>
                  </a:lnTo>
                  <a:lnTo>
                    <a:pt x="22225" y="485432"/>
                  </a:lnTo>
                  <a:lnTo>
                    <a:pt x="21056" y="484352"/>
                  </a:lnTo>
                  <a:lnTo>
                    <a:pt x="21869" y="484352"/>
                  </a:lnTo>
                  <a:lnTo>
                    <a:pt x="20561" y="483082"/>
                  </a:lnTo>
                  <a:lnTo>
                    <a:pt x="21742" y="481812"/>
                  </a:lnTo>
                  <a:lnTo>
                    <a:pt x="18135" y="481812"/>
                  </a:lnTo>
                  <a:lnTo>
                    <a:pt x="15214" y="480542"/>
                  </a:lnTo>
                  <a:lnTo>
                    <a:pt x="20180" y="480542"/>
                  </a:lnTo>
                  <a:lnTo>
                    <a:pt x="19113" y="478142"/>
                  </a:lnTo>
                  <a:lnTo>
                    <a:pt x="18999" y="478002"/>
                  </a:lnTo>
                  <a:lnTo>
                    <a:pt x="19608" y="476732"/>
                  </a:lnTo>
                  <a:lnTo>
                    <a:pt x="17487" y="476732"/>
                  </a:lnTo>
                  <a:lnTo>
                    <a:pt x="17513" y="475462"/>
                  </a:lnTo>
                  <a:lnTo>
                    <a:pt x="18808" y="475462"/>
                  </a:lnTo>
                  <a:lnTo>
                    <a:pt x="20599" y="474192"/>
                  </a:lnTo>
                  <a:lnTo>
                    <a:pt x="21920" y="475170"/>
                  </a:lnTo>
                  <a:lnTo>
                    <a:pt x="21831" y="475462"/>
                  </a:lnTo>
                  <a:lnTo>
                    <a:pt x="22313" y="475462"/>
                  </a:lnTo>
                  <a:lnTo>
                    <a:pt x="24485" y="475462"/>
                  </a:lnTo>
                  <a:lnTo>
                    <a:pt x="22237" y="474395"/>
                  </a:lnTo>
                  <a:lnTo>
                    <a:pt x="21805" y="474192"/>
                  </a:lnTo>
                  <a:lnTo>
                    <a:pt x="25196" y="474192"/>
                  </a:lnTo>
                  <a:lnTo>
                    <a:pt x="24447" y="472922"/>
                  </a:lnTo>
                  <a:lnTo>
                    <a:pt x="30568" y="472922"/>
                  </a:lnTo>
                  <a:lnTo>
                    <a:pt x="19405" y="469112"/>
                  </a:lnTo>
                  <a:lnTo>
                    <a:pt x="22009" y="469112"/>
                  </a:lnTo>
                  <a:lnTo>
                    <a:pt x="24777" y="470382"/>
                  </a:lnTo>
                  <a:lnTo>
                    <a:pt x="24244" y="469112"/>
                  </a:lnTo>
                  <a:lnTo>
                    <a:pt x="27622" y="469112"/>
                  </a:lnTo>
                  <a:lnTo>
                    <a:pt x="27660" y="467842"/>
                  </a:lnTo>
                  <a:lnTo>
                    <a:pt x="29705" y="467842"/>
                  </a:lnTo>
                  <a:lnTo>
                    <a:pt x="22745" y="466572"/>
                  </a:lnTo>
                  <a:lnTo>
                    <a:pt x="22961" y="466572"/>
                  </a:lnTo>
                  <a:lnTo>
                    <a:pt x="19646" y="465302"/>
                  </a:lnTo>
                  <a:lnTo>
                    <a:pt x="18605" y="465302"/>
                  </a:lnTo>
                  <a:lnTo>
                    <a:pt x="19164" y="464032"/>
                  </a:lnTo>
                  <a:lnTo>
                    <a:pt x="23888" y="464032"/>
                  </a:lnTo>
                  <a:lnTo>
                    <a:pt x="24815" y="465302"/>
                  </a:lnTo>
                  <a:lnTo>
                    <a:pt x="24485" y="465302"/>
                  </a:lnTo>
                  <a:lnTo>
                    <a:pt x="24955" y="466572"/>
                  </a:lnTo>
                  <a:lnTo>
                    <a:pt x="26339" y="466572"/>
                  </a:lnTo>
                  <a:lnTo>
                    <a:pt x="25133" y="465302"/>
                  </a:lnTo>
                  <a:lnTo>
                    <a:pt x="25730" y="465302"/>
                  </a:lnTo>
                  <a:lnTo>
                    <a:pt x="26441" y="465302"/>
                  </a:lnTo>
                  <a:lnTo>
                    <a:pt x="26441" y="464845"/>
                  </a:lnTo>
                  <a:lnTo>
                    <a:pt x="27051" y="464426"/>
                  </a:lnTo>
                  <a:lnTo>
                    <a:pt x="28422" y="465302"/>
                  </a:lnTo>
                  <a:lnTo>
                    <a:pt x="27432" y="464172"/>
                  </a:lnTo>
                  <a:lnTo>
                    <a:pt x="27647" y="464032"/>
                  </a:lnTo>
                  <a:lnTo>
                    <a:pt x="27317" y="464032"/>
                  </a:lnTo>
                  <a:lnTo>
                    <a:pt x="26441" y="464032"/>
                  </a:lnTo>
                  <a:lnTo>
                    <a:pt x="25996" y="464032"/>
                  </a:lnTo>
                  <a:lnTo>
                    <a:pt x="27317" y="462762"/>
                  </a:lnTo>
                  <a:lnTo>
                    <a:pt x="25171" y="462762"/>
                  </a:lnTo>
                  <a:lnTo>
                    <a:pt x="26911" y="461492"/>
                  </a:lnTo>
                  <a:lnTo>
                    <a:pt x="22948" y="461492"/>
                  </a:lnTo>
                  <a:lnTo>
                    <a:pt x="22542" y="460222"/>
                  </a:lnTo>
                  <a:lnTo>
                    <a:pt x="24485" y="460222"/>
                  </a:lnTo>
                  <a:lnTo>
                    <a:pt x="26987" y="461492"/>
                  </a:lnTo>
                  <a:lnTo>
                    <a:pt x="25552" y="460222"/>
                  </a:lnTo>
                  <a:lnTo>
                    <a:pt x="26898" y="460222"/>
                  </a:lnTo>
                  <a:lnTo>
                    <a:pt x="29794" y="461492"/>
                  </a:lnTo>
                  <a:lnTo>
                    <a:pt x="27533" y="460222"/>
                  </a:lnTo>
                  <a:lnTo>
                    <a:pt x="31584" y="460222"/>
                  </a:lnTo>
                  <a:lnTo>
                    <a:pt x="32080" y="458952"/>
                  </a:lnTo>
                  <a:lnTo>
                    <a:pt x="27470" y="458952"/>
                  </a:lnTo>
                  <a:lnTo>
                    <a:pt x="25323" y="457682"/>
                  </a:lnTo>
                  <a:lnTo>
                    <a:pt x="26162" y="457682"/>
                  </a:lnTo>
                  <a:lnTo>
                    <a:pt x="26631" y="457682"/>
                  </a:lnTo>
                  <a:lnTo>
                    <a:pt x="35166" y="457682"/>
                  </a:lnTo>
                  <a:lnTo>
                    <a:pt x="28473" y="456412"/>
                  </a:lnTo>
                  <a:lnTo>
                    <a:pt x="28714" y="455142"/>
                  </a:lnTo>
                  <a:lnTo>
                    <a:pt x="30530" y="456412"/>
                  </a:lnTo>
                  <a:lnTo>
                    <a:pt x="31775" y="456412"/>
                  </a:lnTo>
                  <a:lnTo>
                    <a:pt x="28778" y="455142"/>
                  </a:lnTo>
                  <a:lnTo>
                    <a:pt x="28956" y="455142"/>
                  </a:lnTo>
                  <a:lnTo>
                    <a:pt x="27419" y="454367"/>
                  </a:lnTo>
                  <a:lnTo>
                    <a:pt x="27419" y="456412"/>
                  </a:lnTo>
                  <a:lnTo>
                    <a:pt x="26314" y="457530"/>
                  </a:lnTo>
                  <a:lnTo>
                    <a:pt x="24142" y="456412"/>
                  </a:lnTo>
                  <a:lnTo>
                    <a:pt x="27419" y="456412"/>
                  </a:lnTo>
                  <a:lnTo>
                    <a:pt x="27419" y="454367"/>
                  </a:lnTo>
                  <a:lnTo>
                    <a:pt x="26466" y="453872"/>
                  </a:lnTo>
                  <a:lnTo>
                    <a:pt x="25501" y="453872"/>
                  </a:lnTo>
                  <a:lnTo>
                    <a:pt x="24930" y="453656"/>
                  </a:lnTo>
                  <a:lnTo>
                    <a:pt x="24841" y="453872"/>
                  </a:lnTo>
                  <a:lnTo>
                    <a:pt x="24422" y="453872"/>
                  </a:lnTo>
                  <a:lnTo>
                    <a:pt x="24218" y="453364"/>
                  </a:lnTo>
                  <a:lnTo>
                    <a:pt x="22339" y="452602"/>
                  </a:lnTo>
                  <a:lnTo>
                    <a:pt x="23926" y="452602"/>
                  </a:lnTo>
                  <a:lnTo>
                    <a:pt x="24218" y="453364"/>
                  </a:lnTo>
                  <a:lnTo>
                    <a:pt x="24930" y="453656"/>
                  </a:lnTo>
                  <a:lnTo>
                    <a:pt x="25349" y="452602"/>
                  </a:lnTo>
                  <a:lnTo>
                    <a:pt x="29019" y="452602"/>
                  </a:lnTo>
                  <a:lnTo>
                    <a:pt x="26949" y="451332"/>
                  </a:lnTo>
                  <a:lnTo>
                    <a:pt x="28244" y="451332"/>
                  </a:lnTo>
                  <a:lnTo>
                    <a:pt x="30403" y="452602"/>
                  </a:lnTo>
                  <a:lnTo>
                    <a:pt x="31280" y="451332"/>
                  </a:lnTo>
                  <a:lnTo>
                    <a:pt x="33947" y="451332"/>
                  </a:lnTo>
                  <a:lnTo>
                    <a:pt x="32092" y="450062"/>
                  </a:lnTo>
                  <a:lnTo>
                    <a:pt x="30175" y="450062"/>
                  </a:lnTo>
                  <a:lnTo>
                    <a:pt x="27876" y="448792"/>
                  </a:lnTo>
                  <a:lnTo>
                    <a:pt x="29400" y="451332"/>
                  </a:lnTo>
                  <a:lnTo>
                    <a:pt x="27190" y="450532"/>
                  </a:lnTo>
                  <a:lnTo>
                    <a:pt x="26911" y="451332"/>
                  </a:lnTo>
                  <a:lnTo>
                    <a:pt x="24942" y="450062"/>
                  </a:lnTo>
                  <a:lnTo>
                    <a:pt x="25933" y="450062"/>
                  </a:lnTo>
                  <a:lnTo>
                    <a:pt x="27190" y="450532"/>
                  </a:lnTo>
                  <a:lnTo>
                    <a:pt x="27355" y="450062"/>
                  </a:lnTo>
                  <a:lnTo>
                    <a:pt x="21488" y="448792"/>
                  </a:lnTo>
                  <a:lnTo>
                    <a:pt x="27876" y="448792"/>
                  </a:lnTo>
                  <a:lnTo>
                    <a:pt x="33083" y="448792"/>
                  </a:lnTo>
                  <a:lnTo>
                    <a:pt x="27330" y="447522"/>
                  </a:lnTo>
                  <a:lnTo>
                    <a:pt x="29057" y="446252"/>
                  </a:lnTo>
                  <a:lnTo>
                    <a:pt x="25527" y="446252"/>
                  </a:lnTo>
                  <a:lnTo>
                    <a:pt x="27698" y="444982"/>
                  </a:lnTo>
                  <a:lnTo>
                    <a:pt x="29375" y="444982"/>
                  </a:lnTo>
                  <a:lnTo>
                    <a:pt x="31178" y="443712"/>
                  </a:lnTo>
                  <a:lnTo>
                    <a:pt x="29895" y="443712"/>
                  </a:lnTo>
                  <a:lnTo>
                    <a:pt x="31165" y="442442"/>
                  </a:lnTo>
                  <a:lnTo>
                    <a:pt x="24244" y="441172"/>
                  </a:lnTo>
                  <a:lnTo>
                    <a:pt x="25095" y="439902"/>
                  </a:lnTo>
                  <a:lnTo>
                    <a:pt x="27279" y="441172"/>
                  </a:lnTo>
                  <a:lnTo>
                    <a:pt x="30670" y="441172"/>
                  </a:lnTo>
                  <a:lnTo>
                    <a:pt x="26746" y="439902"/>
                  </a:lnTo>
                  <a:lnTo>
                    <a:pt x="28727" y="439902"/>
                  </a:lnTo>
                  <a:lnTo>
                    <a:pt x="27851" y="438632"/>
                  </a:lnTo>
                  <a:lnTo>
                    <a:pt x="25946" y="438632"/>
                  </a:lnTo>
                  <a:lnTo>
                    <a:pt x="25666" y="437362"/>
                  </a:lnTo>
                  <a:lnTo>
                    <a:pt x="29883" y="437362"/>
                  </a:lnTo>
                  <a:lnTo>
                    <a:pt x="23317" y="434822"/>
                  </a:lnTo>
                  <a:lnTo>
                    <a:pt x="28930" y="434822"/>
                  </a:lnTo>
                  <a:lnTo>
                    <a:pt x="28359" y="433552"/>
                  </a:lnTo>
                  <a:lnTo>
                    <a:pt x="27825" y="432282"/>
                  </a:lnTo>
                  <a:lnTo>
                    <a:pt x="30594" y="432282"/>
                  </a:lnTo>
                  <a:lnTo>
                    <a:pt x="22771" y="431012"/>
                  </a:lnTo>
                  <a:lnTo>
                    <a:pt x="25044" y="429742"/>
                  </a:lnTo>
                  <a:lnTo>
                    <a:pt x="27330" y="429742"/>
                  </a:lnTo>
                  <a:lnTo>
                    <a:pt x="28092" y="430009"/>
                  </a:lnTo>
                  <a:lnTo>
                    <a:pt x="28435" y="429742"/>
                  </a:lnTo>
                  <a:lnTo>
                    <a:pt x="34086" y="429742"/>
                  </a:lnTo>
                  <a:lnTo>
                    <a:pt x="29375" y="428472"/>
                  </a:lnTo>
                  <a:lnTo>
                    <a:pt x="29997" y="427202"/>
                  </a:lnTo>
                  <a:lnTo>
                    <a:pt x="30988" y="427202"/>
                  </a:lnTo>
                  <a:lnTo>
                    <a:pt x="27660" y="425932"/>
                  </a:lnTo>
                  <a:lnTo>
                    <a:pt x="26695" y="424662"/>
                  </a:lnTo>
                  <a:lnTo>
                    <a:pt x="25590" y="424662"/>
                  </a:lnTo>
                  <a:lnTo>
                    <a:pt x="24955" y="423392"/>
                  </a:lnTo>
                  <a:lnTo>
                    <a:pt x="25857" y="423392"/>
                  </a:lnTo>
                  <a:lnTo>
                    <a:pt x="30683" y="423392"/>
                  </a:lnTo>
                  <a:lnTo>
                    <a:pt x="31407" y="422122"/>
                  </a:lnTo>
                  <a:lnTo>
                    <a:pt x="33007" y="423392"/>
                  </a:lnTo>
                  <a:lnTo>
                    <a:pt x="32639" y="422122"/>
                  </a:lnTo>
                  <a:lnTo>
                    <a:pt x="28575" y="420852"/>
                  </a:lnTo>
                  <a:lnTo>
                    <a:pt x="29032" y="419582"/>
                  </a:lnTo>
                  <a:lnTo>
                    <a:pt x="27800" y="419582"/>
                  </a:lnTo>
                  <a:lnTo>
                    <a:pt x="23863" y="418312"/>
                  </a:lnTo>
                  <a:lnTo>
                    <a:pt x="30137" y="419582"/>
                  </a:lnTo>
                  <a:lnTo>
                    <a:pt x="27228" y="418312"/>
                  </a:lnTo>
                  <a:lnTo>
                    <a:pt x="31369" y="419582"/>
                  </a:lnTo>
                  <a:lnTo>
                    <a:pt x="30441" y="418312"/>
                  </a:lnTo>
                  <a:lnTo>
                    <a:pt x="27622" y="417042"/>
                  </a:lnTo>
                  <a:lnTo>
                    <a:pt x="27012" y="415861"/>
                  </a:lnTo>
                  <a:lnTo>
                    <a:pt x="27165" y="415861"/>
                  </a:lnTo>
                  <a:lnTo>
                    <a:pt x="27266" y="414502"/>
                  </a:lnTo>
                  <a:lnTo>
                    <a:pt x="35166" y="415772"/>
                  </a:lnTo>
                  <a:lnTo>
                    <a:pt x="32385" y="414502"/>
                  </a:lnTo>
                  <a:lnTo>
                    <a:pt x="29591" y="413232"/>
                  </a:lnTo>
                  <a:lnTo>
                    <a:pt x="35826" y="413232"/>
                  </a:lnTo>
                  <a:lnTo>
                    <a:pt x="33134" y="411962"/>
                  </a:lnTo>
                  <a:lnTo>
                    <a:pt x="37515" y="410692"/>
                  </a:lnTo>
                  <a:lnTo>
                    <a:pt x="37299" y="409422"/>
                  </a:lnTo>
                  <a:lnTo>
                    <a:pt x="31038" y="408152"/>
                  </a:lnTo>
                  <a:lnTo>
                    <a:pt x="37198" y="408152"/>
                  </a:lnTo>
                  <a:lnTo>
                    <a:pt x="30861" y="406882"/>
                  </a:lnTo>
                  <a:lnTo>
                    <a:pt x="31051" y="406882"/>
                  </a:lnTo>
                  <a:lnTo>
                    <a:pt x="32473" y="406438"/>
                  </a:lnTo>
                  <a:lnTo>
                    <a:pt x="34582" y="407301"/>
                  </a:lnTo>
                  <a:lnTo>
                    <a:pt x="34112" y="405904"/>
                  </a:lnTo>
                  <a:lnTo>
                    <a:pt x="35013" y="405612"/>
                  </a:lnTo>
                  <a:lnTo>
                    <a:pt x="36906" y="405612"/>
                  </a:lnTo>
                  <a:lnTo>
                    <a:pt x="36347" y="406882"/>
                  </a:lnTo>
                  <a:lnTo>
                    <a:pt x="37782" y="406882"/>
                  </a:lnTo>
                  <a:lnTo>
                    <a:pt x="38392" y="405612"/>
                  </a:lnTo>
                  <a:lnTo>
                    <a:pt x="37007" y="405612"/>
                  </a:lnTo>
                  <a:lnTo>
                    <a:pt x="33820" y="404342"/>
                  </a:lnTo>
                  <a:lnTo>
                    <a:pt x="42468" y="405612"/>
                  </a:lnTo>
                  <a:lnTo>
                    <a:pt x="39319" y="404342"/>
                  </a:lnTo>
                  <a:lnTo>
                    <a:pt x="41262" y="404342"/>
                  </a:lnTo>
                  <a:lnTo>
                    <a:pt x="40170" y="403072"/>
                  </a:lnTo>
                  <a:lnTo>
                    <a:pt x="41656" y="401802"/>
                  </a:lnTo>
                  <a:lnTo>
                    <a:pt x="39751" y="401320"/>
                  </a:lnTo>
                  <a:lnTo>
                    <a:pt x="40068" y="400532"/>
                  </a:lnTo>
                  <a:lnTo>
                    <a:pt x="40563" y="399262"/>
                  </a:lnTo>
                  <a:lnTo>
                    <a:pt x="39382" y="398754"/>
                  </a:lnTo>
                  <a:lnTo>
                    <a:pt x="39382" y="401231"/>
                  </a:lnTo>
                  <a:lnTo>
                    <a:pt x="36652" y="400532"/>
                  </a:lnTo>
                  <a:lnTo>
                    <a:pt x="39154" y="400532"/>
                  </a:lnTo>
                  <a:lnTo>
                    <a:pt x="39382" y="401231"/>
                  </a:lnTo>
                  <a:lnTo>
                    <a:pt x="39382" y="398754"/>
                  </a:lnTo>
                  <a:lnTo>
                    <a:pt x="34658" y="396722"/>
                  </a:lnTo>
                  <a:lnTo>
                    <a:pt x="39103" y="396722"/>
                  </a:lnTo>
                  <a:lnTo>
                    <a:pt x="36652" y="395452"/>
                  </a:lnTo>
                  <a:lnTo>
                    <a:pt x="39916" y="395452"/>
                  </a:lnTo>
                  <a:lnTo>
                    <a:pt x="37312" y="394182"/>
                  </a:lnTo>
                  <a:lnTo>
                    <a:pt x="38265" y="394182"/>
                  </a:lnTo>
                  <a:lnTo>
                    <a:pt x="39954" y="395452"/>
                  </a:lnTo>
                  <a:lnTo>
                    <a:pt x="42202" y="394182"/>
                  </a:lnTo>
                  <a:lnTo>
                    <a:pt x="39128" y="392912"/>
                  </a:lnTo>
                  <a:lnTo>
                    <a:pt x="36055" y="391642"/>
                  </a:lnTo>
                  <a:lnTo>
                    <a:pt x="35166" y="390372"/>
                  </a:lnTo>
                  <a:lnTo>
                    <a:pt x="39725" y="391642"/>
                  </a:lnTo>
                  <a:lnTo>
                    <a:pt x="42214" y="390372"/>
                  </a:lnTo>
                  <a:lnTo>
                    <a:pt x="42849" y="390372"/>
                  </a:lnTo>
                  <a:lnTo>
                    <a:pt x="43268" y="389102"/>
                  </a:lnTo>
                  <a:lnTo>
                    <a:pt x="43675" y="387832"/>
                  </a:lnTo>
                  <a:lnTo>
                    <a:pt x="39509" y="386562"/>
                  </a:lnTo>
                  <a:lnTo>
                    <a:pt x="37960" y="384022"/>
                  </a:lnTo>
                  <a:lnTo>
                    <a:pt x="43065" y="384022"/>
                  </a:lnTo>
                  <a:lnTo>
                    <a:pt x="40525" y="381482"/>
                  </a:lnTo>
                  <a:lnTo>
                    <a:pt x="43548" y="380212"/>
                  </a:lnTo>
                  <a:lnTo>
                    <a:pt x="39992" y="380212"/>
                  </a:lnTo>
                  <a:lnTo>
                    <a:pt x="39585" y="378942"/>
                  </a:lnTo>
                  <a:lnTo>
                    <a:pt x="40576" y="378942"/>
                  </a:lnTo>
                  <a:lnTo>
                    <a:pt x="36576" y="377672"/>
                  </a:lnTo>
                  <a:lnTo>
                    <a:pt x="40741" y="378942"/>
                  </a:lnTo>
                  <a:lnTo>
                    <a:pt x="44780" y="378942"/>
                  </a:lnTo>
                  <a:lnTo>
                    <a:pt x="43815" y="377672"/>
                  </a:lnTo>
                  <a:lnTo>
                    <a:pt x="44005" y="377672"/>
                  </a:lnTo>
                  <a:lnTo>
                    <a:pt x="38557" y="376402"/>
                  </a:lnTo>
                  <a:lnTo>
                    <a:pt x="41757" y="376402"/>
                  </a:lnTo>
                  <a:lnTo>
                    <a:pt x="41376" y="373862"/>
                  </a:lnTo>
                  <a:lnTo>
                    <a:pt x="40817" y="372592"/>
                  </a:lnTo>
                  <a:lnTo>
                    <a:pt x="43497" y="372592"/>
                  </a:lnTo>
                  <a:lnTo>
                    <a:pt x="42189" y="371322"/>
                  </a:lnTo>
                  <a:lnTo>
                    <a:pt x="40957" y="370052"/>
                  </a:lnTo>
                  <a:lnTo>
                    <a:pt x="43891" y="371322"/>
                  </a:lnTo>
                  <a:lnTo>
                    <a:pt x="45237" y="370052"/>
                  </a:lnTo>
                  <a:lnTo>
                    <a:pt x="44742" y="368782"/>
                  </a:lnTo>
                  <a:lnTo>
                    <a:pt x="47091" y="368782"/>
                  </a:lnTo>
                  <a:lnTo>
                    <a:pt x="38468" y="366242"/>
                  </a:lnTo>
                  <a:lnTo>
                    <a:pt x="42799" y="366242"/>
                  </a:lnTo>
                  <a:lnTo>
                    <a:pt x="42926" y="364972"/>
                  </a:lnTo>
                  <a:lnTo>
                    <a:pt x="46977" y="364972"/>
                  </a:lnTo>
                  <a:lnTo>
                    <a:pt x="43192" y="362432"/>
                  </a:lnTo>
                  <a:lnTo>
                    <a:pt x="45072" y="362432"/>
                  </a:lnTo>
                  <a:lnTo>
                    <a:pt x="45237" y="363702"/>
                  </a:lnTo>
                  <a:lnTo>
                    <a:pt x="45427" y="362432"/>
                  </a:lnTo>
                  <a:lnTo>
                    <a:pt x="48526" y="361162"/>
                  </a:lnTo>
                  <a:lnTo>
                    <a:pt x="46405" y="361162"/>
                  </a:lnTo>
                  <a:lnTo>
                    <a:pt x="43065" y="359892"/>
                  </a:lnTo>
                  <a:lnTo>
                    <a:pt x="41440" y="358622"/>
                  </a:lnTo>
                  <a:lnTo>
                    <a:pt x="44310" y="358622"/>
                  </a:lnTo>
                  <a:lnTo>
                    <a:pt x="40703" y="357352"/>
                  </a:lnTo>
                  <a:lnTo>
                    <a:pt x="41135" y="357352"/>
                  </a:lnTo>
                  <a:lnTo>
                    <a:pt x="40716" y="357073"/>
                  </a:lnTo>
                  <a:lnTo>
                    <a:pt x="40360" y="357352"/>
                  </a:lnTo>
                  <a:lnTo>
                    <a:pt x="39700" y="357352"/>
                  </a:lnTo>
                  <a:lnTo>
                    <a:pt x="38811" y="356082"/>
                  </a:lnTo>
                  <a:lnTo>
                    <a:pt x="39217" y="356082"/>
                  </a:lnTo>
                  <a:lnTo>
                    <a:pt x="40716" y="357073"/>
                  </a:lnTo>
                  <a:lnTo>
                    <a:pt x="41973" y="356082"/>
                  </a:lnTo>
                  <a:lnTo>
                    <a:pt x="41160" y="356082"/>
                  </a:lnTo>
                  <a:lnTo>
                    <a:pt x="41478" y="354812"/>
                  </a:lnTo>
                  <a:lnTo>
                    <a:pt x="38379" y="354812"/>
                  </a:lnTo>
                  <a:lnTo>
                    <a:pt x="37299" y="353542"/>
                  </a:lnTo>
                  <a:lnTo>
                    <a:pt x="40347" y="353542"/>
                  </a:lnTo>
                  <a:lnTo>
                    <a:pt x="38277" y="352272"/>
                  </a:lnTo>
                  <a:lnTo>
                    <a:pt x="40081" y="352272"/>
                  </a:lnTo>
                  <a:lnTo>
                    <a:pt x="40957" y="353542"/>
                  </a:lnTo>
                  <a:lnTo>
                    <a:pt x="43091" y="352272"/>
                  </a:lnTo>
                  <a:lnTo>
                    <a:pt x="46786" y="352272"/>
                  </a:lnTo>
                  <a:lnTo>
                    <a:pt x="42557" y="351002"/>
                  </a:lnTo>
                  <a:lnTo>
                    <a:pt x="43929" y="349732"/>
                  </a:lnTo>
                  <a:lnTo>
                    <a:pt x="45593" y="349732"/>
                  </a:lnTo>
                  <a:lnTo>
                    <a:pt x="45656" y="348462"/>
                  </a:lnTo>
                  <a:lnTo>
                    <a:pt x="47866" y="349732"/>
                  </a:lnTo>
                  <a:lnTo>
                    <a:pt x="46977" y="348462"/>
                  </a:lnTo>
                  <a:lnTo>
                    <a:pt x="47129" y="348462"/>
                  </a:lnTo>
                  <a:lnTo>
                    <a:pt x="44208" y="347192"/>
                  </a:lnTo>
                  <a:lnTo>
                    <a:pt x="42710" y="347192"/>
                  </a:lnTo>
                  <a:lnTo>
                    <a:pt x="42519" y="347052"/>
                  </a:lnTo>
                  <a:lnTo>
                    <a:pt x="42240" y="347014"/>
                  </a:lnTo>
                  <a:lnTo>
                    <a:pt x="42024" y="347027"/>
                  </a:lnTo>
                  <a:lnTo>
                    <a:pt x="41833" y="347052"/>
                  </a:lnTo>
                  <a:lnTo>
                    <a:pt x="42125" y="347129"/>
                  </a:lnTo>
                  <a:lnTo>
                    <a:pt x="42697" y="347268"/>
                  </a:lnTo>
                  <a:lnTo>
                    <a:pt x="42773" y="348462"/>
                  </a:lnTo>
                  <a:lnTo>
                    <a:pt x="42329" y="348462"/>
                  </a:lnTo>
                  <a:lnTo>
                    <a:pt x="42329" y="351002"/>
                  </a:lnTo>
                  <a:lnTo>
                    <a:pt x="42125" y="352044"/>
                  </a:lnTo>
                  <a:lnTo>
                    <a:pt x="37846" y="351002"/>
                  </a:lnTo>
                  <a:lnTo>
                    <a:pt x="42329" y="351002"/>
                  </a:lnTo>
                  <a:lnTo>
                    <a:pt x="42329" y="348462"/>
                  </a:lnTo>
                  <a:lnTo>
                    <a:pt x="40157" y="348462"/>
                  </a:lnTo>
                  <a:lnTo>
                    <a:pt x="41846" y="347192"/>
                  </a:lnTo>
                  <a:lnTo>
                    <a:pt x="41338" y="347192"/>
                  </a:lnTo>
                  <a:lnTo>
                    <a:pt x="38087" y="347192"/>
                  </a:lnTo>
                  <a:lnTo>
                    <a:pt x="37198" y="345922"/>
                  </a:lnTo>
                  <a:lnTo>
                    <a:pt x="41338" y="347192"/>
                  </a:lnTo>
                  <a:lnTo>
                    <a:pt x="43675" y="345922"/>
                  </a:lnTo>
                  <a:lnTo>
                    <a:pt x="46202" y="345922"/>
                  </a:lnTo>
                  <a:lnTo>
                    <a:pt x="44716" y="344652"/>
                  </a:lnTo>
                  <a:lnTo>
                    <a:pt x="45491" y="343382"/>
                  </a:lnTo>
                  <a:lnTo>
                    <a:pt x="40119" y="342112"/>
                  </a:lnTo>
                  <a:lnTo>
                    <a:pt x="42494" y="342112"/>
                  </a:lnTo>
                  <a:lnTo>
                    <a:pt x="43522" y="340842"/>
                  </a:lnTo>
                  <a:lnTo>
                    <a:pt x="43129" y="340715"/>
                  </a:lnTo>
                  <a:lnTo>
                    <a:pt x="42926" y="340144"/>
                  </a:lnTo>
                  <a:lnTo>
                    <a:pt x="42926" y="340652"/>
                  </a:lnTo>
                  <a:lnTo>
                    <a:pt x="39725" y="339572"/>
                  </a:lnTo>
                  <a:lnTo>
                    <a:pt x="41567" y="339572"/>
                  </a:lnTo>
                  <a:lnTo>
                    <a:pt x="42926" y="340652"/>
                  </a:lnTo>
                  <a:lnTo>
                    <a:pt x="42926" y="340144"/>
                  </a:lnTo>
                  <a:lnTo>
                    <a:pt x="42722" y="339572"/>
                  </a:lnTo>
                  <a:lnTo>
                    <a:pt x="43865" y="339572"/>
                  </a:lnTo>
                  <a:lnTo>
                    <a:pt x="45250" y="338302"/>
                  </a:lnTo>
                  <a:lnTo>
                    <a:pt x="42659" y="337032"/>
                  </a:lnTo>
                  <a:lnTo>
                    <a:pt x="40411" y="335762"/>
                  </a:lnTo>
                  <a:lnTo>
                    <a:pt x="42799" y="334492"/>
                  </a:lnTo>
                  <a:lnTo>
                    <a:pt x="41414" y="334492"/>
                  </a:lnTo>
                  <a:lnTo>
                    <a:pt x="45250" y="331952"/>
                  </a:lnTo>
                  <a:lnTo>
                    <a:pt x="43154" y="330682"/>
                  </a:lnTo>
                  <a:lnTo>
                    <a:pt x="38976" y="328142"/>
                  </a:lnTo>
                  <a:lnTo>
                    <a:pt x="44843" y="326872"/>
                  </a:lnTo>
                  <a:lnTo>
                    <a:pt x="46050" y="325602"/>
                  </a:lnTo>
                  <a:lnTo>
                    <a:pt x="43624" y="325602"/>
                  </a:lnTo>
                  <a:lnTo>
                    <a:pt x="41846" y="324332"/>
                  </a:lnTo>
                  <a:lnTo>
                    <a:pt x="44983" y="324332"/>
                  </a:lnTo>
                  <a:lnTo>
                    <a:pt x="41478" y="323062"/>
                  </a:lnTo>
                  <a:lnTo>
                    <a:pt x="39014" y="321792"/>
                  </a:lnTo>
                  <a:lnTo>
                    <a:pt x="49453" y="323062"/>
                  </a:lnTo>
                  <a:close/>
                </a:path>
                <a:path w="103505" h="510540">
                  <a:moveTo>
                    <a:pt x="52489" y="184759"/>
                  </a:moveTo>
                  <a:lnTo>
                    <a:pt x="52285" y="184581"/>
                  </a:lnTo>
                  <a:lnTo>
                    <a:pt x="51917" y="184569"/>
                  </a:lnTo>
                  <a:lnTo>
                    <a:pt x="52489" y="184759"/>
                  </a:lnTo>
                  <a:close/>
                </a:path>
                <a:path w="103505" h="510540">
                  <a:moveTo>
                    <a:pt x="52666" y="188734"/>
                  </a:moveTo>
                  <a:lnTo>
                    <a:pt x="52374" y="188518"/>
                  </a:lnTo>
                  <a:lnTo>
                    <a:pt x="52222" y="188620"/>
                  </a:lnTo>
                  <a:lnTo>
                    <a:pt x="52412" y="188658"/>
                  </a:lnTo>
                  <a:lnTo>
                    <a:pt x="52565" y="188709"/>
                  </a:lnTo>
                  <a:close/>
                </a:path>
                <a:path w="103505" h="510540">
                  <a:moveTo>
                    <a:pt x="52997" y="188887"/>
                  </a:moveTo>
                  <a:lnTo>
                    <a:pt x="52679" y="188734"/>
                  </a:lnTo>
                  <a:lnTo>
                    <a:pt x="52984" y="188963"/>
                  </a:lnTo>
                  <a:close/>
                </a:path>
                <a:path w="103505" h="510540">
                  <a:moveTo>
                    <a:pt x="53416" y="185064"/>
                  </a:moveTo>
                  <a:lnTo>
                    <a:pt x="52489" y="184759"/>
                  </a:lnTo>
                  <a:lnTo>
                    <a:pt x="53416" y="185064"/>
                  </a:lnTo>
                  <a:close/>
                </a:path>
                <a:path w="103505" h="510540">
                  <a:moveTo>
                    <a:pt x="53644" y="189407"/>
                  </a:moveTo>
                  <a:lnTo>
                    <a:pt x="52984" y="188963"/>
                  </a:lnTo>
                  <a:lnTo>
                    <a:pt x="52844" y="189153"/>
                  </a:lnTo>
                  <a:lnTo>
                    <a:pt x="53644" y="189407"/>
                  </a:lnTo>
                  <a:close/>
                </a:path>
                <a:path w="103505" h="510540">
                  <a:moveTo>
                    <a:pt x="54457" y="185331"/>
                  </a:moveTo>
                  <a:lnTo>
                    <a:pt x="53632" y="185115"/>
                  </a:lnTo>
                  <a:lnTo>
                    <a:pt x="53416" y="185064"/>
                  </a:lnTo>
                  <a:lnTo>
                    <a:pt x="54457" y="185331"/>
                  </a:lnTo>
                  <a:close/>
                </a:path>
                <a:path w="103505" h="510540">
                  <a:moveTo>
                    <a:pt x="54571" y="189699"/>
                  </a:moveTo>
                  <a:lnTo>
                    <a:pt x="54343" y="189230"/>
                  </a:lnTo>
                  <a:lnTo>
                    <a:pt x="53797" y="189230"/>
                  </a:lnTo>
                  <a:lnTo>
                    <a:pt x="54571" y="189699"/>
                  </a:lnTo>
                  <a:close/>
                </a:path>
                <a:path w="103505" h="510540">
                  <a:moveTo>
                    <a:pt x="54787" y="189230"/>
                  </a:moveTo>
                  <a:lnTo>
                    <a:pt x="53670" y="187960"/>
                  </a:lnTo>
                  <a:lnTo>
                    <a:pt x="54343" y="189230"/>
                  </a:lnTo>
                  <a:lnTo>
                    <a:pt x="54787" y="189230"/>
                  </a:lnTo>
                  <a:close/>
                </a:path>
                <a:path w="103505" h="510540">
                  <a:moveTo>
                    <a:pt x="54787" y="184353"/>
                  </a:moveTo>
                  <a:lnTo>
                    <a:pt x="54381" y="184213"/>
                  </a:lnTo>
                  <a:lnTo>
                    <a:pt x="54165" y="184353"/>
                  </a:lnTo>
                  <a:lnTo>
                    <a:pt x="54787" y="184353"/>
                  </a:lnTo>
                  <a:close/>
                </a:path>
                <a:path w="103505" h="510540">
                  <a:moveTo>
                    <a:pt x="55867" y="190500"/>
                  </a:moveTo>
                  <a:lnTo>
                    <a:pt x="54571" y="189699"/>
                  </a:lnTo>
                  <a:lnTo>
                    <a:pt x="54952" y="190500"/>
                  </a:lnTo>
                  <a:lnTo>
                    <a:pt x="55867" y="190500"/>
                  </a:lnTo>
                  <a:close/>
                </a:path>
                <a:path w="103505" h="510540">
                  <a:moveTo>
                    <a:pt x="55880" y="178498"/>
                  </a:moveTo>
                  <a:lnTo>
                    <a:pt x="54546" y="177800"/>
                  </a:lnTo>
                  <a:lnTo>
                    <a:pt x="55422" y="179070"/>
                  </a:lnTo>
                  <a:lnTo>
                    <a:pt x="55880" y="178498"/>
                  </a:lnTo>
                  <a:close/>
                </a:path>
                <a:path w="103505" h="510540">
                  <a:moveTo>
                    <a:pt x="56095" y="184823"/>
                  </a:moveTo>
                  <a:lnTo>
                    <a:pt x="54927" y="184404"/>
                  </a:lnTo>
                  <a:lnTo>
                    <a:pt x="54089" y="184404"/>
                  </a:lnTo>
                  <a:lnTo>
                    <a:pt x="52082" y="184404"/>
                  </a:lnTo>
                  <a:lnTo>
                    <a:pt x="52285" y="184581"/>
                  </a:lnTo>
                  <a:lnTo>
                    <a:pt x="56095" y="184823"/>
                  </a:lnTo>
                  <a:close/>
                </a:path>
                <a:path w="103505" h="510540">
                  <a:moveTo>
                    <a:pt x="58115" y="175069"/>
                  </a:moveTo>
                  <a:lnTo>
                    <a:pt x="56997" y="175336"/>
                  </a:lnTo>
                  <a:lnTo>
                    <a:pt x="57619" y="175247"/>
                  </a:lnTo>
                  <a:lnTo>
                    <a:pt x="57924" y="175158"/>
                  </a:lnTo>
                  <a:lnTo>
                    <a:pt x="58115" y="175069"/>
                  </a:lnTo>
                  <a:close/>
                </a:path>
                <a:path w="103505" h="510540">
                  <a:moveTo>
                    <a:pt x="59486" y="171767"/>
                  </a:moveTo>
                  <a:lnTo>
                    <a:pt x="59232" y="171742"/>
                  </a:lnTo>
                  <a:lnTo>
                    <a:pt x="58966" y="171716"/>
                  </a:lnTo>
                  <a:lnTo>
                    <a:pt x="58737" y="171729"/>
                  </a:lnTo>
                  <a:lnTo>
                    <a:pt x="58915" y="171767"/>
                  </a:lnTo>
                  <a:lnTo>
                    <a:pt x="59207" y="171767"/>
                  </a:lnTo>
                  <a:lnTo>
                    <a:pt x="59486" y="171767"/>
                  </a:lnTo>
                  <a:close/>
                </a:path>
                <a:path w="103505" h="510540">
                  <a:moveTo>
                    <a:pt x="60198" y="120154"/>
                  </a:moveTo>
                  <a:close/>
                </a:path>
                <a:path w="103505" h="510540">
                  <a:moveTo>
                    <a:pt x="60934" y="137325"/>
                  </a:moveTo>
                  <a:lnTo>
                    <a:pt x="60807" y="137160"/>
                  </a:lnTo>
                  <a:lnTo>
                    <a:pt x="60439" y="137160"/>
                  </a:lnTo>
                  <a:lnTo>
                    <a:pt x="60934" y="137325"/>
                  </a:lnTo>
                  <a:close/>
                </a:path>
                <a:path w="103505" h="510540">
                  <a:moveTo>
                    <a:pt x="62433" y="154190"/>
                  </a:moveTo>
                  <a:lnTo>
                    <a:pt x="61772" y="153517"/>
                  </a:lnTo>
                  <a:lnTo>
                    <a:pt x="60071" y="153543"/>
                  </a:lnTo>
                  <a:lnTo>
                    <a:pt x="62433" y="154190"/>
                  </a:lnTo>
                  <a:close/>
                </a:path>
                <a:path w="103505" h="510540">
                  <a:moveTo>
                    <a:pt x="62585" y="189230"/>
                  </a:moveTo>
                  <a:lnTo>
                    <a:pt x="59220" y="187960"/>
                  </a:lnTo>
                  <a:lnTo>
                    <a:pt x="60960" y="187960"/>
                  </a:lnTo>
                  <a:lnTo>
                    <a:pt x="59042" y="186690"/>
                  </a:lnTo>
                  <a:lnTo>
                    <a:pt x="57645" y="186690"/>
                  </a:lnTo>
                  <a:lnTo>
                    <a:pt x="58674" y="187960"/>
                  </a:lnTo>
                  <a:lnTo>
                    <a:pt x="58407" y="187960"/>
                  </a:lnTo>
                  <a:lnTo>
                    <a:pt x="62585" y="189230"/>
                  </a:lnTo>
                  <a:close/>
                </a:path>
                <a:path w="103505" h="510540">
                  <a:moveTo>
                    <a:pt x="62750" y="139700"/>
                  </a:moveTo>
                  <a:lnTo>
                    <a:pt x="60833" y="138430"/>
                  </a:lnTo>
                  <a:lnTo>
                    <a:pt x="62014" y="139700"/>
                  </a:lnTo>
                  <a:lnTo>
                    <a:pt x="62750" y="139700"/>
                  </a:lnTo>
                  <a:close/>
                </a:path>
                <a:path w="103505" h="510540">
                  <a:moveTo>
                    <a:pt x="62814" y="117005"/>
                  </a:moveTo>
                  <a:lnTo>
                    <a:pt x="62598" y="116928"/>
                  </a:lnTo>
                  <a:lnTo>
                    <a:pt x="62077" y="116776"/>
                  </a:lnTo>
                  <a:lnTo>
                    <a:pt x="60731" y="117081"/>
                  </a:lnTo>
                  <a:lnTo>
                    <a:pt x="61785" y="117119"/>
                  </a:lnTo>
                  <a:lnTo>
                    <a:pt x="62395" y="117081"/>
                  </a:lnTo>
                  <a:lnTo>
                    <a:pt x="62814" y="117005"/>
                  </a:lnTo>
                  <a:close/>
                </a:path>
                <a:path w="103505" h="510540">
                  <a:moveTo>
                    <a:pt x="63500" y="158877"/>
                  </a:moveTo>
                  <a:lnTo>
                    <a:pt x="62915" y="158750"/>
                  </a:lnTo>
                  <a:lnTo>
                    <a:pt x="62433" y="160020"/>
                  </a:lnTo>
                  <a:lnTo>
                    <a:pt x="63500" y="158877"/>
                  </a:lnTo>
                  <a:close/>
                </a:path>
                <a:path w="103505" h="510540">
                  <a:moveTo>
                    <a:pt x="63741" y="147320"/>
                  </a:moveTo>
                  <a:lnTo>
                    <a:pt x="62242" y="146050"/>
                  </a:lnTo>
                  <a:lnTo>
                    <a:pt x="62750" y="147320"/>
                  </a:lnTo>
                  <a:lnTo>
                    <a:pt x="63741" y="147320"/>
                  </a:lnTo>
                  <a:close/>
                </a:path>
                <a:path w="103505" h="510540">
                  <a:moveTo>
                    <a:pt x="64452" y="190500"/>
                  </a:moveTo>
                  <a:lnTo>
                    <a:pt x="57899" y="187960"/>
                  </a:lnTo>
                  <a:lnTo>
                    <a:pt x="55918" y="186690"/>
                  </a:lnTo>
                  <a:lnTo>
                    <a:pt x="56095" y="187960"/>
                  </a:lnTo>
                  <a:lnTo>
                    <a:pt x="55041" y="187960"/>
                  </a:lnTo>
                  <a:lnTo>
                    <a:pt x="53987" y="186690"/>
                  </a:lnTo>
                  <a:lnTo>
                    <a:pt x="54800" y="187960"/>
                  </a:lnTo>
                  <a:lnTo>
                    <a:pt x="56565" y="189230"/>
                  </a:lnTo>
                  <a:lnTo>
                    <a:pt x="57975" y="189230"/>
                  </a:lnTo>
                  <a:lnTo>
                    <a:pt x="58521" y="190500"/>
                  </a:lnTo>
                  <a:lnTo>
                    <a:pt x="64452" y="190500"/>
                  </a:lnTo>
                  <a:close/>
                </a:path>
                <a:path w="103505" h="510540">
                  <a:moveTo>
                    <a:pt x="64630" y="130810"/>
                  </a:moveTo>
                  <a:lnTo>
                    <a:pt x="64566" y="130644"/>
                  </a:lnTo>
                  <a:lnTo>
                    <a:pt x="61226" y="129540"/>
                  </a:lnTo>
                  <a:lnTo>
                    <a:pt x="60896" y="129286"/>
                  </a:lnTo>
                  <a:lnTo>
                    <a:pt x="59994" y="129540"/>
                  </a:lnTo>
                  <a:lnTo>
                    <a:pt x="64630" y="130810"/>
                  </a:lnTo>
                  <a:close/>
                </a:path>
                <a:path w="103505" h="510540">
                  <a:moveTo>
                    <a:pt x="64744" y="147612"/>
                  </a:moveTo>
                  <a:lnTo>
                    <a:pt x="64350" y="147358"/>
                  </a:lnTo>
                  <a:lnTo>
                    <a:pt x="63741" y="147472"/>
                  </a:lnTo>
                  <a:lnTo>
                    <a:pt x="63817" y="147675"/>
                  </a:lnTo>
                  <a:lnTo>
                    <a:pt x="64185" y="147929"/>
                  </a:lnTo>
                  <a:lnTo>
                    <a:pt x="64414" y="147789"/>
                  </a:lnTo>
                  <a:lnTo>
                    <a:pt x="64744" y="147612"/>
                  </a:lnTo>
                  <a:close/>
                </a:path>
                <a:path w="103505" h="510540">
                  <a:moveTo>
                    <a:pt x="65062" y="152400"/>
                  </a:moveTo>
                  <a:lnTo>
                    <a:pt x="64465" y="152095"/>
                  </a:lnTo>
                  <a:lnTo>
                    <a:pt x="64935" y="152400"/>
                  </a:lnTo>
                  <a:lnTo>
                    <a:pt x="65062" y="152400"/>
                  </a:lnTo>
                  <a:close/>
                </a:path>
                <a:path w="103505" h="510540">
                  <a:moveTo>
                    <a:pt x="65417" y="182549"/>
                  </a:moveTo>
                  <a:lnTo>
                    <a:pt x="65227" y="181889"/>
                  </a:lnTo>
                  <a:lnTo>
                    <a:pt x="64008" y="181610"/>
                  </a:lnTo>
                  <a:lnTo>
                    <a:pt x="64960" y="182410"/>
                  </a:lnTo>
                  <a:lnTo>
                    <a:pt x="65417" y="182549"/>
                  </a:lnTo>
                  <a:close/>
                </a:path>
                <a:path w="103505" h="510540">
                  <a:moveTo>
                    <a:pt x="65481" y="148590"/>
                  </a:moveTo>
                  <a:lnTo>
                    <a:pt x="64973" y="148361"/>
                  </a:lnTo>
                  <a:lnTo>
                    <a:pt x="64477" y="148132"/>
                  </a:lnTo>
                  <a:lnTo>
                    <a:pt x="64185" y="147929"/>
                  </a:lnTo>
                  <a:lnTo>
                    <a:pt x="63931" y="148107"/>
                  </a:lnTo>
                  <a:lnTo>
                    <a:pt x="63830" y="148272"/>
                  </a:lnTo>
                  <a:lnTo>
                    <a:pt x="65481" y="148590"/>
                  </a:lnTo>
                  <a:close/>
                </a:path>
                <a:path w="103505" h="510540">
                  <a:moveTo>
                    <a:pt x="65519" y="189230"/>
                  </a:moveTo>
                  <a:lnTo>
                    <a:pt x="62915" y="188302"/>
                  </a:lnTo>
                  <a:lnTo>
                    <a:pt x="63309" y="189230"/>
                  </a:lnTo>
                  <a:lnTo>
                    <a:pt x="65519" y="189230"/>
                  </a:lnTo>
                  <a:close/>
                </a:path>
                <a:path w="103505" h="510540">
                  <a:moveTo>
                    <a:pt x="65760" y="94475"/>
                  </a:moveTo>
                  <a:lnTo>
                    <a:pt x="64617" y="93980"/>
                  </a:lnTo>
                  <a:lnTo>
                    <a:pt x="64147" y="95250"/>
                  </a:lnTo>
                  <a:lnTo>
                    <a:pt x="65582" y="95250"/>
                  </a:lnTo>
                  <a:lnTo>
                    <a:pt x="65760" y="94475"/>
                  </a:lnTo>
                  <a:close/>
                </a:path>
                <a:path w="103505" h="510540">
                  <a:moveTo>
                    <a:pt x="65874" y="93980"/>
                  </a:moveTo>
                  <a:lnTo>
                    <a:pt x="65735" y="93980"/>
                  </a:lnTo>
                  <a:lnTo>
                    <a:pt x="65874" y="93980"/>
                  </a:lnTo>
                  <a:close/>
                </a:path>
                <a:path w="103505" h="510540">
                  <a:moveTo>
                    <a:pt x="66421" y="182880"/>
                  </a:moveTo>
                  <a:lnTo>
                    <a:pt x="65417" y="182549"/>
                  </a:lnTo>
                  <a:lnTo>
                    <a:pt x="65519" y="182880"/>
                  </a:lnTo>
                  <a:lnTo>
                    <a:pt x="66421" y="182880"/>
                  </a:lnTo>
                  <a:close/>
                </a:path>
                <a:path w="103505" h="510540">
                  <a:moveTo>
                    <a:pt x="66497" y="94805"/>
                  </a:moveTo>
                  <a:lnTo>
                    <a:pt x="66040" y="94195"/>
                  </a:lnTo>
                  <a:lnTo>
                    <a:pt x="65849" y="94056"/>
                  </a:lnTo>
                  <a:lnTo>
                    <a:pt x="65760" y="94475"/>
                  </a:lnTo>
                  <a:lnTo>
                    <a:pt x="66497" y="94805"/>
                  </a:lnTo>
                  <a:close/>
                </a:path>
                <a:path w="103505" h="510540">
                  <a:moveTo>
                    <a:pt x="66776" y="184150"/>
                  </a:moveTo>
                  <a:lnTo>
                    <a:pt x="64744" y="182880"/>
                  </a:lnTo>
                  <a:lnTo>
                    <a:pt x="65405" y="184150"/>
                  </a:lnTo>
                  <a:lnTo>
                    <a:pt x="66776" y="184150"/>
                  </a:lnTo>
                  <a:close/>
                </a:path>
                <a:path w="103505" h="510540">
                  <a:moveTo>
                    <a:pt x="69570" y="181610"/>
                  </a:moveTo>
                  <a:lnTo>
                    <a:pt x="67081" y="180911"/>
                  </a:lnTo>
                  <a:lnTo>
                    <a:pt x="68554" y="181610"/>
                  </a:lnTo>
                  <a:lnTo>
                    <a:pt x="69570" y="181610"/>
                  </a:lnTo>
                  <a:close/>
                </a:path>
                <a:path w="103505" h="510540">
                  <a:moveTo>
                    <a:pt x="69951" y="183578"/>
                  </a:moveTo>
                  <a:lnTo>
                    <a:pt x="67754" y="183299"/>
                  </a:lnTo>
                  <a:lnTo>
                    <a:pt x="67551" y="183629"/>
                  </a:lnTo>
                  <a:lnTo>
                    <a:pt x="69951" y="183578"/>
                  </a:lnTo>
                  <a:close/>
                </a:path>
                <a:path w="103505" h="510540">
                  <a:moveTo>
                    <a:pt x="70853" y="59690"/>
                  </a:moveTo>
                  <a:lnTo>
                    <a:pt x="67589" y="58420"/>
                  </a:lnTo>
                  <a:lnTo>
                    <a:pt x="70472" y="59690"/>
                  </a:lnTo>
                  <a:lnTo>
                    <a:pt x="70853" y="59690"/>
                  </a:lnTo>
                  <a:close/>
                </a:path>
                <a:path w="103505" h="510540">
                  <a:moveTo>
                    <a:pt x="71107" y="165823"/>
                  </a:moveTo>
                  <a:lnTo>
                    <a:pt x="70980" y="165823"/>
                  </a:lnTo>
                  <a:lnTo>
                    <a:pt x="70853" y="165811"/>
                  </a:lnTo>
                  <a:lnTo>
                    <a:pt x="70675" y="165811"/>
                  </a:lnTo>
                  <a:lnTo>
                    <a:pt x="70815" y="165823"/>
                  </a:lnTo>
                  <a:lnTo>
                    <a:pt x="71018" y="165849"/>
                  </a:lnTo>
                  <a:close/>
                </a:path>
                <a:path w="103505" h="510540">
                  <a:moveTo>
                    <a:pt x="71386" y="59893"/>
                  </a:moveTo>
                  <a:lnTo>
                    <a:pt x="70980" y="59690"/>
                  </a:lnTo>
                  <a:lnTo>
                    <a:pt x="70853" y="59690"/>
                  </a:lnTo>
                  <a:lnTo>
                    <a:pt x="71386" y="59893"/>
                  </a:lnTo>
                  <a:close/>
                </a:path>
                <a:path w="103505" h="510540">
                  <a:moveTo>
                    <a:pt x="72097" y="176530"/>
                  </a:moveTo>
                  <a:lnTo>
                    <a:pt x="71488" y="175260"/>
                  </a:lnTo>
                  <a:lnTo>
                    <a:pt x="70586" y="176009"/>
                  </a:lnTo>
                  <a:lnTo>
                    <a:pt x="72097" y="176530"/>
                  </a:lnTo>
                  <a:close/>
                </a:path>
                <a:path w="103505" h="510540">
                  <a:moveTo>
                    <a:pt x="72682" y="180619"/>
                  </a:moveTo>
                  <a:lnTo>
                    <a:pt x="71729" y="180098"/>
                  </a:lnTo>
                  <a:lnTo>
                    <a:pt x="71488" y="179971"/>
                  </a:lnTo>
                  <a:lnTo>
                    <a:pt x="70446" y="180124"/>
                  </a:lnTo>
                  <a:lnTo>
                    <a:pt x="70853" y="180721"/>
                  </a:lnTo>
                  <a:lnTo>
                    <a:pt x="72059" y="180454"/>
                  </a:lnTo>
                  <a:lnTo>
                    <a:pt x="72682" y="180619"/>
                  </a:lnTo>
                  <a:close/>
                </a:path>
                <a:path w="103505" h="510540">
                  <a:moveTo>
                    <a:pt x="73533" y="161290"/>
                  </a:moveTo>
                  <a:lnTo>
                    <a:pt x="72872" y="160020"/>
                  </a:lnTo>
                  <a:lnTo>
                    <a:pt x="72351" y="160020"/>
                  </a:lnTo>
                  <a:lnTo>
                    <a:pt x="73533" y="161290"/>
                  </a:lnTo>
                  <a:close/>
                </a:path>
                <a:path w="103505" h="510540">
                  <a:moveTo>
                    <a:pt x="73647" y="183515"/>
                  </a:moveTo>
                  <a:lnTo>
                    <a:pt x="69951" y="183578"/>
                  </a:lnTo>
                  <a:lnTo>
                    <a:pt x="70078" y="183921"/>
                  </a:lnTo>
                  <a:lnTo>
                    <a:pt x="73647" y="183515"/>
                  </a:lnTo>
                  <a:close/>
                </a:path>
                <a:path w="103505" h="510540">
                  <a:moveTo>
                    <a:pt x="73723" y="67310"/>
                  </a:moveTo>
                  <a:lnTo>
                    <a:pt x="73367" y="66662"/>
                  </a:lnTo>
                  <a:lnTo>
                    <a:pt x="71666" y="66040"/>
                  </a:lnTo>
                  <a:lnTo>
                    <a:pt x="73723" y="67310"/>
                  </a:lnTo>
                  <a:close/>
                </a:path>
                <a:path w="103505" h="510540">
                  <a:moveTo>
                    <a:pt x="74904" y="170180"/>
                  </a:moveTo>
                  <a:lnTo>
                    <a:pt x="73533" y="168910"/>
                  </a:lnTo>
                  <a:lnTo>
                    <a:pt x="72047" y="168910"/>
                  </a:lnTo>
                  <a:lnTo>
                    <a:pt x="72097" y="167640"/>
                  </a:lnTo>
                  <a:lnTo>
                    <a:pt x="73533" y="168910"/>
                  </a:lnTo>
                  <a:lnTo>
                    <a:pt x="74371" y="168910"/>
                  </a:lnTo>
                  <a:lnTo>
                    <a:pt x="73101" y="167640"/>
                  </a:lnTo>
                  <a:lnTo>
                    <a:pt x="74333" y="166370"/>
                  </a:lnTo>
                  <a:lnTo>
                    <a:pt x="70789" y="166370"/>
                  </a:lnTo>
                  <a:lnTo>
                    <a:pt x="67906" y="165100"/>
                  </a:lnTo>
                  <a:lnTo>
                    <a:pt x="72872" y="163830"/>
                  </a:lnTo>
                  <a:lnTo>
                    <a:pt x="71831" y="162560"/>
                  </a:lnTo>
                  <a:lnTo>
                    <a:pt x="72466" y="161290"/>
                  </a:lnTo>
                  <a:lnTo>
                    <a:pt x="62458" y="161290"/>
                  </a:lnTo>
                  <a:lnTo>
                    <a:pt x="59016" y="161290"/>
                  </a:lnTo>
                  <a:lnTo>
                    <a:pt x="61048" y="162560"/>
                  </a:lnTo>
                  <a:lnTo>
                    <a:pt x="62484" y="163830"/>
                  </a:lnTo>
                  <a:lnTo>
                    <a:pt x="59778" y="163830"/>
                  </a:lnTo>
                  <a:lnTo>
                    <a:pt x="60121" y="165100"/>
                  </a:lnTo>
                  <a:lnTo>
                    <a:pt x="60731" y="165100"/>
                  </a:lnTo>
                  <a:lnTo>
                    <a:pt x="60439" y="166370"/>
                  </a:lnTo>
                  <a:lnTo>
                    <a:pt x="59448" y="166370"/>
                  </a:lnTo>
                  <a:lnTo>
                    <a:pt x="60325" y="168910"/>
                  </a:lnTo>
                  <a:lnTo>
                    <a:pt x="61429" y="170180"/>
                  </a:lnTo>
                  <a:lnTo>
                    <a:pt x="57988" y="170180"/>
                  </a:lnTo>
                  <a:lnTo>
                    <a:pt x="58978" y="171450"/>
                  </a:lnTo>
                  <a:lnTo>
                    <a:pt x="62369" y="171450"/>
                  </a:lnTo>
                  <a:lnTo>
                    <a:pt x="63728" y="172720"/>
                  </a:lnTo>
                  <a:lnTo>
                    <a:pt x="57391" y="172720"/>
                  </a:lnTo>
                  <a:lnTo>
                    <a:pt x="66484" y="173990"/>
                  </a:lnTo>
                  <a:lnTo>
                    <a:pt x="65443" y="173990"/>
                  </a:lnTo>
                  <a:lnTo>
                    <a:pt x="65443" y="176530"/>
                  </a:lnTo>
                  <a:lnTo>
                    <a:pt x="61887" y="176530"/>
                  </a:lnTo>
                  <a:lnTo>
                    <a:pt x="61925" y="175615"/>
                  </a:lnTo>
                  <a:lnTo>
                    <a:pt x="65443" y="176530"/>
                  </a:lnTo>
                  <a:lnTo>
                    <a:pt x="65443" y="173990"/>
                  </a:lnTo>
                  <a:lnTo>
                    <a:pt x="62776" y="173990"/>
                  </a:lnTo>
                  <a:lnTo>
                    <a:pt x="64350" y="175260"/>
                  </a:lnTo>
                  <a:lnTo>
                    <a:pt x="62725" y="175260"/>
                  </a:lnTo>
                  <a:lnTo>
                    <a:pt x="60464" y="173990"/>
                  </a:lnTo>
                  <a:lnTo>
                    <a:pt x="60515" y="175260"/>
                  </a:lnTo>
                  <a:lnTo>
                    <a:pt x="58191" y="175260"/>
                  </a:lnTo>
                  <a:lnTo>
                    <a:pt x="56565" y="176530"/>
                  </a:lnTo>
                  <a:lnTo>
                    <a:pt x="57480" y="176530"/>
                  </a:lnTo>
                  <a:lnTo>
                    <a:pt x="64477" y="177800"/>
                  </a:lnTo>
                  <a:lnTo>
                    <a:pt x="58737" y="177800"/>
                  </a:lnTo>
                  <a:lnTo>
                    <a:pt x="58483" y="177800"/>
                  </a:lnTo>
                  <a:lnTo>
                    <a:pt x="59537" y="178384"/>
                  </a:lnTo>
                  <a:lnTo>
                    <a:pt x="60452" y="179070"/>
                  </a:lnTo>
                  <a:lnTo>
                    <a:pt x="57353" y="177800"/>
                  </a:lnTo>
                  <a:lnTo>
                    <a:pt x="56451" y="177800"/>
                  </a:lnTo>
                  <a:lnTo>
                    <a:pt x="55880" y="178498"/>
                  </a:lnTo>
                  <a:lnTo>
                    <a:pt x="56972" y="179070"/>
                  </a:lnTo>
                  <a:lnTo>
                    <a:pt x="55422" y="179070"/>
                  </a:lnTo>
                  <a:lnTo>
                    <a:pt x="52438" y="179070"/>
                  </a:lnTo>
                  <a:lnTo>
                    <a:pt x="55968" y="180340"/>
                  </a:lnTo>
                  <a:lnTo>
                    <a:pt x="56286" y="180340"/>
                  </a:lnTo>
                  <a:lnTo>
                    <a:pt x="59537" y="181610"/>
                  </a:lnTo>
                  <a:lnTo>
                    <a:pt x="51739" y="181610"/>
                  </a:lnTo>
                  <a:lnTo>
                    <a:pt x="56159" y="184150"/>
                  </a:lnTo>
                  <a:lnTo>
                    <a:pt x="57835" y="185420"/>
                  </a:lnTo>
                  <a:lnTo>
                    <a:pt x="61163" y="185420"/>
                  </a:lnTo>
                  <a:lnTo>
                    <a:pt x="62623" y="187960"/>
                  </a:lnTo>
                  <a:lnTo>
                    <a:pt x="61899" y="187960"/>
                  </a:lnTo>
                  <a:lnTo>
                    <a:pt x="62915" y="188302"/>
                  </a:lnTo>
                  <a:lnTo>
                    <a:pt x="62763" y="187960"/>
                  </a:lnTo>
                  <a:lnTo>
                    <a:pt x="68922" y="187960"/>
                  </a:lnTo>
                  <a:lnTo>
                    <a:pt x="63373" y="185420"/>
                  </a:lnTo>
                  <a:lnTo>
                    <a:pt x="66687" y="186690"/>
                  </a:lnTo>
                  <a:lnTo>
                    <a:pt x="66929" y="186690"/>
                  </a:lnTo>
                  <a:lnTo>
                    <a:pt x="65760" y="185420"/>
                  </a:lnTo>
                  <a:lnTo>
                    <a:pt x="63817" y="185420"/>
                  </a:lnTo>
                  <a:lnTo>
                    <a:pt x="60363" y="184150"/>
                  </a:lnTo>
                  <a:lnTo>
                    <a:pt x="68211" y="185420"/>
                  </a:lnTo>
                  <a:lnTo>
                    <a:pt x="65112" y="184150"/>
                  </a:lnTo>
                  <a:lnTo>
                    <a:pt x="65405" y="184150"/>
                  </a:lnTo>
                  <a:lnTo>
                    <a:pt x="63436" y="182880"/>
                  </a:lnTo>
                  <a:lnTo>
                    <a:pt x="64744" y="182880"/>
                  </a:lnTo>
                  <a:lnTo>
                    <a:pt x="65519" y="182880"/>
                  </a:lnTo>
                  <a:lnTo>
                    <a:pt x="64960" y="182410"/>
                  </a:lnTo>
                  <a:lnTo>
                    <a:pt x="62471" y="181610"/>
                  </a:lnTo>
                  <a:lnTo>
                    <a:pt x="64008" y="181610"/>
                  </a:lnTo>
                  <a:lnTo>
                    <a:pt x="65151" y="181610"/>
                  </a:lnTo>
                  <a:lnTo>
                    <a:pt x="65227" y="181889"/>
                  </a:lnTo>
                  <a:lnTo>
                    <a:pt x="68186" y="182600"/>
                  </a:lnTo>
                  <a:lnTo>
                    <a:pt x="67208" y="183261"/>
                  </a:lnTo>
                  <a:lnTo>
                    <a:pt x="67754" y="183299"/>
                  </a:lnTo>
                  <a:lnTo>
                    <a:pt x="68211" y="182600"/>
                  </a:lnTo>
                  <a:lnTo>
                    <a:pt x="69405" y="182880"/>
                  </a:lnTo>
                  <a:lnTo>
                    <a:pt x="63258" y="180340"/>
                  </a:lnTo>
                  <a:lnTo>
                    <a:pt x="64973" y="180340"/>
                  </a:lnTo>
                  <a:lnTo>
                    <a:pt x="67081" y="180911"/>
                  </a:lnTo>
                  <a:lnTo>
                    <a:pt x="65824" y="180340"/>
                  </a:lnTo>
                  <a:lnTo>
                    <a:pt x="70027" y="180340"/>
                  </a:lnTo>
                  <a:lnTo>
                    <a:pt x="66319" y="179070"/>
                  </a:lnTo>
                  <a:lnTo>
                    <a:pt x="68681" y="179070"/>
                  </a:lnTo>
                  <a:lnTo>
                    <a:pt x="67627" y="177800"/>
                  </a:lnTo>
                  <a:lnTo>
                    <a:pt x="68859" y="177800"/>
                  </a:lnTo>
                  <a:lnTo>
                    <a:pt x="69977" y="176530"/>
                  </a:lnTo>
                  <a:lnTo>
                    <a:pt x="70586" y="176009"/>
                  </a:lnTo>
                  <a:lnTo>
                    <a:pt x="68376" y="175260"/>
                  </a:lnTo>
                  <a:lnTo>
                    <a:pt x="69240" y="173990"/>
                  </a:lnTo>
                  <a:lnTo>
                    <a:pt x="71691" y="173990"/>
                  </a:lnTo>
                  <a:lnTo>
                    <a:pt x="72631" y="175260"/>
                  </a:lnTo>
                  <a:lnTo>
                    <a:pt x="72745" y="173990"/>
                  </a:lnTo>
                  <a:lnTo>
                    <a:pt x="73380" y="173990"/>
                  </a:lnTo>
                  <a:lnTo>
                    <a:pt x="70358" y="171450"/>
                  </a:lnTo>
                  <a:lnTo>
                    <a:pt x="69811" y="171450"/>
                  </a:lnTo>
                  <a:lnTo>
                    <a:pt x="64973" y="170180"/>
                  </a:lnTo>
                  <a:lnTo>
                    <a:pt x="71501" y="170180"/>
                  </a:lnTo>
                  <a:lnTo>
                    <a:pt x="71285" y="168910"/>
                  </a:lnTo>
                  <a:lnTo>
                    <a:pt x="73774" y="170180"/>
                  </a:lnTo>
                  <a:lnTo>
                    <a:pt x="74904" y="170180"/>
                  </a:lnTo>
                  <a:close/>
                </a:path>
                <a:path w="103505" h="510540">
                  <a:moveTo>
                    <a:pt x="75069" y="67310"/>
                  </a:moveTo>
                  <a:lnTo>
                    <a:pt x="75006" y="67056"/>
                  </a:lnTo>
                  <a:lnTo>
                    <a:pt x="72999" y="66040"/>
                  </a:lnTo>
                  <a:lnTo>
                    <a:pt x="73367" y="66662"/>
                  </a:lnTo>
                  <a:lnTo>
                    <a:pt x="75069" y="67310"/>
                  </a:lnTo>
                  <a:close/>
                </a:path>
                <a:path w="103505" h="510540">
                  <a:moveTo>
                    <a:pt x="76606" y="40640"/>
                  </a:moveTo>
                  <a:lnTo>
                    <a:pt x="74155" y="39370"/>
                  </a:lnTo>
                  <a:lnTo>
                    <a:pt x="75044" y="40640"/>
                  </a:lnTo>
                  <a:lnTo>
                    <a:pt x="76606" y="40640"/>
                  </a:lnTo>
                  <a:close/>
                </a:path>
                <a:path w="103505" h="510540">
                  <a:moveTo>
                    <a:pt x="77216" y="160616"/>
                  </a:moveTo>
                  <a:lnTo>
                    <a:pt x="76911" y="160159"/>
                  </a:lnTo>
                  <a:lnTo>
                    <a:pt x="76200" y="160401"/>
                  </a:lnTo>
                  <a:lnTo>
                    <a:pt x="77216" y="160616"/>
                  </a:lnTo>
                  <a:close/>
                </a:path>
                <a:path w="103505" h="510540">
                  <a:moveTo>
                    <a:pt x="78181" y="158750"/>
                  </a:moveTo>
                  <a:lnTo>
                    <a:pt x="77482" y="157480"/>
                  </a:lnTo>
                  <a:lnTo>
                    <a:pt x="75514" y="158750"/>
                  </a:lnTo>
                  <a:lnTo>
                    <a:pt x="78181" y="158750"/>
                  </a:lnTo>
                  <a:close/>
                </a:path>
                <a:path w="103505" h="510540">
                  <a:moveTo>
                    <a:pt x="79997" y="29210"/>
                  </a:moveTo>
                  <a:lnTo>
                    <a:pt x="76034" y="27940"/>
                  </a:lnTo>
                  <a:lnTo>
                    <a:pt x="75526" y="29210"/>
                  </a:lnTo>
                  <a:lnTo>
                    <a:pt x="73939" y="29210"/>
                  </a:lnTo>
                  <a:lnTo>
                    <a:pt x="77457" y="30022"/>
                  </a:lnTo>
                  <a:lnTo>
                    <a:pt x="77660" y="29210"/>
                  </a:lnTo>
                  <a:lnTo>
                    <a:pt x="79997" y="29210"/>
                  </a:lnTo>
                  <a:close/>
                </a:path>
                <a:path w="103505" h="510540">
                  <a:moveTo>
                    <a:pt x="81203" y="5054"/>
                  </a:moveTo>
                  <a:lnTo>
                    <a:pt x="79387" y="3810"/>
                  </a:lnTo>
                  <a:lnTo>
                    <a:pt x="81165" y="5080"/>
                  </a:lnTo>
                  <a:close/>
                </a:path>
                <a:path w="103505" h="510540">
                  <a:moveTo>
                    <a:pt x="81280" y="155143"/>
                  </a:moveTo>
                  <a:lnTo>
                    <a:pt x="80441" y="154343"/>
                  </a:lnTo>
                  <a:lnTo>
                    <a:pt x="80937" y="154914"/>
                  </a:lnTo>
                  <a:lnTo>
                    <a:pt x="81280" y="155143"/>
                  </a:lnTo>
                  <a:close/>
                </a:path>
                <a:path w="103505" h="510540">
                  <a:moveTo>
                    <a:pt x="81394" y="8890"/>
                  </a:moveTo>
                  <a:lnTo>
                    <a:pt x="75971" y="7620"/>
                  </a:lnTo>
                  <a:lnTo>
                    <a:pt x="78447" y="8890"/>
                  </a:lnTo>
                  <a:lnTo>
                    <a:pt x="81394" y="8890"/>
                  </a:lnTo>
                  <a:close/>
                </a:path>
                <a:path w="103505" h="510540">
                  <a:moveTo>
                    <a:pt x="82880" y="115570"/>
                  </a:moveTo>
                  <a:lnTo>
                    <a:pt x="81775" y="115570"/>
                  </a:lnTo>
                  <a:lnTo>
                    <a:pt x="82677" y="115722"/>
                  </a:lnTo>
                  <a:lnTo>
                    <a:pt x="82880" y="115570"/>
                  </a:lnTo>
                  <a:close/>
                </a:path>
                <a:path w="103505" h="510540">
                  <a:moveTo>
                    <a:pt x="83108" y="130810"/>
                  </a:moveTo>
                  <a:lnTo>
                    <a:pt x="81610" y="131876"/>
                  </a:lnTo>
                  <a:lnTo>
                    <a:pt x="81965" y="132080"/>
                  </a:lnTo>
                  <a:lnTo>
                    <a:pt x="83108" y="130810"/>
                  </a:lnTo>
                  <a:close/>
                </a:path>
                <a:path w="103505" h="510540">
                  <a:moveTo>
                    <a:pt x="84594" y="102870"/>
                  </a:moveTo>
                  <a:lnTo>
                    <a:pt x="81838" y="101688"/>
                  </a:lnTo>
                  <a:lnTo>
                    <a:pt x="83210" y="102870"/>
                  </a:lnTo>
                  <a:lnTo>
                    <a:pt x="84594" y="102870"/>
                  </a:lnTo>
                  <a:close/>
                </a:path>
                <a:path w="103505" h="510540">
                  <a:moveTo>
                    <a:pt x="84734" y="143510"/>
                  </a:moveTo>
                  <a:lnTo>
                    <a:pt x="84620" y="143065"/>
                  </a:lnTo>
                  <a:lnTo>
                    <a:pt x="84442" y="143510"/>
                  </a:lnTo>
                  <a:lnTo>
                    <a:pt x="84734" y="143510"/>
                  </a:lnTo>
                  <a:close/>
                </a:path>
                <a:path w="103505" h="510540">
                  <a:moveTo>
                    <a:pt x="84924" y="142240"/>
                  </a:moveTo>
                  <a:lnTo>
                    <a:pt x="84378" y="142240"/>
                  </a:lnTo>
                  <a:lnTo>
                    <a:pt x="84620" y="143065"/>
                  </a:lnTo>
                  <a:lnTo>
                    <a:pt x="84924" y="142240"/>
                  </a:lnTo>
                  <a:close/>
                </a:path>
                <a:path w="103505" h="510540">
                  <a:moveTo>
                    <a:pt x="85178" y="144780"/>
                  </a:moveTo>
                  <a:lnTo>
                    <a:pt x="84175" y="143510"/>
                  </a:lnTo>
                  <a:lnTo>
                    <a:pt x="84162" y="143929"/>
                  </a:lnTo>
                  <a:lnTo>
                    <a:pt x="85178" y="144780"/>
                  </a:lnTo>
                  <a:close/>
                </a:path>
                <a:path w="103505" h="510540">
                  <a:moveTo>
                    <a:pt x="87782" y="104140"/>
                  </a:moveTo>
                  <a:lnTo>
                    <a:pt x="87630" y="102870"/>
                  </a:lnTo>
                  <a:lnTo>
                    <a:pt x="84594" y="102870"/>
                  </a:lnTo>
                  <a:lnTo>
                    <a:pt x="85991" y="104140"/>
                  </a:lnTo>
                  <a:lnTo>
                    <a:pt x="87782" y="104140"/>
                  </a:lnTo>
                  <a:close/>
                </a:path>
                <a:path w="103505" h="510540">
                  <a:moveTo>
                    <a:pt x="88849" y="142240"/>
                  </a:moveTo>
                  <a:lnTo>
                    <a:pt x="85293" y="142240"/>
                  </a:lnTo>
                  <a:lnTo>
                    <a:pt x="85763" y="143510"/>
                  </a:lnTo>
                  <a:lnTo>
                    <a:pt x="88849" y="142240"/>
                  </a:lnTo>
                  <a:close/>
                </a:path>
                <a:path w="103505" h="510540">
                  <a:moveTo>
                    <a:pt x="92227" y="96520"/>
                  </a:moveTo>
                  <a:lnTo>
                    <a:pt x="92036" y="95250"/>
                  </a:lnTo>
                  <a:lnTo>
                    <a:pt x="67487" y="95250"/>
                  </a:lnTo>
                  <a:lnTo>
                    <a:pt x="66827" y="95250"/>
                  </a:lnTo>
                  <a:lnTo>
                    <a:pt x="68605" y="97790"/>
                  </a:lnTo>
                  <a:lnTo>
                    <a:pt x="63195" y="100330"/>
                  </a:lnTo>
                  <a:lnTo>
                    <a:pt x="61061" y="102870"/>
                  </a:lnTo>
                  <a:lnTo>
                    <a:pt x="60388" y="104140"/>
                  </a:lnTo>
                  <a:lnTo>
                    <a:pt x="70472" y="105410"/>
                  </a:lnTo>
                  <a:lnTo>
                    <a:pt x="62509" y="105410"/>
                  </a:lnTo>
                  <a:lnTo>
                    <a:pt x="66255" y="107950"/>
                  </a:lnTo>
                  <a:lnTo>
                    <a:pt x="61645" y="109220"/>
                  </a:lnTo>
                  <a:lnTo>
                    <a:pt x="64744" y="111760"/>
                  </a:lnTo>
                  <a:lnTo>
                    <a:pt x="60452" y="111760"/>
                  </a:lnTo>
                  <a:lnTo>
                    <a:pt x="62611" y="113030"/>
                  </a:lnTo>
                  <a:lnTo>
                    <a:pt x="60198" y="113030"/>
                  </a:lnTo>
                  <a:lnTo>
                    <a:pt x="64693" y="114300"/>
                  </a:lnTo>
                  <a:lnTo>
                    <a:pt x="62382" y="114300"/>
                  </a:lnTo>
                  <a:lnTo>
                    <a:pt x="60693" y="115570"/>
                  </a:lnTo>
                  <a:lnTo>
                    <a:pt x="62103" y="115570"/>
                  </a:lnTo>
                  <a:lnTo>
                    <a:pt x="64617" y="116840"/>
                  </a:lnTo>
                  <a:lnTo>
                    <a:pt x="62826" y="118110"/>
                  </a:lnTo>
                  <a:lnTo>
                    <a:pt x="61048" y="118110"/>
                  </a:lnTo>
                  <a:lnTo>
                    <a:pt x="65532" y="119380"/>
                  </a:lnTo>
                  <a:lnTo>
                    <a:pt x="60871" y="119380"/>
                  </a:lnTo>
                  <a:lnTo>
                    <a:pt x="61531" y="120650"/>
                  </a:lnTo>
                  <a:lnTo>
                    <a:pt x="62268" y="120650"/>
                  </a:lnTo>
                  <a:lnTo>
                    <a:pt x="62103" y="121920"/>
                  </a:lnTo>
                  <a:lnTo>
                    <a:pt x="60185" y="120650"/>
                  </a:lnTo>
                  <a:lnTo>
                    <a:pt x="60147" y="121920"/>
                  </a:lnTo>
                  <a:lnTo>
                    <a:pt x="57569" y="121920"/>
                  </a:lnTo>
                  <a:lnTo>
                    <a:pt x="67437" y="125730"/>
                  </a:lnTo>
                  <a:lnTo>
                    <a:pt x="60198" y="124460"/>
                  </a:lnTo>
                  <a:lnTo>
                    <a:pt x="62395" y="127000"/>
                  </a:lnTo>
                  <a:lnTo>
                    <a:pt x="63792" y="128270"/>
                  </a:lnTo>
                  <a:lnTo>
                    <a:pt x="59563" y="128270"/>
                  </a:lnTo>
                  <a:lnTo>
                    <a:pt x="60896" y="129286"/>
                  </a:lnTo>
                  <a:lnTo>
                    <a:pt x="63855" y="128435"/>
                  </a:lnTo>
                  <a:lnTo>
                    <a:pt x="64566" y="130644"/>
                  </a:lnTo>
                  <a:lnTo>
                    <a:pt x="65062" y="130810"/>
                  </a:lnTo>
                  <a:lnTo>
                    <a:pt x="63703" y="132080"/>
                  </a:lnTo>
                  <a:lnTo>
                    <a:pt x="60934" y="132080"/>
                  </a:lnTo>
                  <a:lnTo>
                    <a:pt x="62598" y="133350"/>
                  </a:lnTo>
                  <a:lnTo>
                    <a:pt x="60515" y="134378"/>
                  </a:lnTo>
                  <a:lnTo>
                    <a:pt x="60007" y="134620"/>
                  </a:lnTo>
                  <a:lnTo>
                    <a:pt x="62306" y="135890"/>
                  </a:lnTo>
                  <a:lnTo>
                    <a:pt x="65024" y="135890"/>
                  </a:lnTo>
                  <a:lnTo>
                    <a:pt x="67525" y="137960"/>
                  </a:lnTo>
                  <a:lnTo>
                    <a:pt x="63741" y="137160"/>
                  </a:lnTo>
                  <a:lnTo>
                    <a:pt x="67957" y="139700"/>
                  </a:lnTo>
                  <a:lnTo>
                    <a:pt x="60934" y="137325"/>
                  </a:lnTo>
                  <a:lnTo>
                    <a:pt x="61582" y="138176"/>
                  </a:lnTo>
                  <a:lnTo>
                    <a:pt x="60325" y="137160"/>
                  </a:lnTo>
                  <a:lnTo>
                    <a:pt x="61302" y="138430"/>
                  </a:lnTo>
                  <a:lnTo>
                    <a:pt x="61772" y="138430"/>
                  </a:lnTo>
                  <a:lnTo>
                    <a:pt x="63614" y="138430"/>
                  </a:lnTo>
                  <a:lnTo>
                    <a:pt x="63411" y="139700"/>
                  </a:lnTo>
                  <a:lnTo>
                    <a:pt x="62750" y="139700"/>
                  </a:lnTo>
                  <a:lnTo>
                    <a:pt x="64668" y="140970"/>
                  </a:lnTo>
                  <a:lnTo>
                    <a:pt x="62306" y="140970"/>
                  </a:lnTo>
                  <a:lnTo>
                    <a:pt x="62395" y="142240"/>
                  </a:lnTo>
                  <a:lnTo>
                    <a:pt x="67221" y="143510"/>
                  </a:lnTo>
                  <a:lnTo>
                    <a:pt x="65049" y="144780"/>
                  </a:lnTo>
                  <a:lnTo>
                    <a:pt x="60693" y="143510"/>
                  </a:lnTo>
                  <a:lnTo>
                    <a:pt x="63512" y="144780"/>
                  </a:lnTo>
                  <a:lnTo>
                    <a:pt x="62598" y="144780"/>
                  </a:lnTo>
                  <a:lnTo>
                    <a:pt x="62407" y="146050"/>
                  </a:lnTo>
                  <a:lnTo>
                    <a:pt x="65100" y="147320"/>
                  </a:lnTo>
                  <a:lnTo>
                    <a:pt x="64338" y="147320"/>
                  </a:lnTo>
                  <a:lnTo>
                    <a:pt x="64744" y="147612"/>
                  </a:lnTo>
                  <a:lnTo>
                    <a:pt x="66192" y="148590"/>
                  </a:lnTo>
                  <a:lnTo>
                    <a:pt x="67627" y="148590"/>
                  </a:lnTo>
                  <a:lnTo>
                    <a:pt x="67805" y="149860"/>
                  </a:lnTo>
                  <a:lnTo>
                    <a:pt x="66827" y="151130"/>
                  </a:lnTo>
                  <a:lnTo>
                    <a:pt x="65570" y="149860"/>
                  </a:lnTo>
                  <a:lnTo>
                    <a:pt x="61760" y="149860"/>
                  </a:lnTo>
                  <a:lnTo>
                    <a:pt x="64909" y="151130"/>
                  </a:lnTo>
                  <a:lnTo>
                    <a:pt x="62915" y="151130"/>
                  </a:lnTo>
                  <a:lnTo>
                    <a:pt x="62509" y="151130"/>
                  </a:lnTo>
                  <a:lnTo>
                    <a:pt x="62369" y="151130"/>
                  </a:lnTo>
                  <a:lnTo>
                    <a:pt x="62941" y="151345"/>
                  </a:lnTo>
                  <a:lnTo>
                    <a:pt x="64465" y="152095"/>
                  </a:lnTo>
                  <a:lnTo>
                    <a:pt x="63741" y="151650"/>
                  </a:lnTo>
                  <a:lnTo>
                    <a:pt x="65722" y="152400"/>
                  </a:lnTo>
                  <a:lnTo>
                    <a:pt x="67081" y="152400"/>
                  </a:lnTo>
                  <a:lnTo>
                    <a:pt x="64795" y="153670"/>
                  </a:lnTo>
                  <a:lnTo>
                    <a:pt x="64198" y="153670"/>
                  </a:lnTo>
                  <a:lnTo>
                    <a:pt x="63842" y="152400"/>
                  </a:lnTo>
                  <a:lnTo>
                    <a:pt x="62547" y="153670"/>
                  </a:lnTo>
                  <a:lnTo>
                    <a:pt x="65112" y="154940"/>
                  </a:lnTo>
                  <a:lnTo>
                    <a:pt x="63639" y="156210"/>
                  </a:lnTo>
                  <a:lnTo>
                    <a:pt x="59740" y="154940"/>
                  </a:lnTo>
                  <a:lnTo>
                    <a:pt x="59537" y="154940"/>
                  </a:lnTo>
                  <a:lnTo>
                    <a:pt x="59982" y="156210"/>
                  </a:lnTo>
                  <a:lnTo>
                    <a:pt x="63614" y="158750"/>
                  </a:lnTo>
                  <a:lnTo>
                    <a:pt x="63500" y="158877"/>
                  </a:lnTo>
                  <a:lnTo>
                    <a:pt x="68326" y="160020"/>
                  </a:lnTo>
                  <a:lnTo>
                    <a:pt x="62433" y="160020"/>
                  </a:lnTo>
                  <a:lnTo>
                    <a:pt x="62077" y="160020"/>
                  </a:lnTo>
                  <a:lnTo>
                    <a:pt x="60083" y="160020"/>
                  </a:lnTo>
                  <a:lnTo>
                    <a:pt x="62077" y="160032"/>
                  </a:lnTo>
                  <a:lnTo>
                    <a:pt x="70421" y="160032"/>
                  </a:lnTo>
                  <a:lnTo>
                    <a:pt x="71755" y="160020"/>
                  </a:lnTo>
                  <a:lnTo>
                    <a:pt x="73583" y="158750"/>
                  </a:lnTo>
                  <a:lnTo>
                    <a:pt x="75247" y="160020"/>
                  </a:lnTo>
                  <a:lnTo>
                    <a:pt x="77444" y="160020"/>
                  </a:lnTo>
                  <a:lnTo>
                    <a:pt x="74815" y="158750"/>
                  </a:lnTo>
                  <a:lnTo>
                    <a:pt x="75514" y="158750"/>
                  </a:lnTo>
                  <a:lnTo>
                    <a:pt x="75209" y="157480"/>
                  </a:lnTo>
                  <a:lnTo>
                    <a:pt x="77482" y="157480"/>
                  </a:lnTo>
                  <a:lnTo>
                    <a:pt x="83616" y="157480"/>
                  </a:lnTo>
                  <a:lnTo>
                    <a:pt x="79946" y="156210"/>
                  </a:lnTo>
                  <a:lnTo>
                    <a:pt x="72605" y="153670"/>
                  </a:lnTo>
                  <a:lnTo>
                    <a:pt x="75209" y="153670"/>
                  </a:lnTo>
                  <a:lnTo>
                    <a:pt x="77939" y="154940"/>
                  </a:lnTo>
                  <a:lnTo>
                    <a:pt x="77457" y="153670"/>
                  </a:lnTo>
                  <a:lnTo>
                    <a:pt x="80899" y="153670"/>
                  </a:lnTo>
                  <a:lnTo>
                    <a:pt x="82956" y="152400"/>
                  </a:lnTo>
                  <a:lnTo>
                    <a:pt x="76060" y="151130"/>
                  </a:lnTo>
                  <a:lnTo>
                    <a:pt x="76301" y="151130"/>
                  </a:lnTo>
                  <a:lnTo>
                    <a:pt x="73025" y="149860"/>
                  </a:lnTo>
                  <a:lnTo>
                    <a:pt x="71996" y="149860"/>
                  </a:lnTo>
                  <a:lnTo>
                    <a:pt x="72593" y="148590"/>
                  </a:lnTo>
                  <a:lnTo>
                    <a:pt x="77279" y="149860"/>
                  </a:lnTo>
                  <a:lnTo>
                    <a:pt x="77851" y="149860"/>
                  </a:lnTo>
                  <a:lnTo>
                    <a:pt x="78308" y="151130"/>
                  </a:lnTo>
                  <a:lnTo>
                    <a:pt x="78486" y="151130"/>
                  </a:lnTo>
                  <a:lnTo>
                    <a:pt x="79794" y="149860"/>
                  </a:lnTo>
                  <a:lnTo>
                    <a:pt x="81064" y="149860"/>
                  </a:lnTo>
                  <a:lnTo>
                    <a:pt x="79438" y="148590"/>
                  </a:lnTo>
                  <a:lnTo>
                    <a:pt x="80797" y="147320"/>
                  </a:lnTo>
                  <a:lnTo>
                    <a:pt x="78663" y="147320"/>
                  </a:lnTo>
                  <a:lnTo>
                    <a:pt x="80429" y="146050"/>
                  </a:lnTo>
                  <a:lnTo>
                    <a:pt x="79108" y="144780"/>
                  </a:lnTo>
                  <a:lnTo>
                    <a:pt x="80467" y="144780"/>
                  </a:lnTo>
                  <a:lnTo>
                    <a:pt x="83324" y="146050"/>
                  </a:lnTo>
                  <a:lnTo>
                    <a:pt x="81127" y="144780"/>
                  </a:lnTo>
                  <a:lnTo>
                    <a:pt x="84124" y="144780"/>
                  </a:lnTo>
                  <a:lnTo>
                    <a:pt x="84162" y="143929"/>
                  </a:lnTo>
                  <a:lnTo>
                    <a:pt x="83642" y="143510"/>
                  </a:lnTo>
                  <a:lnTo>
                    <a:pt x="81089" y="143510"/>
                  </a:lnTo>
                  <a:lnTo>
                    <a:pt x="78994" y="142240"/>
                  </a:lnTo>
                  <a:lnTo>
                    <a:pt x="80289" y="142240"/>
                  </a:lnTo>
                  <a:lnTo>
                    <a:pt x="77851" y="140970"/>
                  </a:lnTo>
                  <a:lnTo>
                    <a:pt x="81102" y="142240"/>
                  </a:lnTo>
                  <a:lnTo>
                    <a:pt x="82169" y="142240"/>
                  </a:lnTo>
                  <a:lnTo>
                    <a:pt x="82448" y="140970"/>
                  </a:lnTo>
                  <a:lnTo>
                    <a:pt x="81178" y="139700"/>
                  </a:lnTo>
                  <a:lnTo>
                    <a:pt x="80264" y="139700"/>
                  </a:lnTo>
                  <a:lnTo>
                    <a:pt x="80492" y="138430"/>
                  </a:lnTo>
                  <a:lnTo>
                    <a:pt x="79743" y="139700"/>
                  </a:lnTo>
                  <a:lnTo>
                    <a:pt x="77939" y="138430"/>
                  </a:lnTo>
                  <a:lnTo>
                    <a:pt x="79311" y="138430"/>
                  </a:lnTo>
                  <a:lnTo>
                    <a:pt x="76200" y="137160"/>
                  </a:lnTo>
                  <a:lnTo>
                    <a:pt x="82854" y="138430"/>
                  </a:lnTo>
                  <a:lnTo>
                    <a:pt x="80810" y="137160"/>
                  </a:lnTo>
                  <a:lnTo>
                    <a:pt x="85153" y="137160"/>
                  </a:lnTo>
                  <a:lnTo>
                    <a:pt x="82931" y="135890"/>
                  </a:lnTo>
                  <a:lnTo>
                    <a:pt x="87807" y="137160"/>
                  </a:lnTo>
                  <a:lnTo>
                    <a:pt x="86004" y="135890"/>
                  </a:lnTo>
                  <a:lnTo>
                    <a:pt x="84112" y="135890"/>
                  </a:lnTo>
                  <a:lnTo>
                    <a:pt x="81813" y="134620"/>
                  </a:lnTo>
                  <a:lnTo>
                    <a:pt x="83299" y="135890"/>
                  </a:lnTo>
                  <a:lnTo>
                    <a:pt x="79870" y="134620"/>
                  </a:lnTo>
                  <a:lnTo>
                    <a:pt x="81267" y="135890"/>
                  </a:lnTo>
                  <a:lnTo>
                    <a:pt x="80797" y="135890"/>
                  </a:lnTo>
                  <a:lnTo>
                    <a:pt x="80416" y="135623"/>
                  </a:lnTo>
                  <a:lnTo>
                    <a:pt x="81178" y="135890"/>
                  </a:lnTo>
                  <a:lnTo>
                    <a:pt x="80022" y="135369"/>
                  </a:lnTo>
                  <a:lnTo>
                    <a:pt x="79476" y="135013"/>
                  </a:lnTo>
                  <a:lnTo>
                    <a:pt x="79476" y="135890"/>
                  </a:lnTo>
                  <a:lnTo>
                    <a:pt x="77393" y="134620"/>
                  </a:lnTo>
                  <a:lnTo>
                    <a:pt x="79159" y="135204"/>
                  </a:lnTo>
                  <a:lnTo>
                    <a:pt x="79476" y="135890"/>
                  </a:lnTo>
                  <a:lnTo>
                    <a:pt x="79476" y="135013"/>
                  </a:lnTo>
                  <a:lnTo>
                    <a:pt x="78879" y="134620"/>
                  </a:lnTo>
                  <a:lnTo>
                    <a:pt x="79019" y="134924"/>
                  </a:lnTo>
                  <a:lnTo>
                    <a:pt x="78320" y="134620"/>
                  </a:lnTo>
                  <a:lnTo>
                    <a:pt x="75463" y="133350"/>
                  </a:lnTo>
                  <a:lnTo>
                    <a:pt x="78066" y="133350"/>
                  </a:lnTo>
                  <a:lnTo>
                    <a:pt x="84150" y="134620"/>
                  </a:lnTo>
                  <a:lnTo>
                    <a:pt x="87033" y="134620"/>
                  </a:lnTo>
                  <a:lnTo>
                    <a:pt x="84188" y="133350"/>
                  </a:lnTo>
                  <a:lnTo>
                    <a:pt x="81330" y="132080"/>
                  </a:lnTo>
                  <a:lnTo>
                    <a:pt x="81610" y="131876"/>
                  </a:lnTo>
                  <a:lnTo>
                    <a:pt x="79578" y="130810"/>
                  </a:lnTo>
                  <a:lnTo>
                    <a:pt x="81775" y="130810"/>
                  </a:lnTo>
                  <a:lnTo>
                    <a:pt x="80860" y="129540"/>
                  </a:lnTo>
                  <a:lnTo>
                    <a:pt x="82892" y="130810"/>
                  </a:lnTo>
                  <a:lnTo>
                    <a:pt x="83108" y="130810"/>
                  </a:lnTo>
                  <a:lnTo>
                    <a:pt x="84975" y="130810"/>
                  </a:lnTo>
                  <a:lnTo>
                    <a:pt x="83464" y="129540"/>
                  </a:lnTo>
                  <a:lnTo>
                    <a:pt x="85280" y="129540"/>
                  </a:lnTo>
                  <a:lnTo>
                    <a:pt x="81241" y="128270"/>
                  </a:lnTo>
                  <a:lnTo>
                    <a:pt x="85305" y="128270"/>
                  </a:lnTo>
                  <a:lnTo>
                    <a:pt x="78435" y="125730"/>
                  </a:lnTo>
                  <a:lnTo>
                    <a:pt x="82981" y="125730"/>
                  </a:lnTo>
                  <a:lnTo>
                    <a:pt x="84455" y="127000"/>
                  </a:lnTo>
                  <a:lnTo>
                    <a:pt x="84963" y="125730"/>
                  </a:lnTo>
                  <a:lnTo>
                    <a:pt x="80975" y="124460"/>
                  </a:lnTo>
                  <a:lnTo>
                    <a:pt x="79959" y="124460"/>
                  </a:lnTo>
                  <a:lnTo>
                    <a:pt x="80200" y="123190"/>
                  </a:lnTo>
                  <a:lnTo>
                    <a:pt x="81203" y="124460"/>
                  </a:lnTo>
                  <a:lnTo>
                    <a:pt x="80619" y="123190"/>
                  </a:lnTo>
                  <a:lnTo>
                    <a:pt x="84162" y="123190"/>
                  </a:lnTo>
                  <a:lnTo>
                    <a:pt x="77660" y="120650"/>
                  </a:lnTo>
                  <a:lnTo>
                    <a:pt x="83273" y="120650"/>
                  </a:lnTo>
                  <a:lnTo>
                    <a:pt x="83172" y="120434"/>
                  </a:lnTo>
                  <a:lnTo>
                    <a:pt x="83553" y="120675"/>
                  </a:lnTo>
                  <a:lnTo>
                    <a:pt x="87198" y="121373"/>
                  </a:lnTo>
                  <a:lnTo>
                    <a:pt x="86271" y="120777"/>
                  </a:lnTo>
                  <a:lnTo>
                    <a:pt x="83121" y="120345"/>
                  </a:lnTo>
                  <a:lnTo>
                    <a:pt x="82702" y="119380"/>
                  </a:lnTo>
                  <a:lnTo>
                    <a:pt x="82207" y="118110"/>
                  </a:lnTo>
                  <a:lnTo>
                    <a:pt x="82943" y="118110"/>
                  </a:lnTo>
                  <a:lnTo>
                    <a:pt x="85013" y="116840"/>
                  </a:lnTo>
                  <a:lnTo>
                    <a:pt x="89204" y="116840"/>
                  </a:lnTo>
                  <a:lnTo>
                    <a:pt x="82677" y="115722"/>
                  </a:lnTo>
                  <a:lnTo>
                    <a:pt x="81178" y="116840"/>
                  </a:lnTo>
                  <a:lnTo>
                    <a:pt x="77203" y="116840"/>
                  </a:lnTo>
                  <a:lnTo>
                    <a:pt x="79489" y="115570"/>
                  </a:lnTo>
                  <a:lnTo>
                    <a:pt x="81775" y="115570"/>
                  </a:lnTo>
                  <a:lnTo>
                    <a:pt x="85813" y="114300"/>
                  </a:lnTo>
                  <a:lnTo>
                    <a:pt x="86169" y="115570"/>
                  </a:lnTo>
                  <a:lnTo>
                    <a:pt x="88557" y="115570"/>
                  </a:lnTo>
                  <a:lnTo>
                    <a:pt x="83858" y="113030"/>
                  </a:lnTo>
                  <a:lnTo>
                    <a:pt x="85509" y="113030"/>
                  </a:lnTo>
                  <a:lnTo>
                    <a:pt x="82181" y="111760"/>
                  </a:lnTo>
                  <a:lnTo>
                    <a:pt x="81241" y="110490"/>
                  </a:lnTo>
                  <a:lnTo>
                    <a:pt x="80429" y="109220"/>
                  </a:lnTo>
                  <a:lnTo>
                    <a:pt x="83007" y="110490"/>
                  </a:lnTo>
                  <a:lnTo>
                    <a:pt x="84442" y="110490"/>
                  </a:lnTo>
                  <a:lnTo>
                    <a:pt x="84137" y="109220"/>
                  </a:lnTo>
                  <a:lnTo>
                    <a:pt x="81000" y="109220"/>
                  </a:lnTo>
                  <a:lnTo>
                    <a:pt x="82346" y="107950"/>
                  </a:lnTo>
                  <a:lnTo>
                    <a:pt x="85191" y="109220"/>
                  </a:lnTo>
                  <a:lnTo>
                    <a:pt x="85966" y="107950"/>
                  </a:lnTo>
                  <a:lnTo>
                    <a:pt x="87566" y="109220"/>
                  </a:lnTo>
                  <a:lnTo>
                    <a:pt x="87223" y="107950"/>
                  </a:lnTo>
                  <a:lnTo>
                    <a:pt x="83172" y="106680"/>
                  </a:lnTo>
                  <a:lnTo>
                    <a:pt x="83642" y="105410"/>
                  </a:lnTo>
                  <a:lnTo>
                    <a:pt x="82410" y="105410"/>
                  </a:lnTo>
                  <a:lnTo>
                    <a:pt x="78486" y="104140"/>
                  </a:lnTo>
                  <a:lnTo>
                    <a:pt x="84747" y="105410"/>
                  </a:lnTo>
                  <a:lnTo>
                    <a:pt x="81876" y="104140"/>
                  </a:lnTo>
                  <a:lnTo>
                    <a:pt x="85458" y="105257"/>
                  </a:lnTo>
                  <a:lnTo>
                    <a:pt x="85064" y="105283"/>
                  </a:lnTo>
                  <a:lnTo>
                    <a:pt x="85458" y="105524"/>
                  </a:lnTo>
                  <a:lnTo>
                    <a:pt x="87109" y="105638"/>
                  </a:lnTo>
                  <a:lnTo>
                    <a:pt x="88226" y="105397"/>
                  </a:lnTo>
                  <a:lnTo>
                    <a:pt x="86664" y="104876"/>
                  </a:lnTo>
                  <a:lnTo>
                    <a:pt x="86385" y="105168"/>
                  </a:lnTo>
                  <a:lnTo>
                    <a:pt x="85839" y="105219"/>
                  </a:lnTo>
                  <a:lnTo>
                    <a:pt x="85077" y="104140"/>
                  </a:lnTo>
                  <a:lnTo>
                    <a:pt x="82283" y="102870"/>
                  </a:lnTo>
                  <a:lnTo>
                    <a:pt x="81673" y="101688"/>
                  </a:lnTo>
                  <a:lnTo>
                    <a:pt x="81838" y="101688"/>
                  </a:lnTo>
                  <a:lnTo>
                    <a:pt x="81940" y="100330"/>
                  </a:lnTo>
                  <a:lnTo>
                    <a:pt x="89839" y="101600"/>
                  </a:lnTo>
                  <a:lnTo>
                    <a:pt x="87058" y="100330"/>
                  </a:lnTo>
                  <a:lnTo>
                    <a:pt x="84289" y="99060"/>
                  </a:lnTo>
                  <a:lnTo>
                    <a:pt x="90525" y="99060"/>
                  </a:lnTo>
                  <a:lnTo>
                    <a:pt x="87833" y="97790"/>
                  </a:lnTo>
                  <a:lnTo>
                    <a:pt x="92227" y="96520"/>
                  </a:lnTo>
                  <a:close/>
                </a:path>
                <a:path w="103505" h="510540">
                  <a:moveTo>
                    <a:pt x="94691" y="81280"/>
                  </a:moveTo>
                  <a:lnTo>
                    <a:pt x="93687" y="81280"/>
                  </a:lnTo>
                  <a:lnTo>
                    <a:pt x="94576" y="82550"/>
                  </a:lnTo>
                  <a:lnTo>
                    <a:pt x="94691" y="81280"/>
                  </a:lnTo>
                  <a:close/>
                </a:path>
                <a:path w="103505" h="510540">
                  <a:moveTo>
                    <a:pt x="96113" y="20866"/>
                  </a:moveTo>
                  <a:lnTo>
                    <a:pt x="95059" y="21590"/>
                  </a:lnTo>
                  <a:lnTo>
                    <a:pt x="95707" y="21590"/>
                  </a:lnTo>
                  <a:lnTo>
                    <a:pt x="96113" y="20866"/>
                  </a:lnTo>
                  <a:close/>
                </a:path>
                <a:path w="103505" h="510540">
                  <a:moveTo>
                    <a:pt x="96824" y="33870"/>
                  </a:moveTo>
                  <a:lnTo>
                    <a:pt x="96786" y="33743"/>
                  </a:lnTo>
                  <a:lnTo>
                    <a:pt x="96583" y="33616"/>
                  </a:lnTo>
                  <a:lnTo>
                    <a:pt x="95910" y="33680"/>
                  </a:lnTo>
                  <a:lnTo>
                    <a:pt x="96824" y="33870"/>
                  </a:lnTo>
                  <a:close/>
                </a:path>
                <a:path w="103505" h="510540">
                  <a:moveTo>
                    <a:pt x="97231" y="91440"/>
                  </a:moveTo>
                  <a:lnTo>
                    <a:pt x="94094" y="90170"/>
                  </a:lnTo>
                  <a:lnTo>
                    <a:pt x="94945" y="90170"/>
                  </a:lnTo>
                  <a:lnTo>
                    <a:pt x="96431" y="87630"/>
                  </a:lnTo>
                  <a:lnTo>
                    <a:pt x="94691" y="87185"/>
                  </a:lnTo>
                  <a:lnTo>
                    <a:pt x="95338" y="86360"/>
                  </a:lnTo>
                  <a:lnTo>
                    <a:pt x="94145" y="85598"/>
                  </a:lnTo>
                  <a:lnTo>
                    <a:pt x="94145" y="87045"/>
                  </a:lnTo>
                  <a:lnTo>
                    <a:pt x="91427" y="86360"/>
                  </a:lnTo>
                  <a:lnTo>
                    <a:pt x="93916" y="86360"/>
                  </a:lnTo>
                  <a:lnTo>
                    <a:pt x="94145" y="87045"/>
                  </a:lnTo>
                  <a:lnTo>
                    <a:pt x="94145" y="85598"/>
                  </a:lnTo>
                  <a:lnTo>
                    <a:pt x="89446" y="82550"/>
                  </a:lnTo>
                  <a:lnTo>
                    <a:pt x="93865" y="82550"/>
                  </a:lnTo>
                  <a:lnTo>
                    <a:pt x="91427" y="81280"/>
                  </a:lnTo>
                  <a:lnTo>
                    <a:pt x="92075" y="81280"/>
                  </a:lnTo>
                  <a:lnTo>
                    <a:pt x="93040" y="80010"/>
                  </a:lnTo>
                  <a:lnTo>
                    <a:pt x="94742" y="81280"/>
                  </a:lnTo>
                  <a:lnTo>
                    <a:pt x="96977" y="80010"/>
                  </a:lnTo>
                  <a:lnTo>
                    <a:pt x="90830" y="78740"/>
                  </a:lnTo>
                  <a:lnTo>
                    <a:pt x="90398" y="77470"/>
                  </a:lnTo>
                  <a:lnTo>
                    <a:pt x="71386" y="77470"/>
                  </a:lnTo>
                  <a:lnTo>
                    <a:pt x="69862" y="77470"/>
                  </a:lnTo>
                  <a:lnTo>
                    <a:pt x="71793" y="80010"/>
                  </a:lnTo>
                  <a:lnTo>
                    <a:pt x="71551" y="80010"/>
                  </a:lnTo>
                  <a:lnTo>
                    <a:pt x="75272" y="82550"/>
                  </a:lnTo>
                  <a:lnTo>
                    <a:pt x="63258" y="82550"/>
                  </a:lnTo>
                  <a:lnTo>
                    <a:pt x="68567" y="85090"/>
                  </a:lnTo>
                  <a:lnTo>
                    <a:pt x="68300" y="85090"/>
                  </a:lnTo>
                  <a:lnTo>
                    <a:pt x="70967" y="86360"/>
                  </a:lnTo>
                  <a:lnTo>
                    <a:pt x="70408" y="87630"/>
                  </a:lnTo>
                  <a:lnTo>
                    <a:pt x="69037" y="86360"/>
                  </a:lnTo>
                  <a:lnTo>
                    <a:pt x="67310" y="86360"/>
                  </a:lnTo>
                  <a:lnTo>
                    <a:pt x="71513" y="88900"/>
                  </a:lnTo>
                  <a:lnTo>
                    <a:pt x="66306" y="88900"/>
                  </a:lnTo>
                  <a:lnTo>
                    <a:pt x="69049" y="90170"/>
                  </a:lnTo>
                  <a:lnTo>
                    <a:pt x="61087" y="90170"/>
                  </a:lnTo>
                  <a:lnTo>
                    <a:pt x="69075" y="93980"/>
                  </a:lnTo>
                  <a:lnTo>
                    <a:pt x="65874" y="93980"/>
                  </a:lnTo>
                  <a:lnTo>
                    <a:pt x="66040" y="94195"/>
                  </a:lnTo>
                  <a:lnTo>
                    <a:pt x="66865" y="94805"/>
                  </a:lnTo>
                  <a:lnTo>
                    <a:pt x="89890" y="94805"/>
                  </a:lnTo>
                  <a:lnTo>
                    <a:pt x="85788" y="93980"/>
                  </a:lnTo>
                  <a:lnTo>
                    <a:pt x="91948" y="93980"/>
                  </a:lnTo>
                  <a:lnTo>
                    <a:pt x="85585" y="92710"/>
                  </a:lnTo>
                  <a:lnTo>
                    <a:pt x="94754" y="92710"/>
                  </a:lnTo>
                  <a:lnTo>
                    <a:pt x="93840" y="91440"/>
                  </a:lnTo>
                  <a:lnTo>
                    <a:pt x="91757" y="91440"/>
                  </a:lnTo>
                  <a:lnTo>
                    <a:pt x="88569" y="90170"/>
                  </a:lnTo>
                  <a:lnTo>
                    <a:pt x="97231" y="91440"/>
                  </a:lnTo>
                  <a:close/>
                </a:path>
                <a:path w="103505" h="510540">
                  <a:moveTo>
                    <a:pt x="98247" y="66040"/>
                  </a:moveTo>
                  <a:lnTo>
                    <a:pt x="96380" y="66827"/>
                  </a:lnTo>
                  <a:lnTo>
                    <a:pt x="97383" y="67310"/>
                  </a:lnTo>
                  <a:lnTo>
                    <a:pt x="98247" y="66040"/>
                  </a:lnTo>
                  <a:close/>
                </a:path>
                <a:path w="103505" h="510540">
                  <a:moveTo>
                    <a:pt x="98513" y="62585"/>
                  </a:moveTo>
                  <a:lnTo>
                    <a:pt x="97675" y="61899"/>
                  </a:lnTo>
                  <a:lnTo>
                    <a:pt x="97459" y="62141"/>
                  </a:lnTo>
                  <a:lnTo>
                    <a:pt x="98513" y="62585"/>
                  </a:lnTo>
                  <a:close/>
                </a:path>
                <a:path w="103505" h="510540">
                  <a:moveTo>
                    <a:pt x="98691" y="45720"/>
                  </a:moveTo>
                  <a:lnTo>
                    <a:pt x="95808" y="44450"/>
                  </a:lnTo>
                  <a:lnTo>
                    <a:pt x="96418" y="44919"/>
                  </a:lnTo>
                  <a:lnTo>
                    <a:pt x="98691" y="45720"/>
                  </a:lnTo>
                  <a:close/>
                </a:path>
                <a:path w="103505" h="510540">
                  <a:moveTo>
                    <a:pt x="102628" y="10160"/>
                  </a:moveTo>
                  <a:lnTo>
                    <a:pt x="97751" y="7620"/>
                  </a:lnTo>
                  <a:lnTo>
                    <a:pt x="96075" y="7620"/>
                  </a:lnTo>
                  <a:lnTo>
                    <a:pt x="94538" y="6350"/>
                  </a:lnTo>
                  <a:lnTo>
                    <a:pt x="97548" y="6350"/>
                  </a:lnTo>
                  <a:lnTo>
                    <a:pt x="94856" y="5080"/>
                  </a:lnTo>
                  <a:lnTo>
                    <a:pt x="96139" y="3810"/>
                  </a:lnTo>
                  <a:lnTo>
                    <a:pt x="101371" y="5080"/>
                  </a:lnTo>
                  <a:lnTo>
                    <a:pt x="101841" y="3810"/>
                  </a:lnTo>
                  <a:lnTo>
                    <a:pt x="101257" y="3810"/>
                  </a:lnTo>
                  <a:lnTo>
                    <a:pt x="97205" y="2540"/>
                  </a:lnTo>
                  <a:lnTo>
                    <a:pt x="93357" y="2540"/>
                  </a:lnTo>
                  <a:lnTo>
                    <a:pt x="92532" y="1270"/>
                  </a:lnTo>
                  <a:lnTo>
                    <a:pt x="87706" y="1270"/>
                  </a:lnTo>
                  <a:lnTo>
                    <a:pt x="82765" y="0"/>
                  </a:lnTo>
                  <a:lnTo>
                    <a:pt x="82143" y="228"/>
                  </a:lnTo>
                  <a:lnTo>
                    <a:pt x="82143" y="2540"/>
                  </a:lnTo>
                  <a:lnTo>
                    <a:pt x="79768" y="2540"/>
                  </a:lnTo>
                  <a:lnTo>
                    <a:pt x="79705" y="1460"/>
                  </a:lnTo>
                  <a:lnTo>
                    <a:pt x="82143" y="2540"/>
                  </a:lnTo>
                  <a:lnTo>
                    <a:pt x="82143" y="228"/>
                  </a:lnTo>
                  <a:lnTo>
                    <a:pt x="79260" y="1270"/>
                  </a:lnTo>
                  <a:lnTo>
                    <a:pt x="77431" y="1270"/>
                  </a:lnTo>
                  <a:lnTo>
                    <a:pt x="79362" y="2540"/>
                  </a:lnTo>
                  <a:lnTo>
                    <a:pt x="78879" y="2540"/>
                  </a:lnTo>
                  <a:lnTo>
                    <a:pt x="78054" y="2540"/>
                  </a:lnTo>
                  <a:lnTo>
                    <a:pt x="78714" y="2717"/>
                  </a:lnTo>
                  <a:lnTo>
                    <a:pt x="77762" y="3810"/>
                  </a:lnTo>
                  <a:lnTo>
                    <a:pt x="78651" y="3810"/>
                  </a:lnTo>
                  <a:lnTo>
                    <a:pt x="79387" y="3810"/>
                  </a:lnTo>
                  <a:lnTo>
                    <a:pt x="80695" y="3810"/>
                  </a:lnTo>
                  <a:lnTo>
                    <a:pt x="79425" y="2908"/>
                  </a:lnTo>
                  <a:lnTo>
                    <a:pt x="82613" y="3810"/>
                  </a:lnTo>
                  <a:lnTo>
                    <a:pt x="83413" y="3810"/>
                  </a:lnTo>
                  <a:lnTo>
                    <a:pt x="81203" y="5054"/>
                  </a:lnTo>
                  <a:lnTo>
                    <a:pt x="80111" y="5080"/>
                  </a:lnTo>
                  <a:lnTo>
                    <a:pt x="78651" y="3810"/>
                  </a:lnTo>
                  <a:lnTo>
                    <a:pt x="79184" y="5080"/>
                  </a:lnTo>
                  <a:lnTo>
                    <a:pt x="81737" y="6350"/>
                  </a:lnTo>
                  <a:lnTo>
                    <a:pt x="78968" y="6350"/>
                  </a:lnTo>
                  <a:lnTo>
                    <a:pt x="82296" y="7620"/>
                  </a:lnTo>
                  <a:lnTo>
                    <a:pt x="77698" y="6350"/>
                  </a:lnTo>
                  <a:lnTo>
                    <a:pt x="78803" y="7620"/>
                  </a:lnTo>
                  <a:lnTo>
                    <a:pt x="81241" y="7620"/>
                  </a:lnTo>
                  <a:lnTo>
                    <a:pt x="81394" y="8890"/>
                  </a:lnTo>
                  <a:lnTo>
                    <a:pt x="92189" y="8890"/>
                  </a:lnTo>
                  <a:lnTo>
                    <a:pt x="102628" y="10160"/>
                  </a:lnTo>
                  <a:close/>
                </a:path>
                <a:path w="103505" h="510540">
                  <a:moveTo>
                    <a:pt x="102946" y="46990"/>
                  </a:moveTo>
                  <a:lnTo>
                    <a:pt x="100812" y="46990"/>
                  </a:lnTo>
                  <a:lnTo>
                    <a:pt x="97447" y="45720"/>
                  </a:lnTo>
                  <a:lnTo>
                    <a:pt x="96418" y="44919"/>
                  </a:lnTo>
                  <a:lnTo>
                    <a:pt x="95059" y="44450"/>
                  </a:lnTo>
                  <a:lnTo>
                    <a:pt x="94043" y="44450"/>
                  </a:lnTo>
                  <a:lnTo>
                    <a:pt x="93129" y="43180"/>
                  </a:lnTo>
                  <a:lnTo>
                    <a:pt x="92011" y="43180"/>
                  </a:lnTo>
                  <a:lnTo>
                    <a:pt x="93662" y="41910"/>
                  </a:lnTo>
                  <a:lnTo>
                    <a:pt x="95478" y="43180"/>
                  </a:lnTo>
                  <a:lnTo>
                    <a:pt x="95770" y="41910"/>
                  </a:lnTo>
                  <a:lnTo>
                    <a:pt x="94767" y="41910"/>
                  </a:lnTo>
                  <a:lnTo>
                    <a:pt x="92671" y="40640"/>
                  </a:lnTo>
                  <a:lnTo>
                    <a:pt x="94602" y="40640"/>
                  </a:lnTo>
                  <a:lnTo>
                    <a:pt x="92506" y="39370"/>
                  </a:lnTo>
                  <a:lnTo>
                    <a:pt x="95186" y="39370"/>
                  </a:lnTo>
                  <a:lnTo>
                    <a:pt x="96761" y="38417"/>
                  </a:lnTo>
                  <a:lnTo>
                    <a:pt x="98755" y="39370"/>
                  </a:lnTo>
                  <a:lnTo>
                    <a:pt x="99301" y="38100"/>
                  </a:lnTo>
                  <a:lnTo>
                    <a:pt x="102933" y="39370"/>
                  </a:lnTo>
                  <a:lnTo>
                    <a:pt x="100977" y="38100"/>
                  </a:lnTo>
                  <a:lnTo>
                    <a:pt x="96723" y="36830"/>
                  </a:lnTo>
                  <a:lnTo>
                    <a:pt x="99352" y="36830"/>
                  </a:lnTo>
                  <a:lnTo>
                    <a:pt x="98920" y="35560"/>
                  </a:lnTo>
                  <a:lnTo>
                    <a:pt x="101079" y="35560"/>
                  </a:lnTo>
                  <a:lnTo>
                    <a:pt x="101219" y="34290"/>
                  </a:lnTo>
                  <a:lnTo>
                    <a:pt x="96824" y="34290"/>
                  </a:lnTo>
                  <a:lnTo>
                    <a:pt x="96901" y="35560"/>
                  </a:lnTo>
                  <a:lnTo>
                    <a:pt x="96710" y="35560"/>
                  </a:lnTo>
                  <a:lnTo>
                    <a:pt x="96710" y="36830"/>
                  </a:lnTo>
                  <a:lnTo>
                    <a:pt x="96558" y="37909"/>
                  </a:lnTo>
                  <a:lnTo>
                    <a:pt x="92024" y="36830"/>
                  </a:lnTo>
                  <a:lnTo>
                    <a:pt x="96710" y="36830"/>
                  </a:lnTo>
                  <a:lnTo>
                    <a:pt x="96710" y="35560"/>
                  </a:lnTo>
                  <a:lnTo>
                    <a:pt x="95465" y="35560"/>
                  </a:lnTo>
                  <a:lnTo>
                    <a:pt x="94246" y="34290"/>
                  </a:lnTo>
                  <a:lnTo>
                    <a:pt x="95910" y="34290"/>
                  </a:lnTo>
                  <a:lnTo>
                    <a:pt x="91249" y="33020"/>
                  </a:lnTo>
                  <a:lnTo>
                    <a:pt x="100241" y="33020"/>
                  </a:lnTo>
                  <a:lnTo>
                    <a:pt x="98717" y="31750"/>
                  </a:lnTo>
                  <a:lnTo>
                    <a:pt x="99453" y="30480"/>
                  </a:lnTo>
                  <a:lnTo>
                    <a:pt x="94043" y="29210"/>
                  </a:lnTo>
                  <a:lnTo>
                    <a:pt x="93383" y="27940"/>
                  </a:lnTo>
                  <a:lnTo>
                    <a:pt x="95656" y="29210"/>
                  </a:lnTo>
                  <a:lnTo>
                    <a:pt x="97739" y="29210"/>
                  </a:lnTo>
                  <a:lnTo>
                    <a:pt x="96405" y="27940"/>
                  </a:lnTo>
                  <a:lnTo>
                    <a:pt x="97066" y="27940"/>
                  </a:lnTo>
                  <a:lnTo>
                    <a:pt x="97396" y="27940"/>
                  </a:lnTo>
                  <a:lnTo>
                    <a:pt x="97015" y="27800"/>
                  </a:lnTo>
                  <a:lnTo>
                    <a:pt x="96812" y="27305"/>
                  </a:lnTo>
                  <a:lnTo>
                    <a:pt x="96812" y="27736"/>
                  </a:lnTo>
                  <a:lnTo>
                    <a:pt x="93573" y="26670"/>
                  </a:lnTo>
                  <a:lnTo>
                    <a:pt x="95415" y="26670"/>
                  </a:lnTo>
                  <a:lnTo>
                    <a:pt x="96812" y="27736"/>
                  </a:lnTo>
                  <a:lnTo>
                    <a:pt x="96812" y="27305"/>
                  </a:lnTo>
                  <a:lnTo>
                    <a:pt x="96558" y="26670"/>
                  </a:lnTo>
                  <a:lnTo>
                    <a:pt x="97726" y="26670"/>
                  </a:lnTo>
                  <a:lnTo>
                    <a:pt x="99060" y="25400"/>
                  </a:lnTo>
                  <a:lnTo>
                    <a:pt x="96418" y="24130"/>
                  </a:lnTo>
                  <a:lnTo>
                    <a:pt x="94094" y="21590"/>
                  </a:lnTo>
                  <a:lnTo>
                    <a:pt x="96431" y="20320"/>
                  </a:lnTo>
                  <a:lnTo>
                    <a:pt x="96113" y="20866"/>
                  </a:lnTo>
                  <a:lnTo>
                    <a:pt x="98818" y="19050"/>
                  </a:lnTo>
                  <a:lnTo>
                    <a:pt x="92417" y="15240"/>
                  </a:lnTo>
                  <a:lnTo>
                    <a:pt x="98183" y="12700"/>
                  </a:lnTo>
                  <a:lnTo>
                    <a:pt x="96926" y="12700"/>
                  </a:lnTo>
                  <a:lnTo>
                    <a:pt x="95110" y="11430"/>
                  </a:lnTo>
                  <a:lnTo>
                    <a:pt x="98272" y="11430"/>
                  </a:lnTo>
                  <a:lnTo>
                    <a:pt x="94716" y="10160"/>
                  </a:lnTo>
                  <a:lnTo>
                    <a:pt x="84264" y="10160"/>
                  </a:lnTo>
                  <a:lnTo>
                    <a:pt x="84264" y="24130"/>
                  </a:lnTo>
                  <a:lnTo>
                    <a:pt x="79641" y="24130"/>
                  </a:lnTo>
                  <a:lnTo>
                    <a:pt x="81775" y="23037"/>
                  </a:lnTo>
                  <a:lnTo>
                    <a:pt x="84264" y="24130"/>
                  </a:lnTo>
                  <a:lnTo>
                    <a:pt x="84264" y="10160"/>
                  </a:lnTo>
                  <a:lnTo>
                    <a:pt x="80937" y="10160"/>
                  </a:lnTo>
                  <a:lnTo>
                    <a:pt x="79946" y="10160"/>
                  </a:lnTo>
                  <a:lnTo>
                    <a:pt x="77076" y="11430"/>
                  </a:lnTo>
                  <a:lnTo>
                    <a:pt x="78816" y="11430"/>
                  </a:lnTo>
                  <a:lnTo>
                    <a:pt x="78346" y="12700"/>
                  </a:lnTo>
                  <a:lnTo>
                    <a:pt x="79946" y="12700"/>
                  </a:lnTo>
                  <a:lnTo>
                    <a:pt x="80797" y="13970"/>
                  </a:lnTo>
                  <a:lnTo>
                    <a:pt x="83261" y="13970"/>
                  </a:lnTo>
                  <a:lnTo>
                    <a:pt x="79260" y="15240"/>
                  </a:lnTo>
                  <a:lnTo>
                    <a:pt x="78524" y="13970"/>
                  </a:lnTo>
                  <a:lnTo>
                    <a:pt x="74714" y="12700"/>
                  </a:lnTo>
                  <a:lnTo>
                    <a:pt x="78028" y="13970"/>
                  </a:lnTo>
                  <a:lnTo>
                    <a:pt x="77889" y="15240"/>
                  </a:lnTo>
                  <a:lnTo>
                    <a:pt x="76847" y="15240"/>
                  </a:lnTo>
                  <a:lnTo>
                    <a:pt x="79946" y="16510"/>
                  </a:lnTo>
                  <a:lnTo>
                    <a:pt x="77355" y="16510"/>
                  </a:lnTo>
                  <a:lnTo>
                    <a:pt x="75145" y="15240"/>
                  </a:lnTo>
                  <a:lnTo>
                    <a:pt x="76619" y="16510"/>
                  </a:lnTo>
                  <a:lnTo>
                    <a:pt x="77012" y="16510"/>
                  </a:lnTo>
                  <a:lnTo>
                    <a:pt x="79197" y="17780"/>
                  </a:lnTo>
                  <a:lnTo>
                    <a:pt x="75272" y="17780"/>
                  </a:lnTo>
                  <a:lnTo>
                    <a:pt x="78752" y="19050"/>
                  </a:lnTo>
                  <a:lnTo>
                    <a:pt x="76898" y="19050"/>
                  </a:lnTo>
                  <a:lnTo>
                    <a:pt x="79895" y="20320"/>
                  </a:lnTo>
                  <a:lnTo>
                    <a:pt x="76860" y="20320"/>
                  </a:lnTo>
                  <a:lnTo>
                    <a:pt x="80619" y="21590"/>
                  </a:lnTo>
                  <a:lnTo>
                    <a:pt x="81597" y="21590"/>
                  </a:lnTo>
                  <a:lnTo>
                    <a:pt x="83553" y="22860"/>
                  </a:lnTo>
                  <a:lnTo>
                    <a:pt x="82130" y="22860"/>
                  </a:lnTo>
                  <a:lnTo>
                    <a:pt x="81368" y="22860"/>
                  </a:lnTo>
                  <a:lnTo>
                    <a:pt x="81724" y="23012"/>
                  </a:lnTo>
                  <a:lnTo>
                    <a:pt x="78917" y="24130"/>
                  </a:lnTo>
                  <a:lnTo>
                    <a:pt x="80352" y="22860"/>
                  </a:lnTo>
                  <a:lnTo>
                    <a:pt x="73634" y="22860"/>
                  </a:lnTo>
                  <a:lnTo>
                    <a:pt x="76441" y="24130"/>
                  </a:lnTo>
                  <a:lnTo>
                    <a:pt x="75298" y="24130"/>
                  </a:lnTo>
                  <a:lnTo>
                    <a:pt x="77216" y="25400"/>
                  </a:lnTo>
                  <a:lnTo>
                    <a:pt x="80137" y="25400"/>
                  </a:lnTo>
                  <a:lnTo>
                    <a:pt x="83477" y="27940"/>
                  </a:lnTo>
                  <a:lnTo>
                    <a:pt x="71120" y="25400"/>
                  </a:lnTo>
                  <a:lnTo>
                    <a:pt x="75679" y="26670"/>
                  </a:lnTo>
                  <a:lnTo>
                    <a:pt x="78003" y="27940"/>
                  </a:lnTo>
                  <a:lnTo>
                    <a:pt x="82473" y="27940"/>
                  </a:lnTo>
                  <a:lnTo>
                    <a:pt x="79997" y="29210"/>
                  </a:lnTo>
                  <a:lnTo>
                    <a:pt x="81711" y="29210"/>
                  </a:lnTo>
                  <a:lnTo>
                    <a:pt x="79070" y="30403"/>
                  </a:lnTo>
                  <a:lnTo>
                    <a:pt x="79387" y="30480"/>
                  </a:lnTo>
                  <a:lnTo>
                    <a:pt x="78892" y="30480"/>
                  </a:lnTo>
                  <a:lnTo>
                    <a:pt x="79070" y="30403"/>
                  </a:lnTo>
                  <a:lnTo>
                    <a:pt x="77457" y="30022"/>
                  </a:lnTo>
                  <a:lnTo>
                    <a:pt x="77343" y="30480"/>
                  </a:lnTo>
                  <a:lnTo>
                    <a:pt x="75768" y="30480"/>
                  </a:lnTo>
                  <a:lnTo>
                    <a:pt x="76200" y="31750"/>
                  </a:lnTo>
                  <a:lnTo>
                    <a:pt x="78600" y="33020"/>
                  </a:lnTo>
                  <a:lnTo>
                    <a:pt x="79095" y="34290"/>
                  </a:lnTo>
                  <a:lnTo>
                    <a:pt x="75869" y="34290"/>
                  </a:lnTo>
                  <a:lnTo>
                    <a:pt x="77457" y="35560"/>
                  </a:lnTo>
                  <a:lnTo>
                    <a:pt x="75044" y="36830"/>
                  </a:lnTo>
                  <a:lnTo>
                    <a:pt x="72758" y="38100"/>
                  </a:lnTo>
                  <a:lnTo>
                    <a:pt x="75730" y="39370"/>
                  </a:lnTo>
                  <a:lnTo>
                    <a:pt x="76847" y="39370"/>
                  </a:lnTo>
                  <a:lnTo>
                    <a:pt x="77012" y="40640"/>
                  </a:lnTo>
                  <a:lnTo>
                    <a:pt x="76606" y="40640"/>
                  </a:lnTo>
                  <a:lnTo>
                    <a:pt x="79362" y="43180"/>
                  </a:lnTo>
                  <a:lnTo>
                    <a:pt x="75946" y="44450"/>
                  </a:lnTo>
                  <a:lnTo>
                    <a:pt x="75069" y="43180"/>
                  </a:lnTo>
                  <a:lnTo>
                    <a:pt x="73736" y="44450"/>
                  </a:lnTo>
                  <a:lnTo>
                    <a:pt x="81203" y="45720"/>
                  </a:lnTo>
                  <a:lnTo>
                    <a:pt x="77736" y="45720"/>
                  </a:lnTo>
                  <a:lnTo>
                    <a:pt x="76200" y="46990"/>
                  </a:lnTo>
                  <a:lnTo>
                    <a:pt x="78727" y="49530"/>
                  </a:lnTo>
                  <a:lnTo>
                    <a:pt x="73939" y="50800"/>
                  </a:lnTo>
                  <a:lnTo>
                    <a:pt x="78295" y="50800"/>
                  </a:lnTo>
                  <a:lnTo>
                    <a:pt x="71729" y="52070"/>
                  </a:lnTo>
                  <a:lnTo>
                    <a:pt x="77851" y="53340"/>
                  </a:lnTo>
                  <a:lnTo>
                    <a:pt x="73621" y="53340"/>
                  </a:lnTo>
                  <a:lnTo>
                    <a:pt x="71386" y="54610"/>
                  </a:lnTo>
                  <a:lnTo>
                    <a:pt x="71069" y="54610"/>
                  </a:lnTo>
                  <a:lnTo>
                    <a:pt x="75133" y="55880"/>
                  </a:lnTo>
                  <a:lnTo>
                    <a:pt x="71907" y="55880"/>
                  </a:lnTo>
                  <a:lnTo>
                    <a:pt x="72656" y="57150"/>
                  </a:lnTo>
                  <a:lnTo>
                    <a:pt x="76415" y="57150"/>
                  </a:lnTo>
                  <a:lnTo>
                    <a:pt x="72618" y="58420"/>
                  </a:lnTo>
                  <a:lnTo>
                    <a:pt x="70967" y="58420"/>
                  </a:lnTo>
                  <a:lnTo>
                    <a:pt x="73456" y="59690"/>
                  </a:lnTo>
                  <a:lnTo>
                    <a:pt x="71196" y="59690"/>
                  </a:lnTo>
                  <a:lnTo>
                    <a:pt x="71335" y="59829"/>
                  </a:lnTo>
                  <a:lnTo>
                    <a:pt x="74117" y="60960"/>
                  </a:lnTo>
                  <a:lnTo>
                    <a:pt x="71386" y="59893"/>
                  </a:lnTo>
                  <a:lnTo>
                    <a:pt x="72364" y="60960"/>
                  </a:lnTo>
                  <a:lnTo>
                    <a:pt x="71018" y="60960"/>
                  </a:lnTo>
                  <a:lnTo>
                    <a:pt x="70866" y="62230"/>
                  </a:lnTo>
                  <a:lnTo>
                    <a:pt x="69405" y="62230"/>
                  </a:lnTo>
                  <a:lnTo>
                    <a:pt x="68668" y="63500"/>
                  </a:lnTo>
                  <a:lnTo>
                    <a:pt x="70091" y="64770"/>
                  </a:lnTo>
                  <a:lnTo>
                    <a:pt x="69850" y="66040"/>
                  </a:lnTo>
                  <a:lnTo>
                    <a:pt x="70535" y="66040"/>
                  </a:lnTo>
                  <a:lnTo>
                    <a:pt x="71666" y="66040"/>
                  </a:lnTo>
                  <a:lnTo>
                    <a:pt x="72999" y="66040"/>
                  </a:lnTo>
                  <a:lnTo>
                    <a:pt x="74752" y="66040"/>
                  </a:lnTo>
                  <a:lnTo>
                    <a:pt x="75006" y="67056"/>
                  </a:lnTo>
                  <a:lnTo>
                    <a:pt x="75488" y="67310"/>
                  </a:lnTo>
                  <a:lnTo>
                    <a:pt x="75069" y="67310"/>
                  </a:lnTo>
                  <a:lnTo>
                    <a:pt x="73723" y="67310"/>
                  </a:lnTo>
                  <a:lnTo>
                    <a:pt x="71615" y="67310"/>
                  </a:lnTo>
                  <a:lnTo>
                    <a:pt x="70535" y="66040"/>
                  </a:lnTo>
                  <a:lnTo>
                    <a:pt x="71589" y="67310"/>
                  </a:lnTo>
                  <a:lnTo>
                    <a:pt x="65278" y="67310"/>
                  </a:lnTo>
                  <a:lnTo>
                    <a:pt x="68859" y="68580"/>
                  </a:lnTo>
                  <a:lnTo>
                    <a:pt x="67856" y="68580"/>
                  </a:lnTo>
                  <a:lnTo>
                    <a:pt x="67627" y="69850"/>
                  </a:lnTo>
                  <a:lnTo>
                    <a:pt x="68694" y="69850"/>
                  </a:lnTo>
                  <a:lnTo>
                    <a:pt x="68707" y="71120"/>
                  </a:lnTo>
                  <a:lnTo>
                    <a:pt x="71615" y="72390"/>
                  </a:lnTo>
                  <a:lnTo>
                    <a:pt x="73215" y="72390"/>
                  </a:lnTo>
                  <a:lnTo>
                    <a:pt x="72161" y="73660"/>
                  </a:lnTo>
                  <a:lnTo>
                    <a:pt x="69735" y="73660"/>
                  </a:lnTo>
                  <a:lnTo>
                    <a:pt x="69824" y="74930"/>
                  </a:lnTo>
                  <a:lnTo>
                    <a:pt x="71183" y="76200"/>
                  </a:lnTo>
                  <a:lnTo>
                    <a:pt x="89954" y="76200"/>
                  </a:lnTo>
                  <a:lnTo>
                    <a:pt x="94513" y="77470"/>
                  </a:lnTo>
                  <a:lnTo>
                    <a:pt x="96989" y="76200"/>
                  </a:lnTo>
                  <a:lnTo>
                    <a:pt x="97624" y="76200"/>
                  </a:lnTo>
                  <a:lnTo>
                    <a:pt x="98450" y="74930"/>
                  </a:lnTo>
                  <a:lnTo>
                    <a:pt x="94272" y="72390"/>
                  </a:lnTo>
                  <a:lnTo>
                    <a:pt x="92697" y="71120"/>
                  </a:lnTo>
                  <a:lnTo>
                    <a:pt x="97790" y="71120"/>
                  </a:lnTo>
                  <a:lnTo>
                    <a:pt x="95250" y="67310"/>
                  </a:lnTo>
                  <a:lnTo>
                    <a:pt x="96380" y="66827"/>
                  </a:lnTo>
                  <a:lnTo>
                    <a:pt x="94691" y="66040"/>
                  </a:lnTo>
                  <a:lnTo>
                    <a:pt x="95250" y="66040"/>
                  </a:lnTo>
                  <a:lnTo>
                    <a:pt x="91249" y="64770"/>
                  </a:lnTo>
                  <a:lnTo>
                    <a:pt x="98513" y="64770"/>
                  </a:lnTo>
                  <a:lnTo>
                    <a:pt x="98691" y="63500"/>
                  </a:lnTo>
                  <a:lnTo>
                    <a:pt x="93230" y="63500"/>
                  </a:lnTo>
                  <a:lnTo>
                    <a:pt x="96418" y="62230"/>
                  </a:lnTo>
                  <a:lnTo>
                    <a:pt x="96012" y="60960"/>
                  </a:lnTo>
                  <a:lnTo>
                    <a:pt x="95440" y="59690"/>
                  </a:lnTo>
                  <a:lnTo>
                    <a:pt x="98107" y="58420"/>
                  </a:lnTo>
                  <a:lnTo>
                    <a:pt x="96786" y="58420"/>
                  </a:lnTo>
                  <a:lnTo>
                    <a:pt x="96862" y="57150"/>
                  </a:lnTo>
                  <a:lnTo>
                    <a:pt x="98488" y="57150"/>
                  </a:lnTo>
                  <a:lnTo>
                    <a:pt x="99822" y="55880"/>
                  </a:lnTo>
                  <a:lnTo>
                    <a:pt x="99288" y="54610"/>
                  </a:lnTo>
                  <a:lnTo>
                    <a:pt x="101638" y="54610"/>
                  </a:lnTo>
                  <a:lnTo>
                    <a:pt x="93002" y="53340"/>
                  </a:lnTo>
                  <a:lnTo>
                    <a:pt x="92925" y="52070"/>
                  </a:lnTo>
                  <a:lnTo>
                    <a:pt x="97320" y="53340"/>
                  </a:lnTo>
                  <a:lnTo>
                    <a:pt x="97447" y="52070"/>
                  </a:lnTo>
                  <a:lnTo>
                    <a:pt x="101447" y="50800"/>
                  </a:lnTo>
                  <a:lnTo>
                    <a:pt x="97624" y="49530"/>
                  </a:lnTo>
                  <a:lnTo>
                    <a:pt x="99885" y="49530"/>
                  </a:lnTo>
                  <a:lnTo>
                    <a:pt x="102946" y="4699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9121260" y="11167319"/>
              <a:ext cx="37465" cy="94615"/>
            </a:xfrm>
            <a:custGeom>
              <a:avLst/>
              <a:gdLst/>
              <a:ahLst/>
              <a:cxnLst/>
              <a:rect l="l" t="t" r="r" b="b"/>
              <a:pathLst>
                <a:path w="37465" h="94615">
                  <a:moveTo>
                    <a:pt x="2387" y="94576"/>
                  </a:moveTo>
                  <a:lnTo>
                    <a:pt x="1701" y="93916"/>
                  </a:lnTo>
                  <a:lnTo>
                    <a:pt x="0" y="94043"/>
                  </a:lnTo>
                  <a:lnTo>
                    <a:pt x="2387" y="94576"/>
                  </a:lnTo>
                  <a:close/>
                </a:path>
                <a:path w="37465" h="94615">
                  <a:moveTo>
                    <a:pt x="21272" y="94602"/>
                  </a:moveTo>
                  <a:lnTo>
                    <a:pt x="20396" y="93827"/>
                  </a:lnTo>
                  <a:lnTo>
                    <a:pt x="20929" y="94373"/>
                  </a:lnTo>
                  <a:lnTo>
                    <a:pt x="21272" y="94602"/>
                  </a:lnTo>
                  <a:close/>
                </a:path>
                <a:path w="37465" h="94615">
                  <a:moveTo>
                    <a:pt x="26022" y="60236"/>
                  </a:moveTo>
                  <a:lnTo>
                    <a:pt x="25082" y="59651"/>
                  </a:lnTo>
                  <a:lnTo>
                    <a:pt x="21805" y="59283"/>
                  </a:lnTo>
                  <a:lnTo>
                    <a:pt x="22352" y="59639"/>
                  </a:lnTo>
                  <a:lnTo>
                    <a:pt x="26022" y="60236"/>
                  </a:lnTo>
                  <a:close/>
                </a:path>
                <a:path w="37465" h="94615">
                  <a:moveTo>
                    <a:pt x="26733" y="44043"/>
                  </a:moveTo>
                  <a:lnTo>
                    <a:pt x="25171" y="43548"/>
                  </a:lnTo>
                  <a:lnTo>
                    <a:pt x="24892" y="43853"/>
                  </a:lnTo>
                  <a:lnTo>
                    <a:pt x="23583" y="43992"/>
                  </a:lnTo>
                  <a:lnTo>
                    <a:pt x="23964" y="44234"/>
                  </a:lnTo>
                  <a:lnTo>
                    <a:pt x="25628" y="44310"/>
                  </a:lnTo>
                  <a:lnTo>
                    <a:pt x="26733" y="44043"/>
                  </a:lnTo>
                  <a:close/>
                </a:path>
                <a:path w="37465" h="94615">
                  <a:moveTo>
                    <a:pt x="36957" y="698"/>
                  </a:moveTo>
                  <a:lnTo>
                    <a:pt x="36118" y="0"/>
                  </a:lnTo>
                  <a:lnTo>
                    <a:pt x="35902" y="241"/>
                  </a:lnTo>
                  <a:lnTo>
                    <a:pt x="36957" y="69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730997" y="84650"/>
              <a:ext cx="232673" cy="231567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053695" y="410350"/>
              <a:ext cx="164445" cy="23105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310617" y="787239"/>
              <a:ext cx="171785" cy="223382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7611103" y="1143691"/>
              <a:ext cx="728980" cy="273685"/>
            </a:xfrm>
            <a:custGeom>
              <a:avLst/>
              <a:gdLst/>
              <a:ahLst/>
              <a:cxnLst/>
              <a:rect l="l" t="t" r="r" b="b"/>
              <a:pathLst>
                <a:path w="728980" h="273684">
                  <a:moveTo>
                    <a:pt x="1778" y="16459"/>
                  </a:moveTo>
                  <a:lnTo>
                    <a:pt x="1574" y="16510"/>
                  </a:lnTo>
                  <a:lnTo>
                    <a:pt x="1752" y="16510"/>
                  </a:lnTo>
                  <a:close/>
                </a:path>
                <a:path w="728980" h="273684">
                  <a:moveTo>
                    <a:pt x="5410" y="18161"/>
                  </a:moveTo>
                  <a:lnTo>
                    <a:pt x="4241" y="19050"/>
                  </a:lnTo>
                  <a:lnTo>
                    <a:pt x="4889" y="19050"/>
                  </a:lnTo>
                  <a:lnTo>
                    <a:pt x="5410" y="18161"/>
                  </a:lnTo>
                  <a:close/>
                </a:path>
                <a:path w="728980" h="273684">
                  <a:moveTo>
                    <a:pt x="6223" y="15240"/>
                  </a:moveTo>
                  <a:lnTo>
                    <a:pt x="5486" y="15443"/>
                  </a:lnTo>
                  <a:lnTo>
                    <a:pt x="5283" y="16090"/>
                  </a:lnTo>
                  <a:lnTo>
                    <a:pt x="6223" y="15240"/>
                  </a:lnTo>
                  <a:close/>
                </a:path>
                <a:path w="728980" h="273684">
                  <a:moveTo>
                    <a:pt x="6731" y="22313"/>
                  </a:moveTo>
                  <a:lnTo>
                    <a:pt x="6464" y="22440"/>
                  </a:lnTo>
                  <a:lnTo>
                    <a:pt x="6273" y="22555"/>
                  </a:lnTo>
                  <a:lnTo>
                    <a:pt x="6489" y="22517"/>
                  </a:lnTo>
                  <a:lnTo>
                    <a:pt x="6731" y="22313"/>
                  </a:lnTo>
                  <a:close/>
                </a:path>
                <a:path w="728980" h="273684">
                  <a:moveTo>
                    <a:pt x="11734" y="2819"/>
                  </a:moveTo>
                  <a:lnTo>
                    <a:pt x="10147" y="3721"/>
                  </a:lnTo>
                  <a:lnTo>
                    <a:pt x="10388" y="3771"/>
                  </a:lnTo>
                  <a:lnTo>
                    <a:pt x="11734" y="2819"/>
                  </a:lnTo>
                  <a:close/>
                </a:path>
                <a:path w="728980" h="273684">
                  <a:moveTo>
                    <a:pt x="17233" y="8636"/>
                  </a:moveTo>
                  <a:lnTo>
                    <a:pt x="16954" y="8801"/>
                  </a:lnTo>
                  <a:lnTo>
                    <a:pt x="17233" y="8636"/>
                  </a:lnTo>
                  <a:close/>
                </a:path>
                <a:path w="728980" h="273684">
                  <a:moveTo>
                    <a:pt x="17919" y="39370"/>
                  </a:moveTo>
                  <a:lnTo>
                    <a:pt x="15811" y="39370"/>
                  </a:lnTo>
                  <a:lnTo>
                    <a:pt x="16687" y="40640"/>
                  </a:lnTo>
                  <a:lnTo>
                    <a:pt x="17919" y="39370"/>
                  </a:lnTo>
                  <a:close/>
                </a:path>
                <a:path w="728980" h="273684">
                  <a:moveTo>
                    <a:pt x="18199" y="39090"/>
                  </a:moveTo>
                  <a:lnTo>
                    <a:pt x="17919" y="39370"/>
                  </a:lnTo>
                  <a:lnTo>
                    <a:pt x="18199" y="39090"/>
                  </a:lnTo>
                  <a:close/>
                </a:path>
                <a:path w="728980" h="273684">
                  <a:moveTo>
                    <a:pt x="18859" y="7620"/>
                  </a:moveTo>
                  <a:lnTo>
                    <a:pt x="18491" y="7620"/>
                  </a:lnTo>
                  <a:lnTo>
                    <a:pt x="17233" y="8636"/>
                  </a:lnTo>
                  <a:lnTo>
                    <a:pt x="18859" y="7620"/>
                  </a:lnTo>
                  <a:close/>
                </a:path>
                <a:path w="728980" h="273684">
                  <a:moveTo>
                    <a:pt x="23101" y="40246"/>
                  </a:moveTo>
                  <a:lnTo>
                    <a:pt x="22148" y="40640"/>
                  </a:lnTo>
                  <a:lnTo>
                    <a:pt x="22961" y="40640"/>
                  </a:lnTo>
                  <a:lnTo>
                    <a:pt x="23101" y="40246"/>
                  </a:lnTo>
                  <a:close/>
                </a:path>
                <a:path w="728980" h="273684">
                  <a:moveTo>
                    <a:pt x="27609" y="42227"/>
                  </a:moveTo>
                  <a:lnTo>
                    <a:pt x="26123" y="43713"/>
                  </a:lnTo>
                  <a:lnTo>
                    <a:pt x="24650" y="43116"/>
                  </a:lnTo>
                  <a:lnTo>
                    <a:pt x="25895" y="44297"/>
                  </a:lnTo>
                  <a:lnTo>
                    <a:pt x="26377" y="43599"/>
                  </a:lnTo>
                  <a:lnTo>
                    <a:pt x="26987" y="42887"/>
                  </a:lnTo>
                  <a:lnTo>
                    <a:pt x="27609" y="42227"/>
                  </a:lnTo>
                  <a:close/>
                </a:path>
                <a:path w="728980" h="273684">
                  <a:moveTo>
                    <a:pt x="49695" y="68580"/>
                  </a:moveTo>
                  <a:lnTo>
                    <a:pt x="48895" y="69850"/>
                  </a:lnTo>
                  <a:lnTo>
                    <a:pt x="48285" y="71120"/>
                  </a:lnTo>
                  <a:lnTo>
                    <a:pt x="48272" y="72390"/>
                  </a:lnTo>
                  <a:lnTo>
                    <a:pt x="49695" y="68580"/>
                  </a:lnTo>
                  <a:close/>
                </a:path>
                <a:path w="728980" h="273684">
                  <a:moveTo>
                    <a:pt x="50507" y="70675"/>
                  </a:moveTo>
                  <a:lnTo>
                    <a:pt x="49352" y="71120"/>
                  </a:lnTo>
                  <a:lnTo>
                    <a:pt x="50292" y="71120"/>
                  </a:lnTo>
                  <a:lnTo>
                    <a:pt x="50507" y="70675"/>
                  </a:lnTo>
                  <a:close/>
                </a:path>
                <a:path w="728980" h="273684">
                  <a:moveTo>
                    <a:pt x="71945" y="90893"/>
                  </a:moveTo>
                  <a:lnTo>
                    <a:pt x="71335" y="91224"/>
                  </a:lnTo>
                  <a:lnTo>
                    <a:pt x="71450" y="91452"/>
                  </a:lnTo>
                  <a:lnTo>
                    <a:pt x="71945" y="90893"/>
                  </a:lnTo>
                  <a:close/>
                </a:path>
                <a:path w="728980" h="273684">
                  <a:moveTo>
                    <a:pt x="74790" y="92468"/>
                  </a:moveTo>
                  <a:lnTo>
                    <a:pt x="74282" y="92494"/>
                  </a:lnTo>
                  <a:lnTo>
                    <a:pt x="74333" y="92646"/>
                  </a:lnTo>
                  <a:lnTo>
                    <a:pt x="74498" y="92659"/>
                  </a:lnTo>
                  <a:lnTo>
                    <a:pt x="74790" y="92468"/>
                  </a:lnTo>
                  <a:close/>
                </a:path>
                <a:path w="728980" h="273684">
                  <a:moveTo>
                    <a:pt x="76390" y="60490"/>
                  </a:moveTo>
                  <a:lnTo>
                    <a:pt x="76136" y="59690"/>
                  </a:lnTo>
                  <a:lnTo>
                    <a:pt x="75920" y="59893"/>
                  </a:lnTo>
                  <a:lnTo>
                    <a:pt x="76276" y="60515"/>
                  </a:lnTo>
                  <a:close/>
                </a:path>
                <a:path w="728980" h="273684">
                  <a:moveTo>
                    <a:pt x="78524" y="97917"/>
                  </a:moveTo>
                  <a:lnTo>
                    <a:pt x="75082" y="100330"/>
                  </a:lnTo>
                  <a:lnTo>
                    <a:pt x="78232" y="99060"/>
                  </a:lnTo>
                  <a:lnTo>
                    <a:pt x="78524" y="97917"/>
                  </a:lnTo>
                  <a:close/>
                </a:path>
                <a:path w="728980" h="273684">
                  <a:moveTo>
                    <a:pt x="78689" y="97790"/>
                  </a:moveTo>
                  <a:lnTo>
                    <a:pt x="78549" y="97790"/>
                  </a:lnTo>
                  <a:lnTo>
                    <a:pt x="78524" y="97917"/>
                  </a:lnTo>
                  <a:lnTo>
                    <a:pt x="78689" y="97790"/>
                  </a:lnTo>
                  <a:close/>
                </a:path>
                <a:path w="728980" h="273684">
                  <a:moveTo>
                    <a:pt x="79844" y="96977"/>
                  </a:moveTo>
                  <a:lnTo>
                    <a:pt x="78689" y="97790"/>
                  </a:lnTo>
                  <a:lnTo>
                    <a:pt x="79565" y="97790"/>
                  </a:lnTo>
                  <a:lnTo>
                    <a:pt x="79844" y="96977"/>
                  </a:lnTo>
                  <a:close/>
                </a:path>
                <a:path w="728980" h="273684">
                  <a:moveTo>
                    <a:pt x="90500" y="102095"/>
                  </a:moveTo>
                  <a:lnTo>
                    <a:pt x="89027" y="102870"/>
                  </a:lnTo>
                  <a:lnTo>
                    <a:pt x="89801" y="103505"/>
                  </a:lnTo>
                  <a:lnTo>
                    <a:pt x="90500" y="102095"/>
                  </a:lnTo>
                  <a:close/>
                </a:path>
                <a:path w="728980" h="273684">
                  <a:moveTo>
                    <a:pt x="90576" y="104140"/>
                  </a:moveTo>
                  <a:lnTo>
                    <a:pt x="89801" y="103505"/>
                  </a:lnTo>
                  <a:lnTo>
                    <a:pt x="88861" y="105410"/>
                  </a:lnTo>
                  <a:lnTo>
                    <a:pt x="90576" y="104140"/>
                  </a:lnTo>
                  <a:close/>
                </a:path>
                <a:path w="728980" h="273684">
                  <a:moveTo>
                    <a:pt x="95440" y="75895"/>
                  </a:moveTo>
                  <a:lnTo>
                    <a:pt x="94081" y="75920"/>
                  </a:lnTo>
                  <a:lnTo>
                    <a:pt x="94322" y="76377"/>
                  </a:lnTo>
                  <a:lnTo>
                    <a:pt x="95440" y="75895"/>
                  </a:lnTo>
                  <a:close/>
                </a:path>
                <a:path w="728980" h="273684">
                  <a:moveTo>
                    <a:pt x="110617" y="119291"/>
                  </a:moveTo>
                  <a:lnTo>
                    <a:pt x="110261" y="119380"/>
                  </a:lnTo>
                  <a:lnTo>
                    <a:pt x="110553" y="119380"/>
                  </a:lnTo>
                  <a:close/>
                </a:path>
                <a:path w="728980" h="273684">
                  <a:moveTo>
                    <a:pt x="121704" y="99060"/>
                  </a:moveTo>
                  <a:lnTo>
                    <a:pt x="121158" y="99060"/>
                  </a:lnTo>
                  <a:lnTo>
                    <a:pt x="121056" y="99364"/>
                  </a:lnTo>
                  <a:lnTo>
                    <a:pt x="121704" y="99060"/>
                  </a:lnTo>
                  <a:close/>
                </a:path>
                <a:path w="728980" h="273684">
                  <a:moveTo>
                    <a:pt x="133108" y="138430"/>
                  </a:moveTo>
                  <a:lnTo>
                    <a:pt x="132867" y="138430"/>
                  </a:lnTo>
                  <a:lnTo>
                    <a:pt x="132956" y="138696"/>
                  </a:lnTo>
                  <a:lnTo>
                    <a:pt x="133108" y="138430"/>
                  </a:lnTo>
                  <a:close/>
                </a:path>
                <a:path w="728980" h="273684">
                  <a:moveTo>
                    <a:pt x="133286" y="139700"/>
                  </a:moveTo>
                  <a:lnTo>
                    <a:pt x="132956" y="138696"/>
                  </a:lnTo>
                  <a:lnTo>
                    <a:pt x="132384" y="139700"/>
                  </a:lnTo>
                  <a:lnTo>
                    <a:pt x="132549" y="140970"/>
                  </a:lnTo>
                  <a:lnTo>
                    <a:pt x="133286" y="139700"/>
                  </a:lnTo>
                  <a:close/>
                </a:path>
                <a:path w="728980" h="273684">
                  <a:moveTo>
                    <a:pt x="138785" y="114058"/>
                  </a:moveTo>
                  <a:lnTo>
                    <a:pt x="138557" y="114198"/>
                  </a:lnTo>
                  <a:lnTo>
                    <a:pt x="138734" y="114261"/>
                  </a:lnTo>
                  <a:lnTo>
                    <a:pt x="138785" y="114058"/>
                  </a:lnTo>
                  <a:close/>
                </a:path>
                <a:path w="728980" h="273684">
                  <a:moveTo>
                    <a:pt x="139166" y="106680"/>
                  </a:moveTo>
                  <a:lnTo>
                    <a:pt x="138061" y="107950"/>
                  </a:lnTo>
                  <a:lnTo>
                    <a:pt x="136867" y="109220"/>
                  </a:lnTo>
                  <a:lnTo>
                    <a:pt x="136588" y="107950"/>
                  </a:lnTo>
                  <a:lnTo>
                    <a:pt x="135991" y="110490"/>
                  </a:lnTo>
                  <a:lnTo>
                    <a:pt x="132194" y="111760"/>
                  </a:lnTo>
                  <a:lnTo>
                    <a:pt x="133235" y="110490"/>
                  </a:lnTo>
                  <a:lnTo>
                    <a:pt x="134289" y="109220"/>
                  </a:lnTo>
                  <a:lnTo>
                    <a:pt x="137426" y="105410"/>
                  </a:lnTo>
                  <a:lnTo>
                    <a:pt x="133642" y="106680"/>
                  </a:lnTo>
                  <a:lnTo>
                    <a:pt x="135382" y="105410"/>
                  </a:lnTo>
                  <a:lnTo>
                    <a:pt x="133731" y="105410"/>
                  </a:lnTo>
                  <a:lnTo>
                    <a:pt x="131876" y="102870"/>
                  </a:lnTo>
                  <a:lnTo>
                    <a:pt x="128016" y="106680"/>
                  </a:lnTo>
                  <a:lnTo>
                    <a:pt x="128270" y="105410"/>
                  </a:lnTo>
                  <a:lnTo>
                    <a:pt x="129057" y="104140"/>
                  </a:lnTo>
                  <a:lnTo>
                    <a:pt x="129755" y="104140"/>
                  </a:lnTo>
                  <a:lnTo>
                    <a:pt x="127977" y="101600"/>
                  </a:lnTo>
                  <a:lnTo>
                    <a:pt x="121589" y="105410"/>
                  </a:lnTo>
                  <a:lnTo>
                    <a:pt x="121704" y="101600"/>
                  </a:lnTo>
                  <a:lnTo>
                    <a:pt x="122783" y="100330"/>
                  </a:lnTo>
                  <a:lnTo>
                    <a:pt x="122110" y="100330"/>
                  </a:lnTo>
                  <a:lnTo>
                    <a:pt x="120332" y="101600"/>
                  </a:lnTo>
                  <a:lnTo>
                    <a:pt x="121056" y="99364"/>
                  </a:lnTo>
                  <a:lnTo>
                    <a:pt x="118973" y="100330"/>
                  </a:lnTo>
                  <a:lnTo>
                    <a:pt x="118948" y="99060"/>
                  </a:lnTo>
                  <a:lnTo>
                    <a:pt x="120472" y="97790"/>
                  </a:lnTo>
                  <a:lnTo>
                    <a:pt x="119532" y="95250"/>
                  </a:lnTo>
                  <a:lnTo>
                    <a:pt x="114566" y="99060"/>
                  </a:lnTo>
                  <a:lnTo>
                    <a:pt x="112052" y="97790"/>
                  </a:lnTo>
                  <a:lnTo>
                    <a:pt x="114858" y="95250"/>
                  </a:lnTo>
                  <a:lnTo>
                    <a:pt x="114033" y="92710"/>
                  </a:lnTo>
                  <a:lnTo>
                    <a:pt x="113690" y="91440"/>
                  </a:lnTo>
                  <a:lnTo>
                    <a:pt x="114109" y="90170"/>
                  </a:lnTo>
                  <a:lnTo>
                    <a:pt x="112026" y="87630"/>
                  </a:lnTo>
                  <a:lnTo>
                    <a:pt x="107632" y="90170"/>
                  </a:lnTo>
                  <a:lnTo>
                    <a:pt x="104203" y="90170"/>
                  </a:lnTo>
                  <a:lnTo>
                    <a:pt x="104635" y="88900"/>
                  </a:lnTo>
                  <a:lnTo>
                    <a:pt x="105930" y="85090"/>
                  </a:lnTo>
                  <a:lnTo>
                    <a:pt x="100736" y="83820"/>
                  </a:lnTo>
                  <a:lnTo>
                    <a:pt x="100584" y="82550"/>
                  </a:lnTo>
                  <a:lnTo>
                    <a:pt x="100266" y="80010"/>
                  </a:lnTo>
                  <a:lnTo>
                    <a:pt x="100088" y="81280"/>
                  </a:lnTo>
                  <a:lnTo>
                    <a:pt x="97917" y="82550"/>
                  </a:lnTo>
                  <a:lnTo>
                    <a:pt x="97218" y="82550"/>
                  </a:lnTo>
                  <a:lnTo>
                    <a:pt x="97282" y="81280"/>
                  </a:lnTo>
                  <a:lnTo>
                    <a:pt x="93675" y="83820"/>
                  </a:lnTo>
                  <a:lnTo>
                    <a:pt x="96494" y="81280"/>
                  </a:lnTo>
                  <a:lnTo>
                    <a:pt x="96634" y="81280"/>
                  </a:lnTo>
                  <a:lnTo>
                    <a:pt x="98920" y="77470"/>
                  </a:lnTo>
                  <a:lnTo>
                    <a:pt x="96354" y="77470"/>
                  </a:lnTo>
                  <a:lnTo>
                    <a:pt x="92646" y="81280"/>
                  </a:lnTo>
                  <a:lnTo>
                    <a:pt x="92811" y="77470"/>
                  </a:lnTo>
                  <a:lnTo>
                    <a:pt x="90449" y="76200"/>
                  </a:lnTo>
                  <a:lnTo>
                    <a:pt x="88176" y="74930"/>
                  </a:lnTo>
                  <a:lnTo>
                    <a:pt x="88620" y="72390"/>
                  </a:lnTo>
                  <a:lnTo>
                    <a:pt x="85140" y="72390"/>
                  </a:lnTo>
                  <a:lnTo>
                    <a:pt x="87134" y="69850"/>
                  </a:lnTo>
                  <a:lnTo>
                    <a:pt x="85750" y="67310"/>
                  </a:lnTo>
                  <a:lnTo>
                    <a:pt x="83515" y="66040"/>
                  </a:lnTo>
                  <a:lnTo>
                    <a:pt x="85305" y="64770"/>
                  </a:lnTo>
                  <a:lnTo>
                    <a:pt x="84442" y="64770"/>
                  </a:lnTo>
                  <a:lnTo>
                    <a:pt x="78282" y="69850"/>
                  </a:lnTo>
                  <a:lnTo>
                    <a:pt x="77216" y="69850"/>
                  </a:lnTo>
                  <a:lnTo>
                    <a:pt x="78130" y="68580"/>
                  </a:lnTo>
                  <a:lnTo>
                    <a:pt x="79946" y="66040"/>
                  </a:lnTo>
                  <a:lnTo>
                    <a:pt x="78105" y="64770"/>
                  </a:lnTo>
                  <a:lnTo>
                    <a:pt x="79146" y="59690"/>
                  </a:lnTo>
                  <a:lnTo>
                    <a:pt x="76390" y="60490"/>
                  </a:lnTo>
                  <a:lnTo>
                    <a:pt x="76530" y="60960"/>
                  </a:lnTo>
                  <a:lnTo>
                    <a:pt x="76276" y="60515"/>
                  </a:lnTo>
                  <a:lnTo>
                    <a:pt x="74726" y="60960"/>
                  </a:lnTo>
                  <a:lnTo>
                    <a:pt x="75920" y="59893"/>
                  </a:lnTo>
                  <a:lnTo>
                    <a:pt x="75806" y="59690"/>
                  </a:lnTo>
                  <a:lnTo>
                    <a:pt x="75692" y="57150"/>
                  </a:lnTo>
                  <a:lnTo>
                    <a:pt x="75577" y="54610"/>
                  </a:lnTo>
                  <a:lnTo>
                    <a:pt x="73367" y="57454"/>
                  </a:lnTo>
                  <a:lnTo>
                    <a:pt x="70192" y="58420"/>
                  </a:lnTo>
                  <a:lnTo>
                    <a:pt x="68059" y="58420"/>
                  </a:lnTo>
                  <a:lnTo>
                    <a:pt x="70243" y="55880"/>
                  </a:lnTo>
                  <a:lnTo>
                    <a:pt x="66878" y="58420"/>
                  </a:lnTo>
                  <a:lnTo>
                    <a:pt x="64363" y="58420"/>
                  </a:lnTo>
                  <a:lnTo>
                    <a:pt x="65760" y="57150"/>
                  </a:lnTo>
                  <a:lnTo>
                    <a:pt x="65570" y="57150"/>
                  </a:lnTo>
                  <a:lnTo>
                    <a:pt x="65798" y="55880"/>
                  </a:lnTo>
                  <a:lnTo>
                    <a:pt x="62966" y="58420"/>
                  </a:lnTo>
                  <a:lnTo>
                    <a:pt x="63030" y="57150"/>
                  </a:lnTo>
                  <a:lnTo>
                    <a:pt x="64731" y="55880"/>
                  </a:lnTo>
                  <a:lnTo>
                    <a:pt x="64020" y="54610"/>
                  </a:lnTo>
                  <a:lnTo>
                    <a:pt x="63373" y="55880"/>
                  </a:lnTo>
                  <a:lnTo>
                    <a:pt x="61379" y="57150"/>
                  </a:lnTo>
                  <a:lnTo>
                    <a:pt x="59982" y="57150"/>
                  </a:lnTo>
                  <a:lnTo>
                    <a:pt x="60223" y="54610"/>
                  </a:lnTo>
                  <a:lnTo>
                    <a:pt x="61976" y="52070"/>
                  </a:lnTo>
                  <a:lnTo>
                    <a:pt x="60718" y="53340"/>
                  </a:lnTo>
                  <a:lnTo>
                    <a:pt x="58724" y="54610"/>
                  </a:lnTo>
                  <a:lnTo>
                    <a:pt x="58737" y="53340"/>
                  </a:lnTo>
                  <a:lnTo>
                    <a:pt x="59372" y="53340"/>
                  </a:lnTo>
                  <a:lnTo>
                    <a:pt x="60312" y="52070"/>
                  </a:lnTo>
                  <a:lnTo>
                    <a:pt x="60299" y="50800"/>
                  </a:lnTo>
                  <a:lnTo>
                    <a:pt x="60286" y="49834"/>
                  </a:lnTo>
                  <a:lnTo>
                    <a:pt x="60515" y="49530"/>
                  </a:lnTo>
                  <a:lnTo>
                    <a:pt x="61468" y="48260"/>
                  </a:lnTo>
                  <a:lnTo>
                    <a:pt x="60947" y="46990"/>
                  </a:lnTo>
                  <a:lnTo>
                    <a:pt x="64300" y="45720"/>
                  </a:lnTo>
                  <a:lnTo>
                    <a:pt x="62153" y="45720"/>
                  </a:lnTo>
                  <a:lnTo>
                    <a:pt x="59791" y="47091"/>
                  </a:lnTo>
                  <a:lnTo>
                    <a:pt x="59791" y="50800"/>
                  </a:lnTo>
                  <a:lnTo>
                    <a:pt x="59550" y="50800"/>
                  </a:lnTo>
                  <a:lnTo>
                    <a:pt x="59690" y="50622"/>
                  </a:lnTo>
                  <a:lnTo>
                    <a:pt x="59791" y="50800"/>
                  </a:lnTo>
                  <a:lnTo>
                    <a:pt x="59791" y="47091"/>
                  </a:lnTo>
                  <a:lnTo>
                    <a:pt x="59347" y="47358"/>
                  </a:lnTo>
                  <a:lnTo>
                    <a:pt x="59347" y="50063"/>
                  </a:lnTo>
                  <a:lnTo>
                    <a:pt x="55791" y="52070"/>
                  </a:lnTo>
                  <a:lnTo>
                    <a:pt x="56337" y="50800"/>
                  </a:lnTo>
                  <a:lnTo>
                    <a:pt x="56883" y="49530"/>
                  </a:lnTo>
                  <a:lnTo>
                    <a:pt x="57556" y="49530"/>
                  </a:lnTo>
                  <a:lnTo>
                    <a:pt x="57848" y="48260"/>
                  </a:lnTo>
                  <a:lnTo>
                    <a:pt x="57975" y="48260"/>
                  </a:lnTo>
                  <a:lnTo>
                    <a:pt x="59016" y="49530"/>
                  </a:lnTo>
                  <a:lnTo>
                    <a:pt x="59347" y="50063"/>
                  </a:lnTo>
                  <a:lnTo>
                    <a:pt x="59347" y="47358"/>
                  </a:lnTo>
                  <a:lnTo>
                    <a:pt x="57772" y="48260"/>
                  </a:lnTo>
                  <a:lnTo>
                    <a:pt x="57797" y="46990"/>
                  </a:lnTo>
                  <a:lnTo>
                    <a:pt x="57861" y="45720"/>
                  </a:lnTo>
                  <a:lnTo>
                    <a:pt x="58674" y="45720"/>
                  </a:lnTo>
                  <a:lnTo>
                    <a:pt x="58674" y="44450"/>
                  </a:lnTo>
                  <a:lnTo>
                    <a:pt x="58318" y="44450"/>
                  </a:lnTo>
                  <a:lnTo>
                    <a:pt x="57861" y="45618"/>
                  </a:lnTo>
                  <a:lnTo>
                    <a:pt x="57924" y="44450"/>
                  </a:lnTo>
                  <a:lnTo>
                    <a:pt x="57696" y="43180"/>
                  </a:lnTo>
                  <a:lnTo>
                    <a:pt x="59207" y="41910"/>
                  </a:lnTo>
                  <a:lnTo>
                    <a:pt x="57200" y="41910"/>
                  </a:lnTo>
                  <a:lnTo>
                    <a:pt x="55092" y="43180"/>
                  </a:lnTo>
                  <a:lnTo>
                    <a:pt x="54838" y="41910"/>
                  </a:lnTo>
                  <a:lnTo>
                    <a:pt x="53619" y="44450"/>
                  </a:lnTo>
                  <a:lnTo>
                    <a:pt x="53911" y="44450"/>
                  </a:lnTo>
                  <a:lnTo>
                    <a:pt x="53759" y="44792"/>
                  </a:lnTo>
                  <a:lnTo>
                    <a:pt x="54267" y="44450"/>
                  </a:lnTo>
                  <a:lnTo>
                    <a:pt x="54546" y="44450"/>
                  </a:lnTo>
                  <a:lnTo>
                    <a:pt x="55321" y="45720"/>
                  </a:lnTo>
                  <a:lnTo>
                    <a:pt x="55791" y="45720"/>
                  </a:lnTo>
                  <a:lnTo>
                    <a:pt x="54368" y="46990"/>
                  </a:lnTo>
                  <a:lnTo>
                    <a:pt x="53073" y="46990"/>
                  </a:lnTo>
                  <a:lnTo>
                    <a:pt x="53771" y="45720"/>
                  </a:lnTo>
                  <a:lnTo>
                    <a:pt x="49695" y="48260"/>
                  </a:lnTo>
                  <a:lnTo>
                    <a:pt x="50482" y="46990"/>
                  </a:lnTo>
                  <a:lnTo>
                    <a:pt x="51282" y="45720"/>
                  </a:lnTo>
                  <a:lnTo>
                    <a:pt x="52070" y="44450"/>
                  </a:lnTo>
                  <a:lnTo>
                    <a:pt x="52514" y="41910"/>
                  </a:lnTo>
                  <a:lnTo>
                    <a:pt x="54216" y="39370"/>
                  </a:lnTo>
                  <a:lnTo>
                    <a:pt x="51663" y="39370"/>
                  </a:lnTo>
                  <a:lnTo>
                    <a:pt x="50241" y="36830"/>
                  </a:lnTo>
                  <a:lnTo>
                    <a:pt x="47840" y="38684"/>
                  </a:lnTo>
                  <a:lnTo>
                    <a:pt x="47840" y="58420"/>
                  </a:lnTo>
                  <a:lnTo>
                    <a:pt x="47244" y="59690"/>
                  </a:lnTo>
                  <a:lnTo>
                    <a:pt x="46951" y="60960"/>
                  </a:lnTo>
                  <a:lnTo>
                    <a:pt x="46520" y="60960"/>
                  </a:lnTo>
                  <a:lnTo>
                    <a:pt x="46189" y="59690"/>
                  </a:lnTo>
                  <a:lnTo>
                    <a:pt x="46850" y="59690"/>
                  </a:lnTo>
                  <a:lnTo>
                    <a:pt x="47688" y="58420"/>
                  </a:lnTo>
                  <a:lnTo>
                    <a:pt x="47840" y="58420"/>
                  </a:lnTo>
                  <a:lnTo>
                    <a:pt x="47840" y="38684"/>
                  </a:lnTo>
                  <a:lnTo>
                    <a:pt x="45300" y="40640"/>
                  </a:lnTo>
                  <a:lnTo>
                    <a:pt x="44996" y="40640"/>
                  </a:lnTo>
                  <a:lnTo>
                    <a:pt x="44996" y="58420"/>
                  </a:lnTo>
                  <a:lnTo>
                    <a:pt x="44945" y="59690"/>
                  </a:lnTo>
                  <a:lnTo>
                    <a:pt x="44361" y="58420"/>
                  </a:lnTo>
                  <a:lnTo>
                    <a:pt x="44996" y="58420"/>
                  </a:lnTo>
                  <a:lnTo>
                    <a:pt x="44996" y="40640"/>
                  </a:lnTo>
                  <a:lnTo>
                    <a:pt x="44386" y="40640"/>
                  </a:lnTo>
                  <a:lnTo>
                    <a:pt x="46037" y="38100"/>
                  </a:lnTo>
                  <a:lnTo>
                    <a:pt x="46253" y="38100"/>
                  </a:lnTo>
                  <a:lnTo>
                    <a:pt x="45389" y="35560"/>
                  </a:lnTo>
                  <a:lnTo>
                    <a:pt x="42316" y="38100"/>
                  </a:lnTo>
                  <a:lnTo>
                    <a:pt x="42494" y="36830"/>
                  </a:lnTo>
                  <a:lnTo>
                    <a:pt x="42659" y="35560"/>
                  </a:lnTo>
                  <a:lnTo>
                    <a:pt x="43738" y="35560"/>
                  </a:lnTo>
                  <a:lnTo>
                    <a:pt x="44792" y="34290"/>
                  </a:lnTo>
                  <a:lnTo>
                    <a:pt x="44373" y="33020"/>
                  </a:lnTo>
                  <a:lnTo>
                    <a:pt x="43967" y="31750"/>
                  </a:lnTo>
                  <a:lnTo>
                    <a:pt x="36766" y="31750"/>
                  </a:lnTo>
                  <a:lnTo>
                    <a:pt x="36525" y="27940"/>
                  </a:lnTo>
                  <a:lnTo>
                    <a:pt x="36271" y="27940"/>
                  </a:lnTo>
                  <a:lnTo>
                    <a:pt x="35814" y="29210"/>
                  </a:lnTo>
                  <a:lnTo>
                    <a:pt x="35560" y="25400"/>
                  </a:lnTo>
                  <a:lnTo>
                    <a:pt x="35394" y="22860"/>
                  </a:lnTo>
                  <a:lnTo>
                    <a:pt x="26670" y="22860"/>
                  </a:lnTo>
                  <a:lnTo>
                    <a:pt x="26949" y="21590"/>
                  </a:lnTo>
                  <a:lnTo>
                    <a:pt x="27495" y="19050"/>
                  </a:lnTo>
                  <a:lnTo>
                    <a:pt x="28054" y="16510"/>
                  </a:lnTo>
                  <a:lnTo>
                    <a:pt x="28092" y="13970"/>
                  </a:lnTo>
                  <a:lnTo>
                    <a:pt x="24091" y="16510"/>
                  </a:lnTo>
                  <a:lnTo>
                    <a:pt x="26390" y="13970"/>
                  </a:lnTo>
                  <a:lnTo>
                    <a:pt x="22656" y="15240"/>
                  </a:lnTo>
                  <a:lnTo>
                    <a:pt x="19304" y="15240"/>
                  </a:lnTo>
                  <a:lnTo>
                    <a:pt x="24193" y="10160"/>
                  </a:lnTo>
                  <a:lnTo>
                    <a:pt x="26644" y="7620"/>
                  </a:lnTo>
                  <a:lnTo>
                    <a:pt x="21082" y="8890"/>
                  </a:lnTo>
                  <a:lnTo>
                    <a:pt x="19583" y="10160"/>
                  </a:lnTo>
                  <a:lnTo>
                    <a:pt x="19354" y="8890"/>
                  </a:lnTo>
                  <a:lnTo>
                    <a:pt x="16903" y="8890"/>
                  </a:lnTo>
                  <a:lnTo>
                    <a:pt x="17576" y="7620"/>
                  </a:lnTo>
                  <a:lnTo>
                    <a:pt x="18872" y="6350"/>
                  </a:lnTo>
                  <a:lnTo>
                    <a:pt x="15227" y="6350"/>
                  </a:lnTo>
                  <a:lnTo>
                    <a:pt x="15176" y="5080"/>
                  </a:lnTo>
                  <a:lnTo>
                    <a:pt x="15113" y="3810"/>
                  </a:lnTo>
                  <a:lnTo>
                    <a:pt x="20662" y="2540"/>
                  </a:lnTo>
                  <a:lnTo>
                    <a:pt x="19367" y="0"/>
                  </a:lnTo>
                  <a:lnTo>
                    <a:pt x="18275" y="0"/>
                  </a:lnTo>
                  <a:lnTo>
                    <a:pt x="13843" y="1270"/>
                  </a:lnTo>
                  <a:lnTo>
                    <a:pt x="13169" y="2540"/>
                  </a:lnTo>
                  <a:lnTo>
                    <a:pt x="13335" y="2540"/>
                  </a:lnTo>
                  <a:lnTo>
                    <a:pt x="12954" y="3810"/>
                  </a:lnTo>
                  <a:lnTo>
                    <a:pt x="11620" y="5080"/>
                  </a:lnTo>
                  <a:lnTo>
                    <a:pt x="10388" y="3810"/>
                  </a:lnTo>
                  <a:lnTo>
                    <a:pt x="6362" y="7620"/>
                  </a:lnTo>
                  <a:lnTo>
                    <a:pt x="1905" y="10160"/>
                  </a:lnTo>
                  <a:lnTo>
                    <a:pt x="508" y="12700"/>
                  </a:lnTo>
                  <a:lnTo>
                    <a:pt x="3835" y="12700"/>
                  </a:lnTo>
                  <a:lnTo>
                    <a:pt x="2247" y="13970"/>
                  </a:lnTo>
                  <a:lnTo>
                    <a:pt x="1333" y="13970"/>
                  </a:lnTo>
                  <a:lnTo>
                    <a:pt x="0" y="15240"/>
                  </a:lnTo>
                  <a:lnTo>
                    <a:pt x="1866" y="15240"/>
                  </a:lnTo>
                  <a:lnTo>
                    <a:pt x="3276" y="13970"/>
                  </a:lnTo>
                  <a:lnTo>
                    <a:pt x="2336" y="15240"/>
                  </a:lnTo>
                  <a:lnTo>
                    <a:pt x="1778" y="16459"/>
                  </a:lnTo>
                  <a:lnTo>
                    <a:pt x="5486" y="15443"/>
                  </a:lnTo>
                  <a:lnTo>
                    <a:pt x="5562" y="15240"/>
                  </a:lnTo>
                  <a:lnTo>
                    <a:pt x="6223" y="15240"/>
                  </a:lnTo>
                  <a:lnTo>
                    <a:pt x="7416" y="15240"/>
                  </a:lnTo>
                  <a:lnTo>
                    <a:pt x="6096" y="16510"/>
                  </a:lnTo>
                  <a:lnTo>
                    <a:pt x="4787" y="17564"/>
                  </a:lnTo>
                  <a:lnTo>
                    <a:pt x="5283" y="16090"/>
                  </a:lnTo>
                  <a:lnTo>
                    <a:pt x="4800" y="16510"/>
                  </a:lnTo>
                  <a:lnTo>
                    <a:pt x="2781" y="16510"/>
                  </a:lnTo>
                  <a:lnTo>
                    <a:pt x="2552" y="17780"/>
                  </a:lnTo>
                  <a:lnTo>
                    <a:pt x="4521" y="17780"/>
                  </a:lnTo>
                  <a:lnTo>
                    <a:pt x="4724" y="17780"/>
                  </a:lnTo>
                  <a:lnTo>
                    <a:pt x="5626" y="17780"/>
                  </a:lnTo>
                  <a:lnTo>
                    <a:pt x="5410" y="18161"/>
                  </a:lnTo>
                  <a:lnTo>
                    <a:pt x="5918" y="17780"/>
                  </a:lnTo>
                  <a:lnTo>
                    <a:pt x="5981" y="20320"/>
                  </a:lnTo>
                  <a:lnTo>
                    <a:pt x="8280" y="19050"/>
                  </a:lnTo>
                  <a:lnTo>
                    <a:pt x="6578" y="20320"/>
                  </a:lnTo>
                  <a:lnTo>
                    <a:pt x="10426" y="20320"/>
                  </a:lnTo>
                  <a:lnTo>
                    <a:pt x="6731" y="22860"/>
                  </a:lnTo>
                  <a:lnTo>
                    <a:pt x="7759" y="22860"/>
                  </a:lnTo>
                  <a:lnTo>
                    <a:pt x="10426" y="21590"/>
                  </a:lnTo>
                  <a:lnTo>
                    <a:pt x="10998" y="22860"/>
                  </a:lnTo>
                  <a:lnTo>
                    <a:pt x="5867" y="24130"/>
                  </a:lnTo>
                  <a:lnTo>
                    <a:pt x="12369" y="24130"/>
                  </a:lnTo>
                  <a:lnTo>
                    <a:pt x="7505" y="27940"/>
                  </a:lnTo>
                  <a:lnTo>
                    <a:pt x="11988" y="25400"/>
                  </a:lnTo>
                  <a:lnTo>
                    <a:pt x="11353" y="29210"/>
                  </a:lnTo>
                  <a:lnTo>
                    <a:pt x="13538" y="29210"/>
                  </a:lnTo>
                  <a:lnTo>
                    <a:pt x="13817" y="30480"/>
                  </a:lnTo>
                  <a:lnTo>
                    <a:pt x="12801" y="31750"/>
                  </a:lnTo>
                  <a:lnTo>
                    <a:pt x="12484" y="33020"/>
                  </a:lnTo>
                  <a:lnTo>
                    <a:pt x="15748" y="30480"/>
                  </a:lnTo>
                  <a:lnTo>
                    <a:pt x="17424" y="30480"/>
                  </a:lnTo>
                  <a:lnTo>
                    <a:pt x="19900" y="29210"/>
                  </a:lnTo>
                  <a:lnTo>
                    <a:pt x="17589" y="33020"/>
                  </a:lnTo>
                  <a:lnTo>
                    <a:pt x="15709" y="31750"/>
                  </a:lnTo>
                  <a:lnTo>
                    <a:pt x="13004" y="34290"/>
                  </a:lnTo>
                  <a:lnTo>
                    <a:pt x="15544" y="33020"/>
                  </a:lnTo>
                  <a:lnTo>
                    <a:pt x="16891" y="34290"/>
                  </a:lnTo>
                  <a:lnTo>
                    <a:pt x="18770" y="31750"/>
                  </a:lnTo>
                  <a:lnTo>
                    <a:pt x="17818" y="33616"/>
                  </a:lnTo>
                  <a:lnTo>
                    <a:pt x="16027" y="35560"/>
                  </a:lnTo>
                  <a:lnTo>
                    <a:pt x="18059" y="34290"/>
                  </a:lnTo>
                  <a:lnTo>
                    <a:pt x="20078" y="33020"/>
                  </a:lnTo>
                  <a:lnTo>
                    <a:pt x="17246" y="35560"/>
                  </a:lnTo>
                  <a:lnTo>
                    <a:pt x="20142" y="34290"/>
                  </a:lnTo>
                  <a:lnTo>
                    <a:pt x="19050" y="36830"/>
                  </a:lnTo>
                  <a:lnTo>
                    <a:pt x="16662" y="38100"/>
                  </a:lnTo>
                  <a:lnTo>
                    <a:pt x="18796" y="38100"/>
                  </a:lnTo>
                  <a:lnTo>
                    <a:pt x="18199" y="39090"/>
                  </a:lnTo>
                  <a:lnTo>
                    <a:pt x="19164" y="38100"/>
                  </a:lnTo>
                  <a:lnTo>
                    <a:pt x="21069" y="36830"/>
                  </a:lnTo>
                  <a:lnTo>
                    <a:pt x="22999" y="36830"/>
                  </a:lnTo>
                  <a:lnTo>
                    <a:pt x="19392" y="39370"/>
                  </a:lnTo>
                  <a:lnTo>
                    <a:pt x="18262" y="40640"/>
                  </a:lnTo>
                  <a:lnTo>
                    <a:pt x="19761" y="40640"/>
                  </a:lnTo>
                  <a:lnTo>
                    <a:pt x="22987" y="39370"/>
                  </a:lnTo>
                  <a:lnTo>
                    <a:pt x="23406" y="39370"/>
                  </a:lnTo>
                  <a:lnTo>
                    <a:pt x="23101" y="40246"/>
                  </a:lnTo>
                  <a:lnTo>
                    <a:pt x="25222" y="39370"/>
                  </a:lnTo>
                  <a:lnTo>
                    <a:pt x="24460" y="43180"/>
                  </a:lnTo>
                  <a:lnTo>
                    <a:pt x="24650" y="43116"/>
                  </a:lnTo>
                  <a:lnTo>
                    <a:pt x="28028" y="41986"/>
                  </a:lnTo>
                  <a:lnTo>
                    <a:pt x="27635" y="43180"/>
                  </a:lnTo>
                  <a:lnTo>
                    <a:pt x="28956" y="41910"/>
                  </a:lnTo>
                  <a:lnTo>
                    <a:pt x="30314" y="40728"/>
                  </a:lnTo>
                  <a:lnTo>
                    <a:pt x="28359" y="43180"/>
                  </a:lnTo>
                  <a:lnTo>
                    <a:pt x="28994" y="43180"/>
                  </a:lnTo>
                  <a:lnTo>
                    <a:pt x="29311" y="43180"/>
                  </a:lnTo>
                  <a:lnTo>
                    <a:pt x="29578" y="43180"/>
                  </a:lnTo>
                  <a:lnTo>
                    <a:pt x="30378" y="40678"/>
                  </a:lnTo>
                  <a:lnTo>
                    <a:pt x="31496" y="39370"/>
                  </a:lnTo>
                  <a:lnTo>
                    <a:pt x="31965" y="39370"/>
                  </a:lnTo>
                  <a:lnTo>
                    <a:pt x="34112" y="38100"/>
                  </a:lnTo>
                  <a:lnTo>
                    <a:pt x="33350" y="39204"/>
                  </a:lnTo>
                  <a:lnTo>
                    <a:pt x="33350" y="41910"/>
                  </a:lnTo>
                  <a:lnTo>
                    <a:pt x="33235" y="43180"/>
                  </a:lnTo>
                  <a:lnTo>
                    <a:pt x="30695" y="45720"/>
                  </a:lnTo>
                  <a:lnTo>
                    <a:pt x="30772" y="42913"/>
                  </a:lnTo>
                  <a:lnTo>
                    <a:pt x="33350" y="41910"/>
                  </a:lnTo>
                  <a:lnTo>
                    <a:pt x="33350" y="39204"/>
                  </a:lnTo>
                  <a:lnTo>
                    <a:pt x="32359" y="40640"/>
                  </a:lnTo>
                  <a:lnTo>
                    <a:pt x="32169" y="39370"/>
                  </a:lnTo>
                  <a:lnTo>
                    <a:pt x="31369" y="40640"/>
                  </a:lnTo>
                  <a:lnTo>
                    <a:pt x="31927" y="40640"/>
                  </a:lnTo>
                  <a:lnTo>
                    <a:pt x="29578" y="43180"/>
                  </a:lnTo>
                  <a:lnTo>
                    <a:pt x="30099" y="43180"/>
                  </a:lnTo>
                  <a:lnTo>
                    <a:pt x="30340" y="43091"/>
                  </a:lnTo>
                  <a:lnTo>
                    <a:pt x="29311" y="45720"/>
                  </a:lnTo>
                  <a:lnTo>
                    <a:pt x="29311" y="43180"/>
                  </a:lnTo>
                  <a:lnTo>
                    <a:pt x="25869" y="48260"/>
                  </a:lnTo>
                  <a:lnTo>
                    <a:pt x="28994" y="43180"/>
                  </a:lnTo>
                  <a:lnTo>
                    <a:pt x="25196" y="46990"/>
                  </a:lnTo>
                  <a:lnTo>
                    <a:pt x="25793" y="49530"/>
                  </a:lnTo>
                  <a:lnTo>
                    <a:pt x="28028" y="48260"/>
                  </a:lnTo>
                  <a:lnTo>
                    <a:pt x="28651" y="50800"/>
                  </a:lnTo>
                  <a:lnTo>
                    <a:pt x="30441" y="49530"/>
                  </a:lnTo>
                  <a:lnTo>
                    <a:pt x="30734" y="48260"/>
                  </a:lnTo>
                  <a:lnTo>
                    <a:pt x="32524" y="46990"/>
                  </a:lnTo>
                  <a:lnTo>
                    <a:pt x="37134" y="46990"/>
                  </a:lnTo>
                  <a:lnTo>
                    <a:pt x="27444" y="54610"/>
                  </a:lnTo>
                  <a:lnTo>
                    <a:pt x="32435" y="53340"/>
                  </a:lnTo>
                  <a:lnTo>
                    <a:pt x="34569" y="52070"/>
                  </a:lnTo>
                  <a:lnTo>
                    <a:pt x="38036" y="49530"/>
                  </a:lnTo>
                  <a:lnTo>
                    <a:pt x="37325" y="52070"/>
                  </a:lnTo>
                  <a:lnTo>
                    <a:pt x="34010" y="54610"/>
                  </a:lnTo>
                  <a:lnTo>
                    <a:pt x="35090" y="55880"/>
                  </a:lnTo>
                  <a:lnTo>
                    <a:pt x="39039" y="50800"/>
                  </a:lnTo>
                  <a:lnTo>
                    <a:pt x="38481" y="54610"/>
                  </a:lnTo>
                  <a:lnTo>
                    <a:pt x="37058" y="55880"/>
                  </a:lnTo>
                  <a:lnTo>
                    <a:pt x="36423" y="54610"/>
                  </a:lnTo>
                  <a:lnTo>
                    <a:pt x="36283" y="54610"/>
                  </a:lnTo>
                  <a:lnTo>
                    <a:pt x="34886" y="58420"/>
                  </a:lnTo>
                  <a:lnTo>
                    <a:pt x="37376" y="55880"/>
                  </a:lnTo>
                  <a:lnTo>
                    <a:pt x="38620" y="54610"/>
                  </a:lnTo>
                  <a:lnTo>
                    <a:pt x="39331" y="54610"/>
                  </a:lnTo>
                  <a:lnTo>
                    <a:pt x="36868" y="57150"/>
                  </a:lnTo>
                  <a:lnTo>
                    <a:pt x="38735" y="58420"/>
                  </a:lnTo>
                  <a:lnTo>
                    <a:pt x="42202" y="58420"/>
                  </a:lnTo>
                  <a:lnTo>
                    <a:pt x="44284" y="59690"/>
                  </a:lnTo>
                  <a:lnTo>
                    <a:pt x="43421" y="60960"/>
                  </a:lnTo>
                  <a:lnTo>
                    <a:pt x="42341" y="60960"/>
                  </a:lnTo>
                  <a:lnTo>
                    <a:pt x="41935" y="62230"/>
                  </a:lnTo>
                  <a:lnTo>
                    <a:pt x="45224" y="63500"/>
                  </a:lnTo>
                  <a:lnTo>
                    <a:pt x="45961" y="67310"/>
                  </a:lnTo>
                  <a:lnTo>
                    <a:pt x="46570" y="69850"/>
                  </a:lnTo>
                  <a:lnTo>
                    <a:pt x="49542" y="68580"/>
                  </a:lnTo>
                  <a:lnTo>
                    <a:pt x="49695" y="68580"/>
                  </a:lnTo>
                  <a:lnTo>
                    <a:pt x="51549" y="68580"/>
                  </a:lnTo>
                  <a:lnTo>
                    <a:pt x="50507" y="70675"/>
                  </a:lnTo>
                  <a:lnTo>
                    <a:pt x="52628" y="69850"/>
                  </a:lnTo>
                  <a:lnTo>
                    <a:pt x="57302" y="71120"/>
                  </a:lnTo>
                  <a:lnTo>
                    <a:pt x="56515" y="74930"/>
                  </a:lnTo>
                  <a:lnTo>
                    <a:pt x="55587" y="74930"/>
                  </a:lnTo>
                  <a:lnTo>
                    <a:pt x="55867" y="77470"/>
                  </a:lnTo>
                  <a:lnTo>
                    <a:pt x="61252" y="72390"/>
                  </a:lnTo>
                  <a:lnTo>
                    <a:pt x="60325" y="74930"/>
                  </a:lnTo>
                  <a:lnTo>
                    <a:pt x="59753" y="74930"/>
                  </a:lnTo>
                  <a:lnTo>
                    <a:pt x="61353" y="78740"/>
                  </a:lnTo>
                  <a:lnTo>
                    <a:pt x="66014" y="78740"/>
                  </a:lnTo>
                  <a:lnTo>
                    <a:pt x="64909" y="83820"/>
                  </a:lnTo>
                  <a:lnTo>
                    <a:pt x="68287" y="81280"/>
                  </a:lnTo>
                  <a:lnTo>
                    <a:pt x="66192" y="87630"/>
                  </a:lnTo>
                  <a:lnTo>
                    <a:pt x="70523" y="83820"/>
                  </a:lnTo>
                  <a:lnTo>
                    <a:pt x="69951" y="87630"/>
                  </a:lnTo>
                  <a:lnTo>
                    <a:pt x="68795" y="87630"/>
                  </a:lnTo>
                  <a:lnTo>
                    <a:pt x="69532" y="91440"/>
                  </a:lnTo>
                  <a:lnTo>
                    <a:pt x="69926" y="91440"/>
                  </a:lnTo>
                  <a:lnTo>
                    <a:pt x="72948" y="88900"/>
                  </a:lnTo>
                  <a:lnTo>
                    <a:pt x="74053" y="88900"/>
                  </a:lnTo>
                  <a:lnTo>
                    <a:pt x="71945" y="91440"/>
                  </a:lnTo>
                  <a:lnTo>
                    <a:pt x="75120" y="90170"/>
                  </a:lnTo>
                  <a:lnTo>
                    <a:pt x="73101" y="92710"/>
                  </a:lnTo>
                  <a:lnTo>
                    <a:pt x="74155" y="92710"/>
                  </a:lnTo>
                  <a:lnTo>
                    <a:pt x="74688" y="91440"/>
                  </a:lnTo>
                  <a:lnTo>
                    <a:pt x="75349" y="91440"/>
                  </a:lnTo>
                  <a:lnTo>
                    <a:pt x="77317" y="90170"/>
                  </a:lnTo>
                  <a:lnTo>
                    <a:pt x="76352" y="95250"/>
                  </a:lnTo>
                  <a:lnTo>
                    <a:pt x="75298" y="96520"/>
                  </a:lnTo>
                  <a:lnTo>
                    <a:pt x="77927" y="96520"/>
                  </a:lnTo>
                  <a:lnTo>
                    <a:pt x="77063" y="97790"/>
                  </a:lnTo>
                  <a:lnTo>
                    <a:pt x="79933" y="96735"/>
                  </a:lnTo>
                  <a:lnTo>
                    <a:pt x="80010" y="96520"/>
                  </a:lnTo>
                  <a:lnTo>
                    <a:pt x="79959" y="96723"/>
                  </a:lnTo>
                  <a:lnTo>
                    <a:pt x="80492" y="96520"/>
                  </a:lnTo>
                  <a:lnTo>
                    <a:pt x="79895" y="96951"/>
                  </a:lnTo>
                  <a:lnTo>
                    <a:pt x="79349" y="99060"/>
                  </a:lnTo>
                  <a:lnTo>
                    <a:pt x="80759" y="100330"/>
                  </a:lnTo>
                  <a:lnTo>
                    <a:pt x="82321" y="100330"/>
                  </a:lnTo>
                  <a:lnTo>
                    <a:pt x="80683" y="101600"/>
                  </a:lnTo>
                  <a:lnTo>
                    <a:pt x="82219" y="104140"/>
                  </a:lnTo>
                  <a:lnTo>
                    <a:pt x="85331" y="104140"/>
                  </a:lnTo>
                  <a:lnTo>
                    <a:pt x="87414" y="106680"/>
                  </a:lnTo>
                  <a:lnTo>
                    <a:pt x="87299" y="104140"/>
                  </a:lnTo>
                  <a:lnTo>
                    <a:pt x="89916" y="101600"/>
                  </a:lnTo>
                  <a:lnTo>
                    <a:pt x="90754" y="101600"/>
                  </a:lnTo>
                  <a:lnTo>
                    <a:pt x="90500" y="102095"/>
                  </a:lnTo>
                  <a:lnTo>
                    <a:pt x="91465" y="101600"/>
                  </a:lnTo>
                  <a:lnTo>
                    <a:pt x="91986" y="102870"/>
                  </a:lnTo>
                  <a:lnTo>
                    <a:pt x="89547" y="105410"/>
                  </a:lnTo>
                  <a:lnTo>
                    <a:pt x="90093" y="105410"/>
                  </a:lnTo>
                  <a:lnTo>
                    <a:pt x="89509" y="106680"/>
                  </a:lnTo>
                  <a:lnTo>
                    <a:pt x="88950" y="106680"/>
                  </a:lnTo>
                  <a:lnTo>
                    <a:pt x="88074" y="107950"/>
                  </a:lnTo>
                  <a:lnTo>
                    <a:pt x="89801" y="106680"/>
                  </a:lnTo>
                  <a:lnTo>
                    <a:pt x="87591" y="111760"/>
                  </a:lnTo>
                  <a:lnTo>
                    <a:pt x="90449" y="109220"/>
                  </a:lnTo>
                  <a:lnTo>
                    <a:pt x="89877" y="110490"/>
                  </a:lnTo>
                  <a:lnTo>
                    <a:pt x="91960" y="111760"/>
                  </a:lnTo>
                  <a:lnTo>
                    <a:pt x="93662" y="111760"/>
                  </a:lnTo>
                  <a:lnTo>
                    <a:pt x="95465" y="113030"/>
                  </a:lnTo>
                  <a:lnTo>
                    <a:pt x="97320" y="110490"/>
                  </a:lnTo>
                  <a:lnTo>
                    <a:pt x="97586" y="111760"/>
                  </a:lnTo>
                  <a:lnTo>
                    <a:pt x="99542" y="110490"/>
                  </a:lnTo>
                  <a:lnTo>
                    <a:pt x="100253" y="111760"/>
                  </a:lnTo>
                  <a:lnTo>
                    <a:pt x="100304" y="115570"/>
                  </a:lnTo>
                  <a:lnTo>
                    <a:pt x="103847" y="115570"/>
                  </a:lnTo>
                  <a:lnTo>
                    <a:pt x="103974" y="115354"/>
                  </a:lnTo>
                  <a:lnTo>
                    <a:pt x="103847" y="114300"/>
                  </a:lnTo>
                  <a:lnTo>
                    <a:pt x="105384" y="113030"/>
                  </a:lnTo>
                  <a:lnTo>
                    <a:pt x="103974" y="115354"/>
                  </a:lnTo>
                  <a:lnTo>
                    <a:pt x="135826" y="115354"/>
                  </a:lnTo>
                  <a:lnTo>
                    <a:pt x="135991" y="113030"/>
                  </a:lnTo>
                  <a:lnTo>
                    <a:pt x="136296" y="111760"/>
                  </a:lnTo>
                  <a:lnTo>
                    <a:pt x="136613" y="110490"/>
                  </a:lnTo>
                  <a:lnTo>
                    <a:pt x="137363" y="111760"/>
                  </a:lnTo>
                  <a:lnTo>
                    <a:pt x="138125" y="110490"/>
                  </a:lnTo>
                  <a:lnTo>
                    <a:pt x="137058" y="109220"/>
                  </a:lnTo>
                  <a:lnTo>
                    <a:pt x="139077" y="107950"/>
                  </a:lnTo>
                  <a:lnTo>
                    <a:pt x="139166" y="106680"/>
                  </a:lnTo>
                  <a:close/>
                </a:path>
                <a:path w="728980" h="273684">
                  <a:moveTo>
                    <a:pt x="139458" y="113639"/>
                  </a:moveTo>
                  <a:lnTo>
                    <a:pt x="139357" y="111506"/>
                  </a:lnTo>
                  <a:lnTo>
                    <a:pt x="138785" y="114058"/>
                  </a:lnTo>
                  <a:lnTo>
                    <a:pt x="139458" y="113639"/>
                  </a:lnTo>
                  <a:close/>
                </a:path>
                <a:path w="728980" h="273684">
                  <a:moveTo>
                    <a:pt x="151879" y="127000"/>
                  </a:moveTo>
                  <a:lnTo>
                    <a:pt x="151650" y="127000"/>
                  </a:lnTo>
                  <a:lnTo>
                    <a:pt x="150304" y="128473"/>
                  </a:lnTo>
                  <a:lnTo>
                    <a:pt x="150622" y="128270"/>
                  </a:lnTo>
                  <a:lnTo>
                    <a:pt x="151879" y="127000"/>
                  </a:lnTo>
                  <a:close/>
                </a:path>
                <a:path w="728980" h="273684">
                  <a:moveTo>
                    <a:pt x="155663" y="125730"/>
                  </a:moveTo>
                  <a:lnTo>
                    <a:pt x="155041" y="125730"/>
                  </a:lnTo>
                  <a:lnTo>
                    <a:pt x="153276" y="124460"/>
                  </a:lnTo>
                  <a:lnTo>
                    <a:pt x="151866" y="125730"/>
                  </a:lnTo>
                  <a:lnTo>
                    <a:pt x="153136" y="125730"/>
                  </a:lnTo>
                  <a:lnTo>
                    <a:pt x="151879" y="127000"/>
                  </a:lnTo>
                  <a:lnTo>
                    <a:pt x="153873" y="127000"/>
                  </a:lnTo>
                  <a:lnTo>
                    <a:pt x="155663" y="125730"/>
                  </a:lnTo>
                  <a:close/>
                </a:path>
                <a:path w="728980" h="273684">
                  <a:moveTo>
                    <a:pt x="158013" y="126784"/>
                  </a:moveTo>
                  <a:lnTo>
                    <a:pt x="157899" y="125488"/>
                  </a:lnTo>
                  <a:lnTo>
                    <a:pt x="156654" y="126631"/>
                  </a:lnTo>
                  <a:lnTo>
                    <a:pt x="157060" y="127139"/>
                  </a:lnTo>
                  <a:lnTo>
                    <a:pt x="156933" y="128562"/>
                  </a:lnTo>
                  <a:lnTo>
                    <a:pt x="157416" y="128358"/>
                  </a:lnTo>
                  <a:lnTo>
                    <a:pt x="158013" y="126784"/>
                  </a:lnTo>
                  <a:close/>
                </a:path>
                <a:path w="728980" h="273684">
                  <a:moveTo>
                    <a:pt x="162077" y="128270"/>
                  </a:moveTo>
                  <a:lnTo>
                    <a:pt x="160083" y="128270"/>
                  </a:lnTo>
                  <a:lnTo>
                    <a:pt x="158661" y="130810"/>
                  </a:lnTo>
                  <a:lnTo>
                    <a:pt x="161175" y="130810"/>
                  </a:lnTo>
                  <a:lnTo>
                    <a:pt x="162077" y="128270"/>
                  </a:lnTo>
                  <a:close/>
                </a:path>
                <a:path w="728980" h="273684">
                  <a:moveTo>
                    <a:pt x="163868" y="133350"/>
                  </a:moveTo>
                  <a:lnTo>
                    <a:pt x="163068" y="133350"/>
                  </a:lnTo>
                  <a:lnTo>
                    <a:pt x="162217" y="136042"/>
                  </a:lnTo>
                  <a:lnTo>
                    <a:pt x="163195" y="134620"/>
                  </a:lnTo>
                  <a:lnTo>
                    <a:pt x="162763" y="135890"/>
                  </a:lnTo>
                  <a:lnTo>
                    <a:pt x="163309" y="134620"/>
                  </a:lnTo>
                  <a:lnTo>
                    <a:pt x="163868" y="133350"/>
                  </a:lnTo>
                  <a:close/>
                </a:path>
                <a:path w="728980" h="273684">
                  <a:moveTo>
                    <a:pt x="164261" y="128270"/>
                  </a:moveTo>
                  <a:lnTo>
                    <a:pt x="161442" y="130810"/>
                  </a:lnTo>
                  <a:lnTo>
                    <a:pt x="161747" y="130810"/>
                  </a:lnTo>
                  <a:lnTo>
                    <a:pt x="162953" y="132080"/>
                  </a:lnTo>
                  <a:lnTo>
                    <a:pt x="164261" y="128270"/>
                  </a:lnTo>
                  <a:close/>
                </a:path>
                <a:path w="728980" h="273684">
                  <a:moveTo>
                    <a:pt x="166649" y="158851"/>
                  </a:moveTo>
                  <a:lnTo>
                    <a:pt x="165658" y="160020"/>
                  </a:lnTo>
                  <a:lnTo>
                    <a:pt x="166370" y="160020"/>
                  </a:lnTo>
                  <a:lnTo>
                    <a:pt x="166649" y="158851"/>
                  </a:lnTo>
                  <a:close/>
                </a:path>
                <a:path w="728980" h="273684">
                  <a:moveTo>
                    <a:pt x="168351" y="134620"/>
                  </a:moveTo>
                  <a:lnTo>
                    <a:pt x="167830" y="134620"/>
                  </a:lnTo>
                  <a:lnTo>
                    <a:pt x="168071" y="134874"/>
                  </a:lnTo>
                  <a:lnTo>
                    <a:pt x="168351" y="134620"/>
                  </a:lnTo>
                  <a:close/>
                </a:path>
                <a:path w="728980" h="273684">
                  <a:moveTo>
                    <a:pt x="176212" y="140970"/>
                  </a:moveTo>
                  <a:lnTo>
                    <a:pt x="176123" y="139700"/>
                  </a:lnTo>
                  <a:lnTo>
                    <a:pt x="176060" y="140284"/>
                  </a:lnTo>
                  <a:lnTo>
                    <a:pt x="176212" y="140970"/>
                  </a:lnTo>
                  <a:close/>
                </a:path>
                <a:path w="728980" h="273684">
                  <a:moveTo>
                    <a:pt x="177393" y="165214"/>
                  </a:moveTo>
                  <a:lnTo>
                    <a:pt x="176225" y="164147"/>
                  </a:lnTo>
                  <a:lnTo>
                    <a:pt x="176466" y="164592"/>
                  </a:lnTo>
                  <a:lnTo>
                    <a:pt x="176898" y="164973"/>
                  </a:lnTo>
                  <a:lnTo>
                    <a:pt x="177393" y="165214"/>
                  </a:lnTo>
                  <a:close/>
                </a:path>
                <a:path w="728980" h="273684">
                  <a:moveTo>
                    <a:pt x="177558" y="165290"/>
                  </a:moveTo>
                  <a:lnTo>
                    <a:pt x="177393" y="165214"/>
                  </a:lnTo>
                  <a:lnTo>
                    <a:pt x="177520" y="165328"/>
                  </a:lnTo>
                  <a:close/>
                </a:path>
                <a:path w="728980" h="273684">
                  <a:moveTo>
                    <a:pt x="180365" y="140995"/>
                  </a:moveTo>
                  <a:lnTo>
                    <a:pt x="180162" y="140398"/>
                  </a:lnTo>
                  <a:lnTo>
                    <a:pt x="180111" y="140627"/>
                  </a:lnTo>
                  <a:lnTo>
                    <a:pt x="180073" y="140804"/>
                  </a:lnTo>
                  <a:lnTo>
                    <a:pt x="180022" y="140995"/>
                  </a:lnTo>
                  <a:lnTo>
                    <a:pt x="180365" y="140995"/>
                  </a:lnTo>
                  <a:close/>
                </a:path>
                <a:path w="728980" h="273684">
                  <a:moveTo>
                    <a:pt x="183946" y="138366"/>
                  </a:moveTo>
                  <a:lnTo>
                    <a:pt x="182816" y="138874"/>
                  </a:lnTo>
                  <a:lnTo>
                    <a:pt x="181457" y="141897"/>
                  </a:lnTo>
                  <a:lnTo>
                    <a:pt x="182156" y="141592"/>
                  </a:lnTo>
                  <a:lnTo>
                    <a:pt x="183946" y="138366"/>
                  </a:lnTo>
                  <a:close/>
                </a:path>
                <a:path w="728980" h="273684">
                  <a:moveTo>
                    <a:pt x="188290" y="143992"/>
                  </a:moveTo>
                  <a:lnTo>
                    <a:pt x="187833" y="144208"/>
                  </a:lnTo>
                  <a:lnTo>
                    <a:pt x="187756" y="144564"/>
                  </a:lnTo>
                  <a:lnTo>
                    <a:pt x="188048" y="144259"/>
                  </a:lnTo>
                  <a:lnTo>
                    <a:pt x="188252" y="144157"/>
                  </a:lnTo>
                  <a:lnTo>
                    <a:pt x="188290" y="143992"/>
                  </a:lnTo>
                  <a:close/>
                </a:path>
                <a:path w="728980" h="273684">
                  <a:moveTo>
                    <a:pt x="190334" y="145719"/>
                  </a:moveTo>
                  <a:lnTo>
                    <a:pt x="190169" y="146050"/>
                  </a:lnTo>
                  <a:lnTo>
                    <a:pt x="190334" y="145719"/>
                  </a:lnTo>
                  <a:close/>
                </a:path>
                <a:path w="728980" h="273684">
                  <a:moveTo>
                    <a:pt x="191706" y="144780"/>
                  </a:moveTo>
                  <a:lnTo>
                    <a:pt x="190830" y="144780"/>
                  </a:lnTo>
                  <a:lnTo>
                    <a:pt x="190334" y="145719"/>
                  </a:lnTo>
                  <a:lnTo>
                    <a:pt x="191706" y="144780"/>
                  </a:lnTo>
                  <a:close/>
                </a:path>
                <a:path w="728980" h="273684">
                  <a:moveTo>
                    <a:pt x="194005" y="169672"/>
                  </a:moveTo>
                  <a:lnTo>
                    <a:pt x="193357" y="170180"/>
                  </a:lnTo>
                  <a:lnTo>
                    <a:pt x="192798" y="170395"/>
                  </a:lnTo>
                  <a:lnTo>
                    <a:pt x="193014" y="171450"/>
                  </a:lnTo>
                  <a:lnTo>
                    <a:pt x="194005" y="169672"/>
                  </a:lnTo>
                  <a:close/>
                </a:path>
                <a:path w="728980" h="273684">
                  <a:moveTo>
                    <a:pt x="198031" y="144805"/>
                  </a:moveTo>
                  <a:lnTo>
                    <a:pt x="197853" y="145288"/>
                  </a:lnTo>
                  <a:lnTo>
                    <a:pt x="197764" y="145681"/>
                  </a:lnTo>
                  <a:lnTo>
                    <a:pt x="197675" y="146062"/>
                  </a:lnTo>
                  <a:lnTo>
                    <a:pt x="197802" y="145796"/>
                  </a:lnTo>
                  <a:lnTo>
                    <a:pt x="197916" y="145440"/>
                  </a:lnTo>
                  <a:lnTo>
                    <a:pt x="198031" y="144805"/>
                  </a:lnTo>
                  <a:close/>
                </a:path>
                <a:path w="728980" h="273684">
                  <a:moveTo>
                    <a:pt x="205409" y="154940"/>
                  </a:moveTo>
                  <a:lnTo>
                    <a:pt x="205105" y="156197"/>
                  </a:lnTo>
                  <a:lnTo>
                    <a:pt x="205193" y="156070"/>
                  </a:lnTo>
                  <a:lnTo>
                    <a:pt x="205409" y="154940"/>
                  </a:lnTo>
                  <a:close/>
                </a:path>
                <a:path w="728980" h="273684">
                  <a:moveTo>
                    <a:pt x="208813" y="147320"/>
                  </a:moveTo>
                  <a:lnTo>
                    <a:pt x="206578" y="148590"/>
                  </a:lnTo>
                  <a:lnTo>
                    <a:pt x="205917" y="151130"/>
                  </a:lnTo>
                  <a:lnTo>
                    <a:pt x="206248" y="151130"/>
                  </a:lnTo>
                  <a:lnTo>
                    <a:pt x="204241" y="152400"/>
                  </a:lnTo>
                  <a:lnTo>
                    <a:pt x="206819" y="152400"/>
                  </a:lnTo>
                  <a:lnTo>
                    <a:pt x="208813" y="147320"/>
                  </a:lnTo>
                  <a:close/>
                </a:path>
                <a:path w="728980" h="273684">
                  <a:moveTo>
                    <a:pt x="210616" y="157480"/>
                  </a:moveTo>
                  <a:lnTo>
                    <a:pt x="210045" y="157480"/>
                  </a:lnTo>
                  <a:lnTo>
                    <a:pt x="209524" y="158737"/>
                  </a:lnTo>
                  <a:lnTo>
                    <a:pt x="210616" y="157480"/>
                  </a:lnTo>
                  <a:close/>
                </a:path>
                <a:path w="728980" h="273684">
                  <a:moveTo>
                    <a:pt x="211594" y="155778"/>
                  </a:moveTo>
                  <a:lnTo>
                    <a:pt x="211378" y="155244"/>
                  </a:lnTo>
                  <a:lnTo>
                    <a:pt x="211404" y="155549"/>
                  </a:lnTo>
                  <a:lnTo>
                    <a:pt x="211505" y="155702"/>
                  </a:lnTo>
                  <a:close/>
                </a:path>
                <a:path w="728980" h="273684">
                  <a:moveTo>
                    <a:pt x="216573" y="152400"/>
                  </a:moveTo>
                  <a:lnTo>
                    <a:pt x="216331" y="152400"/>
                  </a:lnTo>
                  <a:lnTo>
                    <a:pt x="216319" y="152819"/>
                  </a:lnTo>
                  <a:lnTo>
                    <a:pt x="216573" y="152400"/>
                  </a:lnTo>
                  <a:close/>
                </a:path>
                <a:path w="728980" h="273684">
                  <a:moveTo>
                    <a:pt x="219684" y="152463"/>
                  </a:moveTo>
                  <a:lnTo>
                    <a:pt x="219519" y="152450"/>
                  </a:lnTo>
                  <a:lnTo>
                    <a:pt x="219290" y="152603"/>
                  </a:lnTo>
                  <a:lnTo>
                    <a:pt x="219684" y="152463"/>
                  </a:lnTo>
                  <a:close/>
                </a:path>
                <a:path w="728980" h="273684">
                  <a:moveTo>
                    <a:pt x="221157" y="154940"/>
                  </a:moveTo>
                  <a:close/>
                </a:path>
                <a:path w="728980" h="273684">
                  <a:moveTo>
                    <a:pt x="224663" y="157480"/>
                  </a:moveTo>
                  <a:lnTo>
                    <a:pt x="222377" y="158750"/>
                  </a:lnTo>
                  <a:lnTo>
                    <a:pt x="223545" y="158737"/>
                  </a:lnTo>
                  <a:lnTo>
                    <a:pt x="224663" y="157480"/>
                  </a:lnTo>
                  <a:close/>
                </a:path>
                <a:path w="728980" h="273684">
                  <a:moveTo>
                    <a:pt x="227076" y="159956"/>
                  </a:moveTo>
                  <a:lnTo>
                    <a:pt x="227025" y="159740"/>
                  </a:lnTo>
                  <a:lnTo>
                    <a:pt x="226860" y="159956"/>
                  </a:lnTo>
                  <a:lnTo>
                    <a:pt x="226949" y="160096"/>
                  </a:lnTo>
                  <a:lnTo>
                    <a:pt x="227076" y="160299"/>
                  </a:lnTo>
                  <a:lnTo>
                    <a:pt x="227076" y="159956"/>
                  </a:lnTo>
                  <a:close/>
                </a:path>
                <a:path w="728980" h="273684">
                  <a:moveTo>
                    <a:pt x="227863" y="177927"/>
                  </a:moveTo>
                  <a:lnTo>
                    <a:pt x="227609" y="177609"/>
                  </a:lnTo>
                  <a:lnTo>
                    <a:pt x="227330" y="177190"/>
                  </a:lnTo>
                  <a:lnTo>
                    <a:pt x="226834" y="177469"/>
                  </a:lnTo>
                  <a:lnTo>
                    <a:pt x="227025" y="178181"/>
                  </a:lnTo>
                  <a:lnTo>
                    <a:pt x="227406" y="178193"/>
                  </a:lnTo>
                  <a:lnTo>
                    <a:pt x="227863" y="177927"/>
                  </a:lnTo>
                  <a:close/>
                </a:path>
                <a:path w="728980" h="273684">
                  <a:moveTo>
                    <a:pt x="229108" y="176898"/>
                  </a:moveTo>
                  <a:lnTo>
                    <a:pt x="228663" y="177317"/>
                  </a:lnTo>
                  <a:lnTo>
                    <a:pt x="228244" y="177711"/>
                  </a:lnTo>
                  <a:lnTo>
                    <a:pt x="227863" y="177927"/>
                  </a:lnTo>
                  <a:lnTo>
                    <a:pt x="228193" y="178282"/>
                  </a:lnTo>
                  <a:lnTo>
                    <a:pt x="228485" y="178447"/>
                  </a:lnTo>
                  <a:lnTo>
                    <a:pt x="229108" y="176898"/>
                  </a:lnTo>
                  <a:close/>
                </a:path>
                <a:path w="728980" h="273684">
                  <a:moveTo>
                    <a:pt x="231114" y="161290"/>
                  </a:moveTo>
                  <a:lnTo>
                    <a:pt x="229806" y="161290"/>
                  </a:lnTo>
                  <a:lnTo>
                    <a:pt x="229997" y="162560"/>
                  </a:lnTo>
                  <a:lnTo>
                    <a:pt x="231114" y="161290"/>
                  </a:lnTo>
                  <a:close/>
                </a:path>
                <a:path w="728980" h="273684">
                  <a:moveTo>
                    <a:pt x="232333" y="163830"/>
                  </a:moveTo>
                  <a:lnTo>
                    <a:pt x="231724" y="165100"/>
                  </a:lnTo>
                  <a:lnTo>
                    <a:pt x="232308" y="165100"/>
                  </a:lnTo>
                  <a:lnTo>
                    <a:pt x="232333" y="163830"/>
                  </a:lnTo>
                  <a:close/>
                </a:path>
                <a:path w="728980" h="273684">
                  <a:moveTo>
                    <a:pt x="233426" y="181330"/>
                  </a:moveTo>
                  <a:lnTo>
                    <a:pt x="233273" y="181610"/>
                  </a:lnTo>
                  <a:lnTo>
                    <a:pt x="233426" y="181330"/>
                  </a:lnTo>
                  <a:close/>
                </a:path>
                <a:path w="728980" h="273684">
                  <a:moveTo>
                    <a:pt x="238366" y="165100"/>
                  </a:moveTo>
                  <a:lnTo>
                    <a:pt x="236842" y="167640"/>
                  </a:lnTo>
                  <a:lnTo>
                    <a:pt x="238175" y="167640"/>
                  </a:lnTo>
                  <a:lnTo>
                    <a:pt x="238366" y="165100"/>
                  </a:lnTo>
                  <a:close/>
                </a:path>
                <a:path w="728980" h="273684">
                  <a:moveTo>
                    <a:pt x="239115" y="167640"/>
                  </a:moveTo>
                  <a:lnTo>
                    <a:pt x="238175" y="167640"/>
                  </a:lnTo>
                  <a:lnTo>
                    <a:pt x="238125" y="168440"/>
                  </a:lnTo>
                  <a:lnTo>
                    <a:pt x="239115" y="167640"/>
                  </a:lnTo>
                  <a:close/>
                </a:path>
                <a:path w="728980" h="273684">
                  <a:moveTo>
                    <a:pt x="239268" y="182753"/>
                  </a:moveTo>
                  <a:lnTo>
                    <a:pt x="238036" y="183134"/>
                  </a:lnTo>
                  <a:lnTo>
                    <a:pt x="238137" y="184950"/>
                  </a:lnTo>
                  <a:lnTo>
                    <a:pt x="239268" y="182753"/>
                  </a:lnTo>
                  <a:close/>
                </a:path>
                <a:path w="728980" h="273684">
                  <a:moveTo>
                    <a:pt x="240334" y="186690"/>
                  </a:moveTo>
                  <a:lnTo>
                    <a:pt x="239344" y="182880"/>
                  </a:lnTo>
                  <a:lnTo>
                    <a:pt x="238810" y="186690"/>
                  </a:lnTo>
                  <a:lnTo>
                    <a:pt x="240334" y="186690"/>
                  </a:lnTo>
                  <a:close/>
                </a:path>
                <a:path w="728980" h="273684">
                  <a:moveTo>
                    <a:pt x="240995" y="163461"/>
                  </a:moveTo>
                  <a:lnTo>
                    <a:pt x="239585" y="163969"/>
                  </a:lnTo>
                  <a:lnTo>
                    <a:pt x="240588" y="163715"/>
                  </a:lnTo>
                  <a:lnTo>
                    <a:pt x="240995" y="163461"/>
                  </a:lnTo>
                  <a:close/>
                </a:path>
                <a:path w="728980" h="273684">
                  <a:moveTo>
                    <a:pt x="247586" y="185420"/>
                  </a:moveTo>
                  <a:lnTo>
                    <a:pt x="247319" y="185254"/>
                  </a:lnTo>
                  <a:lnTo>
                    <a:pt x="247269" y="185420"/>
                  </a:lnTo>
                  <a:lnTo>
                    <a:pt x="247586" y="185420"/>
                  </a:lnTo>
                  <a:close/>
                </a:path>
                <a:path w="728980" h="273684">
                  <a:moveTo>
                    <a:pt x="249301" y="188099"/>
                  </a:moveTo>
                  <a:lnTo>
                    <a:pt x="249148" y="187960"/>
                  </a:lnTo>
                  <a:lnTo>
                    <a:pt x="248881" y="189230"/>
                  </a:lnTo>
                  <a:lnTo>
                    <a:pt x="249301" y="188099"/>
                  </a:lnTo>
                  <a:close/>
                </a:path>
                <a:path w="728980" h="273684">
                  <a:moveTo>
                    <a:pt x="250164" y="171069"/>
                  </a:moveTo>
                  <a:lnTo>
                    <a:pt x="249542" y="172593"/>
                  </a:lnTo>
                  <a:lnTo>
                    <a:pt x="250164" y="171069"/>
                  </a:lnTo>
                  <a:close/>
                </a:path>
                <a:path w="728980" h="273684">
                  <a:moveTo>
                    <a:pt x="250507" y="170091"/>
                  </a:moveTo>
                  <a:lnTo>
                    <a:pt x="249732" y="170243"/>
                  </a:lnTo>
                  <a:lnTo>
                    <a:pt x="250151" y="171030"/>
                  </a:lnTo>
                  <a:lnTo>
                    <a:pt x="250507" y="170091"/>
                  </a:lnTo>
                  <a:close/>
                </a:path>
                <a:path w="728980" h="273684">
                  <a:moveTo>
                    <a:pt x="259854" y="177888"/>
                  </a:moveTo>
                  <a:lnTo>
                    <a:pt x="259372" y="176593"/>
                  </a:lnTo>
                  <a:lnTo>
                    <a:pt x="258965" y="177647"/>
                  </a:lnTo>
                  <a:lnTo>
                    <a:pt x="259524" y="177520"/>
                  </a:lnTo>
                  <a:lnTo>
                    <a:pt x="259854" y="177888"/>
                  </a:lnTo>
                  <a:close/>
                </a:path>
                <a:path w="728980" h="273684">
                  <a:moveTo>
                    <a:pt x="260032" y="178142"/>
                  </a:moveTo>
                  <a:lnTo>
                    <a:pt x="259956" y="177990"/>
                  </a:lnTo>
                  <a:lnTo>
                    <a:pt x="260032" y="178384"/>
                  </a:lnTo>
                  <a:lnTo>
                    <a:pt x="260032" y="178142"/>
                  </a:lnTo>
                  <a:close/>
                </a:path>
                <a:path w="728980" h="273684">
                  <a:moveTo>
                    <a:pt x="260070" y="178460"/>
                  </a:moveTo>
                  <a:close/>
                </a:path>
                <a:path w="728980" h="273684">
                  <a:moveTo>
                    <a:pt x="267106" y="175501"/>
                  </a:moveTo>
                  <a:lnTo>
                    <a:pt x="266992" y="175856"/>
                  </a:lnTo>
                  <a:lnTo>
                    <a:pt x="266928" y="176199"/>
                  </a:lnTo>
                  <a:lnTo>
                    <a:pt x="266890" y="176542"/>
                  </a:lnTo>
                  <a:lnTo>
                    <a:pt x="266966" y="176110"/>
                  </a:lnTo>
                  <a:lnTo>
                    <a:pt x="267106" y="175501"/>
                  </a:lnTo>
                  <a:close/>
                </a:path>
                <a:path w="728980" h="273684">
                  <a:moveTo>
                    <a:pt x="267322" y="184150"/>
                  </a:moveTo>
                  <a:lnTo>
                    <a:pt x="266941" y="184150"/>
                  </a:lnTo>
                  <a:lnTo>
                    <a:pt x="267093" y="183134"/>
                  </a:lnTo>
                  <a:lnTo>
                    <a:pt x="266534" y="184150"/>
                  </a:lnTo>
                  <a:lnTo>
                    <a:pt x="266903" y="184150"/>
                  </a:lnTo>
                  <a:lnTo>
                    <a:pt x="266623" y="185204"/>
                  </a:lnTo>
                  <a:lnTo>
                    <a:pt x="266649" y="185420"/>
                  </a:lnTo>
                  <a:lnTo>
                    <a:pt x="267322" y="184150"/>
                  </a:lnTo>
                  <a:close/>
                </a:path>
                <a:path w="728980" h="273684">
                  <a:moveTo>
                    <a:pt x="267830" y="181775"/>
                  </a:moveTo>
                  <a:lnTo>
                    <a:pt x="267804" y="181292"/>
                  </a:lnTo>
                  <a:lnTo>
                    <a:pt x="267589" y="180644"/>
                  </a:lnTo>
                  <a:lnTo>
                    <a:pt x="267690" y="180340"/>
                  </a:lnTo>
                  <a:lnTo>
                    <a:pt x="267487" y="180340"/>
                  </a:lnTo>
                  <a:lnTo>
                    <a:pt x="267169" y="180340"/>
                  </a:lnTo>
                  <a:lnTo>
                    <a:pt x="267233" y="181610"/>
                  </a:lnTo>
                  <a:lnTo>
                    <a:pt x="267347" y="181292"/>
                  </a:lnTo>
                  <a:lnTo>
                    <a:pt x="267093" y="183134"/>
                  </a:lnTo>
                  <a:lnTo>
                    <a:pt x="267830" y="181775"/>
                  </a:lnTo>
                  <a:close/>
                </a:path>
                <a:path w="728980" h="273684">
                  <a:moveTo>
                    <a:pt x="274916" y="178079"/>
                  </a:moveTo>
                  <a:lnTo>
                    <a:pt x="274066" y="179311"/>
                  </a:lnTo>
                  <a:lnTo>
                    <a:pt x="274320" y="179374"/>
                  </a:lnTo>
                  <a:lnTo>
                    <a:pt x="274485" y="179019"/>
                  </a:lnTo>
                  <a:lnTo>
                    <a:pt x="274688" y="178574"/>
                  </a:lnTo>
                  <a:lnTo>
                    <a:pt x="274916" y="178079"/>
                  </a:lnTo>
                  <a:close/>
                </a:path>
                <a:path w="728980" h="273684">
                  <a:moveTo>
                    <a:pt x="277075" y="181610"/>
                  </a:moveTo>
                  <a:lnTo>
                    <a:pt x="276872" y="181610"/>
                  </a:lnTo>
                  <a:lnTo>
                    <a:pt x="276999" y="181775"/>
                  </a:lnTo>
                  <a:lnTo>
                    <a:pt x="277075" y="181610"/>
                  </a:lnTo>
                  <a:close/>
                </a:path>
                <a:path w="728980" h="273684">
                  <a:moveTo>
                    <a:pt x="279361" y="196850"/>
                  </a:moveTo>
                  <a:lnTo>
                    <a:pt x="279209" y="196710"/>
                  </a:lnTo>
                  <a:lnTo>
                    <a:pt x="279146" y="196850"/>
                  </a:lnTo>
                  <a:lnTo>
                    <a:pt x="279361" y="196850"/>
                  </a:lnTo>
                  <a:close/>
                </a:path>
                <a:path w="728980" h="273684">
                  <a:moveTo>
                    <a:pt x="282968" y="196900"/>
                  </a:moveTo>
                  <a:lnTo>
                    <a:pt x="282689" y="197726"/>
                  </a:lnTo>
                  <a:lnTo>
                    <a:pt x="282867" y="197231"/>
                  </a:lnTo>
                  <a:lnTo>
                    <a:pt x="282968" y="196900"/>
                  </a:lnTo>
                  <a:close/>
                </a:path>
                <a:path w="728980" h="273684">
                  <a:moveTo>
                    <a:pt x="283108" y="196507"/>
                  </a:moveTo>
                  <a:lnTo>
                    <a:pt x="282981" y="196862"/>
                  </a:lnTo>
                  <a:lnTo>
                    <a:pt x="283108" y="196532"/>
                  </a:lnTo>
                  <a:close/>
                </a:path>
                <a:path w="728980" h="273684">
                  <a:moveTo>
                    <a:pt x="284556" y="181610"/>
                  </a:moveTo>
                  <a:lnTo>
                    <a:pt x="284340" y="181419"/>
                  </a:lnTo>
                  <a:lnTo>
                    <a:pt x="283514" y="184251"/>
                  </a:lnTo>
                  <a:lnTo>
                    <a:pt x="283095" y="185470"/>
                  </a:lnTo>
                  <a:lnTo>
                    <a:pt x="283552" y="184340"/>
                  </a:lnTo>
                  <a:lnTo>
                    <a:pt x="283870" y="183819"/>
                  </a:lnTo>
                  <a:lnTo>
                    <a:pt x="284124" y="183654"/>
                  </a:lnTo>
                  <a:lnTo>
                    <a:pt x="284276" y="183121"/>
                  </a:lnTo>
                  <a:lnTo>
                    <a:pt x="284403" y="182460"/>
                  </a:lnTo>
                  <a:lnTo>
                    <a:pt x="284556" y="181610"/>
                  </a:lnTo>
                  <a:close/>
                </a:path>
                <a:path w="728980" h="273684">
                  <a:moveTo>
                    <a:pt x="286766" y="183210"/>
                  </a:moveTo>
                  <a:lnTo>
                    <a:pt x="286169" y="181876"/>
                  </a:lnTo>
                  <a:lnTo>
                    <a:pt x="286372" y="181267"/>
                  </a:lnTo>
                  <a:lnTo>
                    <a:pt x="285546" y="182118"/>
                  </a:lnTo>
                  <a:lnTo>
                    <a:pt x="285356" y="182333"/>
                  </a:lnTo>
                  <a:lnTo>
                    <a:pt x="285762" y="183476"/>
                  </a:lnTo>
                  <a:lnTo>
                    <a:pt x="286766" y="183210"/>
                  </a:lnTo>
                  <a:close/>
                </a:path>
                <a:path w="728980" h="273684">
                  <a:moveTo>
                    <a:pt x="287070" y="199390"/>
                  </a:moveTo>
                  <a:lnTo>
                    <a:pt x="286702" y="199834"/>
                  </a:lnTo>
                  <a:lnTo>
                    <a:pt x="286435" y="200660"/>
                  </a:lnTo>
                  <a:lnTo>
                    <a:pt x="286600" y="200863"/>
                  </a:lnTo>
                  <a:lnTo>
                    <a:pt x="287070" y="199390"/>
                  </a:lnTo>
                  <a:close/>
                </a:path>
                <a:path w="728980" h="273684">
                  <a:moveTo>
                    <a:pt x="287502" y="201930"/>
                  </a:moveTo>
                  <a:lnTo>
                    <a:pt x="286600" y="200863"/>
                  </a:lnTo>
                  <a:lnTo>
                    <a:pt x="286258" y="201930"/>
                  </a:lnTo>
                  <a:lnTo>
                    <a:pt x="287502" y="201930"/>
                  </a:lnTo>
                  <a:close/>
                </a:path>
                <a:path w="728980" h="273684">
                  <a:moveTo>
                    <a:pt x="288785" y="187960"/>
                  </a:moveTo>
                  <a:lnTo>
                    <a:pt x="287807" y="190487"/>
                  </a:lnTo>
                  <a:lnTo>
                    <a:pt x="288391" y="190042"/>
                  </a:lnTo>
                  <a:lnTo>
                    <a:pt x="288785" y="187960"/>
                  </a:lnTo>
                  <a:close/>
                </a:path>
                <a:path w="728980" h="273684">
                  <a:moveTo>
                    <a:pt x="291858" y="187134"/>
                  </a:moveTo>
                  <a:lnTo>
                    <a:pt x="290410" y="186448"/>
                  </a:lnTo>
                  <a:lnTo>
                    <a:pt x="291858" y="187667"/>
                  </a:lnTo>
                  <a:lnTo>
                    <a:pt x="291858" y="187134"/>
                  </a:lnTo>
                  <a:close/>
                </a:path>
                <a:path w="728980" h="273684">
                  <a:moveTo>
                    <a:pt x="292455" y="187426"/>
                  </a:moveTo>
                  <a:lnTo>
                    <a:pt x="292023" y="184912"/>
                  </a:lnTo>
                  <a:lnTo>
                    <a:pt x="291833" y="184924"/>
                  </a:lnTo>
                  <a:lnTo>
                    <a:pt x="291858" y="187134"/>
                  </a:lnTo>
                  <a:lnTo>
                    <a:pt x="292455" y="187426"/>
                  </a:lnTo>
                  <a:close/>
                </a:path>
                <a:path w="728980" h="273684">
                  <a:moveTo>
                    <a:pt x="292481" y="189230"/>
                  </a:moveTo>
                  <a:lnTo>
                    <a:pt x="291084" y="190500"/>
                  </a:lnTo>
                  <a:lnTo>
                    <a:pt x="292087" y="190500"/>
                  </a:lnTo>
                  <a:lnTo>
                    <a:pt x="292481" y="189230"/>
                  </a:lnTo>
                  <a:close/>
                </a:path>
                <a:path w="728980" h="273684">
                  <a:moveTo>
                    <a:pt x="292633" y="184835"/>
                  </a:moveTo>
                  <a:lnTo>
                    <a:pt x="291376" y="181063"/>
                  </a:lnTo>
                  <a:lnTo>
                    <a:pt x="292023" y="184912"/>
                  </a:lnTo>
                  <a:lnTo>
                    <a:pt x="292633" y="184835"/>
                  </a:lnTo>
                  <a:close/>
                </a:path>
                <a:path w="728980" h="273684">
                  <a:moveTo>
                    <a:pt x="296570" y="189230"/>
                  </a:moveTo>
                  <a:lnTo>
                    <a:pt x="296379" y="189230"/>
                  </a:lnTo>
                  <a:lnTo>
                    <a:pt x="296570" y="189230"/>
                  </a:lnTo>
                  <a:close/>
                </a:path>
                <a:path w="728980" h="273684">
                  <a:moveTo>
                    <a:pt x="296799" y="203415"/>
                  </a:moveTo>
                  <a:lnTo>
                    <a:pt x="296557" y="199504"/>
                  </a:lnTo>
                  <a:lnTo>
                    <a:pt x="295694" y="201155"/>
                  </a:lnTo>
                  <a:lnTo>
                    <a:pt x="296125" y="201498"/>
                  </a:lnTo>
                  <a:lnTo>
                    <a:pt x="296418" y="203644"/>
                  </a:lnTo>
                  <a:lnTo>
                    <a:pt x="296799" y="203415"/>
                  </a:lnTo>
                  <a:close/>
                </a:path>
                <a:path w="728980" h="273684">
                  <a:moveTo>
                    <a:pt x="297091" y="203238"/>
                  </a:moveTo>
                  <a:lnTo>
                    <a:pt x="296799" y="203415"/>
                  </a:lnTo>
                  <a:lnTo>
                    <a:pt x="296824" y="203809"/>
                  </a:lnTo>
                  <a:lnTo>
                    <a:pt x="297091" y="203238"/>
                  </a:lnTo>
                  <a:close/>
                </a:path>
                <a:path w="728980" h="273684">
                  <a:moveTo>
                    <a:pt x="297497" y="202336"/>
                  </a:moveTo>
                  <a:lnTo>
                    <a:pt x="297091" y="203238"/>
                  </a:lnTo>
                  <a:lnTo>
                    <a:pt x="297243" y="203136"/>
                  </a:lnTo>
                  <a:lnTo>
                    <a:pt x="297497" y="202336"/>
                  </a:lnTo>
                  <a:close/>
                </a:path>
                <a:path w="728980" h="273684">
                  <a:moveTo>
                    <a:pt x="297802" y="201307"/>
                  </a:moveTo>
                  <a:lnTo>
                    <a:pt x="297497" y="202323"/>
                  </a:lnTo>
                  <a:lnTo>
                    <a:pt x="297586" y="202120"/>
                  </a:lnTo>
                  <a:lnTo>
                    <a:pt x="297675" y="201790"/>
                  </a:lnTo>
                  <a:lnTo>
                    <a:pt x="297802" y="201307"/>
                  </a:lnTo>
                  <a:close/>
                </a:path>
                <a:path w="728980" h="273684">
                  <a:moveTo>
                    <a:pt x="299542" y="202412"/>
                  </a:moveTo>
                  <a:lnTo>
                    <a:pt x="299402" y="202412"/>
                  </a:lnTo>
                  <a:lnTo>
                    <a:pt x="299237" y="202399"/>
                  </a:lnTo>
                  <a:lnTo>
                    <a:pt x="299097" y="202336"/>
                  </a:lnTo>
                  <a:lnTo>
                    <a:pt x="299288" y="202476"/>
                  </a:lnTo>
                  <a:lnTo>
                    <a:pt x="299415" y="202501"/>
                  </a:lnTo>
                  <a:lnTo>
                    <a:pt x="299542" y="202412"/>
                  </a:lnTo>
                  <a:close/>
                </a:path>
                <a:path w="728980" h="273684">
                  <a:moveTo>
                    <a:pt x="300113" y="201498"/>
                  </a:moveTo>
                  <a:lnTo>
                    <a:pt x="300101" y="201231"/>
                  </a:lnTo>
                  <a:lnTo>
                    <a:pt x="299872" y="201942"/>
                  </a:lnTo>
                  <a:lnTo>
                    <a:pt x="299732" y="202285"/>
                  </a:lnTo>
                  <a:lnTo>
                    <a:pt x="299542" y="202412"/>
                  </a:lnTo>
                  <a:lnTo>
                    <a:pt x="299669" y="202399"/>
                  </a:lnTo>
                  <a:lnTo>
                    <a:pt x="299885" y="202323"/>
                  </a:lnTo>
                  <a:lnTo>
                    <a:pt x="300012" y="201904"/>
                  </a:lnTo>
                  <a:lnTo>
                    <a:pt x="300113" y="201498"/>
                  </a:lnTo>
                  <a:close/>
                </a:path>
                <a:path w="728980" h="273684">
                  <a:moveTo>
                    <a:pt x="300393" y="202057"/>
                  </a:moveTo>
                  <a:lnTo>
                    <a:pt x="300228" y="202171"/>
                  </a:lnTo>
                  <a:lnTo>
                    <a:pt x="300050" y="202260"/>
                  </a:lnTo>
                  <a:lnTo>
                    <a:pt x="299897" y="202323"/>
                  </a:lnTo>
                  <a:lnTo>
                    <a:pt x="299745" y="202844"/>
                  </a:lnTo>
                  <a:lnTo>
                    <a:pt x="299974" y="202717"/>
                  </a:lnTo>
                  <a:lnTo>
                    <a:pt x="300177" y="202438"/>
                  </a:lnTo>
                  <a:lnTo>
                    <a:pt x="300393" y="202057"/>
                  </a:lnTo>
                  <a:close/>
                </a:path>
                <a:path w="728980" h="273684">
                  <a:moveTo>
                    <a:pt x="302044" y="199377"/>
                  </a:moveTo>
                  <a:lnTo>
                    <a:pt x="301345" y="196850"/>
                  </a:lnTo>
                  <a:lnTo>
                    <a:pt x="301193" y="198120"/>
                  </a:lnTo>
                  <a:lnTo>
                    <a:pt x="301180" y="198513"/>
                  </a:lnTo>
                  <a:lnTo>
                    <a:pt x="302044" y="199377"/>
                  </a:lnTo>
                  <a:close/>
                </a:path>
                <a:path w="728980" h="273684">
                  <a:moveTo>
                    <a:pt x="302260" y="194310"/>
                  </a:moveTo>
                  <a:lnTo>
                    <a:pt x="300113" y="196850"/>
                  </a:lnTo>
                  <a:lnTo>
                    <a:pt x="300075" y="195580"/>
                  </a:lnTo>
                  <a:lnTo>
                    <a:pt x="300405" y="194310"/>
                  </a:lnTo>
                  <a:lnTo>
                    <a:pt x="301205" y="193040"/>
                  </a:lnTo>
                  <a:lnTo>
                    <a:pt x="300723" y="190500"/>
                  </a:lnTo>
                  <a:lnTo>
                    <a:pt x="300024" y="194310"/>
                  </a:lnTo>
                  <a:lnTo>
                    <a:pt x="299872" y="193040"/>
                  </a:lnTo>
                  <a:lnTo>
                    <a:pt x="299732" y="191770"/>
                  </a:lnTo>
                  <a:lnTo>
                    <a:pt x="299097" y="191770"/>
                  </a:lnTo>
                  <a:lnTo>
                    <a:pt x="299186" y="190042"/>
                  </a:lnTo>
                  <a:lnTo>
                    <a:pt x="299275" y="189369"/>
                  </a:lnTo>
                  <a:lnTo>
                    <a:pt x="299669" y="190500"/>
                  </a:lnTo>
                  <a:lnTo>
                    <a:pt x="299300" y="189230"/>
                  </a:lnTo>
                  <a:lnTo>
                    <a:pt x="298589" y="186690"/>
                  </a:lnTo>
                  <a:lnTo>
                    <a:pt x="296265" y="193040"/>
                  </a:lnTo>
                  <a:lnTo>
                    <a:pt x="296367" y="189331"/>
                  </a:lnTo>
                  <a:lnTo>
                    <a:pt x="293941" y="190500"/>
                  </a:lnTo>
                  <a:lnTo>
                    <a:pt x="295643" y="191770"/>
                  </a:lnTo>
                  <a:lnTo>
                    <a:pt x="293027" y="195580"/>
                  </a:lnTo>
                  <a:lnTo>
                    <a:pt x="293141" y="194310"/>
                  </a:lnTo>
                  <a:lnTo>
                    <a:pt x="293243" y="193040"/>
                  </a:lnTo>
                  <a:lnTo>
                    <a:pt x="293357" y="191770"/>
                  </a:lnTo>
                  <a:lnTo>
                    <a:pt x="293700" y="187960"/>
                  </a:lnTo>
                  <a:lnTo>
                    <a:pt x="292709" y="190500"/>
                  </a:lnTo>
                  <a:lnTo>
                    <a:pt x="292303" y="190500"/>
                  </a:lnTo>
                  <a:lnTo>
                    <a:pt x="291312" y="191770"/>
                  </a:lnTo>
                  <a:lnTo>
                    <a:pt x="290842" y="189230"/>
                  </a:lnTo>
                  <a:lnTo>
                    <a:pt x="287820" y="193040"/>
                  </a:lnTo>
                  <a:lnTo>
                    <a:pt x="288302" y="190500"/>
                  </a:lnTo>
                  <a:lnTo>
                    <a:pt x="288391" y="190042"/>
                  </a:lnTo>
                  <a:lnTo>
                    <a:pt x="287807" y="190500"/>
                  </a:lnTo>
                  <a:lnTo>
                    <a:pt x="288785" y="185420"/>
                  </a:lnTo>
                  <a:lnTo>
                    <a:pt x="286169" y="191770"/>
                  </a:lnTo>
                  <a:lnTo>
                    <a:pt x="285750" y="189230"/>
                  </a:lnTo>
                  <a:lnTo>
                    <a:pt x="286766" y="186690"/>
                  </a:lnTo>
                  <a:lnTo>
                    <a:pt x="287375" y="187960"/>
                  </a:lnTo>
                  <a:lnTo>
                    <a:pt x="287172" y="186690"/>
                  </a:lnTo>
                  <a:lnTo>
                    <a:pt x="286956" y="185420"/>
                  </a:lnTo>
                  <a:lnTo>
                    <a:pt x="285165" y="189230"/>
                  </a:lnTo>
                  <a:lnTo>
                    <a:pt x="285229" y="184150"/>
                  </a:lnTo>
                  <a:lnTo>
                    <a:pt x="284124" y="184150"/>
                  </a:lnTo>
                  <a:lnTo>
                    <a:pt x="283121" y="187960"/>
                  </a:lnTo>
                  <a:lnTo>
                    <a:pt x="281838" y="185420"/>
                  </a:lnTo>
                  <a:lnTo>
                    <a:pt x="280047" y="186690"/>
                  </a:lnTo>
                  <a:lnTo>
                    <a:pt x="280466" y="185420"/>
                  </a:lnTo>
                  <a:lnTo>
                    <a:pt x="279158" y="184150"/>
                  </a:lnTo>
                  <a:lnTo>
                    <a:pt x="277837" y="182880"/>
                  </a:lnTo>
                  <a:lnTo>
                    <a:pt x="276999" y="181775"/>
                  </a:lnTo>
                  <a:lnTo>
                    <a:pt x="275780" y="184150"/>
                  </a:lnTo>
                  <a:lnTo>
                    <a:pt x="273342" y="184150"/>
                  </a:lnTo>
                  <a:lnTo>
                    <a:pt x="274015" y="181610"/>
                  </a:lnTo>
                  <a:lnTo>
                    <a:pt x="274434" y="181610"/>
                  </a:lnTo>
                  <a:lnTo>
                    <a:pt x="275272" y="180340"/>
                  </a:lnTo>
                  <a:lnTo>
                    <a:pt x="274320" y="180340"/>
                  </a:lnTo>
                  <a:lnTo>
                    <a:pt x="273761" y="181610"/>
                  </a:lnTo>
                  <a:lnTo>
                    <a:pt x="272529" y="181610"/>
                  </a:lnTo>
                  <a:lnTo>
                    <a:pt x="273570" y="179070"/>
                  </a:lnTo>
                  <a:lnTo>
                    <a:pt x="272262" y="179070"/>
                  </a:lnTo>
                  <a:lnTo>
                    <a:pt x="270052" y="181610"/>
                  </a:lnTo>
                  <a:lnTo>
                    <a:pt x="268986" y="179070"/>
                  </a:lnTo>
                  <a:lnTo>
                    <a:pt x="268224" y="181292"/>
                  </a:lnTo>
                  <a:lnTo>
                    <a:pt x="268160" y="186690"/>
                  </a:lnTo>
                  <a:lnTo>
                    <a:pt x="265899" y="187960"/>
                  </a:lnTo>
                  <a:lnTo>
                    <a:pt x="266255" y="186690"/>
                  </a:lnTo>
                  <a:lnTo>
                    <a:pt x="266573" y="185420"/>
                  </a:lnTo>
                  <a:lnTo>
                    <a:pt x="266534" y="184150"/>
                  </a:lnTo>
                  <a:lnTo>
                    <a:pt x="267030" y="181610"/>
                  </a:lnTo>
                  <a:lnTo>
                    <a:pt x="266420" y="181610"/>
                  </a:lnTo>
                  <a:lnTo>
                    <a:pt x="266966" y="180340"/>
                  </a:lnTo>
                  <a:lnTo>
                    <a:pt x="267131" y="180340"/>
                  </a:lnTo>
                  <a:lnTo>
                    <a:pt x="266687" y="179070"/>
                  </a:lnTo>
                  <a:lnTo>
                    <a:pt x="266877" y="177800"/>
                  </a:lnTo>
                  <a:lnTo>
                    <a:pt x="266598" y="177800"/>
                  </a:lnTo>
                  <a:lnTo>
                    <a:pt x="266065" y="180340"/>
                  </a:lnTo>
                  <a:lnTo>
                    <a:pt x="265518" y="180340"/>
                  </a:lnTo>
                  <a:lnTo>
                    <a:pt x="264210" y="179070"/>
                  </a:lnTo>
                  <a:lnTo>
                    <a:pt x="265811" y="177800"/>
                  </a:lnTo>
                  <a:lnTo>
                    <a:pt x="265391" y="176530"/>
                  </a:lnTo>
                  <a:lnTo>
                    <a:pt x="264668" y="177800"/>
                  </a:lnTo>
                  <a:lnTo>
                    <a:pt x="264299" y="175260"/>
                  </a:lnTo>
                  <a:lnTo>
                    <a:pt x="263372" y="179070"/>
                  </a:lnTo>
                  <a:lnTo>
                    <a:pt x="263004" y="179070"/>
                  </a:lnTo>
                  <a:lnTo>
                    <a:pt x="263372" y="177800"/>
                  </a:lnTo>
                  <a:lnTo>
                    <a:pt x="263474" y="176530"/>
                  </a:lnTo>
                  <a:lnTo>
                    <a:pt x="262432" y="177800"/>
                  </a:lnTo>
                  <a:lnTo>
                    <a:pt x="260337" y="175260"/>
                  </a:lnTo>
                  <a:lnTo>
                    <a:pt x="260070" y="179070"/>
                  </a:lnTo>
                  <a:lnTo>
                    <a:pt x="256946" y="181610"/>
                  </a:lnTo>
                  <a:lnTo>
                    <a:pt x="256540" y="179070"/>
                  </a:lnTo>
                  <a:lnTo>
                    <a:pt x="256120" y="176530"/>
                  </a:lnTo>
                  <a:lnTo>
                    <a:pt x="252298" y="176530"/>
                  </a:lnTo>
                  <a:lnTo>
                    <a:pt x="250913" y="175260"/>
                  </a:lnTo>
                  <a:lnTo>
                    <a:pt x="249275" y="177800"/>
                  </a:lnTo>
                  <a:lnTo>
                    <a:pt x="248907" y="177800"/>
                  </a:lnTo>
                  <a:lnTo>
                    <a:pt x="249008" y="175260"/>
                  </a:lnTo>
                  <a:lnTo>
                    <a:pt x="249567" y="173990"/>
                  </a:lnTo>
                  <a:lnTo>
                    <a:pt x="248361" y="175260"/>
                  </a:lnTo>
                  <a:lnTo>
                    <a:pt x="247840" y="175260"/>
                  </a:lnTo>
                  <a:lnTo>
                    <a:pt x="247040" y="173990"/>
                  </a:lnTo>
                  <a:lnTo>
                    <a:pt x="248589" y="172720"/>
                  </a:lnTo>
                  <a:lnTo>
                    <a:pt x="248462" y="172720"/>
                  </a:lnTo>
                  <a:lnTo>
                    <a:pt x="247510" y="171450"/>
                  </a:lnTo>
                  <a:lnTo>
                    <a:pt x="247802" y="170180"/>
                  </a:lnTo>
                  <a:lnTo>
                    <a:pt x="245529" y="171450"/>
                  </a:lnTo>
                  <a:lnTo>
                    <a:pt x="246862" y="170180"/>
                  </a:lnTo>
                  <a:lnTo>
                    <a:pt x="245732" y="168910"/>
                  </a:lnTo>
                  <a:lnTo>
                    <a:pt x="244881" y="168910"/>
                  </a:lnTo>
                  <a:lnTo>
                    <a:pt x="245097" y="171450"/>
                  </a:lnTo>
                  <a:lnTo>
                    <a:pt x="244309" y="171450"/>
                  </a:lnTo>
                  <a:lnTo>
                    <a:pt x="243306" y="170180"/>
                  </a:lnTo>
                  <a:lnTo>
                    <a:pt x="244805" y="167640"/>
                  </a:lnTo>
                  <a:lnTo>
                    <a:pt x="243776" y="162560"/>
                  </a:lnTo>
                  <a:lnTo>
                    <a:pt x="237807" y="172720"/>
                  </a:lnTo>
                  <a:lnTo>
                    <a:pt x="238086" y="168910"/>
                  </a:lnTo>
                  <a:lnTo>
                    <a:pt x="238125" y="168440"/>
                  </a:lnTo>
                  <a:lnTo>
                    <a:pt x="237528" y="168910"/>
                  </a:lnTo>
                  <a:lnTo>
                    <a:pt x="236537" y="168910"/>
                  </a:lnTo>
                  <a:lnTo>
                    <a:pt x="236677" y="167640"/>
                  </a:lnTo>
                  <a:lnTo>
                    <a:pt x="237109" y="163830"/>
                  </a:lnTo>
                  <a:lnTo>
                    <a:pt x="236766" y="163830"/>
                  </a:lnTo>
                  <a:lnTo>
                    <a:pt x="235889" y="161290"/>
                  </a:lnTo>
                  <a:lnTo>
                    <a:pt x="233464" y="167640"/>
                  </a:lnTo>
                  <a:lnTo>
                    <a:pt x="232283" y="166370"/>
                  </a:lnTo>
                  <a:lnTo>
                    <a:pt x="232029" y="166370"/>
                  </a:lnTo>
                  <a:lnTo>
                    <a:pt x="231038" y="170180"/>
                  </a:lnTo>
                  <a:lnTo>
                    <a:pt x="228358" y="170180"/>
                  </a:lnTo>
                  <a:lnTo>
                    <a:pt x="229476" y="166370"/>
                  </a:lnTo>
                  <a:lnTo>
                    <a:pt x="229844" y="165100"/>
                  </a:lnTo>
                  <a:lnTo>
                    <a:pt x="230657" y="165100"/>
                  </a:lnTo>
                  <a:lnTo>
                    <a:pt x="230530" y="165163"/>
                  </a:lnTo>
                  <a:lnTo>
                    <a:pt x="230466" y="165468"/>
                  </a:lnTo>
                  <a:lnTo>
                    <a:pt x="230720" y="165468"/>
                  </a:lnTo>
                  <a:lnTo>
                    <a:pt x="230949" y="165201"/>
                  </a:lnTo>
                  <a:lnTo>
                    <a:pt x="231724" y="165100"/>
                  </a:lnTo>
                  <a:lnTo>
                    <a:pt x="231609" y="163830"/>
                  </a:lnTo>
                  <a:lnTo>
                    <a:pt x="229997" y="162560"/>
                  </a:lnTo>
                  <a:lnTo>
                    <a:pt x="229577" y="161290"/>
                  </a:lnTo>
                  <a:lnTo>
                    <a:pt x="228079" y="162560"/>
                  </a:lnTo>
                  <a:lnTo>
                    <a:pt x="227063" y="161290"/>
                  </a:lnTo>
                  <a:lnTo>
                    <a:pt x="226720" y="162560"/>
                  </a:lnTo>
                  <a:lnTo>
                    <a:pt x="226466" y="162560"/>
                  </a:lnTo>
                  <a:lnTo>
                    <a:pt x="224904" y="160083"/>
                  </a:lnTo>
                  <a:lnTo>
                    <a:pt x="224624" y="165100"/>
                  </a:lnTo>
                  <a:lnTo>
                    <a:pt x="222910" y="165100"/>
                  </a:lnTo>
                  <a:lnTo>
                    <a:pt x="222796" y="162560"/>
                  </a:lnTo>
                  <a:lnTo>
                    <a:pt x="224866" y="160121"/>
                  </a:lnTo>
                  <a:lnTo>
                    <a:pt x="222834" y="161290"/>
                  </a:lnTo>
                  <a:lnTo>
                    <a:pt x="222415" y="160020"/>
                  </a:lnTo>
                  <a:lnTo>
                    <a:pt x="223545" y="158750"/>
                  </a:lnTo>
                  <a:lnTo>
                    <a:pt x="222377" y="158750"/>
                  </a:lnTo>
                  <a:lnTo>
                    <a:pt x="222618" y="156210"/>
                  </a:lnTo>
                  <a:lnTo>
                    <a:pt x="222745" y="154940"/>
                  </a:lnTo>
                  <a:lnTo>
                    <a:pt x="222148" y="153670"/>
                  </a:lnTo>
                  <a:lnTo>
                    <a:pt x="221907" y="153670"/>
                  </a:lnTo>
                  <a:lnTo>
                    <a:pt x="221335" y="156210"/>
                  </a:lnTo>
                  <a:lnTo>
                    <a:pt x="221107" y="155003"/>
                  </a:lnTo>
                  <a:lnTo>
                    <a:pt x="220091" y="156197"/>
                  </a:lnTo>
                  <a:lnTo>
                    <a:pt x="219862" y="158750"/>
                  </a:lnTo>
                  <a:lnTo>
                    <a:pt x="218122" y="160020"/>
                  </a:lnTo>
                  <a:lnTo>
                    <a:pt x="218059" y="158750"/>
                  </a:lnTo>
                  <a:lnTo>
                    <a:pt x="215874" y="160020"/>
                  </a:lnTo>
                  <a:lnTo>
                    <a:pt x="216992" y="157480"/>
                  </a:lnTo>
                  <a:lnTo>
                    <a:pt x="218313" y="158750"/>
                  </a:lnTo>
                  <a:lnTo>
                    <a:pt x="218249" y="157480"/>
                  </a:lnTo>
                  <a:lnTo>
                    <a:pt x="218109" y="154940"/>
                  </a:lnTo>
                  <a:lnTo>
                    <a:pt x="219024" y="154940"/>
                  </a:lnTo>
                  <a:lnTo>
                    <a:pt x="218770" y="153670"/>
                  </a:lnTo>
                  <a:lnTo>
                    <a:pt x="219303" y="153670"/>
                  </a:lnTo>
                  <a:lnTo>
                    <a:pt x="218795" y="149860"/>
                  </a:lnTo>
                  <a:lnTo>
                    <a:pt x="217043" y="156210"/>
                  </a:lnTo>
                  <a:lnTo>
                    <a:pt x="215328" y="154940"/>
                  </a:lnTo>
                  <a:lnTo>
                    <a:pt x="216281" y="153670"/>
                  </a:lnTo>
                  <a:lnTo>
                    <a:pt x="216319" y="152819"/>
                  </a:lnTo>
                  <a:lnTo>
                    <a:pt x="214985" y="154940"/>
                  </a:lnTo>
                  <a:lnTo>
                    <a:pt x="213766" y="156210"/>
                  </a:lnTo>
                  <a:lnTo>
                    <a:pt x="213233" y="154940"/>
                  </a:lnTo>
                  <a:lnTo>
                    <a:pt x="212115" y="156210"/>
                  </a:lnTo>
                  <a:lnTo>
                    <a:pt x="211594" y="156210"/>
                  </a:lnTo>
                  <a:lnTo>
                    <a:pt x="211988" y="157480"/>
                  </a:lnTo>
                  <a:lnTo>
                    <a:pt x="211023" y="158750"/>
                  </a:lnTo>
                  <a:lnTo>
                    <a:pt x="209511" y="158750"/>
                  </a:lnTo>
                  <a:lnTo>
                    <a:pt x="208407" y="160020"/>
                  </a:lnTo>
                  <a:lnTo>
                    <a:pt x="209054" y="157480"/>
                  </a:lnTo>
                  <a:lnTo>
                    <a:pt x="209702" y="154940"/>
                  </a:lnTo>
                  <a:lnTo>
                    <a:pt x="210032" y="153670"/>
                  </a:lnTo>
                  <a:lnTo>
                    <a:pt x="207924" y="154940"/>
                  </a:lnTo>
                  <a:lnTo>
                    <a:pt x="207886" y="153670"/>
                  </a:lnTo>
                  <a:lnTo>
                    <a:pt x="209308" y="151130"/>
                  </a:lnTo>
                  <a:lnTo>
                    <a:pt x="209169" y="151130"/>
                  </a:lnTo>
                  <a:lnTo>
                    <a:pt x="206819" y="152400"/>
                  </a:lnTo>
                  <a:lnTo>
                    <a:pt x="207276" y="152400"/>
                  </a:lnTo>
                  <a:lnTo>
                    <a:pt x="206578" y="152996"/>
                  </a:lnTo>
                  <a:lnTo>
                    <a:pt x="206578" y="155003"/>
                  </a:lnTo>
                  <a:lnTo>
                    <a:pt x="205270" y="156070"/>
                  </a:lnTo>
                  <a:lnTo>
                    <a:pt x="205155" y="156210"/>
                  </a:lnTo>
                  <a:lnTo>
                    <a:pt x="204901" y="157480"/>
                  </a:lnTo>
                  <a:lnTo>
                    <a:pt x="205105" y="156210"/>
                  </a:lnTo>
                  <a:lnTo>
                    <a:pt x="205308" y="154940"/>
                  </a:lnTo>
                  <a:lnTo>
                    <a:pt x="205359" y="154584"/>
                  </a:lnTo>
                  <a:lnTo>
                    <a:pt x="206413" y="153670"/>
                  </a:lnTo>
                  <a:lnTo>
                    <a:pt x="206463" y="153936"/>
                  </a:lnTo>
                  <a:lnTo>
                    <a:pt x="206578" y="155003"/>
                  </a:lnTo>
                  <a:lnTo>
                    <a:pt x="206578" y="152996"/>
                  </a:lnTo>
                  <a:lnTo>
                    <a:pt x="205473" y="153936"/>
                  </a:lnTo>
                  <a:lnTo>
                    <a:pt x="205511" y="153670"/>
                  </a:lnTo>
                  <a:lnTo>
                    <a:pt x="205143" y="154216"/>
                  </a:lnTo>
                  <a:lnTo>
                    <a:pt x="204279" y="154940"/>
                  </a:lnTo>
                  <a:lnTo>
                    <a:pt x="204647" y="154940"/>
                  </a:lnTo>
                  <a:lnTo>
                    <a:pt x="202069" y="158750"/>
                  </a:lnTo>
                  <a:lnTo>
                    <a:pt x="202031" y="156210"/>
                  </a:lnTo>
                  <a:lnTo>
                    <a:pt x="203619" y="152400"/>
                  </a:lnTo>
                  <a:lnTo>
                    <a:pt x="204152" y="151130"/>
                  </a:lnTo>
                  <a:lnTo>
                    <a:pt x="204685" y="149860"/>
                  </a:lnTo>
                  <a:lnTo>
                    <a:pt x="204216" y="147320"/>
                  </a:lnTo>
                  <a:lnTo>
                    <a:pt x="200406" y="151130"/>
                  </a:lnTo>
                  <a:lnTo>
                    <a:pt x="198932" y="148590"/>
                  </a:lnTo>
                  <a:lnTo>
                    <a:pt x="199148" y="149860"/>
                  </a:lnTo>
                  <a:lnTo>
                    <a:pt x="197802" y="152400"/>
                  </a:lnTo>
                  <a:lnTo>
                    <a:pt x="197739" y="151130"/>
                  </a:lnTo>
                  <a:lnTo>
                    <a:pt x="197675" y="149860"/>
                  </a:lnTo>
                  <a:lnTo>
                    <a:pt x="196557" y="151130"/>
                  </a:lnTo>
                  <a:lnTo>
                    <a:pt x="197027" y="149860"/>
                  </a:lnTo>
                  <a:lnTo>
                    <a:pt x="197510" y="148590"/>
                  </a:lnTo>
                  <a:lnTo>
                    <a:pt x="197675" y="147320"/>
                  </a:lnTo>
                  <a:lnTo>
                    <a:pt x="197053" y="148590"/>
                  </a:lnTo>
                  <a:lnTo>
                    <a:pt x="196189" y="146050"/>
                  </a:lnTo>
                  <a:lnTo>
                    <a:pt x="194170" y="149860"/>
                  </a:lnTo>
                  <a:lnTo>
                    <a:pt x="194424" y="146050"/>
                  </a:lnTo>
                  <a:lnTo>
                    <a:pt x="193179" y="144780"/>
                  </a:lnTo>
                  <a:lnTo>
                    <a:pt x="189826" y="151130"/>
                  </a:lnTo>
                  <a:lnTo>
                    <a:pt x="188455" y="149860"/>
                  </a:lnTo>
                  <a:lnTo>
                    <a:pt x="189966" y="147320"/>
                  </a:lnTo>
                  <a:lnTo>
                    <a:pt x="189865" y="146050"/>
                  </a:lnTo>
                  <a:lnTo>
                    <a:pt x="190220" y="145808"/>
                  </a:lnTo>
                  <a:lnTo>
                    <a:pt x="190436" y="144780"/>
                  </a:lnTo>
                  <a:lnTo>
                    <a:pt x="187375" y="147320"/>
                  </a:lnTo>
                  <a:lnTo>
                    <a:pt x="187756" y="144780"/>
                  </a:lnTo>
                  <a:lnTo>
                    <a:pt x="187096" y="146050"/>
                  </a:lnTo>
                  <a:lnTo>
                    <a:pt x="186042" y="147320"/>
                  </a:lnTo>
                  <a:lnTo>
                    <a:pt x="185610" y="147320"/>
                  </a:lnTo>
                  <a:lnTo>
                    <a:pt x="185966" y="146050"/>
                  </a:lnTo>
                  <a:lnTo>
                    <a:pt x="185483" y="147320"/>
                  </a:lnTo>
                  <a:lnTo>
                    <a:pt x="184365" y="147320"/>
                  </a:lnTo>
                  <a:lnTo>
                    <a:pt x="183857" y="149860"/>
                  </a:lnTo>
                  <a:lnTo>
                    <a:pt x="184277" y="147320"/>
                  </a:lnTo>
                  <a:lnTo>
                    <a:pt x="185127" y="142240"/>
                  </a:lnTo>
                  <a:lnTo>
                    <a:pt x="178904" y="147320"/>
                  </a:lnTo>
                  <a:lnTo>
                    <a:pt x="179463" y="144780"/>
                  </a:lnTo>
                  <a:lnTo>
                    <a:pt x="180035" y="142240"/>
                  </a:lnTo>
                  <a:lnTo>
                    <a:pt x="178511" y="140970"/>
                  </a:lnTo>
                  <a:lnTo>
                    <a:pt x="176212" y="140970"/>
                  </a:lnTo>
                  <a:lnTo>
                    <a:pt x="175983" y="140970"/>
                  </a:lnTo>
                  <a:lnTo>
                    <a:pt x="175933" y="139700"/>
                  </a:lnTo>
                  <a:lnTo>
                    <a:pt x="175653" y="138430"/>
                  </a:lnTo>
                  <a:lnTo>
                    <a:pt x="172466" y="144780"/>
                  </a:lnTo>
                  <a:lnTo>
                    <a:pt x="172123" y="143510"/>
                  </a:lnTo>
                  <a:lnTo>
                    <a:pt x="171780" y="142240"/>
                  </a:lnTo>
                  <a:lnTo>
                    <a:pt x="172275" y="139700"/>
                  </a:lnTo>
                  <a:lnTo>
                    <a:pt x="172529" y="138430"/>
                  </a:lnTo>
                  <a:lnTo>
                    <a:pt x="173558" y="140970"/>
                  </a:lnTo>
                  <a:lnTo>
                    <a:pt x="173621" y="139700"/>
                  </a:lnTo>
                  <a:lnTo>
                    <a:pt x="174231" y="138430"/>
                  </a:lnTo>
                  <a:lnTo>
                    <a:pt x="176669" y="133350"/>
                  </a:lnTo>
                  <a:lnTo>
                    <a:pt x="171132" y="139700"/>
                  </a:lnTo>
                  <a:lnTo>
                    <a:pt x="171919" y="135890"/>
                  </a:lnTo>
                  <a:lnTo>
                    <a:pt x="172389" y="134620"/>
                  </a:lnTo>
                  <a:lnTo>
                    <a:pt x="172656" y="132080"/>
                  </a:lnTo>
                  <a:lnTo>
                    <a:pt x="169024" y="135890"/>
                  </a:lnTo>
                  <a:lnTo>
                    <a:pt x="168071" y="134874"/>
                  </a:lnTo>
                  <a:lnTo>
                    <a:pt x="165658" y="137160"/>
                  </a:lnTo>
                  <a:lnTo>
                    <a:pt x="161861" y="137160"/>
                  </a:lnTo>
                  <a:lnTo>
                    <a:pt x="162217" y="136042"/>
                  </a:lnTo>
                  <a:lnTo>
                    <a:pt x="161442" y="137160"/>
                  </a:lnTo>
                  <a:lnTo>
                    <a:pt x="160274" y="137160"/>
                  </a:lnTo>
                  <a:lnTo>
                    <a:pt x="160578" y="136042"/>
                  </a:lnTo>
                  <a:lnTo>
                    <a:pt x="160515" y="134620"/>
                  </a:lnTo>
                  <a:lnTo>
                    <a:pt x="160401" y="133350"/>
                  </a:lnTo>
                  <a:lnTo>
                    <a:pt x="161074" y="132080"/>
                  </a:lnTo>
                  <a:lnTo>
                    <a:pt x="157962" y="132080"/>
                  </a:lnTo>
                  <a:lnTo>
                    <a:pt x="155803" y="132080"/>
                  </a:lnTo>
                  <a:lnTo>
                    <a:pt x="152679" y="134620"/>
                  </a:lnTo>
                  <a:lnTo>
                    <a:pt x="156133" y="129540"/>
                  </a:lnTo>
                  <a:lnTo>
                    <a:pt x="153543" y="130810"/>
                  </a:lnTo>
                  <a:lnTo>
                    <a:pt x="154165" y="129540"/>
                  </a:lnTo>
                  <a:lnTo>
                    <a:pt x="155397" y="127000"/>
                  </a:lnTo>
                  <a:lnTo>
                    <a:pt x="154216" y="128270"/>
                  </a:lnTo>
                  <a:lnTo>
                    <a:pt x="150964" y="129540"/>
                  </a:lnTo>
                  <a:lnTo>
                    <a:pt x="149339" y="129540"/>
                  </a:lnTo>
                  <a:lnTo>
                    <a:pt x="150304" y="128473"/>
                  </a:lnTo>
                  <a:lnTo>
                    <a:pt x="148691" y="129540"/>
                  </a:lnTo>
                  <a:lnTo>
                    <a:pt x="147408" y="128270"/>
                  </a:lnTo>
                  <a:lnTo>
                    <a:pt x="149199" y="125730"/>
                  </a:lnTo>
                  <a:lnTo>
                    <a:pt x="150101" y="124460"/>
                  </a:lnTo>
                  <a:lnTo>
                    <a:pt x="151892" y="121920"/>
                  </a:lnTo>
                  <a:lnTo>
                    <a:pt x="145008" y="124460"/>
                  </a:lnTo>
                  <a:lnTo>
                    <a:pt x="146977" y="119380"/>
                  </a:lnTo>
                  <a:lnTo>
                    <a:pt x="147472" y="118110"/>
                  </a:lnTo>
                  <a:lnTo>
                    <a:pt x="143611" y="119380"/>
                  </a:lnTo>
                  <a:lnTo>
                    <a:pt x="143687" y="114300"/>
                  </a:lnTo>
                  <a:lnTo>
                    <a:pt x="140817" y="113030"/>
                  </a:lnTo>
                  <a:lnTo>
                    <a:pt x="138303" y="119380"/>
                  </a:lnTo>
                  <a:lnTo>
                    <a:pt x="139966" y="113030"/>
                  </a:lnTo>
                  <a:lnTo>
                    <a:pt x="136575" y="118110"/>
                  </a:lnTo>
                  <a:lnTo>
                    <a:pt x="135559" y="118110"/>
                  </a:lnTo>
                  <a:lnTo>
                    <a:pt x="135699" y="117017"/>
                  </a:lnTo>
                  <a:lnTo>
                    <a:pt x="135712" y="116878"/>
                  </a:lnTo>
                  <a:lnTo>
                    <a:pt x="135724" y="116687"/>
                  </a:lnTo>
                  <a:lnTo>
                    <a:pt x="136258" y="115633"/>
                  </a:lnTo>
                  <a:lnTo>
                    <a:pt x="138557" y="114198"/>
                  </a:lnTo>
                  <a:lnTo>
                    <a:pt x="136080" y="113385"/>
                  </a:lnTo>
                  <a:lnTo>
                    <a:pt x="135750" y="116382"/>
                  </a:lnTo>
                  <a:lnTo>
                    <a:pt x="135813" y="115570"/>
                  </a:lnTo>
                  <a:lnTo>
                    <a:pt x="104000" y="115570"/>
                  </a:lnTo>
                  <a:lnTo>
                    <a:pt x="103847" y="115570"/>
                  </a:lnTo>
                  <a:lnTo>
                    <a:pt x="105562" y="116840"/>
                  </a:lnTo>
                  <a:lnTo>
                    <a:pt x="103606" y="116840"/>
                  </a:lnTo>
                  <a:lnTo>
                    <a:pt x="105752" y="118110"/>
                  </a:lnTo>
                  <a:lnTo>
                    <a:pt x="110375" y="118110"/>
                  </a:lnTo>
                  <a:lnTo>
                    <a:pt x="110375" y="116840"/>
                  </a:lnTo>
                  <a:lnTo>
                    <a:pt x="111747" y="116840"/>
                  </a:lnTo>
                  <a:lnTo>
                    <a:pt x="111379" y="118110"/>
                  </a:lnTo>
                  <a:lnTo>
                    <a:pt x="110617" y="119291"/>
                  </a:lnTo>
                  <a:lnTo>
                    <a:pt x="115277" y="118110"/>
                  </a:lnTo>
                  <a:lnTo>
                    <a:pt x="111874" y="129540"/>
                  </a:lnTo>
                  <a:lnTo>
                    <a:pt x="117259" y="127000"/>
                  </a:lnTo>
                  <a:lnTo>
                    <a:pt x="116992" y="127000"/>
                  </a:lnTo>
                  <a:lnTo>
                    <a:pt x="120929" y="125730"/>
                  </a:lnTo>
                  <a:lnTo>
                    <a:pt x="121704" y="127000"/>
                  </a:lnTo>
                  <a:lnTo>
                    <a:pt x="119151" y="127000"/>
                  </a:lnTo>
                  <a:lnTo>
                    <a:pt x="118973" y="129540"/>
                  </a:lnTo>
                  <a:lnTo>
                    <a:pt x="123977" y="127000"/>
                  </a:lnTo>
                  <a:lnTo>
                    <a:pt x="122491" y="132080"/>
                  </a:lnTo>
                  <a:lnTo>
                    <a:pt x="126187" y="130810"/>
                  </a:lnTo>
                  <a:lnTo>
                    <a:pt x="123367" y="138430"/>
                  </a:lnTo>
                  <a:lnTo>
                    <a:pt x="132054" y="134620"/>
                  </a:lnTo>
                  <a:lnTo>
                    <a:pt x="131406" y="139700"/>
                  </a:lnTo>
                  <a:lnTo>
                    <a:pt x="132295" y="138430"/>
                  </a:lnTo>
                  <a:lnTo>
                    <a:pt x="133819" y="137160"/>
                  </a:lnTo>
                  <a:lnTo>
                    <a:pt x="133108" y="138430"/>
                  </a:lnTo>
                  <a:lnTo>
                    <a:pt x="133756" y="138430"/>
                  </a:lnTo>
                  <a:lnTo>
                    <a:pt x="139560" y="139700"/>
                  </a:lnTo>
                  <a:lnTo>
                    <a:pt x="142087" y="146050"/>
                  </a:lnTo>
                  <a:lnTo>
                    <a:pt x="146138" y="151130"/>
                  </a:lnTo>
                  <a:lnTo>
                    <a:pt x="147701" y="152400"/>
                  </a:lnTo>
                  <a:lnTo>
                    <a:pt x="152082" y="143510"/>
                  </a:lnTo>
                  <a:lnTo>
                    <a:pt x="152069" y="148590"/>
                  </a:lnTo>
                  <a:lnTo>
                    <a:pt x="149656" y="151130"/>
                  </a:lnTo>
                  <a:lnTo>
                    <a:pt x="155346" y="149860"/>
                  </a:lnTo>
                  <a:lnTo>
                    <a:pt x="157035" y="154940"/>
                  </a:lnTo>
                  <a:lnTo>
                    <a:pt x="161798" y="154940"/>
                  </a:lnTo>
                  <a:lnTo>
                    <a:pt x="161302" y="156210"/>
                  </a:lnTo>
                  <a:lnTo>
                    <a:pt x="160947" y="156210"/>
                  </a:lnTo>
                  <a:lnTo>
                    <a:pt x="160489" y="158750"/>
                  </a:lnTo>
                  <a:lnTo>
                    <a:pt x="163728" y="157480"/>
                  </a:lnTo>
                  <a:lnTo>
                    <a:pt x="164731" y="154940"/>
                  </a:lnTo>
                  <a:lnTo>
                    <a:pt x="165188" y="156210"/>
                  </a:lnTo>
                  <a:lnTo>
                    <a:pt x="163957" y="157480"/>
                  </a:lnTo>
                  <a:lnTo>
                    <a:pt x="163880" y="160020"/>
                  </a:lnTo>
                  <a:lnTo>
                    <a:pt x="167284" y="156210"/>
                  </a:lnTo>
                  <a:lnTo>
                    <a:pt x="166649" y="158851"/>
                  </a:lnTo>
                  <a:lnTo>
                    <a:pt x="167843" y="161290"/>
                  </a:lnTo>
                  <a:lnTo>
                    <a:pt x="168732" y="158750"/>
                  </a:lnTo>
                  <a:lnTo>
                    <a:pt x="169456" y="160020"/>
                  </a:lnTo>
                  <a:lnTo>
                    <a:pt x="171945" y="158750"/>
                  </a:lnTo>
                  <a:lnTo>
                    <a:pt x="172110" y="160286"/>
                  </a:lnTo>
                  <a:lnTo>
                    <a:pt x="171907" y="160477"/>
                  </a:lnTo>
                  <a:lnTo>
                    <a:pt x="171716" y="160756"/>
                  </a:lnTo>
                  <a:lnTo>
                    <a:pt x="172034" y="162382"/>
                  </a:lnTo>
                  <a:lnTo>
                    <a:pt x="172275" y="161328"/>
                  </a:lnTo>
                  <a:lnTo>
                    <a:pt x="174447" y="158750"/>
                  </a:lnTo>
                  <a:lnTo>
                    <a:pt x="173837" y="163830"/>
                  </a:lnTo>
                  <a:lnTo>
                    <a:pt x="176174" y="160020"/>
                  </a:lnTo>
                  <a:lnTo>
                    <a:pt x="173901" y="163830"/>
                  </a:lnTo>
                  <a:lnTo>
                    <a:pt x="176796" y="163830"/>
                  </a:lnTo>
                  <a:lnTo>
                    <a:pt x="178701" y="162560"/>
                  </a:lnTo>
                  <a:lnTo>
                    <a:pt x="177761" y="163830"/>
                  </a:lnTo>
                  <a:lnTo>
                    <a:pt x="178790" y="163830"/>
                  </a:lnTo>
                  <a:lnTo>
                    <a:pt x="177558" y="166370"/>
                  </a:lnTo>
                  <a:lnTo>
                    <a:pt x="179908" y="166370"/>
                  </a:lnTo>
                  <a:lnTo>
                    <a:pt x="180835" y="163830"/>
                  </a:lnTo>
                  <a:lnTo>
                    <a:pt x="180149" y="170180"/>
                  </a:lnTo>
                  <a:lnTo>
                    <a:pt x="185661" y="162560"/>
                  </a:lnTo>
                  <a:lnTo>
                    <a:pt x="186575" y="161290"/>
                  </a:lnTo>
                  <a:lnTo>
                    <a:pt x="184391" y="168910"/>
                  </a:lnTo>
                  <a:lnTo>
                    <a:pt x="188493" y="167640"/>
                  </a:lnTo>
                  <a:lnTo>
                    <a:pt x="191465" y="167640"/>
                  </a:lnTo>
                  <a:lnTo>
                    <a:pt x="189966" y="171450"/>
                  </a:lnTo>
                  <a:lnTo>
                    <a:pt x="192798" y="170395"/>
                  </a:lnTo>
                  <a:lnTo>
                    <a:pt x="192227" y="167640"/>
                  </a:lnTo>
                  <a:lnTo>
                    <a:pt x="195122" y="167640"/>
                  </a:lnTo>
                  <a:lnTo>
                    <a:pt x="194005" y="169672"/>
                  </a:lnTo>
                  <a:lnTo>
                    <a:pt x="196519" y="167640"/>
                  </a:lnTo>
                  <a:lnTo>
                    <a:pt x="198551" y="170180"/>
                  </a:lnTo>
                  <a:lnTo>
                    <a:pt x="198920" y="171450"/>
                  </a:lnTo>
                  <a:lnTo>
                    <a:pt x="197332" y="171450"/>
                  </a:lnTo>
                  <a:lnTo>
                    <a:pt x="196761" y="172720"/>
                  </a:lnTo>
                  <a:lnTo>
                    <a:pt x="200113" y="171450"/>
                  </a:lnTo>
                  <a:lnTo>
                    <a:pt x="201599" y="175260"/>
                  </a:lnTo>
                  <a:lnTo>
                    <a:pt x="204482" y="174167"/>
                  </a:lnTo>
                  <a:lnTo>
                    <a:pt x="204698" y="175260"/>
                  </a:lnTo>
                  <a:lnTo>
                    <a:pt x="205511" y="173990"/>
                  </a:lnTo>
                  <a:lnTo>
                    <a:pt x="204939" y="173990"/>
                  </a:lnTo>
                  <a:lnTo>
                    <a:pt x="205384" y="171450"/>
                  </a:lnTo>
                  <a:lnTo>
                    <a:pt x="209130" y="168998"/>
                  </a:lnTo>
                  <a:lnTo>
                    <a:pt x="206756" y="172720"/>
                  </a:lnTo>
                  <a:lnTo>
                    <a:pt x="211620" y="170180"/>
                  </a:lnTo>
                  <a:lnTo>
                    <a:pt x="207314" y="176530"/>
                  </a:lnTo>
                  <a:lnTo>
                    <a:pt x="207772" y="176530"/>
                  </a:lnTo>
                  <a:lnTo>
                    <a:pt x="208546" y="175260"/>
                  </a:lnTo>
                  <a:lnTo>
                    <a:pt x="209054" y="173990"/>
                  </a:lnTo>
                  <a:lnTo>
                    <a:pt x="209321" y="173990"/>
                  </a:lnTo>
                  <a:lnTo>
                    <a:pt x="209130" y="175260"/>
                  </a:lnTo>
                  <a:lnTo>
                    <a:pt x="208038" y="176530"/>
                  </a:lnTo>
                  <a:lnTo>
                    <a:pt x="210134" y="176530"/>
                  </a:lnTo>
                  <a:lnTo>
                    <a:pt x="210451" y="173990"/>
                  </a:lnTo>
                  <a:lnTo>
                    <a:pt x="211899" y="173990"/>
                  </a:lnTo>
                  <a:lnTo>
                    <a:pt x="211480" y="175260"/>
                  </a:lnTo>
                  <a:lnTo>
                    <a:pt x="211035" y="175260"/>
                  </a:lnTo>
                  <a:lnTo>
                    <a:pt x="210400" y="176530"/>
                  </a:lnTo>
                  <a:lnTo>
                    <a:pt x="213474" y="173990"/>
                  </a:lnTo>
                  <a:lnTo>
                    <a:pt x="214363" y="175260"/>
                  </a:lnTo>
                  <a:lnTo>
                    <a:pt x="214058" y="175260"/>
                  </a:lnTo>
                  <a:lnTo>
                    <a:pt x="213880" y="176530"/>
                  </a:lnTo>
                  <a:lnTo>
                    <a:pt x="215785" y="176530"/>
                  </a:lnTo>
                  <a:lnTo>
                    <a:pt x="218071" y="173990"/>
                  </a:lnTo>
                  <a:lnTo>
                    <a:pt x="219214" y="172720"/>
                  </a:lnTo>
                  <a:lnTo>
                    <a:pt x="220789" y="175260"/>
                  </a:lnTo>
                  <a:lnTo>
                    <a:pt x="218401" y="179070"/>
                  </a:lnTo>
                  <a:lnTo>
                    <a:pt x="221018" y="177800"/>
                  </a:lnTo>
                  <a:lnTo>
                    <a:pt x="219684" y="181610"/>
                  </a:lnTo>
                  <a:lnTo>
                    <a:pt x="221386" y="180340"/>
                  </a:lnTo>
                  <a:lnTo>
                    <a:pt x="221576" y="179070"/>
                  </a:lnTo>
                  <a:lnTo>
                    <a:pt x="222669" y="179070"/>
                  </a:lnTo>
                  <a:lnTo>
                    <a:pt x="223697" y="177800"/>
                  </a:lnTo>
                  <a:lnTo>
                    <a:pt x="224713" y="176530"/>
                  </a:lnTo>
                  <a:lnTo>
                    <a:pt x="225209" y="177800"/>
                  </a:lnTo>
                  <a:lnTo>
                    <a:pt x="223774" y="179070"/>
                  </a:lnTo>
                  <a:lnTo>
                    <a:pt x="226148" y="179070"/>
                  </a:lnTo>
                  <a:lnTo>
                    <a:pt x="225513" y="177800"/>
                  </a:lnTo>
                  <a:lnTo>
                    <a:pt x="227368" y="176530"/>
                  </a:lnTo>
                  <a:lnTo>
                    <a:pt x="227190" y="172720"/>
                  </a:lnTo>
                  <a:lnTo>
                    <a:pt x="228269" y="175260"/>
                  </a:lnTo>
                  <a:lnTo>
                    <a:pt x="229362" y="175260"/>
                  </a:lnTo>
                  <a:lnTo>
                    <a:pt x="229095" y="177800"/>
                  </a:lnTo>
                  <a:lnTo>
                    <a:pt x="231127" y="175260"/>
                  </a:lnTo>
                  <a:lnTo>
                    <a:pt x="231597" y="176530"/>
                  </a:lnTo>
                  <a:lnTo>
                    <a:pt x="231368" y="177800"/>
                  </a:lnTo>
                  <a:lnTo>
                    <a:pt x="229971" y="180187"/>
                  </a:lnTo>
                  <a:lnTo>
                    <a:pt x="229857" y="180644"/>
                  </a:lnTo>
                  <a:lnTo>
                    <a:pt x="229743" y="181610"/>
                  </a:lnTo>
                  <a:lnTo>
                    <a:pt x="231444" y="179070"/>
                  </a:lnTo>
                  <a:lnTo>
                    <a:pt x="232676" y="181610"/>
                  </a:lnTo>
                  <a:lnTo>
                    <a:pt x="233756" y="180187"/>
                  </a:lnTo>
                  <a:lnTo>
                    <a:pt x="233426" y="181330"/>
                  </a:lnTo>
                  <a:lnTo>
                    <a:pt x="234645" y="179070"/>
                  </a:lnTo>
                  <a:lnTo>
                    <a:pt x="234886" y="180340"/>
                  </a:lnTo>
                  <a:lnTo>
                    <a:pt x="234149" y="182880"/>
                  </a:lnTo>
                  <a:lnTo>
                    <a:pt x="235534" y="182880"/>
                  </a:lnTo>
                  <a:lnTo>
                    <a:pt x="235432" y="179070"/>
                  </a:lnTo>
                  <a:lnTo>
                    <a:pt x="235394" y="177800"/>
                  </a:lnTo>
                  <a:lnTo>
                    <a:pt x="236474" y="180340"/>
                  </a:lnTo>
                  <a:lnTo>
                    <a:pt x="236194" y="180340"/>
                  </a:lnTo>
                  <a:lnTo>
                    <a:pt x="235762" y="181610"/>
                  </a:lnTo>
                  <a:lnTo>
                    <a:pt x="237223" y="182880"/>
                  </a:lnTo>
                  <a:lnTo>
                    <a:pt x="239890" y="180340"/>
                  </a:lnTo>
                  <a:lnTo>
                    <a:pt x="241147" y="182880"/>
                  </a:lnTo>
                  <a:lnTo>
                    <a:pt x="240334" y="186690"/>
                  </a:lnTo>
                  <a:lnTo>
                    <a:pt x="241503" y="186690"/>
                  </a:lnTo>
                  <a:lnTo>
                    <a:pt x="245478" y="184150"/>
                  </a:lnTo>
                  <a:lnTo>
                    <a:pt x="247319" y="185254"/>
                  </a:lnTo>
                  <a:lnTo>
                    <a:pt x="247700" y="184150"/>
                  </a:lnTo>
                  <a:lnTo>
                    <a:pt x="249402" y="179070"/>
                  </a:lnTo>
                  <a:lnTo>
                    <a:pt x="248183" y="187960"/>
                  </a:lnTo>
                  <a:lnTo>
                    <a:pt x="250266" y="185420"/>
                  </a:lnTo>
                  <a:lnTo>
                    <a:pt x="249834" y="186690"/>
                  </a:lnTo>
                  <a:lnTo>
                    <a:pt x="249301" y="188099"/>
                  </a:lnTo>
                  <a:lnTo>
                    <a:pt x="250532" y="189230"/>
                  </a:lnTo>
                  <a:lnTo>
                    <a:pt x="252971" y="187960"/>
                  </a:lnTo>
                  <a:lnTo>
                    <a:pt x="256006" y="186690"/>
                  </a:lnTo>
                  <a:lnTo>
                    <a:pt x="255270" y="187960"/>
                  </a:lnTo>
                  <a:lnTo>
                    <a:pt x="255866" y="190500"/>
                  </a:lnTo>
                  <a:lnTo>
                    <a:pt x="258483" y="190500"/>
                  </a:lnTo>
                  <a:lnTo>
                    <a:pt x="259219" y="189230"/>
                  </a:lnTo>
                  <a:lnTo>
                    <a:pt x="259753" y="190500"/>
                  </a:lnTo>
                  <a:lnTo>
                    <a:pt x="259867" y="189230"/>
                  </a:lnTo>
                  <a:lnTo>
                    <a:pt x="259994" y="187960"/>
                  </a:lnTo>
                  <a:lnTo>
                    <a:pt x="261531" y="191770"/>
                  </a:lnTo>
                  <a:lnTo>
                    <a:pt x="264147" y="190500"/>
                  </a:lnTo>
                  <a:lnTo>
                    <a:pt x="266788" y="190500"/>
                  </a:lnTo>
                  <a:lnTo>
                    <a:pt x="268401" y="193040"/>
                  </a:lnTo>
                  <a:lnTo>
                    <a:pt x="268046" y="193040"/>
                  </a:lnTo>
                  <a:lnTo>
                    <a:pt x="267220" y="194310"/>
                  </a:lnTo>
                  <a:lnTo>
                    <a:pt x="267500" y="194310"/>
                  </a:lnTo>
                  <a:lnTo>
                    <a:pt x="270357" y="193040"/>
                  </a:lnTo>
                  <a:lnTo>
                    <a:pt x="270586" y="191770"/>
                  </a:lnTo>
                  <a:lnTo>
                    <a:pt x="270814" y="190500"/>
                  </a:lnTo>
                  <a:lnTo>
                    <a:pt x="270421" y="191770"/>
                  </a:lnTo>
                  <a:lnTo>
                    <a:pt x="270421" y="190500"/>
                  </a:lnTo>
                  <a:lnTo>
                    <a:pt x="271145" y="189230"/>
                  </a:lnTo>
                  <a:lnTo>
                    <a:pt x="272135" y="187960"/>
                  </a:lnTo>
                  <a:lnTo>
                    <a:pt x="272757" y="187960"/>
                  </a:lnTo>
                  <a:lnTo>
                    <a:pt x="271208" y="189230"/>
                  </a:lnTo>
                  <a:lnTo>
                    <a:pt x="271691" y="191770"/>
                  </a:lnTo>
                  <a:lnTo>
                    <a:pt x="271780" y="192760"/>
                  </a:lnTo>
                  <a:lnTo>
                    <a:pt x="271754" y="193103"/>
                  </a:lnTo>
                  <a:lnTo>
                    <a:pt x="271792" y="193357"/>
                  </a:lnTo>
                  <a:lnTo>
                    <a:pt x="271843" y="193167"/>
                  </a:lnTo>
                  <a:lnTo>
                    <a:pt x="271830" y="193040"/>
                  </a:lnTo>
                  <a:lnTo>
                    <a:pt x="272326" y="191770"/>
                  </a:lnTo>
                  <a:lnTo>
                    <a:pt x="272491" y="190500"/>
                  </a:lnTo>
                  <a:lnTo>
                    <a:pt x="272605" y="195580"/>
                  </a:lnTo>
                  <a:lnTo>
                    <a:pt x="273418" y="190500"/>
                  </a:lnTo>
                  <a:lnTo>
                    <a:pt x="274015" y="186690"/>
                  </a:lnTo>
                  <a:lnTo>
                    <a:pt x="274993" y="189230"/>
                  </a:lnTo>
                  <a:lnTo>
                    <a:pt x="274548" y="190500"/>
                  </a:lnTo>
                  <a:lnTo>
                    <a:pt x="275386" y="190500"/>
                  </a:lnTo>
                  <a:lnTo>
                    <a:pt x="276466" y="189230"/>
                  </a:lnTo>
                  <a:lnTo>
                    <a:pt x="277063" y="189230"/>
                  </a:lnTo>
                  <a:lnTo>
                    <a:pt x="276618" y="191770"/>
                  </a:lnTo>
                  <a:lnTo>
                    <a:pt x="276021" y="190500"/>
                  </a:lnTo>
                  <a:lnTo>
                    <a:pt x="275348" y="193040"/>
                  </a:lnTo>
                  <a:lnTo>
                    <a:pt x="276402" y="193040"/>
                  </a:lnTo>
                  <a:lnTo>
                    <a:pt x="276987" y="191770"/>
                  </a:lnTo>
                  <a:lnTo>
                    <a:pt x="278142" y="189230"/>
                  </a:lnTo>
                  <a:lnTo>
                    <a:pt x="278726" y="187960"/>
                  </a:lnTo>
                  <a:lnTo>
                    <a:pt x="278892" y="190500"/>
                  </a:lnTo>
                  <a:lnTo>
                    <a:pt x="278269" y="191770"/>
                  </a:lnTo>
                  <a:lnTo>
                    <a:pt x="277025" y="191770"/>
                  </a:lnTo>
                  <a:lnTo>
                    <a:pt x="277152" y="195580"/>
                  </a:lnTo>
                  <a:lnTo>
                    <a:pt x="277482" y="194310"/>
                  </a:lnTo>
                  <a:lnTo>
                    <a:pt x="278091" y="195580"/>
                  </a:lnTo>
                  <a:lnTo>
                    <a:pt x="279209" y="196710"/>
                  </a:lnTo>
                  <a:lnTo>
                    <a:pt x="280187" y="194310"/>
                  </a:lnTo>
                  <a:lnTo>
                    <a:pt x="282270" y="189230"/>
                  </a:lnTo>
                  <a:lnTo>
                    <a:pt x="282067" y="195580"/>
                  </a:lnTo>
                  <a:lnTo>
                    <a:pt x="284937" y="191770"/>
                  </a:lnTo>
                  <a:lnTo>
                    <a:pt x="282181" y="195580"/>
                  </a:lnTo>
                  <a:lnTo>
                    <a:pt x="284010" y="194310"/>
                  </a:lnTo>
                  <a:lnTo>
                    <a:pt x="283095" y="196850"/>
                  </a:lnTo>
                  <a:lnTo>
                    <a:pt x="283311" y="198120"/>
                  </a:lnTo>
                  <a:lnTo>
                    <a:pt x="283743" y="199390"/>
                  </a:lnTo>
                  <a:lnTo>
                    <a:pt x="283324" y="200660"/>
                  </a:lnTo>
                  <a:lnTo>
                    <a:pt x="284759" y="198120"/>
                  </a:lnTo>
                  <a:lnTo>
                    <a:pt x="284175" y="201930"/>
                  </a:lnTo>
                  <a:lnTo>
                    <a:pt x="286232" y="199390"/>
                  </a:lnTo>
                  <a:lnTo>
                    <a:pt x="286029" y="200660"/>
                  </a:lnTo>
                  <a:lnTo>
                    <a:pt x="286702" y="199834"/>
                  </a:lnTo>
                  <a:lnTo>
                    <a:pt x="286842" y="199390"/>
                  </a:lnTo>
                  <a:lnTo>
                    <a:pt x="287655" y="198120"/>
                  </a:lnTo>
                  <a:lnTo>
                    <a:pt x="289255" y="195580"/>
                  </a:lnTo>
                  <a:lnTo>
                    <a:pt x="289674" y="203200"/>
                  </a:lnTo>
                  <a:lnTo>
                    <a:pt x="293141" y="199377"/>
                  </a:lnTo>
                  <a:lnTo>
                    <a:pt x="295605" y="198120"/>
                  </a:lnTo>
                  <a:lnTo>
                    <a:pt x="296748" y="195580"/>
                  </a:lnTo>
                  <a:lnTo>
                    <a:pt x="298970" y="194310"/>
                  </a:lnTo>
                  <a:lnTo>
                    <a:pt x="299237" y="195580"/>
                  </a:lnTo>
                  <a:lnTo>
                    <a:pt x="297637" y="196850"/>
                  </a:lnTo>
                  <a:lnTo>
                    <a:pt x="298310" y="199390"/>
                  </a:lnTo>
                  <a:lnTo>
                    <a:pt x="299148" y="199390"/>
                  </a:lnTo>
                  <a:lnTo>
                    <a:pt x="299974" y="198513"/>
                  </a:lnTo>
                  <a:lnTo>
                    <a:pt x="300037" y="200660"/>
                  </a:lnTo>
                  <a:lnTo>
                    <a:pt x="300875" y="200660"/>
                  </a:lnTo>
                  <a:lnTo>
                    <a:pt x="301142" y="198488"/>
                  </a:lnTo>
                  <a:lnTo>
                    <a:pt x="300786" y="198120"/>
                  </a:lnTo>
                  <a:lnTo>
                    <a:pt x="301282" y="196850"/>
                  </a:lnTo>
                  <a:lnTo>
                    <a:pt x="302260" y="194310"/>
                  </a:lnTo>
                  <a:close/>
                </a:path>
                <a:path w="728980" h="273684">
                  <a:moveTo>
                    <a:pt x="303784" y="201930"/>
                  </a:moveTo>
                  <a:lnTo>
                    <a:pt x="302818" y="201930"/>
                  </a:lnTo>
                  <a:lnTo>
                    <a:pt x="302234" y="203200"/>
                  </a:lnTo>
                  <a:lnTo>
                    <a:pt x="303479" y="203200"/>
                  </a:lnTo>
                  <a:lnTo>
                    <a:pt x="303707" y="203047"/>
                  </a:lnTo>
                  <a:lnTo>
                    <a:pt x="303784" y="201930"/>
                  </a:lnTo>
                  <a:close/>
                </a:path>
                <a:path w="728980" h="273684">
                  <a:moveTo>
                    <a:pt x="303822" y="202958"/>
                  </a:moveTo>
                  <a:lnTo>
                    <a:pt x="303695" y="203200"/>
                  </a:lnTo>
                  <a:lnTo>
                    <a:pt x="303822" y="202958"/>
                  </a:lnTo>
                  <a:close/>
                </a:path>
                <a:path w="728980" h="273684">
                  <a:moveTo>
                    <a:pt x="303898" y="200342"/>
                  </a:moveTo>
                  <a:lnTo>
                    <a:pt x="303784" y="201930"/>
                  </a:lnTo>
                  <a:lnTo>
                    <a:pt x="303898" y="200342"/>
                  </a:lnTo>
                  <a:close/>
                </a:path>
                <a:path w="728980" h="273684">
                  <a:moveTo>
                    <a:pt x="304533" y="203822"/>
                  </a:moveTo>
                  <a:lnTo>
                    <a:pt x="304203" y="204114"/>
                  </a:lnTo>
                  <a:lnTo>
                    <a:pt x="304419" y="204292"/>
                  </a:lnTo>
                  <a:lnTo>
                    <a:pt x="304469" y="204101"/>
                  </a:lnTo>
                  <a:lnTo>
                    <a:pt x="304507" y="203936"/>
                  </a:lnTo>
                  <a:close/>
                </a:path>
                <a:path w="728980" h="273684">
                  <a:moveTo>
                    <a:pt x="304876" y="203542"/>
                  </a:moveTo>
                  <a:lnTo>
                    <a:pt x="304749" y="203517"/>
                  </a:lnTo>
                  <a:lnTo>
                    <a:pt x="304533" y="203822"/>
                  </a:lnTo>
                  <a:lnTo>
                    <a:pt x="304876" y="203542"/>
                  </a:lnTo>
                  <a:close/>
                </a:path>
                <a:path w="728980" h="273684">
                  <a:moveTo>
                    <a:pt x="305473" y="193040"/>
                  </a:moveTo>
                  <a:lnTo>
                    <a:pt x="302056" y="199390"/>
                  </a:lnTo>
                  <a:lnTo>
                    <a:pt x="301637" y="199390"/>
                  </a:lnTo>
                  <a:lnTo>
                    <a:pt x="301015" y="201930"/>
                  </a:lnTo>
                  <a:lnTo>
                    <a:pt x="300405" y="203200"/>
                  </a:lnTo>
                  <a:lnTo>
                    <a:pt x="301523" y="201930"/>
                  </a:lnTo>
                  <a:lnTo>
                    <a:pt x="302818" y="200660"/>
                  </a:lnTo>
                  <a:lnTo>
                    <a:pt x="303949" y="199390"/>
                  </a:lnTo>
                  <a:lnTo>
                    <a:pt x="303898" y="200342"/>
                  </a:lnTo>
                  <a:lnTo>
                    <a:pt x="303961" y="199390"/>
                  </a:lnTo>
                  <a:lnTo>
                    <a:pt x="304126" y="199390"/>
                  </a:lnTo>
                  <a:lnTo>
                    <a:pt x="304914" y="198120"/>
                  </a:lnTo>
                  <a:lnTo>
                    <a:pt x="305473" y="193040"/>
                  </a:lnTo>
                  <a:close/>
                </a:path>
                <a:path w="728980" h="273684">
                  <a:moveTo>
                    <a:pt x="305600" y="202946"/>
                  </a:moveTo>
                  <a:lnTo>
                    <a:pt x="304888" y="203542"/>
                  </a:lnTo>
                  <a:lnTo>
                    <a:pt x="305079" y="203593"/>
                  </a:lnTo>
                  <a:lnTo>
                    <a:pt x="305308" y="203733"/>
                  </a:lnTo>
                  <a:lnTo>
                    <a:pt x="305600" y="202946"/>
                  </a:lnTo>
                  <a:close/>
                </a:path>
                <a:path w="728980" h="273684">
                  <a:moveTo>
                    <a:pt x="306158" y="198120"/>
                  </a:moveTo>
                  <a:lnTo>
                    <a:pt x="305739" y="198120"/>
                  </a:lnTo>
                  <a:lnTo>
                    <a:pt x="305981" y="198767"/>
                  </a:lnTo>
                  <a:lnTo>
                    <a:pt x="306158" y="198120"/>
                  </a:lnTo>
                  <a:close/>
                </a:path>
                <a:path w="728980" h="273684">
                  <a:moveTo>
                    <a:pt x="306197" y="199377"/>
                  </a:moveTo>
                  <a:lnTo>
                    <a:pt x="305981" y="198767"/>
                  </a:lnTo>
                  <a:lnTo>
                    <a:pt x="305460" y="200660"/>
                  </a:lnTo>
                  <a:lnTo>
                    <a:pt x="305066" y="200660"/>
                  </a:lnTo>
                  <a:lnTo>
                    <a:pt x="303822" y="202958"/>
                  </a:lnTo>
                  <a:lnTo>
                    <a:pt x="305320" y="201930"/>
                  </a:lnTo>
                  <a:lnTo>
                    <a:pt x="306197" y="199377"/>
                  </a:lnTo>
                  <a:close/>
                </a:path>
                <a:path w="728980" h="273684">
                  <a:moveTo>
                    <a:pt x="310388" y="199580"/>
                  </a:moveTo>
                  <a:lnTo>
                    <a:pt x="310222" y="196799"/>
                  </a:lnTo>
                  <a:lnTo>
                    <a:pt x="309397" y="196507"/>
                  </a:lnTo>
                  <a:lnTo>
                    <a:pt x="308051" y="198475"/>
                  </a:lnTo>
                  <a:lnTo>
                    <a:pt x="308013" y="197700"/>
                  </a:lnTo>
                  <a:lnTo>
                    <a:pt x="308381" y="196850"/>
                  </a:lnTo>
                  <a:lnTo>
                    <a:pt x="308546" y="196227"/>
                  </a:lnTo>
                  <a:lnTo>
                    <a:pt x="307606" y="197751"/>
                  </a:lnTo>
                  <a:lnTo>
                    <a:pt x="306285" y="200482"/>
                  </a:lnTo>
                  <a:lnTo>
                    <a:pt x="306057" y="203682"/>
                  </a:lnTo>
                  <a:lnTo>
                    <a:pt x="307340" y="200558"/>
                  </a:lnTo>
                  <a:lnTo>
                    <a:pt x="307213" y="201942"/>
                  </a:lnTo>
                  <a:lnTo>
                    <a:pt x="308660" y="198208"/>
                  </a:lnTo>
                  <a:lnTo>
                    <a:pt x="309257" y="197929"/>
                  </a:lnTo>
                  <a:lnTo>
                    <a:pt x="309333" y="199491"/>
                  </a:lnTo>
                  <a:lnTo>
                    <a:pt x="309016" y="200736"/>
                  </a:lnTo>
                  <a:lnTo>
                    <a:pt x="309372" y="199910"/>
                  </a:lnTo>
                  <a:lnTo>
                    <a:pt x="309676" y="201663"/>
                  </a:lnTo>
                  <a:lnTo>
                    <a:pt x="310388" y="199580"/>
                  </a:lnTo>
                  <a:close/>
                </a:path>
                <a:path w="728980" h="273684">
                  <a:moveTo>
                    <a:pt x="311467" y="200431"/>
                  </a:moveTo>
                  <a:lnTo>
                    <a:pt x="310870" y="200710"/>
                  </a:lnTo>
                  <a:lnTo>
                    <a:pt x="309816" y="204038"/>
                  </a:lnTo>
                  <a:lnTo>
                    <a:pt x="310807" y="203301"/>
                  </a:lnTo>
                  <a:lnTo>
                    <a:pt x="311175" y="202450"/>
                  </a:lnTo>
                  <a:lnTo>
                    <a:pt x="311467" y="200431"/>
                  </a:lnTo>
                  <a:close/>
                </a:path>
                <a:path w="728980" h="273684">
                  <a:moveTo>
                    <a:pt x="456577" y="238239"/>
                  </a:moveTo>
                  <a:lnTo>
                    <a:pt x="455955" y="239953"/>
                  </a:lnTo>
                  <a:lnTo>
                    <a:pt x="456120" y="239826"/>
                  </a:lnTo>
                  <a:lnTo>
                    <a:pt x="456577" y="238239"/>
                  </a:lnTo>
                  <a:close/>
                </a:path>
                <a:path w="728980" h="273684">
                  <a:moveTo>
                    <a:pt x="461606" y="255930"/>
                  </a:moveTo>
                  <a:lnTo>
                    <a:pt x="461479" y="256209"/>
                  </a:lnTo>
                  <a:lnTo>
                    <a:pt x="461416" y="256400"/>
                  </a:lnTo>
                  <a:lnTo>
                    <a:pt x="461518" y="256222"/>
                  </a:lnTo>
                  <a:lnTo>
                    <a:pt x="461606" y="255930"/>
                  </a:lnTo>
                  <a:close/>
                </a:path>
                <a:path w="728980" h="273684">
                  <a:moveTo>
                    <a:pt x="583209" y="254317"/>
                  </a:moveTo>
                  <a:lnTo>
                    <a:pt x="581253" y="254838"/>
                  </a:lnTo>
                  <a:lnTo>
                    <a:pt x="582117" y="257860"/>
                  </a:lnTo>
                  <a:lnTo>
                    <a:pt x="582218" y="258165"/>
                  </a:lnTo>
                  <a:lnTo>
                    <a:pt x="582180" y="258038"/>
                  </a:lnTo>
                  <a:lnTo>
                    <a:pt x="582129" y="257860"/>
                  </a:lnTo>
                  <a:lnTo>
                    <a:pt x="582142" y="256692"/>
                  </a:lnTo>
                  <a:lnTo>
                    <a:pt x="583209" y="254317"/>
                  </a:lnTo>
                  <a:close/>
                </a:path>
                <a:path w="728980" h="273684">
                  <a:moveTo>
                    <a:pt x="583628" y="253390"/>
                  </a:moveTo>
                  <a:lnTo>
                    <a:pt x="582828" y="251599"/>
                  </a:lnTo>
                  <a:lnTo>
                    <a:pt x="583311" y="254101"/>
                  </a:lnTo>
                  <a:lnTo>
                    <a:pt x="583628" y="253390"/>
                  </a:lnTo>
                  <a:close/>
                </a:path>
                <a:path w="728980" h="273684">
                  <a:moveTo>
                    <a:pt x="626821" y="257784"/>
                  </a:moveTo>
                  <a:lnTo>
                    <a:pt x="626706" y="257949"/>
                  </a:lnTo>
                  <a:lnTo>
                    <a:pt x="626643" y="258546"/>
                  </a:lnTo>
                  <a:lnTo>
                    <a:pt x="626821" y="257784"/>
                  </a:lnTo>
                  <a:close/>
                </a:path>
                <a:path w="728980" h="273684">
                  <a:moveTo>
                    <a:pt x="627024" y="258432"/>
                  </a:moveTo>
                  <a:lnTo>
                    <a:pt x="626859" y="257949"/>
                  </a:lnTo>
                  <a:lnTo>
                    <a:pt x="626859" y="258191"/>
                  </a:lnTo>
                  <a:lnTo>
                    <a:pt x="627024" y="258432"/>
                  </a:lnTo>
                  <a:close/>
                </a:path>
                <a:path w="728980" h="273684">
                  <a:moveTo>
                    <a:pt x="633958" y="255473"/>
                  </a:moveTo>
                  <a:lnTo>
                    <a:pt x="633920" y="255104"/>
                  </a:lnTo>
                  <a:lnTo>
                    <a:pt x="633818" y="254469"/>
                  </a:lnTo>
                  <a:lnTo>
                    <a:pt x="633831" y="255003"/>
                  </a:lnTo>
                  <a:lnTo>
                    <a:pt x="633945" y="255778"/>
                  </a:lnTo>
                  <a:lnTo>
                    <a:pt x="633958" y="255473"/>
                  </a:lnTo>
                  <a:close/>
                </a:path>
                <a:path w="728980" h="273684">
                  <a:moveTo>
                    <a:pt x="646493" y="258953"/>
                  </a:moveTo>
                  <a:lnTo>
                    <a:pt x="646188" y="258559"/>
                  </a:lnTo>
                  <a:lnTo>
                    <a:pt x="646303" y="258826"/>
                  </a:lnTo>
                  <a:lnTo>
                    <a:pt x="646493" y="258953"/>
                  </a:lnTo>
                  <a:close/>
                </a:path>
                <a:path w="728980" h="273684">
                  <a:moveTo>
                    <a:pt x="651154" y="252755"/>
                  </a:moveTo>
                  <a:lnTo>
                    <a:pt x="650938" y="253034"/>
                  </a:lnTo>
                  <a:lnTo>
                    <a:pt x="651154" y="252755"/>
                  </a:lnTo>
                  <a:close/>
                </a:path>
                <a:path w="728980" h="273684">
                  <a:moveTo>
                    <a:pt x="658583" y="257098"/>
                  </a:moveTo>
                  <a:lnTo>
                    <a:pt x="658495" y="256781"/>
                  </a:lnTo>
                  <a:lnTo>
                    <a:pt x="658393" y="256603"/>
                  </a:lnTo>
                  <a:lnTo>
                    <a:pt x="658342" y="256857"/>
                  </a:lnTo>
                  <a:lnTo>
                    <a:pt x="658583" y="257098"/>
                  </a:lnTo>
                  <a:close/>
                </a:path>
                <a:path w="728980" h="273684">
                  <a:moveTo>
                    <a:pt x="662686" y="259905"/>
                  </a:moveTo>
                  <a:lnTo>
                    <a:pt x="662533" y="260134"/>
                  </a:lnTo>
                  <a:lnTo>
                    <a:pt x="662393" y="260350"/>
                  </a:lnTo>
                  <a:lnTo>
                    <a:pt x="662432" y="260654"/>
                  </a:lnTo>
                  <a:lnTo>
                    <a:pt x="662609" y="260565"/>
                  </a:lnTo>
                  <a:lnTo>
                    <a:pt x="662686" y="260223"/>
                  </a:lnTo>
                  <a:lnTo>
                    <a:pt x="662686" y="259905"/>
                  </a:lnTo>
                  <a:close/>
                </a:path>
                <a:path w="728980" h="273684">
                  <a:moveTo>
                    <a:pt x="686447" y="261975"/>
                  </a:moveTo>
                  <a:lnTo>
                    <a:pt x="685761" y="260908"/>
                  </a:lnTo>
                  <a:lnTo>
                    <a:pt x="685761" y="262039"/>
                  </a:lnTo>
                  <a:lnTo>
                    <a:pt x="686130" y="261734"/>
                  </a:lnTo>
                  <a:lnTo>
                    <a:pt x="686447" y="261975"/>
                  </a:lnTo>
                  <a:close/>
                </a:path>
                <a:path w="728980" h="273684">
                  <a:moveTo>
                    <a:pt x="686701" y="262382"/>
                  </a:moveTo>
                  <a:lnTo>
                    <a:pt x="686650" y="262153"/>
                  </a:lnTo>
                  <a:lnTo>
                    <a:pt x="686536" y="262026"/>
                  </a:lnTo>
                  <a:lnTo>
                    <a:pt x="686701" y="262382"/>
                  </a:lnTo>
                  <a:close/>
                </a:path>
                <a:path w="728980" h="273684">
                  <a:moveTo>
                    <a:pt x="691057" y="258356"/>
                  </a:moveTo>
                  <a:lnTo>
                    <a:pt x="691007" y="257924"/>
                  </a:lnTo>
                  <a:lnTo>
                    <a:pt x="690956" y="257543"/>
                  </a:lnTo>
                  <a:lnTo>
                    <a:pt x="690930" y="257314"/>
                  </a:lnTo>
                  <a:lnTo>
                    <a:pt x="690956" y="257683"/>
                  </a:lnTo>
                  <a:lnTo>
                    <a:pt x="690994" y="258038"/>
                  </a:lnTo>
                  <a:lnTo>
                    <a:pt x="691057" y="258356"/>
                  </a:lnTo>
                  <a:close/>
                </a:path>
                <a:path w="728980" h="273684">
                  <a:moveTo>
                    <a:pt x="697153" y="257276"/>
                  </a:moveTo>
                  <a:lnTo>
                    <a:pt x="696861" y="258711"/>
                  </a:lnTo>
                  <a:lnTo>
                    <a:pt x="697064" y="258699"/>
                  </a:lnTo>
                  <a:lnTo>
                    <a:pt x="697090" y="258292"/>
                  </a:lnTo>
                  <a:lnTo>
                    <a:pt x="697103" y="257822"/>
                  </a:lnTo>
                  <a:lnTo>
                    <a:pt x="697153" y="257276"/>
                  </a:lnTo>
                  <a:close/>
                </a:path>
                <a:path w="728980" h="273684">
                  <a:moveTo>
                    <a:pt x="705116" y="259765"/>
                  </a:moveTo>
                  <a:lnTo>
                    <a:pt x="705002" y="258559"/>
                  </a:lnTo>
                  <a:lnTo>
                    <a:pt x="704900" y="257695"/>
                  </a:lnTo>
                  <a:lnTo>
                    <a:pt x="704710" y="257581"/>
                  </a:lnTo>
                  <a:lnTo>
                    <a:pt x="704837" y="260527"/>
                  </a:lnTo>
                  <a:lnTo>
                    <a:pt x="704850" y="261810"/>
                  </a:lnTo>
                  <a:lnTo>
                    <a:pt x="704888" y="260578"/>
                  </a:lnTo>
                  <a:lnTo>
                    <a:pt x="704989" y="260007"/>
                  </a:lnTo>
                  <a:lnTo>
                    <a:pt x="705116" y="259765"/>
                  </a:lnTo>
                  <a:close/>
                </a:path>
                <a:path w="728980" h="273684">
                  <a:moveTo>
                    <a:pt x="720674" y="273304"/>
                  </a:moveTo>
                  <a:lnTo>
                    <a:pt x="720445" y="273367"/>
                  </a:lnTo>
                  <a:lnTo>
                    <a:pt x="720598" y="273418"/>
                  </a:lnTo>
                  <a:close/>
                </a:path>
                <a:path w="728980" h="273684">
                  <a:moveTo>
                    <a:pt x="721182" y="272732"/>
                  </a:moveTo>
                  <a:lnTo>
                    <a:pt x="721106" y="272884"/>
                  </a:lnTo>
                  <a:lnTo>
                    <a:pt x="721004" y="273011"/>
                  </a:lnTo>
                  <a:lnTo>
                    <a:pt x="720915" y="273672"/>
                  </a:lnTo>
                  <a:lnTo>
                    <a:pt x="721042" y="273494"/>
                  </a:lnTo>
                  <a:lnTo>
                    <a:pt x="721131" y="273151"/>
                  </a:lnTo>
                  <a:lnTo>
                    <a:pt x="721182" y="272732"/>
                  </a:lnTo>
                  <a:close/>
                </a:path>
                <a:path w="728980" h="273684">
                  <a:moveTo>
                    <a:pt x="727684" y="267614"/>
                  </a:moveTo>
                  <a:lnTo>
                    <a:pt x="726909" y="264985"/>
                  </a:lnTo>
                  <a:lnTo>
                    <a:pt x="726249" y="264922"/>
                  </a:lnTo>
                  <a:lnTo>
                    <a:pt x="725766" y="267195"/>
                  </a:lnTo>
                  <a:lnTo>
                    <a:pt x="725551" y="266446"/>
                  </a:lnTo>
                  <a:lnTo>
                    <a:pt x="725614" y="265531"/>
                  </a:lnTo>
                  <a:lnTo>
                    <a:pt x="725589" y="264896"/>
                  </a:lnTo>
                  <a:lnTo>
                    <a:pt x="725271" y="266611"/>
                  </a:lnTo>
                  <a:lnTo>
                    <a:pt x="724979" y="269595"/>
                  </a:lnTo>
                  <a:lnTo>
                    <a:pt x="725576" y="272732"/>
                  </a:lnTo>
                  <a:lnTo>
                    <a:pt x="725741" y="269379"/>
                  </a:lnTo>
                  <a:lnTo>
                    <a:pt x="725982" y="270751"/>
                  </a:lnTo>
                  <a:lnTo>
                    <a:pt x="726135" y="266763"/>
                  </a:lnTo>
                  <a:lnTo>
                    <a:pt x="726490" y="266331"/>
                  </a:lnTo>
                  <a:lnTo>
                    <a:pt x="726935" y="267817"/>
                  </a:lnTo>
                  <a:lnTo>
                    <a:pt x="726973" y="269087"/>
                  </a:lnTo>
                  <a:lnTo>
                    <a:pt x="727036" y="268185"/>
                  </a:lnTo>
                  <a:lnTo>
                    <a:pt x="727659" y="269798"/>
                  </a:lnTo>
                  <a:lnTo>
                    <a:pt x="727684" y="267614"/>
                  </a:lnTo>
                  <a:close/>
                </a:path>
                <a:path w="728980" h="273684">
                  <a:moveTo>
                    <a:pt x="728929" y="270154"/>
                  </a:moveTo>
                  <a:lnTo>
                    <a:pt x="728637" y="268135"/>
                  </a:lnTo>
                  <a:lnTo>
                    <a:pt x="728281" y="268566"/>
                  </a:lnTo>
                  <a:lnTo>
                    <a:pt x="728319" y="272034"/>
                  </a:lnTo>
                  <a:lnTo>
                    <a:pt x="728865" y="271068"/>
                  </a:lnTo>
                  <a:lnTo>
                    <a:pt x="728929" y="27015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8064112" y="1344758"/>
              <a:ext cx="757555" cy="83185"/>
            </a:xfrm>
            <a:custGeom>
              <a:avLst/>
              <a:gdLst/>
              <a:ahLst/>
              <a:cxnLst/>
              <a:rect l="l" t="t" r="r" b="b"/>
              <a:pathLst>
                <a:path w="757555" h="83184">
                  <a:moveTo>
                    <a:pt x="2235" y="51689"/>
                  </a:moveTo>
                  <a:lnTo>
                    <a:pt x="1270" y="51562"/>
                  </a:lnTo>
                  <a:lnTo>
                    <a:pt x="1219" y="53848"/>
                  </a:lnTo>
                  <a:lnTo>
                    <a:pt x="2209" y="51816"/>
                  </a:lnTo>
                  <a:lnTo>
                    <a:pt x="2235" y="51689"/>
                  </a:lnTo>
                  <a:close/>
                </a:path>
                <a:path w="757555" h="83184">
                  <a:moveTo>
                    <a:pt x="4851" y="52197"/>
                  </a:moveTo>
                  <a:lnTo>
                    <a:pt x="4749" y="51181"/>
                  </a:lnTo>
                  <a:lnTo>
                    <a:pt x="4622" y="50558"/>
                  </a:lnTo>
                  <a:lnTo>
                    <a:pt x="4533" y="51054"/>
                  </a:lnTo>
                  <a:lnTo>
                    <a:pt x="4419" y="51308"/>
                  </a:lnTo>
                  <a:lnTo>
                    <a:pt x="3581" y="52578"/>
                  </a:lnTo>
                  <a:lnTo>
                    <a:pt x="3454" y="52959"/>
                  </a:lnTo>
                  <a:lnTo>
                    <a:pt x="3860" y="53975"/>
                  </a:lnTo>
                  <a:lnTo>
                    <a:pt x="4851" y="52197"/>
                  </a:lnTo>
                  <a:close/>
                </a:path>
                <a:path w="757555" h="83184">
                  <a:moveTo>
                    <a:pt x="4851" y="49403"/>
                  </a:moveTo>
                  <a:lnTo>
                    <a:pt x="4737" y="49530"/>
                  </a:lnTo>
                  <a:lnTo>
                    <a:pt x="4622" y="50558"/>
                  </a:lnTo>
                  <a:lnTo>
                    <a:pt x="4851" y="49403"/>
                  </a:lnTo>
                  <a:close/>
                </a:path>
                <a:path w="757555" h="83184">
                  <a:moveTo>
                    <a:pt x="22428" y="60261"/>
                  </a:moveTo>
                  <a:lnTo>
                    <a:pt x="21247" y="61595"/>
                  </a:lnTo>
                  <a:lnTo>
                    <a:pt x="22288" y="61976"/>
                  </a:lnTo>
                  <a:lnTo>
                    <a:pt x="22428" y="60261"/>
                  </a:lnTo>
                  <a:close/>
                </a:path>
                <a:path w="757555" h="83184">
                  <a:moveTo>
                    <a:pt x="22555" y="60121"/>
                  </a:moveTo>
                  <a:lnTo>
                    <a:pt x="22517" y="59232"/>
                  </a:lnTo>
                  <a:lnTo>
                    <a:pt x="22428" y="60261"/>
                  </a:lnTo>
                  <a:lnTo>
                    <a:pt x="22555" y="60121"/>
                  </a:lnTo>
                  <a:close/>
                </a:path>
                <a:path w="757555" h="83184">
                  <a:moveTo>
                    <a:pt x="30073" y="56476"/>
                  </a:moveTo>
                  <a:lnTo>
                    <a:pt x="29730" y="58547"/>
                  </a:lnTo>
                  <a:lnTo>
                    <a:pt x="28549" y="59029"/>
                  </a:lnTo>
                  <a:lnTo>
                    <a:pt x="29819" y="59131"/>
                  </a:lnTo>
                  <a:lnTo>
                    <a:pt x="29857" y="58280"/>
                  </a:lnTo>
                  <a:lnTo>
                    <a:pt x="29959" y="57378"/>
                  </a:lnTo>
                  <a:lnTo>
                    <a:pt x="30073" y="56476"/>
                  </a:lnTo>
                  <a:close/>
                </a:path>
                <a:path w="757555" h="83184">
                  <a:moveTo>
                    <a:pt x="31432" y="55245"/>
                  </a:moveTo>
                  <a:lnTo>
                    <a:pt x="31305" y="54229"/>
                  </a:lnTo>
                  <a:lnTo>
                    <a:pt x="31102" y="53340"/>
                  </a:lnTo>
                  <a:lnTo>
                    <a:pt x="30518" y="56007"/>
                  </a:lnTo>
                  <a:lnTo>
                    <a:pt x="30861" y="55702"/>
                  </a:lnTo>
                  <a:lnTo>
                    <a:pt x="30886" y="55499"/>
                  </a:lnTo>
                  <a:lnTo>
                    <a:pt x="30886" y="55702"/>
                  </a:lnTo>
                  <a:lnTo>
                    <a:pt x="31127" y="55499"/>
                  </a:lnTo>
                  <a:lnTo>
                    <a:pt x="31432" y="55245"/>
                  </a:lnTo>
                  <a:close/>
                </a:path>
                <a:path w="757555" h="83184">
                  <a:moveTo>
                    <a:pt x="31788" y="54914"/>
                  </a:moveTo>
                  <a:lnTo>
                    <a:pt x="31572" y="55118"/>
                  </a:lnTo>
                  <a:lnTo>
                    <a:pt x="31572" y="55372"/>
                  </a:lnTo>
                  <a:lnTo>
                    <a:pt x="31686" y="55880"/>
                  </a:lnTo>
                  <a:lnTo>
                    <a:pt x="31788" y="54914"/>
                  </a:lnTo>
                  <a:close/>
                </a:path>
                <a:path w="757555" h="83184">
                  <a:moveTo>
                    <a:pt x="41262" y="39751"/>
                  </a:moveTo>
                  <a:lnTo>
                    <a:pt x="40690" y="40386"/>
                  </a:lnTo>
                  <a:lnTo>
                    <a:pt x="40970" y="40513"/>
                  </a:lnTo>
                  <a:lnTo>
                    <a:pt x="41262" y="39751"/>
                  </a:lnTo>
                  <a:close/>
                </a:path>
                <a:path w="757555" h="83184">
                  <a:moveTo>
                    <a:pt x="41376" y="59677"/>
                  </a:moveTo>
                  <a:lnTo>
                    <a:pt x="41122" y="60325"/>
                  </a:lnTo>
                  <a:lnTo>
                    <a:pt x="40335" y="59982"/>
                  </a:lnTo>
                  <a:lnTo>
                    <a:pt x="40500" y="61214"/>
                  </a:lnTo>
                  <a:lnTo>
                    <a:pt x="40754" y="63754"/>
                  </a:lnTo>
                  <a:lnTo>
                    <a:pt x="41287" y="60325"/>
                  </a:lnTo>
                  <a:lnTo>
                    <a:pt x="41376" y="59677"/>
                  </a:lnTo>
                  <a:close/>
                </a:path>
                <a:path w="757555" h="83184">
                  <a:moveTo>
                    <a:pt x="41706" y="58864"/>
                  </a:moveTo>
                  <a:lnTo>
                    <a:pt x="41579" y="58356"/>
                  </a:lnTo>
                  <a:lnTo>
                    <a:pt x="41376" y="59677"/>
                  </a:lnTo>
                  <a:lnTo>
                    <a:pt x="41706" y="58864"/>
                  </a:lnTo>
                  <a:close/>
                </a:path>
                <a:path w="757555" h="83184">
                  <a:moveTo>
                    <a:pt x="47726" y="41656"/>
                  </a:moveTo>
                  <a:lnTo>
                    <a:pt x="47726" y="41910"/>
                  </a:lnTo>
                  <a:lnTo>
                    <a:pt x="47726" y="41656"/>
                  </a:lnTo>
                  <a:close/>
                </a:path>
                <a:path w="757555" h="83184">
                  <a:moveTo>
                    <a:pt x="54876" y="66802"/>
                  </a:moveTo>
                  <a:lnTo>
                    <a:pt x="54686" y="63627"/>
                  </a:lnTo>
                  <a:lnTo>
                    <a:pt x="54648" y="64262"/>
                  </a:lnTo>
                  <a:lnTo>
                    <a:pt x="54521" y="65151"/>
                  </a:lnTo>
                  <a:lnTo>
                    <a:pt x="54432" y="65278"/>
                  </a:lnTo>
                  <a:lnTo>
                    <a:pt x="54330" y="65659"/>
                  </a:lnTo>
                  <a:lnTo>
                    <a:pt x="54876" y="66802"/>
                  </a:lnTo>
                  <a:close/>
                </a:path>
                <a:path w="757555" h="83184">
                  <a:moveTo>
                    <a:pt x="60655" y="45085"/>
                  </a:moveTo>
                  <a:lnTo>
                    <a:pt x="60439" y="44196"/>
                  </a:lnTo>
                  <a:lnTo>
                    <a:pt x="60464" y="44577"/>
                  </a:lnTo>
                  <a:lnTo>
                    <a:pt x="60655" y="45085"/>
                  </a:lnTo>
                  <a:close/>
                </a:path>
                <a:path w="757555" h="83184">
                  <a:moveTo>
                    <a:pt x="79984" y="68440"/>
                  </a:moveTo>
                  <a:lnTo>
                    <a:pt x="79679" y="68745"/>
                  </a:lnTo>
                  <a:lnTo>
                    <a:pt x="79857" y="68757"/>
                  </a:lnTo>
                  <a:lnTo>
                    <a:pt x="79984" y="68440"/>
                  </a:lnTo>
                  <a:close/>
                </a:path>
                <a:path w="757555" h="83184">
                  <a:moveTo>
                    <a:pt x="81673" y="44450"/>
                  </a:moveTo>
                  <a:lnTo>
                    <a:pt x="81330" y="43307"/>
                  </a:lnTo>
                  <a:lnTo>
                    <a:pt x="80657" y="44450"/>
                  </a:lnTo>
                  <a:lnTo>
                    <a:pt x="81673" y="44450"/>
                  </a:lnTo>
                  <a:close/>
                </a:path>
                <a:path w="757555" h="83184">
                  <a:moveTo>
                    <a:pt x="84074" y="68973"/>
                  </a:moveTo>
                  <a:lnTo>
                    <a:pt x="83489" y="69977"/>
                  </a:lnTo>
                  <a:lnTo>
                    <a:pt x="83947" y="69596"/>
                  </a:lnTo>
                  <a:lnTo>
                    <a:pt x="84074" y="68973"/>
                  </a:lnTo>
                  <a:close/>
                </a:path>
                <a:path w="757555" h="83184">
                  <a:moveTo>
                    <a:pt x="87630" y="43243"/>
                  </a:moveTo>
                  <a:lnTo>
                    <a:pt x="86728" y="44030"/>
                  </a:lnTo>
                  <a:lnTo>
                    <a:pt x="87058" y="44272"/>
                  </a:lnTo>
                  <a:lnTo>
                    <a:pt x="87630" y="43243"/>
                  </a:lnTo>
                  <a:close/>
                </a:path>
                <a:path w="757555" h="83184">
                  <a:moveTo>
                    <a:pt x="93675" y="67906"/>
                  </a:moveTo>
                  <a:lnTo>
                    <a:pt x="93052" y="69215"/>
                  </a:lnTo>
                  <a:lnTo>
                    <a:pt x="93599" y="68834"/>
                  </a:lnTo>
                  <a:lnTo>
                    <a:pt x="93675" y="67906"/>
                  </a:lnTo>
                  <a:close/>
                </a:path>
                <a:path w="757555" h="83184">
                  <a:moveTo>
                    <a:pt x="94157" y="68453"/>
                  </a:moveTo>
                  <a:lnTo>
                    <a:pt x="93611" y="68834"/>
                  </a:lnTo>
                  <a:lnTo>
                    <a:pt x="93472" y="70612"/>
                  </a:lnTo>
                  <a:lnTo>
                    <a:pt x="94157" y="68453"/>
                  </a:lnTo>
                  <a:close/>
                </a:path>
                <a:path w="757555" h="83184">
                  <a:moveTo>
                    <a:pt x="134747" y="77089"/>
                  </a:moveTo>
                  <a:lnTo>
                    <a:pt x="134404" y="76911"/>
                  </a:lnTo>
                  <a:lnTo>
                    <a:pt x="134340" y="78105"/>
                  </a:lnTo>
                  <a:lnTo>
                    <a:pt x="134670" y="78613"/>
                  </a:lnTo>
                  <a:lnTo>
                    <a:pt x="134747" y="77089"/>
                  </a:lnTo>
                  <a:close/>
                </a:path>
                <a:path w="757555" h="83184">
                  <a:moveTo>
                    <a:pt x="143281" y="57683"/>
                  </a:moveTo>
                  <a:lnTo>
                    <a:pt x="142735" y="59309"/>
                  </a:lnTo>
                  <a:lnTo>
                    <a:pt x="142849" y="59055"/>
                  </a:lnTo>
                  <a:lnTo>
                    <a:pt x="143281" y="57683"/>
                  </a:lnTo>
                  <a:close/>
                </a:path>
                <a:path w="757555" h="83184">
                  <a:moveTo>
                    <a:pt x="145427" y="54483"/>
                  </a:moveTo>
                  <a:lnTo>
                    <a:pt x="144843" y="54483"/>
                  </a:lnTo>
                  <a:lnTo>
                    <a:pt x="143433" y="54610"/>
                  </a:lnTo>
                  <a:lnTo>
                    <a:pt x="142976" y="56642"/>
                  </a:lnTo>
                  <a:lnTo>
                    <a:pt x="143230" y="56261"/>
                  </a:lnTo>
                  <a:lnTo>
                    <a:pt x="143611" y="55372"/>
                  </a:lnTo>
                  <a:lnTo>
                    <a:pt x="143751" y="56134"/>
                  </a:lnTo>
                  <a:lnTo>
                    <a:pt x="143281" y="57683"/>
                  </a:lnTo>
                  <a:lnTo>
                    <a:pt x="144526" y="56261"/>
                  </a:lnTo>
                  <a:lnTo>
                    <a:pt x="144970" y="55372"/>
                  </a:lnTo>
                  <a:lnTo>
                    <a:pt x="145427" y="54483"/>
                  </a:lnTo>
                  <a:close/>
                </a:path>
                <a:path w="757555" h="83184">
                  <a:moveTo>
                    <a:pt x="147701" y="56616"/>
                  </a:moveTo>
                  <a:lnTo>
                    <a:pt x="147586" y="54952"/>
                  </a:lnTo>
                  <a:lnTo>
                    <a:pt x="147104" y="53848"/>
                  </a:lnTo>
                  <a:lnTo>
                    <a:pt x="146634" y="55435"/>
                  </a:lnTo>
                  <a:lnTo>
                    <a:pt x="147053" y="55702"/>
                  </a:lnTo>
                  <a:lnTo>
                    <a:pt x="147434" y="57023"/>
                  </a:lnTo>
                  <a:lnTo>
                    <a:pt x="147701" y="56616"/>
                  </a:lnTo>
                  <a:close/>
                </a:path>
                <a:path w="757555" h="83184">
                  <a:moveTo>
                    <a:pt x="153301" y="61226"/>
                  </a:moveTo>
                  <a:lnTo>
                    <a:pt x="153187" y="60134"/>
                  </a:lnTo>
                  <a:lnTo>
                    <a:pt x="152895" y="61468"/>
                  </a:lnTo>
                  <a:lnTo>
                    <a:pt x="153301" y="61226"/>
                  </a:lnTo>
                  <a:close/>
                </a:path>
                <a:path w="757555" h="83184">
                  <a:moveTo>
                    <a:pt x="153530" y="60198"/>
                  </a:moveTo>
                  <a:lnTo>
                    <a:pt x="153504" y="58928"/>
                  </a:lnTo>
                  <a:lnTo>
                    <a:pt x="153479" y="57404"/>
                  </a:lnTo>
                  <a:lnTo>
                    <a:pt x="153035" y="57721"/>
                  </a:lnTo>
                  <a:lnTo>
                    <a:pt x="152946" y="57912"/>
                  </a:lnTo>
                  <a:lnTo>
                    <a:pt x="153187" y="60134"/>
                  </a:lnTo>
                  <a:lnTo>
                    <a:pt x="153416" y="59042"/>
                  </a:lnTo>
                  <a:lnTo>
                    <a:pt x="153530" y="60198"/>
                  </a:lnTo>
                  <a:close/>
                </a:path>
                <a:path w="757555" h="83184">
                  <a:moveTo>
                    <a:pt x="163360" y="79336"/>
                  </a:moveTo>
                  <a:lnTo>
                    <a:pt x="162991" y="80264"/>
                  </a:lnTo>
                  <a:lnTo>
                    <a:pt x="163309" y="79756"/>
                  </a:lnTo>
                  <a:lnTo>
                    <a:pt x="163360" y="79336"/>
                  </a:lnTo>
                  <a:close/>
                </a:path>
                <a:path w="757555" h="83184">
                  <a:moveTo>
                    <a:pt x="167424" y="57492"/>
                  </a:moveTo>
                  <a:lnTo>
                    <a:pt x="167106" y="57048"/>
                  </a:lnTo>
                  <a:lnTo>
                    <a:pt x="167144" y="57264"/>
                  </a:lnTo>
                  <a:lnTo>
                    <a:pt x="167170" y="57442"/>
                  </a:lnTo>
                  <a:lnTo>
                    <a:pt x="167208" y="57645"/>
                  </a:lnTo>
                  <a:lnTo>
                    <a:pt x="167424" y="57492"/>
                  </a:lnTo>
                  <a:close/>
                </a:path>
                <a:path w="757555" h="83184">
                  <a:moveTo>
                    <a:pt x="169087" y="53543"/>
                  </a:moveTo>
                  <a:lnTo>
                    <a:pt x="168452" y="54508"/>
                  </a:lnTo>
                  <a:lnTo>
                    <a:pt x="168465" y="57823"/>
                  </a:lnTo>
                  <a:lnTo>
                    <a:pt x="168846" y="57238"/>
                  </a:lnTo>
                  <a:lnTo>
                    <a:pt x="169087" y="53543"/>
                  </a:lnTo>
                  <a:close/>
                </a:path>
                <a:path w="757555" h="83184">
                  <a:moveTo>
                    <a:pt x="172821" y="80556"/>
                  </a:moveTo>
                  <a:lnTo>
                    <a:pt x="171716" y="80086"/>
                  </a:lnTo>
                  <a:lnTo>
                    <a:pt x="172008" y="80378"/>
                  </a:lnTo>
                  <a:lnTo>
                    <a:pt x="172427" y="80543"/>
                  </a:lnTo>
                  <a:lnTo>
                    <a:pt x="172821" y="80556"/>
                  </a:lnTo>
                  <a:close/>
                </a:path>
                <a:path w="757555" h="83184">
                  <a:moveTo>
                    <a:pt x="173812" y="56718"/>
                  </a:moveTo>
                  <a:lnTo>
                    <a:pt x="173697" y="56883"/>
                  </a:lnTo>
                  <a:lnTo>
                    <a:pt x="173634" y="57480"/>
                  </a:lnTo>
                  <a:lnTo>
                    <a:pt x="173812" y="56718"/>
                  </a:lnTo>
                  <a:close/>
                </a:path>
                <a:path w="757555" h="83184">
                  <a:moveTo>
                    <a:pt x="174015" y="57365"/>
                  </a:moveTo>
                  <a:lnTo>
                    <a:pt x="173850" y="56883"/>
                  </a:lnTo>
                  <a:lnTo>
                    <a:pt x="173850" y="57124"/>
                  </a:lnTo>
                  <a:lnTo>
                    <a:pt x="174015" y="57365"/>
                  </a:lnTo>
                  <a:close/>
                </a:path>
                <a:path w="757555" h="83184">
                  <a:moveTo>
                    <a:pt x="185343" y="77724"/>
                  </a:moveTo>
                  <a:lnTo>
                    <a:pt x="185140" y="78359"/>
                  </a:lnTo>
                  <a:lnTo>
                    <a:pt x="184848" y="78613"/>
                  </a:lnTo>
                  <a:lnTo>
                    <a:pt x="184861" y="78867"/>
                  </a:lnTo>
                  <a:lnTo>
                    <a:pt x="185267" y="79629"/>
                  </a:lnTo>
                  <a:lnTo>
                    <a:pt x="185343" y="77724"/>
                  </a:lnTo>
                  <a:close/>
                </a:path>
                <a:path w="757555" h="83184">
                  <a:moveTo>
                    <a:pt x="188912" y="60198"/>
                  </a:moveTo>
                  <a:close/>
                </a:path>
                <a:path w="757555" h="83184">
                  <a:moveTo>
                    <a:pt x="188976" y="51054"/>
                  </a:moveTo>
                  <a:lnTo>
                    <a:pt x="187833" y="52959"/>
                  </a:lnTo>
                  <a:lnTo>
                    <a:pt x="187769" y="53213"/>
                  </a:lnTo>
                  <a:lnTo>
                    <a:pt x="188010" y="55156"/>
                  </a:lnTo>
                  <a:lnTo>
                    <a:pt x="188112" y="54864"/>
                  </a:lnTo>
                  <a:lnTo>
                    <a:pt x="188048" y="55499"/>
                  </a:lnTo>
                  <a:lnTo>
                    <a:pt x="188010" y="55156"/>
                  </a:lnTo>
                  <a:lnTo>
                    <a:pt x="187248" y="57277"/>
                  </a:lnTo>
                  <a:lnTo>
                    <a:pt x="188899" y="55880"/>
                  </a:lnTo>
                  <a:lnTo>
                    <a:pt x="188976" y="55499"/>
                  </a:lnTo>
                  <a:lnTo>
                    <a:pt x="188976" y="54864"/>
                  </a:lnTo>
                  <a:lnTo>
                    <a:pt x="188976" y="51054"/>
                  </a:lnTo>
                  <a:close/>
                </a:path>
                <a:path w="757555" h="83184">
                  <a:moveTo>
                    <a:pt x="189115" y="55702"/>
                  </a:moveTo>
                  <a:lnTo>
                    <a:pt x="188976" y="56007"/>
                  </a:lnTo>
                  <a:lnTo>
                    <a:pt x="189115" y="55702"/>
                  </a:lnTo>
                  <a:close/>
                </a:path>
                <a:path w="757555" h="83184">
                  <a:moveTo>
                    <a:pt x="192989" y="59563"/>
                  </a:moveTo>
                  <a:lnTo>
                    <a:pt x="192671" y="59309"/>
                  </a:lnTo>
                  <a:lnTo>
                    <a:pt x="192709" y="60794"/>
                  </a:lnTo>
                  <a:lnTo>
                    <a:pt x="192989" y="59563"/>
                  </a:lnTo>
                  <a:close/>
                </a:path>
                <a:path w="757555" h="83184">
                  <a:moveTo>
                    <a:pt x="193306" y="59817"/>
                  </a:moveTo>
                  <a:lnTo>
                    <a:pt x="193078" y="59182"/>
                  </a:lnTo>
                  <a:lnTo>
                    <a:pt x="192989" y="59563"/>
                  </a:lnTo>
                  <a:lnTo>
                    <a:pt x="193306" y="59817"/>
                  </a:lnTo>
                  <a:close/>
                </a:path>
                <a:path w="757555" h="83184">
                  <a:moveTo>
                    <a:pt x="193484" y="77584"/>
                  </a:moveTo>
                  <a:lnTo>
                    <a:pt x="193319" y="77724"/>
                  </a:lnTo>
                  <a:lnTo>
                    <a:pt x="192976" y="78282"/>
                  </a:lnTo>
                  <a:lnTo>
                    <a:pt x="193217" y="78054"/>
                  </a:lnTo>
                  <a:lnTo>
                    <a:pt x="193484" y="77584"/>
                  </a:lnTo>
                  <a:close/>
                </a:path>
                <a:path w="757555" h="83184">
                  <a:moveTo>
                    <a:pt x="194322" y="77470"/>
                  </a:moveTo>
                  <a:lnTo>
                    <a:pt x="194310" y="76200"/>
                  </a:lnTo>
                  <a:lnTo>
                    <a:pt x="193941" y="76835"/>
                  </a:lnTo>
                  <a:lnTo>
                    <a:pt x="193890" y="76517"/>
                  </a:lnTo>
                  <a:lnTo>
                    <a:pt x="193878" y="76835"/>
                  </a:lnTo>
                  <a:lnTo>
                    <a:pt x="193675" y="77343"/>
                  </a:lnTo>
                  <a:lnTo>
                    <a:pt x="193484" y="77584"/>
                  </a:lnTo>
                  <a:lnTo>
                    <a:pt x="193852" y="77470"/>
                  </a:lnTo>
                  <a:lnTo>
                    <a:pt x="194322" y="78359"/>
                  </a:lnTo>
                  <a:lnTo>
                    <a:pt x="194322" y="77470"/>
                  </a:lnTo>
                  <a:close/>
                </a:path>
                <a:path w="757555" h="83184">
                  <a:moveTo>
                    <a:pt x="195643" y="52578"/>
                  </a:moveTo>
                  <a:lnTo>
                    <a:pt x="195541" y="52197"/>
                  </a:lnTo>
                  <a:lnTo>
                    <a:pt x="195287" y="52578"/>
                  </a:lnTo>
                  <a:lnTo>
                    <a:pt x="195643" y="52578"/>
                  </a:lnTo>
                  <a:close/>
                </a:path>
                <a:path w="757555" h="83184">
                  <a:moveTo>
                    <a:pt x="195859" y="52578"/>
                  </a:moveTo>
                  <a:lnTo>
                    <a:pt x="195643" y="52578"/>
                  </a:lnTo>
                  <a:lnTo>
                    <a:pt x="195808" y="53124"/>
                  </a:lnTo>
                  <a:lnTo>
                    <a:pt x="195859" y="52578"/>
                  </a:lnTo>
                  <a:close/>
                </a:path>
                <a:path w="757555" h="83184">
                  <a:moveTo>
                    <a:pt x="198640" y="52959"/>
                  </a:moveTo>
                  <a:lnTo>
                    <a:pt x="198018" y="53213"/>
                  </a:lnTo>
                  <a:lnTo>
                    <a:pt x="198107" y="53340"/>
                  </a:lnTo>
                  <a:lnTo>
                    <a:pt x="198399" y="53340"/>
                  </a:lnTo>
                  <a:lnTo>
                    <a:pt x="198640" y="52959"/>
                  </a:lnTo>
                  <a:close/>
                </a:path>
                <a:path w="757555" h="83184">
                  <a:moveTo>
                    <a:pt x="200863" y="75514"/>
                  </a:moveTo>
                  <a:lnTo>
                    <a:pt x="200571" y="75565"/>
                  </a:lnTo>
                  <a:lnTo>
                    <a:pt x="200863" y="75565"/>
                  </a:lnTo>
                  <a:close/>
                </a:path>
                <a:path w="757555" h="83184">
                  <a:moveTo>
                    <a:pt x="211112" y="72136"/>
                  </a:moveTo>
                  <a:lnTo>
                    <a:pt x="210858" y="71932"/>
                  </a:lnTo>
                  <a:lnTo>
                    <a:pt x="210527" y="71640"/>
                  </a:lnTo>
                  <a:lnTo>
                    <a:pt x="210273" y="72097"/>
                  </a:lnTo>
                  <a:lnTo>
                    <a:pt x="210604" y="72682"/>
                  </a:lnTo>
                  <a:lnTo>
                    <a:pt x="210870" y="72542"/>
                  </a:lnTo>
                  <a:lnTo>
                    <a:pt x="211112" y="72136"/>
                  </a:lnTo>
                  <a:close/>
                </a:path>
                <a:path w="757555" h="83184">
                  <a:moveTo>
                    <a:pt x="211683" y="70739"/>
                  </a:moveTo>
                  <a:lnTo>
                    <a:pt x="211315" y="71805"/>
                  </a:lnTo>
                  <a:lnTo>
                    <a:pt x="211112" y="72136"/>
                  </a:lnTo>
                  <a:lnTo>
                    <a:pt x="211442" y="72351"/>
                  </a:lnTo>
                  <a:lnTo>
                    <a:pt x="211683" y="72415"/>
                  </a:lnTo>
                  <a:lnTo>
                    <a:pt x="211683" y="70739"/>
                  </a:lnTo>
                  <a:close/>
                </a:path>
                <a:path w="757555" h="83184">
                  <a:moveTo>
                    <a:pt x="215087" y="57721"/>
                  </a:moveTo>
                  <a:lnTo>
                    <a:pt x="214630" y="55753"/>
                  </a:lnTo>
                  <a:lnTo>
                    <a:pt x="214147" y="58166"/>
                  </a:lnTo>
                  <a:lnTo>
                    <a:pt x="215087" y="57721"/>
                  </a:lnTo>
                  <a:close/>
                </a:path>
                <a:path w="757555" h="83184">
                  <a:moveTo>
                    <a:pt x="215760" y="57404"/>
                  </a:moveTo>
                  <a:lnTo>
                    <a:pt x="215214" y="57658"/>
                  </a:lnTo>
                  <a:lnTo>
                    <a:pt x="215112" y="57785"/>
                  </a:lnTo>
                  <a:lnTo>
                    <a:pt x="215468" y="59347"/>
                  </a:lnTo>
                  <a:lnTo>
                    <a:pt x="215760" y="57404"/>
                  </a:lnTo>
                  <a:close/>
                </a:path>
                <a:path w="757555" h="83184">
                  <a:moveTo>
                    <a:pt x="216242" y="53898"/>
                  </a:moveTo>
                  <a:lnTo>
                    <a:pt x="215379" y="54876"/>
                  </a:lnTo>
                  <a:lnTo>
                    <a:pt x="216027" y="54279"/>
                  </a:lnTo>
                  <a:lnTo>
                    <a:pt x="216242" y="53898"/>
                  </a:lnTo>
                  <a:close/>
                </a:path>
                <a:path w="757555" h="83184">
                  <a:moveTo>
                    <a:pt x="220345" y="72517"/>
                  </a:moveTo>
                  <a:lnTo>
                    <a:pt x="219595" y="73317"/>
                  </a:lnTo>
                  <a:lnTo>
                    <a:pt x="220154" y="74968"/>
                  </a:lnTo>
                  <a:lnTo>
                    <a:pt x="220345" y="72517"/>
                  </a:lnTo>
                  <a:close/>
                </a:path>
                <a:path w="757555" h="83184">
                  <a:moveTo>
                    <a:pt x="223888" y="59436"/>
                  </a:moveTo>
                  <a:lnTo>
                    <a:pt x="223710" y="59283"/>
                  </a:lnTo>
                  <a:lnTo>
                    <a:pt x="223888" y="59436"/>
                  </a:lnTo>
                  <a:close/>
                </a:path>
                <a:path w="757555" h="83184">
                  <a:moveTo>
                    <a:pt x="224751" y="56680"/>
                  </a:moveTo>
                  <a:lnTo>
                    <a:pt x="224243" y="57086"/>
                  </a:lnTo>
                  <a:lnTo>
                    <a:pt x="224751" y="57683"/>
                  </a:lnTo>
                  <a:lnTo>
                    <a:pt x="224751" y="56680"/>
                  </a:lnTo>
                  <a:close/>
                </a:path>
                <a:path w="757555" h="83184">
                  <a:moveTo>
                    <a:pt x="239864" y="63754"/>
                  </a:moveTo>
                  <a:lnTo>
                    <a:pt x="239801" y="63271"/>
                  </a:lnTo>
                  <a:lnTo>
                    <a:pt x="239776" y="63715"/>
                  </a:lnTo>
                  <a:close/>
                </a:path>
                <a:path w="757555" h="83184">
                  <a:moveTo>
                    <a:pt x="239991" y="64770"/>
                  </a:moveTo>
                  <a:lnTo>
                    <a:pt x="239979" y="64516"/>
                  </a:lnTo>
                  <a:lnTo>
                    <a:pt x="239915" y="64770"/>
                  </a:lnTo>
                  <a:close/>
                </a:path>
                <a:path w="757555" h="83184">
                  <a:moveTo>
                    <a:pt x="240030" y="61976"/>
                  </a:moveTo>
                  <a:lnTo>
                    <a:pt x="239915" y="61468"/>
                  </a:lnTo>
                  <a:lnTo>
                    <a:pt x="239509" y="60820"/>
                  </a:lnTo>
                  <a:lnTo>
                    <a:pt x="239560" y="61468"/>
                  </a:lnTo>
                  <a:lnTo>
                    <a:pt x="239801" y="63271"/>
                  </a:lnTo>
                  <a:lnTo>
                    <a:pt x="240030" y="61976"/>
                  </a:lnTo>
                  <a:close/>
                </a:path>
                <a:path w="757555" h="83184">
                  <a:moveTo>
                    <a:pt x="240284" y="63500"/>
                  </a:moveTo>
                  <a:lnTo>
                    <a:pt x="240080" y="63881"/>
                  </a:lnTo>
                  <a:lnTo>
                    <a:pt x="239979" y="64516"/>
                  </a:lnTo>
                  <a:lnTo>
                    <a:pt x="240195" y="63715"/>
                  </a:lnTo>
                  <a:lnTo>
                    <a:pt x="240284" y="63500"/>
                  </a:lnTo>
                  <a:close/>
                </a:path>
                <a:path w="757555" h="83184">
                  <a:moveTo>
                    <a:pt x="245872" y="71691"/>
                  </a:moveTo>
                  <a:lnTo>
                    <a:pt x="245859" y="71501"/>
                  </a:lnTo>
                  <a:lnTo>
                    <a:pt x="245770" y="71221"/>
                  </a:lnTo>
                  <a:lnTo>
                    <a:pt x="245681" y="70993"/>
                  </a:lnTo>
                  <a:lnTo>
                    <a:pt x="245719" y="71208"/>
                  </a:lnTo>
                  <a:lnTo>
                    <a:pt x="245770" y="71462"/>
                  </a:lnTo>
                  <a:lnTo>
                    <a:pt x="245872" y="71691"/>
                  </a:lnTo>
                  <a:close/>
                </a:path>
                <a:path w="757555" h="83184">
                  <a:moveTo>
                    <a:pt x="248818" y="69342"/>
                  </a:moveTo>
                  <a:lnTo>
                    <a:pt x="248805" y="68580"/>
                  </a:lnTo>
                  <a:lnTo>
                    <a:pt x="247954" y="67183"/>
                  </a:lnTo>
                  <a:lnTo>
                    <a:pt x="248043" y="69469"/>
                  </a:lnTo>
                  <a:lnTo>
                    <a:pt x="248818" y="69342"/>
                  </a:lnTo>
                  <a:close/>
                </a:path>
                <a:path w="757555" h="83184">
                  <a:moveTo>
                    <a:pt x="253873" y="57467"/>
                  </a:moveTo>
                  <a:lnTo>
                    <a:pt x="253111" y="56388"/>
                  </a:lnTo>
                  <a:lnTo>
                    <a:pt x="253098" y="55740"/>
                  </a:lnTo>
                  <a:lnTo>
                    <a:pt x="252653" y="57073"/>
                  </a:lnTo>
                  <a:lnTo>
                    <a:pt x="253225" y="58039"/>
                  </a:lnTo>
                  <a:lnTo>
                    <a:pt x="253873" y="57467"/>
                  </a:lnTo>
                  <a:close/>
                </a:path>
                <a:path w="757555" h="83184">
                  <a:moveTo>
                    <a:pt x="256400" y="62826"/>
                  </a:moveTo>
                  <a:lnTo>
                    <a:pt x="256260" y="60452"/>
                  </a:lnTo>
                  <a:lnTo>
                    <a:pt x="256273" y="62903"/>
                  </a:lnTo>
                  <a:lnTo>
                    <a:pt x="256400" y="62826"/>
                  </a:lnTo>
                  <a:close/>
                </a:path>
                <a:path w="757555" h="83184">
                  <a:moveTo>
                    <a:pt x="257225" y="62357"/>
                  </a:moveTo>
                  <a:lnTo>
                    <a:pt x="256514" y="62776"/>
                  </a:lnTo>
                  <a:lnTo>
                    <a:pt x="256616" y="63715"/>
                  </a:lnTo>
                  <a:lnTo>
                    <a:pt x="257225" y="62357"/>
                  </a:lnTo>
                  <a:close/>
                </a:path>
                <a:path w="757555" h="83184">
                  <a:moveTo>
                    <a:pt x="257975" y="73317"/>
                  </a:moveTo>
                  <a:lnTo>
                    <a:pt x="257962" y="72263"/>
                  </a:lnTo>
                  <a:lnTo>
                    <a:pt x="257746" y="72644"/>
                  </a:lnTo>
                  <a:lnTo>
                    <a:pt x="257683" y="73025"/>
                  </a:lnTo>
                  <a:lnTo>
                    <a:pt x="257975" y="73317"/>
                  </a:lnTo>
                  <a:close/>
                </a:path>
                <a:path w="757555" h="83184">
                  <a:moveTo>
                    <a:pt x="258457" y="57264"/>
                  </a:moveTo>
                  <a:lnTo>
                    <a:pt x="256628" y="54000"/>
                  </a:lnTo>
                  <a:lnTo>
                    <a:pt x="258051" y="57505"/>
                  </a:lnTo>
                  <a:lnTo>
                    <a:pt x="258457" y="57264"/>
                  </a:lnTo>
                  <a:close/>
                </a:path>
                <a:path w="757555" h="83184">
                  <a:moveTo>
                    <a:pt x="258610" y="60198"/>
                  </a:moveTo>
                  <a:lnTo>
                    <a:pt x="258470" y="59677"/>
                  </a:lnTo>
                  <a:lnTo>
                    <a:pt x="257276" y="59448"/>
                  </a:lnTo>
                  <a:lnTo>
                    <a:pt x="258610" y="60198"/>
                  </a:lnTo>
                  <a:close/>
                </a:path>
                <a:path w="757555" h="83184">
                  <a:moveTo>
                    <a:pt x="258711" y="62865"/>
                  </a:moveTo>
                  <a:close/>
                </a:path>
                <a:path w="757555" h="83184">
                  <a:moveTo>
                    <a:pt x="258749" y="74041"/>
                  </a:moveTo>
                  <a:lnTo>
                    <a:pt x="257975" y="73317"/>
                  </a:lnTo>
                  <a:lnTo>
                    <a:pt x="258000" y="74803"/>
                  </a:lnTo>
                  <a:lnTo>
                    <a:pt x="258749" y="74041"/>
                  </a:lnTo>
                  <a:close/>
                </a:path>
                <a:path w="757555" h="83184">
                  <a:moveTo>
                    <a:pt x="258965" y="59778"/>
                  </a:moveTo>
                  <a:lnTo>
                    <a:pt x="258051" y="57505"/>
                  </a:lnTo>
                  <a:lnTo>
                    <a:pt x="257911" y="57581"/>
                  </a:lnTo>
                  <a:lnTo>
                    <a:pt x="258470" y="59677"/>
                  </a:lnTo>
                  <a:lnTo>
                    <a:pt x="258965" y="59778"/>
                  </a:lnTo>
                  <a:close/>
                </a:path>
                <a:path w="757555" h="83184">
                  <a:moveTo>
                    <a:pt x="259397" y="61976"/>
                  </a:moveTo>
                  <a:lnTo>
                    <a:pt x="259207" y="61849"/>
                  </a:lnTo>
                  <a:lnTo>
                    <a:pt x="259181" y="60579"/>
                  </a:lnTo>
                  <a:lnTo>
                    <a:pt x="258813" y="62230"/>
                  </a:lnTo>
                  <a:lnTo>
                    <a:pt x="258699" y="62826"/>
                  </a:lnTo>
                  <a:lnTo>
                    <a:pt x="259397" y="61976"/>
                  </a:lnTo>
                  <a:close/>
                </a:path>
                <a:path w="757555" h="83184">
                  <a:moveTo>
                    <a:pt x="265963" y="73952"/>
                  </a:moveTo>
                  <a:lnTo>
                    <a:pt x="264858" y="70256"/>
                  </a:lnTo>
                  <a:lnTo>
                    <a:pt x="264642" y="72085"/>
                  </a:lnTo>
                  <a:lnTo>
                    <a:pt x="265023" y="72301"/>
                  </a:lnTo>
                  <a:lnTo>
                    <a:pt x="265747" y="74282"/>
                  </a:lnTo>
                  <a:lnTo>
                    <a:pt x="265963" y="73952"/>
                  </a:lnTo>
                  <a:close/>
                </a:path>
                <a:path w="757555" h="83184">
                  <a:moveTo>
                    <a:pt x="267893" y="72059"/>
                  </a:moveTo>
                  <a:lnTo>
                    <a:pt x="267843" y="71208"/>
                  </a:lnTo>
                  <a:lnTo>
                    <a:pt x="267766" y="70954"/>
                  </a:lnTo>
                  <a:lnTo>
                    <a:pt x="267779" y="71704"/>
                  </a:lnTo>
                  <a:lnTo>
                    <a:pt x="267766" y="72059"/>
                  </a:lnTo>
                  <a:lnTo>
                    <a:pt x="267665" y="72237"/>
                  </a:lnTo>
                  <a:lnTo>
                    <a:pt x="267817" y="72123"/>
                  </a:lnTo>
                  <a:close/>
                </a:path>
                <a:path w="757555" h="83184">
                  <a:moveTo>
                    <a:pt x="268008" y="69596"/>
                  </a:moveTo>
                  <a:lnTo>
                    <a:pt x="267690" y="67398"/>
                  </a:lnTo>
                  <a:lnTo>
                    <a:pt x="267373" y="67310"/>
                  </a:lnTo>
                  <a:lnTo>
                    <a:pt x="267373" y="67183"/>
                  </a:lnTo>
                  <a:lnTo>
                    <a:pt x="267385" y="66675"/>
                  </a:lnTo>
                  <a:lnTo>
                    <a:pt x="267436" y="62992"/>
                  </a:lnTo>
                  <a:lnTo>
                    <a:pt x="266687" y="66675"/>
                  </a:lnTo>
                  <a:lnTo>
                    <a:pt x="266369" y="65532"/>
                  </a:lnTo>
                  <a:lnTo>
                    <a:pt x="266153" y="64008"/>
                  </a:lnTo>
                  <a:lnTo>
                    <a:pt x="266039" y="63246"/>
                  </a:lnTo>
                  <a:lnTo>
                    <a:pt x="266153" y="62903"/>
                  </a:lnTo>
                  <a:lnTo>
                    <a:pt x="266407" y="62484"/>
                  </a:lnTo>
                  <a:lnTo>
                    <a:pt x="266306" y="61976"/>
                  </a:lnTo>
                  <a:lnTo>
                    <a:pt x="265582" y="60325"/>
                  </a:lnTo>
                  <a:lnTo>
                    <a:pt x="265950" y="64008"/>
                  </a:lnTo>
                  <a:lnTo>
                    <a:pt x="265772" y="63500"/>
                  </a:lnTo>
                  <a:lnTo>
                    <a:pt x="265684" y="63246"/>
                  </a:lnTo>
                  <a:lnTo>
                    <a:pt x="265315" y="62230"/>
                  </a:lnTo>
                  <a:lnTo>
                    <a:pt x="265099" y="61595"/>
                  </a:lnTo>
                  <a:lnTo>
                    <a:pt x="265099" y="60960"/>
                  </a:lnTo>
                  <a:lnTo>
                    <a:pt x="264490" y="62230"/>
                  </a:lnTo>
                  <a:lnTo>
                    <a:pt x="264388" y="60452"/>
                  </a:lnTo>
                  <a:lnTo>
                    <a:pt x="264261" y="59817"/>
                  </a:lnTo>
                  <a:lnTo>
                    <a:pt x="264223" y="59309"/>
                  </a:lnTo>
                  <a:lnTo>
                    <a:pt x="264617" y="59817"/>
                  </a:lnTo>
                  <a:lnTo>
                    <a:pt x="264223" y="59182"/>
                  </a:lnTo>
                  <a:lnTo>
                    <a:pt x="263144" y="57404"/>
                  </a:lnTo>
                  <a:lnTo>
                    <a:pt x="262813" y="63246"/>
                  </a:lnTo>
                  <a:lnTo>
                    <a:pt x="262140" y="60198"/>
                  </a:lnTo>
                  <a:lnTo>
                    <a:pt x="262178" y="59690"/>
                  </a:lnTo>
                  <a:lnTo>
                    <a:pt x="260515" y="61341"/>
                  </a:lnTo>
                  <a:lnTo>
                    <a:pt x="262128" y="62776"/>
                  </a:lnTo>
                  <a:lnTo>
                    <a:pt x="262140" y="63246"/>
                  </a:lnTo>
                  <a:lnTo>
                    <a:pt x="261200" y="66802"/>
                  </a:lnTo>
                  <a:lnTo>
                    <a:pt x="260667" y="64008"/>
                  </a:lnTo>
                  <a:lnTo>
                    <a:pt x="260337" y="62230"/>
                  </a:lnTo>
                  <a:lnTo>
                    <a:pt x="259715" y="58928"/>
                  </a:lnTo>
                  <a:lnTo>
                    <a:pt x="259765" y="62230"/>
                  </a:lnTo>
                  <a:lnTo>
                    <a:pt x="259397" y="61988"/>
                  </a:lnTo>
                  <a:lnTo>
                    <a:pt x="259156" y="64008"/>
                  </a:lnTo>
                  <a:lnTo>
                    <a:pt x="258762" y="62992"/>
                  </a:lnTo>
                  <a:lnTo>
                    <a:pt x="258660" y="62865"/>
                  </a:lnTo>
                  <a:lnTo>
                    <a:pt x="258559" y="62484"/>
                  </a:lnTo>
                  <a:lnTo>
                    <a:pt x="258064" y="61214"/>
                  </a:lnTo>
                  <a:lnTo>
                    <a:pt x="256806" y="65532"/>
                  </a:lnTo>
                  <a:lnTo>
                    <a:pt x="256755" y="65024"/>
                  </a:lnTo>
                  <a:lnTo>
                    <a:pt x="256654" y="64135"/>
                  </a:lnTo>
                  <a:lnTo>
                    <a:pt x="256616" y="63715"/>
                  </a:lnTo>
                  <a:lnTo>
                    <a:pt x="256413" y="64135"/>
                  </a:lnTo>
                  <a:lnTo>
                    <a:pt x="256273" y="62992"/>
                  </a:lnTo>
                  <a:lnTo>
                    <a:pt x="256171" y="62052"/>
                  </a:lnTo>
                  <a:lnTo>
                    <a:pt x="256108" y="62992"/>
                  </a:lnTo>
                  <a:lnTo>
                    <a:pt x="255993" y="60579"/>
                  </a:lnTo>
                  <a:lnTo>
                    <a:pt x="255765" y="58674"/>
                  </a:lnTo>
                  <a:lnTo>
                    <a:pt x="255384" y="65024"/>
                  </a:lnTo>
                  <a:lnTo>
                    <a:pt x="255181" y="64516"/>
                  </a:lnTo>
                  <a:lnTo>
                    <a:pt x="255028" y="64135"/>
                  </a:lnTo>
                  <a:lnTo>
                    <a:pt x="254927" y="63881"/>
                  </a:lnTo>
                  <a:lnTo>
                    <a:pt x="254774" y="63500"/>
                  </a:lnTo>
                  <a:lnTo>
                    <a:pt x="254482" y="62776"/>
                  </a:lnTo>
                  <a:lnTo>
                    <a:pt x="254469" y="59817"/>
                  </a:lnTo>
                  <a:lnTo>
                    <a:pt x="255320" y="61214"/>
                  </a:lnTo>
                  <a:lnTo>
                    <a:pt x="254762" y="59817"/>
                  </a:lnTo>
                  <a:lnTo>
                    <a:pt x="254368" y="58801"/>
                  </a:lnTo>
                  <a:lnTo>
                    <a:pt x="254177" y="63500"/>
                  </a:lnTo>
                  <a:lnTo>
                    <a:pt x="253961" y="62611"/>
                  </a:lnTo>
                  <a:lnTo>
                    <a:pt x="252730" y="57785"/>
                  </a:lnTo>
                  <a:lnTo>
                    <a:pt x="252272" y="58547"/>
                  </a:lnTo>
                  <a:lnTo>
                    <a:pt x="252196" y="60198"/>
                  </a:lnTo>
                  <a:lnTo>
                    <a:pt x="252323" y="62611"/>
                  </a:lnTo>
                  <a:lnTo>
                    <a:pt x="251764" y="61849"/>
                  </a:lnTo>
                  <a:lnTo>
                    <a:pt x="251675" y="61722"/>
                  </a:lnTo>
                  <a:lnTo>
                    <a:pt x="250748" y="60452"/>
                  </a:lnTo>
                  <a:lnTo>
                    <a:pt x="249682" y="61722"/>
                  </a:lnTo>
                  <a:lnTo>
                    <a:pt x="249682" y="60452"/>
                  </a:lnTo>
                  <a:lnTo>
                    <a:pt x="247434" y="59817"/>
                  </a:lnTo>
                  <a:lnTo>
                    <a:pt x="246291" y="58559"/>
                  </a:lnTo>
                  <a:lnTo>
                    <a:pt x="246303" y="61722"/>
                  </a:lnTo>
                  <a:lnTo>
                    <a:pt x="245173" y="61087"/>
                  </a:lnTo>
                  <a:lnTo>
                    <a:pt x="244411" y="61849"/>
                  </a:lnTo>
                  <a:lnTo>
                    <a:pt x="244373" y="60706"/>
                  </a:lnTo>
                  <a:lnTo>
                    <a:pt x="244348" y="60071"/>
                  </a:lnTo>
                  <a:lnTo>
                    <a:pt x="244462" y="58547"/>
                  </a:lnTo>
                  <a:lnTo>
                    <a:pt x="244805" y="57658"/>
                  </a:lnTo>
                  <a:lnTo>
                    <a:pt x="244043" y="57658"/>
                  </a:lnTo>
                  <a:lnTo>
                    <a:pt x="243992" y="58356"/>
                  </a:lnTo>
                  <a:lnTo>
                    <a:pt x="243865" y="59182"/>
                  </a:lnTo>
                  <a:lnTo>
                    <a:pt x="243738" y="59563"/>
                  </a:lnTo>
                  <a:lnTo>
                    <a:pt x="243281" y="60071"/>
                  </a:lnTo>
                  <a:lnTo>
                    <a:pt x="243332" y="57150"/>
                  </a:lnTo>
                  <a:lnTo>
                    <a:pt x="242341" y="57404"/>
                  </a:lnTo>
                  <a:lnTo>
                    <a:pt x="241503" y="60706"/>
                  </a:lnTo>
                  <a:lnTo>
                    <a:pt x="240131" y="58801"/>
                  </a:lnTo>
                  <a:lnTo>
                    <a:pt x="240220" y="61595"/>
                  </a:lnTo>
                  <a:lnTo>
                    <a:pt x="241300" y="65532"/>
                  </a:lnTo>
                  <a:lnTo>
                    <a:pt x="241414" y="66421"/>
                  </a:lnTo>
                  <a:lnTo>
                    <a:pt x="240233" y="68072"/>
                  </a:lnTo>
                  <a:lnTo>
                    <a:pt x="240106" y="66675"/>
                  </a:lnTo>
                  <a:lnTo>
                    <a:pt x="240042" y="65532"/>
                  </a:lnTo>
                  <a:lnTo>
                    <a:pt x="240017" y="65151"/>
                  </a:lnTo>
                  <a:lnTo>
                    <a:pt x="240004" y="64897"/>
                  </a:lnTo>
                  <a:lnTo>
                    <a:pt x="239915" y="64770"/>
                  </a:lnTo>
                  <a:lnTo>
                    <a:pt x="239699" y="64262"/>
                  </a:lnTo>
                  <a:lnTo>
                    <a:pt x="239636" y="63627"/>
                  </a:lnTo>
                  <a:lnTo>
                    <a:pt x="239395" y="63500"/>
                  </a:lnTo>
                  <a:lnTo>
                    <a:pt x="239331" y="62103"/>
                  </a:lnTo>
                  <a:lnTo>
                    <a:pt x="239306" y="61468"/>
                  </a:lnTo>
                  <a:lnTo>
                    <a:pt x="238975" y="62103"/>
                  </a:lnTo>
                  <a:lnTo>
                    <a:pt x="238975" y="60579"/>
                  </a:lnTo>
                  <a:lnTo>
                    <a:pt x="239090" y="60198"/>
                  </a:lnTo>
                  <a:lnTo>
                    <a:pt x="239420" y="61341"/>
                  </a:lnTo>
                  <a:lnTo>
                    <a:pt x="239509" y="60820"/>
                  </a:lnTo>
                  <a:lnTo>
                    <a:pt x="239572" y="60452"/>
                  </a:lnTo>
                  <a:lnTo>
                    <a:pt x="239191" y="60198"/>
                  </a:lnTo>
                  <a:lnTo>
                    <a:pt x="238988" y="60045"/>
                  </a:lnTo>
                  <a:lnTo>
                    <a:pt x="238379" y="59042"/>
                  </a:lnTo>
                  <a:lnTo>
                    <a:pt x="238277" y="58674"/>
                  </a:lnTo>
                  <a:lnTo>
                    <a:pt x="238048" y="57404"/>
                  </a:lnTo>
                  <a:lnTo>
                    <a:pt x="238099" y="60261"/>
                  </a:lnTo>
                  <a:lnTo>
                    <a:pt x="237807" y="60452"/>
                  </a:lnTo>
                  <a:lnTo>
                    <a:pt x="236816" y="60579"/>
                  </a:lnTo>
                  <a:lnTo>
                    <a:pt x="236956" y="59944"/>
                  </a:lnTo>
                  <a:lnTo>
                    <a:pt x="237286" y="58293"/>
                  </a:lnTo>
                  <a:lnTo>
                    <a:pt x="237172" y="57619"/>
                  </a:lnTo>
                  <a:lnTo>
                    <a:pt x="236728" y="56896"/>
                  </a:lnTo>
                  <a:lnTo>
                    <a:pt x="236550" y="58293"/>
                  </a:lnTo>
                  <a:lnTo>
                    <a:pt x="235864" y="56896"/>
                  </a:lnTo>
                  <a:lnTo>
                    <a:pt x="235966" y="59944"/>
                  </a:lnTo>
                  <a:lnTo>
                    <a:pt x="235673" y="59944"/>
                  </a:lnTo>
                  <a:lnTo>
                    <a:pt x="235610" y="59055"/>
                  </a:lnTo>
                  <a:lnTo>
                    <a:pt x="235496" y="58166"/>
                  </a:lnTo>
                  <a:lnTo>
                    <a:pt x="235407" y="57658"/>
                  </a:lnTo>
                  <a:lnTo>
                    <a:pt x="234962" y="59055"/>
                  </a:lnTo>
                  <a:lnTo>
                    <a:pt x="233045" y="58166"/>
                  </a:lnTo>
                  <a:lnTo>
                    <a:pt x="233705" y="61226"/>
                  </a:lnTo>
                  <a:lnTo>
                    <a:pt x="233730" y="61366"/>
                  </a:lnTo>
                  <a:lnTo>
                    <a:pt x="233768" y="61544"/>
                  </a:lnTo>
                  <a:lnTo>
                    <a:pt x="233819" y="61734"/>
                  </a:lnTo>
                  <a:lnTo>
                    <a:pt x="233781" y="61582"/>
                  </a:lnTo>
                  <a:lnTo>
                    <a:pt x="233832" y="61722"/>
                  </a:lnTo>
                  <a:lnTo>
                    <a:pt x="232232" y="64897"/>
                  </a:lnTo>
                  <a:lnTo>
                    <a:pt x="232016" y="64389"/>
                  </a:lnTo>
                  <a:lnTo>
                    <a:pt x="231648" y="63500"/>
                  </a:lnTo>
                  <a:lnTo>
                    <a:pt x="230886" y="61722"/>
                  </a:lnTo>
                  <a:lnTo>
                    <a:pt x="230835" y="61595"/>
                  </a:lnTo>
                  <a:lnTo>
                    <a:pt x="230238" y="60198"/>
                  </a:lnTo>
                  <a:lnTo>
                    <a:pt x="228625" y="61595"/>
                  </a:lnTo>
                  <a:lnTo>
                    <a:pt x="228587" y="60579"/>
                  </a:lnTo>
                  <a:lnTo>
                    <a:pt x="227634" y="61722"/>
                  </a:lnTo>
                  <a:lnTo>
                    <a:pt x="226390" y="61341"/>
                  </a:lnTo>
                  <a:lnTo>
                    <a:pt x="225729" y="63500"/>
                  </a:lnTo>
                  <a:lnTo>
                    <a:pt x="225437" y="63500"/>
                  </a:lnTo>
                  <a:lnTo>
                    <a:pt x="225285" y="62865"/>
                  </a:lnTo>
                  <a:lnTo>
                    <a:pt x="225183" y="62484"/>
                  </a:lnTo>
                  <a:lnTo>
                    <a:pt x="225069" y="62052"/>
                  </a:lnTo>
                  <a:lnTo>
                    <a:pt x="225082" y="60452"/>
                  </a:lnTo>
                  <a:lnTo>
                    <a:pt x="224345" y="61214"/>
                  </a:lnTo>
                  <a:lnTo>
                    <a:pt x="224294" y="62484"/>
                  </a:lnTo>
                  <a:lnTo>
                    <a:pt x="223189" y="60794"/>
                  </a:lnTo>
                  <a:lnTo>
                    <a:pt x="223291" y="60325"/>
                  </a:lnTo>
                  <a:lnTo>
                    <a:pt x="223545" y="59690"/>
                  </a:lnTo>
                  <a:lnTo>
                    <a:pt x="223672" y="59385"/>
                  </a:lnTo>
                  <a:lnTo>
                    <a:pt x="223596" y="59194"/>
                  </a:lnTo>
                  <a:lnTo>
                    <a:pt x="223862" y="58928"/>
                  </a:lnTo>
                  <a:lnTo>
                    <a:pt x="223431" y="59042"/>
                  </a:lnTo>
                  <a:lnTo>
                    <a:pt x="222834" y="59182"/>
                  </a:lnTo>
                  <a:lnTo>
                    <a:pt x="223342" y="59055"/>
                  </a:lnTo>
                  <a:lnTo>
                    <a:pt x="223240" y="58864"/>
                  </a:lnTo>
                  <a:lnTo>
                    <a:pt x="222872" y="58559"/>
                  </a:lnTo>
                  <a:lnTo>
                    <a:pt x="222605" y="56896"/>
                  </a:lnTo>
                  <a:lnTo>
                    <a:pt x="221627" y="59690"/>
                  </a:lnTo>
                  <a:lnTo>
                    <a:pt x="221653" y="59436"/>
                  </a:lnTo>
                  <a:lnTo>
                    <a:pt x="221907" y="57023"/>
                  </a:lnTo>
                  <a:lnTo>
                    <a:pt x="220802" y="56388"/>
                  </a:lnTo>
                  <a:lnTo>
                    <a:pt x="220497" y="56896"/>
                  </a:lnTo>
                  <a:lnTo>
                    <a:pt x="220446" y="57404"/>
                  </a:lnTo>
                  <a:lnTo>
                    <a:pt x="221081" y="59055"/>
                  </a:lnTo>
                  <a:lnTo>
                    <a:pt x="220560" y="59436"/>
                  </a:lnTo>
                  <a:lnTo>
                    <a:pt x="219621" y="59055"/>
                  </a:lnTo>
                  <a:lnTo>
                    <a:pt x="219748" y="56667"/>
                  </a:lnTo>
                  <a:lnTo>
                    <a:pt x="219633" y="55156"/>
                  </a:lnTo>
                  <a:lnTo>
                    <a:pt x="217728" y="51308"/>
                  </a:lnTo>
                  <a:lnTo>
                    <a:pt x="216293" y="62865"/>
                  </a:lnTo>
                  <a:lnTo>
                    <a:pt x="215696" y="60325"/>
                  </a:lnTo>
                  <a:lnTo>
                    <a:pt x="215468" y="59347"/>
                  </a:lnTo>
                  <a:lnTo>
                    <a:pt x="215328" y="60325"/>
                  </a:lnTo>
                  <a:lnTo>
                    <a:pt x="214617" y="59944"/>
                  </a:lnTo>
                  <a:lnTo>
                    <a:pt x="214452" y="59855"/>
                  </a:lnTo>
                  <a:lnTo>
                    <a:pt x="214325" y="59563"/>
                  </a:lnTo>
                  <a:lnTo>
                    <a:pt x="213347" y="54864"/>
                  </a:lnTo>
                  <a:lnTo>
                    <a:pt x="213055" y="54864"/>
                  </a:lnTo>
                  <a:lnTo>
                    <a:pt x="211772" y="52959"/>
                  </a:lnTo>
                  <a:lnTo>
                    <a:pt x="211937" y="59944"/>
                  </a:lnTo>
                  <a:lnTo>
                    <a:pt x="210578" y="58674"/>
                  </a:lnTo>
                  <a:lnTo>
                    <a:pt x="210693" y="59436"/>
                  </a:lnTo>
                  <a:lnTo>
                    <a:pt x="210820" y="60833"/>
                  </a:lnTo>
                  <a:lnTo>
                    <a:pt x="210947" y="63271"/>
                  </a:lnTo>
                  <a:lnTo>
                    <a:pt x="209969" y="64389"/>
                  </a:lnTo>
                  <a:lnTo>
                    <a:pt x="209346" y="64135"/>
                  </a:lnTo>
                  <a:lnTo>
                    <a:pt x="209029" y="64008"/>
                  </a:lnTo>
                  <a:lnTo>
                    <a:pt x="209016" y="63754"/>
                  </a:lnTo>
                  <a:lnTo>
                    <a:pt x="208953" y="62484"/>
                  </a:lnTo>
                  <a:lnTo>
                    <a:pt x="208876" y="61087"/>
                  </a:lnTo>
                  <a:lnTo>
                    <a:pt x="209003" y="58801"/>
                  </a:lnTo>
                  <a:lnTo>
                    <a:pt x="209283" y="58293"/>
                  </a:lnTo>
                  <a:lnTo>
                    <a:pt x="209359" y="58166"/>
                  </a:lnTo>
                  <a:lnTo>
                    <a:pt x="209575" y="58039"/>
                  </a:lnTo>
                  <a:lnTo>
                    <a:pt x="209677" y="58928"/>
                  </a:lnTo>
                  <a:lnTo>
                    <a:pt x="210286" y="58039"/>
                  </a:lnTo>
                  <a:lnTo>
                    <a:pt x="210337" y="57785"/>
                  </a:lnTo>
                  <a:lnTo>
                    <a:pt x="209981" y="56515"/>
                  </a:lnTo>
                  <a:lnTo>
                    <a:pt x="209892" y="57785"/>
                  </a:lnTo>
                  <a:lnTo>
                    <a:pt x="209702" y="57277"/>
                  </a:lnTo>
                  <a:lnTo>
                    <a:pt x="209423" y="56515"/>
                  </a:lnTo>
                  <a:lnTo>
                    <a:pt x="208229" y="56642"/>
                  </a:lnTo>
                  <a:lnTo>
                    <a:pt x="208229" y="56769"/>
                  </a:lnTo>
                  <a:lnTo>
                    <a:pt x="208140" y="56642"/>
                  </a:lnTo>
                  <a:lnTo>
                    <a:pt x="208064" y="56426"/>
                  </a:lnTo>
                  <a:lnTo>
                    <a:pt x="208432" y="54610"/>
                  </a:lnTo>
                  <a:lnTo>
                    <a:pt x="207886" y="55626"/>
                  </a:lnTo>
                  <a:lnTo>
                    <a:pt x="207810" y="56007"/>
                  </a:lnTo>
                  <a:lnTo>
                    <a:pt x="207467" y="55499"/>
                  </a:lnTo>
                  <a:lnTo>
                    <a:pt x="206806" y="57277"/>
                  </a:lnTo>
                  <a:lnTo>
                    <a:pt x="205562" y="56134"/>
                  </a:lnTo>
                  <a:lnTo>
                    <a:pt x="205727" y="56642"/>
                  </a:lnTo>
                  <a:lnTo>
                    <a:pt x="205828" y="57277"/>
                  </a:lnTo>
                  <a:lnTo>
                    <a:pt x="205955" y="58293"/>
                  </a:lnTo>
                  <a:lnTo>
                    <a:pt x="205752" y="58166"/>
                  </a:lnTo>
                  <a:lnTo>
                    <a:pt x="203987" y="56680"/>
                  </a:lnTo>
                  <a:lnTo>
                    <a:pt x="204965" y="60579"/>
                  </a:lnTo>
                  <a:lnTo>
                    <a:pt x="203746" y="61087"/>
                  </a:lnTo>
                  <a:lnTo>
                    <a:pt x="203517" y="60452"/>
                  </a:lnTo>
                  <a:lnTo>
                    <a:pt x="203377" y="60071"/>
                  </a:lnTo>
                  <a:lnTo>
                    <a:pt x="203060" y="59232"/>
                  </a:lnTo>
                  <a:lnTo>
                    <a:pt x="203187" y="58801"/>
                  </a:lnTo>
                  <a:lnTo>
                    <a:pt x="203428" y="58166"/>
                  </a:lnTo>
                  <a:lnTo>
                    <a:pt x="203962" y="56692"/>
                  </a:lnTo>
                  <a:lnTo>
                    <a:pt x="202768" y="58166"/>
                  </a:lnTo>
                  <a:lnTo>
                    <a:pt x="202095" y="57023"/>
                  </a:lnTo>
                  <a:lnTo>
                    <a:pt x="202209" y="56261"/>
                  </a:lnTo>
                  <a:lnTo>
                    <a:pt x="202920" y="53848"/>
                  </a:lnTo>
                  <a:lnTo>
                    <a:pt x="201790" y="56261"/>
                  </a:lnTo>
                  <a:lnTo>
                    <a:pt x="201193" y="53848"/>
                  </a:lnTo>
                  <a:lnTo>
                    <a:pt x="200825" y="52324"/>
                  </a:lnTo>
                  <a:lnTo>
                    <a:pt x="200202" y="51816"/>
                  </a:lnTo>
                  <a:lnTo>
                    <a:pt x="200418" y="51435"/>
                  </a:lnTo>
                  <a:lnTo>
                    <a:pt x="199872" y="51435"/>
                  </a:lnTo>
                  <a:lnTo>
                    <a:pt x="200190" y="53848"/>
                  </a:lnTo>
                  <a:lnTo>
                    <a:pt x="199847" y="53467"/>
                  </a:lnTo>
                  <a:lnTo>
                    <a:pt x="199542" y="53467"/>
                  </a:lnTo>
                  <a:lnTo>
                    <a:pt x="199555" y="52451"/>
                  </a:lnTo>
                  <a:lnTo>
                    <a:pt x="199339" y="53340"/>
                  </a:lnTo>
                  <a:lnTo>
                    <a:pt x="199224" y="54102"/>
                  </a:lnTo>
                  <a:lnTo>
                    <a:pt x="199593" y="55626"/>
                  </a:lnTo>
                  <a:lnTo>
                    <a:pt x="199694" y="56896"/>
                  </a:lnTo>
                  <a:lnTo>
                    <a:pt x="199085" y="58801"/>
                  </a:lnTo>
                  <a:lnTo>
                    <a:pt x="198704" y="57721"/>
                  </a:lnTo>
                  <a:lnTo>
                    <a:pt x="197688" y="60071"/>
                  </a:lnTo>
                  <a:lnTo>
                    <a:pt x="197599" y="58166"/>
                  </a:lnTo>
                  <a:lnTo>
                    <a:pt x="197548" y="57023"/>
                  </a:lnTo>
                  <a:lnTo>
                    <a:pt x="197535" y="56769"/>
                  </a:lnTo>
                  <a:lnTo>
                    <a:pt x="198602" y="57619"/>
                  </a:lnTo>
                  <a:lnTo>
                    <a:pt x="198742" y="57721"/>
                  </a:lnTo>
                  <a:lnTo>
                    <a:pt x="198996" y="57912"/>
                  </a:lnTo>
                  <a:lnTo>
                    <a:pt x="198856" y="57531"/>
                  </a:lnTo>
                  <a:lnTo>
                    <a:pt x="198589" y="56769"/>
                  </a:lnTo>
                  <a:lnTo>
                    <a:pt x="198221" y="55753"/>
                  </a:lnTo>
                  <a:lnTo>
                    <a:pt x="197408" y="53467"/>
                  </a:lnTo>
                  <a:lnTo>
                    <a:pt x="198005" y="53225"/>
                  </a:lnTo>
                  <a:lnTo>
                    <a:pt x="197764" y="52959"/>
                  </a:lnTo>
                  <a:lnTo>
                    <a:pt x="197815" y="52197"/>
                  </a:lnTo>
                  <a:lnTo>
                    <a:pt x="197700" y="51562"/>
                  </a:lnTo>
                  <a:lnTo>
                    <a:pt x="196570" y="49022"/>
                  </a:lnTo>
                  <a:lnTo>
                    <a:pt x="197256" y="55753"/>
                  </a:lnTo>
                  <a:lnTo>
                    <a:pt x="195821" y="55626"/>
                  </a:lnTo>
                  <a:lnTo>
                    <a:pt x="195948" y="54521"/>
                  </a:lnTo>
                  <a:lnTo>
                    <a:pt x="195834" y="53213"/>
                  </a:lnTo>
                  <a:lnTo>
                    <a:pt x="195503" y="55702"/>
                  </a:lnTo>
                  <a:lnTo>
                    <a:pt x="194983" y="57023"/>
                  </a:lnTo>
                  <a:lnTo>
                    <a:pt x="194081" y="55626"/>
                  </a:lnTo>
                  <a:lnTo>
                    <a:pt x="193967" y="58166"/>
                  </a:lnTo>
                  <a:lnTo>
                    <a:pt x="193484" y="57912"/>
                  </a:lnTo>
                  <a:lnTo>
                    <a:pt x="193852" y="58420"/>
                  </a:lnTo>
                  <a:lnTo>
                    <a:pt x="193929" y="59436"/>
                  </a:lnTo>
                  <a:lnTo>
                    <a:pt x="193814" y="60452"/>
                  </a:lnTo>
                  <a:lnTo>
                    <a:pt x="193357" y="60198"/>
                  </a:lnTo>
                  <a:lnTo>
                    <a:pt x="192709" y="60833"/>
                  </a:lnTo>
                  <a:lnTo>
                    <a:pt x="192316" y="62484"/>
                  </a:lnTo>
                  <a:lnTo>
                    <a:pt x="192214" y="61595"/>
                  </a:lnTo>
                  <a:lnTo>
                    <a:pt x="191795" y="58039"/>
                  </a:lnTo>
                  <a:lnTo>
                    <a:pt x="191528" y="55753"/>
                  </a:lnTo>
                  <a:lnTo>
                    <a:pt x="190487" y="58039"/>
                  </a:lnTo>
                  <a:lnTo>
                    <a:pt x="190360" y="57658"/>
                  </a:lnTo>
                  <a:lnTo>
                    <a:pt x="190093" y="56896"/>
                  </a:lnTo>
                  <a:lnTo>
                    <a:pt x="190195" y="56007"/>
                  </a:lnTo>
                  <a:lnTo>
                    <a:pt x="190271" y="55626"/>
                  </a:lnTo>
                  <a:lnTo>
                    <a:pt x="190398" y="54991"/>
                  </a:lnTo>
                  <a:lnTo>
                    <a:pt x="190284" y="53975"/>
                  </a:lnTo>
                  <a:lnTo>
                    <a:pt x="190106" y="53594"/>
                  </a:lnTo>
                  <a:lnTo>
                    <a:pt x="189115" y="55702"/>
                  </a:lnTo>
                  <a:lnTo>
                    <a:pt x="187896" y="59182"/>
                  </a:lnTo>
                  <a:lnTo>
                    <a:pt x="188239" y="59258"/>
                  </a:lnTo>
                  <a:lnTo>
                    <a:pt x="188455" y="57785"/>
                  </a:lnTo>
                  <a:lnTo>
                    <a:pt x="188658" y="58864"/>
                  </a:lnTo>
                  <a:lnTo>
                    <a:pt x="189103" y="57785"/>
                  </a:lnTo>
                  <a:lnTo>
                    <a:pt x="189153" y="57658"/>
                  </a:lnTo>
                  <a:lnTo>
                    <a:pt x="189318" y="57912"/>
                  </a:lnTo>
                  <a:lnTo>
                    <a:pt x="189420" y="58420"/>
                  </a:lnTo>
                  <a:lnTo>
                    <a:pt x="189179" y="59182"/>
                  </a:lnTo>
                  <a:lnTo>
                    <a:pt x="189052" y="60579"/>
                  </a:lnTo>
                  <a:lnTo>
                    <a:pt x="189166" y="61595"/>
                  </a:lnTo>
                  <a:lnTo>
                    <a:pt x="188937" y="60325"/>
                  </a:lnTo>
                  <a:lnTo>
                    <a:pt x="188861" y="60198"/>
                  </a:lnTo>
                  <a:lnTo>
                    <a:pt x="188747" y="59309"/>
                  </a:lnTo>
                  <a:lnTo>
                    <a:pt x="188658" y="58864"/>
                  </a:lnTo>
                  <a:lnTo>
                    <a:pt x="188582" y="59029"/>
                  </a:lnTo>
                  <a:lnTo>
                    <a:pt x="188455" y="57785"/>
                  </a:lnTo>
                  <a:lnTo>
                    <a:pt x="188353" y="59283"/>
                  </a:lnTo>
                  <a:lnTo>
                    <a:pt x="187540" y="63754"/>
                  </a:lnTo>
                  <a:lnTo>
                    <a:pt x="187375" y="63246"/>
                  </a:lnTo>
                  <a:lnTo>
                    <a:pt x="187286" y="62992"/>
                  </a:lnTo>
                  <a:lnTo>
                    <a:pt x="186893" y="61849"/>
                  </a:lnTo>
                  <a:lnTo>
                    <a:pt x="186715" y="61341"/>
                  </a:lnTo>
                  <a:lnTo>
                    <a:pt x="186702" y="60071"/>
                  </a:lnTo>
                  <a:lnTo>
                    <a:pt x="186753" y="58166"/>
                  </a:lnTo>
                  <a:lnTo>
                    <a:pt x="186651" y="54610"/>
                  </a:lnTo>
                  <a:lnTo>
                    <a:pt x="185521" y="52197"/>
                  </a:lnTo>
                  <a:lnTo>
                    <a:pt x="184302" y="58166"/>
                  </a:lnTo>
                  <a:lnTo>
                    <a:pt x="182549" y="56515"/>
                  </a:lnTo>
                  <a:lnTo>
                    <a:pt x="182956" y="57277"/>
                  </a:lnTo>
                  <a:lnTo>
                    <a:pt x="183032" y="58039"/>
                  </a:lnTo>
                  <a:lnTo>
                    <a:pt x="182791" y="60071"/>
                  </a:lnTo>
                  <a:lnTo>
                    <a:pt x="182372" y="58928"/>
                  </a:lnTo>
                  <a:lnTo>
                    <a:pt x="181991" y="57912"/>
                  </a:lnTo>
                  <a:lnTo>
                    <a:pt x="181368" y="58928"/>
                  </a:lnTo>
                  <a:lnTo>
                    <a:pt x="181381" y="58674"/>
                  </a:lnTo>
                  <a:lnTo>
                    <a:pt x="181317" y="56388"/>
                  </a:lnTo>
                  <a:lnTo>
                    <a:pt x="181254" y="56261"/>
                  </a:lnTo>
                  <a:lnTo>
                    <a:pt x="181140" y="56007"/>
                  </a:lnTo>
                  <a:lnTo>
                    <a:pt x="180924" y="54737"/>
                  </a:lnTo>
                  <a:lnTo>
                    <a:pt x="180924" y="56261"/>
                  </a:lnTo>
                  <a:lnTo>
                    <a:pt x="179628" y="54610"/>
                  </a:lnTo>
                  <a:lnTo>
                    <a:pt x="179336" y="58674"/>
                  </a:lnTo>
                  <a:lnTo>
                    <a:pt x="178612" y="56007"/>
                  </a:lnTo>
                  <a:lnTo>
                    <a:pt x="177215" y="54737"/>
                  </a:lnTo>
                  <a:lnTo>
                    <a:pt x="176758" y="61849"/>
                  </a:lnTo>
                  <a:lnTo>
                    <a:pt x="175387" y="61087"/>
                  </a:lnTo>
                  <a:lnTo>
                    <a:pt x="175501" y="60579"/>
                  </a:lnTo>
                  <a:lnTo>
                    <a:pt x="175729" y="59563"/>
                  </a:lnTo>
                  <a:lnTo>
                    <a:pt x="175844" y="59042"/>
                  </a:lnTo>
                  <a:lnTo>
                    <a:pt x="175717" y="58356"/>
                  </a:lnTo>
                  <a:lnTo>
                    <a:pt x="175361" y="57404"/>
                  </a:lnTo>
                  <a:lnTo>
                    <a:pt x="175475" y="57023"/>
                  </a:lnTo>
                  <a:lnTo>
                    <a:pt x="175641" y="56769"/>
                  </a:lnTo>
                  <a:lnTo>
                    <a:pt x="176314" y="55753"/>
                  </a:lnTo>
                  <a:lnTo>
                    <a:pt x="175844" y="55753"/>
                  </a:lnTo>
                  <a:lnTo>
                    <a:pt x="175437" y="55372"/>
                  </a:lnTo>
                  <a:lnTo>
                    <a:pt x="175374" y="56769"/>
                  </a:lnTo>
                  <a:lnTo>
                    <a:pt x="175145" y="55499"/>
                  </a:lnTo>
                  <a:lnTo>
                    <a:pt x="173977" y="59563"/>
                  </a:lnTo>
                  <a:lnTo>
                    <a:pt x="173634" y="57531"/>
                  </a:lnTo>
                  <a:lnTo>
                    <a:pt x="173456" y="58166"/>
                  </a:lnTo>
                  <a:lnTo>
                    <a:pt x="173367" y="58801"/>
                  </a:lnTo>
                  <a:lnTo>
                    <a:pt x="173240" y="60579"/>
                  </a:lnTo>
                  <a:lnTo>
                    <a:pt x="172732" y="60452"/>
                  </a:lnTo>
                  <a:lnTo>
                    <a:pt x="171894" y="60706"/>
                  </a:lnTo>
                  <a:lnTo>
                    <a:pt x="172262" y="62992"/>
                  </a:lnTo>
                  <a:lnTo>
                    <a:pt x="171094" y="56515"/>
                  </a:lnTo>
                  <a:lnTo>
                    <a:pt x="168198" y="63246"/>
                  </a:lnTo>
                  <a:lnTo>
                    <a:pt x="167449" y="59055"/>
                  </a:lnTo>
                  <a:lnTo>
                    <a:pt x="167208" y="57658"/>
                  </a:lnTo>
                  <a:lnTo>
                    <a:pt x="166027" y="58356"/>
                  </a:lnTo>
                  <a:lnTo>
                    <a:pt x="164896" y="58928"/>
                  </a:lnTo>
                  <a:lnTo>
                    <a:pt x="163969" y="59055"/>
                  </a:lnTo>
                  <a:lnTo>
                    <a:pt x="164020" y="58064"/>
                  </a:lnTo>
                  <a:lnTo>
                    <a:pt x="164172" y="58293"/>
                  </a:lnTo>
                  <a:lnTo>
                    <a:pt x="164033" y="58039"/>
                  </a:lnTo>
                  <a:lnTo>
                    <a:pt x="163017" y="56261"/>
                  </a:lnTo>
                  <a:lnTo>
                    <a:pt x="163093" y="64135"/>
                  </a:lnTo>
                  <a:lnTo>
                    <a:pt x="162864" y="63754"/>
                  </a:lnTo>
                  <a:lnTo>
                    <a:pt x="162115" y="62484"/>
                  </a:lnTo>
                  <a:lnTo>
                    <a:pt x="161747" y="61849"/>
                  </a:lnTo>
                  <a:lnTo>
                    <a:pt x="161378" y="59690"/>
                  </a:lnTo>
                  <a:lnTo>
                    <a:pt x="161175" y="58547"/>
                  </a:lnTo>
                  <a:lnTo>
                    <a:pt x="162610" y="60198"/>
                  </a:lnTo>
                  <a:lnTo>
                    <a:pt x="162280" y="59042"/>
                  </a:lnTo>
                  <a:lnTo>
                    <a:pt x="162229" y="58547"/>
                  </a:lnTo>
                  <a:lnTo>
                    <a:pt x="162394" y="52070"/>
                  </a:lnTo>
                  <a:lnTo>
                    <a:pt x="160413" y="59690"/>
                  </a:lnTo>
                  <a:lnTo>
                    <a:pt x="160070" y="57785"/>
                  </a:lnTo>
                  <a:lnTo>
                    <a:pt x="159715" y="55880"/>
                  </a:lnTo>
                  <a:lnTo>
                    <a:pt x="159842" y="55372"/>
                  </a:lnTo>
                  <a:lnTo>
                    <a:pt x="159727" y="54483"/>
                  </a:lnTo>
                  <a:lnTo>
                    <a:pt x="159321" y="52959"/>
                  </a:lnTo>
                  <a:lnTo>
                    <a:pt x="157962" y="57785"/>
                  </a:lnTo>
                  <a:lnTo>
                    <a:pt x="156768" y="57277"/>
                  </a:lnTo>
                  <a:lnTo>
                    <a:pt x="156832" y="56134"/>
                  </a:lnTo>
                  <a:lnTo>
                    <a:pt x="155803" y="59575"/>
                  </a:lnTo>
                  <a:lnTo>
                    <a:pt x="153720" y="60960"/>
                  </a:lnTo>
                  <a:lnTo>
                    <a:pt x="153314" y="61214"/>
                  </a:lnTo>
                  <a:lnTo>
                    <a:pt x="153365" y="61722"/>
                  </a:lnTo>
                  <a:lnTo>
                    <a:pt x="152260" y="62484"/>
                  </a:lnTo>
                  <a:lnTo>
                    <a:pt x="152006" y="60960"/>
                  </a:lnTo>
                  <a:lnTo>
                    <a:pt x="151409" y="59817"/>
                  </a:lnTo>
                  <a:lnTo>
                    <a:pt x="151371" y="58928"/>
                  </a:lnTo>
                  <a:lnTo>
                    <a:pt x="151447" y="56769"/>
                  </a:lnTo>
                  <a:lnTo>
                    <a:pt x="152425" y="56642"/>
                  </a:lnTo>
                  <a:lnTo>
                    <a:pt x="152171" y="52959"/>
                  </a:lnTo>
                  <a:lnTo>
                    <a:pt x="151155" y="56769"/>
                  </a:lnTo>
                  <a:lnTo>
                    <a:pt x="150698" y="56070"/>
                  </a:lnTo>
                  <a:lnTo>
                    <a:pt x="150850" y="54356"/>
                  </a:lnTo>
                  <a:lnTo>
                    <a:pt x="149313" y="54864"/>
                  </a:lnTo>
                  <a:lnTo>
                    <a:pt x="148983" y="58928"/>
                  </a:lnTo>
                  <a:lnTo>
                    <a:pt x="147383" y="58547"/>
                  </a:lnTo>
                  <a:lnTo>
                    <a:pt x="147358" y="60045"/>
                  </a:lnTo>
                  <a:lnTo>
                    <a:pt x="146265" y="63754"/>
                  </a:lnTo>
                  <a:lnTo>
                    <a:pt x="146316" y="63119"/>
                  </a:lnTo>
                  <a:lnTo>
                    <a:pt x="146367" y="62611"/>
                  </a:lnTo>
                  <a:lnTo>
                    <a:pt x="146431" y="61976"/>
                  </a:lnTo>
                  <a:lnTo>
                    <a:pt x="146558" y="60706"/>
                  </a:lnTo>
                  <a:lnTo>
                    <a:pt x="146596" y="60325"/>
                  </a:lnTo>
                  <a:lnTo>
                    <a:pt x="146875" y="57404"/>
                  </a:lnTo>
                  <a:lnTo>
                    <a:pt x="145770" y="60325"/>
                  </a:lnTo>
                  <a:lnTo>
                    <a:pt x="145808" y="56261"/>
                  </a:lnTo>
                  <a:lnTo>
                    <a:pt x="145148" y="57150"/>
                  </a:lnTo>
                  <a:lnTo>
                    <a:pt x="143459" y="60045"/>
                  </a:lnTo>
                  <a:lnTo>
                    <a:pt x="143129" y="60261"/>
                  </a:lnTo>
                  <a:lnTo>
                    <a:pt x="142316" y="60706"/>
                  </a:lnTo>
                  <a:lnTo>
                    <a:pt x="142735" y="59309"/>
                  </a:lnTo>
                  <a:lnTo>
                    <a:pt x="141744" y="60706"/>
                  </a:lnTo>
                  <a:lnTo>
                    <a:pt x="140576" y="60452"/>
                  </a:lnTo>
                  <a:lnTo>
                    <a:pt x="140741" y="58928"/>
                  </a:lnTo>
                  <a:lnTo>
                    <a:pt x="140754" y="58801"/>
                  </a:lnTo>
                  <a:lnTo>
                    <a:pt x="140817" y="58293"/>
                  </a:lnTo>
                  <a:lnTo>
                    <a:pt x="141452" y="52578"/>
                  </a:lnTo>
                  <a:lnTo>
                    <a:pt x="137731" y="58293"/>
                  </a:lnTo>
                  <a:lnTo>
                    <a:pt x="137680" y="57404"/>
                  </a:lnTo>
                  <a:lnTo>
                    <a:pt x="137668" y="56896"/>
                  </a:lnTo>
                  <a:lnTo>
                    <a:pt x="137566" y="54737"/>
                  </a:lnTo>
                  <a:lnTo>
                    <a:pt x="137439" y="51943"/>
                  </a:lnTo>
                  <a:lnTo>
                    <a:pt x="135128" y="54737"/>
                  </a:lnTo>
                  <a:lnTo>
                    <a:pt x="133502" y="50292"/>
                  </a:lnTo>
                  <a:lnTo>
                    <a:pt x="131114" y="50546"/>
                  </a:lnTo>
                  <a:lnTo>
                    <a:pt x="131356" y="56896"/>
                  </a:lnTo>
                  <a:lnTo>
                    <a:pt x="130390" y="50673"/>
                  </a:lnTo>
                  <a:lnTo>
                    <a:pt x="129921" y="57023"/>
                  </a:lnTo>
                  <a:lnTo>
                    <a:pt x="129324" y="57404"/>
                  </a:lnTo>
                  <a:lnTo>
                    <a:pt x="129133" y="57277"/>
                  </a:lnTo>
                  <a:lnTo>
                    <a:pt x="129032" y="56642"/>
                  </a:lnTo>
                  <a:lnTo>
                    <a:pt x="128993" y="56515"/>
                  </a:lnTo>
                  <a:lnTo>
                    <a:pt x="128790" y="55880"/>
                  </a:lnTo>
                  <a:lnTo>
                    <a:pt x="128485" y="54991"/>
                  </a:lnTo>
                  <a:lnTo>
                    <a:pt x="128193" y="54102"/>
                  </a:lnTo>
                  <a:lnTo>
                    <a:pt x="127825" y="52959"/>
                  </a:lnTo>
                  <a:lnTo>
                    <a:pt x="127596" y="51054"/>
                  </a:lnTo>
                  <a:lnTo>
                    <a:pt x="128473" y="51562"/>
                  </a:lnTo>
                  <a:lnTo>
                    <a:pt x="128511" y="51054"/>
                  </a:lnTo>
                  <a:lnTo>
                    <a:pt x="128574" y="50165"/>
                  </a:lnTo>
                  <a:lnTo>
                    <a:pt x="127419" y="49530"/>
                  </a:lnTo>
                  <a:lnTo>
                    <a:pt x="127736" y="48768"/>
                  </a:lnTo>
                  <a:lnTo>
                    <a:pt x="128333" y="47371"/>
                  </a:lnTo>
                  <a:lnTo>
                    <a:pt x="127711" y="45593"/>
                  </a:lnTo>
                  <a:lnTo>
                    <a:pt x="127673" y="46990"/>
                  </a:lnTo>
                  <a:lnTo>
                    <a:pt x="127546" y="48006"/>
                  </a:lnTo>
                  <a:lnTo>
                    <a:pt x="126961" y="48768"/>
                  </a:lnTo>
                  <a:lnTo>
                    <a:pt x="126365" y="47879"/>
                  </a:lnTo>
                  <a:lnTo>
                    <a:pt x="126873" y="50165"/>
                  </a:lnTo>
                  <a:lnTo>
                    <a:pt x="126949" y="51054"/>
                  </a:lnTo>
                  <a:lnTo>
                    <a:pt x="124993" y="54102"/>
                  </a:lnTo>
                  <a:lnTo>
                    <a:pt x="125044" y="53721"/>
                  </a:lnTo>
                  <a:lnTo>
                    <a:pt x="125107" y="53213"/>
                  </a:lnTo>
                  <a:lnTo>
                    <a:pt x="125361" y="51308"/>
                  </a:lnTo>
                  <a:lnTo>
                    <a:pt x="125717" y="48641"/>
                  </a:lnTo>
                  <a:lnTo>
                    <a:pt x="126136" y="45466"/>
                  </a:lnTo>
                  <a:lnTo>
                    <a:pt x="124079" y="48641"/>
                  </a:lnTo>
                  <a:lnTo>
                    <a:pt x="124409" y="47752"/>
                  </a:lnTo>
                  <a:lnTo>
                    <a:pt x="124841" y="46609"/>
                  </a:lnTo>
                  <a:lnTo>
                    <a:pt x="123837" y="47752"/>
                  </a:lnTo>
                  <a:lnTo>
                    <a:pt x="121640" y="46355"/>
                  </a:lnTo>
                  <a:lnTo>
                    <a:pt x="120205" y="51308"/>
                  </a:lnTo>
                  <a:lnTo>
                    <a:pt x="120129" y="48768"/>
                  </a:lnTo>
                  <a:lnTo>
                    <a:pt x="120561" y="48387"/>
                  </a:lnTo>
                  <a:lnTo>
                    <a:pt x="118579" y="47371"/>
                  </a:lnTo>
                  <a:lnTo>
                    <a:pt x="115303" y="53213"/>
                  </a:lnTo>
                  <a:lnTo>
                    <a:pt x="115062" y="52578"/>
                  </a:lnTo>
                  <a:lnTo>
                    <a:pt x="114541" y="51181"/>
                  </a:lnTo>
                  <a:lnTo>
                    <a:pt x="114147" y="50165"/>
                  </a:lnTo>
                  <a:lnTo>
                    <a:pt x="114249" y="49022"/>
                  </a:lnTo>
                  <a:lnTo>
                    <a:pt x="114401" y="48387"/>
                  </a:lnTo>
                  <a:lnTo>
                    <a:pt x="113944" y="48768"/>
                  </a:lnTo>
                  <a:lnTo>
                    <a:pt x="113385" y="51181"/>
                  </a:lnTo>
                  <a:lnTo>
                    <a:pt x="113245" y="50546"/>
                  </a:lnTo>
                  <a:lnTo>
                    <a:pt x="113131" y="49949"/>
                  </a:lnTo>
                  <a:lnTo>
                    <a:pt x="113233" y="48768"/>
                  </a:lnTo>
                  <a:lnTo>
                    <a:pt x="113423" y="48006"/>
                  </a:lnTo>
                  <a:lnTo>
                    <a:pt x="113258" y="48006"/>
                  </a:lnTo>
                  <a:lnTo>
                    <a:pt x="111887" y="50546"/>
                  </a:lnTo>
                  <a:lnTo>
                    <a:pt x="111531" y="49657"/>
                  </a:lnTo>
                  <a:lnTo>
                    <a:pt x="111633" y="49149"/>
                  </a:lnTo>
                  <a:lnTo>
                    <a:pt x="112039" y="48133"/>
                  </a:lnTo>
                  <a:lnTo>
                    <a:pt x="111937" y="47625"/>
                  </a:lnTo>
                  <a:lnTo>
                    <a:pt x="110363" y="45593"/>
                  </a:lnTo>
                  <a:lnTo>
                    <a:pt x="108496" y="51816"/>
                  </a:lnTo>
                  <a:lnTo>
                    <a:pt x="106641" y="52578"/>
                  </a:lnTo>
                  <a:lnTo>
                    <a:pt x="106667" y="52324"/>
                  </a:lnTo>
                  <a:lnTo>
                    <a:pt x="106692" y="52197"/>
                  </a:lnTo>
                  <a:lnTo>
                    <a:pt x="106768" y="51562"/>
                  </a:lnTo>
                  <a:lnTo>
                    <a:pt x="106883" y="50673"/>
                  </a:lnTo>
                  <a:lnTo>
                    <a:pt x="107035" y="49530"/>
                  </a:lnTo>
                  <a:lnTo>
                    <a:pt x="107149" y="48641"/>
                  </a:lnTo>
                  <a:lnTo>
                    <a:pt x="107124" y="47879"/>
                  </a:lnTo>
                  <a:lnTo>
                    <a:pt x="105829" y="46355"/>
                  </a:lnTo>
                  <a:lnTo>
                    <a:pt x="105257" y="45720"/>
                  </a:lnTo>
                  <a:lnTo>
                    <a:pt x="105244" y="44831"/>
                  </a:lnTo>
                  <a:lnTo>
                    <a:pt x="102984" y="43942"/>
                  </a:lnTo>
                  <a:lnTo>
                    <a:pt x="100749" y="48133"/>
                  </a:lnTo>
                  <a:lnTo>
                    <a:pt x="98298" y="49530"/>
                  </a:lnTo>
                  <a:lnTo>
                    <a:pt x="98082" y="47752"/>
                  </a:lnTo>
                  <a:lnTo>
                    <a:pt x="97967" y="46863"/>
                  </a:lnTo>
                  <a:lnTo>
                    <a:pt x="97650" y="44450"/>
                  </a:lnTo>
                  <a:lnTo>
                    <a:pt x="94005" y="46863"/>
                  </a:lnTo>
                  <a:lnTo>
                    <a:pt x="92240" y="43815"/>
                  </a:lnTo>
                  <a:lnTo>
                    <a:pt x="92341" y="45085"/>
                  </a:lnTo>
                  <a:lnTo>
                    <a:pt x="91668" y="47371"/>
                  </a:lnTo>
                  <a:lnTo>
                    <a:pt x="91198" y="47752"/>
                  </a:lnTo>
                  <a:lnTo>
                    <a:pt x="90830" y="46736"/>
                  </a:lnTo>
                  <a:lnTo>
                    <a:pt x="89306" y="50673"/>
                  </a:lnTo>
                  <a:lnTo>
                    <a:pt x="89573" y="49149"/>
                  </a:lnTo>
                  <a:lnTo>
                    <a:pt x="89649" y="48641"/>
                  </a:lnTo>
                  <a:lnTo>
                    <a:pt x="90017" y="46482"/>
                  </a:lnTo>
                  <a:lnTo>
                    <a:pt x="90182" y="46609"/>
                  </a:lnTo>
                  <a:lnTo>
                    <a:pt x="90195" y="46482"/>
                  </a:lnTo>
                  <a:lnTo>
                    <a:pt x="90373" y="43434"/>
                  </a:lnTo>
                  <a:lnTo>
                    <a:pt x="90424" y="42418"/>
                  </a:lnTo>
                  <a:lnTo>
                    <a:pt x="89217" y="43434"/>
                  </a:lnTo>
                  <a:lnTo>
                    <a:pt x="88417" y="43180"/>
                  </a:lnTo>
                  <a:lnTo>
                    <a:pt x="87439" y="48641"/>
                  </a:lnTo>
                  <a:lnTo>
                    <a:pt x="87388" y="48514"/>
                  </a:lnTo>
                  <a:lnTo>
                    <a:pt x="87185" y="48006"/>
                  </a:lnTo>
                  <a:lnTo>
                    <a:pt x="86410" y="46101"/>
                  </a:lnTo>
                  <a:lnTo>
                    <a:pt x="86106" y="45339"/>
                  </a:lnTo>
                  <a:lnTo>
                    <a:pt x="84061" y="45593"/>
                  </a:lnTo>
                  <a:lnTo>
                    <a:pt x="82169" y="46101"/>
                  </a:lnTo>
                  <a:lnTo>
                    <a:pt x="82054" y="45720"/>
                  </a:lnTo>
                  <a:lnTo>
                    <a:pt x="81711" y="44577"/>
                  </a:lnTo>
                  <a:lnTo>
                    <a:pt x="80594" y="44577"/>
                  </a:lnTo>
                  <a:lnTo>
                    <a:pt x="79883" y="44577"/>
                  </a:lnTo>
                  <a:lnTo>
                    <a:pt x="79209" y="45720"/>
                  </a:lnTo>
                  <a:lnTo>
                    <a:pt x="79692" y="43053"/>
                  </a:lnTo>
                  <a:lnTo>
                    <a:pt x="79679" y="42773"/>
                  </a:lnTo>
                  <a:lnTo>
                    <a:pt x="78320" y="41783"/>
                  </a:lnTo>
                  <a:lnTo>
                    <a:pt x="77774" y="41402"/>
                  </a:lnTo>
                  <a:lnTo>
                    <a:pt x="75907" y="41783"/>
                  </a:lnTo>
                  <a:lnTo>
                    <a:pt x="76619" y="39751"/>
                  </a:lnTo>
                  <a:lnTo>
                    <a:pt x="75666" y="39370"/>
                  </a:lnTo>
                  <a:lnTo>
                    <a:pt x="73901" y="47879"/>
                  </a:lnTo>
                  <a:lnTo>
                    <a:pt x="72948" y="48006"/>
                  </a:lnTo>
                  <a:lnTo>
                    <a:pt x="72961" y="47879"/>
                  </a:lnTo>
                  <a:lnTo>
                    <a:pt x="72999" y="47625"/>
                  </a:lnTo>
                  <a:lnTo>
                    <a:pt x="73101" y="46609"/>
                  </a:lnTo>
                  <a:lnTo>
                    <a:pt x="73380" y="44069"/>
                  </a:lnTo>
                  <a:lnTo>
                    <a:pt x="73431" y="43561"/>
                  </a:lnTo>
                  <a:lnTo>
                    <a:pt x="71678" y="43307"/>
                  </a:lnTo>
                  <a:lnTo>
                    <a:pt x="71551" y="42799"/>
                  </a:lnTo>
                  <a:lnTo>
                    <a:pt x="70624" y="39116"/>
                  </a:lnTo>
                  <a:lnTo>
                    <a:pt x="68199" y="42799"/>
                  </a:lnTo>
                  <a:lnTo>
                    <a:pt x="68630" y="40894"/>
                  </a:lnTo>
                  <a:lnTo>
                    <a:pt x="68948" y="40767"/>
                  </a:lnTo>
                  <a:lnTo>
                    <a:pt x="68135" y="40513"/>
                  </a:lnTo>
                  <a:lnTo>
                    <a:pt x="67513" y="39370"/>
                  </a:lnTo>
                  <a:lnTo>
                    <a:pt x="66344" y="37211"/>
                  </a:lnTo>
                  <a:lnTo>
                    <a:pt x="66014" y="39649"/>
                  </a:lnTo>
                  <a:lnTo>
                    <a:pt x="66128" y="39497"/>
                  </a:lnTo>
                  <a:lnTo>
                    <a:pt x="66001" y="39751"/>
                  </a:lnTo>
                  <a:lnTo>
                    <a:pt x="62547" y="44069"/>
                  </a:lnTo>
                  <a:lnTo>
                    <a:pt x="63233" y="41275"/>
                  </a:lnTo>
                  <a:lnTo>
                    <a:pt x="61747" y="44831"/>
                  </a:lnTo>
                  <a:lnTo>
                    <a:pt x="61544" y="45720"/>
                  </a:lnTo>
                  <a:lnTo>
                    <a:pt x="60236" y="46609"/>
                  </a:lnTo>
                  <a:lnTo>
                    <a:pt x="60134" y="46355"/>
                  </a:lnTo>
                  <a:lnTo>
                    <a:pt x="60261" y="45085"/>
                  </a:lnTo>
                  <a:lnTo>
                    <a:pt x="60363" y="44577"/>
                  </a:lnTo>
                  <a:lnTo>
                    <a:pt x="60248" y="43942"/>
                  </a:lnTo>
                  <a:lnTo>
                    <a:pt x="60058" y="43434"/>
                  </a:lnTo>
                  <a:lnTo>
                    <a:pt x="59448" y="47625"/>
                  </a:lnTo>
                  <a:lnTo>
                    <a:pt x="58788" y="46101"/>
                  </a:lnTo>
                  <a:lnTo>
                    <a:pt x="58902" y="45339"/>
                  </a:lnTo>
                  <a:lnTo>
                    <a:pt x="59423" y="44196"/>
                  </a:lnTo>
                  <a:lnTo>
                    <a:pt x="58572" y="43688"/>
                  </a:lnTo>
                  <a:lnTo>
                    <a:pt x="58508" y="44196"/>
                  </a:lnTo>
                  <a:lnTo>
                    <a:pt x="58394" y="44831"/>
                  </a:lnTo>
                  <a:lnTo>
                    <a:pt x="57543" y="46736"/>
                  </a:lnTo>
                  <a:lnTo>
                    <a:pt x="56756" y="47879"/>
                  </a:lnTo>
                  <a:lnTo>
                    <a:pt x="56426" y="46990"/>
                  </a:lnTo>
                  <a:lnTo>
                    <a:pt x="56375" y="46863"/>
                  </a:lnTo>
                  <a:lnTo>
                    <a:pt x="56337" y="46736"/>
                  </a:lnTo>
                  <a:lnTo>
                    <a:pt x="56007" y="45847"/>
                  </a:lnTo>
                  <a:lnTo>
                    <a:pt x="56108" y="44704"/>
                  </a:lnTo>
                  <a:lnTo>
                    <a:pt x="56349" y="43180"/>
                  </a:lnTo>
                  <a:lnTo>
                    <a:pt x="55956" y="44577"/>
                  </a:lnTo>
                  <a:lnTo>
                    <a:pt x="55003" y="46736"/>
                  </a:lnTo>
                  <a:lnTo>
                    <a:pt x="54724" y="46101"/>
                  </a:lnTo>
                  <a:lnTo>
                    <a:pt x="54825" y="44704"/>
                  </a:lnTo>
                  <a:lnTo>
                    <a:pt x="55143" y="44196"/>
                  </a:lnTo>
                  <a:lnTo>
                    <a:pt x="55029" y="43688"/>
                  </a:lnTo>
                  <a:lnTo>
                    <a:pt x="54660" y="42926"/>
                  </a:lnTo>
                  <a:lnTo>
                    <a:pt x="54190" y="41973"/>
                  </a:lnTo>
                  <a:lnTo>
                    <a:pt x="54152" y="42164"/>
                  </a:lnTo>
                  <a:lnTo>
                    <a:pt x="54102" y="41783"/>
                  </a:lnTo>
                  <a:lnTo>
                    <a:pt x="54190" y="41973"/>
                  </a:lnTo>
                  <a:lnTo>
                    <a:pt x="54229" y="41783"/>
                  </a:lnTo>
                  <a:lnTo>
                    <a:pt x="54508" y="40386"/>
                  </a:lnTo>
                  <a:lnTo>
                    <a:pt x="53784" y="39751"/>
                  </a:lnTo>
                  <a:lnTo>
                    <a:pt x="53784" y="42672"/>
                  </a:lnTo>
                  <a:lnTo>
                    <a:pt x="52311" y="46863"/>
                  </a:lnTo>
                  <a:lnTo>
                    <a:pt x="51904" y="44196"/>
                  </a:lnTo>
                  <a:lnTo>
                    <a:pt x="52031" y="42672"/>
                  </a:lnTo>
                  <a:lnTo>
                    <a:pt x="52006" y="42164"/>
                  </a:lnTo>
                  <a:lnTo>
                    <a:pt x="53200" y="42418"/>
                  </a:lnTo>
                  <a:lnTo>
                    <a:pt x="53784" y="42672"/>
                  </a:lnTo>
                  <a:lnTo>
                    <a:pt x="53784" y="39751"/>
                  </a:lnTo>
                  <a:lnTo>
                    <a:pt x="55143" y="36195"/>
                  </a:lnTo>
                  <a:lnTo>
                    <a:pt x="53848" y="38227"/>
                  </a:lnTo>
                  <a:lnTo>
                    <a:pt x="51777" y="42037"/>
                  </a:lnTo>
                  <a:lnTo>
                    <a:pt x="51422" y="41275"/>
                  </a:lnTo>
                  <a:lnTo>
                    <a:pt x="51168" y="40767"/>
                  </a:lnTo>
                  <a:lnTo>
                    <a:pt x="51142" y="40005"/>
                  </a:lnTo>
                  <a:lnTo>
                    <a:pt x="51155" y="39751"/>
                  </a:lnTo>
                  <a:lnTo>
                    <a:pt x="51244" y="39497"/>
                  </a:lnTo>
                  <a:lnTo>
                    <a:pt x="51168" y="39116"/>
                  </a:lnTo>
                  <a:lnTo>
                    <a:pt x="50927" y="39370"/>
                  </a:lnTo>
                  <a:lnTo>
                    <a:pt x="50660" y="39751"/>
                  </a:lnTo>
                  <a:lnTo>
                    <a:pt x="50495" y="39370"/>
                  </a:lnTo>
                  <a:lnTo>
                    <a:pt x="50317" y="38862"/>
                  </a:lnTo>
                  <a:lnTo>
                    <a:pt x="50038" y="38735"/>
                  </a:lnTo>
                  <a:lnTo>
                    <a:pt x="50228" y="37592"/>
                  </a:lnTo>
                  <a:lnTo>
                    <a:pt x="50266" y="37338"/>
                  </a:lnTo>
                  <a:lnTo>
                    <a:pt x="50393" y="36576"/>
                  </a:lnTo>
                  <a:lnTo>
                    <a:pt x="49999" y="36830"/>
                  </a:lnTo>
                  <a:lnTo>
                    <a:pt x="49999" y="37592"/>
                  </a:lnTo>
                  <a:lnTo>
                    <a:pt x="49911" y="38735"/>
                  </a:lnTo>
                  <a:lnTo>
                    <a:pt x="49796" y="58801"/>
                  </a:lnTo>
                  <a:lnTo>
                    <a:pt x="49555" y="58674"/>
                  </a:lnTo>
                  <a:lnTo>
                    <a:pt x="49250" y="58547"/>
                  </a:lnTo>
                  <a:lnTo>
                    <a:pt x="48920" y="58547"/>
                  </a:lnTo>
                  <a:lnTo>
                    <a:pt x="48933" y="58420"/>
                  </a:lnTo>
                  <a:lnTo>
                    <a:pt x="48945" y="58293"/>
                  </a:lnTo>
                  <a:lnTo>
                    <a:pt x="49072" y="57404"/>
                  </a:lnTo>
                  <a:lnTo>
                    <a:pt x="49326" y="56515"/>
                  </a:lnTo>
                  <a:lnTo>
                    <a:pt x="49530" y="56515"/>
                  </a:lnTo>
                  <a:lnTo>
                    <a:pt x="49479" y="56667"/>
                  </a:lnTo>
                  <a:lnTo>
                    <a:pt x="49364" y="57404"/>
                  </a:lnTo>
                  <a:lnTo>
                    <a:pt x="49580" y="57785"/>
                  </a:lnTo>
                  <a:lnTo>
                    <a:pt x="49669" y="58039"/>
                  </a:lnTo>
                  <a:lnTo>
                    <a:pt x="49796" y="58801"/>
                  </a:lnTo>
                  <a:lnTo>
                    <a:pt x="49796" y="38785"/>
                  </a:lnTo>
                  <a:lnTo>
                    <a:pt x="49555" y="38862"/>
                  </a:lnTo>
                  <a:lnTo>
                    <a:pt x="49288" y="38989"/>
                  </a:lnTo>
                  <a:lnTo>
                    <a:pt x="49161" y="39370"/>
                  </a:lnTo>
                  <a:lnTo>
                    <a:pt x="49593" y="37846"/>
                  </a:lnTo>
                  <a:lnTo>
                    <a:pt x="49999" y="37592"/>
                  </a:lnTo>
                  <a:lnTo>
                    <a:pt x="49999" y="36830"/>
                  </a:lnTo>
                  <a:lnTo>
                    <a:pt x="49187" y="37338"/>
                  </a:lnTo>
                  <a:lnTo>
                    <a:pt x="48729" y="37084"/>
                  </a:lnTo>
                  <a:lnTo>
                    <a:pt x="48171" y="40005"/>
                  </a:lnTo>
                  <a:lnTo>
                    <a:pt x="47650" y="39497"/>
                  </a:lnTo>
                  <a:lnTo>
                    <a:pt x="47726" y="41656"/>
                  </a:lnTo>
                  <a:lnTo>
                    <a:pt x="47891" y="41656"/>
                  </a:lnTo>
                  <a:lnTo>
                    <a:pt x="48209" y="41541"/>
                  </a:lnTo>
                  <a:lnTo>
                    <a:pt x="48120" y="41681"/>
                  </a:lnTo>
                  <a:lnTo>
                    <a:pt x="48082" y="41948"/>
                  </a:lnTo>
                  <a:lnTo>
                    <a:pt x="48094" y="42176"/>
                  </a:lnTo>
                  <a:lnTo>
                    <a:pt x="48120" y="42379"/>
                  </a:lnTo>
                  <a:lnTo>
                    <a:pt x="48412" y="41529"/>
                  </a:lnTo>
                  <a:lnTo>
                    <a:pt x="49174" y="41529"/>
                  </a:lnTo>
                  <a:lnTo>
                    <a:pt x="49657" y="41656"/>
                  </a:lnTo>
                  <a:lnTo>
                    <a:pt x="48310" y="44196"/>
                  </a:lnTo>
                  <a:lnTo>
                    <a:pt x="48120" y="42418"/>
                  </a:lnTo>
                  <a:lnTo>
                    <a:pt x="46456" y="46990"/>
                  </a:lnTo>
                  <a:lnTo>
                    <a:pt x="46596" y="43942"/>
                  </a:lnTo>
                  <a:lnTo>
                    <a:pt x="46482" y="42291"/>
                  </a:lnTo>
                  <a:lnTo>
                    <a:pt x="45897" y="40513"/>
                  </a:lnTo>
                  <a:lnTo>
                    <a:pt x="46024" y="39116"/>
                  </a:lnTo>
                  <a:lnTo>
                    <a:pt x="46202" y="37846"/>
                  </a:lnTo>
                  <a:lnTo>
                    <a:pt x="44399" y="39116"/>
                  </a:lnTo>
                  <a:lnTo>
                    <a:pt x="42545" y="38227"/>
                  </a:lnTo>
                  <a:lnTo>
                    <a:pt x="40436" y="43434"/>
                  </a:lnTo>
                  <a:lnTo>
                    <a:pt x="39878" y="43942"/>
                  </a:lnTo>
                  <a:lnTo>
                    <a:pt x="39954" y="43561"/>
                  </a:lnTo>
                  <a:lnTo>
                    <a:pt x="40208" y="42291"/>
                  </a:lnTo>
                  <a:lnTo>
                    <a:pt x="40322" y="41021"/>
                  </a:lnTo>
                  <a:lnTo>
                    <a:pt x="40424" y="40767"/>
                  </a:lnTo>
                  <a:lnTo>
                    <a:pt x="40690" y="40386"/>
                  </a:lnTo>
                  <a:lnTo>
                    <a:pt x="40132" y="41021"/>
                  </a:lnTo>
                  <a:lnTo>
                    <a:pt x="39116" y="40132"/>
                  </a:lnTo>
                  <a:lnTo>
                    <a:pt x="38684" y="39751"/>
                  </a:lnTo>
                  <a:lnTo>
                    <a:pt x="38544" y="40246"/>
                  </a:lnTo>
                  <a:lnTo>
                    <a:pt x="38481" y="40500"/>
                  </a:lnTo>
                  <a:lnTo>
                    <a:pt x="37630" y="43561"/>
                  </a:lnTo>
                  <a:lnTo>
                    <a:pt x="37223" y="42291"/>
                  </a:lnTo>
                  <a:lnTo>
                    <a:pt x="37134" y="42037"/>
                  </a:lnTo>
                  <a:lnTo>
                    <a:pt x="36969" y="41529"/>
                  </a:lnTo>
                  <a:lnTo>
                    <a:pt x="38442" y="40513"/>
                  </a:lnTo>
                  <a:lnTo>
                    <a:pt x="38544" y="40246"/>
                  </a:lnTo>
                  <a:lnTo>
                    <a:pt x="37426" y="40513"/>
                  </a:lnTo>
                  <a:lnTo>
                    <a:pt x="37871" y="39370"/>
                  </a:lnTo>
                  <a:lnTo>
                    <a:pt x="36182" y="37719"/>
                  </a:lnTo>
                  <a:lnTo>
                    <a:pt x="33769" y="40005"/>
                  </a:lnTo>
                  <a:lnTo>
                    <a:pt x="31381" y="42037"/>
                  </a:lnTo>
                  <a:lnTo>
                    <a:pt x="30594" y="40767"/>
                  </a:lnTo>
                  <a:lnTo>
                    <a:pt x="29743" y="39370"/>
                  </a:lnTo>
                  <a:lnTo>
                    <a:pt x="29794" y="40767"/>
                  </a:lnTo>
                  <a:lnTo>
                    <a:pt x="27038" y="36576"/>
                  </a:lnTo>
                  <a:lnTo>
                    <a:pt x="21628" y="42291"/>
                  </a:lnTo>
                  <a:lnTo>
                    <a:pt x="21183" y="41021"/>
                  </a:lnTo>
                  <a:lnTo>
                    <a:pt x="20383" y="38735"/>
                  </a:lnTo>
                  <a:lnTo>
                    <a:pt x="19494" y="36195"/>
                  </a:lnTo>
                  <a:lnTo>
                    <a:pt x="18732" y="34671"/>
                  </a:lnTo>
                  <a:lnTo>
                    <a:pt x="18008" y="37084"/>
                  </a:lnTo>
                  <a:lnTo>
                    <a:pt x="16954" y="38735"/>
                  </a:lnTo>
                  <a:lnTo>
                    <a:pt x="17513" y="35560"/>
                  </a:lnTo>
                  <a:lnTo>
                    <a:pt x="15557" y="38862"/>
                  </a:lnTo>
                  <a:lnTo>
                    <a:pt x="13411" y="41021"/>
                  </a:lnTo>
                  <a:lnTo>
                    <a:pt x="13893" y="37846"/>
                  </a:lnTo>
                  <a:lnTo>
                    <a:pt x="13982" y="37211"/>
                  </a:lnTo>
                  <a:lnTo>
                    <a:pt x="14947" y="30734"/>
                  </a:lnTo>
                  <a:lnTo>
                    <a:pt x="11823" y="35052"/>
                  </a:lnTo>
                  <a:lnTo>
                    <a:pt x="11518" y="37211"/>
                  </a:lnTo>
                  <a:lnTo>
                    <a:pt x="10960" y="36703"/>
                  </a:lnTo>
                  <a:lnTo>
                    <a:pt x="9080" y="37846"/>
                  </a:lnTo>
                  <a:lnTo>
                    <a:pt x="9156" y="37592"/>
                  </a:lnTo>
                  <a:lnTo>
                    <a:pt x="9817" y="35560"/>
                  </a:lnTo>
                  <a:lnTo>
                    <a:pt x="9029" y="37592"/>
                  </a:lnTo>
                  <a:lnTo>
                    <a:pt x="9029" y="37211"/>
                  </a:lnTo>
                  <a:lnTo>
                    <a:pt x="9131" y="36068"/>
                  </a:lnTo>
                  <a:lnTo>
                    <a:pt x="9448" y="34798"/>
                  </a:lnTo>
                  <a:lnTo>
                    <a:pt x="7073" y="37211"/>
                  </a:lnTo>
                  <a:lnTo>
                    <a:pt x="6261" y="35941"/>
                  </a:lnTo>
                  <a:lnTo>
                    <a:pt x="6172" y="35560"/>
                  </a:lnTo>
                  <a:lnTo>
                    <a:pt x="8953" y="30861"/>
                  </a:lnTo>
                  <a:lnTo>
                    <a:pt x="7200" y="30099"/>
                  </a:lnTo>
                  <a:lnTo>
                    <a:pt x="6337" y="30480"/>
                  </a:lnTo>
                  <a:lnTo>
                    <a:pt x="3975" y="34290"/>
                  </a:lnTo>
                  <a:lnTo>
                    <a:pt x="3937" y="35306"/>
                  </a:lnTo>
                  <a:lnTo>
                    <a:pt x="4191" y="35560"/>
                  </a:lnTo>
                  <a:lnTo>
                    <a:pt x="4267" y="35941"/>
                  </a:lnTo>
                  <a:lnTo>
                    <a:pt x="4343" y="36703"/>
                  </a:lnTo>
                  <a:lnTo>
                    <a:pt x="3975" y="38100"/>
                  </a:lnTo>
                  <a:lnTo>
                    <a:pt x="3111" y="38862"/>
                  </a:lnTo>
                  <a:lnTo>
                    <a:pt x="1714" y="43561"/>
                  </a:lnTo>
                  <a:lnTo>
                    <a:pt x="101" y="47625"/>
                  </a:lnTo>
                  <a:lnTo>
                    <a:pt x="0" y="48641"/>
                  </a:lnTo>
                  <a:lnTo>
                    <a:pt x="609" y="51816"/>
                  </a:lnTo>
                  <a:lnTo>
                    <a:pt x="2489" y="49276"/>
                  </a:lnTo>
                  <a:lnTo>
                    <a:pt x="2235" y="51689"/>
                  </a:lnTo>
                  <a:lnTo>
                    <a:pt x="2781" y="50800"/>
                  </a:lnTo>
                  <a:lnTo>
                    <a:pt x="2692" y="51308"/>
                  </a:lnTo>
                  <a:lnTo>
                    <a:pt x="2578" y="53467"/>
                  </a:lnTo>
                  <a:lnTo>
                    <a:pt x="4038" y="50800"/>
                  </a:lnTo>
                  <a:lnTo>
                    <a:pt x="4381" y="50165"/>
                  </a:lnTo>
                  <a:lnTo>
                    <a:pt x="4470" y="49784"/>
                  </a:lnTo>
                  <a:lnTo>
                    <a:pt x="4711" y="49530"/>
                  </a:lnTo>
                  <a:lnTo>
                    <a:pt x="4876" y="49276"/>
                  </a:lnTo>
                  <a:lnTo>
                    <a:pt x="4851" y="49403"/>
                  </a:lnTo>
                  <a:lnTo>
                    <a:pt x="4965" y="49276"/>
                  </a:lnTo>
                  <a:lnTo>
                    <a:pt x="5689" y="48514"/>
                  </a:lnTo>
                  <a:lnTo>
                    <a:pt x="5562" y="51054"/>
                  </a:lnTo>
                  <a:lnTo>
                    <a:pt x="5029" y="52578"/>
                  </a:lnTo>
                  <a:lnTo>
                    <a:pt x="6134" y="50927"/>
                  </a:lnTo>
                  <a:lnTo>
                    <a:pt x="5905" y="52070"/>
                  </a:lnTo>
                  <a:lnTo>
                    <a:pt x="5575" y="52806"/>
                  </a:lnTo>
                  <a:lnTo>
                    <a:pt x="6121" y="52070"/>
                  </a:lnTo>
                  <a:lnTo>
                    <a:pt x="6807" y="53086"/>
                  </a:lnTo>
                  <a:lnTo>
                    <a:pt x="7200" y="52070"/>
                  </a:lnTo>
                  <a:lnTo>
                    <a:pt x="7658" y="50927"/>
                  </a:lnTo>
                  <a:lnTo>
                    <a:pt x="7747" y="50673"/>
                  </a:lnTo>
                  <a:lnTo>
                    <a:pt x="7607" y="53467"/>
                  </a:lnTo>
                  <a:lnTo>
                    <a:pt x="9613" y="50673"/>
                  </a:lnTo>
                  <a:lnTo>
                    <a:pt x="9791" y="50419"/>
                  </a:lnTo>
                  <a:lnTo>
                    <a:pt x="8585" y="54864"/>
                  </a:lnTo>
                  <a:lnTo>
                    <a:pt x="9042" y="53848"/>
                  </a:lnTo>
                  <a:lnTo>
                    <a:pt x="10477" y="51689"/>
                  </a:lnTo>
                  <a:lnTo>
                    <a:pt x="11023" y="51562"/>
                  </a:lnTo>
                  <a:lnTo>
                    <a:pt x="8724" y="56769"/>
                  </a:lnTo>
                  <a:lnTo>
                    <a:pt x="12839" y="52451"/>
                  </a:lnTo>
                  <a:lnTo>
                    <a:pt x="11137" y="58039"/>
                  </a:lnTo>
                  <a:lnTo>
                    <a:pt x="13055" y="53467"/>
                  </a:lnTo>
                  <a:lnTo>
                    <a:pt x="14173" y="56642"/>
                  </a:lnTo>
                  <a:lnTo>
                    <a:pt x="16065" y="54229"/>
                  </a:lnTo>
                  <a:lnTo>
                    <a:pt x="15786" y="54864"/>
                  </a:lnTo>
                  <a:lnTo>
                    <a:pt x="15671" y="55245"/>
                  </a:lnTo>
                  <a:lnTo>
                    <a:pt x="15963" y="55499"/>
                  </a:lnTo>
                  <a:lnTo>
                    <a:pt x="16052" y="57619"/>
                  </a:lnTo>
                  <a:lnTo>
                    <a:pt x="16179" y="58166"/>
                  </a:lnTo>
                  <a:lnTo>
                    <a:pt x="17246" y="54229"/>
                  </a:lnTo>
                  <a:lnTo>
                    <a:pt x="18542" y="53594"/>
                  </a:lnTo>
                  <a:lnTo>
                    <a:pt x="18605" y="53467"/>
                  </a:lnTo>
                  <a:lnTo>
                    <a:pt x="19100" y="52451"/>
                  </a:lnTo>
                  <a:lnTo>
                    <a:pt x="19532" y="51562"/>
                  </a:lnTo>
                  <a:lnTo>
                    <a:pt x="19723" y="51181"/>
                  </a:lnTo>
                  <a:lnTo>
                    <a:pt x="19634" y="55245"/>
                  </a:lnTo>
                  <a:lnTo>
                    <a:pt x="18059" y="55753"/>
                  </a:lnTo>
                  <a:lnTo>
                    <a:pt x="17424" y="59563"/>
                  </a:lnTo>
                  <a:lnTo>
                    <a:pt x="18186" y="56261"/>
                  </a:lnTo>
                  <a:lnTo>
                    <a:pt x="19697" y="56642"/>
                  </a:lnTo>
                  <a:lnTo>
                    <a:pt x="19748" y="56261"/>
                  </a:lnTo>
                  <a:lnTo>
                    <a:pt x="20053" y="53975"/>
                  </a:lnTo>
                  <a:lnTo>
                    <a:pt x="20129" y="56388"/>
                  </a:lnTo>
                  <a:lnTo>
                    <a:pt x="20332" y="55245"/>
                  </a:lnTo>
                  <a:lnTo>
                    <a:pt x="19850" y="58547"/>
                  </a:lnTo>
                  <a:lnTo>
                    <a:pt x="20739" y="55245"/>
                  </a:lnTo>
                  <a:lnTo>
                    <a:pt x="21082" y="53975"/>
                  </a:lnTo>
                  <a:lnTo>
                    <a:pt x="21183" y="53594"/>
                  </a:lnTo>
                  <a:lnTo>
                    <a:pt x="20675" y="57912"/>
                  </a:lnTo>
                  <a:lnTo>
                    <a:pt x="21945" y="54991"/>
                  </a:lnTo>
                  <a:lnTo>
                    <a:pt x="22148" y="56515"/>
                  </a:lnTo>
                  <a:lnTo>
                    <a:pt x="22263" y="57721"/>
                  </a:lnTo>
                  <a:lnTo>
                    <a:pt x="21056" y="59690"/>
                  </a:lnTo>
                  <a:lnTo>
                    <a:pt x="22453" y="58420"/>
                  </a:lnTo>
                  <a:lnTo>
                    <a:pt x="22517" y="59232"/>
                  </a:lnTo>
                  <a:lnTo>
                    <a:pt x="22593" y="58420"/>
                  </a:lnTo>
                  <a:lnTo>
                    <a:pt x="22707" y="57785"/>
                  </a:lnTo>
                  <a:lnTo>
                    <a:pt x="23355" y="55880"/>
                  </a:lnTo>
                  <a:lnTo>
                    <a:pt x="24866" y="55118"/>
                  </a:lnTo>
                  <a:lnTo>
                    <a:pt x="23329" y="58674"/>
                  </a:lnTo>
                  <a:lnTo>
                    <a:pt x="23253" y="60833"/>
                  </a:lnTo>
                  <a:lnTo>
                    <a:pt x="24206" y="60121"/>
                  </a:lnTo>
                  <a:lnTo>
                    <a:pt x="24320" y="59944"/>
                  </a:lnTo>
                  <a:lnTo>
                    <a:pt x="25679" y="56769"/>
                  </a:lnTo>
                  <a:lnTo>
                    <a:pt x="26225" y="57023"/>
                  </a:lnTo>
                  <a:lnTo>
                    <a:pt x="26073" y="58166"/>
                  </a:lnTo>
                  <a:lnTo>
                    <a:pt x="25869" y="58674"/>
                  </a:lnTo>
                  <a:lnTo>
                    <a:pt x="26911" y="56769"/>
                  </a:lnTo>
                  <a:lnTo>
                    <a:pt x="27393" y="55880"/>
                  </a:lnTo>
                  <a:lnTo>
                    <a:pt x="28371" y="59055"/>
                  </a:lnTo>
                  <a:lnTo>
                    <a:pt x="29984" y="55880"/>
                  </a:lnTo>
                  <a:lnTo>
                    <a:pt x="30175" y="55499"/>
                  </a:lnTo>
                  <a:lnTo>
                    <a:pt x="30099" y="56515"/>
                  </a:lnTo>
                  <a:lnTo>
                    <a:pt x="30238" y="55499"/>
                  </a:lnTo>
                  <a:lnTo>
                    <a:pt x="30302" y="55118"/>
                  </a:lnTo>
                  <a:lnTo>
                    <a:pt x="30314" y="54991"/>
                  </a:lnTo>
                  <a:lnTo>
                    <a:pt x="30429" y="54356"/>
                  </a:lnTo>
                  <a:lnTo>
                    <a:pt x="30594" y="53594"/>
                  </a:lnTo>
                  <a:lnTo>
                    <a:pt x="31127" y="51308"/>
                  </a:lnTo>
                  <a:lnTo>
                    <a:pt x="31610" y="51308"/>
                  </a:lnTo>
                  <a:lnTo>
                    <a:pt x="31673" y="51181"/>
                  </a:lnTo>
                  <a:lnTo>
                    <a:pt x="31991" y="50419"/>
                  </a:lnTo>
                  <a:lnTo>
                    <a:pt x="32537" y="49149"/>
                  </a:lnTo>
                  <a:lnTo>
                    <a:pt x="32143" y="51562"/>
                  </a:lnTo>
                  <a:lnTo>
                    <a:pt x="31889" y="51435"/>
                  </a:lnTo>
                  <a:lnTo>
                    <a:pt x="31635" y="52451"/>
                  </a:lnTo>
                  <a:lnTo>
                    <a:pt x="31330" y="53213"/>
                  </a:lnTo>
                  <a:lnTo>
                    <a:pt x="32054" y="52197"/>
                  </a:lnTo>
                  <a:lnTo>
                    <a:pt x="31788" y="54914"/>
                  </a:lnTo>
                  <a:lnTo>
                    <a:pt x="31978" y="54610"/>
                  </a:lnTo>
                  <a:lnTo>
                    <a:pt x="32029" y="54229"/>
                  </a:lnTo>
                  <a:lnTo>
                    <a:pt x="32118" y="54419"/>
                  </a:lnTo>
                  <a:lnTo>
                    <a:pt x="32232" y="54229"/>
                  </a:lnTo>
                  <a:lnTo>
                    <a:pt x="33502" y="52324"/>
                  </a:lnTo>
                  <a:lnTo>
                    <a:pt x="33845" y="53086"/>
                  </a:lnTo>
                  <a:lnTo>
                    <a:pt x="33972" y="53721"/>
                  </a:lnTo>
                  <a:lnTo>
                    <a:pt x="33375" y="57023"/>
                  </a:lnTo>
                  <a:lnTo>
                    <a:pt x="32118" y="54419"/>
                  </a:lnTo>
                  <a:lnTo>
                    <a:pt x="32067" y="54737"/>
                  </a:lnTo>
                  <a:lnTo>
                    <a:pt x="32321" y="57531"/>
                  </a:lnTo>
                  <a:lnTo>
                    <a:pt x="31483" y="56007"/>
                  </a:lnTo>
                  <a:lnTo>
                    <a:pt x="31102" y="61722"/>
                  </a:lnTo>
                  <a:lnTo>
                    <a:pt x="30886" y="55702"/>
                  </a:lnTo>
                  <a:lnTo>
                    <a:pt x="30835" y="56007"/>
                  </a:lnTo>
                  <a:lnTo>
                    <a:pt x="30581" y="58801"/>
                  </a:lnTo>
                  <a:lnTo>
                    <a:pt x="30467" y="61595"/>
                  </a:lnTo>
                  <a:lnTo>
                    <a:pt x="31610" y="62865"/>
                  </a:lnTo>
                  <a:lnTo>
                    <a:pt x="31953" y="61722"/>
                  </a:lnTo>
                  <a:lnTo>
                    <a:pt x="32410" y="60198"/>
                  </a:lnTo>
                  <a:lnTo>
                    <a:pt x="33693" y="61468"/>
                  </a:lnTo>
                  <a:lnTo>
                    <a:pt x="34201" y="60198"/>
                  </a:lnTo>
                  <a:lnTo>
                    <a:pt x="34417" y="59677"/>
                  </a:lnTo>
                  <a:lnTo>
                    <a:pt x="34302" y="58928"/>
                  </a:lnTo>
                  <a:lnTo>
                    <a:pt x="34378" y="58166"/>
                  </a:lnTo>
                  <a:lnTo>
                    <a:pt x="34658" y="57531"/>
                  </a:lnTo>
                  <a:lnTo>
                    <a:pt x="34874" y="57023"/>
                  </a:lnTo>
                  <a:lnTo>
                    <a:pt x="34988" y="56769"/>
                  </a:lnTo>
                  <a:lnTo>
                    <a:pt x="37871" y="53721"/>
                  </a:lnTo>
                  <a:lnTo>
                    <a:pt x="34747" y="65786"/>
                  </a:lnTo>
                  <a:lnTo>
                    <a:pt x="37325" y="61595"/>
                  </a:lnTo>
                  <a:lnTo>
                    <a:pt x="38265" y="59232"/>
                  </a:lnTo>
                  <a:lnTo>
                    <a:pt x="39344" y="54991"/>
                  </a:lnTo>
                  <a:lnTo>
                    <a:pt x="39712" y="56515"/>
                  </a:lnTo>
                  <a:lnTo>
                    <a:pt x="39839" y="57912"/>
                  </a:lnTo>
                  <a:lnTo>
                    <a:pt x="38735" y="61341"/>
                  </a:lnTo>
                  <a:lnTo>
                    <a:pt x="40106" y="62103"/>
                  </a:lnTo>
                  <a:lnTo>
                    <a:pt x="40335" y="59982"/>
                  </a:lnTo>
                  <a:lnTo>
                    <a:pt x="40779" y="55880"/>
                  </a:lnTo>
                  <a:lnTo>
                    <a:pt x="41579" y="58356"/>
                  </a:lnTo>
                  <a:lnTo>
                    <a:pt x="42354" y="58547"/>
                  </a:lnTo>
                  <a:lnTo>
                    <a:pt x="41783" y="61976"/>
                  </a:lnTo>
                  <a:lnTo>
                    <a:pt x="43446" y="61849"/>
                  </a:lnTo>
                  <a:lnTo>
                    <a:pt x="45681" y="59690"/>
                  </a:lnTo>
                  <a:lnTo>
                    <a:pt x="47523" y="59309"/>
                  </a:lnTo>
                  <a:lnTo>
                    <a:pt x="47205" y="60325"/>
                  </a:lnTo>
                  <a:lnTo>
                    <a:pt x="46863" y="61087"/>
                  </a:lnTo>
                  <a:lnTo>
                    <a:pt x="46748" y="61849"/>
                  </a:lnTo>
                  <a:lnTo>
                    <a:pt x="46875" y="62611"/>
                  </a:lnTo>
                  <a:lnTo>
                    <a:pt x="49390" y="61341"/>
                  </a:lnTo>
                  <a:lnTo>
                    <a:pt x="53124" y="66421"/>
                  </a:lnTo>
                  <a:lnTo>
                    <a:pt x="54508" y="63500"/>
                  </a:lnTo>
                  <a:lnTo>
                    <a:pt x="54686" y="63627"/>
                  </a:lnTo>
                  <a:lnTo>
                    <a:pt x="54749" y="63500"/>
                  </a:lnTo>
                  <a:lnTo>
                    <a:pt x="55321" y="62484"/>
                  </a:lnTo>
                  <a:lnTo>
                    <a:pt x="55829" y="62357"/>
                  </a:lnTo>
                  <a:lnTo>
                    <a:pt x="55651" y="63881"/>
                  </a:lnTo>
                  <a:lnTo>
                    <a:pt x="55524" y="64516"/>
                  </a:lnTo>
                  <a:lnTo>
                    <a:pt x="55118" y="65278"/>
                  </a:lnTo>
                  <a:lnTo>
                    <a:pt x="57073" y="62992"/>
                  </a:lnTo>
                  <a:lnTo>
                    <a:pt x="57873" y="62357"/>
                  </a:lnTo>
                  <a:lnTo>
                    <a:pt x="59156" y="61341"/>
                  </a:lnTo>
                  <a:lnTo>
                    <a:pt x="60286" y="60452"/>
                  </a:lnTo>
                  <a:lnTo>
                    <a:pt x="60998" y="63271"/>
                  </a:lnTo>
                  <a:lnTo>
                    <a:pt x="61125" y="64135"/>
                  </a:lnTo>
                  <a:lnTo>
                    <a:pt x="60921" y="64516"/>
                  </a:lnTo>
                  <a:lnTo>
                    <a:pt x="60807" y="65024"/>
                  </a:lnTo>
                  <a:lnTo>
                    <a:pt x="61671" y="66294"/>
                  </a:lnTo>
                  <a:lnTo>
                    <a:pt x="62903" y="60452"/>
                  </a:lnTo>
                  <a:lnTo>
                    <a:pt x="63131" y="59309"/>
                  </a:lnTo>
                  <a:lnTo>
                    <a:pt x="63220" y="58928"/>
                  </a:lnTo>
                  <a:lnTo>
                    <a:pt x="63563" y="60794"/>
                  </a:lnTo>
                  <a:lnTo>
                    <a:pt x="63677" y="62103"/>
                  </a:lnTo>
                  <a:lnTo>
                    <a:pt x="63474" y="62357"/>
                  </a:lnTo>
                  <a:lnTo>
                    <a:pt x="65798" y="64262"/>
                  </a:lnTo>
                  <a:lnTo>
                    <a:pt x="69113" y="61976"/>
                  </a:lnTo>
                  <a:lnTo>
                    <a:pt x="70294" y="66802"/>
                  </a:lnTo>
                  <a:lnTo>
                    <a:pt x="71412" y="62611"/>
                  </a:lnTo>
                  <a:lnTo>
                    <a:pt x="72504" y="69215"/>
                  </a:lnTo>
                  <a:lnTo>
                    <a:pt x="73723" y="63119"/>
                  </a:lnTo>
                  <a:lnTo>
                    <a:pt x="74447" y="65659"/>
                  </a:lnTo>
                  <a:lnTo>
                    <a:pt x="74561" y="66624"/>
                  </a:lnTo>
                  <a:lnTo>
                    <a:pt x="74218" y="67183"/>
                  </a:lnTo>
                  <a:lnTo>
                    <a:pt x="74168" y="67564"/>
                  </a:lnTo>
                  <a:lnTo>
                    <a:pt x="75806" y="69850"/>
                  </a:lnTo>
                  <a:lnTo>
                    <a:pt x="76327" y="70231"/>
                  </a:lnTo>
                  <a:lnTo>
                    <a:pt x="77266" y="66167"/>
                  </a:lnTo>
                  <a:lnTo>
                    <a:pt x="78054" y="65659"/>
                  </a:lnTo>
                  <a:lnTo>
                    <a:pt x="77558" y="68757"/>
                  </a:lnTo>
                  <a:lnTo>
                    <a:pt x="77254" y="69367"/>
                  </a:lnTo>
                  <a:lnTo>
                    <a:pt x="77431" y="69481"/>
                  </a:lnTo>
                  <a:lnTo>
                    <a:pt x="77546" y="68834"/>
                  </a:lnTo>
                  <a:lnTo>
                    <a:pt x="79032" y="65659"/>
                  </a:lnTo>
                  <a:lnTo>
                    <a:pt x="78905" y="69469"/>
                  </a:lnTo>
                  <a:lnTo>
                    <a:pt x="79679" y="68834"/>
                  </a:lnTo>
                  <a:lnTo>
                    <a:pt x="79565" y="68707"/>
                  </a:lnTo>
                  <a:lnTo>
                    <a:pt x="79451" y="68453"/>
                  </a:lnTo>
                  <a:lnTo>
                    <a:pt x="79552" y="66421"/>
                  </a:lnTo>
                  <a:lnTo>
                    <a:pt x="80289" y="65659"/>
                  </a:lnTo>
                  <a:lnTo>
                    <a:pt x="80784" y="65151"/>
                  </a:lnTo>
                  <a:lnTo>
                    <a:pt x="81495" y="68326"/>
                  </a:lnTo>
                  <a:lnTo>
                    <a:pt x="81622" y="69088"/>
                  </a:lnTo>
                  <a:lnTo>
                    <a:pt x="81407" y="70612"/>
                  </a:lnTo>
                  <a:lnTo>
                    <a:pt x="84201" y="68326"/>
                  </a:lnTo>
                  <a:lnTo>
                    <a:pt x="84074" y="68973"/>
                  </a:lnTo>
                  <a:lnTo>
                    <a:pt x="84442" y="68326"/>
                  </a:lnTo>
                  <a:lnTo>
                    <a:pt x="84823" y="67691"/>
                  </a:lnTo>
                  <a:lnTo>
                    <a:pt x="82740" y="74168"/>
                  </a:lnTo>
                  <a:lnTo>
                    <a:pt x="84302" y="71501"/>
                  </a:lnTo>
                  <a:lnTo>
                    <a:pt x="84429" y="70358"/>
                  </a:lnTo>
                  <a:lnTo>
                    <a:pt x="84709" y="69596"/>
                  </a:lnTo>
                  <a:lnTo>
                    <a:pt x="84874" y="68834"/>
                  </a:lnTo>
                  <a:lnTo>
                    <a:pt x="85166" y="70866"/>
                  </a:lnTo>
                  <a:lnTo>
                    <a:pt x="86487" y="70993"/>
                  </a:lnTo>
                  <a:lnTo>
                    <a:pt x="87591" y="70358"/>
                  </a:lnTo>
                  <a:lnTo>
                    <a:pt x="87083" y="72517"/>
                  </a:lnTo>
                  <a:lnTo>
                    <a:pt x="88760" y="73406"/>
                  </a:lnTo>
                  <a:lnTo>
                    <a:pt x="90970" y="72009"/>
                  </a:lnTo>
                  <a:lnTo>
                    <a:pt x="92951" y="72390"/>
                  </a:lnTo>
                  <a:lnTo>
                    <a:pt x="92760" y="72009"/>
                  </a:lnTo>
                  <a:lnTo>
                    <a:pt x="92519" y="71501"/>
                  </a:lnTo>
                  <a:lnTo>
                    <a:pt x="92557" y="70358"/>
                  </a:lnTo>
                  <a:lnTo>
                    <a:pt x="92837" y="68834"/>
                  </a:lnTo>
                  <a:lnTo>
                    <a:pt x="93052" y="67691"/>
                  </a:lnTo>
                  <a:lnTo>
                    <a:pt x="93103" y="67437"/>
                  </a:lnTo>
                  <a:lnTo>
                    <a:pt x="93726" y="67183"/>
                  </a:lnTo>
                  <a:lnTo>
                    <a:pt x="93675" y="67906"/>
                  </a:lnTo>
                  <a:lnTo>
                    <a:pt x="94018" y="67183"/>
                  </a:lnTo>
                  <a:lnTo>
                    <a:pt x="94195" y="66802"/>
                  </a:lnTo>
                  <a:lnTo>
                    <a:pt x="94869" y="67183"/>
                  </a:lnTo>
                  <a:lnTo>
                    <a:pt x="94195" y="70358"/>
                  </a:lnTo>
                  <a:lnTo>
                    <a:pt x="94081" y="70739"/>
                  </a:lnTo>
                  <a:lnTo>
                    <a:pt x="93560" y="71755"/>
                  </a:lnTo>
                  <a:lnTo>
                    <a:pt x="94627" y="70612"/>
                  </a:lnTo>
                  <a:lnTo>
                    <a:pt x="94564" y="71374"/>
                  </a:lnTo>
                  <a:lnTo>
                    <a:pt x="94437" y="71818"/>
                  </a:lnTo>
                  <a:lnTo>
                    <a:pt x="94259" y="72136"/>
                  </a:lnTo>
                  <a:lnTo>
                    <a:pt x="94005" y="73406"/>
                  </a:lnTo>
                  <a:lnTo>
                    <a:pt x="94691" y="71374"/>
                  </a:lnTo>
                  <a:lnTo>
                    <a:pt x="95110" y="77089"/>
                  </a:lnTo>
                  <a:lnTo>
                    <a:pt x="96151" y="73533"/>
                  </a:lnTo>
                  <a:lnTo>
                    <a:pt x="96050" y="74549"/>
                  </a:lnTo>
                  <a:lnTo>
                    <a:pt x="98056" y="74803"/>
                  </a:lnTo>
                  <a:lnTo>
                    <a:pt x="99110" y="73787"/>
                  </a:lnTo>
                  <a:lnTo>
                    <a:pt x="100761" y="73787"/>
                  </a:lnTo>
                  <a:lnTo>
                    <a:pt x="100799" y="73533"/>
                  </a:lnTo>
                  <a:lnTo>
                    <a:pt x="101117" y="71374"/>
                  </a:lnTo>
                  <a:lnTo>
                    <a:pt x="101168" y="70993"/>
                  </a:lnTo>
                  <a:lnTo>
                    <a:pt x="101727" y="71628"/>
                  </a:lnTo>
                  <a:lnTo>
                    <a:pt x="101942" y="70993"/>
                  </a:lnTo>
                  <a:lnTo>
                    <a:pt x="102082" y="70612"/>
                  </a:lnTo>
                  <a:lnTo>
                    <a:pt x="102514" y="69342"/>
                  </a:lnTo>
                  <a:lnTo>
                    <a:pt x="103530" y="70446"/>
                  </a:lnTo>
                  <a:lnTo>
                    <a:pt x="104609" y="72898"/>
                  </a:lnTo>
                  <a:lnTo>
                    <a:pt x="106070" y="72771"/>
                  </a:lnTo>
                  <a:lnTo>
                    <a:pt x="107149" y="71628"/>
                  </a:lnTo>
                  <a:lnTo>
                    <a:pt x="107086" y="71374"/>
                  </a:lnTo>
                  <a:lnTo>
                    <a:pt x="106997" y="70993"/>
                  </a:lnTo>
                  <a:lnTo>
                    <a:pt x="106743" y="70510"/>
                  </a:lnTo>
                  <a:lnTo>
                    <a:pt x="106832" y="69964"/>
                  </a:lnTo>
                  <a:lnTo>
                    <a:pt x="107086" y="69342"/>
                  </a:lnTo>
                  <a:lnTo>
                    <a:pt x="107353" y="68707"/>
                  </a:lnTo>
                  <a:lnTo>
                    <a:pt x="107315" y="69088"/>
                  </a:lnTo>
                  <a:lnTo>
                    <a:pt x="107200" y="71374"/>
                  </a:lnTo>
                  <a:lnTo>
                    <a:pt x="108559" y="71247"/>
                  </a:lnTo>
                  <a:lnTo>
                    <a:pt x="107569" y="73152"/>
                  </a:lnTo>
                  <a:lnTo>
                    <a:pt x="109347" y="72898"/>
                  </a:lnTo>
                  <a:lnTo>
                    <a:pt x="109842" y="72898"/>
                  </a:lnTo>
                  <a:lnTo>
                    <a:pt x="111950" y="71247"/>
                  </a:lnTo>
                  <a:lnTo>
                    <a:pt x="112268" y="70993"/>
                  </a:lnTo>
                  <a:lnTo>
                    <a:pt x="112166" y="69850"/>
                  </a:lnTo>
                  <a:lnTo>
                    <a:pt x="112064" y="69596"/>
                  </a:lnTo>
                  <a:lnTo>
                    <a:pt x="112128" y="68707"/>
                  </a:lnTo>
                  <a:lnTo>
                    <a:pt x="112204" y="68453"/>
                  </a:lnTo>
                  <a:lnTo>
                    <a:pt x="112636" y="68072"/>
                  </a:lnTo>
                  <a:lnTo>
                    <a:pt x="112737" y="68580"/>
                  </a:lnTo>
                  <a:lnTo>
                    <a:pt x="112864" y="70358"/>
                  </a:lnTo>
                  <a:lnTo>
                    <a:pt x="112750" y="70993"/>
                  </a:lnTo>
                  <a:lnTo>
                    <a:pt x="112623" y="71247"/>
                  </a:lnTo>
                  <a:lnTo>
                    <a:pt x="115023" y="68072"/>
                  </a:lnTo>
                  <a:lnTo>
                    <a:pt x="115506" y="67437"/>
                  </a:lnTo>
                  <a:lnTo>
                    <a:pt x="117386" y="79629"/>
                  </a:lnTo>
                  <a:lnTo>
                    <a:pt x="119951" y="74295"/>
                  </a:lnTo>
                  <a:lnTo>
                    <a:pt x="119849" y="74523"/>
                  </a:lnTo>
                  <a:lnTo>
                    <a:pt x="120040" y="74295"/>
                  </a:lnTo>
                  <a:lnTo>
                    <a:pt x="122161" y="71882"/>
                  </a:lnTo>
                  <a:lnTo>
                    <a:pt x="123037" y="72390"/>
                  </a:lnTo>
                  <a:lnTo>
                    <a:pt x="121526" y="73660"/>
                  </a:lnTo>
                  <a:lnTo>
                    <a:pt x="121450" y="74041"/>
                  </a:lnTo>
                  <a:lnTo>
                    <a:pt x="121881" y="75565"/>
                  </a:lnTo>
                  <a:lnTo>
                    <a:pt x="124155" y="71882"/>
                  </a:lnTo>
                  <a:lnTo>
                    <a:pt x="124548" y="71247"/>
                  </a:lnTo>
                  <a:lnTo>
                    <a:pt x="125285" y="76581"/>
                  </a:lnTo>
                  <a:lnTo>
                    <a:pt x="127393" y="73787"/>
                  </a:lnTo>
                  <a:lnTo>
                    <a:pt x="128016" y="81788"/>
                  </a:lnTo>
                  <a:lnTo>
                    <a:pt x="132308" y="73787"/>
                  </a:lnTo>
                  <a:lnTo>
                    <a:pt x="132372" y="73660"/>
                  </a:lnTo>
                  <a:lnTo>
                    <a:pt x="133794" y="78867"/>
                  </a:lnTo>
                  <a:lnTo>
                    <a:pt x="133896" y="76835"/>
                  </a:lnTo>
                  <a:lnTo>
                    <a:pt x="134493" y="75184"/>
                  </a:lnTo>
                  <a:lnTo>
                    <a:pt x="134429" y="76517"/>
                  </a:lnTo>
                  <a:lnTo>
                    <a:pt x="134670" y="75946"/>
                  </a:lnTo>
                  <a:lnTo>
                    <a:pt x="136398" y="75184"/>
                  </a:lnTo>
                  <a:lnTo>
                    <a:pt x="138988" y="74041"/>
                  </a:lnTo>
                  <a:lnTo>
                    <a:pt x="142951" y="79248"/>
                  </a:lnTo>
                  <a:lnTo>
                    <a:pt x="147104" y="81280"/>
                  </a:lnTo>
                  <a:lnTo>
                    <a:pt x="148615" y="81915"/>
                  </a:lnTo>
                  <a:lnTo>
                    <a:pt x="148653" y="74041"/>
                  </a:lnTo>
                  <a:lnTo>
                    <a:pt x="148653" y="73660"/>
                  </a:lnTo>
                  <a:lnTo>
                    <a:pt x="148653" y="71755"/>
                  </a:lnTo>
                  <a:lnTo>
                    <a:pt x="150139" y="75907"/>
                  </a:lnTo>
                  <a:lnTo>
                    <a:pt x="150253" y="76517"/>
                  </a:lnTo>
                  <a:lnTo>
                    <a:pt x="149491" y="79756"/>
                  </a:lnTo>
                  <a:lnTo>
                    <a:pt x="152908" y="75819"/>
                  </a:lnTo>
                  <a:lnTo>
                    <a:pt x="155892" y="80264"/>
                  </a:lnTo>
                  <a:lnTo>
                    <a:pt x="159169" y="76962"/>
                  </a:lnTo>
                  <a:lnTo>
                    <a:pt x="158978" y="77597"/>
                  </a:lnTo>
                  <a:lnTo>
                    <a:pt x="158889" y="78740"/>
                  </a:lnTo>
                  <a:lnTo>
                    <a:pt x="158572" y="78740"/>
                  </a:lnTo>
                  <a:lnTo>
                    <a:pt x="159092" y="81280"/>
                  </a:lnTo>
                  <a:lnTo>
                    <a:pt x="160870" y="79121"/>
                  </a:lnTo>
                  <a:lnTo>
                    <a:pt x="160997" y="78613"/>
                  </a:lnTo>
                  <a:lnTo>
                    <a:pt x="161086" y="76962"/>
                  </a:lnTo>
                  <a:lnTo>
                    <a:pt x="161315" y="77089"/>
                  </a:lnTo>
                  <a:lnTo>
                    <a:pt x="161442" y="77597"/>
                  </a:lnTo>
                  <a:lnTo>
                    <a:pt x="161226" y="78359"/>
                  </a:lnTo>
                  <a:lnTo>
                    <a:pt x="161150" y="79121"/>
                  </a:lnTo>
                  <a:lnTo>
                    <a:pt x="161391" y="80010"/>
                  </a:lnTo>
                  <a:lnTo>
                    <a:pt x="161912" y="81407"/>
                  </a:lnTo>
                  <a:lnTo>
                    <a:pt x="163068" y="76962"/>
                  </a:lnTo>
                  <a:lnTo>
                    <a:pt x="163144" y="76708"/>
                  </a:lnTo>
                  <a:lnTo>
                    <a:pt x="163360" y="79336"/>
                  </a:lnTo>
                  <a:lnTo>
                    <a:pt x="163487" y="78994"/>
                  </a:lnTo>
                  <a:lnTo>
                    <a:pt x="164960" y="80645"/>
                  </a:lnTo>
                  <a:lnTo>
                    <a:pt x="164807" y="78994"/>
                  </a:lnTo>
                  <a:lnTo>
                    <a:pt x="164693" y="77724"/>
                  </a:lnTo>
                  <a:lnTo>
                    <a:pt x="165773" y="79121"/>
                  </a:lnTo>
                  <a:lnTo>
                    <a:pt x="166420" y="77724"/>
                  </a:lnTo>
                  <a:lnTo>
                    <a:pt x="166890" y="76708"/>
                  </a:lnTo>
                  <a:lnTo>
                    <a:pt x="166954" y="76581"/>
                  </a:lnTo>
                  <a:lnTo>
                    <a:pt x="167767" y="78346"/>
                  </a:lnTo>
                  <a:lnTo>
                    <a:pt x="167741" y="78498"/>
                  </a:lnTo>
                  <a:lnTo>
                    <a:pt x="167614" y="79032"/>
                  </a:lnTo>
                  <a:lnTo>
                    <a:pt x="168325" y="80352"/>
                  </a:lnTo>
                  <a:lnTo>
                    <a:pt x="168160" y="79298"/>
                  </a:lnTo>
                  <a:lnTo>
                    <a:pt x="167982" y="78676"/>
                  </a:lnTo>
                  <a:lnTo>
                    <a:pt x="167779" y="78308"/>
                  </a:lnTo>
                  <a:lnTo>
                    <a:pt x="168198" y="76581"/>
                  </a:lnTo>
                  <a:lnTo>
                    <a:pt x="168376" y="75819"/>
                  </a:lnTo>
                  <a:lnTo>
                    <a:pt x="168516" y="75184"/>
                  </a:lnTo>
                  <a:lnTo>
                    <a:pt x="169684" y="80010"/>
                  </a:lnTo>
                  <a:lnTo>
                    <a:pt x="170065" y="75438"/>
                  </a:lnTo>
                  <a:lnTo>
                    <a:pt x="169786" y="80137"/>
                  </a:lnTo>
                  <a:lnTo>
                    <a:pt x="171932" y="79375"/>
                  </a:lnTo>
                  <a:lnTo>
                    <a:pt x="172745" y="77089"/>
                  </a:lnTo>
                  <a:lnTo>
                    <a:pt x="172440" y="78613"/>
                  </a:lnTo>
                  <a:lnTo>
                    <a:pt x="173304" y="78613"/>
                  </a:lnTo>
                  <a:lnTo>
                    <a:pt x="172948" y="80556"/>
                  </a:lnTo>
                  <a:lnTo>
                    <a:pt x="172821" y="80556"/>
                  </a:lnTo>
                  <a:lnTo>
                    <a:pt x="172948" y="80606"/>
                  </a:lnTo>
                  <a:lnTo>
                    <a:pt x="173774" y="80518"/>
                  </a:lnTo>
                  <a:lnTo>
                    <a:pt x="174586" y="79756"/>
                  </a:lnTo>
                  <a:lnTo>
                    <a:pt x="174536" y="77216"/>
                  </a:lnTo>
                  <a:lnTo>
                    <a:pt x="175856" y="82931"/>
                  </a:lnTo>
                  <a:lnTo>
                    <a:pt x="176911" y="77216"/>
                  </a:lnTo>
                  <a:lnTo>
                    <a:pt x="176936" y="77089"/>
                  </a:lnTo>
                  <a:lnTo>
                    <a:pt x="177253" y="75438"/>
                  </a:lnTo>
                  <a:lnTo>
                    <a:pt x="177292" y="75184"/>
                  </a:lnTo>
                  <a:lnTo>
                    <a:pt x="177749" y="72771"/>
                  </a:lnTo>
                  <a:lnTo>
                    <a:pt x="178358" y="80137"/>
                  </a:lnTo>
                  <a:lnTo>
                    <a:pt x="180911" y="77597"/>
                  </a:lnTo>
                  <a:lnTo>
                    <a:pt x="183007" y="76111"/>
                  </a:lnTo>
                  <a:lnTo>
                    <a:pt x="182968" y="80264"/>
                  </a:lnTo>
                  <a:lnTo>
                    <a:pt x="184708" y="78740"/>
                  </a:lnTo>
                  <a:lnTo>
                    <a:pt x="184607" y="78359"/>
                  </a:lnTo>
                  <a:lnTo>
                    <a:pt x="183324" y="75907"/>
                  </a:lnTo>
                  <a:lnTo>
                    <a:pt x="183108" y="75514"/>
                  </a:lnTo>
                  <a:lnTo>
                    <a:pt x="183324" y="75907"/>
                  </a:lnTo>
                  <a:lnTo>
                    <a:pt x="184632" y="75311"/>
                  </a:lnTo>
                  <a:lnTo>
                    <a:pt x="185470" y="74930"/>
                  </a:lnTo>
                  <a:lnTo>
                    <a:pt x="185343" y="77724"/>
                  </a:lnTo>
                  <a:lnTo>
                    <a:pt x="186258" y="74930"/>
                  </a:lnTo>
                  <a:lnTo>
                    <a:pt x="186423" y="74422"/>
                  </a:lnTo>
                  <a:lnTo>
                    <a:pt x="188480" y="75565"/>
                  </a:lnTo>
                  <a:lnTo>
                    <a:pt x="188899" y="76073"/>
                  </a:lnTo>
                  <a:lnTo>
                    <a:pt x="188925" y="76327"/>
                  </a:lnTo>
                  <a:lnTo>
                    <a:pt x="188137" y="77597"/>
                  </a:lnTo>
                  <a:lnTo>
                    <a:pt x="187947" y="78486"/>
                  </a:lnTo>
                  <a:lnTo>
                    <a:pt x="190068" y="76581"/>
                  </a:lnTo>
                  <a:lnTo>
                    <a:pt x="191998" y="78867"/>
                  </a:lnTo>
                  <a:lnTo>
                    <a:pt x="193700" y="76581"/>
                  </a:lnTo>
                  <a:lnTo>
                    <a:pt x="193636" y="75057"/>
                  </a:lnTo>
                  <a:lnTo>
                    <a:pt x="193535" y="74422"/>
                  </a:lnTo>
                  <a:lnTo>
                    <a:pt x="193421" y="73787"/>
                  </a:lnTo>
                  <a:lnTo>
                    <a:pt x="193471" y="73533"/>
                  </a:lnTo>
                  <a:lnTo>
                    <a:pt x="193941" y="72771"/>
                  </a:lnTo>
                  <a:lnTo>
                    <a:pt x="194564" y="71755"/>
                  </a:lnTo>
                  <a:lnTo>
                    <a:pt x="194868" y="71247"/>
                  </a:lnTo>
                  <a:lnTo>
                    <a:pt x="195249" y="70612"/>
                  </a:lnTo>
                  <a:lnTo>
                    <a:pt x="195364" y="70243"/>
                  </a:lnTo>
                  <a:lnTo>
                    <a:pt x="195351" y="70446"/>
                  </a:lnTo>
                  <a:lnTo>
                    <a:pt x="194881" y="74803"/>
                  </a:lnTo>
                  <a:lnTo>
                    <a:pt x="197370" y="70231"/>
                  </a:lnTo>
                  <a:lnTo>
                    <a:pt x="196316" y="77978"/>
                  </a:lnTo>
                  <a:lnTo>
                    <a:pt x="196469" y="77724"/>
                  </a:lnTo>
                  <a:lnTo>
                    <a:pt x="196596" y="77470"/>
                  </a:lnTo>
                  <a:lnTo>
                    <a:pt x="196824" y="76708"/>
                  </a:lnTo>
                  <a:lnTo>
                    <a:pt x="196837" y="75057"/>
                  </a:lnTo>
                  <a:lnTo>
                    <a:pt x="197142" y="75514"/>
                  </a:lnTo>
                  <a:lnTo>
                    <a:pt x="197243" y="76517"/>
                  </a:lnTo>
                  <a:lnTo>
                    <a:pt x="196913" y="77978"/>
                  </a:lnTo>
                  <a:lnTo>
                    <a:pt x="198158" y="76911"/>
                  </a:lnTo>
                  <a:lnTo>
                    <a:pt x="198031" y="75819"/>
                  </a:lnTo>
                  <a:lnTo>
                    <a:pt x="197878" y="75057"/>
                  </a:lnTo>
                  <a:lnTo>
                    <a:pt x="197777" y="74549"/>
                  </a:lnTo>
                  <a:lnTo>
                    <a:pt x="198983" y="74549"/>
                  </a:lnTo>
                  <a:lnTo>
                    <a:pt x="198882" y="75819"/>
                  </a:lnTo>
                  <a:lnTo>
                    <a:pt x="198716" y="76073"/>
                  </a:lnTo>
                  <a:lnTo>
                    <a:pt x="198589" y="77216"/>
                  </a:lnTo>
                  <a:lnTo>
                    <a:pt x="199428" y="74549"/>
                  </a:lnTo>
                  <a:lnTo>
                    <a:pt x="199834" y="73279"/>
                  </a:lnTo>
                  <a:lnTo>
                    <a:pt x="200825" y="74168"/>
                  </a:lnTo>
                  <a:lnTo>
                    <a:pt x="200863" y="75514"/>
                  </a:lnTo>
                  <a:lnTo>
                    <a:pt x="202311" y="75184"/>
                  </a:lnTo>
                  <a:lnTo>
                    <a:pt x="202780" y="73279"/>
                  </a:lnTo>
                  <a:lnTo>
                    <a:pt x="203530" y="70231"/>
                  </a:lnTo>
                  <a:lnTo>
                    <a:pt x="205282" y="72009"/>
                  </a:lnTo>
                  <a:lnTo>
                    <a:pt x="205333" y="72771"/>
                  </a:lnTo>
                  <a:lnTo>
                    <a:pt x="204851" y="76708"/>
                  </a:lnTo>
                  <a:lnTo>
                    <a:pt x="206044" y="73660"/>
                  </a:lnTo>
                  <a:lnTo>
                    <a:pt x="206159" y="77597"/>
                  </a:lnTo>
                  <a:lnTo>
                    <a:pt x="207162" y="76365"/>
                  </a:lnTo>
                  <a:lnTo>
                    <a:pt x="207048" y="75692"/>
                  </a:lnTo>
                  <a:lnTo>
                    <a:pt x="206768" y="74422"/>
                  </a:lnTo>
                  <a:lnTo>
                    <a:pt x="207657" y="74549"/>
                  </a:lnTo>
                  <a:lnTo>
                    <a:pt x="207695" y="74422"/>
                  </a:lnTo>
                  <a:lnTo>
                    <a:pt x="207899" y="73660"/>
                  </a:lnTo>
                  <a:lnTo>
                    <a:pt x="208432" y="71628"/>
                  </a:lnTo>
                  <a:lnTo>
                    <a:pt x="209042" y="72644"/>
                  </a:lnTo>
                  <a:lnTo>
                    <a:pt x="209156" y="73025"/>
                  </a:lnTo>
                  <a:lnTo>
                    <a:pt x="208559" y="74549"/>
                  </a:lnTo>
                  <a:lnTo>
                    <a:pt x="210210" y="73787"/>
                  </a:lnTo>
                  <a:lnTo>
                    <a:pt x="209334" y="72390"/>
                  </a:lnTo>
                  <a:lnTo>
                    <a:pt x="209448" y="71818"/>
                  </a:lnTo>
                  <a:lnTo>
                    <a:pt x="209537" y="71628"/>
                  </a:lnTo>
                  <a:lnTo>
                    <a:pt x="210146" y="70231"/>
                  </a:lnTo>
                  <a:lnTo>
                    <a:pt x="209575" y="68580"/>
                  </a:lnTo>
                  <a:lnTo>
                    <a:pt x="209169" y="67437"/>
                  </a:lnTo>
                  <a:lnTo>
                    <a:pt x="209130" y="67310"/>
                  </a:lnTo>
                  <a:lnTo>
                    <a:pt x="210185" y="68326"/>
                  </a:lnTo>
                  <a:lnTo>
                    <a:pt x="210235" y="68580"/>
                  </a:lnTo>
                  <a:lnTo>
                    <a:pt x="210083" y="68834"/>
                  </a:lnTo>
                  <a:lnTo>
                    <a:pt x="211201" y="68453"/>
                  </a:lnTo>
                  <a:lnTo>
                    <a:pt x="211683" y="70739"/>
                  </a:lnTo>
                  <a:lnTo>
                    <a:pt x="212471" y="68453"/>
                  </a:lnTo>
                  <a:lnTo>
                    <a:pt x="212547" y="68199"/>
                  </a:lnTo>
                  <a:lnTo>
                    <a:pt x="213131" y="69088"/>
                  </a:lnTo>
                  <a:lnTo>
                    <a:pt x="213245" y="69469"/>
                  </a:lnTo>
                  <a:lnTo>
                    <a:pt x="213360" y="70866"/>
                  </a:lnTo>
                  <a:lnTo>
                    <a:pt x="213245" y="74295"/>
                  </a:lnTo>
                  <a:lnTo>
                    <a:pt x="213639" y="71120"/>
                  </a:lnTo>
                  <a:lnTo>
                    <a:pt x="215328" y="73406"/>
                  </a:lnTo>
                  <a:lnTo>
                    <a:pt x="215658" y="71120"/>
                  </a:lnTo>
                  <a:lnTo>
                    <a:pt x="215823" y="69977"/>
                  </a:lnTo>
                  <a:lnTo>
                    <a:pt x="215734" y="73152"/>
                  </a:lnTo>
                  <a:lnTo>
                    <a:pt x="216065" y="70485"/>
                  </a:lnTo>
                  <a:lnTo>
                    <a:pt x="216382" y="71183"/>
                  </a:lnTo>
                  <a:lnTo>
                    <a:pt x="216509" y="73406"/>
                  </a:lnTo>
                  <a:lnTo>
                    <a:pt x="217766" y="73914"/>
                  </a:lnTo>
                  <a:lnTo>
                    <a:pt x="216687" y="70485"/>
                  </a:lnTo>
                  <a:lnTo>
                    <a:pt x="216522" y="69977"/>
                  </a:lnTo>
                  <a:lnTo>
                    <a:pt x="216039" y="68453"/>
                  </a:lnTo>
                  <a:lnTo>
                    <a:pt x="217360" y="70358"/>
                  </a:lnTo>
                  <a:lnTo>
                    <a:pt x="217424" y="71374"/>
                  </a:lnTo>
                  <a:lnTo>
                    <a:pt x="217258" y="71628"/>
                  </a:lnTo>
                  <a:lnTo>
                    <a:pt x="218744" y="72771"/>
                  </a:lnTo>
                  <a:lnTo>
                    <a:pt x="220065" y="69850"/>
                  </a:lnTo>
                  <a:lnTo>
                    <a:pt x="221449" y="71120"/>
                  </a:lnTo>
                  <a:lnTo>
                    <a:pt x="221945" y="75057"/>
                  </a:lnTo>
                  <a:lnTo>
                    <a:pt x="220294" y="72136"/>
                  </a:lnTo>
                  <a:lnTo>
                    <a:pt x="220345" y="72517"/>
                  </a:lnTo>
                  <a:lnTo>
                    <a:pt x="220840" y="75438"/>
                  </a:lnTo>
                  <a:lnTo>
                    <a:pt x="221996" y="75057"/>
                  </a:lnTo>
                  <a:lnTo>
                    <a:pt x="222770" y="74803"/>
                  </a:lnTo>
                  <a:lnTo>
                    <a:pt x="224764" y="70739"/>
                  </a:lnTo>
                  <a:lnTo>
                    <a:pt x="226682" y="71501"/>
                  </a:lnTo>
                  <a:lnTo>
                    <a:pt x="226428" y="71247"/>
                  </a:lnTo>
                  <a:lnTo>
                    <a:pt x="226314" y="70739"/>
                  </a:lnTo>
                  <a:lnTo>
                    <a:pt x="226339" y="69850"/>
                  </a:lnTo>
                  <a:lnTo>
                    <a:pt x="226364" y="68453"/>
                  </a:lnTo>
                  <a:lnTo>
                    <a:pt x="226364" y="68199"/>
                  </a:lnTo>
                  <a:lnTo>
                    <a:pt x="226377" y="67310"/>
                  </a:lnTo>
                  <a:lnTo>
                    <a:pt x="226390" y="66802"/>
                  </a:lnTo>
                  <a:lnTo>
                    <a:pt x="226415" y="65532"/>
                  </a:lnTo>
                  <a:lnTo>
                    <a:pt x="227812" y="73787"/>
                  </a:lnTo>
                  <a:lnTo>
                    <a:pt x="228434" y="71882"/>
                  </a:lnTo>
                  <a:lnTo>
                    <a:pt x="228511" y="71501"/>
                  </a:lnTo>
                  <a:lnTo>
                    <a:pt x="228574" y="71374"/>
                  </a:lnTo>
                  <a:lnTo>
                    <a:pt x="228460" y="71818"/>
                  </a:lnTo>
                  <a:lnTo>
                    <a:pt x="228587" y="71399"/>
                  </a:lnTo>
                  <a:lnTo>
                    <a:pt x="228473" y="74295"/>
                  </a:lnTo>
                  <a:lnTo>
                    <a:pt x="228523" y="73660"/>
                  </a:lnTo>
                  <a:lnTo>
                    <a:pt x="229844" y="74422"/>
                  </a:lnTo>
                  <a:lnTo>
                    <a:pt x="230276" y="73660"/>
                  </a:lnTo>
                  <a:lnTo>
                    <a:pt x="231140" y="72136"/>
                  </a:lnTo>
                  <a:lnTo>
                    <a:pt x="232219" y="71120"/>
                  </a:lnTo>
                  <a:lnTo>
                    <a:pt x="233019" y="70358"/>
                  </a:lnTo>
                  <a:lnTo>
                    <a:pt x="232867" y="71818"/>
                  </a:lnTo>
                  <a:lnTo>
                    <a:pt x="233654" y="73025"/>
                  </a:lnTo>
                  <a:lnTo>
                    <a:pt x="234873" y="72390"/>
                  </a:lnTo>
                  <a:lnTo>
                    <a:pt x="235724" y="73025"/>
                  </a:lnTo>
                  <a:lnTo>
                    <a:pt x="235813" y="72390"/>
                  </a:lnTo>
                  <a:lnTo>
                    <a:pt x="235915" y="71628"/>
                  </a:lnTo>
                  <a:lnTo>
                    <a:pt x="236397" y="71882"/>
                  </a:lnTo>
                  <a:lnTo>
                    <a:pt x="236347" y="71628"/>
                  </a:lnTo>
                  <a:lnTo>
                    <a:pt x="236131" y="70358"/>
                  </a:lnTo>
                  <a:lnTo>
                    <a:pt x="236029" y="69723"/>
                  </a:lnTo>
                  <a:lnTo>
                    <a:pt x="238010" y="72517"/>
                  </a:lnTo>
                  <a:lnTo>
                    <a:pt x="239763" y="71374"/>
                  </a:lnTo>
                  <a:lnTo>
                    <a:pt x="241427" y="69850"/>
                  </a:lnTo>
                  <a:lnTo>
                    <a:pt x="243230" y="71882"/>
                  </a:lnTo>
                  <a:lnTo>
                    <a:pt x="242963" y="71882"/>
                  </a:lnTo>
                  <a:lnTo>
                    <a:pt x="242646" y="73152"/>
                  </a:lnTo>
                  <a:lnTo>
                    <a:pt x="242874" y="73152"/>
                  </a:lnTo>
                  <a:lnTo>
                    <a:pt x="244652" y="71818"/>
                  </a:lnTo>
                  <a:lnTo>
                    <a:pt x="244551" y="70231"/>
                  </a:lnTo>
                  <a:lnTo>
                    <a:pt x="244449" y="69342"/>
                  </a:lnTo>
                  <a:lnTo>
                    <a:pt x="244398" y="70231"/>
                  </a:lnTo>
                  <a:lnTo>
                    <a:pt x="244284" y="69850"/>
                  </a:lnTo>
                  <a:lnTo>
                    <a:pt x="244259" y="69723"/>
                  </a:lnTo>
                  <a:lnTo>
                    <a:pt x="243941" y="68580"/>
                  </a:lnTo>
                  <a:lnTo>
                    <a:pt x="243941" y="68072"/>
                  </a:lnTo>
                  <a:lnTo>
                    <a:pt x="244055" y="66929"/>
                  </a:lnTo>
                  <a:lnTo>
                    <a:pt x="244538" y="65786"/>
                  </a:lnTo>
                  <a:lnTo>
                    <a:pt x="245008" y="65786"/>
                  </a:lnTo>
                  <a:lnTo>
                    <a:pt x="244424" y="67056"/>
                  </a:lnTo>
                  <a:lnTo>
                    <a:pt x="244297" y="67564"/>
                  </a:lnTo>
                  <a:lnTo>
                    <a:pt x="245275" y="69850"/>
                  </a:lnTo>
                  <a:lnTo>
                    <a:pt x="245681" y="70993"/>
                  </a:lnTo>
                  <a:lnTo>
                    <a:pt x="245592" y="68707"/>
                  </a:lnTo>
                  <a:lnTo>
                    <a:pt x="246824" y="72898"/>
                  </a:lnTo>
                  <a:lnTo>
                    <a:pt x="246202" y="68707"/>
                  </a:lnTo>
                  <a:lnTo>
                    <a:pt x="245770" y="65786"/>
                  </a:lnTo>
                  <a:lnTo>
                    <a:pt x="245478" y="63881"/>
                  </a:lnTo>
                  <a:lnTo>
                    <a:pt x="246976" y="66624"/>
                  </a:lnTo>
                  <a:lnTo>
                    <a:pt x="247015" y="67945"/>
                  </a:lnTo>
                  <a:lnTo>
                    <a:pt x="247472" y="67183"/>
                  </a:lnTo>
                  <a:lnTo>
                    <a:pt x="247865" y="65532"/>
                  </a:lnTo>
                  <a:lnTo>
                    <a:pt x="248412" y="65913"/>
                  </a:lnTo>
                  <a:lnTo>
                    <a:pt x="248805" y="68580"/>
                  </a:lnTo>
                  <a:lnTo>
                    <a:pt x="249148" y="65532"/>
                  </a:lnTo>
                  <a:lnTo>
                    <a:pt x="249262" y="64135"/>
                  </a:lnTo>
                  <a:lnTo>
                    <a:pt x="249961" y="66294"/>
                  </a:lnTo>
                  <a:lnTo>
                    <a:pt x="250088" y="66929"/>
                  </a:lnTo>
                  <a:lnTo>
                    <a:pt x="249847" y="67691"/>
                  </a:lnTo>
                  <a:lnTo>
                    <a:pt x="249377" y="67691"/>
                  </a:lnTo>
                  <a:lnTo>
                    <a:pt x="249288" y="67945"/>
                  </a:lnTo>
                  <a:lnTo>
                    <a:pt x="249174" y="68707"/>
                  </a:lnTo>
                  <a:lnTo>
                    <a:pt x="250063" y="71755"/>
                  </a:lnTo>
                  <a:lnTo>
                    <a:pt x="250088" y="70866"/>
                  </a:lnTo>
                  <a:lnTo>
                    <a:pt x="250685" y="71374"/>
                  </a:lnTo>
                  <a:lnTo>
                    <a:pt x="250621" y="71247"/>
                  </a:lnTo>
                  <a:lnTo>
                    <a:pt x="251460" y="72313"/>
                  </a:lnTo>
                  <a:lnTo>
                    <a:pt x="251117" y="71742"/>
                  </a:lnTo>
                  <a:lnTo>
                    <a:pt x="252031" y="72644"/>
                  </a:lnTo>
                  <a:lnTo>
                    <a:pt x="251714" y="72009"/>
                  </a:lnTo>
                  <a:lnTo>
                    <a:pt x="251688" y="71247"/>
                  </a:lnTo>
                  <a:lnTo>
                    <a:pt x="251726" y="70866"/>
                  </a:lnTo>
                  <a:lnTo>
                    <a:pt x="252158" y="64516"/>
                  </a:lnTo>
                  <a:lnTo>
                    <a:pt x="253492" y="70104"/>
                  </a:lnTo>
                  <a:lnTo>
                    <a:pt x="253555" y="70358"/>
                  </a:lnTo>
                  <a:lnTo>
                    <a:pt x="253606" y="70104"/>
                  </a:lnTo>
                  <a:lnTo>
                    <a:pt x="253631" y="69964"/>
                  </a:lnTo>
                  <a:lnTo>
                    <a:pt x="253568" y="70104"/>
                  </a:lnTo>
                  <a:lnTo>
                    <a:pt x="253669" y="69748"/>
                  </a:lnTo>
                  <a:lnTo>
                    <a:pt x="253631" y="69964"/>
                  </a:lnTo>
                  <a:lnTo>
                    <a:pt x="254495" y="68199"/>
                  </a:lnTo>
                  <a:lnTo>
                    <a:pt x="254558" y="69723"/>
                  </a:lnTo>
                  <a:lnTo>
                    <a:pt x="254673" y="71501"/>
                  </a:lnTo>
                  <a:lnTo>
                    <a:pt x="255435" y="72898"/>
                  </a:lnTo>
                  <a:lnTo>
                    <a:pt x="255498" y="74041"/>
                  </a:lnTo>
                  <a:lnTo>
                    <a:pt x="255943" y="71501"/>
                  </a:lnTo>
                  <a:lnTo>
                    <a:pt x="256667" y="75946"/>
                  </a:lnTo>
                  <a:lnTo>
                    <a:pt x="257289" y="72263"/>
                  </a:lnTo>
                  <a:lnTo>
                    <a:pt x="257403" y="73279"/>
                  </a:lnTo>
                  <a:lnTo>
                    <a:pt x="257606" y="72898"/>
                  </a:lnTo>
                  <a:lnTo>
                    <a:pt x="257670" y="72263"/>
                  </a:lnTo>
                  <a:lnTo>
                    <a:pt x="257733" y="71501"/>
                  </a:lnTo>
                  <a:lnTo>
                    <a:pt x="258660" y="68199"/>
                  </a:lnTo>
                  <a:lnTo>
                    <a:pt x="260896" y="75819"/>
                  </a:lnTo>
                  <a:lnTo>
                    <a:pt x="262280" y="70993"/>
                  </a:lnTo>
                  <a:lnTo>
                    <a:pt x="262407" y="70739"/>
                  </a:lnTo>
                  <a:lnTo>
                    <a:pt x="263626" y="68961"/>
                  </a:lnTo>
                  <a:lnTo>
                    <a:pt x="263715" y="68199"/>
                  </a:lnTo>
                  <a:lnTo>
                    <a:pt x="263715" y="66802"/>
                  </a:lnTo>
                  <a:lnTo>
                    <a:pt x="263804" y="65151"/>
                  </a:lnTo>
                  <a:lnTo>
                    <a:pt x="264998" y="63500"/>
                  </a:lnTo>
                  <a:lnTo>
                    <a:pt x="265468" y="64770"/>
                  </a:lnTo>
                  <a:lnTo>
                    <a:pt x="265557" y="65278"/>
                  </a:lnTo>
                  <a:lnTo>
                    <a:pt x="265099" y="66624"/>
                  </a:lnTo>
                  <a:lnTo>
                    <a:pt x="265010" y="67398"/>
                  </a:lnTo>
                  <a:lnTo>
                    <a:pt x="265798" y="68707"/>
                  </a:lnTo>
                  <a:lnTo>
                    <a:pt x="266357" y="68326"/>
                  </a:lnTo>
                  <a:lnTo>
                    <a:pt x="266992" y="67183"/>
                  </a:lnTo>
                  <a:lnTo>
                    <a:pt x="266992" y="68326"/>
                  </a:lnTo>
                  <a:lnTo>
                    <a:pt x="267449" y="69850"/>
                  </a:lnTo>
                  <a:lnTo>
                    <a:pt x="268008" y="69596"/>
                  </a:lnTo>
                  <a:close/>
                </a:path>
                <a:path w="757555" h="83184">
                  <a:moveTo>
                    <a:pt x="268427" y="67564"/>
                  </a:moveTo>
                  <a:lnTo>
                    <a:pt x="267525" y="66167"/>
                  </a:lnTo>
                  <a:lnTo>
                    <a:pt x="267690" y="67398"/>
                  </a:lnTo>
                  <a:lnTo>
                    <a:pt x="268427" y="67564"/>
                  </a:lnTo>
                  <a:close/>
                </a:path>
                <a:path w="757555" h="83184">
                  <a:moveTo>
                    <a:pt x="270510" y="70739"/>
                  </a:moveTo>
                  <a:lnTo>
                    <a:pt x="270014" y="67818"/>
                  </a:lnTo>
                  <a:lnTo>
                    <a:pt x="270078" y="66929"/>
                  </a:lnTo>
                  <a:lnTo>
                    <a:pt x="270268" y="66624"/>
                  </a:lnTo>
                  <a:lnTo>
                    <a:pt x="270154" y="65151"/>
                  </a:lnTo>
                  <a:lnTo>
                    <a:pt x="269341" y="60579"/>
                  </a:lnTo>
                  <a:lnTo>
                    <a:pt x="268439" y="67564"/>
                  </a:lnTo>
                  <a:lnTo>
                    <a:pt x="268427" y="67691"/>
                  </a:lnTo>
                  <a:lnTo>
                    <a:pt x="268300" y="71120"/>
                  </a:lnTo>
                  <a:lnTo>
                    <a:pt x="268185" y="71755"/>
                  </a:lnTo>
                  <a:lnTo>
                    <a:pt x="268732" y="70866"/>
                  </a:lnTo>
                  <a:lnTo>
                    <a:pt x="268846" y="70612"/>
                  </a:lnTo>
                  <a:lnTo>
                    <a:pt x="269316" y="68834"/>
                  </a:lnTo>
                  <a:lnTo>
                    <a:pt x="269900" y="67906"/>
                  </a:lnTo>
                  <a:lnTo>
                    <a:pt x="270103" y="68580"/>
                  </a:lnTo>
                  <a:lnTo>
                    <a:pt x="270217" y="69723"/>
                  </a:lnTo>
                  <a:lnTo>
                    <a:pt x="269836" y="70358"/>
                  </a:lnTo>
                  <a:lnTo>
                    <a:pt x="269722" y="70739"/>
                  </a:lnTo>
                  <a:lnTo>
                    <a:pt x="269608" y="71755"/>
                  </a:lnTo>
                  <a:lnTo>
                    <a:pt x="270344" y="70866"/>
                  </a:lnTo>
                  <a:lnTo>
                    <a:pt x="270510" y="70739"/>
                  </a:lnTo>
                  <a:close/>
                </a:path>
                <a:path w="757555" h="83184">
                  <a:moveTo>
                    <a:pt x="270827" y="70510"/>
                  </a:moveTo>
                  <a:lnTo>
                    <a:pt x="270687" y="70612"/>
                  </a:lnTo>
                  <a:lnTo>
                    <a:pt x="270649" y="71374"/>
                  </a:lnTo>
                  <a:lnTo>
                    <a:pt x="270827" y="70510"/>
                  </a:lnTo>
                  <a:close/>
                </a:path>
                <a:path w="757555" h="83184">
                  <a:moveTo>
                    <a:pt x="271246" y="66624"/>
                  </a:moveTo>
                  <a:lnTo>
                    <a:pt x="271233" y="65913"/>
                  </a:lnTo>
                  <a:lnTo>
                    <a:pt x="270954" y="66167"/>
                  </a:lnTo>
                  <a:lnTo>
                    <a:pt x="271246" y="66624"/>
                  </a:lnTo>
                  <a:close/>
                </a:path>
                <a:path w="757555" h="83184">
                  <a:moveTo>
                    <a:pt x="271538" y="69977"/>
                  </a:moveTo>
                  <a:lnTo>
                    <a:pt x="271462" y="66929"/>
                  </a:lnTo>
                  <a:lnTo>
                    <a:pt x="271246" y="66624"/>
                  </a:lnTo>
                  <a:lnTo>
                    <a:pt x="271272" y="68707"/>
                  </a:lnTo>
                  <a:lnTo>
                    <a:pt x="271183" y="68961"/>
                  </a:lnTo>
                  <a:lnTo>
                    <a:pt x="270827" y="70510"/>
                  </a:lnTo>
                  <a:lnTo>
                    <a:pt x="271538" y="69977"/>
                  </a:lnTo>
                  <a:close/>
                </a:path>
                <a:path w="757555" h="83184">
                  <a:moveTo>
                    <a:pt x="271551" y="72504"/>
                  </a:moveTo>
                  <a:lnTo>
                    <a:pt x="271526" y="72339"/>
                  </a:lnTo>
                  <a:lnTo>
                    <a:pt x="271348" y="72580"/>
                  </a:lnTo>
                  <a:lnTo>
                    <a:pt x="271551" y="72694"/>
                  </a:lnTo>
                  <a:lnTo>
                    <a:pt x="271551" y="72504"/>
                  </a:lnTo>
                  <a:close/>
                </a:path>
                <a:path w="757555" h="83184">
                  <a:moveTo>
                    <a:pt x="271716" y="71856"/>
                  </a:moveTo>
                  <a:lnTo>
                    <a:pt x="271526" y="71894"/>
                  </a:lnTo>
                  <a:lnTo>
                    <a:pt x="271526" y="72224"/>
                  </a:lnTo>
                  <a:lnTo>
                    <a:pt x="271716" y="71856"/>
                  </a:lnTo>
                  <a:close/>
                </a:path>
                <a:path w="757555" h="83184">
                  <a:moveTo>
                    <a:pt x="272072" y="71081"/>
                  </a:moveTo>
                  <a:lnTo>
                    <a:pt x="271716" y="71856"/>
                  </a:lnTo>
                  <a:lnTo>
                    <a:pt x="271843" y="71856"/>
                  </a:lnTo>
                  <a:lnTo>
                    <a:pt x="272046" y="71932"/>
                  </a:lnTo>
                  <a:lnTo>
                    <a:pt x="272072" y="71081"/>
                  </a:lnTo>
                  <a:close/>
                </a:path>
                <a:path w="757555" h="83184">
                  <a:moveTo>
                    <a:pt x="468261" y="50139"/>
                  </a:moveTo>
                  <a:lnTo>
                    <a:pt x="468109" y="49047"/>
                  </a:lnTo>
                  <a:lnTo>
                    <a:pt x="468020" y="48514"/>
                  </a:lnTo>
                  <a:lnTo>
                    <a:pt x="468147" y="50317"/>
                  </a:lnTo>
                  <a:lnTo>
                    <a:pt x="468261" y="50139"/>
                  </a:lnTo>
                  <a:close/>
                </a:path>
                <a:path w="757555" h="83184">
                  <a:moveTo>
                    <a:pt x="474649" y="60185"/>
                  </a:moveTo>
                  <a:lnTo>
                    <a:pt x="474383" y="59143"/>
                  </a:lnTo>
                  <a:lnTo>
                    <a:pt x="474383" y="59817"/>
                  </a:lnTo>
                  <a:lnTo>
                    <a:pt x="474649" y="60185"/>
                  </a:lnTo>
                  <a:close/>
                </a:path>
                <a:path w="757555" h="83184">
                  <a:moveTo>
                    <a:pt x="475500" y="62484"/>
                  </a:moveTo>
                  <a:lnTo>
                    <a:pt x="475399" y="61214"/>
                  </a:lnTo>
                  <a:lnTo>
                    <a:pt x="474649" y="60185"/>
                  </a:lnTo>
                  <a:lnTo>
                    <a:pt x="474789" y="60960"/>
                  </a:lnTo>
                  <a:lnTo>
                    <a:pt x="474446" y="62865"/>
                  </a:lnTo>
                  <a:lnTo>
                    <a:pt x="475373" y="63754"/>
                  </a:lnTo>
                  <a:lnTo>
                    <a:pt x="475500" y="62484"/>
                  </a:lnTo>
                  <a:close/>
                </a:path>
                <a:path w="757555" h="83184">
                  <a:moveTo>
                    <a:pt x="476554" y="61798"/>
                  </a:moveTo>
                  <a:lnTo>
                    <a:pt x="476364" y="62611"/>
                  </a:lnTo>
                  <a:lnTo>
                    <a:pt x="476478" y="62230"/>
                  </a:lnTo>
                  <a:lnTo>
                    <a:pt x="476554" y="61798"/>
                  </a:lnTo>
                  <a:close/>
                </a:path>
                <a:path w="757555" h="83184">
                  <a:moveTo>
                    <a:pt x="487146" y="60020"/>
                  </a:moveTo>
                  <a:lnTo>
                    <a:pt x="487006" y="59944"/>
                  </a:lnTo>
                  <a:lnTo>
                    <a:pt x="487146" y="60198"/>
                  </a:lnTo>
                  <a:lnTo>
                    <a:pt x="487146" y="60020"/>
                  </a:lnTo>
                  <a:close/>
                </a:path>
                <a:path w="757555" h="83184">
                  <a:moveTo>
                    <a:pt x="495693" y="62064"/>
                  </a:moveTo>
                  <a:lnTo>
                    <a:pt x="495579" y="61468"/>
                  </a:lnTo>
                  <a:lnTo>
                    <a:pt x="495363" y="61036"/>
                  </a:lnTo>
                  <a:lnTo>
                    <a:pt x="495693" y="62064"/>
                  </a:lnTo>
                  <a:close/>
                </a:path>
                <a:path w="757555" h="83184">
                  <a:moveTo>
                    <a:pt x="496201" y="63627"/>
                  </a:moveTo>
                  <a:lnTo>
                    <a:pt x="495693" y="62064"/>
                  </a:lnTo>
                  <a:lnTo>
                    <a:pt x="495071" y="63754"/>
                  </a:lnTo>
                  <a:lnTo>
                    <a:pt x="496201" y="63627"/>
                  </a:lnTo>
                  <a:close/>
                </a:path>
                <a:path w="757555" h="83184">
                  <a:moveTo>
                    <a:pt x="502412" y="58178"/>
                  </a:moveTo>
                  <a:lnTo>
                    <a:pt x="502119" y="57378"/>
                  </a:lnTo>
                  <a:lnTo>
                    <a:pt x="501878" y="56489"/>
                  </a:lnTo>
                  <a:lnTo>
                    <a:pt x="501662" y="55613"/>
                  </a:lnTo>
                  <a:lnTo>
                    <a:pt x="502107" y="57658"/>
                  </a:lnTo>
                  <a:lnTo>
                    <a:pt x="501142" y="58572"/>
                  </a:lnTo>
                  <a:lnTo>
                    <a:pt x="502412" y="58178"/>
                  </a:lnTo>
                  <a:close/>
                </a:path>
                <a:path w="757555" h="83184">
                  <a:moveTo>
                    <a:pt x="502437" y="53975"/>
                  </a:moveTo>
                  <a:lnTo>
                    <a:pt x="502335" y="53594"/>
                  </a:lnTo>
                  <a:lnTo>
                    <a:pt x="501421" y="52324"/>
                  </a:lnTo>
                  <a:lnTo>
                    <a:pt x="501853" y="54991"/>
                  </a:lnTo>
                  <a:lnTo>
                    <a:pt x="501992" y="54737"/>
                  </a:lnTo>
                  <a:lnTo>
                    <a:pt x="502005" y="54356"/>
                  </a:lnTo>
                  <a:lnTo>
                    <a:pt x="502094" y="54559"/>
                  </a:lnTo>
                  <a:lnTo>
                    <a:pt x="502221" y="54356"/>
                  </a:lnTo>
                  <a:lnTo>
                    <a:pt x="502437" y="53975"/>
                  </a:lnTo>
                  <a:close/>
                </a:path>
                <a:path w="757555" h="83184">
                  <a:moveTo>
                    <a:pt x="502970" y="54483"/>
                  </a:moveTo>
                  <a:lnTo>
                    <a:pt x="502691" y="53505"/>
                  </a:lnTo>
                  <a:lnTo>
                    <a:pt x="502602" y="53975"/>
                  </a:lnTo>
                  <a:lnTo>
                    <a:pt x="502970" y="54483"/>
                  </a:lnTo>
                  <a:close/>
                </a:path>
                <a:path w="757555" h="83184">
                  <a:moveTo>
                    <a:pt x="506260" y="35941"/>
                  </a:moveTo>
                  <a:lnTo>
                    <a:pt x="505917" y="36703"/>
                  </a:lnTo>
                  <a:lnTo>
                    <a:pt x="506247" y="36703"/>
                  </a:lnTo>
                  <a:lnTo>
                    <a:pt x="506260" y="35941"/>
                  </a:lnTo>
                  <a:close/>
                </a:path>
                <a:path w="757555" h="83184">
                  <a:moveTo>
                    <a:pt x="513867" y="54419"/>
                  </a:moveTo>
                  <a:lnTo>
                    <a:pt x="513778" y="53340"/>
                  </a:lnTo>
                  <a:lnTo>
                    <a:pt x="513575" y="53098"/>
                  </a:lnTo>
                  <a:lnTo>
                    <a:pt x="513867" y="54419"/>
                  </a:lnTo>
                  <a:close/>
                </a:path>
                <a:path w="757555" h="83184">
                  <a:moveTo>
                    <a:pt x="514743" y="58420"/>
                  </a:moveTo>
                  <a:lnTo>
                    <a:pt x="514019" y="55118"/>
                  </a:lnTo>
                  <a:lnTo>
                    <a:pt x="513867" y="54419"/>
                  </a:lnTo>
                  <a:lnTo>
                    <a:pt x="513842" y="55118"/>
                  </a:lnTo>
                  <a:lnTo>
                    <a:pt x="512927" y="55003"/>
                  </a:lnTo>
                  <a:lnTo>
                    <a:pt x="513194" y="55372"/>
                  </a:lnTo>
                  <a:lnTo>
                    <a:pt x="514743" y="58420"/>
                  </a:lnTo>
                  <a:close/>
                </a:path>
                <a:path w="757555" h="83184">
                  <a:moveTo>
                    <a:pt x="527685" y="33782"/>
                  </a:moveTo>
                  <a:lnTo>
                    <a:pt x="527202" y="33147"/>
                  </a:lnTo>
                  <a:lnTo>
                    <a:pt x="527253" y="33274"/>
                  </a:lnTo>
                  <a:lnTo>
                    <a:pt x="527685" y="33782"/>
                  </a:lnTo>
                  <a:close/>
                </a:path>
                <a:path w="757555" h="83184">
                  <a:moveTo>
                    <a:pt x="529615" y="56261"/>
                  </a:moveTo>
                  <a:lnTo>
                    <a:pt x="528307" y="53340"/>
                  </a:lnTo>
                  <a:lnTo>
                    <a:pt x="528459" y="53848"/>
                  </a:lnTo>
                  <a:lnTo>
                    <a:pt x="528574" y="55245"/>
                  </a:lnTo>
                  <a:lnTo>
                    <a:pt x="529615" y="56261"/>
                  </a:lnTo>
                  <a:close/>
                </a:path>
                <a:path w="757555" h="83184">
                  <a:moveTo>
                    <a:pt x="554939" y="49352"/>
                  </a:moveTo>
                  <a:lnTo>
                    <a:pt x="554710" y="49745"/>
                  </a:lnTo>
                  <a:lnTo>
                    <a:pt x="554837" y="49784"/>
                  </a:lnTo>
                  <a:lnTo>
                    <a:pt x="554939" y="49352"/>
                  </a:lnTo>
                  <a:close/>
                </a:path>
                <a:path w="757555" h="83184">
                  <a:moveTo>
                    <a:pt x="559142" y="48552"/>
                  </a:moveTo>
                  <a:lnTo>
                    <a:pt x="558888" y="49606"/>
                  </a:lnTo>
                  <a:lnTo>
                    <a:pt x="559117" y="49276"/>
                  </a:lnTo>
                  <a:lnTo>
                    <a:pt x="559142" y="48552"/>
                  </a:lnTo>
                  <a:close/>
                </a:path>
                <a:path w="757555" h="83184">
                  <a:moveTo>
                    <a:pt x="568553" y="45593"/>
                  </a:moveTo>
                  <a:lnTo>
                    <a:pt x="568477" y="44831"/>
                  </a:lnTo>
                  <a:lnTo>
                    <a:pt x="568388" y="44488"/>
                  </a:lnTo>
                  <a:lnTo>
                    <a:pt x="568172" y="45974"/>
                  </a:lnTo>
                  <a:lnTo>
                    <a:pt x="568553" y="45593"/>
                  </a:lnTo>
                  <a:close/>
                </a:path>
                <a:path w="757555" h="83184">
                  <a:moveTo>
                    <a:pt x="569074" y="45085"/>
                  </a:moveTo>
                  <a:lnTo>
                    <a:pt x="568680" y="45466"/>
                  </a:lnTo>
                  <a:lnTo>
                    <a:pt x="568655" y="45593"/>
                  </a:lnTo>
                  <a:lnTo>
                    <a:pt x="569010" y="47117"/>
                  </a:lnTo>
                  <a:lnTo>
                    <a:pt x="569074" y="45085"/>
                  </a:lnTo>
                  <a:close/>
                </a:path>
                <a:path w="757555" h="83184">
                  <a:moveTo>
                    <a:pt x="612546" y="43434"/>
                  </a:moveTo>
                  <a:lnTo>
                    <a:pt x="612267" y="42037"/>
                  </a:lnTo>
                  <a:lnTo>
                    <a:pt x="611873" y="41935"/>
                  </a:lnTo>
                  <a:lnTo>
                    <a:pt x="612101" y="43180"/>
                  </a:lnTo>
                  <a:lnTo>
                    <a:pt x="612546" y="43434"/>
                  </a:lnTo>
                  <a:close/>
                </a:path>
                <a:path w="757555" h="83184">
                  <a:moveTo>
                    <a:pt x="616242" y="21069"/>
                  </a:moveTo>
                  <a:lnTo>
                    <a:pt x="616153" y="21209"/>
                  </a:lnTo>
                  <a:lnTo>
                    <a:pt x="616077" y="22720"/>
                  </a:lnTo>
                  <a:lnTo>
                    <a:pt x="616242" y="21069"/>
                  </a:lnTo>
                  <a:close/>
                </a:path>
                <a:path w="757555" h="83184">
                  <a:moveTo>
                    <a:pt x="617740" y="17526"/>
                  </a:moveTo>
                  <a:lnTo>
                    <a:pt x="617118" y="17526"/>
                  </a:lnTo>
                  <a:lnTo>
                    <a:pt x="615696" y="18161"/>
                  </a:lnTo>
                  <a:lnTo>
                    <a:pt x="615696" y="20193"/>
                  </a:lnTo>
                  <a:lnTo>
                    <a:pt x="615823" y="19939"/>
                  </a:lnTo>
                  <a:lnTo>
                    <a:pt x="615937" y="19304"/>
                  </a:lnTo>
                  <a:lnTo>
                    <a:pt x="616026" y="18669"/>
                  </a:lnTo>
                  <a:lnTo>
                    <a:pt x="616369" y="19304"/>
                  </a:lnTo>
                  <a:lnTo>
                    <a:pt x="616242" y="21069"/>
                  </a:lnTo>
                  <a:lnTo>
                    <a:pt x="617131" y="19558"/>
                  </a:lnTo>
                  <a:lnTo>
                    <a:pt x="617245" y="19304"/>
                  </a:lnTo>
                  <a:lnTo>
                    <a:pt x="617423" y="18669"/>
                  </a:lnTo>
                  <a:lnTo>
                    <a:pt x="617740" y="17526"/>
                  </a:lnTo>
                  <a:close/>
                </a:path>
                <a:path w="757555" h="83184">
                  <a:moveTo>
                    <a:pt x="627392" y="22225"/>
                  </a:moveTo>
                  <a:lnTo>
                    <a:pt x="627278" y="21463"/>
                  </a:lnTo>
                  <a:lnTo>
                    <a:pt x="627138" y="21082"/>
                  </a:lnTo>
                  <a:lnTo>
                    <a:pt x="627151" y="22479"/>
                  </a:lnTo>
                  <a:lnTo>
                    <a:pt x="627392" y="22225"/>
                  </a:lnTo>
                  <a:close/>
                </a:path>
                <a:path w="757555" h="83184">
                  <a:moveTo>
                    <a:pt x="627494" y="20955"/>
                  </a:moveTo>
                  <a:lnTo>
                    <a:pt x="627202" y="19812"/>
                  </a:lnTo>
                  <a:lnTo>
                    <a:pt x="626833" y="18415"/>
                  </a:lnTo>
                  <a:lnTo>
                    <a:pt x="626503" y="18669"/>
                  </a:lnTo>
                  <a:lnTo>
                    <a:pt x="626427" y="19050"/>
                  </a:lnTo>
                  <a:lnTo>
                    <a:pt x="627138" y="21082"/>
                  </a:lnTo>
                  <a:lnTo>
                    <a:pt x="627189" y="19989"/>
                  </a:lnTo>
                  <a:lnTo>
                    <a:pt x="627494" y="20955"/>
                  </a:lnTo>
                  <a:close/>
                </a:path>
                <a:path w="757555" h="83184">
                  <a:moveTo>
                    <a:pt x="638187" y="16764"/>
                  </a:moveTo>
                  <a:lnTo>
                    <a:pt x="637984" y="16510"/>
                  </a:lnTo>
                  <a:lnTo>
                    <a:pt x="638060" y="16637"/>
                  </a:lnTo>
                  <a:lnTo>
                    <a:pt x="638187" y="16764"/>
                  </a:lnTo>
                  <a:close/>
                </a:path>
                <a:path w="757555" h="83184">
                  <a:moveTo>
                    <a:pt x="641464" y="15303"/>
                  </a:moveTo>
                  <a:lnTo>
                    <a:pt x="641019" y="14935"/>
                  </a:lnTo>
                  <a:lnTo>
                    <a:pt x="641096" y="15163"/>
                  </a:lnTo>
                  <a:lnTo>
                    <a:pt x="641184" y="15316"/>
                  </a:lnTo>
                  <a:lnTo>
                    <a:pt x="641248" y="15506"/>
                  </a:lnTo>
                  <a:lnTo>
                    <a:pt x="641388" y="15379"/>
                  </a:lnTo>
                  <a:close/>
                </a:path>
                <a:path w="757555" h="83184">
                  <a:moveTo>
                    <a:pt x="641819" y="37528"/>
                  </a:moveTo>
                  <a:lnTo>
                    <a:pt x="641629" y="38481"/>
                  </a:lnTo>
                  <a:lnTo>
                    <a:pt x="641807" y="38100"/>
                  </a:lnTo>
                  <a:lnTo>
                    <a:pt x="641819" y="37528"/>
                  </a:lnTo>
                  <a:close/>
                </a:path>
                <a:path w="757555" h="83184">
                  <a:moveTo>
                    <a:pt x="647585" y="17018"/>
                  </a:moveTo>
                  <a:lnTo>
                    <a:pt x="647420" y="16002"/>
                  </a:lnTo>
                  <a:lnTo>
                    <a:pt x="647458" y="16637"/>
                  </a:lnTo>
                  <a:lnTo>
                    <a:pt x="647585" y="17018"/>
                  </a:lnTo>
                  <a:close/>
                </a:path>
                <a:path w="757555" h="83184">
                  <a:moveTo>
                    <a:pt x="648004" y="13157"/>
                  </a:moveTo>
                  <a:lnTo>
                    <a:pt x="647941" y="13322"/>
                  </a:lnTo>
                  <a:lnTo>
                    <a:pt x="647877" y="13754"/>
                  </a:lnTo>
                  <a:lnTo>
                    <a:pt x="647954" y="13931"/>
                  </a:lnTo>
                  <a:lnTo>
                    <a:pt x="648004" y="13157"/>
                  </a:lnTo>
                  <a:close/>
                </a:path>
                <a:path w="757555" h="83184">
                  <a:moveTo>
                    <a:pt x="648347" y="13754"/>
                  </a:moveTo>
                  <a:lnTo>
                    <a:pt x="648068" y="13322"/>
                  </a:lnTo>
                  <a:lnTo>
                    <a:pt x="648157" y="13589"/>
                  </a:lnTo>
                  <a:lnTo>
                    <a:pt x="648347" y="13754"/>
                  </a:lnTo>
                  <a:close/>
                </a:path>
                <a:path w="757555" h="83184">
                  <a:moveTo>
                    <a:pt x="651713" y="36728"/>
                  </a:moveTo>
                  <a:lnTo>
                    <a:pt x="650481" y="36487"/>
                  </a:lnTo>
                  <a:lnTo>
                    <a:pt x="650849" y="36715"/>
                  </a:lnTo>
                  <a:lnTo>
                    <a:pt x="651306" y="36791"/>
                  </a:lnTo>
                  <a:lnTo>
                    <a:pt x="651713" y="36728"/>
                  </a:lnTo>
                  <a:close/>
                </a:path>
                <a:path w="757555" h="83184">
                  <a:moveTo>
                    <a:pt x="655129" y="9766"/>
                  </a:moveTo>
                  <a:lnTo>
                    <a:pt x="655066" y="9461"/>
                  </a:lnTo>
                  <a:lnTo>
                    <a:pt x="654951" y="9105"/>
                  </a:lnTo>
                  <a:lnTo>
                    <a:pt x="654735" y="8521"/>
                  </a:lnTo>
                  <a:lnTo>
                    <a:pt x="654862" y="9029"/>
                  </a:lnTo>
                  <a:lnTo>
                    <a:pt x="654977" y="9398"/>
                  </a:lnTo>
                  <a:lnTo>
                    <a:pt x="655129" y="9766"/>
                  </a:lnTo>
                  <a:close/>
                </a:path>
                <a:path w="757555" h="83184">
                  <a:moveTo>
                    <a:pt x="663765" y="9144"/>
                  </a:moveTo>
                  <a:lnTo>
                    <a:pt x="663651" y="8509"/>
                  </a:lnTo>
                  <a:lnTo>
                    <a:pt x="662952" y="4572"/>
                  </a:lnTo>
                  <a:lnTo>
                    <a:pt x="662216" y="6311"/>
                  </a:lnTo>
                  <a:lnTo>
                    <a:pt x="662101" y="6959"/>
                  </a:lnTo>
                  <a:lnTo>
                    <a:pt x="662686" y="8839"/>
                  </a:lnTo>
                  <a:lnTo>
                    <a:pt x="662749" y="8509"/>
                  </a:lnTo>
                  <a:lnTo>
                    <a:pt x="662774" y="9144"/>
                  </a:lnTo>
                  <a:lnTo>
                    <a:pt x="662686" y="8839"/>
                  </a:lnTo>
                  <a:lnTo>
                    <a:pt x="662266" y="11049"/>
                  </a:lnTo>
                  <a:lnTo>
                    <a:pt x="663689" y="9398"/>
                  </a:lnTo>
                  <a:lnTo>
                    <a:pt x="663765" y="9144"/>
                  </a:lnTo>
                  <a:close/>
                </a:path>
                <a:path w="757555" h="83184">
                  <a:moveTo>
                    <a:pt x="663968" y="9080"/>
                  </a:moveTo>
                  <a:lnTo>
                    <a:pt x="663829" y="9525"/>
                  </a:lnTo>
                  <a:lnTo>
                    <a:pt x="663968" y="9080"/>
                  </a:lnTo>
                  <a:close/>
                </a:path>
                <a:path w="757555" h="83184">
                  <a:moveTo>
                    <a:pt x="664260" y="33401"/>
                  </a:moveTo>
                  <a:lnTo>
                    <a:pt x="663994" y="31508"/>
                  </a:lnTo>
                  <a:lnTo>
                    <a:pt x="663905" y="32131"/>
                  </a:lnTo>
                  <a:lnTo>
                    <a:pt x="663778" y="32385"/>
                  </a:lnTo>
                  <a:lnTo>
                    <a:pt x="663613" y="32600"/>
                  </a:lnTo>
                  <a:lnTo>
                    <a:pt x="664260" y="33401"/>
                  </a:lnTo>
                  <a:close/>
                </a:path>
                <a:path w="757555" h="83184">
                  <a:moveTo>
                    <a:pt x="668616" y="13462"/>
                  </a:moveTo>
                  <a:lnTo>
                    <a:pt x="668591" y="12192"/>
                  </a:lnTo>
                  <a:lnTo>
                    <a:pt x="668337" y="12065"/>
                  </a:lnTo>
                  <a:lnTo>
                    <a:pt x="668616" y="13462"/>
                  </a:lnTo>
                  <a:close/>
                </a:path>
                <a:path w="757555" h="83184">
                  <a:moveTo>
                    <a:pt x="668947" y="10490"/>
                  </a:moveTo>
                  <a:lnTo>
                    <a:pt x="668566" y="10160"/>
                  </a:lnTo>
                  <a:lnTo>
                    <a:pt x="668731" y="10401"/>
                  </a:lnTo>
                  <a:lnTo>
                    <a:pt x="668858" y="10464"/>
                  </a:lnTo>
                  <a:close/>
                </a:path>
                <a:path w="757555" h="83184">
                  <a:moveTo>
                    <a:pt x="669086" y="12446"/>
                  </a:moveTo>
                  <a:lnTo>
                    <a:pt x="668743" y="11811"/>
                  </a:lnTo>
                  <a:lnTo>
                    <a:pt x="668718" y="12255"/>
                  </a:lnTo>
                  <a:lnTo>
                    <a:pt x="669086" y="12446"/>
                  </a:lnTo>
                  <a:close/>
                </a:path>
                <a:path w="757555" h="83184">
                  <a:moveTo>
                    <a:pt x="670356" y="4864"/>
                  </a:moveTo>
                  <a:lnTo>
                    <a:pt x="670128" y="4445"/>
                  </a:lnTo>
                  <a:lnTo>
                    <a:pt x="669937" y="4953"/>
                  </a:lnTo>
                  <a:lnTo>
                    <a:pt x="670356" y="4864"/>
                  </a:lnTo>
                  <a:close/>
                </a:path>
                <a:path w="757555" h="83184">
                  <a:moveTo>
                    <a:pt x="670598" y="5321"/>
                  </a:moveTo>
                  <a:lnTo>
                    <a:pt x="670560" y="4826"/>
                  </a:lnTo>
                  <a:lnTo>
                    <a:pt x="670471" y="5092"/>
                  </a:lnTo>
                  <a:lnTo>
                    <a:pt x="670598" y="5321"/>
                  </a:lnTo>
                  <a:close/>
                </a:path>
                <a:path w="757555" h="83184">
                  <a:moveTo>
                    <a:pt x="672350" y="29883"/>
                  </a:moveTo>
                  <a:lnTo>
                    <a:pt x="672198" y="30048"/>
                  </a:lnTo>
                  <a:lnTo>
                    <a:pt x="671931" y="30657"/>
                  </a:lnTo>
                  <a:lnTo>
                    <a:pt x="672134" y="30403"/>
                  </a:lnTo>
                  <a:lnTo>
                    <a:pt x="672350" y="29883"/>
                  </a:lnTo>
                  <a:close/>
                </a:path>
                <a:path w="757555" h="83184">
                  <a:moveTo>
                    <a:pt x="672655" y="29083"/>
                  </a:moveTo>
                  <a:lnTo>
                    <a:pt x="672579" y="28816"/>
                  </a:lnTo>
                  <a:lnTo>
                    <a:pt x="672604" y="29083"/>
                  </a:lnTo>
                  <a:close/>
                </a:path>
                <a:path w="757555" h="83184">
                  <a:moveTo>
                    <a:pt x="672858" y="3556"/>
                  </a:moveTo>
                  <a:lnTo>
                    <a:pt x="672655" y="3860"/>
                  </a:lnTo>
                  <a:lnTo>
                    <a:pt x="672858" y="3556"/>
                  </a:lnTo>
                  <a:close/>
                </a:path>
                <a:path w="757555" h="83184">
                  <a:moveTo>
                    <a:pt x="673328" y="30480"/>
                  </a:moveTo>
                  <a:lnTo>
                    <a:pt x="673188" y="29718"/>
                  </a:lnTo>
                  <a:lnTo>
                    <a:pt x="672960" y="28448"/>
                  </a:lnTo>
                  <a:lnTo>
                    <a:pt x="672655" y="29083"/>
                  </a:lnTo>
                  <a:lnTo>
                    <a:pt x="672541" y="29337"/>
                  </a:lnTo>
                  <a:lnTo>
                    <a:pt x="672350" y="29972"/>
                  </a:lnTo>
                  <a:lnTo>
                    <a:pt x="672693" y="29718"/>
                  </a:lnTo>
                  <a:lnTo>
                    <a:pt x="673328" y="30480"/>
                  </a:lnTo>
                  <a:close/>
                </a:path>
                <a:path w="757555" h="83184">
                  <a:moveTo>
                    <a:pt x="673569" y="4699"/>
                  </a:moveTo>
                  <a:lnTo>
                    <a:pt x="672947" y="5092"/>
                  </a:lnTo>
                  <a:lnTo>
                    <a:pt x="673074" y="5207"/>
                  </a:lnTo>
                  <a:lnTo>
                    <a:pt x="673392" y="5207"/>
                  </a:lnTo>
                  <a:lnTo>
                    <a:pt x="673569" y="4699"/>
                  </a:lnTo>
                  <a:close/>
                </a:path>
                <a:path w="757555" h="83184">
                  <a:moveTo>
                    <a:pt x="674446" y="9359"/>
                  </a:moveTo>
                  <a:lnTo>
                    <a:pt x="674319" y="9144"/>
                  </a:lnTo>
                  <a:lnTo>
                    <a:pt x="674306" y="9283"/>
                  </a:lnTo>
                  <a:lnTo>
                    <a:pt x="674446" y="9359"/>
                  </a:lnTo>
                  <a:close/>
                </a:path>
                <a:path w="757555" h="83184">
                  <a:moveTo>
                    <a:pt x="679627" y="26670"/>
                  </a:moveTo>
                  <a:lnTo>
                    <a:pt x="679310" y="26670"/>
                  </a:lnTo>
                  <a:lnTo>
                    <a:pt x="679627" y="26670"/>
                  </a:lnTo>
                  <a:close/>
                </a:path>
                <a:path w="757555" h="83184">
                  <a:moveTo>
                    <a:pt x="681443" y="6527"/>
                  </a:moveTo>
                  <a:lnTo>
                    <a:pt x="681304" y="6223"/>
                  </a:lnTo>
                  <a:lnTo>
                    <a:pt x="681177" y="6057"/>
                  </a:lnTo>
                  <a:lnTo>
                    <a:pt x="681164" y="6324"/>
                  </a:lnTo>
                  <a:lnTo>
                    <a:pt x="681355" y="6451"/>
                  </a:lnTo>
                  <a:close/>
                </a:path>
                <a:path w="757555" h="83184">
                  <a:moveTo>
                    <a:pt x="684276" y="4699"/>
                  </a:moveTo>
                  <a:lnTo>
                    <a:pt x="683882" y="5588"/>
                  </a:lnTo>
                  <a:lnTo>
                    <a:pt x="683806" y="6096"/>
                  </a:lnTo>
                  <a:lnTo>
                    <a:pt x="684072" y="6464"/>
                  </a:lnTo>
                  <a:lnTo>
                    <a:pt x="684276" y="6731"/>
                  </a:lnTo>
                  <a:lnTo>
                    <a:pt x="684212" y="6604"/>
                  </a:lnTo>
                  <a:lnTo>
                    <a:pt x="684276" y="4699"/>
                  </a:lnTo>
                  <a:close/>
                </a:path>
                <a:path w="757555" h="83184">
                  <a:moveTo>
                    <a:pt x="686282" y="8940"/>
                  </a:moveTo>
                  <a:lnTo>
                    <a:pt x="686244" y="8636"/>
                  </a:lnTo>
                  <a:lnTo>
                    <a:pt x="686104" y="8890"/>
                  </a:lnTo>
                  <a:lnTo>
                    <a:pt x="685977" y="9118"/>
                  </a:lnTo>
                  <a:lnTo>
                    <a:pt x="686079" y="9410"/>
                  </a:lnTo>
                  <a:lnTo>
                    <a:pt x="686257" y="9296"/>
                  </a:lnTo>
                  <a:lnTo>
                    <a:pt x="686282" y="8940"/>
                  </a:lnTo>
                  <a:close/>
                </a:path>
                <a:path w="757555" h="83184">
                  <a:moveTo>
                    <a:pt x="686828" y="7620"/>
                  </a:moveTo>
                  <a:lnTo>
                    <a:pt x="686219" y="6350"/>
                  </a:lnTo>
                  <a:lnTo>
                    <a:pt x="686295" y="7620"/>
                  </a:lnTo>
                  <a:lnTo>
                    <a:pt x="686142" y="7366"/>
                  </a:lnTo>
                  <a:lnTo>
                    <a:pt x="685596" y="6477"/>
                  </a:lnTo>
                  <a:lnTo>
                    <a:pt x="684326" y="6731"/>
                  </a:lnTo>
                  <a:lnTo>
                    <a:pt x="684923" y="7366"/>
                  </a:lnTo>
                  <a:lnTo>
                    <a:pt x="684314" y="6718"/>
                  </a:lnTo>
                  <a:lnTo>
                    <a:pt x="683374" y="5715"/>
                  </a:lnTo>
                  <a:lnTo>
                    <a:pt x="682942" y="7620"/>
                  </a:lnTo>
                  <a:lnTo>
                    <a:pt x="681443" y="6604"/>
                  </a:lnTo>
                  <a:lnTo>
                    <a:pt x="681761" y="7239"/>
                  </a:lnTo>
                  <a:lnTo>
                    <a:pt x="682180" y="8636"/>
                  </a:lnTo>
                  <a:lnTo>
                    <a:pt x="681977" y="8636"/>
                  </a:lnTo>
                  <a:lnTo>
                    <a:pt x="679831" y="7493"/>
                  </a:lnTo>
                  <a:lnTo>
                    <a:pt x="681507" y="11176"/>
                  </a:lnTo>
                  <a:lnTo>
                    <a:pt x="680300" y="11811"/>
                  </a:lnTo>
                  <a:lnTo>
                    <a:pt x="679424" y="10414"/>
                  </a:lnTo>
                  <a:lnTo>
                    <a:pt x="679348" y="10287"/>
                  </a:lnTo>
                  <a:lnTo>
                    <a:pt x="679475" y="9144"/>
                  </a:lnTo>
                  <a:lnTo>
                    <a:pt x="679831" y="7493"/>
                  </a:lnTo>
                  <a:lnTo>
                    <a:pt x="679856" y="7366"/>
                  </a:lnTo>
                  <a:lnTo>
                    <a:pt x="678802" y="9144"/>
                  </a:lnTo>
                  <a:lnTo>
                    <a:pt x="677913" y="8128"/>
                  </a:lnTo>
                  <a:lnTo>
                    <a:pt x="677900" y="7366"/>
                  </a:lnTo>
                  <a:lnTo>
                    <a:pt x="678268" y="4826"/>
                  </a:lnTo>
                  <a:lnTo>
                    <a:pt x="677456" y="7366"/>
                  </a:lnTo>
                  <a:lnTo>
                    <a:pt x="676541" y="5334"/>
                  </a:lnTo>
                  <a:lnTo>
                    <a:pt x="675805" y="3683"/>
                  </a:lnTo>
                  <a:lnTo>
                    <a:pt x="675068" y="3302"/>
                  </a:lnTo>
                  <a:lnTo>
                    <a:pt x="675246" y="2921"/>
                  </a:lnTo>
                  <a:lnTo>
                    <a:pt x="674624" y="2921"/>
                  </a:lnTo>
                  <a:lnTo>
                    <a:pt x="675360" y="5321"/>
                  </a:lnTo>
                  <a:lnTo>
                    <a:pt x="675081" y="5080"/>
                  </a:lnTo>
                  <a:lnTo>
                    <a:pt x="674941" y="4953"/>
                  </a:lnTo>
                  <a:lnTo>
                    <a:pt x="674636" y="5080"/>
                  </a:lnTo>
                  <a:lnTo>
                    <a:pt x="674471" y="4064"/>
                  </a:lnTo>
                  <a:lnTo>
                    <a:pt x="674458" y="5969"/>
                  </a:lnTo>
                  <a:lnTo>
                    <a:pt x="675297" y="7747"/>
                  </a:lnTo>
                  <a:lnTo>
                    <a:pt x="675398" y="8128"/>
                  </a:lnTo>
                  <a:lnTo>
                    <a:pt x="675030" y="10414"/>
                  </a:lnTo>
                  <a:lnTo>
                    <a:pt x="674446" y="9359"/>
                  </a:lnTo>
                  <a:lnTo>
                    <a:pt x="674293" y="9283"/>
                  </a:lnTo>
                  <a:lnTo>
                    <a:pt x="673747" y="11938"/>
                  </a:lnTo>
                  <a:lnTo>
                    <a:pt x="673481" y="10668"/>
                  </a:lnTo>
                  <a:lnTo>
                    <a:pt x="673214" y="9398"/>
                  </a:lnTo>
                  <a:lnTo>
                    <a:pt x="673061" y="8636"/>
                  </a:lnTo>
                  <a:lnTo>
                    <a:pt x="674293" y="9283"/>
                  </a:lnTo>
                  <a:lnTo>
                    <a:pt x="674319" y="9144"/>
                  </a:lnTo>
                  <a:lnTo>
                    <a:pt x="674395" y="9271"/>
                  </a:lnTo>
                  <a:lnTo>
                    <a:pt x="674522" y="9398"/>
                  </a:lnTo>
                  <a:lnTo>
                    <a:pt x="674763" y="9525"/>
                  </a:lnTo>
                  <a:lnTo>
                    <a:pt x="674535" y="9144"/>
                  </a:lnTo>
                  <a:lnTo>
                    <a:pt x="674243" y="8636"/>
                  </a:lnTo>
                  <a:lnTo>
                    <a:pt x="673785" y="7874"/>
                  </a:lnTo>
                  <a:lnTo>
                    <a:pt x="672363" y="5461"/>
                  </a:lnTo>
                  <a:lnTo>
                    <a:pt x="672947" y="5092"/>
                  </a:lnTo>
                  <a:lnTo>
                    <a:pt x="672693" y="4864"/>
                  </a:lnTo>
                  <a:lnTo>
                    <a:pt x="672579" y="4572"/>
                  </a:lnTo>
                  <a:lnTo>
                    <a:pt x="672465" y="3683"/>
                  </a:lnTo>
                  <a:lnTo>
                    <a:pt x="670737" y="1270"/>
                  </a:lnTo>
                  <a:lnTo>
                    <a:pt x="672566" y="7747"/>
                  </a:lnTo>
                  <a:lnTo>
                    <a:pt x="671042" y="7874"/>
                  </a:lnTo>
                  <a:lnTo>
                    <a:pt x="670928" y="5969"/>
                  </a:lnTo>
                  <a:lnTo>
                    <a:pt x="670598" y="5321"/>
                  </a:lnTo>
                  <a:lnTo>
                    <a:pt x="670610" y="8382"/>
                  </a:lnTo>
                  <a:lnTo>
                    <a:pt x="670382" y="9398"/>
                  </a:lnTo>
                  <a:lnTo>
                    <a:pt x="669175" y="8128"/>
                  </a:lnTo>
                  <a:lnTo>
                    <a:pt x="669493" y="10668"/>
                  </a:lnTo>
                  <a:lnTo>
                    <a:pt x="668959" y="10541"/>
                  </a:lnTo>
                  <a:lnTo>
                    <a:pt x="669645" y="11176"/>
                  </a:lnTo>
                  <a:lnTo>
                    <a:pt x="669734" y="12827"/>
                  </a:lnTo>
                  <a:lnTo>
                    <a:pt x="686092" y="12827"/>
                  </a:lnTo>
                  <a:lnTo>
                    <a:pt x="685914" y="11938"/>
                  </a:lnTo>
                  <a:lnTo>
                    <a:pt x="685888" y="11811"/>
                  </a:lnTo>
                  <a:lnTo>
                    <a:pt x="685342" y="9194"/>
                  </a:lnTo>
                  <a:lnTo>
                    <a:pt x="685533" y="8636"/>
                  </a:lnTo>
                  <a:lnTo>
                    <a:pt x="685787" y="8001"/>
                  </a:lnTo>
                  <a:lnTo>
                    <a:pt x="686015" y="7874"/>
                  </a:lnTo>
                  <a:lnTo>
                    <a:pt x="686130" y="8128"/>
                  </a:lnTo>
                  <a:lnTo>
                    <a:pt x="686244" y="8636"/>
                  </a:lnTo>
                  <a:lnTo>
                    <a:pt x="686689" y="7874"/>
                  </a:lnTo>
                  <a:lnTo>
                    <a:pt x="686828" y="7620"/>
                  </a:lnTo>
                  <a:close/>
                </a:path>
                <a:path w="757555" h="83184">
                  <a:moveTo>
                    <a:pt x="689724" y="21551"/>
                  </a:moveTo>
                  <a:lnTo>
                    <a:pt x="689419" y="21412"/>
                  </a:lnTo>
                  <a:lnTo>
                    <a:pt x="689051" y="21170"/>
                  </a:lnTo>
                  <a:lnTo>
                    <a:pt x="688822" y="21640"/>
                  </a:lnTo>
                  <a:lnTo>
                    <a:pt x="689254" y="22174"/>
                  </a:lnTo>
                  <a:lnTo>
                    <a:pt x="689521" y="22009"/>
                  </a:lnTo>
                  <a:lnTo>
                    <a:pt x="689724" y="21551"/>
                  </a:lnTo>
                  <a:close/>
                </a:path>
                <a:path w="757555" h="83184">
                  <a:moveTo>
                    <a:pt x="691781" y="6731"/>
                  </a:moveTo>
                  <a:lnTo>
                    <a:pt x="691032" y="4826"/>
                  </a:lnTo>
                  <a:lnTo>
                    <a:pt x="690854" y="7239"/>
                  </a:lnTo>
                  <a:lnTo>
                    <a:pt x="691781" y="6731"/>
                  </a:lnTo>
                  <a:close/>
                </a:path>
                <a:path w="757555" h="83184">
                  <a:moveTo>
                    <a:pt x="692467" y="6350"/>
                  </a:moveTo>
                  <a:lnTo>
                    <a:pt x="692010" y="6604"/>
                  </a:lnTo>
                  <a:lnTo>
                    <a:pt x="691908" y="6959"/>
                  </a:lnTo>
                  <a:lnTo>
                    <a:pt x="692429" y="8242"/>
                  </a:lnTo>
                  <a:lnTo>
                    <a:pt x="692467" y="6350"/>
                  </a:lnTo>
                  <a:close/>
                </a:path>
                <a:path w="757555" h="83184">
                  <a:moveTo>
                    <a:pt x="701230" y="22860"/>
                  </a:moveTo>
                  <a:lnTo>
                    <a:pt x="701141" y="22567"/>
                  </a:lnTo>
                  <a:lnTo>
                    <a:pt x="699262" y="20193"/>
                  </a:lnTo>
                  <a:lnTo>
                    <a:pt x="700265" y="23368"/>
                  </a:lnTo>
                  <a:lnTo>
                    <a:pt x="701230" y="22860"/>
                  </a:lnTo>
                  <a:close/>
                </a:path>
                <a:path w="757555" h="83184">
                  <a:moveTo>
                    <a:pt x="701344" y="6985"/>
                  </a:moveTo>
                  <a:lnTo>
                    <a:pt x="701179" y="6896"/>
                  </a:lnTo>
                  <a:lnTo>
                    <a:pt x="701344" y="6985"/>
                  </a:lnTo>
                  <a:close/>
                </a:path>
                <a:path w="757555" h="83184">
                  <a:moveTo>
                    <a:pt x="711657" y="7239"/>
                  </a:moveTo>
                  <a:lnTo>
                    <a:pt x="710819" y="6273"/>
                  </a:lnTo>
                  <a:lnTo>
                    <a:pt x="710946" y="7391"/>
                  </a:lnTo>
                  <a:lnTo>
                    <a:pt x="711301" y="7035"/>
                  </a:lnTo>
                  <a:lnTo>
                    <a:pt x="711657" y="7239"/>
                  </a:lnTo>
                  <a:close/>
                </a:path>
                <a:path w="757555" h="83184">
                  <a:moveTo>
                    <a:pt x="711987" y="7607"/>
                  </a:moveTo>
                  <a:lnTo>
                    <a:pt x="711885" y="7391"/>
                  </a:lnTo>
                  <a:lnTo>
                    <a:pt x="711657" y="7239"/>
                  </a:lnTo>
                  <a:lnTo>
                    <a:pt x="711987" y="7607"/>
                  </a:lnTo>
                  <a:close/>
                </a:path>
                <a:path w="757555" h="83184">
                  <a:moveTo>
                    <a:pt x="716140" y="3035"/>
                  </a:moveTo>
                  <a:lnTo>
                    <a:pt x="716051" y="2603"/>
                  </a:lnTo>
                  <a:lnTo>
                    <a:pt x="715962" y="2235"/>
                  </a:lnTo>
                  <a:lnTo>
                    <a:pt x="715911" y="2006"/>
                  </a:lnTo>
                  <a:lnTo>
                    <a:pt x="715949" y="2374"/>
                  </a:lnTo>
                  <a:lnTo>
                    <a:pt x="716051" y="2717"/>
                  </a:lnTo>
                  <a:lnTo>
                    <a:pt x="716140" y="3035"/>
                  </a:lnTo>
                  <a:close/>
                </a:path>
                <a:path w="757555" h="83184">
                  <a:moveTo>
                    <a:pt x="718654" y="8788"/>
                  </a:moveTo>
                  <a:lnTo>
                    <a:pt x="718553" y="6858"/>
                  </a:lnTo>
                  <a:lnTo>
                    <a:pt x="718058" y="6350"/>
                  </a:lnTo>
                  <a:lnTo>
                    <a:pt x="718146" y="6858"/>
                  </a:lnTo>
                  <a:lnTo>
                    <a:pt x="718654" y="8788"/>
                  </a:lnTo>
                  <a:close/>
                </a:path>
                <a:path w="757555" h="83184">
                  <a:moveTo>
                    <a:pt x="718769" y="9271"/>
                  </a:moveTo>
                  <a:lnTo>
                    <a:pt x="718654" y="8788"/>
                  </a:lnTo>
                  <a:lnTo>
                    <a:pt x="718743" y="9258"/>
                  </a:lnTo>
                  <a:close/>
                </a:path>
                <a:path w="757555" h="83184">
                  <a:moveTo>
                    <a:pt x="722579" y="2247"/>
                  </a:moveTo>
                  <a:lnTo>
                    <a:pt x="722553" y="1778"/>
                  </a:lnTo>
                  <a:lnTo>
                    <a:pt x="722515" y="1231"/>
                  </a:lnTo>
                  <a:lnTo>
                    <a:pt x="722363" y="2679"/>
                  </a:lnTo>
                  <a:lnTo>
                    <a:pt x="722579" y="2654"/>
                  </a:lnTo>
                  <a:lnTo>
                    <a:pt x="722579" y="2247"/>
                  </a:lnTo>
                  <a:close/>
                </a:path>
                <a:path w="757555" h="83184">
                  <a:moveTo>
                    <a:pt x="725906" y="16446"/>
                  </a:moveTo>
                  <a:lnTo>
                    <a:pt x="725868" y="16256"/>
                  </a:lnTo>
                  <a:lnTo>
                    <a:pt x="725766" y="15989"/>
                  </a:lnTo>
                  <a:lnTo>
                    <a:pt x="725639" y="15748"/>
                  </a:lnTo>
                  <a:lnTo>
                    <a:pt x="725703" y="15976"/>
                  </a:lnTo>
                  <a:lnTo>
                    <a:pt x="725792" y="16230"/>
                  </a:lnTo>
                  <a:lnTo>
                    <a:pt x="725906" y="16446"/>
                  </a:lnTo>
                  <a:close/>
                </a:path>
                <a:path w="757555" h="83184">
                  <a:moveTo>
                    <a:pt x="728764" y="13716"/>
                  </a:moveTo>
                  <a:lnTo>
                    <a:pt x="728687" y="13081"/>
                  </a:lnTo>
                  <a:lnTo>
                    <a:pt x="727646" y="11684"/>
                  </a:lnTo>
                  <a:lnTo>
                    <a:pt x="727964" y="13970"/>
                  </a:lnTo>
                  <a:lnTo>
                    <a:pt x="728764" y="13716"/>
                  </a:lnTo>
                  <a:close/>
                </a:path>
                <a:path w="757555" h="83184">
                  <a:moveTo>
                    <a:pt x="731253" y="2832"/>
                  </a:moveTo>
                  <a:lnTo>
                    <a:pt x="731050" y="1625"/>
                  </a:lnTo>
                  <a:lnTo>
                    <a:pt x="730834" y="787"/>
                  </a:lnTo>
                  <a:lnTo>
                    <a:pt x="730631" y="698"/>
                  </a:lnTo>
                  <a:lnTo>
                    <a:pt x="731024" y="3619"/>
                  </a:lnTo>
                  <a:lnTo>
                    <a:pt x="731139" y="4902"/>
                  </a:lnTo>
                  <a:lnTo>
                    <a:pt x="731050" y="3683"/>
                  </a:lnTo>
                  <a:lnTo>
                    <a:pt x="731113" y="3086"/>
                  </a:lnTo>
                  <a:lnTo>
                    <a:pt x="731253" y="2832"/>
                  </a:lnTo>
                  <a:close/>
                </a:path>
                <a:path w="757555" h="83184">
                  <a:moveTo>
                    <a:pt x="735126" y="16344"/>
                  </a:moveTo>
                  <a:lnTo>
                    <a:pt x="735114" y="15824"/>
                  </a:lnTo>
                  <a:lnTo>
                    <a:pt x="734999" y="15113"/>
                  </a:lnTo>
                  <a:lnTo>
                    <a:pt x="735126" y="16344"/>
                  </a:lnTo>
                  <a:close/>
                </a:path>
                <a:path w="757555" h="83184">
                  <a:moveTo>
                    <a:pt x="736993" y="5842"/>
                  </a:moveTo>
                  <a:lnTo>
                    <a:pt x="736422" y="6223"/>
                  </a:lnTo>
                  <a:lnTo>
                    <a:pt x="736307" y="6667"/>
                  </a:lnTo>
                  <a:lnTo>
                    <a:pt x="736434" y="7277"/>
                  </a:lnTo>
                  <a:lnTo>
                    <a:pt x="736993" y="5842"/>
                  </a:lnTo>
                  <a:close/>
                </a:path>
                <a:path w="757555" h="83184">
                  <a:moveTo>
                    <a:pt x="738682" y="16738"/>
                  </a:moveTo>
                  <a:lnTo>
                    <a:pt x="738581" y="15748"/>
                  </a:lnTo>
                  <a:lnTo>
                    <a:pt x="738517" y="15875"/>
                  </a:lnTo>
                  <a:lnTo>
                    <a:pt x="738454" y="16560"/>
                  </a:lnTo>
                  <a:lnTo>
                    <a:pt x="738682" y="16738"/>
                  </a:lnTo>
                  <a:close/>
                </a:path>
                <a:path w="757555" h="83184">
                  <a:moveTo>
                    <a:pt x="739571" y="17399"/>
                  </a:moveTo>
                  <a:lnTo>
                    <a:pt x="738682" y="16738"/>
                  </a:lnTo>
                  <a:lnTo>
                    <a:pt x="738847" y="18288"/>
                  </a:lnTo>
                  <a:lnTo>
                    <a:pt x="739571" y="17399"/>
                  </a:lnTo>
                  <a:close/>
                </a:path>
                <a:path w="757555" h="83184">
                  <a:moveTo>
                    <a:pt x="745401" y="3302"/>
                  </a:moveTo>
                  <a:lnTo>
                    <a:pt x="745312" y="3505"/>
                  </a:lnTo>
                  <a:lnTo>
                    <a:pt x="745401" y="3302"/>
                  </a:lnTo>
                  <a:close/>
                </a:path>
                <a:path w="757555" h="83184">
                  <a:moveTo>
                    <a:pt x="748728" y="14859"/>
                  </a:moveTo>
                  <a:lnTo>
                    <a:pt x="748512" y="14960"/>
                  </a:lnTo>
                  <a:lnTo>
                    <a:pt x="748665" y="14986"/>
                  </a:lnTo>
                  <a:lnTo>
                    <a:pt x="748728" y="14859"/>
                  </a:lnTo>
                  <a:close/>
                </a:path>
                <a:path w="757555" h="83184">
                  <a:moveTo>
                    <a:pt x="748817" y="12255"/>
                  </a:moveTo>
                  <a:lnTo>
                    <a:pt x="748715" y="11303"/>
                  </a:lnTo>
                  <a:lnTo>
                    <a:pt x="748449" y="10071"/>
                  </a:lnTo>
                  <a:lnTo>
                    <a:pt x="748068" y="10033"/>
                  </a:lnTo>
                  <a:lnTo>
                    <a:pt x="748055" y="9779"/>
                  </a:lnTo>
                  <a:lnTo>
                    <a:pt x="748042" y="9398"/>
                  </a:lnTo>
                  <a:lnTo>
                    <a:pt x="747839" y="5588"/>
                  </a:lnTo>
                  <a:lnTo>
                    <a:pt x="747318" y="9398"/>
                  </a:lnTo>
                  <a:lnTo>
                    <a:pt x="746874" y="8128"/>
                  </a:lnTo>
                  <a:lnTo>
                    <a:pt x="746582" y="6858"/>
                  </a:lnTo>
                  <a:lnTo>
                    <a:pt x="746455" y="6311"/>
                  </a:lnTo>
                  <a:lnTo>
                    <a:pt x="746531" y="5588"/>
                  </a:lnTo>
                  <a:lnTo>
                    <a:pt x="746696" y="5321"/>
                  </a:lnTo>
                  <a:lnTo>
                    <a:pt x="746582" y="4826"/>
                  </a:lnTo>
                  <a:lnTo>
                    <a:pt x="745680" y="3175"/>
                  </a:lnTo>
                  <a:lnTo>
                    <a:pt x="746340" y="6858"/>
                  </a:lnTo>
                  <a:lnTo>
                    <a:pt x="745604" y="5207"/>
                  </a:lnTo>
                  <a:lnTo>
                    <a:pt x="745274" y="4445"/>
                  </a:lnTo>
                  <a:lnTo>
                    <a:pt x="745210" y="3810"/>
                  </a:lnTo>
                  <a:lnTo>
                    <a:pt x="744677" y="5207"/>
                  </a:lnTo>
                  <a:lnTo>
                    <a:pt x="744575" y="3937"/>
                  </a:lnTo>
                  <a:lnTo>
                    <a:pt x="744067" y="2159"/>
                  </a:lnTo>
                  <a:lnTo>
                    <a:pt x="744613" y="2667"/>
                  </a:lnTo>
                  <a:lnTo>
                    <a:pt x="744207" y="2159"/>
                  </a:lnTo>
                  <a:lnTo>
                    <a:pt x="742873" y="508"/>
                  </a:lnTo>
                  <a:lnTo>
                    <a:pt x="742975" y="6350"/>
                  </a:lnTo>
                  <a:lnTo>
                    <a:pt x="741972" y="3302"/>
                  </a:lnTo>
                  <a:lnTo>
                    <a:pt x="742022" y="2794"/>
                  </a:lnTo>
                  <a:lnTo>
                    <a:pt x="740384" y="4572"/>
                  </a:lnTo>
                  <a:lnTo>
                    <a:pt x="742327" y="5969"/>
                  </a:lnTo>
                  <a:lnTo>
                    <a:pt x="741527" y="9906"/>
                  </a:lnTo>
                  <a:lnTo>
                    <a:pt x="741375" y="9398"/>
                  </a:lnTo>
                  <a:lnTo>
                    <a:pt x="741311" y="9144"/>
                  </a:lnTo>
                  <a:lnTo>
                    <a:pt x="740829" y="7493"/>
                  </a:lnTo>
                  <a:lnTo>
                    <a:pt x="740244" y="5461"/>
                  </a:lnTo>
                  <a:lnTo>
                    <a:pt x="739343" y="2286"/>
                  </a:lnTo>
                  <a:lnTo>
                    <a:pt x="739673" y="5461"/>
                  </a:lnTo>
                  <a:lnTo>
                    <a:pt x="739355" y="5334"/>
                  </a:lnTo>
                  <a:lnTo>
                    <a:pt x="739038" y="5207"/>
                  </a:lnTo>
                  <a:lnTo>
                    <a:pt x="738911" y="3937"/>
                  </a:lnTo>
                  <a:lnTo>
                    <a:pt x="738530" y="6223"/>
                  </a:lnTo>
                  <a:lnTo>
                    <a:pt x="739254" y="5334"/>
                  </a:lnTo>
                  <a:lnTo>
                    <a:pt x="739165" y="7493"/>
                  </a:lnTo>
                  <a:lnTo>
                    <a:pt x="738530" y="6223"/>
                  </a:lnTo>
                  <a:lnTo>
                    <a:pt x="737768" y="4699"/>
                  </a:lnTo>
                  <a:lnTo>
                    <a:pt x="736828" y="9144"/>
                  </a:lnTo>
                  <a:lnTo>
                    <a:pt x="736777" y="8890"/>
                  </a:lnTo>
                  <a:lnTo>
                    <a:pt x="736536" y="7747"/>
                  </a:lnTo>
                  <a:lnTo>
                    <a:pt x="736434" y="7277"/>
                  </a:lnTo>
                  <a:lnTo>
                    <a:pt x="736257" y="7747"/>
                  </a:lnTo>
                  <a:lnTo>
                    <a:pt x="736015" y="6604"/>
                  </a:lnTo>
                  <a:lnTo>
                    <a:pt x="736231" y="6350"/>
                  </a:lnTo>
                  <a:lnTo>
                    <a:pt x="735799" y="4191"/>
                  </a:lnTo>
                  <a:lnTo>
                    <a:pt x="735863" y="5943"/>
                  </a:lnTo>
                  <a:lnTo>
                    <a:pt x="735838" y="5753"/>
                  </a:lnTo>
                  <a:lnTo>
                    <a:pt x="735850" y="6604"/>
                  </a:lnTo>
                  <a:lnTo>
                    <a:pt x="735749" y="5321"/>
                  </a:lnTo>
                  <a:lnTo>
                    <a:pt x="735114" y="2413"/>
                  </a:lnTo>
                  <a:lnTo>
                    <a:pt x="735279" y="8890"/>
                  </a:lnTo>
                  <a:lnTo>
                    <a:pt x="735139" y="8636"/>
                  </a:lnTo>
                  <a:lnTo>
                    <a:pt x="735076" y="8509"/>
                  </a:lnTo>
                  <a:lnTo>
                    <a:pt x="734555" y="7493"/>
                  </a:lnTo>
                  <a:lnTo>
                    <a:pt x="734136" y="6667"/>
                  </a:lnTo>
                  <a:lnTo>
                    <a:pt x="734009" y="6223"/>
                  </a:lnTo>
                  <a:lnTo>
                    <a:pt x="733844" y="3683"/>
                  </a:lnTo>
                  <a:lnTo>
                    <a:pt x="734885" y="4953"/>
                  </a:lnTo>
                  <a:lnTo>
                    <a:pt x="734187" y="3683"/>
                  </a:lnTo>
                  <a:lnTo>
                    <a:pt x="733628" y="2667"/>
                  </a:lnTo>
                  <a:lnTo>
                    <a:pt x="733882" y="7493"/>
                  </a:lnTo>
                  <a:lnTo>
                    <a:pt x="733653" y="6858"/>
                  </a:lnTo>
                  <a:lnTo>
                    <a:pt x="733552" y="6604"/>
                  </a:lnTo>
                  <a:lnTo>
                    <a:pt x="731824" y="1905"/>
                  </a:lnTo>
                  <a:lnTo>
                    <a:pt x="731469" y="2540"/>
                  </a:lnTo>
                  <a:lnTo>
                    <a:pt x="731367" y="3683"/>
                  </a:lnTo>
                  <a:lnTo>
                    <a:pt x="731824" y="6604"/>
                  </a:lnTo>
                  <a:lnTo>
                    <a:pt x="731697" y="6477"/>
                  </a:lnTo>
                  <a:lnTo>
                    <a:pt x="731329" y="6096"/>
                  </a:lnTo>
                  <a:lnTo>
                    <a:pt x="729957" y="4699"/>
                  </a:lnTo>
                  <a:lnTo>
                    <a:pt x="728954" y="6096"/>
                  </a:lnTo>
                  <a:lnTo>
                    <a:pt x="728827" y="4826"/>
                  </a:lnTo>
                  <a:lnTo>
                    <a:pt x="726376" y="4445"/>
                  </a:lnTo>
                  <a:lnTo>
                    <a:pt x="725030" y="3314"/>
                  </a:lnTo>
                  <a:lnTo>
                    <a:pt x="725360" y="6477"/>
                  </a:lnTo>
                  <a:lnTo>
                    <a:pt x="724090" y="5969"/>
                  </a:lnTo>
                  <a:lnTo>
                    <a:pt x="723392" y="6858"/>
                  </a:lnTo>
                  <a:lnTo>
                    <a:pt x="723265" y="5969"/>
                  </a:lnTo>
                  <a:lnTo>
                    <a:pt x="723163" y="5207"/>
                  </a:lnTo>
                  <a:lnTo>
                    <a:pt x="723252" y="2921"/>
                  </a:lnTo>
                  <a:lnTo>
                    <a:pt x="723353" y="2540"/>
                  </a:lnTo>
                  <a:lnTo>
                    <a:pt x="722579" y="2667"/>
                  </a:lnTo>
                  <a:lnTo>
                    <a:pt x="722553" y="4064"/>
                  </a:lnTo>
                  <a:lnTo>
                    <a:pt x="722426" y="4699"/>
                  </a:lnTo>
                  <a:lnTo>
                    <a:pt x="721995" y="5207"/>
                  </a:lnTo>
                  <a:lnTo>
                    <a:pt x="721741" y="2286"/>
                  </a:lnTo>
                  <a:lnTo>
                    <a:pt x="720712" y="2667"/>
                  </a:lnTo>
                  <a:lnTo>
                    <a:pt x="720153" y="5969"/>
                  </a:lnTo>
                  <a:lnTo>
                    <a:pt x="718515" y="4318"/>
                  </a:lnTo>
                  <a:lnTo>
                    <a:pt x="718845" y="6858"/>
                  </a:lnTo>
                  <a:lnTo>
                    <a:pt x="718972" y="7239"/>
                  </a:lnTo>
                  <a:lnTo>
                    <a:pt x="720610" y="11049"/>
                  </a:lnTo>
                  <a:lnTo>
                    <a:pt x="720699" y="11557"/>
                  </a:lnTo>
                  <a:lnTo>
                    <a:pt x="719632" y="13462"/>
                  </a:lnTo>
                  <a:lnTo>
                    <a:pt x="719493" y="12827"/>
                  </a:lnTo>
                  <a:lnTo>
                    <a:pt x="719239" y="11557"/>
                  </a:lnTo>
                  <a:lnTo>
                    <a:pt x="719226" y="11430"/>
                  </a:lnTo>
                  <a:lnTo>
                    <a:pt x="719010" y="10287"/>
                  </a:lnTo>
                  <a:lnTo>
                    <a:pt x="718959" y="10045"/>
                  </a:lnTo>
                  <a:lnTo>
                    <a:pt x="718934" y="10287"/>
                  </a:lnTo>
                  <a:lnTo>
                    <a:pt x="718654" y="9779"/>
                  </a:lnTo>
                  <a:lnTo>
                    <a:pt x="718616" y="9194"/>
                  </a:lnTo>
                  <a:lnTo>
                    <a:pt x="718248" y="9017"/>
                  </a:lnTo>
                  <a:lnTo>
                    <a:pt x="718032" y="7620"/>
                  </a:lnTo>
                  <a:lnTo>
                    <a:pt x="717931" y="6985"/>
                  </a:lnTo>
                  <a:lnTo>
                    <a:pt x="717638" y="7620"/>
                  </a:lnTo>
                  <a:lnTo>
                    <a:pt x="717511" y="6477"/>
                  </a:lnTo>
                  <a:lnTo>
                    <a:pt x="717562" y="5842"/>
                  </a:lnTo>
                  <a:lnTo>
                    <a:pt x="718032" y="6858"/>
                  </a:lnTo>
                  <a:lnTo>
                    <a:pt x="718058" y="6350"/>
                  </a:lnTo>
                  <a:lnTo>
                    <a:pt x="718070" y="6223"/>
                  </a:lnTo>
                  <a:lnTo>
                    <a:pt x="718083" y="5969"/>
                  </a:lnTo>
                  <a:lnTo>
                    <a:pt x="717778" y="5842"/>
                  </a:lnTo>
                  <a:lnTo>
                    <a:pt x="717473" y="5715"/>
                  </a:lnTo>
                  <a:lnTo>
                    <a:pt x="716610" y="4572"/>
                  </a:lnTo>
                  <a:lnTo>
                    <a:pt x="716140" y="3048"/>
                  </a:lnTo>
                  <a:lnTo>
                    <a:pt x="716356" y="4064"/>
                  </a:lnTo>
                  <a:lnTo>
                    <a:pt x="716457" y="5969"/>
                  </a:lnTo>
                  <a:lnTo>
                    <a:pt x="716203" y="6223"/>
                  </a:lnTo>
                  <a:lnTo>
                    <a:pt x="715187" y="6477"/>
                  </a:lnTo>
                  <a:lnTo>
                    <a:pt x="715238" y="5969"/>
                  </a:lnTo>
                  <a:lnTo>
                    <a:pt x="715416" y="4318"/>
                  </a:lnTo>
                  <a:lnTo>
                    <a:pt x="715365" y="3683"/>
                  </a:lnTo>
                  <a:lnTo>
                    <a:pt x="714692" y="2794"/>
                  </a:lnTo>
                  <a:lnTo>
                    <a:pt x="714654" y="4318"/>
                  </a:lnTo>
                  <a:lnTo>
                    <a:pt x="713752" y="2921"/>
                  </a:lnTo>
                  <a:lnTo>
                    <a:pt x="714235" y="5969"/>
                  </a:lnTo>
                  <a:lnTo>
                    <a:pt x="713930" y="5969"/>
                  </a:lnTo>
                  <a:lnTo>
                    <a:pt x="713765" y="5207"/>
                  </a:lnTo>
                  <a:lnTo>
                    <a:pt x="713663" y="4699"/>
                  </a:lnTo>
                  <a:lnTo>
                    <a:pt x="713397" y="3810"/>
                  </a:lnTo>
                  <a:lnTo>
                    <a:pt x="713066" y="5207"/>
                  </a:lnTo>
                  <a:lnTo>
                    <a:pt x="710920" y="4572"/>
                  </a:lnTo>
                  <a:lnTo>
                    <a:pt x="711987" y="7607"/>
                  </a:lnTo>
                  <a:lnTo>
                    <a:pt x="712038" y="7747"/>
                  </a:lnTo>
                  <a:lnTo>
                    <a:pt x="712228" y="7874"/>
                  </a:lnTo>
                  <a:lnTo>
                    <a:pt x="712203" y="8001"/>
                  </a:lnTo>
                  <a:lnTo>
                    <a:pt x="710869" y="11430"/>
                  </a:lnTo>
                  <a:lnTo>
                    <a:pt x="710565" y="10922"/>
                  </a:lnTo>
                  <a:lnTo>
                    <a:pt x="709256" y="8763"/>
                  </a:lnTo>
                  <a:lnTo>
                    <a:pt x="709104" y="8509"/>
                  </a:lnTo>
                  <a:lnTo>
                    <a:pt x="708190" y="6985"/>
                  </a:lnTo>
                  <a:lnTo>
                    <a:pt x="706628" y="8509"/>
                  </a:lnTo>
                  <a:lnTo>
                    <a:pt x="706475" y="7493"/>
                  </a:lnTo>
                  <a:lnTo>
                    <a:pt x="705612" y="8763"/>
                  </a:lnTo>
                  <a:lnTo>
                    <a:pt x="704253" y="8509"/>
                  </a:lnTo>
                  <a:lnTo>
                    <a:pt x="703846" y="10922"/>
                  </a:lnTo>
                  <a:lnTo>
                    <a:pt x="703529" y="10922"/>
                  </a:lnTo>
                  <a:lnTo>
                    <a:pt x="703110" y="9906"/>
                  </a:lnTo>
                  <a:lnTo>
                    <a:pt x="702894" y="9359"/>
                  </a:lnTo>
                  <a:lnTo>
                    <a:pt x="702767" y="8242"/>
                  </a:lnTo>
                  <a:lnTo>
                    <a:pt x="702754" y="7874"/>
                  </a:lnTo>
                  <a:lnTo>
                    <a:pt x="702259" y="8509"/>
                  </a:lnTo>
                  <a:lnTo>
                    <a:pt x="702170" y="9906"/>
                  </a:lnTo>
                  <a:lnTo>
                    <a:pt x="700735" y="8509"/>
                  </a:lnTo>
                  <a:lnTo>
                    <a:pt x="700976" y="7620"/>
                  </a:lnTo>
                  <a:lnTo>
                    <a:pt x="701154" y="6959"/>
                  </a:lnTo>
                  <a:lnTo>
                    <a:pt x="701255" y="6604"/>
                  </a:lnTo>
                  <a:lnTo>
                    <a:pt x="700963" y="6667"/>
                  </a:lnTo>
                  <a:lnTo>
                    <a:pt x="700824" y="6705"/>
                  </a:lnTo>
                  <a:lnTo>
                    <a:pt x="700151" y="6350"/>
                  </a:lnTo>
                  <a:lnTo>
                    <a:pt x="699668" y="4699"/>
                  </a:lnTo>
                  <a:lnTo>
                    <a:pt x="698995" y="7620"/>
                  </a:lnTo>
                  <a:lnTo>
                    <a:pt x="698957" y="4953"/>
                  </a:lnTo>
                  <a:lnTo>
                    <a:pt x="697674" y="4445"/>
                  </a:lnTo>
                  <a:lnTo>
                    <a:pt x="697496" y="4864"/>
                  </a:lnTo>
                  <a:lnTo>
                    <a:pt x="697382" y="5461"/>
                  </a:lnTo>
                  <a:lnTo>
                    <a:pt x="698080" y="6667"/>
                  </a:lnTo>
                  <a:lnTo>
                    <a:pt x="698207" y="7239"/>
                  </a:lnTo>
                  <a:lnTo>
                    <a:pt x="697826" y="7620"/>
                  </a:lnTo>
                  <a:lnTo>
                    <a:pt x="696899" y="7277"/>
                  </a:lnTo>
                  <a:lnTo>
                    <a:pt x="696772" y="7112"/>
                  </a:lnTo>
                  <a:lnTo>
                    <a:pt x="696518" y="4064"/>
                  </a:lnTo>
                  <a:lnTo>
                    <a:pt x="696404" y="3683"/>
                  </a:lnTo>
                  <a:lnTo>
                    <a:pt x="693699" y="0"/>
                  </a:lnTo>
                  <a:lnTo>
                    <a:pt x="693775" y="11557"/>
                  </a:lnTo>
                  <a:lnTo>
                    <a:pt x="692899" y="9398"/>
                  </a:lnTo>
                  <a:lnTo>
                    <a:pt x="692848" y="9271"/>
                  </a:lnTo>
                  <a:lnTo>
                    <a:pt x="692429" y="8242"/>
                  </a:lnTo>
                  <a:lnTo>
                    <a:pt x="692404" y="9271"/>
                  </a:lnTo>
                  <a:lnTo>
                    <a:pt x="691349" y="8890"/>
                  </a:lnTo>
                  <a:lnTo>
                    <a:pt x="689597" y="4191"/>
                  </a:lnTo>
                  <a:lnTo>
                    <a:pt x="689546" y="4064"/>
                  </a:lnTo>
                  <a:lnTo>
                    <a:pt x="689229" y="4191"/>
                  </a:lnTo>
                  <a:lnTo>
                    <a:pt x="687578" y="2540"/>
                  </a:lnTo>
                  <a:lnTo>
                    <a:pt x="688771" y="9398"/>
                  </a:lnTo>
                  <a:lnTo>
                    <a:pt x="687146" y="8255"/>
                  </a:lnTo>
                  <a:lnTo>
                    <a:pt x="687501" y="9398"/>
                  </a:lnTo>
                  <a:lnTo>
                    <a:pt x="688060" y="11938"/>
                  </a:lnTo>
                  <a:lnTo>
                    <a:pt x="688174" y="12788"/>
                  </a:lnTo>
                  <a:lnTo>
                    <a:pt x="687362" y="14097"/>
                  </a:lnTo>
                  <a:lnTo>
                    <a:pt x="686308" y="13843"/>
                  </a:lnTo>
                  <a:lnTo>
                    <a:pt x="686117" y="12954"/>
                  </a:lnTo>
                  <a:lnTo>
                    <a:pt x="669747" y="12954"/>
                  </a:lnTo>
                  <a:lnTo>
                    <a:pt x="669099" y="12954"/>
                  </a:lnTo>
                  <a:lnTo>
                    <a:pt x="668629" y="13449"/>
                  </a:lnTo>
                  <a:lnTo>
                    <a:pt x="668502" y="15240"/>
                  </a:lnTo>
                  <a:lnTo>
                    <a:pt x="668426" y="14986"/>
                  </a:lnTo>
                  <a:lnTo>
                    <a:pt x="667245" y="11176"/>
                  </a:lnTo>
                  <a:lnTo>
                    <a:pt x="666508" y="8763"/>
                  </a:lnTo>
                  <a:lnTo>
                    <a:pt x="665797" y="11176"/>
                  </a:lnTo>
                  <a:lnTo>
                    <a:pt x="665734" y="11049"/>
                  </a:lnTo>
                  <a:lnTo>
                    <a:pt x="665200" y="10071"/>
                  </a:lnTo>
                  <a:lnTo>
                    <a:pt x="665137" y="9017"/>
                  </a:lnTo>
                  <a:lnTo>
                    <a:pt x="665099" y="7493"/>
                  </a:lnTo>
                  <a:lnTo>
                    <a:pt x="665060" y="14986"/>
                  </a:lnTo>
                  <a:lnTo>
                    <a:pt x="664591" y="13843"/>
                  </a:lnTo>
                  <a:lnTo>
                    <a:pt x="664476" y="13589"/>
                  </a:lnTo>
                  <a:lnTo>
                    <a:pt x="664184" y="12827"/>
                  </a:lnTo>
                  <a:lnTo>
                    <a:pt x="664006" y="12369"/>
                  </a:lnTo>
                  <a:lnTo>
                    <a:pt x="663892" y="12827"/>
                  </a:lnTo>
                  <a:lnTo>
                    <a:pt x="663778" y="11811"/>
                  </a:lnTo>
                  <a:lnTo>
                    <a:pt x="664006" y="12369"/>
                  </a:lnTo>
                  <a:lnTo>
                    <a:pt x="664235" y="11430"/>
                  </a:lnTo>
                  <a:lnTo>
                    <a:pt x="664324" y="11049"/>
                  </a:lnTo>
                  <a:lnTo>
                    <a:pt x="664616" y="11303"/>
                  </a:lnTo>
                  <a:lnTo>
                    <a:pt x="664692" y="11938"/>
                  </a:lnTo>
                  <a:lnTo>
                    <a:pt x="664578" y="13449"/>
                  </a:lnTo>
                  <a:lnTo>
                    <a:pt x="665060" y="14986"/>
                  </a:lnTo>
                  <a:lnTo>
                    <a:pt x="665060" y="7442"/>
                  </a:lnTo>
                  <a:lnTo>
                    <a:pt x="664641" y="6858"/>
                  </a:lnTo>
                  <a:lnTo>
                    <a:pt x="663968" y="9080"/>
                  </a:lnTo>
                  <a:lnTo>
                    <a:pt x="663282" y="12827"/>
                  </a:lnTo>
                  <a:lnTo>
                    <a:pt x="663651" y="12827"/>
                  </a:lnTo>
                  <a:lnTo>
                    <a:pt x="663740" y="17399"/>
                  </a:lnTo>
                  <a:lnTo>
                    <a:pt x="662432" y="15113"/>
                  </a:lnTo>
                  <a:lnTo>
                    <a:pt x="662343" y="14859"/>
                  </a:lnTo>
                  <a:lnTo>
                    <a:pt x="662292" y="14605"/>
                  </a:lnTo>
                  <a:lnTo>
                    <a:pt x="661962" y="12446"/>
                  </a:lnTo>
                  <a:lnTo>
                    <a:pt x="661479" y="9359"/>
                  </a:lnTo>
                  <a:lnTo>
                    <a:pt x="661365" y="8839"/>
                  </a:lnTo>
                  <a:lnTo>
                    <a:pt x="659498" y="6477"/>
                  </a:lnTo>
                  <a:lnTo>
                    <a:pt x="659307" y="12446"/>
                  </a:lnTo>
                  <a:lnTo>
                    <a:pt x="657161" y="11176"/>
                  </a:lnTo>
                  <a:lnTo>
                    <a:pt x="657948" y="12192"/>
                  </a:lnTo>
                  <a:lnTo>
                    <a:pt x="658075" y="14605"/>
                  </a:lnTo>
                  <a:lnTo>
                    <a:pt x="657656" y="13970"/>
                  </a:lnTo>
                  <a:lnTo>
                    <a:pt x="657580" y="13843"/>
                  </a:lnTo>
                  <a:lnTo>
                    <a:pt x="656831" y="12700"/>
                  </a:lnTo>
                  <a:lnTo>
                    <a:pt x="656361" y="13843"/>
                  </a:lnTo>
                  <a:lnTo>
                    <a:pt x="656082" y="11684"/>
                  </a:lnTo>
                  <a:lnTo>
                    <a:pt x="655789" y="11303"/>
                  </a:lnTo>
                  <a:lnTo>
                    <a:pt x="655586" y="11049"/>
                  </a:lnTo>
                  <a:lnTo>
                    <a:pt x="655116" y="9779"/>
                  </a:lnTo>
                  <a:lnTo>
                    <a:pt x="655396" y="11303"/>
                  </a:lnTo>
                  <a:lnTo>
                    <a:pt x="653719" y="9906"/>
                  </a:lnTo>
                  <a:lnTo>
                    <a:pt x="654189" y="13970"/>
                  </a:lnTo>
                  <a:lnTo>
                    <a:pt x="652907" y="11430"/>
                  </a:lnTo>
                  <a:lnTo>
                    <a:pt x="651192" y="10541"/>
                  </a:lnTo>
                  <a:lnTo>
                    <a:pt x="652068" y="17526"/>
                  </a:lnTo>
                  <a:lnTo>
                    <a:pt x="650506" y="17145"/>
                  </a:lnTo>
                  <a:lnTo>
                    <a:pt x="650544" y="15875"/>
                  </a:lnTo>
                  <a:lnTo>
                    <a:pt x="650582" y="14859"/>
                  </a:lnTo>
                  <a:lnTo>
                    <a:pt x="649719" y="13525"/>
                  </a:lnTo>
                  <a:lnTo>
                    <a:pt x="649897" y="12954"/>
                  </a:lnTo>
                  <a:lnTo>
                    <a:pt x="650367" y="11811"/>
                  </a:lnTo>
                  <a:lnTo>
                    <a:pt x="650417" y="11684"/>
                  </a:lnTo>
                  <a:lnTo>
                    <a:pt x="649922" y="11811"/>
                  </a:lnTo>
                  <a:lnTo>
                    <a:pt x="649414" y="11430"/>
                  </a:lnTo>
                  <a:lnTo>
                    <a:pt x="649643" y="12954"/>
                  </a:lnTo>
                  <a:lnTo>
                    <a:pt x="649147" y="11684"/>
                  </a:lnTo>
                  <a:lnTo>
                    <a:pt x="648716" y="15875"/>
                  </a:lnTo>
                  <a:lnTo>
                    <a:pt x="647954" y="13970"/>
                  </a:lnTo>
                  <a:lnTo>
                    <a:pt x="647903" y="15113"/>
                  </a:lnTo>
                  <a:lnTo>
                    <a:pt x="648144" y="17145"/>
                  </a:lnTo>
                  <a:lnTo>
                    <a:pt x="647585" y="17018"/>
                  </a:lnTo>
                  <a:lnTo>
                    <a:pt x="646976" y="17399"/>
                  </a:lnTo>
                  <a:lnTo>
                    <a:pt x="646874" y="17780"/>
                  </a:lnTo>
                  <a:lnTo>
                    <a:pt x="647623" y="19685"/>
                  </a:lnTo>
                  <a:lnTo>
                    <a:pt x="645083" y="13589"/>
                  </a:lnTo>
                  <a:lnTo>
                    <a:pt x="643445" y="20828"/>
                  </a:lnTo>
                  <a:lnTo>
                    <a:pt x="642048" y="17526"/>
                  </a:lnTo>
                  <a:lnTo>
                    <a:pt x="641248" y="15621"/>
                  </a:lnTo>
                  <a:lnTo>
                    <a:pt x="639089" y="17272"/>
                  </a:lnTo>
                  <a:lnTo>
                    <a:pt x="638136" y="17526"/>
                  </a:lnTo>
                  <a:lnTo>
                    <a:pt x="638009" y="16637"/>
                  </a:lnTo>
                  <a:lnTo>
                    <a:pt x="637933" y="16510"/>
                  </a:lnTo>
                  <a:lnTo>
                    <a:pt x="636549" y="15113"/>
                  </a:lnTo>
                  <a:lnTo>
                    <a:pt x="638302" y="22733"/>
                  </a:lnTo>
                  <a:lnTo>
                    <a:pt x="636435" y="20828"/>
                  </a:lnTo>
                  <a:lnTo>
                    <a:pt x="635698" y="19050"/>
                  </a:lnTo>
                  <a:lnTo>
                    <a:pt x="635127" y="17653"/>
                  </a:lnTo>
                  <a:lnTo>
                    <a:pt x="636968" y="18923"/>
                  </a:lnTo>
                  <a:lnTo>
                    <a:pt x="636346" y="17907"/>
                  </a:lnTo>
                  <a:lnTo>
                    <a:pt x="636244" y="17653"/>
                  </a:lnTo>
                  <a:lnTo>
                    <a:pt x="635000" y="11049"/>
                  </a:lnTo>
                  <a:lnTo>
                    <a:pt x="634580" y="19050"/>
                  </a:lnTo>
                  <a:lnTo>
                    <a:pt x="633971" y="17653"/>
                  </a:lnTo>
                  <a:lnTo>
                    <a:pt x="633018" y="15494"/>
                  </a:lnTo>
                  <a:lnTo>
                    <a:pt x="633095" y="14859"/>
                  </a:lnTo>
                  <a:lnTo>
                    <a:pt x="631952" y="12700"/>
                  </a:lnTo>
                  <a:lnTo>
                    <a:pt x="631583" y="17653"/>
                  </a:lnTo>
                  <a:lnTo>
                    <a:pt x="630212" y="17399"/>
                  </a:lnTo>
                  <a:lnTo>
                    <a:pt x="630110" y="16510"/>
                  </a:lnTo>
                  <a:lnTo>
                    <a:pt x="630059" y="16383"/>
                  </a:lnTo>
                  <a:lnTo>
                    <a:pt x="629729" y="19939"/>
                  </a:lnTo>
                  <a:lnTo>
                    <a:pt x="628002" y="21590"/>
                  </a:lnTo>
                  <a:lnTo>
                    <a:pt x="627634" y="21971"/>
                  </a:lnTo>
                  <a:lnTo>
                    <a:pt x="627557" y="22733"/>
                  </a:lnTo>
                  <a:lnTo>
                    <a:pt x="626706" y="23622"/>
                  </a:lnTo>
                  <a:lnTo>
                    <a:pt x="626110" y="22225"/>
                  </a:lnTo>
                  <a:lnTo>
                    <a:pt x="625094" y="21069"/>
                  </a:lnTo>
                  <a:lnTo>
                    <a:pt x="624573" y="18288"/>
                  </a:lnTo>
                  <a:lnTo>
                    <a:pt x="624547" y="18161"/>
                  </a:lnTo>
                  <a:lnTo>
                    <a:pt x="625551" y="17907"/>
                  </a:lnTo>
                  <a:lnTo>
                    <a:pt x="624433" y="14351"/>
                  </a:lnTo>
                  <a:lnTo>
                    <a:pt x="624217" y="18288"/>
                  </a:lnTo>
                  <a:lnTo>
                    <a:pt x="623570" y="17653"/>
                  </a:lnTo>
                  <a:lnTo>
                    <a:pt x="623379" y="16129"/>
                  </a:lnTo>
                  <a:lnTo>
                    <a:pt x="621880" y="16891"/>
                  </a:lnTo>
                  <a:lnTo>
                    <a:pt x="622477" y="20955"/>
                  </a:lnTo>
                  <a:lnTo>
                    <a:pt x="620725" y="20955"/>
                  </a:lnTo>
                  <a:lnTo>
                    <a:pt x="620928" y="21590"/>
                  </a:lnTo>
                  <a:lnTo>
                    <a:pt x="621042" y="22720"/>
                  </a:lnTo>
                  <a:lnTo>
                    <a:pt x="620801" y="26289"/>
                  </a:lnTo>
                  <a:lnTo>
                    <a:pt x="620776" y="26162"/>
                  </a:lnTo>
                  <a:lnTo>
                    <a:pt x="620763" y="26035"/>
                  </a:lnTo>
                  <a:lnTo>
                    <a:pt x="620560" y="24511"/>
                  </a:lnTo>
                  <a:lnTo>
                    <a:pt x="620522" y="24257"/>
                  </a:lnTo>
                  <a:lnTo>
                    <a:pt x="620369" y="23114"/>
                  </a:lnTo>
                  <a:lnTo>
                    <a:pt x="619950" y="19939"/>
                  </a:lnTo>
                  <a:lnTo>
                    <a:pt x="619480" y="23114"/>
                  </a:lnTo>
                  <a:lnTo>
                    <a:pt x="618540" y="19050"/>
                  </a:lnTo>
                  <a:lnTo>
                    <a:pt x="617004" y="23368"/>
                  </a:lnTo>
                  <a:lnTo>
                    <a:pt x="616000" y="24257"/>
                  </a:lnTo>
                  <a:lnTo>
                    <a:pt x="616077" y="22720"/>
                  </a:lnTo>
                  <a:lnTo>
                    <a:pt x="615378" y="24384"/>
                  </a:lnTo>
                  <a:lnTo>
                    <a:pt x="614146" y="24511"/>
                  </a:lnTo>
                  <a:lnTo>
                    <a:pt x="614133" y="24384"/>
                  </a:lnTo>
                  <a:lnTo>
                    <a:pt x="613994" y="23368"/>
                  </a:lnTo>
                  <a:lnTo>
                    <a:pt x="613943" y="22987"/>
                  </a:lnTo>
                  <a:lnTo>
                    <a:pt x="613105" y="16510"/>
                  </a:lnTo>
                  <a:lnTo>
                    <a:pt x="610628" y="22987"/>
                  </a:lnTo>
                  <a:lnTo>
                    <a:pt x="609803" y="20320"/>
                  </a:lnTo>
                  <a:lnTo>
                    <a:pt x="608761" y="17018"/>
                  </a:lnTo>
                  <a:lnTo>
                    <a:pt x="607060" y="20320"/>
                  </a:lnTo>
                  <a:lnTo>
                    <a:pt x="604253" y="16383"/>
                  </a:lnTo>
                  <a:lnTo>
                    <a:pt x="601802" y="17272"/>
                  </a:lnTo>
                  <a:lnTo>
                    <a:pt x="603681" y="23368"/>
                  </a:lnTo>
                  <a:lnTo>
                    <a:pt x="601751" y="19138"/>
                  </a:lnTo>
                  <a:lnTo>
                    <a:pt x="601091" y="17653"/>
                  </a:lnTo>
                  <a:lnTo>
                    <a:pt x="601243" y="18529"/>
                  </a:lnTo>
                  <a:lnTo>
                    <a:pt x="600468" y="17602"/>
                  </a:lnTo>
                  <a:lnTo>
                    <a:pt x="601446" y="19558"/>
                  </a:lnTo>
                  <a:lnTo>
                    <a:pt x="601548" y="20154"/>
                  </a:lnTo>
                  <a:lnTo>
                    <a:pt x="599668" y="21158"/>
                  </a:lnTo>
                  <a:lnTo>
                    <a:pt x="601357" y="23837"/>
                  </a:lnTo>
                  <a:lnTo>
                    <a:pt x="601078" y="22720"/>
                  </a:lnTo>
                  <a:lnTo>
                    <a:pt x="601560" y="20193"/>
                  </a:lnTo>
                  <a:lnTo>
                    <a:pt x="602259" y="23876"/>
                  </a:lnTo>
                  <a:lnTo>
                    <a:pt x="601726" y="24384"/>
                  </a:lnTo>
                  <a:lnTo>
                    <a:pt x="601484" y="24384"/>
                  </a:lnTo>
                  <a:lnTo>
                    <a:pt x="601459" y="24257"/>
                  </a:lnTo>
                  <a:lnTo>
                    <a:pt x="601370" y="23876"/>
                  </a:lnTo>
                  <a:lnTo>
                    <a:pt x="600316" y="22352"/>
                  </a:lnTo>
                  <a:lnTo>
                    <a:pt x="598982" y="20447"/>
                  </a:lnTo>
                  <a:lnTo>
                    <a:pt x="598258" y="18669"/>
                  </a:lnTo>
                  <a:lnTo>
                    <a:pt x="599313" y="18923"/>
                  </a:lnTo>
                  <a:lnTo>
                    <a:pt x="599262" y="18669"/>
                  </a:lnTo>
                  <a:lnTo>
                    <a:pt x="599033" y="17526"/>
                  </a:lnTo>
                  <a:lnTo>
                    <a:pt x="597662" y="17272"/>
                  </a:lnTo>
                  <a:lnTo>
                    <a:pt x="597750" y="16764"/>
                  </a:lnTo>
                  <a:lnTo>
                    <a:pt x="597979" y="15494"/>
                  </a:lnTo>
                  <a:lnTo>
                    <a:pt x="597966" y="14859"/>
                  </a:lnTo>
                  <a:lnTo>
                    <a:pt x="596950" y="13462"/>
                  </a:lnTo>
                  <a:lnTo>
                    <a:pt x="597319" y="14986"/>
                  </a:lnTo>
                  <a:lnTo>
                    <a:pt x="597433" y="15748"/>
                  </a:lnTo>
                  <a:lnTo>
                    <a:pt x="597014" y="16764"/>
                  </a:lnTo>
                  <a:lnTo>
                    <a:pt x="596150" y="16002"/>
                  </a:lnTo>
                  <a:lnTo>
                    <a:pt x="597496" y="18415"/>
                  </a:lnTo>
                  <a:lnTo>
                    <a:pt x="597623" y="18719"/>
                  </a:lnTo>
                  <a:lnTo>
                    <a:pt x="596379" y="22352"/>
                  </a:lnTo>
                  <a:lnTo>
                    <a:pt x="596201" y="20955"/>
                  </a:lnTo>
                  <a:lnTo>
                    <a:pt x="595706" y="17272"/>
                  </a:lnTo>
                  <a:lnTo>
                    <a:pt x="595236" y="13716"/>
                  </a:lnTo>
                  <a:lnTo>
                    <a:pt x="593966" y="17272"/>
                  </a:lnTo>
                  <a:lnTo>
                    <a:pt x="594055" y="16510"/>
                  </a:lnTo>
                  <a:lnTo>
                    <a:pt x="594207" y="15240"/>
                  </a:lnTo>
                  <a:lnTo>
                    <a:pt x="593471" y="16510"/>
                  </a:lnTo>
                  <a:lnTo>
                    <a:pt x="590765" y="15748"/>
                  </a:lnTo>
                  <a:lnTo>
                    <a:pt x="590664" y="20955"/>
                  </a:lnTo>
                  <a:lnTo>
                    <a:pt x="590384" y="20193"/>
                  </a:lnTo>
                  <a:lnTo>
                    <a:pt x="589927" y="18669"/>
                  </a:lnTo>
                  <a:lnTo>
                    <a:pt x="590054" y="18288"/>
                  </a:lnTo>
                  <a:lnTo>
                    <a:pt x="590207" y="18034"/>
                  </a:lnTo>
                  <a:lnTo>
                    <a:pt x="587883" y="17653"/>
                  </a:lnTo>
                  <a:lnTo>
                    <a:pt x="586130" y="24257"/>
                  </a:lnTo>
                  <a:lnTo>
                    <a:pt x="585063" y="22860"/>
                  </a:lnTo>
                  <a:lnTo>
                    <a:pt x="583996" y="21463"/>
                  </a:lnTo>
                  <a:lnTo>
                    <a:pt x="583869" y="20828"/>
                  </a:lnTo>
                  <a:lnTo>
                    <a:pt x="583819" y="19812"/>
                  </a:lnTo>
                  <a:lnTo>
                    <a:pt x="583641" y="20066"/>
                  </a:lnTo>
                  <a:lnTo>
                    <a:pt x="583552" y="22860"/>
                  </a:lnTo>
                  <a:lnTo>
                    <a:pt x="583425" y="22606"/>
                  </a:lnTo>
                  <a:lnTo>
                    <a:pt x="582853" y="21463"/>
                  </a:lnTo>
                  <a:lnTo>
                    <a:pt x="582739" y="20955"/>
                  </a:lnTo>
                  <a:lnTo>
                    <a:pt x="582676" y="19799"/>
                  </a:lnTo>
                  <a:lnTo>
                    <a:pt x="582510" y="19685"/>
                  </a:lnTo>
                  <a:lnTo>
                    <a:pt x="581825" y="22606"/>
                  </a:lnTo>
                  <a:lnTo>
                    <a:pt x="581253" y="21971"/>
                  </a:lnTo>
                  <a:lnTo>
                    <a:pt x="581329" y="19939"/>
                  </a:lnTo>
                  <a:lnTo>
                    <a:pt x="578815" y="18288"/>
                  </a:lnTo>
                  <a:lnTo>
                    <a:pt x="578675" y="24765"/>
                  </a:lnTo>
                  <a:lnTo>
                    <a:pt x="577011" y="26035"/>
                  </a:lnTo>
                  <a:lnTo>
                    <a:pt x="576948" y="25654"/>
                  </a:lnTo>
                  <a:lnTo>
                    <a:pt x="576287" y="21590"/>
                  </a:lnTo>
                  <a:lnTo>
                    <a:pt x="573379" y="19685"/>
                  </a:lnTo>
                  <a:lnTo>
                    <a:pt x="573303" y="19050"/>
                  </a:lnTo>
                  <a:lnTo>
                    <a:pt x="570687" y="18923"/>
                  </a:lnTo>
                  <a:lnTo>
                    <a:pt x="569595" y="23495"/>
                  </a:lnTo>
                  <a:lnTo>
                    <a:pt x="567537" y="25654"/>
                  </a:lnTo>
                  <a:lnTo>
                    <a:pt x="566940" y="24384"/>
                  </a:lnTo>
                  <a:lnTo>
                    <a:pt x="565302" y="20955"/>
                  </a:lnTo>
                  <a:lnTo>
                    <a:pt x="562292" y="24384"/>
                  </a:lnTo>
                  <a:lnTo>
                    <a:pt x="559511" y="21971"/>
                  </a:lnTo>
                  <a:lnTo>
                    <a:pt x="559828" y="22479"/>
                  </a:lnTo>
                  <a:lnTo>
                    <a:pt x="559943" y="25654"/>
                  </a:lnTo>
                  <a:lnTo>
                    <a:pt x="559663" y="26162"/>
                  </a:lnTo>
                  <a:lnTo>
                    <a:pt x="558977" y="25273"/>
                  </a:lnTo>
                  <a:lnTo>
                    <a:pt x="558660" y="29464"/>
                  </a:lnTo>
                  <a:lnTo>
                    <a:pt x="558469" y="28067"/>
                  </a:lnTo>
                  <a:lnTo>
                    <a:pt x="558088" y="25273"/>
                  </a:lnTo>
                  <a:lnTo>
                    <a:pt x="558292" y="25400"/>
                  </a:lnTo>
                  <a:lnTo>
                    <a:pt x="558253" y="25273"/>
                  </a:lnTo>
                  <a:lnTo>
                    <a:pt x="557225" y="21336"/>
                  </a:lnTo>
                  <a:lnTo>
                    <a:pt x="556260" y="22606"/>
                  </a:lnTo>
                  <a:lnTo>
                    <a:pt x="555371" y="22606"/>
                  </a:lnTo>
                  <a:lnTo>
                    <a:pt x="556094" y="28067"/>
                  </a:lnTo>
                  <a:lnTo>
                    <a:pt x="555523" y="27432"/>
                  </a:lnTo>
                  <a:lnTo>
                    <a:pt x="553681" y="25400"/>
                  </a:lnTo>
                  <a:lnTo>
                    <a:pt x="551408" y="26568"/>
                  </a:lnTo>
                  <a:lnTo>
                    <a:pt x="549884" y="27432"/>
                  </a:lnTo>
                  <a:lnTo>
                    <a:pt x="548132" y="25146"/>
                  </a:lnTo>
                  <a:lnTo>
                    <a:pt x="547789" y="26543"/>
                  </a:lnTo>
                  <a:lnTo>
                    <a:pt x="547103" y="26670"/>
                  </a:lnTo>
                  <a:lnTo>
                    <a:pt x="546773" y="28067"/>
                  </a:lnTo>
                  <a:lnTo>
                    <a:pt x="546366" y="25400"/>
                  </a:lnTo>
                  <a:lnTo>
                    <a:pt x="546328" y="25146"/>
                  </a:lnTo>
                  <a:lnTo>
                    <a:pt x="543852" y="24384"/>
                  </a:lnTo>
                  <a:lnTo>
                    <a:pt x="542061" y="25400"/>
                  </a:lnTo>
                  <a:lnTo>
                    <a:pt x="542112" y="23241"/>
                  </a:lnTo>
                  <a:lnTo>
                    <a:pt x="541007" y="23241"/>
                  </a:lnTo>
                  <a:lnTo>
                    <a:pt x="542099" y="31877"/>
                  </a:lnTo>
                  <a:lnTo>
                    <a:pt x="541134" y="32258"/>
                  </a:lnTo>
                  <a:lnTo>
                    <a:pt x="540702" y="30353"/>
                  </a:lnTo>
                  <a:lnTo>
                    <a:pt x="540397" y="29083"/>
                  </a:lnTo>
                  <a:lnTo>
                    <a:pt x="540232" y="28321"/>
                  </a:lnTo>
                  <a:lnTo>
                    <a:pt x="540143" y="27940"/>
                  </a:lnTo>
                  <a:lnTo>
                    <a:pt x="538276" y="28321"/>
                  </a:lnTo>
                  <a:lnTo>
                    <a:pt x="535774" y="24765"/>
                  </a:lnTo>
                  <a:lnTo>
                    <a:pt x="534543" y="29083"/>
                  </a:lnTo>
                  <a:lnTo>
                    <a:pt x="534327" y="27051"/>
                  </a:lnTo>
                  <a:lnTo>
                    <a:pt x="534606" y="26924"/>
                  </a:lnTo>
                  <a:lnTo>
                    <a:pt x="533717" y="26924"/>
                  </a:lnTo>
                  <a:lnTo>
                    <a:pt x="533234" y="26543"/>
                  </a:lnTo>
                  <a:lnTo>
                    <a:pt x="530733" y="24511"/>
                  </a:lnTo>
                  <a:lnTo>
                    <a:pt x="531241" y="26860"/>
                  </a:lnTo>
                  <a:lnTo>
                    <a:pt x="531355" y="26543"/>
                  </a:lnTo>
                  <a:lnTo>
                    <a:pt x="531317" y="27178"/>
                  </a:lnTo>
                  <a:lnTo>
                    <a:pt x="532015" y="30353"/>
                  </a:lnTo>
                  <a:lnTo>
                    <a:pt x="531241" y="26860"/>
                  </a:lnTo>
                  <a:lnTo>
                    <a:pt x="529272" y="32258"/>
                  </a:lnTo>
                  <a:lnTo>
                    <a:pt x="528967" y="29337"/>
                  </a:lnTo>
                  <a:lnTo>
                    <a:pt x="528840" y="31115"/>
                  </a:lnTo>
                  <a:lnTo>
                    <a:pt x="528726" y="34290"/>
                  </a:lnTo>
                  <a:lnTo>
                    <a:pt x="527812" y="35306"/>
                  </a:lnTo>
                  <a:lnTo>
                    <a:pt x="527469" y="35052"/>
                  </a:lnTo>
                  <a:lnTo>
                    <a:pt x="527253" y="33528"/>
                  </a:lnTo>
                  <a:lnTo>
                    <a:pt x="527151" y="33147"/>
                  </a:lnTo>
                  <a:lnTo>
                    <a:pt x="526503" y="32385"/>
                  </a:lnTo>
                  <a:lnTo>
                    <a:pt x="527392" y="36576"/>
                  </a:lnTo>
                  <a:lnTo>
                    <a:pt x="525995" y="35306"/>
                  </a:lnTo>
                  <a:lnTo>
                    <a:pt x="526135" y="33401"/>
                  </a:lnTo>
                  <a:lnTo>
                    <a:pt x="525119" y="33274"/>
                  </a:lnTo>
                  <a:lnTo>
                    <a:pt x="525246" y="33782"/>
                  </a:lnTo>
                  <a:lnTo>
                    <a:pt x="525335" y="34671"/>
                  </a:lnTo>
                  <a:lnTo>
                    <a:pt x="525208" y="36068"/>
                  </a:lnTo>
                  <a:lnTo>
                    <a:pt x="525094" y="36703"/>
                  </a:lnTo>
                  <a:lnTo>
                    <a:pt x="524751" y="37719"/>
                  </a:lnTo>
                  <a:lnTo>
                    <a:pt x="524395" y="37338"/>
                  </a:lnTo>
                  <a:lnTo>
                    <a:pt x="523214" y="36068"/>
                  </a:lnTo>
                  <a:lnTo>
                    <a:pt x="522668" y="33528"/>
                  </a:lnTo>
                  <a:lnTo>
                    <a:pt x="522719" y="35941"/>
                  </a:lnTo>
                  <a:lnTo>
                    <a:pt x="522592" y="37338"/>
                  </a:lnTo>
                  <a:lnTo>
                    <a:pt x="521906" y="36576"/>
                  </a:lnTo>
                  <a:lnTo>
                    <a:pt x="521766" y="36068"/>
                  </a:lnTo>
                  <a:lnTo>
                    <a:pt x="521766" y="50546"/>
                  </a:lnTo>
                  <a:lnTo>
                    <a:pt x="521487" y="50419"/>
                  </a:lnTo>
                  <a:lnTo>
                    <a:pt x="521144" y="50419"/>
                  </a:lnTo>
                  <a:lnTo>
                    <a:pt x="520801" y="50546"/>
                  </a:lnTo>
                  <a:lnTo>
                    <a:pt x="520712" y="50165"/>
                  </a:lnTo>
                  <a:lnTo>
                    <a:pt x="520585" y="49606"/>
                  </a:lnTo>
                  <a:lnTo>
                    <a:pt x="520484" y="48514"/>
                  </a:lnTo>
                  <a:lnTo>
                    <a:pt x="520712" y="48514"/>
                  </a:lnTo>
                  <a:lnTo>
                    <a:pt x="520712" y="49149"/>
                  </a:lnTo>
                  <a:lnTo>
                    <a:pt x="521258" y="49606"/>
                  </a:lnTo>
                  <a:lnTo>
                    <a:pt x="521766" y="50546"/>
                  </a:lnTo>
                  <a:lnTo>
                    <a:pt x="521766" y="36068"/>
                  </a:lnTo>
                  <a:lnTo>
                    <a:pt x="521843" y="34671"/>
                  </a:lnTo>
                  <a:lnTo>
                    <a:pt x="521246" y="34163"/>
                  </a:lnTo>
                  <a:lnTo>
                    <a:pt x="520077" y="33172"/>
                  </a:lnTo>
                  <a:lnTo>
                    <a:pt x="520103" y="33375"/>
                  </a:lnTo>
                  <a:lnTo>
                    <a:pt x="520052" y="33159"/>
                  </a:lnTo>
                  <a:lnTo>
                    <a:pt x="520052" y="33020"/>
                  </a:lnTo>
                  <a:lnTo>
                    <a:pt x="519963" y="32461"/>
                  </a:lnTo>
                  <a:lnTo>
                    <a:pt x="519963" y="38481"/>
                  </a:lnTo>
                  <a:lnTo>
                    <a:pt x="519607" y="37884"/>
                  </a:lnTo>
                  <a:lnTo>
                    <a:pt x="519607" y="50927"/>
                  </a:lnTo>
                  <a:lnTo>
                    <a:pt x="519353" y="51054"/>
                  </a:lnTo>
                  <a:lnTo>
                    <a:pt x="519595" y="50927"/>
                  </a:lnTo>
                  <a:lnTo>
                    <a:pt x="519607" y="37884"/>
                  </a:lnTo>
                  <a:lnTo>
                    <a:pt x="519290" y="37338"/>
                  </a:lnTo>
                  <a:lnTo>
                    <a:pt x="518464" y="35941"/>
                  </a:lnTo>
                  <a:lnTo>
                    <a:pt x="518350" y="35560"/>
                  </a:lnTo>
                  <a:lnTo>
                    <a:pt x="518236" y="34925"/>
                  </a:lnTo>
                  <a:lnTo>
                    <a:pt x="518121" y="34544"/>
                  </a:lnTo>
                  <a:lnTo>
                    <a:pt x="517931" y="34163"/>
                  </a:lnTo>
                  <a:lnTo>
                    <a:pt x="519226" y="33909"/>
                  </a:lnTo>
                  <a:lnTo>
                    <a:pt x="519899" y="33909"/>
                  </a:lnTo>
                  <a:lnTo>
                    <a:pt x="519963" y="38481"/>
                  </a:lnTo>
                  <a:lnTo>
                    <a:pt x="519963" y="32461"/>
                  </a:lnTo>
                  <a:lnTo>
                    <a:pt x="519811" y="31496"/>
                  </a:lnTo>
                  <a:lnTo>
                    <a:pt x="518680" y="31242"/>
                  </a:lnTo>
                  <a:lnTo>
                    <a:pt x="518922" y="27432"/>
                  </a:lnTo>
                  <a:lnTo>
                    <a:pt x="518477" y="29337"/>
                  </a:lnTo>
                  <a:lnTo>
                    <a:pt x="517677" y="34163"/>
                  </a:lnTo>
                  <a:lnTo>
                    <a:pt x="517004" y="33528"/>
                  </a:lnTo>
                  <a:lnTo>
                    <a:pt x="516470" y="33020"/>
                  </a:lnTo>
                  <a:lnTo>
                    <a:pt x="516305" y="32512"/>
                  </a:lnTo>
                  <a:lnTo>
                    <a:pt x="516267" y="32385"/>
                  </a:lnTo>
                  <a:lnTo>
                    <a:pt x="516242" y="31877"/>
                  </a:lnTo>
                  <a:lnTo>
                    <a:pt x="515975" y="31623"/>
                  </a:lnTo>
                  <a:lnTo>
                    <a:pt x="515886" y="31750"/>
                  </a:lnTo>
                  <a:lnTo>
                    <a:pt x="515772" y="32004"/>
                  </a:lnTo>
                  <a:lnTo>
                    <a:pt x="515670" y="32385"/>
                  </a:lnTo>
                  <a:lnTo>
                    <a:pt x="515035" y="31750"/>
                  </a:lnTo>
                  <a:lnTo>
                    <a:pt x="514705" y="31750"/>
                  </a:lnTo>
                  <a:lnTo>
                    <a:pt x="514565" y="31051"/>
                  </a:lnTo>
                  <a:lnTo>
                    <a:pt x="514565" y="31750"/>
                  </a:lnTo>
                  <a:lnTo>
                    <a:pt x="514235" y="32004"/>
                  </a:lnTo>
                  <a:lnTo>
                    <a:pt x="514108" y="32092"/>
                  </a:lnTo>
                  <a:lnTo>
                    <a:pt x="514108" y="34671"/>
                  </a:lnTo>
                  <a:lnTo>
                    <a:pt x="514108" y="34861"/>
                  </a:lnTo>
                  <a:lnTo>
                    <a:pt x="514108" y="34671"/>
                  </a:lnTo>
                  <a:lnTo>
                    <a:pt x="514108" y="32092"/>
                  </a:lnTo>
                  <a:lnTo>
                    <a:pt x="514032" y="32512"/>
                  </a:lnTo>
                  <a:lnTo>
                    <a:pt x="513943" y="31115"/>
                  </a:lnTo>
                  <a:lnTo>
                    <a:pt x="514210" y="30607"/>
                  </a:lnTo>
                  <a:lnTo>
                    <a:pt x="514426" y="31115"/>
                  </a:lnTo>
                  <a:lnTo>
                    <a:pt x="514565" y="31750"/>
                  </a:lnTo>
                  <a:lnTo>
                    <a:pt x="514565" y="31051"/>
                  </a:lnTo>
                  <a:lnTo>
                    <a:pt x="514477" y="30607"/>
                  </a:lnTo>
                  <a:lnTo>
                    <a:pt x="514235" y="29464"/>
                  </a:lnTo>
                  <a:lnTo>
                    <a:pt x="513321" y="30734"/>
                  </a:lnTo>
                  <a:lnTo>
                    <a:pt x="512787" y="30734"/>
                  </a:lnTo>
                  <a:lnTo>
                    <a:pt x="513295" y="33528"/>
                  </a:lnTo>
                  <a:lnTo>
                    <a:pt x="512533" y="33274"/>
                  </a:lnTo>
                  <a:lnTo>
                    <a:pt x="513448" y="35306"/>
                  </a:lnTo>
                  <a:lnTo>
                    <a:pt x="513613" y="35179"/>
                  </a:lnTo>
                  <a:lnTo>
                    <a:pt x="513892" y="35077"/>
                  </a:lnTo>
                  <a:lnTo>
                    <a:pt x="513930" y="35407"/>
                  </a:lnTo>
                  <a:lnTo>
                    <a:pt x="514032" y="35610"/>
                  </a:lnTo>
                  <a:lnTo>
                    <a:pt x="514146" y="35775"/>
                  </a:lnTo>
                  <a:lnTo>
                    <a:pt x="514121" y="35153"/>
                  </a:lnTo>
                  <a:lnTo>
                    <a:pt x="514121" y="34925"/>
                  </a:lnTo>
                  <a:lnTo>
                    <a:pt x="514438" y="34798"/>
                  </a:lnTo>
                  <a:lnTo>
                    <a:pt x="514908" y="34671"/>
                  </a:lnTo>
                  <a:lnTo>
                    <a:pt x="515366" y="34544"/>
                  </a:lnTo>
                  <a:lnTo>
                    <a:pt x="515200" y="36068"/>
                  </a:lnTo>
                  <a:lnTo>
                    <a:pt x="514972" y="37338"/>
                  </a:lnTo>
                  <a:lnTo>
                    <a:pt x="514146" y="35814"/>
                  </a:lnTo>
                  <a:lnTo>
                    <a:pt x="514159" y="40640"/>
                  </a:lnTo>
                  <a:lnTo>
                    <a:pt x="514070" y="40386"/>
                  </a:lnTo>
                  <a:lnTo>
                    <a:pt x="512813" y="36703"/>
                  </a:lnTo>
                  <a:lnTo>
                    <a:pt x="511098" y="34798"/>
                  </a:lnTo>
                  <a:lnTo>
                    <a:pt x="510946" y="34163"/>
                  </a:lnTo>
                  <a:lnTo>
                    <a:pt x="510501" y="32258"/>
                  </a:lnTo>
                  <a:lnTo>
                    <a:pt x="509168" y="34163"/>
                  </a:lnTo>
                  <a:lnTo>
                    <a:pt x="506933" y="33909"/>
                  </a:lnTo>
                  <a:lnTo>
                    <a:pt x="506831" y="38481"/>
                  </a:lnTo>
                  <a:lnTo>
                    <a:pt x="506717" y="39751"/>
                  </a:lnTo>
                  <a:lnTo>
                    <a:pt x="506476" y="40386"/>
                  </a:lnTo>
                  <a:lnTo>
                    <a:pt x="506120" y="38481"/>
                  </a:lnTo>
                  <a:lnTo>
                    <a:pt x="506006" y="37973"/>
                  </a:lnTo>
                  <a:lnTo>
                    <a:pt x="505841" y="37465"/>
                  </a:lnTo>
                  <a:lnTo>
                    <a:pt x="505904" y="36741"/>
                  </a:lnTo>
                  <a:lnTo>
                    <a:pt x="505574" y="37465"/>
                  </a:lnTo>
                  <a:lnTo>
                    <a:pt x="504444" y="37084"/>
                  </a:lnTo>
                  <a:lnTo>
                    <a:pt x="503682" y="36830"/>
                  </a:lnTo>
                  <a:lnTo>
                    <a:pt x="503732" y="37338"/>
                  </a:lnTo>
                  <a:lnTo>
                    <a:pt x="503758" y="37604"/>
                  </a:lnTo>
                  <a:lnTo>
                    <a:pt x="503961" y="37338"/>
                  </a:lnTo>
                  <a:lnTo>
                    <a:pt x="503859" y="38481"/>
                  </a:lnTo>
                  <a:lnTo>
                    <a:pt x="504075" y="40640"/>
                  </a:lnTo>
                  <a:lnTo>
                    <a:pt x="502780" y="39243"/>
                  </a:lnTo>
                  <a:lnTo>
                    <a:pt x="502754" y="38989"/>
                  </a:lnTo>
                  <a:lnTo>
                    <a:pt x="503491" y="37973"/>
                  </a:lnTo>
                  <a:lnTo>
                    <a:pt x="503682" y="37719"/>
                  </a:lnTo>
                  <a:lnTo>
                    <a:pt x="503732" y="37338"/>
                  </a:lnTo>
                  <a:lnTo>
                    <a:pt x="502691" y="37973"/>
                  </a:lnTo>
                  <a:lnTo>
                    <a:pt x="502704" y="36703"/>
                  </a:lnTo>
                  <a:lnTo>
                    <a:pt x="500405" y="35941"/>
                  </a:lnTo>
                  <a:lnTo>
                    <a:pt x="498614" y="39497"/>
                  </a:lnTo>
                  <a:lnTo>
                    <a:pt x="497293" y="41783"/>
                  </a:lnTo>
                  <a:lnTo>
                    <a:pt x="496531" y="41275"/>
                  </a:lnTo>
                  <a:lnTo>
                    <a:pt x="494639" y="40005"/>
                  </a:lnTo>
                  <a:lnTo>
                    <a:pt x="495096" y="40640"/>
                  </a:lnTo>
                  <a:lnTo>
                    <a:pt x="495249" y="41275"/>
                  </a:lnTo>
                  <a:lnTo>
                    <a:pt x="490816" y="38481"/>
                  </a:lnTo>
                  <a:lnTo>
                    <a:pt x="487781" y="45847"/>
                  </a:lnTo>
                  <a:lnTo>
                    <a:pt x="486460" y="44450"/>
                  </a:lnTo>
                  <a:lnTo>
                    <a:pt x="483095" y="40894"/>
                  </a:lnTo>
                  <a:lnTo>
                    <a:pt x="481825" y="40005"/>
                  </a:lnTo>
                  <a:lnTo>
                    <a:pt x="481850" y="40259"/>
                  </a:lnTo>
                  <a:lnTo>
                    <a:pt x="481977" y="43053"/>
                  </a:lnTo>
                  <a:lnTo>
                    <a:pt x="481723" y="44450"/>
                  </a:lnTo>
                  <a:lnTo>
                    <a:pt x="480987" y="41275"/>
                  </a:lnTo>
                  <a:lnTo>
                    <a:pt x="480453" y="44958"/>
                  </a:lnTo>
                  <a:lnTo>
                    <a:pt x="479247" y="48006"/>
                  </a:lnTo>
                  <a:lnTo>
                    <a:pt x="479005" y="47117"/>
                  </a:lnTo>
                  <a:lnTo>
                    <a:pt x="478929" y="46863"/>
                  </a:lnTo>
                  <a:lnTo>
                    <a:pt x="478497" y="45339"/>
                  </a:lnTo>
                  <a:lnTo>
                    <a:pt x="476427" y="37973"/>
                  </a:lnTo>
                  <a:lnTo>
                    <a:pt x="475399" y="42291"/>
                  </a:lnTo>
                  <a:lnTo>
                    <a:pt x="475297" y="43561"/>
                  </a:lnTo>
                  <a:lnTo>
                    <a:pt x="475792" y="45339"/>
                  </a:lnTo>
                  <a:lnTo>
                    <a:pt x="474992" y="44958"/>
                  </a:lnTo>
                  <a:lnTo>
                    <a:pt x="473659" y="46863"/>
                  </a:lnTo>
                  <a:lnTo>
                    <a:pt x="473646" y="46736"/>
                  </a:lnTo>
                  <a:lnTo>
                    <a:pt x="473405" y="44450"/>
                  </a:lnTo>
                  <a:lnTo>
                    <a:pt x="473519" y="46736"/>
                  </a:lnTo>
                  <a:lnTo>
                    <a:pt x="473151" y="45847"/>
                  </a:lnTo>
                  <a:lnTo>
                    <a:pt x="473036" y="45466"/>
                  </a:lnTo>
                  <a:lnTo>
                    <a:pt x="472757" y="43942"/>
                  </a:lnTo>
                  <a:lnTo>
                    <a:pt x="471411" y="47117"/>
                  </a:lnTo>
                  <a:lnTo>
                    <a:pt x="469836" y="46101"/>
                  </a:lnTo>
                  <a:lnTo>
                    <a:pt x="470598" y="40513"/>
                  </a:lnTo>
                  <a:lnTo>
                    <a:pt x="468515" y="40513"/>
                  </a:lnTo>
                  <a:lnTo>
                    <a:pt x="467855" y="41275"/>
                  </a:lnTo>
                  <a:lnTo>
                    <a:pt x="467271" y="44831"/>
                  </a:lnTo>
                  <a:lnTo>
                    <a:pt x="467182" y="45847"/>
                  </a:lnTo>
                  <a:lnTo>
                    <a:pt x="467588" y="46736"/>
                  </a:lnTo>
                  <a:lnTo>
                    <a:pt x="467906" y="46736"/>
                  </a:lnTo>
                  <a:lnTo>
                    <a:pt x="468528" y="47625"/>
                  </a:lnTo>
                  <a:lnTo>
                    <a:pt x="468617" y="48133"/>
                  </a:lnTo>
                  <a:lnTo>
                    <a:pt x="468731" y="49403"/>
                  </a:lnTo>
                  <a:lnTo>
                    <a:pt x="468414" y="49911"/>
                  </a:lnTo>
                  <a:lnTo>
                    <a:pt x="468287" y="50419"/>
                  </a:lnTo>
                  <a:lnTo>
                    <a:pt x="468884" y="54864"/>
                  </a:lnTo>
                  <a:lnTo>
                    <a:pt x="469125" y="59309"/>
                  </a:lnTo>
                  <a:lnTo>
                    <a:pt x="469252" y="60185"/>
                  </a:lnTo>
                  <a:lnTo>
                    <a:pt x="471398" y="63119"/>
                  </a:lnTo>
                  <a:lnTo>
                    <a:pt x="472109" y="60071"/>
                  </a:lnTo>
                  <a:lnTo>
                    <a:pt x="472859" y="62230"/>
                  </a:lnTo>
                  <a:lnTo>
                    <a:pt x="471881" y="62611"/>
                  </a:lnTo>
                  <a:lnTo>
                    <a:pt x="472808" y="64643"/>
                  </a:lnTo>
                  <a:lnTo>
                    <a:pt x="472909" y="62230"/>
                  </a:lnTo>
                  <a:lnTo>
                    <a:pt x="473036" y="61341"/>
                  </a:lnTo>
                  <a:lnTo>
                    <a:pt x="473367" y="62611"/>
                  </a:lnTo>
                  <a:lnTo>
                    <a:pt x="473633" y="63373"/>
                  </a:lnTo>
                  <a:lnTo>
                    <a:pt x="473938" y="63754"/>
                  </a:lnTo>
                  <a:lnTo>
                    <a:pt x="474154" y="61341"/>
                  </a:lnTo>
                  <a:lnTo>
                    <a:pt x="474268" y="60071"/>
                  </a:lnTo>
                  <a:lnTo>
                    <a:pt x="474357" y="59055"/>
                  </a:lnTo>
                  <a:lnTo>
                    <a:pt x="474878" y="58039"/>
                  </a:lnTo>
                  <a:lnTo>
                    <a:pt x="475780" y="60198"/>
                  </a:lnTo>
                  <a:lnTo>
                    <a:pt x="475907" y="61976"/>
                  </a:lnTo>
                  <a:lnTo>
                    <a:pt x="476262" y="59944"/>
                  </a:lnTo>
                  <a:lnTo>
                    <a:pt x="476465" y="60833"/>
                  </a:lnTo>
                  <a:lnTo>
                    <a:pt x="476554" y="61798"/>
                  </a:lnTo>
                  <a:lnTo>
                    <a:pt x="476719" y="61087"/>
                  </a:lnTo>
                  <a:lnTo>
                    <a:pt x="477837" y="61722"/>
                  </a:lnTo>
                  <a:lnTo>
                    <a:pt x="477812" y="61087"/>
                  </a:lnTo>
                  <a:lnTo>
                    <a:pt x="477761" y="59944"/>
                  </a:lnTo>
                  <a:lnTo>
                    <a:pt x="477735" y="59182"/>
                  </a:lnTo>
                  <a:lnTo>
                    <a:pt x="478751" y="61722"/>
                  </a:lnTo>
                  <a:lnTo>
                    <a:pt x="479374" y="59182"/>
                  </a:lnTo>
                  <a:lnTo>
                    <a:pt x="479615" y="58166"/>
                  </a:lnTo>
                  <a:lnTo>
                    <a:pt x="480263" y="62712"/>
                  </a:lnTo>
                  <a:lnTo>
                    <a:pt x="480263" y="62915"/>
                  </a:lnTo>
                  <a:lnTo>
                    <a:pt x="480288" y="63119"/>
                  </a:lnTo>
                  <a:lnTo>
                    <a:pt x="480314" y="62788"/>
                  </a:lnTo>
                  <a:lnTo>
                    <a:pt x="480275" y="62649"/>
                  </a:lnTo>
                  <a:lnTo>
                    <a:pt x="480390" y="60960"/>
                  </a:lnTo>
                  <a:lnTo>
                    <a:pt x="480733" y="58928"/>
                  </a:lnTo>
                  <a:lnTo>
                    <a:pt x="481266" y="58674"/>
                  </a:lnTo>
                  <a:lnTo>
                    <a:pt x="481139" y="64262"/>
                  </a:lnTo>
                  <a:lnTo>
                    <a:pt x="483336" y="58674"/>
                  </a:lnTo>
                  <a:lnTo>
                    <a:pt x="484022" y="64516"/>
                  </a:lnTo>
                  <a:lnTo>
                    <a:pt x="483958" y="59563"/>
                  </a:lnTo>
                  <a:lnTo>
                    <a:pt x="486321" y="61976"/>
                  </a:lnTo>
                  <a:lnTo>
                    <a:pt x="487032" y="59563"/>
                  </a:lnTo>
                  <a:lnTo>
                    <a:pt x="487184" y="59055"/>
                  </a:lnTo>
                  <a:lnTo>
                    <a:pt x="487260" y="60071"/>
                  </a:lnTo>
                  <a:lnTo>
                    <a:pt x="487794" y="60325"/>
                  </a:lnTo>
                  <a:lnTo>
                    <a:pt x="488200" y="61595"/>
                  </a:lnTo>
                  <a:lnTo>
                    <a:pt x="488289" y="61798"/>
                  </a:lnTo>
                  <a:lnTo>
                    <a:pt x="488848" y="62611"/>
                  </a:lnTo>
                  <a:lnTo>
                    <a:pt x="488378" y="59055"/>
                  </a:lnTo>
                  <a:lnTo>
                    <a:pt x="488327" y="58674"/>
                  </a:lnTo>
                  <a:lnTo>
                    <a:pt x="488416" y="58420"/>
                  </a:lnTo>
                  <a:lnTo>
                    <a:pt x="488632" y="58166"/>
                  </a:lnTo>
                  <a:lnTo>
                    <a:pt x="488746" y="58039"/>
                  </a:lnTo>
                  <a:lnTo>
                    <a:pt x="489292" y="57404"/>
                  </a:lnTo>
                  <a:lnTo>
                    <a:pt x="489508" y="54864"/>
                  </a:lnTo>
                  <a:lnTo>
                    <a:pt x="491032" y="58547"/>
                  </a:lnTo>
                  <a:lnTo>
                    <a:pt x="489864" y="59563"/>
                  </a:lnTo>
                  <a:lnTo>
                    <a:pt x="489750" y="59817"/>
                  </a:lnTo>
                  <a:lnTo>
                    <a:pt x="490613" y="63373"/>
                  </a:lnTo>
                  <a:lnTo>
                    <a:pt x="490042" y="60071"/>
                  </a:lnTo>
                  <a:lnTo>
                    <a:pt x="491642" y="59817"/>
                  </a:lnTo>
                  <a:lnTo>
                    <a:pt x="490905" y="57150"/>
                  </a:lnTo>
                  <a:lnTo>
                    <a:pt x="491959" y="59436"/>
                  </a:lnTo>
                  <a:lnTo>
                    <a:pt x="491680" y="58166"/>
                  </a:lnTo>
                  <a:lnTo>
                    <a:pt x="492569" y="61595"/>
                  </a:lnTo>
                  <a:lnTo>
                    <a:pt x="492125" y="58166"/>
                  </a:lnTo>
                  <a:lnTo>
                    <a:pt x="491985" y="57150"/>
                  </a:lnTo>
                  <a:lnTo>
                    <a:pt x="491896" y="56388"/>
                  </a:lnTo>
                  <a:lnTo>
                    <a:pt x="493077" y="60579"/>
                  </a:lnTo>
                  <a:lnTo>
                    <a:pt x="493153" y="57404"/>
                  </a:lnTo>
                  <a:lnTo>
                    <a:pt x="494449" y="59563"/>
                  </a:lnTo>
                  <a:lnTo>
                    <a:pt x="494512" y="59817"/>
                  </a:lnTo>
                  <a:lnTo>
                    <a:pt x="494157" y="62103"/>
                  </a:lnTo>
                  <a:lnTo>
                    <a:pt x="494995" y="60325"/>
                  </a:lnTo>
                  <a:lnTo>
                    <a:pt x="495363" y="61036"/>
                  </a:lnTo>
                  <a:lnTo>
                    <a:pt x="495122" y="60325"/>
                  </a:lnTo>
                  <a:lnTo>
                    <a:pt x="494995" y="59944"/>
                  </a:lnTo>
                  <a:lnTo>
                    <a:pt x="495109" y="57531"/>
                  </a:lnTo>
                  <a:lnTo>
                    <a:pt x="495211" y="57404"/>
                  </a:lnTo>
                  <a:lnTo>
                    <a:pt x="496036" y="56388"/>
                  </a:lnTo>
                  <a:lnTo>
                    <a:pt x="495998" y="60579"/>
                  </a:lnTo>
                  <a:lnTo>
                    <a:pt x="496709" y="62357"/>
                  </a:lnTo>
                  <a:lnTo>
                    <a:pt x="497306" y="61341"/>
                  </a:lnTo>
                  <a:lnTo>
                    <a:pt x="497433" y="58674"/>
                  </a:lnTo>
                  <a:lnTo>
                    <a:pt x="497459" y="57531"/>
                  </a:lnTo>
                  <a:lnTo>
                    <a:pt x="498094" y="57658"/>
                  </a:lnTo>
                  <a:lnTo>
                    <a:pt x="498246" y="58293"/>
                  </a:lnTo>
                  <a:lnTo>
                    <a:pt x="498398" y="58420"/>
                  </a:lnTo>
                  <a:lnTo>
                    <a:pt x="498398" y="59309"/>
                  </a:lnTo>
                  <a:lnTo>
                    <a:pt x="498614" y="57531"/>
                  </a:lnTo>
                  <a:lnTo>
                    <a:pt x="498754" y="56388"/>
                  </a:lnTo>
                  <a:lnTo>
                    <a:pt x="498779" y="56134"/>
                  </a:lnTo>
                  <a:lnTo>
                    <a:pt x="500964" y="58674"/>
                  </a:lnTo>
                  <a:lnTo>
                    <a:pt x="501218" y="56134"/>
                  </a:lnTo>
                  <a:lnTo>
                    <a:pt x="501357" y="54864"/>
                  </a:lnTo>
                  <a:lnTo>
                    <a:pt x="501484" y="54952"/>
                  </a:lnTo>
                  <a:lnTo>
                    <a:pt x="501434" y="54737"/>
                  </a:lnTo>
                  <a:lnTo>
                    <a:pt x="501205" y="53848"/>
                  </a:lnTo>
                  <a:lnTo>
                    <a:pt x="500913" y="52197"/>
                  </a:lnTo>
                  <a:lnTo>
                    <a:pt x="500659" y="50419"/>
                  </a:lnTo>
                  <a:lnTo>
                    <a:pt x="501142" y="50292"/>
                  </a:lnTo>
                  <a:lnTo>
                    <a:pt x="501192" y="48006"/>
                  </a:lnTo>
                  <a:lnTo>
                    <a:pt x="501192" y="47879"/>
                  </a:lnTo>
                  <a:lnTo>
                    <a:pt x="501789" y="50292"/>
                  </a:lnTo>
                  <a:lnTo>
                    <a:pt x="501459" y="50292"/>
                  </a:lnTo>
                  <a:lnTo>
                    <a:pt x="501573" y="52070"/>
                  </a:lnTo>
                  <a:lnTo>
                    <a:pt x="501929" y="50927"/>
                  </a:lnTo>
                  <a:lnTo>
                    <a:pt x="502691" y="53505"/>
                  </a:lnTo>
                  <a:lnTo>
                    <a:pt x="502691" y="52832"/>
                  </a:lnTo>
                  <a:lnTo>
                    <a:pt x="502793" y="53035"/>
                  </a:lnTo>
                  <a:lnTo>
                    <a:pt x="502843" y="52832"/>
                  </a:lnTo>
                  <a:lnTo>
                    <a:pt x="503288" y="50927"/>
                  </a:lnTo>
                  <a:lnTo>
                    <a:pt x="503377" y="50546"/>
                  </a:lnTo>
                  <a:lnTo>
                    <a:pt x="504317" y="51308"/>
                  </a:lnTo>
                  <a:lnTo>
                    <a:pt x="505040" y="54864"/>
                  </a:lnTo>
                  <a:lnTo>
                    <a:pt x="502818" y="52946"/>
                  </a:lnTo>
                  <a:lnTo>
                    <a:pt x="502831" y="53098"/>
                  </a:lnTo>
                  <a:lnTo>
                    <a:pt x="504228" y="55753"/>
                  </a:lnTo>
                  <a:lnTo>
                    <a:pt x="502805" y="54610"/>
                  </a:lnTo>
                  <a:lnTo>
                    <a:pt x="504596" y="60071"/>
                  </a:lnTo>
                  <a:lnTo>
                    <a:pt x="502094" y="54559"/>
                  </a:lnTo>
                  <a:lnTo>
                    <a:pt x="502158" y="54864"/>
                  </a:lnTo>
                  <a:lnTo>
                    <a:pt x="503809" y="60198"/>
                  </a:lnTo>
                  <a:lnTo>
                    <a:pt x="505548" y="60960"/>
                  </a:lnTo>
                  <a:lnTo>
                    <a:pt x="505472" y="60071"/>
                  </a:lnTo>
                  <a:lnTo>
                    <a:pt x="505294" y="58039"/>
                  </a:lnTo>
                  <a:lnTo>
                    <a:pt x="507047" y="58928"/>
                  </a:lnTo>
                  <a:lnTo>
                    <a:pt x="507060" y="58039"/>
                  </a:lnTo>
                  <a:lnTo>
                    <a:pt x="507085" y="56896"/>
                  </a:lnTo>
                  <a:lnTo>
                    <a:pt x="506552" y="56134"/>
                  </a:lnTo>
                  <a:lnTo>
                    <a:pt x="506476" y="55753"/>
                  </a:lnTo>
                  <a:lnTo>
                    <a:pt x="506488" y="54864"/>
                  </a:lnTo>
                  <a:lnTo>
                    <a:pt x="506564" y="53848"/>
                  </a:lnTo>
                  <a:lnTo>
                    <a:pt x="508012" y="50546"/>
                  </a:lnTo>
                  <a:lnTo>
                    <a:pt x="508177" y="50165"/>
                  </a:lnTo>
                  <a:lnTo>
                    <a:pt x="509689" y="62484"/>
                  </a:lnTo>
                  <a:lnTo>
                    <a:pt x="510527" y="58039"/>
                  </a:lnTo>
                  <a:lnTo>
                    <a:pt x="510425" y="53340"/>
                  </a:lnTo>
                  <a:lnTo>
                    <a:pt x="510108" y="50673"/>
                  </a:lnTo>
                  <a:lnTo>
                    <a:pt x="511644" y="52832"/>
                  </a:lnTo>
                  <a:lnTo>
                    <a:pt x="511886" y="56896"/>
                  </a:lnTo>
                  <a:lnTo>
                    <a:pt x="513486" y="57023"/>
                  </a:lnTo>
                  <a:lnTo>
                    <a:pt x="512927" y="55003"/>
                  </a:lnTo>
                  <a:lnTo>
                    <a:pt x="511848" y="51054"/>
                  </a:lnTo>
                  <a:lnTo>
                    <a:pt x="513575" y="53098"/>
                  </a:lnTo>
                  <a:lnTo>
                    <a:pt x="514388" y="52959"/>
                  </a:lnTo>
                  <a:lnTo>
                    <a:pt x="515099" y="56388"/>
                  </a:lnTo>
                  <a:lnTo>
                    <a:pt x="516648" y="55626"/>
                  </a:lnTo>
                  <a:lnTo>
                    <a:pt x="517982" y="52959"/>
                  </a:lnTo>
                  <a:lnTo>
                    <a:pt x="518045" y="52832"/>
                  </a:lnTo>
                  <a:lnTo>
                    <a:pt x="519760" y="51816"/>
                  </a:lnTo>
                  <a:lnTo>
                    <a:pt x="519772" y="53340"/>
                  </a:lnTo>
                  <a:lnTo>
                    <a:pt x="519684" y="54102"/>
                  </a:lnTo>
                  <a:lnTo>
                    <a:pt x="520280" y="55118"/>
                  </a:lnTo>
                  <a:lnTo>
                    <a:pt x="522274" y="52959"/>
                  </a:lnTo>
                  <a:lnTo>
                    <a:pt x="525805" y="55118"/>
                  </a:lnTo>
                  <a:lnTo>
                    <a:pt x="527748" y="56388"/>
                  </a:lnTo>
                  <a:lnTo>
                    <a:pt x="528116" y="53340"/>
                  </a:lnTo>
                  <a:lnTo>
                    <a:pt x="528307" y="53340"/>
                  </a:lnTo>
                  <a:lnTo>
                    <a:pt x="528383" y="52959"/>
                  </a:lnTo>
                  <a:lnTo>
                    <a:pt x="528535" y="52070"/>
                  </a:lnTo>
                  <a:lnTo>
                    <a:pt x="528840" y="51816"/>
                  </a:lnTo>
                  <a:lnTo>
                    <a:pt x="528993" y="51689"/>
                  </a:lnTo>
                  <a:lnTo>
                    <a:pt x="529297" y="53035"/>
                  </a:lnTo>
                  <a:lnTo>
                    <a:pt x="529399" y="53975"/>
                  </a:lnTo>
                  <a:lnTo>
                    <a:pt x="529297" y="54610"/>
                  </a:lnTo>
                  <a:lnTo>
                    <a:pt x="530390" y="51816"/>
                  </a:lnTo>
                  <a:lnTo>
                    <a:pt x="530479" y="51689"/>
                  </a:lnTo>
                  <a:lnTo>
                    <a:pt x="530821" y="51181"/>
                  </a:lnTo>
                  <a:lnTo>
                    <a:pt x="530999" y="50927"/>
                  </a:lnTo>
                  <a:lnTo>
                    <a:pt x="531164" y="50673"/>
                  </a:lnTo>
                  <a:lnTo>
                    <a:pt x="531253" y="50546"/>
                  </a:lnTo>
                  <a:lnTo>
                    <a:pt x="532638" y="48514"/>
                  </a:lnTo>
                  <a:lnTo>
                    <a:pt x="532726" y="48387"/>
                  </a:lnTo>
                  <a:lnTo>
                    <a:pt x="534670" y="51181"/>
                  </a:lnTo>
                  <a:lnTo>
                    <a:pt x="534771" y="51816"/>
                  </a:lnTo>
                  <a:lnTo>
                    <a:pt x="534670" y="52324"/>
                  </a:lnTo>
                  <a:lnTo>
                    <a:pt x="536117" y="53340"/>
                  </a:lnTo>
                  <a:lnTo>
                    <a:pt x="535432" y="48387"/>
                  </a:lnTo>
                  <a:lnTo>
                    <a:pt x="535368" y="47879"/>
                  </a:lnTo>
                  <a:lnTo>
                    <a:pt x="535089" y="45847"/>
                  </a:lnTo>
                  <a:lnTo>
                    <a:pt x="536536" y="48260"/>
                  </a:lnTo>
                  <a:lnTo>
                    <a:pt x="536638" y="48768"/>
                  </a:lnTo>
                  <a:lnTo>
                    <a:pt x="536549" y="49149"/>
                  </a:lnTo>
                  <a:lnTo>
                    <a:pt x="539457" y="50038"/>
                  </a:lnTo>
                  <a:lnTo>
                    <a:pt x="541997" y="46736"/>
                  </a:lnTo>
                  <a:lnTo>
                    <a:pt x="544791" y="50927"/>
                  </a:lnTo>
                  <a:lnTo>
                    <a:pt x="544499" y="46736"/>
                  </a:lnTo>
                  <a:lnTo>
                    <a:pt x="544487" y="46609"/>
                  </a:lnTo>
                  <a:lnTo>
                    <a:pt x="547763" y="52578"/>
                  </a:lnTo>
                  <a:lnTo>
                    <a:pt x="546989" y="46609"/>
                  </a:lnTo>
                  <a:lnTo>
                    <a:pt x="546950" y="46355"/>
                  </a:lnTo>
                  <a:lnTo>
                    <a:pt x="548894" y="49022"/>
                  </a:lnTo>
                  <a:lnTo>
                    <a:pt x="548957" y="49276"/>
                  </a:lnTo>
                  <a:lnTo>
                    <a:pt x="548716" y="50292"/>
                  </a:lnTo>
                  <a:lnTo>
                    <a:pt x="551218" y="52070"/>
                  </a:lnTo>
                  <a:lnTo>
                    <a:pt x="551840" y="52197"/>
                  </a:lnTo>
                  <a:lnTo>
                    <a:pt x="551484" y="48133"/>
                  </a:lnTo>
                  <a:lnTo>
                    <a:pt x="551599" y="47879"/>
                  </a:lnTo>
                  <a:lnTo>
                    <a:pt x="552081" y="47371"/>
                  </a:lnTo>
                  <a:lnTo>
                    <a:pt x="552589" y="50495"/>
                  </a:lnTo>
                  <a:lnTo>
                    <a:pt x="552513" y="51104"/>
                  </a:lnTo>
                  <a:lnTo>
                    <a:pt x="552729" y="51168"/>
                  </a:lnTo>
                  <a:lnTo>
                    <a:pt x="552602" y="50482"/>
                  </a:lnTo>
                  <a:lnTo>
                    <a:pt x="553008" y="47371"/>
                  </a:lnTo>
                  <a:lnTo>
                    <a:pt x="553046" y="46990"/>
                  </a:lnTo>
                  <a:lnTo>
                    <a:pt x="554177" y="50673"/>
                  </a:lnTo>
                  <a:lnTo>
                    <a:pt x="554710" y="49784"/>
                  </a:lnTo>
                  <a:lnTo>
                    <a:pt x="554418" y="49657"/>
                  </a:lnTo>
                  <a:lnTo>
                    <a:pt x="554024" y="48768"/>
                  </a:lnTo>
                  <a:lnTo>
                    <a:pt x="553897" y="48387"/>
                  </a:lnTo>
                  <a:lnTo>
                    <a:pt x="553885" y="47371"/>
                  </a:lnTo>
                  <a:lnTo>
                    <a:pt x="554088" y="46990"/>
                  </a:lnTo>
                  <a:lnTo>
                    <a:pt x="554431" y="46355"/>
                  </a:lnTo>
                  <a:lnTo>
                    <a:pt x="554634" y="45974"/>
                  </a:lnTo>
                  <a:lnTo>
                    <a:pt x="556653" y="49276"/>
                  </a:lnTo>
                  <a:lnTo>
                    <a:pt x="556768" y="49606"/>
                  </a:lnTo>
                  <a:lnTo>
                    <a:pt x="557009" y="50927"/>
                  </a:lnTo>
                  <a:lnTo>
                    <a:pt x="559066" y="47879"/>
                  </a:lnTo>
                  <a:lnTo>
                    <a:pt x="559142" y="48552"/>
                  </a:lnTo>
                  <a:lnTo>
                    <a:pt x="559295" y="47879"/>
                  </a:lnTo>
                  <a:lnTo>
                    <a:pt x="559485" y="47117"/>
                  </a:lnTo>
                  <a:lnTo>
                    <a:pt x="559460" y="53848"/>
                  </a:lnTo>
                  <a:lnTo>
                    <a:pt x="560133" y="50927"/>
                  </a:lnTo>
                  <a:lnTo>
                    <a:pt x="560019" y="50292"/>
                  </a:lnTo>
                  <a:lnTo>
                    <a:pt x="559904" y="48133"/>
                  </a:lnTo>
                  <a:lnTo>
                    <a:pt x="560806" y="49911"/>
                  </a:lnTo>
                  <a:lnTo>
                    <a:pt x="562190" y="49784"/>
                  </a:lnTo>
                  <a:lnTo>
                    <a:pt x="563067" y="48768"/>
                  </a:lnTo>
                  <a:lnTo>
                    <a:pt x="563245" y="51054"/>
                  </a:lnTo>
                  <a:lnTo>
                    <a:pt x="565162" y="51308"/>
                  </a:lnTo>
                  <a:lnTo>
                    <a:pt x="566940" y="49403"/>
                  </a:lnTo>
                  <a:lnTo>
                    <a:pt x="569036" y="49022"/>
                  </a:lnTo>
                  <a:lnTo>
                    <a:pt x="568769" y="48768"/>
                  </a:lnTo>
                  <a:lnTo>
                    <a:pt x="568121" y="48133"/>
                  </a:lnTo>
                  <a:lnTo>
                    <a:pt x="568007" y="47117"/>
                  </a:lnTo>
                  <a:lnTo>
                    <a:pt x="567867" y="45974"/>
                  </a:lnTo>
                  <a:lnTo>
                    <a:pt x="567677" y="44323"/>
                  </a:lnTo>
                  <a:lnTo>
                    <a:pt x="568236" y="43815"/>
                  </a:lnTo>
                  <a:lnTo>
                    <a:pt x="568388" y="44488"/>
                  </a:lnTo>
                  <a:lnTo>
                    <a:pt x="568490" y="43815"/>
                  </a:lnTo>
                  <a:lnTo>
                    <a:pt x="568566" y="43307"/>
                  </a:lnTo>
                  <a:lnTo>
                    <a:pt x="569391" y="43561"/>
                  </a:lnTo>
                  <a:lnTo>
                    <a:pt x="569518" y="44958"/>
                  </a:lnTo>
                  <a:lnTo>
                    <a:pt x="569645" y="47371"/>
                  </a:lnTo>
                  <a:lnTo>
                    <a:pt x="569442" y="48260"/>
                  </a:lnTo>
                  <a:lnTo>
                    <a:pt x="570179" y="46990"/>
                  </a:lnTo>
                  <a:lnTo>
                    <a:pt x="570280" y="48768"/>
                  </a:lnTo>
                  <a:lnTo>
                    <a:pt x="570407" y="49784"/>
                  </a:lnTo>
                  <a:lnTo>
                    <a:pt x="570458" y="47625"/>
                  </a:lnTo>
                  <a:lnTo>
                    <a:pt x="572566" y="52959"/>
                  </a:lnTo>
                  <a:lnTo>
                    <a:pt x="572554" y="49149"/>
                  </a:lnTo>
                  <a:lnTo>
                    <a:pt x="572757" y="50165"/>
                  </a:lnTo>
                  <a:lnTo>
                    <a:pt x="574814" y="49911"/>
                  </a:lnTo>
                  <a:lnTo>
                    <a:pt x="575233" y="49149"/>
                  </a:lnTo>
                  <a:lnTo>
                    <a:pt x="575576" y="48514"/>
                  </a:lnTo>
                  <a:lnTo>
                    <a:pt x="577227" y="48133"/>
                  </a:lnTo>
                  <a:lnTo>
                    <a:pt x="577151" y="47625"/>
                  </a:lnTo>
                  <a:lnTo>
                    <a:pt x="577062" y="46990"/>
                  </a:lnTo>
                  <a:lnTo>
                    <a:pt x="576795" y="45212"/>
                  </a:lnTo>
                  <a:lnTo>
                    <a:pt x="577557" y="45720"/>
                  </a:lnTo>
                  <a:lnTo>
                    <a:pt x="577596" y="45212"/>
                  </a:lnTo>
                  <a:lnTo>
                    <a:pt x="577684" y="43307"/>
                  </a:lnTo>
                  <a:lnTo>
                    <a:pt x="579069" y="44069"/>
                  </a:lnTo>
                  <a:lnTo>
                    <a:pt x="580809" y="46101"/>
                  </a:lnTo>
                  <a:lnTo>
                    <a:pt x="582256" y="45593"/>
                  </a:lnTo>
                  <a:lnTo>
                    <a:pt x="583082" y="44069"/>
                  </a:lnTo>
                  <a:lnTo>
                    <a:pt x="582955" y="43942"/>
                  </a:lnTo>
                  <a:lnTo>
                    <a:pt x="582828" y="43815"/>
                  </a:lnTo>
                  <a:lnTo>
                    <a:pt x="582307" y="43307"/>
                  </a:lnTo>
                  <a:lnTo>
                    <a:pt x="582320" y="41783"/>
                  </a:lnTo>
                  <a:lnTo>
                    <a:pt x="582371" y="41275"/>
                  </a:lnTo>
                  <a:lnTo>
                    <a:pt x="582853" y="43815"/>
                  </a:lnTo>
                  <a:lnTo>
                    <a:pt x="584327" y="43434"/>
                  </a:lnTo>
                  <a:lnTo>
                    <a:pt x="583857" y="45466"/>
                  </a:lnTo>
                  <a:lnTo>
                    <a:pt x="585571" y="44831"/>
                  </a:lnTo>
                  <a:lnTo>
                    <a:pt x="586054" y="44577"/>
                  </a:lnTo>
                  <a:lnTo>
                    <a:pt x="586917" y="43434"/>
                  </a:lnTo>
                  <a:lnTo>
                    <a:pt x="587870" y="42164"/>
                  </a:lnTo>
                  <a:lnTo>
                    <a:pt x="587768" y="41554"/>
                  </a:lnTo>
                  <a:lnTo>
                    <a:pt x="587654" y="41275"/>
                  </a:lnTo>
                  <a:lnTo>
                    <a:pt x="587552" y="41021"/>
                  </a:lnTo>
                  <a:lnTo>
                    <a:pt x="587197" y="40640"/>
                  </a:lnTo>
                  <a:lnTo>
                    <a:pt x="587197" y="39751"/>
                  </a:lnTo>
                  <a:lnTo>
                    <a:pt x="587527" y="39243"/>
                  </a:lnTo>
                  <a:lnTo>
                    <a:pt x="588314" y="40640"/>
                  </a:lnTo>
                  <a:lnTo>
                    <a:pt x="588391" y="42164"/>
                  </a:lnTo>
                  <a:lnTo>
                    <a:pt x="589673" y="39243"/>
                  </a:lnTo>
                  <a:lnTo>
                    <a:pt x="590016" y="38481"/>
                  </a:lnTo>
                  <a:lnTo>
                    <a:pt x="590296" y="37846"/>
                  </a:lnTo>
                  <a:lnTo>
                    <a:pt x="595477" y="49022"/>
                  </a:lnTo>
                  <a:lnTo>
                    <a:pt x="596557" y="43434"/>
                  </a:lnTo>
                  <a:lnTo>
                    <a:pt x="596620" y="43180"/>
                  </a:lnTo>
                  <a:lnTo>
                    <a:pt x="596582" y="43395"/>
                  </a:lnTo>
                  <a:lnTo>
                    <a:pt x="596684" y="43180"/>
                  </a:lnTo>
                  <a:lnTo>
                    <a:pt x="598195" y="40259"/>
                  </a:lnTo>
                  <a:lnTo>
                    <a:pt x="599224" y="40513"/>
                  </a:lnTo>
                  <a:lnTo>
                    <a:pt x="598119" y="42037"/>
                  </a:lnTo>
                  <a:lnTo>
                    <a:pt x="598004" y="42418"/>
                  </a:lnTo>
                  <a:lnTo>
                    <a:pt x="598906" y="43815"/>
                  </a:lnTo>
                  <a:lnTo>
                    <a:pt x="600087" y="40259"/>
                  </a:lnTo>
                  <a:lnTo>
                    <a:pt x="600468" y="39116"/>
                  </a:lnTo>
                  <a:lnTo>
                    <a:pt x="602576" y="43942"/>
                  </a:lnTo>
                  <a:lnTo>
                    <a:pt x="603973" y="40640"/>
                  </a:lnTo>
                  <a:lnTo>
                    <a:pt x="606653" y="48260"/>
                  </a:lnTo>
                  <a:lnTo>
                    <a:pt x="608660" y="40640"/>
                  </a:lnTo>
                  <a:lnTo>
                    <a:pt x="609003" y="39370"/>
                  </a:lnTo>
                  <a:lnTo>
                    <a:pt x="611746" y="43942"/>
                  </a:lnTo>
                  <a:lnTo>
                    <a:pt x="611403" y="42418"/>
                  </a:lnTo>
                  <a:lnTo>
                    <a:pt x="611543" y="40259"/>
                  </a:lnTo>
                  <a:lnTo>
                    <a:pt x="611797" y="41554"/>
                  </a:lnTo>
                  <a:lnTo>
                    <a:pt x="611886" y="40894"/>
                  </a:lnTo>
                  <a:lnTo>
                    <a:pt x="612736" y="40259"/>
                  </a:lnTo>
                  <a:lnTo>
                    <a:pt x="613930" y="39370"/>
                  </a:lnTo>
                  <a:lnTo>
                    <a:pt x="614273" y="39116"/>
                  </a:lnTo>
                  <a:lnTo>
                    <a:pt x="615797" y="37973"/>
                  </a:lnTo>
                  <a:lnTo>
                    <a:pt x="621106" y="42164"/>
                  </a:lnTo>
                  <a:lnTo>
                    <a:pt x="625741" y="43053"/>
                  </a:lnTo>
                  <a:lnTo>
                    <a:pt x="627418" y="43307"/>
                  </a:lnTo>
                  <a:lnTo>
                    <a:pt x="626186" y="37973"/>
                  </a:lnTo>
                  <a:lnTo>
                    <a:pt x="626148" y="37846"/>
                  </a:lnTo>
                  <a:lnTo>
                    <a:pt x="626122" y="37719"/>
                  </a:lnTo>
                  <a:lnTo>
                    <a:pt x="625856" y="36576"/>
                  </a:lnTo>
                  <a:lnTo>
                    <a:pt x="625563" y="35306"/>
                  </a:lnTo>
                  <a:lnTo>
                    <a:pt x="625119" y="33401"/>
                  </a:lnTo>
                  <a:lnTo>
                    <a:pt x="627761" y="37338"/>
                  </a:lnTo>
                  <a:lnTo>
                    <a:pt x="627824" y="41021"/>
                  </a:lnTo>
                  <a:lnTo>
                    <a:pt x="630389" y="36449"/>
                  </a:lnTo>
                  <a:lnTo>
                    <a:pt x="634428" y="40132"/>
                  </a:lnTo>
                  <a:lnTo>
                    <a:pt x="636790" y="36449"/>
                  </a:lnTo>
                  <a:lnTo>
                    <a:pt x="637032" y="36068"/>
                  </a:lnTo>
                  <a:lnTo>
                    <a:pt x="637006" y="37211"/>
                  </a:lnTo>
                  <a:lnTo>
                    <a:pt x="637133" y="37973"/>
                  </a:lnTo>
                  <a:lnTo>
                    <a:pt x="636816" y="37973"/>
                  </a:lnTo>
                  <a:lnTo>
                    <a:pt x="637882" y="40386"/>
                  </a:lnTo>
                  <a:lnTo>
                    <a:pt x="639241" y="37846"/>
                  </a:lnTo>
                  <a:lnTo>
                    <a:pt x="639127" y="36576"/>
                  </a:lnTo>
                  <a:lnTo>
                    <a:pt x="639051" y="36068"/>
                  </a:lnTo>
                  <a:lnTo>
                    <a:pt x="638987" y="35687"/>
                  </a:lnTo>
                  <a:lnTo>
                    <a:pt x="639521" y="35814"/>
                  </a:lnTo>
                  <a:lnTo>
                    <a:pt x="639457" y="37604"/>
                  </a:lnTo>
                  <a:lnTo>
                    <a:pt x="639864" y="38481"/>
                  </a:lnTo>
                  <a:lnTo>
                    <a:pt x="640765" y="39878"/>
                  </a:lnTo>
                  <a:lnTo>
                    <a:pt x="641007" y="35687"/>
                  </a:lnTo>
                  <a:lnTo>
                    <a:pt x="641032" y="35052"/>
                  </a:lnTo>
                  <a:lnTo>
                    <a:pt x="641819" y="37528"/>
                  </a:lnTo>
                  <a:lnTo>
                    <a:pt x="641870" y="37211"/>
                  </a:lnTo>
                  <a:lnTo>
                    <a:pt x="643724" y="38481"/>
                  </a:lnTo>
                  <a:lnTo>
                    <a:pt x="643318" y="37211"/>
                  </a:lnTo>
                  <a:lnTo>
                    <a:pt x="642835" y="35687"/>
                  </a:lnTo>
                  <a:lnTo>
                    <a:pt x="644245" y="36957"/>
                  </a:lnTo>
                  <a:lnTo>
                    <a:pt x="644525" y="35687"/>
                  </a:lnTo>
                  <a:lnTo>
                    <a:pt x="644677" y="35052"/>
                  </a:lnTo>
                  <a:lnTo>
                    <a:pt x="644906" y="34036"/>
                  </a:lnTo>
                  <a:lnTo>
                    <a:pt x="646099" y="35687"/>
                  </a:lnTo>
                  <a:lnTo>
                    <a:pt x="646087" y="35991"/>
                  </a:lnTo>
                  <a:lnTo>
                    <a:pt x="646099" y="36334"/>
                  </a:lnTo>
                  <a:lnTo>
                    <a:pt x="647090" y="37465"/>
                  </a:lnTo>
                  <a:lnTo>
                    <a:pt x="646722" y="36474"/>
                  </a:lnTo>
                  <a:lnTo>
                    <a:pt x="646417" y="35915"/>
                  </a:lnTo>
                  <a:lnTo>
                    <a:pt x="646112" y="35572"/>
                  </a:lnTo>
                  <a:lnTo>
                    <a:pt x="646176" y="34036"/>
                  </a:lnTo>
                  <a:lnTo>
                    <a:pt x="646201" y="33401"/>
                  </a:lnTo>
                  <a:lnTo>
                    <a:pt x="646226" y="32385"/>
                  </a:lnTo>
                  <a:lnTo>
                    <a:pt x="648398" y="36830"/>
                  </a:lnTo>
                  <a:lnTo>
                    <a:pt x="647877" y="32385"/>
                  </a:lnTo>
                  <a:lnTo>
                    <a:pt x="648525" y="36957"/>
                  </a:lnTo>
                  <a:lnTo>
                    <a:pt x="650544" y="35687"/>
                  </a:lnTo>
                  <a:lnTo>
                    <a:pt x="650938" y="33401"/>
                  </a:lnTo>
                  <a:lnTo>
                    <a:pt x="650913" y="34798"/>
                  </a:lnTo>
                  <a:lnTo>
                    <a:pt x="651827" y="34798"/>
                  </a:lnTo>
                  <a:lnTo>
                    <a:pt x="651827" y="36715"/>
                  </a:lnTo>
                  <a:lnTo>
                    <a:pt x="652691" y="36576"/>
                  </a:lnTo>
                  <a:lnTo>
                    <a:pt x="653262" y="35687"/>
                  </a:lnTo>
                  <a:lnTo>
                    <a:pt x="653135" y="34671"/>
                  </a:lnTo>
                  <a:lnTo>
                    <a:pt x="652856" y="33401"/>
                  </a:lnTo>
                  <a:lnTo>
                    <a:pt x="652792" y="33147"/>
                  </a:lnTo>
                  <a:lnTo>
                    <a:pt x="655269" y="38481"/>
                  </a:lnTo>
                  <a:lnTo>
                    <a:pt x="655256" y="33147"/>
                  </a:lnTo>
                  <a:lnTo>
                    <a:pt x="655243" y="29464"/>
                  </a:lnTo>
                  <a:lnTo>
                    <a:pt x="655243" y="28194"/>
                  </a:lnTo>
                  <a:lnTo>
                    <a:pt x="657263" y="35179"/>
                  </a:lnTo>
                  <a:lnTo>
                    <a:pt x="659422" y="32258"/>
                  </a:lnTo>
                  <a:lnTo>
                    <a:pt x="661225" y="30480"/>
                  </a:lnTo>
                  <a:lnTo>
                    <a:pt x="661149" y="29591"/>
                  </a:lnTo>
                  <a:lnTo>
                    <a:pt x="661301" y="30403"/>
                  </a:lnTo>
                  <a:lnTo>
                    <a:pt x="661492" y="30226"/>
                  </a:lnTo>
                  <a:lnTo>
                    <a:pt x="661377" y="30861"/>
                  </a:lnTo>
                  <a:lnTo>
                    <a:pt x="662038" y="34544"/>
                  </a:lnTo>
                  <a:lnTo>
                    <a:pt x="663613" y="32600"/>
                  </a:lnTo>
                  <a:lnTo>
                    <a:pt x="661606" y="30137"/>
                  </a:lnTo>
                  <a:lnTo>
                    <a:pt x="662368" y="29591"/>
                  </a:lnTo>
                  <a:lnTo>
                    <a:pt x="663600" y="28702"/>
                  </a:lnTo>
                  <a:lnTo>
                    <a:pt x="663994" y="31508"/>
                  </a:lnTo>
                  <a:lnTo>
                    <a:pt x="664413" y="28702"/>
                  </a:lnTo>
                  <a:lnTo>
                    <a:pt x="664489" y="28194"/>
                  </a:lnTo>
                  <a:lnTo>
                    <a:pt x="664502" y="28067"/>
                  </a:lnTo>
                  <a:lnTo>
                    <a:pt x="666826" y="28829"/>
                  </a:lnTo>
                  <a:lnTo>
                    <a:pt x="667486" y="29337"/>
                  </a:lnTo>
                  <a:lnTo>
                    <a:pt x="666889" y="30734"/>
                  </a:lnTo>
                  <a:lnTo>
                    <a:pt x="666788" y="31750"/>
                  </a:lnTo>
                  <a:lnTo>
                    <a:pt x="668629" y="29464"/>
                  </a:lnTo>
                  <a:lnTo>
                    <a:pt x="671029" y="31496"/>
                  </a:lnTo>
                  <a:lnTo>
                    <a:pt x="672084" y="29464"/>
                  </a:lnTo>
                  <a:lnTo>
                    <a:pt x="672414" y="28829"/>
                  </a:lnTo>
                  <a:lnTo>
                    <a:pt x="672299" y="28067"/>
                  </a:lnTo>
                  <a:lnTo>
                    <a:pt x="671664" y="26289"/>
                  </a:lnTo>
                  <a:lnTo>
                    <a:pt x="671791" y="25527"/>
                  </a:lnTo>
                  <a:lnTo>
                    <a:pt x="672604" y="23622"/>
                  </a:lnTo>
                  <a:lnTo>
                    <a:pt x="672985" y="22733"/>
                  </a:lnTo>
                  <a:lnTo>
                    <a:pt x="672973" y="20828"/>
                  </a:lnTo>
                  <a:lnTo>
                    <a:pt x="673036" y="21336"/>
                  </a:lnTo>
                  <a:lnTo>
                    <a:pt x="673163" y="24511"/>
                  </a:lnTo>
                  <a:lnTo>
                    <a:pt x="673290" y="26924"/>
                  </a:lnTo>
                  <a:lnTo>
                    <a:pt x="675106" y="21971"/>
                  </a:lnTo>
                  <a:lnTo>
                    <a:pt x="675309" y="29718"/>
                  </a:lnTo>
                  <a:lnTo>
                    <a:pt x="675436" y="29464"/>
                  </a:lnTo>
                  <a:lnTo>
                    <a:pt x="675538" y="29083"/>
                  </a:lnTo>
                  <a:lnTo>
                    <a:pt x="675424" y="27178"/>
                  </a:lnTo>
                  <a:lnTo>
                    <a:pt x="675373" y="26924"/>
                  </a:lnTo>
                  <a:lnTo>
                    <a:pt x="675805" y="27178"/>
                  </a:lnTo>
                  <a:lnTo>
                    <a:pt x="675868" y="27432"/>
                  </a:lnTo>
                  <a:lnTo>
                    <a:pt x="675932" y="29718"/>
                  </a:lnTo>
                  <a:lnTo>
                    <a:pt x="676998" y="28448"/>
                  </a:lnTo>
                  <a:lnTo>
                    <a:pt x="676960" y="27940"/>
                  </a:lnTo>
                  <a:lnTo>
                    <a:pt x="676567" y="26924"/>
                  </a:lnTo>
                  <a:lnTo>
                    <a:pt x="676275" y="26162"/>
                  </a:lnTo>
                  <a:lnTo>
                    <a:pt x="677494" y="26035"/>
                  </a:lnTo>
                  <a:lnTo>
                    <a:pt x="677545" y="28702"/>
                  </a:lnTo>
                  <a:lnTo>
                    <a:pt x="677938" y="26035"/>
                  </a:lnTo>
                  <a:lnTo>
                    <a:pt x="678154" y="24511"/>
                  </a:lnTo>
                  <a:lnTo>
                    <a:pt x="679335" y="25146"/>
                  </a:lnTo>
                  <a:lnTo>
                    <a:pt x="679348" y="25400"/>
                  </a:lnTo>
                  <a:lnTo>
                    <a:pt x="679475" y="26162"/>
                  </a:lnTo>
                  <a:lnTo>
                    <a:pt x="679589" y="26568"/>
                  </a:lnTo>
                  <a:lnTo>
                    <a:pt x="681050" y="26035"/>
                  </a:lnTo>
                  <a:lnTo>
                    <a:pt x="681177" y="24511"/>
                  </a:lnTo>
                  <a:lnTo>
                    <a:pt x="681405" y="21971"/>
                  </a:lnTo>
                  <a:lnTo>
                    <a:pt x="681507" y="20828"/>
                  </a:lnTo>
                  <a:lnTo>
                    <a:pt x="683780" y="22479"/>
                  </a:lnTo>
                  <a:lnTo>
                    <a:pt x="683907" y="27051"/>
                  </a:lnTo>
                  <a:lnTo>
                    <a:pt x="684682" y="23876"/>
                  </a:lnTo>
                  <a:lnTo>
                    <a:pt x="685393" y="27686"/>
                  </a:lnTo>
                  <a:lnTo>
                    <a:pt x="686193" y="26416"/>
                  </a:lnTo>
                  <a:lnTo>
                    <a:pt x="686066" y="25781"/>
                  </a:lnTo>
                  <a:lnTo>
                    <a:pt x="685546" y="24511"/>
                  </a:lnTo>
                  <a:lnTo>
                    <a:pt x="686485" y="24511"/>
                  </a:lnTo>
                  <a:lnTo>
                    <a:pt x="686562" y="23876"/>
                  </a:lnTo>
                  <a:lnTo>
                    <a:pt x="686854" y="21463"/>
                  </a:lnTo>
                  <a:lnTo>
                    <a:pt x="687730" y="22479"/>
                  </a:lnTo>
                  <a:lnTo>
                    <a:pt x="687781" y="22860"/>
                  </a:lnTo>
                  <a:lnTo>
                    <a:pt x="687400" y="24384"/>
                  </a:lnTo>
                  <a:lnTo>
                    <a:pt x="689025" y="23368"/>
                  </a:lnTo>
                  <a:lnTo>
                    <a:pt x="687920" y="22225"/>
                  </a:lnTo>
                  <a:lnTo>
                    <a:pt x="687984" y="21463"/>
                  </a:lnTo>
                  <a:lnTo>
                    <a:pt x="688162" y="20828"/>
                  </a:lnTo>
                  <a:lnTo>
                    <a:pt x="688200" y="20701"/>
                  </a:lnTo>
                  <a:lnTo>
                    <a:pt x="688314" y="20320"/>
                  </a:lnTo>
                  <a:lnTo>
                    <a:pt x="688289" y="19685"/>
                  </a:lnTo>
                  <a:lnTo>
                    <a:pt x="687133" y="17526"/>
                  </a:lnTo>
                  <a:lnTo>
                    <a:pt x="687070" y="17399"/>
                  </a:lnTo>
                  <a:lnTo>
                    <a:pt x="686930" y="17145"/>
                  </a:lnTo>
                  <a:lnTo>
                    <a:pt x="688327" y="18034"/>
                  </a:lnTo>
                  <a:lnTo>
                    <a:pt x="688149" y="18415"/>
                  </a:lnTo>
                  <a:lnTo>
                    <a:pt x="689254" y="17907"/>
                  </a:lnTo>
                  <a:lnTo>
                    <a:pt x="690079" y="20167"/>
                  </a:lnTo>
                  <a:lnTo>
                    <a:pt x="689876" y="21196"/>
                  </a:lnTo>
                  <a:lnTo>
                    <a:pt x="689724" y="21551"/>
                  </a:lnTo>
                  <a:lnTo>
                    <a:pt x="690092" y="21717"/>
                  </a:lnTo>
                  <a:lnTo>
                    <a:pt x="690359" y="21742"/>
                  </a:lnTo>
                  <a:lnTo>
                    <a:pt x="690105" y="20154"/>
                  </a:lnTo>
                  <a:lnTo>
                    <a:pt x="690549" y="17907"/>
                  </a:lnTo>
                  <a:lnTo>
                    <a:pt x="691997" y="22606"/>
                  </a:lnTo>
                  <a:lnTo>
                    <a:pt x="692251" y="23368"/>
                  </a:lnTo>
                  <a:lnTo>
                    <a:pt x="692175" y="20193"/>
                  </a:lnTo>
                  <a:lnTo>
                    <a:pt x="694270" y="22225"/>
                  </a:lnTo>
                  <a:lnTo>
                    <a:pt x="694283" y="20193"/>
                  </a:lnTo>
                  <a:lnTo>
                    <a:pt x="694296" y="18669"/>
                  </a:lnTo>
                  <a:lnTo>
                    <a:pt x="694347" y="20193"/>
                  </a:lnTo>
                  <a:lnTo>
                    <a:pt x="694575" y="21590"/>
                  </a:lnTo>
                  <a:lnTo>
                    <a:pt x="694677" y="21971"/>
                  </a:lnTo>
                  <a:lnTo>
                    <a:pt x="694639" y="19304"/>
                  </a:lnTo>
                  <a:lnTo>
                    <a:pt x="695198" y="20066"/>
                  </a:lnTo>
                  <a:lnTo>
                    <a:pt x="695274" y="20320"/>
                  </a:lnTo>
                  <a:lnTo>
                    <a:pt x="695363" y="20828"/>
                  </a:lnTo>
                  <a:lnTo>
                    <a:pt x="695490" y="21844"/>
                  </a:lnTo>
                  <a:lnTo>
                    <a:pt x="695591" y="22110"/>
                  </a:lnTo>
                  <a:lnTo>
                    <a:pt x="696874" y="22352"/>
                  </a:lnTo>
                  <a:lnTo>
                    <a:pt x="695388" y="19304"/>
                  </a:lnTo>
                  <a:lnTo>
                    <a:pt x="695071" y="18669"/>
                  </a:lnTo>
                  <a:lnTo>
                    <a:pt x="694512" y="17526"/>
                  </a:lnTo>
                  <a:lnTo>
                    <a:pt x="694321" y="17145"/>
                  </a:lnTo>
                  <a:lnTo>
                    <a:pt x="696061" y="18923"/>
                  </a:lnTo>
                  <a:lnTo>
                    <a:pt x="696163" y="19812"/>
                  </a:lnTo>
                  <a:lnTo>
                    <a:pt x="696036" y="20066"/>
                  </a:lnTo>
                  <a:lnTo>
                    <a:pt x="697750" y="20955"/>
                  </a:lnTo>
                  <a:lnTo>
                    <a:pt x="698728" y="18034"/>
                  </a:lnTo>
                  <a:lnTo>
                    <a:pt x="700341" y="19050"/>
                  </a:lnTo>
                  <a:lnTo>
                    <a:pt x="701357" y="22783"/>
                  </a:lnTo>
                  <a:lnTo>
                    <a:pt x="702183" y="22352"/>
                  </a:lnTo>
                  <a:lnTo>
                    <a:pt x="703732" y="18034"/>
                  </a:lnTo>
                  <a:lnTo>
                    <a:pt x="705840" y="18669"/>
                  </a:lnTo>
                  <a:lnTo>
                    <a:pt x="705408" y="18288"/>
                  </a:lnTo>
                  <a:lnTo>
                    <a:pt x="705383" y="18034"/>
                  </a:lnTo>
                  <a:lnTo>
                    <a:pt x="705281" y="17145"/>
                  </a:lnTo>
                  <a:lnTo>
                    <a:pt x="705078" y="15240"/>
                  </a:lnTo>
                  <a:lnTo>
                    <a:pt x="704951" y="14097"/>
                  </a:lnTo>
                  <a:lnTo>
                    <a:pt x="704811" y="12827"/>
                  </a:lnTo>
                  <a:lnTo>
                    <a:pt x="707313" y="20828"/>
                  </a:lnTo>
                  <a:lnTo>
                    <a:pt x="707631" y="19304"/>
                  </a:lnTo>
                  <a:lnTo>
                    <a:pt x="707707" y="18415"/>
                  </a:lnTo>
                  <a:lnTo>
                    <a:pt x="707809" y="18186"/>
                  </a:lnTo>
                  <a:lnTo>
                    <a:pt x="707745" y="18719"/>
                  </a:lnTo>
                  <a:lnTo>
                    <a:pt x="707885" y="18034"/>
                  </a:lnTo>
                  <a:lnTo>
                    <a:pt x="707821" y="19304"/>
                  </a:lnTo>
                  <a:lnTo>
                    <a:pt x="708050" y="21082"/>
                  </a:lnTo>
                  <a:lnTo>
                    <a:pt x="708025" y="20447"/>
                  </a:lnTo>
                  <a:lnTo>
                    <a:pt x="709523" y="21209"/>
                  </a:lnTo>
                  <a:lnTo>
                    <a:pt x="709828" y="20447"/>
                  </a:lnTo>
                  <a:lnTo>
                    <a:pt x="710565" y="18669"/>
                  </a:lnTo>
                  <a:lnTo>
                    <a:pt x="711111" y="18034"/>
                  </a:lnTo>
                  <a:lnTo>
                    <a:pt x="712317" y="16637"/>
                  </a:lnTo>
                  <a:lnTo>
                    <a:pt x="712419" y="18288"/>
                  </a:lnTo>
                  <a:lnTo>
                    <a:pt x="713295" y="19304"/>
                  </a:lnTo>
                  <a:lnTo>
                    <a:pt x="714514" y="18542"/>
                  </a:lnTo>
                  <a:lnTo>
                    <a:pt x="715479" y="19050"/>
                  </a:lnTo>
                  <a:lnTo>
                    <a:pt x="715479" y="18542"/>
                  </a:lnTo>
                  <a:lnTo>
                    <a:pt x="715492" y="17526"/>
                  </a:lnTo>
                  <a:lnTo>
                    <a:pt x="716026" y="17653"/>
                  </a:lnTo>
                  <a:lnTo>
                    <a:pt x="715987" y="17526"/>
                  </a:lnTo>
                  <a:lnTo>
                    <a:pt x="715695" y="16637"/>
                  </a:lnTo>
                  <a:lnTo>
                    <a:pt x="715391" y="15748"/>
                  </a:lnTo>
                  <a:lnTo>
                    <a:pt x="717778" y="18161"/>
                  </a:lnTo>
                  <a:lnTo>
                    <a:pt x="719467" y="16764"/>
                  </a:lnTo>
                  <a:lnTo>
                    <a:pt x="720445" y="15748"/>
                  </a:lnTo>
                  <a:lnTo>
                    <a:pt x="721055" y="15113"/>
                  </a:lnTo>
                  <a:lnTo>
                    <a:pt x="723163" y="16891"/>
                  </a:lnTo>
                  <a:lnTo>
                    <a:pt x="722896" y="17018"/>
                  </a:lnTo>
                  <a:lnTo>
                    <a:pt x="722706" y="18288"/>
                  </a:lnTo>
                  <a:lnTo>
                    <a:pt x="722922" y="18161"/>
                  </a:lnTo>
                  <a:lnTo>
                    <a:pt x="724598" y="16738"/>
                  </a:lnTo>
                  <a:lnTo>
                    <a:pt x="724484" y="15621"/>
                  </a:lnTo>
                  <a:lnTo>
                    <a:pt x="724395" y="15240"/>
                  </a:lnTo>
                  <a:lnTo>
                    <a:pt x="724166" y="14224"/>
                  </a:lnTo>
                  <a:lnTo>
                    <a:pt x="724230" y="15240"/>
                  </a:lnTo>
                  <a:lnTo>
                    <a:pt x="724179" y="15113"/>
                  </a:lnTo>
                  <a:lnTo>
                    <a:pt x="723506" y="13462"/>
                  </a:lnTo>
                  <a:lnTo>
                    <a:pt x="723620" y="11684"/>
                  </a:lnTo>
                  <a:lnTo>
                    <a:pt x="723925" y="10795"/>
                  </a:lnTo>
                  <a:lnTo>
                    <a:pt x="724420" y="10668"/>
                  </a:lnTo>
                  <a:lnTo>
                    <a:pt x="723950" y="11938"/>
                  </a:lnTo>
                  <a:lnTo>
                    <a:pt x="723849" y="12573"/>
                  </a:lnTo>
                  <a:lnTo>
                    <a:pt x="725030" y="14478"/>
                  </a:lnTo>
                  <a:lnTo>
                    <a:pt x="725639" y="15748"/>
                  </a:lnTo>
                  <a:lnTo>
                    <a:pt x="725563" y="15494"/>
                  </a:lnTo>
                  <a:lnTo>
                    <a:pt x="725449" y="14224"/>
                  </a:lnTo>
                  <a:lnTo>
                    <a:pt x="725322" y="13462"/>
                  </a:lnTo>
                  <a:lnTo>
                    <a:pt x="727036" y="17526"/>
                  </a:lnTo>
                  <a:lnTo>
                    <a:pt x="725982" y="13462"/>
                  </a:lnTo>
                  <a:lnTo>
                    <a:pt x="725246" y="10668"/>
                  </a:lnTo>
                  <a:lnTo>
                    <a:pt x="724725" y="8636"/>
                  </a:lnTo>
                  <a:lnTo>
                    <a:pt x="726605" y="11303"/>
                  </a:lnTo>
                  <a:lnTo>
                    <a:pt x="726719" y="12573"/>
                  </a:lnTo>
                  <a:lnTo>
                    <a:pt x="727075" y="11938"/>
                  </a:lnTo>
                  <a:lnTo>
                    <a:pt x="727202" y="11430"/>
                  </a:lnTo>
                  <a:lnTo>
                    <a:pt x="727379" y="10160"/>
                  </a:lnTo>
                  <a:lnTo>
                    <a:pt x="728014" y="10414"/>
                  </a:lnTo>
                  <a:lnTo>
                    <a:pt x="728687" y="13081"/>
                  </a:lnTo>
                  <a:lnTo>
                    <a:pt x="728738" y="10160"/>
                  </a:lnTo>
                  <a:lnTo>
                    <a:pt x="728738" y="8636"/>
                  </a:lnTo>
                  <a:lnTo>
                    <a:pt x="728726" y="8509"/>
                  </a:lnTo>
                  <a:lnTo>
                    <a:pt x="729792" y="10922"/>
                  </a:lnTo>
                  <a:lnTo>
                    <a:pt x="729869" y="11303"/>
                  </a:lnTo>
                  <a:lnTo>
                    <a:pt x="729754" y="11684"/>
                  </a:lnTo>
                  <a:lnTo>
                    <a:pt x="729653" y="11938"/>
                  </a:lnTo>
                  <a:lnTo>
                    <a:pt x="729208" y="12065"/>
                  </a:lnTo>
                  <a:lnTo>
                    <a:pt x="729119" y="12369"/>
                  </a:lnTo>
                  <a:lnTo>
                    <a:pt x="729018" y="13068"/>
                  </a:lnTo>
                  <a:lnTo>
                    <a:pt x="730275" y="16002"/>
                  </a:lnTo>
                  <a:lnTo>
                    <a:pt x="730237" y="15240"/>
                  </a:lnTo>
                  <a:lnTo>
                    <a:pt x="730923" y="15621"/>
                  </a:lnTo>
                  <a:lnTo>
                    <a:pt x="730859" y="15494"/>
                  </a:lnTo>
                  <a:lnTo>
                    <a:pt x="731812" y="16459"/>
                  </a:lnTo>
                  <a:lnTo>
                    <a:pt x="731405" y="15951"/>
                  </a:lnTo>
                  <a:lnTo>
                    <a:pt x="732447" y="16764"/>
                  </a:lnTo>
                  <a:lnTo>
                    <a:pt x="732040" y="16129"/>
                  </a:lnTo>
                  <a:lnTo>
                    <a:pt x="731951" y="15494"/>
                  </a:lnTo>
                  <a:lnTo>
                    <a:pt x="731939" y="15240"/>
                  </a:lnTo>
                  <a:lnTo>
                    <a:pt x="731837" y="8636"/>
                  </a:lnTo>
                  <a:lnTo>
                    <a:pt x="733729" y="14097"/>
                  </a:lnTo>
                  <a:lnTo>
                    <a:pt x="733818" y="14351"/>
                  </a:lnTo>
                  <a:lnTo>
                    <a:pt x="733856" y="14097"/>
                  </a:lnTo>
                  <a:lnTo>
                    <a:pt x="733869" y="13944"/>
                  </a:lnTo>
                  <a:lnTo>
                    <a:pt x="733806" y="14097"/>
                  </a:lnTo>
                  <a:lnTo>
                    <a:pt x="733920" y="13487"/>
                  </a:lnTo>
                  <a:lnTo>
                    <a:pt x="733869" y="13944"/>
                  </a:lnTo>
                  <a:lnTo>
                    <a:pt x="734618" y="12065"/>
                  </a:lnTo>
                  <a:lnTo>
                    <a:pt x="734987" y="14859"/>
                  </a:lnTo>
                  <a:lnTo>
                    <a:pt x="735088" y="15240"/>
                  </a:lnTo>
                  <a:lnTo>
                    <a:pt x="735495" y="16002"/>
                  </a:lnTo>
                  <a:lnTo>
                    <a:pt x="736079" y="16738"/>
                  </a:lnTo>
                  <a:lnTo>
                    <a:pt x="736180" y="17780"/>
                  </a:lnTo>
                  <a:lnTo>
                    <a:pt x="736422" y="15113"/>
                  </a:lnTo>
                  <a:lnTo>
                    <a:pt x="737552" y="19558"/>
                  </a:lnTo>
                  <a:lnTo>
                    <a:pt x="737895" y="15748"/>
                  </a:lnTo>
                  <a:lnTo>
                    <a:pt x="738098" y="16764"/>
                  </a:lnTo>
                  <a:lnTo>
                    <a:pt x="738276" y="16383"/>
                  </a:lnTo>
                  <a:lnTo>
                    <a:pt x="738289" y="15748"/>
                  </a:lnTo>
                  <a:lnTo>
                    <a:pt x="738263" y="15113"/>
                  </a:lnTo>
                  <a:lnTo>
                    <a:pt x="738898" y="12065"/>
                  </a:lnTo>
                  <a:lnTo>
                    <a:pt x="738974" y="11684"/>
                  </a:lnTo>
                  <a:lnTo>
                    <a:pt x="741934" y="18923"/>
                  </a:lnTo>
                  <a:lnTo>
                    <a:pt x="743051" y="13970"/>
                  </a:lnTo>
                  <a:lnTo>
                    <a:pt x="744258" y="11938"/>
                  </a:lnTo>
                  <a:lnTo>
                    <a:pt x="744321" y="11684"/>
                  </a:lnTo>
                  <a:lnTo>
                    <a:pt x="744194" y="9906"/>
                  </a:lnTo>
                  <a:lnTo>
                    <a:pt x="744321" y="7874"/>
                  </a:lnTo>
                  <a:lnTo>
                    <a:pt x="745299" y="6350"/>
                  </a:lnTo>
                  <a:lnTo>
                    <a:pt x="745921" y="7620"/>
                  </a:lnTo>
                  <a:lnTo>
                    <a:pt x="746023" y="8001"/>
                  </a:lnTo>
                  <a:lnTo>
                    <a:pt x="745705" y="9258"/>
                  </a:lnTo>
                  <a:lnTo>
                    <a:pt x="745578" y="10287"/>
                  </a:lnTo>
                  <a:lnTo>
                    <a:pt x="746518" y="11430"/>
                  </a:lnTo>
                  <a:lnTo>
                    <a:pt x="747090" y="11049"/>
                  </a:lnTo>
                  <a:lnTo>
                    <a:pt x="747661" y="9779"/>
                  </a:lnTo>
                  <a:lnTo>
                    <a:pt x="747737" y="10922"/>
                  </a:lnTo>
                  <a:lnTo>
                    <a:pt x="748347" y="12573"/>
                  </a:lnTo>
                  <a:lnTo>
                    <a:pt x="748817" y="12255"/>
                  </a:lnTo>
                  <a:close/>
                </a:path>
                <a:path w="757555" h="83184">
                  <a:moveTo>
                    <a:pt x="748957" y="14668"/>
                  </a:moveTo>
                  <a:lnTo>
                    <a:pt x="748919" y="14224"/>
                  </a:lnTo>
                  <a:lnTo>
                    <a:pt x="748855" y="13817"/>
                  </a:lnTo>
                  <a:lnTo>
                    <a:pt x="748753" y="13576"/>
                  </a:lnTo>
                  <a:lnTo>
                    <a:pt x="748830" y="14312"/>
                  </a:lnTo>
                  <a:lnTo>
                    <a:pt x="748830" y="14681"/>
                  </a:lnTo>
                  <a:lnTo>
                    <a:pt x="748728" y="14859"/>
                  </a:lnTo>
                  <a:lnTo>
                    <a:pt x="748893" y="14744"/>
                  </a:lnTo>
                  <a:close/>
                </a:path>
                <a:path w="757555" h="83184">
                  <a:moveTo>
                    <a:pt x="749198" y="10160"/>
                  </a:moveTo>
                  <a:lnTo>
                    <a:pt x="748157" y="8763"/>
                  </a:lnTo>
                  <a:lnTo>
                    <a:pt x="748449" y="10071"/>
                  </a:lnTo>
                  <a:lnTo>
                    <a:pt x="749198" y="10160"/>
                  </a:lnTo>
                  <a:close/>
                </a:path>
                <a:path w="757555" h="83184">
                  <a:moveTo>
                    <a:pt x="749236" y="14249"/>
                  </a:moveTo>
                  <a:lnTo>
                    <a:pt x="749147" y="14414"/>
                  </a:lnTo>
                  <a:lnTo>
                    <a:pt x="749058" y="14554"/>
                  </a:lnTo>
                  <a:lnTo>
                    <a:pt x="748969" y="14846"/>
                  </a:lnTo>
                  <a:lnTo>
                    <a:pt x="748995" y="15011"/>
                  </a:lnTo>
                  <a:lnTo>
                    <a:pt x="749020" y="15201"/>
                  </a:lnTo>
                  <a:lnTo>
                    <a:pt x="749147" y="15011"/>
                  </a:lnTo>
                  <a:lnTo>
                    <a:pt x="749198" y="14681"/>
                  </a:lnTo>
                  <a:lnTo>
                    <a:pt x="749236" y="14249"/>
                  </a:lnTo>
                  <a:close/>
                </a:path>
                <a:path w="757555" h="83184">
                  <a:moveTo>
                    <a:pt x="751243" y="11722"/>
                  </a:moveTo>
                  <a:lnTo>
                    <a:pt x="750887" y="10287"/>
                  </a:lnTo>
                  <a:lnTo>
                    <a:pt x="750773" y="9779"/>
                  </a:lnTo>
                  <a:lnTo>
                    <a:pt x="750900" y="9398"/>
                  </a:lnTo>
                  <a:lnTo>
                    <a:pt x="751116" y="9017"/>
                  </a:lnTo>
                  <a:lnTo>
                    <a:pt x="750989" y="8128"/>
                  </a:lnTo>
                  <a:lnTo>
                    <a:pt x="749693" y="3048"/>
                  </a:lnTo>
                  <a:lnTo>
                    <a:pt x="749363" y="7747"/>
                  </a:lnTo>
                  <a:lnTo>
                    <a:pt x="749249" y="14351"/>
                  </a:lnTo>
                  <a:lnTo>
                    <a:pt x="749706" y="13525"/>
                  </a:lnTo>
                  <a:lnTo>
                    <a:pt x="749833" y="13246"/>
                  </a:lnTo>
                  <a:lnTo>
                    <a:pt x="750214" y="11303"/>
                  </a:lnTo>
                  <a:lnTo>
                    <a:pt x="750824" y="10287"/>
                  </a:lnTo>
                  <a:lnTo>
                    <a:pt x="751243" y="11722"/>
                  </a:lnTo>
                  <a:close/>
                </a:path>
                <a:path w="757555" h="83184">
                  <a:moveTo>
                    <a:pt x="751586" y="13081"/>
                  </a:moveTo>
                  <a:lnTo>
                    <a:pt x="751306" y="11938"/>
                  </a:lnTo>
                  <a:lnTo>
                    <a:pt x="750798" y="12954"/>
                  </a:lnTo>
                  <a:lnTo>
                    <a:pt x="750722" y="14224"/>
                  </a:lnTo>
                  <a:lnTo>
                    <a:pt x="751433" y="13208"/>
                  </a:lnTo>
                  <a:lnTo>
                    <a:pt x="751586" y="13081"/>
                  </a:lnTo>
                  <a:close/>
                </a:path>
                <a:path w="757555" h="83184">
                  <a:moveTo>
                    <a:pt x="751928" y="12788"/>
                  </a:moveTo>
                  <a:lnTo>
                    <a:pt x="751738" y="12954"/>
                  </a:lnTo>
                  <a:lnTo>
                    <a:pt x="751674" y="13335"/>
                  </a:lnTo>
                  <a:lnTo>
                    <a:pt x="751776" y="13716"/>
                  </a:lnTo>
                  <a:lnTo>
                    <a:pt x="751928" y="12788"/>
                  </a:lnTo>
                  <a:close/>
                </a:path>
                <a:path w="757555" h="83184">
                  <a:moveTo>
                    <a:pt x="752094" y="8940"/>
                  </a:moveTo>
                  <a:lnTo>
                    <a:pt x="752043" y="8382"/>
                  </a:lnTo>
                  <a:lnTo>
                    <a:pt x="751751" y="8509"/>
                  </a:lnTo>
                  <a:lnTo>
                    <a:pt x="752094" y="8940"/>
                  </a:lnTo>
                  <a:close/>
                </a:path>
                <a:path w="757555" h="83184">
                  <a:moveTo>
                    <a:pt x="752563" y="12255"/>
                  </a:moveTo>
                  <a:lnTo>
                    <a:pt x="752449" y="9398"/>
                  </a:lnTo>
                  <a:lnTo>
                    <a:pt x="752094" y="8940"/>
                  </a:lnTo>
                  <a:lnTo>
                    <a:pt x="752259" y="11049"/>
                  </a:lnTo>
                  <a:lnTo>
                    <a:pt x="752144" y="11430"/>
                  </a:lnTo>
                  <a:lnTo>
                    <a:pt x="751928" y="12788"/>
                  </a:lnTo>
                  <a:lnTo>
                    <a:pt x="752563" y="12255"/>
                  </a:lnTo>
                  <a:close/>
                </a:path>
                <a:path w="757555" h="83184">
                  <a:moveTo>
                    <a:pt x="752830" y="14998"/>
                  </a:moveTo>
                  <a:lnTo>
                    <a:pt x="752805" y="14808"/>
                  </a:lnTo>
                  <a:lnTo>
                    <a:pt x="752779" y="14655"/>
                  </a:lnTo>
                  <a:lnTo>
                    <a:pt x="752779" y="14528"/>
                  </a:lnTo>
                  <a:lnTo>
                    <a:pt x="752614" y="14909"/>
                  </a:lnTo>
                  <a:lnTo>
                    <a:pt x="752830" y="14998"/>
                  </a:lnTo>
                  <a:close/>
                </a:path>
                <a:path w="757555" h="83184">
                  <a:moveTo>
                    <a:pt x="752932" y="14147"/>
                  </a:moveTo>
                  <a:lnTo>
                    <a:pt x="752754" y="14198"/>
                  </a:lnTo>
                  <a:lnTo>
                    <a:pt x="752779" y="14528"/>
                  </a:lnTo>
                  <a:lnTo>
                    <a:pt x="752932" y="14147"/>
                  </a:lnTo>
                  <a:close/>
                </a:path>
                <a:path w="757555" h="83184">
                  <a:moveTo>
                    <a:pt x="753287" y="14185"/>
                  </a:moveTo>
                  <a:lnTo>
                    <a:pt x="753275" y="13347"/>
                  </a:lnTo>
                  <a:lnTo>
                    <a:pt x="752932" y="14147"/>
                  </a:lnTo>
                  <a:lnTo>
                    <a:pt x="753084" y="14135"/>
                  </a:lnTo>
                  <a:lnTo>
                    <a:pt x="753287" y="14185"/>
                  </a:lnTo>
                  <a:close/>
                </a:path>
                <a:path w="757555" h="83184">
                  <a:moveTo>
                    <a:pt x="755827" y="10782"/>
                  </a:moveTo>
                  <a:lnTo>
                    <a:pt x="755713" y="8585"/>
                  </a:lnTo>
                  <a:lnTo>
                    <a:pt x="754748" y="6032"/>
                  </a:lnTo>
                  <a:lnTo>
                    <a:pt x="754024" y="6032"/>
                  </a:lnTo>
                  <a:lnTo>
                    <a:pt x="753656" y="8331"/>
                  </a:lnTo>
                  <a:lnTo>
                    <a:pt x="753389" y="7607"/>
                  </a:lnTo>
                  <a:lnTo>
                    <a:pt x="753389" y="6692"/>
                  </a:lnTo>
                  <a:lnTo>
                    <a:pt x="753325" y="6057"/>
                  </a:lnTo>
                  <a:lnTo>
                    <a:pt x="753110" y="7797"/>
                  </a:lnTo>
                  <a:lnTo>
                    <a:pt x="753008" y="10795"/>
                  </a:lnTo>
                  <a:lnTo>
                    <a:pt x="753821" y="13881"/>
                  </a:lnTo>
                  <a:lnTo>
                    <a:pt x="753783" y="10528"/>
                  </a:lnTo>
                  <a:lnTo>
                    <a:pt x="754113" y="11874"/>
                  </a:lnTo>
                  <a:lnTo>
                    <a:pt x="754011" y="7874"/>
                  </a:lnTo>
                  <a:lnTo>
                    <a:pt x="754380" y="7404"/>
                  </a:lnTo>
                  <a:lnTo>
                    <a:pt x="754926" y="8864"/>
                  </a:lnTo>
                  <a:lnTo>
                    <a:pt x="755053" y="10121"/>
                  </a:lnTo>
                  <a:lnTo>
                    <a:pt x="755053" y="9220"/>
                  </a:lnTo>
                  <a:lnTo>
                    <a:pt x="755827" y="10782"/>
                  </a:lnTo>
                  <a:close/>
                </a:path>
                <a:path w="757555" h="83184">
                  <a:moveTo>
                    <a:pt x="757161" y="11036"/>
                  </a:moveTo>
                  <a:lnTo>
                    <a:pt x="756742" y="9017"/>
                  </a:lnTo>
                  <a:lnTo>
                    <a:pt x="756399" y="9499"/>
                  </a:lnTo>
                  <a:lnTo>
                    <a:pt x="756640" y="12954"/>
                  </a:lnTo>
                  <a:lnTo>
                    <a:pt x="757161" y="11938"/>
                  </a:lnTo>
                  <a:lnTo>
                    <a:pt x="757161" y="1103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8618035" y="1019257"/>
              <a:ext cx="1000125" cy="349885"/>
            </a:xfrm>
            <a:custGeom>
              <a:avLst/>
              <a:gdLst/>
              <a:ahLst/>
              <a:cxnLst/>
              <a:rect l="l" t="t" r="r" b="b"/>
              <a:pathLst>
                <a:path w="1000125" h="349884">
                  <a:moveTo>
                    <a:pt x="685" y="348462"/>
                  </a:moveTo>
                  <a:lnTo>
                    <a:pt x="0" y="349504"/>
                  </a:lnTo>
                  <a:lnTo>
                    <a:pt x="419" y="349618"/>
                  </a:lnTo>
                  <a:lnTo>
                    <a:pt x="685" y="348462"/>
                  </a:lnTo>
                  <a:close/>
                </a:path>
                <a:path w="1000125" h="349884">
                  <a:moveTo>
                    <a:pt x="66700" y="344474"/>
                  </a:moveTo>
                  <a:lnTo>
                    <a:pt x="66205" y="342874"/>
                  </a:lnTo>
                  <a:lnTo>
                    <a:pt x="65430" y="341922"/>
                  </a:lnTo>
                  <a:lnTo>
                    <a:pt x="65303" y="343585"/>
                  </a:lnTo>
                  <a:lnTo>
                    <a:pt x="65824" y="343738"/>
                  </a:lnTo>
                  <a:lnTo>
                    <a:pt x="66509" y="344919"/>
                  </a:lnTo>
                  <a:lnTo>
                    <a:pt x="66700" y="344474"/>
                  </a:lnTo>
                  <a:close/>
                </a:path>
                <a:path w="1000125" h="349884">
                  <a:moveTo>
                    <a:pt x="88963" y="340245"/>
                  </a:moveTo>
                  <a:lnTo>
                    <a:pt x="88468" y="336575"/>
                  </a:lnTo>
                  <a:lnTo>
                    <a:pt x="87985" y="337667"/>
                  </a:lnTo>
                  <a:lnTo>
                    <a:pt x="88684" y="340906"/>
                  </a:lnTo>
                  <a:lnTo>
                    <a:pt x="88963" y="340245"/>
                  </a:lnTo>
                  <a:close/>
                </a:path>
                <a:path w="1000125" h="349884">
                  <a:moveTo>
                    <a:pt x="138569" y="328218"/>
                  </a:moveTo>
                  <a:lnTo>
                    <a:pt x="137782" y="329336"/>
                  </a:lnTo>
                  <a:lnTo>
                    <a:pt x="138379" y="328637"/>
                  </a:lnTo>
                  <a:lnTo>
                    <a:pt x="138569" y="328218"/>
                  </a:lnTo>
                  <a:close/>
                </a:path>
                <a:path w="1000125" h="349884">
                  <a:moveTo>
                    <a:pt x="145605" y="348488"/>
                  </a:moveTo>
                  <a:lnTo>
                    <a:pt x="145453" y="346024"/>
                  </a:lnTo>
                  <a:lnTo>
                    <a:pt x="144792" y="346938"/>
                  </a:lnTo>
                  <a:lnTo>
                    <a:pt x="145605" y="348488"/>
                  </a:lnTo>
                  <a:close/>
                </a:path>
                <a:path w="1000125" h="349884">
                  <a:moveTo>
                    <a:pt x="148145" y="330708"/>
                  </a:moveTo>
                  <a:lnTo>
                    <a:pt x="148018" y="329692"/>
                  </a:lnTo>
                  <a:lnTo>
                    <a:pt x="147510" y="330161"/>
                  </a:lnTo>
                  <a:lnTo>
                    <a:pt x="148145" y="330708"/>
                  </a:lnTo>
                  <a:close/>
                </a:path>
                <a:path w="1000125" h="349884">
                  <a:moveTo>
                    <a:pt x="179095" y="326910"/>
                  </a:moveTo>
                  <a:lnTo>
                    <a:pt x="178181" y="325920"/>
                  </a:lnTo>
                  <a:lnTo>
                    <a:pt x="178117" y="325272"/>
                  </a:lnTo>
                  <a:lnTo>
                    <a:pt x="177749" y="326656"/>
                  </a:lnTo>
                  <a:lnTo>
                    <a:pt x="178447" y="327545"/>
                  </a:lnTo>
                  <a:lnTo>
                    <a:pt x="179095" y="326910"/>
                  </a:lnTo>
                  <a:close/>
                </a:path>
                <a:path w="1000125" h="349884">
                  <a:moveTo>
                    <a:pt x="183959" y="326224"/>
                  </a:moveTo>
                  <a:lnTo>
                    <a:pt x="181737" y="323151"/>
                  </a:lnTo>
                  <a:lnTo>
                    <a:pt x="183540" y="326504"/>
                  </a:lnTo>
                  <a:lnTo>
                    <a:pt x="183959" y="326224"/>
                  </a:lnTo>
                  <a:close/>
                </a:path>
                <a:path w="1000125" h="349884">
                  <a:moveTo>
                    <a:pt x="184365" y="329145"/>
                  </a:moveTo>
                  <a:lnTo>
                    <a:pt x="184162" y="328625"/>
                  </a:lnTo>
                  <a:lnTo>
                    <a:pt x="182880" y="328510"/>
                  </a:lnTo>
                  <a:lnTo>
                    <a:pt x="184365" y="329145"/>
                  </a:lnTo>
                  <a:close/>
                </a:path>
                <a:path w="1000125" h="349884">
                  <a:moveTo>
                    <a:pt x="184708" y="328676"/>
                  </a:moveTo>
                  <a:lnTo>
                    <a:pt x="183540" y="326504"/>
                  </a:lnTo>
                  <a:lnTo>
                    <a:pt x="183400" y="326593"/>
                  </a:lnTo>
                  <a:lnTo>
                    <a:pt x="184162" y="328625"/>
                  </a:lnTo>
                  <a:lnTo>
                    <a:pt x="184708" y="328676"/>
                  </a:lnTo>
                  <a:close/>
                </a:path>
                <a:path w="1000125" h="349884">
                  <a:moveTo>
                    <a:pt x="193014" y="341820"/>
                  </a:moveTo>
                  <a:lnTo>
                    <a:pt x="191731" y="338632"/>
                  </a:lnTo>
                  <a:lnTo>
                    <a:pt x="191643" y="340474"/>
                  </a:lnTo>
                  <a:lnTo>
                    <a:pt x="192062" y="340652"/>
                  </a:lnTo>
                  <a:lnTo>
                    <a:pt x="192963" y="342569"/>
                  </a:lnTo>
                  <a:lnTo>
                    <a:pt x="193014" y="341820"/>
                  </a:lnTo>
                  <a:close/>
                </a:path>
                <a:path w="1000125" h="349884">
                  <a:moveTo>
                    <a:pt x="193306" y="341972"/>
                  </a:moveTo>
                  <a:lnTo>
                    <a:pt x="193167" y="342214"/>
                  </a:lnTo>
                  <a:lnTo>
                    <a:pt x="193306" y="342569"/>
                  </a:lnTo>
                  <a:lnTo>
                    <a:pt x="193306" y="341972"/>
                  </a:lnTo>
                  <a:close/>
                </a:path>
                <a:path w="1000125" h="349884">
                  <a:moveTo>
                    <a:pt x="193319" y="340741"/>
                  </a:moveTo>
                  <a:lnTo>
                    <a:pt x="193268" y="340398"/>
                  </a:lnTo>
                  <a:lnTo>
                    <a:pt x="193205" y="339902"/>
                  </a:lnTo>
                  <a:lnTo>
                    <a:pt x="193319" y="340982"/>
                  </a:lnTo>
                  <a:lnTo>
                    <a:pt x="193319" y="340741"/>
                  </a:lnTo>
                  <a:close/>
                </a:path>
                <a:path w="1000125" h="349884">
                  <a:moveTo>
                    <a:pt x="199364" y="339686"/>
                  </a:moveTo>
                  <a:lnTo>
                    <a:pt x="199351" y="338848"/>
                  </a:lnTo>
                  <a:lnTo>
                    <a:pt x="199009" y="339648"/>
                  </a:lnTo>
                  <a:lnTo>
                    <a:pt x="199161" y="339636"/>
                  </a:lnTo>
                  <a:lnTo>
                    <a:pt x="199364" y="339686"/>
                  </a:lnTo>
                  <a:close/>
                </a:path>
                <a:path w="1000125" h="349884">
                  <a:moveTo>
                    <a:pt x="363093" y="261124"/>
                  </a:moveTo>
                  <a:lnTo>
                    <a:pt x="362712" y="259524"/>
                  </a:lnTo>
                  <a:lnTo>
                    <a:pt x="362991" y="261315"/>
                  </a:lnTo>
                  <a:lnTo>
                    <a:pt x="363093" y="261124"/>
                  </a:lnTo>
                  <a:close/>
                </a:path>
                <a:path w="1000125" h="349884">
                  <a:moveTo>
                    <a:pt x="371157" y="274027"/>
                  </a:moveTo>
                  <a:lnTo>
                    <a:pt x="371094" y="271868"/>
                  </a:lnTo>
                  <a:lnTo>
                    <a:pt x="370128" y="270713"/>
                  </a:lnTo>
                  <a:lnTo>
                    <a:pt x="370179" y="273265"/>
                  </a:lnTo>
                  <a:lnTo>
                    <a:pt x="371157" y="274027"/>
                  </a:lnTo>
                  <a:close/>
                </a:path>
                <a:path w="1000125" h="349884">
                  <a:moveTo>
                    <a:pt x="381812" y="269582"/>
                  </a:moveTo>
                  <a:lnTo>
                    <a:pt x="381787" y="269379"/>
                  </a:lnTo>
                  <a:lnTo>
                    <a:pt x="381622" y="269328"/>
                  </a:lnTo>
                  <a:lnTo>
                    <a:pt x="381812" y="269582"/>
                  </a:lnTo>
                  <a:close/>
                </a:path>
                <a:path w="1000125" h="349884">
                  <a:moveTo>
                    <a:pt x="389991" y="270611"/>
                  </a:moveTo>
                  <a:lnTo>
                    <a:pt x="389877" y="270090"/>
                  </a:lnTo>
                  <a:lnTo>
                    <a:pt x="389623" y="269709"/>
                  </a:lnTo>
                  <a:lnTo>
                    <a:pt x="389991" y="270611"/>
                  </a:lnTo>
                  <a:close/>
                </a:path>
                <a:path w="1000125" h="349884">
                  <a:moveTo>
                    <a:pt x="390690" y="272249"/>
                  </a:moveTo>
                  <a:lnTo>
                    <a:pt x="389991" y="270611"/>
                  </a:lnTo>
                  <a:lnTo>
                    <a:pt x="389648" y="272376"/>
                  </a:lnTo>
                  <a:lnTo>
                    <a:pt x="390690" y="272249"/>
                  </a:lnTo>
                  <a:close/>
                </a:path>
                <a:path w="1000125" h="349884">
                  <a:moveTo>
                    <a:pt x="394830" y="263740"/>
                  </a:moveTo>
                  <a:lnTo>
                    <a:pt x="394665" y="263232"/>
                  </a:lnTo>
                  <a:lnTo>
                    <a:pt x="394563" y="263017"/>
                  </a:lnTo>
                  <a:lnTo>
                    <a:pt x="394830" y="263740"/>
                  </a:lnTo>
                  <a:close/>
                </a:path>
                <a:path w="1000125" h="349884">
                  <a:moveTo>
                    <a:pt x="395439" y="261962"/>
                  </a:moveTo>
                  <a:lnTo>
                    <a:pt x="395401" y="261835"/>
                  </a:lnTo>
                  <a:lnTo>
                    <a:pt x="394208" y="260438"/>
                  </a:lnTo>
                  <a:lnTo>
                    <a:pt x="394944" y="263105"/>
                  </a:lnTo>
                  <a:lnTo>
                    <a:pt x="395046" y="262851"/>
                  </a:lnTo>
                  <a:lnTo>
                    <a:pt x="395020" y="262470"/>
                  </a:lnTo>
                  <a:lnTo>
                    <a:pt x="395135" y="262648"/>
                  </a:lnTo>
                  <a:lnTo>
                    <a:pt x="395211" y="262470"/>
                  </a:lnTo>
                  <a:lnTo>
                    <a:pt x="395439" y="261962"/>
                  </a:lnTo>
                  <a:close/>
                </a:path>
                <a:path w="1000125" h="349884">
                  <a:moveTo>
                    <a:pt x="395859" y="266166"/>
                  </a:moveTo>
                  <a:lnTo>
                    <a:pt x="395490" y="265404"/>
                  </a:lnTo>
                  <a:lnTo>
                    <a:pt x="394843" y="263702"/>
                  </a:lnTo>
                  <a:lnTo>
                    <a:pt x="395516" y="265696"/>
                  </a:lnTo>
                  <a:lnTo>
                    <a:pt x="394716" y="266674"/>
                  </a:lnTo>
                  <a:lnTo>
                    <a:pt x="395859" y="266166"/>
                  </a:lnTo>
                  <a:close/>
                </a:path>
                <a:path w="1000125" h="349884">
                  <a:moveTo>
                    <a:pt x="395935" y="262470"/>
                  </a:moveTo>
                  <a:lnTo>
                    <a:pt x="395566" y="261543"/>
                  </a:lnTo>
                  <a:lnTo>
                    <a:pt x="395541" y="262001"/>
                  </a:lnTo>
                  <a:lnTo>
                    <a:pt x="395935" y="262470"/>
                  </a:lnTo>
                  <a:close/>
                </a:path>
                <a:path w="1000125" h="349884">
                  <a:moveTo>
                    <a:pt x="396760" y="244563"/>
                  </a:moveTo>
                  <a:lnTo>
                    <a:pt x="396684" y="243674"/>
                  </a:lnTo>
                  <a:lnTo>
                    <a:pt x="396443" y="244563"/>
                  </a:lnTo>
                  <a:lnTo>
                    <a:pt x="396760" y="244563"/>
                  </a:lnTo>
                  <a:close/>
                </a:path>
                <a:path w="1000125" h="349884">
                  <a:moveTo>
                    <a:pt x="406095" y="261327"/>
                  </a:moveTo>
                  <a:lnTo>
                    <a:pt x="405993" y="260438"/>
                  </a:lnTo>
                  <a:lnTo>
                    <a:pt x="405663" y="260083"/>
                  </a:lnTo>
                  <a:lnTo>
                    <a:pt x="406095" y="261327"/>
                  </a:lnTo>
                  <a:close/>
                </a:path>
                <a:path w="1000125" h="349884">
                  <a:moveTo>
                    <a:pt x="416191" y="239483"/>
                  </a:moveTo>
                  <a:lnTo>
                    <a:pt x="415632" y="238848"/>
                  </a:lnTo>
                  <a:lnTo>
                    <a:pt x="416191" y="239483"/>
                  </a:lnTo>
                  <a:close/>
                </a:path>
                <a:path w="1000125" h="349884">
                  <a:moveTo>
                    <a:pt x="421081" y="261454"/>
                  </a:moveTo>
                  <a:lnTo>
                    <a:pt x="419468" y="258660"/>
                  </a:lnTo>
                  <a:lnTo>
                    <a:pt x="419938" y="259803"/>
                  </a:lnTo>
                  <a:lnTo>
                    <a:pt x="419950" y="260565"/>
                  </a:lnTo>
                  <a:lnTo>
                    <a:pt x="421081" y="261454"/>
                  </a:lnTo>
                  <a:close/>
                </a:path>
                <a:path w="1000125" h="349884">
                  <a:moveTo>
                    <a:pt x="439381" y="225679"/>
                  </a:moveTo>
                  <a:lnTo>
                    <a:pt x="438924" y="226771"/>
                  </a:lnTo>
                  <a:lnTo>
                    <a:pt x="439318" y="226847"/>
                  </a:lnTo>
                  <a:lnTo>
                    <a:pt x="439381" y="225679"/>
                  </a:lnTo>
                  <a:close/>
                </a:path>
                <a:path w="1000125" h="349884">
                  <a:moveTo>
                    <a:pt x="441960" y="253720"/>
                  </a:moveTo>
                  <a:lnTo>
                    <a:pt x="441744" y="253072"/>
                  </a:lnTo>
                  <a:lnTo>
                    <a:pt x="441756" y="253682"/>
                  </a:lnTo>
                  <a:lnTo>
                    <a:pt x="441960" y="253720"/>
                  </a:lnTo>
                  <a:close/>
                </a:path>
                <a:path w="1000125" h="349884">
                  <a:moveTo>
                    <a:pt x="443776" y="251993"/>
                  </a:moveTo>
                  <a:lnTo>
                    <a:pt x="443738" y="251650"/>
                  </a:lnTo>
                  <a:lnTo>
                    <a:pt x="443598" y="252069"/>
                  </a:lnTo>
                  <a:lnTo>
                    <a:pt x="443776" y="251993"/>
                  </a:lnTo>
                  <a:close/>
                </a:path>
                <a:path w="1000125" h="349884">
                  <a:moveTo>
                    <a:pt x="447598" y="251167"/>
                  </a:moveTo>
                  <a:lnTo>
                    <a:pt x="447548" y="250355"/>
                  </a:lnTo>
                  <a:lnTo>
                    <a:pt x="447471" y="251485"/>
                  </a:lnTo>
                  <a:lnTo>
                    <a:pt x="447598" y="251167"/>
                  </a:lnTo>
                  <a:close/>
                </a:path>
                <a:path w="1000125" h="349884">
                  <a:moveTo>
                    <a:pt x="455866" y="246100"/>
                  </a:moveTo>
                  <a:lnTo>
                    <a:pt x="455510" y="245211"/>
                  </a:lnTo>
                  <a:lnTo>
                    <a:pt x="455549" y="246595"/>
                  </a:lnTo>
                  <a:lnTo>
                    <a:pt x="455866" y="246100"/>
                  </a:lnTo>
                  <a:close/>
                </a:path>
                <a:path w="1000125" h="349884">
                  <a:moveTo>
                    <a:pt x="456514" y="247738"/>
                  </a:moveTo>
                  <a:lnTo>
                    <a:pt x="456222" y="245579"/>
                  </a:lnTo>
                  <a:lnTo>
                    <a:pt x="455866" y="246100"/>
                  </a:lnTo>
                  <a:lnTo>
                    <a:pt x="456514" y="247738"/>
                  </a:lnTo>
                  <a:close/>
                </a:path>
                <a:path w="1000125" h="349884">
                  <a:moveTo>
                    <a:pt x="495528" y="236435"/>
                  </a:moveTo>
                  <a:lnTo>
                    <a:pt x="495338" y="235940"/>
                  </a:lnTo>
                  <a:lnTo>
                    <a:pt x="495350" y="236435"/>
                  </a:lnTo>
                  <a:lnTo>
                    <a:pt x="495528" y="236435"/>
                  </a:lnTo>
                  <a:close/>
                </a:path>
                <a:path w="1000125" h="349884">
                  <a:moveTo>
                    <a:pt x="495769" y="216903"/>
                  </a:moveTo>
                  <a:lnTo>
                    <a:pt x="495668" y="215607"/>
                  </a:lnTo>
                  <a:lnTo>
                    <a:pt x="495604" y="215138"/>
                  </a:lnTo>
                  <a:lnTo>
                    <a:pt x="495655" y="216115"/>
                  </a:lnTo>
                  <a:lnTo>
                    <a:pt x="495769" y="216903"/>
                  </a:lnTo>
                  <a:close/>
                </a:path>
                <a:path w="1000125" h="349884">
                  <a:moveTo>
                    <a:pt x="496277" y="211416"/>
                  </a:moveTo>
                  <a:lnTo>
                    <a:pt x="495719" y="211670"/>
                  </a:lnTo>
                  <a:lnTo>
                    <a:pt x="494538" y="212432"/>
                  </a:lnTo>
                  <a:lnTo>
                    <a:pt x="494931" y="214464"/>
                  </a:lnTo>
                  <a:lnTo>
                    <a:pt x="494957" y="212940"/>
                  </a:lnTo>
                  <a:lnTo>
                    <a:pt x="495388" y="213448"/>
                  </a:lnTo>
                  <a:lnTo>
                    <a:pt x="495604" y="215138"/>
                  </a:lnTo>
                  <a:lnTo>
                    <a:pt x="496138" y="213563"/>
                  </a:lnTo>
                  <a:lnTo>
                    <a:pt x="496201" y="212940"/>
                  </a:lnTo>
                  <a:lnTo>
                    <a:pt x="496277" y="211416"/>
                  </a:lnTo>
                  <a:close/>
                </a:path>
                <a:path w="1000125" h="349884">
                  <a:moveTo>
                    <a:pt x="496392" y="237832"/>
                  </a:moveTo>
                  <a:lnTo>
                    <a:pt x="495884" y="236435"/>
                  </a:lnTo>
                  <a:lnTo>
                    <a:pt x="495528" y="236435"/>
                  </a:lnTo>
                  <a:lnTo>
                    <a:pt x="495922" y="237451"/>
                  </a:lnTo>
                  <a:lnTo>
                    <a:pt x="496392" y="237832"/>
                  </a:lnTo>
                  <a:close/>
                </a:path>
                <a:path w="1000125" h="349884">
                  <a:moveTo>
                    <a:pt x="499224" y="212458"/>
                  </a:moveTo>
                  <a:lnTo>
                    <a:pt x="498462" y="210972"/>
                  </a:lnTo>
                  <a:lnTo>
                    <a:pt x="497560" y="210172"/>
                  </a:lnTo>
                  <a:lnTo>
                    <a:pt x="497763" y="211823"/>
                  </a:lnTo>
                  <a:lnTo>
                    <a:pt x="498271" y="211874"/>
                  </a:lnTo>
                  <a:lnTo>
                    <a:pt x="499148" y="212928"/>
                  </a:lnTo>
                  <a:lnTo>
                    <a:pt x="499224" y="212458"/>
                  </a:lnTo>
                  <a:close/>
                </a:path>
                <a:path w="1000125" h="349884">
                  <a:moveTo>
                    <a:pt x="505917" y="213321"/>
                  </a:moveTo>
                  <a:lnTo>
                    <a:pt x="505371" y="212178"/>
                  </a:lnTo>
                  <a:lnTo>
                    <a:pt x="504786" y="210908"/>
                  </a:lnTo>
                  <a:lnTo>
                    <a:pt x="504431" y="211416"/>
                  </a:lnTo>
                  <a:lnTo>
                    <a:pt x="505625" y="213563"/>
                  </a:lnTo>
                  <a:lnTo>
                    <a:pt x="505447" y="212686"/>
                  </a:lnTo>
                  <a:lnTo>
                    <a:pt x="505383" y="212293"/>
                  </a:lnTo>
                  <a:lnTo>
                    <a:pt x="505917" y="213321"/>
                  </a:lnTo>
                  <a:close/>
                </a:path>
                <a:path w="1000125" h="349884">
                  <a:moveTo>
                    <a:pt x="506044" y="214591"/>
                  </a:moveTo>
                  <a:lnTo>
                    <a:pt x="505980" y="214210"/>
                  </a:lnTo>
                  <a:lnTo>
                    <a:pt x="505625" y="213563"/>
                  </a:lnTo>
                  <a:lnTo>
                    <a:pt x="505891" y="214845"/>
                  </a:lnTo>
                  <a:lnTo>
                    <a:pt x="506044" y="214591"/>
                  </a:lnTo>
                  <a:close/>
                </a:path>
                <a:path w="1000125" h="349884">
                  <a:moveTo>
                    <a:pt x="514858" y="207479"/>
                  </a:moveTo>
                  <a:lnTo>
                    <a:pt x="514616" y="207225"/>
                  </a:lnTo>
                  <a:lnTo>
                    <a:pt x="514858" y="207479"/>
                  </a:lnTo>
                  <a:close/>
                </a:path>
                <a:path w="1000125" h="349884">
                  <a:moveTo>
                    <a:pt x="517563" y="205447"/>
                  </a:moveTo>
                  <a:lnTo>
                    <a:pt x="517080" y="205168"/>
                  </a:lnTo>
                  <a:lnTo>
                    <a:pt x="517207" y="205371"/>
                  </a:lnTo>
                  <a:lnTo>
                    <a:pt x="517309" y="205498"/>
                  </a:lnTo>
                  <a:lnTo>
                    <a:pt x="517410" y="205676"/>
                  </a:lnTo>
                  <a:lnTo>
                    <a:pt x="517563" y="205447"/>
                  </a:lnTo>
                  <a:close/>
                </a:path>
                <a:path w="1000125" h="349884">
                  <a:moveTo>
                    <a:pt x="518756" y="204673"/>
                  </a:moveTo>
                  <a:lnTo>
                    <a:pt x="517525" y="201168"/>
                  </a:lnTo>
                  <a:lnTo>
                    <a:pt x="517321" y="202298"/>
                  </a:lnTo>
                  <a:lnTo>
                    <a:pt x="518629" y="205346"/>
                  </a:lnTo>
                  <a:lnTo>
                    <a:pt x="518756" y="204673"/>
                  </a:lnTo>
                  <a:close/>
                </a:path>
                <a:path w="1000125" h="349884">
                  <a:moveTo>
                    <a:pt x="522554" y="227418"/>
                  </a:moveTo>
                  <a:lnTo>
                    <a:pt x="522427" y="227164"/>
                  </a:lnTo>
                  <a:lnTo>
                    <a:pt x="522439" y="228180"/>
                  </a:lnTo>
                  <a:lnTo>
                    <a:pt x="522554" y="227418"/>
                  </a:lnTo>
                  <a:close/>
                </a:path>
                <a:path w="1000125" h="349884">
                  <a:moveTo>
                    <a:pt x="523214" y="203009"/>
                  </a:moveTo>
                  <a:lnTo>
                    <a:pt x="523100" y="202247"/>
                  </a:lnTo>
                  <a:lnTo>
                    <a:pt x="523049" y="202755"/>
                  </a:lnTo>
                  <a:lnTo>
                    <a:pt x="523214" y="203009"/>
                  </a:lnTo>
                  <a:close/>
                </a:path>
                <a:path w="1000125" h="349884">
                  <a:moveTo>
                    <a:pt x="523494" y="206082"/>
                  </a:moveTo>
                  <a:lnTo>
                    <a:pt x="523151" y="205066"/>
                  </a:lnTo>
                  <a:lnTo>
                    <a:pt x="523290" y="205701"/>
                  </a:lnTo>
                  <a:lnTo>
                    <a:pt x="523494" y="206082"/>
                  </a:lnTo>
                  <a:close/>
                </a:path>
                <a:path w="1000125" h="349884">
                  <a:moveTo>
                    <a:pt x="523532" y="202755"/>
                  </a:moveTo>
                  <a:lnTo>
                    <a:pt x="523189" y="202387"/>
                  </a:lnTo>
                  <a:lnTo>
                    <a:pt x="523290" y="202603"/>
                  </a:lnTo>
                  <a:lnTo>
                    <a:pt x="523532" y="202755"/>
                  </a:lnTo>
                  <a:close/>
                </a:path>
                <a:path w="1000125" h="349884">
                  <a:moveTo>
                    <a:pt x="527291" y="226123"/>
                  </a:moveTo>
                  <a:lnTo>
                    <a:pt x="526745" y="225234"/>
                  </a:lnTo>
                  <a:lnTo>
                    <a:pt x="526338" y="224739"/>
                  </a:lnTo>
                  <a:lnTo>
                    <a:pt x="525995" y="224434"/>
                  </a:lnTo>
                  <a:lnTo>
                    <a:pt x="526046" y="224663"/>
                  </a:lnTo>
                  <a:lnTo>
                    <a:pt x="526084" y="224866"/>
                  </a:lnTo>
                  <a:lnTo>
                    <a:pt x="526148" y="225196"/>
                  </a:lnTo>
                  <a:lnTo>
                    <a:pt x="527291" y="226123"/>
                  </a:lnTo>
                  <a:close/>
                </a:path>
                <a:path w="1000125" h="349884">
                  <a:moveTo>
                    <a:pt x="528853" y="197662"/>
                  </a:moveTo>
                  <a:lnTo>
                    <a:pt x="528751" y="197383"/>
                  </a:lnTo>
                  <a:lnTo>
                    <a:pt x="528574" y="197065"/>
                  </a:lnTo>
                  <a:lnTo>
                    <a:pt x="528243" y="196532"/>
                  </a:lnTo>
                  <a:lnTo>
                    <a:pt x="528459" y="197002"/>
                  </a:lnTo>
                  <a:lnTo>
                    <a:pt x="528662" y="197345"/>
                  </a:lnTo>
                  <a:lnTo>
                    <a:pt x="528853" y="197662"/>
                  </a:lnTo>
                  <a:close/>
                </a:path>
                <a:path w="1000125" h="349884">
                  <a:moveTo>
                    <a:pt x="531431" y="224599"/>
                  </a:moveTo>
                  <a:lnTo>
                    <a:pt x="530237" y="224586"/>
                  </a:lnTo>
                  <a:lnTo>
                    <a:pt x="530618" y="224739"/>
                  </a:lnTo>
                  <a:lnTo>
                    <a:pt x="531050" y="224739"/>
                  </a:lnTo>
                  <a:lnTo>
                    <a:pt x="531431" y="224599"/>
                  </a:lnTo>
                  <a:close/>
                </a:path>
                <a:path w="1000125" h="349884">
                  <a:moveTo>
                    <a:pt x="536600" y="195795"/>
                  </a:moveTo>
                  <a:lnTo>
                    <a:pt x="536575" y="195414"/>
                  </a:lnTo>
                  <a:lnTo>
                    <a:pt x="536460" y="195160"/>
                  </a:lnTo>
                  <a:lnTo>
                    <a:pt x="534847" y="191223"/>
                  </a:lnTo>
                  <a:lnTo>
                    <a:pt x="534695" y="192112"/>
                  </a:lnTo>
                  <a:lnTo>
                    <a:pt x="534606" y="193738"/>
                  </a:lnTo>
                  <a:lnTo>
                    <a:pt x="535533" y="195516"/>
                  </a:lnTo>
                  <a:lnTo>
                    <a:pt x="535520" y="195160"/>
                  </a:lnTo>
                  <a:lnTo>
                    <a:pt x="535609" y="195643"/>
                  </a:lnTo>
                  <a:lnTo>
                    <a:pt x="535686" y="195795"/>
                  </a:lnTo>
                  <a:lnTo>
                    <a:pt x="535533" y="195516"/>
                  </a:lnTo>
                  <a:lnTo>
                    <a:pt x="535622" y="197700"/>
                  </a:lnTo>
                  <a:lnTo>
                    <a:pt x="536600" y="195795"/>
                  </a:lnTo>
                  <a:close/>
                </a:path>
                <a:path w="1000125" h="349884">
                  <a:moveTo>
                    <a:pt x="541528" y="218389"/>
                  </a:moveTo>
                  <a:lnTo>
                    <a:pt x="539127" y="216408"/>
                  </a:lnTo>
                  <a:lnTo>
                    <a:pt x="539026" y="217004"/>
                  </a:lnTo>
                  <a:lnTo>
                    <a:pt x="540461" y="220560"/>
                  </a:lnTo>
                  <a:lnTo>
                    <a:pt x="541528" y="218389"/>
                  </a:lnTo>
                  <a:close/>
                </a:path>
                <a:path w="1000125" h="349884">
                  <a:moveTo>
                    <a:pt x="541566" y="190131"/>
                  </a:moveTo>
                  <a:lnTo>
                    <a:pt x="541324" y="189826"/>
                  </a:lnTo>
                  <a:lnTo>
                    <a:pt x="541235" y="190207"/>
                  </a:lnTo>
                  <a:lnTo>
                    <a:pt x="541566" y="190131"/>
                  </a:lnTo>
                  <a:close/>
                </a:path>
                <a:path w="1000125" h="349884">
                  <a:moveTo>
                    <a:pt x="541616" y="195872"/>
                  </a:moveTo>
                  <a:lnTo>
                    <a:pt x="541185" y="195618"/>
                  </a:lnTo>
                  <a:lnTo>
                    <a:pt x="541388" y="195834"/>
                  </a:lnTo>
                  <a:lnTo>
                    <a:pt x="541515" y="195872"/>
                  </a:lnTo>
                  <a:close/>
                </a:path>
                <a:path w="1000125" h="349884">
                  <a:moveTo>
                    <a:pt x="541959" y="198818"/>
                  </a:moveTo>
                  <a:lnTo>
                    <a:pt x="541782" y="197637"/>
                  </a:lnTo>
                  <a:lnTo>
                    <a:pt x="541401" y="197573"/>
                  </a:lnTo>
                  <a:lnTo>
                    <a:pt x="541959" y="198818"/>
                  </a:lnTo>
                  <a:close/>
                </a:path>
                <a:path w="1000125" h="349884">
                  <a:moveTo>
                    <a:pt x="541959" y="190627"/>
                  </a:moveTo>
                  <a:lnTo>
                    <a:pt x="541794" y="190080"/>
                  </a:lnTo>
                  <a:lnTo>
                    <a:pt x="541566" y="190131"/>
                  </a:lnTo>
                  <a:lnTo>
                    <a:pt x="541959" y="190627"/>
                  </a:lnTo>
                  <a:close/>
                </a:path>
                <a:path w="1000125" h="349884">
                  <a:moveTo>
                    <a:pt x="542150" y="197700"/>
                  </a:moveTo>
                  <a:lnTo>
                    <a:pt x="541705" y="197192"/>
                  </a:lnTo>
                  <a:lnTo>
                    <a:pt x="541782" y="197637"/>
                  </a:lnTo>
                  <a:lnTo>
                    <a:pt x="542150" y="197700"/>
                  </a:lnTo>
                  <a:close/>
                </a:path>
                <a:path w="1000125" h="349884">
                  <a:moveTo>
                    <a:pt x="542302" y="219036"/>
                  </a:moveTo>
                  <a:lnTo>
                    <a:pt x="541655" y="217271"/>
                  </a:lnTo>
                  <a:lnTo>
                    <a:pt x="541591" y="218274"/>
                  </a:lnTo>
                  <a:lnTo>
                    <a:pt x="541540" y="218401"/>
                  </a:lnTo>
                  <a:lnTo>
                    <a:pt x="542302" y="219036"/>
                  </a:lnTo>
                  <a:close/>
                </a:path>
                <a:path w="1000125" h="349884">
                  <a:moveTo>
                    <a:pt x="543610" y="188391"/>
                  </a:moveTo>
                  <a:lnTo>
                    <a:pt x="543496" y="188734"/>
                  </a:lnTo>
                  <a:lnTo>
                    <a:pt x="543610" y="188391"/>
                  </a:lnTo>
                  <a:close/>
                </a:path>
                <a:path w="1000125" h="349884">
                  <a:moveTo>
                    <a:pt x="544512" y="189445"/>
                  </a:moveTo>
                  <a:lnTo>
                    <a:pt x="544245" y="189699"/>
                  </a:lnTo>
                  <a:lnTo>
                    <a:pt x="544169" y="189953"/>
                  </a:lnTo>
                  <a:lnTo>
                    <a:pt x="544436" y="189826"/>
                  </a:lnTo>
                  <a:lnTo>
                    <a:pt x="544512" y="189445"/>
                  </a:lnTo>
                  <a:close/>
                </a:path>
                <a:path w="1000125" h="349884">
                  <a:moveTo>
                    <a:pt x="548995" y="214134"/>
                  </a:moveTo>
                  <a:lnTo>
                    <a:pt x="548906" y="214312"/>
                  </a:lnTo>
                  <a:lnTo>
                    <a:pt x="548792" y="214972"/>
                  </a:lnTo>
                  <a:lnTo>
                    <a:pt x="548932" y="214668"/>
                  </a:lnTo>
                  <a:lnTo>
                    <a:pt x="548995" y="214134"/>
                  </a:lnTo>
                  <a:close/>
                </a:path>
                <a:path w="1000125" h="349884">
                  <a:moveTo>
                    <a:pt x="549097" y="213194"/>
                  </a:moveTo>
                  <a:lnTo>
                    <a:pt x="548932" y="212940"/>
                  </a:lnTo>
                  <a:lnTo>
                    <a:pt x="549021" y="213194"/>
                  </a:lnTo>
                  <a:close/>
                </a:path>
                <a:path w="1000125" h="349884">
                  <a:moveTo>
                    <a:pt x="550037" y="214591"/>
                  </a:moveTo>
                  <a:lnTo>
                    <a:pt x="549783" y="213956"/>
                  </a:lnTo>
                  <a:lnTo>
                    <a:pt x="549224" y="212559"/>
                  </a:lnTo>
                  <a:lnTo>
                    <a:pt x="549097" y="213194"/>
                  </a:lnTo>
                  <a:lnTo>
                    <a:pt x="548995" y="214134"/>
                  </a:lnTo>
                  <a:lnTo>
                    <a:pt x="549287" y="213956"/>
                  </a:lnTo>
                  <a:lnTo>
                    <a:pt x="550037" y="214591"/>
                  </a:lnTo>
                  <a:close/>
                </a:path>
                <a:path w="1000125" h="349884">
                  <a:moveTo>
                    <a:pt x="552081" y="189661"/>
                  </a:moveTo>
                  <a:lnTo>
                    <a:pt x="551878" y="189407"/>
                  </a:lnTo>
                  <a:lnTo>
                    <a:pt x="551726" y="189280"/>
                  </a:lnTo>
                  <a:lnTo>
                    <a:pt x="551776" y="189534"/>
                  </a:lnTo>
                  <a:lnTo>
                    <a:pt x="551903" y="189585"/>
                  </a:lnTo>
                  <a:lnTo>
                    <a:pt x="552081" y="189661"/>
                  </a:lnTo>
                  <a:close/>
                </a:path>
                <a:path w="1000125" h="349884">
                  <a:moveTo>
                    <a:pt x="554685" y="189306"/>
                  </a:moveTo>
                  <a:lnTo>
                    <a:pt x="554202" y="187413"/>
                  </a:lnTo>
                  <a:lnTo>
                    <a:pt x="553999" y="188683"/>
                  </a:lnTo>
                  <a:lnTo>
                    <a:pt x="554685" y="189306"/>
                  </a:lnTo>
                  <a:close/>
                </a:path>
                <a:path w="1000125" h="349884">
                  <a:moveTo>
                    <a:pt x="554951" y="209511"/>
                  </a:moveTo>
                  <a:lnTo>
                    <a:pt x="554685" y="209638"/>
                  </a:lnTo>
                  <a:lnTo>
                    <a:pt x="554951" y="209511"/>
                  </a:lnTo>
                  <a:close/>
                </a:path>
                <a:path w="1000125" h="349884">
                  <a:moveTo>
                    <a:pt x="561213" y="183832"/>
                  </a:moveTo>
                  <a:lnTo>
                    <a:pt x="560768" y="185051"/>
                  </a:lnTo>
                  <a:lnTo>
                    <a:pt x="561149" y="184264"/>
                  </a:lnTo>
                  <a:lnTo>
                    <a:pt x="561213" y="183832"/>
                  </a:lnTo>
                  <a:close/>
                </a:path>
                <a:path w="1000125" h="349884">
                  <a:moveTo>
                    <a:pt x="561403" y="187921"/>
                  </a:moveTo>
                  <a:lnTo>
                    <a:pt x="561327" y="187540"/>
                  </a:lnTo>
                  <a:lnTo>
                    <a:pt x="560374" y="186143"/>
                  </a:lnTo>
                  <a:lnTo>
                    <a:pt x="560793" y="188556"/>
                  </a:lnTo>
                  <a:lnTo>
                    <a:pt x="561403" y="187921"/>
                  </a:lnTo>
                  <a:close/>
                </a:path>
                <a:path w="1000125" h="349884">
                  <a:moveTo>
                    <a:pt x="562444" y="189179"/>
                  </a:moveTo>
                  <a:lnTo>
                    <a:pt x="562025" y="187286"/>
                  </a:lnTo>
                  <a:lnTo>
                    <a:pt x="561632" y="187680"/>
                  </a:lnTo>
                  <a:lnTo>
                    <a:pt x="561581" y="187921"/>
                  </a:lnTo>
                  <a:lnTo>
                    <a:pt x="562444" y="189179"/>
                  </a:lnTo>
                  <a:close/>
                </a:path>
                <a:path w="1000125" h="349884">
                  <a:moveTo>
                    <a:pt x="563079" y="202653"/>
                  </a:moveTo>
                  <a:lnTo>
                    <a:pt x="562775" y="202577"/>
                  </a:lnTo>
                  <a:lnTo>
                    <a:pt x="562368" y="202399"/>
                  </a:lnTo>
                  <a:lnTo>
                    <a:pt x="562305" y="202920"/>
                  </a:lnTo>
                  <a:lnTo>
                    <a:pt x="562813" y="203352"/>
                  </a:lnTo>
                  <a:lnTo>
                    <a:pt x="563003" y="203123"/>
                  </a:lnTo>
                  <a:lnTo>
                    <a:pt x="563079" y="202653"/>
                  </a:lnTo>
                  <a:close/>
                </a:path>
                <a:path w="1000125" h="349884">
                  <a:moveTo>
                    <a:pt x="563727" y="202704"/>
                  </a:moveTo>
                  <a:lnTo>
                    <a:pt x="563092" y="201155"/>
                  </a:lnTo>
                  <a:lnTo>
                    <a:pt x="563130" y="201714"/>
                  </a:lnTo>
                  <a:lnTo>
                    <a:pt x="563143" y="202272"/>
                  </a:lnTo>
                  <a:lnTo>
                    <a:pt x="563092" y="202653"/>
                  </a:lnTo>
                  <a:lnTo>
                    <a:pt x="563460" y="202742"/>
                  </a:lnTo>
                  <a:lnTo>
                    <a:pt x="563727" y="202704"/>
                  </a:lnTo>
                  <a:close/>
                </a:path>
                <a:path w="1000125" h="349884">
                  <a:moveTo>
                    <a:pt x="569798" y="202018"/>
                  </a:moveTo>
                  <a:lnTo>
                    <a:pt x="567829" y="199478"/>
                  </a:lnTo>
                  <a:lnTo>
                    <a:pt x="567436" y="198970"/>
                  </a:lnTo>
                  <a:lnTo>
                    <a:pt x="567042" y="198462"/>
                  </a:lnTo>
                  <a:lnTo>
                    <a:pt x="566839" y="198208"/>
                  </a:lnTo>
                  <a:lnTo>
                    <a:pt x="542874" y="198208"/>
                  </a:lnTo>
                  <a:lnTo>
                    <a:pt x="542290" y="198208"/>
                  </a:lnTo>
                  <a:lnTo>
                    <a:pt x="541972" y="198843"/>
                  </a:lnTo>
                  <a:lnTo>
                    <a:pt x="542226" y="200494"/>
                  </a:lnTo>
                  <a:lnTo>
                    <a:pt x="540473" y="197319"/>
                  </a:lnTo>
                  <a:lnTo>
                    <a:pt x="540334" y="197065"/>
                  </a:lnTo>
                  <a:lnTo>
                    <a:pt x="539026" y="194703"/>
                  </a:lnTo>
                  <a:lnTo>
                    <a:pt x="539026" y="200875"/>
                  </a:lnTo>
                  <a:lnTo>
                    <a:pt x="538276" y="199732"/>
                  </a:lnTo>
                  <a:lnTo>
                    <a:pt x="538175" y="199567"/>
                  </a:lnTo>
                  <a:lnTo>
                    <a:pt x="538187" y="199732"/>
                  </a:lnTo>
                  <a:lnTo>
                    <a:pt x="538099" y="199478"/>
                  </a:lnTo>
                  <a:lnTo>
                    <a:pt x="537502" y="198577"/>
                  </a:lnTo>
                  <a:lnTo>
                    <a:pt x="537502" y="199097"/>
                  </a:lnTo>
                  <a:lnTo>
                    <a:pt x="537425" y="198462"/>
                  </a:lnTo>
                  <a:lnTo>
                    <a:pt x="537514" y="197700"/>
                  </a:lnTo>
                  <a:lnTo>
                    <a:pt x="537527" y="197319"/>
                  </a:lnTo>
                  <a:lnTo>
                    <a:pt x="538010" y="197573"/>
                  </a:lnTo>
                  <a:lnTo>
                    <a:pt x="538111" y="198818"/>
                  </a:lnTo>
                  <a:lnTo>
                    <a:pt x="538238" y="199478"/>
                  </a:lnTo>
                  <a:lnTo>
                    <a:pt x="539026" y="200875"/>
                  </a:lnTo>
                  <a:lnTo>
                    <a:pt x="539026" y="194703"/>
                  </a:lnTo>
                  <a:lnTo>
                    <a:pt x="538873" y="197065"/>
                  </a:lnTo>
                  <a:lnTo>
                    <a:pt x="537984" y="196049"/>
                  </a:lnTo>
                  <a:lnTo>
                    <a:pt x="537857" y="195414"/>
                  </a:lnTo>
                  <a:lnTo>
                    <a:pt x="537565" y="193890"/>
                  </a:lnTo>
                  <a:lnTo>
                    <a:pt x="536879" y="193255"/>
                  </a:lnTo>
                  <a:lnTo>
                    <a:pt x="536740" y="195491"/>
                  </a:lnTo>
                  <a:lnTo>
                    <a:pt x="536943" y="199224"/>
                  </a:lnTo>
                  <a:lnTo>
                    <a:pt x="537273" y="199148"/>
                  </a:lnTo>
                  <a:lnTo>
                    <a:pt x="538340" y="203542"/>
                  </a:lnTo>
                  <a:lnTo>
                    <a:pt x="537006" y="202018"/>
                  </a:lnTo>
                  <a:lnTo>
                    <a:pt x="536905" y="201891"/>
                  </a:lnTo>
                  <a:lnTo>
                    <a:pt x="536575" y="201510"/>
                  </a:lnTo>
                  <a:lnTo>
                    <a:pt x="535851" y="199605"/>
                  </a:lnTo>
                  <a:lnTo>
                    <a:pt x="534352" y="195643"/>
                  </a:lnTo>
                  <a:lnTo>
                    <a:pt x="532104" y="193636"/>
                  </a:lnTo>
                  <a:lnTo>
                    <a:pt x="533234" y="199605"/>
                  </a:lnTo>
                  <a:lnTo>
                    <a:pt x="531012" y="198716"/>
                  </a:lnTo>
                  <a:lnTo>
                    <a:pt x="531926" y="199478"/>
                  </a:lnTo>
                  <a:lnTo>
                    <a:pt x="532587" y="201891"/>
                  </a:lnTo>
                  <a:lnTo>
                    <a:pt x="532104" y="201383"/>
                  </a:lnTo>
                  <a:lnTo>
                    <a:pt x="531025" y="200240"/>
                  </a:lnTo>
                  <a:lnTo>
                    <a:pt x="530834" y="201383"/>
                  </a:lnTo>
                  <a:lnTo>
                    <a:pt x="530148" y="199478"/>
                  </a:lnTo>
                  <a:lnTo>
                    <a:pt x="529793" y="199097"/>
                  </a:lnTo>
                  <a:lnTo>
                    <a:pt x="529539" y="198843"/>
                  </a:lnTo>
                  <a:lnTo>
                    <a:pt x="528853" y="197700"/>
                  </a:lnTo>
                  <a:lnTo>
                    <a:pt x="529424" y="199097"/>
                  </a:lnTo>
                  <a:lnTo>
                    <a:pt x="527583" y="198081"/>
                  </a:lnTo>
                  <a:lnTo>
                    <a:pt x="528891" y="202018"/>
                  </a:lnTo>
                  <a:lnTo>
                    <a:pt x="527202" y="199732"/>
                  </a:lnTo>
                  <a:lnTo>
                    <a:pt x="525449" y="199224"/>
                  </a:lnTo>
                  <a:lnTo>
                    <a:pt x="527723" y="205828"/>
                  </a:lnTo>
                  <a:lnTo>
                    <a:pt x="526186" y="205701"/>
                  </a:lnTo>
                  <a:lnTo>
                    <a:pt x="526034" y="204812"/>
                  </a:lnTo>
                  <a:lnTo>
                    <a:pt x="525780" y="203415"/>
                  </a:lnTo>
                  <a:lnTo>
                    <a:pt x="524802" y="202399"/>
                  </a:lnTo>
                  <a:lnTo>
                    <a:pt x="524764" y="201764"/>
                  </a:lnTo>
                  <a:lnTo>
                    <a:pt x="524941" y="200621"/>
                  </a:lnTo>
                  <a:lnTo>
                    <a:pt x="524992" y="200367"/>
                  </a:lnTo>
                  <a:lnTo>
                    <a:pt x="524535" y="200621"/>
                  </a:lnTo>
                  <a:lnTo>
                    <a:pt x="524027" y="200367"/>
                  </a:lnTo>
                  <a:lnTo>
                    <a:pt x="524522" y="201764"/>
                  </a:lnTo>
                  <a:lnTo>
                    <a:pt x="523798" y="200621"/>
                  </a:lnTo>
                  <a:lnTo>
                    <a:pt x="524294" y="204812"/>
                  </a:lnTo>
                  <a:lnTo>
                    <a:pt x="523214" y="203034"/>
                  </a:lnTo>
                  <a:lnTo>
                    <a:pt x="523341" y="204050"/>
                  </a:lnTo>
                  <a:lnTo>
                    <a:pt x="524052" y="206082"/>
                  </a:lnTo>
                  <a:lnTo>
                    <a:pt x="523494" y="206082"/>
                  </a:lnTo>
                  <a:lnTo>
                    <a:pt x="522986" y="206590"/>
                  </a:lnTo>
                  <a:lnTo>
                    <a:pt x="522947" y="206844"/>
                  </a:lnTo>
                  <a:lnTo>
                    <a:pt x="524090" y="208749"/>
                  </a:lnTo>
                  <a:lnTo>
                    <a:pt x="520484" y="203161"/>
                  </a:lnTo>
                  <a:lnTo>
                    <a:pt x="520509" y="210527"/>
                  </a:lnTo>
                  <a:lnTo>
                    <a:pt x="519036" y="208241"/>
                  </a:lnTo>
                  <a:lnTo>
                    <a:pt x="517410" y="205701"/>
                  </a:lnTo>
                  <a:lnTo>
                    <a:pt x="516712" y="206717"/>
                  </a:lnTo>
                  <a:lnTo>
                    <a:pt x="515785" y="207733"/>
                  </a:lnTo>
                  <a:lnTo>
                    <a:pt x="514985" y="208241"/>
                  </a:lnTo>
                  <a:lnTo>
                    <a:pt x="514858" y="207733"/>
                  </a:lnTo>
                  <a:lnTo>
                    <a:pt x="514680" y="207327"/>
                  </a:lnTo>
                  <a:lnTo>
                    <a:pt x="513003" y="206082"/>
                  </a:lnTo>
                  <a:lnTo>
                    <a:pt x="516178" y="213321"/>
                  </a:lnTo>
                  <a:lnTo>
                    <a:pt x="514083" y="211797"/>
                  </a:lnTo>
                  <a:lnTo>
                    <a:pt x="513130" y="210273"/>
                  </a:lnTo>
                  <a:lnTo>
                    <a:pt x="512241" y="208876"/>
                  </a:lnTo>
                  <a:lnTo>
                    <a:pt x="514172" y="209765"/>
                  </a:lnTo>
                  <a:lnTo>
                    <a:pt x="513410" y="208876"/>
                  </a:lnTo>
                  <a:lnTo>
                    <a:pt x="513308" y="208749"/>
                  </a:lnTo>
                  <a:lnTo>
                    <a:pt x="510781" y="202399"/>
                  </a:lnTo>
                  <a:lnTo>
                    <a:pt x="512000" y="210273"/>
                  </a:lnTo>
                  <a:lnTo>
                    <a:pt x="511403" y="209384"/>
                  </a:lnTo>
                  <a:lnTo>
                    <a:pt x="509739" y="206844"/>
                  </a:lnTo>
                  <a:lnTo>
                    <a:pt x="509816" y="206336"/>
                  </a:lnTo>
                  <a:lnTo>
                    <a:pt x="508317" y="204431"/>
                  </a:lnTo>
                  <a:lnTo>
                    <a:pt x="508990" y="209384"/>
                  </a:lnTo>
                  <a:lnTo>
                    <a:pt x="507682" y="209384"/>
                  </a:lnTo>
                  <a:lnTo>
                    <a:pt x="507542" y="208749"/>
                  </a:lnTo>
                  <a:lnTo>
                    <a:pt x="507352" y="208368"/>
                  </a:lnTo>
                  <a:lnTo>
                    <a:pt x="507555" y="210146"/>
                  </a:lnTo>
                  <a:lnTo>
                    <a:pt x="507669" y="212051"/>
                  </a:lnTo>
                  <a:lnTo>
                    <a:pt x="506272" y="214210"/>
                  </a:lnTo>
                  <a:lnTo>
                    <a:pt x="506196" y="214591"/>
                  </a:lnTo>
                  <a:lnTo>
                    <a:pt x="506272" y="215138"/>
                  </a:lnTo>
                  <a:lnTo>
                    <a:pt x="505675" y="215988"/>
                  </a:lnTo>
                  <a:lnTo>
                    <a:pt x="504863" y="214718"/>
                  </a:lnTo>
                  <a:lnTo>
                    <a:pt x="503707" y="213829"/>
                  </a:lnTo>
                  <a:lnTo>
                    <a:pt x="502653" y="211162"/>
                  </a:lnTo>
                  <a:lnTo>
                    <a:pt x="503529" y="210654"/>
                  </a:lnTo>
                  <a:lnTo>
                    <a:pt x="501802" y="207225"/>
                  </a:lnTo>
                  <a:lnTo>
                    <a:pt x="502373" y="211162"/>
                  </a:lnTo>
                  <a:lnTo>
                    <a:pt x="501675" y="210781"/>
                  </a:lnTo>
                  <a:lnTo>
                    <a:pt x="501180" y="209130"/>
                  </a:lnTo>
                  <a:lnTo>
                    <a:pt x="499935" y="210146"/>
                  </a:lnTo>
                  <a:lnTo>
                    <a:pt x="501307" y="214083"/>
                  </a:lnTo>
                  <a:lnTo>
                    <a:pt x="499681" y="214337"/>
                  </a:lnTo>
                  <a:lnTo>
                    <a:pt x="500253" y="215480"/>
                  </a:lnTo>
                  <a:lnTo>
                    <a:pt x="500786" y="219544"/>
                  </a:lnTo>
                  <a:lnTo>
                    <a:pt x="500697" y="219290"/>
                  </a:lnTo>
                  <a:lnTo>
                    <a:pt x="500570" y="218909"/>
                  </a:lnTo>
                  <a:lnTo>
                    <a:pt x="500392" y="218401"/>
                  </a:lnTo>
                  <a:lnTo>
                    <a:pt x="499808" y="216623"/>
                  </a:lnTo>
                  <a:lnTo>
                    <a:pt x="498779" y="213575"/>
                  </a:lnTo>
                  <a:lnTo>
                    <a:pt x="498957" y="216623"/>
                  </a:lnTo>
                  <a:lnTo>
                    <a:pt x="497319" y="212940"/>
                  </a:lnTo>
                  <a:lnTo>
                    <a:pt x="497192" y="213563"/>
                  </a:lnTo>
                  <a:lnTo>
                    <a:pt x="497078" y="214337"/>
                  </a:lnTo>
                  <a:lnTo>
                    <a:pt x="496722" y="217385"/>
                  </a:lnTo>
                  <a:lnTo>
                    <a:pt x="496011" y="218401"/>
                  </a:lnTo>
                  <a:lnTo>
                    <a:pt x="495769" y="216903"/>
                  </a:lnTo>
                  <a:lnTo>
                    <a:pt x="495439" y="218528"/>
                  </a:lnTo>
                  <a:lnTo>
                    <a:pt x="494334" y="218909"/>
                  </a:lnTo>
                  <a:lnTo>
                    <a:pt x="494042" y="218020"/>
                  </a:lnTo>
                  <a:lnTo>
                    <a:pt x="491871" y="211289"/>
                  </a:lnTo>
                  <a:lnTo>
                    <a:pt x="490829" y="218020"/>
                  </a:lnTo>
                  <a:lnTo>
                    <a:pt x="489737" y="215861"/>
                  </a:lnTo>
                  <a:lnTo>
                    <a:pt x="487984" y="212432"/>
                  </a:lnTo>
                  <a:lnTo>
                    <a:pt x="487032" y="215861"/>
                  </a:lnTo>
                  <a:lnTo>
                    <a:pt x="483743" y="212559"/>
                  </a:lnTo>
                  <a:lnTo>
                    <a:pt x="481672" y="213702"/>
                  </a:lnTo>
                  <a:lnTo>
                    <a:pt x="484505" y="219290"/>
                  </a:lnTo>
                  <a:lnTo>
                    <a:pt x="481063" y="214083"/>
                  </a:lnTo>
                  <a:lnTo>
                    <a:pt x="481393" y="214998"/>
                  </a:lnTo>
                  <a:lnTo>
                    <a:pt x="480517" y="214210"/>
                  </a:lnTo>
                  <a:lnTo>
                    <a:pt x="481723" y="215938"/>
                  </a:lnTo>
                  <a:lnTo>
                    <a:pt x="481952" y="216560"/>
                  </a:lnTo>
                  <a:lnTo>
                    <a:pt x="480428" y="217805"/>
                  </a:lnTo>
                  <a:lnTo>
                    <a:pt x="482473" y="220192"/>
                  </a:lnTo>
                  <a:lnTo>
                    <a:pt x="482003" y="219138"/>
                  </a:lnTo>
                  <a:lnTo>
                    <a:pt x="481990" y="216636"/>
                  </a:lnTo>
                  <a:lnTo>
                    <a:pt x="483095" y="219671"/>
                  </a:lnTo>
                  <a:lnTo>
                    <a:pt x="483184" y="220306"/>
                  </a:lnTo>
                  <a:lnTo>
                    <a:pt x="482892" y="220687"/>
                  </a:lnTo>
                  <a:lnTo>
                    <a:pt x="482663" y="220687"/>
                  </a:lnTo>
                  <a:lnTo>
                    <a:pt x="482473" y="220306"/>
                  </a:lnTo>
                  <a:lnTo>
                    <a:pt x="481774" y="219544"/>
                  </a:lnTo>
                  <a:lnTo>
                    <a:pt x="479666" y="217258"/>
                  </a:lnTo>
                  <a:lnTo>
                    <a:pt x="478675" y="215607"/>
                  </a:lnTo>
                  <a:lnTo>
                    <a:pt x="479691" y="215734"/>
                  </a:lnTo>
                  <a:lnTo>
                    <a:pt x="479640" y="215607"/>
                  </a:lnTo>
                  <a:lnTo>
                    <a:pt x="479183" y="214337"/>
                  </a:lnTo>
                  <a:lnTo>
                    <a:pt x="477875" y="214337"/>
                  </a:lnTo>
                  <a:lnTo>
                    <a:pt x="477875" y="213829"/>
                  </a:lnTo>
                  <a:lnTo>
                    <a:pt x="477824" y="211924"/>
                  </a:lnTo>
                  <a:lnTo>
                    <a:pt x="476516" y="210654"/>
                  </a:lnTo>
                  <a:lnTo>
                    <a:pt x="477304" y="212432"/>
                  </a:lnTo>
                  <a:lnTo>
                    <a:pt x="477393" y="212813"/>
                  </a:lnTo>
                  <a:lnTo>
                    <a:pt x="477177" y="213829"/>
                  </a:lnTo>
                  <a:lnTo>
                    <a:pt x="476250" y="213194"/>
                  </a:lnTo>
                  <a:lnTo>
                    <a:pt x="477926" y="215480"/>
                  </a:lnTo>
                  <a:lnTo>
                    <a:pt x="478028" y="216408"/>
                  </a:lnTo>
                  <a:lnTo>
                    <a:pt x="477621" y="219544"/>
                  </a:lnTo>
                  <a:lnTo>
                    <a:pt x="477418" y="218909"/>
                  </a:lnTo>
                  <a:lnTo>
                    <a:pt x="476148" y="214845"/>
                  </a:lnTo>
                  <a:lnTo>
                    <a:pt x="475005" y="211162"/>
                  </a:lnTo>
                  <a:lnTo>
                    <a:pt x="474472" y="214845"/>
                  </a:lnTo>
                  <a:lnTo>
                    <a:pt x="474433" y="214210"/>
                  </a:lnTo>
                  <a:lnTo>
                    <a:pt x="474357" y="212813"/>
                  </a:lnTo>
                  <a:lnTo>
                    <a:pt x="473900" y="214210"/>
                  </a:lnTo>
                  <a:lnTo>
                    <a:pt x="471297" y="213829"/>
                  </a:lnTo>
                  <a:lnTo>
                    <a:pt x="472122" y="218909"/>
                  </a:lnTo>
                  <a:lnTo>
                    <a:pt x="471728" y="218274"/>
                  </a:lnTo>
                  <a:lnTo>
                    <a:pt x="471030" y="216725"/>
                  </a:lnTo>
                  <a:lnTo>
                    <a:pt x="471068" y="216408"/>
                  </a:lnTo>
                  <a:lnTo>
                    <a:pt x="471195" y="216115"/>
                  </a:lnTo>
                  <a:lnTo>
                    <a:pt x="468985" y="215988"/>
                  </a:lnTo>
                  <a:lnTo>
                    <a:pt x="468884" y="217449"/>
                  </a:lnTo>
                  <a:lnTo>
                    <a:pt x="468884" y="242658"/>
                  </a:lnTo>
                  <a:lnTo>
                    <a:pt x="468769" y="242404"/>
                  </a:lnTo>
                  <a:lnTo>
                    <a:pt x="468604" y="242277"/>
                  </a:lnTo>
                  <a:lnTo>
                    <a:pt x="468096" y="241896"/>
                  </a:lnTo>
                  <a:lnTo>
                    <a:pt x="468033" y="241007"/>
                  </a:lnTo>
                  <a:lnTo>
                    <a:pt x="467969" y="240118"/>
                  </a:lnTo>
                  <a:lnTo>
                    <a:pt x="468807" y="242430"/>
                  </a:lnTo>
                  <a:lnTo>
                    <a:pt x="468884" y="242658"/>
                  </a:lnTo>
                  <a:lnTo>
                    <a:pt x="468884" y="217449"/>
                  </a:lnTo>
                  <a:lnTo>
                    <a:pt x="468515" y="222719"/>
                  </a:lnTo>
                  <a:lnTo>
                    <a:pt x="467588" y="221830"/>
                  </a:lnTo>
                  <a:lnTo>
                    <a:pt x="467448" y="221703"/>
                  </a:lnTo>
                  <a:lnTo>
                    <a:pt x="465988" y="220306"/>
                  </a:lnTo>
                  <a:lnTo>
                    <a:pt x="465645" y="218782"/>
                  </a:lnTo>
                  <a:lnTo>
                    <a:pt x="465582" y="218909"/>
                  </a:lnTo>
                  <a:lnTo>
                    <a:pt x="465467" y="219544"/>
                  </a:lnTo>
                  <a:lnTo>
                    <a:pt x="465924" y="221703"/>
                  </a:lnTo>
                  <a:lnTo>
                    <a:pt x="464959" y="220433"/>
                  </a:lnTo>
                  <a:lnTo>
                    <a:pt x="464731" y="219544"/>
                  </a:lnTo>
                  <a:lnTo>
                    <a:pt x="464616" y="218909"/>
                  </a:lnTo>
                  <a:lnTo>
                    <a:pt x="464426" y="218909"/>
                  </a:lnTo>
                  <a:lnTo>
                    <a:pt x="464299" y="221830"/>
                  </a:lnTo>
                  <a:lnTo>
                    <a:pt x="463524" y="221068"/>
                  </a:lnTo>
                  <a:lnTo>
                    <a:pt x="463384" y="219290"/>
                  </a:lnTo>
                  <a:lnTo>
                    <a:pt x="460819" y="218020"/>
                  </a:lnTo>
                  <a:lnTo>
                    <a:pt x="461568" y="222973"/>
                  </a:lnTo>
                  <a:lnTo>
                    <a:pt x="461670" y="224497"/>
                  </a:lnTo>
                  <a:lnTo>
                    <a:pt x="460476" y="225894"/>
                  </a:lnTo>
                  <a:lnTo>
                    <a:pt x="459041" y="221449"/>
                  </a:lnTo>
                  <a:lnTo>
                    <a:pt x="456069" y="220052"/>
                  </a:lnTo>
                  <a:lnTo>
                    <a:pt x="455891" y="219544"/>
                  </a:lnTo>
                  <a:lnTo>
                    <a:pt x="453478" y="219671"/>
                  </a:lnTo>
                  <a:lnTo>
                    <a:pt x="453275" y="223735"/>
                  </a:lnTo>
                  <a:lnTo>
                    <a:pt x="453161" y="224497"/>
                  </a:lnTo>
                  <a:lnTo>
                    <a:pt x="451688" y="226783"/>
                  </a:lnTo>
                  <a:lnTo>
                    <a:pt x="451294" y="226148"/>
                  </a:lnTo>
                  <a:lnTo>
                    <a:pt x="448868" y="222338"/>
                  </a:lnTo>
                  <a:lnTo>
                    <a:pt x="446659" y="226148"/>
                  </a:lnTo>
                  <a:lnTo>
                    <a:pt x="443712" y="224116"/>
                  </a:lnTo>
                  <a:lnTo>
                    <a:pt x="444296" y="224878"/>
                  </a:lnTo>
                  <a:lnTo>
                    <a:pt x="444576" y="226529"/>
                  </a:lnTo>
                  <a:lnTo>
                    <a:pt x="444665" y="227799"/>
                  </a:lnTo>
                  <a:lnTo>
                    <a:pt x="444525" y="228180"/>
                  </a:lnTo>
                  <a:lnTo>
                    <a:pt x="443750" y="227418"/>
                  </a:lnTo>
                  <a:lnTo>
                    <a:pt x="444119" y="231609"/>
                  </a:lnTo>
                  <a:lnTo>
                    <a:pt x="443826" y="230593"/>
                  </a:lnTo>
                  <a:lnTo>
                    <a:pt x="442937" y="227545"/>
                  </a:lnTo>
                  <a:lnTo>
                    <a:pt x="443128" y="227545"/>
                  </a:lnTo>
                  <a:lnTo>
                    <a:pt x="441515" y="223735"/>
                  </a:lnTo>
                  <a:lnTo>
                    <a:pt x="440855" y="225132"/>
                  </a:lnTo>
                  <a:lnTo>
                    <a:pt x="440016" y="225259"/>
                  </a:lnTo>
                  <a:lnTo>
                    <a:pt x="441540" y="230593"/>
                  </a:lnTo>
                  <a:lnTo>
                    <a:pt x="438912" y="228180"/>
                  </a:lnTo>
                  <a:lnTo>
                    <a:pt x="437197" y="229323"/>
                  </a:lnTo>
                  <a:lnTo>
                    <a:pt x="435724" y="230593"/>
                  </a:lnTo>
                  <a:lnTo>
                    <a:pt x="433755" y="228561"/>
                  </a:lnTo>
                  <a:lnTo>
                    <a:pt x="433666" y="229958"/>
                  </a:lnTo>
                  <a:lnTo>
                    <a:pt x="433031" y="230212"/>
                  </a:lnTo>
                  <a:lnTo>
                    <a:pt x="432955" y="231609"/>
                  </a:lnTo>
                  <a:lnTo>
                    <a:pt x="432346" y="229577"/>
                  </a:lnTo>
                  <a:lnTo>
                    <a:pt x="432117" y="228815"/>
                  </a:lnTo>
                  <a:lnTo>
                    <a:pt x="429717" y="228434"/>
                  </a:lnTo>
                  <a:lnTo>
                    <a:pt x="428218" y="229577"/>
                  </a:lnTo>
                  <a:lnTo>
                    <a:pt x="427939" y="227418"/>
                  </a:lnTo>
                  <a:lnTo>
                    <a:pt x="426923" y="227545"/>
                  </a:lnTo>
                  <a:lnTo>
                    <a:pt x="429221" y="236054"/>
                  </a:lnTo>
                  <a:lnTo>
                    <a:pt x="428383" y="236435"/>
                  </a:lnTo>
                  <a:lnTo>
                    <a:pt x="428104" y="235673"/>
                  </a:lnTo>
                  <a:lnTo>
                    <a:pt x="427494" y="234022"/>
                  </a:lnTo>
                  <a:lnTo>
                    <a:pt x="427075" y="232879"/>
                  </a:lnTo>
                  <a:lnTo>
                    <a:pt x="426834" y="232244"/>
                  </a:lnTo>
                  <a:lnTo>
                    <a:pt x="425170" y="232879"/>
                  </a:lnTo>
                  <a:lnTo>
                    <a:pt x="422351" y="229704"/>
                  </a:lnTo>
                  <a:lnTo>
                    <a:pt x="421855" y="234022"/>
                  </a:lnTo>
                  <a:lnTo>
                    <a:pt x="421386" y="232244"/>
                  </a:lnTo>
                  <a:lnTo>
                    <a:pt x="421474" y="231990"/>
                  </a:lnTo>
                  <a:lnTo>
                    <a:pt x="421589" y="231863"/>
                  </a:lnTo>
                  <a:lnTo>
                    <a:pt x="420776" y="231990"/>
                  </a:lnTo>
                  <a:lnTo>
                    <a:pt x="420573" y="231863"/>
                  </a:lnTo>
                  <a:lnTo>
                    <a:pt x="417677" y="229958"/>
                  </a:lnTo>
                  <a:lnTo>
                    <a:pt x="418477" y="232219"/>
                  </a:lnTo>
                  <a:lnTo>
                    <a:pt x="417842" y="235800"/>
                  </a:lnTo>
                  <a:lnTo>
                    <a:pt x="417436" y="237705"/>
                  </a:lnTo>
                  <a:lnTo>
                    <a:pt x="416737" y="234911"/>
                  </a:lnTo>
                  <a:lnTo>
                    <a:pt x="416979" y="237959"/>
                  </a:lnTo>
                  <a:lnTo>
                    <a:pt x="417233" y="239864"/>
                  </a:lnTo>
                  <a:lnTo>
                    <a:pt x="416509" y="241007"/>
                  </a:lnTo>
                  <a:lnTo>
                    <a:pt x="416153" y="240753"/>
                  </a:lnTo>
                  <a:lnTo>
                    <a:pt x="415671" y="238963"/>
                  </a:lnTo>
                  <a:lnTo>
                    <a:pt x="414896" y="238213"/>
                  </a:lnTo>
                  <a:lnTo>
                    <a:pt x="416306" y="242277"/>
                  </a:lnTo>
                  <a:lnTo>
                    <a:pt x="414832" y="241134"/>
                  </a:lnTo>
                  <a:lnTo>
                    <a:pt x="414705" y="239229"/>
                  </a:lnTo>
                  <a:lnTo>
                    <a:pt x="413753" y="239229"/>
                  </a:lnTo>
                  <a:lnTo>
                    <a:pt x="414108" y="240118"/>
                  </a:lnTo>
                  <a:lnTo>
                    <a:pt x="414134" y="243039"/>
                  </a:lnTo>
                  <a:lnTo>
                    <a:pt x="414020" y="243674"/>
                  </a:lnTo>
                  <a:lnTo>
                    <a:pt x="413740" y="243420"/>
                  </a:lnTo>
                  <a:lnTo>
                    <a:pt x="412965" y="242709"/>
                  </a:lnTo>
                  <a:lnTo>
                    <a:pt x="412965" y="256628"/>
                  </a:lnTo>
                  <a:lnTo>
                    <a:pt x="412686" y="256501"/>
                  </a:lnTo>
                  <a:lnTo>
                    <a:pt x="412076" y="256755"/>
                  </a:lnTo>
                  <a:lnTo>
                    <a:pt x="411861" y="256120"/>
                  </a:lnTo>
                  <a:lnTo>
                    <a:pt x="411772" y="255866"/>
                  </a:lnTo>
                  <a:lnTo>
                    <a:pt x="411619" y="255231"/>
                  </a:lnTo>
                  <a:lnTo>
                    <a:pt x="411505" y="254723"/>
                  </a:lnTo>
                  <a:lnTo>
                    <a:pt x="411721" y="254723"/>
                  </a:lnTo>
                  <a:lnTo>
                    <a:pt x="411797" y="255485"/>
                  </a:lnTo>
                  <a:lnTo>
                    <a:pt x="412432" y="255866"/>
                  </a:lnTo>
                  <a:lnTo>
                    <a:pt x="412965" y="256628"/>
                  </a:lnTo>
                  <a:lnTo>
                    <a:pt x="412965" y="242709"/>
                  </a:lnTo>
                  <a:lnTo>
                    <a:pt x="412369" y="242150"/>
                  </a:lnTo>
                  <a:lnTo>
                    <a:pt x="411505" y="239737"/>
                  </a:lnTo>
                  <a:lnTo>
                    <a:pt x="411835" y="241261"/>
                  </a:lnTo>
                  <a:lnTo>
                    <a:pt x="411962" y="243420"/>
                  </a:lnTo>
                  <a:lnTo>
                    <a:pt x="411238" y="242912"/>
                  </a:lnTo>
                  <a:lnTo>
                    <a:pt x="411010" y="242341"/>
                  </a:lnTo>
                  <a:lnTo>
                    <a:pt x="411010" y="257263"/>
                  </a:lnTo>
                  <a:lnTo>
                    <a:pt x="410565" y="257517"/>
                  </a:lnTo>
                  <a:lnTo>
                    <a:pt x="410997" y="257263"/>
                  </a:lnTo>
                  <a:lnTo>
                    <a:pt x="411010" y="242341"/>
                  </a:lnTo>
                  <a:lnTo>
                    <a:pt x="410908" y="241007"/>
                  </a:lnTo>
                  <a:lnTo>
                    <a:pt x="410413" y="240626"/>
                  </a:lnTo>
                  <a:lnTo>
                    <a:pt x="410070" y="240372"/>
                  </a:lnTo>
                  <a:lnTo>
                    <a:pt x="409689" y="240093"/>
                  </a:lnTo>
                  <a:lnTo>
                    <a:pt x="409689" y="244817"/>
                  </a:lnTo>
                  <a:lnTo>
                    <a:pt x="409308" y="244309"/>
                  </a:lnTo>
                  <a:lnTo>
                    <a:pt x="407911" y="242430"/>
                  </a:lnTo>
                  <a:lnTo>
                    <a:pt x="407593" y="241515"/>
                  </a:lnTo>
                  <a:lnTo>
                    <a:pt x="407390" y="241007"/>
                  </a:lnTo>
                  <a:lnTo>
                    <a:pt x="407314" y="240880"/>
                  </a:lnTo>
                  <a:lnTo>
                    <a:pt x="407238" y="240753"/>
                  </a:lnTo>
                  <a:lnTo>
                    <a:pt x="408406" y="240499"/>
                  </a:lnTo>
                  <a:lnTo>
                    <a:pt x="409041" y="240411"/>
                  </a:lnTo>
                  <a:lnTo>
                    <a:pt x="409689" y="244817"/>
                  </a:lnTo>
                  <a:lnTo>
                    <a:pt x="409689" y="240093"/>
                  </a:lnTo>
                  <a:lnTo>
                    <a:pt x="409397" y="239864"/>
                  </a:lnTo>
                  <a:lnTo>
                    <a:pt x="409397" y="240372"/>
                  </a:lnTo>
                  <a:lnTo>
                    <a:pt x="409359" y="240626"/>
                  </a:lnTo>
                  <a:lnTo>
                    <a:pt x="409282" y="240385"/>
                  </a:lnTo>
                  <a:lnTo>
                    <a:pt x="409397" y="239864"/>
                  </a:lnTo>
                  <a:lnTo>
                    <a:pt x="409041" y="239585"/>
                  </a:lnTo>
                  <a:lnTo>
                    <a:pt x="408597" y="238086"/>
                  </a:lnTo>
                  <a:lnTo>
                    <a:pt x="407543" y="237832"/>
                  </a:lnTo>
                  <a:lnTo>
                    <a:pt x="407250" y="234149"/>
                  </a:lnTo>
                  <a:lnTo>
                    <a:pt x="407123" y="235673"/>
                  </a:lnTo>
                  <a:lnTo>
                    <a:pt x="407009" y="240880"/>
                  </a:lnTo>
                  <a:lnTo>
                    <a:pt x="406844" y="240753"/>
                  </a:lnTo>
                  <a:lnTo>
                    <a:pt x="405739" y="239864"/>
                  </a:lnTo>
                  <a:lnTo>
                    <a:pt x="405612" y="239610"/>
                  </a:lnTo>
                  <a:lnTo>
                    <a:pt x="405485" y="239356"/>
                  </a:lnTo>
                  <a:lnTo>
                    <a:pt x="405371" y="238721"/>
                  </a:lnTo>
                  <a:lnTo>
                    <a:pt x="405091" y="238594"/>
                  </a:lnTo>
                  <a:lnTo>
                    <a:pt x="405028" y="238721"/>
                  </a:lnTo>
                  <a:lnTo>
                    <a:pt x="404914" y="239356"/>
                  </a:lnTo>
                  <a:lnTo>
                    <a:pt x="404228" y="238721"/>
                  </a:lnTo>
                  <a:lnTo>
                    <a:pt x="403936" y="238721"/>
                  </a:lnTo>
                  <a:lnTo>
                    <a:pt x="403809" y="238379"/>
                  </a:lnTo>
                  <a:lnTo>
                    <a:pt x="403809" y="238848"/>
                  </a:lnTo>
                  <a:lnTo>
                    <a:pt x="403783" y="241935"/>
                  </a:lnTo>
                  <a:lnTo>
                    <a:pt x="403771" y="241769"/>
                  </a:lnTo>
                  <a:lnTo>
                    <a:pt x="403783" y="241935"/>
                  </a:lnTo>
                  <a:lnTo>
                    <a:pt x="403783" y="238848"/>
                  </a:lnTo>
                  <a:lnTo>
                    <a:pt x="403517" y="239102"/>
                  </a:lnTo>
                  <a:lnTo>
                    <a:pt x="403428" y="239610"/>
                  </a:lnTo>
                  <a:lnTo>
                    <a:pt x="403212" y="238594"/>
                  </a:lnTo>
                  <a:lnTo>
                    <a:pt x="403301" y="237832"/>
                  </a:lnTo>
                  <a:lnTo>
                    <a:pt x="403352" y="237705"/>
                  </a:lnTo>
                  <a:lnTo>
                    <a:pt x="403606" y="238213"/>
                  </a:lnTo>
                  <a:lnTo>
                    <a:pt x="403809" y="238848"/>
                  </a:lnTo>
                  <a:lnTo>
                    <a:pt x="403809" y="238379"/>
                  </a:lnTo>
                  <a:lnTo>
                    <a:pt x="403567" y="237705"/>
                  </a:lnTo>
                  <a:lnTo>
                    <a:pt x="403199" y="236689"/>
                  </a:lnTo>
                  <a:lnTo>
                    <a:pt x="402526" y="237959"/>
                  </a:lnTo>
                  <a:lnTo>
                    <a:pt x="402043" y="237959"/>
                  </a:lnTo>
                  <a:lnTo>
                    <a:pt x="402882" y="240753"/>
                  </a:lnTo>
                  <a:lnTo>
                    <a:pt x="402132" y="240499"/>
                  </a:lnTo>
                  <a:lnTo>
                    <a:pt x="403364" y="242658"/>
                  </a:lnTo>
                  <a:lnTo>
                    <a:pt x="403364" y="242277"/>
                  </a:lnTo>
                  <a:lnTo>
                    <a:pt x="403631" y="242049"/>
                  </a:lnTo>
                  <a:lnTo>
                    <a:pt x="403631" y="242214"/>
                  </a:lnTo>
                  <a:lnTo>
                    <a:pt x="403720" y="242468"/>
                  </a:lnTo>
                  <a:lnTo>
                    <a:pt x="403847" y="242658"/>
                  </a:lnTo>
                  <a:lnTo>
                    <a:pt x="403948" y="242824"/>
                  </a:lnTo>
                  <a:lnTo>
                    <a:pt x="403821" y="242011"/>
                  </a:lnTo>
                  <a:lnTo>
                    <a:pt x="404088" y="241769"/>
                  </a:lnTo>
                  <a:lnTo>
                    <a:pt x="404914" y="241515"/>
                  </a:lnTo>
                  <a:lnTo>
                    <a:pt x="404914" y="244309"/>
                  </a:lnTo>
                  <a:lnTo>
                    <a:pt x="403948" y="242912"/>
                  </a:lnTo>
                  <a:lnTo>
                    <a:pt x="404596" y="247611"/>
                  </a:lnTo>
                  <a:lnTo>
                    <a:pt x="402831" y="243928"/>
                  </a:lnTo>
                  <a:lnTo>
                    <a:pt x="400977" y="242150"/>
                  </a:lnTo>
                  <a:lnTo>
                    <a:pt x="400113" y="239737"/>
                  </a:lnTo>
                  <a:lnTo>
                    <a:pt x="399148" y="241769"/>
                  </a:lnTo>
                  <a:lnTo>
                    <a:pt x="397065" y="241769"/>
                  </a:lnTo>
                  <a:lnTo>
                    <a:pt x="397433" y="245198"/>
                  </a:lnTo>
                  <a:lnTo>
                    <a:pt x="397548" y="247738"/>
                  </a:lnTo>
                  <a:lnTo>
                    <a:pt x="397446" y="248119"/>
                  </a:lnTo>
                  <a:lnTo>
                    <a:pt x="396811" y="246100"/>
                  </a:lnTo>
                  <a:lnTo>
                    <a:pt x="396481" y="245325"/>
                  </a:lnTo>
                  <a:lnTo>
                    <a:pt x="396443" y="244602"/>
                  </a:lnTo>
                  <a:lnTo>
                    <a:pt x="396252" y="245325"/>
                  </a:lnTo>
                  <a:lnTo>
                    <a:pt x="395020" y="245071"/>
                  </a:lnTo>
                  <a:lnTo>
                    <a:pt x="394411" y="244944"/>
                  </a:lnTo>
                  <a:lnTo>
                    <a:pt x="394500" y="245376"/>
                  </a:lnTo>
                  <a:lnTo>
                    <a:pt x="394690" y="245224"/>
                  </a:lnTo>
                  <a:lnTo>
                    <a:pt x="394576" y="245681"/>
                  </a:lnTo>
                  <a:lnTo>
                    <a:pt x="394754" y="245325"/>
                  </a:lnTo>
                  <a:lnTo>
                    <a:pt x="394665" y="246087"/>
                  </a:lnTo>
                  <a:lnTo>
                    <a:pt x="395262" y="248754"/>
                  </a:lnTo>
                  <a:lnTo>
                    <a:pt x="393763" y="247357"/>
                  </a:lnTo>
                  <a:lnTo>
                    <a:pt x="394385" y="246087"/>
                  </a:lnTo>
                  <a:lnTo>
                    <a:pt x="394500" y="245833"/>
                  </a:lnTo>
                  <a:lnTo>
                    <a:pt x="394500" y="245376"/>
                  </a:lnTo>
                  <a:lnTo>
                    <a:pt x="393636" y="246087"/>
                  </a:lnTo>
                  <a:lnTo>
                    <a:pt x="393509" y="244944"/>
                  </a:lnTo>
                  <a:lnTo>
                    <a:pt x="391261" y="244309"/>
                  </a:lnTo>
                  <a:lnTo>
                    <a:pt x="390258" y="247484"/>
                  </a:lnTo>
                  <a:lnTo>
                    <a:pt x="389102" y="250405"/>
                  </a:lnTo>
                  <a:lnTo>
                    <a:pt x="388658" y="250151"/>
                  </a:lnTo>
                  <a:lnTo>
                    <a:pt x="386422" y="248881"/>
                  </a:lnTo>
                  <a:lnTo>
                    <a:pt x="386943" y="249516"/>
                  </a:lnTo>
                  <a:lnTo>
                    <a:pt x="387146" y="250151"/>
                  </a:lnTo>
                  <a:lnTo>
                    <a:pt x="382727" y="247611"/>
                  </a:lnTo>
                  <a:lnTo>
                    <a:pt x="380758" y="255231"/>
                  </a:lnTo>
                  <a:lnTo>
                    <a:pt x="379780" y="254342"/>
                  </a:lnTo>
                  <a:lnTo>
                    <a:pt x="375856" y="250786"/>
                  </a:lnTo>
                  <a:lnTo>
                    <a:pt x="374561" y="250024"/>
                  </a:lnTo>
                  <a:lnTo>
                    <a:pt x="374878" y="251421"/>
                  </a:lnTo>
                  <a:lnTo>
                    <a:pt x="374980" y="254342"/>
                  </a:lnTo>
                  <a:lnTo>
                    <a:pt x="373951" y="251421"/>
                  </a:lnTo>
                  <a:lnTo>
                    <a:pt x="373900" y="253326"/>
                  </a:lnTo>
                  <a:lnTo>
                    <a:pt x="373786" y="255485"/>
                  </a:lnTo>
                  <a:lnTo>
                    <a:pt x="373062" y="258152"/>
                  </a:lnTo>
                  <a:lnTo>
                    <a:pt x="372973" y="257898"/>
                  </a:lnTo>
                  <a:lnTo>
                    <a:pt x="372821" y="257517"/>
                  </a:lnTo>
                  <a:lnTo>
                    <a:pt x="372148" y="255739"/>
                  </a:lnTo>
                  <a:lnTo>
                    <a:pt x="369354" y="248373"/>
                  </a:lnTo>
                  <a:lnTo>
                    <a:pt x="368782" y="253707"/>
                  </a:lnTo>
                  <a:lnTo>
                    <a:pt x="369557" y="255739"/>
                  </a:lnTo>
                  <a:lnTo>
                    <a:pt x="368795" y="255485"/>
                  </a:lnTo>
                  <a:lnTo>
                    <a:pt x="367753" y="257517"/>
                  </a:lnTo>
                  <a:lnTo>
                    <a:pt x="367703" y="257263"/>
                  </a:lnTo>
                  <a:lnTo>
                    <a:pt x="367258" y="255104"/>
                  </a:lnTo>
                  <a:lnTo>
                    <a:pt x="367284" y="255485"/>
                  </a:lnTo>
                  <a:lnTo>
                    <a:pt x="367588" y="257263"/>
                  </a:lnTo>
                  <a:lnTo>
                    <a:pt x="367068" y="256247"/>
                  </a:lnTo>
                  <a:lnTo>
                    <a:pt x="366623" y="254723"/>
                  </a:lnTo>
                  <a:lnTo>
                    <a:pt x="365696" y="257898"/>
                  </a:lnTo>
                  <a:lnTo>
                    <a:pt x="364121" y="257009"/>
                  </a:lnTo>
                  <a:lnTo>
                    <a:pt x="364248" y="251421"/>
                  </a:lnTo>
                  <a:lnTo>
                    <a:pt x="362331" y="251548"/>
                  </a:lnTo>
                  <a:lnTo>
                    <a:pt x="361886" y="252310"/>
                  </a:lnTo>
                  <a:lnTo>
                    <a:pt x="361784" y="252818"/>
                  </a:lnTo>
                  <a:lnTo>
                    <a:pt x="361569" y="256755"/>
                  </a:lnTo>
                  <a:lnTo>
                    <a:pt x="362102" y="257771"/>
                  </a:lnTo>
                  <a:lnTo>
                    <a:pt x="362394" y="257771"/>
                  </a:lnTo>
                  <a:lnTo>
                    <a:pt x="363080" y="258533"/>
                  </a:lnTo>
                  <a:lnTo>
                    <a:pt x="363410" y="259803"/>
                  </a:lnTo>
                  <a:lnTo>
                    <a:pt x="363461" y="260311"/>
                  </a:lnTo>
                  <a:lnTo>
                    <a:pt x="363245" y="260819"/>
                  </a:lnTo>
                  <a:lnTo>
                    <a:pt x="363207" y="261708"/>
                  </a:lnTo>
                  <a:lnTo>
                    <a:pt x="364147" y="265772"/>
                  </a:lnTo>
                  <a:lnTo>
                    <a:pt x="364947" y="270979"/>
                  </a:lnTo>
                  <a:lnTo>
                    <a:pt x="367334" y="273773"/>
                  </a:lnTo>
                  <a:lnTo>
                    <a:pt x="367677" y="270598"/>
                  </a:lnTo>
                  <a:lnTo>
                    <a:pt x="368617" y="272884"/>
                  </a:lnTo>
                  <a:lnTo>
                    <a:pt x="367741" y="273265"/>
                  </a:lnTo>
                  <a:lnTo>
                    <a:pt x="368820" y="275170"/>
                  </a:lnTo>
                  <a:lnTo>
                    <a:pt x="368706" y="273773"/>
                  </a:lnTo>
                  <a:lnTo>
                    <a:pt x="368693" y="271868"/>
                  </a:lnTo>
                  <a:lnTo>
                    <a:pt x="369189" y="273265"/>
                  </a:lnTo>
                  <a:lnTo>
                    <a:pt x="369455" y="273900"/>
                  </a:lnTo>
                  <a:lnTo>
                    <a:pt x="369785" y="274281"/>
                  </a:lnTo>
                  <a:lnTo>
                    <a:pt x="369747" y="271868"/>
                  </a:lnTo>
                  <a:lnTo>
                    <a:pt x="369722" y="270598"/>
                  </a:lnTo>
                  <a:lnTo>
                    <a:pt x="369760" y="269811"/>
                  </a:lnTo>
                  <a:lnTo>
                    <a:pt x="369811" y="270344"/>
                  </a:lnTo>
                  <a:lnTo>
                    <a:pt x="370128" y="270713"/>
                  </a:lnTo>
                  <a:lnTo>
                    <a:pt x="369773" y="269659"/>
                  </a:lnTo>
                  <a:lnTo>
                    <a:pt x="369785" y="269455"/>
                  </a:lnTo>
                  <a:lnTo>
                    <a:pt x="370078" y="268439"/>
                  </a:lnTo>
                  <a:lnTo>
                    <a:pt x="371068" y="270344"/>
                  </a:lnTo>
                  <a:lnTo>
                    <a:pt x="371157" y="270598"/>
                  </a:lnTo>
                  <a:lnTo>
                    <a:pt x="371449" y="272249"/>
                  </a:lnTo>
                  <a:lnTo>
                    <a:pt x="371576" y="270217"/>
                  </a:lnTo>
                  <a:lnTo>
                    <a:pt x="371932" y="271360"/>
                  </a:lnTo>
                  <a:lnTo>
                    <a:pt x="372033" y="272059"/>
                  </a:lnTo>
                  <a:lnTo>
                    <a:pt x="372110" y="271233"/>
                  </a:lnTo>
                  <a:lnTo>
                    <a:pt x="373227" y="271868"/>
                  </a:lnTo>
                  <a:lnTo>
                    <a:pt x="373126" y="271233"/>
                  </a:lnTo>
                  <a:lnTo>
                    <a:pt x="372973" y="270217"/>
                  </a:lnTo>
                  <a:lnTo>
                    <a:pt x="372846" y="269328"/>
                  </a:lnTo>
                  <a:lnTo>
                    <a:pt x="374078" y="271741"/>
                  </a:lnTo>
                  <a:lnTo>
                    <a:pt x="374370" y="269328"/>
                  </a:lnTo>
                  <a:lnTo>
                    <a:pt x="374484" y="268439"/>
                  </a:lnTo>
                  <a:lnTo>
                    <a:pt x="374510" y="268185"/>
                  </a:lnTo>
                  <a:lnTo>
                    <a:pt x="375615" y="272630"/>
                  </a:lnTo>
                  <a:lnTo>
                    <a:pt x="375653" y="272834"/>
                  </a:lnTo>
                  <a:lnTo>
                    <a:pt x="375691" y="273050"/>
                  </a:lnTo>
                  <a:lnTo>
                    <a:pt x="375678" y="272707"/>
                  </a:lnTo>
                  <a:lnTo>
                    <a:pt x="375627" y="272580"/>
                  </a:lnTo>
                  <a:lnTo>
                    <a:pt x="375653" y="268820"/>
                  </a:lnTo>
                  <a:lnTo>
                    <a:pt x="376097" y="268566"/>
                  </a:lnTo>
                  <a:lnTo>
                    <a:pt x="376605" y="274154"/>
                  </a:lnTo>
                  <a:lnTo>
                    <a:pt x="377990" y="268566"/>
                  </a:lnTo>
                  <a:lnTo>
                    <a:pt x="378053" y="268312"/>
                  </a:lnTo>
                  <a:lnTo>
                    <a:pt x="379336" y="274154"/>
                  </a:lnTo>
                  <a:lnTo>
                    <a:pt x="378739" y="269201"/>
                  </a:lnTo>
                  <a:lnTo>
                    <a:pt x="381203" y="271360"/>
                  </a:lnTo>
                  <a:lnTo>
                    <a:pt x="381558" y="269201"/>
                  </a:lnTo>
                  <a:lnTo>
                    <a:pt x="381685" y="268439"/>
                  </a:lnTo>
                  <a:lnTo>
                    <a:pt x="381787" y="269379"/>
                  </a:lnTo>
                  <a:lnTo>
                    <a:pt x="382409" y="269570"/>
                  </a:lnTo>
                  <a:lnTo>
                    <a:pt x="382993" y="270979"/>
                  </a:lnTo>
                  <a:lnTo>
                    <a:pt x="383679" y="271741"/>
                  </a:lnTo>
                  <a:lnTo>
                    <a:pt x="382854" y="268439"/>
                  </a:lnTo>
                  <a:lnTo>
                    <a:pt x="382816" y="268312"/>
                  </a:lnTo>
                  <a:lnTo>
                    <a:pt x="382790" y="268185"/>
                  </a:lnTo>
                  <a:lnTo>
                    <a:pt x="382778" y="267677"/>
                  </a:lnTo>
                  <a:lnTo>
                    <a:pt x="383413" y="266788"/>
                  </a:lnTo>
                  <a:lnTo>
                    <a:pt x="383400" y="263994"/>
                  </a:lnTo>
                  <a:lnTo>
                    <a:pt x="385241" y="267677"/>
                  </a:lnTo>
                  <a:lnTo>
                    <a:pt x="384162" y="268820"/>
                  </a:lnTo>
                  <a:lnTo>
                    <a:pt x="385406" y="272376"/>
                  </a:lnTo>
                  <a:lnTo>
                    <a:pt x="384492" y="269201"/>
                  </a:lnTo>
                  <a:lnTo>
                    <a:pt x="385953" y="268820"/>
                  </a:lnTo>
                  <a:lnTo>
                    <a:pt x="384962" y="266280"/>
                  </a:lnTo>
                  <a:lnTo>
                    <a:pt x="386232" y="268439"/>
                  </a:lnTo>
                  <a:lnTo>
                    <a:pt x="385826" y="267169"/>
                  </a:lnTo>
                  <a:lnTo>
                    <a:pt x="387019" y="270344"/>
                  </a:lnTo>
                  <a:lnTo>
                    <a:pt x="386245" y="267169"/>
                  </a:lnTo>
                  <a:lnTo>
                    <a:pt x="386016" y="266280"/>
                  </a:lnTo>
                  <a:lnTo>
                    <a:pt x="385800" y="265391"/>
                  </a:lnTo>
                  <a:lnTo>
                    <a:pt x="387375" y="269455"/>
                  </a:lnTo>
                  <a:lnTo>
                    <a:pt x="387083" y="266280"/>
                  </a:lnTo>
                  <a:lnTo>
                    <a:pt x="388467" y="268185"/>
                  </a:lnTo>
                  <a:lnTo>
                    <a:pt x="388569" y="270852"/>
                  </a:lnTo>
                  <a:lnTo>
                    <a:pt x="389166" y="269074"/>
                  </a:lnTo>
                  <a:lnTo>
                    <a:pt x="389623" y="269709"/>
                  </a:lnTo>
                  <a:lnTo>
                    <a:pt x="389343" y="269074"/>
                  </a:lnTo>
                  <a:lnTo>
                    <a:pt x="389128" y="268566"/>
                  </a:lnTo>
                  <a:lnTo>
                    <a:pt x="388810" y="266661"/>
                  </a:lnTo>
                  <a:lnTo>
                    <a:pt x="388848" y="266280"/>
                  </a:lnTo>
                  <a:lnTo>
                    <a:pt x="389432" y="265391"/>
                  </a:lnTo>
                  <a:lnTo>
                    <a:pt x="389686" y="265010"/>
                  </a:lnTo>
                  <a:lnTo>
                    <a:pt x="390029" y="268566"/>
                  </a:lnTo>
                  <a:lnTo>
                    <a:pt x="390144" y="269201"/>
                  </a:lnTo>
                  <a:lnTo>
                    <a:pt x="391020" y="270852"/>
                  </a:lnTo>
                  <a:lnTo>
                    <a:pt x="391414" y="269836"/>
                  </a:lnTo>
                  <a:lnTo>
                    <a:pt x="391312" y="267677"/>
                  </a:lnTo>
                  <a:lnTo>
                    <a:pt x="391134" y="266026"/>
                  </a:lnTo>
                  <a:lnTo>
                    <a:pt x="391744" y="266026"/>
                  </a:lnTo>
                  <a:lnTo>
                    <a:pt x="391960" y="266661"/>
                  </a:lnTo>
                  <a:lnTo>
                    <a:pt x="392125" y="266788"/>
                  </a:lnTo>
                  <a:lnTo>
                    <a:pt x="392214" y="267677"/>
                  </a:lnTo>
                  <a:lnTo>
                    <a:pt x="392201" y="266026"/>
                  </a:lnTo>
                  <a:lnTo>
                    <a:pt x="392201" y="265010"/>
                  </a:lnTo>
                  <a:lnTo>
                    <a:pt x="392201" y="264375"/>
                  </a:lnTo>
                  <a:lnTo>
                    <a:pt x="394550" y="266788"/>
                  </a:lnTo>
                  <a:lnTo>
                    <a:pt x="394500" y="264375"/>
                  </a:lnTo>
                  <a:lnTo>
                    <a:pt x="394487" y="263994"/>
                  </a:lnTo>
                  <a:lnTo>
                    <a:pt x="394487" y="262915"/>
                  </a:lnTo>
                  <a:lnTo>
                    <a:pt x="394157" y="261899"/>
                  </a:lnTo>
                  <a:lnTo>
                    <a:pt x="393560" y="259803"/>
                  </a:lnTo>
                  <a:lnTo>
                    <a:pt x="393280" y="258660"/>
                  </a:lnTo>
                  <a:lnTo>
                    <a:pt x="393712" y="258533"/>
                  </a:lnTo>
                  <a:lnTo>
                    <a:pt x="393674" y="258152"/>
                  </a:lnTo>
                  <a:lnTo>
                    <a:pt x="393458" y="256120"/>
                  </a:lnTo>
                  <a:lnTo>
                    <a:pt x="394309" y="258533"/>
                  </a:lnTo>
                  <a:lnTo>
                    <a:pt x="394017" y="258533"/>
                  </a:lnTo>
                  <a:lnTo>
                    <a:pt x="394220" y="259295"/>
                  </a:lnTo>
                  <a:lnTo>
                    <a:pt x="394347" y="260311"/>
                  </a:lnTo>
                  <a:lnTo>
                    <a:pt x="394538" y="259041"/>
                  </a:lnTo>
                  <a:lnTo>
                    <a:pt x="395566" y="261543"/>
                  </a:lnTo>
                  <a:lnTo>
                    <a:pt x="395478" y="260819"/>
                  </a:lnTo>
                  <a:lnTo>
                    <a:pt x="395605" y="261010"/>
                  </a:lnTo>
                  <a:lnTo>
                    <a:pt x="395617" y="260819"/>
                  </a:lnTo>
                  <a:lnTo>
                    <a:pt x="395770" y="259041"/>
                  </a:lnTo>
                  <a:lnTo>
                    <a:pt x="395820" y="258406"/>
                  </a:lnTo>
                  <a:lnTo>
                    <a:pt x="396811" y="259295"/>
                  </a:lnTo>
                  <a:lnTo>
                    <a:pt x="397916" y="262597"/>
                  </a:lnTo>
                  <a:lnTo>
                    <a:pt x="395617" y="260908"/>
                  </a:lnTo>
                  <a:lnTo>
                    <a:pt x="395719" y="261200"/>
                  </a:lnTo>
                  <a:lnTo>
                    <a:pt x="397268" y="263613"/>
                  </a:lnTo>
                  <a:lnTo>
                    <a:pt x="395795" y="262597"/>
                  </a:lnTo>
                  <a:lnTo>
                    <a:pt x="398132" y="267804"/>
                  </a:lnTo>
                  <a:lnTo>
                    <a:pt x="395135" y="262648"/>
                  </a:lnTo>
                  <a:lnTo>
                    <a:pt x="395185" y="262851"/>
                  </a:lnTo>
                  <a:lnTo>
                    <a:pt x="397395" y="268058"/>
                  </a:lnTo>
                  <a:lnTo>
                    <a:pt x="399135" y="268566"/>
                  </a:lnTo>
                  <a:lnTo>
                    <a:pt x="398970" y="267804"/>
                  </a:lnTo>
                  <a:lnTo>
                    <a:pt x="398551" y="265772"/>
                  </a:lnTo>
                  <a:lnTo>
                    <a:pt x="400278" y="266407"/>
                  </a:lnTo>
                  <a:lnTo>
                    <a:pt x="400215" y="265772"/>
                  </a:lnTo>
                  <a:lnTo>
                    <a:pt x="400075" y="264375"/>
                  </a:lnTo>
                  <a:lnTo>
                    <a:pt x="399376" y="263613"/>
                  </a:lnTo>
                  <a:lnTo>
                    <a:pt x="399275" y="262597"/>
                  </a:lnTo>
                  <a:lnTo>
                    <a:pt x="399389" y="260819"/>
                  </a:lnTo>
                  <a:lnTo>
                    <a:pt x="400062" y="258406"/>
                  </a:lnTo>
                  <a:lnTo>
                    <a:pt x="400265" y="257644"/>
                  </a:lnTo>
                  <a:lnTo>
                    <a:pt x="403212" y="269836"/>
                  </a:lnTo>
                  <a:lnTo>
                    <a:pt x="403339" y="267169"/>
                  </a:lnTo>
                  <a:lnTo>
                    <a:pt x="403212" y="262648"/>
                  </a:lnTo>
                  <a:lnTo>
                    <a:pt x="403136" y="262216"/>
                  </a:lnTo>
                  <a:lnTo>
                    <a:pt x="402107" y="258025"/>
                  </a:lnTo>
                  <a:lnTo>
                    <a:pt x="403834" y="260057"/>
                  </a:lnTo>
                  <a:lnTo>
                    <a:pt x="404571" y="263994"/>
                  </a:lnTo>
                  <a:lnTo>
                    <a:pt x="406082" y="263994"/>
                  </a:lnTo>
                  <a:lnTo>
                    <a:pt x="405295" y="262001"/>
                  </a:lnTo>
                  <a:lnTo>
                    <a:pt x="405599" y="262343"/>
                  </a:lnTo>
                  <a:lnTo>
                    <a:pt x="407428" y="265137"/>
                  </a:lnTo>
                  <a:lnTo>
                    <a:pt x="406095" y="261327"/>
                  </a:lnTo>
                  <a:lnTo>
                    <a:pt x="406171" y="261962"/>
                  </a:lnTo>
                  <a:lnTo>
                    <a:pt x="405282" y="261962"/>
                  </a:lnTo>
                  <a:lnTo>
                    <a:pt x="403783" y="258152"/>
                  </a:lnTo>
                  <a:lnTo>
                    <a:pt x="405663" y="260083"/>
                  </a:lnTo>
                  <a:lnTo>
                    <a:pt x="406400" y="259803"/>
                  </a:lnTo>
                  <a:lnTo>
                    <a:pt x="407517" y="263232"/>
                  </a:lnTo>
                  <a:lnTo>
                    <a:pt x="408851" y="262216"/>
                  </a:lnTo>
                  <a:lnTo>
                    <a:pt x="409625" y="259803"/>
                  </a:lnTo>
                  <a:lnTo>
                    <a:pt x="409790" y="259295"/>
                  </a:lnTo>
                  <a:lnTo>
                    <a:pt x="411251" y="258152"/>
                  </a:lnTo>
                  <a:lnTo>
                    <a:pt x="411467" y="259168"/>
                  </a:lnTo>
                  <a:lnTo>
                    <a:pt x="411581" y="260438"/>
                  </a:lnTo>
                  <a:lnTo>
                    <a:pt x="412178" y="261327"/>
                  </a:lnTo>
                  <a:lnTo>
                    <a:pt x="413778" y="259041"/>
                  </a:lnTo>
                  <a:lnTo>
                    <a:pt x="416763" y="260438"/>
                  </a:lnTo>
                  <a:lnTo>
                    <a:pt x="419354" y="261835"/>
                  </a:lnTo>
                  <a:lnTo>
                    <a:pt x="419277" y="259041"/>
                  </a:lnTo>
                  <a:lnTo>
                    <a:pt x="419265" y="258660"/>
                  </a:lnTo>
                  <a:lnTo>
                    <a:pt x="419468" y="258660"/>
                  </a:lnTo>
                  <a:lnTo>
                    <a:pt x="419481" y="258152"/>
                  </a:lnTo>
                  <a:lnTo>
                    <a:pt x="419481" y="258025"/>
                  </a:lnTo>
                  <a:lnTo>
                    <a:pt x="419493" y="257644"/>
                  </a:lnTo>
                  <a:lnTo>
                    <a:pt x="419493" y="257517"/>
                  </a:lnTo>
                  <a:lnTo>
                    <a:pt x="419493" y="257390"/>
                  </a:lnTo>
                  <a:lnTo>
                    <a:pt x="419620" y="257263"/>
                  </a:lnTo>
                  <a:lnTo>
                    <a:pt x="419874" y="257009"/>
                  </a:lnTo>
                  <a:lnTo>
                    <a:pt x="420433" y="258533"/>
                  </a:lnTo>
                  <a:lnTo>
                    <a:pt x="420547" y="259930"/>
                  </a:lnTo>
                  <a:lnTo>
                    <a:pt x="421208" y="257009"/>
                  </a:lnTo>
                  <a:lnTo>
                    <a:pt x="421322" y="256755"/>
                  </a:lnTo>
                  <a:lnTo>
                    <a:pt x="421373" y="256628"/>
                  </a:lnTo>
                  <a:lnTo>
                    <a:pt x="422249" y="254723"/>
                  </a:lnTo>
                  <a:lnTo>
                    <a:pt x="422897" y="253326"/>
                  </a:lnTo>
                  <a:lnTo>
                    <a:pt x="425284" y="256120"/>
                  </a:lnTo>
                  <a:lnTo>
                    <a:pt x="425259" y="257009"/>
                  </a:lnTo>
                  <a:lnTo>
                    <a:pt x="426745" y="257898"/>
                  </a:lnTo>
                  <a:lnTo>
                    <a:pt x="425488" y="253326"/>
                  </a:lnTo>
                  <a:lnTo>
                    <a:pt x="424738" y="250659"/>
                  </a:lnTo>
                  <a:lnTo>
                    <a:pt x="426605" y="253072"/>
                  </a:lnTo>
                  <a:lnTo>
                    <a:pt x="426554" y="253580"/>
                  </a:lnTo>
                  <a:lnTo>
                    <a:pt x="429399" y="254215"/>
                  </a:lnTo>
                  <a:lnTo>
                    <a:pt x="431292" y="250659"/>
                  </a:lnTo>
                  <a:lnTo>
                    <a:pt x="434505" y="254469"/>
                  </a:lnTo>
                  <a:lnTo>
                    <a:pt x="433679" y="250659"/>
                  </a:lnTo>
                  <a:lnTo>
                    <a:pt x="433628" y="250405"/>
                  </a:lnTo>
                  <a:lnTo>
                    <a:pt x="433565" y="250151"/>
                  </a:lnTo>
                  <a:lnTo>
                    <a:pt x="437515" y="255612"/>
                  </a:lnTo>
                  <a:lnTo>
                    <a:pt x="435965" y="250151"/>
                  </a:lnTo>
                  <a:lnTo>
                    <a:pt x="435864" y="249770"/>
                  </a:lnTo>
                  <a:lnTo>
                    <a:pt x="438048" y="252056"/>
                  </a:lnTo>
                  <a:lnTo>
                    <a:pt x="438086" y="253326"/>
                  </a:lnTo>
                  <a:lnTo>
                    <a:pt x="440664" y="254723"/>
                  </a:lnTo>
                  <a:lnTo>
                    <a:pt x="441286" y="254850"/>
                  </a:lnTo>
                  <a:lnTo>
                    <a:pt x="440410" y="251167"/>
                  </a:lnTo>
                  <a:lnTo>
                    <a:pt x="440474" y="250532"/>
                  </a:lnTo>
                  <a:lnTo>
                    <a:pt x="440766" y="250024"/>
                  </a:lnTo>
                  <a:lnTo>
                    <a:pt x="441731" y="253047"/>
                  </a:lnTo>
                  <a:lnTo>
                    <a:pt x="441642" y="250024"/>
                  </a:lnTo>
                  <a:lnTo>
                    <a:pt x="441642" y="249770"/>
                  </a:lnTo>
                  <a:lnTo>
                    <a:pt x="441629" y="249516"/>
                  </a:lnTo>
                  <a:lnTo>
                    <a:pt x="443230" y="253072"/>
                  </a:lnTo>
                  <a:lnTo>
                    <a:pt x="443598" y="252183"/>
                  </a:lnTo>
                  <a:lnTo>
                    <a:pt x="443306" y="252056"/>
                  </a:lnTo>
                  <a:lnTo>
                    <a:pt x="442645" y="250913"/>
                  </a:lnTo>
                  <a:lnTo>
                    <a:pt x="442455" y="250151"/>
                  </a:lnTo>
                  <a:lnTo>
                    <a:pt x="442531" y="249643"/>
                  </a:lnTo>
                  <a:lnTo>
                    <a:pt x="442582" y="249516"/>
                  </a:lnTo>
                  <a:lnTo>
                    <a:pt x="442823" y="248754"/>
                  </a:lnTo>
                  <a:lnTo>
                    <a:pt x="442937" y="248373"/>
                  </a:lnTo>
                  <a:lnTo>
                    <a:pt x="445414" y="251421"/>
                  </a:lnTo>
                  <a:lnTo>
                    <a:pt x="445922" y="253072"/>
                  </a:lnTo>
                  <a:lnTo>
                    <a:pt x="447370" y="249770"/>
                  </a:lnTo>
                  <a:lnTo>
                    <a:pt x="447548" y="250355"/>
                  </a:lnTo>
                  <a:lnTo>
                    <a:pt x="447573" y="249770"/>
                  </a:lnTo>
                  <a:lnTo>
                    <a:pt x="447636" y="248881"/>
                  </a:lnTo>
                  <a:lnTo>
                    <a:pt x="448640" y="255612"/>
                  </a:lnTo>
                  <a:lnTo>
                    <a:pt x="448767" y="253580"/>
                  </a:lnTo>
                  <a:lnTo>
                    <a:pt x="448703" y="252056"/>
                  </a:lnTo>
                  <a:lnTo>
                    <a:pt x="448475" y="251675"/>
                  </a:lnTo>
                  <a:lnTo>
                    <a:pt x="448348" y="250532"/>
                  </a:lnTo>
                  <a:lnTo>
                    <a:pt x="448170" y="249897"/>
                  </a:lnTo>
                  <a:lnTo>
                    <a:pt x="449313" y="251548"/>
                  </a:lnTo>
                  <a:lnTo>
                    <a:pt x="450557" y="251167"/>
                  </a:lnTo>
                  <a:lnTo>
                    <a:pt x="451243" y="250024"/>
                  </a:lnTo>
                  <a:lnTo>
                    <a:pt x="451751" y="252310"/>
                  </a:lnTo>
                  <a:lnTo>
                    <a:pt x="453580" y="252310"/>
                  </a:lnTo>
                  <a:lnTo>
                    <a:pt x="454939" y="250151"/>
                  </a:lnTo>
                  <a:lnTo>
                    <a:pt x="455320" y="250024"/>
                  </a:lnTo>
                  <a:lnTo>
                    <a:pt x="455688" y="249897"/>
                  </a:lnTo>
                  <a:lnTo>
                    <a:pt x="456819" y="249516"/>
                  </a:lnTo>
                  <a:lnTo>
                    <a:pt x="456006" y="248881"/>
                  </a:lnTo>
                  <a:lnTo>
                    <a:pt x="455841" y="248754"/>
                  </a:lnTo>
                  <a:lnTo>
                    <a:pt x="455739" y="248373"/>
                  </a:lnTo>
                  <a:lnTo>
                    <a:pt x="455663" y="248119"/>
                  </a:lnTo>
                  <a:lnTo>
                    <a:pt x="455523" y="247611"/>
                  </a:lnTo>
                  <a:lnTo>
                    <a:pt x="454888" y="245325"/>
                  </a:lnTo>
                  <a:lnTo>
                    <a:pt x="454926" y="244944"/>
                  </a:lnTo>
                  <a:lnTo>
                    <a:pt x="455041" y="244817"/>
                  </a:lnTo>
                  <a:lnTo>
                    <a:pt x="455256" y="244563"/>
                  </a:lnTo>
                  <a:lnTo>
                    <a:pt x="455510" y="245211"/>
                  </a:lnTo>
                  <a:lnTo>
                    <a:pt x="455498" y="244563"/>
                  </a:lnTo>
                  <a:lnTo>
                    <a:pt x="455485" y="243928"/>
                  </a:lnTo>
                  <a:lnTo>
                    <a:pt x="456298" y="244182"/>
                  </a:lnTo>
                  <a:lnTo>
                    <a:pt x="457111" y="247357"/>
                  </a:lnTo>
                  <a:lnTo>
                    <a:pt x="457060" y="248754"/>
                  </a:lnTo>
                  <a:lnTo>
                    <a:pt x="457555" y="247357"/>
                  </a:lnTo>
                  <a:lnTo>
                    <a:pt x="457923" y="248246"/>
                  </a:lnTo>
                  <a:lnTo>
                    <a:pt x="458012" y="249262"/>
                  </a:lnTo>
                  <a:lnTo>
                    <a:pt x="458241" y="250024"/>
                  </a:lnTo>
                  <a:lnTo>
                    <a:pt x="457936" y="247992"/>
                  </a:lnTo>
                  <a:lnTo>
                    <a:pt x="460756" y="252818"/>
                  </a:lnTo>
                  <a:lnTo>
                    <a:pt x="460133" y="249262"/>
                  </a:lnTo>
                  <a:lnTo>
                    <a:pt x="460489" y="250151"/>
                  </a:lnTo>
                  <a:lnTo>
                    <a:pt x="462368" y="249643"/>
                  </a:lnTo>
                  <a:lnTo>
                    <a:pt x="462508" y="249262"/>
                  </a:lnTo>
                  <a:lnTo>
                    <a:pt x="462864" y="248246"/>
                  </a:lnTo>
                  <a:lnTo>
                    <a:pt x="463461" y="247992"/>
                  </a:lnTo>
                  <a:lnTo>
                    <a:pt x="464337" y="247611"/>
                  </a:lnTo>
                  <a:lnTo>
                    <a:pt x="464261" y="247357"/>
                  </a:lnTo>
                  <a:lnTo>
                    <a:pt x="463448" y="244690"/>
                  </a:lnTo>
                  <a:lnTo>
                    <a:pt x="464261" y="245198"/>
                  </a:lnTo>
                  <a:lnTo>
                    <a:pt x="464197" y="244690"/>
                  </a:lnTo>
                  <a:lnTo>
                    <a:pt x="464108" y="243928"/>
                  </a:lnTo>
                  <a:lnTo>
                    <a:pt x="464083" y="243674"/>
                  </a:lnTo>
                  <a:lnTo>
                    <a:pt x="463981" y="242785"/>
                  </a:lnTo>
                  <a:lnTo>
                    <a:pt x="465366" y="243293"/>
                  </a:lnTo>
                  <a:lnTo>
                    <a:pt x="467334" y="245071"/>
                  </a:lnTo>
                  <a:lnTo>
                    <a:pt x="468604" y="244436"/>
                  </a:lnTo>
                  <a:lnTo>
                    <a:pt x="469061" y="242785"/>
                  </a:lnTo>
                  <a:lnTo>
                    <a:pt x="469099" y="242658"/>
                  </a:lnTo>
                  <a:lnTo>
                    <a:pt x="470154" y="241896"/>
                  </a:lnTo>
                  <a:lnTo>
                    <a:pt x="470065" y="244055"/>
                  </a:lnTo>
                  <a:lnTo>
                    <a:pt x="471538" y="243039"/>
                  </a:lnTo>
                  <a:lnTo>
                    <a:pt x="471957" y="242785"/>
                  </a:lnTo>
                  <a:lnTo>
                    <a:pt x="472401" y="241896"/>
                  </a:lnTo>
                  <a:lnTo>
                    <a:pt x="473303" y="240118"/>
                  </a:lnTo>
                  <a:lnTo>
                    <a:pt x="472732" y="239102"/>
                  </a:lnTo>
                  <a:lnTo>
                    <a:pt x="472338" y="238721"/>
                  </a:lnTo>
                  <a:lnTo>
                    <a:pt x="472224" y="238086"/>
                  </a:lnTo>
                  <a:lnTo>
                    <a:pt x="472236" y="237705"/>
                  </a:lnTo>
                  <a:lnTo>
                    <a:pt x="472401" y="237324"/>
                  </a:lnTo>
                  <a:lnTo>
                    <a:pt x="473379" y="238594"/>
                  </a:lnTo>
                  <a:lnTo>
                    <a:pt x="473583" y="239331"/>
                  </a:lnTo>
                  <a:lnTo>
                    <a:pt x="473710" y="240118"/>
                  </a:lnTo>
                  <a:lnTo>
                    <a:pt x="474332" y="237324"/>
                  </a:lnTo>
                  <a:lnTo>
                    <a:pt x="474535" y="236435"/>
                  </a:lnTo>
                  <a:lnTo>
                    <a:pt x="474726" y="235546"/>
                  </a:lnTo>
                  <a:lnTo>
                    <a:pt x="481495" y="245833"/>
                  </a:lnTo>
                  <a:lnTo>
                    <a:pt x="481520" y="240245"/>
                  </a:lnTo>
                  <a:lnTo>
                    <a:pt x="481634" y="239864"/>
                  </a:lnTo>
                  <a:lnTo>
                    <a:pt x="482473" y="236816"/>
                  </a:lnTo>
                  <a:lnTo>
                    <a:pt x="483489" y="236943"/>
                  </a:lnTo>
                  <a:lnTo>
                    <a:pt x="482790" y="238467"/>
                  </a:lnTo>
                  <a:lnTo>
                    <a:pt x="482714" y="238963"/>
                  </a:lnTo>
                  <a:lnTo>
                    <a:pt x="483781" y="240245"/>
                  </a:lnTo>
                  <a:lnTo>
                    <a:pt x="484187" y="236816"/>
                  </a:lnTo>
                  <a:lnTo>
                    <a:pt x="484339" y="235546"/>
                  </a:lnTo>
                  <a:lnTo>
                    <a:pt x="484378" y="235292"/>
                  </a:lnTo>
                  <a:lnTo>
                    <a:pt x="487210" y="239737"/>
                  </a:lnTo>
                  <a:lnTo>
                    <a:pt x="487921" y="236308"/>
                  </a:lnTo>
                  <a:lnTo>
                    <a:pt x="491794" y="243420"/>
                  </a:lnTo>
                  <a:lnTo>
                    <a:pt x="492226" y="236308"/>
                  </a:lnTo>
                  <a:lnTo>
                    <a:pt x="492277" y="235292"/>
                  </a:lnTo>
                  <a:lnTo>
                    <a:pt x="492340" y="234276"/>
                  </a:lnTo>
                  <a:lnTo>
                    <a:pt x="495744" y="238467"/>
                  </a:lnTo>
                  <a:lnTo>
                    <a:pt x="495122" y="236943"/>
                  </a:lnTo>
                  <a:lnTo>
                    <a:pt x="495007" y="236435"/>
                  </a:lnTo>
                  <a:lnTo>
                    <a:pt x="494880" y="234784"/>
                  </a:lnTo>
                  <a:lnTo>
                    <a:pt x="495338" y="235940"/>
                  </a:lnTo>
                  <a:lnTo>
                    <a:pt x="495312" y="235292"/>
                  </a:lnTo>
                  <a:lnTo>
                    <a:pt x="495769" y="234784"/>
                  </a:lnTo>
                  <a:lnTo>
                    <a:pt x="496227" y="234276"/>
                  </a:lnTo>
                  <a:lnTo>
                    <a:pt x="498398" y="231863"/>
                  </a:lnTo>
                  <a:lnTo>
                    <a:pt x="504088" y="235038"/>
                  </a:lnTo>
                  <a:lnTo>
                    <a:pt x="508596" y="235292"/>
                  </a:lnTo>
                  <a:lnTo>
                    <a:pt x="510209" y="235292"/>
                  </a:lnTo>
                  <a:lnTo>
                    <a:pt x="508723" y="231863"/>
                  </a:lnTo>
                  <a:lnTo>
                    <a:pt x="508622" y="231609"/>
                  </a:lnTo>
                  <a:lnTo>
                    <a:pt x="507149" y="228180"/>
                  </a:lnTo>
                  <a:lnTo>
                    <a:pt x="506539" y="226783"/>
                  </a:lnTo>
                  <a:lnTo>
                    <a:pt x="506158" y="225894"/>
                  </a:lnTo>
                  <a:lnTo>
                    <a:pt x="509460" y="229450"/>
                  </a:lnTo>
                  <a:lnTo>
                    <a:pt x="510120" y="232879"/>
                  </a:lnTo>
                  <a:lnTo>
                    <a:pt x="511606" y="227926"/>
                  </a:lnTo>
                  <a:lnTo>
                    <a:pt x="516089" y="230974"/>
                  </a:lnTo>
                  <a:lnTo>
                    <a:pt x="517182" y="227926"/>
                  </a:lnTo>
                  <a:lnTo>
                    <a:pt x="517690" y="226529"/>
                  </a:lnTo>
                  <a:lnTo>
                    <a:pt x="517779" y="227164"/>
                  </a:lnTo>
                  <a:lnTo>
                    <a:pt x="517855" y="227545"/>
                  </a:lnTo>
                  <a:lnTo>
                    <a:pt x="518147" y="228307"/>
                  </a:lnTo>
                  <a:lnTo>
                    <a:pt x="517867" y="228434"/>
                  </a:lnTo>
                  <a:lnTo>
                    <a:pt x="519341" y="230593"/>
                  </a:lnTo>
                  <a:lnTo>
                    <a:pt x="520014" y="228180"/>
                  </a:lnTo>
                  <a:lnTo>
                    <a:pt x="519899" y="227164"/>
                  </a:lnTo>
                  <a:lnTo>
                    <a:pt x="519684" y="226529"/>
                  </a:lnTo>
                  <a:lnTo>
                    <a:pt x="519417" y="225767"/>
                  </a:lnTo>
                  <a:lnTo>
                    <a:pt x="519938" y="225894"/>
                  </a:lnTo>
                  <a:lnTo>
                    <a:pt x="520166" y="227545"/>
                  </a:lnTo>
                  <a:lnTo>
                    <a:pt x="520788" y="228434"/>
                  </a:lnTo>
                  <a:lnTo>
                    <a:pt x="521906" y="229577"/>
                  </a:lnTo>
                  <a:lnTo>
                    <a:pt x="521309" y="225767"/>
                  </a:lnTo>
                  <a:lnTo>
                    <a:pt x="521182" y="224878"/>
                  </a:lnTo>
                  <a:lnTo>
                    <a:pt x="522427" y="227164"/>
                  </a:lnTo>
                  <a:lnTo>
                    <a:pt x="522414" y="226783"/>
                  </a:lnTo>
                  <a:lnTo>
                    <a:pt x="524357" y="227799"/>
                  </a:lnTo>
                  <a:lnTo>
                    <a:pt x="523836" y="226783"/>
                  </a:lnTo>
                  <a:lnTo>
                    <a:pt x="522973" y="225132"/>
                  </a:lnTo>
                  <a:lnTo>
                    <a:pt x="524522" y="226021"/>
                  </a:lnTo>
                  <a:lnTo>
                    <a:pt x="524535" y="225132"/>
                  </a:lnTo>
                  <a:lnTo>
                    <a:pt x="524535" y="224878"/>
                  </a:lnTo>
                  <a:lnTo>
                    <a:pt x="524560" y="223227"/>
                  </a:lnTo>
                  <a:lnTo>
                    <a:pt x="525995" y="224497"/>
                  </a:lnTo>
                  <a:lnTo>
                    <a:pt x="525767" y="223227"/>
                  </a:lnTo>
                  <a:lnTo>
                    <a:pt x="525678" y="222719"/>
                  </a:lnTo>
                  <a:lnTo>
                    <a:pt x="525424" y="221322"/>
                  </a:lnTo>
                  <a:lnTo>
                    <a:pt x="528358" y="225259"/>
                  </a:lnTo>
                  <a:lnTo>
                    <a:pt x="527050" y="221322"/>
                  </a:lnTo>
                  <a:lnTo>
                    <a:pt x="528510" y="225386"/>
                  </a:lnTo>
                  <a:lnTo>
                    <a:pt x="530123" y="223862"/>
                  </a:lnTo>
                  <a:lnTo>
                    <a:pt x="529996" y="221449"/>
                  </a:lnTo>
                  <a:lnTo>
                    <a:pt x="530288" y="222973"/>
                  </a:lnTo>
                  <a:lnTo>
                    <a:pt x="531101" y="222719"/>
                  </a:lnTo>
                  <a:lnTo>
                    <a:pt x="531507" y="224574"/>
                  </a:lnTo>
                  <a:lnTo>
                    <a:pt x="532282" y="224243"/>
                  </a:lnTo>
                  <a:lnTo>
                    <a:pt x="532472" y="223735"/>
                  </a:lnTo>
                  <a:lnTo>
                    <a:pt x="532447" y="222719"/>
                  </a:lnTo>
                  <a:lnTo>
                    <a:pt x="531888" y="221449"/>
                  </a:lnTo>
                  <a:lnTo>
                    <a:pt x="531672" y="220941"/>
                  </a:lnTo>
                  <a:lnTo>
                    <a:pt x="535076" y="225767"/>
                  </a:lnTo>
                  <a:lnTo>
                    <a:pt x="534035" y="220941"/>
                  </a:lnTo>
                  <a:lnTo>
                    <a:pt x="533984" y="220687"/>
                  </a:lnTo>
                  <a:lnTo>
                    <a:pt x="533730" y="219544"/>
                  </a:lnTo>
                  <a:lnTo>
                    <a:pt x="532968" y="215988"/>
                  </a:lnTo>
                  <a:lnTo>
                    <a:pt x="532879" y="215607"/>
                  </a:lnTo>
                  <a:lnTo>
                    <a:pt x="536232" y="222084"/>
                  </a:lnTo>
                  <a:lnTo>
                    <a:pt x="537591" y="218909"/>
                  </a:lnTo>
                  <a:lnTo>
                    <a:pt x="538797" y="216903"/>
                  </a:lnTo>
                  <a:lnTo>
                    <a:pt x="538784" y="216420"/>
                  </a:lnTo>
                  <a:lnTo>
                    <a:pt x="538911" y="216725"/>
                  </a:lnTo>
                  <a:lnTo>
                    <a:pt x="539051" y="216496"/>
                  </a:lnTo>
                  <a:lnTo>
                    <a:pt x="539521" y="215988"/>
                  </a:lnTo>
                  <a:lnTo>
                    <a:pt x="539877" y="215607"/>
                  </a:lnTo>
                  <a:lnTo>
                    <a:pt x="540689" y="214718"/>
                  </a:lnTo>
                  <a:lnTo>
                    <a:pt x="541655" y="217271"/>
                  </a:lnTo>
                  <a:lnTo>
                    <a:pt x="541439" y="214718"/>
                  </a:lnTo>
                  <a:lnTo>
                    <a:pt x="541362" y="213829"/>
                  </a:lnTo>
                  <a:lnTo>
                    <a:pt x="543674" y="214083"/>
                  </a:lnTo>
                  <a:lnTo>
                    <a:pt x="544398" y="214591"/>
                  </a:lnTo>
                  <a:lnTo>
                    <a:pt x="544385" y="214718"/>
                  </a:lnTo>
                  <a:lnTo>
                    <a:pt x="544271" y="217004"/>
                  </a:lnTo>
                  <a:lnTo>
                    <a:pt x="545477" y="214464"/>
                  </a:lnTo>
                  <a:lnTo>
                    <a:pt x="548132" y="215988"/>
                  </a:lnTo>
                  <a:lnTo>
                    <a:pt x="548500" y="214464"/>
                  </a:lnTo>
                  <a:lnTo>
                    <a:pt x="548652" y="213829"/>
                  </a:lnTo>
                  <a:lnTo>
                    <a:pt x="548767" y="213321"/>
                  </a:lnTo>
                  <a:lnTo>
                    <a:pt x="548703" y="212559"/>
                  </a:lnTo>
                  <a:lnTo>
                    <a:pt x="547433" y="210527"/>
                  </a:lnTo>
                  <a:lnTo>
                    <a:pt x="547725" y="208749"/>
                  </a:lnTo>
                  <a:lnTo>
                    <a:pt x="547966" y="207225"/>
                  </a:lnTo>
                  <a:lnTo>
                    <a:pt x="547878" y="206336"/>
                  </a:lnTo>
                  <a:lnTo>
                    <a:pt x="548030" y="206844"/>
                  </a:lnTo>
                  <a:lnTo>
                    <a:pt x="547979" y="206349"/>
                  </a:lnTo>
                  <a:lnTo>
                    <a:pt x="548068" y="206590"/>
                  </a:lnTo>
                  <a:lnTo>
                    <a:pt x="548132" y="207225"/>
                  </a:lnTo>
                  <a:lnTo>
                    <a:pt x="549198" y="211035"/>
                  </a:lnTo>
                  <a:lnTo>
                    <a:pt x="549770" y="205828"/>
                  </a:lnTo>
                  <a:lnTo>
                    <a:pt x="551700" y="213448"/>
                  </a:lnTo>
                  <a:lnTo>
                    <a:pt x="551624" y="211797"/>
                  </a:lnTo>
                  <a:lnTo>
                    <a:pt x="551103" y="210654"/>
                  </a:lnTo>
                  <a:lnTo>
                    <a:pt x="551586" y="210908"/>
                  </a:lnTo>
                  <a:lnTo>
                    <a:pt x="551992" y="211670"/>
                  </a:lnTo>
                  <a:lnTo>
                    <a:pt x="552259" y="213321"/>
                  </a:lnTo>
                  <a:lnTo>
                    <a:pt x="553034" y="211670"/>
                  </a:lnTo>
                  <a:lnTo>
                    <a:pt x="552361" y="210654"/>
                  </a:lnTo>
                  <a:lnTo>
                    <a:pt x="551776" y="209765"/>
                  </a:lnTo>
                  <a:lnTo>
                    <a:pt x="552881" y="209384"/>
                  </a:lnTo>
                  <a:lnTo>
                    <a:pt x="553161" y="210146"/>
                  </a:lnTo>
                  <a:lnTo>
                    <a:pt x="553224" y="210908"/>
                  </a:lnTo>
                  <a:lnTo>
                    <a:pt x="553516" y="212051"/>
                  </a:lnTo>
                  <a:lnTo>
                    <a:pt x="553275" y="209384"/>
                  </a:lnTo>
                  <a:lnTo>
                    <a:pt x="553135" y="207733"/>
                  </a:lnTo>
                  <a:lnTo>
                    <a:pt x="554367" y="208241"/>
                  </a:lnTo>
                  <a:lnTo>
                    <a:pt x="554558" y="208876"/>
                  </a:lnTo>
                  <a:lnTo>
                    <a:pt x="554939" y="209473"/>
                  </a:lnTo>
                  <a:lnTo>
                    <a:pt x="556145" y="208749"/>
                  </a:lnTo>
                  <a:lnTo>
                    <a:pt x="555993" y="207733"/>
                  </a:lnTo>
                  <a:lnTo>
                    <a:pt x="555713" y="205828"/>
                  </a:lnTo>
                  <a:lnTo>
                    <a:pt x="555599" y="205066"/>
                  </a:lnTo>
                  <a:lnTo>
                    <a:pt x="555371" y="203542"/>
                  </a:lnTo>
                  <a:lnTo>
                    <a:pt x="557822" y="204685"/>
                  </a:lnTo>
                  <a:lnTo>
                    <a:pt x="559003" y="209130"/>
                  </a:lnTo>
                  <a:lnTo>
                    <a:pt x="558977" y="205828"/>
                  </a:lnTo>
                  <a:lnTo>
                    <a:pt x="560501" y="209511"/>
                  </a:lnTo>
                  <a:lnTo>
                    <a:pt x="561009" y="207987"/>
                  </a:lnTo>
                  <a:lnTo>
                    <a:pt x="559943" y="206336"/>
                  </a:lnTo>
                  <a:lnTo>
                    <a:pt x="560781" y="206082"/>
                  </a:lnTo>
                  <a:lnTo>
                    <a:pt x="560743" y="205828"/>
                  </a:lnTo>
                  <a:lnTo>
                    <a:pt x="560425" y="203161"/>
                  </a:lnTo>
                  <a:lnTo>
                    <a:pt x="561606" y="204050"/>
                  </a:lnTo>
                  <a:lnTo>
                    <a:pt x="561594" y="205828"/>
                  </a:lnTo>
                  <a:lnTo>
                    <a:pt x="562838" y="204558"/>
                  </a:lnTo>
                  <a:lnTo>
                    <a:pt x="561428" y="203542"/>
                  </a:lnTo>
                  <a:lnTo>
                    <a:pt x="561441" y="203161"/>
                  </a:lnTo>
                  <a:lnTo>
                    <a:pt x="561517" y="201256"/>
                  </a:lnTo>
                  <a:lnTo>
                    <a:pt x="561174" y="200875"/>
                  </a:lnTo>
                  <a:lnTo>
                    <a:pt x="560844" y="200494"/>
                  </a:lnTo>
                  <a:lnTo>
                    <a:pt x="559511" y="198970"/>
                  </a:lnTo>
                  <a:lnTo>
                    <a:pt x="560984" y="199478"/>
                  </a:lnTo>
                  <a:lnTo>
                    <a:pt x="560920" y="199986"/>
                  </a:lnTo>
                  <a:lnTo>
                    <a:pt x="561809" y="199224"/>
                  </a:lnTo>
                  <a:lnTo>
                    <a:pt x="563092" y="201256"/>
                  </a:lnTo>
                  <a:lnTo>
                    <a:pt x="563003" y="199224"/>
                  </a:lnTo>
                  <a:lnTo>
                    <a:pt x="562991" y="198970"/>
                  </a:lnTo>
                  <a:lnTo>
                    <a:pt x="562965" y="198462"/>
                  </a:lnTo>
                  <a:lnTo>
                    <a:pt x="563918" y="199224"/>
                  </a:lnTo>
                  <a:lnTo>
                    <a:pt x="564540" y="200240"/>
                  </a:lnTo>
                  <a:lnTo>
                    <a:pt x="565378" y="203161"/>
                  </a:lnTo>
                  <a:lnTo>
                    <a:pt x="565505" y="203415"/>
                  </a:lnTo>
                  <a:lnTo>
                    <a:pt x="565823" y="203923"/>
                  </a:lnTo>
                  <a:lnTo>
                    <a:pt x="564997" y="200748"/>
                  </a:lnTo>
                  <a:lnTo>
                    <a:pt x="567385" y="202399"/>
                  </a:lnTo>
                  <a:lnTo>
                    <a:pt x="567004" y="200748"/>
                  </a:lnTo>
                  <a:lnTo>
                    <a:pt x="566801" y="199923"/>
                  </a:lnTo>
                  <a:lnTo>
                    <a:pt x="567436" y="201510"/>
                  </a:lnTo>
                  <a:lnTo>
                    <a:pt x="567690" y="202018"/>
                  </a:lnTo>
                  <a:lnTo>
                    <a:pt x="567029" y="199478"/>
                  </a:lnTo>
                  <a:lnTo>
                    <a:pt x="567728" y="200113"/>
                  </a:lnTo>
                  <a:lnTo>
                    <a:pt x="567931" y="200367"/>
                  </a:lnTo>
                  <a:lnTo>
                    <a:pt x="568490" y="202018"/>
                  </a:lnTo>
                  <a:lnTo>
                    <a:pt x="569798" y="202018"/>
                  </a:lnTo>
                  <a:close/>
                </a:path>
                <a:path w="1000125" h="349884">
                  <a:moveTo>
                    <a:pt x="570255" y="186270"/>
                  </a:moveTo>
                  <a:lnTo>
                    <a:pt x="570052" y="186182"/>
                  </a:lnTo>
                  <a:lnTo>
                    <a:pt x="570255" y="186270"/>
                  </a:lnTo>
                  <a:close/>
                </a:path>
                <a:path w="1000125" h="349884">
                  <a:moveTo>
                    <a:pt x="570484" y="184327"/>
                  </a:moveTo>
                  <a:lnTo>
                    <a:pt x="570115" y="183375"/>
                  </a:lnTo>
                  <a:lnTo>
                    <a:pt x="569785" y="183934"/>
                  </a:lnTo>
                  <a:lnTo>
                    <a:pt x="570484" y="184327"/>
                  </a:lnTo>
                  <a:close/>
                </a:path>
                <a:path w="1000125" h="349884">
                  <a:moveTo>
                    <a:pt x="571080" y="185877"/>
                  </a:moveTo>
                  <a:lnTo>
                    <a:pt x="570509" y="184340"/>
                  </a:lnTo>
                  <a:lnTo>
                    <a:pt x="571080" y="185877"/>
                  </a:lnTo>
                  <a:close/>
                </a:path>
                <a:path w="1000125" h="349884">
                  <a:moveTo>
                    <a:pt x="573938" y="201637"/>
                  </a:moveTo>
                  <a:lnTo>
                    <a:pt x="573913" y="201510"/>
                  </a:lnTo>
                  <a:lnTo>
                    <a:pt x="571487" y="199478"/>
                  </a:lnTo>
                  <a:lnTo>
                    <a:pt x="571665" y="199783"/>
                  </a:lnTo>
                  <a:lnTo>
                    <a:pt x="571296" y="200736"/>
                  </a:lnTo>
                  <a:lnTo>
                    <a:pt x="572401" y="202069"/>
                  </a:lnTo>
                  <a:lnTo>
                    <a:pt x="571741" y="199923"/>
                  </a:lnTo>
                  <a:lnTo>
                    <a:pt x="573163" y="202272"/>
                  </a:lnTo>
                  <a:lnTo>
                    <a:pt x="573938" y="201637"/>
                  </a:lnTo>
                  <a:close/>
                </a:path>
                <a:path w="1000125" h="349884">
                  <a:moveTo>
                    <a:pt x="579678" y="184302"/>
                  </a:moveTo>
                  <a:lnTo>
                    <a:pt x="578662" y="183553"/>
                  </a:lnTo>
                  <a:lnTo>
                    <a:pt x="579069" y="184607"/>
                  </a:lnTo>
                  <a:lnTo>
                    <a:pt x="579310" y="184188"/>
                  </a:lnTo>
                  <a:lnTo>
                    <a:pt x="579678" y="184302"/>
                  </a:lnTo>
                  <a:close/>
                </a:path>
                <a:path w="1000125" h="349884">
                  <a:moveTo>
                    <a:pt x="582701" y="179311"/>
                  </a:moveTo>
                  <a:lnTo>
                    <a:pt x="582231" y="178371"/>
                  </a:lnTo>
                  <a:lnTo>
                    <a:pt x="582371" y="178701"/>
                  </a:lnTo>
                  <a:lnTo>
                    <a:pt x="582536" y="179019"/>
                  </a:lnTo>
                  <a:lnTo>
                    <a:pt x="582701" y="179311"/>
                  </a:lnTo>
                  <a:close/>
                </a:path>
                <a:path w="1000125" h="349884">
                  <a:moveTo>
                    <a:pt x="586397" y="184315"/>
                  </a:moveTo>
                  <a:lnTo>
                    <a:pt x="586105" y="182714"/>
                  </a:lnTo>
                  <a:lnTo>
                    <a:pt x="585228" y="182003"/>
                  </a:lnTo>
                  <a:lnTo>
                    <a:pt x="585685" y="182968"/>
                  </a:lnTo>
                  <a:lnTo>
                    <a:pt x="586397" y="184315"/>
                  </a:lnTo>
                  <a:close/>
                </a:path>
                <a:path w="1000125" h="349884">
                  <a:moveTo>
                    <a:pt x="586625" y="184746"/>
                  </a:moveTo>
                  <a:lnTo>
                    <a:pt x="586397" y="184315"/>
                  </a:lnTo>
                  <a:lnTo>
                    <a:pt x="586473" y="184746"/>
                  </a:lnTo>
                  <a:lnTo>
                    <a:pt x="586625" y="184746"/>
                  </a:lnTo>
                  <a:close/>
                </a:path>
                <a:path w="1000125" h="349884">
                  <a:moveTo>
                    <a:pt x="587006" y="185508"/>
                  </a:moveTo>
                  <a:lnTo>
                    <a:pt x="586892" y="184619"/>
                  </a:lnTo>
                  <a:lnTo>
                    <a:pt x="586892" y="185254"/>
                  </a:lnTo>
                  <a:lnTo>
                    <a:pt x="587006" y="185508"/>
                  </a:lnTo>
                  <a:close/>
                </a:path>
                <a:path w="1000125" h="349884">
                  <a:moveTo>
                    <a:pt x="588429" y="177571"/>
                  </a:moveTo>
                  <a:lnTo>
                    <a:pt x="588302" y="177190"/>
                  </a:lnTo>
                  <a:lnTo>
                    <a:pt x="588175" y="176733"/>
                  </a:lnTo>
                  <a:lnTo>
                    <a:pt x="588022" y="176199"/>
                  </a:lnTo>
                  <a:lnTo>
                    <a:pt x="588238" y="177647"/>
                  </a:lnTo>
                  <a:lnTo>
                    <a:pt x="588429" y="177571"/>
                  </a:lnTo>
                  <a:close/>
                </a:path>
                <a:path w="1000125" h="349884">
                  <a:moveTo>
                    <a:pt x="594944" y="190169"/>
                  </a:moveTo>
                  <a:lnTo>
                    <a:pt x="594855" y="189992"/>
                  </a:lnTo>
                  <a:lnTo>
                    <a:pt x="594702" y="189763"/>
                  </a:lnTo>
                  <a:lnTo>
                    <a:pt x="594499" y="189534"/>
                  </a:lnTo>
                  <a:lnTo>
                    <a:pt x="594626" y="189763"/>
                  </a:lnTo>
                  <a:lnTo>
                    <a:pt x="594766" y="189992"/>
                  </a:lnTo>
                  <a:lnTo>
                    <a:pt x="594944" y="190169"/>
                  </a:lnTo>
                  <a:close/>
                </a:path>
                <a:path w="1000125" h="349884">
                  <a:moveTo>
                    <a:pt x="596760" y="177863"/>
                  </a:moveTo>
                  <a:lnTo>
                    <a:pt x="596366" y="176720"/>
                  </a:lnTo>
                  <a:lnTo>
                    <a:pt x="596252" y="176136"/>
                  </a:lnTo>
                  <a:lnTo>
                    <a:pt x="596315" y="175869"/>
                  </a:lnTo>
                  <a:lnTo>
                    <a:pt x="596074" y="175361"/>
                  </a:lnTo>
                  <a:lnTo>
                    <a:pt x="595414" y="173990"/>
                  </a:lnTo>
                  <a:lnTo>
                    <a:pt x="595198" y="173939"/>
                  </a:lnTo>
                  <a:lnTo>
                    <a:pt x="596315" y="176669"/>
                  </a:lnTo>
                  <a:lnTo>
                    <a:pt x="596760" y="177863"/>
                  </a:lnTo>
                  <a:close/>
                </a:path>
                <a:path w="1000125" h="349884">
                  <a:moveTo>
                    <a:pt x="596836" y="186905"/>
                  </a:moveTo>
                  <a:lnTo>
                    <a:pt x="596722" y="186524"/>
                  </a:lnTo>
                  <a:lnTo>
                    <a:pt x="596607" y="186270"/>
                  </a:lnTo>
                  <a:lnTo>
                    <a:pt x="595325" y="185254"/>
                  </a:lnTo>
                  <a:lnTo>
                    <a:pt x="596188" y="187413"/>
                  </a:lnTo>
                  <a:lnTo>
                    <a:pt x="596836" y="186905"/>
                  </a:lnTo>
                  <a:close/>
                </a:path>
                <a:path w="1000125" h="349884">
                  <a:moveTo>
                    <a:pt x="597547" y="174104"/>
                  </a:moveTo>
                  <a:lnTo>
                    <a:pt x="596480" y="173355"/>
                  </a:lnTo>
                  <a:lnTo>
                    <a:pt x="596252" y="172745"/>
                  </a:lnTo>
                  <a:lnTo>
                    <a:pt x="596265" y="173863"/>
                  </a:lnTo>
                  <a:lnTo>
                    <a:pt x="596277" y="174142"/>
                  </a:lnTo>
                  <a:lnTo>
                    <a:pt x="597141" y="174853"/>
                  </a:lnTo>
                  <a:lnTo>
                    <a:pt x="597547" y="174104"/>
                  </a:lnTo>
                  <a:close/>
                </a:path>
                <a:path w="1000125" h="349884">
                  <a:moveTo>
                    <a:pt x="601167" y="180428"/>
                  </a:moveTo>
                  <a:lnTo>
                    <a:pt x="600621" y="179793"/>
                  </a:lnTo>
                  <a:lnTo>
                    <a:pt x="599757" y="178777"/>
                  </a:lnTo>
                  <a:lnTo>
                    <a:pt x="598855" y="176110"/>
                  </a:lnTo>
                  <a:lnTo>
                    <a:pt x="600151" y="177126"/>
                  </a:lnTo>
                  <a:lnTo>
                    <a:pt x="599224" y="176110"/>
                  </a:lnTo>
                  <a:lnTo>
                    <a:pt x="598411" y="175221"/>
                  </a:lnTo>
                  <a:lnTo>
                    <a:pt x="599871" y="179793"/>
                  </a:lnTo>
                  <a:lnTo>
                    <a:pt x="599706" y="179539"/>
                  </a:lnTo>
                  <a:lnTo>
                    <a:pt x="599617" y="179412"/>
                  </a:lnTo>
                  <a:lnTo>
                    <a:pt x="596582" y="174840"/>
                  </a:lnTo>
                  <a:lnTo>
                    <a:pt x="596519" y="175094"/>
                  </a:lnTo>
                  <a:lnTo>
                    <a:pt x="596430" y="176237"/>
                  </a:lnTo>
                  <a:lnTo>
                    <a:pt x="597801" y="179412"/>
                  </a:lnTo>
                  <a:lnTo>
                    <a:pt x="595604" y="178015"/>
                  </a:lnTo>
                  <a:lnTo>
                    <a:pt x="595071" y="179539"/>
                  </a:lnTo>
                  <a:lnTo>
                    <a:pt x="594690" y="178523"/>
                  </a:lnTo>
                  <a:lnTo>
                    <a:pt x="594639" y="178396"/>
                  </a:lnTo>
                  <a:lnTo>
                    <a:pt x="592302" y="178523"/>
                  </a:lnTo>
                  <a:lnTo>
                    <a:pt x="590804" y="177634"/>
                  </a:lnTo>
                  <a:lnTo>
                    <a:pt x="590562" y="176999"/>
                  </a:lnTo>
                  <a:lnTo>
                    <a:pt x="591794" y="180428"/>
                  </a:lnTo>
                  <a:lnTo>
                    <a:pt x="601167" y="180428"/>
                  </a:lnTo>
                  <a:close/>
                </a:path>
                <a:path w="1000125" h="349884">
                  <a:moveTo>
                    <a:pt x="601700" y="178269"/>
                  </a:moveTo>
                  <a:lnTo>
                    <a:pt x="601573" y="177888"/>
                  </a:lnTo>
                  <a:lnTo>
                    <a:pt x="600773" y="176237"/>
                  </a:lnTo>
                  <a:lnTo>
                    <a:pt x="601179" y="177634"/>
                  </a:lnTo>
                  <a:lnTo>
                    <a:pt x="601459" y="178523"/>
                  </a:lnTo>
                  <a:lnTo>
                    <a:pt x="601357" y="178015"/>
                  </a:lnTo>
                  <a:lnTo>
                    <a:pt x="601560" y="178409"/>
                  </a:lnTo>
                  <a:lnTo>
                    <a:pt x="601700" y="178269"/>
                  </a:lnTo>
                  <a:close/>
                </a:path>
                <a:path w="1000125" h="349884">
                  <a:moveTo>
                    <a:pt x="601764" y="172389"/>
                  </a:moveTo>
                  <a:lnTo>
                    <a:pt x="598957" y="169913"/>
                  </a:lnTo>
                  <a:lnTo>
                    <a:pt x="601459" y="172745"/>
                  </a:lnTo>
                  <a:lnTo>
                    <a:pt x="601764" y="172389"/>
                  </a:lnTo>
                  <a:close/>
                </a:path>
                <a:path w="1000125" h="349884">
                  <a:moveTo>
                    <a:pt x="602297" y="177634"/>
                  </a:moveTo>
                  <a:lnTo>
                    <a:pt x="601941" y="178015"/>
                  </a:lnTo>
                  <a:lnTo>
                    <a:pt x="601827" y="178396"/>
                  </a:lnTo>
                  <a:lnTo>
                    <a:pt x="602157" y="179070"/>
                  </a:lnTo>
                  <a:lnTo>
                    <a:pt x="602297" y="177634"/>
                  </a:lnTo>
                  <a:close/>
                </a:path>
                <a:path w="1000125" h="349884">
                  <a:moveTo>
                    <a:pt x="602894" y="175094"/>
                  </a:moveTo>
                  <a:lnTo>
                    <a:pt x="602589" y="174650"/>
                  </a:lnTo>
                  <a:lnTo>
                    <a:pt x="601395" y="174828"/>
                  </a:lnTo>
                  <a:lnTo>
                    <a:pt x="602894" y="175094"/>
                  </a:lnTo>
                  <a:close/>
                </a:path>
                <a:path w="1000125" h="349884">
                  <a:moveTo>
                    <a:pt x="603084" y="174586"/>
                  </a:moveTo>
                  <a:lnTo>
                    <a:pt x="601459" y="172745"/>
                  </a:lnTo>
                  <a:lnTo>
                    <a:pt x="602589" y="174650"/>
                  </a:lnTo>
                  <a:lnTo>
                    <a:pt x="603084" y="174586"/>
                  </a:lnTo>
                  <a:close/>
                </a:path>
                <a:path w="1000125" h="349884">
                  <a:moveTo>
                    <a:pt x="603148" y="187566"/>
                  </a:moveTo>
                  <a:lnTo>
                    <a:pt x="603021" y="187198"/>
                  </a:lnTo>
                  <a:lnTo>
                    <a:pt x="602907" y="186931"/>
                  </a:lnTo>
                  <a:lnTo>
                    <a:pt x="603148" y="187566"/>
                  </a:lnTo>
                  <a:close/>
                </a:path>
                <a:path w="1000125" h="349884">
                  <a:moveTo>
                    <a:pt x="604177" y="176517"/>
                  </a:moveTo>
                  <a:lnTo>
                    <a:pt x="603986" y="176491"/>
                  </a:lnTo>
                  <a:lnTo>
                    <a:pt x="603529" y="175348"/>
                  </a:lnTo>
                  <a:lnTo>
                    <a:pt x="603783" y="177495"/>
                  </a:lnTo>
                  <a:lnTo>
                    <a:pt x="604177" y="176517"/>
                  </a:lnTo>
                  <a:close/>
                </a:path>
                <a:path w="1000125" h="349884">
                  <a:moveTo>
                    <a:pt x="606679" y="187680"/>
                  </a:moveTo>
                  <a:lnTo>
                    <a:pt x="606298" y="186651"/>
                  </a:lnTo>
                  <a:lnTo>
                    <a:pt x="606310" y="187540"/>
                  </a:lnTo>
                  <a:lnTo>
                    <a:pt x="606679" y="187680"/>
                  </a:lnTo>
                  <a:close/>
                </a:path>
                <a:path w="1000125" h="349884">
                  <a:moveTo>
                    <a:pt x="607606" y="188048"/>
                  </a:moveTo>
                  <a:lnTo>
                    <a:pt x="606679" y="187680"/>
                  </a:lnTo>
                  <a:lnTo>
                    <a:pt x="607199" y="189064"/>
                  </a:lnTo>
                  <a:lnTo>
                    <a:pt x="607606" y="188048"/>
                  </a:lnTo>
                  <a:close/>
                </a:path>
                <a:path w="1000125" h="349884">
                  <a:moveTo>
                    <a:pt x="609231" y="173151"/>
                  </a:moveTo>
                  <a:lnTo>
                    <a:pt x="609180" y="173621"/>
                  </a:lnTo>
                  <a:lnTo>
                    <a:pt x="609206" y="173443"/>
                  </a:lnTo>
                  <a:lnTo>
                    <a:pt x="609231" y="173291"/>
                  </a:lnTo>
                  <a:lnTo>
                    <a:pt x="609231" y="173151"/>
                  </a:lnTo>
                  <a:close/>
                </a:path>
                <a:path w="1000125" h="349884">
                  <a:moveTo>
                    <a:pt x="614311" y="185686"/>
                  </a:moveTo>
                  <a:lnTo>
                    <a:pt x="612063" y="182562"/>
                  </a:lnTo>
                  <a:lnTo>
                    <a:pt x="612470" y="184353"/>
                  </a:lnTo>
                  <a:lnTo>
                    <a:pt x="612902" y="184429"/>
                  </a:lnTo>
                  <a:lnTo>
                    <a:pt x="614222" y="186067"/>
                  </a:lnTo>
                  <a:lnTo>
                    <a:pt x="614311" y="185686"/>
                  </a:lnTo>
                  <a:close/>
                </a:path>
                <a:path w="1000125" h="349884">
                  <a:moveTo>
                    <a:pt x="614426" y="185242"/>
                  </a:moveTo>
                  <a:lnTo>
                    <a:pt x="614108" y="184454"/>
                  </a:lnTo>
                  <a:lnTo>
                    <a:pt x="614375" y="185432"/>
                  </a:lnTo>
                  <a:lnTo>
                    <a:pt x="614426" y="185242"/>
                  </a:lnTo>
                  <a:close/>
                </a:path>
                <a:path w="1000125" h="349884">
                  <a:moveTo>
                    <a:pt x="614489" y="178904"/>
                  </a:moveTo>
                  <a:lnTo>
                    <a:pt x="613181" y="177888"/>
                  </a:lnTo>
                  <a:lnTo>
                    <a:pt x="613740" y="178981"/>
                  </a:lnTo>
                  <a:lnTo>
                    <a:pt x="614489" y="178904"/>
                  </a:lnTo>
                  <a:close/>
                </a:path>
                <a:path w="1000125" h="349884">
                  <a:moveTo>
                    <a:pt x="614540" y="186004"/>
                  </a:moveTo>
                  <a:lnTo>
                    <a:pt x="614375" y="185432"/>
                  </a:lnTo>
                  <a:lnTo>
                    <a:pt x="614311" y="185686"/>
                  </a:lnTo>
                  <a:lnTo>
                    <a:pt x="614540" y="186004"/>
                  </a:lnTo>
                  <a:close/>
                </a:path>
                <a:path w="1000125" h="349884">
                  <a:moveTo>
                    <a:pt x="614616" y="180682"/>
                  </a:moveTo>
                  <a:lnTo>
                    <a:pt x="613765" y="179031"/>
                  </a:lnTo>
                  <a:lnTo>
                    <a:pt x="613410" y="179031"/>
                  </a:lnTo>
                  <a:lnTo>
                    <a:pt x="613371" y="178904"/>
                  </a:lnTo>
                  <a:lnTo>
                    <a:pt x="613244" y="178523"/>
                  </a:lnTo>
                  <a:lnTo>
                    <a:pt x="612038" y="174840"/>
                  </a:lnTo>
                  <a:lnTo>
                    <a:pt x="612559" y="178523"/>
                  </a:lnTo>
                  <a:lnTo>
                    <a:pt x="611898" y="177634"/>
                  </a:lnTo>
                  <a:lnTo>
                    <a:pt x="611238" y="176364"/>
                  </a:lnTo>
                  <a:lnTo>
                    <a:pt x="610844" y="175602"/>
                  </a:lnTo>
                  <a:lnTo>
                    <a:pt x="610857" y="174586"/>
                  </a:lnTo>
                  <a:lnTo>
                    <a:pt x="609422" y="172935"/>
                  </a:lnTo>
                  <a:lnTo>
                    <a:pt x="611009" y="176364"/>
                  </a:lnTo>
                  <a:lnTo>
                    <a:pt x="610819" y="176110"/>
                  </a:lnTo>
                  <a:lnTo>
                    <a:pt x="610031" y="175094"/>
                  </a:lnTo>
                  <a:lnTo>
                    <a:pt x="609257" y="174078"/>
                  </a:lnTo>
                  <a:lnTo>
                    <a:pt x="609180" y="173697"/>
                  </a:lnTo>
                  <a:lnTo>
                    <a:pt x="609066" y="175094"/>
                  </a:lnTo>
                  <a:lnTo>
                    <a:pt x="608825" y="174205"/>
                  </a:lnTo>
                  <a:lnTo>
                    <a:pt x="607707" y="172427"/>
                  </a:lnTo>
                  <a:lnTo>
                    <a:pt x="608368" y="172808"/>
                  </a:lnTo>
                  <a:lnTo>
                    <a:pt x="607910" y="172427"/>
                  </a:lnTo>
                  <a:lnTo>
                    <a:pt x="606196" y="171030"/>
                  </a:lnTo>
                  <a:lnTo>
                    <a:pt x="607809" y="176618"/>
                  </a:lnTo>
                  <a:lnTo>
                    <a:pt x="606056" y="173824"/>
                  </a:lnTo>
                  <a:lnTo>
                    <a:pt x="606031" y="173443"/>
                  </a:lnTo>
                  <a:lnTo>
                    <a:pt x="605028" y="175602"/>
                  </a:lnTo>
                  <a:lnTo>
                    <a:pt x="607174" y="176491"/>
                  </a:lnTo>
                  <a:lnTo>
                    <a:pt x="607466" y="180428"/>
                  </a:lnTo>
                  <a:lnTo>
                    <a:pt x="606361" y="178523"/>
                  </a:lnTo>
                  <a:lnTo>
                    <a:pt x="605269" y="176618"/>
                  </a:lnTo>
                  <a:lnTo>
                    <a:pt x="603504" y="173570"/>
                  </a:lnTo>
                  <a:lnTo>
                    <a:pt x="604621" y="176618"/>
                  </a:lnTo>
                  <a:lnTo>
                    <a:pt x="604202" y="176530"/>
                  </a:lnTo>
                  <a:lnTo>
                    <a:pt x="604659" y="178523"/>
                  </a:lnTo>
                  <a:lnTo>
                    <a:pt x="602703" y="176237"/>
                  </a:lnTo>
                  <a:lnTo>
                    <a:pt x="602996" y="180809"/>
                  </a:lnTo>
                  <a:lnTo>
                    <a:pt x="602386" y="179539"/>
                  </a:lnTo>
                  <a:lnTo>
                    <a:pt x="602157" y="179070"/>
                  </a:lnTo>
                  <a:lnTo>
                    <a:pt x="602107" y="179539"/>
                  </a:lnTo>
                  <a:lnTo>
                    <a:pt x="601611" y="178523"/>
                  </a:lnTo>
                  <a:lnTo>
                    <a:pt x="601459" y="178523"/>
                  </a:lnTo>
                  <a:lnTo>
                    <a:pt x="601179" y="177634"/>
                  </a:lnTo>
                  <a:lnTo>
                    <a:pt x="599694" y="174586"/>
                  </a:lnTo>
                  <a:lnTo>
                    <a:pt x="601484" y="180809"/>
                  </a:lnTo>
                  <a:lnTo>
                    <a:pt x="601383" y="180682"/>
                  </a:lnTo>
                  <a:lnTo>
                    <a:pt x="591896" y="180682"/>
                  </a:lnTo>
                  <a:lnTo>
                    <a:pt x="590511" y="180682"/>
                  </a:lnTo>
                  <a:lnTo>
                    <a:pt x="590207" y="181444"/>
                  </a:lnTo>
                  <a:lnTo>
                    <a:pt x="590156" y="181317"/>
                  </a:lnTo>
                  <a:lnTo>
                    <a:pt x="589686" y="180174"/>
                  </a:lnTo>
                  <a:lnTo>
                    <a:pt x="589318" y="179285"/>
                  </a:lnTo>
                  <a:lnTo>
                    <a:pt x="589191" y="178777"/>
                  </a:lnTo>
                  <a:lnTo>
                    <a:pt x="589102" y="177380"/>
                  </a:lnTo>
                  <a:lnTo>
                    <a:pt x="588416" y="177634"/>
                  </a:lnTo>
                  <a:lnTo>
                    <a:pt x="588594" y="178219"/>
                  </a:lnTo>
                  <a:lnTo>
                    <a:pt x="588683" y="179793"/>
                  </a:lnTo>
                  <a:lnTo>
                    <a:pt x="588518" y="180174"/>
                  </a:lnTo>
                  <a:lnTo>
                    <a:pt x="587565" y="177380"/>
                  </a:lnTo>
                  <a:lnTo>
                    <a:pt x="586727" y="177888"/>
                  </a:lnTo>
                  <a:lnTo>
                    <a:pt x="587070" y="181317"/>
                  </a:lnTo>
                  <a:lnTo>
                    <a:pt x="585152" y="180047"/>
                  </a:lnTo>
                  <a:lnTo>
                    <a:pt x="586143" y="182587"/>
                  </a:lnTo>
                  <a:lnTo>
                    <a:pt x="588810" y="186270"/>
                  </a:lnTo>
                  <a:lnTo>
                    <a:pt x="588937" y="186778"/>
                  </a:lnTo>
                  <a:lnTo>
                    <a:pt x="588441" y="188683"/>
                  </a:lnTo>
                  <a:lnTo>
                    <a:pt x="588391" y="188556"/>
                  </a:lnTo>
                  <a:lnTo>
                    <a:pt x="587057" y="185635"/>
                  </a:lnTo>
                  <a:lnTo>
                    <a:pt x="587006" y="185508"/>
                  </a:lnTo>
                  <a:lnTo>
                    <a:pt x="587019" y="185635"/>
                  </a:lnTo>
                  <a:lnTo>
                    <a:pt x="586574" y="185254"/>
                  </a:lnTo>
                  <a:lnTo>
                    <a:pt x="586473" y="184746"/>
                  </a:lnTo>
                  <a:lnTo>
                    <a:pt x="586105" y="184746"/>
                  </a:lnTo>
                  <a:lnTo>
                    <a:pt x="585571" y="183476"/>
                  </a:lnTo>
                  <a:lnTo>
                    <a:pt x="585304" y="182841"/>
                  </a:lnTo>
                  <a:lnTo>
                    <a:pt x="585216" y="183476"/>
                  </a:lnTo>
                  <a:lnTo>
                    <a:pt x="584974" y="182841"/>
                  </a:lnTo>
                  <a:lnTo>
                    <a:pt x="584669" y="182003"/>
                  </a:lnTo>
                  <a:lnTo>
                    <a:pt x="584657" y="181698"/>
                  </a:lnTo>
                  <a:lnTo>
                    <a:pt x="585330" y="182587"/>
                  </a:lnTo>
                  <a:lnTo>
                    <a:pt x="585216" y="182079"/>
                  </a:lnTo>
                  <a:lnTo>
                    <a:pt x="585216" y="181952"/>
                  </a:lnTo>
                  <a:lnTo>
                    <a:pt x="585203" y="181825"/>
                  </a:lnTo>
                  <a:lnTo>
                    <a:pt x="584873" y="181698"/>
                  </a:lnTo>
                  <a:lnTo>
                    <a:pt x="584555" y="181571"/>
                  </a:lnTo>
                  <a:lnTo>
                    <a:pt x="583501" y="180682"/>
                  </a:lnTo>
                  <a:lnTo>
                    <a:pt x="582688" y="179412"/>
                  </a:lnTo>
                  <a:lnTo>
                    <a:pt x="583209" y="180428"/>
                  </a:lnTo>
                  <a:lnTo>
                    <a:pt x="583539" y="181317"/>
                  </a:lnTo>
                  <a:lnTo>
                    <a:pt x="583666" y="182130"/>
                  </a:lnTo>
                  <a:lnTo>
                    <a:pt x="583539" y="182333"/>
                  </a:lnTo>
                  <a:lnTo>
                    <a:pt x="582688" y="182841"/>
                  </a:lnTo>
                  <a:lnTo>
                    <a:pt x="582663" y="182714"/>
                  </a:lnTo>
                  <a:lnTo>
                    <a:pt x="582371" y="180809"/>
                  </a:lnTo>
                  <a:lnTo>
                    <a:pt x="582269" y="180174"/>
                  </a:lnTo>
                  <a:lnTo>
                    <a:pt x="581317" y="179412"/>
                  </a:lnTo>
                  <a:lnTo>
                    <a:pt x="581647" y="180797"/>
                  </a:lnTo>
                  <a:lnTo>
                    <a:pt x="580491" y="179666"/>
                  </a:lnTo>
                  <a:lnTo>
                    <a:pt x="581685" y="182587"/>
                  </a:lnTo>
                  <a:lnTo>
                    <a:pt x="581406" y="182714"/>
                  </a:lnTo>
                  <a:lnTo>
                    <a:pt x="581126" y="182079"/>
                  </a:lnTo>
                  <a:lnTo>
                    <a:pt x="580796" y="181317"/>
                  </a:lnTo>
                  <a:lnTo>
                    <a:pt x="580377" y="180682"/>
                  </a:lnTo>
                  <a:lnTo>
                    <a:pt x="580428" y="182079"/>
                  </a:lnTo>
                  <a:lnTo>
                    <a:pt x="578332" y="181952"/>
                  </a:lnTo>
                  <a:lnTo>
                    <a:pt x="579907" y="184416"/>
                  </a:lnTo>
                  <a:lnTo>
                    <a:pt x="579678" y="184302"/>
                  </a:lnTo>
                  <a:lnTo>
                    <a:pt x="579983" y="184543"/>
                  </a:lnTo>
                  <a:lnTo>
                    <a:pt x="580123" y="184746"/>
                  </a:lnTo>
                  <a:lnTo>
                    <a:pt x="580250" y="184823"/>
                  </a:lnTo>
                  <a:lnTo>
                    <a:pt x="580301" y="185000"/>
                  </a:lnTo>
                  <a:lnTo>
                    <a:pt x="579958" y="188556"/>
                  </a:lnTo>
                  <a:lnTo>
                    <a:pt x="578192" y="186651"/>
                  </a:lnTo>
                  <a:lnTo>
                    <a:pt x="576427" y="184746"/>
                  </a:lnTo>
                  <a:lnTo>
                    <a:pt x="575411" y="186651"/>
                  </a:lnTo>
                  <a:lnTo>
                    <a:pt x="575017" y="185635"/>
                  </a:lnTo>
                  <a:lnTo>
                    <a:pt x="574560" y="187159"/>
                  </a:lnTo>
                  <a:lnTo>
                    <a:pt x="573252" y="187159"/>
                  </a:lnTo>
                  <a:lnTo>
                    <a:pt x="573443" y="189445"/>
                  </a:lnTo>
                  <a:lnTo>
                    <a:pt x="573163" y="189572"/>
                  </a:lnTo>
                  <a:lnTo>
                    <a:pt x="572757" y="188937"/>
                  </a:lnTo>
                  <a:lnTo>
                    <a:pt x="572173" y="188048"/>
                  </a:lnTo>
                  <a:lnTo>
                    <a:pt x="572046" y="187794"/>
                  </a:lnTo>
                  <a:lnTo>
                    <a:pt x="571741" y="186778"/>
                  </a:lnTo>
                  <a:lnTo>
                    <a:pt x="571550" y="187236"/>
                  </a:lnTo>
                  <a:lnTo>
                    <a:pt x="571449" y="188175"/>
                  </a:lnTo>
                  <a:lnTo>
                    <a:pt x="571703" y="188937"/>
                  </a:lnTo>
                  <a:lnTo>
                    <a:pt x="570064" y="187807"/>
                  </a:lnTo>
                  <a:lnTo>
                    <a:pt x="570039" y="187540"/>
                  </a:lnTo>
                  <a:lnTo>
                    <a:pt x="570039" y="187286"/>
                  </a:lnTo>
                  <a:lnTo>
                    <a:pt x="570052" y="186397"/>
                  </a:lnTo>
                  <a:lnTo>
                    <a:pt x="569937" y="186143"/>
                  </a:lnTo>
                  <a:lnTo>
                    <a:pt x="570052" y="185762"/>
                  </a:lnTo>
                  <a:lnTo>
                    <a:pt x="569683" y="186029"/>
                  </a:lnTo>
                  <a:lnTo>
                    <a:pt x="569531" y="186143"/>
                  </a:lnTo>
                  <a:lnTo>
                    <a:pt x="569569" y="185978"/>
                  </a:lnTo>
                  <a:lnTo>
                    <a:pt x="569010" y="185762"/>
                  </a:lnTo>
                  <a:lnTo>
                    <a:pt x="568185" y="184365"/>
                  </a:lnTo>
                  <a:lnTo>
                    <a:pt x="568261" y="187286"/>
                  </a:lnTo>
                  <a:lnTo>
                    <a:pt x="567601" y="184746"/>
                  </a:lnTo>
                  <a:lnTo>
                    <a:pt x="566318" y="184492"/>
                  </a:lnTo>
                  <a:lnTo>
                    <a:pt x="566293" y="185508"/>
                  </a:lnTo>
                  <a:lnTo>
                    <a:pt x="567537" y="186905"/>
                  </a:lnTo>
                  <a:lnTo>
                    <a:pt x="567194" y="187540"/>
                  </a:lnTo>
                  <a:lnTo>
                    <a:pt x="566166" y="187413"/>
                  </a:lnTo>
                  <a:lnTo>
                    <a:pt x="565099" y="184111"/>
                  </a:lnTo>
                  <a:lnTo>
                    <a:pt x="561632" y="180936"/>
                  </a:lnTo>
                  <a:lnTo>
                    <a:pt x="564438" y="192112"/>
                  </a:lnTo>
                  <a:lnTo>
                    <a:pt x="563753" y="191096"/>
                  </a:lnTo>
                  <a:lnTo>
                    <a:pt x="563054" y="190080"/>
                  </a:lnTo>
                  <a:lnTo>
                    <a:pt x="562444" y="189179"/>
                  </a:lnTo>
                  <a:lnTo>
                    <a:pt x="562648" y="190080"/>
                  </a:lnTo>
                  <a:lnTo>
                    <a:pt x="561619" y="190080"/>
                  </a:lnTo>
                  <a:lnTo>
                    <a:pt x="558939" y="185889"/>
                  </a:lnTo>
                  <a:lnTo>
                    <a:pt x="558850" y="185762"/>
                  </a:lnTo>
                  <a:lnTo>
                    <a:pt x="558584" y="185889"/>
                  </a:lnTo>
                  <a:lnTo>
                    <a:pt x="556679" y="184492"/>
                  </a:lnTo>
                  <a:lnTo>
                    <a:pt x="559384" y="191096"/>
                  </a:lnTo>
                  <a:lnTo>
                    <a:pt x="557669" y="190334"/>
                  </a:lnTo>
                  <a:lnTo>
                    <a:pt x="558279" y="191350"/>
                  </a:lnTo>
                  <a:lnTo>
                    <a:pt x="559549" y="194144"/>
                  </a:lnTo>
                  <a:lnTo>
                    <a:pt x="559625" y="194525"/>
                  </a:lnTo>
                  <a:lnTo>
                    <a:pt x="559181" y="195922"/>
                  </a:lnTo>
                  <a:lnTo>
                    <a:pt x="558165" y="195795"/>
                  </a:lnTo>
                  <a:lnTo>
                    <a:pt x="557809" y="195033"/>
                  </a:lnTo>
                  <a:lnTo>
                    <a:pt x="556247" y="191604"/>
                  </a:lnTo>
                  <a:lnTo>
                    <a:pt x="556336" y="190461"/>
                  </a:lnTo>
                  <a:lnTo>
                    <a:pt x="556437" y="190207"/>
                  </a:lnTo>
                  <a:lnTo>
                    <a:pt x="556514" y="190080"/>
                  </a:lnTo>
                  <a:lnTo>
                    <a:pt x="556768" y="190461"/>
                  </a:lnTo>
                  <a:lnTo>
                    <a:pt x="556907" y="190830"/>
                  </a:lnTo>
                  <a:lnTo>
                    <a:pt x="556844" y="191058"/>
                  </a:lnTo>
                  <a:lnTo>
                    <a:pt x="556806" y="191312"/>
                  </a:lnTo>
                  <a:lnTo>
                    <a:pt x="556945" y="191566"/>
                  </a:lnTo>
                  <a:lnTo>
                    <a:pt x="557098" y="191427"/>
                  </a:lnTo>
                  <a:lnTo>
                    <a:pt x="557034" y="191084"/>
                  </a:lnTo>
                  <a:lnTo>
                    <a:pt x="556920" y="190817"/>
                  </a:lnTo>
                  <a:lnTo>
                    <a:pt x="557098" y="190080"/>
                  </a:lnTo>
                  <a:lnTo>
                    <a:pt x="557161" y="189826"/>
                  </a:lnTo>
                  <a:lnTo>
                    <a:pt x="557110" y="189572"/>
                  </a:lnTo>
                  <a:lnTo>
                    <a:pt x="556361" y="188556"/>
                  </a:lnTo>
                  <a:lnTo>
                    <a:pt x="556704" y="189826"/>
                  </a:lnTo>
                  <a:lnTo>
                    <a:pt x="555802" y="188810"/>
                  </a:lnTo>
                  <a:lnTo>
                    <a:pt x="554697" y="189318"/>
                  </a:lnTo>
                  <a:lnTo>
                    <a:pt x="553643" y="188556"/>
                  </a:lnTo>
                  <a:lnTo>
                    <a:pt x="553656" y="190461"/>
                  </a:lnTo>
                  <a:lnTo>
                    <a:pt x="552094" y="189699"/>
                  </a:lnTo>
                  <a:lnTo>
                    <a:pt x="553224" y="191604"/>
                  </a:lnTo>
                  <a:lnTo>
                    <a:pt x="553034" y="191604"/>
                  </a:lnTo>
                  <a:lnTo>
                    <a:pt x="550811" y="190842"/>
                  </a:lnTo>
                  <a:lnTo>
                    <a:pt x="553161" y="194144"/>
                  </a:lnTo>
                  <a:lnTo>
                    <a:pt x="552246" y="195033"/>
                  </a:lnTo>
                  <a:lnTo>
                    <a:pt x="551903" y="194652"/>
                  </a:lnTo>
                  <a:lnTo>
                    <a:pt x="551002" y="193636"/>
                  </a:lnTo>
                  <a:lnTo>
                    <a:pt x="550887" y="193255"/>
                  </a:lnTo>
                  <a:lnTo>
                    <a:pt x="550875" y="192747"/>
                  </a:lnTo>
                  <a:lnTo>
                    <a:pt x="550811" y="190842"/>
                  </a:lnTo>
                  <a:lnTo>
                    <a:pt x="550252" y="192747"/>
                  </a:lnTo>
                  <a:lnTo>
                    <a:pt x="549084" y="191731"/>
                  </a:lnTo>
                  <a:lnTo>
                    <a:pt x="549046" y="191350"/>
                  </a:lnTo>
                  <a:lnTo>
                    <a:pt x="548792" y="188683"/>
                  </a:lnTo>
                  <a:lnTo>
                    <a:pt x="548640" y="191350"/>
                  </a:lnTo>
                  <a:lnTo>
                    <a:pt x="547509" y="189699"/>
                  </a:lnTo>
                  <a:lnTo>
                    <a:pt x="546290" y="187921"/>
                  </a:lnTo>
                  <a:lnTo>
                    <a:pt x="545668" y="187807"/>
                  </a:lnTo>
                  <a:lnTo>
                    <a:pt x="545706" y="186651"/>
                  </a:lnTo>
                  <a:lnTo>
                    <a:pt x="545592" y="187286"/>
                  </a:lnTo>
                  <a:lnTo>
                    <a:pt x="545071" y="187540"/>
                  </a:lnTo>
                  <a:lnTo>
                    <a:pt x="546290" y="189699"/>
                  </a:lnTo>
                  <a:lnTo>
                    <a:pt x="545807" y="189445"/>
                  </a:lnTo>
                  <a:lnTo>
                    <a:pt x="545528" y="189445"/>
                  </a:lnTo>
                  <a:lnTo>
                    <a:pt x="545160" y="188556"/>
                  </a:lnTo>
                  <a:lnTo>
                    <a:pt x="545401" y="190080"/>
                  </a:lnTo>
                  <a:lnTo>
                    <a:pt x="545528" y="190334"/>
                  </a:lnTo>
                  <a:lnTo>
                    <a:pt x="546925" y="192239"/>
                  </a:lnTo>
                  <a:lnTo>
                    <a:pt x="547090" y="194652"/>
                  </a:lnTo>
                  <a:lnTo>
                    <a:pt x="546328" y="193776"/>
                  </a:lnTo>
                  <a:lnTo>
                    <a:pt x="546684" y="193890"/>
                  </a:lnTo>
                  <a:lnTo>
                    <a:pt x="546468" y="193636"/>
                  </a:lnTo>
                  <a:lnTo>
                    <a:pt x="546277" y="193433"/>
                  </a:lnTo>
                  <a:lnTo>
                    <a:pt x="546277" y="196430"/>
                  </a:lnTo>
                  <a:lnTo>
                    <a:pt x="545426" y="194525"/>
                  </a:lnTo>
                  <a:lnTo>
                    <a:pt x="544931" y="193382"/>
                  </a:lnTo>
                  <a:lnTo>
                    <a:pt x="546201" y="193738"/>
                  </a:lnTo>
                  <a:lnTo>
                    <a:pt x="546277" y="196430"/>
                  </a:lnTo>
                  <a:lnTo>
                    <a:pt x="546277" y="193433"/>
                  </a:lnTo>
                  <a:lnTo>
                    <a:pt x="545909" y="193001"/>
                  </a:lnTo>
                  <a:lnTo>
                    <a:pt x="543572" y="190334"/>
                  </a:lnTo>
                  <a:lnTo>
                    <a:pt x="543979" y="189953"/>
                  </a:lnTo>
                  <a:lnTo>
                    <a:pt x="543928" y="189826"/>
                  </a:lnTo>
                  <a:lnTo>
                    <a:pt x="543674" y="189699"/>
                  </a:lnTo>
                  <a:lnTo>
                    <a:pt x="543560" y="189445"/>
                  </a:lnTo>
                  <a:lnTo>
                    <a:pt x="543496" y="188810"/>
                  </a:lnTo>
                  <a:lnTo>
                    <a:pt x="541147" y="186524"/>
                  </a:lnTo>
                  <a:lnTo>
                    <a:pt x="544271" y="192493"/>
                  </a:lnTo>
                  <a:lnTo>
                    <a:pt x="542912" y="193001"/>
                  </a:lnTo>
                  <a:lnTo>
                    <a:pt x="542417" y="191223"/>
                  </a:lnTo>
                  <a:lnTo>
                    <a:pt x="541959" y="190627"/>
                  </a:lnTo>
                  <a:lnTo>
                    <a:pt x="542556" y="192747"/>
                  </a:lnTo>
                  <a:lnTo>
                    <a:pt x="542658" y="194525"/>
                  </a:lnTo>
                  <a:lnTo>
                    <a:pt x="541286" y="193509"/>
                  </a:lnTo>
                  <a:lnTo>
                    <a:pt x="542124" y="195922"/>
                  </a:lnTo>
                  <a:lnTo>
                    <a:pt x="541616" y="195922"/>
                  </a:lnTo>
                  <a:lnTo>
                    <a:pt x="542366" y="196430"/>
                  </a:lnTo>
                  <a:lnTo>
                    <a:pt x="542836" y="198081"/>
                  </a:lnTo>
                  <a:lnTo>
                    <a:pt x="566750" y="198081"/>
                  </a:lnTo>
                  <a:lnTo>
                    <a:pt x="566254" y="197446"/>
                  </a:lnTo>
                  <a:lnTo>
                    <a:pt x="568401" y="198970"/>
                  </a:lnTo>
                  <a:lnTo>
                    <a:pt x="568464" y="199326"/>
                  </a:lnTo>
                  <a:lnTo>
                    <a:pt x="568515" y="199986"/>
                  </a:lnTo>
                  <a:lnTo>
                    <a:pt x="570280" y="200494"/>
                  </a:lnTo>
                  <a:lnTo>
                    <a:pt x="570484" y="197446"/>
                  </a:lnTo>
                  <a:lnTo>
                    <a:pt x="572198" y="198081"/>
                  </a:lnTo>
                  <a:lnTo>
                    <a:pt x="574027" y="201561"/>
                  </a:lnTo>
                  <a:lnTo>
                    <a:pt x="574700" y="201002"/>
                  </a:lnTo>
                  <a:lnTo>
                    <a:pt x="574992" y="197446"/>
                  </a:lnTo>
                  <a:lnTo>
                    <a:pt x="575081" y="196430"/>
                  </a:lnTo>
                  <a:lnTo>
                    <a:pt x="577151" y="196557"/>
                  </a:lnTo>
                  <a:lnTo>
                    <a:pt x="576668" y="196303"/>
                  </a:lnTo>
                  <a:lnTo>
                    <a:pt x="576529" y="195922"/>
                  </a:lnTo>
                  <a:lnTo>
                    <a:pt x="575157" y="192112"/>
                  </a:lnTo>
                  <a:lnTo>
                    <a:pt x="574789" y="191096"/>
                  </a:lnTo>
                  <a:lnTo>
                    <a:pt x="578993" y="198335"/>
                  </a:lnTo>
                  <a:lnTo>
                    <a:pt x="578853" y="195541"/>
                  </a:lnTo>
                  <a:lnTo>
                    <a:pt x="578891" y="196240"/>
                  </a:lnTo>
                  <a:lnTo>
                    <a:pt x="579767" y="198462"/>
                  </a:lnTo>
                  <a:lnTo>
                    <a:pt x="579589" y="197954"/>
                  </a:lnTo>
                  <a:lnTo>
                    <a:pt x="581101" y="198208"/>
                  </a:lnTo>
                  <a:lnTo>
                    <a:pt x="581139" y="197954"/>
                  </a:lnTo>
                  <a:lnTo>
                    <a:pt x="581482" y="195643"/>
                  </a:lnTo>
                  <a:lnTo>
                    <a:pt x="582574" y="193255"/>
                  </a:lnTo>
                  <a:lnTo>
                    <a:pt x="582904" y="194652"/>
                  </a:lnTo>
                  <a:lnTo>
                    <a:pt x="584085" y="195541"/>
                  </a:lnTo>
                  <a:lnTo>
                    <a:pt x="585025" y="194652"/>
                  </a:lnTo>
                  <a:lnTo>
                    <a:pt x="586028" y="194906"/>
                  </a:lnTo>
                  <a:lnTo>
                    <a:pt x="585965" y="194652"/>
                  </a:lnTo>
                  <a:lnTo>
                    <a:pt x="585698" y="193509"/>
                  </a:lnTo>
                  <a:lnTo>
                    <a:pt x="586206" y="193509"/>
                  </a:lnTo>
                  <a:lnTo>
                    <a:pt x="586066" y="193255"/>
                  </a:lnTo>
                  <a:lnTo>
                    <a:pt x="585152" y="191731"/>
                  </a:lnTo>
                  <a:lnTo>
                    <a:pt x="587959" y="193636"/>
                  </a:lnTo>
                  <a:lnTo>
                    <a:pt x="589216" y="191731"/>
                  </a:lnTo>
                  <a:lnTo>
                    <a:pt x="589559" y="191096"/>
                  </a:lnTo>
                  <a:lnTo>
                    <a:pt x="590181" y="189953"/>
                  </a:lnTo>
                  <a:lnTo>
                    <a:pt x="592531" y="191223"/>
                  </a:lnTo>
                  <a:lnTo>
                    <a:pt x="592302" y="191350"/>
                  </a:lnTo>
                  <a:lnTo>
                    <a:pt x="592455" y="192620"/>
                  </a:lnTo>
                  <a:lnTo>
                    <a:pt x="592645" y="192493"/>
                  </a:lnTo>
                  <a:lnTo>
                    <a:pt x="593839" y="190627"/>
                  </a:lnTo>
                  <a:lnTo>
                    <a:pt x="593737" y="190334"/>
                  </a:lnTo>
                  <a:lnTo>
                    <a:pt x="593547" y="189953"/>
                  </a:lnTo>
                  <a:lnTo>
                    <a:pt x="593356" y="189572"/>
                  </a:lnTo>
                  <a:lnTo>
                    <a:pt x="593229" y="189318"/>
                  </a:lnTo>
                  <a:lnTo>
                    <a:pt x="592772" y="188429"/>
                  </a:lnTo>
                  <a:lnTo>
                    <a:pt x="593077" y="189318"/>
                  </a:lnTo>
                  <a:lnTo>
                    <a:pt x="592607" y="188683"/>
                  </a:lnTo>
                  <a:lnTo>
                    <a:pt x="592048" y="187921"/>
                  </a:lnTo>
                  <a:lnTo>
                    <a:pt x="591934" y="187680"/>
                  </a:lnTo>
                  <a:lnTo>
                    <a:pt x="591705" y="186778"/>
                  </a:lnTo>
                  <a:lnTo>
                    <a:pt x="591680" y="185127"/>
                  </a:lnTo>
                  <a:lnTo>
                    <a:pt x="592112" y="184873"/>
                  </a:lnTo>
                  <a:lnTo>
                    <a:pt x="592074" y="186905"/>
                  </a:lnTo>
                  <a:lnTo>
                    <a:pt x="594499" y="189572"/>
                  </a:lnTo>
                  <a:lnTo>
                    <a:pt x="594220" y="189064"/>
                  </a:lnTo>
                  <a:lnTo>
                    <a:pt x="594118" y="188810"/>
                  </a:lnTo>
                  <a:lnTo>
                    <a:pt x="593890" y="188048"/>
                  </a:lnTo>
                  <a:lnTo>
                    <a:pt x="593610" y="187413"/>
                  </a:lnTo>
                  <a:lnTo>
                    <a:pt x="596226" y="190969"/>
                  </a:lnTo>
                  <a:lnTo>
                    <a:pt x="594283" y="187413"/>
                  </a:lnTo>
                  <a:lnTo>
                    <a:pt x="592899" y="184873"/>
                  </a:lnTo>
                  <a:lnTo>
                    <a:pt x="591858" y="182968"/>
                  </a:lnTo>
                  <a:lnTo>
                    <a:pt x="594245" y="185000"/>
                  </a:lnTo>
                  <a:lnTo>
                    <a:pt x="594677" y="186270"/>
                  </a:lnTo>
                  <a:lnTo>
                    <a:pt x="594779" y="185889"/>
                  </a:lnTo>
                  <a:lnTo>
                    <a:pt x="594639" y="183730"/>
                  </a:lnTo>
                  <a:lnTo>
                    <a:pt x="595299" y="183857"/>
                  </a:lnTo>
                  <a:lnTo>
                    <a:pt x="596607" y="186270"/>
                  </a:lnTo>
                  <a:lnTo>
                    <a:pt x="595960" y="183730"/>
                  </a:lnTo>
                  <a:lnTo>
                    <a:pt x="595757" y="182968"/>
                  </a:lnTo>
                  <a:lnTo>
                    <a:pt x="595477" y="181952"/>
                  </a:lnTo>
                  <a:lnTo>
                    <a:pt x="597115" y="184111"/>
                  </a:lnTo>
                  <a:lnTo>
                    <a:pt x="597230" y="185000"/>
                  </a:lnTo>
                  <a:lnTo>
                    <a:pt x="597014" y="185127"/>
                  </a:lnTo>
                  <a:lnTo>
                    <a:pt x="596900" y="186270"/>
                  </a:lnTo>
                  <a:lnTo>
                    <a:pt x="598805" y="188810"/>
                  </a:lnTo>
                  <a:lnTo>
                    <a:pt x="598551" y="188048"/>
                  </a:lnTo>
                  <a:lnTo>
                    <a:pt x="599274" y="188302"/>
                  </a:lnTo>
                  <a:lnTo>
                    <a:pt x="599211" y="188175"/>
                  </a:lnTo>
                  <a:lnTo>
                    <a:pt x="600329" y="188887"/>
                  </a:lnTo>
                  <a:lnTo>
                    <a:pt x="599884" y="188518"/>
                  </a:lnTo>
                  <a:lnTo>
                    <a:pt x="600989" y="189064"/>
                  </a:lnTo>
                  <a:lnTo>
                    <a:pt x="600329" y="188429"/>
                  </a:lnTo>
                  <a:lnTo>
                    <a:pt x="600252" y="188175"/>
                  </a:lnTo>
                  <a:lnTo>
                    <a:pt x="600214" y="188048"/>
                  </a:lnTo>
                  <a:lnTo>
                    <a:pt x="598487" y="181952"/>
                  </a:lnTo>
                  <a:lnTo>
                    <a:pt x="598347" y="181444"/>
                  </a:lnTo>
                  <a:lnTo>
                    <a:pt x="598309" y="181317"/>
                  </a:lnTo>
                  <a:lnTo>
                    <a:pt x="601421" y="186143"/>
                  </a:lnTo>
                  <a:lnTo>
                    <a:pt x="601586" y="186397"/>
                  </a:lnTo>
                  <a:lnTo>
                    <a:pt x="601548" y="186143"/>
                  </a:lnTo>
                  <a:lnTo>
                    <a:pt x="601522" y="185978"/>
                  </a:lnTo>
                  <a:lnTo>
                    <a:pt x="601510" y="186143"/>
                  </a:lnTo>
                  <a:lnTo>
                    <a:pt x="601395" y="185127"/>
                  </a:lnTo>
                  <a:lnTo>
                    <a:pt x="601522" y="185978"/>
                  </a:lnTo>
                  <a:lnTo>
                    <a:pt x="601726" y="183984"/>
                  </a:lnTo>
                  <a:lnTo>
                    <a:pt x="602894" y="186905"/>
                  </a:lnTo>
                  <a:lnTo>
                    <a:pt x="604405" y="188302"/>
                  </a:lnTo>
                  <a:lnTo>
                    <a:pt x="604621" y="189191"/>
                  </a:lnTo>
                  <a:lnTo>
                    <a:pt x="604164" y="186651"/>
                  </a:lnTo>
                  <a:lnTo>
                    <a:pt x="606361" y="190588"/>
                  </a:lnTo>
                  <a:lnTo>
                    <a:pt x="605663" y="186905"/>
                  </a:lnTo>
                  <a:lnTo>
                    <a:pt x="606107" y="187794"/>
                  </a:lnTo>
                  <a:lnTo>
                    <a:pt x="606069" y="186905"/>
                  </a:lnTo>
                  <a:lnTo>
                    <a:pt x="605967" y="186651"/>
                  </a:lnTo>
                  <a:lnTo>
                    <a:pt x="605840" y="186029"/>
                  </a:lnTo>
                  <a:lnTo>
                    <a:pt x="605701" y="183984"/>
                  </a:lnTo>
                  <a:lnTo>
                    <a:pt x="605599" y="182714"/>
                  </a:lnTo>
                  <a:lnTo>
                    <a:pt x="610196" y="189064"/>
                  </a:lnTo>
                  <a:lnTo>
                    <a:pt x="609955" y="185127"/>
                  </a:lnTo>
                  <a:lnTo>
                    <a:pt x="610019" y="183476"/>
                  </a:lnTo>
                  <a:lnTo>
                    <a:pt x="610196" y="182714"/>
                  </a:lnTo>
                  <a:lnTo>
                    <a:pt x="610425" y="181825"/>
                  </a:lnTo>
                  <a:lnTo>
                    <a:pt x="610438" y="181444"/>
                  </a:lnTo>
                  <a:lnTo>
                    <a:pt x="610400" y="181317"/>
                  </a:lnTo>
                  <a:lnTo>
                    <a:pt x="610222" y="180809"/>
                  </a:lnTo>
                  <a:lnTo>
                    <a:pt x="610095" y="180428"/>
                  </a:lnTo>
                  <a:lnTo>
                    <a:pt x="609384" y="178396"/>
                  </a:lnTo>
                  <a:lnTo>
                    <a:pt x="609498" y="177711"/>
                  </a:lnTo>
                  <a:lnTo>
                    <a:pt x="609803" y="176618"/>
                  </a:lnTo>
                  <a:lnTo>
                    <a:pt x="609942" y="176110"/>
                  </a:lnTo>
                  <a:lnTo>
                    <a:pt x="611022" y="177495"/>
                  </a:lnTo>
                  <a:lnTo>
                    <a:pt x="611085" y="179666"/>
                  </a:lnTo>
                  <a:lnTo>
                    <a:pt x="612394" y="180809"/>
                  </a:lnTo>
                  <a:lnTo>
                    <a:pt x="612698" y="180428"/>
                  </a:lnTo>
                  <a:lnTo>
                    <a:pt x="612813" y="180174"/>
                  </a:lnTo>
                  <a:lnTo>
                    <a:pt x="613003" y="178904"/>
                  </a:lnTo>
                  <a:lnTo>
                    <a:pt x="613219" y="179793"/>
                  </a:lnTo>
                  <a:lnTo>
                    <a:pt x="614337" y="181444"/>
                  </a:lnTo>
                  <a:lnTo>
                    <a:pt x="614591" y="181127"/>
                  </a:lnTo>
                  <a:lnTo>
                    <a:pt x="614616" y="180682"/>
                  </a:lnTo>
                  <a:close/>
                </a:path>
                <a:path w="1000125" h="349884">
                  <a:moveTo>
                    <a:pt x="615315" y="183515"/>
                  </a:moveTo>
                  <a:lnTo>
                    <a:pt x="615137" y="183667"/>
                  </a:lnTo>
                  <a:lnTo>
                    <a:pt x="615302" y="183654"/>
                  </a:lnTo>
                  <a:lnTo>
                    <a:pt x="615315" y="183515"/>
                  </a:lnTo>
                  <a:close/>
                </a:path>
                <a:path w="1000125" h="349884">
                  <a:moveTo>
                    <a:pt x="615467" y="183286"/>
                  </a:moveTo>
                  <a:lnTo>
                    <a:pt x="615315" y="182880"/>
                  </a:lnTo>
                  <a:lnTo>
                    <a:pt x="615162" y="182499"/>
                  </a:lnTo>
                  <a:lnTo>
                    <a:pt x="614984" y="182283"/>
                  </a:lnTo>
                  <a:lnTo>
                    <a:pt x="615251" y="182968"/>
                  </a:lnTo>
                  <a:lnTo>
                    <a:pt x="615353" y="183337"/>
                  </a:lnTo>
                  <a:lnTo>
                    <a:pt x="615315" y="183515"/>
                  </a:lnTo>
                  <a:lnTo>
                    <a:pt x="615467" y="183286"/>
                  </a:lnTo>
                  <a:close/>
                </a:path>
                <a:path w="1000125" h="349884">
                  <a:moveTo>
                    <a:pt x="616775" y="177050"/>
                  </a:moveTo>
                  <a:lnTo>
                    <a:pt x="616572" y="176491"/>
                  </a:lnTo>
                  <a:lnTo>
                    <a:pt x="616356" y="176745"/>
                  </a:lnTo>
                  <a:lnTo>
                    <a:pt x="616775" y="177050"/>
                  </a:lnTo>
                  <a:close/>
                </a:path>
                <a:path w="1000125" h="349884">
                  <a:moveTo>
                    <a:pt x="617334" y="181317"/>
                  </a:moveTo>
                  <a:lnTo>
                    <a:pt x="617270" y="180797"/>
                  </a:lnTo>
                  <a:lnTo>
                    <a:pt x="616077" y="178650"/>
                  </a:lnTo>
                  <a:lnTo>
                    <a:pt x="615861" y="178219"/>
                  </a:lnTo>
                  <a:lnTo>
                    <a:pt x="615797" y="176999"/>
                  </a:lnTo>
                  <a:lnTo>
                    <a:pt x="613029" y="171919"/>
                  </a:lnTo>
                  <a:lnTo>
                    <a:pt x="614489" y="178904"/>
                  </a:lnTo>
                  <a:lnTo>
                    <a:pt x="615416" y="181698"/>
                  </a:lnTo>
                  <a:lnTo>
                    <a:pt x="615607" y="182829"/>
                  </a:lnTo>
                  <a:lnTo>
                    <a:pt x="615581" y="182994"/>
                  </a:lnTo>
                  <a:lnTo>
                    <a:pt x="615530" y="183146"/>
                  </a:lnTo>
                  <a:lnTo>
                    <a:pt x="615467" y="183286"/>
                  </a:lnTo>
                  <a:lnTo>
                    <a:pt x="615670" y="183781"/>
                  </a:lnTo>
                  <a:lnTo>
                    <a:pt x="615734" y="183578"/>
                  </a:lnTo>
                  <a:lnTo>
                    <a:pt x="615696" y="183248"/>
                  </a:lnTo>
                  <a:lnTo>
                    <a:pt x="615619" y="182841"/>
                  </a:lnTo>
                  <a:lnTo>
                    <a:pt x="615835" y="181825"/>
                  </a:lnTo>
                  <a:lnTo>
                    <a:pt x="615721" y="179793"/>
                  </a:lnTo>
                  <a:lnTo>
                    <a:pt x="615810" y="179285"/>
                  </a:lnTo>
                  <a:lnTo>
                    <a:pt x="615975" y="178650"/>
                  </a:lnTo>
                  <a:lnTo>
                    <a:pt x="616800" y="180047"/>
                  </a:lnTo>
                  <a:lnTo>
                    <a:pt x="616813" y="181825"/>
                  </a:lnTo>
                  <a:lnTo>
                    <a:pt x="616940" y="182460"/>
                  </a:lnTo>
                  <a:lnTo>
                    <a:pt x="617334" y="181317"/>
                  </a:lnTo>
                  <a:close/>
                </a:path>
                <a:path w="1000125" h="349884">
                  <a:moveTo>
                    <a:pt x="617766" y="181698"/>
                  </a:moveTo>
                  <a:lnTo>
                    <a:pt x="617664" y="180797"/>
                  </a:lnTo>
                  <a:lnTo>
                    <a:pt x="617562" y="181317"/>
                  </a:lnTo>
                  <a:lnTo>
                    <a:pt x="617766" y="181698"/>
                  </a:lnTo>
                  <a:close/>
                </a:path>
                <a:path w="1000125" h="349884">
                  <a:moveTo>
                    <a:pt x="618070" y="180174"/>
                  </a:moveTo>
                  <a:lnTo>
                    <a:pt x="617982" y="179539"/>
                  </a:lnTo>
                  <a:lnTo>
                    <a:pt x="617232" y="177380"/>
                  </a:lnTo>
                  <a:lnTo>
                    <a:pt x="616775" y="177050"/>
                  </a:lnTo>
                  <a:lnTo>
                    <a:pt x="617435" y="178777"/>
                  </a:lnTo>
                  <a:lnTo>
                    <a:pt x="617664" y="180797"/>
                  </a:lnTo>
                  <a:lnTo>
                    <a:pt x="618070" y="180174"/>
                  </a:lnTo>
                  <a:close/>
                </a:path>
                <a:path w="1000125" h="349884">
                  <a:moveTo>
                    <a:pt x="618959" y="181864"/>
                  </a:moveTo>
                  <a:lnTo>
                    <a:pt x="618807" y="181965"/>
                  </a:lnTo>
                  <a:lnTo>
                    <a:pt x="618921" y="182270"/>
                  </a:lnTo>
                  <a:lnTo>
                    <a:pt x="618959" y="181864"/>
                  </a:lnTo>
                  <a:close/>
                </a:path>
                <a:path w="1000125" h="349884">
                  <a:moveTo>
                    <a:pt x="619086" y="182702"/>
                  </a:moveTo>
                  <a:lnTo>
                    <a:pt x="619010" y="182524"/>
                  </a:lnTo>
                  <a:lnTo>
                    <a:pt x="618921" y="182270"/>
                  </a:lnTo>
                  <a:lnTo>
                    <a:pt x="618871" y="182664"/>
                  </a:lnTo>
                  <a:lnTo>
                    <a:pt x="619086" y="182702"/>
                  </a:lnTo>
                  <a:close/>
                </a:path>
                <a:path w="1000125" h="349884">
                  <a:moveTo>
                    <a:pt x="619290" y="181825"/>
                  </a:moveTo>
                  <a:lnTo>
                    <a:pt x="619036" y="181025"/>
                  </a:lnTo>
                  <a:lnTo>
                    <a:pt x="618959" y="181864"/>
                  </a:lnTo>
                  <a:lnTo>
                    <a:pt x="619099" y="181813"/>
                  </a:lnTo>
                  <a:lnTo>
                    <a:pt x="619290" y="181825"/>
                  </a:lnTo>
                  <a:close/>
                </a:path>
                <a:path w="1000125" h="349884">
                  <a:moveTo>
                    <a:pt x="620674" y="177952"/>
                  </a:moveTo>
                  <a:lnTo>
                    <a:pt x="619975" y="175882"/>
                  </a:lnTo>
                  <a:lnTo>
                    <a:pt x="618413" y="173647"/>
                  </a:lnTo>
                  <a:lnTo>
                    <a:pt x="617778" y="173812"/>
                  </a:lnTo>
                  <a:lnTo>
                    <a:pt x="618058" y="176110"/>
                  </a:lnTo>
                  <a:lnTo>
                    <a:pt x="617613" y="175475"/>
                  </a:lnTo>
                  <a:lnTo>
                    <a:pt x="617372" y="174586"/>
                  </a:lnTo>
                  <a:lnTo>
                    <a:pt x="617143" y="173990"/>
                  </a:lnTo>
                  <a:lnTo>
                    <a:pt x="617397" y="175717"/>
                  </a:lnTo>
                  <a:lnTo>
                    <a:pt x="618121" y="178625"/>
                  </a:lnTo>
                  <a:lnTo>
                    <a:pt x="619696" y="181406"/>
                  </a:lnTo>
                  <a:lnTo>
                    <a:pt x="618756" y="178181"/>
                  </a:lnTo>
                  <a:lnTo>
                    <a:pt x="619429" y="179412"/>
                  </a:lnTo>
                  <a:lnTo>
                    <a:pt x="618261" y="175577"/>
                  </a:lnTo>
                  <a:lnTo>
                    <a:pt x="618451" y="175056"/>
                  </a:lnTo>
                  <a:lnTo>
                    <a:pt x="619353" y="176326"/>
                  </a:lnTo>
                  <a:lnTo>
                    <a:pt x="619810" y="177507"/>
                  </a:lnTo>
                  <a:lnTo>
                    <a:pt x="619569" y="176644"/>
                  </a:lnTo>
                  <a:lnTo>
                    <a:pt x="620674" y="177952"/>
                  </a:lnTo>
                  <a:close/>
                </a:path>
                <a:path w="1000125" h="349884">
                  <a:moveTo>
                    <a:pt x="622198" y="178777"/>
                  </a:moveTo>
                  <a:lnTo>
                    <a:pt x="621969" y="177901"/>
                  </a:lnTo>
                  <a:lnTo>
                    <a:pt x="621042" y="176060"/>
                  </a:lnTo>
                  <a:lnTo>
                    <a:pt x="620864" y="176593"/>
                  </a:lnTo>
                  <a:lnTo>
                    <a:pt x="622007" y="179870"/>
                  </a:lnTo>
                  <a:lnTo>
                    <a:pt x="622198" y="178777"/>
                  </a:lnTo>
                  <a:close/>
                </a:path>
                <a:path w="1000125" h="349884">
                  <a:moveTo>
                    <a:pt x="921283" y="16865"/>
                  </a:moveTo>
                  <a:lnTo>
                    <a:pt x="921067" y="16611"/>
                  </a:lnTo>
                  <a:lnTo>
                    <a:pt x="920902" y="16484"/>
                  </a:lnTo>
                  <a:lnTo>
                    <a:pt x="920940" y="16738"/>
                  </a:lnTo>
                  <a:lnTo>
                    <a:pt x="921080" y="16789"/>
                  </a:lnTo>
                  <a:lnTo>
                    <a:pt x="921283" y="16865"/>
                  </a:lnTo>
                  <a:close/>
                </a:path>
                <a:path w="1000125" h="349884">
                  <a:moveTo>
                    <a:pt x="926782" y="18453"/>
                  </a:moveTo>
                  <a:lnTo>
                    <a:pt x="926731" y="18110"/>
                  </a:lnTo>
                  <a:lnTo>
                    <a:pt x="926617" y="17818"/>
                  </a:lnTo>
                  <a:lnTo>
                    <a:pt x="926528" y="18097"/>
                  </a:lnTo>
                  <a:lnTo>
                    <a:pt x="926452" y="18351"/>
                  </a:lnTo>
                  <a:lnTo>
                    <a:pt x="926617" y="18618"/>
                  </a:lnTo>
                  <a:lnTo>
                    <a:pt x="926782" y="18453"/>
                  </a:lnTo>
                  <a:close/>
                </a:path>
                <a:path w="1000125" h="349884">
                  <a:moveTo>
                    <a:pt x="952347" y="10629"/>
                  </a:moveTo>
                  <a:lnTo>
                    <a:pt x="951280" y="9867"/>
                  </a:lnTo>
                  <a:lnTo>
                    <a:pt x="951661" y="10947"/>
                  </a:lnTo>
                  <a:lnTo>
                    <a:pt x="951941" y="10528"/>
                  </a:lnTo>
                  <a:lnTo>
                    <a:pt x="952347" y="10629"/>
                  </a:lnTo>
                  <a:close/>
                </a:path>
                <a:path w="1000125" h="349884">
                  <a:moveTo>
                    <a:pt x="952754" y="10909"/>
                  </a:moveTo>
                  <a:lnTo>
                    <a:pt x="952614" y="10731"/>
                  </a:lnTo>
                  <a:lnTo>
                    <a:pt x="952474" y="10642"/>
                  </a:lnTo>
                  <a:lnTo>
                    <a:pt x="952347" y="10629"/>
                  </a:lnTo>
                  <a:lnTo>
                    <a:pt x="952754" y="10909"/>
                  </a:lnTo>
                  <a:close/>
                </a:path>
                <a:path w="1000125" h="349884">
                  <a:moveTo>
                    <a:pt x="962621" y="3683"/>
                  </a:moveTo>
                  <a:lnTo>
                    <a:pt x="962520" y="3289"/>
                  </a:lnTo>
                  <a:lnTo>
                    <a:pt x="962406" y="2832"/>
                  </a:lnTo>
                  <a:lnTo>
                    <a:pt x="962279" y="2298"/>
                  </a:lnTo>
                  <a:lnTo>
                    <a:pt x="962406" y="3759"/>
                  </a:lnTo>
                  <a:lnTo>
                    <a:pt x="962621" y="3683"/>
                  </a:lnTo>
                  <a:close/>
                </a:path>
                <a:path w="1000125" h="349884">
                  <a:moveTo>
                    <a:pt x="971829" y="4000"/>
                  </a:moveTo>
                  <a:lnTo>
                    <a:pt x="971537" y="2819"/>
                  </a:lnTo>
                  <a:lnTo>
                    <a:pt x="971473" y="2222"/>
                  </a:lnTo>
                  <a:lnTo>
                    <a:pt x="971550" y="1955"/>
                  </a:lnTo>
                  <a:lnTo>
                    <a:pt x="971054" y="825"/>
                  </a:lnTo>
                  <a:lnTo>
                    <a:pt x="970737" y="38"/>
                  </a:lnTo>
                  <a:lnTo>
                    <a:pt x="970495" y="0"/>
                  </a:lnTo>
                  <a:lnTo>
                    <a:pt x="971473" y="2768"/>
                  </a:lnTo>
                  <a:lnTo>
                    <a:pt x="971829" y="4000"/>
                  </a:lnTo>
                  <a:close/>
                </a:path>
                <a:path w="1000125" h="349884">
                  <a:moveTo>
                    <a:pt x="992212" y="9728"/>
                  </a:moveTo>
                  <a:lnTo>
                    <a:pt x="992174" y="9283"/>
                  </a:lnTo>
                  <a:lnTo>
                    <a:pt x="992111" y="9474"/>
                  </a:lnTo>
                  <a:lnTo>
                    <a:pt x="992035" y="9626"/>
                  </a:lnTo>
                  <a:lnTo>
                    <a:pt x="991946" y="9753"/>
                  </a:lnTo>
                  <a:lnTo>
                    <a:pt x="992124" y="10274"/>
                  </a:lnTo>
                  <a:lnTo>
                    <a:pt x="992212" y="10058"/>
                  </a:lnTo>
                  <a:lnTo>
                    <a:pt x="992212" y="9728"/>
                  </a:lnTo>
                  <a:close/>
                </a:path>
                <a:path w="1000125" h="349884">
                  <a:moveTo>
                    <a:pt x="998245" y="4470"/>
                  </a:moveTo>
                  <a:lnTo>
                    <a:pt x="997712" y="2349"/>
                  </a:lnTo>
                  <a:lnTo>
                    <a:pt x="996238" y="38"/>
                  </a:lnTo>
                  <a:lnTo>
                    <a:pt x="995502" y="190"/>
                  </a:lnTo>
                  <a:lnTo>
                    <a:pt x="995565" y="2540"/>
                  </a:lnTo>
                  <a:lnTo>
                    <a:pt x="995146" y="1879"/>
                  </a:lnTo>
                  <a:lnTo>
                    <a:pt x="994994" y="977"/>
                  </a:lnTo>
                  <a:lnTo>
                    <a:pt x="994791" y="355"/>
                  </a:lnTo>
                  <a:lnTo>
                    <a:pt x="994892" y="2120"/>
                  </a:lnTo>
                  <a:lnTo>
                    <a:pt x="995362" y="5092"/>
                  </a:lnTo>
                  <a:lnTo>
                    <a:pt x="996772" y="7962"/>
                  </a:lnTo>
                  <a:lnTo>
                    <a:pt x="996099" y="4660"/>
                  </a:lnTo>
                  <a:lnTo>
                    <a:pt x="996708" y="5918"/>
                  </a:lnTo>
                  <a:lnTo>
                    <a:pt x="995857" y="2006"/>
                  </a:lnTo>
                  <a:lnTo>
                    <a:pt x="996111" y="1460"/>
                  </a:lnTo>
                  <a:lnTo>
                    <a:pt x="996950" y="2781"/>
                  </a:lnTo>
                  <a:lnTo>
                    <a:pt x="997318" y="4000"/>
                  </a:lnTo>
                  <a:lnTo>
                    <a:pt x="997178" y="3111"/>
                  </a:lnTo>
                  <a:lnTo>
                    <a:pt x="998245" y="4470"/>
                  </a:lnTo>
                  <a:close/>
                </a:path>
                <a:path w="1000125" h="349884">
                  <a:moveTo>
                    <a:pt x="999820" y="5334"/>
                  </a:moveTo>
                  <a:lnTo>
                    <a:pt x="999655" y="4432"/>
                  </a:lnTo>
                  <a:lnTo>
                    <a:pt x="998855" y="2552"/>
                  </a:lnTo>
                  <a:lnTo>
                    <a:pt x="998588" y="3086"/>
                  </a:lnTo>
                  <a:lnTo>
                    <a:pt x="999490" y="6451"/>
                  </a:lnTo>
                  <a:lnTo>
                    <a:pt x="999820" y="533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9331026" y="850143"/>
              <a:ext cx="709295" cy="298450"/>
            </a:xfrm>
            <a:custGeom>
              <a:avLst/>
              <a:gdLst/>
              <a:ahLst/>
              <a:cxnLst/>
              <a:rect l="l" t="t" r="r" b="b"/>
              <a:pathLst>
                <a:path w="709294" h="298450">
                  <a:moveTo>
                    <a:pt x="2819" y="285559"/>
                  </a:moveTo>
                  <a:lnTo>
                    <a:pt x="2146" y="284060"/>
                  </a:lnTo>
                  <a:lnTo>
                    <a:pt x="2768" y="285762"/>
                  </a:lnTo>
                  <a:lnTo>
                    <a:pt x="2819" y="285559"/>
                  </a:lnTo>
                  <a:close/>
                </a:path>
                <a:path w="709294" h="298450">
                  <a:moveTo>
                    <a:pt x="6718" y="279920"/>
                  </a:moveTo>
                  <a:lnTo>
                    <a:pt x="6515" y="279107"/>
                  </a:lnTo>
                  <a:lnTo>
                    <a:pt x="6718" y="279920"/>
                  </a:lnTo>
                  <a:close/>
                </a:path>
                <a:path w="709294" h="298450">
                  <a:moveTo>
                    <a:pt x="13665" y="296887"/>
                  </a:moveTo>
                  <a:lnTo>
                    <a:pt x="13271" y="294347"/>
                  </a:lnTo>
                  <a:lnTo>
                    <a:pt x="11366" y="293090"/>
                  </a:lnTo>
                  <a:lnTo>
                    <a:pt x="12306" y="294347"/>
                  </a:lnTo>
                  <a:lnTo>
                    <a:pt x="12484" y="296887"/>
                  </a:lnTo>
                  <a:lnTo>
                    <a:pt x="13665" y="296887"/>
                  </a:lnTo>
                  <a:close/>
                </a:path>
                <a:path w="709294" h="298450">
                  <a:moveTo>
                    <a:pt x="18491" y="294462"/>
                  </a:moveTo>
                  <a:lnTo>
                    <a:pt x="18402" y="294271"/>
                  </a:lnTo>
                  <a:lnTo>
                    <a:pt x="18275" y="293992"/>
                  </a:lnTo>
                  <a:lnTo>
                    <a:pt x="18338" y="294271"/>
                  </a:lnTo>
                  <a:lnTo>
                    <a:pt x="18415" y="294474"/>
                  </a:lnTo>
                  <a:close/>
                </a:path>
                <a:path w="709294" h="298450">
                  <a:moveTo>
                    <a:pt x="33515" y="289267"/>
                  </a:moveTo>
                  <a:lnTo>
                    <a:pt x="32372" y="287997"/>
                  </a:lnTo>
                  <a:lnTo>
                    <a:pt x="33502" y="289433"/>
                  </a:lnTo>
                  <a:lnTo>
                    <a:pt x="33515" y="289267"/>
                  </a:lnTo>
                  <a:close/>
                </a:path>
                <a:path w="709294" h="298450">
                  <a:moveTo>
                    <a:pt x="34455" y="290537"/>
                  </a:moveTo>
                  <a:lnTo>
                    <a:pt x="33502" y="289433"/>
                  </a:lnTo>
                  <a:lnTo>
                    <a:pt x="33362" y="291807"/>
                  </a:lnTo>
                  <a:lnTo>
                    <a:pt x="34455" y="290537"/>
                  </a:lnTo>
                  <a:close/>
                </a:path>
                <a:path w="709294" h="298450">
                  <a:moveTo>
                    <a:pt x="38100" y="279552"/>
                  </a:moveTo>
                  <a:lnTo>
                    <a:pt x="36652" y="277837"/>
                  </a:lnTo>
                  <a:lnTo>
                    <a:pt x="37795" y="280377"/>
                  </a:lnTo>
                  <a:lnTo>
                    <a:pt x="38100" y="279552"/>
                  </a:lnTo>
                  <a:close/>
                </a:path>
                <a:path w="709294" h="298450">
                  <a:moveTo>
                    <a:pt x="38785" y="280377"/>
                  </a:moveTo>
                  <a:lnTo>
                    <a:pt x="38201" y="279247"/>
                  </a:lnTo>
                  <a:lnTo>
                    <a:pt x="38100" y="279552"/>
                  </a:lnTo>
                  <a:lnTo>
                    <a:pt x="38785" y="280377"/>
                  </a:lnTo>
                  <a:close/>
                </a:path>
                <a:path w="709294" h="298450">
                  <a:moveTo>
                    <a:pt x="39230" y="283210"/>
                  </a:moveTo>
                  <a:lnTo>
                    <a:pt x="38709" y="282536"/>
                  </a:lnTo>
                  <a:lnTo>
                    <a:pt x="38239" y="281749"/>
                  </a:lnTo>
                  <a:lnTo>
                    <a:pt x="37795" y="280962"/>
                  </a:lnTo>
                  <a:lnTo>
                    <a:pt x="38773" y="282816"/>
                  </a:lnTo>
                  <a:lnTo>
                    <a:pt x="38061" y="283972"/>
                  </a:lnTo>
                  <a:lnTo>
                    <a:pt x="39230" y="283210"/>
                  </a:lnTo>
                  <a:close/>
                </a:path>
                <a:path w="709294" h="298450">
                  <a:moveTo>
                    <a:pt x="41910" y="285457"/>
                  </a:moveTo>
                  <a:lnTo>
                    <a:pt x="37795" y="280377"/>
                  </a:lnTo>
                  <a:lnTo>
                    <a:pt x="41135" y="285457"/>
                  </a:lnTo>
                  <a:lnTo>
                    <a:pt x="41910" y="285457"/>
                  </a:lnTo>
                  <a:close/>
                </a:path>
                <a:path w="709294" h="298450">
                  <a:moveTo>
                    <a:pt x="44335" y="254215"/>
                  </a:moveTo>
                  <a:lnTo>
                    <a:pt x="44221" y="253707"/>
                  </a:lnTo>
                  <a:lnTo>
                    <a:pt x="44335" y="254215"/>
                  </a:lnTo>
                  <a:close/>
                </a:path>
                <a:path w="709294" h="298450">
                  <a:moveTo>
                    <a:pt x="44475" y="258787"/>
                  </a:moveTo>
                  <a:close/>
                </a:path>
                <a:path w="709294" h="298450">
                  <a:moveTo>
                    <a:pt x="65989" y="274027"/>
                  </a:moveTo>
                  <a:lnTo>
                    <a:pt x="63919" y="271487"/>
                  </a:lnTo>
                  <a:lnTo>
                    <a:pt x="64643" y="272757"/>
                  </a:lnTo>
                  <a:lnTo>
                    <a:pt x="64681" y="274027"/>
                  </a:lnTo>
                  <a:lnTo>
                    <a:pt x="65989" y="274027"/>
                  </a:lnTo>
                  <a:close/>
                </a:path>
                <a:path w="709294" h="298450">
                  <a:moveTo>
                    <a:pt x="82842" y="235585"/>
                  </a:moveTo>
                  <a:lnTo>
                    <a:pt x="82829" y="234378"/>
                  </a:lnTo>
                  <a:lnTo>
                    <a:pt x="82384" y="235585"/>
                  </a:lnTo>
                  <a:lnTo>
                    <a:pt x="82842" y="235585"/>
                  </a:lnTo>
                  <a:close/>
                </a:path>
                <a:path w="709294" h="298450">
                  <a:moveTo>
                    <a:pt x="87947" y="262267"/>
                  </a:moveTo>
                  <a:lnTo>
                    <a:pt x="87642" y="261581"/>
                  </a:lnTo>
                  <a:lnTo>
                    <a:pt x="87718" y="262267"/>
                  </a:lnTo>
                  <a:lnTo>
                    <a:pt x="87947" y="262267"/>
                  </a:lnTo>
                  <a:close/>
                </a:path>
                <a:path w="709294" h="298450">
                  <a:moveTo>
                    <a:pt x="89763" y="260235"/>
                  </a:moveTo>
                  <a:lnTo>
                    <a:pt x="89700" y="259892"/>
                  </a:lnTo>
                  <a:lnTo>
                    <a:pt x="89573" y="260337"/>
                  </a:lnTo>
                  <a:lnTo>
                    <a:pt x="89712" y="260350"/>
                  </a:lnTo>
                  <a:close/>
                </a:path>
                <a:path w="709294" h="298450">
                  <a:moveTo>
                    <a:pt x="93751" y="260057"/>
                  </a:moveTo>
                  <a:close/>
                </a:path>
                <a:path w="709294" h="298450">
                  <a:moveTo>
                    <a:pt x="93954" y="258787"/>
                  </a:moveTo>
                  <a:lnTo>
                    <a:pt x="93700" y="258114"/>
                  </a:lnTo>
                  <a:lnTo>
                    <a:pt x="93738" y="259943"/>
                  </a:lnTo>
                  <a:lnTo>
                    <a:pt x="93954" y="258787"/>
                  </a:lnTo>
                  <a:close/>
                </a:path>
                <a:path w="709294" h="298450">
                  <a:moveTo>
                    <a:pt x="102527" y="253072"/>
                  </a:moveTo>
                  <a:lnTo>
                    <a:pt x="102019" y="251853"/>
                  </a:lnTo>
                  <a:lnTo>
                    <a:pt x="102196" y="253707"/>
                  </a:lnTo>
                  <a:lnTo>
                    <a:pt x="102527" y="253072"/>
                  </a:lnTo>
                  <a:close/>
                </a:path>
                <a:path w="709294" h="298450">
                  <a:moveTo>
                    <a:pt x="103314" y="254977"/>
                  </a:moveTo>
                  <a:lnTo>
                    <a:pt x="102857" y="252437"/>
                  </a:lnTo>
                  <a:lnTo>
                    <a:pt x="102527" y="253072"/>
                  </a:lnTo>
                  <a:lnTo>
                    <a:pt x="103314" y="254977"/>
                  </a:lnTo>
                  <a:close/>
                </a:path>
                <a:path w="709294" h="298450">
                  <a:moveTo>
                    <a:pt x="145186" y="218173"/>
                  </a:moveTo>
                  <a:lnTo>
                    <a:pt x="144919" y="216776"/>
                  </a:lnTo>
                  <a:lnTo>
                    <a:pt x="145186" y="218173"/>
                  </a:lnTo>
                  <a:close/>
                </a:path>
                <a:path w="709294" h="298450">
                  <a:moveTo>
                    <a:pt x="145237" y="238467"/>
                  </a:moveTo>
                  <a:close/>
                </a:path>
                <a:path w="709294" h="298450">
                  <a:moveTo>
                    <a:pt x="145656" y="213067"/>
                  </a:moveTo>
                  <a:lnTo>
                    <a:pt x="145046" y="213067"/>
                  </a:lnTo>
                  <a:lnTo>
                    <a:pt x="143713" y="214337"/>
                  </a:lnTo>
                  <a:lnTo>
                    <a:pt x="144195" y="215607"/>
                  </a:lnTo>
                  <a:lnTo>
                    <a:pt x="144195" y="214337"/>
                  </a:lnTo>
                  <a:lnTo>
                    <a:pt x="144691" y="215607"/>
                  </a:lnTo>
                  <a:lnTo>
                    <a:pt x="144919" y="216776"/>
                  </a:lnTo>
                  <a:lnTo>
                    <a:pt x="145567" y="214337"/>
                  </a:lnTo>
                  <a:lnTo>
                    <a:pt x="145656" y="213067"/>
                  </a:lnTo>
                  <a:close/>
                </a:path>
                <a:path w="709294" h="298450">
                  <a:moveTo>
                    <a:pt x="146380" y="239737"/>
                  </a:moveTo>
                  <a:lnTo>
                    <a:pt x="145770" y="238467"/>
                  </a:lnTo>
                  <a:lnTo>
                    <a:pt x="145237" y="238467"/>
                  </a:lnTo>
                  <a:lnTo>
                    <a:pt x="145859" y="239737"/>
                  </a:lnTo>
                  <a:lnTo>
                    <a:pt x="146380" y="239737"/>
                  </a:lnTo>
                  <a:close/>
                </a:path>
                <a:path w="709294" h="298450">
                  <a:moveTo>
                    <a:pt x="148945" y="213029"/>
                  </a:moveTo>
                  <a:lnTo>
                    <a:pt x="148082" y="211607"/>
                  </a:lnTo>
                  <a:lnTo>
                    <a:pt x="147066" y="210870"/>
                  </a:lnTo>
                  <a:lnTo>
                    <a:pt x="147320" y="212521"/>
                  </a:lnTo>
                  <a:lnTo>
                    <a:pt x="147891" y="212534"/>
                  </a:lnTo>
                  <a:lnTo>
                    <a:pt x="148856" y="213525"/>
                  </a:lnTo>
                  <a:lnTo>
                    <a:pt x="148945" y="213029"/>
                  </a:lnTo>
                  <a:close/>
                </a:path>
                <a:path w="709294" h="298450">
                  <a:moveTo>
                    <a:pt x="156387" y="214337"/>
                  </a:moveTo>
                  <a:lnTo>
                    <a:pt x="155765" y="213067"/>
                  </a:lnTo>
                  <a:lnTo>
                    <a:pt x="155130" y="211797"/>
                  </a:lnTo>
                  <a:lnTo>
                    <a:pt x="154724" y="211797"/>
                  </a:lnTo>
                  <a:lnTo>
                    <a:pt x="155943" y="213893"/>
                  </a:lnTo>
                  <a:lnTo>
                    <a:pt x="155740" y="213067"/>
                  </a:lnTo>
                  <a:lnTo>
                    <a:pt x="156387" y="214337"/>
                  </a:lnTo>
                  <a:close/>
                </a:path>
                <a:path w="709294" h="298450">
                  <a:moveTo>
                    <a:pt x="156679" y="215150"/>
                  </a:moveTo>
                  <a:lnTo>
                    <a:pt x="155943" y="213893"/>
                  </a:lnTo>
                  <a:lnTo>
                    <a:pt x="156375" y="215607"/>
                  </a:lnTo>
                  <a:lnTo>
                    <a:pt x="156679" y="215150"/>
                  </a:lnTo>
                  <a:close/>
                </a:path>
                <a:path w="709294" h="298450">
                  <a:moveTo>
                    <a:pt x="169354" y="204228"/>
                  </a:moveTo>
                  <a:lnTo>
                    <a:pt x="168821" y="203974"/>
                  </a:lnTo>
                  <a:lnTo>
                    <a:pt x="168948" y="204165"/>
                  </a:lnTo>
                  <a:lnTo>
                    <a:pt x="169049" y="204304"/>
                  </a:lnTo>
                  <a:lnTo>
                    <a:pt x="169164" y="204470"/>
                  </a:lnTo>
                  <a:lnTo>
                    <a:pt x="169354" y="204228"/>
                  </a:lnTo>
                  <a:close/>
                </a:path>
                <a:path w="709294" h="298450">
                  <a:moveTo>
                    <a:pt x="170675" y="203327"/>
                  </a:moveTo>
                  <a:lnTo>
                    <a:pt x="169341" y="199872"/>
                  </a:lnTo>
                  <a:lnTo>
                    <a:pt x="169113" y="201041"/>
                  </a:lnTo>
                  <a:lnTo>
                    <a:pt x="170535" y="204025"/>
                  </a:lnTo>
                  <a:lnTo>
                    <a:pt x="170675" y="203327"/>
                  </a:lnTo>
                  <a:close/>
                </a:path>
                <a:path w="709294" h="298450">
                  <a:moveTo>
                    <a:pt x="174815" y="227037"/>
                  </a:moveTo>
                  <a:lnTo>
                    <a:pt x="174675" y="226796"/>
                  </a:lnTo>
                  <a:lnTo>
                    <a:pt x="174675" y="227037"/>
                  </a:lnTo>
                  <a:lnTo>
                    <a:pt x="174815" y="227037"/>
                  </a:lnTo>
                  <a:close/>
                </a:path>
                <a:path w="709294" h="298450">
                  <a:moveTo>
                    <a:pt x="175653" y="201282"/>
                  </a:moveTo>
                  <a:lnTo>
                    <a:pt x="175552" y="200520"/>
                  </a:lnTo>
                  <a:lnTo>
                    <a:pt x="175463" y="201002"/>
                  </a:lnTo>
                  <a:lnTo>
                    <a:pt x="175653" y="201282"/>
                  </a:lnTo>
                  <a:close/>
                </a:path>
                <a:path w="709294" h="298450">
                  <a:moveTo>
                    <a:pt x="175945" y="205447"/>
                  </a:moveTo>
                  <a:lnTo>
                    <a:pt x="175717" y="204177"/>
                  </a:lnTo>
                  <a:lnTo>
                    <a:pt x="175552" y="204177"/>
                  </a:lnTo>
                  <a:lnTo>
                    <a:pt x="175945" y="205447"/>
                  </a:lnTo>
                  <a:close/>
                </a:path>
                <a:path w="709294" h="298450">
                  <a:moveTo>
                    <a:pt x="176022" y="201002"/>
                  </a:moveTo>
                  <a:lnTo>
                    <a:pt x="175641" y="200660"/>
                  </a:lnTo>
                  <a:lnTo>
                    <a:pt x="175780" y="200875"/>
                  </a:lnTo>
                  <a:lnTo>
                    <a:pt x="176022" y="201002"/>
                  </a:lnTo>
                  <a:close/>
                </a:path>
                <a:path w="709294" h="298450">
                  <a:moveTo>
                    <a:pt x="179984" y="224472"/>
                  </a:moveTo>
                  <a:lnTo>
                    <a:pt x="179387" y="223596"/>
                  </a:lnTo>
                  <a:lnTo>
                    <a:pt x="178943" y="223126"/>
                  </a:lnTo>
                  <a:lnTo>
                    <a:pt x="178562" y="222859"/>
                  </a:lnTo>
                  <a:lnTo>
                    <a:pt x="178612" y="223088"/>
                  </a:lnTo>
                  <a:lnTo>
                    <a:pt x="178625" y="223278"/>
                  </a:lnTo>
                  <a:lnTo>
                    <a:pt x="178727" y="223608"/>
                  </a:lnTo>
                  <a:lnTo>
                    <a:pt x="179984" y="224472"/>
                  </a:lnTo>
                  <a:close/>
                </a:path>
                <a:path w="709294" h="298450">
                  <a:moveTo>
                    <a:pt x="182067" y="195465"/>
                  </a:moveTo>
                  <a:lnTo>
                    <a:pt x="181952" y="195186"/>
                  </a:lnTo>
                  <a:lnTo>
                    <a:pt x="181762" y="194856"/>
                  </a:lnTo>
                  <a:lnTo>
                    <a:pt x="181406" y="194348"/>
                  </a:lnTo>
                  <a:lnTo>
                    <a:pt x="181635" y="194805"/>
                  </a:lnTo>
                  <a:lnTo>
                    <a:pt x="181851" y="195148"/>
                  </a:lnTo>
                  <a:lnTo>
                    <a:pt x="182067" y="195465"/>
                  </a:lnTo>
                  <a:close/>
                </a:path>
                <a:path w="709294" h="298450">
                  <a:moveTo>
                    <a:pt x="184505" y="222631"/>
                  </a:moveTo>
                  <a:lnTo>
                    <a:pt x="183197" y="222681"/>
                  </a:lnTo>
                  <a:lnTo>
                    <a:pt x="183616" y="222808"/>
                  </a:lnTo>
                  <a:lnTo>
                    <a:pt x="184086" y="222796"/>
                  </a:lnTo>
                  <a:lnTo>
                    <a:pt x="184505" y="222631"/>
                  </a:lnTo>
                  <a:close/>
                </a:path>
                <a:path w="709294" h="298450">
                  <a:moveTo>
                    <a:pt x="190652" y="193382"/>
                  </a:moveTo>
                  <a:lnTo>
                    <a:pt x="190411" y="192747"/>
                  </a:lnTo>
                  <a:lnTo>
                    <a:pt x="188950" y="188937"/>
                  </a:lnTo>
                  <a:lnTo>
                    <a:pt x="188468" y="191477"/>
                  </a:lnTo>
                  <a:lnTo>
                    <a:pt x="189611" y="193738"/>
                  </a:lnTo>
                  <a:lnTo>
                    <a:pt x="189636" y="195287"/>
                  </a:lnTo>
                  <a:lnTo>
                    <a:pt x="190309" y="194017"/>
                  </a:lnTo>
                  <a:lnTo>
                    <a:pt x="190652" y="193382"/>
                  </a:lnTo>
                  <a:close/>
                </a:path>
                <a:path w="709294" h="298450">
                  <a:moveTo>
                    <a:pt x="190995" y="192747"/>
                  </a:moveTo>
                  <a:lnTo>
                    <a:pt x="190652" y="193382"/>
                  </a:lnTo>
                  <a:lnTo>
                    <a:pt x="190893" y="194017"/>
                  </a:lnTo>
                  <a:lnTo>
                    <a:pt x="190995" y="192747"/>
                  </a:lnTo>
                  <a:close/>
                </a:path>
                <a:path w="709294" h="298450">
                  <a:moveTo>
                    <a:pt x="192392" y="197548"/>
                  </a:moveTo>
                  <a:lnTo>
                    <a:pt x="192354" y="196811"/>
                  </a:lnTo>
                  <a:lnTo>
                    <a:pt x="192239" y="196557"/>
                  </a:lnTo>
                  <a:lnTo>
                    <a:pt x="192392" y="197548"/>
                  </a:lnTo>
                  <a:close/>
                </a:path>
                <a:path w="709294" h="298450">
                  <a:moveTo>
                    <a:pt x="196367" y="192824"/>
                  </a:moveTo>
                  <a:lnTo>
                    <a:pt x="195884" y="192595"/>
                  </a:lnTo>
                  <a:lnTo>
                    <a:pt x="196126" y="192798"/>
                  </a:lnTo>
                  <a:lnTo>
                    <a:pt x="196253" y="192836"/>
                  </a:lnTo>
                  <a:close/>
                </a:path>
                <a:path w="709294" h="298450">
                  <a:moveTo>
                    <a:pt x="196494" y="216877"/>
                  </a:moveTo>
                  <a:lnTo>
                    <a:pt x="195846" y="215392"/>
                  </a:lnTo>
                  <a:lnTo>
                    <a:pt x="195859" y="215607"/>
                  </a:lnTo>
                  <a:lnTo>
                    <a:pt x="195503" y="216242"/>
                  </a:lnTo>
                  <a:lnTo>
                    <a:pt x="196494" y="216877"/>
                  </a:lnTo>
                  <a:close/>
                </a:path>
                <a:path w="709294" h="298450">
                  <a:moveTo>
                    <a:pt x="196659" y="196557"/>
                  </a:moveTo>
                  <a:lnTo>
                    <a:pt x="196418" y="195287"/>
                  </a:lnTo>
                  <a:lnTo>
                    <a:pt x="196062" y="195287"/>
                  </a:lnTo>
                  <a:lnTo>
                    <a:pt x="196659" y="196557"/>
                  </a:lnTo>
                  <a:close/>
                </a:path>
                <a:path w="709294" h="298450">
                  <a:moveTo>
                    <a:pt x="197053" y="188531"/>
                  </a:moveTo>
                  <a:lnTo>
                    <a:pt x="196773" y="187667"/>
                  </a:lnTo>
                  <a:lnTo>
                    <a:pt x="196265" y="187667"/>
                  </a:lnTo>
                  <a:lnTo>
                    <a:pt x="197053" y="188531"/>
                  </a:lnTo>
                  <a:close/>
                </a:path>
                <a:path w="709294" h="298450">
                  <a:moveTo>
                    <a:pt x="198894" y="185115"/>
                  </a:moveTo>
                  <a:lnTo>
                    <a:pt x="198742" y="185470"/>
                  </a:lnTo>
                  <a:lnTo>
                    <a:pt x="198894" y="185115"/>
                  </a:lnTo>
                  <a:close/>
                </a:path>
                <a:path w="709294" h="298450">
                  <a:moveTo>
                    <a:pt x="199847" y="186397"/>
                  </a:moveTo>
                  <a:lnTo>
                    <a:pt x="199212" y="187134"/>
                  </a:lnTo>
                  <a:lnTo>
                    <a:pt x="199440" y="187667"/>
                  </a:lnTo>
                  <a:lnTo>
                    <a:pt x="199745" y="187667"/>
                  </a:lnTo>
                  <a:lnTo>
                    <a:pt x="199847" y="186397"/>
                  </a:lnTo>
                  <a:close/>
                </a:path>
                <a:path w="709294" h="298450">
                  <a:moveTo>
                    <a:pt x="203949" y="211010"/>
                  </a:moveTo>
                  <a:lnTo>
                    <a:pt x="203847" y="211188"/>
                  </a:lnTo>
                  <a:lnTo>
                    <a:pt x="203708" y="211861"/>
                  </a:lnTo>
                  <a:lnTo>
                    <a:pt x="203860" y="211556"/>
                  </a:lnTo>
                  <a:lnTo>
                    <a:pt x="203949" y="211010"/>
                  </a:lnTo>
                  <a:close/>
                </a:path>
                <a:path w="709294" h="298450">
                  <a:moveTo>
                    <a:pt x="210642" y="206717"/>
                  </a:moveTo>
                  <a:lnTo>
                    <a:pt x="210578" y="206514"/>
                  </a:lnTo>
                  <a:lnTo>
                    <a:pt x="210324" y="206717"/>
                  </a:lnTo>
                  <a:lnTo>
                    <a:pt x="210642" y="206717"/>
                  </a:lnTo>
                  <a:close/>
                </a:path>
                <a:path w="709294" h="298450">
                  <a:moveTo>
                    <a:pt x="218173" y="200367"/>
                  </a:moveTo>
                  <a:lnTo>
                    <a:pt x="218008" y="200367"/>
                  </a:lnTo>
                  <a:lnTo>
                    <a:pt x="218173" y="200494"/>
                  </a:lnTo>
                  <a:lnTo>
                    <a:pt x="218173" y="200367"/>
                  </a:lnTo>
                  <a:close/>
                </a:path>
                <a:path w="709294" h="298450">
                  <a:moveTo>
                    <a:pt x="218808" y="179692"/>
                  </a:moveTo>
                  <a:lnTo>
                    <a:pt x="218236" y="180962"/>
                  </a:lnTo>
                  <a:lnTo>
                    <a:pt x="218706" y="180149"/>
                  </a:lnTo>
                  <a:lnTo>
                    <a:pt x="218808" y="179692"/>
                  </a:lnTo>
                  <a:close/>
                </a:path>
                <a:path w="709294" h="298450">
                  <a:moveTo>
                    <a:pt x="218922" y="184365"/>
                  </a:moveTo>
                  <a:lnTo>
                    <a:pt x="217741" y="182587"/>
                  </a:lnTo>
                  <a:lnTo>
                    <a:pt x="218071" y="185127"/>
                  </a:lnTo>
                  <a:lnTo>
                    <a:pt x="218922" y="184365"/>
                  </a:lnTo>
                  <a:close/>
                </a:path>
                <a:path w="709294" h="298450">
                  <a:moveTo>
                    <a:pt x="219519" y="201637"/>
                  </a:moveTo>
                  <a:lnTo>
                    <a:pt x="218173" y="200494"/>
                  </a:lnTo>
                  <a:lnTo>
                    <a:pt x="218084" y="202907"/>
                  </a:lnTo>
                  <a:lnTo>
                    <a:pt x="219519" y="201637"/>
                  </a:lnTo>
                  <a:close/>
                </a:path>
                <a:path w="709294" h="298450">
                  <a:moveTo>
                    <a:pt x="219964" y="185940"/>
                  </a:moveTo>
                  <a:lnTo>
                    <a:pt x="219506" y="183857"/>
                  </a:lnTo>
                  <a:lnTo>
                    <a:pt x="218922" y="184365"/>
                  </a:lnTo>
                  <a:lnTo>
                    <a:pt x="219964" y="185940"/>
                  </a:lnTo>
                  <a:close/>
                </a:path>
                <a:path w="709294" h="298450">
                  <a:moveTo>
                    <a:pt x="220573" y="198818"/>
                  </a:moveTo>
                  <a:lnTo>
                    <a:pt x="219964" y="197256"/>
                  </a:lnTo>
                  <a:lnTo>
                    <a:pt x="219964" y="197827"/>
                  </a:lnTo>
                  <a:lnTo>
                    <a:pt x="219951" y="198386"/>
                  </a:lnTo>
                  <a:lnTo>
                    <a:pt x="219862" y="198780"/>
                  </a:lnTo>
                  <a:lnTo>
                    <a:pt x="219532" y="198716"/>
                  </a:lnTo>
                  <a:lnTo>
                    <a:pt x="219100" y="198551"/>
                  </a:lnTo>
                  <a:lnTo>
                    <a:pt x="218986" y="199072"/>
                  </a:lnTo>
                  <a:lnTo>
                    <a:pt x="219544" y="199491"/>
                  </a:lnTo>
                  <a:lnTo>
                    <a:pt x="219760" y="199263"/>
                  </a:lnTo>
                  <a:lnTo>
                    <a:pt x="219862" y="198793"/>
                  </a:lnTo>
                  <a:lnTo>
                    <a:pt x="220281" y="198856"/>
                  </a:lnTo>
                  <a:lnTo>
                    <a:pt x="220573" y="198818"/>
                  </a:lnTo>
                  <a:close/>
                </a:path>
                <a:path w="709294" h="298450">
                  <a:moveTo>
                    <a:pt x="224980" y="199097"/>
                  </a:moveTo>
                  <a:lnTo>
                    <a:pt x="224777" y="197827"/>
                  </a:lnTo>
                  <a:lnTo>
                    <a:pt x="224624" y="197561"/>
                  </a:lnTo>
                  <a:lnTo>
                    <a:pt x="224980" y="199097"/>
                  </a:lnTo>
                  <a:close/>
                </a:path>
                <a:path w="709294" h="298450">
                  <a:moveTo>
                    <a:pt x="229120" y="179908"/>
                  </a:moveTo>
                  <a:lnTo>
                    <a:pt x="228790" y="178955"/>
                  </a:lnTo>
                  <a:lnTo>
                    <a:pt x="228371" y="179514"/>
                  </a:lnTo>
                  <a:lnTo>
                    <a:pt x="229120" y="179908"/>
                  </a:lnTo>
                  <a:close/>
                </a:path>
                <a:path w="709294" h="298450">
                  <a:moveTo>
                    <a:pt x="229679" y="181470"/>
                  </a:moveTo>
                  <a:lnTo>
                    <a:pt x="229158" y="179920"/>
                  </a:lnTo>
                  <a:lnTo>
                    <a:pt x="229679" y="181470"/>
                  </a:lnTo>
                  <a:close/>
                </a:path>
                <a:path w="709294" h="298450">
                  <a:moveTo>
                    <a:pt x="243103" y="174599"/>
                  </a:moveTo>
                  <a:lnTo>
                    <a:pt x="242912" y="174205"/>
                  </a:lnTo>
                  <a:lnTo>
                    <a:pt x="242760" y="173863"/>
                  </a:lnTo>
                  <a:lnTo>
                    <a:pt x="242646" y="173647"/>
                  </a:lnTo>
                  <a:lnTo>
                    <a:pt x="242798" y="173990"/>
                  </a:lnTo>
                  <a:lnTo>
                    <a:pt x="242938" y="174307"/>
                  </a:lnTo>
                  <a:lnTo>
                    <a:pt x="243103" y="174599"/>
                  </a:lnTo>
                  <a:close/>
                </a:path>
                <a:path w="709294" h="298450">
                  <a:moveTo>
                    <a:pt x="245783" y="178777"/>
                  </a:moveTo>
                  <a:lnTo>
                    <a:pt x="245668" y="177596"/>
                  </a:lnTo>
                  <a:lnTo>
                    <a:pt x="245097" y="177507"/>
                  </a:lnTo>
                  <a:lnTo>
                    <a:pt x="245783" y="178777"/>
                  </a:lnTo>
                  <a:close/>
                </a:path>
                <a:path w="709294" h="298450">
                  <a:moveTo>
                    <a:pt x="246697" y="179451"/>
                  </a:moveTo>
                  <a:lnTo>
                    <a:pt x="246608" y="178777"/>
                  </a:lnTo>
                  <a:lnTo>
                    <a:pt x="245694" y="177634"/>
                  </a:lnTo>
                  <a:lnTo>
                    <a:pt x="246697" y="179451"/>
                  </a:lnTo>
                  <a:close/>
                </a:path>
                <a:path w="709294" h="298450">
                  <a:moveTo>
                    <a:pt x="247015" y="180047"/>
                  </a:moveTo>
                  <a:lnTo>
                    <a:pt x="246697" y="179451"/>
                  </a:lnTo>
                  <a:lnTo>
                    <a:pt x="246761" y="180047"/>
                  </a:lnTo>
                  <a:lnTo>
                    <a:pt x="247015" y="180047"/>
                  </a:lnTo>
                  <a:close/>
                </a:path>
                <a:path w="709294" h="298450">
                  <a:moveTo>
                    <a:pt x="247370" y="181317"/>
                  </a:moveTo>
                  <a:lnTo>
                    <a:pt x="247332" y="180378"/>
                  </a:lnTo>
                  <a:lnTo>
                    <a:pt x="247230" y="181317"/>
                  </a:lnTo>
                  <a:lnTo>
                    <a:pt x="247370" y="181317"/>
                  </a:lnTo>
                  <a:close/>
                </a:path>
                <a:path w="709294" h="298450">
                  <a:moveTo>
                    <a:pt x="247370" y="180047"/>
                  </a:moveTo>
                  <a:lnTo>
                    <a:pt x="247332" y="180378"/>
                  </a:lnTo>
                  <a:lnTo>
                    <a:pt x="247370" y="180047"/>
                  </a:lnTo>
                  <a:close/>
                </a:path>
                <a:path w="709294" h="298450">
                  <a:moveTo>
                    <a:pt x="252450" y="173697"/>
                  </a:moveTo>
                  <a:lnTo>
                    <a:pt x="252069" y="172427"/>
                  </a:lnTo>
                  <a:lnTo>
                    <a:pt x="252260" y="173697"/>
                  </a:lnTo>
                  <a:lnTo>
                    <a:pt x="252450" y="173697"/>
                  </a:lnTo>
                  <a:close/>
                </a:path>
                <a:path w="709294" h="298450">
                  <a:moveTo>
                    <a:pt x="255333" y="185127"/>
                  </a:moveTo>
                  <a:lnTo>
                    <a:pt x="254939" y="184531"/>
                  </a:lnTo>
                  <a:lnTo>
                    <a:pt x="255003" y="185127"/>
                  </a:lnTo>
                  <a:lnTo>
                    <a:pt x="255333" y="185127"/>
                  </a:lnTo>
                  <a:close/>
                </a:path>
                <a:path w="709294" h="298450">
                  <a:moveTo>
                    <a:pt x="260096" y="169278"/>
                  </a:moveTo>
                  <a:lnTo>
                    <a:pt x="258965" y="168503"/>
                  </a:lnTo>
                  <a:lnTo>
                    <a:pt x="258775" y="167894"/>
                  </a:lnTo>
                  <a:lnTo>
                    <a:pt x="258686" y="169037"/>
                  </a:lnTo>
                  <a:lnTo>
                    <a:pt x="258673" y="169329"/>
                  </a:lnTo>
                  <a:lnTo>
                    <a:pt x="259562" y="170053"/>
                  </a:lnTo>
                  <a:lnTo>
                    <a:pt x="260096" y="169278"/>
                  </a:lnTo>
                  <a:close/>
                </a:path>
                <a:path w="709294" h="298450">
                  <a:moveTo>
                    <a:pt x="264490" y="174358"/>
                  </a:moveTo>
                  <a:lnTo>
                    <a:pt x="263855" y="173151"/>
                  </a:lnTo>
                  <a:lnTo>
                    <a:pt x="264414" y="174447"/>
                  </a:lnTo>
                  <a:close/>
                </a:path>
                <a:path w="709294" h="298450">
                  <a:moveTo>
                    <a:pt x="264934" y="167538"/>
                  </a:moveTo>
                  <a:lnTo>
                    <a:pt x="262064" y="164998"/>
                  </a:lnTo>
                  <a:lnTo>
                    <a:pt x="264566" y="167894"/>
                  </a:lnTo>
                  <a:lnTo>
                    <a:pt x="264934" y="167538"/>
                  </a:lnTo>
                  <a:close/>
                </a:path>
                <a:path w="709294" h="298450">
                  <a:moveTo>
                    <a:pt x="265023" y="173697"/>
                  </a:moveTo>
                  <a:lnTo>
                    <a:pt x="264490" y="174358"/>
                  </a:lnTo>
                  <a:lnTo>
                    <a:pt x="264706" y="174764"/>
                  </a:lnTo>
                  <a:lnTo>
                    <a:pt x="265023" y="173697"/>
                  </a:lnTo>
                  <a:close/>
                </a:path>
                <a:path w="709294" h="298450">
                  <a:moveTo>
                    <a:pt x="265912" y="170319"/>
                  </a:moveTo>
                  <a:lnTo>
                    <a:pt x="265620" y="169862"/>
                  </a:lnTo>
                  <a:lnTo>
                    <a:pt x="264274" y="170027"/>
                  </a:lnTo>
                  <a:lnTo>
                    <a:pt x="265912" y="170319"/>
                  </a:lnTo>
                  <a:close/>
                </a:path>
                <a:path w="709294" h="298450">
                  <a:moveTo>
                    <a:pt x="266192" y="169786"/>
                  </a:moveTo>
                  <a:lnTo>
                    <a:pt x="264566" y="167894"/>
                  </a:lnTo>
                  <a:lnTo>
                    <a:pt x="264439" y="168021"/>
                  </a:lnTo>
                  <a:lnTo>
                    <a:pt x="265620" y="169862"/>
                  </a:lnTo>
                  <a:lnTo>
                    <a:pt x="266192" y="169786"/>
                  </a:lnTo>
                  <a:close/>
                </a:path>
                <a:path w="709294" h="298450">
                  <a:moveTo>
                    <a:pt x="267233" y="172427"/>
                  </a:moveTo>
                  <a:lnTo>
                    <a:pt x="266992" y="172427"/>
                  </a:lnTo>
                  <a:lnTo>
                    <a:pt x="266623" y="171157"/>
                  </a:lnTo>
                  <a:lnTo>
                    <a:pt x="266674" y="173697"/>
                  </a:lnTo>
                  <a:lnTo>
                    <a:pt x="267233" y="172427"/>
                  </a:lnTo>
                  <a:close/>
                </a:path>
                <a:path w="709294" h="298450">
                  <a:moveTo>
                    <a:pt x="268947" y="183857"/>
                  </a:moveTo>
                  <a:lnTo>
                    <a:pt x="268566" y="182587"/>
                  </a:lnTo>
                  <a:lnTo>
                    <a:pt x="268363" y="183375"/>
                  </a:lnTo>
                  <a:lnTo>
                    <a:pt x="268503" y="183857"/>
                  </a:lnTo>
                  <a:lnTo>
                    <a:pt x="268947" y="183857"/>
                  </a:lnTo>
                  <a:close/>
                </a:path>
                <a:path w="709294" h="298450">
                  <a:moveTo>
                    <a:pt x="269862" y="183857"/>
                  </a:moveTo>
                  <a:lnTo>
                    <a:pt x="268947" y="183857"/>
                  </a:lnTo>
                  <a:lnTo>
                    <a:pt x="269316" y="185127"/>
                  </a:lnTo>
                  <a:lnTo>
                    <a:pt x="269862" y="183857"/>
                  </a:lnTo>
                  <a:close/>
                </a:path>
                <a:path w="709294" h="298450">
                  <a:moveTo>
                    <a:pt x="277355" y="180035"/>
                  </a:moveTo>
                  <a:lnTo>
                    <a:pt x="277317" y="179819"/>
                  </a:lnTo>
                  <a:lnTo>
                    <a:pt x="277215" y="179476"/>
                  </a:lnTo>
                  <a:lnTo>
                    <a:pt x="277037" y="179006"/>
                  </a:lnTo>
                  <a:lnTo>
                    <a:pt x="277355" y="180035"/>
                  </a:lnTo>
                  <a:close/>
                </a:path>
                <a:path w="709294" h="298450">
                  <a:moveTo>
                    <a:pt x="277444" y="181292"/>
                  </a:moveTo>
                  <a:lnTo>
                    <a:pt x="275297" y="178066"/>
                  </a:lnTo>
                  <a:lnTo>
                    <a:pt x="275551" y="179895"/>
                  </a:lnTo>
                  <a:lnTo>
                    <a:pt x="276034" y="179971"/>
                  </a:lnTo>
                  <a:lnTo>
                    <a:pt x="277317" y="181673"/>
                  </a:lnTo>
                  <a:lnTo>
                    <a:pt x="277444" y="181292"/>
                  </a:lnTo>
                  <a:close/>
                </a:path>
                <a:path w="709294" h="298450">
                  <a:moveTo>
                    <a:pt x="277596" y="180848"/>
                  </a:moveTo>
                  <a:lnTo>
                    <a:pt x="277355" y="180035"/>
                  </a:lnTo>
                  <a:lnTo>
                    <a:pt x="277545" y="181000"/>
                  </a:lnTo>
                  <a:lnTo>
                    <a:pt x="277596" y="180848"/>
                  </a:lnTo>
                  <a:close/>
                </a:path>
                <a:path w="709294" h="298450">
                  <a:moveTo>
                    <a:pt x="277660" y="181622"/>
                  </a:moveTo>
                  <a:lnTo>
                    <a:pt x="277545" y="181000"/>
                  </a:lnTo>
                  <a:lnTo>
                    <a:pt x="277444" y="181292"/>
                  </a:lnTo>
                  <a:lnTo>
                    <a:pt x="277660" y="181622"/>
                  </a:lnTo>
                  <a:close/>
                </a:path>
                <a:path w="709294" h="298450">
                  <a:moveTo>
                    <a:pt x="278345" y="174967"/>
                  </a:moveTo>
                  <a:lnTo>
                    <a:pt x="277025" y="173697"/>
                  </a:lnTo>
                  <a:lnTo>
                    <a:pt x="277495" y="174967"/>
                  </a:lnTo>
                  <a:lnTo>
                    <a:pt x="278345" y="174967"/>
                  </a:lnTo>
                  <a:close/>
                </a:path>
                <a:path w="709294" h="298450">
                  <a:moveTo>
                    <a:pt x="278434" y="177507"/>
                  </a:moveTo>
                  <a:lnTo>
                    <a:pt x="277495" y="174967"/>
                  </a:lnTo>
                  <a:lnTo>
                    <a:pt x="277177" y="174967"/>
                  </a:lnTo>
                  <a:lnTo>
                    <a:pt x="276085" y="171157"/>
                  </a:lnTo>
                  <a:lnTo>
                    <a:pt x="276263" y="174967"/>
                  </a:lnTo>
                  <a:lnTo>
                    <a:pt x="275640" y="173697"/>
                  </a:lnTo>
                  <a:lnTo>
                    <a:pt x="274624" y="171157"/>
                  </a:lnTo>
                  <a:lnTo>
                    <a:pt x="274929" y="171157"/>
                  </a:lnTo>
                  <a:lnTo>
                    <a:pt x="273405" y="168617"/>
                  </a:lnTo>
                  <a:lnTo>
                    <a:pt x="274789" y="172427"/>
                  </a:lnTo>
                  <a:lnTo>
                    <a:pt x="274040" y="171157"/>
                  </a:lnTo>
                  <a:lnTo>
                    <a:pt x="273291" y="169887"/>
                  </a:lnTo>
                  <a:lnTo>
                    <a:pt x="273062" y="169900"/>
                  </a:lnTo>
                  <a:lnTo>
                    <a:pt x="272770" y="171157"/>
                  </a:lnTo>
                  <a:lnTo>
                    <a:pt x="272592" y="169887"/>
                  </a:lnTo>
                  <a:lnTo>
                    <a:pt x="271576" y="168617"/>
                  </a:lnTo>
                  <a:lnTo>
                    <a:pt x="272237" y="168617"/>
                  </a:lnTo>
                  <a:lnTo>
                    <a:pt x="270027" y="167347"/>
                  </a:lnTo>
                  <a:lnTo>
                    <a:pt x="271233" y="172427"/>
                  </a:lnTo>
                  <a:lnTo>
                    <a:pt x="269570" y="169900"/>
                  </a:lnTo>
                  <a:lnTo>
                    <a:pt x="268249" y="171157"/>
                  </a:lnTo>
                  <a:lnTo>
                    <a:pt x="270522" y="172427"/>
                  </a:lnTo>
                  <a:lnTo>
                    <a:pt x="270459" y="176237"/>
                  </a:lnTo>
                  <a:lnTo>
                    <a:pt x="269709" y="174967"/>
                  </a:lnTo>
                  <a:lnTo>
                    <a:pt x="266750" y="169887"/>
                  </a:lnTo>
                  <a:lnTo>
                    <a:pt x="267690" y="172427"/>
                  </a:lnTo>
                  <a:lnTo>
                    <a:pt x="267233" y="172427"/>
                  </a:lnTo>
                  <a:lnTo>
                    <a:pt x="267538" y="174967"/>
                  </a:lnTo>
                  <a:lnTo>
                    <a:pt x="265595" y="172427"/>
                  </a:lnTo>
                  <a:lnTo>
                    <a:pt x="265480" y="176237"/>
                  </a:lnTo>
                  <a:lnTo>
                    <a:pt x="264807" y="174967"/>
                  </a:lnTo>
                  <a:lnTo>
                    <a:pt x="264706" y="174764"/>
                  </a:lnTo>
                  <a:lnTo>
                    <a:pt x="264642" y="174967"/>
                  </a:lnTo>
                  <a:lnTo>
                    <a:pt x="264414" y="174447"/>
                  </a:lnTo>
                  <a:lnTo>
                    <a:pt x="263804" y="173062"/>
                  </a:lnTo>
                  <a:lnTo>
                    <a:pt x="263537" y="172427"/>
                  </a:lnTo>
                  <a:lnTo>
                    <a:pt x="262432" y="169887"/>
                  </a:lnTo>
                  <a:lnTo>
                    <a:pt x="263829" y="176237"/>
                  </a:lnTo>
                  <a:lnTo>
                    <a:pt x="262102" y="174967"/>
                  </a:lnTo>
                  <a:lnTo>
                    <a:pt x="261366" y="172427"/>
                  </a:lnTo>
                  <a:lnTo>
                    <a:pt x="262699" y="172427"/>
                  </a:lnTo>
                  <a:lnTo>
                    <a:pt x="260959" y="171157"/>
                  </a:lnTo>
                  <a:lnTo>
                    <a:pt x="262140" y="176237"/>
                  </a:lnTo>
                  <a:lnTo>
                    <a:pt x="261340" y="174967"/>
                  </a:lnTo>
                  <a:lnTo>
                    <a:pt x="258953" y="171157"/>
                  </a:lnTo>
                  <a:lnTo>
                    <a:pt x="258572" y="171157"/>
                  </a:lnTo>
                  <a:lnTo>
                    <a:pt x="259880" y="174967"/>
                  </a:lnTo>
                  <a:lnTo>
                    <a:pt x="257581" y="173697"/>
                  </a:lnTo>
                  <a:lnTo>
                    <a:pt x="256844" y="174967"/>
                  </a:lnTo>
                  <a:lnTo>
                    <a:pt x="256451" y="173697"/>
                  </a:lnTo>
                  <a:lnTo>
                    <a:pt x="252450" y="173697"/>
                  </a:lnTo>
                  <a:lnTo>
                    <a:pt x="253225" y="176237"/>
                  </a:lnTo>
                  <a:lnTo>
                    <a:pt x="251828" y="176237"/>
                  </a:lnTo>
                  <a:lnTo>
                    <a:pt x="251282" y="177507"/>
                  </a:lnTo>
                  <a:lnTo>
                    <a:pt x="250888" y="176237"/>
                  </a:lnTo>
                  <a:lnTo>
                    <a:pt x="250482" y="174967"/>
                  </a:lnTo>
                  <a:lnTo>
                    <a:pt x="250317" y="173697"/>
                  </a:lnTo>
                  <a:lnTo>
                    <a:pt x="249631" y="173697"/>
                  </a:lnTo>
                  <a:lnTo>
                    <a:pt x="249872" y="174967"/>
                  </a:lnTo>
                  <a:lnTo>
                    <a:pt x="249516" y="176237"/>
                  </a:lnTo>
                  <a:lnTo>
                    <a:pt x="248678" y="173697"/>
                  </a:lnTo>
                  <a:lnTo>
                    <a:pt x="247700" y="173697"/>
                  </a:lnTo>
                  <a:lnTo>
                    <a:pt x="247789" y="177507"/>
                  </a:lnTo>
                  <a:lnTo>
                    <a:pt x="245783" y="176237"/>
                  </a:lnTo>
                  <a:lnTo>
                    <a:pt x="246659" y="178777"/>
                  </a:lnTo>
                  <a:lnTo>
                    <a:pt x="249504" y="182587"/>
                  </a:lnTo>
                  <a:lnTo>
                    <a:pt x="248729" y="185127"/>
                  </a:lnTo>
                  <a:lnTo>
                    <a:pt x="248158" y="183857"/>
                  </a:lnTo>
                  <a:lnTo>
                    <a:pt x="247230" y="181317"/>
                  </a:lnTo>
                  <a:lnTo>
                    <a:pt x="246913" y="181317"/>
                  </a:lnTo>
                  <a:lnTo>
                    <a:pt x="246761" y="180047"/>
                  </a:lnTo>
                  <a:lnTo>
                    <a:pt x="246456" y="180047"/>
                  </a:lnTo>
                  <a:lnTo>
                    <a:pt x="245719" y="178777"/>
                  </a:lnTo>
                  <a:lnTo>
                    <a:pt x="245554" y="178777"/>
                  </a:lnTo>
                  <a:lnTo>
                    <a:pt x="245097" y="177634"/>
                  </a:lnTo>
                  <a:lnTo>
                    <a:pt x="243890" y="176237"/>
                  </a:lnTo>
                  <a:lnTo>
                    <a:pt x="243103" y="174967"/>
                  </a:lnTo>
                  <a:lnTo>
                    <a:pt x="243573" y="176237"/>
                  </a:lnTo>
                  <a:lnTo>
                    <a:pt x="243979" y="177177"/>
                  </a:lnTo>
                  <a:lnTo>
                    <a:pt x="244081" y="177634"/>
                  </a:lnTo>
                  <a:lnTo>
                    <a:pt x="243789" y="178777"/>
                  </a:lnTo>
                  <a:lnTo>
                    <a:pt x="242824" y="178777"/>
                  </a:lnTo>
                  <a:lnTo>
                    <a:pt x="242544" y="176237"/>
                  </a:lnTo>
                  <a:lnTo>
                    <a:pt x="241566" y="174967"/>
                  </a:lnTo>
                  <a:lnTo>
                    <a:pt x="241833" y="176237"/>
                  </a:lnTo>
                  <a:lnTo>
                    <a:pt x="240626" y="176237"/>
                  </a:lnTo>
                  <a:lnTo>
                    <a:pt x="241731" y="178777"/>
                  </a:lnTo>
                  <a:lnTo>
                    <a:pt x="241414" y="178777"/>
                  </a:lnTo>
                  <a:lnTo>
                    <a:pt x="240842" y="177507"/>
                  </a:lnTo>
                  <a:lnTo>
                    <a:pt x="240423" y="176237"/>
                  </a:lnTo>
                  <a:lnTo>
                    <a:pt x="240385" y="177507"/>
                  </a:lnTo>
                  <a:lnTo>
                    <a:pt x="238061" y="177507"/>
                  </a:lnTo>
                  <a:lnTo>
                    <a:pt x="239839" y="181317"/>
                  </a:lnTo>
                  <a:lnTo>
                    <a:pt x="240055" y="181317"/>
                  </a:lnTo>
                  <a:lnTo>
                    <a:pt x="239369" y="185127"/>
                  </a:lnTo>
                  <a:lnTo>
                    <a:pt x="236943" y="182587"/>
                  </a:lnTo>
                  <a:lnTo>
                    <a:pt x="235737" y="181317"/>
                  </a:lnTo>
                  <a:lnTo>
                    <a:pt x="234454" y="182587"/>
                  </a:lnTo>
                  <a:lnTo>
                    <a:pt x="234086" y="181317"/>
                  </a:lnTo>
                  <a:lnTo>
                    <a:pt x="233464" y="183857"/>
                  </a:lnTo>
                  <a:lnTo>
                    <a:pt x="232016" y="183857"/>
                  </a:lnTo>
                  <a:lnTo>
                    <a:pt x="231978" y="185547"/>
                  </a:lnTo>
                  <a:lnTo>
                    <a:pt x="231775" y="186397"/>
                  </a:lnTo>
                  <a:lnTo>
                    <a:pt x="231216" y="185127"/>
                  </a:lnTo>
                  <a:lnTo>
                    <a:pt x="230657" y="183857"/>
                  </a:lnTo>
                  <a:lnTo>
                    <a:pt x="230365" y="182587"/>
                  </a:lnTo>
                  <a:lnTo>
                    <a:pt x="229831" y="183857"/>
                  </a:lnTo>
                  <a:lnTo>
                    <a:pt x="230174" y="185127"/>
                  </a:lnTo>
                  <a:lnTo>
                    <a:pt x="228396" y="183857"/>
                  </a:lnTo>
                  <a:lnTo>
                    <a:pt x="228536" y="182587"/>
                  </a:lnTo>
                  <a:lnTo>
                    <a:pt x="227380" y="182587"/>
                  </a:lnTo>
                  <a:lnTo>
                    <a:pt x="226542" y="180047"/>
                  </a:lnTo>
                  <a:lnTo>
                    <a:pt x="226466" y="183857"/>
                  </a:lnTo>
                  <a:lnTo>
                    <a:pt x="225882" y="181317"/>
                  </a:lnTo>
                  <a:lnTo>
                    <a:pt x="224269" y="181317"/>
                  </a:lnTo>
                  <a:lnTo>
                    <a:pt x="225679" y="183857"/>
                  </a:lnTo>
                  <a:lnTo>
                    <a:pt x="224116" y="183857"/>
                  </a:lnTo>
                  <a:lnTo>
                    <a:pt x="223126" y="180047"/>
                  </a:lnTo>
                  <a:lnTo>
                    <a:pt x="219456" y="177507"/>
                  </a:lnTo>
                  <a:lnTo>
                    <a:pt x="221932" y="188937"/>
                  </a:lnTo>
                  <a:lnTo>
                    <a:pt x="221094" y="187667"/>
                  </a:lnTo>
                  <a:lnTo>
                    <a:pt x="220256" y="186397"/>
                  </a:lnTo>
                  <a:lnTo>
                    <a:pt x="219964" y="185940"/>
                  </a:lnTo>
                  <a:lnTo>
                    <a:pt x="220052" y="186397"/>
                  </a:lnTo>
                  <a:lnTo>
                    <a:pt x="218909" y="186397"/>
                  </a:lnTo>
                  <a:lnTo>
                    <a:pt x="216065" y="182587"/>
                  </a:lnTo>
                  <a:lnTo>
                    <a:pt x="215760" y="182587"/>
                  </a:lnTo>
                  <a:lnTo>
                    <a:pt x="213715" y="181317"/>
                  </a:lnTo>
                  <a:lnTo>
                    <a:pt x="216369" y="187667"/>
                  </a:lnTo>
                  <a:lnTo>
                    <a:pt x="214490" y="186397"/>
                  </a:lnTo>
                  <a:lnTo>
                    <a:pt x="215125" y="187680"/>
                  </a:lnTo>
                  <a:lnTo>
                    <a:pt x="216522" y="191477"/>
                  </a:lnTo>
                  <a:lnTo>
                    <a:pt x="215900" y="192747"/>
                  </a:lnTo>
                  <a:lnTo>
                    <a:pt x="214757" y="192747"/>
                  </a:lnTo>
                  <a:lnTo>
                    <a:pt x="213283" y="188937"/>
                  </a:lnTo>
                  <a:lnTo>
                    <a:pt x="212788" y="187667"/>
                  </a:lnTo>
                  <a:lnTo>
                    <a:pt x="213042" y="187667"/>
                  </a:lnTo>
                  <a:lnTo>
                    <a:pt x="213233" y="186397"/>
                  </a:lnTo>
                  <a:lnTo>
                    <a:pt x="213487" y="187667"/>
                  </a:lnTo>
                  <a:lnTo>
                    <a:pt x="213639" y="187667"/>
                  </a:lnTo>
                  <a:lnTo>
                    <a:pt x="213779" y="186397"/>
                  </a:lnTo>
                  <a:lnTo>
                    <a:pt x="214007" y="186397"/>
                  </a:lnTo>
                  <a:lnTo>
                    <a:pt x="213118" y="185127"/>
                  </a:lnTo>
                  <a:lnTo>
                    <a:pt x="213448" y="186397"/>
                  </a:lnTo>
                  <a:lnTo>
                    <a:pt x="212509" y="185127"/>
                  </a:lnTo>
                  <a:lnTo>
                    <a:pt x="211531" y="186080"/>
                  </a:lnTo>
                  <a:lnTo>
                    <a:pt x="211112" y="185801"/>
                  </a:lnTo>
                  <a:lnTo>
                    <a:pt x="210769" y="183857"/>
                  </a:lnTo>
                  <a:lnTo>
                    <a:pt x="210654" y="184365"/>
                  </a:lnTo>
                  <a:lnTo>
                    <a:pt x="210527" y="185216"/>
                  </a:lnTo>
                  <a:lnTo>
                    <a:pt x="210718" y="185547"/>
                  </a:lnTo>
                  <a:lnTo>
                    <a:pt x="210083" y="185127"/>
                  </a:lnTo>
                  <a:lnTo>
                    <a:pt x="210019" y="187667"/>
                  </a:lnTo>
                  <a:lnTo>
                    <a:pt x="208292" y="186397"/>
                  </a:lnTo>
                  <a:lnTo>
                    <a:pt x="208762" y="187680"/>
                  </a:lnTo>
                  <a:lnTo>
                    <a:pt x="209473" y="188937"/>
                  </a:lnTo>
                  <a:lnTo>
                    <a:pt x="209257" y="188937"/>
                  </a:lnTo>
                  <a:lnTo>
                    <a:pt x="206819" y="187667"/>
                  </a:lnTo>
                  <a:lnTo>
                    <a:pt x="209296" y="191477"/>
                  </a:lnTo>
                  <a:lnTo>
                    <a:pt x="208229" y="191477"/>
                  </a:lnTo>
                  <a:lnTo>
                    <a:pt x="206806" y="190207"/>
                  </a:lnTo>
                  <a:lnTo>
                    <a:pt x="206819" y="187667"/>
                  </a:lnTo>
                  <a:lnTo>
                    <a:pt x="206133" y="190207"/>
                  </a:lnTo>
                  <a:lnTo>
                    <a:pt x="204863" y="188937"/>
                  </a:lnTo>
                  <a:lnTo>
                    <a:pt x="204673" y="185127"/>
                  </a:lnTo>
                  <a:lnTo>
                    <a:pt x="204393" y="188937"/>
                  </a:lnTo>
                  <a:lnTo>
                    <a:pt x="202730" y="186397"/>
                  </a:lnTo>
                  <a:lnTo>
                    <a:pt x="201904" y="185127"/>
                  </a:lnTo>
                  <a:lnTo>
                    <a:pt x="201079" y="185127"/>
                  </a:lnTo>
                  <a:lnTo>
                    <a:pt x="201320" y="183857"/>
                  </a:lnTo>
                  <a:lnTo>
                    <a:pt x="201180" y="183857"/>
                  </a:lnTo>
                  <a:lnTo>
                    <a:pt x="200545" y="185127"/>
                  </a:lnTo>
                  <a:lnTo>
                    <a:pt x="201828" y="186397"/>
                  </a:lnTo>
                  <a:lnTo>
                    <a:pt x="200990" y="186397"/>
                  </a:lnTo>
                  <a:lnTo>
                    <a:pt x="200621" y="185191"/>
                  </a:lnTo>
                  <a:lnTo>
                    <a:pt x="200799" y="187134"/>
                  </a:lnTo>
                  <a:lnTo>
                    <a:pt x="200875" y="187680"/>
                  </a:lnTo>
                  <a:lnTo>
                    <a:pt x="202425" y="188937"/>
                  </a:lnTo>
                  <a:lnTo>
                    <a:pt x="202501" y="191477"/>
                  </a:lnTo>
                  <a:lnTo>
                    <a:pt x="202082" y="191477"/>
                  </a:lnTo>
                  <a:lnTo>
                    <a:pt x="201561" y="191477"/>
                  </a:lnTo>
                  <a:lnTo>
                    <a:pt x="201549" y="194017"/>
                  </a:lnTo>
                  <a:lnTo>
                    <a:pt x="200152" y="190207"/>
                  </a:lnTo>
                  <a:lnTo>
                    <a:pt x="202082" y="191477"/>
                  </a:lnTo>
                  <a:lnTo>
                    <a:pt x="198767" y="187667"/>
                  </a:lnTo>
                  <a:lnTo>
                    <a:pt x="199212" y="187134"/>
                  </a:lnTo>
                  <a:lnTo>
                    <a:pt x="198907" y="186397"/>
                  </a:lnTo>
                  <a:lnTo>
                    <a:pt x="198742" y="186397"/>
                  </a:lnTo>
                  <a:lnTo>
                    <a:pt x="196189" y="183857"/>
                  </a:lnTo>
                  <a:lnTo>
                    <a:pt x="199466" y="190207"/>
                  </a:lnTo>
                  <a:lnTo>
                    <a:pt x="197929" y="190207"/>
                  </a:lnTo>
                  <a:lnTo>
                    <a:pt x="197434" y="188937"/>
                  </a:lnTo>
                  <a:lnTo>
                    <a:pt x="197053" y="188531"/>
                  </a:lnTo>
                  <a:lnTo>
                    <a:pt x="197599" y="190207"/>
                  </a:lnTo>
                  <a:lnTo>
                    <a:pt x="197573" y="191477"/>
                  </a:lnTo>
                  <a:lnTo>
                    <a:pt x="196075" y="191477"/>
                  </a:lnTo>
                  <a:lnTo>
                    <a:pt x="196926" y="194017"/>
                  </a:lnTo>
                  <a:lnTo>
                    <a:pt x="197192" y="194017"/>
                  </a:lnTo>
                  <a:lnTo>
                    <a:pt x="197675" y="195287"/>
                  </a:lnTo>
                  <a:lnTo>
                    <a:pt x="197104" y="195287"/>
                  </a:lnTo>
                  <a:lnTo>
                    <a:pt x="196735" y="196329"/>
                  </a:lnTo>
                  <a:lnTo>
                    <a:pt x="196697" y="196811"/>
                  </a:lnTo>
                  <a:lnTo>
                    <a:pt x="196888" y="197827"/>
                  </a:lnTo>
                  <a:lnTo>
                    <a:pt x="193484" y="192747"/>
                  </a:lnTo>
                  <a:lnTo>
                    <a:pt x="193306" y="194729"/>
                  </a:lnTo>
                  <a:lnTo>
                    <a:pt x="193306" y="199097"/>
                  </a:lnTo>
                  <a:lnTo>
                    <a:pt x="192557" y="197827"/>
                  </a:lnTo>
                  <a:lnTo>
                    <a:pt x="192392" y="197548"/>
                  </a:lnTo>
                  <a:lnTo>
                    <a:pt x="192417" y="197827"/>
                  </a:lnTo>
                  <a:lnTo>
                    <a:pt x="192366" y="197497"/>
                  </a:lnTo>
                  <a:lnTo>
                    <a:pt x="191820" y="196557"/>
                  </a:lnTo>
                  <a:lnTo>
                    <a:pt x="191681" y="196329"/>
                  </a:lnTo>
                  <a:lnTo>
                    <a:pt x="191757" y="195287"/>
                  </a:lnTo>
                  <a:lnTo>
                    <a:pt x="192265" y="195287"/>
                  </a:lnTo>
                  <a:lnTo>
                    <a:pt x="192379" y="196862"/>
                  </a:lnTo>
                  <a:lnTo>
                    <a:pt x="193306" y="199097"/>
                  </a:lnTo>
                  <a:lnTo>
                    <a:pt x="193306" y="194729"/>
                  </a:lnTo>
                  <a:lnTo>
                    <a:pt x="193255" y="195287"/>
                  </a:lnTo>
                  <a:lnTo>
                    <a:pt x="192303" y="194017"/>
                  </a:lnTo>
                  <a:lnTo>
                    <a:pt x="191897" y="191477"/>
                  </a:lnTo>
                  <a:lnTo>
                    <a:pt x="191160" y="191477"/>
                  </a:lnTo>
                  <a:lnTo>
                    <a:pt x="191071" y="195287"/>
                  </a:lnTo>
                  <a:lnTo>
                    <a:pt x="191046" y="196557"/>
                  </a:lnTo>
                  <a:lnTo>
                    <a:pt x="191350" y="196557"/>
                  </a:lnTo>
                  <a:lnTo>
                    <a:pt x="192481" y="201637"/>
                  </a:lnTo>
                  <a:lnTo>
                    <a:pt x="191528" y="200367"/>
                  </a:lnTo>
                  <a:lnTo>
                    <a:pt x="190576" y="199097"/>
                  </a:lnTo>
                  <a:lnTo>
                    <a:pt x="190004" y="197827"/>
                  </a:lnTo>
                  <a:lnTo>
                    <a:pt x="188302" y="194017"/>
                  </a:lnTo>
                  <a:lnTo>
                    <a:pt x="185813" y="191477"/>
                  </a:lnTo>
                  <a:lnTo>
                    <a:pt x="186918" y="197827"/>
                  </a:lnTo>
                  <a:lnTo>
                    <a:pt x="184442" y="196557"/>
                  </a:lnTo>
                  <a:lnTo>
                    <a:pt x="185458" y="197827"/>
                  </a:lnTo>
                  <a:lnTo>
                    <a:pt x="186131" y="200367"/>
                  </a:lnTo>
                  <a:lnTo>
                    <a:pt x="184429" y="199097"/>
                  </a:lnTo>
                  <a:lnTo>
                    <a:pt x="184200" y="199097"/>
                  </a:lnTo>
                  <a:lnTo>
                    <a:pt x="183476" y="197827"/>
                  </a:lnTo>
                  <a:lnTo>
                    <a:pt x="182816" y="197827"/>
                  </a:lnTo>
                  <a:lnTo>
                    <a:pt x="182079" y="196557"/>
                  </a:lnTo>
                  <a:lnTo>
                    <a:pt x="182676" y="197827"/>
                  </a:lnTo>
                  <a:lnTo>
                    <a:pt x="180644" y="196557"/>
                  </a:lnTo>
                  <a:lnTo>
                    <a:pt x="182041" y="200367"/>
                  </a:lnTo>
                  <a:lnTo>
                    <a:pt x="180174" y="197827"/>
                  </a:lnTo>
                  <a:lnTo>
                    <a:pt x="178231" y="197827"/>
                  </a:lnTo>
                  <a:lnTo>
                    <a:pt x="180657" y="204177"/>
                  </a:lnTo>
                  <a:lnTo>
                    <a:pt x="178943" y="204177"/>
                  </a:lnTo>
                  <a:lnTo>
                    <a:pt x="178523" y="201637"/>
                  </a:lnTo>
                  <a:lnTo>
                    <a:pt x="177317" y="200367"/>
                  </a:lnTo>
                  <a:lnTo>
                    <a:pt x="177152" y="200367"/>
                  </a:lnTo>
                  <a:lnTo>
                    <a:pt x="176491" y="200367"/>
                  </a:lnTo>
                  <a:lnTo>
                    <a:pt x="176847" y="204177"/>
                  </a:lnTo>
                  <a:lnTo>
                    <a:pt x="175666" y="201637"/>
                  </a:lnTo>
                  <a:lnTo>
                    <a:pt x="175793" y="202907"/>
                  </a:lnTo>
                  <a:lnTo>
                    <a:pt x="176555" y="205447"/>
                  </a:lnTo>
                  <a:lnTo>
                    <a:pt x="175945" y="205447"/>
                  </a:lnTo>
                  <a:lnTo>
                    <a:pt x="175234" y="205447"/>
                  </a:lnTo>
                  <a:lnTo>
                    <a:pt x="176555" y="207987"/>
                  </a:lnTo>
                  <a:lnTo>
                    <a:pt x="172631" y="201637"/>
                  </a:lnTo>
                  <a:lnTo>
                    <a:pt x="172580" y="209257"/>
                  </a:lnTo>
                  <a:lnTo>
                    <a:pt x="171450" y="207987"/>
                  </a:lnTo>
                  <a:lnTo>
                    <a:pt x="169164" y="205447"/>
                  </a:lnTo>
                  <a:lnTo>
                    <a:pt x="168376" y="206717"/>
                  </a:lnTo>
                  <a:lnTo>
                    <a:pt x="167373" y="206717"/>
                  </a:lnTo>
                  <a:lnTo>
                    <a:pt x="166458" y="207987"/>
                  </a:lnTo>
                  <a:lnTo>
                    <a:pt x="166331" y="206717"/>
                  </a:lnTo>
                  <a:lnTo>
                    <a:pt x="164274" y="205447"/>
                  </a:lnTo>
                  <a:lnTo>
                    <a:pt x="167779" y="213067"/>
                  </a:lnTo>
                  <a:lnTo>
                    <a:pt x="165455" y="211797"/>
                  </a:lnTo>
                  <a:lnTo>
                    <a:pt x="164426" y="210527"/>
                  </a:lnTo>
                  <a:lnTo>
                    <a:pt x="163410" y="209257"/>
                  </a:lnTo>
                  <a:lnTo>
                    <a:pt x="165569" y="209257"/>
                  </a:lnTo>
                  <a:lnTo>
                    <a:pt x="164604" y="207987"/>
                  </a:lnTo>
                  <a:lnTo>
                    <a:pt x="161798" y="202907"/>
                  </a:lnTo>
                  <a:lnTo>
                    <a:pt x="163131" y="210527"/>
                  </a:lnTo>
                  <a:lnTo>
                    <a:pt x="160604" y="206717"/>
                  </a:lnTo>
                  <a:lnTo>
                    <a:pt x="159042" y="204177"/>
                  </a:lnTo>
                  <a:lnTo>
                    <a:pt x="159791" y="209257"/>
                  </a:lnTo>
                  <a:lnTo>
                    <a:pt x="157949" y="209257"/>
                  </a:lnTo>
                  <a:lnTo>
                    <a:pt x="158419" y="211797"/>
                  </a:lnTo>
                  <a:lnTo>
                    <a:pt x="157226" y="214337"/>
                  </a:lnTo>
                  <a:lnTo>
                    <a:pt x="156679" y="215150"/>
                  </a:lnTo>
                  <a:lnTo>
                    <a:pt x="156933" y="215607"/>
                  </a:lnTo>
                  <a:lnTo>
                    <a:pt x="156146" y="216877"/>
                  </a:lnTo>
                  <a:lnTo>
                    <a:pt x="155232" y="215607"/>
                  </a:lnTo>
                  <a:lnTo>
                    <a:pt x="153949" y="214337"/>
                  </a:lnTo>
                  <a:lnTo>
                    <a:pt x="152755" y="211797"/>
                  </a:lnTo>
                  <a:lnTo>
                    <a:pt x="153708" y="211797"/>
                  </a:lnTo>
                  <a:lnTo>
                    <a:pt x="151739" y="207987"/>
                  </a:lnTo>
                  <a:lnTo>
                    <a:pt x="152438" y="211797"/>
                  </a:lnTo>
                  <a:lnTo>
                    <a:pt x="151650" y="211797"/>
                  </a:lnTo>
                  <a:lnTo>
                    <a:pt x="151079" y="210527"/>
                  </a:lnTo>
                  <a:lnTo>
                    <a:pt x="149707" y="211797"/>
                  </a:lnTo>
                  <a:lnTo>
                    <a:pt x="151269" y="215607"/>
                  </a:lnTo>
                  <a:lnTo>
                    <a:pt x="149479" y="215607"/>
                  </a:lnTo>
                  <a:lnTo>
                    <a:pt x="150126" y="216877"/>
                  </a:lnTo>
                  <a:lnTo>
                    <a:pt x="150774" y="220687"/>
                  </a:lnTo>
                  <a:lnTo>
                    <a:pt x="150304" y="219417"/>
                  </a:lnTo>
                  <a:lnTo>
                    <a:pt x="149847" y="218147"/>
                  </a:lnTo>
                  <a:lnTo>
                    <a:pt x="148463" y="214337"/>
                  </a:lnTo>
                  <a:lnTo>
                    <a:pt x="148717" y="218147"/>
                  </a:lnTo>
                  <a:lnTo>
                    <a:pt x="146850" y="214337"/>
                  </a:lnTo>
                  <a:lnTo>
                    <a:pt x="146608" y="215607"/>
                  </a:lnTo>
                  <a:lnTo>
                    <a:pt x="146253" y="219417"/>
                  </a:lnTo>
                  <a:lnTo>
                    <a:pt x="145465" y="219417"/>
                  </a:lnTo>
                  <a:lnTo>
                    <a:pt x="145186" y="218173"/>
                  </a:lnTo>
                  <a:lnTo>
                    <a:pt x="144830" y="220687"/>
                  </a:lnTo>
                  <a:lnTo>
                    <a:pt x="143611" y="220687"/>
                  </a:lnTo>
                  <a:lnTo>
                    <a:pt x="140716" y="213067"/>
                  </a:lnTo>
                  <a:lnTo>
                    <a:pt x="139687" y="220687"/>
                  </a:lnTo>
                  <a:lnTo>
                    <a:pt x="138366" y="218147"/>
                  </a:lnTo>
                  <a:lnTo>
                    <a:pt x="136410" y="214337"/>
                  </a:lnTo>
                  <a:lnTo>
                    <a:pt x="135432" y="218147"/>
                  </a:lnTo>
                  <a:lnTo>
                    <a:pt x="131686" y="215607"/>
                  </a:lnTo>
                  <a:lnTo>
                    <a:pt x="129400" y="216877"/>
                  </a:lnTo>
                  <a:lnTo>
                    <a:pt x="132702" y="221957"/>
                  </a:lnTo>
                  <a:lnTo>
                    <a:pt x="129794" y="218249"/>
                  </a:lnTo>
                  <a:lnTo>
                    <a:pt x="129794" y="218046"/>
                  </a:lnTo>
                  <a:lnTo>
                    <a:pt x="129476" y="217830"/>
                  </a:lnTo>
                  <a:lnTo>
                    <a:pt x="128739" y="216877"/>
                  </a:lnTo>
                  <a:lnTo>
                    <a:pt x="128993" y="217500"/>
                  </a:lnTo>
                  <a:lnTo>
                    <a:pt x="128130" y="216890"/>
                  </a:lnTo>
                  <a:lnTo>
                    <a:pt x="129298" y="218236"/>
                  </a:lnTo>
                  <a:lnTo>
                    <a:pt x="129705" y="219202"/>
                  </a:lnTo>
                  <a:lnTo>
                    <a:pt x="128143" y="220560"/>
                  </a:lnTo>
                  <a:lnTo>
                    <a:pt x="130492" y="222732"/>
                  </a:lnTo>
                  <a:lnTo>
                    <a:pt x="129933" y="221716"/>
                  </a:lnTo>
                  <a:lnTo>
                    <a:pt x="129844" y="219532"/>
                  </a:lnTo>
                  <a:lnTo>
                    <a:pt x="131394" y="223227"/>
                  </a:lnTo>
                  <a:lnTo>
                    <a:pt x="130505" y="223227"/>
                  </a:lnTo>
                  <a:lnTo>
                    <a:pt x="127254" y="220687"/>
                  </a:lnTo>
                  <a:lnTo>
                    <a:pt x="126111" y="219417"/>
                  </a:lnTo>
                  <a:lnTo>
                    <a:pt x="127254" y="219417"/>
                  </a:lnTo>
                  <a:lnTo>
                    <a:pt x="126631" y="218147"/>
                  </a:lnTo>
                  <a:lnTo>
                    <a:pt x="125183" y="218147"/>
                  </a:lnTo>
                  <a:lnTo>
                    <a:pt x="125044" y="215607"/>
                  </a:lnTo>
                  <a:lnTo>
                    <a:pt x="123545" y="214337"/>
                  </a:lnTo>
                  <a:lnTo>
                    <a:pt x="124612" y="216877"/>
                  </a:lnTo>
                  <a:lnTo>
                    <a:pt x="123329" y="216877"/>
                  </a:lnTo>
                  <a:lnTo>
                    <a:pt x="125488" y="219417"/>
                  </a:lnTo>
                  <a:lnTo>
                    <a:pt x="125069" y="223227"/>
                  </a:lnTo>
                  <a:lnTo>
                    <a:pt x="123456" y="219417"/>
                  </a:lnTo>
                  <a:lnTo>
                    <a:pt x="121856" y="215607"/>
                  </a:lnTo>
                  <a:lnTo>
                    <a:pt x="121399" y="219417"/>
                  </a:lnTo>
                  <a:lnTo>
                    <a:pt x="121170" y="216877"/>
                  </a:lnTo>
                  <a:lnTo>
                    <a:pt x="120713" y="218147"/>
                  </a:lnTo>
                  <a:lnTo>
                    <a:pt x="117779" y="218147"/>
                  </a:lnTo>
                  <a:lnTo>
                    <a:pt x="118922" y="223227"/>
                  </a:lnTo>
                  <a:lnTo>
                    <a:pt x="118465" y="223227"/>
                  </a:lnTo>
                  <a:lnTo>
                    <a:pt x="117563" y="220687"/>
                  </a:lnTo>
                  <a:lnTo>
                    <a:pt x="116522" y="220687"/>
                  </a:lnTo>
                  <a:lnTo>
                    <a:pt x="116522" y="247357"/>
                  </a:lnTo>
                  <a:lnTo>
                    <a:pt x="115620" y="247357"/>
                  </a:lnTo>
                  <a:lnTo>
                    <a:pt x="115392" y="244817"/>
                  </a:lnTo>
                  <a:lnTo>
                    <a:pt x="116522" y="247357"/>
                  </a:lnTo>
                  <a:lnTo>
                    <a:pt x="116522" y="220687"/>
                  </a:lnTo>
                  <a:lnTo>
                    <a:pt x="115290" y="220687"/>
                  </a:lnTo>
                  <a:lnTo>
                    <a:pt x="115087" y="228307"/>
                  </a:lnTo>
                  <a:lnTo>
                    <a:pt x="113614" y="227037"/>
                  </a:lnTo>
                  <a:lnTo>
                    <a:pt x="112141" y="225767"/>
                  </a:lnTo>
                  <a:lnTo>
                    <a:pt x="111696" y="224497"/>
                  </a:lnTo>
                  <a:lnTo>
                    <a:pt x="111467" y="224497"/>
                  </a:lnTo>
                  <a:lnTo>
                    <a:pt x="112153" y="227037"/>
                  </a:lnTo>
                  <a:lnTo>
                    <a:pt x="111010" y="225767"/>
                  </a:lnTo>
                  <a:lnTo>
                    <a:pt x="110782" y="225767"/>
                  </a:lnTo>
                  <a:lnTo>
                    <a:pt x="110566" y="224497"/>
                  </a:lnTo>
                  <a:lnTo>
                    <a:pt x="110337" y="224497"/>
                  </a:lnTo>
                  <a:lnTo>
                    <a:pt x="110337" y="227037"/>
                  </a:lnTo>
                  <a:lnTo>
                    <a:pt x="109435" y="227037"/>
                  </a:lnTo>
                  <a:lnTo>
                    <a:pt x="109207" y="224497"/>
                  </a:lnTo>
                  <a:lnTo>
                    <a:pt x="106273" y="224497"/>
                  </a:lnTo>
                  <a:lnTo>
                    <a:pt x="107645" y="229577"/>
                  </a:lnTo>
                  <a:lnTo>
                    <a:pt x="106299" y="232117"/>
                  </a:lnTo>
                  <a:lnTo>
                    <a:pt x="104470" y="228307"/>
                  </a:lnTo>
                  <a:lnTo>
                    <a:pt x="101079" y="227037"/>
                  </a:lnTo>
                  <a:lnTo>
                    <a:pt x="100838" y="225767"/>
                  </a:lnTo>
                  <a:lnTo>
                    <a:pt x="98132" y="227037"/>
                  </a:lnTo>
                  <a:lnTo>
                    <a:pt x="98171" y="230847"/>
                  </a:lnTo>
                  <a:lnTo>
                    <a:pt x="96608" y="234657"/>
                  </a:lnTo>
                  <a:lnTo>
                    <a:pt x="93179" y="229577"/>
                  </a:lnTo>
                  <a:lnTo>
                    <a:pt x="90957" y="234657"/>
                  </a:lnTo>
                  <a:lnTo>
                    <a:pt x="87553" y="232117"/>
                  </a:lnTo>
                  <a:lnTo>
                    <a:pt x="88226" y="233387"/>
                  </a:lnTo>
                  <a:lnTo>
                    <a:pt x="88925" y="235927"/>
                  </a:lnTo>
                  <a:lnTo>
                    <a:pt x="88722" y="237197"/>
                  </a:lnTo>
                  <a:lnTo>
                    <a:pt x="87795" y="235927"/>
                  </a:lnTo>
                  <a:lnTo>
                    <a:pt x="88531" y="239737"/>
                  </a:lnTo>
                  <a:lnTo>
                    <a:pt x="86906" y="235927"/>
                  </a:lnTo>
                  <a:lnTo>
                    <a:pt x="87134" y="235927"/>
                  </a:lnTo>
                  <a:lnTo>
                    <a:pt x="85051" y="232117"/>
                  </a:lnTo>
                  <a:lnTo>
                    <a:pt x="84404" y="234657"/>
                  </a:lnTo>
                  <a:lnTo>
                    <a:pt x="83502" y="234657"/>
                  </a:lnTo>
                  <a:lnTo>
                    <a:pt x="85585" y="239737"/>
                  </a:lnTo>
                  <a:lnTo>
                    <a:pt x="82473" y="237197"/>
                  </a:lnTo>
                  <a:lnTo>
                    <a:pt x="80670" y="238467"/>
                  </a:lnTo>
                  <a:lnTo>
                    <a:pt x="79121" y="241007"/>
                  </a:lnTo>
                  <a:lnTo>
                    <a:pt x="76771" y="238467"/>
                  </a:lnTo>
                  <a:lnTo>
                    <a:pt x="76796" y="239737"/>
                  </a:lnTo>
                  <a:lnTo>
                    <a:pt x="76123" y="241007"/>
                  </a:lnTo>
                  <a:lnTo>
                    <a:pt x="76149" y="242277"/>
                  </a:lnTo>
                  <a:lnTo>
                    <a:pt x="75552" y="241007"/>
                  </a:lnTo>
                  <a:lnTo>
                    <a:pt x="74955" y="239737"/>
                  </a:lnTo>
                  <a:lnTo>
                    <a:pt x="72263" y="239737"/>
                  </a:lnTo>
                  <a:lnTo>
                    <a:pt x="70700" y="241007"/>
                  </a:lnTo>
                  <a:lnTo>
                    <a:pt x="70205" y="238467"/>
                  </a:lnTo>
                  <a:lnTo>
                    <a:pt x="69088" y="238467"/>
                  </a:lnTo>
                  <a:lnTo>
                    <a:pt x="72377" y="247357"/>
                  </a:lnTo>
                  <a:lnTo>
                    <a:pt x="71475" y="247357"/>
                  </a:lnTo>
                  <a:lnTo>
                    <a:pt x="70777" y="246087"/>
                  </a:lnTo>
                  <a:lnTo>
                    <a:pt x="70091" y="244817"/>
                  </a:lnTo>
                  <a:lnTo>
                    <a:pt x="69392" y="243547"/>
                  </a:lnTo>
                  <a:lnTo>
                    <a:pt x="67589" y="244817"/>
                  </a:lnTo>
                  <a:lnTo>
                    <a:pt x="64160" y="242277"/>
                  </a:lnTo>
                  <a:lnTo>
                    <a:pt x="64008" y="246087"/>
                  </a:lnTo>
                  <a:lnTo>
                    <a:pt x="63296" y="244817"/>
                  </a:lnTo>
                  <a:lnTo>
                    <a:pt x="62623" y="244817"/>
                  </a:lnTo>
                  <a:lnTo>
                    <a:pt x="58978" y="243547"/>
                  </a:lnTo>
                  <a:lnTo>
                    <a:pt x="60071" y="245516"/>
                  </a:lnTo>
                  <a:lnTo>
                    <a:pt x="59499" y="251167"/>
                  </a:lnTo>
                  <a:lnTo>
                    <a:pt x="58432" y="248627"/>
                  </a:lnTo>
                  <a:lnTo>
                    <a:pt x="59156" y="252437"/>
                  </a:lnTo>
                  <a:lnTo>
                    <a:pt x="59537" y="252437"/>
                  </a:lnTo>
                  <a:lnTo>
                    <a:pt x="58801" y="254977"/>
                  </a:lnTo>
                  <a:lnTo>
                    <a:pt x="58381" y="253707"/>
                  </a:lnTo>
                  <a:lnTo>
                    <a:pt x="57607" y="252437"/>
                  </a:lnTo>
                  <a:lnTo>
                    <a:pt x="56730" y="252437"/>
                  </a:lnTo>
                  <a:lnTo>
                    <a:pt x="58712" y="256247"/>
                  </a:lnTo>
                  <a:lnTo>
                    <a:pt x="56959" y="254977"/>
                  </a:lnTo>
                  <a:lnTo>
                    <a:pt x="56603" y="252437"/>
                  </a:lnTo>
                  <a:lnTo>
                    <a:pt x="55575" y="253707"/>
                  </a:lnTo>
                  <a:lnTo>
                    <a:pt x="56057" y="253707"/>
                  </a:lnTo>
                  <a:lnTo>
                    <a:pt x="56248" y="254977"/>
                  </a:lnTo>
                  <a:lnTo>
                    <a:pt x="56324" y="257517"/>
                  </a:lnTo>
                  <a:lnTo>
                    <a:pt x="56311" y="270217"/>
                  </a:lnTo>
                  <a:lnTo>
                    <a:pt x="55994" y="271487"/>
                  </a:lnTo>
                  <a:lnTo>
                    <a:pt x="55664" y="271487"/>
                  </a:lnTo>
                  <a:lnTo>
                    <a:pt x="55156" y="270217"/>
                  </a:lnTo>
                  <a:lnTo>
                    <a:pt x="54813" y="268947"/>
                  </a:lnTo>
                  <a:lnTo>
                    <a:pt x="55041" y="268947"/>
                  </a:lnTo>
                  <a:lnTo>
                    <a:pt x="55219" y="270217"/>
                  </a:lnTo>
                  <a:lnTo>
                    <a:pt x="56311" y="270217"/>
                  </a:lnTo>
                  <a:lnTo>
                    <a:pt x="56311" y="257517"/>
                  </a:lnTo>
                  <a:lnTo>
                    <a:pt x="54559" y="256374"/>
                  </a:lnTo>
                  <a:lnTo>
                    <a:pt x="54559" y="271487"/>
                  </a:lnTo>
                  <a:lnTo>
                    <a:pt x="54114" y="272757"/>
                  </a:lnTo>
                  <a:lnTo>
                    <a:pt x="54533" y="271487"/>
                  </a:lnTo>
                  <a:lnTo>
                    <a:pt x="54559" y="256374"/>
                  </a:lnTo>
                  <a:lnTo>
                    <a:pt x="54368" y="256247"/>
                  </a:lnTo>
                  <a:lnTo>
                    <a:pt x="53124" y="253707"/>
                  </a:lnTo>
                  <a:lnTo>
                    <a:pt x="53657" y="256247"/>
                  </a:lnTo>
                  <a:lnTo>
                    <a:pt x="54025" y="257517"/>
                  </a:lnTo>
                  <a:lnTo>
                    <a:pt x="53174" y="257517"/>
                  </a:lnTo>
                  <a:lnTo>
                    <a:pt x="52679" y="256247"/>
                  </a:lnTo>
                  <a:lnTo>
                    <a:pt x="52603" y="254977"/>
                  </a:lnTo>
                  <a:lnTo>
                    <a:pt x="51689" y="254977"/>
                  </a:lnTo>
                  <a:lnTo>
                    <a:pt x="51689" y="260057"/>
                  </a:lnTo>
                  <a:lnTo>
                    <a:pt x="49415" y="257517"/>
                  </a:lnTo>
                  <a:lnTo>
                    <a:pt x="48996" y="256247"/>
                  </a:lnTo>
                  <a:lnTo>
                    <a:pt x="48514" y="256247"/>
                  </a:lnTo>
                  <a:lnTo>
                    <a:pt x="49784" y="254977"/>
                  </a:lnTo>
                  <a:lnTo>
                    <a:pt x="50203" y="254977"/>
                  </a:lnTo>
                  <a:lnTo>
                    <a:pt x="51689" y="260057"/>
                  </a:lnTo>
                  <a:lnTo>
                    <a:pt x="51689" y="254977"/>
                  </a:lnTo>
                  <a:lnTo>
                    <a:pt x="50863" y="254977"/>
                  </a:lnTo>
                  <a:lnTo>
                    <a:pt x="49733" y="252437"/>
                  </a:lnTo>
                  <a:lnTo>
                    <a:pt x="48526" y="252437"/>
                  </a:lnTo>
                  <a:lnTo>
                    <a:pt x="47802" y="249897"/>
                  </a:lnTo>
                  <a:lnTo>
                    <a:pt x="47828" y="251167"/>
                  </a:lnTo>
                  <a:lnTo>
                    <a:pt x="48272" y="256247"/>
                  </a:lnTo>
                  <a:lnTo>
                    <a:pt x="46774" y="254977"/>
                  </a:lnTo>
                  <a:lnTo>
                    <a:pt x="46215" y="254977"/>
                  </a:lnTo>
                  <a:lnTo>
                    <a:pt x="45897" y="253707"/>
                  </a:lnTo>
                  <a:lnTo>
                    <a:pt x="45783" y="254977"/>
                  </a:lnTo>
                  <a:lnTo>
                    <a:pt x="44704" y="254977"/>
                  </a:lnTo>
                  <a:lnTo>
                    <a:pt x="44704" y="257644"/>
                  </a:lnTo>
                  <a:lnTo>
                    <a:pt x="44704" y="254977"/>
                  </a:lnTo>
                  <a:lnTo>
                    <a:pt x="44335" y="254215"/>
                  </a:lnTo>
                  <a:lnTo>
                    <a:pt x="44513" y="254977"/>
                  </a:lnTo>
                  <a:lnTo>
                    <a:pt x="44069" y="254977"/>
                  </a:lnTo>
                  <a:lnTo>
                    <a:pt x="44183" y="256247"/>
                  </a:lnTo>
                  <a:lnTo>
                    <a:pt x="43980" y="254977"/>
                  </a:lnTo>
                  <a:lnTo>
                    <a:pt x="43815" y="254977"/>
                  </a:lnTo>
                  <a:lnTo>
                    <a:pt x="43700" y="253707"/>
                  </a:lnTo>
                  <a:lnTo>
                    <a:pt x="44119" y="253707"/>
                  </a:lnTo>
                  <a:lnTo>
                    <a:pt x="43599" y="252437"/>
                  </a:lnTo>
                  <a:lnTo>
                    <a:pt x="42989" y="253707"/>
                  </a:lnTo>
                  <a:lnTo>
                    <a:pt x="42443" y="253707"/>
                  </a:lnTo>
                  <a:lnTo>
                    <a:pt x="43700" y="257517"/>
                  </a:lnTo>
                  <a:lnTo>
                    <a:pt x="42849" y="256247"/>
                  </a:lnTo>
                  <a:lnTo>
                    <a:pt x="43662" y="257517"/>
                  </a:lnTo>
                  <a:lnTo>
                    <a:pt x="44437" y="258711"/>
                  </a:lnTo>
                  <a:lnTo>
                    <a:pt x="44665" y="257695"/>
                  </a:lnTo>
                  <a:lnTo>
                    <a:pt x="44843" y="257873"/>
                  </a:lnTo>
                  <a:lnTo>
                    <a:pt x="44996" y="258051"/>
                  </a:lnTo>
                  <a:lnTo>
                    <a:pt x="45135" y="258191"/>
                  </a:lnTo>
                  <a:lnTo>
                    <a:pt x="44932" y="257517"/>
                  </a:lnTo>
                  <a:lnTo>
                    <a:pt x="46037" y="257517"/>
                  </a:lnTo>
                  <a:lnTo>
                    <a:pt x="46253" y="258711"/>
                  </a:lnTo>
                  <a:lnTo>
                    <a:pt x="46367" y="260057"/>
                  </a:lnTo>
                  <a:lnTo>
                    <a:pt x="45135" y="258787"/>
                  </a:lnTo>
                  <a:lnTo>
                    <a:pt x="46405" y="263867"/>
                  </a:lnTo>
                  <a:lnTo>
                    <a:pt x="44005" y="260057"/>
                  </a:lnTo>
                  <a:lnTo>
                    <a:pt x="41757" y="258787"/>
                  </a:lnTo>
                  <a:lnTo>
                    <a:pt x="40538" y="256247"/>
                  </a:lnTo>
                  <a:lnTo>
                    <a:pt x="39687" y="258787"/>
                  </a:lnTo>
                  <a:lnTo>
                    <a:pt x="37376" y="258787"/>
                  </a:lnTo>
                  <a:lnTo>
                    <a:pt x="38722" y="265137"/>
                  </a:lnTo>
                  <a:lnTo>
                    <a:pt x="38595" y="265137"/>
                  </a:lnTo>
                  <a:lnTo>
                    <a:pt x="37553" y="263867"/>
                  </a:lnTo>
                  <a:lnTo>
                    <a:pt x="37033" y="262597"/>
                  </a:lnTo>
                  <a:lnTo>
                    <a:pt x="37376" y="261327"/>
                  </a:lnTo>
                  <a:lnTo>
                    <a:pt x="37198" y="261327"/>
                  </a:lnTo>
                  <a:lnTo>
                    <a:pt x="36918" y="262597"/>
                  </a:lnTo>
                  <a:lnTo>
                    <a:pt x="35382" y="262597"/>
                  </a:lnTo>
                  <a:lnTo>
                    <a:pt x="34848" y="262597"/>
                  </a:lnTo>
                  <a:lnTo>
                    <a:pt x="34988" y="262991"/>
                  </a:lnTo>
                  <a:lnTo>
                    <a:pt x="35115" y="263309"/>
                  </a:lnTo>
                  <a:lnTo>
                    <a:pt x="36258" y="266407"/>
                  </a:lnTo>
                  <a:lnTo>
                    <a:pt x="34429" y="265137"/>
                  </a:lnTo>
                  <a:lnTo>
                    <a:pt x="34899" y="263867"/>
                  </a:lnTo>
                  <a:lnTo>
                    <a:pt x="34988" y="262991"/>
                  </a:lnTo>
                  <a:lnTo>
                    <a:pt x="34137" y="263867"/>
                  </a:lnTo>
                  <a:lnTo>
                    <a:pt x="33858" y="262597"/>
                  </a:lnTo>
                  <a:lnTo>
                    <a:pt x="31305" y="262597"/>
                  </a:lnTo>
                  <a:lnTo>
                    <a:pt x="30607" y="266407"/>
                  </a:lnTo>
                  <a:lnTo>
                    <a:pt x="29718" y="268947"/>
                  </a:lnTo>
                  <a:lnTo>
                    <a:pt x="27533" y="268947"/>
                  </a:lnTo>
                  <a:lnTo>
                    <a:pt x="22326" y="267677"/>
                  </a:lnTo>
                  <a:lnTo>
                    <a:pt x="21234" y="276567"/>
                  </a:lnTo>
                  <a:lnTo>
                    <a:pt x="15189" y="272757"/>
                  </a:lnTo>
                  <a:lnTo>
                    <a:pt x="13690" y="272757"/>
                  </a:lnTo>
                  <a:lnTo>
                    <a:pt x="14617" y="274027"/>
                  </a:lnTo>
                  <a:lnTo>
                    <a:pt x="14770" y="276567"/>
                  </a:lnTo>
                  <a:lnTo>
                    <a:pt x="13208" y="274027"/>
                  </a:lnTo>
                  <a:lnTo>
                    <a:pt x="13665" y="277837"/>
                  </a:lnTo>
                  <a:lnTo>
                    <a:pt x="13258" y="280377"/>
                  </a:lnTo>
                  <a:lnTo>
                    <a:pt x="7683" y="271487"/>
                  </a:lnTo>
                  <a:lnTo>
                    <a:pt x="7874" y="277837"/>
                  </a:lnTo>
                  <a:lnTo>
                    <a:pt x="9042" y="279107"/>
                  </a:lnTo>
                  <a:lnTo>
                    <a:pt x="8153" y="279107"/>
                  </a:lnTo>
                  <a:lnTo>
                    <a:pt x="7340" y="281647"/>
                  </a:lnTo>
                  <a:lnTo>
                    <a:pt x="6718" y="279920"/>
                  </a:lnTo>
                  <a:lnTo>
                    <a:pt x="7137" y="281647"/>
                  </a:lnTo>
                  <a:lnTo>
                    <a:pt x="5651" y="279107"/>
                  </a:lnTo>
                  <a:lnTo>
                    <a:pt x="5143" y="281647"/>
                  </a:lnTo>
                  <a:lnTo>
                    <a:pt x="3302" y="281647"/>
                  </a:lnTo>
                  <a:lnTo>
                    <a:pt x="2540" y="276567"/>
                  </a:lnTo>
                  <a:lnTo>
                    <a:pt x="444" y="276567"/>
                  </a:lnTo>
                  <a:lnTo>
                    <a:pt x="0" y="277837"/>
                  </a:lnTo>
                  <a:lnTo>
                    <a:pt x="444" y="281647"/>
                  </a:lnTo>
                  <a:lnTo>
                    <a:pt x="1181" y="282917"/>
                  </a:lnTo>
                  <a:lnTo>
                    <a:pt x="1524" y="282917"/>
                  </a:lnTo>
                  <a:lnTo>
                    <a:pt x="2387" y="284187"/>
                  </a:lnTo>
                  <a:lnTo>
                    <a:pt x="3111" y="285457"/>
                  </a:lnTo>
                  <a:lnTo>
                    <a:pt x="2832" y="286727"/>
                  </a:lnTo>
                  <a:lnTo>
                    <a:pt x="4787" y="290537"/>
                  </a:lnTo>
                  <a:lnTo>
                    <a:pt x="6413" y="295617"/>
                  </a:lnTo>
                  <a:lnTo>
                    <a:pt x="9512" y="298157"/>
                  </a:lnTo>
                  <a:lnTo>
                    <a:pt x="9372" y="294347"/>
                  </a:lnTo>
                  <a:lnTo>
                    <a:pt x="10744" y="296887"/>
                  </a:lnTo>
                  <a:lnTo>
                    <a:pt x="9867" y="296887"/>
                  </a:lnTo>
                  <a:lnTo>
                    <a:pt x="11353" y="298157"/>
                  </a:lnTo>
                  <a:lnTo>
                    <a:pt x="10833" y="296887"/>
                  </a:lnTo>
                  <a:lnTo>
                    <a:pt x="10655" y="295617"/>
                  </a:lnTo>
                  <a:lnTo>
                    <a:pt x="11264" y="296887"/>
                  </a:lnTo>
                  <a:lnTo>
                    <a:pt x="11811" y="296887"/>
                  </a:lnTo>
                  <a:lnTo>
                    <a:pt x="12230" y="298157"/>
                  </a:lnTo>
                  <a:lnTo>
                    <a:pt x="11785" y="295617"/>
                  </a:lnTo>
                  <a:lnTo>
                    <a:pt x="11569" y="294347"/>
                  </a:lnTo>
                  <a:lnTo>
                    <a:pt x="11341" y="293077"/>
                  </a:lnTo>
                  <a:lnTo>
                    <a:pt x="11607" y="291807"/>
                  </a:lnTo>
                  <a:lnTo>
                    <a:pt x="13093" y="293090"/>
                  </a:lnTo>
                  <a:lnTo>
                    <a:pt x="13703" y="295617"/>
                  </a:lnTo>
                  <a:lnTo>
                    <a:pt x="13512" y="293077"/>
                  </a:lnTo>
                  <a:lnTo>
                    <a:pt x="14160" y="294347"/>
                  </a:lnTo>
                  <a:lnTo>
                    <a:pt x="14325" y="295376"/>
                  </a:lnTo>
                  <a:lnTo>
                    <a:pt x="14249" y="294347"/>
                  </a:lnTo>
                  <a:lnTo>
                    <a:pt x="15557" y="294347"/>
                  </a:lnTo>
                  <a:lnTo>
                    <a:pt x="15151" y="293077"/>
                  </a:lnTo>
                  <a:lnTo>
                    <a:pt x="14744" y="291807"/>
                  </a:lnTo>
                  <a:lnTo>
                    <a:pt x="16484" y="294347"/>
                  </a:lnTo>
                  <a:lnTo>
                    <a:pt x="16408" y="291807"/>
                  </a:lnTo>
                  <a:lnTo>
                    <a:pt x="16370" y="290537"/>
                  </a:lnTo>
                  <a:lnTo>
                    <a:pt x="18262" y="294347"/>
                  </a:lnTo>
                  <a:lnTo>
                    <a:pt x="17983" y="293077"/>
                  </a:lnTo>
                  <a:lnTo>
                    <a:pt x="17716" y="290537"/>
                  </a:lnTo>
                  <a:lnTo>
                    <a:pt x="18173" y="290537"/>
                  </a:lnTo>
                  <a:lnTo>
                    <a:pt x="19545" y="295617"/>
                  </a:lnTo>
                  <a:lnTo>
                    <a:pt x="20104" y="290537"/>
                  </a:lnTo>
                  <a:lnTo>
                    <a:pt x="20243" y="289267"/>
                  </a:lnTo>
                  <a:lnTo>
                    <a:pt x="22504" y="295617"/>
                  </a:lnTo>
                  <a:lnTo>
                    <a:pt x="21094" y="290537"/>
                  </a:lnTo>
                  <a:lnTo>
                    <a:pt x="24091" y="291807"/>
                  </a:lnTo>
                  <a:lnTo>
                    <a:pt x="24130" y="290537"/>
                  </a:lnTo>
                  <a:lnTo>
                    <a:pt x="24180" y="289267"/>
                  </a:lnTo>
                  <a:lnTo>
                    <a:pt x="24472" y="290537"/>
                  </a:lnTo>
                  <a:lnTo>
                    <a:pt x="25146" y="290537"/>
                  </a:lnTo>
                  <a:lnTo>
                    <a:pt x="25984" y="291807"/>
                  </a:lnTo>
                  <a:lnTo>
                    <a:pt x="26822" y="291807"/>
                  </a:lnTo>
                  <a:lnTo>
                    <a:pt x="25717" y="289267"/>
                  </a:lnTo>
                  <a:lnTo>
                    <a:pt x="25196" y="288086"/>
                  </a:lnTo>
                  <a:lnTo>
                    <a:pt x="25171" y="287959"/>
                  </a:lnTo>
                  <a:lnTo>
                    <a:pt x="25869" y="286727"/>
                  </a:lnTo>
                  <a:lnTo>
                    <a:pt x="25387" y="284187"/>
                  </a:lnTo>
                  <a:lnTo>
                    <a:pt x="27901" y="287959"/>
                  </a:lnTo>
                  <a:lnTo>
                    <a:pt x="27838" y="288086"/>
                  </a:lnTo>
                  <a:lnTo>
                    <a:pt x="26898" y="289267"/>
                  </a:lnTo>
                  <a:lnTo>
                    <a:pt x="28778" y="291807"/>
                  </a:lnTo>
                  <a:lnTo>
                    <a:pt x="27330" y="289267"/>
                  </a:lnTo>
                  <a:lnTo>
                    <a:pt x="28740" y="288086"/>
                  </a:lnTo>
                  <a:lnTo>
                    <a:pt x="28829" y="287959"/>
                  </a:lnTo>
                  <a:lnTo>
                    <a:pt x="27406" y="286727"/>
                  </a:lnTo>
                  <a:lnTo>
                    <a:pt x="29044" y="287959"/>
                  </a:lnTo>
                  <a:lnTo>
                    <a:pt x="29108" y="288086"/>
                  </a:lnTo>
                  <a:lnTo>
                    <a:pt x="30251" y="290537"/>
                  </a:lnTo>
                  <a:lnTo>
                    <a:pt x="28714" y="286727"/>
                  </a:lnTo>
                  <a:lnTo>
                    <a:pt x="28194" y="285457"/>
                  </a:lnTo>
                  <a:lnTo>
                    <a:pt x="30492" y="289267"/>
                  </a:lnTo>
                  <a:lnTo>
                    <a:pt x="29705" y="285457"/>
                  </a:lnTo>
                  <a:lnTo>
                    <a:pt x="31699" y="287959"/>
                  </a:lnTo>
                  <a:lnTo>
                    <a:pt x="31724" y="288086"/>
                  </a:lnTo>
                  <a:lnTo>
                    <a:pt x="31991" y="290537"/>
                  </a:lnTo>
                  <a:lnTo>
                    <a:pt x="32181" y="289267"/>
                  </a:lnTo>
                  <a:lnTo>
                    <a:pt x="32258" y="287959"/>
                  </a:lnTo>
                  <a:lnTo>
                    <a:pt x="31559" y="285457"/>
                  </a:lnTo>
                  <a:lnTo>
                    <a:pt x="32359" y="284187"/>
                  </a:lnTo>
                  <a:lnTo>
                    <a:pt x="33337" y="287959"/>
                  </a:lnTo>
                  <a:lnTo>
                    <a:pt x="33439" y="288086"/>
                  </a:lnTo>
                  <a:lnTo>
                    <a:pt x="34607" y="289267"/>
                  </a:lnTo>
                  <a:lnTo>
                    <a:pt x="34950" y="288086"/>
                  </a:lnTo>
                  <a:lnTo>
                    <a:pt x="34963" y="287959"/>
                  </a:lnTo>
                  <a:lnTo>
                    <a:pt x="34086" y="284187"/>
                  </a:lnTo>
                  <a:lnTo>
                    <a:pt x="34747" y="284187"/>
                  </a:lnTo>
                  <a:lnTo>
                    <a:pt x="35052" y="285457"/>
                  </a:lnTo>
                  <a:lnTo>
                    <a:pt x="35471" y="285457"/>
                  </a:lnTo>
                  <a:lnTo>
                    <a:pt x="35242" y="284187"/>
                  </a:lnTo>
                  <a:lnTo>
                    <a:pt x="35013" y="282917"/>
                  </a:lnTo>
                  <a:lnTo>
                    <a:pt x="37884" y="284187"/>
                  </a:lnTo>
                  <a:lnTo>
                    <a:pt x="37452" y="281647"/>
                  </a:lnTo>
                  <a:lnTo>
                    <a:pt x="37782" y="281647"/>
                  </a:lnTo>
                  <a:lnTo>
                    <a:pt x="37363" y="281101"/>
                  </a:lnTo>
                  <a:lnTo>
                    <a:pt x="36804" y="280377"/>
                  </a:lnTo>
                  <a:lnTo>
                    <a:pt x="35953" y="277837"/>
                  </a:lnTo>
                  <a:lnTo>
                    <a:pt x="35394" y="276567"/>
                  </a:lnTo>
                  <a:lnTo>
                    <a:pt x="35839" y="276567"/>
                  </a:lnTo>
                  <a:lnTo>
                    <a:pt x="35255" y="274027"/>
                  </a:lnTo>
                  <a:lnTo>
                    <a:pt x="36499" y="276567"/>
                  </a:lnTo>
                  <a:lnTo>
                    <a:pt x="36182" y="276567"/>
                  </a:lnTo>
                  <a:lnTo>
                    <a:pt x="36563" y="277837"/>
                  </a:lnTo>
                  <a:lnTo>
                    <a:pt x="36779" y="277837"/>
                  </a:lnTo>
                  <a:lnTo>
                    <a:pt x="36817" y="276567"/>
                  </a:lnTo>
                  <a:lnTo>
                    <a:pt x="38125" y="279107"/>
                  </a:lnTo>
                  <a:lnTo>
                    <a:pt x="38150" y="276567"/>
                  </a:lnTo>
                  <a:lnTo>
                    <a:pt x="39319" y="276567"/>
                  </a:lnTo>
                  <a:lnTo>
                    <a:pt x="40957" y="280377"/>
                  </a:lnTo>
                  <a:lnTo>
                    <a:pt x="38239" y="279171"/>
                  </a:lnTo>
                  <a:lnTo>
                    <a:pt x="40398" y="280377"/>
                  </a:lnTo>
                  <a:lnTo>
                    <a:pt x="38785" y="280377"/>
                  </a:lnTo>
                  <a:lnTo>
                    <a:pt x="41910" y="285457"/>
                  </a:lnTo>
                  <a:lnTo>
                    <a:pt x="43078" y="285457"/>
                  </a:lnTo>
                  <a:lnTo>
                    <a:pt x="42075" y="282917"/>
                  </a:lnTo>
                  <a:lnTo>
                    <a:pt x="44018" y="282917"/>
                  </a:lnTo>
                  <a:lnTo>
                    <a:pt x="43535" y="281647"/>
                  </a:lnTo>
                  <a:lnTo>
                    <a:pt x="42684" y="280377"/>
                  </a:lnTo>
                  <a:lnTo>
                    <a:pt x="42202" y="279107"/>
                  </a:lnTo>
                  <a:lnTo>
                    <a:pt x="42887" y="274027"/>
                  </a:lnTo>
                  <a:lnTo>
                    <a:pt x="47637" y="285457"/>
                  </a:lnTo>
                  <a:lnTo>
                    <a:pt x="47256" y="280377"/>
                  </a:lnTo>
                  <a:lnTo>
                    <a:pt x="46672" y="279107"/>
                  </a:lnTo>
                  <a:lnTo>
                    <a:pt x="44958" y="274027"/>
                  </a:lnTo>
                  <a:lnTo>
                    <a:pt x="47078" y="276567"/>
                  </a:lnTo>
                  <a:lnTo>
                    <a:pt x="48361" y="280377"/>
                  </a:lnTo>
                  <a:lnTo>
                    <a:pt x="50025" y="279107"/>
                  </a:lnTo>
                  <a:lnTo>
                    <a:pt x="46799" y="274027"/>
                  </a:lnTo>
                  <a:lnTo>
                    <a:pt x="49479" y="276567"/>
                  </a:lnTo>
                  <a:lnTo>
                    <a:pt x="49860" y="277837"/>
                  </a:lnTo>
                  <a:lnTo>
                    <a:pt x="49301" y="277837"/>
                  </a:lnTo>
                  <a:lnTo>
                    <a:pt x="51625" y="280377"/>
                  </a:lnTo>
                  <a:lnTo>
                    <a:pt x="49060" y="275297"/>
                  </a:lnTo>
                  <a:lnTo>
                    <a:pt x="49822" y="275297"/>
                  </a:lnTo>
                  <a:lnTo>
                    <a:pt x="51460" y="277837"/>
                  </a:lnTo>
                  <a:lnTo>
                    <a:pt x="52806" y="277837"/>
                  </a:lnTo>
                  <a:lnTo>
                    <a:pt x="53251" y="275297"/>
                  </a:lnTo>
                  <a:lnTo>
                    <a:pt x="53479" y="274027"/>
                  </a:lnTo>
                  <a:lnTo>
                    <a:pt x="54940" y="272757"/>
                  </a:lnTo>
                  <a:lnTo>
                    <a:pt x="55270" y="274027"/>
                  </a:lnTo>
                  <a:lnTo>
                    <a:pt x="55448" y="275297"/>
                  </a:lnTo>
                  <a:lnTo>
                    <a:pt x="56299" y="275297"/>
                  </a:lnTo>
                  <a:lnTo>
                    <a:pt x="57772" y="272757"/>
                  </a:lnTo>
                  <a:lnTo>
                    <a:pt x="61175" y="274027"/>
                  </a:lnTo>
                  <a:lnTo>
                    <a:pt x="64173" y="275297"/>
                  </a:lnTo>
                  <a:lnTo>
                    <a:pt x="63703" y="271487"/>
                  </a:lnTo>
                  <a:lnTo>
                    <a:pt x="63919" y="271487"/>
                  </a:lnTo>
                  <a:lnTo>
                    <a:pt x="63804" y="270217"/>
                  </a:lnTo>
                  <a:lnTo>
                    <a:pt x="64198" y="270217"/>
                  </a:lnTo>
                  <a:lnTo>
                    <a:pt x="65163" y="271487"/>
                  </a:lnTo>
                  <a:lnTo>
                    <a:pt x="65239" y="272757"/>
                  </a:lnTo>
                  <a:lnTo>
                    <a:pt x="65633" y="270217"/>
                  </a:lnTo>
                  <a:lnTo>
                    <a:pt x="66725" y="266407"/>
                  </a:lnTo>
                  <a:lnTo>
                    <a:pt x="67094" y="265137"/>
                  </a:lnTo>
                  <a:lnTo>
                    <a:pt x="69989" y="267677"/>
                  </a:lnTo>
                  <a:lnTo>
                    <a:pt x="70065" y="268947"/>
                  </a:lnTo>
                  <a:lnTo>
                    <a:pt x="71780" y="268947"/>
                  </a:lnTo>
                  <a:lnTo>
                    <a:pt x="69418" y="263867"/>
                  </a:lnTo>
                  <a:lnTo>
                    <a:pt x="68821" y="262597"/>
                  </a:lnTo>
                  <a:lnTo>
                    <a:pt x="71120" y="265137"/>
                  </a:lnTo>
                  <a:lnTo>
                    <a:pt x="74282" y="265137"/>
                  </a:lnTo>
                  <a:lnTo>
                    <a:pt x="75425" y="262597"/>
                  </a:lnTo>
                  <a:lnTo>
                    <a:pt x="75996" y="261327"/>
                  </a:lnTo>
                  <a:lnTo>
                    <a:pt x="79883" y="265137"/>
                  </a:lnTo>
                  <a:lnTo>
                    <a:pt x="78816" y="261327"/>
                  </a:lnTo>
                  <a:lnTo>
                    <a:pt x="78460" y="260057"/>
                  </a:lnTo>
                  <a:lnTo>
                    <a:pt x="83261" y="265137"/>
                  </a:lnTo>
                  <a:lnTo>
                    <a:pt x="80924" y="260057"/>
                  </a:lnTo>
                  <a:lnTo>
                    <a:pt x="83654" y="261327"/>
                  </a:lnTo>
                  <a:lnTo>
                    <a:pt x="83680" y="262597"/>
                  </a:lnTo>
                  <a:lnTo>
                    <a:pt x="86614" y="263867"/>
                  </a:lnTo>
                  <a:lnTo>
                    <a:pt x="87287" y="263867"/>
                  </a:lnTo>
                  <a:lnTo>
                    <a:pt x="85877" y="260057"/>
                  </a:lnTo>
                  <a:lnTo>
                    <a:pt x="86296" y="258787"/>
                  </a:lnTo>
                  <a:lnTo>
                    <a:pt x="87630" y="262597"/>
                  </a:lnTo>
                  <a:lnTo>
                    <a:pt x="87198" y="258787"/>
                  </a:lnTo>
                  <a:lnTo>
                    <a:pt x="89281" y="262597"/>
                  </a:lnTo>
                  <a:lnTo>
                    <a:pt x="89573" y="261327"/>
                  </a:lnTo>
                  <a:lnTo>
                    <a:pt x="89255" y="261327"/>
                  </a:lnTo>
                  <a:lnTo>
                    <a:pt x="88442" y="260057"/>
                  </a:lnTo>
                  <a:lnTo>
                    <a:pt x="88099" y="258787"/>
                  </a:lnTo>
                  <a:lnTo>
                    <a:pt x="88531" y="257517"/>
                  </a:lnTo>
                  <a:lnTo>
                    <a:pt x="91490" y="260057"/>
                  </a:lnTo>
                  <a:lnTo>
                    <a:pt x="92189" y="261327"/>
                  </a:lnTo>
                  <a:lnTo>
                    <a:pt x="93484" y="257517"/>
                  </a:lnTo>
                  <a:lnTo>
                    <a:pt x="93700" y="258114"/>
                  </a:lnTo>
                  <a:lnTo>
                    <a:pt x="93687" y="257517"/>
                  </a:lnTo>
                  <a:lnTo>
                    <a:pt x="95351" y="263867"/>
                  </a:lnTo>
                  <a:lnTo>
                    <a:pt x="95300" y="260057"/>
                  </a:lnTo>
                  <a:lnTo>
                    <a:pt x="94856" y="260057"/>
                  </a:lnTo>
                  <a:lnTo>
                    <a:pt x="94386" y="257517"/>
                  </a:lnTo>
                  <a:lnTo>
                    <a:pt x="95758" y="260057"/>
                  </a:lnTo>
                  <a:lnTo>
                    <a:pt x="97091" y="258787"/>
                  </a:lnTo>
                  <a:lnTo>
                    <a:pt x="97751" y="257517"/>
                  </a:lnTo>
                  <a:lnTo>
                    <a:pt x="98463" y="260057"/>
                  </a:lnTo>
                  <a:lnTo>
                    <a:pt x="100457" y="260057"/>
                  </a:lnTo>
                  <a:lnTo>
                    <a:pt x="101790" y="257517"/>
                  </a:lnTo>
                  <a:lnTo>
                    <a:pt x="103797" y="256247"/>
                  </a:lnTo>
                  <a:lnTo>
                    <a:pt x="102666" y="256247"/>
                  </a:lnTo>
                  <a:lnTo>
                    <a:pt x="102209" y="254977"/>
                  </a:lnTo>
                  <a:lnTo>
                    <a:pt x="101269" y="252437"/>
                  </a:lnTo>
                  <a:lnTo>
                    <a:pt x="101727" y="251167"/>
                  </a:lnTo>
                  <a:lnTo>
                    <a:pt x="102019" y="251853"/>
                  </a:lnTo>
                  <a:lnTo>
                    <a:pt x="101942" y="251167"/>
                  </a:lnTo>
                  <a:lnTo>
                    <a:pt x="102844" y="251167"/>
                  </a:lnTo>
                  <a:lnTo>
                    <a:pt x="104000" y="253707"/>
                  </a:lnTo>
                  <a:lnTo>
                    <a:pt x="104013" y="254977"/>
                  </a:lnTo>
                  <a:lnTo>
                    <a:pt x="104444" y="253707"/>
                  </a:lnTo>
                  <a:lnTo>
                    <a:pt x="104902" y="254977"/>
                  </a:lnTo>
                  <a:lnTo>
                    <a:pt x="105384" y="256247"/>
                  </a:lnTo>
                  <a:lnTo>
                    <a:pt x="104927" y="255003"/>
                  </a:lnTo>
                  <a:lnTo>
                    <a:pt x="108305" y="258787"/>
                  </a:lnTo>
                  <a:lnTo>
                    <a:pt x="107378" y="254977"/>
                  </a:lnTo>
                  <a:lnTo>
                    <a:pt x="107835" y="256247"/>
                  </a:lnTo>
                  <a:lnTo>
                    <a:pt x="109842" y="254977"/>
                  </a:lnTo>
                  <a:lnTo>
                    <a:pt x="110274" y="253707"/>
                  </a:lnTo>
                  <a:lnTo>
                    <a:pt x="111848" y="253707"/>
                  </a:lnTo>
                  <a:lnTo>
                    <a:pt x="110693" y="251167"/>
                  </a:lnTo>
                  <a:lnTo>
                    <a:pt x="111594" y="251167"/>
                  </a:lnTo>
                  <a:lnTo>
                    <a:pt x="111125" y="248627"/>
                  </a:lnTo>
                  <a:lnTo>
                    <a:pt x="112712" y="248627"/>
                  </a:lnTo>
                  <a:lnTo>
                    <a:pt x="114973" y="249897"/>
                  </a:lnTo>
                  <a:lnTo>
                    <a:pt x="116306" y="249897"/>
                  </a:lnTo>
                  <a:lnTo>
                    <a:pt x="116751" y="247357"/>
                  </a:lnTo>
                  <a:lnTo>
                    <a:pt x="117856" y="247357"/>
                  </a:lnTo>
                  <a:lnTo>
                    <a:pt x="117881" y="248627"/>
                  </a:lnTo>
                  <a:lnTo>
                    <a:pt x="119443" y="247357"/>
                  </a:lnTo>
                  <a:lnTo>
                    <a:pt x="119888" y="247357"/>
                  </a:lnTo>
                  <a:lnTo>
                    <a:pt x="121221" y="244817"/>
                  </a:lnTo>
                  <a:lnTo>
                    <a:pt x="120548" y="243547"/>
                  </a:lnTo>
                  <a:lnTo>
                    <a:pt x="120091" y="243547"/>
                  </a:lnTo>
                  <a:lnTo>
                    <a:pt x="119862" y="242277"/>
                  </a:lnTo>
                  <a:lnTo>
                    <a:pt x="120091" y="242277"/>
                  </a:lnTo>
                  <a:lnTo>
                    <a:pt x="121208" y="243547"/>
                  </a:lnTo>
                  <a:lnTo>
                    <a:pt x="121666" y="244817"/>
                  </a:lnTo>
                  <a:lnTo>
                    <a:pt x="122339" y="241007"/>
                  </a:lnTo>
                  <a:lnTo>
                    <a:pt x="122567" y="239737"/>
                  </a:lnTo>
                  <a:lnTo>
                    <a:pt x="130454" y="249897"/>
                  </a:lnTo>
                  <a:lnTo>
                    <a:pt x="130213" y="243547"/>
                  </a:lnTo>
                  <a:lnTo>
                    <a:pt x="131114" y="239737"/>
                  </a:lnTo>
                  <a:lnTo>
                    <a:pt x="132232" y="239737"/>
                  </a:lnTo>
                  <a:lnTo>
                    <a:pt x="131330" y="242277"/>
                  </a:lnTo>
                  <a:lnTo>
                    <a:pt x="132689" y="243547"/>
                  </a:lnTo>
                  <a:lnTo>
                    <a:pt x="133121" y="238467"/>
                  </a:lnTo>
                  <a:lnTo>
                    <a:pt x="136410" y="242277"/>
                  </a:lnTo>
                  <a:lnTo>
                    <a:pt x="137058" y="238467"/>
                  </a:lnTo>
                  <a:lnTo>
                    <a:pt x="141554" y="246087"/>
                  </a:lnTo>
                  <a:lnTo>
                    <a:pt x="141757" y="238467"/>
                  </a:lnTo>
                  <a:lnTo>
                    <a:pt x="141782" y="237197"/>
                  </a:lnTo>
                  <a:lnTo>
                    <a:pt x="141820" y="235927"/>
                  </a:lnTo>
                  <a:lnTo>
                    <a:pt x="145669" y="239737"/>
                  </a:lnTo>
                  <a:lnTo>
                    <a:pt x="144843" y="238467"/>
                  </a:lnTo>
                  <a:lnTo>
                    <a:pt x="144627" y="237197"/>
                  </a:lnTo>
                  <a:lnTo>
                    <a:pt x="145186" y="238366"/>
                  </a:lnTo>
                  <a:lnTo>
                    <a:pt x="145110" y="237197"/>
                  </a:lnTo>
                  <a:lnTo>
                    <a:pt x="146189" y="235927"/>
                  </a:lnTo>
                  <a:lnTo>
                    <a:pt x="147281" y="234657"/>
                  </a:lnTo>
                  <a:lnTo>
                    <a:pt x="148374" y="233387"/>
                  </a:lnTo>
                  <a:lnTo>
                    <a:pt x="154736" y="235927"/>
                  </a:lnTo>
                  <a:lnTo>
                    <a:pt x="161378" y="235927"/>
                  </a:lnTo>
                  <a:lnTo>
                    <a:pt x="160070" y="233387"/>
                  </a:lnTo>
                  <a:lnTo>
                    <a:pt x="159423" y="232117"/>
                  </a:lnTo>
                  <a:lnTo>
                    <a:pt x="157467" y="228307"/>
                  </a:lnTo>
                  <a:lnTo>
                    <a:pt x="156806" y="227037"/>
                  </a:lnTo>
                  <a:lnTo>
                    <a:pt x="160477" y="229577"/>
                  </a:lnTo>
                  <a:lnTo>
                    <a:pt x="161264" y="233387"/>
                  </a:lnTo>
                  <a:lnTo>
                    <a:pt x="162801" y="228307"/>
                  </a:lnTo>
                  <a:lnTo>
                    <a:pt x="167741" y="230847"/>
                  </a:lnTo>
                  <a:lnTo>
                    <a:pt x="168617" y="228307"/>
                  </a:lnTo>
                  <a:lnTo>
                    <a:pt x="169049" y="227037"/>
                  </a:lnTo>
                  <a:lnTo>
                    <a:pt x="169481" y="225767"/>
                  </a:lnTo>
                  <a:lnTo>
                    <a:pt x="169595" y="227037"/>
                  </a:lnTo>
                  <a:lnTo>
                    <a:pt x="169989" y="228307"/>
                  </a:lnTo>
                  <a:lnTo>
                    <a:pt x="169684" y="228307"/>
                  </a:lnTo>
                  <a:lnTo>
                    <a:pt x="171310" y="229577"/>
                  </a:lnTo>
                  <a:lnTo>
                    <a:pt x="172135" y="227037"/>
                  </a:lnTo>
                  <a:lnTo>
                    <a:pt x="171361" y="225767"/>
                  </a:lnTo>
                  <a:lnTo>
                    <a:pt x="171932" y="225767"/>
                  </a:lnTo>
                  <a:lnTo>
                    <a:pt x="172199" y="227037"/>
                  </a:lnTo>
                  <a:lnTo>
                    <a:pt x="172872" y="228307"/>
                  </a:lnTo>
                  <a:lnTo>
                    <a:pt x="174104" y="229577"/>
                  </a:lnTo>
                  <a:lnTo>
                    <a:pt x="173507" y="225767"/>
                  </a:lnTo>
                  <a:lnTo>
                    <a:pt x="173304" y="224497"/>
                  </a:lnTo>
                  <a:lnTo>
                    <a:pt x="174675" y="226796"/>
                  </a:lnTo>
                  <a:lnTo>
                    <a:pt x="174650" y="225767"/>
                  </a:lnTo>
                  <a:lnTo>
                    <a:pt x="176784" y="227037"/>
                  </a:lnTo>
                  <a:lnTo>
                    <a:pt x="176022" y="225767"/>
                  </a:lnTo>
                  <a:lnTo>
                    <a:pt x="175260" y="224497"/>
                  </a:lnTo>
                  <a:lnTo>
                    <a:pt x="176961" y="225767"/>
                  </a:lnTo>
                  <a:lnTo>
                    <a:pt x="176974" y="224497"/>
                  </a:lnTo>
                  <a:lnTo>
                    <a:pt x="176974" y="223227"/>
                  </a:lnTo>
                  <a:lnTo>
                    <a:pt x="176987" y="221957"/>
                  </a:lnTo>
                  <a:lnTo>
                    <a:pt x="178574" y="223227"/>
                  </a:lnTo>
                  <a:lnTo>
                    <a:pt x="177939" y="220687"/>
                  </a:lnTo>
                  <a:lnTo>
                    <a:pt x="181152" y="224497"/>
                  </a:lnTo>
                  <a:lnTo>
                    <a:pt x="179603" y="219417"/>
                  </a:lnTo>
                  <a:lnTo>
                    <a:pt x="181317" y="224497"/>
                  </a:lnTo>
                  <a:lnTo>
                    <a:pt x="183083" y="221957"/>
                  </a:lnTo>
                  <a:lnTo>
                    <a:pt x="182968" y="220687"/>
                  </a:lnTo>
                  <a:lnTo>
                    <a:pt x="183261" y="221957"/>
                  </a:lnTo>
                  <a:lnTo>
                    <a:pt x="184162" y="220687"/>
                  </a:lnTo>
                  <a:lnTo>
                    <a:pt x="184505" y="222618"/>
                  </a:lnTo>
                  <a:lnTo>
                    <a:pt x="184632" y="223227"/>
                  </a:lnTo>
                  <a:lnTo>
                    <a:pt x="185445" y="223227"/>
                  </a:lnTo>
                  <a:lnTo>
                    <a:pt x="185877" y="221957"/>
                  </a:lnTo>
                  <a:lnTo>
                    <a:pt x="185356" y="220687"/>
                  </a:lnTo>
                  <a:lnTo>
                    <a:pt x="184823" y="219417"/>
                  </a:lnTo>
                  <a:lnTo>
                    <a:pt x="188480" y="224497"/>
                  </a:lnTo>
                  <a:lnTo>
                    <a:pt x="187337" y="219417"/>
                  </a:lnTo>
                  <a:lnTo>
                    <a:pt x="186766" y="216877"/>
                  </a:lnTo>
                  <a:lnTo>
                    <a:pt x="186194" y="214337"/>
                  </a:lnTo>
                  <a:lnTo>
                    <a:pt x="189801" y="220687"/>
                  </a:lnTo>
                  <a:lnTo>
                    <a:pt x="191325" y="216877"/>
                  </a:lnTo>
                  <a:lnTo>
                    <a:pt x="192722" y="214744"/>
                  </a:lnTo>
                  <a:lnTo>
                    <a:pt x="194462" y="218147"/>
                  </a:lnTo>
                  <a:lnTo>
                    <a:pt x="195503" y="216242"/>
                  </a:lnTo>
                  <a:lnTo>
                    <a:pt x="192849" y="214553"/>
                  </a:lnTo>
                  <a:lnTo>
                    <a:pt x="192989" y="214337"/>
                  </a:lnTo>
                  <a:lnTo>
                    <a:pt x="194805" y="213067"/>
                  </a:lnTo>
                  <a:lnTo>
                    <a:pt x="195846" y="215392"/>
                  </a:lnTo>
                  <a:lnTo>
                    <a:pt x="195580" y="211797"/>
                  </a:lnTo>
                  <a:lnTo>
                    <a:pt x="198882" y="211797"/>
                  </a:lnTo>
                  <a:lnTo>
                    <a:pt x="198564" y="214337"/>
                  </a:lnTo>
                  <a:lnTo>
                    <a:pt x="200075" y="211797"/>
                  </a:lnTo>
                  <a:lnTo>
                    <a:pt x="202933" y="213067"/>
                  </a:lnTo>
                  <a:lnTo>
                    <a:pt x="203403" y="211797"/>
                  </a:lnTo>
                  <a:lnTo>
                    <a:pt x="203873" y="210527"/>
                  </a:lnTo>
                  <a:lnTo>
                    <a:pt x="204050" y="210527"/>
                  </a:lnTo>
                  <a:lnTo>
                    <a:pt x="204012" y="211797"/>
                  </a:lnTo>
                  <a:lnTo>
                    <a:pt x="205066" y="211797"/>
                  </a:lnTo>
                  <a:lnTo>
                    <a:pt x="204241" y="210527"/>
                  </a:lnTo>
                  <a:lnTo>
                    <a:pt x="204076" y="210527"/>
                  </a:lnTo>
                  <a:lnTo>
                    <a:pt x="203200" y="209257"/>
                  </a:lnTo>
                  <a:lnTo>
                    <a:pt x="202323" y="207987"/>
                  </a:lnTo>
                  <a:lnTo>
                    <a:pt x="203098" y="204419"/>
                  </a:lnTo>
                  <a:lnTo>
                    <a:pt x="204266" y="207987"/>
                  </a:lnTo>
                  <a:lnTo>
                    <a:pt x="205066" y="202907"/>
                  </a:lnTo>
                  <a:lnTo>
                    <a:pt x="206921" y="210527"/>
                  </a:lnTo>
                  <a:lnTo>
                    <a:pt x="206971" y="209257"/>
                  </a:lnTo>
                  <a:lnTo>
                    <a:pt x="206375" y="207987"/>
                  </a:lnTo>
                  <a:lnTo>
                    <a:pt x="206883" y="207987"/>
                  </a:lnTo>
                  <a:lnTo>
                    <a:pt x="207314" y="209257"/>
                  </a:lnTo>
                  <a:lnTo>
                    <a:pt x="207556" y="210527"/>
                  </a:lnTo>
                  <a:lnTo>
                    <a:pt x="208457" y="209257"/>
                  </a:lnTo>
                  <a:lnTo>
                    <a:pt x="207784" y="207987"/>
                  </a:lnTo>
                  <a:lnTo>
                    <a:pt x="207124" y="206717"/>
                  </a:lnTo>
                  <a:lnTo>
                    <a:pt x="208356" y="206717"/>
                  </a:lnTo>
                  <a:lnTo>
                    <a:pt x="208749" y="207987"/>
                  </a:lnTo>
                  <a:lnTo>
                    <a:pt x="208965" y="209257"/>
                  </a:lnTo>
                  <a:lnTo>
                    <a:pt x="208788" y="206717"/>
                  </a:lnTo>
                  <a:lnTo>
                    <a:pt x="208711" y="205447"/>
                  </a:lnTo>
                  <a:lnTo>
                    <a:pt x="210210" y="205447"/>
                  </a:lnTo>
                  <a:lnTo>
                    <a:pt x="210578" y="206514"/>
                  </a:lnTo>
                  <a:lnTo>
                    <a:pt x="211975" y="205447"/>
                  </a:lnTo>
                  <a:lnTo>
                    <a:pt x="211658" y="202907"/>
                  </a:lnTo>
                  <a:lnTo>
                    <a:pt x="211505" y="201637"/>
                  </a:lnTo>
                  <a:lnTo>
                    <a:pt x="211340" y="200367"/>
                  </a:lnTo>
                  <a:lnTo>
                    <a:pt x="213995" y="201637"/>
                  </a:lnTo>
                  <a:lnTo>
                    <a:pt x="215087" y="205447"/>
                  </a:lnTo>
                  <a:lnTo>
                    <a:pt x="215188" y="202907"/>
                  </a:lnTo>
                  <a:lnTo>
                    <a:pt x="216725" y="206717"/>
                  </a:lnTo>
                  <a:lnTo>
                    <a:pt x="217347" y="205447"/>
                  </a:lnTo>
                  <a:lnTo>
                    <a:pt x="216230" y="202907"/>
                  </a:lnTo>
                  <a:lnTo>
                    <a:pt x="217157" y="202907"/>
                  </a:lnTo>
                  <a:lnTo>
                    <a:pt x="216928" y="200367"/>
                  </a:lnTo>
                  <a:lnTo>
                    <a:pt x="218008" y="200367"/>
                  </a:lnTo>
                  <a:lnTo>
                    <a:pt x="218097" y="199097"/>
                  </a:lnTo>
                  <a:lnTo>
                    <a:pt x="218198" y="197827"/>
                  </a:lnTo>
                  <a:lnTo>
                    <a:pt x="216103" y="195287"/>
                  </a:lnTo>
                  <a:lnTo>
                    <a:pt x="217716" y="196557"/>
                  </a:lnTo>
                  <a:lnTo>
                    <a:pt x="218643" y="196557"/>
                  </a:lnTo>
                  <a:lnTo>
                    <a:pt x="219964" y="197827"/>
                  </a:lnTo>
                  <a:lnTo>
                    <a:pt x="219938" y="195287"/>
                  </a:lnTo>
                  <a:lnTo>
                    <a:pt x="220980" y="195287"/>
                  </a:lnTo>
                  <a:lnTo>
                    <a:pt x="221602" y="196557"/>
                  </a:lnTo>
                  <a:lnTo>
                    <a:pt x="222402" y="200367"/>
                  </a:lnTo>
                  <a:lnTo>
                    <a:pt x="222834" y="200367"/>
                  </a:lnTo>
                  <a:lnTo>
                    <a:pt x="222072" y="197827"/>
                  </a:lnTo>
                  <a:lnTo>
                    <a:pt x="224637" y="199097"/>
                  </a:lnTo>
                  <a:lnTo>
                    <a:pt x="224396" y="197827"/>
                  </a:lnTo>
                  <a:lnTo>
                    <a:pt x="224218" y="196862"/>
                  </a:lnTo>
                  <a:lnTo>
                    <a:pt x="224624" y="197561"/>
                  </a:lnTo>
                  <a:lnTo>
                    <a:pt x="224396" y="196557"/>
                  </a:lnTo>
                  <a:lnTo>
                    <a:pt x="225336" y="196557"/>
                  </a:lnTo>
                  <a:lnTo>
                    <a:pt x="225856" y="199097"/>
                  </a:lnTo>
                  <a:lnTo>
                    <a:pt x="227317" y="197827"/>
                  </a:lnTo>
                  <a:lnTo>
                    <a:pt x="226098" y="196557"/>
                  </a:lnTo>
                  <a:lnTo>
                    <a:pt x="223659" y="194017"/>
                  </a:lnTo>
                  <a:lnTo>
                    <a:pt x="225945" y="195287"/>
                  </a:lnTo>
                  <a:lnTo>
                    <a:pt x="226098" y="196557"/>
                  </a:lnTo>
                  <a:lnTo>
                    <a:pt x="227914" y="196557"/>
                  </a:lnTo>
                  <a:lnTo>
                    <a:pt x="228320" y="194017"/>
                  </a:lnTo>
                  <a:lnTo>
                    <a:pt x="230187" y="194017"/>
                  </a:lnTo>
                  <a:lnTo>
                    <a:pt x="232016" y="197827"/>
                  </a:lnTo>
                  <a:lnTo>
                    <a:pt x="229323" y="195287"/>
                  </a:lnTo>
                  <a:lnTo>
                    <a:pt x="229476" y="195656"/>
                  </a:lnTo>
                  <a:lnTo>
                    <a:pt x="229006" y="196596"/>
                  </a:lnTo>
                  <a:lnTo>
                    <a:pt x="230149" y="197942"/>
                  </a:lnTo>
                  <a:lnTo>
                    <a:pt x="229641" y="196037"/>
                  </a:lnTo>
                  <a:lnTo>
                    <a:pt x="231000" y="199097"/>
                  </a:lnTo>
                  <a:lnTo>
                    <a:pt x="232740" y="197827"/>
                  </a:lnTo>
                  <a:lnTo>
                    <a:pt x="233426" y="192747"/>
                  </a:lnTo>
                  <a:lnTo>
                    <a:pt x="235191" y="192747"/>
                  </a:lnTo>
                  <a:lnTo>
                    <a:pt x="233883" y="188937"/>
                  </a:lnTo>
                  <a:lnTo>
                    <a:pt x="233451" y="187667"/>
                  </a:lnTo>
                  <a:lnTo>
                    <a:pt x="237642" y="194017"/>
                  </a:lnTo>
                  <a:lnTo>
                    <a:pt x="237655" y="191477"/>
                  </a:lnTo>
                  <a:lnTo>
                    <a:pt x="237693" y="193052"/>
                  </a:lnTo>
                  <a:lnTo>
                    <a:pt x="238467" y="195287"/>
                  </a:lnTo>
                  <a:lnTo>
                    <a:pt x="238302" y="194017"/>
                  </a:lnTo>
                  <a:lnTo>
                    <a:pt x="239953" y="194017"/>
                  </a:lnTo>
                  <a:lnTo>
                    <a:pt x="240538" y="191477"/>
                  </a:lnTo>
                  <a:lnTo>
                    <a:pt x="241922" y="188937"/>
                  </a:lnTo>
                  <a:lnTo>
                    <a:pt x="242176" y="190207"/>
                  </a:lnTo>
                  <a:lnTo>
                    <a:pt x="243433" y="191477"/>
                  </a:lnTo>
                  <a:lnTo>
                    <a:pt x="244513" y="190207"/>
                  </a:lnTo>
                  <a:lnTo>
                    <a:pt x="245592" y="191477"/>
                  </a:lnTo>
                  <a:lnTo>
                    <a:pt x="245338" y="190207"/>
                  </a:lnTo>
                  <a:lnTo>
                    <a:pt x="245910" y="190207"/>
                  </a:lnTo>
                  <a:lnTo>
                    <a:pt x="245389" y="188937"/>
                  </a:lnTo>
                  <a:lnTo>
                    <a:pt x="244856" y="187667"/>
                  </a:lnTo>
                  <a:lnTo>
                    <a:pt x="247802" y="190207"/>
                  </a:lnTo>
                  <a:lnTo>
                    <a:pt x="249250" y="187667"/>
                  </a:lnTo>
                  <a:lnTo>
                    <a:pt x="250532" y="186397"/>
                  </a:lnTo>
                  <a:lnTo>
                    <a:pt x="253034" y="187667"/>
                  </a:lnTo>
                  <a:lnTo>
                    <a:pt x="252768" y="187667"/>
                  </a:lnTo>
                  <a:lnTo>
                    <a:pt x="252818" y="188937"/>
                  </a:lnTo>
                  <a:lnTo>
                    <a:pt x="253034" y="188937"/>
                  </a:lnTo>
                  <a:lnTo>
                    <a:pt x="254558" y="186397"/>
                  </a:lnTo>
                  <a:lnTo>
                    <a:pt x="254050" y="185127"/>
                  </a:lnTo>
                  <a:lnTo>
                    <a:pt x="253530" y="183857"/>
                  </a:lnTo>
                  <a:lnTo>
                    <a:pt x="253771" y="185127"/>
                  </a:lnTo>
                  <a:lnTo>
                    <a:pt x="252691" y="183857"/>
                  </a:lnTo>
                  <a:lnTo>
                    <a:pt x="252437" y="182587"/>
                  </a:lnTo>
                  <a:lnTo>
                    <a:pt x="252590" y="181317"/>
                  </a:lnTo>
                  <a:lnTo>
                    <a:pt x="253085" y="181317"/>
                  </a:lnTo>
                  <a:lnTo>
                    <a:pt x="252755" y="182587"/>
                  </a:lnTo>
                  <a:lnTo>
                    <a:pt x="254469" y="183857"/>
                  </a:lnTo>
                  <a:lnTo>
                    <a:pt x="254939" y="184531"/>
                  </a:lnTo>
                  <a:lnTo>
                    <a:pt x="254901" y="184378"/>
                  </a:lnTo>
                  <a:lnTo>
                    <a:pt x="255524" y="185305"/>
                  </a:lnTo>
                  <a:lnTo>
                    <a:pt x="255625" y="185470"/>
                  </a:lnTo>
                  <a:lnTo>
                    <a:pt x="257111" y="187667"/>
                  </a:lnTo>
                  <a:lnTo>
                    <a:pt x="255346" y="183857"/>
                  </a:lnTo>
                  <a:lnTo>
                    <a:pt x="254165" y="181317"/>
                  </a:lnTo>
                  <a:lnTo>
                    <a:pt x="252984" y="178777"/>
                  </a:lnTo>
                  <a:lnTo>
                    <a:pt x="255435" y="181317"/>
                  </a:lnTo>
                  <a:lnTo>
                    <a:pt x="255816" y="182587"/>
                  </a:lnTo>
                  <a:lnTo>
                    <a:pt x="256108" y="181317"/>
                  </a:lnTo>
                  <a:lnTo>
                    <a:pt x="256006" y="180047"/>
                  </a:lnTo>
                  <a:lnTo>
                    <a:pt x="256705" y="180047"/>
                  </a:lnTo>
                  <a:lnTo>
                    <a:pt x="257924" y="182587"/>
                  </a:lnTo>
                  <a:lnTo>
                    <a:pt x="256603" y="181317"/>
                  </a:lnTo>
                  <a:lnTo>
                    <a:pt x="257378" y="183857"/>
                  </a:lnTo>
                  <a:lnTo>
                    <a:pt x="258127" y="182587"/>
                  </a:lnTo>
                  <a:lnTo>
                    <a:pt x="257606" y="180047"/>
                  </a:lnTo>
                  <a:lnTo>
                    <a:pt x="257340" y="178777"/>
                  </a:lnTo>
                  <a:lnTo>
                    <a:pt x="257086" y="177507"/>
                  </a:lnTo>
                  <a:lnTo>
                    <a:pt x="258800" y="180047"/>
                  </a:lnTo>
                  <a:lnTo>
                    <a:pt x="258724" y="181317"/>
                  </a:lnTo>
                  <a:lnTo>
                    <a:pt x="258241" y="181317"/>
                  </a:lnTo>
                  <a:lnTo>
                    <a:pt x="258165" y="182587"/>
                  </a:lnTo>
                  <a:lnTo>
                    <a:pt x="260134" y="185127"/>
                  </a:lnTo>
                  <a:lnTo>
                    <a:pt x="259930" y="183857"/>
                  </a:lnTo>
                  <a:lnTo>
                    <a:pt x="260616" y="183857"/>
                  </a:lnTo>
                  <a:lnTo>
                    <a:pt x="262509" y="185127"/>
                  </a:lnTo>
                  <a:lnTo>
                    <a:pt x="261835" y="183857"/>
                  </a:lnTo>
                  <a:lnTo>
                    <a:pt x="260261" y="177507"/>
                  </a:lnTo>
                  <a:lnTo>
                    <a:pt x="263347" y="182486"/>
                  </a:lnTo>
                  <a:lnTo>
                    <a:pt x="263271" y="180771"/>
                  </a:lnTo>
                  <a:lnTo>
                    <a:pt x="263385" y="182359"/>
                  </a:lnTo>
                  <a:lnTo>
                    <a:pt x="263779" y="180047"/>
                  </a:lnTo>
                  <a:lnTo>
                    <a:pt x="264795" y="182587"/>
                  </a:lnTo>
                  <a:lnTo>
                    <a:pt x="264985" y="182968"/>
                  </a:lnTo>
                  <a:lnTo>
                    <a:pt x="265455" y="183857"/>
                  </a:lnTo>
                  <a:lnTo>
                    <a:pt x="266331" y="183857"/>
                  </a:lnTo>
                  <a:lnTo>
                    <a:pt x="266484" y="185127"/>
                  </a:lnTo>
                  <a:lnTo>
                    <a:pt x="266217" y="182587"/>
                  </a:lnTo>
                  <a:lnTo>
                    <a:pt x="268249" y="186397"/>
                  </a:lnTo>
                  <a:lnTo>
                    <a:pt x="267843" y="182587"/>
                  </a:lnTo>
                  <a:lnTo>
                    <a:pt x="268236" y="183857"/>
                  </a:lnTo>
                  <a:lnTo>
                    <a:pt x="268363" y="183375"/>
                  </a:lnTo>
                  <a:lnTo>
                    <a:pt x="268122" y="182587"/>
                  </a:lnTo>
                  <a:lnTo>
                    <a:pt x="268147" y="180047"/>
                  </a:lnTo>
                  <a:lnTo>
                    <a:pt x="268173" y="178777"/>
                  </a:lnTo>
                  <a:lnTo>
                    <a:pt x="272605" y="185127"/>
                  </a:lnTo>
                  <a:lnTo>
                    <a:pt x="272770" y="180047"/>
                  </a:lnTo>
                  <a:lnTo>
                    <a:pt x="273215" y="178777"/>
                  </a:lnTo>
                  <a:lnTo>
                    <a:pt x="273621" y="177634"/>
                  </a:lnTo>
                  <a:lnTo>
                    <a:pt x="273545" y="176974"/>
                  </a:lnTo>
                  <a:lnTo>
                    <a:pt x="272757" y="173697"/>
                  </a:lnTo>
                  <a:lnTo>
                    <a:pt x="273634" y="172427"/>
                  </a:lnTo>
                  <a:lnTo>
                    <a:pt x="274701" y="173697"/>
                  </a:lnTo>
                  <a:lnTo>
                    <a:pt x="274510" y="176237"/>
                  </a:lnTo>
                  <a:lnTo>
                    <a:pt x="276364" y="176237"/>
                  </a:lnTo>
                  <a:lnTo>
                    <a:pt x="276707" y="174967"/>
                  </a:lnTo>
                  <a:lnTo>
                    <a:pt x="276872" y="176237"/>
                  </a:lnTo>
                  <a:lnTo>
                    <a:pt x="277914" y="177507"/>
                  </a:lnTo>
                  <a:lnTo>
                    <a:pt x="278434" y="177507"/>
                  </a:lnTo>
                  <a:close/>
                </a:path>
                <a:path w="709294" h="298450">
                  <a:moveTo>
                    <a:pt x="278765" y="179108"/>
                  </a:moveTo>
                  <a:lnTo>
                    <a:pt x="278561" y="179247"/>
                  </a:lnTo>
                  <a:lnTo>
                    <a:pt x="278726" y="179247"/>
                  </a:lnTo>
                  <a:lnTo>
                    <a:pt x="278765" y="179108"/>
                  </a:lnTo>
                  <a:close/>
                </a:path>
                <a:path w="709294" h="298450">
                  <a:moveTo>
                    <a:pt x="278968" y="178866"/>
                  </a:moveTo>
                  <a:lnTo>
                    <a:pt x="278828" y="178447"/>
                  </a:lnTo>
                  <a:lnTo>
                    <a:pt x="278688" y="178066"/>
                  </a:lnTo>
                  <a:lnTo>
                    <a:pt x="278549" y="177838"/>
                  </a:lnTo>
                  <a:lnTo>
                    <a:pt x="278765" y="178562"/>
                  </a:lnTo>
                  <a:lnTo>
                    <a:pt x="278828" y="178917"/>
                  </a:lnTo>
                  <a:lnTo>
                    <a:pt x="278765" y="179108"/>
                  </a:lnTo>
                  <a:lnTo>
                    <a:pt x="278968" y="178866"/>
                  </a:lnTo>
                  <a:close/>
                </a:path>
                <a:path w="709294" h="298450">
                  <a:moveTo>
                    <a:pt x="281089" y="173062"/>
                  </a:moveTo>
                  <a:lnTo>
                    <a:pt x="280898" y="172427"/>
                  </a:lnTo>
                  <a:lnTo>
                    <a:pt x="280657" y="172427"/>
                  </a:lnTo>
                  <a:lnTo>
                    <a:pt x="281089" y="173062"/>
                  </a:lnTo>
                  <a:close/>
                </a:path>
                <a:path w="709294" h="298450">
                  <a:moveTo>
                    <a:pt x="281482" y="177177"/>
                  </a:moveTo>
                  <a:lnTo>
                    <a:pt x="280238" y="174967"/>
                  </a:lnTo>
                  <a:lnTo>
                    <a:pt x="279831" y="173697"/>
                  </a:lnTo>
                  <a:lnTo>
                    <a:pt x="280136" y="173697"/>
                  </a:lnTo>
                  <a:lnTo>
                    <a:pt x="277495" y="167347"/>
                  </a:lnTo>
                  <a:lnTo>
                    <a:pt x="278345" y="174967"/>
                  </a:lnTo>
                  <a:lnTo>
                    <a:pt x="278612" y="176237"/>
                  </a:lnTo>
                  <a:lnTo>
                    <a:pt x="279082" y="177507"/>
                  </a:lnTo>
                  <a:lnTo>
                    <a:pt x="279171" y="178777"/>
                  </a:lnTo>
                  <a:lnTo>
                    <a:pt x="279527" y="177634"/>
                  </a:lnTo>
                  <a:lnTo>
                    <a:pt x="279603" y="176237"/>
                  </a:lnTo>
                  <a:lnTo>
                    <a:pt x="280009" y="174967"/>
                  </a:lnTo>
                  <a:lnTo>
                    <a:pt x="280835" y="176237"/>
                  </a:lnTo>
                  <a:lnTo>
                    <a:pt x="280644" y="176974"/>
                  </a:lnTo>
                  <a:lnTo>
                    <a:pt x="280530" y="177634"/>
                  </a:lnTo>
                  <a:lnTo>
                    <a:pt x="280657" y="178777"/>
                  </a:lnTo>
                  <a:lnTo>
                    <a:pt x="281216" y="177507"/>
                  </a:lnTo>
                  <a:lnTo>
                    <a:pt x="281482" y="177177"/>
                  </a:lnTo>
                  <a:close/>
                </a:path>
                <a:path w="709294" h="298450">
                  <a:moveTo>
                    <a:pt x="281660" y="177507"/>
                  </a:moveTo>
                  <a:lnTo>
                    <a:pt x="281647" y="176974"/>
                  </a:lnTo>
                  <a:lnTo>
                    <a:pt x="281482" y="177177"/>
                  </a:lnTo>
                  <a:lnTo>
                    <a:pt x="281660" y="177507"/>
                  </a:lnTo>
                  <a:close/>
                </a:path>
                <a:path w="709294" h="298450">
                  <a:moveTo>
                    <a:pt x="282257" y="176237"/>
                  </a:moveTo>
                  <a:lnTo>
                    <a:pt x="281533" y="173697"/>
                  </a:lnTo>
                  <a:lnTo>
                    <a:pt x="281089" y="173062"/>
                  </a:lnTo>
                  <a:lnTo>
                    <a:pt x="281660" y="174967"/>
                  </a:lnTo>
                  <a:lnTo>
                    <a:pt x="281647" y="176974"/>
                  </a:lnTo>
                  <a:lnTo>
                    <a:pt x="282257" y="176237"/>
                  </a:lnTo>
                  <a:close/>
                </a:path>
                <a:path w="709294" h="298450">
                  <a:moveTo>
                    <a:pt x="282930" y="177520"/>
                  </a:moveTo>
                  <a:lnTo>
                    <a:pt x="282752" y="177609"/>
                  </a:lnTo>
                  <a:lnTo>
                    <a:pt x="282841" y="177927"/>
                  </a:lnTo>
                  <a:lnTo>
                    <a:pt x="282930" y="177520"/>
                  </a:lnTo>
                  <a:close/>
                </a:path>
                <a:path w="709294" h="298450">
                  <a:moveTo>
                    <a:pt x="282981" y="178371"/>
                  </a:moveTo>
                  <a:lnTo>
                    <a:pt x="282930" y="178193"/>
                  </a:lnTo>
                  <a:lnTo>
                    <a:pt x="282879" y="178041"/>
                  </a:lnTo>
                  <a:lnTo>
                    <a:pt x="282752" y="178333"/>
                  </a:lnTo>
                  <a:lnTo>
                    <a:pt x="282981" y="178371"/>
                  </a:lnTo>
                  <a:close/>
                </a:path>
                <a:path w="709294" h="298450">
                  <a:moveTo>
                    <a:pt x="283311" y="177482"/>
                  </a:moveTo>
                  <a:lnTo>
                    <a:pt x="283108" y="176657"/>
                  </a:lnTo>
                  <a:lnTo>
                    <a:pt x="282930" y="177520"/>
                  </a:lnTo>
                  <a:lnTo>
                    <a:pt x="283083" y="177469"/>
                  </a:lnTo>
                  <a:lnTo>
                    <a:pt x="283311" y="177482"/>
                  </a:lnTo>
                  <a:close/>
                </a:path>
                <a:path w="709294" h="298450">
                  <a:moveTo>
                    <a:pt x="419785" y="76885"/>
                  </a:moveTo>
                  <a:lnTo>
                    <a:pt x="419087" y="75387"/>
                  </a:lnTo>
                  <a:lnTo>
                    <a:pt x="419735" y="77089"/>
                  </a:lnTo>
                  <a:lnTo>
                    <a:pt x="419785" y="76885"/>
                  </a:lnTo>
                  <a:close/>
                </a:path>
                <a:path w="709294" h="298450">
                  <a:moveTo>
                    <a:pt x="428955" y="84670"/>
                  </a:moveTo>
                  <a:lnTo>
                    <a:pt x="428371" y="83693"/>
                  </a:lnTo>
                  <a:lnTo>
                    <a:pt x="428485" y="84328"/>
                  </a:lnTo>
                  <a:lnTo>
                    <a:pt x="428955" y="84670"/>
                  </a:lnTo>
                  <a:close/>
                </a:path>
                <a:path w="709294" h="298450">
                  <a:moveTo>
                    <a:pt x="430657" y="87884"/>
                  </a:moveTo>
                  <a:lnTo>
                    <a:pt x="430225" y="85598"/>
                  </a:lnTo>
                  <a:lnTo>
                    <a:pt x="428955" y="84670"/>
                  </a:lnTo>
                  <a:lnTo>
                    <a:pt x="429272" y="85217"/>
                  </a:lnTo>
                  <a:lnTo>
                    <a:pt x="429488" y="87249"/>
                  </a:lnTo>
                  <a:lnTo>
                    <a:pt x="430657" y="87884"/>
                  </a:lnTo>
                  <a:close/>
                </a:path>
                <a:path w="709294" h="298450">
                  <a:moveTo>
                    <a:pt x="435279" y="85826"/>
                  </a:moveTo>
                  <a:lnTo>
                    <a:pt x="435190" y="85636"/>
                  </a:lnTo>
                  <a:lnTo>
                    <a:pt x="435127" y="85509"/>
                  </a:lnTo>
                  <a:lnTo>
                    <a:pt x="435063" y="85356"/>
                  </a:lnTo>
                  <a:lnTo>
                    <a:pt x="435127" y="85636"/>
                  </a:lnTo>
                  <a:lnTo>
                    <a:pt x="435216" y="85839"/>
                  </a:lnTo>
                  <a:close/>
                </a:path>
                <a:path w="709294" h="298450">
                  <a:moveTo>
                    <a:pt x="440994" y="81153"/>
                  </a:moveTo>
                  <a:lnTo>
                    <a:pt x="440944" y="80924"/>
                  </a:lnTo>
                  <a:lnTo>
                    <a:pt x="440778" y="80899"/>
                  </a:lnTo>
                  <a:lnTo>
                    <a:pt x="440994" y="81153"/>
                  </a:lnTo>
                  <a:close/>
                </a:path>
                <a:path w="709294" h="298450">
                  <a:moveTo>
                    <a:pt x="449745" y="80594"/>
                  </a:moveTo>
                  <a:lnTo>
                    <a:pt x="449643" y="80264"/>
                  </a:lnTo>
                  <a:lnTo>
                    <a:pt x="449338" y="79959"/>
                  </a:lnTo>
                  <a:lnTo>
                    <a:pt x="449745" y="80594"/>
                  </a:lnTo>
                  <a:close/>
                </a:path>
                <a:path w="709294" h="298450">
                  <a:moveTo>
                    <a:pt x="450672" y="82042"/>
                  </a:moveTo>
                  <a:lnTo>
                    <a:pt x="449745" y="80594"/>
                  </a:lnTo>
                  <a:lnTo>
                    <a:pt x="449605" y="82423"/>
                  </a:lnTo>
                  <a:lnTo>
                    <a:pt x="450672" y="82042"/>
                  </a:lnTo>
                  <a:close/>
                </a:path>
                <a:path w="709294" h="298450">
                  <a:moveTo>
                    <a:pt x="453923" y="72898"/>
                  </a:moveTo>
                  <a:lnTo>
                    <a:pt x="453809" y="72644"/>
                  </a:lnTo>
                  <a:lnTo>
                    <a:pt x="453694" y="72491"/>
                  </a:lnTo>
                  <a:lnTo>
                    <a:pt x="453923" y="72898"/>
                  </a:lnTo>
                  <a:close/>
                </a:path>
                <a:path w="709294" h="298450">
                  <a:moveTo>
                    <a:pt x="454012" y="53340"/>
                  </a:moveTo>
                  <a:lnTo>
                    <a:pt x="453834" y="52578"/>
                  </a:lnTo>
                  <a:lnTo>
                    <a:pt x="453682" y="53340"/>
                  </a:lnTo>
                  <a:lnTo>
                    <a:pt x="454012" y="53340"/>
                  </a:lnTo>
                  <a:close/>
                </a:path>
                <a:path w="709294" h="298450">
                  <a:moveTo>
                    <a:pt x="454355" y="70993"/>
                  </a:moveTo>
                  <a:lnTo>
                    <a:pt x="452894" y="69723"/>
                  </a:lnTo>
                  <a:lnTo>
                    <a:pt x="453948" y="72263"/>
                  </a:lnTo>
                  <a:lnTo>
                    <a:pt x="454025" y="72009"/>
                  </a:lnTo>
                  <a:lnTo>
                    <a:pt x="453986" y="71628"/>
                  </a:lnTo>
                  <a:lnTo>
                    <a:pt x="454101" y="71780"/>
                  </a:lnTo>
                  <a:lnTo>
                    <a:pt x="454152" y="71628"/>
                  </a:lnTo>
                  <a:lnTo>
                    <a:pt x="454355" y="70993"/>
                  </a:lnTo>
                  <a:close/>
                </a:path>
                <a:path w="709294" h="298450">
                  <a:moveTo>
                    <a:pt x="454939" y="71501"/>
                  </a:moveTo>
                  <a:lnTo>
                    <a:pt x="454431" y="70650"/>
                  </a:lnTo>
                  <a:lnTo>
                    <a:pt x="454355" y="70993"/>
                  </a:lnTo>
                  <a:lnTo>
                    <a:pt x="454939" y="71501"/>
                  </a:lnTo>
                  <a:close/>
                </a:path>
                <a:path w="709294" h="298450">
                  <a:moveTo>
                    <a:pt x="455295" y="75196"/>
                  </a:moveTo>
                  <a:lnTo>
                    <a:pt x="454825" y="74510"/>
                  </a:lnTo>
                  <a:lnTo>
                    <a:pt x="454380" y="73698"/>
                  </a:lnTo>
                  <a:lnTo>
                    <a:pt x="453948" y="72898"/>
                  </a:lnTo>
                  <a:lnTo>
                    <a:pt x="454875" y="74777"/>
                  </a:lnTo>
                  <a:lnTo>
                    <a:pt x="454177" y="75907"/>
                  </a:lnTo>
                  <a:lnTo>
                    <a:pt x="455295" y="75196"/>
                  </a:lnTo>
                  <a:close/>
                </a:path>
                <a:path w="709294" h="298450">
                  <a:moveTo>
                    <a:pt x="461149" y="50419"/>
                  </a:moveTo>
                  <a:lnTo>
                    <a:pt x="461022" y="50266"/>
                  </a:lnTo>
                  <a:lnTo>
                    <a:pt x="461149" y="50419"/>
                  </a:lnTo>
                  <a:close/>
                </a:path>
                <a:path w="709294" h="298450">
                  <a:moveTo>
                    <a:pt x="465607" y="68821"/>
                  </a:moveTo>
                  <a:lnTo>
                    <a:pt x="465429" y="67945"/>
                  </a:lnTo>
                  <a:lnTo>
                    <a:pt x="465074" y="67678"/>
                  </a:lnTo>
                  <a:lnTo>
                    <a:pt x="465607" y="68821"/>
                  </a:lnTo>
                  <a:close/>
                </a:path>
                <a:path w="709294" h="298450">
                  <a:moveTo>
                    <a:pt x="467360" y="72517"/>
                  </a:moveTo>
                  <a:lnTo>
                    <a:pt x="465607" y="68821"/>
                  </a:lnTo>
                  <a:lnTo>
                    <a:pt x="465747" y="69469"/>
                  </a:lnTo>
                  <a:lnTo>
                    <a:pt x="464807" y="69596"/>
                  </a:lnTo>
                  <a:lnTo>
                    <a:pt x="467360" y="72517"/>
                  </a:lnTo>
                  <a:close/>
                </a:path>
                <a:path w="709294" h="298450">
                  <a:moveTo>
                    <a:pt x="481444" y="67183"/>
                  </a:moveTo>
                  <a:lnTo>
                    <a:pt x="479564" y="64643"/>
                  </a:lnTo>
                  <a:lnTo>
                    <a:pt x="480136" y="65659"/>
                  </a:lnTo>
                  <a:lnTo>
                    <a:pt x="480212" y="66421"/>
                  </a:lnTo>
                  <a:lnTo>
                    <a:pt x="481444" y="67183"/>
                  </a:lnTo>
                  <a:close/>
                </a:path>
                <a:path w="709294" h="298450">
                  <a:moveTo>
                    <a:pt x="505218" y="56197"/>
                  </a:moveTo>
                  <a:lnTo>
                    <a:pt x="505180" y="55854"/>
                  </a:lnTo>
                  <a:lnTo>
                    <a:pt x="505028" y="56286"/>
                  </a:lnTo>
                  <a:lnTo>
                    <a:pt x="505155" y="56299"/>
                  </a:lnTo>
                  <a:close/>
                </a:path>
                <a:path w="709294" h="298450">
                  <a:moveTo>
                    <a:pt x="509308" y="55118"/>
                  </a:moveTo>
                  <a:lnTo>
                    <a:pt x="509206" y="54343"/>
                  </a:lnTo>
                  <a:lnTo>
                    <a:pt x="509117" y="55499"/>
                  </a:lnTo>
                  <a:lnTo>
                    <a:pt x="509308" y="55118"/>
                  </a:lnTo>
                  <a:close/>
                </a:path>
                <a:path w="709294" h="298450">
                  <a:moveTo>
                    <a:pt x="518134" y="50165"/>
                  </a:moveTo>
                  <a:lnTo>
                    <a:pt x="518058" y="49530"/>
                  </a:lnTo>
                  <a:lnTo>
                    <a:pt x="517867" y="49047"/>
                  </a:lnTo>
                  <a:lnTo>
                    <a:pt x="517842" y="50546"/>
                  </a:lnTo>
                  <a:lnTo>
                    <a:pt x="518134" y="50165"/>
                  </a:lnTo>
                  <a:close/>
                </a:path>
                <a:path w="709294" h="298450">
                  <a:moveTo>
                    <a:pt x="518833" y="51562"/>
                  </a:moveTo>
                  <a:lnTo>
                    <a:pt x="518604" y="49530"/>
                  </a:lnTo>
                  <a:lnTo>
                    <a:pt x="518414" y="49784"/>
                  </a:lnTo>
                  <a:lnTo>
                    <a:pt x="518299" y="50165"/>
                  </a:lnTo>
                  <a:lnTo>
                    <a:pt x="518833" y="51562"/>
                  </a:lnTo>
                  <a:close/>
                </a:path>
                <a:path w="709294" h="298450">
                  <a:moveTo>
                    <a:pt x="549376" y="24993"/>
                  </a:moveTo>
                  <a:lnTo>
                    <a:pt x="549236" y="24815"/>
                  </a:lnTo>
                  <a:lnTo>
                    <a:pt x="549376" y="24993"/>
                  </a:lnTo>
                  <a:close/>
                </a:path>
                <a:path w="709294" h="298450">
                  <a:moveTo>
                    <a:pt x="561124" y="41948"/>
                  </a:moveTo>
                  <a:lnTo>
                    <a:pt x="560997" y="41478"/>
                  </a:lnTo>
                  <a:lnTo>
                    <a:pt x="560959" y="41910"/>
                  </a:lnTo>
                  <a:lnTo>
                    <a:pt x="561124" y="41948"/>
                  </a:lnTo>
                  <a:close/>
                </a:path>
                <a:path w="709294" h="298450">
                  <a:moveTo>
                    <a:pt x="561873" y="43434"/>
                  </a:moveTo>
                  <a:lnTo>
                    <a:pt x="561505" y="42037"/>
                  </a:lnTo>
                  <a:lnTo>
                    <a:pt x="561124" y="41948"/>
                  </a:lnTo>
                  <a:lnTo>
                    <a:pt x="561428" y="43053"/>
                  </a:lnTo>
                  <a:lnTo>
                    <a:pt x="561873" y="43434"/>
                  </a:lnTo>
                  <a:close/>
                </a:path>
                <a:path w="709294" h="298450">
                  <a:moveTo>
                    <a:pt x="565708" y="17145"/>
                  </a:moveTo>
                  <a:lnTo>
                    <a:pt x="565061" y="17272"/>
                  </a:lnTo>
                  <a:lnTo>
                    <a:pt x="563613" y="17907"/>
                  </a:lnTo>
                  <a:lnTo>
                    <a:pt x="563714" y="19939"/>
                  </a:lnTo>
                  <a:lnTo>
                    <a:pt x="563829" y="19685"/>
                  </a:lnTo>
                  <a:lnTo>
                    <a:pt x="563943" y="19050"/>
                  </a:lnTo>
                  <a:lnTo>
                    <a:pt x="563994" y="18542"/>
                  </a:lnTo>
                  <a:lnTo>
                    <a:pt x="564286" y="18923"/>
                  </a:lnTo>
                  <a:lnTo>
                    <a:pt x="564337" y="20802"/>
                  </a:lnTo>
                  <a:lnTo>
                    <a:pt x="565188" y="19304"/>
                  </a:lnTo>
                  <a:lnTo>
                    <a:pt x="565289" y="19050"/>
                  </a:lnTo>
                  <a:lnTo>
                    <a:pt x="565391" y="18542"/>
                  </a:lnTo>
                  <a:lnTo>
                    <a:pt x="565708" y="17145"/>
                  </a:lnTo>
                  <a:close/>
                </a:path>
                <a:path w="709294" h="298450">
                  <a:moveTo>
                    <a:pt x="575843" y="21463"/>
                  </a:moveTo>
                  <a:lnTo>
                    <a:pt x="575754" y="20802"/>
                  </a:lnTo>
                  <a:lnTo>
                    <a:pt x="575564" y="20332"/>
                  </a:lnTo>
                  <a:lnTo>
                    <a:pt x="575627" y="21717"/>
                  </a:lnTo>
                  <a:lnTo>
                    <a:pt x="575843" y="21463"/>
                  </a:lnTo>
                  <a:close/>
                </a:path>
                <a:path w="709294" h="298450">
                  <a:moveTo>
                    <a:pt x="575932" y="20193"/>
                  </a:moveTo>
                  <a:lnTo>
                    <a:pt x="575564" y="18923"/>
                  </a:lnTo>
                  <a:lnTo>
                    <a:pt x="575157" y="17526"/>
                  </a:lnTo>
                  <a:lnTo>
                    <a:pt x="574789" y="17907"/>
                  </a:lnTo>
                  <a:lnTo>
                    <a:pt x="574763" y="18288"/>
                  </a:lnTo>
                  <a:lnTo>
                    <a:pt x="575564" y="20332"/>
                  </a:lnTo>
                  <a:lnTo>
                    <a:pt x="575564" y="19113"/>
                  </a:lnTo>
                  <a:lnTo>
                    <a:pt x="575932" y="20193"/>
                  </a:lnTo>
                  <a:close/>
                </a:path>
                <a:path w="709294" h="298450">
                  <a:moveTo>
                    <a:pt x="590257" y="14046"/>
                  </a:moveTo>
                  <a:lnTo>
                    <a:pt x="589800" y="13690"/>
                  </a:lnTo>
                  <a:lnTo>
                    <a:pt x="589889" y="13906"/>
                  </a:lnTo>
                  <a:lnTo>
                    <a:pt x="589965" y="14071"/>
                  </a:lnTo>
                  <a:lnTo>
                    <a:pt x="590042" y="14249"/>
                  </a:lnTo>
                  <a:lnTo>
                    <a:pt x="590257" y="14046"/>
                  </a:lnTo>
                  <a:close/>
                </a:path>
                <a:path w="709294" h="298450">
                  <a:moveTo>
                    <a:pt x="590918" y="36322"/>
                  </a:moveTo>
                  <a:lnTo>
                    <a:pt x="590753" y="37338"/>
                  </a:lnTo>
                  <a:lnTo>
                    <a:pt x="590918" y="36830"/>
                  </a:lnTo>
                  <a:lnTo>
                    <a:pt x="590918" y="36322"/>
                  </a:lnTo>
                  <a:close/>
                </a:path>
                <a:path w="709294" h="298450">
                  <a:moveTo>
                    <a:pt x="596569" y="15621"/>
                  </a:moveTo>
                  <a:lnTo>
                    <a:pt x="596430" y="14605"/>
                  </a:lnTo>
                  <a:lnTo>
                    <a:pt x="596455" y="15113"/>
                  </a:lnTo>
                  <a:lnTo>
                    <a:pt x="596569" y="15621"/>
                  </a:lnTo>
                  <a:close/>
                </a:path>
                <a:path w="709294" h="298450">
                  <a:moveTo>
                    <a:pt x="597039" y="11772"/>
                  </a:moveTo>
                  <a:lnTo>
                    <a:pt x="596963" y="11938"/>
                  </a:lnTo>
                  <a:lnTo>
                    <a:pt x="596900" y="12369"/>
                  </a:lnTo>
                  <a:lnTo>
                    <a:pt x="596976" y="12560"/>
                  </a:lnTo>
                  <a:lnTo>
                    <a:pt x="597039" y="11772"/>
                  </a:lnTo>
                  <a:close/>
                </a:path>
                <a:path w="709294" h="298450">
                  <a:moveTo>
                    <a:pt x="597395" y="12369"/>
                  </a:moveTo>
                  <a:lnTo>
                    <a:pt x="597115" y="11938"/>
                  </a:lnTo>
                  <a:lnTo>
                    <a:pt x="597217" y="12204"/>
                  </a:lnTo>
                  <a:lnTo>
                    <a:pt x="597395" y="12369"/>
                  </a:lnTo>
                  <a:close/>
                </a:path>
                <a:path w="709294" h="298450">
                  <a:moveTo>
                    <a:pt x="600798" y="35331"/>
                  </a:moveTo>
                  <a:lnTo>
                    <a:pt x="599567" y="35077"/>
                  </a:lnTo>
                  <a:lnTo>
                    <a:pt x="599935" y="35306"/>
                  </a:lnTo>
                  <a:lnTo>
                    <a:pt x="600379" y="35394"/>
                  </a:lnTo>
                  <a:lnTo>
                    <a:pt x="600798" y="35331"/>
                  </a:lnTo>
                  <a:close/>
                </a:path>
                <a:path w="709294" h="298450">
                  <a:moveTo>
                    <a:pt x="604494" y="8407"/>
                  </a:moveTo>
                  <a:lnTo>
                    <a:pt x="604431" y="8115"/>
                  </a:lnTo>
                  <a:lnTo>
                    <a:pt x="604329" y="7759"/>
                  </a:lnTo>
                  <a:lnTo>
                    <a:pt x="604100" y="7162"/>
                  </a:lnTo>
                  <a:lnTo>
                    <a:pt x="604215" y="7670"/>
                  </a:lnTo>
                  <a:lnTo>
                    <a:pt x="604342" y="8039"/>
                  </a:lnTo>
                  <a:lnTo>
                    <a:pt x="604494" y="8407"/>
                  </a:lnTo>
                  <a:close/>
                </a:path>
                <a:path w="709294" h="298450">
                  <a:moveTo>
                    <a:pt x="612762" y="31330"/>
                  </a:moveTo>
                  <a:lnTo>
                    <a:pt x="610781" y="28879"/>
                  </a:lnTo>
                  <a:lnTo>
                    <a:pt x="610539" y="29083"/>
                  </a:lnTo>
                  <a:lnTo>
                    <a:pt x="610527" y="29464"/>
                  </a:lnTo>
                  <a:lnTo>
                    <a:pt x="611149" y="33274"/>
                  </a:lnTo>
                  <a:lnTo>
                    <a:pt x="612762" y="31330"/>
                  </a:lnTo>
                  <a:close/>
                </a:path>
                <a:path w="709294" h="298450">
                  <a:moveTo>
                    <a:pt x="613410" y="32131"/>
                  </a:moveTo>
                  <a:lnTo>
                    <a:pt x="613168" y="30226"/>
                  </a:lnTo>
                  <a:lnTo>
                    <a:pt x="613041" y="30988"/>
                  </a:lnTo>
                  <a:lnTo>
                    <a:pt x="612762" y="31330"/>
                  </a:lnTo>
                  <a:lnTo>
                    <a:pt x="613410" y="32131"/>
                  </a:lnTo>
                  <a:close/>
                </a:path>
                <a:path w="709294" h="298450">
                  <a:moveTo>
                    <a:pt x="613511" y="7874"/>
                  </a:moveTo>
                  <a:lnTo>
                    <a:pt x="613410" y="7239"/>
                  </a:lnTo>
                  <a:lnTo>
                    <a:pt x="612787" y="3302"/>
                  </a:lnTo>
                  <a:lnTo>
                    <a:pt x="611936" y="5080"/>
                  </a:lnTo>
                  <a:lnTo>
                    <a:pt x="611835" y="5715"/>
                  </a:lnTo>
                  <a:lnTo>
                    <a:pt x="612381" y="7556"/>
                  </a:lnTo>
                  <a:lnTo>
                    <a:pt x="612444" y="7239"/>
                  </a:lnTo>
                  <a:lnTo>
                    <a:pt x="612470" y="7874"/>
                  </a:lnTo>
                  <a:lnTo>
                    <a:pt x="612381" y="7556"/>
                  </a:lnTo>
                  <a:lnTo>
                    <a:pt x="611873" y="9779"/>
                  </a:lnTo>
                  <a:lnTo>
                    <a:pt x="613397" y="8128"/>
                  </a:lnTo>
                  <a:lnTo>
                    <a:pt x="613511" y="7874"/>
                  </a:lnTo>
                  <a:close/>
                </a:path>
                <a:path w="709294" h="298450">
                  <a:moveTo>
                    <a:pt x="614121" y="12192"/>
                  </a:moveTo>
                  <a:close/>
                </a:path>
                <a:path w="709294" h="298450">
                  <a:moveTo>
                    <a:pt x="618515" y="11303"/>
                  </a:moveTo>
                  <a:lnTo>
                    <a:pt x="618401" y="11049"/>
                  </a:lnTo>
                  <a:lnTo>
                    <a:pt x="618159" y="10922"/>
                  </a:lnTo>
                  <a:lnTo>
                    <a:pt x="618401" y="12319"/>
                  </a:lnTo>
                  <a:lnTo>
                    <a:pt x="618515" y="11303"/>
                  </a:lnTo>
                  <a:close/>
                </a:path>
                <a:path w="709294" h="298450">
                  <a:moveTo>
                    <a:pt x="618845" y="9321"/>
                  </a:moveTo>
                  <a:lnTo>
                    <a:pt x="618439" y="8978"/>
                  </a:lnTo>
                  <a:lnTo>
                    <a:pt x="618629" y="9232"/>
                  </a:lnTo>
                  <a:lnTo>
                    <a:pt x="618845" y="9321"/>
                  </a:lnTo>
                  <a:close/>
                </a:path>
                <a:path w="709294" h="298450">
                  <a:moveTo>
                    <a:pt x="618909" y="11303"/>
                  </a:moveTo>
                  <a:lnTo>
                    <a:pt x="618578" y="10668"/>
                  </a:lnTo>
                  <a:lnTo>
                    <a:pt x="618655" y="11176"/>
                  </a:lnTo>
                  <a:lnTo>
                    <a:pt x="618909" y="11303"/>
                  </a:lnTo>
                  <a:close/>
                </a:path>
                <a:path w="709294" h="298450">
                  <a:moveTo>
                    <a:pt x="620522" y="3733"/>
                  </a:moveTo>
                  <a:lnTo>
                    <a:pt x="620318" y="3302"/>
                  </a:lnTo>
                  <a:lnTo>
                    <a:pt x="620090" y="3810"/>
                  </a:lnTo>
                  <a:lnTo>
                    <a:pt x="620522" y="3733"/>
                  </a:lnTo>
                  <a:close/>
                </a:path>
                <a:path w="709294" h="298450">
                  <a:moveTo>
                    <a:pt x="620763" y="4229"/>
                  </a:moveTo>
                  <a:lnTo>
                    <a:pt x="620750" y="3683"/>
                  </a:lnTo>
                  <a:lnTo>
                    <a:pt x="620522" y="3733"/>
                  </a:lnTo>
                  <a:lnTo>
                    <a:pt x="620763" y="4229"/>
                  </a:lnTo>
                  <a:close/>
                </a:path>
                <a:path w="709294" h="298450">
                  <a:moveTo>
                    <a:pt x="622592" y="29464"/>
                  </a:moveTo>
                  <a:lnTo>
                    <a:pt x="622477" y="28702"/>
                  </a:lnTo>
                  <a:lnTo>
                    <a:pt x="622274" y="27305"/>
                  </a:lnTo>
                  <a:lnTo>
                    <a:pt x="621982" y="27940"/>
                  </a:lnTo>
                  <a:lnTo>
                    <a:pt x="621855" y="27597"/>
                  </a:lnTo>
                  <a:lnTo>
                    <a:pt x="621893" y="27940"/>
                  </a:lnTo>
                  <a:lnTo>
                    <a:pt x="621804" y="28321"/>
                  </a:lnTo>
                  <a:lnTo>
                    <a:pt x="621614" y="28956"/>
                  </a:lnTo>
                  <a:lnTo>
                    <a:pt x="621982" y="28702"/>
                  </a:lnTo>
                  <a:lnTo>
                    <a:pt x="622592" y="29464"/>
                  </a:lnTo>
                  <a:close/>
                </a:path>
                <a:path w="709294" h="298450">
                  <a:moveTo>
                    <a:pt x="623214" y="2527"/>
                  </a:moveTo>
                  <a:lnTo>
                    <a:pt x="623087" y="2603"/>
                  </a:lnTo>
                  <a:lnTo>
                    <a:pt x="622985" y="2832"/>
                  </a:lnTo>
                  <a:lnTo>
                    <a:pt x="623214" y="2527"/>
                  </a:lnTo>
                  <a:close/>
                </a:path>
                <a:path w="709294" h="298450">
                  <a:moveTo>
                    <a:pt x="623912" y="3683"/>
                  </a:moveTo>
                  <a:lnTo>
                    <a:pt x="623239" y="4076"/>
                  </a:lnTo>
                  <a:lnTo>
                    <a:pt x="623366" y="4191"/>
                  </a:lnTo>
                  <a:lnTo>
                    <a:pt x="623697" y="4191"/>
                  </a:lnTo>
                  <a:lnTo>
                    <a:pt x="623912" y="3683"/>
                  </a:lnTo>
                  <a:close/>
                </a:path>
                <a:path w="709294" h="298450">
                  <a:moveTo>
                    <a:pt x="629081" y="25908"/>
                  </a:moveTo>
                  <a:lnTo>
                    <a:pt x="628764" y="25908"/>
                  </a:lnTo>
                  <a:lnTo>
                    <a:pt x="629081" y="25908"/>
                  </a:lnTo>
                  <a:close/>
                </a:path>
                <a:path w="709294" h="298450">
                  <a:moveTo>
                    <a:pt x="631990" y="5803"/>
                  </a:moveTo>
                  <a:lnTo>
                    <a:pt x="631875" y="5486"/>
                  </a:lnTo>
                  <a:lnTo>
                    <a:pt x="631748" y="5334"/>
                  </a:lnTo>
                  <a:lnTo>
                    <a:pt x="631710" y="5600"/>
                  </a:lnTo>
                  <a:lnTo>
                    <a:pt x="631837" y="5676"/>
                  </a:lnTo>
                  <a:lnTo>
                    <a:pt x="631990" y="5803"/>
                  </a:lnTo>
                  <a:close/>
                </a:path>
                <a:path w="709294" h="298450">
                  <a:moveTo>
                    <a:pt x="642759" y="6654"/>
                  </a:moveTo>
                  <a:lnTo>
                    <a:pt x="642086" y="4699"/>
                  </a:lnTo>
                  <a:lnTo>
                    <a:pt x="641718" y="7112"/>
                  </a:lnTo>
                  <a:lnTo>
                    <a:pt x="642759" y="6654"/>
                  </a:lnTo>
                  <a:close/>
                </a:path>
                <a:path w="709294" h="298450">
                  <a:moveTo>
                    <a:pt x="643458" y="6350"/>
                  </a:moveTo>
                  <a:lnTo>
                    <a:pt x="642874" y="6604"/>
                  </a:lnTo>
                  <a:lnTo>
                    <a:pt x="642823" y="6858"/>
                  </a:lnTo>
                  <a:lnTo>
                    <a:pt x="643280" y="8191"/>
                  </a:lnTo>
                  <a:lnTo>
                    <a:pt x="643458" y="6350"/>
                  </a:lnTo>
                  <a:close/>
                </a:path>
                <a:path w="709294" h="298450">
                  <a:moveTo>
                    <a:pt x="651217" y="23368"/>
                  </a:moveTo>
                  <a:lnTo>
                    <a:pt x="649325" y="20574"/>
                  </a:lnTo>
                  <a:lnTo>
                    <a:pt x="650074" y="23876"/>
                  </a:lnTo>
                  <a:lnTo>
                    <a:pt x="651217" y="23368"/>
                  </a:lnTo>
                  <a:close/>
                </a:path>
                <a:path w="709294" h="298450">
                  <a:moveTo>
                    <a:pt x="663181" y="8826"/>
                  </a:moveTo>
                  <a:lnTo>
                    <a:pt x="662406" y="7785"/>
                  </a:lnTo>
                  <a:lnTo>
                    <a:pt x="662432" y="8915"/>
                  </a:lnTo>
                  <a:lnTo>
                    <a:pt x="662813" y="8597"/>
                  </a:lnTo>
                  <a:lnTo>
                    <a:pt x="663181" y="8826"/>
                  </a:lnTo>
                  <a:close/>
                </a:path>
                <a:path w="709294" h="298450">
                  <a:moveTo>
                    <a:pt x="663473" y="9220"/>
                  </a:moveTo>
                  <a:lnTo>
                    <a:pt x="663397" y="8991"/>
                  </a:lnTo>
                  <a:lnTo>
                    <a:pt x="663181" y="8826"/>
                  </a:lnTo>
                  <a:lnTo>
                    <a:pt x="663473" y="9220"/>
                  </a:lnTo>
                  <a:close/>
                </a:path>
                <a:path w="709294" h="298450">
                  <a:moveTo>
                    <a:pt x="668261" y="5080"/>
                  </a:moveTo>
                  <a:lnTo>
                    <a:pt x="668197" y="4635"/>
                  </a:lnTo>
                  <a:lnTo>
                    <a:pt x="668147" y="4254"/>
                  </a:lnTo>
                  <a:lnTo>
                    <a:pt x="668108" y="4025"/>
                  </a:lnTo>
                  <a:lnTo>
                    <a:pt x="668134" y="4406"/>
                  </a:lnTo>
                  <a:lnTo>
                    <a:pt x="668185" y="4749"/>
                  </a:lnTo>
                  <a:lnTo>
                    <a:pt x="668261" y="5080"/>
                  </a:lnTo>
                  <a:close/>
                </a:path>
                <a:path w="709294" h="298450">
                  <a:moveTo>
                    <a:pt x="670242" y="11557"/>
                  </a:moveTo>
                  <a:lnTo>
                    <a:pt x="670166" y="11061"/>
                  </a:lnTo>
                  <a:lnTo>
                    <a:pt x="670204" y="11544"/>
                  </a:lnTo>
                  <a:close/>
                </a:path>
                <a:path w="709294" h="298450">
                  <a:moveTo>
                    <a:pt x="670369" y="12573"/>
                  </a:moveTo>
                  <a:lnTo>
                    <a:pt x="670344" y="12306"/>
                  </a:lnTo>
                  <a:lnTo>
                    <a:pt x="670280" y="12573"/>
                  </a:lnTo>
                  <a:close/>
                </a:path>
                <a:path w="709294" h="298450">
                  <a:moveTo>
                    <a:pt x="670420" y="9779"/>
                  </a:moveTo>
                  <a:lnTo>
                    <a:pt x="670318" y="9144"/>
                  </a:lnTo>
                  <a:lnTo>
                    <a:pt x="669861" y="8496"/>
                  </a:lnTo>
                  <a:lnTo>
                    <a:pt x="669925" y="9398"/>
                  </a:lnTo>
                  <a:lnTo>
                    <a:pt x="670166" y="11061"/>
                  </a:lnTo>
                  <a:lnTo>
                    <a:pt x="670420" y="9779"/>
                  </a:lnTo>
                  <a:close/>
                </a:path>
                <a:path w="709294" h="298450">
                  <a:moveTo>
                    <a:pt x="670547" y="11544"/>
                  </a:moveTo>
                  <a:lnTo>
                    <a:pt x="670458" y="11684"/>
                  </a:lnTo>
                  <a:lnTo>
                    <a:pt x="670344" y="12306"/>
                  </a:lnTo>
                  <a:lnTo>
                    <a:pt x="670547" y="11544"/>
                  </a:lnTo>
                  <a:close/>
                </a:path>
                <a:path w="709294" h="298450">
                  <a:moveTo>
                    <a:pt x="670674" y="11303"/>
                  </a:moveTo>
                  <a:lnTo>
                    <a:pt x="670572" y="11430"/>
                  </a:lnTo>
                  <a:lnTo>
                    <a:pt x="670674" y="11303"/>
                  </a:lnTo>
                  <a:close/>
                </a:path>
                <a:path w="709294" h="298450">
                  <a:moveTo>
                    <a:pt x="675043" y="4013"/>
                  </a:moveTo>
                  <a:lnTo>
                    <a:pt x="674712" y="5448"/>
                  </a:lnTo>
                  <a:lnTo>
                    <a:pt x="674928" y="5435"/>
                  </a:lnTo>
                  <a:lnTo>
                    <a:pt x="674954" y="5029"/>
                  </a:lnTo>
                  <a:lnTo>
                    <a:pt x="675005" y="4546"/>
                  </a:lnTo>
                  <a:lnTo>
                    <a:pt x="675043" y="4013"/>
                  </a:lnTo>
                  <a:close/>
                </a:path>
                <a:path w="709294" h="298450">
                  <a:moveTo>
                    <a:pt x="679831" y="16510"/>
                  </a:moveTo>
                  <a:lnTo>
                    <a:pt x="678954" y="15113"/>
                  </a:lnTo>
                  <a:lnTo>
                    <a:pt x="678992" y="17399"/>
                  </a:lnTo>
                  <a:lnTo>
                    <a:pt x="679805" y="17272"/>
                  </a:lnTo>
                  <a:lnTo>
                    <a:pt x="679831" y="16510"/>
                  </a:lnTo>
                  <a:close/>
                </a:path>
                <a:path w="709294" h="298450">
                  <a:moveTo>
                    <a:pt x="683818" y="6731"/>
                  </a:moveTo>
                  <a:lnTo>
                    <a:pt x="683679" y="4648"/>
                  </a:lnTo>
                  <a:lnTo>
                    <a:pt x="683463" y="4521"/>
                  </a:lnTo>
                  <a:lnTo>
                    <a:pt x="683463" y="7480"/>
                  </a:lnTo>
                  <a:lnTo>
                    <a:pt x="683437" y="8763"/>
                  </a:lnTo>
                  <a:lnTo>
                    <a:pt x="683514" y="7543"/>
                  </a:lnTo>
                  <a:lnTo>
                    <a:pt x="683641" y="6959"/>
                  </a:lnTo>
                  <a:lnTo>
                    <a:pt x="683818" y="6731"/>
                  </a:lnTo>
                  <a:close/>
                </a:path>
                <a:path w="709294" h="298450">
                  <a:moveTo>
                    <a:pt x="688301" y="8636"/>
                  </a:moveTo>
                  <a:lnTo>
                    <a:pt x="688162" y="10985"/>
                  </a:lnTo>
                  <a:lnTo>
                    <a:pt x="688301" y="10922"/>
                  </a:lnTo>
                  <a:lnTo>
                    <a:pt x="688301" y="8636"/>
                  </a:lnTo>
                  <a:close/>
                </a:path>
                <a:path w="709294" h="298450">
                  <a:moveTo>
                    <a:pt x="689241" y="10541"/>
                  </a:moveTo>
                  <a:lnTo>
                    <a:pt x="688428" y="10871"/>
                  </a:lnTo>
                  <a:lnTo>
                    <a:pt x="688479" y="11798"/>
                  </a:lnTo>
                  <a:lnTo>
                    <a:pt x="689241" y="10541"/>
                  </a:lnTo>
                  <a:close/>
                </a:path>
                <a:path w="709294" h="298450">
                  <a:moveTo>
                    <a:pt x="689419" y="20447"/>
                  </a:moveTo>
                  <a:lnTo>
                    <a:pt x="689343" y="20574"/>
                  </a:lnTo>
                  <a:lnTo>
                    <a:pt x="689216" y="21323"/>
                  </a:lnTo>
                  <a:lnTo>
                    <a:pt x="689381" y="21488"/>
                  </a:lnTo>
                  <a:lnTo>
                    <a:pt x="689419" y="20447"/>
                  </a:lnTo>
                  <a:close/>
                </a:path>
                <a:path w="709294" h="298450">
                  <a:moveTo>
                    <a:pt x="690168" y="22225"/>
                  </a:moveTo>
                  <a:lnTo>
                    <a:pt x="689381" y="21488"/>
                  </a:lnTo>
                  <a:lnTo>
                    <a:pt x="689330" y="22987"/>
                  </a:lnTo>
                  <a:lnTo>
                    <a:pt x="690168" y="22225"/>
                  </a:lnTo>
                  <a:close/>
                </a:path>
                <a:path w="709294" h="298450">
                  <a:moveTo>
                    <a:pt x="691629" y="10287"/>
                  </a:moveTo>
                  <a:lnTo>
                    <a:pt x="691464" y="10185"/>
                  </a:lnTo>
                  <a:lnTo>
                    <a:pt x="691489" y="8890"/>
                  </a:lnTo>
                  <a:lnTo>
                    <a:pt x="690778" y="11036"/>
                  </a:lnTo>
                  <a:lnTo>
                    <a:pt x="691629" y="10287"/>
                  </a:lnTo>
                  <a:close/>
                </a:path>
                <a:path w="709294" h="298450">
                  <a:moveTo>
                    <a:pt x="699693" y="21196"/>
                  </a:moveTo>
                  <a:lnTo>
                    <a:pt x="699465" y="21247"/>
                  </a:lnTo>
                  <a:lnTo>
                    <a:pt x="699604" y="21310"/>
                  </a:lnTo>
                  <a:close/>
                </a:path>
                <a:path w="709294" h="298450">
                  <a:moveTo>
                    <a:pt x="699973" y="20193"/>
                  </a:moveTo>
                  <a:lnTo>
                    <a:pt x="699909" y="19926"/>
                  </a:lnTo>
                  <a:lnTo>
                    <a:pt x="699871" y="20675"/>
                  </a:lnTo>
                  <a:lnTo>
                    <a:pt x="699808" y="21043"/>
                  </a:lnTo>
                  <a:lnTo>
                    <a:pt x="699693" y="21196"/>
                  </a:lnTo>
                  <a:lnTo>
                    <a:pt x="699947" y="21043"/>
                  </a:lnTo>
                  <a:lnTo>
                    <a:pt x="699973" y="20599"/>
                  </a:lnTo>
                  <a:lnTo>
                    <a:pt x="699973" y="20193"/>
                  </a:lnTo>
                  <a:close/>
                </a:path>
                <a:path w="709294" h="298450">
                  <a:moveTo>
                    <a:pt x="700303" y="20675"/>
                  </a:moveTo>
                  <a:lnTo>
                    <a:pt x="700176" y="20828"/>
                  </a:lnTo>
                  <a:lnTo>
                    <a:pt x="700062" y="20955"/>
                  </a:lnTo>
                  <a:lnTo>
                    <a:pt x="699909" y="21590"/>
                  </a:lnTo>
                  <a:lnTo>
                    <a:pt x="700062" y="21412"/>
                  </a:lnTo>
                  <a:lnTo>
                    <a:pt x="700176" y="21094"/>
                  </a:lnTo>
                  <a:lnTo>
                    <a:pt x="700303" y="20675"/>
                  </a:lnTo>
                  <a:close/>
                </a:path>
                <a:path w="709294" h="298450">
                  <a:moveTo>
                    <a:pt x="700303" y="11938"/>
                  </a:moveTo>
                  <a:lnTo>
                    <a:pt x="699173" y="15494"/>
                  </a:lnTo>
                  <a:lnTo>
                    <a:pt x="698982" y="14605"/>
                  </a:lnTo>
                  <a:lnTo>
                    <a:pt x="698830" y="12827"/>
                  </a:lnTo>
                  <a:lnTo>
                    <a:pt x="698881" y="11798"/>
                  </a:lnTo>
                  <a:lnTo>
                    <a:pt x="699198" y="11430"/>
                  </a:lnTo>
                  <a:lnTo>
                    <a:pt x="699084" y="10668"/>
                  </a:lnTo>
                  <a:lnTo>
                    <a:pt x="698512" y="9144"/>
                  </a:lnTo>
                  <a:lnTo>
                    <a:pt x="698601" y="12827"/>
                  </a:lnTo>
                  <a:lnTo>
                    <a:pt x="698461" y="12319"/>
                  </a:lnTo>
                  <a:lnTo>
                    <a:pt x="698309" y="11811"/>
                  </a:lnTo>
                  <a:lnTo>
                    <a:pt x="698093" y="11049"/>
                  </a:lnTo>
                  <a:lnTo>
                    <a:pt x="697890" y="10287"/>
                  </a:lnTo>
                  <a:lnTo>
                    <a:pt x="697953" y="9652"/>
                  </a:lnTo>
                  <a:lnTo>
                    <a:pt x="697179" y="11049"/>
                  </a:lnTo>
                  <a:lnTo>
                    <a:pt x="697293" y="10287"/>
                  </a:lnTo>
                  <a:lnTo>
                    <a:pt x="697179" y="9017"/>
                  </a:lnTo>
                  <a:lnTo>
                    <a:pt x="697052" y="8001"/>
                  </a:lnTo>
                  <a:lnTo>
                    <a:pt x="697509" y="8636"/>
                  </a:lnTo>
                  <a:lnTo>
                    <a:pt x="697090" y="7874"/>
                  </a:lnTo>
                  <a:lnTo>
                    <a:pt x="696087" y="6096"/>
                  </a:lnTo>
                  <a:lnTo>
                    <a:pt x="695261" y="11811"/>
                  </a:lnTo>
                  <a:lnTo>
                    <a:pt x="694753" y="8763"/>
                  </a:lnTo>
                  <a:lnTo>
                    <a:pt x="694829" y="8255"/>
                  </a:lnTo>
                  <a:lnTo>
                    <a:pt x="692899" y="9779"/>
                  </a:lnTo>
                  <a:lnTo>
                    <a:pt x="694524" y="11303"/>
                  </a:lnTo>
                  <a:lnTo>
                    <a:pt x="694639" y="11480"/>
                  </a:lnTo>
                  <a:lnTo>
                    <a:pt x="693254" y="15240"/>
                  </a:lnTo>
                  <a:lnTo>
                    <a:pt x="693039" y="13716"/>
                  </a:lnTo>
                  <a:lnTo>
                    <a:pt x="692861" y="12319"/>
                  </a:lnTo>
                  <a:lnTo>
                    <a:pt x="692619" y="10541"/>
                  </a:lnTo>
                  <a:lnTo>
                    <a:pt x="692188" y="7366"/>
                  </a:lnTo>
                  <a:lnTo>
                    <a:pt x="692023" y="10541"/>
                  </a:lnTo>
                  <a:lnTo>
                    <a:pt x="691629" y="10287"/>
                  </a:lnTo>
                  <a:lnTo>
                    <a:pt x="691222" y="12319"/>
                  </a:lnTo>
                  <a:lnTo>
                    <a:pt x="690791" y="11061"/>
                  </a:lnTo>
                  <a:lnTo>
                    <a:pt x="690219" y="9398"/>
                  </a:lnTo>
                  <a:lnTo>
                    <a:pt x="688594" y="13716"/>
                  </a:lnTo>
                  <a:lnTo>
                    <a:pt x="688581" y="13589"/>
                  </a:lnTo>
                  <a:lnTo>
                    <a:pt x="688568" y="13208"/>
                  </a:lnTo>
                  <a:lnTo>
                    <a:pt x="688505" y="12192"/>
                  </a:lnTo>
                  <a:lnTo>
                    <a:pt x="688479" y="11798"/>
                  </a:lnTo>
                  <a:lnTo>
                    <a:pt x="688251" y="12192"/>
                  </a:lnTo>
                  <a:lnTo>
                    <a:pt x="688162" y="11049"/>
                  </a:lnTo>
                  <a:lnTo>
                    <a:pt x="688098" y="10185"/>
                  </a:lnTo>
                  <a:lnTo>
                    <a:pt x="687997" y="11049"/>
                  </a:lnTo>
                  <a:lnTo>
                    <a:pt x="687857" y="6731"/>
                  </a:lnTo>
                  <a:lnTo>
                    <a:pt x="687070" y="13208"/>
                  </a:lnTo>
                  <a:lnTo>
                    <a:pt x="686841" y="12573"/>
                  </a:lnTo>
                  <a:lnTo>
                    <a:pt x="686663" y="12065"/>
                  </a:lnTo>
                  <a:lnTo>
                    <a:pt x="686231" y="10871"/>
                  </a:lnTo>
                  <a:lnTo>
                    <a:pt x="686346" y="7874"/>
                  </a:lnTo>
                  <a:lnTo>
                    <a:pt x="687235" y="9398"/>
                  </a:lnTo>
                  <a:lnTo>
                    <a:pt x="686676" y="7874"/>
                  </a:lnTo>
                  <a:lnTo>
                    <a:pt x="686295" y="6858"/>
                  </a:lnTo>
                  <a:lnTo>
                    <a:pt x="685863" y="11684"/>
                  </a:lnTo>
                  <a:lnTo>
                    <a:pt x="685609" y="10541"/>
                  </a:lnTo>
                  <a:lnTo>
                    <a:pt x="684555" y="5842"/>
                  </a:lnTo>
                  <a:lnTo>
                    <a:pt x="683920" y="6604"/>
                  </a:lnTo>
                  <a:lnTo>
                    <a:pt x="683882" y="10541"/>
                  </a:lnTo>
                  <a:lnTo>
                    <a:pt x="683298" y="9779"/>
                  </a:lnTo>
                  <a:lnTo>
                    <a:pt x="682231" y="8382"/>
                  </a:lnTo>
                  <a:lnTo>
                    <a:pt x="681024" y="9779"/>
                  </a:lnTo>
                  <a:lnTo>
                    <a:pt x="681024" y="9652"/>
                  </a:lnTo>
                  <a:lnTo>
                    <a:pt x="681024" y="9525"/>
                  </a:lnTo>
                  <a:lnTo>
                    <a:pt x="681012" y="8496"/>
                  </a:lnTo>
                  <a:lnTo>
                    <a:pt x="678599" y="7747"/>
                  </a:lnTo>
                  <a:lnTo>
                    <a:pt x="677506" y="6477"/>
                  </a:lnTo>
                  <a:lnTo>
                    <a:pt x="677392" y="5715"/>
                  </a:lnTo>
                  <a:lnTo>
                    <a:pt x="677303" y="9525"/>
                  </a:lnTo>
                  <a:lnTo>
                    <a:pt x="676084" y="8890"/>
                  </a:lnTo>
                  <a:lnTo>
                    <a:pt x="675246" y="9652"/>
                  </a:lnTo>
                  <a:lnTo>
                    <a:pt x="675208" y="8382"/>
                  </a:lnTo>
                  <a:lnTo>
                    <a:pt x="675195" y="7874"/>
                  </a:lnTo>
                  <a:lnTo>
                    <a:pt x="675309" y="6477"/>
                  </a:lnTo>
                  <a:lnTo>
                    <a:pt x="675754" y="5461"/>
                  </a:lnTo>
                  <a:lnTo>
                    <a:pt x="674928" y="5461"/>
                  </a:lnTo>
                  <a:lnTo>
                    <a:pt x="674865" y="6032"/>
                  </a:lnTo>
                  <a:lnTo>
                    <a:pt x="674738" y="6858"/>
                  </a:lnTo>
                  <a:lnTo>
                    <a:pt x="674547" y="7366"/>
                  </a:lnTo>
                  <a:lnTo>
                    <a:pt x="674027" y="7874"/>
                  </a:lnTo>
                  <a:lnTo>
                    <a:pt x="674128" y="4953"/>
                  </a:lnTo>
                  <a:lnTo>
                    <a:pt x="673023" y="5207"/>
                  </a:lnTo>
                  <a:lnTo>
                    <a:pt x="672045" y="8382"/>
                  </a:lnTo>
                  <a:lnTo>
                    <a:pt x="670560" y="6604"/>
                  </a:lnTo>
                  <a:lnTo>
                    <a:pt x="670648" y="9398"/>
                  </a:lnTo>
                  <a:lnTo>
                    <a:pt x="671995" y="13970"/>
                  </a:lnTo>
                  <a:lnTo>
                    <a:pt x="670610" y="15875"/>
                  </a:lnTo>
                  <a:lnTo>
                    <a:pt x="670445" y="13589"/>
                  </a:lnTo>
                  <a:lnTo>
                    <a:pt x="670382" y="12827"/>
                  </a:lnTo>
                  <a:lnTo>
                    <a:pt x="670052" y="12065"/>
                  </a:lnTo>
                  <a:lnTo>
                    <a:pt x="669975" y="11430"/>
                  </a:lnTo>
                  <a:lnTo>
                    <a:pt x="669721" y="11303"/>
                  </a:lnTo>
                  <a:lnTo>
                    <a:pt x="669658" y="9779"/>
                  </a:lnTo>
                  <a:lnTo>
                    <a:pt x="669632" y="9271"/>
                  </a:lnTo>
                  <a:lnTo>
                    <a:pt x="669277" y="9779"/>
                  </a:lnTo>
                  <a:lnTo>
                    <a:pt x="669277" y="8382"/>
                  </a:lnTo>
                  <a:lnTo>
                    <a:pt x="669378" y="8001"/>
                  </a:lnTo>
                  <a:lnTo>
                    <a:pt x="669759" y="9017"/>
                  </a:lnTo>
                  <a:lnTo>
                    <a:pt x="669785" y="8382"/>
                  </a:lnTo>
                  <a:lnTo>
                    <a:pt x="669823" y="8191"/>
                  </a:lnTo>
                  <a:lnTo>
                    <a:pt x="669518" y="8001"/>
                  </a:lnTo>
                  <a:lnTo>
                    <a:pt x="669328" y="7874"/>
                  </a:lnTo>
                  <a:lnTo>
                    <a:pt x="668642" y="6858"/>
                  </a:lnTo>
                  <a:lnTo>
                    <a:pt x="668540" y="6604"/>
                  </a:lnTo>
                  <a:lnTo>
                    <a:pt x="668261" y="5080"/>
                  </a:lnTo>
                  <a:lnTo>
                    <a:pt x="668388" y="7874"/>
                  </a:lnTo>
                  <a:lnTo>
                    <a:pt x="667969" y="8255"/>
                  </a:lnTo>
                  <a:lnTo>
                    <a:pt x="666889" y="8382"/>
                  </a:lnTo>
                  <a:lnTo>
                    <a:pt x="667004" y="7874"/>
                  </a:lnTo>
                  <a:lnTo>
                    <a:pt x="667372" y="6223"/>
                  </a:lnTo>
                  <a:lnTo>
                    <a:pt x="667308" y="5461"/>
                  </a:lnTo>
                  <a:lnTo>
                    <a:pt x="666775" y="4699"/>
                  </a:lnTo>
                  <a:lnTo>
                    <a:pt x="666597" y="6223"/>
                  </a:lnTo>
                  <a:lnTo>
                    <a:pt x="665822" y="4699"/>
                  </a:lnTo>
                  <a:lnTo>
                    <a:pt x="665949" y="7874"/>
                  </a:lnTo>
                  <a:lnTo>
                    <a:pt x="665645" y="7874"/>
                  </a:lnTo>
                  <a:lnTo>
                    <a:pt x="665556" y="6985"/>
                  </a:lnTo>
                  <a:lnTo>
                    <a:pt x="665429" y="6032"/>
                  </a:lnTo>
                  <a:lnTo>
                    <a:pt x="665340" y="5588"/>
                  </a:lnTo>
                  <a:lnTo>
                    <a:pt x="664845" y="6985"/>
                  </a:lnTo>
                  <a:lnTo>
                    <a:pt x="662698" y="6096"/>
                  </a:lnTo>
                  <a:lnTo>
                    <a:pt x="663473" y="9220"/>
                  </a:lnTo>
                  <a:lnTo>
                    <a:pt x="663600" y="9652"/>
                  </a:lnTo>
                  <a:lnTo>
                    <a:pt x="661924" y="12827"/>
                  </a:lnTo>
                  <a:lnTo>
                    <a:pt x="661365" y="11684"/>
                  </a:lnTo>
                  <a:lnTo>
                    <a:pt x="660450" y="9779"/>
                  </a:lnTo>
                  <a:lnTo>
                    <a:pt x="660387" y="9652"/>
                  </a:lnTo>
                  <a:lnTo>
                    <a:pt x="659650" y="8128"/>
                  </a:lnTo>
                  <a:lnTo>
                    <a:pt x="657885" y="9652"/>
                  </a:lnTo>
                  <a:lnTo>
                    <a:pt x="657821" y="8636"/>
                  </a:lnTo>
                  <a:lnTo>
                    <a:pt x="656805" y="9779"/>
                  </a:lnTo>
                  <a:lnTo>
                    <a:pt x="655408" y="9398"/>
                  </a:lnTo>
                  <a:lnTo>
                    <a:pt x="654786" y="11684"/>
                  </a:lnTo>
                  <a:lnTo>
                    <a:pt x="654481" y="11684"/>
                  </a:lnTo>
                  <a:lnTo>
                    <a:pt x="654443" y="11557"/>
                  </a:lnTo>
                  <a:lnTo>
                    <a:pt x="654126" y="10541"/>
                  </a:lnTo>
                  <a:lnTo>
                    <a:pt x="654011" y="10160"/>
                  </a:lnTo>
                  <a:lnTo>
                    <a:pt x="653948" y="8636"/>
                  </a:lnTo>
                  <a:lnTo>
                    <a:pt x="653173" y="9398"/>
                  </a:lnTo>
                  <a:lnTo>
                    <a:pt x="653148" y="10541"/>
                  </a:lnTo>
                  <a:lnTo>
                    <a:pt x="651929" y="9144"/>
                  </a:lnTo>
                  <a:lnTo>
                    <a:pt x="652056" y="8382"/>
                  </a:lnTo>
                  <a:lnTo>
                    <a:pt x="652145" y="8128"/>
                  </a:lnTo>
                  <a:lnTo>
                    <a:pt x="652246" y="7874"/>
                  </a:lnTo>
                  <a:lnTo>
                    <a:pt x="652297" y="7556"/>
                  </a:lnTo>
                  <a:lnTo>
                    <a:pt x="652576" y="7620"/>
                  </a:lnTo>
                  <a:lnTo>
                    <a:pt x="652399" y="7480"/>
                  </a:lnTo>
                  <a:lnTo>
                    <a:pt x="652526" y="7112"/>
                  </a:lnTo>
                  <a:lnTo>
                    <a:pt x="652056" y="7226"/>
                  </a:lnTo>
                  <a:lnTo>
                    <a:pt x="651433" y="6731"/>
                  </a:lnTo>
                  <a:lnTo>
                    <a:pt x="651040" y="5207"/>
                  </a:lnTo>
                  <a:lnTo>
                    <a:pt x="650100" y="8128"/>
                  </a:lnTo>
                  <a:lnTo>
                    <a:pt x="650113" y="7874"/>
                  </a:lnTo>
                  <a:lnTo>
                    <a:pt x="650278" y="5461"/>
                  </a:lnTo>
                  <a:lnTo>
                    <a:pt x="649008" y="4826"/>
                  </a:lnTo>
                  <a:lnTo>
                    <a:pt x="648677" y="5461"/>
                  </a:lnTo>
                  <a:lnTo>
                    <a:pt x="648601" y="5842"/>
                  </a:lnTo>
                  <a:lnTo>
                    <a:pt x="649262" y="7112"/>
                  </a:lnTo>
                  <a:lnTo>
                    <a:pt x="649363" y="7556"/>
                  </a:lnTo>
                  <a:lnTo>
                    <a:pt x="648906" y="7874"/>
                  </a:lnTo>
                  <a:lnTo>
                    <a:pt x="647852" y="7620"/>
                  </a:lnTo>
                  <a:lnTo>
                    <a:pt x="647763" y="3937"/>
                  </a:lnTo>
                  <a:lnTo>
                    <a:pt x="645236" y="0"/>
                  </a:lnTo>
                  <a:lnTo>
                    <a:pt x="644410" y="11557"/>
                  </a:lnTo>
                  <a:lnTo>
                    <a:pt x="643597" y="9144"/>
                  </a:lnTo>
                  <a:lnTo>
                    <a:pt x="643280" y="8191"/>
                  </a:lnTo>
                  <a:lnTo>
                    <a:pt x="643178" y="9144"/>
                  </a:lnTo>
                  <a:lnTo>
                    <a:pt x="642124" y="8763"/>
                  </a:lnTo>
                  <a:lnTo>
                    <a:pt x="640588" y="3937"/>
                  </a:lnTo>
                  <a:lnTo>
                    <a:pt x="640257" y="3937"/>
                  </a:lnTo>
                  <a:lnTo>
                    <a:pt x="638670" y="2159"/>
                  </a:lnTo>
                  <a:lnTo>
                    <a:pt x="639419" y="9144"/>
                  </a:lnTo>
                  <a:lnTo>
                    <a:pt x="637819" y="7874"/>
                  </a:lnTo>
                  <a:lnTo>
                    <a:pt x="638073" y="8890"/>
                  </a:lnTo>
                  <a:lnTo>
                    <a:pt x="638175" y="9398"/>
                  </a:lnTo>
                  <a:lnTo>
                    <a:pt x="638403" y="10985"/>
                  </a:lnTo>
                  <a:lnTo>
                    <a:pt x="638530" y="12573"/>
                  </a:lnTo>
                  <a:lnTo>
                    <a:pt x="637641" y="13716"/>
                  </a:lnTo>
                  <a:lnTo>
                    <a:pt x="636587" y="13335"/>
                  </a:lnTo>
                  <a:lnTo>
                    <a:pt x="636346" y="11811"/>
                  </a:lnTo>
                  <a:lnTo>
                    <a:pt x="636231" y="11049"/>
                  </a:lnTo>
                  <a:lnTo>
                    <a:pt x="635876" y="8763"/>
                  </a:lnTo>
                  <a:lnTo>
                    <a:pt x="636003" y="8382"/>
                  </a:lnTo>
                  <a:lnTo>
                    <a:pt x="636206" y="8001"/>
                  </a:lnTo>
                  <a:lnTo>
                    <a:pt x="636409" y="7620"/>
                  </a:lnTo>
                  <a:lnTo>
                    <a:pt x="636651" y="7493"/>
                  </a:lnTo>
                  <a:lnTo>
                    <a:pt x="636765" y="7747"/>
                  </a:lnTo>
                  <a:lnTo>
                    <a:pt x="636828" y="8204"/>
                  </a:lnTo>
                  <a:lnTo>
                    <a:pt x="636676" y="8432"/>
                  </a:lnTo>
                  <a:lnTo>
                    <a:pt x="636549" y="8661"/>
                  </a:lnTo>
                  <a:lnTo>
                    <a:pt x="636625" y="8953"/>
                  </a:lnTo>
                  <a:lnTo>
                    <a:pt x="636816" y="8851"/>
                  </a:lnTo>
                  <a:lnTo>
                    <a:pt x="636866" y="8509"/>
                  </a:lnTo>
                  <a:lnTo>
                    <a:pt x="636841" y="8255"/>
                  </a:lnTo>
                  <a:lnTo>
                    <a:pt x="637133" y="7747"/>
                  </a:lnTo>
                  <a:lnTo>
                    <a:pt x="637324" y="7493"/>
                  </a:lnTo>
                  <a:lnTo>
                    <a:pt x="637413" y="7366"/>
                  </a:lnTo>
                  <a:lnTo>
                    <a:pt x="637463" y="7112"/>
                  </a:lnTo>
                  <a:lnTo>
                    <a:pt x="636981" y="5842"/>
                  </a:lnTo>
                  <a:lnTo>
                    <a:pt x="636968" y="7112"/>
                  </a:lnTo>
                  <a:lnTo>
                    <a:pt x="636828" y="6858"/>
                  </a:lnTo>
                  <a:lnTo>
                    <a:pt x="636752" y="6731"/>
                  </a:lnTo>
                  <a:lnTo>
                    <a:pt x="636333" y="5969"/>
                  </a:lnTo>
                  <a:lnTo>
                    <a:pt x="635076" y="6197"/>
                  </a:lnTo>
                  <a:lnTo>
                    <a:pt x="634923" y="6223"/>
                  </a:lnTo>
                  <a:lnTo>
                    <a:pt x="634873" y="5981"/>
                  </a:lnTo>
                  <a:lnTo>
                    <a:pt x="635038" y="4191"/>
                  </a:lnTo>
                  <a:lnTo>
                    <a:pt x="634542" y="5080"/>
                  </a:lnTo>
                  <a:lnTo>
                    <a:pt x="634466" y="5461"/>
                  </a:lnTo>
                  <a:lnTo>
                    <a:pt x="634580" y="5651"/>
                  </a:lnTo>
                  <a:lnTo>
                    <a:pt x="634746" y="5842"/>
                  </a:lnTo>
                  <a:lnTo>
                    <a:pt x="634580" y="5651"/>
                  </a:lnTo>
                  <a:lnTo>
                    <a:pt x="634060" y="5080"/>
                  </a:lnTo>
                  <a:lnTo>
                    <a:pt x="633488" y="6858"/>
                  </a:lnTo>
                  <a:lnTo>
                    <a:pt x="632002" y="5842"/>
                  </a:lnTo>
                  <a:lnTo>
                    <a:pt x="632294" y="6477"/>
                  </a:lnTo>
                  <a:lnTo>
                    <a:pt x="632650" y="8001"/>
                  </a:lnTo>
                  <a:lnTo>
                    <a:pt x="632421" y="8001"/>
                  </a:lnTo>
                  <a:lnTo>
                    <a:pt x="630275" y="6731"/>
                  </a:lnTo>
                  <a:lnTo>
                    <a:pt x="631812" y="10414"/>
                  </a:lnTo>
                  <a:lnTo>
                    <a:pt x="630504" y="11049"/>
                  </a:lnTo>
                  <a:lnTo>
                    <a:pt x="630440" y="10922"/>
                  </a:lnTo>
                  <a:lnTo>
                    <a:pt x="629615" y="9398"/>
                  </a:lnTo>
                  <a:lnTo>
                    <a:pt x="629729" y="8636"/>
                  </a:lnTo>
                  <a:lnTo>
                    <a:pt x="629831" y="8255"/>
                  </a:lnTo>
                  <a:lnTo>
                    <a:pt x="630301" y="6604"/>
                  </a:lnTo>
                  <a:lnTo>
                    <a:pt x="629119" y="8255"/>
                  </a:lnTo>
                  <a:lnTo>
                    <a:pt x="628243" y="7226"/>
                  </a:lnTo>
                  <a:lnTo>
                    <a:pt x="628256" y="6604"/>
                  </a:lnTo>
                  <a:lnTo>
                    <a:pt x="628789" y="4064"/>
                  </a:lnTo>
                  <a:lnTo>
                    <a:pt x="627824" y="6604"/>
                  </a:lnTo>
                  <a:lnTo>
                    <a:pt x="626960" y="4445"/>
                  </a:lnTo>
                  <a:lnTo>
                    <a:pt x="626287" y="2794"/>
                  </a:lnTo>
                  <a:lnTo>
                    <a:pt x="625538" y="2413"/>
                  </a:lnTo>
                  <a:lnTo>
                    <a:pt x="626084" y="1270"/>
                  </a:lnTo>
                  <a:lnTo>
                    <a:pt x="625741" y="1905"/>
                  </a:lnTo>
                  <a:lnTo>
                    <a:pt x="625094" y="2032"/>
                  </a:lnTo>
                  <a:lnTo>
                    <a:pt x="625754" y="4445"/>
                  </a:lnTo>
                  <a:lnTo>
                    <a:pt x="625322" y="4064"/>
                  </a:lnTo>
                  <a:lnTo>
                    <a:pt x="624992" y="4064"/>
                  </a:lnTo>
                  <a:lnTo>
                    <a:pt x="624878" y="3048"/>
                  </a:lnTo>
                  <a:lnTo>
                    <a:pt x="624725" y="4826"/>
                  </a:lnTo>
                  <a:lnTo>
                    <a:pt x="625475" y="6654"/>
                  </a:lnTo>
                  <a:lnTo>
                    <a:pt x="625602" y="7366"/>
                  </a:lnTo>
                  <a:lnTo>
                    <a:pt x="625144" y="9398"/>
                  </a:lnTo>
                  <a:lnTo>
                    <a:pt x="624573" y="8432"/>
                  </a:lnTo>
                  <a:lnTo>
                    <a:pt x="624916" y="8636"/>
                  </a:lnTo>
                  <a:lnTo>
                    <a:pt x="624713" y="8255"/>
                  </a:lnTo>
                  <a:lnTo>
                    <a:pt x="624471" y="7835"/>
                  </a:lnTo>
                  <a:lnTo>
                    <a:pt x="624471" y="8255"/>
                  </a:lnTo>
                  <a:lnTo>
                    <a:pt x="624471" y="8382"/>
                  </a:lnTo>
                  <a:lnTo>
                    <a:pt x="623747" y="10922"/>
                  </a:lnTo>
                  <a:lnTo>
                    <a:pt x="623506" y="9525"/>
                  </a:lnTo>
                  <a:lnTo>
                    <a:pt x="623290" y="8255"/>
                  </a:lnTo>
                  <a:lnTo>
                    <a:pt x="623176" y="7620"/>
                  </a:lnTo>
                  <a:lnTo>
                    <a:pt x="624446" y="8356"/>
                  </a:lnTo>
                  <a:lnTo>
                    <a:pt x="624471" y="7835"/>
                  </a:lnTo>
                  <a:lnTo>
                    <a:pt x="624357" y="7620"/>
                  </a:lnTo>
                  <a:lnTo>
                    <a:pt x="623938" y="6858"/>
                  </a:lnTo>
                  <a:lnTo>
                    <a:pt x="622617" y="4445"/>
                  </a:lnTo>
                  <a:lnTo>
                    <a:pt x="623239" y="4076"/>
                  </a:lnTo>
                  <a:lnTo>
                    <a:pt x="622935" y="3810"/>
                  </a:lnTo>
                  <a:lnTo>
                    <a:pt x="622909" y="2794"/>
                  </a:lnTo>
                  <a:lnTo>
                    <a:pt x="621080" y="127"/>
                  </a:lnTo>
                  <a:lnTo>
                    <a:pt x="622706" y="6731"/>
                  </a:lnTo>
                  <a:lnTo>
                    <a:pt x="621118" y="6858"/>
                  </a:lnTo>
                  <a:lnTo>
                    <a:pt x="621042" y="4826"/>
                  </a:lnTo>
                  <a:lnTo>
                    <a:pt x="620763" y="4229"/>
                  </a:lnTo>
                  <a:lnTo>
                    <a:pt x="620725" y="7112"/>
                  </a:lnTo>
                  <a:lnTo>
                    <a:pt x="620382" y="8255"/>
                  </a:lnTo>
                  <a:lnTo>
                    <a:pt x="619175" y="6985"/>
                  </a:lnTo>
                  <a:lnTo>
                    <a:pt x="619404" y="9525"/>
                  </a:lnTo>
                  <a:lnTo>
                    <a:pt x="618845" y="9398"/>
                  </a:lnTo>
                  <a:lnTo>
                    <a:pt x="619544" y="10033"/>
                  </a:lnTo>
                  <a:lnTo>
                    <a:pt x="619556" y="11811"/>
                  </a:lnTo>
                  <a:lnTo>
                    <a:pt x="619036" y="11684"/>
                  </a:lnTo>
                  <a:lnTo>
                    <a:pt x="618413" y="12306"/>
                  </a:lnTo>
                  <a:lnTo>
                    <a:pt x="618223" y="13970"/>
                  </a:lnTo>
                  <a:lnTo>
                    <a:pt x="618109" y="13589"/>
                  </a:lnTo>
                  <a:lnTo>
                    <a:pt x="617054" y="9906"/>
                  </a:lnTo>
                  <a:lnTo>
                    <a:pt x="616369" y="7493"/>
                  </a:lnTo>
                  <a:lnTo>
                    <a:pt x="615543" y="9906"/>
                  </a:lnTo>
                  <a:lnTo>
                    <a:pt x="615480" y="9779"/>
                  </a:lnTo>
                  <a:lnTo>
                    <a:pt x="614870" y="8674"/>
                  </a:lnTo>
                  <a:lnTo>
                    <a:pt x="614921" y="7747"/>
                  </a:lnTo>
                  <a:lnTo>
                    <a:pt x="614794" y="6032"/>
                  </a:lnTo>
                  <a:lnTo>
                    <a:pt x="614654" y="5854"/>
                  </a:lnTo>
                  <a:lnTo>
                    <a:pt x="614654" y="13589"/>
                  </a:lnTo>
                  <a:lnTo>
                    <a:pt x="614159" y="12306"/>
                  </a:lnTo>
                  <a:lnTo>
                    <a:pt x="613968" y="11798"/>
                  </a:lnTo>
                  <a:lnTo>
                    <a:pt x="613651" y="11023"/>
                  </a:lnTo>
                  <a:lnTo>
                    <a:pt x="613283" y="10033"/>
                  </a:lnTo>
                  <a:lnTo>
                    <a:pt x="613651" y="10998"/>
                  </a:lnTo>
                  <a:lnTo>
                    <a:pt x="613943" y="10033"/>
                  </a:lnTo>
                  <a:lnTo>
                    <a:pt x="614019" y="9779"/>
                  </a:lnTo>
                  <a:lnTo>
                    <a:pt x="614324" y="10033"/>
                  </a:lnTo>
                  <a:lnTo>
                    <a:pt x="614438" y="10287"/>
                  </a:lnTo>
                  <a:lnTo>
                    <a:pt x="614337" y="10871"/>
                  </a:lnTo>
                  <a:lnTo>
                    <a:pt x="614222" y="12065"/>
                  </a:lnTo>
                  <a:lnTo>
                    <a:pt x="614654" y="13589"/>
                  </a:lnTo>
                  <a:lnTo>
                    <a:pt x="614654" y="5854"/>
                  </a:lnTo>
                  <a:lnTo>
                    <a:pt x="614464" y="5588"/>
                  </a:lnTo>
                  <a:lnTo>
                    <a:pt x="613638" y="7874"/>
                  </a:lnTo>
                  <a:lnTo>
                    <a:pt x="613752" y="7747"/>
                  </a:lnTo>
                  <a:lnTo>
                    <a:pt x="612889" y="11557"/>
                  </a:lnTo>
                  <a:lnTo>
                    <a:pt x="613270" y="11480"/>
                  </a:lnTo>
                  <a:lnTo>
                    <a:pt x="613219" y="16002"/>
                  </a:lnTo>
                  <a:lnTo>
                    <a:pt x="611873" y="13716"/>
                  </a:lnTo>
                  <a:lnTo>
                    <a:pt x="611822" y="13335"/>
                  </a:lnTo>
                  <a:lnTo>
                    <a:pt x="611530" y="11176"/>
                  </a:lnTo>
                  <a:lnTo>
                    <a:pt x="611060" y="7620"/>
                  </a:lnTo>
                  <a:lnTo>
                    <a:pt x="609142" y="5080"/>
                  </a:lnTo>
                  <a:lnTo>
                    <a:pt x="608787" y="11176"/>
                  </a:lnTo>
                  <a:lnTo>
                    <a:pt x="606577" y="9906"/>
                  </a:lnTo>
                  <a:lnTo>
                    <a:pt x="607377" y="10795"/>
                  </a:lnTo>
                  <a:lnTo>
                    <a:pt x="607453" y="13335"/>
                  </a:lnTo>
                  <a:lnTo>
                    <a:pt x="607060" y="12700"/>
                  </a:lnTo>
                  <a:lnTo>
                    <a:pt x="606907" y="12446"/>
                  </a:lnTo>
                  <a:lnTo>
                    <a:pt x="606196" y="11303"/>
                  </a:lnTo>
                  <a:lnTo>
                    <a:pt x="605701" y="12446"/>
                  </a:lnTo>
                  <a:lnTo>
                    <a:pt x="605459" y="10414"/>
                  </a:lnTo>
                  <a:lnTo>
                    <a:pt x="605205" y="10033"/>
                  </a:lnTo>
                  <a:lnTo>
                    <a:pt x="604951" y="9652"/>
                  </a:lnTo>
                  <a:lnTo>
                    <a:pt x="604494" y="8509"/>
                  </a:lnTo>
                  <a:lnTo>
                    <a:pt x="604748" y="10033"/>
                  </a:lnTo>
                  <a:lnTo>
                    <a:pt x="603008" y="8509"/>
                  </a:lnTo>
                  <a:lnTo>
                    <a:pt x="603453" y="12700"/>
                  </a:lnTo>
                  <a:lnTo>
                    <a:pt x="602157" y="10033"/>
                  </a:lnTo>
                  <a:lnTo>
                    <a:pt x="600379" y="9271"/>
                  </a:lnTo>
                  <a:lnTo>
                    <a:pt x="601243" y="16129"/>
                  </a:lnTo>
                  <a:lnTo>
                    <a:pt x="599605" y="15748"/>
                  </a:lnTo>
                  <a:lnTo>
                    <a:pt x="599655" y="14478"/>
                  </a:lnTo>
                  <a:lnTo>
                    <a:pt x="599541" y="13208"/>
                  </a:lnTo>
                  <a:lnTo>
                    <a:pt x="598830" y="12128"/>
                  </a:lnTo>
                  <a:lnTo>
                    <a:pt x="598906" y="11798"/>
                  </a:lnTo>
                  <a:lnTo>
                    <a:pt x="599020" y="11557"/>
                  </a:lnTo>
                  <a:lnTo>
                    <a:pt x="599554" y="10414"/>
                  </a:lnTo>
                  <a:lnTo>
                    <a:pt x="599059" y="10414"/>
                  </a:lnTo>
                  <a:lnTo>
                    <a:pt x="598525" y="10160"/>
                  </a:lnTo>
                  <a:lnTo>
                    <a:pt x="598741" y="11557"/>
                  </a:lnTo>
                  <a:lnTo>
                    <a:pt x="598233" y="10287"/>
                  </a:lnTo>
                  <a:lnTo>
                    <a:pt x="597763" y="14478"/>
                  </a:lnTo>
                  <a:lnTo>
                    <a:pt x="596976" y="12573"/>
                  </a:lnTo>
                  <a:lnTo>
                    <a:pt x="596963" y="13970"/>
                  </a:lnTo>
                  <a:lnTo>
                    <a:pt x="597192" y="15748"/>
                  </a:lnTo>
                  <a:lnTo>
                    <a:pt x="596569" y="15621"/>
                  </a:lnTo>
                  <a:lnTo>
                    <a:pt x="595757" y="16129"/>
                  </a:lnTo>
                  <a:lnTo>
                    <a:pt x="596620" y="18288"/>
                  </a:lnTo>
                  <a:lnTo>
                    <a:pt x="594004" y="12192"/>
                  </a:lnTo>
                  <a:lnTo>
                    <a:pt x="592340" y="19558"/>
                  </a:lnTo>
                  <a:lnTo>
                    <a:pt x="590943" y="16383"/>
                  </a:lnTo>
                  <a:lnTo>
                    <a:pt x="590042" y="14351"/>
                  </a:lnTo>
                  <a:lnTo>
                    <a:pt x="589051" y="15240"/>
                  </a:lnTo>
                  <a:lnTo>
                    <a:pt x="587819" y="16129"/>
                  </a:lnTo>
                  <a:lnTo>
                    <a:pt x="586841" y="16383"/>
                  </a:lnTo>
                  <a:lnTo>
                    <a:pt x="586765" y="15621"/>
                  </a:lnTo>
                  <a:lnTo>
                    <a:pt x="586689" y="15417"/>
                  </a:lnTo>
                  <a:lnTo>
                    <a:pt x="585165" y="13970"/>
                  </a:lnTo>
                  <a:lnTo>
                    <a:pt x="587095" y="21590"/>
                  </a:lnTo>
                  <a:lnTo>
                    <a:pt x="585152" y="19697"/>
                  </a:lnTo>
                  <a:lnTo>
                    <a:pt x="584327" y="17907"/>
                  </a:lnTo>
                  <a:lnTo>
                    <a:pt x="583742" y="16637"/>
                  </a:lnTo>
                  <a:lnTo>
                    <a:pt x="585647" y="17780"/>
                  </a:lnTo>
                  <a:lnTo>
                    <a:pt x="584923" y="16637"/>
                  </a:lnTo>
                  <a:lnTo>
                    <a:pt x="583476" y="10033"/>
                  </a:lnTo>
                  <a:lnTo>
                    <a:pt x="583184" y="17907"/>
                  </a:lnTo>
                  <a:lnTo>
                    <a:pt x="582561" y="16637"/>
                  </a:lnTo>
                  <a:lnTo>
                    <a:pt x="581444" y="14351"/>
                  </a:lnTo>
                  <a:lnTo>
                    <a:pt x="581342" y="13335"/>
                  </a:lnTo>
                  <a:lnTo>
                    <a:pt x="580339" y="11684"/>
                  </a:lnTo>
                  <a:lnTo>
                    <a:pt x="580047" y="16637"/>
                  </a:lnTo>
                  <a:lnTo>
                    <a:pt x="578637" y="16383"/>
                  </a:lnTo>
                  <a:lnTo>
                    <a:pt x="578523" y="15621"/>
                  </a:lnTo>
                  <a:lnTo>
                    <a:pt x="578446" y="15367"/>
                  </a:lnTo>
                  <a:lnTo>
                    <a:pt x="578192" y="18923"/>
                  </a:lnTo>
                  <a:lnTo>
                    <a:pt x="576160" y="21082"/>
                  </a:lnTo>
                  <a:lnTo>
                    <a:pt x="576033" y="21526"/>
                  </a:lnTo>
                  <a:lnTo>
                    <a:pt x="576160" y="21844"/>
                  </a:lnTo>
                  <a:lnTo>
                    <a:pt x="575183" y="22733"/>
                  </a:lnTo>
                  <a:lnTo>
                    <a:pt x="574548" y="21463"/>
                  </a:lnTo>
                  <a:lnTo>
                    <a:pt x="573468" y="20320"/>
                  </a:lnTo>
                  <a:lnTo>
                    <a:pt x="572795" y="17526"/>
                  </a:lnTo>
                  <a:lnTo>
                    <a:pt x="573836" y="17145"/>
                  </a:lnTo>
                  <a:lnTo>
                    <a:pt x="572541" y="13589"/>
                  </a:lnTo>
                  <a:lnTo>
                    <a:pt x="572465" y="17526"/>
                  </a:lnTo>
                  <a:lnTo>
                    <a:pt x="571766" y="17018"/>
                  </a:lnTo>
                  <a:lnTo>
                    <a:pt x="571512" y="15494"/>
                  </a:lnTo>
                  <a:lnTo>
                    <a:pt x="569963" y="16256"/>
                  </a:lnTo>
                  <a:lnTo>
                    <a:pt x="570572" y="19304"/>
                  </a:lnTo>
                  <a:lnTo>
                    <a:pt x="570687" y="20332"/>
                  </a:lnTo>
                  <a:lnTo>
                    <a:pt x="568947" y="20447"/>
                  </a:lnTo>
                  <a:lnTo>
                    <a:pt x="569290" y="21323"/>
                  </a:lnTo>
                  <a:lnTo>
                    <a:pt x="569379" y="21971"/>
                  </a:lnTo>
                  <a:lnTo>
                    <a:pt x="569252" y="25781"/>
                  </a:lnTo>
                  <a:lnTo>
                    <a:pt x="569163" y="25273"/>
                  </a:lnTo>
                  <a:lnTo>
                    <a:pt x="568998" y="24384"/>
                  </a:lnTo>
                  <a:lnTo>
                    <a:pt x="568947" y="24130"/>
                  </a:lnTo>
                  <a:lnTo>
                    <a:pt x="568693" y="22733"/>
                  </a:lnTo>
                  <a:lnTo>
                    <a:pt x="568109" y="19558"/>
                  </a:lnTo>
                  <a:lnTo>
                    <a:pt x="567766" y="22733"/>
                  </a:lnTo>
                  <a:lnTo>
                    <a:pt x="566610" y="18669"/>
                  </a:lnTo>
                  <a:lnTo>
                    <a:pt x="566229" y="19685"/>
                  </a:lnTo>
                  <a:lnTo>
                    <a:pt x="565226" y="23114"/>
                  </a:lnTo>
                  <a:lnTo>
                    <a:pt x="564248" y="24130"/>
                  </a:lnTo>
                  <a:lnTo>
                    <a:pt x="564248" y="22453"/>
                  </a:lnTo>
                  <a:lnTo>
                    <a:pt x="563626" y="24130"/>
                  </a:lnTo>
                  <a:lnTo>
                    <a:pt x="562356" y="24384"/>
                  </a:lnTo>
                  <a:lnTo>
                    <a:pt x="562279" y="24003"/>
                  </a:lnTo>
                  <a:lnTo>
                    <a:pt x="562114" y="23114"/>
                  </a:lnTo>
                  <a:lnTo>
                    <a:pt x="560832" y="16510"/>
                  </a:lnTo>
                  <a:lnTo>
                    <a:pt x="558634" y="23114"/>
                  </a:lnTo>
                  <a:lnTo>
                    <a:pt x="557695" y="20701"/>
                  </a:lnTo>
                  <a:lnTo>
                    <a:pt x="556348" y="17272"/>
                  </a:lnTo>
                  <a:lnTo>
                    <a:pt x="554799" y="20701"/>
                  </a:lnTo>
                  <a:lnTo>
                    <a:pt x="551637" y="17145"/>
                  </a:lnTo>
                  <a:lnTo>
                    <a:pt x="549148" y="18161"/>
                  </a:lnTo>
                  <a:lnTo>
                    <a:pt x="551522" y="24003"/>
                  </a:lnTo>
                  <a:lnTo>
                    <a:pt x="549236" y="20002"/>
                  </a:lnTo>
                  <a:lnTo>
                    <a:pt x="548424" y="18542"/>
                  </a:lnTo>
                  <a:lnTo>
                    <a:pt x="548652" y="19443"/>
                  </a:lnTo>
                  <a:lnTo>
                    <a:pt x="547776" y="18592"/>
                  </a:lnTo>
                  <a:lnTo>
                    <a:pt x="548919" y="20434"/>
                  </a:lnTo>
                  <a:lnTo>
                    <a:pt x="549084" y="21043"/>
                  </a:lnTo>
                  <a:lnTo>
                    <a:pt x="547217" y="22199"/>
                  </a:lnTo>
                  <a:lnTo>
                    <a:pt x="549173" y="24739"/>
                  </a:lnTo>
                  <a:lnTo>
                    <a:pt x="548779" y="23647"/>
                  </a:lnTo>
                  <a:lnTo>
                    <a:pt x="549097" y="21094"/>
                  </a:lnTo>
                  <a:lnTo>
                    <a:pt x="550087" y="24765"/>
                  </a:lnTo>
                  <a:lnTo>
                    <a:pt x="549579" y="25273"/>
                  </a:lnTo>
                  <a:lnTo>
                    <a:pt x="549338" y="25273"/>
                  </a:lnTo>
                  <a:lnTo>
                    <a:pt x="549173" y="24765"/>
                  </a:lnTo>
                  <a:lnTo>
                    <a:pt x="548297" y="23749"/>
                  </a:lnTo>
                  <a:lnTo>
                    <a:pt x="546455" y="21590"/>
                  </a:lnTo>
                  <a:lnTo>
                    <a:pt x="545566" y="19812"/>
                  </a:lnTo>
                  <a:lnTo>
                    <a:pt x="546696" y="20066"/>
                  </a:lnTo>
                  <a:lnTo>
                    <a:pt x="546620" y="19812"/>
                  </a:lnTo>
                  <a:lnTo>
                    <a:pt x="546290" y="18669"/>
                  </a:lnTo>
                  <a:lnTo>
                    <a:pt x="544842" y="18542"/>
                  </a:lnTo>
                  <a:lnTo>
                    <a:pt x="544893" y="18034"/>
                  </a:lnTo>
                  <a:lnTo>
                    <a:pt x="545020" y="16764"/>
                  </a:lnTo>
                  <a:lnTo>
                    <a:pt x="544957" y="16002"/>
                  </a:lnTo>
                  <a:lnTo>
                    <a:pt x="543788" y="14732"/>
                  </a:lnTo>
                  <a:lnTo>
                    <a:pt x="544398" y="16510"/>
                  </a:lnTo>
                  <a:lnTo>
                    <a:pt x="544487" y="17018"/>
                  </a:lnTo>
                  <a:lnTo>
                    <a:pt x="544131" y="18034"/>
                  </a:lnTo>
                  <a:lnTo>
                    <a:pt x="543153" y="17399"/>
                  </a:lnTo>
                  <a:lnTo>
                    <a:pt x="544753" y="19685"/>
                  </a:lnTo>
                  <a:lnTo>
                    <a:pt x="544830" y="20320"/>
                  </a:lnTo>
                  <a:lnTo>
                    <a:pt x="543902" y="23749"/>
                  </a:lnTo>
                  <a:lnTo>
                    <a:pt x="543712" y="22860"/>
                  </a:lnTo>
                  <a:lnTo>
                    <a:pt x="542823" y="18796"/>
                  </a:lnTo>
                  <a:lnTo>
                    <a:pt x="542023" y="15113"/>
                  </a:lnTo>
                  <a:lnTo>
                    <a:pt x="540969" y="18796"/>
                  </a:lnTo>
                  <a:lnTo>
                    <a:pt x="541007" y="18161"/>
                  </a:lnTo>
                  <a:lnTo>
                    <a:pt x="541070" y="16764"/>
                  </a:lnTo>
                  <a:lnTo>
                    <a:pt x="540397" y="18161"/>
                  </a:lnTo>
                  <a:lnTo>
                    <a:pt x="537502" y="17526"/>
                  </a:lnTo>
                  <a:lnTo>
                    <a:pt x="537857" y="22860"/>
                  </a:lnTo>
                  <a:lnTo>
                    <a:pt x="537514" y="22225"/>
                  </a:lnTo>
                  <a:lnTo>
                    <a:pt x="536905" y="20701"/>
                  </a:lnTo>
                  <a:lnTo>
                    <a:pt x="537019" y="20193"/>
                  </a:lnTo>
                  <a:lnTo>
                    <a:pt x="537146" y="19939"/>
                  </a:lnTo>
                  <a:lnTo>
                    <a:pt x="534670" y="19812"/>
                  </a:lnTo>
                  <a:lnTo>
                    <a:pt x="533501" y="26670"/>
                  </a:lnTo>
                  <a:lnTo>
                    <a:pt x="532384" y="25527"/>
                  </a:lnTo>
                  <a:lnTo>
                    <a:pt x="530910" y="24003"/>
                  </a:lnTo>
                  <a:lnTo>
                    <a:pt x="530669" y="22479"/>
                  </a:lnTo>
                  <a:lnTo>
                    <a:pt x="530542" y="22733"/>
                  </a:lnTo>
                  <a:lnTo>
                    <a:pt x="530466" y="23876"/>
                  </a:lnTo>
                  <a:lnTo>
                    <a:pt x="530707" y="25527"/>
                  </a:lnTo>
                  <a:lnTo>
                    <a:pt x="529844" y="24257"/>
                  </a:lnTo>
                  <a:lnTo>
                    <a:pt x="529729" y="24003"/>
                  </a:lnTo>
                  <a:lnTo>
                    <a:pt x="529602" y="23368"/>
                  </a:lnTo>
                  <a:lnTo>
                    <a:pt x="529513" y="22606"/>
                  </a:lnTo>
                  <a:lnTo>
                    <a:pt x="529297" y="22606"/>
                  </a:lnTo>
                  <a:lnTo>
                    <a:pt x="528904" y="25527"/>
                  </a:lnTo>
                  <a:lnTo>
                    <a:pt x="528091" y="24765"/>
                  </a:lnTo>
                  <a:lnTo>
                    <a:pt x="528104" y="22987"/>
                  </a:lnTo>
                  <a:lnTo>
                    <a:pt x="525335" y="21590"/>
                  </a:lnTo>
                  <a:lnTo>
                    <a:pt x="525856" y="28067"/>
                  </a:lnTo>
                  <a:lnTo>
                    <a:pt x="524306" y="29591"/>
                  </a:lnTo>
                  <a:lnTo>
                    <a:pt x="523062" y="25146"/>
                  </a:lnTo>
                  <a:lnTo>
                    <a:pt x="520890" y="24130"/>
                  </a:lnTo>
                  <a:lnTo>
                    <a:pt x="519811" y="23749"/>
                  </a:lnTo>
                  <a:lnTo>
                    <a:pt x="519671" y="23114"/>
                  </a:lnTo>
                  <a:lnTo>
                    <a:pt x="516991" y="23368"/>
                  </a:lnTo>
                  <a:lnTo>
                    <a:pt x="516877" y="23749"/>
                  </a:lnTo>
                  <a:lnTo>
                    <a:pt x="516394" y="27813"/>
                  </a:lnTo>
                  <a:lnTo>
                    <a:pt x="516267" y="28194"/>
                  </a:lnTo>
                  <a:lnTo>
                    <a:pt x="514527" y="30480"/>
                  </a:lnTo>
                  <a:lnTo>
                    <a:pt x="514184" y="29972"/>
                  </a:lnTo>
                  <a:lnTo>
                    <a:pt x="511619" y="26162"/>
                  </a:lnTo>
                  <a:lnTo>
                    <a:pt x="508939" y="29972"/>
                  </a:lnTo>
                  <a:lnTo>
                    <a:pt x="505739" y="28067"/>
                  </a:lnTo>
                  <a:lnTo>
                    <a:pt x="506361" y="28702"/>
                  </a:lnTo>
                  <a:lnTo>
                    <a:pt x="506755" y="31496"/>
                  </a:lnTo>
                  <a:lnTo>
                    <a:pt x="506488" y="32131"/>
                  </a:lnTo>
                  <a:lnTo>
                    <a:pt x="505650" y="31369"/>
                  </a:lnTo>
                  <a:lnTo>
                    <a:pt x="505917" y="35560"/>
                  </a:lnTo>
                  <a:lnTo>
                    <a:pt x="505764" y="35052"/>
                  </a:lnTo>
                  <a:lnTo>
                    <a:pt x="505663" y="34671"/>
                  </a:lnTo>
                  <a:lnTo>
                    <a:pt x="504736" y="31496"/>
                  </a:lnTo>
                  <a:lnTo>
                    <a:pt x="504939" y="31496"/>
                  </a:lnTo>
                  <a:lnTo>
                    <a:pt x="503275" y="27686"/>
                  </a:lnTo>
                  <a:lnTo>
                    <a:pt x="502462" y="29083"/>
                  </a:lnTo>
                  <a:lnTo>
                    <a:pt x="501535" y="29337"/>
                  </a:lnTo>
                  <a:lnTo>
                    <a:pt x="503097" y="34671"/>
                  </a:lnTo>
                  <a:lnTo>
                    <a:pt x="500214" y="32385"/>
                  </a:lnTo>
                  <a:lnTo>
                    <a:pt x="498297" y="33655"/>
                  </a:lnTo>
                  <a:lnTo>
                    <a:pt x="496620" y="35052"/>
                  </a:lnTo>
                  <a:lnTo>
                    <a:pt x="494461" y="33020"/>
                  </a:lnTo>
                  <a:lnTo>
                    <a:pt x="494347" y="34544"/>
                  </a:lnTo>
                  <a:lnTo>
                    <a:pt x="493649" y="34798"/>
                  </a:lnTo>
                  <a:lnTo>
                    <a:pt x="493534" y="36195"/>
                  </a:lnTo>
                  <a:lnTo>
                    <a:pt x="492963" y="34417"/>
                  </a:lnTo>
                  <a:lnTo>
                    <a:pt x="492633" y="33401"/>
                  </a:lnTo>
                  <a:lnTo>
                    <a:pt x="489953" y="33147"/>
                  </a:lnTo>
                  <a:lnTo>
                    <a:pt x="488264" y="34417"/>
                  </a:lnTo>
                  <a:lnTo>
                    <a:pt x="487946" y="32385"/>
                  </a:lnTo>
                  <a:lnTo>
                    <a:pt x="486803" y="32512"/>
                  </a:lnTo>
                  <a:lnTo>
                    <a:pt x="489394" y="40894"/>
                  </a:lnTo>
                  <a:lnTo>
                    <a:pt x="488467" y="41402"/>
                  </a:lnTo>
                  <a:lnTo>
                    <a:pt x="487641" y="39497"/>
                  </a:lnTo>
                  <a:lnTo>
                    <a:pt x="486994" y="37973"/>
                  </a:lnTo>
                  <a:lnTo>
                    <a:pt x="486714" y="37338"/>
                  </a:lnTo>
                  <a:lnTo>
                    <a:pt x="484847" y="37973"/>
                  </a:lnTo>
                  <a:lnTo>
                    <a:pt x="481672" y="35052"/>
                  </a:lnTo>
                  <a:lnTo>
                    <a:pt x="481190" y="39497"/>
                  </a:lnTo>
                  <a:lnTo>
                    <a:pt x="480656" y="37719"/>
                  </a:lnTo>
                  <a:lnTo>
                    <a:pt x="480618" y="37592"/>
                  </a:lnTo>
                  <a:lnTo>
                    <a:pt x="480860" y="37338"/>
                  </a:lnTo>
                  <a:lnTo>
                    <a:pt x="479945" y="37592"/>
                  </a:lnTo>
                  <a:lnTo>
                    <a:pt x="476440" y="35814"/>
                  </a:lnTo>
                  <a:lnTo>
                    <a:pt x="477405" y="38074"/>
                  </a:lnTo>
                  <a:lnTo>
                    <a:pt x="476770" y="41910"/>
                  </a:lnTo>
                  <a:lnTo>
                    <a:pt x="476415" y="43688"/>
                  </a:lnTo>
                  <a:lnTo>
                    <a:pt x="475551" y="40894"/>
                  </a:lnTo>
                  <a:lnTo>
                    <a:pt x="475996" y="44704"/>
                  </a:lnTo>
                  <a:lnTo>
                    <a:pt x="476123" y="45097"/>
                  </a:lnTo>
                  <a:lnTo>
                    <a:pt x="476250" y="45847"/>
                  </a:lnTo>
                  <a:lnTo>
                    <a:pt x="475526" y="47117"/>
                  </a:lnTo>
                  <a:lnTo>
                    <a:pt x="475107" y="46863"/>
                  </a:lnTo>
                  <a:lnTo>
                    <a:pt x="474433" y="45085"/>
                  </a:lnTo>
                  <a:lnTo>
                    <a:pt x="473621" y="44450"/>
                  </a:lnTo>
                  <a:lnTo>
                    <a:pt x="475348" y="48387"/>
                  </a:lnTo>
                  <a:lnTo>
                    <a:pt x="473710" y="47396"/>
                  </a:lnTo>
                  <a:lnTo>
                    <a:pt x="473583" y="46736"/>
                  </a:lnTo>
                  <a:lnTo>
                    <a:pt x="473430" y="45466"/>
                  </a:lnTo>
                  <a:lnTo>
                    <a:pt x="472401" y="45593"/>
                  </a:lnTo>
                  <a:lnTo>
                    <a:pt x="472719" y="46355"/>
                  </a:lnTo>
                  <a:lnTo>
                    <a:pt x="472846" y="46736"/>
                  </a:lnTo>
                  <a:lnTo>
                    <a:pt x="472960" y="49530"/>
                  </a:lnTo>
                  <a:lnTo>
                    <a:pt x="472897" y="50038"/>
                  </a:lnTo>
                  <a:lnTo>
                    <a:pt x="472528" y="49796"/>
                  </a:lnTo>
                  <a:lnTo>
                    <a:pt x="472528" y="63246"/>
                  </a:lnTo>
                  <a:lnTo>
                    <a:pt x="471906" y="63246"/>
                  </a:lnTo>
                  <a:lnTo>
                    <a:pt x="471589" y="63500"/>
                  </a:lnTo>
                  <a:lnTo>
                    <a:pt x="471144" y="62484"/>
                  </a:lnTo>
                  <a:lnTo>
                    <a:pt x="470827" y="61468"/>
                  </a:lnTo>
                  <a:lnTo>
                    <a:pt x="471068" y="61468"/>
                  </a:lnTo>
                  <a:lnTo>
                    <a:pt x="471195" y="62230"/>
                  </a:lnTo>
                  <a:lnTo>
                    <a:pt x="471906" y="62484"/>
                  </a:lnTo>
                  <a:lnTo>
                    <a:pt x="472528" y="63246"/>
                  </a:lnTo>
                  <a:lnTo>
                    <a:pt x="472528" y="49796"/>
                  </a:lnTo>
                  <a:lnTo>
                    <a:pt x="471004" y="48768"/>
                  </a:lnTo>
                  <a:lnTo>
                    <a:pt x="469912" y="46355"/>
                  </a:lnTo>
                  <a:lnTo>
                    <a:pt x="470293" y="47625"/>
                  </a:lnTo>
                  <a:lnTo>
                    <a:pt x="470382" y="48006"/>
                  </a:lnTo>
                  <a:lnTo>
                    <a:pt x="470623" y="50038"/>
                  </a:lnTo>
                  <a:lnTo>
                    <a:pt x="470496" y="49987"/>
                  </a:lnTo>
                  <a:lnTo>
                    <a:pt x="470496" y="64135"/>
                  </a:lnTo>
                  <a:lnTo>
                    <a:pt x="470039" y="64516"/>
                  </a:lnTo>
                  <a:lnTo>
                    <a:pt x="470471" y="64135"/>
                  </a:lnTo>
                  <a:lnTo>
                    <a:pt x="470496" y="49987"/>
                  </a:lnTo>
                  <a:lnTo>
                    <a:pt x="469785" y="49657"/>
                  </a:lnTo>
                  <a:lnTo>
                    <a:pt x="469404" y="48768"/>
                  </a:lnTo>
                  <a:lnTo>
                    <a:pt x="469315" y="47752"/>
                  </a:lnTo>
                  <a:lnTo>
                    <a:pt x="469087" y="47625"/>
                  </a:lnTo>
                  <a:lnTo>
                    <a:pt x="468630" y="47371"/>
                  </a:lnTo>
                  <a:lnTo>
                    <a:pt x="467601" y="46824"/>
                  </a:lnTo>
                  <a:lnTo>
                    <a:pt x="467601" y="47371"/>
                  </a:lnTo>
                  <a:lnTo>
                    <a:pt x="467588" y="47625"/>
                  </a:lnTo>
                  <a:lnTo>
                    <a:pt x="467499" y="47396"/>
                  </a:lnTo>
                  <a:lnTo>
                    <a:pt x="467601" y="46824"/>
                  </a:lnTo>
                  <a:lnTo>
                    <a:pt x="467194" y="46596"/>
                  </a:lnTo>
                  <a:lnTo>
                    <a:pt x="466610" y="45085"/>
                  </a:lnTo>
                  <a:lnTo>
                    <a:pt x="465429" y="45085"/>
                  </a:lnTo>
                  <a:lnTo>
                    <a:pt x="464883" y="41275"/>
                  </a:lnTo>
                  <a:lnTo>
                    <a:pt x="464896" y="45593"/>
                  </a:lnTo>
                  <a:lnTo>
                    <a:pt x="465023" y="48133"/>
                  </a:lnTo>
                  <a:lnTo>
                    <a:pt x="463804" y="47498"/>
                  </a:lnTo>
                  <a:lnTo>
                    <a:pt x="463562" y="47371"/>
                  </a:lnTo>
                  <a:lnTo>
                    <a:pt x="463410" y="47117"/>
                  </a:lnTo>
                  <a:lnTo>
                    <a:pt x="463296" y="46863"/>
                  </a:lnTo>
                  <a:lnTo>
                    <a:pt x="463118" y="46545"/>
                  </a:lnTo>
                  <a:lnTo>
                    <a:pt x="463067" y="46228"/>
                  </a:lnTo>
                  <a:lnTo>
                    <a:pt x="462749" y="46101"/>
                  </a:lnTo>
                  <a:lnTo>
                    <a:pt x="462686" y="46228"/>
                  </a:lnTo>
                  <a:lnTo>
                    <a:pt x="462597" y="46863"/>
                  </a:lnTo>
                  <a:lnTo>
                    <a:pt x="462000" y="46482"/>
                  </a:lnTo>
                  <a:lnTo>
                    <a:pt x="461797" y="46355"/>
                  </a:lnTo>
                  <a:lnTo>
                    <a:pt x="461492" y="46482"/>
                  </a:lnTo>
                  <a:lnTo>
                    <a:pt x="461276" y="46024"/>
                  </a:lnTo>
                  <a:lnTo>
                    <a:pt x="461276" y="46596"/>
                  </a:lnTo>
                  <a:lnTo>
                    <a:pt x="461086" y="46863"/>
                  </a:lnTo>
                  <a:lnTo>
                    <a:pt x="460984" y="47498"/>
                  </a:lnTo>
                  <a:lnTo>
                    <a:pt x="460679" y="46355"/>
                  </a:lnTo>
                  <a:lnTo>
                    <a:pt x="460768" y="45466"/>
                  </a:lnTo>
                  <a:lnTo>
                    <a:pt x="461162" y="46101"/>
                  </a:lnTo>
                  <a:lnTo>
                    <a:pt x="461276" y="46596"/>
                  </a:lnTo>
                  <a:lnTo>
                    <a:pt x="461276" y="46024"/>
                  </a:lnTo>
                  <a:lnTo>
                    <a:pt x="461022" y="45466"/>
                  </a:lnTo>
                  <a:lnTo>
                    <a:pt x="460552" y="44450"/>
                  </a:lnTo>
                  <a:lnTo>
                    <a:pt x="459879" y="45847"/>
                  </a:lnTo>
                  <a:lnTo>
                    <a:pt x="459333" y="45974"/>
                  </a:lnTo>
                  <a:lnTo>
                    <a:pt x="460387" y="48514"/>
                  </a:lnTo>
                  <a:lnTo>
                    <a:pt x="465607" y="48514"/>
                  </a:lnTo>
                  <a:lnTo>
                    <a:pt x="465353" y="48133"/>
                  </a:lnTo>
                  <a:lnTo>
                    <a:pt x="465264" y="48006"/>
                  </a:lnTo>
                  <a:lnTo>
                    <a:pt x="466521" y="47625"/>
                  </a:lnTo>
                  <a:lnTo>
                    <a:pt x="467220" y="47459"/>
                  </a:lnTo>
                  <a:lnTo>
                    <a:pt x="468210" y="51816"/>
                  </a:lnTo>
                  <a:lnTo>
                    <a:pt x="466077" y="49530"/>
                  </a:lnTo>
                  <a:lnTo>
                    <a:pt x="465848" y="49022"/>
                  </a:lnTo>
                  <a:lnTo>
                    <a:pt x="465683" y="48641"/>
                  </a:lnTo>
                  <a:lnTo>
                    <a:pt x="461543" y="48641"/>
                  </a:lnTo>
                  <a:lnTo>
                    <a:pt x="461543" y="49707"/>
                  </a:lnTo>
                  <a:lnTo>
                    <a:pt x="461505" y="49530"/>
                  </a:lnTo>
                  <a:lnTo>
                    <a:pt x="461543" y="49707"/>
                  </a:lnTo>
                  <a:lnTo>
                    <a:pt x="461543" y="48641"/>
                  </a:lnTo>
                  <a:lnTo>
                    <a:pt x="460451" y="48641"/>
                  </a:lnTo>
                  <a:lnTo>
                    <a:pt x="459714" y="48641"/>
                  </a:lnTo>
                  <a:lnTo>
                    <a:pt x="461022" y="50266"/>
                  </a:lnTo>
                  <a:lnTo>
                    <a:pt x="461378" y="49936"/>
                  </a:lnTo>
                  <a:lnTo>
                    <a:pt x="461518" y="50253"/>
                  </a:lnTo>
                  <a:lnTo>
                    <a:pt x="461657" y="50431"/>
                  </a:lnTo>
                  <a:lnTo>
                    <a:pt x="461797" y="50584"/>
                  </a:lnTo>
                  <a:lnTo>
                    <a:pt x="461581" y="49771"/>
                  </a:lnTo>
                  <a:lnTo>
                    <a:pt x="461860" y="49530"/>
                  </a:lnTo>
                  <a:lnTo>
                    <a:pt x="462749" y="49022"/>
                  </a:lnTo>
                  <a:lnTo>
                    <a:pt x="462851" y="49911"/>
                  </a:lnTo>
                  <a:lnTo>
                    <a:pt x="462965" y="51943"/>
                  </a:lnTo>
                  <a:lnTo>
                    <a:pt x="461797" y="50673"/>
                  </a:lnTo>
                  <a:lnTo>
                    <a:pt x="462864" y="55372"/>
                  </a:lnTo>
                  <a:lnTo>
                    <a:pt x="460641" y="51816"/>
                  </a:lnTo>
                  <a:lnTo>
                    <a:pt x="458470" y="50292"/>
                  </a:lnTo>
                  <a:lnTo>
                    <a:pt x="457327" y="48006"/>
                  </a:lnTo>
                  <a:lnTo>
                    <a:pt x="457034" y="48704"/>
                  </a:lnTo>
                  <a:lnTo>
                    <a:pt x="457034" y="71247"/>
                  </a:lnTo>
                  <a:lnTo>
                    <a:pt x="454418" y="70053"/>
                  </a:lnTo>
                  <a:lnTo>
                    <a:pt x="454380" y="68326"/>
                  </a:lnTo>
                  <a:lnTo>
                    <a:pt x="454367" y="67437"/>
                  </a:lnTo>
                  <a:lnTo>
                    <a:pt x="455510" y="68072"/>
                  </a:lnTo>
                  <a:lnTo>
                    <a:pt x="457034" y="71247"/>
                  </a:lnTo>
                  <a:lnTo>
                    <a:pt x="457034" y="48704"/>
                  </a:lnTo>
                  <a:lnTo>
                    <a:pt x="456412" y="50165"/>
                  </a:lnTo>
                  <a:lnTo>
                    <a:pt x="454101" y="50546"/>
                  </a:lnTo>
                  <a:lnTo>
                    <a:pt x="455104" y="55372"/>
                  </a:lnTo>
                  <a:lnTo>
                    <a:pt x="455193" y="56261"/>
                  </a:lnTo>
                  <a:lnTo>
                    <a:pt x="455079" y="56896"/>
                  </a:lnTo>
                  <a:lnTo>
                    <a:pt x="454139" y="54737"/>
                  </a:lnTo>
                  <a:lnTo>
                    <a:pt x="453720" y="54102"/>
                  </a:lnTo>
                  <a:lnTo>
                    <a:pt x="453682" y="53365"/>
                  </a:lnTo>
                  <a:lnTo>
                    <a:pt x="453504" y="54229"/>
                  </a:lnTo>
                  <a:lnTo>
                    <a:pt x="451459" y="54102"/>
                  </a:lnTo>
                  <a:lnTo>
                    <a:pt x="451624" y="54584"/>
                  </a:lnTo>
                  <a:lnTo>
                    <a:pt x="451713" y="54851"/>
                  </a:lnTo>
                  <a:lnTo>
                    <a:pt x="451916" y="54356"/>
                  </a:lnTo>
                  <a:lnTo>
                    <a:pt x="451815" y="55118"/>
                  </a:lnTo>
                  <a:lnTo>
                    <a:pt x="452742" y="57785"/>
                  </a:lnTo>
                  <a:lnTo>
                    <a:pt x="450964" y="56642"/>
                  </a:lnTo>
                  <a:lnTo>
                    <a:pt x="451446" y="55499"/>
                  </a:lnTo>
                  <a:lnTo>
                    <a:pt x="451612" y="55118"/>
                  </a:lnTo>
                  <a:lnTo>
                    <a:pt x="451624" y="54584"/>
                  </a:lnTo>
                  <a:lnTo>
                    <a:pt x="450723" y="55499"/>
                  </a:lnTo>
                  <a:lnTo>
                    <a:pt x="450456" y="54229"/>
                  </a:lnTo>
                  <a:lnTo>
                    <a:pt x="447941" y="54102"/>
                  </a:lnTo>
                  <a:lnTo>
                    <a:pt x="447192" y="57531"/>
                  </a:lnTo>
                  <a:lnTo>
                    <a:pt x="446252" y="60579"/>
                  </a:lnTo>
                  <a:lnTo>
                    <a:pt x="443166" y="59563"/>
                  </a:lnTo>
                  <a:lnTo>
                    <a:pt x="443788" y="60071"/>
                  </a:lnTo>
                  <a:lnTo>
                    <a:pt x="444093" y="60706"/>
                  </a:lnTo>
                  <a:lnTo>
                    <a:pt x="438962" y="59182"/>
                  </a:lnTo>
                  <a:lnTo>
                    <a:pt x="437769" y="66929"/>
                  </a:lnTo>
                  <a:lnTo>
                    <a:pt x="431850" y="63627"/>
                  </a:lnTo>
                  <a:lnTo>
                    <a:pt x="430352" y="63119"/>
                  </a:lnTo>
                  <a:lnTo>
                    <a:pt x="431266" y="65405"/>
                  </a:lnTo>
                  <a:lnTo>
                    <a:pt x="431444" y="67437"/>
                  </a:lnTo>
                  <a:lnTo>
                    <a:pt x="429882" y="64643"/>
                  </a:lnTo>
                  <a:lnTo>
                    <a:pt x="430225" y="67437"/>
                  </a:lnTo>
                  <a:lnTo>
                    <a:pt x="430339" y="68580"/>
                  </a:lnTo>
                  <a:lnTo>
                    <a:pt x="429983" y="71628"/>
                  </a:lnTo>
                  <a:lnTo>
                    <a:pt x="424408" y="62738"/>
                  </a:lnTo>
                  <a:lnTo>
                    <a:pt x="424599" y="67183"/>
                  </a:lnTo>
                  <a:lnTo>
                    <a:pt x="424726" y="68326"/>
                  </a:lnTo>
                  <a:lnTo>
                    <a:pt x="425818" y="69977"/>
                  </a:lnTo>
                  <a:lnTo>
                    <a:pt x="424954" y="69977"/>
                  </a:lnTo>
                  <a:lnTo>
                    <a:pt x="424167" y="72136"/>
                  </a:lnTo>
                  <a:lnTo>
                    <a:pt x="424116" y="72009"/>
                  </a:lnTo>
                  <a:lnTo>
                    <a:pt x="423227" y="69850"/>
                  </a:lnTo>
                  <a:lnTo>
                    <a:pt x="423367" y="70485"/>
                  </a:lnTo>
                  <a:lnTo>
                    <a:pt x="423964" y="72009"/>
                  </a:lnTo>
                  <a:lnTo>
                    <a:pt x="423214" y="71120"/>
                  </a:lnTo>
                  <a:lnTo>
                    <a:pt x="422465" y="69723"/>
                  </a:lnTo>
                  <a:lnTo>
                    <a:pt x="422008" y="73025"/>
                  </a:lnTo>
                  <a:lnTo>
                    <a:pt x="420166" y="72644"/>
                  </a:lnTo>
                  <a:lnTo>
                    <a:pt x="419341" y="67056"/>
                  </a:lnTo>
                  <a:lnTo>
                    <a:pt x="417296" y="67678"/>
                  </a:lnTo>
                  <a:lnTo>
                    <a:pt x="416941" y="68326"/>
                  </a:lnTo>
                  <a:lnTo>
                    <a:pt x="416826" y="68707"/>
                  </a:lnTo>
                  <a:lnTo>
                    <a:pt x="417322" y="72771"/>
                  </a:lnTo>
                  <a:lnTo>
                    <a:pt x="417449" y="73025"/>
                  </a:lnTo>
                  <a:lnTo>
                    <a:pt x="418109" y="73787"/>
                  </a:lnTo>
                  <a:lnTo>
                    <a:pt x="418426" y="73787"/>
                  </a:lnTo>
                  <a:lnTo>
                    <a:pt x="419315" y="74422"/>
                  </a:lnTo>
                  <a:lnTo>
                    <a:pt x="420001" y="75692"/>
                  </a:lnTo>
                  <a:lnTo>
                    <a:pt x="420001" y="76073"/>
                  </a:lnTo>
                  <a:lnTo>
                    <a:pt x="419900" y="77216"/>
                  </a:lnTo>
                  <a:lnTo>
                    <a:pt x="421830" y="81407"/>
                  </a:lnTo>
                  <a:lnTo>
                    <a:pt x="423557" y="86106"/>
                  </a:lnTo>
                  <a:lnTo>
                    <a:pt x="426631" y="88392"/>
                  </a:lnTo>
                  <a:lnTo>
                    <a:pt x="426402" y="85217"/>
                  </a:lnTo>
                  <a:lnTo>
                    <a:pt x="427799" y="87122"/>
                  </a:lnTo>
                  <a:lnTo>
                    <a:pt x="426948" y="87757"/>
                  </a:lnTo>
                  <a:lnTo>
                    <a:pt x="428447" y="89408"/>
                  </a:lnTo>
                  <a:lnTo>
                    <a:pt x="427977" y="87757"/>
                  </a:lnTo>
                  <a:lnTo>
                    <a:pt x="427863" y="87249"/>
                  </a:lnTo>
                  <a:lnTo>
                    <a:pt x="427672" y="86106"/>
                  </a:lnTo>
                  <a:lnTo>
                    <a:pt x="428332" y="87249"/>
                  </a:lnTo>
                  <a:lnTo>
                    <a:pt x="428866" y="88011"/>
                  </a:lnTo>
                  <a:lnTo>
                    <a:pt x="429285" y="88265"/>
                  </a:lnTo>
                  <a:lnTo>
                    <a:pt x="428840" y="86106"/>
                  </a:lnTo>
                  <a:lnTo>
                    <a:pt x="428650" y="85217"/>
                  </a:lnTo>
                  <a:lnTo>
                    <a:pt x="428358" y="83807"/>
                  </a:lnTo>
                  <a:lnTo>
                    <a:pt x="428371" y="83680"/>
                  </a:lnTo>
                  <a:lnTo>
                    <a:pt x="428510" y="82550"/>
                  </a:lnTo>
                  <a:lnTo>
                    <a:pt x="430009" y="84328"/>
                  </a:lnTo>
                  <a:lnTo>
                    <a:pt x="430644" y="85979"/>
                  </a:lnTo>
                  <a:lnTo>
                    <a:pt x="430428" y="83947"/>
                  </a:lnTo>
                  <a:lnTo>
                    <a:pt x="430999" y="84963"/>
                  </a:lnTo>
                  <a:lnTo>
                    <a:pt x="431101" y="85217"/>
                  </a:lnTo>
                  <a:lnTo>
                    <a:pt x="431215" y="85610"/>
                  </a:lnTo>
                  <a:lnTo>
                    <a:pt x="431165" y="84836"/>
                  </a:lnTo>
                  <a:lnTo>
                    <a:pt x="432435" y="85217"/>
                  </a:lnTo>
                  <a:lnTo>
                    <a:pt x="432308" y="84836"/>
                  </a:lnTo>
                  <a:lnTo>
                    <a:pt x="432015" y="83947"/>
                  </a:lnTo>
                  <a:lnTo>
                    <a:pt x="431596" y="82677"/>
                  </a:lnTo>
                  <a:lnTo>
                    <a:pt x="433311" y="84963"/>
                  </a:lnTo>
                  <a:lnTo>
                    <a:pt x="433197" y="82677"/>
                  </a:lnTo>
                  <a:lnTo>
                    <a:pt x="433197" y="82550"/>
                  </a:lnTo>
                  <a:lnTo>
                    <a:pt x="433133" y="81280"/>
                  </a:lnTo>
                  <a:lnTo>
                    <a:pt x="435051" y="85471"/>
                  </a:lnTo>
                  <a:lnTo>
                    <a:pt x="434733" y="84201"/>
                  </a:lnTo>
                  <a:lnTo>
                    <a:pt x="434467" y="81661"/>
                  </a:lnTo>
                  <a:lnTo>
                    <a:pt x="434886" y="81280"/>
                  </a:lnTo>
                  <a:lnTo>
                    <a:pt x="436321" y="86741"/>
                  </a:lnTo>
                  <a:lnTo>
                    <a:pt x="436829" y="81280"/>
                  </a:lnTo>
                  <a:lnTo>
                    <a:pt x="436892" y="80645"/>
                  </a:lnTo>
                  <a:lnTo>
                    <a:pt x="439166" y="86106"/>
                  </a:lnTo>
                  <a:lnTo>
                    <a:pt x="437730" y="81280"/>
                  </a:lnTo>
                  <a:lnTo>
                    <a:pt x="440664" y="83058"/>
                  </a:lnTo>
                  <a:lnTo>
                    <a:pt x="440690" y="81280"/>
                  </a:lnTo>
                  <a:lnTo>
                    <a:pt x="440690" y="80645"/>
                  </a:lnTo>
                  <a:lnTo>
                    <a:pt x="440702" y="79883"/>
                  </a:lnTo>
                  <a:lnTo>
                    <a:pt x="440944" y="80924"/>
                  </a:lnTo>
                  <a:lnTo>
                    <a:pt x="441629" y="81026"/>
                  </a:lnTo>
                  <a:lnTo>
                    <a:pt x="442442" y="82296"/>
                  </a:lnTo>
                  <a:lnTo>
                    <a:pt x="443280" y="82931"/>
                  </a:lnTo>
                  <a:lnTo>
                    <a:pt x="441972" y="79883"/>
                  </a:lnTo>
                  <a:lnTo>
                    <a:pt x="441706" y="79248"/>
                  </a:lnTo>
                  <a:lnTo>
                    <a:pt x="441718" y="78994"/>
                  </a:lnTo>
                  <a:lnTo>
                    <a:pt x="442264" y="77978"/>
                  </a:lnTo>
                  <a:lnTo>
                    <a:pt x="442137" y="76835"/>
                  </a:lnTo>
                  <a:lnTo>
                    <a:pt x="441858" y="75311"/>
                  </a:lnTo>
                  <a:lnTo>
                    <a:pt x="444322" y="78486"/>
                  </a:lnTo>
                  <a:lnTo>
                    <a:pt x="443344" y="79883"/>
                  </a:lnTo>
                  <a:lnTo>
                    <a:pt x="445173" y="83185"/>
                  </a:lnTo>
                  <a:lnTo>
                    <a:pt x="443763" y="80264"/>
                  </a:lnTo>
                  <a:lnTo>
                    <a:pt x="445249" y="79502"/>
                  </a:lnTo>
                  <a:lnTo>
                    <a:pt x="443826" y="77216"/>
                  </a:lnTo>
                  <a:lnTo>
                    <a:pt x="445477" y="79121"/>
                  </a:lnTo>
                  <a:lnTo>
                    <a:pt x="444868" y="77978"/>
                  </a:lnTo>
                  <a:lnTo>
                    <a:pt x="446582" y="80899"/>
                  </a:lnTo>
                  <a:lnTo>
                    <a:pt x="445363" y="77978"/>
                  </a:lnTo>
                  <a:lnTo>
                    <a:pt x="445033" y="77216"/>
                  </a:lnTo>
                  <a:lnTo>
                    <a:pt x="444614" y="76200"/>
                  </a:lnTo>
                  <a:lnTo>
                    <a:pt x="446836" y="79883"/>
                  </a:lnTo>
                  <a:lnTo>
                    <a:pt x="446074" y="76835"/>
                  </a:lnTo>
                  <a:lnTo>
                    <a:pt x="448030" y="78740"/>
                  </a:lnTo>
                  <a:lnTo>
                    <a:pt x="448259" y="81026"/>
                  </a:lnTo>
                  <a:lnTo>
                    <a:pt x="448640" y="79248"/>
                  </a:lnTo>
                  <a:lnTo>
                    <a:pt x="449338" y="79959"/>
                  </a:lnTo>
                  <a:lnTo>
                    <a:pt x="448881" y="79248"/>
                  </a:lnTo>
                  <a:lnTo>
                    <a:pt x="448551" y="78740"/>
                  </a:lnTo>
                  <a:lnTo>
                    <a:pt x="447903" y="76835"/>
                  </a:lnTo>
                  <a:lnTo>
                    <a:pt x="447865" y="76708"/>
                  </a:lnTo>
                  <a:lnTo>
                    <a:pt x="448132" y="76200"/>
                  </a:lnTo>
                  <a:lnTo>
                    <a:pt x="448589" y="75311"/>
                  </a:lnTo>
                  <a:lnTo>
                    <a:pt x="448652" y="75184"/>
                  </a:lnTo>
                  <a:lnTo>
                    <a:pt x="449592" y="78994"/>
                  </a:lnTo>
                  <a:lnTo>
                    <a:pt x="450811" y="80645"/>
                  </a:lnTo>
                  <a:lnTo>
                    <a:pt x="451142" y="79502"/>
                  </a:lnTo>
                  <a:lnTo>
                    <a:pt x="451027" y="78740"/>
                  </a:lnTo>
                  <a:lnTo>
                    <a:pt x="450329" y="75819"/>
                  </a:lnTo>
                  <a:lnTo>
                    <a:pt x="450964" y="75692"/>
                  </a:lnTo>
                  <a:lnTo>
                    <a:pt x="451256" y="76327"/>
                  </a:lnTo>
                  <a:lnTo>
                    <a:pt x="451472" y="76454"/>
                  </a:lnTo>
                  <a:lnTo>
                    <a:pt x="451662" y="77216"/>
                  </a:lnTo>
                  <a:lnTo>
                    <a:pt x="451446" y="75692"/>
                  </a:lnTo>
                  <a:lnTo>
                    <a:pt x="451383" y="75184"/>
                  </a:lnTo>
                  <a:lnTo>
                    <a:pt x="451231" y="74041"/>
                  </a:lnTo>
                  <a:lnTo>
                    <a:pt x="454012" y="76073"/>
                  </a:lnTo>
                  <a:lnTo>
                    <a:pt x="453707" y="74041"/>
                  </a:lnTo>
                  <a:lnTo>
                    <a:pt x="453555" y="73025"/>
                  </a:lnTo>
                  <a:lnTo>
                    <a:pt x="453428" y="72136"/>
                  </a:lnTo>
                  <a:lnTo>
                    <a:pt x="453694" y="72491"/>
                  </a:lnTo>
                  <a:lnTo>
                    <a:pt x="453224" y="71628"/>
                  </a:lnTo>
                  <a:lnTo>
                    <a:pt x="453009" y="71247"/>
                  </a:lnTo>
                  <a:lnTo>
                    <a:pt x="452158" y="69342"/>
                  </a:lnTo>
                  <a:lnTo>
                    <a:pt x="451675" y="68072"/>
                  </a:lnTo>
                  <a:lnTo>
                    <a:pt x="452132" y="67818"/>
                  </a:lnTo>
                  <a:lnTo>
                    <a:pt x="452043" y="67437"/>
                  </a:lnTo>
                  <a:lnTo>
                    <a:pt x="451929" y="66929"/>
                  </a:lnTo>
                  <a:lnTo>
                    <a:pt x="451599" y="65532"/>
                  </a:lnTo>
                  <a:lnTo>
                    <a:pt x="452767" y="67691"/>
                  </a:lnTo>
                  <a:lnTo>
                    <a:pt x="452450" y="67818"/>
                  </a:lnTo>
                  <a:lnTo>
                    <a:pt x="452780" y="68580"/>
                  </a:lnTo>
                  <a:lnTo>
                    <a:pt x="452856" y="68821"/>
                  </a:lnTo>
                  <a:lnTo>
                    <a:pt x="453009" y="69596"/>
                  </a:lnTo>
                  <a:lnTo>
                    <a:pt x="453059" y="68326"/>
                  </a:lnTo>
                  <a:lnTo>
                    <a:pt x="454431" y="70650"/>
                  </a:lnTo>
                  <a:lnTo>
                    <a:pt x="454317" y="70053"/>
                  </a:lnTo>
                  <a:lnTo>
                    <a:pt x="456476" y="72390"/>
                  </a:lnTo>
                  <a:lnTo>
                    <a:pt x="454812" y="71628"/>
                  </a:lnTo>
                  <a:lnTo>
                    <a:pt x="457873" y="76454"/>
                  </a:lnTo>
                  <a:lnTo>
                    <a:pt x="454101" y="71780"/>
                  </a:lnTo>
                  <a:lnTo>
                    <a:pt x="454825" y="73025"/>
                  </a:lnTo>
                  <a:lnTo>
                    <a:pt x="457136" y="76835"/>
                  </a:lnTo>
                  <a:lnTo>
                    <a:pt x="459003" y="77089"/>
                  </a:lnTo>
                  <a:lnTo>
                    <a:pt x="458787" y="76454"/>
                  </a:lnTo>
                  <a:lnTo>
                    <a:pt x="458063" y="74422"/>
                  </a:lnTo>
                  <a:lnTo>
                    <a:pt x="459943" y="74676"/>
                  </a:lnTo>
                  <a:lnTo>
                    <a:pt x="459879" y="74422"/>
                  </a:lnTo>
                  <a:lnTo>
                    <a:pt x="459511" y="72771"/>
                  </a:lnTo>
                  <a:lnTo>
                    <a:pt x="459105" y="72390"/>
                  </a:lnTo>
                  <a:lnTo>
                    <a:pt x="458698" y="72009"/>
                  </a:lnTo>
                  <a:lnTo>
                    <a:pt x="458520" y="71247"/>
                  </a:lnTo>
                  <a:lnTo>
                    <a:pt x="458317" y="70358"/>
                  </a:lnTo>
                  <a:lnTo>
                    <a:pt x="458406" y="69342"/>
                  </a:lnTo>
                  <a:lnTo>
                    <a:pt x="458762" y="67437"/>
                  </a:lnTo>
                  <a:lnTo>
                    <a:pt x="459054" y="65913"/>
                  </a:lnTo>
                  <a:lnTo>
                    <a:pt x="463397" y="77724"/>
                  </a:lnTo>
                  <a:lnTo>
                    <a:pt x="463143" y="72898"/>
                  </a:lnTo>
                  <a:lnTo>
                    <a:pt x="463042" y="72263"/>
                  </a:lnTo>
                  <a:lnTo>
                    <a:pt x="462622" y="70358"/>
                  </a:lnTo>
                  <a:lnTo>
                    <a:pt x="461073" y="66040"/>
                  </a:lnTo>
                  <a:lnTo>
                    <a:pt x="463092" y="67818"/>
                  </a:lnTo>
                  <a:lnTo>
                    <a:pt x="464248" y="71755"/>
                  </a:lnTo>
                  <a:lnTo>
                    <a:pt x="465836" y="71501"/>
                  </a:lnTo>
                  <a:lnTo>
                    <a:pt x="462876" y="66040"/>
                  </a:lnTo>
                  <a:lnTo>
                    <a:pt x="465074" y="67678"/>
                  </a:lnTo>
                  <a:lnTo>
                    <a:pt x="465785" y="67310"/>
                  </a:lnTo>
                  <a:lnTo>
                    <a:pt x="467283" y="70485"/>
                  </a:lnTo>
                  <a:lnTo>
                    <a:pt x="468604" y="69342"/>
                  </a:lnTo>
                  <a:lnTo>
                    <a:pt x="469099" y="67310"/>
                  </a:lnTo>
                  <a:lnTo>
                    <a:pt x="469353" y="66294"/>
                  </a:lnTo>
                  <a:lnTo>
                    <a:pt x="469646" y="66040"/>
                  </a:lnTo>
                  <a:lnTo>
                    <a:pt x="469798" y="65913"/>
                  </a:lnTo>
                  <a:lnTo>
                    <a:pt x="470242" y="65532"/>
                  </a:lnTo>
                  <a:lnTo>
                    <a:pt x="470827" y="65024"/>
                  </a:lnTo>
                  <a:lnTo>
                    <a:pt x="471131" y="66040"/>
                  </a:lnTo>
                  <a:lnTo>
                    <a:pt x="471220" y="67056"/>
                  </a:lnTo>
                  <a:lnTo>
                    <a:pt x="471347" y="67310"/>
                  </a:lnTo>
                  <a:lnTo>
                    <a:pt x="472046" y="68072"/>
                  </a:lnTo>
                  <a:lnTo>
                    <a:pt x="473544" y="65532"/>
                  </a:lnTo>
                  <a:lnTo>
                    <a:pt x="476808" y="66548"/>
                  </a:lnTo>
                  <a:lnTo>
                    <a:pt x="479653" y="67818"/>
                  </a:lnTo>
                  <a:lnTo>
                    <a:pt x="479450" y="65532"/>
                  </a:lnTo>
                  <a:lnTo>
                    <a:pt x="479412" y="65024"/>
                  </a:lnTo>
                  <a:lnTo>
                    <a:pt x="479374" y="64643"/>
                  </a:lnTo>
                  <a:lnTo>
                    <a:pt x="479564" y="64643"/>
                  </a:lnTo>
                  <a:lnTo>
                    <a:pt x="479564" y="64516"/>
                  </a:lnTo>
                  <a:lnTo>
                    <a:pt x="479552" y="64135"/>
                  </a:lnTo>
                  <a:lnTo>
                    <a:pt x="479539" y="63500"/>
                  </a:lnTo>
                  <a:lnTo>
                    <a:pt x="479539" y="63246"/>
                  </a:lnTo>
                  <a:lnTo>
                    <a:pt x="479933" y="62992"/>
                  </a:lnTo>
                  <a:lnTo>
                    <a:pt x="480720" y="64643"/>
                  </a:lnTo>
                  <a:lnTo>
                    <a:pt x="480809" y="65659"/>
                  </a:lnTo>
                  <a:lnTo>
                    <a:pt x="481266" y="62992"/>
                  </a:lnTo>
                  <a:lnTo>
                    <a:pt x="481304" y="62738"/>
                  </a:lnTo>
                  <a:lnTo>
                    <a:pt x="481863" y="61468"/>
                  </a:lnTo>
                  <a:lnTo>
                    <a:pt x="482193" y="60706"/>
                  </a:lnTo>
                  <a:lnTo>
                    <a:pt x="482257" y="60579"/>
                  </a:lnTo>
                  <a:lnTo>
                    <a:pt x="482981" y="58928"/>
                  </a:lnTo>
                  <a:lnTo>
                    <a:pt x="485635" y="61468"/>
                  </a:lnTo>
                  <a:lnTo>
                    <a:pt x="485660" y="62357"/>
                  </a:lnTo>
                  <a:lnTo>
                    <a:pt x="487273" y="63119"/>
                  </a:lnTo>
                  <a:lnTo>
                    <a:pt x="485825" y="58928"/>
                  </a:lnTo>
                  <a:lnTo>
                    <a:pt x="485444" y="57785"/>
                  </a:lnTo>
                  <a:lnTo>
                    <a:pt x="485127" y="56896"/>
                  </a:lnTo>
                  <a:lnTo>
                    <a:pt x="484822" y="56007"/>
                  </a:lnTo>
                  <a:lnTo>
                    <a:pt x="486918" y="58293"/>
                  </a:lnTo>
                  <a:lnTo>
                    <a:pt x="486905" y="58928"/>
                  </a:lnTo>
                  <a:lnTo>
                    <a:pt x="489927" y="59182"/>
                  </a:lnTo>
                  <a:lnTo>
                    <a:pt x="491528" y="56007"/>
                  </a:lnTo>
                  <a:lnTo>
                    <a:pt x="491845" y="55372"/>
                  </a:lnTo>
                  <a:lnTo>
                    <a:pt x="495388" y="59182"/>
                  </a:lnTo>
                  <a:lnTo>
                    <a:pt x="494309" y="54864"/>
                  </a:lnTo>
                  <a:lnTo>
                    <a:pt x="498602" y="60198"/>
                  </a:lnTo>
                  <a:lnTo>
                    <a:pt x="496963" y="54864"/>
                  </a:lnTo>
                  <a:lnTo>
                    <a:pt x="496760" y="54229"/>
                  </a:lnTo>
                  <a:lnTo>
                    <a:pt x="499249" y="56642"/>
                  </a:lnTo>
                  <a:lnTo>
                    <a:pt x="499186" y="57912"/>
                  </a:lnTo>
                  <a:lnTo>
                    <a:pt x="501929" y="59055"/>
                  </a:lnTo>
                  <a:lnTo>
                    <a:pt x="502577" y="59182"/>
                  </a:lnTo>
                  <a:lnTo>
                    <a:pt x="501586" y="55372"/>
                  </a:lnTo>
                  <a:lnTo>
                    <a:pt x="501688" y="54851"/>
                  </a:lnTo>
                  <a:lnTo>
                    <a:pt x="502005" y="54356"/>
                  </a:lnTo>
                  <a:lnTo>
                    <a:pt x="503059" y="57404"/>
                  </a:lnTo>
                  <a:lnTo>
                    <a:pt x="502945" y="54356"/>
                  </a:lnTo>
                  <a:lnTo>
                    <a:pt x="502945" y="54229"/>
                  </a:lnTo>
                  <a:lnTo>
                    <a:pt x="502932" y="53848"/>
                  </a:lnTo>
                  <a:lnTo>
                    <a:pt x="504647" y="57404"/>
                  </a:lnTo>
                  <a:lnTo>
                    <a:pt x="505040" y="56388"/>
                  </a:lnTo>
                  <a:lnTo>
                    <a:pt x="504710" y="56261"/>
                  </a:lnTo>
                  <a:lnTo>
                    <a:pt x="504024" y="55118"/>
                  </a:lnTo>
                  <a:lnTo>
                    <a:pt x="503809" y="54343"/>
                  </a:lnTo>
                  <a:lnTo>
                    <a:pt x="503897" y="53848"/>
                  </a:lnTo>
                  <a:lnTo>
                    <a:pt x="504329" y="52578"/>
                  </a:lnTo>
                  <a:lnTo>
                    <a:pt x="506958" y="55499"/>
                  </a:lnTo>
                  <a:lnTo>
                    <a:pt x="507492" y="57150"/>
                  </a:lnTo>
                  <a:lnTo>
                    <a:pt x="509041" y="53721"/>
                  </a:lnTo>
                  <a:lnTo>
                    <a:pt x="509206" y="54343"/>
                  </a:lnTo>
                  <a:lnTo>
                    <a:pt x="509244" y="53721"/>
                  </a:lnTo>
                  <a:lnTo>
                    <a:pt x="509308" y="52832"/>
                  </a:lnTo>
                  <a:lnTo>
                    <a:pt x="510336" y="59563"/>
                  </a:lnTo>
                  <a:lnTo>
                    <a:pt x="510463" y="57785"/>
                  </a:lnTo>
                  <a:lnTo>
                    <a:pt x="510413" y="56007"/>
                  </a:lnTo>
                  <a:lnTo>
                    <a:pt x="510184" y="55626"/>
                  </a:lnTo>
                  <a:lnTo>
                    <a:pt x="510070" y="54483"/>
                  </a:lnTo>
                  <a:lnTo>
                    <a:pt x="509892" y="53848"/>
                  </a:lnTo>
                  <a:lnTo>
                    <a:pt x="511073" y="55499"/>
                  </a:lnTo>
                  <a:lnTo>
                    <a:pt x="512419" y="55118"/>
                  </a:lnTo>
                  <a:lnTo>
                    <a:pt x="513168" y="53975"/>
                  </a:lnTo>
                  <a:lnTo>
                    <a:pt x="513638" y="56261"/>
                  </a:lnTo>
                  <a:lnTo>
                    <a:pt x="515607" y="56134"/>
                  </a:lnTo>
                  <a:lnTo>
                    <a:pt x="517080" y="53975"/>
                  </a:lnTo>
                  <a:lnTo>
                    <a:pt x="517588" y="53848"/>
                  </a:lnTo>
                  <a:lnTo>
                    <a:pt x="519112" y="53467"/>
                  </a:lnTo>
                  <a:lnTo>
                    <a:pt x="517855" y="51816"/>
                  </a:lnTo>
                  <a:lnTo>
                    <a:pt x="517385" y="50038"/>
                  </a:lnTo>
                  <a:lnTo>
                    <a:pt x="517118" y="49022"/>
                  </a:lnTo>
                  <a:lnTo>
                    <a:pt x="517613" y="48387"/>
                  </a:lnTo>
                  <a:lnTo>
                    <a:pt x="517867" y="49047"/>
                  </a:lnTo>
                  <a:lnTo>
                    <a:pt x="517880" y="47879"/>
                  </a:lnTo>
                  <a:lnTo>
                    <a:pt x="518756" y="48006"/>
                  </a:lnTo>
                  <a:lnTo>
                    <a:pt x="519290" y="50419"/>
                  </a:lnTo>
                  <a:lnTo>
                    <a:pt x="519404" y="52578"/>
                  </a:lnTo>
                  <a:lnTo>
                    <a:pt x="519976" y="51181"/>
                  </a:lnTo>
                  <a:lnTo>
                    <a:pt x="520242" y="51943"/>
                  </a:lnTo>
                  <a:lnTo>
                    <a:pt x="520369" y="53086"/>
                  </a:lnTo>
                  <a:lnTo>
                    <a:pt x="520573" y="53975"/>
                  </a:lnTo>
                  <a:lnTo>
                    <a:pt x="520357" y="51816"/>
                  </a:lnTo>
                  <a:lnTo>
                    <a:pt x="523138" y="56769"/>
                  </a:lnTo>
                  <a:lnTo>
                    <a:pt x="522630" y="53086"/>
                  </a:lnTo>
                  <a:lnTo>
                    <a:pt x="522973" y="54102"/>
                  </a:lnTo>
                  <a:lnTo>
                    <a:pt x="524979" y="53467"/>
                  </a:lnTo>
                  <a:lnTo>
                    <a:pt x="525132" y="53086"/>
                  </a:lnTo>
                  <a:lnTo>
                    <a:pt x="525551" y="52070"/>
                  </a:lnTo>
                  <a:lnTo>
                    <a:pt x="526186" y="51816"/>
                  </a:lnTo>
                  <a:lnTo>
                    <a:pt x="527126" y="51435"/>
                  </a:lnTo>
                  <a:lnTo>
                    <a:pt x="527062" y="51181"/>
                  </a:lnTo>
                  <a:lnTo>
                    <a:pt x="526351" y="48641"/>
                  </a:lnTo>
                  <a:lnTo>
                    <a:pt x="527164" y="49022"/>
                  </a:lnTo>
                  <a:lnTo>
                    <a:pt x="527138" y="48641"/>
                  </a:lnTo>
                  <a:lnTo>
                    <a:pt x="527088" y="47879"/>
                  </a:lnTo>
                  <a:lnTo>
                    <a:pt x="527037" y="47117"/>
                  </a:lnTo>
                  <a:lnTo>
                    <a:pt x="526999" y="46609"/>
                  </a:lnTo>
                  <a:lnTo>
                    <a:pt x="528472" y="47117"/>
                  </a:lnTo>
                  <a:lnTo>
                    <a:pt x="530466" y="49022"/>
                  </a:lnTo>
                  <a:lnTo>
                    <a:pt x="531850" y="48387"/>
                  </a:lnTo>
                  <a:lnTo>
                    <a:pt x="532485" y="46736"/>
                  </a:lnTo>
                  <a:lnTo>
                    <a:pt x="532333" y="46609"/>
                  </a:lnTo>
                  <a:lnTo>
                    <a:pt x="532193" y="46482"/>
                  </a:lnTo>
                  <a:lnTo>
                    <a:pt x="531482" y="45847"/>
                  </a:lnTo>
                  <a:lnTo>
                    <a:pt x="531482" y="44069"/>
                  </a:lnTo>
                  <a:lnTo>
                    <a:pt x="532206" y="46355"/>
                  </a:lnTo>
                  <a:lnTo>
                    <a:pt x="532320" y="46596"/>
                  </a:lnTo>
                  <a:lnTo>
                    <a:pt x="533666" y="45974"/>
                  </a:lnTo>
                  <a:lnTo>
                    <a:pt x="533425" y="48006"/>
                  </a:lnTo>
                  <a:lnTo>
                    <a:pt x="535063" y="47117"/>
                  </a:lnTo>
                  <a:lnTo>
                    <a:pt x="535520" y="46990"/>
                  </a:lnTo>
                  <a:lnTo>
                    <a:pt x="536117" y="45974"/>
                  </a:lnTo>
                  <a:lnTo>
                    <a:pt x="537095" y="44323"/>
                  </a:lnTo>
                  <a:lnTo>
                    <a:pt x="537108" y="44069"/>
                  </a:lnTo>
                  <a:lnTo>
                    <a:pt x="536917" y="43688"/>
                  </a:lnTo>
                  <a:lnTo>
                    <a:pt x="536663" y="43180"/>
                  </a:lnTo>
                  <a:lnTo>
                    <a:pt x="536257" y="42799"/>
                  </a:lnTo>
                  <a:lnTo>
                    <a:pt x="536371" y="41529"/>
                  </a:lnTo>
                  <a:lnTo>
                    <a:pt x="536448" y="41402"/>
                  </a:lnTo>
                  <a:lnTo>
                    <a:pt x="537375" y="42799"/>
                  </a:lnTo>
                  <a:lnTo>
                    <a:pt x="537502" y="43434"/>
                  </a:lnTo>
                  <a:lnTo>
                    <a:pt x="537616" y="44323"/>
                  </a:lnTo>
                  <a:lnTo>
                    <a:pt x="539102" y="39751"/>
                  </a:lnTo>
                  <a:lnTo>
                    <a:pt x="545350" y="50292"/>
                  </a:lnTo>
                  <a:lnTo>
                    <a:pt x="545922" y="44323"/>
                  </a:lnTo>
                  <a:lnTo>
                    <a:pt x="545896" y="44691"/>
                  </a:lnTo>
                  <a:lnTo>
                    <a:pt x="546036" y="44323"/>
                  </a:lnTo>
                  <a:lnTo>
                    <a:pt x="547243" y="41275"/>
                  </a:lnTo>
                  <a:lnTo>
                    <a:pt x="548309" y="41529"/>
                  </a:lnTo>
                  <a:lnTo>
                    <a:pt x="547166" y="43434"/>
                  </a:lnTo>
                  <a:lnTo>
                    <a:pt x="548284" y="44831"/>
                  </a:lnTo>
                  <a:lnTo>
                    <a:pt x="549135" y="41275"/>
                  </a:lnTo>
                  <a:lnTo>
                    <a:pt x="549440" y="40005"/>
                  </a:lnTo>
                  <a:lnTo>
                    <a:pt x="551980" y="44704"/>
                  </a:lnTo>
                  <a:lnTo>
                    <a:pt x="553097" y="41275"/>
                  </a:lnTo>
                  <a:lnTo>
                    <a:pt x="556361" y="48641"/>
                  </a:lnTo>
                  <a:lnTo>
                    <a:pt x="557707" y="41275"/>
                  </a:lnTo>
                  <a:lnTo>
                    <a:pt x="557936" y="40005"/>
                  </a:lnTo>
                  <a:lnTo>
                    <a:pt x="557987" y="39751"/>
                  </a:lnTo>
                  <a:lnTo>
                    <a:pt x="558025" y="39497"/>
                  </a:lnTo>
                  <a:lnTo>
                    <a:pt x="561111" y="44069"/>
                  </a:lnTo>
                  <a:lnTo>
                    <a:pt x="560654" y="42418"/>
                  </a:lnTo>
                  <a:lnTo>
                    <a:pt x="560666" y="40259"/>
                  </a:lnTo>
                  <a:lnTo>
                    <a:pt x="560997" y="41478"/>
                  </a:lnTo>
                  <a:lnTo>
                    <a:pt x="561047" y="40894"/>
                  </a:lnTo>
                  <a:lnTo>
                    <a:pt x="561797" y="40259"/>
                  </a:lnTo>
                  <a:lnTo>
                    <a:pt x="562686" y="39497"/>
                  </a:lnTo>
                  <a:lnTo>
                    <a:pt x="564769" y="37719"/>
                  </a:lnTo>
                  <a:lnTo>
                    <a:pt x="570382" y="41656"/>
                  </a:lnTo>
                  <a:lnTo>
                    <a:pt x="575030" y="42418"/>
                  </a:lnTo>
                  <a:lnTo>
                    <a:pt x="576694" y="42545"/>
                  </a:lnTo>
                  <a:lnTo>
                    <a:pt x="575360" y="37719"/>
                  </a:lnTo>
                  <a:lnTo>
                    <a:pt x="574941" y="36195"/>
                  </a:lnTo>
                  <a:lnTo>
                    <a:pt x="574763" y="35560"/>
                  </a:lnTo>
                  <a:lnTo>
                    <a:pt x="573989" y="32766"/>
                  </a:lnTo>
                  <a:lnTo>
                    <a:pt x="576872" y="36703"/>
                  </a:lnTo>
                  <a:lnTo>
                    <a:pt x="576999" y="40132"/>
                  </a:lnTo>
                  <a:lnTo>
                    <a:pt x="579386" y="35433"/>
                  </a:lnTo>
                  <a:lnTo>
                    <a:pt x="583565" y="38989"/>
                  </a:lnTo>
                  <a:lnTo>
                    <a:pt x="585749" y="35433"/>
                  </a:lnTo>
                  <a:lnTo>
                    <a:pt x="586066" y="34925"/>
                  </a:lnTo>
                  <a:lnTo>
                    <a:pt x="586092" y="36195"/>
                  </a:lnTo>
                  <a:lnTo>
                    <a:pt x="586206" y="36830"/>
                  </a:lnTo>
                  <a:lnTo>
                    <a:pt x="585901" y="36830"/>
                  </a:lnTo>
                  <a:lnTo>
                    <a:pt x="587019" y="39243"/>
                  </a:lnTo>
                  <a:lnTo>
                    <a:pt x="588314" y="36703"/>
                  </a:lnTo>
                  <a:lnTo>
                    <a:pt x="588213" y="35560"/>
                  </a:lnTo>
                  <a:lnTo>
                    <a:pt x="588098" y="34925"/>
                  </a:lnTo>
                  <a:lnTo>
                    <a:pt x="588035" y="34544"/>
                  </a:lnTo>
                  <a:lnTo>
                    <a:pt x="588568" y="34671"/>
                  </a:lnTo>
                  <a:lnTo>
                    <a:pt x="588606" y="36576"/>
                  </a:lnTo>
                  <a:lnTo>
                    <a:pt x="588975" y="37338"/>
                  </a:lnTo>
                  <a:lnTo>
                    <a:pt x="589902" y="38608"/>
                  </a:lnTo>
                  <a:lnTo>
                    <a:pt x="590042" y="34544"/>
                  </a:lnTo>
                  <a:lnTo>
                    <a:pt x="590067" y="33782"/>
                  </a:lnTo>
                  <a:lnTo>
                    <a:pt x="590918" y="36322"/>
                  </a:lnTo>
                  <a:lnTo>
                    <a:pt x="590956" y="36068"/>
                  </a:lnTo>
                  <a:lnTo>
                    <a:pt x="592810" y="37211"/>
                  </a:lnTo>
                  <a:lnTo>
                    <a:pt x="592442" y="36068"/>
                  </a:lnTo>
                  <a:lnTo>
                    <a:pt x="591896" y="34417"/>
                  </a:lnTo>
                  <a:lnTo>
                    <a:pt x="593331" y="35560"/>
                  </a:lnTo>
                  <a:lnTo>
                    <a:pt x="593585" y="34417"/>
                  </a:lnTo>
                  <a:lnTo>
                    <a:pt x="593725" y="33782"/>
                  </a:lnTo>
                  <a:lnTo>
                    <a:pt x="593940" y="32766"/>
                  </a:lnTo>
                  <a:lnTo>
                    <a:pt x="595172" y="34290"/>
                  </a:lnTo>
                  <a:lnTo>
                    <a:pt x="595172" y="34467"/>
                  </a:lnTo>
                  <a:lnTo>
                    <a:pt x="595147" y="34658"/>
                  </a:lnTo>
                  <a:lnTo>
                    <a:pt x="595185" y="35013"/>
                  </a:lnTo>
                  <a:lnTo>
                    <a:pt x="596188" y="36118"/>
                  </a:lnTo>
                  <a:lnTo>
                    <a:pt x="595795" y="35128"/>
                  </a:lnTo>
                  <a:lnTo>
                    <a:pt x="595490" y="34582"/>
                  </a:lnTo>
                  <a:lnTo>
                    <a:pt x="595185" y="34251"/>
                  </a:lnTo>
                  <a:lnTo>
                    <a:pt x="595223" y="32766"/>
                  </a:lnTo>
                  <a:lnTo>
                    <a:pt x="595236" y="32131"/>
                  </a:lnTo>
                  <a:lnTo>
                    <a:pt x="595261" y="30988"/>
                  </a:lnTo>
                  <a:lnTo>
                    <a:pt x="597471" y="35433"/>
                  </a:lnTo>
                  <a:lnTo>
                    <a:pt x="596938" y="30988"/>
                  </a:lnTo>
                  <a:lnTo>
                    <a:pt x="597623" y="35560"/>
                  </a:lnTo>
                  <a:lnTo>
                    <a:pt x="599605" y="34290"/>
                  </a:lnTo>
                  <a:lnTo>
                    <a:pt x="600011" y="32004"/>
                  </a:lnTo>
                  <a:lnTo>
                    <a:pt x="599986" y="33401"/>
                  </a:lnTo>
                  <a:lnTo>
                    <a:pt x="600913" y="33401"/>
                  </a:lnTo>
                  <a:lnTo>
                    <a:pt x="600925" y="35306"/>
                  </a:lnTo>
                  <a:lnTo>
                    <a:pt x="601764" y="35179"/>
                  </a:lnTo>
                  <a:lnTo>
                    <a:pt x="602348" y="34290"/>
                  </a:lnTo>
                  <a:lnTo>
                    <a:pt x="602221" y="33274"/>
                  </a:lnTo>
                  <a:lnTo>
                    <a:pt x="601916" y="32004"/>
                  </a:lnTo>
                  <a:lnTo>
                    <a:pt x="601891" y="31877"/>
                  </a:lnTo>
                  <a:lnTo>
                    <a:pt x="604342" y="37211"/>
                  </a:lnTo>
                  <a:lnTo>
                    <a:pt x="604354" y="31877"/>
                  </a:lnTo>
                  <a:lnTo>
                    <a:pt x="604367" y="30861"/>
                  </a:lnTo>
                  <a:lnTo>
                    <a:pt x="604367" y="30480"/>
                  </a:lnTo>
                  <a:lnTo>
                    <a:pt x="604367" y="29591"/>
                  </a:lnTo>
                  <a:lnTo>
                    <a:pt x="604380" y="26797"/>
                  </a:lnTo>
                  <a:lnTo>
                    <a:pt x="606374" y="33909"/>
                  </a:lnTo>
                  <a:lnTo>
                    <a:pt x="608545" y="30988"/>
                  </a:lnTo>
                  <a:lnTo>
                    <a:pt x="610476" y="29146"/>
                  </a:lnTo>
                  <a:lnTo>
                    <a:pt x="610666" y="28956"/>
                  </a:lnTo>
                  <a:lnTo>
                    <a:pt x="610654" y="28727"/>
                  </a:lnTo>
                  <a:lnTo>
                    <a:pt x="610781" y="28879"/>
                  </a:lnTo>
                  <a:lnTo>
                    <a:pt x="611568" y="28321"/>
                  </a:lnTo>
                  <a:lnTo>
                    <a:pt x="612825" y="27432"/>
                  </a:lnTo>
                  <a:lnTo>
                    <a:pt x="613168" y="30226"/>
                  </a:lnTo>
                  <a:lnTo>
                    <a:pt x="613651" y="27432"/>
                  </a:lnTo>
                  <a:lnTo>
                    <a:pt x="613752" y="26797"/>
                  </a:lnTo>
                  <a:lnTo>
                    <a:pt x="616089" y="27559"/>
                  </a:lnTo>
                  <a:lnTo>
                    <a:pt x="616559" y="27940"/>
                  </a:lnTo>
                  <a:lnTo>
                    <a:pt x="616661" y="28194"/>
                  </a:lnTo>
                  <a:lnTo>
                    <a:pt x="616038" y="29591"/>
                  </a:lnTo>
                  <a:lnTo>
                    <a:pt x="615950" y="30480"/>
                  </a:lnTo>
                  <a:lnTo>
                    <a:pt x="617867" y="28194"/>
                  </a:lnTo>
                  <a:lnTo>
                    <a:pt x="620242" y="30353"/>
                  </a:lnTo>
                  <a:lnTo>
                    <a:pt x="621487" y="28194"/>
                  </a:lnTo>
                  <a:lnTo>
                    <a:pt x="621779" y="27686"/>
                  </a:lnTo>
                  <a:lnTo>
                    <a:pt x="621715" y="27178"/>
                  </a:lnTo>
                  <a:lnTo>
                    <a:pt x="621576" y="26797"/>
                  </a:lnTo>
                  <a:lnTo>
                    <a:pt x="621538" y="26670"/>
                  </a:lnTo>
                  <a:lnTo>
                    <a:pt x="621220" y="25781"/>
                  </a:lnTo>
                  <a:lnTo>
                    <a:pt x="621042" y="25273"/>
                  </a:lnTo>
                  <a:lnTo>
                    <a:pt x="621080" y="24765"/>
                  </a:lnTo>
                  <a:lnTo>
                    <a:pt x="622033" y="22733"/>
                  </a:lnTo>
                  <a:lnTo>
                    <a:pt x="622566" y="21590"/>
                  </a:lnTo>
                  <a:lnTo>
                    <a:pt x="622579" y="19685"/>
                  </a:lnTo>
                  <a:lnTo>
                    <a:pt x="622668" y="25908"/>
                  </a:lnTo>
                  <a:lnTo>
                    <a:pt x="624700" y="20955"/>
                  </a:lnTo>
                  <a:lnTo>
                    <a:pt x="624598" y="28829"/>
                  </a:lnTo>
                  <a:lnTo>
                    <a:pt x="624801" y="28448"/>
                  </a:lnTo>
                  <a:lnTo>
                    <a:pt x="624916" y="27813"/>
                  </a:lnTo>
                  <a:lnTo>
                    <a:pt x="624814" y="26162"/>
                  </a:lnTo>
                  <a:lnTo>
                    <a:pt x="624776" y="25908"/>
                  </a:lnTo>
                  <a:lnTo>
                    <a:pt x="625195" y="26289"/>
                  </a:lnTo>
                  <a:lnTo>
                    <a:pt x="625284" y="26670"/>
                  </a:lnTo>
                  <a:lnTo>
                    <a:pt x="625360" y="27686"/>
                  </a:lnTo>
                  <a:lnTo>
                    <a:pt x="625233" y="28829"/>
                  </a:lnTo>
                  <a:lnTo>
                    <a:pt x="626351" y="27559"/>
                  </a:lnTo>
                  <a:lnTo>
                    <a:pt x="626376" y="27178"/>
                  </a:lnTo>
                  <a:lnTo>
                    <a:pt x="625932" y="25908"/>
                  </a:lnTo>
                  <a:lnTo>
                    <a:pt x="625716" y="25273"/>
                  </a:lnTo>
                  <a:lnTo>
                    <a:pt x="626973" y="25146"/>
                  </a:lnTo>
                  <a:lnTo>
                    <a:pt x="626973" y="26416"/>
                  </a:lnTo>
                  <a:lnTo>
                    <a:pt x="626884" y="27813"/>
                  </a:lnTo>
                  <a:lnTo>
                    <a:pt x="627392" y="25146"/>
                  </a:lnTo>
                  <a:lnTo>
                    <a:pt x="627684" y="23622"/>
                  </a:lnTo>
                  <a:lnTo>
                    <a:pt x="628840" y="24384"/>
                  </a:lnTo>
                  <a:lnTo>
                    <a:pt x="628954" y="25400"/>
                  </a:lnTo>
                  <a:lnTo>
                    <a:pt x="629056" y="25831"/>
                  </a:lnTo>
                  <a:lnTo>
                    <a:pt x="630516" y="25400"/>
                  </a:lnTo>
                  <a:lnTo>
                    <a:pt x="630770" y="23622"/>
                  </a:lnTo>
                  <a:lnTo>
                    <a:pt x="631151" y="20955"/>
                  </a:lnTo>
                  <a:lnTo>
                    <a:pt x="631266" y="20193"/>
                  </a:lnTo>
                  <a:lnTo>
                    <a:pt x="633310" y="21717"/>
                  </a:lnTo>
                  <a:lnTo>
                    <a:pt x="633374" y="26416"/>
                  </a:lnTo>
                  <a:lnTo>
                    <a:pt x="634314" y="23241"/>
                  </a:lnTo>
                  <a:lnTo>
                    <a:pt x="634834" y="27178"/>
                  </a:lnTo>
                  <a:lnTo>
                    <a:pt x="635774" y="25908"/>
                  </a:lnTo>
                  <a:lnTo>
                    <a:pt x="635152" y="24003"/>
                  </a:lnTo>
                  <a:lnTo>
                    <a:pt x="636104" y="24003"/>
                  </a:lnTo>
                  <a:lnTo>
                    <a:pt x="636244" y="23241"/>
                  </a:lnTo>
                  <a:lnTo>
                    <a:pt x="636651" y="21082"/>
                  </a:lnTo>
                  <a:lnTo>
                    <a:pt x="637590" y="22225"/>
                  </a:lnTo>
                  <a:lnTo>
                    <a:pt x="637057" y="24003"/>
                  </a:lnTo>
                  <a:lnTo>
                    <a:pt x="638746" y="22987"/>
                  </a:lnTo>
                  <a:lnTo>
                    <a:pt x="637717" y="21844"/>
                  </a:lnTo>
                  <a:lnTo>
                    <a:pt x="637819" y="21082"/>
                  </a:lnTo>
                  <a:lnTo>
                    <a:pt x="638136" y="20193"/>
                  </a:lnTo>
                  <a:lnTo>
                    <a:pt x="638314" y="19685"/>
                  </a:lnTo>
                  <a:lnTo>
                    <a:pt x="638365" y="19558"/>
                  </a:lnTo>
                  <a:lnTo>
                    <a:pt x="637743" y="18288"/>
                  </a:lnTo>
                  <a:lnTo>
                    <a:pt x="637006" y="16764"/>
                  </a:lnTo>
                  <a:lnTo>
                    <a:pt x="638175" y="17526"/>
                  </a:lnTo>
                  <a:lnTo>
                    <a:pt x="638263" y="17907"/>
                  </a:lnTo>
                  <a:lnTo>
                    <a:pt x="638149" y="18161"/>
                  </a:lnTo>
                  <a:lnTo>
                    <a:pt x="639330" y="17653"/>
                  </a:lnTo>
                  <a:lnTo>
                    <a:pt x="640054" y="19926"/>
                  </a:lnTo>
                  <a:lnTo>
                    <a:pt x="640664" y="17653"/>
                  </a:lnTo>
                  <a:lnTo>
                    <a:pt x="640765" y="17272"/>
                  </a:lnTo>
                  <a:lnTo>
                    <a:pt x="641540" y="18161"/>
                  </a:lnTo>
                  <a:lnTo>
                    <a:pt x="641794" y="19177"/>
                  </a:lnTo>
                  <a:lnTo>
                    <a:pt x="641883" y="22860"/>
                  </a:lnTo>
                  <a:lnTo>
                    <a:pt x="641997" y="23368"/>
                  </a:lnTo>
                  <a:lnTo>
                    <a:pt x="642162" y="20066"/>
                  </a:lnTo>
                  <a:lnTo>
                    <a:pt x="644118" y="22225"/>
                  </a:lnTo>
                  <a:lnTo>
                    <a:pt x="644296" y="20066"/>
                  </a:lnTo>
                  <a:lnTo>
                    <a:pt x="644410" y="18669"/>
                  </a:lnTo>
                  <a:lnTo>
                    <a:pt x="644423" y="21209"/>
                  </a:lnTo>
                  <a:lnTo>
                    <a:pt x="644550" y="21971"/>
                  </a:lnTo>
                  <a:lnTo>
                    <a:pt x="644702" y="19304"/>
                  </a:lnTo>
                  <a:lnTo>
                    <a:pt x="645223" y="20193"/>
                  </a:lnTo>
                  <a:lnTo>
                    <a:pt x="645287" y="20447"/>
                  </a:lnTo>
                  <a:lnTo>
                    <a:pt x="645388" y="22225"/>
                  </a:lnTo>
                  <a:lnTo>
                    <a:pt x="646734" y="22606"/>
                  </a:lnTo>
                  <a:lnTo>
                    <a:pt x="645375" y="19304"/>
                  </a:lnTo>
                  <a:lnTo>
                    <a:pt x="645121" y="18669"/>
                  </a:lnTo>
                  <a:lnTo>
                    <a:pt x="644537" y="17272"/>
                  </a:lnTo>
                  <a:lnTo>
                    <a:pt x="646176" y="19177"/>
                  </a:lnTo>
                  <a:lnTo>
                    <a:pt x="646214" y="20066"/>
                  </a:lnTo>
                  <a:lnTo>
                    <a:pt x="646074" y="20332"/>
                  </a:lnTo>
                  <a:lnTo>
                    <a:pt x="647725" y="21336"/>
                  </a:lnTo>
                  <a:lnTo>
                    <a:pt x="648957" y="18415"/>
                  </a:lnTo>
                  <a:lnTo>
                    <a:pt x="650519" y="19558"/>
                  </a:lnTo>
                  <a:lnTo>
                    <a:pt x="651243" y="23368"/>
                  </a:lnTo>
                  <a:lnTo>
                    <a:pt x="652081" y="22987"/>
                  </a:lnTo>
                  <a:lnTo>
                    <a:pt x="654024" y="18796"/>
                  </a:lnTo>
                  <a:lnTo>
                    <a:pt x="656107" y="19685"/>
                  </a:lnTo>
                  <a:lnTo>
                    <a:pt x="655802" y="19304"/>
                  </a:lnTo>
                  <a:lnTo>
                    <a:pt x="655701" y="18796"/>
                  </a:lnTo>
                  <a:lnTo>
                    <a:pt x="655688" y="18415"/>
                  </a:lnTo>
                  <a:lnTo>
                    <a:pt x="655675" y="17272"/>
                  </a:lnTo>
                  <a:lnTo>
                    <a:pt x="655662" y="16764"/>
                  </a:lnTo>
                  <a:lnTo>
                    <a:pt x="655650" y="16129"/>
                  </a:lnTo>
                  <a:lnTo>
                    <a:pt x="655650" y="16002"/>
                  </a:lnTo>
                  <a:lnTo>
                    <a:pt x="655612" y="13970"/>
                  </a:lnTo>
                  <a:lnTo>
                    <a:pt x="655612" y="13716"/>
                  </a:lnTo>
                  <a:lnTo>
                    <a:pt x="655612" y="13589"/>
                  </a:lnTo>
                  <a:lnTo>
                    <a:pt x="657402" y="21844"/>
                  </a:lnTo>
                  <a:lnTo>
                    <a:pt x="657999" y="19926"/>
                  </a:lnTo>
                  <a:lnTo>
                    <a:pt x="658088" y="19431"/>
                  </a:lnTo>
                  <a:lnTo>
                    <a:pt x="658025" y="19850"/>
                  </a:lnTo>
                  <a:lnTo>
                    <a:pt x="658241" y="19177"/>
                  </a:lnTo>
                  <a:lnTo>
                    <a:pt x="658114" y="22225"/>
                  </a:lnTo>
                  <a:lnTo>
                    <a:pt x="658139" y="21717"/>
                  </a:lnTo>
                  <a:lnTo>
                    <a:pt x="659587" y="22479"/>
                  </a:lnTo>
                  <a:lnTo>
                    <a:pt x="660019" y="21717"/>
                  </a:lnTo>
                  <a:lnTo>
                    <a:pt x="660869" y="20193"/>
                  </a:lnTo>
                  <a:lnTo>
                    <a:pt x="661936" y="19177"/>
                  </a:lnTo>
                  <a:lnTo>
                    <a:pt x="662876" y="18288"/>
                  </a:lnTo>
                  <a:lnTo>
                    <a:pt x="662787" y="19812"/>
                  </a:lnTo>
                  <a:lnTo>
                    <a:pt x="663600" y="20955"/>
                  </a:lnTo>
                  <a:lnTo>
                    <a:pt x="664883" y="20320"/>
                  </a:lnTo>
                  <a:lnTo>
                    <a:pt x="665797" y="20955"/>
                  </a:lnTo>
                  <a:lnTo>
                    <a:pt x="665873" y="20320"/>
                  </a:lnTo>
                  <a:lnTo>
                    <a:pt x="665975" y="19431"/>
                  </a:lnTo>
                  <a:lnTo>
                    <a:pt x="666496" y="19685"/>
                  </a:lnTo>
                  <a:lnTo>
                    <a:pt x="666445" y="19431"/>
                  </a:lnTo>
                  <a:lnTo>
                    <a:pt x="666216" y="18288"/>
                  </a:lnTo>
                  <a:lnTo>
                    <a:pt x="666076" y="17653"/>
                  </a:lnTo>
                  <a:lnTo>
                    <a:pt x="668223" y="20320"/>
                  </a:lnTo>
                  <a:lnTo>
                    <a:pt x="670090" y="19050"/>
                  </a:lnTo>
                  <a:lnTo>
                    <a:pt x="671880" y="17653"/>
                  </a:lnTo>
                  <a:lnTo>
                    <a:pt x="673785" y="19685"/>
                  </a:lnTo>
                  <a:lnTo>
                    <a:pt x="673493" y="19685"/>
                  </a:lnTo>
                  <a:lnTo>
                    <a:pt x="673150" y="20955"/>
                  </a:lnTo>
                  <a:lnTo>
                    <a:pt x="673379" y="20955"/>
                  </a:lnTo>
                  <a:lnTo>
                    <a:pt x="675373" y="19558"/>
                  </a:lnTo>
                  <a:lnTo>
                    <a:pt x="675220" y="18034"/>
                  </a:lnTo>
                  <a:lnTo>
                    <a:pt x="675132" y="17145"/>
                  </a:lnTo>
                  <a:lnTo>
                    <a:pt x="675043" y="18034"/>
                  </a:lnTo>
                  <a:lnTo>
                    <a:pt x="674941" y="17653"/>
                  </a:lnTo>
                  <a:lnTo>
                    <a:pt x="674624" y="16510"/>
                  </a:lnTo>
                  <a:lnTo>
                    <a:pt x="674598" y="15875"/>
                  </a:lnTo>
                  <a:lnTo>
                    <a:pt x="674700" y="15113"/>
                  </a:lnTo>
                  <a:lnTo>
                    <a:pt x="674814" y="14605"/>
                  </a:lnTo>
                  <a:lnTo>
                    <a:pt x="675297" y="13589"/>
                  </a:lnTo>
                  <a:lnTo>
                    <a:pt x="675805" y="13589"/>
                  </a:lnTo>
                  <a:lnTo>
                    <a:pt x="675144" y="14859"/>
                  </a:lnTo>
                  <a:lnTo>
                    <a:pt x="675055" y="15494"/>
                  </a:lnTo>
                  <a:lnTo>
                    <a:pt x="675970" y="17526"/>
                  </a:lnTo>
                  <a:lnTo>
                    <a:pt x="676402" y="18796"/>
                  </a:lnTo>
                  <a:lnTo>
                    <a:pt x="676351" y="16510"/>
                  </a:lnTo>
                  <a:lnTo>
                    <a:pt x="677583" y="20828"/>
                  </a:lnTo>
                  <a:lnTo>
                    <a:pt x="677011" y="16510"/>
                  </a:lnTo>
                  <a:lnTo>
                    <a:pt x="676630" y="13589"/>
                  </a:lnTo>
                  <a:lnTo>
                    <a:pt x="676376" y="11684"/>
                  </a:lnTo>
                  <a:lnTo>
                    <a:pt x="677811" y="14224"/>
                  </a:lnTo>
                  <a:lnTo>
                    <a:pt x="677913" y="15748"/>
                  </a:lnTo>
                  <a:lnTo>
                    <a:pt x="678446" y="15113"/>
                  </a:lnTo>
                  <a:lnTo>
                    <a:pt x="678891" y="13462"/>
                  </a:lnTo>
                  <a:lnTo>
                    <a:pt x="679500" y="13716"/>
                  </a:lnTo>
                  <a:lnTo>
                    <a:pt x="679831" y="16510"/>
                  </a:lnTo>
                  <a:lnTo>
                    <a:pt x="680300" y="13462"/>
                  </a:lnTo>
                  <a:lnTo>
                    <a:pt x="680478" y="12065"/>
                  </a:lnTo>
                  <a:lnTo>
                    <a:pt x="681126" y="14224"/>
                  </a:lnTo>
                  <a:lnTo>
                    <a:pt x="681202" y="15113"/>
                  </a:lnTo>
                  <a:lnTo>
                    <a:pt x="680974" y="15621"/>
                  </a:lnTo>
                  <a:lnTo>
                    <a:pt x="680478" y="15621"/>
                  </a:lnTo>
                  <a:lnTo>
                    <a:pt x="680313" y="16002"/>
                  </a:lnTo>
                  <a:lnTo>
                    <a:pt x="680212" y="16637"/>
                  </a:lnTo>
                  <a:lnTo>
                    <a:pt x="681062" y="19685"/>
                  </a:lnTo>
                  <a:lnTo>
                    <a:pt x="681126" y="18796"/>
                  </a:lnTo>
                  <a:lnTo>
                    <a:pt x="681748" y="19304"/>
                  </a:lnTo>
                  <a:lnTo>
                    <a:pt x="683120" y="20701"/>
                  </a:lnTo>
                  <a:lnTo>
                    <a:pt x="682802" y="19926"/>
                  </a:lnTo>
                  <a:lnTo>
                    <a:pt x="682879" y="18796"/>
                  </a:lnTo>
                  <a:lnTo>
                    <a:pt x="683615" y="12573"/>
                  </a:lnTo>
                  <a:lnTo>
                    <a:pt x="684784" y="18161"/>
                  </a:lnTo>
                  <a:lnTo>
                    <a:pt x="684834" y="18415"/>
                  </a:lnTo>
                  <a:lnTo>
                    <a:pt x="684898" y="18161"/>
                  </a:lnTo>
                  <a:lnTo>
                    <a:pt x="684961" y="17919"/>
                  </a:lnTo>
                  <a:lnTo>
                    <a:pt x="684936" y="18046"/>
                  </a:lnTo>
                  <a:lnTo>
                    <a:pt x="685965" y="16256"/>
                  </a:lnTo>
                  <a:lnTo>
                    <a:pt x="686028" y="19685"/>
                  </a:lnTo>
                  <a:lnTo>
                    <a:pt x="686435" y="20574"/>
                  </a:lnTo>
                  <a:lnTo>
                    <a:pt x="686727" y="21082"/>
                  </a:lnTo>
                  <a:lnTo>
                    <a:pt x="686841" y="21463"/>
                  </a:lnTo>
                  <a:lnTo>
                    <a:pt x="686727" y="22225"/>
                  </a:lnTo>
                  <a:lnTo>
                    <a:pt x="687336" y="19558"/>
                  </a:lnTo>
                  <a:lnTo>
                    <a:pt x="687857" y="24130"/>
                  </a:lnTo>
                  <a:lnTo>
                    <a:pt x="688733" y="20447"/>
                  </a:lnTo>
                  <a:lnTo>
                    <a:pt x="688784" y="21463"/>
                  </a:lnTo>
                  <a:lnTo>
                    <a:pt x="689025" y="21082"/>
                  </a:lnTo>
                  <a:lnTo>
                    <a:pt x="689114" y="20447"/>
                  </a:lnTo>
                  <a:lnTo>
                    <a:pt x="689229" y="19685"/>
                  </a:lnTo>
                  <a:lnTo>
                    <a:pt x="689279" y="19558"/>
                  </a:lnTo>
                  <a:lnTo>
                    <a:pt x="690422" y="16383"/>
                  </a:lnTo>
                  <a:lnTo>
                    <a:pt x="692302" y="24257"/>
                  </a:lnTo>
                  <a:lnTo>
                    <a:pt x="694156" y="19431"/>
                  </a:lnTo>
                  <a:lnTo>
                    <a:pt x="695680" y="17526"/>
                  </a:lnTo>
                  <a:lnTo>
                    <a:pt x="695807" y="17145"/>
                  </a:lnTo>
                  <a:lnTo>
                    <a:pt x="695871" y="16383"/>
                  </a:lnTo>
                  <a:lnTo>
                    <a:pt x="695883" y="16256"/>
                  </a:lnTo>
                  <a:lnTo>
                    <a:pt x="695960" y="15240"/>
                  </a:lnTo>
                  <a:lnTo>
                    <a:pt x="696074" y="13970"/>
                  </a:lnTo>
                  <a:lnTo>
                    <a:pt x="697611" y="12319"/>
                  </a:lnTo>
                  <a:lnTo>
                    <a:pt x="697890" y="13208"/>
                  </a:lnTo>
                  <a:lnTo>
                    <a:pt x="698017" y="14224"/>
                  </a:lnTo>
                  <a:lnTo>
                    <a:pt x="697369" y="15621"/>
                  </a:lnTo>
                  <a:lnTo>
                    <a:pt x="697268" y="16129"/>
                  </a:lnTo>
                  <a:lnTo>
                    <a:pt x="698042" y="17526"/>
                  </a:lnTo>
                  <a:lnTo>
                    <a:pt x="698639" y="17272"/>
                  </a:lnTo>
                  <a:lnTo>
                    <a:pt x="699439" y="16002"/>
                  </a:lnTo>
                  <a:lnTo>
                    <a:pt x="699363" y="17272"/>
                  </a:lnTo>
                  <a:lnTo>
                    <a:pt x="699681" y="18796"/>
                  </a:lnTo>
                  <a:lnTo>
                    <a:pt x="700303" y="18542"/>
                  </a:lnTo>
                  <a:lnTo>
                    <a:pt x="700189" y="16383"/>
                  </a:lnTo>
                  <a:lnTo>
                    <a:pt x="699833" y="16256"/>
                  </a:lnTo>
                  <a:lnTo>
                    <a:pt x="699871" y="16002"/>
                  </a:lnTo>
                  <a:lnTo>
                    <a:pt x="699922" y="15494"/>
                  </a:lnTo>
                  <a:lnTo>
                    <a:pt x="700303" y="11938"/>
                  </a:lnTo>
                  <a:close/>
                </a:path>
                <a:path w="709294" h="298450">
                  <a:moveTo>
                    <a:pt x="700938" y="16637"/>
                  </a:moveTo>
                  <a:lnTo>
                    <a:pt x="700125" y="15113"/>
                  </a:lnTo>
                  <a:lnTo>
                    <a:pt x="700189" y="16383"/>
                  </a:lnTo>
                  <a:lnTo>
                    <a:pt x="700938" y="16637"/>
                  </a:lnTo>
                  <a:close/>
                </a:path>
                <a:path w="709294" h="298450">
                  <a:moveTo>
                    <a:pt x="703059" y="15748"/>
                  </a:moveTo>
                  <a:lnTo>
                    <a:pt x="702932" y="13208"/>
                  </a:lnTo>
                  <a:lnTo>
                    <a:pt x="702614" y="9652"/>
                  </a:lnTo>
                  <a:lnTo>
                    <a:pt x="701001" y="16383"/>
                  </a:lnTo>
                  <a:lnTo>
                    <a:pt x="700887" y="17018"/>
                  </a:lnTo>
                  <a:lnTo>
                    <a:pt x="700646" y="19177"/>
                  </a:lnTo>
                  <a:lnTo>
                    <a:pt x="700532" y="19850"/>
                  </a:lnTo>
                  <a:lnTo>
                    <a:pt x="700303" y="20675"/>
                  </a:lnTo>
                  <a:lnTo>
                    <a:pt x="701040" y="19812"/>
                  </a:lnTo>
                  <a:lnTo>
                    <a:pt x="701776" y="17907"/>
                  </a:lnTo>
                  <a:lnTo>
                    <a:pt x="702551" y="17018"/>
                  </a:lnTo>
                  <a:lnTo>
                    <a:pt x="702652" y="18923"/>
                  </a:lnTo>
                  <a:lnTo>
                    <a:pt x="702068" y="19685"/>
                  </a:lnTo>
                  <a:lnTo>
                    <a:pt x="701802" y="20828"/>
                  </a:lnTo>
                  <a:lnTo>
                    <a:pt x="702652" y="20066"/>
                  </a:lnTo>
                  <a:lnTo>
                    <a:pt x="702856" y="19939"/>
                  </a:lnTo>
                  <a:lnTo>
                    <a:pt x="702614" y="17018"/>
                  </a:lnTo>
                  <a:lnTo>
                    <a:pt x="702678" y="16256"/>
                  </a:lnTo>
                  <a:lnTo>
                    <a:pt x="703059" y="15748"/>
                  </a:lnTo>
                  <a:close/>
                </a:path>
                <a:path w="709294" h="298450">
                  <a:moveTo>
                    <a:pt x="703224" y="19697"/>
                  </a:moveTo>
                  <a:lnTo>
                    <a:pt x="703046" y="19812"/>
                  </a:lnTo>
                  <a:lnTo>
                    <a:pt x="702932" y="20574"/>
                  </a:lnTo>
                  <a:lnTo>
                    <a:pt x="703224" y="19697"/>
                  </a:lnTo>
                  <a:close/>
                </a:path>
                <a:path w="709294" h="298450">
                  <a:moveTo>
                    <a:pt x="704113" y="15240"/>
                  </a:moveTo>
                  <a:lnTo>
                    <a:pt x="703783" y="15367"/>
                  </a:lnTo>
                  <a:lnTo>
                    <a:pt x="704062" y="15887"/>
                  </a:lnTo>
                  <a:lnTo>
                    <a:pt x="704113" y="15240"/>
                  </a:lnTo>
                  <a:close/>
                </a:path>
                <a:path w="709294" h="298450">
                  <a:moveTo>
                    <a:pt x="704278" y="16891"/>
                  </a:moveTo>
                  <a:lnTo>
                    <a:pt x="704189" y="16129"/>
                  </a:lnTo>
                  <a:lnTo>
                    <a:pt x="704062" y="15887"/>
                  </a:lnTo>
                  <a:lnTo>
                    <a:pt x="703935" y="17653"/>
                  </a:lnTo>
                  <a:lnTo>
                    <a:pt x="703808" y="18034"/>
                  </a:lnTo>
                  <a:lnTo>
                    <a:pt x="703694" y="18288"/>
                  </a:lnTo>
                  <a:lnTo>
                    <a:pt x="703224" y="19697"/>
                  </a:lnTo>
                  <a:lnTo>
                    <a:pt x="704037" y="19177"/>
                  </a:lnTo>
                  <a:lnTo>
                    <a:pt x="704278" y="16891"/>
                  </a:lnTo>
                  <a:close/>
                </a:path>
                <a:path w="709294" h="298450">
                  <a:moveTo>
                    <a:pt x="707732" y="16116"/>
                  </a:moveTo>
                  <a:lnTo>
                    <a:pt x="707199" y="13436"/>
                  </a:lnTo>
                  <a:lnTo>
                    <a:pt x="706475" y="13335"/>
                  </a:lnTo>
                  <a:lnTo>
                    <a:pt x="705713" y="15532"/>
                  </a:lnTo>
                  <a:lnTo>
                    <a:pt x="705548" y="14770"/>
                  </a:lnTo>
                  <a:lnTo>
                    <a:pt x="705726" y="13868"/>
                  </a:lnTo>
                  <a:lnTo>
                    <a:pt x="705777" y="13233"/>
                  </a:lnTo>
                  <a:lnTo>
                    <a:pt x="705243" y="14909"/>
                  </a:lnTo>
                  <a:lnTo>
                    <a:pt x="704646" y="17868"/>
                  </a:lnTo>
                  <a:lnTo>
                    <a:pt x="704926" y="21043"/>
                  </a:lnTo>
                  <a:lnTo>
                    <a:pt x="705459" y="17716"/>
                  </a:lnTo>
                  <a:lnTo>
                    <a:pt x="705548" y="19113"/>
                  </a:lnTo>
                  <a:lnTo>
                    <a:pt x="706145" y="15138"/>
                  </a:lnTo>
                  <a:lnTo>
                    <a:pt x="706589" y="14744"/>
                  </a:lnTo>
                  <a:lnTo>
                    <a:pt x="706882" y="16256"/>
                  </a:lnTo>
                  <a:lnTo>
                    <a:pt x="706805" y="17538"/>
                  </a:lnTo>
                  <a:lnTo>
                    <a:pt x="706970" y="16649"/>
                  </a:lnTo>
                  <a:lnTo>
                    <a:pt x="707453" y="18288"/>
                  </a:lnTo>
                  <a:lnTo>
                    <a:pt x="707732" y="16116"/>
                  </a:lnTo>
                  <a:close/>
                </a:path>
                <a:path w="709294" h="298450">
                  <a:moveTo>
                    <a:pt x="708748" y="18757"/>
                  </a:moveTo>
                  <a:lnTo>
                    <a:pt x="708698" y="16713"/>
                  </a:lnTo>
                  <a:lnTo>
                    <a:pt x="708266" y="17106"/>
                  </a:lnTo>
                  <a:lnTo>
                    <a:pt x="707910" y="20574"/>
                  </a:lnTo>
                  <a:lnTo>
                    <a:pt x="708583" y="19659"/>
                  </a:lnTo>
                  <a:lnTo>
                    <a:pt x="708748" y="1875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9792367" y="852277"/>
              <a:ext cx="243204" cy="55880"/>
            </a:xfrm>
            <a:custGeom>
              <a:avLst/>
              <a:gdLst/>
              <a:ahLst/>
              <a:cxnLst/>
              <a:rect l="l" t="t" r="r" b="b"/>
              <a:pathLst>
                <a:path w="243205" h="55880">
                  <a:moveTo>
                    <a:pt x="457" y="48450"/>
                  </a:moveTo>
                  <a:lnTo>
                    <a:pt x="228" y="47548"/>
                  </a:lnTo>
                  <a:lnTo>
                    <a:pt x="63" y="47663"/>
                  </a:lnTo>
                  <a:lnTo>
                    <a:pt x="50" y="47866"/>
                  </a:lnTo>
                  <a:lnTo>
                    <a:pt x="177" y="48120"/>
                  </a:lnTo>
                  <a:lnTo>
                    <a:pt x="317" y="48298"/>
                  </a:lnTo>
                  <a:lnTo>
                    <a:pt x="457" y="48450"/>
                  </a:lnTo>
                  <a:close/>
                </a:path>
                <a:path w="243205" h="55880">
                  <a:moveTo>
                    <a:pt x="39471" y="27635"/>
                  </a:moveTo>
                  <a:lnTo>
                    <a:pt x="38938" y="28803"/>
                  </a:lnTo>
                  <a:lnTo>
                    <a:pt x="39370" y="28841"/>
                  </a:lnTo>
                  <a:lnTo>
                    <a:pt x="39471" y="27635"/>
                  </a:lnTo>
                  <a:close/>
                </a:path>
                <a:path w="243205" h="55880">
                  <a:moveTo>
                    <a:pt x="41960" y="55880"/>
                  </a:moveTo>
                  <a:lnTo>
                    <a:pt x="41719" y="55181"/>
                  </a:lnTo>
                  <a:lnTo>
                    <a:pt x="41744" y="55867"/>
                  </a:lnTo>
                  <a:lnTo>
                    <a:pt x="41960" y="55880"/>
                  </a:lnTo>
                  <a:close/>
                </a:path>
                <a:path w="243205" h="55880">
                  <a:moveTo>
                    <a:pt x="107429" y="16357"/>
                  </a:moveTo>
                  <a:lnTo>
                    <a:pt x="106845" y="14795"/>
                  </a:lnTo>
                  <a:lnTo>
                    <a:pt x="105994" y="13906"/>
                  </a:lnTo>
                  <a:lnTo>
                    <a:pt x="105943" y="15570"/>
                  </a:lnTo>
                  <a:lnTo>
                    <a:pt x="106502" y="15684"/>
                  </a:lnTo>
                  <a:lnTo>
                    <a:pt x="107251" y="16827"/>
                  </a:lnTo>
                  <a:lnTo>
                    <a:pt x="107429" y="16357"/>
                  </a:lnTo>
                  <a:close/>
                </a:path>
                <a:path w="243205" h="55880">
                  <a:moveTo>
                    <a:pt x="130390" y="11315"/>
                  </a:moveTo>
                  <a:lnTo>
                    <a:pt x="129844" y="7658"/>
                  </a:lnTo>
                  <a:lnTo>
                    <a:pt x="129362" y="8750"/>
                  </a:lnTo>
                  <a:lnTo>
                    <a:pt x="130098" y="11976"/>
                  </a:lnTo>
                  <a:lnTo>
                    <a:pt x="130390" y="11315"/>
                  </a:lnTo>
                  <a:close/>
                </a:path>
                <a:path w="243205" h="55880">
                  <a:moveTo>
                    <a:pt x="139585" y="33172"/>
                  </a:moveTo>
                  <a:lnTo>
                    <a:pt x="139458" y="33197"/>
                  </a:lnTo>
                  <a:lnTo>
                    <a:pt x="139585" y="33223"/>
                  </a:lnTo>
                  <a:close/>
                </a:path>
                <a:path w="243205" h="55880">
                  <a:moveTo>
                    <a:pt x="160274" y="26695"/>
                  </a:moveTo>
                  <a:lnTo>
                    <a:pt x="160121" y="26847"/>
                  </a:lnTo>
                  <a:lnTo>
                    <a:pt x="159842" y="27470"/>
                  </a:lnTo>
                  <a:lnTo>
                    <a:pt x="160045" y="27203"/>
                  </a:lnTo>
                  <a:lnTo>
                    <a:pt x="160274" y="26695"/>
                  </a:lnTo>
                  <a:close/>
                </a:path>
                <a:path w="243205" h="55880">
                  <a:moveTo>
                    <a:pt x="178866" y="19418"/>
                  </a:moveTo>
                  <a:lnTo>
                    <a:pt x="178701" y="17741"/>
                  </a:lnTo>
                  <a:lnTo>
                    <a:pt x="178549" y="18300"/>
                  </a:lnTo>
                  <a:lnTo>
                    <a:pt x="178396" y="18834"/>
                  </a:lnTo>
                  <a:lnTo>
                    <a:pt x="178206" y="19189"/>
                  </a:lnTo>
                  <a:lnTo>
                    <a:pt x="177927" y="19011"/>
                  </a:lnTo>
                  <a:lnTo>
                    <a:pt x="177546" y="18745"/>
                  </a:lnTo>
                  <a:lnTo>
                    <a:pt x="177317" y="19215"/>
                  </a:lnTo>
                  <a:lnTo>
                    <a:pt x="177711" y="19773"/>
                  </a:lnTo>
                  <a:lnTo>
                    <a:pt x="177990" y="19608"/>
                  </a:lnTo>
                  <a:lnTo>
                    <a:pt x="178206" y="19202"/>
                  </a:lnTo>
                  <a:lnTo>
                    <a:pt x="178574" y="19380"/>
                  </a:lnTo>
                  <a:lnTo>
                    <a:pt x="178866" y="19418"/>
                  </a:lnTo>
                  <a:close/>
                </a:path>
                <a:path w="243205" h="55880">
                  <a:moveTo>
                    <a:pt x="182410" y="571"/>
                  </a:moveTo>
                  <a:lnTo>
                    <a:pt x="181533" y="1638"/>
                  </a:lnTo>
                  <a:lnTo>
                    <a:pt x="182194" y="977"/>
                  </a:lnTo>
                  <a:lnTo>
                    <a:pt x="182410" y="571"/>
                  </a:lnTo>
                  <a:close/>
                </a:path>
                <a:path w="243205" h="55880">
                  <a:moveTo>
                    <a:pt x="188074" y="18821"/>
                  </a:moveTo>
                  <a:lnTo>
                    <a:pt x="187325" y="19685"/>
                  </a:lnTo>
                  <a:lnTo>
                    <a:pt x="188010" y="21297"/>
                  </a:lnTo>
                  <a:lnTo>
                    <a:pt x="188074" y="18821"/>
                  </a:lnTo>
                  <a:close/>
                </a:path>
                <a:path w="243205" h="55880">
                  <a:moveTo>
                    <a:pt x="192125" y="3708"/>
                  </a:moveTo>
                  <a:lnTo>
                    <a:pt x="192087" y="2705"/>
                  </a:lnTo>
                  <a:lnTo>
                    <a:pt x="191541" y="3124"/>
                  </a:lnTo>
                  <a:lnTo>
                    <a:pt x="192125" y="3708"/>
                  </a:lnTo>
                  <a:close/>
                </a:path>
                <a:path w="243205" h="55880">
                  <a:moveTo>
                    <a:pt x="202209" y="7264"/>
                  </a:moveTo>
                  <a:lnTo>
                    <a:pt x="202133" y="7086"/>
                  </a:lnTo>
                  <a:lnTo>
                    <a:pt x="202209" y="7315"/>
                  </a:lnTo>
                  <a:close/>
                </a:path>
                <a:path w="243205" h="55880">
                  <a:moveTo>
                    <a:pt x="202260" y="7505"/>
                  </a:moveTo>
                  <a:lnTo>
                    <a:pt x="202222" y="7353"/>
                  </a:lnTo>
                  <a:lnTo>
                    <a:pt x="202260" y="7505"/>
                  </a:lnTo>
                  <a:close/>
                </a:path>
                <a:path w="243205" h="55880">
                  <a:moveTo>
                    <a:pt x="215265" y="17411"/>
                  </a:moveTo>
                  <a:lnTo>
                    <a:pt x="215239" y="17208"/>
                  </a:lnTo>
                  <a:lnTo>
                    <a:pt x="215061" y="16649"/>
                  </a:lnTo>
                  <a:lnTo>
                    <a:pt x="215099" y="16916"/>
                  </a:lnTo>
                  <a:lnTo>
                    <a:pt x="215163" y="17183"/>
                  </a:lnTo>
                  <a:lnTo>
                    <a:pt x="215265" y="17411"/>
                  </a:lnTo>
                  <a:close/>
                </a:path>
                <a:path w="243205" h="55880">
                  <a:moveTo>
                    <a:pt x="221183" y="18186"/>
                  </a:moveTo>
                  <a:lnTo>
                    <a:pt x="220840" y="17602"/>
                  </a:lnTo>
                  <a:lnTo>
                    <a:pt x="220599" y="17322"/>
                  </a:lnTo>
                  <a:lnTo>
                    <a:pt x="220408" y="17157"/>
                  </a:lnTo>
                  <a:lnTo>
                    <a:pt x="221183" y="18186"/>
                  </a:lnTo>
                  <a:close/>
                </a:path>
                <a:path w="243205" h="55880">
                  <a:moveTo>
                    <a:pt x="224485" y="3416"/>
                  </a:moveTo>
                  <a:lnTo>
                    <a:pt x="223697" y="2298"/>
                  </a:lnTo>
                  <a:lnTo>
                    <a:pt x="223723" y="1663"/>
                  </a:lnTo>
                  <a:lnTo>
                    <a:pt x="223266" y="2717"/>
                  </a:lnTo>
                  <a:lnTo>
                    <a:pt x="223151" y="2984"/>
                  </a:lnTo>
                  <a:lnTo>
                    <a:pt x="223748" y="3962"/>
                  </a:lnTo>
                  <a:lnTo>
                    <a:pt x="224485" y="3416"/>
                  </a:lnTo>
                  <a:close/>
                </a:path>
                <a:path w="243205" h="55880">
                  <a:moveTo>
                    <a:pt x="224586" y="17233"/>
                  </a:moveTo>
                  <a:lnTo>
                    <a:pt x="224523" y="18503"/>
                  </a:lnTo>
                  <a:lnTo>
                    <a:pt x="224561" y="17983"/>
                  </a:lnTo>
                  <a:lnTo>
                    <a:pt x="224561" y="17602"/>
                  </a:lnTo>
                  <a:lnTo>
                    <a:pt x="224586" y="17233"/>
                  </a:lnTo>
                  <a:close/>
                </a:path>
                <a:path w="243205" h="55880">
                  <a:moveTo>
                    <a:pt x="229552" y="6324"/>
                  </a:moveTo>
                  <a:lnTo>
                    <a:pt x="229438" y="5778"/>
                  </a:lnTo>
                  <a:lnTo>
                    <a:pt x="228130" y="5486"/>
                  </a:lnTo>
                  <a:lnTo>
                    <a:pt x="229552" y="6324"/>
                  </a:lnTo>
                  <a:close/>
                </a:path>
                <a:path w="243205" h="55880">
                  <a:moveTo>
                    <a:pt x="229577" y="3390"/>
                  </a:moveTo>
                  <a:lnTo>
                    <a:pt x="227761" y="0"/>
                  </a:lnTo>
                  <a:lnTo>
                    <a:pt x="229108" y="3581"/>
                  </a:lnTo>
                  <a:lnTo>
                    <a:pt x="229577" y="3390"/>
                  </a:lnTo>
                  <a:close/>
                </a:path>
                <a:path w="243205" h="55880">
                  <a:moveTo>
                    <a:pt x="229984" y="5905"/>
                  </a:moveTo>
                  <a:lnTo>
                    <a:pt x="229108" y="3581"/>
                  </a:lnTo>
                  <a:lnTo>
                    <a:pt x="228942" y="3657"/>
                  </a:lnTo>
                  <a:lnTo>
                    <a:pt x="229438" y="5778"/>
                  </a:lnTo>
                  <a:lnTo>
                    <a:pt x="229984" y="5905"/>
                  </a:lnTo>
                  <a:close/>
                </a:path>
                <a:path w="243205" h="55880">
                  <a:moveTo>
                    <a:pt x="236423" y="20637"/>
                  </a:moveTo>
                  <a:lnTo>
                    <a:pt x="235546" y="16865"/>
                  </a:lnTo>
                  <a:lnTo>
                    <a:pt x="235178" y="18669"/>
                  </a:lnTo>
                  <a:lnTo>
                    <a:pt x="235572" y="18910"/>
                  </a:lnTo>
                  <a:lnTo>
                    <a:pt x="236169" y="20955"/>
                  </a:lnTo>
                  <a:lnTo>
                    <a:pt x="236423" y="20637"/>
                  </a:lnTo>
                  <a:close/>
                </a:path>
                <a:path w="243205" h="55880">
                  <a:moveTo>
                    <a:pt x="236753" y="19431"/>
                  </a:moveTo>
                  <a:lnTo>
                    <a:pt x="236601" y="20408"/>
                  </a:lnTo>
                  <a:lnTo>
                    <a:pt x="236715" y="20281"/>
                  </a:lnTo>
                  <a:lnTo>
                    <a:pt x="236753" y="19431"/>
                  </a:lnTo>
                  <a:close/>
                </a:path>
                <a:path w="243205" h="55880">
                  <a:moveTo>
                    <a:pt x="236816" y="18364"/>
                  </a:moveTo>
                  <a:lnTo>
                    <a:pt x="236753" y="19431"/>
                  </a:lnTo>
                  <a:lnTo>
                    <a:pt x="236778" y="19202"/>
                  </a:lnTo>
                  <a:lnTo>
                    <a:pt x="236791" y="18859"/>
                  </a:lnTo>
                  <a:lnTo>
                    <a:pt x="236816" y="18364"/>
                  </a:lnTo>
                  <a:close/>
                </a:path>
                <a:path w="243205" h="55880">
                  <a:moveTo>
                    <a:pt x="242430" y="19380"/>
                  </a:moveTo>
                  <a:lnTo>
                    <a:pt x="242214" y="19723"/>
                  </a:lnTo>
                  <a:lnTo>
                    <a:pt x="242404" y="19850"/>
                  </a:lnTo>
                  <a:lnTo>
                    <a:pt x="242430" y="19646"/>
                  </a:lnTo>
                  <a:lnTo>
                    <a:pt x="242430" y="19507"/>
                  </a:lnTo>
                  <a:lnTo>
                    <a:pt x="242430" y="19380"/>
                  </a:lnTo>
                  <a:close/>
                </a:path>
                <a:path w="243205" h="55880">
                  <a:moveTo>
                    <a:pt x="242658" y="19037"/>
                  </a:moveTo>
                  <a:lnTo>
                    <a:pt x="242455" y="19050"/>
                  </a:lnTo>
                  <a:lnTo>
                    <a:pt x="242443" y="19380"/>
                  </a:lnTo>
                  <a:lnTo>
                    <a:pt x="242658" y="19037"/>
                  </a:lnTo>
                  <a:close/>
                </a:path>
                <a:path w="243205" h="55880">
                  <a:moveTo>
                    <a:pt x="243116" y="18288"/>
                  </a:moveTo>
                  <a:lnTo>
                    <a:pt x="242658" y="19037"/>
                  </a:lnTo>
                  <a:lnTo>
                    <a:pt x="242811" y="19037"/>
                  </a:lnTo>
                  <a:lnTo>
                    <a:pt x="243014" y="19126"/>
                  </a:lnTo>
                  <a:lnTo>
                    <a:pt x="243116" y="1828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53860" y="7118241"/>
              <a:ext cx="565785" cy="732155"/>
            </a:xfrm>
            <a:custGeom>
              <a:avLst/>
              <a:gdLst/>
              <a:ahLst/>
              <a:cxnLst/>
              <a:rect l="l" t="t" r="r" b="b"/>
              <a:pathLst>
                <a:path w="565785" h="732154">
                  <a:moveTo>
                    <a:pt x="5067" y="20015"/>
                  </a:moveTo>
                  <a:lnTo>
                    <a:pt x="4762" y="20078"/>
                  </a:lnTo>
                  <a:lnTo>
                    <a:pt x="4559" y="20154"/>
                  </a:lnTo>
                  <a:lnTo>
                    <a:pt x="4775" y="20154"/>
                  </a:lnTo>
                  <a:lnTo>
                    <a:pt x="5067" y="20015"/>
                  </a:lnTo>
                  <a:close/>
                </a:path>
                <a:path w="565785" h="732154">
                  <a:moveTo>
                    <a:pt x="9677" y="24130"/>
                  </a:moveTo>
                  <a:lnTo>
                    <a:pt x="4749" y="25400"/>
                  </a:lnTo>
                  <a:lnTo>
                    <a:pt x="9626" y="24282"/>
                  </a:lnTo>
                  <a:lnTo>
                    <a:pt x="9677" y="24130"/>
                  </a:lnTo>
                  <a:close/>
                </a:path>
                <a:path w="565785" h="732154">
                  <a:moveTo>
                    <a:pt x="12420" y="40627"/>
                  </a:moveTo>
                  <a:lnTo>
                    <a:pt x="10248" y="39370"/>
                  </a:lnTo>
                  <a:lnTo>
                    <a:pt x="10833" y="41910"/>
                  </a:lnTo>
                  <a:lnTo>
                    <a:pt x="12420" y="40627"/>
                  </a:lnTo>
                  <a:close/>
                </a:path>
                <a:path w="565785" h="732154">
                  <a:moveTo>
                    <a:pt x="12611" y="40474"/>
                  </a:moveTo>
                  <a:lnTo>
                    <a:pt x="12420" y="40627"/>
                  </a:lnTo>
                  <a:lnTo>
                    <a:pt x="12611" y="40474"/>
                  </a:lnTo>
                  <a:close/>
                </a:path>
                <a:path w="565785" h="732154">
                  <a:moveTo>
                    <a:pt x="14097" y="1435"/>
                  </a:moveTo>
                  <a:lnTo>
                    <a:pt x="12344" y="1943"/>
                  </a:lnTo>
                  <a:lnTo>
                    <a:pt x="12573" y="2044"/>
                  </a:lnTo>
                  <a:lnTo>
                    <a:pt x="14097" y="1435"/>
                  </a:lnTo>
                  <a:close/>
                </a:path>
                <a:path w="565785" h="732154">
                  <a:moveTo>
                    <a:pt x="18630" y="8559"/>
                  </a:moveTo>
                  <a:lnTo>
                    <a:pt x="18249" y="8763"/>
                  </a:lnTo>
                  <a:lnTo>
                    <a:pt x="18161" y="8890"/>
                  </a:lnTo>
                  <a:lnTo>
                    <a:pt x="18630" y="8559"/>
                  </a:lnTo>
                  <a:close/>
                </a:path>
                <a:path w="565785" h="732154">
                  <a:moveTo>
                    <a:pt x="21107" y="45872"/>
                  </a:moveTo>
                  <a:lnTo>
                    <a:pt x="19278" y="46926"/>
                  </a:lnTo>
                  <a:lnTo>
                    <a:pt x="17970" y="45923"/>
                  </a:lnTo>
                  <a:lnTo>
                    <a:pt x="18923" y="47459"/>
                  </a:lnTo>
                  <a:lnTo>
                    <a:pt x="19570" y="46888"/>
                  </a:lnTo>
                  <a:lnTo>
                    <a:pt x="20332" y="46367"/>
                  </a:lnTo>
                  <a:lnTo>
                    <a:pt x="21107" y="45872"/>
                  </a:lnTo>
                  <a:close/>
                </a:path>
                <a:path w="565785" h="732154">
                  <a:moveTo>
                    <a:pt x="24282" y="45720"/>
                  </a:moveTo>
                  <a:lnTo>
                    <a:pt x="21882" y="46990"/>
                  </a:lnTo>
                  <a:lnTo>
                    <a:pt x="22529" y="46990"/>
                  </a:lnTo>
                  <a:lnTo>
                    <a:pt x="23571" y="46990"/>
                  </a:lnTo>
                  <a:lnTo>
                    <a:pt x="24282" y="45720"/>
                  </a:lnTo>
                  <a:close/>
                </a:path>
                <a:path w="565785" h="732154">
                  <a:moveTo>
                    <a:pt x="24320" y="46990"/>
                  </a:moveTo>
                  <a:lnTo>
                    <a:pt x="23571" y="46990"/>
                  </a:lnTo>
                  <a:lnTo>
                    <a:pt x="22847" y="48260"/>
                  </a:lnTo>
                  <a:lnTo>
                    <a:pt x="24269" y="47066"/>
                  </a:lnTo>
                  <a:close/>
                </a:path>
                <a:path w="565785" h="732154">
                  <a:moveTo>
                    <a:pt x="24345" y="46990"/>
                  </a:moveTo>
                  <a:close/>
                </a:path>
                <a:path w="565785" h="732154">
                  <a:moveTo>
                    <a:pt x="28308" y="61429"/>
                  </a:moveTo>
                  <a:lnTo>
                    <a:pt x="27241" y="62014"/>
                  </a:lnTo>
                  <a:lnTo>
                    <a:pt x="27305" y="62230"/>
                  </a:lnTo>
                  <a:lnTo>
                    <a:pt x="28308" y="61429"/>
                  </a:lnTo>
                  <a:close/>
                </a:path>
                <a:path w="565785" h="732154">
                  <a:moveTo>
                    <a:pt x="36042" y="80010"/>
                  </a:moveTo>
                  <a:lnTo>
                    <a:pt x="34290" y="80010"/>
                  </a:lnTo>
                  <a:lnTo>
                    <a:pt x="33832" y="82550"/>
                  </a:lnTo>
                  <a:lnTo>
                    <a:pt x="36042" y="80010"/>
                  </a:lnTo>
                  <a:close/>
                </a:path>
                <a:path w="565785" h="732154">
                  <a:moveTo>
                    <a:pt x="51371" y="108508"/>
                  </a:moveTo>
                  <a:lnTo>
                    <a:pt x="50673" y="108610"/>
                  </a:lnTo>
                  <a:lnTo>
                    <a:pt x="50723" y="108889"/>
                  </a:lnTo>
                  <a:lnTo>
                    <a:pt x="51371" y="108508"/>
                  </a:lnTo>
                  <a:close/>
                </a:path>
                <a:path w="565785" h="732154">
                  <a:moveTo>
                    <a:pt x="53174" y="111760"/>
                  </a:moveTo>
                  <a:lnTo>
                    <a:pt x="53162" y="110769"/>
                  </a:lnTo>
                  <a:lnTo>
                    <a:pt x="51993" y="111760"/>
                  </a:lnTo>
                  <a:lnTo>
                    <a:pt x="53174" y="111760"/>
                  </a:lnTo>
                  <a:close/>
                </a:path>
                <a:path w="565785" h="732154">
                  <a:moveTo>
                    <a:pt x="53479" y="110490"/>
                  </a:moveTo>
                  <a:lnTo>
                    <a:pt x="53149" y="110490"/>
                  </a:lnTo>
                  <a:lnTo>
                    <a:pt x="53162" y="110769"/>
                  </a:lnTo>
                  <a:lnTo>
                    <a:pt x="53479" y="110490"/>
                  </a:lnTo>
                  <a:close/>
                </a:path>
                <a:path w="565785" h="732154">
                  <a:moveTo>
                    <a:pt x="53657" y="111048"/>
                  </a:moveTo>
                  <a:lnTo>
                    <a:pt x="53174" y="110909"/>
                  </a:lnTo>
                  <a:lnTo>
                    <a:pt x="53187" y="111061"/>
                  </a:lnTo>
                  <a:lnTo>
                    <a:pt x="53327" y="111125"/>
                  </a:lnTo>
                  <a:lnTo>
                    <a:pt x="53657" y="111048"/>
                  </a:lnTo>
                  <a:close/>
                </a:path>
                <a:path w="565785" h="732154">
                  <a:moveTo>
                    <a:pt x="54305" y="71120"/>
                  </a:moveTo>
                  <a:lnTo>
                    <a:pt x="53873" y="69850"/>
                  </a:lnTo>
                  <a:lnTo>
                    <a:pt x="53047" y="71120"/>
                  </a:lnTo>
                  <a:lnTo>
                    <a:pt x="54305" y="71120"/>
                  </a:lnTo>
                  <a:close/>
                </a:path>
                <a:path w="565785" h="732154">
                  <a:moveTo>
                    <a:pt x="54724" y="109435"/>
                  </a:moveTo>
                  <a:lnTo>
                    <a:pt x="53479" y="110490"/>
                  </a:lnTo>
                  <a:lnTo>
                    <a:pt x="54025" y="110490"/>
                  </a:lnTo>
                  <a:lnTo>
                    <a:pt x="54724" y="109435"/>
                  </a:lnTo>
                  <a:close/>
                </a:path>
                <a:path w="565785" h="732154">
                  <a:moveTo>
                    <a:pt x="54914" y="109258"/>
                  </a:moveTo>
                  <a:lnTo>
                    <a:pt x="54724" y="109435"/>
                  </a:lnTo>
                  <a:lnTo>
                    <a:pt x="54914" y="109258"/>
                  </a:lnTo>
                  <a:close/>
                </a:path>
                <a:path w="565785" h="732154">
                  <a:moveTo>
                    <a:pt x="55092" y="72390"/>
                  </a:moveTo>
                  <a:lnTo>
                    <a:pt x="54673" y="73660"/>
                  </a:lnTo>
                  <a:lnTo>
                    <a:pt x="55092" y="72390"/>
                  </a:lnTo>
                  <a:close/>
                </a:path>
                <a:path w="565785" h="732154">
                  <a:moveTo>
                    <a:pt x="65036" y="127000"/>
                  </a:moveTo>
                  <a:lnTo>
                    <a:pt x="64300" y="127000"/>
                  </a:lnTo>
                  <a:lnTo>
                    <a:pt x="64681" y="127330"/>
                  </a:lnTo>
                  <a:lnTo>
                    <a:pt x="65036" y="127000"/>
                  </a:lnTo>
                  <a:close/>
                </a:path>
                <a:path w="565785" h="732154">
                  <a:moveTo>
                    <a:pt x="65722" y="128270"/>
                  </a:moveTo>
                  <a:lnTo>
                    <a:pt x="64681" y="127330"/>
                  </a:lnTo>
                  <a:lnTo>
                    <a:pt x="63665" y="128270"/>
                  </a:lnTo>
                  <a:lnTo>
                    <a:pt x="65722" y="128270"/>
                  </a:lnTo>
                  <a:close/>
                </a:path>
                <a:path w="565785" h="732154">
                  <a:moveTo>
                    <a:pt x="78727" y="102209"/>
                  </a:moveTo>
                  <a:lnTo>
                    <a:pt x="77368" y="101727"/>
                  </a:lnTo>
                  <a:lnTo>
                    <a:pt x="77482" y="102273"/>
                  </a:lnTo>
                  <a:lnTo>
                    <a:pt x="78727" y="102209"/>
                  </a:lnTo>
                  <a:close/>
                </a:path>
                <a:path w="565785" h="732154">
                  <a:moveTo>
                    <a:pt x="94767" y="179070"/>
                  </a:moveTo>
                  <a:lnTo>
                    <a:pt x="94678" y="178523"/>
                  </a:lnTo>
                  <a:lnTo>
                    <a:pt x="93687" y="179070"/>
                  </a:lnTo>
                  <a:lnTo>
                    <a:pt x="94767" y="179070"/>
                  </a:lnTo>
                  <a:close/>
                </a:path>
                <a:path w="565785" h="732154">
                  <a:moveTo>
                    <a:pt x="108673" y="156921"/>
                  </a:moveTo>
                  <a:lnTo>
                    <a:pt x="108419" y="156959"/>
                  </a:lnTo>
                  <a:lnTo>
                    <a:pt x="108572" y="157086"/>
                  </a:lnTo>
                  <a:lnTo>
                    <a:pt x="108673" y="156921"/>
                  </a:lnTo>
                  <a:close/>
                </a:path>
                <a:path w="565785" h="732154">
                  <a:moveTo>
                    <a:pt x="110109" y="154686"/>
                  </a:moveTo>
                  <a:lnTo>
                    <a:pt x="108673" y="156921"/>
                  </a:lnTo>
                  <a:lnTo>
                    <a:pt x="109486" y="156794"/>
                  </a:lnTo>
                  <a:lnTo>
                    <a:pt x="110109" y="154686"/>
                  </a:lnTo>
                  <a:close/>
                </a:path>
                <a:path w="565785" h="732154">
                  <a:moveTo>
                    <a:pt x="123075" y="176136"/>
                  </a:moveTo>
                  <a:lnTo>
                    <a:pt x="121462" y="176682"/>
                  </a:lnTo>
                  <a:lnTo>
                    <a:pt x="121666" y="177355"/>
                  </a:lnTo>
                  <a:lnTo>
                    <a:pt x="121005" y="178638"/>
                  </a:lnTo>
                  <a:lnTo>
                    <a:pt x="121551" y="178663"/>
                  </a:lnTo>
                  <a:lnTo>
                    <a:pt x="122694" y="177431"/>
                  </a:lnTo>
                  <a:lnTo>
                    <a:pt x="123075" y="176136"/>
                  </a:lnTo>
                  <a:close/>
                </a:path>
                <a:path w="565785" h="732154">
                  <a:moveTo>
                    <a:pt x="123558" y="215226"/>
                  </a:moveTo>
                  <a:lnTo>
                    <a:pt x="123329" y="215315"/>
                  </a:lnTo>
                  <a:lnTo>
                    <a:pt x="123139" y="215366"/>
                  </a:lnTo>
                  <a:lnTo>
                    <a:pt x="122834" y="215544"/>
                  </a:lnTo>
                  <a:lnTo>
                    <a:pt x="122491" y="217195"/>
                  </a:lnTo>
                  <a:lnTo>
                    <a:pt x="123151" y="216319"/>
                  </a:lnTo>
                  <a:lnTo>
                    <a:pt x="123431" y="215722"/>
                  </a:lnTo>
                  <a:lnTo>
                    <a:pt x="123558" y="215226"/>
                  </a:lnTo>
                  <a:close/>
                </a:path>
                <a:path w="565785" h="732154">
                  <a:moveTo>
                    <a:pt x="124282" y="187096"/>
                  </a:moveTo>
                  <a:lnTo>
                    <a:pt x="122618" y="187960"/>
                  </a:lnTo>
                  <a:lnTo>
                    <a:pt x="123342" y="188480"/>
                  </a:lnTo>
                  <a:lnTo>
                    <a:pt x="124282" y="187096"/>
                  </a:lnTo>
                  <a:close/>
                </a:path>
                <a:path w="565785" h="732154">
                  <a:moveTo>
                    <a:pt x="126174" y="186690"/>
                  </a:moveTo>
                  <a:lnTo>
                    <a:pt x="125425" y="185420"/>
                  </a:lnTo>
                  <a:lnTo>
                    <a:pt x="124282" y="187096"/>
                  </a:lnTo>
                  <a:lnTo>
                    <a:pt x="125056" y="186690"/>
                  </a:lnTo>
                  <a:lnTo>
                    <a:pt x="124193" y="187960"/>
                  </a:lnTo>
                  <a:lnTo>
                    <a:pt x="126174" y="186690"/>
                  </a:lnTo>
                  <a:close/>
                </a:path>
                <a:path w="565785" h="732154">
                  <a:moveTo>
                    <a:pt x="126415" y="222224"/>
                  </a:moveTo>
                  <a:lnTo>
                    <a:pt x="125755" y="220713"/>
                  </a:lnTo>
                  <a:lnTo>
                    <a:pt x="125806" y="221234"/>
                  </a:lnTo>
                  <a:lnTo>
                    <a:pt x="126060" y="221792"/>
                  </a:lnTo>
                  <a:lnTo>
                    <a:pt x="126415" y="222224"/>
                  </a:lnTo>
                  <a:close/>
                </a:path>
                <a:path w="565785" h="732154">
                  <a:moveTo>
                    <a:pt x="126542" y="222377"/>
                  </a:moveTo>
                  <a:lnTo>
                    <a:pt x="126415" y="222224"/>
                  </a:lnTo>
                  <a:lnTo>
                    <a:pt x="126492" y="222402"/>
                  </a:lnTo>
                  <a:close/>
                </a:path>
                <a:path w="565785" h="732154">
                  <a:moveTo>
                    <a:pt x="130149" y="189230"/>
                  </a:moveTo>
                  <a:lnTo>
                    <a:pt x="129311" y="189230"/>
                  </a:lnTo>
                  <a:lnTo>
                    <a:pt x="129387" y="189509"/>
                  </a:lnTo>
                  <a:lnTo>
                    <a:pt x="130149" y="189230"/>
                  </a:lnTo>
                  <a:close/>
                </a:path>
                <a:path w="565785" h="732154">
                  <a:moveTo>
                    <a:pt x="138798" y="200329"/>
                  </a:moveTo>
                  <a:lnTo>
                    <a:pt x="138557" y="200660"/>
                  </a:lnTo>
                  <a:lnTo>
                    <a:pt x="138442" y="200837"/>
                  </a:lnTo>
                  <a:lnTo>
                    <a:pt x="138760" y="200990"/>
                  </a:lnTo>
                  <a:lnTo>
                    <a:pt x="138798" y="200329"/>
                  </a:lnTo>
                  <a:close/>
                </a:path>
                <a:path w="565785" h="732154">
                  <a:moveTo>
                    <a:pt x="139966" y="234772"/>
                  </a:moveTo>
                  <a:lnTo>
                    <a:pt x="139357" y="234950"/>
                  </a:lnTo>
                  <a:lnTo>
                    <a:pt x="138823" y="234759"/>
                  </a:lnTo>
                  <a:lnTo>
                    <a:pt x="138557" y="236220"/>
                  </a:lnTo>
                  <a:lnTo>
                    <a:pt x="139788" y="234950"/>
                  </a:lnTo>
                  <a:lnTo>
                    <a:pt x="139966" y="234772"/>
                  </a:lnTo>
                  <a:close/>
                </a:path>
                <a:path w="565785" h="732154">
                  <a:moveTo>
                    <a:pt x="143217" y="200177"/>
                  </a:moveTo>
                  <a:lnTo>
                    <a:pt x="141922" y="200126"/>
                  </a:lnTo>
                  <a:lnTo>
                    <a:pt x="139458" y="202336"/>
                  </a:lnTo>
                  <a:lnTo>
                    <a:pt x="140233" y="202361"/>
                  </a:lnTo>
                  <a:lnTo>
                    <a:pt x="143217" y="200177"/>
                  </a:lnTo>
                  <a:close/>
                </a:path>
                <a:path w="565785" h="732154">
                  <a:moveTo>
                    <a:pt x="145046" y="207619"/>
                  </a:moveTo>
                  <a:lnTo>
                    <a:pt x="144919" y="207772"/>
                  </a:lnTo>
                  <a:lnTo>
                    <a:pt x="144881" y="208127"/>
                  </a:lnTo>
                  <a:lnTo>
                    <a:pt x="144995" y="207797"/>
                  </a:lnTo>
                  <a:lnTo>
                    <a:pt x="145046" y="207619"/>
                  </a:lnTo>
                  <a:close/>
                </a:path>
                <a:path w="565785" h="732154">
                  <a:moveTo>
                    <a:pt x="145161" y="207467"/>
                  </a:moveTo>
                  <a:lnTo>
                    <a:pt x="144640" y="207467"/>
                  </a:lnTo>
                  <a:lnTo>
                    <a:pt x="144424" y="207772"/>
                  </a:lnTo>
                  <a:lnTo>
                    <a:pt x="144818" y="207606"/>
                  </a:lnTo>
                  <a:lnTo>
                    <a:pt x="145046" y="207606"/>
                  </a:lnTo>
                  <a:lnTo>
                    <a:pt x="145161" y="207467"/>
                  </a:lnTo>
                  <a:close/>
                </a:path>
                <a:path w="565785" h="732154">
                  <a:moveTo>
                    <a:pt x="147815" y="209550"/>
                  </a:moveTo>
                  <a:lnTo>
                    <a:pt x="147751" y="208280"/>
                  </a:lnTo>
                  <a:lnTo>
                    <a:pt x="146621" y="209550"/>
                  </a:lnTo>
                  <a:lnTo>
                    <a:pt x="147815" y="209550"/>
                  </a:lnTo>
                  <a:close/>
                </a:path>
                <a:path w="565785" h="732154">
                  <a:moveTo>
                    <a:pt x="154089" y="212890"/>
                  </a:moveTo>
                  <a:lnTo>
                    <a:pt x="153720" y="213258"/>
                  </a:lnTo>
                  <a:lnTo>
                    <a:pt x="153466" y="213575"/>
                  </a:lnTo>
                  <a:lnTo>
                    <a:pt x="153238" y="213893"/>
                  </a:lnTo>
                  <a:lnTo>
                    <a:pt x="153466" y="213690"/>
                  </a:lnTo>
                  <a:lnTo>
                    <a:pt x="153720" y="213423"/>
                  </a:lnTo>
                  <a:lnTo>
                    <a:pt x="154089" y="212890"/>
                  </a:lnTo>
                  <a:close/>
                </a:path>
                <a:path w="565785" h="732154">
                  <a:moveTo>
                    <a:pt x="156311" y="249605"/>
                  </a:moveTo>
                  <a:lnTo>
                    <a:pt x="155816" y="248920"/>
                  </a:lnTo>
                  <a:lnTo>
                    <a:pt x="156083" y="250190"/>
                  </a:lnTo>
                  <a:lnTo>
                    <a:pt x="156311" y="249605"/>
                  </a:lnTo>
                  <a:close/>
                </a:path>
                <a:path w="565785" h="732154">
                  <a:moveTo>
                    <a:pt x="161150" y="231140"/>
                  </a:moveTo>
                  <a:lnTo>
                    <a:pt x="160870" y="231140"/>
                  </a:lnTo>
                  <a:lnTo>
                    <a:pt x="160629" y="229870"/>
                  </a:lnTo>
                  <a:lnTo>
                    <a:pt x="159562" y="231140"/>
                  </a:lnTo>
                  <a:lnTo>
                    <a:pt x="160616" y="231140"/>
                  </a:lnTo>
                  <a:lnTo>
                    <a:pt x="160655" y="231343"/>
                  </a:lnTo>
                  <a:lnTo>
                    <a:pt x="161150" y="231140"/>
                  </a:lnTo>
                  <a:close/>
                </a:path>
                <a:path w="565785" h="732154">
                  <a:moveTo>
                    <a:pt x="162471" y="229044"/>
                  </a:moveTo>
                  <a:lnTo>
                    <a:pt x="162369" y="229362"/>
                  </a:lnTo>
                  <a:lnTo>
                    <a:pt x="162407" y="229527"/>
                  </a:lnTo>
                  <a:lnTo>
                    <a:pt x="162471" y="229044"/>
                  </a:lnTo>
                  <a:close/>
                </a:path>
                <a:path w="565785" h="732154">
                  <a:moveTo>
                    <a:pt x="163423" y="220980"/>
                  </a:moveTo>
                  <a:lnTo>
                    <a:pt x="160832" y="220980"/>
                  </a:lnTo>
                  <a:lnTo>
                    <a:pt x="159207" y="222250"/>
                  </a:lnTo>
                  <a:lnTo>
                    <a:pt x="159740" y="222250"/>
                  </a:lnTo>
                  <a:lnTo>
                    <a:pt x="157124" y="223520"/>
                  </a:lnTo>
                  <a:lnTo>
                    <a:pt x="159677" y="223520"/>
                  </a:lnTo>
                  <a:lnTo>
                    <a:pt x="163423" y="220980"/>
                  </a:lnTo>
                  <a:close/>
                </a:path>
                <a:path w="565785" h="732154">
                  <a:moveTo>
                    <a:pt x="168186" y="257962"/>
                  </a:moveTo>
                  <a:lnTo>
                    <a:pt x="168084" y="257556"/>
                  </a:lnTo>
                  <a:lnTo>
                    <a:pt x="168008" y="257035"/>
                  </a:lnTo>
                  <a:lnTo>
                    <a:pt x="167424" y="257035"/>
                  </a:lnTo>
                  <a:lnTo>
                    <a:pt x="167284" y="257759"/>
                  </a:lnTo>
                  <a:lnTo>
                    <a:pt x="167640" y="257975"/>
                  </a:lnTo>
                  <a:lnTo>
                    <a:pt x="168186" y="257962"/>
                  </a:lnTo>
                  <a:close/>
                </a:path>
                <a:path w="565785" h="732154">
                  <a:moveTo>
                    <a:pt x="168732" y="229870"/>
                  </a:moveTo>
                  <a:lnTo>
                    <a:pt x="168427" y="229108"/>
                  </a:lnTo>
                  <a:lnTo>
                    <a:pt x="167944" y="229870"/>
                  </a:lnTo>
                  <a:lnTo>
                    <a:pt x="166751" y="230835"/>
                  </a:lnTo>
                  <a:lnTo>
                    <a:pt x="168732" y="229870"/>
                  </a:lnTo>
                  <a:close/>
                </a:path>
                <a:path w="565785" h="732154">
                  <a:moveTo>
                    <a:pt x="168744" y="228600"/>
                  </a:moveTo>
                  <a:lnTo>
                    <a:pt x="168211" y="228600"/>
                  </a:lnTo>
                  <a:lnTo>
                    <a:pt x="168427" y="229108"/>
                  </a:lnTo>
                  <a:lnTo>
                    <a:pt x="168744" y="228600"/>
                  </a:lnTo>
                  <a:close/>
                </a:path>
                <a:path w="565785" h="732154">
                  <a:moveTo>
                    <a:pt x="169773" y="257657"/>
                  </a:moveTo>
                  <a:lnTo>
                    <a:pt x="169189" y="257810"/>
                  </a:lnTo>
                  <a:lnTo>
                    <a:pt x="168630" y="257962"/>
                  </a:lnTo>
                  <a:lnTo>
                    <a:pt x="168186" y="257962"/>
                  </a:lnTo>
                  <a:lnTo>
                    <a:pt x="168325" y="258457"/>
                  </a:lnTo>
                  <a:lnTo>
                    <a:pt x="168529" y="258749"/>
                  </a:lnTo>
                  <a:lnTo>
                    <a:pt x="169773" y="257657"/>
                  </a:lnTo>
                  <a:close/>
                </a:path>
                <a:path w="565785" h="732154">
                  <a:moveTo>
                    <a:pt x="171018" y="232410"/>
                  </a:moveTo>
                  <a:lnTo>
                    <a:pt x="170256" y="231775"/>
                  </a:lnTo>
                  <a:lnTo>
                    <a:pt x="170243" y="232410"/>
                  </a:lnTo>
                  <a:lnTo>
                    <a:pt x="171018" y="232410"/>
                  </a:lnTo>
                  <a:close/>
                </a:path>
                <a:path w="565785" h="732154">
                  <a:moveTo>
                    <a:pt x="171107" y="260629"/>
                  </a:moveTo>
                  <a:lnTo>
                    <a:pt x="169075" y="261620"/>
                  </a:lnTo>
                  <a:lnTo>
                    <a:pt x="168567" y="262890"/>
                  </a:lnTo>
                  <a:lnTo>
                    <a:pt x="171107" y="260629"/>
                  </a:lnTo>
                  <a:close/>
                </a:path>
                <a:path w="565785" h="732154">
                  <a:moveTo>
                    <a:pt x="171411" y="260350"/>
                  </a:moveTo>
                  <a:lnTo>
                    <a:pt x="171107" y="260629"/>
                  </a:lnTo>
                  <a:lnTo>
                    <a:pt x="171399" y="260477"/>
                  </a:lnTo>
                  <a:lnTo>
                    <a:pt x="171411" y="260350"/>
                  </a:lnTo>
                  <a:close/>
                </a:path>
                <a:path w="565785" h="732154">
                  <a:moveTo>
                    <a:pt x="172516" y="263753"/>
                  </a:moveTo>
                  <a:lnTo>
                    <a:pt x="171767" y="264160"/>
                  </a:lnTo>
                  <a:lnTo>
                    <a:pt x="172021" y="264160"/>
                  </a:lnTo>
                  <a:lnTo>
                    <a:pt x="172516" y="263753"/>
                  </a:lnTo>
                  <a:close/>
                </a:path>
                <a:path w="565785" h="732154">
                  <a:moveTo>
                    <a:pt x="175348" y="240957"/>
                  </a:moveTo>
                  <a:lnTo>
                    <a:pt x="175094" y="241071"/>
                  </a:lnTo>
                  <a:lnTo>
                    <a:pt x="175107" y="241236"/>
                  </a:lnTo>
                  <a:lnTo>
                    <a:pt x="175133" y="241490"/>
                  </a:lnTo>
                  <a:lnTo>
                    <a:pt x="175298" y="241173"/>
                  </a:lnTo>
                  <a:lnTo>
                    <a:pt x="175348" y="240957"/>
                  </a:lnTo>
                  <a:close/>
                </a:path>
                <a:path w="565785" h="732154">
                  <a:moveTo>
                    <a:pt x="176580" y="268071"/>
                  </a:moveTo>
                  <a:lnTo>
                    <a:pt x="175272" y="267792"/>
                  </a:lnTo>
                  <a:lnTo>
                    <a:pt x="174548" y="269468"/>
                  </a:lnTo>
                  <a:lnTo>
                    <a:pt x="176580" y="268071"/>
                  </a:lnTo>
                  <a:close/>
                </a:path>
                <a:path w="565785" h="732154">
                  <a:moveTo>
                    <a:pt x="176898" y="247738"/>
                  </a:moveTo>
                  <a:lnTo>
                    <a:pt x="176568" y="247713"/>
                  </a:lnTo>
                  <a:lnTo>
                    <a:pt x="176276" y="247700"/>
                  </a:lnTo>
                  <a:lnTo>
                    <a:pt x="176085" y="247942"/>
                  </a:lnTo>
                  <a:lnTo>
                    <a:pt x="176326" y="248081"/>
                  </a:lnTo>
                  <a:lnTo>
                    <a:pt x="176644" y="247929"/>
                  </a:lnTo>
                  <a:lnTo>
                    <a:pt x="176898" y="247738"/>
                  </a:lnTo>
                  <a:close/>
                </a:path>
                <a:path w="565785" h="732154">
                  <a:moveTo>
                    <a:pt x="183362" y="274320"/>
                  </a:moveTo>
                  <a:close/>
                </a:path>
                <a:path w="565785" h="732154">
                  <a:moveTo>
                    <a:pt x="183730" y="254000"/>
                  </a:moveTo>
                  <a:lnTo>
                    <a:pt x="182778" y="253428"/>
                  </a:lnTo>
                  <a:lnTo>
                    <a:pt x="181902" y="254914"/>
                  </a:lnTo>
                  <a:lnTo>
                    <a:pt x="183730" y="254000"/>
                  </a:lnTo>
                  <a:close/>
                </a:path>
                <a:path w="565785" h="732154">
                  <a:moveTo>
                    <a:pt x="183959" y="251460"/>
                  </a:moveTo>
                  <a:lnTo>
                    <a:pt x="181635" y="252730"/>
                  </a:lnTo>
                  <a:lnTo>
                    <a:pt x="182778" y="253428"/>
                  </a:lnTo>
                  <a:lnTo>
                    <a:pt x="183959" y="251460"/>
                  </a:lnTo>
                  <a:close/>
                </a:path>
                <a:path w="565785" h="732154">
                  <a:moveTo>
                    <a:pt x="186817" y="251523"/>
                  </a:moveTo>
                  <a:lnTo>
                    <a:pt x="185267" y="251244"/>
                  </a:lnTo>
                  <a:lnTo>
                    <a:pt x="186321" y="251536"/>
                  </a:lnTo>
                  <a:lnTo>
                    <a:pt x="186817" y="251523"/>
                  </a:lnTo>
                  <a:close/>
                </a:path>
                <a:path w="565785" h="732154">
                  <a:moveTo>
                    <a:pt x="191998" y="263118"/>
                  </a:moveTo>
                  <a:lnTo>
                    <a:pt x="190741" y="264210"/>
                  </a:lnTo>
                  <a:lnTo>
                    <a:pt x="191998" y="263156"/>
                  </a:lnTo>
                  <a:close/>
                </a:path>
                <a:path w="565785" h="732154">
                  <a:moveTo>
                    <a:pt x="192773" y="262458"/>
                  </a:moveTo>
                  <a:lnTo>
                    <a:pt x="191973" y="262178"/>
                  </a:lnTo>
                  <a:lnTo>
                    <a:pt x="191998" y="263118"/>
                  </a:lnTo>
                  <a:lnTo>
                    <a:pt x="192773" y="262458"/>
                  </a:lnTo>
                  <a:close/>
                </a:path>
                <a:path w="565785" h="732154">
                  <a:moveTo>
                    <a:pt x="197777" y="274942"/>
                  </a:moveTo>
                  <a:lnTo>
                    <a:pt x="197675" y="275170"/>
                  </a:lnTo>
                  <a:lnTo>
                    <a:pt x="197777" y="275043"/>
                  </a:lnTo>
                  <a:close/>
                </a:path>
                <a:path w="565785" h="732154">
                  <a:moveTo>
                    <a:pt x="197878" y="274535"/>
                  </a:moveTo>
                  <a:lnTo>
                    <a:pt x="197827" y="274408"/>
                  </a:lnTo>
                  <a:lnTo>
                    <a:pt x="197777" y="274942"/>
                  </a:lnTo>
                  <a:lnTo>
                    <a:pt x="197866" y="274713"/>
                  </a:lnTo>
                  <a:lnTo>
                    <a:pt x="197878" y="274535"/>
                  </a:lnTo>
                  <a:close/>
                </a:path>
                <a:path w="565785" h="732154">
                  <a:moveTo>
                    <a:pt x="197993" y="272986"/>
                  </a:moveTo>
                  <a:lnTo>
                    <a:pt x="197129" y="273723"/>
                  </a:lnTo>
                  <a:lnTo>
                    <a:pt x="197700" y="273913"/>
                  </a:lnTo>
                  <a:lnTo>
                    <a:pt x="197827" y="274408"/>
                  </a:lnTo>
                  <a:lnTo>
                    <a:pt x="197993" y="272986"/>
                  </a:lnTo>
                  <a:close/>
                </a:path>
                <a:path w="565785" h="732154">
                  <a:moveTo>
                    <a:pt x="201879" y="293801"/>
                  </a:moveTo>
                  <a:lnTo>
                    <a:pt x="201714" y="294017"/>
                  </a:lnTo>
                  <a:lnTo>
                    <a:pt x="201561" y="294246"/>
                  </a:lnTo>
                  <a:lnTo>
                    <a:pt x="201485" y="294487"/>
                  </a:lnTo>
                  <a:lnTo>
                    <a:pt x="201625" y="294347"/>
                  </a:lnTo>
                  <a:lnTo>
                    <a:pt x="201752" y="294093"/>
                  </a:lnTo>
                  <a:lnTo>
                    <a:pt x="201879" y="293801"/>
                  </a:lnTo>
                  <a:close/>
                </a:path>
                <a:path w="565785" h="732154">
                  <a:moveTo>
                    <a:pt x="202222" y="282714"/>
                  </a:moveTo>
                  <a:lnTo>
                    <a:pt x="201968" y="282854"/>
                  </a:lnTo>
                  <a:lnTo>
                    <a:pt x="201549" y="283210"/>
                  </a:lnTo>
                  <a:lnTo>
                    <a:pt x="201841" y="283210"/>
                  </a:lnTo>
                  <a:lnTo>
                    <a:pt x="202222" y="282714"/>
                  </a:lnTo>
                  <a:close/>
                </a:path>
                <a:path w="565785" h="732154">
                  <a:moveTo>
                    <a:pt x="202463" y="293370"/>
                  </a:moveTo>
                  <a:lnTo>
                    <a:pt x="202336" y="293370"/>
                  </a:lnTo>
                  <a:lnTo>
                    <a:pt x="201879" y="294640"/>
                  </a:lnTo>
                  <a:lnTo>
                    <a:pt x="202463" y="293370"/>
                  </a:lnTo>
                  <a:close/>
                </a:path>
                <a:path w="565785" h="732154">
                  <a:moveTo>
                    <a:pt x="205663" y="276136"/>
                  </a:moveTo>
                  <a:lnTo>
                    <a:pt x="205409" y="276402"/>
                  </a:lnTo>
                  <a:lnTo>
                    <a:pt x="205181" y="276669"/>
                  </a:lnTo>
                  <a:lnTo>
                    <a:pt x="204990" y="276948"/>
                  </a:lnTo>
                  <a:lnTo>
                    <a:pt x="205295" y="276631"/>
                  </a:lnTo>
                  <a:lnTo>
                    <a:pt x="205536" y="276326"/>
                  </a:lnTo>
                  <a:lnTo>
                    <a:pt x="205663" y="276136"/>
                  </a:lnTo>
                  <a:close/>
                </a:path>
                <a:path w="565785" h="732154">
                  <a:moveTo>
                    <a:pt x="210223" y="303339"/>
                  </a:moveTo>
                  <a:lnTo>
                    <a:pt x="209257" y="304190"/>
                  </a:lnTo>
                  <a:lnTo>
                    <a:pt x="209651" y="303860"/>
                  </a:lnTo>
                  <a:lnTo>
                    <a:pt x="209943" y="303606"/>
                  </a:lnTo>
                  <a:lnTo>
                    <a:pt x="210223" y="303377"/>
                  </a:lnTo>
                  <a:close/>
                </a:path>
                <a:path w="565785" h="732154">
                  <a:moveTo>
                    <a:pt x="211658" y="282663"/>
                  </a:moveTo>
                  <a:lnTo>
                    <a:pt x="210299" y="283298"/>
                  </a:lnTo>
                  <a:lnTo>
                    <a:pt x="210502" y="283502"/>
                  </a:lnTo>
                  <a:lnTo>
                    <a:pt x="210832" y="283260"/>
                  </a:lnTo>
                  <a:lnTo>
                    <a:pt x="211226" y="282981"/>
                  </a:lnTo>
                  <a:lnTo>
                    <a:pt x="211658" y="282663"/>
                  </a:lnTo>
                  <a:close/>
                </a:path>
                <a:path w="565785" h="732154">
                  <a:moveTo>
                    <a:pt x="212166" y="309880"/>
                  </a:moveTo>
                  <a:lnTo>
                    <a:pt x="211963" y="309118"/>
                  </a:lnTo>
                  <a:lnTo>
                    <a:pt x="210781" y="309880"/>
                  </a:lnTo>
                  <a:lnTo>
                    <a:pt x="212166" y="309880"/>
                  </a:lnTo>
                  <a:close/>
                </a:path>
                <a:path w="565785" h="732154">
                  <a:moveTo>
                    <a:pt x="212534" y="287020"/>
                  </a:moveTo>
                  <a:lnTo>
                    <a:pt x="212051" y="287020"/>
                  </a:lnTo>
                  <a:lnTo>
                    <a:pt x="212064" y="287426"/>
                  </a:lnTo>
                  <a:lnTo>
                    <a:pt x="212534" y="287020"/>
                  </a:lnTo>
                  <a:close/>
                </a:path>
                <a:path w="565785" h="732154">
                  <a:moveTo>
                    <a:pt x="212712" y="308610"/>
                  </a:moveTo>
                  <a:lnTo>
                    <a:pt x="211823" y="308610"/>
                  </a:lnTo>
                  <a:lnTo>
                    <a:pt x="211963" y="309118"/>
                  </a:lnTo>
                  <a:lnTo>
                    <a:pt x="212712" y="308610"/>
                  </a:lnTo>
                  <a:close/>
                </a:path>
                <a:path w="565785" h="732154">
                  <a:moveTo>
                    <a:pt x="218846" y="291096"/>
                  </a:moveTo>
                  <a:lnTo>
                    <a:pt x="218744" y="290817"/>
                  </a:lnTo>
                  <a:lnTo>
                    <a:pt x="216611" y="292836"/>
                  </a:lnTo>
                  <a:lnTo>
                    <a:pt x="215620" y="293674"/>
                  </a:lnTo>
                  <a:lnTo>
                    <a:pt x="216585" y="292925"/>
                  </a:lnTo>
                  <a:lnTo>
                    <a:pt x="217131" y="292646"/>
                  </a:lnTo>
                  <a:lnTo>
                    <a:pt x="217462" y="292646"/>
                  </a:lnTo>
                  <a:lnTo>
                    <a:pt x="217855" y="292252"/>
                  </a:lnTo>
                  <a:lnTo>
                    <a:pt x="218300" y="291757"/>
                  </a:lnTo>
                  <a:lnTo>
                    <a:pt x="218846" y="291096"/>
                  </a:lnTo>
                  <a:close/>
                </a:path>
                <a:path w="565785" h="732154">
                  <a:moveTo>
                    <a:pt x="218935" y="295910"/>
                  </a:moveTo>
                  <a:lnTo>
                    <a:pt x="217995" y="296989"/>
                  </a:lnTo>
                  <a:lnTo>
                    <a:pt x="218884" y="296405"/>
                  </a:lnTo>
                  <a:lnTo>
                    <a:pt x="218935" y="295910"/>
                  </a:lnTo>
                  <a:close/>
                </a:path>
                <a:path w="565785" h="732154">
                  <a:moveTo>
                    <a:pt x="219468" y="316890"/>
                  </a:moveTo>
                  <a:lnTo>
                    <a:pt x="219138" y="316890"/>
                  </a:lnTo>
                  <a:lnTo>
                    <a:pt x="218960" y="317246"/>
                  </a:lnTo>
                  <a:lnTo>
                    <a:pt x="219468" y="316890"/>
                  </a:lnTo>
                  <a:close/>
                </a:path>
                <a:path w="565785" h="732154">
                  <a:moveTo>
                    <a:pt x="219621" y="295910"/>
                  </a:moveTo>
                  <a:lnTo>
                    <a:pt x="218884" y="296405"/>
                  </a:lnTo>
                  <a:lnTo>
                    <a:pt x="218655" y="298450"/>
                  </a:lnTo>
                  <a:lnTo>
                    <a:pt x="219621" y="295910"/>
                  </a:lnTo>
                  <a:close/>
                </a:path>
                <a:path w="565785" h="732154">
                  <a:moveTo>
                    <a:pt x="219646" y="300990"/>
                  </a:moveTo>
                  <a:lnTo>
                    <a:pt x="218617" y="300151"/>
                  </a:lnTo>
                  <a:lnTo>
                    <a:pt x="217868" y="300990"/>
                  </a:lnTo>
                  <a:lnTo>
                    <a:pt x="219646" y="300990"/>
                  </a:lnTo>
                  <a:close/>
                </a:path>
                <a:path w="565785" h="732154">
                  <a:moveTo>
                    <a:pt x="220306" y="316331"/>
                  </a:moveTo>
                  <a:lnTo>
                    <a:pt x="219468" y="316890"/>
                  </a:lnTo>
                  <a:lnTo>
                    <a:pt x="219671" y="316903"/>
                  </a:lnTo>
                  <a:lnTo>
                    <a:pt x="220306" y="316331"/>
                  </a:lnTo>
                  <a:close/>
                </a:path>
                <a:path w="565785" h="732154">
                  <a:moveTo>
                    <a:pt x="220687" y="291782"/>
                  </a:moveTo>
                  <a:lnTo>
                    <a:pt x="219227" y="292163"/>
                  </a:lnTo>
                  <a:lnTo>
                    <a:pt x="219036" y="293382"/>
                  </a:lnTo>
                  <a:lnTo>
                    <a:pt x="220103" y="293700"/>
                  </a:lnTo>
                  <a:lnTo>
                    <a:pt x="220192" y="292201"/>
                  </a:lnTo>
                  <a:lnTo>
                    <a:pt x="220687" y="291782"/>
                  </a:lnTo>
                  <a:close/>
                </a:path>
                <a:path w="565785" h="732154">
                  <a:moveTo>
                    <a:pt x="220891" y="313372"/>
                  </a:moveTo>
                  <a:lnTo>
                    <a:pt x="219290" y="314325"/>
                  </a:lnTo>
                  <a:lnTo>
                    <a:pt x="219506" y="314858"/>
                  </a:lnTo>
                  <a:lnTo>
                    <a:pt x="218668" y="316877"/>
                  </a:lnTo>
                  <a:lnTo>
                    <a:pt x="219138" y="316877"/>
                  </a:lnTo>
                  <a:lnTo>
                    <a:pt x="220891" y="313372"/>
                  </a:lnTo>
                  <a:close/>
                </a:path>
                <a:path w="565785" h="732154">
                  <a:moveTo>
                    <a:pt x="221107" y="315620"/>
                  </a:moveTo>
                  <a:lnTo>
                    <a:pt x="220306" y="316331"/>
                  </a:lnTo>
                  <a:lnTo>
                    <a:pt x="220484" y="316204"/>
                  </a:lnTo>
                  <a:lnTo>
                    <a:pt x="220751" y="315976"/>
                  </a:lnTo>
                  <a:lnTo>
                    <a:pt x="221107" y="315620"/>
                  </a:lnTo>
                  <a:close/>
                </a:path>
                <a:path w="565785" h="732154">
                  <a:moveTo>
                    <a:pt x="222110" y="317550"/>
                  </a:moveTo>
                  <a:lnTo>
                    <a:pt x="221970" y="317461"/>
                  </a:lnTo>
                  <a:lnTo>
                    <a:pt x="221830" y="317373"/>
                  </a:lnTo>
                  <a:lnTo>
                    <a:pt x="221742" y="317233"/>
                  </a:lnTo>
                  <a:lnTo>
                    <a:pt x="221830" y="317449"/>
                  </a:lnTo>
                  <a:lnTo>
                    <a:pt x="222110" y="317550"/>
                  </a:lnTo>
                  <a:close/>
                </a:path>
                <a:path w="565785" h="732154">
                  <a:moveTo>
                    <a:pt x="222834" y="299948"/>
                  </a:moveTo>
                  <a:lnTo>
                    <a:pt x="221869" y="298551"/>
                  </a:lnTo>
                  <a:lnTo>
                    <a:pt x="222580" y="300431"/>
                  </a:lnTo>
                  <a:lnTo>
                    <a:pt x="222834" y="299948"/>
                  </a:lnTo>
                  <a:close/>
                </a:path>
                <a:path w="565785" h="732154">
                  <a:moveTo>
                    <a:pt x="223062" y="317715"/>
                  </a:moveTo>
                  <a:lnTo>
                    <a:pt x="222834" y="317715"/>
                  </a:lnTo>
                  <a:lnTo>
                    <a:pt x="222643" y="317703"/>
                  </a:lnTo>
                  <a:lnTo>
                    <a:pt x="222465" y="317652"/>
                  </a:lnTo>
                  <a:lnTo>
                    <a:pt x="222059" y="318033"/>
                  </a:lnTo>
                  <a:lnTo>
                    <a:pt x="222326" y="318046"/>
                  </a:lnTo>
                  <a:lnTo>
                    <a:pt x="222656" y="317919"/>
                  </a:lnTo>
                  <a:lnTo>
                    <a:pt x="223062" y="317715"/>
                  </a:lnTo>
                  <a:close/>
                </a:path>
                <a:path w="565785" h="732154">
                  <a:moveTo>
                    <a:pt x="223202" y="316826"/>
                  </a:moveTo>
                  <a:lnTo>
                    <a:pt x="222643" y="317334"/>
                  </a:lnTo>
                  <a:lnTo>
                    <a:pt x="222326" y="317525"/>
                  </a:lnTo>
                  <a:lnTo>
                    <a:pt x="222110" y="317538"/>
                  </a:lnTo>
                  <a:lnTo>
                    <a:pt x="222465" y="317652"/>
                  </a:lnTo>
                  <a:lnTo>
                    <a:pt x="222783" y="317360"/>
                  </a:lnTo>
                  <a:lnTo>
                    <a:pt x="223075" y="317055"/>
                  </a:lnTo>
                  <a:lnTo>
                    <a:pt x="223202" y="316826"/>
                  </a:lnTo>
                  <a:close/>
                </a:path>
                <a:path w="565785" h="732154">
                  <a:moveTo>
                    <a:pt x="224104" y="298094"/>
                  </a:moveTo>
                  <a:lnTo>
                    <a:pt x="223901" y="298005"/>
                  </a:lnTo>
                  <a:lnTo>
                    <a:pt x="222834" y="299948"/>
                  </a:lnTo>
                  <a:lnTo>
                    <a:pt x="223240" y="300545"/>
                  </a:lnTo>
                  <a:lnTo>
                    <a:pt x="224104" y="298094"/>
                  </a:lnTo>
                  <a:close/>
                </a:path>
                <a:path w="565785" h="732154">
                  <a:moveTo>
                    <a:pt x="225399" y="294373"/>
                  </a:moveTo>
                  <a:lnTo>
                    <a:pt x="224104" y="298094"/>
                  </a:lnTo>
                  <a:lnTo>
                    <a:pt x="224688" y="298386"/>
                  </a:lnTo>
                  <a:lnTo>
                    <a:pt x="225399" y="294373"/>
                  </a:lnTo>
                  <a:close/>
                </a:path>
                <a:path w="565785" h="732154">
                  <a:moveTo>
                    <a:pt x="225869" y="321538"/>
                  </a:moveTo>
                  <a:lnTo>
                    <a:pt x="225412" y="321589"/>
                  </a:lnTo>
                  <a:lnTo>
                    <a:pt x="225526" y="321868"/>
                  </a:lnTo>
                  <a:lnTo>
                    <a:pt x="225666" y="321729"/>
                  </a:lnTo>
                  <a:lnTo>
                    <a:pt x="225869" y="321538"/>
                  </a:lnTo>
                  <a:close/>
                </a:path>
                <a:path w="565785" h="732154">
                  <a:moveTo>
                    <a:pt x="226669" y="314223"/>
                  </a:moveTo>
                  <a:lnTo>
                    <a:pt x="225666" y="314960"/>
                  </a:lnTo>
                  <a:lnTo>
                    <a:pt x="226479" y="316217"/>
                  </a:lnTo>
                  <a:lnTo>
                    <a:pt x="226669" y="314223"/>
                  </a:lnTo>
                  <a:close/>
                </a:path>
                <a:path w="565785" h="732154">
                  <a:moveTo>
                    <a:pt x="226682" y="318770"/>
                  </a:moveTo>
                  <a:lnTo>
                    <a:pt x="225501" y="318770"/>
                  </a:lnTo>
                  <a:lnTo>
                    <a:pt x="224447" y="320040"/>
                  </a:lnTo>
                  <a:lnTo>
                    <a:pt x="225742" y="320040"/>
                  </a:lnTo>
                  <a:lnTo>
                    <a:pt x="226682" y="318770"/>
                  </a:lnTo>
                  <a:close/>
                </a:path>
                <a:path w="565785" h="732154">
                  <a:moveTo>
                    <a:pt x="227266" y="321373"/>
                  </a:moveTo>
                  <a:lnTo>
                    <a:pt x="226326" y="321487"/>
                  </a:lnTo>
                  <a:lnTo>
                    <a:pt x="226123" y="321335"/>
                  </a:lnTo>
                  <a:lnTo>
                    <a:pt x="225869" y="321538"/>
                  </a:lnTo>
                  <a:lnTo>
                    <a:pt x="226314" y="321500"/>
                  </a:lnTo>
                  <a:lnTo>
                    <a:pt x="226466" y="321640"/>
                  </a:lnTo>
                  <a:lnTo>
                    <a:pt x="226606" y="321894"/>
                  </a:lnTo>
                  <a:lnTo>
                    <a:pt x="227266" y="321373"/>
                  </a:lnTo>
                  <a:close/>
                </a:path>
                <a:path w="565785" h="732154">
                  <a:moveTo>
                    <a:pt x="229196" y="319176"/>
                  </a:moveTo>
                  <a:lnTo>
                    <a:pt x="227711" y="320040"/>
                  </a:lnTo>
                  <a:lnTo>
                    <a:pt x="228549" y="320040"/>
                  </a:lnTo>
                  <a:lnTo>
                    <a:pt x="229196" y="319176"/>
                  </a:lnTo>
                  <a:close/>
                </a:path>
                <a:path w="565785" h="732154">
                  <a:moveTo>
                    <a:pt x="229298" y="308610"/>
                  </a:moveTo>
                  <a:lnTo>
                    <a:pt x="226822" y="311150"/>
                  </a:lnTo>
                  <a:lnTo>
                    <a:pt x="227330" y="309880"/>
                  </a:lnTo>
                  <a:lnTo>
                    <a:pt x="227838" y="308610"/>
                  </a:lnTo>
                  <a:lnTo>
                    <a:pt x="226745" y="308610"/>
                  </a:lnTo>
                  <a:lnTo>
                    <a:pt x="227520" y="307340"/>
                  </a:lnTo>
                  <a:lnTo>
                    <a:pt x="228752" y="306070"/>
                  </a:lnTo>
                  <a:lnTo>
                    <a:pt x="228765" y="307340"/>
                  </a:lnTo>
                  <a:lnTo>
                    <a:pt x="228904" y="306070"/>
                  </a:lnTo>
                  <a:lnTo>
                    <a:pt x="229184" y="303530"/>
                  </a:lnTo>
                  <a:lnTo>
                    <a:pt x="224383" y="307340"/>
                  </a:lnTo>
                  <a:lnTo>
                    <a:pt x="226161" y="304800"/>
                  </a:lnTo>
                  <a:lnTo>
                    <a:pt x="226466" y="304800"/>
                  </a:lnTo>
                  <a:lnTo>
                    <a:pt x="223608" y="303530"/>
                  </a:lnTo>
                  <a:lnTo>
                    <a:pt x="224066" y="306070"/>
                  </a:lnTo>
                  <a:lnTo>
                    <a:pt x="220078" y="307340"/>
                  </a:lnTo>
                  <a:lnTo>
                    <a:pt x="222821" y="303530"/>
                  </a:lnTo>
                  <a:lnTo>
                    <a:pt x="224650" y="300990"/>
                  </a:lnTo>
                  <a:lnTo>
                    <a:pt x="222237" y="303530"/>
                  </a:lnTo>
                  <a:lnTo>
                    <a:pt x="222021" y="302666"/>
                  </a:lnTo>
                  <a:lnTo>
                    <a:pt x="222021" y="303530"/>
                  </a:lnTo>
                  <a:lnTo>
                    <a:pt x="220179" y="303530"/>
                  </a:lnTo>
                  <a:lnTo>
                    <a:pt x="220713" y="302323"/>
                  </a:lnTo>
                  <a:lnTo>
                    <a:pt x="222021" y="303530"/>
                  </a:lnTo>
                  <a:lnTo>
                    <a:pt x="222021" y="302666"/>
                  </a:lnTo>
                  <a:lnTo>
                    <a:pt x="221919" y="302260"/>
                  </a:lnTo>
                  <a:lnTo>
                    <a:pt x="220738" y="302260"/>
                  </a:lnTo>
                  <a:lnTo>
                    <a:pt x="221284" y="300990"/>
                  </a:lnTo>
                  <a:lnTo>
                    <a:pt x="216750" y="302260"/>
                  </a:lnTo>
                  <a:lnTo>
                    <a:pt x="217868" y="300990"/>
                  </a:lnTo>
                  <a:lnTo>
                    <a:pt x="217512" y="300990"/>
                  </a:lnTo>
                  <a:lnTo>
                    <a:pt x="218440" y="300012"/>
                  </a:lnTo>
                  <a:lnTo>
                    <a:pt x="218617" y="300151"/>
                  </a:lnTo>
                  <a:lnTo>
                    <a:pt x="220116" y="298450"/>
                  </a:lnTo>
                  <a:lnTo>
                    <a:pt x="219583" y="298792"/>
                  </a:lnTo>
                  <a:lnTo>
                    <a:pt x="221081" y="297180"/>
                  </a:lnTo>
                  <a:lnTo>
                    <a:pt x="215760" y="300990"/>
                  </a:lnTo>
                  <a:lnTo>
                    <a:pt x="216230" y="299720"/>
                  </a:lnTo>
                  <a:lnTo>
                    <a:pt x="216712" y="298450"/>
                  </a:lnTo>
                  <a:lnTo>
                    <a:pt x="217995" y="296989"/>
                  </a:lnTo>
                  <a:lnTo>
                    <a:pt x="215773" y="298450"/>
                  </a:lnTo>
                  <a:lnTo>
                    <a:pt x="217284" y="295910"/>
                  </a:lnTo>
                  <a:lnTo>
                    <a:pt x="218782" y="293370"/>
                  </a:lnTo>
                  <a:lnTo>
                    <a:pt x="217449" y="293370"/>
                  </a:lnTo>
                  <a:lnTo>
                    <a:pt x="214744" y="295910"/>
                  </a:lnTo>
                  <a:lnTo>
                    <a:pt x="214858" y="293370"/>
                  </a:lnTo>
                  <a:lnTo>
                    <a:pt x="212813" y="292100"/>
                  </a:lnTo>
                  <a:lnTo>
                    <a:pt x="213791" y="292100"/>
                  </a:lnTo>
                  <a:lnTo>
                    <a:pt x="212128" y="289560"/>
                  </a:lnTo>
                  <a:lnTo>
                    <a:pt x="212064" y="287426"/>
                  </a:lnTo>
                  <a:lnTo>
                    <a:pt x="210616" y="288683"/>
                  </a:lnTo>
                  <a:lnTo>
                    <a:pt x="210616" y="293370"/>
                  </a:lnTo>
                  <a:lnTo>
                    <a:pt x="209334" y="295910"/>
                  </a:lnTo>
                  <a:lnTo>
                    <a:pt x="208457" y="297180"/>
                  </a:lnTo>
                  <a:lnTo>
                    <a:pt x="207975" y="295910"/>
                  </a:lnTo>
                  <a:lnTo>
                    <a:pt x="207683" y="295910"/>
                  </a:lnTo>
                  <a:lnTo>
                    <a:pt x="210616" y="293370"/>
                  </a:lnTo>
                  <a:lnTo>
                    <a:pt x="210616" y="288683"/>
                  </a:lnTo>
                  <a:lnTo>
                    <a:pt x="209588" y="289560"/>
                  </a:lnTo>
                  <a:lnTo>
                    <a:pt x="209003" y="287020"/>
                  </a:lnTo>
                  <a:lnTo>
                    <a:pt x="207645" y="287020"/>
                  </a:lnTo>
                  <a:lnTo>
                    <a:pt x="209321" y="285750"/>
                  </a:lnTo>
                  <a:lnTo>
                    <a:pt x="210096" y="285750"/>
                  </a:lnTo>
                  <a:lnTo>
                    <a:pt x="211277" y="284480"/>
                  </a:lnTo>
                  <a:lnTo>
                    <a:pt x="207949" y="284480"/>
                  </a:lnTo>
                  <a:lnTo>
                    <a:pt x="210197" y="283210"/>
                  </a:lnTo>
                  <a:lnTo>
                    <a:pt x="209080" y="281940"/>
                  </a:lnTo>
                  <a:lnTo>
                    <a:pt x="205740" y="283210"/>
                  </a:lnTo>
                  <a:lnTo>
                    <a:pt x="205854" y="280670"/>
                  </a:lnTo>
                  <a:lnTo>
                    <a:pt x="203860" y="281940"/>
                  </a:lnTo>
                  <a:lnTo>
                    <a:pt x="201498" y="287020"/>
                  </a:lnTo>
                  <a:lnTo>
                    <a:pt x="198882" y="287020"/>
                  </a:lnTo>
                  <a:lnTo>
                    <a:pt x="199885" y="285750"/>
                  </a:lnTo>
                  <a:lnTo>
                    <a:pt x="201612" y="284480"/>
                  </a:lnTo>
                  <a:lnTo>
                    <a:pt x="201104" y="284480"/>
                  </a:lnTo>
                  <a:lnTo>
                    <a:pt x="201320" y="283210"/>
                  </a:lnTo>
                  <a:lnTo>
                    <a:pt x="201968" y="282854"/>
                  </a:lnTo>
                  <a:lnTo>
                    <a:pt x="202387" y="282498"/>
                  </a:lnTo>
                  <a:lnTo>
                    <a:pt x="202222" y="282714"/>
                  </a:lnTo>
                  <a:lnTo>
                    <a:pt x="203606" y="281940"/>
                  </a:lnTo>
                  <a:lnTo>
                    <a:pt x="203708" y="281254"/>
                  </a:lnTo>
                  <a:lnTo>
                    <a:pt x="204063" y="280670"/>
                  </a:lnTo>
                  <a:lnTo>
                    <a:pt x="203809" y="280670"/>
                  </a:lnTo>
                  <a:lnTo>
                    <a:pt x="204063" y="279400"/>
                  </a:lnTo>
                  <a:lnTo>
                    <a:pt x="204978" y="278130"/>
                  </a:lnTo>
                  <a:lnTo>
                    <a:pt x="204190" y="278130"/>
                  </a:lnTo>
                  <a:lnTo>
                    <a:pt x="203771" y="278587"/>
                  </a:lnTo>
                  <a:lnTo>
                    <a:pt x="203771" y="280670"/>
                  </a:lnTo>
                  <a:lnTo>
                    <a:pt x="202819" y="281940"/>
                  </a:lnTo>
                  <a:lnTo>
                    <a:pt x="202272" y="281940"/>
                  </a:lnTo>
                  <a:lnTo>
                    <a:pt x="203517" y="280670"/>
                  </a:lnTo>
                  <a:lnTo>
                    <a:pt x="203771" y="280670"/>
                  </a:lnTo>
                  <a:lnTo>
                    <a:pt x="203771" y="278587"/>
                  </a:lnTo>
                  <a:lnTo>
                    <a:pt x="202996" y="279400"/>
                  </a:lnTo>
                  <a:lnTo>
                    <a:pt x="202412" y="279400"/>
                  </a:lnTo>
                  <a:lnTo>
                    <a:pt x="201320" y="278130"/>
                  </a:lnTo>
                  <a:lnTo>
                    <a:pt x="203873" y="276860"/>
                  </a:lnTo>
                  <a:lnTo>
                    <a:pt x="204063" y="275590"/>
                  </a:lnTo>
                  <a:lnTo>
                    <a:pt x="202806" y="276860"/>
                  </a:lnTo>
                  <a:lnTo>
                    <a:pt x="203250" y="274320"/>
                  </a:lnTo>
                  <a:lnTo>
                    <a:pt x="201015" y="276860"/>
                  </a:lnTo>
                  <a:lnTo>
                    <a:pt x="200723" y="276860"/>
                  </a:lnTo>
                  <a:lnTo>
                    <a:pt x="201726" y="275590"/>
                  </a:lnTo>
                  <a:lnTo>
                    <a:pt x="200723" y="275590"/>
                  </a:lnTo>
                  <a:lnTo>
                    <a:pt x="199580" y="273050"/>
                  </a:lnTo>
                  <a:lnTo>
                    <a:pt x="197777" y="275590"/>
                  </a:lnTo>
                  <a:lnTo>
                    <a:pt x="197561" y="275590"/>
                  </a:lnTo>
                  <a:lnTo>
                    <a:pt x="193675" y="276860"/>
                  </a:lnTo>
                  <a:lnTo>
                    <a:pt x="195389" y="270510"/>
                  </a:lnTo>
                  <a:lnTo>
                    <a:pt x="192798" y="270510"/>
                  </a:lnTo>
                  <a:lnTo>
                    <a:pt x="193548" y="269240"/>
                  </a:lnTo>
                  <a:lnTo>
                    <a:pt x="191706" y="269240"/>
                  </a:lnTo>
                  <a:lnTo>
                    <a:pt x="190855" y="267970"/>
                  </a:lnTo>
                  <a:lnTo>
                    <a:pt x="188239" y="267970"/>
                  </a:lnTo>
                  <a:lnTo>
                    <a:pt x="190258" y="265430"/>
                  </a:lnTo>
                  <a:lnTo>
                    <a:pt x="188937" y="265430"/>
                  </a:lnTo>
                  <a:lnTo>
                    <a:pt x="187985" y="266700"/>
                  </a:lnTo>
                  <a:lnTo>
                    <a:pt x="188188" y="264160"/>
                  </a:lnTo>
                  <a:lnTo>
                    <a:pt x="189915" y="264160"/>
                  </a:lnTo>
                  <a:lnTo>
                    <a:pt x="190246" y="264160"/>
                  </a:lnTo>
                  <a:lnTo>
                    <a:pt x="189788" y="263664"/>
                  </a:lnTo>
                  <a:lnTo>
                    <a:pt x="189611" y="262890"/>
                  </a:lnTo>
                  <a:lnTo>
                    <a:pt x="190627" y="260350"/>
                  </a:lnTo>
                  <a:lnTo>
                    <a:pt x="187528" y="261620"/>
                  </a:lnTo>
                  <a:lnTo>
                    <a:pt x="189814" y="260350"/>
                  </a:lnTo>
                  <a:lnTo>
                    <a:pt x="189268" y="259080"/>
                  </a:lnTo>
                  <a:lnTo>
                    <a:pt x="188252" y="259080"/>
                  </a:lnTo>
                  <a:lnTo>
                    <a:pt x="187502" y="260350"/>
                  </a:lnTo>
                  <a:lnTo>
                    <a:pt x="186715" y="260350"/>
                  </a:lnTo>
                  <a:lnTo>
                    <a:pt x="186169" y="259080"/>
                  </a:lnTo>
                  <a:lnTo>
                    <a:pt x="188976" y="256540"/>
                  </a:lnTo>
                  <a:lnTo>
                    <a:pt x="190195" y="251460"/>
                  </a:lnTo>
                  <a:lnTo>
                    <a:pt x="180162" y="257810"/>
                  </a:lnTo>
                  <a:lnTo>
                    <a:pt x="181902" y="254914"/>
                  </a:lnTo>
                  <a:lnTo>
                    <a:pt x="181165" y="255270"/>
                  </a:lnTo>
                  <a:lnTo>
                    <a:pt x="180619" y="254000"/>
                  </a:lnTo>
                  <a:lnTo>
                    <a:pt x="182473" y="251460"/>
                  </a:lnTo>
                  <a:lnTo>
                    <a:pt x="183413" y="250190"/>
                  </a:lnTo>
                  <a:lnTo>
                    <a:pt x="183286" y="249605"/>
                  </a:lnTo>
                  <a:lnTo>
                    <a:pt x="183375" y="246380"/>
                  </a:lnTo>
                  <a:lnTo>
                    <a:pt x="178219" y="251460"/>
                  </a:lnTo>
                  <a:lnTo>
                    <a:pt x="177927" y="248920"/>
                  </a:lnTo>
                  <a:lnTo>
                    <a:pt x="177165" y="250190"/>
                  </a:lnTo>
                  <a:lnTo>
                    <a:pt x="174840" y="252730"/>
                  </a:lnTo>
                  <a:lnTo>
                    <a:pt x="172999" y="252730"/>
                  </a:lnTo>
                  <a:lnTo>
                    <a:pt x="172453" y="251460"/>
                  </a:lnTo>
                  <a:lnTo>
                    <a:pt x="175806" y="247650"/>
                  </a:lnTo>
                  <a:lnTo>
                    <a:pt x="177228" y="247650"/>
                  </a:lnTo>
                  <a:lnTo>
                    <a:pt x="176898" y="248920"/>
                  </a:lnTo>
                  <a:lnTo>
                    <a:pt x="177927" y="248920"/>
                  </a:lnTo>
                  <a:lnTo>
                    <a:pt x="178295" y="248920"/>
                  </a:lnTo>
                  <a:lnTo>
                    <a:pt x="178955" y="247650"/>
                  </a:lnTo>
                  <a:lnTo>
                    <a:pt x="177914" y="247650"/>
                  </a:lnTo>
                  <a:lnTo>
                    <a:pt x="178409" y="246380"/>
                  </a:lnTo>
                  <a:lnTo>
                    <a:pt x="177203" y="245224"/>
                  </a:lnTo>
                  <a:lnTo>
                    <a:pt x="177101" y="246380"/>
                  </a:lnTo>
                  <a:lnTo>
                    <a:pt x="177101" y="245110"/>
                  </a:lnTo>
                  <a:lnTo>
                    <a:pt x="177228" y="245021"/>
                  </a:lnTo>
                  <a:lnTo>
                    <a:pt x="178917" y="243840"/>
                  </a:lnTo>
                  <a:lnTo>
                    <a:pt x="177355" y="243840"/>
                  </a:lnTo>
                  <a:lnTo>
                    <a:pt x="177304" y="244106"/>
                  </a:lnTo>
                  <a:lnTo>
                    <a:pt x="177330" y="243840"/>
                  </a:lnTo>
                  <a:lnTo>
                    <a:pt x="175348" y="243840"/>
                  </a:lnTo>
                  <a:lnTo>
                    <a:pt x="175133" y="242570"/>
                  </a:lnTo>
                  <a:lnTo>
                    <a:pt x="174802" y="242570"/>
                  </a:lnTo>
                  <a:lnTo>
                    <a:pt x="173875" y="243840"/>
                  </a:lnTo>
                  <a:lnTo>
                    <a:pt x="173697" y="243840"/>
                  </a:lnTo>
                  <a:lnTo>
                    <a:pt x="173189" y="241300"/>
                  </a:lnTo>
                  <a:lnTo>
                    <a:pt x="171196" y="243840"/>
                  </a:lnTo>
                  <a:lnTo>
                    <a:pt x="169646" y="243840"/>
                  </a:lnTo>
                  <a:lnTo>
                    <a:pt x="170421" y="241300"/>
                  </a:lnTo>
                  <a:lnTo>
                    <a:pt x="173189" y="241300"/>
                  </a:lnTo>
                  <a:lnTo>
                    <a:pt x="170954" y="240030"/>
                  </a:lnTo>
                  <a:lnTo>
                    <a:pt x="171221" y="238760"/>
                  </a:lnTo>
                  <a:lnTo>
                    <a:pt x="174332" y="237490"/>
                  </a:lnTo>
                  <a:lnTo>
                    <a:pt x="171500" y="237490"/>
                  </a:lnTo>
                  <a:lnTo>
                    <a:pt x="173596" y="234950"/>
                  </a:lnTo>
                  <a:lnTo>
                    <a:pt x="173342" y="233680"/>
                  </a:lnTo>
                  <a:lnTo>
                    <a:pt x="173875" y="233680"/>
                  </a:lnTo>
                  <a:lnTo>
                    <a:pt x="173342" y="232410"/>
                  </a:lnTo>
                  <a:lnTo>
                    <a:pt x="171780" y="234950"/>
                  </a:lnTo>
                  <a:lnTo>
                    <a:pt x="171792" y="233680"/>
                  </a:lnTo>
                  <a:lnTo>
                    <a:pt x="170751" y="233680"/>
                  </a:lnTo>
                  <a:lnTo>
                    <a:pt x="169430" y="236220"/>
                  </a:lnTo>
                  <a:lnTo>
                    <a:pt x="167081" y="237490"/>
                  </a:lnTo>
                  <a:lnTo>
                    <a:pt x="167347" y="236220"/>
                  </a:lnTo>
                  <a:lnTo>
                    <a:pt x="167373" y="235064"/>
                  </a:lnTo>
                  <a:lnTo>
                    <a:pt x="164757" y="236220"/>
                  </a:lnTo>
                  <a:lnTo>
                    <a:pt x="167106" y="233680"/>
                  </a:lnTo>
                  <a:lnTo>
                    <a:pt x="167373" y="235064"/>
                  </a:lnTo>
                  <a:lnTo>
                    <a:pt x="167487" y="235610"/>
                  </a:lnTo>
                  <a:lnTo>
                    <a:pt x="167614" y="234950"/>
                  </a:lnTo>
                  <a:lnTo>
                    <a:pt x="167601" y="236220"/>
                  </a:lnTo>
                  <a:lnTo>
                    <a:pt x="168071" y="234950"/>
                  </a:lnTo>
                  <a:lnTo>
                    <a:pt x="168541" y="233680"/>
                  </a:lnTo>
                  <a:lnTo>
                    <a:pt x="169011" y="232410"/>
                  </a:lnTo>
                  <a:lnTo>
                    <a:pt x="169481" y="231140"/>
                  </a:lnTo>
                  <a:lnTo>
                    <a:pt x="170256" y="231775"/>
                  </a:lnTo>
                  <a:lnTo>
                    <a:pt x="170256" y="231140"/>
                  </a:lnTo>
                  <a:lnTo>
                    <a:pt x="171056" y="231140"/>
                  </a:lnTo>
                  <a:lnTo>
                    <a:pt x="171183" y="230606"/>
                  </a:lnTo>
                  <a:lnTo>
                    <a:pt x="171488" y="230593"/>
                  </a:lnTo>
                  <a:lnTo>
                    <a:pt x="171335" y="230530"/>
                  </a:lnTo>
                  <a:lnTo>
                    <a:pt x="171208" y="230530"/>
                  </a:lnTo>
                  <a:lnTo>
                    <a:pt x="172021" y="227330"/>
                  </a:lnTo>
                  <a:lnTo>
                    <a:pt x="167627" y="232410"/>
                  </a:lnTo>
                  <a:lnTo>
                    <a:pt x="166370" y="231140"/>
                  </a:lnTo>
                  <a:lnTo>
                    <a:pt x="166751" y="230835"/>
                  </a:lnTo>
                  <a:lnTo>
                    <a:pt x="166116" y="231140"/>
                  </a:lnTo>
                  <a:lnTo>
                    <a:pt x="164528" y="231140"/>
                  </a:lnTo>
                  <a:lnTo>
                    <a:pt x="164782" y="229870"/>
                  </a:lnTo>
                  <a:lnTo>
                    <a:pt x="162788" y="231140"/>
                  </a:lnTo>
                  <a:lnTo>
                    <a:pt x="162458" y="229870"/>
                  </a:lnTo>
                  <a:lnTo>
                    <a:pt x="162420" y="231165"/>
                  </a:lnTo>
                  <a:lnTo>
                    <a:pt x="160858" y="232410"/>
                  </a:lnTo>
                  <a:lnTo>
                    <a:pt x="160655" y="231343"/>
                  </a:lnTo>
                  <a:lnTo>
                    <a:pt x="157975" y="232410"/>
                  </a:lnTo>
                  <a:lnTo>
                    <a:pt x="160108" y="229870"/>
                  </a:lnTo>
                  <a:lnTo>
                    <a:pt x="161175" y="228600"/>
                  </a:lnTo>
                  <a:lnTo>
                    <a:pt x="162242" y="227330"/>
                  </a:lnTo>
                  <a:lnTo>
                    <a:pt x="159626" y="227330"/>
                  </a:lnTo>
                  <a:lnTo>
                    <a:pt x="160172" y="226060"/>
                  </a:lnTo>
                  <a:lnTo>
                    <a:pt x="162267" y="224790"/>
                  </a:lnTo>
                  <a:lnTo>
                    <a:pt x="162547" y="223520"/>
                  </a:lnTo>
                  <a:lnTo>
                    <a:pt x="160210" y="223520"/>
                  </a:lnTo>
                  <a:lnTo>
                    <a:pt x="158610" y="224040"/>
                  </a:lnTo>
                  <a:lnTo>
                    <a:pt x="158610" y="224790"/>
                  </a:lnTo>
                  <a:lnTo>
                    <a:pt x="158597" y="226060"/>
                  </a:lnTo>
                  <a:lnTo>
                    <a:pt x="156502" y="227330"/>
                  </a:lnTo>
                  <a:lnTo>
                    <a:pt x="156743" y="226733"/>
                  </a:lnTo>
                  <a:lnTo>
                    <a:pt x="157353" y="225679"/>
                  </a:lnTo>
                  <a:lnTo>
                    <a:pt x="158610" y="224790"/>
                  </a:lnTo>
                  <a:lnTo>
                    <a:pt x="158610" y="224040"/>
                  </a:lnTo>
                  <a:lnTo>
                    <a:pt x="156298" y="224790"/>
                  </a:lnTo>
                  <a:lnTo>
                    <a:pt x="156540" y="225425"/>
                  </a:lnTo>
                  <a:lnTo>
                    <a:pt x="152590" y="227330"/>
                  </a:lnTo>
                  <a:lnTo>
                    <a:pt x="153708" y="224790"/>
                  </a:lnTo>
                  <a:lnTo>
                    <a:pt x="155308" y="223520"/>
                  </a:lnTo>
                  <a:lnTo>
                    <a:pt x="156895" y="222250"/>
                  </a:lnTo>
                  <a:lnTo>
                    <a:pt x="158496" y="220980"/>
                  </a:lnTo>
                  <a:lnTo>
                    <a:pt x="159385" y="218440"/>
                  </a:lnTo>
                  <a:lnTo>
                    <a:pt x="153835" y="220980"/>
                  </a:lnTo>
                  <a:lnTo>
                    <a:pt x="153708" y="219710"/>
                  </a:lnTo>
                  <a:lnTo>
                    <a:pt x="153428" y="217170"/>
                  </a:lnTo>
                  <a:lnTo>
                    <a:pt x="153111" y="218440"/>
                  </a:lnTo>
                  <a:lnTo>
                    <a:pt x="150990" y="219710"/>
                  </a:lnTo>
                  <a:lnTo>
                    <a:pt x="151853" y="217170"/>
                  </a:lnTo>
                  <a:lnTo>
                    <a:pt x="150558" y="217170"/>
                  </a:lnTo>
                  <a:lnTo>
                    <a:pt x="152209" y="215900"/>
                  </a:lnTo>
                  <a:lnTo>
                    <a:pt x="152463" y="215900"/>
                  </a:lnTo>
                  <a:lnTo>
                    <a:pt x="153238" y="214630"/>
                  </a:lnTo>
                  <a:lnTo>
                    <a:pt x="152069" y="215900"/>
                  </a:lnTo>
                  <a:lnTo>
                    <a:pt x="152171" y="213360"/>
                  </a:lnTo>
                  <a:lnTo>
                    <a:pt x="148818" y="215900"/>
                  </a:lnTo>
                  <a:lnTo>
                    <a:pt x="150202" y="213360"/>
                  </a:lnTo>
                  <a:lnTo>
                    <a:pt x="149783" y="210820"/>
                  </a:lnTo>
                  <a:lnTo>
                    <a:pt x="144119" y="214630"/>
                  </a:lnTo>
                  <a:lnTo>
                    <a:pt x="143764" y="213360"/>
                  </a:lnTo>
                  <a:lnTo>
                    <a:pt x="143408" y="212090"/>
                  </a:lnTo>
                  <a:lnTo>
                    <a:pt x="145542" y="212090"/>
                  </a:lnTo>
                  <a:lnTo>
                    <a:pt x="145834" y="210820"/>
                  </a:lnTo>
                  <a:lnTo>
                    <a:pt x="146126" y="209550"/>
                  </a:lnTo>
                  <a:lnTo>
                    <a:pt x="146621" y="209550"/>
                  </a:lnTo>
                  <a:lnTo>
                    <a:pt x="147383" y="208280"/>
                  </a:lnTo>
                  <a:lnTo>
                    <a:pt x="143268" y="209550"/>
                  </a:lnTo>
                  <a:lnTo>
                    <a:pt x="144424" y="208280"/>
                  </a:lnTo>
                  <a:lnTo>
                    <a:pt x="143535" y="208280"/>
                  </a:lnTo>
                  <a:lnTo>
                    <a:pt x="141782" y="209550"/>
                  </a:lnTo>
                  <a:lnTo>
                    <a:pt x="142252" y="208280"/>
                  </a:lnTo>
                  <a:lnTo>
                    <a:pt x="141439" y="209550"/>
                  </a:lnTo>
                  <a:lnTo>
                    <a:pt x="140500" y="208381"/>
                  </a:lnTo>
                  <a:lnTo>
                    <a:pt x="142849" y="204470"/>
                  </a:lnTo>
                  <a:lnTo>
                    <a:pt x="135166" y="205740"/>
                  </a:lnTo>
                  <a:lnTo>
                    <a:pt x="138442" y="201930"/>
                  </a:lnTo>
                  <a:lnTo>
                    <a:pt x="137007" y="200660"/>
                  </a:lnTo>
                  <a:lnTo>
                    <a:pt x="135407" y="199390"/>
                  </a:lnTo>
                  <a:lnTo>
                    <a:pt x="134493" y="199390"/>
                  </a:lnTo>
                  <a:lnTo>
                    <a:pt x="135026" y="198120"/>
                  </a:lnTo>
                  <a:lnTo>
                    <a:pt x="135280" y="198120"/>
                  </a:lnTo>
                  <a:lnTo>
                    <a:pt x="135699" y="195580"/>
                  </a:lnTo>
                  <a:lnTo>
                    <a:pt x="129908" y="200660"/>
                  </a:lnTo>
                  <a:lnTo>
                    <a:pt x="130327" y="198120"/>
                  </a:lnTo>
                  <a:lnTo>
                    <a:pt x="132346" y="195580"/>
                  </a:lnTo>
                  <a:lnTo>
                    <a:pt x="132435" y="198120"/>
                  </a:lnTo>
                  <a:lnTo>
                    <a:pt x="133045" y="196850"/>
                  </a:lnTo>
                  <a:lnTo>
                    <a:pt x="138277" y="193040"/>
                  </a:lnTo>
                  <a:lnTo>
                    <a:pt x="130784" y="195580"/>
                  </a:lnTo>
                  <a:lnTo>
                    <a:pt x="133096" y="191770"/>
                  </a:lnTo>
                  <a:lnTo>
                    <a:pt x="133616" y="191770"/>
                  </a:lnTo>
                  <a:lnTo>
                    <a:pt x="134810" y="189230"/>
                  </a:lnTo>
                  <a:lnTo>
                    <a:pt x="129984" y="191770"/>
                  </a:lnTo>
                  <a:lnTo>
                    <a:pt x="129387" y="189509"/>
                  </a:lnTo>
                  <a:lnTo>
                    <a:pt x="126631" y="190500"/>
                  </a:lnTo>
                  <a:lnTo>
                    <a:pt x="124371" y="189230"/>
                  </a:lnTo>
                  <a:lnTo>
                    <a:pt x="123342" y="188480"/>
                  </a:lnTo>
                  <a:lnTo>
                    <a:pt x="122821" y="189230"/>
                  </a:lnTo>
                  <a:lnTo>
                    <a:pt x="121323" y="187960"/>
                  </a:lnTo>
                  <a:lnTo>
                    <a:pt x="122212" y="186690"/>
                  </a:lnTo>
                  <a:lnTo>
                    <a:pt x="122593" y="185420"/>
                  </a:lnTo>
                  <a:lnTo>
                    <a:pt x="124841" y="182880"/>
                  </a:lnTo>
                  <a:lnTo>
                    <a:pt x="125793" y="184150"/>
                  </a:lnTo>
                  <a:lnTo>
                    <a:pt x="128358" y="181610"/>
                  </a:lnTo>
                  <a:lnTo>
                    <a:pt x="124612" y="182880"/>
                  </a:lnTo>
                  <a:lnTo>
                    <a:pt x="124688" y="181610"/>
                  </a:lnTo>
                  <a:lnTo>
                    <a:pt x="126060" y="181610"/>
                  </a:lnTo>
                  <a:lnTo>
                    <a:pt x="124371" y="180340"/>
                  </a:lnTo>
                  <a:lnTo>
                    <a:pt x="121031" y="181610"/>
                  </a:lnTo>
                  <a:lnTo>
                    <a:pt x="119888" y="180340"/>
                  </a:lnTo>
                  <a:lnTo>
                    <a:pt x="119049" y="181610"/>
                  </a:lnTo>
                  <a:lnTo>
                    <a:pt x="114998" y="182880"/>
                  </a:lnTo>
                  <a:lnTo>
                    <a:pt x="120269" y="179070"/>
                  </a:lnTo>
                  <a:lnTo>
                    <a:pt x="117068" y="179070"/>
                  </a:lnTo>
                  <a:lnTo>
                    <a:pt x="118630" y="177800"/>
                  </a:lnTo>
                  <a:lnTo>
                    <a:pt x="120192" y="176530"/>
                  </a:lnTo>
                  <a:lnTo>
                    <a:pt x="113690" y="176530"/>
                  </a:lnTo>
                  <a:lnTo>
                    <a:pt x="116687" y="175260"/>
                  </a:lnTo>
                  <a:lnTo>
                    <a:pt x="120650" y="175260"/>
                  </a:lnTo>
                  <a:lnTo>
                    <a:pt x="119202" y="172720"/>
                  </a:lnTo>
                  <a:lnTo>
                    <a:pt x="117284" y="173990"/>
                  </a:lnTo>
                  <a:lnTo>
                    <a:pt x="118567" y="173990"/>
                  </a:lnTo>
                  <a:lnTo>
                    <a:pt x="115328" y="175260"/>
                  </a:lnTo>
                  <a:lnTo>
                    <a:pt x="113233" y="175260"/>
                  </a:lnTo>
                  <a:lnTo>
                    <a:pt x="112318" y="173990"/>
                  </a:lnTo>
                  <a:lnTo>
                    <a:pt x="118999" y="170180"/>
                  </a:lnTo>
                  <a:lnTo>
                    <a:pt x="111391" y="168910"/>
                  </a:lnTo>
                  <a:lnTo>
                    <a:pt x="115836" y="165100"/>
                  </a:lnTo>
                  <a:lnTo>
                    <a:pt x="111747" y="163830"/>
                  </a:lnTo>
                  <a:lnTo>
                    <a:pt x="112204" y="162560"/>
                  </a:lnTo>
                  <a:lnTo>
                    <a:pt x="112661" y="161290"/>
                  </a:lnTo>
                  <a:lnTo>
                    <a:pt x="113563" y="158750"/>
                  </a:lnTo>
                  <a:lnTo>
                    <a:pt x="111252" y="156210"/>
                  </a:lnTo>
                  <a:lnTo>
                    <a:pt x="106819" y="161290"/>
                  </a:lnTo>
                  <a:lnTo>
                    <a:pt x="110540" y="156210"/>
                  </a:lnTo>
                  <a:lnTo>
                    <a:pt x="105397" y="160020"/>
                  </a:lnTo>
                  <a:lnTo>
                    <a:pt x="104622" y="160020"/>
                  </a:lnTo>
                  <a:lnTo>
                    <a:pt x="104521" y="158750"/>
                  </a:lnTo>
                  <a:lnTo>
                    <a:pt x="104825" y="158750"/>
                  </a:lnTo>
                  <a:lnTo>
                    <a:pt x="105295" y="157721"/>
                  </a:lnTo>
                  <a:lnTo>
                    <a:pt x="105702" y="157365"/>
                  </a:lnTo>
                  <a:lnTo>
                    <a:pt x="108419" y="156959"/>
                  </a:lnTo>
                  <a:lnTo>
                    <a:pt x="106451" y="155257"/>
                  </a:lnTo>
                  <a:lnTo>
                    <a:pt x="106603" y="154940"/>
                  </a:lnTo>
                  <a:lnTo>
                    <a:pt x="107823" y="153670"/>
                  </a:lnTo>
                  <a:lnTo>
                    <a:pt x="108204" y="154940"/>
                  </a:lnTo>
                  <a:lnTo>
                    <a:pt x="109347" y="153670"/>
                  </a:lnTo>
                  <a:lnTo>
                    <a:pt x="108775" y="152400"/>
                  </a:lnTo>
                  <a:lnTo>
                    <a:pt x="111175" y="151130"/>
                  </a:lnTo>
                  <a:lnTo>
                    <a:pt x="111925" y="149860"/>
                  </a:lnTo>
                  <a:lnTo>
                    <a:pt x="110172" y="151130"/>
                  </a:lnTo>
                  <a:lnTo>
                    <a:pt x="108877" y="151130"/>
                  </a:lnTo>
                  <a:lnTo>
                    <a:pt x="109029" y="149860"/>
                  </a:lnTo>
                  <a:lnTo>
                    <a:pt x="107391" y="152400"/>
                  </a:lnTo>
                  <a:lnTo>
                    <a:pt x="103187" y="152400"/>
                  </a:lnTo>
                  <a:lnTo>
                    <a:pt x="110642" y="147320"/>
                  </a:lnTo>
                  <a:lnTo>
                    <a:pt x="106870" y="147320"/>
                  </a:lnTo>
                  <a:lnTo>
                    <a:pt x="106286" y="144780"/>
                  </a:lnTo>
                  <a:lnTo>
                    <a:pt x="105994" y="143510"/>
                  </a:lnTo>
                  <a:lnTo>
                    <a:pt x="101752" y="144614"/>
                  </a:lnTo>
                  <a:lnTo>
                    <a:pt x="102870" y="143510"/>
                  </a:lnTo>
                  <a:lnTo>
                    <a:pt x="103543" y="143510"/>
                  </a:lnTo>
                  <a:lnTo>
                    <a:pt x="103060" y="142240"/>
                  </a:lnTo>
                  <a:lnTo>
                    <a:pt x="102565" y="140970"/>
                  </a:lnTo>
                  <a:lnTo>
                    <a:pt x="95338" y="140970"/>
                  </a:lnTo>
                  <a:lnTo>
                    <a:pt x="96723" y="137160"/>
                  </a:lnTo>
                  <a:lnTo>
                    <a:pt x="98145" y="137160"/>
                  </a:lnTo>
                  <a:lnTo>
                    <a:pt x="97459" y="135890"/>
                  </a:lnTo>
                  <a:lnTo>
                    <a:pt x="95161" y="137160"/>
                  </a:lnTo>
                  <a:lnTo>
                    <a:pt x="96088" y="135890"/>
                  </a:lnTo>
                  <a:lnTo>
                    <a:pt x="96659" y="135890"/>
                  </a:lnTo>
                  <a:lnTo>
                    <a:pt x="97523" y="134620"/>
                  </a:lnTo>
                  <a:lnTo>
                    <a:pt x="94716" y="134620"/>
                  </a:lnTo>
                  <a:lnTo>
                    <a:pt x="96532" y="133350"/>
                  </a:lnTo>
                  <a:lnTo>
                    <a:pt x="96583" y="132080"/>
                  </a:lnTo>
                  <a:lnTo>
                    <a:pt x="96672" y="129540"/>
                  </a:lnTo>
                  <a:lnTo>
                    <a:pt x="90487" y="132080"/>
                  </a:lnTo>
                  <a:lnTo>
                    <a:pt x="88226" y="130810"/>
                  </a:lnTo>
                  <a:lnTo>
                    <a:pt x="92125" y="128270"/>
                  </a:lnTo>
                  <a:lnTo>
                    <a:pt x="92113" y="125730"/>
                  </a:lnTo>
                  <a:lnTo>
                    <a:pt x="92151" y="124460"/>
                  </a:lnTo>
                  <a:lnTo>
                    <a:pt x="92722" y="124460"/>
                  </a:lnTo>
                  <a:lnTo>
                    <a:pt x="91427" y="120650"/>
                  </a:lnTo>
                  <a:lnTo>
                    <a:pt x="86474" y="120650"/>
                  </a:lnTo>
                  <a:lnTo>
                    <a:pt x="83261" y="119380"/>
                  </a:lnTo>
                  <a:lnTo>
                    <a:pt x="86499" y="115570"/>
                  </a:lnTo>
                  <a:lnTo>
                    <a:pt x="81584" y="113030"/>
                  </a:lnTo>
                  <a:lnTo>
                    <a:pt x="81953" y="110490"/>
                  </a:lnTo>
                  <a:lnTo>
                    <a:pt x="82321" y="107950"/>
                  </a:lnTo>
                  <a:lnTo>
                    <a:pt x="81864" y="109220"/>
                  </a:lnTo>
                  <a:lnTo>
                    <a:pt x="79209" y="110490"/>
                  </a:lnTo>
                  <a:lnTo>
                    <a:pt x="78524" y="110490"/>
                  </a:lnTo>
                  <a:lnTo>
                    <a:pt x="78943" y="109220"/>
                  </a:lnTo>
                  <a:lnTo>
                    <a:pt x="74714" y="109220"/>
                  </a:lnTo>
                  <a:lnTo>
                    <a:pt x="78397" y="107950"/>
                  </a:lnTo>
                  <a:lnTo>
                    <a:pt x="81724" y="105410"/>
                  </a:lnTo>
                  <a:lnTo>
                    <a:pt x="79984" y="104140"/>
                  </a:lnTo>
                  <a:lnTo>
                    <a:pt x="79489" y="104140"/>
                  </a:lnTo>
                  <a:lnTo>
                    <a:pt x="74637" y="106680"/>
                  </a:lnTo>
                  <a:lnTo>
                    <a:pt x="75946" y="102870"/>
                  </a:lnTo>
                  <a:lnTo>
                    <a:pt x="74002" y="100330"/>
                  </a:lnTo>
                  <a:lnTo>
                    <a:pt x="72059" y="99060"/>
                  </a:lnTo>
                  <a:lnTo>
                    <a:pt x="72504" y="97790"/>
                  </a:lnTo>
                  <a:lnTo>
                    <a:pt x="73367" y="95250"/>
                  </a:lnTo>
                  <a:lnTo>
                    <a:pt x="69786" y="95250"/>
                  </a:lnTo>
                  <a:lnTo>
                    <a:pt x="72364" y="93980"/>
                  </a:lnTo>
                  <a:lnTo>
                    <a:pt x="71793" y="90170"/>
                  </a:lnTo>
                  <a:lnTo>
                    <a:pt x="69900" y="88900"/>
                  </a:lnTo>
                  <a:lnTo>
                    <a:pt x="71996" y="87630"/>
                  </a:lnTo>
                  <a:lnTo>
                    <a:pt x="71450" y="86360"/>
                  </a:lnTo>
                  <a:lnTo>
                    <a:pt x="63652" y="90170"/>
                  </a:lnTo>
                  <a:lnTo>
                    <a:pt x="62839" y="88900"/>
                  </a:lnTo>
                  <a:lnTo>
                    <a:pt x="66484" y="86360"/>
                  </a:lnTo>
                  <a:lnTo>
                    <a:pt x="65125" y="85090"/>
                  </a:lnTo>
                  <a:lnTo>
                    <a:pt x="67335" y="80010"/>
                  </a:lnTo>
                  <a:lnTo>
                    <a:pt x="64719" y="80010"/>
                  </a:lnTo>
                  <a:lnTo>
                    <a:pt x="64249" y="78740"/>
                  </a:lnTo>
                  <a:lnTo>
                    <a:pt x="64554" y="77470"/>
                  </a:lnTo>
                  <a:lnTo>
                    <a:pt x="65151" y="74930"/>
                  </a:lnTo>
                  <a:lnTo>
                    <a:pt x="62928" y="76047"/>
                  </a:lnTo>
                  <a:lnTo>
                    <a:pt x="59131" y="74930"/>
                  </a:lnTo>
                  <a:lnTo>
                    <a:pt x="56946" y="74930"/>
                  </a:lnTo>
                  <a:lnTo>
                    <a:pt x="59613" y="73660"/>
                  </a:lnTo>
                  <a:lnTo>
                    <a:pt x="55778" y="74930"/>
                  </a:lnTo>
                  <a:lnTo>
                    <a:pt x="54864" y="74930"/>
                  </a:lnTo>
                  <a:lnTo>
                    <a:pt x="53187" y="73660"/>
                  </a:lnTo>
                  <a:lnTo>
                    <a:pt x="53340" y="73660"/>
                  </a:lnTo>
                  <a:lnTo>
                    <a:pt x="55029" y="72440"/>
                  </a:lnTo>
                  <a:lnTo>
                    <a:pt x="55410" y="71120"/>
                  </a:lnTo>
                  <a:lnTo>
                    <a:pt x="51765" y="73660"/>
                  </a:lnTo>
                  <a:lnTo>
                    <a:pt x="52387" y="71120"/>
                  </a:lnTo>
                  <a:lnTo>
                    <a:pt x="49364" y="71120"/>
                  </a:lnTo>
                  <a:lnTo>
                    <a:pt x="50241" y="68580"/>
                  </a:lnTo>
                  <a:lnTo>
                    <a:pt x="52476" y="67310"/>
                  </a:lnTo>
                  <a:lnTo>
                    <a:pt x="50977" y="67310"/>
                  </a:lnTo>
                  <a:lnTo>
                    <a:pt x="48729" y="68580"/>
                  </a:lnTo>
                  <a:lnTo>
                    <a:pt x="49022" y="67310"/>
                  </a:lnTo>
                  <a:lnTo>
                    <a:pt x="49860" y="66040"/>
                  </a:lnTo>
                  <a:lnTo>
                    <a:pt x="50876" y="66040"/>
                  </a:lnTo>
                  <a:lnTo>
                    <a:pt x="51231" y="64770"/>
                  </a:lnTo>
                  <a:lnTo>
                    <a:pt x="51333" y="64389"/>
                  </a:lnTo>
                  <a:lnTo>
                    <a:pt x="52997" y="63500"/>
                  </a:lnTo>
                  <a:lnTo>
                    <a:pt x="52781" y="60960"/>
                  </a:lnTo>
                  <a:lnTo>
                    <a:pt x="50876" y="60960"/>
                  </a:lnTo>
                  <a:lnTo>
                    <a:pt x="50876" y="64770"/>
                  </a:lnTo>
                  <a:lnTo>
                    <a:pt x="50622" y="64770"/>
                  </a:lnTo>
                  <a:lnTo>
                    <a:pt x="50711" y="64414"/>
                  </a:lnTo>
                  <a:lnTo>
                    <a:pt x="50825" y="64668"/>
                  </a:lnTo>
                  <a:lnTo>
                    <a:pt x="50876" y="60960"/>
                  </a:lnTo>
                  <a:lnTo>
                    <a:pt x="49644" y="60960"/>
                  </a:lnTo>
                  <a:lnTo>
                    <a:pt x="50368" y="63500"/>
                  </a:lnTo>
                  <a:lnTo>
                    <a:pt x="50469" y="63779"/>
                  </a:lnTo>
                  <a:lnTo>
                    <a:pt x="46380" y="64770"/>
                  </a:lnTo>
                  <a:lnTo>
                    <a:pt x="48209" y="62230"/>
                  </a:lnTo>
                  <a:lnTo>
                    <a:pt x="49441" y="62230"/>
                  </a:lnTo>
                  <a:lnTo>
                    <a:pt x="49644" y="60960"/>
                  </a:lnTo>
                  <a:lnTo>
                    <a:pt x="49491" y="60960"/>
                  </a:lnTo>
                  <a:lnTo>
                    <a:pt x="49987" y="59690"/>
                  </a:lnTo>
                  <a:lnTo>
                    <a:pt x="50380" y="58420"/>
                  </a:lnTo>
                  <a:lnTo>
                    <a:pt x="50469" y="57150"/>
                  </a:lnTo>
                  <a:lnTo>
                    <a:pt x="52387" y="55880"/>
                  </a:lnTo>
                  <a:lnTo>
                    <a:pt x="50876" y="54673"/>
                  </a:lnTo>
                  <a:lnTo>
                    <a:pt x="50876" y="55880"/>
                  </a:lnTo>
                  <a:lnTo>
                    <a:pt x="50380" y="57150"/>
                  </a:lnTo>
                  <a:lnTo>
                    <a:pt x="50228" y="55880"/>
                  </a:lnTo>
                  <a:lnTo>
                    <a:pt x="50876" y="55880"/>
                  </a:lnTo>
                  <a:lnTo>
                    <a:pt x="50876" y="54673"/>
                  </a:lnTo>
                  <a:lnTo>
                    <a:pt x="50596" y="54610"/>
                  </a:lnTo>
                  <a:lnTo>
                    <a:pt x="48006" y="55880"/>
                  </a:lnTo>
                  <a:lnTo>
                    <a:pt x="48006" y="54610"/>
                  </a:lnTo>
                  <a:lnTo>
                    <a:pt x="46240" y="55880"/>
                  </a:lnTo>
                  <a:lnTo>
                    <a:pt x="46609" y="55880"/>
                  </a:lnTo>
                  <a:lnTo>
                    <a:pt x="46202" y="56502"/>
                  </a:lnTo>
                  <a:lnTo>
                    <a:pt x="46723" y="56349"/>
                  </a:lnTo>
                  <a:lnTo>
                    <a:pt x="46939" y="57150"/>
                  </a:lnTo>
                  <a:lnTo>
                    <a:pt x="47713" y="57150"/>
                  </a:lnTo>
                  <a:lnTo>
                    <a:pt x="48069" y="58420"/>
                  </a:lnTo>
                  <a:lnTo>
                    <a:pt x="45097" y="58420"/>
                  </a:lnTo>
                  <a:lnTo>
                    <a:pt x="46202" y="57150"/>
                  </a:lnTo>
                  <a:lnTo>
                    <a:pt x="41529" y="58420"/>
                  </a:lnTo>
                  <a:lnTo>
                    <a:pt x="44729" y="55880"/>
                  </a:lnTo>
                  <a:lnTo>
                    <a:pt x="45872" y="53340"/>
                  </a:lnTo>
                  <a:lnTo>
                    <a:pt x="48006" y="52070"/>
                  </a:lnTo>
                  <a:lnTo>
                    <a:pt x="45567" y="50800"/>
                  </a:lnTo>
                  <a:lnTo>
                    <a:pt x="45161" y="49530"/>
                  </a:lnTo>
                  <a:lnTo>
                    <a:pt x="44754" y="48260"/>
                  </a:lnTo>
                  <a:lnTo>
                    <a:pt x="39192" y="49530"/>
                  </a:lnTo>
                  <a:lnTo>
                    <a:pt x="38277" y="48260"/>
                  </a:lnTo>
                  <a:lnTo>
                    <a:pt x="40297" y="48260"/>
                  </a:lnTo>
                  <a:lnTo>
                    <a:pt x="40970" y="46990"/>
                  </a:lnTo>
                  <a:lnTo>
                    <a:pt x="40716" y="46990"/>
                  </a:lnTo>
                  <a:lnTo>
                    <a:pt x="40398" y="44450"/>
                  </a:lnTo>
                  <a:lnTo>
                    <a:pt x="36804" y="45720"/>
                  </a:lnTo>
                  <a:lnTo>
                    <a:pt x="37236" y="44450"/>
                  </a:lnTo>
                  <a:lnTo>
                    <a:pt x="37668" y="43180"/>
                  </a:lnTo>
                  <a:lnTo>
                    <a:pt x="40373" y="44450"/>
                  </a:lnTo>
                  <a:lnTo>
                    <a:pt x="38874" y="43180"/>
                  </a:lnTo>
                  <a:lnTo>
                    <a:pt x="40055" y="43180"/>
                  </a:lnTo>
                  <a:lnTo>
                    <a:pt x="39878" y="40640"/>
                  </a:lnTo>
                  <a:lnTo>
                    <a:pt x="36283" y="39408"/>
                  </a:lnTo>
                  <a:lnTo>
                    <a:pt x="36283" y="68580"/>
                  </a:lnTo>
                  <a:lnTo>
                    <a:pt x="36080" y="69850"/>
                  </a:lnTo>
                  <a:lnTo>
                    <a:pt x="35534" y="71120"/>
                  </a:lnTo>
                  <a:lnTo>
                    <a:pt x="35471" y="69850"/>
                  </a:lnTo>
                  <a:lnTo>
                    <a:pt x="35039" y="69850"/>
                  </a:lnTo>
                  <a:lnTo>
                    <a:pt x="35890" y="68580"/>
                  </a:lnTo>
                  <a:lnTo>
                    <a:pt x="36283" y="68580"/>
                  </a:lnTo>
                  <a:lnTo>
                    <a:pt x="36283" y="39408"/>
                  </a:lnTo>
                  <a:lnTo>
                    <a:pt x="34112" y="38595"/>
                  </a:lnTo>
                  <a:lnTo>
                    <a:pt x="34112" y="68580"/>
                  </a:lnTo>
                  <a:lnTo>
                    <a:pt x="33578" y="67310"/>
                  </a:lnTo>
                  <a:lnTo>
                    <a:pt x="34112" y="68580"/>
                  </a:lnTo>
                  <a:lnTo>
                    <a:pt x="34112" y="38595"/>
                  </a:lnTo>
                  <a:lnTo>
                    <a:pt x="32804" y="38100"/>
                  </a:lnTo>
                  <a:lnTo>
                    <a:pt x="33210" y="35560"/>
                  </a:lnTo>
                  <a:lnTo>
                    <a:pt x="33401" y="34290"/>
                  </a:lnTo>
                  <a:lnTo>
                    <a:pt x="32423" y="34290"/>
                  </a:lnTo>
                  <a:lnTo>
                    <a:pt x="33337" y="29210"/>
                  </a:lnTo>
                  <a:lnTo>
                    <a:pt x="24701" y="26670"/>
                  </a:lnTo>
                  <a:lnTo>
                    <a:pt x="27609" y="19050"/>
                  </a:lnTo>
                  <a:lnTo>
                    <a:pt x="28028" y="17780"/>
                  </a:lnTo>
                  <a:lnTo>
                    <a:pt x="25717" y="19050"/>
                  </a:lnTo>
                  <a:lnTo>
                    <a:pt x="23647" y="19050"/>
                  </a:lnTo>
                  <a:lnTo>
                    <a:pt x="26390" y="16510"/>
                  </a:lnTo>
                  <a:lnTo>
                    <a:pt x="19113" y="16510"/>
                  </a:lnTo>
                  <a:lnTo>
                    <a:pt x="27965" y="10160"/>
                  </a:lnTo>
                  <a:lnTo>
                    <a:pt x="22237" y="10160"/>
                  </a:lnTo>
                  <a:lnTo>
                    <a:pt x="20447" y="11430"/>
                  </a:lnTo>
                  <a:lnTo>
                    <a:pt x="20408" y="10160"/>
                  </a:lnTo>
                  <a:lnTo>
                    <a:pt x="18008" y="8890"/>
                  </a:lnTo>
                  <a:lnTo>
                    <a:pt x="18249" y="8763"/>
                  </a:lnTo>
                  <a:lnTo>
                    <a:pt x="19011" y="7620"/>
                  </a:lnTo>
                  <a:lnTo>
                    <a:pt x="19913" y="7620"/>
                  </a:lnTo>
                  <a:lnTo>
                    <a:pt x="18630" y="8559"/>
                  </a:lnTo>
                  <a:lnTo>
                    <a:pt x="20320" y="7620"/>
                  </a:lnTo>
                  <a:lnTo>
                    <a:pt x="20510" y="7620"/>
                  </a:lnTo>
                  <a:lnTo>
                    <a:pt x="16929" y="6350"/>
                  </a:lnTo>
                  <a:lnTo>
                    <a:pt x="17246" y="3810"/>
                  </a:lnTo>
                  <a:lnTo>
                    <a:pt x="23050" y="3810"/>
                  </a:lnTo>
                  <a:lnTo>
                    <a:pt x="22237" y="1270"/>
                  </a:lnTo>
                  <a:lnTo>
                    <a:pt x="21221" y="0"/>
                  </a:lnTo>
                  <a:lnTo>
                    <a:pt x="16624" y="0"/>
                  </a:lnTo>
                  <a:lnTo>
                    <a:pt x="15760" y="1270"/>
                  </a:lnTo>
                  <a:lnTo>
                    <a:pt x="15252" y="2540"/>
                  </a:lnTo>
                  <a:lnTo>
                    <a:pt x="13741" y="3810"/>
                  </a:lnTo>
                  <a:lnTo>
                    <a:pt x="12573" y="2540"/>
                  </a:lnTo>
                  <a:lnTo>
                    <a:pt x="8026" y="5080"/>
                  </a:lnTo>
                  <a:lnTo>
                    <a:pt x="3149" y="6350"/>
                  </a:lnTo>
                  <a:lnTo>
                    <a:pt x="977" y="8890"/>
                  </a:lnTo>
                  <a:lnTo>
                    <a:pt x="4381" y="10160"/>
                  </a:lnTo>
                  <a:lnTo>
                    <a:pt x="2425" y="11430"/>
                  </a:lnTo>
                  <a:lnTo>
                    <a:pt x="1727" y="10160"/>
                  </a:lnTo>
                  <a:lnTo>
                    <a:pt x="0" y="11430"/>
                  </a:lnTo>
                  <a:lnTo>
                    <a:pt x="2374" y="11430"/>
                  </a:lnTo>
                  <a:lnTo>
                    <a:pt x="1663" y="12700"/>
                  </a:lnTo>
                  <a:lnTo>
                    <a:pt x="2540" y="12700"/>
                  </a:lnTo>
                  <a:lnTo>
                    <a:pt x="2006" y="13970"/>
                  </a:lnTo>
                  <a:lnTo>
                    <a:pt x="4279" y="13970"/>
                  </a:lnTo>
                  <a:lnTo>
                    <a:pt x="5626" y="12700"/>
                  </a:lnTo>
                  <a:lnTo>
                    <a:pt x="7442" y="12700"/>
                  </a:lnTo>
                  <a:lnTo>
                    <a:pt x="3975" y="15240"/>
                  </a:lnTo>
                  <a:lnTo>
                    <a:pt x="5232" y="15240"/>
                  </a:lnTo>
                  <a:lnTo>
                    <a:pt x="4991" y="17780"/>
                  </a:lnTo>
                  <a:lnTo>
                    <a:pt x="7531" y="16510"/>
                  </a:lnTo>
                  <a:lnTo>
                    <a:pt x="5359" y="19050"/>
                  </a:lnTo>
                  <a:lnTo>
                    <a:pt x="9296" y="19050"/>
                  </a:lnTo>
                  <a:lnTo>
                    <a:pt x="5054" y="20320"/>
                  </a:lnTo>
                  <a:lnTo>
                    <a:pt x="8953" y="20320"/>
                  </a:lnTo>
                  <a:lnTo>
                    <a:pt x="9423" y="21590"/>
                  </a:lnTo>
                  <a:lnTo>
                    <a:pt x="3848" y="21590"/>
                  </a:lnTo>
                  <a:lnTo>
                    <a:pt x="10274" y="24130"/>
                  </a:lnTo>
                  <a:lnTo>
                    <a:pt x="9626" y="24282"/>
                  </a:lnTo>
                  <a:lnTo>
                    <a:pt x="8242" y="27940"/>
                  </a:lnTo>
                  <a:lnTo>
                    <a:pt x="11480" y="29210"/>
                  </a:lnTo>
                  <a:lnTo>
                    <a:pt x="10439" y="29210"/>
                  </a:lnTo>
                  <a:lnTo>
                    <a:pt x="10490" y="30480"/>
                  </a:lnTo>
                  <a:lnTo>
                    <a:pt x="9232" y="30480"/>
                  </a:lnTo>
                  <a:lnTo>
                    <a:pt x="8674" y="31750"/>
                  </a:lnTo>
                  <a:lnTo>
                    <a:pt x="12458" y="30480"/>
                  </a:lnTo>
                  <a:lnTo>
                    <a:pt x="13982" y="31750"/>
                  </a:lnTo>
                  <a:lnTo>
                    <a:pt x="16624" y="30480"/>
                  </a:lnTo>
                  <a:lnTo>
                    <a:pt x="13589" y="33020"/>
                  </a:lnTo>
                  <a:lnTo>
                    <a:pt x="11950" y="31750"/>
                  </a:lnTo>
                  <a:lnTo>
                    <a:pt x="8674" y="34290"/>
                  </a:lnTo>
                  <a:lnTo>
                    <a:pt x="11658" y="33020"/>
                  </a:lnTo>
                  <a:lnTo>
                    <a:pt x="12611" y="34290"/>
                  </a:lnTo>
                  <a:lnTo>
                    <a:pt x="14935" y="33020"/>
                  </a:lnTo>
                  <a:lnTo>
                    <a:pt x="13716" y="34734"/>
                  </a:lnTo>
                  <a:lnTo>
                    <a:pt x="11341" y="36830"/>
                  </a:lnTo>
                  <a:lnTo>
                    <a:pt x="13703" y="35560"/>
                  </a:lnTo>
                  <a:lnTo>
                    <a:pt x="16052" y="34290"/>
                  </a:lnTo>
                  <a:lnTo>
                    <a:pt x="12509" y="36830"/>
                  </a:lnTo>
                  <a:lnTo>
                    <a:pt x="15697" y="35560"/>
                  </a:lnTo>
                  <a:lnTo>
                    <a:pt x="14008" y="38100"/>
                  </a:lnTo>
                  <a:lnTo>
                    <a:pt x="11506" y="38100"/>
                  </a:lnTo>
                  <a:lnTo>
                    <a:pt x="13576" y="39370"/>
                  </a:lnTo>
                  <a:lnTo>
                    <a:pt x="12611" y="40474"/>
                  </a:lnTo>
                  <a:lnTo>
                    <a:pt x="13970" y="39370"/>
                  </a:lnTo>
                  <a:lnTo>
                    <a:pt x="16116" y="38100"/>
                  </a:lnTo>
                  <a:lnTo>
                    <a:pt x="17894" y="39370"/>
                  </a:lnTo>
                  <a:lnTo>
                    <a:pt x="13906" y="40640"/>
                  </a:lnTo>
                  <a:lnTo>
                    <a:pt x="12395" y="41910"/>
                  </a:lnTo>
                  <a:lnTo>
                    <a:pt x="17627" y="41910"/>
                  </a:lnTo>
                  <a:lnTo>
                    <a:pt x="17081" y="43180"/>
                  </a:lnTo>
                  <a:lnTo>
                    <a:pt x="19431" y="43180"/>
                  </a:lnTo>
                  <a:lnTo>
                    <a:pt x="17818" y="45720"/>
                  </a:lnTo>
                  <a:lnTo>
                    <a:pt x="21640" y="45720"/>
                  </a:lnTo>
                  <a:lnTo>
                    <a:pt x="21120" y="46990"/>
                  </a:lnTo>
                  <a:lnTo>
                    <a:pt x="22771" y="45720"/>
                  </a:lnTo>
                  <a:lnTo>
                    <a:pt x="24523" y="44450"/>
                  </a:lnTo>
                  <a:lnTo>
                    <a:pt x="26276" y="44450"/>
                  </a:lnTo>
                  <a:lnTo>
                    <a:pt x="28536" y="44450"/>
                  </a:lnTo>
                  <a:lnTo>
                    <a:pt x="26377" y="45720"/>
                  </a:lnTo>
                  <a:lnTo>
                    <a:pt x="26276" y="44450"/>
                  </a:lnTo>
                  <a:lnTo>
                    <a:pt x="25336" y="45720"/>
                  </a:lnTo>
                  <a:lnTo>
                    <a:pt x="25844" y="45720"/>
                  </a:lnTo>
                  <a:lnTo>
                    <a:pt x="24345" y="46990"/>
                  </a:lnTo>
                  <a:lnTo>
                    <a:pt x="26949" y="46990"/>
                  </a:lnTo>
                  <a:lnTo>
                    <a:pt x="26479" y="48260"/>
                  </a:lnTo>
                  <a:lnTo>
                    <a:pt x="23393" y="50800"/>
                  </a:lnTo>
                  <a:lnTo>
                    <a:pt x="23710" y="49530"/>
                  </a:lnTo>
                  <a:lnTo>
                    <a:pt x="24320" y="47015"/>
                  </a:lnTo>
                  <a:lnTo>
                    <a:pt x="22110" y="49530"/>
                  </a:lnTo>
                  <a:lnTo>
                    <a:pt x="22606" y="48260"/>
                  </a:lnTo>
                  <a:lnTo>
                    <a:pt x="18122" y="50800"/>
                  </a:lnTo>
                  <a:lnTo>
                    <a:pt x="22529" y="46990"/>
                  </a:lnTo>
                  <a:lnTo>
                    <a:pt x="17640" y="50800"/>
                  </a:lnTo>
                  <a:lnTo>
                    <a:pt x="17678" y="53340"/>
                  </a:lnTo>
                  <a:lnTo>
                    <a:pt x="20320" y="52070"/>
                  </a:lnTo>
                  <a:lnTo>
                    <a:pt x="20370" y="54610"/>
                  </a:lnTo>
                  <a:lnTo>
                    <a:pt x="22364" y="53340"/>
                  </a:lnTo>
                  <a:lnTo>
                    <a:pt x="22910" y="53340"/>
                  </a:lnTo>
                  <a:lnTo>
                    <a:pt x="24904" y="52070"/>
                  </a:lnTo>
                  <a:lnTo>
                    <a:pt x="29489" y="53340"/>
                  </a:lnTo>
                  <a:lnTo>
                    <a:pt x="18021" y="58420"/>
                  </a:lnTo>
                  <a:lnTo>
                    <a:pt x="25692" y="58420"/>
                  </a:lnTo>
                  <a:lnTo>
                    <a:pt x="29806" y="55880"/>
                  </a:lnTo>
                  <a:lnTo>
                    <a:pt x="28422" y="58420"/>
                  </a:lnTo>
                  <a:lnTo>
                    <a:pt x="24574" y="59690"/>
                  </a:lnTo>
                  <a:lnTo>
                    <a:pt x="25196" y="62230"/>
                  </a:lnTo>
                  <a:lnTo>
                    <a:pt x="26250" y="61442"/>
                  </a:lnTo>
                  <a:lnTo>
                    <a:pt x="24485" y="63500"/>
                  </a:lnTo>
                  <a:lnTo>
                    <a:pt x="27241" y="62014"/>
                  </a:lnTo>
                  <a:lnTo>
                    <a:pt x="26949" y="60960"/>
                  </a:lnTo>
                  <a:lnTo>
                    <a:pt x="30289" y="58420"/>
                  </a:lnTo>
                  <a:lnTo>
                    <a:pt x="28879" y="60960"/>
                  </a:lnTo>
                  <a:lnTo>
                    <a:pt x="28308" y="61429"/>
                  </a:lnTo>
                  <a:lnTo>
                    <a:pt x="29159" y="60960"/>
                  </a:lnTo>
                  <a:lnTo>
                    <a:pt x="29654" y="62230"/>
                  </a:lnTo>
                  <a:lnTo>
                    <a:pt x="26593" y="63500"/>
                  </a:lnTo>
                  <a:lnTo>
                    <a:pt x="28117" y="66040"/>
                  </a:lnTo>
                  <a:lnTo>
                    <a:pt x="31546" y="66040"/>
                  </a:lnTo>
                  <a:lnTo>
                    <a:pt x="33248" y="68580"/>
                  </a:lnTo>
                  <a:lnTo>
                    <a:pt x="31064" y="68580"/>
                  </a:lnTo>
                  <a:lnTo>
                    <a:pt x="30365" y="69850"/>
                  </a:lnTo>
                  <a:lnTo>
                    <a:pt x="33362" y="72390"/>
                  </a:lnTo>
                  <a:lnTo>
                    <a:pt x="33045" y="76200"/>
                  </a:lnTo>
                  <a:lnTo>
                    <a:pt x="32677" y="80010"/>
                  </a:lnTo>
                  <a:lnTo>
                    <a:pt x="35941" y="78740"/>
                  </a:lnTo>
                  <a:lnTo>
                    <a:pt x="36042" y="80010"/>
                  </a:lnTo>
                  <a:lnTo>
                    <a:pt x="37884" y="80010"/>
                  </a:lnTo>
                  <a:lnTo>
                    <a:pt x="36258" y="81280"/>
                  </a:lnTo>
                  <a:lnTo>
                    <a:pt x="38519" y="81280"/>
                  </a:lnTo>
                  <a:lnTo>
                    <a:pt x="43002" y="83820"/>
                  </a:lnTo>
                  <a:lnTo>
                    <a:pt x="41173" y="87630"/>
                  </a:lnTo>
                  <a:lnTo>
                    <a:pt x="40170" y="87630"/>
                  </a:lnTo>
                  <a:lnTo>
                    <a:pt x="39903" y="88900"/>
                  </a:lnTo>
                  <a:lnTo>
                    <a:pt x="46609" y="86360"/>
                  </a:lnTo>
                  <a:lnTo>
                    <a:pt x="44856" y="88900"/>
                  </a:lnTo>
                  <a:lnTo>
                    <a:pt x="44246" y="88900"/>
                  </a:lnTo>
                  <a:lnTo>
                    <a:pt x="44856" y="92710"/>
                  </a:lnTo>
                  <a:lnTo>
                    <a:pt x="49263" y="95250"/>
                  </a:lnTo>
                  <a:lnTo>
                    <a:pt x="46685" y="99060"/>
                  </a:lnTo>
                  <a:lnTo>
                    <a:pt x="50800" y="97790"/>
                  </a:lnTo>
                  <a:lnTo>
                    <a:pt x="46812" y="104140"/>
                  </a:lnTo>
                  <a:lnTo>
                    <a:pt x="52285" y="100330"/>
                  </a:lnTo>
                  <a:lnTo>
                    <a:pt x="50698" y="104140"/>
                  </a:lnTo>
                  <a:lnTo>
                    <a:pt x="49441" y="104140"/>
                  </a:lnTo>
                  <a:lnTo>
                    <a:pt x="49161" y="107950"/>
                  </a:lnTo>
                  <a:lnTo>
                    <a:pt x="49314" y="109220"/>
                  </a:lnTo>
                  <a:lnTo>
                    <a:pt x="53098" y="106680"/>
                  </a:lnTo>
                  <a:lnTo>
                    <a:pt x="54152" y="107950"/>
                  </a:lnTo>
                  <a:lnTo>
                    <a:pt x="51371" y="109220"/>
                  </a:lnTo>
                  <a:lnTo>
                    <a:pt x="54864" y="109220"/>
                  </a:lnTo>
                  <a:lnTo>
                    <a:pt x="56832" y="110490"/>
                  </a:lnTo>
                  <a:lnTo>
                    <a:pt x="54686" y="114300"/>
                  </a:lnTo>
                  <a:lnTo>
                    <a:pt x="53289" y="114300"/>
                  </a:lnTo>
                  <a:lnTo>
                    <a:pt x="57353" y="116840"/>
                  </a:lnTo>
                  <a:lnTo>
                    <a:pt x="58331" y="116840"/>
                  </a:lnTo>
                  <a:lnTo>
                    <a:pt x="57480" y="117017"/>
                  </a:lnTo>
                  <a:lnTo>
                    <a:pt x="51828" y="118110"/>
                  </a:lnTo>
                  <a:lnTo>
                    <a:pt x="56934" y="118110"/>
                  </a:lnTo>
                  <a:lnTo>
                    <a:pt x="56311" y="119380"/>
                  </a:lnTo>
                  <a:lnTo>
                    <a:pt x="57302" y="120650"/>
                  </a:lnTo>
                  <a:lnTo>
                    <a:pt x="58750" y="121920"/>
                  </a:lnTo>
                  <a:lnTo>
                    <a:pt x="56692" y="121920"/>
                  </a:lnTo>
                  <a:lnTo>
                    <a:pt x="57556" y="124460"/>
                  </a:lnTo>
                  <a:lnTo>
                    <a:pt x="60413" y="127000"/>
                  </a:lnTo>
                  <a:lnTo>
                    <a:pt x="61887" y="129540"/>
                  </a:lnTo>
                  <a:lnTo>
                    <a:pt x="62230" y="127000"/>
                  </a:lnTo>
                  <a:lnTo>
                    <a:pt x="65646" y="125730"/>
                  </a:lnTo>
                  <a:lnTo>
                    <a:pt x="66395" y="125730"/>
                  </a:lnTo>
                  <a:lnTo>
                    <a:pt x="65036" y="127000"/>
                  </a:lnTo>
                  <a:lnTo>
                    <a:pt x="67297" y="127000"/>
                  </a:lnTo>
                  <a:lnTo>
                    <a:pt x="65735" y="128270"/>
                  </a:lnTo>
                  <a:lnTo>
                    <a:pt x="64160" y="129540"/>
                  </a:lnTo>
                  <a:lnTo>
                    <a:pt x="64579" y="129540"/>
                  </a:lnTo>
                  <a:lnTo>
                    <a:pt x="63754" y="130810"/>
                  </a:lnTo>
                  <a:lnTo>
                    <a:pt x="64058" y="130810"/>
                  </a:lnTo>
                  <a:lnTo>
                    <a:pt x="60248" y="134620"/>
                  </a:lnTo>
                  <a:lnTo>
                    <a:pt x="63093" y="133604"/>
                  </a:lnTo>
                  <a:lnTo>
                    <a:pt x="64427" y="135890"/>
                  </a:lnTo>
                  <a:lnTo>
                    <a:pt x="66103" y="137160"/>
                  </a:lnTo>
                  <a:lnTo>
                    <a:pt x="67462" y="138430"/>
                  </a:lnTo>
                  <a:lnTo>
                    <a:pt x="69977" y="137160"/>
                  </a:lnTo>
                  <a:lnTo>
                    <a:pt x="69900" y="138430"/>
                  </a:lnTo>
                  <a:lnTo>
                    <a:pt x="72288" y="137160"/>
                  </a:lnTo>
                  <a:lnTo>
                    <a:pt x="72402" y="139700"/>
                  </a:lnTo>
                  <a:lnTo>
                    <a:pt x="71501" y="142240"/>
                  </a:lnTo>
                  <a:lnTo>
                    <a:pt x="72821" y="143510"/>
                  </a:lnTo>
                  <a:lnTo>
                    <a:pt x="74853" y="144780"/>
                  </a:lnTo>
                  <a:lnTo>
                    <a:pt x="75031" y="143992"/>
                  </a:lnTo>
                  <a:lnTo>
                    <a:pt x="76111" y="146050"/>
                  </a:lnTo>
                  <a:lnTo>
                    <a:pt x="73914" y="146050"/>
                  </a:lnTo>
                  <a:lnTo>
                    <a:pt x="76085" y="148590"/>
                  </a:lnTo>
                  <a:lnTo>
                    <a:pt x="79603" y="149860"/>
                  </a:lnTo>
                  <a:lnTo>
                    <a:pt x="80340" y="148590"/>
                  </a:lnTo>
                  <a:lnTo>
                    <a:pt x="80530" y="148590"/>
                  </a:lnTo>
                  <a:lnTo>
                    <a:pt x="81419" y="147320"/>
                  </a:lnTo>
                  <a:lnTo>
                    <a:pt x="82080" y="148590"/>
                  </a:lnTo>
                  <a:lnTo>
                    <a:pt x="81165" y="149860"/>
                  </a:lnTo>
                  <a:lnTo>
                    <a:pt x="79743" y="149860"/>
                  </a:lnTo>
                  <a:lnTo>
                    <a:pt x="84988" y="151130"/>
                  </a:lnTo>
                  <a:lnTo>
                    <a:pt x="77609" y="161290"/>
                  </a:lnTo>
                  <a:lnTo>
                    <a:pt x="83629" y="160070"/>
                  </a:lnTo>
                  <a:lnTo>
                    <a:pt x="87553" y="161290"/>
                  </a:lnTo>
                  <a:lnTo>
                    <a:pt x="87922" y="162560"/>
                  </a:lnTo>
                  <a:lnTo>
                    <a:pt x="85432" y="161290"/>
                  </a:lnTo>
                  <a:lnTo>
                    <a:pt x="84620" y="163830"/>
                  </a:lnTo>
                  <a:lnTo>
                    <a:pt x="90081" y="163830"/>
                  </a:lnTo>
                  <a:lnTo>
                    <a:pt x="86880" y="167640"/>
                  </a:lnTo>
                  <a:lnTo>
                    <a:pt x="90792" y="168910"/>
                  </a:lnTo>
                  <a:lnTo>
                    <a:pt x="85407" y="173990"/>
                  </a:lnTo>
                  <a:lnTo>
                    <a:pt x="95250" y="173990"/>
                  </a:lnTo>
                  <a:lnTo>
                    <a:pt x="92633" y="179070"/>
                  </a:lnTo>
                  <a:lnTo>
                    <a:pt x="94068" y="177800"/>
                  </a:lnTo>
                  <a:lnTo>
                    <a:pt x="94564" y="177800"/>
                  </a:lnTo>
                  <a:lnTo>
                    <a:pt x="94678" y="178523"/>
                  </a:lnTo>
                  <a:lnTo>
                    <a:pt x="95783" y="177914"/>
                  </a:lnTo>
                  <a:lnTo>
                    <a:pt x="95643" y="177800"/>
                  </a:lnTo>
                  <a:lnTo>
                    <a:pt x="95973" y="177800"/>
                  </a:lnTo>
                  <a:lnTo>
                    <a:pt x="95783" y="177914"/>
                  </a:lnTo>
                  <a:lnTo>
                    <a:pt x="100799" y="181610"/>
                  </a:lnTo>
                  <a:lnTo>
                    <a:pt x="100698" y="184150"/>
                  </a:lnTo>
                  <a:lnTo>
                    <a:pt x="100609" y="189509"/>
                  </a:lnTo>
                  <a:lnTo>
                    <a:pt x="102704" y="195580"/>
                  </a:lnTo>
                  <a:lnTo>
                    <a:pt x="103606" y="196850"/>
                  </a:lnTo>
                  <a:lnTo>
                    <a:pt x="111201" y="190500"/>
                  </a:lnTo>
                  <a:lnTo>
                    <a:pt x="109258" y="195580"/>
                  </a:lnTo>
                  <a:lnTo>
                    <a:pt x="106006" y="196850"/>
                  </a:lnTo>
                  <a:lnTo>
                    <a:pt x="111937" y="198120"/>
                  </a:lnTo>
                  <a:lnTo>
                    <a:pt x="111290" y="204470"/>
                  </a:lnTo>
                  <a:lnTo>
                    <a:pt x="116776" y="205740"/>
                  </a:lnTo>
                  <a:lnTo>
                    <a:pt x="115976" y="205740"/>
                  </a:lnTo>
                  <a:lnTo>
                    <a:pt x="115150" y="207010"/>
                  </a:lnTo>
                  <a:lnTo>
                    <a:pt x="114896" y="205740"/>
                  </a:lnTo>
                  <a:lnTo>
                    <a:pt x="113461" y="208280"/>
                  </a:lnTo>
                  <a:lnTo>
                    <a:pt x="116878" y="208280"/>
                  </a:lnTo>
                  <a:lnTo>
                    <a:pt x="118516" y="207010"/>
                  </a:lnTo>
                  <a:lnTo>
                    <a:pt x="118757" y="208280"/>
                  </a:lnTo>
                  <a:lnTo>
                    <a:pt x="117144" y="208280"/>
                  </a:lnTo>
                  <a:lnTo>
                    <a:pt x="116560" y="209550"/>
                  </a:lnTo>
                  <a:lnTo>
                    <a:pt x="115951" y="212090"/>
                  </a:lnTo>
                  <a:lnTo>
                    <a:pt x="120523" y="209550"/>
                  </a:lnTo>
                  <a:lnTo>
                    <a:pt x="118579" y="212090"/>
                  </a:lnTo>
                  <a:lnTo>
                    <a:pt x="119113" y="212090"/>
                  </a:lnTo>
                  <a:lnTo>
                    <a:pt x="119240" y="214630"/>
                  </a:lnTo>
                  <a:lnTo>
                    <a:pt x="121196" y="212090"/>
                  </a:lnTo>
                  <a:lnTo>
                    <a:pt x="121081" y="214630"/>
                  </a:lnTo>
                  <a:lnTo>
                    <a:pt x="124117" y="213360"/>
                  </a:lnTo>
                  <a:lnTo>
                    <a:pt x="123545" y="215900"/>
                  </a:lnTo>
                  <a:lnTo>
                    <a:pt x="126619" y="214630"/>
                  </a:lnTo>
                  <a:lnTo>
                    <a:pt x="124028" y="218440"/>
                  </a:lnTo>
                  <a:lnTo>
                    <a:pt x="127787" y="215900"/>
                  </a:lnTo>
                  <a:lnTo>
                    <a:pt x="124002" y="219710"/>
                  </a:lnTo>
                  <a:lnTo>
                    <a:pt x="126517" y="220980"/>
                  </a:lnTo>
                  <a:lnTo>
                    <a:pt x="127596" y="220980"/>
                  </a:lnTo>
                  <a:lnTo>
                    <a:pt x="128346" y="222250"/>
                  </a:lnTo>
                  <a:lnTo>
                    <a:pt x="126530" y="223520"/>
                  </a:lnTo>
                  <a:lnTo>
                    <a:pt x="127330" y="223520"/>
                  </a:lnTo>
                  <a:lnTo>
                    <a:pt x="128701" y="224790"/>
                  </a:lnTo>
                  <a:lnTo>
                    <a:pt x="130467" y="222250"/>
                  </a:lnTo>
                  <a:lnTo>
                    <a:pt x="127406" y="227330"/>
                  </a:lnTo>
                  <a:lnTo>
                    <a:pt x="136779" y="223520"/>
                  </a:lnTo>
                  <a:lnTo>
                    <a:pt x="131889" y="228600"/>
                  </a:lnTo>
                  <a:lnTo>
                    <a:pt x="136067" y="229870"/>
                  </a:lnTo>
                  <a:lnTo>
                    <a:pt x="138734" y="230873"/>
                  </a:lnTo>
                  <a:lnTo>
                    <a:pt x="135966" y="233680"/>
                  </a:lnTo>
                  <a:lnTo>
                    <a:pt x="138823" y="234759"/>
                  </a:lnTo>
                  <a:lnTo>
                    <a:pt x="139369" y="231775"/>
                  </a:lnTo>
                  <a:lnTo>
                    <a:pt x="139433" y="231152"/>
                  </a:lnTo>
                  <a:lnTo>
                    <a:pt x="142265" y="232410"/>
                  </a:lnTo>
                  <a:lnTo>
                    <a:pt x="139966" y="234772"/>
                  </a:lnTo>
                  <a:lnTo>
                    <a:pt x="143573" y="233680"/>
                  </a:lnTo>
                  <a:lnTo>
                    <a:pt x="144538" y="236220"/>
                  </a:lnTo>
                  <a:lnTo>
                    <a:pt x="144526" y="237490"/>
                  </a:lnTo>
                  <a:lnTo>
                    <a:pt x="141909" y="237490"/>
                  </a:lnTo>
                  <a:lnTo>
                    <a:pt x="145275" y="238760"/>
                  </a:lnTo>
                  <a:lnTo>
                    <a:pt x="145313" y="242570"/>
                  </a:lnTo>
                  <a:lnTo>
                    <a:pt x="146786" y="242570"/>
                  </a:lnTo>
                  <a:lnTo>
                    <a:pt x="147027" y="242633"/>
                  </a:lnTo>
                  <a:lnTo>
                    <a:pt x="147637" y="242620"/>
                  </a:lnTo>
                  <a:lnTo>
                    <a:pt x="148653" y="242570"/>
                  </a:lnTo>
                  <a:lnTo>
                    <a:pt x="148094" y="243840"/>
                  </a:lnTo>
                  <a:lnTo>
                    <a:pt x="147904" y="245110"/>
                  </a:lnTo>
                  <a:lnTo>
                    <a:pt x="149504" y="242570"/>
                  </a:lnTo>
                  <a:lnTo>
                    <a:pt x="148717" y="242570"/>
                  </a:lnTo>
                  <a:lnTo>
                    <a:pt x="150571" y="240030"/>
                  </a:lnTo>
                  <a:lnTo>
                    <a:pt x="156349" y="240030"/>
                  </a:lnTo>
                  <a:lnTo>
                    <a:pt x="151091" y="242570"/>
                  </a:lnTo>
                  <a:lnTo>
                    <a:pt x="156870" y="242570"/>
                  </a:lnTo>
                  <a:lnTo>
                    <a:pt x="150025" y="246380"/>
                  </a:lnTo>
                  <a:lnTo>
                    <a:pt x="151625" y="246380"/>
                  </a:lnTo>
                  <a:lnTo>
                    <a:pt x="152654" y="245110"/>
                  </a:lnTo>
                  <a:lnTo>
                    <a:pt x="152666" y="246380"/>
                  </a:lnTo>
                  <a:lnTo>
                    <a:pt x="152146" y="246380"/>
                  </a:lnTo>
                  <a:lnTo>
                    <a:pt x="150558" y="247650"/>
                  </a:lnTo>
                  <a:lnTo>
                    <a:pt x="152666" y="247650"/>
                  </a:lnTo>
                  <a:lnTo>
                    <a:pt x="153962" y="246380"/>
                  </a:lnTo>
                  <a:lnTo>
                    <a:pt x="155028" y="247650"/>
                  </a:lnTo>
                  <a:lnTo>
                    <a:pt x="153708" y="247650"/>
                  </a:lnTo>
                  <a:lnTo>
                    <a:pt x="152666" y="248920"/>
                  </a:lnTo>
                  <a:lnTo>
                    <a:pt x="156857" y="247650"/>
                  </a:lnTo>
                  <a:lnTo>
                    <a:pt x="157124" y="248920"/>
                  </a:lnTo>
                  <a:lnTo>
                    <a:pt x="156578" y="248920"/>
                  </a:lnTo>
                  <a:lnTo>
                    <a:pt x="156311" y="249605"/>
                  </a:lnTo>
                  <a:lnTo>
                    <a:pt x="157657" y="251460"/>
                  </a:lnTo>
                  <a:lnTo>
                    <a:pt x="162610" y="248920"/>
                  </a:lnTo>
                  <a:lnTo>
                    <a:pt x="162864" y="252730"/>
                  </a:lnTo>
                  <a:lnTo>
                    <a:pt x="158965" y="255270"/>
                  </a:lnTo>
                  <a:lnTo>
                    <a:pt x="162356" y="254000"/>
                  </a:lnTo>
                  <a:lnTo>
                    <a:pt x="159499" y="256540"/>
                  </a:lnTo>
                  <a:lnTo>
                    <a:pt x="161340" y="256540"/>
                  </a:lnTo>
                  <a:lnTo>
                    <a:pt x="162369" y="255270"/>
                  </a:lnTo>
                  <a:lnTo>
                    <a:pt x="163169" y="256540"/>
                  </a:lnTo>
                  <a:lnTo>
                    <a:pt x="166065" y="255270"/>
                  </a:lnTo>
                  <a:lnTo>
                    <a:pt x="165823" y="256540"/>
                  </a:lnTo>
                  <a:lnTo>
                    <a:pt x="163982" y="257810"/>
                  </a:lnTo>
                  <a:lnTo>
                    <a:pt x="166128" y="259080"/>
                  </a:lnTo>
                  <a:lnTo>
                    <a:pt x="166344" y="256540"/>
                  </a:lnTo>
                  <a:lnTo>
                    <a:pt x="168706" y="256540"/>
                  </a:lnTo>
                  <a:lnTo>
                    <a:pt x="169125" y="255270"/>
                  </a:lnTo>
                  <a:lnTo>
                    <a:pt x="169545" y="254000"/>
                  </a:lnTo>
                  <a:lnTo>
                    <a:pt x="169951" y="252730"/>
                  </a:lnTo>
                  <a:lnTo>
                    <a:pt x="170268" y="255270"/>
                  </a:lnTo>
                  <a:lnTo>
                    <a:pt x="169735" y="255270"/>
                  </a:lnTo>
                  <a:lnTo>
                    <a:pt x="171069" y="256540"/>
                  </a:lnTo>
                  <a:lnTo>
                    <a:pt x="169786" y="257810"/>
                  </a:lnTo>
                  <a:lnTo>
                    <a:pt x="172529" y="257810"/>
                  </a:lnTo>
                  <a:lnTo>
                    <a:pt x="172440" y="259080"/>
                  </a:lnTo>
                  <a:lnTo>
                    <a:pt x="171665" y="260350"/>
                  </a:lnTo>
                  <a:lnTo>
                    <a:pt x="171399" y="260477"/>
                  </a:lnTo>
                  <a:lnTo>
                    <a:pt x="171221" y="264160"/>
                  </a:lnTo>
                  <a:lnTo>
                    <a:pt x="174332" y="261620"/>
                  </a:lnTo>
                  <a:lnTo>
                    <a:pt x="173558" y="262890"/>
                  </a:lnTo>
                  <a:lnTo>
                    <a:pt x="172516" y="263753"/>
                  </a:lnTo>
                  <a:lnTo>
                    <a:pt x="174078" y="262890"/>
                  </a:lnTo>
                  <a:lnTo>
                    <a:pt x="173837" y="264160"/>
                  </a:lnTo>
                  <a:lnTo>
                    <a:pt x="173596" y="264160"/>
                  </a:lnTo>
                  <a:lnTo>
                    <a:pt x="172326" y="265430"/>
                  </a:lnTo>
                  <a:lnTo>
                    <a:pt x="173139" y="266700"/>
                  </a:lnTo>
                  <a:lnTo>
                    <a:pt x="175006" y="262890"/>
                  </a:lnTo>
                  <a:lnTo>
                    <a:pt x="175615" y="261620"/>
                  </a:lnTo>
                  <a:lnTo>
                    <a:pt x="175437" y="264160"/>
                  </a:lnTo>
                  <a:lnTo>
                    <a:pt x="174409" y="264160"/>
                  </a:lnTo>
                  <a:lnTo>
                    <a:pt x="174980" y="266700"/>
                  </a:lnTo>
                  <a:lnTo>
                    <a:pt x="178358" y="266700"/>
                  </a:lnTo>
                  <a:lnTo>
                    <a:pt x="178676" y="269240"/>
                  </a:lnTo>
                  <a:lnTo>
                    <a:pt x="176161" y="271780"/>
                  </a:lnTo>
                  <a:lnTo>
                    <a:pt x="176847" y="267970"/>
                  </a:lnTo>
                  <a:lnTo>
                    <a:pt x="174840" y="270510"/>
                  </a:lnTo>
                  <a:lnTo>
                    <a:pt x="177228" y="273050"/>
                  </a:lnTo>
                  <a:lnTo>
                    <a:pt x="182168" y="271780"/>
                  </a:lnTo>
                  <a:lnTo>
                    <a:pt x="183349" y="274307"/>
                  </a:lnTo>
                  <a:lnTo>
                    <a:pt x="187655" y="270510"/>
                  </a:lnTo>
                  <a:lnTo>
                    <a:pt x="182714" y="276860"/>
                  </a:lnTo>
                  <a:lnTo>
                    <a:pt x="185026" y="276860"/>
                  </a:lnTo>
                  <a:lnTo>
                    <a:pt x="183007" y="278130"/>
                  </a:lnTo>
                  <a:lnTo>
                    <a:pt x="183515" y="278130"/>
                  </a:lnTo>
                  <a:lnTo>
                    <a:pt x="184137" y="279400"/>
                  </a:lnTo>
                  <a:lnTo>
                    <a:pt x="187121" y="279400"/>
                  </a:lnTo>
                  <a:lnTo>
                    <a:pt x="190296" y="280670"/>
                  </a:lnTo>
                  <a:lnTo>
                    <a:pt x="189039" y="281940"/>
                  </a:lnTo>
                  <a:lnTo>
                    <a:pt x="188849" y="283210"/>
                  </a:lnTo>
                  <a:lnTo>
                    <a:pt x="190461" y="284480"/>
                  </a:lnTo>
                  <a:lnTo>
                    <a:pt x="190804" y="285750"/>
                  </a:lnTo>
                  <a:lnTo>
                    <a:pt x="192074" y="284480"/>
                  </a:lnTo>
                  <a:lnTo>
                    <a:pt x="192379" y="285750"/>
                  </a:lnTo>
                  <a:lnTo>
                    <a:pt x="192976" y="284480"/>
                  </a:lnTo>
                  <a:lnTo>
                    <a:pt x="193586" y="283210"/>
                  </a:lnTo>
                  <a:lnTo>
                    <a:pt x="193357" y="287020"/>
                  </a:lnTo>
                  <a:lnTo>
                    <a:pt x="195922" y="288290"/>
                  </a:lnTo>
                  <a:lnTo>
                    <a:pt x="198653" y="289560"/>
                  </a:lnTo>
                  <a:lnTo>
                    <a:pt x="198869" y="292100"/>
                  </a:lnTo>
                  <a:lnTo>
                    <a:pt x="197332" y="292100"/>
                  </a:lnTo>
                  <a:lnTo>
                    <a:pt x="197548" y="293370"/>
                  </a:lnTo>
                  <a:lnTo>
                    <a:pt x="200406" y="293370"/>
                  </a:lnTo>
                  <a:lnTo>
                    <a:pt x="201980" y="292100"/>
                  </a:lnTo>
                  <a:lnTo>
                    <a:pt x="201206" y="292100"/>
                  </a:lnTo>
                  <a:lnTo>
                    <a:pt x="202145" y="290830"/>
                  </a:lnTo>
                  <a:lnTo>
                    <a:pt x="203415" y="289560"/>
                  </a:lnTo>
                  <a:lnTo>
                    <a:pt x="204749" y="289560"/>
                  </a:lnTo>
                  <a:lnTo>
                    <a:pt x="205219" y="290830"/>
                  </a:lnTo>
                  <a:lnTo>
                    <a:pt x="203212" y="290830"/>
                  </a:lnTo>
                  <a:lnTo>
                    <a:pt x="202463" y="293370"/>
                  </a:lnTo>
                  <a:lnTo>
                    <a:pt x="203555" y="293370"/>
                  </a:lnTo>
                  <a:lnTo>
                    <a:pt x="201498" y="297180"/>
                  </a:lnTo>
                  <a:lnTo>
                    <a:pt x="207187" y="289560"/>
                  </a:lnTo>
                  <a:lnTo>
                    <a:pt x="206502" y="293370"/>
                  </a:lnTo>
                  <a:lnTo>
                    <a:pt x="208457" y="293370"/>
                  </a:lnTo>
                  <a:lnTo>
                    <a:pt x="206705" y="295910"/>
                  </a:lnTo>
                  <a:lnTo>
                    <a:pt x="206984" y="294640"/>
                  </a:lnTo>
                  <a:lnTo>
                    <a:pt x="205320" y="295910"/>
                  </a:lnTo>
                  <a:lnTo>
                    <a:pt x="206209" y="297180"/>
                  </a:lnTo>
                  <a:lnTo>
                    <a:pt x="206768" y="296697"/>
                  </a:lnTo>
                  <a:lnTo>
                    <a:pt x="205536" y="299720"/>
                  </a:lnTo>
                  <a:lnTo>
                    <a:pt x="206209" y="298450"/>
                  </a:lnTo>
                  <a:lnTo>
                    <a:pt x="206413" y="299669"/>
                  </a:lnTo>
                  <a:lnTo>
                    <a:pt x="206387" y="300748"/>
                  </a:lnTo>
                  <a:lnTo>
                    <a:pt x="206463" y="300189"/>
                  </a:lnTo>
                  <a:lnTo>
                    <a:pt x="206692" y="302260"/>
                  </a:lnTo>
                  <a:lnTo>
                    <a:pt x="206984" y="300990"/>
                  </a:lnTo>
                  <a:lnTo>
                    <a:pt x="211061" y="298450"/>
                  </a:lnTo>
                  <a:lnTo>
                    <a:pt x="213106" y="297180"/>
                  </a:lnTo>
                  <a:lnTo>
                    <a:pt x="209918" y="302260"/>
                  </a:lnTo>
                  <a:lnTo>
                    <a:pt x="214591" y="299720"/>
                  </a:lnTo>
                  <a:lnTo>
                    <a:pt x="210146" y="302260"/>
                  </a:lnTo>
                  <a:lnTo>
                    <a:pt x="212534" y="302260"/>
                  </a:lnTo>
                  <a:lnTo>
                    <a:pt x="210210" y="303530"/>
                  </a:lnTo>
                  <a:lnTo>
                    <a:pt x="209931" y="304800"/>
                  </a:lnTo>
                  <a:lnTo>
                    <a:pt x="209753" y="306070"/>
                  </a:lnTo>
                  <a:lnTo>
                    <a:pt x="211404" y="306070"/>
                  </a:lnTo>
                  <a:lnTo>
                    <a:pt x="208610" y="308610"/>
                  </a:lnTo>
                  <a:lnTo>
                    <a:pt x="212115" y="307340"/>
                  </a:lnTo>
                  <a:lnTo>
                    <a:pt x="211442" y="308610"/>
                  </a:lnTo>
                  <a:lnTo>
                    <a:pt x="211823" y="308610"/>
                  </a:lnTo>
                  <a:lnTo>
                    <a:pt x="212801" y="307340"/>
                  </a:lnTo>
                  <a:lnTo>
                    <a:pt x="216471" y="306070"/>
                  </a:lnTo>
                  <a:lnTo>
                    <a:pt x="212852" y="313690"/>
                  </a:lnTo>
                  <a:lnTo>
                    <a:pt x="218020" y="311150"/>
                  </a:lnTo>
                  <a:lnTo>
                    <a:pt x="220967" y="312420"/>
                  </a:lnTo>
                  <a:lnTo>
                    <a:pt x="222313" y="311150"/>
                  </a:lnTo>
                  <a:lnTo>
                    <a:pt x="223647" y="309880"/>
                  </a:lnTo>
                  <a:lnTo>
                    <a:pt x="226301" y="309880"/>
                  </a:lnTo>
                  <a:lnTo>
                    <a:pt x="225666" y="311150"/>
                  </a:lnTo>
                  <a:lnTo>
                    <a:pt x="223329" y="312420"/>
                  </a:lnTo>
                  <a:lnTo>
                    <a:pt x="223088" y="313690"/>
                  </a:lnTo>
                  <a:lnTo>
                    <a:pt x="225437" y="313690"/>
                  </a:lnTo>
                  <a:lnTo>
                    <a:pt x="224675" y="314960"/>
                  </a:lnTo>
                  <a:lnTo>
                    <a:pt x="223748" y="316230"/>
                  </a:lnTo>
                  <a:lnTo>
                    <a:pt x="224548" y="316230"/>
                  </a:lnTo>
                  <a:lnTo>
                    <a:pt x="226720" y="313690"/>
                  </a:lnTo>
                  <a:lnTo>
                    <a:pt x="226669" y="314223"/>
                  </a:lnTo>
                  <a:lnTo>
                    <a:pt x="229095" y="312420"/>
                  </a:lnTo>
                  <a:lnTo>
                    <a:pt x="225526" y="313690"/>
                  </a:lnTo>
                  <a:lnTo>
                    <a:pt x="226085" y="312420"/>
                  </a:lnTo>
                  <a:lnTo>
                    <a:pt x="227596" y="311150"/>
                  </a:lnTo>
                  <a:lnTo>
                    <a:pt x="228561" y="311150"/>
                  </a:lnTo>
                  <a:lnTo>
                    <a:pt x="229298" y="308610"/>
                  </a:lnTo>
                  <a:close/>
                </a:path>
                <a:path w="565785" h="732154">
                  <a:moveTo>
                    <a:pt x="229971" y="318147"/>
                  </a:moveTo>
                  <a:lnTo>
                    <a:pt x="229196" y="319176"/>
                  </a:lnTo>
                  <a:lnTo>
                    <a:pt x="229895" y="318770"/>
                  </a:lnTo>
                  <a:lnTo>
                    <a:pt x="229971" y="318147"/>
                  </a:lnTo>
                  <a:close/>
                </a:path>
                <a:path w="565785" h="732154">
                  <a:moveTo>
                    <a:pt x="230441" y="317500"/>
                  </a:moveTo>
                  <a:lnTo>
                    <a:pt x="230047" y="317500"/>
                  </a:lnTo>
                  <a:lnTo>
                    <a:pt x="229971" y="318147"/>
                  </a:lnTo>
                  <a:lnTo>
                    <a:pt x="230441" y="317500"/>
                  </a:lnTo>
                  <a:close/>
                </a:path>
                <a:path w="565785" h="732154">
                  <a:moveTo>
                    <a:pt x="232816" y="312420"/>
                  </a:moveTo>
                  <a:lnTo>
                    <a:pt x="226491" y="316230"/>
                  </a:lnTo>
                  <a:lnTo>
                    <a:pt x="225564" y="316230"/>
                  </a:lnTo>
                  <a:lnTo>
                    <a:pt x="224129" y="317500"/>
                  </a:lnTo>
                  <a:lnTo>
                    <a:pt x="223050" y="318770"/>
                  </a:lnTo>
                  <a:lnTo>
                    <a:pt x="224409" y="318770"/>
                  </a:lnTo>
                  <a:lnTo>
                    <a:pt x="226441" y="317500"/>
                  </a:lnTo>
                  <a:lnTo>
                    <a:pt x="227622" y="317500"/>
                  </a:lnTo>
                  <a:lnTo>
                    <a:pt x="226682" y="318770"/>
                  </a:lnTo>
                  <a:lnTo>
                    <a:pt x="227812" y="317500"/>
                  </a:lnTo>
                  <a:lnTo>
                    <a:pt x="229247" y="317500"/>
                  </a:lnTo>
                  <a:lnTo>
                    <a:pt x="232816" y="312420"/>
                  </a:lnTo>
                  <a:close/>
                </a:path>
                <a:path w="565785" h="732154">
                  <a:moveTo>
                    <a:pt x="233845" y="322491"/>
                  </a:moveTo>
                  <a:lnTo>
                    <a:pt x="233159" y="322402"/>
                  </a:lnTo>
                  <a:lnTo>
                    <a:pt x="230517" y="324650"/>
                  </a:lnTo>
                  <a:lnTo>
                    <a:pt x="231787" y="324586"/>
                  </a:lnTo>
                  <a:lnTo>
                    <a:pt x="232549" y="324065"/>
                  </a:lnTo>
                  <a:lnTo>
                    <a:pt x="233845" y="322491"/>
                  </a:lnTo>
                  <a:close/>
                </a:path>
                <a:path w="565785" h="732154">
                  <a:moveTo>
                    <a:pt x="234594" y="318681"/>
                  </a:moveTo>
                  <a:lnTo>
                    <a:pt x="233984" y="317957"/>
                  </a:lnTo>
                  <a:lnTo>
                    <a:pt x="231775" y="318897"/>
                  </a:lnTo>
                  <a:lnTo>
                    <a:pt x="232130" y="318198"/>
                  </a:lnTo>
                  <a:lnTo>
                    <a:pt x="232905" y="317690"/>
                  </a:lnTo>
                  <a:lnTo>
                    <a:pt x="233375" y="317246"/>
                  </a:lnTo>
                  <a:lnTo>
                    <a:pt x="231736" y="318008"/>
                  </a:lnTo>
                  <a:lnTo>
                    <a:pt x="229158" y="319633"/>
                  </a:lnTo>
                  <a:lnTo>
                    <a:pt x="227291" y="322262"/>
                  </a:lnTo>
                  <a:lnTo>
                    <a:pt x="230060" y="320281"/>
                  </a:lnTo>
                  <a:lnTo>
                    <a:pt x="229222" y="321411"/>
                  </a:lnTo>
                  <a:lnTo>
                    <a:pt x="232448" y="319011"/>
                  </a:lnTo>
                  <a:lnTo>
                    <a:pt x="233146" y="319100"/>
                  </a:lnTo>
                  <a:lnTo>
                    <a:pt x="232422" y="320509"/>
                  </a:lnTo>
                  <a:lnTo>
                    <a:pt x="231470" y="321373"/>
                  </a:lnTo>
                  <a:lnTo>
                    <a:pt x="232232" y="320865"/>
                  </a:lnTo>
                  <a:lnTo>
                    <a:pt x="231597" y="322541"/>
                  </a:lnTo>
                  <a:lnTo>
                    <a:pt x="233311" y="321170"/>
                  </a:lnTo>
                  <a:lnTo>
                    <a:pt x="234594" y="318681"/>
                  </a:lnTo>
                  <a:close/>
                </a:path>
                <a:path w="565785" h="732154">
                  <a:moveTo>
                    <a:pt x="346519" y="485775"/>
                  </a:moveTo>
                  <a:lnTo>
                    <a:pt x="346240" y="485863"/>
                  </a:lnTo>
                  <a:lnTo>
                    <a:pt x="346049" y="485965"/>
                  </a:lnTo>
                  <a:lnTo>
                    <a:pt x="346240" y="485927"/>
                  </a:lnTo>
                  <a:lnTo>
                    <a:pt x="346519" y="485775"/>
                  </a:lnTo>
                  <a:close/>
                </a:path>
                <a:path w="565785" h="732154">
                  <a:moveTo>
                    <a:pt x="354584" y="467969"/>
                  </a:moveTo>
                  <a:lnTo>
                    <a:pt x="352907" y="468693"/>
                  </a:lnTo>
                  <a:lnTo>
                    <a:pt x="353123" y="468744"/>
                  </a:lnTo>
                  <a:lnTo>
                    <a:pt x="354584" y="467969"/>
                  </a:lnTo>
                  <a:close/>
                </a:path>
                <a:path w="565785" h="732154">
                  <a:moveTo>
                    <a:pt x="445071" y="595020"/>
                  </a:moveTo>
                  <a:lnTo>
                    <a:pt x="444931" y="595325"/>
                  </a:lnTo>
                  <a:lnTo>
                    <a:pt x="445033" y="595122"/>
                  </a:lnTo>
                  <a:close/>
                </a:path>
                <a:path w="565785" h="732154">
                  <a:moveTo>
                    <a:pt x="448449" y="593432"/>
                  </a:moveTo>
                  <a:lnTo>
                    <a:pt x="446430" y="592061"/>
                  </a:lnTo>
                  <a:lnTo>
                    <a:pt x="445071" y="595020"/>
                  </a:lnTo>
                  <a:lnTo>
                    <a:pt x="445884" y="594194"/>
                  </a:lnTo>
                  <a:lnTo>
                    <a:pt x="448449" y="593432"/>
                  </a:lnTo>
                  <a:close/>
                </a:path>
                <a:path w="565785" h="732154">
                  <a:moveTo>
                    <a:pt x="448703" y="593356"/>
                  </a:moveTo>
                  <a:lnTo>
                    <a:pt x="448449" y="593432"/>
                  </a:lnTo>
                  <a:lnTo>
                    <a:pt x="448589" y="593534"/>
                  </a:lnTo>
                  <a:lnTo>
                    <a:pt x="448703" y="593356"/>
                  </a:lnTo>
                  <a:close/>
                </a:path>
                <a:path w="565785" h="732154">
                  <a:moveTo>
                    <a:pt x="450024" y="591134"/>
                  </a:moveTo>
                  <a:lnTo>
                    <a:pt x="448703" y="593356"/>
                  </a:lnTo>
                  <a:lnTo>
                    <a:pt x="449453" y="593128"/>
                  </a:lnTo>
                  <a:lnTo>
                    <a:pt x="450024" y="591134"/>
                  </a:lnTo>
                  <a:close/>
                </a:path>
                <a:path w="565785" h="732154">
                  <a:moveTo>
                    <a:pt x="477316" y="628713"/>
                  </a:moveTo>
                  <a:lnTo>
                    <a:pt x="477189" y="628916"/>
                  </a:lnTo>
                  <a:lnTo>
                    <a:pt x="477100" y="629056"/>
                  </a:lnTo>
                  <a:lnTo>
                    <a:pt x="476986" y="629221"/>
                  </a:lnTo>
                  <a:lnTo>
                    <a:pt x="477278" y="629335"/>
                  </a:lnTo>
                  <a:lnTo>
                    <a:pt x="477316" y="628713"/>
                  </a:lnTo>
                  <a:close/>
                </a:path>
                <a:path w="565785" h="732154">
                  <a:moveTo>
                    <a:pt x="483222" y="634517"/>
                  </a:moveTo>
                  <a:lnTo>
                    <a:pt x="483057" y="634707"/>
                  </a:lnTo>
                  <a:lnTo>
                    <a:pt x="483044" y="635012"/>
                  </a:lnTo>
                  <a:lnTo>
                    <a:pt x="483222" y="634517"/>
                  </a:lnTo>
                  <a:close/>
                </a:path>
                <a:path w="565785" h="732154">
                  <a:moveTo>
                    <a:pt x="483311" y="634365"/>
                  </a:moveTo>
                  <a:lnTo>
                    <a:pt x="482828" y="634428"/>
                  </a:lnTo>
                  <a:lnTo>
                    <a:pt x="482625" y="634733"/>
                  </a:lnTo>
                  <a:lnTo>
                    <a:pt x="482993" y="634542"/>
                  </a:lnTo>
                  <a:lnTo>
                    <a:pt x="483209" y="634517"/>
                  </a:lnTo>
                  <a:lnTo>
                    <a:pt x="483311" y="634365"/>
                  </a:lnTo>
                  <a:close/>
                </a:path>
                <a:path w="565785" h="732154">
                  <a:moveTo>
                    <a:pt x="491667" y="638124"/>
                  </a:moveTo>
                  <a:lnTo>
                    <a:pt x="491312" y="638505"/>
                  </a:lnTo>
                  <a:lnTo>
                    <a:pt x="491096" y="638848"/>
                  </a:lnTo>
                  <a:lnTo>
                    <a:pt x="490880" y="639165"/>
                  </a:lnTo>
                  <a:lnTo>
                    <a:pt x="491096" y="638949"/>
                  </a:lnTo>
                  <a:lnTo>
                    <a:pt x="491324" y="638670"/>
                  </a:lnTo>
                  <a:lnTo>
                    <a:pt x="491667" y="638124"/>
                  </a:lnTo>
                  <a:close/>
                </a:path>
                <a:path w="565785" h="732154">
                  <a:moveTo>
                    <a:pt x="499491" y="651840"/>
                  </a:moveTo>
                  <a:lnTo>
                    <a:pt x="499402" y="652145"/>
                  </a:lnTo>
                  <a:lnTo>
                    <a:pt x="499427" y="652284"/>
                  </a:lnTo>
                  <a:lnTo>
                    <a:pt x="499491" y="651840"/>
                  </a:lnTo>
                  <a:close/>
                </a:path>
                <a:path w="565785" h="732154">
                  <a:moveTo>
                    <a:pt x="507898" y="652056"/>
                  </a:moveTo>
                  <a:lnTo>
                    <a:pt x="507771" y="652005"/>
                  </a:lnTo>
                  <a:lnTo>
                    <a:pt x="507504" y="652056"/>
                  </a:lnTo>
                  <a:lnTo>
                    <a:pt x="507898" y="652056"/>
                  </a:lnTo>
                  <a:close/>
                </a:path>
                <a:path w="565785" h="732154">
                  <a:moveTo>
                    <a:pt x="511467" y="661085"/>
                  </a:moveTo>
                  <a:lnTo>
                    <a:pt x="511238" y="661225"/>
                  </a:lnTo>
                  <a:lnTo>
                    <a:pt x="511251" y="661377"/>
                  </a:lnTo>
                  <a:lnTo>
                    <a:pt x="511276" y="661593"/>
                  </a:lnTo>
                  <a:lnTo>
                    <a:pt x="511429" y="661301"/>
                  </a:lnTo>
                  <a:lnTo>
                    <a:pt x="511467" y="661085"/>
                  </a:lnTo>
                  <a:close/>
                </a:path>
                <a:path w="565785" h="732154">
                  <a:moveTo>
                    <a:pt x="512876" y="667156"/>
                  </a:moveTo>
                  <a:lnTo>
                    <a:pt x="512559" y="667169"/>
                  </a:lnTo>
                  <a:lnTo>
                    <a:pt x="512305" y="667207"/>
                  </a:lnTo>
                  <a:lnTo>
                    <a:pt x="512127" y="667448"/>
                  </a:lnTo>
                  <a:lnTo>
                    <a:pt x="512343" y="667550"/>
                  </a:lnTo>
                  <a:lnTo>
                    <a:pt x="512648" y="667372"/>
                  </a:lnTo>
                  <a:lnTo>
                    <a:pt x="512876" y="667156"/>
                  </a:lnTo>
                  <a:close/>
                </a:path>
                <a:path w="565785" h="732154">
                  <a:moveTo>
                    <a:pt x="532180" y="689254"/>
                  </a:moveTo>
                  <a:lnTo>
                    <a:pt x="532130" y="689127"/>
                  </a:lnTo>
                  <a:lnTo>
                    <a:pt x="532079" y="689648"/>
                  </a:lnTo>
                  <a:lnTo>
                    <a:pt x="532180" y="689406"/>
                  </a:lnTo>
                  <a:lnTo>
                    <a:pt x="532180" y="689254"/>
                  </a:lnTo>
                  <a:close/>
                </a:path>
                <a:path w="565785" h="732154">
                  <a:moveTo>
                    <a:pt x="532307" y="687793"/>
                  </a:moveTo>
                  <a:lnTo>
                    <a:pt x="531482" y="688581"/>
                  </a:lnTo>
                  <a:lnTo>
                    <a:pt x="532015" y="688682"/>
                  </a:lnTo>
                  <a:lnTo>
                    <a:pt x="532130" y="689127"/>
                  </a:lnTo>
                  <a:lnTo>
                    <a:pt x="532307" y="687793"/>
                  </a:lnTo>
                  <a:close/>
                </a:path>
                <a:path w="565785" h="732154">
                  <a:moveTo>
                    <a:pt x="539394" y="689724"/>
                  </a:moveTo>
                  <a:lnTo>
                    <a:pt x="539153" y="689991"/>
                  </a:lnTo>
                  <a:lnTo>
                    <a:pt x="538937" y="690283"/>
                  </a:lnTo>
                  <a:lnTo>
                    <a:pt x="538746" y="690562"/>
                  </a:lnTo>
                  <a:lnTo>
                    <a:pt x="539013" y="690219"/>
                  </a:lnTo>
                  <a:lnTo>
                    <a:pt x="539254" y="689914"/>
                  </a:lnTo>
                  <a:lnTo>
                    <a:pt x="539394" y="689724"/>
                  </a:lnTo>
                  <a:close/>
                </a:path>
                <a:path w="565785" h="732154">
                  <a:moveTo>
                    <a:pt x="544868" y="695032"/>
                  </a:moveTo>
                  <a:lnTo>
                    <a:pt x="543610" y="695794"/>
                  </a:lnTo>
                  <a:lnTo>
                    <a:pt x="543801" y="695947"/>
                  </a:lnTo>
                  <a:lnTo>
                    <a:pt x="544093" y="695693"/>
                  </a:lnTo>
                  <a:lnTo>
                    <a:pt x="544461" y="695375"/>
                  </a:lnTo>
                  <a:lnTo>
                    <a:pt x="544868" y="695032"/>
                  </a:lnTo>
                  <a:close/>
                </a:path>
                <a:path w="565785" h="732154">
                  <a:moveTo>
                    <a:pt x="551408" y="701979"/>
                  </a:moveTo>
                  <a:lnTo>
                    <a:pt x="551319" y="701738"/>
                  </a:lnTo>
                  <a:lnTo>
                    <a:pt x="549325" y="703897"/>
                  </a:lnTo>
                  <a:lnTo>
                    <a:pt x="548411" y="704799"/>
                  </a:lnTo>
                  <a:lnTo>
                    <a:pt x="549300" y="703973"/>
                  </a:lnTo>
                  <a:lnTo>
                    <a:pt x="549808" y="703656"/>
                  </a:lnTo>
                  <a:lnTo>
                    <a:pt x="550100" y="703605"/>
                  </a:lnTo>
                  <a:lnTo>
                    <a:pt x="550481" y="703186"/>
                  </a:lnTo>
                  <a:lnTo>
                    <a:pt x="550900" y="702665"/>
                  </a:lnTo>
                  <a:lnTo>
                    <a:pt x="551408" y="701979"/>
                  </a:lnTo>
                  <a:close/>
                </a:path>
                <a:path w="565785" h="732154">
                  <a:moveTo>
                    <a:pt x="554088" y="726313"/>
                  </a:moveTo>
                  <a:lnTo>
                    <a:pt x="553961" y="726249"/>
                  </a:lnTo>
                  <a:lnTo>
                    <a:pt x="553834" y="726173"/>
                  </a:lnTo>
                  <a:lnTo>
                    <a:pt x="553935" y="726325"/>
                  </a:lnTo>
                  <a:lnTo>
                    <a:pt x="554088" y="726313"/>
                  </a:lnTo>
                  <a:close/>
                </a:path>
                <a:path w="565785" h="732154">
                  <a:moveTo>
                    <a:pt x="554951" y="726351"/>
                  </a:moveTo>
                  <a:lnTo>
                    <a:pt x="554748" y="726376"/>
                  </a:lnTo>
                  <a:lnTo>
                    <a:pt x="554570" y="726389"/>
                  </a:lnTo>
                  <a:lnTo>
                    <a:pt x="554405" y="726363"/>
                  </a:lnTo>
                  <a:lnTo>
                    <a:pt x="554037" y="726770"/>
                  </a:lnTo>
                  <a:lnTo>
                    <a:pt x="554266" y="726757"/>
                  </a:lnTo>
                  <a:lnTo>
                    <a:pt x="554583" y="726592"/>
                  </a:lnTo>
                  <a:lnTo>
                    <a:pt x="554951" y="726351"/>
                  </a:lnTo>
                  <a:close/>
                </a:path>
                <a:path w="565785" h="732154">
                  <a:moveTo>
                    <a:pt x="564845" y="729488"/>
                  </a:moveTo>
                  <a:lnTo>
                    <a:pt x="564197" y="729475"/>
                  </a:lnTo>
                  <a:lnTo>
                    <a:pt x="561733" y="731926"/>
                  </a:lnTo>
                  <a:lnTo>
                    <a:pt x="562902" y="731710"/>
                  </a:lnTo>
                  <a:lnTo>
                    <a:pt x="563613" y="731126"/>
                  </a:lnTo>
                  <a:lnTo>
                    <a:pt x="564845" y="729488"/>
                  </a:lnTo>
                  <a:close/>
                </a:path>
                <a:path w="565785" h="732154">
                  <a:moveTo>
                    <a:pt x="565569" y="725817"/>
                  </a:moveTo>
                  <a:lnTo>
                    <a:pt x="565023" y="725220"/>
                  </a:lnTo>
                  <a:lnTo>
                    <a:pt x="562965" y="726376"/>
                  </a:lnTo>
                  <a:lnTo>
                    <a:pt x="563308" y="725678"/>
                  </a:lnTo>
                  <a:lnTo>
                    <a:pt x="564019" y="725081"/>
                  </a:lnTo>
                  <a:lnTo>
                    <a:pt x="564464" y="724623"/>
                  </a:lnTo>
                  <a:lnTo>
                    <a:pt x="562952" y="725551"/>
                  </a:lnTo>
                  <a:lnTo>
                    <a:pt x="560552" y="727392"/>
                  </a:lnTo>
                  <a:lnTo>
                    <a:pt x="558812" y="730084"/>
                  </a:lnTo>
                  <a:lnTo>
                    <a:pt x="561378" y="727887"/>
                  </a:lnTo>
                  <a:lnTo>
                    <a:pt x="560590" y="729043"/>
                  </a:lnTo>
                  <a:lnTo>
                    <a:pt x="563587" y="726389"/>
                  </a:lnTo>
                  <a:lnTo>
                    <a:pt x="564235" y="726401"/>
                  </a:lnTo>
                  <a:lnTo>
                    <a:pt x="563537" y="727798"/>
                  </a:lnTo>
                  <a:lnTo>
                    <a:pt x="562660" y="728726"/>
                  </a:lnTo>
                  <a:lnTo>
                    <a:pt x="563359" y="728154"/>
                  </a:lnTo>
                  <a:lnTo>
                    <a:pt x="562762" y="729805"/>
                  </a:lnTo>
                  <a:lnTo>
                    <a:pt x="564349" y="728306"/>
                  </a:lnTo>
                  <a:lnTo>
                    <a:pt x="565569" y="7258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95147" y="7584776"/>
              <a:ext cx="571500" cy="760095"/>
            </a:xfrm>
            <a:custGeom>
              <a:avLst/>
              <a:gdLst/>
              <a:ahLst/>
              <a:cxnLst/>
              <a:rect l="l" t="t" r="r" b="b"/>
              <a:pathLst>
                <a:path w="571500" h="760095">
                  <a:moveTo>
                    <a:pt x="2336" y="11430"/>
                  </a:moveTo>
                  <a:lnTo>
                    <a:pt x="1612" y="10160"/>
                  </a:lnTo>
                  <a:lnTo>
                    <a:pt x="0" y="12700"/>
                  </a:lnTo>
                  <a:lnTo>
                    <a:pt x="1930" y="11430"/>
                  </a:lnTo>
                  <a:lnTo>
                    <a:pt x="2336" y="11430"/>
                  </a:lnTo>
                  <a:close/>
                </a:path>
                <a:path w="571500" h="760095">
                  <a:moveTo>
                    <a:pt x="4267" y="13970"/>
                  </a:moveTo>
                  <a:lnTo>
                    <a:pt x="2514" y="13970"/>
                  </a:lnTo>
                  <a:lnTo>
                    <a:pt x="2057" y="15240"/>
                  </a:lnTo>
                  <a:lnTo>
                    <a:pt x="4267" y="13970"/>
                  </a:lnTo>
                  <a:close/>
                </a:path>
                <a:path w="571500" h="760095">
                  <a:moveTo>
                    <a:pt x="6108" y="12700"/>
                  </a:moveTo>
                  <a:lnTo>
                    <a:pt x="5245" y="12941"/>
                  </a:lnTo>
                  <a:lnTo>
                    <a:pt x="4267" y="13970"/>
                  </a:lnTo>
                  <a:lnTo>
                    <a:pt x="4533" y="13970"/>
                  </a:lnTo>
                  <a:lnTo>
                    <a:pt x="6108" y="12700"/>
                  </a:lnTo>
                  <a:close/>
                </a:path>
                <a:path w="571500" h="760095">
                  <a:moveTo>
                    <a:pt x="7251" y="19050"/>
                  </a:moveTo>
                  <a:lnTo>
                    <a:pt x="6299" y="19050"/>
                  </a:lnTo>
                  <a:lnTo>
                    <a:pt x="5232" y="20320"/>
                  </a:lnTo>
                  <a:lnTo>
                    <a:pt x="7251" y="19050"/>
                  </a:lnTo>
                  <a:close/>
                </a:path>
                <a:path w="571500" h="760095">
                  <a:moveTo>
                    <a:pt x="12103" y="29375"/>
                  </a:moveTo>
                  <a:lnTo>
                    <a:pt x="12039" y="29210"/>
                  </a:lnTo>
                  <a:lnTo>
                    <a:pt x="9207" y="31750"/>
                  </a:lnTo>
                  <a:lnTo>
                    <a:pt x="12103" y="29375"/>
                  </a:lnTo>
                  <a:close/>
                </a:path>
                <a:path w="571500" h="760095">
                  <a:moveTo>
                    <a:pt x="14097" y="35560"/>
                  </a:moveTo>
                  <a:lnTo>
                    <a:pt x="13462" y="35166"/>
                  </a:lnTo>
                  <a:lnTo>
                    <a:pt x="11531" y="36830"/>
                  </a:lnTo>
                  <a:lnTo>
                    <a:pt x="13068" y="36830"/>
                  </a:lnTo>
                  <a:lnTo>
                    <a:pt x="14097" y="35560"/>
                  </a:lnTo>
                  <a:close/>
                </a:path>
                <a:path w="571500" h="760095">
                  <a:moveTo>
                    <a:pt x="14465" y="34290"/>
                  </a:moveTo>
                  <a:lnTo>
                    <a:pt x="12077" y="34290"/>
                  </a:lnTo>
                  <a:lnTo>
                    <a:pt x="13462" y="35166"/>
                  </a:lnTo>
                  <a:lnTo>
                    <a:pt x="14465" y="34290"/>
                  </a:lnTo>
                  <a:close/>
                </a:path>
                <a:path w="571500" h="760095">
                  <a:moveTo>
                    <a:pt x="17907" y="7289"/>
                  </a:moveTo>
                  <a:lnTo>
                    <a:pt x="17526" y="7505"/>
                  </a:lnTo>
                  <a:lnTo>
                    <a:pt x="17907" y="7289"/>
                  </a:lnTo>
                  <a:close/>
                </a:path>
                <a:path w="571500" h="760095">
                  <a:moveTo>
                    <a:pt x="19519" y="6350"/>
                  </a:moveTo>
                  <a:lnTo>
                    <a:pt x="19138" y="6350"/>
                  </a:lnTo>
                  <a:lnTo>
                    <a:pt x="17907" y="7289"/>
                  </a:lnTo>
                  <a:lnTo>
                    <a:pt x="19519" y="6350"/>
                  </a:lnTo>
                  <a:close/>
                </a:path>
                <a:path w="571500" h="760095">
                  <a:moveTo>
                    <a:pt x="22199" y="40170"/>
                  </a:moveTo>
                  <a:lnTo>
                    <a:pt x="21615" y="40640"/>
                  </a:lnTo>
                  <a:lnTo>
                    <a:pt x="22098" y="40640"/>
                  </a:lnTo>
                  <a:lnTo>
                    <a:pt x="22199" y="40170"/>
                  </a:lnTo>
                  <a:close/>
                </a:path>
                <a:path w="571500" h="760095">
                  <a:moveTo>
                    <a:pt x="24625" y="39370"/>
                  </a:moveTo>
                  <a:lnTo>
                    <a:pt x="22339" y="40640"/>
                  </a:lnTo>
                  <a:lnTo>
                    <a:pt x="22961" y="40640"/>
                  </a:lnTo>
                  <a:lnTo>
                    <a:pt x="23977" y="40640"/>
                  </a:lnTo>
                  <a:lnTo>
                    <a:pt x="24625" y="39370"/>
                  </a:lnTo>
                  <a:close/>
                </a:path>
                <a:path w="571500" h="760095">
                  <a:moveTo>
                    <a:pt x="24726" y="40640"/>
                  </a:moveTo>
                  <a:lnTo>
                    <a:pt x="23977" y="40640"/>
                  </a:lnTo>
                  <a:lnTo>
                    <a:pt x="23329" y="41910"/>
                  </a:lnTo>
                  <a:lnTo>
                    <a:pt x="24714" y="40652"/>
                  </a:lnTo>
                  <a:close/>
                </a:path>
                <a:path w="571500" h="760095">
                  <a:moveTo>
                    <a:pt x="35852" y="68580"/>
                  </a:moveTo>
                  <a:lnTo>
                    <a:pt x="35217" y="68580"/>
                  </a:lnTo>
                  <a:lnTo>
                    <a:pt x="34823" y="69850"/>
                  </a:lnTo>
                  <a:lnTo>
                    <a:pt x="35852" y="68580"/>
                  </a:lnTo>
                  <a:close/>
                </a:path>
                <a:path w="571500" h="760095">
                  <a:moveTo>
                    <a:pt x="52209" y="91351"/>
                  </a:moveTo>
                  <a:lnTo>
                    <a:pt x="51549" y="91541"/>
                  </a:lnTo>
                  <a:lnTo>
                    <a:pt x="51612" y="91782"/>
                  </a:lnTo>
                  <a:lnTo>
                    <a:pt x="52209" y="91351"/>
                  </a:lnTo>
                  <a:close/>
                </a:path>
                <a:path w="571500" h="760095">
                  <a:moveTo>
                    <a:pt x="54965" y="58420"/>
                  </a:moveTo>
                  <a:lnTo>
                    <a:pt x="54597" y="59690"/>
                  </a:lnTo>
                  <a:lnTo>
                    <a:pt x="54965" y="58420"/>
                  </a:lnTo>
                  <a:close/>
                </a:path>
                <a:path w="571500" h="760095">
                  <a:moveTo>
                    <a:pt x="55460" y="91592"/>
                  </a:moveTo>
                  <a:lnTo>
                    <a:pt x="52844" y="93980"/>
                  </a:lnTo>
                  <a:lnTo>
                    <a:pt x="53949" y="93980"/>
                  </a:lnTo>
                  <a:lnTo>
                    <a:pt x="54356" y="93332"/>
                  </a:lnTo>
                  <a:lnTo>
                    <a:pt x="55460" y="91592"/>
                  </a:lnTo>
                  <a:close/>
                </a:path>
                <a:path w="571500" h="760095">
                  <a:moveTo>
                    <a:pt x="66230" y="106032"/>
                  </a:moveTo>
                  <a:lnTo>
                    <a:pt x="64871" y="106680"/>
                  </a:lnTo>
                  <a:lnTo>
                    <a:pt x="65570" y="106680"/>
                  </a:lnTo>
                  <a:lnTo>
                    <a:pt x="66230" y="106032"/>
                  </a:lnTo>
                  <a:close/>
                </a:path>
                <a:path w="571500" h="760095">
                  <a:moveTo>
                    <a:pt x="66255" y="106680"/>
                  </a:moveTo>
                  <a:lnTo>
                    <a:pt x="65570" y="106680"/>
                  </a:lnTo>
                  <a:lnTo>
                    <a:pt x="64287" y="107950"/>
                  </a:lnTo>
                  <a:lnTo>
                    <a:pt x="66255" y="106680"/>
                  </a:lnTo>
                  <a:close/>
                </a:path>
                <a:path w="571500" h="760095">
                  <a:moveTo>
                    <a:pt x="78232" y="81699"/>
                  </a:moveTo>
                  <a:lnTo>
                    <a:pt x="76936" y="81457"/>
                  </a:lnTo>
                  <a:lnTo>
                    <a:pt x="77038" y="81927"/>
                  </a:lnTo>
                  <a:lnTo>
                    <a:pt x="78232" y="81699"/>
                  </a:lnTo>
                  <a:close/>
                </a:path>
                <a:path w="571500" h="760095">
                  <a:moveTo>
                    <a:pt x="94957" y="147662"/>
                  </a:moveTo>
                  <a:lnTo>
                    <a:pt x="93383" y="148590"/>
                  </a:lnTo>
                  <a:lnTo>
                    <a:pt x="93345" y="149860"/>
                  </a:lnTo>
                  <a:lnTo>
                    <a:pt x="94411" y="148590"/>
                  </a:lnTo>
                  <a:lnTo>
                    <a:pt x="94221" y="148590"/>
                  </a:lnTo>
                  <a:lnTo>
                    <a:pt x="94957" y="147662"/>
                  </a:lnTo>
                  <a:close/>
                </a:path>
                <a:path w="571500" h="760095">
                  <a:moveTo>
                    <a:pt x="95389" y="147408"/>
                  </a:moveTo>
                  <a:lnTo>
                    <a:pt x="95237" y="147320"/>
                  </a:lnTo>
                  <a:lnTo>
                    <a:pt x="94957" y="147662"/>
                  </a:lnTo>
                  <a:lnTo>
                    <a:pt x="95389" y="147408"/>
                  </a:lnTo>
                  <a:close/>
                </a:path>
                <a:path w="571500" h="760095">
                  <a:moveTo>
                    <a:pt x="110413" y="119380"/>
                  </a:moveTo>
                  <a:lnTo>
                    <a:pt x="108762" y="121920"/>
                  </a:lnTo>
                  <a:lnTo>
                    <a:pt x="109715" y="121920"/>
                  </a:lnTo>
                  <a:lnTo>
                    <a:pt x="110413" y="119380"/>
                  </a:lnTo>
                  <a:close/>
                </a:path>
                <a:path w="571500" h="760095">
                  <a:moveTo>
                    <a:pt x="119278" y="142240"/>
                  </a:moveTo>
                  <a:lnTo>
                    <a:pt x="118846" y="140970"/>
                  </a:lnTo>
                  <a:lnTo>
                    <a:pt x="117475" y="139700"/>
                  </a:lnTo>
                  <a:lnTo>
                    <a:pt x="115671" y="140970"/>
                  </a:lnTo>
                  <a:lnTo>
                    <a:pt x="116878" y="140970"/>
                  </a:lnTo>
                  <a:lnTo>
                    <a:pt x="115354" y="142240"/>
                  </a:lnTo>
                  <a:lnTo>
                    <a:pt x="119278" y="142240"/>
                  </a:lnTo>
                  <a:close/>
                </a:path>
                <a:path w="571500" h="760095">
                  <a:moveTo>
                    <a:pt x="121132" y="142278"/>
                  </a:moveTo>
                  <a:lnTo>
                    <a:pt x="119621" y="143002"/>
                  </a:lnTo>
                  <a:lnTo>
                    <a:pt x="119811" y="143573"/>
                  </a:lnTo>
                  <a:lnTo>
                    <a:pt x="119202" y="144843"/>
                  </a:lnTo>
                  <a:lnTo>
                    <a:pt x="119722" y="144792"/>
                  </a:lnTo>
                  <a:lnTo>
                    <a:pt x="120802" y="143497"/>
                  </a:lnTo>
                  <a:lnTo>
                    <a:pt x="121132" y="142278"/>
                  </a:lnTo>
                  <a:close/>
                </a:path>
                <a:path w="571500" h="760095">
                  <a:moveTo>
                    <a:pt x="121716" y="177927"/>
                  </a:moveTo>
                  <a:lnTo>
                    <a:pt x="121513" y="178041"/>
                  </a:lnTo>
                  <a:lnTo>
                    <a:pt x="121335" y="178117"/>
                  </a:lnTo>
                  <a:lnTo>
                    <a:pt x="121043" y="178320"/>
                  </a:lnTo>
                  <a:lnTo>
                    <a:pt x="120738" y="179882"/>
                  </a:lnTo>
                  <a:lnTo>
                    <a:pt x="121348" y="178993"/>
                  </a:lnTo>
                  <a:lnTo>
                    <a:pt x="121602" y="178384"/>
                  </a:lnTo>
                  <a:lnTo>
                    <a:pt x="121716" y="177927"/>
                  </a:lnTo>
                  <a:close/>
                </a:path>
                <a:path w="571500" h="760095">
                  <a:moveTo>
                    <a:pt x="124117" y="151130"/>
                  </a:moveTo>
                  <a:lnTo>
                    <a:pt x="123405" y="151130"/>
                  </a:lnTo>
                  <a:lnTo>
                    <a:pt x="121196" y="153441"/>
                  </a:lnTo>
                  <a:lnTo>
                    <a:pt x="123075" y="152400"/>
                  </a:lnTo>
                  <a:lnTo>
                    <a:pt x="122262" y="153670"/>
                  </a:lnTo>
                  <a:lnTo>
                    <a:pt x="123190" y="152400"/>
                  </a:lnTo>
                  <a:lnTo>
                    <a:pt x="124117" y="151130"/>
                  </a:lnTo>
                  <a:close/>
                </a:path>
                <a:path w="571500" h="760095">
                  <a:moveTo>
                    <a:pt x="124434" y="183946"/>
                  </a:moveTo>
                  <a:lnTo>
                    <a:pt x="123812" y="182638"/>
                  </a:lnTo>
                  <a:lnTo>
                    <a:pt x="123863" y="183108"/>
                  </a:lnTo>
                  <a:lnTo>
                    <a:pt x="124104" y="183591"/>
                  </a:lnTo>
                  <a:lnTo>
                    <a:pt x="124434" y="183946"/>
                  </a:lnTo>
                  <a:close/>
                </a:path>
                <a:path w="571500" h="760095">
                  <a:moveTo>
                    <a:pt x="124548" y="184061"/>
                  </a:moveTo>
                  <a:close/>
                </a:path>
                <a:path w="571500" h="760095">
                  <a:moveTo>
                    <a:pt x="127863" y="153670"/>
                  </a:moveTo>
                  <a:lnTo>
                    <a:pt x="127088" y="153670"/>
                  </a:lnTo>
                  <a:lnTo>
                    <a:pt x="127215" y="153924"/>
                  </a:lnTo>
                  <a:lnTo>
                    <a:pt x="127863" y="153670"/>
                  </a:lnTo>
                  <a:close/>
                </a:path>
                <a:path w="571500" h="760095">
                  <a:moveTo>
                    <a:pt x="136029" y="162179"/>
                  </a:moveTo>
                  <a:lnTo>
                    <a:pt x="135902" y="162382"/>
                  </a:lnTo>
                  <a:lnTo>
                    <a:pt x="135813" y="162521"/>
                  </a:lnTo>
                  <a:lnTo>
                    <a:pt x="135699" y="162687"/>
                  </a:lnTo>
                  <a:lnTo>
                    <a:pt x="135991" y="162801"/>
                  </a:lnTo>
                  <a:lnTo>
                    <a:pt x="136029" y="162179"/>
                  </a:lnTo>
                  <a:close/>
                </a:path>
                <a:path w="571500" h="760095">
                  <a:moveTo>
                    <a:pt x="136067" y="194119"/>
                  </a:moveTo>
                  <a:lnTo>
                    <a:pt x="135864" y="194030"/>
                  </a:lnTo>
                  <a:lnTo>
                    <a:pt x="135801" y="194310"/>
                  </a:lnTo>
                  <a:lnTo>
                    <a:pt x="136067" y="194119"/>
                  </a:lnTo>
                  <a:close/>
                </a:path>
                <a:path w="571500" h="760095">
                  <a:moveTo>
                    <a:pt x="140195" y="161417"/>
                  </a:moveTo>
                  <a:lnTo>
                    <a:pt x="138963" y="161556"/>
                  </a:lnTo>
                  <a:lnTo>
                    <a:pt x="136652" y="163918"/>
                  </a:lnTo>
                  <a:lnTo>
                    <a:pt x="137388" y="163855"/>
                  </a:lnTo>
                  <a:lnTo>
                    <a:pt x="140195" y="161417"/>
                  </a:lnTo>
                  <a:close/>
                </a:path>
                <a:path w="571500" h="760095">
                  <a:moveTo>
                    <a:pt x="144894" y="170180"/>
                  </a:moveTo>
                  <a:lnTo>
                    <a:pt x="144513" y="168910"/>
                  </a:lnTo>
                  <a:lnTo>
                    <a:pt x="143383" y="170180"/>
                  </a:lnTo>
                  <a:lnTo>
                    <a:pt x="144894" y="170180"/>
                  </a:lnTo>
                  <a:close/>
                </a:path>
                <a:path w="571500" h="760095">
                  <a:moveTo>
                    <a:pt x="150088" y="204114"/>
                  </a:moveTo>
                  <a:lnTo>
                    <a:pt x="148983" y="204470"/>
                  </a:lnTo>
                  <a:lnTo>
                    <a:pt x="149948" y="204470"/>
                  </a:lnTo>
                  <a:lnTo>
                    <a:pt x="150088" y="204114"/>
                  </a:lnTo>
                  <a:close/>
                </a:path>
                <a:path w="571500" h="760095">
                  <a:moveTo>
                    <a:pt x="152374" y="205168"/>
                  </a:moveTo>
                  <a:lnTo>
                    <a:pt x="151904" y="204470"/>
                  </a:lnTo>
                  <a:lnTo>
                    <a:pt x="152158" y="205740"/>
                  </a:lnTo>
                  <a:lnTo>
                    <a:pt x="152374" y="205168"/>
                  </a:lnTo>
                  <a:close/>
                </a:path>
                <a:path w="571500" h="760095">
                  <a:moveTo>
                    <a:pt x="155752" y="181457"/>
                  </a:moveTo>
                  <a:lnTo>
                    <a:pt x="155613" y="181610"/>
                  </a:lnTo>
                  <a:lnTo>
                    <a:pt x="155752" y="181457"/>
                  </a:lnTo>
                  <a:close/>
                </a:path>
                <a:path w="571500" h="760095">
                  <a:moveTo>
                    <a:pt x="156540" y="187058"/>
                  </a:moveTo>
                  <a:lnTo>
                    <a:pt x="156476" y="186690"/>
                  </a:lnTo>
                  <a:lnTo>
                    <a:pt x="155511" y="187934"/>
                  </a:lnTo>
                  <a:lnTo>
                    <a:pt x="156540" y="187058"/>
                  </a:lnTo>
                  <a:close/>
                </a:path>
                <a:path w="571500" h="760095">
                  <a:moveTo>
                    <a:pt x="156781" y="180340"/>
                  </a:moveTo>
                  <a:lnTo>
                    <a:pt x="155181" y="180340"/>
                  </a:lnTo>
                  <a:lnTo>
                    <a:pt x="153225" y="180340"/>
                  </a:lnTo>
                  <a:lnTo>
                    <a:pt x="155752" y="181457"/>
                  </a:lnTo>
                  <a:lnTo>
                    <a:pt x="156781" y="180340"/>
                  </a:lnTo>
                  <a:close/>
                </a:path>
                <a:path w="571500" h="760095">
                  <a:moveTo>
                    <a:pt x="156972" y="186690"/>
                  </a:moveTo>
                  <a:lnTo>
                    <a:pt x="156540" y="187058"/>
                  </a:lnTo>
                  <a:lnTo>
                    <a:pt x="156705" y="187960"/>
                  </a:lnTo>
                  <a:lnTo>
                    <a:pt x="156972" y="186690"/>
                  </a:lnTo>
                  <a:close/>
                </a:path>
                <a:path w="571500" h="760095">
                  <a:moveTo>
                    <a:pt x="159131" y="177800"/>
                  </a:moveTo>
                  <a:lnTo>
                    <a:pt x="156705" y="177800"/>
                  </a:lnTo>
                  <a:lnTo>
                    <a:pt x="155943" y="179070"/>
                  </a:lnTo>
                  <a:lnTo>
                    <a:pt x="157949" y="179070"/>
                  </a:lnTo>
                  <a:lnTo>
                    <a:pt x="159131" y="177800"/>
                  </a:lnTo>
                  <a:close/>
                </a:path>
                <a:path w="571500" h="760095">
                  <a:moveTo>
                    <a:pt x="163410" y="211226"/>
                  </a:moveTo>
                  <a:lnTo>
                    <a:pt x="163309" y="210870"/>
                  </a:lnTo>
                  <a:lnTo>
                    <a:pt x="163245" y="210388"/>
                  </a:lnTo>
                  <a:lnTo>
                    <a:pt x="162712" y="210477"/>
                  </a:lnTo>
                  <a:lnTo>
                    <a:pt x="162585" y="211162"/>
                  </a:lnTo>
                  <a:lnTo>
                    <a:pt x="162902" y="211315"/>
                  </a:lnTo>
                  <a:lnTo>
                    <a:pt x="163410" y="211226"/>
                  </a:lnTo>
                  <a:close/>
                </a:path>
                <a:path w="571500" h="760095">
                  <a:moveTo>
                    <a:pt x="164058" y="184150"/>
                  </a:moveTo>
                  <a:lnTo>
                    <a:pt x="161607" y="186690"/>
                  </a:lnTo>
                  <a:lnTo>
                    <a:pt x="160121" y="186690"/>
                  </a:lnTo>
                  <a:lnTo>
                    <a:pt x="160362" y="185420"/>
                  </a:lnTo>
                  <a:lnTo>
                    <a:pt x="158483" y="186690"/>
                  </a:lnTo>
                  <a:lnTo>
                    <a:pt x="158191" y="186690"/>
                  </a:lnTo>
                  <a:lnTo>
                    <a:pt x="158178" y="187960"/>
                  </a:lnTo>
                  <a:lnTo>
                    <a:pt x="163004" y="187960"/>
                  </a:lnTo>
                  <a:lnTo>
                    <a:pt x="161823" y="186690"/>
                  </a:lnTo>
                  <a:lnTo>
                    <a:pt x="163309" y="185420"/>
                  </a:lnTo>
                  <a:lnTo>
                    <a:pt x="164058" y="184150"/>
                  </a:lnTo>
                  <a:close/>
                </a:path>
                <a:path w="571500" h="760095">
                  <a:moveTo>
                    <a:pt x="164630" y="214210"/>
                  </a:moveTo>
                  <a:lnTo>
                    <a:pt x="163741" y="214630"/>
                  </a:lnTo>
                  <a:lnTo>
                    <a:pt x="164223" y="214630"/>
                  </a:lnTo>
                  <a:lnTo>
                    <a:pt x="164630" y="214210"/>
                  </a:lnTo>
                  <a:close/>
                </a:path>
                <a:path w="571500" h="760095">
                  <a:moveTo>
                    <a:pt x="164896" y="210743"/>
                  </a:moveTo>
                  <a:lnTo>
                    <a:pt x="164350" y="210959"/>
                  </a:lnTo>
                  <a:lnTo>
                    <a:pt x="163817" y="211175"/>
                  </a:lnTo>
                  <a:lnTo>
                    <a:pt x="163410" y="211239"/>
                  </a:lnTo>
                  <a:lnTo>
                    <a:pt x="163537" y="211670"/>
                  </a:lnTo>
                  <a:lnTo>
                    <a:pt x="163715" y="211924"/>
                  </a:lnTo>
                  <a:lnTo>
                    <a:pt x="164896" y="210743"/>
                  </a:lnTo>
                  <a:close/>
                </a:path>
                <a:path w="571500" h="760095">
                  <a:moveTo>
                    <a:pt x="166179" y="187960"/>
                  </a:moveTo>
                  <a:lnTo>
                    <a:pt x="165608" y="187452"/>
                  </a:lnTo>
                  <a:lnTo>
                    <a:pt x="165696" y="187960"/>
                  </a:lnTo>
                  <a:lnTo>
                    <a:pt x="166179" y="187960"/>
                  </a:lnTo>
                  <a:close/>
                </a:path>
                <a:path w="571500" h="760095">
                  <a:moveTo>
                    <a:pt x="167386" y="187960"/>
                  </a:moveTo>
                  <a:lnTo>
                    <a:pt x="166649" y="187960"/>
                  </a:lnTo>
                  <a:lnTo>
                    <a:pt x="166751" y="188518"/>
                  </a:lnTo>
                  <a:lnTo>
                    <a:pt x="167386" y="187960"/>
                  </a:lnTo>
                  <a:close/>
                </a:path>
                <a:path w="571500" h="760095">
                  <a:moveTo>
                    <a:pt x="168262" y="194310"/>
                  </a:moveTo>
                  <a:close/>
                </a:path>
                <a:path w="571500" h="760095">
                  <a:moveTo>
                    <a:pt x="169265" y="191770"/>
                  </a:moveTo>
                  <a:lnTo>
                    <a:pt x="166674" y="192900"/>
                  </a:lnTo>
                  <a:lnTo>
                    <a:pt x="166598" y="193040"/>
                  </a:lnTo>
                  <a:lnTo>
                    <a:pt x="169265" y="191770"/>
                  </a:lnTo>
                  <a:close/>
                </a:path>
                <a:path w="571500" h="760095">
                  <a:moveTo>
                    <a:pt x="171018" y="223113"/>
                  </a:moveTo>
                  <a:lnTo>
                    <a:pt x="170840" y="223012"/>
                  </a:lnTo>
                  <a:lnTo>
                    <a:pt x="170764" y="223520"/>
                  </a:lnTo>
                  <a:lnTo>
                    <a:pt x="171018" y="223113"/>
                  </a:lnTo>
                  <a:close/>
                </a:path>
                <a:path w="571500" h="760095">
                  <a:moveTo>
                    <a:pt x="171170" y="219481"/>
                  </a:moveTo>
                  <a:lnTo>
                    <a:pt x="169951" y="219392"/>
                  </a:lnTo>
                  <a:lnTo>
                    <a:pt x="169265" y="221043"/>
                  </a:lnTo>
                  <a:lnTo>
                    <a:pt x="171170" y="219481"/>
                  </a:lnTo>
                  <a:close/>
                </a:path>
                <a:path w="571500" h="760095">
                  <a:moveTo>
                    <a:pt x="171411" y="219710"/>
                  </a:moveTo>
                  <a:lnTo>
                    <a:pt x="169519" y="222250"/>
                  </a:lnTo>
                  <a:lnTo>
                    <a:pt x="170840" y="223012"/>
                  </a:lnTo>
                  <a:lnTo>
                    <a:pt x="171411" y="219710"/>
                  </a:lnTo>
                  <a:close/>
                </a:path>
                <a:path w="571500" h="760095">
                  <a:moveTo>
                    <a:pt x="173507" y="199390"/>
                  </a:moveTo>
                  <a:lnTo>
                    <a:pt x="172542" y="200660"/>
                  </a:lnTo>
                  <a:lnTo>
                    <a:pt x="172897" y="200660"/>
                  </a:lnTo>
                  <a:lnTo>
                    <a:pt x="173507" y="199390"/>
                  </a:lnTo>
                  <a:close/>
                </a:path>
                <a:path w="571500" h="760095">
                  <a:moveTo>
                    <a:pt x="173507" y="196850"/>
                  </a:moveTo>
                  <a:lnTo>
                    <a:pt x="172046" y="196850"/>
                  </a:lnTo>
                  <a:lnTo>
                    <a:pt x="171919" y="198031"/>
                  </a:lnTo>
                  <a:lnTo>
                    <a:pt x="173507" y="196850"/>
                  </a:lnTo>
                  <a:close/>
                </a:path>
                <a:path w="571500" h="760095">
                  <a:moveTo>
                    <a:pt x="177419" y="224790"/>
                  </a:moveTo>
                  <a:close/>
                </a:path>
                <a:path w="571500" h="760095">
                  <a:moveTo>
                    <a:pt x="177647" y="227812"/>
                  </a:moveTo>
                  <a:lnTo>
                    <a:pt x="177546" y="227330"/>
                  </a:lnTo>
                  <a:lnTo>
                    <a:pt x="177063" y="228600"/>
                  </a:lnTo>
                  <a:lnTo>
                    <a:pt x="177647" y="227812"/>
                  </a:lnTo>
                  <a:close/>
                </a:path>
                <a:path w="571500" h="760095">
                  <a:moveTo>
                    <a:pt x="177914" y="205740"/>
                  </a:moveTo>
                  <a:lnTo>
                    <a:pt x="177038" y="205168"/>
                  </a:lnTo>
                  <a:lnTo>
                    <a:pt x="176199" y="206654"/>
                  </a:lnTo>
                  <a:lnTo>
                    <a:pt x="177914" y="205740"/>
                  </a:lnTo>
                  <a:close/>
                </a:path>
                <a:path w="571500" h="760095">
                  <a:moveTo>
                    <a:pt x="178142" y="203200"/>
                  </a:moveTo>
                  <a:lnTo>
                    <a:pt x="175971" y="204470"/>
                  </a:lnTo>
                  <a:lnTo>
                    <a:pt x="177038" y="205168"/>
                  </a:lnTo>
                  <a:lnTo>
                    <a:pt x="178142" y="203200"/>
                  </a:lnTo>
                  <a:close/>
                </a:path>
                <a:path w="571500" h="760095">
                  <a:moveTo>
                    <a:pt x="180809" y="202806"/>
                  </a:moveTo>
                  <a:lnTo>
                    <a:pt x="179362" y="202755"/>
                  </a:lnTo>
                  <a:lnTo>
                    <a:pt x="180340" y="202895"/>
                  </a:lnTo>
                  <a:lnTo>
                    <a:pt x="180809" y="202806"/>
                  </a:lnTo>
                  <a:close/>
                </a:path>
                <a:path w="571500" h="760095">
                  <a:moveTo>
                    <a:pt x="185547" y="212864"/>
                  </a:moveTo>
                  <a:lnTo>
                    <a:pt x="184353" y="214045"/>
                  </a:lnTo>
                  <a:lnTo>
                    <a:pt x="185547" y="212902"/>
                  </a:lnTo>
                  <a:close/>
                </a:path>
                <a:path w="571500" h="760095">
                  <a:moveTo>
                    <a:pt x="186270" y="212140"/>
                  </a:moveTo>
                  <a:lnTo>
                    <a:pt x="185521" y="211988"/>
                  </a:lnTo>
                  <a:lnTo>
                    <a:pt x="185547" y="212864"/>
                  </a:lnTo>
                  <a:lnTo>
                    <a:pt x="186270" y="212140"/>
                  </a:lnTo>
                  <a:close/>
                </a:path>
                <a:path w="571500" h="760095">
                  <a:moveTo>
                    <a:pt x="190792" y="223100"/>
                  </a:moveTo>
                  <a:lnTo>
                    <a:pt x="190703" y="223316"/>
                  </a:lnTo>
                  <a:lnTo>
                    <a:pt x="190792" y="223189"/>
                  </a:lnTo>
                  <a:close/>
                </a:path>
                <a:path w="571500" h="760095">
                  <a:moveTo>
                    <a:pt x="194411" y="240131"/>
                  </a:moveTo>
                  <a:lnTo>
                    <a:pt x="194246" y="240347"/>
                  </a:lnTo>
                  <a:lnTo>
                    <a:pt x="194106" y="240576"/>
                  </a:lnTo>
                  <a:lnTo>
                    <a:pt x="194043" y="240817"/>
                  </a:lnTo>
                  <a:lnTo>
                    <a:pt x="194170" y="240665"/>
                  </a:lnTo>
                  <a:lnTo>
                    <a:pt x="194284" y="240411"/>
                  </a:lnTo>
                  <a:lnTo>
                    <a:pt x="194411" y="240131"/>
                  </a:lnTo>
                  <a:close/>
                </a:path>
                <a:path w="571500" h="760095">
                  <a:moveTo>
                    <a:pt x="194856" y="230632"/>
                  </a:moveTo>
                  <a:lnTo>
                    <a:pt x="194437" y="230886"/>
                  </a:lnTo>
                  <a:lnTo>
                    <a:pt x="194500" y="231140"/>
                  </a:lnTo>
                  <a:lnTo>
                    <a:pt x="194856" y="230632"/>
                  </a:lnTo>
                  <a:close/>
                </a:path>
                <a:path w="571500" h="760095">
                  <a:moveTo>
                    <a:pt x="194957" y="240030"/>
                  </a:moveTo>
                  <a:lnTo>
                    <a:pt x="194398" y="241300"/>
                  </a:lnTo>
                  <a:lnTo>
                    <a:pt x="194957" y="240030"/>
                  </a:lnTo>
                  <a:close/>
                </a:path>
                <a:path w="571500" h="760095">
                  <a:moveTo>
                    <a:pt x="196329" y="228600"/>
                  </a:moveTo>
                  <a:lnTo>
                    <a:pt x="194856" y="230632"/>
                  </a:lnTo>
                  <a:lnTo>
                    <a:pt x="196138" y="229870"/>
                  </a:lnTo>
                  <a:lnTo>
                    <a:pt x="196329" y="228600"/>
                  </a:lnTo>
                  <a:close/>
                </a:path>
                <a:path w="571500" h="760095">
                  <a:moveTo>
                    <a:pt x="197459" y="224790"/>
                  </a:moveTo>
                  <a:lnTo>
                    <a:pt x="196596" y="226060"/>
                  </a:lnTo>
                  <a:lnTo>
                    <a:pt x="196570" y="226237"/>
                  </a:lnTo>
                  <a:lnTo>
                    <a:pt x="196710" y="226060"/>
                  </a:lnTo>
                  <a:lnTo>
                    <a:pt x="197459" y="224790"/>
                  </a:lnTo>
                  <a:close/>
                </a:path>
                <a:path w="571500" h="760095">
                  <a:moveTo>
                    <a:pt x="202006" y="247992"/>
                  </a:moveTo>
                  <a:lnTo>
                    <a:pt x="201104" y="248894"/>
                  </a:lnTo>
                  <a:lnTo>
                    <a:pt x="201485" y="248526"/>
                  </a:lnTo>
                  <a:lnTo>
                    <a:pt x="202006" y="247992"/>
                  </a:lnTo>
                  <a:close/>
                </a:path>
                <a:path w="571500" h="760095">
                  <a:moveTo>
                    <a:pt x="203200" y="231140"/>
                  </a:moveTo>
                  <a:lnTo>
                    <a:pt x="202501" y="229870"/>
                  </a:lnTo>
                  <a:lnTo>
                    <a:pt x="201523" y="231140"/>
                  </a:lnTo>
                  <a:lnTo>
                    <a:pt x="203200" y="231140"/>
                  </a:lnTo>
                  <a:close/>
                </a:path>
                <a:path w="571500" h="760095">
                  <a:moveTo>
                    <a:pt x="203733" y="254000"/>
                  </a:moveTo>
                  <a:lnTo>
                    <a:pt x="203568" y="253225"/>
                  </a:lnTo>
                  <a:lnTo>
                    <a:pt x="202463" y="254000"/>
                  </a:lnTo>
                  <a:lnTo>
                    <a:pt x="203733" y="254000"/>
                  </a:lnTo>
                  <a:close/>
                </a:path>
                <a:path w="571500" h="760095">
                  <a:moveTo>
                    <a:pt x="204279" y="252730"/>
                  </a:moveTo>
                  <a:lnTo>
                    <a:pt x="203454" y="252730"/>
                  </a:lnTo>
                  <a:lnTo>
                    <a:pt x="203568" y="253225"/>
                  </a:lnTo>
                  <a:lnTo>
                    <a:pt x="204279" y="252730"/>
                  </a:lnTo>
                  <a:close/>
                </a:path>
                <a:path w="571500" h="760095">
                  <a:moveTo>
                    <a:pt x="204343" y="232410"/>
                  </a:moveTo>
                  <a:lnTo>
                    <a:pt x="203885" y="232410"/>
                  </a:lnTo>
                  <a:lnTo>
                    <a:pt x="203898" y="232829"/>
                  </a:lnTo>
                  <a:lnTo>
                    <a:pt x="204343" y="232410"/>
                  </a:lnTo>
                  <a:close/>
                </a:path>
                <a:path w="571500" h="760095">
                  <a:moveTo>
                    <a:pt x="210159" y="240030"/>
                  </a:moveTo>
                  <a:lnTo>
                    <a:pt x="209283" y="241109"/>
                  </a:lnTo>
                  <a:lnTo>
                    <a:pt x="210108" y="240525"/>
                  </a:lnTo>
                  <a:lnTo>
                    <a:pt x="210159" y="240030"/>
                  </a:lnTo>
                  <a:close/>
                </a:path>
                <a:path w="571500" h="760095">
                  <a:moveTo>
                    <a:pt x="210375" y="259486"/>
                  </a:moveTo>
                  <a:lnTo>
                    <a:pt x="210070" y="259524"/>
                  </a:lnTo>
                  <a:lnTo>
                    <a:pt x="209905" y="259880"/>
                  </a:lnTo>
                  <a:lnTo>
                    <a:pt x="210375" y="259486"/>
                  </a:lnTo>
                  <a:close/>
                </a:path>
                <a:path w="571500" h="760095">
                  <a:moveTo>
                    <a:pt x="210756" y="245110"/>
                  </a:moveTo>
                  <a:lnTo>
                    <a:pt x="209804" y="244271"/>
                  </a:lnTo>
                  <a:lnTo>
                    <a:pt x="209118" y="245110"/>
                  </a:lnTo>
                  <a:lnTo>
                    <a:pt x="210756" y="245110"/>
                  </a:lnTo>
                  <a:close/>
                </a:path>
                <a:path w="571500" h="760095">
                  <a:moveTo>
                    <a:pt x="210794" y="240030"/>
                  </a:moveTo>
                  <a:lnTo>
                    <a:pt x="210108" y="240525"/>
                  </a:lnTo>
                  <a:lnTo>
                    <a:pt x="209880" y="242570"/>
                  </a:lnTo>
                  <a:lnTo>
                    <a:pt x="210794" y="240030"/>
                  </a:lnTo>
                  <a:close/>
                </a:path>
                <a:path w="571500" h="760095">
                  <a:moveTo>
                    <a:pt x="211150" y="258864"/>
                  </a:moveTo>
                  <a:lnTo>
                    <a:pt x="210375" y="259486"/>
                  </a:lnTo>
                  <a:lnTo>
                    <a:pt x="210553" y="259473"/>
                  </a:lnTo>
                  <a:lnTo>
                    <a:pt x="211150" y="258864"/>
                  </a:lnTo>
                  <a:close/>
                </a:path>
                <a:path w="571500" h="760095">
                  <a:moveTo>
                    <a:pt x="211747" y="256019"/>
                  </a:moveTo>
                  <a:lnTo>
                    <a:pt x="210248" y="257111"/>
                  </a:lnTo>
                  <a:lnTo>
                    <a:pt x="210439" y="257581"/>
                  </a:lnTo>
                  <a:lnTo>
                    <a:pt x="209638" y="259575"/>
                  </a:lnTo>
                  <a:lnTo>
                    <a:pt x="210070" y="259524"/>
                  </a:lnTo>
                  <a:lnTo>
                    <a:pt x="211747" y="256019"/>
                  </a:lnTo>
                  <a:close/>
                </a:path>
                <a:path w="571500" h="760095">
                  <a:moveTo>
                    <a:pt x="211810" y="235851"/>
                  </a:moveTo>
                  <a:lnTo>
                    <a:pt x="210731" y="236283"/>
                  </a:lnTo>
                  <a:lnTo>
                    <a:pt x="210464" y="236397"/>
                  </a:lnTo>
                  <a:lnTo>
                    <a:pt x="210286" y="237553"/>
                  </a:lnTo>
                  <a:lnTo>
                    <a:pt x="211251" y="237718"/>
                  </a:lnTo>
                  <a:lnTo>
                    <a:pt x="211353" y="236308"/>
                  </a:lnTo>
                  <a:lnTo>
                    <a:pt x="211810" y="235851"/>
                  </a:lnTo>
                  <a:close/>
                </a:path>
                <a:path w="571500" h="760095">
                  <a:moveTo>
                    <a:pt x="211886" y="258089"/>
                  </a:moveTo>
                  <a:lnTo>
                    <a:pt x="211150" y="258864"/>
                  </a:lnTo>
                  <a:lnTo>
                    <a:pt x="211328" y="258724"/>
                  </a:lnTo>
                  <a:lnTo>
                    <a:pt x="211569" y="258470"/>
                  </a:lnTo>
                  <a:lnTo>
                    <a:pt x="211886" y="258089"/>
                  </a:lnTo>
                  <a:close/>
                </a:path>
                <a:path w="571500" h="760095">
                  <a:moveTo>
                    <a:pt x="213702" y="243205"/>
                  </a:moveTo>
                  <a:lnTo>
                    <a:pt x="212826" y="242023"/>
                  </a:lnTo>
                  <a:lnTo>
                    <a:pt x="213461" y="243687"/>
                  </a:lnTo>
                  <a:lnTo>
                    <a:pt x="213702" y="243205"/>
                  </a:lnTo>
                  <a:close/>
                </a:path>
                <a:path w="571500" h="760095">
                  <a:moveTo>
                    <a:pt x="213804" y="258965"/>
                  </a:moveTo>
                  <a:lnTo>
                    <a:pt x="213296" y="259499"/>
                  </a:lnTo>
                  <a:lnTo>
                    <a:pt x="213004" y="259740"/>
                  </a:lnTo>
                  <a:lnTo>
                    <a:pt x="212788" y="259765"/>
                  </a:lnTo>
                  <a:lnTo>
                    <a:pt x="213118" y="259829"/>
                  </a:lnTo>
                  <a:lnTo>
                    <a:pt x="213423" y="259524"/>
                  </a:lnTo>
                  <a:lnTo>
                    <a:pt x="213690" y="259207"/>
                  </a:lnTo>
                  <a:lnTo>
                    <a:pt x="213804" y="258965"/>
                  </a:lnTo>
                  <a:close/>
                </a:path>
                <a:path w="571500" h="760095">
                  <a:moveTo>
                    <a:pt x="214896" y="241312"/>
                  </a:moveTo>
                  <a:lnTo>
                    <a:pt x="214718" y="241249"/>
                  </a:lnTo>
                  <a:lnTo>
                    <a:pt x="213702" y="243205"/>
                  </a:lnTo>
                  <a:lnTo>
                    <a:pt x="214083" y="243700"/>
                  </a:lnTo>
                  <a:lnTo>
                    <a:pt x="214896" y="241312"/>
                  </a:lnTo>
                  <a:close/>
                </a:path>
                <a:path w="571500" h="760095">
                  <a:moveTo>
                    <a:pt x="216154" y="237667"/>
                  </a:moveTo>
                  <a:lnTo>
                    <a:pt x="214896" y="241312"/>
                  </a:lnTo>
                  <a:lnTo>
                    <a:pt x="215442" y="241503"/>
                  </a:lnTo>
                  <a:lnTo>
                    <a:pt x="216154" y="237667"/>
                  </a:lnTo>
                  <a:close/>
                </a:path>
                <a:path w="571500" h="760095">
                  <a:moveTo>
                    <a:pt x="216204" y="263042"/>
                  </a:moveTo>
                  <a:lnTo>
                    <a:pt x="215785" y="263156"/>
                  </a:lnTo>
                  <a:lnTo>
                    <a:pt x="215887" y="263398"/>
                  </a:lnTo>
                  <a:lnTo>
                    <a:pt x="216014" y="263245"/>
                  </a:lnTo>
                  <a:lnTo>
                    <a:pt x="216204" y="263042"/>
                  </a:lnTo>
                  <a:close/>
                </a:path>
                <a:path w="571500" h="760095">
                  <a:moveTo>
                    <a:pt x="216623" y="262940"/>
                  </a:moveTo>
                  <a:lnTo>
                    <a:pt x="216433" y="262826"/>
                  </a:lnTo>
                  <a:lnTo>
                    <a:pt x="216204" y="263042"/>
                  </a:lnTo>
                  <a:lnTo>
                    <a:pt x="216623" y="262940"/>
                  </a:lnTo>
                  <a:close/>
                </a:path>
                <a:path w="571500" h="760095">
                  <a:moveTo>
                    <a:pt x="216992" y="260350"/>
                  </a:moveTo>
                  <a:lnTo>
                    <a:pt x="215925" y="260350"/>
                  </a:lnTo>
                  <a:lnTo>
                    <a:pt x="214934" y="261620"/>
                  </a:lnTo>
                  <a:lnTo>
                    <a:pt x="216115" y="261620"/>
                  </a:lnTo>
                  <a:lnTo>
                    <a:pt x="216992" y="260350"/>
                  </a:lnTo>
                  <a:close/>
                </a:path>
                <a:path w="571500" h="760095">
                  <a:moveTo>
                    <a:pt x="217093" y="256540"/>
                  </a:moveTo>
                  <a:lnTo>
                    <a:pt x="216535" y="257251"/>
                  </a:lnTo>
                  <a:lnTo>
                    <a:pt x="216852" y="257797"/>
                  </a:lnTo>
                  <a:lnTo>
                    <a:pt x="217093" y="256540"/>
                  </a:lnTo>
                  <a:close/>
                </a:path>
                <a:path w="571500" h="760095">
                  <a:moveTo>
                    <a:pt x="217500" y="262724"/>
                  </a:moveTo>
                  <a:lnTo>
                    <a:pt x="216623" y="262940"/>
                  </a:lnTo>
                  <a:lnTo>
                    <a:pt x="216763" y="263067"/>
                  </a:lnTo>
                  <a:lnTo>
                    <a:pt x="216865" y="263283"/>
                  </a:lnTo>
                  <a:lnTo>
                    <a:pt x="217500" y="262724"/>
                  </a:lnTo>
                  <a:close/>
                </a:path>
                <a:path w="571500" h="760095">
                  <a:moveTo>
                    <a:pt x="218274" y="261404"/>
                  </a:moveTo>
                  <a:lnTo>
                    <a:pt x="217932" y="261620"/>
                  </a:lnTo>
                  <a:lnTo>
                    <a:pt x="218186" y="261620"/>
                  </a:lnTo>
                  <a:lnTo>
                    <a:pt x="218274" y="261404"/>
                  </a:lnTo>
                  <a:close/>
                </a:path>
                <a:path w="571500" h="760095">
                  <a:moveTo>
                    <a:pt x="219557" y="250190"/>
                  </a:moveTo>
                  <a:lnTo>
                    <a:pt x="217246" y="252730"/>
                  </a:lnTo>
                  <a:lnTo>
                    <a:pt x="218198" y="251460"/>
                  </a:lnTo>
                  <a:lnTo>
                    <a:pt x="218376" y="250190"/>
                  </a:lnTo>
                  <a:lnTo>
                    <a:pt x="217932" y="250190"/>
                  </a:lnTo>
                  <a:lnTo>
                    <a:pt x="219087" y="248920"/>
                  </a:lnTo>
                  <a:lnTo>
                    <a:pt x="219506" y="246380"/>
                  </a:lnTo>
                  <a:lnTo>
                    <a:pt x="215036" y="250190"/>
                  </a:lnTo>
                  <a:lnTo>
                    <a:pt x="216725" y="247650"/>
                  </a:lnTo>
                  <a:lnTo>
                    <a:pt x="216992" y="246380"/>
                  </a:lnTo>
                  <a:lnTo>
                    <a:pt x="214376" y="246380"/>
                  </a:lnTo>
                  <a:lnTo>
                    <a:pt x="214769" y="248920"/>
                  </a:lnTo>
                  <a:lnTo>
                    <a:pt x="211074" y="251460"/>
                  </a:lnTo>
                  <a:lnTo>
                    <a:pt x="213220" y="247650"/>
                  </a:lnTo>
                  <a:lnTo>
                    <a:pt x="215366" y="243840"/>
                  </a:lnTo>
                  <a:lnTo>
                    <a:pt x="213118" y="246380"/>
                  </a:lnTo>
                  <a:lnTo>
                    <a:pt x="212940" y="246380"/>
                  </a:lnTo>
                  <a:lnTo>
                    <a:pt x="211213" y="247650"/>
                  </a:lnTo>
                  <a:lnTo>
                    <a:pt x="211747" y="246380"/>
                  </a:lnTo>
                  <a:lnTo>
                    <a:pt x="212826" y="246380"/>
                  </a:lnTo>
                  <a:lnTo>
                    <a:pt x="213728" y="245110"/>
                  </a:lnTo>
                  <a:lnTo>
                    <a:pt x="211772" y="246316"/>
                  </a:lnTo>
                  <a:lnTo>
                    <a:pt x="212280" y="245110"/>
                  </a:lnTo>
                  <a:lnTo>
                    <a:pt x="208064" y="246380"/>
                  </a:lnTo>
                  <a:lnTo>
                    <a:pt x="209118" y="245110"/>
                  </a:lnTo>
                  <a:lnTo>
                    <a:pt x="208788" y="245110"/>
                  </a:lnTo>
                  <a:lnTo>
                    <a:pt x="209651" y="244132"/>
                  </a:lnTo>
                  <a:lnTo>
                    <a:pt x="209804" y="244271"/>
                  </a:lnTo>
                  <a:lnTo>
                    <a:pt x="211213" y="242570"/>
                  </a:lnTo>
                  <a:lnTo>
                    <a:pt x="210731" y="242887"/>
                  </a:lnTo>
                  <a:lnTo>
                    <a:pt x="212128" y="241300"/>
                  </a:lnTo>
                  <a:lnTo>
                    <a:pt x="207162" y="245110"/>
                  </a:lnTo>
                  <a:lnTo>
                    <a:pt x="208076" y="242570"/>
                  </a:lnTo>
                  <a:lnTo>
                    <a:pt x="209283" y="241109"/>
                  </a:lnTo>
                  <a:lnTo>
                    <a:pt x="207213" y="242570"/>
                  </a:lnTo>
                  <a:lnTo>
                    <a:pt x="207911" y="241300"/>
                  </a:lnTo>
                  <a:lnTo>
                    <a:pt x="208622" y="240030"/>
                  </a:lnTo>
                  <a:lnTo>
                    <a:pt x="210045" y="237490"/>
                  </a:lnTo>
                  <a:lnTo>
                    <a:pt x="208826" y="237490"/>
                  </a:lnTo>
                  <a:lnTo>
                    <a:pt x="206286" y="240030"/>
                  </a:lnTo>
                  <a:lnTo>
                    <a:pt x="206349" y="238760"/>
                  </a:lnTo>
                  <a:lnTo>
                    <a:pt x="206425" y="237490"/>
                  </a:lnTo>
                  <a:lnTo>
                    <a:pt x="204533" y="237490"/>
                  </a:lnTo>
                  <a:lnTo>
                    <a:pt x="205447" y="236220"/>
                  </a:lnTo>
                  <a:lnTo>
                    <a:pt x="203949" y="234950"/>
                  </a:lnTo>
                  <a:lnTo>
                    <a:pt x="203898" y="232829"/>
                  </a:lnTo>
                  <a:lnTo>
                    <a:pt x="202488" y="234137"/>
                  </a:lnTo>
                  <a:lnTo>
                    <a:pt x="202488" y="238760"/>
                  </a:lnTo>
                  <a:lnTo>
                    <a:pt x="201295" y="241300"/>
                  </a:lnTo>
                  <a:lnTo>
                    <a:pt x="200469" y="242570"/>
                  </a:lnTo>
                  <a:lnTo>
                    <a:pt x="200025" y="241300"/>
                  </a:lnTo>
                  <a:lnTo>
                    <a:pt x="199758" y="241300"/>
                  </a:lnTo>
                  <a:lnTo>
                    <a:pt x="202488" y="238760"/>
                  </a:lnTo>
                  <a:lnTo>
                    <a:pt x="202488" y="234137"/>
                  </a:lnTo>
                  <a:lnTo>
                    <a:pt x="201599" y="234950"/>
                  </a:lnTo>
                  <a:lnTo>
                    <a:pt x="201079" y="233680"/>
                  </a:lnTo>
                  <a:lnTo>
                    <a:pt x="199809" y="233680"/>
                  </a:lnTo>
                  <a:lnTo>
                    <a:pt x="201371" y="231140"/>
                  </a:lnTo>
                  <a:lnTo>
                    <a:pt x="200126" y="231140"/>
                  </a:lnTo>
                  <a:lnTo>
                    <a:pt x="201180" y="229870"/>
                  </a:lnTo>
                  <a:lnTo>
                    <a:pt x="202222" y="228600"/>
                  </a:lnTo>
                  <a:lnTo>
                    <a:pt x="201206" y="228600"/>
                  </a:lnTo>
                  <a:lnTo>
                    <a:pt x="198107" y="229870"/>
                  </a:lnTo>
                  <a:lnTo>
                    <a:pt x="198247" y="227330"/>
                  </a:lnTo>
                  <a:lnTo>
                    <a:pt x="196367" y="229870"/>
                  </a:lnTo>
                  <a:lnTo>
                    <a:pt x="194144" y="233680"/>
                  </a:lnTo>
                  <a:lnTo>
                    <a:pt x="191719" y="233680"/>
                  </a:lnTo>
                  <a:lnTo>
                    <a:pt x="194271" y="231140"/>
                  </a:lnTo>
                  <a:lnTo>
                    <a:pt x="194017" y="231140"/>
                  </a:lnTo>
                  <a:lnTo>
                    <a:pt x="194437" y="230886"/>
                  </a:lnTo>
                  <a:lnTo>
                    <a:pt x="194221" y="229870"/>
                  </a:lnTo>
                  <a:lnTo>
                    <a:pt x="195630" y="228600"/>
                  </a:lnTo>
                  <a:lnTo>
                    <a:pt x="194906" y="228600"/>
                  </a:lnTo>
                  <a:lnTo>
                    <a:pt x="196075" y="227330"/>
                  </a:lnTo>
                  <a:lnTo>
                    <a:pt x="196316" y="227330"/>
                  </a:lnTo>
                  <a:lnTo>
                    <a:pt x="195872" y="228600"/>
                  </a:lnTo>
                  <a:lnTo>
                    <a:pt x="196329" y="228600"/>
                  </a:lnTo>
                  <a:lnTo>
                    <a:pt x="196570" y="228600"/>
                  </a:lnTo>
                  <a:lnTo>
                    <a:pt x="196342" y="227330"/>
                  </a:lnTo>
                  <a:lnTo>
                    <a:pt x="196570" y="226237"/>
                  </a:lnTo>
                  <a:lnTo>
                    <a:pt x="195592" y="227330"/>
                  </a:lnTo>
                  <a:lnTo>
                    <a:pt x="195059" y="226060"/>
                  </a:lnTo>
                  <a:lnTo>
                    <a:pt x="194068" y="226060"/>
                  </a:lnTo>
                  <a:lnTo>
                    <a:pt x="196430" y="224790"/>
                  </a:lnTo>
                  <a:lnTo>
                    <a:pt x="196634" y="223520"/>
                  </a:lnTo>
                  <a:lnTo>
                    <a:pt x="195440" y="223520"/>
                  </a:lnTo>
                  <a:lnTo>
                    <a:pt x="195872" y="222250"/>
                  </a:lnTo>
                  <a:lnTo>
                    <a:pt x="193776" y="224790"/>
                  </a:lnTo>
                  <a:lnTo>
                    <a:pt x="193522" y="224790"/>
                  </a:lnTo>
                  <a:lnTo>
                    <a:pt x="194449" y="223520"/>
                  </a:lnTo>
                  <a:lnTo>
                    <a:pt x="194919" y="222250"/>
                  </a:lnTo>
                  <a:lnTo>
                    <a:pt x="193535" y="223520"/>
                  </a:lnTo>
                  <a:lnTo>
                    <a:pt x="192493" y="220980"/>
                  </a:lnTo>
                  <a:lnTo>
                    <a:pt x="190792" y="223520"/>
                  </a:lnTo>
                  <a:lnTo>
                    <a:pt x="190601" y="223520"/>
                  </a:lnTo>
                  <a:lnTo>
                    <a:pt x="186982" y="224790"/>
                  </a:lnTo>
                  <a:lnTo>
                    <a:pt x="188214" y="220980"/>
                  </a:lnTo>
                  <a:lnTo>
                    <a:pt x="188620" y="219710"/>
                  </a:lnTo>
                  <a:lnTo>
                    <a:pt x="186220" y="219710"/>
                  </a:lnTo>
                  <a:lnTo>
                    <a:pt x="186931" y="218440"/>
                  </a:lnTo>
                  <a:lnTo>
                    <a:pt x="185216" y="218440"/>
                  </a:lnTo>
                  <a:lnTo>
                    <a:pt x="184442" y="217170"/>
                  </a:lnTo>
                  <a:lnTo>
                    <a:pt x="182270" y="218440"/>
                  </a:lnTo>
                  <a:lnTo>
                    <a:pt x="182016" y="218440"/>
                  </a:lnTo>
                  <a:lnTo>
                    <a:pt x="182943" y="215900"/>
                  </a:lnTo>
                  <a:lnTo>
                    <a:pt x="181800" y="215900"/>
                  </a:lnTo>
                  <a:lnTo>
                    <a:pt x="181991" y="214630"/>
                  </a:lnTo>
                  <a:lnTo>
                    <a:pt x="183908" y="213360"/>
                  </a:lnTo>
                  <a:lnTo>
                    <a:pt x="183603" y="213360"/>
                  </a:lnTo>
                  <a:lnTo>
                    <a:pt x="183337" y="212090"/>
                  </a:lnTo>
                  <a:lnTo>
                    <a:pt x="184289" y="210820"/>
                  </a:lnTo>
                  <a:lnTo>
                    <a:pt x="181394" y="212090"/>
                  </a:lnTo>
                  <a:lnTo>
                    <a:pt x="183540" y="210820"/>
                  </a:lnTo>
                  <a:lnTo>
                    <a:pt x="183045" y="209550"/>
                  </a:lnTo>
                  <a:lnTo>
                    <a:pt x="182092" y="209550"/>
                  </a:lnTo>
                  <a:lnTo>
                    <a:pt x="181381" y="210820"/>
                  </a:lnTo>
                  <a:lnTo>
                    <a:pt x="180657" y="210820"/>
                  </a:lnTo>
                  <a:lnTo>
                    <a:pt x="180149" y="209550"/>
                  </a:lnTo>
                  <a:lnTo>
                    <a:pt x="182791" y="208280"/>
                  </a:lnTo>
                  <a:lnTo>
                    <a:pt x="183946" y="203200"/>
                  </a:lnTo>
                  <a:lnTo>
                    <a:pt x="174574" y="209550"/>
                  </a:lnTo>
                  <a:lnTo>
                    <a:pt x="176199" y="206654"/>
                  </a:lnTo>
                  <a:lnTo>
                    <a:pt x="175514" y="207010"/>
                  </a:lnTo>
                  <a:lnTo>
                    <a:pt x="175006" y="205740"/>
                  </a:lnTo>
                  <a:lnTo>
                    <a:pt x="175895" y="204470"/>
                  </a:lnTo>
                  <a:lnTo>
                    <a:pt x="177647" y="201930"/>
                  </a:lnTo>
                  <a:lnTo>
                    <a:pt x="177393" y="201930"/>
                  </a:lnTo>
                  <a:lnTo>
                    <a:pt x="177634" y="199390"/>
                  </a:lnTo>
                  <a:lnTo>
                    <a:pt x="172796" y="204470"/>
                  </a:lnTo>
                  <a:lnTo>
                    <a:pt x="172542" y="201930"/>
                  </a:lnTo>
                  <a:lnTo>
                    <a:pt x="171831" y="203200"/>
                  </a:lnTo>
                  <a:lnTo>
                    <a:pt x="169646" y="205740"/>
                  </a:lnTo>
                  <a:lnTo>
                    <a:pt x="167944" y="205740"/>
                  </a:lnTo>
                  <a:lnTo>
                    <a:pt x="167436" y="204470"/>
                  </a:lnTo>
                  <a:lnTo>
                    <a:pt x="169545" y="201930"/>
                  </a:lnTo>
                  <a:lnTo>
                    <a:pt x="170586" y="200660"/>
                  </a:lnTo>
                  <a:lnTo>
                    <a:pt x="172542" y="200660"/>
                  </a:lnTo>
                  <a:lnTo>
                    <a:pt x="173024" y="199390"/>
                  </a:lnTo>
                  <a:lnTo>
                    <a:pt x="171907" y="198234"/>
                  </a:lnTo>
                  <a:lnTo>
                    <a:pt x="171805" y="199390"/>
                  </a:lnTo>
                  <a:lnTo>
                    <a:pt x="171805" y="198107"/>
                  </a:lnTo>
                  <a:lnTo>
                    <a:pt x="171996" y="197065"/>
                  </a:lnTo>
                  <a:lnTo>
                    <a:pt x="172021" y="196850"/>
                  </a:lnTo>
                  <a:lnTo>
                    <a:pt x="170180" y="198120"/>
                  </a:lnTo>
                  <a:lnTo>
                    <a:pt x="169989" y="195580"/>
                  </a:lnTo>
                  <a:lnTo>
                    <a:pt x="169684" y="196850"/>
                  </a:lnTo>
                  <a:lnTo>
                    <a:pt x="168795" y="198120"/>
                  </a:lnTo>
                  <a:lnTo>
                    <a:pt x="168643" y="196850"/>
                  </a:lnTo>
                  <a:lnTo>
                    <a:pt x="168186" y="194360"/>
                  </a:lnTo>
                  <a:lnTo>
                    <a:pt x="166293" y="198120"/>
                  </a:lnTo>
                  <a:lnTo>
                    <a:pt x="164858" y="198120"/>
                  </a:lnTo>
                  <a:lnTo>
                    <a:pt x="165595" y="195580"/>
                  </a:lnTo>
                  <a:lnTo>
                    <a:pt x="168148" y="194373"/>
                  </a:lnTo>
                  <a:lnTo>
                    <a:pt x="166090" y="194310"/>
                  </a:lnTo>
                  <a:lnTo>
                    <a:pt x="166344" y="193040"/>
                  </a:lnTo>
                  <a:lnTo>
                    <a:pt x="166674" y="192900"/>
                  </a:lnTo>
                  <a:lnTo>
                    <a:pt x="168579" y="189230"/>
                  </a:lnTo>
                  <a:lnTo>
                    <a:pt x="168351" y="187972"/>
                  </a:lnTo>
                  <a:lnTo>
                    <a:pt x="166878" y="189230"/>
                  </a:lnTo>
                  <a:lnTo>
                    <a:pt x="166751" y="188518"/>
                  </a:lnTo>
                  <a:lnTo>
                    <a:pt x="165925" y="189230"/>
                  </a:lnTo>
                  <a:lnTo>
                    <a:pt x="164680" y="190500"/>
                  </a:lnTo>
                  <a:lnTo>
                    <a:pt x="163093" y="191427"/>
                  </a:lnTo>
                  <a:lnTo>
                    <a:pt x="162966" y="191770"/>
                  </a:lnTo>
                  <a:lnTo>
                    <a:pt x="162928" y="191516"/>
                  </a:lnTo>
                  <a:lnTo>
                    <a:pt x="162483" y="191770"/>
                  </a:lnTo>
                  <a:lnTo>
                    <a:pt x="162814" y="190931"/>
                  </a:lnTo>
                  <a:lnTo>
                    <a:pt x="162991" y="190500"/>
                  </a:lnTo>
                  <a:lnTo>
                    <a:pt x="162928" y="191516"/>
                  </a:lnTo>
                  <a:lnTo>
                    <a:pt x="163093" y="191427"/>
                  </a:lnTo>
                  <a:lnTo>
                    <a:pt x="163410" y="190500"/>
                  </a:lnTo>
                  <a:lnTo>
                    <a:pt x="164744" y="186690"/>
                  </a:lnTo>
                  <a:lnTo>
                    <a:pt x="165608" y="187452"/>
                  </a:lnTo>
                  <a:lnTo>
                    <a:pt x="165455" y="186690"/>
                  </a:lnTo>
                  <a:lnTo>
                    <a:pt x="166217" y="186690"/>
                  </a:lnTo>
                  <a:lnTo>
                    <a:pt x="167132" y="182880"/>
                  </a:lnTo>
                  <a:lnTo>
                    <a:pt x="163004" y="187960"/>
                  </a:lnTo>
                  <a:lnTo>
                    <a:pt x="162763" y="187972"/>
                  </a:lnTo>
                  <a:lnTo>
                    <a:pt x="162763" y="190614"/>
                  </a:lnTo>
                  <a:lnTo>
                    <a:pt x="160312" y="191770"/>
                  </a:lnTo>
                  <a:lnTo>
                    <a:pt x="162521" y="189230"/>
                  </a:lnTo>
                  <a:lnTo>
                    <a:pt x="162763" y="190614"/>
                  </a:lnTo>
                  <a:lnTo>
                    <a:pt x="162763" y="187972"/>
                  </a:lnTo>
                  <a:lnTo>
                    <a:pt x="155473" y="187972"/>
                  </a:lnTo>
                  <a:lnTo>
                    <a:pt x="154000" y="189230"/>
                  </a:lnTo>
                  <a:lnTo>
                    <a:pt x="156400" y="185420"/>
                  </a:lnTo>
                  <a:lnTo>
                    <a:pt x="158000" y="182880"/>
                  </a:lnTo>
                  <a:lnTo>
                    <a:pt x="155562" y="184150"/>
                  </a:lnTo>
                  <a:lnTo>
                    <a:pt x="156083" y="182880"/>
                  </a:lnTo>
                  <a:lnTo>
                    <a:pt x="158038" y="181610"/>
                  </a:lnTo>
                  <a:lnTo>
                    <a:pt x="158305" y="180340"/>
                  </a:lnTo>
                  <a:lnTo>
                    <a:pt x="155854" y="181495"/>
                  </a:lnTo>
                  <a:lnTo>
                    <a:pt x="156108" y="181610"/>
                  </a:lnTo>
                  <a:lnTo>
                    <a:pt x="154609" y="182130"/>
                  </a:lnTo>
                  <a:lnTo>
                    <a:pt x="154609" y="182880"/>
                  </a:lnTo>
                  <a:lnTo>
                    <a:pt x="152628" y="184150"/>
                  </a:lnTo>
                  <a:lnTo>
                    <a:pt x="153123" y="184150"/>
                  </a:lnTo>
                  <a:lnTo>
                    <a:pt x="151866" y="185420"/>
                  </a:lnTo>
                  <a:lnTo>
                    <a:pt x="153225" y="182880"/>
                  </a:lnTo>
                  <a:lnTo>
                    <a:pt x="154609" y="182880"/>
                  </a:lnTo>
                  <a:lnTo>
                    <a:pt x="154609" y="182130"/>
                  </a:lnTo>
                  <a:lnTo>
                    <a:pt x="153403" y="182549"/>
                  </a:lnTo>
                  <a:lnTo>
                    <a:pt x="153898" y="181610"/>
                  </a:lnTo>
                  <a:lnTo>
                    <a:pt x="148958" y="185420"/>
                  </a:lnTo>
                  <a:lnTo>
                    <a:pt x="150012" y="182880"/>
                  </a:lnTo>
                  <a:lnTo>
                    <a:pt x="154508" y="179070"/>
                  </a:lnTo>
                  <a:lnTo>
                    <a:pt x="155346" y="175260"/>
                  </a:lnTo>
                  <a:lnTo>
                    <a:pt x="150139" y="179070"/>
                  </a:lnTo>
                  <a:lnTo>
                    <a:pt x="149758" y="176530"/>
                  </a:lnTo>
                  <a:lnTo>
                    <a:pt x="149466" y="177800"/>
                  </a:lnTo>
                  <a:lnTo>
                    <a:pt x="147472" y="179070"/>
                  </a:lnTo>
                  <a:lnTo>
                    <a:pt x="148285" y="176530"/>
                  </a:lnTo>
                  <a:lnTo>
                    <a:pt x="147066" y="176530"/>
                  </a:lnTo>
                  <a:lnTo>
                    <a:pt x="148628" y="175260"/>
                  </a:lnTo>
                  <a:lnTo>
                    <a:pt x="148869" y="173990"/>
                  </a:lnTo>
                  <a:lnTo>
                    <a:pt x="149593" y="172720"/>
                  </a:lnTo>
                  <a:lnTo>
                    <a:pt x="148501" y="173990"/>
                  </a:lnTo>
                  <a:lnTo>
                    <a:pt x="148590" y="171450"/>
                  </a:lnTo>
                  <a:lnTo>
                    <a:pt x="145440" y="175260"/>
                  </a:lnTo>
                  <a:lnTo>
                    <a:pt x="146748" y="172720"/>
                  </a:lnTo>
                  <a:lnTo>
                    <a:pt x="146354" y="170180"/>
                  </a:lnTo>
                  <a:lnTo>
                    <a:pt x="141058" y="173990"/>
                  </a:lnTo>
                  <a:lnTo>
                    <a:pt x="140385" y="172720"/>
                  </a:lnTo>
                  <a:lnTo>
                    <a:pt x="142379" y="171450"/>
                  </a:lnTo>
                  <a:lnTo>
                    <a:pt x="142925" y="170180"/>
                  </a:lnTo>
                  <a:lnTo>
                    <a:pt x="143383" y="170180"/>
                  </a:lnTo>
                  <a:lnTo>
                    <a:pt x="144106" y="168910"/>
                  </a:lnTo>
                  <a:lnTo>
                    <a:pt x="140246" y="170180"/>
                  </a:lnTo>
                  <a:lnTo>
                    <a:pt x="141338" y="168910"/>
                  </a:lnTo>
                  <a:lnTo>
                    <a:pt x="140500" y="168910"/>
                  </a:lnTo>
                  <a:lnTo>
                    <a:pt x="138849" y="170180"/>
                  </a:lnTo>
                  <a:lnTo>
                    <a:pt x="139293" y="168910"/>
                  </a:lnTo>
                  <a:lnTo>
                    <a:pt x="138531" y="170180"/>
                  </a:lnTo>
                  <a:lnTo>
                    <a:pt x="137591" y="170180"/>
                  </a:lnTo>
                  <a:lnTo>
                    <a:pt x="136283" y="171450"/>
                  </a:lnTo>
                  <a:lnTo>
                    <a:pt x="138950" y="167640"/>
                  </a:lnTo>
                  <a:lnTo>
                    <a:pt x="139852" y="166370"/>
                  </a:lnTo>
                  <a:lnTo>
                    <a:pt x="132626" y="167640"/>
                  </a:lnTo>
                  <a:lnTo>
                    <a:pt x="135686" y="163830"/>
                  </a:lnTo>
                  <a:lnTo>
                    <a:pt x="134353" y="162560"/>
                  </a:lnTo>
                  <a:lnTo>
                    <a:pt x="132842" y="162560"/>
                  </a:lnTo>
                  <a:lnTo>
                    <a:pt x="131978" y="161290"/>
                  </a:lnTo>
                  <a:lnTo>
                    <a:pt x="132727" y="161290"/>
                  </a:lnTo>
                  <a:lnTo>
                    <a:pt x="133121" y="158750"/>
                  </a:lnTo>
                  <a:lnTo>
                    <a:pt x="127660" y="163830"/>
                  </a:lnTo>
                  <a:lnTo>
                    <a:pt x="128066" y="161290"/>
                  </a:lnTo>
                  <a:lnTo>
                    <a:pt x="129959" y="158750"/>
                  </a:lnTo>
                  <a:lnTo>
                    <a:pt x="130048" y="161290"/>
                  </a:lnTo>
                  <a:lnTo>
                    <a:pt x="130606" y="160020"/>
                  </a:lnTo>
                  <a:lnTo>
                    <a:pt x="135521" y="154940"/>
                  </a:lnTo>
                  <a:lnTo>
                    <a:pt x="128473" y="158750"/>
                  </a:lnTo>
                  <a:lnTo>
                    <a:pt x="129197" y="157480"/>
                  </a:lnTo>
                  <a:lnTo>
                    <a:pt x="130657" y="154940"/>
                  </a:lnTo>
                  <a:lnTo>
                    <a:pt x="131152" y="154940"/>
                  </a:lnTo>
                  <a:lnTo>
                    <a:pt x="132270" y="152400"/>
                  </a:lnTo>
                  <a:lnTo>
                    <a:pt x="127723" y="154940"/>
                  </a:lnTo>
                  <a:lnTo>
                    <a:pt x="127215" y="153924"/>
                  </a:lnTo>
                  <a:lnTo>
                    <a:pt x="124561" y="154940"/>
                  </a:lnTo>
                  <a:lnTo>
                    <a:pt x="122440" y="153670"/>
                  </a:lnTo>
                  <a:lnTo>
                    <a:pt x="122262" y="153670"/>
                  </a:lnTo>
                  <a:lnTo>
                    <a:pt x="120967" y="153670"/>
                  </a:lnTo>
                  <a:lnTo>
                    <a:pt x="121196" y="153441"/>
                  </a:lnTo>
                  <a:lnTo>
                    <a:pt x="120764" y="153670"/>
                  </a:lnTo>
                  <a:lnTo>
                    <a:pt x="119557" y="153670"/>
                  </a:lnTo>
                  <a:lnTo>
                    <a:pt x="120383" y="152400"/>
                  </a:lnTo>
                  <a:lnTo>
                    <a:pt x="120738" y="151130"/>
                  </a:lnTo>
                  <a:lnTo>
                    <a:pt x="121780" y="149860"/>
                  </a:lnTo>
                  <a:lnTo>
                    <a:pt x="122834" y="148590"/>
                  </a:lnTo>
                  <a:lnTo>
                    <a:pt x="123748" y="149860"/>
                  </a:lnTo>
                  <a:lnTo>
                    <a:pt x="126161" y="147320"/>
                  </a:lnTo>
                  <a:lnTo>
                    <a:pt x="122618" y="148590"/>
                  </a:lnTo>
                  <a:lnTo>
                    <a:pt x="122707" y="147320"/>
                  </a:lnTo>
                  <a:lnTo>
                    <a:pt x="123990" y="146050"/>
                  </a:lnTo>
                  <a:lnTo>
                    <a:pt x="122377" y="146050"/>
                  </a:lnTo>
                  <a:lnTo>
                    <a:pt x="119253" y="148590"/>
                  </a:lnTo>
                  <a:lnTo>
                    <a:pt x="118160" y="146050"/>
                  </a:lnTo>
                  <a:lnTo>
                    <a:pt x="117360" y="147320"/>
                  </a:lnTo>
                  <a:lnTo>
                    <a:pt x="113550" y="149860"/>
                  </a:lnTo>
                  <a:lnTo>
                    <a:pt x="116027" y="147320"/>
                  </a:lnTo>
                  <a:lnTo>
                    <a:pt x="117259" y="146050"/>
                  </a:lnTo>
                  <a:lnTo>
                    <a:pt x="118503" y="144780"/>
                  </a:lnTo>
                  <a:lnTo>
                    <a:pt x="115493" y="146050"/>
                  </a:lnTo>
                  <a:lnTo>
                    <a:pt x="118427" y="143510"/>
                  </a:lnTo>
                  <a:lnTo>
                    <a:pt x="113830" y="143510"/>
                  </a:lnTo>
                  <a:lnTo>
                    <a:pt x="115354" y="142240"/>
                  </a:lnTo>
                  <a:lnTo>
                    <a:pt x="115100" y="142240"/>
                  </a:lnTo>
                  <a:lnTo>
                    <a:pt x="112293" y="143510"/>
                  </a:lnTo>
                  <a:lnTo>
                    <a:pt x="111848" y="143510"/>
                  </a:lnTo>
                  <a:lnTo>
                    <a:pt x="110972" y="142240"/>
                  </a:lnTo>
                  <a:lnTo>
                    <a:pt x="117259" y="137160"/>
                  </a:lnTo>
                  <a:lnTo>
                    <a:pt x="110083" y="137160"/>
                  </a:lnTo>
                  <a:lnTo>
                    <a:pt x="114236" y="133350"/>
                  </a:lnTo>
                  <a:lnTo>
                    <a:pt x="110363" y="133350"/>
                  </a:lnTo>
                  <a:lnTo>
                    <a:pt x="111213" y="130810"/>
                  </a:lnTo>
                  <a:lnTo>
                    <a:pt x="112064" y="128270"/>
                  </a:lnTo>
                  <a:lnTo>
                    <a:pt x="109842" y="125730"/>
                  </a:lnTo>
                  <a:lnTo>
                    <a:pt x="105676" y="130810"/>
                  </a:lnTo>
                  <a:lnTo>
                    <a:pt x="106540" y="129540"/>
                  </a:lnTo>
                  <a:lnTo>
                    <a:pt x="109156" y="125730"/>
                  </a:lnTo>
                  <a:lnTo>
                    <a:pt x="104317" y="129540"/>
                  </a:lnTo>
                  <a:lnTo>
                    <a:pt x="103771" y="129540"/>
                  </a:lnTo>
                  <a:lnTo>
                    <a:pt x="105422" y="125730"/>
                  </a:lnTo>
                  <a:lnTo>
                    <a:pt x="106565" y="123190"/>
                  </a:lnTo>
                  <a:lnTo>
                    <a:pt x="106934" y="124460"/>
                  </a:lnTo>
                  <a:lnTo>
                    <a:pt x="108000" y="123190"/>
                  </a:lnTo>
                  <a:lnTo>
                    <a:pt x="107442" y="121920"/>
                  </a:lnTo>
                  <a:lnTo>
                    <a:pt x="107683" y="120650"/>
                  </a:lnTo>
                  <a:lnTo>
                    <a:pt x="106146" y="123190"/>
                  </a:lnTo>
                  <a:lnTo>
                    <a:pt x="102158" y="123190"/>
                  </a:lnTo>
                  <a:lnTo>
                    <a:pt x="109194" y="118110"/>
                  </a:lnTo>
                  <a:lnTo>
                    <a:pt x="105600" y="118110"/>
                  </a:lnTo>
                  <a:lnTo>
                    <a:pt x="105321" y="116840"/>
                  </a:lnTo>
                  <a:lnTo>
                    <a:pt x="104749" y="114300"/>
                  </a:lnTo>
                  <a:lnTo>
                    <a:pt x="102425" y="115570"/>
                  </a:lnTo>
                  <a:lnTo>
                    <a:pt x="101053" y="116319"/>
                  </a:lnTo>
                  <a:lnTo>
                    <a:pt x="101765" y="115570"/>
                  </a:lnTo>
                  <a:lnTo>
                    <a:pt x="102412" y="115570"/>
                  </a:lnTo>
                  <a:lnTo>
                    <a:pt x="101447" y="113030"/>
                  </a:lnTo>
                  <a:lnTo>
                    <a:pt x="94589" y="114300"/>
                  </a:lnTo>
                  <a:lnTo>
                    <a:pt x="95440" y="111760"/>
                  </a:lnTo>
                  <a:lnTo>
                    <a:pt x="95859" y="110490"/>
                  </a:lnTo>
                  <a:lnTo>
                    <a:pt x="97205" y="110490"/>
                  </a:lnTo>
                  <a:lnTo>
                    <a:pt x="96558" y="109220"/>
                  </a:lnTo>
                  <a:lnTo>
                    <a:pt x="94373" y="110490"/>
                  </a:lnTo>
                  <a:lnTo>
                    <a:pt x="95250" y="109220"/>
                  </a:lnTo>
                  <a:lnTo>
                    <a:pt x="96558" y="109220"/>
                  </a:lnTo>
                  <a:lnTo>
                    <a:pt x="96545" y="107950"/>
                  </a:lnTo>
                  <a:lnTo>
                    <a:pt x="93586" y="109220"/>
                  </a:lnTo>
                  <a:lnTo>
                    <a:pt x="93916" y="107950"/>
                  </a:lnTo>
                  <a:lnTo>
                    <a:pt x="95643" y="107950"/>
                  </a:lnTo>
                  <a:lnTo>
                    <a:pt x="95669" y="106680"/>
                  </a:lnTo>
                  <a:lnTo>
                    <a:pt x="95719" y="104140"/>
                  </a:lnTo>
                  <a:lnTo>
                    <a:pt x="89865" y="106680"/>
                  </a:lnTo>
                  <a:lnTo>
                    <a:pt x="87718" y="106680"/>
                  </a:lnTo>
                  <a:lnTo>
                    <a:pt x="88938" y="105410"/>
                  </a:lnTo>
                  <a:lnTo>
                    <a:pt x="91389" y="102870"/>
                  </a:lnTo>
                  <a:lnTo>
                    <a:pt x="91363" y="99060"/>
                  </a:lnTo>
                  <a:lnTo>
                    <a:pt x="91897" y="99060"/>
                  </a:lnTo>
                  <a:lnTo>
                    <a:pt x="90614" y="96520"/>
                  </a:lnTo>
                  <a:lnTo>
                    <a:pt x="85902" y="97790"/>
                  </a:lnTo>
                  <a:lnTo>
                    <a:pt x="82829" y="96520"/>
                  </a:lnTo>
                  <a:lnTo>
                    <a:pt x="85826" y="92710"/>
                  </a:lnTo>
                  <a:lnTo>
                    <a:pt x="81102" y="90170"/>
                  </a:lnTo>
                  <a:lnTo>
                    <a:pt x="81318" y="88900"/>
                  </a:lnTo>
                  <a:lnTo>
                    <a:pt x="81749" y="86360"/>
                  </a:lnTo>
                  <a:lnTo>
                    <a:pt x="81330" y="87630"/>
                  </a:lnTo>
                  <a:lnTo>
                    <a:pt x="78816" y="88900"/>
                  </a:lnTo>
                  <a:lnTo>
                    <a:pt x="78155" y="88900"/>
                  </a:lnTo>
                  <a:lnTo>
                    <a:pt x="78536" y="87630"/>
                  </a:lnTo>
                  <a:lnTo>
                    <a:pt x="77165" y="88074"/>
                  </a:lnTo>
                  <a:lnTo>
                    <a:pt x="77165" y="118110"/>
                  </a:lnTo>
                  <a:lnTo>
                    <a:pt x="75196" y="120548"/>
                  </a:lnTo>
                  <a:lnTo>
                    <a:pt x="75438" y="119380"/>
                  </a:lnTo>
                  <a:lnTo>
                    <a:pt x="77165" y="118110"/>
                  </a:lnTo>
                  <a:lnTo>
                    <a:pt x="77165" y="88074"/>
                  </a:lnTo>
                  <a:lnTo>
                    <a:pt x="74523" y="88900"/>
                  </a:lnTo>
                  <a:lnTo>
                    <a:pt x="78003" y="86360"/>
                  </a:lnTo>
                  <a:lnTo>
                    <a:pt x="78066" y="87630"/>
                  </a:lnTo>
                  <a:lnTo>
                    <a:pt x="81140" y="83820"/>
                  </a:lnTo>
                  <a:lnTo>
                    <a:pt x="79463" y="83820"/>
                  </a:lnTo>
                  <a:lnTo>
                    <a:pt x="78968" y="82550"/>
                  </a:lnTo>
                  <a:lnTo>
                    <a:pt x="74396" y="86360"/>
                  </a:lnTo>
                  <a:lnTo>
                    <a:pt x="75184" y="83820"/>
                  </a:lnTo>
                  <a:lnTo>
                    <a:pt x="75577" y="82550"/>
                  </a:lnTo>
                  <a:lnTo>
                    <a:pt x="71780" y="80010"/>
                  </a:lnTo>
                  <a:lnTo>
                    <a:pt x="72567" y="77470"/>
                  </a:lnTo>
                  <a:lnTo>
                    <a:pt x="72974" y="76200"/>
                  </a:lnTo>
                  <a:lnTo>
                    <a:pt x="71475" y="77470"/>
                  </a:lnTo>
                  <a:lnTo>
                    <a:pt x="71031" y="76200"/>
                  </a:lnTo>
                  <a:lnTo>
                    <a:pt x="69532" y="76200"/>
                  </a:lnTo>
                  <a:lnTo>
                    <a:pt x="71970" y="74930"/>
                  </a:lnTo>
                  <a:lnTo>
                    <a:pt x="71666" y="73660"/>
                  </a:lnTo>
                  <a:lnTo>
                    <a:pt x="71361" y="72390"/>
                  </a:lnTo>
                  <a:lnTo>
                    <a:pt x="69519" y="71120"/>
                  </a:lnTo>
                  <a:lnTo>
                    <a:pt x="71513" y="69850"/>
                  </a:lnTo>
                  <a:lnTo>
                    <a:pt x="70954" y="68580"/>
                  </a:lnTo>
                  <a:lnTo>
                    <a:pt x="63588" y="73660"/>
                  </a:lnTo>
                  <a:lnTo>
                    <a:pt x="62788" y="72390"/>
                  </a:lnTo>
                  <a:lnTo>
                    <a:pt x="66217" y="69850"/>
                  </a:lnTo>
                  <a:lnTo>
                    <a:pt x="64884" y="68580"/>
                  </a:lnTo>
                  <a:lnTo>
                    <a:pt x="65392" y="67310"/>
                  </a:lnTo>
                  <a:lnTo>
                    <a:pt x="66408" y="64770"/>
                  </a:lnTo>
                  <a:lnTo>
                    <a:pt x="66903" y="63500"/>
                  </a:lnTo>
                  <a:lnTo>
                    <a:pt x="62382" y="64770"/>
                  </a:lnTo>
                  <a:lnTo>
                    <a:pt x="64033" y="63500"/>
                  </a:lnTo>
                  <a:lnTo>
                    <a:pt x="64376" y="63500"/>
                  </a:lnTo>
                  <a:lnTo>
                    <a:pt x="63906" y="62230"/>
                  </a:lnTo>
                  <a:lnTo>
                    <a:pt x="64414" y="59690"/>
                  </a:lnTo>
                  <a:lnTo>
                    <a:pt x="64668" y="58420"/>
                  </a:lnTo>
                  <a:lnTo>
                    <a:pt x="63030" y="59715"/>
                  </a:lnTo>
                  <a:lnTo>
                    <a:pt x="58902" y="60960"/>
                  </a:lnTo>
                  <a:lnTo>
                    <a:pt x="56807" y="60960"/>
                  </a:lnTo>
                  <a:lnTo>
                    <a:pt x="59321" y="58420"/>
                  </a:lnTo>
                  <a:lnTo>
                    <a:pt x="55689" y="59690"/>
                  </a:lnTo>
                  <a:lnTo>
                    <a:pt x="54825" y="60960"/>
                  </a:lnTo>
                  <a:lnTo>
                    <a:pt x="53187" y="59690"/>
                  </a:lnTo>
                  <a:lnTo>
                    <a:pt x="53314" y="59690"/>
                  </a:lnTo>
                  <a:lnTo>
                    <a:pt x="54914" y="58470"/>
                  </a:lnTo>
                  <a:lnTo>
                    <a:pt x="55257" y="57150"/>
                  </a:lnTo>
                  <a:lnTo>
                    <a:pt x="51816" y="59690"/>
                  </a:lnTo>
                  <a:lnTo>
                    <a:pt x="52362" y="58420"/>
                  </a:lnTo>
                  <a:lnTo>
                    <a:pt x="54190" y="57150"/>
                  </a:lnTo>
                  <a:lnTo>
                    <a:pt x="52971" y="57150"/>
                  </a:lnTo>
                  <a:lnTo>
                    <a:pt x="50812" y="58420"/>
                  </a:lnTo>
                  <a:lnTo>
                    <a:pt x="49441" y="58420"/>
                  </a:lnTo>
                  <a:lnTo>
                    <a:pt x="49834" y="57150"/>
                  </a:lnTo>
                  <a:lnTo>
                    <a:pt x="50241" y="55880"/>
                  </a:lnTo>
                  <a:lnTo>
                    <a:pt x="52349" y="54610"/>
                  </a:lnTo>
                  <a:lnTo>
                    <a:pt x="50914" y="54610"/>
                  </a:lnTo>
                  <a:lnTo>
                    <a:pt x="48768" y="55880"/>
                  </a:lnTo>
                  <a:lnTo>
                    <a:pt x="49047" y="54610"/>
                  </a:lnTo>
                  <a:lnTo>
                    <a:pt x="49822" y="53340"/>
                  </a:lnTo>
                  <a:lnTo>
                    <a:pt x="50787" y="53340"/>
                  </a:lnTo>
                  <a:lnTo>
                    <a:pt x="51104" y="52070"/>
                  </a:lnTo>
                  <a:lnTo>
                    <a:pt x="51193" y="51676"/>
                  </a:lnTo>
                  <a:lnTo>
                    <a:pt x="52743" y="50800"/>
                  </a:lnTo>
                  <a:lnTo>
                    <a:pt x="52489" y="49530"/>
                  </a:lnTo>
                  <a:lnTo>
                    <a:pt x="56108" y="48260"/>
                  </a:lnTo>
                  <a:lnTo>
                    <a:pt x="53898" y="48260"/>
                  </a:lnTo>
                  <a:lnTo>
                    <a:pt x="50736" y="49136"/>
                  </a:lnTo>
                  <a:lnTo>
                    <a:pt x="50736" y="52070"/>
                  </a:lnTo>
                  <a:lnTo>
                    <a:pt x="50495" y="52070"/>
                  </a:lnTo>
                  <a:lnTo>
                    <a:pt x="50558" y="51689"/>
                  </a:lnTo>
                  <a:lnTo>
                    <a:pt x="50685" y="51968"/>
                  </a:lnTo>
                  <a:lnTo>
                    <a:pt x="50736" y="49136"/>
                  </a:lnTo>
                  <a:lnTo>
                    <a:pt x="49314" y="49530"/>
                  </a:lnTo>
                  <a:lnTo>
                    <a:pt x="49479" y="49530"/>
                  </a:lnTo>
                  <a:lnTo>
                    <a:pt x="50215" y="50800"/>
                  </a:lnTo>
                  <a:lnTo>
                    <a:pt x="50419" y="51308"/>
                  </a:lnTo>
                  <a:lnTo>
                    <a:pt x="46443" y="53340"/>
                  </a:lnTo>
                  <a:lnTo>
                    <a:pt x="47282" y="52070"/>
                  </a:lnTo>
                  <a:lnTo>
                    <a:pt x="48133" y="50800"/>
                  </a:lnTo>
                  <a:lnTo>
                    <a:pt x="48933" y="49530"/>
                  </a:lnTo>
                  <a:lnTo>
                    <a:pt x="49314" y="49530"/>
                  </a:lnTo>
                  <a:lnTo>
                    <a:pt x="49530" y="48260"/>
                  </a:lnTo>
                  <a:lnTo>
                    <a:pt x="49745" y="46990"/>
                  </a:lnTo>
                  <a:lnTo>
                    <a:pt x="49999" y="46990"/>
                  </a:lnTo>
                  <a:lnTo>
                    <a:pt x="50165" y="45720"/>
                  </a:lnTo>
                  <a:lnTo>
                    <a:pt x="51943" y="44450"/>
                  </a:lnTo>
                  <a:lnTo>
                    <a:pt x="50419" y="43180"/>
                  </a:lnTo>
                  <a:lnTo>
                    <a:pt x="50190" y="43180"/>
                  </a:lnTo>
                  <a:lnTo>
                    <a:pt x="47752" y="44450"/>
                  </a:lnTo>
                  <a:lnTo>
                    <a:pt x="47713" y="43180"/>
                  </a:lnTo>
                  <a:lnTo>
                    <a:pt x="46520" y="45034"/>
                  </a:lnTo>
                  <a:lnTo>
                    <a:pt x="46164" y="45389"/>
                  </a:lnTo>
                  <a:lnTo>
                    <a:pt x="46037" y="45554"/>
                  </a:lnTo>
                  <a:lnTo>
                    <a:pt x="46228" y="45466"/>
                  </a:lnTo>
                  <a:lnTo>
                    <a:pt x="46075" y="45720"/>
                  </a:lnTo>
                  <a:lnTo>
                    <a:pt x="47180" y="45720"/>
                  </a:lnTo>
                  <a:lnTo>
                    <a:pt x="47510" y="46990"/>
                  </a:lnTo>
                  <a:lnTo>
                    <a:pt x="46355" y="46990"/>
                  </a:lnTo>
                  <a:lnTo>
                    <a:pt x="45034" y="48260"/>
                  </a:lnTo>
                  <a:lnTo>
                    <a:pt x="46037" y="45720"/>
                  </a:lnTo>
                  <a:lnTo>
                    <a:pt x="41605" y="48260"/>
                  </a:lnTo>
                  <a:lnTo>
                    <a:pt x="43103" y="46990"/>
                  </a:lnTo>
                  <a:lnTo>
                    <a:pt x="44602" y="45720"/>
                  </a:lnTo>
                  <a:lnTo>
                    <a:pt x="45110" y="44450"/>
                  </a:lnTo>
                  <a:lnTo>
                    <a:pt x="45618" y="43180"/>
                  </a:lnTo>
                  <a:lnTo>
                    <a:pt x="47625" y="40640"/>
                  </a:lnTo>
                  <a:lnTo>
                    <a:pt x="45250" y="40640"/>
                  </a:lnTo>
                  <a:lnTo>
                    <a:pt x="44399" y="38100"/>
                  </a:lnTo>
                  <a:lnTo>
                    <a:pt x="39090" y="39370"/>
                  </a:lnTo>
                  <a:lnTo>
                    <a:pt x="38201" y="39370"/>
                  </a:lnTo>
                  <a:lnTo>
                    <a:pt x="40119" y="38100"/>
                  </a:lnTo>
                  <a:lnTo>
                    <a:pt x="40487" y="38100"/>
                  </a:lnTo>
                  <a:lnTo>
                    <a:pt x="40309" y="36830"/>
                  </a:lnTo>
                  <a:lnTo>
                    <a:pt x="40119" y="35560"/>
                  </a:lnTo>
                  <a:lnTo>
                    <a:pt x="39319" y="36156"/>
                  </a:lnTo>
                  <a:lnTo>
                    <a:pt x="39090" y="35966"/>
                  </a:lnTo>
                  <a:lnTo>
                    <a:pt x="39090" y="36334"/>
                  </a:lnTo>
                  <a:lnTo>
                    <a:pt x="37490" y="37528"/>
                  </a:lnTo>
                  <a:lnTo>
                    <a:pt x="37490" y="58420"/>
                  </a:lnTo>
                  <a:lnTo>
                    <a:pt x="36664" y="58420"/>
                  </a:lnTo>
                  <a:lnTo>
                    <a:pt x="36169" y="59690"/>
                  </a:lnTo>
                  <a:lnTo>
                    <a:pt x="35661" y="58420"/>
                  </a:lnTo>
                  <a:lnTo>
                    <a:pt x="36461" y="58420"/>
                  </a:lnTo>
                  <a:lnTo>
                    <a:pt x="37388" y="57150"/>
                  </a:lnTo>
                  <a:lnTo>
                    <a:pt x="37490" y="58420"/>
                  </a:lnTo>
                  <a:lnTo>
                    <a:pt x="37490" y="37528"/>
                  </a:lnTo>
                  <a:lnTo>
                    <a:pt x="36715" y="38100"/>
                  </a:lnTo>
                  <a:lnTo>
                    <a:pt x="37096" y="36830"/>
                  </a:lnTo>
                  <a:lnTo>
                    <a:pt x="37490" y="35560"/>
                  </a:lnTo>
                  <a:lnTo>
                    <a:pt x="39090" y="36334"/>
                  </a:lnTo>
                  <a:lnTo>
                    <a:pt x="39090" y="35966"/>
                  </a:lnTo>
                  <a:lnTo>
                    <a:pt x="38620" y="35560"/>
                  </a:lnTo>
                  <a:lnTo>
                    <a:pt x="39751" y="34290"/>
                  </a:lnTo>
                  <a:lnTo>
                    <a:pt x="39484" y="31750"/>
                  </a:lnTo>
                  <a:lnTo>
                    <a:pt x="35915" y="31750"/>
                  </a:lnTo>
                  <a:lnTo>
                    <a:pt x="32588" y="30480"/>
                  </a:lnTo>
                  <a:lnTo>
                    <a:pt x="32816" y="29210"/>
                  </a:lnTo>
                  <a:lnTo>
                    <a:pt x="33045" y="27940"/>
                  </a:lnTo>
                  <a:lnTo>
                    <a:pt x="32131" y="27940"/>
                  </a:lnTo>
                  <a:lnTo>
                    <a:pt x="32804" y="22860"/>
                  </a:lnTo>
                  <a:lnTo>
                    <a:pt x="30772" y="22555"/>
                  </a:lnTo>
                  <a:lnTo>
                    <a:pt x="30772" y="49530"/>
                  </a:lnTo>
                  <a:lnTo>
                    <a:pt x="29514" y="52070"/>
                  </a:lnTo>
                  <a:lnTo>
                    <a:pt x="28003" y="53340"/>
                  </a:lnTo>
                  <a:lnTo>
                    <a:pt x="27622" y="52070"/>
                  </a:lnTo>
                  <a:lnTo>
                    <a:pt x="30772" y="49530"/>
                  </a:lnTo>
                  <a:lnTo>
                    <a:pt x="30772" y="22555"/>
                  </a:lnTo>
                  <a:lnTo>
                    <a:pt x="24434" y="21590"/>
                  </a:lnTo>
                  <a:lnTo>
                    <a:pt x="26987" y="15240"/>
                  </a:lnTo>
                  <a:lnTo>
                    <a:pt x="27317" y="13970"/>
                  </a:lnTo>
                  <a:lnTo>
                    <a:pt x="25133" y="15240"/>
                  </a:lnTo>
                  <a:lnTo>
                    <a:pt x="23114" y="15240"/>
                  </a:lnTo>
                  <a:lnTo>
                    <a:pt x="25717" y="13970"/>
                  </a:lnTo>
                  <a:lnTo>
                    <a:pt x="18656" y="13970"/>
                  </a:lnTo>
                  <a:lnTo>
                    <a:pt x="25336" y="8890"/>
                  </a:lnTo>
                  <a:lnTo>
                    <a:pt x="27000" y="7620"/>
                  </a:lnTo>
                  <a:lnTo>
                    <a:pt x="21437" y="7620"/>
                  </a:lnTo>
                  <a:lnTo>
                    <a:pt x="19761" y="8890"/>
                  </a:lnTo>
                  <a:lnTo>
                    <a:pt x="17322" y="7620"/>
                  </a:lnTo>
                  <a:lnTo>
                    <a:pt x="17526" y="7505"/>
                  </a:lnTo>
                  <a:lnTo>
                    <a:pt x="18249" y="6350"/>
                  </a:lnTo>
                  <a:lnTo>
                    <a:pt x="19672" y="5080"/>
                  </a:lnTo>
                  <a:lnTo>
                    <a:pt x="16167" y="5080"/>
                  </a:lnTo>
                  <a:lnTo>
                    <a:pt x="16395" y="3810"/>
                  </a:lnTo>
                  <a:lnTo>
                    <a:pt x="22009" y="2540"/>
                  </a:lnTo>
                  <a:lnTo>
                    <a:pt x="21107" y="0"/>
                  </a:lnTo>
                  <a:lnTo>
                    <a:pt x="15659" y="0"/>
                  </a:lnTo>
                  <a:lnTo>
                    <a:pt x="14871" y="1270"/>
                  </a:lnTo>
                  <a:lnTo>
                    <a:pt x="14414" y="2540"/>
                  </a:lnTo>
                  <a:lnTo>
                    <a:pt x="11836" y="2540"/>
                  </a:lnTo>
                  <a:lnTo>
                    <a:pt x="7505" y="5080"/>
                  </a:lnTo>
                  <a:lnTo>
                    <a:pt x="2832" y="7620"/>
                  </a:lnTo>
                  <a:lnTo>
                    <a:pt x="863" y="10160"/>
                  </a:lnTo>
                  <a:lnTo>
                    <a:pt x="1612" y="10160"/>
                  </a:lnTo>
                  <a:lnTo>
                    <a:pt x="4165" y="10160"/>
                  </a:lnTo>
                  <a:lnTo>
                    <a:pt x="2336" y="11430"/>
                  </a:lnTo>
                  <a:lnTo>
                    <a:pt x="3352" y="11430"/>
                  </a:lnTo>
                  <a:lnTo>
                    <a:pt x="2311" y="12700"/>
                  </a:lnTo>
                  <a:lnTo>
                    <a:pt x="1638" y="12700"/>
                  </a:lnTo>
                  <a:lnTo>
                    <a:pt x="1371" y="13970"/>
                  </a:lnTo>
                  <a:lnTo>
                    <a:pt x="5245" y="12941"/>
                  </a:lnTo>
                  <a:lnTo>
                    <a:pt x="5461" y="12700"/>
                  </a:lnTo>
                  <a:lnTo>
                    <a:pt x="6108" y="12700"/>
                  </a:lnTo>
                  <a:lnTo>
                    <a:pt x="7239" y="12700"/>
                  </a:lnTo>
                  <a:lnTo>
                    <a:pt x="5638" y="13970"/>
                  </a:lnTo>
                  <a:lnTo>
                    <a:pt x="3975" y="15240"/>
                  </a:lnTo>
                  <a:lnTo>
                    <a:pt x="5219" y="15240"/>
                  </a:lnTo>
                  <a:lnTo>
                    <a:pt x="5041" y="16510"/>
                  </a:lnTo>
                  <a:lnTo>
                    <a:pt x="7467" y="16510"/>
                  </a:lnTo>
                  <a:lnTo>
                    <a:pt x="5448" y="17780"/>
                  </a:lnTo>
                  <a:lnTo>
                    <a:pt x="9271" y="17780"/>
                  </a:lnTo>
                  <a:lnTo>
                    <a:pt x="7251" y="19050"/>
                  </a:lnTo>
                  <a:lnTo>
                    <a:pt x="9474" y="19050"/>
                  </a:lnTo>
                  <a:lnTo>
                    <a:pt x="4102" y="21590"/>
                  </a:lnTo>
                  <a:lnTo>
                    <a:pt x="10401" y="21590"/>
                  </a:lnTo>
                  <a:lnTo>
                    <a:pt x="5118" y="24130"/>
                  </a:lnTo>
                  <a:lnTo>
                    <a:pt x="9842" y="22860"/>
                  </a:lnTo>
                  <a:lnTo>
                    <a:pt x="8597" y="26670"/>
                  </a:lnTo>
                  <a:lnTo>
                    <a:pt x="10820" y="26670"/>
                  </a:lnTo>
                  <a:lnTo>
                    <a:pt x="9639" y="27940"/>
                  </a:lnTo>
                  <a:lnTo>
                    <a:pt x="9131" y="29210"/>
                  </a:lnTo>
                  <a:lnTo>
                    <a:pt x="12725" y="26670"/>
                  </a:lnTo>
                  <a:lnTo>
                    <a:pt x="14224" y="27940"/>
                  </a:lnTo>
                  <a:lnTo>
                    <a:pt x="16789" y="26670"/>
                  </a:lnTo>
                  <a:lnTo>
                    <a:pt x="13919" y="30480"/>
                  </a:lnTo>
                  <a:lnTo>
                    <a:pt x="12306" y="29210"/>
                  </a:lnTo>
                  <a:lnTo>
                    <a:pt x="12103" y="29375"/>
                  </a:lnTo>
                  <a:lnTo>
                    <a:pt x="13030" y="31750"/>
                  </a:lnTo>
                  <a:lnTo>
                    <a:pt x="14122" y="30480"/>
                  </a:lnTo>
                  <a:lnTo>
                    <a:pt x="15214" y="29210"/>
                  </a:lnTo>
                  <a:lnTo>
                    <a:pt x="14071" y="30937"/>
                  </a:lnTo>
                  <a:lnTo>
                    <a:pt x="11849" y="33020"/>
                  </a:lnTo>
                  <a:lnTo>
                    <a:pt x="14097" y="31750"/>
                  </a:lnTo>
                  <a:lnTo>
                    <a:pt x="16332" y="30480"/>
                  </a:lnTo>
                  <a:lnTo>
                    <a:pt x="12992" y="33020"/>
                  </a:lnTo>
                  <a:lnTo>
                    <a:pt x="16040" y="31750"/>
                  </a:lnTo>
                  <a:lnTo>
                    <a:pt x="14490" y="34290"/>
                  </a:lnTo>
                  <a:lnTo>
                    <a:pt x="18275" y="34290"/>
                  </a:lnTo>
                  <a:lnTo>
                    <a:pt x="14465" y="35560"/>
                  </a:lnTo>
                  <a:lnTo>
                    <a:pt x="13042" y="38100"/>
                  </a:lnTo>
                  <a:lnTo>
                    <a:pt x="14427" y="38100"/>
                  </a:lnTo>
                  <a:lnTo>
                    <a:pt x="17868" y="36830"/>
                  </a:lnTo>
                  <a:lnTo>
                    <a:pt x="18097" y="36830"/>
                  </a:lnTo>
                  <a:lnTo>
                    <a:pt x="17602" y="38100"/>
                  </a:lnTo>
                  <a:lnTo>
                    <a:pt x="19862" y="38100"/>
                  </a:lnTo>
                  <a:lnTo>
                    <a:pt x="18605" y="40335"/>
                  </a:lnTo>
                  <a:lnTo>
                    <a:pt x="18427" y="40640"/>
                  </a:lnTo>
                  <a:lnTo>
                    <a:pt x="18745" y="40538"/>
                  </a:lnTo>
                  <a:lnTo>
                    <a:pt x="19545" y="41529"/>
                  </a:lnTo>
                  <a:lnTo>
                    <a:pt x="20154" y="40932"/>
                  </a:lnTo>
                  <a:lnTo>
                    <a:pt x="20866" y="40347"/>
                  </a:lnTo>
                  <a:lnTo>
                    <a:pt x="21590" y="39789"/>
                  </a:lnTo>
                  <a:lnTo>
                    <a:pt x="19875" y="41008"/>
                  </a:lnTo>
                  <a:lnTo>
                    <a:pt x="18897" y="40487"/>
                  </a:lnTo>
                  <a:lnTo>
                    <a:pt x="22339" y="39370"/>
                  </a:lnTo>
                  <a:lnTo>
                    <a:pt x="22199" y="40170"/>
                  </a:lnTo>
                  <a:lnTo>
                    <a:pt x="23164" y="39370"/>
                  </a:lnTo>
                  <a:lnTo>
                    <a:pt x="24828" y="38100"/>
                  </a:lnTo>
                  <a:lnTo>
                    <a:pt x="26390" y="38100"/>
                  </a:lnTo>
                  <a:lnTo>
                    <a:pt x="28676" y="36830"/>
                  </a:lnTo>
                  <a:lnTo>
                    <a:pt x="26644" y="38100"/>
                  </a:lnTo>
                  <a:lnTo>
                    <a:pt x="26517" y="38100"/>
                  </a:lnTo>
                  <a:lnTo>
                    <a:pt x="25641" y="39370"/>
                  </a:lnTo>
                  <a:lnTo>
                    <a:pt x="26136" y="39370"/>
                  </a:lnTo>
                  <a:lnTo>
                    <a:pt x="24726" y="40640"/>
                  </a:lnTo>
                  <a:lnTo>
                    <a:pt x="27254" y="40640"/>
                  </a:lnTo>
                  <a:lnTo>
                    <a:pt x="26847" y="41910"/>
                  </a:lnTo>
                  <a:lnTo>
                    <a:pt x="23939" y="43180"/>
                  </a:lnTo>
                  <a:lnTo>
                    <a:pt x="24714" y="40652"/>
                  </a:lnTo>
                  <a:lnTo>
                    <a:pt x="22669" y="43180"/>
                  </a:lnTo>
                  <a:lnTo>
                    <a:pt x="23088" y="41910"/>
                  </a:lnTo>
                  <a:lnTo>
                    <a:pt x="18872" y="45720"/>
                  </a:lnTo>
                  <a:lnTo>
                    <a:pt x="22961" y="40640"/>
                  </a:lnTo>
                  <a:lnTo>
                    <a:pt x="18389" y="44450"/>
                  </a:lnTo>
                  <a:lnTo>
                    <a:pt x="18503" y="46990"/>
                  </a:lnTo>
                  <a:lnTo>
                    <a:pt x="21005" y="45720"/>
                  </a:lnTo>
                  <a:lnTo>
                    <a:pt x="21132" y="46990"/>
                  </a:lnTo>
                  <a:lnTo>
                    <a:pt x="23037" y="46990"/>
                  </a:lnTo>
                  <a:lnTo>
                    <a:pt x="23533" y="45720"/>
                  </a:lnTo>
                  <a:lnTo>
                    <a:pt x="25438" y="44450"/>
                  </a:lnTo>
                  <a:lnTo>
                    <a:pt x="29870" y="45720"/>
                  </a:lnTo>
                  <a:lnTo>
                    <a:pt x="18999" y="52070"/>
                  </a:lnTo>
                  <a:lnTo>
                    <a:pt x="24066" y="50800"/>
                  </a:lnTo>
                  <a:lnTo>
                    <a:pt x="26339" y="49530"/>
                  </a:lnTo>
                  <a:lnTo>
                    <a:pt x="30251" y="46990"/>
                  </a:lnTo>
                  <a:lnTo>
                    <a:pt x="28994" y="49530"/>
                  </a:lnTo>
                  <a:lnTo>
                    <a:pt x="25336" y="52070"/>
                  </a:lnTo>
                  <a:lnTo>
                    <a:pt x="25984" y="53340"/>
                  </a:lnTo>
                  <a:lnTo>
                    <a:pt x="27216" y="52362"/>
                  </a:lnTo>
                  <a:lnTo>
                    <a:pt x="25361" y="55880"/>
                  </a:lnTo>
                  <a:lnTo>
                    <a:pt x="28295" y="53340"/>
                  </a:lnTo>
                  <a:lnTo>
                    <a:pt x="29768" y="52070"/>
                  </a:lnTo>
                  <a:lnTo>
                    <a:pt x="30276" y="53340"/>
                  </a:lnTo>
                  <a:lnTo>
                    <a:pt x="27381" y="54610"/>
                  </a:lnTo>
                  <a:lnTo>
                    <a:pt x="28905" y="55880"/>
                  </a:lnTo>
                  <a:lnTo>
                    <a:pt x="32219" y="57150"/>
                  </a:lnTo>
                  <a:lnTo>
                    <a:pt x="33909" y="58420"/>
                  </a:lnTo>
                  <a:lnTo>
                    <a:pt x="31826" y="58420"/>
                  </a:lnTo>
                  <a:lnTo>
                    <a:pt x="31178" y="59690"/>
                  </a:lnTo>
                  <a:lnTo>
                    <a:pt x="34124" y="60960"/>
                  </a:lnTo>
                  <a:lnTo>
                    <a:pt x="33934" y="64770"/>
                  </a:lnTo>
                  <a:lnTo>
                    <a:pt x="33667" y="68580"/>
                  </a:lnTo>
                  <a:lnTo>
                    <a:pt x="36779" y="67310"/>
                  </a:lnTo>
                  <a:lnTo>
                    <a:pt x="38658" y="67310"/>
                  </a:lnTo>
                  <a:lnTo>
                    <a:pt x="37122" y="68580"/>
                  </a:lnTo>
                  <a:lnTo>
                    <a:pt x="36144" y="69850"/>
                  </a:lnTo>
                  <a:lnTo>
                    <a:pt x="43662" y="69850"/>
                  </a:lnTo>
                  <a:lnTo>
                    <a:pt x="41986" y="73660"/>
                  </a:lnTo>
                  <a:lnTo>
                    <a:pt x="41021" y="73660"/>
                  </a:lnTo>
                  <a:lnTo>
                    <a:pt x="40817" y="76200"/>
                  </a:lnTo>
                  <a:lnTo>
                    <a:pt x="47167" y="72390"/>
                  </a:lnTo>
                  <a:lnTo>
                    <a:pt x="45554" y="74930"/>
                  </a:lnTo>
                  <a:lnTo>
                    <a:pt x="44958" y="74930"/>
                  </a:lnTo>
                  <a:lnTo>
                    <a:pt x="45643" y="78740"/>
                  </a:lnTo>
                  <a:lnTo>
                    <a:pt x="49911" y="80010"/>
                  </a:lnTo>
                  <a:lnTo>
                    <a:pt x="47536" y="83820"/>
                  </a:lnTo>
                  <a:lnTo>
                    <a:pt x="51447" y="82550"/>
                  </a:lnTo>
                  <a:lnTo>
                    <a:pt x="47752" y="87630"/>
                  </a:lnTo>
                  <a:lnTo>
                    <a:pt x="52933" y="83820"/>
                  </a:lnTo>
                  <a:lnTo>
                    <a:pt x="51473" y="87630"/>
                  </a:lnTo>
                  <a:lnTo>
                    <a:pt x="50266" y="87630"/>
                  </a:lnTo>
                  <a:lnTo>
                    <a:pt x="50076" y="91440"/>
                  </a:lnTo>
                  <a:lnTo>
                    <a:pt x="50241" y="91440"/>
                  </a:lnTo>
                  <a:lnTo>
                    <a:pt x="53822" y="90170"/>
                  </a:lnTo>
                  <a:lnTo>
                    <a:pt x="54838" y="90170"/>
                  </a:lnTo>
                  <a:lnTo>
                    <a:pt x="52209" y="91440"/>
                  </a:lnTo>
                  <a:lnTo>
                    <a:pt x="55626" y="91440"/>
                  </a:lnTo>
                  <a:lnTo>
                    <a:pt x="57467" y="92710"/>
                  </a:lnTo>
                  <a:lnTo>
                    <a:pt x="55473" y="95250"/>
                  </a:lnTo>
                  <a:lnTo>
                    <a:pt x="54152" y="96520"/>
                  </a:lnTo>
                  <a:lnTo>
                    <a:pt x="58077" y="97790"/>
                  </a:lnTo>
                  <a:lnTo>
                    <a:pt x="59029" y="97790"/>
                  </a:lnTo>
                  <a:lnTo>
                    <a:pt x="52844" y="100330"/>
                  </a:lnTo>
                  <a:lnTo>
                    <a:pt x="56134" y="100330"/>
                  </a:lnTo>
                  <a:lnTo>
                    <a:pt x="56616" y="99060"/>
                  </a:lnTo>
                  <a:lnTo>
                    <a:pt x="58293" y="99060"/>
                  </a:lnTo>
                  <a:lnTo>
                    <a:pt x="57137" y="100330"/>
                  </a:lnTo>
                  <a:lnTo>
                    <a:pt x="58102" y="101600"/>
                  </a:lnTo>
                  <a:lnTo>
                    <a:pt x="59499" y="101600"/>
                  </a:lnTo>
                  <a:lnTo>
                    <a:pt x="57556" y="102870"/>
                  </a:lnTo>
                  <a:lnTo>
                    <a:pt x="58407" y="105410"/>
                  </a:lnTo>
                  <a:lnTo>
                    <a:pt x="61175" y="106680"/>
                  </a:lnTo>
                  <a:lnTo>
                    <a:pt x="62598" y="107950"/>
                  </a:lnTo>
                  <a:lnTo>
                    <a:pt x="62903" y="106680"/>
                  </a:lnTo>
                  <a:lnTo>
                    <a:pt x="66128" y="105410"/>
                  </a:lnTo>
                  <a:lnTo>
                    <a:pt x="66852" y="105410"/>
                  </a:lnTo>
                  <a:lnTo>
                    <a:pt x="66230" y="106032"/>
                  </a:lnTo>
                  <a:lnTo>
                    <a:pt x="67513" y="105410"/>
                  </a:lnTo>
                  <a:lnTo>
                    <a:pt x="67729" y="106680"/>
                  </a:lnTo>
                  <a:lnTo>
                    <a:pt x="64770" y="107950"/>
                  </a:lnTo>
                  <a:lnTo>
                    <a:pt x="65176" y="107950"/>
                  </a:lnTo>
                  <a:lnTo>
                    <a:pt x="64389" y="109220"/>
                  </a:lnTo>
                  <a:lnTo>
                    <a:pt x="63804" y="109220"/>
                  </a:lnTo>
                  <a:lnTo>
                    <a:pt x="62725" y="110490"/>
                  </a:lnTo>
                  <a:lnTo>
                    <a:pt x="64693" y="109220"/>
                  </a:lnTo>
                  <a:lnTo>
                    <a:pt x="61125" y="113030"/>
                  </a:lnTo>
                  <a:lnTo>
                    <a:pt x="64477" y="111760"/>
                  </a:lnTo>
                  <a:lnTo>
                    <a:pt x="63690" y="113030"/>
                  </a:lnTo>
                  <a:lnTo>
                    <a:pt x="65151" y="114300"/>
                  </a:lnTo>
                  <a:lnTo>
                    <a:pt x="66751" y="114300"/>
                  </a:lnTo>
                  <a:lnTo>
                    <a:pt x="68084" y="116840"/>
                  </a:lnTo>
                  <a:lnTo>
                    <a:pt x="70446" y="114300"/>
                  </a:lnTo>
                  <a:lnTo>
                    <a:pt x="70396" y="115570"/>
                  </a:lnTo>
                  <a:lnTo>
                    <a:pt x="72631" y="114300"/>
                  </a:lnTo>
                  <a:lnTo>
                    <a:pt x="72796" y="116840"/>
                  </a:lnTo>
                  <a:lnTo>
                    <a:pt x="71970" y="119380"/>
                  </a:lnTo>
                  <a:lnTo>
                    <a:pt x="73240" y="120650"/>
                  </a:lnTo>
                  <a:lnTo>
                    <a:pt x="75107" y="120650"/>
                  </a:lnTo>
                  <a:lnTo>
                    <a:pt x="76390" y="121920"/>
                  </a:lnTo>
                  <a:lnTo>
                    <a:pt x="74295" y="121920"/>
                  </a:lnTo>
                  <a:lnTo>
                    <a:pt x="75946" y="123190"/>
                  </a:lnTo>
                  <a:lnTo>
                    <a:pt x="76390" y="123190"/>
                  </a:lnTo>
                  <a:lnTo>
                    <a:pt x="79756" y="124460"/>
                  </a:lnTo>
                  <a:lnTo>
                    <a:pt x="80441" y="123190"/>
                  </a:lnTo>
                  <a:lnTo>
                    <a:pt x="80619" y="123190"/>
                  </a:lnTo>
                  <a:lnTo>
                    <a:pt x="81445" y="121920"/>
                  </a:lnTo>
                  <a:lnTo>
                    <a:pt x="82092" y="123190"/>
                  </a:lnTo>
                  <a:lnTo>
                    <a:pt x="81229" y="124460"/>
                  </a:lnTo>
                  <a:lnTo>
                    <a:pt x="84886" y="124460"/>
                  </a:lnTo>
                  <a:lnTo>
                    <a:pt x="78003" y="134620"/>
                  </a:lnTo>
                  <a:lnTo>
                    <a:pt x="83896" y="133350"/>
                  </a:lnTo>
                  <a:lnTo>
                    <a:pt x="87439" y="133350"/>
                  </a:lnTo>
                  <a:lnTo>
                    <a:pt x="87795" y="134620"/>
                  </a:lnTo>
                  <a:lnTo>
                    <a:pt x="85432" y="134620"/>
                  </a:lnTo>
                  <a:lnTo>
                    <a:pt x="84670" y="135890"/>
                  </a:lnTo>
                  <a:lnTo>
                    <a:pt x="89865" y="135890"/>
                  </a:lnTo>
                  <a:lnTo>
                    <a:pt x="86855" y="139700"/>
                  </a:lnTo>
                  <a:lnTo>
                    <a:pt x="90563" y="139700"/>
                  </a:lnTo>
                  <a:lnTo>
                    <a:pt x="85521" y="146050"/>
                  </a:lnTo>
                  <a:lnTo>
                    <a:pt x="94843" y="143510"/>
                  </a:lnTo>
                  <a:lnTo>
                    <a:pt x="92405" y="148590"/>
                  </a:lnTo>
                  <a:lnTo>
                    <a:pt x="93751" y="147320"/>
                  </a:lnTo>
                  <a:lnTo>
                    <a:pt x="95237" y="147320"/>
                  </a:lnTo>
                  <a:lnTo>
                    <a:pt x="95529" y="147320"/>
                  </a:lnTo>
                  <a:lnTo>
                    <a:pt x="95389" y="147408"/>
                  </a:lnTo>
                  <a:lnTo>
                    <a:pt x="100152" y="149860"/>
                  </a:lnTo>
                  <a:lnTo>
                    <a:pt x="99910" y="157480"/>
                  </a:lnTo>
                  <a:lnTo>
                    <a:pt x="102019" y="162560"/>
                  </a:lnTo>
                  <a:lnTo>
                    <a:pt x="102870" y="163830"/>
                  </a:lnTo>
                  <a:lnTo>
                    <a:pt x="110020" y="157480"/>
                  </a:lnTo>
                  <a:lnTo>
                    <a:pt x="108204" y="161290"/>
                  </a:lnTo>
                  <a:lnTo>
                    <a:pt x="105143" y="163830"/>
                  </a:lnTo>
                  <a:lnTo>
                    <a:pt x="110744" y="163830"/>
                  </a:lnTo>
                  <a:lnTo>
                    <a:pt x="110159" y="170180"/>
                  </a:lnTo>
                  <a:lnTo>
                    <a:pt x="113563" y="170180"/>
                  </a:lnTo>
                  <a:lnTo>
                    <a:pt x="114579" y="170180"/>
                  </a:lnTo>
                  <a:lnTo>
                    <a:pt x="113804" y="171450"/>
                  </a:lnTo>
                  <a:lnTo>
                    <a:pt x="113563" y="170180"/>
                  </a:lnTo>
                  <a:lnTo>
                    <a:pt x="112217" y="172720"/>
                  </a:lnTo>
                  <a:lnTo>
                    <a:pt x="115430" y="172720"/>
                  </a:lnTo>
                  <a:lnTo>
                    <a:pt x="116967" y="171450"/>
                  </a:lnTo>
                  <a:lnTo>
                    <a:pt x="117195" y="172720"/>
                  </a:lnTo>
                  <a:lnTo>
                    <a:pt x="115684" y="172720"/>
                  </a:lnTo>
                  <a:lnTo>
                    <a:pt x="115150" y="173990"/>
                  </a:lnTo>
                  <a:lnTo>
                    <a:pt x="114566" y="175260"/>
                  </a:lnTo>
                  <a:lnTo>
                    <a:pt x="118859" y="173990"/>
                  </a:lnTo>
                  <a:lnTo>
                    <a:pt x="117030" y="175260"/>
                  </a:lnTo>
                  <a:lnTo>
                    <a:pt x="117551" y="175260"/>
                  </a:lnTo>
                  <a:lnTo>
                    <a:pt x="117665" y="177800"/>
                  </a:lnTo>
                  <a:lnTo>
                    <a:pt x="119494" y="175260"/>
                  </a:lnTo>
                  <a:lnTo>
                    <a:pt x="119405" y="177800"/>
                  </a:lnTo>
                  <a:lnTo>
                    <a:pt x="122250" y="176530"/>
                  </a:lnTo>
                  <a:lnTo>
                    <a:pt x="121729" y="179070"/>
                  </a:lnTo>
                  <a:lnTo>
                    <a:pt x="124612" y="176530"/>
                  </a:lnTo>
                  <a:lnTo>
                    <a:pt x="122186" y="181584"/>
                  </a:lnTo>
                  <a:lnTo>
                    <a:pt x="125717" y="179070"/>
                  </a:lnTo>
                  <a:lnTo>
                    <a:pt x="122174" y="181610"/>
                  </a:lnTo>
                  <a:lnTo>
                    <a:pt x="124536" y="182880"/>
                  </a:lnTo>
                  <a:lnTo>
                    <a:pt x="126796" y="181610"/>
                  </a:lnTo>
                  <a:lnTo>
                    <a:pt x="125539" y="182880"/>
                  </a:lnTo>
                  <a:lnTo>
                    <a:pt x="126250" y="184150"/>
                  </a:lnTo>
                  <a:lnTo>
                    <a:pt x="124536" y="184150"/>
                  </a:lnTo>
                  <a:lnTo>
                    <a:pt x="125298" y="185420"/>
                  </a:lnTo>
                  <a:lnTo>
                    <a:pt x="126568" y="185420"/>
                  </a:lnTo>
                  <a:lnTo>
                    <a:pt x="128231" y="184150"/>
                  </a:lnTo>
                  <a:lnTo>
                    <a:pt x="125361" y="189230"/>
                  </a:lnTo>
                  <a:lnTo>
                    <a:pt x="134137" y="182880"/>
                  </a:lnTo>
                  <a:lnTo>
                    <a:pt x="129552" y="189230"/>
                  </a:lnTo>
                  <a:lnTo>
                    <a:pt x="133477" y="189230"/>
                  </a:lnTo>
                  <a:lnTo>
                    <a:pt x="135978" y="190233"/>
                  </a:lnTo>
                  <a:lnTo>
                    <a:pt x="133388" y="193040"/>
                  </a:lnTo>
                  <a:lnTo>
                    <a:pt x="135864" y="194030"/>
                  </a:lnTo>
                  <a:lnTo>
                    <a:pt x="136626" y="190500"/>
                  </a:lnTo>
                  <a:lnTo>
                    <a:pt x="136906" y="189230"/>
                  </a:lnTo>
                  <a:lnTo>
                    <a:pt x="136639" y="190500"/>
                  </a:lnTo>
                  <a:lnTo>
                    <a:pt x="139293" y="191770"/>
                  </a:lnTo>
                  <a:lnTo>
                    <a:pt x="136067" y="194119"/>
                  </a:lnTo>
                  <a:lnTo>
                    <a:pt x="136563" y="194310"/>
                  </a:lnTo>
                  <a:lnTo>
                    <a:pt x="140512" y="191770"/>
                  </a:lnTo>
                  <a:lnTo>
                    <a:pt x="141325" y="194030"/>
                  </a:lnTo>
                  <a:lnTo>
                    <a:pt x="141414" y="195580"/>
                  </a:lnTo>
                  <a:lnTo>
                    <a:pt x="138963" y="195580"/>
                  </a:lnTo>
                  <a:lnTo>
                    <a:pt x="142113" y="196850"/>
                  </a:lnTo>
                  <a:lnTo>
                    <a:pt x="142125" y="200660"/>
                  </a:lnTo>
                  <a:lnTo>
                    <a:pt x="145554" y="199390"/>
                  </a:lnTo>
                  <a:lnTo>
                    <a:pt x="145237" y="200660"/>
                  </a:lnTo>
                  <a:lnTo>
                    <a:pt x="144729" y="200660"/>
                  </a:lnTo>
                  <a:lnTo>
                    <a:pt x="144538" y="201930"/>
                  </a:lnTo>
                  <a:lnTo>
                    <a:pt x="146037" y="200660"/>
                  </a:lnTo>
                  <a:lnTo>
                    <a:pt x="145313" y="200660"/>
                  </a:lnTo>
                  <a:lnTo>
                    <a:pt x="146177" y="199390"/>
                  </a:lnTo>
                  <a:lnTo>
                    <a:pt x="147040" y="198120"/>
                  </a:lnTo>
                  <a:lnTo>
                    <a:pt x="150545" y="197053"/>
                  </a:lnTo>
                  <a:lnTo>
                    <a:pt x="147523" y="199390"/>
                  </a:lnTo>
                  <a:lnTo>
                    <a:pt x="152920" y="198120"/>
                  </a:lnTo>
                  <a:lnTo>
                    <a:pt x="148983" y="201256"/>
                  </a:lnTo>
                  <a:lnTo>
                    <a:pt x="148983" y="201930"/>
                  </a:lnTo>
                  <a:lnTo>
                    <a:pt x="148488" y="203200"/>
                  </a:lnTo>
                  <a:lnTo>
                    <a:pt x="148005" y="203200"/>
                  </a:lnTo>
                  <a:lnTo>
                    <a:pt x="148983" y="201930"/>
                  </a:lnTo>
                  <a:lnTo>
                    <a:pt x="148983" y="201256"/>
                  </a:lnTo>
                  <a:lnTo>
                    <a:pt x="146519" y="203200"/>
                  </a:lnTo>
                  <a:lnTo>
                    <a:pt x="147015" y="203200"/>
                  </a:lnTo>
                  <a:lnTo>
                    <a:pt x="148983" y="204470"/>
                  </a:lnTo>
                  <a:lnTo>
                    <a:pt x="150202" y="201930"/>
                  </a:lnTo>
                  <a:lnTo>
                    <a:pt x="151193" y="203200"/>
                  </a:lnTo>
                  <a:lnTo>
                    <a:pt x="150444" y="203200"/>
                  </a:lnTo>
                  <a:lnTo>
                    <a:pt x="150088" y="204114"/>
                  </a:lnTo>
                  <a:lnTo>
                    <a:pt x="152908" y="203200"/>
                  </a:lnTo>
                  <a:lnTo>
                    <a:pt x="153136" y="204470"/>
                  </a:lnTo>
                  <a:lnTo>
                    <a:pt x="152641" y="204470"/>
                  </a:lnTo>
                  <a:lnTo>
                    <a:pt x="152374" y="205168"/>
                  </a:lnTo>
                  <a:lnTo>
                    <a:pt x="153631" y="207010"/>
                  </a:lnTo>
                  <a:lnTo>
                    <a:pt x="158267" y="204470"/>
                  </a:lnTo>
                  <a:lnTo>
                    <a:pt x="158496" y="207010"/>
                  </a:lnTo>
                  <a:lnTo>
                    <a:pt x="154838" y="209550"/>
                  </a:lnTo>
                  <a:lnTo>
                    <a:pt x="158000" y="208280"/>
                  </a:lnTo>
                  <a:lnTo>
                    <a:pt x="155333" y="210820"/>
                  </a:lnTo>
                  <a:lnTo>
                    <a:pt x="157035" y="210820"/>
                  </a:lnTo>
                  <a:lnTo>
                    <a:pt x="158013" y="209550"/>
                  </a:lnTo>
                  <a:lnTo>
                    <a:pt x="158762" y="210820"/>
                  </a:lnTo>
                  <a:lnTo>
                    <a:pt x="161455" y="209550"/>
                  </a:lnTo>
                  <a:lnTo>
                    <a:pt x="161213" y="210820"/>
                  </a:lnTo>
                  <a:lnTo>
                    <a:pt x="159512" y="210820"/>
                  </a:lnTo>
                  <a:lnTo>
                    <a:pt x="161505" y="212090"/>
                  </a:lnTo>
                  <a:lnTo>
                    <a:pt x="161709" y="210820"/>
                  </a:lnTo>
                  <a:lnTo>
                    <a:pt x="163906" y="209550"/>
                  </a:lnTo>
                  <a:lnTo>
                    <a:pt x="164503" y="208280"/>
                  </a:lnTo>
                  <a:lnTo>
                    <a:pt x="165100" y="207010"/>
                  </a:lnTo>
                  <a:lnTo>
                    <a:pt x="165366" y="208280"/>
                  </a:lnTo>
                  <a:lnTo>
                    <a:pt x="164884" y="208280"/>
                  </a:lnTo>
                  <a:lnTo>
                    <a:pt x="166103" y="209550"/>
                  </a:lnTo>
                  <a:lnTo>
                    <a:pt x="164909" y="210820"/>
                  </a:lnTo>
                  <a:lnTo>
                    <a:pt x="167474" y="210820"/>
                  </a:lnTo>
                  <a:lnTo>
                    <a:pt x="167360" y="212090"/>
                  </a:lnTo>
                  <a:lnTo>
                    <a:pt x="166649" y="212090"/>
                  </a:lnTo>
                  <a:lnTo>
                    <a:pt x="164630" y="214210"/>
                  </a:lnTo>
                  <a:lnTo>
                    <a:pt x="166408" y="213360"/>
                  </a:lnTo>
                  <a:lnTo>
                    <a:pt x="166217" y="215900"/>
                  </a:lnTo>
                  <a:lnTo>
                    <a:pt x="167678" y="215265"/>
                  </a:lnTo>
                  <a:lnTo>
                    <a:pt x="166941" y="215900"/>
                  </a:lnTo>
                  <a:lnTo>
                    <a:pt x="166700" y="217170"/>
                  </a:lnTo>
                  <a:lnTo>
                    <a:pt x="168732" y="214807"/>
                  </a:lnTo>
                  <a:lnTo>
                    <a:pt x="168859" y="214744"/>
                  </a:lnTo>
                  <a:lnTo>
                    <a:pt x="168643" y="215900"/>
                  </a:lnTo>
                  <a:lnTo>
                    <a:pt x="168414" y="215900"/>
                  </a:lnTo>
                  <a:lnTo>
                    <a:pt x="167220" y="217170"/>
                  </a:lnTo>
                  <a:lnTo>
                    <a:pt x="167970" y="218440"/>
                  </a:lnTo>
                  <a:lnTo>
                    <a:pt x="169735" y="214630"/>
                  </a:lnTo>
                  <a:lnTo>
                    <a:pt x="170319" y="213360"/>
                  </a:lnTo>
                  <a:lnTo>
                    <a:pt x="170129" y="215900"/>
                  </a:lnTo>
                  <a:lnTo>
                    <a:pt x="169875" y="215900"/>
                  </a:lnTo>
                  <a:lnTo>
                    <a:pt x="169646" y="217170"/>
                  </a:lnTo>
                  <a:lnTo>
                    <a:pt x="169151" y="217170"/>
                  </a:lnTo>
                  <a:lnTo>
                    <a:pt x="169684" y="218440"/>
                  </a:lnTo>
                  <a:lnTo>
                    <a:pt x="172834" y="218440"/>
                  </a:lnTo>
                  <a:lnTo>
                    <a:pt x="173126" y="219710"/>
                  </a:lnTo>
                  <a:lnTo>
                    <a:pt x="171018" y="223113"/>
                  </a:lnTo>
                  <a:lnTo>
                    <a:pt x="171729" y="223520"/>
                  </a:lnTo>
                  <a:lnTo>
                    <a:pt x="176352" y="222250"/>
                  </a:lnTo>
                  <a:lnTo>
                    <a:pt x="177406" y="224777"/>
                  </a:lnTo>
                  <a:lnTo>
                    <a:pt x="180098" y="222250"/>
                  </a:lnTo>
                  <a:lnTo>
                    <a:pt x="181444" y="220980"/>
                  </a:lnTo>
                  <a:lnTo>
                    <a:pt x="176784" y="227330"/>
                  </a:lnTo>
                  <a:lnTo>
                    <a:pt x="178676" y="226441"/>
                  </a:lnTo>
                  <a:lnTo>
                    <a:pt x="177647" y="227812"/>
                  </a:lnTo>
                  <a:lnTo>
                    <a:pt x="178104" y="229870"/>
                  </a:lnTo>
                  <a:lnTo>
                    <a:pt x="180860" y="228600"/>
                  </a:lnTo>
                  <a:lnTo>
                    <a:pt x="183819" y="229870"/>
                  </a:lnTo>
                  <a:lnTo>
                    <a:pt x="182626" y="229870"/>
                  </a:lnTo>
                  <a:lnTo>
                    <a:pt x="182448" y="232410"/>
                  </a:lnTo>
                  <a:lnTo>
                    <a:pt x="183934" y="232410"/>
                  </a:lnTo>
                  <a:lnTo>
                    <a:pt x="184238" y="233680"/>
                  </a:lnTo>
                  <a:lnTo>
                    <a:pt x="185420" y="232410"/>
                  </a:lnTo>
                  <a:lnTo>
                    <a:pt x="185686" y="233680"/>
                  </a:lnTo>
                  <a:lnTo>
                    <a:pt x="186829" y="231140"/>
                  </a:lnTo>
                  <a:lnTo>
                    <a:pt x="186588" y="234950"/>
                  </a:lnTo>
                  <a:lnTo>
                    <a:pt x="188963" y="236220"/>
                  </a:lnTo>
                  <a:lnTo>
                    <a:pt x="191477" y="236220"/>
                  </a:lnTo>
                  <a:lnTo>
                    <a:pt x="191643" y="238760"/>
                  </a:lnTo>
                  <a:lnTo>
                    <a:pt x="191389" y="238760"/>
                  </a:lnTo>
                  <a:lnTo>
                    <a:pt x="190207" y="240030"/>
                  </a:lnTo>
                  <a:lnTo>
                    <a:pt x="193052" y="240030"/>
                  </a:lnTo>
                  <a:lnTo>
                    <a:pt x="194538" y="238760"/>
                  </a:lnTo>
                  <a:lnTo>
                    <a:pt x="193802" y="238760"/>
                  </a:lnTo>
                  <a:lnTo>
                    <a:pt x="194691" y="237490"/>
                  </a:lnTo>
                  <a:lnTo>
                    <a:pt x="195872" y="236220"/>
                  </a:lnTo>
                  <a:lnTo>
                    <a:pt x="197548" y="236220"/>
                  </a:lnTo>
                  <a:lnTo>
                    <a:pt x="195681" y="237490"/>
                  </a:lnTo>
                  <a:lnTo>
                    <a:pt x="194957" y="240030"/>
                  </a:lnTo>
                  <a:lnTo>
                    <a:pt x="195326" y="240030"/>
                  </a:lnTo>
                  <a:lnTo>
                    <a:pt x="194030" y="242570"/>
                  </a:lnTo>
                  <a:lnTo>
                    <a:pt x="195808" y="240030"/>
                  </a:lnTo>
                  <a:lnTo>
                    <a:pt x="196697" y="238760"/>
                  </a:lnTo>
                  <a:lnTo>
                    <a:pt x="199364" y="234950"/>
                  </a:lnTo>
                  <a:lnTo>
                    <a:pt x="198691" y="238760"/>
                  </a:lnTo>
                  <a:lnTo>
                    <a:pt x="197789" y="240030"/>
                  </a:lnTo>
                  <a:lnTo>
                    <a:pt x="198678" y="240030"/>
                  </a:lnTo>
                  <a:lnTo>
                    <a:pt x="200228" y="238760"/>
                  </a:lnTo>
                  <a:lnTo>
                    <a:pt x="200494" y="240030"/>
                  </a:lnTo>
                  <a:lnTo>
                    <a:pt x="198856" y="241300"/>
                  </a:lnTo>
                  <a:lnTo>
                    <a:pt x="199136" y="240030"/>
                  </a:lnTo>
                  <a:lnTo>
                    <a:pt x="197573" y="241300"/>
                  </a:lnTo>
                  <a:lnTo>
                    <a:pt x="198386" y="242570"/>
                  </a:lnTo>
                  <a:lnTo>
                    <a:pt x="198894" y="242100"/>
                  </a:lnTo>
                  <a:lnTo>
                    <a:pt x="197726" y="245110"/>
                  </a:lnTo>
                  <a:lnTo>
                    <a:pt x="198374" y="243840"/>
                  </a:lnTo>
                  <a:lnTo>
                    <a:pt x="198526" y="245021"/>
                  </a:lnTo>
                  <a:lnTo>
                    <a:pt x="198501" y="246037"/>
                  </a:lnTo>
                  <a:lnTo>
                    <a:pt x="198577" y="245516"/>
                  </a:lnTo>
                  <a:lnTo>
                    <a:pt x="198767" y="247650"/>
                  </a:lnTo>
                  <a:lnTo>
                    <a:pt x="199047" y="246380"/>
                  </a:lnTo>
                  <a:lnTo>
                    <a:pt x="201904" y="243840"/>
                  </a:lnTo>
                  <a:lnTo>
                    <a:pt x="203327" y="242570"/>
                  </a:lnTo>
                  <a:lnTo>
                    <a:pt x="204762" y="241300"/>
                  </a:lnTo>
                  <a:lnTo>
                    <a:pt x="202425" y="246240"/>
                  </a:lnTo>
                  <a:lnTo>
                    <a:pt x="201955" y="246380"/>
                  </a:lnTo>
                  <a:lnTo>
                    <a:pt x="202349" y="246380"/>
                  </a:lnTo>
                  <a:lnTo>
                    <a:pt x="201752" y="247650"/>
                  </a:lnTo>
                  <a:lnTo>
                    <a:pt x="203923" y="246380"/>
                  </a:lnTo>
                  <a:lnTo>
                    <a:pt x="204177" y="246380"/>
                  </a:lnTo>
                  <a:lnTo>
                    <a:pt x="202006" y="248920"/>
                  </a:lnTo>
                  <a:lnTo>
                    <a:pt x="201739" y="250190"/>
                  </a:lnTo>
                  <a:lnTo>
                    <a:pt x="201549" y="250190"/>
                  </a:lnTo>
                  <a:lnTo>
                    <a:pt x="200837" y="251460"/>
                  </a:lnTo>
                  <a:lnTo>
                    <a:pt x="203085" y="250190"/>
                  </a:lnTo>
                  <a:lnTo>
                    <a:pt x="200469" y="254000"/>
                  </a:lnTo>
                  <a:lnTo>
                    <a:pt x="203733" y="251460"/>
                  </a:lnTo>
                  <a:lnTo>
                    <a:pt x="203098" y="252730"/>
                  </a:lnTo>
                  <a:lnTo>
                    <a:pt x="203454" y="252730"/>
                  </a:lnTo>
                  <a:lnTo>
                    <a:pt x="204355" y="251460"/>
                  </a:lnTo>
                  <a:lnTo>
                    <a:pt x="207759" y="250190"/>
                  </a:lnTo>
                  <a:lnTo>
                    <a:pt x="204330" y="256540"/>
                  </a:lnTo>
                  <a:lnTo>
                    <a:pt x="209118" y="255270"/>
                  </a:lnTo>
                  <a:lnTo>
                    <a:pt x="211836" y="254000"/>
                  </a:lnTo>
                  <a:lnTo>
                    <a:pt x="214337" y="252730"/>
                  </a:lnTo>
                  <a:lnTo>
                    <a:pt x="216776" y="251460"/>
                  </a:lnTo>
                  <a:lnTo>
                    <a:pt x="216154" y="254000"/>
                  </a:lnTo>
                  <a:lnTo>
                    <a:pt x="213995" y="254000"/>
                  </a:lnTo>
                  <a:lnTo>
                    <a:pt x="213753" y="256540"/>
                  </a:lnTo>
                  <a:lnTo>
                    <a:pt x="215201" y="256540"/>
                  </a:lnTo>
                  <a:lnTo>
                    <a:pt x="214337" y="259080"/>
                  </a:lnTo>
                  <a:lnTo>
                    <a:pt x="215061" y="259080"/>
                  </a:lnTo>
                  <a:lnTo>
                    <a:pt x="216535" y="257251"/>
                  </a:lnTo>
                  <a:lnTo>
                    <a:pt x="216115" y="256540"/>
                  </a:lnTo>
                  <a:lnTo>
                    <a:pt x="217716" y="255270"/>
                  </a:lnTo>
                  <a:lnTo>
                    <a:pt x="219316" y="254000"/>
                  </a:lnTo>
                  <a:lnTo>
                    <a:pt x="216001" y="255270"/>
                  </a:lnTo>
                  <a:lnTo>
                    <a:pt x="216522" y="254000"/>
                  </a:lnTo>
                  <a:lnTo>
                    <a:pt x="217944" y="252730"/>
                  </a:lnTo>
                  <a:lnTo>
                    <a:pt x="218846" y="252730"/>
                  </a:lnTo>
                  <a:lnTo>
                    <a:pt x="219557" y="250190"/>
                  </a:lnTo>
                  <a:close/>
                </a:path>
                <a:path w="571500" h="760095">
                  <a:moveTo>
                    <a:pt x="220078" y="259372"/>
                  </a:moveTo>
                  <a:lnTo>
                    <a:pt x="218719" y="260350"/>
                  </a:lnTo>
                  <a:lnTo>
                    <a:pt x="218274" y="261404"/>
                  </a:lnTo>
                  <a:lnTo>
                    <a:pt x="219964" y="260350"/>
                  </a:lnTo>
                  <a:lnTo>
                    <a:pt x="220078" y="259372"/>
                  </a:lnTo>
                  <a:close/>
                </a:path>
                <a:path w="571500" h="760095">
                  <a:moveTo>
                    <a:pt x="220484" y="259080"/>
                  </a:moveTo>
                  <a:lnTo>
                    <a:pt x="220116" y="259080"/>
                  </a:lnTo>
                  <a:lnTo>
                    <a:pt x="220078" y="259372"/>
                  </a:lnTo>
                  <a:lnTo>
                    <a:pt x="220484" y="259080"/>
                  </a:lnTo>
                  <a:close/>
                </a:path>
                <a:path w="571500" h="760095">
                  <a:moveTo>
                    <a:pt x="222732" y="254000"/>
                  </a:moveTo>
                  <a:lnTo>
                    <a:pt x="216865" y="257810"/>
                  </a:lnTo>
                  <a:lnTo>
                    <a:pt x="216001" y="259080"/>
                  </a:lnTo>
                  <a:lnTo>
                    <a:pt x="214668" y="260350"/>
                  </a:lnTo>
                  <a:lnTo>
                    <a:pt x="214922" y="260350"/>
                  </a:lnTo>
                  <a:lnTo>
                    <a:pt x="216789" y="259080"/>
                  </a:lnTo>
                  <a:lnTo>
                    <a:pt x="217881" y="259080"/>
                  </a:lnTo>
                  <a:lnTo>
                    <a:pt x="216992" y="260350"/>
                  </a:lnTo>
                  <a:lnTo>
                    <a:pt x="218059" y="259080"/>
                  </a:lnTo>
                  <a:lnTo>
                    <a:pt x="219392" y="259080"/>
                  </a:lnTo>
                  <a:lnTo>
                    <a:pt x="222732" y="254000"/>
                  </a:lnTo>
                  <a:close/>
                </a:path>
                <a:path w="571500" h="760095">
                  <a:moveTo>
                    <a:pt x="333324" y="424472"/>
                  </a:moveTo>
                  <a:lnTo>
                    <a:pt x="332181" y="423202"/>
                  </a:lnTo>
                  <a:lnTo>
                    <a:pt x="331279" y="425742"/>
                  </a:lnTo>
                  <a:lnTo>
                    <a:pt x="332981" y="424472"/>
                  </a:lnTo>
                  <a:lnTo>
                    <a:pt x="333324" y="424472"/>
                  </a:lnTo>
                  <a:close/>
                </a:path>
                <a:path w="571500" h="760095">
                  <a:moveTo>
                    <a:pt x="337439" y="424472"/>
                  </a:moveTo>
                  <a:lnTo>
                    <a:pt x="336740" y="424878"/>
                  </a:lnTo>
                  <a:lnTo>
                    <a:pt x="336702" y="425310"/>
                  </a:lnTo>
                  <a:lnTo>
                    <a:pt x="337439" y="424472"/>
                  </a:lnTo>
                  <a:close/>
                </a:path>
                <a:path w="571500" h="760095">
                  <a:moveTo>
                    <a:pt x="339890" y="431888"/>
                  </a:moveTo>
                  <a:lnTo>
                    <a:pt x="339636" y="432054"/>
                  </a:lnTo>
                  <a:lnTo>
                    <a:pt x="339483" y="432206"/>
                  </a:lnTo>
                  <a:lnTo>
                    <a:pt x="339686" y="432117"/>
                  </a:lnTo>
                  <a:lnTo>
                    <a:pt x="339890" y="431888"/>
                  </a:lnTo>
                  <a:close/>
                </a:path>
                <a:path w="571500" h="760095">
                  <a:moveTo>
                    <a:pt x="340118" y="410565"/>
                  </a:moveTo>
                  <a:lnTo>
                    <a:pt x="338734" y="411746"/>
                  </a:lnTo>
                  <a:lnTo>
                    <a:pt x="338988" y="411759"/>
                  </a:lnTo>
                  <a:lnTo>
                    <a:pt x="340118" y="410565"/>
                  </a:lnTo>
                  <a:close/>
                </a:path>
                <a:path w="571500" h="760095">
                  <a:moveTo>
                    <a:pt x="348259" y="440664"/>
                  </a:moveTo>
                  <a:lnTo>
                    <a:pt x="347891" y="440982"/>
                  </a:lnTo>
                  <a:lnTo>
                    <a:pt x="348056" y="440982"/>
                  </a:lnTo>
                  <a:lnTo>
                    <a:pt x="348259" y="440664"/>
                  </a:lnTo>
                  <a:close/>
                </a:path>
                <a:path w="571500" h="760095">
                  <a:moveTo>
                    <a:pt x="351078" y="441032"/>
                  </a:moveTo>
                  <a:lnTo>
                    <a:pt x="348792" y="443522"/>
                  </a:lnTo>
                  <a:lnTo>
                    <a:pt x="351078" y="441032"/>
                  </a:lnTo>
                  <a:close/>
                </a:path>
                <a:path w="571500" h="760095">
                  <a:moveTo>
                    <a:pt x="354545" y="448602"/>
                  </a:moveTo>
                  <a:lnTo>
                    <a:pt x="352412" y="448602"/>
                  </a:lnTo>
                  <a:lnTo>
                    <a:pt x="353491" y="449872"/>
                  </a:lnTo>
                  <a:lnTo>
                    <a:pt x="354545" y="448602"/>
                  </a:lnTo>
                  <a:close/>
                </a:path>
                <a:path w="571500" h="760095">
                  <a:moveTo>
                    <a:pt x="354838" y="448246"/>
                  </a:moveTo>
                  <a:lnTo>
                    <a:pt x="354545" y="448602"/>
                  </a:lnTo>
                  <a:lnTo>
                    <a:pt x="354672" y="448602"/>
                  </a:lnTo>
                  <a:lnTo>
                    <a:pt x="354838" y="448246"/>
                  </a:lnTo>
                  <a:close/>
                </a:path>
                <a:path w="571500" h="760095">
                  <a:moveTo>
                    <a:pt x="360045" y="449516"/>
                  </a:moveTo>
                  <a:lnTo>
                    <a:pt x="359194" y="449872"/>
                  </a:lnTo>
                  <a:lnTo>
                    <a:pt x="359930" y="449872"/>
                  </a:lnTo>
                  <a:lnTo>
                    <a:pt x="360045" y="449516"/>
                  </a:lnTo>
                  <a:close/>
                </a:path>
                <a:path w="571500" h="760095">
                  <a:moveTo>
                    <a:pt x="367499" y="452285"/>
                  </a:moveTo>
                  <a:lnTo>
                    <a:pt x="367436" y="452145"/>
                  </a:lnTo>
                  <a:lnTo>
                    <a:pt x="367385" y="452412"/>
                  </a:lnTo>
                  <a:lnTo>
                    <a:pt x="367499" y="452285"/>
                  </a:lnTo>
                  <a:close/>
                </a:path>
                <a:path w="571500" h="760095">
                  <a:moveTo>
                    <a:pt x="367855" y="449872"/>
                  </a:moveTo>
                  <a:lnTo>
                    <a:pt x="365937" y="451142"/>
                  </a:lnTo>
                  <a:lnTo>
                    <a:pt x="366407" y="451459"/>
                  </a:lnTo>
                  <a:lnTo>
                    <a:pt x="366572" y="451205"/>
                  </a:lnTo>
                  <a:lnTo>
                    <a:pt x="366471" y="451497"/>
                  </a:lnTo>
                  <a:lnTo>
                    <a:pt x="367436" y="452145"/>
                  </a:lnTo>
                  <a:lnTo>
                    <a:pt x="367614" y="451142"/>
                  </a:lnTo>
                  <a:lnTo>
                    <a:pt x="367855" y="449872"/>
                  </a:lnTo>
                  <a:close/>
                </a:path>
                <a:path w="571500" h="760095">
                  <a:moveTo>
                    <a:pt x="376643" y="465112"/>
                  </a:moveTo>
                  <a:lnTo>
                    <a:pt x="376326" y="465112"/>
                  </a:lnTo>
                  <a:lnTo>
                    <a:pt x="375475" y="465112"/>
                  </a:lnTo>
                  <a:lnTo>
                    <a:pt x="374218" y="467652"/>
                  </a:lnTo>
                  <a:lnTo>
                    <a:pt x="376643" y="465112"/>
                  </a:lnTo>
                  <a:close/>
                </a:path>
                <a:path w="571500" h="760095">
                  <a:moveTo>
                    <a:pt x="386334" y="446062"/>
                  </a:moveTo>
                  <a:lnTo>
                    <a:pt x="385368" y="446062"/>
                  </a:lnTo>
                  <a:lnTo>
                    <a:pt x="385622" y="447332"/>
                  </a:lnTo>
                  <a:lnTo>
                    <a:pt x="386334" y="446062"/>
                  </a:lnTo>
                  <a:close/>
                </a:path>
                <a:path w="571500" h="760095">
                  <a:moveTo>
                    <a:pt x="390169" y="480352"/>
                  </a:moveTo>
                  <a:lnTo>
                    <a:pt x="389331" y="481622"/>
                  </a:lnTo>
                  <a:lnTo>
                    <a:pt x="388696" y="481622"/>
                  </a:lnTo>
                  <a:lnTo>
                    <a:pt x="388658" y="482892"/>
                  </a:lnTo>
                  <a:lnTo>
                    <a:pt x="389420" y="481622"/>
                  </a:lnTo>
                  <a:lnTo>
                    <a:pt x="390169" y="480352"/>
                  </a:lnTo>
                  <a:close/>
                </a:path>
                <a:path w="571500" h="760095">
                  <a:moveTo>
                    <a:pt x="397738" y="453440"/>
                  </a:moveTo>
                  <a:lnTo>
                    <a:pt x="397446" y="453682"/>
                  </a:lnTo>
                  <a:lnTo>
                    <a:pt x="397675" y="453682"/>
                  </a:lnTo>
                  <a:lnTo>
                    <a:pt x="397738" y="453440"/>
                  </a:lnTo>
                  <a:close/>
                </a:path>
                <a:path w="571500" h="760095">
                  <a:moveTo>
                    <a:pt x="398945" y="452412"/>
                  </a:moveTo>
                  <a:lnTo>
                    <a:pt x="397979" y="452412"/>
                  </a:lnTo>
                  <a:lnTo>
                    <a:pt x="397738" y="453440"/>
                  </a:lnTo>
                  <a:lnTo>
                    <a:pt x="398945" y="452412"/>
                  </a:lnTo>
                  <a:close/>
                </a:path>
                <a:path w="571500" h="760095">
                  <a:moveTo>
                    <a:pt x="407035" y="468922"/>
                  </a:moveTo>
                  <a:lnTo>
                    <a:pt x="406857" y="470192"/>
                  </a:lnTo>
                  <a:lnTo>
                    <a:pt x="407035" y="468922"/>
                  </a:lnTo>
                  <a:close/>
                </a:path>
                <a:path w="571500" h="760095">
                  <a:moveTo>
                    <a:pt x="412267" y="506730"/>
                  </a:moveTo>
                  <a:lnTo>
                    <a:pt x="411581" y="506933"/>
                  </a:lnTo>
                  <a:lnTo>
                    <a:pt x="411695" y="507212"/>
                  </a:lnTo>
                  <a:lnTo>
                    <a:pt x="412267" y="506730"/>
                  </a:lnTo>
                  <a:close/>
                </a:path>
                <a:path w="571500" h="760095">
                  <a:moveTo>
                    <a:pt x="419290" y="513867"/>
                  </a:moveTo>
                  <a:lnTo>
                    <a:pt x="416966" y="514642"/>
                  </a:lnTo>
                  <a:lnTo>
                    <a:pt x="418642" y="514642"/>
                  </a:lnTo>
                  <a:lnTo>
                    <a:pt x="419290" y="513867"/>
                  </a:lnTo>
                  <a:close/>
                </a:path>
                <a:path w="571500" h="760095">
                  <a:moveTo>
                    <a:pt x="429831" y="524802"/>
                  </a:moveTo>
                  <a:lnTo>
                    <a:pt x="429056" y="524167"/>
                  </a:lnTo>
                  <a:lnTo>
                    <a:pt x="427837" y="524802"/>
                  </a:lnTo>
                  <a:lnTo>
                    <a:pt x="429831" y="524802"/>
                  </a:lnTo>
                  <a:close/>
                </a:path>
                <a:path w="571500" h="760095">
                  <a:moveTo>
                    <a:pt x="430288" y="523532"/>
                  </a:moveTo>
                  <a:lnTo>
                    <a:pt x="428282" y="523532"/>
                  </a:lnTo>
                  <a:lnTo>
                    <a:pt x="429056" y="524167"/>
                  </a:lnTo>
                  <a:lnTo>
                    <a:pt x="430288" y="523532"/>
                  </a:lnTo>
                  <a:close/>
                </a:path>
                <a:path w="571500" h="760095">
                  <a:moveTo>
                    <a:pt x="463143" y="575602"/>
                  </a:moveTo>
                  <a:lnTo>
                    <a:pt x="461937" y="576872"/>
                  </a:lnTo>
                  <a:lnTo>
                    <a:pt x="463143" y="575602"/>
                  </a:lnTo>
                  <a:close/>
                </a:path>
                <a:path w="571500" h="760095">
                  <a:moveTo>
                    <a:pt x="476669" y="553859"/>
                  </a:moveTo>
                  <a:lnTo>
                    <a:pt x="476389" y="553897"/>
                  </a:lnTo>
                  <a:lnTo>
                    <a:pt x="476554" y="554050"/>
                  </a:lnTo>
                  <a:lnTo>
                    <a:pt x="476669" y="553859"/>
                  </a:lnTo>
                  <a:close/>
                </a:path>
                <a:path w="571500" h="760095">
                  <a:moveTo>
                    <a:pt x="486206" y="573493"/>
                  </a:moveTo>
                  <a:lnTo>
                    <a:pt x="485406" y="573062"/>
                  </a:lnTo>
                  <a:lnTo>
                    <a:pt x="483323" y="573925"/>
                  </a:lnTo>
                  <a:lnTo>
                    <a:pt x="484009" y="574332"/>
                  </a:lnTo>
                  <a:lnTo>
                    <a:pt x="486206" y="573493"/>
                  </a:lnTo>
                  <a:close/>
                </a:path>
                <a:path w="571500" h="760095">
                  <a:moveTo>
                    <a:pt x="489927" y="574332"/>
                  </a:moveTo>
                  <a:lnTo>
                    <a:pt x="489458" y="573062"/>
                  </a:lnTo>
                  <a:lnTo>
                    <a:pt x="487984" y="571792"/>
                  </a:lnTo>
                  <a:lnTo>
                    <a:pt x="486029" y="573062"/>
                  </a:lnTo>
                  <a:lnTo>
                    <a:pt x="487324" y="573062"/>
                  </a:lnTo>
                  <a:lnTo>
                    <a:pt x="486206" y="573493"/>
                  </a:lnTo>
                  <a:lnTo>
                    <a:pt x="487756" y="574332"/>
                  </a:lnTo>
                  <a:lnTo>
                    <a:pt x="489927" y="574332"/>
                  </a:lnTo>
                  <a:close/>
                </a:path>
                <a:path w="571500" h="760095">
                  <a:moveTo>
                    <a:pt x="490245" y="616204"/>
                  </a:moveTo>
                  <a:lnTo>
                    <a:pt x="490016" y="616254"/>
                  </a:lnTo>
                  <a:lnTo>
                    <a:pt x="489813" y="616280"/>
                  </a:lnTo>
                  <a:lnTo>
                    <a:pt x="489483" y="616419"/>
                  </a:lnTo>
                  <a:lnTo>
                    <a:pt x="488988" y="618045"/>
                  </a:lnTo>
                  <a:lnTo>
                    <a:pt x="489724" y="617258"/>
                  </a:lnTo>
                  <a:lnTo>
                    <a:pt x="490080" y="616686"/>
                  </a:lnTo>
                  <a:lnTo>
                    <a:pt x="490245" y="616204"/>
                  </a:lnTo>
                  <a:close/>
                </a:path>
                <a:path w="571500" h="760095">
                  <a:moveTo>
                    <a:pt x="491731" y="588086"/>
                  </a:moveTo>
                  <a:lnTo>
                    <a:pt x="491299" y="588302"/>
                  </a:lnTo>
                  <a:lnTo>
                    <a:pt x="491502" y="588302"/>
                  </a:lnTo>
                  <a:lnTo>
                    <a:pt x="491731" y="588086"/>
                  </a:lnTo>
                  <a:close/>
                </a:path>
                <a:path w="571500" h="760095">
                  <a:moveTo>
                    <a:pt x="492391" y="623735"/>
                  </a:moveTo>
                  <a:lnTo>
                    <a:pt x="491947" y="622058"/>
                  </a:lnTo>
                  <a:lnTo>
                    <a:pt x="491934" y="622617"/>
                  </a:lnTo>
                  <a:lnTo>
                    <a:pt x="492099" y="623227"/>
                  </a:lnTo>
                  <a:lnTo>
                    <a:pt x="492391" y="623735"/>
                  </a:lnTo>
                  <a:close/>
                </a:path>
                <a:path w="571500" h="760095">
                  <a:moveTo>
                    <a:pt x="492480" y="623900"/>
                  </a:moveTo>
                  <a:lnTo>
                    <a:pt x="492391" y="623735"/>
                  </a:lnTo>
                  <a:lnTo>
                    <a:pt x="492442" y="623925"/>
                  </a:lnTo>
                  <a:close/>
                </a:path>
                <a:path w="571500" h="760095">
                  <a:moveTo>
                    <a:pt x="495033" y="585762"/>
                  </a:moveTo>
                  <a:lnTo>
                    <a:pt x="494258" y="585762"/>
                  </a:lnTo>
                  <a:lnTo>
                    <a:pt x="491731" y="588086"/>
                  </a:lnTo>
                  <a:lnTo>
                    <a:pt x="493852" y="587032"/>
                  </a:lnTo>
                  <a:lnTo>
                    <a:pt x="492937" y="588302"/>
                  </a:lnTo>
                  <a:lnTo>
                    <a:pt x="493979" y="587032"/>
                  </a:lnTo>
                  <a:lnTo>
                    <a:pt x="495033" y="585762"/>
                  </a:lnTo>
                  <a:close/>
                </a:path>
                <a:path w="571500" h="760095">
                  <a:moveTo>
                    <a:pt x="499008" y="589572"/>
                  </a:moveTo>
                  <a:lnTo>
                    <a:pt x="498690" y="589572"/>
                  </a:lnTo>
                  <a:lnTo>
                    <a:pt x="498640" y="589711"/>
                  </a:lnTo>
                  <a:lnTo>
                    <a:pt x="499008" y="589572"/>
                  </a:lnTo>
                  <a:close/>
                </a:path>
                <a:path w="571500" h="760095">
                  <a:moveTo>
                    <a:pt x="503288" y="638898"/>
                  </a:moveTo>
                  <a:lnTo>
                    <a:pt x="502818" y="638530"/>
                  </a:lnTo>
                  <a:lnTo>
                    <a:pt x="502602" y="639102"/>
                  </a:lnTo>
                  <a:lnTo>
                    <a:pt x="503288" y="638898"/>
                  </a:lnTo>
                  <a:close/>
                </a:path>
                <a:path w="571500" h="760095">
                  <a:moveTo>
                    <a:pt x="507060" y="603123"/>
                  </a:moveTo>
                  <a:lnTo>
                    <a:pt x="506907" y="603300"/>
                  </a:lnTo>
                  <a:lnTo>
                    <a:pt x="506793" y="603427"/>
                  </a:lnTo>
                  <a:lnTo>
                    <a:pt x="506653" y="603592"/>
                  </a:lnTo>
                  <a:lnTo>
                    <a:pt x="506971" y="603808"/>
                  </a:lnTo>
                  <a:lnTo>
                    <a:pt x="507060" y="603123"/>
                  </a:lnTo>
                  <a:close/>
                </a:path>
                <a:path w="571500" h="760095">
                  <a:moveTo>
                    <a:pt x="512152" y="649262"/>
                  </a:moveTo>
                  <a:lnTo>
                    <a:pt x="511708" y="649262"/>
                  </a:lnTo>
                  <a:lnTo>
                    <a:pt x="511467" y="649185"/>
                  </a:lnTo>
                  <a:lnTo>
                    <a:pt x="510705" y="649262"/>
                  </a:lnTo>
                  <a:lnTo>
                    <a:pt x="510298" y="650532"/>
                  </a:lnTo>
                  <a:lnTo>
                    <a:pt x="512152" y="649262"/>
                  </a:lnTo>
                  <a:close/>
                </a:path>
                <a:path w="571500" h="760095">
                  <a:moveTo>
                    <a:pt x="512876" y="611873"/>
                  </a:moveTo>
                  <a:lnTo>
                    <a:pt x="512711" y="612038"/>
                  </a:lnTo>
                  <a:lnTo>
                    <a:pt x="512648" y="612381"/>
                  </a:lnTo>
                  <a:lnTo>
                    <a:pt x="512826" y="612038"/>
                  </a:lnTo>
                  <a:lnTo>
                    <a:pt x="512876" y="611873"/>
                  </a:lnTo>
                  <a:close/>
                </a:path>
                <a:path w="571500" h="760095">
                  <a:moveTo>
                    <a:pt x="513016" y="611746"/>
                  </a:moveTo>
                  <a:lnTo>
                    <a:pt x="512495" y="611632"/>
                  </a:lnTo>
                  <a:lnTo>
                    <a:pt x="512229" y="611911"/>
                  </a:lnTo>
                  <a:lnTo>
                    <a:pt x="512648" y="611822"/>
                  </a:lnTo>
                  <a:lnTo>
                    <a:pt x="512876" y="611873"/>
                  </a:lnTo>
                  <a:lnTo>
                    <a:pt x="513016" y="611746"/>
                  </a:lnTo>
                  <a:close/>
                </a:path>
                <a:path w="571500" h="760095">
                  <a:moveTo>
                    <a:pt x="514438" y="652259"/>
                  </a:moveTo>
                  <a:lnTo>
                    <a:pt x="512013" y="653072"/>
                  </a:lnTo>
                  <a:lnTo>
                    <a:pt x="513651" y="653072"/>
                  </a:lnTo>
                  <a:lnTo>
                    <a:pt x="514438" y="652259"/>
                  </a:lnTo>
                  <a:close/>
                </a:path>
                <a:path w="571500" h="760095">
                  <a:moveTo>
                    <a:pt x="514883" y="651802"/>
                  </a:moveTo>
                  <a:lnTo>
                    <a:pt x="514438" y="652259"/>
                  </a:lnTo>
                  <a:lnTo>
                    <a:pt x="514845" y="652119"/>
                  </a:lnTo>
                  <a:lnTo>
                    <a:pt x="514883" y="651802"/>
                  </a:lnTo>
                  <a:close/>
                </a:path>
                <a:path w="571500" h="760095">
                  <a:moveTo>
                    <a:pt x="515518" y="613702"/>
                  </a:moveTo>
                  <a:lnTo>
                    <a:pt x="514273" y="614972"/>
                  </a:lnTo>
                  <a:lnTo>
                    <a:pt x="515518" y="614972"/>
                  </a:lnTo>
                  <a:lnTo>
                    <a:pt x="515518" y="613702"/>
                  </a:lnTo>
                  <a:close/>
                </a:path>
                <a:path w="571500" h="760095">
                  <a:moveTo>
                    <a:pt x="521385" y="619366"/>
                  </a:moveTo>
                  <a:lnTo>
                    <a:pt x="520966" y="619671"/>
                  </a:lnTo>
                  <a:lnTo>
                    <a:pt x="520407" y="620242"/>
                  </a:lnTo>
                  <a:lnTo>
                    <a:pt x="520661" y="620090"/>
                  </a:lnTo>
                  <a:lnTo>
                    <a:pt x="520954" y="619848"/>
                  </a:lnTo>
                  <a:lnTo>
                    <a:pt x="521385" y="619366"/>
                  </a:lnTo>
                  <a:close/>
                </a:path>
                <a:path w="571500" h="760095">
                  <a:moveTo>
                    <a:pt x="525627" y="639102"/>
                  </a:moveTo>
                  <a:lnTo>
                    <a:pt x="525360" y="639381"/>
                  </a:lnTo>
                  <a:lnTo>
                    <a:pt x="525627" y="639279"/>
                  </a:lnTo>
                  <a:lnTo>
                    <a:pt x="525627" y="639102"/>
                  </a:lnTo>
                  <a:close/>
                </a:path>
                <a:path w="571500" h="760095">
                  <a:moveTo>
                    <a:pt x="526084" y="639102"/>
                  </a:moveTo>
                  <a:lnTo>
                    <a:pt x="525627" y="639279"/>
                  </a:lnTo>
                  <a:lnTo>
                    <a:pt x="525691" y="640372"/>
                  </a:lnTo>
                  <a:lnTo>
                    <a:pt x="526084" y="639102"/>
                  </a:lnTo>
                  <a:close/>
                </a:path>
                <a:path w="571500" h="760095">
                  <a:moveTo>
                    <a:pt x="527367" y="668528"/>
                  </a:moveTo>
                  <a:lnTo>
                    <a:pt x="526783" y="668362"/>
                  </a:lnTo>
                  <a:lnTo>
                    <a:pt x="526478" y="669061"/>
                  </a:lnTo>
                  <a:lnTo>
                    <a:pt x="526770" y="669366"/>
                  </a:lnTo>
                  <a:lnTo>
                    <a:pt x="527304" y="669518"/>
                  </a:lnTo>
                  <a:lnTo>
                    <a:pt x="527304" y="669086"/>
                  </a:lnTo>
                  <a:lnTo>
                    <a:pt x="527367" y="668528"/>
                  </a:lnTo>
                  <a:close/>
                </a:path>
                <a:path w="571500" h="760095">
                  <a:moveTo>
                    <a:pt x="527583" y="638302"/>
                  </a:moveTo>
                  <a:lnTo>
                    <a:pt x="527431" y="638606"/>
                  </a:lnTo>
                  <a:lnTo>
                    <a:pt x="527431" y="638797"/>
                  </a:lnTo>
                  <a:lnTo>
                    <a:pt x="527469" y="638924"/>
                  </a:lnTo>
                  <a:lnTo>
                    <a:pt x="527583" y="638302"/>
                  </a:lnTo>
                  <a:close/>
                </a:path>
                <a:path w="571500" h="760095">
                  <a:moveTo>
                    <a:pt x="528701" y="632752"/>
                  </a:moveTo>
                  <a:lnTo>
                    <a:pt x="526288" y="632752"/>
                  </a:lnTo>
                  <a:lnTo>
                    <a:pt x="526072" y="632574"/>
                  </a:lnTo>
                  <a:lnTo>
                    <a:pt x="525767" y="632752"/>
                  </a:lnTo>
                  <a:lnTo>
                    <a:pt x="524471" y="632752"/>
                  </a:lnTo>
                  <a:lnTo>
                    <a:pt x="524471" y="634022"/>
                  </a:lnTo>
                  <a:lnTo>
                    <a:pt x="522719" y="634022"/>
                  </a:lnTo>
                  <a:lnTo>
                    <a:pt x="521106" y="635292"/>
                  </a:lnTo>
                  <a:lnTo>
                    <a:pt x="523278" y="633234"/>
                  </a:lnTo>
                  <a:lnTo>
                    <a:pt x="524471" y="634022"/>
                  </a:lnTo>
                  <a:lnTo>
                    <a:pt x="524471" y="632752"/>
                  </a:lnTo>
                  <a:lnTo>
                    <a:pt x="523786" y="632752"/>
                  </a:lnTo>
                  <a:lnTo>
                    <a:pt x="522554" y="632752"/>
                  </a:lnTo>
                  <a:lnTo>
                    <a:pt x="522859" y="632955"/>
                  </a:lnTo>
                  <a:lnTo>
                    <a:pt x="517982" y="634022"/>
                  </a:lnTo>
                  <a:lnTo>
                    <a:pt x="519493" y="631482"/>
                  </a:lnTo>
                  <a:lnTo>
                    <a:pt x="524929" y="628942"/>
                  </a:lnTo>
                  <a:lnTo>
                    <a:pt x="525373" y="627672"/>
                  </a:lnTo>
                  <a:lnTo>
                    <a:pt x="526262" y="625132"/>
                  </a:lnTo>
                  <a:lnTo>
                    <a:pt x="520255" y="627672"/>
                  </a:lnTo>
                  <a:lnTo>
                    <a:pt x="520217" y="623862"/>
                  </a:lnTo>
                  <a:lnTo>
                    <a:pt x="519734" y="625132"/>
                  </a:lnTo>
                  <a:lnTo>
                    <a:pt x="517410" y="626402"/>
                  </a:lnTo>
                  <a:lnTo>
                    <a:pt x="518591" y="623862"/>
                  </a:lnTo>
                  <a:lnTo>
                    <a:pt x="517271" y="623862"/>
                  </a:lnTo>
                  <a:lnTo>
                    <a:pt x="519099" y="622592"/>
                  </a:lnTo>
                  <a:lnTo>
                    <a:pt x="519480" y="621322"/>
                  </a:lnTo>
                  <a:lnTo>
                    <a:pt x="519087" y="621322"/>
                  </a:lnTo>
                  <a:lnTo>
                    <a:pt x="519506" y="618782"/>
                  </a:lnTo>
                  <a:lnTo>
                    <a:pt x="515797" y="621322"/>
                  </a:lnTo>
                  <a:lnTo>
                    <a:pt x="517537" y="618782"/>
                  </a:lnTo>
                  <a:lnTo>
                    <a:pt x="517385" y="616242"/>
                  </a:lnTo>
                  <a:lnTo>
                    <a:pt x="511162" y="618782"/>
                  </a:lnTo>
                  <a:lnTo>
                    <a:pt x="510933" y="617512"/>
                  </a:lnTo>
                  <a:lnTo>
                    <a:pt x="510705" y="616242"/>
                  </a:lnTo>
                  <a:lnTo>
                    <a:pt x="512965" y="616242"/>
                  </a:lnTo>
                  <a:lnTo>
                    <a:pt x="513740" y="614972"/>
                  </a:lnTo>
                  <a:lnTo>
                    <a:pt x="514273" y="614972"/>
                  </a:lnTo>
                  <a:lnTo>
                    <a:pt x="515175" y="613702"/>
                  </a:lnTo>
                  <a:lnTo>
                    <a:pt x="510870" y="613702"/>
                  </a:lnTo>
                  <a:lnTo>
                    <a:pt x="512229" y="612432"/>
                  </a:lnTo>
                  <a:lnTo>
                    <a:pt x="511302" y="612432"/>
                  </a:lnTo>
                  <a:lnTo>
                    <a:pt x="509384" y="613702"/>
                  </a:lnTo>
                  <a:lnTo>
                    <a:pt x="509130" y="612432"/>
                  </a:lnTo>
                  <a:lnTo>
                    <a:pt x="508165" y="612432"/>
                  </a:lnTo>
                  <a:lnTo>
                    <a:pt x="506564" y="613702"/>
                  </a:lnTo>
                  <a:lnTo>
                    <a:pt x="509854" y="609892"/>
                  </a:lnTo>
                  <a:lnTo>
                    <a:pt x="510959" y="608622"/>
                  </a:lnTo>
                  <a:lnTo>
                    <a:pt x="502920" y="608622"/>
                  </a:lnTo>
                  <a:lnTo>
                    <a:pt x="504164" y="607352"/>
                  </a:lnTo>
                  <a:lnTo>
                    <a:pt x="506666" y="604812"/>
                  </a:lnTo>
                  <a:lnTo>
                    <a:pt x="505244" y="603542"/>
                  </a:lnTo>
                  <a:lnTo>
                    <a:pt x="503682" y="602272"/>
                  </a:lnTo>
                  <a:lnTo>
                    <a:pt x="502793" y="601002"/>
                  </a:lnTo>
                  <a:lnTo>
                    <a:pt x="503377" y="601002"/>
                  </a:lnTo>
                  <a:lnTo>
                    <a:pt x="503694" y="599732"/>
                  </a:lnTo>
                  <a:lnTo>
                    <a:pt x="503631" y="601002"/>
                  </a:lnTo>
                  <a:lnTo>
                    <a:pt x="503936" y="599732"/>
                  </a:lnTo>
                  <a:lnTo>
                    <a:pt x="504240" y="598462"/>
                  </a:lnTo>
                  <a:lnTo>
                    <a:pt x="497941" y="602272"/>
                  </a:lnTo>
                  <a:lnTo>
                    <a:pt x="498602" y="599732"/>
                  </a:lnTo>
                  <a:lnTo>
                    <a:pt x="500849" y="597192"/>
                  </a:lnTo>
                  <a:lnTo>
                    <a:pt x="500761" y="599732"/>
                  </a:lnTo>
                  <a:lnTo>
                    <a:pt x="501472" y="598462"/>
                  </a:lnTo>
                  <a:lnTo>
                    <a:pt x="507098" y="594652"/>
                  </a:lnTo>
                  <a:lnTo>
                    <a:pt x="499262" y="597192"/>
                  </a:lnTo>
                  <a:lnTo>
                    <a:pt x="501840" y="593382"/>
                  </a:lnTo>
                  <a:lnTo>
                    <a:pt x="502373" y="593382"/>
                  </a:lnTo>
                  <a:lnTo>
                    <a:pt x="503059" y="592112"/>
                  </a:lnTo>
                  <a:lnTo>
                    <a:pt x="503745" y="590842"/>
                  </a:lnTo>
                  <a:lnTo>
                    <a:pt x="498716" y="592112"/>
                  </a:lnTo>
                  <a:lnTo>
                    <a:pt x="498144" y="590842"/>
                  </a:lnTo>
                  <a:lnTo>
                    <a:pt x="498640" y="589711"/>
                  </a:lnTo>
                  <a:lnTo>
                    <a:pt x="495414" y="590842"/>
                  </a:lnTo>
                  <a:lnTo>
                    <a:pt x="493102" y="589572"/>
                  </a:lnTo>
                  <a:lnTo>
                    <a:pt x="491299" y="588302"/>
                  </a:lnTo>
                  <a:lnTo>
                    <a:pt x="489966" y="588302"/>
                  </a:lnTo>
                  <a:lnTo>
                    <a:pt x="490918" y="587032"/>
                  </a:lnTo>
                  <a:lnTo>
                    <a:pt x="491337" y="584492"/>
                  </a:lnTo>
                  <a:lnTo>
                    <a:pt x="493687" y="583222"/>
                  </a:lnTo>
                  <a:lnTo>
                    <a:pt x="494652" y="584492"/>
                  </a:lnTo>
                  <a:lnTo>
                    <a:pt x="497370" y="581952"/>
                  </a:lnTo>
                  <a:lnTo>
                    <a:pt x="493458" y="583222"/>
                  </a:lnTo>
                  <a:lnTo>
                    <a:pt x="493560" y="581952"/>
                  </a:lnTo>
                  <a:lnTo>
                    <a:pt x="494982" y="580682"/>
                  </a:lnTo>
                  <a:lnTo>
                    <a:pt x="493255" y="579412"/>
                  </a:lnTo>
                  <a:lnTo>
                    <a:pt x="489788" y="581952"/>
                  </a:lnTo>
                  <a:lnTo>
                    <a:pt x="489216" y="580682"/>
                  </a:lnTo>
                  <a:lnTo>
                    <a:pt x="488645" y="579412"/>
                  </a:lnTo>
                  <a:lnTo>
                    <a:pt x="487756" y="580682"/>
                  </a:lnTo>
                  <a:lnTo>
                    <a:pt x="483590" y="580682"/>
                  </a:lnTo>
                  <a:lnTo>
                    <a:pt x="489026" y="578142"/>
                  </a:lnTo>
                  <a:lnTo>
                    <a:pt x="485736" y="578142"/>
                  </a:lnTo>
                  <a:lnTo>
                    <a:pt x="488962" y="575602"/>
                  </a:lnTo>
                  <a:lnTo>
                    <a:pt x="483882" y="575602"/>
                  </a:lnTo>
                  <a:lnTo>
                    <a:pt x="482333" y="574332"/>
                  </a:lnTo>
                  <a:lnTo>
                    <a:pt x="483323" y="573925"/>
                  </a:lnTo>
                  <a:lnTo>
                    <a:pt x="481876" y="573062"/>
                  </a:lnTo>
                  <a:lnTo>
                    <a:pt x="480961" y="571792"/>
                  </a:lnTo>
                  <a:lnTo>
                    <a:pt x="483235" y="570522"/>
                  </a:lnTo>
                  <a:lnTo>
                    <a:pt x="487781" y="567982"/>
                  </a:lnTo>
                  <a:lnTo>
                    <a:pt x="480072" y="566712"/>
                  </a:lnTo>
                  <a:lnTo>
                    <a:pt x="484428" y="562902"/>
                  </a:lnTo>
                  <a:lnTo>
                    <a:pt x="480148" y="561632"/>
                  </a:lnTo>
                  <a:lnTo>
                    <a:pt x="480987" y="559092"/>
                  </a:lnTo>
                  <a:lnTo>
                    <a:pt x="481406" y="557822"/>
                  </a:lnTo>
                  <a:lnTo>
                    <a:pt x="481825" y="556552"/>
                  </a:lnTo>
                  <a:lnTo>
                    <a:pt x="479285" y="554012"/>
                  </a:lnTo>
                  <a:lnTo>
                    <a:pt x="474941" y="557822"/>
                  </a:lnTo>
                  <a:lnTo>
                    <a:pt x="478510" y="552742"/>
                  </a:lnTo>
                  <a:lnTo>
                    <a:pt x="477570" y="553453"/>
                  </a:lnTo>
                  <a:lnTo>
                    <a:pt x="478028" y="551548"/>
                  </a:lnTo>
                  <a:lnTo>
                    <a:pt x="476669" y="553859"/>
                  </a:lnTo>
                  <a:lnTo>
                    <a:pt x="477075" y="553821"/>
                  </a:lnTo>
                  <a:lnTo>
                    <a:pt x="473392" y="556552"/>
                  </a:lnTo>
                  <a:lnTo>
                    <a:pt x="472465" y="556552"/>
                  </a:lnTo>
                  <a:lnTo>
                    <a:pt x="472757" y="555282"/>
                  </a:lnTo>
                  <a:lnTo>
                    <a:pt x="472922" y="554901"/>
                  </a:lnTo>
                  <a:lnTo>
                    <a:pt x="473621" y="554228"/>
                  </a:lnTo>
                  <a:lnTo>
                    <a:pt x="476389" y="553897"/>
                  </a:lnTo>
                  <a:lnTo>
                    <a:pt x="474179" y="551942"/>
                  </a:lnTo>
                  <a:lnTo>
                    <a:pt x="474383" y="551472"/>
                  </a:lnTo>
                  <a:lnTo>
                    <a:pt x="475538" y="550202"/>
                  </a:lnTo>
                  <a:lnTo>
                    <a:pt x="476008" y="551472"/>
                  </a:lnTo>
                  <a:lnTo>
                    <a:pt x="477139" y="550202"/>
                  </a:lnTo>
                  <a:lnTo>
                    <a:pt x="476440" y="548932"/>
                  </a:lnTo>
                  <a:lnTo>
                    <a:pt x="478904" y="547662"/>
                  </a:lnTo>
                  <a:lnTo>
                    <a:pt x="479564" y="546392"/>
                  </a:lnTo>
                  <a:lnTo>
                    <a:pt x="477837" y="547662"/>
                  </a:lnTo>
                  <a:lnTo>
                    <a:pt x="476504" y="547662"/>
                  </a:lnTo>
                  <a:lnTo>
                    <a:pt x="476592" y="546392"/>
                  </a:lnTo>
                  <a:lnTo>
                    <a:pt x="475056" y="548932"/>
                  </a:lnTo>
                  <a:lnTo>
                    <a:pt x="470763" y="548932"/>
                  </a:lnTo>
                  <a:lnTo>
                    <a:pt x="478116" y="543852"/>
                  </a:lnTo>
                  <a:lnTo>
                    <a:pt x="475945" y="543852"/>
                  </a:lnTo>
                  <a:lnTo>
                    <a:pt x="474205" y="542582"/>
                  </a:lnTo>
                  <a:lnTo>
                    <a:pt x="473811" y="541312"/>
                  </a:lnTo>
                  <a:lnTo>
                    <a:pt x="473036" y="538772"/>
                  </a:lnTo>
                  <a:lnTo>
                    <a:pt x="468045" y="541312"/>
                  </a:lnTo>
                  <a:lnTo>
                    <a:pt x="468490" y="540042"/>
                  </a:lnTo>
                  <a:lnTo>
                    <a:pt x="469722" y="538772"/>
                  </a:lnTo>
                  <a:lnTo>
                    <a:pt x="470458" y="538772"/>
                  </a:lnTo>
                  <a:lnTo>
                    <a:pt x="469087" y="536232"/>
                  </a:lnTo>
                  <a:lnTo>
                    <a:pt x="461657" y="536232"/>
                  </a:lnTo>
                  <a:lnTo>
                    <a:pt x="462673" y="532422"/>
                  </a:lnTo>
                  <a:lnTo>
                    <a:pt x="464083" y="532422"/>
                  </a:lnTo>
                  <a:lnTo>
                    <a:pt x="463359" y="531152"/>
                  </a:lnTo>
                  <a:lnTo>
                    <a:pt x="461086" y="532422"/>
                  </a:lnTo>
                  <a:lnTo>
                    <a:pt x="461886" y="531152"/>
                  </a:lnTo>
                  <a:lnTo>
                    <a:pt x="463283" y="531152"/>
                  </a:lnTo>
                  <a:lnTo>
                    <a:pt x="463181" y="529882"/>
                  </a:lnTo>
                  <a:lnTo>
                    <a:pt x="460019" y="531152"/>
                  </a:lnTo>
                  <a:lnTo>
                    <a:pt x="460260" y="529882"/>
                  </a:lnTo>
                  <a:lnTo>
                    <a:pt x="462089" y="528612"/>
                  </a:lnTo>
                  <a:lnTo>
                    <a:pt x="461797" y="524802"/>
                  </a:lnTo>
                  <a:lnTo>
                    <a:pt x="455701" y="527342"/>
                  </a:lnTo>
                  <a:lnTo>
                    <a:pt x="453250" y="526072"/>
                  </a:lnTo>
                  <a:lnTo>
                    <a:pt x="456907" y="523532"/>
                  </a:lnTo>
                  <a:lnTo>
                    <a:pt x="456806" y="522262"/>
                  </a:lnTo>
                  <a:lnTo>
                    <a:pt x="456615" y="519722"/>
                  </a:lnTo>
                  <a:lnTo>
                    <a:pt x="456399" y="518452"/>
                  </a:lnTo>
                  <a:lnTo>
                    <a:pt x="456946" y="518452"/>
                  </a:lnTo>
                  <a:lnTo>
                    <a:pt x="455688" y="515912"/>
                  </a:lnTo>
                  <a:lnTo>
                    <a:pt x="455053" y="514642"/>
                  </a:lnTo>
                  <a:lnTo>
                    <a:pt x="449948" y="515912"/>
                  </a:lnTo>
                  <a:lnTo>
                    <a:pt x="446392" y="514642"/>
                  </a:lnTo>
                  <a:lnTo>
                    <a:pt x="448970" y="509562"/>
                  </a:lnTo>
                  <a:lnTo>
                    <a:pt x="443496" y="507022"/>
                  </a:lnTo>
                  <a:lnTo>
                    <a:pt x="443496" y="505752"/>
                  </a:lnTo>
                  <a:lnTo>
                    <a:pt x="443522" y="503212"/>
                  </a:lnTo>
                  <a:lnTo>
                    <a:pt x="443204" y="503212"/>
                  </a:lnTo>
                  <a:lnTo>
                    <a:pt x="440677" y="504482"/>
                  </a:lnTo>
                  <a:lnTo>
                    <a:pt x="439928" y="504482"/>
                  </a:lnTo>
                  <a:lnTo>
                    <a:pt x="440156" y="503212"/>
                  </a:lnTo>
                  <a:lnTo>
                    <a:pt x="436054" y="504482"/>
                  </a:lnTo>
                  <a:lnTo>
                    <a:pt x="439420" y="501942"/>
                  </a:lnTo>
                  <a:lnTo>
                    <a:pt x="439534" y="503212"/>
                  </a:lnTo>
                  <a:lnTo>
                    <a:pt x="440474" y="501942"/>
                  </a:lnTo>
                  <a:lnTo>
                    <a:pt x="441413" y="500672"/>
                  </a:lnTo>
                  <a:lnTo>
                    <a:pt x="442353" y="499402"/>
                  </a:lnTo>
                  <a:lnTo>
                    <a:pt x="440486" y="499402"/>
                  </a:lnTo>
                  <a:lnTo>
                    <a:pt x="439724" y="498132"/>
                  </a:lnTo>
                  <a:lnTo>
                    <a:pt x="435305" y="500672"/>
                  </a:lnTo>
                  <a:lnTo>
                    <a:pt x="435470" y="499402"/>
                  </a:lnTo>
                  <a:lnTo>
                    <a:pt x="435800" y="496862"/>
                  </a:lnTo>
                  <a:lnTo>
                    <a:pt x="433336" y="495592"/>
                  </a:lnTo>
                  <a:lnTo>
                    <a:pt x="430923" y="493052"/>
                  </a:lnTo>
                  <a:lnTo>
                    <a:pt x="431596" y="490512"/>
                  </a:lnTo>
                  <a:lnTo>
                    <a:pt x="430009" y="490512"/>
                  </a:lnTo>
                  <a:lnTo>
                    <a:pt x="429361" y="489242"/>
                  </a:lnTo>
                  <a:lnTo>
                    <a:pt x="427786" y="490512"/>
                  </a:lnTo>
                  <a:lnTo>
                    <a:pt x="430072" y="487972"/>
                  </a:lnTo>
                  <a:lnTo>
                    <a:pt x="429399" y="486702"/>
                  </a:lnTo>
                  <a:lnTo>
                    <a:pt x="428713" y="485432"/>
                  </a:lnTo>
                  <a:lnTo>
                    <a:pt x="426351" y="482892"/>
                  </a:lnTo>
                  <a:lnTo>
                    <a:pt x="428332" y="481622"/>
                  </a:lnTo>
                  <a:lnTo>
                    <a:pt x="427443" y="480352"/>
                  </a:lnTo>
                  <a:lnTo>
                    <a:pt x="420560" y="486702"/>
                  </a:lnTo>
                  <a:lnTo>
                    <a:pt x="419493" y="485432"/>
                  </a:lnTo>
                  <a:lnTo>
                    <a:pt x="420509" y="484162"/>
                  </a:lnTo>
                  <a:lnTo>
                    <a:pt x="422554" y="481622"/>
                  </a:lnTo>
                  <a:lnTo>
                    <a:pt x="420738" y="480352"/>
                  </a:lnTo>
                  <a:lnTo>
                    <a:pt x="421728" y="475272"/>
                  </a:lnTo>
                  <a:lnTo>
                    <a:pt x="418858" y="475272"/>
                  </a:lnTo>
                  <a:lnTo>
                    <a:pt x="418071" y="474002"/>
                  </a:lnTo>
                  <a:lnTo>
                    <a:pt x="417880" y="471462"/>
                  </a:lnTo>
                  <a:lnTo>
                    <a:pt x="417703" y="468922"/>
                  </a:lnTo>
                  <a:lnTo>
                    <a:pt x="415594" y="471462"/>
                  </a:lnTo>
                  <a:lnTo>
                    <a:pt x="409562" y="471462"/>
                  </a:lnTo>
                  <a:lnTo>
                    <a:pt x="411886" y="468922"/>
                  </a:lnTo>
                  <a:lnTo>
                    <a:pt x="408266" y="471462"/>
                  </a:lnTo>
                  <a:lnTo>
                    <a:pt x="405561" y="471462"/>
                  </a:lnTo>
                  <a:lnTo>
                    <a:pt x="405561" y="470192"/>
                  </a:lnTo>
                  <a:lnTo>
                    <a:pt x="406946" y="468998"/>
                  </a:lnTo>
                  <a:lnTo>
                    <a:pt x="407047" y="467652"/>
                  </a:lnTo>
                  <a:lnTo>
                    <a:pt x="404088" y="471462"/>
                  </a:lnTo>
                  <a:lnTo>
                    <a:pt x="404114" y="468922"/>
                  </a:lnTo>
                  <a:lnTo>
                    <a:pt x="405904" y="467652"/>
                  </a:lnTo>
                  <a:lnTo>
                    <a:pt x="405117" y="466382"/>
                  </a:lnTo>
                  <a:lnTo>
                    <a:pt x="404456" y="467652"/>
                  </a:lnTo>
                  <a:lnTo>
                    <a:pt x="402336" y="468922"/>
                  </a:lnTo>
                  <a:lnTo>
                    <a:pt x="400862" y="468922"/>
                  </a:lnTo>
                  <a:lnTo>
                    <a:pt x="401053" y="466382"/>
                  </a:lnTo>
                  <a:lnTo>
                    <a:pt x="402856" y="463842"/>
                  </a:lnTo>
                  <a:lnTo>
                    <a:pt x="401548" y="465112"/>
                  </a:lnTo>
                  <a:lnTo>
                    <a:pt x="399440" y="466382"/>
                  </a:lnTo>
                  <a:lnTo>
                    <a:pt x="399440" y="465112"/>
                  </a:lnTo>
                  <a:lnTo>
                    <a:pt x="400088" y="463842"/>
                  </a:lnTo>
                  <a:lnTo>
                    <a:pt x="401078" y="463842"/>
                  </a:lnTo>
                  <a:lnTo>
                    <a:pt x="400977" y="461302"/>
                  </a:lnTo>
                  <a:lnTo>
                    <a:pt x="400951" y="460781"/>
                  </a:lnTo>
                  <a:lnTo>
                    <a:pt x="402120" y="460032"/>
                  </a:lnTo>
                  <a:lnTo>
                    <a:pt x="401396" y="458762"/>
                  </a:lnTo>
                  <a:lnTo>
                    <a:pt x="404964" y="456222"/>
                  </a:lnTo>
                  <a:lnTo>
                    <a:pt x="402628" y="457492"/>
                  </a:lnTo>
                  <a:lnTo>
                    <a:pt x="400405" y="458101"/>
                  </a:lnTo>
                  <a:lnTo>
                    <a:pt x="400405" y="461302"/>
                  </a:lnTo>
                  <a:lnTo>
                    <a:pt x="400151" y="461302"/>
                  </a:lnTo>
                  <a:lnTo>
                    <a:pt x="400329" y="461200"/>
                  </a:lnTo>
                  <a:lnTo>
                    <a:pt x="400405" y="458101"/>
                  </a:lnTo>
                  <a:lnTo>
                    <a:pt x="400011" y="458203"/>
                  </a:lnTo>
                  <a:lnTo>
                    <a:pt x="400011" y="460768"/>
                  </a:lnTo>
                  <a:lnTo>
                    <a:pt x="396151" y="463842"/>
                  </a:lnTo>
                  <a:lnTo>
                    <a:pt x="396798" y="461302"/>
                  </a:lnTo>
                  <a:lnTo>
                    <a:pt x="397129" y="460032"/>
                  </a:lnTo>
                  <a:lnTo>
                    <a:pt x="397802" y="460032"/>
                  </a:lnTo>
                  <a:lnTo>
                    <a:pt x="398081" y="458762"/>
                  </a:lnTo>
                  <a:lnTo>
                    <a:pt x="399465" y="460032"/>
                  </a:lnTo>
                  <a:lnTo>
                    <a:pt x="400011" y="460768"/>
                  </a:lnTo>
                  <a:lnTo>
                    <a:pt x="400011" y="458203"/>
                  </a:lnTo>
                  <a:lnTo>
                    <a:pt x="397954" y="458762"/>
                  </a:lnTo>
                  <a:lnTo>
                    <a:pt x="397891" y="457492"/>
                  </a:lnTo>
                  <a:lnTo>
                    <a:pt x="397827" y="456222"/>
                  </a:lnTo>
                  <a:lnTo>
                    <a:pt x="398691" y="456222"/>
                  </a:lnTo>
                  <a:lnTo>
                    <a:pt x="398653" y="454952"/>
                  </a:lnTo>
                  <a:lnTo>
                    <a:pt x="397738" y="454952"/>
                  </a:lnTo>
                  <a:lnTo>
                    <a:pt x="397446" y="453682"/>
                  </a:lnTo>
                  <a:lnTo>
                    <a:pt x="396125" y="453682"/>
                  </a:lnTo>
                  <a:lnTo>
                    <a:pt x="396976" y="452412"/>
                  </a:lnTo>
                  <a:lnTo>
                    <a:pt x="397103" y="452412"/>
                  </a:lnTo>
                  <a:lnTo>
                    <a:pt x="396646" y="451142"/>
                  </a:lnTo>
                  <a:lnTo>
                    <a:pt x="394563" y="453682"/>
                  </a:lnTo>
                  <a:lnTo>
                    <a:pt x="394208" y="452412"/>
                  </a:lnTo>
                  <a:lnTo>
                    <a:pt x="393103" y="454952"/>
                  </a:lnTo>
                  <a:lnTo>
                    <a:pt x="393331" y="454952"/>
                  </a:lnTo>
                  <a:lnTo>
                    <a:pt x="394525" y="454952"/>
                  </a:lnTo>
                  <a:lnTo>
                    <a:pt x="395033" y="456222"/>
                  </a:lnTo>
                  <a:lnTo>
                    <a:pt x="394068" y="456222"/>
                  </a:lnTo>
                  <a:lnTo>
                    <a:pt x="392734" y="457492"/>
                  </a:lnTo>
                  <a:lnTo>
                    <a:pt x="393331" y="454952"/>
                  </a:lnTo>
                  <a:lnTo>
                    <a:pt x="389153" y="457492"/>
                  </a:lnTo>
                  <a:lnTo>
                    <a:pt x="390271" y="456222"/>
                  </a:lnTo>
                  <a:lnTo>
                    <a:pt x="391401" y="454952"/>
                  </a:lnTo>
                  <a:lnTo>
                    <a:pt x="391604" y="451142"/>
                  </a:lnTo>
                  <a:lnTo>
                    <a:pt x="393230" y="449872"/>
                  </a:lnTo>
                  <a:lnTo>
                    <a:pt x="390410" y="448602"/>
                  </a:lnTo>
                  <a:lnTo>
                    <a:pt x="388607" y="446062"/>
                  </a:lnTo>
                  <a:lnTo>
                    <a:pt x="387985" y="446392"/>
                  </a:lnTo>
                  <a:lnTo>
                    <a:pt x="387985" y="468922"/>
                  </a:lnTo>
                  <a:lnTo>
                    <a:pt x="387375" y="470192"/>
                  </a:lnTo>
                  <a:lnTo>
                    <a:pt x="387159" y="471462"/>
                  </a:lnTo>
                  <a:lnTo>
                    <a:pt x="386651" y="471462"/>
                  </a:lnTo>
                  <a:lnTo>
                    <a:pt x="386295" y="470192"/>
                  </a:lnTo>
                  <a:lnTo>
                    <a:pt x="386956" y="470192"/>
                  </a:lnTo>
                  <a:lnTo>
                    <a:pt x="387807" y="468922"/>
                  </a:lnTo>
                  <a:lnTo>
                    <a:pt x="387985" y="468922"/>
                  </a:lnTo>
                  <a:lnTo>
                    <a:pt x="387985" y="446392"/>
                  </a:lnTo>
                  <a:lnTo>
                    <a:pt x="383654" y="448602"/>
                  </a:lnTo>
                  <a:lnTo>
                    <a:pt x="382689" y="448602"/>
                  </a:lnTo>
                  <a:lnTo>
                    <a:pt x="384263" y="447332"/>
                  </a:lnTo>
                  <a:lnTo>
                    <a:pt x="384708" y="446062"/>
                  </a:lnTo>
                  <a:lnTo>
                    <a:pt x="384403" y="446062"/>
                  </a:lnTo>
                  <a:lnTo>
                    <a:pt x="383806" y="444792"/>
                  </a:lnTo>
                  <a:lnTo>
                    <a:pt x="383209" y="443522"/>
                  </a:lnTo>
                  <a:lnTo>
                    <a:pt x="382447" y="444182"/>
                  </a:lnTo>
                  <a:lnTo>
                    <a:pt x="382282" y="444080"/>
                  </a:lnTo>
                  <a:lnTo>
                    <a:pt x="382282" y="444322"/>
                  </a:lnTo>
                  <a:lnTo>
                    <a:pt x="380250" y="446062"/>
                  </a:lnTo>
                  <a:lnTo>
                    <a:pt x="380326" y="443522"/>
                  </a:lnTo>
                  <a:lnTo>
                    <a:pt x="382282" y="444322"/>
                  </a:lnTo>
                  <a:lnTo>
                    <a:pt x="382282" y="444080"/>
                  </a:lnTo>
                  <a:lnTo>
                    <a:pt x="381381" y="443522"/>
                  </a:lnTo>
                  <a:lnTo>
                    <a:pt x="382435" y="442252"/>
                  </a:lnTo>
                  <a:lnTo>
                    <a:pt x="381736" y="440982"/>
                  </a:lnTo>
                  <a:lnTo>
                    <a:pt x="381038" y="439712"/>
                  </a:lnTo>
                  <a:lnTo>
                    <a:pt x="373138" y="439712"/>
                  </a:lnTo>
                  <a:lnTo>
                    <a:pt x="372237" y="435902"/>
                  </a:lnTo>
                  <a:lnTo>
                    <a:pt x="372110" y="435902"/>
                  </a:lnTo>
                  <a:lnTo>
                    <a:pt x="371716" y="437172"/>
                  </a:lnTo>
                  <a:lnTo>
                    <a:pt x="371043" y="434632"/>
                  </a:lnTo>
                  <a:lnTo>
                    <a:pt x="370713" y="433362"/>
                  </a:lnTo>
                  <a:lnTo>
                    <a:pt x="370039" y="430822"/>
                  </a:lnTo>
                  <a:lnTo>
                    <a:pt x="364972" y="430822"/>
                  </a:lnTo>
                  <a:lnTo>
                    <a:pt x="364972" y="451408"/>
                  </a:lnTo>
                  <a:lnTo>
                    <a:pt x="363816" y="452780"/>
                  </a:lnTo>
                  <a:lnTo>
                    <a:pt x="362356" y="452285"/>
                  </a:lnTo>
                  <a:lnTo>
                    <a:pt x="364972" y="451408"/>
                  </a:lnTo>
                  <a:lnTo>
                    <a:pt x="364972" y="430822"/>
                  </a:lnTo>
                  <a:lnTo>
                    <a:pt x="361111" y="430822"/>
                  </a:lnTo>
                  <a:lnTo>
                    <a:pt x="361061" y="429552"/>
                  </a:lnTo>
                  <a:lnTo>
                    <a:pt x="360794" y="423202"/>
                  </a:lnTo>
                  <a:lnTo>
                    <a:pt x="360375" y="420662"/>
                  </a:lnTo>
                  <a:lnTo>
                    <a:pt x="358546" y="423202"/>
                  </a:lnTo>
                  <a:lnTo>
                    <a:pt x="356552" y="423202"/>
                  </a:lnTo>
                  <a:lnTo>
                    <a:pt x="358457" y="420662"/>
                  </a:lnTo>
                  <a:lnTo>
                    <a:pt x="354736" y="423202"/>
                  </a:lnTo>
                  <a:lnTo>
                    <a:pt x="351193" y="423202"/>
                  </a:lnTo>
                  <a:lnTo>
                    <a:pt x="352018" y="421932"/>
                  </a:lnTo>
                  <a:lnTo>
                    <a:pt x="354507" y="418122"/>
                  </a:lnTo>
                  <a:lnTo>
                    <a:pt x="356997" y="414312"/>
                  </a:lnTo>
                  <a:lnTo>
                    <a:pt x="351358" y="415582"/>
                  </a:lnTo>
                  <a:lnTo>
                    <a:pt x="350202" y="418122"/>
                  </a:lnTo>
                  <a:lnTo>
                    <a:pt x="349681" y="416852"/>
                  </a:lnTo>
                  <a:lnTo>
                    <a:pt x="346849" y="416852"/>
                  </a:lnTo>
                  <a:lnTo>
                    <a:pt x="347751" y="415582"/>
                  </a:lnTo>
                  <a:lnTo>
                    <a:pt x="348640" y="414312"/>
                  </a:lnTo>
                  <a:lnTo>
                    <a:pt x="348399" y="414312"/>
                  </a:lnTo>
                  <a:lnTo>
                    <a:pt x="344563" y="414312"/>
                  </a:lnTo>
                  <a:lnTo>
                    <a:pt x="344208" y="413042"/>
                  </a:lnTo>
                  <a:lnTo>
                    <a:pt x="343865" y="411772"/>
                  </a:lnTo>
                  <a:lnTo>
                    <a:pt x="349186" y="409232"/>
                  </a:lnTo>
                  <a:lnTo>
                    <a:pt x="347205" y="406692"/>
                  </a:lnTo>
                  <a:lnTo>
                    <a:pt x="345948" y="406692"/>
                  </a:lnTo>
                  <a:lnTo>
                    <a:pt x="341655" y="407962"/>
                  </a:lnTo>
                  <a:lnTo>
                    <a:pt x="341236" y="409232"/>
                  </a:lnTo>
                  <a:lnTo>
                    <a:pt x="341503" y="410502"/>
                  </a:lnTo>
                  <a:lnTo>
                    <a:pt x="341376" y="411772"/>
                  </a:lnTo>
                  <a:lnTo>
                    <a:pt x="340296" y="413042"/>
                  </a:lnTo>
                  <a:lnTo>
                    <a:pt x="338975" y="411772"/>
                  </a:lnTo>
                  <a:lnTo>
                    <a:pt x="335597" y="415582"/>
                  </a:lnTo>
                  <a:lnTo>
                    <a:pt x="331736" y="419392"/>
                  </a:lnTo>
                  <a:lnTo>
                    <a:pt x="331266" y="423202"/>
                  </a:lnTo>
                  <a:lnTo>
                    <a:pt x="334505" y="421932"/>
                  </a:lnTo>
                  <a:lnTo>
                    <a:pt x="333324" y="424472"/>
                  </a:lnTo>
                  <a:lnTo>
                    <a:pt x="333565" y="424472"/>
                  </a:lnTo>
                  <a:lnTo>
                    <a:pt x="333159" y="425742"/>
                  </a:lnTo>
                  <a:lnTo>
                    <a:pt x="333095" y="427012"/>
                  </a:lnTo>
                  <a:lnTo>
                    <a:pt x="336740" y="424878"/>
                  </a:lnTo>
                  <a:lnTo>
                    <a:pt x="336791" y="424472"/>
                  </a:lnTo>
                  <a:lnTo>
                    <a:pt x="337439" y="424472"/>
                  </a:lnTo>
                  <a:lnTo>
                    <a:pt x="338696" y="424472"/>
                  </a:lnTo>
                  <a:lnTo>
                    <a:pt x="337807" y="425742"/>
                  </a:lnTo>
                  <a:lnTo>
                    <a:pt x="336511" y="426935"/>
                  </a:lnTo>
                  <a:lnTo>
                    <a:pt x="336702" y="425310"/>
                  </a:lnTo>
                  <a:lnTo>
                    <a:pt x="336308" y="425742"/>
                  </a:lnTo>
                  <a:lnTo>
                    <a:pt x="334467" y="426935"/>
                  </a:lnTo>
                  <a:lnTo>
                    <a:pt x="334479" y="428282"/>
                  </a:lnTo>
                  <a:lnTo>
                    <a:pt x="336499" y="427012"/>
                  </a:lnTo>
                  <a:lnTo>
                    <a:pt x="338404" y="427012"/>
                  </a:lnTo>
                  <a:lnTo>
                    <a:pt x="337654" y="428282"/>
                  </a:lnTo>
                  <a:lnTo>
                    <a:pt x="337959" y="428282"/>
                  </a:lnTo>
                  <a:lnTo>
                    <a:pt x="338404" y="429552"/>
                  </a:lnTo>
                  <a:lnTo>
                    <a:pt x="340474" y="428282"/>
                  </a:lnTo>
                  <a:lnTo>
                    <a:pt x="339255" y="430822"/>
                  </a:lnTo>
                  <a:lnTo>
                    <a:pt x="343077" y="429552"/>
                  </a:lnTo>
                  <a:lnTo>
                    <a:pt x="339890" y="432092"/>
                  </a:lnTo>
                  <a:lnTo>
                    <a:pt x="340829" y="432092"/>
                  </a:lnTo>
                  <a:lnTo>
                    <a:pt x="343458" y="430822"/>
                  </a:lnTo>
                  <a:lnTo>
                    <a:pt x="344157" y="430822"/>
                  </a:lnTo>
                  <a:lnTo>
                    <a:pt x="339344" y="434632"/>
                  </a:lnTo>
                  <a:lnTo>
                    <a:pt x="346087" y="433362"/>
                  </a:lnTo>
                  <a:lnTo>
                    <a:pt x="341782" y="437172"/>
                  </a:lnTo>
                  <a:lnTo>
                    <a:pt x="345948" y="434632"/>
                  </a:lnTo>
                  <a:lnTo>
                    <a:pt x="346087" y="438442"/>
                  </a:lnTo>
                  <a:lnTo>
                    <a:pt x="349364" y="437172"/>
                  </a:lnTo>
                  <a:lnTo>
                    <a:pt x="348310" y="438442"/>
                  </a:lnTo>
                  <a:lnTo>
                    <a:pt x="348856" y="439712"/>
                  </a:lnTo>
                  <a:lnTo>
                    <a:pt x="348259" y="440664"/>
                  </a:lnTo>
                  <a:lnTo>
                    <a:pt x="350812" y="438442"/>
                  </a:lnTo>
                  <a:lnTo>
                    <a:pt x="352628" y="439712"/>
                  </a:lnTo>
                  <a:lnTo>
                    <a:pt x="355015" y="438442"/>
                  </a:lnTo>
                  <a:lnTo>
                    <a:pt x="353199" y="442252"/>
                  </a:lnTo>
                  <a:lnTo>
                    <a:pt x="351129" y="440982"/>
                  </a:lnTo>
                  <a:lnTo>
                    <a:pt x="352691" y="443522"/>
                  </a:lnTo>
                  <a:lnTo>
                    <a:pt x="353491" y="442252"/>
                  </a:lnTo>
                  <a:lnTo>
                    <a:pt x="354291" y="440982"/>
                  </a:lnTo>
                  <a:lnTo>
                    <a:pt x="353504" y="442976"/>
                  </a:lnTo>
                  <a:lnTo>
                    <a:pt x="352082" y="444792"/>
                  </a:lnTo>
                  <a:lnTo>
                    <a:pt x="353314" y="443522"/>
                  </a:lnTo>
                  <a:lnTo>
                    <a:pt x="354533" y="442252"/>
                  </a:lnTo>
                  <a:lnTo>
                    <a:pt x="355765" y="440982"/>
                  </a:lnTo>
                  <a:lnTo>
                    <a:pt x="353339" y="444792"/>
                  </a:lnTo>
                  <a:lnTo>
                    <a:pt x="356108" y="443522"/>
                  </a:lnTo>
                  <a:lnTo>
                    <a:pt x="355384" y="446062"/>
                  </a:lnTo>
                  <a:lnTo>
                    <a:pt x="353034" y="447332"/>
                  </a:lnTo>
                  <a:lnTo>
                    <a:pt x="355244" y="447332"/>
                  </a:lnTo>
                  <a:lnTo>
                    <a:pt x="354838" y="448246"/>
                  </a:lnTo>
                  <a:lnTo>
                    <a:pt x="355587" y="447332"/>
                  </a:lnTo>
                  <a:lnTo>
                    <a:pt x="357378" y="446062"/>
                  </a:lnTo>
                  <a:lnTo>
                    <a:pt x="359498" y="446062"/>
                  </a:lnTo>
                  <a:lnTo>
                    <a:pt x="356031" y="448602"/>
                  </a:lnTo>
                  <a:lnTo>
                    <a:pt x="355104" y="449872"/>
                  </a:lnTo>
                  <a:lnTo>
                    <a:pt x="356666" y="449872"/>
                  </a:lnTo>
                  <a:lnTo>
                    <a:pt x="359803" y="448602"/>
                  </a:lnTo>
                  <a:lnTo>
                    <a:pt x="360337" y="448602"/>
                  </a:lnTo>
                  <a:lnTo>
                    <a:pt x="360045" y="449516"/>
                  </a:lnTo>
                  <a:lnTo>
                    <a:pt x="362242" y="448602"/>
                  </a:lnTo>
                  <a:lnTo>
                    <a:pt x="361962" y="452412"/>
                  </a:lnTo>
                  <a:lnTo>
                    <a:pt x="362280" y="452310"/>
                  </a:lnTo>
                  <a:lnTo>
                    <a:pt x="363664" y="453390"/>
                  </a:lnTo>
                  <a:lnTo>
                    <a:pt x="364083" y="452640"/>
                  </a:lnTo>
                  <a:lnTo>
                    <a:pt x="364629" y="451891"/>
                  </a:lnTo>
                  <a:lnTo>
                    <a:pt x="364998" y="451396"/>
                  </a:lnTo>
                  <a:lnTo>
                    <a:pt x="365556" y="451205"/>
                  </a:lnTo>
                  <a:lnTo>
                    <a:pt x="365201" y="452412"/>
                  </a:lnTo>
                  <a:lnTo>
                    <a:pt x="365798" y="451142"/>
                  </a:lnTo>
                  <a:lnTo>
                    <a:pt x="366395" y="449872"/>
                  </a:lnTo>
                  <a:lnTo>
                    <a:pt x="367753" y="448602"/>
                  </a:lnTo>
                  <a:lnTo>
                    <a:pt x="368782" y="447332"/>
                  </a:lnTo>
                  <a:lnTo>
                    <a:pt x="369341" y="448602"/>
                  </a:lnTo>
                  <a:lnTo>
                    <a:pt x="371462" y="447332"/>
                  </a:lnTo>
                  <a:lnTo>
                    <a:pt x="371271" y="447484"/>
                  </a:lnTo>
                  <a:lnTo>
                    <a:pt x="371271" y="452412"/>
                  </a:lnTo>
                  <a:lnTo>
                    <a:pt x="368922" y="454952"/>
                  </a:lnTo>
                  <a:lnTo>
                    <a:pt x="368642" y="452107"/>
                  </a:lnTo>
                  <a:lnTo>
                    <a:pt x="368541" y="451142"/>
                  </a:lnTo>
                  <a:lnTo>
                    <a:pt x="368642" y="452107"/>
                  </a:lnTo>
                  <a:lnTo>
                    <a:pt x="371195" y="451142"/>
                  </a:lnTo>
                  <a:lnTo>
                    <a:pt x="371271" y="452412"/>
                  </a:lnTo>
                  <a:lnTo>
                    <a:pt x="371271" y="447484"/>
                  </a:lnTo>
                  <a:lnTo>
                    <a:pt x="369874" y="448602"/>
                  </a:lnTo>
                  <a:lnTo>
                    <a:pt x="369608" y="448602"/>
                  </a:lnTo>
                  <a:lnTo>
                    <a:pt x="368871" y="449872"/>
                  </a:lnTo>
                  <a:lnTo>
                    <a:pt x="369468" y="449872"/>
                  </a:lnTo>
                  <a:lnTo>
                    <a:pt x="367639" y="452107"/>
                  </a:lnTo>
                  <a:lnTo>
                    <a:pt x="367639" y="452285"/>
                  </a:lnTo>
                  <a:lnTo>
                    <a:pt x="367842" y="452412"/>
                  </a:lnTo>
                  <a:lnTo>
                    <a:pt x="368198" y="452285"/>
                  </a:lnTo>
                  <a:lnTo>
                    <a:pt x="367372" y="454952"/>
                  </a:lnTo>
                  <a:lnTo>
                    <a:pt x="367093" y="452412"/>
                  </a:lnTo>
                  <a:lnTo>
                    <a:pt x="364070" y="457492"/>
                  </a:lnTo>
                  <a:lnTo>
                    <a:pt x="366471" y="451497"/>
                  </a:lnTo>
                  <a:lnTo>
                    <a:pt x="363245" y="456222"/>
                  </a:lnTo>
                  <a:lnTo>
                    <a:pt x="364134" y="458762"/>
                  </a:lnTo>
                  <a:lnTo>
                    <a:pt x="366356" y="457492"/>
                  </a:lnTo>
                  <a:lnTo>
                    <a:pt x="367220" y="460032"/>
                  </a:lnTo>
                  <a:lnTo>
                    <a:pt x="368973" y="458762"/>
                  </a:lnTo>
                  <a:lnTo>
                    <a:pt x="369176" y="457492"/>
                  </a:lnTo>
                  <a:lnTo>
                    <a:pt x="370941" y="456222"/>
                  </a:lnTo>
                  <a:lnTo>
                    <a:pt x="375729" y="456222"/>
                  </a:lnTo>
                  <a:lnTo>
                    <a:pt x="366331" y="463842"/>
                  </a:lnTo>
                  <a:lnTo>
                    <a:pt x="371360" y="462572"/>
                  </a:lnTo>
                  <a:lnTo>
                    <a:pt x="373481" y="461302"/>
                  </a:lnTo>
                  <a:lnTo>
                    <a:pt x="376859" y="458762"/>
                  </a:lnTo>
                  <a:lnTo>
                    <a:pt x="376339" y="461302"/>
                  </a:lnTo>
                  <a:lnTo>
                    <a:pt x="373049" y="463842"/>
                  </a:lnTo>
                  <a:lnTo>
                    <a:pt x="374294" y="465112"/>
                  </a:lnTo>
                  <a:lnTo>
                    <a:pt x="378091" y="461302"/>
                  </a:lnTo>
                  <a:lnTo>
                    <a:pt x="377748" y="463842"/>
                  </a:lnTo>
                  <a:lnTo>
                    <a:pt x="378650" y="465112"/>
                  </a:lnTo>
                  <a:lnTo>
                    <a:pt x="376250" y="467652"/>
                  </a:lnTo>
                  <a:lnTo>
                    <a:pt x="378282" y="468922"/>
                  </a:lnTo>
                  <a:lnTo>
                    <a:pt x="381927" y="468922"/>
                  </a:lnTo>
                  <a:lnTo>
                    <a:pt x="384225" y="470192"/>
                  </a:lnTo>
                  <a:lnTo>
                    <a:pt x="383362" y="470192"/>
                  </a:lnTo>
                  <a:lnTo>
                    <a:pt x="382231" y="471462"/>
                  </a:lnTo>
                  <a:lnTo>
                    <a:pt x="381863" y="472732"/>
                  </a:lnTo>
                  <a:lnTo>
                    <a:pt x="385457" y="474002"/>
                  </a:lnTo>
                  <a:lnTo>
                    <a:pt x="386410" y="477812"/>
                  </a:lnTo>
                  <a:lnTo>
                    <a:pt x="386943" y="481622"/>
                  </a:lnTo>
                  <a:lnTo>
                    <a:pt x="390017" y="480352"/>
                  </a:lnTo>
                  <a:lnTo>
                    <a:pt x="390169" y="480352"/>
                  </a:lnTo>
                  <a:lnTo>
                    <a:pt x="392087" y="480352"/>
                  </a:lnTo>
                  <a:lnTo>
                    <a:pt x="390779" y="481622"/>
                  </a:lnTo>
                  <a:lnTo>
                    <a:pt x="389801" y="482892"/>
                  </a:lnTo>
                  <a:lnTo>
                    <a:pt x="393179" y="481622"/>
                  </a:lnTo>
                  <a:lnTo>
                    <a:pt x="398132" y="482892"/>
                  </a:lnTo>
                  <a:lnTo>
                    <a:pt x="397217" y="486702"/>
                  </a:lnTo>
                  <a:lnTo>
                    <a:pt x="396240" y="487972"/>
                  </a:lnTo>
                  <a:lnTo>
                    <a:pt x="396506" y="489242"/>
                  </a:lnTo>
                  <a:lnTo>
                    <a:pt x="402297" y="484162"/>
                  </a:lnTo>
                  <a:lnTo>
                    <a:pt x="401269" y="487972"/>
                  </a:lnTo>
                  <a:lnTo>
                    <a:pt x="400659" y="487972"/>
                  </a:lnTo>
                  <a:lnTo>
                    <a:pt x="402272" y="491782"/>
                  </a:lnTo>
                  <a:lnTo>
                    <a:pt x="407289" y="493052"/>
                  </a:lnTo>
                  <a:lnTo>
                    <a:pt x="405663" y="498132"/>
                  </a:lnTo>
                  <a:lnTo>
                    <a:pt x="409371" y="495592"/>
                  </a:lnTo>
                  <a:lnTo>
                    <a:pt x="406654" y="503212"/>
                  </a:lnTo>
                  <a:lnTo>
                    <a:pt x="411505" y="499402"/>
                  </a:lnTo>
                  <a:lnTo>
                    <a:pt x="410616" y="501942"/>
                  </a:lnTo>
                  <a:lnTo>
                    <a:pt x="409359" y="503212"/>
                  </a:lnTo>
                  <a:lnTo>
                    <a:pt x="409803" y="507022"/>
                  </a:lnTo>
                  <a:lnTo>
                    <a:pt x="410133" y="507022"/>
                  </a:lnTo>
                  <a:lnTo>
                    <a:pt x="413550" y="504482"/>
                  </a:lnTo>
                  <a:lnTo>
                    <a:pt x="414718" y="505752"/>
                  </a:lnTo>
                  <a:lnTo>
                    <a:pt x="412254" y="507022"/>
                  </a:lnTo>
                  <a:lnTo>
                    <a:pt x="415759" y="505752"/>
                  </a:lnTo>
                  <a:lnTo>
                    <a:pt x="413283" y="509562"/>
                  </a:lnTo>
                  <a:lnTo>
                    <a:pt x="414439" y="509562"/>
                  </a:lnTo>
                  <a:lnTo>
                    <a:pt x="414693" y="509079"/>
                  </a:lnTo>
                  <a:lnTo>
                    <a:pt x="415061" y="508939"/>
                  </a:lnTo>
                  <a:lnTo>
                    <a:pt x="414782" y="508914"/>
                  </a:lnTo>
                  <a:lnTo>
                    <a:pt x="415124" y="508292"/>
                  </a:lnTo>
                  <a:lnTo>
                    <a:pt x="415874" y="507022"/>
                  </a:lnTo>
                  <a:lnTo>
                    <a:pt x="417969" y="507022"/>
                  </a:lnTo>
                  <a:lnTo>
                    <a:pt x="416534" y="512102"/>
                  </a:lnTo>
                  <a:lnTo>
                    <a:pt x="415277" y="513372"/>
                  </a:lnTo>
                  <a:lnTo>
                    <a:pt x="419696" y="513372"/>
                  </a:lnTo>
                  <a:lnTo>
                    <a:pt x="419290" y="513867"/>
                  </a:lnTo>
                  <a:lnTo>
                    <a:pt x="420738" y="513372"/>
                  </a:lnTo>
                  <a:lnTo>
                    <a:pt x="414566" y="517182"/>
                  </a:lnTo>
                  <a:lnTo>
                    <a:pt x="418020" y="515912"/>
                  </a:lnTo>
                  <a:lnTo>
                    <a:pt x="418439" y="515912"/>
                  </a:lnTo>
                  <a:lnTo>
                    <a:pt x="419582" y="514642"/>
                  </a:lnTo>
                  <a:lnTo>
                    <a:pt x="420116" y="514642"/>
                  </a:lnTo>
                  <a:lnTo>
                    <a:pt x="419163" y="517182"/>
                  </a:lnTo>
                  <a:lnTo>
                    <a:pt x="420370" y="518452"/>
                  </a:lnTo>
                  <a:lnTo>
                    <a:pt x="421932" y="518452"/>
                  </a:lnTo>
                  <a:lnTo>
                    <a:pt x="420027" y="519722"/>
                  </a:lnTo>
                  <a:lnTo>
                    <a:pt x="421233" y="522262"/>
                  </a:lnTo>
                  <a:lnTo>
                    <a:pt x="424319" y="523532"/>
                  </a:lnTo>
                  <a:lnTo>
                    <a:pt x="426135" y="526072"/>
                  </a:lnTo>
                  <a:lnTo>
                    <a:pt x="426288" y="524802"/>
                  </a:lnTo>
                  <a:lnTo>
                    <a:pt x="429450" y="522262"/>
                  </a:lnTo>
                  <a:lnTo>
                    <a:pt x="430288" y="523532"/>
                  </a:lnTo>
                  <a:lnTo>
                    <a:pt x="431025" y="523532"/>
                  </a:lnTo>
                  <a:lnTo>
                    <a:pt x="431406" y="524802"/>
                  </a:lnTo>
                  <a:lnTo>
                    <a:pt x="428447" y="526072"/>
                  </a:lnTo>
                  <a:lnTo>
                    <a:pt x="428942" y="526072"/>
                  </a:lnTo>
                  <a:lnTo>
                    <a:pt x="428193" y="527342"/>
                  </a:lnTo>
                  <a:lnTo>
                    <a:pt x="427570" y="527342"/>
                  </a:lnTo>
                  <a:lnTo>
                    <a:pt x="426504" y="528612"/>
                  </a:lnTo>
                  <a:lnTo>
                    <a:pt x="428523" y="527342"/>
                  </a:lnTo>
                  <a:lnTo>
                    <a:pt x="425259" y="532422"/>
                  </a:lnTo>
                  <a:lnTo>
                    <a:pt x="428650" y="529882"/>
                  </a:lnTo>
                  <a:lnTo>
                    <a:pt x="427901" y="531152"/>
                  </a:lnTo>
                  <a:lnTo>
                    <a:pt x="429717" y="533692"/>
                  </a:lnTo>
                  <a:lnTo>
                    <a:pt x="431482" y="533692"/>
                  </a:lnTo>
                  <a:lnTo>
                    <a:pt x="433120" y="534962"/>
                  </a:lnTo>
                  <a:lnTo>
                    <a:pt x="435495" y="533692"/>
                  </a:lnTo>
                  <a:lnTo>
                    <a:pt x="435559" y="534962"/>
                  </a:lnTo>
                  <a:lnTo>
                    <a:pt x="437896" y="533692"/>
                  </a:lnTo>
                  <a:lnTo>
                    <a:pt x="438213" y="536232"/>
                  </a:lnTo>
                  <a:lnTo>
                    <a:pt x="437553" y="538772"/>
                  </a:lnTo>
                  <a:lnTo>
                    <a:pt x="439026" y="540042"/>
                  </a:lnTo>
                  <a:lnTo>
                    <a:pt x="441109" y="541312"/>
                  </a:lnTo>
                  <a:lnTo>
                    <a:pt x="441236" y="540410"/>
                  </a:lnTo>
                  <a:lnTo>
                    <a:pt x="442493" y="542582"/>
                  </a:lnTo>
                  <a:lnTo>
                    <a:pt x="440296" y="542582"/>
                  </a:lnTo>
                  <a:lnTo>
                    <a:pt x="442188" y="543852"/>
                  </a:lnTo>
                  <a:lnTo>
                    <a:pt x="442683" y="545122"/>
                  </a:lnTo>
                  <a:lnTo>
                    <a:pt x="446379" y="546392"/>
                  </a:lnTo>
                  <a:lnTo>
                    <a:pt x="447052" y="545122"/>
                  </a:lnTo>
                  <a:lnTo>
                    <a:pt x="447192" y="545122"/>
                  </a:lnTo>
                  <a:lnTo>
                    <a:pt x="448056" y="543852"/>
                  </a:lnTo>
                  <a:lnTo>
                    <a:pt x="448767" y="543852"/>
                  </a:lnTo>
                  <a:lnTo>
                    <a:pt x="447967" y="546392"/>
                  </a:lnTo>
                  <a:lnTo>
                    <a:pt x="446557" y="546392"/>
                  </a:lnTo>
                  <a:lnTo>
                    <a:pt x="451993" y="547662"/>
                  </a:lnTo>
                  <a:lnTo>
                    <a:pt x="445300" y="557822"/>
                  </a:lnTo>
                  <a:lnTo>
                    <a:pt x="451332" y="556590"/>
                  </a:lnTo>
                  <a:lnTo>
                    <a:pt x="455307" y="557822"/>
                  </a:lnTo>
                  <a:lnTo>
                    <a:pt x="455726" y="559092"/>
                  </a:lnTo>
                  <a:lnTo>
                    <a:pt x="453186" y="557822"/>
                  </a:lnTo>
                  <a:lnTo>
                    <a:pt x="452437" y="560362"/>
                  </a:lnTo>
                  <a:lnTo>
                    <a:pt x="457936" y="560362"/>
                  </a:lnTo>
                  <a:lnTo>
                    <a:pt x="454837" y="565442"/>
                  </a:lnTo>
                  <a:lnTo>
                    <a:pt x="458812" y="565442"/>
                  </a:lnTo>
                  <a:lnTo>
                    <a:pt x="453504" y="571792"/>
                  </a:lnTo>
                  <a:lnTo>
                    <a:pt x="463486" y="570522"/>
                  </a:lnTo>
                  <a:lnTo>
                    <a:pt x="460921" y="575602"/>
                  </a:lnTo>
                  <a:lnTo>
                    <a:pt x="462368" y="575602"/>
                  </a:lnTo>
                  <a:lnTo>
                    <a:pt x="464299" y="574332"/>
                  </a:lnTo>
                  <a:lnTo>
                    <a:pt x="463143" y="575602"/>
                  </a:lnTo>
                  <a:lnTo>
                    <a:pt x="463969" y="575602"/>
                  </a:lnTo>
                  <a:lnTo>
                    <a:pt x="469353" y="579412"/>
                  </a:lnTo>
                  <a:lnTo>
                    <a:pt x="468668" y="587032"/>
                  </a:lnTo>
                  <a:lnTo>
                    <a:pt x="471538" y="595922"/>
                  </a:lnTo>
                  <a:lnTo>
                    <a:pt x="479526" y="589572"/>
                  </a:lnTo>
                  <a:lnTo>
                    <a:pt x="477380" y="594652"/>
                  </a:lnTo>
                  <a:lnTo>
                    <a:pt x="474014" y="595922"/>
                  </a:lnTo>
                  <a:lnTo>
                    <a:pt x="480085" y="597192"/>
                  </a:lnTo>
                  <a:lnTo>
                    <a:pt x="479031" y="603542"/>
                  </a:lnTo>
                  <a:lnTo>
                    <a:pt x="484339" y="604812"/>
                  </a:lnTo>
                  <a:lnTo>
                    <a:pt x="483527" y="606082"/>
                  </a:lnTo>
                  <a:lnTo>
                    <a:pt x="482409" y="606082"/>
                  </a:lnTo>
                  <a:lnTo>
                    <a:pt x="480783" y="607352"/>
                  </a:lnTo>
                  <a:lnTo>
                    <a:pt x="484149" y="608622"/>
                  </a:lnTo>
                  <a:lnTo>
                    <a:pt x="485914" y="607352"/>
                  </a:lnTo>
                  <a:lnTo>
                    <a:pt x="486092" y="608622"/>
                  </a:lnTo>
                  <a:lnTo>
                    <a:pt x="484416" y="608622"/>
                  </a:lnTo>
                  <a:lnTo>
                    <a:pt x="483755" y="609892"/>
                  </a:lnTo>
                  <a:lnTo>
                    <a:pt x="482993" y="611162"/>
                  </a:lnTo>
                  <a:lnTo>
                    <a:pt x="487756" y="609892"/>
                  </a:lnTo>
                  <a:lnTo>
                    <a:pt x="485571" y="612432"/>
                  </a:lnTo>
                  <a:lnTo>
                    <a:pt x="486156" y="612432"/>
                  </a:lnTo>
                  <a:lnTo>
                    <a:pt x="486029" y="614972"/>
                  </a:lnTo>
                  <a:lnTo>
                    <a:pt x="488200" y="612432"/>
                  </a:lnTo>
                  <a:lnTo>
                    <a:pt x="487908" y="614972"/>
                  </a:lnTo>
                  <a:lnTo>
                    <a:pt x="491007" y="614972"/>
                  </a:lnTo>
                  <a:lnTo>
                    <a:pt x="490245" y="616242"/>
                  </a:lnTo>
                  <a:lnTo>
                    <a:pt x="493483" y="616242"/>
                  </a:lnTo>
                  <a:lnTo>
                    <a:pt x="490474" y="619988"/>
                  </a:lnTo>
                  <a:lnTo>
                    <a:pt x="492798" y="622592"/>
                  </a:lnTo>
                  <a:lnTo>
                    <a:pt x="493801" y="622592"/>
                  </a:lnTo>
                  <a:lnTo>
                    <a:pt x="494398" y="623862"/>
                  </a:lnTo>
                  <a:lnTo>
                    <a:pt x="492480" y="625132"/>
                  </a:lnTo>
                  <a:lnTo>
                    <a:pt x="493141" y="625132"/>
                  </a:lnTo>
                  <a:lnTo>
                    <a:pt x="494461" y="626402"/>
                  </a:lnTo>
                  <a:lnTo>
                    <a:pt x="496468" y="625132"/>
                  </a:lnTo>
                  <a:lnTo>
                    <a:pt x="492671" y="628942"/>
                  </a:lnTo>
                  <a:lnTo>
                    <a:pt x="502678" y="626402"/>
                  </a:lnTo>
                  <a:lnTo>
                    <a:pt x="497001" y="631482"/>
                  </a:lnTo>
                  <a:lnTo>
                    <a:pt x="501002" y="632752"/>
                  </a:lnTo>
                  <a:lnTo>
                    <a:pt x="503440" y="634695"/>
                  </a:lnTo>
                  <a:lnTo>
                    <a:pt x="500316" y="636562"/>
                  </a:lnTo>
                  <a:lnTo>
                    <a:pt x="502818" y="638530"/>
                  </a:lnTo>
                  <a:lnTo>
                    <a:pt x="504113" y="635228"/>
                  </a:lnTo>
                  <a:lnTo>
                    <a:pt x="504304" y="634733"/>
                  </a:lnTo>
                  <a:lnTo>
                    <a:pt x="504190" y="635292"/>
                  </a:lnTo>
                  <a:lnTo>
                    <a:pt x="506793" y="637832"/>
                  </a:lnTo>
                  <a:lnTo>
                    <a:pt x="503288" y="638898"/>
                  </a:lnTo>
                  <a:lnTo>
                    <a:pt x="503555" y="639102"/>
                  </a:lnTo>
                  <a:lnTo>
                    <a:pt x="507987" y="637832"/>
                  </a:lnTo>
                  <a:lnTo>
                    <a:pt x="508533" y="641642"/>
                  </a:lnTo>
                  <a:lnTo>
                    <a:pt x="525500" y="641642"/>
                  </a:lnTo>
                  <a:lnTo>
                    <a:pt x="525373" y="640372"/>
                  </a:lnTo>
                  <a:lnTo>
                    <a:pt x="524395" y="640372"/>
                  </a:lnTo>
                  <a:lnTo>
                    <a:pt x="525360" y="639381"/>
                  </a:lnTo>
                  <a:lnTo>
                    <a:pt x="522693" y="640372"/>
                  </a:lnTo>
                  <a:lnTo>
                    <a:pt x="525284" y="637832"/>
                  </a:lnTo>
                  <a:lnTo>
                    <a:pt x="527888" y="635292"/>
                  </a:lnTo>
                  <a:lnTo>
                    <a:pt x="525221" y="635292"/>
                  </a:lnTo>
                  <a:lnTo>
                    <a:pt x="525995" y="634022"/>
                  </a:lnTo>
                  <a:lnTo>
                    <a:pt x="528256" y="634022"/>
                  </a:lnTo>
                  <a:lnTo>
                    <a:pt x="528701" y="632752"/>
                  </a:lnTo>
                  <a:close/>
                </a:path>
                <a:path w="571500" h="760095">
                  <a:moveTo>
                    <a:pt x="528929" y="669696"/>
                  </a:moveTo>
                  <a:lnTo>
                    <a:pt x="527723" y="669658"/>
                  </a:lnTo>
                  <a:lnTo>
                    <a:pt x="527304" y="669518"/>
                  </a:lnTo>
                  <a:lnTo>
                    <a:pt x="527304" y="670064"/>
                  </a:lnTo>
                  <a:lnTo>
                    <a:pt x="527418" y="670433"/>
                  </a:lnTo>
                  <a:lnTo>
                    <a:pt x="528929" y="669696"/>
                  </a:lnTo>
                  <a:close/>
                </a:path>
                <a:path w="571500" h="760095">
                  <a:moveTo>
                    <a:pt x="529945" y="639102"/>
                  </a:moveTo>
                  <a:lnTo>
                    <a:pt x="527672" y="640372"/>
                  </a:lnTo>
                  <a:lnTo>
                    <a:pt x="527469" y="639102"/>
                  </a:lnTo>
                  <a:lnTo>
                    <a:pt x="527265" y="640372"/>
                  </a:lnTo>
                  <a:lnTo>
                    <a:pt x="525500" y="641642"/>
                  </a:lnTo>
                  <a:lnTo>
                    <a:pt x="529336" y="641642"/>
                  </a:lnTo>
                  <a:lnTo>
                    <a:pt x="529640" y="640372"/>
                  </a:lnTo>
                  <a:lnTo>
                    <a:pt x="529945" y="639102"/>
                  </a:lnTo>
                  <a:close/>
                </a:path>
                <a:path w="571500" h="760095">
                  <a:moveTo>
                    <a:pt x="530009" y="630212"/>
                  </a:moveTo>
                  <a:lnTo>
                    <a:pt x="527367" y="628942"/>
                  </a:lnTo>
                  <a:lnTo>
                    <a:pt x="525449" y="631482"/>
                  </a:lnTo>
                  <a:lnTo>
                    <a:pt x="526021" y="630212"/>
                  </a:lnTo>
                  <a:lnTo>
                    <a:pt x="523252" y="630212"/>
                  </a:lnTo>
                  <a:lnTo>
                    <a:pt x="526072" y="632574"/>
                  </a:lnTo>
                  <a:lnTo>
                    <a:pt x="527888" y="631482"/>
                  </a:lnTo>
                  <a:lnTo>
                    <a:pt x="530009" y="630212"/>
                  </a:lnTo>
                  <a:close/>
                </a:path>
                <a:path w="571500" h="760095">
                  <a:moveTo>
                    <a:pt x="530529" y="676643"/>
                  </a:moveTo>
                  <a:lnTo>
                    <a:pt x="529374" y="677202"/>
                  </a:lnTo>
                  <a:lnTo>
                    <a:pt x="529717" y="677202"/>
                  </a:lnTo>
                  <a:lnTo>
                    <a:pt x="530529" y="676643"/>
                  </a:lnTo>
                  <a:close/>
                </a:path>
                <a:path w="571500" h="760095">
                  <a:moveTo>
                    <a:pt x="533400" y="640600"/>
                  </a:moveTo>
                  <a:lnTo>
                    <a:pt x="530999" y="641642"/>
                  </a:lnTo>
                  <a:lnTo>
                    <a:pt x="532955" y="641642"/>
                  </a:lnTo>
                  <a:lnTo>
                    <a:pt x="533400" y="640600"/>
                  </a:lnTo>
                  <a:close/>
                </a:path>
                <a:path w="571500" h="760095">
                  <a:moveTo>
                    <a:pt x="533920" y="640372"/>
                  </a:moveTo>
                  <a:lnTo>
                    <a:pt x="533742" y="639813"/>
                  </a:lnTo>
                  <a:lnTo>
                    <a:pt x="533400" y="640600"/>
                  </a:lnTo>
                  <a:lnTo>
                    <a:pt x="533920" y="640372"/>
                  </a:lnTo>
                  <a:close/>
                </a:path>
                <a:path w="571500" h="760095">
                  <a:moveTo>
                    <a:pt x="534047" y="639102"/>
                  </a:moveTo>
                  <a:lnTo>
                    <a:pt x="533514" y="639102"/>
                  </a:lnTo>
                  <a:lnTo>
                    <a:pt x="533742" y="639813"/>
                  </a:lnTo>
                  <a:lnTo>
                    <a:pt x="534047" y="639102"/>
                  </a:lnTo>
                  <a:close/>
                </a:path>
                <a:path w="571500" h="760095">
                  <a:moveTo>
                    <a:pt x="535635" y="644182"/>
                  </a:moveTo>
                  <a:lnTo>
                    <a:pt x="534987" y="643572"/>
                  </a:lnTo>
                  <a:lnTo>
                    <a:pt x="534924" y="644182"/>
                  </a:lnTo>
                  <a:lnTo>
                    <a:pt x="535635" y="644182"/>
                  </a:lnTo>
                  <a:close/>
                </a:path>
                <a:path w="571500" h="760095">
                  <a:moveTo>
                    <a:pt x="538314" y="654265"/>
                  </a:moveTo>
                  <a:lnTo>
                    <a:pt x="538048" y="654304"/>
                  </a:lnTo>
                  <a:lnTo>
                    <a:pt x="538035" y="654481"/>
                  </a:lnTo>
                  <a:lnTo>
                    <a:pt x="538010" y="654748"/>
                  </a:lnTo>
                  <a:lnTo>
                    <a:pt x="538238" y="654481"/>
                  </a:lnTo>
                  <a:lnTo>
                    <a:pt x="538314" y="654265"/>
                  </a:lnTo>
                  <a:close/>
                </a:path>
                <a:path w="571500" h="760095">
                  <a:moveTo>
                    <a:pt x="538327" y="661771"/>
                  </a:moveTo>
                  <a:lnTo>
                    <a:pt x="538010" y="661631"/>
                  </a:lnTo>
                  <a:lnTo>
                    <a:pt x="537730" y="661530"/>
                  </a:lnTo>
                  <a:lnTo>
                    <a:pt x="537489" y="661733"/>
                  </a:lnTo>
                  <a:lnTo>
                    <a:pt x="537692" y="661949"/>
                  </a:lnTo>
                  <a:lnTo>
                    <a:pt x="538048" y="661898"/>
                  </a:lnTo>
                  <a:lnTo>
                    <a:pt x="538327" y="661771"/>
                  </a:lnTo>
                  <a:close/>
                </a:path>
                <a:path w="571500" h="760095">
                  <a:moveTo>
                    <a:pt x="539127" y="646722"/>
                  </a:moveTo>
                  <a:lnTo>
                    <a:pt x="538353" y="645452"/>
                  </a:lnTo>
                  <a:lnTo>
                    <a:pt x="537933" y="645452"/>
                  </a:lnTo>
                  <a:lnTo>
                    <a:pt x="539127" y="646722"/>
                  </a:lnTo>
                  <a:close/>
                </a:path>
                <a:path w="571500" h="760095">
                  <a:moveTo>
                    <a:pt x="543725" y="670852"/>
                  </a:moveTo>
                  <a:lnTo>
                    <a:pt x="542988" y="669785"/>
                  </a:lnTo>
                  <a:lnTo>
                    <a:pt x="541858" y="670852"/>
                  </a:lnTo>
                  <a:lnTo>
                    <a:pt x="543725" y="670852"/>
                  </a:lnTo>
                  <a:close/>
                </a:path>
                <a:path w="571500" h="760095">
                  <a:moveTo>
                    <a:pt x="544525" y="668312"/>
                  </a:moveTo>
                  <a:lnTo>
                    <a:pt x="541959" y="668312"/>
                  </a:lnTo>
                  <a:lnTo>
                    <a:pt x="542988" y="669785"/>
                  </a:lnTo>
                  <a:lnTo>
                    <a:pt x="544525" y="668312"/>
                  </a:lnTo>
                  <a:close/>
                </a:path>
                <a:path w="571500" h="760095">
                  <a:moveTo>
                    <a:pt x="549135" y="716864"/>
                  </a:moveTo>
                  <a:lnTo>
                    <a:pt x="548919" y="716991"/>
                  </a:lnTo>
                  <a:lnTo>
                    <a:pt x="548690" y="717156"/>
                  </a:lnTo>
                  <a:lnTo>
                    <a:pt x="548525" y="717359"/>
                  </a:lnTo>
                  <a:lnTo>
                    <a:pt x="548703" y="717283"/>
                  </a:lnTo>
                  <a:lnTo>
                    <a:pt x="548919" y="717080"/>
                  </a:lnTo>
                  <a:lnTo>
                    <a:pt x="549135" y="716864"/>
                  </a:lnTo>
                  <a:close/>
                </a:path>
                <a:path w="571500" h="760095">
                  <a:moveTo>
                    <a:pt x="550164" y="716572"/>
                  </a:moveTo>
                  <a:lnTo>
                    <a:pt x="549783" y="716572"/>
                  </a:lnTo>
                  <a:lnTo>
                    <a:pt x="549148" y="717842"/>
                  </a:lnTo>
                  <a:lnTo>
                    <a:pt x="550164" y="716572"/>
                  </a:lnTo>
                  <a:close/>
                </a:path>
                <a:path w="571500" h="760095">
                  <a:moveTo>
                    <a:pt x="551446" y="696696"/>
                  </a:moveTo>
                  <a:lnTo>
                    <a:pt x="551307" y="696861"/>
                  </a:lnTo>
                  <a:lnTo>
                    <a:pt x="551446" y="696696"/>
                  </a:lnTo>
                  <a:close/>
                </a:path>
                <a:path w="571500" h="760095">
                  <a:moveTo>
                    <a:pt x="551662" y="696175"/>
                  </a:moveTo>
                  <a:lnTo>
                    <a:pt x="551446" y="696696"/>
                  </a:lnTo>
                  <a:lnTo>
                    <a:pt x="551611" y="696506"/>
                  </a:lnTo>
                  <a:lnTo>
                    <a:pt x="551662" y="696328"/>
                  </a:lnTo>
                  <a:lnTo>
                    <a:pt x="551662" y="696175"/>
                  </a:lnTo>
                  <a:close/>
                </a:path>
                <a:path w="571500" h="760095">
                  <a:moveTo>
                    <a:pt x="552246" y="694829"/>
                  </a:moveTo>
                  <a:lnTo>
                    <a:pt x="551192" y="695223"/>
                  </a:lnTo>
                  <a:lnTo>
                    <a:pt x="551700" y="695629"/>
                  </a:lnTo>
                  <a:lnTo>
                    <a:pt x="551662" y="696175"/>
                  </a:lnTo>
                  <a:lnTo>
                    <a:pt x="552246" y="694829"/>
                  </a:lnTo>
                  <a:close/>
                </a:path>
                <a:path w="571500" h="760095">
                  <a:moveTo>
                    <a:pt x="553364" y="735622"/>
                  </a:moveTo>
                  <a:lnTo>
                    <a:pt x="551827" y="735622"/>
                  </a:lnTo>
                  <a:lnTo>
                    <a:pt x="553021" y="736892"/>
                  </a:lnTo>
                  <a:lnTo>
                    <a:pt x="553364" y="735622"/>
                  </a:lnTo>
                  <a:close/>
                </a:path>
                <a:path w="571500" h="760095">
                  <a:moveTo>
                    <a:pt x="553466" y="729564"/>
                  </a:moveTo>
                  <a:lnTo>
                    <a:pt x="553110" y="729678"/>
                  </a:lnTo>
                  <a:lnTo>
                    <a:pt x="553466" y="729576"/>
                  </a:lnTo>
                  <a:close/>
                </a:path>
                <a:path w="571500" h="760095">
                  <a:moveTo>
                    <a:pt x="553580" y="721372"/>
                  </a:moveTo>
                  <a:lnTo>
                    <a:pt x="553085" y="721487"/>
                  </a:lnTo>
                  <a:lnTo>
                    <a:pt x="553021" y="721652"/>
                  </a:lnTo>
                  <a:lnTo>
                    <a:pt x="553580" y="721372"/>
                  </a:lnTo>
                  <a:close/>
                </a:path>
                <a:path w="571500" h="760095">
                  <a:moveTo>
                    <a:pt x="553961" y="719112"/>
                  </a:moveTo>
                  <a:lnTo>
                    <a:pt x="551815" y="720382"/>
                  </a:lnTo>
                  <a:lnTo>
                    <a:pt x="552411" y="721652"/>
                  </a:lnTo>
                  <a:lnTo>
                    <a:pt x="553085" y="721487"/>
                  </a:lnTo>
                  <a:lnTo>
                    <a:pt x="553961" y="719112"/>
                  </a:lnTo>
                  <a:close/>
                </a:path>
                <a:path w="571500" h="760095">
                  <a:moveTo>
                    <a:pt x="554278" y="735622"/>
                  </a:moveTo>
                  <a:lnTo>
                    <a:pt x="553834" y="735139"/>
                  </a:lnTo>
                  <a:lnTo>
                    <a:pt x="553364" y="735622"/>
                  </a:lnTo>
                  <a:lnTo>
                    <a:pt x="554278" y="735622"/>
                  </a:lnTo>
                  <a:close/>
                </a:path>
                <a:path w="571500" h="760095">
                  <a:moveTo>
                    <a:pt x="555574" y="705142"/>
                  </a:moveTo>
                  <a:lnTo>
                    <a:pt x="552894" y="706412"/>
                  </a:lnTo>
                  <a:lnTo>
                    <a:pt x="554964" y="706412"/>
                  </a:lnTo>
                  <a:lnTo>
                    <a:pt x="555574" y="705142"/>
                  </a:lnTo>
                  <a:close/>
                </a:path>
                <a:path w="571500" h="760095">
                  <a:moveTo>
                    <a:pt x="556793" y="702602"/>
                  </a:moveTo>
                  <a:lnTo>
                    <a:pt x="556552" y="702602"/>
                  </a:lnTo>
                  <a:lnTo>
                    <a:pt x="556336" y="702995"/>
                  </a:lnTo>
                  <a:lnTo>
                    <a:pt x="556793" y="702602"/>
                  </a:lnTo>
                  <a:close/>
                </a:path>
                <a:path w="571500" h="760095">
                  <a:moveTo>
                    <a:pt x="558660" y="748398"/>
                  </a:moveTo>
                  <a:lnTo>
                    <a:pt x="558584" y="748245"/>
                  </a:lnTo>
                  <a:lnTo>
                    <a:pt x="558482" y="748093"/>
                  </a:lnTo>
                  <a:lnTo>
                    <a:pt x="558457" y="747928"/>
                  </a:lnTo>
                  <a:lnTo>
                    <a:pt x="558444" y="748169"/>
                  </a:lnTo>
                  <a:lnTo>
                    <a:pt x="558520" y="748322"/>
                  </a:lnTo>
                  <a:lnTo>
                    <a:pt x="558660" y="748398"/>
                  </a:lnTo>
                  <a:close/>
                </a:path>
                <a:path w="571500" h="760095">
                  <a:moveTo>
                    <a:pt x="558774" y="701001"/>
                  </a:moveTo>
                  <a:lnTo>
                    <a:pt x="558419" y="701154"/>
                  </a:lnTo>
                  <a:lnTo>
                    <a:pt x="558126" y="701332"/>
                  </a:lnTo>
                  <a:lnTo>
                    <a:pt x="557847" y="701535"/>
                  </a:lnTo>
                  <a:lnTo>
                    <a:pt x="558241" y="701332"/>
                  </a:lnTo>
                  <a:lnTo>
                    <a:pt x="558571" y="701141"/>
                  </a:lnTo>
                  <a:lnTo>
                    <a:pt x="558774" y="701001"/>
                  </a:lnTo>
                  <a:close/>
                </a:path>
                <a:path w="571500" h="760095">
                  <a:moveTo>
                    <a:pt x="559447" y="749007"/>
                  </a:moveTo>
                  <a:lnTo>
                    <a:pt x="559257" y="748906"/>
                  </a:lnTo>
                  <a:lnTo>
                    <a:pt x="559079" y="748792"/>
                  </a:lnTo>
                  <a:lnTo>
                    <a:pt x="558939" y="748665"/>
                  </a:lnTo>
                  <a:lnTo>
                    <a:pt x="558419" y="748830"/>
                  </a:lnTo>
                  <a:lnTo>
                    <a:pt x="558647" y="748969"/>
                  </a:lnTo>
                  <a:lnTo>
                    <a:pt x="559003" y="749007"/>
                  </a:lnTo>
                  <a:lnTo>
                    <a:pt x="559447" y="749007"/>
                  </a:lnTo>
                  <a:close/>
                </a:path>
                <a:path w="571500" h="760095">
                  <a:moveTo>
                    <a:pt x="559955" y="748245"/>
                  </a:moveTo>
                  <a:lnTo>
                    <a:pt x="559244" y="748449"/>
                  </a:lnTo>
                  <a:lnTo>
                    <a:pt x="558876" y="748487"/>
                  </a:lnTo>
                  <a:lnTo>
                    <a:pt x="558660" y="748398"/>
                  </a:lnTo>
                  <a:lnTo>
                    <a:pt x="558939" y="748665"/>
                  </a:lnTo>
                  <a:lnTo>
                    <a:pt x="559358" y="748538"/>
                  </a:lnTo>
                  <a:lnTo>
                    <a:pt x="559739" y="748411"/>
                  </a:lnTo>
                  <a:lnTo>
                    <a:pt x="559955" y="748245"/>
                  </a:lnTo>
                  <a:close/>
                </a:path>
                <a:path w="571500" h="760095">
                  <a:moveTo>
                    <a:pt x="560844" y="754062"/>
                  </a:moveTo>
                  <a:lnTo>
                    <a:pt x="560793" y="753922"/>
                  </a:lnTo>
                  <a:lnTo>
                    <a:pt x="560412" y="753897"/>
                  </a:lnTo>
                  <a:lnTo>
                    <a:pt x="559968" y="753719"/>
                  </a:lnTo>
                  <a:lnTo>
                    <a:pt x="559955" y="754024"/>
                  </a:lnTo>
                  <a:lnTo>
                    <a:pt x="560133" y="753960"/>
                  </a:lnTo>
                  <a:lnTo>
                    <a:pt x="560285" y="753910"/>
                  </a:lnTo>
                  <a:lnTo>
                    <a:pt x="560844" y="754062"/>
                  </a:lnTo>
                  <a:close/>
                </a:path>
                <a:path w="571500" h="760095">
                  <a:moveTo>
                    <a:pt x="561771" y="754418"/>
                  </a:moveTo>
                  <a:lnTo>
                    <a:pt x="560844" y="754062"/>
                  </a:lnTo>
                  <a:lnTo>
                    <a:pt x="560908" y="754278"/>
                  </a:lnTo>
                  <a:lnTo>
                    <a:pt x="560933" y="754570"/>
                  </a:lnTo>
                  <a:lnTo>
                    <a:pt x="561771" y="754418"/>
                  </a:lnTo>
                  <a:close/>
                </a:path>
                <a:path w="571500" h="760095">
                  <a:moveTo>
                    <a:pt x="561987" y="714032"/>
                  </a:moveTo>
                  <a:lnTo>
                    <a:pt x="561378" y="714032"/>
                  </a:lnTo>
                  <a:lnTo>
                    <a:pt x="561314" y="714273"/>
                  </a:lnTo>
                  <a:lnTo>
                    <a:pt x="561987" y="714032"/>
                  </a:lnTo>
                  <a:close/>
                </a:path>
                <a:path w="571500" h="760095">
                  <a:moveTo>
                    <a:pt x="562737" y="753402"/>
                  </a:moveTo>
                  <a:lnTo>
                    <a:pt x="562127" y="752868"/>
                  </a:lnTo>
                  <a:lnTo>
                    <a:pt x="560959" y="753402"/>
                  </a:lnTo>
                  <a:lnTo>
                    <a:pt x="562737" y="753402"/>
                  </a:lnTo>
                  <a:close/>
                </a:path>
                <a:path w="571500" h="760095">
                  <a:moveTo>
                    <a:pt x="563422" y="747534"/>
                  </a:moveTo>
                  <a:lnTo>
                    <a:pt x="563384" y="747052"/>
                  </a:lnTo>
                  <a:lnTo>
                    <a:pt x="562495" y="747052"/>
                  </a:lnTo>
                  <a:lnTo>
                    <a:pt x="560920" y="748322"/>
                  </a:lnTo>
                  <a:lnTo>
                    <a:pt x="561479" y="748322"/>
                  </a:lnTo>
                  <a:lnTo>
                    <a:pt x="563422" y="747534"/>
                  </a:lnTo>
                  <a:close/>
                </a:path>
                <a:path w="571500" h="760095">
                  <a:moveTo>
                    <a:pt x="563524" y="731812"/>
                  </a:moveTo>
                  <a:lnTo>
                    <a:pt x="562381" y="730592"/>
                  </a:lnTo>
                  <a:lnTo>
                    <a:pt x="561911" y="730846"/>
                  </a:lnTo>
                  <a:lnTo>
                    <a:pt x="563524" y="731812"/>
                  </a:lnTo>
                  <a:close/>
                </a:path>
                <a:path w="571500" h="760095">
                  <a:moveTo>
                    <a:pt x="564527" y="726732"/>
                  </a:moveTo>
                  <a:lnTo>
                    <a:pt x="563206" y="727341"/>
                  </a:lnTo>
                  <a:lnTo>
                    <a:pt x="564286" y="727049"/>
                  </a:lnTo>
                  <a:lnTo>
                    <a:pt x="564527" y="726732"/>
                  </a:lnTo>
                  <a:close/>
                </a:path>
                <a:path w="571500" h="760095">
                  <a:moveTo>
                    <a:pt x="564603" y="747052"/>
                  </a:moveTo>
                  <a:lnTo>
                    <a:pt x="563422" y="747534"/>
                  </a:lnTo>
                  <a:lnTo>
                    <a:pt x="563600" y="749592"/>
                  </a:lnTo>
                  <a:lnTo>
                    <a:pt x="564603" y="747052"/>
                  </a:lnTo>
                  <a:close/>
                </a:path>
                <a:path w="571500" h="760095">
                  <a:moveTo>
                    <a:pt x="564781" y="729272"/>
                  </a:moveTo>
                  <a:lnTo>
                    <a:pt x="562330" y="730542"/>
                  </a:lnTo>
                  <a:lnTo>
                    <a:pt x="564781" y="729272"/>
                  </a:lnTo>
                  <a:close/>
                </a:path>
                <a:path w="571500" h="760095">
                  <a:moveTo>
                    <a:pt x="565454" y="726732"/>
                  </a:moveTo>
                  <a:lnTo>
                    <a:pt x="564286" y="727049"/>
                  </a:lnTo>
                  <a:lnTo>
                    <a:pt x="563587" y="728002"/>
                  </a:lnTo>
                  <a:lnTo>
                    <a:pt x="565454" y="726732"/>
                  </a:lnTo>
                  <a:close/>
                </a:path>
                <a:path w="571500" h="760095">
                  <a:moveTo>
                    <a:pt x="566077" y="752335"/>
                  </a:moveTo>
                  <a:lnTo>
                    <a:pt x="563994" y="753402"/>
                  </a:lnTo>
                  <a:lnTo>
                    <a:pt x="565505" y="753402"/>
                  </a:lnTo>
                  <a:lnTo>
                    <a:pt x="566077" y="752335"/>
                  </a:lnTo>
                  <a:close/>
                </a:path>
                <a:path w="571500" h="760095">
                  <a:moveTo>
                    <a:pt x="566140" y="721233"/>
                  </a:moveTo>
                  <a:lnTo>
                    <a:pt x="563372" y="722249"/>
                  </a:lnTo>
                  <a:lnTo>
                    <a:pt x="562152" y="722630"/>
                  </a:lnTo>
                  <a:lnTo>
                    <a:pt x="563321" y="722325"/>
                  </a:lnTo>
                  <a:lnTo>
                    <a:pt x="563943" y="722299"/>
                  </a:lnTo>
                  <a:lnTo>
                    <a:pt x="564248" y="722439"/>
                  </a:lnTo>
                  <a:lnTo>
                    <a:pt x="564769" y="722236"/>
                  </a:lnTo>
                  <a:lnTo>
                    <a:pt x="565378" y="721944"/>
                  </a:lnTo>
                  <a:lnTo>
                    <a:pt x="566127" y="721537"/>
                  </a:lnTo>
                  <a:lnTo>
                    <a:pt x="566140" y="721233"/>
                  </a:lnTo>
                  <a:close/>
                </a:path>
                <a:path w="571500" h="760095">
                  <a:moveTo>
                    <a:pt x="566458" y="752132"/>
                  </a:moveTo>
                  <a:lnTo>
                    <a:pt x="566178" y="752132"/>
                  </a:lnTo>
                  <a:lnTo>
                    <a:pt x="566077" y="752335"/>
                  </a:lnTo>
                  <a:lnTo>
                    <a:pt x="566458" y="752132"/>
                  </a:lnTo>
                  <a:close/>
                </a:path>
                <a:path w="571500" h="760095">
                  <a:moveTo>
                    <a:pt x="567347" y="758685"/>
                  </a:moveTo>
                  <a:lnTo>
                    <a:pt x="566750" y="758253"/>
                  </a:lnTo>
                  <a:lnTo>
                    <a:pt x="563333" y="759015"/>
                  </a:lnTo>
                  <a:lnTo>
                    <a:pt x="564540" y="759587"/>
                  </a:lnTo>
                  <a:lnTo>
                    <a:pt x="565454" y="759485"/>
                  </a:lnTo>
                  <a:lnTo>
                    <a:pt x="567347" y="758685"/>
                  </a:lnTo>
                  <a:close/>
                </a:path>
                <a:path w="571500" h="760095">
                  <a:moveTo>
                    <a:pt x="568413" y="738162"/>
                  </a:moveTo>
                  <a:lnTo>
                    <a:pt x="566077" y="735622"/>
                  </a:lnTo>
                  <a:lnTo>
                    <a:pt x="565340" y="739419"/>
                  </a:lnTo>
                  <a:lnTo>
                    <a:pt x="568109" y="738162"/>
                  </a:lnTo>
                  <a:lnTo>
                    <a:pt x="568413" y="738162"/>
                  </a:lnTo>
                  <a:close/>
                </a:path>
                <a:path w="571500" h="760095">
                  <a:moveTo>
                    <a:pt x="569645" y="755535"/>
                  </a:moveTo>
                  <a:lnTo>
                    <a:pt x="569404" y="754557"/>
                  </a:lnTo>
                  <a:lnTo>
                    <a:pt x="566966" y="754329"/>
                  </a:lnTo>
                  <a:lnTo>
                    <a:pt x="567588" y="753859"/>
                  </a:lnTo>
                  <a:lnTo>
                    <a:pt x="568515" y="753745"/>
                  </a:lnTo>
                  <a:lnTo>
                    <a:pt x="569137" y="753579"/>
                  </a:lnTo>
                  <a:lnTo>
                    <a:pt x="567309" y="753491"/>
                  </a:lnTo>
                  <a:lnTo>
                    <a:pt x="564235" y="753732"/>
                  </a:lnTo>
                  <a:lnTo>
                    <a:pt x="561416" y="755256"/>
                  </a:lnTo>
                  <a:lnTo>
                    <a:pt x="564794" y="754761"/>
                  </a:lnTo>
                  <a:lnTo>
                    <a:pt x="563549" y="755408"/>
                  </a:lnTo>
                  <a:lnTo>
                    <a:pt x="567537" y="754761"/>
                  </a:lnTo>
                  <a:lnTo>
                    <a:pt x="568134" y="755192"/>
                  </a:lnTo>
                  <a:lnTo>
                    <a:pt x="566864" y="756132"/>
                  </a:lnTo>
                  <a:lnTo>
                    <a:pt x="565632" y="756475"/>
                  </a:lnTo>
                  <a:lnTo>
                    <a:pt x="566547" y="756373"/>
                  </a:lnTo>
                  <a:lnTo>
                    <a:pt x="565238" y="757618"/>
                  </a:lnTo>
                  <a:lnTo>
                    <a:pt x="567410" y="757186"/>
                  </a:lnTo>
                  <a:lnTo>
                    <a:pt x="569645" y="755535"/>
                  </a:lnTo>
                  <a:close/>
                </a:path>
                <a:path w="571500" h="760095">
                  <a:moveTo>
                    <a:pt x="570941" y="748322"/>
                  </a:moveTo>
                  <a:lnTo>
                    <a:pt x="563613" y="749592"/>
                  </a:lnTo>
                  <a:lnTo>
                    <a:pt x="559460" y="749592"/>
                  </a:lnTo>
                  <a:lnTo>
                    <a:pt x="560705" y="750862"/>
                  </a:lnTo>
                  <a:lnTo>
                    <a:pt x="564095" y="750862"/>
                  </a:lnTo>
                  <a:lnTo>
                    <a:pt x="562533" y="752132"/>
                  </a:lnTo>
                  <a:lnTo>
                    <a:pt x="561289" y="752132"/>
                  </a:lnTo>
                  <a:lnTo>
                    <a:pt x="562127" y="752868"/>
                  </a:lnTo>
                  <a:lnTo>
                    <a:pt x="563765" y="752132"/>
                  </a:lnTo>
                  <a:lnTo>
                    <a:pt x="564718" y="750862"/>
                  </a:lnTo>
                  <a:lnTo>
                    <a:pt x="565607" y="752132"/>
                  </a:lnTo>
                  <a:lnTo>
                    <a:pt x="570941" y="748322"/>
                  </a:lnTo>
                  <a:close/>
                </a:path>
                <a:path w="571500" h="760095">
                  <a:moveTo>
                    <a:pt x="571106" y="739432"/>
                  </a:moveTo>
                  <a:lnTo>
                    <a:pt x="565289" y="739432"/>
                  </a:lnTo>
                  <a:lnTo>
                    <a:pt x="561111" y="738162"/>
                  </a:lnTo>
                  <a:lnTo>
                    <a:pt x="565696" y="735622"/>
                  </a:lnTo>
                  <a:lnTo>
                    <a:pt x="567982" y="734352"/>
                  </a:lnTo>
                  <a:lnTo>
                    <a:pt x="564896" y="735622"/>
                  </a:lnTo>
                  <a:lnTo>
                    <a:pt x="564946" y="734352"/>
                  </a:lnTo>
                  <a:lnTo>
                    <a:pt x="566166" y="734352"/>
                  </a:lnTo>
                  <a:lnTo>
                    <a:pt x="563880" y="733145"/>
                  </a:lnTo>
                  <a:lnTo>
                    <a:pt x="564934" y="734352"/>
                  </a:lnTo>
                  <a:lnTo>
                    <a:pt x="562800" y="734352"/>
                  </a:lnTo>
                  <a:lnTo>
                    <a:pt x="563841" y="733171"/>
                  </a:lnTo>
                  <a:lnTo>
                    <a:pt x="565061" y="731812"/>
                  </a:lnTo>
                  <a:lnTo>
                    <a:pt x="563524" y="731812"/>
                  </a:lnTo>
                  <a:lnTo>
                    <a:pt x="560158" y="731812"/>
                  </a:lnTo>
                  <a:lnTo>
                    <a:pt x="561911" y="730846"/>
                  </a:lnTo>
                  <a:lnTo>
                    <a:pt x="561403" y="730542"/>
                  </a:lnTo>
                  <a:lnTo>
                    <a:pt x="563867" y="729272"/>
                  </a:lnTo>
                  <a:lnTo>
                    <a:pt x="566331" y="728002"/>
                  </a:lnTo>
                  <a:lnTo>
                    <a:pt x="559892" y="729272"/>
                  </a:lnTo>
                  <a:lnTo>
                    <a:pt x="561759" y="728002"/>
                  </a:lnTo>
                  <a:lnTo>
                    <a:pt x="563206" y="727341"/>
                  </a:lnTo>
                  <a:lnTo>
                    <a:pt x="560730" y="728002"/>
                  </a:lnTo>
                  <a:lnTo>
                    <a:pt x="565492" y="724192"/>
                  </a:lnTo>
                  <a:lnTo>
                    <a:pt x="564235" y="722922"/>
                  </a:lnTo>
                  <a:lnTo>
                    <a:pt x="560717" y="724192"/>
                  </a:lnTo>
                  <a:lnTo>
                    <a:pt x="561314" y="722922"/>
                  </a:lnTo>
                  <a:lnTo>
                    <a:pt x="561911" y="721652"/>
                  </a:lnTo>
                  <a:lnTo>
                    <a:pt x="560070" y="720382"/>
                  </a:lnTo>
                  <a:lnTo>
                    <a:pt x="561289" y="720382"/>
                  </a:lnTo>
                  <a:lnTo>
                    <a:pt x="560730" y="716572"/>
                  </a:lnTo>
                  <a:lnTo>
                    <a:pt x="561314" y="714273"/>
                  </a:lnTo>
                  <a:lnTo>
                    <a:pt x="558317" y="715302"/>
                  </a:lnTo>
                  <a:lnTo>
                    <a:pt x="558330" y="714032"/>
                  </a:lnTo>
                  <a:lnTo>
                    <a:pt x="557136" y="712762"/>
                  </a:lnTo>
                  <a:lnTo>
                    <a:pt x="559282" y="711492"/>
                  </a:lnTo>
                  <a:lnTo>
                    <a:pt x="558977" y="711492"/>
                  </a:lnTo>
                  <a:lnTo>
                    <a:pt x="558279" y="710222"/>
                  </a:lnTo>
                  <a:lnTo>
                    <a:pt x="560882" y="710222"/>
                  </a:lnTo>
                  <a:lnTo>
                    <a:pt x="560946" y="710349"/>
                  </a:lnTo>
                  <a:lnTo>
                    <a:pt x="561340" y="710272"/>
                  </a:lnTo>
                  <a:lnTo>
                    <a:pt x="561809" y="710171"/>
                  </a:lnTo>
                  <a:lnTo>
                    <a:pt x="562343" y="710044"/>
                  </a:lnTo>
                  <a:lnTo>
                    <a:pt x="560946" y="710082"/>
                  </a:lnTo>
                  <a:lnTo>
                    <a:pt x="560285" y="708952"/>
                  </a:lnTo>
                  <a:lnTo>
                    <a:pt x="556755" y="707682"/>
                  </a:lnTo>
                  <a:lnTo>
                    <a:pt x="557720" y="705142"/>
                  </a:lnTo>
                  <a:lnTo>
                    <a:pt x="555218" y="706412"/>
                  </a:lnTo>
                  <a:lnTo>
                    <a:pt x="551510" y="710222"/>
                  </a:lnTo>
                  <a:lnTo>
                    <a:pt x="549021" y="708952"/>
                  </a:lnTo>
                  <a:lnTo>
                    <a:pt x="552551" y="707682"/>
                  </a:lnTo>
                  <a:lnTo>
                    <a:pt x="551954" y="707682"/>
                  </a:lnTo>
                  <a:lnTo>
                    <a:pt x="552373" y="706412"/>
                  </a:lnTo>
                  <a:lnTo>
                    <a:pt x="552805" y="706412"/>
                  </a:lnTo>
                  <a:lnTo>
                    <a:pt x="554710" y="705142"/>
                  </a:lnTo>
                  <a:lnTo>
                    <a:pt x="555574" y="705142"/>
                  </a:lnTo>
                  <a:lnTo>
                    <a:pt x="555828" y="705142"/>
                  </a:lnTo>
                  <a:lnTo>
                    <a:pt x="555828" y="703872"/>
                  </a:lnTo>
                  <a:lnTo>
                    <a:pt x="556336" y="702995"/>
                  </a:lnTo>
                  <a:lnTo>
                    <a:pt x="555294" y="703872"/>
                  </a:lnTo>
                  <a:lnTo>
                    <a:pt x="554812" y="702602"/>
                  </a:lnTo>
                  <a:lnTo>
                    <a:pt x="554037" y="701332"/>
                  </a:lnTo>
                  <a:lnTo>
                    <a:pt x="556869" y="701332"/>
                  </a:lnTo>
                  <a:lnTo>
                    <a:pt x="557466" y="700062"/>
                  </a:lnTo>
                  <a:lnTo>
                    <a:pt x="556006" y="700062"/>
                  </a:lnTo>
                  <a:lnTo>
                    <a:pt x="556958" y="698792"/>
                  </a:lnTo>
                  <a:lnTo>
                    <a:pt x="554126" y="700062"/>
                  </a:lnTo>
                  <a:lnTo>
                    <a:pt x="553948" y="700062"/>
                  </a:lnTo>
                  <a:lnTo>
                    <a:pt x="555231" y="698792"/>
                  </a:lnTo>
                  <a:lnTo>
                    <a:pt x="554355" y="698792"/>
                  </a:lnTo>
                  <a:lnTo>
                    <a:pt x="554253" y="697522"/>
                  </a:lnTo>
                  <a:lnTo>
                    <a:pt x="554037" y="694982"/>
                  </a:lnTo>
                  <a:lnTo>
                    <a:pt x="551408" y="697522"/>
                  </a:lnTo>
                  <a:lnTo>
                    <a:pt x="547243" y="696252"/>
                  </a:lnTo>
                  <a:lnTo>
                    <a:pt x="550494" y="692442"/>
                  </a:lnTo>
                  <a:lnTo>
                    <a:pt x="548233" y="689902"/>
                  </a:lnTo>
                  <a:lnTo>
                    <a:pt x="549160" y="689902"/>
                  </a:lnTo>
                  <a:lnTo>
                    <a:pt x="547458" y="688632"/>
                  </a:lnTo>
                  <a:lnTo>
                    <a:pt x="547116" y="687362"/>
                  </a:lnTo>
                  <a:lnTo>
                    <a:pt x="544652" y="687362"/>
                  </a:lnTo>
                  <a:lnTo>
                    <a:pt x="544461" y="686092"/>
                  </a:lnTo>
                  <a:lnTo>
                    <a:pt x="545922" y="684822"/>
                  </a:lnTo>
                  <a:lnTo>
                    <a:pt x="547116" y="684822"/>
                  </a:lnTo>
                  <a:lnTo>
                    <a:pt x="545922" y="683552"/>
                  </a:lnTo>
                  <a:lnTo>
                    <a:pt x="544842" y="684822"/>
                  </a:lnTo>
                  <a:lnTo>
                    <a:pt x="545642" y="682282"/>
                  </a:lnTo>
                  <a:lnTo>
                    <a:pt x="547357" y="682282"/>
                  </a:lnTo>
                  <a:lnTo>
                    <a:pt x="547789" y="682282"/>
                  </a:lnTo>
                  <a:lnTo>
                    <a:pt x="547433" y="681748"/>
                  </a:lnTo>
                  <a:lnTo>
                    <a:pt x="547522" y="681012"/>
                  </a:lnTo>
                  <a:lnTo>
                    <a:pt x="548843" y="679742"/>
                  </a:lnTo>
                  <a:lnTo>
                    <a:pt x="545566" y="679742"/>
                  </a:lnTo>
                  <a:lnTo>
                    <a:pt x="548208" y="678472"/>
                  </a:lnTo>
                  <a:lnTo>
                    <a:pt x="548068" y="677202"/>
                  </a:lnTo>
                  <a:lnTo>
                    <a:pt x="547039" y="677202"/>
                  </a:lnTo>
                  <a:lnTo>
                    <a:pt x="545807" y="678472"/>
                  </a:lnTo>
                  <a:lnTo>
                    <a:pt x="545096" y="678472"/>
                  </a:lnTo>
                  <a:lnTo>
                    <a:pt x="544868" y="675932"/>
                  </a:lnTo>
                  <a:lnTo>
                    <a:pt x="548195" y="674662"/>
                  </a:lnTo>
                  <a:lnTo>
                    <a:pt x="550608" y="670852"/>
                  </a:lnTo>
                  <a:lnTo>
                    <a:pt x="539191" y="673392"/>
                  </a:lnTo>
                  <a:lnTo>
                    <a:pt x="541858" y="670852"/>
                  </a:lnTo>
                  <a:lnTo>
                    <a:pt x="540854" y="670852"/>
                  </a:lnTo>
                  <a:lnTo>
                    <a:pt x="540626" y="669582"/>
                  </a:lnTo>
                  <a:lnTo>
                    <a:pt x="544449" y="665772"/>
                  </a:lnTo>
                  <a:lnTo>
                    <a:pt x="544258" y="665772"/>
                  </a:lnTo>
                  <a:lnTo>
                    <a:pt x="545109" y="663232"/>
                  </a:lnTo>
                  <a:lnTo>
                    <a:pt x="538886" y="665772"/>
                  </a:lnTo>
                  <a:lnTo>
                    <a:pt x="539153" y="663232"/>
                  </a:lnTo>
                  <a:lnTo>
                    <a:pt x="538162" y="664502"/>
                  </a:lnTo>
                  <a:lnTo>
                    <a:pt x="535305" y="665772"/>
                  </a:lnTo>
                  <a:lnTo>
                    <a:pt x="533577" y="665772"/>
                  </a:lnTo>
                  <a:lnTo>
                    <a:pt x="533349" y="663232"/>
                  </a:lnTo>
                  <a:lnTo>
                    <a:pt x="537451" y="660692"/>
                  </a:lnTo>
                  <a:lnTo>
                    <a:pt x="538746" y="661962"/>
                  </a:lnTo>
                  <a:lnTo>
                    <a:pt x="538340" y="661962"/>
                  </a:lnTo>
                  <a:lnTo>
                    <a:pt x="538949" y="663232"/>
                  </a:lnTo>
                  <a:lnTo>
                    <a:pt x="539153" y="663232"/>
                  </a:lnTo>
                  <a:lnTo>
                    <a:pt x="539686" y="663232"/>
                  </a:lnTo>
                  <a:lnTo>
                    <a:pt x="540639" y="661962"/>
                  </a:lnTo>
                  <a:lnTo>
                    <a:pt x="539445" y="661962"/>
                  </a:lnTo>
                  <a:lnTo>
                    <a:pt x="540258" y="660692"/>
                  </a:lnTo>
                  <a:lnTo>
                    <a:pt x="539394" y="659574"/>
                  </a:lnTo>
                  <a:lnTo>
                    <a:pt x="539267" y="659447"/>
                  </a:lnTo>
                  <a:lnTo>
                    <a:pt x="539470" y="659295"/>
                  </a:lnTo>
                  <a:lnTo>
                    <a:pt x="541299" y="658152"/>
                  </a:lnTo>
                  <a:lnTo>
                    <a:pt x="539826" y="658152"/>
                  </a:lnTo>
                  <a:lnTo>
                    <a:pt x="537845" y="658152"/>
                  </a:lnTo>
                  <a:lnTo>
                    <a:pt x="538010" y="655612"/>
                  </a:lnTo>
                  <a:lnTo>
                    <a:pt x="537552" y="655612"/>
                  </a:lnTo>
                  <a:lnTo>
                    <a:pt x="536384" y="656882"/>
                  </a:lnTo>
                  <a:lnTo>
                    <a:pt x="536244" y="656882"/>
                  </a:lnTo>
                  <a:lnTo>
                    <a:pt x="536308" y="653072"/>
                  </a:lnTo>
                  <a:lnTo>
                    <a:pt x="533577" y="656882"/>
                  </a:lnTo>
                  <a:lnTo>
                    <a:pt x="532206" y="655612"/>
                  </a:lnTo>
                  <a:lnTo>
                    <a:pt x="533387" y="653072"/>
                  </a:lnTo>
                  <a:lnTo>
                    <a:pt x="534098" y="653072"/>
                  </a:lnTo>
                  <a:lnTo>
                    <a:pt x="534695" y="650532"/>
                  </a:lnTo>
                  <a:lnTo>
                    <a:pt x="535076" y="650532"/>
                  </a:lnTo>
                  <a:lnTo>
                    <a:pt x="537895" y="646722"/>
                  </a:lnTo>
                  <a:lnTo>
                    <a:pt x="537819" y="645528"/>
                  </a:lnTo>
                  <a:lnTo>
                    <a:pt x="536105" y="646645"/>
                  </a:lnTo>
                  <a:lnTo>
                    <a:pt x="535901" y="645452"/>
                  </a:lnTo>
                  <a:lnTo>
                    <a:pt x="535127" y="645452"/>
                  </a:lnTo>
                  <a:lnTo>
                    <a:pt x="533361" y="647992"/>
                  </a:lnTo>
                  <a:lnTo>
                    <a:pt x="530885" y="647992"/>
                  </a:lnTo>
                  <a:lnTo>
                    <a:pt x="531672" y="646722"/>
                  </a:lnTo>
                  <a:lnTo>
                    <a:pt x="531533" y="646722"/>
                  </a:lnTo>
                  <a:lnTo>
                    <a:pt x="528662" y="646722"/>
                  </a:lnTo>
                  <a:lnTo>
                    <a:pt x="531456" y="644182"/>
                  </a:lnTo>
                  <a:lnTo>
                    <a:pt x="531533" y="646722"/>
                  </a:lnTo>
                  <a:lnTo>
                    <a:pt x="534276" y="642912"/>
                  </a:lnTo>
                  <a:lnTo>
                    <a:pt x="534987" y="643572"/>
                  </a:lnTo>
                  <a:lnTo>
                    <a:pt x="535051" y="642912"/>
                  </a:lnTo>
                  <a:lnTo>
                    <a:pt x="535927" y="642912"/>
                  </a:lnTo>
                  <a:lnTo>
                    <a:pt x="536155" y="642353"/>
                  </a:lnTo>
                  <a:lnTo>
                    <a:pt x="536346" y="642391"/>
                  </a:lnTo>
                  <a:lnTo>
                    <a:pt x="536206" y="642264"/>
                  </a:lnTo>
                  <a:lnTo>
                    <a:pt x="537514" y="639102"/>
                  </a:lnTo>
                  <a:lnTo>
                    <a:pt x="532155" y="644182"/>
                  </a:lnTo>
                  <a:lnTo>
                    <a:pt x="531672" y="642912"/>
                  </a:lnTo>
                  <a:lnTo>
                    <a:pt x="508355" y="642912"/>
                  </a:lnTo>
                  <a:lnTo>
                    <a:pt x="505663" y="642912"/>
                  </a:lnTo>
                  <a:lnTo>
                    <a:pt x="508939" y="644182"/>
                  </a:lnTo>
                  <a:lnTo>
                    <a:pt x="508127" y="647992"/>
                  </a:lnTo>
                  <a:lnTo>
                    <a:pt x="511467" y="649185"/>
                  </a:lnTo>
                  <a:lnTo>
                    <a:pt x="513727" y="646722"/>
                  </a:lnTo>
                  <a:lnTo>
                    <a:pt x="518147" y="647992"/>
                  </a:lnTo>
                  <a:lnTo>
                    <a:pt x="519645" y="647992"/>
                  </a:lnTo>
                  <a:lnTo>
                    <a:pt x="513778" y="649262"/>
                  </a:lnTo>
                  <a:lnTo>
                    <a:pt x="519569" y="650532"/>
                  </a:lnTo>
                  <a:lnTo>
                    <a:pt x="514845" y="652119"/>
                  </a:lnTo>
                  <a:lnTo>
                    <a:pt x="514756" y="653072"/>
                  </a:lnTo>
                  <a:lnTo>
                    <a:pt x="514096" y="653072"/>
                  </a:lnTo>
                  <a:lnTo>
                    <a:pt x="512394" y="654342"/>
                  </a:lnTo>
                  <a:lnTo>
                    <a:pt x="514350" y="655612"/>
                  </a:lnTo>
                  <a:lnTo>
                    <a:pt x="516039" y="653072"/>
                  </a:lnTo>
                  <a:lnTo>
                    <a:pt x="516826" y="655612"/>
                  </a:lnTo>
                  <a:lnTo>
                    <a:pt x="518655" y="655612"/>
                  </a:lnTo>
                  <a:lnTo>
                    <a:pt x="518579" y="656882"/>
                  </a:lnTo>
                  <a:lnTo>
                    <a:pt x="517969" y="656882"/>
                  </a:lnTo>
                  <a:lnTo>
                    <a:pt x="517334" y="658152"/>
                  </a:lnTo>
                  <a:lnTo>
                    <a:pt x="517131" y="658152"/>
                  </a:lnTo>
                  <a:lnTo>
                    <a:pt x="518617" y="659422"/>
                  </a:lnTo>
                  <a:lnTo>
                    <a:pt x="523989" y="659422"/>
                  </a:lnTo>
                  <a:lnTo>
                    <a:pt x="523582" y="661962"/>
                  </a:lnTo>
                  <a:lnTo>
                    <a:pt x="519163" y="663232"/>
                  </a:lnTo>
                  <a:lnTo>
                    <a:pt x="522706" y="664502"/>
                  </a:lnTo>
                  <a:lnTo>
                    <a:pt x="519290" y="665772"/>
                  </a:lnTo>
                  <a:lnTo>
                    <a:pt x="521017" y="667042"/>
                  </a:lnTo>
                  <a:lnTo>
                    <a:pt x="522439" y="665772"/>
                  </a:lnTo>
                  <a:lnTo>
                    <a:pt x="522960" y="667042"/>
                  </a:lnTo>
                  <a:lnTo>
                    <a:pt x="526034" y="665772"/>
                  </a:lnTo>
                  <a:lnTo>
                    <a:pt x="525399" y="668312"/>
                  </a:lnTo>
                  <a:lnTo>
                    <a:pt x="523519" y="668312"/>
                  </a:lnTo>
                  <a:lnTo>
                    <a:pt x="525284" y="669582"/>
                  </a:lnTo>
                  <a:lnTo>
                    <a:pt x="525983" y="668312"/>
                  </a:lnTo>
                  <a:lnTo>
                    <a:pt x="528383" y="668312"/>
                  </a:lnTo>
                  <a:lnTo>
                    <a:pt x="530339" y="665772"/>
                  </a:lnTo>
                  <a:lnTo>
                    <a:pt x="530161" y="667042"/>
                  </a:lnTo>
                  <a:lnTo>
                    <a:pt x="529640" y="667042"/>
                  </a:lnTo>
                  <a:lnTo>
                    <a:pt x="530707" y="668312"/>
                  </a:lnTo>
                  <a:lnTo>
                    <a:pt x="528942" y="670852"/>
                  </a:lnTo>
                  <a:lnTo>
                    <a:pt x="531812" y="670852"/>
                  </a:lnTo>
                  <a:lnTo>
                    <a:pt x="531380" y="672122"/>
                  </a:lnTo>
                  <a:lnTo>
                    <a:pt x="530377" y="672122"/>
                  </a:lnTo>
                  <a:lnTo>
                    <a:pt x="527418" y="673392"/>
                  </a:lnTo>
                  <a:lnTo>
                    <a:pt x="529958" y="673392"/>
                  </a:lnTo>
                  <a:lnTo>
                    <a:pt x="528929" y="675932"/>
                  </a:lnTo>
                  <a:lnTo>
                    <a:pt x="531558" y="675932"/>
                  </a:lnTo>
                  <a:lnTo>
                    <a:pt x="530529" y="676643"/>
                  </a:lnTo>
                  <a:lnTo>
                    <a:pt x="532003" y="675932"/>
                  </a:lnTo>
                  <a:lnTo>
                    <a:pt x="531507" y="677202"/>
                  </a:lnTo>
                  <a:lnTo>
                    <a:pt x="531190" y="677202"/>
                  </a:lnTo>
                  <a:lnTo>
                    <a:pt x="529666" y="678472"/>
                  </a:lnTo>
                  <a:lnTo>
                    <a:pt x="530059" y="679742"/>
                  </a:lnTo>
                  <a:lnTo>
                    <a:pt x="533869" y="675932"/>
                  </a:lnTo>
                  <a:lnTo>
                    <a:pt x="532917" y="678472"/>
                  </a:lnTo>
                  <a:lnTo>
                    <a:pt x="531799" y="678472"/>
                  </a:lnTo>
                  <a:lnTo>
                    <a:pt x="531787" y="681012"/>
                  </a:lnTo>
                  <a:lnTo>
                    <a:pt x="535216" y="681012"/>
                  </a:lnTo>
                  <a:lnTo>
                    <a:pt x="534936" y="683552"/>
                  </a:lnTo>
                  <a:lnTo>
                    <a:pt x="531647" y="686092"/>
                  </a:lnTo>
                  <a:lnTo>
                    <a:pt x="533285" y="682282"/>
                  </a:lnTo>
                  <a:lnTo>
                    <a:pt x="530593" y="684822"/>
                  </a:lnTo>
                  <a:lnTo>
                    <a:pt x="531571" y="686092"/>
                  </a:lnTo>
                  <a:lnTo>
                    <a:pt x="532549" y="687362"/>
                  </a:lnTo>
                  <a:lnTo>
                    <a:pt x="537514" y="688632"/>
                  </a:lnTo>
                  <a:lnTo>
                    <a:pt x="537819" y="691172"/>
                  </a:lnTo>
                  <a:lnTo>
                    <a:pt x="537997" y="689902"/>
                  </a:lnTo>
                  <a:lnTo>
                    <a:pt x="543204" y="688632"/>
                  </a:lnTo>
                  <a:lnTo>
                    <a:pt x="536384" y="693712"/>
                  </a:lnTo>
                  <a:lnTo>
                    <a:pt x="538822" y="693712"/>
                  </a:lnTo>
                  <a:lnTo>
                    <a:pt x="536359" y="694982"/>
                  </a:lnTo>
                  <a:lnTo>
                    <a:pt x="536956" y="694982"/>
                  </a:lnTo>
                  <a:lnTo>
                    <a:pt x="536943" y="696252"/>
                  </a:lnTo>
                  <a:lnTo>
                    <a:pt x="539838" y="697522"/>
                  </a:lnTo>
                  <a:lnTo>
                    <a:pt x="542645" y="700062"/>
                  </a:lnTo>
                  <a:lnTo>
                    <a:pt x="541197" y="700062"/>
                  </a:lnTo>
                  <a:lnTo>
                    <a:pt x="540499" y="701332"/>
                  </a:lnTo>
                  <a:lnTo>
                    <a:pt x="541769" y="702602"/>
                  </a:lnTo>
                  <a:lnTo>
                    <a:pt x="541693" y="703872"/>
                  </a:lnTo>
                  <a:lnTo>
                    <a:pt x="543140" y="703872"/>
                  </a:lnTo>
                  <a:lnTo>
                    <a:pt x="543229" y="705142"/>
                  </a:lnTo>
                  <a:lnTo>
                    <a:pt x="544944" y="703872"/>
                  </a:lnTo>
                  <a:lnTo>
                    <a:pt x="543483" y="707682"/>
                  </a:lnTo>
                  <a:lnTo>
                    <a:pt x="545642" y="708952"/>
                  </a:lnTo>
                  <a:lnTo>
                    <a:pt x="547979" y="711492"/>
                  </a:lnTo>
                  <a:lnTo>
                    <a:pt x="547052" y="714032"/>
                  </a:lnTo>
                  <a:lnTo>
                    <a:pt x="545655" y="714032"/>
                  </a:lnTo>
                  <a:lnTo>
                    <a:pt x="547954" y="716572"/>
                  </a:lnTo>
                  <a:lnTo>
                    <a:pt x="550100" y="715302"/>
                  </a:lnTo>
                  <a:lnTo>
                    <a:pt x="549160" y="715302"/>
                  </a:lnTo>
                  <a:lnTo>
                    <a:pt x="550672" y="714032"/>
                  </a:lnTo>
                  <a:lnTo>
                    <a:pt x="551776" y="714032"/>
                  </a:lnTo>
                  <a:lnTo>
                    <a:pt x="553466" y="714032"/>
                  </a:lnTo>
                  <a:lnTo>
                    <a:pt x="553745" y="715302"/>
                  </a:lnTo>
                  <a:lnTo>
                    <a:pt x="551776" y="714032"/>
                  </a:lnTo>
                  <a:lnTo>
                    <a:pt x="550164" y="716572"/>
                  </a:lnTo>
                  <a:lnTo>
                    <a:pt x="551294" y="716572"/>
                  </a:lnTo>
                  <a:lnTo>
                    <a:pt x="547890" y="719112"/>
                  </a:lnTo>
                  <a:lnTo>
                    <a:pt x="555879" y="715302"/>
                  </a:lnTo>
                  <a:lnTo>
                    <a:pt x="553986" y="717842"/>
                  </a:lnTo>
                  <a:lnTo>
                    <a:pt x="552780" y="717842"/>
                  </a:lnTo>
                  <a:lnTo>
                    <a:pt x="553681" y="719112"/>
                  </a:lnTo>
                  <a:lnTo>
                    <a:pt x="553961" y="719112"/>
                  </a:lnTo>
                  <a:lnTo>
                    <a:pt x="555498" y="719112"/>
                  </a:lnTo>
                  <a:lnTo>
                    <a:pt x="555472" y="720382"/>
                  </a:lnTo>
                  <a:lnTo>
                    <a:pt x="553580" y="721372"/>
                  </a:lnTo>
                  <a:lnTo>
                    <a:pt x="557606" y="720382"/>
                  </a:lnTo>
                  <a:lnTo>
                    <a:pt x="555421" y="722922"/>
                  </a:lnTo>
                  <a:lnTo>
                    <a:pt x="554520" y="722922"/>
                  </a:lnTo>
                  <a:lnTo>
                    <a:pt x="554228" y="721652"/>
                  </a:lnTo>
                  <a:lnTo>
                    <a:pt x="553326" y="721652"/>
                  </a:lnTo>
                  <a:lnTo>
                    <a:pt x="550722" y="724192"/>
                  </a:lnTo>
                  <a:lnTo>
                    <a:pt x="551332" y="724192"/>
                  </a:lnTo>
                  <a:lnTo>
                    <a:pt x="550837" y="725449"/>
                  </a:lnTo>
                  <a:lnTo>
                    <a:pt x="551205" y="724789"/>
                  </a:lnTo>
                  <a:lnTo>
                    <a:pt x="551345" y="724369"/>
                  </a:lnTo>
                  <a:lnTo>
                    <a:pt x="551370" y="724192"/>
                  </a:lnTo>
                  <a:lnTo>
                    <a:pt x="550811" y="726732"/>
                  </a:lnTo>
                  <a:lnTo>
                    <a:pt x="551446" y="726732"/>
                  </a:lnTo>
                  <a:lnTo>
                    <a:pt x="558749" y="724192"/>
                  </a:lnTo>
                  <a:lnTo>
                    <a:pt x="553808" y="728002"/>
                  </a:lnTo>
                  <a:lnTo>
                    <a:pt x="554075" y="728002"/>
                  </a:lnTo>
                  <a:lnTo>
                    <a:pt x="556463" y="729272"/>
                  </a:lnTo>
                  <a:lnTo>
                    <a:pt x="553453" y="730542"/>
                  </a:lnTo>
                  <a:lnTo>
                    <a:pt x="552843" y="730542"/>
                  </a:lnTo>
                  <a:lnTo>
                    <a:pt x="552208" y="731812"/>
                  </a:lnTo>
                  <a:lnTo>
                    <a:pt x="554037" y="731812"/>
                  </a:lnTo>
                  <a:lnTo>
                    <a:pt x="550024" y="734352"/>
                  </a:lnTo>
                  <a:lnTo>
                    <a:pt x="553085" y="734352"/>
                  </a:lnTo>
                  <a:lnTo>
                    <a:pt x="553834" y="735139"/>
                  </a:lnTo>
                  <a:lnTo>
                    <a:pt x="554596" y="734352"/>
                  </a:lnTo>
                  <a:lnTo>
                    <a:pt x="558571" y="735622"/>
                  </a:lnTo>
                  <a:lnTo>
                    <a:pt x="552221" y="740702"/>
                  </a:lnTo>
                  <a:lnTo>
                    <a:pt x="557644" y="740702"/>
                  </a:lnTo>
                  <a:lnTo>
                    <a:pt x="560298" y="741972"/>
                  </a:lnTo>
                  <a:lnTo>
                    <a:pt x="563664" y="741972"/>
                  </a:lnTo>
                  <a:lnTo>
                    <a:pt x="566026" y="743242"/>
                  </a:lnTo>
                  <a:lnTo>
                    <a:pt x="564769" y="744512"/>
                  </a:lnTo>
                  <a:lnTo>
                    <a:pt x="562343" y="743242"/>
                  </a:lnTo>
                  <a:lnTo>
                    <a:pt x="561365" y="745782"/>
                  </a:lnTo>
                  <a:lnTo>
                    <a:pt x="561924" y="745782"/>
                  </a:lnTo>
                  <a:lnTo>
                    <a:pt x="563384" y="747052"/>
                  </a:lnTo>
                  <a:lnTo>
                    <a:pt x="564603" y="747052"/>
                  </a:lnTo>
                  <a:lnTo>
                    <a:pt x="567702" y="747052"/>
                  </a:lnTo>
                  <a:lnTo>
                    <a:pt x="563753" y="745782"/>
                  </a:lnTo>
                  <a:lnTo>
                    <a:pt x="564692" y="745782"/>
                  </a:lnTo>
                  <a:lnTo>
                    <a:pt x="566877" y="744512"/>
                  </a:lnTo>
                  <a:lnTo>
                    <a:pt x="567766" y="744512"/>
                  </a:lnTo>
                  <a:lnTo>
                    <a:pt x="569379" y="743242"/>
                  </a:lnTo>
                  <a:lnTo>
                    <a:pt x="565975" y="744512"/>
                  </a:lnTo>
                  <a:lnTo>
                    <a:pt x="567880" y="743242"/>
                  </a:lnTo>
                  <a:lnTo>
                    <a:pt x="568591" y="743242"/>
                  </a:lnTo>
                  <a:lnTo>
                    <a:pt x="566991" y="741972"/>
                  </a:lnTo>
                  <a:lnTo>
                    <a:pt x="567931" y="741972"/>
                  </a:lnTo>
                  <a:lnTo>
                    <a:pt x="569798" y="740702"/>
                  </a:lnTo>
                  <a:lnTo>
                    <a:pt x="569455" y="741972"/>
                  </a:lnTo>
                  <a:lnTo>
                    <a:pt x="571106" y="739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832396" y="8080952"/>
              <a:ext cx="329565" cy="1215390"/>
            </a:xfrm>
            <a:custGeom>
              <a:avLst/>
              <a:gdLst/>
              <a:ahLst/>
              <a:cxnLst/>
              <a:rect l="l" t="t" r="r" b="b"/>
              <a:pathLst>
                <a:path w="329565" h="1215390">
                  <a:moveTo>
                    <a:pt x="1511" y="342"/>
                  </a:moveTo>
                  <a:lnTo>
                    <a:pt x="0" y="0"/>
                  </a:lnTo>
                  <a:lnTo>
                    <a:pt x="228" y="546"/>
                  </a:lnTo>
                  <a:lnTo>
                    <a:pt x="1511" y="342"/>
                  </a:lnTo>
                  <a:close/>
                </a:path>
                <a:path w="329565" h="1215390">
                  <a:moveTo>
                    <a:pt x="54686" y="79171"/>
                  </a:moveTo>
                  <a:lnTo>
                    <a:pt x="53035" y="79590"/>
                  </a:lnTo>
                  <a:lnTo>
                    <a:pt x="53225" y="80327"/>
                  </a:lnTo>
                  <a:lnTo>
                    <a:pt x="52552" y="81635"/>
                  </a:lnTo>
                  <a:lnTo>
                    <a:pt x="53098" y="81711"/>
                  </a:lnTo>
                  <a:lnTo>
                    <a:pt x="54292" y="80518"/>
                  </a:lnTo>
                  <a:lnTo>
                    <a:pt x="54686" y="79171"/>
                  </a:lnTo>
                  <a:close/>
                </a:path>
                <a:path w="329565" h="1215390">
                  <a:moveTo>
                    <a:pt x="74383" y="107518"/>
                  </a:moveTo>
                  <a:lnTo>
                    <a:pt x="73050" y="107251"/>
                  </a:lnTo>
                  <a:lnTo>
                    <a:pt x="70345" y="109156"/>
                  </a:lnTo>
                  <a:lnTo>
                    <a:pt x="71145" y="109321"/>
                  </a:lnTo>
                  <a:lnTo>
                    <a:pt x="74383" y="107518"/>
                  </a:lnTo>
                  <a:close/>
                </a:path>
                <a:path w="329565" h="1215390">
                  <a:moveTo>
                    <a:pt x="95694" y="186080"/>
                  </a:moveTo>
                  <a:lnTo>
                    <a:pt x="94475" y="185369"/>
                  </a:lnTo>
                  <a:lnTo>
                    <a:pt x="93319" y="186791"/>
                  </a:lnTo>
                  <a:lnTo>
                    <a:pt x="95694" y="186080"/>
                  </a:lnTo>
                  <a:close/>
                </a:path>
                <a:path w="329565" h="1215390">
                  <a:moveTo>
                    <a:pt x="109982" y="172770"/>
                  </a:moveTo>
                  <a:lnTo>
                    <a:pt x="108496" y="171958"/>
                  </a:lnTo>
                  <a:lnTo>
                    <a:pt x="109474" y="172605"/>
                  </a:lnTo>
                  <a:lnTo>
                    <a:pt x="109982" y="172770"/>
                  </a:lnTo>
                  <a:close/>
                </a:path>
                <a:path w="329565" h="1215390">
                  <a:moveTo>
                    <a:pt x="112166" y="186385"/>
                  </a:moveTo>
                  <a:lnTo>
                    <a:pt x="110629" y="187032"/>
                  </a:lnTo>
                  <a:lnTo>
                    <a:pt x="112153" y="186423"/>
                  </a:lnTo>
                  <a:close/>
                </a:path>
                <a:path w="329565" h="1215390">
                  <a:moveTo>
                    <a:pt x="113093" y="185991"/>
                  </a:moveTo>
                  <a:lnTo>
                    <a:pt x="112420" y="185407"/>
                  </a:lnTo>
                  <a:lnTo>
                    <a:pt x="112166" y="186385"/>
                  </a:lnTo>
                  <a:lnTo>
                    <a:pt x="113093" y="185991"/>
                  </a:lnTo>
                  <a:close/>
                </a:path>
                <a:path w="329565" h="1215390">
                  <a:moveTo>
                    <a:pt x="119278" y="250380"/>
                  </a:moveTo>
                  <a:lnTo>
                    <a:pt x="118986" y="250215"/>
                  </a:lnTo>
                  <a:lnTo>
                    <a:pt x="118668" y="250456"/>
                  </a:lnTo>
                  <a:lnTo>
                    <a:pt x="119278" y="250380"/>
                  </a:lnTo>
                  <a:close/>
                </a:path>
                <a:path w="329565" h="1215390">
                  <a:moveTo>
                    <a:pt x="120281" y="250228"/>
                  </a:moveTo>
                  <a:lnTo>
                    <a:pt x="119278" y="250380"/>
                  </a:lnTo>
                  <a:lnTo>
                    <a:pt x="119456" y="250469"/>
                  </a:lnTo>
                  <a:lnTo>
                    <a:pt x="120281" y="250228"/>
                  </a:lnTo>
                  <a:close/>
                </a:path>
                <a:path w="329565" h="1215390">
                  <a:moveTo>
                    <a:pt x="121310" y="249936"/>
                  </a:moveTo>
                  <a:lnTo>
                    <a:pt x="120281" y="250228"/>
                  </a:lnTo>
                  <a:lnTo>
                    <a:pt x="120497" y="250202"/>
                  </a:lnTo>
                  <a:lnTo>
                    <a:pt x="120840" y="250101"/>
                  </a:lnTo>
                  <a:lnTo>
                    <a:pt x="121310" y="249936"/>
                  </a:lnTo>
                  <a:close/>
                </a:path>
                <a:path w="329565" h="1215390">
                  <a:moveTo>
                    <a:pt x="122072" y="247726"/>
                  </a:moveTo>
                  <a:lnTo>
                    <a:pt x="120205" y="247878"/>
                  </a:lnTo>
                  <a:lnTo>
                    <a:pt x="120167" y="248488"/>
                  </a:lnTo>
                  <a:lnTo>
                    <a:pt x="118554" y="249986"/>
                  </a:lnTo>
                  <a:lnTo>
                    <a:pt x="118986" y="250215"/>
                  </a:lnTo>
                  <a:lnTo>
                    <a:pt x="122072" y="247726"/>
                  </a:lnTo>
                  <a:close/>
                </a:path>
                <a:path w="329565" h="1215390">
                  <a:moveTo>
                    <a:pt x="124523" y="258241"/>
                  </a:moveTo>
                  <a:lnTo>
                    <a:pt x="123596" y="257886"/>
                  </a:lnTo>
                  <a:lnTo>
                    <a:pt x="123659" y="258102"/>
                  </a:lnTo>
                  <a:lnTo>
                    <a:pt x="123685" y="258394"/>
                  </a:lnTo>
                  <a:lnTo>
                    <a:pt x="124523" y="258241"/>
                  </a:lnTo>
                  <a:close/>
                </a:path>
                <a:path w="329565" h="1215390">
                  <a:moveTo>
                    <a:pt x="129413" y="235775"/>
                  </a:moveTo>
                  <a:lnTo>
                    <a:pt x="129044" y="233972"/>
                  </a:lnTo>
                  <a:lnTo>
                    <a:pt x="128968" y="236131"/>
                  </a:lnTo>
                  <a:lnTo>
                    <a:pt x="129413" y="235775"/>
                  </a:lnTo>
                  <a:close/>
                </a:path>
                <a:path w="329565" h="1215390">
                  <a:moveTo>
                    <a:pt x="130390" y="226872"/>
                  </a:moveTo>
                  <a:lnTo>
                    <a:pt x="129159" y="226644"/>
                  </a:lnTo>
                  <a:lnTo>
                    <a:pt x="128854" y="226593"/>
                  </a:lnTo>
                  <a:lnTo>
                    <a:pt x="128244" y="227698"/>
                  </a:lnTo>
                  <a:lnTo>
                    <a:pt x="129133" y="228485"/>
                  </a:lnTo>
                  <a:lnTo>
                    <a:pt x="129768" y="227063"/>
                  </a:lnTo>
                  <a:lnTo>
                    <a:pt x="130390" y="226872"/>
                  </a:lnTo>
                  <a:close/>
                </a:path>
                <a:path w="329565" h="1215390">
                  <a:moveTo>
                    <a:pt x="131318" y="234594"/>
                  </a:moveTo>
                  <a:lnTo>
                    <a:pt x="131178" y="234403"/>
                  </a:lnTo>
                  <a:lnTo>
                    <a:pt x="129413" y="235775"/>
                  </a:lnTo>
                  <a:lnTo>
                    <a:pt x="129565" y="236550"/>
                  </a:lnTo>
                  <a:lnTo>
                    <a:pt x="131318" y="234594"/>
                  </a:lnTo>
                  <a:close/>
                </a:path>
                <a:path w="329565" h="1215390">
                  <a:moveTo>
                    <a:pt x="134010" y="231571"/>
                  </a:moveTo>
                  <a:lnTo>
                    <a:pt x="131318" y="234594"/>
                  </a:lnTo>
                  <a:lnTo>
                    <a:pt x="131737" y="235153"/>
                  </a:lnTo>
                  <a:lnTo>
                    <a:pt x="134010" y="231571"/>
                  </a:lnTo>
                  <a:close/>
                </a:path>
                <a:path w="329565" h="1215390">
                  <a:moveTo>
                    <a:pt x="193967" y="406387"/>
                  </a:moveTo>
                  <a:lnTo>
                    <a:pt x="193662" y="406438"/>
                  </a:lnTo>
                  <a:lnTo>
                    <a:pt x="193459" y="406501"/>
                  </a:lnTo>
                  <a:lnTo>
                    <a:pt x="193687" y="406514"/>
                  </a:lnTo>
                  <a:lnTo>
                    <a:pt x="193967" y="406387"/>
                  </a:lnTo>
                  <a:close/>
                </a:path>
                <a:path w="329565" h="1215390">
                  <a:moveTo>
                    <a:pt x="194132" y="399326"/>
                  </a:moveTo>
                  <a:lnTo>
                    <a:pt x="193573" y="399757"/>
                  </a:lnTo>
                  <a:lnTo>
                    <a:pt x="191477" y="399757"/>
                  </a:lnTo>
                  <a:lnTo>
                    <a:pt x="190957" y="401027"/>
                  </a:lnTo>
                  <a:lnTo>
                    <a:pt x="193243" y="401027"/>
                  </a:lnTo>
                  <a:lnTo>
                    <a:pt x="194132" y="399326"/>
                  </a:lnTo>
                  <a:close/>
                </a:path>
                <a:path w="329565" h="1215390">
                  <a:moveTo>
                    <a:pt x="199326" y="416064"/>
                  </a:moveTo>
                  <a:lnTo>
                    <a:pt x="199313" y="414997"/>
                  </a:lnTo>
                  <a:lnTo>
                    <a:pt x="199148" y="416267"/>
                  </a:lnTo>
                  <a:lnTo>
                    <a:pt x="199326" y="416064"/>
                  </a:lnTo>
                  <a:close/>
                </a:path>
                <a:path w="329565" h="1215390">
                  <a:moveTo>
                    <a:pt x="200101" y="427304"/>
                  </a:moveTo>
                  <a:lnTo>
                    <a:pt x="198577" y="426427"/>
                  </a:lnTo>
                  <a:lnTo>
                    <a:pt x="199085" y="427697"/>
                  </a:lnTo>
                  <a:lnTo>
                    <a:pt x="200101" y="427304"/>
                  </a:lnTo>
                  <a:close/>
                </a:path>
                <a:path w="329565" h="1215390">
                  <a:moveTo>
                    <a:pt x="201726" y="426669"/>
                  </a:moveTo>
                  <a:lnTo>
                    <a:pt x="200101" y="427304"/>
                  </a:lnTo>
                  <a:lnTo>
                    <a:pt x="200774" y="427697"/>
                  </a:lnTo>
                  <a:lnTo>
                    <a:pt x="201726" y="426669"/>
                  </a:lnTo>
                  <a:close/>
                </a:path>
                <a:path w="329565" h="1215390">
                  <a:moveTo>
                    <a:pt x="203034" y="387375"/>
                  </a:moveTo>
                  <a:lnTo>
                    <a:pt x="201282" y="387883"/>
                  </a:lnTo>
                  <a:lnTo>
                    <a:pt x="201498" y="387997"/>
                  </a:lnTo>
                  <a:lnTo>
                    <a:pt x="203034" y="387375"/>
                  </a:lnTo>
                  <a:close/>
                </a:path>
                <a:path w="329565" h="1215390">
                  <a:moveTo>
                    <a:pt x="211264" y="435114"/>
                  </a:moveTo>
                  <a:lnTo>
                    <a:pt x="211023" y="434936"/>
                  </a:lnTo>
                  <a:lnTo>
                    <a:pt x="210794" y="435317"/>
                  </a:lnTo>
                  <a:lnTo>
                    <a:pt x="211264" y="435114"/>
                  </a:lnTo>
                  <a:close/>
                </a:path>
                <a:path w="329565" h="1215390">
                  <a:moveTo>
                    <a:pt x="215925" y="449287"/>
                  </a:moveTo>
                  <a:lnTo>
                    <a:pt x="213944" y="450303"/>
                  </a:lnTo>
                  <a:lnTo>
                    <a:pt x="213995" y="450557"/>
                  </a:lnTo>
                  <a:lnTo>
                    <a:pt x="215620" y="450557"/>
                  </a:lnTo>
                  <a:lnTo>
                    <a:pt x="215925" y="449872"/>
                  </a:lnTo>
                  <a:lnTo>
                    <a:pt x="215925" y="449287"/>
                  </a:lnTo>
                  <a:close/>
                </a:path>
                <a:path w="329565" h="1215390">
                  <a:moveTo>
                    <a:pt x="229717" y="437248"/>
                  </a:moveTo>
                  <a:lnTo>
                    <a:pt x="229666" y="436587"/>
                  </a:lnTo>
                  <a:lnTo>
                    <a:pt x="229019" y="436587"/>
                  </a:lnTo>
                  <a:lnTo>
                    <a:pt x="229717" y="437248"/>
                  </a:lnTo>
                  <a:close/>
                </a:path>
                <a:path w="329565" h="1215390">
                  <a:moveTo>
                    <a:pt x="230555" y="437857"/>
                  </a:moveTo>
                  <a:lnTo>
                    <a:pt x="229717" y="437248"/>
                  </a:lnTo>
                  <a:lnTo>
                    <a:pt x="229755" y="437857"/>
                  </a:lnTo>
                  <a:lnTo>
                    <a:pt x="230555" y="437857"/>
                  </a:lnTo>
                  <a:close/>
                </a:path>
                <a:path w="329565" h="1215390">
                  <a:moveTo>
                    <a:pt x="230835" y="501307"/>
                  </a:moveTo>
                  <a:lnTo>
                    <a:pt x="230136" y="501269"/>
                  </a:lnTo>
                  <a:lnTo>
                    <a:pt x="230136" y="501548"/>
                  </a:lnTo>
                  <a:lnTo>
                    <a:pt x="230835" y="501307"/>
                  </a:lnTo>
                  <a:close/>
                </a:path>
                <a:path w="329565" h="1215390">
                  <a:moveTo>
                    <a:pt x="239737" y="446747"/>
                  </a:moveTo>
                  <a:lnTo>
                    <a:pt x="238658" y="446747"/>
                  </a:lnTo>
                  <a:lnTo>
                    <a:pt x="238315" y="447636"/>
                  </a:lnTo>
                  <a:lnTo>
                    <a:pt x="239737" y="446747"/>
                  </a:lnTo>
                  <a:close/>
                </a:path>
                <a:path w="329565" h="1215390">
                  <a:moveTo>
                    <a:pt x="241795" y="522947"/>
                  </a:moveTo>
                  <a:lnTo>
                    <a:pt x="239610" y="522947"/>
                  </a:lnTo>
                  <a:lnTo>
                    <a:pt x="240220" y="523582"/>
                  </a:lnTo>
                  <a:lnTo>
                    <a:pt x="241795" y="522947"/>
                  </a:lnTo>
                  <a:close/>
                </a:path>
                <a:path w="329565" h="1215390">
                  <a:moveTo>
                    <a:pt x="253631" y="582117"/>
                  </a:moveTo>
                  <a:lnTo>
                    <a:pt x="252514" y="582637"/>
                  </a:lnTo>
                  <a:lnTo>
                    <a:pt x="253619" y="582637"/>
                  </a:lnTo>
                  <a:lnTo>
                    <a:pt x="253631" y="582117"/>
                  </a:lnTo>
                  <a:close/>
                </a:path>
                <a:path w="329565" h="1215390">
                  <a:moveTo>
                    <a:pt x="259118" y="501294"/>
                  </a:moveTo>
                  <a:lnTo>
                    <a:pt x="257873" y="500456"/>
                  </a:lnTo>
                  <a:lnTo>
                    <a:pt x="257873" y="501040"/>
                  </a:lnTo>
                  <a:lnTo>
                    <a:pt x="259118" y="501294"/>
                  </a:lnTo>
                  <a:close/>
                </a:path>
                <a:path w="329565" h="1215390">
                  <a:moveTo>
                    <a:pt x="263232" y="623074"/>
                  </a:moveTo>
                  <a:lnTo>
                    <a:pt x="262115" y="622007"/>
                  </a:lnTo>
                  <a:lnTo>
                    <a:pt x="262813" y="623277"/>
                  </a:lnTo>
                  <a:lnTo>
                    <a:pt x="263232" y="623074"/>
                  </a:lnTo>
                  <a:close/>
                </a:path>
                <a:path w="329565" h="1215390">
                  <a:moveTo>
                    <a:pt x="265353" y="635901"/>
                  </a:moveTo>
                  <a:lnTo>
                    <a:pt x="265315" y="635723"/>
                  </a:lnTo>
                  <a:lnTo>
                    <a:pt x="265303" y="635914"/>
                  </a:lnTo>
                  <a:close/>
                </a:path>
                <a:path w="329565" h="1215390">
                  <a:moveTo>
                    <a:pt x="265417" y="634022"/>
                  </a:moveTo>
                  <a:lnTo>
                    <a:pt x="265239" y="634542"/>
                  </a:lnTo>
                  <a:lnTo>
                    <a:pt x="265201" y="635152"/>
                  </a:lnTo>
                  <a:lnTo>
                    <a:pt x="265315" y="635723"/>
                  </a:lnTo>
                  <a:lnTo>
                    <a:pt x="265417" y="634022"/>
                  </a:lnTo>
                  <a:close/>
                </a:path>
                <a:path w="329565" h="1215390">
                  <a:moveTo>
                    <a:pt x="265722" y="628053"/>
                  </a:moveTo>
                  <a:lnTo>
                    <a:pt x="265480" y="628040"/>
                  </a:lnTo>
                  <a:lnTo>
                    <a:pt x="265264" y="627989"/>
                  </a:lnTo>
                  <a:lnTo>
                    <a:pt x="264934" y="628027"/>
                  </a:lnTo>
                  <a:lnTo>
                    <a:pt x="263931" y="629386"/>
                  </a:lnTo>
                  <a:lnTo>
                    <a:pt x="264883" y="628891"/>
                  </a:lnTo>
                  <a:lnTo>
                    <a:pt x="265404" y="628446"/>
                  </a:lnTo>
                  <a:lnTo>
                    <a:pt x="265722" y="628053"/>
                  </a:lnTo>
                  <a:close/>
                </a:path>
                <a:path w="329565" h="1215390">
                  <a:moveTo>
                    <a:pt x="271170" y="653478"/>
                  </a:moveTo>
                  <a:lnTo>
                    <a:pt x="270865" y="653008"/>
                  </a:lnTo>
                  <a:lnTo>
                    <a:pt x="270179" y="653757"/>
                  </a:lnTo>
                  <a:lnTo>
                    <a:pt x="271170" y="653478"/>
                  </a:lnTo>
                  <a:close/>
                </a:path>
                <a:path w="329565" h="1215390">
                  <a:moveTo>
                    <a:pt x="273799" y="566254"/>
                  </a:moveTo>
                  <a:lnTo>
                    <a:pt x="273532" y="566204"/>
                  </a:lnTo>
                  <a:lnTo>
                    <a:pt x="273634" y="566394"/>
                  </a:lnTo>
                  <a:lnTo>
                    <a:pt x="273799" y="566254"/>
                  </a:lnTo>
                  <a:close/>
                </a:path>
                <a:path w="329565" h="1215390">
                  <a:moveTo>
                    <a:pt x="274535" y="664248"/>
                  </a:moveTo>
                  <a:lnTo>
                    <a:pt x="274459" y="664121"/>
                  </a:lnTo>
                  <a:lnTo>
                    <a:pt x="273723" y="663663"/>
                  </a:lnTo>
                  <a:lnTo>
                    <a:pt x="274002" y="663968"/>
                  </a:lnTo>
                  <a:lnTo>
                    <a:pt x="274535" y="664248"/>
                  </a:lnTo>
                  <a:close/>
                </a:path>
                <a:path w="329565" h="1215390">
                  <a:moveTo>
                    <a:pt x="275463" y="587717"/>
                  </a:moveTo>
                  <a:lnTo>
                    <a:pt x="272288" y="586447"/>
                  </a:lnTo>
                  <a:lnTo>
                    <a:pt x="272364" y="586613"/>
                  </a:lnTo>
                  <a:lnTo>
                    <a:pt x="273989" y="587717"/>
                  </a:lnTo>
                  <a:lnTo>
                    <a:pt x="275463" y="587717"/>
                  </a:lnTo>
                  <a:close/>
                </a:path>
                <a:path w="329565" h="1215390">
                  <a:moveTo>
                    <a:pt x="276186" y="665187"/>
                  </a:moveTo>
                  <a:lnTo>
                    <a:pt x="275894" y="665187"/>
                  </a:lnTo>
                  <a:lnTo>
                    <a:pt x="275767" y="665073"/>
                  </a:lnTo>
                  <a:lnTo>
                    <a:pt x="275513" y="665187"/>
                  </a:lnTo>
                  <a:lnTo>
                    <a:pt x="274789" y="665187"/>
                  </a:lnTo>
                  <a:lnTo>
                    <a:pt x="274091" y="666457"/>
                  </a:lnTo>
                  <a:lnTo>
                    <a:pt x="276186" y="665187"/>
                  </a:lnTo>
                  <a:close/>
                </a:path>
                <a:path w="329565" h="1215390">
                  <a:moveTo>
                    <a:pt x="277647" y="671944"/>
                  </a:moveTo>
                  <a:lnTo>
                    <a:pt x="277495" y="671537"/>
                  </a:lnTo>
                  <a:lnTo>
                    <a:pt x="276593" y="671537"/>
                  </a:lnTo>
                  <a:lnTo>
                    <a:pt x="276263" y="671537"/>
                  </a:lnTo>
                  <a:lnTo>
                    <a:pt x="277647" y="671944"/>
                  </a:lnTo>
                  <a:close/>
                </a:path>
                <a:path w="329565" h="1215390">
                  <a:moveTo>
                    <a:pt x="278460" y="672185"/>
                  </a:moveTo>
                  <a:lnTo>
                    <a:pt x="277647" y="671944"/>
                  </a:lnTo>
                  <a:lnTo>
                    <a:pt x="277964" y="672807"/>
                  </a:lnTo>
                  <a:lnTo>
                    <a:pt x="278460" y="672185"/>
                  </a:lnTo>
                  <a:close/>
                </a:path>
                <a:path w="329565" h="1215390">
                  <a:moveTo>
                    <a:pt x="278879" y="675347"/>
                  </a:moveTo>
                  <a:lnTo>
                    <a:pt x="278511" y="674077"/>
                  </a:lnTo>
                  <a:lnTo>
                    <a:pt x="278561" y="675347"/>
                  </a:lnTo>
                  <a:lnTo>
                    <a:pt x="278879" y="675347"/>
                  </a:lnTo>
                  <a:close/>
                </a:path>
                <a:path w="329565" h="1215390">
                  <a:moveTo>
                    <a:pt x="279298" y="588987"/>
                  </a:moveTo>
                  <a:lnTo>
                    <a:pt x="278460" y="586447"/>
                  </a:lnTo>
                  <a:lnTo>
                    <a:pt x="277939" y="586447"/>
                  </a:lnTo>
                  <a:lnTo>
                    <a:pt x="277406" y="587717"/>
                  </a:lnTo>
                  <a:lnTo>
                    <a:pt x="275463" y="587717"/>
                  </a:lnTo>
                  <a:lnTo>
                    <a:pt x="277431" y="588987"/>
                  </a:lnTo>
                  <a:lnTo>
                    <a:pt x="279298" y="588987"/>
                  </a:lnTo>
                  <a:close/>
                </a:path>
                <a:path w="329565" h="1215390">
                  <a:moveTo>
                    <a:pt x="280771" y="590842"/>
                  </a:moveTo>
                  <a:lnTo>
                    <a:pt x="279069" y="590702"/>
                  </a:lnTo>
                  <a:lnTo>
                    <a:pt x="279019" y="591439"/>
                  </a:lnTo>
                  <a:lnTo>
                    <a:pt x="277939" y="592429"/>
                  </a:lnTo>
                  <a:lnTo>
                    <a:pt x="278434" y="592670"/>
                  </a:lnTo>
                  <a:lnTo>
                    <a:pt x="279958" y="591947"/>
                  </a:lnTo>
                  <a:lnTo>
                    <a:pt x="280771" y="590842"/>
                  </a:lnTo>
                  <a:close/>
                </a:path>
                <a:path w="329565" h="1215390">
                  <a:moveTo>
                    <a:pt x="285838" y="621080"/>
                  </a:moveTo>
                  <a:lnTo>
                    <a:pt x="285635" y="621195"/>
                  </a:lnTo>
                  <a:lnTo>
                    <a:pt x="285483" y="621284"/>
                  </a:lnTo>
                  <a:lnTo>
                    <a:pt x="285305" y="621398"/>
                  </a:lnTo>
                  <a:lnTo>
                    <a:pt x="285534" y="621690"/>
                  </a:lnTo>
                  <a:lnTo>
                    <a:pt x="285838" y="621080"/>
                  </a:lnTo>
                  <a:close/>
                </a:path>
                <a:path w="329565" h="1215390">
                  <a:moveTo>
                    <a:pt x="285915" y="689279"/>
                  </a:moveTo>
                  <a:lnTo>
                    <a:pt x="284784" y="688886"/>
                  </a:lnTo>
                  <a:lnTo>
                    <a:pt x="284403" y="688670"/>
                  </a:lnTo>
                  <a:lnTo>
                    <a:pt x="284530" y="688251"/>
                  </a:lnTo>
                  <a:lnTo>
                    <a:pt x="284759" y="687743"/>
                  </a:lnTo>
                  <a:lnTo>
                    <a:pt x="284264" y="687425"/>
                  </a:lnTo>
                  <a:lnTo>
                    <a:pt x="283756" y="687997"/>
                  </a:lnTo>
                  <a:lnTo>
                    <a:pt x="283946" y="688365"/>
                  </a:lnTo>
                  <a:lnTo>
                    <a:pt x="284391" y="688670"/>
                  </a:lnTo>
                  <a:lnTo>
                    <a:pt x="284251" y="689165"/>
                  </a:lnTo>
                  <a:lnTo>
                    <a:pt x="284251" y="689546"/>
                  </a:lnTo>
                  <a:lnTo>
                    <a:pt x="285915" y="689279"/>
                  </a:lnTo>
                  <a:close/>
                </a:path>
                <a:path w="329565" h="1215390">
                  <a:moveTo>
                    <a:pt x="286042" y="702132"/>
                  </a:moveTo>
                  <a:lnTo>
                    <a:pt x="285076" y="701141"/>
                  </a:lnTo>
                  <a:lnTo>
                    <a:pt x="283552" y="702157"/>
                  </a:lnTo>
                  <a:lnTo>
                    <a:pt x="286042" y="702132"/>
                  </a:lnTo>
                  <a:close/>
                </a:path>
                <a:path w="329565" h="1215390">
                  <a:moveTo>
                    <a:pt x="286435" y="702017"/>
                  </a:moveTo>
                  <a:lnTo>
                    <a:pt x="283260" y="703287"/>
                  </a:lnTo>
                  <a:lnTo>
                    <a:pt x="283997" y="705650"/>
                  </a:lnTo>
                  <a:lnTo>
                    <a:pt x="286435" y="702017"/>
                  </a:lnTo>
                  <a:close/>
                </a:path>
                <a:path w="329565" h="1215390">
                  <a:moveTo>
                    <a:pt x="286842" y="609307"/>
                  </a:moveTo>
                  <a:lnTo>
                    <a:pt x="281724" y="608037"/>
                  </a:lnTo>
                  <a:lnTo>
                    <a:pt x="281787" y="606767"/>
                  </a:lnTo>
                  <a:lnTo>
                    <a:pt x="282803" y="606767"/>
                  </a:lnTo>
                  <a:lnTo>
                    <a:pt x="279158" y="605497"/>
                  </a:lnTo>
                  <a:lnTo>
                    <a:pt x="277469" y="604227"/>
                  </a:lnTo>
                  <a:lnTo>
                    <a:pt x="276110" y="602957"/>
                  </a:lnTo>
                  <a:lnTo>
                    <a:pt x="277672" y="602957"/>
                  </a:lnTo>
                  <a:lnTo>
                    <a:pt x="280212" y="601687"/>
                  </a:lnTo>
                  <a:lnTo>
                    <a:pt x="279654" y="601687"/>
                  </a:lnTo>
                  <a:lnTo>
                    <a:pt x="276047" y="602957"/>
                  </a:lnTo>
                  <a:lnTo>
                    <a:pt x="274929" y="601687"/>
                  </a:lnTo>
                  <a:lnTo>
                    <a:pt x="276237" y="600417"/>
                  </a:lnTo>
                  <a:lnTo>
                    <a:pt x="277190" y="599147"/>
                  </a:lnTo>
                  <a:lnTo>
                    <a:pt x="279958" y="599147"/>
                  </a:lnTo>
                  <a:lnTo>
                    <a:pt x="280479" y="600417"/>
                  </a:lnTo>
                  <a:lnTo>
                    <a:pt x="283921" y="599147"/>
                  </a:lnTo>
                  <a:lnTo>
                    <a:pt x="279882" y="597877"/>
                  </a:lnTo>
                  <a:lnTo>
                    <a:pt x="280327" y="597877"/>
                  </a:lnTo>
                  <a:lnTo>
                    <a:pt x="281927" y="596607"/>
                  </a:lnTo>
                  <a:lnTo>
                    <a:pt x="280873" y="595337"/>
                  </a:lnTo>
                  <a:lnTo>
                    <a:pt x="276872" y="595337"/>
                  </a:lnTo>
                  <a:lnTo>
                    <a:pt x="276567" y="594067"/>
                  </a:lnTo>
                  <a:lnTo>
                    <a:pt x="271145" y="594067"/>
                  </a:lnTo>
                  <a:lnTo>
                    <a:pt x="277368" y="592797"/>
                  </a:lnTo>
                  <a:lnTo>
                    <a:pt x="274116" y="591527"/>
                  </a:lnTo>
                  <a:lnTo>
                    <a:pt x="278028" y="590257"/>
                  </a:lnTo>
                  <a:lnTo>
                    <a:pt x="276847" y="590257"/>
                  </a:lnTo>
                  <a:lnTo>
                    <a:pt x="273418" y="588987"/>
                  </a:lnTo>
                  <a:lnTo>
                    <a:pt x="272364" y="586613"/>
                  </a:lnTo>
                  <a:lnTo>
                    <a:pt x="272110" y="586447"/>
                  </a:lnTo>
                  <a:lnTo>
                    <a:pt x="271754" y="583907"/>
                  </a:lnTo>
                  <a:lnTo>
                    <a:pt x="279590" y="582637"/>
                  </a:lnTo>
                  <a:lnTo>
                    <a:pt x="272630" y="580097"/>
                  </a:lnTo>
                  <a:lnTo>
                    <a:pt x="278295" y="576287"/>
                  </a:lnTo>
                  <a:lnTo>
                    <a:pt x="274624" y="575017"/>
                  </a:lnTo>
                  <a:lnTo>
                    <a:pt x="277914" y="569937"/>
                  </a:lnTo>
                  <a:lnTo>
                    <a:pt x="276517" y="567397"/>
                  </a:lnTo>
                  <a:lnTo>
                    <a:pt x="270827" y="569937"/>
                  </a:lnTo>
                  <a:lnTo>
                    <a:pt x="274320" y="567397"/>
                  </a:lnTo>
                  <a:lnTo>
                    <a:pt x="276059" y="566127"/>
                  </a:lnTo>
                  <a:lnTo>
                    <a:pt x="274599" y="566432"/>
                  </a:lnTo>
                  <a:lnTo>
                    <a:pt x="275869" y="564565"/>
                  </a:lnTo>
                  <a:lnTo>
                    <a:pt x="273799" y="566254"/>
                  </a:lnTo>
                  <a:lnTo>
                    <a:pt x="274586" y="566432"/>
                  </a:lnTo>
                  <a:lnTo>
                    <a:pt x="269938" y="567397"/>
                  </a:lnTo>
                  <a:lnTo>
                    <a:pt x="269354" y="567397"/>
                  </a:lnTo>
                  <a:lnTo>
                    <a:pt x="269735" y="566127"/>
                  </a:lnTo>
                  <a:lnTo>
                    <a:pt x="270827" y="565619"/>
                  </a:lnTo>
                  <a:lnTo>
                    <a:pt x="273532" y="566204"/>
                  </a:lnTo>
                  <a:lnTo>
                    <a:pt x="273215" y="565619"/>
                  </a:lnTo>
                  <a:lnTo>
                    <a:pt x="272300" y="563968"/>
                  </a:lnTo>
                  <a:lnTo>
                    <a:pt x="272757" y="563587"/>
                  </a:lnTo>
                  <a:lnTo>
                    <a:pt x="274396" y="562317"/>
                  </a:lnTo>
                  <a:lnTo>
                    <a:pt x="274332" y="563587"/>
                  </a:lnTo>
                  <a:lnTo>
                    <a:pt x="275704" y="563587"/>
                  </a:lnTo>
                  <a:lnTo>
                    <a:pt x="275691" y="562317"/>
                  </a:lnTo>
                  <a:lnTo>
                    <a:pt x="275691" y="561047"/>
                  </a:lnTo>
                  <a:lnTo>
                    <a:pt x="278104" y="562317"/>
                  </a:lnTo>
                  <a:lnTo>
                    <a:pt x="279438" y="559777"/>
                  </a:lnTo>
                  <a:lnTo>
                    <a:pt x="277291" y="561047"/>
                  </a:lnTo>
                  <a:lnTo>
                    <a:pt x="276110" y="559777"/>
                  </a:lnTo>
                  <a:lnTo>
                    <a:pt x="276669" y="558507"/>
                  </a:lnTo>
                  <a:lnTo>
                    <a:pt x="274205" y="561047"/>
                  </a:lnTo>
                  <a:lnTo>
                    <a:pt x="270256" y="559777"/>
                  </a:lnTo>
                  <a:lnTo>
                    <a:pt x="278803" y="557237"/>
                  </a:lnTo>
                  <a:lnTo>
                    <a:pt x="274878" y="555967"/>
                  </a:lnTo>
                  <a:lnTo>
                    <a:pt x="275551" y="555967"/>
                  </a:lnTo>
                  <a:lnTo>
                    <a:pt x="275780" y="552157"/>
                  </a:lnTo>
                  <a:lnTo>
                    <a:pt x="270446" y="552157"/>
                  </a:lnTo>
                  <a:lnTo>
                    <a:pt x="271094" y="550887"/>
                  </a:lnTo>
                  <a:lnTo>
                    <a:pt x="273304" y="550887"/>
                  </a:lnTo>
                  <a:lnTo>
                    <a:pt x="273202" y="548347"/>
                  </a:lnTo>
                  <a:lnTo>
                    <a:pt x="273138" y="547077"/>
                  </a:lnTo>
                  <a:lnTo>
                    <a:pt x="266039" y="545807"/>
                  </a:lnTo>
                  <a:lnTo>
                    <a:pt x="266827" y="544537"/>
                  </a:lnTo>
                  <a:lnTo>
                    <a:pt x="268401" y="541997"/>
                  </a:lnTo>
                  <a:lnTo>
                    <a:pt x="266865" y="541997"/>
                  </a:lnTo>
                  <a:lnTo>
                    <a:pt x="268160" y="540727"/>
                  </a:lnTo>
                  <a:lnTo>
                    <a:pt x="269735" y="540727"/>
                  </a:lnTo>
                  <a:lnTo>
                    <a:pt x="266661" y="539457"/>
                  </a:lnTo>
                  <a:lnTo>
                    <a:pt x="267322" y="538187"/>
                  </a:lnTo>
                  <a:lnTo>
                    <a:pt x="269201" y="538187"/>
                  </a:lnTo>
                  <a:lnTo>
                    <a:pt x="270294" y="535647"/>
                  </a:lnTo>
                  <a:lnTo>
                    <a:pt x="263753" y="535647"/>
                  </a:lnTo>
                  <a:lnTo>
                    <a:pt x="262877" y="534377"/>
                  </a:lnTo>
                  <a:lnTo>
                    <a:pt x="261988" y="533107"/>
                  </a:lnTo>
                  <a:lnTo>
                    <a:pt x="266395" y="531837"/>
                  </a:lnTo>
                  <a:lnTo>
                    <a:pt x="267169" y="529297"/>
                  </a:lnTo>
                  <a:lnTo>
                    <a:pt x="267525" y="528027"/>
                  </a:lnTo>
                  <a:lnTo>
                    <a:pt x="268147" y="528027"/>
                  </a:lnTo>
                  <a:lnTo>
                    <a:pt x="267601" y="524217"/>
                  </a:lnTo>
                  <a:lnTo>
                    <a:pt x="262648" y="522947"/>
                  </a:lnTo>
                  <a:lnTo>
                    <a:pt x="261289" y="521677"/>
                  </a:lnTo>
                  <a:lnTo>
                    <a:pt x="259918" y="520407"/>
                  </a:lnTo>
                  <a:lnTo>
                    <a:pt x="264071" y="516597"/>
                  </a:lnTo>
                  <a:lnTo>
                    <a:pt x="259803" y="512787"/>
                  </a:lnTo>
                  <a:lnTo>
                    <a:pt x="260362" y="511517"/>
                  </a:lnTo>
                  <a:lnTo>
                    <a:pt x="261467" y="508977"/>
                  </a:lnTo>
                  <a:lnTo>
                    <a:pt x="260832" y="508977"/>
                  </a:lnTo>
                  <a:lnTo>
                    <a:pt x="258025" y="510247"/>
                  </a:lnTo>
                  <a:lnTo>
                    <a:pt x="257403" y="508977"/>
                  </a:lnTo>
                  <a:lnTo>
                    <a:pt x="258064" y="507707"/>
                  </a:lnTo>
                  <a:lnTo>
                    <a:pt x="257784" y="507707"/>
                  </a:lnTo>
                  <a:lnTo>
                    <a:pt x="253720" y="507707"/>
                  </a:lnTo>
                  <a:lnTo>
                    <a:pt x="257771" y="506437"/>
                  </a:lnTo>
                  <a:lnTo>
                    <a:pt x="257784" y="507707"/>
                  </a:lnTo>
                  <a:lnTo>
                    <a:pt x="259664" y="506437"/>
                  </a:lnTo>
                  <a:lnTo>
                    <a:pt x="261543" y="505167"/>
                  </a:lnTo>
                  <a:lnTo>
                    <a:pt x="260032" y="503897"/>
                  </a:lnTo>
                  <a:lnTo>
                    <a:pt x="259727" y="502627"/>
                  </a:lnTo>
                  <a:lnTo>
                    <a:pt x="254406" y="503897"/>
                  </a:lnTo>
                  <a:lnTo>
                    <a:pt x="256413" y="501357"/>
                  </a:lnTo>
                  <a:lnTo>
                    <a:pt x="255651" y="500087"/>
                  </a:lnTo>
                  <a:lnTo>
                    <a:pt x="254889" y="498817"/>
                  </a:lnTo>
                  <a:lnTo>
                    <a:pt x="253288" y="496277"/>
                  </a:lnTo>
                  <a:lnTo>
                    <a:pt x="255104" y="493737"/>
                  </a:lnTo>
                  <a:lnTo>
                    <a:pt x="253542" y="492467"/>
                  </a:lnTo>
                  <a:lnTo>
                    <a:pt x="253250" y="492467"/>
                  </a:lnTo>
                  <a:lnTo>
                    <a:pt x="251675" y="491197"/>
                  </a:lnTo>
                  <a:lnTo>
                    <a:pt x="254508" y="491197"/>
                  </a:lnTo>
                  <a:lnTo>
                    <a:pt x="254508" y="489927"/>
                  </a:lnTo>
                  <a:lnTo>
                    <a:pt x="254520" y="487387"/>
                  </a:lnTo>
                  <a:lnTo>
                    <a:pt x="253746" y="486117"/>
                  </a:lnTo>
                  <a:lnTo>
                    <a:pt x="252971" y="484847"/>
                  </a:lnTo>
                  <a:lnTo>
                    <a:pt x="255155" y="484847"/>
                  </a:lnTo>
                  <a:lnTo>
                    <a:pt x="254850" y="483577"/>
                  </a:lnTo>
                  <a:lnTo>
                    <a:pt x="246456" y="486117"/>
                  </a:lnTo>
                  <a:lnTo>
                    <a:pt x="245833" y="484847"/>
                  </a:lnTo>
                  <a:lnTo>
                    <a:pt x="249885" y="482307"/>
                  </a:lnTo>
                  <a:lnTo>
                    <a:pt x="248983" y="479767"/>
                  </a:lnTo>
                  <a:lnTo>
                    <a:pt x="250799" y="477227"/>
                  </a:lnTo>
                  <a:lnTo>
                    <a:pt x="251701" y="475957"/>
                  </a:lnTo>
                  <a:lnTo>
                    <a:pt x="247015" y="474687"/>
                  </a:lnTo>
                  <a:lnTo>
                    <a:pt x="249199" y="474687"/>
                  </a:lnTo>
                  <a:lnTo>
                    <a:pt x="248881" y="473417"/>
                  </a:lnTo>
                  <a:lnTo>
                    <a:pt x="249377" y="472147"/>
                  </a:lnTo>
                  <a:lnTo>
                    <a:pt x="250355" y="469607"/>
                  </a:lnTo>
                  <a:lnTo>
                    <a:pt x="248107" y="470636"/>
                  </a:lnTo>
                  <a:lnTo>
                    <a:pt x="244221" y="468337"/>
                  </a:lnTo>
                  <a:lnTo>
                    <a:pt x="242087" y="468337"/>
                  </a:lnTo>
                  <a:lnTo>
                    <a:pt x="244919" y="467067"/>
                  </a:lnTo>
                  <a:lnTo>
                    <a:pt x="240982" y="467067"/>
                  </a:lnTo>
                  <a:lnTo>
                    <a:pt x="240030" y="468337"/>
                  </a:lnTo>
                  <a:lnTo>
                    <a:pt x="238480" y="467067"/>
                  </a:lnTo>
                  <a:lnTo>
                    <a:pt x="238696" y="465797"/>
                  </a:lnTo>
                  <a:lnTo>
                    <a:pt x="240030" y="465797"/>
                  </a:lnTo>
                  <a:lnTo>
                    <a:pt x="241007" y="464527"/>
                  </a:lnTo>
                  <a:lnTo>
                    <a:pt x="237070" y="465797"/>
                  </a:lnTo>
                  <a:lnTo>
                    <a:pt x="237985" y="464527"/>
                  </a:lnTo>
                  <a:lnTo>
                    <a:pt x="239941" y="464527"/>
                  </a:lnTo>
                  <a:lnTo>
                    <a:pt x="239814" y="463257"/>
                  </a:lnTo>
                  <a:lnTo>
                    <a:pt x="239674" y="461987"/>
                  </a:lnTo>
                  <a:lnTo>
                    <a:pt x="238772" y="463257"/>
                  </a:lnTo>
                  <a:lnTo>
                    <a:pt x="235089" y="463257"/>
                  </a:lnTo>
                  <a:lnTo>
                    <a:pt x="236283" y="460717"/>
                  </a:lnTo>
                  <a:lnTo>
                    <a:pt x="238696" y="459447"/>
                  </a:lnTo>
                  <a:lnTo>
                    <a:pt x="234835" y="459447"/>
                  </a:lnTo>
                  <a:lnTo>
                    <a:pt x="235280" y="458177"/>
                  </a:lnTo>
                  <a:lnTo>
                    <a:pt x="237197" y="458177"/>
                  </a:lnTo>
                  <a:lnTo>
                    <a:pt x="238277" y="455637"/>
                  </a:lnTo>
                  <a:lnTo>
                    <a:pt x="239699" y="455637"/>
                  </a:lnTo>
                  <a:lnTo>
                    <a:pt x="239610" y="453097"/>
                  </a:lnTo>
                  <a:lnTo>
                    <a:pt x="236448" y="453097"/>
                  </a:lnTo>
                  <a:lnTo>
                    <a:pt x="237045" y="454367"/>
                  </a:lnTo>
                  <a:lnTo>
                    <a:pt x="237439" y="455637"/>
                  </a:lnTo>
                  <a:lnTo>
                    <a:pt x="232803" y="455637"/>
                  </a:lnTo>
                  <a:lnTo>
                    <a:pt x="234924" y="454367"/>
                  </a:lnTo>
                  <a:lnTo>
                    <a:pt x="235813" y="453097"/>
                  </a:lnTo>
                  <a:lnTo>
                    <a:pt x="236334" y="453097"/>
                  </a:lnTo>
                  <a:lnTo>
                    <a:pt x="236994" y="450557"/>
                  </a:lnTo>
                  <a:lnTo>
                    <a:pt x="238125" y="450557"/>
                  </a:lnTo>
                  <a:lnTo>
                    <a:pt x="238264" y="449287"/>
                  </a:lnTo>
                  <a:lnTo>
                    <a:pt x="237642" y="449287"/>
                  </a:lnTo>
                  <a:lnTo>
                    <a:pt x="237845" y="448017"/>
                  </a:lnTo>
                  <a:lnTo>
                    <a:pt x="238175" y="448017"/>
                  </a:lnTo>
                  <a:lnTo>
                    <a:pt x="238315" y="447636"/>
                  </a:lnTo>
                  <a:lnTo>
                    <a:pt x="237718" y="448017"/>
                  </a:lnTo>
                  <a:lnTo>
                    <a:pt x="237312" y="448017"/>
                  </a:lnTo>
                  <a:lnTo>
                    <a:pt x="237159" y="447382"/>
                  </a:lnTo>
                  <a:lnTo>
                    <a:pt x="237693" y="446747"/>
                  </a:lnTo>
                  <a:lnTo>
                    <a:pt x="238239" y="446747"/>
                  </a:lnTo>
                  <a:lnTo>
                    <a:pt x="238074" y="445477"/>
                  </a:lnTo>
                  <a:lnTo>
                    <a:pt x="235343" y="446747"/>
                  </a:lnTo>
                  <a:lnTo>
                    <a:pt x="235432" y="445477"/>
                  </a:lnTo>
                  <a:lnTo>
                    <a:pt x="233489" y="446747"/>
                  </a:lnTo>
                  <a:lnTo>
                    <a:pt x="233870" y="446747"/>
                  </a:lnTo>
                  <a:lnTo>
                    <a:pt x="233375" y="447332"/>
                  </a:lnTo>
                  <a:lnTo>
                    <a:pt x="233972" y="447230"/>
                  </a:lnTo>
                  <a:lnTo>
                    <a:pt x="234162" y="448017"/>
                  </a:lnTo>
                  <a:lnTo>
                    <a:pt x="234543" y="448017"/>
                  </a:lnTo>
                  <a:lnTo>
                    <a:pt x="235140" y="449287"/>
                  </a:lnTo>
                  <a:lnTo>
                    <a:pt x="232143" y="449287"/>
                  </a:lnTo>
                  <a:lnTo>
                    <a:pt x="233375" y="448017"/>
                  </a:lnTo>
                  <a:lnTo>
                    <a:pt x="228574" y="449287"/>
                  </a:lnTo>
                  <a:lnTo>
                    <a:pt x="232029" y="446747"/>
                  </a:lnTo>
                  <a:lnTo>
                    <a:pt x="233413" y="444207"/>
                  </a:lnTo>
                  <a:lnTo>
                    <a:pt x="235673" y="442937"/>
                  </a:lnTo>
                  <a:lnTo>
                    <a:pt x="233324" y="440397"/>
                  </a:lnTo>
                  <a:lnTo>
                    <a:pt x="232752" y="437857"/>
                  </a:lnTo>
                  <a:lnTo>
                    <a:pt x="227088" y="439127"/>
                  </a:lnTo>
                  <a:lnTo>
                    <a:pt x="226187" y="437857"/>
                  </a:lnTo>
                  <a:lnTo>
                    <a:pt x="228295" y="437857"/>
                  </a:lnTo>
                  <a:lnTo>
                    <a:pt x="228955" y="436702"/>
                  </a:lnTo>
                  <a:lnTo>
                    <a:pt x="228777" y="436587"/>
                  </a:lnTo>
                  <a:lnTo>
                    <a:pt x="228688" y="434047"/>
                  </a:lnTo>
                  <a:lnTo>
                    <a:pt x="224980" y="435317"/>
                  </a:lnTo>
                  <a:lnTo>
                    <a:pt x="226009" y="432777"/>
                  </a:lnTo>
                  <a:lnTo>
                    <a:pt x="228625" y="434047"/>
                  </a:lnTo>
                  <a:lnTo>
                    <a:pt x="227215" y="432777"/>
                  </a:lnTo>
                  <a:lnTo>
                    <a:pt x="228434" y="432777"/>
                  </a:lnTo>
                  <a:lnTo>
                    <a:pt x="228422" y="431507"/>
                  </a:lnTo>
                  <a:lnTo>
                    <a:pt x="228384" y="428967"/>
                  </a:lnTo>
                  <a:lnTo>
                    <a:pt x="224726" y="427697"/>
                  </a:lnTo>
                  <a:lnTo>
                    <a:pt x="222275" y="426783"/>
                  </a:lnTo>
                  <a:lnTo>
                    <a:pt x="222275" y="458177"/>
                  </a:lnTo>
                  <a:lnTo>
                    <a:pt x="221983" y="459447"/>
                  </a:lnTo>
                  <a:lnTo>
                    <a:pt x="221348" y="460717"/>
                  </a:lnTo>
                  <a:lnTo>
                    <a:pt x="221310" y="459447"/>
                  </a:lnTo>
                  <a:lnTo>
                    <a:pt x="220980" y="459447"/>
                  </a:lnTo>
                  <a:lnTo>
                    <a:pt x="221894" y="458177"/>
                  </a:lnTo>
                  <a:lnTo>
                    <a:pt x="222275" y="458177"/>
                  </a:lnTo>
                  <a:lnTo>
                    <a:pt x="222275" y="426783"/>
                  </a:lnTo>
                  <a:lnTo>
                    <a:pt x="221348" y="426427"/>
                  </a:lnTo>
                  <a:lnTo>
                    <a:pt x="222123" y="422617"/>
                  </a:lnTo>
                  <a:lnTo>
                    <a:pt x="221068" y="422617"/>
                  </a:lnTo>
                  <a:lnTo>
                    <a:pt x="222186" y="416267"/>
                  </a:lnTo>
                  <a:lnTo>
                    <a:pt x="216725" y="414616"/>
                  </a:lnTo>
                  <a:lnTo>
                    <a:pt x="216725" y="432777"/>
                  </a:lnTo>
                  <a:lnTo>
                    <a:pt x="214490" y="434047"/>
                  </a:lnTo>
                  <a:lnTo>
                    <a:pt x="214388" y="432777"/>
                  </a:lnTo>
                  <a:lnTo>
                    <a:pt x="216725" y="432777"/>
                  </a:lnTo>
                  <a:lnTo>
                    <a:pt x="216725" y="414616"/>
                  </a:lnTo>
                  <a:lnTo>
                    <a:pt x="213791" y="413727"/>
                  </a:lnTo>
                  <a:lnTo>
                    <a:pt x="214972" y="411187"/>
                  </a:lnTo>
                  <a:lnTo>
                    <a:pt x="216750" y="407377"/>
                  </a:lnTo>
                  <a:lnTo>
                    <a:pt x="216954" y="406107"/>
                  </a:lnTo>
                  <a:lnTo>
                    <a:pt x="217157" y="404837"/>
                  </a:lnTo>
                  <a:lnTo>
                    <a:pt x="214820" y="406107"/>
                  </a:lnTo>
                  <a:lnTo>
                    <a:pt x="212712" y="406107"/>
                  </a:lnTo>
                  <a:lnTo>
                    <a:pt x="215493" y="403567"/>
                  </a:lnTo>
                  <a:lnTo>
                    <a:pt x="211493" y="403567"/>
                  </a:lnTo>
                  <a:lnTo>
                    <a:pt x="208127" y="402297"/>
                  </a:lnTo>
                  <a:lnTo>
                    <a:pt x="217055" y="397217"/>
                  </a:lnTo>
                  <a:lnTo>
                    <a:pt x="211251" y="395947"/>
                  </a:lnTo>
                  <a:lnTo>
                    <a:pt x="209448" y="397217"/>
                  </a:lnTo>
                  <a:lnTo>
                    <a:pt x="208089" y="395846"/>
                  </a:lnTo>
                  <a:lnTo>
                    <a:pt x="208089" y="434047"/>
                  </a:lnTo>
                  <a:lnTo>
                    <a:pt x="207225" y="434479"/>
                  </a:lnTo>
                  <a:lnTo>
                    <a:pt x="206730" y="434047"/>
                  </a:lnTo>
                  <a:lnTo>
                    <a:pt x="208089" y="434047"/>
                  </a:lnTo>
                  <a:lnTo>
                    <a:pt x="208089" y="395846"/>
                  </a:lnTo>
                  <a:lnTo>
                    <a:pt x="206984" y="394677"/>
                  </a:lnTo>
                  <a:lnTo>
                    <a:pt x="207987" y="394677"/>
                  </a:lnTo>
                  <a:lnTo>
                    <a:pt x="209499" y="393407"/>
                  </a:lnTo>
                  <a:lnTo>
                    <a:pt x="205879" y="392137"/>
                  </a:lnTo>
                  <a:lnTo>
                    <a:pt x="206197" y="389597"/>
                  </a:lnTo>
                  <a:lnTo>
                    <a:pt x="212013" y="389597"/>
                  </a:lnTo>
                  <a:lnTo>
                    <a:pt x="211150" y="387057"/>
                  </a:lnTo>
                  <a:lnTo>
                    <a:pt x="210146" y="385787"/>
                  </a:lnTo>
                  <a:lnTo>
                    <a:pt x="205536" y="385787"/>
                  </a:lnTo>
                  <a:lnTo>
                    <a:pt x="204685" y="387057"/>
                  </a:lnTo>
                  <a:lnTo>
                    <a:pt x="204177" y="388327"/>
                  </a:lnTo>
                  <a:lnTo>
                    <a:pt x="202679" y="389597"/>
                  </a:lnTo>
                  <a:lnTo>
                    <a:pt x="201498" y="388327"/>
                  </a:lnTo>
                  <a:lnTo>
                    <a:pt x="196977" y="390867"/>
                  </a:lnTo>
                  <a:lnTo>
                    <a:pt x="192125" y="392137"/>
                  </a:lnTo>
                  <a:lnTo>
                    <a:pt x="189953" y="395947"/>
                  </a:lnTo>
                  <a:lnTo>
                    <a:pt x="190690" y="395947"/>
                  </a:lnTo>
                  <a:lnTo>
                    <a:pt x="193344" y="395947"/>
                  </a:lnTo>
                  <a:lnTo>
                    <a:pt x="191389" y="397217"/>
                  </a:lnTo>
                  <a:lnTo>
                    <a:pt x="190690" y="395947"/>
                  </a:lnTo>
                  <a:lnTo>
                    <a:pt x="188976" y="397217"/>
                  </a:lnTo>
                  <a:lnTo>
                    <a:pt x="191338" y="397217"/>
                  </a:lnTo>
                  <a:lnTo>
                    <a:pt x="190627" y="398487"/>
                  </a:lnTo>
                  <a:lnTo>
                    <a:pt x="194576" y="398487"/>
                  </a:lnTo>
                  <a:lnTo>
                    <a:pt x="194132" y="399326"/>
                  </a:lnTo>
                  <a:lnTo>
                    <a:pt x="195237" y="398487"/>
                  </a:lnTo>
                  <a:lnTo>
                    <a:pt x="196380" y="398487"/>
                  </a:lnTo>
                  <a:lnTo>
                    <a:pt x="194678" y="401027"/>
                  </a:lnTo>
                  <a:lnTo>
                    <a:pt x="195033" y="401027"/>
                  </a:lnTo>
                  <a:lnTo>
                    <a:pt x="193929" y="402297"/>
                  </a:lnTo>
                  <a:lnTo>
                    <a:pt x="194170" y="402297"/>
                  </a:lnTo>
                  <a:lnTo>
                    <a:pt x="193916" y="403567"/>
                  </a:lnTo>
                  <a:lnTo>
                    <a:pt x="196469" y="403567"/>
                  </a:lnTo>
                  <a:lnTo>
                    <a:pt x="194284" y="404837"/>
                  </a:lnTo>
                  <a:lnTo>
                    <a:pt x="198234" y="404837"/>
                  </a:lnTo>
                  <a:lnTo>
                    <a:pt x="193967" y="407377"/>
                  </a:lnTo>
                  <a:lnTo>
                    <a:pt x="198348" y="407377"/>
                  </a:lnTo>
                  <a:lnTo>
                    <a:pt x="192722" y="408647"/>
                  </a:lnTo>
                  <a:lnTo>
                    <a:pt x="199186" y="409917"/>
                  </a:lnTo>
                  <a:lnTo>
                    <a:pt x="193586" y="412457"/>
                  </a:lnTo>
                  <a:lnTo>
                    <a:pt x="198564" y="411187"/>
                  </a:lnTo>
                  <a:lnTo>
                    <a:pt x="197091" y="414997"/>
                  </a:lnTo>
                  <a:lnTo>
                    <a:pt x="199313" y="414997"/>
                  </a:lnTo>
                  <a:lnTo>
                    <a:pt x="200355" y="414997"/>
                  </a:lnTo>
                  <a:lnTo>
                    <a:pt x="199326" y="416064"/>
                  </a:lnTo>
                  <a:lnTo>
                    <a:pt x="199339" y="416267"/>
                  </a:lnTo>
                  <a:lnTo>
                    <a:pt x="198094" y="417537"/>
                  </a:lnTo>
                  <a:lnTo>
                    <a:pt x="197472" y="418807"/>
                  </a:lnTo>
                  <a:lnTo>
                    <a:pt x="201307" y="416267"/>
                  </a:lnTo>
                  <a:lnTo>
                    <a:pt x="202768" y="417537"/>
                  </a:lnTo>
                  <a:lnTo>
                    <a:pt x="205422" y="417537"/>
                  </a:lnTo>
                  <a:lnTo>
                    <a:pt x="202260" y="420077"/>
                  </a:lnTo>
                  <a:lnTo>
                    <a:pt x="200698" y="418807"/>
                  </a:lnTo>
                  <a:lnTo>
                    <a:pt x="197332" y="421347"/>
                  </a:lnTo>
                  <a:lnTo>
                    <a:pt x="200380" y="420077"/>
                  </a:lnTo>
                  <a:lnTo>
                    <a:pt x="201231" y="421347"/>
                  </a:lnTo>
                  <a:lnTo>
                    <a:pt x="203619" y="420077"/>
                  </a:lnTo>
                  <a:lnTo>
                    <a:pt x="201726" y="421347"/>
                  </a:lnTo>
                  <a:lnTo>
                    <a:pt x="202844" y="421347"/>
                  </a:lnTo>
                  <a:lnTo>
                    <a:pt x="199885" y="422617"/>
                  </a:lnTo>
                  <a:lnTo>
                    <a:pt x="204698" y="421347"/>
                  </a:lnTo>
                  <a:lnTo>
                    <a:pt x="201015" y="423887"/>
                  </a:lnTo>
                  <a:lnTo>
                    <a:pt x="204241" y="422617"/>
                  </a:lnTo>
                  <a:lnTo>
                    <a:pt x="202438" y="425157"/>
                  </a:lnTo>
                  <a:lnTo>
                    <a:pt x="199936" y="425157"/>
                  </a:lnTo>
                  <a:lnTo>
                    <a:pt x="201955" y="426427"/>
                  </a:lnTo>
                  <a:lnTo>
                    <a:pt x="201726" y="426669"/>
                  </a:lnTo>
                  <a:lnTo>
                    <a:pt x="202361" y="426427"/>
                  </a:lnTo>
                  <a:lnTo>
                    <a:pt x="204533" y="425157"/>
                  </a:lnTo>
                  <a:lnTo>
                    <a:pt x="206260" y="426427"/>
                  </a:lnTo>
                  <a:lnTo>
                    <a:pt x="202222" y="427697"/>
                  </a:lnTo>
                  <a:lnTo>
                    <a:pt x="200634" y="428967"/>
                  </a:lnTo>
                  <a:lnTo>
                    <a:pt x="205651" y="428967"/>
                  </a:lnTo>
                  <a:lnTo>
                    <a:pt x="205828" y="430237"/>
                  </a:lnTo>
                  <a:lnTo>
                    <a:pt x="207619" y="430237"/>
                  </a:lnTo>
                  <a:lnTo>
                    <a:pt x="206082" y="433476"/>
                  </a:lnTo>
                  <a:lnTo>
                    <a:pt x="205955" y="433349"/>
                  </a:lnTo>
                  <a:lnTo>
                    <a:pt x="206044" y="433539"/>
                  </a:lnTo>
                  <a:lnTo>
                    <a:pt x="205816" y="434047"/>
                  </a:lnTo>
                  <a:lnTo>
                    <a:pt x="206324" y="434047"/>
                  </a:lnTo>
                  <a:lnTo>
                    <a:pt x="206819" y="434975"/>
                  </a:lnTo>
                  <a:lnTo>
                    <a:pt x="207505" y="434467"/>
                  </a:lnTo>
                  <a:lnTo>
                    <a:pt x="208203" y="434047"/>
                  </a:lnTo>
                  <a:lnTo>
                    <a:pt x="209130" y="434047"/>
                  </a:lnTo>
                  <a:lnTo>
                    <a:pt x="210832" y="432777"/>
                  </a:lnTo>
                  <a:lnTo>
                    <a:pt x="212369" y="432777"/>
                  </a:lnTo>
                  <a:lnTo>
                    <a:pt x="212648" y="432777"/>
                  </a:lnTo>
                  <a:lnTo>
                    <a:pt x="213969" y="431507"/>
                  </a:lnTo>
                  <a:lnTo>
                    <a:pt x="214299" y="432777"/>
                  </a:lnTo>
                  <a:lnTo>
                    <a:pt x="213423" y="432777"/>
                  </a:lnTo>
                  <a:lnTo>
                    <a:pt x="212623" y="434047"/>
                  </a:lnTo>
                  <a:lnTo>
                    <a:pt x="213918" y="434047"/>
                  </a:lnTo>
                  <a:lnTo>
                    <a:pt x="211264" y="435114"/>
                  </a:lnTo>
                  <a:lnTo>
                    <a:pt x="211518" y="435317"/>
                  </a:lnTo>
                  <a:lnTo>
                    <a:pt x="212318" y="435317"/>
                  </a:lnTo>
                  <a:lnTo>
                    <a:pt x="214934" y="435317"/>
                  </a:lnTo>
                  <a:lnTo>
                    <a:pt x="214401" y="436587"/>
                  </a:lnTo>
                  <a:lnTo>
                    <a:pt x="211175" y="439127"/>
                  </a:lnTo>
                  <a:lnTo>
                    <a:pt x="211556" y="437857"/>
                  </a:lnTo>
                  <a:lnTo>
                    <a:pt x="212318" y="435317"/>
                  </a:lnTo>
                  <a:lnTo>
                    <a:pt x="209931" y="437857"/>
                  </a:lnTo>
                  <a:lnTo>
                    <a:pt x="210553" y="435317"/>
                  </a:lnTo>
                  <a:lnTo>
                    <a:pt x="205828" y="439127"/>
                  </a:lnTo>
                  <a:lnTo>
                    <a:pt x="210248" y="434340"/>
                  </a:lnTo>
                  <a:lnTo>
                    <a:pt x="211023" y="434936"/>
                  </a:lnTo>
                  <a:lnTo>
                    <a:pt x="211582" y="434047"/>
                  </a:lnTo>
                  <a:lnTo>
                    <a:pt x="212369" y="432777"/>
                  </a:lnTo>
                  <a:lnTo>
                    <a:pt x="209867" y="434047"/>
                  </a:lnTo>
                  <a:lnTo>
                    <a:pt x="210197" y="434289"/>
                  </a:lnTo>
                  <a:lnTo>
                    <a:pt x="205397" y="437857"/>
                  </a:lnTo>
                  <a:lnTo>
                    <a:pt x="205270" y="440397"/>
                  </a:lnTo>
                  <a:lnTo>
                    <a:pt x="208051" y="439127"/>
                  </a:lnTo>
                  <a:lnTo>
                    <a:pt x="207873" y="441667"/>
                  </a:lnTo>
                  <a:lnTo>
                    <a:pt x="209905" y="441667"/>
                  </a:lnTo>
                  <a:lnTo>
                    <a:pt x="210553" y="440397"/>
                  </a:lnTo>
                  <a:lnTo>
                    <a:pt x="212559" y="440397"/>
                  </a:lnTo>
                  <a:lnTo>
                    <a:pt x="217004" y="441667"/>
                  </a:lnTo>
                  <a:lnTo>
                    <a:pt x="205130" y="445477"/>
                  </a:lnTo>
                  <a:lnTo>
                    <a:pt x="210375" y="446747"/>
                  </a:lnTo>
                  <a:lnTo>
                    <a:pt x="212788" y="446747"/>
                  </a:lnTo>
                  <a:lnTo>
                    <a:pt x="217068" y="444207"/>
                  </a:lnTo>
                  <a:lnTo>
                    <a:pt x="215455" y="446747"/>
                  </a:lnTo>
                  <a:lnTo>
                    <a:pt x="211493" y="448017"/>
                  </a:lnTo>
                  <a:lnTo>
                    <a:pt x="211899" y="450557"/>
                  </a:lnTo>
                  <a:lnTo>
                    <a:pt x="212877" y="449872"/>
                  </a:lnTo>
                  <a:lnTo>
                    <a:pt x="210997" y="451827"/>
                  </a:lnTo>
                  <a:lnTo>
                    <a:pt x="213944" y="450303"/>
                  </a:lnTo>
                  <a:lnTo>
                    <a:pt x="213766" y="449287"/>
                  </a:lnTo>
                  <a:lnTo>
                    <a:pt x="217335" y="446747"/>
                  </a:lnTo>
                  <a:lnTo>
                    <a:pt x="216192" y="449287"/>
                  </a:lnTo>
                  <a:lnTo>
                    <a:pt x="216115" y="449872"/>
                  </a:lnTo>
                  <a:lnTo>
                    <a:pt x="216344" y="450557"/>
                  </a:lnTo>
                  <a:lnTo>
                    <a:pt x="213106" y="451827"/>
                  </a:lnTo>
                  <a:lnTo>
                    <a:pt x="214439" y="454367"/>
                  </a:lnTo>
                  <a:lnTo>
                    <a:pt x="217754" y="455637"/>
                  </a:lnTo>
                  <a:lnTo>
                    <a:pt x="219278" y="458177"/>
                  </a:lnTo>
                  <a:lnTo>
                    <a:pt x="217043" y="458177"/>
                  </a:lnTo>
                  <a:lnTo>
                    <a:pt x="216230" y="459447"/>
                  </a:lnTo>
                  <a:lnTo>
                    <a:pt x="219062" y="461987"/>
                  </a:lnTo>
                  <a:lnTo>
                    <a:pt x="218274" y="465797"/>
                  </a:lnTo>
                  <a:lnTo>
                    <a:pt x="217309" y="469607"/>
                  </a:lnTo>
                  <a:lnTo>
                    <a:pt x="218808" y="469607"/>
                  </a:lnTo>
                  <a:lnTo>
                    <a:pt x="218122" y="472147"/>
                  </a:lnTo>
                  <a:lnTo>
                    <a:pt x="220662" y="469607"/>
                  </a:lnTo>
                  <a:lnTo>
                    <a:pt x="222427" y="469607"/>
                  </a:lnTo>
                  <a:lnTo>
                    <a:pt x="220637" y="470877"/>
                  </a:lnTo>
                  <a:lnTo>
                    <a:pt x="219621" y="470877"/>
                  </a:lnTo>
                  <a:lnTo>
                    <a:pt x="222796" y="472147"/>
                  </a:lnTo>
                  <a:lnTo>
                    <a:pt x="226961" y="474687"/>
                  </a:lnTo>
                  <a:lnTo>
                    <a:pt x="224624" y="478497"/>
                  </a:lnTo>
                  <a:lnTo>
                    <a:pt x="223621" y="478497"/>
                  </a:lnTo>
                  <a:lnTo>
                    <a:pt x="223037" y="479767"/>
                  </a:lnTo>
                  <a:lnTo>
                    <a:pt x="230225" y="477227"/>
                  </a:lnTo>
                  <a:lnTo>
                    <a:pt x="228066" y="479767"/>
                  </a:lnTo>
                  <a:lnTo>
                    <a:pt x="227444" y="479767"/>
                  </a:lnTo>
                  <a:lnTo>
                    <a:pt x="227482" y="483577"/>
                  </a:lnTo>
                  <a:lnTo>
                    <a:pt x="231571" y="487387"/>
                  </a:lnTo>
                  <a:lnTo>
                    <a:pt x="228092" y="491197"/>
                  </a:lnTo>
                  <a:lnTo>
                    <a:pt x="232448" y="489927"/>
                  </a:lnTo>
                  <a:lnTo>
                    <a:pt x="227418" y="495007"/>
                  </a:lnTo>
                  <a:lnTo>
                    <a:pt x="233337" y="493737"/>
                  </a:lnTo>
                  <a:lnTo>
                    <a:pt x="231140" y="496277"/>
                  </a:lnTo>
                  <a:lnTo>
                    <a:pt x="229882" y="496277"/>
                  </a:lnTo>
                  <a:lnTo>
                    <a:pt x="228917" y="500087"/>
                  </a:lnTo>
                  <a:lnTo>
                    <a:pt x="228904" y="501357"/>
                  </a:lnTo>
                  <a:lnTo>
                    <a:pt x="232956" y="500087"/>
                  </a:lnTo>
                  <a:lnTo>
                    <a:pt x="233883" y="501357"/>
                  </a:lnTo>
                  <a:lnTo>
                    <a:pt x="230835" y="501357"/>
                  </a:lnTo>
                  <a:lnTo>
                    <a:pt x="234480" y="502627"/>
                  </a:lnTo>
                  <a:lnTo>
                    <a:pt x="231051" y="503897"/>
                  </a:lnTo>
                  <a:lnTo>
                    <a:pt x="232143" y="505167"/>
                  </a:lnTo>
                  <a:lnTo>
                    <a:pt x="232181" y="504304"/>
                  </a:lnTo>
                  <a:lnTo>
                    <a:pt x="232587" y="504329"/>
                  </a:lnTo>
                  <a:lnTo>
                    <a:pt x="232194" y="504126"/>
                  </a:lnTo>
                  <a:lnTo>
                    <a:pt x="232206" y="503897"/>
                  </a:lnTo>
                  <a:lnTo>
                    <a:pt x="236016" y="503897"/>
                  </a:lnTo>
                  <a:lnTo>
                    <a:pt x="233172" y="507707"/>
                  </a:lnTo>
                  <a:lnTo>
                    <a:pt x="231622" y="507707"/>
                  </a:lnTo>
                  <a:lnTo>
                    <a:pt x="235318" y="510247"/>
                  </a:lnTo>
                  <a:lnTo>
                    <a:pt x="236245" y="510247"/>
                  </a:lnTo>
                  <a:lnTo>
                    <a:pt x="229387" y="511517"/>
                  </a:lnTo>
                  <a:lnTo>
                    <a:pt x="232816" y="512787"/>
                  </a:lnTo>
                  <a:lnTo>
                    <a:pt x="233426" y="511517"/>
                  </a:lnTo>
                  <a:lnTo>
                    <a:pt x="235305" y="511517"/>
                  </a:lnTo>
                  <a:lnTo>
                    <a:pt x="233718" y="512787"/>
                  </a:lnTo>
                  <a:lnTo>
                    <a:pt x="234264" y="515327"/>
                  </a:lnTo>
                  <a:lnTo>
                    <a:pt x="235483" y="515327"/>
                  </a:lnTo>
                  <a:lnTo>
                    <a:pt x="233286" y="516597"/>
                  </a:lnTo>
                  <a:lnTo>
                    <a:pt x="233514" y="519137"/>
                  </a:lnTo>
                  <a:lnTo>
                    <a:pt x="235927" y="521677"/>
                  </a:lnTo>
                  <a:lnTo>
                    <a:pt x="236753" y="524217"/>
                  </a:lnTo>
                  <a:lnTo>
                    <a:pt x="237439" y="522947"/>
                  </a:lnTo>
                  <a:lnTo>
                    <a:pt x="241185" y="521677"/>
                  </a:lnTo>
                  <a:lnTo>
                    <a:pt x="241795" y="522947"/>
                  </a:lnTo>
                  <a:lnTo>
                    <a:pt x="242417" y="522947"/>
                  </a:lnTo>
                  <a:lnTo>
                    <a:pt x="242354" y="524217"/>
                  </a:lnTo>
                  <a:lnTo>
                    <a:pt x="240817" y="524217"/>
                  </a:lnTo>
                  <a:lnTo>
                    <a:pt x="240220" y="523582"/>
                  </a:lnTo>
                  <a:lnTo>
                    <a:pt x="238658" y="524217"/>
                  </a:lnTo>
                  <a:lnTo>
                    <a:pt x="237680" y="524217"/>
                  </a:lnTo>
                  <a:lnTo>
                    <a:pt x="239191" y="525487"/>
                  </a:lnTo>
                  <a:lnTo>
                    <a:pt x="238569" y="525487"/>
                  </a:lnTo>
                  <a:lnTo>
                    <a:pt x="233794" y="529297"/>
                  </a:lnTo>
                  <a:lnTo>
                    <a:pt x="236588" y="529297"/>
                  </a:lnTo>
                  <a:lnTo>
                    <a:pt x="237439" y="531837"/>
                  </a:lnTo>
                  <a:lnTo>
                    <a:pt x="238950" y="533107"/>
                  </a:lnTo>
                  <a:lnTo>
                    <a:pt x="239826" y="535647"/>
                  </a:lnTo>
                  <a:lnTo>
                    <a:pt x="242658" y="534377"/>
                  </a:lnTo>
                  <a:lnTo>
                    <a:pt x="242303" y="535647"/>
                  </a:lnTo>
                  <a:lnTo>
                    <a:pt x="244805" y="535647"/>
                  </a:lnTo>
                  <a:lnTo>
                    <a:pt x="244386" y="536917"/>
                  </a:lnTo>
                  <a:lnTo>
                    <a:pt x="242709" y="539457"/>
                  </a:lnTo>
                  <a:lnTo>
                    <a:pt x="243535" y="541997"/>
                  </a:lnTo>
                  <a:lnTo>
                    <a:pt x="245338" y="543267"/>
                  </a:lnTo>
                  <a:lnTo>
                    <a:pt x="245618" y="542772"/>
                  </a:lnTo>
                  <a:lnTo>
                    <a:pt x="246176" y="544537"/>
                  </a:lnTo>
                  <a:lnTo>
                    <a:pt x="244030" y="543267"/>
                  </a:lnTo>
                  <a:lnTo>
                    <a:pt x="245160" y="545807"/>
                  </a:lnTo>
                  <a:lnTo>
                    <a:pt x="245452" y="547077"/>
                  </a:lnTo>
                  <a:lnTo>
                    <a:pt x="248424" y="549617"/>
                  </a:lnTo>
                  <a:lnTo>
                    <a:pt x="249389" y="548347"/>
                  </a:lnTo>
                  <a:lnTo>
                    <a:pt x="251256" y="548347"/>
                  </a:lnTo>
                  <a:lnTo>
                    <a:pt x="249961" y="549617"/>
                  </a:lnTo>
                  <a:lnTo>
                    <a:pt x="248424" y="549617"/>
                  </a:lnTo>
                  <a:lnTo>
                    <a:pt x="253250" y="552157"/>
                  </a:lnTo>
                  <a:lnTo>
                    <a:pt x="243192" y="559777"/>
                  </a:lnTo>
                  <a:lnTo>
                    <a:pt x="249339" y="561047"/>
                  </a:lnTo>
                  <a:lnTo>
                    <a:pt x="249021" y="561047"/>
                  </a:lnTo>
                  <a:lnTo>
                    <a:pt x="252603" y="563587"/>
                  </a:lnTo>
                  <a:lnTo>
                    <a:pt x="252501" y="564857"/>
                  </a:lnTo>
                  <a:lnTo>
                    <a:pt x="250444" y="562317"/>
                  </a:lnTo>
                  <a:lnTo>
                    <a:pt x="249097" y="564857"/>
                  </a:lnTo>
                  <a:lnTo>
                    <a:pt x="254228" y="566127"/>
                  </a:lnTo>
                  <a:lnTo>
                    <a:pt x="249783" y="568667"/>
                  </a:lnTo>
                  <a:lnTo>
                    <a:pt x="253326" y="571207"/>
                  </a:lnTo>
                  <a:lnTo>
                    <a:pt x="246214" y="575017"/>
                  </a:lnTo>
                  <a:lnTo>
                    <a:pt x="255739" y="577557"/>
                  </a:lnTo>
                  <a:lnTo>
                    <a:pt x="251561" y="581367"/>
                  </a:lnTo>
                  <a:lnTo>
                    <a:pt x="253657" y="581367"/>
                  </a:lnTo>
                  <a:lnTo>
                    <a:pt x="253631" y="582117"/>
                  </a:lnTo>
                  <a:lnTo>
                    <a:pt x="254863" y="581558"/>
                  </a:lnTo>
                  <a:lnTo>
                    <a:pt x="254762" y="581367"/>
                  </a:lnTo>
                  <a:lnTo>
                    <a:pt x="255282" y="581367"/>
                  </a:lnTo>
                  <a:lnTo>
                    <a:pt x="254863" y="581558"/>
                  </a:lnTo>
                  <a:lnTo>
                    <a:pt x="258495" y="587717"/>
                  </a:lnTo>
                  <a:lnTo>
                    <a:pt x="255117" y="594067"/>
                  </a:lnTo>
                  <a:lnTo>
                    <a:pt x="255016" y="602957"/>
                  </a:lnTo>
                  <a:lnTo>
                    <a:pt x="264642" y="600417"/>
                  </a:lnTo>
                  <a:lnTo>
                    <a:pt x="260997" y="604227"/>
                  </a:lnTo>
                  <a:lnTo>
                    <a:pt x="257454" y="604227"/>
                  </a:lnTo>
                  <a:lnTo>
                    <a:pt x="262597" y="606767"/>
                  </a:lnTo>
                  <a:lnTo>
                    <a:pt x="259486" y="613117"/>
                  </a:lnTo>
                  <a:lnTo>
                    <a:pt x="263867" y="615657"/>
                  </a:lnTo>
                  <a:lnTo>
                    <a:pt x="279209" y="615657"/>
                  </a:lnTo>
                  <a:lnTo>
                    <a:pt x="282206" y="613117"/>
                  </a:lnTo>
                  <a:lnTo>
                    <a:pt x="280822" y="613117"/>
                  </a:lnTo>
                  <a:lnTo>
                    <a:pt x="284353" y="610577"/>
                  </a:lnTo>
                  <a:lnTo>
                    <a:pt x="284835" y="610577"/>
                  </a:lnTo>
                  <a:lnTo>
                    <a:pt x="286842" y="609307"/>
                  </a:lnTo>
                  <a:close/>
                </a:path>
                <a:path w="329565" h="1215390">
                  <a:moveTo>
                    <a:pt x="288493" y="630923"/>
                  </a:moveTo>
                  <a:lnTo>
                    <a:pt x="288277" y="631012"/>
                  </a:lnTo>
                  <a:lnTo>
                    <a:pt x="288112" y="631317"/>
                  </a:lnTo>
                  <a:lnTo>
                    <a:pt x="288429" y="631012"/>
                  </a:lnTo>
                  <a:close/>
                </a:path>
                <a:path w="329565" h="1215390">
                  <a:moveTo>
                    <a:pt x="288505" y="630758"/>
                  </a:moveTo>
                  <a:lnTo>
                    <a:pt x="288213" y="630580"/>
                  </a:lnTo>
                  <a:lnTo>
                    <a:pt x="287870" y="630758"/>
                  </a:lnTo>
                  <a:lnTo>
                    <a:pt x="288290" y="630796"/>
                  </a:lnTo>
                  <a:lnTo>
                    <a:pt x="288493" y="630923"/>
                  </a:lnTo>
                  <a:lnTo>
                    <a:pt x="288505" y="630758"/>
                  </a:lnTo>
                  <a:close/>
                </a:path>
                <a:path w="329565" h="1215390">
                  <a:moveTo>
                    <a:pt x="288874" y="613117"/>
                  </a:moveTo>
                  <a:lnTo>
                    <a:pt x="282206" y="613117"/>
                  </a:lnTo>
                  <a:lnTo>
                    <a:pt x="281228" y="615657"/>
                  </a:lnTo>
                  <a:lnTo>
                    <a:pt x="282308" y="615657"/>
                  </a:lnTo>
                  <a:lnTo>
                    <a:pt x="288874" y="613117"/>
                  </a:lnTo>
                  <a:close/>
                </a:path>
                <a:path w="329565" h="1215390">
                  <a:moveTo>
                    <a:pt x="289966" y="622998"/>
                  </a:moveTo>
                  <a:lnTo>
                    <a:pt x="288785" y="622338"/>
                  </a:lnTo>
                  <a:lnTo>
                    <a:pt x="285623" y="623290"/>
                  </a:lnTo>
                  <a:lnTo>
                    <a:pt x="286321" y="623684"/>
                  </a:lnTo>
                  <a:lnTo>
                    <a:pt x="289966" y="622998"/>
                  </a:lnTo>
                  <a:close/>
                </a:path>
                <a:path w="329565" h="1215390">
                  <a:moveTo>
                    <a:pt x="290474" y="634707"/>
                  </a:moveTo>
                  <a:close/>
                </a:path>
                <a:path w="329565" h="1215390">
                  <a:moveTo>
                    <a:pt x="290614" y="757897"/>
                  </a:moveTo>
                  <a:lnTo>
                    <a:pt x="289280" y="757897"/>
                  </a:lnTo>
                  <a:lnTo>
                    <a:pt x="290220" y="759167"/>
                  </a:lnTo>
                  <a:lnTo>
                    <a:pt x="290614" y="757897"/>
                  </a:lnTo>
                  <a:close/>
                </a:path>
                <a:path w="329565" h="1215390">
                  <a:moveTo>
                    <a:pt x="290855" y="768807"/>
                  </a:moveTo>
                  <a:lnTo>
                    <a:pt x="290601" y="768578"/>
                  </a:lnTo>
                  <a:lnTo>
                    <a:pt x="290233" y="768731"/>
                  </a:lnTo>
                  <a:lnTo>
                    <a:pt x="290855" y="768807"/>
                  </a:lnTo>
                  <a:close/>
                </a:path>
                <a:path w="329565" h="1215390">
                  <a:moveTo>
                    <a:pt x="291020" y="756627"/>
                  </a:moveTo>
                  <a:lnTo>
                    <a:pt x="290842" y="756627"/>
                  </a:lnTo>
                  <a:lnTo>
                    <a:pt x="290969" y="756780"/>
                  </a:lnTo>
                  <a:lnTo>
                    <a:pt x="291020" y="756627"/>
                  </a:lnTo>
                  <a:close/>
                </a:path>
                <a:path w="329565" h="1215390">
                  <a:moveTo>
                    <a:pt x="291744" y="738949"/>
                  </a:moveTo>
                  <a:lnTo>
                    <a:pt x="291490" y="739013"/>
                  </a:lnTo>
                  <a:lnTo>
                    <a:pt x="291223" y="739127"/>
                  </a:lnTo>
                  <a:lnTo>
                    <a:pt x="291020" y="739267"/>
                  </a:lnTo>
                  <a:lnTo>
                    <a:pt x="291211" y="739241"/>
                  </a:lnTo>
                  <a:lnTo>
                    <a:pt x="291465" y="739114"/>
                  </a:lnTo>
                  <a:lnTo>
                    <a:pt x="291744" y="738949"/>
                  </a:lnTo>
                  <a:close/>
                </a:path>
                <a:path w="329565" h="1215390">
                  <a:moveTo>
                    <a:pt x="291858" y="768934"/>
                  </a:moveTo>
                  <a:lnTo>
                    <a:pt x="290855" y="768807"/>
                  </a:lnTo>
                  <a:lnTo>
                    <a:pt x="291007" y="768946"/>
                  </a:lnTo>
                  <a:lnTo>
                    <a:pt x="291858" y="768934"/>
                  </a:lnTo>
                  <a:close/>
                </a:path>
                <a:path w="329565" h="1215390">
                  <a:moveTo>
                    <a:pt x="291858" y="757897"/>
                  </a:moveTo>
                  <a:lnTo>
                    <a:pt x="290969" y="756780"/>
                  </a:lnTo>
                  <a:lnTo>
                    <a:pt x="290614" y="757897"/>
                  </a:lnTo>
                  <a:lnTo>
                    <a:pt x="291858" y="757897"/>
                  </a:lnTo>
                  <a:close/>
                </a:path>
                <a:path w="329565" h="1215390">
                  <a:moveTo>
                    <a:pt x="292430" y="771093"/>
                  </a:moveTo>
                  <a:lnTo>
                    <a:pt x="292379" y="770928"/>
                  </a:lnTo>
                  <a:lnTo>
                    <a:pt x="292341" y="770763"/>
                  </a:lnTo>
                  <a:lnTo>
                    <a:pt x="292354" y="770597"/>
                  </a:lnTo>
                  <a:lnTo>
                    <a:pt x="292277" y="770839"/>
                  </a:lnTo>
                  <a:lnTo>
                    <a:pt x="292315" y="770978"/>
                  </a:lnTo>
                  <a:close/>
                </a:path>
                <a:path w="329565" h="1215390">
                  <a:moveTo>
                    <a:pt x="292493" y="660107"/>
                  </a:moveTo>
                  <a:lnTo>
                    <a:pt x="292201" y="660107"/>
                  </a:lnTo>
                  <a:lnTo>
                    <a:pt x="291934" y="661377"/>
                  </a:lnTo>
                  <a:lnTo>
                    <a:pt x="292493" y="660107"/>
                  </a:lnTo>
                  <a:close/>
                </a:path>
                <a:path w="329565" h="1215390">
                  <a:moveTo>
                    <a:pt x="292671" y="776706"/>
                  </a:moveTo>
                  <a:lnTo>
                    <a:pt x="292290" y="776452"/>
                  </a:lnTo>
                  <a:lnTo>
                    <a:pt x="292201" y="776732"/>
                  </a:lnTo>
                  <a:lnTo>
                    <a:pt x="292392" y="776706"/>
                  </a:lnTo>
                  <a:lnTo>
                    <a:pt x="292544" y="776706"/>
                  </a:lnTo>
                  <a:lnTo>
                    <a:pt x="292671" y="776706"/>
                  </a:lnTo>
                  <a:close/>
                </a:path>
                <a:path w="329565" h="1215390">
                  <a:moveTo>
                    <a:pt x="292684" y="739178"/>
                  </a:moveTo>
                  <a:lnTo>
                    <a:pt x="292468" y="738847"/>
                  </a:lnTo>
                  <a:lnTo>
                    <a:pt x="291744" y="740117"/>
                  </a:lnTo>
                  <a:lnTo>
                    <a:pt x="292684" y="739178"/>
                  </a:lnTo>
                  <a:close/>
                </a:path>
                <a:path w="329565" h="1215390">
                  <a:moveTo>
                    <a:pt x="292938" y="768908"/>
                  </a:moveTo>
                  <a:lnTo>
                    <a:pt x="291858" y="768921"/>
                  </a:lnTo>
                  <a:lnTo>
                    <a:pt x="292087" y="768959"/>
                  </a:lnTo>
                  <a:lnTo>
                    <a:pt x="292430" y="768946"/>
                  </a:lnTo>
                  <a:lnTo>
                    <a:pt x="292938" y="768908"/>
                  </a:lnTo>
                  <a:close/>
                </a:path>
                <a:path w="329565" h="1215390">
                  <a:moveTo>
                    <a:pt x="292976" y="641057"/>
                  </a:moveTo>
                  <a:lnTo>
                    <a:pt x="291490" y="642327"/>
                  </a:lnTo>
                  <a:lnTo>
                    <a:pt x="291795" y="642327"/>
                  </a:lnTo>
                  <a:lnTo>
                    <a:pt x="292976" y="641057"/>
                  </a:lnTo>
                  <a:close/>
                </a:path>
                <a:path w="329565" h="1215390">
                  <a:moveTo>
                    <a:pt x="293039" y="776859"/>
                  </a:moveTo>
                  <a:lnTo>
                    <a:pt x="293001" y="776732"/>
                  </a:lnTo>
                  <a:lnTo>
                    <a:pt x="292671" y="776719"/>
                  </a:lnTo>
                  <a:lnTo>
                    <a:pt x="293039" y="776986"/>
                  </a:lnTo>
                  <a:lnTo>
                    <a:pt x="293039" y="776859"/>
                  </a:lnTo>
                  <a:close/>
                </a:path>
                <a:path w="329565" h="1215390">
                  <a:moveTo>
                    <a:pt x="293725" y="771271"/>
                  </a:moveTo>
                  <a:lnTo>
                    <a:pt x="292976" y="771283"/>
                  </a:lnTo>
                  <a:lnTo>
                    <a:pt x="292608" y="771232"/>
                  </a:lnTo>
                  <a:lnTo>
                    <a:pt x="292430" y="771093"/>
                  </a:lnTo>
                  <a:lnTo>
                    <a:pt x="292608" y="771423"/>
                  </a:lnTo>
                  <a:lnTo>
                    <a:pt x="292074" y="771436"/>
                  </a:lnTo>
                  <a:lnTo>
                    <a:pt x="292265" y="771626"/>
                  </a:lnTo>
                  <a:lnTo>
                    <a:pt x="292595" y="771753"/>
                  </a:lnTo>
                  <a:lnTo>
                    <a:pt x="293027" y="771867"/>
                  </a:lnTo>
                  <a:lnTo>
                    <a:pt x="292874" y="771715"/>
                  </a:lnTo>
                  <a:lnTo>
                    <a:pt x="292722" y="771575"/>
                  </a:lnTo>
                  <a:lnTo>
                    <a:pt x="292620" y="771423"/>
                  </a:lnTo>
                  <a:lnTo>
                    <a:pt x="293065" y="771410"/>
                  </a:lnTo>
                  <a:lnTo>
                    <a:pt x="293471" y="771359"/>
                  </a:lnTo>
                  <a:lnTo>
                    <a:pt x="293725" y="771271"/>
                  </a:lnTo>
                  <a:close/>
                </a:path>
                <a:path w="329565" h="1215390">
                  <a:moveTo>
                    <a:pt x="293852" y="777544"/>
                  </a:moveTo>
                  <a:lnTo>
                    <a:pt x="293039" y="776986"/>
                  </a:lnTo>
                  <a:lnTo>
                    <a:pt x="293065" y="777201"/>
                  </a:lnTo>
                  <a:lnTo>
                    <a:pt x="292989" y="777481"/>
                  </a:lnTo>
                  <a:lnTo>
                    <a:pt x="293852" y="777544"/>
                  </a:lnTo>
                  <a:close/>
                </a:path>
                <a:path w="329565" h="1215390">
                  <a:moveTo>
                    <a:pt x="294132" y="659701"/>
                  </a:moveTo>
                  <a:lnTo>
                    <a:pt x="293903" y="659942"/>
                  </a:lnTo>
                  <a:lnTo>
                    <a:pt x="293839" y="660107"/>
                  </a:lnTo>
                  <a:lnTo>
                    <a:pt x="293827" y="660247"/>
                  </a:lnTo>
                  <a:lnTo>
                    <a:pt x="294132" y="659701"/>
                  </a:lnTo>
                  <a:close/>
                </a:path>
                <a:path w="329565" h="1215390">
                  <a:moveTo>
                    <a:pt x="294195" y="640359"/>
                  </a:moveTo>
                  <a:lnTo>
                    <a:pt x="293700" y="640524"/>
                  </a:lnTo>
                  <a:lnTo>
                    <a:pt x="293319" y="640702"/>
                  </a:lnTo>
                  <a:lnTo>
                    <a:pt x="292976" y="640892"/>
                  </a:lnTo>
                  <a:lnTo>
                    <a:pt x="293281" y="640816"/>
                  </a:lnTo>
                  <a:lnTo>
                    <a:pt x="293624" y="640676"/>
                  </a:lnTo>
                  <a:lnTo>
                    <a:pt x="294195" y="640359"/>
                  </a:lnTo>
                  <a:close/>
                </a:path>
                <a:path w="329565" h="1215390">
                  <a:moveTo>
                    <a:pt x="294246" y="767029"/>
                  </a:moveTo>
                  <a:lnTo>
                    <a:pt x="292404" y="766686"/>
                  </a:lnTo>
                  <a:lnTo>
                    <a:pt x="292214" y="767257"/>
                  </a:lnTo>
                  <a:lnTo>
                    <a:pt x="290271" y="768261"/>
                  </a:lnTo>
                  <a:lnTo>
                    <a:pt x="290601" y="768578"/>
                  </a:lnTo>
                  <a:lnTo>
                    <a:pt x="294246" y="767029"/>
                  </a:lnTo>
                  <a:close/>
                </a:path>
                <a:path w="329565" h="1215390">
                  <a:moveTo>
                    <a:pt x="294411" y="776122"/>
                  </a:moveTo>
                  <a:lnTo>
                    <a:pt x="294055" y="775677"/>
                  </a:lnTo>
                  <a:lnTo>
                    <a:pt x="293585" y="775677"/>
                  </a:lnTo>
                  <a:lnTo>
                    <a:pt x="294411" y="776122"/>
                  </a:lnTo>
                  <a:close/>
                </a:path>
                <a:path w="329565" h="1215390">
                  <a:moveTo>
                    <a:pt x="294868" y="653757"/>
                  </a:moveTo>
                  <a:lnTo>
                    <a:pt x="294665" y="653681"/>
                  </a:lnTo>
                  <a:lnTo>
                    <a:pt x="294868" y="653757"/>
                  </a:lnTo>
                  <a:close/>
                </a:path>
                <a:path w="329565" h="1215390">
                  <a:moveTo>
                    <a:pt x="295338" y="775677"/>
                  </a:moveTo>
                  <a:lnTo>
                    <a:pt x="294335" y="774407"/>
                  </a:lnTo>
                  <a:lnTo>
                    <a:pt x="293141" y="774407"/>
                  </a:lnTo>
                  <a:lnTo>
                    <a:pt x="294055" y="775677"/>
                  </a:lnTo>
                  <a:lnTo>
                    <a:pt x="295338" y="775677"/>
                  </a:lnTo>
                  <a:close/>
                </a:path>
                <a:path w="329565" h="1215390">
                  <a:moveTo>
                    <a:pt x="295706" y="668997"/>
                  </a:moveTo>
                  <a:lnTo>
                    <a:pt x="295516" y="668909"/>
                  </a:lnTo>
                  <a:lnTo>
                    <a:pt x="295376" y="668997"/>
                  </a:lnTo>
                  <a:lnTo>
                    <a:pt x="295706" y="668997"/>
                  </a:lnTo>
                  <a:close/>
                </a:path>
                <a:path w="329565" h="1215390">
                  <a:moveTo>
                    <a:pt x="295884" y="776947"/>
                  </a:moveTo>
                  <a:lnTo>
                    <a:pt x="294411" y="776122"/>
                  </a:lnTo>
                  <a:lnTo>
                    <a:pt x="295033" y="776947"/>
                  </a:lnTo>
                  <a:lnTo>
                    <a:pt x="295884" y="776947"/>
                  </a:lnTo>
                  <a:close/>
                </a:path>
                <a:path w="329565" h="1215390">
                  <a:moveTo>
                    <a:pt x="298107" y="782955"/>
                  </a:moveTo>
                  <a:lnTo>
                    <a:pt x="297637" y="782408"/>
                  </a:lnTo>
                  <a:lnTo>
                    <a:pt x="294144" y="782281"/>
                  </a:lnTo>
                  <a:lnTo>
                    <a:pt x="295160" y="783120"/>
                  </a:lnTo>
                  <a:lnTo>
                    <a:pt x="296075" y="783259"/>
                  </a:lnTo>
                  <a:lnTo>
                    <a:pt x="298107" y="782955"/>
                  </a:lnTo>
                  <a:close/>
                </a:path>
                <a:path w="329565" h="1215390">
                  <a:moveTo>
                    <a:pt x="299237" y="652487"/>
                  </a:moveTo>
                  <a:lnTo>
                    <a:pt x="296938" y="651217"/>
                  </a:lnTo>
                  <a:lnTo>
                    <a:pt x="294881" y="652322"/>
                  </a:lnTo>
                  <a:lnTo>
                    <a:pt x="292569" y="651217"/>
                  </a:lnTo>
                  <a:lnTo>
                    <a:pt x="294779" y="653656"/>
                  </a:lnTo>
                  <a:lnTo>
                    <a:pt x="299237" y="652487"/>
                  </a:lnTo>
                  <a:close/>
                </a:path>
                <a:path w="329565" h="1215390">
                  <a:moveTo>
                    <a:pt x="299415" y="730745"/>
                  </a:moveTo>
                  <a:lnTo>
                    <a:pt x="298386" y="730224"/>
                  </a:lnTo>
                  <a:lnTo>
                    <a:pt x="298272" y="731227"/>
                  </a:lnTo>
                  <a:lnTo>
                    <a:pt x="299415" y="730745"/>
                  </a:lnTo>
                  <a:close/>
                </a:path>
                <a:path w="329565" h="1215390">
                  <a:moveTo>
                    <a:pt x="299453" y="677570"/>
                  </a:moveTo>
                  <a:lnTo>
                    <a:pt x="299186" y="677532"/>
                  </a:lnTo>
                  <a:lnTo>
                    <a:pt x="299123" y="677697"/>
                  </a:lnTo>
                  <a:lnTo>
                    <a:pt x="299021" y="677938"/>
                  </a:lnTo>
                  <a:lnTo>
                    <a:pt x="299313" y="677748"/>
                  </a:lnTo>
                  <a:lnTo>
                    <a:pt x="299453" y="677570"/>
                  </a:lnTo>
                  <a:close/>
                </a:path>
                <a:path w="329565" h="1215390">
                  <a:moveTo>
                    <a:pt x="299605" y="720686"/>
                  </a:moveTo>
                  <a:lnTo>
                    <a:pt x="299415" y="720813"/>
                  </a:lnTo>
                  <a:lnTo>
                    <a:pt x="299554" y="720763"/>
                  </a:lnTo>
                  <a:close/>
                </a:path>
                <a:path w="329565" h="1215390">
                  <a:moveTo>
                    <a:pt x="299758" y="663917"/>
                  </a:moveTo>
                  <a:lnTo>
                    <a:pt x="299669" y="663003"/>
                  </a:lnTo>
                  <a:lnTo>
                    <a:pt x="298589" y="663917"/>
                  </a:lnTo>
                  <a:lnTo>
                    <a:pt x="299758" y="663917"/>
                  </a:lnTo>
                  <a:close/>
                </a:path>
                <a:path w="329565" h="1215390">
                  <a:moveTo>
                    <a:pt x="299961" y="720255"/>
                  </a:moveTo>
                  <a:lnTo>
                    <a:pt x="299605" y="720686"/>
                  </a:lnTo>
                  <a:lnTo>
                    <a:pt x="299821" y="720547"/>
                  </a:lnTo>
                  <a:lnTo>
                    <a:pt x="299923" y="720407"/>
                  </a:lnTo>
                  <a:lnTo>
                    <a:pt x="299961" y="720255"/>
                  </a:lnTo>
                  <a:close/>
                </a:path>
                <a:path w="329565" h="1215390">
                  <a:moveTo>
                    <a:pt x="300037" y="694397"/>
                  </a:moveTo>
                  <a:lnTo>
                    <a:pt x="299440" y="693013"/>
                  </a:lnTo>
                  <a:lnTo>
                    <a:pt x="297116" y="694347"/>
                  </a:lnTo>
                  <a:lnTo>
                    <a:pt x="300037" y="694397"/>
                  </a:lnTo>
                  <a:close/>
                </a:path>
                <a:path w="329565" h="1215390">
                  <a:moveTo>
                    <a:pt x="300101" y="662647"/>
                  </a:moveTo>
                  <a:lnTo>
                    <a:pt x="299631" y="662647"/>
                  </a:lnTo>
                  <a:lnTo>
                    <a:pt x="299669" y="663003"/>
                  </a:lnTo>
                  <a:lnTo>
                    <a:pt x="300101" y="662647"/>
                  </a:lnTo>
                  <a:close/>
                </a:path>
                <a:path w="329565" h="1215390">
                  <a:moveTo>
                    <a:pt x="300164" y="667727"/>
                  </a:moveTo>
                  <a:lnTo>
                    <a:pt x="299669" y="666991"/>
                  </a:lnTo>
                  <a:lnTo>
                    <a:pt x="299707" y="667727"/>
                  </a:lnTo>
                  <a:lnTo>
                    <a:pt x="300164" y="667727"/>
                  </a:lnTo>
                  <a:close/>
                </a:path>
                <a:path w="329565" h="1215390">
                  <a:moveTo>
                    <a:pt x="300913" y="719162"/>
                  </a:moveTo>
                  <a:lnTo>
                    <a:pt x="299783" y="719239"/>
                  </a:lnTo>
                  <a:lnTo>
                    <a:pt x="300139" y="719759"/>
                  </a:lnTo>
                  <a:lnTo>
                    <a:pt x="299961" y="720255"/>
                  </a:lnTo>
                  <a:lnTo>
                    <a:pt x="300913" y="719162"/>
                  </a:lnTo>
                  <a:close/>
                </a:path>
                <a:path w="329565" h="1215390">
                  <a:moveTo>
                    <a:pt x="301167" y="778598"/>
                  </a:moveTo>
                  <a:lnTo>
                    <a:pt x="299427" y="778052"/>
                  </a:lnTo>
                  <a:lnTo>
                    <a:pt x="296418" y="777519"/>
                  </a:lnTo>
                  <a:lnTo>
                    <a:pt x="293281" y="778256"/>
                  </a:lnTo>
                  <a:lnTo>
                    <a:pt x="296672" y="778637"/>
                  </a:lnTo>
                  <a:lnTo>
                    <a:pt x="295300" y="778929"/>
                  </a:lnTo>
                  <a:lnTo>
                    <a:pt x="299326" y="779310"/>
                  </a:lnTo>
                  <a:lnTo>
                    <a:pt x="299783" y="779868"/>
                  </a:lnTo>
                  <a:lnTo>
                    <a:pt x="298323" y="780440"/>
                  </a:lnTo>
                  <a:lnTo>
                    <a:pt x="297027" y="780453"/>
                  </a:lnTo>
                  <a:lnTo>
                    <a:pt x="297929" y="780580"/>
                  </a:lnTo>
                  <a:lnTo>
                    <a:pt x="296367" y="781431"/>
                  </a:lnTo>
                  <a:lnTo>
                    <a:pt x="298564" y="781558"/>
                  </a:lnTo>
                  <a:lnTo>
                    <a:pt x="301155" y="780554"/>
                  </a:lnTo>
                  <a:lnTo>
                    <a:pt x="301167" y="779576"/>
                  </a:lnTo>
                  <a:lnTo>
                    <a:pt x="298869" y="778751"/>
                  </a:lnTo>
                  <a:lnTo>
                    <a:pt x="299605" y="778471"/>
                  </a:lnTo>
                  <a:lnTo>
                    <a:pt x="300532" y="778598"/>
                  </a:lnTo>
                  <a:lnTo>
                    <a:pt x="301167" y="778598"/>
                  </a:lnTo>
                  <a:close/>
                </a:path>
                <a:path w="329565" h="1215390">
                  <a:moveTo>
                    <a:pt x="301294" y="729957"/>
                  </a:moveTo>
                  <a:lnTo>
                    <a:pt x="299415" y="730745"/>
                  </a:lnTo>
                  <a:lnTo>
                    <a:pt x="300355" y="731227"/>
                  </a:lnTo>
                  <a:lnTo>
                    <a:pt x="301294" y="729957"/>
                  </a:lnTo>
                  <a:close/>
                </a:path>
                <a:path w="329565" h="1215390">
                  <a:moveTo>
                    <a:pt x="301472" y="691857"/>
                  </a:moveTo>
                  <a:lnTo>
                    <a:pt x="298945" y="691857"/>
                  </a:lnTo>
                  <a:lnTo>
                    <a:pt x="299440" y="693013"/>
                  </a:lnTo>
                  <a:lnTo>
                    <a:pt x="301472" y="691857"/>
                  </a:lnTo>
                  <a:close/>
                </a:path>
                <a:path w="329565" h="1215390">
                  <a:moveTo>
                    <a:pt x="301752" y="756627"/>
                  </a:moveTo>
                  <a:lnTo>
                    <a:pt x="301002" y="755357"/>
                  </a:lnTo>
                  <a:lnTo>
                    <a:pt x="299910" y="755357"/>
                  </a:lnTo>
                  <a:lnTo>
                    <a:pt x="301752" y="756627"/>
                  </a:lnTo>
                  <a:close/>
                </a:path>
                <a:path w="329565" h="1215390">
                  <a:moveTo>
                    <a:pt x="302171" y="1206639"/>
                  </a:moveTo>
                  <a:lnTo>
                    <a:pt x="302031" y="1206512"/>
                  </a:lnTo>
                  <a:lnTo>
                    <a:pt x="301929" y="1206385"/>
                  </a:lnTo>
                  <a:lnTo>
                    <a:pt x="301853" y="1206258"/>
                  </a:lnTo>
                  <a:lnTo>
                    <a:pt x="301320" y="1206157"/>
                  </a:lnTo>
                  <a:lnTo>
                    <a:pt x="301472" y="1206309"/>
                  </a:lnTo>
                  <a:lnTo>
                    <a:pt x="301777" y="1206474"/>
                  </a:lnTo>
                  <a:lnTo>
                    <a:pt x="302171" y="1206639"/>
                  </a:lnTo>
                  <a:close/>
                </a:path>
                <a:path w="329565" h="1215390">
                  <a:moveTo>
                    <a:pt x="302691" y="706843"/>
                  </a:moveTo>
                  <a:lnTo>
                    <a:pt x="302209" y="706120"/>
                  </a:lnTo>
                  <a:lnTo>
                    <a:pt x="301675" y="706970"/>
                  </a:lnTo>
                  <a:lnTo>
                    <a:pt x="302691" y="706843"/>
                  </a:lnTo>
                  <a:close/>
                </a:path>
                <a:path w="329565" h="1215390">
                  <a:moveTo>
                    <a:pt x="303606" y="693686"/>
                  </a:moveTo>
                  <a:lnTo>
                    <a:pt x="302437" y="692531"/>
                  </a:lnTo>
                  <a:lnTo>
                    <a:pt x="303161" y="693394"/>
                  </a:lnTo>
                  <a:lnTo>
                    <a:pt x="303606" y="693686"/>
                  </a:lnTo>
                  <a:close/>
                </a:path>
                <a:path w="329565" h="1215390">
                  <a:moveTo>
                    <a:pt x="303987" y="752817"/>
                  </a:moveTo>
                  <a:lnTo>
                    <a:pt x="303822" y="752817"/>
                  </a:lnTo>
                  <a:lnTo>
                    <a:pt x="302641" y="754087"/>
                  </a:lnTo>
                  <a:lnTo>
                    <a:pt x="303987" y="752817"/>
                  </a:lnTo>
                  <a:close/>
                </a:path>
                <a:path w="329565" h="1215390">
                  <a:moveTo>
                    <a:pt x="304304" y="769327"/>
                  </a:moveTo>
                  <a:lnTo>
                    <a:pt x="301548" y="769327"/>
                  </a:lnTo>
                  <a:lnTo>
                    <a:pt x="302260" y="770597"/>
                  </a:lnTo>
                  <a:lnTo>
                    <a:pt x="304304" y="769327"/>
                  </a:lnTo>
                  <a:close/>
                </a:path>
                <a:path w="329565" h="1215390">
                  <a:moveTo>
                    <a:pt x="304342" y="774407"/>
                  </a:moveTo>
                  <a:lnTo>
                    <a:pt x="297205" y="773137"/>
                  </a:lnTo>
                  <a:lnTo>
                    <a:pt x="294081" y="773137"/>
                  </a:lnTo>
                  <a:lnTo>
                    <a:pt x="296062" y="774407"/>
                  </a:lnTo>
                  <a:lnTo>
                    <a:pt x="297078" y="775677"/>
                  </a:lnTo>
                  <a:lnTo>
                    <a:pt x="298450" y="775677"/>
                  </a:lnTo>
                  <a:lnTo>
                    <a:pt x="304342" y="774407"/>
                  </a:lnTo>
                  <a:close/>
                </a:path>
                <a:path w="329565" h="1215390">
                  <a:moveTo>
                    <a:pt x="304596" y="755878"/>
                  </a:moveTo>
                  <a:lnTo>
                    <a:pt x="303949" y="757872"/>
                  </a:lnTo>
                  <a:lnTo>
                    <a:pt x="304469" y="757656"/>
                  </a:lnTo>
                  <a:lnTo>
                    <a:pt x="304596" y="755878"/>
                  </a:lnTo>
                  <a:close/>
                </a:path>
                <a:path w="329565" h="1215390">
                  <a:moveTo>
                    <a:pt x="304723" y="764247"/>
                  </a:moveTo>
                  <a:lnTo>
                    <a:pt x="303009" y="761707"/>
                  </a:lnTo>
                  <a:lnTo>
                    <a:pt x="301523" y="764247"/>
                  </a:lnTo>
                  <a:lnTo>
                    <a:pt x="304723" y="764247"/>
                  </a:lnTo>
                  <a:close/>
                </a:path>
                <a:path w="329565" h="1215390">
                  <a:moveTo>
                    <a:pt x="304876" y="1214882"/>
                  </a:moveTo>
                  <a:lnTo>
                    <a:pt x="304546" y="1214424"/>
                  </a:lnTo>
                  <a:lnTo>
                    <a:pt x="301180" y="1213586"/>
                  </a:lnTo>
                  <a:lnTo>
                    <a:pt x="301993" y="1214335"/>
                  </a:lnTo>
                  <a:lnTo>
                    <a:pt x="302856" y="1214640"/>
                  </a:lnTo>
                  <a:lnTo>
                    <a:pt x="304876" y="1214882"/>
                  </a:lnTo>
                  <a:close/>
                </a:path>
                <a:path w="329565" h="1215390">
                  <a:moveTo>
                    <a:pt x="305396" y="726668"/>
                  </a:moveTo>
                  <a:lnTo>
                    <a:pt x="305028" y="726706"/>
                  </a:lnTo>
                  <a:lnTo>
                    <a:pt x="304685" y="726808"/>
                  </a:lnTo>
                  <a:lnTo>
                    <a:pt x="304368" y="726909"/>
                  </a:lnTo>
                  <a:lnTo>
                    <a:pt x="304800" y="726833"/>
                  </a:lnTo>
                  <a:lnTo>
                    <a:pt x="305168" y="726744"/>
                  </a:lnTo>
                  <a:lnTo>
                    <a:pt x="305396" y="726668"/>
                  </a:lnTo>
                  <a:close/>
                </a:path>
                <a:path w="329565" h="1215390">
                  <a:moveTo>
                    <a:pt x="306311" y="736041"/>
                  </a:moveTo>
                  <a:lnTo>
                    <a:pt x="304838" y="735685"/>
                  </a:lnTo>
                  <a:lnTo>
                    <a:pt x="304876" y="735965"/>
                  </a:lnTo>
                  <a:lnTo>
                    <a:pt x="305282" y="735990"/>
                  </a:lnTo>
                  <a:lnTo>
                    <a:pt x="305765" y="736015"/>
                  </a:lnTo>
                  <a:lnTo>
                    <a:pt x="306311" y="736041"/>
                  </a:lnTo>
                  <a:close/>
                </a:path>
                <a:path w="329565" h="1215390">
                  <a:moveTo>
                    <a:pt x="306616" y="757034"/>
                  </a:moveTo>
                  <a:lnTo>
                    <a:pt x="306527" y="756818"/>
                  </a:lnTo>
                  <a:lnTo>
                    <a:pt x="304469" y="757656"/>
                  </a:lnTo>
                  <a:lnTo>
                    <a:pt x="304406" y="758418"/>
                  </a:lnTo>
                  <a:lnTo>
                    <a:pt x="306616" y="757034"/>
                  </a:lnTo>
                  <a:close/>
                </a:path>
                <a:path w="329565" h="1215390">
                  <a:moveTo>
                    <a:pt x="306895" y="747483"/>
                  </a:moveTo>
                  <a:lnTo>
                    <a:pt x="303961" y="747712"/>
                  </a:lnTo>
                  <a:lnTo>
                    <a:pt x="302666" y="747763"/>
                  </a:lnTo>
                  <a:lnTo>
                    <a:pt x="303885" y="747776"/>
                  </a:lnTo>
                  <a:lnTo>
                    <a:pt x="304482" y="747915"/>
                  </a:lnTo>
                  <a:lnTo>
                    <a:pt x="304749" y="748131"/>
                  </a:lnTo>
                  <a:lnTo>
                    <a:pt x="305295" y="748068"/>
                  </a:lnTo>
                  <a:lnTo>
                    <a:pt x="305955" y="747953"/>
                  </a:lnTo>
                  <a:lnTo>
                    <a:pt x="306793" y="747763"/>
                  </a:lnTo>
                  <a:lnTo>
                    <a:pt x="306895" y="747483"/>
                  </a:lnTo>
                  <a:close/>
                </a:path>
                <a:path w="329565" h="1215390">
                  <a:moveTo>
                    <a:pt x="307086" y="765517"/>
                  </a:moveTo>
                  <a:lnTo>
                    <a:pt x="301231" y="764247"/>
                  </a:lnTo>
                  <a:lnTo>
                    <a:pt x="301523" y="764247"/>
                  </a:lnTo>
                  <a:lnTo>
                    <a:pt x="297599" y="761707"/>
                  </a:lnTo>
                  <a:lnTo>
                    <a:pt x="305308" y="760437"/>
                  </a:lnTo>
                  <a:lnTo>
                    <a:pt x="302107" y="760437"/>
                  </a:lnTo>
                  <a:lnTo>
                    <a:pt x="302374" y="759167"/>
                  </a:lnTo>
                  <a:lnTo>
                    <a:pt x="300177" y="759167"/>
                  </a:lnTo>
                  <a:lnTo>
                    <a:pt x="302971" y="757897"/>
                  </a:lnTo>
                  <a:lnTo>
                    <a:pt x="298437" y="755357"/>
                  </a:lnTo>
                  <a:lnTo>
                    <a:pt x="299910" y="755357"/>
                  </a:lnTo>
                  <a:lnTo>
                    <a:pt x="305295" y="754087"/>
                  </a:lnTo>
                  <a:lnTo>
                    <a:pt x="302641" y="754087"/>
                  </a:lnTo>
                  <a:lnTo>
                    <a:pt x="298792" y="754087"/>
                  </a:lnTo>
                  <a:lnTo>
                    <a:pt x="301142" y="752817"/>
                  </a:lnTo>
                  <a:lnTo>
                    <a:pt x="303822" y="752817"/>
                  </a:lnTo>
                  <a:lnTo>
                    <a:pt x="305003" y="751547"/>
                  </a:lnTo>
                  <a:lnTo>
                    <a:pt x="300164" y="751547"/>
                  </a:lnTo>
                  <a:lnTo>
                    <a:pt x="305765" y="750277"/>
                  </a:lnTo>
                  <a:lnTo>
                    <a:pt x="304749" y="749007"/>
                  </a:lnTo>
                  <a:lnTo>
                    <a:pt x="300951" y="749007"/>
                  </a:lnTo>
                  <a:lnTo>
                    <a:pt x="301929" y="747737"/>
                  </a:lnTo>
                  <a:lnTo>
                    <a:pt x="302907" y="746467"/>
                  </a:lnTo>
                  <a:lnTo>
                    <a:pt x="301447" y="745197"/>
                  </a:lnTo>
                  <a:lnTo>
                    <a:pt x="302729" y="745197"/>
                  </a:lnTo>
                  <a:lnTo>
                    <a:pt x="303149" y="741387"/>
                  </a:lnTo>
                  <a:lnTo>
                    <a:pt x="304330" y="740117"/>
                  </a:lnTo>
                  <a:lnTo>
                    <a:pt x="301117" y="740117"/>
                  </a:lnTo>
                  <a:lnTo>
                    <a:pt x="301650" y="738847"/>
                  </a:lnTo>
                  <a:lnTo>
                    <a:pt x="300710" y="737577"/>
                  </a:lnTo>
                  <a:lnTo>
                    <a:pt x="305028" y="737577"/>
                  </a:lnTo>
                  <a:lnTo>
                    <a:pt x="304876" y="736307"/>
                  </a:lnTo>
                  <a:lnTo>
                    <a:pt x="302933" y="736307"/>
                  </a:lnTo>
                  <a:lnTo>
                    <a:pt x="302425" y="735037"/>
                  </a:lnTo>
                  <a:lnTo>
                    <a:pt x="305295" y="735037"/>
                  </a:lnTo>
                  <a:lnTo>
                    <a:pt x="304965" y="733767"/>
                  </a:lnTo>
                  <a:lnTo>
                    <a:pt x="301599" y="732497"/>
                  </a:lnTo>
                  <a:lnTo>
                    <a:pt x="303263" y="731227"/>
                  </a:lnTo>
                  <a:lnTo>
                    <a:pt x="300583" y="731227"/>
                  </a:lnTo>
                  <a:lnTo>
                    <a:pt x="299046" y="732091"/>
                  </a:lnTo>
                  <a:lnTo>
                    <a:pt x="299046" y="745197"/>
                  </a:lnTo>
                  <a:lnTo>
                    <a:pt x="296405" y="746467"/>
                  </a:lnTo>
                  <a:lnTo>
                    <a:pt x="295567" y="745197"/>
                  </a:lnTo>
                  <a:lnTo>
                    <a:pt x="294805" y="744169"/>
                  </a:lnTo>
                  <a:lnTo>
                    <a:pt x="299046" y="745197"/>
                  </a:lnTo>
                  <a:lnTo>
                    <a:pt x="299046" y="732091"/>
                  </a:lnTo>
                  <a:lnTo>
                    <a:pt x="296062" y="733767"/>
                  </a:lnTo>
                  <a:lnTo>
                    <a:pt x="294005" y="731227"/>
                  </a:lnTo>
                  <a:lnTo>
                    <a:pt x="297256" y="731227"/>
                  </a:lnTo>
                  <a:lnTo>
                    <a:pt x="297840" y="729957"/>
                  </a:lnTo>
                  <a:lnTo>
                    <a:pt x="298386" y="730224"/>
                  </a:lnTo>
                  <a:lnTo>
                    <a:pt x="298411" y="729957"/>
                  </a:lnTo>
                  <a:lnTo>
                    <a:pt x="300456" y="729957"/>
                  </a:lnTo>
                  <a:lnTo>
                    <a:pt x="299808" y="728687"/>
                  </a:lnTo>
                  <a:lnTo>
                    <a:pt x="301650" y="728687"/>
                  </a:lnTo>
                  <a:lnTo>
                    <a:pt x="300672" y="729957"/>
                  </a:lnTo>
                  <a:lnTo>
                    <a:pt x="301294" y="729957"/>
                  </a:lnTo>
                  <a:lnTo>
                    <a:pt x="301523" y="729957"/>
                  </a:lnTo>
                  <a:lnTo>
                    <a:pt x="301777" y="728687"/>
                  </a:lnTo>
                  <a:lnTo>
                    <a:pt x="302856" y="728687"/>
                  </a:lnTo>
                  <a:lnTo>
                    <a:pt x="304368" y="727417"/>
                  </a:lnTo>
                  <a:lnTo>
                    <a:pt x="301256" y="727417"/>
                  </a:lnTo>
                  <a:lnTo>
                    <a:pt x="300913" y="726147"/>
                  </a:lnTo>
                  <a:lnTo>
                    <a:pt x="304584" y="726147"/>
                  </a:lnTo>
                  <a:lnTo>
                    <a:pt x="303110" y="724877"/>
                  </a:lnTo>
                  <a:lnTo>
                    <a:pt x="304457" y="723607"/>
                  </a:lnTo>
                  <a:lnTo>
                    <a:pt x="301396" y="724877"/>
                  </a:lnTo>
                  <a:lnTo>
                    <a:pt x="301358" y="723607"/>
                  </a:lnTo>
                  <a:lnTo>
                    <a:pt x="302120" y="723607"/>
                  </a:lnTo>
                  <a:lnTo>
                    <a:pt x="302679" y="719797"/>
                  </a:lnTo>
                  <a:lnTo>
                    <a:pt x="299554" y="721067"/>
                  </a:lnTo>
                  <a:lnTo>
                    <a:pt x="299212" y="721067"/>
                  </a:lnTo>
                  <a:lnTo>
                    <a:pt x="295821" y="719797"/>
                  </a:lnTo>
                  <a:lnTo>
                    <a:pt x="300228" y="715987"/>
                  </a:lnTo>
                  <a:lnTo>
                    <a:pt x="298564" y="713447"/>
                  </a:lnTo>
                  <a:lnTo>
                    <a:pt x="299593" y="713447"/>
                  </a:lnTo>
                  <a:lnTo>
                    <a:pt x="298208" y="712177"/>
                  </a:lnTo>
                  <a:lnTo>
                    <a:pt x="298437" y="710907"/>
                  </a:lnTo>
                  <a:lnTo>
                    <a:pt x="296100" y="709637"/>
                  </a:lnTo>
                  <a:lnTo>
                    <a:pt x="297815" y="708367"/>
                  </a:lnTo>
                  <a:lnTo>
                    <a:pt x="299059" y="708367"/>
                  </a:lnTo>
                  <a:lnTo>
                    <a:pt x="298132" y="707097"/>
                  </a:lnTo>
                  <a:lnTo>
                    <a:pt x="296989" y="707097"/>
                  </a:lnTo>
                  <a:lnTo>
                    <a:pt x="298411" y="705827"/>
                  </a:lnTo>
                  <a:lnTo>
                    <a:pt x="299910" y="705827"/>
                  </a:lnTo>
                  <a:lnTo>
                    <a:pt x="299897" y="707097"/>
                  </a:lnTo>
                  <a:lnTo>
                    <a:pt x="300228" y="705827"/>
                  </a:lnTo>
                  <a:lnTo>
                    <a:pt x="300367" y="705827"/>
                  </a:lnTo>
                  <a:lnTo>
                    <a:pt x="300291" y="705586"/>
                  </a:lnTo>
                  <a:lnTo>
                    <a:pt x="300558" y="704557"/>
                  </a:lnTo>
                  <a:lnTo>
                    <a:pt x="302133" y="704557"/>
                  </a:lnTo>
                  <a:lnTo>
                    <a:pt x="299085" y="703287"/>
                  </a:lnTo>
                  <a:lnTo>
                    <a:pt x="301790" y="703287"/>
                  </a:lnTo>
                  <a:lnTo>
                    <a:pt x="302209" y="702017"/>
                  </a:lnTo>
                  <a:lnTo>
                    <a:pt x="301307" y="700747"/>
                  </a:lnTo>
                  <a:lnTo>
                    <a:pt x="299605" y="702017"/>
                  </a:lnTo>
                  <a:lnTo>
                    <a:pt x="299085" y="702017"/>
                  </a:lnTo>
                  <a:lnTo>
                    <a:pt x="299326" y="699477"/>
                  </a:lnTo>
                  <a:lnTo>
                    <a:pt x="302831" y="699477"/>
                  </a:lnTo>
                  <a:lnTo>
                    <a:pt x="306539" y="695667"/>
                  </a:lnTo>
                  <a:lnTo>
                    <a:pt x="294830" y="695667"/>
                  </a:lnTo>
                  <a:lnTo>
                    <a:pt x="297116" y="694347"/>
                  </a:lnTo>
                  <a:lnTo>
                    <a:pt x="297357" y="691857"/>
                  </a:lnTo>
                  <a:lnTo>
                    <a:pt x="302056" y="690587"/>
                  </a:lnTo>
                  <a:lnTo>
                    <a:pt x="302006" y="689317"/>
                  </a:lnTo>
                  <a:lnTo>
                    <a:pt x="303593" y="688047"/>
                  </a:lnTo>
                  <a:lnTo>
                    <a:pt x="296697" y="689317"/>
                  </a:lnTo>
                  <a:lnTo>
                    <a:pt x="297180" y="688047"/>
                  </a:lnTo>
                  <a:lnTo>
                    <a:pt x="297662" y="686777"/>
                  </a:lnTo>
                  <a:lnTo>
                    <a:pt x="296494" y="686777"/>
                  </a:lnTo>
                  <a:lnTo>
                    <a:pt x="293255" y="688047"/>
                  </a:lnTo>
                  <a:lnTo>
                    <a:pt x="291871" y="686777"/>
                  </a:lnTo>
                  <a:lnTo>
                    <a:pt x="292100" y="685507"/>
                  </a:lnTo>
                  <a:lnTo>
                    <a:pt x="296443" y="684326"/>
                  </a:lnTo>
                  <a:lnTo>
                    <a:pt x="296557" y="684530"/>
                  </a:lnTo>
                  <a:lnTo>
                    <a:pt x="296913" y="684580"/>
                  </a:lnTo>
                  <a:lnTo>
                    <a:pt x="297230" y="684542"/>
                  </a:lnTo>
                  <a:lnTo>
                    <a:pt x="296964" y="684326"/>
                  </a:lnTo>
                  <a:lnTo>
                    <a:pt x="296824" y="684237"/>
                  </a:lnTo>
                  <a:lnTo>
                    <a:pt x="297853" y="684237"/>
                  </a:lnTo>
                  <a:lnTo>
                    <a:pt x="298018" y="685507"/>
                  </a:lnTo>
                  <a:lnTo>
                    <a:pt x="298361" y="685507"/>
                  </a:lnTo>
                  <a:lnTo>
                    <a:pt x="299504" y="684237"/>
                  </a:lnTo>
                  <a:lnTo>
                    <a:pt x="299059" y="682967"/>
                  </a:lnTo>
                  <a:lnTo>
                    <a:pt x="298551" y="682967"/>
                  </a:lnTo>
                  <a:lnTo>
                    <a:pt x="299567" y="682091"/>
                  </a:lnTo>
                  <a:lnTo>
                    <a:pt x="299059" y="682967"/>
                  </a:lnTo>
                  <a:lnTo>
                    <a:pt x="301142" y="682967"/>
                  </a:lnTo>
                  <a:lnTo>
                    <a:pt x="299910" y="681799"/>
                  </a:lnTo>
                  <a:lnTo>
                    <a:pt x="300037" y="681697"/>
                  </a:lnTo>
                  <a:lnTo>
                    <a:pt x="298170" y="680427"/>
                  </a:lnTo>
                  <a:lnTo>
                    <a:pt x="299021" y="679157"/>
                  </a:lnTo>
                  <a:lnTo>
                    <a:pt x="296964" y="679157"/>
                  </a:lnTo>
                  <a:lnTo>
                    <a:pt x="297484" y="677887"/>
                  </a:lnTo>
                  <a:lnTo>
                    <a:pt x="298005" y="676617"/>
                  </a:lnTo>
                  <a:lnTo>
                    <a:pt x="294436" y="677887"/>
                  </a:lnTo>
                  <a:lnTo>
                    <a:pt x="293560" y="676617"/>
                  </a:lnTo>
                  <a:lnTo>
                    <a:pt x="295236" y="675347"/>
                  </a:lnTo>
                  <a:lnTo>
                    <a:pt x="298081" y="676617"/>
                  </a:lnTo>
                  <a:lnTo>
                    <a:pt x="296189" y="675347"/>
                  </a:lnTo>
                  <a:lnTo>
                    <a:pt x="297243" y="672807"/>
                  </a:lnTo>
                  <a:lnTo>
                    <a:pt x="300469" y="674077"/>
                  </a:lnTo>
                  <a:lnTo>
                    <a:pt x="297815" y="672807"/>
                  </a:lnTo>
                  <a:lnTo>
                    <a:pt x="301459" y="670267"/>
                  </a:lnTo>
                  <a:lnTo>
                    <a:pt x="302183" y="670267"/>
                  </a:lnTo>
                  <a:lnTo>
                    <a:pt x="302044" y="668997"/>
                  </a:lnTo>
                  <a:lnTo>
                    <a:pt x="299681" y="670267"/>
                  </a:lnTo>
                  <a:lnTo>
                    <a:pt x="300024" y="668997"/>
                  </a:lnTo>
                  <a:lnTo>
                    <a:pt x="299262" y="668997"/>
                  </a:lnTo>
                  <a:lnTo>
                    <a:pt x="296976" y="670267"/>
                  </a:lnTo>
                  <a:lnTo>
                    <a:pt x="294589" y="668997"/>
                  </a:lnTo>
                  <a:lnTo>
                    <a:pt x="295376" y="668997"/>
                  </a:lnTo>
                  <a:lnTo>
                    <a:pt x="295414" y="668858"/>
                  </a:lnTo>
                  <a:lnTo>
                    <a:pt x="292887" y="667727"/>
                  </a:lnTo>
                  <a:lnTo>
                    <a:pt x="296087" y="666457"/>
                  </a:lnTo>
                  <a:lnTo>
                    <a:pt x="295414" y="668858"/>
                  </a:lnTo>
                  <a:lnTo>
                    <a:pt x="299300" y="666457"/>
                  </a:lnTo>
                  <a:lnTo>
                    <a:pt x="299669" y="666991"/>
                  </a:lnTo>
                  <a:lnTo>
                    <a:pt x="299631" y="666457"/>
                  </a:lnTo>
                  <a:lnTo>
                    <a:pt x="300875" y="666457"/>
                  </a:lnTo>
                  <a:lnTo>
                    <a:pt x="303390" y="663917"/>
                  </a:lnTo>
                  <a:lnTo>
                    <a:pt x="297027" y="666457"/>
                  </a:lnTo>
                  <a:lnTo>
                    <a:pt x="296710" y="663917"/>
                  </a:lnTo>
                  <a:lnTo>
                    <a:pt x="295122" y="662647"/>
                  </a:lnTo>
                  <a:lnTo>
                    <a:pt x="296291" y="661377"/>
                  </a:lnTo>
                  <a:lnTo>
                    <a:pt x="291934" y="661377"/>
                  </a:lnTo>
                  <a:lnTo>
                    <a:pt x="291541" y="661377"/>
                  </a:lnTo>
                  <a:lnTo>
                    <a:pt x="290791" y="660107"/>
                  </a:lnTo>
                  <a:lnTo>
                    <a:pt x="289090" y="660107"/>
                  </a:lnTo>
                  <a:lnTo>
                    <a:pt x="292239" y="658837"/>
                  </a:lnTo>
                  <a:lnTo>
                    <a:pt x="295389" y="657567"/>
                  </a:lnTo>
                  <a:lnTo>
                    <a:pt x="292950" y="656297"/>
                  </a:lnTo>
                  <a:lnTo>
                    <a:pt x="294068" y="655027"/>
                  </a:lnTo>
                  <a:lnTo>
                    <a:pt x="296367" y="656297"/>
                  </a:lnTo>
                  <a:lnTo>
                    <a:pt x="297103" y="655027"/>
                  </a:lnTo>
                  <a:lnTo>
                    <a:pt x="294424" y="653757"/>
                  </a:lnTo>
                  <a:lnTo>
                    <a:pt x="294665" y="653681"/>
                  </a:lnTo>
                  <a:lnTo>
                    <a:pt x="292836" y="653097"/>
                  </a:lnTo>
                  <a:lnTo>
                    <a:pt x="292836" y="653757"/>
                  </a:lnTo>
                  <a:lnTo>
                    <a:pt x="292531" y="655027"/>
                  </a:lnTo>
                  <a:lnTo>
                    <a:pt x="289026" y="655027"/>
                  </a:lnTo>
                  <a:lnTo>
                    <a:pt x="292468" y="653757"/>
                  </a:lnTo>
                  <a:lnTo>
                    <a:pt x="292836" y="653757"/>
                  </a:lnTo>
                  <a:lnTo>
                    <a:pt x="292836" y="653097"/>
                  </a:lnTo>
                  <a:lnTo>
                    <a:pt x="290931" y="652487"/>
                  </a:lnTo>
                  <a:lnTo>
                    <a:pt x="291071" y="653757"/>
                  </a:lnTo>
                  <a:lnTo>
                    <a:pt x="286410" y="653757"/>
                  </a:lnTo>
                  <a:lnTo>
                    <a:pt x="288620" y="651217"/>
                  </a:lnTo>
                  <a:lnTo>
                    <a:pt x="294703" y="649947"/>
                  </a:lnTo>
                  <a:lnTo>
                    <a:pt x="296989" y="647407"/>
                  </a:lnTo>
                  <a:lnTo>
                    <a:pt x="290842" y="647407"/>
                  </a:lnTo>
                  <a:lnTo>
                    <a:pt x="291338" y="646137"/>
                  </a:lnTo>
                  <a:lnTo>
                    <a:pt x="291820" y="644867"/>
                  </a:lnTo>
                  <a:lnTo>
                    <a:pt x="290944" y="644867"/>
                  </a:lnTo>
                  <a:lnTo>
                    <a:pt x="288467" y="646137"/>
                  </a:lnTo>
                  <a:lnTo>
                    <a:pt x="290271" y="643597"/>
                  </a:lnTo>
                  <a:lnTo>
                    <a:pt x="289128" y="643597"/>
                  </a:lnTo>
                  <a:lnTo>
                    <a:pt x="291160" y="642327"/>
                  </a:lnTo>
                  <a:lnTo>
                    <a:pt x="291490" y="642327"/>
                  </a:lnTo>
                  <a:lnTo>
                    <a:pt x="292722" y="639787"/>
                  </a:lnTo>
                  <a:lnTo>
                    <a:pt x="288632" y="639787"/>
                  </a:lnTo>
                  <a:lnTo>
                    <a:pt x="291045" y="638517"/>
                  </a:lnTo>
                  <a:lnTo>
                    <a:pt x="291376" y="637247"/>
                  </a:lnTo>
                  <a:lnTo>
                    <a:pt x="291706" y="635977"/>
                  </a:lnTo>
                  <a:lnTo>
                    <a:pt x="284784" y="637247"/>
                  </a:lnTo>
                  <a:lnTo>
                    <a:pt x="285051" y="634707"/>
                  </a:lnTo>
                  <a:lnTo>
                    <a:pt x="287388" y="634707"/>
                  </a:lnTo>
                  <a:lnTo>
                    <a:pt x="288620" y="633437"/>
                  </a:lnTo>
                  <a:lnTo>
                    <a:pt x="290372" y="634631"/>
                  </a:lnTo>
                  <a:lnTo>
                    <a:pt x="290601" y="633437"/>
                  </a:lnTo>
                  <a:lnTo>
                    <a:pt x="290372" y="633437"/>
                  </a:lnTo>
                  <a:lnTo>
                    <a:pt x="286080" y="632167"/>
                  </a:lnTo>
                  <a:lnTo>
                    <a:pt x="287870" y="630897"/>
                  </a:lnTo>
                  <a:lnTo>
                    <a:pt x="286931" y="630897"/>
                  </a:lnTo>
                  <a:lnTo>
                    <a:pt x="284784" y="632167"/>
                  </a:lnTo>
                  <a:lnTo>
                    <a:pt x="284797" y="630897"/>
                  </a:lnTo>
                  <a:lnTo>
                    <a:pt x="284175" y="629627"/>
                  </a:lnTo>
                  <a:lnTo>
                    <a:pt x="282092" y="630897"/>
                  </a:lnTo>
                  <a:lnTo>
                    <a:pt x="287934" y="627087"/>
                  </a:lnTo>
                  <a:lnTo>
                    <a:pt x="280314" y="624547"/>
                  </a:lnTo>
                  <a:lnTo>
                    <a:pt x="285305" y="622007"/>
                  </a:lnTo>
                  <a:lnTo>
                    <a:pt x="284289" y="620737"/>
                  </a:lnTo>
                  <a:lnTo>
                    <a:pt x="283235" y="619467"/>
                  </a:lnTo>
                  <a:lnTo>
                    <a:pt x="282790" y="618197"/>
                  </a:lnTo>
                  <a:lnTo>
                    <a:pt x="283400" y="618197"/>
                  </a:lnTo>
                  <a:lnTo>
                    <a:pt x="283794" y="616927"/>
                  </a:lnTo>
                  <a:lnTo>
                    <a:pt x="283641" y="618197"/>
                  </a:lnTo>
                  <a:lnTo>
                    <a:pt x="284365" y="616927"/>
                  </a:lnTo>
                  <a:lnTo>
                    <a:pt x="285089" y="615657"/>
                  </a:lnTo>
                  <a:lnTo>
                    <a:pt x="277596" y="618197"/>
                  </a:lnTo>
                  <a:lnTo>
                    <a:pt x="278396" y="616927"/>
                  </a:lnTo>
                  <a:lnTo>
                    <a:pt x="262013" y="616927"/>
                  </a:lnTo>
                  <a:lnTo>
                    <a:pt x="259689" y="616927"/>
                  </a:lnTo>
                  <a:lnTo>
                    <a:pt x="262572" y="619467"/>
                  </a:lnTo>
                  <a:lnTo>
                    <a:pt x="262813" y="619467"/>
                  </a:lnTo>
                  <a:lnTo>
                    <a:pt x="261874" y="620737"/>
                  </a:lnTo>
                  <a:lnTo>
                    <a:pt x="260642" y="620737"/>
                  </a:lnTo>
                  <a:lnTo>
                    <a:pt x="265531" y="622007"/>
                  </a:lnTo>
                  <a:lnTo>
                    <a:pt x="263232" y="623074"/>
                  </a:lnTo>
                  <a:lnTo>
                    <a:pt x="263436" y="623277"/>
                  </a:lnTo>
                  <a:lnTo>
                    <a:pt x="262445" y="625817"/>
                  </a:lnTo>
                  <a:lnTo>
                    <a:pt x="265137" y="624547"/>
                  </a:lnTo>
                  <a:lnTo>
                    <a:pt x="264160" y="625817"/>
                  </a:lnTo>
                  <a:lnTo>
                    <a:pt x="267106" y="627087"/>
                  </a:lnTo>
                  <a:lnTo>
                    <a:pt x="265722" y="628357"/>
                  </a:lnTo>
                  <a:lnTo>
                    <a:pt x="269074" y="628357"/>
                  </a:lnTo>
                  <a:lnTo>
                    <a:pt x="264858" y="632117"/>
                  </a:lnTo>
                  <a:lnTo>
                    <a:pt x="264693" y="632167"/>
                  </a:lnTo>
                  <a:lnTo>
                    <a:pt x="266280" y="634707"/>
                  </a:lnTo>
                  <a:lnTo>
                    <a:pt x="267169" y="634707"/>
                  </a:lnTo>
                  <a:lnTo>
                    <a:pt x="267373" y="635977"/>
                  </a:lnTo>
                  <a:lnTo>
                    <a:pt x="265353" y="635977"/>
                  </a:lnTo>
                  <a:lnTo>
                    <a:pt x="265658" y="637247"/>
                  </a:lnTo>
                  <a:lnTo>
                    <a:pt x="266738" y="638517"/>
                  </a:lnTo>
                  <a:lnTo>
                    <a:pt x="269074" y="638517"/>
                  </a:lnTo>
                  <a:lnTo>
                    <a:pt x="263969" y="641057"/>
                  </a:lnTo>
                  <a:lnTo>
                    <a:pt x="274434" y="641057"/>
                  </a:lnTo>
                  <a:lnTo>
                    <a:pt x="267563" y="643597"/>
                  </a:lnTo>
                  <a:lnTo>
                    <a:pt x="270764" y="647407"/>
                  </a:lnTo>
                  <a:lnTo>
                    <a:pt x="273113" y="649947"/>
                  </a:lnTo>
                  <a:lnTo>
                    <a:pt x="268846" y="649947"/>
                  </a:lnTo>
                  <a:lnTo>
                    <a:pt x="270865" y="653008"/>
                  </a:lnTo>
                  <a:lnTo>
                    <a:pt x="273354" y="650290"/>
                  </a:lnTo>
                  <a:lnTo>
                    <a:pt x="274840" y="652487"/>
                  </a:lnTo>
                  <a:lnTo>
                    <a:pt x="271170" y="653478"/>
                  </a:lnTo>
                  <a:lnTo>
                    <a:pt x="271348" y="653757"/>
                  </a:lnTo>
                  <a:lnTo>
                    <a:pt x="275678" y="653757"/>
                  </a:lnTo>
                  <a:lnTo>
                    <a:pt x="275170" y="657567"/>
                  </a:lnTo>
                  <a:lnTo>
                    <a:pt x="274688" y="658837"/>
                  </a:lnTo>
                  <a:lnTo>
                    <a:pt x="273075" y="657567"/>
                  </a:lnTo>
                  <a:lnTo>
                    <a:pt x="272224" y="657567"/>
                  </a:lnTo>
                  <a:lnTo>
                    <a:pt x="274751" y="660107"/>
                  </a:lnTo>
                  <a:lnTo>
                    <a:pt x="272872" y="662647"/>
                  </a:lnTo>
                  <a:lnTo>
                    <a:pt x="275767" y="665073"/>
                  </a:lnTo>
                  <a:lnTo>
                    <a:pt x="278422" y="663917"/>
                  </a:lnTo>
                  <a:lnTo>
                    <a:pt x="282295" y="666457"/>
                  </a:lnTo>
                  <a:lnTo>
                    <a:pt x="277723" y="666457"/>
                  </a:lnTo>
                  <a:lnTo>
                    <a:pt x="282892" y="668997"/>
                  </a:lnTo>
                  <a:lnTo>
                    <a:pt x="277914" y="668997"/>
                  </a:lnTo>
                  <a:lnTo>
                    <a:pt x="277609" y="670267"/>
                  </a:lnTo>
                  <a:lnTo>
                    <a:pt x="275107" y="670267"/>
                  </a:lnTo>
                  <a:lnTo>
                    <a:pt x="276593" y="671537"/>
                  </a:lnTo>
                  <a:lnTo>
                    <a:pt x="278726" y="670267"/>
                  </a:lnTo>
                  <a:lnTo>
                    <a:pt x="278980" y="671537"/>
                  </a:lnTo>
                  <a:lnTo>
                    <a:pt x="278460" y="672185"/>
                  </a:lnTo>
                  <a:lnTo>
                    <a:pt x="280581" y="672807"/>
                  </a:lnTo>
                  <a:lnTo>
                    <a:pt x="279971" y="675347"/>
                  </a:lnTo>
                  <a:lnTo>
                    <a:pt x="278879" y="675347"/>
                  </a:lnTo>
                  <a:lnTo>
                    <a:pt x="279260" y="676617"/>
                  </a:lnTo>
                  <a:lnTo>
                    <a:pt x="284594" y="677887"/>
                  </a:lnTo>
                  <a:lnTo>
                    <a:pt x="283159" y="680427"/>
                  </a:lnTo>
                  <a:lnTo>
                    <a:pt x="278561" y="680427"/>
                  </a:lnTo>
                  <a:lnTo>
                    <a:pt x="281851" y="681697"/>
                  </a:lnTo>
                  <a:lnTo>
                    <a:pt x="278028" y="682967"/>
                  </a:lnTo>
                  <a:lnTo>
                    <a:pt x="279425" y="684237"/>
                  </a:lnTo>
                  <a:lnTo>
                    <a:pt x="281203" y="682967"/>
                  </a:lnTo>
                  <a:lnTo>
                    <a:pt x="281343" y="684237"/>
                  </a:lnTo>
                  <a:lnTo>
                    <a:pt x="284340" y="685507"/>
                  </a:lnTo>
                  <a:lnTo>
                    <a:pt x="283248" y="686777"/>
                  </a:lnTo>
                  <a:lnTo>
                    <a:pt x="281508" y="685507"/>
                  </a:lnTo>
                  <a:lnTo>
                    <a:pt x="282625" y="688047"/>
                  </a:lnTo>
                  <a:lnTo>
                    <a:pt x="283870" y="686777"/>
                  </a:lnTo>
                  <a:lnTo>
                    <a:pt x="286067" y="688047"/>
                  </a:lnTo>
                  <a:lnTo>
                    <a:pt x="288721" y="685507"/>
                  </a:lnTo>
                  <a:lnTo>
                    <a:pt x="287934" y="688047"/>
                  </a:lnTo>
                  <a:lnTo>
                    <a:pt x="287477" y="686777"/>
                  </a:lnTo>
                  <a:lnTo>
                    <a:pt x="288086" y="689317"/>
                  </a:lnTo>
                  <a:lnTo>
                    <a:pt x="285902" y="689317"/>
                  </a:lnTo>
                  <a:lnTo>
                    <a:pt x="288645" y="690587"/>
                  </a:lnTo>
                  <a:lnTo>
                    <a:pt x="287832" y="691857"/>
                  </a:lnTo>
                  <a:lnTo>
                    <a:pt x="283540" y="691857"/>
                  </a:lnTo>
                  <a:lnTo>
                    <a:pt x="282740" y="693127"/>
                  </a:lnTo>
                  <a:lnTo>
                    <a:pt x="286067" y="693127"/>
                  </a:lnTo>
                  <a:lnTo>
                    <a:pt x="284111" y="695667"/>
                  </a:lnTo>
                  <a:lnTo>
                    <a:pt x="287108" y="695667"/>
                  </a:lnTo>
                  <a:lnTo>
                    <a:pt x="286372" y="696937"/>
                  </a:lnTo>
                  <a:lnTo>
                    <a:pt x="284353" y="696937"/>
                  </a:lnTo>
                  <a:lnTo>
                    <a:pt x="284162" y="699477"/>
                  </a:lnTo>
                  <a:lnTo>
                    <a:pt x="289153" y="695667"/>
                  </a:lnTo>
                  <a:lnTo>
                    <a:pt x="287388" y="698207"/>
                  </a:lnTo>
                  <a:lnTo>
                    <a:pt x="286321" y="698207"/>
                  </a:lnTo>
                  <a:lnTo>
                    <a:pt x="285559" y="700747"/>
                  </a:lnTo>
                  <a:lnTo>
                    <a:pt x="288645" y="702017"/>
                  </a:lnTo>
                  <a:lnTo>
                    <a:pt x="287667" y="704557"/>
                  </a:lnTo>
                  <a:lnTo>
                    <a:pt x="284035" y="705777"/>
                  </a:lnTo>
                  <a:lnTo>
                    <a:pt x="284441" y="707097"/>
                  </a:lnTo>
                  <a:lnTo>
                    <a:pt x="288874" y="708367"/>
                  </a:lnTo>
                  <a:lnTo>
                    <a:pt x="288302" y="712177"/>
                  </a:lnTo>
                  <a:lnTo>
                    <a:pt x="288671" y="710907"/>
                  </a:lnTo>
                  <a:lnTo>
                    <a:pt x="294208" y="710907"/>
                  </a:lnTo>
                  <a:lnTo>
                    <a:pt x="286245" y="713447"/>
                  </a:lnTo>
                  <a:lnTo>
                    <a:pt x="289026" y="714717"/>
                  </a:lnTo>
                  <a:lnTo>
                    <a:pt x="286537" y="714717"/>
                  </a:lnTo>
                  <a:lnTo>
                    <a:pt x="285902" y="717257"/>
                  </a:lnTo>
                  <a:lnTo>
                    <a:pt x="288417" y="718527"/>
                  </a:lnTo>
                  <a:lnTo>
                    <a:pt x="290550" y="721067"/>
                  </a:lnTo>
                  <a:lnTo>
                    <a:pt x="289090" y="721067"/>
                  </a:lnTo>
                  <a:lnTo>
                    <a:pt x="287985" y="722337"/>
                  </a:lnTo>
                  <a:lnTo>
                    <a:pt x="288772" y="723607"/>
                  </a:lnTo>
                  <a:lnTo>
                    <a:pt x="288290" y="724877"/>
                  </a:lnTo>
                  <a:lnTo>
                    <a:pt x="289750" y="724877"/>
                  </a:lnTo>
                  <a:lnTo>
                    <a:pt x="289610" y="726147"/>
                  </a:lnTo>
                  <a:lnTo>
                    <a:pt x="291617" y="724877"/>
                  </a:lnTo>
                  <a:lnTo>
                    <a:pt x="289166" y="728687"/>
                  </a:lnTo>
                  <a:lnTo>
                    <a:pt x="290664" y="731227"/>
                  </a:lnTo>
                  <a:lnTo>
                    <a:pt x="292379" y="733767"/>
                  </a:lnTo>
                  <a:lnTo>
                    <a:pt x="290601" y="736307"/>
                  </a:lnTo>
                  <a:lnTo>
                    <a:pt x="290537" y="735037"/>
                  </a:lnTo>
                  <a:lnTo>
                    <a:pt x="289293" y="735037"/>
                  </a:lnTo>
                  <a:lnTo>
                    <a:pt x="290918" y="738847"/>
                  </a:lnTo>
                  <a:lnTo>
                    <a:pt x="293293" y="737577"/>
                  </a:lnTo>
                  <a:lnTo>
                    <a:pt x="292328" y="737577"/>
                  </a:lnTo>
                  <a:lnTo>
                    <a:pt x="294132" y="736307"/>
                  </a:lnTo>
                  <a:lnTo>
                    <a:pt x="295592" y="737577"/>
                  </a:lnTo>
                  <a:lnTo>
                    <a:pt x="296786" y="737577"/>
                  </a:lnTo>
                  <a:lnTo>
                    <a:pt x="296875" y="738847"/>
                  </a:lnTo>
                  <a:lnTo>
                    <a:pt x="295135" y="737577"/>
                  </a:lnTo>
                  <a:lnTo>
                    <a:pt x="293014" y="738847"/>
                  </a:lnTo>
                  <a:lnTo>
                    <a:pt x="292684" y="739178"/>
                  </a:lnTo>
                  <a:lnTo>
                    <a:pt x="292925" y="739533"/>
                  </a:lnTo>
                  <a:lnTo>
                    <a:pt x="289953" y="741387"/>
                  </a:lnTo>
                  <a:lnTo>
                    <a:pt x="294424" y="740117"/>
                  </a:lnTo>
                  <a:lnTo>
                    <a:pt x="298907" y="738847"/>
                  </a:lnTo>
                  <a:lnTo>
                    <a:pt x="297472" y="740232"/>
                  </a:lnTo>
                  <a:lnTo>
                    <a:pt x="297472" y="742657"/>
                  </a:lnTo>
                  <a:lnTo>
                    <a:pt x="297205" y="743927"/>
                  </a:lnTo>
                  <a:lnTo>
                    <a:pt x="294652" y="743927"/>
                  </a:lnTo>
                  <a:lnTo>
                    <a:pt x="294462" y="743927"/>
                  </a:lnTo>
                  <a:lnTo>
                    <a:pt x="295808" y="742657"/>
                  </a:lnTo>
                  <a:lnTo>
                    <a:pt x="297472" y="742657"/>
                  </a:lnTo>
                  <a:lnTo>
                    <a:pt x="297472" y="740232"/>
                  </a:lnTo>
                  <a:lnTo>
                    <a:pt x="296265" y="741387"/>
                  </a:lnTo>
                  <a:lnTo>
                    <a:pt x="294995" y="741387"/>
                  </a:lnTo>
                  <a:lnTo>
                    <a:pt x="295719" y="742657"/>
                  </a:lnTo>
                  <a:lnTo>
                    <a:pt x="293522" y="742657"/>
                  </a:lnTo>
                  <a:lnTo>
                    <a:pt x="293814" y="743927"/>
                  </a:lnTo>
                  <a:lnTo>
                    <a:pt x="294462" y="744080"/>
                  </a:lnTo>
                  <a:lnTo>
                    <a:pt x="291515" y="746467"/>
                  </a:lnTo>
                  <a:lnTo>
                    <a:pt x="291820" y="746467"/>
                  </a:lnTo>
                  <a:lnTo>
                    <a:pt x="291020" y="747458"/>
                  </a:lnTo>
                  <a:lnTo>
                    <a:pt x="291553" y="746950"/>
                  </a:lnTo>
                  <a:lnTo>
                    <a:pt x="291807" y="746594"/>
                  </a:lnTo>
                  <a:lnTo>
                    <a:pt x="291871" y="746467"/>
                  </a:lnTo>
                  <a:lnTo>
                    <a:pt x="291998" y="746467"/>
                  </a:lnTo>
                  <a:lnTo>
                    <a:pt x="290753" y="749007"/>
                  </a:lnTo>
                  <a:lnTo>
                    <a:pt x="291579" y="747737"/>
                  </a:lnTo>
                  <a:lnTo>
                    <a:pt x="298996" y="749007"/>
                  </a:lnTo>
                  <a:lnTo>
                    <a:pt x="293243" y="751547"/>
                  </a:lnTo>
                  <a:lnTo>
                    <a:pt x="293700" y="751662"/>
                  </a:lnTo>
                  <a:lnTo>
                    <a:pt x="295579" y="752817"/>
                  </a:lnTo>
                  <a:lnTo>
                    <a:pt x="291604" y="752817"/>
                  </a:lnTo>
                  <a:lnTo>
                    <a:pt x="290703" y="754087"/>
                  </a:lnTo>
                  <a:lnTo>
                    <a:pt x="292442" y="754087"/>
                  </a:lnTo>
                  <a:lnTo>
                    <a:pt x="287972" y="755357"/>
                  </a:lnTo>
                  <a:lnTo>
                    <a:pt x="291833" y="756627"/>
                  </a:lnTo>
                  <a:lnTo>
                    <a:pt x="292290" y="756627"/>
                  </a:lnTo>
                  <a:lnTo>
                    <a:pt x="295998" y="759167"/>
                  </a:lnTo>
                  <a:lnTo>
                    <a:pt x="288518" y="761707"/>
                  </a:lnTo>
                  <a:lnTo>
                    <a:pt x="293535" y="764247"/>
                  </a:lnTo>
                  <a:lnTo>
                    <a:pt x="295719" y="765517"/>
                  </a:lnTo>
                  <a:lnTo>
                    <a:pt x="299186" y="765517"/>
                  </a:lnTo>
                  <a:lnTo>
                    <a:pt x="301104" y="768057"/>
                  </a:lnTo>
                  <a:lnTo>
                    <a:pt x="299542" y="769327"/>
                  </a:lnTo>
                  <a:lnTo>
                    <a:pt x="297345" y="768057"/>
                  </a:lnTo>
                  <a:lnTo>
                    <a:pt x="295960" y="769327"/>
                  </a:lnTo>
                  <a:lnTo>
                    <a:pt x="296316" y="769327"/>
                  </a:lnTo>
                  <a:lnTo>
                    <a:pt x="297586" y="770597"/>
                  </a:lnTo>
                  <a:lnTo>
                    <a:pt x="296672" y="770597"/>
                  </a:lnTo>
                  <a:lnTo>
                    <a:pt x="294843" y="771867"/>
                  </a:lnTo>
                  <a:lnTo>
                    <a:pt x="297408" y="771867"/>
                  </a:lnTo>
                  <a:lnTo>
                    <a:pt x="297205" y="773137"/>
                  </a:lnTo>
                  <a:lnTo>
                    <a:pt x="298589" y="771867"/>
                  </a:lnTo>
                  <a:lnTo>
                    <a:pt x="301802" y="771867"/>
                  </a:lnTo>
                  <a:lnTo>
                    <a:pt x="298056" y="770597"/>
                  </a:lnTo>
                  <a:lnTo>
                    <a:pt x="299148" y="770597"/>
                  </a:lnTo>
                  <a:lnTo>
                    <a:pt x="301548" y="769327"/>
                  </a:lnTo>
                  <a:lnTo>
                    <a:pt x="300634" y="769327"/>
                  </a:lnTo>
                  <a:lnTo>
                    <a:pt x="302933" y="768057"/>
                  </a:lnTo>
                  <a:lnTo>
                    <a:pt x="303682" y="768057"/>
                  </a:lnTo>
                  <a:lnTo>
                    <a:pt x="302298" y="766787"/>
                  </a:lnTo>
                  <a:lnTo>
                    <a:pt x="305346" y="766787"/>
                  </a:lnTo>
                  <a:lnTo>
                    <a:pt x="304774" y="768057"/>
                  </a:lnTo>
                  <a:lnTo>
                    <a:pt x="305930" y="766787"/>
                  </a:lnTo>
                  <a:lnTo>
                    <a:pt x="307086" y="765517"/>
                  </a:lnTo>
                  <a:close/>
                </a:path>
                <a:path w="329565" h="1215390">
                  <a:moveTo>
                    <a:pt x="307822" y="749566"/>
                  </a:moveTo>
                  <a:lnTo>
                    <a:pt x="306717" y="749046"/>
                  </a:lnTo>
                  <a:lnTo>
                    <a:pt x="306438" y="748919"/>
                  </a:lnTo>
                  <a:lnTo>
                    <a:pt x="305549" y="749782"/>
                  </a:lnTo>
                  <a:lnTo>
                    <a:pt x="306197" y="750747"/>
                  </a:lnTo>
                  <a:lnTo>
                    <a:pt x="307174" y="749592"/>
                  </a:lnTo>
                  <a:lnTo>
                    <a:pt x="307822" y="749566"/>
                  </a:lnTo>
                  <a:close/>
                </a:path>
                <a:path w="329565" h="1215390">
                  <a:moveTo>
                    <a:pt x="308737" y="1212761"/>
                  </a:moveTo>
                  <a:lnTo>
                    <a:pt x="307162" y="1212024"/>
                  </a:lnTo>
                  <a:lnTo>
                    <a:pt x="304330" y="1211021"/>
                  </a:lnTo>
                  <a:lnTo>
                    <a:pt x="301142" y="1210792"/>
                  </a:lnTo>
                  <a:lnTo>
                    <a:pt x="304355" y="1211795"/>
                  </a:lnTo>
                  <a:lnTo>
                    <a:pt x="302958" y="1211681"/>
                  </a:lnTo>
                  <a:lnTo>
                    <a:pt x="306793" y="1212811"/>
                  </a:lnTo>
                  <a:lnTo>
                    <a:pt x="307136" y="1213269"/>
                  </a:lnTo>
                  <a:lnTo>
                    <a:pt x="305587" y="1213307"/>
                  </a:lnTo>
                  <a:lnTo>
                    <a:pt x="304342" y="1213040"/>
                  </a:lnTo>
                  <a:lnTo>
                    <a:pt x="305206" y="1213319"/>
                  </a:lnTo>
                  <a:lnTo>
                    <a:pt x="303491" y="1213523"/>
                  </a:lnTo>
                  <a:lnTo>
                    <a:pt x="305612" y="1214081"/>
                  </a:lnTo>
                  <a:lnTo>
                    <a:pt x="308330" y="1214018"/>
                  </a:lnTo>
                  <a:lnTo>
                    <a:pt x="308546" y="1213383"/>
                  </a:lnTo>
                  <a:lnTo>
                    <a:pt x="306463" y="1212354"/>
                  </a:lnTo>
                  <a:lnTo>
                    <a:pt x="307238" y="1212329"/>
                  </a:lnTo>
                  <a:lnTo>
                    <a:pt x="308114" y="1212621"/>
                  </a:lnTo>
                  <a:lnTo>
                    <a:pt x="308737" y="1212761"/>
                  </a:lnTo>
                  <a:close/>
                </a:path>
                <a:path w="329565" h="1215390">
                  <a:moveTo>
                    <a:pt x="310007" y="754888"/>
                  </a:moveTo>
                  <a:lnTo>
                    <a:pt x="306616" y="757034"/>
                  </a:lnTo>
                  <a:lnTo>
                    <a:pt x="306882" y="757656"/>
                  </a:lnTo>
                  <a:lnTo>
                    <a:pt x="310007" y="754888"/>
                  </a:lnTo>
                  <a:close/>
                </a:path>
                <a:path w="329565" h="1215390">
                  <a:moveTo>
                    <a:pt x="319722" y="1175054"/>
                  </a:moveTo>
                  <a:lnTo>
                    <a:pt x="319290" y="1175258"/>
                  </a:lnTo>
                  <a:lnTo>
                    <a:pt x="319519" y="1175219"/>
                  </a:lnTo>
                  <a:lnTo>
                    <a:pt x="319659" y="1175143"/>
                  </a:lnTo>
                  <a:close/>
                </a:path>
                <a:path w="329565" h="1215390">
                  <a:moveTo>
                    <a:pt x="320611" y="1194015"/>
                  </a:moveTo>
                  <a:lnTo>
                    <a:pt x="317703" y="1193533"/>
                  </a:lnTo>
                  <a:lnTo>
                    <a:pt x="316445" y="1193266"/>
                  </a:lnTo>
                  <a:lnTo>
                    <a:pt x="317627" y="1193558"/>
                  </a:lnTo>
                  <a:lnTo>
                    <a:pt x="318185" y="1193774"/>
                  </a:lnTo>
                  <a:lnTo>
                    <a:pt x="318389" y="1193965"/>
                  </a:lnTo>
                  <a:lnTo>
                    <a:pt x="319595" y="1194104"/>
                  </a:lnTo>
                  <a:lnTo>
                    <a:pt x="320459" y="1194181"/>
                  </a:lnTo>
                  <a:lnTo>
                    <a:pt x="320611" y="1194015"/>
                  </a:lnTo>
                  <a:close/>
                </a:path>
                <a:path w="329565" h="1215390">
                  <a:moveTo>
                    <a:pt x="320890" y="1174559"/>
                  </a:moveTo>
                  <a:lnTo>
                    <a:pt x="319773" y="1174369"/>
                  </a:lnTo>
                  <a:lnTo>
                    <a:pt x="320014" y="1174775"/>
                  </a:lnTo>
                  <a:lnTo>
                    <a:pt x="319722" y="1175054"/>
                  </a:lnTo>
                  <a:lnTo>
                    <a:pt x="320890" y="1174559"/>
                  </a:lnTo>
                  <a:close/>
                </a:path>
                <a:path w="329565" h="1215390">
                  <a:moveTo>
                    <a:pt x="322453" y="1186561"/>
                  </a:moveTo>
                  <a:lnTo>
                    <a:pt x="321094" y="1186002"/>
                  </a:lnTo>
                  <a:lnTo>
                    <a:pt x="321081" y="1186205"/>
                  </a:lnTo>
                  <a:lnTo>
                    <a:pt x="321462" y="1186294"/>
                  </a:lnTo>
                  <a:lnTo>
                    <a:pt x="321919" y="1186421"/>
                  </a:lnTo>
                  <a:lnTo>
                    <a:pt x="322453" y="1186561"/>
                  </a:lnTo>
                  <a:close/>
                </a:path>
                <a:path w="329565" h="1215390">
                  <a:moveTo>
                    <a:pt x="325208" y="1151636"/>
                  </a:moveTo>
                  <a:lnTo>
                    <a:pt x="325018" y="1151445"/>
                  </a:lnTo>
                  <a:lnTo>
                    <a:pt x="324815" y="1151280"/>
                  </a:lnTo>
                  <a:lnTo>
                    <a:pt x="324510" y="1151293"/>
                  </a:lnTo>
                  <a:lnTo>
                    <a:pt x="324573" y="1151483"/>
                  </a:lnTo>
                  <a:lnTo>
                    <a:pt x="324916" y="1151597"/>
                  </a:lnTo>
                  <a:lnTo>
                    <a:pt x="325208" y="1151636"/>
                  </a:lnTo>
                  <a:close/>
                </a:path>
                <a:path w="329565" h="1215390">
                  <a:moveTo>
                    <a:pt x="329006" y="1147673"/>
                  </a:moveTo>
                  <a:lnTo>
                    <a:pt x="328764" y="1147584"/>
                  </a:lnTo>
                  <a:lnTo>
                    <a:pt x="328587" y="1147737"/>
                  </a:lnTo>
                  <a:lnTo>
                    <a:pt x="328828" y="1147749"/>
                  </a:lnTo>
                  <a:lnTo>
                    <a:pt x="329006" y="11476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99998" y="9023547"/>
              <a:ext cx="173990" cy="858519"/>
            </a:xfrm>
            <a:custGeom>
              <a:avLst/>
              <a:gdLst/>
              <a:ahLst/>
              <a:cxnLst/>
              <a:rect l="l" t="t" r="r" b="b"/>
              <a:pathLst>
                <a:path w="173990" h="858520">
                  <a:moveTo>
                    <a:pt x="1536" y="844981"/>
                  </a:moveTo>
                  <a:lnTo>
                    <a:pt x="1397" y="845185"/>
                  </a:lnTo>
                  <a:lnTo>
                    <a:pt x="1384" y="845337"/>
                  </a:lnTo>
                  <a:lnTo>
                    <a:pt x="1460" y="845464"/>
                  </a:lnTo>
                  <a:lnTo>
                    <a:pt x="1473" y="845134"/>
                  </a:lnTo>
                  <a:lnTo>
                    <a:pt x="1536" y="844981"/>
                  </a:lnTo>
                  <a:close/>
                </a:path>
                <a:path w="173990" h="858520">
                  <a:moveTo>
                    <a:pt x="1841" y="846366"/>
                  </a:moveTo>
                  <a:lnTo>
                    <a:pt x="1714" y="846175"/>
                  </a:lnTo>
                  <a:lnTo>
                    <a:pt x="1625" y="845997"/>
                  </a:lnTo>
                  <a:lnTo>
                    <a:pt x="1562" y="845832"/>
                  </a:lnTo>
                  <a:lnTo>
                    <a:pt x="1028" y="845693"/>
                  </a:lnTo>
                  <a:lnTo>
                    <a:pt x="1168" y="845921"/>
                  </a:lnTo>
                  <a:lnTo>
                    <a:pt x="1447" y="846137"/>
                  </a:lnTo>
                  <a:lnTo>
                    <a:pt x="1841" y="846366"/>
                  </a:lnTo>
                  <a:close/>
                </a:path>
                <a:path w="173990" h="858520">
                  <a:moveTo>
                    <a:pt x="2108" y="850900"/>
                  </a:moveTo>
                  <a:lnTo>
                    <a:pt x="1981" y="850188"/>
                  </a:lnTo>
                  <a:lnTo>
                    <a:pt x="1358" y="849947"/>
                  </a:lnTo>
                  <a:lnTo>
                    <a:pt x="2108" y="850900"/>
                  </a:lnTo>
                  <a:close/>
                </a:path>
                <a:path w="173990" h="858520">
                  <a:moveTo>
                    <a:pt x="2654" y="845997"/>
                  </a:moveTo>
                  <a:lnTo>
                    <a:pt x="1943" y="845794"/>
                  </a:lnTo>
                  <a:lnTo>
                    <a:pt x="1587" y="845654"/>
                  </a:lnTo>
                  <a:lnTo>
                    <a:pt x="1460" y="845464"/>
                  </a:lnTo>
                  <a:lnTo>
                    <a:pt x="1562" y="845832"/>
                  </a:lnTo>
                  <a:lnTo>
                    <a:pt x="1993" y="845934"/>
                  </a:lnTo>
                  <a:lnTo>
                    <a:pt x="2387" y="846023"/>
                  </a:lnTo>
                  <a:lnTo>
                    <a:pt x="2654" y="845997"/>
                  </a:lnTo>
                  <a:close/>
                </a:path>
                <a:path w="173990" h="858520">
                  <a:moveTo>
                    <a:pt x="2743" y="850493"/>
                  </a:moveTo>
                  <a:lnTo>
                    <a:pt x="2425" y="849947"/>
                  </a:lnTo>
                  <a:lnTo>
                    <a:pt x="1358" y="848677"/>
                  </a:lnTo>
                  <a:lnTo>
                    <a:pt x="1930" y="849947"/>
                  </a:lnTo>
                  <a:lnTo>
                    <a:pt x="1981" y="850188"/>
                  </a:lnTo>
                  <a:lnTo>
                    <a:pt x="2743" y="850493"/>
                  </a:lnTo>
                  <a:close/>
                </a:path>
                <a:path w="173990" h="858520">
                  <a:moveTo>
                    <a:pt x="3340" y="852487"/>
                  </a:moveTo>
                  <a:lnTo>
                    <a:pt x="2108" y="850900"/>
                  </a:lnTo>
                  <a:lnTo>
                    <a:pt x="2387" y="852487"/>
                  </a:lnTo>
                  <a:lnTo>
                    <a:pt x="3340" y="852487"/>
                  </a:lnTo>
                  <a:close/>
                </a:path>
                <a:path w="173990" h="858520">
                  <a:moveTo>
                    <a:pt x="3632" y="858215"/>
                  </a:moveTo>
                  <a:lnTo>
                    <a:pt x="3327" y="857554"/>
                  </a:lnTo>
                  <a:lnTo>
                    <a:pt x="0" y="856526"/>
                  </a:lnTo>
                  <a:lnTo>
                    <a:pt x="749" y="857580"/>
                  </a:lnTo>
                  <a:lnTo>
                    <a:pt x="1600" y="857948"/>
                  </a:lnTo>
                  <a:lnTo>
                    <a:pt x="3632" y="858215"/>
                  </a:lnTo>
                  <a:close/>
                </a:path>
                <a:path w="173990" h="858520">
                  <a:moveTo>
                    <a:pt x="4191" y="832167"/>
                  </a:moveTo>
                  <a:lnTo>
                    <a:pt x="2400" y="832167"/>
                  </a:lnTo>
                  <a:lnTo>
                    <a:pt x="2959" y="833437"/>
                  </a:lnTo>
                  <a:lnTo>
                    <a:pt x="4191" y="832167"/>
                  </a:lnTo>
                  <a:close/>
                </a:path>
                <a:path w="173990" h="858520">
                  <a:moveTo>
                    <a:pt x="4572" y="851217"/>
                  </a:moveTo>
                  <a:lnTo>
                    <a:pt x="2743" y="850493"/>
                  </a:lnTo>
                  <a:lnTo>
                    <a:pt x="3162" y="851217"/>
                  </a:lnTo>
                  <a:lnTo>
                    <a:pt x="4572" y="851217"/>
                  </a:lnTo>
                  <a:close/>
                </a:path>
                <a:path w="173990" h="858520">
                  <a:moveTo>
                    <a:pt x="5334" y="829068"/>
                  </a:moveTo>
                  <a:lnTo>
                    <a:pt x="4013" y="828357"/>
                  </a:lnTo>
                  <a:lnTo>
                    <a:pt x="4838" y="829627"/>
                  </a:lnTo>
                  <a:lnTo>
                    <a:pt x="5334" y="829068"/>
                  </a:lnTo>
                  <a:close/>
                </a:path>
                <a:path w="173990" h="858520">
                  <a:moveTo>
                    <a:pt x="7086" y="847636"/>
                  </a:moveTo>
                  <a:lnTo>
                    <a:pt x="6324" y="847407"/>
                  </a:lnTo>
                  <a:lnTo>
                    <a:pt x="5702" y="848677"/>
                  </a:lnTo>
                  <a:lnTo>
                    <a:pt x="7086" y="847636"/>
                  </a:lnTo>
                  <a:close/>
                </a:path>
                <a:path w="173990" h="858520">
                  <a:moveTo>
                    <a:pt x="7785" y="854925"/>
                  </a:moveTo>
                  <a:lnTo>
                    <a:pt x="6261" y="853948"/>
                  </a:lnTo>
                  <a:lnTo>
                    <a:pt x="3505" y="852627"/>
                  </a:lnTo>
                  <a:lnTo>
                    <a:pt x="304" y="852487"/>
                  </a:lnTo>
                  <a:lnTo>
                    <a:pt x="3441" y="853757"/>
                  </a:lnTo>
                  <a:lnTo>
                    <a:pt x="2044" y="853655"/>
                  </a:lnTo>
                  <a:lnTo>
                    <a:pt x="5803" y="855103"/>
                  </a:lnTo>
                  <a:lnTo>
                    <a:pt x="6096" y="855738"/>
                  </a:lnTo>
                  <a:lnTo>
                    <a:pt x="4521" y="855891"/>
                  </a:lnTo>
                  <a:lnTo>
                    <a:pt x="3289" y="855560"/>
                  </a:lnTo>
                  <a:lnTo>
                    <a:pt x="4127" y="855929"/>
                  </a:lnTo>
                  <a:lnTo>
                    <a:pt x="2374" y="856310"/>
                  </a:lnTo>
                  <a:lnTo>
                    <a:pt x="4457" y="857021"/>
                  </a:lnTo>
                  <a:lnTo>
                    <a:pt x="7239" y="856754"/>
                  </a:lnTo>
                  <a:lnTo>
                    <a:pt x="7518" y="855840"/>
                  </a:lnTo>
                  <a:lnTo>
                    <a:pt x="5524" y="854456"/>
                  </a:lnTo>
                  <a:lnTo>
                    <a:pt x="6311" y="854392"/>
                  </a:lnTo>
                  <a:lnTo>
                    <a:pt x="7175" y="854760"/>
                  </a:lnTo>
                  <a:lnTo>
                    <a:pt x="7785" y="854925"/>
                  </a:lnTo>
                  <a:close/>
                </a:path>
                <a:path w="173990" h="858520">
                  <a:moveTo>
                    <a:pt x="12115" y="852487"/>
                  </a:moveTo>
                  <a:lnTo>
                    <a:pt x="5702" y="848677"/>
                  </a:lnTo>
                  <a:lnTo>
                    <a:pt x="4622" y="848677"/>
                  </a:lnTo>
                  <a:lnTo>
                    <a:pt x="2870" y="847407"/>
                  </a:lnTo>
                  <a:lnTo>
                    <a:pt x="1828" y="847407"/>
                  </a:lnTo>
                  <a:lnTo>
                    <a:pt x="2565" y="848677"/>
                  </a:lnTo>
                  <a:lnTo>
                    <a:pt x="4254" y="849947"/>
                  </a:lnTo>
                  <a:lnTo>
                    <a:pt x="4965" y="851217"/>
                  </a:lnTo>
                  <a:lnTo>
                    <a:pt x="6096" y="851217"/>
                  </a:lnTo>
                  <a:lnTo>
                    <a:pt x="12115" y="852487"/>
                  </a:lnTo>
                  <a:close/>
                </a:path>
                <a:path w="173990" h="858520">
                  <a:moveTo>
                    <a:pt x="13639" y="847407"/>
                  </a:moveTo>
                  <a:lnTo>
                    <a:pt x="10960" y="846467"/>
                  </a:lnTo>
                  <a:lnTo>
                    <a:pt x="11328" y="847407"/>
                  </a:lnTo>
                  <a:lnTo>
                    <a:pt x="13639" y="847407"/>
                  </a:lnTo>
                  <a:close/>
                </a:path>
                <a:path w="173990" h="858520">
                  <a:moveTo>
                    <a:pt x="14414" y="781354"/>
                  </a:moveTo>
                  <a:close/>
                </a:path>
                <a:path w="173990" h="858520">
                  <a:moveTo>
                    <a:pt x="14655" y="834707"/>
                  </a:moveTo>
                  <a:lnTo>
                    <a:pt x="14554" y="833437"/>
                  </a:lnTo>
                  <a:lnTo>
                    <a:pt x="13970" y="833437"/>
                  </a:lnTo>
                  <a:lnTo>
                    <a:pt x="14655" y="834707"/>
                  </a:lnTo>
                  <a:close/>
                </a:path>
                <a:path w="173990" h="858520">
                  <a:moveTo>
                    <a:pt x="17780" y="780097"/>
                  </a:moveTo>
                  <a:lnTo>
                    <a:pt x="14376" y="780097"/>
                  </a:lnTo>
                  <a:lnTo>
                    <a:pt x="14414" y="781354"/>
                  </a:lnTo>
                  <a:lnTo>
                    <a:pt x="17780" y="780097"/>
                  </a:lnTo>
                  <a:close/>
                </a:path>
                <a:path w="173990" h="858520">
                  <a:moveTo>
                    <a:pt x="21336" y="749338"/>
                  </a:moveTo>
                  <a:lnTo>
                    <a:pt x="21082" y="748347"/>
                  </a:lnTo>
                  <a:lnTo>
                    <a:pt x="20472" y="748347"/>
                  </a:lnTo>
                  <a:lnTo>
                    <a:pt x="19939" y="748347"/>
                  </a:lnTo>
                  <a:lnTo>
                    <a:pt x="21336" y="749338"/>
                  </a:lnTo>
                  <a:close/>
                </a:path>
                <a:path w="173990" h="858520">
                  <a:moveTo>
                    <a:pt x="21717" y="749617"/>
                  </a:moveTo>
                  <a:lnTo>
                    <a:pt x="21336" y="749338"/>
                  </a:lnTo>
                  <a:lnTo>
                    <a:pt x="21399" y="749617"/>
                  </a:lnTo>
                  <a:lnTo>
                    <a:pt x="21717" y="749617"/>
                  </a:lnTo>
                  <a:close/>
                </a:path>
                <a:path w="173990" h="858520">
                  <a:moveTo>
                    <a:pt x="21920" y="741997"/>
                  </a:moveTo>
                  <a:lnTo>
                    <a:pt x="21526" y="740727"/>
                  </a:lnTo>
                  <a:lnTo>
                    <a:pt x="21234" y="740727"/>
                  </a:lnTo>
                  <a:lnTo>
                    <a:pt x="21259" y="741997"/>
                  </a:lnTo>
                  <a:lnTo>
                    <a:pt x="21920" y="741997"/>
                  </a:lnTo>
                  <a:close/>
                </a:path>
                <a:path w="173990" h="858520">
                  <a:moveTo>
                    <a:pt x="22098" y="827684"/>
                  </a:moveTo>
                  <a:lnTo>
                    <a:pt x="19227" y="827011"/>
                  </a:lnTo>
                  <a:lnTo>
                    <a:pt x="17995" y="826655"/>
                  </a:lnTo>
                  <a:lnTo>
                    <a:pt x="19138" y="827036"/>
                  </a:lnTo>
                  <a:lnTo>
                    <a:pt x="19685" y="827341"/>
                  </a:lnTo>
                  <a:lnTo>
                    <a:pt x="19862" y="827620"/>
                  </a:lnTo>
                  <a:lnTo>
                    <a:pt x="20396" y="827735"/>
                  </a:lnTo>
                  <a:lnTo>
                    <a:pt x="21056" y="827824"/>
                  </a:lnTo>
                  <a:lnTo>
                    <a:pt x="21920" y="827913"/>
                  </a:lnTo>
                  <a:lnTo>
                    <a:pt x="22098" y="827684"/>
                  </a:lnTo>
                  <a:close/>
                </a:path>
                <a:path w="173990" h="858520">
                  <a:moveTo>
                    <a:pt x="22415" y="745807"/>
                  </a:moveTo>
                  <a:lnTo>
                    <a:pt x="20002" y="744537"/>
                  </a:lnTo>
                  <a:lnTo>
                    <a:pt x="20320" y="745807"/>
                  </a:lnTo>
                  <a:lnTo>
                    <a:pt x="22415" y="745807"/>
                  </a:lnTo>
                  <a:close/>
                </a:path>
                <a:path w="173990" h="858520">
                  <a:moveTo>
                    <a:pt x="22618" y="745807"/>
                  </a:moveTo>
                  <a:lnTo>
                    <a:pt x="22415" y="745807"/>
                  </a:lnTo>
                  <a:lnTo>
                    <a:pt x="22580" y="745896"/>
                  </a:lnTo>
                  <a:close/>
                </a:path>
                <a:path w="173990" h="858520">
                  <a:moveTo>
                    <a:pt x="22733" y="820737"/>
                  </a:moveTo>
                  <a:lnTo>
                    <a:pt x="22136" y="819467"/>
                  </a:lnTo>
                  <a:lnTo>
                    <a:pt x="21170" y="820204"/>
                  </a:lnTo>
                  <a:lnTo>
                    <a:pt x="22733" y="820737"/>
                  </a:lnTo>
                  <a:close/>
                </a:path>
                <a:path w="173990" h="858520">
                  <a:moveTo>
                    <a:pt x="23685" y="816927"/>
                  </a:moveTo>
                  <a:lnTo>
                    <a:pt x="22606" y="816927"/>
                  </a:lnTo>
                  <a:lnTo>
                    <a:pt x="23495" y="818197"/>
                  </a:lnTo>
                  <a:lnTo>
                    <a:pt x="23685" y="816927"/>
                  </a:lnTo>
                  <a:close/>
                </a:path>
                <a:path w="173990" h="858520">
                  <a:moveTo>
                    <a:pt x="23952" y="729869"/>
                  </a:moveTo>
                  <a:lnTo>
                    <a:pt x="23164" y="729297"/>
                  </a:lnTo>
                  <a:lnTo>
                    <a:pt x="22999" y="728738"/>
                  </a:lnTo>
                  <a:lnTo>
                    <a:pt x="21907" y="729297"/>
                  </a:lnTo>
                  <a:lnTo>
                    <a:pt x="23952" y="729869"/>
                  </a:lnTo>
                  <a:close/>
                </a:path>
                <a:path w="173990" h="858520">
                  <a:moveTo>
                    <a:pt x="24155" y="800582"/>
                  </a:moveTo>
                  <a:lnTo>
                    <a:pt x="23685" y="800849"/>
                  </a:lnTo>
                  <a:lnTo>
                    <a:pt x="23926" y="800798"/>
                  </a:lnTo>
                  <a:lnTo>
                    <a:pt x="24066" y="800709"/>
                  </a:lnTo>
                  <a:lnTo>
                    <a:pt x="24155" y="800582"/>
                  </a:lnTo>
                  <a:close/>
                </a:path>
                <a:path w="173990" h="858520">
                  <a:moveTo>
                    <a:pt x="25019" y="817029"/>
                  </a:moveTo>
                  <a:lnTo>
                    <a:pt x="23736" y="816229"/>
                  </a:lnTo>
                  <a:lnTo>
                    <a:pt x="23685" y="816508"/>
                  </a:lnTo>
                  <a:lnTo>
                    <a:pt x="24066" y="816660"/>
                  </a:lnTo>
                  <a:lnTo>
                    <a:pt x="24511" y="816825"/>
                  </a:lnTo>
                  <a:lnTo>
                    <a:pt x="25019" y="817029"/>
                  </a:lnTo>
                  <a:close/>
                </a:path>
                <a:path w="173990" h="858520">
                  <a:moveTo>
                    <a:pt x="25425" y="799896"/>
                  </a:moveTo>
                  <a:lnTo>
                    <a:pt x="24320" y="799604"/>
                  </a:lnTo>
                  <a:lnTo>
                    <a:pt x="24498" y="800188"/>
                  </a:lnTo>
                  <a:lnTo>
                    <a:pt x="24155" y="800582"/>
                  </a:lnTo>
                  <a:lnTo>
                    <a:pt x="25425" y="799896"/>
                  </a:lnTo>
                  <a:close/>
                </a:path>
                <a:path w="173990" h="858520">
                  <a:moveTo>
                    <a:pt x="25742" y="709383"/>
                  </a:moveTo>
                  <a:lnTo>
                    <a:pt x="25349" y="709752"/>
                  </a:lnTo>
                  <a:lnTo>
                    <a:pt x="25057" y="710285"/>
                  </a:lnTo>
                  <a:lnTo>
                    <a:pt x="24930" y="710844"/>
                  </a:lnTo>
                  <a:lnTo>
                    <a:pt x="25742" y="709383"/>
                  </a:lnTo>
                  <a:close/>
                </a:path>
                <a:path w="173990" h="858520">
                  <a:moveTo>
                    <a:pt x="27139" y="808189"/>
                  </a:moveTo>
                  <a:lnTo>
                    <a:pt x="26771" y="808113"/>
                  </a:lnTo>
                  <a:lnTo>
                    <a:pt x="26416" y="808075"/>
                  </a:lnTo>
                  <a:lnTo>
                    <a:pt x="26073" y="808075"/>
                  </a:lnTo>
                  <a:lnTo>
                    <a:pt x="26504" y="808151"/>
                  </a:lnTo>
                  <a:lnTo>
                    <a:pt x="26898" y="808177"/>
                  </a:lnTo>
                  <a:lnTo>
                    <a:pt x="27139" y="808189"/>
                  </a:lnTo>
                  <a:close/>
                </a:path>
                <a:path w="173990" h="858520">
                  <a:moveTo>
                    <a:pt x="27279" y="805497"/>
                  </a:moveTo>
                  <a:lnTo>
                    <a:pt x="26644" y="805497"/>
                  </a:lnTo>
                  <a:lnTo>
                    <a:pt x="25781" y="804570"/>
                  </a:lnTo>
                  <a:lnTo>
                    <a:pt x="25781" y="805497"/>
                  </a:lnTo>
                  <a:lnTo>
                    <a:pt x="24257" y="805497"/>
                  </a:lnTo>
                  <a:lnTo>
                    <a:pt x="24358" y="804227"/>
                  </a:lnTo>
                  <a:lnTo>
                    <a:pt x="25781" y="805497"/>
                  </a:lnTo>
                  <a:lnTo>
                    <a:pt x="25781" y="804570"/>
                  </a:lnTo>
                  <a:lnTo>
                    <a:pt x="25463" y="804227"/>
                  </a:lnTo>
                  <a:lnTo>
                    <a:pt x="26987" y="801687"/>
                  </a:lnTo>
                  <a:lnTo>
                    <a:pt x="23241" y="801687"/>
                  </a:lnTo>
                  <a:lnTo>
                    <a:pt x="20751" y="797877"/>
                  </a:lnTo>
                  <a:lnTo>
                    <a:pt x="26009" y="796607"/>
                  </a:lnTo>
                  <a:lnTo>
                    <a:pt x="25234" y="794067"/>
                  </a:lnTo>
                  <a:lnTo>
                    <a:pt x="26250" y="794067"/>
                  </a:lnTo>
                  <a:lnTo>
                    <a:pt x="25387" y="792797"/>
                  </a:lnTo>
                  <a:lnTo>
                    <a:pt x="26238" y="791527"/>
                  </a:lnTo>
                  <a:lnTo>
                    <a:pt x="15938" y="791527"/>
                  </a:lnTo>
                  <a:lnTo>
                    <a:pt x="15595" y="791527"/>
                  </a:lnTo>
                  <a:lnTo>
                    <a:pt x="13601" y="791527"/>
                  </a:lnTo>
                  <a:lnTo>
                    <a:pt x="12344" y="792797"/>
                  </a:lnTo>
                  <a:lnTo>
                    <a:pt x="14135" y="795337"/>
                  </a:lnTo>
                  <a:lnTo>
                    <a:pt x="15252" y="797877"/>
                  </a:lnTo>
                  <a:lnTo>
                    <a:pt x="12446" y="797877"/>
                  </a:lnTo>
                  <a:lnTo>
                    <a:pt x="12598" y="800417"/>
                  </a:lnTo>
                  <a:lnTo>
                    <a:pt x="11722" y="801687"/>
                  </a:lnTo>
                  <a:lnTo>
                    <a:pt x="13042" y="801687"/>
                  </a:lnTo>
                  <a:lnTo>
                    <a:pt x="12661" y="802957"/>
                  </a:lnTo>
                  <a:lnTo>
                    <a:pt x="14782" y="802957"/>
                  </a:lnTo>
                  <a:lnTo>
                    <a:pt x="11430" y="804227"/>
                  </a:lnTo>
                  <a:lnTo>
                    <a:pt x="12839" y="810577"/>
                  </a:lnTo>
                  <a:lnTo>
                    <a:pt x="10350" y="811822"/>
                  </a:lnTo>
                  <a:lnTo>
                    <a:pt x="9271" y="810577"/>
                  </a:lnTo>
                  <a:lnTo>
                    <a:pt x="9194" y="811847"/>
                  </a:lnTo>
                  <a:lnTo>
                    <a:pt x="9944" y="814387"/>
                  </a:lnTo>
                  <a:lnTo>
                    <a:pt x="14211" y="814387"/>
                  </a:lnTo>
                  <a:lnTo>
                    <a:pt x="14744" y="814387"/>
                  </a:lnTo>
                  <a:lnTo>
                    <a:pt x="15684" y="815657"/>
                  </a:lnTo>
                  <a:lnTo>
                    <a:pt x="15544" y="815657"/>
                  </a:lnTo>
                  <a:lnTo>
                    <a:pt x="14211" y="814387"/>
                  </a:lnTo>
                  <a:lnTo>
                    <a:pt x="11734" y="815657"/>
                  </a:lnTo>
                  <a:lnTo>
                    <a:pt x="12560" y="815657"/>
                  </a:lnTo>
                  <a:lnTo>
                    <a:pt x="8064" y="816927"/>
                  </a:lnTo>
                  <a:lnTo>
                    <a:pt x="17284" y="816927"/>
                  </a:lnTo>
                  <a:lnTo>
                    <a:pt x="15697" y="817562"/>
                  </a:lnTo>
                  <a:lnTo>
                    <a:pt x="15697" y="823277"/>
                  </a:lnTo>
                  <a:lnTo>
                    <a:pt x="12776" y="823277"/>
                  </a:lnTo>
                  <a:lnTo>
                    <a:pt x="12090" y="822007"/>
                  </a:lnTo>
                  <a:lnTo>
                    <a:pt x="12230" y="822007"/>
                  </a:lnTo>
                  <a:lnTo>
                    <a:pt x="11811" y="821232"/>
                  </a:lnTo>
                  <a:lnTo>
                    <a:pt x="15697" y="823277"/>
                  </a:lnTo>
                  <a:lnTo>
                    <a:pt x="15697" y="817562"/>
                  </a:lnTo>
                  <a:lnTo>
                    <a:pt x="14046" y="818197"/>
                  </a:lnTo>
                  <a:lnTo>
                    <a:pt x="12827" y="818197"/>
                  </a:lnTo>
                  <a:lnTo>
                    <a:pt x="13309" y="819467"/>
                  </a:lnTo>
                  <a:lnTo>
                    <a:pt x="14833" y="820737"/>
                  </a:lnTo>
                  <a:lnTo>
                    <a:pt x="11557" y="820737"/>
                  </a:lnTo>
                  <a:lnTo>
                    <a:pt x="13182" y="819467"/>
                  </a:lnTo>
                  <a:lnTo>
                    <a:pt x="10934" y="819467"/>
                  </a:lnTo>
                  <a:lnTo>
                    <a:pt x="10871" y="820737"/>
                  </a:lnTo>
                  <a:lnTo>
                    <a:pt x="11150" y="820877"/>
                  </a:lnTo>
                  <a:lnTo>
                    <a:pt x="8115" y="822007"/>
                  </a:lnTo>
                  <a:lnTo>
                    <a:pt x="8318" y="822007"/>
                  </a:lnTo>
                  <a:lnTo>
                    <a:pt x="8902" y="822007"/>
                  </a:lnTo>
                  <a:lnTo>
                    <a:pt x="8242" y="823277"/>
                  </a:lnTo>
                  <a:lnTo>
                    <a:pt x="8318" y="822007"/>
                  </a:lnTo>
                  <a:lnTo>
                    <a:pt x="6489" y="824547"/>
                  </a:lnTo>
                  <a:lnTo>
                    <a:pt x="7454" y="823277"/>
                  </a:lnTo>
                  <a:lnTo>
                    <a:pt x="14325" y="827087"/>
                  </a:lnTo>
                  <a:lnTo>
                    <a:pt x="8432" y="827087"/>
                  </a:lnTo>
                  <a:lnTo>
                    <a:pt x="8191" y="827087"/>
                  </a:lnTo>
                  <a:lnTo>
                    <a:pt x="9080" y="827608"/>
                  </a:lnTo>
                  <a:lnTo>
                    <a:pt x="10007" y="828357"/>
                  </a:lnTo>
                  <a:lnTo>
                    <a:pt x="5969" y="828357"/>
                  </a:lnTo>
                  <a:lnTo>
                    <a:pt x="5334" y="829068"/>
                  </a:lnTo>
                  <a:lnTo>
                    <a:pt x="6337" y="829627"/>
                  </a:lnTo>
                  <a:lnTo>
                    <a:pt x="4838" y="829627"/>
                  </a:lnTo>
                  <a:lnTo>
                    <a:pt x="1739" y="829627"/>
                  </a:lnTo>
                  <a:lnTo>
                    <a:pt x="4673" y="831799"/>
                  </a:lnTo>
                  <a:lnTo>
                    <a:pt x="4876" y="832167"/>
                  </a:lnTo>
                  <a:lnTo>
                    <a:pt x="5156" y="832167"/>
                  </a:lnTo>
                  <a:lnTo>
                    <a:pt x="5435" y="832167"/>
                  </a:lnTo>
                  <a:lnTo>
                    <a:pt x="8496" y="834707"/>
                  </a:lnTo>
                  <a:lnTo>
                    <a:pt x="482" y="835977"/>
                  </a:lnTo>
                  <a:lnTo>
                    <a:pt x="4699" y="838517"/>
                  </a:lnTo>
                  <a:lnTo>
                    <a:pt x="6210" y="841057"/>
                  </a:lnTo>
                  <a:lnTo>
                    <a:pt x="9525" y="842327"/>
                  </a:lnTo>
                  <a:lnTo>
                    <a:pt x="10807" y="844867"/>
                  </a:lnTo>
                  <a:lnTo>
                    <a:pt x="9080" y="844867"/>
                  </a:lnTo>
                  <a:lnTo>
                    <a:pt x="7277" y="843597"/>
                  </a:lnTo>
                  <a:lnTo>
                    <a:pt x="5588" y="844867"/>
                  </a:lnTo>
                  <a:lnTo>
                    <a:pt x="6642" y="846137"/>
                  </a:lnTo>
                  <a:lnTo>
                    <a:pt x="3848" y="846137"/>
                  </a:lnTo>
                  <a:lnTo>
                    <a:pt x="3937" y="847407"/>
                  </a:lnTo>
                  <a:lnTo>
                    <a:pt x="6324" y="847407"/>
                  </a:lnTo>
                  <a:lnTo>
                    <a:pt x="7391" y="847407"/>
                  </a:lnTo>
                  <a:lnTo>
                    <a:pt x="7086" y="847636"/>
                  </a:lnTo>
                  <a:lnTo>
                    <a:pt x="10490" y="848677"/>
                  </a:lnTo>
                  <a:lnTo>
                    <a:pt x="7226" y="846137"/>
                  </a:lnTo>
                  <a:lnTo>
                    <a:pt x="9982" y="846137"/>
                  </a:lnTo>
                  <a:lnTo>
                    <a:pt x="10960" y="846467"/>
                  </a:lnTo>
                  <a:lnTo>
                    <a:pt x="10820" y="846137"/>
                  </a:lnTo>
                  <a:lnTo>
                    <a:pt x="13246" y="846137"/>
                  </a:lnTo>
                  <a:lnTo>
                    <a:pt x="12166" y="844867"/>
                  </a:lnTo>
                  <a:lnTo>
                    <a:pt x="15214" y="844867"/>
                  </a:lnTo>
                  <a:lnTo>
                    <a:pt x="14478" y="846137"/>
                  </a:lnTo>
                  <a:lnTo>
                    <a:pt x="17297" y="844867"/>
                  </a:lnTo>
                  <a:lnTo>
                    <a:pt x="11823" y="842327"/>
                  </a:lnTo>
                  <a:lnTo>
                    <a:pt x="15443" y="842327"/>
                  </a:lnTo>
                  <a:lnTo>
                    <a:pt x="14960" y="841057"/>
                  </a:lnTo>
                  <a:lnTo>
                    <a:pt x="14478" y="839787"/>
                  </a:lnTo>
                  <a:lnTo>
                    <a:pt x="12344" y="841057"/>
                  </a:lnTo>
                  <a:lnTo>
                    <a:pt x="9017" y="838517"/>
                  </a:lnTo>
                  <a:lnTo>
                    <a:pt x="13919" y="838517"/>
                  </a:lnTo>
                  <a:lnTo>
                    <a:pt x="14414" y="837247"/>
                  </a:lnTo>
                  <a:lnTo>
                    <a:pt x="15646" y="837247"/>
                  </a:lnTo>
                  <a:lnTo>
                    <a:pt x="14363" y="836409"/>
                  </a:lnTo>
                  <a:lnTo>
                    <a:pt x="15430" y="835977"/>
                  </a:lnTo>
                  <a:lnTo>
                    <a:pt x="14262" y="835190"/>
                  </a:lnTo>
                  <a:lnTo>
                    <a:pt x="14262" y="837247"/>
                  </a:lnTo>
                  <a:lnTo>
                    <a:pt x="12344" y="837247"/>
                  </a:lnTo>
                  <a:lnTo>
                    <a:pt x="13957" y="836574"/>
                  </a:lnTo>
                  <a:lnTo>
                    <a:pt x="14262" y="837247"/>
                  </a:lnTo>
                  <a:lnTo>
                    <a:pt x="14262" y="835190"/>
                  </a:lnTo>
                  <a:lnTo>
                    <a:pt x="11684" y="833437"/>
                  </a:lnTo>
                  <a:lnTo>
                    <a:pt x="13970" y="833437"/>
                  </a:lnTo>
                  <a:lnTo>
                    <a:pt x="13271" y="832167"/>
                  </a:lnTo>
                  <a:lnTo>
                    <a:pt x="14465" y="832446"/>
                  </a:lnTo>
                  <a:lnTo>
                    <a:pt x="14554" y="833437"/>
                  </a:lnTo>
                  <a:lnTo>
                    <a:pt x="16738" y="833437"/>
                  </a:lnTo>
                  <a:lnTo>
                    <a:pt x="15303" y="832637"/>
                  </a:lnTo>
                  <a:lnTo>
                    <a:pt x="18719" y="833437"/>
                  </a:lnTo>
                  <a:lnTo>
                    <a:pt x="12661" y="830897"/>
                  </a:lnTo>
                  <a:lnTo>
                    <a:pt x="18059" y="830897"/>
                  </a:lnTo>
                  <a:lnTo>
                    <a:pt x="16370" y="832167"/>
                  </a:lnTo>
                  <a:lnTo>
                    <a:pt x="19088" y="830897"/>
                  </a:lnTo>
                  <a:lnTo>
                    <a:pt x="14528" y="829627"/>
                  </a:lnTo>
                  <a:lnTo>
                    <a:pt x="20548" y="829627"/>
                  </a:lnTo>
                  <a:lnTo>
                    <a:pt x="19862" y="828357"/>
                  </a:lnTo>
                  <a:lnTo>
                    <a:pt x="16129" y="827087"/>
                  </a:lnTo>
                  <a:lnTo>
                    <a:pt x="18732" y="825817"/>
                  </a:lnTo>
                  <a:lnTo>
                    <a:pt x="17805" y="824547"/>
                  </a:lnTo>
                  <a:lnTo>
                    <a:pt x="19037" y="824547"/>
                  </a:lnTo>
                  <a:lnTo>
                    <a:pt x="20472" y="820737"/>
                  </a:lnTo>
                  <a:lnTo>
                    <a:pt x="21170" y="820204"/>
                  </a:lnTo>
                  <a:lnTo>
                    <a:pt x="19037" y="819467"/>
                  </a:lnTo>
                  <a:lnTo>
                    <a:pt x="20066" y="818197"/>
                  </a:lnTo>
                  <a:lnTo>
                    <a:pt x="19507" y="816927"/>
                  </a:lnTo>
                  <a:lnTo>
                    <a:pt x="22529" y="816927"/>
                  </a:lnTo>
                  <a:lnTo>
                    <a:pt x="21958" y="815657"/>
                  </a:lnTo>
                  <a:lnTo>
                    <a:pt x="24434" y="815657"/>
                  </a:lnTo>
                  <a:lnTo>
                    <a:pt x="24574" y="814387"/>
                  </a:lnTo>
                  <a:lnTo>
                    <a:pt x="21678" y="813117"/>
                  </a:lnTo>
                  <a:lnTo>
                    <a:pt x="23952" y="811847"/>
                  </a:lnTo>
                  <a:lnTo>
                    <a:pt x="21348" y="810577"/>
                  </a:lnTo>
                  <a:lnTo>
                    <a:pt x="21183" y="810577"/>
                  </a:lnTo>
                  <a:lnTo>
                    <a:pt x="19329" y="810577"/>
                  </a:lnTo>
                  <a:lnTo>
                    <a:pt x="19202" y="810234"/>
                  </a:lnTo>
                  <a:lnTo>
                    <a:pt x="19202" y="810577"/>
                  </a:lnTo>
                  <a:lnTo>
                    <a:pt x="16332" y="810577"/>
                  </a:lnTo>
                  <a:lnTo>
                    <a:pt x="14986" y="809307"/>
                  </a:lnTo>
                  <a:lnTo>
                    <a:pt x="18288" y="809307"/>
                  </a:lnTo>
                  <a:lnTo>
                    <a:pt x="19202" y="810577"/>
                  </a:lnTo>
                  <a:lnTo>
                    <a:pt x="19202" y="810234"/>
                  </a:lnTo>
                  <a:lnTo>
                    <a:pt x="18859" y="809307"/>
                  </a:lnTo>
                  <a:lnTo>
                    <a:pt x="21183" y="810577"/>
                  </a:lnTo>
                  <a:lnTo>
                    <a:pt x="22047" y="809688"/>
                  </a:lnTo>
                  <a:lnTo>
                    <a:pt x="22555" y="810577"/>
                  </a:lnTo>
                  <a:lnTo>
                    <a:pt x="23088" y="809307"/>
                  </a:lnTo>
                  <a:lnTo>
                    <a:pt x="26073" y="809307"/>
                  </a:lnTo>
                  <a:lnTo>
                    <a:pt x="24904" y="808037"/>
                  </a:lnTo>
                  <a:lnTo>
                    <a:pt x="23202" y="808037"/>
                  </a:lnTo>
                  <a:lnTo>
                    <a:pt x="23355" y="805497"/>
                  </a:lnTo>
                  <a:lnTo>
                    <a:pt x="25742" y="808037"/>
                  </a:lnTo>
                  <a:lnTo>
                    <a:pt x="26962" y="806767"/>
                  </a:lnTo>
                  <a:lnTo>
                    <a:pt x="25628" y="806767"/>
                  </a:lnTo>
                  <a:lnTo>
                    <a:pt x="27279" y="805497"/>
                  </a:lnTo>
                  <a:close/>
                </a:path>
                <a:path w="173990" h="858520">
                  <a:moveTo>
                    <a:pt x="28740" y="704240"/>
                  </a:moveTo>
                  <a:lnTo>
                    <a:pt x="28536" y="704113"/>
                  </a:lnTo>
                  <a:lnTo>
                    <a:pt x="28371" y="703986"/>
                  </a:lnTo>
                  <a:lnTo>
                    <a:pt x="28054" y="703859"/>
                  </a:lnTo>
                  <a:lnTo>
                    <a:pt x="26530" y="704608"/>
                  </a:lnTo>
                  <a:lnTo>
                    <a:pt x="27609" y="704596"/>
                  </a:lnTo>
                  <a:lnTo>
                    <a:pt x="28282" y="704443"/>
                  </a:lnTo>
                  <a:lnTo>
                    <a:pt x="28740" y="704240"/>
                  </a:lnTo>
                  <a:close/>
                </a:path>
                <a:path w="173990" h="858520">
                  <a:moveTo>
                    <a:pt x="29133" y="787488"/>
                  </a:moveTo>
                  <a:lnTo>
                    <a:pt x="28930" y="787717"/>
                  </a:lnTo>
                  <a:lnTo>
                    <a:pt x="29133" y="787488"/>
                  </a:lnTo>
                  <a:close/>
                </a:path>
                <a:path w="173990" h="858520">
                  <a:moveTo>
                    <a:pt x="29362" y="698817"/>
                  </a:moveTo>
                  <a:lnTo>
                    <a:pt x="28346" y="697547"/>
                  </a:lnTo>
                  <a:lnTo>
                    <a:pt x="28803" y="698817"/>
                  </a:lnTo>
                  <a:lnTo>
                    <a:pt x="29362" y="698817"/>
                  </a:lnTo>
                  <a:close/>
                </a:path>
                <a:path w="173990" h="858520">
                  <a:moveTo>
                    <a:pt x="33566" y="777557"/>
                  </a:moveTo>
                  <a:lnTo>
                    <a:pt x="33477" y="776287"/>
                  </a:lnTo>
                  <a:lnTo>
                    <a:pt x="30937" y="776287"/>
                  </a:lnTo>
                  <a:lnTo>
                    <a:pt x="33566" y="777557"/>
                  </a:lnTo>
                  <a:close/>
                </a:path>
                <a:path w="173990" h="858520">
                  <a:moveTo>
                    <a:pt x="34188" y="767410"/>
                  </a:moveTo>
                  <a:lnTo>
                    <a:pt x="34010" y="767118"/>
                  </a:lnTo>
                  <a:lnTo>
                    <a:pt x="33845" y="766876"/>
                  </a:lnTo>
                  <a:lnTo>
                    <a:pt x="33540" y="766864"/>
                  </a:lnTo>
                  <a:lnTo>
                    <a:pt x="33566" y="767143"/>
                  </a:lnTo>
                  <a:lnTo>
                    <a:pt x="33883" y="767334"/>
                  </a:lnTo>
                  <a:lnTo>
                    <a:pt x="34188" y="767410"/>
                  </a:lnTo>
                  <a:close/>
                </a:path>
                <a:path w="173990" h="858520">
                  <a:moveTo>
                    <a:pt x="35585" y="776287"/>
                  </a:moveTo>
                  <a:lnTo>
                    <a:pt x="33388" y="775017"/>
                  </a:lnTo>
                  <a:lnTo>
                    <a:pt x="33477" y="776287"/>
                  </a:lnTo>
                  <a:lnTo>
                    <a:pt x="35585" y="776287"/>
                  </a:lnTo>
                  <a:close/>
                </a:path>
                <a:path w="173990" h="858520">
                  <a:moveTo>
                    <a:pt x="38290" y="762317"/>
                  </a:moveTo>
                  <a:lnTo>
                    <a:pt x="37515" y="763549"/>
                  </a:lnTo>
                  <a:lnTo>
                    <a:pt x="38290" y="762317"/>
                  </a:lnTo>
                  <a:close/>
                </a:path>
                <a:path w="173990" h="858520">
                  <a:moveTo>
                    <a:pt x="38823" y="762063"/>
                  </a:moveTo>
                  <a:lnTo>
                    <a:pt x="38595" y="761923"/>
                  </a:lnTo>
                  <a:lnTo>
                    <a:pt x="38468" y="762038"/>
                  </a:lnTo>
                  <a:lnTo>
                    <a:pt x="38290" y="762215"/>
                  </a:lnTo>
                  <a:lnTo>
                    <a:pt x="38633" y="762152"/>
                  </a:lnTo>
                  <a:lnTo>
                    <a:pt x="38823" y="762063"/>
                  </a:lnTo>
                  <a:close/>
                </a:path>
                <a:path w="173990" h="858520">
                  <a:moveTo>
                    <a:pt x="39344" y="743267"/>
                  </a:moveTo>
                  <a:lnTo>
                    <a:pt x="37922" y="743267"/>
                  </a:lnTo>
                  <a:lnTo>
                    <a:pt x="38900" y="744118"/>
                  </a:lnTo>
                  <a:lnTo>
                    <a:pt x="39344" y="743267"/>
                  </a:lnTo>
                  <a:close/>
                </a:path>
                <a:path w="173990" h="858520">
                  <a:moveTo>
                    <a:pt x="39382" y="744537"/>
                  </a:moveTo>
                  <a:lnTo>
                    <a:pt x="38900" y="744118"/>
                  </a:lnTo>
                  <a:lnTo>
                    <a:pt x="38684" y="744537"/>
                  </a:lnTo>
                  <a:lnTo>
                    <a:pt x="39382" y="744537"/>
                  </a:lnTo>
                  <a:close/>
                </a:path>
                <a:path w="173990" h="858520">
                  <a:moveTo>
                    <a:pt x="40500" y="658177"/>
                  </a:moveTo>
                  <a:lnTo>
                    <a:pt x="38671" y="658177"/>
                  </a:lnTo>
                  <a:lnTo>
                    <a:pt x="40093" y="659447"/>
                  </a:lnTo>
                  <a:lnTo>
                    <a:pt x="40500" y="658177"/>
                  </a:lnTo>
                  <a:close/>
                </a:path>
                <a:path w="173990" h="858520">
                  <a:moveTo>
                    <a:pt x="40957" y="744232"/>
                  </a:moveTo>
                  <a:lnTo>
                    <a:pt x="40665" y="744347"/>
                  </a:lnTo>
                  <a:lnTo>
                    <a:pt x="40538" y="744461"/>
                  </a:lnTo>
                  <a:lnTo>
                    <a:pt x="40474" y="744588"/>
                  </a:lnTo>
                  <a:lnTo>
                    <a:pt x="40957" y="744232"/>
                  </a:lnTo>
                  <a:close/>
                </a:path>
                <a:path w="173990" h="858520">
                  <a:moveTo>
                    <a:pt x="41859" y="737577"/>
                  </a:moveTo>
                  <a:lnTo>
                    <a:pt x="41046" y="736917"/>
                  </a:lnTo>
                  <a:lnTo>
                    <a:pt x="40919" y="737577"/>
                  </a:lnTo>
                  <a:lnTo>
                    <a:pt x="41859" y="737577"/>
                  </a:lnTo>
                  <a:close/>
                </a:path>
                <a:path w="173990" h="858520">
                  <a:moveTo>
                    <a:pt x="43637" y="753427"/>
                  </a:moveTo>
                  <a:lnTo>
                    <a:pt x="43611" y="753033"/>
                  </a:lnTo>
                  <a:lnTo>
                    <a:pt x="43434" y="753427"/>
                  </a:lnTo>
                  <a:lnTo>
                    <a:pt x="43637" y="753427"/>
                  </a:lnTo>
                  <a:close/>
                </a:path>
                <a:path w="173990" h="858520">
                  <a:moveTo>
                    <a:pt x="44996" y="757237"/>
                  </a:moveTo>
                  <a:lnTo>
                    <a:pt x="44538" y="755967"/>
                  </a:lnTo>
                  <a:lnTo>
                    <a:pt x="44221" y="755967"/>
                  </a:lnTo>
                  <a:lnTo>
                    <a:pt x="44996" y="757237"/>
                  </a:lnTo>
                  <a:close/>
                </a:path>
                <a:path w="173990" h="858520">
                  <a:moveTo>
                    <a:pt x="45466" y="749617"/>
                  </a:moveTo>
                  <a:lnTo>
                    <a:pt x="45161" y="748347"/>
                  </a:lnTo>
                  <a:lnTo>
                    <a:pt x="44932" y="749617"/>
                  </a:lnTo>
                  <a:lnTo>
                    <a:pt x="45466" y="749617"/>
                  </a:lnTo>
                  <a:close/>
                </a:path>
                <a:path w="173990" h="858520">
                  <a:moveTo>
                    <a:pt x="47853" y="716813"/>
                  </a:moveTo>
                  <a:lnTo>
                    <a:pt x="47612" y="716788"/>
                  </a:lnTo>
                  <a:lnTo>
                    <a:pt x="47320" y="716978"/>
                  </a:lnTo>
                  <a:lnTo>
                    <a:pt x="47853" y="716813"/>
                  </a:lnTo>
                  <a:close/>
                </a:path>
                <a:path w="173990" h="858520">
                  <a:moveTo>
                    <a:pt x="48018" y="716813"/>
                  </a:moveTo>
                  <a:lnTo>
                    <a:pt x="47726" y="716368"/>
                  </a:lnTo>
                  <a:lnTo>
                    <a:pt x="47345" y="716394"/>
                  </a:lnTo>
                  <a:lnTo>
                    <a:pt x="47713" y="716610"/>
                  </a:lnTo>
                  <a:lnTo>
                    <a:pt x="47840" y="716800"/>
                  </a:lnTo>
                  <a:lnTo>
                    <a:pt x="48018" y="716813"/>
                  </a:lnTo>
                  <a:close/>
                </a:path>
                <a:path w="173990" h="858520">
                  <a:moveTo>
                    <a:pt x="48996" y="727417"/>
                  </a:moveTo>
                  <a:lnTo>
                    <a:pt x="48488" y="727341"/>
                  </a:lnTo>
                  <a:lnTo>
                    <a:pt x="48082" y="727341"/>
                  </a:lnTo>
                  <a:lnTo>
                    <a:pt x="47688" y="727354"/>
                  </a:lnTo>
                  <a:lnTo>
                    <a:pt x="47980" y="727417"/>
                  </a:lnTo>
                  <a:lnTo>
                    <a:pt x="48348" y="727456"/>
                  </a:lnTo>
                  <a:lnTo>
                    <a:pt x="48996" y="727417"/>
                  </a:lnTo>
                  <a:close/>
                </a:path>
                <a:path w="173990" h="858520">
                  <a:moveTo>
                    <a:pt x="49149" y="714057"/>
                  </a:moveTo>
                  <a:lnTo>
                    <a:pt x="47993" y="712787"/>
                  </a:lnTo>
                  <a:lnTo>
                    <a:pt x="26708" y="712787"/>
                  </a:lnTo>
                  <a:lnTo>
                    <a:pt x="24650" y="712787"/>
                  </a:lnTo>
                  <a:lnTo>
                    <a:pt x="25234" y="714057"/>
                  </a:lnTo>
                  <a:lnTo>
                    <a:pt x="27660" y="714057"/>
                  </a:lnTo>
                  <a:lnTo>
                    <a:pt x="21628" y="715327"/>
                  </a:lnTo>
                  <a:lnTo>
                    <a:pt x="31013" y="720407"/>
                  </a:lnTo>
                  <a:lnTo>
                    <a:pt x="23672" y="719137"/>
                  </a:lnTo>
                  <a:lnTo>
                    <a:pt x="25285" y="722947"/>
                  </a:lnTo>
                  <a:lnTo>
                    <a:pt x="26111" y="726554"/>
                  </a:lnTo>
                  <a:lnTo>
                    <a:pt x="22021" y="725487"/>
                  </a:lnTo>
                  <a:lnTo>
                    <a:pt x="22999" y="728738"/>
                  </a:lnTo>
                  <a:lnTo>
                    <a:pt x="26187" y="727100"/>
                  </a:lnTo>
                  <a:lnTo>
                    <a:pt x="26466" y="730567"/>
                  </a:lnTo>
                  <a:lnTo>
                    <a:pt x="23952" y="729869"/>
                  </a:lnTo>
                  <a:lnTo>
                    <a:pt x="26682" y="731837"/>
                  </a:lnTo>
                  <a:lnTo>
                    <a:pt x="24866" y="734377"/>
                  </a:lnTo>
                  <a:lnTo>
                    <a:pt x="24041" y="734377"/>
                  </a:lnTo>
                  <a:lnTo>
                    <a:pt x="22974" y="733107"/>
                  </a:lnTo>
                  <a:lnTo>
                    <a:pt x="22250" y="733107"/>
                  </a:lnTo>
                  <a:lnTo>
                    <a:pt x="23406" y="736917"/>
                  </a:lnTo>
                  <a:lnTo>
                    <a:pt x="20472" y="738187"/>
                  </a:lnTo>
                  <a:lnTo>
                    <a:pt x="22352" y="741997"/>
                  </a:lnTo>
                  <a:lnTo>
                    <a:pt x="25158" y="741997"/>
                  </a:lnTo>
                  <a:lnTo>
                    <a:pt x="27089" y="744804"/>
                  </a:lnTo>
                  <a:lnTo>
                    <a:pt x="23571" y="743267"/>
                  </a:lnTo>
                  <a:lnTo>
                    <a:pt x="27241" y="748347"/>
                  </a:lnTo>
                  <a:lnTo>
                    <a:pt x="22580" y="745896"/>
                  </a:lnTo>
                  <a:lnTo>
                    <a:pt x="22098" y="747077"/>
                  </a:lnTo>
                  <a:lnTo>
                    <a:pt x="21247" y="747077"/>
                  </a:lnTo>
                  <a:lnTo>
                    <a:pt x="19773" y="745807"/>
                  </a:lnTo>
                  <a:lnTo>
                    <a:pt x="20472" y="748347"/>
                  </a:lnTo>
                  <a:lnTo>
                    <a:pt x="22847" y="747077"/>
                  </a:lnTo>
                  <a:lnTo>
                    <a:pt x="22415" y="749617"/>
                  </a:lnTo>
                  <a:lnTo>
                    <a:pt x="21717" y="749617"/>
                  </a:lnTo>
                  <a:lnTo>
                    <a:pt x="23482" y="750887"/>
                  </a:lnTo>
                  <a:lnTo>
                    <a:pt x="22288" y="752157"/>
                  </a:lnTo>
                  <a:lnTo>
                    <a:pt x="20878" y="752157"/>
                  </a:lnTo>
                  <a:lnTo>
                    <a:pt x="20980" y="750887"/>
                  </a:lnTo>
                  <a:lnTo>
                    <a:pt x="20853" y="752157"/>
                  </a:lnTo>
                  <a:lnTo>
                    <a:pt x="20713" y="753427"/>
                  </a:lnTo>
                  <a:lnTo>
                    <a:pt x="25260" y="757237"/>
                  </a:lnTo>
                  <a:lnTo>
                    <a:pt x="22733" y="758507"/>
                  </a:lnTo>
                  <a:lnTo>
                    <a:pt x="18516" y="757237"/>
                  </a:lnTo>
                  <a:lnTo>
                    <a:pt x="21069" y="759777"/>
                  </a:lnTo>
                  <a:lnTo>
                    <a:pt x="17221" y="758507"/>
                  </a:lnTo>
                  <a:lnTo>
                    <a:pt x="18021" y="761047"/>
                  </a:lnTo>
                  <a:lnTo>
                    <a:pt x="20002" y="759777"/>
                  </a:lnTo>
                  <a:lnTo>
                    <a:pt x="19659" y="761047"/>
                  </a:lnTo>
                  <a:lnTo>
                    <a:pt x="22186" y="763587"/>
                  </a:lnTo>
                  <a:lnTo>
                    <a:pt x="20701" y="763587"/>
                  </a:lnTo>
                  <a:lnTo>
                    <a:pt x="19329" y="762317"/>
                  </a:lnTo>
                  <a:lnTo>
                    <a:pt x="19519" y="764857"/>
                  </a:lnTo>
                  <a:lnTo>
                    <a:pt x="21272" y="764857"/>
                  </a:lnTo>
                  <a:lnTo>
                    <a:pt x="22948" y="766127"/>
                  </a:lnTo>
                  <a:lnTo>
                    <a:pt x="26123" y="764857"/>
                  </a:lnTo>
                  <a:lnTo>
                    <a:pt x="24688" y="766127"/>
                  </a:lnTo>
                  <a:lnTo>
                    <a:pt x="24371" y="766127"/>
                  </a:lnTo>
                  <a:lnTo>
                    <a:pt x="24358" y="767397"/>
                  </a:lnTo>
                  <a:lnTo>
                    <a:pt x="21958" y="768667"/>
                  </a:lnTo>
                  <a:lnTo>
                    <a:pt x="24168" y="769937"/>
                  </a:lnTo>
                  <a:lnTo>
                    <a:pt x="23012" y="771207"/>
                  </a:lnTo>
                  <a:lnTo>
                    <a:pt x="21729" y="769937"/>
                  </a:lnTo>
                  <a:lnTo>
                    <a:pt x="17983" y="769937"/>
                  </a:lnTo>
                  <a:lnTo>
                    <a:pt x="21031" y="771207"/>
                  </a:lnTo>
                  <a:lnTo>
                    <a:pt x="18211" y="772477"/>
                  </a:lnTo>
                  <a:lnTo>
                    <a:pt x="21424" y="773747"/>
                  </a:lnTo>
                  <a:lnTo>
                    <a:pt x="20739" y="773747"/>
                  </a:lnTo>
                  <a:lnTo>
                    <a:pt x="19786" y="775017"/>
                  </a:lnTo>
                  <a:lnTo>
                    <a:pt x="19367" y="775017"/>
                  </a:lnTo>
                  <a:lnTo>
                    <a:pt x="17780" y="773747"/>
                  </a:lnTo>
                  <a:lnTo>
                    <a:pt x="16916" y="776287"/>
                  </a:lnTo>
                  <a:lnTo>
                    <a:pt x="22745" y="775017"/>
                  </a:lnTo>
                  <a:lnTo>
                    <a:pt x="20193" y="776287"/>
                  </a:lnTo>
                  <a:lnTo>
                    <a:pt x="19304" y="776287"/>
                  </a:lnTo>
                  <a:lnTo>
                    <a:pt x="17741" y="777557"/>
                  </a:lnTo>
                  <a:lnTo>
                    <a:pt x="20053" y="780097"/>
                  </a:lnTo>
                  <a:lnTo>
                    <a:pt x="18338" y="781367"/>
                  </a:lnTo>
                  <a:lnTo>
                    <a:pt x="14414" y="781367"/>
                  </a:lnTo>
                  <a:lnTo>
                    <a:pt x="14439" y="782637"/>
                  </a:lnTo>
                  <a:lnTo>
                    <a:pt x="17703" y="786447"/>
                  </a:lnTo>
                  <a:lnTo>
                    <a:pt x="16230" y="788987"/>
                  </a:lnTo>
                  <a:lnTo>
                    <a:pt x="16764" y="788987"/>
                  </a:lnTo>
                  <a:lnTo>
                    <a:pt x="22123" y="790257"/>
                  </a:lnTo>
                  <a:lnTo>
                    <a:pt x="24282" y="790257"/>
                  </a:lnTo>
                  <a:lnTo>
                    <a:pt x="24371" y="788987"/>
                  </a:lnTo>
                  <a:lnTo>
                    <a:pt x="27508" y="788987"/>
                  </a:lnTo>
                  <a:lnTo>
                    <a:pt x="26974" y="787717"/>
                  </a:lnTo>
                  <a:lnTo>
                    <a:pt x="25857" y="787717"/>
                  </a:lnTo>
                  <a:lnTo>
                    <a:pt x="27876" y="786447"/>
                  </a:lnTo>
                  <a:lnTo>
                    <a:pt x="29057" y="787425"/>
                  </a:lnTo>
                  <a:lnTo>
                    <a:pt x="29197" y="787146"/>
                  </a:lnTo>
                  <a:lnTo>
                    <a:pt x="29133" y="787488"/>
                  </a:lnTo>
                  <a:lnTo>
                    <a:pt x="29400" y="787717"/>
                  </a:lnTo>
                  <a:lnTo>
                    <a:pt x="29451" y="787146"/>
                  </a:lnTo>
                  <a:lnTo>
                    <a:pt x="30099" y="786447"/>
                  </a:lnTo>
                  <a:lnTo>
                    <a:pt x="31800" y="786447"/>
                  </a:lnTo>
                  <a:lnTo>
                    <a:pt x="29375" y="785177"/>
                  </a:lnTo>
                  <a:lnTo>
                    <a:pt x="31851" y="786447"/>
                  </a:lnTo>
                  <a:lnTo>
                    <a:pt x="32359" y="785177"/>
                  </a:lnTo>
                  <a:lnTo>
                    <a:pt x="32880" y="783907"/>
                  </a:lnTo>
                  <a:lnTo>
                    <a:pt x="29959" y="783907"/>
                  </a:lnTo>
                  <a:lnTo>
                    <a:pt x="30721" y="782637"/>
                  </a:lnTo>
                  <a:lnTo>
                    <a:pt x="34036" y="782637"/>
                  </a:lnTo>
                  <a:lnTo>
                    <a:pt x="38823" y="781367"/>
                  </a:lnTo>
                  <a:lnTo>
                    <a:pt x="28168" y="776287"/>
                  </a:lnTo>
                  <a:lnTo>
                    <a:pt x="30937" y="776287"/>
                  </a:lnTo>
                  <a:lnTo>
                    <a:pt x="31686" y="775017"/>
                  </a:lnTo>
                  <a:lnTo>
                    <a:pt x="36880" y="773747"/>
                  </a:lnTo>
                  <a:lnTo>
                    <a:pt x="39268" y="772477"/>
                  </a:lnTo>
                  <a:lnTo>
                    <a:pt x="32397" y="771207"/>
                  </a:lnTo>
                  <a:lnTo>
                    <a:pt x="34124" y="769937"/>
                  </a:lnTo>
                  <a:lnTo>
                    <a:pt x="32854" y="769937"/>
                  </a:lnTo>
                  <a:lnTo>
                    <a:pt x="29565" y="768667"/>
                  </a:lnTo>
                  <a:lnTo>
                    <a:pt x="28752" y="767397"/>
                  </a:lnTo>
                  <a:lnTo>
                    <a:pt x="29489" y="766127"/>
                  </a:lnTo>
                  <a:lnTo>
                    <a:pt x="34188" y="766127"/>
                  </a:lnTo>
                  <a:lnTo>
                    <a:pt x="34975" y="767397"/>
                  </a:lnTo>
                  <a:lnTo>
                    <a:pt x="35013" y="768667"/>
                  </a:lnTo>
                  <a:lnTo>
                    <a:pt x="36563" y="768667"/>
                  </a:lnTo>
                  <a:lnTo>
                    <a:pt x="36703" y="767397"/>
                  </a:lnTo>
                  <a:lnTo>
                    <a:pt x="36741" y="766978"/>
                  </a:lnTo>
                  <a:lnTo>
                    <a:pt x="37477" y="766546"/>
                  </a:lnTo>
                  <a:lnTo>
                    <a:pt x="38735" y="767397"/>
                  </a:lnTo>
                  <a:lnTo>
                    <a:pt x="37922" y="766279"/>
                  </a:lnTo>
                  <a:lnTo>
                    <a:pt x="38188" y="766127"/>
                  </a:lnTo>
                  <a:lnTo>
                    <a:pt x="36690" y="764857"/>
                  </a:lnTo>
                  <a:lnTo>
                    <a:pt x="37490" y="763587"/>
                  </a:lnTo>
                  <a:lnTo>
                    <a:pt x="36068" y="762317"/>
                  </a:lnTo>
                  <a:lnTo>
                    <a:pt x="38252" y="761047"/>
                  </a:lnTo>
                  <a:lnTo>
                    <a:pt x="34124" y="761047"/>
                  </a:lnTo>
                  <a:lnTo>
                    <a:pt x="34010" y="758507"/>
                  </a:lnTo>
                  <a:lnTo>
                    <a:pt x="36080" y="758507"/>
                  </a:lnTo>
                  <a:lnTo>
                    <a:pt x="38328" y="761047"/>
                  </a:lnTo>
                  <a:lnTo>
                    <a:pt x="37198" y="758507"/>
                  </a:lnTo>
                  <a:lnTo>
                    <a:pt x="38696" y="757237"/>
                  </a:lnTo>
                  <a:lnTo>
                    <a:pt x="41351" y="759777"/>
                  </a:lnTo>
                  <a:lnTo>
                    <a:pt x="39382" y="757237"/>
                  </a:lnTo>
                  <a:lnTo>
                    <a:pt x="43586" y="757237"/>
                  </a:lnTo>
                  <a:lnTo>
                    <a:pt x="44221" y="755967"/>
                  </a:lnTo>
                  <a:lnTo>
                    <a:pt x="42227" y="755967"/>
                  </a:lnTo>
                  <a:lnTo>
                    <a:pt x="42773" y="754697"/>
                  </a:lnTo>
                  <a:lnTo>
                    <a:pt x="39763" y="754697"/>
                  </a:lnTo>
                  <a:lnTo>
                    <a:pt x="37833" y="753427"/>
                  </a:lnTo>
                  <a:lnTo>
                    <a:pt x="39217" y="752157"/>
                  </a:lnTo>
                  <a:lnTo>
                    <a:pt x="36995" y="750887"/>
                  </a:lnTo>
                  <a:lnTo>
                    <a:pt x="40259" y="750887"/>
                  </a:lnTo>
                  <a:lnTo>
                    <a:pt x="38671" y="753427"/>
                  </a:lnTo>
                  <a:lnTo>
                    <a:pt x="43535" y="752157"/>
                  </a:lnTo>
                  <a:lnTo>
                    <a:pt x="43611" y="753033"/>
                  </a:lnTo>
                  <a:lnTo>
                    <a:pt x="43980" y="752157"/>
                  </a:lnTo>
                  <a:lnTo>
                    <a:pt x="44627" y="752157"/>
                  </a:lnTo>
                  <a:lnTo>
                    <a:pt x="44780" y="753427"/>
                  </a:lnTo>
                  <a:lnTo>
                    <a:pt x="48120" y="752157"/>
                  </a:lnTo>
                  <a:lnTo>
                    <a:pt x="41376" y="750887"/>
                  </a:lnTo>
                  <a:lnTo>
                    <a:pt x="41935" y="749617"/>
                  </a:lnTo>
                  <a:lnTo>
                    <a:pt x="44932" y="749617"/>
                  </a:lnTo>
                  <a:lnTo>
                    <a:pt x="42062" y="748347"/>
                  </a:lnTo>
                  <a:lnTo>
                    <a:pt x="40855" y="747077"/>
                  </a:lnTo>
                  <a:lnTo>
                    <a:pt x="42570" y="747077"/>
                  </a:lnTo>
                  <a:lnTo>
                    <a:pt x="40157" y="745807"/>
                  </a:lnTo>
                  <a:lnTo>
                    <a:pt x="39611" y="745807"/>
                  </a:lnTo>
                  <a:lnTo>
                    <a:pt x="37884" y="744537"/>
                  </a:lnTo>
                  <a:lnTo>
                    <a:pt x="38277" y="744537"/>
                  </a:lnTo>
                  <a:lnTo>
                    <a:pt x="37922" y="743267"/>
                  </a:lnTo>
                  <a:lnTo>
                    <a:pt x="36449" y="741997"/>
                  </a:lnTo>
                  <a:lnTo>
                    <a:pt x="43218" y="743267"/>
                  </a:lnTo>
                  <a:lnTo>
                    <a:pt x="41414" y="740727"/>
                  </a:lnTo>
                  <a:lnTo>
                    <a:pt x="42799" y="740727"/>
                  </a:lnTo>
                  <a:lnTo>
                    <a:pt x="44818" y="741997"/>
                  </a:lnTo>
                  <a:lnTo>
                    <a:pt x="45796" y="740727"/>
                  </a:lnTo>
                  <a:lnTo>
                    <a:pt x="43827" y="739457"/>
                  </a:lnTo>
                  <a:lnTo>
                    <a:pt x="48679" y="740727"/>
                  </a:lnTo>
                  <a:lnTo>
                    <a:pt x="47167" y="738187"/>
                  </a:lnTo>
                  <a:lnTo>
                    <a:pt x="45186" y="738187"/>
                  </a:lnTo>
                  <a:lnTo>
                    <a:pt x="43116" y="736917"/>
                  </a:lnTo>
                  <a:lnTo>
                    <a:pt x="44145" y="739457"/>
                  </a:lnTo>
                  <a:lnTo>
                    <a:pt x="42595" y="738187"/>
                  </a:lnTo>
                  <a:lnTo>
                    <a:pt x="42227" y="738187"/>
                  </a:lnTo>
                  <a:lnTo>
                    <a:pt x="40805" y="738187"/>
                  </a:lnTo>
                  <a:lnTo>
                    <a:pt x="42138" y="739457"/>
                  </a:lnTo>
                  <a:lnTo>
                    <a:pt x="41605" y="739457"/>
                  </a:lnTo>
                  <a:lnTo>
                    <a:pt x="39839" y="738187"/>
                  </a:lnTo>
                  <a:lnTo>
                    <a:pt x="40805" y="738187"/>
                  </a:lnTo>
                  <a:lnTo>
                    <a:pt x="40919" y="737577"/>
                  </a:lnTo>
                  <a:lnTo>
                    <a:pt x="36753" y="735647"/>
                  </a:lnTo>
                  <a:lnTo>
                    <a:pt x="39522" y="734377"/>
                  </a:lnTo>
                  <a:lnTo>
                    <a:pt x="45529" y="736917"/>
                  </a:lnTo>
                  <a:lnTo>
                    <a:pt x="48679" y="735647"/>
                  </a:lnTo>
                  <a:lnTo>
                    <a:pt x="43319" y="731837"/>
                  </a:lnTo>
                  <a:lnTo>
                    <a:pt x="45466" y="730567"/>
                  </a:lnTo>
                  <a:lnTo>
                    <a:pt x="44208" y="730567"/>
                  </a:lnTo>
                  <a:lnTo>
                    <a:pt x="41910" y="729297"/>
                  </a:lnTo>
                  <a:lnTo>
                    <a:pt x="44272" y="729297"/>
                  </a:lnTo>
                  <a:lnTo>
                    <a:pt x="43510" y="728027"/>
                  </a:lnTo>
                  <a:lnTo>
                    <a:pt x="46189" y="728027"/>
                  </a:lnTo>
                  <a:lnTo>
                    <a:pt x="48285" y="726757"/>
                  </a:lnTo>
                  <a:lnTo>
                    <a:pt x="44335" y="725487"/>
                  </a:lnTo>
                  <a:lnTo>
                    <a:pt x="47269" y="724217"/>
                  </a:lnTo>
                  <a:lnTo>
                    <a:pt x="48856" y="722947"/>
                  </a:lnTo>
                  <a:lnTo>
                    <a:pt x="42138" y="720407"/>
                  </a:lnTo>
                  <a:lnTo>
                    <a:pt x="43319" y="719137"/>
                  </a:lnTo>
                  <a:lnTo>
                    <a:pt x="45351" y="720407"/>
                  </a:lnTo>
                  <a:lnTo>
                    <a:pt x="47002" y="719137"/>
                  </a:lnTo>
                  <a:lnTo>
                    <a:pt x="48221" y="721677"/>
                  </a:lnTo>
                  <a:lnTo>
                    <a:pt x="48412" y="720407"/>
                  </a:lnTo>
                  <a:lnTo>
                    <a:pt x="48920" y="720407"/>
                  </a:lnTo>
                  <a:lnTo>
                    <a:pt x="47536" y="719137"/>
                  </a:lnTo>
                  <a:lnTo>
                    <a:pt x="48882" y="719137"/>
                  </a:lnTo>
                  <a:lnTo>
                    <a:pt x="45288" y="716597"/>
                  </a:lnTo>
                  <a:lnTo>
                    <a:pt x="46532" y="716597"/>
                  </a:lnTo>
                  <a:lnTo>
                    <a:pt x="44462" y="715327"/>
                  </a:lnTo>
                  <a:lnTo>
                    <a:pt x="44805" y="715327"/>
                  </a:lnTo>
                  <a:lnTo>
                    <a:pt x="44742" y="714057"/>
                  </a:lnTo>
                  <a:lnTo>
                    <a:pt x="49149" y="714057"/>
                  </a:lnTo>
                  <a:close/>
                </a:path>
                <a:path w="173990" h="858520">
                  <a:moveTo>
                    <a:pt x="49847" y="707186"/>
                  </a:moveTo>
                  <a:lnTo>
                    <a:pt x="49618" y="707199"/>
                  </a:lnTo>
                  <a:lnTo>
                    <a:pt x="49441" y="707199"/>
                  </a:lnTo>
                  <a:lnTo>
                    <a:pt x="49225" y="707212"/>
                  </a:lnTo>
                  <a:lnTo>
                    <a:pt x="49301" y="707555"/>
                  </a:lnTo>
                  <a:lnTo>
                    <a:pt x="49847" y="707186"/>
                  </a:lnTo>
                  <a:close/>
                </a:path>
                <a:path w="173990" h="858520">
                  <a:moveTo>
                    <a:pt x="49936" y="703897"/>
                  </a:moveTo>
                  <a:lnTo>
                    <a:pt x="49885" y="703770"/>
                  </a:lnTo>
                  <a:lnTo>
                    <a:pt x="49657" y="703897"/>
                  </a:lnTo>
                  <a:lnTo>
                    <a:pt x="49936" y="703897"/>
                  </a:lnTo>
                  <a:close/>
                </a:path>
                <a:path w="173990" h="858520">
                  <a:moveTo>
                    <a:pt x="52425" y="688657"/>
                  </a:moveTo>
                  <a:lnTo>
                    <a:pt x="51142" y="687387"/>
                  </a:lnTo>
                  <a:lnTo>
                    <a:pt x="49999" y="687387"/>
                  </a:lnTo>
                  <a:lnTo>
                    <a:pt x="52425" y="688657"/>
                  </a:lnTo>
                  <a:close/>
                </a:path>
                <a:path w="173990" h="858520">
                  <a:moveTo>
                    <a:pt x="53340" y="693166"/>
                  </a:moveTo>
                  <a:lnTo>
                    <a:pt x="53035" y="692467"/>
                  </a:lnTo>
                  <a:lnTo>
                    <a:pt x="52908" y="692810"/>
                  </a:lnTo>
                  <a:lnTo>
                    <a:pt x="53340" y="693166"/>
                  </a:lnTo>
                  <a:close/>
                </a:path>
                <a:path w="173990" h="858520">
                  <a:moveTo>
                    <a:pt x="53848" y="688657"/>
                  </a:moveTo>
                  <a:lnTo>
                    <a:pt x="53682" y="687387"/>
                  </a:lnTo>
                  <a:lnTo>
                    <a:pt x="51142" y="687387"/>
                  </a:lnTo>
                  <a:lnTo>
                    <a:pt x="53848" y="688657"/>
                  </a:lnTo>
                  <a:close/>
                </a:path>
                <a:path w="173990" h="858520">
                  <a:moveTo>
                    <a:pt x="54013" y="693737"/>
                  </a:moveTo>
                  <a:lnTo>
                    <a:pt x="53340" y="693166"/>
                  </a:lnTo>
                  <a:lnTo>
                    <a:pt x="53581" y="693737"/>
                  </a:lnTo>
                  <a:lnTo>
                    <a:pt x="54013" y="693737"/>
                  </a:lnTo>
                  <a:close/>
                </a:path>
                <a:path w="173990" h="858520">
                  <a:moveTo>
                    <a:pt x="57048" y="674116"/>
                  </a:moveTo>
                  <a:lnTo>
                    <a:pt x="56756" y="673417"/>
                  </a:lnTo>
                  <a:lnTo>
                    <a:pt x="55118" y="672642"/>
                  </a:lnTo>
                  <a:lnTo>
                    <a:pt x="55473" y="673417"/>
                  </a:lnTo>
                  <a:lnTo>
                    <a:pt x="57048" y="674116"/>
                  </a:lnTo>
                  <a:close/>
                </a:path>
                <a:path w="173990" h="858520">
                  <a:moveTo>
                    <a:pt x="57315" y="603364"/>
                  </a:moveTo>
                  <a:lnTo>
                    <a:pt x="56959" y="602297"/>
                  </a:lnTo>
                  <a:lnTo>
                    <a:pt x="55740" y="602297"/>
                  </a:lnTo>
                  <a:lnTo>
                    <a:pt x="57315" y="603364"/>
                  </a:lnTo>
                  <a:close/>
                </a:path>
                <a:path w="173990" h="858520">
                  <a:moveTo>
                    <a:pt x="58432" y="673798"/>
                  </a:moveTo>
                  <a:lnTo>
                    <a:pt x="58166" y="673417"/>
                  </a:lnTo>
                  <a:lnTo>
                    <a:pt x="57873" y="673417"/>
                  </a:lnTo>
                  <a:lnTo>
                    <a:pt x="58432" y="673798"/>
                  </a:lnTo>
                  <a:close/>
                </a:path>
                <a:path w="173990" h="858520">
                  <a:moveTo>
                    <a:pt x="59728" y="674687"/>
                  </a:moveTo>
                  <a:lnTo>
                    <a:pt x="58432" y="673798"/>
                  </a:lnTo>
                  <a:lnTo>
                    <a:pt x="59042" y="674687"/>
                  </a:lnTo>
                  <a:lnTo>
                    <a:pt x="58331" y="674687"/>
                  </a:lnTo>
                  <a:lnTo>
                    <a:pt x="57048" y="674116"/>
                  </a:lnTo>
                  <a:lnTo>
                    <a:pt x="57810" y="675957"/>
                  </a:lnTo>
                  <a:lnTo>
                    <a:pt x="59258" y="677227"/>
                  </a:lnTo>
                  <a:lnTo>
                    <a:pt x="59512" y="675957"/>
                  </a:lnTo>
                  <a:lnTo>
                    <a:pt x="59728" y="674687"/>
                  </a:lnTo>
                  <a:close/>
                </a:path>
                <a:path w="173990" h="858520">
                  <a:moveTo>
                    <a:pt x="61366" y="602297"/>
                  </a:moveTo>
                  <a:lnTo>
                    <a:pt x="60363" y="601091"/>
                  </a:lnTo>
                  <a:lnTo>
                    <a:pt x="60477" y="602297"/>
                  </a:lnTo>
                  <a:lnTo>
                    <a:pt x="61366" y="602297"/>
                  </a:lnTo>
                  <a:close/>
                </a:path>
                <a:path w="173990" h="858520">
                  <a:moveTo>
                    <a:pt x="63627" y="589368"/>
                  </a:moveTo>
                  <a:lnTo>
                    <a:pt x="63500" y="588937"/>
                  </a:lnTo>
                  <a:lnTo>
                    <a:pt x="61595" y="587057"/>
                  </a:lnTo>
                  <a:lnTo>
                    <a:pt x="62230" y="588327"/>
                  </a:lnTo>
                  <a:lnTo>
                    <a:pt x="62484" y="588327"/>
                  </a:lnTo>
                  <a:lnTo>
                    <a:pt x="63373" y="589254"/>
                  </a:lnTo>
                  <a:lnTo>
                    <a:pt x="63627" y="589368"/>
                  </a:lnTo>
                  <a:close/>
                </a:path>
                <a:path w="173990" h="858520">
                  <a:moveTo>
                    <a:pt x="64795" y="581977"/>
                  </a:moveTo>
                  <a:lnTo>
                    <a:pt x="63995" y="581977"/>
                  </a:lnTo>
                  <a:lnTo>
                    <a:pt x="64490" y="583247"/>
                  </a:lnTo>
                  <a:lnTo>
                    <a:pt x="64655" y="582536"/>
                  </a:lnTo>
                  <a:lnTo>
                    <a:pt x="64795" y="581977"/>
                  </a:lnTo>
                  <a:close/>
                </a:path>
                <a:path w="173990" h="858520">
                  <a:moveTo>
                    <a:pt x="65366" y="655358"/>
                  </a:moveTo>
                  <a:lnTo>
                    <a:pt x="65163" y="655180"/>
                  </a:lnTo>
                  <a:lnTo>
                    <a:pt x="65163" y="655383"/>
                  </a:lnTo>
                  <a:lnTo>
                    <a:pt x="65366" y="655358"/>
                  </a:lnTo>
                  <a:close/>
                </a:path>
                <a:path w="173990" h="858520">
                  <a:moveTo>
                    <a:pt x="67995" y="655015"/>
                  </a:moveTo>
                  <a:lnTo>
                    <a:pt x="65366" y="655358"/>
                  </a:lnTo>
                  <a:lnTo>
                    <a:pt x="65963" y="655904"/>
                  </a:lnTo>
                  <a:lnTo>
                    <a:pt x="67995" y="655015"/>
                  </a:lnTo>
                  <a:close/>
                </a:path>
                <a:path w="173990" h="858520">
                  <a:moveTo>
                    <a:pt x="75006" y="631990"/>
                  </a:moveTo>
                  <a:lnTo>
                    <a:pt x="74688" y="631507"/>
                  </a:lnTo>
                  <a:lnTo>
                    <a:pt x="75006" y="631990"/>
                  </a:lnTo>
                  <a:close/>
                </a:path>
                <a:path w="173990" h="858520">
                  <a:moveTo>
                    <a:pt x="75679" y="632777"/>
                  </a:moveTo>
                  <a:lnTo>
                    <a:pt x="75006" y="631990"/>
                  </a:lnTo>
                  <a:lnTo>
                    <a:pt x="75514" y="632777"/>
                  </a:lnTo>
                  <a:lnTo>
                    <a:pt x="75679" y="632777"/>
                  </a:lnTo>
                  <a:close/>
                </a:path>
                <a:path w="173990" h="858520">
                  <a:moveTo>
                    <a:pt x="84302" y="528637"/>
                  </a:moveTo>
                  <a:lnTo>
                    <a:pt x="80276" y="528637"/>
                  </a:lnTo>
                  <a:lnTo>
                    <a:pt x="83858" y="529501"/>
                  </a:lnTo>
                  <a:lnTo>
                    <a:pt x="84302" y="528637"/>
                  </a:lnTo>
                  <a:close/>
                </a:path>
                <a:path w="173990" h="858520">
                  <a:moveTo>
                    <a:pt x="85217" y="529818"/>
                  </a:moveTo>
                  <a:lnTo>
                    <a:pt x="83858" y="529501"/>
                  </a:lnTo>
                  <a:lnTo>
                    <a:pt x="83642" y="529907"/>
                  </a:lnTo>
                  <a:lnTo>
                    <a:pt x="85013" y="529907"/>
                  </a:lnTo>
                  <a:lnTo>
                    <a:pt x="85217" y="529818"/>
                  </a:lnTo>
                  <a:close/>
                </a:path>
                <a:path w="173990" h="858520">
                  <a:moveTo>
                    <a:pt x="88785" y="503237"/>
                  </a:moveTo>
                  <a:lnTo>
                    <a:pt x="87528" y="501967"/>
                  </a:lnTo>
                  <a:lnTo>
                    <a:pt x="86931" y="503237"/>
                  </a:lnTo>
                  <a:lnTo>
                    <a:pt x="88785" y="503237"/>
                  </a:lnTo>
                  <a:close/>
                </a:path>
                <a:path w="173990" h="858520">
                  <a:moveTo>
                    <a:pt x="91351" y="514667"/>
                  </a:moveTo>
                  <a:lnTo>
                    <a:pt x="90957" y="514667"/>
                  </a:lnTo>
                  <a:lnTo>
                    <a:pt x="91351" y="514667"/>
                  </a:lnTo>
                  <a:close/>
                </a:path>
                <a:path w="173990" h="858520">
                  <a:moveTo>
                    <a:pt x="91986" y="516382"/>
                  </a:moveTo>
                  <a:lnTo>
                    <a:pt x="91579" y="515937"/>
                  </a:lnTo>
                  <a:lnTo>
                    <a:pt x="90690" y="515937"/>
                  </a:lnTo>
                  <a:lnTo>
                    <a:pt x="91986" y="516382"/>
                  </a:lnTo>
                  <a:close/>
                </a:path>
                <a:path w="173990" h="858520">
                  <a:moveTo>
                    <a:pt x="93484" y="515937"/>
                  </a:moveTo>
                  <a:lnTo>
                    <a:pt x="91071" y="514718"/>
                  </a:lnTo>
                  <a:lnTo>
                    <a:pt x="91579" y="515937"/>
                  </a:lnTo>
                  <a:lnTo>
                    <a:pt x="93484" y="515937"/>
                  </a:lnTo>
                  <a:close/>
                </a:path>
                <a:path w="173990" h="858520">
                  <a:moveTo>
                    <a:pt x="94792" y="557847"/>
                  </a:moveTo>
                  <a:lnTo>
                    <a:pt x="94361" y="557542"/>
                  </a:lnTo>
                  <a:lnTo>
                    <a:pt x="93929" y="557847"/>
                  </a:lnTo>
                  <a:lnTo>
                    <a:pt x="94792" y="557847"/>
                  </a:lnTo>
                  <a:close/>
                </a:path>
                <a:path w="173990" h="858520">
                  <a:moveTo>
                    <a:pt x="97624" y="483590"/>
                  </a:moveTo>
                  <a:lnTo>
                    <a:pt x="97358" y="483412"/>
                  </a:lnTo>
                  <a:lnTo>
                    <a:pt x="97180" y="483323"/>
                  </a:lnTo>
                  <a:lnTo>
                    <a:pt x="97332" y="483476"/>
                  </a:lnTo>
                  <a:lnTo>
                    <a:pt x="97459" y="483527"/>
                  </a:lnTo>
                  <a:lnTo>
                    <a:pt x="97624" y="483590"/>
                  </a:lnTo>
                  <a:close/>
                </a:path>
                <a:path w="173990" h="858520">
                  <a:moveTo>
                    <a:pt x="98513" y="547992"/>
                  </a:moveTo>
                  <a:lnTo>
                    <a:pt x="97891" y="547687"/>
                  </a:lnTo>
                  <a:lnTo>
                    <a:pt x="97929" y="548017"/>
                  </a:lnTo>
                  <a:lnTo>
                    <a:pt x="98336" y="548347"/>
                  </a:lnTo>
                  <a:lnTo>
                    <a:pt x="98513" y="547992"/>
                  </a:lnTo>
                  <a:close/>
                </a:path>
                <a:path w="173990" h="858520">
                  <a:moveTo>
                    <a:pt x="101231" y="480377"/>
                  </a:moveTo>
                  <a:lnTo>
                    <a:pt x="100114" y="479107"/>
                  </a:lnTo>
                  <a:lnTo>
                    <a:pt x="100507" y="480377"/>
                  </a:lnTo>
                  <a:lnTo>
                    <a:pt x="101231" y="480377"/>
                  </a:lnTo>
                  <a:close/>
                </a:path>
                <a:path w="173990" h="858520">
                  <a:moveTo>
                    <a:pt x="102552" y="479107"/>
                  </a:moveTo>
                  <a:lnTo>
                    <a:pt x="101130" y="476567"/>
                  </a:lnTo>
                  <a:lnTo>
                    <a:pt x="99758" y="477837"/>
                  </a:lnTo>
                  <a:lnTo>
                    <a:pt x="101523" y="479107"/>
                  </a:lnTo>
                  <a:lnTo>
                    <a:pt x="102552" y="479107"/>
                  </a:lnTo>
                  <a:close/>
                </a:path>
                <a:path w="173990" h="858520">
                  <a:moveTo>
                    <a:pt x="103860" y="528764"/>
                  </a:moveTo>
                  <a:lnTo>
                    <a:pt x="103809" y="528637"/>
                  </a:lnTo>
                  <a:lnTo>
                    <a:pt x="103860" y="528764"/>
                  </a:lnTo>
                  <a:close/>
                </a:path>
                <a:path w="173990" h="858520">
                  <a:moveTo>
                    <a:pt x="104698" y="529907"/>
                  </a:moveTo>
                  <a:lnTo>
                    <a:pt x="103860" y="528764"/>
                  </a:lnTo>
                  <a:lnTo>
                    <a:pt x="104228" y="529907"/>
                  </a:lnTo>
                  <a:lnTo>
                    <a:pt x="104698" y="529907"/>
                  </a:lnTo>
                  <a:close/>
                </a:path>
                <a:path w="173990" h="858520">
                  <a:moveTo>
                    <a:pt x="105956" y="532447"/>
                  </a:moveTo>
                  <a:lnTo>
                    <a:pt x="104368" y="531177"/>
                  </a:lnTo>
                  <a:lnTo>
                    <a:pt x="85394" y="531177"/>
                  </a:lnTo>
                  <a:lnTo>
                    <a:pt x="85394" y="541337"/>
                  </a:lnTo>
                  <a:lnTo>
                    <a:pt x="83299" y="541337"/>
                  </a:lnTo>
                  <a:lnTo>
                    <a:pt x="83451" y="540067"/>
                  </a:lnTo>
                  <a:lnTo>
                    <a:pt x="84442" y="540067"/>
                  </a:lnTo>
                  <a:lnTo>
                    <a:pt x="85394" y="541337"/>
                  </a:lnTo>
                  <a:lnTo>
                    <a:pt x="85394" y="531177"/>
                  </a:lnTo>
                  <a:lnTo>
                    <a:pt x="85191" y="531177"/>
                  </a:lnTo>
                  <a:lnTo>
                    <a:pt x="83883" y="531177"/>
                  </a:lnTo>
                  <a:lnTo>
                    <a:pt x="83883" y="537527"/>
                  </a:lnTo>
                  <a:lnTo>
                    <a:pt x="83858" y="538797"/>
                  </a:lnTo>
                  <a:lnTo>
                    <a:pt x="83883" y="537527"/>
                  </a:lnTo>
                  <a:lnTo>
                    <a:pt x="83883" y="531177"/>
                  </a:lnTo>
                  <a:lnTo>
                    <a:pt x="81648" y="531177"/>
                  </a:lnTo>
                  <a:lnTo>
                    <a:pt x="81534" y="532447"/>
                  </a:lnTo>
                  <a:lnTo>
                    <a:pt x="83134" y="536257"/>
                  </a:lnTo>
                  <a:lnTo>
                    <a:pt x="82931" y="538797"/>
                  </a:lnTo>
                  <a:lnTo>
                    <a:pt x="81965" y="537527"/>
                  </a:lnTo>
                  <a:lnTo>
                    <a:pt x="79832" y="537527"/>
                  </a:lnTo>
                  <a:lnTo>
                    <a:pt x="80467" y="541337"/>
                  </a:lnTo>
                  <a:lnTo>
                    <a:pt x="77203" y="543877"/>
                  </a:lnTo>
                  <a:lnTo>
                    <a:pt x="74231" y="546417"/>
                  </a:lnTo>
                  <a:lnTo>
                    <a:pt x="76771" y="547687"/>
                  </a:lnTo>
                  <a:lnTo>
                    <a:pt x="77622" y="548957"/>
                  </a:lnTo>
                  <a:lnTo>
                    <a:pt x="77597" y="550227"/>
                  </a:lnTo>
                  <a:lnTo>
                    <a:pt x="75653" y="548957"/>
                  </a:lnTo>
                  <a:lnTo>
                    <a:pt x="74917" y="548957"/>
                  </a:lnTo>
                  <a:lnTo>
                    <a:pt x="76720" y="551497"/>
                  </a:lnTo>
                  <a:lnTo>
                    <a:pt x="78333" y="556577"/>
                  </a:lnTo>
                  <a:lnTo>
                    <a:pt x="74498" y="557847"/>
                  </a:lnTo>
                  <a:lnTo>
                    <a:pt x="73761" y="556577"/>
                  </a:lnTo>
                  <a:lnTo>
                    <a:pt x="72034" y="557847"/>
                  </a:lnTo>
                  <a:lnTo>
                    <a:pt x="79121" y="560387"/>
                  </a:lnTo>
                  <a:lnTo>
                    <a:pt x="75476" y="560387"/>
                  </a:lnTo>
                  <a:lnTo>
                    <a:pt x="73025" y="564197"/>
                  </a:lnTo>
                  <a:lnTo>
                    <a:pt x="74371" y="568007"/>
                  </a:lnTo>
                  <a:lnTo>
                    <a:pt x="69088" y="569277"/>
                  </a:lnTo>
                  <a:lnTo>
                    <a:pt x="73139" y="571817"/>
                  </a:lnTo>
                  <a:lnTo>
                    <a:pt x="66078" y="573087"/>
                  </a:lnTo>
                  <a:lnTo>
                    <a:pt x="71869" y="574357"/>
                  </a:lnTo>
                  <a:lnTo>
                    <a:pt x="68300" y="575627"/>
                  </a:lnTo>
                  <a:lnTo>
                    <a:pt x="67437" y="575627"/>
                  </a:lnTo>
                  <a:lnTo>
                    <a:pt x="64554" y="576897"/>
                  </a:lnTo>
                  <a:lnTo>
                    <a:pt x="64033" y="578167"/>
                  </a:lnTo>
                  <a:lnTo>
                    <a:pt x="67856" y="579437"/>
                  </a:lnTo>
                  <a:lnTo>
                    <a:pt x="68160" y="580707"/>
                  </a:lnTo>
                  <a:lnTo>
                    <a:pt x="65087" y="579437"/>
                  </a:lnTo>
                  <a:lnTo>
                    <a:pt x="67894" y="581977"/>
                  </a:lnTo>
                  <a:lnTo>
                    <a:pt x="66116" y="581977"/>
                  </a:lnTo>
                  <a:lnTo>
                    <a:pt x="66992" y="583247"/>
                  </a:lnTo>
                  <a:lnTo>
                    <a:pt x="67932" y="584517"/>
                  </a:lnTo>
                  <a:lnTo>
                    <a:pt x="63741" y="585787"/>
                  </a:lnTo>
                  <a:lnTo>
                    <a:pt x="62166" y="584517"/>
                  </a:lnTo>
                  <a:lnTo>
                    <a:pt x="63500" y="588937"/>
                  </a:lnTo>
                  <a:lnTo>
                    <a:pt x="64160" y="589597"/>
                  </a:lnTo>
                  <a:lnTo>
                    <a:pt x="63627" y="589368"/>
                  </a:lnTo>
                  <a:lnTo>
                    <a:pt x="63703" y="589597"/>
                  </a:lnTo>
                  <a:lnTo>
                    <a:pt x="63373" y="589254"/>
                  </a:lnTo>
                  <a:lnTo>
                    <a:pt x="58254" y="587057"/>
                  </a:lnTo>
                  <a:lnTo>
                    <a:pt x="60617" y="589597"/>
                  </a:lnTo>
                  <a:lnTo>
                    <a:pt x="63004" y="589597"/>
                  </a:lnTo>
                  <a:lnTo>
                    <a:pt x="60896" y="590867"/>
                  </a:lnTo>
                  <a:lnTo>
                    <a:pt x="60312" y="592137"/>
                  </a:lnTo>
                  <a:lnTo>
                    <a:pt x="60680" y="593407"/>
                  </a:lnTo>
                  <a:lnTo>
                    <a:pt x="58635" y="592137"/>
                  </a:lnTo>
                  <a:lnTo>
                    <a:pt x="57327" y="594677"/>
                  </a:lnTo>
                  <a:lnTo>
                    <a:pt x="58051" y="598487"/>
                  </a:lnTo>
                  <a:lnTo>
                    <a:pt x="57150" y="601027"/>
                  </a:lnTo>
                  <a:lnTo>
                    <a:pt x="58458" y="599757"/>
                  </a:lnTo>
                  <a:lnTo>
                    <a:pt x="60299" y="601052"/>
                  </a:lnTo>
                  <a:lnTo>
                    <a:pt x="62052" y="602297"/>
                  </a:lnTo>
                  <a:lnTo>
                    <a:pt x="61366" y="602297"/>
                  </a:lnTo>
                  <a:lnTo>
                    <a:pt x="62433" y="603567"/>
                  </a:lnTo>
                  <a:lnTo>
                    <a:pt x="61747" y="603567"/>
                  </a:lnTo>
                  <a:lnTo>
                    <a:pt x="60604" y="603110"/>
                  </a:lnTo>
                  <a:lnTo>
                    <a:pt x="60477" y="602297"/>
                  </a:lnTo>
                  <a:lnTo>
                    <a:pt x="58813" y="602297"/>
                  </a:lnTo>
                  <a:lnTo>
                    <a:pt x="59207" y="602564"/>
                  </a:lnTo>
                  <a:lnTo>
                    <a:pt x="58521" y="602297"/>
                  </a:lnTo>
                  <a:lnTo>
                    <a:pt x="57632" y="602297"/>
                  </a:lnTo>
                  <a:lnTo>
                    <a:pt x="58381" y="603567"/>
                  </a:lnTo>
                  <a:lnTo>
                    <a:pt x="57607" y="603567"/>
                  </a:lnTo>
                  <a:lnTo>
                    <a:pt x="57315" y="603364"/>
                  </a:lnTo>
                  <a:lnTo>
                    <a:pt x="57391" y="603567"/>
                  </a:lnTo>
                  <a:lnTo>
                    <a:pt x="51803" y="603567"/>
                  </a:lnTo>
                  <a:lnTo>
                    <a:pt x="55092" y="604837"/>
                  </a:lnTo>
                  <a:lnTo>
                    <a:pt x="54102" y="604837"/>
                  </a:lnTo>
                  <a:lnTo>
                    <a:pt x="53213" y="607377"/>
                  </a:lnTo>
                  <a:lnTo>
                    <a:pt x="53949" y="609917"/>
                  </a:lnTo>
                  <a:lnTo>
                    <a:pt x="53416" y="611187"/>
                  </a:lnTo>
                  <a:lnTo>
                    <a:pt x="56222" y="612457"/>
                  </a:lnTo>
                  <a:lnTo>
                    <a:pt x="55321" y="613727"/>
                  </a:lnTo>
                  <a:lnTo>
                    <a:pt x="57391" y="614997"/>
                  </a:lnTo>
                  <a:lnTo>
                    <a:pt x="56007" y="616267"/>
                  </a:lnTo>
                  <a:lnTo>
                    <a:pt x="53238" y="617537"/>
                  </a:lnTo>
                  <a:lnTo>
                    <a:pt x="52882" y="618807"/>
                  </a:lnTo>
                  <a:lnTo>
                    <a:pt x="53873" y="621347"/>
                  </a:lnTo>
                  <a:lnTo>
                    <a:pt x="55156" y="620077"/>
                  </a:lnTo>
                  <a:lnTo>
                    <a:pt x="56642" y="621347"/>
                  </a:lnTo>
                  <a:lnTo>
                    <a:pt x="54051" y="621347"/>
                  </a:lnTo>
                  <a:lnTo>
                    <a:pt x="53695" y="622617"/>
                  </a:lnTo>
                  <a:lnTo>
                    <a:pt x="52146" y="621347"/>
                  </a:lnTo>
                  <a:lnTo>
                    <a:pt x="51854" y="623887"/>
                  </a:lnTo>
                  <a:lnTo>
                    <a:pt x="51752" y="625157"/>
                  </a:lnTo>
                  <a:lnTo>
                    <a:pt x="52946" y="627697"/>
                  </a:lnTo>
                  <a:lnTo>
                    <a:pt x="54660" y="627697"/>
                  </a:lnTo>
                  <a:lnTo>
                    <a:pt x="55486" y="628967"/>
                  </a:lnTo>
                  <a:lnTo>
                    <a:pt x="52603" y="628967"/>
                  </a:lnTo>
                  <a:lnTo>
                    <a:pt x="55448" y="632777"/>
                  </a:lnTo>
                  <a:lnTo>
                    <a:pt x="42760" y="634047"/>
                  </a:lnTo>
                  <a:lnTo>
                    <a:pt x="47332" y="639127"/>
                  </a:lnTo>
                  <a:lnTo>
                    <a:pt x="47117" y="637857"/>
                  </a:lnTo>
                  <a:lnTo>
                    <a:pt x="49098" y="641667"/>
                  </a:lnTo>
                  <a:lnTo>
                    <a:pt x="48285" y="642937"/>
                  </a:lnTo>
                  <a:lnTo>
                    <a:pt x="47383" y="640397"/>
                  </a:lnTo>
                  <a:lnTo>
                    <a:pt x="45516" y="641667"/>
                  </a:lnTo>
                  <a:lnTo>
                    <a:pt x="48958" y="645477"/>
                  </a:lnTo>
                  <a:lnTo>
                    <a:pt x="43535" y="645477"/>
                  </a:lnTo>
                  <a:lnTo>
                    <a:pt x="45681" y="649287"/>
                  </a:lnTo>
                  <a:lnTo>
                    <a:pt x="37528" y="649287"/>
                  </a:lnTo>
                  <a:lnTo>
                    <a:pt x="44272" y="655637"/>
                  </a:lnTo>
                  <a:lnTo>
                    <a:pt x="38658" y="656907"/>
                  </a:lnTo>
                  <a:lnTo>
                    <a:pt x="40500" y="658177"/>
                  </a:lnTo>
                  <a:lnTo>
                    <a:pt x="41351" y="659447"/>
                  </a:lnTo>
                  <a:lnTo>
                    <a:pt x="41884" y="665797"/>
                  </a:lnTo>
                  <a:lnTo>
                    <a:pt x="35483" y="669607"/>
                  </a:lnTo>
                  <a:lnTo>
                    <a:pt x="32232" y="675957"/>
                  </a:lnTo>
                  <a:lnTo>
                    <a:pt x="31165" y="677227"/>
                  </a:lnTo>
                  <a:lnTo>
                    <a:pt x="41198" y="679767"/>
                  </a:lnTo>
                  <a:lnTo>
                    <a:pt x="36169" y="681037"/>
                  </a:lnTo>
                  <a:lnTo>
                    <a:pt x="33045" y="678497"/>
                  </a:lnTo>
                  <a:lnTo>
                    <a:pt x="35852" y="684847"/>
                  </a:lnTo>
                  <a:lnTo>
                    <a:pt x="30492" y="687387"/>
                  </a:lnTo>
                  <a:lnTo>
                    <a:pt x="32791" y="692467"/>
                  </a:lnTo>
                  <a:lnTo>
                    <a:pt x="32194" y="692467"/>
                  </a:lnTo>
                  <a:lnTo>
                    <a:pt x="32194" y="696277"/>
                  </a:lnTo>
                  <a:lnTo>
                    <a:pt x="31800" y="696277"/>
                  </a:lnTo>
                  <a:lnTo>
                    <a:pt x="30746" y="695350"/>
                  </a:lnTo>
                  <a:lnTo>
                    <a:pt x="32194" y="696277"/>
                  </a:lnTo>
                  <a:lnTo>
                    <a:pt x="32194" y="692467"/>
                  </a:lnTo>
                  <a:lnTo>
                    <a:pt x="28536" y="692467"/>
                  </a:lnTo>
                  <a:lnTo>
                    <a:pt x="30213" y="695007"/>
                  </a:lnTo>
                  <a:lnTo>
                    <a:pt x="29235" y="695007"/>
                  </a:lnTo>
                  <a:lnTo>
                    <a:pt x="27571" y="696277"/>
                  </a:lnTo>
                  <a:lnTo>
                    <a:pt x="31762" y="698817"/>
                  </a:lnTo>
                  <a:lnTo>
                    <a:pt x="29362" y="698817"/>
                  </a:lnTo>
                  <a:lnTo>
                    <a:pt x="27330" y="700087"/>
                  </a:lnTo>
                  <a:lnTo>
                    <a:pt x="30289" y="700087"/>
                  </a:lnTo>
                  <a:lnTo>
                    <a:pt x="28524" y="701357"/>
                  </a:lnTo>
                  <a:lnTo>
                    <a:pt x="30734" y="703897"/>
                  </a:lnTo>
                  <a:lnTo>
                    <a:pt x="28740" y="705167"/>
                  </a:lnTo>
                  <a:lnTo>
                    <a:pt x="31661" y="706437"/>
                  </a:lnTo>
                  <a:lnTo>
                    <a:pt x="26504" y="707707"/>
                  </a:lnTo>
                  <a:lnTo>
                    <a:pt x="30886" y="708977"/>
                  </a:lnTo>
                  <a:lnTo>
                    <a:pt x="26327" y="707707"/>
                  </a:lnTo>
                  <a:lnTo>
                    <a:pt x="26441" y="710247"/>
                  </a:lnTo>
                  <a:lnTo>
                    <a:pt x="28359" y="711517"/>
                  </a:lnTo>
                  <a:lnTo>
                    <a:pt x="46850" y="711517"/>
                  </a:lnTo>
                  <a:lnTo>
                    <a:pt x="44551" y="708977"/>
                  </a:lnTo>
                  <a:lnTo>
                    <a:pt x="43408" y="707707"/>
                  </a:lnTo>
                  <a:lnTo>
                    <a:pt x="49225" y="707707"/>
                  </a:lnTo>
                  <a:lnTo>
                    <a:pt x="48920" y="706437"/>
                  </a:lnTo>
                  <a:lnTo>
                    <a:pt x="48831" y="705167"/>
                  </a:lnTo>
                  <a:lnTo>
                    <a:pt x="48755" y="703770"/>
                  </a:lnTo>
                  <a:lnTo>
                    <a:pt x="48933" y="702627"/>
                  </a:lnTo>
                  <a:lnTo>
                    <a:pt x="49517" y="702627"/>
                  </a:lnTo>
                  <a:lnTo>
                    <a:pt x="49885" y="703770"/>
                  </a:lnTo>
                  <a:lnTo>
                    <a:pt x="51981" y="702627"/>
                  </a:lnTo>
                  <a:lnTo>
                    <a:pt x="44208" y="701357"/>
                  </a:lnTo>
                  <a:lnTo>
                    <a:pt x="46824" y="698817"/>
                  </a:lnTo>
                  <a:lnTo>
                    <a:pt x="50330" y="698817"/>
                  </a:lnTo>
                  <a:lnTo>
                    <a:pt x="48285" y="701357"/>
                  </a:lnTo>
                  <a:lnTo>
                    <a:pt x="49682" y="700087"/>
                  </a:lnTo>
                  <a:lnTo>
                    <a:pt x="56324" y="702627"/>
                  </a:lnTo>
                  <a:lnTo>
                    <a:pt x="52882" y="700087"/>
                  </a:lnTo>
                  <a:lnTo>
                    <a:pt x="49428" y="697547"/>
                  </a:lnTo>
                  <a:lnTo>
                    <a:pt x="56438" y="697547"/>
                  </a:lnTo>
                  <a:lnTo>
                    <a:pt x="54267" y="696277"/>
                  </a:lnTo>
                  <a:lnTo>
                    <a:pt x="52108" y="695007"/>
                  </a:lnTo>
                  <a:lnTo>
                    <a:pt x="52908" y="692810"/>
                  </a:lnTo>
                  <a:lnTo>
                    <a:pt x="50965" y="691197"/>
                  </a:lnTo>
                  <a:lnTo>
                    <a:pt x="50469" y="688657"/>
                  </a:lnTo>
                  <a:lnTo>
                    <a:pt x="49999" y="687387"/>
                  </a:lnTo>
                  <a:lnTo>
                    <a:pt x="49580" y="687387"/>
                  </a:lnTo>
                  <a:lnTo>
                    <a:pt x="49263" y="686117"/>
                  </a:lnTo>
                  <a:lnTo>
                    <a:pt x="50800" y="686117"/>
                  </a:lnTo>
                  <a:lnTo>
                    <a:pt x="52324" y="684847"/>
                  </a:lnTo>
                  <a:lnTo>
                    <a:pt x="55143" y="686117"/>
                  </a:lnTo>
                  <a:lnTo>
                    <a:pt x="54914" y="687387"/>
                  </a:lnTo>
                  <a:lnTo>
                    <a:pt x="58712" y="687387"/>
                  </a:lnTo>
                  <a:lnTo>
                    <a:pt x="55295" y="684847"/>
                  </a:lnTo>
                  <a:lnTo>
                    <a:pt x="57658" y="684847"/>
                  </a:lnTo>
                  <a:lnTo>
                    <a:pt x="57734" y="682307"/>
                  </a:lnTo>
                  <a:lnTo>
                    <a:pt x="53771" y="682307"/>
                  </a:lnTo>
                  <a:lnTo>
                    <a:pt x="54229" y="681037"/>
                  </a:lnTo>
                  <a:lnTo>
                    <a:pt x="54686" y="679767"/>
                  </a:lnTo>
                  <a:lnTo>
                    <a:pt x="53441" y="679767"/>
                  </a:lnTo>
                  <a:lnTo>
                    <a:pt x="49847" y="677227"/>
                  </a:lnTo>
                  <a:lnTo>
                    <a:pt x="55930" y="678497"/>
                  </a:lnTo>
                  <a:lnTo>
                    <a:pt x="53352" y="677227"/>
                  </a:lnTo>
                  <a:lnTo>
                    <a:pt x="57442" y="677227"/>
                  </a:lnTo>
                  <a:lnTo>
                    <a:pt x="56705" y="675957"/>
                  </a:lnTo>
                  <a:lnTo>
                    <a:pt x="54381" y="673417"/>
                  </a:lnTo>
                  <a:lnTo>
                    <a:pt x="54051" y="672147"/>
                  </a:lnTo>
                  <a:lnTo>
                    <a:pt x="55118" y="672642"/>
                  </a:lnTo>
                  <a:lnTo>
                    <a:pt x="54889" y="672147"/>
                  </a:lnTo>
                  <a:lnTo>
                    <a:pt x="54292" y="670877"/>
                  </a:lnTo>
                  <a:lnTo>
                    <a:pt x="54813" y="669607"/>
                  </a:lnTo>
                  <a:lnTo>
                    <a:pt x="62458" y="672147"/>
                  </a:lnTo>
                  <a:lnTo>
                    <a:pt x="60642" y="669607"/>
                  </a:lnTo>
                  <a:lnTo>
                    <a:pt x="57924" y="665797"/>
                  </a:lnTo>
                  <a:lnTo>
                    <a:pt x="64274" y="665797"/>
                  </a:lnTo>
                  <a:lnTo>
                    <a:pt x="62230" y="663257"/>
                  </a:lnTo>
                  <a:lnTo>
                    <a:pt x="67119" y="660717"/>
                  </a:lnTo>
                  <a:lnTo>
                    <a:pt x="67614" y="656907"/>
                  </a:lnTo>
                  <a:lnTo>
                    <a:pt x="61506" y="654367"/>
                  </a:lnTo>
                  <a:lnTo>
                    <a:pt x="61950" y="654367"/>
                  </a:lnTo>
                  <a:lnTo>
                    <a:pt x="63715" y="653859"/>
                  </a:lnTo>
                  <a:lnTo>
                    <a:pt x="65163" y="655180"/>
                  </a:lnTo>
                  <a:lnTo>
                    <a:pt x="65214" y="653415"/>
                  </a:lnTo>
                  <a:lnTo>
                    <a:pt x="66306" y="653097"/>
                  </a:lnTo>
                  <a:lnTo>
                    <a:pt x="68249" y="651827"/>
                  </a:lnTo>
                  <a:lnTo>
                    <a:pt x="67449" y="653097"/>
                  </a:lnTo>
                  <a:lnTo>
                    <a:pt x="68846" y="654367"/>
                  </a:lnTo>
                  <a:lnTo>
                    <a:pt x="69811" y="651827"/>
                  </a:lnTo>
                  <a:lnTo>
                    <a:pt x="71653" y="654367"/>
                  </a:lnTo>
                  <a:lnTo>
                    <a:pt x="73621" y="653097"/>
                  </a:lnTo>
                  <a:lnTo>
                    <a:pt x="71348" y="653097"/>
                  </a:lnTo>
                  <a:lnTo>
                    <a:pt x="70637" y="651827"/>
                  </a:lnTo>
                  <a:lnTo>
                    <a:pt x="71767" y="650557"/>
                  </a:lnTo>
                  <a:lnTo>
                    <a:pt x="68529" y="651827"/>
                  </a:lnTo>
                  <a:lnTo>
                    <a:pt x="65925" y="648017"/>
                  </a:lnTo>
                  <a:lnTo>
                    <a:pt x="74282" y="650557"/>
                  </a:lnTo>
                  <a:lnTo>
                    <a:pt x="71729" y="648017"/>
                  </a:lnTo>
                  <a:lnTo>
                    <a:pt x="73444" y="649287"/>
                  </a:lnTo>
                  <a:lnTo>
                    <a:pt x="72656" y="648017"/>
                  </a:lnTo>
                  <a:lnTo>
                    <a:pt x="74790" y="644207"/>
                  </a:lnTo>
                  <a:lnTo>
                    <a:pt x="72504" y="642937"/>
                  </a:lnTo>
                  <a:lnTo>
                    <a:pt x="70218" y="641667"/>
                  </a:lnTo>
                  <a:lnTo>
                    <a:pt x="72758" y="641667"/>
                  </a:lnTo>
                  <a:lnTo>
                    <a:pt x="73037" y="642937"/>
                  </a:lnTo>
                  <a:lnTo>
                    <a:pt x="73850" y="641667"/>
                  </a:lnTo>
                  <a:lnTo>
                    <a:pt x="74650" y="640397"/>
                  </a:lnTo>
                  <a:lnTo>
                    <a:pt x="72694" y="637857"/>
                  </a:lnTo>
                  <a:lnTo>
                    <a:pt x="69748" y="634047"/>
                  </a:lnTo>
                  <a:lnTo>
                    <a:pt x="73469" y="632777"/>
                  </a:lnTo>
                  <a:lnTo>
                    <a:pt x="74891" y="634047"/>
                  </a:lnTo>
                  <a:lnTo>
                    <a:pt x="74637" y="632777"/>
                  </a:lnTo>
                  <a:lnTo>
                    <a:pt x="72364" y="631507"/>
                  </a:lnTo>
                  <a:lnTo>
                    <a:pt x="74574" y="631507"/>
                  </a:lnTo>
                  <a:lnTo>
                    <a:pt x="73482" y="630237"/>
                  </a:lnTo>
                  <a:lnTo>
                    <a:pt x="74574" y="628967"/>
                  </a:lnTo>
                  <a:lnTo>
                    <a:pt x="76073" y="630237"/>
                  </a:lnTo>
                  <a:lnTo>
                    <a:pt x="78892" y="628967"/>
                  </a:lnTo>
                  <a:lnTo>
                    <a:pt x="73279" y="625157"/>
                  </a:lnTo>
                  <a:lnTo>
                    <a:pt x="72974" y="622617"/>
                  </a:lnTo>
                  <a:lnTo>
                    <a:pt x="77381" y="623887"/>
                  </a:lnTo>
                  <a:lnTo>
                    <a:pt x="79476" y="621347"/>
                  </a:lnTo>
                  <a:lnTo>
                    <a:pt x="81153" y="621347"/>
                  </a:lnTo>
                  <a:lnTo>
                    <a:pt x="81686" y="620077"/>
                  </a:lnTo>
                  <a:lnTo>
                    <a:pt x="82740" y="617537"/>
                  </a:lnTo>
                  <a:lnTo>
                    <a:pt x="79260" y="614997"/>
                  </a:lnTo>
                  <a:lnTo>
                    <a:pt x="78498" y="611187"/>
                  </a:lnTo>
                  <a:lnTo>
                    <a:pt x="83870" y="609917"/>
                  </a:lnTo>
                  <a:lnTo>
                    <a:pt x="82511" y="604837"/>
                  </a:lnTo>
                  <a:lnTo>
                    <a:pt x="86144" y="602297"/>
                  </a:lnTo>
                  <a:lnTo>
                    <a:pt x="85191" y="602297"/>
                  </a:lnTo>
                  <a:lnTo>
                    <a:pt x="82740" y="601027"/>
                  </a:lnTo>
                  <a:lnTo>
                    <a:pt x="83578" y="601027"/>
                  </a:lnTo>
                  <a:lnTo>
                    <a:pt x="81813" y="599757"/>
                  </a:lnTo>
                  <a:lnTo>
                    <a:pt x="80035" y="598487"/>
                  </a:lnTo>
                  <a:lnTo>
                    <a:pt x="84023" y="599757"/>
                  </a:lnTo>
                  <a:lnTo>
                    <a:pt x="87998" y="599757"/>
                  </a:lnTo>
                  <a:lnTo>
                    <a:pt x="87401" y="598487"/>
                  </a:lnTo>
                  <a:lnTo>
                    <a:pt x="87884" y="597217"/>
                  </a:lnTo>
                  <a:lnTo>
                    <a:pt x="82677" y="595947"/>
                  </a:lnTo>
                  <a:lnTo>
                    <a:pt x="86398" y="593407"/>
                  </a:lnTo>
                  <a:lnTo>
                    <a:pt x="86715" y="590867"/>
                  </a:lnTo>
                  <a:lnTo>
                    <a:pt x="86791" y="588327"/>
                  </a:lnTo>
                  <a:lnTo>
                    <a:pt x="89801" y="587057"/>
                  </a:lnTo>
                  <a:lnTo>
                    <a:pt x="88722" y="585787"/>
                  </a:lnTo>
                  <a:lnTo>
                    <a:pt x="89027" y="584517"/>
                  </a:lnTo>
                  <a:lnTo>
                    <a:pt x="90754" y="584517"/>
                  </a:lnTo>
                  <a:lnTo>
                    <a:pt x="92811" y="581977"/>
                  </a:lnTo>
                  <a:lnTo>
                    <a:pt x="92875" y="580707"/>
                  </a:lnTo>
                  <a:lnTo>
                    <a:pt x="92951" y="579437"/>
                  </a:lnTo>
                  <a:lnTo>
                    <a:pt x="94792" y="580707"/>
                  </a:lnTo>
                  <a:lnTo>
                    <a:pt x="95440" y="579437"/>
                  </a:lnTo>
                  <a:lnTo>
                    <a:pt x="87249" y="575627"/>
                  </a:lnTo>
                  <a:lnTo>
                    <a:pt x="87503" y="574357"/>
                  </a:lnTo>
                  <a:lnTo>
                    <a:pt x="91833" y="575627"/>
                  </a:lnTo>
                  <a:lnTo>
                    <a:pt x="92189" y="574357"/>
                  </a:lnTo>
                  <a:lnTo>
                    <a:pt x="92544" y="573087"/>
                  </a:lnTo>
                  <a:lnTo>
                    <a:pt x="97091" y="571817"/>
                  </a:lnTo>
                  <a:lnTo>
                    <a:pt x="94081" y="568007"/>
                  </a:lnTo>
                  <a:lnTo>
                    <a:pt x="95872" y="569277"/>
                  </a:lnTo>
                  <a:lnTo>
                    <a:pt x="96405" y="568007"/>
                  </a:lnTo>
                  <a:lnTo>
                    <a:pt x="100241" y="566737"/>
                  </a:lnTo>
                  <a:lnTo>
                    <a:pt x="94348" y="564197"/>
                  </a:lnTo>
                  <a:lnTo>
                    <a:pt x="98107" y="565467"/>
                  </a:lnTo>
                  <a:lnTo>
                    <a:pt x="97256" y="564197"/>
                  </a:lnTo>
                  <a:lnTo>
                    <a:pt x="95567" y="561657"/>
                  </a:lnTo>
                  <a:lnTo>
                    <a:pt x="94348" y="560387"/>
                  </a:lnTo>
                  <a:lnTo>
                    <a:pt x="97053" y="561657"/>
                  </a:lnTo>
                  <a:lnTo>
                    <a:pt x="93891" y="559117"/>
                  </a:lnTo>
                  <a:lnTo>
                    <a:pt x="92938" y="559117"/>
                  </a:lnTo>
                  <a:lnTo>
                    <a:pt x="92710" y="557847"/>
                  </a:lnTo>
                  <a:lnTo>
                    <a:pt x="92468" y="556577"/>
                  </a:lnTo>
                  <a:lnTo>
                    <a:pt x="92951" y="556577"/>
                  </a:lnTo>
                  <a:lnTo>
                    <a:pt x="94361" y="557542"/>
                  </a:lnTo>
                  <a:lnTo>
                    <a:pt x="95783" y="556577"/>
                  </a:lnTo>
                  <a:lnTo>
                    <a:pt x="91630" y="555307"/>
                  </a:lnTo>
                  <a:lnTo>
                    <a:pt x="95821" y="555307"/>
                  </a:lnTo>
                  <a:lnTo>
                    <a:pt x="94843" y="554037"/>
                  </a:lnTo>
                  <a:lnTo>
                    <a:pt x="93014" y="552767"/>
                  </a:lnTo>
                  <a:lnTo>
                    <a:pt x="92176" y="551497"/>
                  </a:lnTo>
                  <a:lnTo>
                    <a:pt x="95618" y="551497"/>
                  </a:lnTo>
                  <a:lnTo>
                    <a:pt x="94716" y="550227"/>
                  </a:lnTo>
                  <a:lnTo>
                    <a:pt x="93814" y="548957"/>
                  </a:lnTo>
                  <a:lnTo>
                    <a:pt x="95758" y="548957"/>
                  </a:lnTo>
                  <a:lnTo>
                    <a:pt x="96494" y="550227"/>
                  </a:lnTo>
                  <a:lnTo>
                    <a:pt x="99085" y="548957"/>
                  </a:lnTo>
                  <a:lnTo>
                    <a:pt x="98336" y="548347"/>
                  </a:lnTo>
                  <a:lnTo>
                    <a:pt x="98044" y="548957"/>
                  </a:lnTo>
                  <a:lnTo>
                    <a:pt x="97929" y="548017"/>
                  </a:lnTo>
                  <a:lnTo>
                    <a:pt x="94373" y="545147"/>
                  </a:lnTo>
                  <a:lnTo>
                    <a:pt x="99314" y="545147"/>
                  </a:lnTo>
                  <a:lnTo>
                    <a:pt x="98564" y="548017"/>
                  </a:lnTo>
                  <a:lnTo>
                    <a:pt x="100431" y="548957"/>
                  </a:lnTo>
                  <a:lnTo>
                    <a:pt x="101358" y="547687"/>
                  </a:lnTo>
                  <a:lnTo>
                    <a:pt x="104495" y="550227"/>
                  </a:lnTo>
                  <a:lnTo>
                    <a:pt x="102958" y="548957"/>
                  </a:lnTo>
                  <a:lnTo>
                    <a:pt x="101777" y="547687"/>
                  </a:lnTo>
                  <a:lnTo>
                    <a:pt x="99428" y="545147"/>
                  </a:lnTo>
                  <a:lnTo>
                    <a:pt x="101079" y="543877"/>
                  </a:lnTo>
                  <a:lnTo>
                    <a:pt x="102019" y="543877"/>
                  </a:lnTo>
                  <a:lnTo>
                    <a:pt x="102260" y="545147"/>
                  </a:lnTo>
                  <a:lnTo>
                    <a:pt x="102616" y="543877"/>
                  </a:lnTo>
                  <a:lnTo>
                    <a:pt x="103111" y="542607"/>
                  </a:lnTo>
                  <a:lnTo>
                    <a:pt x="103289" y="542607"/>
                  </a:lnTo>
                  <a:lnTo>
                    <a:pt x="105448" y="543877"/>
                  </a:lnTo>
                  <a:lnTo>
                    <a:pt x="104952" y="541337"/>
                  </a:lnTo>
                  <a:lnTo>
                    <a:pt x="105295" y="541337"/>
                  </a:lnTo>
                  <a:lnTo>
                    <a:pt x="103949" y="540727"/>
                  </a:lnTo>
                  <a:lnTo>
                    <a:pt x="103949" y="542607"/>
                  </a:lnTo>
                  <a:lnTo>
                    <a:pt x="103352" y="542607"/>
                  </a:lnTo>
                  <a:lnTo>
                    <a:pt x="103301" y="541769"/>
                  </a:lnTo>
                  <a:lnTo>
                    <a:pt x="103949" y="542607"/>
                  </a:lnTo>
                  <a:lnTo>
                    <a:pt x="103949" y="540727"/>
                  </a:lnTo>
                  <a:lnTo>
                    <a:pt x="102501" y="540067"/>
                  </a:lnTo>
                  <a:lnTo>
                    <a:pt x="103251" y="538797"/>
                  </a:lnTo>
                  <a:lnTo>
                    <a:pt x="100901" y="538797"/>
                  </a:lnTo>
                  <a:lnTo>
                    <a:pt x="100952" y="540067"/>
                  </a:lnTo>
                  <a:lnTo>
                    <a:pt x="100799" y="541337"/>
                  </a:lnTo>
                  <a:lnTo>
                    <a:pt x="100660" y="541337"/>
                  </a:lnTo>
                  <a:lnTo>
                    <a:pt x="100469" y="542607"/>
                  </a:lnTo>
                  <a:lnTo>
                    <a:pt x="99250" y="541337"/>
                  </a:lnTo>
                  <a:lnTo>
                    <a:pt x="98259" y="540067"/>
                  </a:lnTo>
                  <a:lnTo>
                    <a:pt x="100063" y="540067"/>
                  </a:lnTo>
                  <a:lnTo>
                    <a:pt x="97980" y="538797"/>
                  </a:lnTo>
                  <a:lnTo>
                    <a:pt x="95897" y="537527"/>
                  </a:lnTo>
                  <a:lnTo>
                    <a:pt x="100101" y="537527"/>
                  </a:lnTo>
                  <a:lnTo>
                    <a:pt x="102819" y="536257"/>
                  </a:lnTo>
                  <a:lnTo>
                    <a:pt x="105295" y="537527"/>
                  </a:lnTo>
                  <a:lnTo>
                    <a:pt x="104876" y="536257"/>
                  </a:lnTo>
                  <a:lnTo>
                    <a:pt x="104457" y="534987"/>
                  </a:lnTo>
                  <a:lnTo>
                    <a:pt x="105956" y="532447"/>
                  </a:lnTo>
                  <a:close/>
                </a:path>
                <a:path w="173990" h="858520">
                  <a:moveTo>
                    <a:pt x="108140" y="513397"/>
                  </a:moveTo>
                  <a:lnTo>
                    <a:pt x="107111" y="514223"/>
                  </a:lnTo>
                  <a:lnTo>
                    <a:pt x="106667" y="514667"/>
                  </a:lnTo>
                  <a:lnTo>
                    <a:pt x="107302" y="514667"/>
                  </a:lnTo>
                  <a:lnTo>
                    <a:pt x="108140" y="513397"/>
                  </a:lnTo>
                  <a:close/>
                </a:path>
                <a:path w="173990" h="858520">
                  <a:moveTo>
                    <a:pt x="117208" y="476491"/>
                  </a:moveTo>
                  <a:lnTo>
                    <a:pt x="115595" y="475627"/>
                  </a:lnTo>
                  <a:lnTo>
                    <a:pt x="115671" y="475856"/>
                  </a:lnTo>
                  <a:lnTo>
                    <a:pt x="117208" y="476491"/>
                  </a:lnTo>
                  <a:close/>
                </a:path>
                <a:path w="173990" h="858520">
                  <a:moveTo>
                    <a:pt x="123685" y="481647"/>
                  </a:moveTo>
                  <a:lnTo>
                    <a:pt x="123456" y="480377"/>
                  </a:lnTo>
                  <a:lnTo>
                    <a:pt x="120218" y="477837"/>
                  </a:lnTo>
                  <a:lnTo>
                    <a:pt x="116154" y="477837"/>
                  </a:lnTo>
                  <a:lnTo>
                    <a:pt x="115671" y="476567"/>
                  </a:lnTo>
                  <a:lnTo>
                    <a:pt x="113436" y="475297"/>
                  </a:lnTo>
                  <a:lnTo>
                    <a:pt x="111188" y="474027"/>
                  </a:lnTo>
                  <a:lnTo>
                    <a:pt x="106781" y="472757"/>
                  </a:lnTo>
                  <a:lnTo>
                    <a:pt x="102768" y="472757"/>
                  </a:lnTo>
                  <a:lnTo>
                    <a:pt x="104978" y="475297"/>
                  </a:lnTo>
                  <a:lnTo>
                    <a:pt x="102577" y="475297"/>
                  </a:lnTo>
                  <a:lnTo>
                    <a:pt x="102920" y="474027"/>
                  </a:lnTo>
                  <a:lnTo>
                    <a:pt x="100571" y="474027"/>
                  </a:lnTo>
                  <a:lnTo>
                    <a:pt x="102235" y="475297"/>
                  </a:lnTo>
                  <a:lnTo>
                    <a:pt x="103301" y="476567"/>
                  </a:lnTo>
                  <a:lnTo>
                    <a:pt x="102082" y="475297"/>
                  </a:lnTo>
                  <a:lnTo>
                    <a:pt x="100622" y="475297"/>
                  </a:lnTo>
                  <a:lnTo>
                    <a:pt x="104419" y="479107"/>
                  </a:lnTo>
                  <a:lnTo>
                    <a:pt x="104025" y="479107"/>
                  </a:lnTo>
                  <a:lnTo>
                    <a:pt x="104914" y="480377"/>
                  </a:lnTo>
                  <a:lnTo>
                    <a:pt x="104521" y="480377"/>
                  </a:lnTo>
                  <a:lnTo>
                    <a:pt x="104521" y="525792"/>
                  </a:lnTo>
                  <a:lnTo>
                    <a:pt x="101841" y="524827"/>
                  </a:lnTo>
                  <a:lnTo>
                    <a:pt x="103987" y="523557"/>
                  </a:lnTo>
                  <a:lnTo>
                    <a:pt x="104521" y="525792"/>
                  </a:lnTo>
                  <a:lnTo>
                    <a:pt x="104521" y="480377"/>
                  </a:lnTo>
                  <a:lnTo>
                    <a:pt x="102552" y="480377"/>
                  </a:lnTo>
                  <a:lnTo>
                    <a:pt x="100952" y="479107"/>
                  </a:lnTo>
                  <a:lnTo>
                    <a:pt x="102400" y="480377"/>
                  </a:lnTo>
                  <a:lnTo>
                    <a:pt x="101231" y="480377"/>
                  </a:lnTo>
                  <a:lnTo>
                    <a:pt x="99936" y="481647"/>
                  </a:lnTo>
                  <a:lnTo>
                    <a:pt x="102222" y="482917"/>
                  </a:lnTo>
                  <a:lnTo>
                    <a:pt x="99377" y="482917"/>
                  </a:lnTo>
                  <a:lnTo>
                    <a:pt x="101917" y="485457"/>
                  </a:lnTo>
                  <a:lnTo>
                    <a:pt x="97624" y="484187"/>
                  </a:lnTo>
                  <a:lnTo>
                    <a:pt x="98564" y="485457"/>
                  </a:lnTo>
                  <a:lnTo>
                    <a:pt x="100520" y="486727"/>
                  </a:lnTo>
                  <a:lnTo>
                    <a:pt x="100418" y="487997"/>
                  </a:lnTo>
                  <a:lnTo>
                    <a:pt x="95732" y="484187"/>
                  </a:lnTo>
                  <a:lnTo>
                    <a:pt x="99136" y="490537"/>
                  </a:lnTo>
                  <a:lnTo>
                    <a:pt x="93713" y="487997"/>
                  </a:lnTo>
                  <a:lnTo>
                    <a:pt x="98005" y="490537"/>
                  </a:lnTo>
                  <a:lnTo>
                    <a:pt x="94488" y="491807"/>
                  </a:lnTo>
                  <a:lnTo>
                    <a:pt x="96431" y="494347"/>
                  </a:lnTo>
                  <a:lnTo>
                    <a:pt x="92354" y="494347"/>
                  </a:lnTo>
                  <a:lnTo>
                    <a:pt x="96164" y="496887"/>
                  </a:lnTo>
                  <a:lnTo>
                    <a:pt x="96507" y="498157"/>
                  </a:lnTo>
                  <a:lnTo>
                    <a:pt x="98590" y="499427"/>
                  </a:lnTo>
                  <a:lnTo>
                    <a:pt x="94449" y="499427"/>
                  </a:lnTo>
                  <a:lnTo>
                    <a:pt x="94322" y="496887"/>
                  </a:lnTo>
                  <a:lnTo>
                    <a:pt x="90627" y="496887"/>
                  </a:lnTo>
                  <a:lnTo>
                    <a:pt x="93764" y="498157"/>
                  </a:lnTo>
                  <a:lnTo>
                    <a:pt x="93002" y="499427"/>
                  </a:lnTo>
                  <a:lnTo>
                    <a:pt x="95758" y="500697"/>
                  </a:lnTo>
                  <a:lnTo>
                    <a:pt x="94348" y="500697"/>
                  </a:lnTo>
                  <a:lnTo>
                    <a:pt x="90982" y="499427"/>
                  </a:lnTo>
                  <a:lnTo>
                    <a:pt x="95758" y="501967"/>
                  </a:lnTo>
                  <a:lnTo>
                    <a:pt x="91503" y="500697"/>
                  </a:lnTo>
                  <a:lnTo>
                    <a:pt x="94195" y="503237"/>
                  </a:lnTo>
                  <a:lnTo>
                    <a:pt x="91351" y="503237"/>
                  </a:lnTo>
                  <a:lnTo>
                    <a:pt x="89560" y="501967"/>
                  </a:lnTo>
                  <a:lnTo>
                    <a:pt x="90512" y="503237"/>
                  </a:lnTo>
                  <a:lnTo>
                    <a:pt x="90855" y="503237"/>
                  </a:lnTo>
                  <a:lnTo>
                    <a:pt x="92824" y="504507"/>
                  </a:lnTo>
                  <a:lnTo>
                    <a:pt x="93230" y="507047"/>
                  </a:lnTo>
                  <a:lnTo>
                    <a:pt x="89852" y="504507"/>
                  </a:lnTo>
                  <a:lnTo>
                    <a:pt x="87782" y="504507"/>
                  </a:lnTo>
                  <a:lnTo>
                    <a:pt x="88353" y="505777"/>
                  </a:lnTo>
                  <a:lnTo>
                    <a:pt x="91401" y="508317"/>
                  </a:lnTo>
                  <a:lnTo>
                    <a:pt x="89382" y="508317"/>
                  </a:lnTo>
                  <a:lnTo>
                    <a:pt x="91859" y="510857"/>
                  </a:lnTo>
                  <a:lnTo>
                    <a:pt x="89738" y="511619"/>
                  </a:lnTo>
                  <a:lnTo>
                    <a:pt x="89738" y="513308"/>
                  </a:lnTo>
                  <a:lnTo>
                    <a:pt x="88430" y="512940"/>
                  </a:lnTo>
                  <a:lnTo>
                    <a:pt x="88341" y="512178"/>
                  </a:lnTo>
                  <a:lnTo>
                    <a:pt x="89738" y="513308"/>
                  </a:lnTo>
                  <a:lnTo>
                    <a:pt x="89738" y="511619"/>
                  </a:lnTo>
                  <a:lnTo>
                    <a:pt x="88328" y="512114"/>
                  </a:lnTo>
                  <a:lnTo>
                    <a:pt x="88239" y="511276"/>
                  </a:lnTo>
                  <a:lnTo>
                    <a:pt x="87807" y="513054"/>
                  </a:lnTo>
                  <a:lnTo>
                    <a:pt x="88671" y="513105"/>
                  </a:lnTo>
                  <a:lnTo>
                    <a:pt x="89560" y="513295"/>
                  </a:lnTo>
                  <a:lnTo>
                    <a:pt x="89801" y="513359"/>
                  </a:lnTo>
                  <a:lnTo>
                    <a:pt x="91452" y="514667"/>
                  </a:lnTo>
                  <a:lnTo>
                    <a:pt x="94259" y="514667"/>
                  </a:lnTo>
                  <a:lnTo>
                    <a:pt x="95567" y="515937"/>
                  </a:lnTo>
                  <a:lnTo>
                    <a:pt x="95389" y="515937"/>
                  </a:lnTo>
                  <a:lnTo>
                    <a:pt x="97421" y="517207"/>
                  </a:lnTo>
                  <a:lnTo>
                    <a:pt x="95161" y="517207"/>
                  </a:lnTo>
                  <a:lnTo>
                    <a:pt x="94221" y="515937"/>
                  </a:lnTo>
                  <a:lnTo>
                    <a:pt x="93548" y="515937"/>
                  </a:lnTo>
                  <a:lnTo>
                    <a:pt x="94335" y="517207"/>
                  </a:lnTo>
                  <a:lnTo>
                    <a:pt x="91986" y="516382"/>
                  </a:lnTo>
                  <a:lnTo>
                    <a:pt x="93853" y="518477"/>
                  </a:lnTo>
                  <a:lnTo>
                    <a:pt x="92532" y="519747"/>
                  </a:lnTo>
                  <a:lnTo>
                    <a:pt x="89090" y="518477"/>
                  </a:lnTo>
                  <a:lnTo>
                    <a:pt x="92252" y="517207"/>
                  </a:lnTo>
                  <a:lnTo>
                    <a:pt x="88785" y="517207"/>
                  </a:lnTo>
                  <a:lnTo>
                    <a:pt x="90639" y="515937"/>
                  </a:lnTo>
                  <a:lnTo>
                    <a:pt x="84912" y="515937"/>
                  </a:lnTo>
                  <a:lnTo>
                    <a:pt x="90995" y="514731"/>
                  </a:lnTo>
                  <a:lnTo>
                    <a:pt x="85305" y="514667"/>
                  </a:lnTo>
                  <a:lnTo>
                    <a:pt x="83578" y="515937"/>
                  </a:lnTo>
                  <a:lnTo>
                    <a:pt x="86156" y="517207"/>
                  </a:lnTo>
                  <a:lnTo>
                    <a:pt x="84442" y="518477"/>
                  </a:lnTo>
                  <a:lnTo>
                    <a:pt x="86144" y="519747"/>
                  </a:lnTo>
                  <a:lnTo>
                    <a:pt x="87261" y="519747"/>
                  </a:lnTo>
                  <a:lnTo>
                    <a:pt x="88950" y="521017"/>
                  </a:lnTo>
                  <a:lnTo>
                    <a:pt x="91274" y="524827"/>
                  </a:lnTo>
                  <a:lnTo>
                    <a:pt x="79717" y="519747"/>
                  </a:lnTo>
                  <a:lnTo>
                    <a:pt x="83426" y="523557"/>
                  </a:lnTo>
                  <a:lnTo>
                    <a:pt x="85471" y="524827"/>
                  </a:lnTo>
                  <a:lnTo>
                    <a:pt x="89636" y="527367"/>
                  </a:lnTo>
                  <a:lnTo>
                    <a:pt x="86855" y="527367"/>
                  </a:lnTo>
                  <a:lnTo>
                    <a:pt x="83235" y="526097"/>
                  </a:lnTo>
                  <a:lnTo>
                    <a:pt x="82156" y="527367"/>
                  </a:lnTo>
                  <a:lnTo>
                    <a:pt x="88290" y="528637"/>
                  </a:lnTo>
                  <a:lnTo>
                    <a:pt x="85217" y="529818"/>
                  </a:lnTo>
                  <a:lnTo>
                    <a:pt x="85547" y="529907"/>
                  </a:lnTo>
                  <a:lnTo>
                    <a:pt x="102781" y="529907"/>
                  </a:lnTo>
                  <a:lnTo>
                    <a:pt x="101193" y="528637"/>
                  </a:lnTo>
                  <a:lnTo>
                    <a:pt x="103759" y="528637"/>
                  </a:lnTo>
                  <a:lnTo>
                    <a:pt x="104571" y="527367"/>
                  </a:lnTo>
                  <a:lnTo>
                    <a:pt x="104800" y="526986"/>
                  </a:lnTo>
                  <a:lnTo>
                    <a:pt x="104914" y="526808"/>
                  </a:lnTo>
                  <a:lnTo>
                    <a:pt x="105371" y="526097"/>
                  </a:lnTo>
                  <a:lnTo>
                    <a:pt x="104952" y="525945"/>
                  </a:lnTo>
                  <a:lnTo>
                    <a:pt x="105003" y="524827"/>
                  </a:lnTo>
                  <a:lnTo>
                    <a:pt x="106032" y="526097"/>
                  </a:lnTo>
                  <a:lnTo>
                    <a:pt x="107086" y="524827"/>
                  </a:lnTo>
                  <a:lnTo>
                    <a:pt x="108140" y="523557"/>
                  </a:lnTo>
                  <a:lnTo>
                    <a:pt x="106413" y="519747"/>
                  </a:lnTo>
                  <a:lnTo>
                    <a:pt x="105473" y="517207"/>
                  </a:lnTo>
                  <a:lnTo>
                    <a:pt x="105003" y="515937"/>
                  </a:lnTo>
                  <a:lnTo>
                    <a:pt x="107111" y="514223"/>
                  </a:lnTo>
                  <a:lnTo>
                    <a:pt x="111785" y="509587"/>
                  </a:lnTo>
                  <a:lnTo>
                    <a:pt x="110286" y="507047"/>
                  </a:lnTo>
                  <a:lnTo>
                    <a:pt x="107315" y="501967"/>
                  </a:lnTo>
                  <a:lnTo>
                    <a:pt x="110832" y="500697"/>
                  </a:lnTo>
                  <a:lnTo>
                    <a:pt x="114363" y="499427"/>
                  </a:lnTo>
                  <a:lnTo>
                    <a:pt x="115925" y="498157"/>
                  </a:lnTo>
                  <a:lnTo>
                    <a:pt x="113665" y="496887"/>
                  </a:lnTo>
                  <a:lnTo>
                    <a:pt x="112229" y="495617"/>
                  </a:lnTo>
                  <a:lnTo>
                    <a:pt x="115316" y="496887"/>
                  </a:lnTo>
                  <a:lnTo>
                    <a:pt x="113880" y="495617"/>
                  </a:lnTo>
                  <a:lnTo>
                    <a:pt x="112445" y="494347"/>
                  </a:lnTo>
                  <a:lnTo>
                    <a:pt x="110718" y="490537"/>
                  </a:lnTo>
                  <a:lnTo>
                    <a:pt x="121056" y="493077"/>
                  </a:lnTo>
                  <a:lnTo>
                    <a:pt x="117309" y="489267"/>
                  </a:lnTo>
                  <a:lnTo>
                    <a:pt x="115201" y="487997"/>
                  </a:lnTo>
                  <a:lnTo>
                    <a:pt x="115912" y="487997"/>
                  </a:lnTo>
                  <a:lnTo>
                    <a:pt x="115138" y="485457"/>
                  </a:lnTo>
                  <a:lnTo>
                    <a:pt x="117043" y="485457"/>
                  </a:lnTo>
                  <a:lnTo>
                    <a:pt x="115417" y="484187"/>
                  </a:lnTo>
                  <a:lnTo>
                    <a:pt x="116586" y="484187"/>
                  </a:lnTo>
                  <a:lnTo>
                    <a:pt x="118148" y="485457"/>
                  </a:lnTo>
                  <a:lnTo>
                    <a:pt x="117551" y="484187"/>
                  </a:lnTo>
                  <a:lnTo>
                    <a:pt x="116370" y="481647"/>
                  </a:lnTo>
                  <a:lnTo>
                    <a:pt x="118160" y="480377"/>
                  </a:lnTo>
                  <a:lnTo>
                    <a:pt x="122402" y="484187"/>
                  </a:lnTo>
                  <a:lnTo>
                    <a:pt x="123685" y="481647"/>
                  </a:lnTo>
                  <a:close/>
                </a:path>
                <a:path w="173990" h="858520">
                  <a:moveTo>
                    <a:pt x="133057" y="261607"/>
                  </a:moveTo>
                  <a:lnTo>
                    <a:pt x="132867" y="261404"/>
                  </a:lnTo>
                  <a:lnTo>
                    <a:pt x="132473" y="261429"/>
                  </a:lnTo>
                  <a:lnTo>
                    <a:pt x="133057" y="261607"/>
                  </a:lnTo>
                  <a:close/>
                </a:path>
                <a:path w="173990" h="858520">
                  <a:moveTo>
                    <a:pt x="133235" y="267081"/>
                  </a:moveTo>
                  <a:lnTo>
                    <a:pt x="132930" y="266839"/>
                  </a:lnTo>
                  <a:lnTo>
                    <a:pt x="132778" y="266992"/>
                  </a:lnTo>
                  <a:lnTo>
                    <a:pt x="132969" y="267030"/>
                  </a:lnTo>
                  <a:lnTo>
                    <a:pt x="133121" y="267068"/>
                  </a:lnTo>
                  <a:close/>
                </a:path>
                <a:path w="173990" h="858520">
                  <a:moveTo>
                    <a:pt x="133565" y="267258"/>
                  </a:moveTo>
                  <a:lnTo>
                    <a:pt x="133248" y="267093"/>
                  </a:lnTo>
                  <a:lnTo>
                    <a:pt x="133553" y="267335"/>
                  </a:lnTo>
                  <a:close/>
                </a:path>
                <a:path w="173990" h="858520">
                  <a:moveTo>
                    <a:pt x="134010" y="261899"/>
                  </a:moveTo>
                  <a:lnTo>
                    <a:pt x="133057" y="261607"/>
                  </a:lnTo>
                  <a:lnTo>
                    <a:pt x="134010" y="261899"/>
                  </a:lnTo>
                  <a:close/>
                </a:path>
                <a:path w="173990" h="858520">
                  <a:moveTo>
                    <a:pt x="134150" y="263080"/>
                  </a:moveTo>
                  <a:lnTo>
                    <a:pt x="134035" y="263220"/>
                  </a:lnTo>
                  <a:lnTo>
                    <a:pt x="134124" y="263423"/>
                  </a:lnTo>
                  <a:lnTo>
                    <a:pt x="134112" y="263182"/>
                  </a:lnTo>
                  <a:close/>
                </a:path>
                <a:path w="173990" h="858520">
                  <a:moveTo>
                    <a:pt x="134226" y="267881"/>
                  </a:moveTo>
                  <a:lnTo>
                    <a:pt x="133565" y="267347"/>
                  </a:lnTo>
                  <a:lnTo>
                    <a:pt x="133527" y="267487"/>
                  </a:lnTo>
                  <a:lnTo>
                    <a:pt x="133400" y="267652"/>
                  </a:lnTo>
                  <a:lnTo>
                    <a:pt x="134226" y="267881"/>
                  </a:lnTo>
                  <a:close/>
                </a:path>
                <a:path w="173990" h="858520">
                  <a:moveTo>
                    <a:pt x="135140" y="267576"/>
                  </a:moveTo>
                  <a:lnTo>
                    <a:pt x="134924" y="267119"/>
                  </a:lnTo>
                  <a:lnTo>
                    <a:pt x="134391" y="267119"/>
                  </a:lnTo>
                  <a:lnTo>
                    <a:pt x="135140" y="267576"/>
                  </a:lnTo>
                  <a:close/>
                </a:path>
                <a:path w="173990" h="858520">
                  <a:moveTo>
                    <a:pt x="135356" y="263817"/>
                  </a:moveTo>
                  <a:lnTo>
                    <a:pt x="134632" y="263664"/>
                  </a:lnTo>
                  <a:lnTo>
                    <a:pt x="134277" y="263550"/>
                  </a:lnTo>
                  <a:lnTo>
                    <a:pt x="134124" y="263423"/>
                  </a:lnTo>
                  <a:lnTo>
                    <a:pt x="134251" y="263664"/>
                  </a:lnTo>
                  <a:lnTo>
                    <a:pt x="134683" y="263753"/>
                  </a:lnTo>
                  <a:lnTo>
                    <a:pt x="135089" y="263829"/>
                  </a:lnTo>
                  <a:lnTo>
                    <a:pt x="135356" y="263817"/>
                  </a:lnTo>
                  <a:close/>
                </a:path>
                <a:path w="173990" h="858520">
                  <a:moveTo>
                    <a:pt x="135674" y="254419"/>
                  </a:moveTo>
                  <a:lnTo>
                    <a:pt x="133883" y="254419"/>
                  </a:lnTo>
                  <a:lnTo>
                    <a:pt x="134569" y="255689"/>
                  </a:lnTo>
                  <a:lnTo>
                    <a:pt x="135674" y="254419"/>
                  </a:lnTo>
                  <a:close/>
                </a:path>
                <a:path w="173990" h="858520">
                  <a:moveTo>
                    <a:pt x="136182" y="267119"/>
                  </a:moveTo>
                  <a:lnTo>
                    <a:pt x="135369" y="265849"/>
                  </a:lnTo>
                  <a:lnTo>
                    <a:pt x="134251" y="265849"/>
                  </a:lnTo>
                  <a:lnTo>
                    <a:pt x="134924" y="267119"/>
                  </a:lnTo>
                  <a:lnTo>
                    <a:pt x="136182" y="267119"/>
                  </a:lnTo>
                  <a:close/>
                </a:path>
                <a:path w="173990" h="858520">
                  <a:moveTo>
                    <a:pt x="136448" y="268389"/>
                  </a:moveTo>
                  <a:lnTo>
                    <a:pt x="135140" y="267576"/>
                  </a:lnTo>
                  <a:lnTo>
                    <a:pt x="135534" y="268389"/>
                  </a:lnTo>
                  <a:lnTo>
                    <a:pt x="136448" y="268389"/>
                  </a:lnTo>
                  <a:close/>
                </a:path>
                <a:path w="173990" h="858520">
                  <a:moveTo>
                    <a:pt x="136715" y="261200"/>
                  </a:moveTo>
                  <a:lnTo>
                    <a:pt x="134988" y="260578"/>
                  </a:lnTo>
                  <a:lnTo>
                    <a:pt x="134683" y="260908"/>
                  </a:lnTo>
                  <a:lnTo>
                    <a:pt x="132588" y="261124"/>
                  </a:lnTo>
                  <a:lnTo>
                    <a:pt x="132867" y="261404"/>
                  </a:lnTo>
                  <a:lnTo>
                    <a:pt x="136715" y="261200"/>
                  </a:lnTo>
                  <a:close/>
                </a:path>
                <a:path w="173990" h="858520">
                  <a:moveTo>
                    <a:pt x="137998" y="251167"/>
                  </a:moveTo>
                  <a:lnTo>
                    <a:pt x="137248" y="251028"/>
                  </a:lnTo>
                  <a:lnTo>
                    <a:pt x="137985" y="251180"/>
                  </a:lnTo>
                  <a:close/>
                </a:path>
                <a:path w="173990" h="858520">
                  <a:moveTo>
                    <a:pt x="138722" y="247396"/>
                  </a:moveTo>
                  <a:lnTo>
                    <a:pt x="137591" y="247929"/>
                  </a:lnTo>
                  <a:lnTo>
                    <a:pt x="138226" y="247726"/>
                  </a:lnTo>
                  <a:lnTo>
                    <a:pt x="138531" y="247548"/>
                  </a:lnTo>
                  <a:lnTo>
                    <a:pt x="138722" y="247396"/>
                  </a:lnTo>
                  <a:close/>
                </a:path>
                <a:path w="173990" h="858520">
                  <a:moveTo>
                    <a:pt x="138849" y="171030"/>
                  </a:moveTo>
                  <a:close/>
                </a:path>
                <a:path w="173990" h="858520">
                  <a:moveTo>
                    <a:pt x="139026" y="264579"/>
                  </a:moveTo>
                  <a:lnTo>
                    <a:pt x="136690" y="264579"/>
                  </a:lnTo>
                  <a:lnTo>
                    <a:pt x="138734" y="265328"/>
                  </a:lnTo>
                  <a:lnTo>
                    <a:pt x="139026" y="264579"/>
                  </a:lnTo>
                  <a:close/>
                </a:path>
                <a:path w="173990" h="858520">
                  <a:moveTo>
                    <a:pt x="139369" y="169964"/>
                  </a:moveTo>
                  <a:lnTo>
                    <a:pt x="139065" y="170243"/>
                  </a:lnTo>
                  <a:lnTo>
                    <a:pt x="138874" y="170637"/>
                  </a:lnTo>
                  <a:lnTo>
                    <a:pt x="138836" y="171018"/>
                  </a:lnTo>
                  <a:lnTo>
                    <a:pt x="139369" y="169964"/>
                  </a:lnTo>
                  <a:close/>
                </a:path>
                <a:path w="173990" h="858520">
                  <a:moveTo>
                    <a:pt x="140081" y="242646"/>
                  </a:moveTo>
                  <a:lnTo>
                    <a:pt x="139814" y="242633"/>
                  </a:lnTo>
                  <a:lnTo>
                    <a:pt x="139547" y="242633"/>
                  </a:lnTo>
                  <a:lnTo>
                    <a:pt x="139319" y="242684"/>
                  </a:lnTo>
                  <a:lnTo>
                    <a:pt x="139509" y="242709"/>
                  </a:lnTo>
                  <a:lnTo>
                    <a:pt x="139776" y="242684"/>
                  </a:lnTo>
                  <a:lnTo>
                    <a:pt x="140081" y="242646"/>
                  </a:lnTo>
                  <a:close/>
                </a:path>
                <a:path w="173990" h="858520">
                  <a:moveTo>
                    <a:pt x="140131" y="265849"/>
                  </a:moveTo>
                  <a:lnTo>
                    <a:pt x="138734" y="265328"/>
                  </a:lnTo>
                  <a:lnTo>
                    <a:pt x="138531" y="265849"/>
                  </a:lnTo>
                  <a:lnTo>
                    <a:pt x="140131" y="265849"/>
                  </a:lnTo>
                  <a:close/>
                </a:path>
                <a:path w="173990" h="858520">
                  <a:moveTo>
                    <a:pt x="140258" y="220129"/>
                  </a:moveTo>
                  <a:lnTo>
                    <a:pt x="139979" y="220129"/>
                  </a:lnTo>
                  <a:lnTo>
                    <a:pt x="140258" y="220129"/>
                  </a:lnTo>
                  <a:close/>
                </a:path>
                <a:path w="173990" h="858520">
                  <a:moveTo>
                    <a:pt x="140563" y="191173"/>
                  </a:moveTo>
                  <a:lnTo>
                    <a:pt x="140436" y="191020"/>
                  </a:lnTo>
                  <a:lnTo>
                    <a:pt x="139915" y="190627"/>
                  </a:lnTo>
                  <a:lnTo>
                    <a:pt x="140106" y="190881"/>
                  </a:lnTo>
                  <a:lnTo>
                    <a:pt x="140563" y="191173"/>
                  </a:lnTo>
                  <a:close/>
                </a:path>
                <a:path w="173990" h="858520">
                  <a:moveTo>
                    <a:pt x="140589" y="162979"/>
                  </a:moveTo>
                  <a:lnTo>
                    <a:pt x="139788" y="162115"/>
                  </a:lnTo>
                  <a:lnTo>
                    <a:pt x="139573" y="162052"/>
                  </a:lnTo>
                  <a:lnTo>
                    <a:pt x="139979" y="162979"/>
                  </a:lnTo>
                  <a:lnTo>
                    <a:pt x="140589" y="162979"/>
                  </a:lnTo>
                  <a:close/>
                </a:path>
                <a:path w="173990" h="858520">
                  <a:moveTo>
                    <a:pt x="140665" y="25387"/>
                  </a:moveTo>
                  <a:lnTo>
                    <a:pt x="139420" y="24549"/>
                  </a:lnTo>
                  <a:lnTo>
                    <a:pt x="139382" y="25819"/>
                  </a:lnTo>
                  <a:lnTo>
                    <a:pt x="140665" y="25387"/>
                  </a:lnTo>
                  <a:close/>
                </a:path>
                <a:path w="173990" h="858520">
                  <a:moveTo>
                    <a:pt x="141109" y="187109"/>
                  </a:moveTo>
                  <a:lnTo>
                    <a:pt x="140220" y="185839"/>
                  </a:lnTo>
                  <a:lnTo>
                    <a:pt x="141008" y="187109"/>
                  </a:lnTo>
                  <a:close/>
                </a:path>
                <a:path w="173990" h="858520">
                  <a:moveTo>
                    <a:pt x="141236" y="166230"/>
                  </a:moveTo>
                  <a:lnTo>
                    <a:pt x="141008" y="166166"/>
                  </a:lnTo>
                  <a:lnTo>
                    <a:pt x="140817" y="166128"/>
                  </a:lnTo>
                  <a:lnTo>
                    <a:pt x="140487" y="166052"/>
                  </a:lnTo>
                  <a:lnTo>
                    <a:pt x="139166" y="166700"/>
                  </a:lnTo>
                  <a:lnTo>
                    <a:pt x="140220" y="166585"/>
                  </a:lnTo>
                  <a:lnTo>
                    <a:pt x="140830" y="166408"/>
                  </a:lnTo>
                  <a:lnTo>
                    <a:pt x="141236" y="166230"/>
                  </a:lnTo>
                  <a:close/>
                </a:path>
                <a:path w="173990" h="858520">
                  <a:moveTo>
                    <a:pt x="141287" y="183870"/>
                  </a:moveTo>
                  <a:lnTo>
                    <a:pt x="140385" y="183299"/>
                  </a:lnTo>
                  <a:lnTo>
                    <a:pt x="140030" y="183032"/>
                  </a:lnTo>
                  <a:lnTo>
                    <a:pt x="139141" y="183299"/>
                  </a:lnTo>
                  <a:lnTo>
                    <a:pt x="141287" y="183870"/>
                  </a:lnTo>
                  <a:close/>
                </a:path>
                <a:path w="173990" h="858520">
                  <a:moveTo>
                    <a:pt x="141490" y="195999"/>
                  </a:moveTo>
                  <a:lnTo>
                    <a:pt x="139903" y="194729"/>
                  </a:lnTo>
                  <a:lnTo>
                    <a:pt x="140931" y="195999"/>
                  </a:lnTo>
                  <a:lnTo>
                    <a:pt x="141490" y="195999"/>
                  </a:lnTo>
                  <a:close/>
                </a:path>
                <a:path w="173990" h="858520">
                  <a:moveTo>
                    <a:pt x="142151" y="10223"/>
                  </a:moveTo>
                  <a:lnTo>
                    <a:pt x="141846" y="10198"/>
                  </a:lnTo>
                  <a:lnTo>
                    <a:pt x="141643" y="10198"/>
                  </a:lnTo>
                  <a:lnTo>
                    <a:pt x="141833" y="10248"/>
                  </a:lnTo>
                  <a:lnTo>
                    <a:pt x="141973" y="10236"/>
                  </a:lnTo>
                  <a:lnTo>
                    <a:pt x="142151" y="10223"/>
                  </a:lnTo>
                  <a:close/>
                </a:path>
                <a:path w="173990" h="858520">
                  <a:moveTo>
                    <a:pt x="142557" y="24765"/>
                  </a:moveTo>
                  <a:lnTo>
                    <a:pt x="140665" y="25387"/>
                  </a:lnTo>
                  <a:lnTo>
                    <a:pt x="141274" y="25819"/>
                  </a:lnTo>
                  <a:lnTo>
                    <a:pt x="142557" y="24765"/>
                  </a:lnTo>
                  <a:close/>
                </a:path>
                <a:path w="173990" h="858520">
                  <a:moveTo>
                    <a:pt x="142697" y="217843"/>
                  </a:moveTo>
                  <a:lnTo>
                    <a:pt x="141986" y="216992"/>
                  </a:lnTo>
                  <a:lnTo>
                    <a:pt x="140271" y="217309"/>
                  </a:lnTo>
                  <a:lnTo>
                    <a:pt x="142697" y="217843"/>
                  </a:lnTo>
                  <a:close/>
                </a:path>
                <a:path w="173990" h="858520">
                  <a:moveTo>
                    <a:pt x="142786" y="194729"/>
                  </a:moveTo>
                  <a:lnTo>
                    <a:pt x="139992" y="194729"/>
                  </a:lnTo>
                  <a:lnTo>
                    <a:pt x="142633" y="195160"/>
                  </a:lnTo>
                  <a:lnTo>
                    <a:pt x="142786" y="194729"/>
                  </a:lnTo>
                  <a:close/>
                </a:path>
                <a:path w="173990" h="858520">
                  <a:moveTo>
                    <a:pt x="143116" y="218859"/>
                  </a:moveTo>
                  <a:lnTo>
                    <a:pt x="139763" y="218859"/>
                  </a:lnTo>
                  <a:lnTo>
                    <a:pt x="140220" y="220027"/>
                  </a:lnTo>
                  <a:lnTo>
                    <a:pt x="143116" y="218859"/>
                  </a:lnTo>
                  <a:close/>
                </a:path>
                <a:path w="173990" h="858520">
                  <a:moveTo>
                    <a:pt x="143395" y="223951"/>
                  </a:moveTo>
                  <a:lnTo>
                    <a:pt x="142824" y="225209"/>
                  </a:lnTo>
                  <a:lnTo>
                    <a:pt x="143395" y="223951"/>
                  </a:lnTo>
                  <a:close/>
                </a:path>
                <a:path w="173990" h="858520">
                  <a:moveTo>
                    <a:pt x="143535" y="24549"/>
                  </a:moveTo>
                  <a:lnTo>
                    <a:pt x="141211" y="23279"/>
                  </a:lnTo>
                  <a:lnTo>
                    <a:pt x="142824" y="24549"/>
                  </a:lnTo>
                  <a:lnTo>
                    <a:pt x="142557" y="24765"/>
                  </a:lnTo>
                  <a:lnTo>
                    <a:pt x="143230" y="24549"/>
                  </a:lnTo>
                  <a:lnTo>
                    <a:pt x="143535" y="24549"/>
                  </a:lnTo>
                  <a:close/>
                </a:path>
                <a:path w="173990" h="858520">
                  <a:moveTo>
                    <a:pt x="144068" y="7950"/>
                  </a:moveTo>
                  <a:lnTo>
                    <a:pt x="142621" y="6769"/>
                  </a:lnTo>
                  <a:lnTo>
                    <a:pt x="143179" y="8039"/>
                  </a:lnTo>
                  <a:lnTo>
                    <a:pt x="143992" y="8039"/>
                  </a:lnTo>
                  <a:close/>
                </a:path>
                <a:path w="173990" h="858520">
                  <a:moveTo>
                    <a:pt x="144335" y="207429"/>
                  </a:moveTo>
                  <a:lnTo>
                    <a:pt x="143738" y="207429"/>
                  </a:lnTo>
                  <a:lnTo>
                    <a:pt x="142214" y="206159"/>
                  </a:lnTo>
                  <a:lnTo>
                    <a:pt x="142760" y="208699"/>
                  </a:lnTo>
                  <a:lnTo>
                    <a:pt x="144335" y="207429"/>
                  </a:lnTo>
                  <a:close/>
                </a:path>
                <a:path w="173990" h="858520">
                  <a:moveTo>
                    <a:pt x="144602" y="84607"/>
                  </a:moveTo>
                  <a:lnTo>
                    <a:pt x="144475" y="84239"/>
                  </a:lnTo>
                  <a:lnTo>
                    <a:pt x="143649" y="84239"/>
                  </a:lnTo>
                  <a:lnTo>
                    <a:pt x="144602" y="84607"/>
                  </a:lnTo>
                  <a:close/>
                </a:path>
                <a:path w="173990" h="858520">
                  <a:moveTo>
                    <a:pt x="144653" y="78333"/>
                  </a:moveTo>
                  <a:lnTo>
                    <a:pt x="144005" y="78143"/>
                  </a:lnTo>
                  <a:lnTo>
                    <a:pt x="143916" y="78333"/>
                  </a:lnTo>
                  <a:lnTo>
                    <a:pt x="144653" y="78333"/>
                  </a:lnTo>
                  <a:close/>
                </a:path>
                <a:path w="173990" h="858520">
                  <a:moveTo>
                    <a:pt x="144792" y="208368"/>
                  </a:moveTo>
                  <a:lnTo>
                    <a:pt x="144373" y="208064"/>
                  </a:lnTo>
                  <a:lnTo>
                    <a:pt x="143764" y="208318"/>
                  </a:lnTo>
                  <a:lnTo>
                    <a:pt x="143852" y="208584"/>
                  </a:lnTo>
                  <a:lnTo>
                    <a:pt x="144233" y="208876"/>
                  </a:lnTo>
                  <a:lnTo>
                    <a:pt x="144449" y="208635"/>
                  </a:lnTo>
                  <a:lnTo>
                    <a:pt x="144792" y="208368"/>
                  </a:lnTo>
                  <a:close/>
                </a:path>
                <a:path w="173990" h="858520">
                  <a:moveTo>
                    <a:pt x="144919" y="85509"/>
                  </a:moveTo>
                  <a:lnTo>
                    <a:pt x="144780" y="85090"/>
                  </a:lnTo>
                  <a:lnTo>
                    <a:pt x="140258" y="84239"/>
                  </a:lnTo>
                  <a:lnTo>
                    <a:pt x="143268" y="85509"/>
                  </a:lnTo>
                  <a:lnTo>
                    <a:pt x="144919" y="85509"/>
                  </a:lnTo>
                  <a:close/>
                </a:path>
                <a:path w="173990" h="858520">
                  <a:moveTo>
                    <a:pt x="145148" y="268389"/>
                  </a:moveTo>
                  <a:lnTo>
                    <a:pt x="138531" y="265849"/>
                  </a:lnTo>
                  <a:lnTo>
                    <a:pt x="135661" y="264579"/>
                  </a:lnTo>
                  <a:lnTo>
                    <a:pt x="134569" y="264579"/>
                  </a:lnTo>
                  <a:lnTo>
                    <a:pt x="135369" y="265849"/>
                  </a:lnTo>
                  <a:lnTo>
                    <a:pt x="137160" y="265849"/>
                  </a:lnTo>
                  <a:lnTo>
                    <a:pt x="137960" y="267119"/>
                  </a:lnTo>
                  <a:lnTo>
                    <a:pt x="138582" y="267119"/>
                  </a:lnTo>
                  <a:lnTo>
                    <a:pt x="139166" y="268389"/>
                  </a:lnTo>
                  <a:lnTo>
                    <a:pt x="145148" y="268389"/>
                  </a:lnTo>
                  <a:close/>
                </a:path>
                <a:path w="173990" h="858520">
                  <a:moveTo>
                    <a:pt x="145313" y="244259"/>
                  </a:moveTo>
                  <a:lnTo>
                    <a:pt x="143852" y="242989"/>
                  </a:lnTo>
                  <a:lnTo>
                    <a:pt x="141986" y="242989"/>
                  </a:lnTo>
                  <a:lnTo>
                    <a:pt x="141617" y="242989"/>
                  </a:lnTo>
                  <a:lnTo>
                    <a:pt x="142367" y="244259"/>
                  </a:lnTo>
                  <a:lnTo>
                    <a:pt x="145313" y="244259"/>
                  </a:lnTo>
                  <a:close/>
                </a:path>
                <a:path w="173990" h="858520">
                  <a:moveTo>
                    <a:pt x="145364" y="80606"/>
                  </a:moveTo>
                  <a:lnTo>
                    <a:pt x="145008" y="80365"/>
                  </a:lnTo>
                  <a:lnTo>
                    <a:pt x="145034" y="80556"/>
                  </a:lnTo>
                  <a:lnTo>
                    <a:pt x="145364" y="80606"/>
                  </a:lnTo>
                  <a:close/>
                </a:path>
                <a:path w="173990" h="858520">
                  <a:moveTo>
                    <a:pt x="145554" y="209600"/>
                  </a:moveTo>
                  <a:lnTo>
                    <a:pt x="145034" y="209359"/>
                  </a:lnTo>
                  <a:lnTo>
                    <a:pt x="144538" y="209105"/>
                  </a:lnTo>
                  <a:lnTo>
                    <a:pt x="144233" y="208876"/>
                  </a:lnTo>
                  <a:lnTo>
                    <a:pt x="143967" y="209169"/>
                  </a:lnTo>
                  <a:lnTo>
                    <a:pt x="143891" y="209397"/>
                  </a:lnTo>
                  <a:lnTo>
                    <a:pt x="145554" y="209600"/>
                  </a:lnTo>
                  <a:close/>
                </a:path>
                <a:path w="173990" h="858520">
                  <a:moveTo>
                    <a:pt x="145554" y="56299"/>
                  </a:moveTo>
                  <a:lnTo>
                    <a:pt x="143598" y="56299"/>
                  </a:lnTo>
                  <a:lnTo>
                    <a:pt x="142455" y="57569"/>
                  </a:lnTo>
                  <a:lnTo>
                    <a:pt x="145554" y="56299"/>
                  </a:lnTo>
                  <a:close/>
                </a:path>
                <a:path w="173990" h="858520">
                  <a:moveTo>
                    <a:pt x="146037" y="85331"/>
                  </a:moveTo>
                  <a:lnTo>
                    <a:pt x="145707" y="85026"/>
                  </a:lnTo>
                  <a:lnTo>
                    <a:pt x="144602" y="84607"/>
                  </a:lnTo>
                  <a:lnTo>
                    <a:pt x="144780" y="85090"/>
                  </a:lnTo>
                  <a:lnTo>
                    <a:pt x="146037" y="85331"/>
                  </a:lnTo>
                  <a:close/>
                </a:path>
                <a:path w="173990" h="858520">
                  <a:moveTo>
                    <a:pt x="146494" y="20739"/>
                  </a:moveTo>
                  <a:lnTo>
                    <a:pt x="145059" y="20739"/>
                  </a:lnTo>
                  <a:lnTo>
                    <a:pt x="144145" y="19469"/>
                  </a:lnTo>
                  <a:lnTo>
                    <a:pt x="140360" y="20739"/>
                  </a:lnTo>
                  <a:lnTo>
                    <a:pt x="143675" y="20739"/>
                  </a:lnTo>
                  <a:lnTo>
                    <a:pt x="143738" y="22009"/>
                  </a:lnTo>
                  <a:lnTo>
                    <a:pt x="146494" y="20739"/>
                  </a:lnTo>
                  <a:close/>
                </a:path>
                <a:path w="173990" h="858520">
                  <a:moveTo>
                    <a:pt x="147574" y="32169"/>
                  </a:moveTo>
                  <a:lnTo>
                    <a:pt x="142455" y="33324"/>
                  </a:lnTo>
                  <a:lnTo>
                    <a:pt x="147472" y="32258"/>
                  </a:lnTo>
                  <a:close/>
                </a:path>
                <a:path w="173990" h="858520">
                  <a:moveTo>
                    <a:pt x="147815" y="253733"/>
                  </a:moveTo>
                  <a:lnTo>
                    <a:pt x="146545" y="253149"/>
                  </a:lnTo>
                  <a:lnTo>
                    <a:pt x="146240" y="253301"/>
                  </a:lnTo>
                  <a:lnTo>
                    <a:pt x="147815" y="253733"/>
                  </a:lnTo>
                  <a:close/>
                </a:path>
                <a:path w="173990" h="858520">
                  <a:moveTo>
                    <a:pt x="149009" y="256311"/>
                  </a:moveTo>
                  <a:lnTo>
                    <a:pt x="147980" y="257454"/>
                  </a:lnTo>
                  <a:lnTo>
                    <a:pt x="148513" y="257429"/>
                  </a:lnTo>
                  <a:lnTo>
                    <a:pt x="149009" y="256311"/>
                  </a:lnTo>
                  <a:close/>
                </a:path>
                <a:path w="173990" h="858520">
                  <a:moveTo>
                    <a:pt x="150050" y="30899"/>
                  </a:moveTo>
                  <a:lnTo>
                    <a:pt x="147358" y="32169"/>
                  </a:lnTo>
                  <a:lnTo>
                    <a:pt x="147574" y="32169"/>
                  </a:lnTo>
                  <a:lnTo>
                    <a:pt x="147726" y="32169"/>
                  </a:lnTo>
                  <a:lnTo>
                    <a:pt x="150050" y="30899"/>
                  </a:lnTo>
                  <a:close/>
                </a:path>
                <a:path w="173990" h="858520">
                  <a:moveTo>
                    <a:pt x="150329" y="254419"/>
                  </a:moveTo>
                  <a:lnTo>
                    <a:pt x="147815" y="253733"/>
                  </a:lnTo>
                  <a:lnTo>
                    <a:pt x="149313" y="254419"/>
                  </a:lnTo>
                  <a:lnTo>
                    <a:pt x="150329" y="254419"/>
                  </a:lnTo>
                  <a:close/>
                </a:path>
                <a:path w="173990" h="858520">
                  <a:moveTo>
                    <a:pt x="150749" y="257492"/>
                  </a:moveTo>
                  <a:lnTo>
                    <a:pt x="150698" y="257327"/>
                  </a:lnTo>
                  <a:lnTo>
                    <a:pt x="148513" y="257429"/>
                  </a:lnTo>
                  <a:lnTo>
                    <a:pt x="148310" y="257898"/>
                  </a:lnTo>
                  <a:lnTo>
                    <a:pt x="150749" y="257492"/>
                  </a:lnTo>
                  <a:close/>
                </a:path>
                <a:path w="173990" h="858520">
                  <a:moveTo>
                    <a:pt x="151688" y="232664"/>
                  </a:moveTo>
                  <a:lnTo>
                    <a:pt x="151447" y="232702"/>
                  </a:lnTo>
                  <a:lnTo>
                    <a:pt x="151612" y="232702"/>
                  </a:lnTo>
                  <a:close/>
                </a:path>
                <a:path w="173990" h="858520">
                  <a:moveTo>
                    <a:pt x="153479" y="244259"/>
                  </a:moveTo>
                  <a:lnTo>
                    <a:pt x="152425" y="244259"/>
                  </a:lnTo>
                  <a:lnTo>
                    <a:pt x="153377" y="245529"/>
                  </a:lnTo>
                  <a:lnTo>
                    <a:pt x="153479" y="244259"/>
                  </a:lnTo>
                  <a:close/>
                </a:path>
                <a:path w="173990" h="858520">
                  <a:moveTo>
                    <a:pt x="154482" y="256857"/>
                  </a:moveTo>
                  <a:lnTo>
                    <a:pt x="150749" y="257492"/>
                  </a:lnTo>
                  <a:lnTo>
                    <a:pt x="150876" y="257949"/>
                  </a:lnTo>
                  <a:lnTo>
                    <a:pt x="154482" y="256857"/>
                  </a:lnTo>
                  <a:close/>
                </a:path>
                <a:path w="173990" h="858520">
                  <a:moveTo>
                    <a:pt x="155740" y="237731"/>
                  </a:moveTo>
                  <a:lnTo>
                    <a:pt x="155613" y="237705"/>
                  </a:lnTo>
                  <a:lnTo>
                    <a:pt x="155257" y="237680"/>
                  </a:lnTo>
                  <a:lnTo>
                    <a:pt x="154927" y="237680"/>
                  </a:lnTo>
                  <a:lnTo>
                    <a:pt x="155371" y="237718"/>
                  </a:lnTo>
                  <a:lnTo>
                    <a:pt x="155740" y="237731"/>
                  </a:lnTo>
                  <a:close/>
                </a:path>
                <a:path w="173990" h="858520">
                  <a:moveTo>
                    <a:pt x="155765" y="236639"/>
                  </a:moveTo>
                  <a:lnTo>
                    <a:pt x="152692" y="235369"/>
                  </a:lnTo>
                  <a:lnTo>
                    <a:pt x="153733" y="235369"/>
                  </a:lnTo>
                  <a:lnTo>
                    <a:pt x="154940" y="232829"/>
                  </a:lnTo>
                  <a:lnTo>
                    <a:pt x="151384" y="232829"/>
                  </a:lnTo>
                  <a:lnTo>
                    <a:pt x="148424" y="231559"/>
                  </a:lnTo>
                  <a:lnTo>
                    <a:pt x="142951" y="231559"/>
                  </a:lnTo>
                  <a:lnTo>
                    <a:pt x="140208" y="231559"/>
                  </a:lnTo>
                  <a:lnTo>
                    <a:pt x="140589" y="232829"/>
                  </a:lnTo>
                  <a:lnTo>
                    <a:pt x="139839" y="232829"/>
                  </a:lnTo>
                  <a:lnTo>
                    <a:pt x="141224" y="234099"/>
                  </a:lnTo>
                  <a:lnTo>
                    <a:pt x="143027" y="234099"/>
                  </a:lnTo>
                  <a:lnTo>
                    <a:pt x="139966" y="235369"/>
                  </a:lnTo>
                  <a:lnTo>
                    <a:pt x="140868" y="237909"/>
                  </a:lnTo>
                  <a:lnTo>
                    <a:pt x="142024" y="239179"/>
                  </a:lnTo>
                  <a:lnTo>
                    <a:pt x="139712" y="240449"/>
                  </a:lnTo>
                  <a:lnTo>
                    <a:pt x="138531" y="240449"/>
                  </a:lnTo>
                  <a:lnTo>
                    <a:pt x="139560" y="241719"/>
                  </a:lnTo>
                  <a:lnTo>
                    <a:pt x="141986" y="242989"/>
                  </a:lnTo>
                  <a:lnTo>
                    <a:pt x="141046" y="241719"/>
                  </a:lnTo>
                  <a:lnTo>
                    <a:pt x="142976" y="241719"/>
                  </a:lnTo>
                  <a:lnTo>
                    <a:pt x="144360" y="242989"/>
                  </a:lnTo>
                  <a:lnTo>
                    <a:pt x="145389" y="242989"/>
                  </a:lnTo>
                  <a:lnTo>
                    <a:pt x="145313" y="244259"/>
                  </a:lnTo>
                  <a:lnTo>
                    <a:pt x="147167" y="244259"/>
                  </a:lnTo>
                  <a:lnTo>
                    <a:pt x="146126" y="244690"/>
                  </a:lnTo>
                  <a:lnTo>
                    <a:pt x="146126" y="248069"/>
                  </a:lnTo>
                  <a:lnTo>
                    <a:pt x="142582" y="248069"/>
                  </a:lnTo>
                  <a:lnTo>
                    <a:pt x="141986" y="247002"/>
                  </a:lnTo>
                  <a:lnTo>
                    <a:pt x="146126" y="248069"/>
                  </a:lnTo>
                  <a:lnTo>
                    <a:pt x="146126" y="244690"/>
                  </a:lnTo>
                  <a:lnTo>
                    <a:pt x="144094" y="245529"/>
                  </a:lnTo>
                  <a:lnTo>
                    <a:pt x="143421" y="245529"/>
                  </a:lnTo>
                  <a:lnTo>
                    <a:pt x="145021" y="246799"/>
                  </a:lnTo>
                  <a:lnTo>
                    <a:pt x="143357" y="246799"/>
                  </a:lnTo>
                  <a:lnTo>
                    <a:pt x="141097" y="245529"/>
                  </a:lnTo>
                  <a:lnTo>
                    <a:pt x="141147" y="246799"/>
                  </a:lnTo>
                  <a:lnTo>
                    <a:pt x="138518" y="246799"/>
                  </a:lnTo>
                  <a:lnTo>
                    <a:pt x="139319" y="248069"/>
                  </a:lnTo>
                  <a:lnTo>
                    <a:pt x="138811" y="248069"/>
                  </a:lnTo>
                  <a:lnTo>
                    <a:pt x="137160" y="249339"/>
                  </a:lnTo>
                  <a:lnTo>
                    <a:pt x="138087" y="249339"/>
                  </a:lnTo>
                  <a:lnTo>
                    <a:pt x="145161" y="250609"/>
                  </a:lnTo>
                  <a:lnTo>
                    <a:pt x="139369" y="250609"/>
                  </a:lnTo>
                  <a:lnTo>
                    <a:pt x="139128" y="250609"/>
                  </a:lnTo>
                  <a:lnTo>
                    <a:pt x="140195" y="251206"/>
                  </a:lnTo>
                  <a:lnTo>
                    <a:pt x="141109" y="251879"/>
                  </a:lnTo>
                  <a:lnTo>
                    <a:pt x="135153" y="251879"/>
                  </a:lnTo>
                  <a:lnTo>
                    <a:pt x="137604" y="253149"/>
                  </a:lnTo>
                  <a:lnTo>
                    <a:pt x="133019" y="253149"/>
                  </a:lnTo>
                  <a:lnTo>
                    <a:pt x="136601" y="254419"/>
                  </a:lnTo>
                  <a:lnTo>
                    <a:pt x="136931" y="254419"/>
                  </a:lnTo>
                  <a:lnTo>
                    <a:pt x="140208" y="256959"/>
                  </a:lnTo>
                  <a:lnTo>
                    <a:pt x="132308" y="256959"/>
                  </a:lnTo>
                  <a:lnTo>
                    <a:pt x="136779" y="259499"/>
                  </a:lnTo>
                  <a:lnTo>
                    <a:pt x="138468" y="260769"/>
                  </a:lnTo>
                  <a:lnTo>
                    <a:pt x="141833" y="262039"/>
                  </a:lnTo>
                  <a:lnTo>
                    <a:pt x="143306" y="263309"/>
                  </a:lnTo>
                  <a:lnTo>
                    <a:pt x="141617" y="263309"/>
                  </a:lnTo>
                  <a:lnTo>
                    <a:pt x="139700" y="262039"/>
                  </a:lnTo>
                  <a:lnTo>
                    <a:pt x="138099" y="263309"/>
                  </a:lnTo>
                  <a:lnTo>
                    <a:pt x="138277" y="263309"/>
                  </a:lnTo>
                  <a:lnTo>
                    <a:pt x="139306" y="264579"/>
                  </a:lnTo>
                  <a:lnTo>
                    <a:pt x="139026" y="264579"/>
                  </a:lnTo>
                  <a:lnTo>
                    <a:pt x="143268" y="265849"/>
                  </a:lnTo>
                  <a:lnTo>
                    <a:pt x="139852" y="264579"/>
                  </a:lnTo>
                  <a:lnTo>
                    <a:pt x="143433" y="264579"/>
                  </a:lnTo>
                  <a:lnTo>
                    <a:pt x="144005" y="265849"/>
                  </a:lnTo>
                  <a:lnTo>
                    <a:pt x="146240" y="264579"/>
                  </a:lnTo>
                  <a:lnTo>
                    <a:pt x="145783" y="264579"/>
                  </a:lnTo>
                  <a:lnTo>
                    <a:pt x="144614" y="263309"/>
                  </a:lnTo>
                  <a:lnTo>
                    <a:pt x="147675" y="263309"/>
                  </a:lnTo>
                  <a:lnTo>
                    <a:pt x="146989" y="264579"/>
                  </a:lnTo>
                  <a:lnTo>
                    <a:pt x="149669" y="263309"/>
                  </a:lnTo>
                  <a:lnTo>
                    <a:pt x="144068" y="262039"/>
                  </a:lnTo>
                  <a:lnTo>
                    <a:pt x="147662" y="262039"/>
                  </a:lnTo>
                  <a:lnTo>
                    <a:pt x="147078" y="260769"/>
                  </a:lnTo>
                  <a:lnTo>
                    <a:pt x="146481" y="259499"/>
                  </a:lnTo>
                  <a:lnTo>
                    <a:pt x="144526" y="260769"/>
                  </a:lnTo>
                  <a:lnTo>
                    <a:pt x="141033" y="259499"/>
                  </a:lnTo>
                  <a:lnTo>
                    <a:pt x="146481" y="259499"/>
                  </a:lnTo>
                  <a:lnTo>
                    <a:pt x="148971" y="259499"/>
                  </a:lnTo>
                  <a:lnTo>
                    <a:pt x="145834" y="258229"/>
                  </a:lnTo>
                  <a:lnTo>
                    <a:pt x="144145" y="258229"/>
                  </a:lnTo>
                  <a:lnTo>
                    <a:pt x="145783" y="257543"/>
                  </a:lnTo>
                  <a:lnTo>
                    <a:pt x="146138" y="258229"/>
                  </a:lnTo>
                  <a:lnTo>
                    <a:pt x="147523" y="258229"/>
                  </a:lnTo>
                  <a:lnTo>
                    <a:pt x="146151" y="257378"/>
                  </a:lnTo>
                  <a:lnTo>
                    <a:pt x="147180" y="256959"/>
                  </a:lnTo>
                  <a:lnTo>
                    <a:pt x="143167" y="255689"/>
                  </a:lnTo>
                  <a:lnTo>
                    <a:pt x="150177" y="255689"/>
                  </a:lnTo>
                  <a:lnTo>
                    <a:pt x="143954" y="254419"/>
                  </a:lnTo>
                  <a:lnTo>
                    <a:pt x="146240" y="253301"/>
                  </a:lnTo>
                  <a:lnTo>
                    <a:pt x="145681" y="253149"/>
                  </a:lnTo>
                  <a:lnTo>
                    <a:pt x="146545" y="253149"/>
                  </a:lnTo>
                  <a:lnTo>
                    <a:pt x="151498" y="253149"/>
                  </a:lnTo>
                  <a:lnTo>
                    <a:pt x="151638" y="253377"/>
                  </a:lnTo>
                  <a:lnTo>
                    <a:pt x="152844" y="252844"/>
                  </a:lnTo>
                  <a:lnTo>
                    <a:pt x="153479" y="252971"/>
                  </a:lnTo>
                  <a:lnTo>
                    <a:pt x="152514" y="252387"/>
                  </a:lnTo>
                  <a:lnTo>
                    <a:pt x="152273" y="252247"/>
                  </a:lnTo>
                  <a:lnTo>
                    <a:pt x="151231" y="252615"/>
                  </a:lnTo>
                  <a:lnTo>
                    <a:pt x="150774" y="251879"/>
                  </a:lnTo>
                  <a:lnTo>
                    <a:pt x="147027" y="251879"/>
                  </a:lnTo>
                  <a:lnTo>
                    <a:pt x="149148" y="250761"/>
                  </a:lnTo>
                  <a:lnTo>
                    <a:pt x="150025" y="250964"/>
                  </a:lnTo>
                  <a:lnTo>
                    <a:pt x="150583" y="251180"/>
                  </a:lnTo>
                  <a:lnTo>
                    <a:pt x="150787" y="251371"/>
                  </a:lnTo>
                  <a:lnTo>
                    <a:pt x="151993" y="251510"/>
                  </a:lnTo>
                  <a:lnTo>
                    <a:pt x="152857" y="251587"/>
                  </a:lnTo>
                  <a:lnTo>
                    <a:pt x="153009" y="251421"/>
                  </a:lnTo>
                  <a:lnTo>
                    <a:pt x="150101" y="250939"/>
                  </a:lnTo>
                  <a:lnTo>
                    <a:pt x="149174" y="250748"/>
                  </a:lnTo>
                  <a:lnTo>
                    <a:pt x="149428" y="250609"/>
                  </a:lnTo>
                  <a:lnTo>
                    <a:pt x="148336" y="249339"/>
                  </a:lnTo>
                  <a:lnTo>
                    <a:pt x="149580" y="249339"/>
                  </a:lnTo>
                  <a:lnTo>
                    <a:pt x="150710" y="246799"/>
                  </a:lnTo>
                  <a:lnTo>
                    <a:pt x="152844" y="246799"/>
                  </a:lnTo>
                  <a:lnTo>
                    <a:pt x="149072" y="245529"/>
                  </a:lnTo>
                  <a:lnTo>
                    <a:pt x="149948" y="244259"/>
                  </a:lnTo>
                  <a:lnTo>
                    <a:pt x="152285" y="244259"/>
                  </a:lnTo>
                  <a:lnTo>
                    <a:pt x="151663" y="242989"/>
                  </a:lnTo>
                  <a:lnTo>
                    <a:pt x="154114" y="242989"/>
                  </a:lnTo>
                  <a:lnTo>
                    <a:pt x="151053" y="241719"/>
                  </a:lnTo>
                  <a:lnTo>
                    <a:pt x="153136" y="240449"/>
                  </a:lnTo>
                  <a:lnTo>
                    <a:pt x="150482" y="239179"/>
                  </a:lnTo>
                  <a:lnTo>
                    <a:pt x="145605" y="240449"/>
                  </a:lnTo>
                  <a:lnTo>
                    <a:pt x="144005" y="239179"/>
                  </a:lnTo>
                  <a:lnTo>
                    <a:pt x="150482" y="239179"/>
                  </a:lnTo>
                  <a:lnTo>
                    <a:pt x="150660" y="239179"/>
                  </a:lnTo>
                  <a:lnTo>
                    <a:pt x="150114" y="237909"/>
                  </a:lnTo>
                  <a:lnTo>
                    <a:pt x="151726" y="239179"/>
                  </a:lnTo>
                  <a:lnTo>
                    <a:pt x="152057" y="239179"/>
                  </a:lnTo>
                  <a:lnTo>
                    <a:pt x="153352" y="237909"/>
                  </a:lnTo>
                  <a:lnTo>
                    <a:pt x="151942" y="237909"/>
                  </a:lnTo>
                  <a:lnTo>
                    <a:pt x="151930" y="236639"/>
                  </a:lnTo>
                  <a:lnTo>
                    <a:pt x="154457" y="237909"/>
                  </a:lnTo>
                  <a:lnTo>
                    <a:pt x="155587" y="236639"/>
                  </a:lnTo>
                  <a:lnTo>
                    <a:pt x="155765" y="236639"/>
                  </a:lnTo>
                  <a:close/>
                </a:path>
                <a:path w="173990" h="858520">
                  <a:moveTo>
                    <a:pt x="157454" y="50"/>
                  </a:moveTo>
                  <a:lnTo>
                    <a:pt x="155638" y="0"/>
                  </a:lnTo>
                  <a:lnTo>
                    <a:pt x="155803" y="127"/>
                  </a:lnTo>
                  <a:lnTo>
                    <a:pt x="157454" y="50"/>
                  </a:lnTo>
                  <a:close/>
                </a:path>
                <a:path w="173990" h="858520">
                  <a:moveTo>
                    <a:pt x="157746" y="224485"/>
                  </a:moveTo>
                  <a:lnTo>
                    <a:pt x="157429" y="223913"/>
                  </a:lnTo>
                  <a:lnTo>
                    <a:pt x="156730" y="224345"/>
                  </a:lnTo>
                  <a:lnTo>
                    <a:pt x="157746" y="224485"/>
                  </a:lnTo>
                  <a:close/>
                </a:path>
                <a:path w="173990" h="858520">
                  <a:moveTo>
                    <a:pt x="158267" y="216319"/>
                  </a:moveTo>
                  <a:lnTo>
                    <a:pt x="158089" y="215392"/>
                  </a:lnTo>
                  <a:lnTo>
                    <a:pt x="156781" y="215633"/>
                  </a:lnTo>
                  <a:lnTo>
                    <a:pt x="158267" y="216319"/>
                  </a:lnTo>
                  <a:close/>
                </a:path>
                <a:path w="173990" h="858520">
                  <a:moveTo>
                    <a:pt x="160108" y="215049"/>
                  </a:moveTo>
                  <a:lnTo>
                    <a:pt x="157746" y="213779"/>
                  </a:lnTo>
                  <a:lnTo>
                    <a:pt x="158089" y="215392"/>
                  </a:lnTo>
                  <a:lnTo>
                    <a:pt x="160108" y="215049"/>
                  </a:lnTo>
                  <a:close/>
                </a:path>
                <a:path w="173990" h="858520">
                  <a:moveTo>
                    <a:pt x="160616" y="192519"/>
                  </a:moveTo>
                  <a:lnTo>
                    <a:pt x="160337" y="192633"/>
                  </a:lnTo>
                  <a:lnTo>
                    <a:pt x="160185" y="192811"/>
                  </a:lnTo>
                  <a:lnTo>
                    <a:pt x="160616" y="192519"/>
                  </a:lnTo>
                  <a:close/>
                </a:path>
                <a:path w="173990" h="858520">
                  <a:moveTo>
                    <a:pt x="160705" y="188061"/>
                  </a:moveTo>
                  <a:lnTo>
                    <a:pt x="159372" y="187109"/>
                  </a:lnTo>
                  <a:lnTo>
                    <a:pt x="159296" y="188061"/>
                  </a:lnTo>
                  <a:lnTo>
                    <a:pt x="160705" y="188061"/>
                  </a:lnTo>
                  <a:close/>
                </a:path>
                <a:path w="173990" h="858520">
                  <a:moveTo>
                    <a:pt x="161163" y="160439"/>
                  </a:moveTo>
                  <a:lnTo>
                    <a:pt x="160807" y="160566"/>
                  </a:lnTo>
                  <a:lnTo>
                    <a:pt x="160959" y="160591"/>
                  </a:lnTo>
                  <a:lnTo>
                    <a:pt x="161163" y="160439"/>
                  </a:lnTo>
                  <a:close/>
                </a:path>
                <a:path w="173990" h="858520">
                  <a:moveTo>
                    <a:pt x="161658" y="216268"/>
                  </a:moveTo>
                  <a:lnTo>
                    <a:pt x="160807" y="215265"/>
                  </a:lnTo>
                  <a:lnTo>
                    <a:pt x="161302" y="215988"/>
                  </a:lnTo>
                  <a:lnTo>
                    <a:pt x="161658" y="216268"/>
                  </a:lnTo>
                  <a:close/>
                </a:path>
                <a:path w="173990" h="858520">
                  <a:moveTo>
                    <a:pt x="161848" y="142659"/>
                  </a:moveTo>
                  <a:lnTo>
                    <a:pt x="158953" y="141439"/>
                  </a:lnTo>
                  <a:lnTo>
                    <a:pt x="160439" y="142659"/>
                  </a:lnTo>
                  <a:lnTo>
                    <a:pt x="161848" y="142659"/>
                  </a:lnTo>
                  <a:close/>
                </a:path>
                <a:path w="173990" h="858520">
                  <a:moveTo>
                    <a:pt x="162445" y="172986"/>
                  </a:moveTo>
                  <a:lnTo>
                    <a:pt x="162204" y="172986"/>
                  </a:lnTo>
                  <a:lnTo>
                    <a:pt x="161963" y="173151"/>
                  </a:lnTo>
                  <a:lnTo>
                    <a:pt x="162445" y="172986"/>
                  </a:lnTo>
                  <a:close/>
                </a:path>
                <a:path w="173990" h="858520">
                  <a:moveTo>
                    <a:pt x="162471" y="166141"/>
                  </a:moveTo>
                  <a:lnTo>
                    <a:pt x="162242" y="166179"/>
                  </a:lnTo>
                  <a:lnTo>
                    <a:pt x="162064" y="166204"/>
                  </a:lnTo>
                  <a:lnTo>
                    <a:pt x="161874" y="166230"/>
                  </a:lnTo>
                  <a:lnTo>
                    <a:pt x="162001" y="166471"/>
                  </a:lnTo>
                  <a:lnTo>
                    <a:pt x="162471" y="166141"/>
                  </a:lnTo>
                  <a:close/>
                </a:path>
                <a:path w="173990" h="858520">
                  <a:moveTo>
                    <a:pt x="162610" y="172961"/>
                  </a:moveTo>
                  <a:lnTo>
                    <a:pt x="162242" y="172694"/>
                  </a:lnTo>
                  <a:lnTo>
                    <a:pt x="161874" y="172745"/>
                  </a:lnTo>
                  <a:lnTo>
                    <a:pt x="162280" y="172859"/>
                  </a:lnTo>
                  <a:lnTo>
                    <a:pt x="162420" y="172974"/>
                  </a:lnTo>
                  <a:lnTo>
                    <a:pt x="162610" y="172961"/>
                  </a:lnTo>
                  <a:close/>
                </a:path>
                <a:path w="173990" h="858520">
                  <a:moveTo>
                    <a:pt x="163398" y="162979"/>
                  </a:moveTo>
                  <a:lnTo>
                    <a:pt x="160591" y="162979"/>
                  </a:lnTo>
                  <a:lnTo>
                    <a:pt x="161201" y="164249"/>
                  </a:lnTo>
                  <a:lnTo>
                    <a:pt x="161391" y="164249"/>
                  </a:lnTo>
                  <a:lnTo>
                    <a:pt x="163398" y="162979"/>
                  </a:lnTo>
                  <a:close/>
                </a:path>
                <a:path w="173990" h="858520">
                  <a:moveTo>
                    <a:pt x="165188" y="143929"/>
                  </a:moveTo>
                  <a:lnTo>
                    <a:pt x="164934" y="142659"/>
                  </a:lnTo>
                  <a:lnTo>
                    <a:pt x="161848" y="142659"/>
                  </a:lnTo>
                  <a:lnTo>
                    <a:pt x="163347" y="143929"/>
                  </a:lnTo>
                  <a:lnTo>
                    <a:pt x="165125" y="145199"/>
                  </a:lnTo>
                  <a:lnTo>
                    <a:pt x="165188" y="143929"/>
                  </a:lnTo>
                  <a:close/>
                </a:path>
                <a:path w="173990" h="858520">
                  <a:moveTo>
                    <a:pt x="165531" y="180225"/>
                  </a:moveTo>
                  <a:lnTo>
                    <a:pt x="165011" y="180213"/>
                  </a:lnTo>
                  <a:lnTo>
                    <a:pt x="164617" y="180251"/>
                  </a:lnTo>
                  <a:lnTo>
                    <a:pt x="164223" y="180289"/>
                  </a:lnTo>
                  <a:lnTo>
                    <a:pt x="164528" y="180301"/>
                  </a:lnTo>
                  <a:lnTo>
                    <a:pt x="164896" y="180301"/>
                  </a:lnTo>
                  <a:lnTo>
                    <a:pt x="165531" y="180225"/>
                  </a:lnTo>
                  <a:close/>
                </a:path>
                <a:path w="173990" h="858520">
                  <a:moveTo>
                    <a:pt x="165747" y="145834"/>
                  </a:moveTo>
                  <a:lnTo>
                    <a:pt x="164147" y="145376"/>
                  </a:lnTo>
                  <a:lnTo>
                    <a:pt x="163906" y="145846"/>
                  </a:lnTo>
                  <a:lnTo>
                    <a:pt x="162585" y="146227"/>
                  </a:lnTo>
                  <a:lnTo>
                    <a:pt x="163004" y="146494"/>
                  </a:lnTo>
                  <a:lnTo>
                    <a:pt x="164655" y="146367"/>
                  </a:lnTo>
                  <a:lnTo>
                    <a:pt x="165747" y="145834"/>
                  </a:lnTo>
                  <a:close/>
                </a:path>
                <a:path w="173990" h="858520">
                  <a:moveTo>
                    <a:pt x="165925" y="168262"/>
                  </a:moveTo>
                  <a:lnTo>
                    <a:pt x="164973" y="167589"/>
                  </a:lnTo>
                  <a:lnTo>
                    <a:pt x="161671" y="167500"/>
                  </a:lnTo>
                  <a:lnTo>
                    <a:pt x="162242" y="167894"/>
                  </a:lnTo>
                  <a:lnTo>
                    <a:pt x="165925" y="168262"/>
                  </a:lnTo>
                  <a:close/>
                </a:path>
                <a:path w="173990" h="858520">
                  <a:moveTo>
                    <a:pt x="166471" y="57569"/>
                  </a:moveTo>
                  <a:lnTo>
                    <a:pt x="165696" y="57569"/>
                  </a:lnTo>
                  <a:lnTo>
                    <a:pt x="164947" y="58839"/>
                  </a:lnTo>
                  <a:lnTo>
                    <a:pt x="166471" y="57569"/>
                  </a:lnTo>
                  <a:close/>
                </a:path>
                <a:path w="173990" h="858520">
                  <a:moveTo>
                    <a:pt x="167436" y="189649"/>
                  </a:moveTo>
                  <a:lnTo>
                    <a:pt x="165557" y="188379"/>
                  </a:lnTo>
                  <a:lnTo>
                    <a:pt x="163639" y="188379"/>
                  </a:lnTo>
                  <a:lnTo>
                    <a:pt x="161302" y="187109"/>
                  </a:lnTo>
                  <a:lnTo>
                    <a:pt x="162877" y="189649"/>
                  </a:lnTo>
                  <a:lnTo>
                    <a:pt x="167436" y="189649"/>
                  </a:lnTo>
                  <a:close/>
                </a:path>
                <a:path w="173990" h="858520">
                  <a:moveTo>
                    <a:pt x="167614" y="161709"/>
                  </a:moveTo>
                  <a:lnTo>
                    <a:pt x="160959" y="160591"/>
                  </a:lnTo>
                  <a:lnTo>
                    <a:pt x="159524" y="161709"/>
                  </a:lnTo>
                  <a:lnTo>
                    <a:pt x="167614" y="161709"/>
                  </a:lnTo>
                  <a:close/>
                </a:path>
                <a:path w="173990" h="858520">
                  <a:moveTo>
                    <a:pt x="168744" y="197269"/>
                  </a:moveTo>
                  <a:lnTo>
                    <a:pt x="164261" y="197269"/>
                  </a:lnTo>
                  <a:lnTo>
                    <a:pt x="164668" y="198539"/>
                  </a:lnTo>
                  <a:lnTo>
                    <a:pt x="165671" y="198539"/>
                  </a:lnTo>
                  <a:lnTo>
                    <a:pt x="168744" y="197269"/>
                  </a:lnTo>
                  <a:close/>
                </a:path>
                <a:path w="173990" h="858520">
                  <a:moveTo>
                    <a:pt x="171462" y="84340"/>
                  </a:moveTo>
                  <a:lnTo>
                    <a:pt x="170561" y="83540"/>
                  </a:lnTo>
                  <a:lnTo>
                    <a:pt x="170370" y="83921"/>
                  </a:lnTo>
                  <a:lnTo>
                    <a:pt x="171462" y="84340"/>
                  </a:lnTo>
                  <a:close/>
                </a:path>
                <a:path w="173990" h="858520">
                  <a:moveTo>
                    <a:pt x="171640" y="89319"/>
                  </a:moveTo>
                  <a:lnTo>
                    <a:pt x="170408" y="90411"/>
                  </a:lnTo>
                  <a:lnTo>
                    <a:pt x="170802" y="90589"/>
                  </a:lnTo>
                  <a:lnTo>
                    <a:pt x="171640" y="89319"/>
                  </a:lnTo>
                  <a:close/>
                </a:path>
                <a:path w="173990" h="858520">
                  <a:moveTo>
                    <a:pt x="173723" y="62649"/>
                  </a:moveTo>
                  <a:lnTo>
                    <a:pt x="171602" y="62649"/>
                  </a:lnTo>
                  <a:lnTo>
                    <a:pt x="168008" y="61379"/>
                  </a:lnTo>
                  <a:lnTo>
                    <a:pt x="166255" y="60109"/>
                  </a:lnTo>
                  <a:lnTo>
                    <a:pt x="169176" y="60109"/>
                  </a:lnTo>
                  <a:lnTo>
                    <a:pt x="165430" y="58839"/>
                  </a:lnTo>
                  <a:lnTo>
                    <a:pt x="164947" y="58839"/>
                  </a:lnTo>
                  <a:lnTo>
                    <a:pt x="164414" y="58839"/>
                  </a:lnTo>
                  <a:lnTo>
                    <a:pt x="163360" y="57569"/>
                  </a:lnTo>
                  <a:lnTo>
                    <a:pt x="162179" y="57569"/>
                  </a:lnTo>
                  <a:lnTo>
                    <a:pt x="163715" y="56299"/>
                  </a:lnTo>
                  <a:lnTo>
                    <a:pt x="164807" y="56299"/>
                  </a:lnTo>
                  <a:lnTo>
                    <a:pt x="162623" y="55029"/>
                  </a:lnTo>
                  <a:lnTo>
                    <a:pt x="161442" y="55029"/>
                  </a:lnTo>
                  <a:lnTo>
                    <a:pt x="163334" y="53759"/>
                  </a:lnTo>
                  <a:lnTo>
                    <a:pt x="164363" y="53759"/>
                  </a:lnTo>
                  <a:lnTo>
                    <a:pt x="162204" y="52489"/>
                  </a:lnTo>
                  <a:lnTo>
                    <a:pt x="164884" y="52489"/>
                  </a:lnTo>
                  <a:lnTo>
                    <a:pt x="166839" y="51219"/>
                  </a:lnTo>
                  <a:lnTo>
                    <a:pt x="168300" y="51219"/>
                  </a:lnTo>
                  <a:lnTo>
                    <a:pt x="168744" y="49949"/>
                  </a:lnTo>
                  <a:lnTo>
                    <a:pt x="172478" y="51219"/>
                  </a:lnTo>
                  <a:lnTo>
                    <a:pt x="170434" y="49949"/>
                  </a:lnTo>
                  <a:lnTo>
                    <a:pt x="166001" y="48679"/>
                  </a:lnTo>
                  <a:lnTo>
                    <a:pt x="165963" y="49949"/>
                  </a:lnTo>
                  <a:lnTo>
                    <a:pt x="165862" y="50977"/>
                  </a:lnTo>
                  <a:lnTo>
                    <a:pt x="161429" y="49949"/>
                  </a:lnTo>
                  <a:lnTo>
                    <a:pt x="164261" y="48679"/>
                  </a:lnTo>
                  <a:lnTo>
                    <a:pt x="165989" y="48679"/>
                  </a:lnTo>
                  <a:lnTo>
                    <a:pt x="167220" y="47409"/>
                  </a:lnTo>
                  <a:lnTo>
                    <a:pt x="168440" y="47409"/>
                  </a:lnTo>
                  <a:lnTo>
                    <a:pt x="168770" y="46139"/>
                  </a:lnTo>
                  <a:lnTo>
                    <a:pt x="171018" y="46139"/>
                  </a:lnTo>
                  <a:lnTo>
                    <a:pt x="169964" y="44869"/>
                  </a:lnTo>
                  <a:lnTo>
                    <a:pt x="167106" y="44869"/>
                  </a:lnTo>
                  <a:lnTo>
                    <a:pt x="167563" y="43599"/>
                  </a:lnTo>
                  <a:lnTo>
                    <a:pt x="165658" y="44602"/>
                  </a:lnTo>
                  <a:lnTo>
                    <a:pt x="165455" y="44450"/>
                  </a:lnTo>
                  <a:lnTo>
                    <a:pt x="165163" y="44488"/>
                  </a:lnTo>
                  <a:lnTo>
                    <a:pt x="164947" y="44551"/>
                  </a:lnTo>
                  <a:lnTo>
                    <a:pt x="164769" y="44615"/>
                  </a:lnTo>
                  <a:lnTo>
                    <a:pt x="165493" y="44691"/>
                  </a:lnTo>
                  <a:lnTo>
                    <a:pt x="165150" y="44869"/>
                  </a:lnTo>
                  <a:lnTo>
                    <a:pt x="165684" y="44869"/>
                  </a:lnTo>
                  <a:lnTo>
                    <a:pt x="165785" y="46139"/>
                  </a:lnTo>
                  <a:lnTo>
                    <a:pt x="163156" y="46139"/>
                  </a:lnTo>
                  <a:lnTo>
                    <a:pt x="164769" y="44869"/>
                  </a:lnTo>
                  <a:lnTo>
                    <a:pt x="160007" y="44869"/>
                  </a:lnTo>
                  <a:lnTo>
                    <a:pt x="164084" y="43599"/>
                  </a:lnTo>
                  <a:lnTo>
                    <a:pt x="166268" y="42329"/>
                  </a:lnTo>
                  <a:lnTo>
                    <a:pt x="168783" y="42329"/>
                  </a:lnTo>
                  <a:lnTo>
                    <a:pt x="167106" y="41059"/>
                  </a:lnTo>
                  <a:lnTo>
                    <a:pt x="167589" y="38519"/>
                  </a:lnTo>
                  <a:lnTo>
                    <a:pt x="162039" y="38519"/>
                  </a:lnTo>
                  <a:lnTo>
                    <a:pt x="161315" y="37249"/>
                  </a:lnTo>
                  <a:lnTo>
                    <a:pt x="164312" y="37249"/>
                  </a:lnTo>
                  <a:lnTo>
                    <a:pt x="164719" y="35979"/>
                  </a:lnTo>
                  <a:lnTo>
                    <a:pt x="164630" y="35826"/>
                  </a:lnTo>
                  <a:lnTo>
                    <a:pt x="164769" y="35826"/>
                  </a:lnTo>
                  <a:lnTo>
                    <a:pt x="165138" y="34709"/>
                  </a:lnTo>
                  <a:lnTo>
                    <a:pt x="165354" y="34709"/>
                  </a:lnTo>
                  <a:lnTo>
                    <a:pt x="166446" y="32169"/>
                  </a:lnTo>
                  <a:lnTo>
                    <a:pt x="163563" y="30899"/>
                  </a:lnTo>
                  <a:lnTo>
                    <a:pt x="160997" y="28359"/>
                  </a:lnTo>
                  <a:lnTo>
                    <a:pt x="163068" y="27089"/>
                  </a:lnTo>
                  <a:lnTo>
                    <a:pt x="161734" y="27089"/>
                  </a:lnTo>
                  <a:lnTo>
                    <a:pt x="165049" y="23279"/>
                  </a:lnTo>
                  <a:lnTo>
                    <a:pt x="158153" y="19469"/>
                  </a:lnTo>
                  <a:lnTo>
                    <a:pt x="161709" y="16929"/>
                  </a:lnTo>
                  <a:lnTo>
                    <a:pt x="163474" y="15659"/>
                  </a:lnTo>
                  <a:lnTo>
                    <a:pt x="164528" y="14389"/>
                  </a:lnTo>
                  <a:lnTo>
                    <a:pt x="160147" y="14389"/>
                  </a:lnTo>
                  <a:lnTo>
                    <a:pt x="163296" y="13119"/>
                  </a:lnTo>
                  <a:lnTo>
                    <a:pt x="159588" y="13119"/>
                  </a:lnTo>
                  <a:lnTo>
                    <a:pt x="156845" y="11849"/>
                  </a:lnTo>
                  <a:lnTo>
                    <a:pt x="167182" y="9309"/>
                  </a:lnTo>
                  <a:lnTo>
                    <a:pt x="162026" y="8039"/>
                  </a:lnTo>
                  <a:lnTo>
                    <a:pt x="160286" y="8039"/>
                  </a:lnTo>
                  <a:lnTo>
                    <a:pt x="158534" y="5499"/>
                  </a:lnTo>
                  <a:lnTo>
                    <a:pt x="161505" y="5499"/>
                  </a:lnTo>
                  <a:lnTo>
                    <a:pt x="158572" y="4229"/>
                  </a:lnTo>
                  <a:lnTo>
                    <a:pt x="159702" y="2959"/>
                  </a:lnTo>
                  <a:lnTo>
                    <a:pt x="165150" y="4229"/>
                  </a:lnTo>
                  <a:lnTo>
                    <a:pt x="165366" y="1689"/>
                  </a:lnTo>
                  <a:lnTo>
                    <a:pt x="164680" y="1689"/>
                  </a:lnTo>
                  <a:lnTo>
                    <a:pt x="160426" y="419"/>
                  </a:lnTo>
                  <a:lnTo>
                    <a:pt x="159283" y="419"/>
                  </a:lnTo>
                  <a:lnTo>
                    <a:pt x="158356" y="1689"/>
                  </a:lnTo>
                  <a:lnTo>
                    <a:pt x="156705" y="1689"/>
                  </a:lnTo>
                  <a:lnTo>
                    <a:pt x="155803" y="419"/>
                  </a:lnTo>
                  <a:lnTo>
                    <a:pt x="145923" y="419"/>
                  </a:lnTo>
                  <a:lnTo>
                    <a:pt x="142621" y="2959"/>
                  </a:lnTo>
                  <a:lnTo>
                    <a:pt x="143116" y="2959"/>
                  </a:lnTo>
                  <a:lnTo>
                    <a:pt x="145656" y="2959"/>
                  </a:lnTo>
                  <a:lnTo>
                    <a:pt x="143319" y="4229"/>
                  </a:lnTo>
                  <a:lnTo>
                    <a:pt x="143116" y="2959"/>
                  </a:lnTo>
                  <a:lnTo>
                    <a:pt x="140919" y="4229"/>
                  </a:lnTo>
                  <a:lnTo>
                    <a:pt x="142163" y="4229"/>
                  </a:lnTo>
                  <a:lnTo>
                    <a:pt x="141693" y="5499"/>
                  </a:lnTo>
                  <a:lnTo>
                    <a:pt x="142608" y="5499"/>
                  </a:lnTo>
                  <a:lnTo>
                    <a:pt x="141592" y="6769"/>
                  </a:lnTo>
                  <a:lnTo>
                    <a:pt x="142621" y="6769"/>
                  </a:lnTo>
                  <a:lnTo>
                    <a:pt x="143776" y="6769"/>
                  </a:lnTo>
                  <a:lnTo>
                    <a:pt x="145834" y="5499"/>
                  </a:lnTo>
                  <a:lnTo>
                    <a:pt x="147307" y="6769"/>
                  </a:lnTo>
                  <a:lnTo>
                    <a:pt x="145237" y="6769"/>
                  </a:lnTo>
                  <a:lnTo>
                    <a:pt x="144068" y="7950"/>
                  </a:lnTo>
                  <a:lnTo>
                    <a:pt x="143344" y="9309"/>
                  </a:lnTo>
                  <a:lnTo>
                    <a:pt x="146761" y="10579"/>
                  </a:lnTo>
                  <a:lnTo>
                    <a:pt x="143268" y="10579"/>
                  </a:lnTo>
                  <a:lnTo>
                    <a:pt x="145821" y="11849"/>
                  </a:lnTo>
                  <a:lnTo>
                    <a:pt x="140474" y="11849"/>
                  </a:lnTo>
                  <a:lnTo>
                    <a:pt x="145834" y="14389"/>
                  </a:lnTo>
                  <a:lnTo>
                    <a:pt x="144907" y="14389"/>
                  </a:lnTo>
                  <a:lnTo>
                    <a:pt x="144119" y="15151"/>
                  </a:lnTo>
                  <a:lnTo>
                    <a:pt x="144119" y="16929"/>
                  </a:lnTo>
                  <a:lnTo>
                    <a:pt x="144056" y="17119"/>
                  </a:lnTo>
                  <a:lnTo>
                    <a:pt x="143865" y="16929"/>
                  </a:lnTo>
                  <a:lnTo>
                    <a:pt x="144119" y="16929"/>
                  </a:lnTo>
                  <a:lnTo>
                    <a:pt x="144119" y="15151"/>
                  </a:lnTo>
                  <a:lnTo>
                    <a:pt x="142252" y="16929"/>
                  </a:lnTo>
                  <a:lnTo>
                    <a:pt x="143891" y="17665"/>
                  </a:lnTo>
                  <a:lnTo>
                    <a:pt x="143738" y="18199"/>
                  </a:lnTo>
                  <a:lnTo>
                    <a:pt x="145072" y="18199"/>
                  </a:lnTo>
                  <a:lnTo>
                    <a:pt x="145440" y="18199"/>
                  </a:lnTo>
                  <a:lnTo>
                    <a:pt x="146418" y="19469"/>
                  </a:lnTo>
                  <a:lnTo>
                    <a:pt x="148983" y="20739"/>
                  </a:lnTo>
                  <a:lnTo>
                    <a:pt x="146494" y="20739"/>
                  </a:lnTo>
                  <a:lnTo>
                    <a:pt x="144068" y="22009"/>
                  </a:lnTo>
                  <a:lnTo>
                    <a:pt x="147078" y="22009"/>
                  </a:lnTo>
                  <a:lnTo>
                    <a:pt x="142836" y="23279"/>
                  </a:lnTo>
                  <a:lnTo>
                    <a:pt x="146011" y="23279"/>
                  </a:lnTo>
                  <a:lnTo>
                    <a:pt x="143535" y="24549"/>
                  </a:lnTo>
                  <a:lnTo>
                    <a:pt x="145453" y="24549"/>
                  </a:lnTo>
                  <a:lnTo>
                    <a:pt x="146608" y="25819"/>
                  </a:lnTo>
                  <a:lnTo>
                    <a:pt x="141274" y="25819"/>
                  </a:lnTo>
                  <a:lnTo>
                    <a:pt x="140677" y="25819"/>
                  </a:lnTo>
                  <a:lnTo>
                    <a:pt x="141732" y="27089"/>
                  </a:lnTo>
                  <a:lnTo>
                    <a:pt x="145300" y="27089"/>
                  </a:lnTo>
                  <a:lnTo>
                    <a:pt x="145173" y="28359"/>
                  </a:lnTo>
                  <a:lnTo>
                    <a:pt x="146621" y="28359"/>
                  </a:lnTo>
                  <a:lnTo>
                    <a:pt x="144259" y="30480"/>
                  </a:lnTo>
                  <a:lnTo>
                    <a:pt x="143802" y="29908"/>
                  </a:lnTo>
                  <a:lnTo>
                    <a:pt x="143967" y="30734"/>
                  </a:lnTo>
                  <a:lnTo>
                    <a:pt x="143776" y="30899"/>
                  </a:lnTo>
                  <a:lnTo>
                    <a:pt x="144005" y="30899"/>
                  </a:lnTo>
                  <a:lnTo>
                    <a:pt x="144056" y="31127"/>
                  </a:lnTo>
                  <a:lnTo>
                    <a:pt x="144868" y="30937"/>
                  </a:lnTo>
                  <a:lnTo>
                    <a:pt x="145135" y="30899"/>
                  </a:lnTo>
                  <a:lnTo>
                    <a:pt x="150050" y="30899"/>
                  </a:lnTo>
                  <a:lnTo>
                    <a:pt x="152095" y="30899"/>
                  </a:lnTo>
                  <a:lnTo>
                    <a:pt x="154495" y="32169"/>
                  </a:lnTo>
                  <a:lnTo>
                    <a:pt x="151650" y="32169"/>
                  </a:lnTo>
                  <a:lnTo>
                    <a:pt x="151650" y="33439"/>
                  </a:lnTo>
                  <a:lnTo>
                    <a:pt x="150647" y="34709"/>
                  </a:lnTo>
                  <a:lnTo>
                    <a:pt x="147104" y="34709"/>
                  </a:lnTo>
                  <a:lnTo>
                    <a:pt x="149161" y="32397"/>
                  </a:lnTo>
                  <a:lnTo>
                    <a:pt x="151650" y="33439"/>
                  </a:lnTo>
                  <a:lnTo>
                    <a:pt x="151650" y="32169"/>
                  </a:lnTo>
                  <a:lnTo>
                    <a:pt x="149377" y="32169"/>
                  </a:lnTo>
                  <a:lnTo>
                    <a:pt x="148590" y="32169"/>
                  </a:lnTo>
                  <a:lnTo>
                    <a:pt x="148983" y="32321"/>
                  </a:lnTo>
                  <a:lnTo>
                    <a:pt x="146265" y="33439"/>
                  </a:lnTo>
                  <a:lnTo>
                    <a:pt x="147472" y="32258"/>
                  </a:lnTo>
                  <a:lnTo>
                    <a:pt x="141998" y="33439"/>
                  </a:lnTo>
                  <a:lnTo>
                    <a:pt x="140995" y="34709"/>
                  </a:lnTo>
                  <a:lnTo>
                    <a:pt x="143852" y="34709"/>
                  </a:lnTo>
                  <a:lnTo>
                    <a:pt x="142875" y="35979"/>
                  </a:lnTo>
                  <a:lnTo>
                    <a:pt x="147777" y="35979"/>
                  </a:lnTo>
                  <a:lnTo>
                    <a:pt x="151384" y="38519"/>
                  </a:lnTo>
                  <a:lnTo>
                    <a:pt x="138887" y="38519"/>
                  </a:lnTo>
                  <a:lnTo>
                    <a:pt x="143662" y="39789"/>
                  </a:lnTo>
                  <a:lnTo>
                    <a:pt x="150545" y="39789"/>
                  </a:lnTo>
                  <a:lnTo>
                    <a:pt x="148196" y="41059"/>
                  </a:lnTo>
                  <a:lnTo>
                    <a:pt x="144170" y="41059"/>
                  </a:lnTo>
                  <a:lnTo>
                    <a:pt x="143814" y="42329"/>
                  </a:lnTo>
                  <a:lnTo>
                    <a:pt x="149974" y="41059"/>
                  </a:lnTo>
                  <a:lnTo>
                    <a:pt x="149148" y="41452"/>
                  </a:lnTo>
                  <a:lnTo>
                    <a:pt x="149148" y="48679"/>
                  </a:lnTo>
                  <a:lnTo>
                    <a:pt x="148907" y="47409"/>
                  </a:lnTo>
                  <a:lnTo>
                    <a:pt x="149148" y="48679"/>
                  </a:lnTo>
                  <a:lnTo>
                    <a:pt x="149148" y="41452"/>
                  </a:lnTo>
                  <a:lnTo>
                    <a:pt x="147307" y="42329"/>
                  </a:lnTo>
                  <a:lnTo>
                    <a:pt x="145478" y="42329"/>
                  </a:lnTo>
                  <a:lnTo>
                    <a:pt x="142328" y="43599"/>
                  </a:lnTo>
                  <a:lnTo>
                    <a:pt x="147777" y="42329"/>
                  </a:lnTo>
                  <a:lnTo>
                    <a:pt x="147789" y="43599"/>
                  </a:lnTo>
                  <a:lnTo>
                    <a:pt x="144246" y="43599"/>
                  </a:lnTo>
                  <a:lnTo>
                    <a:pt x="144843" y="44869"/>
                  </a:lnTo>
                  <a:lnTo>
                    <a:pt x="147472" y="47409"/>
                  </a:lnTo>
                  <a:lnTo>
                    <a:pt x="148158" y="48679"/>
                  </a:lnTo>
                  <a:lnTo>
                    <a:pt x="144907" y="48679"/>
                  </a:lnTo>
                  <a:lnTo>
                    <a:pt x="146761" y="51219"/>
                  </a:lnTo>
                  <a:lnTo>
                    <a:pt x="144602" y="53759"/>
                  </a:lnTo>
                  <a:lnTo>
                    <a:pt x="142506" y="55029"/>
                  </a:lnTo>
                  <a:lnTo>
                    <a:pt x="145554" y="56299"/>
                  </a:lnTo>
                  <a:lnTo>
                    <a:pt x="146773" y="56299"/>
                  </a:lnTo>
                  <a:lnTo>
                    <a:pt x="147002" y="57569"/>
                  </a:lnTo>
                  <a:lnTo>
                    <a:pt x="144081" y="57569"/>
                  </a:lnTo>
                  <a:lnTo>
                    <a:pt x="146710" y="58839"/>
                  </a:lnTo>
                  <a:lnTo>
                    <a:pt x="149758" y="61379"/>
                  </a:lnTo>
                  <a:lnTo>
                    <a:pt x="146481" y="62649"/>
                  </a:lnTo>
                  <a:lnTo>
                    <a:pt x="145567" y="62649"/>
                  </a:lnTo>
                  <a:lnTo>
                    <a:pt x="144335" y="63919"/>
                  </a:lnTo>
                  <a:lnTo>
                    <a:pt x="148488" y="63919"/>
                  </a:lnTo>
                  <a:lnTo>
                    <a:pt x="151892" y="63919"/>
                  </a:lnTo>
                  <a:lnTo>
                    <a:pt x="149034" y="65189"/>
                  </a:lnTo>
                  <a:lnTo>
                    <a:pt x="148488" y="63919"/>
                  </a:lnTo>
                  <a:lnTo>
                    <a:pt x="147193" y="66459"/>
                  </a:lnTo>
                  <a:lnTo>
                    <a:pt x="150063" y="70269"/>
                  </a:lnTo>
                  <a:lnTo>
                    <a:pt x="145402" y="71539"/>
                  </a:lnTo>
                  <a:lnTo>
                    <a:pt x="149834" y="71539"/>
                  </a:lnTo>
                  <a:lnTo>
                    <a:pt x="143421" y="74079"/>
                  </a:lnTo>
                  <a:lnTo>
                    <a:pt x="149606" y="74079"/>
                  </a:lnTo>
                  <a:lnTo>
                    <a:pt x="146545" y="75349"/>
                  </a:lnTo>
                  <a:lnTo>
                    <a:pt x="145440" y="75349"/>
                  </a:lnTo>
                  <a:lnTo>
                    <a:pt x="143383" y="77889"/>
                  </a:lnTo>
                  <a:lnTo>
                    <a:pt x="147243" y="77889"/>
                  </a:lnTo>
                  <a:lnTo>
                    <a:pt x="147891" y="79159"/>
                  </a:lnTo>
                  <a:lnTo>
                    <a:pt x="144653" y="79159"/>
                  </a:lnTo>
                  <a:lnTo>
                    <a:pt x="148043" y="80429"/>
                  </a:lnTo>
                  <a:lnTo>
                    <a:pt x="147396" y="80429"/>
                  </a:lnTo>
                  <a:lnTo>
                    <a:pt x="148844" y="81699"/>
                  </a:lnTo>
                  <a:lnTo>
                    <a:pt x="145148" y="82969"/>
                  </a:lnTo>
                  <a:lnTo>
                    <a:pt x="143484" y="82969"/>
                  </a:lnTo>
                  <a:lnTo>
                    <a:pt x="145707" y="85026"/>
                  </a:lnTo>
                  <a:lnTo>
                    <a:pt x="146939" y="85509"/>
                  </a:lnTo>
                  <a:lnTo>
                    <a:pt x="146037" y="85331"/>
                  </a:lnTo>
                  <a:lnTo>
                    <a:pt x="146227" y="85509"/>
                  </a:lnTo>
                  <a:lnTo>
                    <a:pt x="145846" y="85509"/>
                  </a:lnTo>
                  <a:lnTo>
                    <a:pt x="143891" y="86779"/>
                  </a:lnTo>
                  <a:lnTo>
                    <a:pt x="143840" y="88049"/>
                  </a:lnTo>
                  <a:lnTo>
                    <a:pt x="144653" y="89319"/>
                  </a:lnTo>
                  <a:lnTo>
                    <a:pt x="142430" y="88049"/>
                  </a:lnTo>
                  <a:lnTo>
                    <a:pt x="141846" y="90589"/>
                  </a:lnTo>
                  <a:lnTo>
                    <a:pt x="143446" y="91859"/>
                  </a:lnTo>
                  <a:lnTo>
                    <a:pt x="143383" y="94399"/>
                  </a:lnTo>
                  <a:lnTo>
                    <a:pt x="144437" y="93129"/>
                  </a:lnTo>
                  <a:lnTo>
                    <a:pt x="148285" y="93129"/>
                  </a:lnTo>
                  <a:lnTo>
                    <a:pt x="148640" y="94399"/>
                  </a:lnTo>
                  <a:lnTo>
                    <a:pt x="149098" y="94399"/>
                  </a:lnTo>
                  <a:lnTo>
                    <a:pt x="148691" y="95669"/>
                  </a:lnTo>
                  <a:lnTo>
                    <a:pt x="145275" y="95669"/>
                  </a:lnTo>
                  <a:lnTo>
                    <a:pt x="144106" y="94399"/>
                  </a:lnTo>
                  <a:lnTo>
                    <a:pt x="145211" y="95669"/>
                  </a:lnTo>
                  <a:lnTo>
                    <a:pt x="144551" y="95669"/>
                  </a:lnTo>
                  <a:lnTo>
                    <a:pt x="138988" y="96939"/>
                  </a:lnTo>
                  <a:lnTo>
                    <a:pt x="141630" y="96939"/>
                  </a:lnTo>
                  <a:lnTo>
                    <a:pt x="141579" y="99479"/>
                  </a:lnTo>
                  <a:lnTo>
                    <a:pt x="142748" y="100749"/>
                  </a:lnTo>
                  <a:lnTo>
                    <a:pt x="142887" y="102019"/>
                  </a:lnTo>
                  <a:lnTo>
                    <a:pt x="145173" y="102019"/>
                  </a:lnTo>
                  <a:lnTo>
                    <a:pt x="147535" y="103289"/>
                  </a:lnTo>
                  <a:lnTo>
                    <a:pt x="146583" y="104559"/>
                  </a:lnTo>
                  <a:lnTo>
                    <a:pt x="144221" y="105829"/>
                  </a:lnTo>
                  <a:lnTo>
                    <a:pt x="144437" y="107099"/>
                  </a:lnTo>
                  <a:lnTo>
                    <a:pt x="145872" y="108369"/>
                  </a:lnTo>
                  <a:lnTo>
                    <a:pt x="145973" y="107099"/>
                  </a:lnTo>
                  <a:lnTo>
                    <a:pt x="146062" y="108140"/>
                  </a:lnTo>
                  <a:lnTo>
                    <a:pt x="146177" y="109639"/>
                  </a:lnTo>
                  <a:lnTo>
                    <a:pt x="144272" y="108369"/>
                  </a:lnTo>
                  <a:lnTo>
                    <a:pt x="144665" y="109639"/>
                  </a:lnTo>
                  <a:lnTo>
                    <a:pt x="144741" y="110909"/>
                  </a:lnTo>
                  <a:lnTo>
                    <a:pt x="146862" y="112179"/>
                  </a:lnTo>
                  <a:lnTo>
                    <a:pt x="149377" y="112179"/>
                  </a:lnTo>
                  <a:lnTo>
                    <a:pt x="149796" y="113449"/>
                  </a:lnTo>
                  <a:lnTo>
                    <a:pt x="146659" y="113449"/>
                  </a:lnTo>
                  <a:lnTo>
                    <a:pt x="150609" y="115989"/>
                  </a:lnTo>
                  <a:lnTo>
                    <a:pt x="138696" y="118529"/>
                  </a:lnTo>
                  <a:lnTo>
                    <a:pt x="144208" y="119799"/>
                  </a:lnTo>
                  <a:lnTo>
                    <a:pt x="143941" y="119799"/>
                  </a:lnTo>
                  <a:lnTo>
                    <a:pt x="146773" y="122339"/>
                  </a:lnTo>
                  <a:lnTo>
                    <a:pt x="146265" y="123609"/>
                  </a:lnTo>
                  <a:lnTo>
                    <a:pt x="144780" y="122339"/>
                  </a:lnTo>
                  <a:lnTo>
                    <a:pt x="143090" y="122339"/>
                  </a:lnTo>
                  <a:lnTo>
                    <a:pt x="147472" y="124879"/>
                  </a:lnTo>
                  <a:lnTo>
                    <a:pt x="142290" y="126149"/>
                  </a:lnTo>
                  <a:lnTo>
                    <a:pt x="145211" y="127419"/>
                  </a:lnTo>
                  <a:lnTo>
                    <a:pt x="137236" y="128689"/>
                  </a:lnTo>
                  <a:lnTo>
                    <a:pt x="145554" y="132499"/>
                  </a:lnTo>
                  <a:lnTo>
                    <a:pt x="140436" y="133769"/>
                  </a:lnTo>
                  <a:lnTo>
                    <a:pt x="142290" y="133769"/>
                  </a:lnTo>
                  <a:lnTo>
                    <a:pt x="144106" y="135039"/>
                  </a:lnTo>
                  <a:lnTo>
                    <a:pt x="143459" y="135039"/>
                  </a:lnTo>
                  <a:lnTo>
                    <a:pt x="145529" y="138849"/>
                  </a:lnTo>
                  <a:lnTo>
                    <a:pt x="140284" y="142659"/>
                  </a:lnTo>
                  <a:lnTo>
                    <a:pt x="138391" y="146469"/>
                  </a:lnTo>
                  <a:lnTo>
                    <a:pt x="137807" y="147739"/>
                  </a:lnTo>
                  <a:lnTo>
                    <a:pt x="147955" y="147739"/>
                  </a:lnTo>
                  <a:lnTo>
                    <a:pt x="143421" y="150279"/>
                  </a:lnTo>
                  <a:lnTo>
                    <a:pt x="139992" y="149009"/>
                  </a:lnTo>
                  <a:lnTo>
                    <a:pt x="143979" y="152819"/>
                  </a:lnTo>
                  <a:lnTo>
                    <a:pt x="139484" y="155359"/>
                  </a:lnTo>
                  <a:lnTo>
                    <a:pt x="141668" y="157899"/>
                  </a:lnTo>
                  <a:lnTo>
                    <a:pt x="138430" y="157899"/>
                  </a:lnTo>
                  <a:lnTo>
                    <a:pt x="140703" y="160439"/>
                  </a:lnTo>
                  <a:lnTo>
                    <a:pt x="139827" y="160439"/>
                  </a:lnTo>
                  <a:lnTo>
                    <a:pt x="138303" y="161709"/>
                  </a:lnTo>
                  <a:lnTo>
                    <a:pt x="139573" y="162052"/>
                  </a:lnTo>
                  <a:lnTo>
                    <a:pt x="139420" y="161709"/>
                  </a:lnTo>
                  <a:lnTo>
                    <a:pt x="139788" y="162115"/>
                  </a:lnTo>
                  <a:lnTo>
                    <a:pt x="142913" y="162979"/>
                  </a:lnTo>
                  <a:lnTo>
                    <a:pt x="140589" y="162979"/>
                  </a:lnTo>
                  <a:lnTo>
                    <a:pt x="138963" y="164249"/>
                  </a:lnTo>
                  <a:lnTo>
                    <a:pt x="141884" y="164249"/>
                  </a:lnTo>
                  <a:lnTo>
                    <a:pt x="140423" y="165519"/>
                  </a:lnTo>
                  <a:lnTo>
                    <a:pt x="143014" y="165519"/>
                  </a:lnTo>
                  <a:lnTo>
                    <a:pt x="141236" y="166789"/>
                  </a:lnTo>
                  <a:lnTo>
                    <a:pt x="144437" y="168059"/>
                  </a:lnTo>
                  <a:lnTo>
                    <a:pt x="139547" y="168059"/>
                  </a:lnTo>
                  <a:lnTo>
                    <a:pt x="144106" y="169329"/>
                  </a:lnTo>
                  <a:lnTo>
                    <a:pt x="139395" y="169329"/>
                  </a:lnTo>
                  <a:lnTo>
                    <a:pt x="140169" y="170599"/>
                  </a:lnTo>
                  <a:lnTo>
                    <a:pt x="142316" y="171869"/>
                  </a:lnTo>
                  <a:lnTo>
                    <a:pt x="138823" y="171869"/>
                  </a:lnTo>
                  <a:lnTo>
                    <a:pt x="138823" y="173139"/>
                  </a:lnTo>
                  <a:lnTo>
                    <a:pt x="142074" y="173139"/>
                  </a:lnTo>
                  <a:lnTo>
                    <a:pt x="136309" y="174409"/>
                  </a:lnTo>
                  <a:lnTo>
                    <a:pt x="146380" y="176949"/>
                  </a:lnTo>
                  <a:lnTo>
                    <a:pt x="139065" y="176949"/>
                  </a:lnTo>
                  <a:lnTo>
                    <a:pt x="141389" y="179489"/>
                  </a:lnTo>
                  <a:lnTo>
                    <a:pt x="142925" y="182029"/>
                  </a:lnTo>
                  <a:lnTo>
                    <a:pt x="138633" y="182029"/>
                  </a:lnTo>
                  <a:lnTo>
                    <a:pt x="140030" y="183032"/>
                  </a:lnTo>
                  <a:lnTo>
                    <a:pt x="142989" y="182194"/>
                  </a:lnTo>
                  <a:lnTo>
                    <a:pt x="143840" y="184569"/>
                  </a:lnTo>
                  <a:lnTo>
                    <a:pt x="141287" y="183870"/>
                  </a:lnTo>
                  <a:lnTo>
                    <a:pt x="144322" y="185839"/>
                  </a:lnTo>
                  <a:lnTo>
                    <a:pt x="143014" y="187109"/>
                  </a:lnTo>
                  <a:lnTo>
                    <a:pt x="141109" y="187109"/>
                  </a:lnTo>
                  <a:lnTo>
                    <a:pt x="141986" y="188379"/>
                  </a:lnTo>
                  <a:lnTo>
                    <a:pt x="139420" y="189649"/>
                  </a:lnTo>
                  <a:lnTo>
                    <a:pt x="141795" y="192189"/>
                  </a:lnTo>
                  <a:lnTo>
                    <a:pt x="144538" y="192189"/>
                  </a:lnTo>
                  <a:lnTo>
                    <a:pt x="147142" y="194259"/>
                  </a:lnTo>
                  <a:lnTo>
                    <a:pt x="143294" y="193459"/>
                  </a:lnTo>
                  <a:lnTo>
                    <a:pt x="147637" y="195999"/>
                  </a:lnTo>
                  <a:lnTo>
                    <a:pt x="142633" y="195160"/>
                  </a:lnTo>
                  <a:lnTo>
                    <a:pt x="142341" y="195999"/>
                  </a:lnTo>
                  <a:lnTo>
                    <a:pt x="143243" y="195999"/>
                  </a:lnTo>
                  <a:lnTo>
                    <a:pt x="143090" y="197269"/>
                  </a:lnTo>
                  <a:lnTo>
                    <a:pt x="140474" y="197269"/>
                  </a:lnTo>
                  <a:lnTo>
                    <a:pt x="144386" y="198539"/>
                  </a:lnTo>
                  <a:lnTo>
                    <a:pt x="143421" y="199809"/>
                  </a:lnTo>
                  <a:lnTo>
                    <a:pt x="142798" y="198539"/>
                  </a:lnTo>
                  <a:lnTo>
                    <a:pt x="142087" y="199644"/>
                  </a:lnTo>
                  <a:lnTo>
                    <a:pt x="142163" y="201079"/>
                  </a:lnTo>
                  <a:lnTo>
                    <a:pt x="147104" y="202349"/>
                  </a:lnTo>
                  <a:lnTo>
                    <a:pt x="144970" y="203619"/>
                  </a:lnTo>
                  <a:lnTo>
                    <a:pt x="140538" y="202349"/>
                  </a:lnTo>
                  <a:lnTo>
                    <a:pt x="143421" y="204889"/>
                  </a:lnTo>
                  <a:lnTo>
                    <a:pt x="139534" y="203619"/>
                  </a:lnTo>
                  <a:lnTo>
                    <a:pt x="140576" y="204889"/>
                  </a:lnTo>
                  <a:lnTo>
                    <a:pt x="142519" y="204889"/>
                  </a:lnTo>
                  <a:lnTo>
                    <a:pt x="142341" y="206159"/>
                  </a:lnTo>
                  <a:lnTo>
                    <a:pt x="145084" y="207429"/>
                  </a:lnTo>
                  <a:lnTo>
                    <a:pt x="144335" y="207429"/>
                  </a:lnTo>
                  <a:lnTo>
                    <a:pt x="146227" y="208699"/>
                  </a:lnTo>
                  <a:lnTo>
                    <a:pt x="147688" y="208699"/>
                  </a:lnTo>
                  <a:lnTo>
                    <a:pt x="147904" y="209969"/>
                  </a:lnTo>
                  <a:lnTo>
                    <a:pt x="145554" y="209969"/>
                  </a:lnTo>
                  <a:lnTo>
                    <a:pt x="147993" y="211239"/>
                  </a:lnTo>
                  <a:lnTo>
                    <a:pt x="147294" y="212102"/>
                  </a:lnTo>
                  <a:lnTo>
                    <a:pt x="147294" y="215049"/>
                  </a:lnTo>
                  <a:lnTo>
                    <a:pt x="144995" y="216319"/>
                  </a:lnTo>
                  <a:lnTo>
                    <a:pt x="144399" y="216319"/>
                  </a:lnTo>
                  <a:lnTo>
                    <a:pt x="144233" y="215734"/>
                  </a:lnTo>
                  <a:lnTo>
                    <a:pt x="147294" y="215049"/>
                  </a:lnTo>
                  <a:lnTo>
                    <a:pt x="147294" y="212102"/>
                  </a:lnTo>
                  <a:lnTo>
                    <a:pt x="146951" y="212509"/>
                  </a:lnTo>
                  <a:lnTo>
                    <a:pt x="145681" y="212509"/>
                  </a:lnTo>
                  <a:lnTo>
                    <a:pt x="142671" y="211239"/>
                  </a:lnTo>
                  <a:lnTo>
                    <a:pt x="141820" y="211239"/>
                  </a:lnTo>
                  <a:lnTo>
                    <a:pt x="145034" y="212509"/>
                  </a:lnTo>
                  <a:lnTo>
                    <a:pt x="142494" y="213779"/>
                  </a:lnTo>
                  <a:lnTo>
                    <a:pt x="142646" y="213779"/>
                  </a:lnTo>
                  <a:lnTo>
                    <a:pt x="145237" y="215049"/>
                  </a:lnTo>
                  <a:lnTo>
                    <a:pt x="144018" y="215049"/>
                  </a:lnTo>
                  <a:lnTo>
                    <a:pt x="142316" y="215049"/>
                  </a:lnTo>
                  <a:lnTo>
                    <a:pt x="141693" y="216319"/>
                  </a:lnTo>
                  <a:lnTo>
                    <a:pt x="143065" y="216001"/>
                  </a:lnTo>
                  <a:lnTo>
                    <a:pt x="142760" y="216319"/>
                  </a:lnTo>
                  <a:lnTo>
                    <a:pt x="145376" y="218859"/>
                  </a:lnTo>
                  <a:lnTo>
                    <a:pt x="143929" y="220129"/>
                  </a:lnTo>
                  <a:lnTo>
                    <a:pt x="140258" y="220129"/>
                  </a:lnTo>
                  <a:lnTo>
                    <a:pt x="143992" y="222669"/>
                  </a:lnTo>
                  <a:lnTo>
                    <a:pt x="143395" y="223951"/>
                  </a:lnTo>
                  <a:lnTo>
                    <a:pt x="148767" y="225209"/>
                  </a:lnTo>
                  <a:lnTo>
                    <a:pt x="142824" y="225209"/>
                  </a:lnTo>
                  <a:lnTo>
                    <a:pt x="140385" y="225209"/>
                  </a:lnTo>
                  <a:lnTo>
                    <a:pt x="142875" y="226479"/>
                  </a:lnTo>
                  <a:lnTo>
                    <a:pt x="140449" y="226479"/>
                  </a:lnTo>
                  <a:lnTo>
                    <a:pt x="139407" y="227749"/>
                  </a:lnTo>
                  <a:lnTo>
                    <a:pt x="141478" y="229019"/>
                  </a:lnTo>
                  <a:lnTo>
                    <a:pt x="142214" y="230289"/>
                  </a:lnTo>
                  <a:lnTo>
                    <a:pt x="153441" y="230289"/>
                  </a:lnTo>
                  <a:lnTo>
                    <a:pt x="152349" y="227749"/>
                  </a:lnTo>
                  <a:lnTo>
                    <a:pt x="152958" y="226479"/>
                  </a:lnTo>
                  <a:lnTo>
                    <a:pt x="150850" y="225209"/>
                  </a:lnTo>
                  <a:lnTo>
                    <a:pt x="154025" y="225209"/>
                  </a:lnTo>
                  <a:lnTo>
                    <a:pt x="153352" y="223939"/>
                  </a:lnTo>
                  <a:lnTo>
                    <a:pt x="152222" y="223939"/>
                  </a:lnTo>
                  <a:lnTo>
                    <a:pt x="154038" y="222669"/>
                  </a:lnTo>
                  <a:lnTo>
                    <a:pt x="155346" y="223647"/>
                  </a:lnTo>
                  <a:lnTo>
                    <a:pt x="155435" y="223380"/>
                  </a:lnTo>
                  <a:lnTo>
                    <a:pt x="155435" y="223710"/>
                  </a:lnTo>
                  <a:lnTo>
                    <a:pt x="155740" y="223939"/>
                  </a:lnTo>
                  <a:lnTo>
                    <a:pt x="155702" y="223367"/>
                  </a:lnTo>
                  <a:lnTo>
                    <a:pt x="156260" y="222669"/>
                  </a:lnTo>
                  <a:lnTo>
                    <a:pt x="157835" y="222669"/>
                  </a:lnTo>
                  <a:lnTo>
                    <a:pt x="158635" y="221399"/>
                  </a:lnTo>
                  <a:lnTo>
                    <a:pt x="157911" y="220129"/>
                  </a:lnTo>
                  <a:lnTo>
                    <a:pt x="155943" y="221399"/>
                  </a:lnTo>
                  <a:lnTo>
                    <a:pt x="155625" y="220129"/>
                  </a:lnTo>
                  <a:lnTo>
                    <a:pt x="157911" y="220129"/>
                  </a:lnTo>
                  <a:lnTo>
                    <a:pt x="159626" y="220129"/>
                  </a:lnTo>
                  <a:lnTo>
                    <a:pt x="164058" y="218859"/>
                  </a:lnTo>
                  <a:lnTo>
                    <a:pt x="152882" y="216319"/>
                  </a:lnTo>
                  <a:lnTo>
                    <a:pt x="156781" y="215633"/>
                  </a:lnTo>
                  <a:lnTo>
                    <a:pt x="155498" y="215049"/>
                  </a:lnTo>
                  <a:lnTo>
                    <a:pt x="156070" y="213779"/>
                  </a:lnTo>
                  <a:lnTo>
                    <a:pt x="157746" y="213779"/>
                  </a:lnTo>
                  <a:lnTo>
                    <a:pt x="161201" y="213779"/>
                  </a:lnTo>
                  <a:lnTo>
                    <a:pt x="163258" y="212509"/>
                  </a:lnTo>
                  <a:lnTo>
                    <a:pt x="156273" y="211239"/>
                  </a:lnTo>
                  <a:lnTo>
                    <a:pt x="156489" y="211239"/>
                  </a:lnTo>
                  <a:lnTo>
                    <a:pt x="153174" y="209969"/>
                  </a:lnTo>
                  <a:lnTo>
                    <a:pt x="152133" y="208699"/>
                  </a:lnTo>
                  <a:lnTo>
                    <a:pt x="157441" y="208699"/>
                  </a:lnTo>
                  <a:lnTo>
                    <a:pt x="158356" y="209969"/>
                  </a:lnTo>
                  <a:lnTo>
                    <a:pt x="159994" y="209969"/>
                  </a:lnTo>
                  <a:lnTo>
                    <a:pt x="160007" y="208699"/>
                  </a:lnTo>
                  <a:lnTo>
                    <a:pt x="159296" y="208699"/>
                  </a:lnTo>
                  <a:lnTo>
                    <a:pt x="161226" y="207429"/>
                  </a:lnTo>
                  <a:lnTo>
                    <a:pt x="159588" y="207429"/>
                  </a:lnTo>
                  <a:lnTo>
                    <a:pt x="160896" y="206159"/>
                  </a:lnTo>
                  <a:lnTo>
                    <a:pt x="158762" y="206159"/>
                  </a:lnTo>
                  <a:lnTo>
                    <a:pt x="160477" y="203619"/>
                  </a:lnTo>
                  <a:lnTo>
                    <a:pt x="156502" y="204889"/>
                  </a:lnTo>
                  <a:lnTo>
                    <a:pt x="156083" y="203619"/>
                  </a:lnTo>
                  <a:lnTo>
                    <a:pt x="158038" y="202349"/>
                  </a:lnTo>
                  <a:lnTo>
                    <a:pt x="160553" y="203619"/>
                  </a:lnTo>
                  <a:lnTo>
                    <a:pt x="159105" y="202349"/>
                  </a:lnTo>
                  <a:lnTo>
                    <a:pt x="160451" y="202349"/>
                  </a:lnTo>
                  <a:lnTo>
                    <a:pt x="163372" y="203619"/>
                  </a:lnTo>
                  <a:lnTo>
                    <a:pt x="161099" y="202349"/>
                  </a:lnTo>
                  <a:lnTo>
                    <a:pt x="165150" y="201079"/>
                  </a:lnTo>
                  <a:lnTo>
                    <a:pt x="163614" y="201079"/>
                  </a:lnTo>
                  <a:lnTo>
                    <a:pt x="164071" y="199809"/>
                  </a:lnTo>
                  <a:lnTo>
                    <a:pt x="161010" y="199809"/>
                  </a:lnTo>
                  <a:lnTo>
                    <a:pt x="158864" y="198539"/>
                  </a:lnTo>
                  <a:lnTo>
                    <a:pt x="159702" y="198539"/>
                  </a:lnTo>
                  <a:lnTo>
                    <a:pt x="160159" y="198539"/>
                  </a:lnTo>
                  <a:lnTo>
                    <a:pt x="159994" y="198450"/>
                  </a:lnTo>
                  <a:lnTo>
                    <a:pt x="164261" y="197269"/>
                  </a:lnTo>
                  <a:lnTo>
                    <a:pt x="162026" y="197269"/>
                  </a:lnTo>
                  <a:lnTo>
                    <a:pt x="162242" y="195999"/>
                  </a:lnTo>
                  <a:lnTo>
                    <a:pt x="160959" y="194741"/>
                  </a:lnTo>
                  <a:lnTo>
                    <a:pt x="160959" y="197269"/>
                  </a:lnTo>
                  <a:lnTo>
                    <a:pt x="159854" y="198374"/>
                  </a:lnTo>
                  <a:lnTo>
                    <a:pt x="157657" y="197269"/>
                  </a:lnTo>
                  <a:lnTo>
                    <a:pt x="160959" y="197269"/>
                  </a:lnTo>
                  <a:lnTo>
                    <a:pt x="160959" y="194741"/>
                  </a:lnTo>
                  <a:lnTo>
                    <a:pt x="162471" y="194729"/>
                  </a:lnTo>
                  <a:lnTo>
                    <a:pt x="159969" y="193459"/>
                  </a:lnTo>
                  <a:lnTo>
                    <a:pt x="158991" y="193459"/>
                  </a:lnTo>
                  <a:lnTo>
                    <a:pt x="158419" y="193230"/>
                  </a:lnTo>
                  <a:lnTo>
                    <a:pt x="158330" y="193459"/>
                  </a:lnTo>
                  <a:lnTo>
                    <a:pt x="157911" y="193459"/>
                  </a:lnTo>
                  <a:lnTo>
                    <a:pt x="157708" y="192938"/>
                  </a:lnTo>
                  <a:lnTo>
                    <a:pt x="155803" y="192189"/>
                  </a:lnTo>
                  <a:lnTo>
                    <a:pt x="157391" y="192189"/>
                  </a:lnTo>
                  <a:lnTo>
                    <a:pt x="157708" y="192938"/>
                  </a:lnTo>
                  <a:lnTo>
                    <a:pt x="158419" y="193230"/>
                  </a:lnTo>
                  <a:lnTo>
                    <a:pt x="158838" y="192189"/>
                  </a:lnTo>
                  <a:lnTo>
                    <a:pt x="162509" y="192189"/>
                  </a:lnTo>
                  <a:lnTo>
                    <a:pt x="160413" y="190919"/>
                  </a:lnTo>
                  <a:lnTo>
                    <a:pt x="161734" y="189649"/>
                  </a:lnTo>
                  <a:lnTo>
                    <a:pt x="163906" y="190919"/>
                  </a:lnTo>
                  <a:lnTo>
                    <a:pt x="164795" y="190919"/>
                  </a:lnTo>
                  <a:lnTo>
                    <a:pt x="162509" y="189649"/>
                  </a:lnTo>
                  <a:lnTo>
                    <a:pt x="162877" y="189649"/>
                  </a:lnTo>
                  <a:lnTo>
                    <a:pt x="161124" y="188379"/>
                  </a:lnTo>
                  <a:lnTo>
                    <a:pt x="160718" y="188379"/>
                  </a:lnTo>
                  <a:lnTo>
                    <a:pt x="159283" y="188379"/>
                  </a:lnTo>
                  <a:lnTo>
                    <a:pt x="160832" y="189649"/>
                  </a:lnTo>
                  <a:lnTo>
                    <a:pt x="160362" y="189649"/>
                  </a:lnTo>
                  <a:lnTo>
                    <a:pt x="158394" y="188379"/>
                  </a:lnTo>
                  <a:lnTo>
                    <a:pt x="159283" y="188379"/>
                  </a:lnTo>
                  <a:lnTo>
                    <a:pt x="159296" y="188061"/>
                  </a:lnTo>
                  <a:lnTo>
                    <a:pt x="154876" y="187109"/>
                  </a:lnTo>
                  <a:lnTo>
                    <a:pt x="157492" y="185839"/>
                  </a:lnTo>
                  <a:lnTo>
                    <a:pt x="163639" y="187109"/>
                  </a:lnTo>
                  <a:lnTo>
                    <a:pt x="166509" y="185839"/>
                  </a:lnTo>
                  <a:lnTo>
                    <a:pt x="160693" y="184569"/>
                  </a:lnTo>
                  <a:lnTo>
                    <a:pt x="161544" y="183299"/>
                  </a:lnTo>
                  <a:lnTo>
                    <a:pt x="162394" y="182029"/>
                  </a:lnTo>
                  <a:lnTo>
                    <a:pt x="161277" y="183299"/>
                  </a:lnTo>
                  <a:lnTo>
                    <a:pt x="158851" y="182029"/>
                  </a:lnTo>
                  <a:lnTo>
                    <a:pt x="161023" y="182029"/>
                  </a:lnTo>
                  <a:lnTo>
                    <a:pt x="160096" y="180759"/>
                  </a:lnTo>
                  <a:lnTo>
                    <a:pt x="162699" y="180759"/>
                  </a:lnTo>
                  <a:lnTo>
                    <a:pt x="164477" y="179489"/>
                  </a:lnTo>
                  <a:lnTo>
                    <a:pt x="160375" y="179489"/>
                  </a:lnTo>
                  <a:lnTo>
                    <a:pt x="163169" y="178219"/>
                  </a:lnTo>
                  <a:lnTo>
                    <a:pt x="164401" y="176949"/>
                  </a:lnTo>
                  <a:lnTo>
                    <a:pt x="157441" y="176949"/>
                  </a:lnTo>
                  <a:lnTo>
                    <a:pt x="158267" y="174409"/>
                  </a:lnTo>
                  <a:lnTo>
                    <a:pt x="160464" y="175679"/>
                  </a:lnTo>
                  <a:lnTo>
                    <a:pt x="162547" y="175679"/>
                  </a:lnTo>
                  <a:lnTo>
                    <a:pt x="163855" y="174409"/>
                  </a:lnTo>
                  <a:lnTo>
                    <a:pt x="159880" y="173139"/>
                  </a:lnTo>
                  <a:lnTo>
                    <a:pt x="158826" y="173139"/>
                  </a:lnTo>
                  <a:lnTo>
                    <a:pt x="159042" y="171869"/>
                  </a:lnTo>
                  <a:lnTo>
                    <a:pt x="156425" y="171869"/>
                  </a:lnTo>
                  <a:lnTo>
                    <a:pt x="162979" y="170599"/>
                  </a:lnTo>
                  <a:lnTo>
                    <a:pt x="156248" y="168059"/>
                  </a:lnTo>
                  <a:lnTo>
                    <a:pt x="161874" y="166789"/>
                  </a:lnTo>
                  <a:lnTo>
                    <a:pt x="161251" y="165519"/>
                  </a:lnTo>
                  <a:lnTo>
                    <a:pt x="160667" y="164249"/>
                  </a:lnTo>
                  <a:lnTo>
                    <a:pt x="160591" y="162979"/>
                  </a:lnTo>
                  <a:lnTo>
                    <a:pt x="155524" y="162979"/>
                  </a:lnTo>
                  <a:lnTo>
                    <a:pt x="157772" y="161709"/>
                  </a:lnTo>
                  <a:lnTo>
                    <a:pt x="160807" y="160566"/>
                  </a:lnTo>
                  <a:lnTo>
                    <a:pt x="160020" y="160439"/>
                  </a:lnTo>
                  <a:lnTo>
                    <a:pt x="164058" y="159169"/>
                  </a:lnTo>
                  <a:lnTo>
                    <a:pt x="166801" y="159169"/>
                  </a:lnTo>
                  <a:lnTo>
                    <a:pt x="161988" y="157899"/>
                  </a:lnTo>
                  <a:lnTo>
                    <a:pt x="162572" y="156629"/>
                  </a:lnTo>
                  <a:lnTo>
                    <a:pt x="163588" y="156629"/>
                  </a:lnTo>
                  <a:lnTo>
                    <a:pt x="160185" y="155359"/>
                  </a:lnTo>
                  <a:lnTo>
                    <a:pt x="159143" y="154089"/>
                  </a:lnTo>
                  <a:lnTo>
                    <a:pt x="158242" y="152819"/>
                  </a:lnTo>
                  <a:lnTo>
                    <a:pt x="157988" y="152819"/>
                  </a:lnTo>
                  <a:lnTo>
                    <a:pt x="157302" y="151549"/>
                  </a:lnTo>
                  <a:lnTo>
                    <a:pt x="158762" y="151549"/>
                  </a:lnTo>
                  <a:lnTo>
                    <a:pt x="160083" y="150279"/>
                  </a:lnTo>
                  <a:lnTo>
                    <a:pt x="162979" y="150279"/>
                  </a:lnTo>
                  <a:lnTo>
                    <a:pt x="163068" y="151549"/>
                  </a:lnTo>
                  <a:lnTo>
                    <a:pt x="166827" y="151549"/>
                  </a:lnTo>
                  <a:lnTo>
                    <a:pt x="163017" y="150279"/>
                  </a:lnTo>
                  <a:lnTo>
                    <a:pt x="165315" y="150279"/>
                  </a:lnTo>
                  <a:lnTo>
                    <a:pt x="164884" y="149009"/>
                  </a:lnTo>
                  <a:lnTo>
                    <a:pt x="160782" y="149009"/>
                  </a:lnTo>
                  <a:lnTo>
                    <a:pt x="161163" y="146469"/>
                  </a:lnTo>
                  <a:lnTo>
                    <a:pt x="159918" y="146469"/>
                  </a:lnTo>
                  <a:lnTo>
                    <a:pt x="155892" y="145199"/>
                  </a:lnTo>
                  <a:lnTo>
                    <a:pt x="162242" y="146469"/>
                  </a:lnTo>
                  <a:lnTo>
                    <a:pt x="159270" y="145199"/>
                  </a:lnTo>
                  <a:lnTo>
                    <a:pt x="163410" y="145199"/>
                  </a:lnTo>
                  <a:lnTo>
                    <a:pt x="162445" y="143929"/>
                  </a:lnTo>
                  <a:lnTo>
                    <a:pt x="159537" y="142659"/>
                  </a:lnTo>
                  <a:lnTo>
                    <a:pt x="158864" y="141439"/>
                  </a:lnTo>
                  <a:lnTo>
                    <a:pt x="159042" y="140119"/>
                  </a:lnTo>
                  <a:lnTo>
                    <a:pt x="167030" y="140119"/>
                  </a:lnTo>
                  <a:lnTo>
                    <a:pt x="161226" y="137579"/>
                  </a:lnTo>
                  <a:lnTo>
                    <a:pt x="167462" y="136309"/>
                  </a:lnTo>
                  <a:lnTo>
                    <a:pt x="164592" y="133769"/>
                  </a:lnTo>
                  <a:lnTo>
                    <a:pt x="168910" y="132499"/>
                  </a:lnTo>
                  <a:lnTo>
                    <a:pt x="168719" y="131229"/>
                  </a:lnTo>
                  <a:lnTo>
                    <a:pt x="168529" y="129959"/>
                  </a:lnTo>
                  <a:lnTo>
                    <a:pt x="162267" y="131229"/>
                  </a:lnTo>
                  <a:lnTo>
                    <a:pt x="168389" y="128689"/>
                  </a:lnTo>
                  <a:lnTo>
                    <a:pt x="167297" y="128689"/>
                  </a:lnTo>
                  <a:lnTo>
                    <a:pt x="168452" y="128092"/>
                  </a:lnTo>
                  <a:lnTo>
                    <a:pt x="166065" y="128689"/>
                  </a:lnTo>
                  <a:lnTo>
                    <a:pt x="165900" y="128689"/>
                  </a:lnTo>
                  <a:lnTo>
                    <a:pt x="165747" y="128625"/>
                  </a:lnTo>
                  <a:lnTo>
                    <a:pt x="162140" y="128689"/>
                  </a:lnTo>
                  <a:lnTo>
                    <a:pt x="164198" y="128016"/>
                  </a:lnTo>
                  <a:lnTo>
                    <a:pt x="165747" y="128625"/>
                  </a:lnTo>
                  <a:lnTo>
                    <a:pt x="165442" y="127660"/>
                  </a:lnTo>
                  <a:lnTo>
                    <a:pt x="166027" y="127419"/>
                  </a:lnTo>
                  <a:lnTo>
                    <a:pt x="167906" y="126149"/>
                  </a:lnTo>
                  <a:lnTo>
                    <a:pt x="167411" y="127419"/>
                  </a:lnTo>
                  <a:lnTo>
                    <a:pt x="168859" y="127419"/>
                  </a:lnTo>
                  <a:lnTo>
                    <a:pt x="169392" y="126149"/>
                  </a:lnTo>
                  <a:lnTo>
                    <a:pt x="171577" y="127419"/>
                  </a:lnTo>
                  <a:lnTo>
                    <a:pt x="173316" y="126149"/>
                  </a:lnTo>
                  <a:lnTo>
                    <a:pt x="170065" y="126149"/>
                  </a:lnTo>
                  <a:lnTo>
                    <a:pt x="170967" y="124879"/>
                  </a:lnTo>
                  <a:lnTo>
                    <a:pt x="167982" y="126149"/>
                  </a:lnTo>
                  <a:lnTo>
                    <a:pt x="164642" y="123609"/>
                  </a:lnTo>
                  <a:lnTo>
                    <a:pt x="173418" y="124879"/>
                  </a:lnTo>
                  <a:lnTo>
                    <a:pt x="170116" y="122339"/>
                  </a:lnTo>
                  <a:lnTo>
                    <a:pt x="172110" y="123609"/>
                  </a:lnTo>
                  <a:lnTo>
                    <a:pt x="170954" y="122339"/>
                  </a:lnTo>
                  <a:lnTo>
                    <a:pt x="172288" y="119799"/>
                  </a:lnTo>
                  <a:lnTo>
                    <a:pt x="167157" y="118529"/>
                  </a:lnTo>
                  <a:lnTo>
                    <a:pt x="170103" y="118529"/>
                  </a:lnTo>
                  <a:lnTo>
                    <a:pt x="170929" y="117259"/>
                  </a:lnTo>
                  <a:lnTo>
                    <a:pt x="164769" y="114719"/>
                  </a:lnTo>
                  <a:lnTo>
                    <a:pt x="167995" y="112179"/>
                  </a:lnTo>
                  <a:lnTo>
                    <a:pt x="169545" y="113449"/>
                  </a:lnTo>
                  <a:lnTo>
                    <a:pt x="169100" y="112179"/>
                  </a:lnTo>
                  <a:lnTo>
                    <a:pt x="169862" y="112179"/>
                  </a:lnTo>
                  <a:lnTo>
                    <a:pt x="167157" y="110909"/>
                  </a:lnTo>
                  <a:lnTo>
                    <a:pt x="168084" y="109639"/>
                  </a:lnTo>
                  <a:lnTo>
                    <a:pt x="169837" y="110909"/>
                  </a:lnTo>
                  <a:lnTo>
                    <a:pt x="171932" y="108369"/>
                  </a:lnTo>
                  <a:lnTo>
                    <a:pt x="165633" y="107099"/>
                  </a:lnTo>
                  <a:lnTo>
                    <a:pt x="164604" y="105829"/>
                  </a:lnTo>
                  <a:lnTo>
                    <a:pt x="169214" y="105829"/>
                  </a:lnTo>
                  <a:lnTo>
                    <a:pt x="171513" y="103289"/>
                  </a:lnTo>
                  <a:lnTo>
                    <a:pt x="172173" y="103289"/>
                  </a:lnTo>
                  <a:lnTo>
                    <a:pt x="172770" y="100749"/>
                  </a:lnTo>
                  <a:lnTo>
                    <a:pt x="168414" y="99479"/>
                  </a:lnTo>
                  <a:lnTo>
                    <a:pt x="166636" y="96939"/>
                  </a:lnTo>
                  <a:lnTo>
                    <a:pt x="171653" y="95669"/>
                  </a:lnTo>
                  <a:lnTo>
                    <a:pt x="169748" y="93129"/>
                  </a:lnTo>
                  <a:lnTo>
                    <a:pt x="168795" y="91859"/>
                  </a:lnTo>
                  <a:lnTo>
                    <a:pt x="170408" y="90411"/>
                  </a:lnTo>
                  <a:lnTo>
                    <a:pt x="168046" y="89319"/>
                  </a:lnTo>
                  <a:lnTo>
                    <a:pt x="168529" y="89319"/>
                  </a:lnTo>
                  <a:lnTo>
                    <a:pt x="164414" y="88049"/>
                  </a:lnTo>
                  <a:lnTo>
                    <a:pt x="172707" y="88049"/>
                  </a:lnTo>
                  <a:lnTo>
                    <a:pt x="171627" y="86779"/>
                  </a:lnTo>
                  <a:lnTo>
                    <a:pt x="171729" y="85509"/>
                  </a:lnTo>
                  <a:lnTo>
                    <a:pt x="166204" y="85509"/>
                  </a:lnTo>
                  <a:lnTo>
                    <a:pt x="169252" y="84239"/>
                  </a:lnTo>
                  <a:lnTo>
                    <a:pt x="168643" y="81699"/>
                  </a:lnTo>
                  <a:lnTo>
                    <a:pt x="167881" y="80429"/>
                  </a:lnTo>
                  <a:lnTo>
                    <a:pt x="170446" y="79159"/>
                  </a:lnTo>
                  <a:lnTo>
                    <a:pt x="169075" y="77889"/>
                  </a:lnTo>
                  <a:lnTo>
                    <a:pt x="167703" y="76619"/>
                  </a:lnTo>
                  <a:lnTo>
                    <a:pt x="170675" y="76619"/>
                  </a:lnTo>
                  <a:lnTo>
                    <a:pt x="171805" y="74079"/>
                  </a:lnTo>
                  <a:lnTo>
                    <a:pt x="171094" y="72809"/>
                  </a:lnTo>
                  <a:lnTo>
                    <a:pt x="173215" y="72809"/>
                  </a:lnTo>
                  <a:lnTo>
                    <a:pt x="173405" y="71539"/>
                  </a:lnTo>
                  <a:lnTo>
                    <a:pt x="164490" y="71539"/>
                  </a:lnTo>
                  <a:lnTo>
                    <a:pt x="168910" y="70269"/>
                  </a:lnTo>
                  <a:lnTo>
                    <a:pt x="168859" y="68999"/>
                  </a:lnTo>
                  <a:lnTo>
                    <a:pt x="172694" y="66459"/>
                  </a:lnTo>
                  <a:lnTo>
                    <a:pt x="168656" y="65189"/>
                  </a:lnTo>
                  <a:lnTo>
                    <a:pt x="170865" y="65189"/>
                  </a:lnTo>
                  <a:lnTo>
                    <a:pt x="173723" y="626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999667" y="9496304"/>
              <a:ext cx="173355" cy="864235"/>
            </a:xfrm>
            <a:custGeom>
              <a:avLst/>
              <a:gdLst/>
              <a:ahLst/>
              <a:cxnLst/>
              <a:rect l="l" t="t" r="r" b="b"/>
              <a:pathLst>
                <a:path w="173355" h="864234">
                  <a:moveTo>
                    <a:pt x="457" y="378104"/>
                  </a:moveTo>
                  <a:lnTo>
                    <a:pt x="177" y="377748"/>
                  </a:lnTo>
                  <a:lnTo>
                    <a:pt x="0" y="377990"/>
                  </a:lnTo>
                  <a:lnTo>
                    <a:pt x="190" y="378015"/>
                  </a:lnTo>
                  <a:lnTo>
                    <a:pt x="355" y="378066"/>
                  </a:lnTo>
                  <a:close/>
                </a:path>
                <a:path w="173355" h="864234">
                  <a:moveTo>
                    <a:pt x="774" y="378206"/>
                  </a:moveTo>
                  <a:lnTo>
                    <a:pt x="457" y="378104"/>
                  </a:lnTo>
                  <a:lnTo>
                    <a:pt x="736" y="378460"/>
                  </a:lnTo>
                  <a:lnTo>
                    <a:pt x="774" y="378320"/>
                  </a:lnTo>
                  <a:close/>
                </a:path>
                <a:path w="173355" h="864234">
                  <a:moveTo>
                    <a:pt x="914" y="370103"/>
                  </a:moveTo>
                  <a:lnTo>
                    <a:pt x="749" y="369824"/>
                  </a:lnTo>
                  <a:lnTo>
                    <a:pt x="355" y="369862"/>
                  </a:lnTo>
                  <a:lnTo>
                    <a:pt x="914" y="370103"/>
                  </a:lnTo>
                  <a:close/>
                </a:path>
                <a:path w="173355" h="864234">
                  <a:moveTo>
                    <a:pt x="1358" y="379209"/>
                  </a:moveTo>
                  <a:lnTo>
                    <a:pt x="736" y="378460"/>
                  </a:lnTo>
                  <a:lnTo>
                    <a:pt x="698" y="378663"/>
                  </a:lnTo>
                  <a:lnTo>
                    <a:pt x="558" y="378917"/>
                  </a:lnTo>
                  <a:lnTo>
                    <a:pt x="1358" y="379209"/>
                  </a:lnTo>
                  <a:close/>
                </a:path>
                <a:path w="173355" h="864234">
                  <a:moveTo>
                    <a:pt x="1854" y="370497"/>
                  </a:moveTo>
                  <a:lnTo>
                    <a:pt x="914" y="370103"/>
                  </a:lnTo>
                  <a:lnTo>
                    <a:pt x="1016" y="370281"/>
                  </a:lnTo>
                  <a:lnTo>
                    <a:pt x="1854" y="370497"/>
                  </a:lnTo>
                  <a:close/>
                </a:path>
                <a:path w="173355" h="864234">
                  <a:moveTo>
                    <a:pt x="2438" y="378142"/>
                  </a:moveTo>
                  <a:lnTo>
                    <a:pt x="2311" y="377431"/>
                  </a:lnTo>
                  <a:lnTo>
                    <a:pt x="1689" y="377190"/>
                  </a:lnTo>
                  <a:lnTo>
                    <a:pt x="2438" y="378142"/>
                  </a:lnTo>
                  <a:close/>
                </a:path>
                <a:path w="173355" h="864234">
                  <a:moveTo>
                    <a:pt x="2882" y="370789"/>
                  </a:moveTo>
                  <a:lnTo>
                    <a:pt x="1841" y="370509"/>
                  </a:lnTo>
                  <a:lnTo>
                    <a:pt x="2044" y="370598"/>
                  </a:lnTo>
                  <a:lnTo>
                    <a:pt x="2387" y="370687"/>
                  </a:lnTo>
                  <a:lnTo>
                    <a:pt x="2882" y="370789"/>
                  </a:lnTo>
                  <a:close/>
                </a:path>
                <a:path w="173355" h="864234">
                  <a:moveTo>
                    <a:pt x="3073" y="377736"/>
                  </a:moveTo>
                  <a:lnTo>
                    <a:pt x="2755" y="377190"/>
                  </a:lnTo>
                  <a:lnTo>
                    <a:pt x="1689" y="375920"/>
                  </a:lnTo>
                  <a:lnTo>
                    <a:pt x="2260" y="377190"/>
                  </a:lnTo>
                  <a:lnTo>
                    <a:pt x="2311" y="377431"/>
                  </a:lnTo>
                  <a:lnTo>
                    <a:pt x="3073" y="377736"/>
                  </a:lnTo>
                  <a:close/>
                </a:path>
                <a:path w="173355" h="864234">
                  <a:moveTo>
                    <a:pt x="3670" y="379730"/>
                  </a:moveTo>
                  <a:lnTo>
                    <a:pt x="2438" y="378142"/>
                  </a:lnTo>
                  <a:lnTo>
                    <a:pt x="2717" y="379730"/>
                  </a:lnTo>
                  <a:lnTo>
                    <a:pt x="3670" y="379730"/>
                  </a:lnTo>
                  <a:close/>
                </a:path>
                <a:path w="173355" h="864234">
                  <a:moveTo>
                    <a:pt x="4521" y="359410"/>
                  </a:moveTo>
                  <a:lnTo>
                    <a:pt x="2730" y="359410"/>
                  </a:lnTo>
                  <a:lnTo>
                    <a:pt x="3289" y="360680"/>
                  </a:lnTo>
                  <a:lnTo>
                    <a:pt x="4521" y="359410"/>
                  </a:lnTo>
                  <a:close/>
                </a:path>
                <a:path w="173355" h="864234">
                  <a:moveTo>
                    <a:pt x="4660" y="369379"/>
                  </a:moveTo>
                  <a:lnTo>
                    <a:pt x="2984" y="368541"/>
                  </a:lnTo>
                  <a:lnTo>
                    <a:pt x="2654" y="369011"/>
                  </a:lnTo>
                  <a:lnTo>
                    <a:pt x="508" y="369417"/>
                  </a:lnTo>
                  <a:lnTo>
                    <a:pt x="749" y="369824"/>
                  </a:lnTo>
                  <a:lnTo>
                    <a:pt x="4660" y="369379"/>
                  </a:lnTo>
                  <a:close/>
                </a:path>
                <a:path w="173355" h="864234">
                  <a:moveTo>
                    <a:pt x="4902" y="378460"/>
                  </a:moveTo>
                  <a:lnTo>
                    <a:pt x="3073" y="377736"/>
                  </a:lnTo>
                  <a:lnTo>
                    <a:pt x="3492" y="378460"/>
                  </a:lnTo>
                  <a:lnTo>
                    <a:pt x="4902" y="378460"/>
                  </a:lnTo>
                  <a:close/>
                </a:path>
                <a:path w="173355" h="864234">
                  <a:moveTo>
                    <a:pt x="5664" y="356311"/>
                  </a:moveTo>
                  <a:lnTo>
                    <a:pt x="4343" y="355600"/>
                  </a:lnTo>
                  <a:lnTo>
                    <a:pt x="5168" y="356870"/>
                  </a:lnTo>
                  <a:lnTo>
                    <a:pt x="5664" y="356311"/>
                  </a:lnTo>
                  <a:close/>
                </a:path>
                <a:path w="173355" h="864234">
                  <a:moveTo>
                    <a:pt x="7277" y="354761"/>
                  </a:moveTo>
                  <a:lnTo>
                    <a:pt x="6908" y="354672"/>
                  </a:lnTo>
                  <a:lnTo>
                    <a:pt x="7251" y="354774"/>
                  </a:lnTo>
                  <a:close/>
                </a:path>
                <a:path w="173355" h="864234">
                  <a:moveTo>
                    <a:pt x="7416" y="374878"/>
                  </a:moveTo>
                  <a:lnTo>
                    <a:pt x="6654" y="374650"/>
                  </a:lnTo>
                  <a:lnTo>
                    <a:pt x="6032" y="375920"/>
                  </a:lnTo>
                  <a:lnTo>
                    <a:pt x="7416" y="374878"/>
                  </a:lnTo>
                  <a:close/>
                </a:path>
                <a:path w="173355" h="864234">
                  <a:moveTo>
                    <a:pt x="8559" y="349275"/>
                  </a:moveTo>
                  <a:lnTo>
                    <a:pt x="7327" y="350075"/>
                  </a:lnTo>
                  <a:lnTo>
                    <a:pt x="8013" y="349758"/>
                  </a:lnTo>
                  <a:lnTo>
                    <a:pt x="8343" y="349491"/>
                  </a:lnTo>
                  <a:lnTo>
                    <a:pt x="8559" y="349275"/>
                  </a:lnTo>
                  <a:close/>
                </a:path>
                <a:path w="173355" h="864234">
                  <a:moveTo>
                    <a:pt x="10629" y="342353"/>
                  </a:moveTo>
                  <a:lnTo>
                    <a:pt x="10375" y="342328"/>
                  </a:lnTo>
                  <a:lnTo>
                    <a:pt x="10096" y="342341"/>
                  </a:lnTo>
                  <a:lnTo>
                    <a:pt x="9842" y="342417"/>
                  </a:lnTo>
                  <a:lnTo>
                    <a:pt x="10045" y="342442"/>
                  </a:lnTo>
                  <a:lnTo>
                    <a:pt x="10325" y="342404"/>
                  </a:lnTo>
                  <a:lnTo>
                    <a:pt x="10629" y="342353"/>
                  </a:lnTo>
                  <a:close/>
                </a:path>
                <a:path w="173355" h="864234">
                  <a:moveTo>
                    <a:pt x="12446" y="379730"/>
                  </a:moveTo>
                  <a:lnTo>
                    <a:pt x="6032" y="375920"/>
                  </a:lnTo>
                  <a:lnTo>
                    <a:pt x="4953" y="375920"/>
                  </a:lnTo>
                  <a:lnTo>
                    <a:pt x="3200" y="374650"/>
                  </a:lnTo>
                  <a:lnTo>
                    <a:pt x="2159" y="374650"/>
                  </a:lnTo>
                  <a:lnTo>
                    <a:pt x="2895" y="375920"/>
                  </a:lnTo>
                  <a:lnTo>
                    <a:pt x="4584" y="377190"/>
                  </a:lnTo>
                  <a:lnTo>
                    <a:pt x="5295" y="378460"/>
                  </a:lnTo>
                  <a:lnTo>
                    <a:pt x="6426" y="378460"/>
                  </a:lnTo>
                  <a:lnTo>
                    <a:pt x="12446" y="379730"/>
                  </a:lnTo>
                  <a:close/>
                </a:path>
                <a:path w="173355" h="864234">
                  <a:moveTo>
                    <a:pt x="13970" y="374650"/>
                  </a:moveTo>
                  <a:lnTo>
                    <a:pt x="11290" y="373710"/>
                  </a:lnTo>
                  <a:lnTo>
                    <a:pt x="11658" y="374650"/>
                  </a:lnTo>
                  <a:lnTo>
                    <a:pt x="13970" y="374650"/>
                  </a:lnTo>
                  <a:close/>
                </a:path>
                <a:path w="173355" h="864234">
                  <a:moveTo>
                    <a:pt x="14744" y="308597"/>
                  </a:moveTo>
                  <a:close/>
                </a:path>
                <a:path w="173355" h="864234">
                  <a:moveTo>
                    <a:pt x="14986" y="361950"/>
                  </a:moveTo>
                  <a:lnTo>
                    <a:pt x="14884" y="360680"/>
                  </a:lnTo>
                  <a:lnTo>
                    <a:pt x="14300" y="360680"/>
                  </a:lnTo>
                  <a:lnTo>
                    <a:pt x="14986" y="361950"/>
                  </a:lnTo>
                  <a:close/>
                </a:path>
                <a:path w="173355" h="864234">
                  <a:moveTo>
                    <a:pt x="17678" y="361950"/>
                  </a:moveTo>
                  <a:lnTo>
                    <a:pt x="16484" y="363613"/>
                  </a:lnTo>
                  <a:lnTo>
                    <a:pt x="17030" y="363562"/>
                  </a:lnTo>
                  <a:lnTo>
                    <a:pt x="17678" y="361950"/>
                  </a:lnTo>
                  <a:close/>
                </a:path>
                <a:path w="173355" h="864234">
                  <a:moveTo>
                    <a:pt x="17678" y="306438"/>
                  </a:moveTo>
                  <a:lnTo>
                    <a:pt x="17157" y="305181"/>
                  </a:lnTo>
                  <a:lnTo>
                    <a:pt x="15367" y="305536"/>
                  </a:lnTo>
                  <a:lnTo>
                    <a:pt x="17678" y="306438"/>
                  </a:lnTo>
                  <a:close/>
                </a:path>
                <a:path w="173355" h="864234">
                  <a:moveTo>
                    <a:pt x="18110" y="307340"/>
                  </a:moveTo>
                  <a:lnTo>
                    <a:pt x="14706" y="307340"/>
                  </a:lnTo>
                  <a:lnTo>
                    <a:pt x="14744" y="308597"/>
                  </a:lnTo>
                  <a:lnTo>
                    <a:pt x="18110" y="307340"/>
                  </a:lnTo>
                  <a:close/>
                </a:path>
                <a:path w="173355" h="864234">
                  <a:moveTo>
                    <a:pt x="19253" y="363613"/>
                  </a:moveTo>
                  <a:lnTo>
                    <a:pt x="19240" y="363385"/>
                  </a:lnTo>
                  <a:lnTo>
                    <a:pt x="17030" y="363562"/>
                  </a:lnTo>
                  <a:lnTo>
                    <a:pt x="16764" y="364248"/>
                  </a:lnTo>
                  <a:lnTo>
                    <a:pt x="19253" y="363613"/>
                  </a:lnTo>
                  <a:close/>
                </a:path>
                <a:path w="173355" h="864234">
                  <a:moveTo>
                    <a:pt x="21564" y="267512"/>
                  </a:moveTo>
                  <a:lnTo>
                    <a:pt x="21488" y="267347"/>
                  </a:lnTo>
                  <a:lnTo>
                    <a:pt x="21056" y="266712"/>
                  </a:lnTo>
                  <a:lnTo>
                    <a:pt x="21183" y="267106"/>
                  </a:lnTo>
                  <a:lnTo>
                    <a:pt x="21564" y="267589"/>
                  </a:lnTo>
                  <a:close/>
                </a:path>
                <a:path w="173355" h="864234">
                  <a:moveTo>
                    <a:pt x="21666" y="276580"/>
                  </a:moveTo>
                  <a:lnTo>
                    <a:pt x="21412" y="275590"/>
                  </a:lnTo>
                  <a:lnTo>
                    <a:pt x="20802" y="275590"/>
                  </a:lnTo>
                  <a:lnTo>
                    <a:pt x="20269" y="275590"/>
                  </a:lnTo>
                  <a:lnTo>
                    <a:pt x="21666" y="276580"/>
                  </a:lnTo>
                  <a:close/>
                </a:path>
                <a:path w="173355" h="864234">
                  <a:moveTo>
                    <a:pt x="21793" y="292836"/>
                  </a:moveTo>
                  <a:lnTo>
                    <a:pt x="21437" y="292366"/>
                  </a:lnTo>
                  <a:lnTo>
                    <a:pt x="20764" y="292696"/>
                  </a:lnTo>
                  <a:lnTo>
                    <a:pt x="20789" y="293103"/>
                  </a:lnTo>
                  <a:lnTo>
                    <a:pt x="21107" y="293547"/>
                  </a:lnTo>
                  <a:lnTo>
                    <a:pt x="21386" y="293217"/>
                  </a:lnTo>
                  <a:lnTo>
                    <a:pt x="21793" y="292836"/>
                  </a:lnTo>
                  <a:close/>
                </a:path>
                <a:path w="173355" h="864234">
                  <a:moveTo>
                    <a:pt x="22047" y="276860"/>
                  </a:moveTo>
                  <a:lnTo>
                    <a:pt x="21666" y="276580"/>
                  </a:lnTo>
                  <a:lnTo>
                    <a:pt x="21729" y="276860"/>
                  </a:lnTo>
                  <a:lnTo>
                    <a:pt x="22047" y="276860"/>
                  </a:lnTo>
                  <a:close/>
                </a:path>
                <a:path w="173355" h="864234">
                  <a:moveTo>
                    <a:pt x="22250" y="269240"/>
                  </a:moveTo>
                  <a:lnTo>
                    <a:pt x="21856" y="267970"/>
                  </a:lnTo>
                  <a:lnTo>
                    <a:pt x="21564" y="267970"/>
                  </a:lnTo>
                  <a:lnTo>
                    <a:pt x="21590" y="269240"/>
                  </a:lnTo>
                  <a:lnTo>
                    <a:pt x="22250" y="269240"/>
                  </a:lnTo>
                  <a:close/>
                </a:path>
                <a:path w="173355" h="864234">
                  <a:moveTo>
                    <a:pt x="22288" y="294678"/>
                  </a:moveTo>
                  <a:lnTo>
                    <a:pt x="21818" y="294284"/>
                  </a:lnTo>
                  <a:lnTo>
                    <a:pt x="21374" y="293903"/>
                  </a:lnTo>
                  <a:lnTo>
                    <a:pt x="21107" y="293547"/>
                  </a:lnTo>
                  <a:lnTo>
                    <a:pt x="20789" y="293954"/>
                  </a:lnTo>
                  <a:lnTo>
                    <a:pt x="20650" y="294284"/>
                  </a:lnTo>
                  <a:lnTo>
                    <a:pt x="22288" y="294678"/>
                  </a:lnTo>
                  <a:close/>
                </a:path>
                <a:path w="173355" h="864234">
                  <a:moveTo>
                    <a:pt x="22745" y="273050"/>
                  </a:moveTo>
                  <a:lnTo>
                    <a:pt x="20332" y="271780"/>
                  </a:lnTo>
                  <a:lnTo>
                    <a:pt x="20650" y="273050"/>
                  </a:lnTo>
                  <a:lnTo>
                    <a:pt x="22745" y="273050"/>
                  </a:lnTo>
                  <a:close/>
                </a:path>
                <a:path w="173355" h="864234">
                  <a:moveTo>
                    <a:pt x="22948" y="273050"/>
                  </a:moveTo>
                  <a:lnTo>
                    <a:pt x="22745" y="273050"/>
                  </a:lnTo>
                  <a:lnTo>
                    <a:pt x="22910" y="273138"/>
                  </a:lnTo>
                  <a:close/>
                </a:path>
                <a:path w="173355" h="864234">
                  <a:moveTo>
                    <a:pt x="23063" y="347980"/>
                  </a:moveTo>
                  <a:lnTo>
                    <a:pt x="22466" y="346710"/>
                  </a:lnTo>
                  <a:lnTo>
                    <a:pt x="21501" y="347446"/>
                  </a:lnTo>
                  <a:lnTo>
                    <a:pt x="23063" y="347980"/>
                  </a:lnTo>
                  <a:close/>
                </a:path>
                <a:path w="173355" h="864234">
                  <a:moveTo>
                    <a:pt x="23126" y="362623"/>
                  </a:moveTo>
                  <a:lnTo>
                    <a:pt x="19431" y="363562"/>
                  </a:lnTo>
                  <a:lnTo>
                    <a:pt x="19354" y="364261"/>
                  </a:lnTo>
                  <a:lnTo>
                    <a:pt x="23126" y="362623"/>
                  </a:lnTo>
                  <a:close/>
                </a:path>
                <a:path w="173355" h="864234">
                  <a:moveTo>
                    <a:pt x="24015" y="344170"/>
                  </a:moveTo>
                  <a:lnTo>
                    <a:pt x="22936" y="344170"/>
                  </a:lnTo>
                  <a:lnTo>
                    <a:pt x="23825" y="345440"/>
                  </a:lnTo>
                  <a:lnTo>
                    <a:pt x="24015" y="344170"/>
                  </a:lnTo>
                  <a:close/>
                </a:path>
                <a:path w="173355" h="864234">
                  <a:moveTo>
                    <a:pt x="24015" y="328091"/>
                  </a:moveTo>
                  <a:lnTo>
                    <a:pt x="23761" y="328142"/>
                  </a:lnTo>
                  <a:lnTo>
                    <a:pt x="23926" y="328142"/>
                  </a:lnTo>
                  <a:close/>
                </a:path>
                <a:path w="173355" h="864234">
                  <a:moveTo>
                    <a:pt x="24282" y="257111"/>
                  </a:moveTo>
                  <a:lnTo>
                    <a:pt x="23495" y="256540"/>
                  </a:lnTo>
                  <a:lnTo>
                    <a:pt x="23329" y="255981"/>
                  </a:lnTo>
                  <a:lnTo>
                    <a:pt x="22237" y="256540"/>
                  </a:lnTo>
                  <a:lnTo>
                    <a:pt x="24282" y="257111"/>
                  </a:lnTo>
                  <a:close/>
                </a:path>
                <a:path w="173355" h="864234">
                  <a:moveTo>
                    <a:pt x="25260" y="238099"/>
                  </a:moveTo>
                  <a:lnTo>
                    <a:pt x="25158" y="238252"/>
                  </a:lnTo>
                  <a:lnTo>
                    <a:pt x="25260" y="238099"/>
                  </a:lnTo>
                  <a:close/>
                </a:path>
                <a:path w="173355" h="864234">
                  <a:moveTo>
                    <a:pt x="27609" y="332740"/>
                  </a:moveTo>
                  <a:lnTo>
                    <a:pt x="26974" y="332740"/>
                  </a:lnTo>
                  <a:lnTo>
                    <a:pt x="26111" y="331812"/>
                  </a:lnTo>
                  <a:lnTo>
                    <a:pt x="26111" y="332740"/>
                  </a:lnTo>
                  <a:lnTo>
                    <a:pt x="24587" y="332740"/>
                  </a:lnTo>
                  <a:lnTo>
                    <a:pt x="24688" y="331470"/>
                  </a:lnTo>
                  <a:lnTo>
                    <a:pt x="26111" y="332740"/>
                  </a:lnTo>
                  <a:lnTo>
                    <a:pt x="26111" y="331812"/>
                  </a:lnTo>
                  <a:lnTo>
                    <a:pt x="25793" y="331470"/>
                  </a:lnTo>
                  <a:lnTo>
                    <a:pt x="27317" y="328930"/>
                  </a:lnTo>
                  <a:lnTo>
                    <a:pt x="23571" y="328930"/>
                  </a:lnTo>
                  <a:lnTo>
                    <a:pt x="21082" y="325120"/>
                  </a:lnTo>
                  <a:lnTo>
                    <a:pt x="26339" y="323850"/>
                  </a:lnTo>
                  <a:lnTo>
                    <a:pt x="25565" y="321310"/>
                  </a:lnTo>
                  <a:lnTo>
                    <a:pt x="26581" y="321310"/>
                  </a:lnTo>
                  <a:lnTo>
                    <a:pt x="25717" y="320040"/>
                  </a:lnTo>
                  <a:lnTo>
                    <a:pt x="26568" y="318770"/>
                  </a:lnTo>
                  <a:lnTo>
                    <a:pt x="16268" y="318770"/>
                  </a:lnTo>
                  <a:lnTo>
                    <a:pt x="15925" y="318770"/>
                  </a:lnTo>
                  <a:lnTo>
                    <a:pt x="13931" y="318770"/>
                  </a:lnTo>
                  <a:lnTo>
                    <a:pt x="12674" y="320040"/>
                  </a:lnTo>
                  <a:lnTo>
                    <a:pt x="14465" y="322580"/>
                  </a:lnTo>
                  <a:lnTo>
                    <a:pt x="15582" y="325120"/>
                  </a:lnTo>
                  <a:lnTo>
                    <a:pt x="12776" y="325120"/>
                  </a:lnTo>
                  <a:lnTo>
                    <a:pt x="12928" y="327660"/>
                  </a:lnTo>
                  <a:lnTo>
                    <a:pt x="12052" y="328930"/>
                  </a:lnTo>
                  <a:lnTo>
                    <a:pt x="13373" y="328930"/>
                  </a:lnTo>
                  <a:lnTo>
                    <a:pt x="12992" y="330200"/>
                  </a:lnTo>
                  <a:lnTo>
                    <a:pt x="15113" y="330200"/>
                  </a:lnTo>
                  <a:lnTo>
                    <a:pt x="11760" y="331470"/>
                  </a:lnTo>
                  <a:lnTo>
                    <a:pt x="13169" y="337820"/>
                  </a:lnTo>
                  <a:lnTo>
                    <a:pt x="10680" y="339064"/>
                  </a:lnTo>
                  <a:lnTo>
                    <a:pt x="9601" y="337820"/>
                  </a:lnTo>
                  <a:lnTo>
                    <a:pt x="9525" y="339090"/>
                  </a:lnTo>
                  <a:lnTo>
                    <a:pt x="10274" y="341630"/>
                  </a:lnTo>
                  <a:lnTo>
                    <a:pt x="14541" y="341630"/>
                  </a:lnTo>
                  <a:lnTo>
                    <a:pt x="15074" y="341630"/>
                  </a:lnTo>
                  <a:lnTo>
                    <a:pt x="16014" y="342900"/>
                  </a:lnTo>
                  <a:lnTo>
                    <a:pt x="15875" y="342900"/>
                  </a:lnTo>
                  <a:lnTo>
                    <a:pt x="14541" y="341630"/>
                  </a:lnTo>
                  <a:lnTo>
                    <a:pt x="12065" y="342900"/>
                  </a:lnTo>
                  <a:lnTo>
                    <a:pt x="12890" y="342900"/>
                  </a:lnTo>
                  <a:lnTo>
                    <a:pt x="8394" y="344170"/>
                  </a:lnTo>
                  <a:lnTo>
                    <a:pt x="17614" y="344170"/>
                  </a:lnTo>
                  <a:lnTo>
                    <a:pt x="16027" y="344805"/>
                  </a:lnTo>
                  <a:lnTo>
                    <a:pt x="16027" y="350520"/>
                  </a:lnTo>
                  <a:lnTo>
                    <a:pt x="13106" y="350520"/>
                  </a:lnTo>
                  <a:lnTo>
                    <a:pt x="12420" y="349250"/>
                  </a:lnTo>
                  <a:lnTo>
                    <a:pt x="12560" y="349250"/>
                  </a:lnTo>
                  <a:lnTo>
                    <a:pt x="12141" y="348475"/>
                  </a:lnTo>
                  <a:lnTo>
                    <a:pt x="16027" y="350520"/>
                  </a:lnTo>
                  <a:lnTo>
                    <a:pt x="16027" y="344805"/>
                  </a:lnTo>
                  <a:lnTo>
                    <a:pt x="14376" y="345440"/>
                  </a:lnTo>
                  <a:lnTo>
                    <a:pt x="13157" y="345440"/>
                  </a:lnTo>
                  <a:lnTo>
                    <a:pt x="13639" y="346710"/>
                  </a:lnTo>
                  <a:lnTo>
                    <a:pt x="15163" y="347980"/>
                  </a:lnTo>
                  <a:lnTo>
                    <a:pt x="11887" y="347980"/>
                  </a:lnTo>
                  <a:lnTo>
                    <a:pt x="13512" y="346710"/>
                  </a:lnTo>
                  <a:lnTo>
                    <a:pt x="11264" y="346710"/>
                  </a:lnTo>
                  <a:lnTo>
                    <a:pt x="11201" y="347980"/>
                  </a:lnTo>
                  <a:lnTo>
                    <a:pt x="11480" y="348119"/>
                  </a:lnTo>
                  <a:lnTo>
                    <a:pt x="8445" y="349250"/>
                  </a:lnTo>
                  <a:lnTo>
                    <a:pt x="8648" y="349250"/>
                  </a:lnTo>
                  <a:lnTo>
                    <a:pt x="9232" y="349250"/>
                  </a:lnTo>
                  <a:lnTo>
                    <a:pt x="8572" y="350520"/>
                  </a:lnTo>
                  <a:lnTo>
                    <a:pt x="8648" y="349250"/>
                  </a:lnTo>
                  <a:lnTo>
                    <a:pt x="6819" y="351790"/>
                  </a:lnTo>
                  <a:lnTo>
                    <a:pt x="7785" y="350520"/>
                  </a:lnTo>
                  <a:lnTo>
                    <a:pt x="14655" y="354330"/>
                  </a:lnTo>
                  <a:lnTo>
                    <a:pt x="8763" y="354330"/>
                  </a:lnTo>
                  <a:lnTo>
                    <a:pt x="8521" y="354330"/>
                  </a:lnTo>
                  <a:lnTo>
                    <a:pt x="9410" y="354850"/>
                  </a:lnTo>
                  <a:lnTo>
                    <a:pt x="10337" y="355600"/>
                  </a:lnTo>
                  <a:lnTo>
                    <a:pt x="6299" y="355600"/>
                  </a:lnTo>
                  <a:lnTo>
                    <a:pt x="5664" y="356311"/>
                  </a:lnTo>
                  <a:lnTo>
                    <a:pt x="6667" y="356870"/>
                  </a:lnTo>
                  <a:lnTo>
                    <a:pt x="5168" y="356870"/>
                  </a:lnTo>
                  <a:lnTo>
                    <a:pt x="2070" y="356870"/>
                  </a:lnTo>
                  <a:lnTo>
                    <a:pt x="5003" y="359041"/>
                  </a:lnTo>
                  <a:lnTo>
                    <a:pt x="5207" y="359410"/>
                  </a:lnTo>
                  <a:lnTo>
                    <a:pt x="5486" y="359410"/>
                  </a:lnTo>
                  <a:lnTo>
                    <a:pt x="5765" y="359410"/>
                  </a:lnTo>
                  <a:lnTo>
                    <a:pt x="8826" y="361950"/>
                  </a:lnTo>
                  <a:lnTo>
                    <a:pt x="812" y="363220"/>
                  </a:lnTo>
                  <a:lnTo>
                    <a:pt x="5029" y="365760"/>
                  </a:lnTo>
                  <a:lnTo>
                    <a:pt x="6540" y="368300"/>
                  </a:lnTo>
                  <a:lnTo>
                    <a:pt x="9855" y="369570"/>
                  </a:lnTo>
                  <a:lnTo>
                    <a:pt x="11137" y="372110"/>
                  </a:lnTo>
                  <a:lnTo>
                    <a:pt x="9410" y="372110"/>
                  </a:lnTo>
                  <a:lnTo>
                    <a:pt x="7607" y="370840"/>
                  </a:lnTo>
                  <a:lnTo>
                    <a:pt x="5918" y="372110"/>
                  </a:lnTo>
                  <a:lnTo>
                    <a:pt x="6972" y="373380"/>
                  </a:lnTo>
                  <a:lnTo>
                    <a:pt x="4178" y="373380"/>
                  </a:lnTo>
                  <a:lnTo>
                    <a:pt x="4267" y="374650"/>
                  </a:lnTo>
                  <a:lnTo>
                    <a:pt x="6654" y="374650"/>
                  </a:lnTo>
                  <a:lnTo>
                    <a:pt x="7721" y="374650"/>
                  </a:lnTo>
                  <a:lnTo>
                    <a:pt x="7416" y="374878"/>
                  </a:lnTo>
                  <a:lnTo>
                    <a:pt x="10820" y="375920"/>
                  </a:lnTo>
                  <a:lnTo>
                    <a:pt x="7556" y="373380"/>
                  </a:lnTo>
                  <a:lnTo>
                    <a:pt x="10312" y="373380"/>
                  </a:lnTo>
                  <a:lnTo>
                    <a:pt x="11290" y="373710"/>
                  </a:lnTo>
                  <a:lnTo>
                    <a:pt x="11150" y="373380"/>
                  </a:lnTo>
                  <a:lnTo>
                    <a:pt x="13576" y="373380"/>
                  </a:lnTo>
                  <a:lnTo>
                    <a:pt x="12496" y="372110"/>
                  </a:lnTo>
                  <a:lnTo>
                    <a:pt x="15544" y="372110"/>
                  </a:lnTo>
                  <a:lnTo>
                    <a:pt x="14808" y="373380"/>
                  </a:lnTo>
                  <a:lnTo>
                    <a:pt x="17627" y="372110"/>
                  </a:lnTo>
                  <a:lnTo>
                    <a:pt x="12153" y="369570"/>
                  </a:lnTo>
                  <a:lnTo>
                    <a:pt x="15773" y="369570"/>
                  </a:lnTo>
                  <a:lnTo>
                    <a:pt x="15290" y="368300"/>
                  </a:lnTo>
                  <a:lnTo>
                    <a:pt x="14808" y="367030"/>
                  </a:lnTo>
                  <a:lnTo>
                    <a:pt x="12674" y="368300"/>
                  </a:lnTo>
                  <a:lnTo>
                    <a:pt x="9347" y="365760"/>
                  </a:lnTo>
                  <a:lnTo>
                    <a:pt x="14249" y="365760"/>
                  </a:lnTo>
                  <a:lnTo>
                    <a:pt x="14744" y="364490"/>
                  </a:lnTo>
                  <a:lnTo>
                    <a:pt x="15976" y="364490"/>
                  </a:lnTo>
                  <a:lnTo>
                    <a:pt x="14693" y="363651"/>
                  </a:lnTo>
                  <a:lnTo>
                    <a:pt x="15760" y="363220"/>
                  </a:lnTo>
                  <a:lnTo>
                    <a:pt x="14592" y="362432"/>
                  </a:lnTo>
                  <a:lnTo>
                    <a:pt x="14592" y="364490"/>
                  </a:lnTo>
                  <a:lnTo>
                    <a:pt x="12674" y="364490"/>
                  </a:lnTo>
                  <a:lnTo>
                    <a:pt x="14287" y="363816"/>
                  </a:lnTo>
                  <a:lnTo>
                    <a:pt x="14592" y="364490"/>
                  </a:lnTo>
                  <a:lnTo>
                    <a:pt x="14592" y="362432"/>
                  </a:lnTo>
                  <a:lnTo>
                    <a:pt x="12014" y="360680"/>
                  </a:lnTo>
                  <a:lnTo>
                    <a:pt x="14300" y="360680"/>
                  </a:lnTo>
                  <a:lnTo>
                    <a:pt x="13601" y="359410"/>
                  </a:lnTo>
                  <a:lnTo>
                    <a:pt x="14795" y="359689"/>
                  </a:lnTo>
                  <a:lnTo>
                    <a:pt x="14884" y="360680"/>
                  </a:lnTo>
                  <a:lnTo>
                    <a:pt x="17068" y="360680"/>
                  </a:lnTo>
                  <a:lnTo>
                    <a:pt x="15633" y="359879"/>
                  </a:lnTo>
                  <a:lnTo>
                    <a:pt x="19050" y="360680"/>
                  </a:lnTo>
                  <a:lnTo>
                    <a:pt x="12992" y="358140"/>
                  </a:lnTo>
                  <a:lnTo>
                    <a:pt x="18389" y="358140"/>
                  </a:lnTo>
                  <a:lnTo>
                    <a:pt x="16700" y="359410"/>
                  </a:lnTo>
                  <a:lnTo>
                    <a:pt x="19418" y="358140"/>
                  </a:lnTo>
                  <a:lnTo>
                    <a:pt x="14859" y="356870"/>
                  </a:lnTo>
                  <a:lnTo>
                    <a:pt x="20497" y="356870"/>
                  </a:lnTo>
                  <a:lnTo>
                    <a:pt x="20764" y="357708"/>
                  </a:lnTo>
                  <a:lnTo>
                    <a:pt x="22059" y="356933"/>
                  </a:lnTo>
                  <a:lnTo>
                    <a:pt x="22682" y="357111"/>
                  </a:lnTo>
                  <a:lnTo>
                    <a:pt x="21793" y="356298"/>
                  </a:lnTo>
                  <a:lnTo>
                    <a:pt x="21564" y="356095"/>
                  </a:lnTo>
                  <a:lnTo>
                    <a:pt x="20675" y="356514"/>
                  </a:lnTo>
                  <a:lnTo>
                    <a:pt x="20193" y="355600"/>
                  </a:lnTo>
                  <a:lnTo>
                    <a:pt x="16459" y="354330"/>
                  </a:lnTo>
                  <a:lnTo>
                    <a:pt x="19062" y="353060"/>
                  </a:lnTo>
                  <a:lnTo>
                    <a:pt x="18135" y="351790"/>
                  </a:lnTo>
                  <a:lnTo>
                    <a:pt x="19367" y="351790"/>
                  </a:lnTo>
                  <a:lnTo>
                    <a:pt x="20802" y="347980"/>
                  </a:lnTo>
                  <a:lnTo>
                    <a:pt x="21501" y="347446"/>
                  </a:lnTo>
                  <a:lnTo>
                    <a:pt x="19367" y="346710"/>
                  </a:lnTo>
                  <a:lnTo>
                    <a:pt x="20396" y="345440"/>
                  </a:lnTo>
                  <a:lnTo>
                    <a:pt x="19837" y="344170"/>
                  </a:lnTo>
                  <a:lnTo>
                    <a:pt x="22860" y="344170"/>
                  </a:lnTo>
                  <a:lnTo>
                    <a:pt x="22288" y="342900"/>
                  </a:lnTo>
                  <a:lnTo>
                    <a:pt x="24765" y="342900"/>
                  </a:lnTo>
                  <a:lnTo>
                    <a:pt x="24904" y="341630"/>
                  </a:lnTo>
                  <a:lnTo>
                    <a:pt x="22009" y="340360"/>
                  </a:lnTo>
                  <a:lnTo>
                    <a:pt x="24282" y="339090"/>
                  </a:lnTo>
                  <a:lnTo>
                    <a:pt x="21678" y="337820"/>
                  </a:lnTo>
                  <a:lnTo>
                    <a:pt x="21513" y="337820"/>
                  </a:lnTo>
                  <a:lnTo>
                    <a:pt x="19659" y="337820"/>
                  </a:lnTo>
                  <a:lnTo>
                    <a:pt x="19532" y="337477"/>
                  </a:lnTo>
                  <a:lnTo>
                    <a:pt x="19532" y="337820"/>
                  </a:lnTo>
                  <a:lnTo>
                    <a:pt x="16662" y="337820"/>
                  </a:lnTo>
                  <a:lnTo>
                    <a:pt x="15316" y="336550"/>
                  </a:lnTo>
                  <a:lnTo>
                    <a:pt x="18618" y="336550"/>
                  </a:lnTo>
                  <a:lnTo>
                    <a:pt x="19532" y="337820"/>
                  </a:lnTo>
                  <a:lnTo>
                    <a:pt x="19532" y="337477"/>
                  </a:lnTo>
                  <a:lnTo>
                    <a:pt x="19189" y="336550"/>
                  </a:lnTo>
                  <a:lnTo>
                    <a:pt x="21513" y="337820"/>
                  </a:lnTo>
                  <a:lnTo>
                    <a:pt x="22377" y="336931"/>
                  </a:lnTo>
                  <a:lnTo>
                    <a:pt x="22885" y="337820"/>
                  </a:lnTo>
                  <a:lnTo>
                    <a:pt x="23418" y="336550"/>
                  </a:lnTo>
                  <a:lnTo>
                    <a:pt x="26403" y="336550"/>
                  </a:lnTo>
                  <a:lnTo>
                    <a:pt x="25234" y="335280"/>
                  </a:lnTo>
                  <a:lnTo>
                    <a:pt x="23533" y="335280"/>
                  </a:lnTo>
                  <a:lnTo>
                    <a:pt x="23685" y="332740"/>
                  </a:lnTo>
                  <a:lnTo>
                    <a:pt x="26073" y="335280"/>
                  </a:lnTo>
                  <a:lnTo>
                    <a:pt x="27292" y="334010"/>
                  </a:lnTo>
                  <a:lnTo>
                    <a:pt x="25958" y="334010"/>
                  </a:lnTo>
                  <a:lnTo>
                    <a:pt x="27609" y="332740"/>
                  </a:lnTo>
                  <a:close/>
                </a:path>
                <a:path w="173355" h="864234">
                  <a:moveTo>
                    <a:pt x="29464" y="314731"/>
                  </a:moveTo>
                  <a:lnTo>
                    <a:pt x="29260" y="314960"/>
                  </a:lnTo>
                  <a:lnTo>
                    <a:pt x="29464" y="314731"/>
                  </a:lnTo>
                  <a:close/>
                </a:path>
                <a:path w="173355" h="864234">
                  <a:moveTo>
                    <a:pt x="29692" y="226060"/>
                  </a:moveTo>
                  <a:lnTo>
                    <a:pt x="28676" y="224790"/>
                  </a:lnTo>
                  <a:lnTo>
                    <a:pt x="29133" y="226060"/>
                  </a:lnTo>
                  <a:lnTo>
                    <a:pt x="29692" y="226060"/>
                  </a:lnTo>
                  <a:close/>
                </a:path>
                <a:path w="173355" h="864234">
                  <a:moveTo>
                    <a:pt x="30556" y="316357"/>
                  </a:moveTo>
                  <a:lnTo>
                    <a:pt x="28943" y="315937"/>
                  </a:lnTo>
                  <a:lnTo>
                    <a:pt x="30518" y="316382"/>
                  </a:lnTo>
                  <a:close/>
                </a:path>
                <a:path w="173355" h="864234">
                  <a:moveTo>
                    <a:pt x="31534" y="316611"/>
                  </a:moveTo>
                  <a:lnTo>
                    <a:pt x="31330" y="315772"/>
                  </a:lnTo>
                  <a:lnTo>
                    <a:pt x="30556" y="316357"/>
                  </a:lnTo>
                  <a:lnTo>
                    <a:pt x="31534" y="316611"/>
                  </a:lnTo>
                  <a:close/>
                </a:path>
                <a:path w="173355" h="864234">
                  <a:moveTo>
                    <a:pt x="33896" y="304800"/>
                  </a:moveTo>
                  <a:lnTo>
                    <a:pt x="33807" y="303530"/>
                  </a:lnTo>
                  <a:lnTo>
                    <a:pt x="31267" y="303530"/>
                  </a:lnTo>
                  <a:lnTo>
                    <a:pt x="33896" y="304800"/>
                  </a:lnTo>
                  <a:close/>
                </a:path>
                <a:path w="173355" h="864234">
                  <a:moveTo>
                    <a:pt x="35915" y="303530"/>
                  </a:moveTo>
                  <a:lnTo>
                    <a:pt x="33718" y="302260"/>
                  </a:lnTo>
                  <a:lnTo>
                    <a:pt x="33807" y="303530"/>
                  </a:lnTo>
                  <a:lnTo>
                    <a:pt x="35915" y="303530"/>
                  </a:lnTo>
                  <a:close/>
                </a:path>
                <a:path w="173355" h="864234">
                  <a:moveTo>
                    <a:pt x="37109" y="305168"/>
                  </a:moveTo>
                  <a:lnTo>
                    <a:pt x="36449" y="303707"/>
                  </a:lnTo>
                  <a:lnTo>
                    <a:pt x="36804" y="304749"/>
                  </a:lnTo>
                  <a:lnTo>
                    <a:pt x="37109" y="305168"/>
                  </a:lnTo>
                  <a:close/>
                </a:path>
                <a:path w="173355" h="864234">
                  <a:moveTo>
                    <a:pt x="38620" y="289560"/>
                  </a:moveTo>
                  <a:lnTo>
                    <a:pt x="37846" y="290791"/>
                  </a:lnTo>
                  <a:lnTo>
                    <a:pt x="38620" y="289560"/>
                  </a:lnTo>
                  <a:close/>
                </a:path>
                <a:path w="173355" h="864234">
                  <a:moveTo>
                    <a:pt x="39674" y="270510"/>
                  </a:moveTo>
                  <a:lnTo>
                    <a:pt x="38252" y="270510"/>
                  </a:lnTo>
                  <a:lnTo>
                    <a:pt x="39230" y="271360"/>
                  </a:lnTo>
                  <a:lnTo>
                    <a:pt x="39674" y="270510"/>
                  </a:lnTo>
                  <a:close/>
                </a:path>
                <a:path w="173355" h="864234">
                  <a:moveTo>
                    <a:pt x="39712" y="271780"/>
                  </a:moveTo>
                  <a:lnTo>
                    <a:pt x="39230" y="271360"/>
                  </a:lnTo>
                  <a:lnTo>
                    <a:pt x="39014" y="271780"/>
                  </a:lnTo>
                  <a:lnTo>
                    <a:pt x="39712" y="271780"/>
                  </a:lnTo>
                  <a:close/>
                </a:path>
                <a:path w="173355" h="864234">
                  <a:moveTo>
                    <a:pt x="40830" y="185420"/>
                  </a:moveTo>
                  <a:lnTo>
                    <a:pt x="39001" y="185420"/>
                  </a:lnTo>
                  <a:lnTo>
                    <a:pt x="40424" y="186690"/>
                  </a:lnTo>
                  <a:lnTo>
                    <a:pt x="40830" y="185420"/>
                  </a:lnTo>
                  <a:close/>
                </a:path>
                <a:path w="173355" h="864234">
                  <a:moveTo>
                    <a:pt x="41084" y="583107"/>
                  </a:moveTo>
                  <a:lnTo>
                    <a:pt x="39306" y="581837"/>
                  </a:lnTo>
                  <a:lnTo>
                    <a:pt x="39179" y="583107"/>
                  </a:lnTo>
                  <a:lnTo>
                    <a:pt x="41084" y="583107"/>
                  </a:lnTo>
                  <a:close/>
                </a:path>
                <a:path w="173355" h="864234">
                  <a:moveTo>
                    <a:pt x="42189" y="264820"/>
                  </a:moveTo>
                  <a:lnTo>
                    <a:pt x="41376" y="264160"/>
                  </a:lnTo>
                  <a:lnTo>
                    <a:pt x="41249" y="264820"/>
                  </a:lnTo>
                  <a:lnTo>
                    <a:pt x="42189" y="264820"/>
                  </a:lnTo>
                  <a:close/>
                </a:path>
                <a:path w="173355" h="864234">
                  <a:moveTo>
                    <a:pt x="43967" y="280670"/>
                  </a:moveTo>
                  <a:lnTo>
                    <a:pt x="43942" y="280276"/>
                  </a:lnTo>
                  <a:lnTo>
                    <a:pt x="43764" y="280670"/>
                  </a:lnTo>
                  <a:lnTo>
                    <a:pt x="43967" y="280670"/>
                  </a:lnTo>
                  <a:close/>
                </a:path>
                <a:path w="173355" h="864234">
                  <a:moveTo>
                    <a:pt x="44030" y="563994"/>
                  </a:moveTo>
                  <a:lnTo>
                    <a:pt x="43738" y="563905"/>
                  </a:lnTo>
                  <a:lnTo>
                    <a:pt x="43522" y="563854"/>
                  </a:lnTo>
                  <a:lnTo>
                    <a:pt x="43713" y="563968"/>
                  </a:lnTo>
                  <a:lnTo>
                    <a:pt x="43853" y="563968"/>
                  </a:lnTo>
                  <a:lnTo>
                    <a:pt x="44030" y="563994"/>
                  </a:lnTo>
                  <a:close/>
                </a:path>
                <a:path w="173355" h="864234">
                  <a:moveTo>
                    <a:pt x="44970" y="623747"/>
                  </a:moveTo>
                  <a:lnTo>
                    <a:pt x="43014" y="623747"/>
                  </a:lnTo>
                  <a:lnTo>
                    <a:pt x="41948" y="625017"/>
                  </a:lnTo>
                  <a:lnTo>
                    <a:pt x="44970" y="623747"/>
                  </a:lnTo>
                  <a:close/>
                </a:path>
                <a:path w="173355" h="864234">
                  <a:moveTo>
                    <a:pt x="45326" y="284480"/>
                  </a:moveTo>
                  <a:lnTo>
                    <a:pt x="44869" y="283210"/>
                  </a:lnTo>
                  <a:lnTo>
                    <a:pt x="44551" y="283210"/>
                  </a:lnTo>
                  <a:lnTo>
                    <a:pt x="45326" y="284480"/>
                  </a:lnTo>
                  <a:close/>
                </a:path>
                <a:path w="173355" h="864234">
                  <a:moveTo>
                    <a:pt x="45796" y="276860"/>
                  </a:moveTo>
                  <a:lnTo>
                    <a:pt x="45491" y="275590"/>
                  </a:lnTo>
                  <a:lnTo>
                    <a:pt x="45262" y="276860"/>
                  </a:lnTo>
                  <a:lnTo>
                    <a:pt x="45796" y="276860"/>
                  </a:lnTo>
                  <a:close/>
                </a:path>
                <a:path w="173355" h="864234">
                  <a:moveTo>
                    <a:pt x="46647" y="578027"/>
                  </a:moveTo>
                  <a:lnTo>
                    <a:pt x="45224" y="578027"/>
                  </a:lnTo>
                  <a:lnTo>
                    <a:pt x="44437" y="576757"/>
                  </a:lnTo>
                  <a:lnTo>
                    <a:pt x="43942" y="576757"/>
                  </a:lnTo>
                  <a:lnTo>
                    <a:pt x="43853" y="579297"/>
                  </a:lnTo>
                  <a:lnTo>
                    <a:pt x="46647" y="578027"/>
                  </a:lnTo>
                  <a:close/>
                </a:path>
                <a:path w="173355" h="864234">
                  <a:moveTo>
                    <a:pt x="47294" y="558977"/>
                  </a:moveTo>
                  <a:lnTo>
                    <a:pt x="45516" y="557707"/>
                  </a:lnTo>
                  <a:lnTo>
                    <a:pt x="44373" y="558977"/>
                  </a:lnTo>
                  <a:lnTo>
                    <a:pt x="47294" y="558977"/>
                  </a:lnTo>
                  <a:close/>
                </a:path>
                <a:path w="173355" h="864234">
                  <a:moveTo>
                    <a:pt x="47358" y="652564"/>
                  </a:moveTo>
                  <a:lnTo>
                    <a:pt x="46672" y="652424"/>
                  </a:lnTo>
                  <a:lnTo>
                    <a:pt x="46621" y="652678"/>
                  </a:lnTo>
                  <a:lnTo>
                    <a:pt x="47358" y="652564"/>
                  </a:lnTo>
                  <a:close/>
                </a:path>
                <a:path w="173355" h="864234">
                  <a:moveTo>
                    <a:pt x="47713" y="593267"/>
                  </a:moveTo>
                  <a:lnTo>
                    <a:pt x="47434" y="592950"/>
                  </a:lnTo>
                  <a:lnTo>
                    <a:pt x="46837" y="593267"/>
                  </a:lnTo>
                  <a:lnTo>
                    <a:pt x="47713" y="593267"/>
                  </a:lnTo>
                  <a:close/>
                </a:path>
                <a:path w="173355" h="864234">
                  <a:moveTo>
                    <a:pt x="48755" y="654951"/>
                  </a:moveTo>
                  <a:lnTo>
                    <a:pt x="48158" y="655167"/>
                  </a:lnTo>
                  <a:lnTo>
                    <a:pt x="47167" y="655497"/>
                  </a:lnTo>
                  <a:lnTo>
                    <a:pt x="48247" y="655497"/>
                  </a:lnTo>
                  <a:lnTo>
                    <a:pt x="48361" y="655370"/>
                  </a:lnTo>
                  <a:lnTo>
                    <a:pt x="48501" y="655383"/>
                  </a:lnTo>
                  <a:lnTo>
                    <a:pt x="48755" y="654951"/>
                  </a:lnTo>
                  <a:close/>
                </a:path>
                <a:path w="173355" h="864234">
                  <a:moveTo>
                    <a:pt x="49479" y="241300"/>
                  </a:moveTo>
                  <a:lnTo>
                    <a:pt x="48323" y="240030"/>
                  </a:lnTo>
                  <a:lnTo>
                    <a:pt x="27038" y="240030"/>
                  </a:lnTo>
                  <a:lnTo>
                    <a:pt x="24980" y="240030"/>
                  </a:lnTo>
                  <a:lnTo>
                    <a:pt x="25565" y="241300"/>
                  </a:lnTo>
                  <a:lnTo>
                    <a:pt x="27990" y="241300"/>
                  </a:lnTo>
                  <a:lnTo>
                    <a:pt x="21958" y="242570"/>
                  </a:lnTo>
                  <a:lnTo>
                    <a:pt x="31343" y="247650"/>
                  </a:lnTo>
                  <a:lnTo>
                    <a:pt x="24003" y="246380"/>
                  </a:lnTo>
                  <a:lnTo>
                    <a:pt x="25615" y="250190"/>
                  </a:lnTo>
                  <a:lnTo>
                    <a:pt x="26441" y="253796"/>
                  </a:lnTo>
                  <a:lnTo>
                    <a:pt x="22352" y="252730"/>
                  </a:lnTo>
                  <a:lnTo>
                    <a:pt x="23329" y="255981"/>
                  </a:lnTo>
                  <a:lnTo>
                    <a:pt x="26517" y="254342"/>
                  </a:lnTo>
                  <a:lnTo>
                    <a:pt x="26797" y="257810"/>
                  </a:lnTo>
                  <a:lnTo>
                    <a:pt x="24282" y="257111"/>
                  </a:lnTo>
                  <a:lnTo>
                    <a:pt x="27012" y="259080"/>
                  </a:lnTo>
                  <a:lnTo>
                    <a:pt x="25196" y="261620"/>
                  </a:lnTo>
                  <a:lnTo>
                    <a:pt x="24371" y="261620"/>
                  </a:lnTo>
                  <a:lnTo>
                    <a:pt x="23304" y="260350"/>
                  </a:lnTo>
                  <a:lnTo>
                    <a:pt x="22580" y="260350"/>
                  </a:lnTo>
                  <a:lnTo>
                    <a:pt x="23736" y="264160"/>
                  </a:lnTo>
                  <a:lnTo>
                    <a:pt x="20802" y="265430"/>
                  </a:lnTo>
                  <a:lnTo>
                    <a:pt x="22682" y="269240"/>
                  </a:lnTo>
                  <a:lnTo>
                    <a:pt x="25488" y="269240"/>
                  </a:lnTo>
                  <a:lnTo>
                    <a:pt x="27419" y="272046"/>
                  </a:lnTo>
                  <a:lnTo>
                    <a:pt x="23901" y="270510"/>
                  </a:lnTo>
                  <a:lnTo>
                    <a:pt x="27571" y="275590"/>
                  </a:lnTo>
                  <a:lnTo>
                    <a:pt x="22910" y="273138"/>
                  </a:lnTo>
                  <a:lnTo>
                    <a:pt x="22428" y="274320"/>
                  </a:lnTo>
                  <a:lnTo>
                    <a:pt x="21577" y="274320"/>
                  </a:lnTo>
                  <a:lnTo>
                    <a:pt x="20104" y="273050"/>
                  </a:lnTo>
                  <a:lnTo>
                    <a:pt x="20802" y="275590"/>
                  </a:lnTo>
                  <a:lnTo>
                    <a:pt x="23177" y="274320"/>
                  </a:lnTo>
                  <a:lnTo>
                    <a:pt x="22745" y="276860"/>
                  </a:lnTo>
                  <a:lnTo>
                    <a:pt x="22047" y="276860"/>
                  </a:lnTo>
                  <a:lnTo>
                    <a:pt x="23812" y="278130"/>
                  </a:lnTo>
                  <a:lnTo>
                    <a:pt x="22618" y="279400"/>
                  </a:lnTo>
                  <a:lnTo>
                    <a:pt x="21209" y="279400"/>
                  </a:lnTo>
                  <a:lnTo>
                    <a:pt x="21310" y="278130"/>
                  </a:lnTo>
                  <a:lnTo>
                    <a:pt x="21183" y="279400"/>
                  </a:lnTo>
                  <a:lnTo>
                    <a:pt x="21043" y="280670"/>
                  </a:lnTo>
                  <a:lnTo>
                    <a:pt x="25590" y="284480"/>
                  </a:lnTo>
                  <a:lnTo>
                    <a:pt x="23063" y="285750"/>
                  </a:lnTo>
                  <a:lnTo>
                    <a:pt x="18846" y="284480"/>
                  </a:lnTo>
                  <a:lnTo>
                    <a:pt x="21399" y="287020"/>
                  </a:lnTo>
                  <a:lnTo>
                    <a:pt x="17551" y="285750"/>
                  </a:lnTo>
                  <a:lnTo>
                    <a:pt x="18351" y="288290"/>
                  </a:lnTo>
                  <a:lnTo>
                    <a:pt x="20332" y="287020"/>
                  </a:lnTo>
                  <a:lnTo>
                    <a:pt x="19989" y="288290"/>
                  </a:lnTo>
                  <a:lnTo>
                    <a:pt x="22517" y="290830"/>
                  </a:lnTo>
                  <a:lnTo>
                    <a:pt x="21031" y="290830"/>
                  </a:lnTo>
                  <a:lnTo>
                    <a:pt x="19659" y="289560"/>
                  </a:lnTo>
                  <a:lnTo>
                    <a:pt x="19850" y="292100"/>
                  </a:lnTo>
                  <a:lnTo>
                    <a:pt x="21602" y="292100"/>
                  </a:lnTo>
                  <a:lnTo>
                    <a:pt x="23279" y="293370"/>
                  </a:lnTo>
                  <a:lnTo>
                    <a:pt x="26454" y="292100"/>
                  </a:lnTo>
                  <a:lnTo>
                    <a:pt x="25019" y="293370"/>
                  </a:lnTo>
                  <a:lnTo>
                    <a:pt x="24701" y="293370"/>
                  </a:lnTo>
                  <a:lnTo>
                    <a:pt x="24688" y="294640"/>
                  </a:lnTo>
                  <a:lnTo>
                    <a:pt x="22288" y="295910"/>
                  </a:lnTo>
                  <a:lnTo>
                    <a:pt x="24498" y="297180"/>
                  </a:lnTo>
                  <a:lnTo>
                    <a:pt x="23342" y="298450"/>
                  </a:lnTo>
                  <a:lnTo>
                    <a:pt x="22059" y="297180"/>
                  </a:lnTo>
                  <a:lnTo>
                    <a:pt x="18313" y="297180"/>
                  </a:lnTo>
                  <a:lnTo>
                    <a:pt x="21361" y="298450"/>
                  </a:lnTo>
                  <a:lnTo>
                    <a:pt x="18542" y="299720"/>
                  </a:lnTo>
                  <a:lnTo>
                    <a:pt x="21755" y="300990"/>
                  </a:lnTo>
                  <a:lnTo>
                    <a:pt x="21069" y="300990"/>
                  </a:lnTo>
                  <a:lnTo>
                    <a:pt x="20116" y="302260"/>
                  </a:lnTo>
                  <a:lnTo>
                    <a:pt x="19697" y="302260"/>
                  </a:lnTo>
                  <a:lnTo>
                    <a:pt x="18110" y="300990"/>
                  </a:lnTo>
                  <a:lnTo>
                    <a:pt x="17246" y="303530"/>
                  </a:lnTo>
                  <a:lnTo>
                    <a:pt x="23075" y="302260"/>
                  </a:lnTo>
                  <a:lnTo>
                    <a:pt x="20523" y="303530"/>
                  </a:lnTo>
                  <a:lnTo>
                    <a:pt x="19634" y="303530"/>
                  </a:lnTo>
                  <a:lnTo>
                    <a:pt x="18072" y="304800"/>
                  </a:lnTo>
                  <a:lnTo>
                    <a:pt x="20383" y="307340"/>
                  </a:lnTo>
                  <a:lnTo>
                    <a:pt x="18669" y="308610"/>
                  </a:lnTo>
                  <a:lnTo>
                    <a:pt x="14744" y="308610"/>
                  </a:lnTo>
                  <a:lnTo>
                    <a:pt x="14770" y="309880"/>
                  </a:lnTo>
                  <a:lnTo>
                    <a:pt x="18034" y="313690"/>
                  </a:lnTo>
                  <a:lnTo>
                    <a:pt x="16560" y="316230"/>
                  </a:lnTo>
                  <a:lnTo>
                    <a:pt x="17094" y="316230"/>
                  </a:lnTo>
                  <a:lnTo>
                    <a:pt x="22453" y="317500"/>
                  </a:lnTo>
                  <a:lnTo>
                    <a:pt x="24612" y="317500"/>
                  </a:lnTo>
                  <a:lnTo>
                    <a:pt x="24701" y="316230"/>
                  </a:lnTo>
                  <a:lnTo>
                    <a:pt x="27838" y="316230"/>
                  </a:lnTo>
                  <a:lnTo>
                    <a:pt x="27305" y="314960"/>
                  </a:lnTo>
                  <a:lnTo>
                    <a:pt x="26187" y="314960"/>
                  </a:lnTo>
                  <a:lnTo>
                    <a:pt x="28206" y="313690"/>
                  </a:lnTo>
                  <a:lnTo>
                    <a:pt x="29387" y="314667"/>
                  </a:lnTo>
                  <a:lnTo>
                    <a:pt x="29527" y="314388"/>
                  </a:lnTo>
                  <a:lnTo>
                    <a:pt x="29464" y="314731"/>
                  </a:lnTo>
                  <a:lnTo>
                    <a:pt x="29730" y="314960"/>
                  </a:lnTo>
                  <a:lnTo>
                    <a:pt x="29781" y="314388"/>
                  </a:lnTo>
                  <a:lnTo>
                    <a:pt x="30429" y="313690"/>
                  </a:lnTo>
                  <a:lnTo>
                    <a:pt x="32131" y="313690"/>
                  </a:lnTo>
                  <a:lnTo>
                    <a:pt x="29705" y="312420"/>
                  </a:lnTo>
                  <a:lnTo>
                    <a:pt x="32181" y="313690"/>
                  </a:lnTo>
                  <a:lnTo>
                    <a:pt x="32689" y="312420"/>
                  </a:lnTo>
                  <a:lnTo>
                    <a:pt x="33210" y="311150"/>
                  </a:lnTo>
                  <a:lnTo>
                    <a:pt x="30289" y="311150"/>
                  </a:lnTo>
                  <a:lnTo>
                    <a:pt x="31051" y="309880"/>
                  </a:lnTo>
                  <a:lnTo>
                    <a:pt x="34366" y="309880"/>
                  </a:lnTo>
                  <a:lnTo>
                    <a:pt x="39154" y="308610"/>
                  </a:lnTo>
                  <a:lnTo>
                    <a:pt x="28498" y="303530"/>
                  </a:lnTo>
                  <a:lnTo>
                    <a:pt x="31267" y="303530"/>
                  </a:lnTo>
                  <a:lnTo>
                    <a:pt x="32016" y="302260"/>
                  </a:lnTo>
                  <a:lnTo>
                    <a:pt x="37211" y="300990"/>
                  </a:lnTo>
                  <a:lnTo>
                    <a:pt x="39598" y="299720"/>
                  </a:lnTo>
                  <a:lnTo>
                    <a:pt x="32727" y="298450"/>
                  </a:lnTo>
                  <a:lnTo>
                    <a:pt x="34455" y="297180"/>
                  </a:lnTo>
                  <a:lnTo>
                    <a:pt x="33185" y="297180"/>
                  </a:lnTo>
                  <a:lnTo>
                    <a:pt x="29895" y="295910"/>
                  </a:lnTo>
                  <a:lnTo>
                    <a:pt x="29083" y="294640"/>
                  </a:lnTo>
                  <a:lnTo>
                    <a:pt x="29819" y="293370"/>
                  </a:lnTo>
                  <a:lnTo>
                    <a:pt x="34518" y="293370"/>
                  </a:lnTo>
                  <a:lnTo>
                    <a:pt x="35306" y="294640"/>
                  </a:lnTo>
                  <a:lnTo>
                    <a:pt x="35344" y="295910"/>
                  </a:lnTo>
                  <a:lnTo>
                    <a:pt x="36893" y="295910"/>
                  </a:lnTo>
                  <a:lnTo>
                    <a:pt x="37033" y="294640"/>
                  </a:lnTo>
                  <a:lnTo>
                    <a:pt x="37071" y="294220"/>
                  </a:lnTo>
                  <a:lnTo>
                    <a:pt x="37807" y="293789"/>
                  </a:lnTo>
                  <a:lnTo>
                    <a:pt x="39065" y="294640"/>
                  </a:lnTo>
                  <a:lnTo>
                    <a:pt x="38252" y="293522"/>
                  </a:lnTo>
                  <a:lnTo>
                    <a:pt x="38519" y="293370"/>
                  </a:lnTo>
                  <a:lnTo>
                    <a:pt x="37020" y="292100"/>
                  </a:lnTo>
                  <a:lnTo>
                    <a:pt x="37820" y="290830"/>
                  </a:lnTo>
                  <a:lnTo>
                    <a:pt x="36398" y="289560"/>
                  </a:lnTo>
                  <a:lnTo>
                    <a:pt x="38582" y="288290"/>
                  </a:lnTo>
                  <a:lnTo>
                    <a:pt x="34455" y="288290"/>
                  </a:lnTo>
                  <a:lnTo>
                    <a:pt x="34340" y="285750"/>
                  </a:lnTo>
                  <a:lnTo>
                    <a:pt x="36410" y="285750"/>
                  </a:lnTo>
                  <a:lnTo>
                    <a:pt x="38658" y="288290"/>
                  </a:lnTo>
                  <a:lnTo>
                    <a:pt x="37528" y="285750"/>
                  </a:lnTo>
                  <a:lnTo>
                    <a:pt x="39027" y="284480"/>
                  </a:lnTo>
                  <a:lnTo>
                    <a:pt x="41681" y="287020"/>
                  </a:lnTo>
                  <a:lnTo>
                    <a:pt x="39712" y="284480"/>
                  </a:lnTo>
                  <a:lnTo>
                    <a:pt x="43916" y="284480"/>
                  </a:lnTo>
                  <a:lnTo>
                    <a:pt x="44551" y="283210"/>
                  </a:lnTo>
                  <a:lnTo>
                    <a:pt x="42557" y="283210"/>
                  </a:lnTo>
                  <a:lnTo>
                    <a:pt x="43103" y="281940"/>
                  </a:lnTo>
                  <a:lnTo>
                    <a:pt x="40093" y="281940"/>
                  </a:lnTo>
                  <a:lnTo>
                    <a:pt x="38163" y="280670"/>
                  </a:lnTo>
                  <a:lnTo>
                    <a:pt x="39547" y="279400"/>
                  </a:lnTo>
                  <a:lnTo>
                    <a:pt x="37325" y="278130"/>
                  </a:lnTo>
                  <a:lnTo>
                    <a:pt x="40589" y="278130"/>
                  </a:lnTo>
                  <a:lnTo>
                    <a:pt x="39001" y="280670"/>
                  </a:lnTo>
                  <a:lnTo>
                    <a:pt x="43865" y="279400"/>
                  </a:lnTo>
                  <a:lnTo>
                    <a:pt x="43942" y="280276"/>
                  </a:lnTo>
                  <a:lnTo>
                    <a:pt x="44310" y="279400"/>
                  </a:lnTo>
                  <a:lnTo>
                    <a:pt x="44958" y="279400"/>
                  </a:lnTo>
                  <a:lnTo>
                    <a:pt x="45110" y="280670"/>
                  </a:lnTo>
                  <a:lnTo>
                    <a:pt x="48450" y="279400"/>
                  </a:lnTo>
                  <a:lnTo>
                    <a:pt x="41706" y="278130"/>
                  </a:lnTo>
                  <a:lnTo>
                    <a:pt x="42265" y="276860"/>
                  </a:lnTo>
                  <a:lnTo>
                    <a:pt x="45262" y="276860"/>
                  </a:lnTo>
                  <a:lnTo>
                    <a:pt x="42392" y="275590"/>
                  </a:lnTo>
                  <a:lnTo>
                    <a:pt x="41186" y="274320"/>
                  </a:lnTo>
                  <a:lnTo>
                    <a:pt x="42900" y="274320"/>
                  </a:lnTo>
                  <a:lnTo>
                    <a:pt x="40487" y="273050"/>
                  </a:lnTo>
                  <a:lnTo>
                    <a:pt x="39941" y="273050"/>
                  </a:lnTo>
                  <a:lnTo>
                    <a:pt x="38214" y="271780"/>
                  </a:lnTo>
                  <a:lnTo>
                    <a:pt x="38608" y="271780"/>
                  </a:lnTo>
                  <a:lnTo>
                    <a:pt x="38252" y="270510"/>
                  </a:lnTo>
                  <a:lnTo>
                    <a:pt x="36779" y="269240"/>
                  </a:lnTo>
                  <a:lnTo>
                    <a:pt x="43548" y="270510"/>
                  </a:lnTo>
                  <a:lnTo>
                    <a:pt x="41744" y="267970"/>
                  </a:lnTo>
                  <a:lnTo>
                    <a:pt x="43129" y="267970"/>
                  </a:lnTo>
                  <a:lnTo>
                    <a:pt x="45148" y="269240"/>
                  </a:lnTo>
                  <a:lnTo>
                    <a:pt x="46126" y="267970"/>
                  </a:lnTo>
                  <a:lnTo>
                    <a:pt x="44157" y="266700"/>
                  </a:lnTo>
                  <a:lnTo>
                    <a:pt x="49009" y="267970"/>
                  </a:lnTo>
                  <a:lnTo>
                    <a:pt x="47498" y="265430"/>
                  </a:lnTo>
                  <a:lnTo>
                    <a:pt x="45516" y="265430"/>
                  </a:lnTo>
                  <a:lnTo>
                    <a:pt x="43446" y="264160"/>
                  </a:lnTo>
                  <a:lnTo>
                    <a:pt x="44475" y="266700"/>
                  </a:lnTo>
                  <a:lnTo>
                    <a:pt x="42926" y="265430"/>
                  </a:lnTo>
                  <a:lnTo>
                    <a:pt x="42557" y="265430"/>
                  </a:lnTo>
                  <a:lnTo>
                    <a:pt x="41135" y="265430"/>
                  </a:lnTo>
                  <a:lnTo>
                    <a:pt x="42468" y="266700"/>
                  </a:lnTo>
                  <a:lnTo>
                    <a:pt x="41935" y="266700"/>
                  </a:lnTo>
                  <a:lnTo>
                    <a:pt x="40170" y="265430"/>
                  </a:lnTo>
                  <a:lnTo>
                    <a:pt x="41135" y="265430"/>
                  </a:lnTo>
                  <a:lnTo>
                    <a:pt x="41249" y="264820"/>
                  </a:lnTo>
                  <a:lnTo>
                    <a:pt x="37084" y="262890"/>
                  </a:lnTo>
                  <a:lnTo>
                    <a:pt x="39852" y="261620"/>
                  </a:lnTo>
                  <a:lnTo>
                    <a:pt x="45859" y="264160"/>
                  </a:lnTo>
                  <a:lnTo>
                    <a:pt x="49009" y="262890"/>
                  </a:lnTo>
                  <a:lnTo>
                    <a:pt x="43649" y="259080"/>
                  </a:lnTo>
                  <a:lnTo>
                    <a:pt x="45796" y="257810"/>
                  </a:lnTo>
                  <a:lnTo>
                    <a:pt x="44538" y="257810"/>
                  </a:lnTo>
                  <a:lnTo>
                    <a:pt x="42240" y="256540"/>
                  </a:lnTo>
                  <a:lnTo>
                    <a:pt x="44602" y="256540"/>
                  </a:lnTo>
                  <a:lnTo>
                    <a:pt x="43840" y="255270"/>
                  </a:lnTo>
                  <a:lnTo>
                    <a:pt x="46520" y="255270"/>
                  </a:lnTo>
                  <a:lnTo>
                    <a:pt x="48615" y="254000"/>
                  </a:lnTo>
                  <a:lnTo>
                    <a:pt x="44665" y="252730"/>
                  </a:lnTo>
                  <a:lnTo>
                    <a:pt x="47599" y="251460"/>
                  </a:lnTo>
                  <a:lnTo>
                    <a:pt x="49187" y="250190"/>
                  </a:lnTo>
                  <a:lnTo>
                    <a:pt x="42468" y="247650"/>
                  </a:lnTo>
                  <a:lnTo>
                    <a:pt x="43649" y="246380"/>
                  </a:lnTo>
                  <a:lnTo>
                    <a:pt x="45681" y="247650"/>
                  </a:lnTo>
                  <a:lnTo>
                    <a:pt x="47332" y="246380"/>
                  </a:lnTo>
                  <a:lnTo>
                    <a:pt x="48552" y="248920"/>
                  </a:lnTo>
                  <a:lnTo>
                    <a:pt x="48742" y="247650"/>
                  </a:lnTo>
                  <a:lnTo>
                    <a:pt x="49250" y="247650"/>
                  </a:lnTo>
                  <a:lnTo>
                    <a:pt x="47866" y="246380"/>
                  </a:lnTo>
                  <a:lnTo>
                    <a:pt x="49212" y="246380"/>
                  </a:lnTo>
                  <a:lnTo>
                    <a:pt x="45618" y="243840"/>
                  </a:lnTo>
                  <a:lnTo>
                    <a:pt x="46863" y="243840"/>
                  </a:lnTo>
                  <a:lnTo>
                    <a:pt x="44792" y="242570"/>
                  </a:lnTo>
                  <a:lnTo>
                    <a:pt x="45135" y="242570"/>
                  </a:lnTo>
                  <a:lnTo>
                    <a:pt x="45072" y="241300"/>
                  </a:lnTo>
                  <a:lnTo>
                    <a:pt x="49479" y="241300"/>
                  </a:lnTo>
                  <a:close/>
                </a:path>
                <a:path w="173355" h="864234">
                  <a:moveTo>
                    <a:pt x="50266" y="231140"/>
                  </a:moveTo>
                  <a:lnTo>
                    <a:pt x="50215" y="231013"/>
                  </a:lnTo>
                  <a:lnTo>
                    <a:pt x="49987" y="231140"/>
                  </a:lnTo>
                  <a:lnTo>
                    <a:pt x="50266" y="231140"/>
                  </a:lnTo>
                  <a:close/>
                </a:path>
                <a:path w="173355" h="864234">
                  <a:moveTo>
                    <a:pt x="50520" y="654342"/>
                  </a:moveTo>
                  <a:lnTo>
                    <a:pt x="50355" y="654227"/>
                  </a:lnTo>
                  <a:lnTo>
                    <a:pt x="49428" y="654227"/>
                  </a:lnTo>
                  <a:lnTo>
                    <a:pt x="48755" y="654951"/>
                  </a:lnTo>
                  <a:lnTo>
                    <a:pt x="50520" y="654342"/>
                  </a:lnTo>
                  <a:close/>
                </a:path>
                <a:path w="173355" h="864234">
                  <a:moveTo>
                    <a:pt x="52755" y="215900"/>
                  </a:moveTo>
                  <a:lnTo>
                    <a:pt x="51473" y="214630"/>
                  </a:lnTo>
                  <a:lnTo>
                    <a:pt x="50330" y="214630"/>
                  </a:lnTo>
                  <a:lnTo>
                    <a:pt x="52755" y="215900"/>
                  </a:lnTo>
                  <a:close/>
                </a:path>
                <a:path w="173355" h="864234">
                  <a:moveTo>
                    <a:pt x="52997" y="237896"/>
                  </a:moveTo>
                  <a:lnTo>
                    <a:pt x="52235" y="236816"/>
                  </a:lnTo>
                  <a:lnTo>
                    <a:pt x="48983" y="236207"/>
                  </a:lnTo>
                  <a:lnTo>
                    <a:pt x="49428" y="236855"/>
                  </a:lnTo>
                  <a:lnTo>
                    <a:pt x="52997" y="237896"/>
                  </a:lnTo>
                  <a:close/>
                </a:path>
                <a:path w="173355" h="864234">
                  <a:moveTo>
                    <a:pt x="53670" y="220408"/>
                  </a:moveTo>
                  <a:lnTo>
                    <a:pt x="53365" y="219710"/>
                  </a:lnTo>
                  <a:lnTo>
                    <a:pt x="53238" y="220052"/>
                  </a:lnTo>
                  <a:lnTo>
                    <a:pt x="53670" y="220408"/>
                  </a:lnTo>
                  <a:close/>
                </a:path>
                <a:path w="173355" h="864234">
                  <a:moveTo>
                    <a:pt x="54178" y="215900"/>
                  </a:moveTo>
                  <a:lnTo>
                    <a:pt x="54013" y="214630"/>
                  </a:lnTo>
                  <a:lnTo>
                    <a:pt x="51473" y="214630"/>
                  </a:lnTo>
                  <a:lnTo>
                    <a:pt x="54178" y="215900"/>
                  </a:lnTo>
                  <a:close/>
                </a:path>
                <a:path w="173355" h="864234">
                  <a:moveTo>
                    <a:pt x="54343" y="220980"/>
                  </a:moveTo>
                  <a:lnTo>
                    <a:pt x="53670" y="220408"/>
                  </a:lnTo>
                  <a:lnTo>
                    <a:pt x="53911" y="220980"/>
                  </a:lnTo>
                  <a:lnTo>
                    <a:pt x="54343" y="220980"/>
                  </a:lnTo>
                  <a:close/>
                </a:path>
                <a:path w="173355" h="864234">
                  <a:moveTo>
                    <a:pt x="55041" y="672007"/>
                  </a:moveTo>
                  <a:lnTo>
                    <a:pt x="52857" y="672007"/>
                  </a:lnTo>
                  <a:lnTo>
                    <a:pt x="53403" y="672642"/>
                  </a:lnTo>
                  <a:lnTo>
                    <a:pt x="55041" y="672007"/>
                  </a:lnTo>
                  <a:close/>
                </a:path>
                <a:path w="173355" h="864234">
                  <a:moveTo>
                    <a:pt x="57378" y="201358"/>
                  </a:moveTo>
                  <a:lnTo>
                    <a:pt x="57086" y="200660"/>
                  </a:lnTo>
                  <a:lnTo>
                    <a:pt x="55448" y="199885"/>
                  </a:lnTo>
                  <a:lnTo>
                    <a:pt x="55803" y="200660"/>
                  </a:lnTo>
                  <a:lnTo>
                    <a:pt x="57378" y="201358"/>
                  </a:lnTo>
                  <a:close/>
                </a:path>
                <a:path w="173355" h="864234">
                  <a:moveTo>
                    <a:pt x="57645" y="130606"/>
                  </a:moveTo>
                  <a:lnTo>
                    <a:pt x="57289" y="129540"/>
                  </a:lnTo>
                  <a:lnTo>
                    <a:pt x="56070" y="129540"/>
                  </a:lnTo>
                  <a:lnTo>
                    <a:pt x="57645" y="130606"/>
                  </a:lnTo>
                  <a:close/>
                </a:path>
                <a:path w="173355" h="864234">
                  <a:moveTo>
                    <a:pt x="58762" y="201041"/>
                  </a:moveTo>
                  <a:lnTo>
                    <a:pt x="58496" y="200660"/>
                  </a:lnTo>
                  <a:lnTo>
                    <a:pt x="58204" y="200660"/>
                  </a:lnTo>
                  <a:lnTo>
                    <a:pt x="58762" y="201041"/>
                  </a:lnTo>
                  <a:close/>
                </a:path>
                <a:path w="173355" h="864234">
                  <a:moveTo>
                    <a:pt x="59664" y="206451"/>
                  </a:moveTo>
                  <a:lnTo>
                    <a:pt x="58242" y="205511"/>
                  </a:lnTo>
                  <a:lnTo>
                    <a:pt x="57835" y="206108"/>
                  </a:lnTo>
                  <a:lnTo>
                    <a:pt x="56413" y="206425"/>
                  </a:lnTo>
                  <a:lnTo>
                    <a:pt x="56743" y="206870"/>
                  </a:lnTo>
                  <a:lnTo>
                    <a:pt x="58420" y="206984"/>
                  </a:lnTo>
                  <a:lnTo>
                    <a:pt x="59664" y="206451"/>
                  </a:lnTo>
                  <a:close/>
                </a:path>
                <a:path w="173355" h="864234">
                  <a:moveTo>
                    <a:pt x="60058" y="201930"/>
                  </a:moveTo>
                  <a:lnTo>
                    <a:pt x="58762" y="201041"/>
                  </a:lnTo>
                  <a:lnTo>
                    <a:pt x="59372" y="201930"/>
                  </a:lnTo>
                  <a:lnTo>
                    <a:pt x="58661" y="201930"/>
                  </a:lnTo>
                  <a:lnTo>
                    <a:pt x="57378" y="201358"/>
                  </a:lnTo>
                  <a:lnTo>
                    <a:pt x="58140" y="203200"/>
                  </a:lnTo>
                  <a:lnTo>
                    <a:pt x="59588" y="204470"/>
                  </a:lnTo>
                  <a:lnTo>
                    <a:pt x="59842" y="203200"/>
                  </a:lnTo>
                  <a:lnTo>
                    <a:pt x="60058" y="201930"/>
                  </a:lnTo>
                  <a:close/>
                </a:path>
                <a:path w="173355" h="864234">
                  <a:moveTo>
                    <a:pt x="60972" y="554202"/>
                  </a:moveTo>
                  <a:lnTo>
                    <a:pt x="59207" y="553758"/>
                  </a:lnTo>
                  <a:lnTo>
                    <a:pt x="59347" y="553948"/>
                  </a:lnTo>
                  <a:lnTo>
                    <a:pt x="60972" y="554202"/>
                  </a:lnTo>
                  <a:close/>
                </a:path>
                <a:path w="173355" h="864234">
                  <a:moveTo>
                    <a:pt x="61696" y="129540"/>
                  </a:moveTo>
                  <a:lnTo>
                    <a:pt x="60693" y="128333"/>
                  </a:lnTo>
                  <a:lnTo>
                    <a:pt x="60807" y="129540"/>
                  </a:lnTo>
                  <a:lnTo>
                    <a:pt x="61696" y="129540"/>
                  </a:lnTo>
                  <a:close/>
                </a:path>
                <a:path w="173355" h="864234">
                  <a:moveTo>
                    <a:pt x="63957" y="599617"/>
                  </a:moveTo>
                  <a:lnTo>
                    <a:pt x="63233" y="599617"/>
                  </a:lnTo>
                  <a:lnTo>
                    <a:pt x="63919" y="600214"/>
                  </a:lnTo>
                  <a:lnTo>
                    <a:pt x="63957" y="599617"/>
                  </a:lnTo>
                  <a:close/>
                </a:path>
                <a:path w="173355" h="864234">
                  <a:moveTo>
                    <a:pt x="63957" y="116611"/>
                  </a:moveTo>
                  <a:lnTo>
                    <a:pt x="63830" y="116179"/>
                  </a:lnTo>
                  <a:lnTo>
                    <a:pt x="61925" y="114300"/>
                  </a:lnTo>
                  <a:lnTo>
                    <a:pt x="62560" y="115570"/>
                  </a:lnTo>
                  <a:lnTo>
                    <a:pt x="62814" y="115570"/>
                  </a:lnTo>
                  <a:lnTo>
                    <a:pt x="63703" y="116497"/>
                  </a:lnTo>
                  <a:lnTo>
                    <a:pt x="63957" y="116611"/>
                  </a:lnTo>
                  <a:close/>
                </a:path>
                <a:path w="173355" h="864234">
                  <a:moveTo>
                    <a:pt x="64033" y="597077"/>
                  </a:moveTo>
                  <a:lnTo>
                    <a:pt x="63398" y="597077"/>
                  </a:lnTo>
                  <a:lnTo>
                    <a:pt x="63677" y="598208"/>
                  </a:lnTo>
                  <a:lnTo>
                    <a:pt x="64033" y="597077"/>
                  </a:lnTo>
                  <a:close/>
                </a:path>
                <a:path w="173355" h="864234">
                  <a:moveTo>
                    <a:pt x="64668" y="600887"/>
                  </a:moveTo>
                  <a:lnTo>
                    <a:pt x="63919" y="600214"/>
                  </a:lnTo>
                  <a:lnTo>
                    <a:pt x="63881" y="600887"/>
                  </a:lnTo>
                  <a:lnTo>
                    <a:pt x="64668" y="600887"/>
                  </a:lnTo>
                  <a:close/>
                </a:path>
                <a:path w="173355" h="864234">
                  <a:moveTo>
                    <a:pt x="64833" y="723557"/>
                  </a:moveTo>
                  <a:lnTo>
                    <a:pt x="63741" y="724077"/>
                  </a:lnTo>
                  <a:lnTo>
                    <a:pt x="64820" y="724077"/>
                  </a:lnTo>
                  <a:lnTo>
                    <a:pt x="64833" y="723557"/>
                  </a:lnTo>
                  <a:close/>
                </a:path>
                <a:path w="173355" h="864234">
                  <a:moveTo>
                    <a:pt x="65125" y="109220"/>
                  </a:moveTo>
                  <a:lnTo>
                    <a:pt x="64325" y="109220"/>
                  </a:lnTo>
                  <a:lnTo>
                    <a:pt x="64820" y="110490"/>
                  </a:lnTo>
                  <a:lnTo>
                    <a:pt x="65125" y="109220"/>
                  </a:lnTo>
                  <a:close/>
                </a:path>
                <a:path w="173355" h="864234">
                  <a:moveTo>
                    <a:pt x="65163" y="622477"/>
                  </a:moveTo>
                  <a:lnTo>
                    <a:pt x="63131" y="622477"/>
                  </a:lnTo>
                  <a:lnTo>
                    <a:pt x="65036" y="623747"/>
                  </a:lnTo>
                  <a:lnTo>
                    <a:pt x="65163" y="622477"/>
                  </a:lnTo>
                  <a:close/>
                </a:path>
                <a:path w="173355" h="864234">
                  <a:moveTo>
                    <a:pt x="65405" y="106375"/>
                  </a:moveTo>
                  <a:lnTo>
                    <a:pt x="64871" y="105918"/>
                  </a:lnTo>
                  <a:lnTo>
                    <a:pt x="64706" y="106159"/>
                  </a:lnTo>
                  <a:lnTo>
                    <a:pt x="65405" y="106375"/>
                  </a:lnTo>
                  <a:close/>
                </a:path>
                <a:path w="173355" h="864234">
                  <a:moveTo>
                    <a:pt x="68529" y="557707"/>
                  </a:moveTo>
                  <a:lnTo>
                    <a:pt x="67983" y="556437"/>
                  </a:lnTo>
                  <a:lnTo>
                    <a:pt x="64008" y="555167"/>
                  </a:lnTo>
                  <a:lnTo>
                    <a:pt x="59347" y="555167"/>
                  </a:lnTo>
                  <a:lnTo>
                    <a:pt x="49657" y="552627"/>
                  </a:lnTo>
                  <a:lnTo>
                    <a:pt x="46062" y="553897"/>
                  </a:lnTo>
                  <a:lnTo>
                    <a:pt x="48869" y="556437"/>
                  </a:lnTo>
                  <a:lnTo>
                    <a:pt x="46469" y="556437"/>
                  </a:lnTo>
                  <a:lnTo>
                    <a:pt x="46456" y="555167"/>
                  </a:lnTo>
                  <a:lnTo>
                    <a:pt x="44183" y="555167"/>
                  </a:lnTo>
                  <a:lnTo>
                    <a:pt x="46075" y="556437"/>
                  </a:lnTo>
                  <a:lnTo>
                    <a:pt x="44729" y="556437"/>
                  </a:lnTo>
                  <a:lnTo>
                    <a:pt x="49212" y="558977"/>
                  </a:lnTo>
                  <a:lnTo>
                    <a:pt x="48679" y="558977"/>
                  </a:lnTo>
                  <a:lnTo>
                    <a:pt x="49974" y="560247"/>
                  </a:lnTo>
                  <a:lnTo>
                    <a:pt x="45173" y="560247"/>
                  </a:lnTo>
                  <a:lnTo>
                    <a:pt x="46596" y="561517"/>
                  </a:lnTo>
                  <a:lnTo>
                    <a:pt x="45605" y="561517"/>
                  </a:lnTo>
                  <a:lnTo>
                    <a:pt x="48145" y="562787"/>
                  </a:lnTo>
                  <a:lnTo>
                    <a:pt x="45351" y="562787"/>
                  </a:lnTo>
                  <a:lnTo>
                    <a:pt x="46977" y="564057"/>
                  </a:lnTo>
                  <a:lnTo>
                    <a:pt x="62522" y="564057"/>
                  </a:lnTo>
                  <a:lnTo>
                    <a:pt x="61048" y="561517"/>
                  </a:lnTo>
                  <a:lnTo>
                    <a:pt x="64084" y="561517"/>
                  </a:lnTo>
                  <a:lnTo>
                    <a:pt x="61480" y="558977"/>
                  </a:lnTo>
                  <a:lnTo>
                    <a:pt x="62826" y="557707"/>
                  </a:lnTo>
                  <a:lnTo>
                    <a:pt x="67970" y="560247"/>
                  </a:lnTo>
                  <a:lnTo>
                    <a:pt x="68529" y="557707"/>
                  </a:lnTo>
                  <a:close/>
                </a:path>
                <a:path w="173355" h="864234">
                  <a:moveTo>
                    <a:pt x="69964" y="611047"/>
                  </a:moveTo>
                  <a:lnTo>
                    <a:pt x="68897" y="609777"/>
                  </a:lnTo>
                  <a:lnTo>
                    <a:pt x="68313" y="611047"/>
                  </a:lnTo>
                  <a:lnTo>
                    <a:pt x="69964" y="611047"/>
                  </a:lnTo>
                  <a:close/>
                </a:path>
                <a:path w="173355" h="864234">
                  <a:moveTo>
                    <a:pt x="75336" y="159232"/>
                  </a:moveTo>
                  <a:lnTo>
                    <a:pt x="75018" y="158750"/>
                  </a:lnTo>
                  <a:lnTo>
                    <a:pt x="75336" y="159232"/>
                  </a:lnTo>
                  <a:close/>
                </a:path>
                <a:path w="173355" h="864234">
                  <a:moveTo>
                    <a:pt x="76009" y="160020"/>
                  </a:moveTo>
                  <a:lnTo>
                    <a:pt x="75336" y="159232"/>
                  </a:lnTo>
                  <a:lnTo>
                    <a:pt x="75844" y="160020"/>
                  </a:lnTo>
                  <a:lnTo>
                    <a:pt x="76009" y="160020"/>
                  </a:lnTo>
                  <a:close/>
                </a:path>
                <a:path w="173355" h="864234">
                  <a:moveTo>
                    <a:pt x="80251" y="707758"/>
                  </a:moveTo>
                  <a:lnTo>
                    <a:pt x="80010" y="707999"/>
                  </a:lnTo>
                  <a:lnTo>
                    <a:pt x="80251" y="707758"/>
                  </a:lnTo>
                  <a:close/>
                </a:path>
                <a:path w="173355" h="864234">
                  <a:moveTo>
                    <a:pt x="82600" y="760907"/>
                  </a:moveTo>
                  <a:lnTo>
                    <a:pt x="82372" y="760971"/>
                  </a:lnTo>
                  <a:lnTo>
                    <a:pt x="82169" y="760984"/>
                  </a:lnTo>
                  <a:lnTo>
                    <a:pt x="81838" y="761098"/>
                  </a:lnTo>
                  <a:lnTo>
                    <a:pt x="81140" y="762558"/>
                  </a:lnTo>
                  <a:lnTo>
                    <a:pt x="81965" y="761860"/>
                  </a:lnTo>
                  <a:lnTo>
                    <a:pt x="82372" y="761326"/>
                  </a:lnTo>
                  <a:lnTo>
                    <a:pt x="82600" y="760907"/>
                  </a:lnTo>
                  <a:close/>
                </a:path>
                <a:path w="173355" h="864234">
                  <a:moveTo>
                    <a:pt x="83807" y="767765"/>
                  </a:moveTo>
                  <a:lnTo>
                    <a:pt x="83731" y="767626"/>
                  </a:lnTo>
                  <a:lnTo>
                    <a:pt x="83756" y="767778"/>
                  </a:lnTo>
                  <a:close/>
                </a:path>
                <a:path w="173355" h="864234">
                  <a:moveTo>
                    <a:pt x="84226" y="707440"/>
                  </a:moveTo>
                  <a:lnTo>
                    <a:pt x="83959" y="707428"/>
                  </a:lnTo>
                  <a:lnTo>
                    <a:pt x="84061" y="707567"/>
                  </a:lnTo>
                  <a:lnTo>
                    <a:pt x="84226" y="707440"/>
                  </a:lnTo>
                  <a:close/>
                </a:path>
                <a:path w="173355" h="864234">
                  <a:moveTo>
                    <a:pt x="84632" y="55880"/>
                  </a:moveTo>
                  <a:lnTo>
                    <a:pt x="80606" y="55880"/>
                  </a:lnTo>
                  <a:lnTo>
                    <a:pt x="84188" y="56743"/>
                  </a:lnTo>
                  <a:lnTo>
                    <a:pt x="84632" y="55880"/>
                  </a:lnTo>
                  <a:close/>
                </a:path>
                <a:path w="173355" h="864234">
                  <a:moveTo>
                    <a:pt x="85547" y="57061"/>
                  </a:moveTo>
                  <a:lnTo>
                    <a:pt x="84188" y="56743"/>
                  </a:lnTo>
                  <a:lnTo>
                    <a:pt x="83972" y="57150"/>
                  </a:lnTo>
                  <a:lnTo>
                    <a:pt x="85344" y="57150"/>
                  </a:lnTo>
                  <a:lnTo>
                    <a:pt x="85547" y="57061"/>
                  </a:lnTo>
                  <a:close/>
                </a:path>
                <a:path w="173355" h="864234">
                  <a:moveTo>
                    <a:pt x="86245" y="705815"/>
                  </a:moveTo>
                  <a:lnTo>
                    <a:pt x="84226" y="707440"/>
                  </a:lnTo>
                  <a:lnTo>
                    <a:pt x="85013" y="707491"/>
                  </a:lnTo>
                  <a:lnTo>
                    <a:pt x="86245" y="705815"/>
                  </a:lnTo>
                  <a:close/>
                </a:path>
                <a:path w="173355" h="864234">
                  <a:moveTo>
                    <a:pt x="88303" y="122758"/>
                  </a:moveTo>
                  <a:lnTo>
                    <a:pt x="87769" y="121399"/>
                  </a:lnTo>
                  <a:lnTo>
                    <a:pt x="87439" y="121843"/>
                  </a:lnTo>
                  <a:lnTo>
                    <a:pt x="88303" y="122758"/>
                  </a:lnTo>
                  <a:close/>
                </a:path>
                <a:path w="173355" h="864234">
                  <a:moveTo>
                    <a:pt x="89115" y="30480"/>
                  </a:moveTo>
                  <a:lnTo>
                    <a:pt x="87858" y="29210"/>
                  </a:lnTo>
                  <a:lnTo>
                    <a:pt x="87261" y="30480"/>
                  </a:lnTo>
                  <a:lnTo>
                    <a:pt x="89115" y="30480"/>
                  </a:lnTo>
                  <a:close/>
                </a:path>
                <a:path w="173355" h="864234">
                  <a:moveTo>
                    <a:pt x="89725" y="702487"/>
                  </a:moveTo>
                  <a:lnTo>
                    <a:pt x="86436" y="702487"/>
                  </a:lnTo>
                  <a:lnTo>
                    <a:pt x="86995" y="701217"/>
                  </a:lnTo>
                  <a:lnTo>
                    <a:pt x="84582" y="703757"/>
                  </a:lnTo>
                  <a:lnTo>
                    <a:pt x="80670" y="702487"/>
                  </a:lnTo>
                  <a:lnTo>
                    <a:pt x="89103" y="699947"/>
                  </a:lnTo>
                  <a:lnTo>
                    <a:pt x="85217" y="698677"/>
                  </a:lnTo>
                  <a:lnTo>
                    <a:pt x="85839" y="698677"/>
                  </a:lnTo>
                  <a:lnTo>
                    <a:pt x="86118" y="696137"/>
                  </a:lnTo>
                  <a:lnTo>
                    <a:pt x="81622" y="696137"/>
                  </a:lnTo>
                  <a:lnTo>
                    <a:pt x="83235" y="694867"/>
                  </a:lnTo>
                  <a:lnTo>
                    <a:pt x="83807" y="694867"/>
                  </a:lnTo>
                  <a:lnTo>
                    <a:pt x="83832" y="693597"/>
                  </a:lnTo>
                  <a:lnTo>
                    <a:pt x="83870" y="692327"/>
                  </a:lnTo>
                  <a:lnTo>
                    <a:pt x="77012" y="691057"/>
                  </a:lnTo>
                  <a:lnTo>
                    <a:pt x="79527" y="688517"/>
                  </a:lnTo>
                  <a:lnTo>
                    <a:pt x="78028" y="688517"/>
                  </a:lnTo>
                  <a:lnTo>
                    <a:pt x="79375" y="687247"/>
                  </a:lnTo>
                  <a:lnTo>
                    <a:pt x="80962" y="687247"/>
                  </a:lnTo>
                  <a:lnTo>
                    <a:pt x="77978" y="685977"/>
                  </a:lnTo>
                  <a:lnTo>
                    <a:pt x="80530" y="685977"/>
                  </a:lnTo>
                  <a:lnTo>
                    <a:pt x="81851" y="682167"/>
                  </a:lnTo>
                  <a:lnTo>
                    <a:pt x="75349" y="683437"/>
                  </a:lnTo>
                  <a:lnTo>
                    <a:pt x="74549" y="682167"/>
                  </a:lnTo>
                  <a:lnTo>
                    <a:pt x="73736" y="680897"/>
                  </a:lnTo>
                  <a:lnTo>
                    <a:pt x="78219" y="679627"/>
                  </a:lnTo>
                  <a:lnTo>
                    <a:pt x="79095" y="678357"/>
                  </a:lnTo>
                  <a:lnTo>
                    <a:pt x="79629" y="677087"/>
                  </a:lnTo>
                  <a:lnTo>
                    <a:pt x="80264" y="677087"/>
                  </a:lnTo>
                  <a:lnTo>
                    <a:pt x="80225" y="673277"/>
                  </a:lnTo>
                  <a:lnTo>
                    <a:pt x="75526" y="673277"/>
                  </a:lnTo>
                  <a:lnTo>
                    <a:pt x="73190" y="670737"/>
                  </a:lnTo>
                  <a:lnTo>
                    <a:pt x="77711" y="668197"/>
                  </a:lnTo>
                  <a:lnTo>
                    <a:pt x="74028" y="664387"/>
                  </a:lnTo>
                  <a:lnTo>
                    <a:pt x="76212" y="661847"/>
                  </a:lnTo>
                  <a:lnTo>
                    <a:pt x="72123" y="661847"/>
                  </a:lnTo>
                  <a:lnTo>
                    <a:pt x="72898" y="660577"/>
                  </a:lnTo>
                  <a:lnTo>
                    <a:pt x="72745" y="660577"/>
                  </a:lnTo>
                  <a:lnTo>
                    <a:pt x="68605" y="660577"/>
                  </a:lnTo>
                  <a:lnTo>
                    <a:pt x="72783" y="659307"/>
                  </a:lnTo>
                  <a:lnTo>
                    <a:pt x="72745" y="660577"/>
                  </a:lnTo>
                  <a:lnTo>
                    <a:pt x="76733" y="659307"/>
                  </a:lnTo>
                  <a:lnTo>
                    <a:pt x="75336" y="658037"/>
                  </a:lnTo>
                  <a:lnTo>
                    <a:pt x="75298" y="656767"/>
                  </a:lnTo>
                  <a:lnTo>
                    <a:pt x="69837" y="658037"/>
                  </a:lnTo>
                  <a:lnTo>
                    <a:pt x="72491" y="655497"/>
                  </a:lnTo>
                  <a:lnTo>
                    <a:pt x="71526" y="652957"/>
                  </a:lnTo>
                  <a:lnTo>
                    <a:pt x="70446" y="650417"/>
                  </a:lnTo>
                  <a:lnTo>
                    <a:pt x="72758" y="649147"/>
                  </a:lnTo>
                  <a:lnTo>
                    <a:pt x="71297" y="647877"/>
                  </a:lnTo>
                  <a:lnTo>
                    <a:pt x="69735" y="646607"/>
                  </a:lnTo>
                  <a:lnTo>
                    <a:pt x="72656" y="646607"/>
                  </a:lnTo>
                  <a:lnTo>
                    <a:pt x="73380" y="644067"/>
                  </a:lnTo>
                  <a:lnTo>
                    <a:pt x="72364" y="641527"/>
                  </a:lnTo>
                  <a:lnTo>
                    <a:pt x="74510" y="641527"/>
                  </a:lnTo>
                  <a:lnTo>
                    <a:pt x="74523" y="640257"/>
                  </a:lnTo>
                  <a:lnTo>
                    <a:pt x="65811" y="641527"/>
                  </a:lnTo>
                  <a:lnTo>
                    <a:pt x="65455" y="640257"/>
                  </a:lnTo>
                  <a:lnTo>
                    <a:pt x="69799" y="640257"/>
                  </a:lnTo>
                  <a:lnTo>
                    <a:pt x="69329" y="637717"/>
                  </a:lnTo>
                  <a:lnTo>
                    <a:pt x="73101" y="635177"/>
                  </a:lnTo>
                  <a:lnTo>
                    <a:pt x="68897" y="633907"/>
                  </a:lnTo>
                  <a:lnTo>
                    <a:pt x="70827" y="632637"/>
                  </a:lnTo>
                  <a:lnTo>
                    <a:pt x="71043" y="633907"/>
                  </a:lnTo>
                  <a:lnTo>
                    <a:pt x="71056" y="632637"/>
                  </a:lnTo>
                  <a:lnTo>
                    <a:pt x="72796" y="630097"/>
                  </a:lnTo>
                  <a:lnTo>
                    <a:pt x="73672" y="628827"/>
                  </a:lnTo>
                  <a:lnTo>
                    <a:pt x="70650" y="629462"/>
                  </a:lnTo>
                  <a:lnTo>
                    <a:pt x="67830" y="627557"/>
                  </a:lnTo>
                  <a:lnTo>
                    <a:pt x="68910" y="627557"/>
                  </a:lnTo>
                  <a:lnTo>
                    <a:pt x="65112" y="626287"/>
                  </a:lnTo>
                  <a:lnTo>
                    <a:pt x="64096" y="626287"/>
                  </a:lnTo>
                  <a:lnTo>
                    <a:pt x="62941" y="625017"/>
                  </a:lnTo>
                  <a:lnTo>
                    <a:pt x="64541" y="625017"/>
                  </a:lnTo>
                  <a:lnTo>
                    <a:pt x="65963" y="623747"/>
                  </a:lnTo>
                  <a:lnTo>
                    <a:pt x="61709" y="625017"/>
                  </a:lnTo>
                  <a:lnTo>
                    <a:pt x="63131" y="622477"/>
                  </a:lnTo>
                  <a:lnTo>
                    <a:pt x="61950" y="622477"/>
                  </a:lnTo>
                  <a:lnTo>
                    <a:pt x="60718" y="621207"/>
                  </a:lnTo>
                  <a:lnTo>
                    <a:pt x="62496" y="619937"/>
                  </a:lnTo>
                  <a:lnTo>
                    <a:pt x="63487" y="619937"/>
                  </a:lnTo>
                  <a:lnTo>
                    <a:pt x="61277" y="618667"/>
                  </a:lnTo>
                  <a:lnTo>
                    <a:pt x="63919" y="618667"/>
                  </a:lnTo>
                  <a:lnTo>
                    <a:pt x="65735" y="616127"/>
                  </a:lnTo>
                  <a:lnTo>
                    <a:pt x="67271" y="616127"/>
                  </a:lnTo>
                  <a:lnTo>
                    <a:pt x="67716" y="614857"/>
                  </a:lnTo>
                  <a:lnTo>
                    <a:pt x="71450" y="616127"/>
                  </a:lnTo>
                  <a:lnTo>
                    <a:pt x="69392" y="614857"/>
                  </a:lnTo>
                  <a:lnTo>
                    <a:pt x="64960" y="613587"/>
                  </a:lnTo>
                  <a:lnTo>
                    <a:pt x="64935" y="616127"/>
                  </a:lnTo>
                  <a:lnTo>
                    <a:pt x="60426" y="616127"/>
                  </a:lnTo>
                  <a:lnTo>
                    <a:pt x="63233" y="614857"/>
                  </a:lnTo>
                  <a:lnTo>
                    <a:pt x="64185" y="614857"/>
                  </a:lnTo>
                  <a:lnTo>
                    <a:pt x="64668" y="613587"/>
                  </a:lnTo>
                  <a:lnTo>
                    <a:pt x="64960" y="613587"/>
                  </a:lnTo>
                  <a:lnTo>
                    <a:pt x="66179" y="612317"/>
                  </a:lnTo>
                  <a:lnTo>
                    <a:pt x="66954" y="612317"/>
                  </a:lnTo>
                  <a:lnTo>
                    <a:pt x="67386" y="611047"/>
                  </a:lnTo>
                  <a:lnTo>
                    <a:pt x="67716" y="611047"/>
                  </a:lnTo>
                  <a:lnTo>
                    <a:pt x="67551" y="609777"/>
                  </a:lnTo>
                  <a:lnTo>
                    <a:pt x="68897" y="609777"/>
                  </a:lnTo>
                  <a:lnTo>
                    <a:pt x="68999" y="608507"/>
                  </a:lnTo>
                  <a:lnTo>
                    <a:pt x="64452" y="608507"/>
                  </a:lnTo>
                  <a:lnTo>
                    <a:pt x="64465" y="608736"/>
                  </a:lnTo>
                  <a:lnTo>
                    <a:pt x="64122" y="608749"/>
                  </a:lnTo>
                  <a:lnTo>
                    <a:pt x="63893" y="608825"/>
                  </a:lnTo>
                  <a:lnTo>
                    <a:pt x="63715" y="608901"/>
                  </a:lnTo>
                  <a:lnTo>
                    <a:pt x="64503" y="608990"/>
                  </a:lnTo>
                  <a:lnTo>
                    <a:pt x="64592" y="609777"/>
                  </a:lnTo>
                  <a:lnTo>
                    <a:pt x="64731" y="609777"/>
                  </a:lnTo>
                  <a:lnTo>
                    <a:pt x="64871" y="611047"/>
                  </a:lnTo>
                  <a:lnTo>
                    <a:pt x="63373" y="611047"/>
                  </a:lnTo>
                  <a:lnTo>
                    <a:pt x="62103" y="609777"/>
                  </a:lnTo>
                  <a:lnTo>
                    <a:pt x="63715" y="609777"/>
                  </a:lnTo>
                  <a:lnTo>
                    <a:pt x="58940" y="608507"/>
                  </a:lnTo>
                  <a:lnTo>
                    <a:pt x="63017" y="608507"/>
                  </a:lnTo>
                  <a:lnTo>
                    <a:pt x="65201" y="605967"/>
                  </a:lnTo>
                  <a:lnTo>
                    <a:pt x="67716" y="605967"/>
                  </a:lnTo>
                  <a:lnTo>
                    <a:pt x="66027" y="604697"/>
                  </a:lnTo>
                  <a:lnTo>
                    <a:pt x="66522" y="602157"/>
                  </a:lnTo>
                  <a:lnTo>
                    <a:pt x="60960" y="600887"/>
                  </a:lnTo>
                  <a:lnTo>
                    <a:pt x="60223" y="599617"/>
                  </a:lnTo>
                  <a:lnTo>
                    <a:pt x="63233" y="599617"/>
                  </a:lnTo>
                  <a:lnTo>
                    <a:pt x="63627" y="598347"/>
                  </a:lnTo>
                  <a:lnTo>
                    <a:pt x="63614" y="598220"/>
                  </a:lnTo>
                  <a:lnTo>
                    <a:pt x="63080" y="595807"/>
                  </a:lnTo>
                  <a:lnTo>
                    <a:pt x="64249" y="597077"/>
                  </a:lnTo>
                  <a:lnTo>
                    <a:pt x="65532" y="594537"/>
                  </a:lnTo>
                  <a:lnTo>
                    <a:pt x="62801" y="591997"/>
                  </a:lnTo>
                  <a:lnTo>
                    <a:pt x="62788" y="597077"/>
                  </a:lnTo>
                  <a:lnTo>
                    <a:pt x="60172" y="597077"/>
                  </a:lnTo>
                  <a:lnTo>
                    <a:pt x="61887" y="595807"/>
                  </a:lnTo>
                  <a:lnTo>
                    <a:pt x="62788" y="597077"/>
                  </a:lnTo>
                  <a:lnTo>
                    <a:pt x="62788" y="591985"/>
                  </a:lnTo>
                  <a:lnTo>
                    <a:pt x="60413" y="589457"/>
                  </a:lnTo>
                  <a:lnTo>
                    <a:pt x="62687" y="586917"/>
                  </a:lnTo>
                  <a:lnTo>
                    <a:pt x="61302" y="586917"/>
                  </a:lnTo>
                  <a:lnTo>
                    <a:pt x="65024" y="583107"/>
                  </a:lnTo>
                  <a:lnTo>
                    <a:pt x="58229" y="578027"/>
                  </a:lnTo>
                  <a:lnTo>
                    <a:pt x="64211" y="574217"/>
                  </a:lnTo>
                  <a:lnTo>
                    <a:pt x="65455" y="572947"/>
                  </a:lnTo>
                  <a:lnTo>
                    <a:pt x="63004" y="571677"/>
                  </a:lnTo>
                  <a:lnTo>
                    <a:pt x="64401" y="571677"/>
                  </a:lnTo>
                  <a:lnTo>
                    <a:pt x="60909" y="569137"/>
                  </a:lnTo>
                  <a:lnTo>
                    <a:pt x="58432" y="567867"/>
                  </a:lnTo>
                  <a:lnTo>
                    <a:pt x="68961" y="567867"/>
                  </a:lnTo>
                  <a:lnTo>
                    <a:pt x="67360" y="566597"/>
                  </a:lnTo>
                  <a:lnTo>
                    <a:pt x="65760" y="565327"/>
                  </a:lnTo>
                  <a:lnTo>
                    <a:pt x="53670" y="565327"/>
                  </a:lnTo>
                  <a:lnTo>
                    <a:pt x="53670" y="593267"/>
                  </a:lnTo>
                  <a:lnTo>
                    <a:pt x="51130" y="593267"/>
                  </a:lnTo>
                  <a:lnTo>
                    <a:pt x="51219" y="591997"/>
                  </a:lnTo>
                  <a:lnTo>
                    <a:pt x="53670" y="593267"/>
                  </a:lnTo>
                  <a:lnTo>
                    <a:pt x="53670" y="565327"/>
                  </a:lnTo>
                  <a:lnTo>
                    <a:pt x="50660" y="565327"/>
                  </a:lnTo>
                  <a:lnTo>
                    <a:pt x="50660" y="594537"/>
                  </a:lnTo>
                  <a:lnTo>
                    <a:pt x="49606" y="595807"/>
                  </a:lnTo>
                  <a:lnTo>
                    <a:pt x="46050" y="595807"/>
                  </a:lnTo>
                  <a:lnTo>
                    <a:pt x="47269" y="594537"/>
                  </a:lnTo>
                  <a:lnTo>
                    <a:pt x="48260" y="593496"/>
                  </a:lnTo>
                  <a:lnTo>
                    <a:pt x="50660" y="594537"/>
                  </a:lnTo>
                  <a:lnTo>
                    <a:pt x="50660" y="565327"/>
                  </a:lnTo>
                  <a:lnTo>
                    <a:pt x="50495" y="565327"/>
                  </a:lnTo>
                  <a:lnTo>
                    <a:pt x="50495" y="593267"/>
                  </a:lnTo>
                  <a:lnTo>
                    <a:pt x="48488" y="593267"/>
                  </a:lnTo>
                  <a:lnTo>
                    <a:pt x="47713" y="593267"/>
                  </a:lnTo>
                  <a:lnTo>
                    <a:pt x="48082" y="593420"/>
                  </a:lnTo>
                  <a:lnTo>
                    <a:pt x="45275" y="594537"/>
                  </a:lnTo>
                  <a:lnTo>
                    <a:pt x="46697" y="593267"/>
                  </a:lnTo>
                  <a:lnTo>
                    <a:pt x="41046" y="594537"/>
                  </a:lnTo>
                  <a:lnTo>
                    <a:pt x="46723" y="592150"/>
                  </a:lnTo>
                  <a:lnTo>
                    <a:pt x="47434" y="592950"/>
                  </a:lnTo>
                  <a:lnTo>
                    <a:pt x="49276" y="591997"/>
                  </a:lnTo>
                  <a:lnTo>
                    <a:pt x="49415" y="591997"/>
                  </a:lnTo>
                  <a:lnTo>
                    <a:pt x="50495" y="593267"/>
                  </a:lnTo>
                  <a:lnTo>
                    <a:pt x="50495" y="565327"/>
                  </a:lnTo>
                  <a:lnTo>
                    <a:pt x="48615" y="565327"/>
                  </a:lnTo>
                  <a:lnTo>
                    <a:pt x="45097" y="565327"/>
                  </a:lnTo>
                  <a:lnTo>
                    <a:pt x="47396" y="566534"/>
                  </a:lnTo>
                  <a:lnTo>
                    <a:pt x="42240" y="565327"/>
                  </a:lnTo>
                  <a:lnTo>
                    <a:pt x="47053" y="569137"/>
                  </a:lnTo>
                  <a:lnTo>
                    <a:pt x="41186" y="569137"/>
                  </a:lnTo>
                  <a:lnTo>
                    <a:pt x="46037" y="570407"/>
                  </a:lnTo>
                  <a:lnTo>
                    <a:pt x="45631" y="570585"/>
                  </a:lnTo>
                  <a:lnTo>
                    <a:pt x="45631" y="574217"/>
                  </a:lnTo>
                  <a:lnTo>
                    <a:pt x="44653" y="573151"/>
                  </a:lnTo>
                  <a:lnTo>
                    <a:pt x="44462" y="572947"/>
                  </a:lnTo>
                  <a:lnTo>
                    <a:pt x="44742" y="572947"/>
                  </a:lnTo>
                  <a:lnTo>
                    <a:pt x="44729" y="573227"/>
                  </a:lnTo>
                  <a:lnTo>
                    <a:pt x="45631" y="574217"/>
                  </a:lnTo>
                  <a:lnTo>
                    <a:pt x="45631" y="570585"/>
                  </a:lnTo>
                  <a:lnTo>
                    <a:pt x="43040" y="571677"/>
                  </a:lnTo>
                  <a:lnTo>
                    <a:pt x="44627" y="573227"/>
                  </a:lnTo>
                  <a:lnTo>
                    <a:pt x="44246" y="574217"/>
                  </a:lnTo>
                  <a:lnTo>
                    <a:pt x="41744" y="574217"/>
                  </a:lnTo>
                  <a:lnTo>
                    <a:pt x="45821" y="575487"/>
                  </a:lnTo>
                  <a:lnTo>
                    <a:pt x="46710" y="576757"/>
                  </a:lnTo>
                  <a:lnTo>
                    <a:pt x="49212" y="578027"/>
                  </a:lnTo>
                  <a:lnTo>
                    <a:pt x="46647" y="578027"/>
                  </a:lnTo>
                  <a:lnTo>
                    <a:pt x="44157" y="579297"/>
                  </a:lnTo>
                  <a:lnTo>
                    <a:pt x="47129" y="579297"/>
                  </a:lnTo>
                  <a:lnTo>
                    <a:pt x="42849" y="580567"/>
                  </a:lnTo>
                  <a:lnTo>
                    <a:pt x="45974" y="580567"/>
                  </a:lnTo>
                  <a:lnTo>
                    <a:pt x="43408" y="581837"/>
                  </a:lnTo>
                  <a:lnTo>
                    <a:pt x="41160" y="581837"/>
                  </a:lnTo>
                  <a:lnTo>
                    <a:pt x="42672" y="583107"/>
                  </a:lnTo>
                  <a:lnTo>
                    <a:pt x="45275" y="583107"/>
                  </a:lnTo>
                  <a:lnTo>
                    <a:pt x="46304" y="584377"/>
                  </a:lnTo>
                  <a:lnTo>
                    <a:pt x="40398" y="584377"/>
                  </a:lnTo>
                  <a:lnTo>
                    <a:pt x="41389" y="585647"/>
                  </a:lnTo>
                  <a:lnTo>
                    <a:pt x="44907" y="585647"/>
                  </a:lnTo>
                  <a:lnTo>
                    <a:pt x="44729" y="586917"/>
                  </a:lnTo>
                  <a:lnTo>
                    <a:pt x="43065" y="586917"/>
                  </a:lnTo>
                  <a:lnTo>
                    <a:pt x="46101" y="588187"/>
                  </a:lnTo>
                  <a:lnTo>
                    <a:pt x="44081" y="589915"/>
                  </a:lnTo>
                  <a:lnTo>
                    <a:pt x="44081" y="591058"/>
                  </a:lnTo>
                  <a:lnTo>
                    <a:pt x="43827" y="591070"/>
                  </a:lnTo>
                  <a:lnTo>
                    <a:pt x="44081" y="591058"/>
                  </a:lnTo>
                  <a:lnTo>
                    <a:pt x="44081" y="589915"/>
                  </a:lnTo>
                  <a:lnTo>
                    <a:pt x="43472" y="590423"/>
                  </a:lnTo>
                  <a:lnTo>
                    <a:pt x="43116" y="589737"/>
                  </a:lnTo>
                  <a:lnTo>
                    <a:pt x="43192" y="590651"/>
                  </a:lnTo>
                  <a:lnTo>
                    <a:pt x="43256" y="591337"/>
                  </a:lnTo>
                  <a:lnTo>
                    <a:pt x="44094" y="591146"/>
                  </a:lnTo>
                  <a:lnTo>
                    <a:pt x="44297" y="591134"/>
                  </a:lnTo>
                  <a:lnTo>
                    <a:pt x="46913" y="591997"/>
                  </a:lnTo>
                  <a:lnTo>
                    <a:pt x="46583" y="591997"/>
                  </a:lnTo>
                  <a:lnTo>
                    <a:pt x="41084" y="593267"/>
                  </a:lnTo>
                  <a:lnTo>
                    <a:pt x="40005" y="595807"/>
                  </a:lnTo>
                  <a:lnTo>
                    <a:pt x="42773" y="595807"/>
                  </a:lnTo>
                  <a:lnTo>
                    <a:pt x="41757" y="597077"/>
                  </a:lnTo>
                  <a:lnTo>
                    <a:pt x="43738" y="598347"/>
                  </a:lnTo>
                  <a:lnTo>
                    <a:pt x="44678" y="597077"/>
                  </a:lnTo>
                  <a:lnTo>
                    <a:pt x="46659" y="597077"/>
                  </a:lnTo>
                  <a:lnTo>
                    <a:pt x="50292" y="600887"/>
                  </a:lnTo>
                  <a:lnTo>
                    <a:pt x="49657" y="600824"/>
                  </a:lnTo>
                  <a:lnTo>
                    <a:pt x="49657" y="614857"/>
                  </a:lnTo>
                  <a:lnTo>
                    <a:pt x="49085" y="616127"/>
                  </a:lnTo>
                  <a:lnTo>
                    <a:pt x="48348" y="616127"/>
                  </a:lnTo>
                  <a:lnTo>
                    <a:pt x="48323" y="614857"/>
                  </a:lnTo>
                  <a:lnTo>
                    <a:pt x="49657" y="614857"/>
                  </a:lnTo>
                  <a:lnTo>
                    <a:pt x="49657" y="600824"/>
                  </a:lnTo>
                  <a:lnTo>
                    <a:pt x="37769" y="599617"/>
                  </a:lnTo>
                  <a:lnTo>
                    <a:pt x="42570" y="602157"/>
                  </a:lnTo>
                  <a:lnTo>
                    <a:pt x="49453" y="602157"/>
                  </a:lnTo>
                  <a:lnTo>
                    <a:pt x="48895" y="602462"/>
                  </a:lnTo>
                  <a:lnTo>
                    <a:pt x="48895" y="604697"/>
                  </a:lnTo>
                  <a:lnTo>
                    <a:pt x="46240" y="605967"/>
                  </a:lnTo>
                  <a:lnTo>
                    <a:pt x="44653" y="605967"/>
                  </a:lnTo>
                  <a:lnTo>
                    <a:pt x="44729" y="605548"/>
                  </a:lnTo>
                  <a:lnTo>
                    <a:pt x="48895" y="604697"/>
                  </a:lnTo>
                  <a:lnTo>
                    <a:pt x="48895" y="602462"/>
                  </a:lnTo>
                  <a:lnTo>
                    <a:pt x="47117" y="603427"/>
                  </a:lnTo>
                  <a:lnTo>
                    <a:pt x="43078" y="603427"/>
                  </a:lnTo>
                  <a:lnTo>
                    <a:pt x="42735" y="605967"/>
                  </a:lnTo>
                  <a:lnTo>
                    <a:pt x="44538" y="605586"/>
                  </a:lnTo>
                  <a:lnTo>
                    <a:pt x="44399" y="605967"/>
                  </a:lnTo>
                  <a:lnTo>
                    <a:pt x="41262" y="607237"/>
                  </a:lnTo>
                  <a:lnTo>
                    <a:pt x="46710" y="605967"/>
                  </a:lnTo>
                  <a:lnTo>
                    <a:pt x="46723" y="607237"/>
                  </a:lnTo>
                  <a:lnTo>
                    <a:pt x="43180" y="607237"/>
                  </a:lnTo>
                  <a:lnTo>
                    <a:pt x="43789" y="609777"/>
                  </a:lnTo>
                  <a:lnTo>
                    <a:pt x="46418" y="611047"/>
                  </a:lnTo>
                  <a:lnTo>
                    <a:pt x="47129" y="613587"/>
                  </a:lnTo>
                  <a:lnTo>
                    <a:pt x="43878" y="613587"/>
                  </a:lnTo>
                  <a:lnTo>
                    <a:pt x="45694" y="616127"/>
                  </a:lnTo>
                  <a:lnTo>
                    <a:pt x="43611" y="619937"/>
                  </a:lnTo>
                  <a:lnTo>
                    <a:pt x="41821" y="622477"/>
                  </a:lnTo>
                  <a:lnTo>
                    <a:pt x="44970" y="623747"/>
                  </a:lnTo>
                  <a:lnTo>
                    <a:pt x="46215" y="623747"/>
                  </a:lnTo>
                  <a:lnTo>
                    <a:pt x="46482" y="625017"/>
                  </a:lnTo>
                  <a:lnTo>
                    <a:pt x="43573" y="625017"/>
                  </a:lnTo>
                  <a:lnTo>
                    <a:pt x="46342" y="626287"/>
                  </a:lnTo>
                  <a:lnTo>
                    <a:pt x="49644" y="630097"/>
                  </a:lnTo>
                  <a:lnTo>
                    <a:pt x="46545" y="631367"/>
                  </a:lnTo>
                  <a:lnTo>
                    <a:pt x="45593" y="631367"/>
                  </a:lnTo>
                  <a:lnTo>
                    <a:pt x="44500" y="632637"/>
                  </a:lnTo>
                  <a:lnTo>
                    <a:pt x="52019" y="632637"/>
                  </a:lnTo>
                  <a:lnTo>
                    <a:pt x="49301" y="633907"/>
                  </a:lnTo>
                  <a:lnTo>
                    <a:pt x="48742" y="633907"/>
                  </a:lnTo>
                  <a:lnTo>
                    <a:pt x="47701" y="637717"/>
                  </a:lnTo>
                  <a:lnTo>
                    <a:pt x="50800" y="640257"/>
                  </a:lnTo>
                  <a:lnTo>
                    <a:pt x="46647" y="644067"/>
                  </a:lnTo>
                  <a:lnTo>
                    <a:pt x="51117" y="644067"/>
                  </a:lnTo>
                  <a:lnTo>
                    <a:pt x="45199" y="647877"/>
                  </a:lnTo>
                  <a:lnTo>
                    <a:pt x="51346" y="646607"/>
                  </a:lnTo>
                  <a:lnTo>
                    <a:pt x="48602" y="649147"/>
                  </a:lnTo>
                  <a:lnTo>
                    <a:pt x="47421" y="649147"/>
                  </a:lnTo>
                  <a:lnTo>
                    <a:pt x="45796" y="651687"/>
                  </a:lnTo>
                  <a:lnTo>
                    <a:pt x="49758" y="651687"/>
                  </a:lnTo>
                  <a:lnTo>
                    <a:pt x="50533" y="652957"/>
                  </a:lnTo>
                  <a:lnTo>
                    <a:pt x="47358" y="652957"/>
                  </a:lnTo>
                  <a:lnTo>
                    <a:pt x="50876" y="654227"/>
                  </a:lnTo>
                  <a:lnTo>
                    <a:pt x="50520" y="654342"/>
                  </a:lnTo>
                  <a:lnTo>
                    <a:pt x="51993" y="655497"/>
                  </a:lnTo>
                  <a:lnTo>
                    <a:pt x="48615" y="658037"/>
                  </a:lnTo>
                  <a:lnTo>
                    <a:pt x="46990" y="658037"/>
                  </a:lnTo>
                  <a:lnTo>
                    <a:pt x="50139" y="660577"/>
                  </a:lnTo>
                  <a:lnTo>
                    <a:pt x="47459" y="660577"/>
                  </a:lnTo>
                  <a:lnTo>
                    <a:pt x="50952" y="661847"/>
                  </a:lnTo>
                  <a:lnTo>
                    <a:pt x="49923" y="661847"/>
                  </a:lnTo>
                  <a:lnTo>
                    <a:pt x="48145" y="663117"/>
                  </a:lnTo>
                  <a:lnTo>
                    <a:pt x="48501" y="664387"/>
                  </a:lnTo>
                  <a:lnTo>
                    <a:pt x="49568" y="665657"/>
                  </a:lnTo>
                  <a:lnTo>
                    <a:pt x="47320" y="665657"/>
                  </a:lnTo>
                  <a:lnTo>
                    <a:pt x="47244" y="668197"/>
                  </a:lnTo>
                  <a:lnTo>
                    <a:pt x="49390" y="670737"/>
                  </a:lnTo>
                  <a:lnTo>
                    <a:pt x="49885" y="673277"/>
                  </a:lnTo>
                  <a:lnTo>
                    <a:pt x="50711" y="672007"/>
                  </a:lnTo>
                  <a:lnTo>
                    <a:pt x="54521" y="670737"/>
                  </a:lnTo>
                  <a:lnTo>
                    <a:pt x="55041" y="672007"/>
                  </a:lnTo>
                  <a:lnTo>
                    <a:pt x="55600" y="672007"/>
                  </a:lnTo>
                  <a:lnTo>
                    <a:pt x="55410" y="673277"/>
                  </a:lnTo>
                  <a:lnTo>
                    <a:pt x="53924" y="673277"/>
                  </a:lnTo>
                  <a:lnTo>
                    <a:pt x="53403" y="672642"/>
                  </a:lnTo>
                  <a:lnTo>
                    <a:pt x="51777" y="673277"/>
                  </a:lnTo>
                  <a:lnTo>
                    <a:pt x="50736" y="673277"/>
                  </a:lnTo>
                  <a:lnTo>
                    <a:pt x="52146" y="674547"/>
                  </a:lnTo>
                  <a:lnTo>
                    <a:pt x="51460" y="674547"/>
                  </a:lnTo>
                  <a:lnTo>
                    <a:pt x="46380" y="677087"/>
                  </a:lnTo>
                  <a:lnTo>
                    <a:pt x="49136" y="677087"/>
                  </a:lnTo>
                  <a:lnTo>
                    <a:pt x="49657" y="679627"/>
                  </a:lnTo>
                  <a:lnTo>
                    <a:pt x="51041" y="680897"/>
                  </a:lnTo>
                  <a:lnTo>
                    <a:pt x="51650" y="683437"/>
                  </a:lnTo>
                  <a:lnTo>
                    <a:pt x="54521" y="682167"/>
                  </a:lnTo>
                  <a:lnTo>
                    <a:pt x="54051" y="683437"/>
                  </a:lnTo>
                  <a:lnTo>
                    <a:pt x="56489" y="683437"/>
                  </a:lnTo>
                  <a:lnTo>
                    <a:pt x="55994" y="684707"/>
                  </a:lnTo>
                  <a:lnTo>
                    <a:pt x="54203" y="687247"/>
                  </a:lnTo>
                  <a:lnTo>
                    <a:pt x="54940" y="688517"/>
                  </a:lnTo>
                  <a:lnTo>
                    <a:pt x="56692" y="689787"/>
                  </a:lnTo>
                  <a:lnTo>
                    <a:pt x="57454" y="688517"/>
                  </a:lnTo>
                  <a:lnTo>
                    <a:pt x="59296" y="688517"/>
                  </a:lnTo>
                  <a:lnTo>
                    <a:pt x="56730" y="689787"/>
                  </a:lnTo>
                  <a:lnTo>
                    <a:pt x="57454" y="691057"/>
                  </a:lnTo>
                  <a:lnTo>
                    <a:pt x="55359" y="691057"/>
                  </a:lnTo>
                  <a:lnTo>
                    <a:pt x="56362" y="692327"/>
                  </a:lnTo>
                  <a:lnTo>
                    <a:pt x="56616" y="693597"/>
                  </a:lnTo>
                  <a:lnTo>
                    <a:pt x="59474" y="694867"/>
                  </a:lnTo>
                  <a:lnTo>
                    <a:pt x="60439" y="694867"/>
                  </a:lnTo>
                  <a:lnTo>
                    <a:pt x="60807" y="693597"/>
                  </a:lnTo>
                  <a:lnTo>
                    <a:pt x="61734" y="693597"/>
                  </a:lnTo>
                  <a:lnTo>
                    <a:pt x="62293" y="694867"/>
                  </a:lnTo>
                  <a:lnTo>
                    <a:pt x="60972" y="694867"/>
                  </a:lnTo>
                  <a:lnTo>
                    <a:pt x="59715" y="696137"/>
                  </a:lnTo>
                  <a:lnTo>
                    <a:pt x="59410" y="696137"/>
                  </a:lnTo>
                  <a:lnTo>
                    <a:pt x="64096" y="697407"/>
                  </a:lnTo>
                  <a:lnTo>
                    <a:pt x="53822" y="705027"/>
                  </a:lnTo>
                  <a:lnTo>
                    <a:pt x="59601" y="705027"/>
                  </a:lnTo>
                  <a:lnTo>
                    <a:pt x="63233" y="707567"/>
                  </a:lnTo>
                  <a:lnTo>
                    <a:pt x="80441" y="707567"/>
                  </a:lnTo>
                  <a:lnTo>
                    <a:pt x="80251" y="707758"/>
                  </a:lnTo>
                  <a:lnTo>
                    <a:pt x="80657" y="707567"/>
                  </a:lnTo>
                  <a:lnTo>
                    <a:pt x="81203" y="707567"/>
                  </a:lnTo>
                  <a:lnTo>
                    <a:pt x="81432" y="707275"/>
                  </a:lnTo>
                  <a:lnTo>
                    <a:pt x="83959" y="707428"/>
                  </a:lnTo>
                  <a:lnTo>
                    <a:pt x="83845" y="707263"/>
                  </a:lnTo>
                  <a:lnTo>
                    <a:pt x="82677" y="705650"/>
                  </a:lnTo>
                  <a:lnTo>
                    <a:pt x="83159" y="705027"/>
                  </a:lnTo>
                  <a:lnTo>
                    <a:pt x="84772" y="703757"/>
                  </a:lnTo>
                  <a:lnTo>
                    <a:pt x="84709" y="705027"/>
                  </a:lnTo>
                  <a:lnTo>
                    <a:pt x="86055" y="705027"/>
                  </a:lnTo>
                  <a:lnTo>
                    <a:pt x="86029" y="703757"/>
                  </a:lnTo>
                  <a:lnTo>
                    <a:pt x="88417" y="703757"/>
                  </a:lnTo>
                  <a:lnTo>
                    <a:pt x="89725" y="702487"/>
                  </a:lnTo>
                  <a:close/>
                </a:path>
                <a:path w="173355" h="864234">
                  <a:moveTo>
                    <a:pt x="90436" y="736574"/>
                  </a:moveTo>
                  <a:lnTo>
                    <a:pt x="90055" y="736777"/>
                  </a:lnTo>
                  <a:lnTo>
                    <a:pt x="88519" y="736777"/>
                  </a:lnTo>
                  <a:lnTo>
                    <a:pt x="89281" y="737463"/>
                  </a:lnTo>
                  <a:lnTo>
                    <a:pt x="90170" y="736777"/>
                  </a:lnTo>
                  <a:lnTo>
                    <a:pt x="90436" y="736574"/>
                  </a:lnTo>
                  <a:close/>
                </a:path>
                <a:path w="173355" h="864234">
                  <a:moveTo>
                    <a:pt x="90436" y="725347"/>
                  </a:moveTo>
                  <a:lnTo>
                    <a:pt x="89458" y="722807"/>
                  </a:lnTo>
                  <a:lnTo>
                    <a:pt x="87426" y="724077"/>
                  </a:lnTo>
                  <a:lnTo>
                    <a:pt x="86588" y="724077"/>
                  </a:lnTo>
                  <a:lnTo>
                    <a:pt x="88633" y="725347"/>
                  </a:lnTo>
                  <a:lnTo>
                    <a:pt x="90436" y="725347"/>
                  </a:lnTo>
                  <a:close/>
                </a:path>
                <a:path w="173355" h="864234">
                  <a:moveTo>
                    <a:pt x="91681" y="41910"/>
                  </a:moveTo>
                  <a:lnTo>
                    <a:pt x="91287" y="41910"/>
                  </a:lnTo>
                  <a:lnTo>
                    <a:pt x="91681" y="41910"/>
                  </a:lnTo>
                  <a:close/>
                </a:path>
                <a:path w="173355" h="864234">
                  <a:moveTo>
                    <a:pt x="92316" y="43624"/>
                  </a:moveTo>
                  <a:lnTo>
                    <a:pt x="91909" y="43180"/>
                  </a:lnTo>
                  <a:lnTo>
                    <a:pt x="91020" y="43180"/>
                  </a:lnTo>
                  <a:lnTo>
                    <a:pt x="92316" y="43624"/>
                  </a:lnTo>
                  <a:close/>
                </a:path>
                <a:path w="173355" h="864234">
                  <a:moveTo>
                    <a:pt x="92417" y="735507"/>
                  </a:moveTo>
                  <a:lnTo>
                    <a:pt x="91808" y="735507"/>
                  </a:lnTo>
                  <a:lnTo>
                    <a:pt x="90436" y="736574"/>
                  </a:lnTo>
                  <a:lnTo>
                    <a:pt x="92417" y="735507"/>
                  </a:lnTo>
                  <a:close/>
                </a:path>
                <a:path w="173355" h="864234">
                  <a:moveTo>
                    <a:pt x="93814" y="43180"/>
                  </a:moveTo>
                  <a:lnTo>
                    <a:pt x="91401" y="41960"/>
                  </a:lnTo>
                  <a:lnTo>
                    <a:pt x="91909" y="43180"/>
                  </a:lnTo>
                  <a:lnTo>
                    <a:pt x="93814" y="43180"/>
                  </a:lnTo>
                  <a:close/>
                </a:path>
                <a:path w="173355" h="864234">
                  <a:moveTo>
                    <a:pt x="94691" y="779957"/>
                  </a:moveTo>
                  <a:lnTo>
                    <a:pt x="93599" y="779957"/>
                  </a:lnTo>
                  <a:lnTo>
                    <a:pt x="93243" y="779805"/>
                  </a:lnTo>
                  <a:lnTo>
                    <a:pt x="92633" y="781227"/>
                  </a:lnTo>
                  <a:lnTo>
                    <a:pt x="94691" y="779957"/>
                  </a:lnTo>
                  <a:close/>
                </a:path>
                <a:path w="173355" h="864234">
                  <a:moveTo>
                    <a:pt x="95123" y="85090"/>
                  </a:moveTo>
                  <a:lnTo>
                    <a:pt x="94691" y="84785"/>
                  </a:lnTo>
                  <a:lnTo>
                    <a:pt x="94259" y="85090"/>
                  </a:lnTo>
                  <a:lnTo>
                    <a:pt x="95123" y="85090"/>
                  </a:lnTo>
                  <a:close/>
                </a:path>
                <a:path w="173355" h="864234">
                  <a:moveTo>
                    <a:pt x="98844" y="75234"/>
                  </a:moveTo>
                  <a:lnTo>
                    <a:pt x="98221" y="74930"/>
                  </a:lnTo>
                  <a:lnTo>
                    <a:pt x="98259" y="75260"/>
                  </a:lnTo>
                  <a:lnTo>
                    <a:pt x="98666" y="75590"/>
                  </a:lnTo>
                  <a:lnTo>
                    <a:pt x="98844" y="75234"/>
                  </a:lnTo>
                  <a:close/>
                </a:path>
                <a:path w="173355" h="864234">
                  <a:moveTo>
                    <a:pt x="100558" y="749465"/>
                  </a:moveTo>
                  <a:lnTo>
                    <a:pt x="100380" y="749617"/>
                  </a:lnTo>
                  <a:lnTo>
                    <a:pt x="100253" y="749731"/>
                  </a:lnTo>
                  <a:lnTo>
                    <a:pt x="100101" y="749871"/>
                  </a:lnTo>
                  <a:lnTo>
                    <a:pt x="100355" y="750036"/>
                  </a:lnTo>
                  <a:lnTo>
                    <a:pt x="100558" y="749465"/>
                  </a:lnTo>
                  <a:close/>
                </a:path>
                <a:path w="173355" h="864234">
                  <a:moveTo>
                    <a:pt x="101244" y="66738"/>
                  </a:moveTo>
                  <a:lnTo>
                    <a:pt x="101104" y="66573"/>
                  </a:lnTo>
                  <a:lnTo>
                    <a:pt x="100825" y="66509"/>
                  </a:lnTo>
                  <a:lnTo>
                    <a:pt x="100393" y="66535"/>
                  </a:lnTo>
                  <a:lnTo>
                    <a:pt x="101206" y="66992"/>
                  </a:lnTo>
                  <a:lnTo>
                    <a:pt x="101244" y="66738"/>
                  </a:lnTo>
                  <a:close/>
                </a:path>
                <a:path w="173355" h="864234">
                  <a:moveTo>
                    <a:pt x="101561" y="7620"/>
                  </a:moveTo>
                  <a:lnTo>
                    <a:pt x="100444" y="6350"/>
                  </a:lnTo>
                  <a:lnTo>
                    <a:pt x="100838" y="7620"/>
                  </a:lnTo>
                  <a:lnTo>
                    <a:pt x="101561" y="7620"/>
                  </a:lnTo>
                  <a:close/>
                </a:path>
                <a:path w="173355" h="864234">
                  <a:moveTo>
                    <a:pt x="101625" y="788847"/>
                  </a:moveTo>
                  <a:lnTo>
                    <a:pt x="101180" y="788847"/>
                  </a:lnTo>
                  <a:lnTo>
                    <a:pt x="100965" y="788758"/>
                  </a:lnTo>
                  <a:lnTo>
                    <a:pt x="100228" y="788847"/>
                  </a:lnTo>
                  <a:lnTo>
                    <a:pt x="99847" y="790117"/>
                  </a:lnTo>
                  <a:lnTo>
                    <a:pt x="101625" y="788847"/>
                  </a:lnTo>
                  <a:close/>
                </a:path>
                <a:path w="173355" h="864234">
                  <a:moveTo>
                    <a:pt x="101904" y="757097"/>
                  </a:moveTo>
                  <a:lnTo>
                    <a:pt x="101346" y="757097"/>
                  </a:lnTo>
                  <a:lnTo>
                    <a:pt x="101003" y="758342"/>
                  </a:lnTo>
                  <a:lnTo>
                    <a:pt x="101904" y="757097"/>
                  </a:lnTo>
                  <a:close/>
                </a:path>
                <a:path w="173355" h="864234">
                  <a:moveTo>
                    <a:pt x="102882" y="6350"/>
                  </a:moveTo>
                  <a:lnTo>
                    <a:pt x="101460" y="3810"/>
                  </a:lnTo>
                  <a:lnTo>
                    <a:pt x="100088" y="5080"/>
                  </a:lnTo>
                  <a:lnTo>
                    <a:pt x="101854" y="6350"/>
                  </a:lnTo>
                  <a:lnTo>
                    <a:pt x="102882" y="6350"/>
                  </a:lnTo>
                  <a:close/>
                </a:path>
                <a:path w="173355" h="864234">
                  <a:moveTo>
                    <a:pt x="103797" y="793927"/>
                  </a:moveTo>
                  <a:close/>
                </a:path>
                <a:path w="173355" h="864234">
                  <a:moveTo>
                    <a:pt x="103936" y="791387"/>
                  </a:moveTo>
                  <a:lnTo>
                    <a:pt x="103111" y="791387"/>
                  </a:lnTo>
                  <a:lnTo>
                    <a:pt x="102450" y="792162"/>
                  </a:lnTo>
                  <a:lnTo>
                    <a:pt x="103936" y="791387"/>
                  </a:lnTo>
                  <a:close/>
                </a:path>
                <a:path w="173355" h="864234">
                  <a:moveTo>
                    <a:pt x="104190" y="56007"/>
                  </a:moveTo>
                  <a:lnTo>
                    <a:pt x="104140" y="55880"/>
                  </a:lnTo>
                  <a:lnTo>
                    <a:pt x="104190" y="56007"/>
                  </a:lnTo>
                  <a:close/>
                </a:path>
                <a:path w="173355" h="864234">
                  <a:moveTo>
                    <a:pt x="104660" y="756564"/>
                  </a:moveTo>
                  <a:lnTo>
                    <a:pt x="104482" y="756704"/>
                  </a:lnTo>
                  <a:lnTo>
                    <a:pt x="104381" y="756996"/>
                  </a:lnTo>
                  <a:lnTo>
                    <a:pt x="104660" y="756564"/>
                  </a:lnTo>
                  <a:close/>
                </a:path>
                <a:path w="173355" h="864234">
                  <a:moveTo>
                    <a:pt x="104800" y="756450"/>
                  </a:moveTo>
                  <a:lnTo>
                    <a:pt x="104317" y="756386"/>
                  </a:lnTo>
                  <a:lnTo>
                    <a:pt x="104038" y="756627"/>
                  </a:lnTo>
                  <a:lnTo>
                    <a:pt x="104444" y="756539"/>
                  </a:lnTo>
                  <a:lnTo>
                    <a:pt x="104660" y="756564"/>
                  </a:lnTo>
                  <a:lnTo>
                    <a:pt x="104800" y="756450"/>
                  </a:lnTo>
                  <a:close/>
                </a:path>
                <a:path w="173355" h="864234">
                  <a:moveTo>
                    <a:pt x="105029" y="57150"/>
                  </a:moveTo>
                  <a:lnTo>
                    <a:pt x="104190" y="56007"/>
                  </a:lnTo>
                  <a:lnTo>
                    <a:pt x="104559" y="57150"/>
                  </a:lnTo>
                  <a:lnTo>
                    <a:pt x="105029" y="57150"/>
                  </a:lnTo>
                  <a:close/>
                </a:path>
                <a:path w="173355" h="864234">
                  <a:moveTo>
                    <a:pt x="105714" y="793318"/>
                  </a:moveTo>
                  <a:lnTo>
                    <a:pt x="103835" y="793877"/>
                  </a:lnTo>
                  <a:lnTo>
                    <a:pt x="105295" y="793927"/>
                  </a:lnTo>
                  <a:lnTo>
                    <a:pt x="105714" y="793318"/>
                  </a:lnTo>
                  <a:close/>
                </a:path>
                <a:path w="173355" h="864234">
                  <a:moveTo>
                    <a:pt x="106286" y="59690"/>
                  </a:moveTo>
                  <a:lnTo>
                    <a:pt x="104698" y="58420"/>
                  </a:lnTo>
                  <a:lnTo>
                    <a:pt x="85725" y="58420"/>
                  </a:lnTo>
                  <a:lnTo>
                    <a:pt x="85725" y="68580"/>
                  </a:lnTo>
                  <a:lnTo>
                    <a:pt x="83629" y="68580"/>
                  </a:lnTo>
                  <a:lnTo>
                    <a:pt x="83781" y="67310"/>
                  </a:lnTo>
                  <a:lnTo>
                    <a:pt x="84772" y="67310"/>
                  </a:lnTo>
                  <a:lnTo>
                    <a:pt x="85725" y="68580"/>
                  </a:lnTo>
                  <a:lnTo>
                    <a:pt x="85725" y="58420"/>
                  </a:lnTo>
                  <a:lnTo>
                    <a:pt x="85521" y="58420"/>
                  </a:lnTo>
                  <a:lnTo>
                    <a:pt x="84213" y="58420"/>
                  </a:lnTo>
                  <a:lnTo>
                    <a:pt x="84213" y="64770"/>
                  </a:lnTo>
                  <a:lnTo>
                    <a:pt x="84188" y="66040"/>
                  </a:lnTo>
                  <a:lnTo>
                    <a:pt x="84213" y="64770"/>
                  </a:lnTo>
                  <a:lnTo>
                    <a:pt x="84213" y="58420"/>
                  </a:lnTo>
                  <a:lnTo>
                    <a:pt x="81978" y="58420"/>
                  </a:lnTo>
                  <a:lnTo>
                    <a:pt x="81864" y="59690"/>
                  </a:lnTo>
                  <a:lnTo>
                    <a:pt x="83464" y="63500"/>
                  </a:lnTo>
                  <a:lnTo>
                    <a:pt x="83261" y="66040"/>
                  </a:lnTo>
                  <a:lnTo>
                    <a:pt x="82296" y="64770"/>
                  </a:lnTo>
                  <a:lnTo>
                    <a:pt x="80162" y="64770"/>
                  </a:lnTo>
                  <a:lnTo>
                    <a:pt x="80797" y="68580"/>
                  </a:lnTo>
                  <a:lnTo>
                    <a:pt x="77533" y="71120"/>
                  </a:lnTo>
                  <a:lnTo>
                    <a:pt x="74561" y="73660"/>
                  </a:lnTo>
                  <a:lnTo>
                    <a:pt x="77101" y="74930"/>
                  </a:lnTo>
                  <a:lnTo>
                    <a:pt x="77952" y="76200"/>
                  </a:lnTo>
                  <a:lnTo>
                    <a:pt x="77927" y="77470"/>
                  </a:lnTo>
                  <a:lnTo>
                    <a:pt x="75984" y="76200"/>
                  </a:lnTo>
                  <a:lnTo>
                    <a:pt x="75247" y="76200"/>
                  </a:lnTo>
                  <a:lnTo>
                    <a:pt x="77050" y="78740"/>
                  </a:lnTo>
                  <a:lnTo>
                    <a:pt x="78663" y="83820"/>
                  </a:lnTo>
                  <a:lnTo>
                    <a:pt x="74828" y="85090"/>
                  </a:lnTo>
                  <a:lnTo>
                    <a:pt x="74091" y="83820"/>
                  </a:lnTo>
                  <a:lnTo>
                    <a:pt x="72364" y="85090"/>
                  </a:lnTo>
                  <a:lnTo>
                    <a:pt x="79451" y="87630"/>
                  </a:lnTo>
                  <a:lnTo>
                    <a:pt x="75806" y="87630"/>
                  </a:lnTo>
                  <a:lnTo>
                    <a:pt x="73355" y="91440"/>
                  </a:lnTo>
                  <a:lnTo>
                    <a:pt x="74701" y="95250"/>
                  </a:lnTo>
                  <a:lnTo>
                    <a:pt x="69418" y="96520"/>
                  </a:lnTo>
                  <a:lnTo>
                    <a:pt x="73469" y="99060"/>
                  </a:lnTo>
                  <a:lnTo>
                    <a:pt x="66408" y="100330"/>
                  </a:lnTo>
                  <a:lnTo>
                    <a:pt x="72199" y="101600"/>
                  </a:lnTo>
                  <a:lnTo>
                    <a:pt x="68630" y="102870"/>
                  </a:lnTo>
                  <a:lnTo>
                    <a:pt x="67767" y="102870"/>
                  </a:lnTo>
                  <a:lnTo>
                    <a:pt x="64884" y="104140"/>
                  </a:lnTo>
                  <a:lnTo>
                    <a:pt x="64363" y="105410"/>
                  </a:lnTo>
                  <a:lnTo>
                    <a:pt x="68186" y="106680"/>
                  </a:lnTo>
                  <a:lnTo>
                    <a:pt x="68491" y="107950"/>
                  </a:lnTo>
                  <a:lnTo>
                    <a:pt x="65417" y="106680"/>
                  </a:lnTo>
                  <a:lnTo>
                    <a:pt x="68224" y="109220"/>
                  </a:lnTo>
                  <a:lnTo>
                    <a:pt x="66446" y="109220"/>
                  </a:lnTo>
                  <a:lnTo>
                    <a:pt x="67322" y="110490"/>
                  </a:lnTo>
                  <a:lnTo>
                    <a:pt x="68262" y="111760"/>
                  </a:lnTo>
                  <a:lnTo>
                    <a:pt x="64071" y="113030"/>
                  </a:lnTo>
                  <a:lnTo>
                    <a:pt x="62496" y="111760"/>
                  </a:lnTo>
                  <a:lnTo>
                    <a:pt x="63830" y="116179"/>
                  </a:lnTo>
                  <a:lnTo>
                    <a:pt x="64490" y="116840"/>
                  </a:lnTo>
                  <a:lnTo>
                    <a:pt x="63957" y="116611"/>
                  </a:lnTo>
                  <a:lnTo>
                    <a:pt x="64033" y="116840"/>
                  </a:lnTo>
                  <a:lnTo>
                    <a:pt x="63703" y="116497"/>
                  </a:lnTo>
                  <a:lnTo>
                    <a:pt x="58585" y="114300"/>
                  </a:lnTo>
                  <a:lnTo>
                    <a:pt x="60947" y="116840"/>
                  </a:lnTo>
                  <a:lnTo>
                    <a:pt x="63334" y="116840"/>
                  </a:lnTo>
                  <a:lnTo>
                    <a:pt x="61226" y="118110"/>
                  </a:lnTo>
                  <a:lnTo>
                    <a:pt x="60642" y="119380"/>
                  </a:lnTo>
                  <a:lnTo>
                    <a:pt x="61010" y="120650"/>
                  </a:lnTo>
                  <a:lnTo>
                    <a:pt x="58966" y="119380"/>
                  </a:lnTo>
                  <a:lnTo>
                    <a:pt x="57658" y="121920"/>
                  </a:lnTo>
                  <a:lnTo>
                    <a:pt x="58381" y="125730"/>
                  </a:lnTo>
                  <a:lnTo>
                    <a:pt x="57480" y="128270"/>
                  </a:lnTo>
                  <a:lnTo>
                    <a:pt x="58788" y="127000"/>
                  </a:lnTo>
                  <a:lnTo>
                    <a:pt x="60629" y="128295"/>
                  </a:lnTo>
                  <a:lnTo>
                    <a:pt x="62382" y="129540"/>
                  </a:lnTo>
                  <a:lnTo>
                    <a:pt x="61696" y="129540"/>
                  </a:lnTo>
                  <a:lnTo>
                    <a:pt x="62763" y="130810"/>
                  </a:lnTo>
                  <a:lnTo>
                    <a:pt x="62077" y="130810"/>
                  </a:lnTo>
                  <a:lnTo>
                    <a:pt x="60934" y="130352"/>
                  </a:lnTo>
                  <a:lnTo>
                    <a:pt x="60807" y="129540"/>
                  </a:lnTo>
                  <a:lnTo>
                    <a:pt x="59143" y="129540"/>
                  </a:lnTo>
                  <a:lnTo>
                    <a:pt x="59537" y="129806"/>
                  </a:lnTo>
                  <a:lnTo>
                    <a:pt x="58851" y="129540"/>
                  </a:lnTo>
                  <a:lnTo>
                    <a:pt x="57962" y="129540"/>
                  </a:lnTo>
                  <a:lnTo>
                    <a:pt x="58712" y="130810"/>
                  </a:lnTo>
                  <a:lnTo>
                    <a:pt x="57937" y="130810"/>
                  </a:lnTo>
                  <a:lnTo>
                    <a:pt x="57645" y="130606"/>
                  </a:lnTo>
                  <a:lnTo>
                    <a:pt x="57721" y="130810"/>
                  </a:lnTo>
                  <a:lnTo>
                    <a:pt x="52133" y="130810"/>
                  </a:lnTo>
                  <a:lnTo>
                    <a:pt x="55422" y="132080"/>
                  </a:lnTo>
                  <a:lnTo>
                    <a:pt x="54432" y="132080"/>
                  </a:lnTo>
                  <a:lnTo>
                    <a:pt x="53543" y="134620"/>
                  </a:lnTo>
                  <a:lnTo>
                    <a:pt x="54279" y="137160"/>
                  </a:lnTo>
                  <a:lnTo>
                    <a:pt x="53746" y="138430"/>
                  </a:lnTo>
                  <a:lnTo>
                    <a:pt x="56553" y="139700"/>
                  </a:lnTo>
                  <a:lnTo>
                    <a:pt x="55651" y="140970"/>
                  </a:lnTo>
                  <a:lnTo>
                    <a:pt x="57721" y="142240"/>
                  </a:lnTo>
                  <a:lnTo>
                    <a:pt x="56337" y="143510"/>
                  </a:lnTo>
                  <a:lnTo>
                    <a:pt x="53568" y="144780"/>
                  </a:lnTo>
                  <a:lnTo>
                    <a:pt x="53213" y="146050"/>
                  </a:lnTo>
                  <a:lnTo>
                    <a:pt x="54203" y="148590"/>
                  </a:lnTo>
                  <a:lnTo>
                    <a:pt x="55486" y="147320"/>
                  </a:lnTo>
                  <a:lnTo>
                    <a:pt x="56972" y="148590"/>
                  </a:lnTo>
                  <a:lnTo>
                    <a:pt x="54381" y="148590"/>
                  </a:lnTo>
                  <a:lnTo>
                    <a:pt x="54025" y="149860"/>
                  </a:lnTo>
                  <a:lnTo>
                    <a:pt x="52476" y="148590"/>
                  </a:lnTo>
                  <a:lnTo>
                    <a:pt x="52184" y="151130"/>
                  </a:lnTo>
                  <a:lnTo>
                    <a:pt x="52082" y="152400"/>
                  </a:lnTo>
                  <a:lnTo>
                    <a:pt x="53276" y="154940"/>
                  </a:lnTo>
                  <a:lnTo>
                    <a:pt x="54991" y="154940"/>
                  </a:lnTo>
                  <a:lnTo>
                    <a:pt x="55816" y="156210"/>
                  </a:lnTo>
                  <a:lnTo>
                    <a:pt x="52933" y="156210"/>
                  </a:lnTo>
                  <a:lnTo>
                    <a:pt x="55778" y="160020"/>
                  </a:lnTo>
                  <a:lnTo>
                    <a:pt x="43091" y="161290"/>
                  </a:lnTo>
                  <a:lnTo>
                    <a:pt x="47663" y="166370"/>
                  </a:lnTo>
                  <a:lnTo>
                    <a:pt x="47447" y="165100"/>
                  </a:lnTo>
                  <a:lnTo>
                    <a:pt x="49428" y="168910"/>
                  </a:lnTo>
                  <a:lnTo>
                    <a:pt x="48615" y="170180"/>
                  </a:lnTo>
                  <a:lnTo>
                    <a:pt x="47713" y="167640"/>
                  </a:lnTo>
                  <a:lnTo>
                    <a:pt x="45847" y="168910"/>
                  </a:lnTo>
                  <a:lnTo>
                    <a:pt x="49288" y="172720"/>
                  </a:lnTo>
                  <a:lnTo>
                    <a:pt x="43865" y="172720"/>
                  </a:lnTo>
                  <a:lnTo>
                    <a:pt x="46012" y="176530"/>
                  </a:lnTo>
                  <a:lnTo>
                    <a:pt x="37858" y="176530"/>
                  </a:lnTo>
                  <a:lnTo>
                    <a:pt x="44602" y="182880"/>
                  </a:lnTo>
                  <a:lnTo>
                    <a:pt x="38989" y="184150"/>
                  </a:lnTo>
                  <a:lnTo>
                    <a:pt x="40830" y="185420"/>
                  </a:lnTo>
                  <a:lnTo>
                    <a:pt x="41681" y="186690"/>
                  </a:lnTo>
                  <a:lnTo>
                    <a:pt x="42214" y="193040"/>
                  </a:lnTo>
                  <a:lnTo>
                    <a:pt x="35814" y="196850"/>
                  </a:lnTo>
                  <a:lnTo>
                    <a:pt x="32562" y="203200"/>
                  </a:lnTo>
                  <a:lnTo>
                    <a:pt x="31496" y="204470"/>
                  </a:lnTo>
                  <a:lnTo>
                    <a:pt x="41529" y="207010"/>
                  </a:lnTo>
                  <a:lnTo>
                    <a:pt x="36499" y="208280"/>
                  </a:lnTo>
                  <a:lnTo>
                    <a:pt x="33375" y="205740"/>
                  </a:lnTo>
                  <a:lnTo>
                    <a:pt x="36182" y="212090"/>
                  </a:lnTo>
                  <a:lnTo>
                    <a:pt x="30822" y="214630"/>
                  </a:lnTo>
                  <a:lnTo>
                    <a:pt x="33121" y="219710"/>
                  </a:lnTo>
                  <a:lnTo>
                    <a:pt x="32524" y="219710"/>
                  </a:lnTo>
                  <a:lnTo>
                    <a:pt x="32524" y="223520"/>
                  </a:lnTo>
                  <a:lnTo>
                    <a:pt x="32131" y="223520"/>
                  </a:lnTo>
                  <a:lnTo>
                    <a:pt x="31076" y="222592"/>
                  </a:lnTo>
                  <a:lnTo>
                    <a:pt x="32524" y="223520"/>
                  </a:lnTo>
                  <a:lnTo>
                    <a:pt x="32524" y="219710"/>
                  </a:lnTo>
                  <a:lnTo>
                    <a:pt x="28867" y="219710"/>
                  </a:lnTo>
                  <a:lnTo>
                    <a:pt x="30543" y="222250"/>
                  </a:lnTo>
                  <a:lnTo>
                    <a:pt x="29565" y="222250"/>
                  </a:lnTo>
                  <a:lnTo>
                    <a:pt x="27901" y="223520"/>
                  </a:lnTo>
                  <a:lnTo>
                    <a:pt x="32092" y="226060"/>
                  </a:lnTo>
                  <a:lnTo>
                    <a:pt x="29692" y="226060"/>
                  </a:lnTo>
                  <a:lnTo>
                    <a:pt x="27660" y="227330"/>
                  </a:lnTo>
                  <a:lnTo>
                    <a:pt x="30619" y="227330"/>
                  </a:lnTo>
                  <a:lnTo>
                    <a:pt x="28854" y="228600"/>
                  </a:lnTo>
                  <a:lnTo>
                    <a:pt x="31064" y="231140"/>
                  </a:lnTo>
                  <a:lnTo>
                    <a:pt x="29070" y="232410"/>
                  </a:lnTo>
                  <a:lnTo>
                    <a:pt x="31991" y="233680"/>
                  </a:lnTo>
                  <a:lnTo>
                    <a:pt x="26835" y="234950"/>
                  </a:lnTo>
                  <a:lnTo>
                    <a:pt x="31216" y="236220"/>
                  </a:lnTo>
                  <a:lnTo>
                    <a:pt x="26657" y="234950"/>
                  </a:lnTo>
                  <a:lnTo>
                    <a:pt x="26771" y="237490"/>
                  </a:lnTo>
                  <a:lnTo>
                    <a:pt x="28689" y="238760"/>
                  </a:lnTo>
                  <a:lnTo>
                    <a:pt x="47180" y="238760"/>
                  </a:lnTo>
                  <a:lnTo>
                    <a:pt x="44881" y="236220"/>
                  </a:lnTo>
                  <a:lnTo>
                    <a:pt x="43738" y="234950"/>
                  </a:lnTo>
                  <a:lnTo>
                    <a:pt x="49555" y="234950"/>
                  </a:lnTo>
                  <a:lnTo>
                    <a:pt x="49250" y="233680"/>
                  </a:lnTo>
                  <a:lnTo>
                    <a:pt x="49161" y="232410"/>
                  </a:lnTo>
                  <a:lnTo>
                    <a:pt x="49085" y="231013"/>
                  </a:lnTo>
                  <a:lnTo>
                    <a:pt x="49263" y="229870"/>
                  </a:lnTo>
                  <a:lnTo>
                    <a:pt x="49847" y="229870"/>
                  </a:lnTo>
                  <a:lnTo>
                    <a:pt x="50215" y="231013"/>
                  </a:lnTo>
                  <a:lnTo>
                    <a:pt x="52311" y="229870"/>
                  </a:lnTo>
                  <a:lnTo>
                    <a:pt x="44538" y="228600"/>
                  </a:lnTo>
                  <a:lnTo>
                    <a:pt x="47155" y="226060"/>
                  </a:lnTo>
                  <a:lnTo>
                    <a:pt x="50660" y="226060"/>
                  </a:lnTo>
                  <a:lnTo>
                    <a:pt x="48615" y="228600"/>
                  </a:lnTo>
                  <a:lnTo>
                    <a:pt x="50012" y="227330"/>
                  </a:lnTo>
                  <a:lnTo>
                    <a:pt x="56654" y="229870"/>
                  </a:lnTo>
                  <a:lnTo>
                    <a:pt x="53213" y="227330"/>
                  </a:lnTo>
                  <a:lnTo>
                    <a:pt x="49758" y="224790"/>
                  </a:lnTo>
                  <a:lnTo>
                    <a:pt x="56769" y="224790"/>
                  </a:lnTo>
                  <a:lnTo>
                    <a:pt x="54597" y="223520"/>
                  </a:lnTo>
                  <a:lnTo>
                    <a:pt x="52438" y="222250"/>
                  </a:lnTo>
                  <a:lnTo>
                    <a:pt x="53238" y="220052"/>
                  </a:lnTo>
                  <a:lnTo>
                    <a:pt x="51295" y="218440"/>
                  </a:lnTo>
                  <a:lnTo>
                    <a:pt x="50800" y="215900"/>
                  </a:lnTo>
                  <a:lnTo>
                    <a:pt x="50330" y="214630"/>
                  </a:lnTo>
                  <a:lnTo>
                    <a:pt x="49911" y="214630"/>
                  </a:lnTo>
                  <a:lnTo>
                    <a:pt x="49593" y="213360"/>
                  </a:lnTo>
                  <a:lnTo>
                    <a:pt x="51130" y="213360"/>
                  </a:lnTo>
                  <a:lnTo>
                    <a:pt x="52654" y="212090"/>
                  </a:lnTo>
                  <a:lnTo>
                    <a:pt x="55473" y="213360"/>
                  </a:lnTo>
                  <a:lnTo>
                    <a:pt x="55245" y="214630"/>
                  </a:lnTo>
                  <a:lnTo>
                    <a:pt x="59042" y="214630"/>
                  </a:lnTo>
                  <a:lnTo>
                    <a:pt x="55626" y="212090"/>
                  </a:lnTo>
                  <a:lnTo>
                    <a:pt x="57988" y="212090"/>
                  </a:lnTo>
                  <a:lnTo>
                    <a:pt x="58064" y="209550"/>
                  </a:lnTo>
                  <a:lnTo>
                    <a:pt x="54102" y="209550"/>
                  </a:lnTo>
                  <a:lnTo>
                    <a:pt x="54559" y="208280"/>
                  </a:lnTo>
                  <a:lnTo>
                    <a:pt x="55016" y="207010"/>
                  </a:lnTo>
                  <a:lnTo>
                    <a:pt x="53771" y="207010"/>
                  </a:lnTo>
                  <a:lnTo>
                    <a:pt x="50177" y="204470"/>
                  </a:lnTo>
                  <a:lnTo>
                    <a:pt x="56261" y="205740"/>
                  </a:lnTo>
                  <a:lnTo>
                    <a:pt x="53682" y="204470"/>
                  </a:lnTo>
                  <a:lnTo>
                    <a:pt x="57772" y="204470"/>
                  </a:lnTo>
                  <a:lnTo>
                    <a:pt x="57035" y="203200"/>
                  </a:lnTo>
                  <a:lnTo>
                    <a:pt x="54711" y="200660"/>
                  </a:lnTo>
                  <a:lnTo>
                    <a:pt x="54381" y="199390"/>
                  </a:lnTo>
                  <a:lnTo>
                    <a:pt x="55448" y="199885"/>
                  </a:lnTo>
                  <a:lnTo>
                    <a:pt x="55219" y="199390"/>
                  </a:lnTo>
                  <a:lnTo>
                    <a:pt x="54622" y="198120"/>
                  </a:lnTo>
                  <a:lnTo>
                    <a:pt x="55143" y="196850"/>
                  </a:lnTo>
                  <a:lnTo>
                    <a:pt x="62788" y="199390"/>
                  </a:lnTo>
                  <a:lnTo>
                    <a:pt x="60972" y="196850"/>
                  </a:lnTo>
                  <a:lnTo>
                    <a:pt x="58254" y="193040"/>
                  </a:lnTo>
                  <a:lnTo>
                    <a:pt x="64604" y="193040"/>
                  </a:lnTo>
                  <a:lnTo>
                    <a:pt x="62560" y="190500"/>
                  </a:lnTo>
                  <a:lnTo>
                    <a:pt x="67449" y="187960"/>
                  </a:lnTo>
                  <a:lnTo>
                    <a:pt x="67945" y="184150"/>
                  </a:lnTo>
                  <a:lnTo>
                    <a:pt x="61836" y="181610"/>
                  </a:lnTo>
                  <a:lnTo>
                    <a:pt x="62280" y="181610"/>
                  </a:lnTo>
                  <a:lnTo>
                    <a:pt x="66636" y="180340"/>
                  </a:lnTo>
                  <a:lnTo>
                    <a:pt x="68580" y="179070"/>
                  </a:lnTo>
                  <a:lnTo>
                    <a:pt x="67779" y="180340"/>
                  </a:lnTo>
                  <a:lnTo>
                    <a:pt x="69176" y="181610"/>
                  </a:lnTo>
                  <a:lnTo>
                    <a:pt x="70142" y="179070"/>
                  </a:lnTo>
                  <a:lnTo>
                    <a:pt x="71983" y="181610"/>
                  </a:lnTo>
                  <a:lnTo>
                    <a:pt x="73952" y="180340"/>
                  </a:lnTo>
                  <a:lnTo>
                    <a:pt x="71678" y="180340"/>
                  </a:lnTo>
                  <a:lnTo>
                    <a:pt x="70967" y="179070"/>
                  </a:lnTo>
                  <a:lnTo>
                    <a:pt x="72097" y="177800"/>
                  </a:lnTo>
                  <a:lnTo>
                    <a:pt x="68859" y="179070"/>
                  </a:lnTo>
                  <a:lnTo>
                    <a:pt x="66255" y="175260"/>
                  </a:lnTo>
                  <a:lnTo>
                    <a:pt x="74612" y="177800"/>
                  </a:lnTo>
                  <a:lnTo>
                    <a:pt x="72059" y="175260"/>
                  </a:lnTo>
                  <a:lnTo>
                    <a:pt x="73774" y="176530"/>
                  </a:lnTo>
                  <a:lnTo>
                    <a:pt x="72986" y="175260"/>
                  </a:lnTo>
                  <a:lnTo>
                    <a:pt x="75120" y="171450"/>
                  </a:lnTo>
                  <a:lnTo>
                    <a:pt x="72834" y="170180"/>
                  </a:lnTo>
                  <a:lnTo>
                    <a:pt x="70548" y="168910"/>
                  </a:lnTo>
                  <a:lnTo>
                    <a:pt x="73088" y="168910"/>
                  </a:lnTo>
                  <a:lnTo>
                    <a:pt x="73367" y="170180"/>
                  </a:lnTo>
                  <a:lnTo>
                    <a:pt x="74180" y="168910"/>
                  </a:lnTo>
                  <a:lnTo>
                    <a:pt x="74980" y="167640"/>
                  </a:lnTo>
                  <a:lnTo>
                    <a:pt x="73025" y="165100"/>
                  </a:lnTo>
                  <a:lnTo>
                    <a:pt x="70078" y="161290"/>
                  </a:lnTo>
                  <a:lnTo>
                    <a:pt x="73799" y="160020"/>
                  </a:lnTo>
                  <a:lnTo>
                    <a:pt x="75222" y="161290"/>
                  </a:lnTo>
                  <a:lnTo>
                    <a:pt x="74968" y="160020"/>
                  </a:lnTo>
                  <a:lnTo>
                    <a:pt x="72694" y="158750"/>
                  </a:lnTo>
                  <a:lnTo>
                    <a:pt x="74904" y="158750"/>
                  </a:lnTo>
                  <a:lnTo>
                    <a:pt x="73812" y="157480"/>
                  </a:lnTo>
                  <a:lnTo>
                    <a:pt x="74904" y="156210"/>
                  </a:lnTo>
                  <a:lnTo>
                    <a:pt x="76403" y="157480"/>
                  </a:lnTo>
                  <a:lnTo>
                    <a:pt x="79222" y="156210"/>
                  </a:lnTo>
                  <a:lnTo>
                    <a:pt x="73609" y="152400"/>
                  </a:lnTo>
                  <a:lnTo>
                    <a:pt x="73304" y="149860"/>
                  </a:lnTo>
                  <a:lnTo>
                    <a:pt x="77711" y="151130"/>
                  </a:lnTo>
                  <a:lnTo>
                    <a:pt x="79806" y="148590"/>
                  </a:lnTo>
                  <a:lnTo>
                    <a:pt x="81483" y="148590"/>
                  </a:lnTo>
                  <a:lnTo>
                    <a:pt x="82016" y="147320"/>
                  </a:lnTo>
                  <a:lnTo>
                    <a:pt x="83070" y="144780"/>
                  </a:lnTo>
                  <a:lnTo>
                    <a:pt x="79590" y="142240"/>
                  </a:lnTo>
                  <a:lnTo>
                    <a:pt x="78828" y="138430"/>
                  </a:lnTo>
                  <a:lnTo>
                    <a:pt x="84201" y="137160"/>
                  </a:lnTo>
                  <a:lnTo>
                    <a:pt x="82842" y="132080"/>
                  </a:lnTo>
                  <a:lnTo>
                    <a:pt x="86474" y="129540"/>
                  </a:lnTo>
                  <a:lnTo>
                    <a:pt x="85521" y="129540"/>
                  </a:lnTo>
                  <a:lnTo>
                    <a:pt x="83070" y="128270"/>
                  </a:lnTo>
                  <a:lnTo>
                    <a:pt x="83908" y="128270"/>
                  </a:lnTo>
                  <a:lnTo>
                    <a:pt x="82143" y="127000"/>
                  </a:lnTo>
                  <a:lnTo>
                    <a:pt x="80365" y="125730"/>
                  </a:lnTo>
                  <a:lnTo>
                    <a:pt x="84353" y="127000"/>
                  </a:lnTo>
                  <a:lnTo>
                    <a:pt x="88328" y="127000"/>
                  </a:lnTo>
                  <a:lnTo>
                    <a:pt x="87731" y="125730"/>
                  </a:lnTo>
                  <a:lnTo>
                    <a:pt x="88214" y="124460"/>
                  </a:lnTo>
                  <a:lnTo>
                    <a:pt x="83007" y="123190"/>
                  </a:lnTo>
                  <a:lnTo>
                    <a:pt x="86728" y="120650"/>
                  </a:lnTo>
                  <a:lnTo>
                    <a:pt x="87045" y="118110"/>
                  </a:lnTo>
                  <a:lnTo>
                    <a:pt x="87122" y="115570"/>
                  </a:lnTo>
                  <a:lnTo>
                    <a:pt x="90131" y="114300"/>
                  </a:lnTo>
                  <a:lnTo>
                    <a:pt x="89052" y="113030"/>
                  </a:lnTo>
                  <a:lnTo>
                    <a:pt x="89357" y="111760"/>
                  </a:lnTo>
                  <a:lnTo>
                    <a:pt x="91084" y="111760"/>
                  </a:lnTo>
                  <a:lnTo>
                    <a:pt x="93141" y="109220"/>
                  </a:lnTo>
                  <a:lnTo>
                    <a:pt x="93205" y="107950"/>
                  </a:lnTo>
                  <a:lnTo>
                    <a:pt x="93281" y="106680"/>
                  </a:lnTo>
                  <a:lnTo>
                    <a:pt x="95123" y="107950"/>
                  </a:lnTo>
                  <a:lnTo>
                    <a:pt x="95770" y="106680"/>
                  </a:lnTo>
                  <a:lnTo>
                    <a:pt x="87579" y="102870"/>
                  </a:lnTo>
                  <a:lnTo>
                    <a:pt x="87833" y="101600"/>
                  </a:lnTo>
                  <a:lnTo>
                    <a:pt x="92163" y="102870"/>
                  </a:lnTo>
                  <a:lnTo>
                    <a:pt x="92519" y="101600"/>
                  </a:lnTo>
                  <a:lnTo>
                    <a:pt x="92875" y="100330"/>
                  </a:lnTo>
                  <a:lnTo>
                    <a:pt x="97421" y="99060"/>
                  </a:lnTo>
                  <a:lnTo>
                    <a:pt x="94411" y="95250"/>
                  </a:lnTo>
                  <a:lnTo>
                    <a:pt x="96202" y="96520"/>
                  </a:lnTo>
                  <a:lnTo>
                    <a:pt x="96735" y="95250"/>
                  </a:lnTo>
                  <a:lnTo>
                    <a:pt x="100571" y="93980"/>
                  </a:lnTo>
                  <a:lnTo>
                    <a:pt x="94678" y="91440"/>
                  </a:lnTo>
                  <a:lnTo>
                    <a:pt x="98437" y="92710"/>
                  </a:lnTo>
                  <a:lnTo>
                    <a:pt x="97586" y="91440"/>
                  </a:lnTo>
                  <a:lnTo>
                    <a:pt x="95897" y="88900"/>
                  </a:lnTo>
                  <a:lnTo>
                    <a:pt x="94678" y="87630"/>
                  </a:lnTo>
                  <a:lnTo>
                    <a:pt x="97383" y="88900"/>
                  </a:lnTo>
                  <a:lnTo>
                    <a:pt x="94221" y="86360"/>
                  </a:lnTo>
                  <a:lnTo>
                    <a:pt x="93268" y="86360"/>
                  </a:lnTo>
                  <a:lnTo>
                    <a:pt x="93040" y="85090"/>
                  </a:lnTo>
                  <a:lnTo>
                    <a:pt x="92798" y="83820"/>
                  </a:lnTo>
                  <a:lnTo>
                    <a:pt x="93281" y="83820"/>
                  </a:lnTo>
                  <a:lnTo>
                    <a:pt x="94691" y="84785"/>
                  </a:lnTo>
                  <a:lnTo>
                    <a:pt x="96113" y="83820"/>
                  </a:lnTo>
                  <a:lnTo>
                    <a:pt x="91960" y="82550"/>
                  </a:lnTo>
                  <a:lnTo>
                    <a:pt x="96151" y="82550"/>
                  </a:lnTo>
                  <a:lnTo>
                    <a:pt x="95173" y="81280"/>
                  </a:lnTo>
                  <a:lnTo>
                    <a:pt x="93345" y="80010"/>
                  </a:lnTo>
                  <a:lnTo>
                    <a:pt x="92506" y="78740"/>
                  </a:lnTo>
                  <a:lnTo>
                    <a:pt x="95948" y="78740"/>
                  </a:lnTo>
                  <a:lnTo>
                    <a:pt x="95046" y="77470"/>
                  </a:lnTo>
                  <a:lnTo>
                    <a:pt x="94145" y="76200"/>
                  </a:lnTo>
                  <a:lnTo>
                    <a:pt x="96088" y="76200"/>
                  </a:lnTo>
                  <a:lnTo>
                    <a:pt x="96824" y="77470"/>
                  </a:lnTo>
                  <a:lnTo>
                    <a:pt x="99415" y="76200"/>
                  </a:lnTo>
                  <a:lnTo>
                    <a:pt x="98666" y="75590"/>
                  </a:lnTo>
                  <a:lnTo>
                    <a:pt x="98374" y="76200"/>
                  </a:lnTo>
                  <a:lnTo>
                    <a:pt x="98259" y="75260"/>
                  </a:lnTo>
                  <a:lnTo>
                    <a:pt x="94703" y="72390"/>
                  </a:lnTo>
                  <a:lnTo>
                    <a:pt x="99644" y="72390"/>
                  </a:lnTo>
                  <a:lnTo>
                    <a:pt x="98894" y="75260"/>
                  </a:lnTo>
                  <a:lnTo>
                    <a:pt x="100761" y="76200"/>
                  </a:lnTo>
                  <a:lnTo>
                    <a:pt x="101688" y="74930"/>
                  </a:lnTo>
                  <a:lnTo>
                    <a:pt x="104825" y="77470"/>
                  </a:lnTo>
                  <a:lnTo>
                    <a:pt x="103289" y="76200"/>
                  </a:lnTo>
                  <a:lnTo>
                    <a:pt x="102108" y="74930"/>
                  </a:lnTo>
                  <a:lnTo>
                    <a:pt x="99758" y="72390"/>
                  </a:lnTo>
                  <a:lnTo>
                    <a:pt x="101409" y="71120"/>
                  </a:lnTo>
                  <a:lnTo>
                    <a:pt x="102349" y="71120"/>
                  </a:lnTo>
                  <a:lnTo>
                    <a:pt x="102590" y="72390"/>
                  </a:lnTo>
                  <a:lnTo>
                    <a:pt x="102946" y="71120"/>
                  </a:lnTo>
                  <a:lnTo>
                    <a:pt x="103441" y="69850"/>
                  </a:lnTo>
                  <a:lnTo>
                    <a:pt x="103619" y="69850"/>
                  </a:lnTo>
                  <a:lnTo>
                    <a:pt x="105778" y="71120"/>
                  </a:lnTo>
                  <a:lnTo>
                    <a:pt x="105283" y="68580"/>
                  </a:lnTo>
                  <a:lnTo>
                    <a:pt x="105625" y="68580"/>
                  </a:lnTo>
                  <a:lnTo>
                    <a:pt x="104279" y="67970"/>
                  </a:lnTo>
                  <a:lnTo>
                    <a:pt x="104279" y="69850"/>
                  </a:lnTo>
                  <a:lnTo>
                    <a:pt x="103682" y="69850"/>
                  </a:lnTo>
                  <a:lnTo>
                    <a:pt x="103632" y="69011"/>
                  </a:lnTo>
                  <a:lnTo>
                    <a:pt x="104279" y="69850"/>
                  </a:lnTo>
                  <a:lnTo>
                    <a:pt x="104279" y="67970"/>
                  </a:lnTo>
                  <a:lnTo>
                    <a:pt x="102831" y="67310"/>
                  </a:lnTo>
                  <a:lnTo>
                    <a:pt x="103581" y="66040"/>
                  </a:lnTo>
                  <a:lnTo>
                    <a:pt x="101231" y="66040"/>
                  </a:lnTo>
                  <a:lnTo>
                    <a:pt x="101282" y="67310"/>
                  </a:lnTo>
                  <a:lnTo>
                    <a:pt x="101130" y="68580"/>
                  </a:lnTo>
                  <a:lnTo>
                    <a:pt x="100990" y="68580"/>
                  </a:lnTo>
                  <a:lnTo>
                    <a:pt x="100799" y="69850"/>
                  </a:lnTo>
                  <a:lnTo>
                    <a:pt x="99580" y="68580"/>
                  </a:lnTo>
                  <a:lnTo>
                    <a:pt x="98590" y="67310"/>
                  </a:lnTo>
                  <a:lnTo>
                    <a:pt x="100393" y="67310"/>
                  </a:lnTo>
                  <a:lnTo>
                    <a:pt x="98310" y="66040"/>
                  </a:lnTo>
                  <a:lnTo>
                    <a:pt x="96227" y="64770"/>
                  </a:lnTo>
                  <a:lnTo>
                    <a:pt x="100431" y="64770"/>
                  </a:lnTo>
                  <a:lnTo>
                    <a:pt x="103149" y="63500"/>
                  </a:lnTo>
                  <a:lnTo>
                    <a:pt x="105625" y="64770"/>
                  </a:lnTo>
                  <a:lnTo>
                    <a:pt x="105206" y="63500"/>
                  </a:lnTo>
                  <a:lnTo>
                    <a:pt x="104787" y="62230"/>
                  </a:lnTo>
                  <a:lnTo>
                    <a:pt x="106286" y="59690"/>
                  </a:lnTo>
                  <a:close/>
                </a:path>
                <a:path w="173355" h="864234">
                  <a:moveTo>
                    <a:pt x="107251" y="759637"/>
                  </a:moveTo>
                  <a:lnTo>
                    <a:pt x="106984" y="758367"/>
                  </a:lnTo>
                  <a:lnTo>
                    <a:pt x="105270" y="758367"/>
                  </a:lnTo>
                  <a:lnTo>
                    <a:pt x="107251" y="759637"/>
                  </a:lnTo>
                  <a:close/>
                </a:path>
                <a:path w="173355" h="864234">
                  <a:moveTo>
                    <a:pt x="108470" y="40640"/>
                  </a:moveTo>
                  <a:lnTo>
                    <a:pt x="107442" y="41465"/>
                  </a:lnTo>
                  <a:lnTo>
                    <a:pt x="106997" y="41910"/>
                  </a:lnTo>
                  <a:lnTo>
                    <a:pt x="107632" y="41910"/>
                  </a:lnTo>
                  <a:lnTo>
                    <a:pt x="108470" y="40640"/>
                  </a:lnTo>
                  <a:close/>
                </a:path>
                <a:path w="173355" h="864234">
                  <a:moveTo>
                    <a:pt x="110998" y="763447"/>
                  </a:moveTo>
                  <a:lnTo>
                    <a:pt x="109677" y="764717"/>
                  </a:lnTo>
                  <a:lnTo>
                    <a:pt x="110020" y="764717"/>
                  </a:lnTo>
                  <a:lnTo>
                    <a:pt x="110998" y="763447"/>
                  </a:lnTo>
                  <a:close/>
                </a:path>
                <a:path w="173355" h="864234">
                  <a:moveTo>
                    <a:pt x="112014" y="762000"/>
                  </a:moveTo>
                  <a:lnTo>
                    <a:pt x="111582" y="762304"/>
                  </a:lnTo>
                  <a:lnTo>
                    <a:pt x="111277" y="762558"/>
                  </a:lnTo>
                  <a:lnTo>
                    <a:pt x="110998" y="762838"/>
                  </a:lnTo>
                  <a:lnTo>
                    <a:pt x="111252" y="762660"/>
                  </a:lnTo>
                  <a:lnTo>
                    <a:pt x="111544" y="762444"/>
                  </a:lnTo>
                  <a:lnTo>
                    <a:pt x="112014" y="762000"/>
                  </a:lnTo>
                  <a:close/>
                </a:path>
                <a:path w="173355" h="864234">
                  <a:moveTo>
                    <a:pt x="115023" y="778687"/>
                  </a:moveTo>
                  <a:lnTo>
                    <a:pt x="114325" y="778687"/>
                  </a:lnTo>
                  <a:lnTo>
                    <a:pt x="114350" y="778941"/>
                  </a:lnTo>
                  <a:lnTo>
                    <a:pt x="115023" y="778687"/>
                  </a:lnTo>
                  <a:close/>
                </a:path>
                <a:path w="173355" h="864234">
                  <a:moveTo>
                    <a:pt x="115417" y="772337"/>
                  </a:moveTo>
                  <a:lnTo>
                    <a:pt x="115125" y="772198"/>
                  </a:lnTo>
                  <a:lnTo>
                    <a:pt x="114896" y="772337"/>
                  </a:lnTo>
                  <a:lnTo>
                    <a:pt x="115417" y="772337"/>
                  </a:lnTo>
                  <a:close/>
                </a:path>
                <a:path w="173355" h="864234">
                  <a:moveTo>
                    <a:pt x="116459" y="776973"/>
                  </a:moveTo>
                  <a:lnTo>
                    <a:pt x="116306" y="777252"/>
                  </a:lnTo>
                  <a:lnTo>
                    <a:pt x="116293" y="777405"/>
                  </a:lnTo>
                  <a:lnTo>
                    <a:pt x="116459" y="776973"/>
                  </a:lnTo>
                  <a:close/>
                </a:path>
                <a:path w="173355" h="864234">
                  <a:moveTo>
                    <a:pt x="116725" y="803503"/>
                  </a:moveTo>
                  <a:lnTo>
                    <a:pt x="116687" y="803122"/>
                  </a:lnTo>
                  <a:lnTo>
                    <a:pt x="116713" y="802640"/>
                  </a:lnTo>
                  <a:lnTo>
                    <a:pt x="116141" y="802640"/>
                  </a:lnTo>
                  <a:lnTo>
                    <a:pt x="115912" y="803300"/>
                  </a:lnTo>
                  <a:lnTo>
                    <a:pt x="116205" y="803503"/>
                  </a:lnTo>
                  <a:lnTo>
                    <a:pt x="116725" y="803503"/>
                  </a:lnTo>
                  <a:close/>
                </a:path>
                <a:path w="173355" h="864234">
                  <a:moveTo>
                    <a:pt x="118287" y="803275"/>
                  </a:moveTo>
                  <a:lnTo>
                    <a:pt x="117144" y="803503"/>
                  </a:lnTo>
                  <a:lnTo>
                    <a:pt x="116725" y="803503"/>
                  </a:lnTo>
                  <a:lnTo>
                    <a:pt x="116789" y="803960"/>
                  </a:lnTo>
                  <a:lnTo>
                    <a:pt x="116928" y="804252"/>
                  </a:lnTo>
                  <a:lnTo>
                    <a:pt x="118287" y="803275"/>
                  </a:lnTo>
                  <a:close/>
                </a:path>
                <a:path w="173355" h="864234">
                  <a:moveTo>
                    <a:pt x="119138" y="769797"/>
                  </a:moveTo>
                  <a:lnTo>
                    <a:pt x="116713" y="769797"/>
                  </a:lnTo>
                  <a:lnTo>
                    <a:pt x="114782" y="771067"/>
                  </a:lnTo>
                  <a:lnTo>
                    <a:pt x="112750" y="771067"/>
                  </a:lnTo>
                  <a:lnTo>
                    <a:pt x="115125" y="772198"/>
                  </a:lnTo>
                  <a:lnTo>
                    <a:pt x="119138" y="769797"/>
                  </a:lnTo>
                  <a:close/>
                </a:path>
                <a:path w="173355" h="864234">
                  <a:moveTo>
                    <a:pt x="120218" y="808672"/>
                  </a:moveTo>
                  <a:lnTo>
                    <a:pt x="119303" y="809167"/>
                  </a:lnTo>
                  <a:lnTo>
                    <a:pt x="119583" y="809167"/>
                  </a:lnTo>
                  <a:lnTo>
                    <a:pt x="120218" y="808672"/>
                  </a:lnTo>
                  <a:close/>
                </a:path>
                <a:path w="173355" h="864234">
                  <a:moveTo>
                    <a:pt x="123202" y="813066"/>
                  </a:moveTo>
                  <a:lnTo>
                    <a:pt x="122008" y="812774"/>
                  </a:lnTo>
                  <a:lnTo>
                    <a:pt x="121069" y="814311"/>
                  </a:lnTo>
                  <a:lnTo>
                    <a:pt x="123202" y="813066"/>
                  </a:lnTo>
                  <a:close/>
                </a:path>
                <a:path w="173355" h="864234">
                  <a:moveTo>
                    <a:pt x="124015" y="8890"/>
                  </a:moveTo>
                  <a:lnTo>
                    <a:pt x="123786" y="7620"/>
                  </a:lnTo>
                  <a:lnTo>
                    <a:pt x="120548" y="5080"/>
                  </a:lnTo>
                  <a:lnTo>
                    <a:pt x="116484" y="5080"/>
                  </a:lnTo>
                  <a:lnTo>
                    <a:pt x="116001" y="3810"/>
                  </a:lnTo>
                  <a:lnTo>
                    <a:pt x="113766" y="2540"/>
                  </a:lnTo>
                  <a:lnTo>
                    <a:pt x="111518" y="1270"/>
                  </a:lnTo>
                  <a:lnTo>
                    <a:pt x="107111" y="0"/>
                  </a:lnTo>
                  <a:lnTo>
                    <a:pt x="103098" y="0"/>
                  </a:lnTo>
                  <a:lnTo>
                    <a:pt x="105308" y="2540"/>
                  </a:lnTo>
                  <a:lnTo>
                    <a:pt x="102908" y="2540"/>
                  </a:lnTo>
                  <a:lnTo>
                    <a:pt x="103251" y="1270"/>
                  </a:lnTo>
                  <a:lnTo>
                    <a:pt x="100901" y="1270"/>
                  </a:lnTo>
                  <a:lnTo>
                    <a:pt x="102565" y="2540"/>
                  </a:lnTo>
                  <a:lnTo>
                    <a:pt x="103632" y="3810"/>
                  </a:lnTo>
                  <a:lnTo>
                    <a:pt x="102412" y="2540"/>
                  </a:lnTo>
                  <a:lnTo>
                    <a:pt x="100952" y="2540"/>
                  </a:lnTo>
                  <a:lnTo>
                    <a:pt x="104749" y="6350"/>
                  </a:lnTo>
                  <a:lnTo>
                    <a:pt x="104355" y="6350"/>
                  </a:lnTo>
                  <a:lnTo>
                    <a:pt x="105244" y="7620"/>
                  </a:lnTo>
                  <a:lnTo>
                    <a:pt x="104851" y="7620"/>
                  </a:lnTo>
                  <a:lnTo>
                    <a:pt x="104851" y="53035"/>
                  </a:lnTo>
                  <a:lnTo>
                    <a:pt x="102171" y="52070"/>
                  </a:lnTo>
                  <a:lnTo>
                    <a:pt x="104317" y="50800"/>
                  </a:lnTo>
                  <a:lnTo>
                    <a:pt x="104851" y="53035"/>
                  </a:lnTo>
                  <a:lnTo>
                    <a:pt x="104851" y="7620"/>
                  </a:lnTo>
                  <a:lnTo>
                    <a:pt x="102882" y="7620"/>
                  </a:lnTo>
                  <a:lnTo>
                    <a:pt x="101282" y="6350"/>
                  </a:lnTo>
                  <a:lnTo>
                    <a:pt x="102730" y="7620"/>
                  </a:lnTo>
                  <a:lnTo>
                    <a:pt x="101561" y="7620"/>
                  </a:lnTo>
                  <a:lnTo>
                    <a:pt x="100266" y="8890"/>
                  </a:lnTo>
                  <a:lnTo>
                    <a:pt x="102552" y="10160"/>
                  </a:lnTo>
                  <a:lnTo>
                    <a:pt x="99707" y="10160"/>
                  </a:lnTo>
                  <a:lnTo>
                    <a:pt x="102247" y="12700"/>
                  </a:lnTo>
                  <a:lnTo>
                    <a:pt x="97955" y="11430"/>
                  </a:lnTo>
                  <a:lnTo>
                    <a:pt x="98894" y="12700"/>
                  </a:lnTo>
                  <a:lnTo>
                    <a:pt x="100850" y="13970"/>
                  </a:lnTo>
                  <a:lnTo>
                    <a:pt x="100749" y="15240"/>
                  </a:lnTo>
                  <a:lnTo>
                    <a:pt x="96062" y="11430"/>
                  </a:lnTo>
                  <a:lnTo>
                    <a:pt x="99466" y="17780"/>
                  </a:lnTo>
                  <a:lnTo>
                    <a:pt x="94043" y="15240"/>
                  </a:lnTo>
                  <a:lnTo>
                    <a:pt x="98336" y="17780"/>
                  </a:lnTo>
                  <a:lnTo>
                    <a:pt x="94818" y="19050"/>
                  </a:lnTo>
                  <a:lnTo>
                    <a:pt x="96761" y="21590"/>
                  </a:lnTo>
                  <a:lnTo>
                    <a:pt x="92684" y="21590"/>
                  </a:lnTo>
                  <a:lnTo>
                    <a:pt x="96494" y="24130"/>
                  </a:lnTo>
                  <a:lnTo>
                    <a:pt x="96837" y="25400"/>
                  </a:lnTo>
                  <a:lnTo>
                    <a:pt x="98920" y="26670"/>
                  </a:lnTo>
                  <a:lnTo>
                    <a:pt x="94780" y="26670"/>
                  </a:lnTo>
                  <a:lnTo>
                    <a:pt x="94653" y="24130"/>
                  </a:lnTo>
                  <a:lnTo>
                    <a:pt x="90957" y="24130"/>
                  </a:lnTo>
                  <a:lnTo>
                    <a:pt x="94094" y="25400"/>
                  </a:lnTo>
                  <a:lnTo>
                    <a:pt x="93332" y="26670"/>
                  </a:lnTo>
                  <a:lnTo>
                    <a:pt x="96088" y="27940"/>
                  </a:lnTo>
                  <a:lnTo>
                    <a:pt x="94678" y="27940"/>
                  </a:lnTo>
                  <a:lnTo>
                    <a:pt x="91313" y="26670"/>
                  </a:lnTo>
                  <a:lnTo>
                    <a:pt x="96088" y="29210"/>
                  </a:lnTo>
                  <a:lnTo>
                    <a:pt x="91833" y="27940"/>
                  </a:lnTo>
                  <a:lnTo>
                    <a:pt x="94526" y="30480"/>
                  </a:lnTo>
                  <a:lnTo>
                    <a:pt x="91681" y="30480"/>
                  </a:lnTo>
                  <a:lnTo>
                    <a:pt x="89890" y="29210"/>
                  </a:lnTo>
                  <a:lnTo>
                    <a:pt x="90843" y="30480"/>
                  </a:lnTo>
                  <a:lnTo>
                    <a:pt x="91186" y="30480"/>
                  </a:lnTo>
                  <a:lnTo>
                    <a:pt x="93154" y="31750"/>
                  </a:lnTo>
                  <a:lnTo>
                    <a:pt x="93560" y="34290"/>
                  </a:lnTo>
                  <a:lnTo>
                    <a:pt x="90182" y="31750"/>
                  </a:lnTo>
                  <a:lnTo>
                    <a:pt x="88112" y="31750"/>
                  </a:lnTo>
                  <a:lnTo>
                    <a:pt x="88684" y="33020"/>
                  </a:lnTo>
                  <a:lnTo>
                    <a:pt x="91732" y="35560"/>
                  </a:lnTo>
                  <a:lnTo>
                    <a:pt x="89712" y="35560"/>
                  </a:lnTo>
                  <a:lnTo>
                    <a:pt x="92189" y="38100"/>
                  </a:lnTo>
                  <a:lnTo>
                    <a:pt x="88620" y="39370"/>
                  </a:lnTo>
                  <a:lnTo>
                    <a:pt x="91782" y="41910"/>
                  </a:lnTo>
                  <a:lnTo>
                    <a:pt x="94589" y="41910"/>
                  </a:lnTo>
                  <a:lnTo>
                    <a:pt x="95897" y="43180"/>
                  </a:lnTo>
                  <a:lnTo>
                    <a:pt x="95719" y="43180"/>
                  </a:lnTo>
                  <a:lnTo>
                    <a:pt x="97751" y="44450"/>
                  </a:lnTo>
                  <a:lnTo>
                    <a:pt x="95491" y="44450"/>
                  </a:lnTo>
                  <a:lnTo>
                    <a:pt x="94551" y="43180"/>
                  </a:lnTo>
                  <a:lnTo>
                    <a:pt x="93878" y="43180"/>
                  </a:lnTo>
                  <a:lnTo>
                    <a:pt x="94665" y="44450"/>
                  </a:lnTo>
                  <a:lnTo>
                    <a:pt x="92316" y="43624"/>
                  </a:lnTo>
                  <a:lnTo>
                    <a:pt x="94183" y="45720"/>
                  </a:lnTo>
                  <a:lnTo>
                    <a:pt x="92862" y="46990"/>
                  </a:lnTo>
                  <a:lnTo>
                    <a:pt x="89420" y="45720"/>
                  </a:lnTo>
                  <a:lnTo>
                    <a:pt x="92583" y="44450"/>
                  </a:lnTo>
                  <a:lnTo>
                    <a:pt x="89115" y="44450"/>
                  </a:lnTo>
                  <a:lnTo>
                    <a:pt x="90970" y="43180"/>
                  </a:lnTo>
                  <a:lnTo>
                    <a:pt x="85242" y="43180"/>
                  </a:lnTo>
                  <a:lnTo>
                    <a:pt x="91325" y="41973"/>
                  </a:lnTo>
                  <a:lnTo>
                    <a:pt x="85636" y="41910"/>
                  </a:lnTo>
                  <a:lnTo>
                    <a:pt x="83908" y="43180"/>
                  </a:lnTo>
                  <a:lnTo>
                    <a:pt x="86487" y="44450"/>
                  </a:lnTo>
                  <a:lnTo>
                    <a:pt x="84772" y="45720"/>
                  </a:lnTo>
                  <a:lnTo>
                    <a:pt x="86474" y="46990"/>
                  </a:lnTo>
                  <a:lnTo>
                    <a:pt x="87591" y="46990"/>
                  </a:lnTo>
                  <a:lnTo>
                    <a:pt x="89281" y="48260"/>
                  </a:lnTo>
                  <a:lnTo>
                    <a:pt x="91605" y="52070"/>
                  </a:lnTo>
                  <a:lnTo>
                    <a:pt x="80048" y="46990"/>
                  </a:lnTo>
                  <a:lnTo>
                    <a:pt x="83756" y="50800"/>
                  </a:lnTo>
                  <a:lnTo>
                    <a:pt x="85801" y="52070"/>
                  </a:lnTo>
                  <a:lnTo>
                    <a:pt x="89966" y="54610"/>
                  </a:lnTo>
                  <a:lnTo>
                    <a:pt x="87185" y="54610"/>
                  </a:lnTo>
                  <a:lnTo>
                    <a:pt x="83566" y="53340"/>
                  </a:lnTo>
                  <a:lnTo>
                    <a:pt x="82486" y="54610"/>
                  </a:lnTo>
                  <a:lnTo>
                    <a:pt x="88620" y="55880"/>
                  </a:lnTo>
                  <a:lnTo>
                    <a:pt x="85547" y="57061"/>
                  </a:lnTo>
                  <a:lnTo>
                    <a:pt x="85877" y="57150"/>
                  </a:lnTo>
                  <a:lnTo>
                    <a:pt x="103111" y="57150"/>
                  </a:lnTo>
                  <a:lnTo>
                    <a:pt x="101523" y="55880"/>
                  </a:lnTo>
                  <a:lnTo>
                    <a:pt x="104089" y="55880"/>
                  </a:lnTo>
                  <a:lnTo>
                    <a:pt x="104902" y="54610"/>
                  </a:lnTo>
                  <a:lnTo>
                    <a:pt x="105130" y="54229"/>
                  </a:lnTo>
                  <a:lnTo>
                    <a:pt x="105244" y="54051"/>
                  </a:lnTo>
                  <a:lnTo>
                    <a:pt x="105702" y="53340"/>
                  </a:lnTo>
                  <a:lnTo>
                    <a:pt x="105283" y="53187"/>
                  </a:lnTo>
                  <a:lnTo>
                    <a:pt x="105333" y="52070"/>
                  </a:lnTo>
                  <a:lnTo>
                    <a:pt x="106362" y="53340"/>
                  </a:lnTo>
                  <a:lnTo>
                    <a:pt x="107416" y="52070"/>
                  </a:lnTo>
                  <a:lnTo>
                    <a:pt x="108470" y="50800"/>
                  </a:lnTo>
                  <a:lnTo>
                    <a:pt x="106743" y="46990"/>
                  </a:lnTo>
                  <a:lnTo>
                    <a:pt x="105803" y="44450"/>
                  </a:lnTo>
                  <a:lnTo>
                    <a:pt x="105333" y="43180"/>
                  </a:lnTo>
                  <a:lnTo>
                    <a:pt x="107442" y="41465"/>
                  </a:lnTo>
                  <a:lnTo>
                    <a:pt x="112115" y="36830"/>
                  </a:lnTo>
                  <a:lnTo>
                    <a:pt x="110617" y="34290"/>
                  </a:lnTo>
                  <a:lnTo>
                    <a:pt x="107645" y="29210"/>
                  </a:lnTo>
                  <a:lnTo>
                    <a:pt x="111163" y="27940"/>
                  </a:lnTo>
                  <a:lnTo>
                    <a:pt x="114693" y="26670"/>
                  </a:lnTo>
                  <a:lnTo>
                    <a:pt x="116255" y="25400"/>
                  </a:lnTo>
                  <a:lnTo>
                    <a:pt x="113995" y="24130"/>
                  </a:lnTo>
                  <a:lnTo>
                    <a:pt x="112560" y="22860"/>
                  </a:lnTo>
                  <a:lnTo>
                    <a:pt x="115646" y="24130"/>
                  </a:lnTo>
                  <a:lnTo>
                    <a:pt x="114211" y="22860"/>
                  </a:lnTo>
                  <a:lnTo>
                    <a:pt x="112776" y="21590"/>
                  </a:lnTo>
                  <a:lnTo>
                    <a:pt x="111048" y="17780"/>
                  </a:lnTo>
                  <a:lnTo>
                    <a:pt x="121386" y="20320"/>
                  </a:lnTo>
                  <a:lnTo>
                    <a:pt x="117640" y="16510"/>
                  </a:lnTo>
                  <a:lnTo>
                    <a:pt x="115531" y="15240"/>
                  </a:lnTo>
                  <a:lnTo>
                    <a:pt x="116243" y="15240"/>
                  </a:lnTo>
                  <a:lnTo>
                    <a:pt x="115468" y="12700"/>
                  </a:lnTo>
                  <a:lnTo>
                    <a:pt x="117373" y="12700"/>
                  </a:lnTo>
                  <a:lnTo>
                    <a:pt x="115747" y="11430"/>
                  </a:lnTo>
                  <a:lnTo>
                    <a:pt x="116916" y="11430"/>
                  </a:lnTo>
                  <a:lnTo>
                    <a:pt x="118478" y="12700"/>
                  </a:lnTo>
                  <a:lnTo>
                    <a:pt x="117881" y="11430"/>
                  </a:lnTo>
                  <a:lnTo>
                    <a:pt x="116700" y="8890"/>
                  </a:lnTo>
                  <a:lnTo>
                    <a:pt x="118491" y="7620"/>
                  </a:lnTo>
                  <a:lnTo>
                    <a:pt x="122732" y="11430"/>
                  </a:lnTo>
                  <a:lnTo>
                    <a:pt x="124015" y="8890"/>
                  </a:lnTo>
                  <a:close/>
                </a:path>
                <a:path w="173355" h="864234">
                  <a:moveTo>
                    <a:pt x="124523" y="787577"/>
                  </a:moveTo>
                  <a:close/>
                </a:path>
                <a:path w="173355" h="864234">
                  <a:moveTo>
                    <a:pt x="126060" y="781227"/>
                  </a:moveTo>
                  <a:lnTo>
                    <a:pt x="125933" y="781227"/>
                  </a:lnTo>
                  <a:lnTo>
                    <a:pt x="126060" y="781227"/>
                  </a:lnTo>
                  <a:close/>
                </a:path>
                <a:path w="173355" h="864234">
                  <a:moveTo>
                    <a:pt x="126276" y="788301"/>
                  </a:moveTo>
                  <a:lnTo>
                    <a:pt x="126022" y="788377"/>
                  </a:lnTo>
                  <a:lnTo>
                    <a:pt x="126009" y="788543"/>
                  </a:lnTo>
                  <a:lnTo>
                    <a:pt x="125996" y="788758"/>
                  </a:lnTo>
                  <a:lnTo>
                    <a:pt x="126187" y="788492"/>
                  </a:lnTo>
                  <a:lnTo>
                    <a:pt x="126276" y="788301"/>
                  </a:lnTo>
                  <a:close/>
                </a:path>
                <a:path w="173355" h="864234">
                  <a:moveTo>
                    <a:pt x="126593" y="794448"/>
                  </a:moveTo>
                  <a:lnTo>
                    <a:pt x="126276" y="794410"/>
                  </a:lnTo>
                  <a:lnTo>
                    <a:pt x="125996" y="794397"/>
                  </a:lnTo>
                  <a:lnTo>
                    <a:pt x="125780" y="794613"/>
                  </a:lnTo>
                  <a:lnTo>
                    <a:pt x="125996" y="794740"/>
                  </a:lnTo>
                  <a:lnTo>
                    <a:pt x="126314" y="794613"/>
                  </a:lnTo>
                  <a:lnTo>
                    <a:pt x="126593" y="794448"/>
                  </a:lnTo>
                  <a:close/>
                </a:path>
                <a:path w="173355" h="864234">
                  <a:moveTo>
                    <a:pt x="128638" y="822413"/>
                  </a:moveTo>
                  <a:lnTo>
                    <a:pt x="128562" y="821867"/>
                  </a:lnTo>
                  <a:lnTo>
                    <a:pt x="128028" y="823137"/>
                  </a:lnTo>
                  <a:lnTo>
                    <a:pt x="128638" y="822413"/>
                  </a:lnTo>
                  <a:close/>
                </a:path>
                <a:path w="173355" h="864234">
                  <a:moveTo>
                    <a:pt x="128714" y="793927"/>
                  </a:moveTo>
                  <a:lnTo>
                    <a:pt x="127609" y="795197"/>
                  </a:lnTo>
                  <a:lnTo>
                    <a:pt x="127889" y="795197"/>
                  </a:lnTo>
                  <a:lnTo>
                    <a:pt x="128714" y="793927"/>
                  </a:lnTo>
                  <a:close/>
                </a:path>
                <a:path w="173355" h="864234">
                  <a:moveTo>
                    <a:pt x="132130" y="800277"/>
                  </a:moveTo>
                  <a:lnTo>
                    <a:pt x="131305" y="799680"/>
                  </a:lnTo>
                  <a:lnTo>
                    <a:pt x="130225" y="801192"/>
                  </a:lnTo>
                  <a:lnTo>
                    <a:pt x="132130" y="800277"/>
                  </a:lnTo>
                  <a:close/>
                </a:path>
                <a:path w="173355" h="864234">
                  <a:moveTo>
                    <a:pt x="132702" y="797737"/>
                  </a:moveTo>
                  <a:lnTo>
                    <a:pt x="130352" y="799007"/>
                  </a:lnTo>
                  <a:lnTo>
                    <a:pt x="131305" y="799680"/>
                  </a:lnTo>
                  <a:lnTo>
                    <a:pt x="132702" y="797737"/>
                  </a:lnTo>
                  <a:close/>
                </a:path>
                <a:path w="173355" h="864234">
                  <a:moveTo>
                    <a:pt x="135293" y="798029"/>
                  </a:moveTo>
                  <a:lnTo>
                    <a:pt x="133883" y="797775"/>
                  </a:lnTo>
                  <a:lnTo>
                    <a:pt x="134823" y="798042"/>
                  </a:lnTo>
                  <a:lnTo>
                    <a:pt x="135293" y="798029"/>
                  </a:lnTo>
                  <a:close/>
                </a:path>
                <a:path w="173355" h="864234">
                  <a:moveTo>
                    <a:pt x="136728" y="809167"/>
                  </a:moveTo>
                  <a:lnTo>
                    <a:pt x="136347" y="808647"/>
                  </a:lnTo>
                  <a:lnTo>
                    <a:pt x="136372" y="809167"/>
                  </a:lnTo>
                  <a:lnTo>
                    <a:pt x="136728" y="809167"/>
                  </a:lnTo>
                  <a:close/>
                </a:path>
                <a:path w="173355" h="864234">
                  <a:moveTo>
                    <a:pt x="138353" y="808634"/>
                  </a:moveTo>
                  <a:lnTo>
                    <a:pt x="137020" y="809625"/>
                  </a:lnTo>
                  <a:lnTo>
                    <a:pt x="138353" y="808659"/>
                  </a:lnTo>
                  <a:close/>
                </a:path>
                <a:path w="173355" h="864234">
                  <a:moveTo>
                    <a:pt x="139166" y="808012"/>
                  </a:moveTo>
                  <a:lnTo>
                    <a:pt x="138455" y="807770"/>
                  </a:lnTo>
                  <a:lnTo>
                    <a:pt x="138353" y="808634"/>
                  </a:lnTo>
                  <a:lnTo>
                    <a:pt x="139166" y="808012"/>
                  </a:lnTo>
                  <a:close/>
                </a:path>
                <a:path w="173355" h="864234">
                  <a:moveTo>
                    <a:pt x="142278" y="819365"/>
                  </a:moveTo>
                  <a:lnTo>
                    <a:pt x="142163" y="819569"/>
                  </a:lnTo>
                  <a:lnTo>
                    <a:pt x="142278" y="819365"/>
                  </a:lnTo>
                  <a:close/>
                </a:path>
                <a:path w="173355" h="864234">
                  <a:moveTo>
                    <a:pt x="142430" y="818984"/>
                  </a:moveTo>
                  <a:lnTo>
                    <a:pt x="142405" y="818857"/>
                  </a:lnTo>
                  <a:lnTo>
                    <a:pt x="142290" y="819365"/>
                  </a:lnTo>
                  <a:lnTo>
                    <a:pt x="142405" y="819162"/>
                  </a:lnTo>
                  <a:lnTo>
                    <a:pt x="142430" y="818984"/>
                  </a:lnTo>
                  <a:close/>
                </a:path>
                <a:path w="173355" h="864234">
                  <a:moveTo>
                    <a:pt x="142722" y="817549"/>
                  </a:moveTo>
                  <a:lnTo>
                    <a:pt x="141833" y="818248"/>
                  </a:lnTo>
                  <a:lnTo>
                    <a:pt x="142341" y="818413"/>
                  </a:lnTo>
                  <a:lnTo>
                    <a:pt x="142405" y="818857"/>
                  </a:lnTo>
                  <a:lnTo>
                    <a:pt x="142722" y="817549"/>
                  </a:lnTo>
                  <a:close/>
                </a:path>
                <a:path w="173355" h="864234">
                  <a:moveTo>
                    <a:pt x="144183" y="836790"/>
                  </a:moveTo>
                  <a:lnTo>
                    <a:pt x="144005" y="836980"/>
                  </a:lnTo>
                  <a:lnTo>
                    <a:pt x="143865" y="837209"/>
                  </a:lnTo>
                  <a:lnTo>
                    <a:pt x="143764" y="837438"/>
                  </a:lnTo>
                  <a:lnTo>
                    <a:pt x="143903" y="837298"/>
                  </a:lnTo>
                  <a:lnTo>
                    <a:pt x="144043" y="837057"/>
                  </a:lnTo>
                  <a:lnTo>
                    <a:pt x="144183" y="836790"/>
                  </a:lnTo>
                  <a:close/>
                </a:path>
                <a:path w="173355" h="864234">
                  <a:moveTo>
                    <a:pt x="147942" y="841133"/>
                  </a:moveTo>
                  <a:lnTo>
                    <a:pt x="147916" y="840917"/>
                  </a:lnTo>
                  <a:lnTo>
                    <a:pt x="147231" y="842187"/>
                  </a:lnTo>
                  <a:lnTo>
                    <a:pt x="147942" y="841133"/>
                  </a:lnTo>
                  <a:close/>
                </a:path>
                <a:path w="173355" h="864234">
                  <a:moveTo>
                    <a:pt x="149491" y="820280"/>
                  </a:moveTo>
                  <a:lnTo>
                    <a:pt x="149212" y="820521"/>
                  </a:lnTo>
                  <a:lnTo>
                    <a:pt x="148983" y="820775"/>
                  </a:lnTo>
                  <a:lnTo>
                    <a:pt x="148755" y="821042"/>
                  </a:lnTo>
                  <a:lnTo>
                    <a:pt x="149059" y="820724"/>
                  </a:lnTo>
                  <a:lnTo>
                    <a:pt x="149326" y="820445"/>
                  </a:lnTo>
                  <a:lnTo>
                    <a:pt x="149491" y="820280"/>
                  </a:lnTo>
                  <a:close/>
                </a:path>
                <a:path w="173355" h="864234">
                  <a:moveTo>
                    <a:pt x="149555" y="838377"/>
                  </a:moveTo>
                  <a:lnTo>
                    <a:pt x="148602" y="838377"/>
                  </a:lnTo>
                  <a:lnTo>
                    <a:pt x="147307" y="838377"/>
                  </a:lnTo>
                  <a:lnTo>
                    <a:pt x="148107" y="839647"/>
                  </a:lnTo>
                  <a:lnTo>
                    <a:pt x="149555" y="838377"/>
                  </a:lnTo>
                  <a:close/>
                </a:path>
                <a:path w="173355" h="864234">
                  <a:moveTo>
                    <a:pt x="150799" y="848067"/>
                  </a:moveTo>
                  <a:lnTo>
                    <a:pt x="149961" y="848537"/>
                  </a:lnTo>
                  <a:lnTo>
                    <a:pt x="150710" y="848537"/>
                  </a:lnTo>
                  <a:lnTo>
                    <a:pt x="150799" y="848067"/>
                  </a:lnTo>
                  <a:close/>
                </a:path>
                <a:path w="173355" h="864234">
                  <a:moveTo>
                    <a:pt x="151295" y="845362"/>
                  </a:moveTo>
                  <a:lnTo>
                    <a:pt x="150329" y="846213"/>
                  </a:lnTo>
                  <a:lnTo>
                    <a:pt x="150736" y="845870"/>
                  </a:lnTo>
                  <a:lnTo>
                    <a:pt x="151028" y="845616"/>
                  </a:lnTo>
                  <a:lnTo>
                    <a:pt x="151282" y="845388"/>
                  </a:lnTo>
                  <a:close/>
                </a:path>
                <a:path w="173355" h="864234">
                  <a:moveTo>
                    <a:pt x="152704" y="851077"/>
                  </a:moveTo>
                  <a:lnTo>
                    <a:pt x="152577" y="850303"/>
                  </a:lnTo>
                  <a:lnTo>
                    <a:pt x="151434" y="851077"/>
                  </a:lnTo>
                  <a:lnTo>
                    <a:pt x="152704" y="851077"/>
                  </a:lnTo>
                  <a:close/>
                </a:path>
                <a:path w="173355" h="864234">
                  <a:moveTo>
                    <a:pt x="154368" y="826020"/>
                  </a:moveTo>
                  <a:lnTo>
                    <a:pt x="153047" y="826681"/>
                  </a:lnTo>
                  <a:lnTo>
                    <a:pt x="153212" y="826846"/>
                  </a:lnTo>
                  <a:lnTo>
                    <a:pt x="153530" y="826617"/>
                  </a:lnTo>
                  <a:lnTo>
                    <a:pt x="153936" y="826338"/>
                  </a:lnTo>
                  <a:lnTo>
                    <a:pt x="154368" y="826020"/>
                  </a:lnTo>
                  <a:close/>
                </a:path>
                <a:path w="173355" h="864234">
                  <a:moveTo>
                    <a:pt x="154863" y="829487"/>
                  </a:moveTo>
                  <a:lnTo>
                    <a:pt x="154381" y="829487"/>
                  </a:lnTo>
                  <a:lnTo>
                    <a:pt x="154355" y="829919"/>
                  </a:lnTo>
                  <a:lnTo>
                    <a:pt x="154863" y="829487"/>
                  </a:lnTo>
                  <a:close/>
                </a:path>
                <a:path w="173355" h="864234">
                  <a:moveTo>
                    <a:pt x="158635" y="839152"/>
                  </a:moveTo>
                  <a:lnTo>
                    <a:pt x="157772" y="839647"/>
                  </a:lnTo>
                  <a:lnTo>
                    <a:pt x="157492" y="840282"/>
                  </a:lnTo>
                  <a:lnTo>
                    <a:pt x="158635" y="839152"/>
                  </a:lnTo>
                  <a:close/>
                </a:path>
                <a:path w="173355" h="864234">
                  <a:moveTo>
                    <a:pt x="159283" y="857516"/>
                  </a:moveTo>
                  <a:lnTo>
                    <a:pt x="158965" y="857542"/>
                  </a:lnTo>
                  <a:lnTo>
                    <a:pt x="158788" y="857885"/>
                  </a:lnTo>
                  <a:lnTo>
                    <a:pt x="159283" y="857516"/>
                  </a:lnTo>
                  <a:close/>
                </a:path>
                <a:path w="173355" h="864234">
                  <a:moveTo>
                    <a:pt x="160083" y="856919"/>
                  </a:moveTo>
                  <a:lnTo>
                    <a:pt x="159283" y="857516"/>
                  </a:lnTo>
                  <a:lnTo>
                    <a:pt x="159461" y="857516"/>
                  </a:lnTo>
                  <a:lnTo>
                    <a:pt x="160083" y="856919"/>
                  </a:lnTo>
                  <a:close/>
                </a:path>
                <a:path w="173355" h="864234">
                  <a:moveTo>
                    <a:pt x="160274" y="833399"/>
                  </a:moveTo>
                  <a:lnTo>
                    <a:pt x="160210" y="833158"/>
                  </a:lnTo>
                  <a:lnTo>
                    <a:pt x="158064" y="835164"/>
                  </a:lnTo>
                  <a:lnTo>
                    <a:pt x="157073" y="836015"/>
                  </a:lnTo>
                  <a:lnTo>
                    <a:pt x="158026" y="835240"/>
                  </a:lnTo>
                  <a:lnTo>
                    <a:pt x="158559" y="834948"/>
                  </a:lnTo>
                  <a:lnTo>
                    <a:pt x="158864" y="834948"/>
                  </a:lnTo>
                  <a:lnTo>
                    <a:pt x="159258" y="834542"/>
                  </a:lnTo>
                  <a:lnTo>
                    <a:pt x="159715" y="834059"/>
                  </a:lnTo>
                  <a:lnTo>
                    <a:pt x="160274" y="833399"/>
                  </a:lnTo>
                  <a:close/>
                </a:path>
                <a:path w="173355" h="864234">
                  <a:moveTo>
                    <a:pt x="160286" y="842187"/>
                  </a:moveTo>
                  <a:lnTo>
                    <a:pt x="159740" y="842187"/>
                  </a:lnTo>
                  <a:lnTo>
                    <a:pt x="159016" y="842987"/>
                  </a:lnTo>
                  <a:lnTo>
                    <a:pt x="160286" y="842187"/>
                  </a:lnTo>
                  <a:close/>
                </a:path>
                <a:path w="173355" h="864234">
                  <a:moveTo>
                    <a:pt x="160667" y="837107"/>
                  </a:moveTo>
                  <a:lnTo>
                    <a:pt x="158635" y="839152"/>
                  </a:lnTo>
                  <a:lnTo>
                    <a:pt x="159981" y="838377"/>
                  </a:lnTo>
                  <a:lnTo>
                    <a:pt x="159575" y="839647"/>
                  </a:lnTo>
                  <a:lnTo>
                    <a:pt x="160121" y="838377"/>
                  </a:lnTo>
                  <a:lnTo>
                    <a:pt x="160667" y="837107"/>
                  </a:lnTo>
                  <a:close/>
                </a:path>
                <a:path w="173355" h="864234">
                  <a:moveTo>
                    <a:pt x="160756" y="854087"/>
                  </a:moveTo>
                  <a:lnTo>
                    <a:pt x="159219" y="855116"/>
                  </a:lnTo>
                  <a:lnTo>
                    <a:pt x="159397" y="855599"/>
                  </a:lnTo>
                  <a:lnTo>
                    <a:pt x="158534" y="857567"/>
                  </a:lnTo>
                  <a:lnTo>
                    <a:pt x="158965" y="857542"/>
                  </a:lnTo>
                  <a:lnTo>
                    <a:pt x="160756" y="854087"/>
                  </a:lnTo>
                  <a:close/>
                </a:path>
                <a:path w="173355" h="864234">
                  <a:moveTo>
                    <a:pt x="160858" y="856183"/>
                  </a:moveTo>
                  <a:lnTo>
                    <a:pt x="160083" y="856932"/>
                  </a:lnTo>
                  <a:lnTo>
                    <a:pt x="160261" y="856792"/>
                  </a:lnTo>
                  <a:lnTo>
                    <a:pt x="160515" y="856551"/>
                  </a:lnTo>
                  <a:lnTo>
                    <a:pt x="160858" y="856183"/>
                  </a:lnTo>
                  <a:close/>
                </a:path>
                <a:path w="173355" h="864234">
                  <a:moveTo>
                    <a:pt x="161734" y="857935"/>
                  </a:moveTo>
                  <a:lnTo>
                    <a:pt x="161607" y="857872"/>
                  </a:lnTo>
                  <a:lnTo>
                    <a:pt x="161391" y="857669"/>
                  </a:lnTo>
                  <a:lnTo>
                    <a:pt x="161480" y="857872"/>
                  </a:lnTo>
                  <a:lnTo>
                    <a:pt x="161734" y="857935"/>
                  </a:lnTo>
                  <a:close/>
                </a:path>
                <a:path w="173355" h="864234">
                  <a:moveTo>
                    <a:pt x="161912" y="833945"/>
                  </a:moveTo>
                  <a:lnTo>
                    <a:pt x="160820" y="834288"/>
                  </a:lnTo>
                  <a:lnTo>
                    <a:pt x="160540" y="834390"/>
                  </a:lnTo>
                  <a:lnTo>
                    <a:pt x="160261" y="835533"/>
                  </a:lnTo>
                  <a:lnTo>
                    <a:pt x="161213" y="835761"/>
                  </a:lnTo>
                  <a:lnTo>
                    <a:pt x="161429" y="834364"/>
                  </a:lnTo>
                  <a:lnTo>
                    <a:pt x="161912" y="833945"/>
                  </a:lnTo>
                  <a:close/>
                </a:path>
                <a:path w="173355" h="864234">
                  <a:moveTo>
                    <a:pt x="162610" y="858012"/>
                  </a:moveTo>
                  <a:lnTo>
                    <a:pt x="162407" y="858037"/>
                  </a:lnTo>
                  <a:lnTo>
                    <a:pt x="162229" y="858037"/>
                  </a:lnTo>
                  <a:lnTo>
                    <a:pt x="162064" y="858012"/>
                  </a:lnTo>
                  <a:lnTo>
                    <a:pt x="161671" y="858393"/>
                  </a:lnTo>
                  <a:lnTo>
                    <a:pt x="161912" y="858380"/>
                  </a:lnTo>
                  <a:lnTo>
                    <a:pt x="162242" y="858253"/>
                  </a:lnTo>
                  <a:lnTo>
                    <a:pt x="162610" y="858012"/>
                  </a:lnTo>
                  <a:close/>
                </a:path>
                <a:path w="173355" h="864234">
                  <a:moveTo>
                    <a:pt x="162775" y="857173"/>
                  </a:moveTo>
                  <a:lnTo>
                    <a:pt x="162242" y="857681"/>
                  </a:lnTo>
                  <a:lnTo>
                    <a:pt x="161937" y="857897"/>
                  </a:lnTo>
                  <a:lnTo>
                    <a:pt x="161734" y="857935"/>
                  </a:lnTo>
                  <a:lnTo>
                    <a:pt x="162052" y="858012"/>
                  </a:lnTo>
                  <a:lnTo>
                    <a:pt x="162369" y="857707"/>
                  </a:lnTo>
                  <a:lnTo>
                    <a:pt x="162648" y="857402"/>
                  </a:lnTo>
                  <a:lnTo>
                    <a:pt x="162775" y="857173"/>
                  </a:lnTo>
                  <a:close/>
                </a:path>
                <a:path w="173355" h="864234">
                  <a:moveTo>
                    <a:pt x="163220" y="843457"/>
                  </a:moveTo>
                  <a:lnTo>
                    <a:pt x="162280" y="843457"/>
                  </a:lnTo>
                  <a:lnTo>
                    <a:pt x="162382" y="843953"/>
                  </a:lnTo>
                  <a:lnTo>
                    <a:pt x="163220" y="843457"/>
                  </a:lnTo>
                  <a:close/>
                </a:path>
                <a:path w="173355" h="864234">
                  <a:moveTo>
                    <a:pt x="163258" y="841413"/>
                  </a:moveTo>
                  <a:lnTo>
                    <a:pt x="162458" y="840181"/>
                  </a:lnTo>
                  <a:lnTo>
                    <a:pt x="162991" y="841870"/>
                  </a:lnTo>
                  <a:lnTo>
                    <a:pt x="163258" y="841413"/>
                  </a:lnTo>
                  <a:close/>
                </a:path>
                <a:path w="173355" h="864234">
                  <a:moveTo>
                    <a:pt x="164553" y="839597"/>
                  </a:moveTo>
                  <a:lnTo>
                    <a:pt x="164388" y="839533"/>
                  </a:lnTo>
                  <a:lnTo>
                    <a:pt x="163258" y="841413"/>
                  </a:lnTo>
                  <a:lnTo>
                    <a:pt x="163601" y="841933"/>
                  </a:lnTo>
                  <a:lnTo>
                    <a:pt x="164553" y="839597"/>
                  </a:lnTo>
                  <a:close/>
                </a:path>
                <a:path w="173355" h="864234">
                  <a:moveTo>
                    <a:pt x="165112" y="861415"/>
                  </a:moveTo>
                  <a:lnTo>
                    <a:pt x="164680" y="861504"/>
                  </a:lnTo>
                  <a:lnTo>
                    <a:pt x="164782" y="861745"/>
                  </a:lnTo>
                  <a:lnTo>
                    <a:pt x="164909" y="861618"/>
                  </a:lnTo>
                  <a:lnTo>
                    <a:pt x="165112" y="861415"/>
                  </a:lnTo>
                  <a:close/>
                </a:path>
                <a:path w="173355" h="864234">
                  <a:moveTo>
                    <a:pt x="165963" y="858697"/>
                  </a:moveTo>
                  <a:lnTo>
                    <a:pt x="164884" y="858697"/>
                  </a:lnTo>
                  <a:lnTo>
                    <a:pt x="163868" y="859967"/>
                  </a:lnTo>
                  <a:lnTo>
                    <a:pt x="165049" y="859967"/>
                  </a:lnTo>
                  <a:lnTo>
                    <a:pt x="165963" y="858697"/>
                  </a:lnTo>
                  <a:close/>
                </a:path>
                <a:path w="173355" h="864234">
                  <a:moveTo>
                    <a:pt x="166014" y="836053"/>
                  </a:moveTo>
                  <a:lnTo>
                    <a:pt x="164553" y="839597"/>
                  </a:lnTo>
                  <a:lnTo>
                    <a:pt x="165087" y="839812"/>
                  </a:lnTo>
                  <a:lnTo>
                    <a:pt x="166014" y="836053"/>
                  </a:lnTo>
                  <a:close/>
                </a:path>
                <a:path w="173355" h="864234">
                  <a:moveTo>
                    <a:pt x="166192" y="854887"/>
                  </a:moveTo>
                  <a:lnTo>
                    <a:pt x="165595" y="855599"/>
                  </a:lnTo>
                  <a:lnTo>
                    <a:pt x="165912" y="856145"/>
                  </a:lnTo>
                  <a:lnTo>
                    <a:pt x="166192" y="854887"/>
                  </a:lnTo>
                  <a:close/>
                </a:path>
                <a:path w="173355" h="864234">
                  <a:moveTo>
                    <a:pt x="166420" y="861136"/>
                  </a:moveTo>
                  <a:lnTo>
                    <a:pt x="165544" y="861326"/>
                  </a:lnTo>
                  <a:lnTo>
                    <a:pt x="165354" y="861187"/>
                  </a:lnTo>
                  <a:lnTo>
                    <a:pt x="165112" y="861415"/>
                  </a:lnTo>
                  <a:lnTo>
                    <a:pt x="165531" y="861339"/>
                  </a:lnTo>
                  <a:lnTo>
                    <a:pt x="165671" y="861453"/>
                  </a:lnTo>
                  <a:lnTo>
                    <a:pt x="165773" y="861682"/>
                  </a:lnTo>
                  <a:lnTo>
                    <a:pt x="166420" y="861136"/>
                  </a:lnTo>
                  <a:close/>
                </a:path>
                <a:path w="173355" h="864234">
                  <a:moveTo>
                    <a:pt x="168325" y="859078"/>
                  </a:moveTo>
                  <a:lnTo>
                    <a:pt x="166878" y="859967"/>
                  </a:lnTo>
                  <a:lnTo>
                    <a:pt x="167690" y="859967"/>
                  </a:lnTo>
                  <a:lnTo>
                    <a:pt x="168325" y="859078"/>
                  </a:lnTo>
                  <a:close/>
                </a:path>
                <a:path w="173355" h="864234">
                  <a:moveTo>
                    <a:pt x="168986" y="844727"/>
                  </a:moveTo>
                  <a:lnTo>
                    <a:pt x="164338" y="848537"/>
                  </a:lnTo>
                  <a:lnTo>
                    <a:pt x="166141" y="845997"/>
                  </a:lnTo>
                  <a:lnTo>
                    <a:pt x="166433" y="844727"/>
                  </a:lnTo>
                  <a:lnTo>
                    <a:pt x="163804" y="844727"/>
                  </a:lnTo>
                  <a:lnTo>
                    <a:pt x="164084" y="847267"/>
                  </a:lnTo>
                  <a:lnTo>
                    <a:pt x="160286" y="848537"/>
                  </a:lnTo>
                  <a:lnTo>
                    <a:pt x="161201" y="847267"/>
                  </a:lnTo>
                  <a:lnTo>
                    <a:pt x="162128" y="845997"/>
                  </a:lnTo>
                  <a:lnTo>
                    <a:pt x="164896" y="842187"/>
                  </a:lnTo>
                  <a:lnTo>
                    <a:pt x="162534" y="844727"/>
                  </a:lnTo>
                  <a:lnTo>
                    <a:pt x="162382" y="843953"/>
                  </a:lnTo>
                  <a:lnTo>
                    <a:pt x="161086" y="844727"/>
                  </a:lnTo>
                  <a:lnTo>
                    <a:pt x="162382" y="844727"/>
                  </a:lnTo>
                  <a:lnTo>
                    <a:pt x="160578" y="845997"/>
                  </a:lnTo>
                  <a:lnTo>
                    <a:pt x="160972" y="844727"/>
                  </a:lnTo>
                  <a:lnTo>
                    <a:pt x="161772" y="842187"/>
                  </a:lnTo>
                  <a:lnTo>
                    <a:pt x="157467" y="844727"/>
                  </a:lnTo>
                  <a:lnTo>
                    <a:pt x="159016" y="842987"/>
                  </a:lnTo>
                  <a:lnTo>
                    <a:pt x="158280" y="843457"/>
                  </a:lnTo>
                  <a:lnTo>
                    <a:pt x="159181" y="842187"/>
                  </a:lnTo>
                  <a:lnTo>
                    <a:pt x="159740" y="842187"/>
                  </a:lnTo>
                  <a:lnTo>
                    <a:pt x="160870" y="840917"/>
                  </a:lnTo>
                  <a:lnTo>
                    <a:pt x="159435" y="841832"/>
                  </a:lnTo>
                  <a:lnTo>
                    <a:pt x="161899" y="838377"/>
                  </a:lnTo>
                  <a:lnTo>
                    <a:pt x="156692" y="842187"/>
                  </a:lnTo>
                  <a:lnTo>
                    <a:pt x="157226" y="840917"/>
                  </a:lnTo>
                  <a:lnTo>
                    <a:pt x="157492" y="840282"/>
                  </a:lnTo>
                  <a:lnTo>
                    <a:pt x="156870" y="840917"/>
                  </a:lnTo>
                  <a:lnTo>
                    <a:pt x="158470" y="838377"/>
                  </a:lnTo>
                  <a:lnTo>
                    <a:pt x="160070" y="835837"/>
                  </a:lnTo>
                  <a:lnTo>
                    <a:pt x="158864" y="835837"/>
                  </a:lnTo>
                  <a:lnTo>
                    <a:pt x="156121" y="838377"/>
                  </a:lnTo>
                  <a:lnTo>
                    <a:pt x="156476" y="835837"/>
                  </a:lnTo>
                  <a:lnTo>
                    <a:pt x="154597" y="835837"/>
                  </a:lnTo>
                  <a:lnTo>
                    <a:pt x="155575" y="834567"/>
                  </a:lnTo>
                  <a:lnTo>
                    <a:pt x="154927" y="833297"/>
                  </a:lnTo>
                  <a:lnTo>
                    <a:pt x="154266" y="832027"/>
                  </a:lnTo>
                  <a:lnTo>
                    <a:pt x="154355" y="829919"/>
                  </a:lnTo>
                  <a:lnTo>
                    <a:pt x="151904" y="832027"/>
                  </a:lnTo>
                  <a:lnTo>
                    <a:pt x="151498" y="830757"/>
                  </a:lnTo>
                  <a:lnTo>
                    <a:pt x="150241" y="830757"/>
                  </a:lnTo>
                  <a:lnTo>
                    <a:pt x="151955" y="829487"/>
                  </a:lnTo>
                  <a:lnTo>
                    <a:pt x="152730" y="828217"/>
                  </a:lnTo>
                  <a:lnTo>
                    <a:pt x="153847" y="828217"/>
                  </a:lnTo>
                  <a:lnTo>
                    <a:pt x="153212" y="826947"/>
                  </a:lnTo>
                  <a:lnTo>
                    <a:pt x="152158" y="828217"/>
                  </a:lnTo>
                  <a:lnTo>
                    <a:pt x="150749" y="828217"/>
                  </a:lnTo>
                  <a:lnTo>
                    <a:pt x="153022" y="826947"/>
                  </a:lnTo>
                  <a:lnTo>
                    <a:pt x="152082" y="825677"/>
                  </a:lnTo>
                  <a:lnTo>
                    <a:pt x="148793" y="826947"/>
                  </a:lnTo>
                  <a:lnTo>
                    <a:pt x="149199" y="824407"/>
                  </a:lnTo>
                  <a:lnTo>
                    <a:pt x="147459" y="825474"/>
                  </a:lnTo>
                  <a:lnTo>
                    <a:pt x="147345" y="824407"/>
                  </a:lnTo>
                  <a:lnTo>
                    <a:pt x="147751" y="823137"/>
                  </a:lnTo>
                  <a:lnTo>
                    <a:pt x="148755" y="821867"/>
                  </a:lnTo>
                  <a:lnTo>
                    <a:pt x="147916" y="821867"/>
                  </a:lnTo>
                  <a:lnTo>
                    <a:pt x="147294" y="822515"/>
                  </a:lnTo>
                  <a:lnTo>
                    <a:pt x="147294" y="824407"/>
                  </a:lnTo>
                  <a:lnTo>
                    <a:pt x="146735" y="825677"/>
                  </a:lnTo>
                  <a:lnTo>
                    <a:pt x="147142" y="825677"/>
                  </a:lnTo>
                  <a:lnTo>
                    <a:pt x="145148" y="826947"/>
                  </a:lnTo>
                  <a:lnTo>
                    <a:pt x="146469" y="826947"/>
                  </a:lnTo>
                  <a:lnTo>
                    <a:pt x="144475" y="830757"/>
                  </a:lnTo>
                  <a:lnTo>
                    <a:pt x="142036" y="830757"/>
                  </a:lnTo>
                  <a:lnTo>
                    <a:pt x="143078" y="829487"/>
                  </a:lnTo>
                  <a:lnTo>
                    <a:pt x="144894" y="828217"/>
                  </a:lnTo>
                  <a:lnTo>
                    <a:pt x="144386" y="828217"/>
                  </a:lnTo>
                  <a:lnTo>
                    <a:pt x="144665" y="826947"/>
                  </a:lnTo>
                  <a:lnTo>
                    <a:pt x="144945" y="826947"/>
                  </a:lnTo>
                  <a:lnTo>
                    <a:pt x="146494" y="825677"/>
                  </a:lnTo>
                  <a:lnTo>
                    <a:pt x="145770" y="825677"/>
                  </a:lnTo>
                  <a:lnTo>
                    <a:pt x="147053" y="824407"/>
                  </a:lnTo>
                  <a:lnTo>
                    <a:pt x="147294" y="824407"/>
                  </a:lnTo>
                  <a:lnTo>
                    <a:pt x="147294" y="822515"/>
                  </a:lnTo>
                  <a:lnTo>
                    <a:pt x="146685" y="823137"/>
                  </a:lnTo>
                  <a:lnTo>
                    <a:pt x="145262" y="823137"/>
                  </a:lnTo>
                  <a:lnTo>
                    <a:pt x="147764" y="821867"/>
                  </a:lnTo>
                  <a:lnTo>
                    <a:pt x="148107" y="820597"/>
                  </a:lnTo>
                  <a:lnTo>
                    <a:pt x="146837" y="820597"/>
                  </a:lnTo>
                  <a:lnTo>
                    <a:pt x="147472" y="819327"/>
                  </a:lnTo>
                  <a:lnTo>
                    <a:pt x="145122" y="821867"/>
                  </a:lnTo>
                  <a:lnTo>
                    <a:pt x="144907" y="820597"/>
                  </a:lnTo>
                  <a:lnTo>
                    <a:pt x="145948" y="820597"/>
                  </a:lnTo>
                  <a:lnTo>
                    <a:pt x="146494" y="819327"/>
                  </a:lnTo>
                  <a:lnTo>
                    <a:pt x="145059" y="819327"/>
                  </a:lnTo>
                  <a:lnTo>
                    <a:pt x="144310" y="816787"/>
                  </a:lnTo>
                  <a:lnTo>
                    <a:pt x="142278" y="820597"/>
                  </a:lnTo>
                  <a:lnTo>
                    <a:pt x="138353" y="820597"/>
                  </a:lnTo>
                  <a:lnTo>
                    <a:pt x="140601" y="815517"/>
                  </a:lnTo>
                  <a:lnTo>
                    <a:pt x="138264" y="815517"/>
                  </a:lnTo>
                  <a:lnTo>
                    <a:pt x="139065" y="814247"/>
                  </a:lnTo>
                  <a:lnTo>
                    <a:pt x="137363" y="814247"/>
                  </a:lnTo>
                  <a:lnTo>
                    <a:pt x="136753" y="812977"/>
                  </a:lnTo>
                  <a:lnTo>
                    <a:pt x="134467" y="814247"/>
                  </a:lnTo>
                  <a:lnTo>
                    <a:pt x="134226" y="812977"/>
                  </a:lnTo>
                  <a:lnTo>
                    <a:pt x="135382" y="811707"/>
                  </a:lnTo>
                  <a:lnTo>
                    <a:pt x="136436" y="811707"/>
                  </a:lnTo>
                  <a:lnTo>
                    <a:pt x="135242" y="810437"/>
                  </a:lnTo>
                  <a:lnTo>
                    <a:pt x="134226" y="811707"/>
                  </a:lnTo>
                  <a:lnTo>
                    <a:pt x="134747" y="809167"/>
                  </a:lnTo>
                  <a:lnTo>
                    <a:pt x="136372" y="809167"/>
                  </a:lnTo>
                  <a:lnTo>
                    <a:pt x="136271" y="808558"/>
                  </a:lnTo>
                  <a:lnTo>
                    <a:pt x="136309" y="807897"/>
                  </a:lnTo>
                  <a:lnTo>
                    <a:pt x="137477" y="806627"/>
                  </a:lnTo>
                  <a:lnTo>
                    <a:pt x="134467" y="807897"/>
                  </a:lnTo>
                  <a:lnTo>
                    <a:pt x="136817" y="806627"/>
                  </a:lnTo>
                  <a:lnTo>
                    <a:pt x="136550" y="804087"/>
                  </a:lnTo>
                  <a:lnTo>
                    <a:pt x="135597" y="804087"/>
                  </a:lnTo>
                  <a:lnTo>
                    <a:pt x="134594" y="806627"/>
                  </a:lnTo>
                  <a:lnTo>
                    <a:pt x="133908" y="806627"/>
                  </a:lnTo>
                  <a:lnTo>
                    <a:pt x="133591" y="805357"/>
                  </a:lnTo>
                  <a:lnTo>
                    <a:pt x="135064" y="804087"/>
                  </a:lnTo>
                  <a:lnTo>
                    <a:pt x="136537" y="802817"/>
                  </a:lnTo>
                  <a:lnTo>
                    <a:pt x="138468" y="799007"/>
                  </a:lnTo>
                  <a:lnTo>
                    <a:pt x="128143" y="804087"/>
                  </a:lnTo>
                  <a:lnTo>
                    <a:pt x="129057" y="802817"/>
                  </a:lnTo>
                  <a:lnTo>
                    <a:pt x="130225" y="801192"/>
                  </a:lnTo>
                  <a:lnTo>
                    <a:pt x="129489" y="801547"/>
                  </a:lnTo>
                  <a:lnTo>
                    <a:pt x="129184" y="800277"/>
                  </a:lnTo>
                  <a:lnTo>
                    <a:pt x="131394" y="797737"/>
                  </a:lnTo>
                  <a:lnTo>
                    <a:pt x="132499" y="796467"/>
                  </a:lnTo>
                  <a:lnTo>
                    <a:pt x="132308" y="796467"/>
                  </a:lnTo>
                  <a:lnTo>
                    <a:pt x="132956" y="793927"/>
                  </a:lnTo>
                  <a:lnTo>
                    <a:pt x="127330" y="797737"/>
                  </a:lnTo>
                  <a:lnTo>
                    <a:pt x="127431" y="796467"/>
                  </a:lnTo>
                  <a:lnTo>
                    <a:pt x="126542" y="796467"/>
                  </a:lnTo>
                  <a:lnTo>
                    <a:pt x="123964" y="799007"/>
                  </a:lnTo>
                  <a:lnTo>
                    <a:pt x="122288" y="799007"/>
                  </a:lnTo>
                  <a:lnTo>
                    <a:pt x="121958" y="797737"/>
                  </a:lnTo>
                  <a:lnTo>
                    <a:pt x="125691" y="793927"/>
                  </a:lnTo>
                  <a:lnTo>
                    <a:pt x="127177" y="793927"/>
                  </a:lnTo>
                  <a:lnTo>
                    <a:pt x="126936" y="795197"/>
                  </a:lnTo>
                  <a:lnTo>
                    <a:pt x="127609" y="795197"/>
                  </a:lnTo>
                  <a:lnTo>
                    <a:pt x="128320" y="793927"/>
                  </a:lnTo>
                  <a:lnTo>
                    <a:pt x="127279" y="792657"/>
                  </a:lnTo>
                  <a:lnTo>
                    <a:pt x="127127" y="792657"/>
                  </a:lnTo>
                  <a:lnTo>
                    <a:pt x="127558" y="791768"/>
                  </a:lnTo>
                  <a:lnTo>
                    <a:pt x="127279" y="792657"/>
                  </a:lnTo>
                  <a:lnTo>
                    <a:pt x="129159" y="791387"/>
                  </a:lnTo>
                  <a:lnTo>
                    <a:pt x="127749" y="791387"/>
                  </a:lnTo>
                  <a:lnTo>
                    <a:pt x="125780" y="791387"/>
                  </a:lnTo>
                  <a:lnTo>
                    <a:pt x="125996" y="788847"/>
                  </a:lnTo>
                  <a:lnTo>
                    <a:pt x="125552" y="790117"/>
                  </a:lnTo>
                  <a:lnTo>
                    <a:pt x="124472" y="791387"/>
                  </a:lnTo>
                  <a:lnTo>
                    <a:pt x="124345" y="791387"/>
                  </a:lnTo>
                  <a:lnTo>
                    <a:pt x="124421" y="787615"/>
                  </a:lnTo>
                  <a:lnTo>
                    <a:pt x="121881" y="791387"/>
                  </a:lnTo>
                  <a:lnTo>
                    <a:pt x="120611" y="790117"/>
                  </a:lnTo>
                  <a:lnTo>
                    <a:pt x="121716" y="788847"/>
                  </a:lnTo>
                  <a:lnTo>
                    <a:pt x="124371" y="787641"/>
                  </a:lnTo>
                  <a:lnTo>
                    <a:pt x="122389" y="787577"/>
                  </a:lnTo>
                  <a:lnTo>
                    <a:pt x="122948" y="786307"/>
                  </a:lnTo>
                  <a:lnTo>
                    <a:pt x="126060" y="785037"/>
                  </a:lnTo>
                  <a:lnTo>
                    <a:pt x="123317" y="785037"/>
                  </a:lnTo>
                  <a:lnTo>
                    <a:pt x="125984" y="782497"/>
                  </a:lnTo>
                  <a:lnTo>
                    <a:pt x="125945" y="781304"/>
                  </a:lnTo>
                  <a:lnTo>
                    <a:pt x="124333" y="782408"/>
                  </a:lnTo>
                  <a:lnTo>
                    <a:pt x="124167" y="781227"/>
                  </a:lnTo>
                  <a:lnTo>
                    <a:pt x="123939" y="781227"/>
                  </a:lnTo>
                  <a:lnTo>
                    <a:pt x="123380" y="780656"/>
                  </a:lnTo>
                  <a:lnTo>
                    <a:pt x="123456" y="781227"/>
                  </a:lnTo>
                  <a:lnTo>
                    <a:pt x="121754" y="783767"/>
                  </a:lnTo>
                  <a:lnTo>
                    <a:pt x="120040" y="783767"/>
                  </a:lnTo>
                  <a:lnTo>
                    <a:pt x="117348" y="783767"/>
                  </a:lnTo>
                  <a:lnTo>
                    <a:pt x="120027" y="781227"/>
                  </a:lnTo>
                  <a:lnTo>
                    <a:pt x="120040" y="783767"/>
                  </a:lnTo>
                  <a:lnTo>
                    <a:pt x="122694" y="779957"/>
                  </a:lnTo>
                  <a:lnTo>
                    <a:pt x="123380" y="780656"/>
                  </a:lnTo>
                  <a:lnTo>
                    <a:pt x="123278" y="779957"/>
                  </a:lnTo>
                  <a:lnTo>
                    <a:pt x="124244" y="779957"/>
                  </a:lnTo>
                  <a:lnTo>
                    <a:pt x="125818" y="776147"/>
                  </a:lnTo>
                  <a:lnTo>
                    <a:pt x="120700" y="781227"/>
                  </a:lnTo>
                  <a:lnTo>
                    <a:pt x="119811" y="778687"/>
                  </a:lnTo>
                  <a:lnTo>
                    <a:pt x="121488" y="778687"/>
                  </a:lnTo>
                  <a:lnTo>
                    <a:pt x="122567" y="777417"/>
                  </a:lnTo>
                  <a:lnTo>
                    <a:pt x="122415" y="777417"/>
                  </a:lnTo>
                  <a:lnTo>
                    <a:pt x="119646" y="778687"/>
                  </a:lnTo>
                  <a:lnTo>
                    <a:pt x="118084" y="778687"/>
                  </a:lnTo>
                  <a:lnTo>
                    <a:pt x="118694" y="777417"/>
                  </a:lnTo>
                  <a:lnTo>
                    <a:pt x="116509" y="778687"/>
                  </a:lnTo>
                  <a:lnTo>
                    <a:pt x="116116" y="778687"/>
                  </a:lnTo>
                  <a:lnTo>
                    <a:pt x="114427" y="779957"/>
                  </a:lnTo>
                  <a:lnTo>
                    <a:pt x="114350" y="778941"/>
                  </a:lnTo>
                  <a:lnTo>
                    <a:pt x="111760" y="779957"/>
                  </a:lnTo>
                  <a:lnTo>
                    <a:pt x="116801" y="774877"/>
                  </a:lnTo>
                  <a:lnTo>
                    <a:pt x="114274" y="774877"/>
                  </a:lnTo>
                  <a:lnTo>
                    <a:pt x="115049" y="773607"/>
                  </a:lnTo>
                  <a:lnTo>
                    <a:pt x="117221" y="773607"/>
                  </a:lnTo>
                  <a:lnTo>
                    <a:pt x="117690" y="772337"/>
                  </a:lnTo>
                  <a:lnTo>
                    <a:pt x="115417" y="772337"/>
                  </a:lnTo>
                  <a:lnTo>
                    <a:pt x="113487" y="772972"/>
                  </a:lnTo>
                  <a:lnTo>
                    <a:pt x="113487" y="773607"/>
                  </a:lnTo>
                  <a:lnTo>
                    <a:pt x="111391" y="774877"/>
                  </a:lnTo>
                  <a:lnTo>
                    <a:pt x="111963" y="774877"/>
                  </a:lnTo>
                  <a:lnTo>
                    <a:pt x="110363" y="776147"/>
                  </a:lnTo>
                  <a:lnTo>
                    <a:pt x="111264" y="774877"/>
                  </a:lnTo>
                  <a:lnTo>
                    <a:pt x="112179" y="773607"/>
                  </a:lnTo>
                  <a:lnTo>
                    <a:pt x="113487" y="773607"/>
                  </a:lnTo>
                  <a:lnTo>
                    <a:pt x="113487" y="772972"/>
                  </a:lnTo>
                  <a:lnTo>
                    <a:pt x="112356" y="773341"/>
                  </a:lnTo>
                  <a:lnTo>
                    <a:pt x="113080" y="772337"/>
                  </a:lnTo>
                  <a:lnTo>
                    <a:pt x="107518" y="774877"/>
                  </a:lnTo>
                  <a:lnTo>
                    <a:pt x="109131" y="772337"/>
                  </a:lnTo>
                  <a:lnTo>
                    <a:pt x="114477" y="769797"/>
                  </a:lnTo>
                  <a:lnTo>
                    <a:pt x="116027" y="767257"/>
                  </a:lnTo>
                  <a:lnTo>
                    <a:pt x="110261" y="768527"/>
                  </a:lnTo>
                  <a:lnTo>
                    <a:pt x="110528" y="765987"/>
                  </a:lnTo>
                  <a:lnTo>
                    <a:pt x="109943" y="767257"/>
                  </a:lnTo>
                  <a:lnTo>
                    <a:pt x="107670" y="768527"/>
                  </a:lnTo>
                  <a:lnTo>
                    <a:pt x="108978" y="765987"/>
                  </a:lnTo>
                  <a:lnTo>
                    <a:pt x="107759" y="765987"/>
                  </a:lnTo>
                  <a:lnTo>
                    <a:pt x="109588" y="764717"/>
                  </a:lnTo>
                  <a:lnTo>
                    <a:pt x="110007" y="763447"/>
                  </a:lnTo>
                  <a:lnTo>
                    <a:pt x="110337" y="762177"/>
                  </a:lnTo>
                  <a:lnTo>
                    <a:pt x="106629" y="763447"/>
                  </a:lnTo>
                  <a:lnTo>
                    <a:pt x="108521" y="762177"/>
                  </a:lnTo>
                  <a:lnTo>
                    <a:pt x="108635" y="759637"/>
                  </a:lnTo>
                  <a:lnTo>
                    <a:pt x="102374" y="762177"/>
                  </a:lnTo>
                  <a:lnTo>
                    <a:pt x="102133" y="760907"/>
                  </a:lnTo>
                  <a:lnTo>
                    <a:pt x="104368" y="760907"/>
                  </a:lnTo>
                  <a:lnTo>
                    <a:pt x="105270" y="758367"/>
                  </a:lnTo>
                  <a:lnTo>
                    <a:pt x="102565" y="758367"/>
                  </a:lnTo>
                  <a:lnTo>
                    <a:pt x="104038" y="757097"/>
                  </a:lnTo>
                  <a:lnTo>
                    <a:pt x="103124" y="757097"/>
                  </a:lnTo>
                  <a:lnTo>
                    <a:pt x="101180" y="758367"/>
                  </a:lnTo>
                  <a:lnTo>
                    <a:pt x="100990" y="758367"/>
                  </a:lnTo>
                  <a:lnTo>
                    <a:pt x="100215" y="757097"/>
                  </a:lnTo>
                  <a:lnTo>
                    <a:pt x="98437" y="758367"/>
                  </a:lnTo>
                  <a:lnTo>
                    <a:pt x="101727" y="755827"/>
                  </a:lnTo>
                  <a:lnTo>
                    <a:pt x="103378" y="754557"/>
                  </a:lnTo>
                  <a:lnTo>
                    <a:pt x="95846" y="754557"/>
                  </a:lnTo>
                  <a:lnTo>
                    <a:pt x="97256" y="753287"/>
                  </a:lnTo>
                  <a:lnTo>
                    <a:pt x="100101" y="750747"/>
                  </a:lnTo>
                  <a:lnTo>
                    <a:pt x="98933" y="749477"/>
                  </a:lnTo>
                  <a:lnTo>
                    <a:pt x="97675" y="748207"/>
                  </a:lnTo>
                  <a:lnTo>
                    <a:pt x="97040" y="748207"/>
                  </a:lnTo>
                  <a:lnTo>
                    <a:pt x="97637" y="746937"/>
                  </a:lnTo>
                  <a:lnTo>
                    <a:pt x="97878" y="746937"/>
                  </a:lnTo>
                  <a:lnTo>
                    <a:pt x="98907" y="745667"/>
                  </a:lnTo>
                  <a:lnTo>
                    <a:pt x="92113" y="749477"/>
                  </a:lnTo>
                  <a:lnTo>
                    <a:pt x="93256" y="746937"/>
                  </a:lnTo>
                  <a:lnTo>
                    <a:pt x="95872" y="744397"/>
                  </a:lnTo>
                  <a:lnTo>
                    <a:pt x="95300" y="746937"/>
                  </a:lnTo>
                  <a:lnTo>
                    <a:pt x="96189" y="745667"/>
                  </a:lnTo>
                  <a:lnTo>
                    <a:pt x="102209" y="743127"/>
                  </a:lnTo>
                  <a:lnTo>
                    <a:pt x="94411" y="744397"/>
                  </a:lnTo>
                  <a:lnTo>
                    <a:pt x="97472" y="741857"/>
                  </a:lnTo>
                  <a:lnTo>
                    <a:pt x="97955" y="741857"/>
                  </a:lnTo>
                  <a:lnTo>
                    <a:pt x="98806" y="740587"/>
                  </a:lnTo>
                  <a:lnTo>
                    <a:pt x="99656" y="739317"/>
                  </a:lnTo>
                  <a:lnTo>
                    <a:pt x="94653" y="740587"/>
                  </a:lnTo>
                  <a:lnTo>
                    <a:pt x="94437" y="739317"/>
                  </a:lnTo>
                  <a:lnTo>
                    <a:pt x="95021" y="739317"/>
                  </a:lnTo>
                  <a:lnTo>
                    <a:pt x="95377" y="738047"/>
                  </a:lnTo>
                  <a:lnTo>
                    <a:pt x="91744" y="739317"/>
                  </a:lnTo>
                  <a:lnTo>
                    <a:pt x="89941" y="738047"/>
                  </a:lnTo>
                  <a:lnTo>
                    <a:pt x="89281" y="737463"/>
                  </a:lnTo>
                  <a:lnTo>
                    <a:pt x="88531" y="738047"/>
                  </a:lnTo>
                  <a:lnTo>
                    <a:pt x="87337" y="736777"/>
                  </a:lnTo>
                  <a:lnTo>
                    <a:pt x="88506" y="735507"/>
                  </a:lnTo>
                  <a:lnTo>
                    <a:pt x="89306" y="734237"/>
                  </a:lnTo>
                  <a:lnTo>
                    <a:pt x="91909" y="732967"/>
                  </a:lnTo>
                  <a:lnTo>
                    <a:pt x="92519" y="734237"/>
                  </a:lnTo>
                  <a:lnTo>
                    <a:pt x="95694" y="731697"/>
                  </a:lnTo>
                  <a:lnTo>
                    <a:pt x="91808" y="732967"/>
                  </a:lnTo>
                  <a:lnTo>
                    <a:pt x="92151" y="731697"/>
                  </a:lnTo>
                  <a:lnTo>
                    <a:pt x="93675" y="731697"/>
                  </a:lnTo>
                  <a:lnTo>
                    <a:pt x="92468" y="730427"/>
                  </a:lnTo>
                  <a:lnTo>
                    <a:pt x="88684" y="731697"/>
                  </a:lnTo>
                  <a:lnTo>
                    <a:pt x="88430" y="730427"/>
                  </a:lnTo>
                  <a:lnTo>
                    <a:pt x="88176" y="729157"/>
                  </a:lnTo>
                  <a:lnTo>
                    <a:pt x="87122" y="730427"/>
                  </a:lnTo>
                  <a:lnTo>
                    <a:pt x="82943" y="730427"/>
                  </a:lnTo>
                  <a:lnTo>
                    <a:pt x="88887" y="727887"/>
                  </a:lnTo>
                  <a:lnTo>
                    <a:pt x="85661" y="727887"/>
                  </a:lnTo>
                  <a:lnTo>
                    <a:pt x="89369" y="726617"/>
                  </a:lnTo>
                  <a:lnTo>
                    <a:pt x="88163" y="726617"/>
                  </a:lnTo>
                  <a:lnTo>
                    <a:pt x="84696" y="725347"/>
                  </a:lnTo>
                  <a:lnTo>
                    <a:pt x="83464" y="725347"/>
                  </a:lnTo>
                  <a:lnTo>
                    <a:pt x="86588" y="724077"/>
                  </a:lnTo>
                  <a:lnTo>
                    <a:pt x="83223" y="724077"/>
                  </a:lnTo>
                  <a:lnTo>
                    <a:pt x="82740" y="722807"/>
                  </a:lnTo>
                  <a:lnTo>
                    <a:pt x="90284" y="720267"/>
                  </a:lnTo>
                  <a:lnTo>
                    <a:pt x="83159" y="718997"/>
                  </a:lnTo>
                  <a:lnTo>
                    <a:pt x="88709" y="715187"/>
                  </a:lnTo>
                  <a:lnTo>
                    <a:pt x="85115" y="713917"/>
                  </a:lnTo>
                  <a:lnTo>
                    <a:pt x="87223" y="711377"/>
                  </a:lnTo>
                  <a:lnTo>
                    <a:pt x="88277" y="710107"/>
                  </a:lnTo>
                  <a:lnTo>
                    <a:pt x="86880" y="707567"/>
                  </a:lnTo>
                  <a:lnTo>
                    <a:pt x="81343" y="711377"/>
                  </a:lnTo>
                  <a:lnTo>
                    <a:pt x="84747" y="708837"/>
                  </a:lnTo>
                  <a:lnTo>
                    <a:pt x="80454" y="708837"/>
                  </a:lnTo>
                  <a:lnTo>
                    <a:pt x="80238" y="708837"/>
                  </a:lnTo>
                  <a:lnTo>
                    <a:pt x="63169" y="708837"/>
                  </a:lnTo>
                  <a:lnTo>
                    <a:pt x="59778" y="708837"/>
                  </a:lnTo>
                  <a:lnTo>
                    <a:pt x="64935" y="710107"/>
                  </a:lnTo>
                  <a:lnTo>
                    <a:pt x="60604" y="712647"/>
                  </a:lnTo>
                  <a:lnTo>
                    <a:pt x="64173" y="713917"/>
                  </a:lnTo>
                  <a:lnTo>
                    <a:pt x="57277" y="717727"/>
                  </a:lnTo>
                  <a:lnTo>
                    <a:pt x="66751" y="718997"/>
                  </a:lnTo>
                  <a:lnTo>
                    <a:pt x="62788" y="724077"/>
                  </a:lnTo>
                  <a:lnTo>
                    <a:pt x="64490" y="722807"/>
                  </a:lnTo>
                  <a:lnTo>
                    <a:pt x="64846" y="722807"/>
                  </a:lnTo>
                  <a:lnTo>
                    <a:pt x="64833" y="723557"/>
                  </a:lnTo>
                  <a:lnTo>
                    <a:pt x="66040" y="722985"/>
                  </a:lnTo>
                  <a:lnTo>
                    <a:pt x="65913" y="722807"/>
                  </a:lnTo>
                  <a:lnTo>
                    <a:pt x="66408" y="722807"/>
                  </a:lnTo>
                  <a:lnTo>
                    <a:pt x="66040" y="722985"/>
                  </a:lnTo>
                  <a:lnTo>
                    <a:pt x="69710" y="727887"/>
                  </a:lnTo>
                  <a:lnTo>
                    <a:pt x="67411" y="734237"/>
                  </a:lnTo>
                  <a:lnTo>
                    <a:pt x="67894" y="739317"/>
                  </a:lnTo>
                  <a:lnTo>
                    <a:pt x="68211" y="741857"/>
                  </a:lnTo>
                  <a:lnTo>
                    <a:pt x="77190" y="736777"/>
                  </a:lnTo>
                  <a:lnTo>
                    <a:pt x="74053" y="740587"/>
                  </a:lnTo>
                  <a:lnTo>
                    <a:pt x="70612" y="741857"/>
                  </a:lnTo>
                  <a:lnTo>
                    <a:pt x="75869" y="744397"/>
                  </a:lnTo>
                  <a:lnTo>
                    <a:pt x="73672" y="749477"/>
                  </a:lnTo>
                  <a:lnTo>
                    <a:pt x="78625" y="750747"/>
                  </a:lnTo>
                  <a:lnTo>
                    <a:pt x="77800" y="752017"/>
                  </a:lnTo>
                  <a:lnTo>
                    <a:pt x="76720" y="752017"/>
                  </a:lnTo>
                  <a:lnTo>
                    <a:pt x="74803" y="753287"/>
                  </a:lnTo>
                  <a:lnTo>
                    <a:pt x="77927" y="754557"/>
                  </a:lnTo>
                  <a:lnTo>
                    <a:pt x="79781" y="753287"/>
                  </a:lnTo>
                  <a:lnTo>
                    <a:pt x="79832" y="754557"/>
                  </a:lnTo>
                  <a:lnTo>
                    <a:pt x="77927" y="754557"/>
                  </a:lnTo>
                  <a:lnTo>
                    <a:pt x="77393" y="754557"/>
                  </a:lnTo>
                  <a:lnTo>
                    <a:pt x="76428" y="757097"/>
                  </a:lnTo>
                  <a:lnTo>
                    <a:pt x="81191" y="755827"/>
                  </a:lnTo>
                  <a:lnTo>
                    <a:pt x="78803" y="757097"/>
                  </a:lnTo>
                  <a:lnTo>
                    <a:pt x="79387" y="757097"/>
                  </a:lnTo>
                  <a:lnTo>
                    <a:pt x="78879" y="759637"/>
                  </a:lnTo>
                  <a:lnTo>
                    <a:pt x="81254" y="758367"/>
                  </a:lnTo>
                  <a:lnTo>
                    <a:pt x="80657" y="759637"/>
                  </a:lnTo>
                  <a:lnTo>
                    <a:pt x="83629" y="759637"/>
                  </a:lnTo>
                  <a:lnTo>
                    <a:pt x="82600" y="762177"/>
                  </a:lnTo>
                  <a:lnTo>
                    <a:pt x="85813" y="760907"/>
                  </a:lnTo>
                  <a:lnTo>
                    <a:pt x="82397" y="764616"/>
                  </a:lnTo>
                  <a:lnTo>
                    <a:pt x="82232" y="764717"/>
                  </a:lnTo>
                  <a:lnTo>
                    <a:pt x="83388" y="766241"/>
                  </a:lnTo>
                  <a:lnTo>
                    <a:pt x="83350" y="766648"/>
                  </a:lnTo>
                  <a:lnTo>
                    <a:pt x="83477" y="767168"/>
                  </a:lnTo>
                  <a:lnTo>
                    <a:pt x="83731" y="767626"/>
                  </a:lnTo>
                  <a:lnTo>
                    <a:pt x="83426" y="766279"/>
                  </a:lnTo>
                  <a:lnTo>
                    <a:pt x="84175" y="767257"/>
                  </a:lnTo>
                  <a:lnTo>
                    <a:pt x="86652" y="765987"/>
                  </a:lnTo>
                  <a:lnTo>
                    <a:pt x="85242" y="767257"/>
                  </a:lnTo>
                  <a:lnTo>
                    <a:pt x="85725" y="767257"/>
                  </a:lnTo>
                  <a:lnTo>
                    <a:pt x="83807" y="768527"/>
                  </a:lnTo>
                  <a:lnTo>
                    <a:pt x="84391" y="769797"/>
                  </a:lnTo>
                  <a:lnTo>
                    <a:pt x="85636" y="769797"/>
                  </a:lnTo>
                  <a:lnTo>
                    <a:pt x="87680" y="768527"/>
                  </a:lnTo>
                  <a:lnTo>
                    <a:pt x="83667" y="772337"/>
                  </a:lnTo>
                  <a:lnTo>
                    <a:pt x="93573" y="769797"/>
                  </a:lnTo>
                  <a:lnTo>
                    <a:pt x="87757" y="773607"/>
                  </a:lnTo>
                  <a:lnTo>
                    <a:pt x="91516" y="774877"/>
                  </a:lnTo>
                  <a:lnTo>
                    <a:pt x="93726" y="776808"/>
                  </a:lnTo>
                  <a:lnTo>
                    <a:pt x="90601" y="778687"/>
                  </a:lnTo>
                  <a:lnTo>
                    <a:pt x="93243" y="779805"/>
                  </a:lnTo>
                  <a:lnTo>
                    <a:pt x="94322" y="777328"/>
                  </a:lnTo>
                  <a:lnTo>
                    <a:pt x="94526" y="776846"/>
                  </a:lnTo>
                  <a:lnTo>
                    <a:pt x="94424" y="777417"/>
                  </a:lnTo>
                  <a:lnTo>
                    <a:pt x="96748" y="778687"/>
                  </a:lnTo>
                  <a:lnTo>
                    <a:pt x="94691" y="779957"/>
                  </a:lnTo>
                  <a:lnTo>
                    <a:pt x="97828" y="779957"/>
                  </a:lnTo>
                  <a:lnTo>
                    <a:pt x="98132" y="782497"/>
                  </a:lnTo>
                  <a:lnTo>
                    <a:pt x="97917" y="783767"/>
                  </a:lnTo>
                  <a:lnTo>
                    <a:pt x="95389" y="783767"/>
                  </a:lnTo>
                  <a:lnTo>
                    <a:pt x="98323" y="785037"/>
                  </a:lnTo>
                  <a:lnTo>
                    <a:pt x="97777" y="787577"/>
                  </a:lnTo>
                  <a:lnTo>
                    <a:pt x="99339" y="788162"/>
                  </a:lnTo>
                  <a:lnTo>
                    <a:pt x="98907" y="788111"/>
                  </a:lnTo>
                  <a:lnTo>
                    <a:pt x="99250" y="788250"/>
                  </a:lnTo>
                  <a:lnTo>
                    <a:pt x="99606" y="788263"/>
                  </a:lnTo>
                  <a:lnTo>
                    <a:pt x="100965" y="788758"/>
                  </a:lnTo>
                  <a:lnTo>
                    <a:pt x="103124" y="786307"/>
                  </a:lnTo>
                  <a:lnTo>
                    <a:pt x="106553" y="787323"/>
                  </a:lnTo>
                  <a:lnTo>
                    <a:pt x="103200" y="788847"/>
                  </a:lnTo>
                  <a:lnTo>
                    <a:pt x="108750" y="788847"/>
                  </a:lnTo>
                  <a:lnTo>
                    <a:pt x="103936" y="791387"/>
                  </a:lnTo>
                  <a:lnTo>
                    <a:pt x="104165" y="791387"/>
                  </a:lnTo>
                  <a:lnTo>
                    <a:pt x="103543" y="792657"/>
                  </a:lnTo>
                  <a:lnTo>
                    <a:pt x="102044" y="792657"/>
                  </a:lnTo>
                  <a:lnTo>
                    <a:pt x="102450" y="792162"/>
                  </a:lnTo>
                  <a:lnTo>
                    <a:pt x="101536" y="792657"/>
                  </a:lnTo>
                  <a:lnTo>
                    <a:pt x="101917" y="792657"/>
                  </a:lnTo>
                  <a:lnTo>
                    <a:pt x="103771" y="793902"/>
                  </a:lnTo>
                  <a:lnTo>
                    <a:pt x="105397" y="791387"/>
                  </a:lnTo>
                  <a:lnTo>
                    <a:pt x="106172" y="792657"/>
                  </a:lnTo>
                  <a:lnTo>
                    <a:pt x="105714" y="793318"/>
                  </a:lnTo>
                  <a:lnTo>
                    <a:pt x="107911" y="792657"/>
                  </a:lnTo>
                  <a:lnTo>
                    <a:pt x="107861" y="795197"/>
                  </a:lnTo>
                  <a:lnTo>
                    <a:pt x="106502" y="795197"/>
                  </a:lnTo>
                  <a:lnTo>
                    <a:pt x="107950" y="796467"/>
                  </a:lnTo>
                  <a:lnTo>
                    <a:pt x="112991" y="795197"/>
                  </a:lnTo>
                  <a:lnTo>
                    <a:pt x="112649" y="797737"/>
                  </a:lnTo>
                  <a:lnTo>
                    <a:pt x="108559" y="800277"/>
                  </a:lnTo>
                  <a:lnTo>
                    <a:pt x="111861" y="800277"/>
                  </a:lnTo>
                  <a:lnTo>
                    <a:pt x="108724" y="801547"/>
                  </a:lnTo>
                  <a:lnTo>
                    <a:pt x="110426" y="802817"/>
                  </a:lnTo>
                  <a:lnTo>
                    <a:pt x="111671" y="801547"/>
                  </a:lnTo>
                  <a:lnTo>
                    <a:pt x="115201" y="801547"/>
                  </a:lnTo>
                  <a:lnTo>
                    <a:pt x="114719" y="802817"/>
                  </a:lnTo>
                  <a:lnTo>
                    <a:pt x="112915" y="802817"/>
                  </a:lnTo>
                  <a:lnTo>
                    <a:pt x="114757" y="804087"/>
                  </a:lnTo>
                  <a:lnTo>
                    <a:pt x="115265" y="802817"/>
                  </a:lnTo>
                  <a:lnTo>
                    <a:pt x="117576" y="801547"/>
                  </a:lnTo>
                  <a:lnTo>
                    <a:pt x="119227" y="799007"/>
                  </a:lnTo>
                  <a:lnTo>
                    <a:pt x="119202" y="801547"/>
                  </a:lnTo>
                  <a:lnTo>
                    <a:pt x="119824" y="801547"/>
                  </a:lnTo>
                  <a:lnTo>
                    <a:pt x="118300" y="804087"/>
                  </a:lnTo>
                  <a:lnTo>
                    <a:pt x="119621" y="804087"/>
                  </a:lnTo>
                  <a:lnTo>
                    <a:pt x="121018" y="802817"/>
                  </a:lnTo>
                  <a:lnTo>
                    <a:pt x="120726" y="804087"/>
                  </a:lnTo>
                  <a:lnTo>
                    <a:pt x="119837" y="805357"/>
                  </a:lnTo>
                  <a:lnTo>
                    <a:pt x="117132" y="806627"/>
                  </a:lnTo>
                  <a:lnTo>
                    <a:pt x="116535" y="807897"/>
                  </a:lnTo>
                  <a:lnTo>
                    <a:pt x="119494" y="806627"/>
                  </a:lnTo>
                  <a:lnTo>
                    <a:pt x="118833" y="809167"/>
                  </a:lnTo>
                  <a:lnTo>
                    <a:pt x="120383" y="808545"/>
                  </a:lnTo>
                  <a:lnTo>
                    <a:pt x="120218" y="808672"/>
                  </a:lnTo>
                  <a:lnTo>
                    <a:pt x="120675" y="808431"/>
                  </a:lnTo>
                  <a:lnTo>
                    <a:pt x="121640" y="808050"/>
                  </a:lnTo>
                  <a:lnTo>
                    <a:pt x="121323" y="809167"/>
                  </a:lnTo>
                  <a:lnTo>
                    <a:pt x="121043" y="809167"/>
                  </a:lnTo>
                  <a:lnTo>
                    <a:pt x="119672" y="810437"/>
                  </a:lnTo>
                  <a:lnTo>
                    <a:pt x="120205" y="811707"/>
                  </a:lnTo>
                  <a:lnTo>
                    <a:pt x="122567" y="807897"/>
                  </a:lnTo>
                  <a:lnTo>
                    <a:pt x="123355" y="806627"/>
                  </a:lnTo>
                  <a:lnTo>
                    <a:pt x="122732" y="809167"/>
                  </a:lnTo>
                  <a:lnTo>
                    <a:pt x="122478" y="809167"/>
                  </a:lnTo>
                  <a:lnTo>
                    <a:pt x="122199" y="810437"/>
                  </a:lnTo>
                  <a:lnTo>
                    <a:pt x="121704" y="810437"/>
                  </a:lnTo>
                  <a:lnTo>
                    <a:pt x="121920" y="811707"/>
                  </a:lnTo>
                  <a:lnTo>
                    <a:pt x="125158" y="811707"/>
                  </a:lnTo>
                  <a:lnTo>
                    <a:pt x="125133" y="814247"/>
                  </a:lnTo>
                  <a:lnTo>
                    <a:pt x="122339" y="816787"/>
                  </a:lnTo>
                  <a:lnTo>
                    <a:pt x="123494" y="812977"/>
                  </a:lnTo>
                  <a:lnTo>
                    <a:pt x="121208" y="815517"/>
                  </a:lnTo>
                  <a:lnTo>
                    <a:pt x="122212" y="816787"/>
                  </a:lnTo>
                  <a:lnTo>
                    <a:pt x="123215" y="818057"/>
                  </a:lnTo>
                  <a:lnTo>
                    <a:pt x="127965" y="816787"/>
                  </a:lnTo>
                  <a:lnTo>
                    <a:pt x="128803" y="819327"/>
                  </a:lnTo>
                  <a:lnTo>
                    <a:pt x="133375" y="815517"/>
                  </a:lnTo>
                  <a:lnTo>
                    <a:pt x="127850" y="821867"/>
                  </a:lnTo>
                  <a:lnTo>
                    <a:pt x="129857" y="820966"/>
                  </a:lnTo>
                  <a:lnTo>
                    <a:pt x="128638" y="822413"/>
                  </a:lnTo>
                  <a:lnTo>
                    <a:pt x="128917" y="824407"/>
                  </a:lnTo>
                  <a:lnTo>
                    <a:pt x="134683" y="824407"/>
                  </a:lnTo>
                  <a:lnTo>
                    <a:pt x="133388" y="825677"/>
                  </a:lnTo>
                  <a:lnTo>
                    <a:pt x="133032" y="826947"/>
                  </a:lnTo>
                  <a:lnTo>
                    <a:pt x="134467" y="828217"/>
                  </a:lnTo>
                  <a:lnTo>
                    <a:pt x="134645" y="829487"/>
                  </a:lnTo>
                  <a:lnTo>
                    <a:pt x="135902" y="828217"/>
                  </a:lnTo>
                  <a:lnTo>
                    <a:pt x="136118" y="829487"/>
                  </a:lnTo>
                  <a:lnTo>
                    <a:pt x="136779" y="828217"/>
                  </a:lnTo>
                  <a:lnTo>
                    <a:pt x="137452" y="826947"/>
                  </a:lnTo>
                  <a:lnTo>
                    <a:pt x="136817" y="830757"/>
                  </a:lnTo>
                  <a:lnTo>
                    <a:pt x="139103" y="832027"/>
                  </a:lnTo>
                  <a:lnTo>
                    <a:pt x="141579" y="833297"/>
                  </a:lnTo>
                  <a:lnTo>
                    <a:pt x="141503" y="835837"/>
                  </a:lnTo>
                  <a:lnTo>
                    <a:pt x="140208" y="835837"/>
                  </a:lnTo>
                  <a:lnTo>
                    <a:pt x="142849" y="837107"/>
                  </a:lnTo>
                  <a:lnTo>
                    <a:pt x="144487" y="834567"/>
                  </a:lnTo>
                  <a:lnTo>
                    <a:pt x="143713" y="835837"/>
                  </a:lnTo>
                  <a:lnTo>
                    <a:pt x="144729" y="834567"/>
                  </a:lnTo>
                  <a:lnTo>
                    <a:pt x="145643" y="833653"/>
                  </a:lnTo>
                  <a:lnTo>
                    <a:pt x="144843" y="835837"/>
                  </a:lnTo>
                  <a:lnTo>
                    <a:pt x="144195" y="837107"/>
                  </a:lnTo>
                  <a:lnTo>
                    <a:pt x="144665" y="837107"/>
                  </a:lnTo>
                  <a:lnTo>
                    <a:pt x="145376" y="835837"/>
                  </a:lnTo>
                  <a:lnTo>
                    <a:pt x="145910" y="835837"/>
                  </a:lnTo>
                  <a:lnTo>
                    <a:pt x="143637" y="839647"/>
                  </a:lnTo>
                  <a:lnTo>
                    <a:pt x="147218" y="835837"/>
                  </a:lnTo>
                  <a:lnTo>
                    <a:pt x="149606" y="833297"/>
                  </a:lnTo>
                  <a:lnTo>
                    <a:pt x="148666" y="835837"/>
                  </a:lnTo>
                  <a:lnTo>
                    <a:pt x="147675" y="837107"/>
                  </a:lnTo>
                  <a:lnTo>
                    <a:pt x="148590" y="837107"/>
                  </a:lnTo>
                  <a:lnTo>
                    <a:pt x="150215" y="835837"/>
                  </a:lnTo>
                  <a:lnTo>
                    <a:pt x="150418" y="837107"/>
                  </a:lnTo>
                  <a:lnTo>
                    <a:pt x="151003" y="837107"/>
                  </a:lnTo>
                  <a:lnTo>
                    <a:pt x="152450" y="835837"/>
                  </a:lnTo>
                  <a:lnTo>
                    <a:pt x="151053" y="838377"/>
                  </a:lnTo>
                  <a:lnTo>
                    <a:pt x="150202" y="839647"/>
                  </a:lnTo>
                  <a:lnTo>
                    <a:pt x="149796" y="838377"/>
                  </a:lnTo>
                  <a:lnTo>
                    <a:pt x="148082" y="840917"/>
                  </a:lnTo>
                  <a:lnTo>
                    <a:pt x="148005" y="841832"/>
                  </a:lnTo>
                  <a:lnTo>
                    <a:pt x="148005" y="842035"/>
                  </a:lnTo>
                  <a:lnTo>
                    <a:pt x="147904" y="843089"/>
                  </a:lnTo>
                  <a:lnTo>
                    <a:pt x="148031" y="842518"/>
                  </a:lnTo>
                  <a:lnTo>
                    <a:pt x="148120" y="844727"/>
                  </a:lnTo>
                  <a:lnTo>
                    <a:pt x="148475" y="843457"/>
                  </a:lnTo>
                  <a:lnTo>
                    <a:pt x="154508" y="839647"/>
                  </a:lnTo>
                  <a:lnTo>
                    <a:pt x="151142" y="844727"/>
                  </a:lnTo>
                  <a:lnTo>
                    <a:pt x="155651" y="842187"/>
                  </a:lnTo>
                  <a:lnTo>
                    <a:pt x="151358" y="844727"/>
                  </a:lnTo>
                  <a:lnTo>
                    <a:pt x="153619" y="843457"/>
                  </a:lnTo>
                  <a:lnTo>
                    <a:pt x="151282" y="845997"/>
                  </a:lnTo>
                  <a:lnTo>
                    <a:pt x="150964" y="847267"/>
                  </a:lnTo>
                  <a:lnTo>
                    <a:pt x="150799" y="848067"/>
                  </a:lnTo>
                  <a:lnTo>
                    <a:pt x="152298" y="847267"/>
                  </a:lnTo>
                  <a:lnTo>
                    <a:pt x="149440" y="851077"/>
                  </a:lnTo>
                  <a:lnTo>
                    <a:pt x="152844" y="848537"/>
                  </a:lnTo>
                  <a:lnTo>
                    <a:pt x="152158" y="849807"/>
                  </a:lnTo>
                  <a:lnTo>
                    <a:pt x="152501" y="849807"/>
                  </a:lnTo>
                  <a:lnTo>
                    <a:pt x="152577" y="850303"/>
                  </a:lnTo>
                  <a:lnTo>
                    <a:pt x="153339" y="849807"/>
                  </a:lnTo>
                  <a:lnTo>
                    <a:pt x="153466" y="849807"/>
                  </a:lnTo>
                  <a:lnTo>
                    <a:pt x="155194" y="848537"/>
                  </a:lnTo>
                  <a:lnTo>
                    <a:pt x="156933" y="847267"/>
                  </a:lnTo>
                  <a:lnTo>
                    <a:pt x="153212" y="854887"/>
                  </a:lnTo>
                  <a:lnTo>
                    <a:pt x="158153" y="852347"/>
                  </a:lnTo>
                  <a:lnTo>
                    <a:pt x="160934" y="852347"/>
                  </a:lnTo>
                  <a:lnTo>
                    <a:pt x="163550" y="849807"/>
                  </a:lnTo>
                  <a:lnTo>
                    <a:pt x="166001" y="849807"/>
                  </a:lnTo>
                  <a:lnTo>
                    <a:pt x="165328" y="852347"/>
                  </a:lnTo>
                  <a:lnTo>
                    <a:pt x="163118" y="852347"/>
                  </a:lnTo>
                  <a:lnTo>
                    <a:pt x="162814" y="854887"/>
                  </a:lnTo>
                  <a:lnTo>
                    <a:pt x="164274" y="854887"/>
                  </a:lnTo>
                  <a:lnTo>
                    <a:pt x="163334" y="856157"/>
                  </a:lnTo>
                  <a:lnTo>
                    <a:pt x="164058" y="857427"/>
                  </a:lnTo>
                  <a:lnTo>
                    <a:pt x="165595" y="855599"/>
                  </a:lnTo>
                  <a:lnTo>
                    <a:pt x="165188" y="854887"/>
                  </a:lnTo>
                  <a:lnTo>
                    <a:pt x="166839" y="853617"/>
                  </a:lnTo>
                  <a:lnTo>
                    <a:pt x="168503" y="852347"/>
                  </a:lnTo>
                  <a:lnTo>
                    <a:pt x="165112" y="853617"/>
                  </a:lnTo>
                  <a:lnTo>
                    <a:pt x="165671" y="852347"/>
                  </a:lnTo>
                  <a:lnTo>
                    <a:pt x="167170" y="851077"/>
                  </a:lnTo>
                  <a:lnTo>
                    <a:pt x="168059" y="851077"/>
                  </a:lnTo>
                  <a:lnTo>
                    <a:pt x="168846" y="848537"/>
                  </a:lnTo>
                  <a:lnTo>
                    <a:pt x="166433" y="851077"/>
                  </a:lnTo>
                  <a:lnTo>
                    <a:pt x="167474" y="849807"/>
                  </a:lnTo>
                  <a:lnTo>
                    <a:pt x="167678" y="848537"/>
                  </a:lnTo>
                  <a:lnTo>
                    <a:pt x="167233" y="848537"/>
                  </a:lnTo>
                  <a:lnTo>
                    <a:pt x="168465" y="847267"/>
                  </a:lnTo>
                  <a:lnTo>
                    <a:pt x="168986" y="844727"/>
                  </a:lnTo>
                  <a:close/>
                </a:path>
                <a:path w="173355" h="864234">
                  <a:moveTo>
                    <a:pt x="169062" y="858050"/>
                  </a:moveTo>
                  <a:lnTo>
                    <a:pt x="168325" y="859078"/>
                  </a:lnTo>
                  <a:lnTo>
                    <a:pt x="168960" y="858697"/>
                  </a:lnTo>
                  <a:lnTo>
                    <a:pt x="169062" y="858050"/>
                  </a:lnTo>
                  <a:close/>
                </a:path>
                <a:path w="173355" h="864234">
                  <a:moveTo>
                    <a:pt x="169506" y="857427"/>
                  </a:moveTo>
                  <a:lnTo>
                    <a:pt x="169151" y="857427"/>
                  </a:lnTo>
                  <a:lnTo>
                    <a:pt x="169062" y="858050"/>
                  </a:lnTo>
                  <a:lnTo>
                    <a:pt x="169506" y="857427"/>
                  </a:lnTo>
                  <a:close/>
                </a:path>
                <a:path w="173355" h="864234">
                  <a:moveTo>
                    <a:pt x="171919" y="852347"/>
                  </a:moveTo>
                  <a:lnTo>
                    <a:pt x="165912" y="856157"/>
                  </a:lnTo>
                  <a:lnTo>
                    <a:pt x="165011" y="857427"/>
                  </a:lnTo>
                  <a:lnTo>
                    <a:pt x="164058" y="857427"/>
                  </a:lnTo>
                  <a:lnTo>
                    <a:pt x="163639" y="857427"/>
                  </a:lnTo>
                  <a:lnTo>
                    <a:pt x="162623" y="858697"/>
                  </a:lnTo>
                  <a:lnTo>
                    <a:pt x="163880" y="858697"/>
                  </a:lnTo>
                  <a:lnTo>
                    <a:pt x="165785" y="857427"/>
                  </a:lnTo>
                  <a:lnTo>
                    <a:pt x="166865" y="857427"/>
                  </a:lnTo>
                  <a:lnTo>
                    <a:pt x="165963" y="858697"/>
                  </a:lnTo>
                  <a:lnTo>
                    <a:pt x="167068" y="857427"/>
                  </a:lnTo>
                  <a:lnTo>
                    <a:pt x="168427" y="857427"/>
                  </a:lnTo>
                  <a:lnTo>
                    <a:pt x="171919" y="852347"/>
                  </a:lnTo>
                  <a:close/>
                </a:path>
                <a:path w="173355" h="864234">
                  <a:moveTo>
                    <a:pt x="172466" y="861618"/>
                  </a:moveTo>
                  <a:lnTo>
                    <a:pt x="171843" y="861580"/>
                  </a:lnTo>
                  <a:lnTo>
                    <a:pt x="169329" y="863981"/>
                  </a:lnTo>
                  <a:lnTo>
                    <a:pt x="170510" y="863803"/>
                  </a:lnTo>
                  <a:lnTo>
                    <a:pt x="171221" y="863231"/>
                  </a:lnTo>
                  <a:lnTo>
                    <a:pt x="172466" y="861618"/>
                  </a:lnTo>
                  <a:close/>
                </a:path>
                <a:path w="173355" h="864234">
                  <a:moveTo>
                    <a:pt x="173278" y="857923"/>
                  </a:moveTo>
                  <a:lnTo>
                    <a:pt x="172758" y="857300"/>
                  </a:lnTo>
                  <a:lnTo>
                    <a:pt x="170675" y="858393"/>
                  </a:lnTo>
                  <a:lnTo>
                    <a:pt x="171043" y="857694"/>
                  </a:lnTo>
                  <a:lnTo>
                    <a:pt x="171767" y="857123"/>
                  </a:lnTo>
                  <a:lnTo>
                    <a:pt x="172212" y="856678"/>
                  </a:lnTo>
                  <a:lnTo>
                    <a:pt x="170688" y="857554"/>
                  </a:lnTo>
                  <a:lnTo>
                    <a:pt x="168236" y="859320"/>
                  </a:lnTo>
                  <a:lnTo>
                    <a:pt x="166420" y="861974"/>
                  </a:lnTo>
                  <a:lnTo>
                    <a:pt x="169049" y="859866"/>
                  </a:lnTo>
                  <a:lnTo>
                    <a:pt x="168236" y="861009"/>
                  </a:lnTo>
                  <a:lnTo>
                    <a:pt x="171297" y="858431"/>
                  </a:lnTo>
                  <a:lnTo>
                    <a:pt x="171932" y="858456"/>
                  </a:lnTo>
                  <a:lnTo>
                    <a:pt x="171221" y="859866"/>
                  </a:lnTo>
                  <a:lnTo>
                    <a:pt x="170332" y="860767"/>
                  </a:lnTo>
                  <a:lnTo>
                    <a:pt x="171030" y="860209"/>
                  </a:lnTo>
                  <a:lnTo>
                    <a:pt x="170395" y="861872"/>
                  </a:lnTo>
                  <a:lnTo>
                    <a:pt x="172008" y="860399"/>
                  </a:lnTo>
                  <a:lnTo>
                    <a:pt x="173278" y="8579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073416" y="10150861"/>
              <a:ext cx="517525" cy="518795"/>
            </a:xfrm>
            <a:custGeom>
              <a:avLst/>
              <a:gdLst/>
              <a:ahLst/>
              <a:cxnLst/>
              <a:rect l="l" t="t" r="r" b="b"/>
              <a:pathLst>
                <a:path w="517525" h="518795">
                  <a:moveTo>
                    <a:pt x="1155" y="749"/>
                  </a:moveTo>
                  <a:lnTo>
                    <a:pt x="114" y="0"/>
                  </a:lnTo>
                  <a:lnTo>
                    <a:pt x="0" y="457"/>
                  </a:lnTo>
                  <a:lnTo>
                    <a:pt x="1155" y="749"/>
                  </a:lnTo>
                  <a:close/>
                </a:path>
                <a:path w="517525" h="518795">
                  <a:moveTo>
                    <a:pt x="18364" y="71767"/>
                  </a:moveTo>
                  <a:lnTo>
                    <a:pt x="16700" y="71996"/>
                  </a:lnTo>
                  <a:lnTo>
                    <a:pt x="16700" y="72593"/>
                  </a:lnTo>
                  <a:lnTo>
                    <a:pt x="15735" y="73609"/>
                  </a:lnTo>
                  <a:lnTo>
                    <a:pt x="16230" y="73723"/>
                  </a:lnTo>
                  <a:lnTo>
                    <a:pt x="17653" y="72834"/>
                  </a:lnTo>
                  <a:lnTo>
                    <a:pt x="18364" y="71767"/>
                  </a:lnTo>
                  <a:close/>
                </a:path>
                <a:path w="517525" h="518795">
                  <a:moveTo>
                    <a:pt x="31000" y="95262"/>
                  </a:moveTo>
                  <a:lnTo>
                    <a:pt x="29794" y="95072"/>
                  </a:lnTo>
                  <a:lnTo>
                    <a:pt x="26936" y="96748"/>
                  </a:lnTo>
                  <a:lnTo>
                    <a:pt x="27660" y="96862"/>
                  </a:lnTo>
                  <a:lnTo>
                    <a:pt x="31000" y="95262"/>
                  </a:lnTo>
                  <a:close/>
                </a:path>
                <a:path w="517525" h="518795">
                  <a:moveTo>
                    <a:pt x="61544" y="143471"/>
                  </a:moveTo>
                  <a:lnTo>
                    <a:pt x="60134" y="143217"/>
                  </a:lnTo>
                  <a:lnTo>
                    <a:pt x="61074" y="143484"/>
                  </a:lnTo>
                  <a:lnTo>
                    <a:pt x="61544" y="143471"/>
                  </a:lnTo>
                  <a:close/>
                </a:path>
                <a:path w="517525" h="518795">
                  <a:moveTo>
                    <a:pt x="216496" y="385699"/>
                  </a:moveTo>
                  <a:close/>
                </a:path>
                <a:path w="517525" h="518795">
                  <a:moveTo>
                    <a:pt x="216547" y="384302"/>
                  </a:moveTo>
                  <a:lnTo>
                    <a:pt x="215671" y="383209"/>
                  </a:lnTo>
                  <a:lnTo>
                    <a:pt x="214795" y="385749"/>
                  </a:lnTo>
                  <a:lnTo>
                    <a:pt x="216369" y="384479"/>
                  </a:lnTo>
                  <a:lnTo>
                    <a:pt x="216547" y="384302"/>
                  </a:lnTo>
                  <a:close/>
                </a:path>
                <a:path w="517525" h="518795">
                  <a:moveTo>
                    <a:pt x="216966" y="383844"/>
                  </a:moveTo>
                  <a:lnTo>
                    <a:pt x="216547" y="384302"/>
                  </a:lnTo>
                  <a:lnTo>
                    <a:pt x="216687" y="384479"/>
                  </a:lnTo>
                  <a:lnTo>
                    <a:pt x="216966" y="383844"/>
                  </a:lnTo>
                  <a:close/>
                </a:path>
                <a:path w="517525" h="518795">
                  <a:moveTo>
                    <a:pt x="219671" y="384048"/>
                  </a:moveTo>
                  <a:lnTo>
                    <a:pt x="219303" y="384479"/>
                  </a:lnTo>
                  <a:lnTo>
                    <a:pt x="217614" y="385699"/>
                  </a:lnTo>
                  <a:lnTo>
                    <a:pt x="217589" y="387019"/>
                  </a:lnTo>
                  <a:lnTo>
                    <a:pt x="219443" y="385749"/>
                  </a:lnTo>
                  <a:lnTo>
                    <a:pt x="219671" y="384048"/>
                  </a:lnTo>
                  <a:close/>
                </a:path>
                <a:path w="517525" h="518795">
                  <a:moveTo>
                    <a:pt x="220370" y="383209"/>
                  </a:moveTo>
                  <a:lnTo>
                    <a:pt x="219722" y="383628"/>
                  </a:lnTo>
                  <a:lnTo>
                    <a:pt x="219671" y="384048"/>
                  </a:lnTo>
                  <a:lnTo>
                    <a:pt x="220370" y="383209"/>
                  </a:lnTo>
                  <a:close/>
                </a:path>
                <a:path w="517525" h="518795">
                  <a:moveTo>
                    <a:pt x="222313" y="389839"/>
                  </a:moveTo>
                  <a:lnTo>
                    <a:pt x="222084" y="390042"/>
                  </a:lnTo>
                  <a:lnTo>
                    <a:pt x="221945" y="390194"/>
                  </a:lnTo>
                  <a:lnTo>
                    <a:pt x="222110" y="390093"/>
                  </a:lnTo>
                  <a:lnTo>
                    <a:pt x="222313" y="389839"/>
                  </a:lnTo>
                  <a:close/>
                </a:path>
                <a:path w="517525" h="518795">
                  <a:moveTo>
                    <a:pt x="223329" y="370471"/>
                  </a:moveTo>
                  <a:lnTo>
                    <a:pt x="222046" y="371754"/>
                  </a:lnTo>
                  <a:lnTo>
                    <a:pt x="222262" y="371741"/>
                  </a:lnTo>
                  <a:lnTo>
                    <a:pt x="223329" y="370471"/>
                  </a:lnTo>
                  <a:close/>
                </a:path>
                <a:path w="517525" h="518795">
                  <a:moveTo>
                    <a:pt x="223354" y="389458"/>
                  </a:moveTo>
                  <a:lnTo>
                    <a:pt x="223164" y="389559"/>
                  </a:lnTo>
                  <a:lnTo>
                    <a:pt x="222313" y="390829"/>
                  </a:lnTo>
                  <a:lnTo>
                    <a:pt x="223354" y="389458"/>
                  </a:lnTo>
                  <a:close/>
                </a:path>
                <a:path w="517525" h="518795">
                  <a:moveTo>
                    <a:pt x="227609" y="390867"/>
                  </a:moveTo>
                  <a:lnTo>
                    <a:pt x="223901" y="394639"/>
                  </a:lnTo>
                  <a:lnTo>
                    <a:pt x="227609" y="390982"/>
                  </a:lnTo>
                  <a:close/>
                </a:path>
                <a:path w="517525" h="518795">
                  <a:moveTo>
                    <a:pt x="229184" y="374167"/>
                  </a:moveTo>
                  <a:lnTo>
                    <a:pt x="229044" y="374281"/>
                  </a:lnTo>
                  <a:lnTo>
                    <a:pt x="229184" y="374167"/>
                  </a:lnTo>
                  <a:close/>
                </a:path>
                <a:path w="517525" h="518795">
                  <a:moveTo>
                    <a:pt x="230632" y="373049"/>
                  </a:moveTo>
                  <a:lnTo>
                    <a:pt x="230314" y="373049"/>
                  </a:lnTo>
                  <a:lnTo>
                    <a:pt x="229184" y="374167"/>
                  </a:lnTo>
                  <a:lnTo>
                    <a:pt x="230632" y="373049"/>
                  </a:lnTo>
                  <a:close/>
                </a:path>
                <a:path w="517525" h="518795">
                  <a:moveTo>
                    <a:pt x="247091" y="400989"/>
                  </a:moveTo>
                  <a:lnTo>
                    <a:pt x="245529" y="402259"/>
                  </a:lnTo>
                  <a:lnTo>
                    <a:pt x="246087" y="402259"/>
                  </a:lnTo>
                  <a:lnTo>
                    <a:pt x="246951" y="402259"/>
                  </a:lnTo>
                  <a:lnTo>
                    <a:pt x="247091" y="400989"/>
                  </a:lnTo>
                  <a:close/>
                </a:path>
                <a:path w="517525" h="518795">
                  <a:moveTo>
                    <a:pt x="247421" y="402145"/>
                  </a:moveTo>
                  <a:lnTo>
                    <a:pt x="247167" y="402259"/>
                  </a:lnTo>
                  <a:lnTo>
                    <a:pt x="246951" y="402259"/>
                  </a:lnTo>
                  <a:lnTo>
                    <a:pt x="246811" y="403529"/>
                  </a:lnTo>
                  <a:lnTo>
                    <a:pt x="247421" y="402145"/>
                  </a:lnTo>
                  <a:close/>
                </a:path>
                <a:path w="517525" h="518795">
                  <a:moveTo>
                    <a:pt x="248500" y="399719"/>
                  </a:moveTo>
                  <a:lnTo>
                    <a:pt x="247967" y="399719"/>
                  </a:lnTo>
                  <a:lnTo>
                    <a:pt x="247370" y="400989"/>
                  </a:lnTo>
                  <a:lnTo>
                    <a:pt x="248500" y="399719"/>
                  </a:lnTo>
                  <a:close/>
                </a:path>
                <a:path w="517525" h="518795">
                  <a:moveTo>
                    <a:pt x="269100" y="422579"/>
                  </a:moveTo>
                  <a:lnTo>
                    <a:pt x="268516" y="423849"/>
                  </a:lnTo>
                  <a:lnTo>
                    <a:pt x="267970" y="423849"/>
                  </a:lnTo>
                  <a:lnTo>
                    <a:pt x="268185" y="425119"/>
                  </a:lnTo>
                  <a:lnTo>
                    <a:pt x="268643" y="423849"/>
                  </a:lnTo>
                  <a:lnTo>
                    <a:pt x="269100" y="422579"/>
                  </a:lnTo>
                  <a:close/>
                </a:path>
                <a:path w="517525" h="518795">
                  <a:moveTo>
                    <a:pt x="273850" y="394639"/>
                  </a:moveTo>
                  <a:lnTo>
                    <a:pt x="273088" y="394639"/>
                  </a:lnTo>
                  <a:lnTo>
                    <a:pt x="272897" y="395706"/>
                  </a:lnTo>
                  <a:lnTo>
                    <a:pt x="273850" y="394639"/>
                  </a:lnTo>
                  <a:close/>
                </a:path>
                <a:path w="517525" h="518795">
                  <a:moveTo>
                    <a:pt x="292366" y="437273"/>
                  </a:moveTo>
                  <a:lnTo>
                    <a:pt x="291846" y="437718"/>
                  </a:lnTo>
                  <a:lnTo>
                    <a:pt x="291985" y="437908"/>
                  </a:lnTo>
                  <a:lnTo>
                    <a:pt x="292366" y="437273"/>
                  </a:lnTo>
                  <a:close/>
                </a:path>
                <a:path w="517525" h="518795">
                  <a:moveTo>
                    <a:pt x="310464" y="444766"/>
                  </a:moveTo>
                  <a:lnTo>
                    <a:pt x="309372" y="445439"/>
                  </a:lnTo>
                  <a:lnTo>
                    <a:pt x="310095" y="445439"/>
                  </a:lnTo>
                  <a:lnTo>
                    <a:pt x="310464" y="444766"/>
                  </a:lnTo>
                  <a:close/>
                </a:path>
                <a:path w="517525" h="518795">
                  <a:moveTo>
                    <a:pt x="310807" y="445439"/>
                  </a:moveTo>
                  <a:lnTo>
                    <a:pt x="310095" y="445439"/>
                  </a:lnTo>
                  <a:lnTo>
                    <a:pt x="309372" y="446709"/>
                  </a:lnTo>
                  <a:lnTo>
                    <a:pt x="310807" y="445439"/>
                  </a:lnTo>
                  <a:close/>
                </a:path>
                <a:path w="517525" h="518795">
                  <a:moveTo>
                    <a:pt x="312140" y="417893"/>
                  </a:moveTo>
                  <a:lnTo>
                    <a:pt x="310896" y="418211"/>
                  </a:lnTo>
                  <a:lnTo>
                    <a:pt x="311175" y="418592"/>
                  </a:lnTo>
                  <a:lnTo>
                    <a:pt x="312140" y="417893"/>
                  </a:lnTo>
                  <a:close/>
                </a:path>
                <a:path w="517525" h="518795">
                  <a:moveTo>
                    <a:pt x="352958" y="470839"/>
                  </a:moveTo>
                  <a:lnTo>
                    <a:pt x="352742" y="470839"/>
                  </a:lnTo>
                  <a:lnTo>
                    <a:pt x="352831" y="471119"/>
                  </a:lnTo>
                  <a:lnTo>
                    <a:pt x="352958" y="470839"/>
                  </a:lnTo>
                  <a:close/>
                </a:path>
                <a:path w="517525" h="518795">
                  <a:moveTo>
                    <a:pt x="353161" y="472109"/>
                  </a:moveTo>
                  <a:lnTo>
                    <a:pt x="352831" y="471119"/>
                  </a:lnTo>
                  <a:lnTo>
                    <a:pt x="352386" y="472109"/>
                  </a:lnTo>
                  <a:lnTo>
                    <a:pt x="352602" y="473379"/>
                  </a:lnTo>
                  <a:lnTo>
                    <a:pt x="353161" y="472109"/>
                  </a:lnTo>
                  <a:close/>
                </a:path>
                <a:path w="517525" h="518795">
                  <a:moveTo>
                    <a:pt x="353555" y="449326"/>
                  </a:moveTo>
                  <a:lnTo>
                    <a:pt x="353555" y="449668"/>
                  </a:lnTo>
                  <a:lnTo>
                    <a:pt x="353555" y="449326"/>
                  </a:lnTo>
                  <a:close/>
                </a:path>
                <a:path w="517525" h="518795">
                  <a:moveTo>
                    <a:pt x="355917" y="446468"/>
                  </a:moveTo>
                  <a:lnTo>
                    <a:pt x="353568" y="446087"/>
                  </a:lnTo>
                  <a:lnTo>
                    <a:pt x="353555" y="449326"/>
                  </a:lnTo>
                  <a:lnTo>
                    <a:pt x="353936" y="448246"/>
                  </a:lnTo>
                  <a:lnTo>
                    <a:pt x="355917" y="446468"/>
                  </a:lnTo>
                  <a:close/>
                </a:path>
                <a:path w="517525" h="518795">
                  <a:moveTo>
                    <a:pt x="369417" y="456590"/>
                  </a:moveTo>
                  <a:lnTo>
                    <a:pt x="368973" y="456869"/>
                  </a:lnTo>
                  <a:lnTo>
                    <a:pt x="367868" y="458317"/>
                  </a:lnTo>
                  <a:lnTo>
                    <a:pt x="368109" y="458139"/>
                  </a:lnTo>
                  <a:lnTo>
                    <a:pt x="369417" y="456590"/>
                  </a:lnTo>
                  <a:close/>
                </a:path>
                <a:path w="517525" h="518795">
                  <a:moveTo>
                    <a:pt x="370243" y="454367"/>
                  </a:moveTo>
                  <a:lnTo>
                    <a:pt x="369087" y="455599"/>
                  </a:lnTo>
                  <a:lnTo>
                    <a:pt x="369506" y="455599"/>
                  </a:lnTo>
                  <a:lnTo>
                    <a:pt x="370243" y="454367"/>
                  </a:lnTo>
                  <a:close/>
                </a:path>
                <a:path w="517525" h="518795">
                  <a:moveTo>
                    <a:pt x="372554" y="454329"/>
                  </a:moveTo>
                  <a:lnTo>
                    <a:pt x="370268" y="454329"/>
                  </a:lnTo>
                  <a:lnTo>
                    <a:pt x="370243" y="455599"/>
                  </a:lnTo>
                  <a:lnTo>
                    <a:pt x="369417" y="456590"/>
                  </a:lnTo>
                  <a:lnTo>
                    <a:pt x="370967" y="455599"/>
                  </a:lnTo>
                  <a:lnTo>
                    <a:pt x="372554" y="454329"/>
                  </a:lnTo>
                  <a:close/>
                </a:path>
                <a:path w="517525" h="518795">
                  <a:moveTo>
                    <a:pt x="374827" y="455485"/>
                  </a:moveTo>
                  <a:lnTo>
                    <a:pt x="374637" y="454228"/>
                  </a:lnTo>
                  <a:lnTo>
                    <a:pt x="373570" y="455536"/>
                  </a:lnTo>
                  <a:lnTo>
                    <a:pt x="373976" y="455968"/>
                  </a:lnTo>
                  <a:lnTo>
                    <a:pt x="373976" y="457377"/>
                  </a:lnTo>
                  <a:lnTo>
                    <a:pt x="374396" y="457098"/>
                  </a:lnTo>
                  <a:lnTo>
                    <a:pt x="374827" y="455485"/>
                  </a:lnTo>
                  <a:close/>
                </a:path>
                <a:path w="517525" h="518795">
                  <a:moveTo>
                    <a:pt x="378675" y="456869"/>
                  </a:moveTo>
                  <a:lnTo>
                    <a:pt x="376796" y="456869"/>
                  </a:lnTo>
                  <a:lnTo>
                    <a:pt x="375678" y="459409"/>
                  </a:lnTo>
                  <a:lnTo>
                    <a:pt x="378256" y="459409"/>
                  </a:lnTo>
                  <a:lnTo>
                    <a:pt x="377939" y="458139"/>
                  </a:lnTo>
                  <a:lnTo>
                    <a:pt x="378675" y="456869"/>
                  </a:lnTo>
                  <a:close/>
                </a:path>
                <a:path w="517525" h="518795">
                  <a:moveTo>
                    <a:pt x="379336" y="463308"/>
                  </a:moveTo>
                  <a:lnTo>
                    <a:pt x="378663" y="464489"/>
                  </a:lnTo>
                  <a:lnTo>
                    <a:pt x="379082" y="464489"/>
                  </a:lnTo>
                  <a:lnTo>
                    <a:pt x="379336" y="463308"/>
                  </a:lnTo>
                  <a:close/>
                </a:path>
                <a:path w="517525" h="518795">
                  <a:moveTo>
                    <a:pt x="380644" y="460679"/>
                  </a:moveTo>
                  <a:lnTo>
                    <a:pt x="379907" y="460679"/>
                  </a:lnTo>
                  <a:lnTo>
                    <a:pt x="379336" y="463308"/>
                  </a:lnTo>
                  <a:lnTo>
                    <a:pt x="380123" y="461949"/>
                  </a:lnTo>
                  <a:lnTo>
                    <a:pt x="379806" y="463219"/>
                  </a:lnTo>
                  <a:lnTo>
                    <a:pt x="380225" y="461949"/>
                  </a:lnTo>
                  <a:lnTo>
                    <a:pt x="380644" y="460679"/>
                  </a:lnTo>
                  <a:close/>
                </a:path>
                <a:path w="517525" h="518795">
                  <a:moveTo>
                    <a:pt x="380644" y="455599"/>
                  </a:moveTo>
                  <a:lnTo>
                    <a:pt x="378256" y="459409"/>
                  </a:lnTo>
                  <a:lnTo>
                    <a:pt x="379704" y="459409"/>
                  </a:lnTo>
                  <a:lnTo>
                    <a:pt x="380644" y="455599"/>
                  </a:lnTo>
                  <a:close/>
                </a:path>
                <a:path w="517525" h="518795">
                  <a:moveTo>
                    <a:pt x="394995" y="490118"/>
                  </a:moveTo>
                  <a:lnTo>
                    <a:pt x="393877" y="489242"/>
                  </a:lnTo>
                  <a:lnTo>
                    <a:pt x="394131" y="489635"/>
                  </a:lnTo>
                  <a:lnTo>
                    <a:pt x="394550" y="489953"/>
                  </a:lnTo>
                  <a:lnTo>
                    <a:pt x="394995" y="490118"/>
                  </a:lnTo>
                  <a:close/>
                </a:path>
                <a:path w="517525" h="518795">
                  <a:moveTo>
                    <a:pt x="395135" y="490169"/>
                  </a:moveTo>
                  <a:lnTo>
                    <a:pt x="394995" y="490118"/>
                  </a:lnTo>
                  <a:lnTo>
                    <a:pt x="395122" y="490220"/>
                  </a:lnTo>
                  <a:close/>
                </a:path>
                <a:path w="517525" h="518795">
                  <a:moveTo>
                    <a:pt x="396303" y="466077"/>
                  </a:moveTo>
                  <a:lnTo>
                    <a:pt x="396074" y="465518"/>
                  </a:lnTo>
                  <a:lnTo>
                    <a:pt x="396049" y="465747"/>
                  </a:lnTo>
                  <a:lnTo>
                    <a:pt x="396024" y="465924"/>
                  </a:lnTo>
                  <a:lnTo>
                    <a:pt x="395998" y="466128"/>
                  </a:lnTo>
                  <a:lnTo>
                    <a:pt x="396303" y="466077"/>
                  </a:lnTo>
                  <a:close/>
                </a:path>
                <a:path w="517525" h="518795">
                  <a:moveTo>
                    <a:pt x="399440" y="463016"/>
                  </a:moveTo>
                  <a:lnTo>
                    <a:pt x="398411" y="463677"/>
                  </a:lnTo>
                  <a:lnTo>
                    <a:pt x="397357" y="466801"/>
                  </a:lnTo>
                  <a:lnTo>
                    <a:pt x="397979" y="466420"/>
                  </a:lnTo>
                  <a:lnTo>
                    <a:pt x="399440" y="463016"/>
                  </a:lnTo>
                  <a:close/>
                </a:path>
                <a:path w="517525" h="518795">
                  <a:moveTo>
                    <a:pt x="401726" y="470839"/>
                  </a:moveTo>
                  <a:lnTo>
                    <a:pt x="401434" y="470839"/>
                  </a:lnTo>
                  <a:lnTo>
                    <a:pt x="401358" y="472109"/>
                  </a:lnTo>
                  <a:lnTo>
                    <a:pt x="401726" y="470839"/>
                  </a:lnTo>
                  <a:close/>
                </a:path>
                <a:path w="517525" h="518795">
                  <a:moveTo>
                    <a:pt x="403758" y="467931"/>
                  </a:moveTo>
                  <a:lnTo>
                    <a:pt x="403339" y="468198"/>
                  </a:lnTo>
                  <a:lnTo>
                    <a:pt x="403301" y="468566"/>
                  </a:lnTo>
                  <a:lnTo>
                    <a:pt x="403567" y="468198"/>
                  </a:lnTo>
                  <a:lnTo>
                    <a:pt x="403720" y="468096"/>
                  </a:lnTo>
                  <a:lnTo>
                    <a:pt x="403758" y="467931"/>
                  </a:lnTo>
                  <a:close/>
                </a:path>
                <a:path w="517525" h="518795">
                  <a:moveTo>
                    <a:pt x="406895" y="468299"/>
                  </a:moveTo>
                  <a:lnTo>
                    <a:pt x="406044" y="468299"/>
                  </a:lnTo>
                  <a:lnTo>
                    <a:pt x="405638" y="469277"/>
                  </a:lnTo>
                  <a:lnTo>
                    <a:pt x="406895" y="468299"/>
                  </a:lnTo>
                  <a:close/>
                </a:path>
                <a:path w="517525" h="518795">
                  <a:moveTo>
                    <a:pt x="410044" y="493204"/>
                  </a:moveTo>
                  <a:lnTo>
                    <a:pt x="409689" y="493699"/>
                  </a:lnTo>
                  <a:lnTo>
                    <a:pt x="409194" y="493903"/>
                  </a:lnTo>
                  <a:lnTo>
                    <a:pt x="409448" y="494969"/>
                  </a:lnTo>
                  <a:lnTo>
                    <a:pt x="410044" y="493204"/>
                  </a:lnTo>
                  <a:close/>
                </a:path>
                <a:path w="517525" h="518795">
                  <a:moveTo>
                    <a:pt x="412711" y="467537"/>
                  </a:moveTo>
                  <a:lnTo>
                    <a:pt x="412559" y="468045"/>
                  </a:lnTo>
                  <a:lnTo>
                    <a:pt x="412508" y="468439"/>
                  </a:lnTo>
                  <a:lnTo>
                    <a:pt x="412445" y="468820"/>
                  </a:lnTo>
                  <a:lnTo>
                    <a:pt x="412546" y="468528"/>
                  </a:lnTo>
                  <a:lnTo>
                    <a:pt x="412635" y="468172"/>
                  </a:lnTo>
                  <a:lnTo>
                    <a:pt x="412711" y="467537"/>
                  </a:lnTo>
                  <a:close/>
                </a:path>
                <a:path w="517525" h="518795">
                  <a:moveTo>
                    <a:pt x="419430" y="495414"/>
                  </a:moveTo>
                  <a:lnTo>
                    <a:pt x="419290" y="495427"/>
                  </a:lnTo>
                  <a:lnTo>
                    <a:pt x="418630" y="495884"/>
                  </a:lnTo>
                  <a:lnTo>
                    <a:pt x="418973" y="495769"/>
                  </a:lnTo>
                  <a:lnTo>
                    <a:pt x="419430" y="495414"/>
                  </a:lnTo>
                  <a:close/>
                </a:path>
                <a:path w="517525" h="518795">
                  <a:moveTo>
                    <a:pt x="424802" y="478459"/>
                  </a:moveTo>
                  <a:lnTo>
                    <a:pt x="424268" y="478459"/>
                  </a:lnTo>
                  <a:lnTo>
                    <a:pt x="423862" y="479704"/>
                  </a:lnTo>
                  <a:lnTo>
                    <a:pt x="424802" y="478459"/>
                  </a:lnTo>
                  <a:close/>
                </a:path>
                <a:path w="517525" h="518795">
                  <a:moveTo>
                    <a:pt x="425653" y="476732"/>
                  </a:moveTo>
                  <a:lnTo>
                    <a:pt x="425424" y="476237"/>
                  </a:lnTo>
                  <a:lnTo>
                    <a:pt x="425475" y="476529"/>
                  </a:lnTo>
                  <a:lnTo>
                    <a:pt x="425551" y="476669"/>
                  </a:lnTo>
                  <a:close/>
                </a:path>
                <a:path w="517525" h="518795">
                  <a:moveTo>
                    <a:pt x="426262" y="496239"/>
                  </a:moveTo>
                  <a:lnTo>
                    <a:pt x="425907" y="496239"/>
                  </a:lnTo>
                  <a:lnTo>
                    <a:pt x="425373" y="497509"/>
                  </a:lnTo>
                  <a:lnTo>
                    <a:pt x="426262" y="496239"/>
                  </a:lnTo>
                  <a:close/>
                </a:path>
                <a:path w="517525" h="518795">
                  <a:moveTo>
                    <a:pt x="426351" y="496125"/>
                  </a:moveTo>
                  <a:close/>
                </a:path>
                <a:path w="517525" h="518795">
                  <a:moveTo>
                    <a:pt x="428612" y="496506"/>
                  </a:moveTo>
                  <a:lnTo>
                    <a:pt x="428180" y="496239"/>
                  </a:lnTo>
                  <a:lnTo>
                    <a:pt x="428510" y="497509"/>
                  </a:lnTo>
                  <a:lnTo>
                    <a:pt x="428612" y="496506"/>
                  </a:lnTo>
                  <a:close/>
                </a:path>
                <a:path w="517525" h="518795">
                  <a:moveTo>
                    <a:pt x="429818" y="473379"/>
                  </a:moveTo>
                  <a:lnTo>
                    <a:pt x="429806" y="472109"/>
                  </a:lnTo>
                  <a:lnTo>
                    <a:pt x="429399" y="473379"/>
                  </a:lnTo>
                  <a:lnTo>
                    <a:pt x="429818" y="473379"/>
                  </a:lnTo>
                  <a:close/>
                </a:path>
                <a:path w="517525" h="518795">
                  <a:moveTo>
                    <a:pt x="430047" y="473379"/>
                  </a:moveTo>
                  <a:lnTo>
                    <a:pt x="429818" y="473379"/>
                  </a:lnTo>
                  <a:lnTo>
                    <a:pt x="429818" y="473798"/>
                  </a:lnTo>
                  <a:lnTo>
                    <a:pt x="430047" y="473379"/>
                  </a:lnTo>
                  <a:close/>
                </a:path>
                <a:path w="517525" h="518795">
                  <a:moveTo>
                    <a:pt x="432904" y="472630"/>
                  </a:moveTo>
                  <a:lnTo>
                    <a:pt x="432752" y="472630"/>
                  </a:lnTo>
                  <a:lnTo>
                    <a:pt x="432562" y="472808"/>
                  </a:lnTo>
                  <a:lnTo>
                    <a:pt x="432904" y="472630"/>
                  </a:lnTo>
                  <a:close/>
                </a:path>
                <a:path w="517525" h="518795">
                  <a:moveTo>
                    <a:pt x="436194" y="473379"/>
                  </a:moveTo>
                  <a:lnTo>
                    <a:pt x="434962" y="473379"/>
                  </a:lnTo>
                  <a:lnTo>
                    <a:pt x="434746" y="474649"/>
                  </a:lnTo>
                  <a:lnTo>
                    <a:pt x="435216" y="474649"/>
                  </a:lnTo>
                  <a:lnTo>
                    <a:pt x="436194" y="473379"/>
                  </a:lnTo>
                  <a:close/>
                </a:path>
                <a:path w="517525" h="518795">
                  <a:moveTo>
                    <a:pt x="439966" y="479234"/>
                  </a:moveTo>
                  <a:lnTo>
                    <a:pt x="439915" y="479031"/>
                  </a:lnTo>
                  <a:lnTo>
                    <a:pt x="439775" y="479259"/>
                  </a:lnTo>
                  <a:lnTo>
                    <a:pt x="439902" y="479475"/>
                  </a:lnTo>
                  <a:lnTo>
                    <a:pt x="439966" y="479234"/>
                  </a:lnTo>
                  <a:close/>
                </a:path>
                <a:path w="517525" h="518795">
                  <a:moveTo>
                    <a:pt x="441261" y="496912"/>
                  </a:moveTo>
                  <a:lnTo>
                    <a:pt x="441007" y="496633"/>
                  </a:lnTo>
                  <a:lnTo>
                    <a:pt x="440740" y="496227"/>
                  </a:lnTo>
                  <a:lnTo>
                    <a:pt x="440309" y="496570"/>
                  </a:lnTo>
                  <a:lnTo>
                    <a:pt x="440499" y="497243"/>
                  </a:lnTo>
                  <a:lnTo>
                    <a:pt x="440855" y="497217"/>
                  </a:lnTo>
                  <a:lnTo>
                    <a:pt x="441261" y="496912"/>
                  </a:lnTo>
                  <a:close/>
                </a:path>
                <a:path w="517525" h="518795">
                  <a:moveTo>
                    <a:pt x="442341" y="495795"/>
                  </a:moveTo>
                  <a:lnTo>
                    <a:pt x="441960" y="496239"/>
                  </a:lnTo>
                  <a:lnTo>
                    <a:pt x="441591" y="496658"/>
                  </a:lnTo>
                  <a:lnTo>
                    <a:pt x="441261" y="496912"/>
                  </a:lnTo>
                  <a:lnTo>
                    <a:pt x="441566" y="497255"/>
                  </a:lnTo>
                  <a:lnTo>
                    <a:pt x="441833" y="497382"/>
                  </a:lnTo>
                  <a:lnTo>
                    <a:pt x="442341" y="495795"/>
                  </a:lnTo>
                  <a:close/>
                </a:path>
                <a:path w="517525" h="518795">
                  <a:moveTo>
                    <a:pt x="443306" y="499579"/>
                  </a:moveTo>
                  <a:lnTo>
                    <a:pt x="443026" y="500049"/>
                  </a:lnTo>
                  <a:lnTo>
                    <a:pt x="443306" y="499579"/>
                  </a:lnTo>
                  <a:close/>
                </a:path>
                <a:path w="517525" h="518795">
                  <a:moveTo>
                    <a:pt x="443788" y="483755"/>
                  </a:moveTo>
                  <a:lnTo>
                    <a:pt x="443293" y="484073"/>
                  </a:lnTo>
                  <a:lnTo>
                    <a:pt x="443255" y="484378"/>
                  </a:lnTo>
                  <a:lnTo>
                    <a:pt x="443484" y="484365"/>
                  </a:lnTo>
                  <a:lnTo>
                    <a:pt x="443674" y="484060"/>
                  </a:lnTo>
                  <a:lnTo>
                    <a:pt x="443788" y="483755"/>
                  </a:lnTo>
                  <a:close/>
                </a:path>
                <a:path w="517525" h="518795">
                  <a:moveTo>
                    <a:pt x="444881" y="483539"/>
                  </a:moveTo>
                  <a:lnTo>
                    <a:pt x="444855" y="482269"/>
                  </a:lnTo>
                  <a:lnTo>
                    <a:pt x="444347" y="483539"/>
                  </a:lnTo>
                  <a:lnTo>
                    <a:pt x="444881" y="483539"/>
                  </a:lnTo>
                  <a:close/>
                </a:path>
                <a:path w="517525" h="518795">
                  <a:moveTo>
                    <a:pt x="446341" y="499821"/>
                  </a:moveTo>
                  <a:lnTo>
                    <a:pt x="446227" y="500049"/>
                  </a:lnTo>
                  <a:lnTo>
                    <a:pt x="446341" y="499821"/>
                  </a:lnTo>
                  <a:close/>
                </a:path>
                <a:path w="517525" h="518795">
                  <a:moveTo>
                    <a:pt x="449224" y="482269"/>
                  </a:moveTo>
                  <a:lnTo>
                    <a:pt x="448906" y="482269"/>
                  </a:lnTo>
                  <a:lnTo>
                    <a:pt x="448017" y="479729"/>
                  </a:lnTo>
                  <a:lnTo>
                    <a:pt x="446405" y="484809"/>
                  </a:lnTo>
                  <a:lnTo>
                    <a:pt x="449033" y="484809"/>
                  </a:lnTo>
                  <a:lnTo>
                    <a:pt x="449224" y="482269"/>
                  </a:lnTo>
                  <a:close/>
                </a:path>
                <a:path w="517525" h="518795">
                  <a:moveTo>
                    <a:pt x="450418" y="483539"/>
                  </a:moveTo>
                  <a:lnTo>
                    <a:pt x="449084" y="484809"/>
                  </a:lnTo>
                  <a:lnTo>
                    <a:pt x="450367" y="484809"/>
                  </a:lnTo>
                  <a:lnTo>
                    <a:pt x="450418" y="483539"/>
                  </a:lnTo>
                  <a:close/>
                </a:path>
                <a:path w="517525" h="518795">
                  <a:moveTo>
                    <a:pt x="451167" y="484809"/>
                  </a:moveTo>
                  <a:lnTo>
                    <a:pt x="450367" y="484809"/>
                  </a:lnTo>
                  <a:lnTo>
                    <a:pt x="450303" y="486397"/>
                  </a:lnTo>
                  <a:lnTo>
                    <a:pt x="451167" y="484809"/>
                  </a:lnTo>
                  <a:close/>
                </a:path>
                <a:path w="517525" h="518795">
                  <a:moveTo>
                    <a:pt x="451700" y="500672"/>
                  </a:moveTo>
                  <a:lnTo>
                    <a:pt x="450596" y="501154"/>
                  </a:lnTo>
                  <a:lnTo>
                    <a:pt x="450723" y="502932"/>
                  </a:lnTo>
                  <a:lnTo>
                    <a:pt x="451700" y="500672"/>
                  </a:lnTo>
                  <a:close/>
                </a:path>
                <a:path w="517525" h="518795">
                  <a:moveTo>
                    <a:pt x="452742" y="503859"/>
                  </a:moveTo>
                  <a:lnTo>
                    <a:pt x="451764" y="501319"/>
                  </a:lnTo>
                  <a:lnTo>
                    <a:pt x="451345" y="503859"/>
                  </a:lnTo>
                  <a:lnTo>
                    <a:pt x="452742" y="503859"/>
                  </a:lnTo>
                  <a:close/>
                </a:path>
                <a:path w="517525" h="518795">
                  <a:moveTo>
                    <a:pt x="452805" y="481469"/>
                  </a:moveTo>
                  <a:lnTo>
                    <a:pt x="451510" y="482092"/>
                  </a:lnTo>
                  <a:lnTo>
                    <a:pt x="452424" y="481749"/>
                  </a:lnTo>
                  <a:lnTo>
                    <a:pt x="452805" y="481469"/>
                  </a:lnTo>
                  <a:close/>
                </a:path>
                <a:path w="517525" h="518795">
                  <a:moveTo>
                    <a:pt x="459282" y="502589"/>
                  </a:moveTo>
                  <a:lnTo>
                    <a:pt x="459028" y="502424"/>
                  </a:lnTo>
                  <a:lnTo>
                    <a:pt x="458990" y="502589"/>
                  </a:lnTo>
                  <a:lnTo>
                    <a:pt x="459282" y="502589"/>
                  </a:lnTo>
                  <a:close/>
                </a:path>
                <a:path w="517525" h="518795">
                  <a:moveTo>
                    <a:pt x="460743" y="505129"/>
                  </a:moveTo>
                  <a:lnTo>
                    <a:pt x="460502" y="506399"/>
                  </a:lnTo>
                  <a:lnTo>
                    <a:pt x="460679" y="505828"/>
                  </a:lnTo>
                  <a:lnTo>
                    <a:pt x="460743" y="505129"/>
                  </a:lnTo>
                  <a:close/>
                </a:path>
                <a:path w="517525" h="518795">
                  <a:moveTo>
                    <a:pt x="461365" y="488226"/>
                  </a:moveTo>
                  <a:lnTo>
                    <a:pt x="460832" y="489788"/>
                  </a:lnTo>
                  <a:lnTo>
                    <a:pt x="461365" y="488226"/>
                  </a:lnTo>
                  <a:close/>
                </a:path>
                <a:path w="517525" h="518795">
                  <a:moveTo>
                    <a:pt x="461657" y="487222"/>
                  </a:moveTo>
                  <a:lnTo>
                    <a:pt x="460946" y="487426"/>
                  </a:lnTo>
                  <a:lnTo>
                    <a:pt x="461340" y="488188"/>
                  </a:lnTo>
                  <a:lnTo>
                    <a:pt x="461657" y="487222"/>
                  </a:lnTo>
                  <a:close/>
                </a:path>
                <a:path w="517525" h="518795">
                  <a:moveTo>
                    <a:pt x="470281" y="494322"/>
                  </a:moveTo>
                  <a:lnTo>
                    <a:pt x="469836" y="493064"/>
                  </a:lnTo>
                  <a:lnTo>
                    <a:pt x="469468" y="494144"/>
                  </a:lnTo>
                  <a:lnTo>
                    <a:pt x="469988" y="493979"/>
                  </a:lnTo>
                  <a:lnTo>
                    <a:pt x="470281" y="494322"/>
                  </a:lnTo>
                  <a:close/>
                </a:path>
                <a:path w="517525" h="518795">
                  <a:moveTo>
                    <a:pt x="470458" y="494804"/>
                  </a:moveTo>
                  <a:lnTo>
                    <a:pt x="470446" y="494550"/>
                  </a:lnTo>
                  <a:lnTo>
                    <a:pt x="470369" y="494398"/>
                  </a:lnTo>
                  <a:lnTo>
                    <a:pt x="470458" y="494804"/>
                  </a:lnTo>
                  <a:close/>
                </a:path>
                <a:path w="517525" h="518795">
                  <a:moveTo>
                    <a:pt x="470496" y="494868"/>
                  </a:moveTo>
                  <a:lnTo>
                    <a:pt x="470471" y="495020"/>
                  </a:lnTo>
                  <a:lnTo>
                    <a:pt x="470496" y="494868"/>
                  </a:lnTo>
                  <a:close/>
                </a:path>
                <a:path w="517525" h="518795">
                  <a:moveTo>
                    <a:pt x="476859" y="491451"/>
                  </a:moveTo>
                  <a:lnTo>
                    <a:pt x="476770" y="491820"/>
                  </a:lnTo>
                  <a:lnTo>
                    <a:pt x="476707" y="492163"/>
                  </a:lnTo>
                  <a:lnTo>
                    <a:pt x="476669" y="492506"/>
                  </a:lnTo>
                  <a:lnTo>
                    <a:pt x="476745" y="492074"/>
                  </a:lnTo>
                  <a:lnTo>
                    <a:pt x="476821" y="491693"/>
                  </a:lnTo>
                  <a:lnTo>
                    <a:pt x="476859" y="491451"/>
                  </a:lnTo>
                  <a:close/>
                </a:path>
                <a:path w="517525" h="518795">
                  <a:moveTo>
                    <a:pt x="477151" y="500049"/>
                  </a:moveTo>
                  <a:lnTo>
                    <a:pt x="476808" y="500049"/>
                  </a:lnTo>
                  <a:lnTo>
                    <a:pt x="476935" y="499021"/>
                  </a:lnTo>
                  <a:lnTo>
                    <a:pt x="476427" y="500049"/>
                  </a:lnTo>
                  <a:lnTo>
                    <a:pt x="476770" y="500049"/>
                  </a:lnTo>
                  <a:lnTo>
                    <a:pt x="476529" y="501116"/>
                  </a:lnTo>
                  <a:lnTo>
                    <a:pt x="476542" y="501319"/>
                  </a:lnTo>
                  <a:lnTo>
                    <a:pt x="477151" y="500049"/>
                  </a:lnTo>
                  <a:close/>
                </a:path>
                <a:path w="517525" h="518795">
                  <a:moveTo>
                    <a:pt x="477659" y="497509"/>
                  </a:moveTo>
                  <a:lnTo>
                    <a:pt x="477354" y="496519"/>
                  </a:lnTo>
                  <a:lnTo>
                    <a:pt x="477443" y="496239"/>
                  </a:lnTo>
                  <a:lnTo>
                    <a:pt x="477266" y="496239"/>
                  </a:lnTo>
                  <a:lnTo>
                    <a:pt x="476973" y="496239"/>
                  </a:lnTo>
                  <a:lnTo>
                    <a:pt x="477037" y="497509"/>
                  </a:lnTo>
                  <a:lnTo>
                    <a:pt x="477164" y="497128"/>
                  </a:lnTo>
                  <a:lnTo>
                    <a:pt x="476935" y="499021"/>
                  </a:lnTo>
                  <a:lnTo>
                    <a:pt x="477659" y="497509"/>
                  </a:lnTo>
                  <a:close/>
                </a:path>
                <a:path w="517525" h="518795">
                  <a:moveTo>
                    <a:pt x="483997" y="493572"/>
                  </a:moveTo>
                  <a:lnTo>
                    <a:pt x="483235" y="494842"/>
                  </a:lnTo>
                  <a:lnTo>
                    <a:pt x="483463" y="494893"/>
                  </a:lnTo>
                  <a:lnTo>
                    <a:pt x="483603" y="494512"/>
                  </a:lnTo>
                  <a:lnTo>
                    <a:pt x="483781" y="494068"/>
                  </a:lnTo>
                  <a:lnTo>
                    <a:pt x="483997" y="493572"/>
                  </a:lnTo>
                  <a:close/>
                </a:path>
                <a:path w="517525" h="518795">
                  <a:moveTo>
                    <a:pt x="485419" y="507669"/>
                  </a:moveTo>
                  <a:lnTo>
                    <a:pt x="485394" y="507199"/>
                  </a:lnTo>
                  <a:lnTo>
                    <a:pt x="485051" y="506399"/>
                  </a:lnTo>
                  <a:lnTo>
                    <a:pt x="484466" y="507669"/>
                  </a:lnTo>
                  <a:lnTo>
                    <a:pt x="485419" y="507669"/>
                  </a:lnTo>
                  <a:close/>
                </a:path>
                <a:path w="517525" h="518795">
                  <a:moveTo>
                    <a:pt x="491464" y="511492"/>
                  </a:moveTo>
                  <a:lnTo>
                    <a:pt x="491083" y="512699"/>
                  </a:lnTo>
                  <a:lnTo>
                    <a:pt x="491236" y="512203"/>
                  </a:lnTo>
                  <a:lnTo>
                    <a:pt x="491350" y="511822"/>
                  </a:lnTo>
                  <a:lnTo>
                    <a:pt x="491464" y="511492"/>
                  </a:lnTo>
                  <a:close/>
                </a:path>
                <a:path w="517525" h="518795">
                  <a:moveTo>
                    <a:pt x="492785" y="496608"/>
                  </a:moveTo>
                  <a:lnTo>
                    <a:pt x="492594" y="496430"/>
                  </a:lnTo>
                  <a:lnTo>
                    <a:pt x="491845" y="499275"/>
                  </a:lnTo>
                  <a:lnTo>
                    <a:pt x="491477" y="500507"/>
                  </a:lnTo>
                  <a:lnTo>
                    <a:pt x="491871" y="499351"/>
                  </a:lnTo>
                  <a:lnTo>
                    <a:pt x="492150" y="498830"/>
                  </a:lnTo>
                  <a:lnTo>
                    <a:pt x="492391" y="498652"/>
                  </a:lnTo>
                  <a:lnTo>
                    <a:pt x="492531" y="498106"/>
                  </a:lnTo>
                  <a:lnTo>
                    <a:pt x="492658" y="497446"/>
                  </a:lnTo>
                  <a:lnTo>
                    <a:pt x="492785" y="496608"/>
                  </a:lnTo>
                  <a:close/>
                </a:path>
                <a:path w="517525" h="518795">
                  <a:moveTo>
                    <a:pt x="494792" y="498068"/>
                  </a:moveTo>
                  <a:lnTo>
                    <a:pt x="494245" y="496785"/>
                  </a:lnTo>
                  <a:lnTo>
                    <a:pt x="494436" y="496163"/>
                  </a:lnTo>
                  <a:lnTo>
                    <a:pt x="493687" y="497052"/>
                  </a:lnTo>
                  <a:lnTo>
                    <a:pt x="493509" y="497293"/>
                  </a:lnTo>
                  <a:lnTo>
                    <a:pt x="493877" y="498398"/>
                  </a:lnTo>
                  <a:lnTo>
                    <a:pt x="494792" y="498068"/>
                  </a:lnTo>
                  <a:close/>
                </a:path>
                <a:path w="517525" h="518795">
                  <a:moveTo>
                    <a:pt x="495033" y="514019"/>
                  </a:moveTo>
                  <a:lnTo>
                    <a:pt x="494703" y="514477"/>
                  </a:lnTo>
                  <a:lnTo>
                    <a:pt x="494474" y="515289"/>
                  </a:lnTo>
                  <a:lnTo>
                    <a:pt x="494614" y="515480"/>
                  </a:lnTo>
                  <a:lnTo>
                    <a:pt x="495033" y="514019"/>
                  </a:lnTo>
                  <a:close/>
                </a:path>
                <a:path w="517525" h="518795">
                  <a:moveTo>
                    <a:pt x="495427" y="516559"/>
                  </a:moveTo>
                  <a:lnTo>
                    <a:pt x="494614" y="515480"/>
                  </a:lnTo>
                  <a:lnTo>
                    <a:pt x="494296" y="516559"/>
                  </a:lnTo>
                  <a:lnTo>
                    <a:pt x="495427" y="516559"/>
                  </a:lnTo>
                  <a:close/>
                </a:path>
                <a:path w="517525" h="518795">
                  <a:moveTo>
                    <a:pt x="497205" y="503859"/>
                  </a:moveTo>
                  <a:lnTo>
                    <a:pt x="496265" y="504672"/>
                  </a:lnTo>
                  <a:lnTo>
                    <a:pt x="496049" y="505828"/>
                  </a:lnTo>
                  <a:lnTo>
                    <a:pt x="497205" y="503859"/>
                  </a:lnTo>
                  <a:close/>
                </a:path>
                <a:path w="517525" h="518795">
                  <a:moveTo>
                    <a:pt x="499414" y="502285"/>
                  </a:moveTo>
                  <a:lnTo>
                    <a:pt x="499402" y="501738"/>
                  </a:lnTo>
                  <a:lnTo>
                    <a:pt x="498106" y="501116"/>
                  </a:lnTo>
                  <a:lnTo>
                    <a:pt x="499414" y="502285"/>
                  </a:lnTo>
                  <a:close/>
                </a:path>
                <a:path w="517525" h="518795">
                  <a:moveTo>
                    <a:pt x="499960" y="501992"/>
                  </a:moveTo>
                  <a:lnTo>
                    <a:pt x="499579" y="499516"/>
                  </a:lnTo>
                  <a:lnTo>
                    <a:pt x="499402" y="499541"/>
                  </a:lnTo>
                  <a:lnTo>
                    <a:pt x="499402" y="501738"/>
                  </a:lnTo>
                  <a:lnTo>
                    <a:pt x="499960" y="501992"/>
                  </a:lnTo>
                  <a:close/>
                </a:path>
                <a:path w="517525" h="518795">
                  <a:moveTo>
                    <a:pt x="499973" y="503859"/>
                  </a:moveTo>
                  <a:lnTo>
                    <a:pt x="498690" y="505129"/>
                  </a:lnTo>
                  <a:lnTo>
                    <a:pt x="499618" y="505129"/>
                  </a:lnTo>
                  <a:lnTo>
                    <a:pt x="499973" y="503859"/>
                  </a:lnTo>
                  <a:close/>
                </a:path>
                <a:path w="517525" h="518795">
                  <a:moveTo>
                    <a:pt x="500126" y="499414"/>
                  </a:moveTo>
                  <a:lnTo>
                    <a:pt x="498995" y="495719"/>
                  </a:lnTo>
                  <a:lnTo>
                    <a:pt x="499579" y="499516"/>
                  </a:lnTo>
                  <a:lnTo>
                    <a:pt x="500126" y="499414"/>
                  </a:lnTo>
                  <a:close/>
                </a:path>
                <a:path w="517525" h="518795">
                  <a:moveTo>
                    <a:pt x="503682" y="503859"/>
                  </a:moveTo>
                  <a:lnTo>
                    <a:pt x="503491" y="503859"/>
                  </a:lnTo>
                  <a:lnTo>
                    <a:pt x="503682" y="503859"/>
                  </a:lnTo>
                  <a:close/>
                </a:path>
                <a:path w="517525" h="518795">
                  <a:moveTo>
                    <a:pt x="503758" y="517791"/>
                  </a:moveTo>
                  <a:lnTo>
                    <a:pt x="503567" y="513918"/>
                  </a:lnTo>
                  <a:lnTo>
                    <a:pt x="502793" y="515594"/>
                  </a:lnTo>
                  <a:lnTo>
                    <a:pt x="503174" y="515912"/>
                  </a:lnTo>
                  <a:lnTo>
                    <a:pt x="503402" y="518045"/>
                  </a:lnTo>
                  <a:lnTo>
                    <a:pt x="503758" y="517791"/>
                  </a:lnTo>
                  <a:close/>
                </a:path>
                <a:path w="517525" h="518795">
                  <a:moveTo>
                    <a:pt x="504012" y="517613"/>
                  </a:moveTo>
                  <a:lnTo>
                    <a:pt x="503758" y="517791"/>
                  </a:lnTo>
                  <a:lnTo>
                    <a:pt x="503770" y="518198"/>
                  </a:lnTo>
                  <a:lnTo>
                    <a:pt x="504012" y="517613"/>
                  </a:lnTo>
                  <a:close/>
                </a:path>
                <a:path w="517525" h="518795">
                  <a:moveTo>
                    <a:pt x="504380" y="516699"/>
                  </a:moveTo>
                  <a:lnTo>
                    <a:pt x="504012" y="517613"/>
                  </a:lnTo>
                  <a:lnTo>
                    <a:pt x="504151" y="517525"/>
                  </a:lnTo>
                  <a:lnTo>
                    <a:pt x="504380" y="516699"/>
                  </a:lnTo>
                  <a:close/>
                </a:path>
                <a:path w="517525" h="518795">
                  <a:moveTo>
                    <a:pt x="504672" y="515670"/>
                  </a:moveTo>
                  <a:lnTo>
                    <a:pt x="504380" y="516699"/>
                  </a:lnTo>
                  <a:lnTo>
                    <a:pt x="504469" y="516496"/>
                  </a:lnTo>
                  <a:lnTo>
                    <a:pt x="504558" y="516166"/>
                  </a:lnTo>
                  <a:lnTo>
                    <a:pt x="504672" y="515670"/>
                  </a:lnTo>
                  <a:close/>
                </a:path>
                <a:path w="517525" h="518795">
                  <a:moveTo>
                    <a:pt x="506234" y="516712"/>
                  </a:moveTo>
                  <a:lnTo>
                    <a:pt x="505955" y="516712"/>
                  </a:lnTo>
                  <a:lnTo>
                    <a:pt x="505828" y="516661"/>
                  </a:lnTo>
                  <a:lnTo>
                    <a:pt x="505993" y="516788"/>
                  </a:lnTo>
                  <a:lnTo>
                    <a:pt x="506120" y="516801"/>
                  </a:lnTo>
                  <a:close/>
                </a:path>
                <a:path w="517525" h="518795">
                  <a:moveTo>
                    <a:pt x="506742" y="515531"/>
                  </a:moveTo>
                  <a:lnTo>
                    <a:pt x="506539" y="516242"/>
                  </a:lnTo>
                  <a:lnTo>
                    <a:pt x="506399" y="516597"/>
                  </a:lnTo>
                  <a:lnTo>
                    <a:pt x="506234" y="516724"/>
                  </a:lnTo>
                  <a:lnTo>
                    <a:pt x="506437" y="516661"/>
                  </a:lnTo>
                  <a:lnTo>
                    <a:pt x="506653" y="516191"/>
                  </a:lnTo>
                  <a:lnTo>
                    <a:pt x="506742" y="515785"/>
                  </a:lnTo>
                  <a:lnTo>
                    <a:pt x="506742" y="515531"/>
                  </a:lnTo>
                  <a:close/>
                </a:path>
                <a:path w="517525" h="518795">
                  <a:moveTo>
                    <a:pt x="507009" y="516343"/>
                  </a:moveTo>
                  <a:lnTo>
                    <a:pt x="506844" y="516470"/>
                  </a:lnTo>
                  <a:lnTo>
                    <a:pt x="506691" y="516559"/>
                  </a:lnTo>
                  <a:lnTo>
                    <a:pt x="506539" y="516623"/>
                  </a:lnTo>
                  <a:lnTo>
                    <a:pt x="506412" y="517144"/>
                  </a:lnTo>
                  <a:lnTo>
                    <a:pt x="506603" y="517004"/>
                  </a:lnTo>
                  <a:lnTo>
                    <a:pt x="506806" y="516724"/>
                  </a:lnTo>
                  <a:lnTo>
                    <a:pt x="507009" y="516343"/>
                  </a:lnTo>
                  <a:close/>
                </a:path>
                <a:path w="517525" h="518795">
                  <a:moveTo>
                    <a:pt x="508533" y="512749"/>
                  </a:moveTo>
                  <a:lnTo>
                    <a:pt x="507923" y="511479"/>
                  </a:lnTo>
                  <a:lnTo>
                    <a:pt x="507771" y="512749"/>
                  </a:lnTo>
                  <a:lnTo>
                    <a:pt x="508533" y="512749"/>
                  </a:lnTo>
                  <a:close/>
                </a:path>
                <a:path w="517525" h="518795">
                  <a:moveTo>
                    <a:pt x="508787" y="508939"/>
                  </a:moveTo>
                  <a:lnTo>
                    <a:pt x="506818" y="511479"/>
                  </a:lnTo>
                  <a:lnTo>
                    <a:pt x="506869" y="509524"/>
                  </a:lnTo>
                  <a:lnTo>
                    <a:pt x="506945" y="508939"/>
                  </a:lnTo>
                  <a:lnTo>
                    <a:pt x="507111" y="507669"/>
                  </a:lnTo>
                  <a:lnTo>
                    <a:pt x="507834" y="507669"/>
                  </a:lnTo>
                  <a:lnTo>
                    <a:pt x="507415" y="505129"/>
                  </a:lnTo>
                  <a:lnTo>
                    <a:pt x="506755" y="508939"/>
                  </a:lnTo>
                  <a:lnTo>
                    <a:pt x="506514" y="506399"/>
                  </a:lnTo>
                  <a:lnTo>
                    <a:pt x="506704" y="505129"/>
                  </a:lnTo>
                  <a:lnTo>
                    <a:pt x="505968" y="505968"/>
                  </a:lnTo>
                  <a:lnTo>
                    <a:pt x="506095" y="503859"/>
                  </a:lnTo>
                  <a:lnTo>
                    <a:pt x="506476" y="503859"/>
                  </a:lnTo>
                  <a:lnTo>
                    <a:pt x="505510" y="501319"/>
                  </a:lnTo>
                  <a:lnTo>
                    <a:pt x="503364" y="507669"/>
                  </a:lnTo>
                  <a:lnTo>
                    <a:pt x="503491" y="503961"/>
                  </a:lnTo>
                  <a:lnTo>
                    <a:pt x="501294" y="505129"/>
                  </a:lnTo>
                  <a:lnTo>
                    <a:pt x="502805" y="506399"/>
                  </a:lnTo>
                  <a:lnTo>
                    <a:pt x="500430" y="510209"/>
                  </a:lnTo>
                  <a:lnTo>
                    <a:pt x="500532" y="508939"/>
                  </a:lnTo>
                  <a:lnTo>
                    <a:pt x="500646" y="507669"/>
                  </a:lnTo>
                  <a:lnTo>
                    <a:pt x="500748" y="506399"/>
                  </a:lnTo>
                  <a:lnTo>
                    <a:pt x="501078" y="502589"/>
                  </a:lnTo>
                  <a:lnTo>
                    <a:pt x="500176" y="505129"/>
                  </a:lnTo>
                  <a:lnTo>
                    <a:pt x="499795" y="505129"/>
                  </a:lnTo>
                  <a:lnTo>
                    <a:pt x="498894" y="506399"/>
                  </a:lnTo>
                  <a:lnTo>
                    <a:pt x="498690" y="505129"/>
                  </a:lnTo>
                  <a:lnTo>
                    <a:pt x="498487" y="503859"/>
                  </a:lnTo>
                  <a:lnTo>
                    <a:pt x="495731" y="507669"/>
                  </a:lnTo>
                  <a:lnTo>
                    <a:pt x="496049" y="505828"/>
                  </a:lnTo>
                  <a:lnTo>
                    <a:pt x="495719" y="506399"/>
                  </a:lnTo>
                  <a:lnTo>
                    <a:pt x="495896" y="505129"/>
                  </a:lnTo>
                  <a:lnTo>
                    <a:pt x="495922" y="504952"/>
                  </a:lnTo>
                  <a:lnTo>
                    <a:pt x="496265" y="504672"/>
                  </a:lnTo>
                  <a:lnTo>
                    <a:pt x="496633" y="502589"/>
                  </a:lnTo>
                  <a:lnTo>
                    <a:pt x="496023" y="504266"/>
                  </a:lnTo>
                  <a:lnTo>
                    <a:pt x="496633" y="500049"/>
                  </a:lnTo>
                  <a:lnTo>
                    <a:pt x="494245" y="506399"/>
                  </a:lnTo>
                  <a:lnTo>
                    <a:pt x="493864" y="503859"/>
                  </a:lnTo>
                  <a:lnTo>
                    <a:pt x="494792" y="501319"/>
                  </a:lnTo>
                  <a:lnTo>
                    <a:pt x="495338" y="502589"/>
                  </a:lnTo>
                  <a:lnTo>
                    <a:pt x="495160" y="501319"/>
                  </a:lnTo>
                  <a:lnTo>
                    <a:pt x="494969" y="500049"/>
                  </a:lnTo>
                  <a:lnTo>
                    <a:pt x="493331" y="505129"/>
                  </a:lnTo>
                  <a:lnTo>
                    <a:pt x="493344" y="503859"/>
                  </a:lnTo>
                  <a:lnTo>
                    <a:pt x="493356" y="502589"/>
                  </a:lnTo>
                  <a:lnTo>
                    <a:pt x="493395" y="498779"/>
                  </a:lnTo>
                  <a:lnTo>
                    <a:pt x="492404" y="498779"/>
                  </a:lnTo>
                  <a:lnTo>
                    <a:pt x="491490" y="502589"/>
                  </a:lnTo>
                  <a:lnTo>
                    <a:pt x="490308" y="500049"/>
                  </a:lnTo>
                  <a:lnTo>
                    <a:pt x="488696" y="501319"/>
                  </a:lnTo>
                  <a:lnTo>
                    <a:pt x="489077" y="500049"/>
                  </a:lnTo>
                  <a:lnTo>
                    <a:pt x="486689" y="498779"/>
                  </a:lnTo>
                  <a:lnTo>
                    <a:pt x="485787" y="497509"/>
                  </a:lnTo>
                  <a:lnTo>
                    <a:pt x="485978" y="496239"/>
                  </a:lnTo>
                  <a:lnTo>
                    <a:pt x="484822" y="500049"/>
                  </a:lnTo>
                  <a:lnTo>
                    <a:pt x="483717" y="498779"/>
                  </a:lnTo>
                  <a:lnTo>
                    <a:pt x="482600" y="500049"/>
                  </a:lnTo>
                  <a:lnTo>
                    <a:pt x="483196" y="497509"/>
                  </a:lnTo>
                  <a:lnTo>
                    <a:pt x="483577" y="496239"/>
                  </a:lnTo>
                  <a:lnTo>
                    <a:pt x="484339" y="496239"/>
                  </a:lnTo>
                  <a:lnTo>
                    <a:pt x="483463" y="494969"/>
                  </a:lnTo>
                  <a:lnTo>
                    <a:pt x="482955" y="496239"/>
                  </a:lnTo>
                  <a:lnTo>
                    <a:pt x="482523" y="497509"/>
                  </a:lnTo>
                  <a:lnTo>
                    <a:pt x="481850" y="497509"/>
                  </a:lnTo>
                  <a:lnTo>
                    <a:pt x="482777" y="494969"/>
                  </a:lnTo>
                  <a:lnTo>
                    <a:pt x="481596" y="494969"/>
                  </a:lnTo>
                  <a:lnTo>
                    <a:pt x="479615" y="497509"/>
                  </a:lnTo>
                  <a:lnTo>
                    <a:pt x="478612" y="494969"/>
                  </a:lnTo>
                  <a:lnTo>
                    <a:pt x="477964" y="497128"/>
                  </a:lnTo>
                  <a:lnTo>
                    <a:pt x="477926" y="502589"/>
                  </a:lnTo>
                  <a:lnTo>
                    <a:pt x="475894" y="503859"/>
                  </a:lnTo>
                  <a:lnTo>
                    <a:pt x="476199" y="502589"/>
                  </a:lnTo>
                  <a:lnTo>
                    <a:pt x="476478" y="501319"/>
                  </a:lnTo>
                  <a:lnTo>
                    <a:pt x="476427" y="500049"/>
                  </a:lnTo>
                  <a:lnTo>
                    <a:pt x="476580" y="498779"/>
                  </a:lnTo>
                  <a:lnTo>
                    <a:pt x="476846" y="497509"/>
                  </a:lnTo>
                  <a:lnTo>
                    <a:pt x="476288" y="497509"/>
                  </a:lnTo>
                  <a:lnTo>
                    <a:pt x="476783" y="496239"/>
                  </a:lnTo>
                  <a:lnTo>
                    <a:pt x="476935" y="496239"/>
                  </a:lnTo>
                  <a:lnTo>
                    <a:pt x="476516" y="494969"/>
                  </a:lnTo>
                  <a:lnTo>
                    <a:pt x="476669" y="493699"/>
                  </a:lnTo>
                  <a:lnTo>
                    <a:pt x="476427" y="493699"/>
                  </a:lnTo>
                  <a:lnTo>
                    <a:pt x="475970" y="496239"/>
                  </a:lnTo>
                  <a:lnTo>
                    <a:pt x="474268" y="496239"/>
                  </a:lnTo>
                  <a:lnTo>
                    <a:pt x="474980" y="494969"/>
                  </a:lnTo>
                  <a:lnTo>
                    <a:pt x="475691" y="493699"/>
                  </a:lnTo>
                  <a:lnTo>
                    <a:pt x="475297" y="492429"/>
                  </a:lnTo>
                  <a:lnTo>
                    <a:pt x="474649" y="493699"/>
                  </a:lnTo>
                  <a:lnTo>
                    <a:pt x="474319" y="492429"/>
                  </a:lnTo>
                  <a:lnTo>
                    <a:pt x="473494" y="494969"/>
                  </a:lnTo>
                  <a:lnTo>
                    <a:pt x="473163" y="494969"/>
                  </a:lnTo>
                  <a:lnTo>
                    <a:pt x="473468" y="493699"/>
                  </a:lnTo>
                  <a:lnTo>
                    <a:pt x="473557" y="492429"/>
                  </a:lnTo>
                  <a:lnTo>
                    <a:pt x="472605" y="493699"/>
                  </a:lnTo>
                  <a:lnTo>
                    <a:pt x="470687" y="492429"/>
                  </a:lnTo>
                  <a:lnTo>
                    <a:pt x="470598" y="496239"/>
                  </a:lnTo>
                  <a:lnTo>
                    <a:pt x="470458" y="496239"/>
                  </a:lnTo>
                  <a:lnTo>
                    <a:pt x="467690" y="498779"/>
                  </a:lnTo>
                  <a:lnTo>
                    <a:pt x="467360" y="496239"/>
                  </a:lnTo>
                  <a:lnTo>
                    <a:pt x="467194" y="494969"/>
                  </a:lnTo>
                  <a:lnTo>
                    <a:pt x="467029" y="493699"/>
                  </a:lnTo>
                  <a:lnTo>
                    <a:pt x="466864" y="492429"/>
                  </a:lnTo>
                  <a:lnTo>
                    <a:pt x="464591" y="493699"/>
                  </a:lnTo>
                  <a:lnTo>
                    <a:pt x="464870" y="492429"/>
                  </a:lnTo>
                  <a:lnTo>
                    <a:pt x="463397" y="493699"/>
                  </a:lnTo>
                  <a:lnTo>
                    <a:pt x="462102" y="492429"/>
                  </a:lnTo>
                  <a:lnTo>
                    <a:pt x="460667" y="494969"/>
                  </a:lnTo>
                  <a:lnTo>
                    <a:pt x="460324" y="494969"/>
                  </a:lnTo>
                  <a:lnTo>
                    <a:pt x="460375" y="492429"/>
                  </a:lnTo>
                  <a:lnTo>
                    <a:pt x="460870" y="491159"/>
                  </a:lnTo>
                  <a:lnTo>
                    <a:pt x="459765" y="492429"/>
                  </a:lnTo>
                  <a:lnTo>
                    <a:pt x="459346" y="493699"/>
                  </a:lnTo>
                  <a:lnTo>
                    <a:pt x="458952" y="492429"/>
                  </a:lnTo>
                  <a:lnTo>
                    <a:pt x="458558" y="491159"/>
                  </a:lnTo>
                  <a:lnTo>
                    <a:pt x="459943" y="489889"/>
                  </a:lnTo>
                  <a:lnTo>
                    <a:pt x="458927" y="488619"/>
                  </a:lnTo>
                  <a:lnTo>
                    <a:pt x="459155" y="487349"/>
                  </a:lnTo>
                  <a:lnTo>
                    <a:pt x="457149" y="489889"/>
                  </a:lnTo>
                  <a:lnTo>
                    <a:pt x="457720" y="488619"/>
                  </a:lnTo>
                  <a:lnTo>
                    <a:pt x="458304" y="487349"/>
                  </a:lnTo>
                  <a:lnTo>
                    <a:pt x="457238" y="486079"/>
                  </a:lnTo>
                  <a:lnTo>
                    <a:pt x="456476" y="486079"/>
                  </a:lnTo>
                  <a:lnTo>
                    <a:pt x="456730" y="488619"/>
                  </a:lnTo>
                  <a:lnTo>
                    <a:pt x="455079" y="488619"/>
                  </a:lnTo>
                  <a:lnTo>
                    <a:pt x="456361" y="484809"/>
                  </a:lnTo>
                  <a:lnTo>
                    <a:pt x="455295" y="479729"/>
                  </a:lnTo>
                  <a:lnTo>
                    <a:pt x="450100" y="491159"/>
                  </a:lnTo>
                  <a:lnTo>
                    <a:pt x="450253" y="487349"/>
                  </a:lnTo>
                  <a:lnTo>
                    <a:pt x="450303" y="486397"/>
                  </a:lnTo>
                  <a:lnTo>
                    <a:pt x="449783" y="487349"/>
                  </a:lnTo>
                  <a:lnTo>
                    <a:pt x="448856" y="487349"/>
                  </a:lnTo>
                  <a:lnTo>
                    <a:pt x="448945" y="486079"/>
                  </a:lnTo>
                  <a:lnTo>
                    <a:pt x="446011" y="486079"/>
                  </a:lnTo>
                  <a:lnTo>
                    <a:pt x="444703" y="486079"/>
                  </a:lnTo>
                  <a:lnTo>
                    <a:pt x="443890" y="488619"/>
                  </a:lnTo>
                  <a:lnTo>
                    <a:pt x="442391" y="489889"/>
                  </a:lnTo>
                  <a:lnTo>
                    <a:pt x="441452" y="488619"/>
                  </a:lnTo>
                  <a:lnTo>
                    <a:pt x="442658" y="484809"/>
                  </a:lnTo>
                  <a:lnTo>
                    <a:pt x="443636" y="483539"/>
                  </a:lnTo>
                  <a:lnTo>
                    <a:pt x="443928" y="483539"/>
                  </a:lnTo>
                  <a:lnTo>
                    <a:pt x="443776" y="484809"/>
                  </a:lnTo>
                  <a:lnTo>
                    <a:pt x="444258" y="483539"/>
                  </a:lnTo>
                  <a:lnTo>
                    <a:pt x="444207" y="482269"/>
                  </a:lnTo>
                  <a:lnTo>
                    <a:pt x="443103" y="482269"/>
                  </a:lnTo>
                  <a:lnTo>
                    <a:pt x="442849" y="481876"/>
                  </a:lnTo>
                  <a:lnTo>
                    <a:pt x="443674" y="479729"/>
                  </a:lnTo>
                  <a:lnTo>
                    <a:pt x="442506" y="480999"/>
                  </a:lnTo>
                  <a:lnTo>
                    <a:pt x="442569" y="481444"/>
                  </a:lnTo>
                  <a:lnTo>
                    <a:pt x="442290" y="480999"/>
                  </a:lnTo>
                  <a:lnTo>
                    <a:pt x="440982" y="482269"/>
                  </a:lnTo>
                  <a:lnTo>
                    <a:pt x="439966" y="479729"/>
                  </a:lnTo>
                  <a:lnTo>
                    <a:pt x="439889" y="481444"/>
                  </a:lnTo>
                  <a:lnTo>
                    <a:pt x="439724" y="482269"/>
                  </a:lnTo>
                  <a:lnTo>
                    <a:pt x="439508" y="482269"/>
                  </a:lnTo>
                  <a:lnTo>
                    <a:pt x="437984" y="479780"/>
                  </a:lnTo>
                  <a:lnTo>
                    <a:pt x="437870" y="484809"/>
                  </a:lnTo>
                  <a:lnTo>
                    <a:pt x="436321" y="484809"/>
                  </a:lnTo>
                  <a:lnTo>
                    <a:pt x="436219" y="483539"/>
                  </a:lnTo>
                  <a:lnTo>
                    <a:pt x="436130" y="482269"/>
                  </a:lnTo>
                  <a:lnTo>
                    <a:pt x="437070" y="480999"/>
                  </a:lnTo>
                  <a:lnTo>
                    <a:pt x="437946" y="479831"/>
                  </a:lnTo>
                  <a:lnTo>
                    <a:pt x="436130" y="480999"/>
                  </a:lnTo>
                  <a:lnTo>
                    <a:pt x="435686" y="479729"/>
                  </a:lnTo>
                  <a:lnTo>
                    <a:pt x="436664" y="478459"/>
                  </a:lnTo>
                  <a:lnTo>
                    <a:pt x="437642" y="477189"/>
                  </a:lnTo>
                  <a:lnTo>
                    <a:pt x="435622" y="478459"/>
                  </a:lnTo>
                  <a:lnTo>
                    <a:pt x="435737" y="475919"/>
                  </a:lnTo>
                  <a:lnTo>
                    <a:pt x="434543" y="475919"/>
                  </a:lnTo>
                  <a:lnTo>
                    <a:pt x="433971" y="475919"/>
                  </a:lnTo>
                  <a:lnTo>
                    <a:pt x="433387" y="475919"/>
                  </a:lnTo>
                  <a:lnTo>
                    <a:pt x="433285" y="478459"/>
                  </a:lnTo>
                  <a:lnTo>
                    <a:pt x="431952" y="479577"/>
                  </a:lnTo>
                  <a:lnTo>
                    <a:pt x="431914" y="479729"/>
                  </a:lnTo>
                  <a:lnTo>
                    <a:pt x="431774" y="479729"/>
                  </a:lnTo>
                  <a:lnTo>
                    <a:pt x="431761" y="479577"/>
                  </a:lnTo>
                  <a:lnTo>
                    <a:pt x="431812" y="478459"/>
                  </a:lnTo>
                  <a:lnTo>
                    <a:pt x="431520" y="474649"/>
                  </a:lnTo>
                  <a:lnTo>
                    <a:pt x="432117" y="474649"/>
                  </a:lnTo>
                  <a:lnTo>
                    <a:pt x="432181" y="473379"/>
                  </a:lnTo>
                  <a:lnTo>
                    <a:pt x="432562" y="473379"/>
                  </a:lnTo>
                  <a:lnTo>
                    <a:pt x="431965" y="469569"/>
                  </a:lnTo>
                  <a:lnTo>
                    <a:pt x="431215" y="473862"/>
                  </a:lnTo>
                  <a:lnTo>
                    <a:pt x="431215" y="479044"/>
                  </a:lnTo>
                  <a:lnTo>
                    <a:pt x="429742" y="480999"/>
                  </a:lnTo>
                  <a:lnTo>
                    <a:pt x="430631" y="478459"/>
                  </a:lnTo>
                  <a:lnTo>
                    <a:pt x="431215" y="479044"/>
                  </a:lnTo>
                  <a:lnTo>
                    <a:pt x="431215" y="473862"/>
                  </a:lnTo>
                  <a:lnTo>
                    <a:pt x="430631" y="477189"/>
                  </a:lnTo>
                  <a:lnTo>
                    <a:pt x="429031" y="475919"/>
                  </a:lnTo>
                  <a:lnTo>
                    <a:pt x="429831" y="474649"/>
                  </a:lnTo>
                  <a:lnTo>
                    <a:pt x="429818" y="473798"/>
                  </a:lnTo>
                  <a:lnTo>
                    <a:pt x="428713" y="475919"/>
                  </a:lnTo>
                  <a:lnTo>
                    <a:pt x="427634" y="477189"/>
                  </a:lnTo>
                  <a:lnTo>
                    <a:pt x="427075" y="475919"/>
                  </a:lnTo>
                  <a:lnTo>
                    <a:pt x="426135" y="477189"/>
                  </a:lnTo>
                  <a:lnTo>
                    <a:pt x="425653" y="477189"/>
                  </a:lnTo>
                  <a:lnTo>
                    <a:pt x="426059" y="478459"/>
                  </a:lnTo>
                  <a:lnTo>
                    <a:pt x="425221" y="479729"/>
                  </a:lnTo>
                  <a:lnTo>
                    <a:pt x="423849" y="479729"/>
                  </a:lnTo>
                  <a:lnTo>
                    <a:pt x="422897" y="480999"/>
                  </a:lnTo>
                  <a:lnTo>
                    <a:pt x="423138" y="479729"/>
                  </a:lnTo>
                  <a:lnTo>
                    <a:pt x="424091" y="474649"/>
                  </a:lnTo>
                  <a:lnTo>
                    <a:pt x="422236" y="475919"/>
                  </a:lnTo>
                  <a:lnTo>
                    <a:pt x="422135" y="474649"/>
                  </a:lnTo>
                  <a:lnTo>
                    <a:pt x="423354" y="473379"/>
                  </a:lnTo>
                  <a:lnTo>
                    <a:pt x="423189" y="472109"/>
                  </a:lnTo>
                  <a:lnTo>
                    <a:pt x="421106" y="473379"/>
                  </a:lnTo>
                  <a:lnTo>
                    <a:pt x="421640" y="472109"/>
                  </a:lnTo>
                  <a:lnTo>
                    <a:pt x="422706" y="469569"/>
                  </a:lnTo>
                  <a:lnTo>
                    <a:pt x="420712" y="470839"/>
                  </a:lnTo>
                  <a:lnTo>
                    <a:pt x="420471" y="472186"/>
                  </a:lnTo>
                  <a:lnTo>
                    <a:pt x="418757" y="474649"/>
                  </a:lnTo>
                  <a:lnTo>
                    <a:pt x="421525" y="473379"/>
                  </a:lnTo>
                  <a:lnTo>
                    <a:pt x="421055" y="473837"/>
                  </a:lnTo>
                  <a:lnTo>
                    <a:pt x="421055" y="475919"/>
                  </a:lnTo>
                  <a:lnTo>
                    <a:pt x="419976" y="476948"/>
                  </a:lnTo>
                  <a:lnTo>
                    <a:pt x="419976" y="477189"/>
                  </a:lnTo>
                  <a:lnTo>
                    <a:pt x="419595" y="479729"/>
                  </a:lnTo>
                  <a:lnTo>
                    <a:pt x="419849" y="477189"/>
                  </a:lnTo>
                  <a:lnTo>
                    <a:pt x="419976" y="477189"/>
                  </a:lnTo>
                  <a:lnTo>
                    <a:pt x="419976" y="476948"/>
                  </a:lnTo>
                  <a:lnTo>
                    <a:pt x="420814" y="475919"/>
                  </a:lnTo>
                  <a:lnTo>
                    <a:pt x="421055" y="475919"/>
                  </a:lnTo>
                  <a:lnTo>
                    <a:pt x="421055" y="473837"/>
                  </a:lnTo>
                  <a:lnTo>
                    <a:pt x="418909" y="475919"/>
                  </a:lnTo>
                  <a:lnTo>
                    <a:pt x="419404" y="476910"/>
                  </a:lnTo>
                  <a:lnTo>
                    <a:pt x="419976" y="475919"/>
                  </a:lnTo>
                  <a:lnTo>
                    <a:pt x="419442" y="476859"/>
                  </a:lnTo>
                  <a:lnTo>
                    <a:pt x="419455" y="477037"/>
                  </a:lnTo>
                  <a:lnTo>
                    <a:pt x="419404" y="476910"/>
                  </a:lnTo>
                  <a:lnTo>
                    <a:pt x="417068" y="480999"/>
                  </a:lnTo>
                  <a:lnTo>
                    <a:pt x="416953" y="478459"/>
                  </a:lnTo>
                  <a:lnTo>
                    <a:pt x="417042" y="476859"/>
                  </a:lnTo>
                  <a:lnTo>
                    <a:pt x="417969" y="474649"/>
                  </a:lnTo>
                  <a:lnTo>
                    <a:pt x="418515" y="473379"/>
                  </a:lnTo>
                  <a:lnTo>
                    <a:pt x="419049" y="472109"/>
                  </a:lnTo>
                  <a:lnTo>
                    <a:pt x="418452" y="468299"/>
                  </a:lnTo>
                  <a:lnTo>
                    <a:pt x="415201" y="473379"/>
                  </a:lnTo>
                  <a:lnTo>
                    <a:pt x="413727" y="472109"/>
                  </a:lnTo>
                  <a:lnTo>
                    <a:pt x="414007" y="473379"/>
                  </a:lnTo>
                  <a:lnTo>
                    <a:pt x="412877" y="474649"/>
                  </a:lnTo>
                  <a:lnTo>
                    <a:pt x="412635" y="473379"/>
                  </a:lnTo>
                  <a:lnTo>
                    <a:pt x="411619" y="473379"/>
                  </a:lnTo>
                  <a:lnTo>
                    <a:pt x="412407" y="472109"/>
                  </a:lnTo>
                  <a:lnTo>
                    <a:pt x="412280" y="470839"/>
                  </a:lnTo>
                  <a:lnTo>
                    <a:pt x="412457" y="469569"/>
                  </a:lnTo>
                  <a:lnTo>
                    <a:pt x="411937" y="470839"/>
                  </a:lnTo>
                  <a:lnTo>
                    <a:pt x="411035" y="468299"/>
                  </a:lnTo>
                  <a:lnTo>
                    <a:pt x="409384" y="472109"/>
                  </a:lnTo>
                  <a:lnTo>
                    <a:pt x="409448" y="469569"/>
                  </a:lnTo>
                  <a:lnTo>
                    <a:pt x="408228" y="468299"/>
                  </a:lnTo>
                  <a:lnTo>
                    <a:pt x="405485" y="474649"/>
                  </a:lnTo>
                  <a:lnTo>
                    <a:pt x="404164" y="473379"/>
                  </a:lnTo>
                  <a:lnTo>
                    <a:pt x="405447" y="470839"/>
                  </a:lnTo>
                  <a:lnTo>
                    <a:pt x="405269" y="469569"/>
                  </a:lnTo>
                  <a:lnTo>
                    <a:pt x="405549" y="469353"/>
                  </a:lnTo>
                  <a:lnTo>
                    <a:pt x="405688" y="468299"/>
                  </a:lnTo>
                  <a:lnTo>
                    <a:pt x="403059" y="470839"/>
                  </a:lnTo>
                  <a:lnTo>
                    <a:pt x="403288" y="469569"/>
                  </a:lnTo>
                  <a:lnTo>
                    <a:pt x="402742" y="469569"/>
                  </a:lnTo>
                  <a:lnTo>
                    <a:pt x="401878" y="472109"/>
                  </a:lnTo>
                  <a:lnTo>
                    <a:pt x="401358" y="472109"/>
                  </a:lnTo>
                  <a:lnTo>
                    <a:pt x="400304" y="472109"/>
                  </a:lnTo>
                  <a:lnTo>
                    <a:pt x="399973" y="473379"/>
                  </a:lnTo>
                  <a:lnTo>
                    <a:pt x="400748" y="467029"/>
                  </a:lnTo>
                  <a:lnTo>
                    <a:pt x="395325" y="472109"/>
                  </a:lnTo>
                  <a:lnTo>
                    <a:pt x="395998" y="467029"/>
                  </a:lnTo>
                  <a:lnTo>
                    <a:pt x="391909" y="467029"/>
                  </a:lnTo>
                  <a:lnTo>
                    <a:pt x="392214" y="465759"/>
                  </a:lnTo>
                  <a:lnTo>
                    <a:pt x="392417" y="465759"/>
                  </a:lnTo>
                  <a:lnTo>
                    <a:pt x="391744" y="463219"/>
                  </a:lnTo>
                  <a:lnTo>
                    <a:pt x="389280" y="470839"/>
                  </a:lnTo>
                  <a:lnTo>
                    <a:pt x="388886" y="469569"/>
                  </a:lnTo>
                  <a:lnTo>
                    <a:pt x="388480" y="468299"/>
                  </a:lnTo>
                  <a:lnTo>
                    <a:pt x="388632" y="467029"/>
                  </a:lnTo>
                  <a:lnTo>
                    <a:pt x="388950" y="464489"/>
                  </a:lnTo>
                  <a:lnTo>
                    <a:pt x="390042" y="467029"/>
                  </a:lnTo>
                  <a:lnTo>
                    <a:pt x="390017" y="465759"/>
                  </a:lnTo>
                  <a:lnTo>
                    <a:pt x="390486" y="464489"/>
                  </a:lnTo>
                  <a:lnTo>
                    <a:pt x="392404" y="459409"/>
                  </a:lnTo>
                  <a:lnTo>
                    <a:pt x="387705" y="465759"/>
                  </a:lnTo>
                  <a:lnTo>
                    <a:pt x="388010" y="463219"/>
                  </a:lnTo>
                  <a:lnTo>
                    <a:pt x="388162" y="461949"/>
                  </a:lnTo>
                  <a:lnTo>
                    <a:pt x="388581" y="461949"/>
                  </a:lnTo>
                  <a:lnTo>
                    <a:pt x="388658" y="459409"/>
                  </a:lnTo>
                  <a:lnTo>
                    <a:pt x="385559" y="463219"/>
                  </a:lnTo>
                  <a:lnTo>
                    <a:pt x="384403" y="461949"/>
                  </a:lnTo>
                  <a:lnTo>
                    <a:pt x="384708" y="461949"/>
                  </a:lnTo>
                  <a:lnTo>
                    <a:pt x="384822" y="460679"/>
                  </a:lnTo>
                  <a:lnTo>
                    <a:pt x="382524" y="464489"/>
                  </a:lnTo>
                  <a:lnTo>
                    <a:pt x="379082" y="464489"/>
                  </a:lnTo>
                  <a:lnTo>
                    <a:pt x="377621" y="465759"/>
                  </a:lnTo>
                  <a:lnTo>
                    <a:pt x="377825" y="463219"/>
                  </a:lnTo>
                  <a:lnTo>
                    <a:pt x="377507" y="461949"/>
                  </a:lnTo>
                  <a:lnTo>
                    <a:pt x="378028" y="460679"/>
                  </a:lnTo>
                  <a:lnTo>
                    <a:pt x="375119" y="460679"/>
                  </a:lnTo>
                  <a:lnTo>
                    <a:pt x="373126" y="460679"/>
                  </a:lnTo>
                  <a:lnTo>
                    <a:pt x="370471" y="463219"/>
                  </a:lnTo>
                  <a:lnTo>
                    <a:pt x="371170" y="461949"/>
                  </a:lnTo>
                  <a:lnTo>
                    <a:pt x="373240" y="458139"/>
                  </a:lnTo>
                  <a:lnTo>
                    <a:pt x="371017" y="460679"/>
                  </a:lnTo>
                  <a:lnTo>
                    <a:pt x="371487" y="459409"/>
                  </a:lnTo>
                  <a:lnTo>
                    <a:pt x="372427" y="456869"/>
                  </a:lnTo>
                  <a:lnTo>
                    <a:pt x="371373" y="456869"/>
                  </a:lnTo>
                  <a:lnTo>
                    <a:pt x="368528" y="459409"/>
                  </a:lnTo>
                  <a:lnTo>
                    <a:pt x="367042" y="459409"/>
                  </a:lnTo>
                  <a:lnTo>
                    <a:pt x="367868" y="458317"/>
                  </a:lnTo>
                  <a:lnTo>
                    <a:pt x="366407" y="459409"/>
                  </a:lnTo>
                  <a:lnTo>
                    <a:pt x="365163" y="458139"/>
                  </a:lnTo>
                  <a:lnTo>
                    <a:pt x="366598" y="455599"/>
                  </a:lnTo>
                  <a:lnTo>
                    <a:pt x="368744" y="451789"/>
                  </a:lnTo>
                  <a:lnTo>
                    <a:pt x="362686" y="455599"/>
                  </a:lnTo>
                  <a:lnTo>
                    <a:pt x="363029" y="454329"/>
                  </a:lnTo>
                  <a:lnTo>
                    <a:pt x="363385" y="453059"/>
                  </a:lnTo>
                  <a:lnTo>
                    <a:pt x="363728" y="451789"/>
                  </a:lnTo>
                  <a:lnTo>
                    <a:pt x="364439" y="449249"/>
                  </a:lnTo>
                  <a:lnTo>
                    <a:pt x="360959" y="450519"/>
                  </a:lnTo>
                  <a:lnTo>
                    <a:pt x="360603" y="445439"/>
                  </a:lnTo>
                  <a:lnTo>
                    <a:pt x="357835" y="445439"/>
                  </a:lnTo>
                  <a:lnTo>
                    <a:pt x="356031" y="450519"/>
                  </a:lnTo>
                  <a:lnTo>
                    <a:pt x="357009" y="444169"/>
                  </a:lnTo>
                  <a:lnTo>
                    <a:pt x="356603" y="445135"/>
                  </a:lnTo>
                  <a:lnTo>
                    <a:pt x="356412" y="443712"/>
                  </a:lnTo>
                  <a:lnTo>
                    <a:pt x="356120" y="446278"/>
                  </a:lnTo>
                  <a:lnTo>
                    <a:pt x="355917" y="446468"/>
                  </a:lnTo>
                  <a:lnTo>
                    <a:pt x="356044" y="446493"/>
                  </a:lnTo>
                  <a:lnTo>
                    <a:pt x="354380" y="450519"/>
                  </a:lnTo>
                  <a:lnTo>
                    <a:pt x="353542" y="450519"/>
                  </a:lnTo>
                  <a:lnTo>
                    <a:pt x="353402" y="445439"/>
                  </a:lnTo>
                  <a:lnTo>
                    <a:pt x="353796" y="444169"/>
                  </a:lnTo>
                  <a:lnTo>
                    <a:pt x="354596" y="444169"/>
                  </a:lnTo>
                  <a:lnTo>
                    <a:pt x="355168" y="442899"/>
                  </a:lnTo>
                  <a:lnTo>
                    <a:pt x="354076" y="442899"/>
                  </a:lnTo>
                  <a:lnTo>
                    <a:pt x="354952" y="441629"/>
                  </a:lnTo>
                  <a:lnTo>
                    <a:pt x="355815" y="440359"/>
                  </a:lnTo>
                  <a:lnTo>
                    <a:pt x="355701" y="439089"/>
                  </a:lnTo>
                  <a:lnTo>
                    <a:pt x="354863" y="440359"/>
                  </a:lnTo>
                  <a:lnTo>
                    <a:pt x="353809" y="441629"/>
                  </a:lnTo>
                  <a:lnTo>
                    <a:pt x="353453" y="440359"/>
                  </a:lnTo>
                  <a:lnTo>
                    <a:pt x="353187" y="442899"/>
                  </a:lnTo>
                  <a:lnTo>
                    <a:pt x="349846" y="445439"/>
                  </a:lnTo>
                  <a:lnTo>
                    <a:pt x="351917" y="441629"/>
                  </a:lnTo>
                  <a:lnTo>
                    <a:pt x="353999" y="437819"/>
                  </a:lnTo>
                  <a:lnTo>
                    <a:pt x="350659" y="440359"/>
                  </a:lnTo>
                  <a:lnTo>
                    <a:pt x="352145" y="439089"/>
                  </a:lnTo>
                  <a:lnTo>
                    <a:pt x="350659" y="439089"/>
                  </a:lnTo>
                  <a:lnTo>
                    <a:pt x="348691" y="436549"/>
                  </a:lnTo>
                  <a:lnTo>
                    <a:pt x="345694" y="440093"/>
                  </a:lnTo>
                  <a:lnTo>
                    <a:pt x="346214" y="437819"/>
                  </a:lnTo>
                  <a:lnTo>
                    <a:pt x="346837" y="437819"/>
                  </a:lnTo>
                  <a:lnTo>
                    <a:pt x="344970" y="436549"/>
                  </a:lnTo>
                  <a:lnTo>
                    <a:pt x="339382" y="440359"/>
                  </a:lnTo>
                  <a:lnTo>
                    <a:pt x="339191" y="437819"/>
                  </a:lnTo>
                  <a:lnTo>
                    <a:pt x="339090" y="436549"/>
                  </a:lnTo>
                  <a:lnTo>
                    <a:pt x="339979" y="435279"/>
                  </a:lnTo>
                  <a:lnTo>
                    <a:pt x="339369" y="435279"/>
                  </a:lnTo>
                  <a:lnTo>
                    <a:pt x="337908" y="437819"/>
                  </a:lnTo>
                  <a:lnTo>
                    <a:pt x="338124" y="436549"/>
                  </a:lnTo>
                  <a:lnTo>
                    <a:pt x="338442" y="435279"/>
                  </a:lnTo>
                  <a:lnTo>
                    <a:pt x="339013" y="435279"/>
                  </a:lnTo>
                  <a:lnTo>
                    <a:pt x="338848" y="434009"/>
                  </a:lnTo>
                  <a:lnTo>
                    <a:pt x="336473" y="436549"/>
                  </a:lnTo>
                  <a:lnTo>
                    <a:pt x="336346" y="435279"/>
                  </a:lnTo>
                  <a:lnTo>
                    <a:pt x="337654" y="434009"/>
                  </a:lnTo>
                  <a:lnTo>
                    <a:pt x="336448" y="431469"/>
                  </a:lnTo>
                  <a:lnTo>
                    <a:pt x="332308" y="436549"/>
                  </a:lnTo>
                  <a:lnTo>
                    <a:pt x="329958" y="436549"/>
                  </a:lnTo>
                  <a:lnTo>
                    <a:pt x="330504" y="435279"/>
                  </a:lnTo>
                  <a:lnTo>
                    <a:pt x="332155" y="431469"/>
                  </a:lnTo>
                  <a:lnTo>
                    <a:pt x="331152" y="430199"/>
                  </a:lnTo>
                  <a:lnTo>
                    <a:pt x="330669" y="428929"/>
                  </a:lnTo>
                  <a:lnTo>
                    <a:pt x="331012" y="427659"/>
                  </a:lnTo>
                  <a:lnTo>
                    <a:pt x="328815" y="426389"/>
                  </a:lnTo>
                  <a:lnTo>
                    <a:pt x="325361" y="428688"/>
                  </a:lnTo>
                  <a:lnTo>
                    <a:pt x="325361" y="451789"/>
                  </a:lnTo>
                  <a:lnTo>
                    <a:pt x="324294" y="454101"/>
                  </a:lnTo>
                  <a:lnTo>
                    <a:pt x="324053" y="453059"/>
                  </a:lnTo>
                  <a:lnTo>
                    <a:pt x="325361" y="451789"/>
                  </a:lnTo>
                  <a:lnTo>
                    <a:pt x="325361" y="428688"/>
                  </a:lnTo>
                  <a:lnTo>
                    <a:pt x="324980" y="428929"/>
                  </a:lnTo>
                  <a:lnTo>
                    <a:pt x="321779" y="428929"/>
                  </a:lnTo>
                  <a:lnTo>
                    <a:pt x="322287" y="426389"/>
                  </a:lnTo>
                  <a:lnTo>
                    <a:pt x="322541" y="425119"/>
                  </a:lnTo>
                  <a:lnTo>
                    <a:pt x="322795" y="423849"/>
                  </a:lnTo>
                  <a:lnTo>
                    <a:pt x="317957" y="425119"/>
                  </a:lnTo>
                  <a:lnTo>
                    <a:pt x="317055" y="421309"/>
                  </a:lnTo>
                  <a:lnTo>
                    <a:pt x="316992" y="422579"/>
                  </a:lnTo>
                  <a:lnTo>
                    <a:pt x="315214" y="423849"/>
                  </a:lnTo>
                  <a:lnTo>
                    <a:pt x="314502" y="423849"/>
                  </a:lnTo>
                  <a:lnTo>
                    <a:pt x="311467" y="426389"/>
                  </a:lnTo>
                  <a:lnTo>
                    <a:pt x="312940" y="423849"/>
                  </a:lnTo>
                  <a:lnTo>
                    <a:pt x="313677" y="422579"/>
                  </a:lnTo>
                  <a:lnTo>
                    <a:pt x="313829" y="422579"/>
                  </a:lnTo>
                  <a:lnTo>
                    <a:pt x="315506" y="418769"/>
                  </a:lnTo>
                  <a:lnTo>
                    <a:pt x="313055" y="418769"/>
                  </a:lnTo>
                  <a:lnTo>
                    <a:pt x="310121" y="423849"/>
                  </a:lnTo>
                  <a:lnTo>
                    <a:pt x="309905" y="421309"/>
                  </a:lnTo>
                  <a:lnTo>
                    <a:pt x="309803" y="420039"/>
                  </a:lnTo>
                  <a:lnTo>
                    <a:pt x="307454" y="418769"/>
                  </a:lnTo>
                  <a:lnTo>
                    <a:pt x="305231" y="418769"/>
                  </a:lnTo>
                  <a:lnTo>
                    <a:pt x="305244" y="416229"/>
                  </a:lnTo>
                  <a:lnTo>
                    <a:pt x="305257" y="414959"/>
                  </a:lnTo>
                  <a:lnTo>
                    <a:pt x="303999" y="416229"/>
                  </a:lnTo>
                  <a:lnTo>
                    <a:pt x="302094" y="416229"/>
                  </a:lnTo>
                  <a:lnTo>
                    <a:pt x="303657" y="414959"/>
                  </a:lnTo>
                  <a:lnTo>
                    <a:pt x="302031" y="412419"/>
                  </a:lnTo>
                  <a:lnTo>
                    <a:pt x="299834" y="411149"/>
                  </a:lnTo>
                  <a:lnTo>
                    <a:pt x="301320" y="409879"/>
                  </a:lnTo>
                  <a:lnTo>
                    <a:pt x="300380" y="408609"/>
                  </a:lnTo>
                  <a:lnTo>
                    <a:pt x="295529" y="416229"/>
                  </a:lnTo>
                  <a:lnTo>
                    <a:pt x="294462" y="416229"/>
                  </a:lnTo>
                  <a:lnTo>
                    <a:pt x="296506" y="412419"/>
                  </a:lnTo>
                  <a:lnTo>
                    <a:pt x="294640" y="411149"/>
                  </a:lnTo>
                  <a:lnTo>
                    <a:pt x="294792" y="408609"/>
                  </a:lnTo>
                  <a:lnTo>
                    <a:pt x="294944" y="406069"/>
                  </a:lnTo>
                  <a:lnTo>
                    <a:pt x="291058" y="408609"/>
                  </a:lnTo>
                  <a:lnTo>
                    <a:pt x="292163" y="407339"/>
                  </a:lnTo>
                  <a:lnTo>
                    <a:pt x="292544" y="407339"/>
                  </a:lnTo>
                  <a:lnTo>
                    <a:pt x="291769" y="406069"/>
                  </a:lnTo>
                  <a:lnTo>
                    <a:pt x="291490" y="404799"/>
                  </a:lnTo>
                  <a:lnTo>
                    <a:pt x="290944" y="402259"/>
                  </a:lnTo>
                  <a:lnTo>
                    <a:pt x="289687" y="404939"/>
                  </a:lnTo>
                  <a:lnTo>
                    <a:pt x="286346" y="406069"/>
                  </a:lnTo>
                  <a:lnTo>
                    <a:pt x="284441" y="407339"/>
                  </a:lnTo>
                  <a:lnTo>
                    <a:pt x="286169" y="404799"/>
                  </a:lnTo>
                  <a:lnTo>
                    <a:pt x="283337" y="407339"/>
                  </a:lnTo>
                  <a:lnTo>
                    <a:pt x="282765" y="408609"/>
                  </a:lnTo>
                  <a:lnTo>
                    <a:pt x="280987" y="408609"/>
                  </a:lnTo>
                  <a:lnTo>
                    <a:pt x="282003" y="406311"/>
                  </a:lnTo>
                  <a:lnTo>
                    <a:pt x="281990" y="406069"/>
                  </a:lnTo>
                  <a:lnTo>
                    <a:pt x="279844" y="408609"/>
                  </a:lnTo>
                  <a:lnTo>
                    <a:pt x="279603" y="407339"/>
                  </a:lnTo>
                  <a:lnTo>
                    <a:pt x="281025" y="406069"/>
                  </a:lnTo>
                  <a:lnTo>
                    <a:pt x="280225" y="404799"/>
                  </a:lnTo>
                  <a:lnTo>
                    <a:pt x="279742" y="406069"/>
                  </a:lnTo>
                  <a:lnTo>
                    <a:pt x="278053" y="407339"/>
                  </a:lnTo>
                  <a:lnTo>
                    <a:pt x="276821" y="408609"/>
                  </a:lnTo>
                  <a:lnTo>
                    <a:pt x="276758" y="407339"/>
                  </a:lnTo>
                  <a:lnTo>
                    <a:pt x="276682" y="406069"/>
                  </a:lnTo>
                  <a:lnTo>
                    <a:pt x="278015" y="403529"/>
                  </a:lnTo>
                  <a:lnTo>
                    <a:pt x="276999" y="404799"/>
                  </a:lnTo>
                  <a:lnTo>
                    <a:pt x="275310" y="406069"/>
                  </a:lnTo>
                  <a:lnTo>
                    <a:pt x="275183" y="404799"/>
                  </a:lnTo>
                  <a:lnTo>
                    <a:pt x="275666" y="404799"/>
                  </a:lnTo>
                  <a:lnTo>
                    <a:pt x="276466" y="403529"/>
                  </a:lnTo>
                  <a:lnTo>
                    <a:pt x="276250" y="402259"/>
                  </a:lnTo>
                  <a:lnTo>
                    <a:pt x="276072" y="401281"/>
                  </a:lnTo>
                  <a:lnTo>
                    <a:pt x="275831" y="401713"/>
                  </a:lnTo>
                  <a:lnTo>
                    <a:pt x="275704" y="402259"/>
                  </a:lnTo>
                  <a:lnTo>
                    <a:pt x="275501" y="402259"/>
                  </a:lnTo>
                  <a:lnTo>
                    <a:pt x="275590" y="402107"/>
                  </a:lnTo>
                  <a:lnTo>
                    <a:pt x="276072" y="401281"/>
                  </a:lnTo>
                  <a:lnTo>
                    <a:pt x="276987" y="399719"/>
                  </a:lnTo>
                  <a:lnTo>
                    <a:pt x="276301" y="398449"/>
                  </a:lnTo>
                  <a:lnTo>
                    <a:pt x="279133" y="395909"/>
                  </a:lnTo>
                  <a:lnTo>
                    <a:pt x="275323" y="398462"/>
                  </a:lnTo>
                  <a:lnTo>
                    <a:pt x="275323" y="401713"/>
                  </a:lnTo>
                  <a:lnTo>
                    <a:pt x="272326" y="404799"/>
                  </a:lnTo>
                  <a:lnTo>
                    <a:pt x="272872" y="402259"/>
                  </a:lnTo>
                  <a:lnTo>
                    <a:pt x="273405" y="400989"/>
                  </a:lnTo>
                  <a:lnTo>
                    <a:pt x="274828" y="400989"/>
                  </a:lnTo>
                  <a:lnTo>
                    <a:pt x="275323" y="401713"/>
                  </a:lnTo>
                  <a:lnTo>
                    <a:pt x="275323" y="398462"/>
                  </a:lnTo>
                  <a:lnTo>
                    <a:pt x="273443" y="399719"/>
                  </a:lnTo>
                  <a:lnTo>
                    <a:pt x="273215" y="398449"/>
                  </a:lnTo>
                  <a:lnTo>
                    <a:pt x="273608" y="397179"/>
                  </a:lnTo>
                  <a:lnTo>
                    <a:pt x="272986" y="397179"/>
                  </a:lnTo>
                  <a:lnTo>
                    <a:pt x="272986" y="395909"/>
                  </a:lnTo>
                  <a:lnTo>
                    <a:pt x="272859" y="395909"/>
                  </a:lnTo>
                  <a:lnTo>
                    <a:pt x="272897" y="395706"/>
                  </a:lnTo>
                  <a:lnTo>
                    <a:pt x="272719" y="395909"/>
                  </a:lnTo>
                  <a:lnTo>
                    <a:pt x="272249" y="395909"/>
                  </a:lnTo>
                  <a:lnTo>
                    <a:pt x="272529" y="394639"/>
                  </a:lnTo>
                  <a:lnTo>
                    <a:pt x="271868" y="394639"/>
                  </a:lnTo>
                  <a:lnTo>
                    <a:pt x="270243" y="395909"/>
                  </a:lnTo>
                  <a:lnTo>
                    <a:pt x="269887" y="395909"/>
                  </a:lnTo>
                  <a:lnTo>
                    <a:pt x="269100" y="398449"/>
                  </a:lnTo>
                  <a:lnTo>
                    <a:pt x="269341" y="398449"/>
                  </a:lnTo>
                  <a:lnTo>
                    <a:pt x="271284" y="398449"/>
                  </a:lnTo>
                  <a:lnTo>
                    <a:pt x="270065" y="399719"/>
                  </a:lnTo>
                  <a:lnTo>
                    <a:pt x="268947" y="400989"/>
                  </a:lnTo>
                  <a:lnTo>
                    <a:pt x="269341" y="398449"/>
                  </a:lnTo>
                  <a:lnTo>
                    <a:pt x="265976" y="402259"/>
                  </a:lnTo>
                  <a:lnTo>
                    <a:pt x="266522" y="400989"/>
                  </a:lnTo>
                  <a:lnTo>
                    <a:pt x="267627" y="398449"/>
                  </a:lnTo>
                  <a:lnTo>
                    <a:pt x="267627" y="397179"/>
                  </a:lnTo>
                  <a:lnTo>
                    <a:pt x="267716" y="395706"/>
                  </a:lnTo>
                  <a:lnTo>
                    <a:pt x="268884" y="393369"/>
                  </a:lnTo>
                  <a:lnTo>
                    <a:pt x="266484" y="393369"/>
                  </a:lnTo>
                  <a:lnTo>
                    <a:pt x="265925" y="392950"/>
                  </a:lnTo>
                  <a:lnTo>
                    <a:pt x="265925" y="412419"/>
                  </a:lnTo>
                  <a:lnTo>
                    <a:pt x="265430" y="413689"/>
                  </a:lnTo>
                  <a:lnTo>
                    <a:pt x="265582" y="413689"/>
                  </a:lnTo>
                  <a:lnTo>
                    <a:pt x="265417" y="414959"/>
                  </a:lnTo>
                  <a:lnTo>
                    <a:pt x="264579" y="414959"/>
                  </a:lnTo>
                  <a:lnTo>
                    <a:pt x="265087" y="413689"/>
                  </a:lnTo>
                  <a:lnTo>
                    <a:pt x="265747" y="412419"/>
                  </a:lnTo>
                  <a:lnTo>
                    <a:pt x="265925" y="412419"/>
                  </a:lnTo>
                  <a:lnTo>
                    <a:pt x="265925" y="392950"/>
                  </a:lnTo>
                  <a:lnTo>
                    <a:pt x="264807" y="392099"/>
                  </a:lnTo>
                  <a:lnTo>
                    <a:pt x="260692" y="395909"/>
                  </a:lnTo>
                  <a:lnTo>
                    <a:pt x="259867" y="395909"/>
                  </a:lnTo>
                  <a:lnTo>
                    <a:pt x="261124" y="394639"/>
                  </a:lnTo>
                  <a:lnTo>
                    <a:pt x="261467" y="393369"/>
                  </a:lnTo>
                  <a:lnTo>
                    <a:pt x="261200" y="393369"/>
                  </a:lnTo>
                  <a:lnTo>
                    <a:pt x="260057" y="392099"/>
                  </a:lnTo>
                  <a:lnTo>
                    <a:pt x="257619" y="394639"/>
                  </a:lnTo>
                  <a:lnTo>
                    <a:pt x="257594" y="393369"/>
                  </a:lnTo>
                  <a:lnTo>
                    <a:pt x="257581" y="392099"/>
                  </a:lnTo>
                  <a:lnTo>
                    <a:pt x="258470" y="392099"/>
                  </a:lnTo>
                  <a:lnTo>
                    <a:pt x="259346" y="390829"/>
                  </a:lnTo>
                  <a:lnTo>
                    <a:pt x="258724" y="389559"/>
                  </a:lnTo>
                  <a:lnTo>
                    <a:pt x="258102" y="388289"/>
                  </a:lnTo>
                  <a:lnTo>
                    <a:pt x="254685" y="389559"/>
                  </a:lnTo>
                  <a:lnTo>
                    <a:pt x="251396" y="389559"/>
                  </a:lnTo>
                  <a:lnTo>
                    <a:pt x="250558" y="387019"/>
                  </a:lnTo>
                  <a:lnTo>
                    <a:pt x="250126" y="388289"/>
                  </a:lnTo>
                  <a:lnTo>
                    <a:pt x="249758" y="387019"/>
                  </a:lnTo>
                  <a:lnTo>
                    <a:pt x="248691" y="383209"/>
                  </a:lnTo>
                  <a:lnTo>
                    <a:pt x="240792" y="385749"/>
                  </a:lnTo>
                  <a:lnTo>
                    <a:pt x="240766" y="383209"/>
                  </a:lnTo>
                  <a:lnTo>
                    <a:pt x="240766" y="381939"/>
                  </a:lnTo>
                  <a:lnTo>
                    <a:pt x="240741" y="379399"/>
                  </a:lnTo>
                  <a:lnTo>
                    <a:pt x="240728" y="378129"/>
                  </a:lnTo>
                  <a:lnTo>
                    <a:pt x="240449" y="376859"/>
                  </a:lnTo>
                  <a:lnTo>
                    <a:pt x="238836" y="378129"/>
                  </a:lnTo>
                  <a:lnTo>
                    <a:pt x="237096" y="379399"/>
                  </a:lnTo>
                  <a:lnTo>
                    <a:pt x="238810" y="376859"/>
                  </a:lnTo>
                  <a:lnTo>
                    <a:pt x="235572" y="379399"/>
                  </a:lnTo>
                  <a:lnTo>
                    <a:pt x="232473" y="379399"/>
                  </a:lnTo>
                  <a:lnTo>
                    <a:pt x="234784" y="375589"/>
                  </a:lnTo>
                  <a:lnTo>
                    <a:pt x="237858" y="370509"/>
                  </a:lnTo>
                  <a:lnTo>
                    <a:pt x="232930" y="373049"/>
                  </a:lnTo>
                  <a:lnTo>
                    <a:pt x="231838" y="375589"/>
                  </a:lnTo>
                  <a:lnTo>
                    <a:pt x="231444" y="374319"/>
                  </a:lnTo>
                  <a:lnTo>
                    <a:pt x="229031" y="374319"/>
                  </a:lnTo>
                  <a:lnTo>
                    <a:pt x="229082" y="374167"/>
                  </a:lnTo>
                  <a:lnTo>
                    <a:pt x="229463" y="373049"/>
                  </a:lnTo>
                  <a:lnTo>
                    <a:pt x="230479" y="371779"/>
                  </a:lnTo>
                  <a:lnTo>
                    <a:pt x="227101" y="373049"/>
                  </a:lnTo>
                  <a:lnTo>
                    <a:pt x="226606" y="370509"/>
                  </a:lnTo>
                  <a:lnTo>
                    <a:pt x="231406" y="367969"/>
                  </a:lnTo>
                  <a:lnTo>
                    <a:pt x="229793" y="366699"/>
                  </a:lnTo>
                  <a:lnTo>
                    <a:pt x="228727" y="366699"/>
                  </a:lnTo>
                  <a:lnTo>
                    <a:pt x="224853" y="367969"/>
                  </a:lnTo>
                  <a:lnTo>
                    <a:pt x="224409" y="369239"/>
                  </a:lnTo>
                  <a:lnTo>
                    <a:pt x="224624" y="369239"/>
                  </a:lnTo>
                  <a:lnTo>
                    <a:pt x="224459" y="370509"/>
                  </a:lnTo>
                  <a:lnTo>
                    <a:pt x="223431" y="371779"/>
                  </a:lnTo>
                  <a:lnTo>
                    <a:pt x="222275" y="371779"/>
                  </a:lnTo>
                  <a:lnTo>
                    <a:pt x="219087" y="375589"/>
                  </a:lnTo>
                  <a:lnTo>
                    <a:pt x="215442" y="379399"/>
                  </a:lnTo>
                  <a:lnTo>
                    <a:pt x="214871" y="383209"/>
                  </a:lnTo>
                  <a:lnTo>
                    <a:pt x="217817" y="381939"/>
                  </a:lnTo>
                  <a:lnTo>
                    <a:pt x="216966" y="383844"/>
                  </a:lnTo>
                  <a:lnTo>
                    <a:pt x="217576" y="383209"/>
                  </a:lnTo>
                  <a:lnTo>
                    <a:pt x="216877" y="384479"/>
                  </a:lnTo>
                  <a:lnTo>
                    <a:pt x="216496" y="385699"/>
                  </a:lnTo>
                  <a:lnTo>
                    <a:pt x="219722" y="383628"/>
                  </a:lnTo>
                  <a:lnTo>
                    <a:pt x="219773" y="383209"/>
                  </a:lnTo>
                  <a:lnTo>
                    <a:pt x="220370" y="383209"/>
                  </a:lnTo>
                  <a:lnTo>
                    <a:pt x="221488" y="383209"/>
                  </a:lnTo>
                  <a:lnTo>
                    <a:pt x="220624" y="384479"/>
                  </a:lnTo>
                  <a:lnTo>
                    <a:pt x="219354" y="387019"/>
                  </a:lnTo>
                  <a:lnTo>
                    <a:pt x="221145" y="385749"/>
                  </a:lnTo>
                  <a:lnTo>
                    <a:pt x="220433" y="387019"/>
                  </a:lnTo>
                  <a:lnTo>
                    <a:pt x="220713" y="387019"/>
                  </a:lnTo>
                  <a:lnTo>
                    <a:pt x="221056" y="388289"/>
                  </a:lnTo>
                  <a:lnTo>
                    <a:pt x="222948" y="385749"/>
                  </a:lnTo>
                  <a:lnTo>
                    <a:pt x="221792" y="388289"/>
                  </a:lnTo>
                  <a:lnTo>
                    <a:pt x="225196" y="387019"/>
                  </a:lnTo>
                  <a:lnTo>
                    <a:pt x="223354" y="389458"/>
                  </a:lnTo>
                  <a:lnTo>
                    <a:pt x="225501" y="388289"/>
                  </a:lnTo>
                  <a:lnTo>
                    <a:pt x="226098" y="388289"/>
                  </a:lnTo>
                  <a:lnTo>
                    <a:pt x="221805" y="392099"/>
                  </a:lnTo>
                  <a:lnTo>
                    <a:pt x="227571" y="390867"/>
                  </a:lnTo>
                  <a:lnTo>
                    <a:pt x="227761" y="390829"/>
                  </a:lnTo>
                  <a:lnTo>
                    <a:pt x="227698" y="394639"/>
                  </a:lnTo>
                  <a:lnTo>
                    <a:pt x="230568" y="393369"/>
                  </a:lnTo>
                  <a:lnTo>
                    <a:pt x="229628" y="394639"/>
                  </a:lnTo>
                  <a:lnTo>
                    <a:pt x="230111" y="394639"/>
                  </a:lnTo>
                  <a:lnTo>
                    <a:pt x="229374" y="395909"/>
                  </a:lnTo>
                  <a:lnTo>
                    <a:pt x="229260" y="397179"/>
                  </a:lnTo>
                  <a:lnTo>
                    <a:pt x="231838" y="394639"/>
                  </a:lnTo>
                  <a:lnTo>
                    <a:pt x="233476" y="394639"/>
                  </a:lnTo>
                  <a:lnTo>
                    <a:pt x="235572" y="393369"/>
                  </a:lnTo>
                  <a:lnTo>
                    <a:pt x="234022" y="395909"/>
                  </a:lnTo>
                  <a:lnTo>
                    <a:pt x="232156" y="395909"/>
                  </a:lnTo>
                  <a:lnTo>
                    <a:pt x="230124" y="399719"/>
                  </a:lnTo>
                  <a:lnTo>
                    <a:pt x="232092" y="397179"/>
                  </a:lnTo>
                  <a:lnTo>
                    <a:pt x="233591" y="398449"/>
                  </a:lnTo>
                  <a:lnTo>
                    <a:pt x="234276" y="397179"/>
                  </a:lnTo>
                  <a:lnTo>
                    <a:pt x="234975" y="395909"/>
                  </a:lnTo>
                  <a:lnTo>
                    <a:pt x="234315" y="397916"/>
                  </a:lnTo>
                  <a:lnTo>
                    <a:pt x="233095" y="399719"/>
                  </a:lnTo>
                  <a:lnTo>
                    <a:pt x="234162" y="398449"/>
                  </a:lnTo>
                  <a:lnTo>
                    <a:pt x="235229" y="397179"/>
                  </a:lnTo>
                  <a:lnTo>
                    <a:pt x="236296" y="395909"/>
                  </a:lnTo>
                  <a:lnTo>
                    <a:pt x="234213" y="399719"/>
                  </a:lnTo>
                  <a:lnTo>
                    <a:pt x="236651" y="397179"/>
                  </a:lnTo>
                  <a:lnTo>
                    <a:pt x="236054" y="399719"/>
                  </a:lnTo>
                  <a:lnTo>
                    <a:pt x="234010" y="400989"/>
                  </a:lnTo>
                  <a:lnTo>
                    <a:pt x="235966" y="400989"/>
                  </a:lnTo>
                  <a:lnTo>
                    <a:pt x="235521" y="402259"/>
                  </a:lnTo>
                  <a:lnTo>
                    <a:pt x="233514" y="403529"/>
                  </a:lnTo>
                  <a:lnTo>
                    <a:pt x="234518" y="404799"/>
                  </a:lnTo>
                  <a:lnTo>
                    <a:pt x="236270" y="400989"/>
                  </a:lnTo>
                  <a:lnTo>
                    <a:pt x="237820" y="398449"/>
                  </a:lnTo>
                  <a:lnTo>
                    <a:pt x="239712" y="399719"/>
                  </a:lnTo>
                  <a:lnTo>
                    <a:pt x="236702" y="402259"/>
                  </a:lnTo>
                  <a:lnTo>
                    <a:pt x="235940" y="403529"/>
                  </a:lnTo>
                  <a:lnTo>
                    <a:pt x="237337" y="403529"/>
                  </a:lnTo>
                  <a:lnTo>
                    <a:pt x="240030" y="400989"/>
                  </a:lnTo>
                  <a:lnTo>
                    <a:pt x="240525" y="400989"/>
                  </a:lnTo>
                  <a:lnTo>
                    <a:pt x="240195" y="402259"/>
                  </a:lnTo>
                  <a:lnTo>
                    <a:pt x="239572" y="403529"/>
                  </a:lnTo>
                  <a:lnTo>
                    <a:pt x="242201" y="400989"/>
                  </a:lnTo>
                  <a:lnTo>
                    <a:pt x="242087" y="404799"/>
                  </a:lnTo>
                  <a:lnTo>
                    <a:pt x="242709" y="404317"/>
                  </a:lnTo>
                  <a:lnTo>
                    <a:pt x="243624" y="404812"/>
                  </a:lnTo>
                  <a:lnTo>
                    <a:pt x="243967" y="404025"/>
                  </a:lnTo>
                  <a:lnTo>
                    <a:pt x="244398" y="403212"/>
                  </a:lnTo>
                  <a:lnTo>
                    <a:pt x="244627" y="402818"/>
                  </a:lnTo>
                  <a:lnTo>
                    <a:pt x="243738" y="404202"/>
                  </a:lnTo>
                  <a:lnTo>
                    <a:pt x="242938" y="404126"/>
                  </a:lnTo>
                  <a:lnTo>
                    <a:pt x="244627" y="402818"/>
                  </a:lnTo>
                  <a:lnTo>
                    <a:pt x="245008" y="402513"/>
                  </a:lnTo>
                  <a:lnTo>
                    <a:pt x="244881" y="403529"/>
                  </a:lnTo>
                  <a:lnTo>
                    <a:pt x="245364" y="402259"/>
                  </a:lnTo>
                  <a:lnTo>
                    <a:pt x="245859" y="400989"/>
                  </a:lnTo>
                  <a:lnTo>
                    <a:pt x="246989" y="399719"/>
                  </a:lnTo>
                  <a:lnTo>
                    <a:pt x="247853" y="398449"/>
                  </a:lnTo>
                  <a:lnTo>
                    <a:pt x="248348" y="398449"/>
                  </a:lnTo>
                  <a:lnTo>
                    <a:pt x="250139" y="397179"/>
                  </a:lnTo>
                  <a:lnTo>
                    <a:pt x="248818" y="399719"/>
                  </a:lnTo>
                  <a:lnTo>
                    <a:pt x="248500" y="399719"/>
                  </a:lnTo>
                  <a:lnTo>
                    <a:pt x="247421" y="402145"/>
                  </a:lnTo>
                  <a:lnTo>
                    <a:pt x="250024" y="400989"/>
                  </a:lnTo>
                  <a:lnTo>
                    <a:pt x="250151" y="402259"/>
                  </a:lnTo>
                  <a:lnTo>
                    <a:pt x="248234" y="404799"/>
                  </a:lnTo>
                  <a:lnTo>
                    <a:pt x="247751" y="402259"/>
                  </a:lnTo>
                  <a:lnTo>
                    <a:pt x="246888" y="404799"/>
                  </a:lnTo>
                  <a:lnTo>
                    <a:pt x="246557" y="403529"/>
                  </a:lnTo>
                  <a:lnTo>
                    <a:pt x="244132" y="408609"/>
                  </a:lnTo>
                  <a:lnTo>
                    <a:pt x="246087" y="402259"/>
                  </a:lnTo>
                  <a:lnTo>
                    <a:pt x="243382" y="407339"/>
                  </a:lnTo>
                  <a:lnTo>
                    <a:pt x="244284" y="409879"/>
                  </a:lnTo>
                  <a:lnTo>
                    <a:pt x="245186" y="408609"/>
                  </a:lnTo>
                  <a:lnTo>
                    <a:pt x="246087" y="407339"/>
                  </a:lnTo>
                  <a:lnTo>
                    <a:pt x="247002" y="409879"/>
                  </a:lnTo>
                  <a:lnTo>
                    <a:pt x="248488" y="408609"/>
                  </a:lnTo>
                  <a:lnTo>
                    <a:pt x="248589" y="407339"/>
                  </a:lnTo>
                  <a:lnTo>
                    <a:pt x="250075" y="406069"/>
                  </a:lnTo>
                  <a:lnTo>
                    <a:pt x="254266" y="404799"/>
                  </a:lnTo>
                  <a:lnTo>
                    <a:pt x="246608" y="413689"/>
                  </a:lnTo>
                  <a:lnTo>
                    <a:pt x="250926" y="411149"/>
                  </a:lnTo>
                  <a:lnTo>
                    <a:pt x="252704" y="409879"/>
                  </a:lnTo>
                  <a:lnTo>
                    <a:pt x="255447" y="406069"/>
                  </a:lnTo>
                  <a:lnTo>
                    <a:pt x="255206" y="408609"/>
                  </a:lnTo>
                  <a:lnTo>
                    <a:pt x="252514" y="412419"/>
                  </a:lnTo>
                  <a:lnTo>
                    <a:pt x="253771" y="413689"/>
                  </a:lnTo>
                  <a:lnTo>
                    <a:pt x="254723" y="411594"/>
                  </a:lnTo>
                  <a:lnTo>
                    <a:pt x="254736" y="411149"/>
                  </a:lnTo>
                  <a:lnTo>
                    <a:pt x="254838" y="411327"/>
                  </a:lnTo>
                  <a:lnTo>
                    <a:pt x="254927" y="411149"/>
                  </a:lnTo>
                  <a:lnTo>
                    <a:pt x="256654" y="407339"/>
                  </a:lnTo>
                  <a:lnTo>
                    <a:pt x="256654" y="411149"/>
                  </a:lnTo>
                  <a:lnTo>
                    <a:pt x="255485" y="412419"/>
                  </a:lnTo>
                  <a:lnTo>
                    <a:pt x="254838" y="411327"/>
                  </a:lnTo>
                  <a:lnTo>
                    <a:pt x="254723" y="411594"/>
                  </a:lnTo>
                  <a:lnTo>
                    <a:pt x="254685" y="412419"/>
                  </a:lnTo>
                  <a:lnTo>
                    <a:pt x="253885" y="414959"/>
                  </a:lnTo>
                  <a:lnTo>
                    <a:pt x="255765" y="412419"/>
                  </a:lnTo>
                  <a:lnTo>
                    <a:pt x="256705" y="411149"/>
                  </a:lnTo>
                  <a:lnTo>
                    <a:pt x="257467" y="411149"/>
                  </a:lnTo>
                  <a:lnTo>
                    <a:pt x="255600" y="413689"/>
                  </a:lnTo>
                  <a:lnTo>
                    <a:pt x="257479" y="414959"/>
                  </a:lnTo>
                  <a:lnTo>
                    <a:pt x="260667" y="413689"/>
                  </a:lnTo>
                  <a:lnTo>
                    <a:pt x="262763" y="414959"/>
                  </a:lnTo>
                  <a:lnTo>
                    <a:pt x="262064" y="414959"/>
                  </a:lnTo>
                  <a:lnTo>
                    <a:pt x="261150" y="416229"/>
                  </a:lnTo>
                  <a:lnTo>
                    <a:pt x="260946" y="417499"/>
                  </a:lnTo>
                  <a:lnTo>
                    <a:pt x="264121" y="417499"/>
                  </a:lnTo>
                  <a:lnTo>
                    <a:pt x="265379" y="421309"/>
                  </a:lnTo>
                  <a:lnTo>
                    <a:pt x="266407" y="423849"/>
                  </a:lnTo>
                  <a:lnTo>
                    <a:pt x="268922" y="421309"/>
                  </a:lnTo>
                  <a:lnTo>
                    <a:pt x="269100" y="422579"/>
                  </a:lnTo>
                  <a:lnTo>
                    <a:pt x="270154" y="421309"/>
                  </a:lnTo>
                  <a:lnTo>
                    <a:pt x="270764" y="421309"/>
                  </a:lnTo>
                  <a:lnTo>
                    <a:pt x="269824" y="422579"/>
                  </a:lnTo>
                  <a:lnTo>
                    <a:pt x="269011" y="423849"/>
                  </a:lnTo>
                  <a:lnTo>
                    <a:pt x="271932" y="422579"/>
                  </a:lnTo>
                  <a:lnTo>
                    <a:pt x="276288" y="421309"/>
                  </a:lnTo>
                  <a:lnTo>
                    <a:pt x="276072" y="425119"/>
                  </a:lnTo>
                  <a:lnTo>
                    <a:pt x="275272" y="426389"/>
                  </a:lnTo>
                  <a:lnTo>
                    <a:pt x="275818" y="427659"/>
                  </a:lnTo>
                  <a:lnTo>
                    <a:pt x="280035" y="421309"/>
                  </a:lnTo>
                  <a:lnTo>
                    <a:pt x="279615" y="425119"/>
                  </a:lnTo>
                  <a:lnTo>
                    <a:pt x="279107" y="425119"/>
                  </a:lnTo>
                  <a:lnTo>
                    <a:pt x="281038" y="427659"/>
                  </a:lnTo>
                  <a:lnTo>
                    <a:pt x="285419" y="427659"/>
                  </a:lnTo>
                  <a:lnTo>
                    <a:pt x="285051" y="432739"/>
                  </a:lnTo>
                  <a:lnTo>
                    <a:pt x="287769" y="428929"/>
                  </a:lnTo>
                  <a:lnTo>
                    <a:pt x="286689" y="435279"/>
                  </a:lnTo>
                  <a:lnTo>
                    <a:pt x="290080" y="430199"/>
                  </a:lnTo>
                  <a:lnTo>
                    <a:pt x="290017" y="434009"/>
                  </a:lnTo>
                  <a:lnTo>
                    <a:pt x="289013" y="435279"/>
                  </a:lnTo>
                  <a:lnTo>
                    <a:pt x="290106" y="437819"/>
                  </a:lnTo>
                  <a:lnTo>
                    <a:pt x="290550" y="439089"/>
                  </a:lnTo>
                  <a:lnTo>
                    <a:pt x="292963" y="435279"/>
                  </a:lnTo>
                  <a:lnTo>
                    <a:pt x="294005" y="435279"/>
                  </a:lnTo>
                  <a:lnTo>
                    <a:pt x="292379" y="437819"/>
                  </a:lnTo>
                  <a:lnTo>
                    <a:pt x="295071" y="435279"/>
                  </a:lnTo>
                  <a:lnTo>
                    <a:pt x="293624" y="439089"/>
                  </a:lnTo>
                  <a:lnTo>
                    <a:pt x="294538" y="439089"/>
                  </a:lnTo>
                  <a:lnTo>
                    <a:pt x="294741" y="438340"/>
                  </a:lnTo>
                  <a:lnTo>
                    <a:pt x="294919" y="438378"/>
                  </a:lnTo>
                  <a:lnTo>
                    <a:pt x="295160" y="438124"/>
                  </a:lnTo>
                  <a:lnTo>
                    <a:pt x="294754" y="438264"/>
                  </a:lnTo>
                  <a:lnTo>
                    <a:pt x="294881" y="437819"/>
                  </a:lnTo>
                  <a:lnTo>
                    <a:pt x="295414" y="436549"/>
                  </a:lnTo>
                  <a:lnTo>
                    <a:pt x="297192" y="436549"/>
                  </a:lnTo>
                  <a:lnTo>
                    <a:pt x="296799" y="440359"/>
                  </a:lnTo>
                  <a:lnTo>
                    <a:pt x="295998" y="441629"/>
                  </a:lnTo>
                  <a:lnTo>
                    <a:pt x="299859" y="440359"/>
                  </a:lnTo>
                  <a:lnTo>
                    <a:pt x="299148" y="441629"/>
                  </a:lnTo>
                  <a:lnTo>
                    <a:pt x="298513" y="441629"/>
                  </a:lnTo>
                  <a:lnTo>
                    <a:pt x="297751" y="442899"/>
                  </a:lnTo>
                  <a:lnTo>
                    <a:pt x="299250" y="441629"/>
                  </a:lnTo>
                  <a:lnTo>
                    <a:pt x="300748" y="440359"/>
                  </a:lnTo>
                  <a:lnTo>
                    <a:pt x="296291" y="445439"/>
                  </a:lnTo>
                  <a:lnTo>
                    <a:pt x="299021" y="444169"/>
                  </a:lnTo>
                  <a:lnTo>
                    <a:pt x="299237" y="442899"/>
                  </a:lnTo>
                  <a:lnTo>
                    <a:pt x="300075" y="441629"/>
                  </a:lnTo>
                  <a:lnTo>
                    <a:pt x="300431" y="441629"/>
                  </a:lnTo>
                  <a:lnTo>
                    <a:pt x="300062" y="442899"/>
                  </a:lnTo>
                  <a:lnTo>
                    <a:pt x="301472" y="444169"/>
                  </a:lnTo>
                  <a:lnTo>
                    <a:pt x="302920" y="444169"/>
                  </a:lnTo>
                  <a:lnTo>
                    <a:pt x="301599" y="445439"/>
                  </a:lnTo>
                  <a:lnTo>
                    <a:pt x="303199" y="447979"/>
                  </a:lnTo>
                  <a:lnTo>
                    <a:pt x="306095" y="446709"/>
                  </a:lnTo>
                  <a:lnTo>
                    <a:pt x="308178" y="447979"/>
                  </a:lnTo>
                  <a:lnTo>
                    <a:pt x="307936" y="446709"/>
                  </a:lnTo>
                  <a:lnTo>
                    <a:pt x="310007" y="444169"/>
                  </a:lnTo>
                  <a:lnTo>
                    <a:pt x="310807" y="444169"/>
                  </a:lnTo>
                  <a:lnTo>
                    <a:pt x="310464" y="444766"/>
                  </a:lnTo>
                  <a:lnTo>
                    <a:pt x="311442" y="444169"/>
                  </a:lnTo>
                  <a:lnTo>
                    <a:pt x="312026" y="444169"/>
                  </a:lnTo>
                  <a:lnTo>
                    <a:pt x="310070" y="447979"/>
                  </a:lnTo>
                  <a:lnTo>
                    <a:pt x="309676" y="449249"/>
                  </a:lnTo>
                  <a:lnTo>
                    <a:pt x="308991" y="450519"/>
                  </a:lnTo>
                  <a:lnTo>
                    <a:pt x="310413" y="447979"/>
                  </a:lnTo>
                  <a:lnTo>
                    <a:pt x="308978" y="454329"/>
                  </a:lnTo>
                  <a:lnTo>
                    <a:pt x="311340" y="450519"/>
                  </a:lnTo>
                  <a:lnTo>
                    <a:pt x="310896" y="451789"/>
                  </a:lnTo>
                  <a:lnTo>
                    <a:pt x="313004" y="453059"/>
                  </a:lnTo>
                  <a:lnTo>
                    <a:pt x="316318" y="453059"/>
                  </a:lnTo>
                  <a:lnTo>
                    <a:pt x="317754" y="450519"/>
                  </a:lnTo>
                  <a:lnTo>
                    <a:pt x="318122" y="451789"/>
                  </a:lnTo>
                  <a:lnTo>
                    <a:pt x="319760" y="450519"/>
                  </a:lnTo>
                  <a:lnTo>
                    <a:pt x="320586" y="451789"/>
                  </a:lnTo>
                  <a:lnTo>
                    <a:pt x="320916" y="454329"/>
                  </a:lnTo>
                  <a:lnTo>
                    <a:pt x="324180" y="454329"/>
                  </a:lnTo>
                  <a:lnTo>
                    <a:pt x="324345" y="454329"/>
                  </a:lnTo>
                  <a:lnTo>
                    <a:pt x="325843" y="454329"/>
                  </a:lnTo>
                  <a:lnTo>
                    <a:pt x="324142" y="455599"/>
                  </a:lnTo>
                  <a:lnTo>
                    <a:pt x="326199" y="456869"/>
                  </a:lnTo>
                  <a:lnTo>
                    <a:pt x="326758" y="456869"/>
                  </a:lnTo>
                  <a:lnTo>
                    <a:pt x="330098" y="455599"/>
                  </a:lnTo>
                  <a:lnTo>
                    <a:pt x="330352" y="454329"/>
                  </a:lnTo>
                  <a:lnTo>
                    <a:pt x="330860" y="453059"/>
                  </a:lnTo>
                  <a:lnTo>
                    <a:pt x="331482" y="453059"/>
                  </a:lnTo>
                  <a:lnTo>
                    <a:pt x="331304" y="455599"/>
                  </a:lnTo>
                  <a:lnTo>
                    <a:pt x="330644" y="455599"/>
                  </a:lnTo>
                  <a:lnTo>
                    <a:pt x="330403" y="456869"/>
                  </a:lnTo>
                  <a:lnTo>
                    <a:pt x="334848" y="454329"/>
                  </a:lnTo>
                  <a:lnTo>
                    <a:pt x="332892" y="467029"/>
                  </a:lnTo>
                  <a:lnTo>
                    <a:pt x="337540" y="461949"/>
                  </a:lnTo>
                  <a:lnTo>
                    <a:pt x="337299" y="463219"/>
                  </a:lnTo>
                  <a:lnTo>
                    <a:pt x="339051" y="461949"/>
                  </a:lnTo>
                  <a:lnTo>
                    <a:pt x="340804" y="460679"/>
                  </a:lnTo>
                  <a:lnTo>
                    <a:pt x="341604" y="461949"/>
                  </a:lnTo>
                  <a:lnTo>
                    <a:pt x="339293" y="463219"/>
                  </a:lnTo>
                  <a:lnTo>
                    <a:pt x="339305" y="464489"/>
                  </a:lnTo>
                  <a:lnTo>
                    <a:pt x="343674" y="461949"/>
                  </a:lnTo>
                  <a:lnTo>
                    <a:pt x="342773" y="467029"/>
                  </a:lnTo>
                  <a:lnTo>
                    <a:pt x="346049" y="465759"/>
                  </a:lnTo>
                  <a:lnTo>
                    <a:pt x="344106" y="473379"/>
                  </a:lnTo>
                  <a:lnTo>
                    <a:pt x="351663" y="467029"/>
                  </a:lnTo>
                  <a:lnTo>
                    <a:pt x="351523" y="473379"/>
                  </a:lnTo>
                  <a:lnTo>
                    <a:pt x="352209" y="470839"/>
                  </a:lnTo>
                  <a:lnTo>
                    <a:pt x="353517" y="469569"/>
                  </a:lnTo>
                  <a:lnTo>
                    <a:pt x="352958" y="470839"/>
                  </a:lnTo>
                  <a:lnTo>
                    <a:pt x="358914" y="470839"/>
                  </a:lnTo>
                  <a:lnTo>
                    <a:pt x="361696" y="477189"/>
                  </a:lnTo>
                  <a:lnTo>
                    <a:pt x="365696" y="480999"/>
                  </a:lnTo>
                  <a:lnTo>
                    <a:pt x="367220" y="482269"/>
                  </a:lnTo>
                  <a:lnTo>
                    <a:pt x="370573" y="472109"/>
                  </a:lnTo>
                  <a:lnTo>
                    <a:pt x="370916" y="477189"/>
                  </a:lnTo>
                  <a:lnTo>
                    <a:pt x="368922" y="479729"/>
                  </a:lnTo>
                  <a:lnTo>
                    <a:pt x="374002" y="478459"/>
                  </a:lnTo>
                  <a:lnTo>
                    <a:pt x="375932" y="483539"/>
                  </a:lnTo>
                  <a:lnTo>
                    <a:pt x="380161" y="482422"/>
                  </a:lnTo>
                  <a:lnTo>
                    <a:pt x="379806" y="483539"/>
                  </a:lnTo>
                  <a:lnTo>
                    <a:pt x="379476" y="483539"/>
                  </a:lnTo>
                  <a:lnTo>
                    <a:pt x="379234" y="486079"/>
                  </a:lnTo>
                  <a:lnTo>
                    <a:pt x="382092" y="484809"/>
                  </a:lnTo>
                  <a:lnTo>
                    <a:pt x="382905" y="482269"/>
                  </a:lnTo>
                  <a:lnTo>
                    <a:pt x="383349" y="483539"/>
                  </a:lnTo>
                  <a:lnTo>
                    <a:pt x="382308" y="484809"/>
                  </a:lnTo>
                  <a:lnTo>
                    <a:pt x="382320" y="486079"/>
                  </a:lnTo>
                  <a:lnTo>
                    <a:pt x="382397" y="487349"/>
                  </a:lnTo>
                  <a:lnTo>
                    <a:pt x="385279" y="483539"/>
                  </a:lnTo>
                  <a:lnTo>
                    <a:pt x="384619" y="486079"/>
                  </a:lnTo>
                  <a:lnTo>
                    <a:pt x="384924" y="486079"/>
                  </a:lnTo>
                  <a:lnTo>
                    <a:pt x="386067" y="487349"/>
                  </a:lnTo>
                  <a:lnTo>
                    <a:pt x="386715" y="484809"/>
                  </a:lnTo>
                  <a:lnTo>
                    <a:pt x="387477" y="486079"/>
                  </a:lnTo>
                  <a:lnTo>
                    <a:pt x="389648" y="484809"/>
                  </a:lnTo>
                  <a:lnTo>
                    <a:pt x="389978" y="485952"/>
                  </a:lnTo>
                  <a:lnTo>
                    <a:pt x="389877" y="486105"/>
                  </a:lnTo>
                  <a:lnTo>
                    <a:pt x="389750" y="486257"/>
                  </a:lnTo>
                  <a:lnTo>
                    <a:pt x="389585" y="486562"/>
                  </a:lnTo>
                  <a:lnTo>
                    <a:pt x="389978" y="488099"/>
                  </a:lnTo>
                  <a:lnTo>
                    <a:pt x="390131" y="487032"/>
                  </a:lnTo>
                  <a:lnTo>
                    <a:pt x="390118" y="486384"/>
                  </a:lnTo>
                  <a:lnTo>
                    <a:pt x="390042" y="486067"/>
                  </a:lnTo>
                  <a:lnTo>
                    <a:pt x="390956" y="484809"/>
                  </a:lnTo>
                  <a:lnTo>
                    <a:pt x="391883" y="483539"/>
                  </a:lnTo>
                  <a:lnTo>
                    <a:pt x="391642" y="488619"/>
                  </a:lnTo>
                  <a:lnTo>
                    <a:pt x="393547" y="484809"/>
                  </a:lnTo>
                  <a:lnTo>
                    <a:pt x="391706" y="488619"/>
                  </a:lnTo>
                  <a:lnTo>
                    <a:pt x="394373" y="488619"/>
                  </a:lnTo>
                  <a:lnTo>
                    <a:pt x="396011" y="487349"/>
                  </a:lnTo>
                  <a:lnTo>
                    <a:pt x="395224" y="488619"/>
                  </a:lnTo>
                  <a:lnTo>
                    <a:pt x="396176" y="488619"/>
                  </a:lnTo>
                  <a:lnTo>
                    <a:pt x="395135" y="491159"/>
                  </a:lnTo>
                  <a:lnTo>
                    <a:pt x="397281" y="491159"/>
                  </a:lnTo>
                  <a:lnTo>
                    <a:pt x="397992" y="488619"/>
                  </a:lnTo>
                  <a:lnTo>
                    <a:pt x="397675" y="493699"/>
                  </a:lnTo>
                  <a:lnTo>
                    <a:pt x="401535" y="487349"/>
                  </a:lnTo>
                  <a:lnTo>
                    <a:pt x="403085" y="484809"/>
                  </a:lnTo>
                  <a:lnTo>
                    <a:pt x="401459" y="492429"/>
                  </a:lnTo>
                  <a:lnTo>
                    <a:pt x="405142" y="491159"/>
                  </a:lnTo>
                  <a:lnTo>
                    <a:pt x="408241" y="489927"/>
                  </a:lnTo>
                  <a:lnTo>
                    <a:pt x="406628" y="494969"/>
                  </a:lnTo>
                  <a:lnTo>
                    <a:pt x="409194" y="493903"/>
                  </a:lnTo>
                  <a:lnTo>
                    <a:pt x="408254" y="489915"/>
                  </a:lnTo>
                  <a:lnTo>
                    <a:pt x="411162" y="489889"/>
                  </a:lnTo>
                  <a:lnTo>
                    <a:pt x="410044" y="493204"/>
                  </a:lnTo>
                  <a:lnTo>
                    <a:pt x="412432" y="489889"/>
                  </a:lnTo>
                  <a:lnTo>
                    <a:pt x="414375" y="492429"/>
                  </a:lnTo>
                  <a:lnTo>
                    <a:pt x="414769" y="492429"/>
                  </a:lnTo>
                  <a:lnTo>
                    <a:pt x="413346" y="493699"/>
                  </a:lnTo>
                  <a:lnTo>
                    <a:pt x="412864" y="494969"/>
                  </a:lnTo>
                  <a:lnTo>
                    <a:pt x="415874" y="493699"/>
                  </a:lnTo>
                  <a:lnTo>
                    <a:pt x="417334" y="496239"/>
                  </a:lnTo>
                  <a:lnTo>
                    <a:pt x="420128" y="495046"/>
                  </a:lnTo>
                  <a:lnTo>
                    <a:pt x="419760" y="496239"/>
                  </a:lnTo>
                  <a:lnTo>
                    <a:pt x="419900" y="496239"/>
                  </a:lnTo>
                  <a:lnTo>
                    <a:pt x="420166" y="497509"/>
                  </a:lnTo>
                  <a:lnTo>
                    <a:pt x="420827" y="494969"/>
                  </a:lnTo>
                  <a:lnTo>
                    <a:pt x="420293" y="494969"/>
                  </a:lnTo>
                  <a:lnTo>
                    <a:pt x="420420" y="493699"/>
                  </a:lnTo>
                  <a:lnTo>
                    <a:pt x="420598" y="492429"/>
                  </a:lnTo>
                  <a:lnTo>
                    <a:pt x="423913" y="489978"/>
                  </a:lnTo>
                  <a:lnTo>
                    <a:pt x="421919" y="493699"/>
                  </a:lnTo>
                  <a:lnTo>
                    <a:pt x="426212" y="489889"/>
                  </a:lnTo>
                  <a:lnTo>
                    <a:pt x="422554" y="497509"/>
                  </a:lnTo>
                  <a:lnTo>
                    <a:pt x="422960" y="497509"/>
                  </a:lnTo>
                  <a:lnTo>
                    <a:pt x="423633" y="496239"/>
                  </a:lnTo>
                  <a:lnTo>
                    <a:pt x="424040" y="494969"/>
                  </a:lnTo>
                  <a:lnTo>
                    <a:pt x="424319" y="494969"/>
                  </a:lnTo>
                  <a:lnTo>
                    <a:pt x="424167" y="496239"/>
                  </a:lnTo>
                  <a:lnTo>
                    <a:pt x="423227" y="497509"/>
                  </a:lnTo>
                  <a:lnTo>
                    <a:pt x="425107" y="497509"/>
                  </a:lnTo>
                  <a:lnTo>
                    <a:pt x="425310" y="494969"/>
                  </a:lnTo>
                  <a:lnTo>
                    <a:pt x="426656" y="494969"/>
                  </a:lnTo>
                  <a:lnTo>
                    <a:pt x="426351" y="496125"/>
                  </a:lnTo>
                  <a:lnTo>
                    <a:pt x="427164" y="494969"/>
                  </a:lnTo>
                  <a:lnTo>
                    <a:pt x="428053" y="493699"/>
                  </a:lnTo>
                  <a:lnTo>
                    <a:pt x="428917" y="494969"/>
                  </a:lnTo>
                  <a:lnTo>
                    <a:pt x="428663" y="496125"/>
                  </a:lnTo>
                  <a:lnTo>
                    <a:pt x="428637" y="496519"/>
                  </a:lnTo>
                  <a:lnTo>
                    <a:pt x="430250" y="497509"/>
                  </a:lnTo>
                  <a:lnTo>
                    <a:pt x="432485" y="493699"/>
                  </a:lnTo>
                  <a:lnTo>
                    <a:pt x="433222" y="492429"/>
                  </a:lnTo>
                  <a:lnTo>
                    <a:pt x="434759" y="494969"/>
                  </a:lnTo>
                  <a:lnTo>
                    <a:pt x="432714" y="500049"/>
                  </a:lnTo>
                  <a:lnTo>
                    <a:pt x="435025" y="497509"/>
                  </a:lnTo>
                  <a:lnTo>
                    <a:pt x="433933" y="501319"/>
                  </a:lnTo>
                  <a:lnTo>
                    <a:pt x="435457" y="500049"/>
                  </a:lnTo>
                  <a:lnTo>
                    <a:pt x="435571" y="497509"/>
                  </a:lnTo>
                  <a:lnTo>
                    <a:pt x="436575" y="498779"/>
                  </a:lnTo>
                  <a:lnTo>
                    <a:pt x="437464" y="497509"/>
                  </a:lnTo>
                  <a:lnTo>
                    <a:pt x="438353" y="496239"/>
                  </a:lnTo>
                  <a:lnTo>
                    <a:pt x="438835" y="497509"/>
                  </a:lnTo>
                  <a:lnTo>
                    <a:pt x="437578" y="498779"/>
                  </a:lnTo>
                  <a:lnTo>
                    <a:pt x="439724" y="498779"/>
                  </a:lnTo>
                  <a:lnTo>
                    <a:pt x="439102" y="497509"/>
                  </a:lnTo>
                  <a:lnTo>
                    <a:pt x="439915" y="496239"/>
                  </a:lnTo>
                  <a:lnTo>
                    <a:pt x="440690" y="495046"/>
                  </a:lnTo>
                  <a:lnTo>
                    <a:pt x="440563" y="493204"/>
                  </a:lnTo>
                  <a:lnTo>
                    <a:pt x="440499" y="492429"/>
                  </a:lnTo>
                  <a:lnTo>
                    <a:pt x="441515" y="493699"/>
                  </a:lnTo>
                  <a:lnTo>
                    <a:pt x="442518" y="493699"/>
                  </a:lnTo>
                  <a:lnTo>
                    <a:pt x="442353" y="496239"/>
                  </a:lnTo>
                  <a:lnTo>
                    <a:pt x="444144" y="493699"/>
                  </a:lnTo>
                  <a:lnTo>
                    <a:pt x="444601" y="494969"/>
                  </a:lnTo>
                  <a:lnTo>
                    <a:pt x="444436" y="496125"/>
                  </a:lnTo>
                  <a:lnTo>
                    <a:pt x="444322" y="496519"/>
                  </a:lnTo>
                  <a:lnTo>
                    <a:pt x="443306" y="499579"/>
                  </a:lnTo>
                  <a:lnTo>
                    <a:pt x="444500" y="497509"/>
                  </a:lnTo>
                  <a:lnTo>
                    <a:pt x="445693" y="500049"/>
                  </a:lnTo>
                  <a:lnTo>
                    <a:pt x="446633" y="498614"/>
                  </a:lnTo>
                  <a:lnTo>
                    <a:pt x="446341" y="499821"/>
                  </a:lnTo>
                  <a:lnTo>
                    <a:pt x="447421" y="497509"/>
                  </a:lnTo>
                  <a:lnTo>
                    <a:pt x="447649" y="498779"/>
                  </a:lnTo>
                  <a:lnTo>
                    <a:pt x="447548" y="499021"/>
                  </a:lnTo>
                  <a:lnTo>
                    <a:pt x="447052" y="501319"/>
                  </a:lnTo>
                  <a:lnTo>
                    <a:pt x="448322" y="501319"/>
                  </a:lnTo>
                  <a:lnTo>
                    <a:pt x="448119" y="497509"/>
                  </a:lnTo>
                  <a:lnTo>
                    <a:pt x="448043" y="496239"/>
                  </a:lnTo>
                  <a:lnTo>
                    <a:pt x="449097" y="498779"/>
                  </a:lnTo>
                  <a:lnTo>
                    <a:pt x="448462" y="498779"/>
                  </a:lnTo>
                  <a:lnTo>
                    <a:pt x="449834" y="501319"/>
                  </a:lnTo>
                  <a:lnTo>
                    <a:pt x="452221" y="498779"/>
                  </a:lnTo>
                  <a:lnTo>
                    <a:pt x="453390" y="500049"/>
                  </a:lnTo>
                  <a:lnTo>
                    <a:pt x="452742" y="503859"/>
                  </a:lnTo>
                  <a:lnTo>
                    <a:pt x="453796" y="503859"/>
                  </a:lnTo>
                  <a:lnTo>
                    <a:pt x="457339" y="501319"/>
                  </a:lnTo>
                  <a:lnTo>
                    <a:pt x="459028" y="502424"/>
                  </a:lnTo>
                  <a:lnTo>
                    <a:pt x="459346" y="501319"/>
                  </a:lnTo>
                  <a:lnTo>
                    <a:pt x="460819" y="496239"/>
                  </a:lnTo>
                  <a:lnTo>
                    <a:pt x="459867" y="505129"/>
                  </a:lnTo>
                  <a:lnTo>
                    <a:pt x="461695" y="502589"/>
                  </a:lnTo>
                  <a:lnTo>
                    <a:pt x="460870" y="505256"/>
                  </a:lnTo>
                  <a:lnTo>
                    <a:pt x="462013" y="506399"/>
                  </a:lnTo>
                  <a:lnTo>
                    <a:pt x="464185" y="505129"/>
                  </a:lnTo>
                  <a:lnTo>
                    <a:pt x="466928" y="503859"/>
                  </a:lnTo>
                  <a:lnTo>
                    <a:pt x="466356" y="504952"/>
                  </a:lnTo>
                  <a:lnTo>
                    <a:pt x="466318" y="505256"/>
                  </a:lnTo>
                  <a:lnTo>
                    <a:pt x="466813" y="506399"/>
                  </a:lnTo>
                  <a:lnTo>
                    <a:pt x="468414" y="506399"/>
                  </a:lnTo>
                  <a:lnTo>
                    <a:pt x="469188" y="507669"/>
                  </a:lnTo>
                  <a:lnTo>
                    <a:pt x="469849" y="506399"/>
                  </a:lnTo>
                  <a:lnTo>
                    <a:pt x="470331" y="506399"/>
                  </a:lnTo>
                  <a:lnTo>
                    <a:pt x="470547" y="503859"/>
                  </a:lnTo>
                  <a:lnTo>
                    <a:pt x="471982" y="507669"/>
                  </a:lnTo>
                  <a:lnTo>
                    <a:pt x="474345" y="507669"/>
                  </a:lnTo>
                  <a:lnTo>
                    <a:pt x="476719" y="506399"/>
                  </a:lnTo>
                  <a:lnTo>
                    <a:pt x="478193" y="508939"/>
                  </a:lnTo>
                  <a:lnTo>
                    <a:pt x="477862" y="508939"/>
                  </a:lnTo>
                  <a:lnTo>
                    <a:pt x="477126" y="510209"/>
                  </a:lnTo>
                  <a:lnTo>
                    <a:pt x="477367" y="510209"/>
                  </a:lnTo>
                  <a:lnTo>
                    <a:pt x="479945" y="508939"/>
                  </a:lnTo>
                  <a:lnTo>
                    <a:pt x="480148" y="507669"/>
                  </a:lnTo>
                  <a:lnTo>
                    <a:pt x="480352" y="506399"/>
                  </a:lnTo>
                  <a:lnTo>
                    <a:pt x="480009" y="507669"/>
                  </a:lnTo>
                  <a:lnTo>
                    <a:pt x="480009" y="506399"/>
                  </a:lnTo>
                  <a:lnTo>
                    <a:pt x="480085" y="504952"/>
                  </a:lnTo>
                  <a:lnTo>
                    <a:pt x="480644" y="503859"/>
                  </a:lnTo>
                  <a:lnTo>
                    <a:pt x="482092" y="503859"/>
                  </a:lnTo>
                  <a:lnTo>
                    <a:pt x="480885" y="504952"/>
                  </a:lnTo>
                  <a:lnTo>
                    <a:pt x="480822" y="505828"/>
                  </a:lnTo>
                  <a:lnTo>
                    <a:pt x="481152" y="507669"/>
                  </a:lnTo>
                  <a:lnTo>
                    <a:pt x="481215" y="508393"/>
                  </a:lnTo>
                  <a:lnTo>
                    <a:pt x="481215" y="508673"/>
                  </a:lnTo>
                  <a:lnTo>
                    <a:pt x="481253" y="508901"/>
                  </a:lnTo>
                  <a:lnTo>
                    <a:pt x="481291" y="508723"/>
                  </a:lnTo>
                  <a:lnTo>
                    <a:pt x="481368" y="507669"/>
                  </a:lnTo>
                  <a:lnTo>
                    <a:pt x="481723" y="507669"/>
                  </a:lnTo>
                  <a:lnTo>
                    <a:pt x="481863" y="506399"/>
                  </a:lnTo>
                  <a:lnTo>
                    <a:pt x="481990" y="511479"/>
                  </a:lnTo>
                  <a:lnTo>
                    <a:pt x="482612" y="506399"/>
                  </a:lnTo>
                  <a:lnTo>
                    <a:pt x="483235" y="501319"/>
                  </a:lnTo>
                  <a:lnTo>
                    <a:pt x="484022" y="504672"/>
                  </a:lnTo>
                  <a:lnTo>
                    <a:pt x="484085" y="505256"/>
                  </a:lnTo>
                  <a:lnTo>
                    <a:pt x="483743" y="506399"/>
                  </a:lnTo>
                  <a:lnTo>
                    <a:pt x="484492" y="506399"/>
                  </a:lnTo>
                  <a:lnTo>
                    <a:pt x="485432" y="503859"/>
                  </a:lnTo>
                  <a:lnTo>
                    <a:pt x="485787" y="504672"/>
                  </a:lnTo>
                  <a:lnTo>
                    <a:pt x="485889" y="505828"/>
                  </a:lnTo>
                  <a:lnTo>
                    <a:pt x="485673" y="507199"/>
                  </a:lnTo>
                  <a:lnTo>
                    <a:pt x="487502" y="503859"/>
                  </a:lnTo>
                  <a:lnTo>
                    <a:pt x="487654" y="506399"/>
                  </a:lnTo>
                  <a:lnTo>
                    <a:pt x="486537" y="506399"/>
                  </a:lnTo>
                  <a:lnTo>
                    <a:pt x="486181" y="507199"/>
                  </a:lnTo>
                  <a:lnTo>
                    <a:pt x="486079" y="511479"/>
                  </a:lnTo>
                  <a:lnTo>
                    <a:pt x="486384" y="510209"/>
                  </a:lnTo>
                  <a:lnTo>
                    <a:pt x="486879" y="510209"/>
                  </a:lnTo>
                  <a:lnTo>
                    <a:pt x="488073" y="512749"/>
                  </a:lnTo>
                  <a:lnTo>
                    <a:pt x="487883" y="511479"/>
                  </a:lnTo>
                  <a:lnTo>
                    <a:pt x="488454" y="510209"/>
                  </a:lnTo>
                  <a:lnTo>
                    <a:pt x="490715" y="505129"/>
                  </a:lnTo>
                  <a:lnTo>
                    <a:pt x="490550" y="510209"/>
                  </a:lnTo>
                  <a:lnTo>
                    <a:pt x="490512" y="511479"/>
                  </a:lnTo>
                  <a:lnTo>
                    <a:pt x="491528" y="509524"/>
                  </a:lnTo>
                  <a:lnTo>
                    <a:pt x="492277" y="508939"/>
                  </a:lnTo>
                  <a:lnTo>
                    <a:pt x="491451" y="512749"/>
                  </a:lnTo>
                  <a:lnTo>
                    <a:pt x="491642" y="512749"/>
                  </a:lnTo>
                  <a:lnTo>
                    <a:pt x="492023" y="514019"/>
                  </a:lnTo>
                  <a:lnTo>
                    <a:pt x="491655" y="515289"/>
                  </a:lnTo>
                  <a:lnTo>
                    <a:pt x="492950" y="512749"/>
                  </a:lnTo>
                  <a:lnTo>
                    <a:pt x="492417" y="517829"/>
                  </a:lnTo>
                  <a:lnTo>
                    <a:pt x="494271" y="514019"/>
                  </a:lnTo>
                  <a:lnTo>
                    <a:pt x="494093" y="515289"/>
                  </a:lnTo>
                  <a:lnTo>
                    <a:pt x="494703" y="514477"/>
                  </a:lnTo>
                  <a:lnTo>
                    <a:pt x="494830" y="514019"/>
                  </a:lnTo>
                  <a:lnTo>
                    <a:pt x="497039" y="510209"/>
                  </a:lnTo>
                  <a:lnTo>
                    <a:pt x="497357" y="517829"/>
                  </a:lnTo>
                  <a:lnTo>
                    <a:pt x="500494" y="514019"/>
                  </a:lnTo>
                  <a:lnTo>
                    <a:pt x="502716" y="512749"/>
                  </a:lnTo>
                  <a:lnTo>
                    <a:pt x="503783" y="508939"/>
                  </a:lnTo>
                  <a:lnTo>
                    <a:pt x="505802" y="507669"/>
                  </a:lnTo>
                  <a:lnTo>
                    <a:pt x="506018" y="510209"/>
                  </a:lnTo>
                  <a:lnTo>
                    <a:pt x="504571" y="511479"/>
                  </a:lnTo>
                  <a:lnTo>
                    <a:pt x="505167" y="512749"/>
                  </a:lnTo>
                  <a:lnTo>
                    <a:pt x="506653" y="512749"/>
                  </a:lnTo>
                  <a:lnTo>
                    <a:pt x="506717" y="515289"/>
                  </a:lnTo>
                  <a:lnTo>
                    <a:pt x="507453" y="515289"/>
                  </a:lnTo>
                  <a:lnTo>
                    <a:pt x="507771" y="512749"/>
                  </a:lnTo>
                  <a:lnTo>
                    <a:pt x="507390" y="512749"/>
                  </a:lnTo>
                  <a:lnTo>
                    <a:pt x="507860" y="511479"/>
                  </a:lnTo>
                  <a:lnTo>
                    <a:pt x="508787" y="508939"/>
                  </a:lnTo>
                  <a:close/>
                </a:path>
                <a:path w="517525" h="518795">
                  <a:moveTo>
                    <a:pt x="510235" y="514019"/>
                  </a:moveTo>
                  <a:lnTo>
                    <a:pt x="510108" y="515289"/>
                  </a:lnTo>
                  <a:lnTo>
                    <a:pt x="509193" y="516559"/>
                  </a:lnTo>
                  <a:lnTo>
                    <a:pt x="508660" y="517829"/>
                  </a:lnTo>
                  <a:lnTo>
                    <a:pt x="509765" y="516559"/>
                  </a:lnTo>
                  <a:lnTo>
                    <a:pt x="510057" y="516559"/>
                  </a:lnTo>
                  <a:lnTo>
                    <a:pt x="510235" y="514019"/>
                  </a:lnTo>
                  <a:close/>
                </a:path>
                <a:path w="517525" h="518795">
                  <a:moveTo>
                    <a:pt x="510590" y="516559"/>
                  </a:moveTo>
                  <a:lnTo>
                    <a:pt x="510057" y="516559"/>
                  </a:lnTo>
                  <a:lnTo>
                    <a:pt x="509968" y="517829"/>
                  </a:lnTo>
                  <a:lnTo>
                    <a:pt x="510590" y="516559"/>
                  </a:lnTo>
                  <a:close/>
                </a:path>
                <a:path w="517525" h="518795">
                  <a:moveTo>
                    <a:pt x="510705" y="517956"/>
                  </a:moveTo>
                  <a:lnTo>
                    <a:pt x="510400" y="518261"/>
                  </a:lnTo>
                  <a:lnTo>
                    <a:pt x="510590" y="518426"/>
                  </a:lnTo>
                  <a:lnTo>
                    <a:pt x="510641" y="518236"/>
                  </a:lnTo>
                  <a:lnTo>
                    <a:pt x="510705" y="517956"/>
                  </a:lnTo>
                  <a:close/>
                </a:path>
                <a:path w="517525" h="518795">
                  <a:moveTo>
                    <a:pt x="511022" y="517664"/>
                  </a:moveTo>
                  <a:lnTo>
                    <a:pt x="510806" y="517652"/>
                  </a:lnTo>
                  <a:lnTo>
                    <a:pt x="510705" y="517956"/>
                  </a:lnTo>
                  <a:lnTo>
                    <a:pt x="511022" y="517664"/>
                  </a:lnTo>
                  <a:close/>
                </a:path>
                <a:path w="517525" h="518795">
                  <a:moveTo>
                    <a:pt x="511670" y="517055"/>
                  </a:moveTo>
                  <a:lnTo>
                    <a:pt x="511022" y="517677"/>
                  </a:lnTo>
                  <a:lnTo>
                    <a:pt x="511187" y="517715"/>
                  </a:lnTo>
                  <a:lnTo>
                    <a:pt x="511390" y="517855"/>
                  </a:lnTo>
                  <a:lnTo>
                    <a:pt x="511670" y="517055"/>
                  </a:lnTo>
                  <a:close/>
                </a:path>
                <a:path w="517525" h="518795">
                  <a:moveTo>
                    <a:pt x="511721" y="506399"/>
                  </a:moveTo>
                  <a:lnTo>
                    <a:pt x="508546" y="512749"/>
                  </a:lnTo>
                  <a:lnTo>
                    <a:pt x="508152" y="514019"/>
                  </a:lnTo>
                  <a:lnTo>
                    <a:pt x="507580" y="516559"/>
                  </a:lnTo>
                  <a:lnTo>
                    <a:pt x="508025" y="516559"/>
                  </a:lnTo>
                  <a:lnTo>
                    <a:pt x="509219" y="514019"/>
                  </a:lnTo>
                  <a:lnTo>
                    <a:pt x="510235" y="514019"/>
                  </a:lnTo>
                  <a:lnTo>
                    <a:pt x="510400" y="512749"/>
                  </a:lnTo>
                  <a:lnTo>
                    <a:pt x="511136" y="512749"/>
                  </a:lnTo>
                  <a:lnTo>
                    <a:pt x="511721" y="506399"/>
                  </a:lnTo>
                  <a:close/>
                </a:path>
                <a:path w="517525" h="518795">
                  <a:moveTo>
                    <a:pt x="512254" y="512749"/>
                  </a:moveTo>
                  <a:lnTo>
                    <a:pt x="511873" y="512749"/>
                  </a:lnTo>
                  <a:lnTo>
                    <a:pt x="512076" y="513397"/>
                  </a:lnTo>
                  <a:lnTo>
                    <a:pt x="512254" y="512749"/>
                  </a:lnTo>
                  <a:close/>
                </a:path>
                <a:path w="517525" h="518795">
                  <a:moveTo>
                    <a:pt x="512279" y="514019"/>
                  </a:moveTo>
                  <a:lnTo>
                    <a:pt x="512076" y="513397"/>
                  </a:lnTo>
                  <a:lnTo>
                    <a:pt x="511581" y="515289"/>
                  </a:lnTo>
                  <a:lnTo>
                    <a:pt x="511225" y="515289"/>
                  </a:lnTo>
                  <a:lnTo>
                    <a:pt x="510590" y="516559"/>
                  </a:lnTo>
                  <a:lnTo>
                    <a:pt x="511441" y="516559"/>
                  </a:lnTo>
                  <a:lnTo>
                    <a:pt x="512279" y="514019"/>
                  </a:lnTo>
                  <a:close/>
                </a:path>
                <a:path w="517525" h="518795">
                  <a:moveTo>
                    <a:pt x="516039" y="513562"/>
                  </a:moveTo>
                  <a:lnTo>
                    <a:pt x="515937" y="510806"/>
                  </a:lnTo>
                  <a:lnTo>
                    <a:pt x="515188" y="510540"/>
                  </a:lnTo>
                  <a:lnTo>
                    <a:pt x="513956" y="512533"/>
                  </a:lnTo>
                  <a:lnTo>
                    <a:pt x="513918" y="511759"/>
                  </a:lnTo>
                  <a:lnTo>
                    <a:pt x="514261" y="510908"/>
                  </a:lnTo>
                  <a:lnTo>
                    <a:pt x="514438" y="510286"/>
                  </a:lnTo>
                  <a:lnTo>
                    <a:pt x="513549" y="511810"/>
                  </a:lnTo>
                  <a:lnTo>
                    <a:pt x="512343" y="514578"/>
                  </a:lnTo>
                  <a:lnTo>
                    <a:pt x="512064" y="517766"/>
                  </a:lnTo>
                  <a:lnTo>
                    <a:pt x="513270" y="514629"/>
                  </a:lnTo>
                  <a:lnTo>
                    <a:pt x="513130" y="516013"/>
                  </a:lnTo>
                  <a:lnTo>
                    <a:pt x="514502" y="512241"/>
                  </a:lnTo>
                  <a:lnTo>
                    <a:pt x="515048" y="511949"/>
                  </a:lnTo>
                  <a:lnTo>
                    <a:pt x="515099" y="513511"/>
                  </a:lnTo>
                  <a:lnTo>
                    <a:pt x="514781" y="514743"/>
                  </a:lnTo>
                  <a:lnTo>
                    <a:pt x="515112" y="513905"/>
                  </a:lnTo>
                  <a:lnTo>
                    <a:pt x="515366" y="515645"/>
                  </a:lnTo>
                  <a:lnTo>
                    <a:pt x="516039" y="513562"/>
                  </a:lnTo>
                  <a:close/>
                </a:path>
                <a:path w="517525" h="518795">
                  <a:moveTo>
                    <a:pt x="517004" y="514375"/>
                  </a:moveTo>
                  <a:lnTo>
                    <a:pt x="516458" y="514667"/>
                  </a:lnTo>
                  <a:lnTo>
                    <a:pt x="515467" y="518007"/>
                  </a:lnTo>
                  <a:lnTo>
                    <a:pt x="516369" y="517245"/>
                  </a:lnTo>
                  <a:lnTo>
                    <a:pt x="516712" y="516394"/>
                  </a:lnTo>
                  <a:lnTo>
                    <a:pt x="517004" y="5143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12528" y="10732273"/>
              <a:ext cx="243015" cy="110015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2229561" y="10890510"/>
              <a:ext cx="267335" cy="176530"/>
            </a:xfrm>
            <a:custGeom>
              <a:avLst/>
              <a:gdLst/>
              <a:ahLst/>
              <a:cxnLst/>
              <a:rect l="l" t="t" r="r" b="b"/>
              <a:pathLst>
                <a:path w="267335" h="176529">
                  <a:moveTo>
                    <a:pt x="1663" y="20320"/>
                  </a:moveTo>
                  <a:lnTo>
                    <a:pt x="889" y="20320"/>
                  </a:lnTo>
                  <a:lnTo>
                    <a:pt x="457" y="22860"/>
                  </a:lnTo>
                  <a:lnTo>
                    <a:pt x="1663" y="20320"/>
                  </a:lnTo>
                  <a:close/>
                </a:path>
                <a:path w="267335" h="176529">
                  <a:moveTo>
                    <a:pt x="4660" y="19888"/>
                  </a:moveTo>
                  <a:lnTo>
                    <a:pt x="4419" y="20320"/>
                  </a:lnTo>
                  <a:lnTo>
                    <a:pt x="3187" y="21399"/>
                  </a:lnTo>
                  <a:lnTo>
                    <a:pt x="3060" y="22009"/>
                  </a:lnTo>
                  <a:lnTo>
                    <a:pt x="3251" y="22860"/>
                  </a:lnTo>
                  <a:lnTo>
                    <a:pt x="4660" y="21640"/>
                  </a:lnTo>
                  <a:lnTo>
                    <a:pt x="4660" y="19888"/>
                  </a:lnTo>
                  <a:close/>
                </a:path>
                <a:path w="267335" h="176529">
                  <a:moveTo>
                    <a:pt x="5130" y="19050"/>
                  </a:moveTo>
                  <a:lnTo>
                    <a:pt x="4648" y="19634"/>
                  </a:lnTo>
                  <a:lnTo>
                    <a:pt x="4660" y="19888"/>
                  </a:lnTo>
                  <a:lnTo>
                    <a:pt x="5130" y="19050"/>
                  </a:lnTo>
                  <a:close/>
                </a:path>
                <a:path w="267335" h="176529">
                  <a:moveTo>
                    <a:pt x="5575" y="22009"/>
                  </a:moveTo>
                  <a:lnTo>
                    <a:pt x="4762" y="22860"/>
                  </a:lnTo>
                  <a:lnTo>
                    <a:pt x="5245" y="22860"/>
                  </a:lnTo>
                  <a:lnTo>
                    <a:pt x="5575" y="22009"/>
                  </a:lnTo>
                  <a:close/>
                </a:path>
                <a:path w="267335" h="176529">
                  <a:moveTo>
                    <a:pt x="5702" y="5816"/>
                  </a:moveTo>
                  <a:lnTo>
                    <a:pt x="4749" y="7366"/>
                  </a:lnTo>
                  <a:lnTo>
                    <a:pt x="4953" y="7302"/>
                  </a:lnTo>
                  <a:lnTo>
                    <a:pt x="5702" y="5816"/>
                  </a:lnTo>
                  <a:close/>
                </a:path>
                <a:path w="267335" h="176529">
                  <a:moveTo>
                    <a:pt x="8102" y="24714"/>
                  </a:moveTo>
                  <a:lnTo>
                    <a:pt x="7924" y="24942"/>
                  </a:lnTo>
                  <a:lnTo>
                    <a:pt x="7823" y="25133"/>
                  </a:lnTo>
                  <a:lnTo>
                    <a:pt x="7962" y="24980"/>
                  </a:lnTo>
                  <a:lnTo>
                    <a:pt x="8102" y="24714"/>
                  </a:lnTo>
                  <a:close/>
                </a:path>
                <a:path w="267335" h="176529">
                  <a:moveTo>
                    <a:pt x="8826" y="24104"/>
                  </a:moveTo>
                  <a:lnTo>
                    <a:pt x="8102" y="25400"/>
                  </a:lnTo>
                  <a:lnTo>
                    <a:pt x="8826" y="24104"/>
                  </a:lnTo>
                  <a:close/>
                </a:path>
                <a:path w="267335" h="176529">
                  <a:moveTo>
                    <a:pt x="12827" y="6350"/>
                  </a:moveTo>
                  <a:lnTo>
                    <a:pt x="12585" y="6350"/>
                  </a:lnTo>
                  <a:lnTo>
                    <a:pt x="11620" y="8890"/>
                  </a:lnTo>
                  <a:lnTo>
                    <a:pt x="12827" y="6350"/>
                  </a:lnTo>
                  <a:close/>
                </a:path>
                <a:path w="267335" h="176529">
                  <a:moveTo>
                    <a:pt x="15798" y="27406"/>
                  </a:moveTo>
                  <a:lnTo>
                    <a:pt x="15621" y="26974"/>
                  </a:lnTo>
                  <a:lnTo>
                    <a:pt x="15494" y="27051"/>
                  </a:lnTo>
                  <a:lnTo>
                    <a:pt x="15494" y="27940"/>
                  </a:lnTo>
                  <a:lnTo>
                    <a:pt x="15798" y="27406"/>
                  </a:lnTo>
                  <a:close/>
                </a:path>
                <a:path w="267335" h="176529">
                  <a:moveTo>
                    <a:pt x="18059" y="29210"/>
                  </a:moveTo>
                  <a:lnTo>
                    <a:pt x="16611" y="31750"/>
                  </a:lnTo>
                  <a:lnTo>
                    <a:pt x="18059" y="29210"/>
                  </a:lnTo>
                  <a:close/>
                </a:path>
                <a:path w="267335" h="176529">
                  <a:moveTo>
                    <a:pt x="21501" y="34607"/>
                  </a:moveTo>
                  <a:lnTo>
                    <a:pt x="20193" y="35560"/>
                  </a:lnTo>
                  <a:lnTo>
                    <a:pt x="21209" y="35560"/>
                  </a:lnTo>
                  <a:lnTo>
                    <a:pt x="21501" y="34607"/>
                  </a:lnTo>
                  <a:close/>
                </a:path>
                <a:path w="267335" h="176529">
                  <a:moveTo>
                    <a:pt x="22148" y="33020"/>
                  </a:moveTo>
                  <a:lnTo>
                    <a:pt x="22009" y="33020"/>
                  </a:lnTo>
                  <a:lnTo>
                    <a:pt x="21501" y="34607"/>
                  </a:lnTo>
                  <a:lnTo>
                    <a:pt x="21945" y="34290"/>
                  </a:lnTo>
                  <a:lnTo>
                    <a:pt x="22148" y="33020"/>
                  </a:lnTo>
                  <a:close/>
                </a:path>
                <a:path w="267335" h="176529">
                  <a:moveTo>
                    <a:pt x="26263" y="32702"/>
                  </a:moveTo>
                  <a:lnTo>
                    <a:pt x="25704" y="33020"/>
                  </a:lnTo>
                  <a:lnTo>
                    <a:pt x="26200" y="33020"/>
                  </a:lnTo>
                  <a:lnTo>
                    <a:pt x="26263" y="32702"/>
                  </a:lnTo>
                  <a:close/>
                </a:path>
                <a:path w="267335" h="176529">
                  <a:moveTo>
                    <a:pt x="30657" y="32105"/>
                  </a:moveTo>
                  <a:lnTo>
                    <a:pt x="29806" y="34010"/>
                  </a:lnTo>
                  <a:lnTo>
                    <a:pt x="28448" y="34163"/>
                  </a:lnTo>
                  <a:lnTo>
                    <a:pt x="29781" y="34620"/>
                  </a:lnTo>
                  <a:lnTo>
                    <a:pt x="29997" y="33807"/>
                  </a:lnTo>
                  <a:lnTo>
                    <a:pt x="30327" y="32943"/>
                  </a:lnTo>
                  <a:lnTo>
                    <a:pt x="30657" y="32105"/>
                  </a:lnTo>
                  <a:close/>
                </a:path>
                <a:path w="267335" h="176529">
                  <a:moveTo>
                    <a:pt x="30848" y="32410"/>
                  </a:moveTo>
                  <a:lnTo>
                    <a:pt x="30670" y="33020"/>
                  </a:lnTo>
                  <a:lnTo>
                    <a:pt x="30797" y="33020"/>
                  </a:lnTo>
                  <a:lnTo>
                    <a:pt x="30848" y="32410"/>
                  </a:lnTo>
                  <a:close/>
                </a:path>
                <a:path w="267335" h="176529">
                  <a:moveTo>
                    <a:pt x="32499" y="31750"/>
                  </a:moveTo>
                  <a:lnTo>
                    <a:pt x="32473" y="30480"/>
                  </a:lnTo>
                  <a:lnTo>
                    <a:pt x="31254" y="31750"/>
                  </a:lnTo>
                  <a:lnTo>
                    <a:pt x="31750" y="31750"/>
                  </a:lnTo>
                  <a:lnTo>
                    <a:pt x="32499" y="31750"/>
                  </a:lnTo>
                  <a:close/>
                </a:path>
                <a:path w="267335" h="176529">
                  <a:moveTo>
                    <a:pt x="32994" y="31508"/>
                  </a:moveTo>
                  <a:lnTo>
                    <a:pt x="32753" y="31750"/>
                  </a:lnTo>
                  <a:lnTo>
                    <a:pt x="32499" y="31750"/>
                  </a:lnTo>
                  <a:lnTo>
                    <a:pt x="32512" y="33020"/>
                  </a:lnTo>
                  <a:lnTo>
                    <a:pt x="32994" y="31508"/>
                  </a:lnTo>
                  <a:close/>
                </a:path>
                <a:path w="267335" h="176529">
                  <a:moveTo>
                    <a:pt x="33782" y="33020"/>
                  </a:moveTo>
                  <a:lnTo>
                    <a:pt x="33388" y="31115"/>
                  </a:lnTo>
                  <a:lnTo>
                    <a:pt x="33274" y="30619"/>
                  </a:lnTo>
                  <a:lnTo>
                    <a:pt x="33223" y="30810"/>
                  </a:lnTo>
                  <a:lnTo>
                    <a:pt x="32994" y="31508"/>
                  </a:lnTo>
                  <a:lnTo>
                    <a:pt x="33147" y="31356"/>
                  </a:lnTo>
                  <a:lnTo>
                    <a:pt x="32943" y="33020"/>
                  </a:lnTo>
                  <a:lnTo>
                    <a:pt x="33782" y="33020"/>
                  </a:lnTo>
                  <a:close/>
                </a:path>
                <a:path w="267335" h="176529">
                  <a:moveTo>
                    <a:pt x="35839" y="34290"/>
                  </a:moveTo>
                  <a:lnTo>
                    <a:pt x="34061" y="34290"/>
                  </a:lnTo>
                  <a:lnTo>
                    <a:pt x="32804" y="34290"/>
                  </a:lnTo>
                  <a:lnTo>
                    <a:pt x="31851" y="34290"/>
                  </a:lnTo>
                  <a:lnTo>
                    <a:pt x="30581" y="38100"/>
                  </a:lnTo>
                  <a:lnTo>
                    <a:pt x="31750" y="31750"/>
                  </a:lnTo>
                  <a:lnTo>
                    <a:pt x="29819" y="38100"/>
                  </a:lnTo>
                  <a:lnTo>
                    <a:pt x="30835" y="39370"/>
                  </a:lnTo>
                  <a:lnTo>
                    <a:pt x="31584" y="38100"/>
                  </a:lnTo>
                  <a:lnTo>
                    <a:pt x="32334" y="36830"/>
                  </a:lnTo>
                  <a:lnTo>
                    <a:pt x="33350" y="38100"/>
                  </a:lnTo>
                  <a:lnTo>
                    <a:pt x="34594" y="36830"/>
                  </a:lnTo>
                  <a:lnTo>
                    <a:pt x="34594" y="35560"/>
                  </a:lnTo>
                  <a:lnTo>
                    <a:pt x="35839" y="34290"/>
                  </a:lnTo>
                  <a:close/>
                </a:path>
                <a:path w="267335" h="176529">
                  <a:moveTo>
                    <a:pt x="42430" y="38100"/>
                  </a:moveTo>
                  <a:lnTo>
                    <a:pt x="41440" y="39370"/>
                  </a:lnTo>
                  <a:lnTo>
                    <a:pt x="40678" y="39370"/>
                  </a:lnTo>
                  <a:lnTo>
                    <a:pt x="40195" y="43180"/>
                  </a:lnTo>
                  <a:lnTo>
                    <a:pt x="42430" y="38100"/>
                  </a:lnTo>
                  <a:close/>
                </a:path>
                <a:path w="267335" h="176529">
                  <a:moveTo>
                    <a:pt x="44005" y="19050"/>
                  </a:moveTo>
                  <a:lnTo>
                    <a:pt x="43738" y="19050"/>
                  </a:lnTo>
                  <a:lnTo>
                    <a:pt x="44005" y="19050"/>
                  </a:lnTo>
                  <a:close/>
                </a:path>
                <a:path w="267335" h="176529">
                  <a:moveTo>
                    <a:pt x="54813" y="46990"/>
                  </a:moveTo>
                  <a:lnTo>
                    <a:pt x="53848" y="49530"/>
                  </a:lnTo>
                  <a:lnTo>
                    <a:pt x="54102" y="50800"/>
                  </a:lnTo>
                  <a:lnTo>
                    <a:pt x="54813" y="46990"/>
                  </a:lnTo>
                  <a:close/>
                </a:path>
                <a:path w="267335" h="176529">
                  <a:moveTo>
                    <a:pt x="57327" y="20320"/>
                  </a:moveTo>
                  <a:lnTo>
                    <a:pt x="56642" y="20320"/>
                  </a:lnTo>
                  <a:lnTo>
                    <a:pt x="56502" y="21437"/>
                  </a:lnTo>
                  <a:lnTo>
                    <a:pt x="57327" y="20320"/>
                  </a:lnTo>
                  <a:close/>
                </a:path>
                <a:path w="267335" h="176529">
                  <a:moveTo>
                    <a:pt x="76923" y="60210"/>
                  </a:moveTo>
                  <a:lnTo>
                    <a:pt x="76428" y="60680"/>
                  </a:lnTo>
                  <a:lnTo>
                    <a:pt x="76568" y="60858"/>
                  </a:lnTo>
                  <a:lnTo>
                    <a:pt x="76923" y="60210"/>
                  </a:lnTo>
                  <a:close/>
                </a:path>
                <a:path w="267335" h="176529">
                  <a:moveTo>
                    <a:pt x="79540" y="60845"/>
                  </a:moveTo>
                  <a:lnTo>
                    <a:pt x="79121" y="61023"/>
                  </a:lnTo>
                  <a:lnTo>
                    <a:pt x="79324" y="61099"/>
                  </a:lnTo>
                  <a:lnTo>
                    <a:pt x="79540" y="60845"/>
                  </a:lnTo>
                  <a:close/>
                </a:path>
                <a:path w="267335" h="176529">
                  <a:moveTo>
                    <a:pt x="83197" y="63652"/>
                  </a:moveTo>
                  <a:lnTo>
                    <a:pt x="81940" y="64770"/>
                  </a:lnTo>
                  <a:lnTo>
                    <a:pt x="82651" y="64770"/>
                  </a:lnTo>
                  <a:lnTo>
                    <a:pt x="83197" y="63652"/>
                  </a:lnTo>
                  <a:close/>
                </a:path>
                <a:path w="267335" h="176529">
                  <a:moveTo>
                    <a:pt x="93764" y="66636"/>
                  </a:moveTo>
                  <a:lnTo>
                    <a:pt x="92697" y="67310"/>
                  </a:lnTo>
                  <a:lnTo>
                    <a:pt x="93370" y="67310"/>
                  </a:lnTo>
                  <a:lnTo>
                    <a:pt x="93764" y="66636"/>
                  </a:lnTo>
                  <a:close/>
                </a:path>
                <a:path w="267335" h="176529">
                  <a:moveTo>
                    <a:pt x="94056" y="67310"/>
                  </a:moveTo>
                  <a:lnTo>
                    <a:pt x="93370" y="67310"/>
                  </a:lnTo>
                  <a:lnTo>
                    <a:pt x="92646" y="68580"/>
                  </a:lnTo>
                  <a:lnTo>
                    <a:pt x="94056" y="67310"/>
                  </a:lnTo>
                  <a:close/>
                </a:path>
                <a:path w="267335" h="176529">
                  <a:moveTo>
                    <a:pt x="95910" y="40081"/>
                  </a:moveTo>
                  <a:lnTo>
                    <a:pt x="94665" y="40436"/>
                  </a:lnTo>
                  <a:lnTo>
                    <a:pt x="94945" y="40805"/>
                  </a:lnTo>
                  <a:lnTo>
                    <a:pt x="95910" y="40081"/>
                  </a:lnTo>
                  <a:close/>
                </a:path>
                <a:path w="267335" h="176529">
                  <a:moveTo>
                    <a:pt x="112052" y="77381"/>
                  </a:moveTo>
                  <a:lnTo>
                    <a:pt x="111760" y="77470"/>
                  </a:lnTo>
                  <a:lnTo>
                    <a:pt x="112001" y="77470"/>
                  </a:lnTo>
                  <a:close/>
                </a:path>
                <a:path w="267335" h="176529">
                  <a:moveTo>
                    <a:pt x="121450" y="57150"/>
                  </a:moveTo>
                  <a:lnTo>
                    <a:pt x="120980" y="57150"/>
                  </a:lnTo>
                  <a:lnTo>
                    <a:pt x="120891" y="57442"/>
                  </a:lnTo>
                  <a:lnTo>
                    <a:pt x="121450" y="57150"/>
                  </a:lnTo>
                  <a:close/>
                </a:path>
                <a:path w="267335" h="176529">
                  <a:moveTo>
                    <a:pt x="122478" y="57150"/>
                  </a:moveTo>
                  <a:lnTo>
                    <a:pt x="121526" y="58420"/>
                  </a:lnTo>
                  <a:lnTo>
                    <a:pt x="121526" y="58699"/>
                  </a:lnTo>
                  <a:lnTo>
                    <a:pt x="121869" y="58420"/>
                  </a:lnTo>
                  <a:lnTo>
                    <a:pt x="122478" y="57150"/>
                  </a:lnTo>
                  <a:close/>
                </a:path>
                <a:path w="267335" h="176529">
                  <a:moveTo>
                    <a:pt x="134112" y="60960"/>
                  </a:moveTo>
                  <a:lnTo>
                    <a:pt x="132626" y="62166"/>
                  </a:lnTo>
                  <a:lnTo>
                    <a:pt x="134112" y="60960"/>
                  </a:lnTo>
                  <a:close/>
                </a:path>
                <a:path w="267335" h="176529">
                  <a:moveTo>
                    <a:pt x="137121" y="69240"/>
                  </a:moveTo>
                  <a:lnTo>
                    <a:pt x="136906" y="69405"/>
                  </a:lnTo>
                  <a:lnTo>
                    <a:pt x="137083" y="69456"/>
                  </a:lnTo>
                  <a:lnTo>
                    <a:pt x="137121" y="69240"/>
                  </a:lnTo>
                  <a:close/>
                </a:path>
                <a:path w="267335" h="176529">
                  <a:moveTo>
                    <a:pt x="149593" y="79006"/>
                  </a:moveTo>
                  <a:lnTo>
                    <a:pt x="148501" y="80010"/>
                  </a:lnTo>
                  <a:lnTo>
                    <a:pt x="148945" y="80010"/>
                  </a:lnTo>
                  <a:lnTo>
                    <a:pt x="149593" y="79006"/>
                  </a:lnTo>
                  <a:close/>
                </a:path>
                <a:path w="267335" h="176529">
                  <a:moveTo>
                    <a:pt x="149758" y="78740"/>
                  </a:moveTo>
                  <a:lnTo>
                    <a:pt x="149593" y="79006"/>
                  </a:lnTo>
                  <a:lnTo>
                    <a:pt x="149745" y="78854"/>
                  </a:lnTo>
                  <a:close/>
                </a:path>
                <a:path w="267335" h="176529">
                  <a:moveTo>
                    <a:pt x="153936" y="78841"/>
                  </a:moveTo>
                  <a:lnTo>
                    <a:pt x="152730" y="79997"/>
                  </a:lnTo>
                  <a:lnTo>
                    <a:pt x="153060" y="80467"/>
                  </a:lnTo>
                  <a:lnTo>
                    <a:pt x="152831" y="81838"/>
                  </a:lnTo>
                  <a:lnTo>
                    <a:pt x="153289" y="81622"/>
                  </a:lnTo>
                  <a:lnTo>
                    <a:pt x="153936" y="80098"/>
                  </a:lnTo>
                  <a:lnTo>
                    <a:pt x="153936" y="78841"/>
                  </a:lnTo>
                  <a:close/>
                </a:path>
                <a:path w="267335" h="176529">
                  <a:moveTo>
                    <a:pt x="157391" y="88099"/>
                  </a:moveTo>
                  <a:lnTo>
                    <a:pt x="156286" y="88900"/>
                  </a:lnTo>
                  <a:lnTo>
                    <a:pt x="157086" y="88900"/>
                  </a:lnTo>
                  <a:lnTo>
                    <a:pt x="157391" y="88099"/>
                  </a:lnTo>
                  <a:close/>
                </a:path>
                <a:path w="267335" h="176529">
                  <a:moveTo>
                    <a:pt x="157505" y="82550"/>
                  </a:moveTo>
                  <a:lnTo>
                    <a:pt x="155752" y="81280"/>
                  </a:lnTo>
                  <a:lnTo>
                    <a:pt x="154279" y="83820"/>
                  </a:lnTo>
                  <a:lnTo>
                    <a:pt x="156578" y="83820"/>
                  </a:lnTo>
                  <a:lnTo>
                    <a:pt x="157505" y="82550"/>
                  </a:lnTo>
                  <a:close/>
                </a:path>
                <a:path w="267335" h="176529">
                  <a:moveTo>
                    <a:pt x="158775" y="86360"/>
                  </a:moveTo>
                  <a:lnTo>
                    <a:pt x="158051" y="86360"/>
                  </a:lnTo>
                  <a:lnTo>
                    <a:pt x="157391" y="88099"/>
                  </a:lnTo>
                  <a:lnTo>
                    <a:pt x="158051" y="87630"/>
                  </a:lnTo>
                  <a:lnTo>
                    <a:pt x="157543" y="88900"/>
                  </a:lnTo>
                  <a:lnTo>
                    <a:pt x="158165" y="87630"/>
                  </a:lnTo>
                  <a:lnTo>
                    <a:pt x="158775" y="86360"/>
                  </a:lnTo>
                  <a:close/>
                </a:path>
                <a:path w="267335" h="176529">
                  <a:moveTo>
                    <a:pt x="159537" y="81280"/>
                  </a:moveTo>
                  <a:lnTo>
                    <a:pt x="156730" y="83820"/>
                  </a:lnTo>
                  <a:lnTo>
                    <a:pt x="157010" y="83820"/>
                  </a:lnTo>
                  <a:lnTo>
                    <a:pt x="158051" y="85090"/>
                  </a:lnTo>
                  <a:lnTo>
                    <a:pt x="159537" y="81280"/>
                  </a:lnTo>
                  <a:close/>
                </a:path>
                <a:path w="267335" h="176529">
                  <a:moveTo>
                    <a:pt x="166382" y="116522"/>
                  </a:moveTo>
                  <a:close/>
                </a:path>
                <a:path w="267335" h="176529">
                  <a:moveTo>
                    <a:pt x="172580" y="93433"/>
                  </a:moveTo>
                  <a:lnTo>
                    <a:pt x="172478" y="92862"/>
                  </a:lnTo>
                  <a:lnTo>
                    <a:pt x="172402" y="93078"/>
                  </a:lnTo>
                  <a:lnTo>
                    <a:pt x="172339" y="93243"/>
                  </a:lnTo>
                  <a:lnTo>
                    <a:pt x="172275" y="93433"/>
                  </a:lnTo>
                  <a:lnTo>
                    <a:pt x="172580" y="93433"/>
                  </a:lnTo>
                  <a:close/>
                </a:path>
                <a:path w="267335" h="176529">
                  <a:moveTo>
                    <a:pt x="176187" y="90957"/>
                  </a:moveTo>
                  <a:lnTo>
                    <a:pt x="175069" y="91440"/>
                  </a:lnTo>
                  <a:lnTo>
                    <a:pt x="173443" y="94310"/>
                  </a:lnTo>
                  <a:lnTo>
                    <a:pt x="174117" y="94030"/>
                  </a:lnTo>
                  <a:lnTo>
                    <a:pt x="176187" y="90957"/>
                  </a:lnTo>
                  <a:close/>
                </a:path>
                <a:path w="267335" h="176529">
                  <a:moveTo>
                    <a:pt x="179298" y="96469"/>
                  </a:moveTo>
                  <a:lnTo>
                    <a:pt x="178854" y="96647"/>
                  </a:lnTo>
                  <a:lnTo>
                    <a:pt x="178727" y="96989"/>
                  </a:lnTo>
                  <a:lnTo>
                    <a:pt x="179019" y="96697"/>
                  </a:lnTo>
                  <a:lnTo>
                    <a:pt x="179171" y="96647"/>
                  </a:lnTo>
                  <a:lnTo>
                    <a:pt x="179298" y="96469"/>
                  </a:lnTo>
                  <a:close/>
                </a:path>
                <a:path w="267335" h="176529">
                  <a:moveTo>
                    <a:pt x="179717" y="121323"/>
                  </a:moveTo>
                  <a:lnTo>
                    <a:pt x="178917" y="121920"/>
                  </a:lnTo>
                  <a:lnTo>
                    <a:pt x="178485" y="122097"/>
                  </a:lnTo>
                  <a:lnTo>
                    <a:pt x="178396" y="123190"/>
                  </a:lnTo>
                  <a:lnTo>
                    <a:pt x="179717" y="121323"/>
                  </a:lnTo>
                  <a:close/>
                </a:path>
                <a:path w="267335" h="176529">
                  <a:moveTo>
                    <a:pt x="187286" y="99060"/>
                  </a:moveTo>
                  <a:lnTo>
                    <a:pt x="186829" y="100330"/>
                  </a:lnTo>
                  <a:lnTo>
                    <a:pt x="186817" y="100545"/>
                  </a:lnTo>
                  <a:lnTo>
                    <a:pt x="187286" y="99060"/>
                  </a:lnTo>
                  <a:close/>
                </a:path>
                <a:path w="267335" h="176529">
                  <a:moveTo>
                    <a:pt x="187833" y="97853"/>
                  </a:moveTo>
                  <a:lnTo>
                    <a:pt x="187579" y="98298"/>
                  </a:lnTo>
                  <a:lnTo>
                    <a:pt x="187286" y="99034"/>
                  </a:lnTo>
                  <a:lnTo>
                    <a:pt x="187452" y="98780"/>
                  </a:lnTo>
                  <a:lnTo>
                    <a:pt x="187617" y="98450"/>
                  </a:lnTo>
                  <a:lnTo>
                    <a:pt x="187833" y="97853"/>
                  </a:lnTo>
                  <a:close/>
                </a:path>
                <a:path w="267335" h="176529">
                  <a:moveTo>
                    <a:pt x="196354" y="110883"/>
                  </a:moveTo>
                  <a:lnTo>
                    <a:pt x="196240" y="110490"/>
                  </a:lnTo>
                  <a:lnTo>
                    <a:pt x="195491" y="111760"/>
                  </a:lnTo>
                  <a:lnTo>
                    <a:pt x="196354" y="110883"/>
                  </a:lnTo>
                  <a:close/>
                </a:path>
                <a:path w="267335" h="176529">
                  <a:moveTo>
                    <a:pt x="196735" y="110490"/>
                  </a:moveTo>
                  <a:lnTo>
                    <a:pt x="196354" y="110883"/>
                  </a:lnTo>
                  <a:lnTo>
                    <a:pt x="196596" y="111760"/>
                  </a:lnTo>
                  <a:lnTo>
                    <a:pt x="196735" y="110490"/>
                  </a:lnTo>
                  <a:close/>
                </a:path>
                <a:path w="267335" h="176529">
                  <a:moveTo>
                    <a:pt x="197129" y="101600"/>
                  </a:moveTo>
                  <a:lnTo>
                    <a:pt x="194894" y="102870"/>
                  </a:lnTo>
                  <a:lnTo>
                    <a:pt x="193852" y="104140"/>
                  </a:lnTo>
                  <a:lnTo>
                    <a:pt x="194233" y="104140"/>
                  </a:lnTo>
                  <a:lnTo>
                    <a:pt x="192100" y="105410"/>
                  </a:lnTo>
                  <a:lnTo>
                    <a:pt x="194475" y="105410"/>
                  </a:lnTo>
                  <a:lnTo>
                    <a:pt x="197129" y="101600"/>
                  </a:lnTo>
                  <a:close/>
                </a:path>
                <a:path w="267335" h="176529">
                  <a:moveTo>
                    <a:pt x="197789" y="109461"/>
                  </a:moveTo>
                  <a:lnTo>
                    <a:pt x="197700" y="108927"/>
                  </a:lnTo>
                  <a:lnTo>
                    <a:pt x="197675" y="109245"/>
                  </a:lnTo>
                  <a:lnTo>
                    <a:pt x="197726" y="109385"/>
                  </a:lnTo>
                  <a:close/>
                </a:path>
                <a:path w="267335" h="176529">
                  <a:moveTo>
                    <a:pt x="203009" y="106680"/>
                  </a:moveTo>
                  <a:lnTo>
                    <a:pt x="202857" y="106870"/>
                  </a:lnTo>
                  <a:lnTo>
                    <a:pt x="203009" y="106680"/>
                  </a:lnTo>
                  <a:close/>
                </a:path>
                <a:path w="267335" h="176529">
                  <a:moveTo>
                    <a:pt x="206349" y="132435"/>
                  </a:moveTo>
                  <a:lnTo>
                    <a:pt x="206222" y="132105"/>
                  </a:lnTo>
                  <a:lnTo>
                    <a:pt x="206095" y="131660"/>
                  </a:lnTo>
                  <a:lnTo>
                    <a:pt x="205613" y="131864"/>
                  </a:lnTo>
                  <a:lnTo>
                    <a:pt x="205574" y="132537"/>
                  </a:lnTo>
                  <a:lnTo>
                    <a:pt x="205892" y="132613"/>
                  </a:lnTo>
                  <a:lnTo>
                    <a:pt x="206349" y="132435"/>
                  </a:lnTo>
                  <a:close/>
                </a:path>
                <a:path w="267335" h="176529">
                  <a:moveTo>
                    <a:pt x="207670" y="131660"/>
                  </a:moveTo>
                  <a:lnTo>
                    <a:pt x="207200" y="131978"/>
                  </a:lnTo>
                  <a:lnTo>
                    <a:pt x="206717" y="132295"/>
                  </a:lnTo>
                  <a:lnTo>
                    <a:pt x="206349" y="132435"/>
                  </a:lnTo>
                  <a:lnTo>
                    <a:pt x="206527" y="132829"/>
                  </a:lnTo>
                  <a:lnTo>
                    <a:pt x="206717" y="133032"/>
                  </a:lnTo>
                  <a:lnTo>
                    <a:pt x="207670" y="131660"/>
                  </a:lnTo>
                  <a:close/>
                </a:path>
                <a:path w="267335" h="176529">
                  <a:moveTo>
                    <a:pt x="208597" y="115570"/>
                  </a:moveTo>
                  <a:close/>
                </a:path>
                <a:path w="267335" h="176529">
                  <a:moveTo>
                    <a:pt x="209092" y="113030"/>
                  </a:moveTo>
                  <a:lnTo>
                    <a:pt x="206705" y="114223"/>
                  </a:lnTo>
                  <a:lnTo>
                    <a:pt x="209092" y="113030"/>
                  </a:lnTo>
                  <a:close/>
                </a:path>
                <a:path w="267335" h="176529">
                  <a:moveTo>
                    <a:pt x="209308" y="133540"/>
                  </a:moveTo>
                  <a:lnTo>
                    <a:pt x="209296" y="133350"/>
                  </a:lnTo>
                  <a:lnTo>
                    <a:pt x="207060" y="135890"/>
                  </a:lnTo>
                  <a:lnTo>
                    <a:pt x="207416" y="135890"/>
                  </a:lnTo>
                  <a:lnTo>
                    <a:pt x="209308" y="133540"/>
                  </a:lnTo>
                  <a:close/>
                </a:path>
                <a:path w="267335" h="176529">
                  <a:moveTo>
                    <a:pt x="210502" y="115074"/>
                  </a:moveTo>
                  <a:lnTo>
                    <a:pt x="210299" y="115252"/>
                  </a:lnTo>
                  <a:lnTo>
                    <a:pt x="210337" y="115392"/>
                  </a:lnTo>
                  <a:lnTo>
                    <a:pt x="210388" y="115608"/>
                  </a:lnTo>
                  <a:lnTo>
                    <a:pt x="210489" y="115277"/>
                  </a:lnTo>
                  <a:lnTo>
                    <a:pt x="210502" y="115074"/>
                  </a:lnTo>
                  <a:close/>
                </a:path>
                <a:path w="267335" h="176529">
                  <a:moveTo>
                    <a:pt x="213918" y="116840"/>
                  </a:moveTo>
                  <a:lnTo>
                    <a:pt x="212585" y="116840"/>
                  </a:lnTo>
                  <a:lnTo>
                    <a:pt x="212547" y="118046"/>
                  </a:lnTo>
                  <a:lnTo>
                    <a:pt x="213918" y="116840"/>
                  </a:lnTo>
                  <a:close/>
                </a:path>
                <a:path w="267335" h="176529">
                  <a:moveTo>
                    <a:pt x="214287" y="119380"/>
                  </a:moveTo>
                  <a:lnTo>
                    <a:pt x="213487" y="120650"/>
                  </a:lnTo>
                  <a:lnTo>
                    <a:pt x="213880" y="120650"/>
                  </a:lnTo>
                  <a:lnTo>
                    <a:pt x="214287" y="119380"/>
                  </a:lnTo>
                  <a:close/>
                </a:path>
                <a:path w="267335" h="176529">
                  <a:moveTo>
                    <a:pt x="214528" y="138709"/>
                  </a:moveTo>
                  <a:lnTo>
                    <a:pt x="213372" y="138874"/>
                  </a:lnTo>
                  <a:lnTo>
                    <a:pt x="212902" y="140576"/>
                  </a:lnTo>
                  <a:lnTo>
                    <a:pt x="214528" y="138709"/>
                  </a:lnTo>
                  <a:close/>
                </a:path>
                <a:path w="267335" h="176529">
                  <a:moveTo>
                    <a:pt x="214718" y="138430"/>
                  </a:moveTo>
                  <a:lnTo>
                    <a:pt x="213245" y="142240"/>
                  </a:lnTo>
                  <a:lnTo>
                    <a:pt x="214477" y="142240"/>
                  </a:lnTo>
                  <a:lnTo>
                    <a:pt x="214718" y="138430"/>
                  </a:lnTo>
                  <a:close/>
                </a:path>
                <a:path w="267335" h="176529">
                  <a:moveTo>
                    <a:pt x="219189" y="124460"/>
                  </a:moveTo>
                  <a:lnTo>
                    <a:pt x="218325" y="123888"/>
                  </a:lnTo>
                  <a:lnTo>
                    <a:pt x="217728" y="125349"/>
                  </a:lnTo>
                  <a:lnTo>
                    <a:pt x="219189" y="124460"/>
                  </a:lnTo>
                  <a:close/>
                </a:path>
                <a:path w="267335" h="176529">
                  <a:moveTo>
                    <a:pt x="220840" y="142240"/>
                  </a:moveTo>
                  <a:close/>
                </a:path>
                <a:path w="267335" h="176529">
                  <a:moveTo>
                    <a:pt x="221678" y="120954"/>
                  </a:moveTo>
                  <a:lnTo>
                    <a:pt x="220294" y="121170"/>
                  </a:lnTo>
                  <a:lnTo>
                    <a:pt x="221234" y="121119"/>
                  </a:lnTo>
                  <a:lnTo>
                    <a:pt x="221678" y="120954"/>
                  </a:lnTo>
                  <a:close/>
                </a:path>
                <a:path w="267335" h="176529">
                  <a:moveTo>
                    <a:pt x="227406" y="129768"/>
                  </a:moveTo>
                  <a:lnTo>
                    <a:pt x="226402" y="131064"/>
                  </a:lnTo>
                  <a:lnTo>
                    <a:pt x="227406" y="129768"/>
                  </a:lnTo>
                  <a:close/>
                </a:path>
                <a:path w="267335" h="176529">
                  <a:moveTo>
                    <a:pt x="228003" y="128917"/>
                  </a:moveTo>
                  <a:lnTo>
                    <a:pt x="227291" y="128892"/>
                  </a:lnTo>
                  <a:lnTo>
                    <a:pt x="227393" y="129730"/>
                  </a:lnTo>
                  <a:lnTo>
                    <a:pt x="228003" y="128917"/>
                  </a:lnTo>
                  <a:close/>
                </a:path>
                <a:path w="267335" h="176529">
                  <a:moveTo>
                    <a:pt x="233324" y="138785"/>
                  </a:moveTo>
                  <a:lnTo>
                    <a:pt x="233273" y="138976"/>
                  </a:lnTo>
                  <a:lnTo>
                    <a:pt x="233324" y="138785"/>
                  </a:lnTo>
                  <a:close/>
                </a:path>
                <a:path w="267335" h="176529">
                  <a:moveTo>
                    <a:pt x="233362" y="136982"/>
                  </a:moveTo>
                  <a:lnTo>
                    <a:pt x="232676" y="137871"/>
                  </a:lnTo>
                  <a:lnTo>
                    <a:pt x="233184" y="137883"/>
                  </a:lnTo>
                  <a:lnTo>
                    <a:pt x="233337" y="138290"/>
                  </a:lnTo>
                  <a:lnTo>
                    <a:pt x="233362" y="136982"/>
                  </a:lnTo>
                  <a:close/>
                </a:path>
                <a:path w="267335" h="176529">
                  <a:moveTo>
                    <a:pt x="233400" y="138557"/>
                  </a:moveTo>
                  <a:lnTo>
                    <a:pt x="233387" y="138391"/>
                  </a:lnTo>
                  <a:lnTo>
                    <a:pt x="233337" y="138785"/>
                  </a:lnTo>
                  <a:lnTo>
                    <a:pt x="233400" y="138557"/>
                  </a:lnTo>
                  <a:close/>
                </a:path>
                <a:path w="267335" h="176529">
                  <a:moveTo>
                    <a:pt x="237947" y="154609"/>
                  </a:moveTo>
                  <a:lnTo>
                    <a:pt x="237807" y="154825"/>
                  </a:lnTo>
                  <a:lnTo>
                    <a:pt x="237693" y="155079"/>
                  </a:lnTo>
                  <a:lnTo>
                    <a:pt x="237642" y="155321"/>
                  </a:lnTo>
                  <a:lnTo>
                    <a:pt x="237744" y="155168"/>
                  </a:lnTo>
                  <a:lnTo>
                    <a:pt x="237947" y="154609"/>
                  </a:lnTo>
                  <a:close/>
                </a:path>
                <a:path w="267335" h="176529">
                  <a:moveTo>
                    <a:pt x="237947" y="144754"/>
                  </a:moveTo>
                  <a:lnTo>
                    <a:pt x="237312" y="145592"/>
                  </a:lnTo>
                  <a:lnTo>
                    <a:pt x="237426" y="146050"/>
                  </a:lnTo>
                  <a:lnTo>
                    <a:pt x="237947" y="144754"/>
                  </a:lnTo>
                  <a:close/>
                </a:path>
                <a:path w="267335" h="176529">
                  <a:moveTo>
                    <a:pt x="240322" y="137731"/>
                  </a:moveTo>
                  <a:lnTo>
                    <a:pt x="240093" y="138023"/>
                  </a:lnTo>
                  <a:lnTo>
                    <a:pt x="239928" y="138328"/>
                  </a:lnTo>
                  <a:lnTo>
                    <a:pt x="239776" y="138633"/>
                  </a:lnTo>
                  <a:lnTo>
                    <a:pt x="239991" y="138252"/>
                  </a:lnTo>
                  <a:lnTo>
                    <a:pt x="240195" y="137934"/>
                  </a:lnTo>
                  <a:lnTo>
                    <a:pt x="240322" y="137731"/>
                  </a:lnTo>
                  <a:close/>
                </a:path>
                <a:path w="267335" h="176529">
                  <a:moveTo>
                    <a:pt x="242354" y="153670"/>
                  </a:moveTo>
                  <a:lnTo>
                    <a:pt x="240969" y="156210"/>
                  </a:lnTo>
                  <a:lnTo>
                    <a:pt x="241769" y="156210"/>
                  </a:lnTo>
                  <a:lnTo>
                    <a:pt x="242214" y="155752"/>
                  </a:lnTo>
                  <a:lnTo>
                    <a:pt x="242354" y="153670"/>
                  </a:lnTo>
                  <a:close/>
                </a:path>
                <a:path w="267335" h="176529">
                  <a:moveTo>
                    <a:pt x="242760" y="155181"/>
                  </a:moveTo>
                  <a:lnTo>
                    <a:pt x="242214" y="155752"/>
                  </a:lnTo>
                  <a:lnTo>
                    <a:pt x="242189" y="156210"/>
                  </a:lnTo>
                  <a:lnTo>
                    <a:pt x="242760" y="155181"/>
                  </a:lnTo>
                  <a:close/>
                </a:path>
                <a:path w="267335" h="176529">
                  <a:moveTo>
                    <a:pt x="245948" y="142125"/>
                  </a:moveTo>
                  <a:lnTo>
                    <a:pt x="244779" y="143027"/>
                  </a:lnTo>
                  <a:lnTo>
                    <a:pt x="244970" y="143154"/>
                  </a:lnTo>
                  <a:lnTo>
                    <a:pt x="245237" y="142849"/>
                  </a:lnTo>
                  <a:lnTo>
                    <a:pt x="245567" y="142506"/>
                  </a:lnTo>
                  <a:lnTo>
                    <a:pt x="245948" y="142125"/>
                  </a:lnTo>
                  <a:close/>
                </a:path>
                <a:path w="267335" h="176529">
                  <a:moveTo>
                    <a:pt x="246849" y="146050"/>
                  </a:moveTo>
                  <a:lnTo>
                    <a:pt x="246443" y="146050"/>
                  </a:lnTo>
                  <a:lnTo>
                    <a:pt x="246494" y="146418"/>
                  </a:lnTo>
                  <a:lnTo>
                    <a:pt x="246849" y="146050"/>
                  </a:lnTo>
                  <a:close/>
                </a:path>
                <a:path w="267335" h="176529">
                  <a:moveTo>
                    <a:pt x="247294" y="166370"/>
                  </a:moveTo>
                  <a:lnTo>
                    <a:pt x="247103" y="165595"/>
                  </a:lnTo>
                  <a:lnTo>
                    <a:pt x="246087" y="166370"/>
                  </a:lnTo>
                  <a:lnTo>
                    <a:pt x="247294" y="166370"/>
                  </a:lnTo>
                  <a:close/>
                </a:path>
                <a:path w="267335" h="176529">
                  <a:moveTo>
                    <a:pt x="247751" y="165100"/>
                  </a:moveTo>
                  <a:lnTo>
                    <a:pt x="246976" y="165100"/>
                  </a:lnTo>
                  <a:lnTo>
                    <a:pt x="247103" y="165595"/>
                  </a:lnTo>
                  <a:lnTo>
                    <a:pt x="247751" y="165100"/>
                  </a:lnTo>
                  <a:close/>
                </a:path>
                <a:path w="267335" h="176529">
                  <a:moveTo>
                    <a:pt x="252590" y="148043"/>
                  </a:moveTo>
                  <a:lnTo>
                    <a:pt x="252501" y="147828"/>
                  </a:lnTo>
                  <a:lnTo>
                    <a:pt x="250698" y="150152"/>
                  </a:lnTo>
                  <a:lnTo>
                    <a:pt x="249872" y="151142"/>
                  </a:lnTo>
                  <a:lnTo>
                    <a:pt x="250685" y="150241"/>
                  </a:lnTo>
                  <a:lnTo>
                    <a:pt x="251155" y="149860"/>
                  </a:lnTo>
                  <a:lnTo>
                    <a:pt x="251434" y="149783"/>
                  </a:lnTo>
                  <a:lnTo>
                    <a:pt x="252590" y="148043"/>
                  </a:lnTo>
                  <a:close/>
                </a:path>
                <a:path w="267335" h="176529">
                  <a:moveTo>
                    <a:pt x="252857" y="152400"/>
                  </a:moveTo>
                  <a:lnTo>
                    <a:pt x="252069" y="153454"/>
                  </a:lnTo>
                  <a:lnTo>
                    <a:pt x="252818" y="152869"/>
                  </a:lnTo>
                  <a:lnTo>
                    <a:pt x="252857" y="152400"/>
                  </a:lnTo>
                  <a:close/>
                </a:path>
                <a:path w="267335" h="176529">
                  <a:moveTo>
                    <a:pt x="253415" y="152400"/>
                  </a:moveTo>
                  <a:lnTo>
                    <a:pt x="252818" y="152869"/>
                  </a:lnTo>
                  <a:lnTo>
                    <a:pt x="252679" y="154711"/>
                  </a:lnTo>
                  <a:lnTo>
                    <a:pt x="253415" y="152400"/>
                  </a:lnTo>
                  <a:close/>
                </a:path>
                <a:path w="267335" h="176529">
                  <a:moveTo>
                    <a:pt x="253593" y="171246"/>
                  </a:moveTo>
                  <a:lnTo>
                    <a:pt x="253301" y="171323"/>
                  </a:lnTo>
                  <a:lnTo>
                    <a:pt x="253149" y="171678"/>
                  </a:lnTo>
                  <a:lnTo>
                    <a:pt x="253593" y="171246"/>
                  </a:lnTo>
                  <a:close/>
                </a:path>
                <a:path w="267335" h="176529">
                  <a:moveTo>
                    <a:pt x="253619" y="156210"/>
                  </a:moveTo>
                  <a:lnTo>
                    <a:pt x="253022" y="156210"/>
                  </a:lnTo>
                  <a:lnTo>
                    <a:pt x="252399" y="157035"/>
                  </a:lnTo>
                  <a:lnTo>
                    <a:pt x="253619" y="156210"/>
                  </a:lnTo>
                  <a:close/>
                </a:path>
                <a:path w="267335" h="176529">
                  <a:moveTo>
                    <a:pt x="254241" y="148247"/>
                  </a:moveTo>
                  <a:lnTo>
                    <a:pt x="253225" y="148793"/>
                  </a:lnTo>
                  <a:lnTo>
                    <a:pt x="252971" y="148932"/>
                  </a:lnTo>
                  <a:lnTo>
                    <a:pt x="252857" y="150075"/>
                  </a:lnTo>
                  <a:lnTo>
                    <a:pt x="253796" y="150114"/>
                  </a:lnTo>
                  <a:lnTo>
                    <a:pt x="253822" y="148742"/>
                  </a:lnTo>
                  <a:lnTo>
                    <a:pt x="254241" y="148247"/>
                  </a:lnTo>
                  <a:close/>
                </a:path>
                <a:path w="267335" h="176529">
                  <a:moveTo>
                    <a:pt x="254317" y="170561"/>
                  </a:moveTo>
                  <a:lnTo>
                    <a:pt x="253593" y="171246"/>
                  </a:lnTo>
                  <a:lnTo>
                    <a:pt x="253771" y="171208"/>
                  </a:lnTo>
                  <a:lnTo>
                    <a:pt x="254317" y="170561"/>
                  </a:lnTo>
                  <a:close/>
                </a:path>
                <a:path w="267335" h="176529">
                  <a:moveTo>
                    <a:pt x="254825" y="167754"/>
                  </a:moveTo>
                  <a:lnTo>
                    <a:pt x="253441" y="168973"/>
                  </a:lnTo>
                  <a:lnTo>
                    <a:pt x="253631" y="169405"/>
                  </a:lnTo>
                  <a:lnTo>
                    <a:pt x="252907" y="171411"/>
                  </a:lnTo>
                  <a:lnTo>
                    <a:pt x="253301" y="171323"/>
                  </a:lnTo>
                  <a:lnTo>
                    <a:pt x="254825" y="167754"/>
                  </a:lnTo>
                  <a:close/>
                </a:path>
                <a:path w="267335" h="176529">
                  <a:moveTo>
                    <a:pt x="255003" y="169748"/>
                  </a:moveTo>
                  <a:lnTo>
                    <a:pt x="254317" y="170561"/>
                  </a:lnTo>
                  <a:lnTo>
                    <a:pt x="254482" y="170408"/>
                  </a:lnTo>
                  <a:lnTo>
                    <a:pt x="254698" y="170154"/>
                  </a:lnTo>
                  <a:lnTo>
                    <a:pt x="255003" y="169748"/>
                  </a:lnTo>
                  <a:close/>
                </a:path>
                <a:path w="267335" h="176529">
                  <a:moveTo>
                    <a:pt x="255663" y="157556"/>
                  </a:moveTo>
                  <a:lnTo>
                    <a:pt x="254546" y="158750"/>
                  </a:lnTo>
                  <a:lnTo>
                    <a:pt x="255231" y="158292"/>
                  </a:lnTo>
                  <a:lnTo>
                    <a:pt x="255663" y="157594"/>
                  </a:lnTo>
                  <a:close/>
                </a:path>
                <a:path w="267335" h="176529">
                  <a:moveTo>
                    <a:pt x="255739" y="157480"/>
                  </a:moveTo>
                  <a:close/>
                </a:path>
                <a:path w="267335" h="176529">
                  <a:moveTo>
                    <a:pt x="255866" y="171272"/>
                  </a:moveTo>
                  <a:lnTo>
                    <a:pt x="255638" y="171170"/>
                  </a:lnTo>
                  <a:lnTo>
                    <a:pt x="255739" y="171310"/>
                  </a:lnTo>
                  <a:lnTo>
                    <a:pt x="255866" y="171272"/>
                  </a:lnTo>
                  <a:close/>
                </a:path>
                <a:path w="267335" h="176529">
                  <a:moveTo>
                    <a:pt x="256400" y="155105"/>
                  </a:moveTo>
                  <a:lnTo>
                    <a:pt x="255524" y="154063"/>
                  </a:lnTo>
                  <a:lnTo>
                    <a:pt x="256184" y="155613"/>
                  </a:lnTo>
                  <a:lnTo>
                    <a:pt x="256400" y="155105"/>
                  </a:lnTo>
                  <a:close/>
                </a:path>
                <a:path w="267335" h="176529">
                  <a:moveTo>
                    <a:pt x="256451" y="157480"/>
                  </a:moveTo>
                  <a:lnTo>
                    <a:pt x="255739" y="157480"/>
                  </a:lnTo>
                  <a:lnTo>
                    <a:pt x="255739" y="157949"/>
                  </a:lnTo>
                  <a:lnTo>
                    <a:pt x="256451" y="157480"/>
                  </a:lnTo>
                  <a:close/>
                </a:path>
                <a:path w="267335" h="176529">
                  <a:moveTo>
                    <a:pt x="256705" y="171234"/>
                  </a:moveTo>
                  <a:lnTo>
                    <a:pt x="256501" y="171272"/>
                  </a:lnTo>
                  <a:lnTo>
                    <a:pt x="256336" y="171310"/>
                  </a:lnTo>
                  <a:lnTo>
                    <a:pt x="256171" y="171310"/>
                  </a:lnTo>
                  <a:lnTo>
                    <a:pt x="255828" y="171729"/>
                  </a:lnTo>
                  <a:lnTo>
                    <a:pt x="256044" y="171678"/>
                  </a:lnTo>
                  <a:lnTo>
                    <a:pt x="256349" y="171500"/>
                  </a:lnTo>
                  <a:lnTo>
                    <a:pt x="256705" y="171234"/>
                  </a:lnTo>
                  <a:close/>
                </a:path>
                <a:path w="267335" h="176529">
                  <a:moveTo>
                    <a:pt x="256819" y="170395"/>
                  </a:moveTo>
                  <a:lnTo>
                    <a:pt x="256336" y="170967"/>
                  </a:lnTo>
                  <a:lnTo>
                    <a:pt x="256057" y="171221"/>
                  </a:lnTo>
                  <a:lnTo>
                    <a:pt x="255879" y="171272"/>
                  </a:lnTo>
                  <a:lnTo>
                    <a:pt x="256184" y="171297"/>
                  </a:lnTo>
                  <a:lnTo>
                    <a:pt x="256463" y="170967"/>
                  </a:lnTo>
                  <a:lnTo>
                    <a:pt x="256717" y="170637"/>
                  </a:lnTo>
                  <a:lnTo>
                    <a:pt x="256819" y="170395"/>
                  </a:lnTo>
                  <a:close/>
                </a:path>
                <a:path w="267335" h="176529">
                  <a:moveTo>
                    <a:pt x="257467" y="153162"/>
                  </a:moveTo>
                  <a:lnTo>
                    <a:pt x="257289" y="153123"/>
                  </a:lnTo>
                  <a:lnTo>
                    <a:pt x="256400" y="155105"/>
                  </a:lnTo>
                  <a:lnTo>
                    <a:pt x="256781" y="155562"/>
                  </a:lnTo>
                  <a:lnTo>
                    <a:pt x="257467" y="153162"/>
                  </a:lnTo>
                  <a:close/>
                </a:path>
                <a:path w="267335" h="176529">
                  <a:moveTo>
                    <a:pt x="258533" y="149466"/>
                  </a:moveTo>
                  <a:lnTo>
                    <a:pt x="257467" y="153162"/>
                  </a:lnTo>
                  <a:lnTo>
                    <a:pt x="257975" y="153289"/>
                  </a:lnTo>
                  <a:lnTo>
                    <a:pt x="258533" y="149466"/>
                  </a:lnTo>
                  <a:close/>
                </a:path>
                <a:path w="267335" h="176529">
                  <a:moveTo>
                    <a:pt x="259118" y="174078"/>
                  </a:moveTo>
                  <a:lnTo>
                    <a:pt x="258724" y="174218"/>
                  </a:lnTo>
                  <a:lnTo>
                    <a:pt x="258813" y="174434"/>
                  </a:lnTo>
                  <a:lnTo>
                    <a:pt x="258940" y="174294"/>
                  </a:lnTo>
                  <a:lnTo>
                    <a:pt x="259118" y="174078"/>
                  </a:lnTo>
                  <a:close/>
                </a:path>
                <a:path w="267335" h="176529">
                  <a:moveTo>
                    <a:pt x="259626" y="171792"/>
                  </a:moveTo>
                  <a:lnTo>
                    <a:pt x="258813" y="172720"/>
                  </a:lnTo>
                  <a:lnTo>
                    <a:pt x="259016" y="172720"/>
                  </a:lnTo>
                  <a:lnTo>
                    <a:pt x="259626" y="171792"/>
                  </a:lnTo>
                  <a:close/>
                </a:path>
                <a:path w="267335" h="176529">
                  <a:moveTo>
                    <a:pt x="259880" y="167640"/>
                  </a:moveTo>
                  <a:lnTo>
                    <a:pt x="259359" y="168338"/>
                  </a:lnTo>
                  <a:lnTo>
                    <a:pt x="259676" y="168910"/>
                  </a:lnTo>
                  <a:lnTo>
                    <a:pt x="259880" y="167640"/>
                  </a:lnTo>
                  <a:close/>
                </a:path>
                <a:path w="267335" h="176529">
                  <a:moveTo>
                    <a:pt x="260337" y="173634"/>
                  </a:moveTo>
                  <a:lnTo>
                    <a:pt x="259511" y="173939"/>
                  </a:lnTo>
                  <a:lnTo>
                    <a:pt x="259334" y="173837"/>
                  </a:lnTo>
                  <a:lnTo>
                    <a:pt x="259118" y="174078"/>
                  </a:lnTo>
                  <a:lnTo>
                    <a:pt x="259499" y="173951"/>
                  </a:lnTo>
                  <a:lnTo>
                    <a:pt x="259638" y="174053"/>
                  </a:lnTo>
                  <a:lnTo>
                    <a:pt x="259740" y="174244"/>
                  </a:lnTo>
                  <a:lnTo>
                    <a:pt x="260337" y="173634"/>
                  </a:lnTo>
                  <a:close/>
                </a:path>
                <a:path w="267335" h="176529">
                  <a:moveTo>
                    <a:pt x="260692" y="163830"/>
                  </a:moveTo>
                  <a:lnTo>
                    <a:pt x="260121" y="164846"/>
                  </a:lnTo>
                  <a:lnTo>
                    <a:pt x="260692" y="163830"/>
                  </a:lnTo>
                  <a:close/>
                </a:path>
                <a:path w="267335" h="176529">
                  <a:moveTo>
                    <a:pt x="261315" y="161290"/>
                  </a:moveTo>
                  <a:lnTo>
                    <a:pt x="260997" y="161290"/>
                  </a:lnTo>
                  <a:lnTo>
                    <a:pt x="260959" y="161607"/>
                  </a:lnTo>
                  <a:lnTo>
                    <a:pt x="261315" y="161290"/>
                  </a:lnTo>
                  <a:close/>
                </a:path>
                <a:path w="267335" h="176529">
                  <a:moveTo>
                    <a:pt x="261988" y="157480"/>
                  </a:moveTo>
                  <a:lnTo>
                    <a:pt x="257822" y="161290"/>
                  </a:lnTo>
                  <a:lnTo>
                    <a:pt x="259346" y="158750"/>
                  </a:lnTo>
                  <a:lnTo>
                    <a:pt x="257111" y="158750"/>
                  </a:lnTo>
                  <a:lnTo>
                    <a:pt x="257543" y="161290"/>
                  </a:lnTo>
                  <a:lnTo>
                    <a:pt x="254101" y="162560"/>
                  </a:lnTo>
                  <a:lnTo>
                    <a:pt x="255651" y="160020"/>
                  </a:lnTo>
                  <a:lnTo>
                    <a:pt x="256425" y="158750"/>
                  </a:lnTo>
                  <a:lnTo>
                    <a:pt x="257975" y="156210"/>
                  </a:lnTo>
                  <a:lnTo>
                    <a:pt x="255917" y="158750"/>
                  </a:lnTo>
                  <a:lnTo>
                    <a:pt x="255739" y="157949"/>
                  </a:lnTo>
                  <a:lnTo>
                    <a:pt x="255231" y="158292"/>
                  </a:lnTo>
                  <a:lnTo>
                    <a:pt x="254152" y="160020"/>
                  </a:lnTo>
                  <a:lnTo>
                    <a:pt x="255079" y="156210"/>
                  </a:lnTo>
                  <a:lnTo>
                    <a:pt x="251129" y="158750"/>
                  </a:lnTo>
                  <a:lnTo>
                    <a:pt x="252399" y="157035"/>
                  </a:lnTo>
                  <a:lnTo>
                    <a:pt x="251752" y="157480"/>
                  </a:lnTo>
                  <a:lnTo>
                    <a:pt x="252501" y="156210"/>
                  </a:lnTo>
                  <a:lnTo>
                    <a:pt x="253022" y="156210"/>
                  </a:lnTo>
                  <a:lnTo>
                    <a:pt x="253961" y="154940"/>
                  </a:lnTo>
                  <a:lnTo>
                    <a:pt x="252717" y="155854"/>
                  </a:lnTo>
                  <a:lnTo>
                    <a:pt x="253263" y="154940"/>
                  </a:lnTo>
                  <a:lnTo>
                    <a:pt x="254762" y="152400"/>
                  </a:lnTo>
                  <a:lnTo>
                    <a:pt x="252755" y="154635"/>
                  </a:lnTo>
                  <a:lnTo>
                    <a:pt x="252666" y="154940"/>
                  </a:lnTo>
                  <a:lnTo>
                    <a:pt x="252679" y="154711"/>
                  </a:lnTo>
                  <a:lnTo>
                    <a:pt x="250202" y="157480"/>
                  </a:lnTo>
                  <a:lnTo>
                    <a:pt x="250952" y="154940"/>
                  </a:lnTo>
                  <a:lnTo>
                    <a:pt x="252069" y="153454"/>
                  </a:lnTo>
                  <a:lnTo>
                    <a:pt x="250151" y="154940"/>
                  </a:lnTo>
                  <a:lnTo>
                    <a:pt x="250761" y="153670"/>
                  </a:lnTo>
                  <a:lnTo>
                    <a:pt x="252603" y="149860"/>
                  </a:lnTo>
                  <a:lnTo>
                    <a:pt x="251434" y="149860"/>
                  </a:lnTo>
                  <a:lnTo>
                    <a:pt x="249161" y="153670"/>
                  </a:lnTo>
                  <a:lnTo>
                    <a:pt x="249148" y="152400"/>
                  </a:lnTo>
                  <a:lnTo>
                    <a:pt x="249148" y="151130"/>
                  </a:lnTo>
                  <a:lnTo>
                    <a:pt x="247345" y="151130"/>
                  </a:lnTo>
                  <a:lnTo>
                    <a:pt x="248170" y="149860"/>
                  </a:lnTo>
                  <a:lnTo>
                    <a:pt x="247383" y="148590"/>
                  </a:lnTo>
                  <a:lnTo>
                    <a:pt x="246608" y="147320"/>
                  </a:lnTo>
                  <a:lnTo>
                    <a:pt x="246494" y="146418"/>
                  </a:lnTo>
                  <a:lnTo>
                    <a:pt x="244398" y="148590"/>
                  </a:lnTo>
                  <a:lnTo>
                    <a:pt x="243814" y="147320"/>
                  </a:lnTo>
                  <a:lnTo>
                    <a:pt x="242620" y="147320"/>
                  </a:lnTo>
                  <a:lnTo>
                    <a:pt x="244005" y="146050"/>
                  </a:lnTo>
                  <a:lnTo>
                    <a:pt x="244665" y="144780"/>
                  </a:lnTo>
                  <a:lnTo>
                    <a:pt x="245668" y="144780"/>
                  </a:lnTo>
                  <a:lnTo>
                    <a:pt x="244970" y="143510"/>
                  </a:lnTo>
                  <a:lnTo>
                    <a:pt x="244081" y="144780"/>
                  </a:lnTo>
                  <a:lnTo>
                    <a:pt x="242785" y="144780"/>
                  </a:lnTo>
                  <a:lnTo>
                    <a:pt x="244640" y="142240"/>
                  </a:lnTo>
                  <a:lnTo>
                    <a:pt x="243636" y="142240"/>
                  </a:lnTo>
                  <a:lnTo>
                    <a:pt x="240830" y="144780"/>
                  </a:lnTo>
                  <a:lnTo>
                    <a:pt x="240753" y="142240"/>
                  </a:lnTo>
                  <a:lnTo>
                    <a:pt x="240665" y="151130"/>
                  </a:lnTo>
                  <a:lnTo>
                    <a:pt x="239102" y="151130"/>
                  </a:lnTo>
                  <a:lnTo>
                    <a:pt x="240233" y="149860"/>
                  </a:lnTo>
                  <a:lnTo>
                    <a:pt x="240665" y="151130"/>
                  </a:lnTo>
                  <a:lnTo>
                    <a:pt x="240665" y="142316"/>
                  </a:lnTo>
                  <a:lnTo>
                    <a:pt x="239128" y="143510"/>
                  </a:lnTo>
                  <a:lnTo>
                    <a:pt x="237337" y="148590"/>
                  </a:lnTo>
                  <a:lnTo>
                    <a:pt x="235038" y="148590"/>
                  </a:lnTo>
                  <a:lnTo>
                    <a:pt x="235839" y="147320"/>
                  </a:lnTo>
                  <a:lnTo>
                    <a:pt x="237248" y="146050"/>
                  </a:lnTo>
                  <a:lnTo>
                    <a:pt x="236969" y="146050"/>
                  </a:lnTo>
                  <a:lnTo>
                    <a:pt x="237312" y="145592"/>
                  </a:lnTo>
                  <a:lnTo>
                    <a:pt x="237121" y="144780"/>
                  </a:lnTo>
                  <a:lnTo>
                    <a:pt x="238340" y="143510"/>
                  </a:lnTo>
                  <a:lnTo>
                    <a:pt x="237667" y="143510"/>
                  </a:lnTo>
                  <a:lnTo>
                    <a:pt x="238683" y="142240"/>
                  </a:lnTo>
                  <a:lnTo>
                    <a:pt x="238912" y="142240"/>
                  </a:lnTo>
                  <a:lnTo>
                    <a:pt x="238785" y="142709"/>
                  </a:lnTo>
                  <a:lnTo>
                    <a:pt x="238455" y="143510"/>
                  </a:lnTo>
                  <a:lnTo>
                    <a:pt x="237947" y="144754"/>
                  </a:lnTo>
                  <a:lnTo>
                    <a:pt x="238899" y="143510"/>
                  </a:lnTo>
                  <a:lnTo>
                    <a:pt x="238950" y="142748"/>
                  </a:lnTo>
                  <a:lnTo>
                    <a:pt x="239204" y="142240"/>
                  </a:lnTo>
                  <a:lnTo>
                    <a:pt x="238975" y="142240"/>
                  </a:lnTo>
                  <a:lnTo>
                    <a:pt x="239052" y="140970"/>
                  </a:lnTo>
                  <a:lnTo>
                    <a:pt x="239776" y="139700"/>
                  </a:lnTo>
                  <a:lnTo>
                    <a:pt x="239128" y="139700"/>
                  </a:lnTo>
                  <a:lnTo>
                    <a:pt x="238150" y="140970"/>
                  </a:lnTo>
                  <a:lnTo>
                    <a:pt x="236626" y="140970"/>
                  </a:lnTo>
                  <a:lnTo>
                    <a:pt x="238772" y="139700"/>
                  </a:lnTo>
                  <a:lnTo>
                    <a:pt x="238848" y="138430"/>
                  </a:lnTo>
                  <a:lnTo>
                    <a:pt x="237782" y="138430"/>
                  </a:lnTo>
                  <a:lnTo>
                    <a:pt x="238061" y="137160"/>
                  </a:lnTo>
                  <a:lnTo>
                    <a:pt x="236245" y="139700"/>
                  </a:lnTo>
                  <a:lnTo>
                    <a:pt x="235991" y="139700"/>
                  </a:lnTo>
                  <a:lnTo>
                    <a:pt x="236766" y="138430"/>
                  </a:lnTo>
                  <a:lnTo>
                    <a:pt x="237159" y="137160"/>
                  </a:lnTo>
                  <a:lnTo>
                    <a:pt x="235877" y="138430"/>
                  </a:lnTo>
                  <a:lnTo>
                    <a:pt x="234696" y="135890"/>
                  </a:lnTo>
                  <a:lnTo>
                    <a:pt x="233324" y="139700"/>
                  </a:lnTo>
                  <a:lnTo>
                    <a:pt x="233184" y="139700"/>
                  </a:lnTo>
                  <a:lnTo>
                    <a:pt x="229831" y="140970"/>
                  </a:lnTo>
                  <a:lnTo>
                    <a:pt x="230657" y="137160"/>
                  </a:lnTo>
                  <a:lnTo>
                    <a:pt x="230924" y="135890"/>
                  </a:lnTo>
                  <a:lnTo>
                    <a:pt x="228612" y="135890"/>
                  </a:lnTo>
                  <a:lnTo>
                    <a:pt x="229209" y="134620"/>
                  </a:lnTo>
                  <a:lnTo>
                    <a:pt x="227596" y="135890"/>
                  </a:lnTo>
                  <a:lnTo>
                    <a:pt x="226745" y="134620"/>
                  </a:lnTo>
                  <a:lnTo>
                    <a:pt x="224802" y="135890"/>
                  </a:lnTo>
                  <a:lnTo>
                    <a:pt x="224536" y="135890"/>
                  </a:lnTo>
                  <a:lnTo>
                    <a:pt x="225247" y="133350"/>
                  </a:lnTo>
                  <a:lnTo>
                    <a:pt x="224167" y="133350"/>
                  </a:lnTo>
                  <a:lnTo>
                    <a:pt x="224116" y="132080"/>
                  </a:lnTo>
                  <a:lnTo>
                    <a:pt x="225856" y="130810"/>
                  </a:lnTo>
                  <a:lnTo>
                    <a:pt x="225450" y="130327"/>
                  </a:lnTo>
                  <a:lnTo>
                    <a:pt x="225196" y="129540"/>
                  </a:lnTo>
                  <a:lnTo>
                    <a:pt x="225920" y="128270"/>
                  </a:lnTo>
                  <a:lnTo>
                    <a:pt x="223316" y="129540"/>
                  </a:lnTo>
                  <a:lnTo>
                    <a:pt x="225171" y="128270"/>
                  </a:lnTo>
                  <a:lnTo>
                    <a:pt x="224523" y="127000"/>
                  </a:lnTo>
                  <a:lnTo>
                    <a:pt x="223634" y="127000"/>
                  </a:lnTo>
                  <a:lnTo>
                    <a:pt x="223189" y="129540"/>
                  </a:lnTo>
                  <a:lnTo>
                    <a:pt x="222465" y="129540"/>
                  </a:lnTo>
                  <a:lnTo>
                    <a:pt x="221856" y="128270"/>
                  </a:lnTo>
                  <a:lnTo>
                    <a:pt x="224091" y="125730"/>
                  </a:lnTo>
                  <a:lnTo>
                    <a:pt x="224599" y="120650"/>
                  </a:lnTo>
                  <a:lnTo>
                    <a:pt x="216547" y="128270"/>
                  </a:lnTo>
                  <a:lnTo>
                    <a:pt x="217055" y="127000"/>
                  </a:lnTo>
                  <a:lnTo>
                    <a:pt x="217576" y="125730"/>
                  </a:lnTo>
                  <a:lnTo>
                    <a:pt x="217728" y="125349"/>
                  </a:lnTo>
                  <a:lnTo>
                    <a:pt x="217119" y="125730"/>
                  </a:lnTo>
                  <a:lnTo>
                    <a:pt x="216509" y="125730"/>
                  </a:lnTo>
                  <a:lnTo>
                    <a:pt x="217424" y="123304"/>
                  </a:lnTo>
                  <a:lnTo>
                    <a:pt x="218325" y="123888"/>
                  </a:lnTo>
                  <a:lnTo>
                    <a:pt x="219125" y="121920"/>
                  </a:lnTo>
                  <a:lnTo>
                    <a:pt x="217551" y="122986"/>
                  </a:lnTo>
                  <a:lnTo>
                    <a:pt x="218440" y="120650"/>
                  </a:lnTo>
                  <a:lnTo>
                    <a:pt x="218160" y="120650"/>
                  </a:lnTo>
                  <a:lnTo>
                    <a:pt x="218059" y="118110"/>
                  </a:lnTo>
                  <a:lnTo>
                    <a:pt x="214160" y="123190"/>
                  </a:lnTo>
                  <a:lnTo>
                    <a:pt x="213639" y="121920"/>
                  </a:lnTo>
                  <a:lnTo>
                    <a:pt x="213106" y="123190"/>
                  </a:lnTo>
                  <a:lnTo>
                    <a:pt x="211378" y="125730"/>
                  </a:lnTo>
                  <a:lnTo>
                    <a:pt x="209778" y="125730"/>
                  </a:lnTo>
                  <a:lnTo>
                    <a:pt x="209169" y="124460"/>
                  </a:lnTo>
                  <a:lnTo>
                    <a:pt x="209994" y="123190"/>
                  </a:lnTo>
                  <a:lnTo>
                    <a:pt x="211658" y="120650"/>
                  </a:lnTo>
                  <a:lnTo>
                    <a:pt x="212547" y="120650"/>
                  </a:lnTo>
                  <a:lnTo>
                    <a:pt x="212382" y="120700"/>
                  </a:lnTo>
                  <a:lnTo>
                    <a:pt x="212140" y="120777"/>
                  </a:lnTo>
                  <a:lnTo>
                    <a:pt x="212001" y="121056"/>
                  </a:lnTo>
                  <a:lnTo>
                    <a:pt x="212217" y="121107"/>
                  </a:lnTo>
                  <a:lnTo>
                    <a:pt x="212483" y="120865"/>
                  </a:lnTo>
                  <a:lnTo>
                    <a:pt x="212636" y="120650"/>
                  </a:lnTo>
                  <a:lnTo>
                    <a:pt x="213487" y="120650"/>
                  </a:lnTo>
                  <a:lnTo>
                    <a:pt x="213766" y="119380"/>
                  </a:lnTo>
                  <a:lnTo>
                    <a:pt x="212559" y="118186"/>
                  </a:lnTo>
                  <a:lnTo>
                    <a:pt x="212610" y="119380"/>
                  </a:lnTo>
                  <a:lnTo>
                    <a:pt x="212483" y="118110"/>
                  </a:lnTo>
                  <a:lnTo>
                    <a:pt x="212496" y="116840"/>
                  </a:lnTo>
                  <a:lnTo>
                    <a:pt x="210883" y="118110"/>
                  </a:lnTo>
                  <a:lnTo>
                    <a:pt x="210400" y="116840"/>
                  </a:lnTo>
                  <a:lnTo>
                    <a:pt x="210197" y="116840"/>
                  </a:lnTo>
                  <a:lnTo>
                    <a:pt x="209537" y="118110"/>
                  </a:lnTo>
                  <a:lnTo>
                    <a:pt x="209359" y="118110"/>
                  </a:lnTo>
                  <a:lnTo>
                    <a:pt x="208534" y="115608"/>
                  </a:lnTo>
                  <a:lnTo>
                    <a:pt x="207289" y="119380"/>
                  </a:lnTo>
                  <a:lnTo>
                    <a:pt x="205816" y="119380"/>
                  </a:lnTo>
                  <a:lnTo>
                    <a:pt x="206019" y="118110"/>
                  </a:lnTo>
                  <a:lnTo>
                    <a:pt x="206222" y="116840"/>
                  </a:lnTo>
                  <a:lnTo>
                    <a:pt x="208508" y="115620"/>
                  </a:lnTo>
                  <a:lnTo>
                    <a:pt x="206527" y="115570"/>
                  </a:lnTo>
                  <a:lnTo>
                    <a:pt x="206540" y="114300"/>
                  </a:lnTo>
                  <a:lnTo>
                    <a:pt x="206705" y="114223"/>
                  </a:lnTo>
                  <a:lnTo>
                    <a:pt x="207975" y="110490"/>
                  </a:lnTo>
                  <a:lnTo>
                    <a:pt x="206451" y="110490"/>
                  </a:lnTo>
                  <a:lnTo>
                    <a:pt x="206095" y="110490"/>
                  </a:lnTo>
                  <a:lnTo>
                    <a:pt x="205422" y="110490"/>
                  </a:lnTo>
                  <a:lnTo>
                    <a:pt x="204622" y="113030"/>
                  </a:lnTo>
                  <a:lnTo>
                    <a:pt x="202704" y="114300"/>
                  </a:lnTo>
                  <a:lnTo>
                    <a:pt x="202971" y="113030"/>
                  </a:lnTo>
                  <a:lnTo>
                    <a:pt x="200621" y="114300"/>
                  </a:lnTo>
                  <a:lnTo>
                    <a:pt x="202298" y="111760"/>
                  </a:lnTo>
                  <a:lnTo>
                    <a:pt x="203060" y="113030"/>
                  </a:lnTo>
                  <a:lnTo>
                    <a:pt x="203365" y="111760"/>
                  </a:lnTo>
                  <a:lnTo>
                    <a:pt x="204000" y="109220"/>
                  </a:lnTo>
                  <a:lnTo>
                    <a:pt x="204673" y="109220"/>
                  </a:lnTo>
                  <a:lnTo>
                    <a:pt x="204825" y="107950"/>
                  </a:lnTo>
                  <a:lnTo>
                    <a:pt x="205295" y="107950"/>
                  </a:lnTo>
                  <a:lnTo>
                    <a:pt x="205333" y="107391"/>
                  </a:lnTo>
                  <a:lnTo>
                    <a:pt x="205663" y="107251"/>
                  </a:lnTo>
                  <a:lnTo>
                    <a:pt x="205524" y="107226"/>
                  </a:lnTo>
                  <a:lnTo>
                    <a:pt x="205346" y="107315"/>
                  </a:lnTo>
                  <a:lnTo>
                    <a:pt x="205613" y="104140"/>
                  </a:lnTo>
                  <a:lnTo>
                    <a:pt x="202590" y="110490"/>
                  </a:lnTo>
                  <a:lnTo>
                    <a:pt x="201269" y="109220"/>
                  </a:lnTo>
                  <a:lnTo>
                    <a:pt x="202476" y="107950"/>
                  </a:lnTo>
                  <a:lnTo>
                    <a:pt x="202857" y="106870"/>
                  </a:lnTo>
                  <a:lnTo>
                    <a:pt x="201002" y="109220"/>
                  </a:lnTo>
                  <a:lnTo>
                    <a:pt x="199707" y="110490"/>
                  </a:lnTo>
                  <a:lnTo>
                    <a:pt x="199644" y="107950"/>
                  </a:lnTo>
                  <a:lnTo>
                    <a:pt x="198158" y="110490"/>
                  </a:lnTo>
                  <a:lnTo>
                    <a:pt x="197929" y="110490"/>
                  </a:lnTo>
                  <a:lnTo>
                    <a:pt x="196735" y="113030"/>
                  </a:lnTo>
                  <a:lnTo>
                    <a:pt x="196418" y="111760"/>
                  </a:lnTo>
                  <a:lnTo>
                    <a:pt x="195491" y="111760"/>
                  </a:lnTo>
                  <a:lnTo>
                    <a:pt x="194233" y="113030"/>
                  </a:lnTo>
                  <a:lnTo>
                    <a:pt x="194805" y="111760"/>
                  </a:lnTo>
                  <a:lnTo>
                    <a:pt x="195376" y="110490"/>
                  </a:lnTo>
                  <a:lnTo>
                    <a:pt x="196507" y="107950"/>
                  </a:lnTo>
                  <a:lnTo>
                    <a:pt x="197078" y="106680"/>
                  </a:lnTo>
                  <a:lnTo>
                    <a:pt x="194894" y="107950"/>
                  </a:lnTo>
                  <a:lnTo>
                    <a:pt x="195160" y="106680"/>
                  </a:lnTo>
                  <a:lnTo>
                    <a:pt x="196799" y="105410"/>
                  </a:lnTo>
                  <a:lnTo>
                    <a:pt x="196888" y="104140"/>
                  </a:lnTo>
                  <a:lnTo>
                    <a:pt x="194475" y="105410"/>
                  </a:lnTo>
                  <a:lnTo>
                    <a:pt x="194932" y="105410"/>
                  </a:lnTo>
                  <a:lnTo>
                    <a:pt x="193878" y="106248"/>
                  </a:lnTo>
                  <a:lnTo>
                    <a:pt x="193878" y="107950"/>
                  </a:lnTo>
                  <a:lnTo>
                    <a:pt x="192189" y="109220"/>
                  </a:lnTo>
                  <a:lnTo>
                    <a:pt x="192582" y="107950"/>
                  </a:lnTo>
                  <a:lnTo>
                    <a:pt x="192151" y="109220"/>
                  </a:lnTo>
                  <a:lnTo>
                    <a:pt x="191706" y="110490"/>
                  </a:lnTo>
                  <a:lnTo>
                    <a:pt x="192582" y="107950"/>
                  </a:lnTo>
                  <a:lnTo>
                    <a:pt x="192697" y="107581"/>
                  </a:lnTo>
                  <a:lnTo>
                    <a:pt x="193776" y="106680"/>
                  </a:lnTo>
                  <a:lnTo>
                    <a:pt x="193878" y="107950"/>
                  </a:lnTo>
                  <a:lnTo>
                    <a:pt x="193878" y="106248"/>
                  </a:lnTo>
                  <a:lnTo>
                    <a:pt x="192900" y="107022"/>
                  </a:lnTo>
                  <a:lnTo>
                    <a:pt x="193014" y="106680"/>
                  </a:lnTo>
                  <a:lnTo>
                    <a:pt x="192468" y="107365"/>
                  </a:lnTo>
                  <a:lnTo>
                    <a:pt x="191731" y="107950"/>
                  </a:lnTo>
                  <a:lnTo>
                    <a:pt x="191998" y="107950"/>
                  </a:lnTo>
                  <a:lnTo>
                    <a:pt x="188988" y="111760"/>
                  </a:lnTo>
                  <a:lnTo>
                    <a:pt x="189242" y="110490"/>
                  </a:lnTo>
                  <a:lnTo>
                    <a:pt x="189509" y="109220"/>
                  </a:lnTo>
                  <a:lnTo>
                    <a:pt x="190881" y="106680"/>
                  </a:lnTo>
                  <a:lnTo>
                    <a:pt x="191579" y="105410"/>
                  </a:lnTo>
                  <a:lnTo>
                    <a:pt x="192265" y="104140"/>
                  </a:lnTo>
                  <a:lnTo>
                    <a:pt x="192951" y="102870"/>
                  </a:lnTo>
                  <a:lnTo>
                    <a:pt x="193128" y="100330"/>
                  </a:lnTo>
                  <a:lnTo>
                    <a:pt x="188836" y="104140"/>
                  </a:lnTo>
                  <a:lnTo>
                    <a:pt x="187972" y="101600"/>
                  </a:lnTo>
                  <a:lnTo>
                    <a:pt x="187921" y="102870"/>
                  </a:lnTo>
                  <a:lnTo>
                    <a:pt x="186359" y="105410"/>
                  </a:lnTo>
                  <a:lnTo>
                    <a:pt x="186677" y="102870"/>
                  </a:lnTo>
                  <a:lnTo>
                    <a:pt x="185572" y="102870"/>
                  </a:lnTo>
                  <a:lnTo>
                    <a:pt x="186766" y="101600"/>
                  </a:lnTo>
                  <a:lnTo>
                    <a:pt x="186817" y="100545"/>
                  </a:lnTo>
                  <a:lnTo>
                    <a:pt x="186474" y="101600"/>
                  </a:lnTo>
                  <a:lnTo>
                    <a:pt x="186105" y="99060"/>
                  </a:lnTo>
                  <a:lnTo>
                    <a:pt x="183680" y="101600"/>
                  </a:lnTo>
                  <a:lnTo>
                    <a:pt x="184404" y="99060"/>
                  </a:lnTo>
                  <a:lnTo>
                    <a:pt x="183616" y="97790"/>
                  </a:lnTo>
                  <a:lnTo>
                    <a:pt x="179603" y="102870"/>
                  </a:lnTo>
                  <a:lnTo>
                    <a:pt x="178650" y="101600"/>
                  </a:lnTo>
                  <a:lnTo>
                    <a:pt x="180276" y="100330"/>
                  </a:lnTo>
                  <a:lnTo>
                    <a:pt x="180467" y="99060"/>
                  </a:lnTo>
                  <a:lnTo>
                    <a:pt x="182245" y="97790"/>
                  </a:lnTo>
                  <a:lnTo>
                    <a:pt x="181800" y="97790"/>
                  </a:lnTo>
                  <a:lnTo>
                    <a:pt x="181610" y="96520"/>
                  </a:lnTo>
                  <a:lnTo>
                    <a:pt x="180822" y="97790"/>
                  </a:lnTo>
                  <a:lnTo>
                    <a:pt x="181267" y="96520"/>
                  </a:lnTo>
                  <a:lnTo>
                    <a:pt x="178066" y="99060"/>
                  </a:lnTo>
                  <a:lnTo>
                    <a:pt x="178727" y="97790"/>
                  </a:lnTo>
                  <a:lnTo>
                    <a:pt x="178041" y="97790"/>
                  </a:lnTo>
                  <a:lnTo>
                    <a:pt x="176809" y="100330"/>
                  </a:lnTo>
                  <a:lnTo>
                    <a:pt x="176403" y="99060"/>
                  </a:lnTo>
                  <a:lnTo>
                    <a:pt x="175450" y="99060"/>
                  </a:lnTo>
                  <a:lnTo>
                    <a:pt x="176733" y="95250"/>
                  </a:lnTo>
                  <a:lnTo>
                    <a:pt x="170497" y="99060"/>
                  </a:lnTo>
                  <a:lnTo>
                    <a:pt x="170942" y="97790"/>
                  </a:lnTo>
                  <a:lnTo>
                    <a:pt x="172275" y="93980"/>
                  </a:lnTo>
                  <a:lnTo>
                    <a:pt x="168414" y="93980"/>
                  </a:lnTo>
                  <a:lnTo>
                    <a:pt x="168808" y="92710"/>
                  </a:lnTo>
                  <a:lnTo>
                    <a:pt x="169024" y="92710"/>
                  </a:lnTo>
                  <a:lnTo>
                    <a:pt x="168821" y="90170"/>
                  </a:lnTo>
                  <a:lnTo>
                    <a:pt x="165074" y="97790"/>
                  </a:lnTo>
                  <a:lnTo>
                    <a:pt x="164947" y="96520"/>
                  </a:lnTo>
                  <a:lnTo>
                    <a:pt x="164820" y="95250"/>
                  </a:lnTo>
                  <a:lnTo>
                    <a:pt x="165557" y="92710"/>
                  </a:lnTo>
                  <a:lnTo>
                    <a:pt x="165912" y="91440"/>
                  </a:lnTo>
                  <a:lnTo>
                    <a:pt x="166547" y="93980"/>
                  </a:lnTo>
                  <a:lnTo>
                    <a:pt x="166776" y="92710"/>
                  </a:lnTo>
                  <a:lnTo>
                    <a:pt x="170243" y="86360"/>
                  </a:lnTo>
                  <a:lnTo>
                    <a:pt x="164592" y="91440"/>
                  </a:lnTo>
                  <a:lnTo>
                    <a:pt x="165773" y="87630"/>
                  </a:lnTo>
                  <a:lnTo>
                    <a:pt x="166230" y="87630"/>
                  </a:lnTo>
                  <a:lnTo>
                    <a:pt x="166738" y="85090"/>
                  </a:lnTo>
                  <a:lnTo>
                    <a:pt x="163093" y="88900"/>
                  </a:lnTo>
                  <a:lnTo>
                    <a:pt x="162166" y="87630"/>
                  </a:lnTo>
                  <a:lnTo>
                    <a:pt x="162560" y="87630"/>
                  </a:lnTo>
                  <a:lnTo>
                    <a:pt x="162737" y="86360"/>
                  </a:lnTo>
                  <a:lnTo>
                    <a:pt x="160070" y="88900"/>
                  </a:lnTo>
                  <a:lnTo>
                    <a:pt x="157543" y="88900"/>
                  </a:lnTo>
                  <a:lnTo>
                    <a:pt x="157086" y="88900"/>
                  </a:lnTo>
                  <a:lnTo>
                    <a:pt x="156603" y="90170"/>
                  </a:lnTo>
                  <a:lnTo>
                    <a:pt x="155181" y="90170"/>
                  </a:lnTo>
                  <a:lnTo>
                    <a:pt x="155638" y="88900"/>
                  </a:lnTo>
                  <a:lnTo>
                    <a:pt x="155575" y="86360"/>
                  </a:lnTo>
                  <a:lnTo>
                    <a:pt x="156298" y="85090"/>
                  </a:lnTo>
                  <a:lnTo>
                    <a:pt x="153555" y="85090"/>
                  </a:lnTo>
                  <a:lnTo>
                    <a:pt x="151638" y="85090"/>
                  </a:lnTo>
                  <a:lnTo>
                    <a:pt x="148615" y="87630"/>
                  </a:lnTo>
                  <a:lnTo>
                    <a:pt x="150368" y="85090"/>
                  </a:lnTo>
                  <a:lnTo>
                    <a:pt x="152120" y="82550"/>
                  </a:lnTo>
                  <a:lnTo>
                    <a:pt x="149656" y="85090"/>
                  </a:lnTo>
                  <a:lnTo>
                    <a:pt x="151587" y="81280"/>
                  </a:lnTo>
                  <a:lnTo>
                    <a:pt x="150482" y="81280"/>
                  </a:lnTo>
                  <a:lnTo>
                    <a:pt x="147472" y="82550"/>
                  </a:lnTo>
                  <a:lnTo>
                    <a:pt x="146037" y="82550"/>
                  </a:lnTo>
                  <a:lnTo>
                    <a:pt x="148234" y="81280"/>
                  </a:lnTo>
                  <a:lnTo>
                    <a:pt x="150253" y="80010"/>
                  </a:lnTo>
                  <a:lnTo>
                    <a:pt x="151955" y="78740"/>
                  </a:lnTo>
                  <a:lnTo>
                    <a:pt x="149872" y="78740"/>
                  </a:lnTo>
                  <a:lnTo>
                    <a:pt x="149745" y="78854"/>
                  </a:lnTo>
                  <a:lnTo>
                    <a:pt x="149656" y="80010"/>
                  </a:lnTo>
                  <a:lnTo>
                    <a:pt x="147243" y="81280"/>
                  </a:lnTo>
                  <a:lnTo>
                    <a:pt x="145491" y="82550"/>
                  </a:lnTo>
                  <a:lnTo>
                    <a:pt x="144411" y="81280"/>
                  </a:lnTo>
                  <a:lnTo>
                    <a:pt x="146164" y="78740"/>
                  </a:lnTo>
                  <a:lnTo>
                    <a:pt x="148805" y="74930"/>
                  </a:lnTo>
                  <a:lnTo>
                    <a:pt x="142519" y="78740"/>
                  </a:lnTo>
                  <a:lnTo>
                    <a:pt x="143497" y="76200"/>
                  </a:lnTo>
                  <a:lnTo>
                    <a:pt x="143979" y="74930"/>
                  </a:lnTo>
                  <a:lnTo>
                    <a:pt x="144945" y="72390"/>
                  </a:lnTo>
                  <a:lnTo>
                    <a:pt x="141389" y="73660"/>
                  </a:lnTo>
                  <a:lnTo>
                    <a:pt x="141617" y="68580"/>
                  </a:lnTo>
                  <a:lnTo>
                    <a:pt x="139001" y="68580"/>
                  </a:lnTo>
                  <a:lnTo>
                    <a:pt x="136601" y="73660"/>
                  </a:lnTo>
                  <a:lnTo>
                    <a:pt x="138226" y="67310"/>
                  </a:lnTo>
                  <a:lnTo>
                    <a:pt x="137718" y="68313"/>
                  </a:lnTo>
                  <a:lnTo>
                    <a:pt x="137680" y="66738"/>
                  </a:lnTo>
                  <a:lnTo>
                    <a:pt x="137121" y="69240"/>
                  </a:lnTo>
                  <a:lnTo>
                    <a:pt x="137337" y="69075"/>
                  </a:lnTo>
                  <a:lnTo>
                    <a:pt x="135051" y="73660"/>
                  </a:lnTo>
                  <a:lnTo>
                    <a:pt x="134150" y="73660"/>
                  </a:lnTo>
                  <a:lnTo>
                    <a:pt x="134315" y="72390"/>
                  </a:lnTo>
                  <a:lnTo>
                    <a:pt x="134340" y="72047"/>
                  </a:lnTo>
                  <a:lnTo>
                    <a:pt x="134810" y="71018"/>
                  </a:lnTo>
                  <a:lnTo>
                    <a:pt x="136906" y="69405"/>
                  </a:lnTo>
                  <a:lnTo>
                    <a:pt x="134683" y="68872"/>
                  </a:lnTo>
                  <a:lnTo>
                    <a:pt x="134416" y="71120"/>
                  </a:lnTo>
                  <a:lnTo>
                    <a:pt x="134632" y="68580"/>
                  </a:lnTo>
                  <a:lnTo>
                    <a:pt x="135204" y="66040"/>
                  </a:lnTo>
                  <a:lnTo>
                    <a:pt x="135890" y="67310"/>
                  </a:lnTo>
                  <a:lnTo>
                    <a:pt x="136575" y="66040"/>
                  </a:lnTo>
                  <a:lnTo>
                    <a:pt x="135623" y="64770"/>
                  </a:lnTo>
                  <a:lnTo>
                    <a:pt x="137477" y="63500"/>
                  </a:lnTo>
                  <a:lnTo>
                    <a:pt x="137553" y="62230"/>
                  </a:lnTo>
                  <a:lnTo>
                    <a:pt x="136537" y="63500"/>
                  </a:lnTo>
                  <a:lnTo>
                    <a:pt x="135445" y="64770"/>
                  </a:lnTo>
                  <a:lnTo>
                    <a:pt x="135216" y="63500"/>
                  </a:lnTo>
                  <a:lnTo>
                    <a:pt x="134645" y="66040"/>
                  </a:lnTo>
                  <a:lnTo>
                    <a:pt x="131229" y="68580"/>
                  </a:lnTo>
                  <a:lnTo>
                    <a:pt x="135178" y="62230"/>
                  </a:lnTo>
                  <a:lnTo>
                    <a:pt x="135966" y="60960"/>
                  </a:lnTo>
                  <a:lnTo>
                    <a:pt x="132715" y="62166"/>
                  </a:lnTo>
                  <a:lnTo>
                    <a:pt x="132549" y="62230"/>
                  </a:lnTo>
                  <a:lnTo>
                    <a:pt x="130937" y="59690"/>
                  </a:lnTo>
                  <a:lnTo>
                    <a:pt x="127431" y="63500"/>
                  </a:lnTo>
                  <a:lnTo>
                    <a:pt x="127660" y="62230"/>
                  </a:lnTo>
                  <a:lnTo>
                    <a:pt x="128346" y="60960"/>
                  </a:lnTo>
                  <a:lnTo>
                    <a:pt x="128968" y="60960"/>
                  </a:lnTo>
                  <a:lnTo>
                    <a:pt x="127279" y="58420"/>
                  </a:lnTo>
                  <a:lnTo>
                    <a:pt x="121539" y="62230"/>
                  </a:lnTo>
                  <a:lnTo>
                    <a:pt x="121539" y="59690"/>
                  </a:lnTo>
                  <a:lnTo>
                    <a:pt x="121526" y="58699"/>
                  </a:lnTo>
                  <a:lnTo>
                    <a:pt x="120319" y="59690"/>
                  </a:lnTo>
                  <a:lnTo>
                    <a:pt x="120624" y="58420"/>
                  </a:lnTo>
                  <a:lnTo>
                    <a:pt x="120891" y="57442"/>
                  </a:lnTo>
                  <a:lnTo>
                    <a:pt x="119011" y="58420"/>
                  </a:lnTo>
                  <a:lnTo>
                    <a:pt x="118960" y="57150"/>
                  </a:lnTo>
                  <a:lnTo>
                    <a:pt x="120294" y="55880"/>
                  </a:lnTo>
                  <a:lnTo>
                    <a:pt x="119303" y="53340"/>
                  </a:lnTo>
                  <a:lnTo>
                    <a:pt x="115011" y="58420"/>
                  </a:lnTo>
                  <a:lnTo>
                    <a:pt x="112763" y="58420"/>
                  </a:lnTo>
                  <a:lnTo>
                    <a:pt x="114503" y="54610"/>
                  </a:lnTo>
                  <a:lnTo>
                    <a:pt x="115087" y="53340"/>
                  </a:lnTo>
                  <a:lnTo>
                    <a:pt x="114452" y="52070"/>
                  </a:lnTo>
                  <a:lnTo>
                    <a:pt x="113817" y="50800"/>
                  </a:lnTo>
                  <a:lnTo>
                    <a:pt x="114173" y="49530"/>
                  </a:lnTo>
                  <a:lnTo>
                    <a:pt x="112064" y="48260"/>
                  </a:lnTo>
                  <a:lnTo>
                    <a:pt x="108204" y="50800"/>
                  </a:lnTo>
                  <a:lnTo>
                    <a:pt x="107403" y="50800"/>
                  </a:lnTo>
                  <a:lnTo>
                    <a:pt x="107403" y="73660"/>
                  </a:lnTo>
                  <a:lnTo>
                    <a:pt x="106222" y="75996"/>
                  </a:lnTo>
                  <a:lnTo>
                    <a:pt x="106083" y="74930"/>
                  </a:lnTo>
                  <a:lnTo>
                    <a:pt x="107403" y="73660"/>
                  </a:lnTo>
                  <a:lnTo>
                    <a:pt x="107403" y="50800"/>
                  </a:lnTo>
                  <a:lnTo>
                    <a:pt x="105092" y="50800"/>
                  </a:lnTo>
                  <a:lnTo>
                    <a:pt x="105651" y="48260"/>
                  </a:lnTo>
                  <a:lnTo>
                    <a:pt x="105930" y="46990"/>
                  </a:lnTo>
                  <a:lnTo>
                    <a:pt x="106210" y="45720"/>
                  </a:lnTo>
                  <a:lnTo>
                    <a:pt x="101485" y="46990"/>
                  </a:lnTo>
                  <a:lnTo>
                    <a:pt x="100672" y="43180"/>
                  </a:lnTo>
                  <a:lnTo>
                    <a:pt x="100596" y="44450"/>
                  </a:lnTo>
                  <a:lnTo>
                    <a:pt x="98844" y="45720"/>
                  </a:lnTo>
                  <a:lnTo>
                    <a:pt x="98221" y="46990"/>
                  </a:lnTo>
                  <a:lnTo>
                    <a:pt x="98171" y="45720"/>
                  </a:lnTo>
                  <a:lnTo>
                    <a:pt x="95211" y="48260"/>
                  </a:lnTo>
                  <a:lnTo>
                    <a:pt x="97383" y="44450"/>
                  </a:lnTo>
                  <a:lnTo>
                    <a:pt x="97536" y="44450"/>
                  </a:lnTo>
                  <a:lnTo>
                    <a:pt x="98628" y="41910"/>
                  </a:lnTo>
                  <a:lnTo>
                    <a:pt x="99174" y="40640"/>
                  </a:lnTo>
                  <a:lnTo>
                    <a:pt x="97574" y="41910"/>
                  </a:lnTo>
                  <a:lnTo>
                    <a:pt x="96799" y="40640"/>
                  </a:lnTo>
                  <a:lnTo>
                    <a:pt x="93941" y="45720"/>
                  </a:lnTo>
                  <a:lnTo>
                    <a:pt x="93713" y="43180"/>
                  </a:lnTo>
                  <a:lnTo>
                    <a:pt x="93599" y="41910"/>
                  </a:lnTo>
                  <a:lnTo>
                    <a:pt x="91313" y="41910"/>
                  </a:lnTo>
                  <a:lnTo>
                    <a:pt x="89128" y="40640"/>
                  </a:lnTo>
                  <a:lnTo>
                    <a:pt x="89103" y="38100"/>
                  </a:lnTo>
                  <a:lnTo>
                    <a:pt x="87896" y="39370"/>
                  </a:lnTo>
                  <a:lnTo>
                    <a:pt x="87261" y="38100"/>
                  </a:lnTo>
                  <a:lnTo>
                    <a:pt x="86055" y="39370"/>
                  </a:lnTo>
                  <a:lnTo>
                    <a:pt x="87528" y="36830"/>
                  </a:lnTo>
                  <a:lnTo>
                    <a:pt x="85890" y="34290"/>
                  </a:lnTo>
                  <a:lnTo>
                    <a:pt x="83731" y="34290"/>
                  </a:lnTo>
                  <a:lnTo>
                    <a:pt x="85128" y="33020"/>
                  </a:lnTo>
                  <a:lnTo>
                    <a:pt x="84201" y="31750"/>
                  </a:lnTo>
                  <a:lnTo>
                    <a:pt x="79705" y="39370"/>
                  </a:lnTo>
                  <a:lnTo>
                    <a:pt x="78676" y="39370"/>
                  </a:lnTo>
                  <a:lnTo>
                    <a:pt x="80530" y="35560"/>
                  </a:lnTo>
                  <a:lnTo>
                    <a:pt x="78740" y="34290"/>
                  </a:lnTo>
                  <a:lnTo>
                    <a:pt x="78740" y="33020"/>
                  </a:lnTo>
                  <a:lnTo>
                    <a:pt x="78752" y="31750"/>
                  </a:lnTo>
                  <a:lnTo>
                    <a:pt x="78778" y="29210"/>
                  </a:lnTo>
                  <a:lnTo>
                    <a:pt x="75095" y="31750"/>
                  </a:lnTo>
                  <a:lnTo>
                    <a:pt x="76085" y="30480"/>
                  </a:lnTo>
                  <a:lnTo>
                    <a:pt x="75679" y="30480"/>
                  </a:lnTo>
                  <a:lnTo>
                    <a:pt x="74625" y="26670"/>
                  </a:lnTo>
                  <a:lnTo>
                    <a:pt x="72047" y="31750"/>
                  </a:lnTo>
                  <a:lnTo>
                    <a:pt x="73914" y="27940"/>
                  </a:lnTo>
                  <a:lnTo>
                    <a:pt x="68592" y="31750"/>
                  </a:lnTo>
                  <a:lnTo>
                    <a:pt x="70116" y="29210"/>
                  </a:lnTo>
                  <a:lnTo>
                    <a:pt x="67525" y="31750"/>
                  </a:lnTo>
                  <a:lnTo>
                    <a:pt x="67030" y="33020"/>
                  </a:lnTo>
                  <a:lnTo>
                    <a:pt x="65316" y="33020"/>
                  </a:lnTo>
                  <a:lnTo>
                    <a:pt x="66040" y="31115"/>
                  </a:lnTo>
                  <a:lnTo>
                    <a:pt x="66103" y="30480"/>
                  </a:lnTo>
                  <a:lnTo>
                    <a:pt x="64262" y="34290"/>
                  </a:lnTo>
                  <a:lnTo>
                    <a:pt x="64096" y="33020"/>
                  </a:lnTo>
                  <a:lnTo>
                    <a:pt x="63919" y="31750"/>
                  </a:lnTo>
                  <a:lnTo>
                    <a:pt x="65201" y="30480"/>
                  </a:lnTo>
                  <a:lnTo>
                    <a:pt x="64389" y="29210"/>
                  </a:lnTo>
                  <a:lnTo>
                    <a:pt x="63982" y="30480"/>
                  </a:lnTo>
                  <a:lnTo>
                    <a:pt x="62458" y="31750"/>
                  </a:lnTo>
                  <a:lnTo>
                    <a:pt x="61315" y="33020"/>
                  </a:lnTo>
                  <a:lnTo>
                    <a:pt x="61048" y="30480"/>
                  </a:lnTo>
                  <a:lnTo>
                    <a:pt x="62153" y="27940"/>
                  </a:lnTo>
                  <a:lnTo>
                    <a:pt x="61277" y="29210"/>
                  </a:lnTo>
                  <a:lnTo>
                    <a:pt x="59766" y="31750"/>
                  </a:lnTo>
                  <a:lnTo>
                    <a:pt x="59575" y="30480"/>
                  </a:lnTo>
                  <a:lnTo>
                    <a:pt x="59969" y="29210"/>
                  </a:lnTo>
                  <a:lnTo>
                    <a:pt x="60693" y="29210"/>
                  </a:lnTo>
                  <a:lnTo>
                    <a:pt x="60083" y="26670"/>
                  </a:lnTo>
                  <a:lnTo>
                    <a:pt x="56794" y="30480"/>
                  </a:lnTo>
                  <a:lnTo>
                    <a:pt x="57086" y="27940"/>
                  </a:lnTo>
                  <a:lnTo>
                    <a:pt x="57505" y="26670"/>
                  </a:lnTo>
                  <a:lnTo>
                    <a:pt x="57670" y="25400"/>
                  </a:lnTo>
                  <a:lnTo>
                    <a:pt x="58915" y="26670"/>
                  </a:lnTo>
                  <a:lnTo>
                    <a:pt x="59639" y="26670"/>
                  </a:lnTo>
                  <a:lnTo>
                    <a:pt x="60909" y="25400"/>
                  </a:lnTo>
                  <a:lnTo>
                    <a:pt x="60134" y="24130"/>
                  </a:lnTo>
                  <a:lnTo>
                    <a:pt x="62661" y="21590"/>
                  </a:lnTo>
                  <a:lnTo>
                    <a:pt x="57480" y="25400"/>
                  </a:lnTo>
                  <a:lnTo>
                    <a:pt x="57086" y="24130"/>
                  </a:lnTo>
                  <a:lnTo>
                    <a:pt x="57404" y="22860"/>
                  </a:lnTo>
                  <a:lnTo>
                    <a:pt x="56819" y="22860"/>
                  </a:lnTo>
                  <a:lnTo>
                    <a:pt x="56667" y="21590"/>
                  </a:lnTo>
                  <a:lnTo>
                    <a:pt x="56489" y="21590"/>
                  </a:lnTo>
                  <a:lnTo>
                    <a:pt x="56502" y="21437"/>
                  </a:lnTo>
                  <a:lnTo>
                    <a:pt x="56388" y="21590"/>
                  </a:lnTo>
                  <a:lnTo>
                    <a:pt x="55880" y="21590"/>
                  </a:lnTo>
                  <a:lnTo>
                    <a:pt x="56121" y="20320"/>
                  </a:lnTo>
                  <a:lnTo>
                    <a:pt x="55359" y="20320"/>
                  </a:lnTo>
                  <a:lnTo>
                    <a:pt x="54038" y="22860"/>
                  </a:lnTo>
                  <a:lnTo>
                    <a:pt x="53594" y="21590"/>
                  </a:lnTo>
                  <a:lnTo>
                    <a:pt x="53086" y="24130"/>
                  </a:lnTo>
                  <a:lnTo>
                    <a:pt x="53378" y="24130"/>
                  </a:lnTo>
                  <a:lnTo>
                    <a:pt x="55245" y="24130"/>
                  </a:lnTo>
                  <a:lnTo>
                    <a:pt x="54165" y="25400"/>
                  </a:lnTo>
                  <a:lnTo>
                    <a:pt x="53162" y="26670"/>
                  </a:lnTo>
                  <a:lnTo>
                    <a:pt x="53378" y="24130"/>
                  </a:lnTo>
                  <a:lnTo>
                    <a:pt x="51079" y="27152"/>
                  </a:lnTo>
                  <a:lnTo>
                    <a:pt x="51079" y="40640"/>
                  </a:lnTo>
                  <a:lnTo>
                    <a:pt x="50139" y="40640"/>
                  </a:lnTo>
                  <a:lnTo>
                    <a:pt x="50546" y="39370"/>
                  </a:lnTo>
                  <a:lnTo>
                    <a:pt x="50863" y="39370"/>
                  </a:lnTo>
                  <a:lnTo>
                    <a:pt x="51079" y="40640"/>
                  </a:lnTo>
                  <a:lnTo>
                    <a:pt x="51079" y="27152"/>
                  </a:lnTo>
                  <a:lnTo>
                    <a:pt x="50469" y="27940"/>
                  </a:lnTo>
                  <a:lnTo>
                    <a:pt x="50876" y="26670"/>
                  </a:lnTo>
                  <a:lnTo>
                    <a:pt x="51714" y="24130"/>
                  </a:lnTo>
                  <a:lnTo>
                    <a:pt x="51460" y="22009"/>
                  </a:lnTo>
                  <a:lnTo>
                    <a:pt x="51485" y="21399"/>
                  </a:lnTo>
                  <a:lnTo>
                    <a:pt x="51917" y="20320"/>
                  </a:lnTo>
                  <a:lnTo>
                    <a:pt x="52412" y="19050"/>
                  </a:lnTo>
                  <a:lnTo>
                    <a:pt x="50126" y="20320"/>
                  </a:lnTo>
                  <a:lnTo>
                    <a:pt x="48310" y="19050"/>
                  </a:lnTo>
                  <a:lnTo>
                    <a:pt x="44818" y="22860"/>
                  </a:lnTo>
                  <a:lnTo>
                    <a:pt x="44056" y="22860"/>
                  </a:lnTo>
                  <a:lnTo>
                    <a:pt x="45008" y="21640"/>
                  </a:lnTo>
                  <a:lnTo>
                    <a:pt x="45085" y="21399"/>
                  </a:lnTo>
                  <a:lnTo>
                    <a:pt x="45288" y="20320"/>
                  </a:lnTo>
                  <a:lnTo>
                    <a:pt x="45034" y="20320"/>
                  </a:lnTo>
                  <a:lnTo>
                    <a:pt x="43827" y="19138"/>
                  </a:lnTo>
                  <a:lnTo>
                    <a:pt x="43649" y="19227"/>
                  </a:lnTo>
                  <a:lnTo>
                    <a:pt x="41757" y="22860"/>
                  </a:lnTo>
                  <a:lnTo>
                    <a:pt x="41617" y="21590"/>
                  </a:lnTo>
                  <a:lnTo>
                    <a:pt x="41478" y="20320"/>
                  </a:lnTo>
                  <a:lnTo>
                    <a:pt x="43649" y="19227"/>
                  </a:lnTo>
                  <a:lnTo>
                    <a:pt x="43738" y="19050"/>
                  </a:lnTo>
                  <a:lnTo>
                    <a:pt x="42227" y="19050"/>
                  </a:lnTo>
                  <a:lnTo>
                    <a:pt x="42964" y="17780"/>
                  </a:lnTo>
                  <a:lnTo>
                    <a:pt x="41452" y="16510"/>
                  </a:lnTo>
                  <a:lnTo>
                    <a:pt x="38290" y="17780"/>
                  </a:lnTo>
                  <a:lnTo>
                    <a:pt x="35229" y="19050"/>
                  </a:lnTo>
                  <a:lnTo>
                    <a:pt x="33997" y="15240"/>
                  </a:lnTo>
                  <a:lnTo>
                    <a:pt x="33997" y="16510"/>
                  </a:lnTo>
                  <a:lnTo>
                    <a:pt x="33756" y="17780"/>
                  </a:lnTo>
                  <a:lnTo>
                    <a:pt x="33223" y="16510"/>
                  </a:lnTo>
                  <a:lnTo>
                    <a:pt x="31597" y="12700"/>
                  </a:lnTo>
                  <a:lnTo>
                    <a:pt x="24599" y="16510"/>
                  </a:lnTo>
                  <a:lnTo>
                    <a:pt x="23990" y="12700"/>
                  </a:lnTo>
                  <a:lnTo>
                    <a:pt x="23787" y="11430"/>
                  </a:lnTo>
                  <a:lnTo>
                    <a:pt x="23380" y="8890"/>
                  </a:lnTo>
                  <a:lnTo>
                    <a:pt x="22821" y="7620"/>
                  </a:lnTo>
                  <a:lnTo>
                    <a:pt x="21602" y="10160"/>
                  </a:lnTo>
                  <a:lnTo>
                    <a:pt x="20116" y="11430"/>
                  </a:lnTo>
                  <a:lnTo>
                    <a:pt x="21297" y="8890"/>
                  </a:lnTo>
                  <a:lnTo>
                    <a:pt x="18580" y="11430"/>
                  </a:lnTo>
                  <a:lnTo>
                    <a:pt x="15836" y="12700"/>
                  </a:lnTo>
                  <a:lnTo>
                    <a:pt x="17145" y="8890"/>
                  </a:lnTo>
                  <a:lnTo>
                    <a:pt x="19329" y="2540"/>
                  </a:lnTo>
                  <a:lnTo>
                    <a:pt x="15100" y="6350"/>
                  </a:lnTo>
                  <a:lnTo>
                    <a:pt x="14427" y="8890"/>
                  </a:lnTo>
                  <a:lnTo>
                    <a:pt x="13893" y="7620"/>
                  </a:lnTo>
                  <a:lnTo>
                    <a:pt x="11620" y="8890"/>
                  </a:lnTo>
                  <a:lnTo>
                    <a:pt x="11823" y="7620"/>
                  </a:lnTo>
                  <a:lnTo>
                    <a:pt x="12522" y="5080"/>
                  </a:lnTo>
                  <a:lnTo>
                    <a:pt x="9537" y="7620"/>
                  </a:lnTo>
                  <a:lnTo>
                    <a:pt x="8712" y="5080"/>
                  </a:lnTo>
                  <a:lnTo>
                    <a:pt x="12636" y="1270"/>
                  </a:lnTo>
                  <a:lnTo>
                    <a:pt x="10807" y="0"/>
                  </a:lnTo>
                  <a:lnTo>
                    <a:pt x="9791" y="0"/>
                  </a:lnTo>
                  <a:lnTo>
                    <a:pt x="6604" y="3810"/>
                  </a:lnTo>
                  <a:lnTo>
                    <a:pt x="6388" y="5080"/>
                  </a:lnTo>
                  <a:lnTo>
                    <a:pt x="6654" y="5080"/>
                  </a:lnTo>
                  <a:lnTo>
                    <a:pt x="6705" y="6350"/>
                  </a:lnTo>
                  <a:lnTo>
                    <a:pt x="5994" y="7620"/>
                  </a:lnTo>
                  <a:lnTo>
                    <a:pt x="4940" y="7620"/>
                  </a:lnTo>
                  <a:lnTo>
                    <a:pt x="2692" y="12700"/>
                  </a:lnTo>
                  <a:lnTo>
                    <a:pt x="0" y="16510"/>
                  </a:lnTo>
                  <a:lnTo>
                    <a:pt x="139" y="20320"/>
                  </a:lnTo>
                  <a:lnTo>
                    <a:pt x="2578" y="17780"/>
                  </a:lnTo>
                  <a:lnTo>
                    <a:pt x="1905" y="20320"/>
                  </a:lnTo>
                  <a:lnTo>
                    <a:pt x="2641" y="20320"/>
                  </a:lnTo>
                  <a:lnTo>
                    <a:pt x="2184" y="21590"/>
                  </a:lnTo>
                  <a:lnTo>
                    <a:pt x="1955" y="21590"/>
                  </a:lnTo>
                  <a:lnTo>
                    <a:pt x="1968" y="22860"/>
                  </a:lnTo>
                  <a:lnTo>
                    <a:pt x="2984" y="21640"/>
                  </a:lnTo>
                  <a:lnTo>
                    <a:pt x="3187" y="21399"/>
                  </a:lnTo>
                  <a:lnTo>
                    <a:pt x="4648" y="19634"/>
                  </a:lnTo>
                  <a:lnTo>
                    <a:pt x="4635" y="19050"/>
                  </a:lnTo>
                  <a:lnTo>
                    <a:pt x="6134" y="17780"/>
                  </a:lnTo>
                  <a:lnTo>
                    <a:pt x="5689" y="20320"/>
                  </a:lnTo>
                  <a:lnTo>
                    <a:pt x="4737" y="21590"/>
                  </a:lnTo>
                  <a:lnTo>
                    <a:pt x="6197" y="20320"/>
                  </a:lnTo>
                  <a:lnTo>
                    <a:pt x="5575" y="22009"/>
                  </a:lnTo>
                  <a:lnTo>
                    <a:pt x="5981" y="21590"/>
                  </a:lnTo>
                  <a:lnTo>
                    <a:pt x="6540" y="22860"/>
                  </a:lnTo>
                  <a:lnTo>
                    <a:pt x="7251" y="21590"/>
                  </a:lnTo>
                  <a:lnTo>
                    <a:pt x="7975" y="20320"/>
                  </a:lnTo>
                  <a:lnTo>
                    <a:pt x="7327" y="24130"/>
                  </a:lnTo>
                  <a:lnTo>
                    <a:pt x="10198" y="21590"/>
                  </a:lnTo>
                  <a:lnTo>
                    <a:pt x="8826" y="24104"/>
                  </a:lnTo>
                  <a:lnTo>
                    <a:pt x="10718" y="22860"/>
                  </a:lnTo>
                  <a:lnTo>
                    <a:pt x="11328" y="22860"/>
                  </a:lnTo>
                  <a:lnTo>
                    <a:pt x="7912" y="26670"/>
                  </a:lnTo>
                  <a:lnTo>
                    <a:pt x="13119" y="24130"/>
                  </a:lnTo>
                  <a:lnTo>
                    <a:pt x="10236" y="29210"/>
                  </a:lnTo>
                  <a:lnTo>
                    <a:pt x="13144" y="25400"/>
                  </a:lnTo>
                  <a:lnTo>
                    <a:pt x="13754" y="27940"/>
                  </a:lnTo>
                  <a:lnTo>
                    <a:pt x="15494" y="27051"/>
                  </a:lnTo>
                  <a:lnTo>
                    <a:pt x="15506" y="26670"/>
                  </a:lnTo>
                  <a:lnTo>
                    <a:pt x="15621" y="26974"/>
                  </a:lnTo>
                  <a:lnTo>
                    <a:pt x="16230" y="26670"/>
                  </a:lnTo>
                  <a:lnTo>
                    <a:pt x="15798" y="27406"/>
                  </a:lnTo>
                  <a:lnTo>
                    <a:pt x="16014" y="27940"/>
                  </a:lnTo>
                  <a:lnTo>
                    <a:pt x="15544" y="29210"/>
                  </a:lnTo>
                  <a:lnTo>
                    <a:pt x="15570" y="30480"/>
                  </a:lnTo>
                  <a:lnTo>
                    <a:pt x="17500" y="26670"/>
                  </a:lnTo>
                  <a:lnTo>
                    <a:pt x="19011" y="26670"/>
                  </a:lnTo>
                  <a:lnTo>
                    <a:pt x="19875" y="25400"/>
                  </a:lnTo>
                  <a:lnTo>
                    <a:pt x="20739" y="24130"/>
                  </a:lnTo>
                  <a:lnTo>
                    <a:pt x="19812" y="27940"/>
                  </a:lnTo>
                  <a:lnTo>
                    <a:pt x="18059" y="29210"/>
                  </a:lnTo>
                  <a:lnTo>
                    <a:pt x="19583" y="30480"/>
                  </a:lnTo>
                  <a:lnTo>
                    <a:pt x="20066" y="29210"/>
                  </a:lnTo>
                  <a:lnTo>
                    <a:pt x="20548" y="27940"/>
                  </a:lnTo>
                  <a:lnTo>
                    <a:pt x="20104" y="29210"/>
                  </a:lnTo>
                  <a:lnTo>
                    <a:pt x="20574" y="29210"/>
                  </a:lnTo>
                  <a:lnTo>
                    <a:pt x="19380" y="31750"/>
                  </a:lnTo>
                  <a:lnTo>
                    <a:pt x="21805" y="27940"/>
                  </a:lnTo>
                  <a:lnTo>
                    <a:pt x="20370" y="31750"/>
                  </a:lnTo>
                  <a:lnTo>
                    <a:pt x="22339" y="29210"/>
                  </a:lnTo>
                  <a:lnTo>
                    <a:pt x="22136" y="31750"/>
                  </a:lnTo>
                  <a:lnTo>
                    <a:pt x="20408" y="33020"/>
                  </a:lnTo>
                  <a:lnTo>
                    <a:pt x="22009" y="33020"/>
                  </a:lnTo>
                  <a:lnTo>
                    <a:pt x="22402" y="31750"/>
                  </a:lnTo>
                  <a:lnTo>
                    <a:pt x="23622" y="30480"/>
                  </a:lnTo>
                  <a:lnTo>
                    <a:pt x="25387" y="30480"/>
                  </a:lnTo>
                  <a:lnTo>
                    <a:pt x="22923" y="33020"/>
                  </a:lnTo>
                  <a:lnTo>
                    <a:pt x="22466" y="35560"/>
                  </a:lnTo>
                  <a:lnTo>
                    <a:pt x="23710" y="34290"/>
                  </a:lnTo>
                  <a:lnTo>
                    <a:pt x="25933" y="31750"/>
                  </a:lnTo>
                  <a:lnTo>
                    <a:pt x="26441" y="31750"/>
                  </a:lnTo>
                  <a:lnTo>
                    <a:pt x="26263" y="32702"/>
                  </a:lnTo>
                  <a:lnTo>
                    <a:pt x="27952" y="31750"/>
                  </a:lnTo>
                  <a:lnTo>
                    <a:pt x="28257" y="34290"/>
                  </a:lnTo>
                  <a:lnTo>
                    <a:pt x="30899" y="31838"/>
                  </a:lnTo>
                  <a:lnTo>
                    <a:pt x="30848" y="32410"/>
                  </a:lnTo>
                  <a:lnTo>
                    <a:pt x="31038" y="31750"/>
                  </a:lnTo>
                  <a:lnTo>
                    <a:pt x="31407" y="30480"/>
                  </a:lnTo>
                  <a:lnTo>
                    <a:pt x="32283" y="29210"/>
                  </a:lnTo>
                  <a:lnTo>
                    <a:pt x="32956" y="27940"/>
                  </a:lnTo>
                  <a:lnTo>
                    <a:pt x="33464" y="27940"/>
                  </a:lnTo>
                  <a:lnTo>
                    <a:pt x="34950" y="26670"/>
                  </a:lnTo>
                  <a:lnTo>
                    <a:pt x="33972" y="27940"/>
                  </a:lnTo>
                  <a:lnTo>
                    <a:pt x="33718" y="27940"/>
                  </a:lnTo>
                  <a:lnTo>
                    <a:pt x="33223" y="29210"/>
                  </a:lnTo>
                  <a:lnTo>
                    <a:pt x="33731" y="29210"/>
                  </a:lnTo>
                  <a:lnTo>
                    <a:pt x="33324" y="30480"/>
                  </a:lnTo>
                  <a:lnTo>
                    <a:pt x="33388" y="31115"/>
                  </a:lnTo>
                  <a:lnTo>
                    <a:pt x="35267" y="29210"/>
                  </a:lnTo>
                  <a:lnTo>
                    <a:pt x="35547" y="30480"/>
                  </a:lnTo>
                  <a:lnTo>
                    <a:pt x="34556" y="33020"/>
                  </a:lnTo>
                  <a:lnTo>
                    <a:pt x="37719" y="33020"/>
                  </a:lnTo>
                  <a:lnTo>
                    <a:pt x="39611" y="31750"/>
                  </a:lnTo>
                  <a:lnTo>
                    <a:pt x="33401" y="43180"/>
                  </a:lnTo>
                  <a:lnTo>
                    <a:pt x="37147" y="39370"/>
                  </a:lnTo>
                  <a:lnTo>
                    <a:pt x="38646" y="38100"/>
                  </a:lnTo>
                  <a:lnTo>
                    <a:pt x="40881" y="34290"/>
                  </a:lnTo>
                  <a:lnTo>
                    <a:pt x="40894" y="36830"/>
                  </a:lnTo>
                  <a:lnTo>
                    <a:pt x="38658" y="40640"/>
                  </a:lnTo>
                  <a:lnTo>
                    <a:pt x="39928" y="40640"/>
                  </a:lnTo>
                  <a:lnTo>
                    <a:pt x="42164" y="35560"/>
                  </a:lnTo>
                  <a:lnTo>
                    <a:pt x="42430" y="38100"/>
                  </a:lnTo>
                  <a:lnTo>
                    <a:pt x="43180" y="38100"/>
                  </a:lnTo>
                  <a:lnTo>
                    <a:pt x="41694" y="41910"/>
                  </a:lnTo>
                  <a:lnTo>
                    <a:pt x="43497" y="41910"/>
                  </a:lnTo>
                  <a:lnTo>
                    <a:pt x="46405" y="40640"/>
                  </a:lnTo>
                  <a:lnTo>
                    <a:pt x="48437" y="40640"/>
                  </a:lnTo>
                  <a:lnTo>
                    <a:pt x="47840" y="41910"/>
                  </a:lnTo>
                  <a:lnTo>
                    <a:pt x="47015" y="43180"/>
                  </a:lnTo>
                  <a:lnTo>
                    <a:pt x="46913" y="44450"/>
                  </a:lnTo>
                  <a:lnTo>
                    <a:pt x="49923" y="43180"/>
                  </a:lnTo>
                  <a:lnTo>
                    <a:pt x="51333" y="46990"/>
                  </a:lnTo>
                  <a:lnTo>
                    <a:pt x="52400" y="49530"/>
                  </a:lnTo>
                  <a:lnTo>
                    <a:pt x="54635" y="46990"/>
                  </a:lnTo>
                  <a:lnTo>
                    <a:pt x="54813" y="46990"/>
                  </a:lnTo>
                  <a:lnTo>
                    <a:pt x="56324" y="46990"/>
                  </a:lnTo>
                  <a:lnTo>
                    <a:pt x="55537" y="48260"/>
                  </a:lnTo>
                  <a:lnTo>
                    <a:pt x="54813" y="49530"/>
                  </a:lnTo>
                  <a:lnTo>
                    <a:pt x="57467" y="48260"/>
                  </a:lnTo>
                  <a:lnTo>
                    <a:pt x="61544" y="46990"/>
                  </a:lnTo>
                  <a:lnTo>
                    <a:pt x="61480" y="49530"/>
                  </a:lnTo>
                  <a:lnTo>
                    <a:pt x="60744" y="50800"/>
                  </a:lnTo>
                  <a:lnTo>
                    <a:pt x="61315" y="52070"/>
                  </a:lnTo>
                  <a:lnTo>
                    <a:pt x="64325" y="46990"/>
                  </a:lnTo>
                  <a:lnTo>
                    <a:pt x="65074" y="45720"/>
                  </a:lnTo>
                  <a:lnTo>
                    <a:pt x="64795" y="49530"/>
                  </a:lnTo>
                  <a:lnTo>
                    <a:pt x="64325" y="49530"/>
                  </a:lnTo>
                  <a:lnTo>
                    <a:pt x="66230" y="52070"/>
                  </a:lnTo>
                  <a:lnTo>
                    <a:pt x="70396" y="50800"/>
                  </a:lnTo>
                  <a:lnTo>
                    <a:pt x="70078" y="55880"/>
                  </a:lnTo>
                  <a:lnTo>
                    <a:pt x="72593" y="52070"/>
                  </a:lnTo>
                  <a:lnTo>
                    <a:pt x="71628" y="59690"/>
                  </a:lnTo>
                  <a:lnTo>
                    <a:pt x="74777" y="54610"/>
                  </a:lnTo>
                  <a:lnTo>
                    <a:pt x="74739" y="57150"/>
                  </a:lnTo>
                  <a:lnTo>
                    <a:pt x="73787" y="58420"/>
                  </a:lnTo>
                  <a:lnTo>
                    <a:pt x="74815" y="60960"/>
                  </a:lnTo>
                  <a:lnTo>
                    <a:pt x="75222" y="62230"/>
                  </a:lnTo>
                  <a:lnTo>
                    <a:pt x="77495" y="58420"/>
                  </a:lnTo>
                  <a:lnTo>
                    <a:pt x="78486" y="58420"/>
                  </a:lnTo>
                  <a:lnTo>
                    <a:pt x="76923" y="60960"/>
                  </a:lnTo>
                  <a:lnTo>
                    <a:pt x="79476" y="58420"/>
                  </a:lnTo>
                  <a:lnTo>
                    <a:pt x="78079" y="62230"/>
                  </a:lnTo>
                  <a:lnTo>
                    <a:pt x="79121" y="62230"/>
                  </a:lnTo>
                  <a:lnTo>
                    <a:pt x="78968" y="60960"/>
                  </a:lnTo>
                  <a:lnTo>
                    <a:pt x="79286" y="59690"/>
                  </a:lnTo>
                  <a:lnTo>
                    <a:pt x="79781" y="59690"/>
                  </a:lnTo>
                  <a:lnTo>
                    <a:pt x="81483" y="58420"/>
                  </a:lnTo>
                  <a:lnTo>
                    <a:pt x="81076" y="62230"/>
                  </a:lnTo>
                  <a:lnTo>
                    <a:pt x="80289" y="63500"/>
                  </a:lnTo>
                  <a:lnTo>
                    <a:pt x="83273" y="63500"/>
                  </a:lnTo>
                  <a:lnTo>
                    <a:pt x="83197" y="63652"/>
                  </a:lnTo>
                  <a:lnTo>
                    <a:pt x="84797" y="62230"/>
                  </a:lnTo>
                  <a:lnTo>
                    <a:pt x="82664" y="64770"/>
                  </a:lnTo>
                  <a:lnTo>
                    <a:pt x="80505" y="67310"/>
                  </a:lnTo>
                  <a:lnTo>
                    <a:pt x="83108" y="66040"/>
                  </a:lnTo>
                  <a:lnTo>
                    <a:pt x="83324" y="64770"/>
                  </a:lnTo>
                  <a:lnTo>
                    <a:pt x="84137" y="64770"/>
                  </a:lnTo>
                  <a:lnTo>
                    <a:pt x="84480" y="63500"/>
                  </a:lnTo>
                  <a:lnTo>
                    <a:pt x="84099" y="66040"/>
                  </a:lnTo>
                  <a:lnTo>
                    <a:pt x="86715" y="66040"/>
                  </a:lnTo>
                  <a:lnTo>
                    <a:pt x="85432" y="68580"/>
                  </a:lnTo>
                  <a:lnTo>
                    <a:pt x="86855" y="69850"/>
                  </a:lnTo>
                  <a:lnTo>
                    <a:pt x="91452" y="69850"/>
                  </a:lnTo>
                  <a:lnTo>
                    <a:pt x="91274" y="68580"/>
                  </a:lnTo>
                  <a:lnTo>
                    <a:pt x="93357" y="66040"/>
                  </a:lnTo>
                  <a:lnTo>
                    <a:pt x="94107" y="66040"/>
                  </a:lnTo>
                  <a:lnTo>
                    <a:pt x="93764" y="66636"/>
                  </a:lnTo>
                  <a:lnTo>
                    <a:pt x="94716" y="66040"/>
                  </a:lnTo>
                  <a:lnTo>
                    <a:pt x="95237" y="66040"/>
                  </a:lnTo>
                  <a:lnTo>
                    <a:pt x="93268" y="69850"/>
                  </a:lnTo>
                  <a:lnTo>
                    <a:pt x="92837" y="71120"/>
                  </a:lnTo>
                  <a:lnTo>
                    <a:pt x="93548" y="69850"/>
                  </a:lnTo>
                  <a:lnTo>
                    <a:pt x="91935" y="76200"/>
                  </a:lnTo>
                  <a:lnTo>
                    <a:pt x="94284" y="72390"/>
                  </a:lnTo>
                  <a:lnTo>
                    <a:pt x="93840" y="73660"/>
                  </a:lnTo>
                  <a:lnTo>
                    <a:pt x="95732" y="74930"/>
                  </a:lnTo>
                  <a:lnTo>
                    <a:pt x="98831" y="74930"/>
                  </a:lnTo>
                  <a:lnTo>
                    <a:pt x="100342" y="72390"/>
                  </a:lnTo>
                  <a:lnTo>
                    <a:pt x="100622" y="73660"/>
                  </a:lnTo>
                  <a:lnTo>
                    <a:pt x="101447" y="72390"/>
                  </a:lnTo>
                  <a:lnTo>
                    <a:pt x="102285" y="71120"/>
                  </a:lnTo>
                  <a:lnTo>
                    <a:pt x="102958" y="73660"/>
                  </a:lnTo>
                  <a:lnTo>
                    <a:pt x="103047" y="76200"/>
                  </a:lnTo>
                  <a:lnTo>
                    <a:pt x="106121" y="76200"/>
                  </a:lnTo>
                  <a:lnTo>
                    <a:pt x="106248" y="76200"/>
                  </a:lnTo>
                  <a:lnTo>
                    <a:pt x="107619" y="76200"/>
                  </a:lnTo>
                  <a:lnTo>
                    <a:pt x="105943" y="77470"/>
                  </a:lnTo>
                  <a:lnTo>
                    <a:pt x="107810" y="77470"/>
                  </a:lnTo>
                  <a:lnTo>
                    <a:pt x="108318" y="78740"/>
                  </a:lnTo>
                  <a:lnTo>
                    <a:pt x="111506" y="77470"/>
                  </a:lnTo>
                  <a:lnTo>
                    <a:pt x="111848" y="76200"/>
                  </a:lnTo>
                  <a:lnTo>
                    <a:pt x="112420" y="74930"/>
                  </a:lnTo>
                  <a:lnTo>
                    <a:pt x="113030" y="74930"/>
                  </a:lnTo>
                  <a:lnTo>
                    <a:pt x="112712" y="76200"/>
                  </a:lnTo>
                  <a:lnTo>
                    <a:pt x="112052" y="77381"/>
                  </a:lnTo>
                  <a:lnTo>
                    <a:pt x="116154" y="76200"/>
                  </a:lnTo>
                  <a:lnTo>
                    <a:pt x="113182" y="87630"/>
                  </a:lnTo>
                  <a:lnTo>
                    <a:pt x="117894" y="83820"/>
                  </a:lnTo>
                  <a:lnTo>
                    <a:pt x="117640" y="83820"/>
                  </a:lnTo>
                  <a:lnTo>
                    <a:pt x="121069" y="82550"/>
                  </a:lnTo>
                  <a:lnTo>
                    <a:pt x="121704" y="83820"/>
                  </a:lnTo>
                  <a:lnTo>
                    <a:pt x="119494" y="83820"/>
                  </a:lnTo>
                  <a:lnTo>
                    <a:pt x="119303" y="86360"/>
                  </a:lnTo>
                  <a:lnTo>
                    <a:pt x="123672" y="83820"/>
                  </a:lnTo>
                  <a:lnTo>
                    <a:pt x="122224" y="88900"/>
                  </a:lnTo>
                  <a:lnTo>
                    <a:pt x="125476" y="87630"/>
                  </a:lnTo>
                  <a:lnTo>
                    <a:pt x="122694" y="95250"/>
                  </a:lnTo>
                  <a:lnTo>
                    <a:pt x="130454" y="90170"/>
                  </a:lnTo>
                  <a:lnTo>
                    <a:pt x="129603" y="95250"/>
                  </a:lnTo>
                  <a:lnTo>
                    <a:pt x="130467" y="92710"/>
                  </a:lnTo>
                  <a:lnTo>
                    <a:pt x="131876" y="91440"/>
                  </a:lnTo>
                  <a:lnTo>
                    <a:pt x="130467" y="93980"/>
                  </a:lnTo>
                  <a:lnTo>
                    <a:pt x="130581" y="95250"/>
                  </a:lnTo>
                  <a:lnTo>
                    <a:pt x="131292" y="93980"/>
                  </a:lnTo>
                  <a:lnTo>
                    <a:pt x="130949" y="93980"/>
                  </a:lnTo>
                  <a:lnTo>
                    <a:pt x="131775" y="92710"/>
                  </a:lnTo>
                  <a:lnTo>
                    <a:pt x="136842" y="92710"/>
                  </a:lnTo>
                  <a:lnTo>
                    <a:pt x="138341" y="100330"/>
                  </a:lnTo>
                  <a:lnTo>
                    <a:pt x="141414" y="104140"/>
                  </a:lnTo>
                  <a:lnTo>
                    <a:pt x="142582" y="105410"/>
                  </a:lnTo>
                  <a:lnTo>
                    <a:pt x="147345" y="96520"/>
                  </a:lnTo>
                  <a:lnTo>
                    <a:pt x="146812" y="101600"/>
                  </a:lnTo>
                  <a:lnTo>
                    <a:pt x="144462" y="104140"/>
                  </a:lnTo>
                  <a:lnTo>
                    <a:pt x="149593" y="101600"/>
                  </a:lnTo>
                  <a:lnTo>
                    <a:pt x="150355" y="107950"/>
                  </a:lnTo>
                  <a:lnTo>
                    <a:pt x="154368" y="106870"/>
                  </a:lnTo>
                  <a:lnTo>
                    <a:pt x="154470" y="106680"/>
                  </a:lnTo>
                  <a:lnTo>
                    <a:pt x="154393" y="106857"/>
                  </a:lnTo>
                  <a:lnTo>
                    <a:pt x="153911" y="107950"/>
                  </a:lnTo>
                  <a:lnTo>
                    <a:pt x="153644" y="107950"/>
                  </a:lnTo>
                  <a:lnTo>
                    <a:pt x="152895" y="110490"/>
                  </a:lnTo>
                  <a:lnTo>
                    <a:pt x="155803" y="109220"/>
                  </a:lnTo>
                  <a:lnTo>
                    <a:pt x="156895" y="107950"/>
                  </a:lnTo>
                  <a:lnTo>
                    <a:pt x="157226" y="107950"/>
                  </a:lnTo>
                  <a:lnTo>
                    <a:pt x="156019" y="109220"/>
                  </a:lnTo>
                  <a:lnTo>
                    <a:pt x="155727" y="110490"/>
                  </a:lnTo>
                  <a:lnTo>
                    <a:pt x="155524" y="111760"/>
                  </a:lnTo>
                  <a:lnTo>
                    <a:pt x="158965" y="107950"/>
                  </a:lnTo>
                  <a:lnTo>
                    <a:pt x="157772" y="110490"/>
                  </a:lnTo>
                  <a:lnTo>
                    <a:pt x="157124" y="111760"/>
                  </a:lnTo>
                  <a:lnTo>
                    <a:pt x="158165" y="110490"/>
                  </a:lnTo>
                  <a:lnTo>
                    <a:pt x="158775" y="113030"/>
                  </a:lnTo>
                  <a:lnTo>
                    <a:pt x="159956" y="110490"/>
                  </a:lnTo>
                  <a:lnTo>
                    <a:pt x="160286" y="111760"/>
                  </a:lnTo>
                  <a:lnTo>
                    <a:pt x="162699" y="110490"/>
                  </a:lnTo>
                  <a:lnTo>
                    <a:pt x="162623" y="111683"/>
                  </a:lnTo>
                  <a:lnTo>
                    <a:pt x="162458" y="111848"/>
                  </a:lnTo>
                  <a:lnTo>
                    <a:pt x="162306" y="111975"/>
                  </a:lnTo>
                  <a:lnTo>
                    <a:pt x="162090" y="112242"/>
                  </a:lnTo>
                  <a:lnTo>
                    <a:pt x="162115" y="113766"/>
                  </a:lnTo>
                  <a:lnTo>
                    <a:pt x="162496" y="112776"/>
                  </a:lnTo>
                  <a:lnTo>
                    <a:pt x="162623" y="112153"/>
                  </a:lnTo>
                  <a:lnTo>
                    <a:pt x="162623" y="111760"/>
                  </a:lnTo>
                  <a:lnTo>
                    <a:pt x="164947" y="110490"/>
                  </a:lnTo>
                  <a:lnTo>
                    <a:pt x="163614" y="114300"/>
                  </a:lnTo>
                  <a:lnTo>
                    <a:pt x="166268" y="110490"/>
                  </a:lnTo>
                  <a:lnTo>
                    <a:pt x="163626" y="115570"/>
                  </a:lnTo>
                  <a:lnTo>
                    <a:pt x="165506" y="115570"/>
                  </a:lnTo>
                  <a:lnTo>
                    <a:pt x="165595" y="115824"/>
                  </a:lnTo>
                  <a:lnTo>
                    <a:pt x="165900" y="116205"/>
                  </a:lnTo>
                  <a:lnTo>
                    <a:pt x="166255" y="116446"/>
                  </a:lnTo>
                  <a:lnTo>
                    <a:pt x="165582" y="115570"/>
                  </a:lnTo>
                  <a:lnTo>
                    <a:pt x="166065" y="115570"/>
                  </a:lnTo>
                  <a:lnTo>
                    <a:pt x="167944" y="114300"/>
                  </a:lnTo>
                  <a:lnTo>
                    <a:pt x="166941" y="115570"/>
                  </a:lnTo>
                  <a:lnTo>
                    <a:pt x="167728" y="115570"/>
                  </a:lnTo>
                  <a:lnTo>
                    <a:pt x="166370" y="116840"/>
                  </a:lnTo>
                  <a:lnTo>
                    <a:pt x="167170" y="118110"/>
                  </a:lnTo>
                  <a:lnTo>
                    <a:pt x="169545" y="115570"/>
                  </a:lnTo>
                  <a:lnTo>
                    <a:pt x="167868" y="120650"/>
                  </a:lnTo>
                  <a:lnTo>
                    <a:pt x="173710" y="114300"/>
                  </a:lnTo>
                  <a:lnTo>
                    <a:pt x="174879" y="113030"/>
                  </a:lnTo>
                  <a:lnTo>
                    <a:pt x="171691" y="119380"/>
                  </a:lnTo>
                  <a:lnTo>
                    <a:pt x="177888" y="119380"/>
                  </a:lnTo>
                  <a:lnTo>
                    <a:pt x="175907" y="123190"/>
                  </a:lnTo>
                  <a:lnTo>
                    <a:pt x="178422" y="122123"/>
                  </a:lnTo>
                  <a:lnTo>
                    <a:pt x="178549" y="118110"/>
                  </a:lnTo>
                  <a:lnTo>
                    <a:pt x="178511" y="119380"/>
                  </a:lnTo>
                  <a:lnTo>
                    <a:pt x="181076" y="119380"/>
                  </a:lnTo>
                  <a:lnTo>
                    <a:pt x="179717" y="121323"/>
                  </a:lnTo>
                  <a:lnTo>
                    <a:pt x="182270" y="119380"/>
                  </a:lnTo>
                  <a:lnTo>
                    <a:pt x="183565" y="121920"/>
                  </a:lnTo>
                  <a:lnTo>
                    <a:pt x="183718" y="123190"/>
                  </a:lnTo>
                  <a:lnTo>
                    <a:pt x="182156" y="123190"/>
                  </a:lnTo>
                  <a:lnTo>
                    <a:pt x="181533" y="124460"/>
                  </a:lnTo>
                  <a:lnTo>
                    <a:pt x="184556" y="123190"/>
                  </a:lnTo>
                  <a:lnTo>
                    <a:pt x="185013" y="127000"/>
                  </a:lnTo>
                  <a:lnTo>
                    <a:pt x="187858" y="125844"/>
                  </a:lnTo>
                  <a:lnTo>
                    <a:pt x="187452" y="127000"/>
                  </a:lnTo>
                  <a:lnTo>
                    <a:pt x="187490" y="128270"/>
                  </a:lnTo>
                  <a:lnTo>
                    <a:pt x="188633" y="125730"/>
                  </a:lnTo>
                  <a:lnTo>
                    <a:pt x="188150" y="125730"/>
                  </a:lnTo>
                  <a:lnTo>
                    <a:pt x="187985" y="125730"/>
                  </a:lnTo>
                  <a:lnTo>
                    <a:pt x="189179" y="123190"/>
                  </a:lnTo>
                  <a:lnTo>
                    <a:pt x="192405" y="122097"/>
                  </a:lnTo>
                  <a:lnTo>
                    <a:pt x="189928" y="124460"/>
                  </a:lnTo>
                  <a:lnTo>
                    <a:pt x="194767" y="123190"/>
                  </a:lnTo>
                  <a:lnTo>
                    <a:pt x="189522" y="128270"/>
                  </a:lnTo>
                  <a:lnTo>
                    <a:pt x="190804" y="128270"/>
                  </a:lnTo>
                  <a:lnTo>
                    <a:pt x="191554" y="127000"/>
                  </a:lnTo>
                  <a:lnTo>
                    <a:pt x="191300" y="128270"/>
                  </a:lnTo>
                  <a:lnTo>
                    <a:pt x="190055" y="129540"/>
                  </a:lnTo>
                  <a:lnTo>
                    <a:pt x="191909" y="128270"/>
                  </a:lnTo>
                  <a:lnTo>
                    <a:pt x="192747" y="127000"/>
                  </a:lnTo>
                  <a:lnTo>
                    <a:pt x="193814" y="127000"/>
                  </a:lnTo>
                  <a:lnTo>
                    <a:pt x="193230" y="128270"/>
                  </a:lnTo>
                  <a:lnTo>
                    <a:pt x="192798" y="128270"/>
                  </a:lnTo>
                  <a:lnTo>
                    <a:pt x="191998" y="129540"/>
                  </a:lnTo>
                  <a:lnTo>
                    <a:pt x="195364" y="127000"/>
                  </a:lnTo>
                  <a:lnTo>
                    <a:pt x="195808" y="128270"/>
                  </a:lnTo>
                  <a:lnTo>
                    <a:pt x="195402" y="128270"/>
                  </a:lnTo>
                  <a:lnTo>
                    <a:pt x="195059" y="129540"/>
                  </a:lnTo>
                  <a:lnTo>
                    <a:pt x="196545" y="129540"/>
                  </a:lnTo>
                  <a:lnTo>
                    <a:pt x="200533" y="127000"/>
                  </a:lnTo>
                  <a:lnTo>
                    <a:pt x="201168" y="129540"/>
                  </a:lnTo>
                  <a:lnTo>
                    <a:pt x="198107" y="133350"/>
                  </a:lnTo>
                  <a:lnTo>
                    <a:pt x="200926" y="130810"/>
                  </a:lnTo>
                  <a:lnTo>
                    <a:pt x="198818" y="134620"/>
                  </a:lnTo>
                  <a:lnTo>
                    <a:pt x="200406" y="133350"/>
                  </a:lnTo>
                  <a:lnTo>
                    <a:pt x="201104" y="132080"/>
                  </a:lnTo>
                  <a:lnTo>
                    <a:pt x="201879" y="133350"/>
                  </a:lnTo>
                  <a:lnTo>
                    <a:pt x="203047" y="132080"/>
                  </a:lnTo>
                  <a:lnTo>
                    <a:pt x="204203" y="130810"/>
                  </a:lnTo>
                  <a:lnTo>
                    <a:pt x="204190" y="132080"/>
                  </a:lnTo>
                  <a:lnTo>
                    <a:pt x="202679" y="133350"/>
                  </a:lnTo>
                  <a:lnTo>
                    <a:pt x="204609" y="133350"/>
                  </a:lnTo>
                  <a:lnTo>
                    <a:pt x="204597" y="132080"/>
                  </a:lnTo>
                  <a:lnTo>
                    <a:pt x="206565" y="130810"/>
                  </a:lnTo>
                  <a:lnTo>
                    <a:pt x="207302" y="128270"/>
                  </a:lnTo>
                  <a:lnTo>
                    <a:pt x="207772" y="129540"/>
                  </a:lnTo>
                  <a:lnTo>
                    <a:pt x="208559" y="129540"/>
                  </a:lnTo>
                  <a:lnTo>
                    <a:pt x="207670" y="132080"/>
                  </a:lnTo>
                  <a:lnTo>
                    <a:pt x="209943" y="130810"/>
                  </a:lnTo>
                  <a:lnTo>
                    <a:pt x="209994" y="132080"/>
                  </a:lnTo>
                  <a:lnTo>
                    <a:pt x="209448" y="133350"/>
                  </a:lnTo>
                  <a:lnTo>
                    <a:pt x="209359" y="134620"/>
                  </a:lnTo>
                  <a:lnTo>
                    <a:pt x="209473" y="137160"/>
                  </a:lnTo>
                  <a:lnTo>
                    <a:pt x="210045" y="136575"/>
                  </a:lnTo>
                  <a:lnTo>
                    <a:pt x="209969" y="137160"/>
                  </a:lnTo>
                  <a:lnTo>
                    <a:pt x="211391" y="135204"/>
                  </a:lnTo>
                  <a:lnTo>
                    <a:pt x="211797" y="134785"/>
                  </a:lnTo>
                  <a:lnTo>
                    <a:pt x="211709" y="135890"/>
                  </a:lnTo>
                  <a:lnTo>
                    <a:pt x="211531" y="135890"/>
                  </a:lnTo>
                  <a:lnTo>
                    <a:pt x="210527" y="137160"/>
                  </a:lnTo>
                  <a:lnTo>
                    <a:pt x="211404" y="138430"/>
                  </a:lnTo>
                  <a:lnTo>
                    <a:pt x="212598" y="134620"/>
                  </a:lnTo>
                  <a:lnTo>
                    <a:pt x="212991" y="133350"/>
                  </a:lnTo>
                  <a:lnTo>
                    <a:pt x="213131" y="135890"/>
                  </a:lnTo>
                  <a:lnTo>
                    <a:pt x="212725" y="135890"/>
                  </a:lnTo>
                  <a:lnTo>
                    <a:pt x="212280" y="137160"/>
                  </a:lnTo>
                  <a:lnTo>
                    <a:pt x="212991" y="138430"/>
                  </a:lnTo>
                  <a:lnTo>
                    <a:pt x="215861" y="137160"/>
                  </a:lnTo>
                  <a:lnTo>
                    <a:pt x="216357" y="138430"/>
                  </a:lnTo>
                  <a:lnTo>
                    <a:pt x="214477" y="142240"/>
                  </a:lnTo>
                  <a:lnTo>
                    <a:pt x="215442" y="142240"/>
                  </a:lnTo>
                  <a:lnTo>
                    <a:pt x="219659" y="140970"/>
                  </a:lnTo>
                  <a:lnTo>
                    <a:pt x="220802" y="142189"/>
                  </a:lnTo>
                  <a:lnTo>
                    <a:pt x="221627" y="140970"/>
                  </a:lnTo>
                  <a:lnTo>
                    <a:pt x="224205" y="137160"/>
                  </a:lnTo>
                  <a:lnTo>
                    <a:pt x="220484" y="144780"/>
                  </a:lnTo>
                  <a:lnTo>
                    <a:pt x="222173" y="143878"/>
                  </a:lnTo>
                  <a:lnTo>
                    <a:pt x="220802" y="146050"/>
                  </a:lnTo>
                  <a:lnTo>
                    <a:pt x="221208" y="146050"/>
                  </a:lnTo>
                  <a:lnTo>
                    <a:pt x="221881" y="147320"/>
                  </a:lnTo>
                  <a:lnTo>
                    <a:pt x="224409" y="146050"/>
                  </a:lnTo>
                  <a:lnTo>
                    <a:pt x="227215" y="146050"/>
                  </a:lnTo>
                  <a:lnTo>
                    <a:pt x="226161" y="147320"/>
                  </a:lnTo>
                  <a:lnTo>
                    <a:pt x="226123" y="148590"/>
                  </a:lnTo>
                  <a:lnTo>
                    <a:pt x="227571" y="148590"/>
                  </a:lnTo>
                  <a:lnTo>
                    <a:pt x="227939" y="149860"/>
                  </a:lnTo>
                  <a:lnTo>
                    <a:pt x="228993" y="148590"/>
                  </a:lnTo>
                  <a:lnTo>
                    <a:pt x="229298" y="149860"/>
                  </a:lnTo>
                  <a:lnTo>
                    <a:pt x="230225" y="147320"/>
                  </a:lnTo>
                  <a:lnTo>
                    <a:pt x="230263" y="151130"/>
                  </a:lnTo>
                  <a:lnTo>
                    <a:pt x="234962" y="151130"/>
                  </a:lnTo>
                  <a:lnTo>
                    <a:pt x="235280" y="153670"/>
                  </a:lnTo>
                  <a:lnTo>
                    <a:pt x="235038" y="153670"/>
                  </a:lnTo>
                  <a:lnTo>
                    <a:pt x="233972" y="154940"/>
                  </a:lnTo>
                  <a:lnTo>
                    <a:pt x="236664" y="154940"/>
                  </a:lnTo>
                  <a:lnTo>
                    <a:pt x="237947" y="153670"/>
                  </a:lnTo>
                  <a:lnTo>
                    <a:pt x="237299" y="153670"/>
                  </a:lnTo>
                  <a:lnTo>
                    <a:pt x="238036" y="152400"/>
                  </a:lnTo>
                  <a:lnTo>
                    <a:pt x="238899" y="151371"/>
                  </a:lnTo>
                  <a:lnTo>
                    <a:pt x="238404" y="153670"/>
                  </a:lnTo>
                  <a:lnTo>
                    <a:pt x="237947" y="154940"/>
                  </a:lnTo>
                  <a:lnTo>
                    <a:pt x="238315" y="154940"/>
                  </a:lnTo>
                  <a:lnTo>
                    <a:pt x="238912" y="153670"/>
                  </a:lnTo>
                  <a:lnTo>
                    <a:pt x="239331" y="153670"/>
                  </a:lnTo>
                  <a:lnTo>
                    <a:pt x="237718" y="157480"/>
                  </a:lnTo>
                  <a:lnTo>
                    <a:pt x="240030" y="153670"/>
                  </a:lnTo>
                  <a:lnTo>
                    <a:pt x="242341" y="149860"/>
                  </a:lnTo>
                  <a:lnTo>
                    <a:pt x="241884" y="152400"/>
                  </a:lnTo>
                  <a:lnTo>
                    <a:pt x="241071" y="153670"/>
                  </a:lnTo>
                  <a:lnTo>
                    <a:pt x="241909" y="153670"/>
                  </a:lnTo>
                  <a:lnTo>
                    <a:pt x="243332" y="152400"/>
                  </a:lnTo>
                  <a:lnTo>
                    <a:pt x="243624" y="153670"/>
                  </a:lnTo>
                  <a:lnTo>
                    <a:pt x="242760" y="155181"/>
                  </a:lnTo>
                  <a:lnTo>
                    <a:pt x="245478" y="152400"/>
                  </a:lnTo>
                  <a:lnTo>
                    <a:pt x="244462" y="154940"/>
                  </a:lnTo>
                  <a:lnTo>
                    <a:pt x="243713" y="156210"/>
                  </a:lnTo>
                  <a:lnTo>
                    <a:pt x="243268" y="154940"/>
                  </a:lnTo>
                  <a:lnTo>
                    <a:pt x="242519" y="156210"/>
                  </a:lnTo>
                  <a:lnTo>
                    <a:pt x="241287" y="158750"/>
                  </a:lnTo>
                  <a:lnTo>
                    <a:pt x="242049" y="158750"/>
                  </a:lnTo>
                  <a:lnTo>
                    <a:pt x="242062" y="159727"/>
                  </a:lnTo>
                  <a:lnTo>
                    <a:pt x="242112" y="159308"/>
                  </a:lnTo>
                  <a:lnTo>
                    <a:pt x="242366" y="161290"/>
                  </a:lnTo>
                  <a:lnTo>
                    <a:pt x="242582" y="160020"/>
                  </a:lnTo>
                  <a:lnTo>
                    <a:pt x="246468" y="156210"/>
                  </a:lnTo>
                  <a:lnTo>
                    <a:pt x="247764" y="154940"/>
                  </a:lnTo>
                  <a:lnTo>
                    <a:pt x="245160" y="160020"/>
                  </a:lnTo>
                  <a:lnTo>
                    <a:pt x="249174" y="157480"/>
                  </a:lnTo>
                  <a:lnTo>
                    <a:pt x="245338" y="160020"/>
                  </a:lnTo>
                  <a:lnTo>
                    <a:pt x="247434" y="158750"/>
                  </a:lnTo>
                  <a:lnTo>
                    <a:pt x="245465" y="161290"/>
                  </a:lnTo>
                  <a:lnTo>
                    <a:pt x="245237" y="162560"/>
                  </a:lnTo>
                  <a:lnTo>
                    <a:pt x="245122" y="163830"/>
                  </a:lnTo>
                  <a:lnTo>
                    <a:pt x="244462" y="165100"/>
                  </a:lnTo>
                  <a:lnTo>
                    <a:pt x="246545" y="162560"/>
                  </a:lnTo>
                  <a:lnTo>
                    <a:pt x="244195" y="166370"/>
                  </a:lnTo>
                  <a:lnTo>
                    <a:pt x="247205" y="163830"/>
                  </a:lnTo>
                  <a:lnTo>
                    <a:pt x="246634" y="165100"/>
                  </a:lnTo>
                  <a:lnTo>
                    <a:pt x="246976" y="165100"/>
                  </a:lnTo>
                  <a:lnTo>
                    <a:pt x="247802" y="163830"/>
                  </a:lnTo>
                  <a:lnTo>
                    <a:pt x="250990" y="162560"/>
                  </a:lnTo>
                  <a:lnTo>
                    <a:pt x="247891" y="170180"/>
                  </a:lnTo>
                  <a:lnTo>
                    <a:pt x="252336" y="166370"/>
                  </a:lnTo>
                  <a:lnTo>
                    <a:pt x="254889" y="166370"/>
                  </a:lnTo>
                  <a:lnTo>
                    <a:pt x="257200" y="163830"/>
                  </a:lnTo>
                  <a:lnTo>
                    <a:pt x="259499" y="163830"/>
                  </a:lnTo>
                  <a:lnTo>
                    <a:pt x="258965" y="165100"/>
                  </a:lnTo>
                  <a:lnTo>
                    <a:pt x="256933" y="166370"/>
                  </a:lnTo>
                  <a:lnTo>
                    <a:pt x="256730" y="167640"/>
                  </a:lnTo>
                  <a:lnTo>
                    <a:pt x="258114" y="167640"/>
                  </a:lnTo>
                  <a:lnTo>
                    <a:pt x="257302" y="170180"/>
                  </a:lnTo>
                  <a:lnTo>
                    <a:pt x="257987" y="170180"/>
                  </a:lnTo>
                  <a:lnTo>
                    <a:pt x="259359" y="168338"/>
                  </a:lnTo>
                  <a:lnTo>
                    <a:pt x="258965" y="167640"/>
                  </a:lnTo>
                  <a:lnTo>
                    <a:pt x="260464" y="166370"/>
                  </a:lnTo>
                  <a:lnTo>
                    <a:pt x="261950" y="165100"/>
                  </a:lnTo>
                  <a:lnTo>
                    <a:pt x="259461" y="166116"/>
                  </a:lnTo>
                  <a:lnTo>
                    <a:pt x="259981" y="165100"/>
                  </a:lnTo>
                  <a:lnTo>
                    <a:pt x="260413" y="163830"/>
                  </a:lnTo>
                  <a:lnTo>
                    <a:pt x="260845" y="162560"/>
                  </a:lnTo>
                  <a:lnTo>
                    <a:pt x="260959" y="161607"/>
                  </a:lnTo>
                  <a:lnTo>
                    <a:pt x="259892" y="162560"/>
                  </a:lnTo>
                  <a:lnTo>
                    <a:pt x="260565" y="161290"/>
                  </a:lnTo>
                  <a:lnTo>
                    <a:pt x="261620" y="160020"/>
                  </a:lnTo>
                  <a:lnTo>
                    <a:pt x="261988" y="157480"/>
                  </a:lnTo>
                  <a:close/>
                </a:path>
                <a:path w="267335" h="176529">
                  <a:moveTo>
                    <a:pt x="262115" y="161290"/>
                  </a:moveTo>
                  <a:lnTo>
                    <a:pt x="260692" y="163830"/>
                  </a:lnTo>
                  <a:lnTo>
                    <a:pt x="261480" y="163830"/>
                  </a:lnTo>
                  <a:lnTo>
                    <a:pt x="262115" y="161290"/>
                  </a:lnTo>
                  <a:close/>
                </a:path>
                <a:path w="267335" h="176529">
                  <a:moveTo>
                    <a:pt x="263144" y="170180"/>
                  </a:moveTo>
                  <a:lnTo>
                    <a:pt x="262788" y="170180"/>
                  </a:lnTo>
                  <a:lnTo>
                    <a:pt x="262763" y="170472"/>
                  </a:lnTo>
                  <a:lnTo>
                    <a:pt x="263144" y="170180"/>
                  </a:lnTo>
                  <a:close/>
                </a:path>
                <a:path w="267335" h="176529">
                  <a:moveTo>
                    <a:pt x="265226" y="163830"/>
                  </a:moveTo>
                  <a:lnTo>
                    <a:pt x="259676" y="168910"/>
                  </a:lnTo>
                  <a:lnTo>
                    <a:pt x="258876" y="170180"/>
                  </a:lnTo>
                  <a:lnTo>
                    <a:pt x="257632" y="171450"/>
                  </a:lnTo>
                  <a:lnTo>
                    <a:pt x="257886" y="171450"/>
                  </a:lnTo>
                  <a:lnTo>
                    <a:pt x="259626" y="170180"/>
                  </a:lnTo>
                  <a:lnTo>
                    <a:pt x="260667" y="170180"/>
                  </a:lnTo>
                  <a:lnTo>
                    <a:pt x="259626" y="171792"/>
                  </a:lnTo>
                  <a:lnTo>
                    <a:pt x="259918" y="171450"/>
                  </a:lnTo>
                  <a:lnTo>
                    <a:pt x="260819" y="170180"/>
                  </a:lnTo>
                  <a:lnTo>
                    <a:pt x="262089" y="170180"/>
                  </a:lnTo>
                  <a:lnTo>
                    <a:pt x="265226" y="163830"/>
                  </a:lnTo>
                  <a:close/>
                </a:path>
                <a:path w="267335" h="176529">
                  <a:moveTo>
                    <a:pt x="266077" y="173291"/>
                  </a:moveTo>
                  <a:lnTo>
                    <a:pt x="265480" y="173342"/>
                  </a:lnTo>
                  <a:lnTo>
                    <a:pt x="263131" y="175920"/>
                  </a:lnTo>
                  <a:lnTo>
                    <a:pt x="264248" y="175590"/>
                  </a:lnTo>
                  <a:lnTo>
                    <a:pt x="264922" y="174967"/>
                  </a:lnTo>
                  <a:lnTo>
                    <a:pt x="266077" y="173291"/>
                  </a:lnTo>
                  <a:close/>
                </a:path>
                <a:path w="267335" h="176529">
                  <a:moveTo>
                    <a:pt x="266763" y="169710"/>
                  </a:moveTo>
                  <a:lnTo>
                    <a:pt x="266230" y="169176"/>
                  </a:lnTo>
                  <a:lnTo>
                    <a:pt x="264287" y="170484"/>
                  </a:lnTo>
                  <a:lnTo>
                    <a:pt x="264604" y="169773"/>
                  </a:lnTo>
                  <a:lnTo>
                    <a:pt x="265277" y="169138"/>
                  </a:lnTo>
                  <a:lnTo>
                    <a:pt x="265696" y="168668"/>
                  </a:lnTo>
                  <a:lnTo>
                    <a:pt x="264261" y="169684"/>
                  </a:lnTo>
                  <a:lnTo>
                    <a:pt x="262686" y="171069"/>
                  </a:lnTo>
                  <a:lnTo>
                    <a:pt x="262763" y="170472"/>
                  </a:lnTo>
                  <a:lnTo>
                    <a:pt x="261467" y="171450"/>
                  </a:lnTo>
                  <a:lnTo>
                    <a:pt x="260959" y="171450"/>
                  </a:lnTo>
                  <a:lnTo>
                    <a:pt x="259016" y="172720"/>
                  </a:lnTo>
                  <a:lnTo>
                    <a:pt x="260731" y="172720"/>
                  </a:lnTo>
                  <a:lnTo>
                    <a:pt x="261785" y="172021"/>
                  </a:lnTo>
                  <a:lnTo>
                    <a:pt x="260362" y="174434"/>
                  </a:lnTo>
                  <a:lnTo>
                    <a:pt x="262775" y="172072"/>
                  </a:lnTo>
                  <a:lnTo>
                    <a:pt x="262039" y="173253"/>
                  </a:lnTo>
                  <a:lnTo>
                    <a:pt x="264883" y="170434"/>
                  </a:lnTo>
                  <a:lnTo>
                    <a:pt x="265493" y="170395"/>
                  </a:lnTo>
                  <a:lnTo>
                    <a:pt x="264845" y="171792"/>
                  </a:lnTo>
                  <a:lnTo>
                    <a:pt x="264007" y="172770"/>
                  </a:lnTo>
                  <a:lnTo>
                    <a:pt x="264668" y="172148"/>
                  </a:lnTo>
                  <a:lnTo>
                    <a:pt x="264121" y="173799"/>
                  </a:lnTo>
                  <a:lnTo>
                    <a:pt x="265620" y="172199"/>
                  </a:lnTo>
                  <a:lnTo>
                    <a:pt x="266763" y="1697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68607" y="11114455"/>
              <a:ext cx="196151" cy="187126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0098153" y="3721384"/>
              <a:ext cx="2586277" cy="3476333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10261463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20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0521030" y="6289532"/>
              <a:ext cx="351874" cy="7243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10900784" y="6322528"/>
              <a:ext cx="23495" cy="41910"/>
            </a:xfrm>
            <a:custGeom>
              <a:avLst/>
              <a:gdLst/>
              <a:ahLst/>
              <a:cxnLst/>
              <a:rect l="l" t="t" r="r" b="b"/>
              <a:pathLst>
                <a:path w="23495" h="41910">
                  <a:moveTo>
                    <a:pt x="11968" y="6806"/>
                  </a:moveTo>
                  <a:lnTo>
                    <a:pt x="13132" y="17905"/>
                  </a:lnTo>
                  <a:lnTo>
                    <a:pt x="13277" y="25391"/>
                  </a:lnTo>
                  <a:lnTo>
                    <a:pt x="8931" y="30815"/>
                  </a:lnTo>
                  <a:lnTo>
                    <a:pt x="0" y="34417"/>
                  </a:lnTo>
                  <a:lnTo>
                    <a:pt x="3109" y="41569"/>
                  </a:lnTo>
                  <a:lnTo>
                    <a:pt x="11605" y="37480"/>
                  </a:lnTo>
                  <a:lnTo>
                    <a:pt x="17842" y="31720"/>
                  </a:lnTo>
                  <a:lnTo>
                    <a:pt x="21683" y="24387"/>
                  </a:lnTo>
                  <a:lnTo>
                    <a:pt x="22554" y="18533"/>
                  </a:lnTo>
                  <a:lnTo>
                    <a:pt x="13947" y="18533"/>
                  </a:lnTo>
                  <a:lnTo>
                    <a:pt x="16146" y="17905"/>
                  </a:lnTo>
                  <a:lnTo>
                    <a:pt x="17947" y="16146"/>
                  </a:lnTo>
                  <a:lnTo>
                    <a:pt x="11968" y="6806"/>
                  </a:lnTo>
                  <a:close/>
                </a:path>
                <a:path w="23495" h="41910">
                  <a:moveTo>
                    <a:pt x="19214" y="0"/>
                  </a:moveTo>
                  <a:lnTo>
                    <a:pt x="6544" y="0"/>
                  </a:lnTo>
                  <a:lnTo>
                    <a:pt x="2062" y="3528"/>
                  </a:lnTo>
                  <a:lnTo>
                    <a:pt x="2062" y="15329"/>
                  </a:lnTo>
                  <a:lnTo>
                    <a:pt x="6523" y="18533"/>
                  </a:lnTo>
                  <a:lnTo>
                    <a:pt x="13144" y="18533"/>
                  </a:lnTo>
                  <a:lnTo>
                    <a:pt x="13130" y="17810"/>
                  </a:lnTo>
                  <a:lnTo>
                    <a:pt x="11968" y="6806"/>
                  </a:lnTo>
                  <a:lnTo>
                    <a:pt x="22994" y="6806"/>
                  </a:lnTo>
                  <a:lnTo>
                    <a:pt x="22994" y="5884"/>
                  </a:lnTo>
                  <a:lnTo>
                    <a:pt x="19214" y="0"/>
                  </a:lnTo>
                  <a:close/>
                </a:path>
                <a:path w="23495" h="41910">
                  <a:moveTo>
                    <a:pt x="22994" y="6806"/>
                  </a:moveTo>
                  <a:lnTo>
                    <a:pt x="11968" y="6806"/>
                  </a:lnTo>
                  <a:lnTo>
                    <a:pt x="17947" y="16146"/>
                  </a:lnTo>
                  <a:lnTo>
                    <a:pt x="16146" y="17905"/>
                  </a:lnTo>
                  <a:lnTo>
                    <a:pt x="13947" y="18533"/>
                  </a:lnTo>
                  <a:lnTo>
                    <a:pt x="22554" y="18533"/>
                  </a:lnTo>
                  <a:lnTo>
                    <a:pt x="22909" y="16146"/>
                  </a:lnTo>
                  <a:lnTo>
                    <a:pt x="22994" y="6806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011556" y="6265973"/>
              <a:ext cx="231998" cy="96718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11264544" y="6289541"/>
              <a:ext cx="1160780" cy="435609"/>
            </a:xfrm>
            <a:custGeom>
              <a:avLst/>
              <a:gdLst/>
              <a:ahLst/>
              <a:cxnLst/>
              <a:rect l="l" t="t" r="r" b="b"/>
              <a:pathLst>
                <a:path w="1160779" h="435609">
                  <a:moveTo>
                    <a:pt x="40563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40563" y="10756"/>
                  </a:lnTo>
                  <a:lnTo>
                    <a:pt x="40563" y="1244"/>
                  </a:lnTo>
                  <a:close/>
                </a:path>
                <a:path w="1160779" h="435609">
                  <a:moveTo>
                    <a:pt x="102285" y="27152"/>
                  </a:moveTo>
                  <a:lnTo>
                    <a:pt x="102235" y="21742"/>
                  </a:lnTo>
                  <a:lnTo>
                    <a:pt x="100863" y="12623"/>
                  </a:lnTo>
                  <a:lnTo>
                    <a:pt x="99060" y="9652"/>
                  </a:lnTo>
                  <a:lnTo>
                    <a:pt x="96685" y="5702"/>
                  </a:lnTo>
                  <a:lnTo>
                    <a:pt x="89877" y="1447"/>
                  </a:lnTo>
                  <a:lnTo>
                    <a:pt x="80581" y="0"/>
                  </a:lnTo>
                  <a:lnTo>
                    <a:pt x="71882" y="0"/>
                  </a:lnTo>
                  <a:lnTo>
                    <a:pt x="63614" y="3416"/>
                  </a:lnTo>
                  <a:lnTo>
                    <a:pt x="57492" y="7112"/>
                  </a:lnTo>
                  <a:lnTo>
                    <a:pt x="61912" y="15062"/>
                  </a:lnTo>
                  <a:lnTo>
                    <a:pt x="67094" y="12153"/>
                  </a:lnTo>
                  <a:lnTo>
                    <a:pt x="72707" y="9652"/>
                  </a:lnTo>
                  <a:lnTo>
                    <a:pt x="86614" y="9652"/>
                  </a:lnTo>
                  <a:lnTo>
                    <a:pt x="89979" y="13944"/>
                  </a:lnTo>
                  <a:lnTo>
                    <a:pt x="90398" y="19646"/>
                  </a:lnTo>
                  <a:lnTo>
                    <a:pt x="90398" y="27152"/>
                  </a:lnTo>
                  <a:lnTo>
                    <a:pt x="90398" y="37884"/>
                  </a:lnTo>
                  <a:lnTo>
                    <a:pt x="85737" y="41668"/>
                  </a:lnTo>
                  <a:lnTo>
                    <a:pt x="81064" y="44056"/>
                  </a:lnTo>
                  <a:lnTo>
                    <a:pt x="70980" y="44056"/>
                  </a:lnTo>
                  <a:lnTo>
                    <a:pt x="67043" y="42125"/>
                  </a:lnTo>
                  <a:lnTo>
                    <a:pt x="67043" y="37630"/>
                  </a:lnTo>
                  <a:lnTo>
                    <a:pt x="68148" y="33832"/>
                  </a:lnTo>
                  <a:lnTo>
                    <a:pt x="71932" y="30784"/>
                  </a:lnTo>
                  <a:lnTo>
                    <a:pt x="79108" y="28524"/>
                  </a:lnTo>
                  <a:lnTo>
                    <a:pt x="90398" y="27152"/>
                  </a:lnTo>
                  <a:lnTo>
                    <a:pt x="90398" y="19646"/>
                  </a:lnTo>
                  <a:lnTo>
                    <a:pt x="74434" y="21742"/>
                  </a:lnTo>
                  <a:lnTo>
                    <a:pt x="63614" y="25488"/>
                  </a:lnTo>
                  <a:lnTo>
                    <a:pt x="57480" y="31026"/>
                  </a:lnTo>
                  <a:lnTo>
                    <a:pt x="55537" y="38544"/>
                  </a:lnTo>
                  <a:lnTo>
                    <a:pt x="55537" y="47396"/>
                  </a:lnTo>
                  <a:lnTo>
                    <a:pt x="62598" y="53505"/>
                  </a:lnTo>
                  <a:lnTo>
                    <a:pt x="79197" y="53505"/>
                  </a:lnTo>
                  <a:lnTo>
                    <a:pt x="85966" y="50063"/>
                  </a:lnTo>
                  <a:lnTo>
                    <a:pt x="91262" y="45935"/>
                  </a:lnTo>
                  <a:lnTo>
                    <a:pt x="91605" y="45935"/>
                  </a:lnTo>
                  <a:lnTo>
                    <a:pt x="92519" y="52260"/>
                  </a:lnTo>
                  <a:lnTo>
                    <a:pt x="102285" y="52260"/>
                  </a:lnTo>
                  <a:lnTo>
                    <a:pt x="102285" y="45935"/>
                  </a:lnTo>
                  <a:lnTo>
                    <a:pt x="102285" y="44056"/>
                  </a:lnTo>
                  <a:lnTo>
                    <a:pt x="102285" y="27152"/>
                  </a:lnTo>
                  <a:close/>
                </a:path>
                <a:path w="1160779" h="435609">
                  <a:moveTo>
                    <a:pt x="1160767" y="325564"/>
                  </a:moveTo>
                  <a:lnTo>
                    <a:pt x="1152118" y="282752"/>
                  </a:lnTo>
                  <a:lnTo>
                    <a:pt x="1128547" y="247789"/>
                  </a:lnTo>
                  <a:lnTo>
                    <a:pt x="1093584" y="224218"/>
                  </a:lnTo>
                  <a:lnTo>
                    <a:pt x="1050772" y="215582"/>
                  </a:lnTo>
                  <a:lnTo>
                    <a:pt x="318528" y="215582"/>
                  </a:lnTo>
                  <a:lnTo>
                    <a:pt x="275717" y="224218"/>
                  </a:lnTo>
                  <a:lnTo>
                    <a:pt x="240753" y="247789"/>
                  </a:lnTo>
                  <a:lnTo>
                    <a:pt x="217182" y="282752"/>
                  </a:lnTo>
                  <a:lnTo>
                    <a:pt x="208534" y="325564"/>
                  </a:lnTo>
                  <a:lnTo>
                    <a:pt x="217182" y="368376"/>
                  </a:lnTo>
                  <a:lnTo>
                    <a:pt x="240753" y="403339"/>
                  </a:lnTo>
                  <a:lnTo>
                    <a:pt x="275717" y="426910"/>
                  </a:lnTo>
                  <a:lnTo>
                    <a:pt x="318528" y="435546"/>
                  </a:lnTo>
                  <a:lnTo>
                    <a:pt x="1050772" y="435546"/>
                  </a:lnTo>
                  <a:lnTo>
                    <a:pt x="1093584" y="426910"/>
                  </a:lnTo>
                  <a:lnTo>
                    <a:pt x="1128547" y="403339"/>
                  </a:lnTo>
                  <a:lnTo>
                    <a:pt x="1152118" y="368376"/>
                  </a:lnTo>
                  <a:lnTo>
                    <a:pt x="1160767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11593928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0"/>
              </a:rPr>
              <a:t>33902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12454101" y="3721384"/>
            <a:ext cx="2586355" cy="3476625"/>
            <a:chOff x="12454101" y="3721384"/>
            <a:chExt cx="2586355" cy="3476625"/>
          </a:xfrm>
        </p:grpSpPr>
        <p:pic>
          <p:nvPicPr>
            <p:cNvPr id="66" name="object 6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2454101" y="3721384"/>
              <a:ext cx="2586277" cy="3476333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12617412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2875933" y="6289541"/>
              <a:ext cx="538480" cy="53975"/>
            </a:xfrm>
            <a:custGeom>
              <a:avLst/>
              <a:gdLst/>
              <a:ahLst/>
              <a:cxnLst/>
              <a:rect l="l" t="t" r="r" b="b"/>
              <a:pathLst>
                <a:path w="538480" h="53975">
                  <a:moveTo>
                    <a:pt x="44716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32842" y="10756"/>
                  </a:lnTo>
                  <a:lnTo>
                    <a:pt x="32842" y="52247"/>
                  </a:lnTo>
                  <a:lnTo>
                    <a:pt x="44716" y="52247"/>
                  </a:lnTo>
                  <a:lnTo>
                    <a:pt x="44716" y="1244"/>
                  </a:lnTo>
                  <a:close/>
                </a:path>
                <a:path w="538480" h="53975">
                  <a:moveTo>
                    <a:pt x="105651" y="1244"/>
                  </a:moveTo>
                  <a:lnTo>
                    <a:pt x="69596" y="1244"/>
                  </a:lnTo>
                  <a:lnTo>
                    <a:pt x="65138" y="39357"/>
                  </a:lnTo>
                  <a:lnTo>
                    <a:pt x="62992" y="41998"/>
                  </a:lnTo>
                  <a:lnTo>
                    <a:pt x="58915" y="41998"/>
                  </a:lnTo>
                  <a:lnTo>
                    <a:pt x="57467" y="41579"/>
                  </a:lnTo>
                  <a:lnTo>
                    <a:pt x="55372" y="52514"/>
                  </a:lnTo>
                  <a:lnTo>
                    <a:pt x="57035" y="53149"/>
                  </a:lnTo>
                  <a:lnTo>
                    <a:pt x="58635" y="53492"/>
                  </a:lnTo>
                  <a:lnTo>
                    <a:pt x="69316" y="53492"/>
                  </a:lnTo>
                  <a:lnTo>
                    <a:pt x="74409" y="47510"/>
                  </a:lnTo>
                  <a:lnTo>
                    <a:pt x="75958" y="36144"/>
                  </a:lnTo>
                  <a:lnTo>
                    <a:pt x="79019" y="10756"/>
                  </a:lnTo>
                  <a:lnTo>
                    <a:pt x="93764" y="10756"/>
                  </a:lnTo>
                  <a:lnTo>
                    <a:pt x="93764" y="52247"/>
                  </a:lnTo>
                  <a:lnTo>
                    <a:pt x="105651" y="52247"/>
                  </a:lnTo>
                  <a:lnTo>
                    <a:pt x="105651" y="1244"/>
                  </a:lnTo>
                  <a:close/>
                </a:path>
                <a:path w="538480" h="53975">
                  <a:moveTo>
                    <a:pt x="168808" y="27152"/>
                  </a:moveTo>
                  <a:lnTo>
                    <a:pt x="147116" y="0"/>
                  </a:lnTo>
                  <a:lnTo>
                    <a:pt x="138417" y="0"/>
                  </a:lnTo>
                  <a:lnTo>
                    <a:pt x="130149" y="3416"/>
                  </a:lnTo>
                  <a:lnTo>
                    <a:pt x="124015" y="7112"/>
                  </a:lnTo>
                  <a:lnTo>
                    <a:pt x="128435" y="15062"/>
                  </a:lnTo>
                  <a:lnTo>
                    <a:pt x="133616" y="12153"/>
                  </a:lnTo>
                  <a:lnTo>
                    <a:pt x="139242" y="9652"/>
                  </a:lnTo>
                  <a:lnTo>
                    <a:pt x="153149" y="9652"/>
                  </a:lnTo>
                  <a:lnTo>
                    <a:pt x="156514" y="13944"/>
                  </a:lnTo>
                  <a:lnTo>
                    <a:pt x="156933" y="19646"/>
                  </a:lnTo>
                  <a:lnTo>
                    <a:pt x="156933" y="27152"/>
                  </a:lnTo>
                  <a:lnTo>
                    <a:pt x="156933" y="37884"/>
                  </a:lnTo>
                  <a:lnTo>
                    <a:pt x="152273" y="41668"/>
                  </a:lnTo>
                  <a:lnTo>
                    <a:pt x="147586" y="44056"/>
                  </a:lnTo>
                  <a:lnTo>
                    <a:pt x="137502" y="44056"/>
                  </a:lnTo>
                  <a:lnTo>
                    <a:pt x="133578" y="42125"/>
                  </a:lnTo>
                  <a:lnTo>
                    <a:pt x="133578" y="37630"/>
                  </a:lnTo>
                  <a:lnTo>
                    <a:pt x="134683" y="33832"/>
                  </a:lnTo>
                  <a:lnTo>
                    <a:pt x="138455" y="30784"/>
                  </a:lnTo>
                  <a:lnTo>
                    <a:pt x="145630" y="28524"/>
                  </a:lnTo>
                  <a:lnTo>
                    <a:pt x="156933" y="27152"/>
                  </a:lnTo>
                  <a:lnTo>
                    <a:pt x="156933" y="19646"/>
                  </a:lnTo>
                  <a:lnTo>
                    <a:pt x="140970" y="21742"/>
                  </a:lnTo>
                  <a:lnTo>
                    <a:pt x="130149" y="25488"/>
                  </a:lnTo>
                  <a:lnTo>
                    <a:pt x="124002" y="31026"/>
                  </a:lnTo>
                  <a:lnTo>
                    <a:pt x="122059" y="38544"/>
                  </a:lnTo>
                  <a:lnTo>
                    <a:pt x="122059" y="47396"/>
                  </a:lnTo>
                  <a:lnTo>
                    <a:pt x="129133" y="53505"/>
                  </a:lnTo>
                  <a:lnTo>
                    <a:pt x="145719" y="53505"/>
                  </a:lnTo>
                  <a:lnTo>
                    <a:pt x="152501" y="50063"/>
                  </a:lnTo>
                  <a:lnTo>
                    <a:pt x="157784" y="45935"/>
                  </a:lnTo>
                  <a:lnTo>
                    <a:pt x="158127" y="45935"/>
                  </a:lnTo>
                  <a:lnTo>
                    <a:pt x="159042" y="52260"/>
                  </a:lnTo>
                  <a:lnTo>
                    <a:pt x="168808" y="52260"/>
                  </a:lnTo>
                  <a:lnTo>
                    <a:pt x="168808" y="45935"/>
                  </a:lnTo>
                  <a:lnTo>
                    <a:pt x="168808" y="44056"/>
                  </a:lnTo>
                  <a:lnTo>
                    <a:pt x="168808" y="27152"/>
                  </a:lnTo>
                  <a:close/>
                </a:path>
                <a:path w="538480" h="53975">
                  <a:moveTo>
                    <a:pt x="232244" y="45758"/>
                  </a:moveTo>
                  <a:lnTo>
                    <a:pt x="227279" y="38100"/>
                  </a:lnTo>
                  <a:lnTo>
                    <a:pt x="223393" y="41135"/>
                  </a:lnTo>
                  <a:lnTo>
                    <a:pt x="218643" y="43700"/>
                  </a:lnTo>
                  <a:lnTo>
                    <a:pt x="203022" y="43700"/>
                  </a:lnTo>
                  <a:lnTo>
                    <a:pt x="196164" y="37007"/>
                  </a:lnTo>
                  <a:lnTo>
                    <a:pt x="196164" y="16560"/>
                  </a:lnTo>
                  <a:lnTo>
                    <a:pt x="203123" y="9804"/>
                  </a:lnTo>
                  <a:lnTo>
                    <a:pt x="217766" y="9804"/>
                  </a:lnTo>
                  <a:lnTo>
                    <a:pt x="221716" y="11518"/>
                  </a:lnTo>
                  <a:lnTo>
                    <a:pt x="225691" y="14706"/>
                  </a:lnTo>
                  <a:lnTo>
                    <a:pt x="231317" y="7188"/>
                  </a:lnTo>
                  <a:lnTo>
                    <a:pt x="227126" y="3086"/>
                  </a:lnTo>
                  <a:lnTo>
                    <a:pt x="220751" y="0"/>
                  </a:lnTo>
                  <a:lnTo>
                    <a:pt x="212661" y="0"/>
                  </a:lnTo>
                  <a:lnTo>
                    <a:pt x="201688" y="1790"/>
                  </a:lnTo>
                  <a:lnTo>
                    <a:pt x="192557" y="7010"/>
                  </a:lnTo>
                  <a:lnTo>
                    <a:pt x="186309" y="15430"/>
                  </a:lnTo>
                  <a:lnTo>
                    <a:pt x="183997" y="26822"/>
                  </a:lnTo>
                  <a:lnTo>
                    <a:pt x="186118" y="38125"/>
                  </a:lnTo>
                  <a:lnTo>
                    <a:pt x="191985" y="46494"/>
                  </a:lnTo>
                  <a:lnTo>
                    <a:pt x="200812" y="51701"/>
                  </a:lnTo>
                  <a:lnTo>
                    <a:pt x="211848" y="53492"/>
                  </a:lnTo>
                  <a:lnTo>
                    <a:pt x="219024" y="53492"/>
                  </a:lnTo>
                  <a:lnTo>
                    <a:pt x="226402" y="50863"/>
                  </a:lnTo>
                  <a:lnTo>
                    <a:pt x="232244" y="45758"/>
                  </a:lnTo>
                  <a:close/>
                </a:path>
                <a:path w="538480" h="53975">
                  <a:moveTo>
                    <a:pt x="293789" y="1244"/>
                  </a:moveTo>
                  <a:lnTo>
                    <a:pt x="244043" y="1244"/>
                  </a:lnTo>
                  <a:lnTo>
                    <a:pt x="244043" y="10756"/>
                  </a:lnTo>
                  <a:lnTo>
                    <a:pt x="262940" y="10756"/>
                  </a:lnTo>
                  <a:lnTo>
                    <a:pt x="262940" y="52247"/>
                  </a:lnTo>
                  <a:lnTo>
                    <a:pt x="274891" y="52247"/>
                  </a:lnTo>
                  <a:lnTo>
                    <a:pt x="274891" y="10756"/>
                  </a:lnTo>
                  <a:lnTo>
                    <a:pt x="293789" y="10756"/>
                  </a:lnTo>
                  <a:lnTo>
                    <a:pt x="293789" y="1244"/>
                  </a:lnTo>
                  <a:close/>
                </a:path>
                <a:path w="538480" h="53975">
                  <a:moveTo>
                    <a:pt x="352501" y="1244"/>
                  </a:moveTo>
                  <a:lnTo>
                    <a:pt x="341668" y="1244"/>
                  </a:lnTo>
                  <a:lnTo>
                    <a:pt x="325640" y="26466"/>
                  </a:lnTo>
                  <a:lnTo>
                    <a:pt x="323938" y="29552"/>
                  </a:lnTo>
                  <a:lnTo>
                    <a:pt x="321132" y="34163"/>
                  </a:lnTo>
                  <a:lnTo>
                    <a:pt x="319392" y="37261"/>
                  </a:lnTo>
                  <a:lnTo>
                    <a:pt x="319036" y="37261"/>
                  </a:lnTo>
                  <a:lnTo>
                    <a:pt x="319455" y="30911"/>
                  </a:lnTo>
                  <a:lnTo>
                    <a:pt x="320078" y="24117"/>
                  </a:lnTo>
                  <a:lnTo>
                    <a:pt x="320078" y="1244"/>
                  </a:lnTo>
                  <a:lnTo>
                    <a:pt x="308610" y="1244"/>
                  </a:lnTo>
                  <a:lnTo>
                    <a:pt x="308610" y="52247"/>
                  </a:lnTo>
                  <a:lnTo>
                    <a:pt x="319443" y="52247"/>
                  </a:lnTo>
                  <a:lnTo>
                    <a:pt x="335508" y="26962"/>
                  </a:lnTo>
                  <a:lnTo>
                    <a:pt x="341706" y="16154"/>
                  </a:lnTo>
                  <a:lnTo>
                    <a:pt x="342125" y="16154"/>
                  </a:lnTo>
                  <a:lnTo>
                    <a:pt x="341655" y="22631"/>
                  </a:lnTo>
                  <a:lnTo>
                    <a:pt x="341045" y="29387"/>
                  </a:lnTo>
                  <a:lnTo>
                    <a:pt x="341045" y="52247"/>
                  </a:lnTo>
                  <a:lnTo>
                    <a:pt x="352501" y="52247"/>
                  </a:lnTo>
                  <a:lnTo>
                    <a:pt x="352501" y="1244"/>
                  </a:lnTo>
                  <a:close/>
                </a:path>
                <a:path w="538480" h="53975">
                  <a:moveTo>
                    <a:pt x="420039" y="52260"/>
                  </a:moveTo>
                  <a:lnTo>
                    <a:pt x="405599" y="30619"/>
                  </a:lnTo>
                  <a:lnTo>
                    <a:pt x="403733" y="27825"/>
                  </a:lnTo>
                  <a:lnTo>
                    <a:pt x="402209" y="25539"/>
                  </a:lnTo>
                  <a:lnTo>
                    <a:pt x="404533" y="21107"/>
                  </a:lnTo>
                  <a:lnTo>
                    <a:pt x="406400" y="17513"/>
                  </a:lnTo>
                  <a:lnTo>
                    <a:pt x="408990" y="12446"/>
                  </a:lnTo>
                  <a:lnTo>
                    <a:pt x="410679" y="11430"/>
                  </a:lnTo>
                  <a:lnTo>
                    <a:pt x="414147" y="11430"/>
                  </a:lnTo>
                  <a:lnTo>
                    <a:pt x="414845" y="11684"/>
                  </a:lnTo>
                  <a:lnTo>
                    <a:pt x="415632" y="11925"/>
                  </a:lnTo>
                  <a:lnTo>
                    <a:pt x="415721" y="11430"/>
                  </a:lnTo>
                  <a:lnTo>
                    <a:pt x="417537" y="787"/>
                  </a:lnTo>
                  <a:lnTo>
                    <a:pt x="416369" y="254"/>
                  </a:lnTo>
                  <a:lnTo>
                    <a:pt x="414947" y="0"/>
                  </a:lnTo>
                  <a:lnTo>
                    <a:pt x="406958" y="0"/>
                  </a:lnTo>
                  <a:lnTo>
                    <a:pt x="403059" y="2146"/>
                  </a:lnTo>
                  <a:lnTo>
                    <a:pt x="398106" y="11925"/>
                  </a:lnTo>
                  <a:lnTo>
                    <a:pt x="393357" y="21107"/>
                  </a:lnTo>
                  <a:lnTo>
                    <a:pt x="382765" y="21107"/>
                  </a:lnTo>
                  <a:lnTo>
                    <a:pt x="382765" y="1257"/>
                  </a:lnTo>
                  <a:lnTo>
                    <a:pt x="370878" y="1257"/>
                  </a:lnTo>
                  <a:lnTo>
                    <a:pt x="370878" y="52260"/>
                  </a:lnTo>
                  <a:lnTo>
                    <a:pt x="382765" y="52260"/>
                  </a:lnTo>
                  <a:lnTo>
                    <a:pt x="382765" y="30619"/>
                  </a:lnTo>
                  <a:lnTo>
                    <a:pt x="393357" y="30619"/>
                  </a:lnTo>
                  <a:lnTo>
                    <a:pt x="406971" y="52260"/>
                  </a:lnTo>
                  <a:lnTo>
                    <a:pt x="420039" y="52260"/>
                  </a:lnTo>
                  <a:close/>
                </a:path>
                <a:path w="538480" h="53975">
                  <a:moveTo>
                    <a:pt x="538353" y="13652"/>
                  </a:moveTo>
                  <a:lnTo>
                    <a:pt x="492594" y="13652"/>
                  </a:lnTo>
                  <a:lnTo>
                    <a:pt x="492594" y="22301"/>
                  </a:lnTo>
                  <a:lnTo>
                    <a:pt x="538353" y="22301"/>
                  </a:lnTo>
                  <a:lnTo>
                    <a:pt x="538353" y="136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3497226" y="6273887"/>
              <a:ext cx="229519" cy="67903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13829038" y="6505111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796"/>
                  </a:lnTo>
                  <a:lnTo>
                    <a:pt x="32214" y="187757"/>
                  </a:lnTo>
                  <a:lnTo>
                    <a:pt x="67175" y="211328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51" y="211328"/>
                  </a:lnTo>
                  <a:lnTo>
                    <a:pt x="920011" y="187757"/>
                  </a:lnTo>
                  <a:lnTo>
                    <a:pt x="943580" y="152796"/>
                  </a:lnTo>
                  <a:lnTo>
                    <a:pt x="952222" y="109986"/>
                  </a:lnTo>
                  <a:lnTo>
                    <a:pt x="943580" y="67175"/>
                  </a:lnTo>
                  <a:lnTo>
                    <a:pt x="920011" y="32214"/>
                  </a:lnTo>
                  <a:lnTo>
                    <a:pt x="885051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13949878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2"/>
              </a:rPr>
              <a:t>40315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12879189" y="3721384"/>
            <a:ext cx="4517390" cy="3476625"/>
            <a:chOff x="12879189" y="3721384"/>
            <a:chExt cx="4517390" cy="3476625"/>
          </a:xfrm>
        </p:grpSpPr>
        <p:pic>
          <p:nvPicPr>
            <p:cNvPr id="73" name="object 7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2879189" y="4177883"/>
              <a:ext cx="1727696" cy="1727696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4810051" y="3721384"/>
              <a:ext cx="2586277" cy="3476333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4973362" y="3811404"/>
              <a:ext cx="2242413" cy="3130700"/>
            </a:xfrm>
            <a:prstGeom prst="rect">
              <a:avLst/>
            </a:prstGeom>
          </p:spPr>
        </p:pic>
      </p:grpSp>
      <p:sp>
        <p:nvSpPr>
          <p:cNvPr id="76" name="object 76"/>
          <p:cNvSpPr txBox="1"/>
          <p:nvPr/>
        </p:nvSpPr>
        <p:spPr>
          <a:xfrm>
            <a:off x="16271571" y="6526951"/>
            <a:ext cx="77914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5"/>
              </a:rPr>
              <a:t>970156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17166000" y="3721384"/>
            <a:ext cx="2586355" cy="3476625"/>
            <a:chOff x="17166000" y="3721384"/>
            <a:chExt cx="2586355" cy="3476625"/>
          </a:xfrm>
        </p:grpSpPr>
        <p:pic>
          <p:nvPicPr>
            <p:cNvPr id="78" name="object 7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7166000" y="3721384"/>
              <a:ext cx="2586277" cy="3476333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7329310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7586291" y="6265973"/>
              <a:ext cx="231998" cy="96718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17839284" y="6289541"/>
              <a:ext cx="152400" cy="74930"/>
            </a:xfrm>
            <a:custGeom>
              <a:avLst/>
              <a:gdLst/>
              <a:ahLst/>
              <a:cxnLst/>
              <a:rect l="l" t="t" r="r" b="b"/>
              <a:pathLst>
                <a:path w="152400" h="74929">
                  <a:moveTo>
                    <a:pt x="40563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40563" y="10756"/>
                  </a:lnTo>
                  <a:lnTo>
                    <a:pt x="40563" y="1244"/>
                  </a:lnTo>
                  <a:close/>
                </a:path>
                <a:path w="152400" h="74929">
                  <a:moveTo>
                    <a:pt x="102273" y="27152"/>
                  </a:moveTo>
                  <a:lnTo>
                    <a:pt x="80581" y="0"/>
                  </a:lnTo>
                  <a:lnTo>
                    <a:pt x="71882" y="0"/>
                  </a:lnTo>
                  <a:lnTo>
                    <a:pt x="63614" y="3416"/>
                  </a:lnTo>
                  <a:lnTo>
                    <a:pt x="57480" y="7112"/>
                  </a:lnTo>
                  <a:lnTo>
                    <a:pt x="61899" y="15062"/>
                  </a:lnTo>
                  <a:lnTo>
                    <a:pt x="67081" y="12153"/>
                  </a:lnTo>
                  <a:lnTo>
                    <a:pt x="72707" y="9652"/>
                  </a:lnTo>
                  <a:lnTo>
                    <a:pt x="86614" y="9652"/>
                  </a:lnTo>
                  <a:lnTo>
                    <a:pt x="89979" y="13944"/>
                  </a:lnTo>
                  <a:lnTo>
                    <a:pt x="90398" y="19646"/>
                  </a:lnTo>
                  <a:lnTo>
                    <a:pt x="90398" y="27152"/>
                  </a:lnTo>
                  <a:lnTo>
                    <a:pt x="90398" y="37884"/>
                  </a:lnTo>
                  <a:lnTo>
                    <a:pt x="85737" y="41668"/>
                  </a:lnTo>
                  <a:lnTo>
                    <a:pt x="81051" y="44056"/>
                  </a:lnTo>
                  <a:lnTo>
                    <a:pt x="70967" y="44056"/>
                  </a:lnTo>
                  <a:lnTo>
                    <a:pt x="67043" y="42125"/>
                  </a:lnTo>
                  <a:lnTo>
                    <a:pt x="67043" y="37630"/>
                  </a:lnTo>
                  <a:lnTo>
                    <a:pt x="68148" y="33832"/>
                  </a:lnTo>
                  <a:lnTo>
                    <a:pt x="71920" y="30784"/>
                  </a:lnTo>
                  <a:lnTo>
                    <a:pt x="79095" y="28524"/>
                  </a:lnTo>
                  <a:lnTo>
                    <a:pt x="90398" y="27152"/>
                  </a:lnTo>
                  <a:lnTo>
                    <a:pt x="90398" y="19646"/>
                  </a:lnTo>
                  <a:lnTo>
                    <a:pt x="74434" y="21742"/>
                  </a:lnTo>
                  <a:lnTo>
                    <a:pt x="63614" y="25488"/>
                  </a:lnTo>
                  <a:lnTo>
                    <a:pt x="57467" y="31026"/>
                  </a:lnTo>
                  <a:lnTo>
                    <a:pt x="55524" y="38544"/>
                  </a:lnTo>
                  <a:lnTo>
                    <a:pt x="55524" y="47396"/>
                  </a:lnTo>
                  <a:lnTo>
                    <a:pt x="62598" y="53505"/>
                  </a:lnTo>
                  <a:lnTo>
                    <a:pt x="79184" y="53505"/>
                  </a:lnTo>
                  <a:lnTo>
                    <a:pt x="85966" y="50063"/>
                  </a:lnTo>
                  <a:lnTo>
                    <a:pt x="91249" y="45935"/>
                  </a:lnTo>
                  <a:lnTo>
                    <a:pt x="91592" y="45935"/>
                  </a:lnTo>
                  <a:lnTo>
                    <a:pt x="92506" y="52260"/>
                  </a:lnTo>
                  <a:lnTo>
                    <a:pt x="102273" y="52260"/>
                  </a:lnTo>
                  <a:lnTo>
                    <a:pt x="102273" y="45935"/>
                  </a:lnTo>
                  <a:lnTo>
                    <a:pt x="102273" y="44056"/>
                  </a:lnTo>
                  <a:lnTo>
                    <a:pt x="102273" y="27152"/>
                  </a:lnTo>
                  <a:close/>
                </a:path>
                <a:path w="152400" h="74929">
                  <a:moveTo>
                    <a:pt x="152336" y="38874"/>
                  </a:moveTo>
                  <a:lnTo>
                    <a:pt x="148551" y="32994"/>
                  </a:lnTo>
                  <a:lnTo>
                    <a:pt x="135890" y="32994"/>
                  </a:lnTo>
                  <a:lnTo>
                    <a:pt x="131406" y="36525"/>
                  </a:lnTo>
                  <a:lnTo>
                    <a:pt x="131406" y="48323"/>
                  </a:lnTo>
                  <a:lnTo>
                    <a:pt x="135864" y="51523"/>
                  </a:lnTo>
                  <a:lnTo>
                    <a:pt x="142468" y="51523"/>
                  </a:lnTo>
                  <a:lnTo>
                    <a:pt x="142621" y="58381"/>
                  </a:lnTo>
                  <a:lnTo>
                    <a:pt x="138277" y="63804"/>
                  </a:lnTo>
                  <a:lnTo>
                    <a:pt x="129336" y="67411"/>
                  </a:lnTo>
                  <a:lnTo>
                    <a:pt x="132448" y="74561"/>
                  </a:lnTo>
                  <a:lnTo>
                    <a:pt x="140944" y="70472"/>
                  </a:lnTo>
                  <a:lnTo>
                    <a:pt x="147180" y="64719"/>
                  </a:lnTo>
                  <a:lnTo>
                    <a:pt x="151028" y="57378"/>
                  </a:lnTo>
                  <a:lnTo>
                    <a:pt x="151892" y="51523"/>
                  </a:lnTo>
                  <a:lnTo>
                    <a:pt x="152247" y="49136"/>
                  </a:lnTo>
                  <a:lnTo>
                    <a:pt x="152336" y="39801"/>
                  </a:lnTo>
                  <a:lnTo>
                    <a:pt x="152336" y="3887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8081990" y="6289531"/>
              <a:ext cx="351875" cy="72438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7587824" y="6322535"/>
              <a:ext cx="1905635" cy="402590"/>
            </a:xfrm>
            <a:custGeom>
              <a:avLst/>
              <a:gdLst/>
              <a:ahLst/>
              <a:cxnLst/>
              <a:rect l="l" t="t" r="r" b="b"/>
              <a:pathLst>
                <a:path w="1905634" h="402590">
                  <a:moveTo>
                    <a:pt x="44729" y="92913"/>
                  </a:moveTo>
                  <a:lnTo>
                    <a:pt x="0" y="92913"/>
                  </a:lnTo>
                  <a:lnTo>
                    <a:pt x="0" y="143916"/>
                  </a:lnTo>
                  <a:lnTo>
                    <a:pt x="11887" y="143916"/>
                  </a:lnTo>
                  <a:lnTo>
                    <a:pt x="11887" y="102425"/>
                  </a:lnTo>
                  <a:lnTo>
                    <a:pt x="32854" y="102425"/>
                  </a:lnTo>
                  <a:lnTo>
                    <a:pt x="32854" y="143916"/>
                  </a:lnTo>
                  <a:lnTo>
                    <a:pt x="44729" y="143916"/>
                  </a:lnTo>
                  <a:lnTo>
                    <a:pt x="44729" y="92913"/>
                  </a:lnTo>
                  <a:close/>
                </a:path>
                <a:path w="1905634" h="402590">
                  <a:moveTo>
                    <a:pt x="105651" y="92913"/>
                  </a:moveTo>
                  <a:lnTo>
                    <a:pt x="69608" y="92913"/>
                  </a:lnTo>
                  <a:lnTo>
                    <a:pt x="65151" y="131025"/>
                  </a:lnTo>
                  <a:lnTo>
                    <a:pt x="63004" y="133667"/>
                  </a:lnTo>
                  <a:lnTo>
                    <a:pt x="58928" y="133667"/>
                  </a:lnTo>
                  <a:lnTo>
                    <a:pt x="57467" y="133248"/>
                  </a:lnTo>
                  <a:lnTo>
                    <a:pt x="55372" y="144183"/>
                  </a:lnTo>
                  <a:lnTo>
                    <a:pt x="57035" y="144818"/>
                  </a:lnTo>
                  <a:lnTo>
                    <a:pt x="58648" y="145161"/>
                  </a:lnTo>
                  <a:lnTo>
                    <a:pt x="69329" y="145161"/>
                  </a:lnTo>
                  <a:lnTo>
                    <a:pt x="74409" y="139179"/>
                  </a:lnTo>
                  <a:lnTo>
                    <a:pt x="75971" y="127812"/>
                  </a:lnTo>
                  <a:lnTo>
                    <a:pt x="79032" y="102425"/>
                  </a:lnTo>
                  <a:lnTo>
                    <a:pt x="93776" y="102425"/>
                  </a:lnTo>
                  <a:lnTo>
                    <a:pt x="93776" y="143916"/>
                  </a:lnTo>
                  <a:lnTo>
                    <a:pt x="105651" y="143916"/>
                  </a:lnTo>
                  <a:lnTo>
                    <a:pt x="105651" y="92913"/>
                  </a:lnTo>
                  <a:close/>
                </a:path>
                <a:path w="1905634" h="402590">
                  <a:moveTo>
                    <a:pt x="168821" y="118833"/>
                  </a:moveTo>
                  <a:lnTo>
                    <a:pt x="147129" y="91668"/>
                  </a:lnTo>
                  <a:lnTo>
                    <a:pt x="138430" y="91668"/>
                  </a:lnTo>
                  <a:lnTo>
                    <a:pt x="130149" y="95084"/>
                  </a:lnTo>
                  <a:lnTo>
                    <a:pt x="124028" y="98780"/>
                  </a:lnTo>
                  <a:lnTo>
                    <a:pt x="128447" y="106730"/>
                  </a:lnTo>
                  <a:lnTo>
                    <a:pt x="133629" y="103822"/>
                  </a:lnTo>
                  <a:lnTo>
                    <a:pt x="139255" y="101320"/>
                  </a:lnTo>
                  <a:lnTo>
                    <a:pt x="153162" y="101320"/>
                  </a:lnTo>
                  <a:lnTo>
                    <a:pt x="156514" y="105613"/>
                  </a:lnTo>
                  <a:lnTo>
                    <a:pt x="156933" y="111315"/>
                  </a:lnTo>
                  <a:lnTo>
                    <a:pt x="156933" y="118833"/>
                  </a:lnTo>
                  <a:lnTo>
                    <a:pt x="156933" y="129552"/>
                  </a:lnTo>
                  <a:lnTo>
                    <a:pt x="152273" y="133337"/>
                  </a:lnTo>
                  <a:lnTo>
                    <a:pt x="147599" y="135724"/>
                  </a:lnTo>
                  <a:lnTo>
                    <a:pt x="137515" y="135724"/>
                  </a:lnTo>
                  <a:lnTo>
                    <a:pt x="133591" y="133794"/>
                  </a:lnTo>
                  <a:lnTo>
                    <a:pt x="133591" y="129298"/>
                  </a:lnTo>
                  <a:lnTo>
                    <a:pt x="134683" y="125514"/>
                  </a:lnTo>
                  <a:lnTo>
                    <a:pt x="138468" y="122453"/>
                  </a:lnTo>
                  <a:lnTo>
                    <a:pt x="145643" y="120192"/>
                  </a:lnTo>
                  <a:lnTo>
                    <a:pt x="156933" y="118833"/>
                  </a:lnTo>
                  <a:lnTo>
                    <a:pt x="156933" y="111315"/>
                  </a:lnTo>
                  <a:lnTo>
                    <a:pt x="140970" y="113423"/>
                  </a:lnTo>
                  <a:lnTo>
                    <a:pt x="130162" y="117157"/>
                  </a:lnTo>
                  <a:lnTo>
                    <a:pt x="124015" y="122694"/>
                  </a:lnTo>
                  <a:lnTo>
                    <a:pt x="122072" y="130225"/>
                  </a:lnTo>
                  <a:lnTo>
                    <a:pt x="122072" y="139065"/>
                  </a:lnTo>
                  <a:lnTo>
                    <a:pt x="129133" y="145173"/>
                  </a:lnTo>
                  <a:lnTo>
                    <a:pt x="145732" y="145173"/>
                  </a:lnTo>
                  <a:lnTo>
                    <a:pt x="152501" y="141732"/>
                  </a:lnTo>
                  <a:lnTo>
                    <a:pt x="157797" y="137604"/>
                  </a:lnTo>
                  <a:lnTo>
                    <a:pt x="158140" y="137604"/>
                  </a:lnTo>
                  <a:lnTo>
                    <a:pt x="159054" y="143929"/>
                  </a:lnTo>
                  <a:lnTo>
                    <a:pt x="168821" y="143929"/>
                  </a:lnTo>
                  <a:lnTo>
                    <a:pt x="168821" y="137604"/>
                  </a:lnTo>
                  <a:lnTo>
                    <a:pt x="168821" y="135724"/>
                  </a:lnTo>
                  <a:lnTo>
                    <a:pt x="168821" y="118833"/>
                  </a:lnTo>
                  <a:close/>
                </a:path>
                <a:path w="1905634" h="402590">
                  <a:moveTo>
                    <a:pt x="232257" y="137426"/>
                  </a:moveTo>
                  <a:lnTo>
                    <a:pt x="227291" y="129768"/>
                  </a:lnTo>
                  <a:lnTo>
                    <a:pt x="223405" y="132803"/>
                  </a:lnTo>
                  <a:lnTo>
                    <a:pt x="218655" y="135369"/>
                  </a:lnTo>
                  <a:lnTo>
                    <a:pt x="203022" y="135369"/>
                  </a:lnTo>
                  <a:lnTo>
                    <a:pt x="196164" y="128676"/>
                  </a:lnTo>
                  <a:lnTo>
                    <a:pt x="196164" y="108229"/>
                  </a:lnTo>
                  <a:lnTo>
                    <a:pt x="203136" y="101473"/>
                  </a:lnTo>
                  <a:lnTo>
                    <a:pt x="217766" y="101473"/>
                  </a:lnTo>
                  <a:lnTo>
                    <a:pt x="221716" y="103187"/>
                  </a:lnTo>
                  <a:lnTo>
                    <a:pt x="225691" y="106375"/>
                  </a:lnTo>
                  <a:lnTo>
                    <a:pt x="231317" y="98856"/>
                  </a:lnTo>
                  <a:lnTo>
                    <a:pt x="227126" y="94754"/>
                  </a:lnTo>
                  <a:lnTo>
                    <a:pt x="220751" y="91668"/>
                  </a:lnTo>
                  <a:lnTo>
                    <a:pt x="212674" y="91668"/>
                  </a:lnTo>
                  <a:lnTo>
                    <a:pt x="201701" y="93459"/>
                  </a:lnTo>
                  <a:lnTo>
                    <a:pt x="192570" y="98679"/>
                  </a:lnTo>
                  <a:lnTo>
                    <a:pt x="186321" y="107099"/>
                  </a:lnTo>
                  <a:lnTo>
                    <a:pt x="183997" y="118491"/>
                  </a:lnTo>
                  <a:lnTo>
                    <a:pt x="186131" y="129794"/>
                  </a:lnTo>
                  <a:lnTo>
                    <a:pt x="191985" y="138163"/>
                  </a:lnTo>
                  <a:lnTo>
                    <a:pt x="200825" y="143370"/>
                  </a:lnTo>
                  <a:lnTo>
                    <a:pt x="211861" y="145161"/>
                  </a:lnTo>
                  <a:lnTo>
                    <a:pt x="219036" y="145161"/>
                  </a:lnTo>
                  <a:lnTo>
                    <a:pt x="226415" y="142532"/>
                  </a:lnTo>
                  <a:lnTo>
                    <a:pt x="232257" y="137426"/>
                  </a:lnTo>
                  <a:close/>
                </a:path>
                <a:path w="1905634" h="402590">
                  <a:moveTo>
                    <a:pt x="293789" y="92925"/>
                  </a:moveTo>
                  <a:lnTo>
                    <a:pt x="244055" y="92925"/>
                  </a:lnTo>
                  <a:lnTo>
                    <a:pt x="244055" y="102425"/>
                  </a:lnTo>
                  <a:lnTo>
                    <a:pt x="262953" y="102425"/>
                  </a:lnTo>
                  <a:lnTo>
                    <a:pt x="262953" y="143929"/>
                  </a:lnTo>
                  <a:lnTo>
                    <a:pt x="274904" y="143929"/>
                  </a:lnTo>
                  <a:lnTo>
                    <a:pt x="274904" y="102425"/>
                  </a:lnTo>
                  <a:lnTo>
                    <a:pt x="293789" y="102425"/>
                  </a:lnTo>
                  <a:lnTo>
                    <a:pt x="293789" y="92925"/>
                  </a:lnTo>
                  <a:close/>
                </a:path>
                <a:path w="1905634" h="402590">
                  <a:moveTo>
                    <a:pt x="352501" y="92913"/>
                  </a:moveTo>
                  <a:lnTo>
                    <a:pt x="341680" y="92913"/>
                  </a:lnTo>
                  <a:lnTo>
                    <a:pt x="325640" y="118135"/>
                  </a:lnTo>
                  <a:lnTo>
                    <a:pt x="323951" y="121221"/>
                  </a:lnTo>
                  <a:lnTo>
                    <a:pt x="321144" y="125831"/>
                  </a:lnTo>
                  <a:lnTo>
                    <a:pt x="319405" y="128930"/>
                  </a:lnTo>
                  <a:lnTo>
                    <a:pt x="319036" y="128930"/>
                  </a:lnTo>
                  <a:lnTo>
                    <a:pt x="319455" y="122580"/>
                  </a:lnTo>
                  <a:lnTo>
                    <a:pt x="320090" y="115785"/>
                  </a:lnTo>
                  <a:lnTo>
                    <a:pt x="320090" y="92913"/>
                  </a:lnTo>
                  <a:lnTo>
                    <a:pt x="308622" y="92913"/>
                  </a:lnTo>
                  <a:lnTo>
                    <a:pt x="308622" y="143916"/>
                  </a:lnTo>
                  <a:lnTo>
                    <a:pt x="319443" y="143916"/>
                  </a:lnTo>
                  <a:lnTo>
                    <a:pt x="335521" y="118630"/>
                  </a:lnTo>
                  <a:lnTo>
                    <a:pt x="341718" y="107823"/>
                  </a:lnTo>
                  <a:lnTo>
                    <a:pt x="342125" y="107823"/>
                  </a:lnTo>
                  <a:lnTo>
                    <a:pt x="341668" y="114300"/>
                  </a:lnTo>
                  <a:lnTo>
                    <a:pt x="341045" y="121056"/>
                  </a:lnTo>
                  <a:lnTo>
                    <a:pt x="341045" y="143916"/>
                  </a:lnTo>
                  <a:lnTo>
                    <a:pt x="352501" y="143916"/>
                  </a:lnTo>
                  <a:lnTo>
                    <a:pt x="352501" y="92913"/>
                  </a:lnTo>
                  <a:close/>
                </a:path>
                <a:path w="1905634" h="402590">
                  <a:moveTo>
                    <a:pt x="420039" y="143929"/>
                  </a:moveTo>
                  <a:lnTo>
                    <a:pt x="405599" y="122288"/>
                  </a:lnTo>
                  <a:lnTo>
                    <a:pt x="403745" y="119494"/>
                  </a:lnTo>
                  <a:lnTo>
                    <a:pt x="402221" y="117208"/>
                  </a:lnTo>
                  <a:lnTo>
                    <a:pt x="404533" y="112776"/>
                  </a:lnTo>
                  <a:lnTo>
                    <a:pt x="406412" y="109181"/>
                  </a:lnTo>
                  <a:lnTo>
                    <a:pt x="408990" y="104114"/>
                  </a:lnTo>
                  <a:lnTo>
                    <a:pt x="410679" y="103098"/>
                  </a:lnTo>
                  <a:lnTo>
                    <a:pt x="414147" y="103098"/>
                  </a:lnTo>
                  <a:lnTo>
                    <a:pt x="414845" y="103352"/>
                  </a:lnTo>
                  <a:lnTo>
                    <a:pt x="415645" y="103606"/>
                  </a:lnTo>
                  <a:lnTo>
                    <a:pt x="415734" y="103098"/>
                  </a:lnTo>
                  <a:lnTo>
                    <a:pt x="417537" y="92456"/>
                  </a:lnTo>
                  <a:lnTo>
                    <a:pt x="416382" y="91922"/>
                  </a:lnTo>
                  <a:lnTo>
                    <a:pt x="414959" y="91668"/>
                  </a:lnTo>
                  <a:lnTo>
                    <a:pt x="406971" y="91668"/>
                  </a:lnTo>
                  <a:lnTo>
                    <a:pt x="403072" y="93814"/>
                  </a:lnTo>
                  <a:lnTo>
                    <a:pt x="398691" y="102476"/>
                  </a:lnTo>
                  <a:lnTo>
                    <a:pt x="393357" y="112776"/>
                  </a:lnTo>
                  <a:lnTo>
                    <a:pt x="382765" y="112776"/>
                  </a:lnTo>
                  <a:lnTo>
                    <a:pt x="382765" y="92925"/>
                  </a:lnTo>
                  <a:lnTo>
                    <a:pt x="370878" y="92925"/>
                  </a:lnTo>
                  <a:lnTo>
                    <a:pt x="370878" y="143929"/>
                  </a:lnTo>
                  <a:lnTo>
                    <a:pt x="382765" y="143929"/>
                  </a:lnTo>
                  <a:lnTo>
                    <a:pt x="382765" y="122288"/>
                  </a:lnTo>
                  <a:lnTo>
                    <a:pt x="393369" y="122288"/>
                  </a:lnTo>
                  <a:lnTo>
                    <a:pt x="406971" y="143929"/>
                  </a:lnTo>
                  <a:lnTo>
                    <a:pt x="420039" y="143929"/>
                  </a:lnTo>
                  <a:close/>
                </a:path>
                <a:path w="1905634" h="402590">
                  <a:moveTo>
                    <a:pt x="896912" y="5880"/>
                  </a:moveTo>
                  <a:lnTo>
                    <a:pt x="893127" y="0"/>
                  </a:lnTo>
                  <a:lnTo>
                    <a:pt x="880465" y="0"/>
                  </a:lnTo>
                  <a:lnTo>
                    <a:pt x="875982" y="3530"/>
                  </a:lnTo>
                  <a:lnTo>
                    <a:pt x="875982" y="15328"/>
                  </a:lnTo>
                  <a:lnTo>
                    <a:pt x="880440" y="18529"/>
                  </a:lnTo>
                  <a:lnTo>
                    <a:pt x="887044" y="18529"/>
                  </a:lnTo>
                  <a:lnTo>
                    <a:pt x="887196" y="25387"/>
                  </a:lnTo>
                  <a:lnTo>
                    <a:pt x="882853" y="30810"/>
                  </a:lnTo>
                  <a:lnTo>
                    <a:pt x="873912" y="34417"/>
                  </a:lnTo>
                  <a:lnTo>
                    <a:pt x="877023" y="41567"/>
                  </a:lnTo>
                  <a:lnTo>
                    <a:pt x="885520" y="37477"/>
                  </a:lnTo>
                  <a:lnTo>
                    <a:pt x="891755" y="31724"/>
                  </a:lnTo>
                  <a:lnTo>
                    <a:pt x="895604" y="24384"/>
                  </a:lnTo>
                  <a:lnTo>
                    <a:pt x="896467" y="18529"/>
                  </a:lnTo>
                  <a:lnTo>
                    <a:pt x="896823" y="16141"/>
                  </a:lnTo>
                  <a:lnTo>
                    <a:pt x="896912" y="6807"/>
                  </a:lnTo>
                  <a:lnTo>
                    <a:pt x="896912" y="5880"/>
                  </a:lnTo>
                  <a:close/>
                </a:path>
                <a:path w="1905634" h="402590">
                  <a:moveTo>
                    <a:pt x="1905330" y="292569"/>
                  </a:moveTo>
                  <a:lnTo>
                    <a:pt x="1896681" y="249758"/>
                  </a:lnTo>
                  <a:lnTo>
                    <a:pt x="1873123" y="214795"/>
                  </a:lnTo>
                  <a:lnTo>
                    <a:pt x="1838159" y="191223"/>
                  </a:lnTo>
                  <a:lnTo>
                    <a:pt x="1795348" y="182587"/>
                  </a:lnTo>
                  <a:lnTo>
                    <a:pt x="1063091" y="182587"/>
                  </a:lnTo>
                  <a:lnTo>
                    <a:pt x="1020279" y="191223"/>
                  </a:lnTo>
                  <a:lnTo>
                    <a:pt x="985316" y="214795"/>
                  </a:lnTo>
                  <a:lnTo>
                    <a:pt x="961745" y="249758"/>
                  </a:lnTo>
                  <a:lnTo>
                    <a:pt x="953109" y="292569"/>
                  </a:lnTo>
                  <a:lnTo>
                    <a:pt x="961745" y="335381"/>
                  </a:lnTo>
                  <a:lnTo>
                    <a:pt x="985316" y="370344"/>
                  </a:lnTo>
                  <a:lnTo>
                    <a:pt x="1020279" y="393915"/>
                  </a:lnTo>
                  <a:lnTo>
                    <a:pt x="1063091" y="402551"/>
                  </a:lnTo>
                  <a:lnTo>
                    <a:pt x="1795348" y="402551"/>
                  </a:lnTo>
                  <a:lnTo>
                    <a:pt x="1838159" y="393915"/>
                  </a:lnTo>
                  <a:lnTo>
                    <a:pt x="1873123" y="370344"/>
                  </a:lnTo>
                  <a:lnTo>
                    <a:pt x="1896681" y="335381"/>
                  </a:lnTo>
                  <a:lnTo>
                    <a:pt x="1905330" y="292569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" name="object 84"/>
          <p:cNvSpPr txBox="1"/>
          <p:nvPr/>
        </p:nvSpPr>
        <p:spPr>
          <a:xfrm>
            <a:off x="18661777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8"/>
              </a:rPr>
              <a:t>32840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85" name="object 85"/>
          <p:cNvGrpSpPr/>
          <p:nvPr/>
        </p:nvGrpSpPr>
        <p:grpSpPr>
          <a:xfrm>
            <a:off x="10065986" y="3355171"/>
            <a:ext cx="9805670" cy="2616835"/>
            <a:chOff x="10065986" y="3355171"/>
            <a:chExt cx="9805670" cy="2616835"/>
          </a:xfrm>
        </p:grpSpPr>
        <p:pic>
          <p:nvPicPr>
            <p:cNvPr id="86" name="object 86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0065986" y="3684662"/>
              <a:ext cx="692041" cy="721359"/>
            </a:xfrm>
            <a:prstGeom prst="rect">
              <a:avLst/>
            </a:prstGeom>
          </p:spPr>
        </p:pic>
        <p:pic>
          <p:nvPicPr>
            <p:cNvPr id="87" name="object 87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0208747" y="4078472"/>
              <a:ext cx="83043" cy="292845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0253341" y="4064536"/>
              <a:ext cx="288921" cy="130082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2759347" y="3355180"/>
              <a:ext cx="574675" cy="1034415"/>
            </a:xfrm>
            <a:custGeom>
              <a:avLst/>
              <a:gdLst/>
              <a:ahLst/>
              <a:cxnLst/>
              <a:rect l="l" t="t" r="r" b="b"/>
              <a:pathLst>
                <a:path w="574675" h="1034414">
                  <a:moveTo>
                    <a:pt x="13843" y="543648"/>
                  </a:moveTo>
                  <a:lnTo>
                    <a:pt x="13474" y="540435"/>
                  </a:lnTo>
                  <a:lnTo>
                    <a:pt x="13030" y="546214"/>
                  </a:lnTo>
                  <a:lnTo>
                    <a:pt x="13843" y="543648"/>
                  </a:lnTo>
                  <a:close/>
                </a:path>
                <a:path w="574675" h="1034414">
                  <a:moveTo>
                    <a:pt x="18173" y="731761"/>
                  </a:moveTo>
                  <a:lnTo>
                    <a:pt x="17945" y="734301"/>
                  </a:lnTo>
                  <a:lnTo>
                    <a:pt x="18122" y="734301"/>
                  </a:lnTo>
                  <a:lnTo>
                    <a:pt x="18173" y="731761"/>
                  </a:lnTo>
                  <a:close/>
                </a:path>
                <a:path w="574675" h="1034414">
                  <a:moveTo>
                    <a:pt x="33058" y="586549"/>
                  </a:moveTo>
                  <a:lnTo>
                    <a:pt x="32334" y="586473"/>
                  </a:lnTo>
                  <a:lnTo>
                    <a:pt x="32804" y="587781"/>
                  </a:lnTo>
                  <a:lnTo>
                    <a:pt x="33058" y="586549"/>
                  </a:lnTo>
                  <a:close/>
                </a:path>
                <a:path w="574675" h="1034414">
                  <a:moveTo>
                    <a:pt x="34163" y="571195"/>
                  </a:moveTo>
                  <a:lnTo>
                    <a:pt x="33921" y="570687"/>
                  </a:lnTo>
                  <a:lnTo>
                    <a:pt x="33947" y="572452"/>
                  </a:lnTo>
                  <a:lnTo>
                    <a:pt x="34137" y="571804"/>
                  </a:lnTo>
                  <a:lnTo>
                    <a:pt x="34163" y="571195"/>
                  </a:lnTo>
                  <a:close/>
                </a:path>
                <a:path w="574675" h="1034414">
                  <a:moveTo>
                    <a:pt x="42786" y="743191"/>
                  </a:moveTo>
                  <a:lnTo>
                    <a:pt x="42722" y="741921"/>
                  </a:lnTo>
                  <a:lnTo>
                    <a:pt x="42570" y="738111"/>
                  </a:lnTo>
                  <a:lnTo>
                    <a:pt x="40830" y="743191"/>
                  </a:lnTo>
                  <a:lnTo>
                    <a:pt x="41884" y="741921"/>
                  </a:lnTo>
                  <a:lnTo>
                    <a:pt x="42786" y="743191"/>
                  </a:lnTo>
                  <a:close/>
                </a:path>
                <a:path w="574675" h="1034414">
                  <a:moveTo>
                    <a:pt x="57670" y="483476"/>
                  </a:moveTo>
                  <a:lnTo>
                    <a:pt x="56578" y="483844"/>
                  </a:lnTo>
                  <a:lnTo>
                    <a:pt x="56705" y="486651"/>
                  </a:lnTo>
                  <a:lnTo>
                    <a:pt x="57670" y="483476"/>
                  </a:lnTo>
                  <a:close/>
                </a:path>
                <a:path w="574675" h="1034414">
                  <a:moveTo>
                    <a:pt x="59537" y="482841"/>
                  </a:moveTo>
                  <a:lnTo>
                    <a:pt x="58623" y="480301"/>
                  </a:lnTo>
                  <a:lnTo>
                    <a:pt x="57670" y="483476"/>
                  </a:lnTo>
                  <a:lnTo>
                    <a:pt x="59537" y="482841"/>
                  </a:lnTo>
                  <a:close/>
                </a:path>
                <a:path w="574675" h="1034414">
                  <a:moveTo>
                    <a:pt x="59817" y="804151"/>
                  </a:moveTo>
                  <a:lnTo>
                    <a:pt x="59055" y="802881"/>
                  </a:lnTo>
                  <a:lnTo>
                    <a:pt x="56299" y="797801"/>
                  </a:lnTo>
                  <a:lnTo>
                    <a:pt x="55549" y="796417"/>
                  </a:lnTo>
                  <a:lnTo>
                    <a:pt x="55549" y="797801"/>
                  </a:lnTo>
                  <a:lnTo>
                    <a:pt x="54000" y="795261"/>
                  </a:lnTo>
                  <a:lnTo>
                    <a:pt x="55549" y="797801"/>
                  </a:lnTo>
                  <a:lnTo>
                    <a:pt x="55549" y="796417"/>
                  </a:lnTo>
                  <a:lnTo>
                    <a:pt x="54927" y="795261"/>
                  </a:lnTo>
                  <a:lnTo>
                    <a:pt x="56146" y="795261"/>
                  </a:lnTo>
                  <a:lnTo>
                    <a:pt x="57962" y="796531"/>
                  </a:lnTo>
                  <a:lnTo>
                    <a:pt x="57912" y="793991"/>
                  </a:lnTo>
                  <a:lnTo>
                    <a:pt x="55765" y="788911"/>
                  </a:lnTo>
                  <a:lnTo>
                    <a:pt x="53086" y="782561"/>
                  </a:lnTo>
                  <a:lnTo>
                    <a:pt x="52654" y="781291"/>
                  </a:lnTo>
                  <a:lnTo>
                    <a:pt x="52209" y="780021"/>
                  </a:lnTo>
                  <a:lnTo>
                    <a:pt x="50774" y="775843"/>
                  </a:lnTo>
                  <a:lnTo>
                    <a:pt x="50774" y="787641"/>
                  </a:lnTo>
                  <a:lnTo>
                    <a:pt x="49987" y="788911"/>
                  </a:lnTo>
                  <a:lnTo>
                    <a:pt x="48831" y="788911"/>
                  </a:lnTo>
                  <a:lnTo>
                    <a:pt x="48399" y="787641"/>
                  </a:lnTo>
                  <a:lnTo>
                    <a:pt x="49288" y="787641"/>
                  </a:lnTo>
                  <a:lnTo>
                    <a:pt x="48691" y="783831"/>
                  </a:lnTo>
                  <a:lnTo>
                    <a:pt x="48793" y="781291"/>
                  </a:lnTo>
                  <a:lnTo>
                    <a:pt x="49263" y="783831"/>
                  </a:lnTo>
                  <a:lnTo>
                    <a:pt x="49974" y="785101"/>
                  </a:lnTo>
                  <a:lnTo>
                    <a:pt x="50774" y="787641"/>
                  </a:lnTo>
                  <a:lnTo>
                    <a:pt x="50774" y="775843"/>
                  </a:lnTo>
                  <a:lnTo>
                    <a:pt x="49593" y="772401"/>
                  </a:lnTo>
                  <a:lnTo>
                    <a:pt x="47142" y="760971"/>
                  </a:lnTo>
                  <a:lnTo>
                    <a:pt x="45415" y="749541"/>
                  </a:lnTo>
                  <a:lnTo>
                    <a:pt x="41097" y="744461"/>
                  </a:lnTo>
                  <a:lnTo>
                    <a:pt x="40830" y="743191"/>
                  </a:lnTo>
                  <a:lnTo>
                    <a:pt x="39014" y="740651"/>
                  </a:lnTo>
                  <a:lnTo>
                    <a:pt x="38011" y="738111"/>
                  </a:lnTo>
                  <a:lnTo>
                    <a:pt x="39712" y="736841"/>
                  </a:lnTo>
                  <a:lnTo>
                    <a:pt x="41071" y="738111"/>
                  </a:lnTo>
                  <a:lnTo>
                    <a:pt x="40220" y="736841"/>
                  </a:lnTo>
                  <a:lnTo>
                    <a:pt x="38519" y="734301"/>
                  </a:lnTo>
                  <a:lnTo>
                    <a:pt x="37172" y="731380"/>
                  </a:lnTo>
                  <a:lnTo>
                    <a:pt x="37172" y="785101"/>
                  </a:lnTo>
                  <a:lnTo>
                    <a:pt x="36957" y="793991"/>
                  </a:lnTo>
                  <a:lnTo>
                    <a:pt x="35839" y="793991"/>
                  </a:lnTo>
                  <a:lnTo>
                    <a:pt x="35814" y="795261"/>
                  </a:lnTo>
                  <a:lnTo>
                    <a:pt x="33667" y="788911"/>
                  </a:lnTo>
                  <a:lnTo>
                    <a:pt x="31711" y="783145"/>
                  </a:lnTo>
                  <a:lnTo>
                    <a:pt x="37172" y="785101"/>
                  </a:lnTo>
                  <a:lnTo>
                    <a:pt x="37172" y="731380"/>
                  </a:lnTo>
                  <a:lnTo>
                    <a:pt x="35598" y="727951"/>
                  </a:lnTo>
                  <a:lnTo>
                    <a:pt x="33667" y="720331"/>
                  </a:lnTo>
                  <a:lnTo>
                    <a:pt x="31508" y="713981"/>
                  </a:lnTo>
                  <a:lnTo>
                    <a:pt x="30480" y="706361"/>
                  </a:lnTo>
                  <a:lnTo>
                    <a:pt x="31394" y="701281"/>
                  </a:lnTo>
                  <a:lnTo>
                    <a:pt x="32588" y="702551"/>
                  </a:lnTo>
                  <a:lnTo>
                    <a:pt x="32613" y="701281"/>
                  </a:lnTo>
                  <a:lnTo>
                    <a:pt x="32715" y="694931"/>
                  </a:lnTo>
                  <a:lnTo>
                    <a:pt x="24815" y="694931"/>
                  </a:lnTo>
                  <a:lnTo>
                    <a:pt x="26974" y="686041"/>
                  </a:lnTo>
                  <a:lnTo>
                    <a:pt x="27660" y="688581"/>
                  </a:lnTo>
                  <a:lnTo>
                    <a:pt x="27495" y="686041"/>
                  </a:lnTo>
                  <a:lnTo>
                    <a:pt x="27241" y="682231"/>
                  </a:lnTo>
                  <a:lnTo>
                    <a:pt x="6819" y="682231"/>
                  </a:lnTo>
                  <a:lnTo>
                    <a:pt x="4851" y="682231"/>
                  </a:lnTo>
                  <a:lnTo>
                    <a:pt x="4521" y="682231"/>
                  </a:lnTo>
                  <a:lnTo>
                    <a:pt x="4622" y="686041"/>
                  </a:lnTo>
                  <a:lnTo>
                    <a:pt x="5118" y="693661"/>
                  </a:lnTo>
                  <a:lnTo>
                    <a:pt x="6654" y="700011"/>
                  </a:lnTo>
                  <a:lnTo>
                    <a:pt x="9956" y="700011"/>
                  </a:lnTo>
                  <a:lnTo>
                    <a:pt x="6172" y="701281"/>
                  </a:lnTo>
                  <a:lnTo>
                    <a:pt x="11264" y="713981"/>
                  </a:lnTo>
                  <a:lnTo>
                    <a:pt x="14554" y="720331"/>
                  </a:lnTo>
                  <a:lnTo>
                    <a:pt x="11468" y="720331"/>
                  </a:lnTo>
                  <a:lnTo>
                    <a:pt x="16268" y="725411"/>
                  </a:lnTo>
                  <a:lnTo>
                    <a:pt x="17310" y="725411"/>
                  </a:lnTo>
                  <a:lnTo>
                    <a:pt x="19900" y="733031"/>
                  </a:lnTo>
                  <a:lnTo>
                    <a:pt x="19900" y="734301"/>
                  </a:lnTo>
                  <a:lnTo>
                    <a:pt x="18122" y="734301"/>
                  </a:lnTo>
                  <a:lnTo>
                    <a:pt x="18008" y="739381"/>
                  </a:lnTo>
                  <a:lnTo>
                    <a:pt x="22021" y="736841"/>
                  </a:lnTo>
                  <a:lnTo>
                    <a:pt x="22326" y="744461"/>
                  </a:lnTo>
                  <a:lnTo>
                    <a:pt x="19824" y="741921"/>
                  </a:lnTo>
                  <a:lnTo>
                    <a:pt x="21196" y="748271"/>
                  </a:lnTo>
                  <a:lnTo>
                    <a:pt x="22047" y="748271"/>
                  </a:lnTo>
                  <a:lnTo>
                    <a:pt x="25019" y="750811"/>
                  </a:lnTo>
                  <a:lnTo>
                    <a:pt x="27038" y="754621"/>
                  </a:lnTo>
                  <a:lnTo>
                    <a:pt x="27838" y="763511"/>
                  </a:lnTo>
                  <a:lnTo>
                    <a:pt x="25539" y="764781"/>
                  </a:lnTo>
                  <a:lnTo>
                    <a:pt x="27343" y="764781"/>
                  </a:lnTo>
                  <a:lnTo>
                    <a:pt x="30429" y="767321"/>
                  </a:lnTo>
                  <a:lnTo>
                    <a:pt x="30835" y="772401"/>
                  </a:lnTo>
                  <a:lnTo>
                    <a:pt x="30035" y="772401"/>
                  </a:lnTo>
                  <a:lnTo>
                    <a:pt x="28536" y="771131"/>
                  </a:lnTo>
                  <a:lnTo>
                    <a:pt x="29883" y="781291"/>
                  </a:lnTo>
                  <a:lnTo>
                    <a:pt x="28498" y="781291"/>
                  </a:lnTo>
                  <a:lnTo>
                    <a:pt x="30492" y="788911"/>
                  </a:lnTo>
                  <a:lnTo>
                    <a:pt x="25044" y="783831"/>
                  </a:lnTo>
                  <a:lnTo>
                    <a:pt x="28867" y="788911"/>
                  </a:lnTo>
                  <a:lnTo>
                    <a:pt x="36309" y="796531"/>
                  </a:lnTo>
                  <a:lnTo>
                    <a:pt x="37960" y="804151"/>
                  </a:lnTo>
                  <a:lnTo>
                    <a:pt x="59817" y="804151"/>
                  </a:lnTo>
                  <a:close/>
                </a:path>
                <a:path w="574675" h="1034414">
                  <a:moveTo>
                    <a:pt x="73723" y="830427"/>
                  </a:moveTo>
                  <a:lnTo>
                    <a:pt x="72136" y="829551"/>
                  </a:lnTo>
                  <a:lnTo>
                    <a:pt x="72821" y="831621"/>
                  </a:lnTo>
                  <a:lnTo>
                    <a:pt x="73723" y="830427"/>
                  </a:lnTo>
                  <a:close/>
                </a:path>
                <a:path w="574675" h="1034414">
                  <a:moveTo>
                    <a:pt x="77050" y="835901"/>
                  </a:moveTo>
                  <a:lnTo>
                    <a:pt x="76746" y="834631"/>
                  </a:lnTo>
                  <a:lnTo>
                    <a:pt x="76327" y="827011"/>
                  </a:lnTo>
                  <a:lnTo>
                    <a:pt x="73723" y="830427"/>
                  </a:lnTo>
                  <a:lnTo>
                    <a:pt x="74422" y="830821"/>
                  </a:lnTo>
                  <a:lnTo>
                    <a:pt x="77050" y="835901"/>
                  </a:lnTo>
                  <a:close/>
                </a:path>
                <a:path w="574675" h="1034414">
                  <a:moveTo>
                    <a:pt x="110693" y="892403"/>
                  </a:moveTo>
                  <a:lnTo>
                    <a:pt x="109931" y="890511"/>
                  </a:lnTo>
                  <a:lnTo>
                    <a:pt x="109664" y="891654"/>
                  </a:lnTo>
                  <a:lnTo>
                    <a:pt x="110693" y="892403"/>
                  </a:lnTo>
                  <a:close/>
                </a:path>
                <a:path w="574675" h="1034414">
                  <a:moveTo>
                    <a:pt x="115112" y="895591"/>
                  </a:moveTo>
                  <a:lnTo>
                    <a:pt x="110693" y="892403"/>
                  </a:lnTo>
                  <a:lnTo>
                    <a:pt x="113017" y="898131"/>
                  </a:lnTo>
                  <a:lnTo>
                    <a:pt x="115112" y="895591"/>
                  </a:lnTo>
                  <a:close/>
                </a:path>
                <a:path w="574675" h="1034414">
                  <a:moveTo>
                    <a:pt x="116827" y="896861"/>
                  </a:moveTo>
                  <a:lnTo>
                    <a:pt x="116687" y="896861"/>
                  </a:lnTo>
                  <a:lnTo>
                    <a:pt x="116636" y="897470"/>
                  </a:lnTo>
                  <a:lnTo>
                    <a:pt x="116827" y="896861"/>
                  </a:lnTo>
                  <a:close/>
                </a:path>
                <a:path w="574675" h="1034414">
                  <a:moveTo>
                    <a:pt x="123024" y="899426"/>
                  </a:moveTo>
                  <a:lnTo>
                    <a:pt x="117487" y="892987"/>
                  </a:lnTo>
                  <a:lnTo>
                    <a:pt x="117500" y="894308"/>
                  </a:lnTo>
                  <a:lnTo>
                    <a:pt x="117221" y="895388"/>
                  </a:lnTo>
                  <a:lnTo>
                    <a:pt x="116840" y="896366"/>
                  </a:lnTo>
                  <a:lnTo>
                    <a:pt x="117995" y="894473"/>
                  </a:lnTo>
                  <a:lnTo>
                    <a:pt x="123024" y="899426"/>
                  </a:lnTo>
                  <a:close/>
                </a:path>
                <a:path w="574675" h="1034414">
                  <a:moveTo>
                    <a:pt x="150749" y="926376"/>
                  </a:moveTo>
                  <a:lnTo>
                    <a:pt x="150063" y="926071"/>
                  </a:lnTo>
                  <a:lnTo>
                    <a:pt x="150736" y="928103"/>
                  </a:lnTo>
                  <a:lnTo>
                    <a:pt x="150749" y="926376"/>
                  </a:lnTo>
                  <a:close/>
                </a:path>
                <a:path w="574675" h="1034414">
                  <a:moveTo>
                    <a:pt x="155752" y="928611"/>
                  </a:moveTo>
                  <a:lnTo>
                    <a:pt x="150761" y="923531"/>
                  </a:lnTo>
                  <a:lnTo>
                    <a:pt x="150749" y="926376"/>
                  </a:lnTo>
                  <a:lnTo>
                    <a:pt x="155752" y="928611"/>
                  </a:lnTo>
                  <a:close/>
                </a:path>
                <a:path w="574675" h="1034414">
                  <a:moveTo>
                    <a:pt x="168097" y="304253"/>
                  </a:moveTo>
                  <a:lnTo>
                    <a:pt x="167779" y="302768"/>
                  </a:lnTo>
                  <a:lnTo>
                    <a:pt x="167817" y="303606"/>
                  </a:lnTo>
                  <a:lnTo>
                    <a:pt x="168033" y="304507"/>
                  </a:lnTo>
                  <a:lnTo>
                    <a:pt x="168084" y="304355"/>
                  </a:lnTo>
                  <a:close/>
                </a:path>
                <a:path w="574675" h="1034414">
                  <a:moveTo>
                    <a:pt x="169202" y="325361"/>
                  </a:moveTo>
                  <a:lnTo>
                    <a:pt x="169037" y="321894"/>
                  </a:lnTo>
                  <a:lnTo>
                    <a:pt x="168694" y="322821"/>
                  </a:lnTo>
                  <a:lnTo>
                    <a:pt x="169202" y="325361"/>
                  </a:lnTo>
                  <a:close/>
                </a:path>
                <a:path w="574675" h="1034414">
                  <a:moveTo>
                    <a:pt x="169367" y="301231"/>
                  </a:moveTo>
                  <a:lnTo>
                    <a:pt x="168973" y="299961"/>
                  </a:lnTo>
                  <a:lnTo>
                    <a:pt x="169367" y="301447"/>
                  </a:lnTo>
                  <a:lnTo>
                    <a:pt x="169367" y="301231"/>
                  </a:lnTo>
                  <a:close/>
                </a:path>
                <a:path w="574675" h="1034414">
                  <a:moveTo>
                    <a:pt x="169481" y="320700"/>
                  </a:moveTo>
                  <a:lnTo>
                    <a:pt x="168960" y="320281"/>
                  </a:lnTo>
                  <a:lnTo>
                    <a:pt x="169037" y="321894"/>
                  </a:lnTo>
                  <a:lnTo>
                    <a:pt x="169481" y="320700"/>
                  </a:lnTo>
                  <a:close/>
                </a:path>
                <a:path w="574675" h="1034414">
                  <a:moveTo>
                    <a:pt x="177990" y="341122"/>
                  </a:moveTo>
                  <a:lnTo>
                    <a:pt x="177901" y="338061"/>
                  </a:lnTo>
                  <a:lnTo>
                    <a:pt x="177482" y="340601"/>
                  </a:lnTo>
                  <a:lnTo>
                    <a:pt x="177990" y="341122"/>
                  </a:lnTo>
                  <a:close/>
                </a:path>
                <a:path w="574675" h="1034414">
                  <a:moveTo>
                    <a:pt x="178612" y="341757"/>
                  </a:moveTo>
                  <a:lnTo>
                    <a:pt x="177990" y="341122"/>
                  </a:lnTo>
                  <a:lnTo>
                    <a:pt x="178015" y="341922"/>
                  </a:lnTo>
                  <a:lnTo>
                    <a:pt x="178612" y="341757"/>
                  </a:lnTo>
                  <a:close/>
                </a:path>
                <a:path w="574675" h="1034414">
                  <a:moveTo>
                    <a:pt x="179108" y="247916"/>
                  </a:moveTo>
                  <a:lnTo>
                    <a:pt x="178638" y="248500"/>
                  </a:lnTo>
                  <a:lnTo>
                    <a:pt x="178282" y="249123"/>
                  </a:lnTo>
                  <a:lnTo>
                    <a:pt x="178435" y="249580"/>
                  </a:lnTo>
                  <a:lnTo>
                    <a:pt x="178676" y="248983"/>
                  </a:lnTo>
                  <a:lnTo>
                    <a:pt x="179108" y="247916"/>
                  </a:lnTo>
                  <a:close/>
                </a:path>
                <a:path w="574675" h="1034414">
                  <a:moveTo>
                    <a:pt x="180479" y="371081"/>
                  </a:moveTo>
                  <a:lnTo>
                    <a:pt x="180136" y="370497"/>
                  </a:lnTo>
                  <a:lnTo>
                    <a:pt x="179616" y="369811"/>
                  </a:lnTo>
                  <a:lnTo>
                    <a:pt x="180251" y="371144"/>
                  </a:lnTo>
                  <a:lnTo>
                    <a:pt x="180479" y="371081"/>
                  </a:lnTo>
                  <a:close/>
                </a:path>
                <a:path w="574675" h="1034414">
                  <a:moveTo>
                    <a:pt x="184391" y="369722"/>
                  </a:moveTo>
                  <a:lnTo>
                    <a:pt x="184048" y="369290"/>
                  </a:lnTo>
                  <a:lnTo>
                    <a:pt x="183743" y="369811"/>
                  </a:lnTo>
                  <a:lnTo>
                    <a:pt x="184365" y="369811"/>
                  </a:lnTo>
                  <a:close/>
                </a:path>
                <a:path w="574675" h="1034414">
                  <a:moveTo>
                    <a:pt x="184835" y="230111"/>
                  </a:moveTo>
                  <a:lnTo>
                    <a:pt x="184823" y="229958"/>
                  </a:lnTo>
                  <a:lnTo>
                    <a:pt x="183578" y="227571"/>
                  </a:lnTo>
                  <a:lnTo>
                    <a:pt x="183108" y="232651"/>
                  </a:lnTo>
                  <a:lnTo>
                    <a:pt x="184835" y="230111"/>
                  </a:lnTo>
                  <a:close/>
                </a:path>
                <a:path w="574675" h="1034414">
                  <a:moveTo>
                    <a:pt x="185229" y="382511"/>
                  </a:moveTo>
                  <a:lnTo>
                    <a:pt x="183045" y="378701"/>
                  </a:lnTo>
                  <a:lnTo>
                    <a:pt x="182638" y="377431"/>
                  </a:lnTo>
                  <a:lnTo>
                    <a:pt x="181432" y="373621"/>
                  </a:lnTo>
                  <a:lnTo>
                    <a:pt x="180251" y="371144"/>
                  </a:lnTo>
                  <a:lnTo>
                    <a:pt x="175729" y="372351"/>
                  </a:lnTo>
                  <a:lnTo>
                    <a:pt x="180111" y="381241"/>
                  </a:lnTo>
                  <a:lnTo>
                    <a:pt x="181457" y="377990"/>
                  </a:lnTo>
                  <a:lnTo>
                    <a:pt x="185229" y="382511"/>
                  </a:lnTo>
                  <a:close/>
                </a:path>
                <a:path w="574675" h="1034414">
                  <a:moveTo>
                    <a:pt x="188353" y="963510"/>
                  </a:moveTo>
                  <a:lnTo>
                    <a:pt x="188137" y="962901"/>
                  </a:lnTo>
                  <a:lnTo>
                    <a:pt x="187401" y="962901"/>
                  </a:lnTo>
                  <a:lnTo>
                    <a:pt x="187833" y="963358"/>
                  </a:lnTo>
                  <a:lnTo>
                    <a:pt x="188353" y="963510"/>
                  </a:lnTo>
                  <a:close/>
                </a:path>
                <a:path w="574675" h="1034414">
                  <a:moveTo>
                    <a:pt x="192570" y="284721"/>
                  </a:moveTo>
                  <a:lnTo>
                    <a:pt x="192430" y="285991"/>
                  </a:lnTo>
                  <a:lnTo>
                    <a:pt x="192570" y="284721"/>
                  </a:lnTo>
                  <a:close/>
                </a:path>
                <a:path w="574675" h="1034414">
                  <a:moveTo>
                    <a:pt x="193929" y="330441"/>
                  </a:moveTo>
                  <a:lnTo>
                    <a:pt x="193573" y="330441"/>
                  </a:lnTo>
                  <a:lnTo>
                    <a:pt x="193662" y="330796"/>
                  </a:lnTo>
                  <a:lnTo>
                    <a:pt x="193929" y="330441"/>
                  </a:lnTo>
                  <a:close/>
                </a:path>
                <a:path w="574675" h="1034414">
                  <a:moveTo>
                    <a:pt x="195186" y="332981"/>
                  </a:moveTo>
                  <a:lnTo>
                    <a:pt x="194678" y="330441"/>
                  </a:lnTo>
                  <a:lnTo>
                    <a:pt x="195173" y="327901"/>
                  </a:lnTo>
                  <a:lnTo>
                    <a:pt x="193116" y="327901"/>
                  </a:lnTo>
                  <a:lnTo>
                    <a:pt x="193357" y="329171"/>
                  </a:lnTo>
                  <a:lnTo>
                    <a:pt x="193611" y="329171"/>
                  </a:lnTo>
                  <a:lnTo>
                    <a:pt x="193929" y="330441"/>
                  </a:lnTo>
                  <a:lnTo>
                    <a:pt x="194665" y="331711"/>
                  </a:lnTo>
                  <a:lnTo>
                    <a:pt x="195186" y="332981"/>
                  </a:lnTo>
                  <a:close/>
                </a:path>
                <a:path w="574675" h="1034414">
                  <a:moveTo>
                    <a:pt x="196316" y="335800"/>
                  </a:moveTo>
                  <a:lnTo>
                    <a:pt x="195884" y="334276"/>
                  </a:lnTo>
                  <a:lnTo>
                    <a:pt x="195186" y="332625"/>
                  </a:lnTo>
                  <a:lnTo>
                    <a:pt x="195249" y="332955"/>
                  </a:lnTo>
                  <a:lnTo>
                    <a:pt x="195338" y="333286"/>
                  </a:lnTo>
                  <a:lnTo>
                    <a:pt x="195440" y="333578"/>
                  </a:lnTo>
                  <a:lnTo>
                    <a:pt x="196316" y="335800"/>
                  </a:lnTo>
                  <a:close/>
                </a:path>
                <a:path w="574675" h="1034414">
                  <a:moveTo>
                    <a:pt x="201625" y="426300"/>
                  </a:moveTo>
                  <a:lnTo>
                    <a:pt x="201371" y="426478"/>
                  </a:lnTo>
                  <a:lnTo>
                    <a:pt x="201193" y="426910"/>
                  </a:lnTo>
                  <a:lnTo>
                    <a:pt x="201129" y="428066"/>
                  </a:lnTo>
                  <a:lnTo>
                    <a:pt x="201447" y="427583"/>
                  </a:lnTo>
                  <a:lnTo>
                    <a:pt x="201549" y="426935"/>
                  </a:lnTo>
                  <a:lnTo>
                    <a:pt x="201625" y="426300"/>
                  </a:lnTo>
                  <a:close/>
                </a:path>
                <a:path w="574675" h="1034414">
                  <a:moveTo>
                    <a:pt x="206298" y="215912"/>
                  </a:moveTo>
                  <a:lnTo>
                    <a:pt x="205460" y="217525"/>
                  </a:lnTo>
                  <a:lnTo>
                    <a:pt x="204406" y="219417"/>
                  </a:lnTo>
                  <a:lnTo>
                    <a:pt x="204177" y="221272"/>
                  </a:lnTo>
                  <a:lnTo>
                    <a:pt x="205511" y="219417"/>
                  </a:lnTo>
                  <a:lnTo>
                    <a:pt x="206057" y="217665"/>
                  </a:lnTo>
                  <a:lnTo>
                    <a:pt x="206298" y="215912"/>
                  </a:lnTo>
                  <a:close/>
                </a:path>
                <a:path w="574675" h="1034414">
                  <a:moveTo>
                    <a:pt x="206629" y="173558"/>
                  </a:moveTo>
                  <a:lnTo>
                    <a:pt x="205790" y="175577"/>
                  </a:lnTo>
                  <a:lnTo>
                    <a:pt x="205003" y="177609"/>
                  </a:lnTo>
                  <a:lnTo>
                    <a:pt x="204317" y="179705"/>
                  </a:lnTo>
                  <a:lnTo>
                    <a:pt x="204889" y="178206"/>
                  </a:lnTo>
                  <a:lnTo>
                    <a:pt x="205447" y="176682"/>
                  </a:lnTo>
                  <a:lnTo>
                    <a:pt x="206095" y="175221"/>
                  </a:lnTo>
                  <a:lnTo>
                    <a:pt x="206629" y="173558"/>
                  </a:lnTo>
                  <a:close/>
                </a:path>
                <a:path w="574675" h="1034414">
                  <a:moveTo>
                    <a:pt x="206984" y="180924"/>
                  </a:moveTo>
                  <a:lnTo>
                    <a:pt x="202438" y="185661"/>
                  </a:lnTo>
                  <a:lnTo>
                    <a:pt x="202793" y="190576"/>
                  </a:lnTo>
                  <a:lnTo>
                    <a:pt x="206984" y="180924"/>
                  </a:lnTo>
                  <a:close/>
                </a:path>
                <a:path w="574675" h="1034414">
                  <a:moveTo>
                    <a:pt x="207810" y="180073"/>
                  </a:moveTo>
                  <a:lnTo>
                    <a:pt x="207683" y="179311"/>
                  </a:lnTo>
                  <a:lnTo>
                    <a:pt x="206984" y="180924"/>
                  </a:lnTo>
                  <a:lnTo>
                    <a:pt x="207810" y="180073"/>
                  </a:lnTo>
                  <a:close/>
                </a:path>
                <a:path w="574675" h="1034414">
                  <a:moveTo>
                    <a:pt x="209994" y="389229"/>
                  </a:moveTo>
                  <a:lnTo>
                    <a:pt x="209486" y="385051"/>
                  </a:lnTo>
                  <a:lnTo>
                    <a:pt x="207352" y="385648"/>
                  </a:lnTo>
                  <a:lnTo>
                    <a:pt x="209994" y="389229"/>
                  </a:lnTo>
                  <a:close/>
                </a:path>
                <a:path w="574675" h="1034414">
                  <a:moveTo>
                    <a:pt x="227749" y="986866"/>
                  </a:moveTo>
                  <a:lnTo>
                    <a:pt x="227393" y="986637"/>
                  </a:lnTo>
                  <a:lnTo>
                    <a:pt x="227241" y="986790"/>
                  </a:lnTo>
                  <a:lnTo>
                    <a:pt x="227215" y="986942"/>
                  </a:lnTo>
                  <a:lnTo>
                    <a:pt x="227126" y="987082"/>
                  </a:lnTo>
                  <a:lnTo>
                    <a:pt x="227558" y="987005"/>
                  </a:lnTo>
                  <a:lnTo>
                    <a:pt x="227749" y="986866"/>
                  </a:lnTo>
                  <a:close/>
                </a:path>
                <a:path w="574675" h="1034414">
                  <a:moveTo>
                    <a:pt x="230860" y="351205"/>
                  </a:moveTo>
                  <a:lnTo>
                    <a:pt x="230352" y="350888"/>
                  </a:lnTo>
                  <a:lnTo>
                    <a:pt x="230060" y="350735"/>
                  </a:lnTo>
                  <a:lnTo>
                    <a:pt x="230860" y="351205"/>
                  </a:lnTo>
                  <a:close/>
                </a:path>
                <a:path w="574675" h="1034414">
                  <a:moveTo>
                    <a:pt x="233641" y="467283"/>
                  </a:moveTo>
                  <a:lnTo>
                    <a:pt x="232968" y="466178"/>
                  </a:lnTo>
                  <a:lnTo>
                    <a:pt x="233591" y="467588"/>
                  </a:lnTo>
                  <a:lnTo>
                    <a:pt x="233641" y="467283"/>
                  </a:lnTo>
                  <a:close/>
                </a:path>
                <a:path w="574675" h="1034414">
                  <a:moveTo>
                    <a:pt x="239014" y="348399"/>
                  </a:moveTo>
                  <a:lnTo>
                    <a:pt x="232219" y="344728"/>
                  </a:lnTo>
                  <a:lnTo>
                    <a:pt x="232918" y="346646"/>
                  </a:lnTo>
                  <a:lnTo>
                    <a:pt x="230060" y="347421"/>
                  </a:lnTo>
                  <a:lnTo>
                    <a:pt x="227736" y="348361"/>
                  </a:lnTo>
                  <a:lnTo>
                    <a:pt x="230060" y="350723"/>
                  </a:lnTo>
                  <a:lnTo>
                    <a:pt x="229476" y="349250"/>
                  </a:lnTo>
                  <a:lnTo>
                    <a:pt x="239014" y="348399"/>
                  </a:lnTo>
                  <a:close/>
                </a:path>
                <a:path w="574675" h="1034414">
                  <a:moveTo>
                    <a:pt x="241249" y="1016241"/>
                  </a:moveTo>
                  <a:lnTo>
                    <a:pt x="240957" y="1016241"/>
                  </a:lnTo>
                  <a:lnTo>
                    <a:pt x="240322" y="1017511"/>
                  </a:lnTo>
                  <a:lnTo>
                    <a:pt x="241249" y="1016241"/>
                  </a:lnTo>
                  <a:close/>
                </a:path>
                <a:path w="574675" h="1034414">
                  <a:moveTo>
                    <a:pt x="245846" y="125158"/>
                  </a:moveTo>
                  <a:lnTo>
                    <a:pt x="245211" y="124345"/>
                  </a:lnTo>
                  <a:lnTo>
                    <a:pt x="242912" y="127469"/>
                  </a:lnTo>
                  <a:lnTo>
                    <a:pt x="245846" y="125158"/>
                  </a:lnTo>
                  <a:close/>
                </a:path>
                <a:path w="574675" h="1034414">
                  <a:moveTo>
                    <a:pt x="246900" y="126479"/>
                  </a:moveTo>
                  <a:lnTo>
                    <a:pt x="245973" y="125056"/>
                  </a:lnTo>
                  <a:lnTo>
                    <a:pt x="245846" y="125158"/>
                  </a:lnTo>
                  <a:lnTo>
                    <a:pt x="246900" y="126479"/>
                  </a:lnTo>
                  <a:close/>
                </a:path>
                <a:path w="574675" h="1034414">
                  <a:moveTo>
                    <a:pt x="248399" y="1001001"/>
                  </a:moveTo>
                  <a:lnTo>
                    <a:pt x="246646" y="999731"/>
                  </a:lnTo>
                  <a:lnTo>
                    <a:pt x="245465" y="999731"/>
                  </a:lnTo>
                  <a:lnTo>
                    <a:pt x="245465" y="1000086"/>
                  </a:lnTo>
                  <a:lnTo>
                    <a:pt x="248399" y="1001001"/>
                  </a:lnTo>
                  <a:close/>
                </a:path>
                <a:path w="574675" h="1034414">
                  <a:moveTo>
                    <a:pt x="251637" y="452247"/>
                  </a:moveTo>
                  <a:lnTo>
                    <a:pt x="251155" y="451599"/>
                  </a:lnTo>
                  <a:lnTo>
                    <a:pt x="251637" y="452247"/>
                  </a:lnTo>
                  <a:close/>
                </a:path>
                <a:path w="574675" h="1034414">
                  <a:moveTo>
                    <a:pt x="255308" y="1007351"/>
                  </a:moveTo>
                  <a:lnTo>
                    <a:pt x="254850" y="1006906"/>
                  </a:lnTo>
                  <a:lnTo>
                    <a:pt x="254850" y="1007351"/>
                  </a:lnTo>
                  <a:lnTo>
                    <a:pt x="255308" y="1007351"/>
                  </a:lnTo>
                  <a:close/>
                </a:path>
                <a:path w="574675" h="1034414">
                  <a:moveTo>
                    <a:pt x="256222" y="457911"/>
                  </a:moveTo>
                  <a:lnTo>
                    <a:pt x="254901" y="456361"/>
                  </a:lnTo>
                  <a:lnTo>
                    <a:pt x="253390" y="454139"/>
                  </a:lnTo>
                  <a:lnTo>
                    <a:pt x="251637" y="452247"/>
                  </a:lnTo>
                  <a:lnTo>
                    <a:pt x="253174" y="454113"/>
                  </a:lnTo>
                  <a:lnTo>
                    <a:pt x="254546" y="456171"/>
                  </a:lnTo>
                  <a:lnTo>
                    <a:pt x="256222" y="457911"/>
                  </a:lnTo>
                  <a:close/>
                </a:path>
                <a:path w="574675" h="1034414">
                  <a:moveTo>
                    <a:pt x="259562" y="1006081"/>
                  </a:moveTo>
                  <a:lnTo>
                    <a:pt x="255460" y="1002271"/>
                  </a:lnTo>
                  <a:lnTo>
                    <a:pt x="251294" y="1003541"/>
                  </a:lnTo>
                  <a:lnTo>
                    <a:pt x="254850" y="1006906"/>
                  </a:lnTo>
                  <a:lnTo>
                    <a:pt x="254863" y="1006081"/>
                  </a:lnTo>
                  <a:lnTo>
                    <a:pt x="259562" y="1006081"/>
                  </a:lnTo>
                  <a:close/>
                </a:path>
                <a:path w="574675" h="1034414">
                  <a:moveTo>
                    <a:pt x="263220" y="493712"/>
                  </a:moveTo>
                  <a:lnTo>
                    <a:pt x="260807" y="492531"/>
                  </a:lnTo>
                  <a:lnTo>
                    <a:pt x="257987" y="495185"/>
                  </a:lnTo>
                  <a:lnTo>
                    <a:pt x="262178" y="497014"/>
                  </a:lnTo>
                  <a:lnTo>
                    <a:pt x="263220" y="493712"/>
                  </a:lnTo>
                  <a:close/>
                </a:path>
                <a:path w="574675" h="1034414">
                  <a:moveTo>
                    <a:pt x="266801" y="388048"/>
                  </a:moveTo>
                  <a:lnTo>
                    <a:pt x="266014" y="387591"/>
                  </a:lnTo>
                  <a:lnTo>
                    <a:pt x="266725" y="388340"/>
                  </a:lnTo>
                  <a:lnTo>
                    <a:pt x="266801" y="388048"/>
                  </a:lnTo>
                  <a:close/>
                </a:path>
                <a:path w="574675" h="1034414">
                  <a:moveTo>
                    <a:pt x="268401" y="390131"/>
                  </a:moveTo>
                  <a:lnTo>
                    <a:pt x="266725" y="388340"/>
                  </a:lnTo>
                  <a:lnTo>
                    <a:pt x="266217" y="390131"/>
                  </a:lnTo>
                  <a:lnTo>
                    <a:pt x="267855" y="391401"/>
                  </a:lnTo>
                  <a:lnTo>
                    <a:pt x="268401" y="390131"/>
                  </a:lnTo>
                  <a:close/>
                </a:path>
                <a:path w="574675" h="1034414">
                  <a:moveTo>
                    <a:pt x="273900" y="1013701"/>
                  </a:moveTo>
                  <a:lnTo>
                    <a:pt x="271386" y="1009891"/>
                  </a:lnTo>
                  <a:lnTo>
                    <a:pt x="268465" y="1011161"/>
                  </a:lnTo>
                  <a:lnTo>
                    <a:pt x="267868" y="1011161"/>
                  </a:lnTo>
                  <a:lnTo>
                    <a:pt x="273900" y="1013701"/>
                  </a:lnTo>
                  <a:close/>
                </a:path>
                <a:path w="574675" h="1034414">
                  <a:moveTo>
                    <a:pt x="275386" y="476313"/>
                  </a:moveTo>
                  <a:lnTo>
                    <a:pt x="272402" y="472135"/>
                  </a:lnTo>
                  <a:lnTo>
                    <a:pt x="272719" y="473760"/>
                  </a:lnTo>
                  <a:lnTo>
                    <a:pt x="273431" y="475132"/>
                  </a:lnTo>
                  <a:lnTo>
                    <a:pt x="274269" y="476364"/>
                  </a:lnTo>
                  <a:lnTo>
                    <a:pt x="274650" y="476377"/>
                  </a:lnTo>
                  <a:lnTo>
                    <a:pt x="275018" y="476440"/>
                  </a:lnTo>
                  <a:lnTo>
                    <a:pt x="275386" y="476313"/>
                  </a:lnTo>
                  <a:close/>
                </a:path>
                <a:path w="574675" h="1034414">
                  <a:moveTo>
                    <a:pt x="286385" y="1021321"/>
                  </a:moveTo>
                  <a:lnTo>
                    <a:pt x="277495" y="1013701"/>
                  </a:lnTo>
                  <a:lnTo>
                    <a:pt x="273900" y="1013701"/>
                  </a:lnTo>
                  <a:lnTo>
                    <a:pt x="269189" y="1013701"/>
                  </a:lnTo>
                  <a:lnTo>
                    <a:pt x="267868" y="1011161"/>
                  </a:lnTo>
                  <a:lnTo>
                    <a:pt x="265506" y="1011161"/>
                  </a:lnTo>
                  <a:lnTo>
                    <a:pt x="265468" y="1009891"/>
                  </a:lnTo>
                  <a:lnTo>
                    <a:pt x="264845" y="1008621"/>
                  </a:lnTo>
                  <a:lnTo>
                    <a:pt x="263677" y="1007351"/>
                  </a:lnTo>
                  <a:lnTo>
                    <a:pt x="255308" y="1007351"/>
                  </a:lnTo>
                  <a:lnTo>
                    <a:pt x="256654" y="1008621"/>
                  </a:lnTo>
                  <a:lnTo>
                    <a:pt x="250685" y="1007351"/>
                  </a:lnTo>
                  <a:lnTo>
                    <a:pt x="248348" y="1003541"/>
                  </a:lnTo>
                  <a:lnTo>
                    <a:pt x="250088" y="1002271"/>
                  </a:lnTo>
                  <a:lnTo>
                    <a:pt x="245427" y="1002271"/>
                  </a:lnTo>
                  <a:lnTo>
                    <a:pt x="245465" y="1000086"/>
                  </a:lnTo>
                  <a:lnTo>
                    <a:pt x="244322" y="999731"/>
                  </a:lnTo>
                  <a:lnTo>
                    <a:pt x="240880" y="997191"/>
                  </a:lnTo>
                  <a:lnTo>
                    <a:pt x="239166" y="995921"/>
                  </a:lnTo>
                  <a:lnTo>
                    <a:pt x="236143" y="997191"/>
                  </a:lnTo>
                  <a:lnTo>
                    <a:pt x="234035" y="993381"/>
                  </a:lnTo>
                  <a:lnTo>
                    <a:pt x="224396" y="992111"/>
                  </a:lnTo>
                  <a:lnTo>
                    <a:pt x="227126" y="988301"/>
                  </a:lnTo>
                  <a:lnTo>
                    <a:pt x="225539" y="988301"/>
                  </a:lnTo>
                  <a:lnTo>
                    <a:pt x="219456" y="987031"/>
                  </a:lnTo>
                  <a:lnTo>
                    <a:pt x="216293" y="985761"/>
                  </a:lnTo>
                  <a:lnTo>
                    <a:pt x="220535" y="984491"/>
                  </a:lnTo>
                  <a:lnTo>
                    <a:pt x="217728" y="983221"/>
                  </a:lnTo>
                  <a:lnTo>
                    <a:pt x="214477" y="980681"/>
                  </a:lnTo>
                  <a:lnTo>
                    <a:pt x="207708" y="975601"/>
                  </a:lnTo>
                  <a:lnTo>
                    <a:pt x="210058" y="974331"/>
                  </a:lnTo>
                  <a:lnTo>
                    <a:pt x="206717" y="974331"/>
                  </a:lnTo>
                  <a:lnTo>
                    <a:pt x="202831" y="973061"/>
                  </a:lnTo>
                  <a:lnTo>
                    <a:pt x="198716" y="970521"/>
                  </a:lnTo>
                  <a:lnTo>
                    <a:pt x="194703" y="967981"/>
                  </a:lnTo>
                  <a:lnTo>
                    <a:pt x="190538" y="964171"/>
                  </a:lnTo>
                  <a:lnTo>
                    <a:pt x="188353" y="963510"/>
                  </a:lnTo>
                  <a:lnTo>
                    <a:pt x="188582" y="964171"/>
                  </a:lnTo>
                  <a:lnTo>
                    <a:pt x="187833" y="963358"/>
                  </a:lnTo>
                  <a:lnTo>
                    <a:pt x="186296" y="962901"/>
                  </a:lnTo>
                  <a:lnTo>
                    <a:pt x="187401" y="962901"/>
                  </a:lnTo>
                  <a:lnTo>
                    <a:pt x="185026" y="960361"/>
                  </a:lnTo>
                  <a:lnTo>
                    <a:pt x="184912" y="959091"/>
                  </a:lnTo>
                  <a:lnTo>
                    <a:pt x="184785" y="957821"/>
                  </a:lnTo>
                  <a:lnTo>
                    <a:pt x="183007" y="955281"/>
                  </a:lnTo>
                  <a:lnTo>
                    <a:pt x="179997" y="959091"/>
                  </a:lnTo>
                  <a:lnTo>
                    <a:pt x="173672" y="954011"/>
                  </a:lnTo>
                  <a:lnTo>
                    <a:pt x="168897" y="954011"/>
                  </a:lnTo>
                  <a:lnTo>
                    <a:pt x="166928" y="947661"/>
                  </a:lnTo>
                  <a:lnTo>
                    <a:pt x="174764" y="952741"/>
                  </a:lnTo>
                  <a:lnTo>
                    <a:pt x="175107" y="951471"/>
                  </a:lnTo>
                  <a:lnTo>
                    <a:pt x="175768" y="948931"/>
                  </a:lnTo>
                  <a:lnTo>
                    <a:pt x="173888" y="951471"/>
                  </a:lnTo>
                  <a:lnTo>
                    <a:pt x="165811" y="943851"/>
                  </a:lnTo>
                  <a:lnTo>
                    <a:pt x="165531" y="947661"/>
                  </a:lnTo>
                  <a:lnTo>
                    <a:pt x="164249" y="943851"/>
                  </a:lnTo>
                  <a:lnTo>
                    <a:pt x="163830" y="942581"/>
                  </a:lnTo>
                  <a:lnTo>
                    <a:pt x="163461" y="943851"/>
                  </a:lnTo>
                  <a:lnTo>
                    <a:pt x="164020" y="940041"/>
                  </a:lnTo>
                  <a:lnTo>
                    <a:pt x="160007" y="943851"/>
                  </a:lnTo>
                  <a:lnTo>
                    <a:pt x="160375" y="937501"/>
                  </a:lnTo>
                  <a:lnTo>
                    <a:pt x="155473" y="937501"/>
                  </a:lnTo>
                  <a:lnTo>
                    <a:pt x="152450" y="931151"/>
                  </a:lnTo>
                  <a:lnTo>
                    <a:pt x="157441" y="933691"/>
                  </a:lnTo>
                  <a:lnTo>
                    <a:pt x="153365" y="931151"/>
                  </a:lnTo>
                  <a:lnTo>
                    <a:pt x="151333" y="929881"/>
                  </a:lnTo>
                  <a:lnTo>
                    <a:pt x="150736" y="928103"/>
                  </a:lnTo>
                  <a:lnTo>
                    <a:pt x="150736" y="929881"/>
                  </a:lnTo>
                  <a:lnTo>
                    <a:pt x="148094" y="929881"/>
                  </a:lnTo>
                  <a:lnTo>
                    <a:pt x="144653" y="927341"/>
                  </a:lnTo>
                  <a:lnTo>
                    <a:pt x="141198" y="924801"/>
                  </a:lnTo>
                  <a:lnTo>
                    <a:pt x="147281" y="924801"/>
                  </a:lnTo>
                  <a:lnTo>
                    <a:pt x="146621" y="920991"/>
                  </a:lnTo>
                  <a:lnTo>
                    <a:pt x="142062" y="918451"/>
                  </a:lnTo>
                  <a:lnTo>
                    <a:pt x="136626" y="918451"/>
                  </a:lnTo>
                  <a:lnTo>
                    <a:pt x="134061" y="914641"/>
                  </a:lnTo>
                  <a:lnTo>
                    <a:pt x="134340" y="914641"/>
                  </a:lnTo>
                  <a:lnTo>
                    <a:pt x="133985" y="913371"/>
                  </a:lnTo>
                  <a:lnTo>
                    <a:pt x="135191" y="913371"/>
                  </a:lnTo>
                  <a:lnTo>
                    <a:pt x="129019" y="910831"/>
                  </a:lnTo>
                  <a:lnTo>
                    <a:pt x="123723" y="900671"/>
                  </a:lnTo>
                  <a:lnTo>
                    <a:pt x="116636" y="898131"/>
                  </a:lnTo>
                  <a:lnTo>
                    <a:pt x="116636" y="897470"/>
                  </a:lnTo>
                  <a:lnTo>
                    <a:pt x="116014" y="899401"/>
                  </a:lnTo>
                  <a:lnTo>
                    <a:pt x="114604" y="900671"/>
                  </a:lnTo>
                  <a:lnTo>
                    <a:pt x="113372" y="900671"/>
                  </a:lnTo>
                  <a:lnTo>
                    <a:pt x="111226" y="898131"/>
                  </a:lnTo>
                  <a:lnTo>
                    <a:pt x="107569" y="898131"/>
                  </a:lnTo>
                  <a:lnTo>
                    <a:pt x="108750" y="895591"/>
                  </a:lnTo>
                  <a:lnTo>
                    <a:pt x="109969" y="896861"/>
                  </a:lnTo>
                  <a:lnTo>
                    <a:pt x="112102" y="896861"/>
                  </a:lnTo>
                  <a:lnTo>
                    <a:pt x="110578" y="895591"/>
                  </a:lnTo>
                  <a:lnTo>
                    <a:pt x="109054" y="894321"/>
                  </a:lnTo>
                  <a:lnTo>
                    <a:pt x="109639" y="891781"/>
                  </a:lnTo>
                  <a:lnTo>
                    <a:pt x="109664" y="891654"/>
                  </a:lnTo>
                  <a:lnTo>
                    <a:pt x="108546" y="890828"/>
                  </a:lnTo>
                  <a:lnTo>
                    <a:pt x="108165" y="888987"/>
                  </a:lnTo>
                  <a:lnTo>
                    <a:pt x="108165" y="890562"/>
                  </a:lnTo>
                  <a:lnTo>
                    <a:pt x="104635" y="887971"/>
                  </a:lnTo>
                  <a:lnTo>
                    <a:pt x="102908" y="886701"/>
                  </a:lnTo>
                  <a:lnTo>
                    <a:pt x="100596" y="882891"/>
                  </a:lnTo>
                  <a:lnTo>
                    <a:pt x="102095" y="880351"/>
                  </a:lnTo>
                  <a:lnTo>
                    <a:pt x="102844" y="879081"/>
                  </a:lnTo>
                  <a:lnTo>
                    <a:pt x="108165" y="890562"/>
                  </a:lnTo>
                  <a:lnTo>
                    <a:pt x="108165" y="888987"/>
                  </a:lnTo>
                  <a:lnTo>
                    <a:pt x="107175" y="884161"/>
                  </a:lnTo>
                  <a:lnTo>
                    <a:pt x="110845" y="890511"/>
                  </a:lnTo>
                  <a:lnTo>
                    <a:pt x="111594" y="887971"/>
                  </a:lnTo>
                  <a:lnTo>
                    <a:pt x="112610" y="889241"/>
                  </a:lnTo>
                  <a:lnTo>
                    <a:pt x="113728" y="889241"/>
                  </a:lnTo>
                  <a:lnTo>
                    <a:pt x="114261" y="887971"/>
                  </a:lnTo>
                  <a:lnTo>
                    <a:pt x="114795" y="886701"/>
                  </a:lnTo>
                  <a:lnTo>
                    <a:pt x="113296" y="884161"/>
                  </a:lnTo>
                  <a:lnTo>
                    <a:pt x="109537" y="877811"/>
                  </a:lnTo>
                  <a:lnTo>
                    <a:pt x="106362" y="879081"/>
                  </a:lnTo>
                  <a:lnTo>
                    <a:pt x="102717" y="872731"/>
                  </a:lnTo>
                  <a:lnTo>
                    <a:pt x="101257" y="870191"/>
                  </a:lnTo>
                  <a:lnTo>
                    <a:pt x="98348" y="868921"/>
                  </a:lnTo>
                  <a:lnTo>
                    <a:pt x="99301" y="872731"/>
                  </a:lnTo>
                  <a:lnTo>
                    <a:pt x="96380" y="871461"/>
                  </a:lnTo>
                  <a:lnTo>
                    <a:pt x="95440" y="870191"/>
                  </a:lnTo>
                  <a:lnTo>
                    <a:pt x="91643" y="865111"/>
                  </a:lnTo>
                  <a:lnTo>
                    <a:pt x="91465" y="861301"/>
                  </a:lnTo>
                  <a:lnTo>
                    <a:pt x="91490" y="854951"/>
                  </a:lnTo>
                  <a:lnTo>
                    <a:pt x="87693" y="849871"/>
                  </a:lnTo>
                  <a:lnTo>
                    <a:pt x="84226" y="848601"/>
                  </a:lnTo>
                  <a:lnTo>
                    <a:pt x="79794" y="849871"/>
                  </a:lnTo>
                  <a:lnTo>
                    <a:pt x="77838" y="842251"/>
                  </a:lnTo>
                  <a:lnTo>
                    <a:pt x="82677" y="842251"/>
                  </a:lnTo>
                  <a:lnTo>
                    <a:pt x="79425" y="838441"/>
                  </a:lnTo>
                  <a:lnTo>
                    <a:pt x="76657" y="837171"/>
                  </a:lnTo>
                  <a:lnTo>
                    <a:pt x="74256" y="835901"/>
                  </a:lnTo>
                  <a:lnTo>
                    <a:pt x="72986" y="832091"/>
                  </a:lnTo>
                  <a:lnTo>
                    <a:pt x="72821" y="831621"/>
                  </a:lnTo>
                  <a:lnTo>
                    <a:pt x="72466" y="832091"/>
                  </a:lnTo>
                  <a:lnTo>
                    <a:pt x="69964" y="827011"/>
                  </a:lnTo>
                  <a:lnTo>
                    <a:pt x="72618" y="824471"/>
                  </a:lnTo>
                  <a:lnTo>
                    <a:pt x="68351" y="818121"/>
                  </a:lnTo>
                  <a:lnTo>
                    <a:pt x="64452" y="811771"/>
                  </a:lnTo>
                  <a:lnTo>
                    <a:pt x="60591" y="805421"/>
                  </a:lnTo>
                  <a:lnTo>
                    <a:pt x="37465" y="805421"/>
                  </a:lnTo>
                  <a:lnTo>
                    <a:pt x="37274" y="805421"/>
                  </a:lnTo>
                  <a:lnTo>
                    <a:pt x="38049" y="806691"/>
                  </a:lnTo>
                  <a:lnTo>
                    <a:pt x="38989" y="807961"/>
                  </a:lnTo>
                  <a:lnTo>
                    <a:pt x="39446" y="810501"/>
                  </a:lnTo>
                  <a:lnTo>
                    <a:pt x="39687" y="811771"/>
                  </a:lnTo>
                  <a:lnTo>
                    <a:pt x="40474" y="814311"/>
                  </a:lnTo>
                  <a:lnTo>
                    <a:pt x="38747" y="815581"/>
                  </a:lnTo>
                  <a:lnTo>
                    <a:pt x="42913" y="821931"/>
                  </a:lnTo>
                  <a:lnTo>
                    <a:pt x="44335" y="825741"/>
                  </a:lnTo>
                  <a:lnTo>
                    <a:pt x="46863" y="823201"/>
                  </a:lnTo>
                  <a:lnTo>
                    <a:pt x="48450" y="828281"/>
                  </a:lnTo>
                  <a:lnTo>
                    <a:pt x="48755" y="823201"/>
                  </a:lnTo>
                  <a:lnTo>
                    <a:pt x="48158" y="823201"/>
                  </a:lnTo>
                  <a:lnTo>
                    <a:pt x="47028" y="820661"/>
                  </a:lnTo>
                  <a:lnTo>
                    <a:pt x="46723" y="820661"/>
                  </a:lnTo>
                  <a:lnTo>
                    <a:pt x="46418" y="819391"/>
                  </a:lnTo>
                  <a:lnTo>
                    <a:pt x="45923" y="818121"/>
                  </a:lnTo>
                  <a:lnTo>
                    <a:pt x="45402" y="816851"/>
                  </a:lnTo>
                  <a:lnTo>
                    <a:pt x="43903" y="814311"/>
                  </a:lnTo>
                  <a:lnTo>
                    <a:pt x="42989" y="812596"/>
                  </a:lnTo>
                  <a:lnTo>
                    <a:pt x="42989" y="818121"/>
                  </a:lnTo>
                  <a:lnTo>
                    <a:pt x="41694" y="818121"/>
                  </a:lnTo>
                  <a:lnTo>
                    <a:pt x="40284" y="816851"/>
                  </a:lnTo>
                  <a:lnTo>
                    <a:pt x="40462" y="815581"/>
                  </a:lnTo>
                  <a:lnTo>
                    <a:pt x="40881" y="814311"/>
                  </a:lnTo>
                  <a:lnTo>
                    <a:pt x="41414" y="815581"/>
                  </a:lnTo>
                  <a:lnTo>
                    <a:pt x="42062" y="816851"/>
                  </a:lnTo>
                  <a:lnTo>
                    <a:pt x="42989" y="818121"/>
                  </a:lnTo>
                  <a:lnTo>
                    <a:pt x="42989" y="812596"/>
                  </a:lnTo>
                  <a:lnTo>
                    <a:pt x="42557" y="811771"/>
                  </a:lnTo>
                  <a:lnTo>
                    <a:pt x="44958" y="813041"/>
                  </a:lnTo>
                  <a:lnTo>
                    <a:pt x="47485" y="815581"/>
                  </a:lnTo>
                  <a:lnTo>
                    <a:pt x="47625" y="819277"/>
                  </a:lnTo>
                  <a:lnTo>
                    <a:pt x="46431" y="818908"/>
                  </a:lnTo>
                  <a:lnTo>
                    <a:pt x="46647" y="819289"/>
                  </a:lnTo>
                  <a:lnTo>
                    <a:pt x="46837" y="819683"/>
                  </a:lnTo>
                  <a:lnTo>
                    <a:pt x="47028" y="820039"/>
                  </a:lnTo>
                  <a:lnTo>
                    <a:pt x="47244" y="820318"/>
                  </a:lnTo>
                  <a:lnTo>
                    <a:pt x="47434" y="820445"/>
                  </a:lnTo>
                  <a:lnTo>
                    <a:pt x="47650" y="820839"/>
                  </a:lnTo>
                  <a:lnTo>
                    <a:pt x="47663" y="820280"/>
                  </a:lnTo>
                  <a:lnTo>
                    <a:pt x="47675" y="819772"/>
                  </a:lnTo>
                  <a:lnTo>
                    <a:pt x="47650" y="819404"/>
                  </a:lnTo>
                  <a:lnTo>
                    <a:pt x="50139" y="820661"/>
                  </a:lnTo>
                  <a:lnTo>
                    <a:pt x="52743" y="821931"/>
                  </a:lnTo>
                  <a:lnTo>
                    <a:pt x="54051" y="821931"/>
                  </a:lnTo>
                  <a:lnTo>
                    <a:pt x="52273" y="828281"/>
                  </a:lnTo>
                  <a:lnTo>
                    <a:pt x="54673" y="838441"/>
                  </a:lnTo>
                  <a:lnTo>
                    <a:pt x="53136" y="839711"/>
                  </a:lnTo>
                  <a:lnTo>
                    <a:pt x="58102" y="847331"/>
                  </a:lnTo>
                  <a:lnTo>
                    <a:pt x="63411" y="854951"/>
                  </a:lnTo>
                  <a:lnTo>
                    <a:pt x="69062" y="861301"/>
                  </a:lnTo>
                  <a:lnTo>
                    <a:pt x="75057" y="865111"/>
                  </a:lnTo>
                  <a:lnTo>
                    <a:pt x="77241" y="867651"/>
                  </a:lnTo>
                  <a:lnTo>
                    <a:pt x="75641" y="868921"/>
                  </a:lnTo>
                  <a:lnTo>
                    <a:pt x="75539" y="870191"/>
                  </a:lnTo>
                  <a:lnTo>
                    <a:pt x="74091" y="868934"/>
                  </a:lnTo>
                  <a:lnTo>
                    <a:pt x="76327" y="871461"/>
                  </a:lnTo>
                  <a:lnTo>
                    <a:pt x="82461" y="881621"/>
                  </a:lnTo>
                  <a:lnTo>
                    <a:pt x="86410" y="880351"/>
                  </a:lnTo>
                  <a:lnTo>
                    <a:pt x="86906" y="884161"/>
                  </a:lnTo>
                  <a:lnTo>
                    <a:pt x="85039" y="884161"/>
                  </a:lnTo>
                  <a:lnTo>
                    <a:pt x="87680" y="887971"/>
                  </a:lnTo>
                  <a:lnTo>
                    <a:pt x="109575" y="912101"/>
                  </a:lnTo>
                  <a:lnTo>
                    <a:pt x="114833" y="917181"/>
                  </a:lnTo>
                  <a:lnTo>
                    <a:pt x="119659" y="922261"/>
                  </a:lnTo>
                  <a:lnTo>
                    <a:pt x="123786" y="929881"/>
                  </a:lnTo>
                  <a:lnTo>
                    <a:pt x="122669" y="927341"/>
                  </a:lnTo>
                  <a:lnTo>
                    <a:pt x="122936" y="927341"/>
                  </a:lnTo>
                  <a:lnTo>
                    <a:pt x="136182" y="942581"/>
                  </a:lnTo>
                  <a:lnTo>
                    <a:pt x="151460" y="955281"/>
                  </a:lnTo>
                  <a:lnTo>
                    <a:pt x="181457" y="981951"/>
                  </a:lnTo>
                  <a:lnTo>
                    <a:pt x="186728" y="988301"/>
                  </a:lnTo>
                  <a:lnTo>
                    <a:pt x="188899" y="985761"/>
                  </a:lnTo>
                  <a:lnTo>
                    <a:pt x="193687" y="987031"/>
                  </a:lnTo>
                  <a:lnTo>
                    <a:pt x="193217" y="990841"/>
                  </a:lnTo>
                  <a:lnTo>
                    <a:pt x="201650" y="992111"/>
                  </a:lnTo>
                  <a:lnTo>
                    <a:pt x="208165" y="995921"/>
                  </a:lnTo>
                  <a:lnTo>
                    <a:pt x="213372" y="1002271"/>
                  </a:lnTo>
                  <a:lnTo>
                    <a:pt x="219379" y="1007351"/>
                  </a:lnTo>
                  <a:lnTo>
                    <a:pt x="228307" y="1011161"/>
                  </a:lnTo>
                  <a:lnTo>
                    <a:pt x="227774" y="1008621"/>
                  </a:lnTo>
                  <a:lnTo>
                    <a:pt x="231952" y="1011161"/>
                  </a:lnTo>
                  <a:lnTo>
                    <a:pt x="242163" y="1014971"/>
                  </a:lnTo>
                  <a:lnTo>
                    <a:pt x="241249" y="1016241"/>
                  </a:lnTo>
                  <a:lnTo>
                    <a:pt x="242798" y="1016241"/>
                  </a:lnTo>
                  <a:lnTo>
                    <a:pt x="244043" y="1017511"/>
                  </a:lnTo>
                  <a:lnTo>
                    <a:pt x="243446" y="1018781"/>
                  </a:lnTo>
                  <a:lnTo>
                    <a:pt x="255689" y="1021321"/>
                  </a:lnTo>
                  <a:lnTo>
                    <a:pt x="258622" y="1025131"/>
                  </a:lnTo>
                  <a:lnTo>
                    <a:pt x="258191" y="1027671"/>
                  </a:lnTo>
                  <a:lnTo>
                    <a:pt x="258622" y="1030211"/>
                  </a:lnTo>
                  <a:lnTo>
                    <a:pt x="264198" y="1032751"/>
                  </a:lnTo>
                  <a:lnTo>
                    <a:pt x="269265" y="1034021"/>
                  </a:lnTo>
                  <a:lnTo>
                    <a:pt x="279628" y="1034021"/>
                  </a:lnTo>
                  <a:lnTo>
                    <a:pt x="278231" y="1032751"/>
                  </a:lnTo>
                  <a:lnTo>
                    <a:pt x="276339" y="1031481"/>
                  </a:lnTo>
                  <a:lnTo>
                    <a:pt x="273723" y="1030211"/>
                  </a:lnTo>
                  <a:lnTo>
                    <a:pt x="274218" y="1027671"/>
                  </a:lnTo>
                  <a:lnTo>
                    <a:pt x="278587" y="1028877"/>
                  </a:lnTo>
                  <a:lnTo>
                    <a:pt x="278244" y="1029411"/>
                  </a:lnTo>
                  <a:lnTo>
                    <a:pt x="278041" y="1029931"/>
                  </a:lnTo>
                  <a:lnTo>
                    <a:pt x="279755" y="1028674"/>
                  </a:lnTo>
                  <a:lnTo>
                    <a:pt x="279107" y="1028534"/>
                  </a:lnTo>
                  <a:lnTo>
                    <a:pt x="279704" y="1027671"/>
                  </a:lnTo>
                  <a:lnTo>
                    <a:pt x="281444" y="1025131"/>
                  </a:lnTo>
                  <a:lnTo>
                    <a:pt x="286385" y="1021321"/>
                  </a:lnTo>
                  <a:close/>
                </a:path>
                <a:path w="574675" h="1034414">
                  <a:moveTo>
                    <a:pt x="318211" y="407225"/>
                  </a:moveTo>
                  <a:lnTo>
                    <a:pt x="316141" y="405371"/>
                  </a:lnTo>
                  <a:lnTo>
                    <a:pt x="313867" y="405371"/>
                  </a:lnTo>
                  <a:lnTo>
                    <a:pt x="318211" y="407225"/>
                  </a:lnTo>
                  <a:close/>
                </a:path>
                <a:path w="574675" h="1034414">
                  <a:moveTo>
                    <a:pt x="319786" y="62814"/>
                  </a:moveTo>
                  <a:lnTo>
                    <a:pt x="319481" y="62509"/>
                  </a:lnTo>
                  <a:lnTo>
                    <a:pt x="319087" y="62280"/>
                  </a:lnTo>
                  <a:lnTo>
                    <a:pt x="318770" y="62204"/>
                  </a:lnTo>
                  <a:lnTo>
                    <a:pt x="318973" y="62509"/>
                  </a:lnTo>
                  <a:lnTo>
                    <a:pt x="319328" y="62699"/>
                  </a:lnTo>
                  <a:lnTo>
                    <a:pt x="319786" y="62814"/>
                  </a:lnTo>
                  <a:close/>
                </a:path>
                <a:path w="574675" h="1034414">
                  <a:moveTo>
                    <a:pt x="328117" y="415531"/>
                  </a:moveTo>
                  <a:lnTo>
                    <a:pt x="325501" y="411721"/>
                  </a:lnTo>
                  <a:lnTo>
                    <a:pt x="322033" y="407911"/>
                  </a:lnTo>
                  <a:lnTo>
                    <a:pt x="318566" y="404101"/>
                  </a:lnTo>
                  <a:lnTo>
                    <a:pt x="315480" y="404101"/>
                  </a:lnTo>
                  <a:lnTo>
                    <a:pt x="316915" y="405371"/>
                  </a:lnTo>
                  <a:lnTo>
                    <a:pt x="319138" y="405371"/>
                  </a:lnTo>
                  <a:lnTo>
                    <a:pt x="319798" y="407911"/>
                  </a:lnTo>
                  <a:lnTo>
                    <a:pt x="318211" y="407225"/>
                  </a:lnTo>
                  <a:lnTo>
                    <a:pt x="323215" y="411721"/>
                  </a:lnTo>
                  <a:lnTo>
                    <a:pt x="328117" y="415531"/>
                  </a:lnTo>
                  <a:close/>
                </a:path>
                <a:path w="574675" h="1034414">
                  <a:moveTo>
                    <a:pt x="332498" y="63741"/>
                  </a:moveTo>
                  <a:lnTo>
                    <a:pt x="331965" y="63322"/>
                  </a:lnTo>
                  <a:lnTo>
                    <a:pt x="331635" y="64109"/>
                  </a:lnTo>
                  <a:lnTo>
                    <a:pt x="332498" y="63741"/>
                  </a:lnTo>
                  <a:close/>
                </a:path>
                <a:path w="574675" h="1034414">
                  <a:moveTo>
                    <a:pt x="334987" y="61201"/>
                  </a:moveTo>
                  <a:lnTo>
                    <a:pt x="333260" y="63461"/>
                  </a:lnTo>
                  <a:lnTo>
                    <a:pt x="334352" y="62471"/>
                  </a:lnTo>
                  <a:lnTo>
                    <a:pt x="334987" y="61201"/>
                  </a:lnTo>
                  <a:close/>
                </a:path>
                <a:path w="574675" h="1034414">
                  <a:moveTo>
                    <a:pt x="337413" y="428078"/>
                  </a:moveTo>
                  <a:lnTo>
                    <a:pt x="335838" y="423913"/>
                  </a:lnTo>
                  <a:lnTo>
                    <a:pt x="333032" y="422681"/>
                  </a:lnTo>
                  <a:lnTo>
                    <a:pt x="334772" y="425640"/>
                  </a:lnTo>
                  <a:lnTo>
                    <a:pt x="335635" y="429158"/>
                  </a:lnTo>
                  <a:lnTo>
                    <a:pt x="336969" y="430352"/>
                  </a:lnTo>
                  <a:lnTo>
                    <a:pt x="337413" y="428078"/>
                  </a:lnTo>
                  <a:close/>
                </a:path>
                <a:path w="574675" h="1034414">
                  <a:moveTo>
                    <a:pt x="349758" y="472046"/>
                  </a:moveTo>
                  <a:lnTo>
                    <a:pt x="348246" y="471411"/>
                  </a:lnTo>
                  <a:lnTo>
                    <a:pt x="348805" y="473544"/>
                  </a:lnTo>
                  <a:lnTo>
                    <a:pt x="349758" y="472046"/>
                  </a:lnTo>
                  <a:close/>
                </a:path>
                <a:path w="574675" h="1034414">
                  <a:moveTo>
                    <a:pt x="352602" y="472681"/>
                  </a:moveTo>
                  <a:lnTo>
                    <a:pt x="351802" y="468871"/>
                  </a:lnTo>
                  <a:lnTo>
                    <a:pt x="349758" y="472046"/>
                  </a:lnTo>
                  <a:lnTo>
                    <a:pt x="351243" y="472681"/>
                  </a:lnTo>
                  <a:lnTo>
                    <a:pt x="350012" y="475221"/>
                  </a:lnTo>
                  <a:lnTo>
                    <a:pt x="352602" y="472681"/>
                  </a:lnTo>
                  <a:close/>
                </a:path>
                <a:path w="574675" h="1034414">
                  <a:moveTo>
                    <a:pt x="358927" y="41084"/>
                  </a:moveTo>
                  <a:lnTo>
                    <a:pt x="357149" y="43408"/>
                  </a:lnTo>
                  <a:lnTo>
                    <a:pt x="358432" y="42837"/>
                  </a:lnTo>
                  <a:lnTo>
                    <a:pt x="358660" y="42316"/>
                  </a:lnTo>
                  <a:lnTo>
                    <a:pt x="358800" y="41732"/>
                  </a:lnTo>
                  <a:lnTo>
                    <a:pt x="358927" y="41084"/>
                  </a:lnTo>
                  <a:close/>
                </a:path>
                <a:path w="574675" h="1034414">
                  <a:moveTo>
                    <a:pt x="371043" y="52768"/>
                  </a:moveTo>
                  <a:lnTo>
                    <a:pt x="370916" y="52603"/>
                  </a:lnTo>
                  <a:lnTo>
                    <a:pt x="370408" y="52527"/>
                  </a:lnTo>
                  <a:lnTo>
                    <a:pt x="369785" y="52489"/>
                  </a:lnTo>
                  <a:lnTo>
                    <a:pt x="370027" y="52666"/>
                  </a:lnTo>
                  <a:lnTo>
                    <a:pt x="370420" y="52793"/>
                  </a:lnTo>
                  <a:lnTo>
                    <a:pt x="371043" y="52768"/>
                  </a:lnTo>
                  <a:close/>
                </a:path>
                <a:path w="574675" h="1034414">
                  <a:moveTo>
                    <a:pt x="373405" y="38341"/>
                  </a:moveTo>
                  <a:lnTo>
                    <a:pt x="373367" y="37071"/>
                  </a:lnTo>
                  <a:lnTo>
                    <a:pt x="373380" y="38341"/>
                  </a:lnTo>
                  <a:close/>
                </a:path>
                <a:path w="574675" h="1034414">
                  <a:moveTo>
                    <a:pt x="413105" y="24320"/>
                  </a:moveTo>
                  <a:lnTo>
                    <a:pt x="412978" y="23774"/>
                  </a:lnTo>
                  <a:lnTo>
                    <a:pt x="412623" y="23177"/>
                  </a:lnTo>
                  <a:lnTo>
                    <a:pt x="411962" y="22491"/>
                  </a:lnTo>
                  <a:lnTo>
                    <a:pt x="410654" y="22745"/>
                  </a:lnTo>
                  <a:lnTo>
                    <a:pt x="411035" y="25704"/>
                  </a:lnTo>
                  <a:lnTo>
                    <a:pt x="410921" y="27089"/>
                  </a:lnTo>
                  <a:lnTo>
                    <a:pt x="411302" y="25717"/>
                  </a:lnTo>
                  <a:lnTo>
                    <a:pt x="412064" y="24879"/>
                  </a:lnTo>
                  <a:lnTo>
                    <a:pt x="413105" y="24320"/>
                  </a:lnTo>
                  <a:close/>
                </a:path>
                <a:path w="574675" h="1034414">
                  <a:moveTo>
                    <a:pt x="425615" y="19799"/>
                  </a:moveTo>
                  <a:lnTo>
                    <a:pt x="420509" y="19964"/>
                  </a:lnTo>
                  <a:lnTo>
                    <a:pt x="420585" y="19278"/>
                  </a:lnTo>
                  <a:lnTo>
                    <a:pt x="417804" y="21069"/>
                  </a:lnTo>
                  <a:lnTo>
                    <a:pt x="417156" y="21513"/>
                  </a:lnTo>
                  <a:lnTo>
                    <a:pt x="420979" y="21551"/>
                  </a:lnTo>
                  <a:lnTo>
                    <a:pt x="425615" y="19799"/>
                  </a:lnTo>
                  <a:close/>
                </a:path>
                <a:path w="574675" h="1034414">
                  <a:moveTo>
                    <a:pt x="447827" y="20561"/>
                  </a:moveTo>
                  <a:lnTo>
                    <a:pt x="442937" y="22123"/>
                  </a:lnTo>
                  <a:lnTo>
                    <a:pt x="443103" y="22504"/>
                  </a:lnTo>
                  <a:lnTo>
                    <a:pt x="447827" y="20561"/>
                  </a:lnTo>
                  <a:close/>
                </a:path>
                <a:path w="574675" h="1034414">
                  <a:moveTo>
                    <a:pt x="449973" y="30721"/>
                  </a:moveTo>
                  <a:lnTo>
                    <a:pt x="448017" y="31343"/>
                  </a:lnTo>
                  <a:lnTo>
                    <a:pt x="447916" y="31991"/>
                  </a:lnTo>
                  <a:lnTo>
                    <a:pt x="449821" y="31635"/>
                  </a:lnTo>
                  <a:lnTo>
                    <a:pt x="449973" y="30721"/>
                  </a:lnTo>
                  <a:close/>
                </a:path>
                <a:path w="574675" h="1034414">
                  <a:moveTo>
                    <a:pt x="454799" y="30721"/>
                  </a:moveTo>
                  <a:lnTo>
                    <a:pt x="449821" y="31635"/>
                  </a:lnTo>
                  <a:lnTo>
                    <a:pt x="449541" y="33261"/>
                  </a:lnTo>
                  <a:lnTo>
                    <a:pt x="454799" y="30721"/>
                  </a:lnTo>
                  <a:close/>
                </a:path>
                <a:path w="574675" h="1034414">
                  <a:moveTo>
                    <a:pt x="458139" y="15976"/>
                  </a:moveTo>
                  <a:lnTo>
                    <a:pt x="454025" y="14020"/>
                  </a:lnTo>
                  <a:lnTo>
                    <a:pt x="458089" y="13004"/>
                  </a:lnTo>
                  <a:lnTo>
                    <a:pt x="453288" y="12827"/>
                  </a:lnTo>
                  <a:lnTo>
                    <a:pt x="453504" y="13779"/>
                  </a:lnTo>
                  <a:lnTo>
                    <a:pt x="453758" y="15290"/>
                  </a:lnTo>
                  <a:lnTo>
                    <a:pt x="449008" y="16776"/>
                  </a:lnTo>
                  <a:lnTo>
                    <a:pt x="458139" y="15976"/>
                  </a:lnTo>
                  <a:close/>
                </a:path>
                <a:path w="574675" h="1034414">
                  <a:moveTo>
                    <a:pt x="463054" y="18021"/>
                  </a:moveTo>
                  <a:lnTo>
                    <a:pt x="461759" y="18021"/>
                  </a:lnTo>
                  <a:lnTo>
                    <a:pt x="462026" y="16751"/>
                  </a:lnTo>
                  <a:lnTo>
                    <a:pt x="457606" y="19291"/>
                  </a:lnTo>
                  <a:lnTo>
                    <a:pt x="463054" y="18021"/>
                  </a:lnTo>
                  <a:close/>
                </a:path>
                <a:path w="574675" h="1034414">
                  <a:moveTo>
                    <a:pt x="483514" y="12941"/>
                  </a:moveTo>
                  <a:lnTo>
                    <a:pt x="482777" y="12941"/>
                  </a:lnTo>
                  <a:lnTo>
                    <a:pt x="482968" y="13068"/>
                  </a:lnTo>
                  <a:lnTo>
                    <a:pt x="483514" y="12941"/>
                  </a:lnTo>
                  <a:close/>
                </a:path>
                <a:path w="574675" h="1034414">
                  <a:moveTo>
                    <a:pt x="503301" y="24942"/>
                  </a:moveTo>
                  <a:lnTo>
                    <a:pt x="497459" y="21615"/>
                  </a:lnTo>
                  <a:lnTo>
                    <a:pt x="495211" y="23583"/>
                  </a:lnTo>
                  <a:lnTo>
                    <a:pt x="497751" y="23634"/>
                  </a:lnTo>
                  <a:lnTo>
                    <a:pt x="501688" y="25374"/>
                  </a:lnTo>
                  <a:lnTo>
                    <a:pt x="503301" y="24942"/>
                  </a:lnTo>
                  <a:close/>
                </a:path>
                <a:path w="574675" h="1034414">
                  <a:moveTo>
                    <a:pt x="503732" y="12941"/>
                  </a:moveTo>
                  <a:lnTo>
                    <a:pt x="503593" y="12941"/>
                  </a:lnTo>
                  <a:lnTo>
                    <a:pt x="503732" y="12941"/>
                  </a:lnTo>
                  <a:close/>
                </a:path>
                <a:path w="574675" h="1034414">
                  <a:moveTo>
                    <a:pt x="504482" y="24625"/>
                  </a:moveTo>
                  <a:lnTo>
                    <a:pt x="503301" y="24942"/>
                  </a:lnTo>
                  <a:lnTo>
                    <a:pt x="503897" y="25285"/>
                  </a:lnTo>
                  <a:lnTo>
                    <a:pt x="504482" y="24625"/>
                  </a:lnTo>
                  <a:close/>
                </a:path>
                <a:path w="574675" h="1034414">
                  <a:moveTo>
                    <a:pt x="505333" y="11239"/>
                  </a:moveTo>
                  <a:lnTo>
                    <a:pt x="504228" y="11595"/>
                  </a:lnTo>
                  <a:lnTo>
                    <a:pt x="503732" y="11772"/>
                  </a:lnTo>
                  <a:lnTo>
                    <a:pt x="505333" y="11239"/>
                  </a:lnTo>
                  <a:close/>
                </a:path>
                <a:path w="574675" h="1034414">
                  <a:moveTo>
                    <a:pt x="505421" y="23583"/>
                  </a:moveTo>
                  <a:lnTo>
                    <a:pt x="504482" y="24625"/>
                  </a:lnTo>
                  <a:lnTo>
                    <a:pt x="505155" y="24447"/>
                  </a:lnTo>
                  <a:lnTo>
                    <a:pt x="505421" y="23583"/>
                  </a:lnTo>
                  <a:close/>
                </a:path>
                <a:path w="574675" h="1034414">
                  <a:moveTo>
                    <a:pt x="505739" y="22479"/>
                  </a:moveTo>
                  <a:lnTo>
                    <a:pt x="505421" y="23571"/>
                  </a:lnTo>
                  <a:lnTo>
                    <a:pt x="505625" y="23342"/>
                  </a:lnTo>
                  <a:lnTo>
                    <a:pt x="505739" y="22987"/>
                  </a:lnTo>
                  <a:lnTo>
                    <a:pt x="505739" y="22479"/>
                  </a:lnTo>
                  <a:close/>
                </a:path>
                <a:path w="574675" h="1034414">
                  <a:moveTo>
                    <a:pt x="515670" y="22682"/>
                  </a:moveTo>
                  <a:lnTo>
                    <a:pt x="513359" y="22809"/>
                  </a:lnTo>
                  <a:lnTo>
                    <a:pt x="514413" y="22860"/>
                  </a:lnTo>
                  <a:lnTo>
                    <a:pt x="515124" y="22821"/>
                  </a:lnTo>
                  <a:lnTo>
                    <a:pt x="515670" y="22682"/>
                  </a:lnTo>
                  <a:close/>
                </a:path>
                <a:path w="574675" h="1034414">
                  <a:moveTo>
                    <a:pt x="517410" y="21602"/>
                  </a:moveTo>
                  <a:lnTo>
                    <a:pt x="517055" y="21361"/>
                  </a:lnTo>
                  <a:lnTo>
                    <a:pt x="516813" y="22110"/>
                  </a:lnTo>
                  <a:lnTo>
                    <a:pt x="516407" y="22491"/>
                  </a:lnTo>
                  <a:lnTo>
                    <a:pt x="515670" y="22682"/>
                  </a:lnTo>
                  <a:lnTo>
                    <a:pt x="516763" y="22529"/>
                  </a:lnTo>
                  <a:lnTo>
                    <a:pt x="517271" y="22453"/>
                  </a:lnTo>
                  <a:lnTo>
                    <a:pt x="517398" y="22021"/>
                  </a:lnTo>
                  <a:lnTo>
                    <a:pt x="517410" y="21602"/>
                  </a:lnTo>
                  <a:close/>
                </a:path>
                <a:path w="574675" h="1034414">
                  <a:moveTo>
                    <a:pt x="519163" y="14211"/>
                  </a:moveTo>
                  <a:lnTo>
                    <a:pt x="511962" y="18021"/>
                  </a:lnTo>
                  <a:lnTo>
                    <a:pt x="510349" y="16751"/>
                  </a:lnTo>
                  <a:lnTo>
                    <a:pt x="509130" y="14211"/>
                  </a:lnTo>
                  <a:lnTo>
                    <a:pt x="512660" y="12941"/>
                  </a:lnTo>
                  <a:lnTo>
                    <a:pt x="507365" y="11671"/>
                  </a:lnTo>
                  <a:lnTo>
                    <a:pt x="508177" y="15481"/>
                  </a:lnTo>
                  <a:lnTo>
                    <a:pt x="505891" y="14211"/>
                  </a:lnTo>
                  <a:lnTo>
                    <a:pt x="503643" y="12966"/>
                  </a:lnTo>
                  <a:lnTo>
                    <a:pt x="498767" y="14211"/>
                  </a:lnTo>
                  <a:lnTo>
                    <a:pt x="499694" y="12941"/>
                  </a:lnTo>
                  <a:lnTo>
                    <a:pt x="497687" y="11671"/>
                  </a:lnTo>
                  <a:lnTo>
                    <a:pt x="500862" y="11671"/>
                  </a:lnTo>
                  <a:lnTo>
                    <a:pt x="491502" y="9131"/>
                  </a:lnTo>
                  <a:lnTo>
                    <a:pt x="486537" y="15481"/>
                  </a:lnTo>
                  <a:lnTo>
                    <a:pt x="482968" y="13068"/>
                  </a:lnTo>
                  <a:lnTo>
                    <a:pt x="478002" y="14211"/>
                  </a:lnTo>
                  <a:lnTo>
                    <a:pt x="477316" y="15481"/>
                  </a:lnTo>
                  <a:lnTo>
                    <a:pt x="477304" y="18021"/>
                  </a:lnTo>
                  <a:lnTo>
                    <a:pt x="473798" y="20561"/>
                  </a:lnTo>
                  <a:lnTo>
                    <a:pt x="466407" y="14211"/>
                  </a:lnTo>
                  <a:lnTo>
                    <a:pt x="465632" y="18021"/>
                  </a:lnTo>
                  <a:lnTo>
                    <a:pt x="463054" y="18021"/>
                  </a:lnTo>
                  <a:lnTo>
                    <a:pt x="460629" y="20561"/>
                  </a:lnTo>
                  <a:lnTo>
                    <a:pt x="453961" y="18021"/>
                  </a:lnTo>
                  <a:lnTo>
                    <a:pt x="443992" y="24371"/>
                  </a:lnTo>
                  <a:lnTo>
                    <a:pt x="443395" y="23101"/>
                  </a:lnTo>
                  <a:lnTo>
                    <a:pt x="443103" y="22504"/>
                  </a:lnTo>
                  <a:lnTo>
                    <a:pt x="441655" y="23101"/>
                  </a:lnTo>
                  <a:lnTo>
                    <a:pt x="441299" y="22656"/>
                  </a:lnTo>
                  <a:lnTo>
                    <a:pt x="442937" y="22123"/>
                  </a:lnTo>
                  <a:lnTo>
                    <a:pt x="441591" y="19291"/>
                  </a:lnTo>
                  <a:lnTo>
                    <a:pt x="440575" y="21590"/>
                  </a:lnTo>
                  <a:lnTo>
                    <a:pt x="440639" y="21831"/>
                  </a:lnTo>
                  <a:lnTo>
                    <a:pt x="440537" y="21678"/>
                  </a:lnTo>
                  <a:lnTo>
                    <a:pt x="440474" y="21831"/>
                  </a:lnTo>
                  <a:lnTo>
                    <a:pt x="440461" y="21590"/>
                  </a:lnTo>
                  <a:lnTo>
                    <a:pt x="438632" y="19291"/>
                  </a:lnTo>
                  <a:lnTo>
                    <a:pt x="434314" y="25641"/>
                  </a:lnTo>
                  <a:lnTo>
                    <a:pt x="428231" y="25641"/>
                  </a:lnTo>
                  <a:lnTo>
                    <a:pt x="429234" y="21831"/>
                  </a:lnTo>
                  <a:lnTo>
                    <a:pt x="434911" y="21831"/>
                  </a:lnTo>
                  <a:lnTo>
                    <a:pt x="428713" y="20561"/>
                  </a:lnTo>
                  <a:lnTo>
                    <a:pt x="426542" y="26911"/>
                  </a:lnTo>
                  <a:lnTo>
                    <a:pt x="417563" y="23101"/>
                  </a:lnTo>
                  <a:lnTo>
                    <a:pt x="413118" y="24371"/>
                  </a:lnTo>
                  <a:lnTo>
                    <a:pt x="413981" y="28181"/>
                  </a:lnTo>
                  <a:lnTo>
                    <a:pt x="403377" y="29451"/>
                  </a:lnTo>
                  <a:lnTo>
                    <a:pt x="396125" y="33261"/>
                  </a:lnTo>
                  <a:lnTo>
                    <a:pt x="396176" y="31991"/>
                  </a:lnTo>
                  <a:lnTo>
                    <a:pt x="380974" y="35801"/>
                  </a:lnTo>
                  <a:lnTo>
                    <a:pt x="373405" y="38341"/>
                  </a:lnTo>
                  <a:lnTo>
                    <a:pt x="373405" y="40881"/>
                  </a:lnTo>
                  <a:lnTo>
                    <a:pt x="366026" y="43421"/>
                  </a:lnTo>
                  <a:lnTo>
                    <a:pt x="361124" y="47231"/>
                  </a:lnTo>
                  <a:lnTo>
                    <a:pt x="360387" y="44691"/>
                  </a:lnTo>
                  <a:lnTo>
                    <a:pt x="360934" y="43421"/>
                  </a:lnTo>
                  <a:lnTo>
                    <a:pt x="363385" y="40881"/>
                  </a:lnTo>
                  <a:lnTo>
                    <a:pt x="358432" y="43421"/>
                  </a:lnTo>
                  <a:lnTo>
                    <a:pt x="357771" y="44691"/>
                  </a:lnTo>
                  <a:lnTo>
                    <a:pt x="356539" y="45961"/>
                  </a:lnTo>
                  <a:lnTo>
                    <a:pt x="353606" y="48501"/>
                  </a:lnTo>
                  <a:lnTo>
                    <a:pt x="353593" y="44691"/>
                  </a:lnTo>
                  <a:lnTo>
                    <a:pt x="347116" y="48501"/>
                  </a:lnTo>
                  <a:lnTo>
                    <a:pt x="342138" y="54851"/>
                  </a:lnTo>
                  <a:lnTo>
                    <a:pt x="333184" y="57391"/>
                  </a:lnTo>
                  <a:lnTo>
                    <a:pt x="334086" y="59931"/>
                  </a:lnTo>
                  <a:lnTo>
                    <a:pt x="343115" y="59931"/>
                  </a:lnTo>
                  <a:lnTo>
                    <a:pt x="335635" y="66281"/>
                  </a:lnTo>
                  <a:lnTo>
                    <a:pt x="334619" y="65011"/>
                  </a:lnTo>
                  <a:lnTo>
                    <a:pt x="333057" y="63741"/>
                  </a:lnTo>
                  <a:lnTo>
                    <a:pt x="333260" y="63461"/>
                  </a:lnTo>
                  <a:lnTo>
                    <a:pt x="332955" y="63741"/>
                  </a:lnTo>
                  <a:lnTo>
                    <a:pt x="331254" y="65011"/>
                  </a:lnTo>
                  <a:lnTo>
                    <a:pt x="331635" y="64109"/>
                  </a:lnTo>
                  <a:lnTo>
                    <a:pt x="329539" y="65011"/>
                  </a:lnTo>
                  <a:lnTo>
                    <a:pt x="328549" y="62471"/>
                  </a:lnTo>
                  <a:lnTo>
                    <a:pt x="326682" y="65011"/>
                  </a:lnTo>
                  <a:lnTo>
                    <a:pt x="326250" y="63741"/>
                  </a:lnTo>
                  <a:lnTo>
                    <a:pt x="326872" y="62471"/>
                  </a:lnTo>
                  <a:lnTo>
                    <a:pt x="328549" y="62471"/>
                  </a:lnTo>
                  <a:lnTo>
                    <a:pt x="329196" y="62471"/>
                  </a:lnTo>
                  <a:lnTo>
                    <a:pt x="329679" y="61556"/>
                  </a:lnTo>
                  <a:lnTo>
                    <a:pt x="331965" y="63322"/>
                  </a:lnTo>
                  <a:lnTo>
                    <a:pt x="332867" y="61201"/>
                  </a:lnTo>
                  <a:lnTo>
                    <a:pt x="333400" y="59931"/>
                  </a:lnTo>
                  <a:lnTo>
                    <a:pt x="329209" y="61201"/>
                  </a:lnTo>
                  <a:lnTo>
                    <a:pt x="329425" y="61366"/>
                  </a:lnTo>
                  <a:lnTo>
                    <a:pt x="326453" y="62471"/>
                  </a:lnTo>
                  <a:lnTo>
                    <a:pt x="321919" y="63741"/>
                  </a:lnTo>
                  <a:lnTo>
                    <a:pt x="320687" y="63741"/>
                  </a:lnTo>
                  <a:lnTo>
                    <a:pt x="321233" y="66281"/>
                  </a:lnTo>
                  <a:lnTo>
                    <a:pt x="319024" y="67551"/>
                  </a:lnTo>
                  <a:lnTo>
                    <a:pt x="313055" y="71361"/>
                  </a:lnTo>
                  <a:lnTo>
                    <a:pt x="315620" y="66281"/>
                  </a:lnTo>
                  <a:lnTo>
                    <a:pt x="311531" y="67551"/>
                  </a:lnTo>
                  <a:lnTo>
                    <a:pt x="310870" y="70091"/>
                  </a:lnTo>
                  <a:lnTo>
                    <a:pt x="306209" y="71361"/>
                  </a:lnTo>
                  <a:lnTo>
                    <a:pt x="307848" y="73901"/>
                  </a:lnTo>
                  <a:lnTo>
                    <a:pt x="306108" y="75171"/>
                  </a:lnTo>
                  <a:lnTo>
                    <a:pt x="304965" y="73901"/>
                  </a:lnTo>
                  <a:lnTo>
                    <a:pt x="303784" y="73901"/>
                  </a:lnTo>
                  <a:lnTo>
                    <a:pt x="301498" y="77711"/>
                  </a:lnTo>
                  <a:lnTo>
                    <a:pt x="290004" y="85331"/>
                  </a:lnTo>
                  <a:lnTo>
                    <a:pt x="293014" y="85331"/>
                  </a:lnTo>
                  <a:lnTo>
                    <a:pt x="291884" y="85801"/>
                  </a:lnTo>
                  <a:lnTo>
                    <a:pt x="290499" y="86512"/>
                  </a:lnTo>
                  <a:lnTo>
                    <a:pt x="289064" y="87210"/>
                  </a:lnTo>
                  <a:lnTo>
                    <a:pt x="289547" y="88328"/>
                  </a:lnTo>
                  <a:lnTo>
                    <a:pt x="291388" y="86296"/>
                  </a:lnTo>
                  <a:lnTo>
                    <a:pt x="293103" y="85331"/>
                  </a:lnTo>
                  <a:lnTo>
                    <a:pt x="295351" y="85331"/>
                  </a:lnTo>
                  <a:lnTo>
                    <a:pt x="296252" y="84061"/>
                  </a:lnTo>
                  <a:lnTo>
                    <a:pt x="295833" y="85331"/>
                  </a:lnTo>
                  <a:lnTo>
                    <a:pt x="289229" y="91681"/>
                  </a:lnTo>
                  <a:lnTo>
                    <a:pt x="281647" y="96761"/>
                  </a:lnTo>
                  <a:lnTo>
                    <a:pt x="274040" y="103111"/>
                  </a:lnTo>
                  <a:lnTo>
                    <a:pt x="267360" y="109461"/>
                  </a:lnTo>
                  <a:lnTo>
                    <a:pt x="266649" y="108191"/>
                  </a:lnTo>
                  <a:lnTo>
                    <a:pt x="262382" y="114541"/>
                  </a:lnTo>
                  <a:lnTo>
                    <a:pt x="255803" y="119621"/>
                  </a:lnTo>
                  <a:lnTo>
                    <a:pt x="254139" y="124701"/>
                  </a:lnTo>
                  <a:lnTo>
                    <a:pt x="252717" y="127241"/>
                  </a:lnTo>
                  <a:lnTo>
                    <a:pt x="249389" y="127241"/>
                  </a:lnTo>
                  <a:lnTo>
                    <a:pt x="249072" y="125971"/>
                  </a:lnTo>
                  <a:lnTo>
                    <a:pt x="245922" y="131051"/>
                  </a:lnTo>
                  <a:lnTo>
                    <a:pt x="246570" y="132321"/>
                  </a:lnTo>
                  <a:lnTo>
                    <a:pt x="240195" y="137401"/>
                  </a:lnTo>
                  <a:lnTo>
                    <a:pt x="241960" y="133134"/>
                  </a:lnTo>
                  <a:lnTo>
                    <a:pt x="242290" y="132321"/>
                  </a:lnTo>
                  <a:lnTo>
                    <a:pt x="238696" y="136334"/>
                  </a:lnTo>
                  <a:lnTo>
                    <a:pt x="237617" y="137401"/>
                  </a:lnTo>
                  <a:lnTo>
                    <a:pt x="235000" y="137401"/>
                  </a:lnTo>
                  <a:lnTo>
                    <a:pt x="232740" y="145021"/>
                  </a:lnTo>
                  <a:lnTo>
                    <a:pt x="232194" y="141211"/>
                  </a:lnTo>
                  <a:lnTo>
                    <a:pt x="226834" y="147561"/>
                  </a:lnTo>
                  <a:lnTo>
                    <a:pt x="225437" y="150101"/>
                  </a:lnTo>
                  <a:lnTo>
                    <a:pt x="229958" y="147561"/>
                  </a:lnTo>
                  <a:lnTo>
                    <a:pt x="228003" y="151371"/>
                  </a:lnTo>
                  <a:lnTo>
                    <a:pt x="225793" y="153911"/>
                  </a:lnTo>
                  <a:lnTo>
                    <a:pt x="223786" y="156451"/>
                  </a:lnTo>
                  <a:lnTo>
                    <a:pt x="221932" y="152641"/>
                  </a:lnTo>
                  <a:lnTo>
                    <a:pt x="215417" y="161531"/>
                  </a:lnTo>
                  <a:lnTo>
                    <a:pt x="211912" y="170421"/>
                  </a:lnTo>
                  <a:lnTo>
                    <a:pt x="208534" y="179311"/>
                  </a:lnTo>
                  <a:lnTo>
                    <a:pt x="207810" y="180073"/>
                  </a:lnTo>
                  <a:lnTo>
                    <a:pt x="208572" y="184391"/>
                  </a:lnTo>
                  <a:lnTo>
                    <a:pt x="205054" y="189471"/>
                  </a:lnTo>
                  <a:lnTo>
                    <a:pt x="202895" y="190525"/>
                  </a:lnTo>
                  <a:lnTo>
                    <a:pt x="202806" y="190741"/>
                  </a:lnTo>
                  <a:lnTo>
                    <a:pt x="202793" y="190576"/>
                  </a:lnTo>
                  <a:lnTo>
                    <a:pt x="197281" y="193281"/>
                  </a:lnTo>
                  <a:lnTo>
                    <a:pt x="196481" y="195821"/>
                  </a:lnTo>
                  <a:lnTo>
                    <a:pt x="190906" y="203441"/>
                  </a:lnTo>
                  <a:lnTo>
                    <a:pt x="197319" y="205981"/>
                  </a:lnTo>
                  <a:lnTo>
                    <a:pt x="192671" y="213601"/>
                  </a:lnTo>
                  <a:lnTo>
                    <a:pt x="197764" y="213601"/>
                  </a:lnTo>
                  <a:lnTo>
                    <a:pt x="196291" y="221221"/>
                  </a:lnTo>
                  <a:lnTo>
                    <a:pt x="193421" y="226301"/>
                  </a:lnTo>
                  <a:lnTo>
                    <a:pt x="188709" y="226301"/>
                  </a:lnTo>
                  <a:lnTo>
                    <a:pt x="190296" y="221030"/>
                  </a:lnTo>
                  <a:lnTo>
                    <a:pt x="190131" y="222059"/>
                  </a:lnTo>
                  <a:lnTo>
                    <a:pt x="190512" y="221881"/>
                  </a:lnTo>
                  <a:lnTo>
                    <a:pt x="190906" y="220611"/>
                  </a:lnTo>
                  <a:lnTo>
                    <a:pt x="190792" y="219976"/>
                  </a:lnTo>
                  <a:lnTo>
                    <a:pt x="190538" y="219837"/>
                  </a:lnTo>
                  <a:lnTo>
                    <a:pt x="190881" y="218681"/>
                  </a:lnTo>
                  <a:lnTo>
                    <a:pt x="191439" y="214871"/>
                  </a:lnTo>
                  <a:lnTo>
                    <a:pt x="189179" y="217411"/>
                  </a:lnTo>
                  <a:lnTo>
                    <a:pt x="190042" y="218681"/>
                  </a:lnTo>
                  <a:lnTo>
                    <a:pt x="187452" y="221221"/>
                  </a:lnTo>
                  <a:lnTo>
                    <a:pt x="184950" y="229958"/>
                  </a:lnTo>
                  <a:lnTo>
                    <a:pt x="186626" y="227571"/>
                  </a:lnTo>
                  <a:lnTo>
                    <a:pt x="182079" y="235191"/>
                  </a:lnTo>
                  <a:lnTo>
                    <a:pt x="182473" y="240271"/>
                  </a:lnTo>
                  <a:lnTo>
                    <a:pt x="179108" y="249161"/>
                  </a:lnTo>
                  <a:lnTo>
                    <a:pt x="180149" y="247891"/>
                  </a:lnTo>
                  <a:lnTo>
                    <a:pt x="181889" y="246621"/>
                  </a:lnTo>
                  <a:lnTo>
                    <a:pt x="179717" y="254241"/>
                  </a:lnTo>
                  <a:lnTo>
                    <a:pt x="180149" y="256781"/>
                  </a:lnTo>
                  <a:lnTo>
                    <a:pt x="181190" y="258051"/>
                  </a:lnTo>
                  <a:lnTo>
                    <a:pt x="181254" y="263131"/>
                  </a:lnTo>
                  <a:lnTo>
                    <a:pt x="178460" y="266941"/>
                  </a:lnTo>
                  <a:lnTo>
                    <a:pt x="177063" y="260591"/>
                  </a:lnTo>
                  <a:lnTo>
                    <a:pt x="177076" y="269481"/>
                  </a:lnTo>
                  <a:lnTo>
                    <a:pt x="175082" y="274561"/>
                  </a:lnTo>
                  <a:lnTo>
                    <a:pt x="173672" y="269481"/>
                  </a:lnTo>
                  <a:lnTo>
                    <a:pt x="172961" y="268211"/>
                  </a:lnTo>
                  <a:lnTo>
                    <a:pt x="174294" y="275831"/>
                  </a:lnTo>
                  <a:lnTo>
                    <a:pt x="169164" y="283451"/>
                  </a:lnTo>
                  <a:lnTo>
                    <a:pt x="168579" y="287261"/>
                  </a:lnTo>
                  <a:lnTo>
                    <a:pt x="167881" y="283451"/>
                  </a:lnTo>
                  <a:lnTo>
                    <a:pt x="168097" y="284721"/>
                  </a:lnTo>
                  <a:lnTo>
                    <a:pt x="168186" y="287261"/>
                  </a:lnTo>
                  <a:lnTo>
                    <a:pt x="167982" y="289801"/>
                  </a:lnTo>
                  <a:lnTo>
                    <a:pt x="170624" y="288531"/>
                  </a:lnTo>
                  <a:lnTo>
                    <a:pt x="170027" y="291071"/>
                  </a:lnTo>
                  <a:lnTo>
                    <a:pt x="169849" y="292341"/>
                  </a:lnTo>
                  <a:lnTo>
                    <a:pt x="168846" y="292341"/>
                  </a:lnTo>
                  <a:lnTo>
                    <a:pt x="170281" y="294881"/>
                  </a:lnTo>
                  <a:lnTo>
                    <a:pt x="173088" y="291071"/>
                  </a:lnTo>
                  <a:lnTo>
                    <a:pt x="174980" y="296151"/>
                  </a:lnTo>
                  <a:lnTo>
                    <a:pt x="173316" y="299961"/>
                  </a:lnTo>
                  <a:lnTo>
                    <a:pt x="176199" y="306311"/>
                  </a:lnTo>
                  <a:lnTo>
                    <a:pt x="172821" y="307581"/>
                  </a:lnTo>
                  <a:lnTo>
                    <a:pt x="172808" y="306311"/>
                  </a:lnTo>
                  <a:lnTo>
                    <a:pt x="172770" y="303771"/>
                  </a:lnTo>
                  <a:lnTo>
                    <a:pt x="171526" y="302501"/>
                  </a:lnTo>
                  <a:lnTo>
                    <a:pt x="169964" y="303771"/>
                  </a:lnTo>
                  <a:lnTo>
                    <a:pt x="169367" y="301447"/>
                  </a:lnTo>
                  <a:lnTo>
                    <a:pt x="169341" y="303771"/>
                  </a:lnTo>
                  <a:lnTo>
                    <a:pt x="168910" y="306311"/>
                  </a:lnTo>
                  <a:lnTo>
                    <a:pt x="168236" y="306311"/>
                  </a:lnTo>
                  <a:lnTo>
                    <a:pt x="168033" y="305041"/>
                  </a:lnTo>
                  <a:lnTo>
                    <a:pt x="167398" y="310121"/>
                  </a:lnTo>
                  <a:lnTo>
                    <a:pt x="168770" y="312661"/>
                  </a:lnTo>
                  <a:lnTo>
                    <a:pt x="170776" y="315201"/>
                  </a:lnTo>
                  <a:lnTo>
                    <a:pt x="172046" y="320281"/>
                  </a:lnTo>
                  <a:lnTo>
                    <a:pt x="170103" y="319011"/>
                  </a:lnTo>
                  <a:lnTo>
                    <a:pt x="169481" y="320700"/>
                  </a:lnTo>
                  <a:lnTo>
                    <a:pt x="172173" y="322821"/>
                  </a:lnTo>
                  <a:lnTo>
                    <a:pt x="173850" y="326631"/>
                  </a:lnTo>
                  <a:lnTo>
                    <a:pt x="172783" y="332981"/>
                  </a:lnTo>
                  <a:lnTo>
                    <a:pt x="175666" y="334251"/>
                  </a:lnTo>
                  <a:lnTo>
                    <a:pt x="175831" y="337591"/>
                  </a:lnTo>
                  <a:lnTo>
                    <a:pt x="175793" y="339166"/>
                  </a:lnTo>
                  <a:lnTo>
                    <a:pt x="175933" y="338213"/>
                  </a:lnTo>
                  <a:lnTo>
                    <a:pt x="175933" y="337439"/>
                  </a:lnTo>
                  <a:lnTo>
                    <a:pt x="175895" y="337108"/>
                  </a:lnTo>
                  <a:lnTo>
                    <a:pt x="176034" y="332981"/>
                  </a:lnTo>
                  <a:lnTo>
                    <a:pt x="178041" y="334251"/>
                  </a:lnTo>
                  <a:lnTo>
                    <a:pt x="178244" y="338061"/>
                  </a:lnTo>
                  <a:lnTo>
                    <a:pt x="179324" y="341553"/>
                  </a:lnTo>
                  <a:lnTo>
                    <a:pt x="178612" y="341757"/>
                  </a:lnTo>
                  <a:lnTo>
                    <a:pt x="179057" y="342201"/>
                  </a:lnTo>
                  <a:lnTo>
                    <a:pt x="178054" y="343141"/>
                  </a:lnTo>
                  <a:lnTo>
                    <a:pt x="178015" y="341922"/>
                  </a:lnTo>
                  <a:lnTo>
                    <a:pt x="173685" y="343141"/>
                  </a:lnTo>
                  <a:lnTo>
                    <a:pt x="165061" y="345681"/>
                  </a:lnTo>
                  <a:lnTo>
                    <a:pt x="159346" y="350761"/>
                  </a:lnTo>
                  <a:lnTo>
                    <a:pt x="157975" y="350761"/>
                  </a:lnTo>
                  <a:lnTo>
                    <a:pt x="155879" y="349491"/>
                  </a:lnTo>
                  <a:lnTo>
                    <a:pt x="158623" y="348221"/>
                  </a:lnTo>
                  <a:lnTo>
                    <a:pt x="152666" y="349491"/>
                  </a:lnTo>
                  <a:lnTo>
                    <a:pt x="146799" y="352031"/>
                  </a:lnTo>
                  <a:lnTo>
                    <a:pt x="141109" y="355841"/>
                  </a:lnTo>
                  <a:lnTo>
                    <a:pt x="135674" y="359651"/>
                  </a:lnTo>
                  <a:lnTo>
                    <a:pt x="128587" y="364731"/>
                  </a:lnTo>
                  <a:lnTo>
                    <a:pt x="122313" y="368541"/>
                  </a:lnTo>
                  <a:lnTo>
                    <a:pt x="116319" y="371081"/>
                  </a:lnTo>
                  <a:lnTo>
                    <a:pt x="116446" y="369811"/>
                  </a:lnTo>
                  <a:lnTo>
                    <a:pt x="114147" y="371081"/>
                  </a:lnTo>
                  <a:lnTo>
                    <a:pt x="113906" y="374891"/>
                  </a:lnTo>
                  <a:lnTo>
                    <a:pt x="109956" y="376161"/>
                  </a:lnTo>
                  <a:lnTo>
                    <a:pt x="109728" y="374891"/>
                  </a:lnTo>
                  <a:lnTo>
                    <a:pt x="109982" y="373621"/>
                  </a:lnTo>
                  <a:lnTo>
                    <a:pt x="108813" y="374891"/>
                  </a:lnTo>
                  <a:lnTo>
                    <a:pt x="107835" y="376161"/>
                  </a:lnTo>
                  <a:lnTo>
                    <a:pt x="106629" y="377875"/>
                  </a:lnTo>
                  <a:lnTo>
                    <a:pt x="106629" y="407581"/>
                  </a:lnTo>
                  <a:lnTo>
                    <a:pt x="104114" y="409181"/>
                  </a:lnTo>
                  <a:lnTo>
                    <a:pt x="104952" y="406641"/>
                  </a:lnTo>
                  <a:lnTo>
                    <a:pt x="106629" y="407581"/>
                  </a:lnTo>
                  <a:lnTo>
                    <a:pt x="106629" y="377875"/>
                  </a:lnTo>
                  <a:lnTo>
                    <a:pt x="104254" y="381241"/>
                  </a:lnTo>
                  <a:lnTo>
                    <a:pt x="100736" y="383781"/>
                  </a:lnTo>
                  <a:lnTo>
                    <a:pt x="102146" y="379971"/>
                  </a:lnTo>
                  <a:lnTo>
                    <a:pt x="94119" y="386321"/>
                  </a:lnTo>
                  <a:lnTo>
                    <a:pt x="88976" y="393941"/>
                  </a:lnTo>
                  <a:lnTo>
                    <a:pt x="84975" y="401561"/>
                  </a:lnTo>
                  <a:lnTo>
                    <a:pt x="80403" y="409181"/>
                  </a:lnTo>
                  <a:lnTo>
                    <a:pt x="76809" y="406641"/>
                  </a:lnTo>
                  <a:lnTo>
                    <a:pt x="68110" y="415531"/>
                  </a:lnTo>
                  <a:lnTo>
                    <a:pt x="64046" y="420611"/>
                  </a:lnTo>
                  <a:lnTo>
                    <a:pt x="63639" y="419341"/>
                  </a:lnTo>
                  <a:lnTo>
                    <a:pt x="56997" y="430771"/>
                  </a:lnTo>
                  <a:lnTo>
                    <a:pt x="52451" y="440931"/>
                  </a:lnTo>
                  <a:lnTo>
                    <a:pt x="48907" y="451091"/>
                  </a:lnTo>
                  <a:lnTo>
                    <a:pt x="45288" y="462521"/>
                  </a:lnTo>
                  <a:lnTo>
                    <a:pt x="40881" y="466331"/>
                  </a:lnTo>
                  <a:lnTo>
                    <a:pt x="36817" y="473951"/>
                  </a:lnTo>
                  <a:lnTo>
                    <a:pt x="32626" y="484111"/>
                  </a:lnTo>
                  <a:lnTo>
                    <a:pt x="30467" y="489191"/>
                  </a:lnTo>
                  <a:lnTo>
                    <a:pt x="27343" y="496811"/>
                  </a:lnTo>
                  <a:lnTo>
                    <a:pt x="25222" y="501891"/>
                  </a:lnTo>
                  <a:lnTo>
                    <a:pt x="22326" y="508241"/>
                  </a:lnTo>
                  <a:lnTo>
                    <a:pt x="23939" y="505701"/>
                  </a:lnTo>
                  <a:lnTo>
                    <a:pt x="25552" y="509511"/>
                  </a:lnTo>
                  <a:lnTo>
                    <a:pt x="25247" y="512051"/>
                  </a:lnTo>
                  <a:lnTo>
                    <a:pt x="23279" y="515861"/>
                  </a:lnTo>
                  <a:lnTo>
                    <a:pt x="25374" y="523481"/>
                  </a:lnTo>
                  <a:lnTo>
                    <a:pt x="21488" y="520941"/>
                  </a:lnTo>
                  <a:lnTo>
                    <a:pt x="21932" y="519671"/>
                  </a:lnTo>
                  <a:lnTo>
                    <a:pt x="17145" y="522211"/>
                  </a:lnTo>
                  <a:lnTo>
                    <a:pt x="15925" y="529831"/>
                  </a:lnTo>
                  <a:lnTo>
                    <a:pt x="14516" y="536181"/>
                  </a:lnTo>
                  <a:lnTo>
                    <a:pt x="19646" y="537451"/>
                  </a:lnTo>
                  <a:lnTo>
                    <a:pt x="13601" y="550151"/>
                  </a:lnTo>
                  <a:lnTo>
                    <a:pt x="11518" y="564121"/>
                  </a:lnTo>
                  <a:lnTo>
                    <a:pt x="10172" y="578091"/>
                  </a:lnTo>
                  <a:lnTo>
                    <a:pt x="6350" y="586981"/>
                  </a:lnTo>
                  <a:lnTo>
                    <a:pt x="7099" y="590791"/>
                  </a:lnTo>
                  <a:lnTo>
                    <a:pt x="6781" y="595871"/>
                  </a:lnTo>
                  <a:lnTo>
                    <a:pt x="7785" y="599681"/>
                  </a:lnTo>
                  <a:lnTo>
                    <a:pt x="4851" y="598411"/>
                  </a:lnTo>
                  <a:lnTo>
                    <a:pt x="3695" y="606031"/>
                  </a:lnTo>
                  <a:lnTo>
                    <a:pt x="2946" y="612381"/>
                  </a:lnTo>
                  <a:lnTo>
                    <a:pt x="2590" y="618731"/>
                  </a:lnTo>
                  <a:lnTo>
                    <a:pt x="2590" y="627621"/>
                  </a:lnTo>
                  <a:lnTo>
                    <a:pt x="584" y="625081"/>
                  </a:lnTo>
                  <a:lnTo>
                    <a:pt x="0" y="632701"/>
                  </a:lnTo>
                  <a:lnTo>
                    <a:pt x="8864" y="635241"/>
                  </a:lnTo>
                  <a:lnTo>
                    <a:pt x="9055" y="641591"/>
                  </a:lnTo>
                  <a:lnTo>
                    <a:pt x="4635" y="642861"/>
                  </a:lnTo>
                  <a:lnTo>
                    <a:pt x="4597" y="650481"/>
                  </a:lnTo>
                  <a:lnTo>
                    <a:pt x="3873" y="656831"/>
                  </a:lnTo>
                  <a:lnTo>
                    <a:pt x="3835" y="663181"/>
                  </a:lnTo>
                  <a:lnTo>
                    <a:pt x="3657" y="669531"/>
                  </a:lnTo>
                  <a:lnTo>
                    <a:pt x="4076" y="675881"/>
                  </a:lnTo>
                  <a:lnTo>
                    <a:pt x="5715" y="679691"/>
                  </a:lnTo>
                  <a:lnTo>
                    <a:pt x="27076" y="679691"/>
                  </a:lnTo>
                  <a:lnTo>
                    <a:pt x="25806" y="660641"/>
                  </a:lnTo>
                  <a:lnTo>
                    <a:pt x="25920" y="647941"/>
                  </a:lnTo>
                  <a:lnTo>
                    <a:pt x="28117" y="637781"/>
                  </a:lnTo>
                  <a:lnTo>
                    <a:pt x="26441" y="633971"/>
                  </a:lnTo>
                  <a:lnTo>
                    <a:pt x="26860" y="627621"/>
                  </a:lnTo>
                  <a:lnTo>
                    <a:pt x="27000" y="621271"/>
                  </a:lnTo>
                  <a:lnTo>
                    <a:pt x="24485" y="618731"/>
                  </a:lnTo>
                  <a:lnTo>
                    <a:pt x="26720" y="612381"/>
                  </a:lnTo>
                  <a:lnTo>
                    <a:pt x="28511" y="609841"/>
                  </a:lnTo>
                  <a:lnTo>
                    <a:pt x="30251" y="604761"/>
                  </a:lnTo>
                  <a:lnTo>
                    <a:pt x="31648" y="599681"/>
                  </a:lnTo>
                  <a:lnTo>
                    <a:pt x="32346" y="597141"/>
                  </a:lnTo>
                  <a:lnTo>
                    <a:pt x="32918" y="593331"/>
                  </a:lnTo>
                  <a:lnTo>
                    <a:pt x="29070" y="592061"/>
                  </a:lnTo>
                  <a:lnTo>
                    <a:pt x="29108" y="586981"/>
                  </a:lnTo>
                  <a:lnTo>
                    <a:pt x="32321" y="586981"/>
                  </a:lnTo>
                  <a:lnTo>
                    <a:pt x="29845" y="580631"/>
                  </a:lnTo>
                  <a:lnTo>
                    <a:pt x="34124" y="578091"/>
                  </a:lnTo>
                  <a:lnTo>
                    <a:pt x="34074" y="576821"/>
                  </a:lnTo>
                  <a:lnTo>
                    <a:pt x="33947" y="573011"/>
                  </a:lnTo>
                  <a:lnTo>
                    <a:pt x="33451" y="574281"/>
                  </a:lnTo>
                  <a:lnTo>
                    <a:pt x="31978" y="576821"/>
                  </a:lnTo>
                  <a:lnTo>
                    <a:pt x="31089" y="575551"/>
                  </a:lnTo>
                  <a:lnTo>
                    <a:pt x="30657" y="569201"/>
                  </a:lnTo>
                  <a:lnTo>
                    <a:pt x="36347" y="560311"/>
                  </a:lnTo>
                  <a:lnTo>
                    <a:pt x="37934" y="560311"/>
                  </a:lnTo>
                  <a:lnTo>
                    <a:pt x="37922" y="555231"/>
                  </a:lnTo>
                  <a:lnTo>
                    <a:pt x="38519" y="547611"/>
                  </a:lnTo>
                  <a:lnTo>
                    <a:pt x="38785" y="543801"/>
                  </a:lnTo>
                  <a:lnTo>
                    <a:pt x="39954" y="545071"/>
                  </a:lnTo>
                  <a:lnTo>
                    <a:pt x="39751" y="547611"/>
                  </a:lnTo>
                  <a:lnTo>
                    <a:pt x="40068" y="548881"/>
                  </a:lnTo>
                  <a:lnTo>
                    <a:pt x="40119" y="545071"/>
                  </a:lnTo>
                  <a:lnTo>
                    <a:pt x="41313" y="545071"/>
                  </a:lnTo>
                  <a:lnTo>
                    <a:pt x="42532" y="543801"/>
                  </a:lnTo>
                  <a:lnTo>
                    <a:pt x="42608" y="541261"/>
                  </a:lnTo>
                  <a:lnTo>
                    <a:pt x="42646" y="539991"/>
                  </a:lnTo>
                  <a:lnTo>
                    <a:pt x="41694" y="541261"/>
                  </a:lnTo>
                  <a:lnTo>
                    <a:pt x="40919" y="539991"/>
                  </a:lnTo>
                  <a:lnTo>
                    <a:pt x="40322" y="538721"/>
                  </a:lnTo>
                  <a:lnTo>
                    <a:pt x="42964" y="536181"/>
                  </a:lnTo>
                  <a:lnTo>
                    <a:pt x="45745" y="527291"/>
                  </a:lnTo>
                  <a:lnTo>
                    <a:pt x="46342" y="523481"/>
                  </a:lnTo>
                  <a:lnTo>
                    <a:pt x="46736" y="520941"/>
                  </a:lnTo>
                  <a:lnTo>
                    <a:pt x="48514" y="522211"/>
                  </a:lnTo>
                  <a:lnTo>
                    <a:pt x="48920" y="520941"/>
                  </a:lnTo>
                  <a:lnTo>
                    <a:pt x="51371" y="513321"/>
                  </a:lnTo>
                  <a:lnTo>
                    <a:pt x="53708" y="505701"/>
                  </a:lnTo>
                  <a:lnTo>
                    <a:pt x="54102" y="504431"/>
                  </a:lnTo>
                  <a:lnTo>
                    <a:pt x="57048" y="495541"/>
                  </a:lnTo>
                  <a:lnTo>
                    <a:pt x="59232" y="489191"/>
                  </a:lnTo>
                  <a:lnTo>
                    <a:pt x="60540" y="485381"/>
                  </a:lnTo>
                  <a:lnTo>
                    <a:pt x="57759" y="489191"/>
                  </a:lnTo>
                  <a:lnTo>
                    <a:pt x="54597" y="487921"/>
                  </a:lnTo>
                  <a:lnTo>
                    <a:pt x="55791" y="484111"/>
                  </a:lnTo>
                  <a:lnTo>
                    <a:pt x="56578" y="483844"/>
                  </a:lnTo>
                  <a:lnTo>
                    <a:pt x="56426" y="480301"/>
                  </a:lnTo>
                  <a:lnTo>
                    <a:pt x="58813" y="476491"/>
                  </a:lnTo>
                  <a:lnTo>
                    <a:pt x="61328" y="479031"/>
                  </a:lnTo>
                  <a:lnTo>
                    <a:pt x="61201" y="482841"/>
                  </a:lnTo>
                  <a:lnTo>
                    <a:pt x="62598" y="476491"/>
                  </a:lnTo>
                  <a:lnTo>
                    <a:pt x="63665" y="476491"/>
                  </a:lnTo>
                  <a:lnTo>
                    <a:pt x="63550" y="477761"/>
                  </a:lnTo>
                  <a:lnTo>
                    <a:pt x="64592" y="479031"/>
                  </a:lnTo>
                  <a:lnTo>
                    <a:pt x="63982" y="476491"/>
                  </a:lnTo>
                  <a:lnTo>
                    <a:pt x="63677" y="475221"/>
                  </a:lnTo>
                  <a:lnTo>
                    <a:pt x="72034" y="471411"/>
                  </a:lnTo>
                  <a:lnTo>
                    <a:pt x="70358" y="466331"/>
                  </a:lnTo>
                  <a:lnTo>
                    <a:pt x="71424" y="466331"/>
                  </a:lnTo>
                  <a:lnTo>
                    <a:pt x="75349" y="458711"/>
                  </a:lnTo>
                  <a:lnTo>
                    <a:pt x="78486" y="452361"/>
                  </a:lnTo>
                  <a:lnTo>
                    <a:pt x="81534" y="446011"/>
                  </a:lnTo>
                  <a:lnTo>
                    <a:pt x="85255" y="439661"/>
                  </a:lnTo>
                  <a:lnTo>
                    <a:pt x="82931" y="438391"/>
                  </a:lnTo>
                  <a:lnTo>
                    <a:pt x="85737" y="434581"/>
                  </a:lnTo>
                  <a:lnTo>
                    <a:pt x="85737" y="430771"/>
                  </a:lnTo>
                  <a:lnTo>
                    <a:pt x="90093" y="426961"/>
                  </a:lnTo>
                  <a:lnTo>
                    <a:pt x="94869" y="421881"/>
                  </a:lnTo>
                  <a:lnTo>
                    <a:pt x="96507" y="420611"/>
                  </a:lnTo>
                  <a:lnTo>
                    <a:pt x="99783" y="418071"/>
                  </a:lnTo>
                  <a:lnTo>
                    <a:pt x="104584" y="412991"/>
                  </a:lnTo>
                  <a:lnTo>
                    <a:pt x="106692" y="409181"/>
                  </a:lnTo>
                  <a:lnTo>
                    <a:pt x="107391" y="407911"/>
                  </a:lnTo>
                  <a:lnTo>
                    <a:pt x="107594" y="407543"/>
                  </a:lnTo>
                  <a:lnTo>
                    <a:pt x="108534" y="406641"/>
                  </a:lnTo>
                  <a:lnTo>
                    <a:pt x="113792" y="401561"/>
                  </a:lnTo>
                  <a:lnTo>
                    <a:pt x="111620" y="405371"/>
                  </a:lnTo>
                  <a:lnTo>
                    <a:pt x="115443" y="401561"/>
                  </a:lnTo>
                  <a:lnTo>
                    <a:pt x="116713" y="400291"/>
                  </a:lnTo>
                  <a:lnTo>
                    <a:pt x="120967" y="396481"/>
                  </a:lnTo>
                  <a:lnTo>
                    <a:pt x="125704" y="392671"/>
                  </a:lnTo>
                  <a:lnTo>
                    <a:pt x="132245" y="386321"/>
                  </a:lnTo>
                  <a:lnTo>
                    <a:pt x="128638" y="386321"/>
                  </a:lnTo>
                  <a:lnTo>
                    <a:pt x="128866" y="385051"/>
                  </a:lnTo>
                  <a:lnTo>
                    <a:pt x="130797" y="383781"/>
                  </a:lnTo>
                  <a:lnTo>
                    <a:pt x="134493" y="382511"/>
                  </a:lnTo>
                  <a:lnTo>
                    <a:pt x="134861" y="383781"/>
                  </a:lnTo>
                  <a:lnTo>
                    <a:pt x="134416" y="385051"/>
                  </a:lnTo>
                  <a:lnTo>
                    <a:pt x="137680" y="382511"/>
                  </a:lnTo>
                  <a:lnTo>
                    <a:pt x="166890" y="373621"/>
                  </a:lnTo>
                  <a:lnTo>
                    <a:pt x="174853" y="372351"/>
                  </a:lnTo>
                  <a:lnTo>
                    <a:pt x="176657" y="371081"/>
                  </a:lnTo>
                  <a:lnTo>
                    <a:pt x="179362" y="369189"/>
                  </a:lnTo>
                  <a:lnTo>
                    <a:pt x="180136" y="370497"/>
                  </a:lnTo>
                  <a:lnTo>
                    <a:pt x="185445" y="377431"/>
                  </a:lnTo>
                  <a:lnTo>
                    <a:pt x="184619" y="374459"/>
                  </a:lnTo>
                  <a:lnTo>
                    <a:pt x="190207" y="377431"/>
                  </a:lnTo>
                  <a:lnTo>
                    <a:pt x="190017" y="385051"/>
                  </a:lnTo>
                  <a:lnTo>
                    <a:pt x="184099" y="386321"/>
                  </a:lnTo>
                  <a:lnTo>
                    <a:pt x="184340" y="391401"/>
                  </a:lnTo>
                  <a:lnTo>
                    <a:pt x="186651" y="396481"/>
                  </a:lnTo>
                  <a:lnTo>
                    <a:pt x="189471" y="400291"/>
                  </a:lnTo>
                  <a:lnTo>
                    <a:pt x="192176" y="404101"/>
                  </a:lnTo>
                  <a:lnTo>
                    <a:pt x="195135" y="409181"/>
                  </a:lnTo>
                  <a:lnTo>
                    <a:pt x="197459" y="415531"/>
                  </a:lnTo>
                  <a:lnTo>
                    <a:pt x="196570" y="410451"/>
                  </a:lnTo>
                  <a:lnTo>
                    <a:pt x="199567" y="411721"/>
                  </a:lnTo>
                  <a:lnTo>
                    <a:pt x="200418" y="418071"/>
                  </a:lnTo>
                  <a:lnTo>
                    <a:pt x="203200" y="421881"/>
                  </a:lnTo>
                  <a:lnTo>
                    <a:pt x="201168" y="421881"/>
                  </a:lnTo>
                  <a:lnTo>
                    <a:pt x="201828" y="424421"/>
                  </a:lnTo>
                  <a:lnTo>
                    <a:pt x="201612" y="426961"/>
                  </a:lnTo>
                  <a:lnTo>
                    <a:pt x="202844" y="425691"/>
                  </a:lnTo>
                  <a:lnTo>
                    <a:pt x="206349" y="435851"/>
                  </a:lnTo>
                  <a:lnTo>
                    <a:pt x="210477" y="434581"/>
                  </a:lnTo>
                  <a:lnTo>
                    <a:pt x="211391" y="440931"/>
                  </a:lnTo>
                  <a:lnTo>
                    <a:pt x="215404" y="446011"/>
                  </a:lnTo>
                  <a:lnTo>
                    <a:pt x="219786" y="448551"/>
                  </a:lnTo>
                  <a:lnTo>
                    <a:pt x="224294" y="451091"/>
                  </a:lnTo>
                  <a:lnTo>
                    <a:pt x="228650" y="456171"/>
                  </a:lnTo>
                  <a:lnTo>
                    <a:pt x="225018" y="454901"/>
                  </a:lnTo>
                  <a:lnTo>
                    <a:pt x="226707" y="459981"/>
                  </a:lnTo>
                  <a:lnTo>
                    <a:pt x="221221" y="454901"/>
                  </a:lnTo>
                  <a:lnTo>
                    <a:pt x="223316" y="457441"/>
                  </a:lnTo>
                  <a:lnTo>
                    <a:pt x="224917" y="461251"/>
                  </a:lnTo>
                  <a:lnTo>
                    <a:pt x="226060" y="459981"/>
                  </a:lnTo>
                  <a:lnTo>
                    <a:pt x="226174" y="462521"/>
                  </a:lnTo>
                  <a:lnTo>
                    <a:pt x="234442" y="465061"/>
                  </a:lnTo>
                  <a:lnTo>
                    <a:pt x="234911" y="468274"/>
                  </a:lnTo>
                  <a:lnTo>
                    <a:pt x="234276" y="468083"/>
                  </a:lnTo>
                  <a:lnTo>
                    <a:pt x="233629" y="467614"/>
                  </a:lnTo>
                  <a:lnTo>
                    <a:pt x="233629" y="467893"/>
                  </a:lnTo>
                  <a:lnTo>
                    <a:pt x="234988" y="468871"/>
                  </a:lnTo>
                  <a:lnTo>
                    <a:pt x="238531" y="468871"/>
                  </a:lnTo>
                  <a:lnTo>
                    <a:pt x="240944" y="471411"/>
                  </a:lnTo>
                  <a:lnTo>
                    <a:pt x="245465" y="475221"/>
                  </a:lnTo>
                  <a:lnTo>
                    <a:pt x="244729" y="471411"/>
                  </a:lnTo>
                  <a:lnTo>
                    <a:pt x="249351" y="479031"/>
                  </a:lnTo>
                  <a:lnTo>
                    <a:pt x="257124" y="486651"/>
                  </a:lnTo>
                  <a:lnTo>
                    <a:pt x="265214" y="493001"/>
                  </a:lnTo>
                  <a:lnTo>
                    <a:pt x="270510" y="499084"/>
                  </a:lnTo>
                  <a:lnTo>
                    <a:pt x="270319" y="498957"/>
                  </a:lnTo>
                  <a:lnTo>
                    <a:pt x="269798" y="498665"/>
                  </a:lnTo>
                  <a:lnTo>
                    <a:pt x="269354" y="498398"/>
                  </a:lnTo>
                  <a:lnTo>
                    <a:pt x="271195" y="500253"/>
                  </a:lnTo>
                  <a:lnTo>
                    <a:pt x="271106" y="499910"/>
                  </a:lnTo>
                  <a:lnTo>
                    <a:pt x="270916" y="499567"/>
                  </a:lnTo>
                  <a:lnTo>
                    <a:pt x="270852" y="499427"/>
                  </a:lnTo>
                  <a:lnTo>
                    <a:pt x="277050" y="504431"/>
                  </a:lnTo>
                  <a:lnTo>
                    <a:pt x="285737" y="508241"/>
                  </a:lnTo>
                  <a:lnTo>
                    <a:pt x="292277" y="510781"/>
                  </a:lnTo>
                  <a:lnTo>
                    <a:pt x="290703" y="510781"/>
                  </a:lnTo>
                  <a:lnTo>
                    <a:pt x="295681" y="512051"/>
                  </a:lnTo>
                  <a:lnTo>
                    <a:pt x="298932" y="512051"/>
                  </a:lnTo>
                  <a:lnTo>
                    <a:pt x="302412" y="510781"/>
                  </a:lnTo>
                  <a:lnTo>
                    <a:pt x="308140" y="512051"/>
                  </a:lnTo>
                  <a:lnTo>
                    <a:pt x="313347" y="515861"/>
                  </a:lnTo>
                  <a:lnTo>
                    <a:pt x="301917" y="513321"/>
                  </a:lnTo>
                  <a:lnTo>
                    <a:pt x="305231" y="514591"/>
                  </a:lnTo>
                  <a:lnTo>
                    <a:pt x="305295" y="518401"/>
                  </a:lnTo>
                  <a:lnTo>
                    <a:pt x="318465" y="518401"/>
                  </a:lnTo>
                  <a:lnTo>
                    <a:pt x="323659" y="515861"/>
                  </a:lnTo>
                  <a:lnTo>
                    <a:pt x="328549" y="517131"/>
                  </a:lnTo>
                  <a:lnTo>
                    <a:pt x="327228" y="517131"/>
                  </a:lnTo>
                  <a:lnTo>
                    <a:pt x="326529" y="518401"/>
                  </a:lnTo>
                  <a:lnTo>
                    <a:pt x="330212" y="518401"/>
                  </a:lnTo>
                  <a:lnTo>
                    <a:pt x="334479" y="515861"/>
                  </a:lnTo>
                  <a:lnTo>
                    <a:pt x="337985" y="512051"/>
                  </a:lnTo>
                  <a:lnTo>
                    <a:pt x="341591" y="509511"/>
                  </a:lnTo>
                  <a:lnTo>
                    <a:pt x="344589" y="504431"/>
                  </a:lnTo>
                  <a:lnTo>
                    <a:pt x="347637" y="499351"/>
                  </a:lnTo>
                  <a:lnTo>
                    <a:pt x="347865" y="500621"/>
                  </a:lnTo>
                  <a:lnTo>
                    <a:pt x="348475" y="500621"/>
                  </a:lnTo>
                  <a:lnTo>
                    <a:pt x="348729" y="499351"/>
                  </a:lnTo>
                  <a:lnTo>
                    <a:pt x="349237" y="496811"/>
                  </a:lnTo>
                  <a:lnTo>
                    <a:pt x="349910" y="490461"/>
                  </a:lnTo>
                  <a:lnTo>
                    <a:pt x="350126" y="480301"/>
                  </a:lnTo>
                  <a:lnTo>
                    <a:pt x="349237" y="475221"/>
                  </a:lnTo>
                  <a:lnTo>
                    <a:pt x="348907" y="473951"/>
                  </a:lnTo>
                  <a:lnTo>
                    <a:pt x="348805" y="473544"/>
                  </a:lnTo>
                  <a:lnTo>
                    <a:pt x="348538" y="473951"/>
                  </a:lnTo>
                  <a:lnTo>
                    <a:pt x="346570" y="466331"/>
                  </a:lnTo>
                  <a:lnTo>
                    <a:pt x="347548" y="463791"/>
                  </a:lnTo>
                  <a:lnTo>
                    <a:pt x="347230" y="458711"/>
                  </a:lnTo>
                  <a:lnTo>
                    <a:pt x="349656" y="456171"/>
                  </a:lnTo>
                  <a:lnTo>
                    <a:pt x="350494" y="458711"/>
                  </a:lnTo>
                  <a:lnTo>
                    <a:pt x="351269" y="461251"/>
                  </a:lnTo>
                  <a:lnTo>
                    <a:pt x="351866" y="463791"/>
                  </a:lnTo>
                  <a:lnTo>
                    <a:pt x="354723" y="458711"/>
                  </a:lnTo>
                  <a:lnTo>
                    <a:pt x="351853" y="456171"/>
                  </a:lnTo>
                  <a:lnTo>
                    <a:pt x="348996" y="453631"/>
                  </a:lnTo>
                  <a:lnTo>
                    <a:pt x="348170" y="449821"/>
                  </a:lnTo>
                  <a:lnTo>
                    <a:pt x="349872" y="449821"/>
                  </a:lnTo>
                  <a:lnTo>
                    <a:pt x="346163" y="444741"/>
                  </a:lnTo>
                  <a:lnTo>
                    <a:pt x="342658" y="440931"/>
                  </a:lnTo>
                  <a:lnTo>
                    <a:pt x="338950" y="437121"/>
                  </a:lnTo>
                  <a:lnTo>
                    <a:pt x="335521" y="432041"/>
                  </a:lnTo>
                  <a:lnTo>
                    <a:pt x="334657" y="430771"/>
                  </a:lnTo>
                  <a:lnTo>
                    <a:pt x="334327" y="432041"/>
                  </a:lnTo>
                  <a:lnTo>
                    <a:pt x="333489" y="431749"/>
                  </a:lnTo>
                  <a:lnTo>
                    <a:pt x="333489" y="479031"/>
                  </a:lnTo>
                  <a:lnTo>
                    <a:pt x="331355" y="485381"/>
                  </a:lnTo>
                  <a:lnTo>
                    <a:pt x="329336" y="490461"/>
                  </a:lnTo>
                  <a:lnTo>
                    <a:pt x="325158" y="494271"/>
                  </a:lnTo>
                  <a:lnTo>
                    <a:pt x="319671" y="496544"/>
                  </a:lnTo>
                  <a:lnTo>
                    <a:pt x="319481" y="495541"/>
                  </a:lnTo>
                  <a:lnTo>
                    <a:pt x="320624" y="495541"/>
                  </a:lnTo>
                  <a:lnTo>
                    <a:pt x="319151" y="494271"/>
                  </a:lnTo>
                  <a:lnTo>
                    <a:pt x="317055" y="494271"/>
                  </a:lnTo>
                  <a:lnTo>
                    <a:pt x="314693" y="495541"/>
                  </a:lnTo>
                  <a:lnTo>
                    <a:pt x="309867" y="495541"/>
                  </a:lnTo>
                  <a:lnTo>
                    <a:pt x="309651" y="496811"/>
                  </a:lnTo>
                  <a:lnTo>
                    <a:pt x="307187" y="496811"/>
                  </a:lnTo>
                  <a:lnTo>
                    <a:pt x="309435" y="495541"/>
                  </a:lnTo>
                  <a:lnTo>
                    <a:pt x="308178" y="494271"/>
                  </a:lnTo>
                  <a:lnTo>
                    <a:pt x="305485" y="491731"/>
                  </a:lnTo>
                  <a:lnTo>
                    <a:pt x="298615" y="494271"/>
                  </a:lnTo>
                  <a:lnTo>
                    <a:pt x="297573" y="490461"/>
                  </a:lnTo>
                  <a:lnTo>
                    <a:pt x="296964" y="490461"/>
                  </a:lnTo>
                  <a:lnTo>
                    <a:pt x="295148" y="489191"/>
                  </a:lnTo>
                  <a:lnTo>
                    <a:pt x="289687" y="485381"/>
                  </a:lnTo>
                  <a:lnTo>
                    <a:pt x="290334" y="489191"/>
                  </a:lnTo>
                  <a:lnTo>
                    <a:pt x="285229" y="484111"/>
                  </a:lnTo>
                  <a:lnTo>
                    <a:pt x="277977" y="481571"/>
                  </a:lnTo>
                  <a:lnTo>
                    <a:pt x="274269" y="476491"/>
                  </a:lnTo>
                  <a:lnTo>
                    <a:pt x="269240" y="476491"/>
                  </a:lnTo>
                  <a:lnTo>
                    <a:pt x="266547" y="470141"/>
                  </a:lnTo>
                  <a:lnTo>
                    <a:pt x="265480" y="467601"/>
                  </a:lnTo>
                  <a:lnTo>
                    <a:pt x="261543" y="470141"/>
                  </a:lnTo>
                  <a:lnTo>
                    <a:pt x="265201" y="466331"/>
                  </a:lnTo>
                  <a:lnTo>
                    <a:pt x="254622" y="458711"/>
                  </a:lnTo>
                  <a:lnTo>
                    <a:pt x="250012" y="456171"/>
                  </a:lnTo>
                  <a:lnTo>
                    <a:pt x="252120" y="456171"/>
                  </a:lnTo>
                  <a:lnTo>
                    <a:pt x="248386" y="452361"/>
                  </a:lnTo>
                  <a:lnTo>
                    <a:pt x="251091" y="452361"/>
                  </a:lnTo>
                  <a:lnTo>
                    <a:pt x="247446" y="448551"/>
                  </a:lnTo>
                  <a:lnTo>
                    <a:pt x="246176" y="447281"/>
                  </a:lnTo>
                  <a:lnTo>
                    <a:pt x="243649" y="444741"/>
                  </a:lnTo>
                  <a:lnTo>
                    <a:pt x="242392" y="447281"/>
                  </a:lnTo>
                  <a:lnTo>
                    <a:pt x="241617" y="440931"/>
                  </a:lnTo>
                  <a:lnTo>
                    <a:pt x="237566" y="438391"/>
                  </a:lnTo>
                  <a:lnTo>
                    <a:pt x="234289" y="435851"/>
                  </a:lnTo>
                  <a:lnTo>
                    <a:pt x="233210" y="434581"/>
                  </a:lnTo>
                  <a:lnTo>
                    <a:pt x="231051" y="432041"/>
                  </a:lnTo>
                  <a:lnTo>
                    <a:pt x="228193" y="429501"/>
                  </a:lnTo>
                  <a:lnTo>
                    <a:pt x="229349" y="425691"/>
                  </a:lnTo>
                  <a:lnTo>
                    <a:pt x="229743" y="424421"/>
                  </a:lnTo>
                  <a:lnTo>
                    <a:pt x="222313" y="415531"/>
                  </a:lnTo>
                  <a:lnTo>
                    <a:pt x="219024" y="410451"/>
                  </a:lnTo>
                  <a:lnTo>
                    <a:pt x="213283" y="401561"/>
                  </a:lnTo>
                  <a:lnTo>
                    <a:pt x="212788" y="400799"/>
                  </a:lnTo>
                  <a:lnTo>
                    <a:pt x="215785" y="399021"/>
                  </a:lnTo>
                  <a:lnTo>
                    <a:pt x="210667" y="390131"/>
                  </a:lnTo>
                  <a:lnTo>
                    <a:pt x="209994" y="389229"/>
                  </a:lnTo>
                  <a:lnTo>
                    <a:pt x="211099" y="398183"/>
                  </a:lnTo>
                  <a:lnTo>
                    <a:pt x="209994" y="396481"/>
                  </a:lnTo>
                  <a:lnTo>
                    <a:pt x="204978" y="386321"/>
                  </a:lnTo>
                  <a:lnTo>
                    <a:pt x="207352" y="385648"/>
                  </a:lnTo>
                  <a:lnTo>
                    <a:pt x="205981" y="383781"/>
                  </a:lnTo>
                  <a:lnTo>
                    <a:pt x="202133" y="376161"/>
                  </a:lnTo>
                  <a:lnTo>
                    <a:pt x="199605" y="366369"/>
                  </a:lnTo>
                  <a:lnTo>
                    <a:pt x="201396" y="366128"/>
                  </a:lnTo>
                  <a:lnTo>
                    <a:pt x="202018" y="367271"/>
                  </a:lnTo>
                  <a:lnTo>
                    <a:pt x="203085" y="368541"/>
                  </a:lnTo>
                  <a:lnTo>
                    <a:pt x="202145" y="366014"/>
                  </a:lnTo>
                  <a:lnTo>
                    <a:pt x="202285" y="366001"/>
                  </a:lnTo>
                  <a:lnTo>
                    <a:pt x="210223" y="366001"/>
                  </a:lnTo>
                  <a:lnTo>
                    <a:pt x="217754" y="367271"/>
                  </a:lnTo>
                  <a:lnTo>
                    <a:pt x="225767" y="367271"/>
                  </a:lnTo>
                  <a:lnTo>
                    <a:pt x="229158" y="372351"/>
                  </a:lnTo>
                  <a:lnTo>
                    <a:pt x="236308" y="374891"/>
                  </a:lnTo>
                  <a:lnTo>
                    <a:pt x="251625" y="379971"/>
                  </a:lnTo>
                  <a:lnTo>
                    <a:pt x="259575" y="383781"/>
                  </a:lnTo>
                  <a:lnTo>
                    <a:pt x="263271" y="388861"/>
                  </a:lnTo>
                  <a:lnTo>
                    <a:pt x="263690" y="386321"/>
                  </a:lnTo>
                  <a:lnTo>
                    <a:pt x="267284" y="386321"/>
                  </a:lnTo>
                  <a:lnTo>
                    <a:pt x="266801" y="388048"/>
                  </a:lnTo>
                  <a:lnTo>
                    <a:pt x="268173" y="388861"/>
                  </a:lnTo>
                  <a:lnTo>
                    <a:pt x="284518" y="400291"/>
                  </a:lnTo>
                  <a:lnTo>
                    <a:pt x="298564" y="415531"/>
                  </a:lnTo>
                  <a:lnTo>
                    <a:pt x="310400" y="433311"/>
                  </a:lnTo>
                  <a:lnTo>
                    <a:pt x="320116" y="451091"/>
                  </a:lnTo>
                  <a:lnTo>
                    <a:pt x="321995" y="454901"/>
                  </a:lnTo>
                  <a:lnTo>
                    <a:pt x="327075" y="454901"/>
                  </a:lnTo>
                  <a:lnTo>
                    <a:pt x="331762" y="457441"/>
                  </a:lnTo>
                  <a:lnTo>
                    <a:pt x="331406" y="463791"/>
                  </a:lnTo>
                  <a:lnTo>
                    <a:pt x="328599" y="462521"/>
                  </a:lnTo>
                  <a:lnTo>
                    <a:pt x="327113" y="461251"/>
                  </a:lnTo>
                  <a:lnTo>
                    <a:pt x="332079" y="468871"/>
                  </a:lnTo>
                  <a:lnTo>
                    <a:pt x="333489" y="479031"/>
                  </a:lnTo>
                  <a:lnTo>
                    <a:pt x="333489" y="431749"/>
                  </a:lnTo>
                  <a:lnTo>
                    <a:pt x="327266" y="429501"/>
                  </a:lnTo>
                  <a:lnTo>
                    <a:pt x="333248" y="426961"/>
                  </a:lnTo>
                  <a:lnTo>
                    <a:pt x="326923" y="423151"/>
                  </a:lnTo>
                  <a:lnTo>
                    <a:pt x="329057" y="419341"/>
                  </a:lnTo>
                  <a:lnTo>
                    <a:pt x="325780" y="416801"/>
                  </a:lnTo>
                  <a:lnTo>
                    <a:pt x="316611" y="410451"/>
                  </a:lnTo>
                  <a:lnTo>
                    <a:pt x="310946" y="405371"/>
                  </a:lnTo>
                  <a:lnTo>
                    <a:pt x="313867" y="405371"/>
                  </a:lnTo>
                  <a:lnTo>
                    <a:pt x="308216" y="401561"/>
                  </a:lnTo>
                  <a:lnTo>
                    <a:pt x="302234" y="395211"/>
                  </a:lnTo>
                  <a:lnTo>
                    <a:pt x="305549" y="393941"/>
                  </a:lnTo>
                  <a:lnTo>
                    <a:pt x="301993" y="388861"/>
                  </a:lnTo>
                  <a:lnTo>
                    <a:pt x="298767" y="386321"/>
                  </a:lnTo>
                  <a:lnTo>
                    <a:pt x="297154" y="385051"/>
                  </a:lnTo>
                  <a:lnTo>
                    <a:pt x="292404" y="379971"/>
                  </a:lnTo>
                  <a:lnTo>
                    <a:pt x="286385" y="376161"/>
                  </a:lnTo>
                  <a:lnTo>
                    <a:pt x="285635" y="371081"/>
                  </a:lnTo>
                  <a:lnTo>
                    <a:pt x="275336" y="366001"/>
                  </a:lnTo>
                  <a:lnTo>
                    <a:pt x="265201" y="359651"/>
                  </a:lnTo>
                  <a:lnTo>
                    <a:pt x="254342" y="353301"/>
                  </a:lnTo>
                  <a:lnTo>
                    <a:pt x="241858" y="348221"/>
                  </a:lnTo>
                  <a:lnTo>
                    <a:pt x="242849" y="350761"/>
                  </a:lnTo>
                  <a:lnTo>
                    <a:pt x="237769" y="350761"/>
                  </a:lnTo>
                  <a:lnTo>
                    <a:pt x="235940" y="353301"/>
                  </a:lnTo>
                  <a:lnTo>
                    <a:pt x="231838" y="352031"/>
                  </a:lnTo>
                  <a:lnTo>
                    <a:pt x="230352" y="352031"/>
                  </a:lnTo>
                  <a:lnTo>
                    <a:pt x="230060" y="350761"/>
                  </a:lnTo>
                  <a:lnTo>
                    <a:pt x="226225" y="349491"/>
                  </a:lnTo>
                  <a:lnTo>
                    <a:pt x="222338" y="346951"/>
                  </a:lnTo>
                  <a:lnTo>
                    <a:pt x="218173" y="345681"/>
                  </a:lnTo>
                  <a:lnTo>
                    <a:pt x="216738" y="344411"/>
                  </a:lnTo>
                  <a:lnTo>
                    <a:pt x="215315" y="343141"/>
                  </a:lnTo>
                  <a:lnTo>
                    <a:pt x="222427" y="344411"/>
                  </a:lnTo>
                  <a:lnTo>
                    <a:pt x="222275" y="343141"/>
                  </a:lnTo>
                  <a:lnTo>
                    <a:pt x="212775" y="341871"/>
                  </a:lnTo>
                  <a:lnTo>
                    <a:pt x="215696" y="340601"/>
                  </a:lnTo>
                  <a:lnTo>
                    <a:pt x="218630" y="339331"/>
                  </a:lnTo>
                  <a:lnTo>
                    <a:pt x="212293" y="336791"/>
                  </a:lnTo>
                  <a:lnTo>
                    <a:pt x="213423" y="339331"/>
                  </a:lnTo>
                  <a:lnTo>
                    <a:pt x="208673" y="340601"/>
                  </a:lnTo>
                  <a:lnTo>
                    <a:pt x="203149" y="339331"/>
                  </a:lnTo>
                  <a:lnTo>
                    <a:pt x="208419" y="341922"/>
                  </a:lnTo>
                  <a:lnTo>
                    <a:pt x="210781" y="343141"/>
                  </a:lnTo>
                  <a:lnTo>
                    <a:pt x="204050" y="344411"/>
                  </a:lnTo>
                  <a:lnTo>
                    <a:pt x="201307" y="343141"/>
                  </a:lnTo>
                  <a:lnTo>
                    <a:pt x="196227" y="340956"/>
                  </a:lnTo>
                  <a:lnTo>
                    <a:pt x="195948" y="339331"/>
                  </a:lnTo>
                  <a:lnTo>
                    <a:pt x="194589" y="334251"/>
                  </a:lnTo>
                  <a:lnTo>
                    <a:pt x="193662" y="330796"/>
                  </a:lnTo>
                  <a:lnTo>
                    <a:pt x="191122" y="334251"/>
                  </a:lnTo>
                  <a:lnTo>
                    <a:pt x="190677" y="332981"/>
                  </a:lnTo>
                  <a:lnTo>
                    <a:pt x="189776" y="330415"/>
                  </a:lnTo>
                  <a:lnTo>
                    <a:pt x="189776" y="339331"/>
                  </a:lnTo>
                  <a:lnTo>
                    <a:pt x="188036" y="339648"/>
                  </a:lnTo>
                  <a:lnTo>
                    <a:pt x="188366" y="339331"/>
                  </a:lnTo>
                  <a:lnTo>
                    <a:pt x="189776" y="339331"/>
                  </a:lnTo>
                  <a:lnTo>
                    <a:pt x="189776" y="330415"/>
                  </a:lnTo>
                  <a:lnTo>
                    <a:pt x="186664" y="321551"/>
                  </a:lnTo>
                  <a:lnTo>
                    <a:pt x="185242" y="320433"/>
                  </a:lnTo>
                  <a:lnTo>
                    <a:pt x="185242" y="367271"/>
                  </a:lnTo>
                  <a:lnTo>
                    <a:pt x="184581" y="369189"/>
                  </a:lnTo>
                  <a:lnTo>
                    <a:pt x="184467" y="369811"/>
                  </a:lnTo>
                  <a:lnTo>
                    <a:pt x="183565" y="372110"/>
                  </a:lnTo>
                  <a:lnTo>
                    <a:pt x="181622" y="368541"/>
                  </a:lnTo>
                  <a:lnTo>
                    <a:pt x="181571" y="367931"/>
                  </a:lnTo>
                  <a:lnTo>
                    <a:pt x="182664" y="367576"/>
                  </a:lnTo>
                  <a:lnTo>
                    <a:pt x="184048" y="369290"/>
                  </a:lnTo>
                  <a:lnTo>
                    <a:pt x="185242" y="367271"/>
                  </a:lnTo>
                  <a:lnTo>
                    <a:pt x="185242" y="320433"/>
                  </a:lnTo>
                  <a:lnTo>
                    <a:pt x="185051" y="320281"/>
                  </a:lnTo>
                  <a:lnTo>
                    <a:pt x="187985" y="320281"/>
                  </a:lnTo>
                  <a:lnTo>
                    <a:pt x="188874" y="316471"/>
                  </a:lnTo>
                  <a:lnTo>
                    <a:pt x="190093" y="313931"/>
                  </a:lnTo>
                  <a:lnTo>
                    <a:pt x="193992" y="315201"/>
                  </a:lnTo>
                  <a:lnTo>
                    <a:pt x="193789" y="313931"/>
                  </a:lnTo>
                  <a:lnTo>
                    <a:pt x="193586" y="312661"/>
                  </a:lnTo>
                  <a:lnTo>
                    <a:pt x="192570" y="311391"/>
                  </a:lnTo>
                  <a:lnTo>
                    <a:pt x="191122" y="311391"/>
                  </a:lnTo>
                  <a:lnTo>
                    <a:pt x="191566" y="308851"/>
                  </a:lnTo>
                  <a:lnTo>
                    <a:pt x="192405" y="308851"/>
                  </a:lnTo>
                  <a:lnTo>
                    <a:pt x="194017" y="310121"/>
                  </a:lnTo>
                  <a:lnTo>
                    <a:pt x="193840" y="308851"/>
                  </a:lnTo>
                  <a:lnTo>
                    <a:pt x="193662" y="307581"/>
                  </a:lnTo>
                  <a:lnTo>
                    <a:pt x="193306" y="305041"/>
                  </a:lnTo>
                  <a:lnTo>
                    <a:pt x="192938" y="302501"/>
                  </a:lnTo>
                  <a:lnTo>
                    <a:pt x="190373" y="305041"/>
                  </a:lnTo>
                  <a:lnTo>
                    <a:pt x="190792" y="297421"/>
                  </a:lnTo>
                  <a:lnTo>
                    <a:pt x="191846" y="297421"/>
                  </a:lnTo>
                  <a:lnTo>
                    <a:pt x="192125" y="298691"/>
                  </a:lnTo>
                  <a:lnTo>
                    <a:pt x="193306" y="299961"/>
                  </a:lnTo>
                  <a:lnTo>
                    <a:pt x="192138" y="297421"/>
                  </a:lnTo>
                  <a:lnTo>
                    <a:pt x="191566" y="296151"/>
                  </a:lnTo>
                  <a:lnTo>
                    <a:pt x="189776" y="291071"/>
                  </a:lnTo>
                  <a:lnTo>
                    <a:pt x="190322" y="288531"/>
                  </a:lnTo>
                  <a:lnTo>
                    <a:pt x="190588" y="287261"/>
                  </a:lnTo>
                  <a:lnTo>
                    <a:pt x="191147" y="284721"/>
                  </a:lnTo>
                  <a:lnTo>
                    <a:pt x="192544" y="284721"/>
                  </a:lnTo>
                  <a:lnTo>
                    <a:pt x="192887" y="280911"/>
                  </a:lnTo>
                  <a:lnTo>
                    <a:pt x="192290" y="275831"/>
                  </a:lnTo>
                  <a:lnTo>
                    <a:pt x="192189" y="274561"/>
                  </a:lnTo>
                  <a:lnTo>
                    <a:pt x="191884" y="270751"/>
                  </a:lnTo>
                  <a:lnTo>
                    <a:pt x="191858" y="266941"/>
                  </a:lnTo>
                  <a:lnTo>
                    <a:pt x="191973" y="259321"/>
                  </a:lnTo>
                  <a:lnTo>
                    <a:pt x="194373" y="254241"/>
                  </a:lnTo>
                  <a:lnTo>
                    <a:pt x="197815" y="258051"/>
                  </a:lnTo>
                  <a:lnTo>
                    <a:pt x="197421" y="254241"/>
                  </a:lnTo>
                  <a:lnTo>
                    <a:pt x="196913" y="249161"/>
                  </a:lnTo>
                  <a:lnTo>
                    <a:pt x="200863" y="250431"/>
                  </a:lnTo>
                  <a:lnTo>
                    <a:pt x="200952" y="249161"/>
                  </a:lnTo>
                  <a:lnTo>
                    <a:pt x="201142" y="246621"/>
                  </a:lnTo>
                  <a:lnTo>
                    <a:pt x="201244" y="245351"/>
                  </a:lnTo>
                  <a:lnTo>
                    <a:pt x="201434" y="242811"/>
                  </a:lnTo>
                  <a:lnTo>
                    <a:pt x="198932" y="245351"/>
                  </a:lnTo>
                  <a:lnTo>
                    <a:pt x="200406" y="239001"/>
                  </a:lnTo>
                  <a:lnTo>
                    <a:pt x="199644" y="233921"/>
                  </a:lnTo>
                  <a:lnTo>
                    <a:pt x="202361" y="228841"/>
                  </a:lnTo>
                  <a:lnTo>
                    <a:pt x="202514" y="233921"/>
                  </a:lnTo>
                  <a:lnTo>
                    <a:pt x="203428" y="229958"/>
                  </a:lnTo>
                  <a:lnTo>
                    <a:pt x="204330" y="226301"/>
                  </a:lnTo>
                  <a:lnTo>
                    <a:pt x="205536" y="222491"/>
                  </a:lnTo>
                  <a:lnTo>
                    <a:pt x="204343" y="225031"/>
                  </a:lnTo>
                  <a:lnTo>
                    <a:pt x="202971" y="226301"/>
                  </a:lnTo>
                  <a:lnTo>
                    <a:pt x="201917" y="228841"/>
                  </a:lnTo>
                  <a:lnTo>
                    <a:pt x="202069" y="222491"/>
                  </a:lnTo>
                  <a:lnTo>
                    <a:pt x="196951" y="227571"/>
                  </a:lnTo>
                  <a:lnTo>
                    <a:pt x="197612" y="226301"/>
                  </a:lnTo>
                  <a:lnTo>
                    <a:pt x="200901" y="219951"/>
                  </a:lnTo>
                  <a:lnTo>
                    <a:pt x="200672" y="221221"/>
                  </a:lnTo>
                  <a:lnTo>
                    <a:pt x="201168" y="219951"/>
                  </a:lnTo>
                  <a:lnTo>
                    <a:pt x="203161" y="214871"/>
                  </a:lnTo>
                  <a:lnTo>
                    <a:pt x="206451" y="212331"/>
                  </a:lnTo>
                  <a:lnTo>
                    <a:pt x="206451" y="213093"/>
                  </a:lnTo>
                  <a:lnTo>
                    <a:pt x="206489" y="214503"/>
                  </a:lnTo>
                  <a:lnTo>
                    <a:pt x="206298" y="215912"/>
                  </a:lnTo>
                  <a:lnTo>
                    <a:pt x="207302" y="213944"/>
                  </a:lnTo>
                  <a:lnTo>
                    <a:pt x="207962" y="212356"/>
                  </a:lnTo>
                  <a:lnTo>
                    <a:pt x="206463" y="211670"/>
                  </a:lnTo>
                  <a:lnTo>
                    <a:pt x="206654" y="205981"/>
                  </a:lnTo>
                  <a:lnTo>
                    <a:pt x="209410" y="202171"/>
                  </a:lnTo>
                  <a:lnTo>
                    <a:pt x="211023" y="200901"/>
                  </a:lnTo>
                  <a:lnTo>
                    <a:pt x="212928" y="204711"/>
                  </a:lnTo>
                  <a:lnTo>
                    <a:pt x="214007" y="204711"/>
                  </a:lnTo>
                  <a:lnTo>
                    <a:pt x="212547" y="200901"/>
                  </a:lnTo>
                  <a:lnTo>
                    <a:pt x="212064" y="199631"/>
                  </a:lnTo>
                  <a:lnTo>
                    <a:pt x="219532" y="190741"/>
                  </a:lnTo>
                  <a:lnTo>
                    <a:pt x="218846" y="188201"/>
                  </a:lnTo>
                  <a:lnTo>
                    <a:pt x="220637" y="188201"/>
                  </a:lnTo>
                  <a:lnTo>
                    <a:pt x="219481" y="185661"/>
                  </a:lnTo>
                  <a:lnTo>
                    <a:pt x="221653" y="183121"/>
                  </a:lnTo>
                  <a:lnTo>
                    <a:pt x="222211" y="183121"/>
                  </a:lnTo>
                  <a:lnTo>
                    <a:pt x="223405" y="184391"/>
                  </a:lnTo>
                  <a:lnTo>
                    <a:pt x="223812" y="183121"/>
                  </a:lnTo>
                  <a:lnTo>
                    <a:pt x="224612" y="180581"/>
                  </a:lnTo>
                  <a:lnTo>
                    <a:pt x="223202" y="180581"/>
                  </a:lnTo>
                  <a:lnTo>
                    <a:pt x="222224" y="179311"/>
                  </a:lnTo>
                  <a:lnTo>
                    <a:pt x="224713" y="176771"/>
                  </a:lnTo>
                  <a:lnTo>
                    <a:pt x="225018" y="176771"/>
                  </a:lnTo>
                  <a:lnTo>
                    <a:pt x="224523" y="178041"/>
                  </a:lnTo>
                  <a:lnTo>
                    <a:pt x="225513" y="176771"/>
                  </a:lnTo>
                  <a:lnTo>
                    <a:pt x="227482" y="174231"/>
                  </a:lnTo>
                  <a:lnTo>
                    <a:pt x="229793" y="170421"/>
                  </a:lnTo>
                  <a:lnTo>
                    <a:pt x="232130" y="166611"/>
                  </a:lnTo>
                  <a:lnTo>
                    <a:pt x="234378" y="161531"/>
                  </a:lnTo>
                  <a:lnTo>
                    <a:pt x="236791" y="157721"/>
                  </a:lnTo>
                  <a:lnTo>
                    <a:pt x="237909" y="156451"/>
                  </a:lnTo>
                  <a:lnTo>
                    <a:pt x="240144" y="153911"/>
                  </a:lnTo>
                  <a:lnTo>
                    <a:pt x="244932" y="153911"/>
                  </a:lnTo>
                  <a:lnTo>
                    <a:pt x="236753" y="160985"/>
                  </a:lnTo>
                  <a:lnTo>
                    <a:pt x="236677" y="160756"/>
                  </a:lnTo>
                  <a:lnTo>
                    <a:pt x="236448" y="161251"/>
                  </a:lnTo>
                  <a:lnTo>
                    <a:pt x="236118" y="161531"/>
                  </a:lnTo>
                  <a:lnTo>
                    <a:pt x="236347" y="161467"/>
                  </a:lnTo>
                  <a:lnTo>
                    <a:pt x="234442" y="165582"/>
                  </a:lnTo>
                  <a:lnTo>
                    <a:pt x="237769" y="163563"/>
                  </a:lnTo>
                  <a:lnTo>
                    <a:pt x="236893" y="161315"/>
                  </a:lnTo>
                  <a:lnTo>
                    <a:pt x="240665" y="160261"/>
                  </a:lnTo>
                  <a:lnTo>
                    <a:pt x="244983" y="153911"/>
                  </a:lnTo>
                  <a:lnTo>
                    <a:pt x="245833" y="152641"/>
                  </a:lnTo>
                  <a:lnTo>
                    <a:pt x="248450" y="147561"/>
                  </a:lnTo>
                  <a:lnTo>
                    <a:pt x="249758" y="145021"/>
                  </a:lnTo>
                  <a:lnTo>
                    <a:pt x="251053" y="142481"/>
                  </a:lnTo>
                  <a:lnTo>
                    <a:pt x="256755" y="134861"/>
                  </a:lnTo>
                  <a:lnTo>
                    <a:pt x="262255" y="128511"/>
                  </a:lnTo>
                  <a:lnTo>
                    <a:pt x="263359" y="127241"/>
                  </a:lnTo>
                  <a:lnTo>
                    <a:pt x="261416" y="128511"/>
                  </a:lnTo>
                  <a:lnTo>
                    <a:pt x="260680" y="127241"/>
                  </a:lnTo>
                  <a:lnTo>
                    <a:pt x="258495" y="123431"/>
                  </a:lnTo>
                  <a:lnTo>
                    <a:pt x="270052" y="123431"/>
                  </a:lnTo>
                  <a:lnTo>
                    <a:pt x="272135" y="118630"/>
                  </a:lnTo>
                  <a:lnTo>
                    <a:pt x="273507" y="120891"/>
                  </a:lnTo>
                  <a:lnTo>
                    <a:pt x="273367" y="119621"/>
                  </a:lnTo>
                  <a:lnTo>
                    <a:pt x="276656" y="117081"/>
                  </a:lnTo>
                  <a:lnTo>
                    <a:pt x="278307" y="115811"/>
                  </a:lnTo>
                  <a:lnTo>
                    <a:pt x="283171" y="109461"/>
                  </a:lnTo>
                  <a:lnTo>
                    <a:pt x="288518" y="103111"/>
                  </a:lnTo>
                  <a:lnTo>
                    <a:pt x="294894" y="96761"/>
                  </a:lnTo>
                  <a:lnTo>
                    <a:pt x="294513" y="99301"/>
                  </a:lnTo>
                  <a:lnTo>
                    <a:pt x="299237" y="96761"/>
                  </a:lnTo>
                  <a:lnTo>
                    <a:pt x="305866" y="90411"/>
                  </a:lnTo>
                  <a:lnTo>
                    <a:pt x="310743" y="87871"/>
                  </a:lnTo>
                  <a:lnTo>
                    <a:pt x="311251" y="85331"/>
                  </a:lnTo>
                  <a:lnTo>
                    <a:pt x="314147" y="84061"/>
                  </a:lnTo>
                  <a:lnTo>
                    <a:pt x="311302" y="84061"/>
                  </a:lnTo>
                  <a:lnTo>
                    <a:pt x="323519" y="78981"/>
                  </a:lnTo>
                  <a:lnTo>
                    <a:pt x="328510" y="75171"/>
                  </a:lnTo>
                  <a:lnTo>
                    <a:pt x="333514" y="71361"/>
                  </a:lnTo>
                  <a:lnTo>
                    <a:pt x="341299" y="66281"/>
                  </a:lnTo>
                  <a:lnTo>
                    <a:pt x="343242" y="65011"/>
                  </a:lnTo>
                  <a:lnTo>
                    <a:pt x="352488" y="61925"/>
                  </a:lnTo>
                  <a:lnTo>
                    <a:pt x="351243" y="63741"/>
                  </a:lnTo>
                  <a:lnTo>
                    <a:pt x="352564" y="63741"/>
                  </a:lnTo>
                  <a:lnTo>
                    <a:pt x="356323" y="61201"/>
                  </a:lnTo>
                  <a:lnTo>
                    <a:pt x="363842" y="56121"/>
                  </a:lnTo>
                  <a:lnTo>
                    <a:pt x="361861" y="54851"/>
                  </a:lnTo>
                  <a:lnTo>
                    <a:pt x="361657" y="56121"/>
                  </a:lnTo>
                  <a:lnTo>
                    <a:pt x="358330" y="54851"/>
                  </a:lnTo>
                  <a:lnTo>
                    <a:pt x="359206" y="53581"/>
                  </a:lnTo>
                  <a:lnTo>
                    <a:pt x="362191" y="51041"/>
                  </a:lnTo>
                  <a:lnTo>
                    <a:pt x="365239" y="49771"/>
                  </a:lnTo>
                  <a:lnTo>
                    <a:pt x="360400" y="53581"/>
                  </a:lnTo>
                  <a:lnTo>
                    <a:pt x="366915" y="52311"/>
                  </a:lnTo>
                  <a:lnTo>
                    <a:pt x="369785" y="53581"/>
                  </a:lnTo>
                  <a:lnTo>
                    <a:pt x="369100" y="52311"/>
                  </a:lnTo>
                  <a:lnTo>
                    <a:pt x="369582" y="51041"/>
                  </a:lnTo>
                  <a:lnTo>
                    <a:pt x="372491" y="51041"/>
                  </a:lnTo>
                  <a:lnTo>
                    <a:pt x="372694" y="49771"/>
                  </a:lnTo>
                  <a:lnTo>
                    <a:pt x="372897" y="48501"/>
                  </a:lnTo>
                  <a:lnTo>
                    <a:pt x="373278" y="47231"/>
                  </a:lnTo>
                  <a:lnTo>
                    <a:pt x="373659" y="45961"/>
                  </a:lnTo>
                  <a:lnTo>
                    <a:pt x="378167" y="44691"/>
                  </a:lnTo>
                  <a:lnTo>
                    <a:pt x="378180" y="45961"/>
                  </a:lnTo>
                  <a:lnTo>
                    <a:pt x="381241" y="44691"/>
                  </a:lnTo>
                  <a:lnTo>
                    <a:pt x="383705" y="42151"/>
                  </a:lnTo>
                  <a:lnTo>
                    <a:pt x="387438" y="40881"/>
                  </a:lnTo>
                  <a:lnTo>
                    <a:pt x="389890" y="42151"/>
                  </a:lnTo>
                  <a:lnTo>
                    <a:pt x="384352" y="43421"/>
                  </a:lnTo>
                  <a:lnTo>
                    <a:pt x="384937" y="45961"/>
                  </a:lnTo>
                  <a:lnTo>
                    <a:pt x="389826" y="43421"/>
                  </a:lnTo>
                  <a:lnTo>
                    <a:pt x="391147" y="40881"/>
                  </a:lnTo>
                  <a:lnTo>
                    <a:pt x="393141" y="37071"/>
                  </a:lnTo>
                  <a:lnTo>
                    <a:pt x="398691" y="38341"/>
                  </a:lnTo>
                  <a:lnTo>
                    <a:pt x="396760" y="39611"/>
                  </a:lnTo>
                  <a:lnTo>
                    <a:pt x="393649" y="40881"/>
                  </a:lnTo>
                  <a:lnTo>
                    <a:pt x="391756" y="42151"/>
                  </a:lnTo>
                  <a:lnTo>
                    <a:pt x="397865" y="43421"/>
                  </a:lnTo>
                  <a:lnTo>
                    <a:pt x="398132" y="42151"/>
                  </a:lnTo>
                  <a:lnTo>
                    <a:pt x="402018" y="40881"/>
                  </a:lnTo>
                  <a:lnTo>
                    <a:pt x="401624" y="42151"/>
                  </a:lnTo>
                  <a:lnTo>
                    <a:pt x="404609" y="40881"/>
                  </a:lnTo>
                  <a:lnTo>
                    <a:pt x="410692" y="39611"/>
                  </a:lnTo>
                  <a:lnTo>
                    <a:pt x="408228" y="39611"/>
                  </a:lnTo>
                  <a:lnTo>
                    <a:pt x="410832" y="37071"/>
                  </a:lnTo>
                  <a:lnTo>
                    <a:pt x="412127" y="35801"/>
                  </a:lnTo>
                  <a:lnTo>
                    <a:pt x="417118" y="33261"/>
                  </a:lnTo>
                  <a:lnTo>
                    <a:pt x="422719" y="31991"/>
                  </a:lnTo>
                  <a:lnTo>
                    <a:pt x="428498" y="28181"/>
                  </a:lnTo>
                  <a:lnTo>
                    <a:pt x="421043" y="34531"/>
                  </a:lnTo>
                  <a:lnTo>
                    <a:pt x="427736" y="30721"/>
                  </a:lnTo>
                  <a:lnTo>
                    <a:pt x="427799" y="33489"/>
                  </a:lnTo>
                  <a:lnTo>
                    <a:pt x="427659" y="34848"/>
                  </a:lnTo>
                  <a:lnTo>
                    <a:pt x="427837" y="34353"/>
                  </a:lnTo>
                  <a:lnTo>
                    <a:pt x="427850" y="34531"/>
                  </a:lnTo>
                  <a:lnTo>
                    <a:pt x="433895" y="34531"/>
                  </a:lnTo>
                  <a:lnTo>
                    <a:pt x="433158" y="35801"/>
                  </a:lnTo>
                  <a:lnTo>
                    <a:pt x="436689" y="31991"/>
                  </a:lnTo>
                  <a:lnTo>
                    <a:pt x="440474" y="35801"/>
                  </a:lnTo>
                  <a:lnTo>
                    <a:pt x="444258" y="31991"/>
                  </a:lnTo>
                  <a:lnTo>
                    <a:pt x="445516" y="30721"/>
                  </a:lnTo>
                  <a:lnTo>
                    <a:pt x="445985" y="31991"/>
                  </a:lnTo>
                  <a:lnTo>
                    <a:pt x="448017" y="31343"/>
                  </a:lnTo>
                  <a:lnTo>
                    <a:pt x="448106" y="30721"/>
                  </a:lnTo>
                  <a:lnTo>
                    <a:pt x="454761" y="28181"/>
                  </a:lnTo>
                  <a:lnTo>
                    <a:pt x="462661" y="28181"/>
                  </a:lnTo>
                  <a:lnTo>
                    <a:pt x="471233" y="26911"/>
                  </a:lnTo>
                  <a:lnTo>
                    <a:pt x="475589" y="25641"/>
                  </a:lnTo>
                  <a:lnTo>
                    <a:pt x="479945" y="24371"/>
                  </a:lnTo>
                  <a:lnTo>
                    <a:pt x="490245" y="21831"/>
                  </a:lnTo>
                  <a:lnTo>
                    <a:pt x="490791" y="20561"/>
                  </a:lnTo>
                  <a:lnTo>
                    <a:pt x="491883" y="18021"/>
                  </a:lnTo>
                  <a:lnTo>
                    <a:pt x="501726" y="15481"/>
                  </a:lnTo>
                  <a:lnTo>
                    <a:pt x="505180" y="16751"/>
                  </a:lnTo>
                  <a:lnTo>
                    <a:pt x="499249" y="19291"/>
                  </a:lnTo>
                  <a:lnTo>
                    <a:pt x="504748" y="20561"/>
                  </a:lnTo>
                  <a:lnTo>
                    <a:pt x="508736" y="19291"/>
                  </a:lnTo>
                  <a:lnTo>
                    <a:pt x="513765" y="18021"/>
                  </a:lnTo>
                  <a:lnTo>
                    <a:pt x="516343" y="18008"/>
                  </a:lnTo>
                  <a:lnTo>
                    <a:pt x="519163" y="14211"/>
                  </a:lnTo>
                  <a:close/>
                </a:path>
                <a:path w="574675" h="1034414">
                  <a:moveTo>
                    <a:pt x="519506" y="20561"/>
                  </a:moveTo>
                  <a:lnTo>
                    <a:pt x="518541" y="18021"/>
                  </a:lnTo>
                  <a:lnTo>
                    <a:pt x="513765" y="18021"/>
                  </a:lnTo>
                  <a:lnTo>
                    <a:pt x="512775" y="19291"/>
                  </a:lnTo>
                  <a:lnTo>
                    <a:pt x="513892" y="19291"/>
                  </a:lnTo>
                  <a:lnTo>
                    <a:pt x="515454" y="20561"/>
                  </a:lnTo>
                  <a:lnTo>
                    <a:pt x="519506" y="20561"/>
                  </a:lnTo>
                  <a:close/>
                </a:path>
                <a:path w="574675" h="1034414">
                  <a:moveTo>
                    <a:pt x="519531" y="22009"/>
                  </a:moveTo>
                  <a:lnTo>
                    <a:pt x="517283" y="22453"/>
                  </a:lnTo>
                  <a:lnTo>
                    <a:pt x="517245" y="22644"/>
                  </a:lnTo>
                  <a:lnTo>
                    <a:pt x="517194" y="22796"/>
                  </a:lnTo>
                  <a:lnTo>
                    <a:pt x="517156" y="23012"/>
                  </a:lnTo>
                  <a:lnTo>
                    <a:pt x="518083" y="22796"/>
                  </a:lnTo>
                  <a:lnTo>
                    <a:pt x="518833" y="22440"/>
                  </a:lnTo>
                  <a:lnTo>
                    <a:pt x="519531" y="22009"/>
                  </a:lnTo>
                  <a:close/>
                </a:path>
                <a:path w="574675" h="1034414">
                  <a:moveTo>
                    <a:pt x="523417" y="18008"/>
                  </a:moveTo>
                  <a:lnTo>
                    <a:pt x="518058" y="16751"/>
                  </a:lnTo>
                  <a:lnTo>
                    <a:pt x="518541" y="18021"/>
                  </a:lnTo>
                  <a:lnTo>
                    <a:pt x="523417" y="18008"/>
                  </a:lnTo>
                  <a:close/>
                </a:path>
                <a:path w="574675" h="1034414">
                  <a:moveTo>
                    <a:pt x="534746" y="19621"/>
                  </a:moveTo>
                  <a:lnTo>
                    <a:pt x="534441" y="19011"/>
                  </a:lnTo>
                  <a:lnTo>
                    <a:pt x="534517" y="19291"/>
                  </a:lnTo>
                  <a:lnTo>
                    <a:pt x="534746" y="19621"/>
                  </a:lnTo>
                  <a:close/>
                </a:path>
                <a:path w="574675" h="1034414">
                  <a:moveTo>
                    <a:pt x="536143" y="21590"/>
                  </a:moveTo>
                  <a:lnTo>
                    <a:pt x="534746" y="19621"/>
                  </a:lnTo>
                  <a:lnTo>
                    <a:pt x="535241" y="20561"/>
                  </a:lnTo>
                  <a:lnTo>
                    <a:pt x="530936" y="21831"/>
                  </a:lnTo>
                  <a:lnTo>
                    <a:pt x="529221" y="23101"/>
                  </a:lnTo>
                  <a:lnTo>
                    <a:pt x="531977" y="21831"/>
                  </a:lnTo>
                  <a:lnTo>
                    <a:pt x="535559" y="21831"/>
                  </a:lnTo>
                  <a:lnTo>
                    <a:pt x="536143" y="21590"/>
                  </a:lnTo>
                  <a:close/>
                </a:path>
                <a:path w="574675" h="1034414">
                  <a:moveTo>
                    <a:pt x="537692" y="16751"/>
                  </a:moveTo>
                  <a:lnTo>
                    <a:pt x="534047" y="11671"/>
                  </a:lnTo>
                  <a:lnTo>
                    <a:pt x="523417" y="18008"/>
                  </a:lnTo>
                  <a:lnTo>
                    <a:pt x="522579" y="19291"/>
                  </a:lnTo>
                  <a:lnTo>
                    <a:pt x="521449" y="21831"/>
                  </a:lnTo>
                  <a:lnTo>
                    <a:pt x="519531" y="23101"/>
                  </a:lnTo>
                  <a:lnTo>
                    <a:pt x="524256" y="21831"/>
                  </a:lnTo>
                  <a:lnTo>
                    <a:pt x="528942" y="19291"/>
                  </a:lnTo>
                  <a:lnTo>
                    <a:pt x="533920" y="18021"/>
                  </a:lnTo>
                  <a:lnTo>
                    <a:pt x="534441" y="19011"/>
                  </a:lnTo>
                  <a:lnTo>
                    <a:pt x="534149" y="18021"/>
                  </a:lnTo>
                  <a:lnTo>
                    <a:pt x="537692" y="16751"/>
                  </a:lnTo>
                  <a:close/>
                </a:path>
                <a:path w="574675" h="1034414">
                  <a:moveTo>
                    <a:pt x="541502" y="20561"/>
                  </a:moveTo>
                  <a:lnTo>
                    <a:pt x="538695" y="20561"/>
                  </a:lnTo>
                  <a:lnTo>
                    <a:pt x="536143" y="21590"/>
                  </a:lnTo>
                  <a:lnTo>
                    <a:pt x="536321" y="21831"/>
                  </a:lnTo>
                  <a:lnTo>
                    <a:pt x="541502" y="20561"/>
                  </a:lnTo>
                  <a:close/>
                </a:path>
                <a:path w="574675" h="1034414">
                  <a:moveTo>
                    <a:pt x="542404" y="22504"/>
                  </a:moveTo>
                  <a:lnTo>
                    <a:pt x="540791" y="22898"/>
                  </a:lnTo>
                  <a:lnTo>
                    <a:pt x="542251" y="22987"/>
                  </a:lnTo>
                  <a:lnTo>
                    <a:pt x="542213" y="22796"/>
                  </a:lnTo>
                  <a:lnTo>
                    <a:pt x="542290" y="22631"/>
                  </a:lnTo>
                  <a:lnTo>
                    <a:pt x="542404" y="22504"/>
                  </a:lnTo>
                  <a:close/>
                </a:path>
                <a:path w="574675" h="1034414">
                  <a:moveTo>
                    <a:pt x="543979" y="22098"/>
                  </a:moveTo>
                  <a:lnTo>
                    <a:pt x="543255" y="22136"/>
                  </a:lnTo>
                  <a:lnTo>
                    <a:pt x="542620" y="22174"/>
                  </a:lnTo>
                  <a:lnTo>
                    <a:pt x="542404" y="22504"/>
                  </a:lnTo>
                  <a:lnTo>
                    <a:pt x="543979" y="22098"/>
                  </a:lnTo>
                  <a:close/>
                </a:path>
                <a:path w="574675" h="1034414">
                  <a:moveTo>
                    <a:pt x="544029" y="16751"/>
                  </a:moveTo>
                  <a:lnTo>
                    <a:pt x="541921" y="16751"/>
                  </a:lnTo>
                  <a:lnTo>
                    <a:pt x="543814" y="17373"/>
                  </a:lnTo>
                  <a:lnTo>
                    <a:pt x="544029" y="16751"/>
                  </a:lnTo>
                  <a:close/>
                </a:path>
                <a:path w="574675" h="1034414">
                  <a:moveTo>
                    <a:pt x="545744" y="18021"/>
                  </a:moveTo>
                  <a:lnTo>
                    <a:pt x="543814" y="17373"/>
                  </a:lnTo>
                  <a:lnTo>
                    <a:pt x="543140" y="19291"/>
                  </a:lnTo>
                  <a:lnTo>
                    <a:pt x="541502" y="20561"/>
                  </a:lnTo>
                  <a:lnTo>
                    <a:pt x="542086" y="20561"/>
                  </a:lnTo>
                  <a:lnTo>
                    <a:pt x="544957" y="19291"/>
                  </a:lnTo>
                  <a:lnTo>
                    <a:pt x="545744" y="18021"/>
                  </a:lnTo>
                  <a:close/>
                </a:path>
                <a:path w="574675" h="1034414">
                  <a:moveTo>
                    <a:pt x="547306" y="21107"/>
                  </a:moveTo>
                  <a:lnTo>
                    <a:pt x="543991" y="22098"/>
                  </a:lnTo>
                  <a:lnTo>
                    <a:pt x="545160" y="22034"/>
                  </a:lnTo>
                  <a:lnTo>
                    <a:pt x="546633" y="22034"/>
                  </a:lnTo>
                  <a:lnTo>
                    <a:pt x="547306" y="21107"/>
                  </a:lnTo>
                  <a:close/>
                </a:path>
                <a:path w="574675" h="1034414">
                  <a:moveTo>
                    <a:pt x="568680" y="10668"/>
                  </a:moveTo>
                  <a:lnTo>
                    <a:pt x="568134" y="7556"/>
                  </a:lnTo>
                  <a:lnTo>
                    <a:pt x="563181" y="9588"/>
                  </a:lnTo>
                  <a:lnTo>
                    <a:pt x="559574" y="11252"/>
                  </a:lnTo>
                  <a:lnTo>
                    <a:pt x="555040" y="14820"/>
                  </a:lnTo>
                  <a:lnTo>
                    <a:pt x="553770" y="14351"/>
                  </a:lnTo>
                  <a:lnTo>
                    <a:pt x="554596" y="13220"/>
                  </a:lnTo>
                  <a:lnTo>
                    <a:pt x="554647" y="12547"/>
                  </a:lnTo>
                  <a:lnTo>
                    <a:pt x="551942" y="15062"/>
                  </a:lnTo>
                  <a:lnTo>
                    <a:pt x="548055" y="18465"/>
                  </a:lnTo>
                  <a:lnTo>
                    <a:pt x="550900" y="21285"/>
                  </a:lnTo>
                  <a:lnTo>
                    <a:pt x="553999" y="17360"/>
                  </a:lnTo>
                  <a:lnTo>
                    <a:pt x="555332" y="18554"/>
                  </a:lnTo>
                  <a:lnTo>
                    <a:pt x="557834" y="13550"/>
                  </a:lnTo>
                  <a:lnTo>
                    <a:pt x="560489" y="12141"/>
                  </a:lnTo>
                  <a:lnTo>
                    <a:pt x="563245" y="12153"/>
                  </a:lnTo>
                  <a:lnTo>
                    <a:pt x="563486" y="13512"/>
                  </a:lnTo>
                  <a:lnTo>
                    <a:pt x="564019" y="12319"/>
                  </a:lnTo>
                  <a:lnTo>
                    <a:pt x="568680" y="10668"/>
                  </a:lnTo>
                  <a:close/>
                </a:path>
                <a:path w="574675" h="1034414">
                  <a:moveTo>
                    <a:pt x="574548" y="1143"/>
                  </a:moveTo>
                  <a:lnTo>
                    <a:pt x="573760" y="25"/>
                  </a:lnTo>
                  <a:lnTo>
                    <a:pt x="571919" y="0"/>
                  </a:lnTo>
                  <a:lnTo>
                    <a:pt x="571258" y="3822"/>
                  </a:lnTo>
                  <a:lnTo>
                    <a:pt x="571982" y="5041"/>
                  </a:lnTo>
                  <a:lnTo>
                    <a:pt x="572693" y="6477"/>
                  </a:lnTo>
                  <a:lnTo>
                    <a:pt x="573151" y="7988"/>
                  </a:lnTo>
                  <a:lnTo>
                    <a:pt x="574065" y="5715"/>
                  </a:lnTo>
                  <a:lnTo>
                    <a:pt x="574459" y="3365"/>
                  </a:lnTo>
                  <a:lnTo>
                    <a:pt x="574548" y="114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2804504" y="4215401"/>
              <a:ext cx="243609" cy="186837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9125542" y="3580757"/>
              <a:ext cx="745621" cy="63880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9162688" y="3721363"/>
              <a:ext cx="289923" cy="98059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9343054" y="3757676"/>
              <a:ext cx="150372" cy="276735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7465436" y="3947523"/>
              <a:ext cx="2024445" cy="2024445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0512768" y="4125528"/>
              <a:ext cx="1780039" cy="1780050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5608770" y="4180888"/>
              <a:ext cx="1151556" cy="1626288"/>
            </a:xfrm>
            <a:prstGeom prst="rect">
              <a:avLst/>
            </a:prstGeom>
          </p:spPr>
        </p:pic>
      </p:grpSp>
      <p:sp>
        <p:nvSpPr>
          <p:cNvPr id="97" name="object 97"/>
          <p:cNvSpPr txBox="1"/>
          <p:nvPr/>
        </p:nvSpPr>
        <p:spPr>
          <a:xfrm>
            <a:off x="15200883" y="5756324"/>
            <a:ext cx="150558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Рюкзак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dirty="0">
                <a:solidFill>
                  <a:srgbClr val="522E48"/>
                </a:solidFill>
                <a:latin typeface="Montserrat"/>
                <a:cs typeface="Montserrat"/>
              </a:rPr>
              <a:t>BEAM</a:t>
            </a:r>
            <a:r>
              <a:rPr sz="2000" b="1" spc="-7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20" dirty="0">
                <a:solidFill>
                  <a:srgbClr val="522E48"/>
                </a:solidFill>
                <a:latin typeface="Montserrat"/>
                <a:cs typeface="Montserrat"/>
              </a:rPr>
              <a:t>MINI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17556832" y="5770984"/>
            <a:ext cx="1848485" cy="46418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9050">
              <a:lnSpc>
                <a:spcPts val="1140"/>
              </a:lnSpc>
              <a:spcBef>
                <a:spcPts val="125"/>
              </a:spcBef>
            </a:pPr>
            <a:r>
              <a:rPr sz="1050" b="1" dirty="0">
                <a:solidFill>
                  <a:srgbClr val="522E48"/>
                </a:solidFill>
                <a:latin typeface="Montserrat"/>
                <a:cs typeface="Montserrat"/>
              </a:rPr>
              <a:t>Органайзер</a:t>
            </a:r>
            <a:r>
              <a:rPr sz="1050" b="1" spc="5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050" b="1" spc="-10" dirty="0">
                <a:solidFill>
                  <a:srgbClr val="522E48"/>
                </a:solidFill>
                <a:latin typeface="Montserrat"/>
                <a:cs typeface="Montserrat"/>
              </a:rPr>
              <a:t>настольный</a:t>
            </a:r>
            <a:endParaRPr sz="1050">
              <a:latin typeface="Montserrat"/>
              <a:cs typeface="Montserrat"/>
            </a:endParaRPr>
          </a:p>
          <a:p>
            <a:pPr marL="12700">
              <a:lnSpc>
                <a:spcPts val="2280"/>
              </a:lnSpc>
            </a:pPr>
            <a:r>
              <a:rPr sz="2000" b="1" spc="-20" dirty="0">
                <a:solidFill>
                  <a:srgbClr val="522E48"/>
                </a:solidFill>
                <a:latin typeface="Montserrat"/>
                <a:cs typeface="Montserrat"/>
              </a:rPr>
              <a:t>CUBE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0488984" y="5756324"/>
            <a:ext cx="149796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Блокнот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dirty="0">
                <a:solidFill>
                  <a:srgbClr val="522E48"/>
                </a:solidFill>
                <a:latin typeface="Montserrat"/>
                <a:cs typeface="Montserrat"/>
              </a:rPr>
              <a:t>HELIX</a:t>
            </a:r>
            <a:r>
              <a:rPr sz="2000" b="1" spc="-7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20" dirty="0">
                <a:solidFill>
                  <a:srgbClr val="522E48"/>
                </a:solidFill>
                <a:latin typeface="Montserrat"/>
                <a:cs typeface="Montserrat"/>
              </a:rPr>
              <a:t>MINI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12844933" y="5756324"/>
            <a:ext cx="100584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Бутылка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35" dirty="0">
                <a:solidFill>
                  <a:srgbClr val="522E48"/>
                </a:solidFill>
                <a:latin typeface="Montserrat"/>
                <a:cs typeface="Montserrat"/>
              </a:rPr>
              <a:t>WATER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101" name="object 101"/>
          <p:cNvGrpSpPr/>
          <p:nvPr/>
        </p:nvGrpSpPr>
        <p:grpSpPr>
          <a:xfrm>
            <a:off x="2148064" y="2086130"/>
            <a:ext cx="17259935" cy="9106535"/>
            <a:chOff x="2148064" y="2086130"/>
            <a:chExt cx="17259935" cy="9106535"/>
          </a:xfrm>
        </p:grpSpPr>
        <p:sp>
          <p:nvSpPr>
            <p:cNvPr id="102" name="object 102"/>
            <p:cNvSpPr/>
            <p:nvPr/>
          </p:nvSpPr>
          <p:spPr>
            <a:xfrm>
              <a:off x="16791945" y="4059517"/>
              <a:ext cx="46355" cy="52069"/>
            </a:xfrm>
            <a:custGeom>
              <a:avLst/>
              <a:gdLst/>
              <a:ahLst/>
              <a:cxnLst/>
              <a:rect l="l" t="t" r="r" b="b"/>
              <a:pathLst>
                <a:path w="46355" h="52070">
                  <a:moveTo>
                    <a:pt x="46163" y="45726"/>
                  </a:moveTo>
                  <a:lnTo>
                    <a:pt x="33360" y="45726"/>
                  </a:lnTo>
                  <a:lnTo>
                    <a:pt x="40595" y="51987"/>
                  </a:lnTo>
                  <a:lnTo>
                    <a:pt x="46163" y="45726"/>
                  </a:lnTo>
                  <a:close/>
                </a:path>
                <a:path w="46355" h="52070">
                  <a:moveTo>
                    <a:pt x="29758" y="0"/>
                  </a:moveTo>
                  <a:lnTo>
                    <a:pt x="11821" y="0"/>
                  </a:lnTo>
                  <a:lnTo>
                    <a:pt x="6188" y="4209"/>
                  </a:lnTo>
                  <a:lnTo>
                    <a:pt x="6188" y="16250"/>
                  </a:lnTo>
                  <a:lnTo>
                    <a:pt x="7036" y="18146"/>
                  </a:lnTo>
                  <a:lnTo>
                    <a:pt x="9779" y="21873"/>
                  </a:lnTo>
                  <a:lnTo>
                    <a:pt x="4355" y="24973"/>
                  </a:lnTo>
                  <a:lnTo>
                    <a:pt x="0" y="29402"/>
                  </a:lnTo>
                  <a:lnTo>
                    <a:pt x="0" y="46365"/>
                  </a:lnTo>
                  <a:lnTo>
                    <a:pt x="6753" y="51851"/>
                  </a:lnTo>
                  <a:lnTo>
                    <a:pt x="24271" y="51851"/>
                  </a:lnTo>
                  <a:lnTo>
                    <a:pt x="28145" y="49736"/>
                  </a:lnTo>
                  <a:lnTo>
                    <a:pt x="33360" y="45726"/>
                  </a:lnTo>
                  <a:lnTo>
                    <a:pt x="46163" y="45726"/>
                  </a:lnTo>
                  <a:lnTo>
                    <a:pt x="43348" y="42982"/>
                  </a:lnTo>
                  <a:lnTo>
                    <a:pt x="12942" y="42982"/>
                  </a:lnTo>
                  <a:lnTo>
                    <a:pt x="9706" y="40386"/>
                  </a:lnTo>
                  <a:lnTo>
                    <a:pt x="9706" y="33276"/>
                  </a:lnTo>
                  <a:lnTo>
                    <a:pt x="12387" y="30250"/>
                  </a:lnTo>
                  <a:lnTo>
                    <a:pt x="15486" y="28417"/>
                  </a:lnTo>
                  <a:lnTo>
                    <a:pt x="27048" y="28417"/>
                  </a:lnTo>
                  <a:lnTo>
                    <a:pt x="25548" y="26878"/>
                  </a:lnTo>
                  <a:lnTo>
                    <a:pt x="32145" y="22020"/>
                  </a:lnTo>
                  <a:lnTo>
                    <a:pt x="32983" y="20962"/>
                  </a:lnTo>
                  <a:lnTo>
                    <a:pt x="19769" y="20962"/>
                  </a:lnTo>
                  <a:lnTo>
                    <a:pt x="16680" y="17653"/>
                  </a:lnTo>
                  <a:lnTo>
                    <a:pt x="15685" y="15894"/>
                  </a:lnTo>
                  <a:lnTo>
                    <a:pt x="15685" y="9989"/>
                  </a:lnTo>
                  <a:lnTo>
                    <a:pt x="17517" y="8858"/>
                  </a:lnTo>
                  <a:lnTo>
                    <a:pt x="34826" y="8858"/>
                  </a:lnTo>
                  <a:lnTo>
                    <a:pt x="34826" y="4209"/>
                  </a:lnTo>
                  <a:lnTo>
                    <a:pt x="29758" y="0"/>
                  </a:lnTo>
                  <a:close/>
                </a:path>
                <a:path w="46355" h="52070">
                  <a:moveTo>
                    <a:pt x="27048" y="28417"/>
                  </a:moveTo>
                  <a:lnTo>
                    <a:pt x="15486" y="28417"/>
                  </a:lnTo>
                  <a:lnTo>
                    <a:pt x="26250" y="39894"/>
                  </a:lnTo>
                  <a:lnTo>
                    <a:pt x="22931" y="42281"/>
                  </a:lnTo>
                  <a:lnTo>
                    <a:pt x="20753" y="42982"/>
                  </a:lnTo>
                  <a:lnTo>
                    <a:pt x="43348" y="42982"/>
                  </a:lnTo>
                  <a:lnTo>
                    <a:pt x="38344" y="38344"/>
                  </a:lnTo>
                  <a:lnTo>
                    <a:pt x="39538" y="35171"/>
                  </a:lnTo>
                  <a:lnTo>
                    <a:pt x="40254" y="32501"/>
                  </a:lnTo>
                  <a:lnTo>
                    <a:pt x="31025" y="32501"/>
                  </a:lnTo>
                  <a:lnTo>
                    <a:pt x="27048" y="28417"/>
                  </a:lnTo>
                  <a:close/>
                </a:path>
                <a:path w="46355" h="52070">
                  <a:moveTo>
                    <a:pt x="32711" y="24334"/>
                  </a:moveTo>
                  <a:lnTo>
                    <a:pt x="32512" y="26093"/>
                  </a:lnTo>
                  <a:lnTo>
                    <a:pt x="31381" y="31025"/>
                  </a:lnTo>
                  <a:lnTo>
                    <a:pt x="31025" y="32501"/>
                  </a:lnTo>
                  <a:lnTo>
                    <a:pt x="40254" y="32501"/>
                  </a:lnTo>
                  <a:lnTo>
                    <a:pt x="41234" y="28847"/>
                  </a:lnTo>
                  <a:lnTo>
                    <a:pt x="41862" y="24554"/>
                  </a:lnTo>
                  <a:lnTo>
                    <a:pt x="32711" y="24334"/>
                  </a:lnTo>
                  <a:close/>
                </a:path>
                <a:path w="46355" h="52070">
                  <a:moveTo>
                    <a:pt x="34826" y="8858"/>
                  </a:moveTo>
                  <a:lnTo>
                    <a:pt x="23569" y="8858"/>
                  </a:lnTo>
                  <a:lnTo>
                    <a:pt x="25153" y="9989"/>
                  </a:lnTo>
                  <a:lnTo>
                    <a:pt x="25255" y="16596"/>
                  </a:lnTo>
                  <a:lnTo>
                    <a:pt x="23423" y="18292"/>
                  </a:lnTo>
                  <a:lnTo>
                    <a:pt x="19769" y="20962"/>
                  </a:lnTo>
                  <a:lnTo>
                    <a:pt x="32983" y="20962"/>
                  </a:lnTo>
                  <a:lnTo>
                    <a:pt x="34826" y="18638"/>
                  </a:lnTo>
                  <a:lnTo>
                    <a:pt x="34826" y="88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6527284" y="4048100"/>
              <a:ext cx="242051" cy="73997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6860522" y="4049522"/>
              <a:ext cx="212020" cy="71150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6324236" y="3996978"/>
              <a:ext cx="128268" cy="146602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10511181" y="3243547"/>
              <a:ext cx="1099820" cy="811530"/>
            </a:xfrm>
            <a:custGeom>
              <a:avLst/>
              <a:gdLst/>
              <a:ahLst/>
              <a:cxnLst/>
              <a:rect l="l" t="t" r="r" b="b"/>
              <a:pathLst>
                <a:path w="1099820" h="811529">
                  <a:moveTo>
                    <a:pt x="8597" y="387591"/>
                  </a:moveTo>
                  <a:lnTo>
                    <a:pt x="8382" y="386575"/>
                  </a:lnTo>
                  <a:lnTo>
                    <a:pt x="8102" y="385559"/>
                  </a:lnTo>
                  <a:lnTo>
                    <a:pt x="7962" y="384543"/>
                  </a:lnTo>
                  <a:lnTo>
                    <a:pt x="7886" y="386372"/>
                  </a:lnTo>
                  <a:lnTo>
                    <a:pt x="7975" y="388239"/>
                  </a:lnTo>
                  <a:lnTo>
                    <a:pt x="7975" y="390067"/>
                  </a:lnTo>
                  <a:lnTo>
                    <a:pt x="8597" y="387591"/>
                  </a:lnTo>
                  <a:close/>
                </a:path>
                <a:path w="1099820" h="811529">
                  <a:moveTo>
                    <a:pt x="31191" y="458470"/>
                  </a:moveTo>
                  <a:lnTo>
                    <a:pt x="24587" y="457200"/>
                  </a:lnTo>
                  <a:lnTo>
                    <a:pt x="26606" y="452120"/>
                  </a:lnTo>
                  <a:lnTo>
                    <a:pt x="28270" y="448310"/>
                  </a:lnTo>
                  <a:lnTo>
                    <a:pt x="29806" y="444500"/>
                  </a:lnTo>
                  <a:lnTo>
                    <a:pt x="30797" y="440690"/>
                  </a:lnTo>
                  <a:lnTo>
                    <a:pt x="5600" y="440690"/>
                  </a:lnTo>
                  <a:lnTo>
                    <a:pt x="2324" y="440690"/>
                  </a:lnTo>
                  <a:lnTo>
                    <a:pt x="1739" y="447040"/>
                  </a:lnTo>
                  <a:lnTo>
                    <a:pt x="1447" y="452120"/>
                  </a:lnTo>
                  <a:lnTo>
                    <a:pt x="1447" y="457200"/>
                  </a:lnTo>
                  <a:lnTo>
                    <a:pt x="1498" y="459740"/>
                  </a:lnTo>
                  <a:lnTo>
                    <a:pt x="2032" y="464820"/>
                  </a:lnTo>
                  <a:lnTo>
                    <a:pt x="28409" y="464820"/>
                  </a:lnTo>
                  <a:lnTo>
                    <a:pt x="31191" y="458470"/>
                  </a:lnTo>
                  <a:close/>
                </a:path>
                <a:path w="1099820" h="811529">
                  <a:moveTo>
                    <a:pt x="31267" y="566343"/>
                  </a:moveTo>
                  <a:lnTo>
                    <a:pt x="30988" y="563880"/>
                  </a:lnTo>
                  <a:lnTo>
                    <a:pt x="31153" y="566420"/>
                  </a:lnTo>
                  <a:close/>
                </a:path>
                <a:path w="1099820" h="811529">
                  <a:moveTo>
                    <a:pt x="31521" y="427367"/>
                  </a:moveTo>
                  <a:lnTo>
                    <a:pt x="30734" y="427329"/>
                  </a:lnTo>
                  <a:lnTo>
                    <a:pt x="31318" y="428523"/>
                  </a:lnTo>
                  <a:lnTo>
                    <a:pt x="31521" y="427367"/>
                  </a:lnTo>
                  <a:close/>
                </a:path>
                <a:path w="1099820" h="811529">
                  <a:moveTo>
                    <a:pt x="31724" y="413727"/>
                  </a:moveTo>
                  <a:lnTo>
                    <a:pt x="31686" y="413143"/>
                  </a:lnTo>
                  <a:lnTo>
                    <a:pt x="31381" y="412686"/>
                  </a:lnTo>
                  <a:lnTo>
                    <a:pt x="31597" y="414337"/>
                  </a:lnTo>
                  <a:lnTo>
                    <a:pt x="31724" y="413727"/>
                  </a:lnTo>
                  <a:close/>
                </a:path>
                <a:path w="1099820" h="811529">
                  <a:moveTo>
                    <a:pt x="51015" y="331470"/>
                  </a:moveTo>
                  <a:lnTo>
                    <a:pt x="50063" y="331470"/>
                  </a:lnTo>
                  <a:lnTo>
                    <a:pt x="50469" y="334010"/>
                  </a:lnTo>
                  <a:lnTo>
                    <a:pt x="51015" y="331470"/>
                  </a:lnTo>
                  <a:close/>
                </a:path>
                <a:path w="1099820" h="811529">
                  <a:moveTo>
                    <a:pt x="53086" y="331470"/>
                  </a:moveTo>
                  <a:lnTo>
                    <a:pt x="51828" y="327660"/>
                  </a:lnTo>
                  <a:lnTo>
                    <a:pt x="51015" y="331470"/>
                  </a:lnTo>
                  <a:lnTo>
                    <a:pt x="53086" y="331470"/>
                  </a:lnTo>
                  <a:close/>
                </a:path>
                <a:path w="1099820" h="811529">
                  <a:moveTo>
                    <a:pt x="58051" y="567690"/>
                  </a:moveTo>
                  <a:lnTo>
                    <a:pt x="57759" y="566420"/>
                  </a:lnTo>
                  <a:lnTo>
                    <a:pt x="56883" y="562610"/>
                  </a:lnTo>
                  <a:lnTo>
                    <a:pt x="56083" y="568960"/>
                  </a:lnTo>
                  <a:lnTo>
                    <a:pt x="56921" y="566420"/>
                  </a:lnTo>
                  <a:lnTo>
                    <a:pt x="58051" y="567690"/>
                  </a:lnTo>
                  <a:close/>
                </a:path>
                <a:path w="1099820" h="811529">
                  <a:moveTo>
                    <a:pt x="103657" y="640080"/>
                  </a:moveTo>
                  <a:lnTo>
                    <a:pt x="102323" y="640080"/>
                  </a:lnTo>
                  <a:lnTo>
                    <a:pt x="103085" y="641007"/>
                  </a:lnTo>
                  <a:lnTo>
                    <a:pt x="103657" y="640080"/>
                  </a:lnTo>
                  <a:close/>
                </a:path>
                <a:path w="1099820" h="811529">
                  <a:moveTo>
                    <a:pt x="108432" y="645160"/>
                  </a:moveTo>
                  <a:lnTo>
                    <a:pt x="107823" y="643890"/>
                  </a:lnTo>
                  <a:lnTo>
                    <a:pt x="105994" y="636270"/>
                  </a:lnTo>
                  <a:lnTo>
                    <a:pt x="103657" y="640080"/>
                  </a:lnTo>
                  <a:lnTo>
                    <a:pt x="104775" y="640080"/>
                  </a:lnTo>
                  <a:lnTo>
                    <a:pt x="108432" y="645160"/>
                  </a:lnTo>
                  <a:close/>
                </a:path>
                <a:path w="1099820" h="811529">
                  <a:moveTo>
                    <a:pt x="111201" y="676910"/>
                  </a:moveTo>
                  <a:lnTo>
                    <a:pt x="109816" y="675640"/>
                  </a:lnTo>
                  <a:lnTo>
                    <a:pt x="108585" y="675640"/>
                  </a:lnTo>
                  <a:lnTo>
                    <a:pt x="111201" y="676910"/>
                  </a:lnTo>
                  <a:close/>
                </a:path>
                <a:path w="1099820" h="811529">
                  <a:moveTo>
                    <a:pt x="118643" y="219710"/>
                  </a:moveTo>
                  <a:lnTo>
                    <a:pt x="91465" y="219710"/>
                  </a:lnTo>
                  <a:lnTo>
                    <a:pt x="89484" y="219710"/>
                  </a:lnTo>
                  <a:lnTo>
                    <a:pt x="90233" y="222250"/>
                  </a:lnTo>
                  <a:lnTo>
                    <a:pt x="86918" y="224790"/>
                  </a:lnTo>
                  <a:lnTo>
                    <a:pt x="86487" y="223520"/>
                  </a:lnTo>
                  <a:lnTo>
                    <a:pt x="86296" y="222250"/>
                  </a:lnTo>
                  <a:lnTo>
                    <a:pt x="85458" y="223520"/>
                  </a:lnTo>
                  <a:lnTo>
                    <a:pt x="85026" y="224790"/>
                  </a:lnTo>
                  <a:lnTo>
                    <a:pt x="83400" y="231140"/>
                  </a:lnTo>
                  <a:lnTo>
                    <a:pt x="80467" y="233680"/>
                  </a:lnTo>
                  <a:lnTo>
                    <a:pt x="80822" y="229870"/>
                  </a:lnTo>
                  <a:lnTo>
                    <a:pt x="74904" y="237490"/>
                  </a:lnTo>
                  <a:lnTo>
                    <a:pt x="71742" y="245110"/>
                  </a:lnTo>
                  <a:lnTo>
                    <a:pt x="69494" y="252730"/>
                  </a:lnTo>
                  <a:lnTo>
                    <a:pt x="66344" y="260350"/>
                  </a:lnTo>
                  <a:lnTo>
                    <a:pt x="62141" y="257810"/>
                  </a:lnTo>
                  <a:lnTo>
                    <a:pt x="55181" y="266700"/>
                  </a:lnTo>
                  <a:lnTo>
                    <a:pt x="51625" y="270510"/>
                  </a:lnTo>
                  <a:lnTo>
                    <a:pt x="51130" y="270510"/>
                  </a:lnTo>
                  <a:lnTo>
                    <a:pt x="46494" y="276860"/>
                  </a:lnTo>
                  <a:lnTo>
                    <a:pt x="44373" y="284480"/>
                  </a:lnTo>
                  <a:lnTo>
                    <a:pt x="42379" y="290830"/>
                  </a:lnTo>
                  <a:lnTo>
                    <a:pt x="40297" y="297180"/>
                  </a:lnTo>
                  <a:lnTo>
                    <a:pt x="39027" y="303530"/>
                  </a:lnTo>
                  <a:lnTo>
                    <a:pt x="36918" y="311150"/>
                  </a:lnTo>
                  <a:lnTo>
                    <a:pt x="32562" y="314960"/>
                  </a:lnTo>
                  <a:lnTo>
                    <a:pt x="28752" y="321310"/>
                  </a:lnTo>
                  <a:lnTo>
                    <a:pt x="25641" y="330200"/>
                  </a:lnTo>
                  <a:lnTo>
                    <a:pt x="20637" y="341630"/>
                  </a:lnTo>
                  <a:lnTo>
                    <a:pt x="19151" y="346710"/>
                  </a:lnTo>
                  <a:lnTo>
                    <a:pt x="17564" y="350520"/>
                  </a:lnTo>
                  <a:lnTo>
                    <a:pt x="15735" y="354330"/>
                  </a:lnTo>
                  <a:lnTo>
                    <a:pt x="17272" y="351790"/>
                  </a:lnTo>
                  <a:lnTo>
                    <a:pt x="19278" y="355600"/>
                  </a:lnTo>
                  <a:lnTo>
                    <a:pt x="18986" y="358140"/>
                  </a:lnTo>
                  <a:lnTo>
                    <a:pt x="16929" y="360680"/>
                  </a:lnTo>
                  <a:lnTo>
                    <a:pt x="19494" y="368300"/>
                  </a:lnTo>
                  <a:lnTo>
                    <a:pt x="15379" y="367030"/>
                  </a:lnTo>
                  <a:lnTo>
                    <a:pt x="15760" y="365760"/>
                  </a:lnTo>
                  <a:lnTo>
                    <a:pt x="10883" y="367030"/>
                  </a:lnTo>
                  <a:lnTo>
                    <a:pt x="10312" y="374650"/>
                  </a:lnTo>
                  <a:lnTo>
                    <a:pt x="8890" y="379730"/>
                  </a:lnTo>
                  <a:lnTo>
                    <a:pt x="14414" y="382270"/>
                  </a:lnTo>
                  <a:lnTo>
                    <a:pt x="7112" y="417830"/>
                  </a:lnTo>
                  <a:lnTo>
                    <a:pt x="7442" y="424180"/>
                  </a:lnTo>
                  <a:lnTo>
                    <a:pt x="3200" y="427990"/>
                  </a:lnTo>
                  <a:lnTo>
                    <a:pt x="4178" y="431800"/>
                  </a:lnTo>
                  <a:lnTo>
                    <a:pt x="4267" y="436880"/>
                  </a:lnTo>
                  <a:lnTo>
                    <a:pt x="5156" y="439420"/>
                  </a:lnTo>
                  <a:lnTo>
                    <a:pt x="31127" y="439420"/>
                  </a:lnTo>
                  <a:lnTo>
                    <a:pt x="31457" y="438150"/>
                  </a:lnTo>
                  <a:lnTo>
                    <a:pt x="31775" y="434340"/>
                  </a:lnTo>
                  <a:lnTo>
                    <a:pt x="27533" y="431800"/>
                  </a:lnTo>
                  <a:lnTo>
                    <a:pt x="27305" y="427990"/>
                  </a:lnTo>
                  <a:lnTo>
                    <a:pt x="30734" y="427990"/>
                  </a:lnTo>
                  <a:lnTo>
                    <a:pt x="27724" y="421640"/>
                  </a:lnTo>
                  <a:lnTo>
                    <a:pt x="32092" y="419100"/>
                  </a:lnTo>
                  <a:lnTo>
                    <a:pt x="31927" y="417830"/>
                  </a:lnTo>
                  <a:lnTo>
                    <a:pt x="31610" y="415290"/>
                  </a:lnTo>
                  <a:lnTo>
                    <a:pt x="31242" y="416560"/>
                  </a:lnTo>
                  <a:lnTo>
                    <a:pt x="29743" y="417830"/>
                  </a:lnTo>
                  <a:lnTo>
                    <a:pt x="28778" y="417830"/>
                  </a:lnTo>
                  <a:lnTo>
                    <a:pt x="27597" y="411480"/>
                  </a:lnTo>
                  <a:lnTo>
                    <a:pt x="33426" y="402590"/>
                  </a:lnTo>
                  <a:lnTo>
                    <a:pt x="35052" y="402590"/>
                  </a:lnTo>
                  <a:lnTo>
                    <a:pt x="35013" y="397510"/>
                  </a:lnTo>
                  <a:lnTo>
                    <a:pt x="34645" y="393700"/>
                  </a:lnTo>
                  <a:lnTo>
                    <a:pt x="34620" y="391160"/>
                  </a:lnTo>
                  <a:lnTo>
                    <a:pt x="34886" y="387350"/>
                  </a:lnTo>
                  <a:lnTo>
                    <a:pt x="36182" y="388620"/>
                  </a:lnTo>
                  <a:lnTo>
                    <a:pt x="35966" y="391160"/>
                  </a:lnTo>
                  <a:lnTo>
                    <a:pt x="36537" y="392430"/>
                  </a:lnTo>
                  <a:lnTo>
                    <a:pt x="36360" y="388620"/>
                  </a:lnTo>
                  <a:lnTo>
                    <a:pt x="37592" y="388620"/>
                  </a:lnTo>
                  <a:lnTo>
                    <a:pt x="38874" y="387350"/>
                  </a:lnTo>
                  <a:lnTo>
                    <a:pt x="38836" y="384810"/>
                  </a:lnTo>
                  <a:lnTo>
                    <a:pt x="37871" y="384810"/>
                  </a:lnTo>
                  <a:lnTo>
                    <a:pt x="36982" y="383540"/>
                  </a:lnTo>
                  <a:lnTo>
                    <a:pt x="36347" y="383540"/>
                  </a:lnTo>
                  <a:lnTo>
                    <a:pt x="39331" y="379730"/>
                  </a:lnTo>
                  <a:lnTo>
                    <a:pt x="40792" y="372110"/>
                  </a:lnTo>
                  <a:lnTo>
                    <a:pt x="41503" y="368300"/>
                  </a:lnTo>
                  <a:lnTo>
                    <a:pt x="41973" y="365760"/>
                  </a:lnTo>
                  <a:lnTo>
                    <a:pt x="43916" y="368300"/>
                  </a:lnTo>
                  <a:lnTo>
                    <a:pt x="44665" y="365760"/>
                  </a:lnTo>
                  <a:lnTo>
                    <a:pt x="45796" y="361950"/>
                  </a:lnTo>
                  <a:lnTo>
                    <a:pt x="47205" y="356870"/>
                  </a:lnTo>
                  <a:lnTo>
                    <a:pt x="48336" y="351790"/>
                  </a:lnTo>
                  <a:lnTo>
                    <a:pt x="48615" y="350520"/>
                  </a:lnTo>
                  <a:lnTo>
                    <a:pt x="50380" y="345440"/>
                  </a:lnTo>
                  <a:lnTo>
                    <a:pt x="52133" y="339090"/>
                  </a:lnTo>
                  <a:lnTo>
                    <a:pt x="52679" y="337820"/>
                  </a:lnTo>
                  <a:lnTo>
                    <a:pt x="54330" y="334010"/>
                  </a:lnTo>
                  <a:lnTo>
                    <a:pt x="51752" y="337820"/>
                  </a:lnTo>
                  <a:lnTo>
                    <a:pt x="48272" y="335280"/>
                  </a:lnTo>
                  <a:lnTo>
                    <a:pt x="49212" y="331470"/>
                  </a:lnTo>
                  <a:lnTo>
                    <a:pt x="50063" y="331470"/>
                  </a:lnTo>
                  <a:lnTo>
                    <a:pt x="49644" y="328930"/>
                  </a:lnTo>
                  <a:lnTo>
                    <a:pt x="51904" y="323850"/>
                  </a:lnTo>
                  <a:lnTo>
                    <a:pt x="54711" y="327660"/>
                  </a:lnTo>
                  <a:lnTo>
                    <a:pt x="54711" y="330200"/>
                  </a:lnTo>
                  <a:lnTo>
                    <a:pt x="55854" y="325120"/>
                  </a:lnTo>
                  <a:lnTo>
                    <a:pt x="56984" y="325120"/>
                  </a:lnTo>
                  <a:lnTo>
                    <a:pt x="56972" y="326390"/>
                  </a:lnTo>
                  <a:lnTo>
                    <a:pt x="58102" y="326390"/>
                  </a:lnTo>
                  <a:lnTo>
                    <a:pt x="57543" y="325120"/>
                  </a:lnTo>
                  <a:lnTo>
                    <a:pt x="56984" y="323850"/>
                  </a:lnTo>
                  <a:lnTo>
                    <a:pt x="65366" y="320040"/>
                  </a:lnTo>
                  <a:lnTo>
                    <a:pt x="63157" y="314960"/>
                  </a:lnTo>
                  <a:lnTo>
                    <a:pt x="64249" y="314960"/>
                  </a:lnTo>
                  <a:lnTo>
                    <a:pt x="67691" y="307340"/>
                  </a:lnTo>
                  <a:lnTo>
                    <a:pt x="70332" y="300990"/>
                  </a:lnTo>
                  <a:lnTo>
                    <a:pt x="72847" y="295910"/>
                  </a:lnTo>
                  <a:lnTo>
                    <a:pt x="75895" y="289560"/>
                  </a:lnTo>
                  <a:lnTo>
                    <a:pt x="73279" y="287020"/>
                  </a:lnTo>
                  <a:lnTo>
                    <a:pt x="75920" y="284480"/>
                  </a:lnTo>
                  <a:lnTo>
                    <a:pt x="75311" y="280670"/>
                  </a:lnTo>
                  <a:lnTo>
                    <a:pt x="79870" y="274320"/>
                  </a:lnTo>
                  <a:lnTo>
                    <a:pt x="86448" y="269240"/>
                  </a:lnTo>
                  <a:lnTo>
                    <a:pt x="91376" y="261620"/>
                  </a:lnTo>
                  <a:lnTo>
                    <a:pt x="91833" y="260350"/>
                  </a:lnTo>
                  <a:lnTo>
                    <a:pt x="92748" y="257810"/>
                  </a:lnTo>
                  <a:lnTo>
                    <a:pt x="93649" y="255270"/>
                  </a:lnTo>
                  <a:lnTo>
                    <a:pt x="90246" y="257810"/>
                  </a:lnTo>
                  <a:lnTo>
                    <a:pt x="90309" y="255270"/>
                  </a:lnTo>
                  <a:lnTo>
                    <a:pt x="92811" y="255270"/>
                  </a:lnTo>
                  <a:lnTo>
                    <a:pt x="98018" y="248920"/>
                  </a:lnTo>
                  <a:lnTo>
                    <a:pt x="96862" y="254000"/>
                  </a:lnTo>
                  <a:lnTo>
                    <a:pt x="100050" y="248920"/>
                  </a:lnTo>
                  <a:lnTo>
                    <a:pt x="100838" y="247650"/>
                  </a:lnTo>
                  <a:lnTo>
                    <a:pt x="103936" y="242570"/>
                  </a:lnTo>
                  <a:lnTo>
                    <a:pt x="107213" y="237490"/>
                  </a:lnTo>
                  <a:lnTo>
                    <a:pt x="109461" y="233680"/>
                  </a:lnTo>
                  <a:lnTo>
                    <a:pt x="110959" y="231140"/>
                  </a:lnTo>
                  <a:lnTo>
                    <a:pt x="111709" y="229870"/>
                  </a:lnTo>
                  <a:lnTo>
                    <a:pt x="109829" y="229870"/>
                  </a:lnTo>
                  <a:lnTo>
                    <a:pt x="108331" y="231140"/>
                  </a:lnTo>
                  <a:lnTo>
                    <a:pt x="108165" y="229870"/>
                  </a:lnTo>
                  <a:lnTo>
                    <a:pt x="109461" y="227330"/>
                  </a:lnTo>
                  <a:lnTo>
                    <a:pt x="112814" y="226060"/>
                  </a:lnTo>
                  <a:lnTo>
                    <a:pt x="113614" y="227330"/>
                  </a:lnTo>
                  <a:lnTo>
                    <a:pt x="113398" y="228600"/>
                  </a:lnTo>
                  <a:lnTo>
                    <a:pt x="114503" y="226060"/>
                  </a:lnTo>
                  <a:lnTo>
                    <a:pt x="115062" y="224790"/>
                  </a:lnTo>
                  <a:lnTo>
                    <a:pt x="116725" y="220980"/>
                  </a:lnTo>
                  <a:lnTo>
                    <a:pt x="118643" y="219710"/>
                  </a:lnTo>
                  <a:close/>
                </a:path>
                <a:path w="1099820" h="811529">
                  <a:moveTo>
                    <a:pt x="150749" y="688733"/>
                  </a:moveTo>
                  <a:lnTo>
                    <a:pt x="149707" y="687070"/>
                  </a:lnTo>
                  <a:lnTo>
                    <a:pt x="149631" y="688263"/>
                  </a:lnTo>
                  <a:lnTo>
                    <a:pt x="149872" y="688340"/>
                  </a:lnTo>
                  <a:lnTo>
                    <a:pt x="150749" y="688733"/>
                  </a:lnTo>
                  <a:close/>
                </a:path>
                <a:path w="1099820" h="811529">
                  <a:moveTo>
                    <a:pt x="155562" y="690880"/>
                  </a:moveTo>
                  <a:lnTo>
                    <a:pt x="150749" y="688733"/>
                  </a:lnTo>
                  <a:lnTo>
                    <a:pt x="153695" y="693420"/>
                  </a:lnTo>
                  <a:lnTo>
                    <a:pt x="155562" y="690880"/>
                  </a:lnTo>
                  <a:close/>
                </a:path>
                <a:path w="1099820" h="811529">
                  <a:moveTo>
                    <a:pt x="157403" y="692150"/>
                  </a:moveTo>
                  <a:lnTo>
                    <a:pt x="157264" y="692150"/>
                  </a:lnTo>
                  <a:lnTo>
                    <a:pt x="157289" y="692416"/>
                  </a:lnTo>
                  <a:lnTo>
                    <a:pt x="157403" y="692150"/>
                  </a:lnTo>
                  <a:close/>
                </a:path>
                <a:path w="1099820" h="811529">
                  <a:moveTo>
                    <a:pt x="163957" y="692264"/>
                  </a:moveTo>
                  <a:lnTo>
                    <a:pt x="157518" y="687489"/>
                  </a:lnTo>
                  <a:lnTo>
                    <a:pt x="157746" y="688771"/>
                  </a:lnTo>
                  <a:lnTo>
                    <a:pt x="157619" y="689902"/>
                  </a:lnTo>
                  <a:lnTo>
                    <a:pt x="157391" y="690956"/>
                  </a:lnTo>
                  <a:lnTo>
                    <a:pt x="158254" y="688797"/>
                  </a:lnTo>
                  <a:lnTo>
                    <a:pt x="163957" y="692264"/>
                  </a:lnTo>
                  <a:close/>
                </a:path>
                <a:path w="1099820" h="811529">
                  <a:moveTo>
                    <a:pt x="173456" y="149110"/>
                  </a:moveTo>
                  <a:lnTo>
                    <a:pt x="173101" y="149199"/>
                  </a:lnTo>
                  <a:lnTo>
                    <a:pt x="172618" y="149352"/>
                  </a:lnTo>
                  <a:lnTo>
                    <a:pt x="173456" y="149110"/>
                  </a:lnTo>
                  <a:close/>
                </a:path>
                <a:path w="1099820" h="811529">
                  <a:moveTo>
                    <a:pt x="175425" y="141046"/>
                  </a:moveTo>
                  <a:lnTo>
                    <a:pt x="169113" y="143598"/>
                  </a:lnTo>
                  <a:lnTo>
                    <a:pt x="170980" y="144411"/>
                  </a:lnTo>
                  <a:lnTo>
                    <a:pt x="170014" y="146989"/>
                  </a:lnTo>
                  <a:lnTo>
                    <a:pt x="169468" y="149313"/>
                  </a:lnTo>
                  <a:lnTo>
                    <a:pt x="172618" y="149339"/>
                  </a:lnTo>
                  <a:lnTo>
                    <a:pt x="171272" y="148831"/>
                  </a:lnTo>
                  <a:lnTo>
                    <a:pt x="175425" y="141046"/>
                  </a:lnTo>
                  <a:close/>
                </a:path>
                <a:path w="1099820" h="811529">
                  <a:moveTo>
                    <a:pt x="178765" y="168910"/>
                  </a:moveTo>
                  <a:lnTo>
                    <a:pt x="136626" y="168910"/>
                  </a:lnTo>
                  <a:lnTo>
                    <a:pt x="133794" y="168910"/>
                  </a:lnTo>
                  <a:lnTo>
                    <a:pt x="128257" y="175260"/>
                  </a:lnTo>
                  <a:lnTo>
                    <a:pt x="123355" y="181610"/>
                  </a:lnTo>
                  <a:lnTo>
                    <a:pt x="121018" y="187960"/>
                  </a:lnTo>
                  <a:lnTo>
                    <a:pt x="117386" y="187960"/>
                  </a:lnTo>
                  <a:lnTo>
                    <a:pt x="96418" y="215900"/>
                  </a:lnTo>
                  <a:lnTo>
                    <a:pt x="94767" y="217170"/>
                  </a:lnTo>
                  <a:lnTo>
                    <a:pt x="122478" y="217170"/>
                  </a:lnTo>
                  <a:lnTo>
                    <a:pt x="124396" y="215900"/>
                  </a:lnTo>
                  <a:lnTo>
                    <a:pt x="131737" y="210820"/>
                  </a:lnTo>
                  <a:lnTo>
                    <a:pt x="138861" y="205740"/>
                  </a:lnTo>
                  <a:lnTo>
                    <a:pt x="146088" y="201930"/>
                  </a:lnTo>
                  <a:lnTo>
                    <a:pt x="148488" y="195580"/>
                  </a:lnTo>
                  <a:lnTo>
                    <a:pt x="148183" y="195580"/>
                  </a:lnTo>
                  <a:lnTo>
                    <a:pt x="150558" y="191770"/>
                  </a:lnTo>
                  <a:lnTo>
                    <a:pt x="153009" y="189230"/>
                  </a:lnTo>
                  <a:lnTo>
                    <a:pt x="153885" y="187960"/>
                  </a:lnTo>
                  <a:lnTo>
                    <a:pt x="155638" y="185420"/>
                  </a:lnTo>
                  <a:lnTo>
                    <a:pt x="160464" y="181610"/>
                  </a:lnTo>
                  <a:lnTo>
                    <a:pt x="154355" y="189230"/>
                  </a:lnTo>
                  <a:lnTo>
                    <a:pt x="158826" y="187960"/>
                  </a:lnTo>
                  <a:lnTo>
                    <a:pt x="163728" y="181610"/>
                  </a:lnTo>
                  <a:lnTo>
                    <a:pt x="164719" y="180340"/>
                  </a:lnTo>
                  <a:lnTo>
                    <a:pt x="177330" y="170180"/>
                  </a:lnTo>
                  <a:lnTo>
                    <a:pt x="178765" y="168910"/>
                  </a:lnTo>
                  <a:close/>
                </a:path>
                <a:path w="1099820" h="811529">
                  <a:moveTo>
                    <a:pt x="194602" y="713879"/>
                  </a:moveTo>
                  <a:lnTo>
                    <a:pt x="194449" y="712635"/>
                  </a:lnTo>
                  <a:lnTo>
                    <a:pt x="193687" y="712470"/>
                  </a:lnTo>
                  <a:lnTo>
                    <a:pt x="194602" y="713879"/>
                  </a:lnTo>
                  <a:close/>
                </a:path>
                <a:path w="1099820" h="811529">
                  <a:moveTo>
                    <a:pt x="197573" y="508596"/>
                  </a:moveTo>
                  <a:lnTo>
                    <a:pt x="197243" y="508215"/>
                  </a:lnTo>
                  <a:lnTo>
                    <a:pt x="197281" y="508431"/>
                  </a:lnTo>
                  <a:lnTo>
                    <a:pt x="197510" y="508647"/>
                  </a:lnTo>
                  <a:close/>
                </a:path>
                <a:path w="1099820" h="811529">
                  <a:moveTo>
                    <a:pt x="199656" y="713740"/>
                  </a:moveTo>
                  <a:lnTo>
                    <a:pt x="194119" y="709930"/>
                  </a:lnTo>
                  <a:lnTo>
                    <a:pt x="194449" y="712635"/>
                  </a:lnTo>
                  <a:lnTo>
                    <a:pt x="199656" y="713740"/>
                  </a:lnTo>
                  <a:close/>
                </a:path>
                <a:path w="1099820" h="811529">
                  <a:moveTo>
                    <a:pt x="201307" y="539508"/>
                  </a:moveTo>
                  <a:lnTo>
                    <a:pt x="201002" y="539534"/>
                  </a:lnTo>
                  <a:lnTo>
                    <a:pt x="200609" y="539635"/>
                  </a:lnTo>
                  <a:lnTo>
                    <a:pt x="199961" y="539902"/>
                  </a:lnTo>
                  <a:lnTo>
                    <a:pt x="200507" y="539813"/>
                  </a:lnTo>
                  <a:lnTo>
                    <a:pt x="200914" y="539661"/>
                  </a:lnTo>
                  <a:lnTo>
                    <a:pt x="201307" y="539508"/>
                  </a:lnTo>
                  <a:close/>
                </a:path>
                <a:path w="1099820" h="811529">
                  <a:moveTo>
                    <a:pt x="202285" y="494792"/>
                  </a:moveTo>
                  <a:lnTo>
                    <a:pt x="201942" y="494957"/>
                  </a:lnTo>
                  <a:lnTo>
                    <a:pt x="201752" y="495109"/>
                  </a:lnTo>
                  <a:lnTo>
                    <a:pt x="202018" y="495223"/>
                  </a:lnTo>
                  <a:lnTo>
                    <a:pt x="202133" y="495058"/>
                  </a:lnTo>
                  <a:lnTo>
                    <a:pt x="202285" y="494792"/>
                  </a:lnTo>
                  <a:close/>
                </a:path>
                <a:path w="1099820" h="811529">
                  <a:moveTo>
                    <a:pt x="203758" y="516636"/>
                  </a:moveTo>
                  <a:lnTo>
                    <a:pt x="203365" y="517194"/>
                  </a:lnTo>
                  <a:lnTo>
                    <a:pt x="203631" y="516978"/>
                  </a:lnTo>
                  <a:lnTo>
                    <a:pt x="203733" y="516788"/>
                  </a:lnTo>
                  <a:lnTo>
                    <a:pt x="203758" y="516636"/>
                  </a:lnTo>
                  <a:close/>
                </a:path>
                <a:path w="1099820" h="811529">
                  <a:moveTo>
                    <a:pt x="205333" y="551573"/>
                  </a:moveTo>
                  <a:lnTo>
                    <a:pt x="204939" y="551916"/>
                  </a:lnTo>
                  <a:lnTo>
                    <a:pt x="205117" y="551916"/>
                  </a:lnTo>
                  <a:lnTo>
                    <a:pt x="205333" y="551573"/>
                  </a:lnTo>
                  <a:close/>
                </a:path>
                <a:path w="1099820" h="811529">
                  <a:moveTo>
                    <a:pt x="205524" y="552272"/>
                  </a:moveTo>
                  <a:lnTo>
                    <a:pt x="205092" y="552157"/>
                  </a:lnTo>
                  <a:lnTo>
                    <a:pt x="204876" y="551992"/>
                  </a:lnTo>
                  <a:lnTo>
                    <a:pt x="204698" y="552043"/>
                  </a:lnTo>
                  <a:lnTo>
                    <a:pt x="205143" y="552437"/>
                  </a:lnTo>
                  <a:lnTo>
                    <a:pt x="205524" y="552272"/>
                  </a:lnTo>
                  <a:close/>
                </a:path>
                <a:path w="1099820" h="811529">
                  <a:moveTo>
                    <a:pt x="206336" y="488111"/>
                  </a:moveTo>
                  <a:lnTo>
                    <a:pt x="206260" y="487781"/>
                  </a:lnTo>
                  <a:lnTo>
                    <a:pt x="205905" y="487616"/>
                  </a:lnTo>
                  <a:lnTo>
                    <a:pt x="205587" y="487578"/>
                  </a:lnTo>
                  <a:lnTo>
                    <a:pt x="205803" y="487895"/>
                  </a:lnTo>
                  <a:lnTo>
                    <a:pt x="206019" y="488162"/>
                  </a:lnTo>
                  <a:lnTo>
                    <a:pt x="206336" y="488111"/>
                  </a:lnTo>
                  <a:close/>
                </a:path>
                <a:path w="1099820" h="811529">
                  <a:moveTo>
                    <a:pt x="207098" y="563676"/>
                  </a:moveTo>
                  <a:lnTo>
                    <a:pt x="206883" y="563308"/>
                  </a:lnTo>
                  <a:lnTo>
                    <a:pt x="206489" y="563968"/>
                  </a:lnTo>
                  <a:lnTo>
                    <a:pt x="206705" y="563854"/>
                  </a:lnTo>
                  <a:lnTo>
                    <a:pt x="206883" y="563778"/>
                  </a:lnTo>
                  <a:lnTo>
                    <a:pt x="207098" y="563676"/>
                  </a:lnTo>
                  <a:close/>
                </a:path>
                <a:path w="1099820" h="811529">
                  <a:moveTo>
                    <a:pt x="211137" y="436930"/>
                  </a:moveTo>
                  <a:lnTo>
                    <a:pt x="210667" y="436867"/>
                  </a:lnTo>
                  <a:lnTo>
                    <a:pt x="210261" y="436854"/>
                  </a:lnTo>
                  <a:lnTo>
                    <a:pt x="210019" y="436854"/>
                  </a:lnTo>
                  <a:lnTo>
                    <a:pt x="210413" y="436930"/>
                  </a:lnTo>
                  <a:lnTo>
                    <a:pt x="210781" y="436943"/>
                  </a:lnTo>
                  <a:lnTo>
                    <a:pt x="211137" y="436930"/>
                  </a:lnTo>
                  <a:close/>
                </a:path>
                <a:path w="1099820" h="811529">
                  <a:moveTo>
                    <a:pt x="213296" y="445947"/>
                  </a:moveTo>
                  <a:lnTo>
                    <a:pt x="211950" y="446887"/>
                  </a:lnTo>
                  <a:lnTo>
                    <a:pt x="213118" y="447154"/>
                  </a:lnTo>
                  <a:lnTo>
                    <a:pt x="212940" y="446443"/>
                  </a:lnTo>
                  <a:lnTo>
                    <a:pt x="213296" y="445947"/>
                  </a:lnTo>
                  <a:close/>
                </a:path>
                <a:path w="1099820" h="811529">
                  <a:moveTo>
                    <a:pt x="213766" y="426504"/>
                  </a:moveTo>
                  <a:lnTo>
                    <a:pt x="213372" y="426339"/>
                  </a:lnTo>
                  <a:lnTo>
                    <a:pt x="212902" y="426135"/>
                  </a:lnTo>
                  <a:lnTo>
                    <a:pt x="212369" y="425907"/>
                  </a:lnTo>
                  <a:lnTo>
                    <a:pt x="213690" y="426834"/>
                  </a:lnTo>
                  <a:lnTo>
                    <a:pt x="213766" y="426504"/>
                  </a:lnTo>
                  <a:close/>
                </a:path>
                <a:path w="1099820" h="811529">
                  <a:moveTo>
                    <a:pt x="213791" y="445579"/>
                  </a:moveTo>
                  <a:lnTo>
                    <a:pt x="213537" y="445655"/>
                  </a:lnTo>
                  <a:lnTo>
                    <a:pt x="213372" y="445782"/>
                  </a:lnTo>
                  <a:lnTo>
                    <a:pt x="213296" y="445947"/>
                  </a:lnTo>
                  <a:lnTo>
                    <a:pt x="213791" y="445579"/>
                  </a:lnTo>
                  <a:close/>
                </a:path>
                <a:path w="1099820" h="811529">
                  <a:moveTo>
                    <a:pt x="217309" y="629704"/>
                  </a:moveTo>
                  <a:lnTo>
                    <a:pt x="216433" y="629475"/>
                  </a:lnTo>
                  <a:lnTo>
                    <a:pt x="215163" y="631621"/>
                  </a:lnTo>
                  <a:lnTo>
                    <a:pt x="217309" y="629704"/>
                  </a:lnTo>
                  <a:close/>
                </a:path>
                <a:path w="1099820" h="811529">
                  <a:moveTo>
                    <a:pt x="217601" y="629780"/>
                  </a:moveTo>
                  <a:lnTo>
                    <a:pt x="217474" y="629551"/>
                  </a:lnTo>
                  <a:lnTo>
                    <a:pt x="217309" y="629704"/>
                  </a:lnTo>
                  <a:lnTo>
                    <a:pt x="217601" y="629780"/>
                  </a:lnTo>
                  <a:close/>
                </a:path>
                <a:path w="1099820" h="811529">
                  <a:moveTo>
                    <a:pt x="220675" y="414185"/>
                  </a:moveTo>
                  <a:lnTo>
                    <a:pt x="219468" y="413702"/>
                  </a:lnTo>
                  <a:lnTo>
                    <a:pt x="218935" y="413321"/>
                  </a:lnTo>
                  <a:lnTo>
                    <a:pt x="218770" y="412978"/>
                  </a:lnTo>
                  <a:lnTo>
                    <a:pt x="218198" y="412826"/>
                  </a:lnTo>
                  <a:lnTo>
                    <a:pt x="217500" y="412699"/>
                  </a:lnTo>
                  <a:lnTo>
                    <a:pt x="216585" y="412584"/>
                  </a:lnTo>
                  <a:lnTo>
                    <a:pt x="216369" y="412864"/>
                  </a:lnTo>
                  <a:lnTo>
                    <a:pt x="219392" y="413740"/>
                  </a:lnTo>
                  <a:lnTo>
                    <a:pt x="220675" y="414185"/>
                  </a:lnTo>
                  <a:close/>
                </a:path>
                <a:path w="1099820" h="811529">
                  <a:moveTo>
                    <a:pt x="221665" y="630047"/>
                  </a:moveTo>
                  <a:lnTo>
                    <a:pt x="220548" y="630555"/>
                  </a:lnTo>
                  <a:lnTo>
                    <a:pt x="217601" y="629780"/>
                  </a:lnTo>
                  <a:lnTo>
                    <a:pt x="219265" y="632879"/>
                  </a:lnTo>
                  <a:lnTo>
                    <a:pt x="221234" y="630555"/>
                  </a:lnTo>
                  <a:lnTo>
                    <a:pt x="221665" y="630047"/>
                  </a:lnTo>
                  <a:close/>
                </a:path>
                <a:path w="1099820" h="811529">
                  <a:moveTo>
                    <a:pt x="221754" y="629958"/>
                  </a:moveTo>
                  <a:close/>
                </a:path>
                <a:path w="1099820" h="811529">
                  <a:moveTo>
                    <a:pt x="222186" y="140792"/>
                  </a:moveTo>
                  <a:lnTo>
                    <a:pt x="222072" y="140652"/>
                  </a:lnTo>
                  <a:lnTo>
                    <a:pt x="221792" y="140970"/>
                  </a:lnTo>
                  <a:lnTo>
                    <a:pt x="222186" y="140792"/>
                  </a:lnTo>
                  <a:close/>
                </a:path>
                <a:path w="1099820" h="811529">
                  <a:moveTo>
                    <a:pt x="225602" y="140970"/>
                  </a:moveTo>
                  <a:lnTo>
                    <a:pt x="224536" y="139700"/>
                  </a:lnTo>
                  <a:lnTo>
                    <a:pt x="222186" y="140792"/>
                  </a:lnTo>
                  <a:lnTo>
                    <a:pt x="223405" y="142240"/>
                  </a:lnTo>
                  <a:lnTo>
                    <a:pt x="225602" y="140970"/>
                  </a:lnTo>
                  <a:close/>
                </a:path>
                <a:path w="1099820" h="811529">
                  <a:moveTo>
                    <a:pt x="240652" y="393204"/>
                  </a:moveTo>
                  <a:lnTo>
                    <a:pt x="240588" y="393039"/>
                  </a:lnTo>
                  <a:lnTo>
                    <a:pt x="240563" y="393230"/>
                  </a:lnTo>
                  <a:lnTo>
                    <a:pt x="240525" y="393420"/>
                  </a:lnTo>
                  <a:lnTo>
                    <a:pt x="240449" y="393585"/>
                  </a:lnTo>
                  <a:lnTo>
                    <a:pt x="240614" y="393369"/>
                  </a:lnTo>
                  <a:lnTo>
                    <a:pt x="240652" y="393204"/>
                  </a:lnTo>
                  <a:close/>
                </a:path>
                <a:path w="1099820" h="811529">
                  <a:moveTo>
                    <a:pt x="241084" y="392823"/>
                  </a:moveTo>
                  <a:lnTo>
                    <a:pt x="240982" y="392544"/>
                  </a:lnTo>
                  <a:lnTo>
                    <a:pt x="240715" y="392252"/>
                  </a:lnTo>
                  <a:lnTo>
                    <a:pt x="240347" y="391947"/>
                  </a:lnTo>
                  <a:lnTo>
                    <a:pt x="240436" y="392176"/>
                  </a:lnTo>
                  <a:lnTo>
                    <a:pt x="240512" y="392404"/>
                  </a:lnTo>
                  <a:lnTo>
                    <a:pt x="240550" y="392607"/>
                  </a:lnTo>
                  <a:lnTo>
                    <a:pt x="241084" y="392823"/>
                  </a:lnTo>
                  <a:close/>
                </a:path>
                <a:path w="1099820" h="811529">
                  <a:moveTo>
                    <a:pt x="242963" y="385064"/>
                  </a:moveTo>
                  <a:lnTo>
                    <a:pt x="239864" y="383159"/>
                  </a:lnTo>
                  <a:lnTo>
                    <a:pt x="241325" y="383463"/>
                  </a:lnTo>
                  <a:lnTo>
                    <a:pt x="237604" y="381254"/>
                  </a:lnTo>
                  <a:lnTo>
                    <a:pt x="237426" y="380466"/>
                  </a:lnTo>
                  <a:lnTo>
                    <a:pt x="239090" y="380504"/>
                  </a:lnTo>
                  <a:lnTo>
                    <a:pt x="240322" y="381063"/>
                  </a:lnTo>
                  <a:lnTo>
                    <a:pt x="239509" y="380517"/>
                  </a:lnTo>
                  <a:lnTo>
                    <a:pt x="241401" y="380326"/>
                  </a:lnTo>
                  <a:lnTo>
                    <a:pt x="239356" y="379196"/>
                  </a:lnTo>
                  <a:lnTo>
                    <a:pt x="236397" y="379095"/>
                  </a:lnTo>
                  <a:lnTo>
                    <a:pt x="235940" y="380161"/>
                  </a:lnTo>
                  <a:lnTo>
                    <a:pt x="237794" y="382066"/>
                  </a:lnTo>
                  <a:lnTo>
                    <a:pt x="236956" y="382028"/>
                  </a:lnTo>
                  <a:lnTo>
                    <a:pt x="236131" y="381482"/>
                  </a:lnTo>
                  <a:lnTo>
                    <a:pt x="235496" y="381203"/>
                  </a:lnTo>
                  <a:lnTo>
                    <a:pt x="236931" y="382562"/>
                  </a:lnTo>
                  <a:lnTo>
                    <a:pt x="239610" y="384467"/>
                  </a:lnTo>
                  <a:lnTo>
                    <a:pt x="242963" y="385064"/>
                  </a:lnTo>
                  <a:close/>
                </a:path>
                <a:path w="1099820" h="811529">
                  <a:moveTo>
                    <a:pt x="243928" y="380415"/>
                  </a:moveTo>
                  <a:lnTo>
                    <a:pt x="243332" y="379069"/>
                  </a:lnTo>
                  <a:lnTo>
                    <a:pt x="242519" y="378523"/>
                  </a:lnTo>
                  <a:lnTo>
                    <a:pt x="240423" y="377913"/>
                  </a:lnTo>
                  <a:lnTo>
                    <a:pt x="240614" y="378701"/>
                  </a:lnTo>
                  <a:lnTo>
                    <a:pt x="243928" y="380415"/>
                  </a:lnTo>
                  <a:close/>
                </a:path>
                <a:path w="1099820" h="811529">
                  <a:moveTo>
                    <a:pt x="273227" y="762787"/>
                  </a:moveTo>
                  <a:lnTo>
                    <a:pt x="272884" y="762571"/>
                  </a:lnTo>
                  <a:lnTo>
                    <a:pt x="272732" y="762736"/>
                  </a:lnTo>
                  <a:lnTo>
                    <a:pt x="272719" y="762889"/>
                  </a:lnTo>
                  <a:lnTo>
                    <a:pt x="272618" y="763054"/>
                  </a:lnTo>
                  <a:lnTo>
                    <a:pt x="273037" y="762939"/>
                  </a:lnTo>
                  <a:lnTo>
                    <a:pt x="273227" y="762787"/>
                  </a:lnTo>
                  <a:close/>
                </a:path>
                <a:path w="1099820" h="811529">
                  <a:moveTo>
                    <a:pt x="278714" y="84950"/>
                  </a:moveTo>
                  <a:lnTo>
                    <a:pt x="276606" y="83972"/>
                  </a:lnTo>
                  <a:lnTo>
                    <a:pt x="272554" y="84569"/>
                  </a:lnTo>
                  <a:lnTo>
                    <a:pt x="271081" y="87122"/>
                  </a:lnTo>
                  <a:lnTo>
                    <a:pt x="274040" y="86055"/>
                  </a:lnTo>
                  <a:lnTo>
                    <a:pt x="277444" y="86017"/>
                  </a:lnTo>
                  <a:lnTo>
                    <a:pt x="278714" y="84950"/>
                  </a:lnTo>
                  <a:close/>
                </a:path>
                <a:path w="1099820" h="811529">
                  <a:moveTo>
                    <a:pt x="284695" y="792480"/>
                  </a:moveTo>
                  <a:lnTo>
                    <a:pt x="284340" y="792480"/>
                  </a:lnTo>
                  <a:lnTo>
                    <a:pt x="283718" y="793750"/>
                  </a:lnTo>
                  <a:lnTo>
                    <a:pt x="284695" y="792480"/>
                  </a:lnTo>
                  <a:close/>
                </a:path>
                <a:path w="1099820" h="811529">
                  <a:moveTo>
                    <a:pt x="284975" y="110490"/>
                  </a:moveTo>
                  <a:lnTo>
                    <a:pt x="240144" y="110490"/>
                  </a:lnTo>
                  <a:lnTo>
                    <a:pt x="228625" y="110490"/>
                  </a:lnTo>
                  <a:lnTo>
                    <a:pt x="220446" y="114300"/>
                  </a:lnTo>
                  <a:lnTo>
                    <a:pt x="213194" y="115570"/>
                  </a:lnTo>
                  <a:lnTo>
                    <a:pt x="204901" y="121920"/>
                  </a:lnTo>
                  <a:lnTo>
                    <a:pt x="195668" y="127000"/>
                  </a:lnTo>
                  <a:lnTo>
                    <a:pt x="185902" y="132080"/>
                  </a:lnTo>
                  <a:lnTo>
                    <a:pt x="176072" y="138430"/>
                  </a:lnTo>
                  <a:lnTo>
                    <a:pt x="179171" y="140970"/>
                  </a:lnTo>
                  <a:lnTo>
                    <a:pt x="178003" y="142240"/>
                  </a:lnTo>
                  <a:lnTo>
                    <a:pt x="176136" y="143510"/>
                  </a:lnTo>
                  <a:lnTo>
                    <a:pt x="177126" y="147320"/>
                  </a:lnTo>
                  <a:lnTo>
                    <a:pt x="174307" y="149860"/>
                  </a:lnTo>
                  <a:lnTo>
                    <a:pt x="172643" y="149860"/>
                  </a:lnTo>
                  <a:lnTo>
                    <a:pt x="161163" y="153670"/>
                  </a:lnTo>
                  <a:lnTo>
                    <a:pt x="157784" y="153670"/>
                  </a:lnTo>
                  <a:lnTo>
                    <a:pt x="163093" y="149860"/>
                  </a:lnTo>
                  <a:lnTo>
                    <a:pt x="161874" y="149860"/>
                  </a:lnTo>
                  <a:lnTo>
                    <a:pt x="154965" y="153670"/>
                  </a:lnTo>
                  <a:lnTo>
                    <a:pt x="157340" y="149860"/>
                  </a:lnTo>
                  <a:lnTo>
                    <a:pt x="151815" y="151130"/>
                  </a:lnTo>
                  <a:lnTo>
                    <a:pt x="154228" y="152400"/>
                  </a:lnTo>
                  <a:lnTo>
                    <a:pt x="151688" y="156210"/>
                  </a:lnTo>
                  <a:lnTo>
                    <a:pt x="147510" y="158750"/>
                  </a:lnTo>
                  <a:lnTo>
                    <a:pt x="149898" y="157480"/>
                  </a:lnTo>
                  <a:lnTo>
                    <a:pt x="152209" y="156210"/>
                  </a:lnTo>
                  <a:lnTo>
                    <a:pt x="154635" y="156210"/>
                  </a:lnTo>
                  <a:lnTo>
                    <a:pt x="149987" y="161290"/>
                  </a:lnTo>
                  <a:lnTo>
                    <a:pt x="141325" y="163830"/>
                  </a:lnTo>
                  <a:lnTo>
                    <a:pt x="140144" y="165100"/>
                  </a:lnTo>
                  <a:lnTo>
                    <a:pt x="183070" y="165100"/>
                  </a:lnTo>
                  <a:lnTo>
                    <a:pt x="192227" y="162560"/>
                  </a:lnTo>
                  <a:lnTo>
                    <a:pt x="201752" y="156210"/>
                  </a:lnTo>
                  <a:lnTo>
                    <a:pt x="205003" y="153670"/>
                  </a:lnTo>
                  <a:lnTo>
                    <a:pt x="211505" y="148590"/>
                  </a:lnTo>
                  <a:lnTo>
                    <a:pt x="221335" y="144780"/>
                  </a:lnTo>
                  <a:lnTo>
                    <a:pt x="219710" y="142240"/>
                  </a:lnTo>
                  <a:lnTo>
                    <a:pt x="221259" y="139700"/>
                  </a:lnTo>
                  <a:lnTo>
                    <a:pt x="222072" y="140652"/>
                  </a:lnTo>
                  <a:lnTo>
                    <a:pt x="222897" y="139700"/>
                  </a:lnTo>
                  <a:lnTo>
                    <a:pt x="239750" y="128270"/>
                  </a:lnTo>
                  <a:lnTo>
                    <a:pt x="258165" y="120650"/>
                  </a:lnTo>
                  <a:lnTo>
                    <a:pt x="277329" y="113030"/>
                  </a:lnTo>
                  <a:lnTo>
                    <a:pt x="284975" y="110490"/>
                  </a:lnTo>
                  <a:close/>
                </a:path>
                <a:path w="1099820" h="811529">
                  <a:moveTo>
                    <a:pt x="300228" y="783590"/>
                  </a:moveTo>
                  <a:lnTo>
                    <a:pt x="298640" y="781888"/>
                  </a:lnTo>
                  <a:lnTo>
                    <a:pt x="298526" y="783209"/>
                  </a:lnTo>
                  <a:lnTo>
                    <a:pt x="300228" y="783590"/>
                  </a:lnTo>
                  <a:close/>
                </a:path>
                <a:path w="1099820" h="811529">
                  <a:moveTo>
                    <a:pt x="303276" y="782320"/>
                  </a:moveTo>
                  <a:lnTo>
                    <a:pt x="302044" y="781050"/>
                  </a:lnTo>
                  <a:lnTo>
                    <a:pt x="299580" y="778510"/>
                  </a:lnTo>
                  <a:lnTo>
                    <a:pt x="295490" y="778510"/>
                  </a:lnTo>
                  <a:lnTo>
                    <a:pt x="298640" y="781888"/>
                  </a:lnTo>
                  <a:lnTo>
                    <a:pt x="298716" y="781050"/>
                  </a:lnTo>
                  <a:lnTo>
                    <a:pt x="303276" y="782320"/>
                  </a:lnTo>
                  <a:close/>
                </a:path>
                <a:path w="1099820" h="811529">
                  <a:moveTo>
                    <a:pt x="314528" y="772426"/>
                  </a:moveTo>
                  <a:lnTo>
                    <a:pt x="313029" y="770928"/>
                  </a:lnTo>
                  <a:lnTo>
                    <a:pt x="312496" y="771664"/>
                  </a:lnTo>
                  <a:lnTo>
                    <a:pt x="311848" y="772401"/>
                  </a:lnTo>
                  <a:lnTo>
                    <a:pt x="311162" y="773087"/>
                  </a:lnTo>
                  <a:lnTo>
                    <a:pt x="312813" y="771575"/>
                  </a:lnTo>
                  <a:lnTo>
                    <a:pt x="314528" y="772426"/>
                  </a:lnTo>
                  <a:close/>
                </a:path>
                <a:path w="1099820" h="811529">
                  <a:moveTo>
                    <a:pt x="315937" y="74256"/>
                  </a:moveTo>
                  <a:lnTo>
                    <a:pt x="315036" y="73850"/>
                  </a:lnTo>
                  <a:lnTo>
                    <a:pt x="314502" y="74930"/>
                  </a:lnTo>
                  <a:lnTo>
                    <a:pt x="315937" y="74256"/>
                  </a:lnTo>
                  <a:close/>
                </a:path>
                <a:path w="1099820" h="811529">
                  <a:moveTo>
                    <a:pt x="316458" y="789940"/>
                  </a:moveTo>
                  <a:lnTo>
                    <a:pt x="314490" y="786130"/>
                  </a:lnTo>
                  <a:lnTo>
                    <a:pt x="311518" y="787400"/>
                  </a:lnTo>
                  <a:lnTo>
                    <a:pt x="310921" y="787400"/>
                  </a:lnTo>
                  <a:lnTo>
                    <a:pt x="316458" y="789940"/>
                  </a:lnTo>
                  <a:close/>
                </a:path>
                <a:path w="1099820" h="811529">
                  <a:moveTo>
                    <a:pt x="317284" y="72390"/>
                  </a:moveTo>
                  <a:lnTo>
                    <a:pt x="314858" y="71120"/>
                  </a:lnTo>
                  <a:lnTo>
                    <a:pt x="311721" y="72390"/>
                  </a:lnTo>
                  <a:lnTo>
                    <a:pt x="315036" y="73850"/>
                  </a:lnTo>
                  <a:lnTo>
                    <a:pt x="315747" y="72390"/>
                  </a:lnTo>
                  <a:lnTo>
                    <a:pt x="317284" y="72390"/>
                  </a:lnTo>
                  <a:close/>
                </a:path>
                <a:path w="1099820" h="811529">
                  <a:moveTo>
                    <a:pt x="327406" y="798830"/>
                  </a:moveTo>
                  <a:lnTo>
                    <a:pt x="319811" y="791210"/>
                  </a:lnTo>
                  <a:lnTo>
                    <a:pt x="311810" y="789940"/>
                  </a:lnTo>
                  <a:lnTo>
                    <a:pt x="310921" y="787400"/>
                  </a:lnTo>
                  <a:lnTo>
                    <a:pt x="308635" y="787400"/>
                  </a:lnTo>
                  <a:lnTo>
                    <a:pt x="308749" y="784860"/>
                  </a:lnTo>
                  <a:lnTo>
                    <a:pt x="308292" y="783590"/>
                  </a:lnTo>
                  <a:lnTo>
                    <a:pt x="300228" y="783590"/>
                  </a:lnTo>
                  <a:lnTo>
                    <a:pt x="298488" y="783590"/>
                  </a:lnTo>
                  <a:lnTo>
                    <a:pt x="298526" y="783209"/>
                  </a:lnTo>
                  <a:lnTo>
                    <a:pt x="294576" y="782320"/>
                  </a:lnTo>
                  <a:lnTo>
                    <a:pt x="292620" y="778510"/>
                  </a:lnTo>
                  <a:lnTo>
                    <a:pt x="294449" y="777240"/>
                  </a:lnTo>
                  <a:lnTo>
                    <a:pt x="289852" y="777240"/>
                  </a:lnTo>
                  <a:lnTo>
                    <a:pt x="290004" y="775970"/>
                  </a:lnTo>
                  <a:lnTo>
                    <a:pt x="288899" y="775970"/>
                  </a:lnTo>
                  <a:lnTo>
                    <a:pt x="285661" y="773430"/>
                  </a:lnTo>
                  <a:lnTo>
                    <a:pt x="284048" y="772160"/>
                  </a:lnTo>
                  <a:lnTo>
                    <a:pt x="281025" y="773430"/>
                  </a:lnTo>
                  <a:lnTo>
                    <a:pt x="279260" y="768350"/>
                  </a:lnTo>
                  <a:lnTo>
                    <a:pt x="269862" y="768350"/>
                  </a:lnTo>
                  <a:lnTo>
                    <a:pt x="271233" y="765810"/>
                  </a:lnTo>
                  <a:lnTo>
                    <a:pt x="271919" y="764540"/>
                  </a:lnTo>
                  <a:lnTo>
                    <a:pt x="272618" y="763270"/>
                  </a:lnTo>
                  <a:lnTo>
                    <a:pt x="271018" y="764540"/>
                  </a:lnTo>
                  <a:lnTo>
                    <a:pt x="265074" y="763270"/>
                  </a:lnTo>
                  <a:lnTo>
                    <a:pt x="262026" y="762000"/>
                  </a:lnTo>
                  <a:lnTo>
                    <a:pt x="263906" y="760730"/>
                  </a:lnTo>
                  <a:lnTo>
                    <a:pt x="256070" y="754380"/>
                  </a:lnTo>
                  <a:lnTo>
                    <a:pt x="255917" y="750570"/>
                  </a:lnTo>
                  <a:lnTo>
                    <a:pt x="250609" y="750570"/>
                  </a:lnTo>
                  <a:lnTo>
                    <a:pt x="244716" y="748030"/>
                  </a:lnTo>
                  <a:lnTo>
                    <a:pt x="232232" y="742950"/>
                  </a:lnTo>
                  <a:lnTo>
                    <a:pt x="234492" y="742950"/>
                  </a:lnTo>
                  <a:lnTo>
                    <a:pt x="230873" y="740410"/>
                  </a:lnTo>
                  <a:lnTo>
                    <a:pt x="230746" y="739140"/>
                  </a:lnTo>
                  <a:lnTo>
                    <a:pt x="230619" y="737870"/>
                  </a:lnTo>
                  <a:lnTo>
                    <a:pt x="228688" y="735330"/>
                  </a:lnTo>
                  <a:lnTo>
                    <a:pt x="225869" y="739140"/>
                  </a:lnTo>
                  <a:lnTo>
                    <a:pt x="219354" y="736600"/>
                  </a:lnTo>
                  <a:lnTo>
                    <a:pt x="214655" y="736600"/>
                  </a:lnTo>
                  <a:lnTo>
                    <a:pt x="212242" y="730250"/>
                  </a:lnTo>
                  <a:lnTo>
                    <a:pt x="220294" y="734060"/>
                  </a:lnTo>
                  <a:lnTo>
                    <a:pt x="220472" y="732790"/>
                  </a:lnTo>
                  <a:lnTo>
                    <a:pt x="221005" y="728980"/>
                  </a:lnTo>
                  <a:lnTo>
                    <a:pt x="219278" y="732790"/>
                  </a:lnTo>
                  <a:lnTo>
                    <a:pt x="211048" y="727710"/>
                  </a:lnTo>
                  <a:lnTo>
                    <a:pt x="210997" y="730250"/>
                  </a:lnTo>
                  <a:lnTo>
                    <a:pt x="209600" y="727710"/>
                  </a:lnTo>
                  <a:lnTo>
                    <a:pt x="208902" y="726440"/>
                  </a:lnTo>
                  <a:lnTo>
                    <a:pt x="208648" y="727710"/>
                  </a:lnTo>
                  <a:lnTo>
                    <a:pt x="208838" y="723900"/>
                  </a:lnTo>
                  <a:lnTo>
                    <a:pt x="205193" y="727710"/>
                  </a:lnTo>
                  <a:lnTo>
                    <a:pt x="205079" y="722630"/>
                  </a:lnTo>
                  <a:lnTo>
                    <a:pt x="205041" y="721360"/>
                  </a:lnTo>
                  <a:lnTo>
                    <a:pt x="200253" y="722630"/>
                  </a:lnTo>
                  <a:lnTo>
                    <a:pt x="198462" y="720090"/>
                  </a:lnTo>
                  <a:lnTo>
                    <a:pt x="196684" y="717550"/>
                  </a:lnTo>
                  <a:lnTo>
                    <a:pt x="201803" y="717550"/>
                  </a:lnTo>
                  <a:lnTo>
                    <a:pt x="198564" y="716280"/>
                  </a:lnTo>
                  <a:lnTo>
                    <a:pt x="195326" y="715010"/>
                  </a:lnTo>
                  <a:lnTo>
                    <a:pt x="194602" y="713879"/>
                  </a:lnTo>
                  <a:lnTo>
                    <a:pt x="194741" y="715010"/>
                  </a:lnTo>
                  <a:lnTo>
                    <a:pt x="192201" y="716280"/>
                  </a:lnTo>
                  <a:lnTo>
                    <a:pt x="184886" y="712470"/>
                  </a:lnTo>
                  <a:lnTo>
                    <a:pt x="190881" y="711200"/>
                  </a:lnTo>
                  <a:lnTo>
                    <a:pt x="189839" y="708660"/>
                  </a:lnTo>
                  <a:lnTo>
                    <a:pt x="187477" y="707390"/>
                  </a:lnTo>
                  <a:lnTo>
                    <a:pt x="185102" y="706120"/>
                  </a:lnTo>
                  <a:lnTo>
                    <a:pt x="179705" y="707390"/>
                  </a:lnTo>
                  <a:lnTo>
                    <a:pt x="176695" y="704850"/>
                  </a:lnTo>
                  <a:lnTo>
                    <a:pt x="176872" y="703580"/>
                  </a:lnTo>
                  <a:lnTo>
                    <a:pt x="177622" y="703580"/>
                  </a:lnTo>
                  <a:lnTo>
                    <a:pt x="171310" y="702310"/>
                  </a:lnTo>
                  <a:lnTo>
                    <a:pt x="167665" y="697230"/>
                  </a:lnTo>
                  <a:lnTo>
                    <a:pt x="164934" y="693420"/>
                  </a:lnTo>
                  <a:lnTo>
                    <a:pt x="157403" y="693420"/>
                  </a:lnTo>
                  <a:lnTo>
                    <a:pt x="157289" y="692416"/>
                  </a:lnTo>
                  <a:lnTo>
                    <a:pt x="156908" y="693420"/>
                  </a:lnTo>
                  <a:lnTo>
                    <a:pt x="155727" y="695960"/>
                  </a:lnTo>
                  <a:lnTo>
                    <a:pt x="154635" y="697230"/>
                  </a:lnTo>
                  <a:lnTo>
                    <a:pt x="152146" y="694690"/>
                  </a:lnTo>
                  <a:lnTo>
                    <a:pt x="148437" y="694690"/>
                  </a:lnTo>
                  <a:lnTo>
                    <a:pt x="149288" y="692150"/>
                  </a:lnTo>
                  <a:lnTo>
                    <a:pt x="150672" y="693420"/>
                  </a:lnTo>
                  <a:lnTo>
                    <a:pt x="151485" y="692150"/>
                  </a:lnTo>
                  <a:lnTo>
                    <a:pt x="152704" y="692150"/>
                  </a:lnTo>
                  <a:lnTo>
                    <a:pt x="149491" y="690880"/>
                  </a:lnTo>
                  <a:lnTo>
                    <a:pt x="149631" y="688340"/>
                  </a:lnTo>
                  <a:lnTo>
                    <a:pt x="148551" y="687895"/>
                  </a:lnTo>
                  <a:lnTo>
                    <a:pt x="148310" y="687222"/>
                  </a:lnTo>
                  <a:lnTo>
                    <a:pt x="148310" y="687819"/>
                  </a:lnTo>
                  <a:lnTo>
                    <a:pt x="142328" y="685800"/>
                  </a:lnTo>
                  <a:lnTo>
                    <a:pt x="141325" y="684530"/>
                  </a:lnTo>
                  <a:lnTo>
                    <a:pt x="139319" y="681990"/>
                  </a:lnTo>
                  <a:lnTo>
                    <a:pt x="141033" y="678180"/>
                  </a:lnTo>
                  <a:lnTo>
                    <a:pt x="148310" y="687819"/>
                  </a:lnTo>
                  <a:lnTo>
                    <a:pt x="148310" y="687222"/>
                  </a:lnTo>
                  <a:lnTo>
                    <a:pt x="146011" y="680720"/>
                  </a:lnTo>
                  <a:lnTo>
                    <a:pt x="150723" y="687070"/>
                  </a:lnTo>
                  <a:lnTo>
                    <a:pt x="151003" y="684530"/>
                  </a:lnTo>
                  <a:lnTo>
                    <a:pt x="152120" y="684530"/>
                  </a:lnTo>
                  <a:lnTo>
                    <a:pt x="153365" y="685800"/>
                  </a:lnTo>
                  <a:lnTo>
                    <a:pt x="153568" y="684530"/>
                  </a:lnTo>
                  <a:lnTo>
                    <a:pt x="153987" y="681990"/>
                  </a:lnTo>
                  <a:lnTo>
                    <a:pt x="152666" y="680720"/>
                  </a:lnTo>
                  <a:lnTo>
                    <a:pt x="150025" y="678180"/>
                  </a:lnTo>
                  <a:lnTo>
                    <a:pt x="147383" y="675640"/>
                  </a:lnTo>
                  <a:lnTo>
                    <a:pt x="144487" y="676910"/>
                  </a:lnTo>
                  <a:lnTo>
                    <a:pt x="140106" y="671830"/>
                  </a:lnTo>
                  <a:lnTo>
                    <a:pt x="137909" y="669290"/>
                  </a:lnTo>
                  <a:lnTo>
                    <a:pt x="134924" y="669290"/>
                  </a:lnTo>
                  <a:lnTo>
                    <a:pt x="136359" y="671830"/>
                  </a:lnTo>
                  <a:lnTo>
                    <a:pt x="133375" y="671830"/>
                  </a:lnTo>
                  <a:lnTo>
                    <a:pt x="127647" y="666750"/>
                  </a:lnTo>
                  <a:lnTo>
                    <a:pt x="126593" y="661670"/>
                  </a:lnTo>
                  <a:lnTo>
                    <a:pt x="125895" y="657860"/>
                  </a:lnTo>
                  <a:lnTo>
                    <a:pt x="121221" y="655320"/>
                  </a:lnTo>
                  <a:lnTo>
                    <a:pt x="117563" y="655320"/>
                  </a:lnTo>
                  <a:lnTo>
                    <a:pt x="113512" y="657860"/>
                  </a:lnTo>
                  <a:lnTo>
                    <a:pt x="110350" y="650240"/>
                  </a:lnTo>
                  <a:lnTo>
                    <a:pt x="115112" y="648970"/>
                  </a:lnTo>
                  <a:lnTo>
                    <a:pt x="111201" y="646430"/>
                  </a:lnTo>
                  <a:lnTo>
                    <a:pt x="108178" y="645160"/>
                  </a:lnTo>
                  <a:lnTo>
                    <a:pt x="105422" y="643890"/>
                  </a:lnTo>
                  <a:lnTo>
                    <a:pt x="103352" y="641350"/>
                  </a:lnTo>
                  <a:lnTo>
                    <a:pt x="103085" y="641007"/>
                  </a:lnTo>
                  <a:lnTo>
                    <a:pt x="102870" y="641350"/>
                  </a:lnTo>
                  <a:lnTo>
                    <a:pt x="99669" y="637540"/>
                  </a:lnTo>
                  <a:lnTo>
                    <a:pt x="101879" y="635000"/>
                  </a:lnTo>
                  <a:lnTo>
                    <a:pt x="97790" y="631190"/>
                  </a:lnTo>
                  <a:lnTo>
                    <a:pt x="96431" y="629920"/>
                  </a:lnTo>
                  <a:lnTo>
                    <a:pt x="90449" y="623570"/>
                  </a:lnTo>
                  <a:lnTo>
                    <a:pt x="84467" y="618490"/>
                  </a:lnTo>
                  <a:lnTo>
                    <a:pt x="81178" y="614680"/>
                  </a:lnTo>
                  <a:lnTo>
                    <a:pt x="80238" y="613600"/>
                  </a:lnTo>
                  <a:lnTo>
                    <a:pt x="80238" y="614680"/>
                  </a:lnTo>
                  <a:lnTo>
                    <a:pt x="78130" y="612140"/>
                  </a:lnTo>
                  <a:lnTo>
                    <a:pt x="80238" y="614680"/>
                  </a:lnTo>
                  <a:lnTo>
                    <a:pt x="80238" y="613600"/>
                  </a:lnTo>
                  <a:lnTo>
                    <a:pt x="78981" y="612140"/>
                  </a:lnTo>
                  <a:lnTo>
                    <a:pt x="80251" y="612140"/>
                  </a:lnTo>
                  <a:lnTo>
                    <a:pt x="82308" y="613410"/>
                  </a:lnTo>
                  <a:lnTo>
                    <a:pt x="82130" y="612140"/>
                  </a:lnTo>
                  <a:lnTo>
                    <a:pt x="81749" y="609600"/>
                  </a:lnTo>
                  <a:lnTo>
                    <a:pt x="80543" y="608330"/>
                  </a:lnTo>
                  <a:lnTo>
                    <a:pt x="76923" y="604520"/>
                  </a:lnTo>
                  <a:lnTo>
                    <a:pt x="74803" y="601980"/>
                  </a:lnTo>
                  <a:lnTo>
                    <a:pt x="73596" y="600544"/>
                  </a:lnTo>
                  <a:lnTo>
                    <a:pt x="73596" y="607060"/>
                  </a:lnTo>
                  <a:lnTo>
                    <a:pt x="72974" y="607060"/>
                  </a:lnTo>
                  <a:lnTo>
                    <a:pt x="71767" y="608330"/>
                  </a:lnTo>
                  <a:lnTo>
                    <a:pt x="71031" y="607060"/>
                  </a:lnTo>
                  <a:lnTo>
                    <a:pt x="72047" y="607060"/>
                  </a:lnTo>
                  <a:lnTo>
                    <a:pt x="71361" y="605790"/>
                  </a:lnTo>
                  <a:lnTo>
                    <a:pt x="70675" y="604520"/>
                  </a:lnTo>
                  <a:lnTo>
                    <a:pt x="70358" y="601980"/>
                  </a:lnTo>
                  <a:lnTo>
                    <a:pt x="71120" y="603250"/>
                  </a:lnTo>
                  <a:lnTo>
                    <a:pt x="72351" y="604520"/>
                  </a:lnTo>
                  <a:lnTo>
                    <a:pt x="73596" y="607060"/>
                  </a:lnTo>
                  <a:lnTo>
                    <a:pt x="73596" y="600544"/>
                  </a:lnTo>
                  <a:lnTo>
                    <a:pt x="72669" y="599440"/>
                  </a:lnTo>
                  <a:lnTo>
                    <a:pt x="72161" y="598170"/>
                  </a:lnTo>
                  <a:lnTo>
                    <a:pt x="69621" y="591820"/>
                  </a:lnTo>
                  <a:lnTo>
                    <a:pt x="66446" y="585470"/>
                  </a:lnTo>
                  <a:lnTo>
                    <a:pt x="63398" y="579120"/>
                  </a:lnTo>
                  <a:lnTo>
                    <a:pt x="62738" y="576580"/>
                  </a:lnTo>
                  <a:lnTo>
                    <a:pt x="62064" y="574040"/>
                  </a:lnTo>
                  <a:lnTo>
                    <a:pt x="61734" y="572770"/>
                  </a:lnTo>
                  <a:lnTo>
                    <a:pt x="60731" y="572287"/>
                  </a:lnTo>
                  <a:lnTo>
                    <a:pt x="60731" y="615950"/>
                  </a:lnTo>
                  <a:lnTo>
                    <a:pt x="59969" y="617220"/>
                  </a:lnTo>
                  <a:lnTo>
                    <a:pt x="59918" y="618490"/>
                  </a:lnTo>
                  <a:lnTo>
                    <a:pt x="56603" y="613410"/>
                  </a:lnTo>
                  <a:lnTo>
                    <a:pt x="54952" y="610870"/>
                  </a:lnTo>
                  <a:lnTo>
                    <a:pt x="52819" y="607225"/>
                  </a:lnTo>
                  <a:lnTo>
                    <a:pt x="58940" y="608330"/>
                  </a:lnTo>
                  <a:lnTo>
                    <a:pt x="60731" y="615950"/>
                  </a:lnTo>
                  <a:lnTo>
                    <a:pt x="60731" y="572287"/>
                  </a:lnTo>
                  <a:lnTo>
                    <a:pt x="56578" y="570230"/>
                  </a:lnTo>
                  <a:lnTo>
                    <a:pt x="56083" y="568960"/>
                  </a:lnTo>
                  <a:lnTo>
                    <a:pt x="53809" y="566420"/>
                  </a:lnTo>
                  <a:lnTo>
                    <a:pt x="52400" y="564057"/>
                  </a:lnTo>
                  <a:lnTo>
                    <a:pt x="52400" y="605790"/>
                  </a:lnTo>
                  <a:lnTo>
                    <a:pt x="52070" y="605955"/>
                  </a:lnTo>
                  <a:lnTo>
                    <a:pt x="51968" y="605790"/>
                  </a:lnTo>
                  <a:lnTo>
                    <a:pt x="52400" y="605790"/>
                  </a:lnTo>
                  <a:lnTo>
                    <a:pt x="52400" y="564057"/>
                  </a:lnTo>
                  <a:lnTo>
                    <a:pt x="52298" y="563880"/>
                  </a:lnTo>
                  <a:lnTo>
                    <a:pt x="53771" y="562610"/>
                  </a:lnTo>
                  <a:lnTo>
                    <a:pt x="55486" y="563880"/>
                  </a:lnTo>
                  <a:lnTo>
                    <a:pt x="54330" y="562610"/>
                  </a:lnTo>
                  <a:lnTo>
                    <a:pt x="52006" y="560070"/>
                  </a:lnTo>
                  <a:lnTo>
                    <a:pt x="49237" y="556260"/>
                  </a:lnTo>
                  <a:lnTo>
                    <a:pt x="48310" y="554990"/>
                  </a:lnTo>
                  <a:lnTo>
                    <a:pt x="42202" y="543560"/>
                  </a:lnTo>
                  <a:lnTo>
                    <a:pt x="39624" y="537210"/>
                  </a:lnTo>
                  <a:lnTo>
                    <a:pt x="40132" y="532130"/>
                  </a:lnTo>
                  <a:lnTo>
                    <a:pt x="41592" y="533400"/>
                  </a:lnTo>
                  <a:lnTo>
                    <a:pt x="41452" y="532130"/>
                  </a:lnTo>
                  <a:lnTo>
                    <a:pt x="40881" y="527050"/>
                  </a:lnTo>
                  <a:lnTo>
                    <a:pt x="40741" y="525780"/>
                  </a:lnTo>
                  <a:lnTo>
                    <a:pt x="32791" y="527050"/>
                  </a:lnTo>
                  <a:lnTo>
                    <a:pt x="33693" y="519430"/>
                  </a:lnTo>
                  <a:lnTo>
                    <a:pt x="34632" y="520700"/>
                  </a:lnTo>
                  <a:lnTo>
                    <a:pt x="34378" y="519430"/>
                  </a:lnTo>
                  <a:lnTo>
                    <a:pt x="34124" y="518160"/>
                  </a:lnTo>
                  <a:lnTo>
                    <a:pt x="31330" y="504190"/>
                  </a:lnTo>
                  <a:lnTo>
                    <a:pt x="29616" y="496570"/>
                  </a:lnTo>
                  <a:lnTo>
                    <a:pt x="28689" y="487680"/>
                  </a:lnTo>
                  <a:lnTo>
                    <a:pt x="28041" y="480060"/>
                  </a:lnTo>
                  <a:lnTo>
                    <a:pt x="29883" y="473710"/>
                  </a:lnTo>
                  <a:lnTo>
                    <a:pt x="25095" y="472440"/>
                  </a:lnTo>
                  <a:lnTo>
                    <a:pt x="27305" y="467360"/>
                  </a:lnTo>
                  <a:lnTo>
                    <a:pt x="2298" y="467360"/>
                  </a:lnTo>
                  <a:lnTo>
                    <a:pt x="0" y="467360"/>
                  </a:lnTo>
                  <a:lnTo>
                    <a:pt x="165" y="472440"/>
                  </a:lnTo>
                  <a:lnTo>
                    <a:pt x="9194" y="473710"/>
                  </a:lnTo>
                  <a:lnTo>
                    <a:pt x="10134" y="480060"/>
                  </a:lnTo>
                  <a:lnTo>
                    <a:pt x="5715" y="482600"/>
                  </a:lnTo>
                  <a:lnTo>
                    <a:pt x="6540" y="488950"/>
                  </a:lnTo>
                  <a:lnTo>
                    <a:pt x="6261" y="495300"/>
                  </a:lnTo>
                  <a:lnTo>
                    <a:pt x="6654" y="500380"/>
                  </a:lnTo>
                  <a:lnTo>
                    <a:pt x="7442" y="506730"/>
                  </a:lnTo>
                  <a:lnTo>
                    <a:pt x="8763" y="513080"/>
                  </a:lnTo>
                  <a:lnTo>
                    <a:pt x="12103" y="518160"/>
                  </a:lnTo>
                  <a:lnTo>
                    <a:pt x="9994" y="518160"/>
                  </a:lnTo>
                  <a:lnTo>
                    <a:pt x="17830" y="535940"/>
                  </a:lnTo>
                  <a:lnTo>
                    <a:pt x="13766" y="537210"/>
                  </a:lnTo>
                  <a:lnTo>
                    <a:pt x="21031" y="547370"/>
                  </a:lnTo>
                  <a:lnTo>
                    <a:pt x="25463" y="553720"/>
                  </a:lnTo>
                  <a:lnTo>
                    <a:pt x="22212" y="553720"/>
                  </a:lnTo>
                  <a:lnTo>
                    <a:pt x="27952" y="557530"/>
                  </a:lnTo>
                  <a:lnTo>
                    <a:pt x="29006" y="556260"/>
                  </a:lnTo>
                  <a:lnTo>
                    <a:pt x="32854" y="563880"/>
                  </a:lnTo>
                  <a:lnTo>
                    <a:pt x="33134" y="565150"/>
                  </a:lnTo>
                  <a:lnTo>
                    <a:pt x="31267" y="566343"/>
                  </a:lnTo>
                  <a:lnTo>
                    <a:pt x="31724" y="570230"/>
                  </a:lnTo>
                  <a:lnTo>
                    <a:pt x="35496" y="566420"/>
                  </a:lnTo>
                  <a:lnTo>
                    <a:pt x="37223" y="574040"/>
                  </a:lnTo>
                  <a:lnTo>
                    <a:pt x="34201" y="572770"/>
                  </a:lnTo>
                  <a:lnTo>
                    <a:pt x="36791" y="577850"/>
                  </a:lnTo>
                  <a:lnTo>
                    <a:pt x="37528" y="576580"/>
                  </a:lnTo>
                  <a:lnTo>
                    <a:pt x="41109" y="579120"/>
                  </a:lnTo>
                  <a:lnTo>
                    <a:pt x="44018" y="581660"/>
                  </a:lnTo>
                  <a:lnTo>
                    <a:pt x="45567" y="590550"/>
                  </a:lnTo>
                  <a:lnTo>
                    <a:pt x="43789" y="591820"/>
                  </a:lnTo>
                  <a:lnTo>
                    <a:pt x="45732" y="591820"/>
                  </a:lnTo>
                  <a:lnTo>
                    <a:pt x="49453" y="594360"/>
                  </a:lnTo>
                  <a:lnTo>
                    <a:pt x="50660" y="596900"/>
                  </a:lnTo>
                  <a:lnTo>
                    <a:pt x="50012" y="598170"/>
                  </a:lnTo>
                  <a:lnTo>
                    <a:pt x="48133" y="596900"/>
                  </a:lnTo>
                  <a:lnTo>
                    <a:pt x="51562" y="606221"/>
                  </a:lnTo>
                  <a:lnTo>
                    <a:pt x="49974" y="607060"/>
                  </a:lnTo>
                  <a:lnTo>
                    <a:pt x="53098" y="613410"/>
                  </a:lnTo>
                  <a:lnTo>
                    <a:pt x="46951" y="610870"/>
                  </a:lnTo>
                  <a:lnTo>
                    <a:pt x="51447" y="614680"/>
                  </a:lnTo>
                  <a:lnTo>
                    <a:pt x="60909" y="619760"/>
                  </a:lnTo>
                  <a:lnTo>
                    <a:pt x="63576" y="624840"/>
                  </a:lnTo>
                  <a:lnTo>
                    <a:pt x="63512" y="626110"/>
                  </a:lnTo>
                  <a:lnTo>
                    <a:pt x="62623" y="626110"/>
                  </a:lnTo>
                  <a:lnTo>
                    <a:pt x="63284" y="627380"/>
                  </a:lnTo>
                  <a:lnTo>
                    <a:pt x="64300" y="628650"/>
                  </a:lnTo>
                  <a:lnTo>
                    <a:pt x="65430" y="629920"/>
                  </a:lnTo>
                  <a:lnTo>
                    <a:pt x="66281" y="631190"/>
                  </a:lnTo>
                  <a:lnTo>
                    <a:pt x="66776" y="632460"/>
                  </a:lnTo>
                  <a:lnTo>
                    <a:pt x="67932" y="635000"/>
                  </a:lnTo>
                  <a:lnTo>
                    <a:pt x="66548" y="636270"/>
                  </a:lnTo>
                  <a:lnTo>
                    <a:pt x="71869" y="641350"/>
                  </a:lnTo>
                  <a:lnTo>
                    <a:pt x="73939" y="643890"/>
                  </a:lnTo>
                  <a:lnTo>
                    <a:pt x="76187" y="641350"/>
                  </a:lnTo>
                  <a:lnTo>
                    <a:pt x="78574" y="645160"/>
                  </a:lnTo>
                  <a:lnTo>
                    <a:pt x="78117" y="641350"/>
                  </a:lnTo>
                  <a:lnTo>
                    <a:pt x="77266" y="640080"/>
                  </a:lnTo>
                  <a:lnTo>
                    <a:pt x="75755" y="638810"/>
                  </a:lnTo>
                  <a:lnTo>
                    <a:pt x="75361" y="638810"/>
                  </a:lnTo>
                  <a:lnTo>
                    <a:pt x="74942" y="637540"/>
                  </a:lnTo>
                  <a:lnTo>
                    <a:pt x="73520" y="636270"/>
                  </a:lnTo>
                  <a:lnTo>
                    <a:pt x="72517" y="635000"/>
                  </a:lnTo>
                  <a:lnTo>
                    <a:pt x="71513" y="633730"/>
                  </a:lnTo>
                  <a:lnTo>
                    <a:pt x="71323" y="633488"/>
                  </a:lnTo>
                  <a:lnTo>
                    <a:pt x="71323" y="637540"/>
                  </a:lnTo>
                  <a:lnTo>
                    <a:pt x="71170" y="637540"/>
                  </a:lnTo>
                  <a:lnTo>
                    <a:pt x="70586" y="638810"/>
                  </a:lnTo>
                  <a:lnTo>
                    <a:pt x="69989" y="637540"/>
                  </a:lnTo>
                  <a:lnTo>
                    <a:pt x="68211" y="636270"/>
                  </a:lnTo>
                  <a:lnTo>
                    <a:pt x="68529" y="635000"/>
                  </a:lnTo>
                  <a:lnTo>
                    <a:pt x="69253" y="636270"/>
                  </a:lnTo>
                  <a:lnTo>
                    <a:pt x="70116" y="636270"/>
                  </a:lnTo>
                  <a:lnTo>
                    <a:pt x="71323" y="637540"/>
                  </a:lnTo>
                  <a:lnTo>
                    <a:pt x="71323" y="633488"/>
                  </a:lnTo>
                  <a:lnTo>
                    <a:pt x="69570" y="631190"/>
                  </a:lnTo>
                  <a:lnTo>
                    <a:pt x="72364" y="632460"/>
                  </a:lnTo>
                  <a:lnTo>
                    <a:pt x="75260" y="633730"/>
                  </a:lnTo>
                  <a:lnTo>
                    <a:pt x="76111" y="637133"/>
                  </a:lnTo>
                  <a:lnTo>
                    <a:pt x="74955" y="637133"/>
                  </a:lnTo>
                  <a:lnTo>
                    <a:pt x="75755" y="638022"/>
                  </a:lnTo>
                  <a:lnTo>
                    <a:pt x="75996" y="638238"/>
                  </a:lnTo>
                  <a:lnTo>
                    <a:pt x="76225" y="638289"/>
                  </a:lnTo>
                  <a:lnTo>
                    <a:pt x="76517" y="638594"/>
                  </a:lnTo>
                  <a:lnTo>
                    <a:pt x="76428" y="638073"/>
                  </a:lnTo>
                  <a:lnTo>
                    <a:pt x="76352" y="637590"/>
                  </a:lnTo>
                  <a:lnTo>
                    <a:pt x="83058" y="637540"/>
                  </a:lnTo>
                  <a:lnTo>
                    <a:pt x="82600" y="643890"/>
                  </a:lnTo>
                  <a:lnTo>
                    <a:pt x="86347" y="652780"/>
                  </a:lnTo>
                  <a:lnTo>
                    <a:pt x="85305" y="655320"/>
                  </a:lnTo>
                  <a:lnTo>
                    <a:pt x="91668" y="660400"/>
                  </a:lnTo>
                  <a:lnTo>
                    <a:pt x="98171" y="666750"/>
                  </a:lnTo>
                  <a:lnTo>
                    <a:pt x="104775" y="670560"/>
                  </a:lnTo>
                  <a:lnTo>
                    <a:pt x="111442" y="671830"/>
                  </a:lnTo>
                  <a:lnTo>
                    <a:pt x="114046" y="674370"/>
                  </a:lnTo>
                  <a:lnTo>
                    <a:pt x="112661" y="675640"/>
                  </a:lnTo>
                  <a:lnTo>
                    <a:pt x="112801" y="676910"/>
                  </a:lnTo>
                  <a:lnTo>
                    <a:pt x="111201" y="676910"/>
                  </a:lnTo>
                  <a:lnTo>
                    <a:pt x="113817" y="678180"/>
                  </a:lnTo>
                  <a:lnTo>
                    <a:pt x="121386" y="685800"/>
                  </a:lnTo>
                  <a:lnTo>
                    <a:pt x="125133" y="684530"/>
                  </a:lnTo>
                  <a:lnTo>
                    <a:pt x="126161" y="687070"/>
                  </a:lnTo>
                  <a:lnTo>
                    <a:pt x="124904" y="687070"/>
                  </a:lnTo>
                  <a:lnTo>
                    <a:pt x="124345" y="688340"/>
                  </a:lnTo>
                  <a:lnTo>
                    <a:pt x="127495" y="690880"/>
                  </a:lnTo>
                  <a:lnTo>
                    <a:pt x="125653" y="690880"/>
                  </a:lnTo>
                  <a:lnTo>
                    <a:pt x="135178" y="699770"/>
                  </a:lnTo>
                  <a:lnTo>
                    <a:pt x="146596" y="706120"/>
                  </a:lnTo>
                  <a:lnTo>
                    <a:pt x="158280" y="711200"/>
                  </a:lnTo>
                  <a:lnTo>
                    <a:pt x="168579" y="722630"/>
                  </a:lnTo>
                  <a:lnTo>
                    <a:pt x="167678" y="721360"/>
                  </a:lnTo>
                  <a:lnTo>
                    <a:pt x="167208" y="720090"/>
                  </a:lnTo>
                  <a:lnTo>
                    <a:pt x="167386" y="720090"/>
                  </a:lnTo>
                  <a:lnTo>
                    <a:pt x="181876" y="731520"/>
                  </a:lnTo>
                  <a:lnTo>
                    <a:pt x="213817" y="751840"/>
                  </a:lnTo>
                  <a:lnTo>
                    <a:pt x="228155" y="763270"/>
                  </a:lnTo>
                  <a:lnTo>
                    <a:pt x="233426" y="768350"/>
                  </a:lnTo>
                  <a:lnTo>
                    <a:pt x="235445" y="765810"/>
                  </a:lnTo>
                  <a:lnTo>
                    <a:pt x="240042" y="767080"/>
                  </a:lnTo>
                  <a:lnTo>
                    <a:pt x="239598" y="769620"/>
                  </a:lnTo>
                  <a:lnTo>
                    <a:pt x="247726" y="770890"/>
                  </a:lnTo>
                  <a:lnTo>
                    <a:pt x="253936" y="774700"/>
                  </a:lnTo>
                  <a:lnTo>
                    <a:pt x="258775" y="779780"/>
                  </a:lnTo>
                  <a:lnTo>
                    <a:pt x="264312" y="784860"/>
                  </a:lnTo>
                  <a:lnTo>
                    <a:pt x="272605" y="788670"/>
                  </a:lnTo>
                  <a:lnTo>
                    <a:pt x="272262" y="784860"/>
                  </a:lnTo>
                  <a:lnTo>
                    <a:pt x="276072" y="787400"/>
                  </a:lnTo>
                  <a:lnTo>
                    <a:pt x="285673" y="791210"/>
                  </a:lnTo>
                  <a:lnTo>
                    <a:pt x="284695" y="792480"/>
                  </a:lnTo>
                  <a:lnTo>
                    <a:pt x="286169" y="792480"/>
                  </a:lnTo>
                  <a:lnTo>
                    <a:pt x="287172" y="793750"/>
                  </a:lnTo>
                  <a:lnTo>
                    <a:pt x="286461" y="795020"/>
                  </a:lnTo>
                  <a:lnTo>
                    <a:pt x="297789" y="798830"/>
                  </a:lnTo>
                  <a:lnTo>
                    <a:pt x="300240" y="801370"/>
                  </a:lnTo>
                  <a:lnTo>
                    <a:pt x="299554" y="803910"/>
                  </a:lnTo>
                  <a:lnTo>
                    <a:pt x="299618" y="806450"/>
                  </a:lnTo>
                  <a:lnTo>
                    <a:pt x="304317" y="810260"/>
                  </a:lnTo>
                  <a:lnTo>
                    <a:pt x="308825" y="811530"/>
                  </a:lnTo>
                  <a:lnTo>
                    <a:pt x="318655" y="811530"/>
                  </a:lnTo>
                  <a:lnTo>
                    <a:pt x="317627" y="810260"/>
                  </a:lnTo>
                  <a:lnTo>
                    <a:pt x="315988" y="808990"/>
                  </a:lnTo>
                  <a:lnTo>
                    <a:pt x="313855" y="806450"/>
                  </a:lnTo>
                  <a:lnTo>
                    <a:pt x="314553" y="805180"/>
                  </a:lnTo>
                  <a:lnTo>
                    <a:pt x="318528" y="806373"/>
                  </a:lnTo>
                  <a:lnTo>
                    <a:pt x="318109" y="806932"/>
                  </a:lnTo>
                  <a:lnTo>
                    <a:pt x="317817" y="807440"/>
                  </a:lnTo>
                  <a:lnTo>
                    <a:pt x="319659" y="806259"/>
                  </a:lnTo>
                  <a:lnTo>
                    <a:pt x="319112" y="806094"/>
                  </a:lnTo>
                  <a:lnTo>
                    <a:pt x="319874" y="805180"/>
                  </a:lnTo>
                  <a:lnTo>
                    <a:pt x="321970" y="802640"/>
                  </a:lnTo>
                  <a:lnTo>
                    <a:pt x="327406" y="798830"/>
                  </a:lnTo>
                  <a:close/>
                </a:path>
                <a:path w="1099820" h="811529">
                  <a:moveTo>
                    <a:pt x="338391" y="795540"/>
                  </a:moveTo>
                  <a:lnTo>
                    <a:pt x="337108" y="793584"/>
                  </a:lnTo>
                  <a:lnTo>
                    <a:pt x="336842" y="793242"/>
                  </a:lnTo>
                  <a:lnTo>
                    <a:pt x="338391" y="795540"/>
                  </a:lnTo>
                  <a:close/>
                </a:path>
                <a:path w="1099820" h="811529">
                  <a:moveTo>
                    <a:pt x="382993" y="48260"/>
                  </a:moveTo>
                  <a:lnTo>
                    <a:pt x="382295" y="48260"/>
                  </a:lnTo>
                  <a:lnTo>
                    <a:pt x="382257" y="48475"/>
                  </a:lnTo>
                  <a:lnTo>
                    <a:pt x="382993" y="48260"/>
                  </a:lnTo>
                  <a:close/>
                </a:path>
                <a:path w="1099820" h="811529">
                  <a:moveTo>
                    <a:pt x="403479" y="40474"/>
                  </a:moveTo>
                  <a:lnTo>
                    <a:pt x="401104" y="40627"/>
                  </a:lnTo>
                  <a:lnTo>
                    <a:pt x="401396" y="40792"/>
                  </a:lnTo>
                  <a:lnTo>
                    <a:pt x="401764" y="40881"/>
                  </a:lnTo>
                  <a:lnTo>
                    <a:pt x="402094" y="41008"/>
                  </a:lnTo>
                  <a:lnTo>
                    <a:pt x="402526" y="40843"/>
                  </a:lnTo>
                  <a:lnTo>
                    <a:pt x="403034" y="40652"/>
                  </a:lnTo>
                  <a:lnTo>
                    <a:pt x="403479" y="40474"/>
                  </a:lnTo>
                  <a:close/>
                </a:path>
                <a:path w="1099820" h="811529">
                  <a:moveTo>
                    <a:pt x="412470" y="37782"/>
                  </a:moveTo>
                  <a:lnTo>
                    <a:pt x="411988" y="33832"/>
                  </a:lnTo>
                  <a:lnTo>
                    <a:pt x="408406" y="35864"/>
                  </a:lnTo>
                  <a:lnTo>
                    <a:pt x="410324" y="38989"/>
                  </a:lnTo>
                  <a:lnTo>
                    <a:pt x="412470" y="37782"/>
                  </a:lnTo>
                  <a:close/>
                </a:path>
                <a:path w="1099820" h="811529">
                  <a:moveTo>
                    <a:pt x="439293" y="35560"/>
                  </a:moveTo>
                  <a:lnTo>
                    <a:pt x="439064" y="34290"/>
                  </a:lnTo>
                  <a:lnTo>
                    <a:pt x="438823" y="35560"/>
                  </a:lnTo>
                  <a:lnTo>
                    <a:pt x="439293" y="35560"/>
                  </a:lnTo>
                  <a:close/>
                </a:path>
                <a:path w="1099820" h="811529">
                  <a:moveTo>
                    <a:pt x="444855" y="29654"/>
                  </a:moveTo>
                  <a:lnTo>
                    <a:pt x="444652" y="29502"/>
                  </a:lnTo>
                  <a:lnTo>
                    <a:pt x="443204" y="30264"/>
                  </a:lnTo>
                  <a:lnTo>
                    <a:pt x="443382" y="30391"/>
                  </a:lnTo>
                  <a:lnTo>
                    <a:pt x="443750" y="30518"/>
                  </a:lnTo>
                  <a:lnTo>
                    <a:pt x="444220" y="29984"/>
                  </a:lnTo>
                  <a:lnTo>
                    <a:pt x="444855" y="29654"/>
                  </a:lnTo>
                  <a:close/>
                </a:path>
                <a:path w="1099820" h="811529">
                  <a:moveTo>
                    <a:pt x="446303" y="29819"/>
                  </a:moveTo>
                  <a:lnTo>
                    <a:pt x="444919" y="29616"/>
                  </a:lnTo>
                  <a:lnTo>
                    <a:pt x="445122" y="29845"/>
                  </a:lnTo>
                  <a:lnTo>
                    <a:pt x="446303" y="29819"/>
                  </a:lnTo>
                  <a:close/>
                </a:path>
                <a:path w="1099820" h="811529">
                  <a:moveTo>
                    <a:pt x="449757" y="54292"/>
                  </a:moveTo>
                  <a:lnTo>
                    <a:pt x="442620" y="55410"/>
                  </a:lnTo>
                  <a:lnTo>
                    <a:pt x="444652" y="55270"/>
                  </a:lnTo>
                  <a:lnTo>
                    <a:pt x="447255" y="54851"/>
                  </a:lnTo>
                  <a:lnTo>
                    <a:pt x="449757" y="54292"/>
                  </a:lnTo>
                  <a:close/>
                </a:path>
                <a:path w="1099820" h="811529">
                  <a:moveTo>
                    <a:pt x="450545" y="54114"/>
                  </a:moveTo>
                  <a:lnTo>
                    <a:pt x="449757" y="54292"/>
                  </a:lnTo>
                  <a:lnTo>
                    <a:pt x="450545" y="54165"/>
                  </a:lnTo>
                  <a:close/>
                </a:path>
                <a:path w="1099820" h="811529">
                  <a:moveTo>
                    <a:pt x="460463" y="25400"/>
                  </a:moveTo>
                  <a:lnTo>
                    <a:pt x="457390" y="26670"/>
                  </a:lnTo>
                  <a:lnTo>
                    <a:pt x="454571" y="26670"/>
                  </a:lnTo>
                  <a:lnTo>
                    <a:pt x="454825" y="27863"/>
                  </a:lnTo>
                  <a:lnTo>
                    <a:pt x="460463" y="25400"/>
                  </a:lnTo>
                  <a:close/>
                </a:path>
                <a:path w="1099820" h="811529">
                  <a:moveTo>
                    <a:pt x="490766" y="18072"/>
                  </a:moveTo>
                  <a:lnTo>
                    <a:pt x="490664" y="17754"/>
                  </a:lnTo>
                  <a:lnTo>
                    <a:pt x="490347" y="17424"/>
                  </a:lnTo>
                  <a:lnTo>
                    <a:pt x="489381" y="16929"/>
                  </a:lnTo>
                  <a:lnTo>
                    <a:pt x="489686" y="17437"/>
                  </a:lnTo>
                  <a:lnTo>
                    <a:pt x="490220" y="17754"/>
                  </a:lnTo>
                  <a:lnTo>
                    <a:pt x="490766" y="18072"/>
                  </a:lnTo>
                  <a:close/>
                </a:path>
                <a:path w="1099820" h="811529">
                  <a:moveTo>
                    <a:pt x="527227" y="39370"/>
                  </a:moveTo>
                  <a:lnTo>
                    <a:pt x="527164" y="37617"/>
                  </a:lnTo>
                  <a:lnTo>
                    <a:pt x="523595" y="38773"/>
                  </a:lnTo>
                  <a:lnTo>
                    <a:pt x="527227" y="39370"/>
                  </a:lnTo>
                  <a:close/>
                </a:path>
                <a:path w="1099820" h="811529">
                  <a:moveTo>
                    <a:pt x="545198" y="35369"/>
                  </a:moveTo>
                  <a:lnTo>
                    <a:pt x="543750" y="35560"/>
                  </a:lnTo>
                  <a:lnTo>
                    <a:pt x="544804" y="35560"/>
                  </a:lnTo>
                  <a:lnTo>
                    <a:pt x="545198" y="35369"/>
                  </a:lnTo>
                  <a:close/>
                </a:path>
                <a:path w="1099820" h="811529">
                  <a:moveTo>
                    <a:pt x="545947" y="15900"/>
                  </a:moveTo>
                  <a:lnTo>
                    <a:pt x="545388" y="15240"/>
                  </a:lnTo>
                  <a:lnTo>
                    <a:pt x="545134" y="16217"/>
                  </a:lnTo>
                  <a:lnTo>
                    <a:pt x="545325" y="16332"/>
                  </a:lnTo>
                  <a:lnTo>
                    <a:pt x="545947" y="15900"/>
                  </a:lnTo>
                  <a:close/>
                </a:path>
                <a:path w="1099820" h="811529">
                  <a:moveTo>
                    <a:pt x="572897" y="12700"/>
                  </a:moveTo>
                  <a:lnTo>
                    <a:pt x="570179" y="12700"/>
                  </a:lnTo>
                  <a:lnTo>
                    <a:pt x="570687" y="13970"/>
                  </a:lnTo>
                  <a:lnTo>
                    <a:pt x="571411" y="13970"/>
                  </a:lnTo>
                  <a:lnTo>
                    <a:pt x="572897" y="12700"/>
                  </a:lnTo>
                  <a:close/>
                </a:path>
                <a:path w="1099820" h="811529">
                  <a:moveTo>
                    <a:pt x="575348" y="10312"/>
                  </a:moveTo>
                  <a:lnTo>
                    <a:pt x="573201" y="10096"/>
                  </a:lnTo>
                  <a:lnTo>
                    <a:pt x="574065" y="10299"/>
                  </a:lnTo>
                  <a:lnTo>
                    <a:pt x="574751" y="10337"/>
                  </a:lnTo>
                  <a:lnTo>
                    <a:pt x="575348" y="10312"/>
                  </a:lnTo>
                  <a:close/>
                </a:path>
                <a:path w="1099820" h="811529">
                  <a:moveTo>
                    <a:pt x="578866" y="30975"/>
                  </a:moveTo>
                  <a:lnTo>
                    <a:pt x="578523" y="31013"/>
                  </a:lnTo>
                  <a:lnTo>
                    <a:pt x="578205" y="31089"/>
                  </a:lnTo>
                  <a:lnTo>
                    <a:pt x="577913" y="31203"/>
                  </a:lnTo>
                  <a:lnTo>
                    <a:pt x="575741" y="32016"/>
                  </a:lnTo>
                  <a:lnTo>
                    <a:pt x="577240" y="31635"/>
                  </a:lnTo>
                  <a:lnTo>
                    <a:pt x="578866" y="30975"/>
                  </a:lnTo>
                  <a:close/>
                </a:path>
                <a:path w="1099820" h="811529">
                  <a:moveTo>
                    <a:pt x="590448" y="3810"/>
                  </a:moveTo>
                  <a:lnTo>
                    <a:pt x="588086" y="3810"/>
                  </a:lnTo>
                  <a:lnTo>
                    <a:pt x="590105" y="4521"/>
                  </a:lnTo>
                  <a:lnTo>
                    <a:pt x="590448" y="3810"/>
                  </a:lnTo>
                  <a:close/>
                </a:path>
                <a:path w="1099820" h="811529">
                  <a:moveTo>
                    <a:pt x="605866" y="1473"/>
                  </a:moveTo>
                  <a:lnTo>
                    <a:pt x="605104" y="1587"/>
                  </a:lnTo>
                  <a:lnTo>
                    <a:pt x="604329" y="1854"/>
                  </a:lnTo>
                  <a:lnTo>
                    <a:pt x="604469" y="1879"/>
                  </a:lnTo>
                  <a:lnTo>
                    <a:pt x="605866" y="1473"/>
                  </a:lnTo>
                  <a:close/>
                </a:path>
                <a:path w="1099820" h="811529">
                  <a:moveTo>
                    <a:pt x="625995" y="26670"/>
                  </a:moveTo>
                  <a:lnTo>
                    <a:pt x="625817" y="26377"/>
                  </a:lnTo>
                  <a:lnTo>
                    <a:pt x="624065" y="26670"/>
                  </a:lnTo>
                  <a:lnTo>
                    <a:pt x="625995" y="26670"/>
                  </a:lnTo>
                  <a:close/>
                </a:path>
                <a:path w="1099820" h="811529">
                  <a:moveTo>
                    <a:pt x="626414" y="2540"/>
                  </a:moveTo>
                  <a:lnTo>
                    <a:pt x="624192" y="1270"/>
                  </a:lnTo>
                  <a:lnTo>
                    <a:pt x="621423" y="1270"/>
                  </a:lnTo>
                  <a:lnTo>
                    <a:pt x="623785" y="0"/>
                  </a:lnTo>
                  <a:lnTo>
                    <a:pt x="619836" y="1270"/>
                  </a:lnTo>
                  <a:lnTo>
                    <a:pt x="617486" y="1270"/>
                  </a:lnTo>
                  <a:lnTo>
                    <a:pt x="618680" y="2540"/>
                  </a:lnTo>
                  <a:lnTo>
                    <a:pt x="626414" y="2540"/>
                  </a:lnTo>
                  <a:close/>
                </a:path>
                <a:path w="1099820" h="811529">
                  <a:moveTo>
                    <a:pt x="656336" y="4406"/>
                  </a:moveTo>
                  <a:lnTo>
                    <a:pt x="655713" y="4076"/>
                  </a:lnTo>
                  <a:lnTo>
                    <a:pt x="655091" y="3898"/>
                  </a:lnTo>
                  <a:lnTo>
                    <a:pt x="654710" y="4165"/>
                  </a:lnTo>
                  <a:lnTo>
                    <a:pt x="655307" y="4267"/>
                  </a:lnTo>
                  <a:lnTo>
                    <a:pt x="655802" y="4343"/>
                  </a:lnTo>
                  <a:lnTo>
                    <a:pt x="656336" y="4406"/>
                  </a:lnTo>
                  <a:close/>
                </a:path>
                <a:path w="1099820" h="811529">
                  <a:moveTo>
                    <a:pt x="675652" y="3810"/>
                  </a:moveTo>
                  <a:lnTo>
                    <a:pt x="672096" y="4762"/>
                  </a:lnTo>
                  <a:lnTo>
                    <a:pt x="669099" y="3810"/>
                  </a:lnTo>
                  <a:lnTo>
                    <a:pt x="666838" y="5080"/>
                  </a:lnTo>
                  <a:lnTo>
                    <a:pt x="670902" y="5080"/>
                  </a:lnTo>
                  <a:lnTo>
                    <a:pt x="673100" y="5080"/>
                  </a:lnTo>
                  <a:lnTo>
                    <a:pt x="673595" y="5080"/>
                  </a:lnTo>
                  <a:lnTo>
                    <a:pt x="675652" y="3810"/>
                  </a:lnTo>
                  <a:close/>
                </a:path>
                <a:path w="1099820" h="811529">
                  <a:moveTo>
                    <a:pt x="692200" y="21818"/>
                  </a:moveTo>
                  <a:lnTo>
                    <a:pt x="690486" y="21564"/>
                  </a:lnTo>
                  <a:lnTo>
                    <a:pt x="688479" y="21158"/>
                  </a:lnTo>
                  <a:lnTo>
                    <a:pt x="686727" y="21577"/>
                  </a:lnTo>
                  <a:lnTo>
                    <a:pt x="688809" y="22275"/>
                  </a:lnTo>
                  <a:lnTo>
                    <a:pt x="690575" y="22212"/>
                  </a:lnTo>
                  <a:lnTo>
                    <a:pt x="692200" y="21818"/>
                  </a:lnTo>
                  <a:close/>
                </a:path>
                <a:path w="1099820" h="811529">
                  <a:moveTo>
                    <a:pt x="696061" y="21590"/>
                  </a:moveTo>
                  <a:close/>
                </a:path>
                <a:path w="1099820" h="811529">
                  <a:moveTo>
                    <a:pt x="722198" y="7912"/>
                  </a:moveTo>
                  <a:lnTo>
                    <a:pt x="717448" y="6350"/>
                  </a:lnTo>
                  <a:lnTo>
                    <a:pt x="713727" y="8890"/>
                  </a:lnTo>
                  <a:lnTo>
                    <a:pt x="722198" y="7912"/>
                  </a:lnTo>
                  <a:close/>
                </a:path>
                <a:path w="1099820" h="811529">
                  <a:moveTo>
                    <a:pt x="724700" y="7620"/>
                  </a:moveTo>
                  <a:lnTo>
                    <a:pt x="722198" y="7912"/>
                  </a:lnTo>
                  <a:lnTo>
                    <a:pt x="723938" y="8483"/>
                  </a:lnTo>
                  <a:lnTo>
                    <a:pt x="724700" y="7620"/>
                  </a:lnTo>
                  <a:close/>
                </a:path>
                <a:path w="1099820" h="811529">
                  <a:moveTo>
                    <a:pt x="728522" y="4013"/>
                  </a:moveTo>
                  <a:lnTo>
                    <a:pt x="726554" y="4229"/>
                  </a:lnTo>
                  <a:lnTo>
                    <a:pt x="724560" y="4330"/>
                  </a:lnTo>
                  <a:lnTo>
                    <a:pt x="722579" y="4635"/>
                  </a:lnTo>
                  <a:lnTo>
                    <a:pt x="724052" y="4457"/>
                  </a:lnTo>
                  <a:lnTo>
                    <a:pt x="725500" y="4394"/>
                  </a:lnTo>
                  <a:lnTo>
                    <a:pt x="726960" y="4292"/>
                  </a:lnTo>
                  <a:lnTo>
                    <a:pt x="728522" y="4013"/>
                  </a:lnTo>
                  <a:close/>
                </a:path>
                <a:path w="1099820" h="811529">
                  <a:moveTo>
                    <a:pt x="761619" y="29210"/>
                  </a:moveTo>
                  <a:lnTo>
                    <a:pt x="751662" y="25400"/>
                  </a:lnTo>
                  <a:lnTo>
                    <a:pt x="751852" y="25692"/>
                  </a:lnTo>
                  <a:lnTo>
                    <a:pt x="746912" y="26123"/>
                  </a:lnTo>
                  <a:lnTo>
                    <a:pt x="750138" y="28143"/>
                  </a:lnTo>
                  <a:lnTo>
                    <a:pt x="751903" y="25755"/>
                  </a:lnTo>
                  <a:lnTo>
                    <a:pt x="754303" y="29210"/>
                  </a:lnTo>
                  <a:lnTo>
                    <a:pt x="761619" y="29210"/>
                  </a:lnTo>
                  <a:close/>
                </a:path>
                <a:path w="1099820" h="811529">
                  <a:moveTo>
                    <a:pt x="784923" y="13309"/>
                  </a:moveTo>
                  <a:lnTo>
                    <a:pt x="784783" y="13258"/>
                  </a:lnTo>
                  <a:lnTo>
                    <a:pt x="784301" y="14973"/>
                  </a:lnTo>
                  <a:lnTo>
                    <a:pt x="784923" y="13309"/>
                  </a:lnTo>
                  <a:close/>
                </a:path>
                <a:path w="1099820" h="811529">
                  <a:moveTo>
                    <a:pt x="785075" y="12204"/>
                  </a:moveTo>
                  <a:lnTo>
                    <a:pt x="781519" y="12192"/>
                  </a:lnTo>
                  <a:lnTo>
                    <a:pt x="784783" y="13258"/>
                  </a:lnTo>
                  <a:lnTo>
                    <a:pt x="785075" y="12204"/>
                  </a:lnTo>
                  <a:close/>
                </a:path>
                <a:path w="1099820" h="811529">
                  <a:moveTo>
                    <a:pt x="809231" y="20320"/>
                  </a:moveTo>
                  <a:lnTo>
                    <a:pt x="802462" y="20320"/>
                  </a:lnTo>
                  <a:lnTo>
                    <a:pt x="794435" y="19050"/>
                  </a:lnTo>
                  <a:lnTo>
                    <a:pt x="789457" y="20320"/>
                  </a:lnTo>
                  <a:lnTo>
                    <a:pt x="787514" y="20320"/>
                  </a:lnTo>
                  <a:lnTo>
                    <a:pt x="785088" y="17780"/>
                  </a:lnTo>
                  <a:lnTo>
                    <a:pt x="786079" y="16510"/>
                  </a:lnTo>
                  <a:lnTo>
                    <a:pt x="780923" y="17780"/>
                  </a:lnTo>
                  <a:lnTo>
                    <a:pt x="780237" y="17780"/>
                  </a:lnTo>
                  <a:lnTo>
                    <a:pt x="773125" y="15240"/>
                  </a:lnTo>
                  <a:lnTo>
                    <a:pt x="775449" y="14681"/>
                  </a:lnTo>
                  <a:lnTo>
                    <a:pt x="778497" y="15240"/>
                  </a:lnTo>
                  <a:lnTo>
                    <a:pt x="776452" y="14439"/>
                  </a:lnTo>
                  <a:lnTo>
                    <a:pt x="778408" y="13970"/>
                  </a:lnTo>
                  <a:lnTo>
                    <a:pt x="775258" y="13970"/>
                  </a:lnTo>
                  <a:lnTo>
                    <a:pt x="772033" y="12700"/>
                  </a:lnTo>
                  <a:lnTo>
                    <a:pt x="770724" y="11430"/>
                  </a:lnTo>
                  <a:lnTo>
                    <a:pt x="763346" y="13970"/>
                  </a:lnTo>
                  <a:lnTo>
                    <a:pt x="764692" y="12700"/>
                  </a:lnTo>
                  <a:lnTo>
                    <a:pt x="766038" y="11430"/>
                  </a:lnTo>
                  <a:lnTo>
                    <a:pt x="758698" y="10160"/>
                  </a:lnTo>
                  <a:lnTo>
                    <a:pt x="755484" y="10160"/>
                  </a:lnTo>
                  <a:lnTo>
                    <a:pt x="759942" y="12700"/>
                  </a:lnTo>
                  <a:lnTo>
                    <a:pt x="756373" y="12700"/>
                  </a:lnTo>
                  <a:lnTo>
                    <a:pt x="750214" y="11430"/>
                  </a:lnTo>
                  <a:lnTo>
                    <a:pt x="751535" y="8890"/>
                  </a:lnTo>
                  <a:lnTo>
                    <a:pt x="752195" y="7620"/>
                  </a:lnTo>
                  <a:lnTo>
                    <a:pt x="742556" y="6350"/>
                  </a:lnTo>
                  <a:lnTo>
                    <a:pt x="733552" y="7620"/>
                  </a:lnTo>
                  <a:lnTo>
                    <a:pt x="725182" y="8890"/>
                  </a:lnTo>
                  <a:lnTo>
                    <a:pt x="723938" y="8483"/>
                  </a:lnTo>
                  <a:lnTo>
                    <a:pt x="721347" y="11430"/>
                  </a:lnTo>
                  <a:lnTo>
                    <a:pt x="715175" y="10160"/>
                  </a:lnTo>
                  <a:lnTo>
                    <a:pt x="708914" y="5080"/>
                  </a:lnTo>
                  <a:lnTo>
                    <a:pt x="706932" y="5080"/>
                  </a:lnTo>
                  <a:lnTo>
                    <a:pt x="698449" y="2540"/>
                  </a:lnTo>
                  <a:lnTo>
                    <a:pt x="698779" y="10160"/>
                  </a:lnTo>
                  <a:lnTo>
                    <a:pt x="689902" y="7620"/>
                  </a:lnTo>
                  <a:lnTo>
                    <a:pt x="691019" y="8890"/>
                  </a:lnTo>
                  <a:lnTo>
                    <a:pt x="691984" y="12700"/>
                  </a:lnTo>
                  <a:lnTo>
                    <a:pt x="685342" y="13970"/>
                  </a:lnTo>
                  <a:lnTo>
                    <a:pt x="679157" y="12700"/>
                  </a:lnTo>
                  <a:lnTo>
                    <a:pt x="678472" y="10160"/>
                  </a:lnTo>
                  <a:lnTo>
                    <a:pt x="677786" y="7620"/>
                  </a:lnTo>
                  <a:lnTo>
                    <a:pt x="682675" y="7620"/>
                  </a:lnTo>
                  <a:lnTo>
                    <a:pt x="681799" y="7797"/>
                  </a:lnTo>
                  <a:lnTo>
                    <a:pt x="682066" y="8128"/>
                  </a:lnTo>
                  <a:lnTo>
                    <a:pt x="683298" y="8077"/>
                  </a:lnTo>
                  <a:lnTo>
                    <a:pt x="683806" y="7734"/>
                  </a:lnTo>
                  <a:lnTo>
                    <a:pt x="688543" y="7620"/>
                  </a:lnTo>
                  <a:lnTo>
                    <a:pt x="687336" y="6350"/>
                  </a:lnTo>
                  <a:lnTo>
                    <a:pt x="685279" y="6350"/>
                  </a:lnTo>
                  <a:lnTo>
                    <a:pt x="677087" y="6350"/>
                  </a:lnTo>
                  <a:lnTo>
                    <a:pt x="664578" y="6350"/>
                  </a:lnTo>
                  <a:lnTo>
                    <a:pt x="657644" y="6350"/>
                  </a:lnTo>
                  <a:lnTo>
                    <a:pt x="658876" y="7620"/>
                  </a:lnTo>
                  <a:lnTo>
                    <a:pt x="649363" y="7620"/>
                  </a:lnTo>
                  <a:lnTo>
                    <a:pt x="647954" y="8890"/>
                  </a:lnTo>
                  <a:lnTo>
                    <a:pt x="644131" y="10160"/>
                  </a:lnTo>
                  <a:lnTo>
                    <a:pt x="639445" y="8890"/>
                  </a:lnTo>
                  <a:lnTo>
                    <a:pt x="641527" y="7620"/>
                  </a:lnTo>
                  <a:lnTo>
                    <a:pt x="645680" y="5080"/>
                  </a:lnTo>
                  <a:lnTo>
                    <a:pt x="637476" y="7620"/>
                  </a:lnTo>
                  <a:lnTo>
                    <a:pt x="632421" y="6350"/>
                  </a:lnTo>
                  <a:lnTo>
                    <a:pt x="634377" y="5080"/>
                  </a:lnTo>
                  <a:lnTo>
                    <a:pt x="638302" y="2540"/>
                  </a:lnTo>
                  <a:lnTo>
                    <a:pt x="630847" y="5080"/>
                  </a:lnTo>
                  <a:lnTo>
                    <a:pt x="628637" y="3810"/>
                  </a:lnTo>
                  <a:lnTo>
                    <a:pt x="619874" y="3810"/>
                  </a:lnTo>
                  <a:lnTo>
                    <a:pt x="615556" y="3810"/>
                  </a:lnTo>
                  <a:lnTo>
                    <a:pt x="613232" y="3810"/>
                  </a:lnTo>
                  <a:lnTo>
                    <a:pt x="617588" y="6350"/>
                  </a:lnTo>
                  <a:lnTo>
                    <a:pt x="612952" y="8890"/>
                  </a:lnTo>
                  <a:lnTo>
                    <a:pt x="609790" y="7620"/>
                  </a:lnTo>
                  <a:lnTo>
                    <a:pt x="603643" y="11430"/>
                  </a:lnTo>
                  <a:lnTo>
                    <a:pt x="602780" y="8890"/>
                  </a:lnTo>
                  <a:lnTo>
                    <a:pt x="602348" y="7620"/>
                  </a:lnTo>
                  <a:lnTo>
                    <a:pt x="606412" y="7620"/>
                  </a:lnTo>
                  <a:lnTo>
                    <a:pt x="606412" y="6350"/>
                  </a:lnTo>
                  <a:lnTo>
                    <a:pt x="606120" y="3810"/>
                  </a:lnTo>
                  <a:lnTo>
                    <a:pt x="603415" y="3810"/>
                  </a:lnTo>
                  <a:lnTo>
                    <a:pt x="603046" y="2540"/>
                  </a:lnTo>
                  <a:lnTo>
                    <a:pt x="599516" y="2540"/>
                  </a:lnTo>
                  <a:lnTo>
                    <a:pt x="597509" y="3810"/>
                  </a:lnTo>
                  <a:lnTo>
                    <a:pt x="595490" y="6350"/>
                  </a:lnTo>
                  <a:lnTo>
                    <a:pt x="590613" y="7620"/>
                  </a:lnTo>
                  <a:lnTo>
                    <a:pt x="591693" y="5080"/>
                  </a:lnTo>
                  <a:lnTo>
                    <a:pt x="590105" y="4521"/>
                  </a:lnTo>
                  <a:lnTo>
                    <a:pt x="588645" y="7620"/>
                  </a:lnTo>
                  <a:lnTo>
                    <a:pt x="585216" y="8890"/>
                  </a:lnTo>
                  <a:lnTo>
                    <a:pt x="578916" y="7620"/>
                  </a:lnTo>
                  <a:lnTo>
                    <a:pt x="578586" y="11430"/>
                  </a:lnTo>
                  <a:lnTo>
                    <a:pt x="579094" y="11430"/>
                  </a:lnTo>
                  <a:lnTo>
                    <a:pt x="578015" y="13970"/>
                  </a:lnTo>
                  <a:lnTo>
                    <a:pt x="571411" y="13970"/>
                  </a:lnTo>
                  <a:lnTo>
                    <a:pt x="568452" y="16510"/>
                  </a:lnTo>
                  <a:lnTo>
                    <a:pt x="565785" y="13970"/>
                  </a:lnTo>
                  <a:lnTo>
                    <a:pt x="564451" y="12700"/>
                  </a:lnTo>
                  <a:lnTo>
                    <a:pt x="561784" y="10160"/>
                  </a:lnTo>
                  <a:lnTo>
                    <a:pt x="555358" y="12700"/>
                  </a:lnTo>
                  <a:lnTo>
                    <a:pt x="552119" y="11430"/>
                  </a:lnTo>
                  <a:lnTo>
                    <a:pt x="554659" y="8890"/>
                  </a:lnTo>
                  <a:lnTo>
                    <a:pt x="551853" y="8890"/>
                  </a:lnTo>
                  <a:lnTo>
                    <a:pt x="548741" y="9994"/>
                  </a:lnTo>
                  <a:lnTo>
                    <a:pt x="548741" y="13970"/>
                  </a:lnTo>
                  <a:lnTo>
                    <a:pt x="545947" y="15900"/>
                  </a:lnTo>
                  <a:lnTo>
                    <a:pt x="547509" y="17780"/>
                  </a:lnTo>
                  <a:lnTo>
                    <a:pt x="545579" y="16510"/>
                  </a:lnTo>
                  <a:lnTo>
                    <a:pt x="545325" y="16332"/>
                  </a:lnTo>
                  <a:lnTo>
                    <a:pt x="545071" y="16510"/>
                  </a:lnTo>
                  <a:lnTo>
                    <a:pt x="545134" y="16217"/>
                  </a:lnTo>
                  <a:lnTo>
                    <a:pt x="543217" y="14947"/>
                  </a:lnTo>
                  <a:lnTo>
                    <a:pt x="546366" y="13970"/>
                  </a:lnTo>
                  <a:lnTo>
                    <a:pt x="548741" y="13970"/>
                  </a:lnTo>
                  <a:lnTo>
                    <a:pt x="548741" y="9994"/>
                  </a:lnTo>
                  <a:lnTo>
                    <a:pt x="544652" y="11430"/>
                  </a:lnTo>
                  <a:lnTo>
                    <a:pt x="543458" y="6350"/>
                  </a:lnTo>
                  <a:lnTo>
                    <a:pt x="535838" y="10160"/>
                  </a:lnTo>
                  <a:lnTo>
                    <a:pt x="537832" y="12103"/>
                  </a:lnTo>
                  <a:lnTo>
                    <a:pt x="533552" y="15240"/>
                  </a:lnTo>
                  <a:lnTo>
                    <a:pt x="541972" y="12700"/>
                  </a:lnTo>
                  <a:lnTo>
                    <a:pt x="546188" y="11430"/>
                  </a:lnTo>
                  <a:lnTo>
                    <a:pt x="542010" y="14147"/>
                  </a:lnTo>
                  <a:lnTo>
                    <a:pt x="541743" y="13970"/>
                  </a:lnTo>
                  <a:lnTo>
                    <a:pt x="541413" y="14541"/>
                  </a:lnTo>
                  <a:lnTo>
                    <a:pt x="538391" y="16510"/>
                  </a:lnTo>
                  <a:lnTo>
                    <a:pt x="540715" y="15748"/>
                  </a:lnTo>
                  <a:lnTo>
                    <a:pt x="537311" y="21590"/>
                  </a:lnTo>
                  <a:lnTo>
                    <a:pt x="530898" y="19050"/>
                  </a:lnTo>
                  <a:lnTo>
                    <a:pt x="530212" y="12700"/>
                  </a:lnTo>
                  <a:lnTo>
                    <a:pt x="523468" y="12700"/>
                  </a:lnTo>
                  <a:lnTo>
                    <a:pt x="517118" y="15240"/>
                  </a:lnTo>
                  <a:lnTo>
                    <a:pt x="510286" y="17780"/>
                  </a:lnTo>
                  <a:lnTo>
                    <a:pt x="502119" y="19050"/>
                  </a:lnTo>
                  <a:lnTo>
                    <a:pt x="506120" y="19050"/>
                  </a:lnTo>
                  <a:lnTo>
                    <a:pt x="504913" y="21590"/>
                  </a:lnTo>
                  <a:lnTo>
                    <a:pt x="498856" y="20320"/>
                  </a:lnTo>
                  <a:lnTo>
                    <a:pt x="495185" y="22860"/>
                  </a:lnTo>
                  <a:lnTo>
                    <a:pt x="495173" y="20320"/>
                  </a:lnTo>
                  <a:lnTo>
                    <a:pt x="492633" y="20320"/>
                  </a:lnTo>
                  <a:lnTo>
                    <a:pt x="490778" y="19050"/>
                  </a:lnTo>
                  <a:lnTo>
                    <a:pt x="491236" y="20320"/>
                  </a:lnTo>
                  <a:lnTo>
                    <a:pt x="482015" y="20320"/>
                  </a:lnTo>
                  <a:lnTo>
                    <a:pt x="481711" y="24130"/>
                  </a:lnTo>
                  <a:lnTo>
                    <a:pt x="475907" y="22860"/>
                  </a:lnTo>
                  <a:lnTo>
                    <a:pt x="466077" y="22860"/>
                  </a:lnTo>
                  <a:lnTo>
                    <a:pt x="466090" y="30480"/>
                  </a:lnTo>
                  <a:lnTo>
                    <a:pt x="456882" y="31750"/>
                  </a:lnTo>
                  <a:lnTo>
                    <a:pt x="459143" y="29210"/>
                  </a:lnTo>
                  <a:lnTo>
                    <a:pt x="454672" y="27940"/>
                  </a:lnTo>
                  <a:lnTo>
                    <a:pt x="452755" y="26670"/>
                  </a:lnTo>
                  <a:lnTo>
                    <a:pt x="446989" y="33020"/>
                  </a:lnTo>
                  <a:lnTo>
                    <a:pt x="443750" y="31750"/>
                  </a:lnTo>
                  <a:lnTo>
                    <a:pt x="442671" y="33020"/>
                  </a:lnTo>
                  <a:lnTo>
                    <a:pt x="442760" y="34290"/>
                  </a:lnTo>
                  <a:lnTo>
                    <a:pt x="439293" y="35560"/>
                  </a:lnTo>
                  <a:lnTo>
                    <a:pt x="434060" y="36830"/>
                  </a:lnTo>
                  <a:lnTo>
                    <a:pt x="437565" y="38100"/>
                  </a:lnTo>
                  <a:lnTo>
                    <a:pt x="432142" y="36830"/>
                  </a:lnTo>
                  <a:lnTo>
                    <a:pt x="419277" y="39370"/>
                  </a:lnTo>
                  <a:lnTo>
                    <a:pt x="412991" y="41910"/>
                  </a:lnTo>
                  <a:lnTo>
                    <a:pt x="406908" y="43180"/>
                  </a:lnTo>
                  <a:lnTo>
                    <a:pt x="402094" y="41910"/>
                  </a:lnTo>
                  <a:lnTo>
                    <a:pt x="395668" y="44450"/>
                  </a:lnTo>
                  <a:lnTo>
                    <a:pt x="387997" y="46990"/>
                  </a:lnTo>
                  <a:lnTo>
                    <a:pt x="382092" y="49530"/>
                  </a:lnTo>
                  <a:lnTo>
                    <a:pt x="382257" y="48475"/>
                  </a:lnTo>
                  <a:lnTo>
                    <a:pt x="378625" y="49530"/>
                  </a:lnTo>
                  <a:lnTo>
                    <a:pt x="376834" y="52070"/>
                  </a:lnTo>
                  <a:lnTo>
                    <a:pt x="374840" y="54610"/>
                  </a:lnTo>
                  <a:lnTo>
                    <a:pt x="369862" y="55880"/>
                  </a:lnTo>
                  <a:lnTo>
                    <a:pt x="364070" y="54610"/>
                  </a:lnTo>
                  <a:lnTo>
                    <a:pt x="374205" y="52070"/>
                  </a:lnTo>
                  <a:lnTo>
                    <a:pt x="370865" y="52070"/>
                  </a:lnTo>
                  <a:lnTo>
                    <a:pt x="367588" y="49530"/>
                  </a:lnTo>
                  <a:lnTo>
                    <a:pt x="363181" y="52070"/>
                  </a:lnTo>
                  <a:lnTo>
                    <a:pt x="358000" y="54610"/>
                  </a:lnTo>
                  <a:lnTo>
                    <a:pt x="352437" y="54610"/>
                  </a:lnTo>
                  <a:lnTo>
                    <a:pt x="353809" y="53340"/>
                  </a:lnTo>
                  <a:lnTo>
                    <a:pt x="348259" y="53340"/>
                  </a:lnTo>
                  <a:lnTo>
                    <a:pt x="343103" y="59690"/>
                  </a:lnTo>
                  <a:lnTo>
                    <a:pt x="335368" y="62179"/>
                  </a:lnTo>
                  <a:lnTo>
                    <a:pt x="334899" y="60960"/>
                  </a:lnTo>
                  <a:lnTo>
                    <a:pt x="330835" y="67310"/>
                  </a:lnTo>
                  <a:lnTo>
                    <a:pt x="315937" y="74256"/>
                  </a:lnTo>
                  <a:lnTo>
                    <a:pt x="317449" y="74930"/>
                  </a:lnTo>
                  <a:lnTo>
                    <a:pt x="311277" y="77470"/>
                  </a:lnTo>
                  <a:lnTo>
                    <a:pt x="303415" y="77470"/>
                  </a:lnTo>
                  <a:lnTo>
                    <a:pt x="301612" y="74930"/>
                  </a:lnTo>
                  <a:lnTo>
                    <a:pt x="307695" y="72390"/>
                  </a:lnTo>
                  <a:lnTo>
                    <a:pt x="303047" y="69850"/>
                  </a:lnTo>
                  <a:lnTo>
                    <a:pt x="299770" y="76200"/>
                  </a:lnTo>
                  <a:lnTo>
                    <a:pt x="296291" y="77470"/>
                  </a:lnTo>
                  <a:lnTo>
                    <a:pt x="296037" y="74930"/>
                  </a:lnTo>
                  <a:lnTo>
                    <a:pt x="286766" y="80010"/>
                  </a:lnTo>
                  <a:lnTo>
                    <a:pt x="288480" y="83820"/>
                  </a:lnTo>
                  <a:lnTo>
                    <a:pt x="278384" y="87630"/>
                  </a:lnTo>
                  <a:lnTo>
                    <a:pt x="279958" y="88900"/>
                  </a:lnTo>
                  <a:lnTo>
                    <a:pt x="276377" y="95250"/>
                  </a:lnTo>
                  <a:lnTo>
                    <a:pt x="275971" y="93980"/>
                  </a:lnTo>
                  <a:lnTo>
                    <a:pt x="274358" y="88900"/>
                  </a:lnTo>
                  <a:lnTo>
                    <a:pt x="270370" y="93980"/>
                  </a:lnTo>
                  <a:lnTo>
                    <a:pt x="266852" y="90170"/>
                  </a:lnTo>
                  <a:lnTo>
                    <a:pt x="263766" y="93980"/>
                  </a:lnTo>
                  <a:lnTo>
                    <a:pt x="256286" y="100330"/>
                  </a:lnTo>
                  <a:lnTo>
                    <a:pt x="250444" y="104140"/>
                  </a:lnTo>
                  <a:lnTo>
                    <a:pt x="252450" y="100330"/>
                  </a:lnTo>
                  <a:lnTo>
                    <a:pt x="257492" y="96520"/>
                  </a:lnTo>
                  <a:lnTo>
                    <a:pt x="259181" y="95250"/>
                  </a:lnTo>
                  <a:lnTo>
                    <a:pt x="262953" y="90170"/>
                  </a:lnTo>
                  <a:lnTo>
                    <a:pt x="259410" y="92710"/>
                  </a:lnTo>
                  <a:lnTo>
                    <a:pt x="251091" y="96520"/>
                  </a:lnTo>
                  <a:lnTo>
                    <a:pt x="250266" y="100330"/>
                  </a:lnTo>
                  <a:lnTo>
                    <a:pt x="251485" y="99060"/>
                  </a:lnTo>
                  <a:lnTo>
                    <a:pt x="252780" y="96520"/>
                  </a:lnTo>
                  <a:lnTo>
                    <a:pt x="254482" y="96520"/>
                  </a:lnTo>
                  <a:lnTo>
                    <a:pt x="251688" y="101600"/>
                  </a:lnTo>
                  <a:lnTo>
                    <a:pt x="247015" y="106680"/>
                  </a:lnTo>
                  <a:lnTo>
                    <a:pt x="244716" y="107950"/>
                  </a:lnTo>
                  <a:lnTo>
                    <a:pt x="292608" y="107950"/>
                  </a:lnTo>
                  <a:lnTo>
                    <a:pt x="296430" y="106680"/>
                  </a:lnTo>
                  <a:lnTo>
                    <a:pt x="299237" y="104140"/>
                  </a:lnTo>
                  <a:lnTo>
                    <a:pt x="300634" y="102870"/>
                  </a:lnTo>
                  <a:lnTo>
                    <a:pt x="302031" y="99060"/>
                  </a:lnTo>
                  <a:lnTo>
                    <a:pt x="304203" y="95250"/>
                  </a:lnTo>
                  <a:lnTo>
                    <a:pt x="310781" y="93980"/>
                  </a:lnTo>
                  <a:lnTo>
                    <a:pt x="308940" y="99060"/>
                  </a:lnTo>
                  <a:lnTo>
                    <a:pt x="317728" y="93980"/>
                  </a:lnTo>
                  <a:lnTo>
                    <a:pt x="322122" y="91440"/>
                  </a:lnTo>
                  <a:lnTo>
                    <a:pt x="350469" y="81280"/>
                  </a:lnTo>
                  <a:lnTo>
                    <a:pt x="358609" y="77470"/>
                  </a:lnTo>
                  <a:lnTo>
                    <a:pt x="364032" y="74930"/>
                  </a:lnTo>
                  <a:lnTo>
                    <a:pt x="363169" y="76200"/>
                  </a:lnTo>
                  <a:lnTo>
                    <a:pt x="363486" y="77470"/>
                  </a:lnTo>
                  <a:lnTo>
                    <a:pt x="361670" y="77470"/>
                  </a:lnTo>
                  <a:lnTo>
                    <a:pt x="366433" y="78740"/>
                  </a:lnTo>
                  <a:lnTo>
                    <a:pt x="372300" y="74930"/>
                  </a:lnTo>
                  <a:lnTo>
                    <a:pt x="376212" y="72390"/>
                  </a:lnTo>
                  <a:lnTo>
                    <a:pt x="375640" y="71120"/>
                  </a:lnTo>
                  <a:lnTo>
                    <a:pt x="378625" y="69850"/>
                  </a:lnTo>
                  <a:lnTo>
                    <a:pt x="376897" y="72390"/>
                  </a:lnTo>
                  <a:lnTo>
                    <a:pt x="379006" y="72390"/>
                  </a:lnTo>
                  <a:lnTo>
                    <a:pt x="383362" y="73660"/>
                  </a:lnTo>
                  <a:lnTo>
                    <a:pt x="386130" y="69850"/>
                  </a:lnTo>
                  <a:lnTo>
                    <a:pt x="387985" y="67310"/>
                  </a:lnTo>
                  <a:lnTo>
                    <a:pt x="391312" y="68580"/>
                  </a:lnTo>
                  <a:lnTo>
                    <a:pt x="389293" y="69850"/>
                  </a:lnTo>
                  <a:lnTo>
                    <a:pt x="391515" y="68580"/>
                  </a:lnTo>
                  <a:lnTo>
                    <a:pt x="401421" y="67310"/>
                  </a:lnTo>
                  <a:lnTo>
                    <a:pt x="398132" y="64770"/>
                  </a:lnTo>
                  <a:lnTo>
                    <a:pt x="405536" y="64770"/>
                  </a:lnTo>
                  <a:lnTo>
                    <a:pt x="408432" y="62230"/>
                  </a:lnTo>
                  <a:lnTo>
                    <a:pt x="411340" y="59690"/>
                  </a:lnTo>
                  <a:lnTo>
                    <a:pt x="417360" y="59690"/>
                  </a:lnTo>
                  <a:lnTo>
                    <a:pt x="417220" y="59893"/>
                  </a:lnTo>
                  <a:lnTo>
                    <a:pt x="416941" y="60172"/>
                  </a:lnTo>
                  <a:lnTo>
                    <a:pt x="416839" y="60566"/>
                  </a:lnTo>
                  <a:lnTo>
                    <a:pt x="421894" y="60642"/>
                  </a:lnTo>
                  <a:lnTo>
                    <a:pt x="420395" y="59893"/>
                  </a:lnTo>
                  <a:lnTo>
                    <a:pt x="418922" y="59626"/>
                  </a:lnTo>
                  <a:lnTo>
                    <a:pt x="417537" y="59588"/>
                  </a:lnTo>
                  <a:lnTo>
                    <a:pt x="420268" y="55880"/>
                  </a:lnTo>
                  <a:lnTo>
                    <a:pt x="430034" y="58420"/>
                  </a:lnTo>
                  <a:lnTo>
                    <a:pt x="430072" y="53340"/>
                  </a:lnTo>
                  <a:lnTo>
                    <a:pt x="430745" y="58420"/>
                  </a:lnTo>
                  <a:lnTo>
                    <a:pt x="443560" y="54610"/>
                  </a:lnTo>
                  <a:lnTo>
                    <a:pt x="445579" y="53340"/>
                  </a:lnTo>
                  <a:lnTo>
                    <a:pt x="447586" y="52070"/>
                  </a:lnTo>
                  <a:lnTo>
                    <a:pt x="446392" y="53340"/>
                  </a:lnTo>
                  <a:lnTo>
                    <a:pt x="451878" y="52070"/>
                  </a:lnTo>
                  <a:lnTo>
                    <a:pt x="450545" y="54610"/>
                  </a:lnTo>
                  <a:lnTo>
                    <a:pt x="455676" y="53340"/>
                  </a:lnTo>
                  <a:lnTo>
                    <a:pt x="460222" y="52070"/>
                  </a:lnTo>
                  <a:lnTo>
                    <a:pt x="458787" y="49530"/>
                  </a:lnTo>
                  <a:lnTo>
                    <a:pt x="466255" y="49530"/>
                  </a:lnTo>
                  <a:lnTo>
                    <a:pt x="472833" y="46990"/>
                  </a:lnTo>
                  <a:lnTo>
                    <a:pt x="478688" y="45720"/>
                  </a:lnTo>
                  <a:lnTo>
                    <a:pt x="483997" y="46990"/>
                  </a:lnTo>
                  <a:lnTo>
                    <a:pt x="487743" y="45720"/>
                  </a:lnTo>
                  <a:lnTo>
                    <a:pt x="495122" y="43180"/>
                  </a:lnTo>
                  <a:lnTo>
                    <a:pt x="505891" y="39370"/>
                  </a:lnTo>
                  <a:lnTo>
                    <a:pt x="511962" y="38277"/>
                  </a:lnTo>
                  <a:lnTo>
                    <a:pt x="512953" y="41910"/>
                  </a:lnTo>
                  <a:lnTo>
                    <a:pt x="521779" y="39370"/>
                  </a:lnTo>
                  <a:lnTo>
                    <a:pt x="523595" y="38773"/>
                  </a:lnTo>
                  <a:lnTo>
                    <a:pt x="516039" y="37553"/>
                  </a:lnTo>
                  <a:lnTo>
                    <a:pt x="520090" y="36830"/>
                  </a:lnTo>
                  <a:lnTo>
                    <a:pt x="527050" y="34290"/>
                  </a:lnTo>
                  <a:lnTo>
                    <a:pt x="527164" y="37617"/>
                  </a:lnTo>
                  <a:lnTo>
                    <a:pt x="537413" y="34290"/>
                  </a:lnTo>
                  <a:lnTo>
                    <a:pt x="546493" y="33020"/>
                  </a:lnTo>
                  <a:lnTo>
                    <a:pt x="549998" y="33020"/>
                  </a:lnTo>
                  <a:lnTo>
                    <a:pt x="545198" y="35369"/>
                  </a:lnTo>
                  <a:lnTo>
                    <a:pt x="572338" y="31750"/>
                  </a:lnTo>
                  <a:lnTo>
                    <a:pt x="581279" y="30480"/>
                  </a:lnTo>
                  <a:lnTo>
                    <a:pt x="580034" y="31750"/>
                  </a:lnTo>
                  <a:lnTo>
                    <a:pt x="584377" y="31750"/>
                  </a:lnTo>
                  <a:lnTo>
                    <a:pt x="583920" y="29210"/>
                  </a:lnTo>
                  <a:lnTo>
                    <a:pt x="581698" y="30480"/>
                  </a:lnTo>
                  <a:lnTo>
                    <a:pt x="577634" y="27940"/>
                  </a:lnTo>
                  <a:lnTo>
                    <a:pt x="587286" y="24130"/>
                  </a:lnTo>
                  <a:lnTo>
                    <a:pt x="590499" y="22860"/>
                  </a:lnTo>
                  <a:lnTo>
                    <a:pt x="590651" y="21590"/>
                  </a:lnTo>
                  <a:lnTo>
                    <a:pt x="557758" y="21590"/>
                  </a:lnTo>
                  <a:lnTo>
                    <a:pt x="590651" y="21577"/>
                  </a:lnTo>
                  <a:lnTo>
                    <a:pt x="590816" y="20320"/>
                  </a:lnTo>
                  <a:lnTo>
                    <a:pt x="591096" y="24130"/>
                  </a:lnTo>
                  <a:lnTo>
                    <a:pt x="594741" y="25400"/>
                  </a:lnTo>
                  <a:lnTo>
                    <a:pt x="597966" y="26670"/>
                  </a:lnTo>
                  <a:lnTo>
                    <a:pt x="596963" y="30480"/>
                  </a:lnTo>
                  <a:lnTo>
                    <a:pt x="598500" y="30480"/>
                  </a:lnTo>
                  <a:lnTo>
                    <a:pt x="600367" y="29210"/>
                  </a:lnTo>
                  <a:lnTo>
                    <a:pt x="599909" y="26670"/>
                  </a:lnTo>
                  <a:lnTo>
                    <a:pt x="602246" y="27940"/>
                  </a:lnTo>
                  <a:lnTo>
                    <a:pt x="603034" y="27940"/>
                  </a:lnTo>
                  <a:lnTo>
                    <a:pt x="600811" y="30480"/>
                  </a:lnTo>
                  <a:lnTo>
                    <a:pt x="609155" y="29210"/>
                  </a:lnTo>
                  <a:lnTo>
                    <a:pt x="606031" y="26670"/>
                  </a:lnTo>
                  <a:lnTo>
                    <a:pt x="613702" y="25400"/>
                  </a:lnTo>
                  <a:lnTo>
                    <a:pt x="613727" y="26670"/>
                  </a:lnTo>
                  <a:lnTo>
                    <a:pt x="612203" y="27940"/>
                  </a:lnTo>
                  <a:lnTo>
                    <a:pt x="611492" y="29210"/>
                  </a:lnTo>
                  <a:lnTo>
                    <a:pt x="615226" y="26670"/>
                  </a:lnTo>
                  <a:lnTo>
                    <a:pt x="617143" y="25400"/>
                  </a:lnTo>
                  <a:lnTo>
                    <a:pt x="619061" y="24130"/>
                  </a:lnTo>
                  <a:lnTo>
                    <a:pt x="625576" y="25400"/>
                  </a:lnTo>
                  <a:lnTo>
                    <a:pt x="625208" y="25400"/>
                  </a:lnTo>
                  <a:lnTo>
                    <a:pt x="625817" y="26377"/>
                  </a:lnTo>
                  <a:lnTo>
                    <a:pt x="631875" y="25400"/>
                  </a:lnTo>
                  <a:lnTo>
                    <a:pt x="635520" y="24130"/>
                  </a:lnTo>
                  <a:lnTo>
                    <a:pt x="639165" y="22860"/>
                  </a:lnTo>
                  <a:lnTo>
                    <a:pt x="646696" y="21590"/>
                  </a:lnTo>
                  <a:lnTo>
                    <a:pt x="655193" y="21590"/>
                  </a:lnTo>
                  <a:lnTo>
                    <a:pt x="651624" y="26670"/>
                  </a:lnTo>
                  <a:lnTo>
                    <a:pt x="659371" y="24130"/>
                  </a:lnTo>
                  <a:lnTo>
                    <a:pt x="660031" y="27940"/>
                  </a:lnTo>
                  <a:lnTo>
                    <a:pt x="666584" y="26670"/>
                  </a:lnTo>
                  <a:lnTo>
                    <a:pt x="663956" y="24130"/>
                  </a:lnTo>
                  <a:lnTo>
                    <a:pt x="669683" y="24130"/>
                  </a:lnTo>
                  <a:lnTo>
                    <a:pt x="674827" y="21590"/>
                  </a:lnTo>
                  <a:lnTo>
                    <a:pt x="679767" y="22860"/>
                  </a:lnTo>
                  <a:lnTo>
                    <a:pt x="675462" y="24130"/>
                  </a:lnTo>
                  <a:lnTo>
                    <a:pt x="686257" y="24130"/>
                  </a:lnTo>
                  <a:lnTo>
                    <a:pt x="680186" y="21590"/>
                  </a:lnTo>
                  <a:lnTo>
                    <a:pt x="686054" y="20320"/>
                  </a:lnTo>
                  <a:lnTo>
                    <a:pt x="681774" y="17780"/>
                  </a:lnTo>
                  <a:lnTo>
                    <a:pt x="679640" y="16510"/>
                  </a:lnTo>
                  <a:lnTo>
                    <a:pt x="687324" y="17780"/>
                  </a:lnTo>
                  <a:lnTo>
                    <a:pt x="685749" y="19050"/>
                  </a:lnTo>
                  <a:lnTo>
                    <a:pt x="693115" y="19050"/>
                  </a:lnTo>
                  <a:lnTo>
                    <a:pt x="695185" y="20840"/>
                  </a:lnTo>
                  <a:lnTo>
                    <a:pt x="693521" y="21526"/>
                  </a:lnTo>
                  <a:lnTo>
                    <a:pt x="692213" y="21831"/>
                  </a:lnTo>
                  <a:lnTo>
                    <a:pt x="694296" y="22136"/>
                  </a:lnTo>
                  <a:lnTo>
                    <a:pt x="695909" y="22250"/>
                  </a:lnTo>
                  <a:lnTo>
                    <a:pt x="695960" y="21513"/>
                  </a:lnTo>
                  <a:lnTo>
                    <a:pt x="698919" y="20320"/>
                  </a:lnTo>
                  <a:lnTo>
                    <a:pt x="701929" y="19050"/>
                  </a:lnTo>
                  <a:lnTo>
                    <a:pt x="706158" y="20320"/>
                  </a:lnTo>
                  <a:lnTo>
                    <a:pt x="707212" y="21590"/>
                  </a:lnTo>
                  <a:lnTo>
                    <a:pt x="705091" y="24130"/>
                  </a:lnTo>
                  <a:lnTo>
                    <a:pt x="705777" y="25400"/>
                  </a:lnTo>
                  <a:lnTo>
                    <a:pt x="708736" y="21590"/>
                  </a:lnTo>
                  <a:lnTo>
                    <a:pt x="719315" y="24130"/>
                  </a:lnTo>
                  <a:lnTo>
                    <a:pt x="721779" y="22466"/>
                  </a:lnTo>
                  <a:lnTo>
                    <a:pt x="721652" y="24130"/>
                  </a:lnTo>
                  <a:lnTo>
                    <a:pt x="722020" y="24130"/>
                  </a:lnTo>
                  <a:lnTo>
                    <a:pt x="724547" y="21590"/>
                  </a:lnTo>
                  <a:lnTo>
                    <a:pt x="727163" y="22860"/>
                  </a:lnTo>
                  <a:lnTo>
                    <a:pt x="727506" y="24130"/>
                  </a:lnTo>
                  <a:lnTo>
                    <a:pt x="726973" y="25400"/>
                  </a:lnTo>
                  <a:lnTo>
                    <a:pt x="730135" y="25400"/>
                  </a:lnTo>
                  <a:lnTo>
                    <a:pt x="730173" y="21590"/>
                  </a:lnTo>
                  <a:lnTo>
                    <a:pt x="809053" y="21577"/>
                  </a:lnTo>
                  <a:lnTo>
                    <a:pt x="809231" y="20320"/>
                  </a:lnTo>
                  <a:close/>
                </a:path>
                <a:path w="1099820" h="811529">
                  <a:moveTo>
                    <a:pt x="840867" y="24993"/>
                  </a:moveTo>
                  <a:lnTo>
                    <a:pt x="836853" y="23164"/>
                  </a:lnTo>
                  <a:lnTo>
                    <a:pt x="836371" y="24307"/>
                  </a:lnTo>
                  <a:lnTo>
                    <a:pt x="838873" y="24396"/>
                  </a:lnTo>
                  <a:lnTo>
                    <a:pt x="840867" y="24993"/>
                  </a:lnTo>
                  <a:close/>
                </a:path>
                <a:path w="1099820" h="811529">
                  <a:moveTo>
                    <a:pt x="872782" y="26758"/>
                  </a:moveTo>
                  <a:lnTo>
                    <a:pt x="872667" y="26327"/>
                  </a:lnTo>
                  <a:lnTo>
                    <a:pt x="872515" y="26035"/>
                  </a:lnTo>
                  <a:lnTo>
                    <a:pt x="872451" y="26428"/>
                  </a:lnTo>
                  <a:lnTo>
                    <a:pt x="872553" y="26822"/>
                  </a:lnTo>
                  <a:lnTo>
                    <a:pt x="872769" y="27228"/>
                  </a:lnTo>
                  <a:lnTo>
                    <a:pt x="872782" y="26758"/>
                  </a:lnTo>
                  <a:close/>
                </a:path>
                <a:path w="1099820" h="811529">
                  <a:moveTo>
                    <a:pt x="878420" y="32016"/>
                  </a:moveTo>
                  <a:lnTo>
                    <a:pt x="878065" y="31750"/>
                  </a:lnTo>
                  <a:lnTo>
                    <a:pt x="877709" y="31750"/>
                  </a:lnTo>
                  <a:lnTo>
                    <a:pt x="878420" y="32016"/>
                  </a:lnTo>
                  <a:close/>
                </a:path>
                <a:path w="1099820" h="811529">
                  <a:moveTo>
                    <a:pt x="881049" y="33020"/>
                  </a:moveTo>
                  <a:lnTo>
                    <a:pt x="878420" y="32016"/>
                  </a:lnTo>
                  <a:lnTo>
                    <a:pt x="879703" y="33020"/>
                  </a:lnTo>
                  <a:lnTo>
                    <a:pt x="880237" y="33020"/>
                  </a:lnTo>
                  <a:lnTo>
                    <a:pt x="881049" y="33020"/>
                  </a:lnTo>
                  <a:close/>
                </a:path>
                <a:path w="1099820" h="811529">
                  <a:moveTo>
                    <a:pt x="881354" y="36830"/>
                  </a:moveTo>
                  <a:lnTo>
                    <a:pt x="881100" y="35966"/>
                  </a:lnTo>
                  <a:lnTo>
                    <a:pt x="880389" y="36410"/>
                  </a:lnTo>
                  <a:lnTo>
                    <a:pt x="881354" y="36830"/>
                  </a:lnTo>
                  <a:close/>
                </a:path>
                <a:path w="1099820" h="811529">
                  <a:moveTo>
                    <a:pt x="883272" y="36830"/>
                  </a:moveTo>
                  <a:lnTo>
                    <a:pt x="881646" y="36830"/>
                  </a:lnTo>
                  <a:lnTo>
                    <a:pt x="881557" y="37846"/>
                  </a:lnTo>
                  <a:lnTo>
                    <a:pt x="883272" y="36830"/>
                  </a:lnTo>
                  <a:close/>
                </a:path>
                <a:path w="1099820" h="811529">
                  <a:moveTo>
                    <a:pt x="883793" y="34290"/>
                  </a:moveTo>
                  <a:lnTo>
                    <a:pt x="880237" y="33020"/>
                  </a:lnTo>
                  <a:lnTo>
                    <a:pt x="881100" y="35966"/>
                  </a:lnTo>
                  <a:lnTo>
                    <a:pt x="883793" y="34290"/>
                  </a:lnTo>
                  <a:close/>
                </a:path>
                <a:path w="1099820" h="811529">
                  <a:moveTo>
                    <a:pt x="913180" y="35356"/>
                  </a:moveTo>
                  <a:lnTo>
                    <a:pt x="910501" y="36233"/>
                  </a:lnTo>
                  <a:lnTo>
                    <a:pt x="911771" y="36550"/>
                  </a:lnTo>
                  <a:lnTo>
                    <a:pt x="912241" y="36233"/>
                  </a:lnTo>
                  <a:lnTo>
                    <a:pt x="912710" y="35826"/>
                  </a:lnTo>
                  <a:lnTo>
                    <a:pt x="913180" y="35356"/>
                  </a:lnTo>
                  <a:close/>
                </a:path>
                <a:path w="1099820" h="811529">
                  <a:moveTo>
                    <a:pt x="914209" y="52070"/>
                  </a:moveTo>
                  <a:lnTo>
                    <a:pt x="914069" y="51981"/>
                  </a:lnTo>
                  <a:lnTo>
                    <a:pt x="914209" y="52070"/>
                  </a:lnTo>
                  <a:close/>
                </a:path>
                <a:path w="1099820" h="811529">
                  <a:moveTo>
                    <a:pt x="914971" y="52603"/>
                  </a:moveTo>
                  <a:lnTo>
                    <a:pt x="914641" y="52222"/>
                  </a:lnTo>
                  <a:lnTo>
                    <a:pt x="914209" y="51803"/>
                  </a:lnTo>
                  <a:lnTo>
                    <a:pt x="914273" y="52095"/>
                  </a:lnTo>
                  <a:lnTo>
                    <a:pt x="914463" y="52438"/>
                  </a:lnTo>
                  <a:lnTo>
                    <a:pt x="914958" y="52806"/>
                  </a:lnTo>
                  <a:lnTo>
                    <a:pt x="914971" y="52603"/>
                  </a:lnTo>
                  <a:close/>
                </a:path>
                <a:path w="1099820" h="811529">
                  <a:moveTo>
                    <a:pt x="935240" y="55740"/>
                  </a:moveTo>
                  <a:lnTo>
                    <a:pt x="930922" y="52070"/>
                  </a:lnTo>
                  <a:lnTo>
                    <a:pt x="930071" y="54610"/>
                  </a:lnTo>
                  <a:lnTo>
                    <a:pt x="935024" y="55880"/>
                  </a:lnTo>
                  <a:lnTo>
                    <a:pt x="935240" y="55740"/>
                  </a:lnTo>
                  <a:close/>
                </a:path>
                <a:path w="1099820" h="811529">
                  <a:moveTo>
                    <a:pt x="935405" y="55880"/>
                  </a:moveTo>
                  <a:lnTo>
                    <a:pt x="935367" y="55664"/>
                  </a:lnTo>
                  <a:lnTo>
                    <a:pt x="935240" y="55740"/>
                  </a:lnTo>
                  <a:lnTo>
                    <a:pt x="935405" y="55880"/>
                  </a:lnTo>
                  <a:close/>
                </a:path>
                <a:path w="1099820" h="811529">
                  <a:moveTo>
                    <a:pt x="963129" y="50749"/>
                  </a:moveTo>
                  <a:lnTo>
                    <a:pt x="962977" y="49758"/>
                  </a:lnTo>
                  <a:lnTo>
                    <a:pt x="961847" y="49288"/>
                  </a:lnTo>
                  <a:lnTo>
                    <a:pt x="960551" y="52158"/>
                  </a:lnTo>
                  <a:lnTo>
                    <a:pt x="959713" y="53327"/>
                  </a:lnTo>
                  <a:lnTo>
                    <a:pt x="960742" y="52298"/>
                  </a:lnTo>
                  <a:lnTo>
                    <a:pt x="961783" y="51955"/>
                  </a:lnTo>
                  <a:lnTo>
                    <a:pt x="962875" y="52031"/>
                  </a:lnTo>
                  <a:lnTo>
                    <a:pt x="963079" y="51473"/>
                  </a:lnTo>
                  <a:lnTo>
                    <a:pt x="963129" y="50749"/>
                  </a:lnTo>
                  <a:close/>
                </a:path>
                <a:path w="1099820" h="811529">
                  <a:moveTo>
                    <a:pt x="969581" y="68046"/>
                  </a:moveTo>
                  <a:lnTo>
                    <a:pt x="968705" y="69189"/>
                  </a:lnTo>
                  <a:lnTo>
                    <a:pt x="969175" y="68745"/>
                  </a:lnTo>
                  <a:lnTo>
                    <a:pt x="969378" y="68389"/>
                  </a:lnTo>
                  <a:lnTo>
                    <a:pt x="969581" y="68046"/>
                  </a:lnTo>
                  <a:close/>
                </a:path>
                <a:path w="1099820" h="811529">
                  <a:moveTo>
                    <a:pt x="974229" y="72390"/>
                  </a:moveTo>
                  <a:lnTo>
                    <a:pt x="973950" y="72136"/>
                  </a:lnTo>
                  <a:lnTo>
                    <a:pt x="973035" y="72390"/>
                  </a:lnTo>
                  <a:lnTo>
                    <a:pt x="974229" y="72390"/>
                  </a:lnTo>
                  <a:close/>
                </a:path>
                <a:path w="1099820" h="811529">
                  <a:moveTo>
                    <a:pt x="975017" y="54356"/>
                  </a:moveTo>
                  <a:lnTo>
                    <a:pt x="970915" y="51917"/>
                  </a:lnTo>
                  <a:lnTo>
                    <a:pt x="971346" y="51333"/>
                  </a:lnTo>
                  <a:lnTo>
                    <a:pt x="968235" y="51562"/>
                  </a:lnTo>
                  <a:lnTo>
                    <a:pt x="967498" y="51638"/>
                  </a:lnTo>
                  <a:lnTo>
                    <a:pt x="970457" y="53606"/>
                  </a:lnTo>
                  <a:lnTo>
                    <a:pt x="975017" y="54356"/>
                  </a:lnTo>
                  <a:close/>
                </a:path>
                <a:path w="1099820" h="811529">
                  <a:moveTo>
                    <a:pt x="989368" y="76200"/>
                  </a:moveTo>
                  <a:lnTo>
                    <a:pt x="987082" y="76200"/>
                  </a:lnTo>
                  <a:lnTo>
                    <a:pt x="988669" y="77241"/>
                  </a:lnTo>
                  <a:lnTo>
                    <a:pt x="989368" y="76200"/>
                  </a:lnTo>
                  <a:close/>
                </a:path>
                <a:path w="1099820" h="811529">
                  <a:moveTo>
                    <a:pt x="992517" y="66040"/>
                  </a:moveTo>
                  <a:lnTo>
                    <a:pt x="987640" y="65201"/>
                  </a:lnTo>
                  <a:lnTo>
                    <a:pt x="987577" y="66040"/>
                  </a:lnTo>
                  <a:lnTo>
                    <a:pt x="992517" y="66040"/>
                  </a:lnTo>
                  <a:close/>
                </a:path>
                <a:path w="1099820" h="811529">
                  <a:moveTo>
                    <a:pt x="992847" y="80010"/>
                  </a:moveTo>
                  <a:lnTo>
                    <a:pt x="988669" y="77241"/>
                  </a:lnTo>
                  <a:lnTo>
                    <a:pt x="987653" y="78740"/>
                  </a:lnTo>
                  <a:lnTo>
                    <a:pt x="992847" y="80010"/>
                  </a:lnTo>
                  <a:close/>
                </a:path>
                <a:path w="1099820" h="811529">
                  <a:moveTo>
                    <a:pt x="1004138" y="64084"/>
                  </a:moveTo>
                  <a:lnTo>
                    <a:pt x="1000379" y="61645"/>
                  </a:lnTo>
                  <a:lnTo>
                    <a:pt x="1000086" y="62636"/>
                  </a:lnTo>
                  <a:lnTo>
                    <a:pt x="999528" y="64173"/>
                  </a:lnTo>
                  <a:lnTo>
                    <a:pt x="994981" y="63309"/>
                  </a:lnTo>
                  <a:lnTo>
                    <a:pt x="1002715" y="66903"/>
                  </a:lnTo>
                  <a:lnTo>
                    <a:pt x="1000391" y="63119"/>
                  </a:lnTo>
                  <a:lnTo>
                    <a:pt x="1004138" y="64084"/>
                  </a:lnTo>
                  <a:close/>
                </a:path>
                <a:path w="1099820" h="811529">
                  <a:moveTo>
                    <a:pt x="1036053" y="95262"/>
                  </a:moveTo>
                  <a:lnTo>
                    <a:pt x="1032598" y="89611"/>
                  </a:lnTo>
                  <a:lnTo>
                    <a:pt x="1029804" y="90576"/>
                  </a:lnTo>
                  <a:lnTo>
                    <a:pt x="1031938" y="91681"/>
                  </a:lnTo>
                  <a:lnTo>
                    <a:pt x="1034491" y="95008"/>
                  </a:lnTo>
                  <a:lnTo>
                    <a:pt x="1036053" y="95262"/>
                  </a:lnTo>
                  <a:close/>
                </a:path>
                <a:path w="1099820" h="811529">
                  <a:moveTo>
                    <a:pt x="1037183" y="95440"/>
                  </a:moveTo>
                  <a:lnTo>
                    <a:pt x="1036053" y="95262"/>
                  </a:lnTo>
                  <a:lnTo>
                    <a:pt x="1036396" y="95821"/>
                  </a:lnTo>
                  <a:lnTo>
                    <a:pt x="1037183" y="95440"/>
                  </a:lnTo>
                  <a:close/>
                </a:path>
                <a:path w="1099820" h="811529">
                  <a:moveTo>
                    <a:pt x="1038466" y="94818"/>
                  </a:moveTo>
                  <a:lnTo>
                    <a:pt x="1037183" y="95440"/>
                  </a:lnTo>
                  <a:lnTo>
                    <a:pt x="1037856" y="95554"/>
                  </a:lnTo>
                  <a:lnTo>
                    <a:pt x="1038466" y="94818"/>
                  </a:lnTo>
                  <a:close/>
                </a:path>
                <a:path w="1099820" h="811529">
                  <a:moveTo>
                    <a:pt x="1039228" y="93903"/>
                  </a:moveTo>
                  <a:lnTo>
                    <a:pt x="1038466" y="94818"/>
                  </a:lnTo>
                  <a:lnTo>
                    <a:pt x="1038745" y="94678"/>
                  </a:lnTo>
                  <a:lnTo>
                    <a:pt x="1038999" y="94386"/>
                  </a:lnTo>
                  <a:lnTo>
                    <a:pt x="1039228" y="93903"/>
                  </a:lnTo>
                  <a:close/>
                </a:path>
                <a:path w="1099820" h="811529">
                  <a:moveTo>
                    <a:pt x="1047661" y="97993"/>
                  </a:moveTo>
                  <a:lnTo>
                    <a:pt x="1046975" y="97764"/>
                  </a:lnTo>
                  <a:lnTo>
                    <a:pt x="1046276" y="97523"/>
                  </a:lnTo>
                  <a:lnTo>
                    <a:pt x="1045616" y="97231"/>
                  </a:lnTo>
                  <a:lnTo>
                    <a:pt x="1046505" y="97688"/>
                  </a:lnTo>
                  <a:lnTo>
                    <a:pt x="1047140" y="97917"/>
                  </a:lnTo>
                  <a:lnTo>
                    <a:pt x="1047661" y="97993"/>
                  </a:lnTo>
                  <a:close/>
                </a:path>
                <a:path w="1099820" h="811529">
                  <a:moveTo>
                    <a:pt x="1049642" y="97612"/>
                  </a:moveTo>
                  <a:lnTo>
                    <a:pt x="1049426" y="97243"/>
                  </a:lnTo>
                  <a:lnTo>
                    <a:pt x="1048867" y="97878"/>
                  </a:lnTo>
                  <a:lnTo>
                    <a:pt x="1048372" y="98094"/>
                  </a:lnTo>
                  <a:lnTo>
                    <a:pt x="1047661" y="97993"/>
                  </a:lnTo>
                  <a:lnTo>
                    <a:pt x="1049134" y="98386"/>
                  </a:lnTo>
                  <a:lnTo>
                    <a:pt x="1049426" y="98005"/>
                  </a:lnTo>
                  <a:lnTo>
                    <a:pt x="1049642" y="97612"/>
                  </a:lnTo>
                  <a:close/>
                </a:path>
                <a:path w="1099820" h="811529">
                  <a:moveTo>
                    <a:pt x="1051280" y="98806"/>
                  </a:moveTo>
                  <a:lnTo>
                    <a:pt x="1049134" y="98386"/>
                  </a:lnTo>
                  <a:lnTo>
                    <a:pt x="1048791" y="98869"/>
                  </a:lnTo>
                  <a:lnTo>
                    <a:pt x="1049667" y="99034"/>
                  </a:lnTo>
                  <a:lnTo>
                    <a:pt x="1050493" y="98983"/>
                  </a:lnTo>
                  <a:lnTo>
                    <a:pt x="1051280" y="98806"/>
                  </a:lnTo>
                  <a:close/>
                </a:path>
                <a:path w="1099820" h="811529">
                  <a:moveTo>
                    <a:pt x="1054722" y="90170"/>
                  </a:moveTo>
                  <a:lnTo>
                    <a:pt x="1046886" y="91440"/>
                  </a:lnTo>
                  <a:lnTo>
                    <a:pt x="1045972" y="90170"/>
                  </a:lnTo>
                  <a:lnTo>
                    <a:pt x="1045984" y="87630"/>
                  </a:lnTo>
                  <a:lnTo>
                    <a:pt x="1049337" y="87630"/>
                  </a:lnTo>
                  <a:lnTo>
                    <a:pt x="1045692" y="83820"/>
                  </a:lnTo>
                  <a:lnTo>
                    <a:pt x="1044752" y="87630"/>
                  </a:lnTo>
                  <a:lnTo>
                    <a:pt x="1041819" y="83820"/>
                  </a:lnTo>
                  <a:lnTo>
                    <a:pt x="1042263" y="83820"/>
                  </a:lnTo>
                  <a:lnTo>
                    <a:pt x="1037386" y="82550"/>
                  </a:lnTo>
                  <a:lnTo>
                    <a:pt x="1038593" y="82550"/>
                  </a:lnTo>
                  <a:lnTo>
                    <a:pt x="1037831" y="80010"/>
                  </a:lnTo>
                  <a:lnTo>
                    <a:pt x="1040282" y="81280"/>
                  </a:lnTo>
                  <a:lnTo>
                    <a:pt x="1033322" y="76200"/>
                  </a:lnTo>
                  <a:lnTo>
                    <a:pt x="1026325" y="80010"/>
                  </a:lnTo>
                  <a:lnTo>
                    <a:pt x="1025893" y="78740"/>
                  </a:lnTo>
                  <a:lnTo>
                    <a:pt x="1024585" y="74930"/>
                  </a:lnTo>
                  <a:lnTo>
                    <a:pt x="1019949" y="74930"/>
                  </a:lnTo>
                  <a:lnTo>
                    <a:pt x="1018679" y="76200"/>
                  </a:lnTo>
                  <a:lnTo>
                    <a:pt x="1017752" y="77470"/>
                  </a:lnTo>
                  <a:lnTo>
                    <a:pt x="1013460" y="78740"/>
                  </a:lnTo>
                  <a:lnTo>
                    <a:pt x="1012405" y="74930"/>
                  </a:lnTo>
                  <a:lnTo>
                    <a:pt x="1011707" y="72390"/>
                  </a:lnTo>
                  <a:lnTo>
                    <a:pt x="1011351" y="71120"/>
                  </a:lnTo>
                  <a:lnTo>
                    <a:pt x="1010653" y="68580"/>
                  </a:lnTo>
                  <a:lnTo>
                    <a:pt x="1008430" y="71120"/>
                  </a:lnTo>
                  <a:lnTo>
                    <a:pt x="1005141" y="69850"/>
                  </a:lnTo>
                  <a:lnTo>
                    <a:pt x="1006017" y="68580"/>
                  </a:lnTo>
                  <a:lnTo>
                    <a:pt x="1000975" y="69850"/>
                  </a:lnTo>
                  <a:lnTo>
                    <a:pt x="1006259" y="71120"/>
                  </a:lnTo>
                  <a:lnTo>
                    <a:pt x="1003046" y="72390"/>
                  </a:lnTo>
                  <a:lnTo>
                    <a:pt x="1001928" y="71120"/>
                  </a:lnTo>
                  <a:lnTo>
                    <a:pt x="999667" y="68580"/>
                  </a:lnTo>
                  <a:lnTo>
                    <a:pt x="998537" y="67310"/>
                  </a:lnTo>
                  <a:lnTo>
                    <a:pt x="987412" y="68580"/>
                  </a:lnTo>
                  <a:lnTo>
                    <a:pt x="987577" y="66040"/>
                  </a:lnTo>
                  <a:lnTo>
                    <a:pt x="986053" y="66040"/>
                  </a:lnTo>
                  <a:lnTo>
                    <a:pt x="986078" y="64935"/>
                  </a:lnTo>
                  <a:lnTo>
                    <a:pt x="987640" y="65201"/>
                  </a:lnTo>
                  <a:lnTo>
                    <a:pt x="987844" y="62230"/>
                  </a:lnTo>
                  <a:lnTo>
                    <a:pt x="986091" y="63830"/>
                  </a:lnTo>
                  <a:lnTo>
                    <a:pt x="986167" y="59690"/>
                  </a:lnTo>
                  <a:lnTo>
                    <a:pt x="978979" y="64770"/>
                  </a:lnTo>
                  <a:lnTo>
                    <a:pt x="974648" y="60960"/>
                  </a:lnTo>
                  <a:lnTo>
                    <a:pt x="977112" y="58420"/>
                  </a:lnTo>
                  <a:lnTo>
                    <a:pt x="981494" y="60960"/>
                  </a:lnTo>
                  <a:lnTo>
                    <a:pt x="978611" y="58420"/>
                  </a:lnTo>
                  <a:lnTo>
                    <a:pt x="977176" y="57150"/>
                  </a:lnTo>
                  <a:lnTo>
                    <a:pt x="972566" y="60960"/>
                  </a:lnTo>
                  <a:lnTo>
                    <a:pt x="971727" y="59690"/>
                  </a:lnTo>
                  <a:lnTo>
                    <a:pt x="967511" y="53340"/>
                  </a:lnTo>
                  <a:lnTo>
                    <a:pt x="962875" y="52070"/>
                  </a:lnTo>
                  <a:lnTo>
                    <a:pt x="961529" y="55880"/>
                  </a:lnTo>
                  <a:lnTo>
                    <a:pt x="952995" y="52070"/>
                  </a:lnTo>
                  <a:lnTo>
                    <a:pt x="945400" y="50800"/>
                  </a:lnTo>
                  <a:lnTo>
                    <a:pt x="946251" y="49530"/>
                  </a:lnTo>
                  <a:lnTo>
                    <a:pt x="935786" y="45720"/>
                  </a:lnTo>
                  <a:lnTo>
                    <a:pt x="932294" y="44450"/>
                  </a:lnTo>
                  <a:lnTo>
                    <a:pt x="925779" y="41910"/>
                  </a:lnTo>
                  <a:lnTo>
                    <a:pt x="926147" y="40640"/>
                  </a:lnTo>
                  <a:lnTo>
                    <a:pt x="923810" y="44450"/>
                  </a:lnTo>
                  <a:lnTo>
                    <a:pt x="916965" y="41910"/>
                  </a:lnTo>
                  <a:lnTo>
                    <a:pt x="911644" y="41910"/>
                  </a:lnTo>
                  <a:lnTo>
                    <a:pt x="912418" y="39370"/>
                  </a:lnTo>
                  <a:lnTo>
                    <a:pt x="913561" y="38100"/>
                  </a:lnTo>
                  <a:lnTo>
                    <a:pt x="916609" y="38100"/>
                  </a:lnTo>
                  <a:lnTo>
                    <a:pt x="911771" y="36830"/>
                  </a:lnTo>
                  <a:lnTo>
                    <a:pt x="910323" y="38100"/>
                  </a:lnTo>
                  <a:lnTo>
                    <a:pt x="905421" y="38100"/>
                  </a:lnTo>
                  <a:lnTo>
                    <a:pt x="907338" y="35560"/>
                  </a:lnTo>
                  <a:lnTo>
                    <a:pt x="900874" y="34290"/>
                  </a:lnTo>
                  <a:lnTo>
                    <a:pt x="893584" y="35560"/>
                  </a:lnTo>
                  <a:lnTo>
                    <a:pt x="885647" y="31750"/>
                  </a:lnTo>
                  <a:lnTo>
                    <a:pt x="884605" y="34290"/>
                  </a:lnTo>
                  <a:lnTo>
                    <a:pt x="890574" y="41910"/>
                  </a:lnTo>
                  <a:lnTo>
                    <a:pt x="881418" y="41910"/>
                  </a:lnTo>
                  <a:lnTo>
                    <a:pt x="881532" y="38100"/>
                  </a:lnTo>
                  <a:lnTo>
                    <a:pt x="881557" y="37846"/>
                  </a:lnTo>
                  <a:lnTo>
                    <a:pt x="881113" y="38100"/>
                  </a:lnTo>
                  <a:lnTo>
                    <a:pt x="879741" y="36830"/>
                  </a:lnTo>
                  <a:lnTo>
                    <a:pt x="880389" y="36410"/>
                  </a:lnTo>
                  <a:lnTo>
                    <a:pt x="878370" y="35560"/>
                  </a:lnTo>
                  <a:lnTo>
                    <a:pt x="878890" y="33020"/>
                  </a:lnTo>
                  <a:lnTo>
                    <a:pt x="876452" y="34290"/>
                  </a:lnTo>
                  <a:lnTo>
                    <a:pt x="876858" y="33020"/>
                  </a:lnTo>
                  <a:lnTo>
                    <a:pt x="877252" y="31750"/>
                  </a:lnTo>
                  <a:lnTo>
                    <a:pt x="877709" y="31750"/>
                  </a:lnTo>
                  <a:lnTo>
                    <a:pt x="873836" y="29210"/>
                  </a:lnTo>
                  <a:lnTo>
                    <a:pt x="872769" y="27940"/>
                  </a:lnTo>
                  <a:lnTo>
                    <a:pt x="872832" y="29210"/>
                  </a:lnTo>
                  <a:lnTo>
                    <a:pt x="872197" y="30480"/>
                  </a:lnTo>
                  <a:lnTo>
                    <a:pt x="869632" y="30480"/>
                  </a:lnTo>
                  <a:lnTo>
                    <a:pt x="863117" y="29210"/>
                  </a:lnTo>
                  <a:lnTo>
                    <a:pt x="867930" y="27940"/>
                  </a:lnTo>
                  <a:lnTo>
                    <a:pt x="866140" y="26670"/>
                  </a:lnTo>
                  <a:lnTo>
                    <a:pt x="864349" y="25400"/>
                  </a:lnTo>
                  <a:lnTo>
                    <a:pt x="862495" y="26670"/>
                  </a:lnTo>
                  <a:lnTo>
                    <a:pt x="858634" y="24130"/>
                  </a:lnTo>
                  <a:lnTo>
                    <a:pt x="857923" y="27940"/>
                  </a:lnTo>
                  <a:lnTo>
                    <a:pt x="856018" y="26670"/>
                  </a:lnTo>
                  <a:lnTo>
                    <a:pt x="855967" y="25400"/>
                  </a:lnTo>
                  <a:lnTo>
                    <a:pt x="855383" y="24130"/>
                  </a:lnTo>
                  <a:lnTo>
                    <a:pt x="851750" y="25400"/>
                  </a:lnTo>
                  <a:lnTo>
                    <a:pt x="839482" y="22860"/>
                  </a:lnTo>
                  <a:lnTo>
                    <a:pt x="841400" y="25146"/>
                  </a:lnTo>
                  <a:lnTo>
                    <a:pt x="840867" y="24993"/>
                  </a:lnTo>
                  <a:lnTo>
                    <a:pt x="841527" y="25285"/>
                  </a:lnTo>
                  <a:lnTo>
                    <a:pt x="842708" y="26670"/>
                  </a:lnTo>
                  <a:lnTo>
                    <a:pt x="834351" y="26670"/>
                  </a:lnTo>
                  <a:lnTo>
                    <a:pt x="817460" y="21590"/>
                  </a:lnTo>
                  <a:lnTo>
                    <a:pt x="730173" y="21590"/>
                  </a:lnTo>
                  <a:lnTo>
                    <a:pt x="734136" y="22860"/>
                  </a:lnTo>
                  <a:lnTo>
                    <a:pt x="733704" y="22860"/>
                  </a:lnTo>
                  <a:lnTo>
                    <a:pt x="732116" y="24130"/>
                  </a:lnTo>
                  <a:lnTo>
                    <a:pt x="752830" y="24130"/>
                  </a:lnTo>
                  <a:lnTo>
                    <a:pt x="759409" y="25400"/>
                  </a:lnTo>
                  <a:lnTo>
                    <a:pt x="761619" y="29210"/>
                  </a:lnTo>
                  <a:lnTo>
                    <a:pt x="790816" y="29210"/>
                  </a:lnTo>
                  <a:lnTo>
                    <a:pt x="793229" y="22860"/>
                  </a:lnTo>
                  <a:lnTo>
                    <a:pt x="799553" y="33020"/>
                  </a:lnTo>
                  <a:lnTo>
                    <a:pt x="806056" y="30480"/>
                  </a:lnTo>
                  <a:lnTo>
                    <a:pt x="804481" y="31750"/>
                  </a:lnTo>
                  <a:lnTo>
                    <a:pt x="803643" y="34290"/>
                  </a:lnTo>
                  <a:lnTo>
                    <a:pt x="804138" y="33020"/>
                  </a:lnTo>
                  <a:lnTo>
                    <a:pt x="810488" y="34290"/>
                  </a:lnTo>
                  <a:lnTo>
                    <a:pt x="834224" y="34290"/>
                  </a:lnTo>
                  <a:lnTo>
                    <a:pt x="832421" y="35560"/>
                  </a:lnTo>
                  <a:lnTo>
                    <a:pt x="837082" y="38100"/>
                  </a:lnTo>
                  <a:lnTo>
                    <a:pt x="845172" y="38100"/>
                  </a:lnTo>
                  <a:lnTo>
                    <a:pt x="850328" y="40640"/>
                  </a:lnTo>
                  <a:lnTo>
                    <a:pt x="852170" y="39370"/>
                  </a:lnTo>
                  <a:lnTo>
                    <a:pt x="855116" y="39370"/>
                  </a:lnTo>
                  <a:lnTo>
                    <a:pt x="853719" y="36830"/>
                  </a:lnTo>
                  <a:lnTo>
                    <a:pt x="865009" y="43180"/>
                  </a:lnTo>
                  <a:lnTo>
                    <a:pt x="876693" y="44450"/>
                  </a:lnTo>
                  <a:lnTo>
                    <a:pt x="888060" y="44450"/>
                  </a:lnTo>
                  <a:lnTo>
                    <a:pt x="896239" y="48475"/>
                  </a:lnTo>
                  <a:lnTo>
                    <a:pt x="894054" y="49530"/>
                  </a:lnTo>
                  <a:lnTo>
                    <a:pt x="895400" y="49530"/>
                  </a:lnTo>
                  <a:lnTo>
                    <a:pt x="907821" y="52070"/>
                  </a:lnTo>
                  <a:lnTo>
                    <a:pt x="907453" y="48260"/>
                  </a:lnTo>
                  <a:lnTo>
                    <a:pt x="906589" y="49530"/>
                  </a:lnTo>
                  <a:lnTo>
                    <a:pt x="905548" y="48260"/>
                  </a:lnTo>
                  <a:lnTo>
                    <a:pt x="904506" y="46990"/>
                  </a:lnTo>
                  <a:lnTo>
                    <a:pt x="906399" y="45720"/>
                  </a:lnTo>
                  <a:lnTo>
                    <a:pt x="910107" y="45720"/>
                  </a:lnTo>
                  <a:lnTo>
                    <a:pt x="913117" y="46990"/>
                  </a:lnTo>
                  <a:lnTo>
                    <a:pt x="907249" y="46990"/>
                  </a:lnTo>
                  <a:lnTo>
                    <a:pt x="912202" y="50800"/>
                  </a:lnTo>
                  <a:lnTo>
                    <a:pt x="914069" y="51981"/>
                  </a:lnTo>
                  <a:lnTo>
                    <a:pt x="914209" y="51803"/>
                  </a:lnTo>
                  <a:lnTo>
                    <a:pt x="915009" y="50800"/>
                  </a:lnTo>
                  <a:lnTo>
                    <a:pt x="914996" y="49530"/>
                  </a:lnTo>
                  <a:lnTo>
                    <a:pt x="917702" y="52070"/>
                  </a:lnTo>
                  <a:lnTo>
                    <a:pt x="919124" y="50800"/>
                  </a:lnTo>
                  <a:lnTo>
                    <a:pt x="921042" y="49530"/>
                  </a:lnTo>
                  <a:lnTo>
                    <a:pt x="925258" y="50800"/>
                  </a:lnTo>
                  <a:lnTo>
                    <a:pt x="924458" y="52070"/>
                  </a:lnTo>
                  <a:lnTo>
                    <a:pt x="927874" y="52070"/>
                  </a:lnTo>
                  <a:lnTo>
                    <a:pt x="931329" y="50800"/>
                  </a:lnTo>
                  <a:lnTo>
                    <a:pt x="934732" y="52070"/>
                  </a:lnTo>
                  <a:lnTo>
                    <a:pt x="935367" y="55664"/>
                  </a:lnTo>
                  <a:lnTo>
                    <a:pt x="941197" y="52070"/>
                  </a:lnTo>
                  <a:lnTo>
                    <a:pt x="944816" y="55880"/>
                  </a:lnTo>
                  <a:lnTo>
                    <a:pt x="937272" y="55880"/>
                  </a:lnTo>
                  <a:lnTo>
                    <a:pt x="941133" y="60960"/>
                  </a:lnTo>
                  <a:lnTo>
                    <a:pt x="941908" y="59690"/>
                  </a:lnTo>
                  <a:lnTo>
                    <a:pt x="945311" y="60960"/>
                  </a:lnTo>
                  <a:lnTo>
                    <a:pt x="944981" y="60960"/>
                  </a:lnTo>
                  <a:lnTo>
                    <a:pt x="952741" y="64770"/>
                  </a:lnTo>
                  <a:lnTo>
                    <a:pt x="950912" y="63500"/>
                  </a:lnTo>
                  <a:lnTo>
                    <a:pt x="956525" y="60960"/>
                  </a:lnTo>
                  <a:lnTo>
                    <a:pt x="961580" y="62230"/>
                  </a:lnTo>
                  <a:lnTo>
                    <a:pt x="966889" y="63500"/>
                  </a:lnTo>
                  <a:lnTo>
                    <a:pt x="973315" y="63500"/>
                  </a:lnTo>
                  <a:lnTo>
                    <a:pt x="963942" y="66040"/>
                  </a:lnTo>
                  <a:lnTo>
                    <a:pt x="971181" y="66040"/>
                  </a:lnTo>
                  <a:lnTo>
                    <a:pt x="969581" y="68580"/>
                  </a:lnTo>
                  <a:lnTo>
                    <a:pt x="971384" y="69850"/>
                  </a:lnTo>
                  <a:lnTo>
                    <a:pt x="973950" y="72136"/>
                  </a:lnTo>
                  <a:lnTo>
                    <a:pt x="977722" y="71120"/>
                  </a:lnTo>
                  <a:lnTo>
                    <a:pt x="978750" y="77470"/>
                  </a:lnTo>
                  <a:lnTo>
                    <a:pt x="985329" y="74930"/>
                  </a:lnTo>
                  <a:lnTo>
                    <a:pt x="985240" y="76200"/>
                  </a:lnTo>
                  <a:lnTo>
                    <a:pt x="987082" y="76200"/>
                  </a:lnTo>
                  <a:lnTo>
                    <a:pt x="987920" y="74930"/>
                  </a:lnTo>
                  <a:lnTo>
                    <a:pt x="994410" y="76200"/>
                  </a:lnTo>
                  <a:lnTo>
                    <a:pt x="1001014" y="80010"/>
                  </a:lnTo>
                  <a:lnTo>
                    <a:pt x="1008341" y="83820"/>
                  </a:lnTo>
                  <a:lnTo>
                    <a:pt x="1016965" y="85090"/>
                  </a:lnTo>
                  <a:lnTo>
                    <a:pt x="1027023" y="86360"/>
                  </a:lnTo>
                  <a:lnTo>
                    <a:pt x="1030020" y="83820"/>
                  </a:lnTo>
                  <a:lnTo>
                    <a:pt x="1039380" y="85090"/>
                  </a:lnTo>
                  <a:lnTo>
                    <a:pt x="1041679" y="87630"/>
                  </a:lnTo>
                  <a:lnTo>
                    <a:pt x="1035558" y="87630"/>
                  </a:lnTo>
                  <a:lnTo>
                    <a:pt x="1039698" y="91440"/>
                  </a:lnTo>
                  <a:lnTo>
                    <a:pt x="1043330" y="92710"/>
                  </a:lnTo>
                  <a:lnTo>
                    <a:pt x="1048245" y="92710"/>
                  </a:lnTo>
                  <a:lnTo>
                    <a:pt x="1047000" y="93980"/>
                  </a:lnTo>
                  <a:lnTo>
                    <a:pt x="1048524" y="96520"/>
                  </a:lnTo>
                  <a:lnTo>
                    <a:pt x="1052195" y="97790"/>
                  </a:lnTo>
                  <a:lnTo>
                    <a:pt x="1052347" y="94792"/>
                  </a:lnTo>
                  <a:lnTo>
                    <a:pt x="1050391" y="93980"/>
                  </a:lnTo>
                  <a:lnTo>
                    <a:pt x="1053274" y="91440"/>
                  </a:lnTo>
                  <a:lnTo>
                    <a:pt x="1054722" y="90170"/>
                  </a:lnTo>
                  <a:close/>
                </a:path>
                <a:path w="1099820" h="811529">
                  <a:moveTo>
                    <a:pt x="1056436" y="96494"/>
                  </a:moveTo>
                  <a:lnTo>
                    <a:pt x="1052385" y="93980"/>
                  </a:lnTo>
                  <a:lnTo>
                    <a:pt x="1052347" y="94792"/>
                  </a:lnTo>
                  <a:lnTo>
                    <a:pt x="1056436" y="96494"/>
                  </a:lnTo>
                  <a:close/>
                </a:path>
                <a:path w="1099820" h="811529">
                  <a:moveTo>
                    <a:pt x="1068793" y="105410"/>
                  </a:moveTo>
                  <a:lnTo>
                    <a:pt x="1066025" y="104521"/>
                  </a:lnTo>
                  <a:lnTo>
                    <a:pt x="1066139" y="105410"/>
                  </a:lnTo>
                  <a:lnTo>
                    <a:pt x="1068793" y="105410"/>
                  </a:lnTo>
                  <a:close/>
                </a:path>
                <a:path w="1099820" h="811529">
                  <a:moveTo>
                    <a:pt x="1069162" y="101600"/>
                  </a:moveTo>
                  <a:lnTo>
                    <a:pt x="1068527" y="93980"/>
                  </a:lnTo>
                  <a:lnTo>
                    <a:pt x="1056500" y="96520"/>
                  </a:lnTo>
                  <a:lnTo>
                    <a:pt x="1055217" y="97790"/>
                  </a:lnTo>
                  <a:lnTo>
                    <a:pt x="1053452" y="99060"/>
                  </a:lnTo>
                  <a:lnTo>
                    <a:pt x="1051293" y="99060"/>
                  </a:lnTo>
                  <a:lnTo>
                    <a:pt x="1055852" y="100330"/>
                  </a:lnTo>
                  <a:lnTo>
                    <a:pt x="1065390" y="100330"/>
                  </a:lnTo>
                  <a:lnTo>
                    <a:pt x="1065771" y="102870"/>
                  </a:lnTo>
                  <a:lnTo>
                    <a:pt x="1059713" y="102870"/>
                  </a:lnTo>
                  <a:lnTo>
                    <a:pt x="1064818" y="104140"/>
                  </a:lnTo>
                  <a:lnTo>
                    <a:pt x="1066025" y="104521"/>
                  </a:lnTo>
                  <a:lnTo>
                    <a:pt x="1065809" y="102870"/>
                  </a:lnTo>
                  <a:lnTo>
                    <a:pt x="1065644" y="101600"/>
                  </a:lnTo>
                  <a:lnTo>
                    <a:pt x="1065834" y="100330"/>
                  </a:lnTo>
                  <a:lnTo>
                    <a:pt x="1069162" y="101600"/>
                  </a:lnTo>
                  <a:close/>
                </a:path>
                <a:path w="1099820" h="811529">
                  <a:moveTo>
                    <a:pt x="1070432" y="107886"/>
                  </a:moveTo>
                  <a:lnTo>
                    <a:pt x="1069060" y="107683"/>
                  </a:lnTo>
                  <a:lnTo>
                    <a:pt x="1070102" y="108292"/>
                  </a:lnTo>
                  <a:lnTo>
                    <a:pt x="1070165" y="108102"/>
                  </a:lnTo>
                  <a:lnTo>
                    <a:pt x="1070292" y="107975"/>
                  </a:lnTo>
                  <a:lnTo>
                    <a:pt x="1070432" y="107886"/>
                  </a:lnTo>
                  <a:close/>
                </a:path>
                <a:path w="1099820" h="811529">
                  <a:moveTo>
                    <a:pt x="1071791" y="108089"/>
                  </a:moveTo>
                  <a:lnTo>
                    <a:pt x="1071232" y="107835"/>
                  </a:lnTo>
                  <a:lnTo>
                    <a:pt x="1070737" y="107645"/>
                  </a:lnTo>
                  <a:lnTo>
                    <a:pt x="1070432" y="107886"/>
                  </a:lnTo>
                  <a:lnTo>
                    <a:pt x="1071791" y="108089"/>
                  </a:lnTo>
                  <a:close/>
                </a:path>
                <a:path w="1099820" h="811529">
                  <a:moveTo>
                    <a:pt x="1074597" y="102870"/>
                  </a:moveTo>
                  <a:lnTo>
                    <a:pt x="1072781" y="102870"/>
                  </a:lnTo>
                  <a:lnTo>
                    <a:pt x="1074115" y="103505"/>
                  </a:lnTo>
                  <a:lnTo>
                    <a:pt x="1074597" y="102870"/>
                  </a:lnTo>
                  <a:close/>
                </a:path>
                <a:path w="1099820" h="811529">
                  <a:moveTo>
                    <a:pt x="1074661" y="108496"/>
                  </a:moveTo>
                  <a:lnTo>
                    <a:pt x="1071791" y="108089"/>
                  </a:lnTo>
                  <a:lnTo>
                    <a:pt x="1072680" y="108483"/>
                  </a:lnTo>
                  <a:lnTo>
                    <a:pt x="1073721" y="109054"/>
                  </a:lnTo>
                  <a:lnTo>
                    <a:pt x="1074661" y="108496"/>
                  </a:lnTo>
                  <a:close/>
                </a:path>
                <a:path w="1099820" h="811529">
                  <a:moveTo>
                    <a:pt x="1075436" y="104140"/>
                  </a:moveTo>
                  <a:lnTo>
                    <a:pt x="1074115" y="103505"/>
                  </a:lnTo>
                  <a:lnTo>
                    <a:pt x="1072667" y="105410"/>
                  </a:lnTo>
                  <a:lnTo>
                    <a:pt x="1068793" y="105410"/>
                  </a:lnTo>
                  <a:lnTo>
                    <a:pt x="1072769" y="106680"/>
                  </a:lnTo>
                  <a:lnTo>
                    <a:pt x="1075436" y="104140"/>
                  </a:lnTo>
                  <a:close/>
                </a:path>
                <a:path w="1099820" h="811529">
                  <a:moveTo>
                    <a:pt x="1094359" y="112191"/>
                  </a:moveTo>
                  <a:lnTo>
                    <a:pt x="1092428" y="108242"/>
                  </a:lnTo>
                  <a:lnTo>
                    <a:pt x="1088504" y="106375"/>
                  </a:lnTo>
                  <a:lnTo>
                    <a:pt x="1083437" y="106705"/>
                  </a:lnTo>
                  <a:lnTo>
                    <a:pt x="1082890" y="105575"/>
                  </a:lnTo>
                  <a:lnTo>
                    <a:pt x="1084135" y="105079"/>
                  </a:lnTo>
                  <a:lnTo>
                    <a:pt x="1084605" y="104546"/>
                  </a:lnTo>
                  <a:lnTo>
                    <a:pt x="1081062" y="104927"/>
                  </a:lnTo>
                  <a:lnTo>
                    <a:pt x="1076566" y="106362"/>
                  </a:lnTo>
                  <a:lnTo>
                    <a:pt x="1077010" y="110248"/>
                  </a:lnTo>
                  <a:lnTo>
                    <a:pt x="1081227" y="108254"/>
                  </a:lnTo>
                  <a:lnTo>
                    <a:pt x="1081290" y="109893"/>
                  </a:lnTo>
                  <a:lnTo>
                    <a:pt x="1086015" y="107378"/>
                  </a:lnTo>
                  <a:lnTo>
                    <a:pt x="1088580" y="108038"/>
                  </a:lnTo>
                  <a:lnTo>
                    <a:pt x="1089685" y="110299"/>
                  </a:lnTo>
                  <a:lnTo>
                    <a:pt x="1088732" y="111353"/>
                  </a:lnTo>
                  <a:lnTo>
                    <a:pt x="1089990" y="110871"/>
                  </a:lnTo>
                  <a:lnTo>
                    <a:pt x="1092111" y="113715"/>
                  </a:lnTo>
                  <a:lnTo>
                    <a:pt x="1094359" y="112191"/>
                  </a:lnTo>
                  <a:close/>
                </a:path>
                <a:path w="1099820" h="811529">
                  <a:moveTo>
                    <a:pt x="1099566" y="115163"/>
                  </a:moveTo>
                  <a:lnTo>
                    <a:pt x="1097000" y="114503"/>
                  </a:lnTo>
                  <a:lnTo>
                    <a:pt x="1093736" y="117094"/>
                  </a:lnTo>
                  <a:lnTo>
                    <a:pt x="1097851" y="117843"/>
                  </a:lnTo>
                  <a:lnTo>
                    <a:pt x="1099121" y="117373"/>
                  </a:lnTo>
                  <a:lnTo>
                    <a:pt x="1099566" y="11516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0398290" y="3629119"/>
              <a:ext cx="458470" cy="438784"/>
            </a:xfrm>
            <a:custGeom>
              <a:avLst/>
              <a:gdLst/>
              <a:ahLst/>
              <a:cxnLst/>
              <a:rect l="l" t="t" r="r" b="b"/>
              <a:pathLst>
                <a:path w="458470" h="438785">
                  <a:moveTo>
                    <a:pt x="5816" y="133248"/>
                  </a:moveTo>
                  <a:lnTo>
                    <a:pt x="4356" y="132715"/>
                  </a:lnTo>
                  <a:lnTo>
                    <a:pt x="3378" y="132943"/>
                  </a:lnTo>
                  <a:lnTo>
                    <a:pt x="1574" y="134162"/>
                  </a:lnTo>
                  <a:lnTo>
                    <a:pt x="2349" y="134620"/>
                  </a:lnTo>
                  <a:lnTo>
                    <a:pt x="5816" y="133248"/>
                  </a:lnTo>
                  <a:close/>
                </a:path>
                <a:path w="458470" h="438785">
                  <a:moveTo>
                    <a:pt x="7188" y="141401"/>
                  </a:moveTo>
                  <a:lnTo>
                    <a:pt x="6959" y="140982"/>
                  </a:lnTo>
                  <a:lnTo>
                    <a:pt x="4495" y="142252"/>
                  </a:lnTo>
                  <a:lnTo>
                    <a:pt x="4902" y="143522"/>
                  </a:lnTo>
                  <a:lnTo>
                    <a:pt x="5308" y="142252"/>
                  </a:lnTo>
                  <a:lnTo>
                    <a:pt x="7188" y="141401"/>
                  </a:lnTo>
                  <a:close/>
                </a:path>
                <a:path w="458470" h="438785">
                  <a:moveTo>
                    <a:pt x="8991" y="137579"/>
                  </a:moveTo>
                  <a:lnTo>
                    <a:pt x="5486" y="138607"/>
                  </a:lnTo>
                  <a:lnTo>
                    <a:pt x="6654" y="137680"/>
                  </a:lnTo>
                  <a:lnTo>
                    <a:pt x="2527" y="138963"/>
                  </a:lnTo>
                  <a:lnTo>
                    <a:pt x="1752" y="138518"/>
                  </a:lnTo>
                  <a:lnTo>
                    <a:pt x="2844" y="137210"/>
                  </a:lnTo>
                  <a:lnTo>
                    <a:pt x="4076" y="136639"/>
                  </a:lnTo>
                  <a:lnTo>
                    <a:pt x="3111" y="136880"/>
                  </a:lnTo>
                  <a:lnTo>
                    <a:pt x="4152" y="135191"/>
                  </a:lnTo>
                  <a:lnTo>
                    <a:pt x="1943" y="136004"/>
                  </a:lnTo>
                  <a:lnTo>
                    <a:pt x="0" y="138290"/>
                  </a:lnTo>
                  <a:lnTo>
                    <a:pt x="571" y="139471"/>
                  </a:lnTo>
                  <a:lnTo>
                    <a:pt x="3276" y="139420"/>
                  </a:lnTo>
                  <a:lnTo>
                    <a:pt x="2730" y="140081"/>
                  </a:lnTo>
                  <a:lnTo>
                    <a:pt x="1765" y="140335"/>
                  </a:lnTo>
                  <a:lnTo>
                    <a:pt x="1155" y="140614"/>
                  </a:lnTo>
                  <a:lnTo>
                    <a:pt x="3149" y="140500"/>
                  </a:lnTo>
                  <a:lnTo>
                    <a:pt x="6388" y="139801"/>
                  </a:lnTo>
                  <a:lnTo>
                    <a:pt x="8991" y="137579"/>
                  </a:lnTo>
                  <a:close/>
                </a:path>
                <a:path w="458470" h="438785">
                  <a:moveTo>
                    <a:pt x="9067" y="141579"/>
                  </a:moveTo>
                  <a:lnTo>
                    <a:pt x="8128" y="140982"/>
                  </a:lnTo>
                  <a:lnTo>
                    <a:pt x="7188" y="141401"/>
                  </a:lnTo>
                  <a:lnTo>
                    <a:pt x="7645" y="142252"/>
                  </a:lnTo>
                  <a:lnTo>
                    <a:pt x="9067" y="141579"/>
                  </a:lnTo>
                  <a:close/>
                </a:path>
                <a:path w="458470" h="438785">
                  <a:moveTo>
                    <a:pt x="9118" y="148145"/>
                  </a:moveTo>
                  <a:lnTo>
                    <a:pt x="8661" y="147332"/>
                  </a:lnTo>
                  <a:lnTo>
                    <a:pt x="8064" y="148602"/>
                  </a:lnTo>
                  <a:lnTo>
                    <a:pt x="9118" y="148145"/>
                  </a:lnTo>
                  <a:close/>
                </a:path>
                <a:path w="458470" h="438785">
                  <a:moveTo>
                    <a:pt x="9969" y="138950"/>
                  </a:moveTo>
                  <a:lnTo>
                    <a:pt x="9829" y="138696"/>
                  </a:lnTo>
                  <a:lnTo>
                    <a:pt x="9728" y="138353"/>
                  </a:lnTo>
                  <a:lnTo>
                    <a:pt x="8864" y="138645"/>
                  </a:lnTo>
                  <a:lnTo>
                    <a:pt x="9969" y="138950"/>
                  </a:lnTo>
                  <a:close/>
                </a:path>
                <a:path w="458470" h="438785">
                  <a:moveTo>
                    <a:pt x="10325" y="140982"/>
                  </a:moveTo>
                  <a:lnTo>
                    <a:pt x="9067" y="141579"/>
                  </a:lnTo>
                  <a:lnTo>
                    <a:pt x="9461" y="141820"/>
                  </a:lnTo>
                  <a:lnTo>
                    <a:pt x="10325" y="140982"/>
                  </a:lnTo>
                  <a:close/>
                </a:path>
                <a:path w="458470" h="438785">
                  <a:moveTo>
                    <a:pt x="10477" y="139090"/>
                  </a:moveTo>
                  <a:lnTo>
                    <a:pt x="9969" y="138950"/>
                  </a:lnTo>
                  <a:lnTo>
                    <a:pt x="10045" y="139103"/>
                  </a:lnTo>
                  <a:lnTo>
                    <a:pt x="10160" y="139230"/>
                  </a:lnTo>
                  <a:lnTo>
                    <a:pt x="10477" y="139090"/>
                  </a:lnTo>
                  <a:close/>
                </a:path>
                <a:path w="458470" h="438785">
                  <a:moveTo>
                    <a:pt x="10998" y="139242"/>
                  </a:moveTo>
                  <a:lnTo>
                    <a:pt x="10922" y="138874"/>
                  </a:lnTo>
                  <a:lnTo>
                    <a:pt x="10756" y="138988"/>
                  </a:lnTo>
                  <a:lnTo>
                    <a:pt x="10604" y="139052"/>
                  </a:lnTo>
                  <a:lnTo>
                    <a:pt x="10477" y="139103"/>
                  </a:lnTo>
                  <a:lnTo>
                    <a:pt x="10998" y="139242"/>
                  </a:lnTo>
                  <a:close/>
                </a:path>
                <a:path w="458470" h="438785">
                  <a:moveTo>
                    <a:pt x="12255" y="165112"/>
                  </a:moveTo>
                  <a:close/>
                </a:path>
                <a:path w="458470" h="438785">
                  <a:moveTo>
                    <a:pt x="14097" y="144983"/>
                  </a:moveTo>
                  <a:lnTo>
                    <a:pt x="13817" y="144856"/>
                  </a:lnTo>
                  <a:lnTo>
                    <a:pt x="13423" y="144843"/>
                  </a:lnTo>
                  <a:lnTo>
                    <a:pt x="12941" y="144919"/>
                  </a:lnTo>
                  <a:lnTo>
                    <a:pt x="13182" y="145021"/>
                  </a:lnTo>
                  <a:lnTo>
                    <a:pt x="13411" y="145135"/>
                  </a:lnTo>
                  <a:lnTo>
                    <a:pt x="13576" y="145262"/>
                  </a:lnTo>
                  <a:lnTo>
                    <a:pt x="13182" y="145478"/>
                  </a:lnTo>
                  <a:lnTo>
                    <a:pt x="12801" y="145694"/>
                  </a:lnTo>
                  <a:lnTo>
                    <a:pt x="12674" y="145859"/>
                  </a:lnTo>
                  <a:lnTo>
                    <a:pt x="11404" y="144792"/>
                  </a:lnTo>
                  <a:lnTo>
                    <a:pt x="7467" y="144792"/>
                  </a:lnTo>
                  <a:lnTo>
                    <a:pt x="8890" y="143522"/>
                  </a:lnTo>
                  <a:lnTo>
                    <a:pt x="11633" y="143522"/>
                  </a:lnTo>
                  <a:lnTo>
                    <a:pt x="10121" y="142252"/>
                  </a:lnTo>
                  <a:lnTo>
                    <a:pt x="9461" y="141820"/>
                  </a:lnTo>
                  <a:lnTo>
                    <a:pt x="7734" y="143522"/>
                  </a:lnTo>
                  <a:lnTo>
                    <a:pt x="6845" y="144792"/>
                  </a:lnTo>
                  <a:lnTo>
                    <a:pt x="5740" y="143522"/>
                  </a:lnTo>
                  <a:lnTo>
                    <a:pt x="850" y="148602"/>
                  </a:lnTo>
                  <a:lnTo>
                    <a:pt x="8661" y="147332"/>
                  </a:lnTo>
                  <a:lnTo>
                    <a:pt x="9817" y="146062"/>
                  </a:lnTo>
                  <a:lnTo>
                    <a:pt x="12928" y="146062"/>
                  </a:lnTo>
                  <a:lnTo>
                    <a:pt x="12700" y="145884"/>
                  </a:lnTo>
                  <a:lnTo>
                    <a:pt x="13322" y="145567"/>
                  </a:lnTo>
                  <a:lnTo>
                    <a:pt x="13716" y="145465"/>
                  </a:lnTo>
                  <a:lnTo>
                    <a:pt x="13970" y="145554"/>
                  </a:lnTo>
                  <a:lnTo>
                    <a:pt x="13589" y="145262"/>
                  </a:lnTo>
                  <a:lnTo>
                    <a:pt x="14097" y="144983"/>
                  </a:lnTo>
                  <a:close/>
                </a:path>
                <a:path w="458470" h="438785">
                  <a:moveTo>
                    <a:pt x="14325" y="146088"/>
                  </a:moveTo>
                  <a:lnTo>
                    <a:pt x="14262" y="145783"/>
                  </a:lnTo>
                  <a:lnTo>
                    <a:pt x="14147" y="145618"/>
                  </a:lnTo>
                  <a:lnTo>
                    <a:pt x="13970" y="145554"/>
                  </a:lnTo>
                  <a:lnTo>
                    <a:pt x="14236" y="145884"/>
                  </a:lnTo>
                  <a:lnTo>
                    <a:pt x="14325" y="146088"/>
                  </a:lnTo>
                  <a:close/>
                </a:path>
                <a:path w="458470" h="438785">
                  <a:moveTo>
                    <a:pt x="16725" y="168617"/>
                  </a:moveTo>
                  <a:lnTo>
                    <a:pt x="14770" y="167652"/>
                  </a:lnTo>
                  <a:lnTo>
                    <a:pt x="15849" y="169138"/>
                  </a:lnTo>
                  <a:lnTo>
                    <a:pt x="16725" y="168617"/>
                  </a:lnTo>
                  <a:close/>
                </a:path>
                <a:path w="458470" h="438785">
                  <a:moveTo>
                    <a:pt x="23622" y="187972"/>
                  </a:moveTo>
                  <a:lnTo>
                    <a:pt x="23609" y="187756"/>
                  </a:lnTo>
                  <a:lnTo>
                    <a:pt x="23037" y="187972"/>
                  </a:lnTo>
                  <a:lnTo>
                    <a:pt x="23622" y="187972"/>
                  </a:lnTo>
                  <a:close/>
                </a:path>
                <a:path w="458470" h="438785">
                  <a:moveTo>
                    <a:pt x="25819" y="161302"/>
                  </a:moveTo>
                  <a:lnTo>
                    <a:pt x="24231" y="160032"/>
                  </a:lnTo>
                  <a:lnTo>
                    <a:pt x="24422" y="162039"/>
                  </a:lnTo>
                  <a:lnTo>
                    <a:pt x="25819" y="161302"/>
                  </a:lnTo>
                  <a:close/>
                </a:path>
                <a:path w="458470" h="438785">
                  <a:moveTo>
                    <a:pt x="30416" y="171665"/>
                  </a:moveTo>
                  <a:lnTo>
                    <a:pt x="30251" y="172516"/>
                  </a:lnTo>
                  <a:lnTo>
                    <a:pt x="30276" y="173037"/>
                  </a:lnTo>
                  <a:lnTo>
                    <a:pt x="30327" y="173431"/>
                  </a:lnTo>
                  <a:lnTo>
                    <a:pt x="30416" y="171665"/>
                  </a:lnTo>
                  <a:close/>
                </a:path>
                <a:path w="458470" h="438785">
                  <a:moveTo>
                    <a:pt x="32664" y="201498"/>
                  </a:moveTo>
                  <a:lnTo>
                    <a:pt x="32334" y="201815"/>
                  </a:lnTo>
                  <a:lnTo>
                    <a:pt x="32054" y="202120"/>
                  </a:lnTo>
                  <a:lnTo>
                    <a:pt x="31915" y="202323"/>
                  </a:lnTo>
                  <a:lnTo>
                    <a:pt x="32207" y="202069"/>
                  </a:lnTo>
                  <a:lnTo>
                    <a:pt x="32461" y="201790"/>
                  </a:lnTo>
                  <a:lnTo>
                    <a:pt x="32664" y="201498"/>
                  </a:lnTo>
                  <a:close/>
                </a:path>
                <a:path w="458470" h="438785">
                  <a:moveTo>
                    <a:pt x="33667" y="200672"/>
                  </a:moveTo>
                  <a:lnTo>
                    <a:pt x="32664" y="201942"/>
                  </a:lnTo>
                  <a:lnTo>
                    <a:pt x="33667" y="200672"/>
                  </a:lnTo>
                  <a:close/>
                </a:path>
                <a:path w="458470" h="438785">
                  <a:moveTo>
                    <a:pt x="34366" y="198132"/>
                  </a:moveTo>
                  <a:lnTo>
                    <a:pt x="33782" y="198132"/>
                  </a:lnTo>
                  <a:lnTo>
                    <a:pt x="33477" y="198132"/>
                  </a:lnTo>
                  <a:lnTo>
                    <a:pt x="33858" y="199402"/>
                  </a:lnTo>
                  <a:lnTo>
                    <a:pt x="34366" y="198132"/>
                  </a:lnTo>
                  <a:close/>
                </a:path>
                <a:path w="458470" h="438785">
                  <a:moveTo>
                    <a:pt x="35560" y="196075"/>
                  </a:moveTo>
                  <a:lnTo>
                    <a:pt x="33909" y="196862"/>
                  </a:lnTo>
                  <a:lnTo>
                    <a:pt x="33782" y="198132"/>
                  </a:lnTo>
                  <a:lnTo>
                    <a:pt x="35560" y="196075"/>
                  </a:lnTo>
                  <a:close/>
                </a:path>
                <a:path w="458470" h="438785">
                  <a:moveTo>
                    <a:pt x="35953" y="195211"/>
                  </a:moveTo>
                  <a:lnTo>
                    <a:pt x="35293" y="194322"/>
                  </a:lnTo>
                  <a:lnTo>
                    <a:pt x="35598" y="195592"/>
                  </a:lnTo>
                  <a:lnTo>
                    <a:pt x="35953" y="195211"/>
                  </a:lnTo>
                  <a:close/>
                </a:path>
                <a:path w="458470" h="438785">
                  <a:moveTo>
                    <a:pt x="36068" y="195834"/>
                  </a:moveTo>
                  <a:lnTo>
                    <a:pt x="35991" y="195592"/>
                  </a:lnTo>
                  <a:lnTo>
                    <a:pt x="35560" y="196075"/>
                  </a:lnTo>
                  <a:lnTo>
                    <a:pt x="36068" y="195834"/>
                  </a:lnTo>
                  <a:close/>
                </a:path>
                <a:path w="458470" h="438785">
                  <a:moveTo>
                    <a:pt x="36080" y="180733"/>
                  </a:moveTo>
                  <a:lnTo>
                    <a:pt x="35941" y="180873"/>
                  </a:lnTo>
                  <a:lnTo>
                    <a:pt x="35788" y="181140"/>
                  </a:lnTo>
                  <a:lnTo>
                    <a:pt x="35636" y="181457"/>
                  </a:lnTo>
                  <a:lnTo>
                    <a:pt x="35826" y="181241"/>
                  </a:lnTo>
                  <a:lnTo>
                    <a:pt x="36004" y="181013"/>
                  </a:lnTo>
                  <a:lnTo>
                    <a:pt x="36080" y="180733"/>
                  </a:lnTo>
                  <a:close/>
                </a:path>
                <a:path w="458470" h="438785">
                  <a:moveTo>
                    <a:pt x="36817" y="194322"/>
                  </a:moveTo>
                  <a:lnTo>
                    <a:pt x="35953" y="195211"/>
                  </a:lnTo>
                  <a:lnTo>
                    <a:pt x="36233" y="195592"/>
                  </a:lnTo>
                  <a:lnTo>
                    <a:pt x="36703" y="194983"/>
                  </a:lnTo>
                  <a:lnTo>
                    <a:pt x="36817" y="194322"/>
                  </a:lnTo>
                  <a:close/>
                </a:path>
                <a:path w="458470" h="438785">
                  <a:moveTo>
                    <a:pt x="41656" y="205790"/>
                  </a:moveTo>
                  <a:lnTo>
                    <a:pt x="41567" y="206057"/>
                  </a:lnTo>
                  <a:lnTo>
                    <a:pt x="41567" y="206273"/>
                  </a:lnTo>
                  <a:lnTo>
                    <a:pt x="41643" y="206463"/>
                  </a:lnTo>
                  <a:lnTo>
                    <a:pt x="41656" y="205790"/>
                  </a:lnTo>
                  <a:close/>
                </a:path>
                <a:path w="458470" h="438785">
                  <a:moveTo>
                    <a:pt x="42570" y="207492"/>
                  </a:moveTo>
                  <a:lnTo>
                    <a:pt x="41859" y="207111"/>
                  </a:lnTo>
                  <a:lnTo>
                    <a:pt x="41643" y="206463"/>
                  </a:lnTo>
                  <a:lnTo>
                    <a:pt x="41605" y="208203"/>
                  </a:lnTo>
                  <a:lnTo>
                    <a:pt x="42570" y="207492"/>
                  </a:lnTo>
                  <a:close/>
                </a:path>
                <a:path w="458470" h="438785">
                  <a:moveTo>
                    <a:pt x="53365" y="223126"/>
                  </a:moveTo>
                  <a:lnTo>
                    <a:pt x="52933" y="222262"/>
                  </a:lnTo>
                  <a:lnTo>
                    <a:pt x="53200" y="223215"/>
                  </a:lnTo>
                  <a:lnTo>
                    <a:pt x="53365" y="223126"/>
                  </a:lnTo>
                  <a:close/>
                </a:path>
                <a:path w="458470" h="438785">
                  <a:moveTo>
                    <a:pt x="59270" y="210832"/>
                  </a:moveTo>
                  <a:close/>
                </a:path>
                <a:path w="458470" h="438785">
                  <a:moveTo>
                    <a:pt x="64401" y="235483"/>
                  </a:moveTo>
                  <a:lnTo>
                    <a:pt x="62750" y="236232"/>
                  </a:lnTo>
                  <a:lnTo>
                    <a:pt x="63893" y="236728"/>
                  </a:lnTo>
                  <a:lnTo>
                    <a:pt x="64401" y="235483"/>
                  </a:lnTo>
                  <a:close/>
                </a:path>
                <a:path w="458470" h="438785">
                  <a:moveTo>
                    <a:pt x="65659" y="237502"/>
                  </a:moveTo>
                  <a:lnTo>
                    <a:pt x="63893" y="236728"/>
                  </a:lnTo>
                  <a:lnTo>
                    <a:pt x="63068" y="238772"/>
                  </a:lnTo>
                  <a:lnTo>
                    <a:pt x="65659" y="237502"/>
                  </a:lnTo>
                  <a:close/>
                </a:path>
                <a:path w="458470" h="438785">
                  <a:moveTo>
                    <a:pt x="71666" y="223532"/>
                  </a:moveTo>
                  <a:lnTo>
                    <a:pt x="70510" y="220992"/>
                  </a:lnTo>
                  <a:lnTo>
                    <a:pt x="66535" y="220992"/>
                  </a:lnTo>
                  <a:lnTo>
                    <a:pt x="65697" y="218452"/>
                  </a:lnTo>
                  <a:lnTo>
                    <a:pt x="68148" y="214642"/>
                  </a:lnTo>
                  <a:lnTo>
                    <a:pt x="68021" y="218452"/>
                  </a:lnTo>
                  <a:lnTo>
                    <a:pt x="69926" y="215912"/>
                  </a:lnTo>
                  <a:lnTo>
                    <a:pt x="66763" y="213372"/>
                  </a:lnTo>
                  <a:lnTo>
                    <a:pt x="60858" y="213372"/>
                  </a:lnTo>
                  <a:lnTo>
                    <a:pt x="59194" y="210883"/>
                  </a:lnTo>
                  <a:lnTo>
                    <a:pt x="54597" y="214642"/>
                  </a:lnTo>
                  <a:lnTo>
                    <a:pt x="59588" y="207022"/>
                  </a:lnTo>
                  <a:lnTo>
                    <a:pt x="56921" y="207022"/>
                  </a:lnTo>
                  <a:lnTo>
                    <a:pt x="59118" y="205752"/>
                  </a:lnTo>
                  <a:lnTo>
                    <a:pt x="58534" y="205752"/>
                  </a:lnTo>
                  <a:lnTo>
                    <a:pt x="57581" y="203212"/>
                  </a:lnTo>
                  <a:lnTo>
                    <a:pt x="54013" y="203212"/>
                  </a:lnTo>
                  <a:lnTo>
                    <a:pt x="50101" y="201942"/>
                  </a:lnTo>
                  <a:lnTo>
                    <a:pt x="51549" y="200672"/>
                  </a:lnTo>
                  <a:lnTo>
                    <a:pt x="51612" y="199402"/>
                  </a:lnTo>
                  <a:lnTo>
                    <a:pt x="49644" y="198132"/>
                  </a:lnTo>
                  <a:lnTo>
                    <a:pt x="49390" y="196862"/>
                  </a:lnTo>
                  <a:lnTo>
                    <a:pt x="49136" y="195592"/>
                  </a:lnTo>
                  <a:lnTo>
                    <a:pt x="47675" y="196862"/>
                  </a:lnTo>
                  <a:lnTo>
                    <a:pt x="47282" y="195592"/>
                  </a:lnTo>
                  <a:lnTo>
                    <a:pt x="45961" y="198132"/>
                  </a:lnTo>
                  <a:lnTo>
                    <a:pt x="45961" y="193052"/>
                  </a:lnTo>
                  <a:lnTo>
                    <a:pt x="42773" y="190512"/>
                  </a:lnTo>
                  <a:lnTo>
                    <a:pt x="39497" y="189242"/>
                  </a:lnTo>
                  <a:lnTo>
                    <a:pt x="39179" y="185432"/>
                  </a:lnTo>
                  <a:lnTo>
                    <a:pt x="40728" y="185432"/>
                  </a:lnTo>
                  <a:lnTo>
                    <a:pt x="37363" y="182892"/>
                  </a:lnTo>
                  <a:lnTo>
                    <a:pt x="36423" y="184188"/>
                  </a:lnTo>
                  <a:lnTo>
                    <a:pt x="35344" y="186702"/>
                  </a:lnTo>
                  <a:lnTo>
                    <a:pt x="34099" y="186702"/>
                  </a:lnTo>
                  <a:lnTo>
                    <a:pt x="34950" y="184162"/>
                  </a:lnTo>
                  <a:lnTo>
                    <a:pt x="35636" y="181622"/>
                  </a:lnTo>
                  <a:lnTo>
                    <a:pt x="35090" y="182892"/>
                  </a:lnTo>
                  <a:lnTo>
                    <a:pt x="34264" y="182892"/>
                  </a:lnTo>
                  <a:lnTo>
                    <a:pt x="36055" y="179082"/>
                  </a:lnTo>
                  <a:lnTo>
                    <a:pt x="29387" y="186702"/>
                  </a:lnTo>
                  <a:lnTo>
                    <a:pt x="30175" y="182892"/>
                  </a:lnTo>
                  <a:lnTo>
                    <a:pt x="31318" y="181622"/>
                  </a:lnTo>
                  <a:lnTo>
                    <a:pt x="28181" y="181622"/>
                  </a:lnTo>
                  <a:lnTo>
                    <a:pt x="27813" y="180352"/>
                  </a:lnTo>
                  <a:lnTo>
                    <a:pt x="29908" y="179082"/>
                  </a:lnTo>
                  <a:lnTo>
                    <a:pt x="29578" y="180352"/>
                  </a:lnTo>
                  <a:lnTo>
                    <a:pt x="31572" y="179082"/>
                  </a:lnTo>
                  <a:lnTo>
                    <a:pt x="30518" y="177812"/>
                  </a:lnTo>
                  <a:lnTo>
                    <a:pt x="25209" y="180352"/>
                  </a:lnTo>
                  <a:lnTo>
                    <a:pt x="26797" y="177812"/>
                  </a:lnTo>
                  <a:lnTo>
                    <a:pt x="29464" y="177812"/>
                  </a:lnTo>
                  <a:lnTo>
                    <a:pt x="30391" y="176542"/>
                  </a:lnTo>
                  <a:lnTo>
                    <a:pt x="31318" y="175272"/>
                  </a:lnTo>
                  <a:lnTo>
                    <a:pt x="30518" y="175272"/>
                  </a:lnTo>
                  <a:lnTo>
                    <a:pt x="30327" y="174002"/>
                  </a:lnTo>
                  <a:lnTo>
                    <a:pt x="30111" y="171462"/>
                  </a:lnTo>
                  <a:lnTo>
                    <a:pt x="29730" y="172732"/>
                  </a:lnTo>
                  <a:lnTo>
                    <a:pt x="22402" y="175272"/>
                  </a:lnTo>
                  <a:lnTo>
                    <a:pt x="24384" y="172732"/>
                  </a:lnTo>
                  <a:lnTo>
                    <a:pt x="25387" y="171462"/>
                  </a:lnTo>
                  <a:lnTo>
                    <a:pt x="26377" y="170192"/>
                  </a:lnTo>
                  <a:lnTo>
                    <a:pt x="20777" y="171462"/>
                  </a:lnTo>
                  <a:lnTo>
                    <a:pt x="26111" y="170192"/>
                  </a:lnTo>
                  <a:lnTo>
                    <a:pt x="23266" y="170192"/>
                  </a:lnTo>
                  <a:lnTo>
                    <a:pt x="26098" y="167652"/>
                  </a:lnTo>
                  <a:lnTo>
                    <a:pt x="26250" y="167132"/>
                  </a:lnTo>
                  <a:lnTo>
                    <a:pt x="27279" y="166535"/>
                  </a:lnTo>
                  <a:lnTo>
                    <a:pt x="26771" y="166776"/>
                  </a:lnTo>
                  <a:lnTo>
                    <a:pt x="26428" y="166992"/>
                  </a:lnTo>
                  <a:lnTo>
                    <a:pt x="26263" y="167093"/>
                  </a:lnTo>
                  <a:lnTo>
                    <a:pt x="26492" y="166382"/>
                  </a:lnTo>
                  <a:lnTo>
                    <a:pt x="26784" y="165112"/>
                  </a:lnTo>
                  <a:lnTo>
                    <a:pt x="24790" y="165112"/>
                  </a:lnTo>
                  <a:lnTo>
                    <a:pt x="26543" y="163842"/>
                  </a:lnTo>
                  <a:lnTo>
                    <a:pt x="28295" y="162572"/>
                  </a:lnTo>
                  <a:lnTo>
                    <a:pt x="24472" y="162572"/>
                  </a:lnTo>
                  <a:lnTo>
                    <a:pt x="24422" y="162039"/>
                  </a:lnTo>
                  <a:lnTo>
                    <a:pt x="23418" y="162572"/>
                  </a:lnTo>
                  <a:lnTo>
                    <a:pt x="18783" y="162572"/>
                  </a:lnTo>
                  <a:lnTo>
                    <a:pt x="21844" y="158762"/>
                  </a:lnTo>
                  <a:lnTo>
                    <a:pt x="22872" y="157492"/>
                  </a:lnTo>
                  <a:lnTo>
                    <a:pt x="23888" y="156222"/>
                  </a:lnTo>
                  <a:lnTo>
                    <a:pt x="17767" y="156222"/>
                  </a:lnTo>
                  <a:lnTo>
                    <a:pt x="14401" y="153682"/>
                  </a:lnTo>
                  <a:lnTo>
                    <a:pt x="11036" y="156222"/>
                  </a:lnTo>
                  <a:lnTo>
                    <a:pt x="7962" y="154952"/>
                  </a:lnTo>
                  <a:lnTo>
                    <a:pt x="8902" y="152412"/>
                  </a:lnTo>
                  <a:lnTo>
                    <a:pt x="11709" y="152412"/>
                  </a:lnTo>
                  <a:lnTo>
                    <a:pt x="12217" y="151142"/>
                  </a:lnTo>
                  <a:lnTo>
                    <a:pt x="11353" y="149872"/>
                  </a:lnTo>
                  <a:lnTo>
                    <a:pt x="10477" y="149872"/>
                  </a:lnTo>
                  <a:lnTo>
                    <a:pt x="11811" y="147332"/>
                  </a:lnTo>
                  <a:lnTo>
                    <a:pt x="10985" y="147332"/>
                  </a:lnTo>
                  <a:lnTo>
                    <a:pt x="9118" y="148145"/>
                  </a:lnTo>
                  <a:lnTo>
                    <a:pt x="9385" y="148602"/>
                  </a:lnTo>
                  <a:lnTo>
                    <a:pt x="5029" y="151142"/>
                  </a:lnTo>
                  <a:lnTo>
                    <a:pt x="9334" y="149872"/>
                  </a:lnTo>
                  <a:lnTo>
                    <a:pt x="8547" y="151142"/>
                  </a:lnTo>
                  <a:lnTo>
                    <a:pt x="6553" y="152412"/>
                  </a:lnTo>
                  <a:lnTo>
                    <a:pt x="5410" y="152412"/>
                  </a:lnTo>
                  <a:lnTo>
                    <a:pt x="4279" y="154952"/>
                  </a:lnTo>
                  <a:lnTo>
                    <a:pt x="7505" y="152412"/>
                  </a:lnTo>
                  <a:lnTo>
                    <a:pt x="6045" y="154952"/>
                  </a:lnTo>
                  <a:lnTo>
                    <a:pt x="5334" y="154952"/>
                  </a:lnTo>
                  <a:lnTo>
                    <a:pt x="7264" y="156222"/>
                  </a:lnTo>
                  <a:lnTo>
                    <a:pt x="6311" y="156222"/>
                  </a:lnTo>
                  <a:lnTo>
                    <a:pt x="4660" y="157492"/>
                  </a:lnTo>
                  <a:lnTo>
                    <a:pt x="4737" y="156222"/>
                  </a:lnTo>
                  <a:lnTo>
                    <a:pt x="3911" y="160032"/>
                  </a:lnTo>
                  <a:lnTo>
                    <a:pt x="9906" y="158762"/>
                  </a:lnTo>
                  <a:lnTo>
                    <a:pt x="7518" y="161302"/>
                  </a:lnTo>
                  <a:lnTo>
                    <a:pt x="7162" y="161302"/>
                  </a:lnTo>
                  <a:lnTo>
                    <a:pt x="10401" y="162572"/>
                  </a:lnTo>
                  <a:lnTo>
                    <a:pt x="10185" y="158762"/>
                  </a:lnTo>
                  <a:lnTo>
                    <a:pt x="14935" y="158762"/>
                  </a:lnTo>
                  <a:lnTo>
                    <a:pt x="8966" y="165112"/>
                  </a:lnTo>
                  <a:lnTo>
                    <a:pt x="11976" y="163842"/>
                  </a:lnTo>
                  <a:lnTo>
                    <a:pt x="12242" y="165049"/>
                  </a:lnTo>
                  <a:lnTo>
                    <a:pt x="14401" y="163842"/>
                  </a:lnTo>
                  <a:lnTo>
                    <a:pt x="12776" y="167652"/>
                  </a:lnTo>
                  <a:lnTo>
                    <a:pt x="14770" y="167652"/>
                  </a:lnTo>
                  <a:lnTo>
                    <a:pt x="18326" y="167652"/>
                  </a:lnTo>
                  <a:lnTo>
                    <a:pt x="16725" y="168617"/>
                  </a:lnTo>
                  <a:lnTo>
                    <a:pt x="17322" y="168922"/>
                  </a:lnTo>
                  <a:lnTo>
                    <a:pt x="16319" y="169786"/>
                  </a:lnTo>
                  <a:lnTo>
                    <a:pt x="15849" y="169138"/>
                  </a:lnTo>
                  <a:lnTo>
                    <a:pt x="14122" y="170192"/>
                  </a:lnTo>
                  <a:lnTo>
                    <a:pt x="15836" y="170192"/>
                  </a:lnTo>
                  <a:lnTo>
                    <a:pt x="12903" y="172732"/>
                  </a:lnTo>
                  <a:lnTo>
                    <a:pt x="15798" y="171602"/>
                  </a:lnTo>
                  <a:lnTo>
                    <a:pt x="15836" y="171462"/>
                  </a:lnTo>
                  <a:lnTo>
                    <a:pt x="15824" y="171589"/>
                  </a:lnTo>
                  <a:lnTo>
                    <a:pt x="16154" y="171462"/>
                  </a:lnTo>
                  <a:lnTo>
                    <a:pt x="19418" y="170192"/>
                  </a:lnTo>
                  <a:lnTo>
                    <a:pt x="18161" y="172732"/>
                  </a:lnTo>
                  <a:lnTo>
                    <a:pt x="15443" y="174002"/>
                  </a:lnTo>
                  <a:lnTo>
                    <a:pt x="15824" y="171589"/>
                  </a:lnTo>
                  <a:lnTo>
                    <a:pt x="14605" y="175272"/>
                  </a:lnTo>
                  <a:lnTo>
                    <a:pt x="16954" y="174002"/>
                  </a:lnTo>
                  <a:lnTo>
                    <a:pt x="19291" y="172732"/>
                  </a:lnTo>
                  <a:lnTo>
                    <a:pt x="15532" y="177812"/>
                  </a:lnTo>
                  <a:lnTo>
                    <a:pt x="17056" y="177812"/>
                  </a:lnTo>
                  <a:lnTo>
                    <a:pt x="16637" y="178117"/>
                  </a:lnTo>
                  <a:lnTo>
                    <a:pt x="16090" y="178574"/>
                  </a:lnTo>
                  <a:lnTo>
                    <a:pt x="15430" y="179209"/>
                  </a:lnTo>
                  <a:lnTo>
                    <a:pt x="15544" y="179603"/>
                  </a:lnTo>
                  <a:lnTo>
                    <a:pt x="18135" y="177863"/>
                  </a:lnTo>
                  <a:lnTo>
                    <a:pt x="19316" y="177165"/>
                  </a:lnTo>
                  <a:lnTo>
                    <a:pt x="18161" y="177749"/>
                  </a:lnTo>
                  <a:lnTo>
                    <a:pt x="17500" y="177901"/>
                  </a:lnTo>
                  <a:lnTo>
                    <a:pt x="17170" y="177800"/>
                  </a:lnTo>
                  <a:lnTo>
                    <a:pt x="20421" y="176542"/>
                  </a:lnTo>
                  <a:lnTo>
                    <a:pt x="20205" y="180352"/>
                  </a:lnTo>
                  <a:lnTo>
                    <a:pt x="22606" y="180352"/>
                  </a:lnTo>
                  <a:lnTo>
                    <a:pt x="21399" y="181622"/>
                  </a:lnTo>
                  <a:lnTo>
                    <a:pt x="23456" y="185432"/>
                  </a:lnTo>
                  <a:lnTo>
                    <a:pt x="23609" y="187756"/>
                  </a:lnTo>
                  <a:lnTo>
                    <a:pt x="26530" y="186702"/>
                  </a:lnTo>
                  <a:lnTo>
                    <a:pt x="27266" y="187972"/>
                  </a:lnTo>
                  <a:lnTo>
                    <a:pt x="28905" y="189242"/>
                  </a:lnTo>
                  <a:lnTo>
                    <a:pt x="26936" y="190512"/>
                  </a:lnTo>
                  <a:lnTo>
                    <a:pt x="24612" y="190512"/>
                  </a:lnTo>
                  <a:lnTo>
                    <a:pt x="25476" y="191681"/>
                  </a:lnTo>
                  <a:lnTo>
                    <a:pt x="25158" y="191820"/>
                  </a:lnTo>
                  <a:lnTo>
                    <a:pt x="24701" y="192049"/>
                  </a:lnTo>
                  <a:lnTo>
                    <a:pt x="24180" y="192303"/>
                  </a:lnTo>
                  <a:lnTo>
                    <a:pt x="25806" y="191947"/>
                  </a:lnTo>
                  <a:lnTo>
                    <a:pt x="25666" y="191782"/>
                  </a:lnTo>
                  <a:lnTo>
                    <a:pt x="28600" y="191782"/>
                  </a:lnTo>
                  <a:lnTo>
                    <a:pt x="25984" y="194322"/>
                  </a:lnTo>
                  <a:lnTo>
                    <a:pt x="27368" y="195592"/>
                  </a:lnTo>
                  <a:lnTo>
                    <a:pt x="31242" y="194322"/>
                  </a:lnTo>
                  <a:lnTo>
                    <a:pt x="31292" y="198132"/>
                  </a:lnTo>
                  <a:lnTo>
                    <a:pt x="33591" y="196862"/>
                  </a:lnTo>
                  <a:lnTo>
                    <a:pt x="34861" y="194322"/>
                  </a:lnTo>
                  <a:lnTo>
                    <a:pt x="36131" y="191782"/>
                  </a:lnTo>
                  <a:lnTo>
                    <a:pt x="39331" y="191782"/>
                  </a:lnTo>
                  <a:lnTo>
                    <a:pt x="38214" y="193052"/>
                  </a:lnTo>
                  <a:lnTo>
                    <a:pt x="36703" y="194983"/>
                  </a:lnTo>
                  <a:lnTo>
                    <a:pt x="36601" y="195592"/>
                  </a:lnTo>
                  <a:lnTo>
                    <a:pt x="36068" y="195834"/>
                  </a:lnTo>
                  <a:lnTo>
                    <a:pt x="36398" y="196862"/>
                  </a:lnTo>
                  <a:lnTo>
                    <a:pt x="34683" y="198132"/>
                  </a:lnTo>
                  <a:lnTo>
                    <a:pt x="35623" y="198132"/>
                  </a:lnTo>
                  <a:lnTo>
                    <a:pt x="34201" y="199402"/>
                  </a:lnTo>
                  <a:lnTo>
                    <a:pt x="33858" y="199402"/>
                  </a:lnTo>
                  <a:lnTo>
                    <a:pt x="33667" y="200672"/>
                  </a:lnTo>
                  <a:lnTo>
                    <a:pt x="35648" y="200672"/>
                  </a:lnTo>
                  <a:lnTo>
                    <a:pt x="37058" y="201942"/>
                  </a:lnTo>
                  <a:lnTo>
                    <a:pt x="34074" y="203212"/>
                  </a:lnTo>
                  <a:lnTo>
                    <a:pt x="33959" y="204482"/>
                  </a:lnTo>
                  <a:lnTo>
                    <a:pt x="35445" y="204482"/>
                  </a:lnTo>
                  <a:lnTo>
                    <a:pt x="35064" y="205752"/>
                  </a:lnTo>
                  <a:lnTo>
                    <a:pt x="37604" y="203212"/>
                  </a:lnTo>
                  <a:lnTo>
                    <a:pt x="37960" y="204482"/>
                  </a:lnTo>
                  <a:lnTo>
                    <a:pt x="36868" y="205752"/>
                  </a:lnTo>
                  <a:lnTo>
                    <a:pt x="38112" y="205752"/>
                  </a:lnTo>
                  <a:lnTo>
                    <a:pt x="39776" y="209562"/>
                  </a:lnTo>
                  <a:lnTo>
                    <a:pt x="41656" y="205752"/>
                  </a:lnTo>
                  <a:lnTo>
                    <a:pt x="41871" y="205752"/>
                  </a:lnTo>
                  <a:lnTo>
                    <a:pt x="46456" y="207022"/>
                  </a:lnTo>
                  <a:lnTo>
                    <a:pt x="45148" y="212102"/>
                  </a:lnTo>
                  <a:lnTo>
                    <a:pt x="48425" y="214642"/>
                  </a:lnTo>
                  <a:lnTo>
                    <a:pt x="47625" y="214642"/>
                  </a:lnTo>
                  <a:lnTo>
                    <a:pt x="49885" y="215912"/>
                  </a:lnTo>
                  <a:lnTo>
                    <a:pt x="51155" y="217182"/>
                  </a:lnTo>
                  <a:lnTo>
                    <a:pt x="54241" y="217182"/>
                  </a:lnTo>
                  <a:lnTo>
                    <a:pt x="53327" y="219722"/>
                  </a:lnTo>
                  <a:lnTo>
                    <a:pt x="52197" y="219722"/>
                  </a:lnTo>
                  <a:lnTo>
                    <a:pt x="53848" y="220992"/>
                  </a:lnTo>
                  <a:lnTo>
                    <a:pt x="54800" y="219722"/>
                  </a:lnTo>
                  <a:lnTo>
                    <a:pt x="55041" y="222262"/>
                  </a:lnTo>
                  <a:lnTo>
                    <a:pt x="53365" y="223126"/>
                  </a:lnTo>
                  <a:lnTo>
                    <a:pt x="53276" y="223520"/>
                  </a:lnTo>
                  <a:lnTo>
                    <a:pt x="53200" y="223215"/>
                  </a:lnTo>
                  <a:lnTo>
                    <a:pt x="52590" y="223532"/>
                  </a:lnTo>
                  <a:lnTo>
                    <a:pt x="53467" y="224218"/>
                  </a:lnTo>
                  <a:lnTo>
                    <a:pt x="53886" y="224218"/>
                  </a:lnTo>
                  <a:lnTo>
                    <a:pt x="70561" y="224218"/>
                  </a:lnTo>
                  <a:lnTo>
                    <a:pt x="70497" y="223532"/>
                  </a:lnTo>
                  <a:lnTo>
                    <a:pt x="71666" y="223532"/>
                  </a:lnTo>
                  <a:close/>
                </a:path>
                <a:path w="458470" h="438785">
                  <a:moveTo>
                    <a:pt x="73266" y="248932"/>
                  </a:moveTo>
                  <a:lnTo>
                    <a:pt x="73228" y="247688"/>
                  </a:lnTo>
                  <a:lnTo>
                    <a:pt x="71361" y="248932"/>
                  </a:lnTo>
                  <a:lnTo>
                    <a:pt x="73266" y="248932"/>
                  </a:lnTo>
                  <a:close/>
                </a:path>
                <a:path w="458470" h="438785">
                  <a:moveTo>
                    <a:pt x="73596" y="242570"/>
                  </a:moveTo>
                  <a:lnTo>
                    <a:pt x="73266" y="242379"/>
                  </a:lnTo>
                  <a:lnTo>
                    <a:pt x="72898" y="242531"/>
                  </a:lnTo>
                  <a:lnTo>
                    <a:pt x="72644" y="242760"/>
                  </a:lnTo>
                  <a:lnTo>
                    <a:pt x="73063" y="242824"/>
                  </a:lnTo>
                  <a:lnTo>
                    <a:pt x="73418" y="242849"/>
                  </a:lnTo>
                  <a:lnTo>
                    <a:pt x="73596" y="242570"/>
                  </a:lnTo>
                  <a:close/>
                </a:path>
                <a:path w="458470" h="438785">
                  <a:moveTo>
                    <a:pt x="74917" y="224802"/>
                  </a:moveTo>
                  <a:lnTo>
                    <a:pt x="74688" y="224802"/>
                  </a:lnTo>
                  <a:lnTo>
                    <a:pt x="74295" y="225120"/>
                  </a:lnTo>
                  <a:lnTo>
                    <a:pt x="74917" y="224802"/>
                  </a:lnTo>
                  <a:close/>
                </a:path>
                <a:path w="458470" h="438785">
                  <a:moveTo>
                    <a:pt x="79197" y="227342"/>
                  </a:moveTo>
                  <a:lnTo>
                    <a:pt x="78752" y="227342"/>
                  </a:lnTo>
                  <a:lnTo>
                    <a:pt x="78384" y="227685"/>
                  </a:lnTo>
                  <a:lnTo>
                    <a:pt x="79197" y="227342"/>
                  </a:lnTo>
                  <a:close/>
                </a:path>
                <a:path w="458470" h="438785">
                  <a:moveTo>
                    <a:pt x="80530" y="230746"/>
                  </a:moveTo>
                  <a:lnTo>
                    <a:pt x="80238" y="230136"/>
                  </a:lnTo>
                  <a:lnTo>
                    <a:pt x="79933" y="229755"/>
                  </a:lnTo>
                  <a:lnTo>
                    <a:pt x="78689" y="231025"/>
                  </a:lnTo>
                  <a:lnTo>
                    <a:pt x="79349" y="230873"/>
                  </a:lnTo>
                  <a:lnTo>
                    <a:pt x="79997" y="230720"/>
                  </a:lnTo>
                  <a:lnTo>
                    <a:pt x="80530" y="230746"/>
                  </a:lnTo>
                  <a:close/>
                </a:path>
                <a:path w="458470" h="438785">
                  <a:moveTo>
                    <a:pt x="81673" y="231902"/>
                  </a:moveTo>
                  <a:lnTo>
                    <a:pt x="81648" y="231025"/>
                  </a:lnTo>
                  <a:lnTo>
                    <a:pt x="81178" y="230771"/>
                  </a:lnTo>
                  <a:lnTo>
                    <a:pt x="80530" y="230746"/>
                  </a:lnTo>
                  <a:lnTo>
                    <a:pt x="80746" y="231254"/>
                  </a:lnTo>
                  <a:lnTo>
                    <a:pt x="80962" y="231902"/>
                  </a:lnTo>
                  <a:lnTo>
                    <a:pt x="81673" y="231902"/>
                  </a:lnTo>
                  <a:close/>
                </a:path>
                <a:path w="458470" h="438785">
                  <a:moveTo>
                    <a:pt x="85559" y="264236"/>
                  </a:moveTo>
                  <a:lnTo>
                    <a:pt x="85013" y="264248"/>
                  </a:lnTo>
                  <a:lnTo>
                    <a:pt x="85229" y="264337"/>
                  </a:lnTo>
                  <a:lnTo>
                    <a:pt x="85559" y="264312"/>
                  </a:lnTo>
                  <a:close/>
                </a:path>
                <a:path w="458470" h="438785">
                  <a:moveTo>
                    <a:pt x="85877" y="263334"/>
                  </a:moveTo>
                  <a:lnTo>
                    <a:pt x="85725" y="262902"/>
                  </a:lnTo>
                  <a:lnTo>
                    <a:pt x="85090" y="262902"/>
                  </a:lnTo>
                  <a:lnTo>
                    <a:pt x="85877" y="263334"/>
                  </a:lnTo>
                  <a:close/>
                </a:path>
                <a:path w="458470" h="438785">
                  <a:moveTo>
                    <a:pt x="89623" y="266484"/>
                  </a:moveTo>
                  <a:lnTo>
                    <a:pt x="89179" y="266712"/>
                  </a:lnTo>
                  <a:lnTo>
                    <a:pt x="89522" y="267195"/>
                  </a:lnTo>
                  <a:lnTo>
                    <a:pt x="89623" y="266484"/>
                  </a:lnTo>
                  <a:close/>
                </a:path>
                <a:path w="458470" h="438785">
                  <a:moveTo>
                    <a:pt x="90068" y="267982"/>
                  </a:moveTo>
                  <a:lnTo>
                    <a:pt x="89522" y="267195"/>
                  </a:lnTo>
                  <a:lnTo>
                    <a:pt x="89420" y="267982"/>
                  </a:lnTo>
                  <a:lnTo>
                    <a:pt x="90068" y="267982"/>
                  </a:lnTo>
                  <a:close/>
                </a:path>
                <a:path w="458470" h="438785">
                  <a:moveTo>
                    <a:pt x="96710" y="265607"/>
                  </a:moveTo>
                  <a:lnTo>
                    <a:pt x="96596" y="265404"/>
                  </a:lnTo>
                  <a:lnTo>
                    <a:pt x="96494" y="265252"/>
                  </a:lnTo>
                  <a:lnTo>
                    <a:pt x="96710" y="265988"/>
                  </a:lnTo>
                  <a:lnTo>
                    <a:pt x="96710" y="265607"/>
                  </a:lnTo>
                  <a:close/>
                </a:path>
                <a:path w="458470" h="438785">
                  <a:moveTo>
                    <a:pt x="98564" y="265188"/>
                  </a:moveTo>
                  <a:lnTo>
                    <a:pt x="98005" y="264172"/>
                  </a:lnTo>
                  <a:lnTo>
                    <a:pt x="97929" y="265442"/>
                  </a:lnTo>
                  <a:lnTo>
                    <a:pt x="98564" y="265188"/>
                  </a:lnTo>
                  <a:close/>
                </a:path>
                <a:path w="458470" h="438785">
                  <a:moveTo>
                    <a:pt x="98983" y="265036"/>
                  </a:moveTo>
                  <a:lnTo>
                    <a:pt x="98564" y="265188"/>
                  </a:lnTo>
                  <a:lnTo>
                    <a:pt x="98691" y="265442"/>
                  </a:lnTo>
                  <a:lnTo>
                    <a:pt x="98983" y="265036"/>
                  </a:lnTo>
                  <a:close/>
                </a:path>
                <a:path w="458470" h="438785">
                  <a:moveTo>
                    <a:pt x="101854" y="243852"/>
                  </a:moveTo>
                  <a:lnTo>
                    <a:pt x="100190" y="243852"/>
                  </a:lnTo>
                  <a:lnTo>
                    <a:pt x="99466" y="245122"/>
                  </a:lnTo>
                  <a:lnTo>
                    <a:pt x="101854" y="243852"/>
                  </a:lnTo>
                  <a:close/>
                </a:path>
                <a:path w="458470" h="438785">
                  <a:moveTo>
                    <a:pt x="102323" y="273062"/>
                  </a:moveTo>
                  <a:lnTo>
                    <a:pt x="102044" y="273164"/>
                  </a:lnTo>
                  <a:lnTo>
                    <a:pt x="102235" y="273215"/>
                  </a:lnTo>
                  <a:lnTo>
                    <a:pt x="102323" y="273062"/>
                  </a:lnTo>
                  <a:close/>
                </a:path>
                <a:path w="458470" h="438785">
                  <a:moveTo>
                    <a:pt x="105918" y="274332"/>
                  </a:moveTo>
                  <a:lnTo>
                    <a:pt x="102235" y="273215"/>
                  </a:lnTo>
                  <a:lnTo>
                    <a:pt x="99161" y="278142"/>
                  </a:lnTo>
                  <a:lnTo>
                    <a:pt x="102362" y="276872"/>
                  </a:lnTo>
                  <a:lnTo>
                    <a:pt x="103492" y="274332"/>
                  </a:lnTo>
                  <a:lnTo>
                    <a:pt x="102997" y="275602"/>
                  </a:lnTo>
                  <a:lnTo>
                    <a:pt x="105918" y="274332"/>
                  </a:lnTo>
                  <a:close/>
                </a:path>
                <a:path w="458470" h="438785">
                  <a:moveTo>
                    <a:pt x="110731" y="248958"/>
                  </a:moveTo>
                  <a:lnTo>
                    <a:pt x="110236" y="248856"/>
                  </a:lnTo>
                  <a:lnTo>
                    <a:pt x="109537" y="248932"/>
                  </a:lnTo>
                  <a:lnTo>
                    <a:pt x="109728" y="249021"/>
                  </a:lnTo>
                  <a:lnTo>
                    <a:pt x="110731" y="248958"/>
                  </a:lnTo>
                  <a:close/>
                </a:path>
                <a:path w="458470" h="438785">
                  <a:moveTo>
                    <a:pt x="114515" y="283730"/>
                  </a:moveTo>
                  <a:lnTo>
                    <a:pt x="114325" y="283997"/>
                  </a:lnTo>
                  <a:lnTo>
                    <a:pt x="114173" y="284353"/>
                  </a:lnTo>
                  <a:lnTo>
                    <a:pt x="113969" y="285038"/>
                  </a:lnTo>
                  <a:lnTo>
                    <a:pt x="114249" y="284556"/>
                  </a:lnTo>
                  <a:lnTo>
                    <a:pt x="114388" y="284149"/>
                  </a:lnTo>
                  <a:lnTo>
                    <a:pt x="114515" y="283730"/>
                  </a:lnTo>
                  <a:close/>
                </a:path>
                <a:path w="458470" h="438785">
                  <a:moveTo>
                    <a:pt x="123101" y="259092"/>
                  </a:moveTo>
                  <a:lnTo>
                    <a:pt x="122961" y="257822"/>
                  </a:lnTo>
                  <a:lnTo>
                    <a:pt x="121716" y="259283"/>
                  </a:lnTo>
                  <a:lnTo>
                    <a:pt x="122428" y="259092"/>
                  </a:lnTo>
                  <a:lnTo>
                    <a:pt x="123101" y="259092"/>
                  </a:lnTo>
                  <a:close/>
                </a:path>
                <a:path w="458470" h="438785">
                  <a:moveTo>
                    <a:pt x="127558" y="289953"/>
                  </a:moveTo>
                  <a:lnTo>
                    <a:pt x="127419" y="289585"/>
                  </a:lnTo>
                  <a:lnTo>
                    <a:pt x="127444" y="290220"/>
                  </a:lnTo>
                  <a:lnTo>
                    <a:pt x="127558" y="289953"/>
                  </a:lnTo>
                  <a:close/>
                </a:path>
                <a:path w="458470" h="438785">
                  <a:moveTo>
                    <a:pt x="128130" y="289953"/>
                  </a:moveTo>
                  <a:lnTo>
                    <a:pt x="127736" y="290207"/>
                  </a:lnTo>
                  <a:lnTo>
                    <a:pt x="127469" y="290220"/>
                  </a:lnTo>
                  <a:lnTo>
                    <a:pt x="127393" y="290398"/>
                  </a:lnTo>
                  <a:lnTo>
                    <a:pt x="128041" y="290347"/>
                  </a:lnTo>
                  <a:lnTo>
                    <a:pt x="128130" y="289953"/>
                  </a:lnTo>
                  <a:close/>
                </a:path>
                <a:path w="458470" h="438785">
                  <a:moveTo>
                    <a:pt x="138976" y="297027"/>
                  </a:moveTo>
                  <a:lnTo>
                    <a:pt x="138506" y="296913"/>
                  </a:lnTo>
                  <a:lnTo>
                    <a:pt x="138823" y="297688"/>
                  </a:lnTo>
                  <a:lnTo>
                    <a:pt x="138912" y="297256"/>
                  </a:lnTo>
                  <a:lnTo>
                    <a:pt x="138976" y="297027"/>
                  </a:lnTo>
                  <a:close/>
                </a:path>
                <a:path w="458470" h="438785">
                  <a:moveTo>
                    <a:pt x="142417" y="270040"/>
                  </a:moveTo>
                  <a:lnTo>
                    <a:pt x="142265" y="269849"/>
                  </a:lnTo>
                  <a:lnTo>
                    <a:pt x="142417" y="270040"/>
                  </a:lnTo>
                  <a:close/>
                </a:path>
                <a:path w="458470" h="438785">
                  <a:moveTo>
                    <a:pt x="143865" y="271691"/>
                  </a:moveTo>
                  <a:lnTo>
                    <a:pt x="143548" y="271094"/>
                  </a:lnTo>
                  <a:lnTo>
                    <a:pt x="143027" y="270497"/>
                  </a:lnTo>
                  <a:lnTo>
                    <a:pt x="142417" y="270040"/>
                  </a:lnTo>
                  <a:lnTo>
                    <a:pt x="143865" y="271691"/>
                  </a:lnTo>
                  <a:close/>
                </a:path>
                <a:path w="458470" h="438785">
                  <a:moveTo>
                    <a:pt x="149720" y="276923"/>
                  </a:moveTo>
                  <a:lnTo>
                    <a:pt x="149313" y="274967"/>
                  </a:lnTo>
                  <a:lnTo>
                    <a:pt x="148996" y="276098"/>
                  </a:lnTo>
                  <a:lnTo>
                    <a:pt x="148958" y="276847"/>
                  </a:lnTo>
                  <a:lnTo>
                    <a:pt x="149059" y="277431"/>
                  </a:lnTo>
                  <a:lnTo>
                    <a:pt x="149263" y="277291"/>
                  </a:lnTo>
                  <a:lnTo>
                    <a:pt x="149466" y="277177"/>
                  </a:lnTo>
                  <a:lnTo>
                    <a:pt x="149720" y="276923"/>
                  </a:lnTo>
                  <a:close/>
                </a:path>
                <a:path w="458470" h="438785">
                  <a:moveTo>
                    <a:pt x="156413" y="309892"/>
                  </a:moveTo>
                  <a:lnTo>
                    <a:pt x="156286" y="309702"/>
                  </a:lnTo>
                  <a:lnTo>
                    <a:pt x="155803" y="309892"/>
                  </a:lnTo>
                  <a:lnTo>
                    <a:pt x="156413" y="309892"/>
                  </a:lnTo>
                  <a:close/>
                </a:path>
                <a:path w="458470" h="438785">
                  <a:moveTo>
                    <a:pt x="164058" y="309816"/>
                  </a:moveTo>
                  <a:lnTo>
                    <a:pt x="162941" y="311162"/>
                  </a:lnTo>
                  <a:lnTo>
                    <a:pt x="163360" y="309892"/>
                  </a:lnTo>
                  <a:lnTo>
                    <a:pt x="162179" y="312432"/>
                  </a:lnTo>
                  <a:lnTo>
                    <a:pt x="163296" y="312432"/>
                  </a:lnTo>
                  <a:lnTo>
                    <a:pt x="163677" y="311162"/>
                  </a:lnTo>
                  <a:lnTo>
                    <a:pt x="164058" y="309816"/>
                  </a:lnTo>
                  <a:close/>
                </a:path>
                <a:path w="458470" h="438785">
                  <a:moveTo>
                    <a:pt x="180238" y="323862"/>
                  </a:moveTo>
                  <a:lnTo>
                    <a:pt x="178511" y="323862"/>
                  </a:lnTo>
                  <a:lnTo>
                    <a:pt x="180009" y="322592"/>
                  </a:lnTo>
                  <a:lnTo>
                    <a:pt x="177342" y="322592"/>
                  </a:lnTo>
                  <a:lnTo>
                    <a:pt x="175006" y="323862"/>
                  </a:lnTo>
                  <a:lnTo>
                    <a:pt x="175996" y="323862"/>
                  </a:lnTo>
                  <a:lnTo>
                    <a:pt x="178612" y="325132"/>
                  </a:lnTo>
                  <a:lnTo>
                    <a:pt x="180238" y="323862"/>
                  </a:lnTo>
                  <a:close/>
                </a:path>
                <a:path w="458470" h="438785">
                  <a:moveTo>
                    <a:pt x="181673" y="321322"/>
                  </a:moveTo>
                  <a:lnTo>
                    <a:pt x="181508" y="321322"/>
                  </a:lnTo>
                  <a:lnTo>
                    <a:pt x="180009" y="322592"/>
                  </a:lnTo>
                  <a:lnTo>
                    <a:pt x="180327" y="322592"/>
                  </a:lnTo>
                  <a:lnTo>
                    <a:pt x="181673" y="321322"/>
                  </a:lnTo>
                  <a:close/>
                </a:path>
                <a:path w="458470" h="438785">
                  <a:moveTo>
                    <a:pt x="203136" y="311162"/>
                  </a:moveTo>
                  <a:lnTo>
                    <a:pt x="202819" y="311162"/>
                  </a:lnTo>
                  <a:lnTo>
                    <a:pt x="202260" y="312216"/>
                  </a:lnTo>
                  <a:lnTo>
                    <a:pt x="203136" y="311162"/>
                  </a:lnTo>
                  <a:close/>
                </a:path>
                <a:path w="458470" h="438785">
                  <a:moveTo>
                    <a:pt x="203504" y="309892"/>
                  </a:moveTo>
                  <a:lnTo>
                    <a:pt x="203136" y="309892"/>
                  </a:lnTo>
                  <a:lnTo>
                    <a:pt x="202450" y="311162"/>
                  </a:lnTo>
                  <a:lnTo>
                    <a:pt x="202819" y="311162"/>
                  </a:lnTo>
                  <a:lnTo>
                    <a:pt x="203504" y="309892"/>
                  </a:lnTo>
                  <a:close/>
                </a:path>
                <a:path w="458470" h="438785">
                  <a:moveTo>
                    <a:pt x="204927" y="335572"/>
                  </a:moveTo>
                  <a:close/>
                </a:path>
                <a:path w="458470" h="438785">
                  <a:moveTo>
                    <a:pt x="231686" y="357974"/>
                  </a:moveTo>
                  <a:lnTo>
                    <a:pt x="231241" y="358152"/>
                  </a:lnTo>
                  <a:lnTo>
                    <a:pt x="231635" y="358152"/>
                  </a:lnTo>
                  <a:lnTo>
                    <a:pt x="231686" y="357974"/>
                  </a:lnTo>
                  <a:close/>
                </a:path>
                <a:path w="458470" h="438785">
                  <a:moveTo>
                    <a:pt x="238607" y="335292"/>
                  </a:moveTo>
                  <a:lnTo>
                    <a:pt x="238302" y="335292"/>
                  </a:lnTo>
                  <a:lnTo>
                    <a:pt x="238607" y="335292"/>
                  </a:lnTo>
                  <a:close/>
                </a:path>
                <a:path w="458470" h="438785">
                  <a:moveTo>
                    <a:pt x="271183" y="346722"/>
                  </a:moveTo>
                  <a:lnTo>
                    <a:pt x="270700" y="346722"/>
                  </a:lnTo>
                  <a:lnTo>
                    <a:pt x="270408" y="347751"/>
                  </a:lnTo>
                  <a:lnTo>
                    <a:pt x="270383" y="347992"/>
                  </a:lnTo>
                  <a:lnTo>
                    <a:pt x="271183" y="346722"/>
                  </a:lnTo>
                  <a:close/>
                </a:path>
                <a:path w="458470" h="438785">
                  <a:moveTo>
                    <a:pt x="271983" y="345452"/>
                  </a:moveTo>
                  <a:lnTo>
                    <a:pt x="271183" y="346722"/>
                  </a:lnTo>
                  <a:lnTo>
                    <a:pt x="271310" y="346722"/>
                  </a:lnTo>
                  <a:lnTo>
                    <a:pt x="271983" y="345452"/>
                  </a:lnTo>
                  <a:close/>
                </a:path>
                <a:path w="458470" h="438785">
                  <a:moveTo>
                    <a:pt x="272351" y="349262"/>
                  </a:moveTo>
                  <a:lnTo>
                    <a:pt x="270738" y="350532"/>
                  </a:lnTo>
                  <a:lnTo>
                    <a:pt x="271983" y="350532"/>
                  </a:lnTo>
                  <a:lnTo>
                    <a:pt x="272351" y="349262"/>
                  </a:lnTo>
                  <a:close/>
                </a:path>
                <a:path w="458470" h="438785">
                  <a:moveTo>
                    <a:pt x="272846" y="350532"/>
                  </a:moveTo>
                  <a:lnTo>
                    <a:pt x="271983" y="350532"/>
                  </a:lnTo>
                  <a:lnTo>
                    <a:pt x="271614" y="351777"/>
                  </a:lnTo>
                  <a:lnTo>
                    <a:pt x="272846" y="350532"/>
                  </a:lnTo>
                  <a:close/>
                </a:path>
                <a:path w="458470" h="438785">
                  <a:moveTo>
                    <a:pt x="291071" y="355612"/>
                  </a:moveTo>
                  <a:lnTo>
                    <a:pt x="290144" y="355612"/>
                  </a:lnTo>
                  <a:lnTo>
                    <a:pt x="289267" y="356844"/>
                  </a:lnTo>
                  <a:lnTo>
                    <a:pt x="291071" y="355612"/>
                  </a:lnTo>
                  <a:close/>
                </a:path>
                <a:path w="458470" h="438785">
                  <a:moveTo>
                    <a:pt x="296862" y="359105"/>
                  </a:moveTo>
                  <a:lnTo>
                    <a:pt x="296697" y="358965"/>
                  </a:lnTo>
                  <a:lnTo>
                    <a:pt x="296506" y="358978"/>
                  </a:lnTo>
                  <a:lnTo>
                    <a:pt x="296240" y="359244"/>
                  </a:lnTo>
                  <a:lnTo>
                    <a:pt x="296862" y="359105"/>
                  </a:lnTo>
                  <a:close/>
                </a:path>
                <a:path w="458470" h="438785">
                  <a:moveTo>
                    <a:pt x="301282" y="359892"/>
                  </a:moveTo>
                  <a:lnTo>
                    <a:pt x="300990" y="359664"/>
                  </a:lnTo>
                  <a:lnTo>
                    <a:pt x="300685" y="360387"/>
                  </a:lnTo>
                  <a:lnTo>
                    <a:pt x="301282" y="359892"/>
                  </a:lnTo>
                  <a:close/>
                </a:path>
                <a:path w="458470" h="438785">
                  <a:moveTo>
                    <a:pt x="310819" y="127990"/>
                  </a:moveTo>
                  <a:lnTo>
                    <a:pt x="310349" y="128308"/>
                  </a:lnTo>
                  <a:lnTo>
                    <a:pt x="310807" y="128308"/>
                  </a:lnTo>
                  <a:lnTo>
                    <a:pt x="310819" y="127990"/>
                  </a:lnTo>
                  <a:close/>
                </a:path>
                <a:path w="458470" h="438785">
                  <a:moveTo>
                    <a:pt x="311696" y="127381"/>
                  </a:moveTo>
                  <a:lnTo>
                    <a:pt x="310819" y="127038"/>
                  </a:lnTo>
                  <a:lnTo>
                    <a:pt x="310819" y="127990"/>
                  </a:lnTo>
                  <a:lnTo>
                    <a:pt x="311696" y="127381"/>
                  </a:lnTo>
                  <a:close/>
                </a:path>
                <a:path w="458470" h="438785">
                  <a:moveTo>
                    <a:pt x="311848" y="123228"/>
                  </a:moveTo>
                  <a:lnTo>
                    <a:pt x="311442" y="121958"/>
                  </a:lnTo>
                  <a:lnTo>
                    <a:pt x="311721" y="123456"/>
                  </a:lnTo>
                  <a:lnTo>
                    <a:pt x="311810" y="123228"/>
                  </a:lnTo>
                  <a:close/>
                </a:path>
                <a:path w="458470" h="438785">
                  <a:moveTo>
                    <a:pt x="315252" y="91376"/>
                  </a:moveTo>
                  <a:lnTo>
                    <a:pt x="314744" y="90157"/>
                  </a:lnTo>
                  <a:lnTo>
                    <a:pt x="314388" y="89700"/>
                  </a:lnTo>
                  <a:lnTo>
                    <a:pt x="315252" y="91376"/>
                  </a:lnTo>
                  <a:close/>
                </a:path>
                <a:path w="458470" h="438785">
                  <a:moveTo>
                    <a:pt x="315810" y="105333"/>
                  </a:moveTo>
                  <a:lnTo>
                    <a:pt x="313867" y="104178"/>
                  </a:lnTo>
                  <a:lnTo>
                    <a:pt x="315074" y="105448"/>
                  </a:lnTo>
                  <a:lnTo>
                    <a:pt x="315722" y="105448"/>
                  </a:lnTo>
                  <a:close/>
                </a:path>
                <a:path w="458470" h="438785">
                  <a:moveTo>
                    <a:pt x="316407" y="143548"/>
                  </a:moveTo>
                  <a:lnTo>
                    <a:pt x="315112" y="141008"/>
                  </a:lnTo>
                  <a:lnTo>
                    <a:pt x="314464" y="139738"/>
                  </a:lnTo>
                  <a:lnTo>
                    <a:pt x="309638" y="139738"/>
                  </a:lnTo>
                  <a:lnTo>
                    <a:pt x="311823" y="142278"/>
                  </a:lnTo>
                  <a:lnTo>
                    <a:pt x="314007" y="141224"/>
                  </a:lnTo>
                  <a:lnTo>
                    <a:pt x="316407" y="143548"/>
                  </a:lnTo>
                  <a:close/>
                </a:path>
                <a:path w="458470" h="438785">
                  <a:moveTo>
                    <a:pt x="318414" y="94018"/>
                  </a:moveTo>
                  <a:lnTo>
                    <a:pt x="318058" y="92036"/>
                  </a:lnTo>
                  <a:lnTo>
                    <a:pt x="315937" y="94018"/>
                  </a:lnTo>
                  <a:lnTo>
                    <a:pt x="318414" y="94018"/>
                  </a:lnTo>
                  <a:close/>
                </a:path>
                <a:path w="458470" h="438785">
                  <a:moveTo>
                    <a:pt x="318439" y="91694"/>
                  </a:moveTo>
                  <a:lnTo>
                    <a:pt x="317969" y="91478"/>
                  </a:lnTo>
                  <a:lnTo>
                    <a:pt x="318058" y="92036"/>
                  </a:lnTo>
                  <a:lnTo>
                    <a:pt x="318439" y="91694"/>
                  </a:lnTo>
                  <a:close/>
                </a:path>
                <a:path w="458470" h="438785">
                  <a:moveTo>
                    <a:pt x="318668" y="132118"/>
                  </a:moveTo>
                  <a:lnTo>
                    <a:pt x="318008" y="132118"/>
                  </a:lnTo>
                  <a:lnTo>
                    <a:pt x="318592" y="132334"/>
                  </a:lnTo>
                  <a:lnTo>
                    <a:pt x="318668" y="132118"/>
                  </a:lnTo>
                  <a:close/>
                </a:path>
                <a:path w="458470" h="438785">
                  <a:moveTo>
                    <a:pt x="319747" y="133388"/>
                  </a:moveTo>
                  <a:lnTo>
                    <a:pt x="319341" y="132600"/>
                  </a:lnTo>
                  <a:lnTo>
                    <a:pt x="318592" y="132334"/>
                  </a:lnTo>
                  <a:lnTo>
                    <a:pt x="318211" y="133388"/>
                  </a:lnTo>
                  <a:lnTo>
                    <a:pt x="319747" y="133388"/>
                  </a:lnTo>
                  <a:close/>
                </a:path>
                <a:path w="458470" h="438785">
                  <a:moveTo>
                    <a:pt x="319874" y="175831"/>
                  </a:moveTo>
                  <a:lnTo>
                    <a:pt x="319214" y="175260"/>
                  </a:lnTo>
                  <a:lnTo>
                    <a:pt x="315290" y="175526"/>
                  </a:lnTo>
                  <a:lnTo>
                    <a:pt x="316420" y="176479"/>
                  </a:lnTo>
                  <a:lnTo>
                    <a:pt x="319874" y="175831"/>
                  </a:lnTo>
                  <a:close/>
                </a:path>
                <a:path w="458470" h="438785">
                  <a:moveTo>
                    <a:pt x="320128" y="74955"/>
                  </a:moveTo>
                  <a:lnTo>
                    <a:pt x="319074" y="74764"/>
                  </a:lnTo>
                  <a:lnTo>
                    <a:pt x="319392" y="75755"/>
                  </a:lnTo>
                  <a:lnTo>
                    <a:pt x="320128" y="74955"/>
                  </a:lnTo>
                  <a:close/>
                </a:path>
                <a:path w="458470" h="438785">
                  <a:moveTo>
                    <a:pt x="323964" y="207048"/>
                  </a:moveTo>
                  <a:lnTo>
                    <a:pt x="323519" y="204508"/>
                  </a:lnTo>
                  <a:lnTo>
                    <a:pt x="319747" y="207048"/>
                  </a:lnTo>
                  <a:lnTo>
                    <a:pt x="323964" y="207048"/>
                  </a:lnTo>
                  <a:close/>
                </a:path>
                <a:path w="458470" h="438785">
                  <a:moveTo>
                    <a:pt x="325755" y="213029"/>
                  </a:moveTo>
                  <a:lnTo>
                    <a:pt x="325221" y="212712"/>
                  </a:lnTo>
                  <a:lnTo>
                    <a:pt x="323596" y="213423"/>
                  </a:lnTo>
                  <a:lnTo>
                    <a:pt x="322719" y="214668"/>
                  </a:lnTo>
                  <a:lnTo>
                    <a:pt x="324548" y="214960"/>
                  </a:lnTo>
                  <a:lnTo>
                    <a:pt x="324586" y="214096"/>
                  </a:lnTo>
                  <a:lnTo>
                    <a:pt x="325755" y="213029"/>
                  </a:lnTo>
                  <a:close/>
                </a:path>
                <a:path w="458470" h="438785">
                  <a:moveTo>
                    <a:pt x="326694" y="201968"/>
                  </a:moveTo>
                  <a:lnTo>
                    <a:pt x="323926" y="203238"/>
                  </a:lnTo>
                  <a:lnTo>
                    <a:pt x="324472" y="203238"/>
                  </a:lnTo>
                  <a:lnTo>
                    <a:pt x="325869" y="202793"/>
                  </a:lnTo>
                  <a:lnTo>
                    <a:pt x="326694" y="201968"/>
                  </a:lnTo>
                  <a:close/>
                </a:path>
                <a:path w="458470" h="438785">
                  <a:moveTo>
                    <a:pt x="327774" y="220256"/>
                  </a:moveTo>
                  <a:lnTo>
                    <a:pt x="327355" y="219748"/>
                  </a:lnTo>
                  <a:lnTo>
                    <a:pt x="326301" y="218478"/>
                  </a:lnTo>
                  <a:lnTo>
                    <a:pt x="324294" y="218478"/>
                  </a:lnTo>
                  <a:lnTo>
                    <a:pt x="325196" y="221018"/>
                  </a:lnTo>
                  <a:lnTo>
                    <a:pt x="325767" y="221018"/>
                  </a:lnTo>
                  <a:lnTo>
                    <a:pt x="326313" y="219748"/>
                  </a:lnTo>
                  <a:lnTo>
                    <a:pt x="327774" y="220256"/>
                  </a:lnTo>
                  <a:close/>
                </a:path>
                <a:path w="458470" h="438785">
                  <a:moveTo>
                    <a:pt x="328307" y="203238"/>
                  </a:moveTo>
                  <a:lnTo>
                    <a:pt x="327761" y="202184"/>
                  </a:lnTo>
                  <a:lnTo>
                    <a:pt x="325869" y="202793"/>
                  </a:lnTo>
                  <a:lnTo>
                    <a:pt x="325424" y="203238"/>
                  </a:lnTo>
                  <a:lnTo>
                    <a:pt x="328307" y="203238"/>
                  </a:lnTo>
                  <a:close/>
                </a:path>
                <a:path w="458470" h="438785">
                  <a:moveTo>
                    <a:pt x="329984" y="221018"/>
                  </a:moveTo>
                  <a:lnTo>
                    <a:pt x="327774" y="220256"/>
                  </a:lnTo>
                  <a:lnTo>
                    <a:pt x="328409" y="221018"/>
                  </a:lnTo>
                  <a:lnTo>
                    <a:pt x="329984" y="221018"/>
                  </a:lnTo>
                  <a:close/>
                </a:path>
                <a:path w="458470" h="438785">
                  <a:moveTo>
                    <a:pt x="330352" y="397370"/>
                  </a:moveTo>
                  <a:lnTo>
                    <a:pt x="329882" y="396252"/>
                  </a:lnTo>
                  <a:lnTo>
                    <a:pt x="330250" y="397522"/>
                  </a:lnTo>
                  <a:lnTo>
                    <a:pt x="330352" y="397370"/>
                  </a:lnTo>
                  <a:close/>
                </a:path>
                <a:path w="458470" h="438785">
                  <a:moveTo>
                    <a:pt x="331533" y="25247"/>
                  </a:moveTo>
                  <a:lnTo>
                    <a:pt x="331279" y="23926"/>
                  </a:lnTo>
                  <a:lnTo>
                    <a:pt x="329831" y="24828"/>
                  </a:lnTo>
                  <a:lnTo>
                    <a:pt x="329184" y="24599"/>
                  </a:lnTo>
                  <a:lnTo>
                    <a:pt x="330060" y="25628"/>
                  </a:lnTo>
                  <a:lnTo>
                    <a:pt x="330288" y="25882"/>
                  </a:lnTo>
                  <a:lnTo>
                    <a:pt x="331533" y="25247"/>
                  </a:lnTo>
                  <a:close/>
                </a:path>
                <a:path w="458470" h="438785">
                  <a:moveTo>
                    <a:pt x="333006" y="99707"/>
                  </a:moveTo>
                  <a:lnTo>
                    <a:pt x="331241" y="99555"/>
                  </a:lnTo>
                  <a:lnTo>
                    <a:pt x="331762" y="99923"/>
                  </a:lnTo>
                  <a:lnTo>
                    <a:pt x="332308" y="100291"/>
                  </a:lnTo>
                  <a:lnTo>
                    <a:pt x="332651" y="100660"/>
                  </a:lnTo>
                  <a:lnTo>
                    <a:pt x="332879" y="100126"/>
                  </a:lnTo>
                  <a:lnTo>
                    <a:pt x="333006" y="99707"/>
                  </a:lnTo>
                  <a:close/>
                </a:path>
                <a:path w="458470" h="438785">
                  <a:moveTo>
                    <a:pt x="333184" y="101574"/>
                  </a:moveTo>
                  <a:lnTo>
                    <a:pt x="333070" y="101117"/>
                  </a:lnTo>
                  <a:lnTo>
                    <a:pt x="332651" y="100660"/>
                  </a:lnTo>
                  <a:lnTo>
                    <a:pt x="332409" y="101092"/>
                  </a:lnTo>
                  <a:lnTo>
                    <a:pt x="332092" y="101612"/>
                  </a:lnTo>
                  <a:lnTo>
                    <a:pt x="332536" y="102095"/>
                  </a:lnTo>
                  <a:lnTo>
                    <a:pt x="333184" y="101574"/>
                  </a:lnTo>
                  <a:close/>
                </a:path>
                <a:path w="458470" h="438785">
                  <a:moveTo>
                    <a:pt x="333362" y="16764"/>
                  </a:moveTo>
                  <a:lnTo>
                    <a:pt x="333349" y="15951"/>
                  </a:lnTo>
                  <a:lnTo>
                    <a:pt x="329184" y="17780"/>
                  </a:lnTo>
                  <a:lnTo>
                    <a:pt x="333362" y="16764"/>
                  </a:lnTo>
                  <a:close/>
                </a:path>
                <a:path w="458470" h="438785">
                  <a:moveTo>
                    <a:pt x="336080" y="16116"/>
                  </a:moveTo>
                  <a:lnTo>
                    <a:pt x="333362" y="16764"/>
                  </a:lnTo>
                  <a:lnTo>
                    <a:pt x="333362" y="17043"/>
                  </a:lnTo>
                  <a:lnTo>
                    <a:pt x="335724" y="16929"/>
                  </a:lnTo>
                  <a:lnTo>
                    <a:pt x="336080" y="16116"/>
                  </a:lnTo>
                  <a:close/>
                </a:path>
                <a:path w="458470" h="438785">
                  <a:moveTo>
                    <a:pt x="336308" y="16903"/>
                  </a:moveTo>
                  <a:lnTo>
                    <a:pt x="335724" y="16929"/>
                  </a:lnTo>
                  <a:lnTo>
                    <a:pt x="334899" y="18859"/>
                  </a:lnTo>
                  <a:lnTo>
                    <a:pt x="336308" y="16903"/>
                  </a:lnTo>
                  <a:close/>
                </a:path>
                <a:path w="458470" h="438785">
                  <a:moveTo>
                    <a:pt x="337223" y="123228"/>
                  </a:moveTo>
                  <a:lnTo>
                    <a:pt x="335927" y="121958"/>
                  </a:lnTo>
                  <a:lnTo>
                    <a:pt x="335114" y="121958"/>
                  </a:lnTo>
                  <a:lnTo>
                    <a:pt x="337223" y="123228"/>
                  </a:lnTo>
                  <a:close/>
                </a:path>
                <a:path w="458470" h="438785">
                  <a:moveTo>
                    <a:pt x="337756" y="83858"/>
                  </a:moveTo>
                  <a:close/>
                </a:path>
                <a:path w="458470" h="438785">
                  <a:moveTo>
                    <a:pt x="337921" y="85128"/>
                  </a:moveTo>
                  <a:lnTo>
                    <a:pt x="337718" y="83870"/>
                  </a:lnTo>
                  <a:lnTo>
                    <a:pt x="334340" y="85128"/>
                  </a:lnTo>
                  <a:lnTo>
                    <a:pt x="334810" y="85128"/>
                  </a:lnTo>
                  <a:lnTo>
                    <a:pt x="335483" y="86461"/>
                  </a:lnTo>
                  <a:lnTo>
                    <a:pt x="337324" y="85775"/>
                  </a:lnTo>
                  <a:lnTo>
                    <a:pt x="334975" y="85128"/>
                  </a:lnTo>
                  <a:lnTo>
                    <a:pt x="337921" y="85128"/>
                  </a:lnTo>
                  <a:close/>
                </a:path>
                <a:path w="458470" h="438785">
                  <a:moveTo>
                    <a:pt x="338302" y="131381"/>
                  </a:moveTo>
                  <a:lnTo>
                    <a:pt x="338061" y="130987"/>
                  </a:lnTo>
                  <a:lnTo>
                    <a:pt x="337540" y="130568"/>
                  </a:lnTo>
                  <a:lnTo>
                    <a:pt x="338226" y="129578"/>
                  </a:lnTo>
                  <a:lnTo>
                    <a:pt x="335953" y="129578"/>
                  </a:lnTo>
                  <a:lnTo>
                    <a:pt x="336588" y="130848"/>
                  </a:lnTo>
                  <a:lnTo>
                    <a:pt x="337350" y="130848"/>
                  </a:lnTo>
                  <a:lnTo>
                    <a:pt x="337527" y="130581"/>
                  </a:lnTo>
                  <a:lnTo>
                    <a:pt x="337591" y="130721"/>
                  </a:lnTo>
                  <a:lnTo>
                    <a:pt x="338302" y="131381"/>
                  </a:lnTo>
                  <a:close/>
                </a:path>
                <a:path w="458470" h="438785">
                  <a:moveTo>
                    <a:pt x="338747" y="16776"/>
                  </a:moveTo>
                  <a:lnTo>
                    <a:pt x="338404" y="16548"/>
                  </a:lnTo>
                  <a:lnTo>
                    <a:pt x="338518" y="17208"/>
                  </a:lnTo>
                  <a:lnTo>
                    <a:pt x="338747" y="16776"/>
                  </a:lnTo>
                  <a:close/>
                </a:path>
                <a:path w="458470" h="438785">
                  <a:moveTo>
                    <a:pt x="338772" y="22440"/>
                  </a:moveTo>
                  <a:lnTo>
                    <a:pt x="337667" y="20358"/>
                  </a:lnTo>
                  <a:lnTo>
                    <a:pt x="337743" y="22186"/>
                  </a:lnTo>
                  <a:lnTo>
                    <a:pt x="338772" y="22440"/>
                  </a:lnTo>
                  <a:close/>
                </a:path>
                <a:path w="458470" h="438785">
                  <a:moveTo>
                    <a:pt x="340207" y="144818"/>
                  </a:moveTo>
                  <a:lnTo>
                    <a:pt x="338899" y="144818"/>
                  </a:lnTo>
                  <a:lnTo>
                    <a:pt x="339331" y="145580"/>
                  </a:lnTo>
                  <a:lnTo>
                    <a:pt x="340207" y="144818"/>
                  </a:lnTo>
                  <a:close/>
                </a:path>
                <a:path w="458470" h="438785">
                  <a:moveTo>
                    <a:pt x="341769" y="42291"/>
                  </a:moveTo>
                  <a:lnTo>
                    <a:pt x="341566" y="42265"/>
                  </a:lnTo>
                  <a:lnTo>
                    <a:pt x="341249" y="42316"/>
                  </a:lnTo>
                  <a:lnTo>
                    <a:pt x="340931" y="42379"/>
                  </a:lnTo>
                  <a:lnTo>
                    <a:pt x="341198" y="42405"/>
                  </a:lnTo>
                  <a:lnTo>
                    <a:pt x="341503" y="42392"/>
                  </a:lnTo>
                  <a:lnTo>
                    <a:pt x="341769" y="42291"/>
                  </a:lnTo>
                  <a:close/>
                </a:path>
                <a:path w="458470" h="438785">
                  <a:moveTo>
                    <a:pt x="342646" y="377202"/>
                  </a:moveTo>
                  <a:lnTo>
                    <a:pt x="341617" y="375932"/>
                  </a:lnTo>
                  <a:lnTo>
                    <a:pt x="341807" y="379742"/>
                  </a:lnTo>
                  <a:lnTo>
                    <a:pt x="342049" y="378472"/>
                  </a:lnTo>
                  <a:lnTo>
                    <a:pt x="342646" y="377202"/>
                  </a:lnTo>
                  <a:close/>
                </a:path>
                <a:path w="458470" h="438785">
                  <a:moveTo>
                    <a:pt x="343496" y="171843"/>
                  </a:moveTo>
                  <a:lnTo>
                    <a:pt x="342417" y="172275"/>
                  </a:lnTo>
                  <a:lnTo>
                    <a:pt x="341833" y="172707"/>
                  </a:lnTo>
                  <a:lnTo>
                    <a:pt x="341439" y="173113"/>
                  </a:lnTo>
                  <a:lnTo>
                    <a:pt x="341680" y="173151"/>
                  </a:lnTo>
                  <a:lnTo>
                    <a:pt x="341896" y="173228"/>
                  </a:lnTo>
                  <a:lnTo>
                    <a:pt x="342252" y="173240"/>
                  </a:lnTo>
                  <a:lnTo>
                    <a:pt x="343496" y="171843"/>
                  </a:lnTo>
                  <a:close/>
                </a:path>
                <a:path w="458470" h="438785">
                  <a:moveTo>
                    <a:pt x="344424" y="181648"/>
                  </a:moveTo>
                  <a:lnTo>
                    <a:pt x="343738" y="180378"/>
                  </a:lnTo>
                  <a:lnTo>
                    <a:pt x="343281" y="180568"/>
                  </a:lnTo>
                  <a:lnTo>
                    <a:pt x="344424" y="181648"/>
                  </a:lnTo>
                  <a:close/>
                </a:path>
                <a:path w="458470" h="438785">
                  <a:moveTo>
                    <a:pt x="348564" y="24155"/>
                  </a:moveTo>
                  <a:close/>
                </a:path>
                <a:path w="458470" h="438785">
                  <a:moveTo>
                    <a:pt x="349224" y="23558"/>
                  </a:moveTo>
                  <a:lnTo>
                    <a:pt x="347878" y="22898"/>
                  </a:lnTo>
                  <a:lnTo>
                    <a:pt x="348564" y="24155"/>
                  </a:lnTo>
                  <a:lnTo>
                    <a:pt x="349224" y="23558"/>
                  </a:lnTo>
                  <a:close/>
                </a:path>
                <a:path w="458470" h="438785">
                  <a:moveTo>
                    <a:pt x="349402" y="5118"/>
                  </a:moveTo>
                  <a:lnTo>
                    <a:pt x="347484" y="5118"/>
                  </a:lnTo>
                  <a:lnTo>
                    <a:pt x="349021" y="5664"/>
                  </a:lnTo>
                  <a:lnTo>
                    <a:pt x="349402" y="5118"/>
                  </a:lnTo>
                  <a:close/>
                </a:path>
                <a:path w="458470" h="438785">
                  <a:moveTo>
                    <a:pt x="350456" y="24168"/>
                  </a:moveTo>
                  <a:lnTo>
                    <a:pt x="349948" y="22898"/>
                  </a:lnTo>
                  <a:lnTo>
                    <a:pt x="349224" y="23558"/>
                  </a:lnTo>
                  <a:lnTo>
                    <a:pt x="350456" y="24168"/>
                  </a:lnTo>
                  <a:close/>
                </a:path>
                <a:path w="458470" h="438785">
                  <a:moveTo>
                    <a:pt x="351078" y="6388"/>
                  </a:moveTo>
                  <a:lnTo>
                    <a:pt x="349021" y="5664"/>
                  </a:lnTo>
                  <a:lnTo>
                    <a:pt x="348513" y="6388"/>
                  </a:lnTo>
                  <a:lnTo>
                    <a:pt x="344335" y="3848"/>
                  </a:lnTo>
                  <a:lnTo>
                    <a:pt x="347433" y="7658"/>
                  </a:lnTo>
                  <a:lnTo>
                    <a:pt x="346176" y="7658"/>
                  </a:lnTo>
                  <a:lnTo>
                    <a:pt x="343623" y="6388"/>
                  </a:lnTo>
                  <a:lnTo>
                    <a:pt x="343242" y="5118"/>
                  </a:lnTo>
                  <a:lnTo>
                    <a:pt x="340690" y="6388"/>
                  </a:lnTo>
                  <a:lnTo>
                    <a:pt x="344462" y="7658"/>
                  </a:lnTo>
                  <a:lnTo>
                    <a:pt x="341033" y="7658"/>
                  </a:lnTo>
                  <a:lnTo>
                    <a:pt x="339572" y="7658"/>
                  </a:lnTo>
                  <a:lnTo>
                    <a:pt x="336334" y="8928"/>
                  </a:lnTo>
                  <a:lnTo>
                    <a:pt x="341769" y="11468"/>
                  </a:lnTo>
                  <a:lnTo>
                    <a:pt x="337947" y="11468"/>
                  </a:lnTo>
                  <a:lnTo>
                    <a:pt x="338493" y="15278"/>
                  </a:lnTo>
                  <a:lnTo>
                    <a:pt x="341109" y="12738"/>
                  </a:lnTo>
                  <a:lnTo>
                    <a:pt x="343166" y="15278"/>
                  </a:lnTo>
                  <a:lnTo>
                    <a:pt x="348907" y="15278"/>
                  </a:lnTo>
                  <a:lnTo>
                    <a:pt x="347687" y="12738"/>
                  </a:lnTo>
                  <a:lnTo>
                    <a:pt x="344347" y="11468"/>
                  </a:lnTo>
                  <a:lnTo>
                    <a:pt x="343369" y="8928"/>
                  </a:lnTo>
                  <a:lnTo>
                    <a:pt x="345287" y="7658"/>
                  </a:lnTo>
                  <a:lnTo>
                    <a:pt x="346938" y="10198"/>
                  </a:lnTo>
                  <a:lnTo>
                    <a:pt x="348869" y="8928"/>
                  </a:lnTo>
                  <a:lnTo>
                    <a:pt x="348094" y="6388"/>
                  </a:lnTo>
                  <a:lnTo>
                    <a:pt x="348919" y="7658"/>
                  </a:lnTo>
                  <a:lnTo>
                    <a:pt x="351028" y="7658"/>
                  </a:lnTo>
                  <a:lnTo>
                    <a:pt x="351078" y="6388"/>
                  </a:lnTo>
                  <a:close/>
                </a:path>
                <a:path w="458470" h="438785">
                  <a:moveTo>
                    <a:pt x="351396" y="18542"/>
                  </a:moveTo>
                  <a:lnTo>
                    <a:pt x="349872" y="16548"/>
                  </a:lnTo>
                  <a:lnTo>
                    <a:pt x="344208" y="16548"/>
                  </a:lnTo>
                  <a:lnTo>
                    <a:pt x="338861" y="16548"/>
                  </a:lnTo>
                  <a:lnTo>
                    <a:pt x="338747" y="16776"/>
                  </a:lnTo>
                  <a:lnTo>
                    <a:pt x="340321" y="17818"/>
                  </a:lnTo>
                  <a:lnTo>
                    <a:pt x="338721" y="18427"/>
                  </a:lnTo>
                  <a:lnTo>
                    <a:pt x="338620" y="17818"/>
                  </a:lnTo>
                  <a:lnTo>
                    <a:pt x="338518" y="17208"/>
                  </a:lnTo>
                  <a:lnTo>
                    <a:pt x="338201" y="17818"/>
                  </a:lnTo>
                  <a:lnTo>
                    <a:pt x="336931" y="16548"/>
                  </a:lnTo>
                  <a:lnTo>
                    <a:pt x="338429" y="18542"/>
                  </a:lnTo>
                  <a:lnTo>
                    <a:pt x="338734" y="18542"/>
                  </a:lnTo>
                  <a:lnTo>
                    <a:pt x="351396" y="18542"/>
                  </a:lnTo>
                  <a:close/>
                </a:path>
                <a:path w="458470" h="438785">
                  <a:moveTo>
                    <a:pt x="352272" y="723"/>
                  </a:moveTo>
                  <a:lnTo>
                    <a:pt x="352044" y="38"/>
                  </a:lnTo>
                  <a:lnTo>
                    <a:pt x="350824" y="38"/>
                  </a:lnTo>
                  <a:lnTo>
                    <a:pt x="352272" y="723"/>
                  </a:lnTo>
                  <a:close/>
                </a:path>
                <a:path w="458470" h="438785">
                  <a:moveTo>
                    <a:pt x="352793" y="20358"/>
                  </a:moveTo>
                  <a:lnTo>
                    <a:pt x="351815" y="19088"/>
                  </a:lnTo>
                  <a:lnTo>
                    <a:pt x="338848" y="19088"/>
                  </a:lnTo>
                  <a:lnTo>
                    <a:pt x="336981" y="19088"/>
                  </a:lnTo>
                  <a:lnTo>
                    <a:pt x="340690" y="22898"/>
                  </a:lnTo>
                  <a:lnTo>
                    <a:pt x="339521" y="22631"/>
                  </a:lnTo>
                  <a:lnTo>
                    <a:pt x="339521" y="25438"/>
                  </a:lnTo>
                  <a:lnTo>
                    <a:pt x="336613" y="25438"/>
                  </a:lnTo>
                  <a:lnTo>
                    <a:pt x="333806" y="24168"/>
                  </a:lnTo>
                  <a:lnTo>
                    <a:pt x="335534" y="22999"/>
                  </a:lnTo>
                  <a:lnTo>
                    <a:pt x="339521" y="25438"/>
                  </a:lnTo>
                  <a:lnTo>
                    <a:pt x="339521" y="22631"/>
                  </a:lnTo>
                  <a:lnTo>
                    <a:pt x="338772" y="22440"/>
                  </a:lnTo>
                  <a:lnTo>
                    <a:pt x="339026" y="22898"/>
                  </a:lnTo>
                  <a:lnTo>
                    <a:pt x="337756" y="22618"/>
                  </a:lnTo>
                  <a:lnTo>
                    <a:pt x="337743" y="22186"/>
                  </a:lnTo>
                  <a:lnTo>
                    <a:pt x="335407" y="21628"/>
                  </a:lnTo>
                  <a:lnTo>
                    <a:pt x="336880" y="22428"/>
                  </a:lnTo>
                  <a:lnTo>
                    <a:pt x="333298" y="21628"/>
                  </a:lnTo>
                  <a:lnTo>
                    <a:pt x="335495" y="22974"/>
                  </a:lnTo>
                  <a:lnTo>
                    <a:pt x="332752" y="24168"/>
                  </a:lnTo>
                  <a:lnTo>
                    <a:pt x="337451" y="26708"/>
                  </a:lnTo>
                  <a:lnTo>
                    <a:pt x="331012" y="26708"/>
                  </a:lnTo>
                  <a:lnTo>
                    <a:pt x="331660" y="27978"/>
                  </a:lnTo>
                  <a:lnTo>
                    <a:pt x="335559" y="29248"/>
                  </a:lnTo>
                  <a:lnTo>
                    <a:pt x="332663" y="30518"/>
                  </a:lnTo>
                  <a:lnTo>
                    <a:pt x="333502" y="33058"/>
                  </a:lnTo>
                  <a:lnTo>
                    <a:pt x="332219" y="33058"/>
                  </a:lnTo>
                  <a:lnTo>
                    <a:pt x="330428" y="36868"/>
                  </a:lnTo>
                  <a:lnTo>
                    <a:pt x="328574" y="38138"/>
                  </a:lnTo>
                  <a:lnTo>
                    <a:pt x="327926" y="38138"/>
                  </a:lnTo>
                  <a:lnTo>
                    <a:pt x="331812" y="39408"/>
                  </a:lnTo>
                  <a:lnTo>
                    <a:pt x="330606" y="40678"/>
                  </a:lnTo>
                  <a:lnTo>
                    <a:pt x="331089" y="41948"/>
                  </a:lnTo>
                  <a:lnTo>
                    <a:pt x="328714" y="41948"/>
                  </a:lnTo>
                  <a:lnTo>
                    <a:pt x="327837" y="40678"/>
                  </a:lnTo>
                  <a:lnTo>
                    <a:pt x="326961" y="40678"/>
                  </a:lnTo>
                  <a:lnTo>
                    <a:pt x="326656" y="41948"/>
                  </a:lnTo>
                  <a:lnTo>
                    <a:pt x="327863" y="41948"/>
                  </a:lnTo>
                  <a:lnTo>
                    <a:pt x="328434" y="43218"/>
                  </a:lnTo>
                  <a:lnTo>
                    <a:pt x="325780" y="43218"/>
                  </a:lnTo>
                  <a:lnTo>
                    <a:pt x="325539" y="44488"/>
                  </a:lnTo>
                  <a:lnTo>
                    <a:pt x="328650" y="47028"/>
                  </a:lnTo>
                  <a:lnTo>
                    <a:pt x="326250" y="48298"/>
                  </a:lnTo>
                  <a:lnTo>
                    <a:pt x="329018" y="49568"/>
                  </a:lnTo>
                  <a:lnTo>
                    <a:pt x="334314" y="48298"/>
                  </a:lnTo>
                  <a:lnTo>
                    <a:pt x="335800" y="50838"/>
                  </a:lnTo>
                  <a:lnTo>
                    <a:pt x="332282" y="50838"/>
                  </a:lnTo>
                  <a:lnTo>
                    <a:pt x="331317" y="49568"/>
                  </a:lnTo>
                  <a:lnTo>
                    <a:pt x="331152" y="49568"/>
                  </a:lnTo>
                  <a:lnTo>
                    <a:pt x="331660" y="50838"/>
                  </a:lnTo>
                  <a:lnTo>
                    <a:pt x="329184" y="49568"/>
                  </a:lnTo>
                  <a:lnTo>
                    <a:pt x="327901" y="50838"/>
                  </a:lnTo>
                  <a:lnTo>
                    <a:pt x="328701" y="50838"/>
                  </a:lnTo>
                  <a:lnTo>
                    <a:pt x="329209" y="52108"/>
                  </a:lnTo>
                  <a:lnTo>
                    <a:pt x="327507" y="50838"/>
                  </a:lnTo>
                  <a:lnTo>
                    <a:pt x="327190" y="50838"/>
                  </a:lnTo>
                  <a:lnTo>
                    <a:pt x="325716" y="52108"/>
                  </a:lnTo>
                  <a:lnTo>
                    <a:pt x="326936" y="52108"/>
                  </a:lnTo>
                  <a:lnTo>
                    <a:pt x="327088" y="53378"/>
                  </a:lnTo>
                  <a:lnTo>
                    <a:pt x="326948" y="54648"/>
                  </a:lnTo>
                  <a:lnTo>
                    <a:pt x="324408" y="53378"/>
                  </a:lnTo>
                  <a:lnTo>
                    <a:pt x="323113" y="54648"/>
                  </a:lnTo>
                  <a:lnTo>
                    <a:pt x="324535" y="54648"/>
                  </a:lnTo>
                  <a:lnTo>
                    <a:pt x="322795" y="55918"/>
                  </a:lnTo>
                  <a:lnTo>
                    <a:pt x="326021" y="55918"/>
                  </a:lnTo>
                  <a:lnTo>
                    <a:pt x="325894" y="57188"/>
                  </a:lnTo>
                  <a:lnTo>
                    <a:pt x="323469" y="57188"/>
                  </a:lnTo>
                  <a:lnTo>
                    <a:pt x="324751" y="58458"/>
                  </a:lnTo>
                  <a:lnTo>
                    <a:pt x="323151" y="60998"/>
                  </a:lnTo>
                  <a:lnTo>
                    <a:pt x="327152" y="60998"/>
                  </a:lnTo>
                  <a:lnTo>
                    <a:pt x="329857" y="63538"/>
                  </a:lnTo>
                  <a:lnTo>
                    <a:pt x="324256" y="66078"/>
                  </a:lnTo>
                  <a:lnTo>
                    <a:pt x="325132" y="69888"/>
                  </a:lnTo>
                  <a:lnTo>
                    <a:pt x="324053" y="69888"/>
                  </a:lnTo>
                  <a:lnTo>
                    <a:pt x="324942" y="71158"/>
                  </a:lnTo>
                  <a:lnTo>
                    <a:pt x="324192" y="73698"/>
                  </a:lnTo>
                  <a:lnTo>
                    <a:pt x="326428" y="74968"/>
                  </a:lnTo>
                  <a:lnTo>
                    <a:pt x="324294" y="76238"/>
                  </a:lnTo>
                  <a:lnTo>
                    <a:pt x="323037" y="74968"/>
                  </a:lnTo>
                  <a:lnTo>
                    <a:pt x="323697" y="77508"/>
                  </a:lnTo>
                  <a:lnTo>
                    <a:pt x="324916" y="77508"/>
                  </a:lnTo>
                  <a:lnTo>
                    <a:pt x="322910" y="78778"/>
                  </a:lnTo>
                  <a:lnTo>
                    <a:pt x="321564" y="77800"/>
                  </a:lnTo>
                  <a:lnTo>
                    <a:pt x="321462" y="78066"/>
                  </a:lnTo>
                  <a:lnTo>
                    <a:pt x="321475" y="77736"/>
                  </a:lnTo>
                  <a:lnTo>
                    <a:pt x="321157" y="77508"/>
                  </a:lnTo>
                  <a:lnTo>
                    <a:pt x="321170" y="78092"/>
                  </a:lnTo>
                  <a:lnTo>
                    <a:pt x="320560" y="78778"/>
                  </a:lnTo>
                  <a:lnTo>
                    <a:pt x="318757" y="78778"/>
                  </a:lnTo>
                  <a:lnTo>
                    <a:pt x="321538" y="81318"/>
                  </a:lnTo>
                  <a:lnTo>
                    <a:pt x="318820" y="80048"/>
                  </a:lnTo>
                  <a:lnTo>
                    <a:pt x="317893" y="82588"/>
                  </a:lnTo>
                  <a:lnTo>
                    <a:pt x="318630" y="83858"/>
                  </a:lnTo>
                  <a:lnTo>
                    <a:pt x="320763" y="82588"/>
                  </a:lnTo>
                  <a:lnTo>
                    <a:pt x="321056" y="83870"/>
                  </a:lnTo>
                  <a:lnTo>
                    <a:pt x="320408" y="85128"/>
                  </a:lnTo>
                  <a:lnTo>
                    <a:pt x="316788" y="83858"/>
                  </a:lnTo>
                  <a:lnTo>
                    <a:pt x="315696" y="86398"/>
                  </a:lnTo>
                  <a:lnTo>
                    <a:pt x="317461" y="88938"/>
                  </a:lnTo>
                  <a:lnTo>
                    <a:pt x="318668" y="91478"/>
                  </a:lnTo>
                  <a:lnTo>
                    <a:pt x="318439" y="91694"/>
                  </a:lnTo>
                  <a:lnTo>
                    <a:pt x="320890" y="92748"/>
                  </a:lnTo>
                  <a:lnTo>
                    <a:pt x="320205" y="94018"/>
                  </a:lnTo>
                  <a:lnTo>
                    <a:pt x="314744" y="95288"/>
                  </a:lnTo>
                  <a:lnTo>
                    <a:pt x="314680" y="96558"/>
                  </a:lnTo>
                  <a:lnTo>
                    <a:pt x="312432" y="97828"/>
                  </a:lnTo>
                  <a:lnTo>
                    <a:pt x="319747" y="99098"/>
                  </a:lnTo>
                  <a:lnTo>
                    <a:pt x="318287" y="101638"/>
                  </a:lnTo>
                  <a:lnTo>
                    <a:pt x="319620" y="100368"/>
                  </a:lnTo>
                  <a:lnTo>
                    <a:pt x="323138" y="100368"/>
                  </a:lnTo>
                  <a:lnTo>
                    <a:pt x="324294" y="102908"/>
                  </a:lnTo>
                  <a:lnTo>
                    <a:pt x="323748" y="104178"/>
                  </a:lnTo>
                  <a:lnTo>
                    <a:pt x="318706" y="104178"/>
                  </a:lnTo>
                  <a:lnTo>
                    <a:pt x="317690" y="102908"/>
                  </a:lnTo>
                  <a:lnTo>
                    <a:pt x="318465" y="102908"/>
                  </a:lnTo>
                  <a:lnTo>
                    <a:pt x="318008" y="101638"/>
                  </a:lnTo>
                  <a:lnTo>
                    <a:pt x="317322" y="101638"/>
                  </a:lnTo>
                  <a:lnTo>
                    <a:pt x="315950" y="102908"/>
                  </a:lnTo>
                  <a:lnTo>
                    <a:pt x="316001" y="105105"/>
                  </a:lnTo>
                  <a:lnTo>
                    <a:pt x="315810" y="105333"/>
                  </a:lnTo>
                  <a:lnTo>
                    <a:pt x="316001" y="105333"/>
                  </a:lnTo>
                  <a:lnTo>
                    <a:pt x="332016" y="105333"/>
                  </a:lnTo>
                  <a:lnTo>
                    <a:pt x="333286" y="104178"/>
                  </a:lnTo>
                  <a:lnTo>
                    <a:pt x="334962" y="105448"/>
                  </a:lnTo>
                  <a:lnTo>
                    <a:pt x="334264" y="102908"/>
                  </a:lnTo>
                  <a:lnTo>
                    <a:pt x="332638" y="104178"/>
                  </a:lnTo>
                  <a:lnTo>
                    <a:pt x="330568" y="102908"/>
                  </a:lnTo>
                  <a:lnTo>
                    <a:pt x="327393" y="104178"/>
                  </a:lnTo>
                  <a:lnTo>
                    <a:pt x="328637" y="102908"/>
                  </a:lnTo>
                  <a:lnTo>
                    <a:pt x="329044" y="102908"/>
                  </a:lnTo>
                  <a:lnTo>
                    <a:pt x="328701" y="100368"/>
                  </a:lnTo>
                  <a:lnTo>
                    <a:pt x="331241" y="100368"/>
                  </a:lnTo>
                  <a:lnTo>
                    <a:pt x="328701" y="99098"/>
                  </a:lnTo>
                  <a:lnTo>
                    <a:pt x="329831" y="97828"/>
                  </a:lnTo>
                  <a:lnTo>
                    <a:pt x="335292" y="97828"/>
                  </a:lnTo>
                  <a:lnTo>
                    <a:pt x="331914" y="96558"/>
                  </a:lnTo>
                  <a:lnTo>
                    <a:pt x="334695" y="94018"/>
                  </a:lnTo>
                  <a:lnTo>
                    <a:pt x="334162" y="93827"/>
                  </a:lnTo>
                  <a:lnTo>
                    <a:pt x="331825" y="92748"/>
                  </a:lnTo>
                  <a:lnTo>
                    <a:pt x="332803" y="91478"/>
                  </a:lnTo>
                  <a:lnTo>
                    <a:pt x="333235" y="91478"/>
                  </a:lnTo>
                  <a:lnTo>
                    <a:pt x="334962" y="92748"/>
                  </a:lnTo>
                  <a:lnTo>
                    <a:pt x="335318" y="91478"/>
                  </a:lnTo>
                  <a:lnTo>
                    <a:pt x="335686" y="90208"/>
                  </a:lnTo>
                  <a:lnTo>
                    <a:pt x="329653" y="92748"/>
                  </a:lnTo>
                  <a:lnTo>
                    <a:pt x="332168" y="90208"/>
                  </a:lnTo>
                  <a:lnTo>
                    <a:pt x="333184" y="90208"/>
                  </a:lnTo>
                  <a:lnTo>
                    <a:pt x="334619" y="88938"/>
                  </a:lnTo>
                  <a:lnTo>
                    <a:pt x="331927" y="86398"/>
                  </a:lnTo>
                  <a:lnTo>
                    <a:pt x="332727" y="85128"/>
                  </a:lnTo>
                  <a:lnTo>
                    <a:pt x="333540" y="83858"/>
                  </a:lnTo>
                  <a:lnTo>
                    <a:pt x="337718" y="83858"/>
                  </a:lnTo>
                  <a:lnTo>
                    <a:pt x="337515" y="82588"/>
                  </a:lnTo>
                  <a:lnTo>
                    <a:pt x="336550" y="81318"/>
                  </a:lnTo>
                  <a:lnTo>
                    <a:pt x="333667" y="77508"/>
                  </a:lnTo>
                  <a:lnTo>
                    <a:pt x="334327" y="76238"/>
                  </a:lnTo>
                  <a:lnTo>
                    <a:pt x="334975" y="74968"/>
                  </a:lnTo>
                  <a:lnTo>
                    <a:pt x="334454" y="74968"/>
                  </a:lnTo>
                  <a:lnTo>
                    <a:pt x="328650" y="73698"/>
                  </a:lnTo>
                  <a:lnTo>
                    <a:pt x="337566" y="73698"/>
                  </a:lnTo>
                  <a:lnTo>
                    <a:pt x="336346" y="72428"/>
                  </a:lnTo>
                  <a:lnTo>
                    <a:pt x="337654" y="72428"/>
                  </a:lnTo>
                  <a:lnTo>
                    <a:pt x="338302" y="71158"/>
                  </a:lnTo>
                  <a:lnTo>
                    <a:pt x="338963" y="69888"/>
                  </a:lnTo>
                  <a:lnTo>
                    <a:pt x="336994" y="67348"/>
                  </a:lnTo>
                  <a:lnTo>
                    <a:pt x="335737" y="63538"/>
                  </a:lnTo>
                  <a:lnTo>
                    <a:pt x="337172" y="64808"/>
                  </a:lnTo>
                  <a:lnTo>
                    <a:pt x="338721" y="63538"/>
                  </a:lnTo>
                  <a:lnTo>
                    <a:pt x="338505" y="60998"/>
                  </a:lnTo>
                  <a:lnTo>
                    <a:pt x="339420" y="59728"/>
                  </a:lnTo>
                  <a:lnTo>
                    <a:pt x="338010" y="59728"/>
                  </a:lnTo>
                  <a:lnTo>
                    <a:pt x="338391" y="58458"/>
                  </a:lnTo>
                  <a:lnTo>
                    <a:pt x="336143" y="58458"/>
                  </a:lnTo>
                  <a:lnTo>
                    <a:pt x="339648" y="55918"/>
                  </a:lnTo>
                  <a:lnTo>
                    <a:pt x="338988" y="53378"/>
                  </a:lnTo>
                  <a:lnTo>
                    <a:pt x="338035" y="49568"/>
                  </a:lnTo>
                  <a:lnTo>
                    <a:pt x="339369" y="48298"/>
                  </a:lnTo>
                  <a:lnTo>
                    <a:pt x="340702" y="47028"/>
                  </a:lnTo>
                  <a:lnTo>
                    <a:pt x="340652" y="48298"/>
                  </a:lnTo>
                  <a:lnTo>
                    <a:pt x="341884" y="48298"/>
                  </a:lnTo>
                  <a:lnTo>
                    <a:pt x="341591" y="47028"/>
                  </a:lnTo>
                  <a:lnTo>
                    <a:pt x="341401" y="45758"/>
                  </a:lnTo>
                  <a:lnTo>
                    <a:pt x="341210" y="44488"/>
                  </a:lnTo>
                  <a:lnTo>
                    <a:pt x="339585" y="44488"/>
                  </a:lnTo>
                  <a:lnTo>
                    <a:pt x="337477" y="45758"/>
                  </a:lnTo>
                  <a:lnTo>
                    <a:pt x="336080" y="44488"/>
                  </a:lnTo>
                  <a:lnTo>
                    <a:pt x="335140" y="43218"/>
                  </a:lnTo>
                  <a:lnTo>
                    <a:pt x="335343" y="41948"/>
                  </a:lnTo>
                  <a:lnTo>
                    <a:pt x="336651" y="44488"/>
                  </a:lnTo>
                  <a:lnTo>
                    <a:pt x="339382" y="43218"/>
                  </a:lnTo>
                  <a:lnTo>
                    <a:pt x="340131" y="43218"/>
                  </a:lnTo>
                  <a:lnTo>
                    <a:pt x="339331" y="41948"/>
                  </a:lnTo>
                  <a:lnTo>
                    <a:pt x="343408" y="41948"/>
                  </a:lnTo>
                  <a:lnTo>
                    <a:pt x="333565" y="40678"/>
                  </a:lnTo>
                  <a:lnTo>
                    <a:pt x="337134" y="39408"/>
                  </a:lnTo>
                  <a:lnTo>
                    <a:pt x="337947" y="39408"/>
                  </a:lnTo>
                  <a:lnTo>
                    <a:pt x="336397" y="38138"/>
                  </a:lnTo>
                  <a:lnTo>
                    <a:pt x="337019" y="36868"/>
                  </a:lnTo>
                  <a:lnTo>
                    <a:pt x="339979" y="36868"/>
                  </a:lnTo>
                  <a:lnTo>
                    <a:pt x="338137" y="38138"/>
                  </a:lnTo>
                  <a:lnTo>
                    <a:pt x="340512" y="38138"/>
                  </a:lnTo>
                  <a:lnTo>
                    <a:pt x="340664" y="36868"/>
                  </a:lnTo>
                  <a:lnTo>
                    <a:pt x="340385" y="36728"/>
                  </a:lnTo>
                  <a:lnTo>
                    <a:pt x="343687" y="35598"/>
                  </a:lnTo>
                  <a:lnTo>
                    <a:pt x="343522" y="35598"/>
                  </a:lnTo>
                  <a:lnTo>
                    <a:pt x="342849" y="35598"/>
                  </a:lnTo>
                  <a:lnTo>
                    <a:pt x="343623" y="34328"/>
                  </a:lnTo>
                  <a:lnTo>
                    <a:pt x="343522" y="35598"/>
                  </a:lnTo>
                  <a:lnTo>
                    <a:pt x="344551" y="34328"/>
                  </a:lnTo>
                  <a:lnTo>
                    <a:pt x="345579" y="33058"/>
                  </a:lnTo>
                  <a:lnTo>
                    <a:pt x="344538" y="33058"/>
                  </a:lnTo>
                  <a:lnTo>
                    <a:pt x="339737" y="31356"/>
                  </a:lnTo>
                  <a:lnTo>
                    <a:pt x="339737" y="36398"/>
                  </a:lnTo>
                  <a:lnTo>
                    <a:pt x="335648" y="34328"/>
                  </a:lnTo>
                  <a:lnTo>
                    <a:pt x="338823" y="34328"/>
                  </a:lnTo>
                  <a:lnTo>
                    <a:pt x="339496" y="35598"/>
                  </a:lnTo>
                  <a:lnTo>
                    <a:pt x="339318" y="35598"/>
                  </a:lnTo>
                  <a:lnTo>
                    <a:pt x="339737" y="36398"/>
                  </a:lnTo>
                  <a:lnTo>
                    <a:pt x="339737" y="31356"/>
                  </a:lnTo>
                  <a:lnTo>
                    <a:pt x="337413" y="30518"/>
                  </a:lnTo>
                  <a:lnTo>
                    <a:pt x="343966" y="30518"/>
                  </a:lnTo>
                  <a:lnTo>
                    <a:pt x="339585" y="26708"/>
                  </a:lnTo>
                  <a:lnTo>
                    <a:pt x="343712" y="29248"/>
                  </a:lnTo>
                  <a:lnTo>
                    <a:pt x="342188" y="27978"/>
                  </a:lnTo>
                  <a:lnTo>
                    <a:pt x="345605" y="27978"/>
                  </a:lnTo>
                  <a:lnTo>
                    <a:pt x="346671" y="28346"/>
                  </a:lnTo>
                  <a:lnTo>
                    <a:pt x="346151" y="28155"/>
                  </a:lnTo>
                  <a:lnTo>
                    <a:pt x="345757" y="28016"/>
                  </a:lnTo>
                  <a:lnTo>
                    <a:pt x="348526" y="27978"/>
                  </a:lnTo>
                  <a:lnTo>
                    <a:pt x="346138" y="26708"/>
                  </a:lnTo>
                  <a:lnTo>
                    <a:pt x="351002" y="26708"/>
                  </a:lnTo>
                  <a:lnTo>
                    <a:pt x="349250" y="25438"/>
                  </a:lnTo>
                  <a:lnTo>
                    <a:pt x="347510" y="24168"/>
                  </a:lnTo>
                  <a:lnTo>
                    <a:pt x="347256" y="24155"/>
                  </a:lnTo>
                  <a:lnTo>
                    <a:pt x="344157" y="20358"/>
                  </a:lnTo>
                  <a:lnTo>
                    <a:pt x="352793" y="20358"/>
                  </a:lnTo>
                  <a:close/>
                </a:path>
                <a:path w="458470" h="438785">
                  <a:moveTo>
                    <a:pt x="352818" y="227368"/>
                  </a:moveTo>
                  <a:lnTo>
                    <a:pt x="351650" y="227368"/>
                  </a:lnTo>
                  <a:lnTo>
                    <a:pt x="351624" y="227876"/>
                  </a:lnTo>
                  <a:lnTo>
                    <a:pt x="352818" y="227368"/>
                  </a:lnTo>
                  <a:close/>
                </a:path>
                <a:path w="458470" h="438785">
                  <a:moveTo>
                    <a:pt x="353072" y="10007"/>
                  </a:moveTo>
                  <a:lnTo>
                    <a:pt x="352869" y="9880"/>
                  </a:lnTo>
                  <a:lnTo>
                    <a:pt x="352526" y="9728"/>
                  </a:lnTo>
                  <a:lnTo>
                    <a:pt x="352018" y="9563"/>
                  </a:lnTo>
                  <a:lnTo>
                    <a:pt x="353072" y="10007"/>
                  </a:lnTo>
                  <a:close/>
                </a:path>
                <a:path w="458470" h="438785">
                  <a:moveTo>
                    <a:pt x="353237" y="6388"/>
                  </a:moveTo>
                  <a:lnTo>
                    <a:pt x="352640" y="5118"/>
                  </a:lnTo>
                  <a:lnTo>
                    <a:pt x="351078" y="3848"/>
                  </a:lnTo>
                  <a:lnTo>
                    <a:pt x="350532" y="2578"/>
                  </a:lnTo>
                  <a:lnTo>
                    <a:pt x="349897" y="2578"/>
                  </a:lnTo>
                  <a:lnTo>
                    <a:pt x="349516" y="1308"/>
                  </a:lnTo>
                  <a:lnTo>
                    <a:pt x="343204" y="38"/>
                  </a:lnTo>
                  <a:lnTo>
                    <a:pt x="349402" y="5118"/>
                  </a:lnTo>
                  <a:lnTo>
                    <a:pt x="350481" y="5118"/>
                  </a:lnTo>
                  <a:lnTo>
                    <a:pt x="352234" y="6388"/>
                  </a:lnTo>
                  <a:lnTo>
                    <a:pt x="353237" y="6388"/>
                  </a:lnTo>
                  <a:close/>
                </a:path>
                <a:path w="458470" h="438785">
                  <a:moveTo>
                    <a:pt x="353479" y="7327"/>
                  </a:moveTo>
                  <a:lnTo>
                    <a:pt x="353441" y="7035"/>
                  </a:lnTo>
                  <a:lnTo>
                    <a:pt x="353009" y="6858"/>
                  </a:lnTo>
                  <a:lnTo>
                    <a:pt x="352590" y="6718"/>
                  </a:lnTo>
                  <a:lnTo>
                    <a:pt x="352298" y="6718"/>
                  </a:lnTo>
                  <a:lnTo>
                    <a:pt x="353034" y="7023"/>
                  </a:lnTo>
                  <a:lnTo>
                    <a:pt x="353377" y="7239"/>
                  </a:lnTo>
                  <a:lnTo>
                    <a:pt x="353479" y="7454"/>
                  </a:lnTo>
                  <a:lnTo>
                    <a:pt x="353479" y="7327"/>
                  </a:lnTo>
                  <a:close/>
                </a:path>
                <a:path w="458470" h="438785">
                  <a:moveTo>
                    <a:pt x="353618" y="2095"/>
                  </a:moveTo>
                  <a:lnTo>
                    <a:pt x="353517" y="1308"/>
                  </a:lnTo>
                  <a:lnTo>
                    <a:pt x="352272" y="723"/>
                  </a:lnTo>
                  <a:lnTo>
                    <a:pt x="352463" y="1308"/>
                  </a:lnTo>
                  <a:lnTo>
                    <a:pt x="353618" y="2095"/>
                  </a:lnTo>
                  <a:close/>
                </a:path>
                <a:path w="458470" h="438785">
                  <a:moveTo>
                    <a:pt x="353999" y="10553"/>
                  </a:moveTo>
                  <a:lnTo>
                    <a:pt x="353910" y="10350"/>
                  </a:lnTo>
                  <a:lnTo>
                    <a:pt x="353072" y="10007"/>
                  </a:lnTo>
                  <a:lnTo>
                    <a:pt x="353999" y="10553"/>
                  </a:lnTo>
                  <a:close/>
                </a:path>
                <a:path w="458470" h="438785">
                  <a:moveTo>
                    <a:pt x="354050" y="5118"/>
                  </a:moveTo>
                  <a:lnTo>
                    <a:pt x="353669" y="2578"/>
                  </a:lnTo>
                  <a:lnTo>
                    <a:pt x="352425" y="2578"/>
                  </a:lnTo>
                  <a:lnTo>
                    <a:pt x="353021" y="3848"/>
                  </a:lnTo>
                  <a:lnTo>
                    <a:pt x="354050" y="5118"/>
                  </a:lnTo>
                  <a:close/>
                </a:path>
                <a:path w="458470" h="438785">
                  <a:moveTo>
                    <a:pt x="354304" y="321094"/>
                  </a:moveTo>
                  <a:lnTo>
                    <a:pt x="354215" y="320408"/>
                  </a:lnTo>
                  <a:lnTo>
                    <a:pt x="352844" y="320205"/>
                  </a:lnTo>
                  <a:lnTo>
                    <a:pt x="354304" y="321094"/>
                  </a:lnTo>
                  <a:close/>
                </a:path>
                <a:path w="458470" h="438785">
                  <a:moveTo>
                    <a:pt x="354317" y="2578"/>
                  </a:moveTo>
                  <a:lnTo>
                    <a:pt x="353618" y="2095"/>
                  </a:lnTo>
                  <a:lnTo>
                    <a:pt x="353669" y="2578"/>
                  </a:lnTo>
                  <a:lnTo>
                    <a:pt x="354317" y="2578"/>
                  </a:lnTo>
                  <a:close/>
                </a:path>
                <a:path w="458470" h="438785">
                  <a:moveTo>
                    <a:pt x="354330" y="11366"/>
                  </a:moveTo>
                  <a:lnTo>
                    <a:pt x="354139" y="10896"/>
                  </a:lnTo>
                  <a:lnTo>
                    <a:pt x="349897" y="11023"/>
                  </a:lnTo>
                  <a:lnTo>
                    <a:pt x="351536" y="12141"/>
                  </a:lnTo>
                  <a:lnTo>
                    <a:pt x="351967" y="11620"/>
                  </a:lnTo>
                  <a:lnTo>
                    <a:pt x="354330" y="11366"/>
                  </a:lnTo>
                  <a:close/>
                </a:path>
                <a:path w="458470" h="438785">
                  <a:moveTo>
                    <a:pt x="354558" y="10883"/>
                  </a:moveTo>
                  <a:lnTo>
                    <a:pt x="353999" y="10553"/>
                  </a:lnTo>
                  <a:lnTo>
                    <a:pt x="354139" y="10896"/>
                  </a:lnTo>
                  <a:lnTo>
                    <a:pt x="354558" y="10883"/>
                  </a:lnTo>
                  <a:close/>
                </a:path>
                <a:path w="458470" h="438785">
                  <a:moveTo>
                    <a:pt x="355765" y="1397"/>
                  </a:moveTo>
                  <a:lnTo>
                    <a:pt x="355536" y="952"/>
                  </a:lnTo>
                  <a:lnTo>
                    <a:pt x="355473" y="1104"/>
                  </a:lnTo>
                  <a:lnTo>
                    <a:pt x="355447" y="1231"/>
                  </a:lnTo>
                  <a:lnTo>
                    <a:pt x="355765" y="1397"/>
                  </a:lnTo>
                  <a:close/>
                </a:path>
                <a:path w="458470" h="438785">
                  <a:moveTo>
                    <a:pt x="355790" y="444"/>
                  </a:moveTo>
                  <a:lnTo>
                    <a:pt x="354990" y="0"/>
                  </a:lnTo>
                  <a:lnTo>
                    <a:pt x="355523" y="952"/>
                  </a:lnTo>
                  <a:lnTo>
                    <a:pt x="355612" y="711"/>
                  </a:lnTo>
                  <a:lnTo>
                    <a:pt x="355790" y="444"/>
                  </a:lnTo>
                  <a:close/>
                </a:path>
                <a:path w="458470" h="438785">
                  <a:moveTo>
                    <a:pt x="356222" y="1587"/>
                  </a:moveTo>
                  <a:lnTo>
                    <a:pt x="356044" y="1536"/>
                  </a:lnTo>
                  <a:lnTo>
                    <a:pt x="355866" y="1460"/>
                  </a:lnTo>
                  <a:lnTo>
                    <a:pt x="356006" y="1841"/>
                  </a:lnTo>
                  <a:lnTo>
                    <a:pt x="356222" y="1587"/>
                  </a:lnTo>
                  <a:close/>
                </a:path>
                <a:path w="458470" h="438785">
                  <a:moveTo>
                    <a:pt x="359346" y="236258"/>
                  </a:moveTo>
                  <a:lnTo>
                    <a:pt x="349186" y="232448"/>
                  </a:lnTo>
                  <a:lnTo>
                    <a:pt x="353809" y="228638"/>
                  </a:lnTo>
                  <a:lnTo>
                    <a:pt x="351599" y="228638"/>
                  </a:lnTo>
                  <a:lnTo>
                    <a:pt x="351624" y="227876"/>
                  </a:lnTo>
                  <a:lnTo>
                    <a:pt x="350316" y="228447"/>
                  </a:lnTo>
                  <a:lnTo>
                    <a:pt x="350431" y="228638"/>
                  </a:lnTo>
                  <a:lnTo>
                    <a:pt x="349859" y="228638"/>
                  </a:lnTo>
                  <a:lnTo>
                    <a:pt x="350316" y="228447"/>
                  </a:lnTo>
                  <a:lnTo>
                    <a:pt x="346659" y="222288"/>
                  </a:lnTo>
                  <a:lnTo>
                    <a:pt x="350088" y="213398"/>
                  </a:lnTo>
                  <a:lnTo>
                    <a:pt x="350164" y="212128"/>
                  </a:lnTo>
                  <a:lnTo>
                    <a:pt x="350647" y="204508"/>
                  </a:lnTo>
                  <a:lnTo>
                    <a:pt x="340233" y="207048"/>
                  </a:lnTo>
                  <a:lnTo>
                    <a:pt x="344360" y="203238"/>
                  </a:lnTo>
                  <a:lnTo>
                    <a:pt x="348119" y="203238"/>
                  </a:lnTo>
                  <a:lnTo>
                    <a:pt x="346837" y="201968"/>
                  </a:lnTo>
                  <a:lnTo>
                    <a:pt x="342976" y="198158"/>
                  </a:lnTo>
                  <a:lnTo>
                    <a:pt x="346646" y="193078"/>
                  </a:lnTo>
                  <a:lnTo>
                    <a:pt x="343268" y="189268"/>
                  </a:lnTo>
                  <a:lnTo>
                    <a:pt x="342150" y="187998"/>
                  </a:lnTo>
                  <a:lnTo>
                    <a:pt x="344144" y="187998"/>
                  </a:lnTo>
                  <a:lnTo>
                    <a:pt x="344195" y="189268"/>
                  </a:lnTo>
                  <a:lnTo>
                    <a:pt x="345440" y="187998"/>
                  </a:lnTo>
                  <a:lnTo>
                    <a:pt x="346671" y="186728"/>
                  </a:lnTo>
                  <a:lnTo>
                    <a:pt x="345198" y="185458"/>
                  </a:lnTo>
                  <a:lnTo>
                    <a:pt x="343725" y="184188"/>
                  </a:lnTo>
                  <a:lnTo>
                    <a:pt x="341566" y="185458"/>
                  </a:lnTo>
                  <a:lnTo>
                    <a:pt x="341680" y="184188"/>
                  </a:lnTo>
                  <a:lnTo>
                    <a:pt x="343725" y="184188"/>
                  </a:lnTo>
                  <a:lnTo>
                    <a:pt x="344512" y="184188"/>
                  </a:lnTo>
                  <a:lnTo>
                    <a:pt x="345884" y="182918"/>
                  </a:lnTo>
                  <a:lnTo>
                    <a:pt x="340690" y="181648"/>
                  </a:lnTo>
                  <a:lnTo>
                    <a:pt x="343281" y="180568"/>
                  </a:lnTo>
                  <a:lnTo>
                    <a:pt x="343077" y="180378"/>
                  </a:lnTo>
                  <a:lnTo>
                    <a:pt x="343763" y="179108"/>
                  </a:lnTo>
                  <a:lnTo>
                    <a:pt x="344449" y="177838"/>
                  </a:lnTo>
                  <a:lnTo>
                    <a:pt x="341464" y="179108"/>
                  </a:lnTo>
                  <a:lnTo>
                    <a:pt x="342747" y="176568"/>
                  </a:lnTo>
                  <a:lnTo>
                    <a:pt x="339763" y="175298"/>
                  </a:lnTo>
                  <a:lnTo>
                    <a:pt x="341439" y="174028"/>
                  </a:lnTo>
                  <a:lnTo>
                    <a:pt x="337934" y="172758"/>
                  </a:lnTo>
                  <a:lnTo>
                    <a:pt x="342785" y="170218"/>
                  </a:lnTo>
                  <a:lnTo>
                    <a:pt x="342925" y="170218"/>
                  </a:lnTo>
                  <a:lnTo>
                    <a:pt x="342506" y="168948"/>
                  </a:lnTo>
                  <a:lnTo>
                    <a:pt x="341642" y="166408"/>
                  </a:lnTo>
                  <a:lnTo>
                    <a:pt x="340715" y="165925"/>
                  </a:lnTo>
                  <a:lnTo>
                    <a:pt x="340664" y="165138"/>
                  </a:lnTo>
                  <a:lnTo>
                    <a:pt x="342696" y="165138"/>
                  </a:lnTo>
                  <a:lnTo>
                    <a:pt x="342519" y="166357"/>
                  </a:lnTo>
                  <a:lnTo>
                    <a:pt x="342773" y="165811"/>
                  </a:lnTo>
                  <a:lnTo>
                    <a:pt x="342874" y="165112"/>
                  </a:lnTo>
                  <a:lnTo>
                    <a:pt x="342811" y="164465"/>
                  </a:lnTo>
                  <a:lnTo>
                    <a:pt x="342849" y="164249"/>
                  </a:lnTo>
                  <a:lnTo>
                    <a:pt x="342798" y="164465"/>
                  </a:lnTo>
                  <a:lnTo>
                    <a:pt x="342747" y="164833"/>
                  </a:lnTo>
                  <a:lnTo>
                    <a:pt x="342607" y="163868"/>
                  </a:lnTo>
                  <a:lnTo>
                    <a:pt x="341566" y="162598"/>
                  </a:lnTo>
                  <a:lnTo>
                    <a:pt x="339001" y="162598"/>
                  </a:lnTo>
                  <a:lnTo>
                    <a:pt x="344766" y="160058"/>
                  </a:lnTo>
                  <a:lnTo>
                    <a:pt x="333717" y="157518"/>
                  </a:lnTo>
                  <a:lnTo>
                    <a:pt x="341261" y="156248"/>
                  </a:lnTo>
                  <a:lnTo>
                    <a:pt x="338328" y="152438"/>
                  </a:lnTo>
                  <a:lnTo>
                    <a:pt x="337108" y="149898"/>
                  </a:lnTo>
                  <a:lnTo>
                    <a:pt x="336499" y="148628"/>
                  </a:lnTo>
                  <a:lnTo>
                    <a:pt x="341045" y="148628"/>
                  </a:lnTo>
                  <a:lnTo>
                    <a:pt x="339331" y="145580"/>
                  </a:lnTo>
                  <a:lnTo>
                    <a:pt x="336334" y="148158"/>
                  </a:lnTo>
                  <a:lnTo>
                    <a:pt x="335178" y="144818"/>
                  </a:lnTo>
                  <a:lnTo>
                    <a:pt x="338899" y="144818"/>
                  </a:lnTo>
                  <a:lnTo>
                    <a:pt x="334543" y="143548"/>
                  </a:lnTo>
                  <a:lnTo>
                    <a:pt x="335648" y="139738"/>
                  </a:lnTo>
                  <a:lnTo>
                    <a:pt x="336321" y="138468"/>
                  </a:lnTo>
                  <a:lnTo>
                    <a:pt x="337832" y="139738"/>
                  </a:lnTo>
                  <a:lnTo>
                    <a:pt x="338696" y="141008"/>
                  </a:lnTo>
                  <a:lnTo>
                    <a:pt x="336550" y="137198"/>
                  </a:lnTo>
                  <a:lnTo>
                    <a:pt x="338963" y="133388"/>
                  </a:lnTo>
                  <a:lnTo>
                    <a:pt x="336156" y="130848"/>
                  </a:lnTo>
                  <a:lnTo>
                    <a:pt x="333311" y="130848"/>
                  </a:lnTo>
                  <a:lnTo>
                    <a:pt x="329603" y="128308"/>
                  </a:lnTo>
                  <a:lnTo>
                    <a:pt x="334378" y="128308"/>
                  </a:lnTo>
                  <a:lnTo>
                    <a:pt x="329653" y="124498"/>
                  </a:lnTo>
                  <a:lnTo>
                    <a:pt x="337832" y="127038"/>
                  </a:lnTo>
                  <a:lnTo>
                    <a:pt x="337413" y="125768"/>
                  </a:lnTo>
                  <a:lnTo>
                    <a:pt x="334835" y="125768"/>
                  </a:lnTo>
                  <a:lnTo>
                    <a:pt x="335305" y="124498"/>
                  </a:lnTo>
                  <a:lnTo>
                    <a:pt x="336207" y="124498"/>
                  </a:lnTo>
                  <a:lnTo>
                    <a:pt x="337896" y="125768"/>
                  </a:lnTo>
                  <a:lnTo>
                    <a:pt x="336753" y="123228"/>
                  </a:lnTo>
                  <a:lnTo>
                    <a:pt x="334302" y="124498"/>
                  </a:lnTo>
                  <a:lnTo>
                    <a:pt x="334429" y="121958"/>
                  </a:lnTo>
                  <a:lnTo>
                    <a:pt x="335114" y="121958"/>
                  </a:lnTo>
                  <a:lnTo>
                    <a:pt x="333006" y="120688"/>
                  </a:lnTo>
                  <a:lnTo>
                    <a:pt x="334010" y="119418"/>
                  </a:lnTo>
                  <a:lnTo>
                    <a:pt x="335508" y="119418"/>
                  </a:lnTo>
                  <a:lnTo>
                    <a:pt x="335280" y="116878"/>
                  </a:lnTo>
                  <a:lnTo>
                    <a:pt x="329958" y="114338"/>
                  </a:lnTo>
                  <a:lnTo>
                    <a:pt x="331431" y="111798"/>
                  </a:lnTo>
                  <a:lnTo>
                    <a:pt x="332168" y="110528"/>
                  </a:lnTo>
                  <a:lnTo>
                    <a:pt x="336918" y="111798"/>
                  </a:lnTo>
                  <a:lnTo>
                    <a:pt x="333768" y="110528"/>
                  </a:lnTo>
                  <a:lnTo>
                    <a:pt x="337934" y="110528"/>
                  </a:lnTo>
                  <a:lnTo>
                    <a:pt x="336753" y="107988"/>
                  </a:lnTo>
                  <a:lnTo>
                    <a:pt x="334721" y="109258"/>
                  </a:lnTo>
                  <a:lnTo>
                    <a:pt x="334848" y="106718"/>
                  </a:lnTo>
                  <a:lnTo>
                    <a:pt x="331889" y="105448"/>
                  </a:lnTo>
                  <a:lnTo>
                    <a:pt x="316001" y="105448"/>
                  </a:lnTo>
                  <a:lnTo>
                    <a:pt x="315722" y="105448"/>
                  </a:lnTo>
                  <a:lnTo>
                    <a:pt x="314744" y="106718"/>
                  </a:lnTo>
                  <a:lnTo>
                    <a:pt x="316534" y="107988"/>
                  </a:lnTo>
                  <a:lnTo>
                    <a:pt x="315175" y="109258"/>
                  </a:lnTo>
                  <a:lnTo>
                    <a:pt x="317449" y="109258"/>
                  </a:lnTo>
                  <a:lnTo>
                    <a:pt x="315696" y="113068"/>
                  </a:lnTo>
                  <a:lnTo>
                    <a:pt x="319874" y="111798"/>
                  </a:lnTo>
                  <a:lnTo>
                    <a:pt x="320382" y="113068"/>
                  </a:lnTo>
                  <a:lnTo>
                    <a:pt x="318947" y="113957"/>
                  </a:lnTo>
                  <a:lnTo>
                    <a:pt x="318947" y="124498"/>
                  </a:lnTo>
                  <a:lnTo>
                    <a:pt x="315442" y="124498"/>
                  </a:lnTo>
                  <a:lnTo>
                    <a:pt x="316572" y="122262"/>
                  </a:lnTo>
                  <a:lnTo>
                    <a:pt x="318947" y="124498"/>
                  </a:lnTo>
                  <a:lnTo>
                    <a:pt x="318947" y="113957"/>
                  </a:lnTo>
                  <a:lnTo>
                    <a:pt x="318325" y="114338"/>
                  </a:lnTo>
                  <a:lnTo>
                    <a:pt x="315607" y="113068"/>
                  </a:lnTo>
                  <a:lnTo>
                    <a:pt x="317195" y="115608"/>
                  </a:lnTo>
                  <a:lnTo>
                    <a:pt x="315798" y="116878"/>
                  </a:lnTo>
                  <a:lnTo>
                    <a:pt x="312648" y="114338"/>
                  </a:lnTo>
                  <a:lnTo>
                    <a:pt x="315112" y="116878"/>
                  </a:lnTo>
                  <a:lnTo>
                    <a:pt x="310832" y="118148"/>
                  </a:lnTo>
                  <a:lnTo>
                    <a:pt x="310324" y="119418"/>
                  </a:lnTo>
                  <a:lnTo>
                    <a:pt x="309308" y="118148"/>
                  </a:lnTo>
                  <a:lnTo>
                    <a:pt x="309905" y="119418"/>
                  </a:lnTo>
                  <a:lnTo>
                    <a:pt x="309841" y="120688"/>
                  </a:lnTo>
                  <a:lnTo>
                    <a:pt x="312496" y="119418"/>
                  </a:lnTo>
                  <a:lnTo>
                    <a:pt x="312013" y="120688"/>
                  </a:lnTo>
                  <a:lnTo>
                    <a:pt x="310896" y="120688"/>
                  </a:lnTo>
                  <a:lnTo>
                    <a:pt x="312597" y="121958"/>
                  </a:lnTo>
                  <a:lnTo>
                    <a:pt x="315302" y="120688"/>
                  </a:lnTo>
                  <a:lnTo>
                    <a:pt x="317601" y="121958"/>
                  </a:lnTo>
                  <a:lnTo>
                    <a:pt x="316725" y="121958"/>
                  </a:lnTo>
                  <a:lnTo>
                    <a:pt x="316242" y="121958"/>
                  </a:lnTo>
                  <a:lnTo>
                    <a:pt x="316420" y="122123"/>
                  </a:lnTo>
                  <a:lnTo>
                    <a:pt x="311912" y="124498"/>
                  </a:lnTo>
                  <a:lnTo>
                    <a:pt x="311721" y="123456"/>
                  </a:lnTo>
                  <a:lnTo>
                    <a:pt x="311315" y="124498"/>
                  </a:lnTo>
                  <a:lnTo>
                    <a:pt x="310591" y="124498"/>
                  </a:lnTo>
                  <a:lnTo>
                    <a:pt x="310400" y="123228"/>
                  </a:lnTo>
                  <a:lnTo>
                    <a:pt x="307174" y="125768"/>
                  </a:lnTo>
                  <a:lnTo>
                    <a:pt x="314325" y="124498"/>
                  </a:lnTo>
                  <a:lnTo>
                    <a:pt x="314134" y="127038"/>
                  </a:lnTo>
                  <a:lnTo>
                    <a:pt x="312178" y="127038"/>
                  </a:lnTo>
                  <a:lnTo>
                    <a:pt x="311696" y="127381"/>
                  </a:lnTo>
                  <a:lnTo>
                    <a:pt x="314083" y="128308"/>
                  </a:lnTo>
                  <a:lnTo>
                    <a:pt x="315633" y="129578"/>
                  </a:lnTo>
                  <a:lnTo>
                    <a:pt x="314134" y="130848"/>
                  </a:lnTo>
                  <a:lnTo>
                    <a:pt x="316814" y="130848"/>
                  </a:lnTo>
                  <a:lnTo>
                    <a:pt x="316649" y="132118"/>
                  </a:lnTo>
                  <a:lnTo>
                    <a:pt x="317347" y="130848"/>
                  </a:lnTo>
                  <a:lnTo>
                    <a:pt x="319328" y="130848"/>
                  </a:lnTo>
                  <a:lnTo>
                    <a:pt x="319201" y="132334"/>
                  </a:lnTo>
                  <a:lnTo>
                    <a:pt x="319341" y="132600"/>
                  </a:lnTo>
                  <a:lnTo>
                    <a:pt x="321487" y="133388"/>
                  </a:lnTo>
                  <a:lnTo>
                    <a:pt x="320789" y="133642"/>
                  </a:lnTo>
                  <a:lnTo>
                    <a:pt x="320789" y="139738"/>
                  </a:lnTo>
                  <a:lnTo>
                    <a:pt x="317919" y="140665"/>
                  </a:lnTo>
                  <a:lnTo>
                    <a:pt x="316649" y="139738"/>
                  </a:lnTo>
                  <a:lnTo>
                    <a:pt x="317080" y="138468"/>
                  </a:lnTo>
                  <a:lnTo>
                    <a:pt x="319278" y="139738"/>
                  </a:lnTo>
                  <a:lnTo>
                    <a:pt x="320789" y="139738"/>
                  </a:lnTo>
                  <a:lnTo>
                    <a:pt x="320789" y="133642"/>
                  </a:lnTo>
                  <a:lnTo>
                    <a:pt x="314490" y="135928"/>
                  </a:lnTo>
                  <a:lnTo>
                    <a:pt x="316877" y="137198"/>
                  </a:lnTo>
                  <a:lnTo>
                    <a:pt x="315556" y="138468"/>
                  </a:lnTo>
                  <a:lnTo>
                    <a:pt x="313182" y="137198"/>
                  </a:lnTo>
                  <a:lnTo>
                    <a:pt x="312293" y="138468"/>
                  </a:lnTo>
                  <a:lnTo>
                    <a:pt x="314896" y="139738"/>
                  </a:lnTo>
                  <a:lnTo>
                    <a:pt x="314464" y="139738"/>
                  </a:lnTo>
                  <a:lnTo>
                    <a:pt x="318376" y="142278"/>
                  </a:lnTo>
                  <a:lnTo>
                    <a:pt x="318376" y="141312"/>
                  </a:lnTo>
                  <a:lnTo>
                    <a:pt x="323189" y="142278"/>
                  </a:lnTo>
                  <a:lnTo>
                    <a:pt x="320548" y="143548"/>
                  </a:lnTo>
                  <a:lnTo>
                    <a:pt x="316407" y="143548"/>
                  </a:lnTo>
                  <a:lnTo>
                    <a:pt x="313982" y="143548"/>
                  </a:lnTo>
                  <a:lnTo>
                    <a:pt x="311124" y="146088"/>
                  </a:lnTo>
                  <a:lnTo>
                    <a:pt x="317474" y="148628"/>
                  </a:lnTo>
                  <a:lnTo>
                    <a:pt x="315912" y="151168"/>
                  </a:lnTo>
                  <a:lnTo>
                    <a:pt x="317017" y="149898"/>
                  </a:lnTo>
                  <a:lnTo>
                    <a:pt x="319633" y="151168"/>
                  </a:lnTo>
                  <a:lnTo>
                    <a:pt x="317436" y="152438"/>
                  </a:lnTo>
                  <a:lnTo>
                    <a:pt x="318528" y="153708"/>
                  </a:lnTo>
                  <a:lnTo>
                    <a:pt x="315556" y="153708"/>
                  </a:lnTo>
                  <a:lnTo>
                    <a:pt x="314198" y="154978"/>
                  </a:lnTo>
                  <a:lnTo>
                    <a:pt x="315823" y="154978"/>
                  </a:lnTo>
                  <a:lnTo>
                    <a:pt x="314083" y="157518"/>
                  </a:lnTo>
                  <a:lnTo>
                    <a:pt x="318528" y="157518"/>
                  </a:lnTo>
                  <a:lnTo>
                    <a:pt x="315798" y="158788"/>
                  </a:lnTo>
                  <a:lnTo>
                    <a:pt x="314858" y="161328"/>
                  </a:lnTo>
                  <a:lnTo>
                    <a:pt x="322300" y="161328"/>
                  </a:lnTo>
                  <a:lnTo>
                    <a:pt x="321779" y="163868"/>
                  </a:lnTo>
                  <a:lnTo>
                    <a:pt x="319328" y="162598"/>
                  </a:lnTo>
                  <a:lnTo>
                    <a:pt x="317881" y="163868"/>
                  </a:lnTo>
                  <a:lnTo>
                    <a:pt x="316026" y="162598"/>
                  </a:lnTo>
                  <a:lnTo>
                    <a:pt x="316077" y="163868"/>
                  </a:lnTo>
                  <a:lnTo>
                    <a:pt x="317258" y="163868"/>
                  </a:lnTo>
                  <a:lnTo>
                    <a:pt x="315937" y="165138"/>
                  </a:lnTo>
                  <a:lnTo>
                    <a:pt x="320421" y="166408"/>
                  </a:lnTo>
                  <a:lnTo>
                    <a:pt x="318414" y="167678"/>
                  </a:lnTo>
                  <a:lnTo>
                    <a:pt x="321703" y="167678"/>
                  </a:lnTo>
                  <a:lnTo>
                    <a:pt x="321602" y="168948"/>
                  </a:lnTo>
                  <a:lnTo>
                    <a:pt x="322008" y="169913"/>
                  </a:lnTo>
                  <a:lnTo>
                    <a:pt x="317906" y="171488"/>
                  </a:lnTo>
                  <a:lnTo>
                    <a:pt x="325615" y="175298"/>
                  </a:lnTo>
                  <a:lnTo>
                    <a:pt x="319989" y="179108"/>
                  </a:lnTo>
                  <a:lnTo>
                    <a:pt x="320890" y="180378"/>
                  </a:lnTo>
                  <a:lnTo>
                    <a:pt x="321779" y="182918"/>
                  </a:lnTo>
                  <a:lnTo>
                    <a:pt x="322084" y="184188"/>
                  </a:lnTo>
                  <a:lnTo>
                    <a:pt x="321208" y="184188"/>
                  </a:lnTo>
                  <a:lnTo>
                    <a:pt x="319455" y="186728"/>
                  </a:lnTo>
                  <a:lnTo>
                    <a:pt x="327634" y="184188"/>
                  </a:lnTo>
                  <a:lnTo>
                    <a:pt x="325767" y="187998"/>
                  </a:lnTo>
                  <a:lnTo>
                    <a:pt x="322453" y="189268"/>
                  </a:lnTo>
                  <a:lnTo>
                    <a:pt x="323646" y="186728"/>
                  </a:lnTo>
                  <a:lnTo>
                    <a:pt x="322440" y="186728"/>
                  </a:lnTo>
                  <a:lnTo>
                    <a:pt x="315341" y="187998"/>
                  </a:lnTo>
                  <a:lnTo>
                    <a:pt x="323913" y="190538"/>
                  </a:lnTo>
                  <a:lnTo>
                    <a:pt x="320001" y="193078"/>
                  </a:lnTo>
                  <a:lnTo>
                    <a:pt x="319519" y="191808"/>
                  </a:lnTo>
                  <a:lnTo>
                    <a:pt x="317296" y="194348"/>
                  </a:lnTo>
                  <a:lnTo>
                    <a:pt x="322732" y="195618"/>
                  </a:lnTo>
                  <a:lnTo>
                    <a:pt x="322554" y="196888"/>
                  </a:lnTo>
                  <a:lnTo>
                    <a:pt x="321487" y="196888"/>
                  </a:lnTo>
                  <a:lnTo>
                    <a:pt x="325348" y="198158"/>
                  </a:lnTo>
                  <a:lnTo>
                    <a:pt x="326974" y="200698"/>
                  </a:lnTo>
                  <a:lnTo>
                    <a:pt x="327761" y="202184"/>
                  </a:lnTo>
                  <a:lnTo>
                    <a:pt x="328422" y="201968"/>
                  </a:lnTo>
                  <a:lnTo>
                    <a:pt x="329488" y="203238"/>
                  </a:lnTo>
                  <a:lnTo>
                    <a:pt x="328053" y="204508"/>
                  </a:lnTo>
                  <a:lnTo>
                    <a:pt x="326948" y="205778"/>
                  </a:lnTo>
                  <a:lnTo>
                    <a:pt x="323964" y="207048"/>
                  </a:lnTo>
                  <a:lnTo>
                    <a:pt x="323481" y="208318"/>
                  </a:lnTo>
                  <a:lnTo>
                    <a:pt x="321754" y="208318"/>
                  </a:lnTo>
                  <a:lnTo>
                    <a:pt x="322770" y="210858"/>
                  </a:lnTo>
                  <a:lnTo>
                    <a:pt x="326974" y="210858"/>
                  </a:lnTo>
                  <a:lnTo>
                    <a:pt x="327215" y="213398"/>
                  </a:lnTo>
                  <a:lnTo>
                    <a:pt x="328460" y="212128"/>
                  </a:lnTo>
                  <a:lnTo>
                    <a:pt x="333032" y="213398"/>
                  </a:lnTo>
                  <a:lnTo>
                    <a:pt x="326351" y="214668"/>
                  </a:lnTo>
                  <a:lnTo>
                    <a:pt x="329844" y="215938"/>
                  </a:lnTo>
                  <a:lnTo>
                    <a:pt x="325653" y="217208"/>
                  </a:lnTo>
                  <a:lnTo>
                    <a:pt x="326910" y="217208"/>
                  </a:lnTo>
                  <a:lnTo>
                    <a:pt x="330606" y="219748"/>
                  </a:lnTo>
                  <a:lnTo>
                    <a:pt x="331812" y="221018"/>
                  </a:lnTo>
                  <a:lnTo>
                    <a:pt x="329984" y="221018"/>
                  </a:lnTo>
                  <a:lnTo>
                    <a:pt x="332003" y="222288"/>
                  </a:lnTo>
                  <a:lnTo>
                    <a:pt x="332384" y="224828"/>
                  </a:lnTo>
                  <a:lnTo>
                    <a:pt x="323989" y="226098"/>
                  </a:lnTo>
                  <a:lnTo>
                    <a:pt x="331457" y="229908"/>
                  </a:lnTo>
                  <a:lnTo>
                    <a:pt x="325361" y="232448"/>
                  </a:lnTo>
                  <a:lnTo>
                    <a:pt x="329298" y="236258"/>
                  </a:lnTo>
                  <a:lnTo>
                    <a:pt x="325475" y="240068"/>
                  </a:lnTo>
                  <a:lnTo>
                    <a:pt x="327266" y="243878"/>
                  </a:lnTo>
                  <a:lnTo>
                    <a:pt x="333235" y="241338"/>
                  </a:lnTo>
                  <a:lnTo>
                    <a:pt x="327799" y="245148"/>
                  </a:lnTo>
                  <a:lnTo>
                    <a:pt x="334289" y="243878"/>
                  </a:lnTo>
                  <a:lnTo>
                    <a:pt x="334975" y="243878"/>
                  </a:lnTo>
                  <a:lnTo>
                    <a:pt x="334975" y="245148"/>
                  </a:lnTo>
                  <a:lnTo>
                    <a:pt x="334581" y="245148"/>
                  </a:lnTo>
                  <a:lnTo>
                    <a:pt x="331508" y="248958"/>
                  </a:lnTo>
                  <a:lnTo>
                    <a:pt x="329793" y="250228"/>
                  </a:lnTo>
                  <a:lnTo>
                    <a:pt x="329793" y="248958"/>
                  </a:lnTo>
                  <a:lnTo>
                    <a:pt x="328345" y="248958"/>
                  </a:lnTo>
                  <a:lnTo>
                    <a:pt x="328472" y="251498"/>
                  </a:lnTo>
                  <a:lnTo>
                    <a:pt x="325843" y="250228"/>
                  </a:lnTo>
                  <a:lnTo>
                    <a:pt x="324523" y="252768"/>
                  </a:lnTo>
                  <a:lnTo>
                    <a:pt x="326771" y="251498"/>
                  </a:lnTo>
                  <a:lnTo>
                    <a:pt x="328079" y="252768"/>
                  </a:lnTo>
                  <a:lnTo>
                    <a:pt x="327533" y="254038"/>
                  </a:lnTo>
                  <a:lnTo>
                    <a:pt x="330060" y="251498"/>
                  </a:lnTo>
                  <a:lnTo>
                    <a:pt x="334391" y="252768"/>
                  </a:lnTo>
                  <a:lnTo>
                    <a:pt x="325323" y="255308"/>
                  </a:lnTo>
                  <a:lnTo>
                    <a:pt x="327482" y="256578"/>
                  </a:lnTo>
                  <a:lnTo>
                    <a:pt x="358216" y="256578"/>
                  </a:lnTo>
                  <a:lnTo>
                    <a:pt x="358965" y="254038"/>
                  </a:lnTo>
                  <a:lnTo>
                    <a:pt x="356717" y="251498"/>
                  </a:lnTo>
                  <a:lnTo>
                    <a:pt x="357035" y="251498"/>
                  </a:lnTo>
                  <a:lnTo>
                    <a:pt x="353136" y="250228"/>
                  </a:lnTo>
                  <a:lnTo>
                    <a:pt x="353161" y="247688"/>
                  </a:lnTo>
                  <a:lnTo>
                    <a:pt x="355447" y="250228"/>
                  </a:lnTo>
                  <a:lnTo>
                    <a:pt x="356819" y="247688"/>
                  </a:lnTo>
                  <a:lnTo>
                    <a:pt x="351231" y="246418"/>
                  </a:lnTo>
                  <a:lnTo>
                    <a:pt x="354330" y="243878"/>
                  </a:lnTo>
                  <a:lnTo>
                    <a:pt x="355879" y="242608"/>
                  </a:lnTo>
                  <a:lnTo>
                    <a:pt x="353936" y="241338"/>
                  </a:lnTo>
                  <a:lnTo>
                    <a:pt x="351980" y="240068"/>
                  </a:lnTo>
                  <a:lnTo>
                    <a:pt x="359346" y="236258"/>
                  </a:lnTo>
                  <a:close/>
                </a:path>
                <a:path w="458470" h="438785">
                  <a:moveTo>
                    <a:pt x="365912" y="390740"/>
                  </a:moveTo>
                  <a:lnTo>
                    <a:pt x="365544" y="391172"/>
                  </a:lnTo>
                  <a:lnTo>
                    <a:pt x="365785" y="391172"/>
                  </a:lnTo>
                  <a:lnTo>
                    <a:pt x="365912" y="390740"/>
                  </a:lnTo>
                  <a:close/>
                </a:path>
                <a:path w="458470" h="438785">
                  <a:moveTo>
                    <a:pt x="367576" y="412242"/>
                  </a:moveTo>
                  <a:lnTo>
                    <a:pt x="367258" y="411492"/>
                  </a:lnTo>
                  <a:lnTo>
                    <a:pt x="366725" y="412762"/>
                  </a:lnTo>
                  <a:lnTo>
                    <a:pt x="367576" y="412242"/>
                  </a:lnTo>
                  <a:close/>
                </a:path>
                <a:path w="458470" h="438785">
                  <a:moveTo>
                    <a:pt x="368096" y="390740"/>
                  </a:moveTo>
                  <a:lnTo>
                    <a:pt x="367944" y="389902"/>
                  </a:lnTo>
                  <a:lnTo>
                    <a:pt x="367334" y="386092"/>
                  </a:lnTo>
                  <a:lnTo>
                    <a:pt x="365912" y="390740"/>
                  </a:lnTo>
                  <a:lnTo>
                    <a:pt x="366661" y="389902"/>
                  </a:lnTo>
                  <a:lnTo>
                    <a:pt x="368058" y="391083"/>
                  </a:lnTo>
                  <a:lnTo>
                    <a:pt x="368096" y="390740"/>
                  </a:lnTo>
                  <a:close/>
                </a:path>
                <a:path w="458470" h="438785">
                  <a:moveTo>
                    <a:pt x="368261" y="411835"/>
                  </a:moveTo>
                  <a:lnTo>
                    <a:pt x="367576" y="412242"/>
                  </a:lnTo>
                  <a:lnTo>
                    <a:pt x="367779" y="412762"/>
                  </a:lnTo>
                  <a:lnTo>
                    <a:pt x="368261" y="411835"/>
                  </a:lnTo>
                  <a:close/>
                </a:path>
                <a:path w="458470" h="438785">
                  <a:moveTo>
                    <a:pt x="370027" y="295579"/>
                  </a:moveTo>
                  <a:lnTo>
                    <a:pt x="369341" y="294982"/>
                  </a:lnTo>
                  <a:lnTo>
                    <a:pt x="368922" y="295313"/>
                  </a:lnTo>
                  <a:lnTo>
                    <a:pt x="369773" y="295668"/>
                  </a:lnTo>
                  <a:lnTo>
                    <a:pt x="370027" y="295579"/>
                  </a:lnTo>
                  <a:close/>
                </a:path>
                <a:path w="458470" h="438785">
                  <a:moveTo>
                    <a:pt x="371297" y="293408"/>
                  </a:moveTo>
                  <a:lnTo>
                    <a:pt x="368998" y="294678"/>
                  </a:lnTo>
                  <a:lnTo>
                    <a:pt x="369341" y="294982"/>
                  </a:lnTo>
                  <a:lnTo>
                    <a:pt x="371297" y="293408"/>
                  </a:lnTo>
                  <a:close/>
                </a:path>
                <a:path w="458470" h="438785">
                  <a:moveTo>
                    <a:pt x="373418" y="290868"/>
                  </a:moveTo>
                  <a:lnTo>
                    <a:pt x="371094" y="292138"/>
                  </a:lnTo>
                  <a:lnTo>
                    <a:pt x="372110" y="292138"/>
                  </a:lnTo>
                  <a:lnTo>
                    <a:pt x="373418" y="290868"/>
                  </a:lnTo>
                  <a:close/>
                </a:path>
                <a:path w="458470" h="438785">
                  <a:moveTo>
                    <a:pt x="381139" y="314198"/>
                  </a:moveTo>
                  <a:lnTo>
                    <a:pt x="381114" y="314007"/>
                  </a:lnTo>
                  <a:lnTo>
                    <a:pt x="380961" y="313931"/>
                  </a:lnTo>
                  <a:lnTo>
                    <a:pt x="380606" y="313982"/>
                  </a:lnTo>
                  <a:lnTo>
                    <a:pt x="381139" y="314198"/>
                  </a:lnTo>
                  <a:close/>
                </a:path>
                <a:path w="458470" h="438785">
                  <a:moveTo>
                    <a:pt x="381546" y="359448"/>
                  </a:moveTo>
                  <a:lnTo>
                    <a:pt x="381203" y="360718"/>
                  </a:lnTo>
                  <a:lnTo>
                    <a:pt x="381546" y="359448"/>
                  </a:lnTo>
                  <a:close/>
                </a:path>
                <a:path w="458470" h="438785">
                  <a:moveTo>
                    <a:pt x="383832" y="317080"/>
                  </a:moveTo>
                  <a:lnTo>
                    <a:pt x="383768" y="316763"/>
                  </a:lnTo>
                  <a:lnTo>
                    <a:pt x="383082" y="317119"/>
                  </a:lnTo>
                  <a:lnTo>
                    <a:pt x="383832" y="317080"/>
                  </a:lnTo>
                  <a:close/>
                </a:path>
                <a:path w="458470" h="438785">
                  <a:moveTo>
                    <a:pt x="384581" y="400062"/>
                  </a:moveTo>
                  <a:lnTo>
                    <a:pt x="384187" y="398792"/>
                  </a:lnTo>
                  <a:lnTo>
                    <a:pt x="383984" y="400189"/>
                  </a:lnTo>
                  <a:lnTo>
                    <a:pt x="384136" y="400062"/>
                  </a:lnTo>
                  <a:lnTo>
                    <a:pt x="384581" y="400062"/>
                  </a:lnTo>
                  <a:close/>
                </a:path>
                <a:path w="458470" h="438785">
                  <a:moveTo>
                    <a:pt x="386372" y="400062"/>
                  </a:moveTo>
                  <a:lnTo>
                    <a:pt x="385699" y="400062"/>
                  </a:lnTo>
                  <a:lnTo>
                    <a:pt x="384581" y="400062"/>
                  </a:lnTo>
                  <a:lnTo>
                    <a:pt x="385356" y="402602"/>
                  </a:lnTo>
                  <a:lnTo>
                    <a:pt x="386372" y="400062"/>
                  </a:lnTo>
                  <a:close/>
                </a:path>
                <a:path w="458470" h="438785">
                  <a:moveTo>
                    <a:pt x="386473" y="393712"/>
                  </a:moveTo>
                  <a:lnTo>
                    <a:pt x="385279" y="392442"/>
                  </a:lnTo>
                  <a:lnTo>
                    <a:pt x="384086" y="391172"/>
                  </a:lnTo>
                  <a:lnTo>
                    <a:pt x="383374" y="392442"/>
                  </a:lnTo>
                  <a:lnTo>
                    <a:pt x="385064" y="392442"/>
                  </a:lnTo>
                  <a:lnTo>
                    <a:pt x="385699" y="400062"/>
                  </a:lnTo>
                  <a:lnTo>
                    <a:pt x="386473" y="393712"/>
                  </a:lnTo>
                  <a:close/>
                </a:path>
                <a:path w="458470" h="438785">
                  <a:moveTo>
                    <a:pt x="389890" y="396303"/>
                  </a:moveTo>
                  <a:lnTo>
                    <a:pt x="387527" y="395630"/>
                  </a:lnTo>
                  <a:lnTo>
                    <a:pt x="387489" y="396557"/>
                  </a:lnTo>
                  <a:lnTo>
                    <a:pt x="387324" y="397535"/>
                  </a:lnTo>
                  <a:lnTo>
                    <a:pt x="387121" y="398475"/>
                  </a:lnTo>
                  <a:lnTo>
                    <a:pt x="387718" y="396328"/>
                  </a:lnTo>
                  <a:lnTo>
                    <a:pt x="389890" y="396303"/>
                  </a:lnTo>
                  <a:close/>
                </a:path>
                <a:path w="458470" h="438785">
                  <a:moveTo>
                    <a:pt x="394004" y="378282"/>
                  </a:moveTo>
                  <a:lnTo>
                    <a:pt x="393077" y="378675"/>
                  </a:lnTo>
                  <a:lnTo>
                    <a:pt x="393306" y="378904"/>
                  </a:lnTo>
                  <a:lnTo>
                    <a:pt x="393547" y="378891"/>
                  </a:lnTo>
                  <a:lnTo>
                    <a:pt x="393776" y="378701"/>
                  </a:lnTo>
                  <a:lnTo>
                    <a:pt x="394004" y="378282"/>
                  </a:lnTo>
                  <a:close/>
                </a:path>
                <a:path w="458470" h="438785">
                  <a:moveTo>
                    <a:pt x="394830" y="398792"/>
                  </a:moveTo>
                  <a:lnTo>
                    <a:pt x="394284" y="398792"/>
                  </a:lnTo>
                  <a:lnTo>
                    <a:pt x="394335" y="399262"/>
                  </a:lnTo>
                  <a:lnTo>
                    <a:pt x="394830" y="398792"/>
                  </a:lnTo>
                  <a:close/>
                </a:path>
                <a:path w="458470" h="438785">
                  <a:moveTo>
                    <a:pt x="401015" y="398678"/>
                  </a:moveTo>
                  <a:lnTo>
                    <a:pt x="400926" y="399262"/>
                  </a:lnTo>
                  <a:lnTo>
                    <a:pt x="401015" y="398678"/>
                  </a:lnTo>
                  <a:close/>
                </a:path>
                <a:path w="458470" h="438785">
                  <a:moveTo>
                    <a:pt x="403186" y="397522"/>
                  </a:moveTo>
                  <a:lnTo>
                    <a:pt x="401269" y="396252"/>
                  </a:lnTo>
                  <a:lnTo>
                    <a:pt x="401015" y="398678"/>
                  </a:lnTo>
                  <a:lnTo>
                    <a:pt x="403186" y="397522"/>
                  </a:lnTo>
                  <a:close/>
                </a:path>
                <a:path w="458470" h="438785">
                  <a:moveTo>
                    <a:pt x="403212" y="349288"/>
                  </a:moveTo>
                  <a:lnTo>
                    <a:pt x="401091" y="351828"/>
                  </a:lnTo>
                  <a:lnTo>
                    <a:pt x="402170" y="351828"/>
                  </a:lnTo>
                  <a:lnTo>
                    <a:pt x="402869" y="350558"/>
                  </a:lnTo>
                  <a:lnTo>
                    <a:pt x="403212" y="349288"/>
                  </a:lnTo>
                  <a:close/>
                </a:path>
                <a:path w="458470" h="438785">
                  <a:moveTo>
                    <a:pt x="410324" y="401332"/>
                  </a:moveTo>
                  <a:lnTo>
                    <a:pt x="409168" y="405142"/>
                  </a:lnTo>
                  <a:lnTo>
                    <a:pt x="409422" y="405142"/>
                  </a:lnTo>
                  <a:lnTo>
                    <a:pt x="410324" y="401332"/>
                  </a:lnTo>
                  <a:close/>
                </a:path>
                <a:path w="458470" h="438785">
                  <a:moveTo>
                    <a:pt x="413258" y="372148"/>
                  </a:moveTo>
                  <a:lnTo>
                    <a:pt x="411962" y="372148"/>
                  </a:lnTo>
                  <a:lnTo>
                    <a:pt x="411899" y="372452"/>
                  </a:lnTo>
                  <a:lnTo>
                    <a:pt x="411784" y="373418"/>
                  </a:lnTo>
                  <a:lnTo>
                    <a:pt x="413258" y="372148"/>
                  </a:lnTo>
                  <a:close/>
                </a:path>
                <a:path w="458470" h="438785">
                  <a:moveTo>
                    <a:pt x="427418" y="386854"/>
                  </a:moveTo>
                  <a:lnTo>
                    <a:pt x="425919" y="385356"/>
                  </a:lnTo>
                  <a:lnTo>
                    <a:pt x="425386" y="386092"/>
                  </a:lnTo>
                  <a:lnTo>
                    <a:pt x="424738" y="386829"/>
                  </a:lnTo>
                  <a:lnTo>
                    <a:pt x="424053" y="387515"/>
                  </a:lnTo>
                  <a:lnTo>
                    <a:pt x="425704" y="386003"/>
                  </a:lnTo>
                  <a:lnTo>
                    <a:pt x="427418" y="386854"/>
                  </a:lnTo>
                  <a:close/>
                </a:path>
                <a:path w="458470" h="438785">
                  <a:moveTo>
                    <a:pt x="427774" y="429653"/>
                  </a:moveTo>
                  <a:lnTo>
                    <a:pt x="427101" y="430542"/>
                  </a:lnTo>
                  <a:lnTo>
                    <a:pt x="426847" y="431812"/>
                  </a:lnTo>
                  <a:lnTo>
                    <a:pt x="427774" y="429653"/>
                  </a:lnTo>
                  <a:close/>
                </a:path>
                <a:path w="458470" h="438785">
                  <a:moveTo>
                    <a:pt x="435660" y="392468"/>
                  </a:moveTo>
                  <a:lnTo>
                    <a:pt x="435114" y="392468"/>
                  </a:lnTo>
                  <a:lnTo>
                    <a:pt x="434670" y="393941"/>
                  </a:lnTo>
                  <a:lnTo>
                    <a:pt x="435660" y="392468"/>
                  </a:lnTo>
                  <a:close/>
                </a:path>
                <a:path w="458470" h="438785">
                  <a:moveTo>
                    <a:pt x="437553" y="392468"/>
                  </a:moveTo>
                  <a:lnTo>
                    <a:pt x="436511" y="391198"/>
                  </a:lnTo>
                  <a:lnTo>
                    <a:pt x="435660" y="392468"/>
                  </a:lnTo>
                  <a:lnTo>
                    <a:pt x="437553" y="392468"/>
                  </a:lnTo>
                  <a:close/>
                </a:path>
                <a:path w="458470" h="438785">
                  <a:moveTo>
                    <a:pt x="440601" y="403898"/>
                  </a:moveTo>
                  <a:lnTo>
                    <a:pt x="440334" y="404228"/>
                  </a:lnTo>
                  <a:lnTo>
                    <a:pt x="440423" y="404799"/>
                  </a:lnTo>
                  <a:lnTo>
                    <a:pt x="440601" y="403898"/>
                  </a:lnTo>
                  <a:close/>
                </a:path>
                <a:path w="458470" h="438785">
                  <a:moveTo>
                    <a:pt x="444627" y="402628"/>
                  </a:moveTo>
                  <a:lnTo>
                    <a:pt x="442302" y="406438"/>
                  </a:lnTo>
                  <a:lnTo>
                    <a:pt x="442214" y="406984"/>
                  </a:lnTo>
                  <a:lnTo>
                    <a:pt x="442798" y="406349"/>
                  </a:lnTo>
                  <a:lnTo>
                    <a:pt x="444627" y="402628"/>
                  </a:lnTo>
                  <a:close/>
                </a:path>
                <a:path w="458470" h="438785">
                  <a:moveTo>
                    <a:pt x="447167" y="407708"/>
                  </a:moveTo>
                  <a:lnTo>
                    <a:pt x="446684" y="406349"/>
                  </a:lnTo>
                  <a:lnTo>
                    <a:pt x="446354" y="405168"/>
                  </a:lnTo>
                  <a:lnTo>
                    <a:pt x="445935" y="403898"/>
                  </a:lnTo>
                  <a:lnTo>
                    <a:pt x="446151" y="405599"/>
                  </a:lnTo>
                  <a:lnTo>
                    <a:pt x="446163" y="405168"/>
                  </a:lnTo>
                  <a:lnTo>
                    <a:pt x="446176" y="405599"/>
                  </a:lnTo>
                  <a:lnTo>
                    <a:pt x="446290" y="406501"/>
                  </a:lnTo>
                  <a:lnTo>
                    <a:pt x="447167" y="407708"/>
                  </a:lnTo>
                  <a:close/>
                </a:path>
                <a:path w="458470" h="438785">
                  <a:moveTo>
                    <a:pt x="457923" y="419138"/>
                  </a:moveTo>
                  <a:lnTo>
                    <a:pt x="454418" y="415328"/>
                  </a:lnTo>
                  <a:lnTo>
                    <a:pt x="453250" y="414058"/>
                  </a:lnTo>
                  <a:lnTo>
                    <a:pt x="452602" y="412788"/>
                  </a:lnTo>
                  <a:lnTo>
                    <a:pt x="451281" y="410248"/>
                  </a:lnTo>
                  <a:lnTo>
                    <a:pt x="450951" y="410248"/>
                  </a:lnTo>
                  <a:lnTo>
                    <a:pt x="450443" y="408978"/>
                  </a:lnTo>
                  <a:lnTo>
                    <a:pt x="449999" y="408978"/>
                  </a:lnTo>
                  <a:lnTo>
                    <a:pt x="448513" y="406438"/>
                  </a:lnTo>
                  <a:lnTo>
                    <a:pt x="448259" y="406438"/>
                  </a:lnTo>
                  <a:lnTo>
                    <a:pt x="448056" y="405168"/>
                  </a:lnTo>
                  <a:lnTo>
                    <a:pt x="447713" y="405168"/>
                  </a:lnTo>
                  <a:lnTo>
                    <a:pt x="447090" y="403898"/>
                  </a:lnTo>
                  <a:lnTo>
                    <a:pt x="446900" y="403898"/>
                  </a:lnTo>
                  <a:lnTo>
                    <a:pt x="447001" y="404228"/>
                  </a:lnTo>
                  <a:lnTo>
                    <a:pt x="446798" y="403898"/>
                  </a:lnTo>
                  <a:lnTo>
                    <a:pt x="446074" y="402628"/>
                  </a:lnTo>
                  <a:lnTo>
                    <a:pt x="446697" y="403898"/>
                  </a:lnTo>
                  <a:lnTo>
                    <a:pt x="447065" y="405168"/>
                  </a:lnTo>
                  <a:lnTo>
                    <a:pt x="446214" y="403898"/>
                  </a:lnTo>
                  <a:lnTo>
                    <a:pt x="446646" y="405168"/>
                  </a:lnTo>
                  <a:lnTo>
                    <a:pt x="446938" y="406349"/>
                  </a:lnTo>
                  <a:lnTo>
                    <a:pt x="447167" y="407708"/>
                  </a:lnTo>
                  <a:lnTo>
                    <a:pt x="447065" y="408978"/>
                  </a:lnTo>
                  <a:lnTo>
                    <a:pt x="446265" y="407708"/>
                  </a:lnTo>
                  <a:lnTo>
                    <a:pt x="446151" y="405599"/>
                  </a:lnTo>
                  <a:lnTo>
                    <a:pt x="446100" y="407708"/>
                  </a:lnTo>
                  <a:lnTo>
                    <a:pt x="445884" y="406438"/>
                  </a:lnTo>
                  <a:lnTo>
                    <a:pt x="445376" y="406438"/>
                  </a:lnTo>
                  <a:lnTo>
                    <a:pt x="445211" y="408978"/>
                  </a:lnTo>
                  <a:lnTo>
                    <a:pt x="444957" y="406438"/>
                  </a:lnTo>
                  <a:lnTo>
                    <a:pt x="443712" y="410248"/>
                  </a:lnTo>
                  <a:lnTo>
                    <a:pt x="443915" y="408978"/>
                  </a:lnTo>
                  <a:lnTo>
                    <a:pt x="444309" y="406488"/>
                  </a:lnTo>
                  <a:lnTo>
                    <a:pt x="443204" y="408978"/>
                  </a:lnTo>
                  <a:lnTo>
                    <a:pt x="442696" y="408978"/>
                  </a:lnTo>
                  <a:lnTo>
                    <a:pt x="443293" y="407708"/>
                  </a:lnTo>
                  <a:lnTo>
                    <a:pt x="445096" y="403898"/>
                  </a:lnTo>
                  <a:lnTo>
                    <a:pt x="442798" y="406349"/>
                  </a:lnTo>
                  <a:lnTo>
                    <a:pt x="442125" y="407708"/>
                  </a:lnTo>
                  <a:lnTo>
                    <a:pt x="442214" y="406984"/>
                  </a:lnTo>
                  <a:lnTo>
                    <a:pt x="441515" y="407708"/>
                  </a:lnTo>
                  <a:lnTo>
                    <a:pt x="442264" y="406501"/>
                  </a:lnTo>
                  <a:lnTo>
                    <a:pt x="442404" y="405168"/>
                  </a:lnTo>
                  <a:lnTo>
                    <a:pt x="442544" y="403898"/>
                  </a:lnTo>
                  <a:lnTo>
                    <a:pt x="440537" y="404749"/>
                  </a:lnTo>
                  <a:lnTo>
                    <a:pt x="440499" y="405168"/>
                  </a:lnTo>
                  <a:lnTo>
                    <a:pt x="440423" y="404799"/>
                  </a:lnTo>
                  <a:lnTo>
                    <a:pt x="439547" y="405168"/>
                  </a:lnTo>
                  <a:lnTo>
                    <a:pt x="440296" y="404253"/>
                  </a:lnTo>
                  <a:lnTo>
                    <a:pt x="440220" y="403898"/>
                  </a:lnTo>
                  <a:lnTo>
                    <a:pt x="441172" y="402628"/>
                  </a:lnTo>
                  <a:lnTo>
                    <a:pt x="441515" y="401358"/>
                  </a:lnTo>
                  <a:lnTo>
                    <a:pt x="438315" y="403898"/>
                  </a:lnTo>
                  <a:lnTo>
                    <a:pt x="436499" y="403898"/>
                  </a:lnTo>
                  <a:lnTo>
                    <a:pt x="433832" y="405168"/>
                  </a:lnTo>
                  <a:lnTo>
                    <a:pt x="434581" y="403898"/>
                  </a:lnTo>
                  <a:lnTo>
                    <a:pt x="436079" y="401358"/>
                  </a:lnTo>
                  <a:lnTo>
                    <a:pt x="438226" y="402628"/>
                  </a:lnTo>
                  <a:lnTo>
                    <a:pt x="440969" y="398818"/>
                  </a:lnTo>
                  <a:lnTo>
                    <a:pt x="438404" y="401358"/>
                  </a:lnTo>
                  <a:lnTo>
                    <a:pt x="436740" y="398818"/>
                  </a:lnTo>
                  <a:lnTo>
                    <a:pt x="434848" y="401358"/>
                  </a:lnTo>
                  <a:lnTo>
                    <a:pt x="435483" y="400088"/>
                  </a:lnTo>
                  <a:lnTo>
                    <a:pt x="435800" y="399440"/>
                  </a:lnTo>
                  <a:lnTo>
                    <a:pt x="437565" y="397548"/>
                  </a:lnTo>
                  <a:lnTo>
                    <a:pt x="436143" y="398818"/>
                  </a:lnTo>
                  <a:lnTo>
                    <a:pt x="433324" y="401358"/>
                  </a:lnTo>
                  <a:lnTo>
                    <a:pt x="436232" y="397548"/>
                  </a:lnTo>
                  <a:lnTo>
                    <a:pt x="433095" y="398818"/>
                  </a:lnTo>
                  <a:lnTo>
                    <a:pt x="434124" y="396278"/>
                  </a:lnTo>
                  <a:lnTo>
                    <a:pt x="436727" y="395008"/>
                  </a:lnTo>
                  <a:lnTo>
                    <a:pt x="434352" y="395008"/>
                  </a:lnTo>
                  <a:lnTo>
                    <a:pt x="434670" y="393941"/>
                  </a:lnTo>
                  <a:lnTo>
                    <a:pt x="433959" y="395008"/>
                  </a:lnTo>
                  <a:lnTo>
                    <a:pt x="431914" y="396278"/>
                  </a:lnTo>
                  <a:lnTo>
                    <a:pt x="429691" y="395008"/>
                  </a:lnTo>
                  <a:lnTo>
                    <a:pt x="433616" y="393738"/>
                  </a:lnTo>
                  <a:lnTo>
                    <a:pt x="434200" y="392468"/>
                  </a:lnTo>
                  <a:lnTo>
                    <a:pt x="434771" y="391198"/>
                  </a:lnTo>
                  <a:lnTo>
                    <a:pt x="433108" y="391198"/>
                  </a:lnTo>
                  <a:lnTo>
                    <a:pt x="429564" y="392468"/>
                  </a:lnTo>
                  <a:lnTo>
                    <a:pt x="429044" y="392468"/>
                  </a:lnTo>
                  <a:lnTo>
                    <a:pt x="429526" y="391198"/>
                  </a:lnTo>
                  <a:lnTo>
                    <a:pt x="426961" y="391198"/>
                  </a:lnTo>
                  <a:lnTo>
                    <a:pt x="427634" y="387388"/>
                  </a:lnTo>
                  <a:lnTo>
                    <a:pt x="423379" y="388658"/>
                  </a:lnTo>
                  <a:lnTo>
                    <a:pt x="424027" y="388658"/>
                  </a:lnTo>
                  <a:lnTo>
                    <a:pt x="422960" y="389610"/>
                  </a:lnTo>
                  <a:lnTo>
                    <a:pt x="422960" y="412762"/>
                  </a:lnTo>
                  <a:lnTo>
                    <a:pt x="422833" y="412762"/>
                  </a:lnTo>
                  <a:lnTo>
                    <a:pt x="422960" y="412762"/>
                  </a:lnTo>
                  <a:lnTo>
                    <a:pt x="422960" y="389610"/>
                  </a:lnTo>
                  <a:lnTo>
                    <a:pt x="422605" y="389928"/>
                  </a:lnTo>
                  <a:lnTo>
                    <a:pt x="420992" y="391198"/>
                  </a:lnTo>
                  <a:lnTo>
                    <a:pt x="420878" y="391325"/>
                  </a:lnTo>
                  <a:lnTo>
                    <a:pt x="420878" y="410705"/>
                  </a:lnTo>
                  <a:lnTo>
                    <a:pt x="419379" y="411492"/>
                  </a:lnTo>
                  <a:lnTo>
                    <a:pt x="420039" y="409879"/>
                  </a:lnTo>
                  <a:lnTo>
                    <a:pt x="420878" y="410705"/>
                  </a:lnTo>
                  <a:lnTo>
                    <a:pt x="420878" y="391325"/>
                  </a:lnTo>
                  <a:lnTo>
                    <a:pt x="419785" y="392468"/>
                  </a:lnTo>
                  <a:lnTo>
                    <a:pt x="419455" y="391744"/>
                  </a:lnTo>
                  <a:lnTo>
                    <a:pt x="419455" y="409308"/>
                  </a:lnTo>
                  <a:lnTo>
                    <a:pt x="418896" y="410222"/>
                  </a:lnTo>
                  <a:lnTo>
                    <a:pt x="417728" y="408343"/>
                  </a:lnTo>
                  <a:lnTo>
                    <a:pt x="419138" y="408978"/>
                  </a:lnTo>
                  <a:lnTo>
                    <a:pt x="419455" y="409308"/>
                  </a:lnTo>
                  <a:lnTo>
                    <a:pt x="419455" y="391744"/>
                  </a:lnTo>
                  <a:lnTo>
                    <a:pt x="419214" y="391198"/>
                  </a:lnTo>
                  <a:lnTo>
                    <a:pt x="416801" y="392468"/>
                  </a:lnTo>
                  <a:lnTo>
                    <a:pt x="417753" y="391198"/>
                  </a:lnTo>
                  <a:lnTo>
                    <a:pt x="418706" y="389928"/>
                  </a:lnTo>
                  <a:lnTo>
                    <a:pt x="418960" y="391198"/>
                  </a:lnTo>
                  <a:lnTo>
                    <a:pt x="419849" y="389928"/>
                  </a:lnTo>
                  <a:lnTo>
                    <a:pt x="419201" y="389928"/>
                  </a:lnTo>
                  <a:lnTo>
                    <a:pt x="420471" y="388658"/>
                  </a:lnTo>
                  <a:lnTo>
                    <a:pt x="421525" y="387604"/>
                  </a:lnTo>
                  <a:lnTo>
                    <a:pt x="421195" y="387388"/>
                  </a:lnTo>
                  <a:lnTo>
                    <a:pt x="420852" y="387502"/>
                  </a:lnTo>
                  <a:lnTo>
                    <a:pt x="421944" y="384848"/>
                  </a:lnTo>
                  <a:lnTo>
                    <a:pt x="422059" y="387388"/>
                  </a:lnTo>
                  <a:lnTo>
                    <a:pt x="423926" y="384848"/>
                  </a:lnTo>
                  <a:lnTo>
                    <a:pt x="424853" y="383578"/>
                  </a:lnTo>
                  <a:lnTo>
                    <a:pt x="425792" y="382308"/>
                  </a:lnTo>
                  <a:lnTo>
                    <a:pt x="422656" y="388302"/>
                  </a:lnTo>
                  <a:lnTo>
                    <a:pt x="421652" y="387680"/>
                  </a:lnTo>
                  <a:lnTo>
                    <a:pt x="420966" y="389928"/>
                  </a:lnTo>
                  <a:lnTo>
                    <a:pt x="423214" y="388658"/>
                  </a:lnTo>
                  <a:lnTo>
                    <a:pt x="422732" y="388353"/>
                  </a:lnTo>
                  <a:lnTo>
                    <a:pt x="426631" y="383578"/>
                  </a:lnTo>
                  <a:lnTo>
                    <a:pt x="425881" y="381038"/>
                  </a:lnTo>
                  <a:lnTo>
                    <a:pt x="423316" y="382308"/>
                  </a:lnTo>
                  <a:lnTo>
                    <a:pt x="422579" y="379768"/>
                  </a:lnTo>
                  <a:lnTo>
                    <a:pt x="420535" y="381038"/>
                  </a:lnTo>
                  <a:lnTo>
                    <a:pt x="420370" y="381038"/>
                  </a:lnTo>
                  <a:lnTo>
                    <a:pt x="420370" y="387667"/>
                  </a:lnTo>
                  <a:lnTo>
                    <a:pt x="417449" y="388658"/>
                  </a:lnTo>
                  <a:lnTo>
                    <a:pt x="417487" y="386118"/>
                  </a:lnTo>
                  <a:lnTo>
                    <a:pt x="420319" y="383578"/>
                  </a:lnTo>
                  <a:lnTo>
                    <a:pt x="420370" y="387667"/>
                  </a:lnTo>
                  <a:lnTo>
                    <a:pt x="420370" y="381038"/>
                  </a:lnTo>
                  <a:lnTo>
                    <a:pt x="420217" y="381038"/>
                  </a:lnTo>
                  <a:lnTo>
                    <a:pt x="418185" y="382308"/>
                  </a:lnTo>
                  <a:lnTo>
                    <a:pt x="413080" y="382308"/>
                  </a:lnTo>
                  <a:lnTo>
                    <a:pt x="418604" y="378498"/>
                  </a:lnTo>
                  <a:lnTo>
                    <a:pt x="424141" y="374688"/>
                  </a:lnTo>
                  <a:lnTo>
                    <a:pt x="418592" y="374688"/>
                  </a:lnTo>
                  <a:lnTo>
                    <a:pt x="416166" y="375958"/>
                  </a:lnTo>
                  <a:lnTo>
                    <a:pt x="412165" y="378498"/>
                  </a:lnTo>
                  <a:lnTo>
                    <a:pt x="413105" y="375958"/>
                  </a:lnTo>
                  <a:lnTo>
                    <a:pt x="416928" y="373418"/>
                  </a:lnTo>
                  <a:lnTo>
                    <a:pt x="415836" y="370878"/>
                  </a:lnTo>
                  <a:lnTo>
                    <a:pt x="414375" y="372452"/>
                  </a:lnTo>
                  <a:lnTo>
                    <a:pt x="414426" y="372148"/>
                  </a:lnTo>
                  <a:lnTo>
                    <a:pt x="416204" y="369608"/>
                  </a:lnTo>
                  <a:lnTo>
                    <a:pt x="413258" y="372148"/>
                  </a:lnTo>
                  <a:lnTo>
                    <a:pt x="413588" y="372148"/>
                  </a:lnTo>
                  <a:lnTo>
                    <a:pt x="413969" y="372897"/>
                  </a:lnTo>
                  <a:lnTo>
                    <a:pt x="411137" y="375958"/>
                  </a:lnTo>
                  <a:lnTo>
                    <a:pt x="411708" y="373303"/>
                  </a:lnTo>
                  <a:lnTo>
                    <a:pt x="411022" y="372148"/>
                  </a:lnTo>
                  <a:lnTo>
                    <a:pt x="413956" y="369608"/>
                  </a:lnTo>
                  <a:lnTo>
                    <a:pt x="411962" y="368338"/>
                  </a:lnTo>
                  <a:lnTo>
                    <a:pt x="408051" y="367068"/>
                  </a:lnTo>
                  <a:lnTo>
                    <a:pt x="407085" y="366001"/>
                  </a:lnTo>
                  <a:lnTo>
                    <a:pt x="407085" y="391198"/>
                  </a:lnTo>
                  <a:lnTo>
                    <a:pt x="406844" y="393738"/>
                  </a:lnTo>
                  <a:lnTo>
                    <a:pt x="404672" y="392938"/>
                  </a:lnTo>
                  <a:lnTo>
                    <a:pt x="405320" y="392468"/>
                  </a:lnTo>
                  <a:lnTo>
                    <a:pt x="407085" y="391198"/>
                  </a:lnTo>
                  <a:lnTo>
                    <a:pt x="407085" y="366001"/>
                  </a:lnTo>
                  <a:lnTo>
                    <a:pt x="406908" y="365798"/>
                  </a:lnTo>
                  <a:lnTo>
                    <a:pt x="405777" y="364528"/>
                  </a:lnTo>
                  <a:lnTo>
                    <a:pt x="408063" y="364528"/>
                  </a:lnTo>
                  <a:lnTo>
                    <a:pt x="408622" y="363258"/>
                  </a:lnTo>
                  <a:lnTo>
                    <a:pt x="404850" y="360718"/>
                  </a:lnTo>
                  <a:lnTo>
                    <a:pt x="404698" y="358178"/>
                  </a:lnTo>
                  <a:lnTo>
                    <a:pt x="404609" y="356908"/>
                  </a:lnTo>
                  <a:lnTo>
                    <a:pt x="404583" y="354368"/>
                  </a:lnTo>
                  <a:lnTo>
                    <a:pt x="404622" y="353098"/>
                  </a:lnTo>
                  <a:lnTo>
                    <a:pt x="404672" y="351828"/>
                  </a:lnTo>
                  <a:lnTo>
                    <a:pt x="403593" y="352234"/>
                  </a:lnTo>
                  <a:lnTo>
                    <a:pt x="403593" y="364528"/>
                  </a:lnTo>
                  <a:lnTo>
                    <a:pt x="402323" y="364528"/>
                  </a:lnTo>
                  <a:lnTo>
                    <a:pt x="402361" y="363258"/>
                  </a:lnTo>
                  <a:lnTo>
                    <a:pt x="402805" y="361988"/>
                  </a:lnTo>
                  <a:lnTo>
                    <a:pt x="402958" y="363258"/>
                  </a:lnTo>
                  <a:lnTo>
                    <a:pt x="403593" y="364528"/>
                  </a:lnTo>
                  <a:lnTo>
                    <a:pt x="403593" y="352234"/>
                  </a:lnTo>
                  <a:lnTo>
                    <a:pt x="401218" y="353098"/>
                  </a:lnTo>
                  <a:lnTo>
                    <a:pt x="401091" y="351828"/>
                  </a:lnTo>
                  <a:lnTo>
                    <a:pt x="399046" y="351828"/>
                  </a:lnTo>
                  <a:lnTo>
                    <a:pt x="400710" y="350558"/>
                  </a:lnTo>
                  <a:lnTo>
                    <a:pt x="401777" y="350558"/>
                  </a:lnTo>
                  <a:lnTo>
                    <a:pt x="398195" y="349288"/>
                  </a:lnTo>
                  <a:lnTo>
                    <a:pt x="393077" y="348018"/>
                  </a:lnTo>
                  <a:lnTo>
                    <a:pt x="393915" y="345478"/>
                  </a:lnTo>
                  <a:lnTo>
                    <a:pt x="394754" y="342938"/>
                  </a:lnTo>
                  <a:lnTo>
                    <a:pt x="395833" y="342938"/>
                  </a:lnTo>
                  <a:lnTo>
                    <a:pt x="395935" y="341668"/>
                  </a:lnTo>
                  <a:lnTo>
                    <a:pt x="388899" y="345478"/>
                  </a:lnTo>
                  <a:lnTo>
                    <a:pt x="390550" y="341668"/>
                  </a:lnTo>
                  <a:lnTo>
                    <a:pt x="391236" y="341668"/>
                  </a:lnTo>
                  <a:lnTo>
                    <a:pt x="390093" y="337858"/>
                  </a:lnTo>
                  <a:lnTo>
                    <a:pt x="385254" y="334048"/>
                  </a:lnTo>
                  <a:lnTo>
                    <a:pt x="388086" y="328968"/>
                  </a:lnTo>
                  <a:lnTo>
                    <a:pt x="383641" y="330238"/>
                  </a:lnTo>
                  <a:lnTo>
                    <a:pt x="385368" y="327698"/>
                  </a:lnTo>
                  <a:lnTo>
                    <a:pt x="387946" y="323888"/>
                  </a:lnTo>
                  <a:lnTo>
                    <a:pt x="382028" y="327698"/>
                  </a:lnTo>
                  <a:lnTo>
                    <a:pt x="383755" y="323888"/>
                  </a:lnTo>
                  <a:lnTo>
                    <a:pt x="385127" y="323888"/>
                  </a:lnTo>
                  <a:lnTo>
                    <a:pt x="385381" y="320078"/>
                  </a:lnTo>
                  <a:lnTo>
                    <a:pt x="385457" y="318808"/>
                  </a:lnTo>
                  <a:lnTo>
                    <a:pt x="385305" y="318808"/>
                  </a:lnTo>
                  <a:lnTo>
                    <a:pt x="381177" y="320078"/>
                  </a:lnTo>
                  <a:lnTo>
                    <a:pt x="380009" y="318808"/>
                  </a:lnTo>
                  <a:lnTo>
                    <a:pt x="383070" y="317538"/>
                  </a:lnTo>
                  <a:lnTo>
                    <a:pt x="379120" y="317538"/>
                  </a:lnTo>
                  <a:lnTo>
                    <a:pt x="380771" y="316268"/>
                  </a:lnTo>
                  <a:lnTo>
                    <a:pt x="382422" y="314998"/>
                  </a:lnTo>
                  <a:lnTo>
                    <a:pt x="381152" y="314998"/>
                  </a:lnTo>
                  <a:lnTo>
                    <a:pt x="380174" y="316268"/>
                  </a:lnTo>
                  <a:lnTo>
                    <a:pt x="377088" y="316268"/>
                  </a:lnTo>
                  <a:lnTo>
                    <a:pt x="379501" y="312458"/>
                  </a:lnTo>
                  <a:lnTo>
                    <a:pt x="381063" y="311188"/>
                  </a:lnTo>
                  <a:lnTo>
                    <a:pt x="376809" y="308648"/>
                  </a:lnTo>
                  <a:lnTo>
                    <a:pt x="375767" y="308648"/>
                  </a:lnTo>
                  <a:lnTo>
                    <a:pt x="382917" y="307378"/>
                  </a:lnTo>
                  <a:lnTo>
                    <a:pt x="379234" y="306108"/>
                  </a:lnTo>
                  <a:lnTo>
                    <a:pt x="378625" y="307378"/>
                  </a:lnTo>
                  <a:lnTo>
                    <a:pt x="376669" y="307378"/>
                  </a:lnTo>
                  <a:lnTo>
                    <a:pt x="378155" y="306108"/>
                  </a:lnTo>
                  <a:lnTo>
                    <a:pt x="377291" y="303568"/>
                  </a:lnTo>
                  <a:lnTo>
                    <a:pt x="375831" y="302298"/>
                  </a:lnTo>
                  <a:lnTo>
                    <a:pt x="378129" y="302298"/>
                  </a:lnTo>
                  <a:lnTo>
                    <a:pt x="377494" y="298488"/>
                  </a:lnTo>
                  <a:lnTo>
                    <a:pt x="374586" y="297218"/>
                  </a:lnTo>
                  <a:lnTo>
                    <a:pt x="374154" y="295948"/>
                  </a:lnTo>
                  <a:lnTo>
                    <a:pt x="373303" y="293408"/>
                  </a:lnTo>
                  <a:lnTo>
                    <a:pt x="372770" y="294678"/>
                  </a:lnTo>
                  <a:lnTo>
                    <a:pt x="370027" y="295579"/>
                  </a:lnTo>
                  <a:lnTo>
                    <a:pt x="370459" y="295948"/>
                  </a:lnTo>
                  <a:lnTo>
                    <a:pt x="369773" y="295668"/>
                  </a:lnTo>
                  <a:lnTo>
                    <a:pt x="368896" y="295948"/>
                  </a:lnTo>
                  <a:lnTo>
                    <a:pt x="368134" y="295948"/>
                  </a:lnTo>
                  <a:lnTo>
                    <a:pt x="368922" y="295313"/>
                  </a:lnTo>
                  <a:lnTo>
                    <a:pt x="367411" y="294678"/>
                  </a:lnTo>
                  <a:lnTo>
                    <a:pt x="367296" y="293408"/>
                  </a:lnTo>
                  <a:lnTo>
                    <a:pt x="371297" y="293408"/>
                  </a:lnTo>
                  <a:lnTo>
                    <a:pt x="372249" y="293408"/>
                  </a:lnTo>
                  <a:lnTo>
                    <a:pt x="370471" y="292138"/>
                  </a:lnTo>
                  <a:lnTo>
                    <a:pt x="371094" y="292138"/>
                  </a:lnTo>
                  <a:lnTo>
                    <a:pt x="374573" y="288328"/>
                  </a:lnTo>
                  <a:lnTo>
                    <a:pt x="375729" y="287058"/>
                  </a:lnTo>
                  <a:lnTo>
                    <a:pt x="372630" y="288048"/>
                  </a:lnTo>
                  <a:lnTo>
                    <a:pt x="371373" y="284518"/>
                  </a:lnTo>
                  <a:lnTo>
                    <a:pt x="369849" y="283248"/>
                  </a:lnTo>
                  <a:lnTo>
                    <a:pt x="368731" y="280708"/>
                  </a:lnTo>
                  <a:lnTo>
                    <a:pt x="365798" y="281978"/>
                  </a:lnTo>
                  <a:lnTo>
                    <a:pt x="366077" y="280708"/>
                  </a:lnTo>
                  <a:lnTo>
                    <a:pt x="363435" y="280708"/>
                  </a:lnTo>
                  <a:lnTo>
                    <a:pt x="363689" y="279438"/>
                  </a:lnTo>
                  <a:lnTo>
                    <a:pt x="365239" y="275628"/>
                  </a:lnTo>
                  <a:lnTo>
                    <a:pt x="364185" y="274358"/>
                  </a:lnTo>
                  <a:lnTo>
                    <a:pt x="362140" y="273100"/>
                  </a:lnTo>
                  <a:lnTo>
                    <a:pt x="361518" y="274358"/>
                  </a:lnTo>
                  <a:lnTo>
                    <a:pt x="359511" y="274358"/>
                  </a:lnTo>
                  <a:lnTo>
                    <a:pt x="362127" y="273100"/>
                  </a:lnTo>
                  <a:lnTo>
                    <a:pt x="361086" y="270548"/>
                  </a:lnTo>
                  <a:lnTo>
                    <a:pt x="363423" y="271818"/>
                  </a:lnTo>
                  <a:lnTo>
                    <a:pt x="362826" y="270548"/>
                  </a:lnTo>
                  <a:lnTo>
                    <a:pt x="361632" y="268008"/>
                  </a:lnTo>
                  <a:lnTo>
                    <a:pt x="359918" y="266738"/>
                  </a:lnTo>
                  <a:lnTo>
                    <a:pt x="358203" y="265468"/>
                  </a:lnTo>
                  <a:lnTo>
                    <a:pt x="357238" y="266738"/>
                  </a:lnTo>
                  <a:lnTo>
                    <a:pt x="355244" y="266738"/>
                  </a:lnTo>
                  <a:lnTo>
                    <a:pt x="356527" y="265468"/>
                  </a:lnTo>
                  <a:lnTo>
                    <a:pt x="357860" y="264198"/>
                  </a:lnTo>
                  <a:lnTo>
                    <a:pt x="358178" y="264198"/>
                  </a:lnTo>
                  <a:lnTo>
                    <a:pt x="356527" y="261658"/>
                  </a:lnTo>
                  <a:lnTo>
                    <a:pt x="357847" y="257848"/>
                  </a:lnTo>
                  <a:lnTo>
                    <a:pt x="329641" y="257848"/>
                  </a:lnTo>
                  <a:lnTo>
                    <a:pt x="328955" y="257848"/>
                  </a:lnTo>
                  <a:lnTo>
                    <a:pt x="328917" y="262928"/>
                  </a:lnTo>
                  <a:lnTo>
                    <a:pt x="333895" y="262928"/>
                  </a:lnTo>
                  <a:lnTo>
                    <a:pt x="332232" y="264198"/>
                  </a:lnTo>
                  <a:lnTo>
                    <a:pt x="331571" y="264198"/>
                  </a:lnTo>
                  <a:lnTo>
                    <a:pt x="331787" y="268008"/>
                  </a:lnTo>
                  <a:lnTo>
                    <a:pt x="339509" y="270548"/>
                  </a:lnTo>
                  <a:lnTo>
                    <a:pt x="337413" y="274358"/>
                  </a:lnTo>
                  <a:lnTo>
                    <a:pt x="339115" y="274358"/>
                  </a:lnTo>
                  <a:lnTo>
                    <a:pt x="337832" y="275628"/>
                  </a:lnTo>
                  <a:lnTo>
                    <a:pt x="336194" y="275628"/>
                  </a:lnTo>
                  <a:lnTo>
                    <a:pt x="336854" y="276898"/>
                  </a:lnTo>
                  <a:lnTo>
                    <a:pt x="339585" y="276898"/>
                  </a:lnTo>
                  <a:lnTo>
                    <a:pt x="338975" y="278168"/>
                  </a:lnTo>
                  <a:lnTo>
                    <a:pt x="336956" y="278168"/>
                  </a:lnTo>
                  <a:lnTo>
                    <a:pt x="336169" y="281978"/>
                  </a:lnTo>
                  <a:lnTo>
                    <a:pt x="343192" y="281978"/>
                  </a:lnTo>
                  <a:lnTo>
                    <a:pt x="345300" y="284518"/>
                  </a:lnTo>
                  <a:lnTo>
                    <a:pt x="340690" y="285788"/>
                  </a:lnTo>
                  <a:lnTo>
                    <a:pt x="339979" y="290868"/>
                  </a:lnTo>
                  <a:lnTo>
                    <a:pt x="339318" y="290868"/>
                  </a:lnTo>
                  <a:lnTo>
                    <a:pt x="340220" y="295948"/>
                  </a:lnTo>
                  <a:lnTo>
                    <a:pt x="345592" y="297218"/>
                  </a:lnTo>
                  <a:lnTo>
                    <a:pt x="349046" y="299758"/>
                  </a:lnTo>
                  <a:lnTo>
                    <a:pt x="345122" y="303568"/>
                  </a:lnTo>
                  <a:lnTo>
                    <a:pt x="350354" y="308648"/>
                  </a:lnTo>
                  <a:lnTo>
                    <a:pt x="349250" y="313728"/>
                  </a:lnTo>
                  <a:lnTo>
                    <a:pt x="349808" y="312458"/>
                  </a:lnTo>
                  <a:lnTo>
                    <a:pt x="352767" y="311188"/>
                  </a:lnTo>
                  <a:lnTo>
                    <a:pt x="353504" y="312458"/>
                  </a:lnTo>
                  <a:lnTo>
                    <a:pt x="352971" y="313728"/>
                  </a:lnTo>
                  <a:lnTo>
                    <a:pt x="357632" y="313728"/>
                  </a:lnTo>
                  <a:lnTo>
                    <a:pt x="353479" y="314998"/>
                  </a:lnTo>
                  <a:lnTo>
                    <a:pt x="349707" y="317538"/>
                  </a:lnTo>
                  <a:lnTo>
                    <a:pt x="351548" y="318808"/>
                  </a:lnTo>
                  <a:lnTo>
                    <a:pt x="352044" y="320078"/>
                  </a:lnTo>
                  <a:lnTo>
                    <a:pt x="357466" y="317538"/>
                  </a:lnTo>
                  <a:lnTo>
                    <a:pt x="355879" y="321348"/>
                  </a:lnTo>
                  <a:lnTo>
                    <a:pt x="358051" y="325158"/>
                  </a:lnTo>
                  <a:lnTo>
                    <a:pt x="360299" y="327698"/>
                  </a:lnTo>
                  <a:lnTo>
                    <a:pt x="358902" y="330238"/>
                  </a:lnTo>
                  <a:lnTo>
                    <a:pt x="360667" y="330238"/>
                  </a:lnTo>
                  <a:lnTo>
                    <a:pt x="361188" y="331508"/>
                  </a:lnTo>
                  <a:lnTo>
                    <a:pt x="362940" y="331508"/>
                  </a:lnTo>
                  <a:lnTo>
                    <a:pt x="360095" y="332778"/>
                  </a:lnTo>
                  <a:lnTo>
                    <a:pt x="360857" y="337858"/>
                  </a:lnTo>
                  <a:lnTo>
                    <a:pt x="363029" y="340398"/>
                  </a:lnTo>
                  <a:lnTo>
                    <a:pt x="360743" y="340398"/>
                  </a:lnTo>
                  <a:lnTo>
                    <a:pt x="361416" y="341668"/>
                  </a:lnTo>
                  <a:lnTo>
                    <a:pt x="369824" y="337858"/>
                  </a:lnTo>
                  <a:lnTo>
                    <a:pt x="370751" y="339128"/>
                  </a:lnTo>
                  <a:lnTo>
                    <a:pt x="366864" y="342938"/>
                  </a:lnTo>
                  <a:lnTo>
                    <a:pt x="368376" y="345478"/>
                  </a:lnTo>
                  <a:lnTo>
                    <a:pt x="366268" y="350558"/>
                  </a:lnTo>
                  <a:lnTo>
                    <a:pt x="371678" y="350558"/>
                  </a:lnTo>
                  <a:lnTo>
                    <a:pt x="369836" y="351828"/>
                  </a:lnTo>
                  <a:lnTo>
                    <a:pt x="369392" y="351828"/>
                  </a:lnTo>
                  <a:lnTo>
                    <a:pt x="370065" y="353098"/>
                  </a:lnTo>
                  <a:lnTo>
                    <a:pt x="369697" y="358178"/>
                  </a:lnTo>
                  <a:lnTo>
                    <a:pt x="371462" y="356908"/>
                  </a:lnTo>
                  <a:lnTo>
                    <a:pt x="376339" y="356908"/>
                  </a:lnTo>
                  <a:lnTo>
                    <a:pt x="378815" y="358178"/>
                  </a:lnTo>
                  <a:lnTo>
                    <a:pt x="376021" y="359448"/>
                  </a:lnTo>
                  <a:lnTo>
                    <a:pt x="380174" y="358178"/>
                  </a:lnTo>
                  <a:lnTo>
                    <a:pt x="381114" y="358178"/>
                  </a:lnTo>
                  <a:lnTo>
                    <a:pt x="383095" y="359448"/>
                  </a:lnTo>
                  <a:lnTo>
                    <a:pt x="381279" y="360667"/>
                  </a:lnTo>
                  <a:lnTo>
                    <a:pt x="380987" y="361988"/>
                  </a:lnTo>
                  <a:lnTo>
                    <a:pt x="384683" y="359448"/>
                  </a:lnTo>
                  <a:lnTo>
                    <a:pt x="384289" y="361988"/>
                  </a:lnTo>
                  <a:lnTo>
                    <a:pt x="382219" y="361988"/>
                  </a:lnTo>
                  <a:lnTo>
                    <a:pt x="382879" y="363258"/>
                  </a:lnTo>
                  <a:lnTo>
                    <a:pt x="383705" y="363258"/>
                  </a:lnTo>
                  <a:lnTo>
                    <a:pt x="386130" y="361988"/>
                  </a:lnTo>
                  <a:lnTo>
                    <a:pt x="387718" y="363258"/>
                  </a:lnTo>
                  <a:lnTo>
                    <a:pt x="387083" y="365798"/>
                  </a:lnTo>
                  <a:lnTo>
                    <a:pt x="384848" y="367068"/>
                  </a:lnTo>
                  <a:lnTo>
                    <a:pt x="386410" y="367068"/>
                  </a:lnTo>
                  <a:lnTo>
                    <a:pt x="388785" y="365798"/>
                  </a:lnTo>
                  <a:lnTo>
                    <a:pt x="388620" y="367068"/>
                  </a:lnTo>
                  <a:lnTo>
                    <a:pt x="387794" y="368338"/>
                  </a:lnTo>
                  <a:lnTo>
                    <a:pt x="387350" y="368338"/>
                  </a:lnTo>
                  <a:lnTo>
                    <a:pt x="387350" y="370878"/>
                  </a:lnTo>
                  <a:lnTo>
                    <a:pt x="387134" y="370992"/>
                  </a:lnTo>
                  <a:lnTo>
                    <a:pt x="387350" y="370878"/>
                  </a:lnTo>
                  <a:lnTo>
                    <a:pt x="387350" y="368338"/>
                  </a:lnTo>
                  <a:lnTo>
                    <a:pt x="386689" y="368338"/>
                  </a:lnTo>
                  <a:lnTo>
                    <a:pt x="386397" y="371386"/>
                  </a:lnTo>
                  <a:lnTo>
                    <a:pt x="384962" y="372148"/>
                  </a:lnTo>
                  <a:lnTo>
                    <a:pt x="385572" y="373418"/>
                  </a:lnTo>
                  <a:lnTo>
                    <a:pt x="381444" y="374688"/>
                  </a:lnTo>
                  <a:lnTo>
                    <a:pt x="389128" y="374688"/>
                  </a:lnTo>
                  <a:lnTo>
                    <a:pt x="387921" y="372148"/>
                  </a:lnTo>
                  <a:lnTo>
                    <a:pt x="387540" y="371602"/>
                  </a:lnTo>
                  <a:lnTo>
                    <a:pt x="389140" y="370878"/>
                  </a:lnTo>
                  <a:lnTo>
                    <a:pt x="391960" y="369608"/>
                  </a:lnTo>
                  <a:lnTo>
                    <a:pt x="390474" y="372148"/>
                  </a:lnTo>
                  <a:lnTo>
                    <a:pt x="389648" y="373418"/>
                  </a:lnTo>
                  <a:lnTo>
                    <a:pt x="389293" y="373418"/>
                  </a:lnTo>
                  <a:lnTo>
                    <a:pt x="389128" y="374688"/>
                  </a:lnTo>
                  <a:lnTo>
                    <a:pt x="389255" y="375958"/>
                  </a:lnTo>
                  <a:lnTo>
                    <a:pt x="388899" y="377228"/>
                  </a:lnTo>
                  <a:lnTo>
                    <a:pt x="388200" y="377228"/>
                  </a:lnTo>
                  <a:lnTo>
                    <a:pt x="388620" y="378498"/>
                  </a:lnTo>
                  <a:lnTo>
                    <a:pt x="389140" y="378498"/>
                  </a:lnTo>
                  <a:lnTo>
                    <a:pt x="389077" y="379768"/>
                  </a:lnTo>
                  <a:lnTo>
                    <a:pt x="388924" y="380060"/>
                  </a:lnTo>
                  <a:lnTo>
                    <a:pt x="389331" y="379768"/>
                  </a:lnTo>
                  <a:lnTo>
                    <a:pt x="389966" y="379768"/>
                  </a:lnTo>
                  <a:lnTo>
                    <a:pt x="390207" y="380453"/>
                  </a:lnTo>
                  <a:lnTo>
                    <a:pt x="389724" y="381038"/>
                  </a:lnTo>
                  <a:lnTo>
                    <a:pt x="388620" y="381038"/>
                  </a:lnTo>
                  <a:lnTo>
                    <a:pt x="388924" y="380060"/>
                  </a:lnTo>
                  <a:lnTo>
                    <a:pt x="387515" y="381038"/>
                  </a:lnTo>
                  <a:lnTo>
                    <a:pt x="389470" y="382308"/>
                  </a:lnTo>
                  <a:lnTo>
                    <a:pt x="389890" y="382308"/>
                  </a:lnTo>
                  <a:lnTo>
                    <a:pt x="392404" y="381038"/>
                  </a:lnTo>
                  <a:lnTo>
                    <a:pt x="392658" y="382308"/>
                  </a:lnTo>
                  <a:lnTo>
                    <a:pt x="394144" y="379768"/>
                  </a:lnTo>
                  <a:lnTo>
                    <a:pt x="393077" y="379768"/>
                  </a:lnTo>
                  <a:lnTo>
                    <a:pt x="392671" y="378498"/>
                  </a:lnTo>
                  <a:lnTo>
                    <a:pt x="392176" y="378498"/>
                  </a:lnTo>
                  <a:lnTo>
                    <a:pt x="391642" y="377228"/>
                  </a:lnTo>
                  <a:lnTo>
                    <a:pt x="394868" y="377228"/>
                  </a:lnTo>
                  <a:lnTo>
                    <a:pt x="394004" y="378498"/>
                  </a:lnTo>
                  <a:lnTo>
                    <a:pt x="398843" y="377228"/>
                  </a:lnTo>
                  <a:lnTo>
                    <a:pt x="395960" y="381038"/>
                  </a:lnTo>
                  <a:lnTo>
                    <a:pt x="395389" y="383578"/>
                  </a:lnTo>
                  <a:lnTo>
                    <a:pt x="393382" y="386118"/>
                  </a:lnTo>
                  <a:lnTo>
                    <a:pt x="396367" y="387388"/>
                  </a:lnTo>
                  <a:lnTo>
                    <a:pt x="398018" y="389928"/>
                  </a:lnTo>
                  <a:lnTo>
                    <a:pt x="403694" y="388658"/>
                  </a:lnTo>
                  <a:lnTo>
                    <a:pt x="404749" y="388658"/>
                  </a:lnTo>
                  <a:lnTo>
                    <a:pt x="402856" y="389928"/>
                  </a:lnTo>
                  <a:lnTo>
                    <a:pt x="400507" y="389928"/>
                  </a:lnTo>
                  <a:lnTo>
                    <a:pt x="402615" y="391198"/>
                  </a:lnTo>
                  <a:lnTo>
                    <a:pt x="403567" y="393738"/>
                  </a:lnTo>
                  <a:lnTo>
                    <a:pt x="404139" y="393319"/>
                  </a:lnTo>
                  <a:lnTo>
                    <a:pt x="405612" y="395008"/>
                  </a:lnTo>
                  <a:lnTo>
                    <a:pt x="404380" y="395008"/>
                  </a:lnTo>
                  <a:lnTo>
                    <a:pt x="405688" y="398818"/>
                  </a:lnTo>
                  <a:lnTo>
                    <a:pt x="410108" y="398818"/>
                  </a:lnTo>
                  <a:lnTo>
                    <a:pt x="414324" y="400088"/>
                  </a:lnTo>
                  <a:lnTo>
                    <a:pt x="414997" y="405168"/>
                  </a:lnTo>
                  <a:lnTo>
                    <a:pt x="415201" y="403898"/>
                  </a:lnTo>
                  <a:lnTo>
                    <a:pt x="415683" y="403898"/>
                  </a:lnTo>
                  <a:lnTo>
                    <a:pt x="416128" y="406577"/>
                  </a:lnTo>
                  <a:lnTo>
                    <a:pt x="413232" y="407682"/>
                  </a:lnTo>
                  <a:lnTo>
                    <a:pt x="414045" y="406412"/>
                  </a:lnTo>
                  <a:lnTo>
                    <a:pt x="413016" y="406412"/>
                  </a:lnTo>
                  <a:lnTo>
                    <a:pt x="413194" y="405142"/>
                  </a:lnTo>
                  <a:lnTo>
                    <a:pt x="412711" y="403872"/>
                  </a:lnTo>
                  <a:lnTo>
                    <a:pt x="411048" y="407682"/>
                  </a:lnTo>
                  <a:lnTo>
                    <a:pt x="408686" y="407682"/>
                  </a:lnTo>
                  <a:lnTo>
                    <a:pt x="406679" y="410222"/>
                  </a:lnTo>
                  <a:lnTo>
                    <a:pt x="406641" y="408952"/>
                  </a:lnTo>
                  <a:lnTo>
                    <a:pt x="406590" y="406412"/>
                  </a:lnTo>
                  <a:lnTo>
                    <a:pt x="406565" y="405142"/>
                  </a:lnTo>
                  <a:lnTo>
                    <a:pt x="409168" y="405142"/>
                  </a:lnTo>
                  <a:lnTo>
                    <a:pt x="406361" y="403872"/>
                  </a:lnTo>
                  <a:lnTo>
                    <a:pt x="405866" y="406412"/>
                  </a:lnTo>
                  <a:lnTo>
                    <a:pt x="405726" y="405142"/>
                  </a:lnTo>
                  <a:lnTo>
                    <a:pt x="405574" y="403872"/>
                  </a:lnTo>
                  <a:lnTo>
                    <a:pt x="405257" y="405142"/>
                  </a:lnTo>
                  <a:lnTo>
                    <a:pt x="405917" y="401332"/>
                  </a:lnTo>
                  <a:lnTo>
                    <a:pt x="403796" y="406412"/>
                  </a:lnTo>
                  <a:lnTo>
                    <a:pt x="403961" y="405142"/>
                  </a:lnTo>
                  <a:lnTo>
                    <a:pt x="404126" y="403872"/>
                  </a:lnTo>
                  <a:lnTo>
                    <a:pt x="404469" y="401332"/>
                  </a:lnTo>
                  <a:lnTo>
                    <a:pt x="402297" y="403872"/>
                  </a:lnTo>
                  <a:lnTo>
                    <a:pt x="401891" y="402602"/>
                  </a:lnTo>
                  <a:lnTo>
                    <a:pt x="401497" y="401332"/>
                  </a:lnTo>
                  <a:lnTo>
                    <a:pt x="403631" y="400062"/>
                  </a:lnTo>
                  <a:lnTo>
                    <a:pt x="401142" y="400062"/>
                  </a:lnTo>
                  <a:lnTo>
                    <a:pt x="400939" y="399326"/>
                  </a:lnTo>
                  <a:lnTo>
                    <a:pt x="400888" y="399783"/>
                  </a:lnTo>
                  <a:lnTo>
                    <a:pt x="400799" y="400189"/>
                  </a:lnTo>
                  <a:lnTo>
                    <a:pt x="399618" y="402602"/>
                  </a:lnTo>
                  <a:lnTo>
                    <a:pt x="396887" y="402602"/>
                  </a:lnTo>
                  <a:lnTo>
                    <a:pt x="398246" y="401332"/>
                  </a:lnTo>
                  <a:lnTo>
                    <a:pt x="399605" y="400062"/>
                  </a:lnTo>
                  <a:lnTo>
                    <a:pt x="399554" y="397522"/>
                  </a:lnTo>
                  <a:lnTo>
                    <a:pt x="397725" y="397522"/>
                  </a:lnTo>
                  <a:lnTo>
                    <a:pt x="395287" y="401332"/>
                  </a:lnTo>
                  <a:lnTo>
                    <a:pt x="394258" y="400062"/>
                  </a:lnTo>
                  <a:lnTo>
                    <a:pt x="394411" y="400062"/>
                  </a:lnTo>
                  <a:lnTo>
                    <a:pt x="394335" y="399262"/>
                  </a:lnTo>
                  <a:lnTo>
                    <a:pt x="392150" y="401332"/>
                  </a:lnTo>
                  <a:lnTo>
                    <a:pt x="390232" y="397522"/>
                  </a:lnTo>
                  <a:lnTo>
                    <a:pt x="387045" y="400011"/>
                  </a:lnTo>
                  <a:lnTo>
                    <a:pt x="387096" y="399262"/>
                  </a:lnTo>
                  <a:lnTo>
                    <a:pt x="387121" y="398792"/>
                  </a:lnTo>
                  <a:lnTo>
                    <a:pt x="386905" y="400062"/>
                  </a:lnTo>
                  <a:lnTo>
                    <a:pt x="386676" y="401332"/>
                  </a:lnTo>
                  <a:lnTo>
                    <a:pt x="385978" y="402602"/>
                  </a:lnTo>
                  <a:lnTo>
                    <a:pt x="385406" y="405142"/>
                  </a:lnTo>
                  <a:lnTo>
                    <a:pt x="384505" y="403872"/>
                  </a:lnTo>
                  <a:lnTo>
                    <a:pt x="382866" y="406412"/>
                  </a:lnTo>
                  <a:lnTo>
                    <a:pt x="383489" y="403872"/>
                  </a:lnTo>
                  <a:lnTo>
                    <a:pt x="383997" y="403872"/>
                  </a:lnTo>
                  <a:lnTo>
                    <a:pt x="384416" y="402602"/>
                  </a:lnTo>
                  <a:lnTo>
                    <a:pt x="383628" y="402602"/>
                  </a:lnTo>
                  <a:lnTo>
                    <a:pt x="383819" y="401332"/>
                  </a:lnTo>
                  <a:lnTo>
                    <a:pt x="383984" y="400189"/>
                  </a:lnTo>
                  <a:lnTo>
                    <a:pt x="383463" y="400596"/>
                  </a:lnTo>
                  <a:lnTo>
                    <a:pt x="383222" y="399148"/>
                  </a:lnTo>
                  <a:lnTo>
                    <a:pt x="383222" y="400786"/>
                  </a:lnTo>
                  <a:lnTo>
                    <a:pt x="380923" y="402602"/>
                  </a:lnTo>
                  <a:lnTo>
                    <a:pt x="379945" y="401332"/>
                  </a:lnTo>
                  <a:lnTo>
                    <a:pt x="381000" y="397522"/>
                  </a:lnTo>
                  <a:lnTo>
                    <a:pt x="383222" y="400786"/>
                  </a:lnTo>
                  <a:lnTo>
                    <a:pt x="383222" y="399148"/>
                  </a:lnTo>
                  <a:lnTo>
                    <a:pt x="382955" y="397522"/>
                  </a:lnTo>
                  <a:lnTo>
                    <a:pt x="384568" y="398792"/>
                  </a:lnTo>
                  <a:lnTo>
                    <a:pt x="384670" y="397522"/>
                  </a:lnTo>
                  <a:lnTo>
                    <a:pt x="384962" y="393712"/>
                  </a:lnTo>
                  <a:lnTo>
                    <a:pt x="382676" y="393712"/>
                  </a:lnTo>
                  <a:lnTo>
                    <a:pt x="378942" y="393712"/>
                  </a:lnTo>
                  <a:lnTo>
                    <a:pt x="379399" y="394982"/>
                  </a:lnTo>
                  <a:lnTo>
                    <a:pt x="378040" y="396252"/>
                  </a:lnTo>
                  <a:lnTo>
                    <a:pt x="374789" y="397814"/>
                  </a:lnTo>
                  <a:lnTo>
                    <a:pt x="374789" y="412762"/>
                  </a:lnTo>
                  <a:lnTo>
                    <a:pt x="372237" y="412762"/>
                  </a:lnTo>
                  <a:lnTo>
                    <a:pt x="373456" y="410222"/>
                  </a:lnTo>
                  <a:lnTo>
                    <a:pt x="374789" y="412762"/>
                  </a:lnTo>
                  <a:lnTo>
                    <a:pt x="374789" y="397814"/>
                  </a:lnTo>
                  <a:lnTo>
                    <a:pt x="372745" y="398792"/>
                  </a:lnTo>
                  <a:lnTo>
                    <a:pt x="373303" y="397522"/>
                  </a:lnTo>
                  <a:lnTo>
                    <a:pt x="378333" y="386092"/>
                  </a:lnTo>
                  <a:lnTo>
                    <a:pt x="373646" y="389902"/>
                  </a:lnTo>
                  <a:lnTo>
                    <a:pt x="371983" y="392442"/>
                  </a:lnTo>
                  <a:lnTo>
                    <a:pt x="369989" y="396252"/>
                  </a:lnTo>
                  <a:lnTo>
                    <a:pt x="368846" y="393712"/>
                  </a:lnTo>
                  <a:lnTo>
                    <a:pt x="371081" y="389902"/>
                  </a:lnTo>
                  <a:lnTo>
                    <a:pt x="368528" y="388632"/>
                  </a:lnTo>
                  <a:lnTo>
                    <a:pt x="368287" y="389902"/>
                  </a:lnTo>
                  <a:lnTo>
                    <a:pt x="368160" y="391172"/>
                  </a:lnTo>
                  <a:lnTo>
                    <a:pt x="367322" y="394982"/>
                  </a:lnTo>
                  <a:lnTo>
                    <a:pt x="365544" y="391172"/>
                  </a:lnTo>
                  <a:lnTo>
                    <a:pt x="364388" y="391172"/>
                  </a:lnTo>
                  <a:lnTo>
                    <a:pt x="364744" y="389902"/>
                  </a:lnTo>
                  <a:lnTo>
                    <a:pt x="365455" y="387362"/>
                  </a:lnTo>
                  <a:lnTo>
                    <a:pt x="362394" y="387362"/>
                  </a:lnTo>
                  <a:lnTo>
                    <a:pt x="358267" y="388632"/>
                  </a:lnTo>
                  <a:lnTo>
                    <a:pt x="354850" y="387362"/>
                  </a:lnTo>
                  <a:lnTo>
                    <a:pt x="355447" y="387362"/>
                  </a:lnTo>
                  <a:lnTo>
                    <a:pt x="356400" y="386092"/>
                  </a:lnTo>
                  <a:lnTo>
                    <a:pt x="356108" y="384822"/>
                  </a:lnTo>
                  <a:lnTo>
                    <a:pt x="352259" y="384822"/>
                  </a:lnTo>
                  <a:lnTo>
                    <a:pt x="352259" y="388632"/>
                  </a:lnTo>
                  <a:lnTo>
                    <a:pt x="351980" y="388632"/>
                  </a:lnTo>
                  <a:lnTo>
                    <a:pt x="351485" y="389788"/>
                  </a:lnTo>
                  <a:lnTo>
                    <a:pt x="350888" y="388632"/>
                  </a:lnTo>
                  <a:lnTo>
                    <a:pt x="350647" y="387362"/>
                  </a:lnTo>
                  <a:lnTo>
                    <a:pt x="351637" y="387362"/>
                  </a:lnTo>
                  <a:lnTo>
                    <a:pt x="352259" y="388632"/>
                  </a:lnTo>
                  <a:lnTo>
                    <a:pt x="352259" y="384822"/>
                  </a:lnTo>
                  <a:lnTo>
                    <a:pt x="351434" y="384822"/>
                  </a:lnTo>
                  <a:lnTo>
                    <a:pt x="347776" y="381012"/>
                  </a:lnTo>
                  <a:lnTo>
                    <a:pt x="346786" y="379742"/>
                  </a:lnTo>
                  <a:lnTo>
                    <a:pt x="344792" y="377202"/>
                  </a:lnTo>
                  <a:lnTo>
                    <a:pt x="342455" y="379450"/>
                  </a:lnTo>
                  <a:lnTo>
                    <a:pt x="342455" y="402602"/>
                  </a:lnTo>
                  <a:lnTo>
                    <a:pt x="342404" y="402742"/>
                  </a:lnTo>
                  <a:lnTo>
                    <a:pt x="342201" y="402602"/>
                  </a:lnTo>
                  <a:lnTo>
                    <a:pt x="342455" y="402602"/>
                  </a:lnTo>
                  <a:lnTo>
                    <a:pt x="342455" y="379450"/>
                  </a:lnTo>
                  <a:lnTo>
                    <a:pt x="342138" y="379742"/>
                  </a:lnTo>
                  <a:lnTo>
                    <a:pt x="341807" y="379742"/>
                  </a:lnTo>
                  <a:lnTo>
                    <a:pt x="339686" y="379742"/>
                  </a:lnTo>
                  <a:lnTo>
                    <a:pt x="340182" y="378472"/>
                  </a:lnTo>
                  <a:lnTo>
                    <a:pt x="341083" y="377202"/>
                  </a:lnTo>
                  <a:lnTo>
                    <a:pt x="337439" y="378472"/>
                  </a:lnTo>
                  <a:lnTo>
                    <a:pt x="331355" y="379742"/>
                  </a:lnTo>
                  <a:lnTo>
                    <a:pt x="329920" y="375932"/>
                  </a:lnTo>
                  <a:lnTo>
                    <a:pt x="330822" y="374662"/>
                  </a:lnTo>
                  <a:lnTo>
                    <a:pt x="329196" y="373392"/>
                  </a:lnTo>
                  <a:lnTo>
                    <a:pt x="325869" y="379742"/>
                  </a:lnTo>
                  <a:lnTo>
                    <a:pt x="325031" y="375932"/>
                  </a:lnTo>
                  <a:lnTo>
                    <a:pt x="325628" y="375932"/>
                  </a:lnTo>
                  <a:lnTo>
                    <a:pt x="321513" y="373392"/>
                  </a:lnTo>
                  <a:lnTo>
                    <a:pt x="315201" y="373392"/>
                  </a:lnTo>
                  <a:lnTo>
                    <a:pt x="314553" y="370852"/>
                  </a:lnTo>
                  <a:lnTo>
                    <a:pt x="313575" y="367042"/>
                  </a:lnTo>
                  <a:lnTo>
                    <a:pt x="311073" y="370852"/>
                  </a:lnTo>
                  <a:lnTo>
                    <a:pt x="310870" y="369582"/>
                  </a:lnTo>
                  <a:lnTo>
                    <a:pt x="309816" y="363232"/>
                  </a:lnTo>
                  <a:lnTo>
                    <a:pt x="306959" y="369582"/>
                  </a:lnTo>
                  <a:lnTo>
                    <a:pt x="306501" y="368312"/>
                  </a:lnTo>
                  <a:lnTo>
                    <a:pt x="305587" y="365772"/>
                  </a:lnTo>
                  <a:lnTo>
                    <a:pt x="306793" y="364502"/>
                  </a:lnTo>
                  <a:lnTo>
                    <a:pt x="303936" y="360692"/>
                  </a:lnTo>
                  <a:lnTo>
                    <a:pt x="303072" y="360692"/>
                  </a:lnTo>
                  <a:lnTo>
                    <a:pt x="300850" y="364502"/>
                  </a:lnTo>
                  <a:lnTo>
                    <a:pt x="299351" y="364502"/>
                  </a:lnTo>
                  <a:lnTo>
                    <a:pt x="299796" y="363232"/>
                  </a:lnTo>
                  <a:lnTo>
                    <a:pt x="300685" y="360692"/>
                  </a:lnTo>
                  <a:lnTo>
                    <a:pt x="297586" y="363232"/>
                  </a:lnTo>
                  <a:lnTo>
                    <a:pt x="298348" y="359422"/>
                  </a:lnTo>
                  <a:lnTo>
                    <a:pt x="296862" y="359422"/>
                  </a:lnTo>
                  <a:lnTo>
                    <a:pt x="297218" y="360692"/>
                  </a:lnTo>
                  <a:lnTo>
                    <a:pt x="297205" y="361962"/>
                  </a:lnTo>
                  <a:lnTo>
                    <a:pt x="296735" y="361962"/>
                  </a:lnTo>
                  <a:lnTo>
                    <a:pt x="294322" y="363232"/>
                  </a:lnTo>
                  <a:lnTo>
                    <a:pt x="293331" y="358152"/>
                  </a:lnTo>
                  <a:lnTo>
                    <a:pt x="293992" y="356882"/>
                  </a:lnTo>
                  <a:lnTo>
                    <a:pt x="289229" y="356882"/>
                  </a:lnTo>
                  <a:lnTo>
                    <a:pt x="287375" y="358152"/>
                  </a:lnTo>
                  <a:lnTo>
                    <a:pt x="292125" y="351802"/>
                  </a:lnTo>
                  <a:lnTo>
                    <a:pt x="288747" y="354342"/>
                  </a:lnTo>
                  <a:lnTo>
                    <a:pt x="288709" y="355612"/>
                  </a:lnTo>
                  <a:lnTo>
                    <a:pt x="287782" y="355612"/>
                  </a:lnTo>
                  <a:lnTo>
                    <a:pt x="287439" y="356882"/>
                  </a:lnTo>
                  <a:lnTo>
                    <a:pt x="287350" y="355612"/>
                  </a:lnTo>
                  <a:lnTo>
                    <a:pt x="287261" y="354342"/>
                  </a:lnTo>
                  <a:lnTo>
                    <a:pt x="284937" y="353072"/>
                  </a:lnTo>
                  <a:lnTo>
                    <a:pt x="282841" y="353072"/>
                  </a:lnTo>
                  <a:lnTo>
                    <a:pt x="284162" y="350532"/>
                  </a:lnTo>
                  <a:lnTo>
                    <a:pt x="281292" y="349262"/>
                  </a:lnTo>
                  <a:lnTo>
                    <a:pt x="277126" y="349262"/>
                  </a:lnTo>
                  <a:lnTo>
                    <a:pt x="273659" y="347992"/>
                  </a:lnTo>
                  <a:lnTo>
                    <a:pt x="274434" y="349262"/>
                  </a:lnTo>
                  <a:lnTo>
                    <a:pt x="272440" y="353072"/>
                  </a:lnTo>
                  <a:lnTo>
                    <a:pt x="271233" y="353072"/>
                  </a:lnTo>
                  <a:lnTo>
                    <a:pt x="271614" y="351777"/>
                  </a:lnTo>
                  <a:lnTo>
                    <a:pt x="270332" y="353072"/>
                  </a:lnTo>
                  <a:lnTo>
                    <a:pt x="269201" y="351802"/>
                  </a:lnTo>
                  <a:lnTo>
                    <a:pt x="270535" y="349262"/>
                  </a:lnTo>
                  <a:lnTo>
                    <a:pt x="271208" y="347992"/>
                  </a:lnTo>
                  <a:lnTo>
                    <a:pt x="270383" y="347992"/>
                  </a:lnTo>
                  <a:lnTo>
                    <a:pt x="270408" y="347751"/>
                  </a:lnTo>
                  <a:lnTo>
                    <a:pt x="270649" y="344182"/>
                  </a:lnTo>
                  <a:lnTo>
                    <a:pt x="270814" y="341642"/>
                  </a:lnTo>
                  <a:lnTo>
                    <a:pt x="268224" y="344182"/>
                  </a:lnTo>
                  <a:lnTo>
                    <a:pt x="268592" y="342912"/>
                  </a:lnTo>
                  <a:lnTo>
                    <a:pt x="265150" y="341642"/>
                  </a:lnTo>
                  <a:lnTo>
                    <a:pt x="263042" y="341642"/>
                  </a:lnTo>
                  <a:lnTo>
                    <a:pt x="260146" y="340372"/>
                  </a:lnTo>
                  <a:lnTo>
                    <a:pt x="258737" y="342912"/>
                  </a:lnTo>
                  <a:lnTo>
                    <a:pt x="257937" y="342912"/>
                  </a:lnTo>
                  <a:lnTo>
                    <a:pt x="255993" y="344182"/>
                  </a:lnTo>
                  <a:lnTo>
                    <a:pt x="254355" y="342912"/>
                  </a:lnTo>
                  <a:lnTo>
                    <a:pt x="253949" y="341642"/>
                  </a:lnTo>
                  <a:lnTo>
                    <a:pt x="253149" y="339102"/>
                  </a:lnTo>
                  <a:lnTo>
                    <a:pt x="250558" y="337832"/>
                  </a:lnTo>
                  <a:lnTo>
                    <a:pt x="248881" y="338709"/>
                  </a:lnTo>
                  <a:lnTo>
                    <a:pt x="248881" y="340372"/>
                  </a:lnTo>
                  <a:lnTo>
                    <a:pt x="247269" y="341642"/>
                  </a:lnTo>
                  <a:lnTo>
                    <a:pt x="248285" y="339369"/>
                  </a:lnTo>
                  <a:lnTo>
                    <a:pt x="248881" y="340372"/>
                  </a:lnTo>
                  <a:lnTo>
                    <a:pt x="248881" y="338709"/>
                  </a:lnTo>
                  <a:lnTo>
                    <a:pt x="248259" y="339026"/>
                  </a:lnTo>
                  <a:lnTo>
                    <a:pt x="245808" y="337832"/>
                  </a:lnTo>
                  <a:lnTo>
                    <a:pt x="248005" y="336562"/>
                  </a:lnTo>
                  <a:lnTo>
                    <a:pt x="244830" y="335292"/>
                  </a:lnTo>
                  <a:lnTo>
                    <a:pt x="239166" y="335292"/>
                  </a:lnTo>
                  <a:lnTo>
                    <a:pt x="239026" y="336562"/>
                  </a:lnTo>
                  <a:lnTo>
                    <a:pt x="239268" y="337832"/>
                  </a:lnTo>
                  <a:lnTo>
                    <a:pt x="237680" y="337832"/>
                  </a:lnTo>
                  <a:lnTo>
                    <a:pt x="237578" y="336562"/>
                  </a:lnTo>
                  <a:lnTo>
                    <a:pt x="238264" y="335356"/>
                  </a:lnTo>
                  <a:lnTo>
                    <a:pt x="232435" y="336562"/>
                  </a:lnTo>
                  <a:lnTo>
                    <a:pt x="232473" y="335292"/>
                  </a:lnTo>
                  <a:lnTo>
                    <a:pt x="232498" y="334022"/>
                  </a:lnTo>
                  <a:lnTo>
                    <a:pt x="232524" y="332752"/>
                  </a:lnTo>
                  <a:lnTo>
                    <a:pt x="232651" y="327672"/>
                  </a:lnTo>
                  <a:lnTo>
                    <a:pt x="232676" y="326402"/>
                  </a:lnTo>
                  <a:lnTo>
                    <a:pt x="232765" y="322592"/>
                  </a:lnTo>
                  <a:lnTo>
                    <a:pt x="226707" y="326402"/>
                  </a:lnTo>
                  <a:lnTo>
                    <a:pt x="222161" y="326402"/>
                  </a:lnTo>
                  <a:lnTo>
                    <a:pt x="220814" y="325132"/>
                  </a:lnTo>
                  <a:lnTo>
                    <a:pt x="224104" y="325132"/>
                  </a:lnTo>
                  <a:lnTo>
                    <a:pt x="223786" y="322592"/>
                  </a:lnTo>
                  <a:lnTo>
                    <a:pt x="217843" y="325132"/>
                  </a:lnTo>
                  <a:lnTo>
                    <a:pt x="218300" y="318782"/>
                  </a:lnTo>
                  <a:lnTo>
                    <a:pt x="213741" y="320052"/>
                  </a:lnTo>
                  <a:lnTo>
                    <a:pt x="214312" y="317512"/>
                  </a:lnTo>
                  <a:lnTo>
                    <a:pt x="214604" y="316242"/>
                  </a:lnTo>
                  <a:lnTo>
                    <a:pt x="215455" y="312432"/>
                  </a:lnTo>
                  <a:lnTo>
                    <a:pt x="205219" y="316242"/>
                  </a:lnTo>
                  <a:lnTo>
                    <a:pt x="205054" y="314185"/>
                  </a:lnTo>
                  <a:lnTo>
                    <a:pt x="205054" y="335292"/>
                  </a:lnTo>
                  <a:lnTo>
                    <a:pt x="204978" y="336042"/>
                  </a:lnTo>
                  <a:lnTo>
                    <a:pt x="204914" y="335597"/>
                  </a:lnTo>
                  <a:lnTo>
                    <a:pt x="204520" y="336778"/>
                  </a:lnTo>
                  <a:lnTo>
                    <a:pt x="202247" y="337997"/>
                  </a:lnTo>
                  <a:lnTo>
                    <a:pt x="203542" y="335292"/>
                  </a:lnTo>
                  <a:lnTo>
                    <a:pt x="205054" y="335292"/>
                  </a:lnTo>
                  <a:lnTo>
                    <a:pt x="205054" y="314185"/>
                  </a:lnTo>
                  <a:lnTo>
                    <a:pt x="205016" y="313702"/>
                  </a:lnTo>
                  <a:lnTo>
                    <a:pt x="204927" y="312432"/>
                  </a:lnTo>
                  <a:lnTo>
                    <a:pt x="204724" y="309892"/>
                  </a:lnTo>
                  <a:lnTo>
                    <a:pt x="203923" y="311162"/>
                  </a:lnTo>
                  <a:lnTo>
                    <a:pt x="202145" y="312432"/>
                  </a:lnTo>
                  <a:lnTo>
                    <a:pt x="202260" y="312216"/>
                  </a:lnTo>
                  <a:lnTo>
                    <a:pt x="202082" y="312432"/>
                  </a:lnTo>
                  <a:lnTo>
                    <a:pt x="194030" y="309892"/>
                  </a:lnTo>
                  <a:lnTo>
                    <a:pt x="193395" y="308622"/>
                  </a:lnTo>
                  <a:lnTo>
                    <a:pt x="189534" y="301002"/>
                  </a:lnTo>
                  <a:lnTo>
                    <a:pt x="183692" y="295922"/>
                  </a:lnTo>
                  <a:lnTo>
                    <a:pt x="181495" y="293382"/>
                  </a:lnTo>
                  <a:lnTo>
                    <a:pt x="176847" y="303542"/>
                  </a:lnTo>
                  <a:lnTo>
                    <a:pt x="176212" y="297192"/>
                  </a:lnTo>
                  <a:lnTo>
                    <a:pt x="179082" y="294652"/>
                  </a:lnTo>
                  <a:lnTo>
                    <a:pt x="171653" y="295922"/>
                  </a:lnTo>
                  <a:lnTo>
                    <a:pt x="169837" y="290842"/>
                  </a:lnTo>
                  <a:lnTo>
                    <a:pt x="168935" y="288302"/>
                  </a:lnTo>
                  <a:lnTo>
                    <a:pt x="162814" y="288302"/>
                  </a:lnTo>
                  <a:lnTo>
                    <a:pt x="163436" y="287032"/>
                  </a:lnTo>
                  <a:lnTo>
                    <a:pt x="163893" y="287032"/>
                  </a:lnTo>
                  <a:lnTo>
                    <a:pt x="164134" y="285762"/>
                  </a:lnTo>
                  <a:lnTo>
                    <a:pt x="164363" y="284492"/>
                  </a:lnTo>
                  <a:lnTo>
                    <a:pt x="160210" y="284492"/>
                  </a:lnTo>
                  <a:lnTo>
                    <a:pt x="158978" y="285762"/>
                  </a:lnTo>
                  <a:lnTo>
                    <a:pt x="158356" y="285762"/>
                  </a:lnTo>
                  <a:lnTo>
                    <a:pt x="159893" y="284492"/>
                  </a:lnTo>
                  <a:lnTo>
                    <a:pt x="159943" y="281952"/>
                  </a:lnTo>
                  <a:lnTo>
                    <a:pt x="155562" y="284492"/>
                  </a:lnTo>
                  <a:lnTo>
                    <a:pt x="156121" y="283222"/>
                  </a:lnTo>
                  <a:lnTo>
                    <a:pt x="156679" y="281952"/>
                  </a:lnTo>
                  <a:lnTo>
                    <a:pt x="157607" y="280682"/>
                  </a:lnTo>
                  <a:lnTo>
                    <a:pt x="156210" y="281952"/>
                  </a:lnTo>
                  <a:lnTo>
                    <a:pt x="154736" y="279412"/>
                  </a:lnTo>
                  <a:lnTo>
                    <a:pt x="153619" y="281952"/>
                  </a:lnTo>
                  <a:lnTo>
                    <a:pt x="152679" y="279412"/>
                  </a:lnTo>
                  <a:lnTo>
                    <a:pt x="149428" y="280682"/>
                  </a:lnTo>
                  <a:lnTo>
                    <a:pt x="149047" y="278142"/>
                  </a:lnTo>
                  <a:lnTo>
                    <a:pt x="146126" y="280682"/>
                  </a:lnTo>
                  <a:lnTo>
                    <a:pt x="146456" y="278142"/>
                  </a:lnTo>
                  <a:lnTo>
                    <a:pt x="146951" y="274332"/>
                  </a:lnTo>
                  <a:lnTo>
                    <a:pt x="143840" y="278142"/>
                  </a:lnTo>
                  <a:lnTo>
                    <a:pt x="144856" y="276872"/>
                  </a:lnTo>
                  <a:lnTo>
                    <a:pt x="146888" y="274332"/>
                  </a:lnTo>
                  <a:lnTo>
                    <a:pt x="143065" y="273062"/>
                  </a:lnTo>
                  <a:lnTo>
                    <a:pt x="140589" y="274332"/>
                  </a:lnTo>
                  <a:lnTo>
                    <a:pt x="141859" y="273062"/>
                  </a:lnTo>
                  <a:lnTo>
                    <a:pt x="140550" y="271792"/>
                  </a:lnTo>
                  <a:lnTo>
                    <a:pt x="142227" y="270522"/>
                  </a:lnTo>
                  <a:lnTo>
                    <a:pt x="140931" y="269252"/>
                  </a:lnTo>
                  <a:lnTo>
                    <a:pt x="139230" y="269252"/>
                  </a:lnTo>
                  <a:lnTo>
                    <a:pt x="137909" y="271792"/>
                  </a:lnTo>
                  <a:lnTo>
                    <a:pt x="139192" y="265442"/>
                  </a:lnTo>
                  <a:lnTo>
                    <a:pt x="130314" y="271792"/>
                  </a:lnTo>
                  <a:lnTo>
                    <a:pt x="132321" y="267982"/>
                  </a:lnTo>
                  <a:lnTo>
                    <a:pt x="133654" y="265442"/>
                  </a:lnTo>
                  <a:lnTo>
                    <a:pt x="128257" y="264172"/>
                  </a:lnTo>
                  <a:lnTo>
                    <a:pt x="124371" y="263067"/>
                  </a:lnTo>
                  <a:lnTo>
                    <a:pt x="126796" y="259092"/>
                  </a:lnTo>
                  <a:lnTo>
                    <a:pt x="123101" y="259092"/>
                  </a:lnTo>
                  <a:lnTo>
                    <a:pt x="123545" y="262813"/>
                  </a:lnTo>
                  <a:lnTo>
                    <a:pt x="119735" y="261632"/>
                  </a:lnTo>
                  <a:lnTo>
                    <a:pt x="120802" y="260362"/>
                  </a:lnTo>
                  <a:lnTo>
                    <a:pt x="121716" y="259283"/>
                  </a:lnTo>
                  <a:lnTo>
                    <a:pt x="117906" y="260362"/>
                  </a:lnTo>
                  <a:lnTo>
                    <a:pt x="115557" y="257822"/>
                  </a:lnTo>
                  <a:lnTo>
                    <a:pt x="115176" y="256552"/>
                  </a:lnTo>
                  <a:lnTo>
                    <a:pt x="117373" y="256552"/>
                  </a:lnTo>
                  <a:lnTo>
                    <a:pt x="118198" y="255282"/>
                  </a:lnTo>
                  <a:lnTo>
                    <a:pt x="113728" y="255282"/>
                  </a:lnTo>
                  <a:lnTo>
                    <a:pt x="113436" y="254012"/>
                  </a:lnTo>
                  <a:lnTo>
                    <a:pt x="112572" y="250202"/>
                  </a:lnTo>
                  <a:lnTo>
                    <a:pt x="109537" y="250202"/>
                  </a:lnTo>
                  <a:lnTo>
                    <a:pt x="108889" y="248932"/>
                  </a:lnTo>
                  <a:lnTo>
                    <a:pt x="108762" y="247662"/>
                  </a:lnTo>
                  <a:lnTo>
                    <a:pt x="107353" y="250202"/>
                  </a:lnTo>
                  <a:lnTo>
                    <a:pt x="108280" y="250202"/>
                  </a:lnTo>
                  <a:lnTo>
                    <a:pt x="107010" y="252742"/>
                  </a:lnTo>
                  <a:lnTo>
                    <a:pt x="105549" y="252742"/>
                  </a:lnTo>
                  <a:lnTo>
                    <a:pt x="105549" y="267982"/>
                  </a:lnTo>
                  <a:lnTo>
                    <a:pt x="104609" y="271792"/>
                  </a:lnTo>
                  <a:lnTo>
                    <a:pt x="103085" y="271792"/>
                  </a:lnTo>
                  <a:lnTo>
                    <a:pt x="102806" y="270522"/>
                  </a:lnTo>
                  <a:lnTo>
                    <a:pt x="104597" y="270522"/>
                  </a:lnTo>
                  <a:lnTo>
                    <a:pt x="105067" y="269252"/>
                  </a:lnTo>
                  <a:lnTo>
                    <a:pt x="105549" y="267982"/>
                  </a:lnTo>
                  <a:lnTo>
                    <a:pt x="105549" y="252742"/>
                  </a:lnTo>
                  <a:lnTo>
                    <a:pt x="102158" y="252742"/>
                  </a:lnTo>
                  <a:lnTo>
                    <a:pt x="103873" y="251472"/>
                  </a:lnTo>
                  <a:lnTo>
                    <a:pt x="105600" y="250202"/>
                  </a:lnTo>
                  <a:lnTo>
                    <a:pt x="98806" y="251472"/>
                  </a:lnTo>
                  <a:lnTo>
                    <a:pt x="103911" y="247662"/>
                  </a:lnTo>
                  <a:lnTo>
                    <a:pt x="105613" y="246392"/>
                  </a:lnTo>
                  <a:lnTo>
                    <a:pt x="103835" y="246392"/>
                  </a:lnTo>
                  <a:lnTo>
                    <a:pt x="102920" y="247662"/>
                  </a:lnTo>
                  <a:lnTo>
                    <a:pt x="102692" y="246392"/>
                  </a:lnTo>
                  <a:lnTo>
                    <a:pt x="103111" y="246392"/>
                  </a:lnTo>
                  <a:lnTo>
                    <a:pt x="104775" y="245122"/>
                  </a:lnTo>
                  <a:lnTo>
                    <a:pt x="102044" y="243852"/>
                  </a:lnTo>
                  <a:lnTo>
                    <a:pt x="101117" y="246392"/>
                  </a:lnTo>
                  <a:lnTo>
                    <a:pt x="99466" y="245122"/>
                  </a:lnTo>
                  <a:lnTo>
                    <a:pt x="97294" y="245122"/>
                  </a:lnTo>
                  <a:lnTo>
                    <a:pt x="96481" y="243852"/>
                  </a:lnTo>
                  <a:lnTo>
                    <a:pt x="97002" y="242582"/>
                  </a:lnTo>
                  <a:lnTo>
                    <a:pt x="97828" y="242582"/>
                  </a:lnTo>
                  <a:lnTo>
                    <a:pt x="95148" y="240042"/>
                  </a:lnTo>
                  <a:lnTo>
                    <a:pt x="89789" y="242582"/>
                  </a:lnTo>
                  <a:lnTo>
                    <a:pt x="88455" y="238772"/>
                  </a:lnTo>
                  <a:lnTo>
                    <a:pt x="90474" y="237502"/>
                  </a:lnTo>
                  <a:lnTo>
                    <a:pt x="92494" y="236232"/>
                  </a:lnTo>
                  <a:lnTo>
                    <a:pt x="88607" y="237502"/>
                  </a:lnTo>
                  <a:lnTo>
                    <a:pt x="90385" y="234962"/>
                  </a:lnTo>
                  <a:lnTo>
                    <a:pt x="91287" y="233692"/>
                  </a:lnTo>
                  <a:lnTo>
                    <a:pt x="89014" y="233692"/>
                  </a:lnTo>
                  <a:lnTo>
                    <a:pt x="88201" y="234962"/>
                  </a:lnTo>
                  <a:lnTo>
                    <a:pt x="87020" y="233692"/>
                  </a:lnTo>
                  <a:lnTo>
                    <a:pt x="83858" y="234962"/>
                  </a:lnTo>
                  <a:lnTo>
                    <a:pt x="83718" y="233692"/>
                  </a:lnTo>
                  <a:lnTo>
                    <a:pt x="85801" y="232422"/>
                  </a:lnTo>
                  <a:lnTo>
                    <a:pt x="82956" y="231152"/>
                  </a:lnTo>
                  <a:lnTo>
                    <a:pt x="83172" y="233692"/>
                  </a:lnTo>
                  <a:lnTo>
                    <a:pt x="80467" y="233692"/>
                  </a:lnTo>
                  <a:lnTo>
                    <a:pt x="79717" y="237502"/>
                  </a:lnTo>
                  <a:lnTo>
                    <a:pt x="78841" y="234962"/>
                  </a:lnTo>
                  <a:lnTo>
                    <a:pt x="79476" y="234962"/>
                  </a:lnTo>
                  <a:lnTo>
                    <a:pt x="77635" y="233692"/>
                  </a:lnTo>
                  <a:lnTo>
                    <a:pt x="78168" y="232422"/>
                  </a:lnTo>
                  <a:lnTo>
                    <a:pt x="78689" y="231152"/>
                  </a:lnTo>
                  <a:lnTo>
                    <a:pt x="75552" y="232422"/>
                  </a:lnTo>
                  <a:lnTo>
                    <a:pt x="75349" y="231152"/>
                  </a:lnTo>
                  <a:lnTo>
                    <a:pt x="76034" y="229882"/>
                  </a:lnTo>
                  <a:lnTo>
                    <a:pt x="77393" y="228612"/>
                  </a:lnTo>
                  <a:lnTo>
                    <a:pt x="78384" y="227685"/>
                  </a:lnTo>
                  <a:lnTo>
                    <a:pt x="76187" y="228612"/>
                  </a:lnTo>
                  <a:lnTo>
                    <a:pt x="75806" y="226072"/>
                  </a:lnTo>
                  <a:lnTo>
                    <a:pt x="75615" y="224802"/>
                  </a:lnTo>
                  <a:lnTo>
                    <a:pt x="73875" y="225463"/>
                  </a:lnTo>
                  <a:lnTo>
                    <a:pt x="74295" y="225120"/>
                  </a:lnTo>
                  <a:lnTo>
                    <a:pt x="72923" y="225818"/>
                  </a:lnTo>
                  <a:lnTo>
                    <a:pt x="72453" y="225996"/>
                  </a:lnTo>
                  <a:lnTo>
                    <a:pt x="72517" y="224802"/>
                  </a:lnTo>
                  <a:lnTo>
                    <a:pt x="72745" y="224802"/>
                  </a:lnTo>
                  <a:lnTo>
                    <a:pt x="74053" y="223532"/>
                  </a:lnTo>
                  <a:lnTo>
                    <a:pt x="72745" y="220992"/>
                  </a:lnTo>
                  <a:lnTo>
                    <a:pt x="70878" y="227342"/>
                  </a:lnTo>
                  <a:lnTo>
                    <a:pt x="70624" y="224802"/>
                  </a:lnTo>
                  <a:lnTo>
                    <a:pt x="54178" y="224802"/>
                  </a:lnTo>
                  <a:lnTo>
                    <a:pt x="53619" y="224802"/>
                  </a:lnTo>
                  <a:lnTo>
                    <a:pt x="52679" y="226072"/>
                  </a:lnTo>
                  <a:lnTo>
                    <a:pt x="56337" y="226072"/>
                  </a:lnTo>
                  <a:lnTo>
                    <a:pt x="53797" y="227342"/>
                  </a:lnTo>
                  <a:lnTo>
                    <a:pt x="54838" y="229882"/>
                  </a:lnTo>
                  <a:lnTo>
                    <a:pt x="56108" y="229882"/>
                  </a:lnTo>
                  <a:lnTo>
                    <a:pt x="56565" y="227342"/>
                  </a:lnTo>
                  <a:lnTo>
                    <a:pt x="57619" y="227342"/>
                  </a:lnTo>
                  <a:lnTo>
                    <a:pt x="58585" y="228612"/>
                  </a:lnTo>
                  <a:lnTo>
                    <a:pt x="55575" y="231152"/>
                  </a:lnTo>
                  <a:lnTo>
                    <a:pt x="55283" y="237502"/>
                  </a:lnTo>
                  <a:lnTo>
                    <a:pt x="66154" y="231152"/>
                  </a:lnTo>
                  <a:lnTo>
                    <a:pt x="64401" y="235483"/>
                  </a:lnTo>
                  <a:lnTo>
                    <a:pt x="65582" y="234962"/>
                  </a:lnTo>
                  <a:lnTo>
                    <a:pt x="66560" y="236232"/>
                  </a:lnTo>
                  <a:lnTo>
                    <a:pt x="64274" y="241312"/>
                  </a:lnTo>
                  <a:lnTo>
                    <a:pt x="64693" y="241312"/>
                  </a:lnTo>
                  <a:lnTo>
                    <a:pt x="65163" y="245122"/>
                  </a:lnTo>
                  <a:lnTo>
                    <a:pt x="70192" y="240042"/>
                  </a:lnTo>
                  <a:lnTo>
                    <a:pt x="71183" y="242582"/>
                  </a:lnTo>
                  <a:lnTo>
                    <a:pt x="71831" y="241312"/>
                  </a:lnTo>
                  <a:lnTo>
                    <a:pt x="72936" y="240042"/>
                  </a:lnTo>
                  <a:lnTo>
                    <a:pt x="74041" y="238772"/>
                  </a:lnTo>
                  <a:lnTo>
                    <a:pt x="76327" y="238772"/>
                  </a:lnTo>
                  <a:lnTo>
                    <a:pt x="77330" y="240042"/>
                  </a:lnTo>
                  <a:lnTo>
                    <a:pt x="74193" y="243852"/>
                  </a:lnTo>
                  <a:lnTo>
                    <a:pt x="73266" y="243852"/>
                  </a:lnTo>
                  <a:lnTo>
                    <a:pt x="73266" y="247561"/>
                  </a:lnTo>
                  <a:lnTo>
                    <a:pt x="72999" y="246392"/>
                  </a:lnTo>
                  <a:lnTo>
                    <a:pt x="73266" y="247561"/>
                  </a:lnTo>
                  <a:lnTo>
                    <a:pt x="73266" y="243852"/>
                  </a:lnTo>
                  <a:lnTo>
                    <a:pt x="71894" y="243852"/>
                  </a:lnTo>
                  <a:lnTo>
                    <a:pt x="70929" y="242582"/>
                  </a:lnTo>
                  <a:lnTo>
                    <a:pt x="70485" y="245122"/>
                  </a:lnTo>
                  <a:lnTo>
                    <a:pt x="71564" y="243852"/>
                  </a:lnTo>
                  <a:lnTo>
                    <a:pt x="71310" y="245122"/>
                  </a:lnTo>
                  <a:lnTo>
                    <a:pt x="73202" y="247561"/>
                  </a:lnTo>
                  <a:lnTo>
                    <a:pt x="73279" y="247954"/>
                  </a:lnTo>
                  <a:lnTo>
                    <a:pt x="73456" y="248932"/>
                  </a:lnTo>
                  <a:lnTo>
                    <a:pt x="75666" y="248932"/>
                  </a:lnTo>
                  <a:lnTo>
                    <a:pt x="76669" y="251472"/>
                  </a:lnTo>
                  <a:lnTo>
                    <a:pt x="76695" y="251269"/>
                  </a:lnTo>
                  <a:lnTo>
                    <a:pt x="76860" y="251180"/>
                  </a:lnTo>
                  <a:lnTo>
                    <a:pt x="76784" y="250977"/>
                  </a:lnTo>
                  <a:lnTo>
                    <a:pt x="76860" y="250202"/>
                  </a:lnTo>
                  <a:lnTo>
                    <a:pt x="77635" y="248932"/>
                  </a:lnTo>
                  <a:lnTo>
                    <a:pt x="77927" y="248932"/>
                  </a:lnTo>
                  <a:lnTo>
                    <a:pt x="79540" y="252742"/>
                  </a:lnTo>
                  <a:lnTo>
                    <a:pt x="80810" y="248932"/>
                  </a:lnTo>
                  <a:lnTo>
                    <a:pt x="83019" y="250202"/>
                  </a:lnTo>
                  <a:lnTo>
                    <a:pt x="82715" y="252742"/>
                  </a:lnTo>
                  <a:lnTo>
                    <a:pt x="79540" y="252742"/>
                  </a:lnTo>
                  <a:lnTo>
                    <a:pt x="82410" y="254012"/>
                  </a:lnTo>
                  <a:lnTo>
                    <a:pt x="82638" y="255282"/>
                  </a:lnTo>
                  <a:lnTo>
                    <a:pt x="79146" y="256552"/>
                  </a:lnTo>
                  <a:lnTo>
                    <a:pt x="82537" y="256552"/>
                  </a:lnTo>
                  <a:lnTo>
                    <a:pt x="81203" y="260362"/>
                  </a:lnTo>
                  <a:lnTo>
                    <a:pt x="81876" y="261632"/>
                  </a:lnTo>
                  <a:lnTo>
                    <a:pt x="81241" y="261632"/>
                  </a:lnTo>
                  <a:lnTo>
                    <a:pt x="82105" y="262902"/>
                  </a:lnTo>
                  <a:lnTo>
                    <a:pt x="83337" y="260362"/>
                  </a:lnTo>
                  <a:lnTo>
                    <a:pt x="83566" y="261632"/>
                  </a:lnTo>
                  <a:lnTo>
                    <a:pt x="84010" y="261632"/>
                  </a:lnTo>
                  <a:lnTo>
                    <a:pt x="83261" y="262902"/>
                  </a:lnTo>
                  <a:lnTo>
                    <a:pt x="84937" y="261632"/>
                  </a:lnTo>
                  <a:lnTo>
                    <a:pt x="85344" y="260362"/>
                  </a:lnTo>
                  <a:lnTo>
                    <a:pt x="85737" y="259092"/>
                  </a:lnTo>
                  <a:lnTo>
                    <a:pt x="88379" y="257822"/>
                  </a:lnTo>
                  <a:lnTo>
                    <a:pt x="88176" y="259092"/>
                  </a:lnTo>
                  <a:lnTo>
                    <a:pt x="91452" y="259092"/>
                  </a:lnTo>
                  <a:lnTo>
                    <a:pt x="89395" y="261632"/>
                  </a:lnTo>
                  <a:lnTo>
                    <a:pt x="87947" y="259092"/>
                  </a:lnTo>
                  <a:lnTo>
                    <a:pt x="87350" y="264172"/>
                  </a:lnTo>
                  <a:lnTo>
                    <a:pt x="85877" y="263334"/>
                  </a:lnTo>
                  <a:lnTo>
                    <a:pt x="86156" y="264172"/>
                  </a:lnTo>
                  <a:lnTo>
                    <a:pt x="86398" y="264172"/>
                  </a:lnTo>
                  <a:lnTo>
                    <a:pt x="86220" y="265442"/>
                  </a:lnTo>
                  <a:lnTo>
                    <a:pt x="85559" y="265442"/>
                  </a:lnTo>
                  <a:lnTo>
                    <a:pt x="85699" y="269252"/>
                  </a:lnTo>
                  <a:lnTo>
                    <a:pt x="89154" y="262902"/>
                  </a:lnTo>
                  <a:lnTo>
                    <a:pt x="91325" y="264172"/>
                  </a:lnTo>
                  <a:lnTo>
                    <a:pt x="89763" y="265442"/>
                  </a:lnTo>
                  <a:lnTo>
                    <a:pt x="89623" y="266484"/>
                  </a:lnTo>
                  <a:lnTo>
                    <a:pt x="91770" y="265442"/>
                  </a:lnTo>
                  <a:lnTo>
                    <a:pt x="93573" y="264172"/>
                  </a:lnTo>
                  <a:lnTo>
                    <a:pt x="94005" y="266712"/>
                  </a:lnTo>
                  <a:lnTo>
                    <a:pt x="95859" y="265442"/>
                  </a:lnTo>
                  <a:lnTo>
                    <a:pt x="96494" y="265442"/>
                  </a:lnTo>
                  <a:lnTo>
                    <a:pt x="96113" y="264172"/>
                  </a:lnTo>
                  <a:lnTo>
                    <a:pt x="97663" y="262902"/>
                  </a:lnTo>
                  <a:lnTo>
                    <a:pt x="98209" y="264172"/>
                  </a:lnTo>
                  <a:lnTo>
                    <a:pt x="99593" y="264172"/>
                  </a:lnTo>
                  <a:lnTo>
                    <a:pt x="98983" y="265036"/>
                  </a:lnTo>
                  <a:lnTo>
                    <a:pt x="101257" y="264172"/>
                  </a:lnTo>
                  <a:lnTo>
                    <a:pt x="98132" y="270522"/>
                  </a:lnTo>
                  <a:lnTo>
                    <a:pt x="101168" y="269252"/>
                  </a:lnTo>
                  <a:lnTo>
                    <a:pt x="101041" y="271792"/>
                  </a:lnTo>
                  <a:lnTo>
                    <a:pt x="98882" y="273062"/>
                  </a:lnTo>
                  <a:lnTo>
                    <a:pt x="98945" y="274332"/>
                  </a:lnTo>
                  <a:lnTo>
                    <a:pt x="102044" y="273164"/>
                  </a:lnTo>
                  <a:lnTo>
                    <a:pt x="101688" y="273062"/>
                  </a:lnTo>
                  <a:lnTo>
                    <a:pt x="104508" y="272237"/>
                  </a:lnTo>
                  <a:lnTo>
                    <a:pt x="104305" y="273062"/>
                  </a:lnTo>
                  <a:lnTo>
                    <a:pt x="105410" y="271983"/>
                  </a:lnTo>
                  <a:lnTo>
                    <a:pt x="106083" y="271792"/>
                  </a:lnTo>
                  <a:lnTo>
                    <a:pt x="105600" y="271792"/>
                  </a:lnTo>
                  <a:lnTo>
                    <a:pt x="109486" y="267982"/>
                  </a:lnTo>
                  <a:lnTo>
                    <a:pt x="109258" y="271792"/>
                  </a:lnTo>
                  <a:lnTo>
                    <a:pt x="105105" y="276872"/>
                  </a:lnTo>
                  <a:lnTo>
                    <a:pt x="105486" y="280682"/>
                  </a:lnTo>
                  <a:lnTo>
                    <a:pt x="111112" y="276872"/>
                  </a:lnTo>
                  <a:lnTo>
                    <a:pt x="112941" y="280682"/>
                  </a:lnTo>
                  <a:lnTo>
                    <a:pt x="112737" y="279412"/>
                  </a:lnTo>
                  <a:lnTo>
                    <a:pt x="114719" y="276872"/>
                  </a:lnTo>
                  <a:lnTo>
                    <a:pt x="114706" y="280682"/>
                  </a:lnTo>
                  <a:lnTo>
                    <a:pt x="116281" y="280682"/>
                  </a:lnTo>
                  <a:lnTo>
                    <a:pt x="114858" y="281952"/>
                  </a:lnTo>
                  <a:lnTo>
                    <a:pt x="114947" y="283222"/>
                  </a:lnTo>
                  <a:lnTo>
                    <a:pt x="114515" y="284492"/>
                  </a:lnTo>
                  <a:lnTo>
                    <a:pt x="115455" y="283222"/>
                  </a:lnTo>
                  <a:lnTo>
                    <a:pt x="116573" y="285762"/>
                  </a:lnTo>
                  <a:lnTo>
                    <a:pt x="119481" y="283222"/>
                  </a:lnTo>
                  <a:lnTo>
                    <a:pt x="119024" y="285762"/>
                  </a:lnTo>
                  <a:lnTo>
                    <a:pt x="120688" y="288302"/>
                  </a:lnTo>
                  <a:lnTo>
                    <a:pt x="125476" y="283222"/>
                  </a:lnTo>
                  <a:lnTo>
                    <a:pt x="127266" y="285762"/>
                  </a:lnTo>
                  <a:lnTo>
                    <a:pt x="125171" y="287032"/>
                  </a:lnTo>
                  <a:lnTo>
                    <a:pt x="125272" y="288302"/>
                  </a:lnTo>
                  <a:lnTo>
                    <a:pt x="122732" y="289572"/>
                  </a:lnTo>
                  <a:lnTo>
                    <a:pt x="123482" y="289572"/>
                  </a:lnTo>
                  <a:lnTo>
                    <a:pt x="123926" y="290842"/>
                  </a:lnTo>
                  <a:lnTo>
                    <a:pt x="124841" y="289572"/>
                  </a:lnTo>
                  <a:lnTo>
                    <a:pt x="124472" y="290842"/>
                  </a:lnTo>
                  <a:lnTo>
                    <a:pt x="128689" y="288302"/>
                  </a:lnTo>
                  <a:lnTo>
                    <a:pt x="128130" y="290842"/>
                  </a:lnTo>
                  <a:lnTo>
                    <a:pt x="129019" y="289572"/>
                  </a:lnTo>
                  <a:lnTo>
                    <a:pt x="130479" y="288302"/>
                  </a:lnTo>
                  <a:lnTo>
                    <a:pt x="131216" y="289572"/>
                  </a:lnTo>
                  <a:lnTo>
                    <a:pt x="132778" y="289572"/>
                  </a:lnTo>
                  <a:lnTo>
                    <a:pt x="133108" y="288302"/>
                  </a:lnTo>
                  <a:lnTo>
                    <a:pt x="133451" y="287032"/>
                  </a:lnTo>
                  <a:lnTo>
                    <a:pt x="131813" y="294652"/>
                  </a:lnTo>
                  <a:lnTo>
                    <a:pt x="140309" y="290842"/>
                  </a:lnTo>
                  <a:lnTo>
                    <a:pt x="138976" y="297192"/>
                  </a:lnTo>
                  <a:lnTo>
                    <a:pt x="141071" y="298462"/>
                  </a:lnTo>
                  <a:lnTo>
                    <a:pt x="143471" y="298462"/>
                  </a:lnTo>
                  <a:lnTo>
                    <a:pt x="145097" y="299732"/>
                  </a:lnTo>
                  <a:lnTo>
                    <a:pt x="144627" y="301002"/>
                  </a:lnTo>
                  <a:lnTo>
                    <a:pt x="144310" y="301002"/>
                  </a:lnTo>
                  <a:lnTo>
                    <a:pt x="145288" y="303542"/>
                  </a:lnTo>
                  <a:lnTo>
                    <a:pt x="149161" y="295922"/>
                  </a:lnTo>
                  <a:lnTo>
                    <a:pt x="150291" y="299732"/>
                  </a:lnTo>
                  <a:lnTo>
                    <a:pt x="149542" y="303542"/>
                  </a:lnTo>
                  <a:lnTo>
                    <a:pt x="147929" y="301002"/>
                  </a:lnTo>
                  <a:lnTo>
                    <a:pt x="147955" y="302272"/>
                  </a:lnTo>
                  <a:lnTo>
                    <a:pt x="144246" y="308622"/>
                  </a:lnTo>
                  <a:lnTo>
                    <a:pt x="151422" y="303542"/>
                  </a:lnTo>
                  <a:lnTo>
                    <a:pt x="150723" y="307352"/>
                  </a:lnTo>
                  <a:lnTo>
                    <a:pt x="150088" y="307352"/>
                  </a:lnTo>
                  <a:lnTo>
                    <a:pt x="149987" y="311162"/>
                  </a:lnTo>
                  <a:lnTo>
                    <a:pt x="154660" y="307352"/>
                  </a:lnTo>
                  <a:lnTo>
                    <a:pt x="156286" y="309702"/>
                  </a:lnTo>
                  <a:lnTo>
                    <a:pt x="159194" y="308622"/>
                  </a:lnTo>
                  <a:lnTo>
                    <a:pt x="164414" y="308622"/>
                  </a:lnTo>
                  <a:lnTo>
                    <a:pt x="164058" y="309816"/>
                  </a:lnTo>
                  <a:lnTo>
                    <a:pt x="165074" y="308622"/>
                  </a:lnTo>
                  <a:lnTo>
                    <a:pt x="166624" y="308622"/>
                  </a:lnTo>
                  <a:lnTo>
                    <a:pt x="166357" y="311162"/>
                  </a:lnTo>
                  <a:lnTo>
                    <a:pt x="166928" y="312432"/>
                  </a:lnTo>
                  <a:lnTo>
                    <a:pt x="165455" y="314972"/>
                  </a:lnTo>
                  <a:lnTo>
                    <a:pt x="163677" y="314972"/>
                  </a:lnTo>
                  <a:lnTo>
                    <a:pt x="162433" y="318782"/>
                  </a:lnTo>
                  <a:lnTo>
                    <a:pt x="165938" y="316242"/>
                  </a:lnTo>
                  <a:lnTo>
                    <a:pt x="166458" y="316242"/>
                  </a:lnTo>
                  <a:lnTo>
                    <a:pt x="165417" y="318782"/>
                  </a:lnTo>
                  <a:lnTo>
                    <a:pt x="168313" y="318782"/>
                  </a:lnTo>
                  <a:lnTo>
                    <a:pt x="170649" y="316242"/>
                  </a:lnTo>
                  <a:lnTo>
                    <a:pt x="173253" y="317512"/>
                  </a:lnTo>
                  <a:lnTo>
                    <a:pt x="173659" y="316242"/>
                  </a:lnTo>
                  <a:lnTo>
                    <a:pt x="177419" y="313702"/>
                  </a:lnTo>
                  <a:lnTo>
                    <a:pt x="173659" y="318782"/>
                  </a:lnTo>
                  <a:lnTo>
                    <a:pt x="176860" y="317512"/>
                  </a:lnTo>
                  <a:lnTo>
                    <a:pt x="175044" y="321322"/>
                  </a:lnTo>
                  <a:lnTo>
                    <a:pt x="176593" y="321322"/>
                  </a:lnTo>
                  <a:lnTo>
                    <a:pt x="180784" y="320052"/>
                  </a:lnTo>
                  <a:lnTo>
                    <a:pt x="183007" y="320052"/>
                  </a:lnTo>
                  <a:lnTo>
                    <a:pt x="181673" y="321322"/>
                  </a:lnTo>
                  <a:lnTo>
                    <a:pt x="183984" y="321322"/>
                  </a:lnTo>
                  <a:lnTo>
                    <a:pt x="185953" y="322592"/>
                  </a:lnTo>
                  <a:lnTo>
                    <a:pt x="181267" y="328942"/>
                  </a:lnTo>
                  <a:lnTo>
                    <a:pt x="190055" y="327672"/>
                  </a:lnTo>
                  <a:lnTo>
                    <a:pt x="188239" y="334022"/>
                  </a:lnTo>
                  <a:lnTo>
                    <a:pt x="193408" y="332752"/>
                  </a:lnTo>
                  <a:lnTo>
                    <a:pt x="194729" y="339102"/>
                  </a:lnTo>
                  <a:lnTo>
                    <a:pt x="199186" y="340372"/>
                  </a:lnTo>
                  <a:lnTo>
                    <a:pt x="200914" y="334022"/>
                  </a:lnTo>
                  <a:lnTo>
                    <a:pt x="200507" y="341642"/>
                  </a:lnTo>
                  <a:lnTo>
                    <a:pt x="201155" y="340296"/>
                  </a:lnTo>
                  <a:lnTo>
                    <a:pt x="201510" y="341350"/>
                  </a:lnTo>
                  <a:lnTo>
                    <a:pt x="201498" y="339559"/>
                  </a:lnTo>
                  <a:lnTo>
                    <a:pt x="202069" y="338353"/>
                  </a:lnTo>
                  <a:lnTo>
                    <a:pt x="205486" y="339420"/>
                  </a:lnTo>
                  <a:lnTo>
                    <a:pt x="205943" y="341642"/>
                  </a:lnTo>
                  <a:lnTo>
                    <a:pt x="205714" y="342912"/>
                  </a:lnTo>
                  <a:lnTo>
                    <a:pt x="204292" y="341642"/>
                  </a:lnTo>
                  <a:lnTo>
                    <a:pt x="203644" y="344182"/>
                  </a:lnTo>
                  <a:lnTo>
                    <a:pt x="205574" y="345452"/>
                  </a:lnTo>
                  <a:lnTo>
                    <a:pt x="203174" y="346722"/>
                  </a:lnTo>
                  <a:lnTo>
                    <a:pt x="203758" y="349262"/>
                  </a:lnTo>
                  <a:lnTo>
                    <a:pt x="204622" y="346722"/>
                  </a:lnTo>
                  <a:lnTo>
                    <a:pt x="206184" y="346722"/>
                  </a:lnTo>
                  <a:lnTo>
                    <a:pt x="206971" y="347992"/>
                  </a:lnTo>
                  <a:lnTo>
                    <a:pt x="206895" y="346722"/>
                  </a:lnTo>
                  <a:lnTo>
                    <a:pt x="206717" y="344182"/>
                  </a:lnTo>
                  <a:lnTo>
                    <a:pt x="211467" y="342912"/>
                  </a:lnTo>
                  <a:lnTo>
                    <a:pt x="206629" y="350532"/>
                  </a:lnTo>
                  <a:lnTo>
                    <a:pt x="211391" y="349262"/>
                  </a:lnTo>
                  <a:lnTo>
                    <a:pt x="209410" y="350532"/>
                  </a:lnTo>
                  <a:lnTo>
                    <a:pt x="211569" y="350532"/>
                  </a:lnTo>
                  <a:lnTo>
                    <a:pt x="215201" y="353072"/>
                  </a:lnTo>
                  <a:lnTo>
                    <a:pt x="219290" y="349262"/>
                  </a:lnTo>
                  <a:lnTo>
                    <a:pt x="219202" y="350532"/>
                  </a:lnTo>
                  <a:lnTo>
                    <a:pt x="218719" y="351802"/>
                  </a:lnTo>
                  <a:lnTo>
                    <a:pt x="217792" y="351802"/>
                  </a:lnTo>
                  <a:lnTo>
                    <a:pt x="221208" y="354342"/>
                  </a:lnTo>
                  <a:lnTo>
                    <a:pt x="228854" y="351802"/>
                  </a:lnTo>
                  <a:lnTo>
                    <a:pt x="230263" y="355612"/>
                  </a:lnTo>
                  <a:lnTo>
                    <a:pt x="229222" y="356882"/>
                  </a:lnTo>
                  <a:lnTo>
                    <a:pt x="230149" y="356882"/>
                  </a:lnTo>
                  <a:lnTo>
                    <a:pt x="231863" y="355612"/>
                  </a:lnTo>
                  <a:lnTo>
                    <a:pt x="231990" y="356882"/>
                  </a:lnTo>
                  <a:lnTo>
                    <a:pt x="231686" y="357974"/>
                  </a:lnTo>
                  <a:lnTo>
                    <a:pt x="234442" y="356882"/>
                  </a:lnTo>
                  <a:lnTo>
                    <a:pt x="234950" y="358152"/>
                  </a:lnTo>
                  <a:lnTo>
                    <a:pt x="233299" y="359422"/>
                  </a:lnTo>
                  <a:lnTo>
                    <a:pt x="236054" y="363232"/>
                  </a:lnTo>
                  <a:lnTo>
                    <a:pt x="241033" y="358152"/>
                  </a:lnTo>
                  <a:lnTo>
                    <a:pt x="244614" y="359422"/>
                  </a:lnTo>
                  <a:lnTo>
                    <a:pt x="242455" y="363232"/>
                  </a:lnTo>
                  <a:lnTo>
                    <a:pt x="244678" y="365772"/>
                  </a:lnTo>
                  <a:lnTo>
                    <a:pt x="245821" y="367042"/>
                  </a:lnTo>
                  <a:lnTo>
                    <a:pt x="245452" y="368312"/>
                  </a:lnTo>
                  <a:lnTo>
                    <a:pt x="249567" y="370852"/>
                  </a:lnTo>
                  <a:lnTo>
                    <a:pt x="254622" y="368312"/>
                  </a:lnTo>
                  <a:lnTo>
                    <a:pt x="259461" y="368312"/>
                  </a:lnTo>
                  <a:lnTo>
                    <a:pt x="259702" y="374662"/>
                  </a:lnTo>
                  <a:lnTo>
                    <a:pt x="267030" y="374662"/>
                  </a:lnTo>
                  <a:lnTo>
                    <a:pt x="269836" y="378472"/>
                  </a:lnTo>
                  <a:lnTo>
                    <a:pt x="269595" y="377202"/>
                  </a:lnTo>
                  <a:lnTo>
                    <a:pt x="271513" y="374662"/>
                  </a:lnTo>
                  <a:lnTo>
                    <a:pt x="272440" y="374662"/>
                  </a:lnTo>
                  <a:lnTo>
                    <a:pt x="272973" y="375932"/>
                  </a:lnTo>
                  <a:lnTo>
                    <a:pt x="276453" y="373392"/>
                  </a:lnTo>
                  <a:lnTo>
                    <a:pt x="274459" y="377202"/>
                  </a:lnTo>
                  <a:lnTo>
                    <a:pt x="274154" y="377202"/>
                  </a:lnTo>
                  <a:lnTo>
                    <a:pt x="273062" y="381012"/>
                  </a:lnTo>
                  <a:lnTo>
                    <a:pt x="275501" y="381012"/>
                  </a:lnTo>
                  <a:lnTo>
                    <a:pt x="276974" y="382282"/>
                  </a:lnTo>
                  <a:lnTo>
                    <a:pt x="279628" y="377202"/>
                  </a:lnTo>
                  <a:lnTo>
                    <a:pt x="281673" y="381012"/>
                  </a:lnTo>
                  <a:lnTo>
                    <a:pt x="285584" y="382282"/>
                  </a:lnTo>
                  <a:lnTo>
                    <a:pt x="289229" y="382282"/>
                  </a:lnTo>
                  <a:lnTo>
                    <a:pt x="290487" y="386092"/>
                  </a:lnTo>
                  <a:lnTo>
                    <a:pt x="293230" y="386092"/>
                  </a:lnTo>
                  <a:lnTo>
                    <a:pt x="294767" y="384822"/>
                  </a:lnTo>
                  <a:lnTo>
                    <a:pt x="293458" y="387362"/>
                  </a:lnTo>
                  <a:lnTo>
                    <a:pt x="297040" y="391172"/>
                  </a:lnTo>
                  <a:lnTo>
                    <a:pt x="300659" y="391172"/>
                  </a:lnTo>
                  <a:lnTo>
                    <a:pt x="299110" y="393712"/>
                  </a:lnTo>
                  <a:lnTo>
                    <a:pt x="300901" y="393712"/>
                  </a:lnTo>
                  <a:lnTo>
                    <a:pt x="305015" y="386092"/>
                  </a:lnTo>
                  <a:lnTo>
                    <a:pt x="306819" y="386092"/>
                  </a:lnTo>
                  <a:lnTo>
                    <a:pt x="305511" y="391172"/>
                  </a:lnTo>
                  <a:lnTo>
                    <a:pt x="308800" y="392442"/>
                  </a:lnTo>
                  <a:lnTo>
                    <a:pt x="310540" y="397522"/>
                  </a:lnTo>
                  <a:lnTo>
                    <a:pt x="315417" y="394982"/>
                  </a:lnTo>
                  <a:lnTo>
                    <a:pt x="314477" y="396252"/>
                  </a:lnTo>
                  <a:lnTo>
                    <a:pt x="313893" y="396252"/>
                  </a:lnTo>
                  <a:lnTo>
                    <a:pt x="315379" y="397522"/>
                  </a:lnTo>
                  <a:lnTo>
                    <a:pt x="318668" y="402602"/>
                  </a:lnTo>
                  <a:lnTo>
                    <a:pt x="319417" y="400062"/>
                  </a:lnTo>
                  <a:lnTo>
                    <a:pt x="319493" y="399783"/>
                  </a:lnTo>
                  <a:lnTo>
                    <a:pt x="323773" y="397522"/>
                  </a:lnTo>
                  <a:lnTo>
                    <a:pt x="326237" y="396252"/>
                  </a:lnTo>
                  <a:lnTo>
                    <a:pt x="324815" y="400062"/>
                  </a:lnTo>
                  <a:lnTo>
                    <a:pt x="327799" y="396252"/>
                  </a:lnTo>
                  <a:lnTo>
                    <a:pt x="328244" y="394982"/>
                  </a:lnTo>
                  <a:lnTo>
                    <a:pt x="330746" y="394982"/>
                  </a:lnTo>
                  <a:lnTo>
                    <a:pt x="331089" y="396252"/>
                  </a:lnTo>
                  <a:lnTo>
                    <a:pt x="330352" y="397370"/>
                  </a:lnTo>
                  <a:lnTo>
                    <a:pt x="330936" y="398792"/>
                  </a:lnTo>
                  <a:lnTo>
                    <a:pt x="332282" y="394982"/>
                  </a:lnTo>
                  <a:lnTo>
                    <a:pt x="333654" y="397522"/>
                  </a:lnTo>
                  <a:lnTo>
                    <a:pt x="332181" y="398792"/>
                  </a:lnTo>
                  <a:lnTo>
                    <a:pt x="334035" y="398792"/>
                  </a:lnTo>
                  <a:lnTo>
                    <a:pt x="335826" y="396252"/>
                  </a:lnTo>
                  <a:lnTo>
                    <a:pt x="337375" y="396252"/>
                  </a:lnTo>
                  <a:lnTo>
                    <a:pt x="338759" y="398792"/>
                  </a:lnTo>
                  <a:lnTo>
                    <a:pt x="337972" y="401332"/>
                  </a:lnTo>
                  <a:lnTo>
                    <a:pt x="340614" y="397522"/>
                  </a:lnTo>
                  <a:lnTo>
                    <a:pt x="341249" y="398678"/>
                  </a:lnTo>
                  <a:lnTo>
                    <a:pt x="341223" y="399262"/>
                  </a:lnTo>
                  <a:lnTo>
                    <a:pt x="341071" y="400011"/>
                  </a:lnTo>
                  <a:lnTo>
                    <a:pt x="340969" y="400189"/>
                  </a:lnTo>
                  <a:lnTo>
                    <a:pt x="340144" y="401332"/>
                  </a:lnTo>
                  <a:lnTo>
                    <a:pt x="342023" y="403631"/>
                  </a:lnTo>
                  <a:lnTo>
                    <a:pt x="342379" y="403631"/>
                  </a:lnTo>
                  <a:lnTo>
                    <a:pt x="343662" y="403631"/>
                  </a:lnTo>
                  <a:lnTo>
                    <a:pt x="342798" y="403021"/>
                  </a:lnTo>
                  <a:lnTo>
                    <a:pt x="343090" y="402602"/>
                  </a:lnTo>
                  <a:lnTo>
                    <a:pt x="345719" y="398792"/>
                  </a:lnTo>
                  <a:lnTo>
                    <a:pt x="346557" y="402602"/>
                  </a:lnTo>
                  <a:lnTo>
                    <a:pt x="346214" y="403872"/>
                  </a:lnTo>
                  <a:lnTo>
                    <a:pt x="346202" y="405142"/>
                  </a:lnTo>
                  <a:lnTo>
                    <a:pt x="343979" y="403872"/>
                  </a:lnTo>
                  <a:lnTo>
                    <a:pt x="342214" y="403872"/>
                  </a:lnTo>
                  <a:lnTo>
                    <a:pt x="341934" y="403872"/>
                  </a:lnTo>
                  <a:lnTo>
                    <a:pt x="341414" y="405142"/>
                  </a:lnTo>
                  <a:lnTo>
                    <a:pt x="343052" y="406412"/>
                  </a:lnTo>
                  <a:lnTo>
                    <a:pt x="340144" y="410222"/>
                  </a:lnTo>
                  <a:lnTo>
                    <a:pt x="342417" y="407682"/>
                  </a:lnTo>
                  <a:lnTo>
                    <a:pt x="346646" y="405142"/>
                  </a:lnTo>
                  <a:lnTo>
                    <a:pt x="347929" y="406412"/>
                  </a:lnTo>
                  <a:lnTo>
                    <a:pt x="347903" y="407682"/>
                  </a:lnTo>
                  <a:lnTo>
                    <a:pt x="347510" y="407682"/>
                  </a:lnTo>
                  <a:lnTo>
                    <a:pt x="347814" y="408952"/>
                  </a:lnTo>
                  <a:lnTo>
                    <a:pt x="348284" y="408952"/>
                  </a:lnTo>
                  <a:lnTo>
                    <a:pt x="348805" y="407682"/>
                  </a:lnTo>
                  <a:lnTo>
                    <a:pt x="349199" y="408952"/>
                  </a:lnTo>
                  <a:lnTo>
                    <a:pt x="349961" y="408952"/>
                  </a:lnTo>
                  <a:lnTo>
                    <a:pt x="349300" y="411492"/>
                  </a:lnTo>
                  <a:lnTo>
                    <a:pt x="352475" y="411492"/>
                  </a:lnTo>
                  <a:lnTo>
                    <a:pt x="353009" y="410222"/>
                  </a:lnTo>
                  <a:lnTo>
                    <a:pt x="353542" y="408952"/>
                  </a:lnTo>
                  <a:lnTo>
                    <a:pt x="354545" y="410222"/>
                  </a:lnTo>
                  <a:lnTo>
                    <a:pt x="354418" y="407682"/>
                  </a:lnTo>
                  <a:lnTo>
                    <a:pt x="353060" y="407682"/>
                  </a:lnTo>
                  <a:lnTo>
                    <a:pt x="352412" y="406412"/>
                  </a:lnTo>
                  <a:lnTo>
                    <a:pt x="351624" y="406412"/>
                  </a:lnTo>
                  <a:lnTo>
                    <a:pt x="351624" y="408952"/>
                  </a:lnTo>
                  <a:lnTo>
                    <a:pt x="351091" y="410222"/>
                  </a:lnTo>
                  <a:lnTo>
                    <a:pt x="350075" y="410222"/>
                  </a:lnTo>
                  <a:lnTo>
                    <a:pt x="350215" y="408952"/>
                  </a:lnTo>
                  <a:lnTo>
                    <a:pt x="351624" y="408952"/>
                  </a:lnTo>
                  <a:lnTo>
                    <a:pt x="351624" y="406412"/>
                  </a:lnTo>
                  <a:lnTo>
                    <a:pt x="350710" y="406412"/>
                  </a:lnTo>
                  <a:lnTo>
                    <a:pt x="352005" y="405142"/>
                  </a:lnTo>
                  <a:lnTo>
                    <a:pt x="353237" y="403872"/>
                  </a:lnTo>
                  <a:lnTo>
                    <a:pt x="353529" y="405777"/>
                  </a:lnTo>
                  <a:lnTo>
                    <a:pt x="353060" y="406476"/>
                  </a:lnTo>
                  <a:lnTo>
                    <a:pt x="353402" y="406565"/>
                  </a:lnTo>
                  <a:lnTo>
                    <a:pt x="353606" y="406425"/>
                  </a:lnTo>
                  <a:lnTo>
                    <a:pt x="356717" y="402602"/>
                  </a:lnTo>
                  <a:lnTo>
                    <a:pt x="356387" y="406412"/>
                  </a:lnTo>
                  <a:lnTo>
                    <a:pt x="357949" y="410222"/>
                  </a:lnTo>
                  <a:lnTo>
                    <a:pt x="357314" y="412762"/>
                  </a:lnTo>
                  <a:lnTo>
                    <a:pt x="360743" y="411492"/>
                  </a:lnTo>
                  <a:lnTo>
                    <a:pt x="364312" y="414032"/>
                  </a:lnTo>
                  <a:lnTo>
                    <a:pt x="366242" y="411492"/>
                  </a:lnTo>
                  <a:lnTo>
                    <a:pt x="368160" y="408952"/>
                  </a:lnTo>
                  <a:lnTo>
                    <a:pt x="369227" y="408952"/>
                  </a:lnTo>
                  <a:lnTo>
                    <a:pt x="368477" y="411492"/>
                  </a:lnTo>
                  <a:lnTo>
                    <a:pt x="368261" y="411835"/>
                  </a:lnTo>
                  <a:lnTo>
                    <a:pt x="368846" y="411492"/>
                  </a:lnTo>
                  <a:lnTo>
                    <a:pt x="371614" y="414032"/>
                  </a:lnTo>
                  <a:lnTo>
                    <a:pt x="372021" y="413194"/>
                  </a:lnTo>
                  <a:lnTo>
                    <a:pt x="373976" y="414032"/>
                  </a:lnTo>
                  <a:lnTo>
                    <a:pt x="373164" y="415302"/>
                  </a:lnTo>
                  <a:lnTo>
                    <a:pt x="376466" y="417842"/>
                  </a:lnTo>
                  <a:lnTo>
                    <a:pt x="385406" y="415302"/>
                  </a:lnTo>
                  <a:lnTo>
                    <a:pt x="388670" y="419112"/>
                  </a:lnTo>
                  <a:lnTo>
                    <a:pt x="388315" y="417842"/>
                  </a:lnTo>
                  <a:lnTo>
                    <a:pt x="388480" y="416572"/>
                  </a:lnTo>
                  <a:lnTo>
                    <a:pt x="393280" y="420382"/>
                  </a:lnTo>
                  <a:lnTo>
                    <a:pt x="404152" y="422922"/>
                  </a:lnTo>
                  <a:lnTo>
                    <a:pt x="408482" y="426732"/>
                  </a:lnTo>
                  <a:lnTo>
                    <a:pt x="409981" y="429272"/>
                  </a:lnTo>
                  <a:lnTo>
                    <a:pt x="411111" y="426732"/>
                  </a:lnTo>
                  <a:lnTo>
                    <a:pt x="412965" y="425462"/>
                  </a:lnTo>
                  <a:lnTo>
                    <a:pt x="412216" y="428002"/>
                  </a:lnTo>
                  <a:lnTo>
                    <a:pt x="415569" y="425462"/>
                  </a:lnTo>
                  <a:lnTo>
                    <a:pt x="419392" y="424192"/>
                  </a:lnTo>
                  <a:lnTo>
                    <a:pt x="417626" y="434352"/>
                  </a:lnTo>
                  <a:lnTo>
                    <a:pt x="423075" y="431812"/>
                  </a:lnTo>
                  <a:lnTo>
                    <a:pt x="423405" y="429272"/>
                  </a:lnTo>
                  <a:lnTo>
                    <a:pt x="427939" y="429272"/>
                  </a:lnTo>
                  <a:lnTo>
                    <a:pt x="427774" y="429653"/>
                  </a:lnTo>
                  <a:lnTo>
                    <a:pt x="428066" y="429272"/>
                  </a:lnTo>
                  <a:lnTo>
                    <a:pt x="428167" y="430542"/>
                  </a:lnTo>
                  <a:lnTo>
                    <a:pt x="427596" y="431812"/>
                  </a:lnTo>
                  <a:lnTo>
                    <a:pt x="431800" y="430542"/>
                  </a:lnTo>
                  <a:lnTo>
                    <a:pt x="433832" y="433082"/>
                  </a:lnTo>
                  <a:lnTo>
                    <a:pt x="429018" y="436892"/>
                  </a:lnTo>
                  <a:lnTo>
                    <a:pt x="432485" y="438162"/>
                  </a:lnTo>
                  <a:lnTo>
                    <a:pt x="434060" y="438162"/>
                  </a:lnTo>
                  <a:lnTo>
                    <a:pt x="438061" y="435622"/>
                  </a:lnTo>
                  <a:lnTo>
                    <a:pt x="437959" y="434352"/>
                  </a:lnTo>
                  <a:lnTo>
                    <a:pt x="437451" y="434352"/>
                  </a:lnTo>
                  <a:lnTo>
                    <a:pt x="436968" y="433082"/>
                  </a:lnTo>
                  <a:lnTo>
                    <a:pt x="437527" y="430542"/>
                  </a:lnTo>
                  <a:lnTo>
                    <a:pt x="438797" y="430542"/>
                  </a:lnTo>
                  <a:lnTo>
                    <a:pt x="438416" y="431482"/>
                  </a:lnTo>
                  <a:lnTo>
                    <a:pt x="438950" y="430542"/>
                  </a:lnTo>
                  <a:lnTo>
                    <a:pt x="439077" y="430542"/>
                  </a:lnTo>
                  <a:lnTo>
                    <a:pt x="439343" y="429844"/>
                  </a:lnTo>
                  <a:lnTo>
                    <a:pt x="439572" y="429272"/>
                  </a:lnTo>
                  <a:lnTo>
                    <a:pt x="440613" y="426618"/>
                  </a:lnTo>
                  <a:lnTo>
                    <a:pt x="440753" y="426758"/>
                  </a:lnTo>
                  <a:lnTo>
                    <a:pt x="443001" y="428028"/>
                  </a:lnTo>
                  <a:lnTo>
                    <a:pt x="445325" y="425488"/>
                  </a:lnTo>
                  <a:lnTo>
                    <a:pt x="444779" y="422948"/>
                  </a:lnTo>
                  <a:lnTo>
                    <a:pt x="446405" y="422948"/>
                  </a:lnTo>
                  <a:lnTo>
                    <a:pt x="448868" y="420408"/>
                  </a:lnTo>
                  <a:lnTo>
                    <a:pt x="449110" y="422948"/>
                  </a:lnTo>
                  <a:lnTo>
                    <a:pt x="449199" y="421678"/>
                  </a:lnTo>
                  <a:lnTo>
                    <a:pt x="449008" y="420408"/>
                  </a:lnTo>
                  <a:lnTo>
                    <a:pt x="449745" y="420408"/>
                  </a:lnTo>
                  <a:lnTo>
                    <a:pt x="450202" y="422948"/>
                  </a:lnTo>
                  <a:lnTo>
                    <a:pt x="451002" y="420408"/>
                  </a:lnTo>
                  <a:lnTo>
                    <a:pt x="451535" y="419138"/>
                  </a:lnTo>
                  <a:lnTo>
                    <a:pt x="451688" y="416598"/>
                  </a:lnTo>
                  <a:lnTo>
                    <a:pt x="453529" y="415328"/>
                  </a:lnTo>
                  <a:lnTo>
                    <a:pt x="454837" y="424218"/>
                  </a:lnTo>
                  <a:lnTo>
                    <a:pt x="457200" y="421678"/>
                  </a:lnTo>
                  <a:lnTo>
                    <a:pt x="457923" y="41913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10405809" y="3767473"/>
              <a:ext cx="273050" cy="243840"/>
            </a:xfrm>
            <a:custGeom>
              <a:avLst/>
              <a:gdLst/>
              <a:ahLst/>
              <a:cxnLst/>
              <a:rect l="l" t="t" r="r" b="b"/>
              <a:pathLst>
                <a:path w="273050" h="243839">
                  <a:moveTo>
                    <a:pt x="1828" y="30060"/>
                  </a:moveTo>
                  <a:lnTo>
                    <a:pt x="1181" y="29464"/>
                  </a:lnTo>
                  <a:lnTo>
                    <a:pt x="0" y="34201"/>
                  </a:lnTo>
                  <a:lnTo>
                    <a:pt x="1828" y="30060"/>
                  </a:lnTo>
                  <a:close/>
                </a:path>
                <a:path w="273050" h="243839">
                  <a:moveTo>
                    <a:pt x="2451" y="596"/>
                  </a:moveTo>
                  <a:lnTo>
                    <a:pt x="2311" y="342"/>
                  </a:lnTo>
                  <a:lnTo>
                    <a:pt x="2209" y="0"/>
                  </a:lnTo>
                  <a:lnTo>
                    <a:pt x="1346" y="292"/>
                  </a:lnTo>
                  <a:lnTo>
                    <a:pt x="2451" y="596"/>
                  </a:lnTo>
                  <a:close/>
                </a:path>
                <a:path w="273050" h="243839">
                  <a:moveTo>
                    <a:pt x="3454" y="28321"/>
                  </a:moveTo>
                  <a:lnTo>
                    <a:pt x="2997" y="27393"/>
                  </a:lnTo>
                  <a:lnTo>
                    <a:pt x="1828" y="30060"/>
                  </a:lnTo>
                  <a:lnTo>
                    <a:pt x="2070" y="30276"/>
                  </a:lnTo>
                  <a:lnTo>
                    <a:pt x="3454" y="28321"/>
                  </a:lnTo>
                  <a:close/>
                </a:path>
                <a:path w="273050" h="243839">
                  <a:moveTo>
                    <a:pt x="4521" y="30441"/>
                  </a:moveTo>
                  <a:lnTo>
                    <a:pt x="3822" y="27813"/>
                  </a:lnTo>
                  <a:lnTo>
                    <a:pt x="3454" y="28321"/>
                  </a:lnTo>
                  <a:lnTo>
                    <a:pt x="4521" y="30441"/>
                  </a:lnTo>
                  <a:close/>
                </a:path>
                <a:path w="273050" h="243839">
                  <a:moveTo>
                    <a:pt x="7721" y="37909"/>
                  </a:moveTo>
                  <a:lnTo>
                    <a:pt x="6464" y="37109"/>
                  </a:lnTo>
                  <a:lnTo>
                    <a:pt x="6311" y="38938"/>
                  </a:lnTo>
                  <a:lnTo>
                    <a:pt x="5727" y="39281"/>
                  </a:lnTo>
                  <a:lnTo>
                    <a:pt x="7124" y="39357"/>
                  </a:lnTo>
                  <a:lnTo>
                    <a:pt x="7480" y="39357"/>
                  </a:lnTo>
                  <a:lnTo>
                    <a:pt x="7721" y="37909"/>
                  </a:lnTo>
                  <a:close/>
                </a:path>
                <a:path w="273050" h="243839">
                  <a:moveTo>
                    <a:pt x="8331" y="9410"/>
                  </a:moveTo>
                  <a:lnTo>
                    <a:pt x="8089" y="9474"/>
                  </a:lnTo>
                  <a:lnTo>
                    <a:pt x="7772" y="9652"/>
                  </a:lnTo>
                  <a:lnTo>
                    <a:pt x="7315" y="9918"/>
                  </a:lnTo>
                  <a:lnTo>
                    <a:pt x="8331" y="9410"/>
                  </a:lnTo>
                  <a:close/>
                </a:path>
                <a:path w="273050" h="243839">
                  <a:moveTo>
                    <a:pt x="9359" y="9080"/>
                  </a:moveTo>
                  <a:lnTo>
                    <a:pt x="9131" y="8991"/>
                  </a:lnTo>
                  <a:lnTo>
                    <a:pt x="8331" y="9398"/>
                  </a:lnTo>
                  <a:lnTo>
                    <a:pt x="9359" y="9080"/>
                  </a:lnTo>
                  <a:close/>
                </a:path>
                <a:path w="273050" h="243839">
                  <a:moveTo>
                    <a:pt x="9994" y="8877"/>
                  </a:moveTo>
                  <a:lnTo>
                    <a:pt x="9359" y="9080"/>
                  </a:lnTo>
                  <a:lnTo>
                    <a:pt x="9740" y="9220"/>
                  </a:lnTo>
                  <a:lnTo>
                    <a:pt x="9994" y="8877"/>
                  </a:lnTo>
                  <a:close/>
                </a:path>
                <a:path w="273050" h="243839">
                  <a:moveTo>
                    <a:pt x="10287" y="9436"/>
                  </a:moveTo>
                  <a:lnTo>
                    <a:pt x="9740" y="9220"/>
                  </a:lnTo>
                  <a:lnTo>
                    <a:pt x="7239" y="12674"/>
                  </a:lnTo>
                  <a:lnTo>
                    <a:pt x="9220" y="12204"/>
                  </a:lnTo>
                  <a:lnTo>
                    <a:pt x="9029" y="11480"/>
                  </a:lnTo>
                  <a:lnTo>
                    <a:pt x="10287" y="9436"/>
                  </a:lnTo>
                  <a:close/>
                </a:path>
                <a:path w="273050" h="243839">
                  <a:moveTo>
                    <a:pt x="43103" y="84658"/>
                  </a:moveTo>
                  <a:lnTo>
                    <a:pt x="42913" y="83439"/>
                  </a:lnTo>
                  <a:lnTo>
                    <a:pt x="42087" y="84137"/>
                  </a:lnTo>
                  <a:lnTo>
                    <a:pt x="43103" y="84658"/>
                  </a:lnTo>
                  <a:close/>
                </a:path>
                <a:path w="273050" h="243839">
                  <a:moveTo>
                    <a:pt x="44259" y="82296"/>
                  </a:moveTo>
                  <a:lnTo>
                    <a:pt x="42900" y="83388"/>
                  </a:lnTo>
                  <a:lnTo>
                    <a:pt x="44259" y="82296"/>
                  </a:lnTo>
                  <a:close/>
                </a:path>
                <a:path w="273050" h="243839">
                  <a:moveTo>
                    <a:pt x="53860" y="99288"/>
                  </a:moveTo>
                  <a:lnTo>
                    <a:pt x="52489" y="98780"/>
                  </a:lnTo>
                  <a:lnTo>
                    <a:pt x="51879" y="98729"/>
                  </a:lnTo>
                  <a:lnTo>
                    <a:pt x="53860" y="99288"/>
                  </a:lnTo>
                  <a:close/>
                </a:path>
                <a:path w="273050" h="243839">
                  <a:moveTo>
                    <a:pt x="62941" y="77990"/>
                  </a:moveTo>
                  <a:lnTo>
                    <a:pt x="60744" y="79463"/>
                  </a:lnTo>
                  <a:lnTo>
                    <a:pt x="62382" y="79933"/>
                  </a:lnTo>
                  <a:lnTo>
                    <a:pt x="62941" y="77990"/>
                  </a:lnTo>
                  <a:close/>
                </a:path>
                <a:path w="273050" h="243839">
                  <a:moveTo>
                    <a:pt x="129425" y="157111"/>
                  </a:moveTo>
                  <a:lnTo>
                    <a:pt x="128485" y="157213"/>
                  </a:lnTo>
                  <a:lnTo>
                    <a:pt x="126085" y="160337"/>
                  </a:lnTo>
                  <a:lnTo>
                    <a:pt x="127673" y="160159"/>
                  </a:lnTo>
                  <a:lnTo>
                    <a:pt x="129425" y="157111"/>
                  </a:lnTo>
                  <a:close/>
                </a:path>
                <a:path w="273050" h="243839">
                  <a:moveTo>
                    <a:pt x="165773" y="182372"/>
                  </a:moveTo>
                  <a:lnTo>
                    <a:pt x="165087" y="181686"/>
                  </a:lnTo>
                  <a:lnTo>
                    <a:pt x="165023" y="180035"/>
                  </a:lnTo>
                  <a:lnTo>
                    <a:pt x="164376" y="180162"/>
                  </a:lnTo>
                  <a:lnTo>
                    <a:pt x="163842" y="181902"/>
                  </a:lnTo>
                  <a:lnTo>
                    <a:pt x="164249" y="183476"/>
                  </a:lnTo>
                  <a:lnTo>
                    <a:pt x="165773" y="182372"/>
                  </a:lnTo>
                  <a:close/>
                </a:path>
                <a:path w="273050" h="243839">
                  <a:moveTo>
                    <a:pt x="272808" y="243078"/>
                  </a:moveTo>
                  <a:lnTo>
                    <a:pt x="272224" y="242608"/>
                  </a:lnTo>
                  <a:lnTo>
                    <a:pt x="270967" y="243344"/>
                  </a:lnTo>
                  <a:lnTo>
                    <a:pt x="272808" y="24307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5710161" y="2110123"/>
              <a:ext cx="186690" cy="630555"/>
            </a:xfrm>
            <a:custGeom>
              <a:avLst/>
              <a:gdLst/>
              <a:ahLst/>
              <a:cxnLst/>
              <a:rect l="l" t="t" r="r" b="b"/>
              <a:pathLst>
                <a:path w="186689" h="630555">
                  <a:moveTo>
                    <a:pt x="17183" y="143510"/>
                  </a:moveTo>
                  <a:lnTo>
                    <a:pt x="16446" y="142240"/>
                  </a:lnTo>
                  <a:lnTo>
                    <a:pt x="16243" y="142240"/>
                  </a:lnTo>
                  <a:lnTo>
                    <a:pt x="17183" y="143510"/>
                  </a:lnTo>
                  <a:close/>
                </a:path>
                <a:path w="186689" h="630555">
                  <a:moveTo>
                    <a:pt x="19989" y="140970"/>
                  </a:moveTo>
                  <a:lnTo>
                    <a:pt x="19113" y="141262"/>
                  </a:lnTo>
                  <a:lnTo>
                    <a:pt x="19253" y="141655"/>
                  </a:lnTo>
                  <a:lnTo>
                    <a:pt x="19989" y="140970"/>
                  </a:lnTo>
                  <a:close/>
                </a:path>
                <a:path w="186689" h="630555">
                  <a:moveTo>
                    <a:pt x="20688" y="140830"/>
                  </a:moveTo>
                  <a:lnTo>
                    <a:pt x="20078" y="140970"/>
                  </a:lnTo>
                  <a:lnTo>
                    <a:pt x="20612" y="140970"/>
                  </a:lnTo>
                  <a:lnTo>
                    <a:pt x="20688" y="140830"/>
                  </a:lnTo>
                  <a:close/>
                </a:path>
                <a:path w="186689" h="630555">
                  <a:moveTo>
                    <a:pt x="21729" y="176530"/>
                  </a:moveTo>
                  <a:lnTo>
                    <a:pt x="21666" y="172720"/>
                  </a:lnTo>
                  <a:lnTo>
                    <a:pt x="20332" y="172720"/>
                  </a:lnTo>
                  <a:lnTo>
                    <a:pt x="21272" y="176530"/>
                  </a:lnTo>
                  <a:lnTo>
                    <a:pt x="21729" y="176530"/>
                  </a:lnTo>
                  <a:close/>
                </a:path>
                <a:path w="186689" h="630555">
                  <a:moveTo>
                    <a:pt x="21920" y="184150"/>
                  </a:moveTo>
                  <a:lnTo>
                    <a:pt x="21717" y="183946"/>
                  </a:lnTo>
                  <a:lnTo>
                    <a:pt x="21704" y="184150"/>
                  </a:lnTo>
                  <a:lnTo>
                    <a:pt x="21920" y="184150"/>
                  </a:lnTo>
                  <a:close/>
                </a:path>
                <a:path w="186689" h="630555">
                  <a:moveTo>
                    <a:pt x="23253" y="143751"/>
                  </a:moveTo>
                  <a:lnTo>
                    <a:pt x="22390" y="144056"/>
                  </a:lnTo>
                  <a:lnTo>
                    <a:pt x="21450" y="144208"/>
                  </a:lnTo>
                  <a:lnTo>
                    <a:pt x="20535" y="144297"/>
                  </a:lnTo>
                  <a:lnTo>
                    <a:pt x="22644" y="144272"/>
                  </a:lnTo>
                  <a:lnTo>
                    <a:pt x="23075" y="147142"/>
                  </a:lnTo>
                  <a:lnTo>
                    <a:pt x="23253" y="143751"/>
                  </a:lnTo>
                  <a:close/>
                </a:path>
                <a:path w="186689" h="630555">
                  <a:moveTo>
                    <a:pt x="24650" y="163068"/>
                  </a:moveTo>
                  <a:lnTo>
                    <a:pt x="24307" y="162560"/>
                  </a:lnTo>
                  <a:lnTo>
                    <a:pt x="22948" y="163614"/>
                  </a:lnTo>
                  <a:lnTo>
                    <a:pt x="24650" y="163068"/>
                  </a:lnTo>
                  <a:close/>
                </a:path>
                <a:path w="186689" h="630555">
                  <a:moveTo>
                    <a:pt x="25654" y="214744"/>
                  </a:moveTo>
                  <a:lnTo>
                    <a:pt x="24066" y="215900"/>
                  </a:lnTo>
                  <a:lnTo>
                    <a:pt x="25133" y="216154"/>
                  </a:lnTo>
                  <a:lnTo>
                    <a:pt x="25654" y="214744"/>
                  </a:lnTo>
                  <a:close/>
                </a:path>
                <a:path w="186689" h="630555">
                  <a:moveTo>
                    <a:pt x="26098" y="201269"/>
                  </a:moveTo>
                  <a:lnTo>
                    <a:pt x="26085" y="201104"/>
                  </a:lnTo>
                  <a:lnTo>
                    <a:pt x="25869" y="201142"/>
                  </a:lnTo>
                  <a:lnTo>
                    <a:pt x="25742" y="201168"/>
                  </a:lnTo>
                  <a:lnTo>
                    <a:pt x="25565" y="201193"/>
                  </a:lnTo>
                  <a:lnTo>
                    <a:pt x="25869" y="201269"/>
                  </a:lnTo>
                  <a:lnTo>
                    <a:pt x="26098" y="201269"/>
                  </a:lnTo>
                  <a:close/>
                </a:path>
                <a:path w="186689" h="630555">
                  <a:moveTo>
                    <a:pt x="26225" y="162560"/>
                  </a:moveTo>
                  <a:lnTo>
                    <a:pt x="24650" y="163068"/>
                  </a:lnTo>
                  <a:lnTo>
                    <a:pt x="25996" y="165100"/>
                  </a:lnTo>
                  <a:lnTo>
                    <a:pt x="26225" y="162560"/>
                  </a:lnTo>
                  <a:close/>
                </a:path>
                <a:path w="186689" h="630555">
                  <a:moveTo>
                    <a:pt x="27012" y="212090"/>
                  </a:moveTo>
                  <a:lnTo>
                    <a:pt x="26327" y="210820"/>
                  </a:lnTo>
                  <a:lnTo>
                    <a:pt x="25222" y="210820"/>
                  </a:lnTo>
                  <a:lnTo>
                    <a:pt x="27012" y="212090"/>
                  </a:lnTo>
                  <a:close/>
                </a:path>
                <a:path w="186689" h="630555">
                  <a:moveTo>
                    <a:pt x="28117" y="114300"/>
                  </a:moveTo>
                  <a:lnTo>
                    <a:pt x="26835" y="113030"/>
                  </a:lnTo>
                  <a:lnTo>
                    <a:pt x="26390" y="113461"/>
                  </a:lnTo>
                  <a:lnTo>
                    <a:pt x="26174" y="114300"/>
                  </a:lnTo>
                  <a:lnTo>
                    <a:pt x="28117" y="114300"/>
                  </a:lnTo>
                  <a:close/>
                </a:path>
                <a:path w="186689" h="630555">
                  <a:moveTo>
                    <a:pt x="28575" y="214630"/>
                  </a:moveTo>
                  <a:lnTo>
                    <a:pt x="26174" y="213360"/>
                  </a:lnTo>
                  <a:lnTo>
                    <a:pt x="25654" y="214744"/>
                  </a:lnTo>
                  <a:lnTo>
                    <a:pt x="25819" y="214630"/>
                  </a:lnTo>
                  <a:lnTo>
                    <a:pt x="28079" y="215900"/>
                  </a:lnTo>
                  <a:lnTo>
                    <a:pt x="28575" y="214630"/>
                  </a:lnTo>
                  <a:close/>
                </a:path>
                <a:path w="186689" h="630555">
                  <a:moveTo>
                    <a:pt x="28625" y="64770"/>
                  </a:moveTo>
                  <a:lnTo>
                    <a:pt x="27457" y="64770"/>
                  </a:lnTo>
                  <a:lnTo>
                    <a:pt x="27914" y="65112"/>
                  </a:lnTo>
                  <a:lnTo>
                    <a:pt x="28625" y="64770"/>
                  </a:lnTo>
                  <a:close/>
                </a:path>
                <a:path w="186689" h="630555">
                  <a:moveTo>
                    <a:pt x="31051" y="220980"/>
                  </a:moveTo>
                  <a:lnTo>
                    <a:pt x="28905" y="219710"/>
                  </a:lnTo>
                  <a:lnTo>
                    <a:pt x="28448" y="219710"/>
                  </a:lnTo>
                  <a:lnTo>
                    <a:pt x="29337" y="222250"/>
                  </a:lnTo>
                  <a:lnTo>
                    <a:pt x="31051" y="220980"/>
                  </a:lnTo>
                  <a:close/>
                </a:path>
                <a:path w="186689" h="630555">
                  <a:moveTo>
                    <a:pt x="31661" y="114300"/>
                  </a:moveTo>
                  <a:lnTo>
                    <a:pt x="28117" y="114300"/>
                  </a:lnTo>
                  <a:lnTo>
                    <a:pt x="27152" y="116840"/>
                  </a:lnTo>
                  <a:lnTo>
                    <a:pt x="27787" y="115570"/>
                  </a:lnTo>
                  <a:lnTo>
                    <a:pt x="31661" y="114300"/>
                  </a:lnTo>
                  <a:close/>
                </a:path>
                <a:path w="186689" h="630555">
                  <a:moveTo>
                    <a:pt x="44754" y="69850"/>
                  </a:moveTo>
                  <a:lnTo>
                    <a:pt x="32016" y="69850"/>
                  </a:lnTo>
                  <a:lnTo>
                    <a:pt x="32016" y="92710"/>
                  </a:lnTo>
                  <a:lnTo>
                    <a:pt x="31686" y="93980"/>
                  </a:lnTo>
                  <a:lnTo>
                    <a:pt x="30403" y="93980"/>
                  </a:lnTo>
                  <a:lnTo>
                    <a:pt x="30403" y="97790"/>
                  </a:lnTo>
                  <a:lnTo>
                    <a:pt x="30048" y="99060"/>
                  </a:lnTo>
                  <a:lnTo>
                    <a:pt x="30340" y="97790"/>
                  </a:lnTo>
                  <a:lnTo>
                    <a:pt x="30403" y="93980"/>
                  </a:lnTo>
                  <a:lnTo>
                    <a:pt x="30238" y="93980"/>
                  </a:lnTo>
                  <a:lnTo>
                    <a:pt x="29464" y="93980"/>
                  </a:lnTo>
                  <a:lnTo>
                    <a:pt x="29730" y="92710"/>
                  </a:lnTo>
                  <a:lnTo>
                    <a:pt x="30238" y="93980"/>
                  </a:lnTo>
                  <a:lnTo>
                    <a:pt x="31280" y="92710"/>
                  </a:lnTo>
                  <a:lnTo>
                    <a:pt x="32016" y="92710"/>
                  </a:lnTo>
                  <a:lnTo>
                    <a:pt x="32016" y="69850"/>
                  </a:lnTo>
                  <a:lnTo>
                    <a:pt x="27114" y="69850"/>
                  </a:lnTo>
                  <a:lnTo>
                    <a:pt x="24511" y="69850"/>
                  </a:lnTo>
                  <a:lnTo>
                    <a:pt x="25514" y="71120"/>
                  </a:lnTo>
                  <a:lnTo>
                    <a:pt x="26708" y="72390"/>
                  </a:lnTo>
                  <a:lnTo>
                    <a:pt x="26898" y="74930"/>
                  </a:lnTo>
                  <a:lnTo>
                    <a:pt x="23825" y="77470"/>
                  </a:lnTo>
                  <a:lnTo>
                    <a:pt x="21221" y="76200"/>
                  </a:lnTo>
                  <a:lnTo>
                    <a:pt x="22529" y="77470"/>
                  </a:lnTo>
                  <a:lnTo>
                    <a:pt x="23837" y="80010"/>
                  </a:lnTo>
                  <a:lnTo>
                    <a:pt x="22466" y="81280"/>
                  </a:lnTo>
                  <a:lnTo>
                    <a:pt x="21463" y="81280"/>
                  </a:lnTo>
                  <a:lnTo>
                    <a:pt x="21005" y="80010"/>
                  </a:lnTo>
                  <a:lnTo>
                    <a:pt x="17195" y="82550"/>
                  </a:lnTo>
                  <a:lnTo>
                    <a:pt x="17907" y="83451"/>
                  </a:lnTo>
                  <a:lnTo>
                    <a:pt x="18402" y="82550"/>
                  </a:lnTo>
                  <a:lnTo>
                    <a:pt x="18503" y="83820"/>
                  </a:lnTo>
                  <a:lnTo>
                    <a:pt x="17983" y="83553"/>
                  </a:lnTo>
                  <a:lnTo>
                    <a:pt x="21209" y="87630"/>
                  </a:lnTo>
                  <a:lnTo>
                    <a:pt x="17462" y="88900"/>
                  </a:lnTo>
                  <a:lnTo>
                    <a:pt x="15659" y="88900"/>
                  </a:lnTo>
                  <a:lnTo>
                    <a:pt x="17005" y="85090"/>
                  </a:lnTo>
                  <a:lnTo>
                    <a:pt x="17856" y="83553"/>
                  </a:lnTo>
                  <a:lnTo>
                    <a:pt x="16040" y="82550"/>
                  </a:lnTo>
                  <a:lnTo>
                    <a:pt x="14325" y="85090"/>
                  </a:lnTo>
                  <a:lnTo>
                    <a:pt x="11925" y="81280"/>
                  </a:lnTo>
                  <a:lnTo>
                    <a:pt x="12725" y="83820"/>
                  </a:lnTo>
                  <a:lnTo>
                    <a:pt x="15443" y="90170"/>
                  </a:lnTo>
                  <a:lnTo>
                    <a:pt x="13169" y="91440"/>
                  </a:lnTo>
                  <a:lnTo>
                    <a:pt x="11976" y="91440"/>
                  </a:lnTo>
                  <a:lnTo>
                    <a:pt x="11899" y="91643"/>
                  </a:lnTo>
                  <a:lnTo>
                    <a:pt x="11899" y="99060"/>
                  </a:lnTo>
                  <a:lnTo>
                    <a:pt x="11849" y="99301"/>
                  </a:lnTo>
                  <a:lnTo>
                    <a:pt x="11861" y="99060"/>
                  </a:lnTo>
                  <a:lnTo>
                    <a:pt x="11899" y="91643"/>
                  </a:lnTo>
                  <a:lnTo>
                    <a:pt x="11493" y="92710"/>
                  </a:lnTo>
                  <a:lnTo>
                    <a:pt x="11722" y="93980"/>
                  </a:lnTo>
                  <a:lnTo>
                    <a:pt x="10960" y="93980"/>
                  </a:lnTo>
                  <a:lnTo>
                    <a:pt x="10439" y="95250"/>
                  </a:lnTo>
                  <a:lnTo>
                    <a:pt x="9944" y="95250"/>
                  </a:lnTo>
                  <a:lnTo>
                    <a:pt x="9829" y="96520"/>
                  </a:lnTo>
                  <a:lnTo>
                    <a:pt x="9702" y="97790"/>
                  </a:lnTo>
                  <a:lnTo>
                    <a:pt x="9029" y="97790"/>
                  </a:lnTo>
                  <a:lnTo>
                    <a:pt x="8724" y="96520"/>
                  </a:lnTo>
                  <a:lnTo>
                    <a:pt x="9347" y="95250"/>
                  </a:lnTo>
                  <a:lnTo>
                    <a:pt x="7797" y="95250"/>
                  </a:lnTo>
                  <a:lnTo>
                    <a:pt x="7797" y="97790"/>
                  </a:lnTo>
                  <a:lnTo>
                    <a:pt x="7251" y="100330"/>
                  </a:lnTo>
                  <a:lnTo>
                    <a:pt x="10071" y="100330"/>
                  </a:lnTo>
                  <a:lnTo>
                    <a:pt x="9042" y="102870"/>
                  </a:lnTo>
                  <a:lnTo>
                    <a:pt x="11899" y="101600"/>
                  </a:lnTo>
                  <a:lnTo>
                    <a:pt x="11633" y="101600"/>
                  </a:lnTo>
                  <a:lnTo>
                    <a:pt x="11836" y="100330"/>
                  </a:lnTo>
                  <a:lnTo>
                    <a:pt x="11836" y="99479"/>
                  </a:lnTo>
                  <a:lnTo>
                    <a:pt x="11950" y="99644"/>
                  </a:lnTo>
                  <a:lnTo>
                    <a:pt x="11912" y="99822"/>
                  </a:lnTo>
                  <a:lnTo>
                    <a:pt x="12217" y="99707"/>
                  </a:lnTo>
                  <a:lnTo>
                    <a:pt x="12484" y="99593"/>
                  </a:lnTo>
                  <a:lnTo>
                    <a:pt x="12712" y="99466"/>
                  </a:lnTo>
                  <a:lnTo>
                    <a:pt x="12153" y="99021"/>
                  </a:lnTo>
                  <a:lnTo>
                    <a:pt x="12484" y="97790"/>
                  </a:lnTo>
                  <a:lnTo>
                    <a:pt x="12992" y="96520"/>
                  </a:lnTo>
                  <a:lnTo>
                    <a:pt x="13957" y="97790"/>
                  </a:lnTo>
                  <a:lnTo>
                    <a:pt x="14732" y="99060"/>
                  </a:lnTo>
                  <a:lnTo>
                    <a:pt x="12712" y="100330"/>
                  </a:lnTo>
                  <a:lnTo>
                    <a:pt x="15887" y="102870"/>
                  </a:lnTo>
                  <a:lnTo>
                    <a:pt x="16611" y="104140"/>
                  </a:lnTo>
                  <a:lnTo>
                    <a:pt x="12115" y="104140"/>
                  </a:lnTo>
                  <a:lnTo>
                    <a:pt x="8813" y="107950"/>
                  </a:lnTo>
                  <a:lnTo>
                    <a:pt x="6210" y="106680"/>
                  </a:lnTo>
                  <a:lnTo>
                    <a:pt x="6324" y="111760"/>
                  </a:lnTo>
                  <a:lnTo>
                    <a:pt x="4546" y="118110"/>
                  </a:lnTo>
                  <a:lnTo>
                    <a:pt x="9182" y="121920"/>
                  </a:lnTo>
                  <a:lnTo>
                    <a:pt x="9588" y="123190"/>
                  </a:lnTo>
                  <a:lnTo>
                    <a:pt x="6324" y="123190"/>
                  </a:lnTo>
                  <a:lnTo>
                    <a:pt x="5956" y="121920"/>
                  </a:lnTo>
                  <a:lnTo>
                    <a:pt x="6248" y="121920"/>
                  </a:lnTo>
                  <a:lnTo>
                    <a:pt x="5588" y="120650"/>
                  </a:lnTo>
                  <a:lnTo>
                    <a:pt x="6248" y="124460"/>
                  </a:lnTo>
                  <a:lnTo>
                    <a:pt x="4584" y="128270"/>
                  </a:lnTo>
                  <a:lnTo>
                    <a:pt x="5080" y="128435"/>
                  </a:lnTo>
                  <a:lnTo>
                    <a:pt x="5080" y="128270"/>
                  </a:lnTo>
                  <a:lnTo>
                    <a:pt x="5118" y="128447"/>
                  </a:lnTo>
                  <a:lnTo>
                    <a:pt x="8255" y="129540"/>
                  </a:lnTo>
                  <a:lnTo>
                    <a:pt x="5969" y="133350"/>
                  </a:lnTo>
                  <a:lnTo>
                    <a:pt x="5753" y="132080"/>
                  </a:lnTo>
                  <a:lnTo>
                    <a:pt x="5118" y="128447"/>
                  </a:lnTo>
                  <a:lnTo>
                    <a:pt x="4927" y="132080"/>
                  </a:lnTo>
                  <a:lnTo>
                    <a:pt x="3860" y="130810"/>
                  </a:lnTo>
                  <a:lnTo>
                    <a:pt x="0" y="134620"/>
                  </a:lnTo>
                  <a:lnTo>
                    <a:pt x="1841" y="139700"/>
                  </a:lnTo>
                  <a:lnTo>
                    <a:pt x="5651" y="147320"/>
                  </a:lnTo>
                  <a:lnTo>
                    <a:pt x="6972" y="151130"/>
                  </a:lnTo>
                  <a:lnTo>
                    <a:pt x="2908" y="154940"/>
                  </a:lnTo>
                  <a:lnTo>
                    <a:pt x="4318" y="154940"/>
                  </a:lnTo>
                  <a:lnTo>
                    <a:pt x="2908" y="162560"/>
                  </a:lnTo>
                  <a:lnTo>
                    <a:pt x="4051" y="180340"/>
                  </a:lnTo>
                  <a:lnTo>
                    <a:pt x="2260" y="189230"/>
                  </a:lnTo>
                  <a:lnTo>
                    <a:pt x="1714" y="191770"/>
                  </a:lnTo>
                  <a:lnTo>
                    <a:pt x="4152" y="191770"/>
                  </a:lnTo>
                  <a:lnTo>
                    <a:pt x="6235" y="193040"/>
                  </a:lnTo>
                  <a:lnTo>
                    <a:pt x="3200" y="194310"/>
                  </a:lnTo>
                  <a:lnTo>
                    <a:pt x="7302" y="196850"/>
                  </a:lnTo>
                  <a:lnTo>
                    <a:pt x="10693" y="200660"/>
                  </a:lnTo>
                  <a:lnTo>
                    <a:pt x="647" y="205740"/>
                  </a:lnTo>
                  <a:lnTo>
                    <a:pt x="7023" y="210820"/>
                  </a:lnTo>
                  <a:lnTo>
                    <a:pt x="8953" y="209550"/>
                  </a:lnTo>
                  <a:lnTo>
                    <a:pt x="9017" y="212090"/>
                  </a:lnTo>
                  <a:lnTo>
                    <a:pt x="11620" y="215900"/>
                  </a:lnTo>
                  <a:lnTo>
                    <a:pt x="11468" y="215900"/>
                  </a:lnTo>
                  <a:lnTo>
                    <a:pt x="10566" y="217170"/>
                  </a:lnTo>
                  <a:lnTo>
                    <a:pt x="8978" y="217170"/>
                  </a:lnTo>
                  <a:lnTo>
                    <a:pt x="10236" y="219710"/>
                  </a:lnTo>
                  <a:lnTo>
                    <a:pt x="13055" y="222250"/>
                  </a:lnTo>
                  <a:lnTo>
                    <a:pt x="13055" y="226060"/>
                  </a:lnTo>
                  <a:lnTo>
                    <a:pt x="6553" y="223520"/>
                  </a:lnTo>
                  <a:lnTo>
                    <a:pt x="7950" y="228600"/>
                  </a:lnTo>
                  <a:lnTo>
                    <a:pt x="9207" y="231140"/>
                  </a:lnTo>
                  <a:lnTo>
                    <a:pt x="14338" y="233680"/>
                  </a:lnTo>
                  <a:lnTo>
                    <a:pt x="15138" y="232410"/>
                  </a:lnTo>
                  <a:lnTo>
                    <a:pt x="14960" y="231140"/>
                  </a:lnTo>
                  <a:lnTo>
                    <a:pt x="15481" y="229870"/>
                  </a:lnTo>
                  <a:lnTo>
                    <a:pt x="17043" y="228600"/>
                  </a:lnTo>
                  <a:lnTo>
                    <a:pt x="17919" y="230238"/>
                  </a:lnTo>
                  <a:lnTo>
                    <a:pt x="16827" y="230543"/>
                  </a:lnTo>
                  <a:lnTo>
                    <a:pt x="18034" y="230454"/>
                  </a:lnTo>
                  <a:lnTo>
                    <a:pt x="18415" y="231140"/>
                  </a:lnTo>
                  <a:lnTo>
                    <a:pt x="23139" y="229870"/>
                  </a:lnTo>
                  <a:lnTo>
                    <a:pt x="28232" y="228600"/>
                  </a:lnTo>
                  <a:lnTo>
                    <a:pt x="29222" y="226060"/>
                  </a:lnTo>
                  <a:lnTo>
                    <a:pt x="30213" y="223520"/>
                  </a:lnTo>
                  <a:lnTo>
                    <a:pt x="26479" y="222250"/>
                  </a:lnTo>
                  <a:lnTo>
                    <a:pt x="28448" y="219710"/>
                  </a:lnTo>
                  <a:lnTo>
                    <a:pt x="27305" y="219710"/>
                  </a:lnTo>
                  <a:lnTo>
                    <a:pt x="28435" y="218440"/>
                  </a:lnTo>
                  <a:lnTo>
                    <a:pt x="29159" y="218440"/>
                  </a:lnTo>
                  <a:lnTo>
                    <a:pt x="29438" y="217170"/>
                  </a:lnTo>
                  <a:lnTo>
                    <a:pt x="25133" y="216154"/>
                  </a:lnTo>
                  <a:lnTo>
                    <a:pt x="24739" y="217170"/>
                  </a:lnTo>
                  <a:lnTo>
                    <a:pt x="22847" y="214630"/>
                  </a:lnTo>
                  <a:lnTo>
                    <a:pt x="24676" y="212090"/>
                  </a:lnTo>
                  <a:lnTo>
                    <a:pt x="26530" y="212090"/>
                  </a:lnTo>
                  <a:lnTo>
                    <a:pt x="24307" y="210820"/>
                  </a:lnTo>
                  <a:lnTo>
                    <a:pt x="25222" y="210820"/>
                  </a:lnTo>
                  <a:lnTo>
                    <a:pt x="25361" y="209550"/>
                  </a:lnTo>
                  <a:lnTo>
                    <a:pt x="25514" y="208280"/>
                  </a:lnTo>
                  <a:lnTo>
                    <a:pt x="22796" y="207010"/>
                  </a:lnTo>
                  <a:lnTo>
                    <a:pt x="25120" y="205740"/>
                  </a:lnTo>
                  <a:lnTo>
                    <a:pt x="20929" y="201930"/>
                  </a:lnTo>
                  <a:lnTo>
                    <a:pt x="24422" y="201930"/>
                  </a:lnTo>
                  <a:lnTo>
                    <a:pt x="21590" y="199390"/>
                  </a:lnTo>
                  <a:lnTo>
                    <a:pt x="21183" y="198120"/>
                  </a:lnTo>
                  <a:lnTo>
                    <a:pt x="27038" y="200660"/>
                  </a:lnTo>
                  <a:lnTo>
                    <a:pt x="24930" y="198120"/>
                  </a:lnTo>
                  <a:lnTo>
                    <a:pt x="20701" y="193040"/>
                  </a:lnTo>
                  <a:lnTo>
                    <a:pt x="26670" y="193040"/>
                  </a:lnTo>
                  <a:lnTo>
                    <a:pt x="21336" y="191770"/>
                  </a:lnTo>
                  <a:lnTo>
                    <a:pt x="23736" y="186690"/>
                  </a:lnTo>
                  <a:lnTo>
                    <a:pt x="21704" y="184150"/>
                  </a:lnTo>
                  <a:lnTo>
                    <a:pt x="20688" y="182880"/>
                  </a:lnTo>
                  <a:lnTo>
                    <a:pt x="21717" y="183946"/>
                  </a:lnTo>
                  <a:lnTo>
                    <a:pt x="21818" y="182880"/>
                  </a:lnTo>
                  <a:lnTo>
                    <a:pt x="21945" y="181610"/>
                  </a:lnTo>
                  <a:lnTo>
                    <a:pt x="23380" y="181610"/>
                  </a:lnTo>
                  <a:lnTo>
                    <a:pt x="24218" y="180340"/>
                  </a:lnTo>
                  <a:lnTo>
                    <a:pt x="20066" y="180340"/>
                  </a:lnTo>
                  <a:lnTo>
                    <a:pt x="18923" y="177800"/>
                  </a:lnTo>
                  <a:lnTo>
                    <a:pt x="16433" y="175260"/>
                  </a:lnTo>
                  <a:lnTo>
                    <a:pt x="20332" y="172720"/>
                  </a:lnTo>
                  <a:lnTo>
                    <a:pt x="18910" y="172720"/>
                  </a:lnTo>
                  <a:lnTo>
                    <a:pt x="21336" y="171450"/>
                  </a:lnTo>
                  <a:lnTo>
                    <a:pt x="20066" y="171450"/>
                  </a:lnTo>
                  <a:lnTo>
                    <a:pt x="23444" y="170180"/>
                  </a:lnTo>
                  <a:lnTo>
                    <a:pt x="18313" y="170180"/>
                  </a:lnTo>
                  <a:lnTo>
                    <a:pt x="22555" y="168910"/>
                  </a:lnTo>
                  <a:lnTo>
                    <a:pt x="19380" y="167640"/>
                  </a:lnTo>
                  <a:lnTo>
                    <a:pt x="21856" y="165100"/>
                  </a:lnTo>
                  <a:lnTo>
                    <a:pt x="24117" y="166370"/>
                  </a:lnTo>
                  <a:lnTo>
                    <a:pt x="23393" y="165100"/>
                  </a:lnTo>
                  <a:lnTo>
                    <a:pt x="22669" y="163830"/>
                  </a:lnTo>
                  <a:lnTo>
                    <a:pt x="22948" y="163614"/>
                  </a:lnTo>
                  <a:lnTo>
                    <a:pt x="22288" y="163830"/>
                  </a:lnTo>
                  <a:lnTo>
                    <a:pt x="20091" y="162560"/>
                  </a:lnTo>
                  <a:lnTo>
                    <a:pt x="19164" y="160020"/>
                  </a:lnTo>
                  <a:lnTo>
                    <a:pt x="23012" y="161290"/>
                  </a:lnTo>
                  <a:lnTo>
                    <a:pt x="25044" y="160020"/>
                  </a:lnTo>
                  <a:lnTo>
                    <a:pt x="24130" y="158750"/>
                  </a:lnTo>
                  <a:lnTo>
                    <a:pt x="20662" y="156210"/>
                  </a:lnTo>
                  <a:lnTo>
                    <a:pt x="20878" y="154940"/>
                  </a:lnTo>
                  <a:lnTo>
                    <a:pt x="22542" y="154940"/>
                  </a:lnTo>
                  <a:lnTo>
                    <a:pt x="19532" y="152400"/>
                  </a:lnTo>
                  <a:lnTo>
                    <a:pt x="23101" y="148590"/>
                  </a:lnTo>
                  <a:lnTo>
                    <a:pt x="19507" y="144780"/>
                  </a:lnTo>
                  <a:lnTo>
                    <a:pt x="15189" y="144780"/>
                  </a:lnTo>
                  <a:lnTo>
                    <a:pt x="15265" y="143510"/>
                  </a:lnTo>
                  <a:lnTo>
                    <a:pt x="13042" y="142240"/>
                  </a:lnTo>
                  <a:lnTo>
                    <a:pt x="16243" y="142240"/>
                  </a:lnTo>
                  <a:lnTo>
                    <a:pt x="19113" y="141262"/>
                  </a:lnTo>
                  <a:lnTo>
                    <a:pt x="18999" y="140970"/>
                  </a:lnTo>
                  <a:lnTo>
                    <a:pt x="18783" y="140639"/>
                  </a:lnTo>
                  <a:lnTo>
                    <a:pt x="21932" y="138430"/>
                  </a:lnTo>
                  <a:lnTo>
                    <a:pt x="21310" y="139700"/>
                  </a:lnTo>
                  <a:lnTo>
                    <a:pt x="20688" y="140830"/>
                  </a:lnTo>
                  <a:lnTo>
                    <a:pt x="25895" y="139700"/>
                  </a:lnTo>
                  <a:lnTo>
                    <a:pt x="19862" y="143281"/>
                  </a:lnTo>
                  <a:lnTo>
                    <a:pt x="19253" y="141655"/>
                  </a:lnTo>
                  <a:lnTo>
                    <a:pt x="17284" y="143510"/>
                  </a:lnTo>
                  <a:lnTo>
                    <a:pt x="19481" y="143510"/>
                  </a:lnTo>
                  <a:lnTo>
                    <a:pt x="19951" y="143510"/>
                  </a:lnTo>
                  <a:lnTo>
                    <a:pt x="25666" y="142240"/>
                  </a:lnTo>
                  <a:lnTo>
                    <a:pt x="26771" y="139700"/>
                  </a:lnTo>
                  <a:lnTo>
                    <a:pt x="27317" y="138430"/>
                  </a:lnTo>
                  <a:lnTo>
                    <a:pt x="24663" y="137160"/>
                  </a:lnTo>
                  <a:lnTo>
                    <a:pt x="25234" y="135890"/>
                  </a:lnTo>
                  <a:lnTo>
                    <a:pt x="26390" y="133350"/>
                  </a:lnTo>
                  <a:lnTo>
                    <a:pt x="24599" y="132080"/>
                  </a:lnTo>
                  <a:lnTo>
                    <a:pt x="23456" y="133350"/>
                  </a:lnTo>
                  <a:lnTo>
                    <a:pt x="21678" y="132080"/>
                  </a:lnTo>
                  <a:lnTo>
                    <a:pt x="21577" y="131826"/>
                  </a:lnTo>
                  <a:lnTo>
                    <a:pt x="21577" y="135890"/>
                  </a:lnTo>
                  <a:lnTo>
                    <a:pt x="18656" y="140436"/>
                  </a:lnTo>
                  <a:lnTo>
                    <a:pt x="16573" y="137160"/>
                  </a:lnTo>
                  <a:lnTo>
                    <a:pt x="17983" y="135890"/>
                  </a:lnTo>
                  <a:lnTo>
                    <a:pt x="21577" y="135890"/>
                  </a:lnTo>
                  <a:lnTo>
                    <a:pt x="21577" y="131826"/>
                  </a:lnTo>
                  <a:lnTo>
                    <a:pt x="20193" y="128270"/>
                  </a:lnTo>
                  <a:lnTo>
                    <a:pt x="19202" y="125730"/>
                  </a:lnTo>
                  <a:lnTo>
                    <a:pt x="31369" y="129540"/>
                  </a:lnTo>
                  <a:lnTo>
                    <a:pt x="28613" y="125730"/>
                  </a:lnTo>
                  <a:lnTo>
                    <a:pt x="27686" y="124460"/>
                  </a:lnTo>
                  <a:lnTo>
                    <a:pt x="26657" y="123190"/>
                  </a:lnTo>
                  <a:lnTo>
                    <a:pt x="25641" y="121920"/>
                  </a:lnTo>
                  <a:lnTo>
                    <a:pt x="21386" y="120650"/>
                  </a:lnTo>
                  <a:lnTo>
                    <a:pt x="24434" y="118110"/>
                  </a:lnTo>
                  <a:lnTo>
                    <a:pt x="28079" y="120650"/>
                  </a:lnTo>
                  <a:lnTo>
                    <a:pt x="28981" y="118110"/>
                  </a:lnTo>
                  <a:lnTo>
                    <a:pt x="29425" y="116840"/>
                  </a:lnTo>
                  <a:lnTo>
                    <a:pt x="27152" y="116840"/>
                  </a:lnTo>
                  <a:lnTo>
                    <a:pt x="22936" y="116840"/>
                  </a:lnTo>
                  <a:lnTo>
                    <a:pt x="26390" y="113461"/>
                  </a:lnTo>
                  <a:lnTo>
                    <a:pt x="26822" y="111760"/>
                  </a:lnTo>
                  <a:lnTo>
                    <a:pt x="30353" y="111760"/>
                  </a:lnTo>
                  <a:lnTo>
                    <a:pt x="31051" y="107950"/>
                  </a:lnTo>
                  <a:lnTo>
                    <a:pt x="30010" y="102870"/>
                  </a:lnTo>
                  <a:lnTo>
                    <a:pt x="30949" y="99060"/>
                  </a:lnTo>
                  <a:lnTo>
                    <a:pt x="31254" y="97790"/>
                  </a:lnTo>
                  <a:lnTo>
                    <a:pt x="32143" y="99060"/>
                  </a:lnTo>
                  <a:lnTo>
                    <a:pt x="32905" y="100330"/>
                  </a:lnTo>
                  <a:lnTo>
                    <a:pt x="34315" y="99060"/>
                  </a:lnTo>
                  <a:lnTo>
                    <a:pt x="34378" y="97790"/>
                  </a:lnTo>
                  <a:lnTo>
                    <a:pt x="34632" y="92710"/>
                  </a:lnTo>
                  <a:lnTo>
                    <a:pt x="38442" y="88900"/>
                  </a:lnTo>
                  <a:lnTo>
                    <a:pt x="39712" y="87630"/>
                  </a:lnTo>
                  <a:lnTo>
                    <a:pt x="43942" y="83820"/>
                  </a:lnTo>
                  <a:lnTo>
                    <a:pt x="43357" y="82550"/>
                  </a:lnTo>
                  <a:lnTo>
                    <a:pt x="42786" y="81280"/>
                  </a:lnTo>
                  <a:lnTo>
                    <a:pt x="42202" y="80010"/>
                  </a:lnTo>
                  <a:lnTo>
                    <a:pt x="42481" y="80010"/>
                  </a:lnTo>
                  <a:lnTo>
                    <a:pt x="41922" y="78740"/>
                  </a:lnTo>
                  <a:lnTo>
                    <a:pt x="42354" y="77470"/>
                  </a:lnTo>
                  <a:lnTo>
                    <a:pt x="44297" y="77470"/>
                  </a:lnTo>
                  <a:lnTo>
                    <a:pt x="44729" y="78740"/>
                  </a:lnTo>
                  <a:lnTo>
                    <a:pt x="44196" y="73660"/>
                  </a:lnTo>
                  <a:lnTo>
                    <a:pt x="44754" y="69850"/>
                  </a:lnTo>
                  <a:close/>
                </a:path>
                <a:path w="186689" h="630555">
                  <a:moveTo>
                    <a:pt x="45326" y="66040"/>
                  </a:moveTo>
                  <a:lnTo>
                    <a:pt x="29845" y="66040"/>
                  </a:lnTo>
                  <a:lnTo>
                    <a:pt x="29121" y="66040"/>
                  </a:lnTo>
                  <a:lnTo>
                    <a:pt x="25996" y="66040"/>
                  </a:lnTo>
                  <a:lnTo>
                    <a:pt x="30048" y="67310"/>
                  </a:lnTo>
                  <a:lnTo>
                    <a:pt x="28575" y="68580"/>
                  </a:lnTo>
                  <a:lnTo>
                    <a:pt x="44945" y="68580"/>
                  </a:lnTo>
                  <a:lnTo>
                    <a:pt x="45326" y="66040"/>
                  </a:lnTo>
                  <a:close/>
                </a:path>
                <a:path w="186689" h="630555">
                  <a:moveTo>
                    <a:pt x="46253" y="78740"/>
                  </a:moveTo>
                  <a:lnTo>
                    <a:pt x="42481" y="80010"/>
                  </a:lnTo>
                  <a:lnTo>
                    <a:pt x="43891" y="80010"/>
                  </a:lnTo>
                  <a:lnTo>
                    <a:pt x="44157" y="81280"/>
                  </a:lnTo>
                  <a:lnTo>
                    <a:pt x="46253" y="78740"/>
                  </a:lnTo>
                  <a:close/>
                </a:path>
                <a:path w="186689" h="630555">
                  <a:moveTo>
                    <a:pt x="80822" y="32181"/>
                  </a:moveTo>
                  <a:lnTo>
                    <a:pt x="80391" y="31584"/>
                  </a:lnTo>
                  <a:lnTo>
                    <a:pt x="80391" y="31750"/>
                  </a:lnTo>
                  <a:lnTo>
                    <a:pt x="80441" y="32346"/>
                  </a:lnTo>
                  <a:lnTo>
                    <a:pt x="80822" y="32181"/>
                  </a:lnTo>
                  <a:close/>
                </a:path>
                <a:path w="186689" h="630555">
                  <a:moveTo>
                    <a:pt x="84251" y="28676"/>
                  </a:moveTo>
                  <a:lnTo>
                    <a:pt x="84213" y="28321"/>
                  </a:lnTo>
                  <a:lnTo>
                    <a:pt x="83921" y="28867"/>
                  </a:lnTo>
                  <a:lnTo>
                    <a:pt x="84137" y="28841"/>
                  </a:lnTo>
                  <a:lnTo>
                    <a:pt x="84251" y="28676"/>
                  </a:lnTo>
                  <a:close/>
                </a:path>
                <a:path w="186689" h="630555">
                  <a:moveTo>
                    <a:pt x="84391" y="379564"/>
                  </a:moveTo>
                  <a:lnTo>
                    <a:pt x="83642" y="377291"/>
                  </a:lnTo>
                  <a:lnTo>
                    <a:pt x="81953" y="378777"/>
                  </a:lnTo>
                  <a:lnTo>
                    <a:pt x="84391" y="379564"/>
                  </a:lnTo>
                  <a:close/>
                </a:path>
                <a:path w="186689" h="630555">
                  <a:moveTo>
                    <a:pt x="84810" y="379730"/>
                  </a:moveTo>
                  <a:lnTo>
                    <a:pt x="81470" y="381000"/>
                  </a:lnTo>
                  <a:lnTo>
                    <a:pt x="81826" y="384708"/>
                  </a:lnTo>
                  <a:lnTo>
                    <a:pt x="84810" y="379730"/>
                  </a:lnTo>
                  <a:close/>
                </a:path>
                <a:path w="186689" h="630555">
                  <a:moveTo>
                    <a:pt x="86029" y="317"/>
                  </a:moveTo>
                  <a:lnTo>
                    <a:pt x="82931" y="1930"/>
                  </a:lnTo>
                  <a:lnTo>
                    <a:pt x="84493" y="1765"/>
                  </a:lnTo>
                  <a:lnTo>
                    <a:pt x="86029" y="317"/>
                  </a:lnTo>
                  <a:close/>
                </a:path>
                <a:path w="186689" h="630555">
                  <a:moveTo>
                    <a:pt x="86791" y="322580"/>
                  </a:moveTo>
                  <a:lnTo>
                    <a:pt x="86652" y="323850"/>
                  </a:lnTo>
                  <a:lnTo>
                    <a:pt x="86791" y="322580"/>
                  </a:lnTo>
                  <a:close/>
                </a:path>
                <a:path w="186689" h="630555">
                  <a:moveTo>
                    <a:pt x="87134" y="351104"/>
                  </a:moveTo>
                  <a:lnTo>
                    <a:pt x="86753" y="350278"/>
                  </a:lnTo>
                  <a:lnTo>
                    <a:pt x="86093" y="351167"/>
                  </a:lnTo>
                  <a:lnTo>
                    <a:pt x="86144" y="351967"/>
                  </a:lnTo>
                  <a:lnTo>
                    <a:pt x="86487" y="352729"/>
                  </a:lnTo>
                  <a:lnTo>
                    <a:pt x="86753" y="351980"/>
                  </a:lnTo>
                  <a:lnTo>
                    <a:pt x="87134" y="351104"/>
                  </a:lnTo>
                  <a:close/>
                </a:path>
                <a:path w="186689" h="630555">
                  <a:moveTo>
                    <a:pt x="87731" y="354533"/>
                  </a:moveTo>
                  <a:lnTo>
                    <a:pt x="87249" y="353936"/>
                  </a:lnTo>
                  <a:lnTo>
                    <a:pt x="86766" y="353339"/>
                  </a:lnTo>
                  <a:lnTo>
                    <a:pt x="86487" y="352729"/>
                  </a:lnTo>
                  <a:lnTo>
                    <a:pt x="86182" y="353644"/>
                  </a:lnTo>
                  <a:lnTo>
                    <a:pt x="86067" y="354368"/>
                  </a:lnTo>
                  <a:lnTo>
                    <a:pt x="87731" y="354533"/>
                  </a:lnTo>
                  <a:close/>
                </a:path>
                <a:path w="186689" h="630555">
                  <a:moveTo>
                    <a:pt x="87972" y="300888"/>
                  </a:moveTo>
                  <a:lnTo>
                    <a:pt x="87528" y="299631"/>
                  </a:lnTo>
                  <a:lnTo>
                    <a:pt x="87630" y="300355"/>
                  </a:lnTo>
                  <a:lnTo>
                    <a:pt x="87972" y="301193"/>
                  </a:lnTo>
                  <a:lnTo>
                    <a:pt x="87972" y="301040"/>
                  </a:lnTo>
                  <a:lnTo>
                    <a:pt x="87972" y="300888"/>
                  </a:lnTo>
                  <a:close/>
                </a:path>
                <a:path w="186689" h="630555">
                  <a:moveTo>
                    <a:pt x="88671" y="311150"/>
                  </a:moveTo>
                  <a:lnTo>
                    <a:pt x="86271" y="309880"/>
                  </a:lnTo>
                  <a:lnTo>
                    <a:pt x="86550" y="311150"/>
                  </a:lnTo>
                  <a:lnTo>
                    <a:pt x="88671" y="311150"/>
                  </a:lnTo>
                  <a:close/>
                </a:path>
                <a:path w="186689" h="630555">
                  <a:moveTo>
                    <a:pt x="88861" y="311150"/>
                  </a:moveTo>
                  <a:lnTo>
                    <a:pt x="88671" y="311150"/>
                  </a:lnTo>
                  <a:lnTo>
                    <a:pt x="88823" y="311226"/>
                  </a:lnTo>
                  <a:close/>
                </a:path>
                <a:path w="186689" h="630555">
                  <a:moveTo>
                    <a:pt x="88988" y="304800"/>
                  </a:moveTo>
                  <a:lnTo>
                    <a:pt x="88607" y="303530"/>
                  </a:lnTo>
                  <a:lnTo>
                    <a:pt x="88226" y="302260"/>
                  </a:lnTo>
                  <a:lnTo>
                    <a:pt x="87972" y="302260"/>
                  </a:lnTo>
                  <a:lnTo>
                    <a:pt x="87934" y="303530"/>
                  </a:lnTo>
                  <a:lnTo>
                    <a:pt x="86868" y="303530"/>
                  </a:lnTo>
                  <a:lnTo>
                    <a:pt x="88988" y="304800"/>
                  </a:lnTo>
                  <a:close/>
                </a:path>
                <a:path w="186689" h="630555">
                  <a:moveTo>
                    <a:pt x="89039" y="303530"/>
                  </a:moveTo>
                  <a:lnTo>
                    <a:pt x="89001" y="303377"/>
                  </a:lnTo>
                  <a:lnTo>
                    <a:pt x="88607" y="303530"/>
                  </a:lnTo>
                  <a:lnTo>
                    <a:pt x="89039" y="303530"/>
                  </a:lnTo>
                  <a:close/>
                </a:path>
                <a:path w="186689" h="630555">
                  <a:moveTo>
                    <a:pt x="91020" y="453466"/>
                  </a:moveTo>
                  <a:lnTo>
                    <a:pt x="90779" y="453580"/>
                  </a:lnTo>
                  <a:lnTo>
                    <a:pt x="90551" y="453758"/>
                  </a:lnTo>
                  <a:lnTo>
                    <a:pt x="90385" y="454050"/>
                  </a:lnTo>
                  <a:lnTo>
                    <a:pt x="90563" y="453999"/>
                  </a:lnTo>
                  <a:lnTo>
                    <a:pt x="90792" y="453758"/>
                  </a:lnTo>
                  <a:lnTo>
                    <a:pt x="91020" y="453466"/>
                  </a:lnTo>
                  <a:close/>
                </a:path>
                <a:path w="186689" h="630555">
                  <a:moveTo>
                    <a:pt x="91198" y="26670"/>
                  </a:moveTo>
                  <a:lnTo>
                    <a:pt x="91186" y="26416"/>
                  </a:lnTo>
                  <a:lnTo>
                    <a:pt x="90335" y="27940"/>
                  </a:lnTo>
                  <a:lnTo>
                    <a:pt x="90639" y="27940"/>
                  </a:lnTo>
                  <a:lnTo>
                    <a:pt x="91198" y="26670"/>
                  </a:lnTo>
                  <a:close/>
                </a:path>
                <a:path w="186689" h="630555">
                  <a:moveTo>
                    <a:pt x="92049" y="278612"/>
                  </a:moveTo>
                  <a:lnTo>
                    <a:pt x="91643" y="278130"/>
                  </a:lnTo>
                  <a:lnTo>
                    <a:pt x="91528" y="277025"/>
                  </a:lnTo>
                  <a:lnTo>
                    <a:pt x="90322" y="278130"/>
                  </a:lnTo>
                  <a:lnTo>
                    <a:pt x="92049" y="278612"/>
                  </a:lnTo>
                  <a:close/>
                </a:path>
                <a:path w="186689" h="630555">
                  <a:moveTo>
                    <a:pt x="96024" y="438150"/>
                  </a:moveTo>
                  <a:lnTo>
                    <a:pt x="95326" y="436968"/>
                  </a:lnTo>
                  <a:lnTo>
                    <a:pt x="95199" y="436918"/>
                  </a:lnTo>
                  <a:lnTo>
                    <a:pt x="94830" y="437108"/>
                  </a:lnTo>
                  <a:lnTo>
                    <a:pt x="95783" y="438150"/>
                  </a:lnTo>
                  <a:lnTo>
                    <a:pt x="96024" y="438150"/>
                  </a:lnTo>
                  <a:close/>
                </a:path>
                <a:path w="186689" h="630555">
                  <a:moveTo>
                    <a:pt x="96024" y="419125"/>
                  </a:moveTo>
                  <a:lnTo>
                    <a:pt x="95821" y="419227"/>
                  </a:lnTo>
                  <a:lnTo>
                    <a:pt x="96024" y="419125"/>
                  </a:lnTo>
                  <a:close/>
                </a:path>
                <a:path w="186689" h="630555">
                  <a:moveTo>
                    <a:pt x="96215" y="418922"/>
                  </a:moveTo>
                  <a:lnTo>
                    <a:pt x="96024" y="419125"/>
                  </a:lnTo>
                  <a:lnTo>
                    <a:pt x="96164" y="419061"/>
                  </a:lnTo>
                  <a:lnTo>
                    <a:pt x="96215" y="418922"/>
                  </a:lnTo>
                  <a:close/>
                </a:path>
                <a:path w="186689" h="630555">
                  <a:moveTo>
                    <a:pt x="96278" y="461010"/>
                  </a:moveTo>
                  <a:lnTo>
                    <a:pt x="94018" y="461010"/>
                  </a:lnTo>
                  <a:lnTo>
                    <a:pt x="94716" y="463550"/>
                  </a:lnTo>
                  <a:lnTo>
                    <a:pt x="95351" y="463550"/>
                  </a:lnTo>
                  <a:lnTo>
                    <a:pt x="96278" y="461010"/>
                  </a:lnTo>
                  <a:close/>
                </a:path>
                <a:path w="186689" h="630555">
                  <a:moveTo>
                    <a:pt x="96367" y="242620"/>
                  </a:moveTo>
                  <a:lnTo>
                    <a:pt x="96240" y="242963"/>
                  </a:lnTo>
                  <a:lnTo>
                    <a:pt x="96367" y="242620"/>
                  </a:lnTo>
                  <a:close/>
                </a:path>
                <a:path w="186689" h="630555">
                  <a:moveTo>
                    <a:pt x="96583" y="418172"/>
                  </a:moveTo>
                  <a:lnTo>
                    <a:pt x="96215" y="418922"/>
                  </a:lnTo>
                  <a:lnTo>
                    <a:pt x="96431" y="418706"/>
                  </a:lnTo>
                  <a:lnTo>
                    <a:pt x="96545" y="418452"/>
                  </a:lnTo>
                  <a:lnTo>
                    <a:pt x="96583" y="418172"/>
                  </a:lnTo>
                  <a:close/>
                </a:path>
                <a:path w="186689" h="630555">
                  <a:moveTo>
                    <a:pt x="97066" y="479018"/>
                  </a:moveTo>
                  <a:lnTo>
                    <a:pt x="95796" y="479234"/>
                  </a:lnTo>
                  <a:lnTo>
                    <a:pt x="96329" y="479221"/>
                  </a:lnTo>
                  <a:lnTo>
                    <a:pt x="96710" y="479132"/>
                  </a:lnTo>
                  <a:lnTo>
                    <a:pt x="97066" y="479044"/>
                  </a:lnTo>
                  <a:close/>
                </a:path>
                <a:path w="186689" h="630555">
                  <a:moveTo>
                    <a:pt x="97472" y="239560"/>
                  </a:moveTo>
                  <a:lnTo>
                    <a:pt x="97002" y="240385"/>
                  </a:lnTo>
                  <a:lnTo>
                    <a:pt x="96608" y="241503"/>
                  </a:lnTo>
                  <a:lnTo>
                    <a:pt x="96367" y="242620"/>
                  </a:lnTo>
                  <a:lnTo>
                    <a:pt x="97472" y="239560"/>
                  </a:lnTo>
                  <a:close/>
                </a:path>
                <a:path w="186689" h="630555">
                  <a:moveTo>
                    <a:pt x="97536" y="416242"/>
                  </a:moveTo>
                  <a:lnTo>
                    <a:pt x="96405" y="416217"/>
                  </a:lnTo>
                  <a:lnTo>
                    <a:pt x="96774" y="417258"/>
                  </a:lnTo>
                  <a:lnTo>
                    <a:pt x="96583" y="418172"/>
                  </a:lnTo>
                  <a:lnTo>
                    <a:pt x="97536" y="416242"/>
                  </a:lnTo>
                  <a:close/>
                </a:path>
                <a:path w="186689" h="630555">
                  <a:moveTo>
                    <a:pt x="98412" y="491490"/>
                  </a:moveTo>
                  <a:lnTo>
                    <a:pt x="98272" y="489483"/>
                  </a:lnTo>
                  <a:lnTo>
                    <a:pt x="96786" y="490220"/>
                  </a:lnTo>
                  <a:lnTo>
                    <a:pt x="98412" y="491490"/>
                  </a:lnTo>
                  <a:close/>
                </a:path>
                <a:path w="186689" h="630555">
                  <a:moveTo>
                    <a:pt x="99326" y="488950"/>
                  </a:moveTo>
                  <a:lnTo>
                    <a:pt x="98729" y="488454"/>
                  </a:lnTo>
                  <a:lnTo>
                    <a:pt x="98234" y="488950"/>
                  </a:lnTo>
                  <a:lnTo>
                    <a:pt x="98272" y="489483"/>
                  </a:lnTo>
                  <a:lnTo>
                    <a:pt x="99326" y="488950"/>
                  </a:lnTo>
                  <a:close/>
                </a:path>
                <a:path w="186689" h="630555">
                  <a:moveTo>
                    <a:pt x="99987" y="393560"/>
                  </a:moveTo>
                  <a:lnTo>
                    <a:pt x="99568" y="392061"/>
                  </a:lnTo>
                  <a:lnTo>
                    <a:pt x="98971" y="393509"/>
                  </a:lnTo>
                  <a:lnTo>
                    <a:pt x="99987" y="393560"/>
                  </a:lnTo>
                  <a:close/>
                </a:path>
                <a:path w="186689" h="630555">
                  <a:moveTo>
                    <a:pt x="100076" y="350164"/>
                  </a:moveTo>
                  <a:lnTo>
                    <a:pt x="99898" y="349656"/>
                  </a:lnTo>
                  <a:lnTo>
                    <a:pt x="99720" y="349237"/>
                  </a:lnTo>
                  <a:lnTo>
                    <a:pt x="99415" y="349326"/>
                  </a:lnTo>
                  <a:lnTo>
                    <a:pt x="99453" y="349859"/>
                  </a:lnTo>
                  <a:lnTo>
                    <a:pt x="99771" y="350113"/>
                  </a:lnTo>
                  <a:lnTo>
                    <a:pt x="100076" y="350164"/>
                  </a:lnTo>
                  <a:close/>
                </a:path>
                <a:path w="186689" h="630555">
                  <a:moveTo>
                    <a:pt x="100126" y="368300"/>
                  </a:moveTo>
                  <a:lnTo>
                    <a:pt x="100063" y="367690"/>
                  </a:lnTo>
                  <a:lnTo>
                    <a:pt x="99669" y="368084"/>
                  </a:lnTo>
                  <a:lnTo>
                    <a:pt x="100126" y="368300"/>
                  </a:lnTo>
                  <a:close/>
                </a:path>
                <a:path w="186689" h="630555">
                  <a:moveTo>
                    <a:pt x="101422" y="228790"/>
                  </a:moveTo>
                  <a:lnTo>
                    <a:pt x="101231" y="228612"/>
                  </a:lnTo>
                  <a:lnTo>
                    <a:pt x="101079" y="228422"/>
                  </a:lnTo>
                  <a:lnTo>
                    <a:pt x="100761" y="228257"/>
                  </a:lnTo>
                  <a:lnTo>
                    <a:pt x="99060" y="230136"/>
                  </a:lnTo>
                  <a:lnTo>
                    <a:pt x="100190" y="229793"/>
                  </a:lnTo>
                  <a:lnTo>
                    <a:pt x="100914" y="229323"/>
                  </a:lnTo>
                  <a:lnTo>
                    <a:pt x="101422" y="228790"/>
                  </a:lnTo>
                  <a:close/>
                </a:path>
                <a:path w="186689" h="630555">
                  <a:moveTo>
                    <a:pt x="102514" y="430974"/>
                  </a:moveTo>
                  <a:lnTo>
                    <a:pt x="102133" y="431025"/>
                  </a:lnTo>
                  <a:lnTo>
                    <a:pt x="101803" y="431152"/>
                  </a:lnTo>
                  <a:lnTo>
                    <a:pt x="101485" y="431317"/>
                  </a:lnTo>
                  <a:lnTo>
                    <a:pt x="101917" y="431228"/>
                  </a:lnTo>
                  <a:lnTo>
                    <a:pt x="102285" y="431088"/>
                  </a:lnTo>
                  <a:lnTo>
                    <a:pt x="102514" y="430974"/>
                  </a:lnTo>
                  <a:close/>
                </a:path>
                <a:path w="186689" h="630555">
                  <a:moveTo>
                    <a:pt x="103009" y="217170"/>
                  </a:moveTo>
                  <a:lnTo>
                    <a:pt x="102057" y="215900"/>
                  </a:lnTo>
                  <a:lnTo>
                    <a:pt x="102438" y="217170"/>
                  </a:lnTo>
                  <a:lnTo>
                    <a:pt x="103009" y="217170"/>
                  </a:lnTo>
                  <a:close/>
                </a:path>
                <a:path w="186689" h="630555">
                  <a:moveTo>
                    <a:pt x="103505" y="369455"/>
                  </a:moveTo>
                  <a:lnTo>
                    <a:pt x="102679" y="366903"/>
                  </a:lnTo>
                  <a:lnTo>
                    <a:pt x="103162" y="368782"/>
                  </a:lnTo>
                  <a:lnTo>
                    <a:pt x="103505" y="369455"/>
                  </a:lnTo>
                  <a:close/>
                </a:path>
                <a:path w="186689" h="630555">
                  <a:moveTo>
                    <a:pt x="104038" y="450850"/>
                  </a:moveTo>
                  <a:lnTo>
                    <a:pt x="103835" y="450646"/>
                  </a:lnTo>
                  <a:lnTo>
                    <a:pt x="103847" y="450850"/>
                  </a:lnTo>
                  <a:lnTo>
                    <a:pt x="104038" y="450850"/>
                  </a:lnTo>
                  <a:close/>
                </a:path>
                <a:path w="186689" h="630555">
                  <a:moveTo>
                    <a:pt x="104686" y="454660"/>
                  </a:moveTo>
                  <a:lnTo>
                    <a:pt x="104051" y="454660"/>
                  </a:lnTo>
                  <a:lnTo>
                    <a:pt x="104013" y="454875"/>
                  </a:lnTo>
                  <a:lnTo>
                    <a:pt x="104686" y="454660"/>
                  </a:lnTo>
                  <a:close/>
                </a:path>
                <a:path w="186689" h="630555">
                  <a:moveTo>
                    <a:pt x="104736" y="338264"/>
                  </a:moveTo>
                  <a:lnTo>
                    <a:pt x="104508" y="338061"/>
                  </a:lnTo>
                  <a:lnTo>
                    <a:pt x="104292" y="338505"/>
                  </a:lnTo>
                  <a:lnTo>
                    <a:pt x="104203" y="338721"/>
                  </a:lnTo>
                  <a:lnTo>
                    <a:pt x="104546" y="338505"/>
                  </a:lnTo>
                  <a:lnTo>
                    <a:pt x="104736" y="338264"/>
                  </a:lnTo>
                  <a:close/>
                </a:path>
                <a:path w="186689" h="630555">
                  <a:moveTo>
                    <a:pt x="105054" y="448360"/>
                  </a:moveTo>
                  <a:lnTo>
                    <a:pt x="103505" y="447649"/>
                  </a:lnTo>
                  <a:lnTo>
                    <a:pt x="103606" y="448195"/>
                  </a:lnTo>
                  <a:lnTo>
                    <a:pt x="104013" y="448284"/>
                  </a:lnTo>
                  <a:lnTo>
                    <a:pt x="104508" y="448335"/>
                  </a:lnTo>
                  <a:lnTo>
                    <a:pt x="105054" y="448360"/>
                  </a:lnTo>
                  <a:close/>
                </a:path>
                <a:path w="186689" h="630555">
                  <a:moveTo>
                    <a:pt x="106299" y="30480"/>
                  </a:moveTo>
                  <a:lnTo>
                    <a:pt x="105232" y="30480"/>
                  </a:lnTo>
                  <a:lnTo>
                    <a:pt x="105930" y="30899"/>
                  </a:lnTo>
                  <a:lnTo>
                    <a:pt x="106299" y="30480"/>
                  </a:lnTo>
                  <a:close/>
                </a:path>
                <a:path w="186689" h="630555">
                  <a:moveTo>
                    <a:pt x="106438" y="303530"/>
                  </a:moveTo>
                  <a:lnTo>
                    <a:pt x="105956" y="303098"/>
                  </a:lnTo>
                  <a:lnTo>
                    <a:pt x="105702" y="303530"/>
                  </a:lnTo>
                  <a:lnTo>
                    <a:pt x="106438" y="303530"/>
                  </a:lnTo>
                  <a:close/>
                </a:path>
                <a:path w="186689" h="630555">
                  <a:moveTo>
                    <a:pt x="106464" y="302260"/>
                  </a:moveTo>
                  <a:lnTo>
                    <a:pt x="105016" y="302260"/>
                  </a:lnTo>
                  <a:lnTo>
                    <a:pt x="105956" y="303098"/>
                  </a:lnTo>
                  <a:lnTo>
                    <a:pt x="106464" y="302260"/>
                  </a:lnTo>
                  <a:close/>
                </a:path>
                <a:path w="186689" h="630555">
                  <a:moveTo>
                    <a:pt x="106489" y="34290"/>
                  </a:moveTo>
                  <a:lnTo>
                    <a:pt x="105346" y="34290"/>
                  </a:lnTo>
                  <a:lnTo>
                    <a:pt x="104279" y="35560"/>
                  </a:lnTo>
                  <a:lnTo>
                    <a:pt x="106489" y="34290"/>
                  </a:lnTo>
                  <a:close/>
                </a:path>
                <a:path w="186689" h="630555">
                  <a:moveTo>
                    <a:pt x="107175" y="511390"/>
                  </a:moveTo>
                  <a:lnTo>
                    <a:pt x="106680" y="511035"/>
                  </a:lnTo>
                  <a:lnTo>
                    <a:pt x="106438" y="511441"/>
                  </a:lnTo>
                  <a:lnTo>
                    <a:pt x="107175" y="511390"/>
                  </a:lnTo>
                  <a:close/>
                </a:path>
                <a:path w="186689" h="630555">
                  <a:moveTo>
                    <a:pt x="107340" y="31750"/>
                  </a:moveTo>
                  <a:lnTo>
                    <a:pt x="105930" y="30899"/>
                  </a:lnTo>
                  <a:lnTo>
                    <a:pt x="105219" y="31750"/>
                  </a:lnTo>
                  <a:lnTo>
                    <a:pt x="107340" y="31750"/>
                  </a:lnTo>
                  <a:close/>
                </a:path>
                <a:path w="186689" h="630555">
                  <a:moveTo>
                    <a:pt x="108026" y="303110"/>
                  </a:moveTo>
                  <a:lnTo>
                    <a:pt x="107696" y="303428"/>
                  </a:lnTo>
                  <a:lnTo>
                    <a:pt x="107556" y="303707"/>
                  </a:lnTo>
                  <a:lnTo>
                    <a:pt x="107480" y="303949"/>
                  </a:lnTo>
                  <a:lnTo>
                    <a:pt x="108026" y="303110"/>
                  </a:lnTo>
                  <a:close/>
                </a:path>
                <a:path w="186689" h="630555">
                  <a:moveTo>
                    <a:pt x="108267" y="511314"/>
                  </a:moveTo>
                  <a:lnTo>
                    <a:pt x="107175" y="511390"/>
                  </a:lnTo>
                  <a:lnTo>
                    <a:pt x="107442" y="511581"/>
                  </a:lnTo>
                  <a:lnTo>
                    <a:pt x="108267" y="511314"/>
                  </a:lnTo>
                  <a:close/>
                </a:path>
                <a:path w="186689" h="630555">
                  <a:moveTo>
                    <a:pt x="108597" y="485140"/>
                  </a:moveTo>
                  <a:lnTo>
                    <a:pt x="107594" y="483654"/>
                  </a:lnTo>
                  <a:lnTo>
                    <a:pt x="106654" y="484174"/>
                  </a:lnTo>
                  <a:lnTo>
                    <a:pt x="108597" y="485140"/>
                  </a:lnTo>
                  <a:close/>
                </a:path>
                <a:path w="186689" h="630555">
                  <a:moveTo>
                    <a:pt x="108978" y="507111"/>
                  </a:moveTo>
                  <a:lnTo>
                    <a:pt x="106946" y="506984"/>
                  </a:lnTo>
                  <a:lnTo>
                    <a:pt x="107226" y="508063"/>
                  </a:lnTo>
                  <a:lnTo>
                    <a:pt x="106032" y="510565"/>
                  </a:lnTo>
                  <a:lnTo>
                    <a:pt x="106680" y="511035"/>
                  </a:lnTo>
                  <a:lnTo>
                    <a:pt x="108978" y="507111"/>
                  </a:lnTo>
                  <a:close/>
                </a:path>
                <a:path w="186689" h="630555">
                  <a:moveTo>
                    <a:pt x="109296" y="510971"/>
                  </a:moveTo>
                  <a:lnTo>
                    <a:pt x="108267" y="511314"/>
                  </a:lnTo>
                  <a:lnTo>
                    <a:pt x="108508" y="511289"/>
                  </a:lnTo>
                  <a:lnTo>
                    <a:pt x="108851" y="511187"/>
                  </a:lnTo>
                  <a:lnTo>
                    <a:pt x="109296" y="510971"/>
                  </a:lnTo>
                  <a:close/>
                </a:path>
                <a:path w="186689" h="630555">
                  <a:moveTo>
                    <a:pt x="109461" y="477520"/>
                  </a:moveTo>
                  <a:lnTo>
                    <a:pt x="108496" y="477520"/>
                  </a:lnTo>
                  <a:lnTo>
                    <a:pt x="107784" y="480060"/>
                  </a:lnTo>
                  <a:lnTo>
                    <a:pt x="109461" y="477520"/>
                  </a:lnTo>
                  <a:close/>
                </a:path>
                <a:path w="186689" h="630555">
                  <a:moveTo>
                    <a:pt x="109639" y="469684"/>
                  </a:moveTo>
                  <a:lnTo>
                    <a:pt x="109613" y="469163"/>
                  </a:lnTo>
                  <a:lnTo>
                    <a:pt x="106756" y="469836"/>
                  </a:lnTo>
                  <a:lnTo>
                    <a:pt x="105448" y="470014"/>
                  </a:lnTo>
                  <a:lnTo>
                    <a:pt x="106692" y="469950"/>
                  </a:lnTo>
                  <a:lnTo>
                    <a:pt x="107365" y="470141"/>
                  </a:lnTo>
                  <a:lnTo>
                    <a:pt x="107708" y="470522"/>
                  </a:lnTo>
                  <a:lnTo>
                    <a:pt x="108254" y="470357"/>
                  </a:lnTo>
                  <a:lnTo>
                    <a:pt x="108877" y="470103"/>
                  </a:lnTo>
                  <a:lnTo>
                    <a:pt x="109639" y="469684"/>
                  </a:lnTo>
                  <a:close/>
                </a:path>
                <a:path w="186689" h="630555">
                  <a:moveTo>
                    <a:pt x="109969" y="318414"/>
                  </a:moveTo>
                  <a:lnTo>
                    <a:pt x="109804" y="318770"/>
                  </a:lnTo>
                  <a:lnTo>
                    <a:pt x="109969" y="320040"/>
                  </a:lnTo>
                  <a:lnTo>
                    <a:pt x="109969" y="318414"/>
                  </a:lnTo>
                  <a:close/>
                </a:path>
                <a:path w="186689" h="630555">
                  <a:moveTo>
                    <a:pt x="110832" y="515073"/>
                  </a:moveTo>
                  <a:lnTo>
                    <a:pt x="110642" y="514807"/>
                  </a:lnTo>
                  <a:lnTo>
                    <a:pt x="110451" y="514515"/>
                  </a:lnTo>
                  <a:lnTo>
                    <a:pt x="110299" y="514210"/>
                  </a:lnTo>
                  <a:lnTo>
                    <a:pt x="110451" y="514654"/>
                  </a:lnTo>
                  <a:lnTo>
                    <a:pt x="110617" y="514921"/>
                  </a:lnTo>
                  <a:lnTo>
                    <a:pt x="110832" y="515073"/>
                  </a:lnTo>
                  <a:close/>
                </a:path>
                <a:path w="186689" h="630555">
                  <a:moveTo>
                    <a:pt x="111455" y="472821"/>
                  </a:moveTo>
                  <a:lnTo>
                    <a:pt x="110121" y="471982"/>
                  </a:lnTo>
                  <a:lnTo>
                    <a:pt x="109778" y="471779"/>
                  </a:lnTo>
                  <a:lnTo>
                    <a:pt x="109258" y="473468"/>
                  </a:lnTo>
                  <a:lnTo>
                    <a:pt x="110324" y="475145"/>
                  </a:lnTo>
                  <a:lnTo>
                    <a:pt x="110807" y="472935"/>
                  </a:lnTo>
                  <a:lnTo>
                    <a:pt x="111455" y="472821"/>
                  </a:lnTo>
                  <a:close/>
                </a:path>
                <a:path w="186689" h="630555">
                  <a:moveTo>
                    <a:pt x="111772" y="311467"/>
                  </a:moveTo>
                  <a:lnTo>
                    <a:pt x="110871" y="312077"/>
                  </a:lnTo>
                  <a:lnTo>
                    <a:pt x="111658" y="312420"/>
                  </a:lnTo>
                  <a:lnTo>
                    <a:pt x="111772" y="311467"/>
                  </a:lnTo>
                  <a:close/>
                </a:path>
                <a:path w="186689" h="630555">
                  <a:moveTo>
                    <a:pt x="112255" y="514997"/>
                  </a:moveTo>
                  <a:lnTo>
                    <a:pt x="111544" y="515251"/>
                  </a:lnTo>
                  <a:lnTo>
                    <a:pt x="111137" y="515277"/>
                  </a:lnTo>
                  <a:lnTo>
                    <a:pt x="110832" y="515073"/>
                  </a:lnTo>
                  <a:lnTo>
                    <a:pt x="111315" y="515607"/>
                  </a:lnTo>
                  <a:lnTo>
                    <a:pt x="110820" y="515823"/>
                  </a:lnTo>
                  <a:lnTo>
                    <a:pt x="111175" y="516089"/>
                  </a:lnTo>
                  <a:lnTo>
                    <a:pt x="111633" y="516229"/>
                  </a:lnTo>
                  <a:lnTo>
                    <a:pt x="112141" y="516293"/>
                  </a:lnTo>
                  <a:lnTo>
                    <a:pt x="111848" y="516077"/>
                  </a:lnTo>
                  <a:lnTo>
                    <a:pt x="111569" y="515848"/>
                  </a:lnTo>
                  <a:lnTo>
                    <a:pt x="111328" y="515607"/>
                  </a:lnTo>
                  <a:lnTo>
                    <a:pt x="111747" y="515442"/>
                  </a:lnTo>
                  <a:lnTo>
                    <a:pt x="112102" y="515251"/>
                  </a:lnTo>
                  <a:lnTo>
                    <a:pt x="112255" y="514997"/>
                  </a:lnTo>
                  <a:close/>
                </a:path>
                <a:path w="186689" h="630555">
                  <a:moveTo>
                    <a:pt x="112255" y="311150"/>
                  </a:moveTo>
                  <a:lnTo>
                    <a:pt x="111975" y="309880"/>
                  </a:lnTo>
                  <a:lnTo>
                    <a:pt x="111772" y="311467"/>
                  </a:lnTo>
                  <a:lnTo>
                    <a:pt x="112255" y="311150"/>
                  </a:lnTo>
                  <a:close/>
                </a:path>
                <a:path w="186689" h="630555">
                  <a:moveTo>
                    <a:pt x="112382" y="487781"/>
                  </a:moveTo>
                  <a:lnTo>
                    <a:pt x="111480" y="484555"/>
                  </a:lnTo>
                  <a:lnTo>
                    <a:pt x="111988" y="488264"/>
                  </a:lnTo>
                  <a:lnTo>
                    <a:pt x="112382" y="487781"/>
                  </a:lnTo>
                  <a:close/>
                </a:path>
                <a:path w="186689" h="630555">
                  <a:moveTo>
                    <a:pt x="114160" y="486270"/>
                  </a:moveTo>
                  <a:lnTo>
                    <a:pt x="113944" y="485902"/>
                  </a:lnTo>
                  <a:lnTo>
                    <a:pt x="112382" y="487781"/>
                  </a:lnTo>
                  <a:lnTo>
                    <a:pt x="112763" y="489153"/>
                  </a:lnTo>
                  <a:lnTo>
                    <a:pt x="114160" y="486270"/>
                  </a:lnTo>
                  <a:close/>
                </a:path>
                <a:path w="186689" h="630555">
                  <a:moveTo>
                    <a:pt x="116293" y="481838"/>
                  </a:moveTo>
                  <a:lnTo>
                    <a:pt x="114160" y="486270"/>
                  </a:lnTo>
                  <a:lnTo>
                    <a:pt x="114769" y="487324"/>
                  </a:lnTo>
                  <a:lnTo>
                    <a:pt x="116293" y="481838"/>
                  </a:lnTo>
                  <a:close/>
                </a:path>
                <a:path w="186689" h="630555">
                  <a:moveTo>
                    <a:pt x="116484" y="525183"/>
                  </a:moveTo>
                  <a:lnTo>
                    <a:pt x="115836" y="524852"/>
                  </a:lnTo>
                  <a:lnTo>
                    <a:pt x="116039" y="525373"/>
                  </a:lnTo>
                  <a:lnTo>
                    <a:pt x="116192" y="525272"/>
                  </a:lnTo>
                  <a:lnTo>
                    <a:pt x="116357" y="525208"/>
                  </a:lnTo>
                  <a:lnTo>
                    <a:pt x="116484" y="525183"/>
                  </a:lnTo>
                  <a:close/>
                </a:path>
                <a:path w="186689" h="630555">
                  <a:moveTo>
                    <a:pt x="116535" y="137160"/>
                  </a:moveTo>
                  <a:lnTo>
                    <a:pt x="115265" y="137160"/>
                  </a:lnTo>
                  <a:lnTo>
                    <a:pt x="114744" y="138430"/>
                  </a:lnTo>
                  <a:lnTo>
                    <a:pt x="116205" y="138430"/>
                  </a:lnTo>
                  <a:lnTo>
                    <a:pt x="116535" y="137160"/>
                  </a:lnTo>
                  <a:close/>
                </a:path>
                <a:path w="186689" h="630555">
                  <a:moveTo>
                    <a:pt x="116687" y="292100"/>
                  </a:moveTo>
                  <a:lnTo>
                    <a:pt x="115824" y="289560"/>
                  </a:lnTo>
                  <a:lnTo>
                    <a:pt x="115392" y="288290"/>
                  </a:lnTo>
                  <a:lnTo>
                    <a:pt x="113157" y="289356"/>
                  </a:lnTo>
                  <a:lnTo>
                    <a:pt x="111404" y="287020"/>
                  </a:lnTo>
                  <a:lnTo>
                    <a:pt x="112052" y="292100"/>
                  </a:lnTo>
                  <a:lnTo>
                    <a:pt x="116687" y="292100"/>
                  </a:lnTo>
                  <a:close/>
                </a:path>
                <a:path w="186689" h="630555">
                  <a:moveTo>
                    <a:pt x="116738" y="513080"/>
                  </a:moveTo>
                  <a:lnTo>
                    <a:pt x="115684" y="514070"/>
                  </a:lnTo>
                  <a:lnTo>
                    <a:pt x="116573" y="516775"/>
                  </a:lnTo>
                  <a:lnTo>
                    <a:pt x="116738" y="513080"/>
                  </a:lnTo>
                  <a:close/>
                </a:path>
                <a:path w="186689" h="630555">
                  <a:moveTo>
                    <a:pt x="117119" y="525500"/>
                  </a:moveTo>
                  <a:lnTo>
                    <a:pt x="116967" y="525259"/>
                  </a:lnTo>
                  <a:lnTo>
                    <a:pt x="116801" y="525081"/>
                  </a:lnTo>
                  <a:lnTo>
                    <a:pt x="116484" y="525183"/>
                  </a:lnTo>
                  <a:lnTo>
                    <a:pt x="117119" y="525500"/>
                  </a:lnTo>
                  <a:close/>
                </a:path>
                <a:path w="186689" h="630555">
                  <a:moveTo>
                    <a:pt x="117170" y="521906"/>
                  </a:moveTo>
                  <a:lnTo>
                    <a:pt x="115544" y="520700"/>
                  </a:lnTo>
                  <a:lnTo>
                    <a:pt x="114173" y="520700"/>
                  </a:lnTo>
                  <a:lnTo>
                    <a:pt x="116522" y="522630"/>
                  </a:lnTo>
                  <a:lnTo>
                    <a:pt x="117170" y="521906"/>
                  </a:lnTo>
                  <a:close/>
                </a:path>
                <a:path w="186689" h="630555">
                  <a:moveTo>
                    <a:pt x="117271" y="523240"/>
                  </a:moveTo>
                  <a:lnTo>
                    <a:pt x="116522" y="522630"/>
                  </a:lnTo>
                  <a:lnTo>
                    <a:pt x="115963" y="523240"/>
                  </a:lnTo>
                  <a:lnTo>
                    <a:pt x="117271" y="523240"/>
                  </a:lnTo>
                  <a:close/>
                </a:path>
                <a:path w="186689" h="630555">
                  <a:moveTo>
                    <a:pt x="118478" y="526161"/>
                  </a:moveTo>
                  <a:lnTo>
                    <a:pt x="117119" y="525500"/>
                  </a:lnTo>
                  <a:lnTo>
                    <a:pt x="117373" y="525881"/>
                  </a:lnTo>
                  <a:lnTo>
                    <a:pt x="117614" y="526376"/>
                  </a:lnTo>
                  <a:lnTo>
                    <a:pt x="118478" y="526161"/>
                  </a:lnTo>
                  <a:close/>
                </a:path>
                <a:path w="186689" h="630555">
                  <a:moveTo>
                    <a:pt x="118478" y="520700"/>
                  </a:moveTo>
                  <a:lnTo>
                    <a:pt x="118275" y="520700"/>
                  </a:lnTo>
                  <a:lnTo>
                    <a:pt x="117170" y="521906"/>
                  </a:lnTo>
                  <a:lnTo>
                    <a:pt x="118478" y="520700"/>
                  </a:lnTo>
                  <a:close/>
                </a:path>
                <a:path w="186689" h="630555">
                  <a:moveTo>
                    <a:pt x="118872" y="268224"/>
                  </a:moveTo>
                  <a:lnTo>
                    <a:pt x="118338" y="268224"/>
                  </a:lnTo>
                  <a:lnTo>
                    <a:pt x="117919" y="268325"/>
                  </a:lnTo>
                  <a:lnTo>
                    <a:pt x="117500" y="268452"/>
                  </a:lnTo>
                  <a:lnTo>
                    <a:pt x="117805" y="268503"/>
                  </a:lnTo>
                  <a:lnTo>
                    <a:pt x="118198" y="268465"/>
                  </a:lnTo>
                  <a:lnTo>
                    <a:pt x="118872" y="268224"/>
                  </a:lnTo>
                  <a:close/>
                </a:path>
                <a:path w="186689" h="630555">
                  <a:moveTo>
                    <a:pt x="119278" y="505802"/>
                  </a:moveTo>
                  <a:lnTo>
                    <a:pt x="118833" y="505548"/>
                  </a:lnTo>
                  <a:lnTo>
                    <a:pt x="118605" y="505421"/>
                  </a:lnTo>
                  <a:lnTo>
                    <a:pt x="119278" y="505802"/>
                  </a:lnTo>
                  <a:close/>
                </a:path>
                <a:path w="186689" h="630555">
                  <a:moveTo>
                    <a:pt x="119456" y="247840"/>
                  </a:moveTo>
                  <a:lnTo>
                    <a:pt x="119418" y="247040"/>
                  </a:lnTo>
                  <a:lnTo>
                    <a:pt x="119126" y="247116"/>
                  </a:lnTo>
                  <a:lnTo>
                    <a:pt x="119354" y="247497"/>
                  </a:lnTo>
                  <a:lnTo>
                    <a:pt x="119456" y="247840"/>
                  </a:lnTo>
                  <a:close/>
                </a:path>
                <a:path w="186689" h="630555">
                  <a:moveTo>
                    <a:pt x="119456" y="247840"/>
                  </a:moveTo>
                  <a:lnTo>
                    <a:pt x="119214" y="247891"/>
                  </a:lnTo>
                  <a:lnTo>
                    <a:pt x="118884" y="248323"/>
                  </a:lnTo>
                  <a:lnTo>
                    <a:pt x="119443" y="247891"/>
                  </a:lnTo>
                  <a:close/>
                </a:path>
                <a:path w="186689" h="630555">
                  <a:moveTo>
                    <a:pt x="119824" y="524510"/>
                  </a:moveTo>
                  <a:lnTo>
                    <a:pt x="119024" y="523240"/>
                  </a:lnTo>
                  <a:lnTo>
                    <a:pt x="117271" y="523240"/>
                  </a:lnTo>
                  <a:lnTo>
                    <a:pt x="118821" y="524510"/>
                  </a:lnTo>
                  <a:lnTo>
                    <a:pt x="119824" y="524510"/>
                  </a:lnTo>
                  <a:close/>
                </a:path>
                <a:path w="186689" h="630555">
                  <a:moveTo>
                    <a:pt x="120878" y="12700"/>
                  </a:moveTo>
                  <a:lnTo>
                    <a:pt x="119659" y="11430"/>
                  </a:lnTo>
                  <a:lnTo>
                    <a:pt x="115925" y="8890"/>
                  </a:lnTo>
                  <a:lnTo>
                    <a:pt x="114249" y="7620"/>
                  </a:lnTo>
                  <a:lnTo>
                    <a:pt x="112585" y="6350"/>
                  </a:lnTo>
                  <a:lnTo>
                    <a:pt x="110909" y="5080"/>
                  </a:lnTo>
                  <a:lnTo>
                    <a:pt x="106654" y="2540"/>
                  </a:lnTo>
                  <a:lnTo>
                    <a:pt x="107746" y="3810"/>
                  </a:lnTo>
                  <a:lnTo>
                    <a:pt x="105219" y="5080"/>
                  </a:lnTo>
                  <a:lnTo>
                    <a:pt x="103568" y="6350"/>
                  </a:lnTo>
                  <a:lnTo>
                    <a:pt x="101638" y="3810"/>
                  </a:lnTo>
                  <a:lnTo>
                    <a:pt x="97396" y="7620"/>
                  </a:lnTo>
                  <a:lnTo>
                    <a:pt x="97701" y="6350"/>
                  </a:lnTo>
                  <a:lnTo>
                    <a:pt x="98336" y="3810"/>
                  </a:lnTo>
                  <a:lnTo>
                    <a:pt x="99072" y="3810"/>
                  </a:lnTo>
                  <a:lnTo>
                    <a:pt x="98094" y="0"/>
                  </a:lnTo>
                  <a:lnTo>
                    <a:pt x="89331" y="0"/>
                  </a:lnTo>
                  <a:lnTo>
                    <a:pt x="89306" y="6350"/>
                  </a:lnTo>
                  <a:lnTo>
                    <a:pt x="84543" y="2540"/>
                  </a:lnTo>
                  <a:lnTo>
                    <a:pt x="78435" y="5080"/>
                  </a:lnTo>
                  <a:lnTo>
                    <a:pt x="74574" y="7620"/>
                  </a:lnTo>
                  <a:lnTo>
                    <a:pt x="70523" y="10160"/>
                  </a:lnTo>
                  <a:lnTo>
                    <a:pt x="68795" y="12700"/>
                  </a:lnTo>
                  <a:lnTo>
                    <a:pt x="120878" y="12700"/>
                  </a:lnTo>
                  <a:close/>
                </a:path>
                <a:path w="186689" h="630555">
                  <a:moveTo>
                    <a:pt x="121475" y="240030"/>
                  </a:moveTo>
                  <a:lnTo>
                    <a:pt x="119253" y="236220"/>
                  </a:lnTo>
                  <a:lnTo>
                    <a:pt x="103085" y="236220"/>
                  </a:lnTo>
                  <a:lnTo>
                    <a:pt x="98437" y="236220"/>
                  </a:lnTo>
                  <a:lnTo>
                    <a:pt x="98158" y="241300"/>
                  </a:lnTo>
                  <a:lnTo>
                    <a:pt x="99885" y="243840"/>
                  </a:lnTo>
                  <a:lnTo>
                    <a:pt x="98628" y="242570"/>
                  </a:lnTo>
                  <a:lnTo>
                    <a:pt x="98056" y="245110"/>
                  </a:lnTo>
                  <a:lnTo>
                    <a:pt x="96291" y="243840"/>
                  </a:lnTo>
                  <a:lnTo>
                    <a:pt x="95859" y="246380"/>
                  </a:lnTo>
                  <a:lnTo>
                    <a:pt x="96253" y="247650"/>
                  </a:lnTo>
                  <a:lnTo>
                    <a:pt x="98717" y="248920"/>
                  </a:lnTo>
                  <a:lnTo>
                    <a:pt x="92265" y="251460"/>
                  </a:lnTo>
                  <a:lnTo>
                    <a:pt x="101333" y="257810"/>
                  </a:lnTo>
                  <a:lnTo>
                    <a:pt x="93713" y="259080"/>
                  </a:lnTo>
                  <a:lnTo>
                    <a:pt x="94716" y="266700"/>
                  </a:lnTo>
                  <a:lnTo>
                    <a:pt x="95072" y="272846"/>
                  </a:lnTo>
                  <a:lnTo>
                    <a:pt x="90944" y="271780"/>
                  </a:lnTo>
                  <a:lnTo>
                    <a:pt x="91528" y="277025"/>
                  </a:lnTo>
                  <a:lnTo>
                    <a:pt x="95059" y="273773"/>
                  </a:lnTo>
                  <a:lnTo>
                    <a:pt x="94894" y="279400"/>
                  </a:lnTo>
                  <a:lnTo>
                    <a:pt x="92049" y="278612"/>
                  </a:lnTo>
                  <a:lnTo>
                    <a:pt x="94881" y="281940"/>
                  </a:lnTo>
                  <a:lnTo>
                    <a:pt x="92633" y="288290"/>
                  </a:lnTo>
                  <a:lnTo>
                    <a:pt x="91706" y="289560"/>
                  </a:lnTo>
                  <a:lnTo>
                    <a:pt x="90779" y="287020"/>
                  </a:lnTo>
                  <a:lnTo>
                    <a:pt x="90093" y="285750"/>
                  </a:lnTo>
                  <a:lnTo>
                    <a:pt x="90893" y="292100"/>
                  </a:lnTo>
                  <a:lnTo>
                    <a:pt x="87388" y="297180"/>
                  </a:lnTo>
                  <a:lnTo>
                    <a:pt x="89001" y="303377"/>
                  </a:lnTo>
                  <a:lnTo>
                    <a:pt x="91960" y="302260"/>
                  </a:lnTo>
                  <a:lnTo>
                    <a:pt x="93980" y="307771"/>
                  </a:lnTo>
                  <a:lnTo>
                    <a:pt x="90131" y="306070"/>
                  </a:lnTo>
                  <a:lnTo>
                    <a:pt x="93459" y="313690"/>
                  </a:lnTo>
                  <a:lnTo>
                    <a:pt x="91059" y="312420"/>
                  </a:lnTo>
                  <a:lnTo>
                    <a:pt x="88823" y="311226"/>
                  </a:lnTo>
                  <a:lnTo>
                    <a:pt x="88265" y="312420"/>
                  </a:lnTo>
                  <a:lnTo>
                    <a:pt x="87388" y="312420"/>
                  </a:lnTo>
                  <a:lnTo>
                    <a:pt x="85953" y="311150"/>
                  </a:lnTo>
                  <a:lnTo>
                    <a:pt x="86448" y="314960"/>
                  </a:lnTo>
                  <a:lnTo>
                    <a:pt x="88938" y="314960"/>
                  </a:lnTo>
                  <a:lnTo>
                    <a:pt x="88379" y="317500"/>
                  </a:lnTo>
                  <a:lnTo>
                    <a:pt x="87058" y="317500"/>
                  </a:lnTo>
                  <a:lnTo>
                    <a:pt x="85902" y="316230"/>
                  </a:lnTo>
                  <a:lnTo>
                    <a:pt x="87668" y="318782"/>
                  </a:lnTo>
                  <a:lnTo>
                    <a:pt x="89395" y="320040"/>
                  </a:lnTo>
                  <a:lnTo>
                    <a:pt x="88099" y="323850"/>
                  </a:lnTo>
                  <a:lnTo>
                    <a:pt x="87503" y="322580"/>
                  </a:lnTo>
                  <a:lnTo>
                    <a:pt x="86690" y="323786"/>
                  </a:lnTo>
                  <a:lnTo>
                    <a:pt x="86360" y="327660"/>
                  </a:lnTo>
                  <a:lnTo>
                    <a:pt x="90881" y="331470"/>
                  </a:lnTo>
                  <a:lnTo>
                    <a:pt x="88341" y="336550"/>
                  </a:lnTo>
                  <a:lnTo>
                    <a:pt x="84048" y="335280"/>
                  </a:lnTo>
                  <a:lnTo>
                    <a:pt x="86639" y="339090"/>
                  </a:lnTo>
                  <a:lnTo>
                    <a:pt x="82715" y="337820"/>
                  </a:lnTo>
                  <a:lnTo>
                    <a:pt x="83527" y="341630"/>
                  </a:lnTo>
                  <a:lnTo>
                    <a:pt x="85547" y="340360"/>
                  </a:lnTo>
                  <a:lnTo>
                    <a:pt x="85191" y="342900"/>
                  </a:lnTo>
                  <a:lnTo>
                    <a:pt x="87693" y="345440"/>
                  </a:lnTo>
                  <a:lnTo>
                    <a:pt x="86258" y="347980"/>
                  </a:lnTo>
                  <a:lnTo>
                    <a:pt x="84836" y="345440"/>
                  </a:lnTo>
                  <a:lnTo>
                    <a:pt x="85140" y="350520"/>
                  </a:lnTo>
                  <a:lnTo>
                    <a:pt x="86855" y="347980"/>
                  </a:lnTo>
                  <a:lnTo>
                    <a:pt x="88633" y="350520"/>
                  </a:lnTo>
                  <a:lnTo>
                    <a:pt x="91808" y="347980"/>
                  </a:lnTo>
                  <a:lnTo>
                    <a:pt x="90424" y="351790"/>
                  </a:lnTo>
                  <a:lnTo>
                    <a:pt x="90093" y="350520"/>
                  </a:lnTo>
                  <a:lnTo>
                    <a:pt x="90144" y="354330"/>
                  </a:lnTo>
                  <a:lnTo>
                    <a:pt x="87744" y="355600"/>
                  </a:lnTo>
                  <a:lnTo>
                    <a:pt x="88849" y="356870"/>
                  </a:lnTo>
                  <a:lnTo>
                    <a:pt x="90055" y="358140"/>
                  </a:lnTo>
                  <a:lnTo>
                    <a:pt x="88912" y="359410"/>
                  </a:lnTo>
                  <a:lnTo>
                    <a:pt x="87617" y="360680"/>
                  </a:lnTo>
                  <a:lnTo>
                    <a:pt x="84645" y="359410"/>
                  </a:lnTo>
                  <a:lnTo>
                    <a:pt x="83769" y="359410"/>
                  </a:lnTo>
                  <a:lnTo>
                    <a:pt x="86868" y="360680"/>
                  </a:lnTo>
                  <a:lnTo>
                    <a:pt x="84315" y="365760"/>
                  </a:lnTo>
                  <a:lnTo>
                    <a:pt x="87680" y="367030"/>
                  </a:lnTo>
                  <a:lnTo>
                    <a:pt x="84416" y="367030"/>
                  </a:lnTo>
                  <a:lnTo>
                    <a:pt x="87020" y="368300"/>
                  </a:lnTo>
                  <a:lnTo>
                    <a:pt x="86106" y="369570"/>
                  </a:lnTo>
                  <a:lnTo>
                    <a:pt x="85686" y="369570"/>
                  </a:lnTo>
                  <a:lnTo>
                    <a:pt x="84061" y="368300"/>
                  </a:lnTo>
                  <a:lnTo>
                    <a:pt x="83375" y="372110"/>
                  </a:lnTo>
                  <a:lnTo>
                    <a:pt x="87172" y="369570"/>
                  </a:lnTo>
                  <a:lnTo>
                    <a:pt x="89065" y="368300"/>
                  </a:lnTo>
                  <a:lnTo>
                    <a:pt x="86715" y="372110"/>
                  </a:lnTo>
                  <a:lnTo>
                    <a:pt x="86106" y="372110"/>
                  </a:lnTo>
                  <a:lnTo>
                    <a:pt x="85737" y="370840"/>
                  </a:lnTo>
                  <a:lnTo>
                    <a:pt x="84340" y="375920"/>
                  </a:lnTo>
                  <a:lnTo>
                    <a:pt x="87071" y="379730"/>
                  </a:lnTo>
                  <a:lnTo>
                    <a:pt x="85712" y="383540"/>
                  </a:lnTo>
                  <a:lnTo>
                    <a:pt x="82080" y="384708"/>
                  </a:lnTo>
                  <a:lnTo>
                    <a:pt x="81953" y="386080"/>
                  </a:lnTo>
                  <a:lnTo>
                    <a:pt x="82080" y="387350"/>
                  </a:lnTo>
                  <a:lnTo>
                    <a:pt x="85953" y="393700"/>
                  </a:lnTo>
                  <a:lnTo>
                    <a:pt x="85242" y="398780"/>
                  </a:lnTo>
                  <a:lnTo>
                    <a:pt x="85648" y="397510"/>
                  </a:lnTo>
                  <a:lnTo>
                    <a:pt x="91224" y="398780"/>
                  </a:lnTo>
                  <a:lnTo>
                    <a:pt x="83019" y="401320"/>
                  </a:lnTo>
                  <a:lnTo>
                    <a:pt x="84797" y="403860"/>
                  </a:lnTo>
                  <a:lnTo>
                    <a:pt x="83210" y="403860"/>
                  </a:lnTo>
                  <a:lnTo>
                    <a:pt x="82334" y="407670"/>
                  </a:lnTo>
                  <a:lnTo>
                    <a:pt x="85001" y="411480"/>
                  </a:lnTo>
                  <a:lnTo>
                    <a:pt x="87109" y="417830"/>
                  </a:lnTo>
                  <a:lnTo>
                    <a:pt x="85636" y="416560"/>
                  </a:lnTo>
                  <a:lnTo>
                    <a:pt x="84556" y="419100"/>
                  </a:lnTo>
                  <a:lnTo>
                    <a:pt x="85242" y="422910"/>
                  </a:lnTo>
                  <a:lnTo>
                    <a:pt x="84963" y="425450"/>
                  </a:lnTo>
                  <a:lnTo>
                    <a:pt x="86461" y="425450"/>
                  </a:lnTo>
                  <a:lnTo>
                    <a:pt x="86398" y="426720"/>
                  </a:lnTo>
                  <a:lnTo>
                    <a:pt x="88353" y="425450"/>
                  </a:lnTo>
                  <a:lnTo>
                    <a:pt x="86156" y="431800"/>
                  </a:lnTo>
                  <a:lnTo>
                    <a:pt x="87972" y="436880"/>
                  </a:lnTo>
                  <a:lnTo>
                    <a:pt x="90131" y="441960"/>
                  </a:lnTo>
                  <a:lnTo>
                    <a:pt x="88963" y="447040"/>
                  </a:lnTo>
                  <a:lnTo>
                    <a:pt x="88811" y="445770"/>
                  </a:lnTo>
                  <a:lnTo>
                    <a:pt x="87503" y="445770"/>
                  </a:lnTo>
                  <a:lnTo>
                    <a:pt x="89776" y="450850"/>
                  </a:lnTo>
                  <a:lnTo>
                    <a:pt x="91084" y="450850"/>
                  </a:lnTo>
                  <a:lnTo>
                    <a:pt x="92735" y="448310"/>
                  </a:lnTo>
                  <a:lnTo>
                    <a:pt x="94272" y="449580"/>
                  </a:lnTo>
                  <a:lnTo>
                    <a:pt x="95618" y="450850"/>
                  </a:lnTo>
                  <a:lnTo>
                    <a:pt x="95885" y="452120"/>
                  </a:lnTo>
                  <a:lnTo>
                    <a:pt x="93840" y="449580"/>
                  </a:lnTo>
                  <a:lnTo>
                    <a:pt x="92049" y="452120"/>
                  </a:lnTo>
                  <a:lnTo>
                    <a:pt x="91020" y="454660"/>
                  </a:lnTo>
                  <a:lnTo>
                    <a:pt x="91694" y="453390"/>
                  </a:lnTo>
                  <a:lnTo>
                    <a:pt x="93306" y="453390"/>
                  </a:lnTo>
                  <a:lnTo>
                    <a:pt x="89776" y="457200"/>
                  </a:lnTo>
                  <a:lnTo>
                    <a:pt x="98171" y="453390"/>
                  </a:lnTo>
                  <a:lnTo>
                    <a:pt x="96266" y="457200"/>
                  </a:lnTo>
                  <a:lnTo>
                    <a:pt x="94970" y="457200"/>
                  </a:lnTo>
                  <a:lnTo>
                    <a:pt x="95961" y="458470"/>
                  </a:lnTo>
                  <a:lnTo>
                    <a:pt x="97904" y="459740"/>
                  </a:lnTo>
                  <a:lnTo>
                    <a:pt x="97917" y="461010"/>
                  </a:lnTo>
                  <a:lnTo>
                    <a:pt x="95351" y="463550"/>
                  </a:lnTo>
                  <a:lnTo>
                    <a:pt x="95681" y="463550"/>
                  </a:lnTo>
                  <a:lnTo>
                    <a:pt x="100177" y="463550"/>
                  </a:lnTo>
                  <a:lnTo>
                    <a:pt x="97980" y="466090"/>
                  </a:lnTo>
                  <a:lnTo>
                    <a:pt x="96977" y="466090"/>
                  </a:lnTo>
                  <a:lnTo>
                    <a:pt x="96659" y="464820"/>
                  </a:lnTo>
                  <a:lnTo>
                    <a:pt x="95681" y="463550"/>
                  </a:lnTo>
                  <a:lnTo>
                    <a:pt x="93052" y="467360"/>
                  </a:lnTo>
                  <a:lnTo>
                    <a:pt x="93827" y="467360"/>
                  </a:lnTo>
                  <a:lnTo>
                    <a:pt x="93827" y="468033"/>
                  </a:lnTo>
                  <a:lnTo>
                    <a:pt x="93446" y="470204"/>
                  </a:lnTo>
                  <a:lnTo>
                    <a:pt x="93764" y="469176"/>
                  </a:lnTo>
                  <a:lnTo>
                    <a:pt x="93827" y="468579"/>
                  </a:lnTo>
                  <a:lnTo>
                    <a:pt x="93586" y="472440"/>
                  </a:lnTo>
                  <a:lnTo>
                    <a:pt x="94145" y="471170"/>
                  </a:lnTo>
                  <a:lnTo>
                    <a:pt x="101993" y="472440"/>
                  </a:lnTo>
                  <a:lnTo>
                    <a:pt x="97155" y="476250"/>
                  </a:lnTo>
                  <a:lnTo>
                    <a:pt x="97688" y="476491"/>
                  </a:lnTo>
                  <a:lnTo>
                    <a:pt x="100152" y="478790"/>
                  </a:lnTo>
                  <a:lnTo>
                    <a:pt x="97053" y="480060"/>
                  </a:lnTo>
                  <a:lnTo>
                    <a:pt x="96507" y="481330"/>
                  </a:lnTo>
                  <a:lnTo>
                    <a:pt x="96037" y="482600"/>
                  </a:lnTo>
                  <a:lnTo>
                    <a:pt x="95059" y="482600"/>
                  </a:lnTo>
                  <a:lnTo>
                    <a:pt x="98094" y="483870"/>
                  </a:lnTo>
                  <a:lnTo>
                    <a:pt x="94259" y="486410"/>
                  </a:lnTo>
                  <a:lnTo>
                    <a:pt x="98717" y="487680"/>
                  </a:lnTo>
                  <a:lnTo>
                    <a:pt x="97802" y="487680"/>
                  </a:lnTo>
                  <a:lnTo>
                    <a:pt x="98729" y="488454"/>
                  </a:lnTo>
                  <a:lnTo>
                    <a:pt x="99504" y="487680"/>
                  </a:lnTo>
                  <a:lnTo>
                    <a:pt x="104089" y="490220"/>
                  </a:lnTo>
                  <a:lnTo>
                    <a:pt x="98602" y="497840"/>
                  </a:lnTo>
                  <a:lnTo>
                    <a:pt x="105422" y="500380"/>
                  </a:lnTo>
                  <a:lnTo>
                    <a:pt x="109169" y="504190"/>
                  </a:lnTo>
                  <a:lnTo>
                    <a:pt x="112623" y="502920"/>
                  </a:lnTo>
                  <a:lnTo>
                    <a:pt x="115900" y="506730"/>
                  </a:lnTo>
                  <a:lnTo>
                    <a:pt x="115112" y="508000"/>
                  </a:lnTo>
                  <a:lnTo>
                    <a:pt x="112102" y="506730"/>
                  </a:lnTo>
                  <a:lnTo>
                    <a:pt x="111734" y="509270"/>
                  </a:lnTo>
                  <a:lnTo>
                    <a:pt x="112979" y="511810"/>
                  </a:lnTo>
                  <a:lnTo>
                    <a:pt x="115023" y="513080"/>
                  </a:lnTo>
                  <a:lnTo>
                    <a:pt x="114033" y="513080"/>
                  </a:lnTo>
                  <a:lnTo>
                    <a:pt x="112915" y="514350"/>
                  </a:lnTo>
                  <a:lnTo>
                    <a:pt x="114033" y="515620"/>
                  </a:lnTo>
                  <a:lnTo>
                    <a:pt x="115684" y="514070"/>
                  </a:lnTo>
                  <a:lnTo>
                    <a:pt x="115366" y="513080"/>
                  </a:lnTo>
                  <a:lnTo>
                    <a:pt x="116738" y="513080"/>
                  </a:lnTo>
                  <a:lnTo>
                    <a:pt x="119761" y="513080"/>
                  </a:lnTo>
                  <a:lnTo>
                    <a:pt x="115100" y="511810"/>
                  </a:lnTo>
                  <a:lnTo>
                    <a:pt x="115760" y="510540"/>
                  </a:lnTo>
                  <a:lnTo>
                    <a:pt x="117690" y="509270"/>
                  </a:lnTo>
                  <a:lnTo>
                    <a:pt x="118973" y="510540"/>
                  </a:lnTo>
                  <a:lnTo>
                    <a:pt x="119811" y="506730"/>
                  </a:lnTo>
                  <a:lnTo>
                    <a:pt x="116674" y="509270"/>
                  </a:lnTo>
                  <a:lnTo>
                    <a:pt x="117284" y="508000"/>
                  </a:lnTo>
                  <a:lnTo>
                    <a:pt x="117894" y="506730"/>
                  </a:lnTo>
                  <a:lnTo>
                    <a:pt x="118122" y="505460"/>
                  </a:lnTo>
                  <a:lnTo>
                    <a:pt x="116509" y="505460"/>
                  </a:lnTo>
                  <a:lnTo>
                    <a:pt x="117513" y="504190"/>
                  </a:lnTo>
                  <a:lnTo>
                    <a:pt x="119113" y="502920"/>
                  </a:lnTo>
                  <a:lnTo>
                    <a:pt x="119075" y="504190"/>
                  </a:lnTo>
                  <a:lnTo>
                    <a:pt x="119316" y="502920"/>
                  </a:lnTo>
                  <a:lnTo>
                    <a:pt x="119773" y="500380"/>
                  </a:lnTo>
                  <a:lnTo>
                    <a:pt x="113626" y="500380"/>
                  </a:lnTo>
                  <a:lnTo>
                    <a:pt x="114820" y="499110"/>
                  </a:lnTo>
                  <a:lnTo>
                    <a:pt x="116014" y="497840"/>
                  </a:lnTo>
                  <a:lnTo>
                    <a:pt x="116382" y="497840"/>
                  </a:lnTo>
                  <a:lnTo>
                    <a:pt x="112877" y="494030"/>
                  </a:lnTo>
                  <a:lnTo>
                    <a:pt x="113284" y="499110"/>
                  </a:lnTo>
                  <a:lnTo>
                    <a:pt x="108204" y="496570"/>
                  </a:lnTo>
                  <a:lnTo>
                    <a:pt x="112801" y="492760"/>
                  </a:lnTo>
                  <a:lnTo>
                    <a:pt x="114325" y="491490"/>
                  </a:lnTo>
                  <a:lnTo>
                    <a:pt x="111188" y="492760"/>
                  </a:lnTo>
                  <a:lnTo>
                    <a:pt x="111074" y="491490"/>
                  </a:lnTo>
                  <a:lnTo>
                    <a:pt x="110959" y="490220"/>
                  </a:lnTo>
                  <a:lnTo>
                    <a:pt x="112204" y="490220"/>
                  </a:lnTo>
                  <a:lnTo>
                    <a:pt x="109842" y="489115"/>
                  </a:lnTo>
                  <a:lnTo>
                    <a:pt x="109804" y="489483"/>
                  </a:lnTo>
                  <a:lnTo>
                    <a:pt x="111036" y="491490"/>
                  </a:lnTo>
                  <a:lnTo>
                    <a:pt x="108724" y="491490"/>
                  </a:lnTo>
                  <a:lnTo>
                    <a:pt x="109728" y="489343"/>
                  </a:lnTo>
                  <a:lnTo>
                    <a:pt x="109842" y="489115"/>
                  </a:lnTo>
                  <a:lnTo>
                    <a:pt x="109918" y="488950"/>
                  </a:lnTo>
                  <a:lnTo>
                    <a:pt x="110515" y="487680"/>
                  </a:lnTo>
                  <a:lnTo>
                    <a:pt x="104927" y="485140"/>
                  </a:lnTo>
                  <a:lnTo>
                    <a:pt x="106654" y="484174"/>
                  </a:lnTo>
                  <a:lnTo>
                    <a:pt x="106032" y="483870"/>
                  </a:lnTo>
                  <a:lnTo>
                    <a:pt x="107289" y="483209"/>
                  </a:lnTo>
                  <a:lnTo>
                    <a:pt x="107594" y="483654"/>
                  </a:lnTo>
                  <a:lnTo>
                    <a:pt x="109486" y="482600"/>
                  </a:lnTo>
                  <a:lnTo>
                    <a:pt x="108483" y="482600"/>
                  </a:lnTo>
                  <a:lnTo>
                    <a:pt x="110947" y="481330"/>
                  </a:lnTo>
                  <a:lnTo>
                    <a:pt x="103936" y="481330"/>
                  </a:lnTo>
                  <a:lnTo>
                    <a:pt x="105067" y="478790"/>
                  </a:lnTo>
                  <a:lnTo>
                    <a:pt x="105638" y="477520"/>
                  </a:lnTo>
                  <a:lnTo>
                    <a:pt x="104521" y="477520"/>
                  </a:lnTo>
                  <a:lnTo>
                    <a:pt x="105676" y="476250"/>
                  </a:lnTo>
                  <a:lnTo>
                    <a:pt x="109143" y="472440"/>
                  </a:lnTo>
                  <a:lnTo>
                    <a:pt x="107721" y="471170"/>
                  </a:lnTo>
                  <a:lnTo>
                    <a:pt x="104063" y="472440"/>
                  </a:lnTo>
                  <a:lnTo>
                    <a:pt x="104279" y="471170"/>
                  </a:lnTo>
                  <a:lnTo>
                    <a:pt x="104952" y="467360"/>
                  </a:lnTo>
                  <a:lnTo>
                    <a:pt x="103873" y="466090"/>
                  </a:lnTo>
                  <a:lnTo>
                    <a:pt x="102793" y="464820"/>
                  </a:lnTo>
                  <a:lnTo>
                    <a:pt x="104076" y="464820"/>
                  </a:lnTo>
                  <a:lnTo>
                    <a:pt x="103403" y="458470"/>
                  </a:lnTo>
                  <a:lnTo>
                    <a:pt x="103835" y="455930"/>
                  </a:lnTo>
                  <a:lnTo>
                    <a:pt x="104013" y="454875"/>
                  </a:lnTo>
                  <a:lnTo>
                    <a:pt x="100825" y="455930"/>
                  </a:lnTo>
                  <a:lnTo>
                    <a:pt x="100774" y="453390"/>
                  </a:lnTo>
                  <a:lnTo>
                    <a:pt x="100749" y="452120"/>
                  </a:lnTo>
                  <a:lnTo>
                    <a:pt x="99529" y="449580"/>
                  </a:lnTo>
                  <a:lnTo>
                    <a:pt x="102730" y="449580"/>
                  </a:lnTo>
                  <a:lnTo>
                    <a:pt x="103835" y="450646"/>
                  </a:lnTo>
                  <a:lnTo>
                    <a:pt x="103733" y="449580"/>
                  </a:lnTo>
                  <a:lnTo>
                    <a:pt x="103606" y="448310"/>
                  </a:lnTo>
                  <a:lnTo>
                    <a:pt x="101549" y="448310"/>
                  </a:lnTo>
                  <a:lnTo>
                    <a:pt x="100876" y="447040"/>
                  </a:lnTo>
                  <a:lnTo>
                    <a:pt x="103797" y="447040"/>
                  </a:lnTo>
                  <a:lnTo>
                    <a:pt x="103162" y="444500"/>
                  </a:lnTo>
                  <a:lnTo>
                    <a:pt x="99479" y="441960"/>
                  </a:lnTo>
                  <a:lnTo>
                    <a:pt x="100749" y="438150"/>
                  </a:lnTo>
                  <a:lnTo>
                    <a:pt x="98056" y="438150"/>
                  </a:lnTo>
                  <a:lnTo>
                    <a:pt x="93891" y="441960"/>
                  </a:lnTo>
                  <a:lnTo>
                    <a:pt x="91427" y="438150"/>
                  </a:lnTo>
                  <a:lnTo>
                    <a:pt x="92837" y="438150"/>
                  </a:lnTo>
                  <a:lnTo>
                    <a:pt x="94830" y="437108"/>
                  </a:lnTo>
                  <a:lnTo>
                    <a:pt x="94615" y="436880"/>
                  </a:lnTo>
                  <a:lnTo>
                    <a:pt x="95135" y="436880"/>
                  </a:lnTo>
                  <a:lnTo>
                    <a:pt x="95262" y="436880"/>
                  </a:lnTo>
                  <a:lnTo>
                    <a:pt x="97802" y="438150"/>
                  </a:lnTo>
                  <a:lnTo>
                    <a:pt x="98386" y="436257"/>
                  </a:lnTo>
                  <a:lnTo>
                    <a:pt x="98818" y="436880"/>
                  </a:lnTo>
                  <a:lnTo>
                    <a:pt x="98907" y="435610"/>
                  </a:lnTo>
                  <a:lnTo>
                    <a:pt x="99009" y="434340"/>
                  </a:lnTo>
                  <a:lnTo>
                    <a:pt x="100012" y="433070"/>
                  </a:lnTo>
                  <a:lnTo>
                    <a:pt x="101485" y="431800"/>
                  </a:lnTo>
                  <a:lnTo>
                    <a:pt x="98894" y="431800"/>
                  </a:lnTo>
                  <a:lnTo>
                    <a:pt x="98894" y="434340"/>
                  </a:lnTo>
                  <a:lnTo>
                    <a:pt x="97942" y="435610"/>
                  </a:lnTo>
                  <a:lnTo>
                    <a:pt x="98094" y="435825"/>
                  </a:lnTo>
                  <a:lnTo>
                    <a:pt x="95618" y="436880"/>
                  </a:lnTo>
                  <a:lnTo>
                    <a:pt x="95681" y="435610"/>
                  </a:lnTo>
                  <a:lnTo>
                    <a:pt x="97726" y="435610"/>
                  </a:lnTo>
                  <a:lnTo>
                    <a:pt x="97015" y="434340"/>
                  </a:lnTo>
                  <a:lnTo>
                    <a:pt x="98894" y="434340"/>
                  </a:lnTo>
                  <a:lnTo>
                    <a:pt x="98894" y="431800"/>
                  </a:lnTo>
                  <a:lnTo>
                    <a:pt x="98336" y="431800"/>
                  </a:lnTo>
                  <a:lnTo>
                    <a:pt x="97840" y="427990"/>
                  </a:lnTo>
                  <a:lnTo>
                    <a:pt x="100685" y="430530"/>
                  </a:lnTo>
                  <a:lnTo>
                    <a:pt x="101536" y="427990"/>
                  </a:lnTo>
                  <a:lnTo>
                    <a:pt x="100025" y="427990"/>
                  </a:lnTo>
                  <a:lnTo>
                    <a:pt x="101295" y="425450"/>
                  </a:lnTo>
                  <a:lnTo>
                    <a:pt x="99555" y="425450"/>
                  </a:lnTo>
                  <a:lnTo>
                    <a:pt x="100342" y="424180"/>
                  </a:lnTo>
                  <a:lnTo>
                    <a:pt x="98742" y="422910"/>
                  </a:lnTo>
                  <a:lnTo>
                    <a:pt x="99021" y="420370"/>
                  </a:lnTo>
                  <a:lnTo>
                    <a:pt x="99288" y="417830"/>
                  </a:lnTo>
                  <a:lnTo>
                    <a:pt x="96164" y="419100"/>
                  </a:lnTo>
                  <a:lnTo>
                    <a:pt x="95973" y="420370"/>
                  </a:lnTo>
                  <a:lnTo>
                    <a:pt x="95821" y="420370"/>
                  </a:lnTo>
                  <a:lnTo>
                    <a:pt x="94145" y="417830"/>
                  </a:lnTo>
                  <a:lnTo>
                    <a:pt x="92456" y="415290"/>
                  </a:lnTo>
                  <a:lnTo>
                    <a:pt x="96774" y="410210"/>
                  </a:lnTo>
                  <a:lnTo>
                    <a:pt x="95300" y="405130"/>
                  </a:lnTo>
                  <a:lnTo>
                    <a:pt x="96329" y="405130"/>
                  </a:lnTo>
                  <a:lnTo>
                    <a:pt x="95707" y="403860"/>
                  </a:lnTo>
                  <a:lnTo>
                    <a:pt x="95084" y="402590"/>
                  </a:lnTo>
                  <a:lnTo>
                    <a:pt x="95478" y="398780"/>
                  </a:lnTo>
                  <a:lnTo>
                    <a:pt x="94335" y="397510"/>
                  </a:lnTo>
                  <a:lnTo>
                    <a:pt x="93205" y="396240"/>
                  </a:lnTo>
                  <a:lnTo>
                    <a:pt x="95046" y="394970"/>
                  </a:lnTo>
                  <a:lnTo>
                    <a:pt x="96278" y="394970"/>
                  </a:lnTo>
                  <a:lnTo>
                    <a:pt x="95453" y="392430"/>
                  </a:lnTo>
                  <a:lnTo>
                    <a:pt x="94246" y="392430"/>
                  </a:lnTo>
                  <a:lnTo>
                    <a:pt x="96024" y="388620"/>
                  </a:lnTo>
                  <a:lnTo>
                    <a:pt x="97383" y="390575"/>
                  </a:lnTo>
                  <a:lnTo>
                    <a:pt x="97447" y="390080"/>
                  </a:lnTo>
                  <a:lnTo>
                    <a:pt x="97472" y="390702"/>
                  </a:lnTo>
                  <a:lnTo>
                    <a:pt x="97790" y="391160"/>
                  </a:lnTo>
                  <a:lnTo>
                    <a:pt x="97726" y="390042"/>
                  </a:lnTo>
                  <a:lnTo>
                    <a:pt x="97523" y="390575"/>
                  </a:lnTo>
                  <a:lnTo>
                    <a:pt x="97637" y="388620"/>
                  </a:lnTo>
                  <a:lnTo>
                    <a:pt x="97726" y="390042"/>
                  </a:lnTo>
                  <a:lnTo>
                    <a:pt x="98247" y="388620"/>
                  </a:lnTo>
                  <a:lnTo>
                    <a:pt x="99910" y="388620"/>
                  </a:lnTo>
                  <a:lnTo>
                    <a:pt x="97142" y="384810"/>
                  </a:lnTo>
                  <a:lnTo>
                    <a:pt x="99771" y="386080"/>
                  </a:lnTo>
                  <a:lnTo>
                    <a:pt x="100012" y="384810"/>
                  </a:lnTo>
                  <a:lnTo>
                    <a:pt x="100266" y="383540"/>
                  </a:lnTo>
                  <a:lnTo>
                    <a:pt x="100507" y="382270"/>
                  </a:lnTo>
                  <a:lnTo>
                    <a:pt x="99733" y="381000"/>
                  </a:lnTo>
                  <a:lnTo>
                    <a:pt x="97815" y="383540"/>
                  </a:lnTo>
                  <a:lnTo>
                    <a:pt x="97459" y="382270"/>
                  </a:lnTo>
                  <a:lnTo>
                    <a:pt x="97955" y="379730"/>
                  </a:lnTo>
                  <a:lnTo>
                    <a:pt x="101434" y="379730"/>
                  </a:lnTo>
                  <a:lnTo>
                    <a:pt x="102323" y="375920"/>
                  </a:lnTo>
                  <a:lnTo>
                    <a:pt x="100609" y="372110"/>
                  </a:lnTo>
                  <a:lnTo>
                    <a:pt x="99453" y="368300"/>
                  </a:lnTo>
                  <a:lnTo>
                    <a:pt x="99669" y="368084"/>
                  </a:lnTo>
                  <a:lnTo>
                    <a:pt x="97345" y="367030"/>
                  </a:lnTo>
                  <a:lnTo>
                    <a:pt x="97955" y="364490"/>
                  </a:lnTo>
                  <a:lnTo>
                    <a:pt x="99695" y="363626"/>
                  </a:lnTo>
                  <a:lnTo>
                    <a:pt x="100063" y="367690"/>
                  </a:lnTo>
                  <a:lnTo>
                    <a:pt x="101993" y="365760"/>
                  </a:lnTo>
                  <a:lnTo>
                    <a:pt x="99923" y="363512"/>
                  </a:lnTo>
                  <a:lnTo>
                    <a:pt x="100520" y="363220"/>
                  </a:lnTo>
                  <a:lnTo>
                    <a:pt x="103085" y="361950"/>
                  </a:lnTo>
                  <a:lnTo>
                    <a:pt x="103200" y="360680"/>
                  </a:lnTo>
                  <a:lnTo>
                    <a:pt x="105448" y="356870"/>
                  </a:lnTo>
                  <a:lnTo>
                    <a:pt x="98425" y="356870"/>
                  </a:lnTo>
                  <a:lnTo>
                    <a:pt x="99529" y="354330"/>
                  </a:lnTo>
                  <a:lnTo>
                    <a:pt x="100088" y="353060"/>
                  </a:lnTo>
                  <a:lnTo>
                    <a:pt x="98806" y="354330"/>
                  </a:lnTo>
                  <a:lnTo>
                    <a:pt x="95453" y="354330"/>
                  </a:lnTo>
                  <a:lnTo>
                    <a:pt x="94843" y="351790"/>
                  </a:lnTo>
                  <a:lnTo>
                    <a:pt x="94538" y="350520"/>
                  </a:lnTo>
                  <a:lnTo>
                    <a:pt x="95250" y="347980"/>
                  </a:lnTo>
                  <a:lnTo>
                    <a:pt x="100025" y="347980"/>
                  </a:lnTo>
                  <a:lnTo>
                    <a:pt x="100863" y="350520"/>
                  </a:lnTo>
                  <a:lnTo>
                    <a:pt x="100088" y="350520"/>
                  </a:lnTo>
                  <a:lnTo>
                    <a:pt x="100457" y="351790"/>
                  </a:lnTo>
                  <a:lnTo>
                    <a:pt x="100888" y="353060"/>
                  </a:lnTo>
                  <a:lnTo>
                    <a:pt x="102311" y="351790"/>
                  </a:lnTo>
                  <a:lnTo>
                    <a:pt x="101104" y="351790"/>
                  </a:lnTo>
                  <a:lnTo>
                    <a:pt x="102489" y="350520"/>
                  </a:lnTo>
                  <a:lnTo>
                    <a:pt x="102666" y="347091"/>
                  </a:lnTo>
                  <a:lnTo>
                    <a:pt x="102870" y="346837"/>
                  </a:lnTo>
                  <a:lnTo>
                    <a:pt x="104635" y="347980"/>
                  </a:lnTo>
                  <a:lnTo>
                    <a:pt x="103809" y="345744"/>
                  </a:lnTo>
                  <a:lnTo>
                    <a:pt x="104063" y="345440"/>
                  </a:lnTo>
                  <a:lnTo>
                    <a:pt x="102590" y="342900"/>
                  </a:lnTo>
                  <a:lnTo>
                    <a:pt x="104203" y="339090"/>
                  </a:lnTo>
                  <a:lnTo>
                    <a:pt x="103441" y="340360"/>
                  </a:lnTo>
                  <a:lnTo>
                    <a:pt x="101942" y="340360"/>
                  </a:lnTo>
                  <a:lnTo>
                    <a:pt x="102019" y="339090"/>
                  </a:lnTo>
                  <a:lnTo>
                    <a:pt x="103441" y="336550"/>
                  </a:lnTo>
                  <a:lnTo>
                    <a:pt x="104152" y="335280"/>
                  </a:lnTo>
                  <a:lnTo>
                    <a:pt x="99949" y="336550"/>
                  </a:lnTo>
                  <a:lnTo>
                    <a:pt x="99822" y="334010"/>
                  </a:lnTo>
                  <a:lnTo>
                    <a:pt x="101955" y="331470"/>
                  </a:lnTo>
                  <a:lnTo>
                    <a:pt x="104190" y="335280"/>
                  </a:lnTo>
                  <a:lnTo>
                    <a:pt x="103111" y="331470"/>
                  </a:lnTo>
                  <a:lnTo>
                    <a:pt x="104686" y="328930"/>
                  </a:lnTo>
                  <a:lnTo>
                    <a:pt x="107315" y="331470"/>
                  </a:lnTo>
                  <a:lnTo>
                    <a:pt x="105410" y="328930"/>
                  </a:lnTo>
                  <a:lnTo>
                    <a:pt x="109753" y="326390"/>
                  </a:lnTo>
                  <a:lnTo>
                    <a:pt x="110451" y="325120"/>
                  </a:lnTo>
                  <a:lnTo>
                    <a:pt x="111188" y="326390"/>
                  </a:lnTo>
                  <a:lnTo>
                    <a:pt x="110756" y="325120"/>
                  </a:lnTo>
                  <a:lnTo>
                    <a:pt x="111023" y="323850"/>
                  </a:lnTo>
                  <a:lnTo>
                    <a:pt x="108991" y="323850"/>
                  </a:lnTo>
                  <a:lnTo>
                    <a:pt x="109131" y="322580"/>
                  </a:lnTo>
                  <a:lnTo>
                    <a:pt x="110147" y="322580"/>
                  </a:lnTo>
                  <a:lnTo>
                    <a:pt x="108686" y="321310"/>
                  </a:lnTo>
                  <a:lnTo>
                    <a:pt x="105943" y="322580"/>
                  </a:lnTo>
                  <a:lnTo>
                    <a:pt x="104038" y="320040"/>
                  </a:lnTo>
                  <a:lnTo>
                    <a:pt x="105460" y="318770"/>
                  </a:lnTo>
                  <a:lnTo>
                    <a:pt x="104863" y="320040"/>
                  </a:lnTo>
                  <a:lnTo>
                    <a:pt x="109969" y="316230"/>
                  </a:lnTo>
                  <a:lnTo>
                    <a:pt x="109969" y="318414"/>
                  </a:lnTo>
                  <a:lnTo>
                    <a:pt x="110413" y="317500"/>
                  </a:lnTo>
                  <a:lnTo>
                    <a:pt x="111125" y="317500"/>
                  </a:lnTo>
                  <a:lnTo>
                    <a:pt x="111366" y="318096"/>
                  </a:lnTo>
                  <a:lnTo>
                    <a:pt x="111366" y="317766"/>
                  </a:lnTo>
                  <a:lnTo>
                    <a:pt x="111226" y="317487"/>
                  </a:lnTo>
                  <a:lnTo>
                    <a:pt x="114782" y="314960"/>
                  </a:lnTo>
                  <a:lnTo>
                    <a:pt x="107835" y="316230"/>
                  </a:lnTo>
                  <a:lnTo>
                    <a:pt x="108229" y="313690"/>
                  </a:lnTo>
                  <a:lnTo>
                    <a:pt x="108623" y="311150"/>
                  </a:lnTo>
                  <a:lnTo>
                    <a:pt x="110350" y="312420"/>
                  </a:lnTo>
                  <a:lnTo>
                    <a:pt x="110871" y="312077"/>
                  </a:lnTo>
                  <a:lnTo>
                    <a:pt x="108788" y="311150"/>
                  </a:lnTo>
                  <a:lnTo>
                    <a:pt x="107645" y="308610"/>
                  </a:lnTo>
                  <a:lnTo>
                    <a:pt x="109512" y="306070"/>
                  </a:lnTo>
                  <a:lnTo>
                    <a:pt x="107073" y="306070"/>
                  </a:lnTo>
                  <a:lnTo>
                    <a:pt x="107480" y="304800"/>
                  </a:lnTo>
                  <a:lnTo>
                    <a:pt x="106654" y="305904"/>
                  </a:lnTo>
                  <a:lnTo>
                    <a:pt x="106654" y="316230"/>
                  </a:lnTo>
                  <a:lnTo>
                    <a:pt x="105460" y="318757"/>
                  </a:lnTo>
                  <a:lnTo>
                    <a:pt x="104381" y="317500"/>
                  </a:lnTo>
                  <a:lnTo>
                    <a:pt x="103301" y="316230"/>
                  </a:lnTo>
                  <a:lnTo>
                    <a:pt x="106654" y="316230"/>
                  </a:lnTo>
                  <a:lnTo>
                    <a:pt x="106654" y="305904"/>
                  </a:lnTo>
                  <a:lnTo>
                    <a:pt x="106527" y="306070"/>
                  </a:lnTo>
                  <a:lnTo>
                    <a:pt x="104800" y="304800"/>
                  </a:lnTo>
                  <a:lnTo>
                    <a:pt x="105257" y="303530"/>
                  </a:lnTo>
                  <a:lnTo>
                    <a:pt x="105016" y="302260"/>
                  </a:lnTo>
                  <a:lnTo>
                    <a:pt x="103606" y="300990"/>
                  </a:lnTo>
                  <a:lnTo>
                    <a:pt x="110655" y="299720"/>
                  </a:lnTo>
                  <a:lnTo>
                    <a:pt x="109029" y="295910"/>
                  </a:lnTo>
                  <a:lnTo>
                    <a:pt x="110515" y="294640"/>
                  </a:lnTo>
                  <a:lnTo>
                    <a:pt x="112483" y="297180"/>
                  </a:lnTo>
                  <a:lnTo>
                    <a:pt x="113538" y="295910"/>
                  </a:lnTo>
                  <a:lnTo>
                    <a:pt x="112953" y="294640"/>
                  </a:lnTo>
                  <a:lnTo>
                    <a:pt x="112369" y="293370"/>
                  </a:lnTo>
                  <a:lnTo>
                    <a:pt x="111785" y="292100"/>
                  </a:lnTo>
                  <a:lnTo>
                    <a:pt x="112052" y="292100"/>
                  </a:lnTo>
                  <a:lnTo>
                    <a:pt x="110032" y="289445"/>
                  </a:lnTo>
                  <a:lnTo>
                    <a:pt x="110032" y="292100"/>
                  </a:lnTo>
                  <a:lnTo>
                    <a:pt x="109423" y="293370"/>
                  </a:lnTo>
                  <a:lnTo>
                    <a:pt x="108585" y="292100"/>
                  </a:lnTo>
                  <a:lnTo>
                    <a:pt x="108165" y="291465"/>
                  </a:lnTo>
                  <a:lnTo>
                    <a:pt x="109461" y="291071"/>
                  </a:lnTo>
                  <a:lnTo>
                    <a:pt x="109423" y="290842"/>
                  </a:lnTo>
                  <a:lnTo>
                    <a:pt x="109524" y="291045"/>
                  </a:lnTo>
                  <a:lnTo>
                    <a:pt x="110032" y="292100"/>
                  </a:lnTo>
                  <a:lnTo>
                    <a:pt x="110032" y="289445"/>
                  </a:lnTo>
                  <a:lnTo>
                    <a:pt x="109156" y="288290"/>
                  </a:lnTo>
                  <a:lnTo>
                    <a:pt x="108800" y="289560"/>
                  </a:lnTo>
                  <a:lnTo>
                    <a:pt x="108991" y="289941"/>
                  </a:lnTo>
                  <a:lnTo>
                    <a:pt x="108445" y="289560"/>
                  </a:lnTo>
                  <a:lnTo>
                    <a:pt x="108318" y="289471"/>
                  </a:lnTo>
                  <a:lnTo>
                    <a:pt x="108318" y="290830"/>
                  </a:lnTo>
                  <a:lnTo>
                    <a:pt x="107911" y="291071"/>
                  </a:lnTo>
                  <a:lnTo>
                    <a:pt x="107746" y="290830"/>
                  </a:lnTo>
                  <a:lnTo>
                    <a:pt x="108318" y="290830"/>
                  </a:lnTo>
                  <a:lnTo>
                    <a:pt x="108318" y="289471"/>
                  </a:lnTo>
                  <a:lnTo>
                    <a:pt x="104863" y="287020"/>
                  </a:lnTo>
                  <a:lnTo>
                    <a:pt x="107886" y="284480"/>
                  </a:lnTo>
                  <a:lnTo>
                    <a:pt x="113931" y="285750"/>
                  </a:lnTo>
                  <a:lnTo>
                    <a:pt x="115684" y="284480"/>
                  </a:lnTo>
                  <a:lnTo>
                    <a:pt x="117449" y="283210"/>
                  </a:lnTo>
                  <a:lnTo>
                    <a:pt x="113550" y="279400"/>
                  </a:lnTo>
                  <a:lnTo>
                    <a:pt x="112255" y="278130"/>
                  </a:lnTo>
                  <a:lnTo>
                    <a:pt x="114185" y="274320"/>
                  </a:lnTo>
                  <a:lnTo>
                    <a:pt x="114833" y="273050"/>
                  </a:lnTo>
                  <a:lnTo>
                    <a:pt x="113449" y="274320"/>
                  </a:lnTo>
                  <a:lnTo>
                    <a:pt x="111175" y="274320"/>
                  </a:lnTo>
                  <a:lnTo>
                    <a:pt x="113766" y="271780"/>
                  </a:lnTo>
                  <a:lnTo>
                    <a:pt x="113157" y="269240"/>
                  </a:lnTo>
                  <a:lnTo>
                    <a:pt x="115138" y="270510"/>
                  </a:lnTo>
                  <a:lnTo>
                    <a:pt x="116090" y="269240"/>
                  </a:lnTo>
                  <a:lnTo>
                    <a:pt x="118440" y="265430"/>
                  </a:lnTo>
                  <a:lnTo>
                    <a:pt x="114503" y="264160"/>
                  </a:lnTo>
                  <a:lnTo>
                    <a:pt x="117652" y="262890"/>
                  </a:lnTo>
                  <a:lnTo>
                    <a:pt x="119621" y="257810"/>
                  </a:lnTo>
                  <a:lnTo>
                    <a:pt x="112915" y="256540"/>
                  </a:lnTo>
                  <a:lnTo>
                    <a:pt x="114465" y="252730"/>
                  </a:lnTo>
                  <a:lnTo>
                    <a:pt x="116395" y="254000"/>
                  </a:lnTo>
                  <a:lnTo>
                    <a:pt x="118224" y="252730"/>
                  </a:lnTo>
                  <a:lnTo>
                    <a:pt x="119214" y="255270"/>
                  </a:lnTo>
                  <a:lnTo>
                    <a:pt x="119519" y="254000"/>
                  </a:lnTo>
                  <a:lnTo>
                    <a:pt x="120142" y="252730"/>
                  </a:lnTo>
                  <a:lnTo>
                    <a:pt x="116827" y="248920"/>
                  </a:lnTo>
                  <a:lnTo>
                    <a:pt x="119011" y="247650"/>
                  </a:lnTo>
                  <a:lnTo>
                    <a:pt x="118237" y="247650"/>
                  </a:lnTo>
                  <a:lnTo>
                    <a:pt x="116166" y="246380"/>
                  </a:lnTo>
                  <a:lnTo>
                    <a:pt x="116662" y="245110"/>
                  </a:lnTo>
                  <a:lnTo>
                    <a:pt x="116738" y="243840"/>
                  </a:lnTo>
                  <a:lnTo>
                    <a:pt x="116801" y="242570"/>
                  </a:lnTo>
                  <a:lnTo>
                    <a:pt x="114287" y="243840"/>
                  </a:lnTo>
                  <a:lnTo>
                    <a:pt x="121475" y="240030"/>
                  </a:lnTo>
                  <a:close/>
                </a:path>
                <a:path w="186689" h="630555">
                  <a:moveTo>
                    <a:pt x="121615" y="524510"/>
                  </a:moveTo>
                  <a:lnTo>
                    <a:pt x="121602" y="523557"/>
                  </a:lnTo>
                  <a:lnTo>
                    <a:pt x="119824" y="524510"/>
                  </a:lnTo>
                  <a:lnTo>
                    <a:pt x="121615" y="524510"/>
                  </a:lnTo>
                  <a:close/>
                </a:path>
                <a:path w="186689" h="630555">
                  <a:moveTo>
                    <a:pt x="122199" y="523240"/>
                  </a:moveTo>
                  <a:lnTo>
                    <a:pt x="121602" y="521970"/>
                  </a:lnTo>
                  <a:lnTo>
                    <a:pt x="121602" y="523557"/>
                  </a:lnTo>
                  <a:lnTo>
                    <a:pt x="122199" y="523240"/>
                  </a:lnTo>
                  <a:close/>
                </a:path>
                <a:path w="186689" h="630555">
                  <a:moveTo>
                    <a:pt x="124701" y="516890"/>
                  </a:moveTo>
                  <a:lnTo>
                    <a:pt x="116611" y="516890"/>
                  </a:lnTo>
                  <a:lnTo>
                    <a:pt x="112141" y="516890"/>
                  </a:lnTo>
                  <a:lnTo>
                    <a:pt x="113995" y="518160"/>
                  </a:lnTo>
                  <a:lnTo>
                    <a:pt x="116649" y="519430"/>
                  </a:lnTo>
                  <a:lnTo>
                    <a:pt x="118478" y="520700"/>
                  </a:lnTo>
                  <a:lnTo>
                    <a:pt x="120383" y="520700"/>
                  </a:lnTo>
                  <a:lnTo>
                    <a:pt x="124701" y="516890"/>
                  </a:lnTo>
                  <a:close/>
                </a:path>
                <a:path w="186689" h="630555">
                  <a:moveTo>
                    <a:pt x="125552" y="234442"/>
                  </a:moveTo>
                  <a:lnTo>
                    <a:pt x="124929" y="232537"/>
                  </a:lnTo>
                  <a:lnTo>
                    <a:pt x="121615" y="232308"/>
                  </a:lnTo>
                  <a:lnTo>
                    <a:pt x="121970" y="233451"/>
                  </a:lnTo>
                  <a:lnTo>
                    <a:pt x="125552" y="234442"/>
                  </a:lnTo>
                  <a:close/>
                </a:path>
                <a:path w="186689" h="630555">
                  <a:moveTo>
                    <a:pt x="127406" y="188683"/>
                  </a:moveTo>
                  <a:lnTo>
                    <a:pt x="126034" y="187960"/>
                  </a:lnTo>
                  <a:lnTo>
                    <a:pt x="126123" y="189064"/>
                  </a:lnTo>
                  <a:lnTo>
                    <a:pt x="127406" y="188683"/>
                  </a:lnTo>
                  <a:close/>
                </a:path>
                <a:path w="186689" h="630555">
                  <a:moveTo>
                    <a:pt x="128117" y="533628"/>
                  </a:moveTo>
                  <a:lnTo>
                    <a:pt x="127139" y="532879"/>
                  </a:lnTo>
                  <a:lnTo>
                    <a:pt x="123875" y="534250"/>
                  </a:lnTo>
                  <a:lnTo>
                    <a:pt x="125679" y="535241"/>
                  </a:lnTo>
                  <a:lnTo>
                    <a:pt x="126644" y="535025"/>
                  </a:lnTo>
                  <a:lnTo>
                    <a:pt x="128117" y="533628"/>
                  </a:lnTo>
                  <a:close/>
                </a:path>
                <a:path w="186689" h="630555">
                  <a:moveTo>
                    <a:pt x="128358" y="528193"/>
                  </a:moveTo>
                  <a:lnTo>
                    <a:pt x="127406" y="526592"/>
                  </a:lnTo>
                  <a:lnTo>
                    <a:pt x="124421" y="526186"/>
                  </a:lnTo>
                  <a:lnTo>
                    <a:pt x="124802" y="525386"/>
                  </a:lnTo>
                  <a:lnTo>
                    <a:pt x="125793" y="525233"/>
                  </a:lnTo>
                  <a:lnTo>
                    <a:pt x="126377" y="524954"/>
                  </a:lnTo>
                  <a:lnTo>
                    <a:pt x="124218" y="524789"/>
                  </a:lnTo>
                  <a:lnTo>
                    <a:pt x="120840" y="525081"/>
                  </a:lnTo>
                  <a:lnTo>
                    <a:pt x="118719" y="527608"/>
                  </a:lnTo>
                  <a:lnTo>
                    <a:pt x="122275" y="526897"/>
                  </a:lnTo>
                  <a:lnTo>
                    <a:pt x="121310" y="527964"/>
                  </a:lnTo>
                  <a:lnTo>
                    <a:pt x="125425" y="526935"/>
                  </a:lnTo>
                  <a:lnTo>
                    <a:pt x="126403" y="527659"/>
                  </a:lnTo>
                  <a:lnTo>
                    <a:pt x="125666" y="529259"/>
                  </a:lnTo>
                  <a:lnTo>
                    <a:pt x="124523" y="529831"/>
                  </a:lnTo>
                  <a:lnTo>
                    <a:pt x="125488" y="529666"/>
                  </a:lnTo>
                  <a:lnTo>
                    <a:pt x="124955" y="531799"/>
                  </a:lnTo>
                  <a:lnTo>
                    <a:pt x="127076" y="531050"/>
                  </a:lnTo>
                  <a:lnTo>
                    <a:pt x="128358" y="528193"/>
                  </a:lnTo>
                  <a:close/>
                </a:path>
                <a:path w="186689" h="630555">
                  <a:moveTo>
                    <a:pt x="129921" y="189230"/>
                  </a:moveTo>
                  <a:lnTo>
                    <a:pt x="129819" y="187960"/>
                  </a:lnTo>
                  <a:lnTo>
                    <a:pt x="127406" y="188683"/>
                  </a:lnTo>
                  <a:lnTo>
                    <a:pt x="128460" y="189230"/>
                  </a:lnTo>
                  <a:lnTo>
                    <a:pt x="129921" y="189230"/>
                  </a:lnTo>
                  <a:close/>
                </a:path>
                <a:path w="186689" h="630555">
                  <a:moveTo>
                    <a:pt x="135140" y="185420"/>
                  </a:moveTo>
                  <a:lnTo>
                    <a:pt x="131699" y="182880"/>
                  </a:lnTo>
                  <a:lnTo>
                    <a:pt x="132600" y="181610"/>
                  </a:lnTo>
                  <a:lnTo>
                    <a:pt x="134162" y="181610"/>
                  </a:lnTo>
                  <a:lnTo>
                    <a:pt x="134239" y="180340"/>
                  </a:lnTo>
                  <a:lnTo>
                    <a:pt x="112141" y="180340"/>
                  </a:lnTo>
                  <a:lnTo>
                    <a:pt x="109105" y="180340"/>
                  </a:lnTo>
                  <a:lnTo>
                    <a:pt x="109575" y="185420"/>
                  </a:lnTo>
                  <a:lnTo>
                    <a:pt x="108483" y="191770"/>
                  </a:lnTo>
                  <a:lnTo>
                    <a:pt x="107454" y="198120"/>
                  </a:lnTo>
                  <a:lnTo>
                    <a:pt x="107365" y="205740"/>
                  </a:lnTo>
                  <a:lnTo>
                    <a:pt x="106680" y="204470"/>
                  </a:lnTo>
                  <a:lnTo>
                    <a:pt x="106400" y="204470"/>
                  </a:lnTo>
                  <a:lnTo>
                    <a:pt x="106400" y="210820"/>
                  </a:lnTo>
                  <a:lnTo>
                    <a:pt x="105892" y="212090"/>
                  </a:lnTo>
                  <a:lnTo>
                    <a:pt x="104508" y="210820"/>
                  </a:lnTo>
                  <a:lnTo>
                    <a:pt x="106400" y="210820"/>
                  </a:lnTo>
                  <a:lnTo>
                    <a:pt x="106400" y="204470"/>
                  </a:lnTo>
                  <a:lnTo>
                    <a:pt x="105664" y="204470"/>
                  </a:lnTo>
                  <a:lnTo>
                    <a:pt x="105841" y="203200"/>
                  </a:lnTo>
                  <a:lnTo>
                    <a:pt x="103009" y="205740"/>
                  </a:lnTo>
                  <a:lnTo>
                    <a:pt x="104394" y="210820"/>
                  </a:lnTo>
                  <a:lnTo>
                    <a:pt x="103327" y="210820"/>
                  </a:lnTo>
                  <a:lnTo>
                    <a:pt x="101498" y="213360"/>
                  </a:lnTo>
                  <a:lnTo>
                    <a:pt x="105524" y="217170"/>
                  </a:lnTo>
                  <a:lnTo>
                    <a:pt x="103009" y="217170"/>
                  </a:lnTo>
                  <a:lnTo>
                    <a:pt x="100609" y="220980"/>
                  </a:lnTo>
                  <a:lnTo>
                    <a:pt x="103682" y="220980"/>
                  </a:lnTo>
                  <a:lnTo>
                    <a:pt x="101663" y="223520"/>
                  </a:lnTo>
                  <a:lnTo>
                    <a:pt x="103657" y="227330"/>
                  </a:lnTo>
                  <a:lnTo>
                    <a:pt x="101422" y="229870"/>
                  </a:lnTo>
                  <a:lnTo>
                    <a:pt x="104241" y="231140"/>
                  </a:lnTo>
                  <a:lnTo>
                    <a:pt x="98717" y="234950"/>
                  </a:lnTo>
                  <a:lnTo>
                    <a:pt x="118516" y="234950"/>
                  </a:lnTo>
                  <a:lnTo>
                    <a:pt x="116306" y="231140"/>
                  </a:lnTo>
                  <a:lnTo>
                    <a:pt x="122491" y="229870"/>
                  </a:lnTo>
                  <a:lnTo>
                    <a:pt x="122491" y="228879"/>
                  </a:lnTo>
                  <a:lnTo>
                    <a:pt x="122504" y="229374"/>
                  </a:lnTo>
                  <a:lnTo>
                    <a:pt x="123139" y="228460"/>
                  </a:lnTo>
                  <a:lnTo>
                    <a:pt x="122897" y="228523"/>
                  </a:lnTo>
                  <a:lnTo>
                    <a:pt x="122707" y="228625"/>
                  </a:lnTo>
                  <a:lnTo>
                    <a:pt x="122491" y="228701"/>
                  </a:lnTo>
                  <a:lnTo>
                    <a:pt x="122516" y="222250"/>
                  </a:lnTo>
                  <a:lnTo>
                    <a:pt x="122923" y="219710"/>
                  </a:lnTo>
                  <a:lnTo>
                    <a:pt x="123926" y="219710"/>
                  </a:lnTo>
                  <a:lnTo>
                    <a:pt x="123609" y="220980"/>
                  </a:lnTo>
                  <a:lnTo>
                    <a:pt x="124498" y="219710"/>
                  </a:lnTo>
                  <a:lnTo>
                    <a:pt x="126263" y="217170"/>
                  </a:lnTo>
                  <a:lnTo>
                    <a:pt x="118287" y="217170"/>
                  </a:lnTo>
                  <a:lnTo>
                    <a:pt x="121246" y="213360"/>
                  </a:lnTo>
                  <a:lnTo>
                    <a:pt x="124955" y="212090"/>
                  </a:lnTo>
                  <a:lnTo>
                    <a:pt x="122567" y="215900"/>
                  </a:lnTo>
                  <a:lnTo>
                    <a:pt x="124066" y="214630"/>
                  </a:lnTo>
                  <a:lnTo>
                    <a:pt x="130873" y="215900"/>
                  </a:lnTo>
                  <a:lnTo>
                    <a:pt x="129527" y="214630"/>
                  </a:lnTo>
                  <a:lnTo>
                    <a:pt x="124180" y="209550"/>
                  </a:lnTo>
                  <a:lnTo>
                    <a:pt x="128638" y="208280"/>
                  </a:lnTo>
                  <a:lnTo>
                    <a:pt x="128892" y="208280"/>
                  </a:lnTo>
                  <a:lnTo>
                    <a:pt x="131584" y="207010"/>
                  </a:lnTo>
                  <a:lnTo>
                    <a:pt x="130200" y="205740"/>
                  </a:lnTo>
                  <a:lnTo>
                    <a:pt x="127419" y="203200"/>
                  </a:lnTo>
                  <a:lnTo>
                    <a:pt x="128587" y="199390"/>
                  </a:lnTo>
                  <a:lnTo>
                    <a:pt x="129590" y="199390"/>
                  </a:lnTo>
                  <a:lnTo>
                    <a:pt x="126631" y="196850"/>
                  </a:lnTo>
                  <a:lnTo>
                    <a:pt x="126352" y="191770"/>
                  </a:lnTo>
                  <a:lnTo>
                    <a:pt x="126136" y="189230"/>
                  </a:lnTo>
                  <a:lnTo>
                    <a:pt x="126123" y="189064"/>
                  </a:lnTo>
                  <a:lnTo>
                    <a:pt x="125564" y="189230"/>
                  </a:lnTo>
                  <a:lnTo>
                    <a:pt x="125387" y="186690"/>
                  </a:lnTo>
                  <a:lnTo>
                    <a:pt x="127000" y="185420"/>
                  </a:lnTo>
                  <a:lnTo>
                    <a:pt x="128651" y="182880"/>
                  </a:lnTo>
                  <a:lnTo>
                    <a:pt x="131533" y="184150"/>
                  </a:lnTo>
                  <a:lnTo>
                    <a:pt x="131165" y="186690"/>
                  </a:lnTo>
                  <a:lnTo>
                    <a:pt x="135140" y="185420"/>
                  </a:lnTo>
                  <a:close/>
                </a:path>
                <a:path w="186689" h="630555">
                  <a:moveTo>
                    <a:pt x="136245" y="170205"/>
                  </a:moveTo>
                  <a:lnTo>
                    <a:pt x="134797" y="168897"/>
                  </a:lnTo>
                  <a:lnTo>
                    <a:pt x="134366" y="170230"/>
                  </a:lnTo>
                  <a:lnTo>
                    <a:pt x="132854" y="171373"/>
                  </a:lnTo>
                  <a:lnTo>
                    <a:pt x="133159" y="172123"/>
                  </a:lnTo>
                  <a:lnTo>
                    <a:pt x="134899" y="171729"/>
                  </a:lnTo>
                  <a:lnTo>
                    <a:pt x="136245" y="170205"/>
                  </a:lnTo>
                  <a:close/>
                </a:path>
                <a:path w="186689" h="630555">
                  <a:moveTo>
                    <a:pt x="141097" y="120078"/>
                  </a:moveTo>
                  <a:lnTo>
                    <a:pt x="140868" y="119824"/>
                  </a:lnTo>
                  <a:lnTo>
                    <a:pt x="140906" y="120230"/>
                  </a:lnTo>
                  <a:lnTo>
                    <a:pt x="141097" y="120078"/>
                  </a:lnTo>
                  <a:close/>
                </a:path>
                <a:path w="186689" h="630555">
                  <a:moveTo>
                    <a:pt x="144284" y="57150"/>
                  </a:moveTo>
                  <a:lnTo>
                    <a:pt x="137248" y="54610"/>
                  </a:lnTo>
                  <a:lnTo>
                    <a:pt x="134950" y="49530"/>
                  </a:lnTo>
                  <a:lnTo>
                    <a:pt x="139420" y="48260"/>
                  </a:lnTo>
                  <a:lnTo>
                    <a:pt x="139433" y="46990"/>
                  </a:lnTo>
                  <a:lnTo>
                    <a:pt x="139357" y="41910"/>
                  </a:lnTo>
                  <a:lnTo>
                    <a:pt x="139166" y="39370"/>
                  </a:lnTo>
                  <a:lnTo>
                    <a:pt x="139827" y="39370"/>
                  </a:lnTo>
                  <a:lnTo>
                    <a:pt x="137541" y="31750"/>
                  </a:lnTo>
                  <a:lnTo>
                    <a:pt x="133096" y="29210"/>
                  </a:lnTo>
                  <a:lnTo>
                    <a:pt x="130873" y="27940"/>
                  </a:lnTo>
                  <a:lnTo>
                    <a:pt x="125044" y="22860"/>
                  </a:lnTo>
                  <a:lnTo>
                    <a:pt x="125679" y="19050"/>
                  </a:lnTo>
                  <a:lnTo>
                    <a:pt x="124879" y="17780"/>
                  </a:lnTo>
                  <a:lnTo>
                    <a:pt x="123291" y="15240"/>
                  </a:lnTo>
                  <a:lnTo>
                    <a:pt x="122085" y="13970"/>
                  </a:lnTo>
                  <a:lnTo>
                    <a:pt x="121094" y="13970"/>
                  </a:lnTo>
                  <a:lnTo>
                    <a:pt x="121094" y="60960"/>
                  </a:lnTo>
                  <a:lnTo>
                    <a:pt x="118821" y="60960"/>
                  </a:lnTo>
                  <a:lnTo>
                    <a:pt x="119164" y="59690"/>
                  </a:lnTo>
                  <a:lnTo>
                    <a:pt x="121094" y="60960"/>
                  </a:lnTo>
                  <a:lnTo>
                    <a:pt x="121094" y="13970"/>
                  </a:lnTo>
                  <a:lnTo>
                    <a:pt x="67932" y="13970"/>
                  </a:lnTo>
                  <a:lnTo>
                    <a:pt x="63411" y="13970"/>
                  </a:lnTo>
                  <a:lnTo>
                    <a:pt x="61683" y="15240"/>
                  </a:lnTo>
                  <a:lnTo>
                    <a:pt x="61302" y="17780"/>
                  </a:lnTo>
                  <a:lnTo>
                    <a:pt x="59410" y="15240"/>
                  </a:lnTo>
                  <a:lnTo>
                    <a:pt x="55219" y="19050"/>
                  </a:lnTo>
                  <a:lnTo>
                    <a:pt x="53098" y="20320"/>
                  </a:lnTo>
                  <a:lnTo>
                    <a:pt x="49834" y="25400"/>
                  </a:lnTo>
                  <a:lnTo>
                    <a:pt x="49022" y="22860"/>
                  </a:lnTo>
                  <a:lnTo>
                    <a:pt x="46748" y="25400"/>
                  </a:lnTo>
                  <a:lnTo>
                    <a:pt x="52768" y="31750"/>
                  </a:lnTo>
                  <a:lnTo>
                    <a:pt x="51054" y="33020"/>
                  </a:lnTo>
                  <a:lnTo>
                    <a:pt x="47117" y="31750"/>
                  </a:lnTo>
                  <a:lnTo>
                    <a:pt x="43510" y="35560"/>
                  </a:lnTo>
                  <a:lnTo>
                    <a:pt x="37147" y="38100"/>
                  </a:lnTo>
                  <a:lnTo>
                    <a:pt x="37134" y="44450"/>
                  </a:lnTo>
                  <a:lnTo>
                    <a:pt x="35725" y="43180"/>
                  </a:lnTo>
                  <a:lnTo>
                    <a:pt x="36106" y="41910"/>
                  </a:lnTo>
                  <a:lnTo>
                    <a:pt x="34353" y="44450"/>
                  </a:lnTo>
                  <a:lnTo>
                    <a:pt x="27876" y="49530"/>
                  </a:lnTo>
                  <a:lnTo>
                    <a:pt x="30137" y="50546"/>
                  </a:lnTo>
                  <a:lnTo>
                    <a:pt x="30048" y="59690"/>
                  </a:lnTo>
                  <a:lnTo>
                    <a:pt x="27787" y="57150"/>
                  </a:lnTo>
                  <a:lnTo>
                    <a:pt x="29667" y="62230"/>
                  </a:lnTo>
                  <a:lnTo>
                    <a:pt x="30607" y="62230"/>
                  </a:lnTo>
                  <a:lnTo>
                    <a:pt x="30022" y="65112"/>
                  </a:lnTo>
                  <a:lnTo>
                    <a:pt x="49098" y="65112"/>
                  </a:lnTo>
                  <a:lnTo>
                    <a:pt x="50507" y="64770"/>
                  </a:lnTo>
                  <a:lnTo>
                    <a:pt x="50825" y="66040"/>
                  </a:lnTo>
                  <a:lnTo>
                    <a:pt x="52222" y="64770"/>
                  </a:lnTo>
                  <a:lnTo>
                    <a:pt x="53619" y="63500"/>
                  </a:lnTo>
                  <a:lnTo>
                    <a:pt x="49047" y="59690"/>
                  </a:lnTo>
                  <a:lnTo>
                    <a:pt x="47536" y="58420"/>
                  </a:lnTo>
                  <a:lnTo>
                    <a:pt x="51714" y="58420"/>
                  </a:lnTo>
                  <a:lnTo>
                    <a:pt x="56934" y="53340"/>
                  </a:lnTo>
                  <a:lnTo>
                    <a:pt x="57353" y="52070"/>
                  </a:lnTo>
                  <a:lnTo>
                    <a:pt x="58204" y="49530"/>
                  </a:lnTo>
                  <a:lnTo>
                    <a:pt x="59474" y="45720"/>
                  </a:lnTo>
                  <a:lnTo>
                    <a:pt x="66649" y="44450"/>
                  </a:lnTo>
                  <a:lnTo>
                    <a:pt x="64008" y="40640"/>
                  </a:lnTo>
                  <a:lnTo>
                    <a:pt x="72593" y="40640"/>
                  </a:lnTo>
                  <a:lnTo>
                    <a:pt x="68427" y="36830"/>
                  </a:lnTo>
                  <a:lnTo>
                    <a:pt x="73355" y="35560"/>
                  </a:lnTo>
                  <a:lnTo>
                    <a:pt x="73367" y="36830"/>
                  </a:lnTo>
                  <a:lnTo>
                    <a:pt x="78435" y="35560"/>
                  </a:lnTo>
                  <a:lnTo>
                    <a:pt x="79578" y="34290"/>
                  </a:lnTo>
                  <a:lnTo>
                    <a:pt x="78524" y="33020"/>
                  </a:lnTo>
                  <a:lnTo>
                    <a:pt x="77470" y="31750"/>
                  </a:lnTo>
                  <a:lnTo>
                    <a:pt x="78447" y="29210"/>
                  </a:lnTo>
                  <a:lnTo>
                    <a:pt x="80391" y="31750"/>
                  </a:lnTo>
                  <a:lnTo>
                    <a:pt x="80276" y="30480"/>
                  </a:lnTo>
                  <a:lnTo>
                    <a:pt x="80225" y="29210"/>
                  </a:lnTo>
                  <a:lnTo>
                    <a:pt x="80213" y="27940"/>
                  </a:lnTo>
                  <a:lnTo>
                    <a:pt x="82245" y="30480"/>
                  </a:lnTo>
                  <a:lnTo>
                    <a:pt x="83210" y="30480"/>
                  </a:lnTo>
                  <a:lnTo>
                    <a:pt x="83921" y="29210"/>
                  </a:lnTo>
                  <a:lnTo>
                    <a:pt x="82194" y="29210"/>
                  </a:lnTo>
                  <a:lnTo>
                    <a:pt x="81788" y="27940"/>
                  </a:lnTo>
                  <a:lnTo>
                    <a:pt x="83146" y="25400"/>
                  </a:lnTo>
                  <a:lnTo>
                    <a:pt x="87477" y="27940"/>
                  </a:lnTo>
                  <a:lnTo>
                    <a:pt x="87909" y="29210"/>
                  </a:lnTo>
                  <a:lnTo>
                    <a:pt x="88849" y="27940"/>
                  </a:lnTo>
                  <a:lnTo>
                    <a:pt x="89890" y="26670"/>
                  </a:lnTo>
                  <a:lnTo>
                    <a:pt x="91135" y="25400"/>
                  </a:lnTo>
                  <a:lnTo>
                    <a:pt x="91186" y="26416"/>
                  </a:lnTo>
                  <a:lnTo>
                    <a:pt x="91744" y="25400"/>
                  </a:lnTo>
                  <a:lnTo>
                    <a:pt x="91135" y="31750"/>
                  </a:lnTo>
                  <a:lnTo>
                    <a:pt x="92379" y="27940"/>
                  </a:lnTo>
                  <a:lnTo>
                    <a:pt x="92100" y="27940"/>
                  </a:lnTo>
                  <a:lnTo>
                    <a:pt x="92379" y="26670"/>
                  </a:lnTo>
                  <a:lnTo>
                    <a:pt x="92405" y="25400"/>
                  </a:lnTo>
                  <a:lnTo>
                    <a:pt x="93433" y="27940"/>
                  </a:lnTo>
                  <a:lnTo>
                    <a:pt x="96786" y="27940"/>
                  </a:lnTo>
                  <a:lnTo>
                    <a:pt x="95973" y="29210"/>
                  </a:lnTo>
                  <a:lnTo>
                    <a:pt x="97764" y="30480"/>
                  </a:lnTo>
                  <a:lnTo>
                    <a:pt x="100863" y="30480"/>
                  </a:lnTo>
                  <a:lnTo>
                    <a:pt x="103530" y="33020"/>
                  </a:lnTo>
                  <a:lnTo>
                    <a:pt x="103365" y="31750"/>
                  </a:lnTo>
                  <a:lnTo>
                    <a:pt x="106146" y="29210"/>
                  </a:lnTo>
                  <a:lnTo>
                    <a:pt x="107365" y="29210"/>
                  </a:lnTo>
                  <a:lnTo>
                    <a:pt x="106299" y="30480"/>
                  </a:lnTo>
                  <a:lnTo>
                    <a:pt x="108318" y="30480"/>
                  </a:lnTo>
                  <a:lnTo>
                    <a:pt x="109131" y="31750"/>
                  </a:lnTo>
                  <a:lnTo>
                    <a:pt x="106057" y="33020"/>
                  </a:lnTo>
                  <a:lnTo>
                    <a:pt x="104711" y="33020"/>
                  </a:lnTo>
                  <a:lnTo>
                    <a:pt x="106768" y="34290"/>
                  </a:lnTo>
                  <a:lnTo>
                    <a:pt x="106489" y="34290"/>
                  </a:lnTo>
                  <a:lnTo>
                    <a:pt x="103251" y="39370"/>
                  </a:lnTo>
                  <a:lnTo>
                    <a:pt x="106121" y="39370"/>
                  </a:lnTo>
                  <a:lnTo>
                    <a:pt x="108165" y="43180"/>
                  </a:lnTo>
                  <a:lnTo>
                    <a:pt x="110070" y="44450"/>
                  </a:lnTo>
                  <a:lnTo>
                    <a:pt x="111633" y="48260"/>
                  </a:lnTo>
                  <a:lnTo>
                    <a:pt x="114439" y="46990"/>
                  </a:lnTo>
                  <a:lnTo>
                    <a:pt x="114300" y="48260"/>
                  </a:lnTo>
                  <a:lnTo>
                    <a:pt x="116954" y="49530"/>
                  </a:lnTo>
                  <a:lnTo>
                    <a:pt x="117043" y="52070"/>
                  </a:lnTo>
                  <a:lnTo>
                    <a:pt x="115608" y="55880"/>
                  </a:lnTo>
                  <a:lnTo>
                    <a:pt x="116586" y="59690"/>
                  </a:lnTo>
                  <a:lnTo>
                    <a:pt x="118465" y="62230"/>
                  </a:lnTo>
                  <a:lnTo>
                    <a:pt x="118529" y="60960"/>
                  </a:lnTo>
                  <a:lnTo>
                    <a:pt x="118656" y="61556"/>
                  </a:lnTo>
                  <a:lnTo>
                    <a:pt x="119037" y="63500"/>
                  </a:lnTo>
                  <a:lnTo>
                    <a:pt x="140804" y="63500"/>
                  </a:lnTo>
                  <a:lnTo>
                    <a:pt x="141135" y="62230"/>
                  </a:lnTo>
                  <a:lnTo>
                    <a:pt x="143052" y="63500"/>
                  </a:lnTo>
                  <a:lnTo>
                    <a:pt x="143306" y="62230"/>
                  </a:lnTo>
                  <a:lnTo>
                    <a:pt x="143789" y="59690"/>
                  </a:lnTo>
                  <a:lnTo>
                    <a:pt x="144284" y="57150"/>
                  </a:lnTo>
                  <a:close/>
                </a:path>
                <a:path w="186689" h="630555">
                  <a:moveTo>
                    <a:pt x="148869" y="105410"/>
                  </a:moveTo>
                  <a:lnTo>
                    <a:pt x="148031" y="104140"/>
                  </a:lnTo>
                  <a:lnTo>
                    <a:pt x="145542" y="100330"/>
                  </a:lnTo>
                  <a:lnTo>
                    <a:pt x="147535" y="102870"/>
                  </a:lnTo>
                  <a:lnTo>
                    <a:pt x="146786" y="100330"/>
                  </a:lnTo>
                  <a:lnTo>
                    <a:pt x="146405" y="99060"/>
                  </a:lnTo>
                  <a:lnTo>
                    <a:pt x="147650" y="92710"/>
                  </a:lnTo>
                  <a:lnTo>
                    <a:pt x="142328" y="90170"/>
                  </a:lnTo>
                  <a:lnTo>
                    <a:pt x="143040" y="88900"/>
                  </a:lnTo>
                  <a:lnTo>
                    <a:pt x="144767" y="88900"/>
                  </a:lnTo>
                  <a:lnTo>
                    <a:pt x="145275" y="90170"/>
                  </a:lnTo>
                  <a:lnTo>
                    <a:pt x="145402" y="88900"/>
                  </a:lnTo>
                  <a:lnTo>
                    <a:pt x="145910" y="83820"/>
                  </a:lnTo>
                  <a:lnTo>
                    <a:pt x="139230" y="76200"/>
                  </a:lnTo>
                  <a:lnTo>
                    <a:pt x="140538" y="73660"/>
                  </a:lnTo>
                  <a:lnTo>
                    <a:pt x="141846" y="71120"/>
                  </a:lnTo>
                  <a:lnTo>
                    <a:pt x="143446" y="71120"/>
                  </a:lnTo>
                  <a:lnTo>
                    <a:pt x="142887" y="69850"/>
                  </a:lnTo>
                  <a:lnTo>
                    <a:pt x="140335" y="69850"/>
                  </a:lnTo>
                  <a:lnTo>
                    <a:pt x="141782" y="67310"/>
                  </a:lnTo>
                  <a:lnTo>
                    <a:pt x="142430" y="67310"/>
                  </a:lnTo>
                  <a:lnTo>
                    <a:pt x="143370" y="68580"/>
                  </a:lnTo>
                  <a:lnTo>
                    <a:pt x="143408" y="67310"/>
                  </a:lnTo>
                  <a:lnTo>
                    <a:pt x="142798" y="67310"/>
                  </a:lnTo>
                  <a:lnTo>
                    <a:pt x="140474" y="64770"/>
                  </a:lnTo>
                  <a:lnTo>
                    <a:pt x="119303" y="64770"/>
                  </a:lnTo>
                  <a:lnTo>
                    <a:pt x="117475" y="64770"/>
                  </a:lnTo>
                  <a:lnTo>
                    <a:pt x="118173" y="67310"/>
                  </a:lnTo>
                  <a:lnTo>
                    <a:pt x="118287" y="68580"/>
                  </a:lnTo>
                  <a:lnTo>
                    <a:pt x="120992" y="74930"/>
                  </a:lnTo>
                  <a:lnTo>
                    <a:pt x="122034" y="73660"/>
                  </a:lnTo>
                  <a:lnTo>
                    <a:pt x="123393" y="73660"/>
                  </a:lnTo>
                  <a:lnTo>
                    <a:pt x="123926" y="74930"/>
                  </a:lnTo>
                  <a:lnTo>
                    <a:pt x="122478" y="76200"/>
                  </a:lnTo>
                  <a:lnTo>
                    <a:pt x="120878" y="76200"/>
                  </a:lnTo>
                  <a:lnTo>
                    <a:pt x="121869" y="81280"/>
                  </a:lnTo>
                  <a:lnTo>
                    <a:pt x="119862" y="86360"/>
                  </a:lnTo>
                  <a:lnTo>
                    <a:pt x="118033" y="92710"/>
                  </a:lnTo>
                  <a:lnTo>
                    <a:pt x="119595" y="96520"/>
                  </a:lnTo>
                  <a:lnTo>
                    <a:pt x="119329" y="96520"/>
                  </a:lnTo>
                  <a:lnTo>
                    <a:pt x="122186" y="101600"/>
                  </a:lnTo>
                  <a:lnTo>
                    <a:pt x="121704" y="104140"/>
                  </a:lnTo>
                  <a:lnTo>
                    <a:pt x="120192" y="100330"/>
                  </a:lnTo>
                  <a:lnTo>
                    <a:pt x="118516" y="102870"/>
                  </a:lnTo>
                  <a:lnTo>
                    <a:pt x="122999" y="107950"/>
                  </a:lnTo>
                  <a:lnTo>
                    <a:pt x="117703" y="111760"/>
                  </a:lnTo>
                  <a:lnTo>
                    <a:pt x="120421" y="116840"/>
                  </a:lnTo>
                  <a:lnTo>
                    <a:pt x="116916" y="120650"/>
                  </a:lnTo>
                  <a:lnTo>
                    <a:pt x="116738" y="123190"/>
                  </a:lnTo>
                  <a:lnTo>
                    <a:pt x="116687" y="130810"/>
                  </a:lnTo>
                  <a:lnTo>
                    <a:pt x="114579" y="135890"/>
                  </a:lnTo>
                  <a:lnTo>
                    <a:pt x="116459" y="135890"/>
                  </a:lnTo>
                  <a:lnTo>
                    <a:pt x="118160" y="137160"/>
                  </a:lnTo>
                  <a:lnTo>
                    <a:pt x="117475" y="137160"/>
                  </a:lnTo>
                  <a:lnTo>
                    <a:pt x="116979" y="146050"/>
                  </a:lnTo>
                  <a:lnTo>
                    <a:pt x="114642" y="154940"/>
                  </a:lnTo>
                  <a:lnTo>
                    <a:pt x="111429" y="163830"/>
                  </a:lnTo>
                  <a:lnTo>
                    <a:pt x="108331" y="172720"/>
                  </a:lnTo>
                  <a:lnTo>
                    <a:pt x="107124" y="176530"/>
                  </a:lnTo>
                  <a:lnTo>
                    <a:pt x="117424" y="176530"/>
                  </a:lnTo>
                  <a:lnTo>
                    <a:pt x="113893" y="179070"/>
                  </a:lnTo>
                  <a:lnTo>
                    <a:pt x="134315" y="179070"/>
                  </a:lnTo>
                  <a:lnTo>
                    <a:pt x="134391" y="177800"/>
                  </a:lnTo>
                  <a:lnTo>
                    <a:pt x="130340" y="176530"/>
                  </a:lnTo>
                  <a:lnTo>
                    <a:pt x="131152" y="172720"/>
                  </a:lnTo>
                  <a:lnTo>
                    <a:pt x="131419" y="171450"/>
                  </a:lnTo>
                  <a:lnTo>
                    <a:pt x="130111" y="172720"/>
                  </a:lnTo>
                  <a:lnTo>
                    <a:pt x="126517" y="168910"/>
                  </a:lnTo>
                  <a:lnTo>
                    <a:pt x="132765" y="170180"/>
                  </a:lnTo>
                  <a:lnTo>
                    <a:pt x="131445" y="168910"/>
                  </a:lnTo>
                  <a:lnTo>
                    <a:pt x="130136" y="167640"/>
                  </a:lnTo>
                  <a:lnTo>
                    <a:pt x="134327" y="167640"/>
                  </a:lnTo>
                  <a:lnTo>
                    <a:pt x="133604" y="165100"/>
                  </a:lnTo>
                  <a:lnTo>
                    <a:pt x="131254" y="160020"/>
                  </a:lnTo>
                  <a:lnTo>
                    <a:pt x="130924" y="157480"/>
                  </a:lnTo>
                  <a:lnTo>
                    <a:pt x="133705" y="160020"/>
                  </a:lnTo>
                  <a:lnTo>
                    <a:pt x="134747" y="163830"/>
                  </a:lnTo>
                  <a:lnTo>
                    <a:pt x="136220" y="166370"/>
                  </a:lnTo>
                  <a:lnTo>
                    <a:pt x="136486" y="163830"/>
                  </a:lnTo>
                  <a:lnTo>
                    <a:pt x="136664" y="161290"/>
                  </a:lnTo>
                  <a:lnTo>
                    <a:pt x="136753" y="160020"/>
                  </a:lnTo>
                  <a:lnTo>
                    <a:pt x="134861" y="158750"/>
                  </a:lnTo>
                  <a:lnTo>
                    <a:pt x="135166" y="160020"/>
                  </a:lnTo>
                  <a:lnTo>
                    <a:pt x="136029" y="160020"/>
                  </a:lnTo>
                  <a:lnTo>
                    <a:pt x="135305" y="161290"/>
                  </a:lnTo>
                  <a:lnTo>
                    <a:pt x="132359" y="158750"/>
                  </a:lnTo>
                  <a:lnTo>
                    <a:pt x="131813" y="157480"/>
                  </a:lnTo>
                  <a:lnTo>
                    <a:pt x="131254" y="156210"/>
                  </a:lnTo>
                  <a:lnTo>
                    <a:pt x="131711" y="152400"/>
                  </a:lnTo>
                  <a:lnTo>
                    <a:pt x="139585" y="153670"/>
                  </a:lnTo>
                  <a:lnTo>
                    <a:pt x="138976" y="152400"/>
                  </a:lnTo>
                  <a:lnTo>
                    <a:pt x="134747" y="143510"/>
                  </a:lnTo>
                  <a:lnTo>
                    <a:pt x="141224" y="142240"/>
                  </a:lnTo>
                  <a:lnTo>
                    <a:pt x="138836" y="135890"/>
                  </a:lnTo>
                  <a:lnTo>
                    <a:pt x="143637" y="129540"/>
                  </a:lnTo>
                  <a:lnTo>
                    <a:pt x="143598" y="124460"/>
                  </a:lnTo>
                  <a:lnTo>
                    <a:pt x="143586" y="121920"/>
                  </a:lnTo>
                  <a:lnTo>
                    <a:pt x="137248" y="124460"/>
                  </a:lnTo>
                  <a:lnTo>
                    <a:pt x="143522" y="120650"/>
                  </a:lnTo>
                  <a:lnTo>
                    <a:pt x="141935" y="120650"/>
                  </a:lnTo>
                  <a:lnTo>
                    <a:pt x="143637" y="118046"/>
                  </a:lnTo>
                  <a:lnTo>
                    <a:pt x="141097" y="120078"/>
                  </a:lnTo>
                  <a:lnTo>
                    <a:pt x="141592" y="120650"/>
                  </a:lnTo>
                  <a:lnTo>
                    <a:pt x="137109" y="120650"/>
                  </a:lnTo>
                  <a:lnTo>
                    <a:pt x="136779" y="119380"/>
                  </a:lnTo>
                  <a:lnTo>
                    <a:pt x="136906" y="118110"/>
                  </a:lnTo>
                  <a:lnTo>
                    <a:pt x="137337" y="118110"/>
                  </a:lnTo>
                  <a:lnTo>
                    <a:pt x="137972" y="117309"/>
                  </a:lnTo>
                  <a:lnTo>
                    <a:pt x="138531" y="117170"/>
                  </a:lnTo>
                  <a:lnTo>
                    <a:pt x="140868" y="119824"/>
                  </a:lnTo>
                  <a:lnTo>
                    <a:pt x="140677" y="117170"/>
                  </a:lnTo>
                  <a:lnTo>
                    <a:pt x="140436" y="114236"/>
                  </a:lnTo>
                  <a:lnTo>
                    <a:pt x="141401" y="113030"/>
                  </a:lnTo>
                  <a:lnTo>
                    <a:pt x="143319" y="111760"/>
                  </a:lnTo>
                  <a:lnTo>
                    <a:pt x="142735" y="114300"/>
                  </a:lnTo>
                  <a:lnTo>
                    <a:pt x="144170" y="114300"/>
                  </a:lnTo>
                  <a:lnTo>
                    <a:pt x="144627" y="111760"/>
                  </a:lnTo>
                  <a:lnTo>
                    <a:pt x="144843" y="110490"/>
                  </a:lnTo>
                  <a:lnTo>
                    <a:pt x="146964" y="113030"/>
                  </a:lnTo>
                  <a:lnTo>
                    <a:pt x="147866" y="111760"/>
                  </a:lnTo>
                  <a:lnTo>
                    <a:pt x="148767" y="110490"/>
                  </a:lnTo>
                  <a:lnTo>
                    <a:pt x="146481" y="111760"/>
                  </a:lnTo>
                  <a:lnTo>
                    <a:pt x="145567" y="109220"/>
                  </a:lnTo>
                  <a:lnTo>
                    <a:pt x="146443" y="107950"/>
                  </a:lnTo>
                  <a:lnTo>
                    <a:pt x="143446" y="110490"/>
                  </a:lnTo>
                  <a:lnTo>
                    <a:pt x="140106" y="105410"/>
                  </a:lnTo>
                  <a:lnTo>
                    <a:pt x="148869" y="105410"/>
                  </a:lnTo>
                  <a:close/>
                </a:path>
                <a:path w="186689" h="630555">
                  <a:moveTo>
                    <a:pt x="164249" y="625208"/>
                  </a:moveTo>
                  <a:lnTo>
                    <a:pt x="164147" y="625335"/>
                  </a:lnTo>
                  <a:lnTo>
                    <a:pt x="164249" y="625208"/>
                  </a:lnTo>
                  <a:close/>
                </a:path>
                <a:path w="186689" h="630555">
                  <a:moveTo>
                    <a:pt x="164693" y="625830"/>
                  </a:moveTo>
                  <a:lnTo>
                    <a:pt x="164553" y="625729"/>
                  </a:lnTo>
                  <a:lnTo>
                    <a:pt x="164363" y="625563"/>
                  </a:lnTo>
                  <a:lnTo>
                    <a:pt x="163842" y="625436"/>
                  </a:lnTo>
                  <a:lnTo>
                    <a:pt x="163982" y="625551"/>
                  </a:lnTo>
                  <a:lnTo>
                    <a:pt x="164274" y="625678"/>
                  </a:lnTo>
                  <a:lnTo>
                    <a:pt x="164693" y="625830"/>
                  </a:lnTo>
                  <a:close/>
                </a:path>
                <a:path w="186689" h="630555">
                  <a:moveTo>
                    <a:pt x="168427" y="620801"/>
                  </a:moveTo>
                  <a:lnTo>
                    <a:pt x="168287" y="620725"/>
                  </a:lnTo>
                  <a:lnTo>
                    <a:pt x="166751" y="620090"/>
                  </a:lnTo>
                  <a:lnTo>
                    <a:pt x="168427" y="620801"/>
                  </a:lnTo>
                  <a:close/>
                </a:path>
                <a:path w="186689" h="630555">
                  <a:moveTo>
                    <a:pt x="168465" y="629767"/>
                  </a:moveTo>
                  <a:lnTo>
                    <a:pt x="168046" y="629653"/>
                  </a:lnTo>
                  <a:lnTo>
                    <a:pt x="164592" y="629907"/>
                  </a:lnTo>
                  <a:lnTo>
                    <a:pt x="165544" y="630135"/>
                  </a:lnTo>
                  <a:lnTo>
                    <a:pt x="166446" y="630047"/>
                  </a:lnTo>
                  <a:lnTo>
                    <a:pt x="168465" y="629767"/>
                  </a:lnTo>
                  <a:close/>
                </a:path>
                <a:path w="186689" h="630555">
                  <a:moveTo>
                    <a:pt x="171856" y="628586"/>
                  </a:moveTo>
                  <a:lnTo>
                    <a:pt x="170167" y="628523"/>
                  </a:lnTo>
                  <a:lnTo>
                    <a:pt x="167220" y="628180"/>
                  </a:lnTo>
                  <a:lnTo>
                    <a:pt x="164033" y="628281"/>
                  </a:lnTo>
                  <a:lnTo>
                    <a:pt x="167373" y="628573"/>
                  </a:lnTo>
                  <a:lnTo>
                    <a:pt x="165976" y="628650"/>
                  </a:lnTo>
                  <a:lnTo>
                    <a:pt x="169951" y="628738"/>
                  </a:lnTo>
                  <a:lnTo>
                    <a:pt x="170370" y="628840"/>
                  </a:lnTo>
                  <a:lnTo>
                    <a:pt x="168859" y="629043"/>
                  </a:lnTo>
                  <a:lnTo>
                    <a:pt x="167589" y="629107"/>
                  </a:lnTo>
                  <a:lnTo>
                    <a:pt x="168478" y="629094"/>
                  </a:lnTo>
                  <a:lnTo>
                    <a:pt x="166852" y="629450"/>
                  </a:lnTo>
                  <a:lnTo>
                    <a:pt x="169024" y="629323"/>
                  </a:lnTo>
                  <a:lnTo>
                    <a:pt x="171678" y="628853"/>
                  </a:lnTo>
                  <a:lnTo>
                    <a:pt x="169557" y="628611"/>
                  </a:lnTo>
                  <a:lnTo>
                    <a:pt x="170307" y="628548"/>
                  </a:lnTo>
                  <a:lnTo>
                    <a:pt x="171208" y="628586"/>
                  </a:lnTo>
                  <a:lnTo>
                    <a:pt x="171856" y="628586"/>
                  </a:lnTo>
                  <a:close/>
                </a:path>
                <a:path w="186689" h="630555">
                  <a:moveTo>
                    <a:pt x="175907" y="627989"/>
                  </a:moveTo>
                  <a:lnTo>
                    <a:pt x="175679" y="627900"/>
                  </a:lnTo>
                  <a:lnTo>
                    <a:pt x="175514" y="627849"/>
                  </a:lnTo>
                  <a:lnTo>
                    <a:pt x="175907" y="627989"/>
                  </a:lnTo>
                  <a:close/>
                </a:path>
                <a:path w="186689" h="630555">
                  <a:moveTo>
                    <a:pt x="178663" y="627214"/>
                  </a:moveTo>
                  <a:lnTo>
                    <a:pt x="178625" y="627024"/>
                  </a:lnTo>
                  <a:lnTo>
                    <a:pt x="178562" y="626808"/>
                  </a:lnTo>
                  <a:lnTo>
                    <a:pt x="178663" y="627214"/>
                  </a:lnTo>
                  <a:close/>
                </a:path>
                <a:path w="186689" h="630555">
                  <a:moveTo>
                    <a:pt x="179476" y="629551"/>
                  </a:moveTo>
                  <a:lnTo>
                    <a:pt x="179222" y="629297"/>
                  </a:lnTo>
                  <a:lnTo>
                    <a:pt x="179476" y="629551"/>
                  </a:lnTo>
                  <a:close/>
                </a:path>
                <a:path w="186689" h="630555">
                  <a:moveTo>
                    <a:pt x="181140" y="623811"/>
                  </a:moveTo>
                  <a:lnTo>
                    <a:pt x="180898" y="623989"/>
                  </a:lnTo>
                  <a:lnTo>
                    <a:pt x="181140" y="623811"/>
                  </a:lnTo>
                  <a:close/>
                </a:path>
                <a:path w="186689" h="630555">
                  <a:moveTo>
                    <a:pt x="184175" y="621868"/>
                  </a:moveTo>
                  <a:lnTo>
                    <a:pt x="183476" y="622046"/>
                  </a:lnTo>
                  <a:lnTo>
                    <a:pt x="181140" y="623811"/>
                  </a:lnTo>
                  <a:lnTo>
                    <a:pt x="182092" y="623163"/>
                  </a:lnTo>
                  <a:lnTo>
                    <a:pt x="184175" y="621868"/>
                  </a:lnTo>
                  <a:close/>
                </a:path>
                <a:path w="186689" h="630555">
                  <a:moveTo>
                    <a:pt x="184467" y="621677"/>
                  </a:moveTo>
                  <a:lnTo>
                    <a:pt x="184175" y="621868"/>
                  </a:lnTo>
                  <a:lnTo>
                    <a:pt x="184467" y="621677"/>
                  </a:lnTo>
                  <a:close/>
                </a:path>
                <a:path w="186689" h="630555">
                  <a:moveTo>
                    <a:pt x="186359" y="620293"/>
                  </a:moveTo>
                  <a:lnTo>
                    <a:pt x="184467" y="621677"/>
                  </a:lnTo>
                  <a:lnTo>
                    <a:pt x="185000" y="621347"/>
                  </a:lnTo>
                  <a:lnTo>
                    <a:pt x="186359" y="62029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5865927" y="2651918"/>
              <a:ext cx="220345" cy="104775"/>
            </a:xfrm>
            <a:custGeom>
              <a:avLst/>
              <a:gdLst/>
              <a:ahLst/>
              <a:cxnLst/>
              <a:rect l="l" t="t" r="r" b="b"/>
              <a:pathLst>
                <a:path w="220345" h="104775">
                  <a:moveTo>
                    <a:pt x="4292" y="75565"/>
                  </a:moveTo>
                  <a:lnTo>
                    <a:pt x="3644" y="75526"/>
                  </a:lnTo>
                  <a:lnTo>
                    <a:pt x="4292" y="75565"/>
                  </a:lnTo>
                  <a:close/>
                </a:path>
                <a:path w="220345" h="104775">
                  <a:moveTo>
                    <a:pt x="4787" y="73571"/>
                  </a:moveTo>
                  <a:lnTo>
                    <a:pt x="3251" y="73012"/>
                  </a:lnTo>
                  <a:lnTo>
                    <a:pt x="4470" y="73621"/>
                  </a:lnTo>
                  <a:lnTo>
                    <a:pt x="4660" y="73609"/>
                  </a:lnTo>
                  <a:lnTo>
                    <a:pt x="4787" y="73571"/>
                  </a:lnTo>
                  <a:close/>
                </a:path>
                <a:path w="220345" h="104775">
                  <a:moveTo>
                    <a:pt x="5715" y="76136"/>
                  </a:moveTo>
                  <a:lnTo>
                    <a:pt x="5575" y="76009"/>
                  </a:lnTo>
                  <a:lnTo>
                    <a:pt x="3860" y="76187"/>
                  </a:lnTo>
                  <a:lnTo>
                    <a:pt x="4686" y="76314"/>
                  </a:lnTo>
                  <a:lnTo>
                    <a:pt x="5067" y="76365"/>
                  </a:lnTo>
                  <a:lnTo>
                    <a:pt x="4775" y="76314"/>
                  </a:lnTo>
                  <a:lnTo>
                    <a:pt x="5715" y="76136"/>
                  </a:lnTo>
                  <a:close/>
                </a:path>
                <a:path w="220345" h="104775">
                  <a:moveTo>
                    <a:pt x="6057" y="77838"/>
                  </a:moveTo>
                  <a:lnTo>
                    <a:pt x="4318" y="77838"/>
                  </a:lnTo>
                  <a:lnTo>
                    <a:pt x="4775" y="77965"/>
                  </a:lnTo>
                  <a:lnTo>
                    <a:pt x="6057" y="77838"/>
                  </a:lnTo>
                  <a:close/>
                </a:path>
                <a:path w="220345" h="104775">
                  <a:moveTo>
                    <a:pt x="6083" y="67170"/>
                  </a:moveTo>
                  <a:lnTo>
                    <a:pt x="4749" y="66916"/>
                  </a:lnTo>
                  <a:lnTo>
                    <a:pt x="4191" y="66789"/>
                  </a:lnTo>
                  <a:lnTo>
                    <a:pt x="2971" y="66789"/>
                  </a:lnTo>
                  <a:lnTo>
                    <a:pt x="6083" y="67170"/>
                  </a:lnTo>
                  <a:close/>
                </a:path>
                <a:path w="220345" h="104775">
                  <a:moveTo>
                    <a:pt x="7823" y="80886"/>
                  </a:moveTo>
                  <a:lnTo>
                    <a:pt x="7264" y="80797"/>
                  </a:lnTo>
                  <a:lnTo>
                    <a:pt x="5791" y="81140"/>
                  </a:lnTo>
                  <a:lnTo>
                    <a:pt x="7823" y="80886"/>
                  </a:lnTo>
                  <a:close/>
                </a:path>
                <a:path w="220345" h="104775">
                  <a:moveTo>
                    <a:pt x="7848" y="85826"/>
                  </a:moveTo>
                  <a:lnTo>
                    <a:pt x="7505" y="85674"/>
                  </a:lnTo>
                  <a:lnTo>
                    <a:pt x="7366" y="85788"/>
                  </a:lnTo>
                  <a:lnTo>
                    <a:pt x="7569" y="85801"/>
                  </a:lnTo>
                  <a:lnTo>
                    <a:pt x="7721" y="85813"/>
                  </a:lnTo>
                  <a:lnTo>
                    <a:pt x="7848" y="85826"/>
                  </a:lnTo>
                  <a:close/>
                </a:path>
                <a:path w="220345" h="104775">
                  <a:moveTo>
                    <a:pt x="8229" y="80568"/>
                  </a:moveTo>
                  <a:lnTo>
                    <a:pt x="6997" y="80759"/>
                  </a:lnTo>
                  <a:lnTo>
                    <a:pt x="7264" y="80797"/>
                  </a:lnTo>
                  <a:lnTo>
                    <a:pt x="8229" y="80568"/>
                  </a:lnTo>
                  <a:close/>
                </a:path>
                <a:path w="220345" h="104775">
                  <a:moveTo>
                    <a:pt x="8382" y="85217"/>
                  </a:moveTo>
                  <a:lnTo>
                    <a:pt x="8153" y="85318"/>
                  </a:lnTo>
                  <a:lnTo>
                    <a:pt x="8382" y="85217"/>
                  </a:lnTo>
                  <a:close/>
                </a:path>
                <a:path w="220345" h="104775">
                  <a:moveTo>
                    <a:pt x="9004" y="84963"/>
                  </a:moveTo>
                  <a:lnTo>
                    <a:pt x="8864" y="84874"/>
                  </a:lnTo>
                  <a:lnTo>
                    <a:pt x="8902" y="85013"/>
                  </a:lnTo>
                  <a:close/>
                </a:path>
                <a:path w="220345" h="104775">
                  <a:moveTo>
                    <a:pt x="9639" y="77165"/>
                  </a:moveTo>
                  <a:lnTo>
                    <a:pt x="8737" y="76568"/>
                  </a:lnTo>
                  <a:lnTo>
                    <a:pt x="9283" y="77063"/>
                  </a:lnTo>
                  <a:lnTo>
                    <a:pt x="9639" y="77165"/>
                  </a:lnTo>
                  <a:close/>
                </a:path>
                <a:path w="220345" h="104775">
                  <a:moveTo>
                    <a:pt x="10795" y="95135"/>
                  </a:moveTo>
                  <a:lnTo>
                    <a:pt x="9880" y="95872"/>
                  </a:lnTo>
                  <a:lnTo>
                    <a:pt x="9639" y="96253"/>
                  </a:lnTo>
                  <a:lnTo>
                    <a:pt x="10744" y="95364"/>
                  </a:lnTo>
                  <a:lnTo>
                    <a:pt x="10795" y="95135"/>
                  </a:lnTo>
                  <a:close/>
                </a:path>
                <a:path w="220345" h="104775">
                  <a:moveTo>
                    <a:pt x="11137" y="86283"/>
                  </a:moveTo>
                  <a:lnTo>
                    <a:pt x="10731" y="86245"/>
                  </a:lnTo>
                  <a:lnTo>
                    <a:pt x="9639" y="86728"/>
                  </a:lnTo>
                  <a:lnTo>
                    <a:pt x="11137" y="86283"/>
                  </a:lnTo>
                  <a:close/>
                </a:path>
                <a:path w="220345" h="104775">
                  <a:moveTo>
                    <a:pt x="11226" y="94792"/>
                  </a:moveTo>
                  <a:lnTo>
                    <a:pt x="10807" y="95110"/>
                  </a:lnTo>
                  <a:lnTo>
                    <a:pt x="11226" y="94792"/>
                  </a:lnTo>
                  <a:close/>
                </a:path>
                <a:path w="220345" h="104775">
                  <a:moveTo>
                    <a:pt x="11772" y="85661"/>
                  </a:moveTo>
                  <a:lnTo>
                    <a:pt x="11315" y="85623"/>
                  </a:lnTo>
                  <a:lnTo>
                    <a:pt x="11772" y="85699"/>
                  </a:lnTo>
                  <a:close/>
                </a:path>
                <a:path w="220345" h="104775">
                  <a:moveTo>
                    <a:pt x="12369" y="86309"/>
                  </a:moveTo>
                  <a:lnTo>
                    <a:pt x="11455" y="86182"/>
                  </a:lnTo>
                  <a:lnTo>
                    <a:pt x="11290" y="86271"/>
                  </a:lnTo>
                  <a:lnTo>
                    <a:pt x="12369" y="86309"/>
                  </a:lnTo>
                  <a:close/>
                </a:path>
                <a:path w="220345" h="104775">
                  <a:moveTo>
                    <a:pt x="14782" y="79933"/>
                  </a:moveTo>
                  <a:lnTo>
                    <a:pt x="14211" y="79362"/>
                  </a:lnTo>
                  <a:lnTo>
                    <a:pt x="14566" y="79781"/>
                  </a:lnTo>
                  <a:lnTo>
                    <a:pt x="14782" y="79933"/>
                  </a:lnTo>
                  <a:close/>
                </a:path>
                <a:path w="220345" h="104775">
                  <a:moveTo>
                    <a:pt x="18516" y="101587"/>
                  </a:moveTo>
                  <a:lnTo>
                    <a:pt x="17526" y="101587"/>
                  </a:lnTo>
                  <a:lnTo>
                    <a:pt x="17360" y="101587"/>
                  </a:lnTo>
                  <a:lnTo>
                    <a:pt x="16205" y="103746"/>
                  </a:lnTo>
                  <a:lnTo>
                    <a:pt x="18173" y="102095"/>
                  </a:lnTo>
                  <a:lnTo>
                    <a:pt x="18516" y="101587"/>
                  </a:lnTo>
                  <a:close/>
                </a:path>
                <a:path w="220345" h="104775">
                  <a:moveTo>
                    <a:pt x="18859" y="102793"/>
                  </a:moveTo>
                  <a:lnTo>
                    <a:pt x="18237" y="103492"/>
                  </a:lnTo>
                  <a:lnTo>
                    <a:pt x="18681" y="103111"/>
                  </a:lnTo>
                  <a:lnTo>
                    <a:pt x="18859" y="102793"/>
                  </a:lnTo>
                  <a:close/>
                </a:path>
                <a:path w="220345" h="104775">
                  <a:moveTo>
                    <a:pt x="21577" y="86766"/>
                  </a:moveTo>
                  <a:close/>
                </a:path>
                <a:path w="220345" h="104775">
                  <a:moveTo>
                    <a:pt x="21653" y="86715"/>
                  </a:moveTo>
                  <a:close/>
                </a:path>
                <a:path w="220345" h="104775">
                  <a:moveTo>
                    <a:pt x="21767" y="75031"/>
                  </a:moveTo>
                  <a:lnTo>
                    <a:pt x="21653" y="74790"/>
                  </a:lnTo>
                  <a:lnTo>
                    <a:pt x="21259" y="74587"/>
                  </a:lnTo>
                  <a:lnTo>
                    <a:pt x="21437" y="74904"/>
                  </a:lnTo>
                  <a:lnTo>
                    <a:pt x="21475" y="75031"/>
                  </a:lnTo>
                  <a:lnTo>
                    <a:pt x="21450" y="75247"/>
                  </a:lnTo>
                  <a:lnTo>
                    <a:pt x="21691" y="75349"/>
                  </a:lnTo>
                  <a:lnTo>
                    <a:pt x="21590" y="75107"/>
                  </a:lnTo>
                  <a:lnTo>
                    <a:pt x="21742" y="75158"/>
                  </a:lnTo>
                  <a:lnTo>
                    <a:pt x="21615" y="74980"/>
                  </a:lnTo>
                  <a:lnTo>
                    <a:pt x="21767" y="75031"/>
                  </a:lnTo>
                  <a:close/>
                </a:path>
                <a:path w="220345" h="104775">
                  <a:moveTo>
                    <a:pt x="21793" y="86766"/>
                  </a:moveTo>
                  <a:lnTo>
                    <a:pt x="21640" y="86791"/>
                  </a:lnTo>
                  <a:lnTo>
                    <a:pt x="21793" y="86766"/>
                  </a:lnTo>
                  <a:close/>
                </a:path>
                <a:path w="220345" h="104775">
                  <a:moveTo>
                    <a:pt x="21818" y="86652"/>
                  </a:moveTo>
                  <a:lnTo>
                    <a:pt x="21678" y="86728"/>
                  </a:lnTo>
                  <a:lnTo>
                    <a:pt x="21818" y="86664"/>
                  </a:lnTo>
                  <a:close/>
                </a:path>
                <a:path w="220345" h="104775">
                  <a:moveTo>
                    <a:pt x="21831" y="86664"/>
                  </a:moveTo>
                  <a:close/>
                </a:path>
                <a:path w="220345" h="104775">
                  <a:moveTo>
                    <a:pt x="21894" y="86741"/>
                  </a:moveTo>
                  <a:close/>
                </a:path>
                <a:path w="220345" h="104775">
                  <a:moveTo>
                    <a:pt x="21996" y="86728"/>
                  </a:moveTo>
                  <a:lnTo>
                    <a:pt x="21831" y="86779"/>
                  </a:lnTo>
                  <a:lnTo>
                    <a:pt x="21958" y="86766"/>
                  </a:lnTo>
                  <a:close/>
                </a:path>
                <a:path w="220345" h="104775">
                  <a:moveTo>
                    <a:pt x="22072" y="86753"/>
                  </a:moveTo>
                  <a:lnTo>
                    <a:pt x="21894" y="86791"/>
                  </a:lnTo>
                  <a:lnTo>
                    <a:pt x="22021" y="86779"/>
                  </a:lnTo>
                  <a:close/>
                </a:path>
                <a:path w="220345" h="104775">
                  <a:moveTo>
                    <a:pt x="22186" y="86690"/>
                  </a:moveTo>
                  <a:close/>
                </a:path>
                <a:path w="220345" h="104775">
                  <a:moveTo>
                    <a:pt x="22186" y="86461"/>
                  </a:moveTo>
                  <a:close/>
                </a:path>
                <a:path w="220345" h="104775">
                  <a:moveTo>
                    <a:pt x="22237" y="86677"/>
                  </a:moveTo>
                  <a:lnTo>
                    <a:pt x="22098" y="86537"/>
                  </a:lnTo>
                  <a:lnTo>
                    <a:pt x="22237" y="86677"/>
                  </a:lnTo>
                  <a:close/>
                </a:path>
                <a:path w="220345" h="104775">
                  <a:moveTo>
                    <a:pt x="22250" y="86690"/>
                  </a:moveTo>
                  <a:lnTo>
                    <a:pt x="22098" y="86728"/>
                  </a:lnTo>
                  <a:lnTo>
                    <a:pt x="22225" y="86728"/>
                  </a:lnTo>
                  <a:close/>
                </a:path>
                <a:path w="220345" h="104775">
                  <a:moveTo>
                    <a:pt x="22301" y="86715"/>
                  </a:moveTo>
                  <a:lnTo>
                    <a:pt x="22123" y="86779"/>
                  </a:lnTo>
                  <a:lnTo>
                    <a:pt x="22288" y="86779"/>
                  </a:lnTo>
                  <a:close/>
                </a:path>
                <a:path w="220345" h="104775">
                  <a:moveTo>
                    <a:pt x="22339" y="86652"/>
                  </a:moveTo>
                  <a:lnTo>
                    <a:pt x="22199" y="86474"/>
                  </a:lnTo>
                  <a:lnTo>
                    <a:pt x="22174" y="86601"/>
                  </a:lnTo>
                  <a:lnTo>
                    <a:pt x="22339" y="86652"/>
                  </a:lnTo>
                  <a:close/>
                </a:path>
                <a:path w="220345" h="104775">
                  <a:moveTo>
                    <a:pt x="22402" y="86639"/>
                  </a:moveTo>
                  <a:lnTo>
                    <a:pt x="22237" y="86448"/>
                  </a:lnTo>
                  <a:lnTo>
                    <a:pt x="22402" y="86639"/>
                  </a:lnTo>
                  <a:close/>
                </a:path>
                <a:path w="220345" h="104775">
                  <a:moveTo>
                    <a:pt x="22402" y="86321"/>
                  </a:moveTo>
                  <a:lnTo>
                    <a:pt x="22225" y="86436"/>
                  </a:lnTo>
                  <a:lnTo>
                    <a:pt x="22352" y="86372"/>
                  </a:lnTo>
                  <a:close/>
                </a:path>
                <a:path w="220345" h="104775">
                  <a:moveTo>
                    <a:pt x="22567" y="86918"/>
                  </a:moveTo>
                  <a:lnTo>
                    <a:pt x="22428" y="86855"/>
                  </a:lnTo>
                  <a:lnTo>
                    <a:pt x="22250" y="86829"/>
                  </a:lnTo>
                  <a:lnTo>
                    <a:pt x="22567" y="86918"/>
                  </a:lnTo>
                  <a:close/>
                </a:path>
                <a:path w="220345" h="104775">
                  <a:moveTo>
                    <a:pt x="22669" y="83070"/>
                  </a:moveTo>
                  <a:lnTo>
                    <a:pt x="22542" y="82550"/>
                  </a:lnTo>
                  <a:lnTo>
                    <a:pt x="22542" y="82740"/>
                  </a:lnTo>
                  <a:lnTo>
                    <a:pt x="22669" y="83070"/>
                  </a:lnTo>
                  <a:close/>
                </a:path>
                <a:path w="220345" h="104775">
                  <a:moveTo>
                    <a:pt x="22707" y="86918"/>
                  </a:moveTo>
                  <a:close/>
                </a:path>
                <a:path w="220345" h="104775">
                  <a:moveTo>
                    <a:pt x="22733" y="86855"/>
                  </a:moveTo>
                  <a:close/>
                </a:path>
                <a:path w="220345" h="104775">
                  <a:moveTo>
                    <a:pt x="22758" y="86601"/>
                  </a:moveTo>
                  <a:lnTo>
                    <a:pt x="22567" y="86347"/>
                  </a:lnTo>
                  <a:lnTo>
                    <a:pt x="22415" y="86347"/>
                  </a:lnTo>
                  <a:lnTo>
                    <a:pt x="22339" y="86525"/>
                  </a:lnTo>
                  <a:lnTo>
                    <a:pt x="22466" y="86626"/>
                  </a:lnTo>
                  <a:lnTo>
                    <a:pt x="22606" y="86614"/>
                  </a:lnTo>
                  <a:lnTo>
                    <a:pt x="22758" y="86601"/>
                  </a:lnTo>
                  <a:close/>
                </a:path>
                <a:path w="220345" h="104775">
                  <a:moveTo>
                    <a:pt x="22860" y="86728"/>
                  </a:moveTo>
                  <a:lnTo>
                    <a:pt x="22733" y="86652"/>
                  </a:lnTo>
                  <a:lnTo>
                    <a:pt x="22606" y="86741"/>
                  </a:lnTo>
                  <a:lnTo>
                    <a:pt x="22860" y="86728"/>
                  </a:lnTo>
                  <a:close/>
                </a:path>
                <a:path w="220345" h="104775">
                  <a:moveTo>
                    <a:pt x="22872" y="86614"/>
                  </a:moveTo>
                  <a:lnTo>
                    <a:pt x="22669" y="86182"/>
                  </a:lnTo>
                  <a:lnTo>
                    <a:pt x="22758" y="86601"/>
                  </a:lnTo>
                  <a:lnTo>
                    <a:pt x="22669" y="86334"/>
                  </a:lnTo>
                  <a:lnTo>
                    <a:pt x="22872" y="86614"/>
                  </a:lnTo>
                  <a:close/>
                </a:path>
                <a:path w="220345" h="104775">
                  <a:moveTo>
                    <a:pt x="22885" y="86753"/>
                  </a:moveTo>
                  <a:lnTo>
                    <a:pt x="22707" y="86829"/>
                  </a:lnTo>
                  <a:lnTo>
                    <a:pt x="22834" y="86817"/>
                  </a:lnTo>
                  <a:close/>
                </a:path>
                <a:path w="220345" h="104775">
                  <a:moveTo>
                    <a:pt x="22974" y="86474"/>
                  </a:moveTo>
                  <a:lnTo>
                    <a:pt x="22910" y="86296"/>
                  </a:lnTo>
                  <a:lnTo>
                    <a:pt x="22834" y="86093"/>
                  </a:lnTo>
                  <a:lnTo>
                    <a:pt x="22974" y="86474"/>
                  </a:lnTo>
                  <a:close/>
                </a:path>
                <a:path w="220345" h="104775">
                  <a:moveTo>
                    <a:pt x="22999" y="86601"/>
                  </a:moveTo>
                  <a:lnTo>
                    <a:pt x="22974" y="86474"/>
                  </a:lnTo>
                  <a:lnTo>
                    <a:pt x="22809" y="86080"/>
                  </a:lnTo>
                  <a:lnTo>
                    <a:pt x="22682" y="86194"/>
                  </a:lnTo>
                  <a:lnTo>
                    <a:pt x="22923" y="86601"/>
                  </a:lnTo>
                  <a:close/>
                </a:path>
                <a:path w="220345" h="104775">
                  <a:moveTo>
                    <a:pt x="23088" y="86944"/>
                  </a:moveTo>
                  <a:lnTo>
                    <a:pt x="22987" y="86804"/>
                  </a:lnTo>
                  <a:lnTo>
                    <a:pt x="23088" y="86944"/>
                  </a:lnTo>
                  <a:close/>
                </a:path>
                <a:path w="220345" h="104775">
                  <a:moveTo>
                    <a:pt x="23139" y="86728"/>
                  </a:moveTo>
                  <a:close/>
                </a:path>
                <a:path w="220345" h="104775">
                  <a:moveTo>
                    <a:pt x="23164" y="86956"/>
                  </a:moveTo>
                  <a:lnTo>
                    <a:pt x="23088" y="86791"/>
                  </a:lnTo>
                  <a:lnTo>
                    <a:pt x="23164" y="86956"/>
                  </a:lnTo>
                  <a:close/>
                </a:path>
                <a:path w="220345" h="104775">
                  <a:moveTo>
                    <a:pt x="23190" y="86347"/>
                  </a:moveTo>
                  <a:lnTo>
                    <a:pt x="23152" y="86093"/>
                  </a:lnTo>
                  <a:lnTo>
                    <a:pt x="23126" y="85966"/>
                  </a:lnTo>
                  <a:lnTo>
                    <a:pt x="23101" y="85750"/>
                  </a:lnTo>
                  <a:lnTo>
                    <a:pt x="23037" y="85966"/>
                  </a:lnTo>
                  <a:lnTo>
                    <a:pt x="23037" y="85813"/>
                  </a:lnTo>
                  <a:lnTo>
                    <a:pt x="22974" y="85966"/>
                  </a:lnTo>
                  <a:lnTo>
                    <a:pt x="23063" y="86347"/>
                  </a:lnTo>
                  <a:lnTo>
                    <a:pt x="22987" y="85979"/>
                  </a:lnTo>
                  <a:lnTo>
                    <a:pt x="23012" y="86347"/>
                  </a:lnTo>
                  <a:lnTo>
                    <a:pt x="22898" y="86029"/>
                  </a:lnTo>
                  <a:lnTo>
                    <a:pt x="22936" y="86258"/>
                  </a:lnTo>
                  <a:lnTo>
                    <a:pt x="23063" y="86601"/>
                  </a:lnTo>
                  <a:lnTo>
                    <a:pt x="23114" y="86728"/>
                  </a:lnTo>
                  <a:lnTo>
                    <a:pt x="23101" y="86601"/>
                  </a:lnTo>
                  <a:lnTo>
                    <a:pt x="23126" y="86347"/>
                  </a:lnTo>
                  <a:close/>
                </a:path>
                <a:path w="220345" h="104775">
                  <a:moveTo>
                    <a:pt x="23202" y="87096"/>
                  </a:moveTo>
                  <a:lnTo>
                    <a:pt x="23164" y="86956"/>
                  </a:lnTo>
                  <a:lnTo>
                    <a:pt x="23202" y="87096"/>
                  </a:lnTo>
                  <a:close/>
                </a:path>
                <a:path w="220345" h="104775">
                  <a:moveTo>
                    <a:pt x="23241" y="87236"/>
                  </a:moveTo>
                  <a:lnTo>
                    <a:pt x="23215" y="87109"/>
                  </a:lnTo>
                  <a:lnTo>
                    <a:pt x="23101" y="86956"/>
                  </a:lnTo>
                  <a:lnTo>
                    <a:pt x="23241" y="87236"/>
                  </a:lnTo>
                  <a:close/>
                </a:path>
                <a:path w="220345" h="104775">
                  <a:moveTo>
                    <a:pt x="23241" y="87236"/>
                  </a:moveTo>
                  <a:lnTo>
                    <a:pt x="23088" y="86944"/>
                  </a:lnTo>
                  <a:lnTo>
                    <a:pt x="23241" y="87236"/>
                  </a:lnTo>
                  <a:close/>
                </a:path>
                <a:path w="220345" h="104775">
                  <a:moveTo>
                    <a:pt x="23304" y="87312"/>
                  </a:moveTo>
                  <a:lnTo>
                    <a:pt x="23025" y="86944"/>
                  </a:lnTo>
                  <a:lnTo>
                    <a:pt x="22923" y="86804"/>
                  </a:lnTo>
                  <a:lnTo>
                    <a:pt x="22834" y="86931"/>
                  </a:lnTo>
                  <a:lnTo>
                    <a:pt x="22707" y="86918"/>
                  </a:lnTo>
                  <a:lnTo>
                    <a:pt x="22580" y="86842"/>
                  </a:lnTo>
                  <a:lnTo>
                    <a:pt x="22656" y="86982"/>
                  </a:lnTo>
                  <a:lnTo>
                    <a:pt x="22428" y="86906"/>
                  </a:lnTo>
                  <a:lnTo>
                    <a:pt x="22618" y="86982"/>
                  </a:lnTo>
                  <a:lnTo>
                    <a:pt x="22796" y="87045"/>
                  </a:lnTo>
                  <a:lnTo>
                    <a:pt x="22923" y="87134"/>
                  </a:lnTo>
                  <a:lnTo>
                    <a:pt x="23075" y="87172"/>
                  </a:lnTo>
                  <a:lnTo>
                    <a:pt x="23304" y="87312"/>
                  </a:lnTo>
                  <a:close/>
                </a:path>
                <a:path w="220345" h="104775">
                  <a:moveTo>
                    <a:pt x="23368" y="87376"/>
                  </a:moveTo>
                  <a:close/>
                </a:path>
                <a:path w="220345" h="104775">
                  <a:moveTo>
                    <a:pt x="23393" y="87490"/>
                  </a:moveTo>
                  <a:close/>
                </a:path>
                <a:path w="220345" h="104775">
                  <a:moveTo>
                    <a:pt x="23482" y="87617"/>
                  </a:moveTo>
                  <a:lnTo>
                    <a:pt x="23418" y="87490"/>
                  </a:lnTo>
                  <a:lnTo>
                    <a:pt x="23482" y="87617"/>
                  </a:lnTo>
                  <a:close/>
                </a:path>
                <a:path w="220345" h="104775">
                  <a:moveTo>
                    <a:pt x="23622" y="74002"/>
                  </a:moveTo>
                  <a:lnTo>
                    <a:pt x="23507" y="73825"/>
                  </a:lnTo>
                  <a:lnTo>
                    <a:pt x="23444" y="74358"/>
                  </a:lnTo>
                  <a:lnTo>
                    <a:pt x="23558" y="73977"/>
                  </a:lnTo>
                  <a:close/>
                </a:path>
                <a:path w="220345" h="104775">
                  <a:moveTo>
                    <a:pt x="23837" y="79387"/>
                  </a:moveTo>
                  <a:lnTo>
                    <a:pt x="23749" y="78968"/>
                  </a:lnTo>
                  <a:lnTo>
                    <a:pt x="23710" y="80441"/>
                  </a:lnTo>
                  <a:lnTo>
                    <a:pt x="23837" y="79387"/>
                  </a:lnTo>
                  <a:close/>
                </a:path>
                <a:path w="220345" h="104775">
                  <a:moveTo>
                    <a:pt x="23876" y="74104"/>
                  </a:moveTo>
                  <a:lnTo>
                    <a:pt x="23774" y="73888"/>
                  </a:lnTo>
                  <a:lnTo>
                    <a:pt x="23672" y="74015"/>
                  </a:lnTo>
                  <a:lnTo>
                    <a:pt x="23876" y="74104"/>
                  </a:lnTo>
                  <a:close/>
                </a:path>
                <a:path w="220345" h="104775">
                  <a:moveTo>
                    <a:pt x="23876" y="73926"/>
                  </a:moveTo>
                  <a:lnTo>
                    <a:pt x="23761" y="73634"/>
                  </a:lnTo>
                  <a:lnTo>
                    <a:pt x="23774" y="73888"/>
                  </a:lnTo>
                  <a:close/>
                </a:path>
                <a:path w="220345" h="104775">
                  <a:moveTo>
                    <a:pt x="23888" y="73685"/>
                  </a:moveTo>
                  <a:lnTo>
                    <a:pt x="23736" y="73571"/>
                  </a:lnTo>
                  <a:lnTo>
                    <a:pt x="23888" y="73685"/>
                  </a:lnTo>
                  <a:close/>
                </a:path>
                <a:path w="220345" h="104775">
                  <a:moveTo>
                    <a:pt x="23901" y="78790"/>
                  </a:moveTo>
                  <a:lnTo>
                    <a:pt x="23710" y="78727"/>
                  </a:lnTo>
                  <a:lnTo>
                    <a:pt x="23749" y="78968"/>
                  </a:lnTo>
                  <a:lnTo>
                    <a:pt x="23876" y="79070"/>
                  </a:lnTo>
                  <a:lnTo>
                    <a:pt x="23901" y="78790"/>
                  </a:lnTo>
                  <a:close/>
                </a:path>
                <a:path w="220345" h="104775">
                  <a:moveTo>
                    <a:pt x="23901" y="78397"/>
                  </a:moveTo>
                  <a:lnTo>
                    <a:pt x="23723" y="78320"/>
                  </a:lnTo>
                  <a:lnTo>
                    <a:pt x="23736" y="78727"/>
                  </a:lnTo>
                  <a:lnTo>
                    <a:pt x="23901" y="78790"/>
                  </a:lnTo>
                  <a:lnTo>
                    <a:pt x="23901" y="78397"/>
                  </a:lnTo>
                  <a:close/>
                </a:path>
                <a:path w="220345" h="104775">
                  <a:moveTo>
                    <a:pt x="23914" y="72885"/>
                  </a:moveTo>
                  <a:lnTo>
                    <a:pt x="23787" y="73583"/>
                  </a:lnTo>
                  <a:lnTo>
                    <a:pt x="23914" y="72885"/>
                  </a:lnTo>
                  <a:close/>
                </a:path>
                <a:path w="220345" h="104775">
                  <a:moveTo>
                    <a:pt x="24079" y="77355"/>
                  </a:moveTo>
                  <a:lnTo>
                    <a:pt x="24015" y="76314"/>
                  </a:lnTo>
                  <a:lnTo>
                    <a:pt x="23799" y="76225"/>
                  </a:lnTo>
                  <a:lnTo>
                    <a:pt x="23799" y="78346"/>
                  </a:lnTo>
                  <a:lnTo>
                    <a:pt x="23952" y="78422"/>
                  </a:lnTo>
                  <a:lnTo>
                    <a:pt x="24079" y="77355"/>
                  </a:lnTo>
                  <a:close/>
                </a:path>
                <a:path w="220345" h="104775">
                  <a:moveTo>
                    <a:pt x="24218" y="76174"/>
                  </a:moveTo>
                  <a:lnTo>
                    <a:pt x="24193" y="75933"/>
                  </a:lnTo>
                  <a:lnTo>
                    <a:pt x="23812" y="75819"/>
                  </a:lnTo>
                  <a:lnTo>
                    <a:pt x="23837" y="75971"/>
                  </a:lnTo>
                  <a:lnTo>
                    <a:pt x="23888" y="76123"/>
                  </a:lnTo>
                  <a:lnTo>
                    <a:pt x="24015" y="76314"/>
                  </a:lnTo>
                  <a:lnTo>
                    <a:pt x="24193" y="76377"/>
                  </a:lnTo>
                  <a:lnTo>
                    <a:pt x="24130" y="76212"/>
                  </a:lnTo>
                  <a:lnTo>
                    <a:pt x="23990" y="76098"/>
                  </a:lnTo>
                  <a:lnTo>
                    <a:pt x="24218" y="76174"/>
                  </a:lnTo>
                  <a:close/>
                </a:path>
                <a:path w="220345" h="104775">
                  <a:moveTo>
                    <a:pt x="24257" y="75933"/>
                  </a:moveTo>
                  <a:lnTo>
                    <a:pt x="23812" y="75768"/>
                  </a:lnTo>
                  <a:lnTo>
                    <a:pt x="24193" y="75933"/>
                  </a:lnTo>
                  <a:close/>
                </a:path>
                <a:path w="220345" h="104775">
                  <a:moveTo>
                    <a:pt x="24498" y="75755"/>
                  </a:moveTo>
                  <a:lnTo>
                    <a:pt x="24282" y="75692"/>
                  </a:lnTo>
                  <a:lnTo>
                    <a:pt x="24485" y="75768"/>
                  </a:lnTo>
                  <a:close/>
                </a:path>
                <a:path w="220345" h="104775">
                  <a:moveTo>
                    <a:pt x="24511" y="75717"/>
                  </a:moveTo>
                  <a:lnTo>
                    <a:pt x="24384" y="75565"/>
                  </a:lnTo>
                  <a:lnTo>
                    <a:pt x="24244" y="75514"/>
                  </a:lnTo>
                  <a:lnTo>
                    <a:pt x="24345" y="75692"/>
                  </a:lnTo>
                  <a:lnTo>
                    <a:pt x="24511" y="75717"/>
                  </a:lnTo>
                  <a:close/>
                </a:path>
                <a:path w="220345" h="104775">
                  <a:moveTo>
                    <a:pt x="25336" y="75628"/>
                  </a:moveTo>
                  <a:lnTo>
                    <a:pt x="25057" y="75666"/>
                  </a:lnTo>
                  <a:lnTo>
                    <a:pt x="25260" y="75666"/>
                  </a:lnTo>
                  <a:close/>
                </a:path>
                <a:path w="220345" h="104775">
                  <a:moveTo>
                    <a:pt x="25501" y="74752"/>
                  </a:moveTo>
                  <a:lnTo>
                    <a:pt x="23876" y="74104"/>
                  </a:lnTo>
                  <a:lnTo>
                    <a:pt x="23863" y="74523"/>
                  </a:lnTo>
                  <a:lnTo>
                    <a:pt x="23876" y="74917"/>
                  </a:lnTo>
                  <a:lnTo>
                    <a:pt x="23926" y="75399"/>
                  </a:lnTo>
                  <a:lnTo>
                    <a:pt x="23914" y="75628"/>
                  </a:lnTo>
                  <a:lnTo>
                    <a:pt x="23888" y="75793"/>
                  </a:lnTo>
                  <a:lnTo>
                    <a:pt x="24257" y="75895"/>
                  </a:lnTo>
                  <a:lnTo>
                    <a:pt x="24066" y="75666"/>
                  </a:lnTo>
                  <a:lnTo>
                    <a:pt x="24282" y="75692"/>
                  </a:lnTo>
                  <a:lnTo>
                    <a:pt x="24180" y="75501"/>
                  </a:lnTo>
                  <a:lnTo>
                    <a:pt x="24168" y="75171"/>
                  </a:lnTo>
                  <a:lnTo>
                    <a:pt x="24295" y="75526"/>
                  </a:lnTo>
                  <a:lnTo>
                    <a:pt x="24422" y="75577"/>
                  </a:lnTo>
                  <a:lnTo>
                    <a:pt x="24599" y="75742"/>
                  </a:lnTo>
                  <a:lnTo>
                    <a:pt x="24765" y="75717"/>
                  </a:lnTo>
                  <a:lnTo>
                    <a:pt x="24942" y="75692"/>
                  </a:lnTo>
                  <a:lnTo>
                    <a:pt x="25285" y="75628"/>
                  </a:lnTo>
                  <a:lnTo>
                    <a:pt x="25107" y="75526"/>
                  </a:lnTo>
                  <a:lnTo>
                    <a:pt x="24968" y="75476"/>
                  </a:lnTo>
                  <a:lnTo>
                    <a:pt x="24549" y="75298"/>
                  </a:lnTo>
                  <a:lnTo>
                    <a:pt x="24968" y="75476"/>
                  </a:lnTo>
                  <a:lnTo>
                    <a:pt x="25107" y="75526"/>
                  </a:lnTo>
                  <a:lnTo>
                    <a:pt x="25234" y="75298"/>
                  </a:lnTo>
                  <a:lnTo>
                    <a:pt x="25107" y="75057"/>
                  </a:lnTo>
                  <a:lnTo>
                    <a:pt x="25311" y="75133"/>
                  </a:lnTo>
                  <a:lnTo>
                    <a:pt x="25501" y="74752"/>
                  </a:lnTo>
                  <a:close/>
                </a:path>
                <a:path w="220345" h="104775">
                  <a:moveTo>
                    <a:pt x="25831" y="81927"/>
                  </a:moveTo>
                  <a:lnTo>
                    <a:pt x="25704" y="82016"/>
                  </a:lnTo>
                  <a:lnTo>
                    <a:pt x="25831" y="81927"/>
                  </a:lnTo>
                  <a:close/>
                </a:path>
                <a:path w="220345" h="104775">
                  <a:moveTo>
                    <a:pt x="25996" y="81813"/>
                  </a:moveTo>
                  <a:lnTo>
                    <a:pt x="25831" y="81876"/>
                  </a:lnTo>
                  <a:lnTo>
                    <a:pt x="25996" y="81813"/>
                  </a:lnTo>
                  <a:close/>
                </a:path>
                <a:path w="220345" h="104775">
                  <a:moveTo>
                    <a:pt x="26047" y="82029"/>
                  </a:moveTo>
                  <a:lnTo>
                    <a:pt x="25882" y="81889"/>
                  </a:lnTo>
                  <a:lnTo>
                    <a:pt x="25793" y="82054"/>
                  </a:lnTo>
                  <a:lnTo>
                    <a:pt x="25920" y="82118"/>
                  </a:lnTo>
                  <a:lnTo>
                    <a:pt x="26047" y="82029"/>
                  </a:lnTo>
                  <a:close/>
                </a:path>
                <a:path w="220345" h="104775">
                  <a:moveTo>
                    <a:pt x="26162" y="83337"/>
                  </a:moveTo>
                  <a:lnTo>
                    <a:pt x="26035" y="83337"/>
                  </a:lnTo>
                  <a:lnTo>
                    <a:pt x="26162" y="83337"/>
                  </a:lnTo>
                  <a:close/>
                </a:path>
                <a:path w="220345" h="104775">
                  <a:moveTo>
                    <a:pt x="26212" y="81902"/>
                  </a:moveTo>
                  <a:lnTo>
                    <a:pt x="26060" y="81762"/>
                  </a:lnTo>
                  <a:lnTo>
                    <a:pt x="25971" y="81940"/>
                  </a:lnTo>
                  <a:lnTo>
                    <a:pt x="26098" y="81991"/>
                  </a:lnTo>
                  <a:close/>
                </a:path>
                <a:path w="220345" h="104775">
                  <a:moveTo>
                    <a:pt x="26428" y="81508"/>
                  </a:moveTo>
                  <a:lnTo>
                    <a:pt x="26301" y="81394"/>
                  </a:lnTo>
                  <a:lnTo>
                    <a:pt x="26428" y="81508"/>
                  </a:lnTo>
                  <a:close/>
                </a:path>
                <a:path w="220345" h="104775">
                  <a:moveTo>
                    <a:pt x="26454" y="79057"/>
                  </a:moveTo>
                  <a:lnTo>
                    <a:pt x="26225" y="79197"/>
                  </a:lnTo>
                  <a:lnTo>
                    <a:pt x="26441" y="79108"/>
                  </a:lnTo>
                  <a:close/>
                </a:path>
                <a:path w="220345" h="104775">
                  <a:moveTo>
                    <a:pt x="26530" y="75666"/>
                  </a:moveTo>
                  <a:lnTo>
                    <a:pt x="26276" y="75539"/>
                  </a:lnTo>
                  <a:lnTo>
                    <a:pt x="25438" y="75615"/>
                  </a:lnTo>
                  <a:lnTo>
                    <a:pt x="25603" y="75628"/>
                  </a:lnTo>
                  <a:lnTo>
                    <a:pt x="26250" y="76009"/>
                  </a:lnTo>
                  <a:lnTo>
                    <a:pt x="26403" y="76073"/>
                  </a:lnTo>
                  <a:lnTo>
                    <a:pt x="26530" y="75666"/>
                  </a:lnTo>
                  <a:close/>
                </a:path>
                <a:path w="220345" h="104775">
                  <a:moveTo>
                    <a:pt x="26606" y="75438"/>
                  </a:moveTo>
                  <a:lnTo>
                    <a:pt x="26352" y="75476"/>
                  </a:lnTo>
                  <a:lnTo>
                    <a:pt x="26543" y="75653"/>
                  </a:lnTo>
                  <a:lnTo>
                    <a:pt x="26581" y="75501"/>
                  </a:lnTo>
                  <a:close/>
                </a:path>
                <a:path w="220345" h="104775">
                  <a:moveTo>
                    <a:pt x="26631" y="84188"/>
                  </a:moveTo>
                  <a:lnTo>
                    <a:pt x="26492" y="84124"/>
                  </a:lnTo>
                  <a:lnTo>
                    <a:pt x="26631" y="84188"/>
                  </a:lnTo>
                  <a:close/>
                </a:path>
                <a:path w="220345" h="104775">
                  <a:moveTo>
                    <a:pt x="26631" y="81584"/>
                  </a:moveTo>
                  <a:lnTo>
                    <a:pt x="26479" y="81470"/>
                  </a:lnTo>
                  <a:lnTo>
                    <a:pt x="26631" y="81584"/>
                  </a:lnTo>
                  <a:close/>
                </a:path>
                <a:path w="220345" h="104775">
                  <a:moveTo>
                    <a:pt x="26797" y="74764"/>
                  </a:moveTo>
                  <a:lnTo>
                    <a:pt x="26733" y="74587"/>
                  </a:lnTo>
                  <a:lnTo>
                    <a:pt x="25781" y="74206"/>
                  </a:lnTo>
                  <a:lnTo>
                    <a:pt x="25819" y="74396"/>
                  </a:lnTo>
                  <a:lnTo>
                    <a:pt x="26758" y="74752"/>
                  </a:lnTo>
                  <a:close/>
                </a:path>
                <a:path w="220345" h="104775">
                  <a:moveTo>
                    <a:pt x="26860" y="78841"/>
                  </a:moveTo>
                  <a:lnTo>
                    <a:pt x="26746" y="78968"/>
                  </a:lnTo>
                  <a:lnTo>
                    <a:pt x="26860" y="78841"/>
                  </a:lnTo>
                  <a:close/>
                </a:path>
                <a:path w="220345" h="104775">
                  <a:moveTo>
                    <a:pt x="26885" y="81191"/>
                  </a:moveTo>
                  <a:lnTo>
                    <a:pt x="26758" y="81038"/>
                  </a:lnTo>
                  <a:lnTo>
                    <a:pt x="26885" y="81191"/>
                  </a:lnTo>
                  <a:close/>
                </a:path>
                <a:path w="220345" h="104775">
                  <a:moveTo>
                    <a:pt x="27012" y="86055"/>
                  </a:moveTo>
                  <a:lnTo>
                    <a:pt x="26187" y="86982"/>
                  </a:lnTo>
                  <a:lnTo>
                    <a:pt x="26428" y="86779"/>
                  </a:lnTo>
                  <a:lnTo>
                    <a:pt x="27012" y="86055"/>
                  </a:lnTo>
                  <a:close/>
                </a:path>
                <a:path w="220345" h="104775">
                  <a:moveTo>
                    <a:pt x="27012" y="75107"/>
                  </a:moveTo>
                  <a:lnTo>
                    <a:pt x="26733" y="74993"/>
                  </a:lnTo>
                  <a:lnTo>
                    <a:pt x="26758" y="74752"/>
                  </a:lnTo>
                  <a:lnTo>
                    <a:pt x="25704" y="74358"/>
                  </a:lnTo>
                  <a:lnTo>
                    <a:pt x="25628" y="74536"/>
                  </a:lnTo>
                  <a:lnTo>
                    <a:pt x="25552" y="74764"/>
                  </a:lnTo>
                  <a:lnTo>
                    <a:pt x="25996" y="74955"/>
                  </a:lnTo>
                  <a:lnTo>
                    <a:pt x="25501" y="74752"/>
                  </a:lnTo>
                  <a:lnTo>
                    <a:pt x="25336" y="75145"/>
                  </a:lnTo>
                  <a:lnTo>
                    <a:pt x="25222" y="75577"/>
                  </a:lnTo>
                  <a:lnTo>
                    <a:pt x="25438" y="75615"/>
                  </a:lnTo>
                  <a:lnTo>
                    <a:pt x="26073" y="75514"/>
                  </a:lnTo>
                  <a:lnTo>
                    <a:pt x="26352" y="75476"/>
                  </a:lnTo>
                  <a:lnTo>
                    <a:pt x="26530" y="75438"/>
                  </a:lnTo>
                  <a:lnTo>
                    <a:pt x="26644" y="75298"/>
                  </a:lnTo>
                  <a:lnTo>
                    <a:pt x="25895" y="75298"/>
                  </a:lnTo>
                  <a:lnTo>
                    <a:pt x="26479" y="75196"/>
                  </a:lnTo>
                  <a:lnTo>
                    <a:pt x="26695" y="75107"/>
                  </a:lnTo>
                  <a:lnTo>
                    <a:pt x="27012" y="75107"/>
                  </a:lnTo>
                  <a:close/>
                </a:path>
                <a:path w="220345" h="104775">
                  <a:moveTo>
                    <a:pt x="27089" y="81241"/>
                  </a:moveTo>
                  <a:lnTo>
                    <a:pt x="26949" y="81140"/>
                  </a:lnTo>
                  <a:lnTo>
                    <a:pt x="26644" y="81140"/>
                  </a:lnTo>
                  <a:lnTo>
                    <a:pt x="26517" y="81229"/>
                  </a:lnTo>
                  <a:lnTo>
                    <a:pt x="26416" y="81445"/>
                  </a:lnTo>
                  <a:lnTo>
                    <a:pt x="26682" y="81330"/>
                  </a:lnTo>
                  <a:lnTo>
                    <a:pt x="26555" y="81508"/>
                  </a:lnTo>
                  <a:lnTo>
                    <a:pt x="26682" y="81559"/>
                  </a:lnTo>
                  <a:lnTo>
                    <a:pt x="27012" y="81330"/>
                  </a:lnTo>
                  <a:close/>
                </a:path>
                <a:path w="220345" h="104775">
                  <a:moveTo>
                    <a:pt x="27114" y="71488"/>
                  </a:moveTo>
                  <a:lnTo>
                    <a:pt x="26009" y="71107"/>
                  </a:lnTo>
                  <a:lnTo>
                    <a:pt x="25857" y="71107"/>
                  </a:lnTo>
                  <a:lnTo>
                    <a:pt x="27114" y="71488"/>
                  </a:lnTo>
                  <a:close/>
                </a:path>
                <a:path w="220345" h="104775">
                  <a:moveTo>
                    <a:pt x="27178" y="75349"/>
                  </a:moveTo>
                  <a:lnTo>
                    <a:pt x="27076" y="75133"/>
                  </a:lnTo>
                  <a:lnTo>
                    <a:pt x="26835" y="75158"/>
                  </a:lnTo>
                  <a:lnTo>
                    <a:pt x="26670" y="75222"/>
                  </a:lnTo>
                  <a:lnTo>
                    <a:pt x="26606" y="75438"/>
                  </a:lnTo>
                  <a:lnTo>
                    <a:pt x="27076" y="75438"/>
                  </a:lnTo>
                  <a:lnTo>
                    <a:pt x="26949" y="75387"/>
                  </a:lnTo>
                  <a:lnTo>
                    <a:pt x="27178" y="75349"/>
                  </a:lnTo>
                  <a:close/>
                </a:path>
                <a:path w="220345" h="104775">
                  <a:moveTo>
                    <a:pt x="27190" y="82486"/>
                  </a:moveTo>
                  <a:lnTo>
                    <a:pt x="27139" y="82359"/>
                  </a:lnTo>
                  <a:lnTo>
                    <a:pt x="27190" y="82486"/>
                  </a:lnTo>
                  <a:close/>
                </a:path>
                <a:path w="220345" h="104775">
                  <a:moveTo>
                    <a:pt x="27216" y="79171"/>
                  </a:moveTo>
                  <a:lnTo>
                    <a:pt x="27101" y="78955"/>
                  </a:lnTo>
                  <a:lnTo>
                    <a:pt x="26962" y="78879"/>
                  </a:lnTo>
                  <a:lnTo>
                    <a:pt x="26860" y="79019"/>
                  </a:lnTo>
                  <a:lnTo>
                    <a:pt x="26644" y="79019"/>
                  </a:lnTo>
                  <a:lnTo>
                    <a:pt x="26517" y="79070"/>
                  </a:lnTo>
                  <a:lnTo>
                    <a:pt x="26327" y="79235"/>
                  </a:lnTo>
                  <a:lnTo>
                    <a:pt x="27101" y="79578"/>
                  </a:lnTo>
                  <a:lnTo>
                    <a:pt x="27000" y="79235"/>
                  </a:lnTo>
                  <a:lnTo>
                    <a:pt x="27178" y="79311"/>
                  </a:lnTo>
                  <a:lnTo>
                    <a:pt x="27178" y="79171"/>
                  </a:lnTo>
                  <a:close/>
                </a:path>
                <a:path w="220345" h="104775">
                  <a:moveTo>
                    <a:pt x="27292" y="75412"/>
                  </a:moveTo>
                  <a:lnTo>
                    <a:pt x="27165" y="75450"/>
                  </a:lnTo>
                  <a:lnTo>
                    <a:pt x="27292" y="75514"/>
                  </a:lnTo>
                  <a:close/>
                </a:path>
                <a:path w="220345" h="104775">
                  <a:moveTo>
                    <a:pt x="27317" y="75095"/>
                  </a:moveTo>
                  <a:lnTo>
                    <a:pt x="27190" y="75184"/>
                  </a:lnTo>
                  <a:lnTo>
                    <a:pt x="27317" y="75095"/>
                  </a:lnTo>
                  <a:close/>
                </a:path>
                <a:path w="220345" h="104775">
                  <a:moveTo>
                    <a:pt x="27317" y="75057"/>
                  </a:moveTo>
                  <a:lnTo>
                    <a:pt x="27152" y="75082"/>
                  </a:lnTo>
                  <a:lnTo>
                    <a:pt x="27317" y="75057"/>
                  </a:lnTo>
                  <a:close/>
                </a:path>
                <a:path w="220345" h="104775">
                  <a:moveTo>
                    <a:pt x="27330" y="78727"/>
                  </a:moveTo>
                  <a:lnTo>
                    <a:pt x="27178" y="78790"/>
                  </a:lnTo>
                  <a:lnTo>
                    <a:pt x="27063" y="78930"/>
                  </a:lnTo>
                  <a:lnTo>
                    <a:pt x="27254" y="79019"/>
                  </a:lnTo>
                  <a:lnTo>
                    <a:pt x="27330" y="78727"/>
                  </a:lnTo>
                  <a:close/>
                </a:path>
                <a:path w="220345" h="104775">
                  <a:moveTo>
                    <a:pt x="27330" y="74904"/>
                  </a:moveTo>
                  <a:lnTo>
                    <a:pt x="27228" y="74752"/>
                  </a:lnTo>
                  <a:lnTo>
                    <a:pt x="26847" y="74612"/>
                  </a:lnTo>
                  <a:lnTo>
                    <a:pt x="27190" y="74790"/>
                  </a:lnTo>
                  <a:lnTo>
                    <a:pt x="26847" y="74637"/>
                  </a:lnTo>
                  <a:lnTo>
                    <a:pt x="26911" y="74790"/>
                  </a:lnTo>
                  <a:lnTo>
                    <a:pt x="26771" y="75006"/>
                  </a:lnTo>
                  <a:lnTo>
                    <a:pt x="27012" y="75107"/>
                  </a:lnTo>
                  <a:lnTo>
                    <a:pt x="27152" y="75082"/>
                  </a:lnTo>
                  <a:lnTo>
                    <a:pt x="27279" y="75057"/>
                  </a:lnTo>
                  <a:lnTo>
                    <a:pt x="27178" y="74917"/>
                  </a:lnTo>
                  <a:lnTo>
                    <a:pt x="27330" y="74968"/>
                  </a:lnTo>
                  <a:close/>
                </a:path>
                <a:path w="220345" h="104775">
                  <a:moveTo>
                    <a:pt x="27343" y="74790"/>
                  </a:moveTo>
                  <a:lnTo>
                    <a:pt x="27228" y="74485"/>
                  </a:lnTo>
                  <a:lnTo>
                    <a:pt x="26924" y="74371"/>
                  </a:lnTo>
                  <a:lnTo>
                    <a:pt x="26898" y="74625"/>
                  </a:lnTo>
                  <a:lnTo>
                    <a:pt x="27228" y="74752"/>
                  </a:lnTo>
                  <a:close/>
                </a:path>
                <a:path w="220345" h="104775">
                  <a:moveTo>
                    <a:pt x="27355" y="74536"/>
                  </a:moveTo>
                  <a:lnTo>
                    <a:pt x="27305" y="74155"/>
                  </a:lnTo>
                  <a:lnTo>
                    <a:pt x="27190" y="73914"/>
                  </a:lnTo>
                  <a:lnTo>
                    <a:pt x="27012" y="74396"/>
                  </a:lnTo>
                  <a:lnTo>
                    <a:pt x="27228" y="74485"/>
                  </a:lnTo>
                  <a:lnTo>
                    <a:pt x="27355" y="74536"/>
                  </a:lnTo>
                  <a:close/>
                </a:path>
                <a:path w="220345" h="104775">
                  <a:moveTo>
                    <a:pt x="27419" y="73609"/>
                  </a:moveTo>
                  <a:lnTo>
                    <a:pt x="27152" y="73596"/>
                  </a:lnTo>
                  <a:lnTo>
                    <a:pt x="27190" y="73914"/>
                  </a:lnTo>
                  <a:lnTo>
                    <a:pt x="27381" y="74028"/>
                  </a:lnTo>
                  <a:lnTo>
                    <a:pt x="27419" y="73609"/>
                  </a:lnTo>
                  <a:close/>
                </a:path>
                <a:path w="220345" h="104775">
                  <a:moveTo>
                    <a:pt x="27419" y="73482"/>
                  </a:moveTo>
                  <a:lnTo>
                    <a:pt x="27228" y="73342"/>
                  </a:lnTo>
                  <a:lnTo>
                    <a:pt x="27254" y="73482"/>
                  </a:lnTo>
                  <a:lnTo>
                    <a:pt x="27419" y="73482"/>
                  </a:lnTo>
                  <a:close/>
                </a:path>
                <a:path w="220345" h="104775">
                  <a:moveTo>
                    <a:pt x="27419" y="73444"/>
                  </a:moveTo>
                  <a:lnTo>
                    <a:pt x="27406" y="72745"/>
                  </a:lnTo>
                  <a:lnTo>
                    <a:pt x="27317" y="73393"/>
                  </a:lnTo>
                  <a:close/>
                </a:path>
                <a:path w="220345" h="104775">
                  <a:moveTo>
                    <a:pt x="27444" y="78790"/>
                  </a:moveTo>
                  <a:lnTo>
                    <a:pt x="27330" y="79057"/>
                  </a:lnTo>
                  <a:lnTo>
                    <a:pt x="27444" y="78790"/>
                  </a:lnTo>
                  <a:close/>
                </a:path>
                <a:path w="220345" h="104775">
                  <a:moveTo>
                    <a:pt x="27470" y="75298"/>
                  </a:moveTo>
                  <a:close/>
                </a:path>
                <a:path w="220345" h="104775">
                  <a:moveTo>
                    <a:pt x="27470" y="72542"/>
                  </a:moveTo>
                  <a:lnTo>
                    <a:pt x="27419" y="72758"/>
                  </a:lnTo>
                  <a:lnTo>
                    <a:pt x="27470" y="72542"/>
                  </a:lnTo>
                  <a:close/>
                </a:path>
                <a:path w="220345" h="104775">
                  <a:moveTo>
                    <a:pt x="27533" y="80911"/>
                  </a:moveTo>
                  <a:lnTo>
                    <a:pt x="27457" y="80784"/>
                  </a:lnTo>
                  <a:lnTo>
                    <a:pt x="27533" y="80911"/>
                  </a:lnTo>
                  <a:close/>
                </a:path>
                <a:path w="220345" h="104775">
                  <a:moveTo>
                    <a:pt x="27584" y="75057"/>
                  </a:moveTo>
                  <a:lnTo>
                    <a:pt x="27432" y="75082"/>
                  </a:lnTo>
                  <a:lnTo>
                    <a:pt x="27584" y="75057"/>
                  </a:lnTo>
                  <a:close/>
                </a:path>
                <a:path w="220345" h="104775">
                  <a:moveTo>
                    <a:pt x="27597" y="74485"/>
                  </a:moveTo>
                  <a:lnTo>
                    <a:pt x="27584" y="74142"/>
                  </a:lnTo>
                  <a:lnTo>
                    <a:pt x="27381" y="74028"/>
                  </a:lnTo>
                  <a:lnTo>
                    <a:pt x="27368" y="74536"/>
                  </a:lnTo>
                  <a:lnTo>
                    <a:pt x="27559" y="74612"/>
                  </a:lnTo>
                  <a:lnTo>
                    <a:pt x="27597" y="74485"/>
                  </a:lnTo>
                  <a:close/>
                </a:path>
                <a:path w="220345" h="104775">
                  <a:moveTo>
                    <a:pt x="27686" y="77431"/>
                  </a:moveTo>
                  <a:lnTo>
                    <a:pt x="27559" y="77381"/>
                  </a:lnTo>
                  <a:lnTo>
                    <a:pt x="27686" y="77431"/>
                  </a:lnTo>
                  <a:close/>
                </a:path>
                <a:path w="220345" h="104775">
                  <a:moveTo>
                    <a:pt x="27686" y="75463"/>
                  </a:moveTo>
                  <a:lnTo>
                    <a:pt x="27432" y="75399"/>
                  </a:lnTo>
                  <a:lnTo>
                    <a:pt x="27368" y="75552"/>
                  </a:lnTo>
                  <a:lnTo>
                    <a:pt x="27533" y="75514"/>
                  </a:lnTo>
                  <a:lnTo>
                    <a:pt x="27686" y="75463"/>
                  </a:lnTo>
                  <a:close/>
                </a:path>
                <a:path w="220345" h="104775">
                  <a:moveTo>
                    <a:pt x="27698" y="78193"/>
                  </a:moveTo>
                  <a:close/>
                </a:path>
                <a:path w="220345" h="104775">
                  <a:moveTo>
                    <a:pt x="27774" y="75768"/>
                  </a:moveTo>
                  <a:lnTo>
                    <a:pt x="27368" y="75552"/>
                  </a:lnTo>
                  <a:lnTo>
                    <a:pt x="27127" y="75438"/>
                  </a:lnTo>
                  <a:lnTo>
                    <a:pt x="26682" y="75488"/>
                  </a:lnTo>
                  <a:lnTo>
                    <a:pt x="26657" y="75692"/>
                  </a:lnTo>
                  <a:lnTo>
                    <a:pt x="27330" y="75984"/>
                  </a:lnTo>
                  <a:lnTo>
                    <a:pt x="27546" y="76073"/>
                  </a:lnTo>
                  <a:lnTo>
                    <a:pt x="27774" y="75768"/>
                  </a:lnTo>
                  <a:close/>
                </a:path>
                <a:path w="220345" h="104775">
                  <a:moveTo>
                    <a:pt x="27787" y="81813"/>
                  </a:moveTo>
                  <a:close/>
                </a:path>
                <a:path w="220345" h="104775">
                  <a:moveTo>
                    <a:pt x="27800" y="82054"/>
                  </a:moveTo>
                  <a:lnTo>
                    <a:pt x="27622" y="81953"/>
                  </a:lnTo>
                  <a:lnTo>
                    <a:pt x="27800" y="82054"/>
                  </a:lnTo>
                  <a:close/>
                </a:path>
                <a:path w="220345" h="104775">
                  <a:moveTo>
                    <a:pt x="27838" y="82791"/>
                  </a:moveTo>
                  <a:close/>
                </a:path>
                <a:path w="220345" h="104775">
                  <a:moveTo>
                    <a:pt x="27838" y="75018"/>
                  </a:moveTo>
                  <a:close/>
                </a:path>
                <a:path w="220345" h="104775">
                  <a:moveTo>
                    <a:pt x="27851" y="80670"/>
                  </a:moveTo>
                  <a:lnTo>
                    <a:pt x="27686" y="80632"/>
                  </a:lnTo>
                  <a:lnTo>
                    <a:pt x="27559" y="80822"/>
                  </a:lnTo>
                  <a:lnTo>
                    <a:pt x="27736" y="80759"/>
                  </a:lnTo>
                  <a:close/>
                </a:path>
                <a:path w="220345" h="104775">
                  <a:moveTo>
                    <a:pt x="27914" y="75577"/>
                  </a:moveTo>
                  <a:lnTo>
                    <a:pt x="27863" y="75450"/>
                  </a:lnTo>
                  <a:lnTo>
                    <a:pt x="27533" y="75514"/>
                  </a:lnTo>
                  <a:lnTo>
                    <a:pt x="27406" y="75565"/>
                  </a:lnTo>
                  <a:lnTo>
                    <a:pt x="27787" y="75742"/>
                  </a:lnTo>
                  <a:lnTo>
                    <a:pt x="27914" y="75577"/>
                  </a:lnTo>
                  <a:close/>
                </a:path>
                <a:path w="220345" h="104775">
                  <a:moveTo>
                    <a:pt x="27940" y="82829"/>
                  </a:moveTo>
                  <a:lnTo>
                    <a:pt x="27203" y="83489"/>
                  </a:lnTo>
                  <a:lnTo>
                    <a:pt x="27863" y="82918"/>
                  </a:lnTo>
                  <a:close/>
                </a:path>
                <a:path w="220345" h="104775">
                  <a:moveTo>
                    <a:pt x="27940" y="77520"/>
                  </a:moveTo>
                  <a:lnTo>
                    <a:pt x="27838" y="77381"/>
                  </a:lnTo>
                  <a:lnTo>
                    <a:pt x="27940" y="77520"/>
                  </a:lnTo>
                  <a:close/>
                </a:path>
                <a:path w="220345" h="104775">
                  <a:moveTo>
                    <a:pt x="27952" y="75222"/>
                  </a:moveTo>
                  <a:lnTo>
                    <a:pt x="27584" y="75057"/>
                  </a:lnTo>
                  <a:lnTo>
                    <a:pt x="27482" y="75298"/>
                  </a:lnTo>
                  <a:lnTo>
                    <a:pt x="27952" y="75222"/>
                  </a:lnTo>
                  <a:close/>
                </a:path>
                <a:path w="220345" h="104775">
                  <a:moveTo>
                    <a:pt x="28105" y="79654"/>
                  </a:moveTo>
                  <a:close/>
                </a:path>
                <a:path w="220345" h="104775">
                  <a:moveTo>
                    <a:pt x="28143" y="81140"/>
                  </a:moveTo>
                  <a:close/>
                </a:path>
                <a:path w="220345" h="104775">
                  <a:moveTo>
                    <a:pt x="28143" y="79946"/>
                  </a:moveTo>
                  <a:lnTo>
                    <a:pt x="28079" y="79756"/>
                  </a:lnTo>
                  <a:lnTo>
                    <a:pt x="27927" y="80124"/>
                  </a:lnTo>
                  <a:lnTo>
                    <a:pt x="28143" y="79946"/>
                  </a:lnTo>
                  <a:close/>
                </a:path>
                <a:path w="220345" h="104775">
                  <a:moveTo>
                    <a:pt x="28181" y="75196"/>
                  </a:moveTo>
                  <a:lnTo>
                    <a:pt x="27724" y="75044"/>
                  </a:lnTo>
                  <a:lnTo>
                    <a:pt x="28016" y="75222"/>
                  </a:lnTo>
                  <a:lnTo>
                    <a:pt x="28181" y="75196"/>
                  </a:lnTo>
                  <a:close/>
                </a:path>
                <a:path w="220345" h="104775">
                  <a:moveTo>
                    <a:pt x="28206" y="75298"/>
                  </a:moveTo>
                  <a:lnTo>
                    <a:pt x="28016" y="75222"/>
                  </a:lnTo>
                  <a:lnTo>
                    <a:pt x="27520" y="75298"/>
                  </a:lnTo>
                  <a:lnTo>
                    <a:pt x="27660" y="75374"/>
                  </a:lnTo>
                  <a:lnTo>
                    <a:pt x="27787" y="75361"/>
                  </a:lnTo>
                  <a:lnTo>
                    <a:pt x="27965" y="75438"/>
                  </a:lnTo>
                  <a:lnTo>
                    <a:pt x="28092" y="75349"/>
                  </a:lnTo>
                  <a:close/>
                </a:path>
                <a:path w="220345" h="104775">
                  <a:moveTo>
                    <a:pt x="28219" y="77622"/>
                  </a:moveTo>
                  <a:lnTo>
                    <a:pt x="28092" y="77470"/>
                  </a:lnTo>
                  <a:lnTo>
                    <a:pt x="28219" y="77622"/>
                  </a:lnTo>
                  <a:close/>
                </a:path>
                <a:path w="220345" h="104775">
                  <a:moveTo>
                    <a:pt x="28270" y="79844"/>
                  </a:moveTo>
                  <a:lnTo>
                    <a:pt x="28143" y="79641"/>
                  </a:lnTo>
                  <a:lnTo>
                    <a:pt x="28155" y="79794"/>
                  </a:lnTo>
                  <a:close/>
                </a:path>
                <a:path w="220345" h="104775">
                  <a:moveTo>
                    <a:pt x="28270" y="77520"/>
                  </a:moveTo>
                  <a:close/>
                </a:path>
                <a:path w="220345" h="104775">
                  <a:moveTo>
                    <a:pt x="28270" y="77406"/>
                  </a:moveTo>
                  <a:lnTo>
                    <a:pt x="28143" y="77139"/>
                  </a:lnTo>
                  <a:lnTo>
                    <a:pt x="28155" y="77444"/>
                  </a:lnTo>
                  <a:close/>
                </a:path>
                <a:path w="220345" h="104775">
                  <a:moveTo>
                    <a:pt x="28270" y="75374"/>
                  </a:moveTo>
                  <a:lnTo>
                    <a:pt x="28143" y="75399"/>
                  </a:lnTo>
                  <a:lnTo>
                    <a:pt x="28270" y="75374"/>
                  </a:lnTo>
                  <a:close/>
                </a:path>
                <a:path w="220345" h="104775">
                  <a:moveTo>
                    <a:pt x="28333" y="77685"/>
                  </a:moveTo>
                  <a:lnTo>
                    <a:pt x="28206" y="77736"/>
                  </a:lnTo>
                  <a:lnTo>
                    <a:pt x="28333" y="77685"/>
                  </a:lnTo>
                  <a:close/>
                </a:path>
                <a:path w="220345" h="104775">
                  <a:moveTo>
                    <a:pt x="28346" y="75171"/>
                  </a:moveTo>
                  <a:close/>
                </a:path>
                <a:path w="220345" h="104775">
                  <a:moveTo>
                    <a:pt x="28359" y="80835"/>
                  </a:moveTo>
                  <a:lnTo>
                    <a:pt x="27952" y="80657"/>
                  </a:lnTo>
                  <a:lnTo>
                    <a:pt x="28143" y="80759"/>
                  </a:lnTo>
                  <a:lnTo>
                    <a:pt x="28359" y="80835"/>
                  </a:lnTo>
                  <a:close/>
                </a:path>
                <a:path w="220345" h="104775">
                  <a:moveTo>
                    <a:pt x="28384" y="80860"/>
                  </a:moveTo>
                  <a:lnTo>
                    <a:pt x="28257" y="80962"/>
                  </a:lnTo>
                  <a:lnTo>
                    <a:pt x="28384" y="80860"/>
                  </a:lnTo>
                  <a:close/>
                </a:path>
                <a:path w="220345" h="104775">
                  <a:moveTo>
                    <a:pt x="28409" y="77355"/>
                  </a:moveTo>
                  <a:close/>
                </a:path>
                <a:path w="220345" h="104775">
                  <a:moveTo>
                    <a:pt x="28473" y="79705"/>
                  </a:moveTo>
                  <a:lnTo>
                    <a:pt x="28257" y="79578"/>
                  </a:lnTo>
                  <a:lnTo>
                    <a:pt x="28232" y="79705"/>
                  </a:lnTo>
                  <a:lnTo>
                    <a:pt x="28359" y="79781"/>
                  </a:lnTo>
                  <a:close/>
                </a:path>
                <a:path w="220345" h="104775">
                  <a:moveTo>
                    <a:pt x="28473" y="77622"/>
                  </a:moveTo>
                  <a:close/>
                </a:path>
                <a:path w="220345" h="104775">
                  <a:moveTo>
                    <a:pt x="28498" y="76974"/>
                  </a:moveTo>
                  <a:lnTo>
                    <a:pt x="28270" y="76860"/>
                  </a:lnTo>
                  <a:lnTo>
                    <a:pt x="28206" y="77101"/>
                  </a:lnTo>
                  <a:lnTo>
                    <a:pt x="28384" y="77241"/>
                  </a:lnTo>
                  <a:lnTo>
                    <a:pt x="28486" y="76987"/>
                  </a:lnTo>
                  <a:close/>
                </a:path>
                <a:path w="220345" h="104775">
                  <a:moveTo>
                    <a:pt x="28511" y="77597"/>
                  </a:moveTo>
                  <a:lnTo>
                    <a:pt x="28371" y="77520"/>
                  </a:lnTo>
                  <a:lnTo>
                    <a:pt x="28511" y="77597"/>
                  </a:lnTo>
                  <a:close/>
                </a:path>
                <a:path w="220345" h="104775">
                  <a:moveTo>
                    <a:pt x="28524" y="77304"/>
                  </a:moveTo>
                  <a:lnTo>
                    <a:pt x="28371" y="77520"/>
                  </a:lnTo>
                  <a:lnTo>
                    <a:pt x="28524" y="77304"/>
                  </a:lnTo>
                  <a:close/>
                </a:path>
                <a:path w="220345" h="104775">
                  <a:moveTo>
                    <a:pt x="28562" y="79654"/>
                  </a:moveTo>
                  <a:lnTo>
                    <a:pt x="28460" y="79514"/>
                  </a:lnTo>
                  <a:lnTo>
                    <a:pt x="28562" y="79654"/>
                  </a:lnTo>
                  <a:close/>
                </a:path>
                <a:path w="220345" h="104775">
                  <a:moveTo>
                    <a:pt x="28562" y="75323"/>
                  </a:moveTo>
                  <a:lnTo>
                    <a:pt x="28346" y="75171"/>
                  </a:lnTo>
                  <a:lnTo>
                    <a:pt x="28562" y="75323"/>
                  </a:lnTo>
                  <a:close/>
                </a:path>
                <a:path w="220345" h="104775">
                  <a:moveTo>
                    <a:pt x="28575" y="80010"/>
                  </a:moveTo>
                  <a:lnTo>
                    <a:pt x="28460" y="79844"/>
                  </a:lnTo>
                  <a:lnTo>
                    <a:pt x="28575" y="80010"/>
                  </a:lnTo>
                  <a:close/>
                </a:path>
                <a:path w="220345" h="104775">
                  <a:moveTo>
                    <a:pt x="28575" y="74917"/>
                  </a:moveTo>
                  <a:lnTo>
                    <a:pt x="28321" y="74904"/>
                  </a:lnTo>
                  <a:lnTo>
                    <a:pt x="28575" y="74917"/>
                  </a:lnTo>
                  <a:close/>
                </a:path>
                <a:path w="220345" h="104775">
                  <a:moveTo>
                    <a:pt x="28663" y="77673"/>
                  </a:moveTo>
                  <a:lnTo>
                    <a:pt x="28536" y="77736"/>
                  </a:lnTo>
                  <a:lnTo>
                    <a:pt x="28663" y="77673"/>
                  </a:lnTo>
                  <a:close/>
                </a:path>
                <a:path w="220345" h="104775">
                  <a:moveTo>
                    <a:pt x="28663" y="77419"/>
                  </a:moveTo>
                  <a:lnTo>
                    <a:pt x="28448" y="77546"/>
                  </a:lnTo>
                  <a:lnTo>
                    <a:pt x="28663" y="77419"/>
                  </a:lnTo>
                  <a:close/>
                </a:path>
                <a:path w="220345" h="104775">
                  <a:moveTo>
                    <a:pt x="28676" y="77838"/>
                  </a:moveTo>
                  <a:lnTo>
                    <a:pt x="28524" y="77825"/>
                  </a:lnTo>
                  <a:lnTo>
                    <a:pt x="28371" y="77825"/>
                  </a:lnTo>
                  <a:lnTo>
                    <a:pt x="28232" y="78003"/>
                  </a:lnTo>
                  <a:lnTo>
                    <a:pt x="28105" y="78155"/>
                  </a:lnTo>
                  <a:lnTo>
                    <a:pt x="28676" y="77838"/>
                  </a:lnTo>
                  <a:close/>
                </a:path>
                <a:path w="220345" h="104775">
                  <a:moveTo>
                    <a:pt x="28676" y="77152"/>
                  </a:moveTo>
                  <a:lnTo>
                    <a:pt x="28536" y="76974"/>
                  </a:lnTo>
                  <a:lnTo>
                    <a:pt x="28498" y="77127"/>
                  </a:lnTo>
                  <a:lnTo>
                    <a:pt x="28676" y="77152"/>
                  </a:lnTo>
                  <a:close/>
                </a:path>
                <a:path w="220345" h="104775">
                  <a:moveTo>
                    <a:pt x="28752" y="79883"/>
                  </a:moveTo>
                  <a:lnTo>
                    <a:pt x="28638" y="79730"/>
                  </a:lnTo>
                  <a:lnTo>
                    <a:pt x="28511" y="79883"/>
                  </a:lnTo>
                  <a:lnTo>
                    <a:pt x="28638" y="79971"/>
                  </a:lnTo>
                  <a:close/>
                </a:path>
                <a:path w="220345" h="104775">
                  <a:moveTo>
                    <a:pt x="28765" y="77724"/>
                  </a:moveTo>
                  <a:lnTo>
                    <a:pt x="28638" y="77774"/>
                  </a:lnTo>
                  <a:lnTo>
                    <a:pt x="28765" y="77724"/>
                  </a:lnTo>
                  <a:close/>
                </a:path>
                <a:path w="220345" h="104775">
                  <a:moveTo>
                    <a:pt x="28816" y="77203"/>
                  </a:moveTo>
                  <a:lnTo>
                    <a:pt x="28676" y="77152"/>
                  </a:lnTo>
                  <a:lnTo>
                    <a:pt x="28562" y="77292"/>
                  </a:lnTo>
                  <a:lnTo>
                    <a:pt x="28689" y="77381"/>
                  </a:lnTo>
                  <a:lnTo>
                    <a:pt x="28816" y="77203"/>
                  </a:lnTo>
                  <a:close/>
                </a:path>
                <a:path w="220345" h="104775">
                  <a:moveTo>
                    <a:pt x="28829" y="80606"/>
                  </a:moveTo>
                  <a:lnTo>
                    <a:pt x="28625" y="80759"/>
                  </a:lnTo>
                  <a:lnTo>
                    <a:pt x="28575" y="80911"/>
                  </a:lnTo>
                  <a:lnTo>
                    <a:pt x="28829" y="80606"/>
                  </a:lnTo>
                  <a:close/>
                </a:path>
                <a:path w="220345" h="104775">
                  <a:moveTo>
                    <a:pt x="28841" y="77190"/>
                  </a:moveTo>
                  <a:lnTo>
                    <a:pt x="28702" y="77381"/>
                  </a:lnTo>
                  <a:lnTo>
                    <a:pt x="28841" y="77190"/>
                  </a:lnTo>
                  <a:close/>
                </a:path>
                <a:path w="220345" h="104775">
                  <a:moveTo>
                    <a:pt x="28841" y="77165"/>
                  </a:moveTo>
                  <a:close/>
                </a:path>
                <a:path w="220345" h="104775">
                  <a:moveTo>
                    <a:pt x="28854" y="79806"/>
                  </a:moveTo>
                  <a:lnTo>
                    <a:pt x="28714" y="80010"/>
                  </a:lnTo>
                  <a:lnTo>
                    <a:pt x="28854" y="79806"/>
                  </a:lnTo>
                  <a:close/>
                </a:path>
                <a:path w="220345" h="104775">
                  <a:moveTo>
                    <a:pt x="28854" y="77444"/>
                  </a:moveTo>
                  <a:lnTo>
                    <a:pt x="28702" y="77381"/>
                  </a:lnTo>
                  <a:lnTo>
                    <a:pt x="28549" y="77584"/>
                  </a:lnTo>
                  <a:lnTo>
                    <a:pt x="28727" y="77508"/>
                  </a:lnTo>
                  <a:lnTo>
                    <a:pt x="28854" y="77444"/>
                  </a:lnTo>
                  <a:close/>
                </a:path>
                <a:path w="220345" h="104775">
                  <a:moveTo>
                    <a:pt x="28867" y="77736"/>
                  </a:moveTo>
                  <a:lnTo>
                    <a:pt x="28740" y="77812"/>
                  </a:lnTo>
                  <a:lnTo>
                    <a:pt x="28867" y="77736"/>
                  </a:lnTo>
                  <a:close/>
                </a:path>
                <a:path w="220345" h="104775">
                  <a:moveTo>
                    <a:pt x="28879" y="74790"/>
                  </a:moveTo>
                  <a:lnTo>
                    <a:pt x="28295" y="74536"/>
                  </a:lnTo>
                  <a:lnTo>
                    <a:pt x="28524" y="74853"/>
                  </a:lnTo>
                  <a:lnTo>
                    <a:pt x="28879" y="74790"/>
                  </a:lnTo>
                  <a:close/>
                </a:path>
                <a:path w="220345" h="104775">
                  <a:moveTo>
                    <a:pt x="28943" y="77495"/>
                  </a:moveTo>
                  <a:lnTo>
                    <a:pt x="28702" y="77647"/>
                  </a:lnTo>
                  <a:lnTo>
                    <a:pt x="28943" y="77520"/>
                  </a:lnTo>
                  <a:close/>
                </a:path>
                <a:path w="220345" h="104775">
                  <a:moveTo>
                    <a:pt x="28956" y="75247"/>
                  </a:moveTo>
                  <a:lnTo>
                    <a:pt x="28702" y="75298"/>
                  </a:lnTo>
                  <a:lnTo>
                    <a:pt x="28892" y="75374"/>
                  </a:lnTo>
                  <a:lnTo>
                    <a:pt x="28956" y="75247"/>
                  </a:lnTo>
                  <a:close/>
                </a:path>
                <a:path w="220345" h="104775">
                  <a:moveTo>
                    <a:pt x="28994" y="72758"/>
                  </a:moveTo>
                  <a:lnTo>
                    <a:pt x="28168" y="72580"/>
                  </a:lnTo>
                  <a:lnTo>
                    <a:pt x="28994" y="72758"/>
                  </a:lnTo>
                  <a:close/>
                </a:path>
                <a:path w="220345" h="104775">
                  <a:moveTo>
                    <a:pt x="29083" y="79527"/>
                  </a:moveTo>
                  <a:lnTo>
                    <a:pt x="29032" y="79387"/>
                  </a:lnTo>
                  <a:lnTo>
                    <a:pt x="28829" y="79502"/>
                  </a:lnTo>
                  <a:lnTo>
                    <a:pt x="28702" y="79603"/>
                  </a:lnTo>
                  <a:lnTo>
                    <a:pt x="28892" y="79756"/>
                  </a:lnTo>
                  <a:lnTo>
                    <a:pt x="29083" y="79527"/>
                  </a:lnTo>
                  <a:close/>
                </a:path>
                <a:path w="220345" h="104775">
                  <a:moveTo>
                    <a:pt x="29133" y="79463"/>
                  </a:moveTo>
                  <a:lnTo>
                    <a:pt x="29006" y="79705"/>
                  </a:lnTo>
                  <a:lnTo>
                    <a:pt x="29133" y="79463"/>
                  </a:lnTo>
                  <a:close/>
                </a:path>
                <a:path w="220345" h="104775">
                  <a:moveTo>
                    <a:pt x="29133" y="76555"/>
                  </a:moveTo>
                  <a:lnTo>
                    <a:pt x="29057" y="76352"/>
                  </a:lnTo>
                  <a:lnTo>
                    <a:pt x="28905" y="76276"/>
                  </a:lnTo>
                  <a:lnTo>
                    <a:pt x="28575" y="76314"/>
                  </a:lnTo>
                  <a:lnTo>
                    <a:pt x="28511" y="76466"/>
                  </a:lnTo>
                  <a:lnTo>
                    <a:pt x="28727" y="76555"/>
                  </a:lnTo>
                  <a:lnTo>
                    <a:pt x="28638" y="76682"/>
                  </a:lnTo>
                  <a:lnTo>
                    <a:pt x="28511" y="76466"/>
                  </a:lnTo>
                  <a:lnTo>
                    <a:pt x="28308" y="76873"/>
                  </a:lnTo>
                  <a:lnTo>
                    <a:pt x="28511" y="76962"/>
                  </a:lnTo>
                  <a:lnTo>
                    <a:pt x="28613" y="76733"/>
                  </a:lnTo>
                  <a:lnTo>
                    <a:pt x="28536" y="76974"/>
                  </a:lnTo>
                  <a:lnTo>
                    <a:pt x="28841" y="76860"/>
                  </a:lnTo>
                  <a:lnTo>
                    <a:pt x="29019" y="76796"/>
                  </a:lnTo>
                  <a:lnTo>
                    <a:pt x="29133" y="76555"/>
                  </a:lnTo>
                  <a:close/>
                </a:path>
                <a:path w="220345" h="104775">
                  <a:moveTo>
                    <a:pt x="29146" y="76746"/>
                  </a:moveTo>
                  <a:lnTo>
                    <a:pt x="29019" y="76796"/>
                  </a:lnTo>
                  <a:lnTo>
                    <a:pt x="28892" y="76873"/>
                  </a:lnTo>
                  <a:lnTo>
                    <a:pt x="28778" y="77076"/>
                  </a:lnTo>
                  <a:lnTo>
                    <a:pt x="29146" y="76746"/>
                  </a:lnTo>
                  <a:close/>
                </a:path>
                <a:path w="220345" h="104775">
                  <a:moveTo>
                    <a:pt x="29184" y="85191"/>
                  </a:moveTo>
                  <a:lnTo>
                    <a:pt x="29057" y="85318"/>
                  </a:lnTo>
                  <a:lnTo>
                    <a:pt x="28600" y="85966"/>
                  </a:lnTo>
                  <a:lnTo>
                    <a:pt x="29184" y="85191"/>
                  </a:lnTo>
                  <a:close/>
                </a:path>
                <a:path w="220345" h="104775">
                  <a:moveTo>
                    <a:pt x="29235" y="79540"/>
                  </a:moveTo>
                  <a:lnTo>
                    <a:pt x="29095" y="79730"/>
                  </a:lnTo>
                  <a:lnTo>
                    <a:pt x="29235" y="79540"/>
                  </a:lnTo>
                  <a:close/>
                </a:path>
                <a:path w="220345" h="104775">
                  <a:moveTo>
                    <a:pt x="29286" y="79578"/>
                  </a:moveTo>
                  <a:lnTo>
                    <a:pt x="29171" y="79756"/>
                  </a:lnTo>
                  <a:lnTo>
                    <a:pt x="29286" y="79578"/>
                  </a:lnTo>
                  <a:close/>
                </a:path>
                <a:path w="220345" h="104775">
                  <a:moveTo>
                    <a:pt x="29286" y="77901"/>
                  </a:moveTo>
                  <a:lnTo>
                    <a:pt x="28892" y="77724"/>
                  </a:lnTo>
                  <a:lnTo>
                    <a:pt x="29159" y="77965"/>
                  </a:lnTo>
                  <a:lnTo>
                    <a:pt x="29286" y="77901"/>
                  </a:lnTo>
                  <a:close/>
                </a:path>
                <a:path w="220345" h="104775">
                  <a:moveTo>
                    <a:pt x="29324" y="77889"/>
                  </a:moveTo>
                  <a:lnTo>
                    <a:pt x="29171" y="77965"/>
                  </a:lnTo>
                  <a:lnTo>
                    <a:pt x="29324" y="77889"/>
                  </a:lnTo>
                  <a:close/>
                </a:path>
                <a:path w="220345" h="104775">
                  <a:moveTo>
                    <a:pt x="29337" y="77876"/>
                  </a:moveTo>
                  <a:lnTo>
                    <a:pt x="29210" y="77609"/>
                  </a:lnTo>
                  <a:lnTo>
                    <a:pt x="29057" y="77584"/>
                  </a:lnTo>
                  <a:lnTo>
                    <a:pt x="28829" y="77685"/>
                  </a:lnTo>
                  <a:lnTo>
                    <a:pt x="29006" y="77609"/>
                  </a:lnTo>
                  <a:lnTo>
                    <a:pt x="29133" y="77622"/>
                  </a:lnTo>
                  <a:lnTo>
                    <a:pt x="29032" y="77762"/>
                  </a:lnTo>
                  <a:lnTo>
                    <a:pt x="29171" y="77825"/>
                  </a:lnTo>
                  <a:lnTo>
                    <a:pt x="29337" y="77876"/>
                  </a:lnTo>
                  <a:close/>
                </a:path>
                <a:path w="220345" h="104775">
                  <a:moveTo>
                    <a:pt x="29349" y="75577"/>
                  </a:moveTo>
                  <a:lnTo>
                    <a:pt x="29171" y="75476"/>
                  </a:lnTo>
                  <a:lnTo>
                    <a:pt x="29349" y="75577"/>
                  </a:lnTo>
                  <a:close/>
                </a:path>
                <a:path w="220345" h="104775">
                  <a:moveTo>
                    <a:pt x="29438" y="75438"/>
                  </a:moveTo>
                  <a:lnTo>
                    <a:pt x="29235" y="75501"/>
                  </a:lnTo>
                  <a:lnTo>
                    <a:pt x="29362" y="75552"/>
                  </a:lnTo>
                  <a:close/>
                </a:path>
                <a:path w="220345" h="104775">
                  <a:moveTo>
                    <a:pt x="29464" y="78066"/>
                  </a:moveTo>
                  <a:lnTo>
                    <a:pt x="29425" y="77914"/>
                  </a:lnTo>
                  <a:lnTo>
                    <a:pt x="29375" y="78041"/>
                  </a:lnTo>
                  <a:close/>
                </a:path>
                <a:path w="220345" h="104775">
                  <a:moveTo>
                    <a:pt x="29464" y="77838"/>
                  </a:moveTo>
                  <a:lnTo>
                    <a:pt x="29387" y="77685"/>
                  </a:lnTo>
                  <a:lnTo>
                    <a:pt x="29349" y="77876"/>
                  </a:lnTo>
                  <a:close/>
                </a:path>
                <a:path w="220345" h="104775">
                  <a:moveTo>
                    <a:pt x="29464" y="77470"/>
                  </a:moveTo>
                  <a:lnTo>
                    <a:pt x="29260" y="77635"/>
                  </a:lnTo>
                  <a:lnTo>
                    <a:pt x="29387" y="77685"/>
                  </a:lnTo>
                  <a:lnTo>
                    <a:pt x="29464" y="77470"/>
                  </a:lnTo>
                  <a:close/>
                </a:path>
                <a:path w="220345" h="104775">
                  <a:moveTo>
                    <a:pt x="29476" y="79857"/>
                  </a:moveTo>
                  <a:lnTo>
                    <a:pt x="29362" y="79629"/>
                  </a:lnTo>
                  <a:lnTo>
                    <a:pt x="29235" y="79781"/>
                  </a:lnTo>
                  <a:lnTo>
                    <a:pt x="29387" y="79959"/>
                  </a:lnTo>
                  <a:lnTo>
                    <a:pt x="29286" y="79806"/>
                  </a:lnTo>
                  <a:lnTo>
                    <a:pt x="29476" y="79857"/>
                  </a:lnTo>
                  <a:close/>
                </a:path>
                <a:path w="220345" h="104775">
                  <a:moveTo>
                    <a:pt x="29514" y="77279"/>
                  </a:moveTo>
                  <a:lnTo>
                    <a:pt x="29133" y="77431"/>
                  </a:lnTo>
                  <a:lnTo>
                    <a:pt x="29108" y="77558"/>
                  </a:lnTo>
                  <a:lnTo>
                    <a:pt x="29286" y="77495"/>
                  </a:lnTo>
                  <a:lnTo>
                    <a:pt x="29476" y="77406"/>
                  </a:lnTo>
                  <a:lnTo>
                    <a:pt x="29514" y="77279"/>
                  </a:lnTo>
                  <a:close/>
                </a:path>
                <a:path w="220345" h="104775">
                  <a:moveTo>
                    <a:pt x="29527" y="75298"/>
                  </a:moveTo>
                  <a:lnTo>
                    <a:pt x="29476" y="75145"/>
                  </a:lnTo>
                  <a:lnTo>
                    <a:pt x="29413" y="74993"/>
                  </a:lnTo>
                  <a:lnTo>
                    <a:pt x="29362" y="74815"/>
                  </a:lnTo>
                  <a:lnTo>
                    <a:pt x="29260" y="74536"/>
                  </a:lnTo>
                  <a:lnTo>
                    <a:pt x="29121" y="74841"/>
                  </a:lnTo>
                  <a:lnTo>
                    <a:pt x="28778" y="74891"/>
                  </a:lnTo>
                  <a:lnTo>
                    <a:pt x="28663" y="75044"/>
                  </a:lnTo>
                  <a:lnTo>
                    <a:pt x="28575" y="74917"/>
                  </a:lnTo>
                  <a:lnTo>
                    <a:pt x="28422" y="74942"/>
                  </a:lnTo>
                  <a:lnTo>
                    <a:pt x="28092" y="74993"/>
                  </a:lnTo>
                  <a:lnTo>
                    <a:pt x="27927" y="75006"/>
                  </a:lnTo>
                  <a:lnTo>
                    <a:pt x="27787" y="75057"/>
                  </a:lnTo>
                  <a:lnTo>
                    <a:pt x="28181" y="75196"/>
                  </a:lnTo>
                  <a:lnTo>
                    <a:pt x="28321" y="75158"/>
                  </a:lnTo>
                  <a:lnTo>
                    <a:pt x="29019" y="75057"/>
                  </a:lnTo>
                  <a:lnTo>
                    <a:pt x="28956" y="75247"/>
                  </a:lnTo>
                  <a:lnTo>
                    <a:pt x="29095" y="75222"/>
                  </a:lnTo>
                  <a:lnTo>
                    <a:pt x="28968" y="75399"/>
                  </a:lnTo>
                  <a:lnTo>
                    <a:pt x="29286" y="75374"/>
                  </a:lnTo>
                  <a:lnTo>
                    <a:pt x="29451" y="75412"/>
                  </a:lnTo>
                  <a:close/>
                </a:path>
                <a:path w="220345" h="104775">
                  <a:moveTo>
                    <a:pt x="29603" y="78892"/>
                  </a:moveTo>
                  <a:lnTo>
                    <a:pt x="29146" y="79222"/>
                  </a:lnTo>
                  <a:lnTo>
                    <a:pt x="29527" y="78930"/>
                  </a:lnTo>
                  <a:lnTo>
                    <a:pt x="28981" y="79209"/>
                  </a:lnTo>
                  <a:lnTo>
                    <a:pt x="28981" y="79349"/>
                  </a:lnTo>
                  <a:lnTo>
                    <a:pt x="29133" y="79235"/>
                  </a:lnTo>
                  <a:lnTo>
                    <a:pt x="29032" y="79387"/>
                  </a:lnTo>
                  <a:lnTo>
                    <a:pt x="29184" y="79298"/>
                  </a:lnTo>
                  <a:lnTo>
                    <a:pt x="29133" y="79463"/>
                  </a:lnTo>
                  <a:lnTo>
                    <a:pt x="29349" y="79209"/>
                  </a:lnTo>
                  <a:lnTo>
                    <a:pt x="29603" y="78892"/>
                  </a:lnTo>
                  <a:close/>
                </a:path>
                <a:path w="220345" h="104775">
                  <a:moveTo>
                    <a:pt x="29616" y="76022"/>
                  </a:moveTo>
                  <a:lnTo>
                    <a:pt x="29108" y="76161"/>
                  </a:lnTo>
                  <a:lnTo>
                    <a:pt x="28994" y="76314"/>
                  </a:lnTo>
                  <a:lnTo>
                    <a:pt x="29235" y="76441"/>
                  </a:lnTo>
                  <a:lnTo>
                    <a:pt x="29451" y="76174"/>
                  </a:lnTo>
                  <a:lnTo>
                    <a:pt x="29324" y="76492"/>
                  </a:lnTo>
                  <a:lnTo>
                    <a:pt x="29616" y="76022"/>
                  </a:lnTo>
                  <a:close/>
                </a:path>
                <a:path w="220345" h="104775">
                  <a:moveTo>
                    <a:pt x="29692" y="75704"/>
                  </a:moveTo>
                  <a:lnTo>
                    <a:pt x="29489" y="75628"/>
                  </a:lnTo>
                  <a:lnTo>
                    <a:pt x="29362" y="75552"/>
                  </a:lnTo>
                  <a:lnTo>
                    <a:pt x="29235" y="75742"/>
                  </a:lnTo>
                  <a:lnTo>
                    <a:pt x="29121" y="75514"/>
                  </a:lnTo>
                  <a:lnTo>
                    <a:pt x="28968" y="75463"/>
                  </a:lnTo>
                  <a:lnTo>
                    <a:pt x="28829" y="75526"/>
                  </a:lnTo>
                  <a:lnTo>
                    <a:pt x="28651" y="75552"/>
                  </a:lnTo>
                  <a:lnTo>
                    <a:pt x="28790" y="75514"/>
                  </a:lnTo>
                  <a:lnTo>
                    <a:pt x="28663" y="75361"/>
                  </a:lnTo>
                  <a:lnTo>
                    <a:pt x="28879" y="75425"/>
                  </a:lnTo>
                  <a:lnTo>
                    <a:pt x="28752" y="75323"/>
                  </a:lnTo>
                  <a:lnTo>
                    <a:pt x="28600" y="75336"/>
                  </a:lnTo>
                  <a:lnTo>
                    <a:pt x="28371" y="75349"/>
                  </a:lnTo>
                  <a:lnTo>
                    <a:pt x="28155" y="75476"/>
                  </a:lnTo>
                  <a:lnTo>
                    <a:pt x="28282" y="75628"/>
                  </a:lnTo>
                  <a:lnTo>
                    <a:pt x="28219" y="75946"/>
                  </a:lnTo>
                  <a:lnTo>
                    <a:pt x="28219" y="76123"/>
                  </a:lnTo>
                  <a:lnTo>
                    <a:pt x="28397" y="76073"/>
                  </a:lnTo>
                  <a:lnTo>
                    <a:pt x="28587" y="76022"/>
                  </a:lnTo>
                  <a:lnTo>
                    <a:pt x="28702" y="75819"/>
                  </a:lnTo>
                  <a:lnTo>
                    <a:pt x="28625" y="76009"/>
                  </a:lnTo>
                  <a:lnTo>
                    <a:pt x="28498" y="76314"/>
                  </a:lnTo>
                  <a:lnTo>
                    <a:pt x="28816" y="76238"/>
                  </a:lnTo>
                  <a:lnTo>
                    <a:pt x="28943" y="76212"/>
                  </a:lnTo>
                  <a:lnTo>
                    <a:pt x="29171" y="75844"/>
                  </a:lnTo>
                  <a:lnTo>
                    <a:pt x="29616" y="75717"/>
                  </a:lnTo>
                  <a:close/>
                </a:path>
                <a:path w="220345" h="104775">
                  <a:moveTo>
                    <a:pt x="29743" y="75806"/>
                  </a:moveTo>
                  <a:lnTo>
                    <a:pt x="29540" y="76047"/>
                  </a:lnTo>
                  <a:lnTo>
                    <a:pt x="29667" y="75933"/>
                  </a:lnTo>
                  <a:lnTo>
                    <a:pt x="29743" y="75806"/>
                  </a:lnTo>
                  <a:close/>
                </a:path>
                <a:path w="220345" h="104775">
                  <a:moveTo>
                    <a:pt x="29768" y="77089"/>
                  </a:moveTo>
                  <a:lnTo>
                    <a:pt x="29629" y="76936"/>
                  </a:lnTo>
                  <a:lnTo>
                    <a:pt x="29552" y="77177"/>
                  </a:lnTo>
                  <a:lnTo>
                    <a:pt x="29768" y="77089"/>
                  </a:lnTo>
                  <a:close/>
                </a:path>
                <a:path w="220345" h="104775">
                  <a:moveTo>
                    <a:pt x="29794" y="79971"/>
                  </a:moveTo>
                  <a:lnTo>
                    <a:pt x="29629" y="79819"/>
                  </a:lnTo>
                  <a:lnTo>
                    <a:pt x="29527" y="80048"/>
                  </a:lnTo>
                  <a:lnTo>
                    <a:pt x="29730" y="80010"/>
                  </a:lnTo>
                  <a:close/>
                </a:path>
                <a:path w="220345" h="104775">
                  <a:moveTo>
                    <a:pt x="29933" y="75780"/>
                  </a:moveTo>
                  <a:lnTo>
                    <a:pt x="29730" y="75692"/>
                  </a:lnTo>
                  <a:lnTo>
                    <a:pt x="29933" y="75780"/>
                  </a:lnTo>
                  <a:close/>
                </a:path>
                <a:path w="220345" h="104775">
                  <a:moveTo>
                    <a:pt x="29933" y="75780"/>
                  </a:moveTo>
                  <a:lnTo>
                    <a:pt x="29781" y="75984"/>
                  </a:lnTo>
                  <a:lnTo>
                    <a:pt x="29616" y="76022"/>
                  </a:lnTo>
                  <a:lnTo>
                    <a:pt x="29375" y="76517"/>
                  </a:lnTo>
                  <a:lnTo>
                    <a:pt x="29565" y="76263"/>
                  </a:lnTo>
                  <a:lnTo>
                    <a:pt x="29464" y="76555"/>
                  </a:lnTo>
                  <a:lnTo>
                    <a:pt x="29603" y="76568"/>
                  </a:lnTo>
                  <a:lnTo>
                    <a:pt x="29476" y="76619"/>
                  </a:lnTo>
                  <a:lnTo>
                    <a:pt x="29337" y="76555"/>
                  </a:lnTo>
                  <a:lnTo>
                    <a:pt x="29146" y="76733"/>
                  </a:lnTo>
                  <a:lnTo>
                    <a:pt x="29286" y="76695"/>
                  </a:lnTo>
                  <a:lnTo>
                    <a:pt x="29070" y="76898"/>
                  </a:lnTo>
                  <a:lnTo>
                    <a:pt x="28956" y="77152"/>
                  </a:lnTo>
                  <a:lnTo>
                    <a:pt x="29171" y="77076"/>
                  </a:lnTo>
                  <a:lnTo>
                    <a:pt x="29032" y="77190"/>
                  </a:lnTo>
                  <a:lnTo>
                    <a:pt x="28879" y="77177"/>
                  </a:lnTo>
                  <a:lnTo>
                    <a:pt x="28740" y="77406"/>
                  </a:lnTo>
                  <a:lnTo>
                    <a:pt x="29070" y="77368"/>
                  </a:lnTo>
                  <a:lnTo>
                    <a:pt x="28943" y="77495"/>
                  </a:lnTo>
                  <a:lnTo>
                    <a:pt x="29413" y="77304"/>
                  </a:lnTo>
                  <a:lnTo>
                    <a:pt x="29552" y="77177"/>
                  </a:lnTo>
                  <a:lnTo>
                    <a:pt x="29616" y="76974"/>
                  </a:lnTo>
                  <a:lnTo>
                    <a:pt x="29438" y="76873"/>
                  </a:lnTo>
                  <a:lnTo>
                    <a:pt x="29578" y="76923"/>
                  </a:lnTo>
                  <a:lnTo>
                    <a:pt x="29705" y="76682"/>
                  </a:lnTo>
                  <a:lnTo>
                    <a:pt x="29768" y="76492"/>
                  </a:lnTo>
                  <a:lnTo>
                    <a:pt x="29933" y="75933"/>
                  </a:lnTo>
                  <a:lnTo>
                    <a:pt x="29933" y="75780"/>
                  </a:lnTo>
                  <a:close/>
                </a:path>
                <a:path w="220345" h="104775">
                  <a:moveTo>
                    <a:pt x="29959" y="77939"/>
                  </a:moveTo>
                  <a:lnTo>
                    <a:pt x="29806" y="77978"/>
                  </a:lnTo>
                  <a:lnTo>
                    <a:pt x="29679" y="77812"/>
                  </a:lnTo>
                  <a:lnTo>
                    <a:pt x="29578" y="77965"/>
                  </a:lnTo>
                  <a:lnTo>
                    <a:pt x="29578" y="78092"/>
                  </a:lnTo>
                  <a:lnTo>
                    <a:pt x="29756" y="78003"/>
                  </a:lnTo>
                  <a:lnTo>
                    <a:pt x="29959" y="77939"/>
                  </a:lnTo>
                  <a:close/>
                </a:path>
                <a:path w="220345" h="104775">
                  <a:moveTo>
                    <a:pt x="29972" y="77114"/>
                  </a:moveTo>
                  <a:lnTo>
                    <a:pt x="29514" y="77279"/>
                  </a:lnTo>
                  <a:lnTo>
                    <a:pt x="29972" y="77114"/>
                  </a:lnTo>
                  <a:close/>
                </a:path>
                <a:path w="220345" h="104775">
                  <a:moveTo>
                    <a:pt x="30073" y="76974"/>
                  </a:moveTo>
                  <a:lnTo>
                    <a:pt x="29933" y="76796"/>
                  </a:lnTo>
                  <a:lnTo>
                    <a:pt x="29768" y="76720"/>
                  </a:lnTo>
                  <a:lnTo>
                    <a:pt x="29641" y="76898"/>
                  </a:lnTo>
                  <a:lnTo>
                    <a:pt x="29883" y="77050"/>
                  </a:lnTo>
                  <a:lnTo>
                    <a:pt x="30073" y="76974"/>
                  </a:lnTo>
                  <a:close/>
                </a:path>
                <a:path w="220345" h="104775">
                  <a:moveTo>
                    <a:pt x="30124" y="77139"/>
                  </a:moveTo>
                  <a:lnTo>
                    <a:pt x="29591" y="77355"/>
                  </a:lnTo>
                  <a:lnTo>
                    <a:pt x="29464" y="77470"/>
                  </a:lnTo>
                  <a:lnTo>
                    <a:pt x="29984" y="77241"/>
                  </a:lnTo>
                  <a:lnTo>
                    <a:pt x="30111" y="77165"/>
                  </a:lnTo>
                  <a:close/>
                </a:path>
                <a:path w="220345" h="104775">
                  <a:moveTo>
                    <a:pt x="30187" y="77203"/>
                  </a:moveTo>
                  <a:lnTo>
                    <a:pt x="29730" y="77584"/>
                  </a:lnTo>
                  <a:lnTo>
                    <a:pt x="29603" y="77774"/>
                  </a:lnTo>
                  <a:lnTo>
                    <a:pt x="29832" y="77622"/>
                  </a:lnTo>
                  <a:lnTo>
                    <a:pt x="30187" y="77203"/>
                  </a:lnTo>
                  <a:close/>
                </a:path>
                <a:path w="220345" h="104775">
                  <a:moveTo>
                    <a:pt x="30187" y="76923"/>
                  </a:moveTo>
                  <a:lnTo>
                    <a:pt x="29959" y="77076"/>
                  </a:lnTo>
                  <a:lnTo>
                    <a:pt x="30175" y="76987"/>
                  </a:lnTo>
                  <a:close/>
                </a:path>
                <a:path w="220345" h="104775">
                  <a:moveTo>
                    <a:pt x="30276" y="76974"/>
                  </a:moveTo>
                  <a:lnTo>
                    <a:pt x="30124" y="77139"/>
                  </a:lnTo>
                  <a:lnTo>
                    <a:pt x="30276" y="76974"/>
                  </a:lnTo>
                  <a:close/>
                </a:path>
                <a:path w="220345" h="104775">
                  <a:moveTo>
                    <a:pt x="30594" y="78600"/>
                  </a:moveTo>
                  <a:lnTo>
                    <a:pt x="29362" y="79451"/>
                  </a:lnTo>
                  <a:lnTo>
                    <a:pt x="29286" y="79578"/>
                  </a:lnTo>
                  <a:lnTo>
                    <a:pt x="30594" y="78600"/>
                  </a:lnTo>
                  <a:close/>
                </a:path>
                <a:path w="220345" h="104775">
                  <a:moveTo>
                    <a:pt x="30683" y="77508"/>
                  </a:moveTo>
                  <a:lnTo>
                    <a:pt x="30607" y="77355"/>
                  </a:lnTo>
                  <a:lnTo>
                    <a:pt x="29819" y="77685"/>
                  </a:lnTo>
                  <a:lnTo>
                    <a:pt x="29718" y="77825"/>
                  </a:lnTo>
                  <a:lnTo>
                    <a:pt x="29921" y="77914"/>
                  </a:lnTo>
                  <a:lnTo>
                    <a:pt x="30683" y="77508"/>
                  </a:lnTo>
                  <a:close/>
                </a:path>
                <a:path w="220345" h="104775">
                  <a:moveTo>
                    <a:pt x="30721" y="77304"/>
                  </a:moveTo>
                  <a:lnTo>
                    <a:pt x="30594" y="77127"/>
                  </a:lnTo>
                  <a:lnTo>
                    <a:pt x="30353" y="77012"/>
                  </a:lnTo>
                  <a:lnTo>
                    <a:pt x="30137" y="77139"/>
                  </a:lnTo>
                  <a:lnTo>
                    <a:pt x="30327" y="77050"/>
                  </a:lnTo>
                  <a:lnTo>
                    <a:pt x="30226" y="77190"/>
                  </a:lnTo>
                  <a:lnTo>
                    <a:pt x="30607" y="77355"/>
                  </a:lnTo>
                  <a:close/>
                </a:path>
                <a:path w="220345" h="104775">
                  <a:moveTo>
                    <a:pt x="30721" y="76504"/>
                  </a:moveTo>
                  <a:lnTo>
                    <a:pt x="30086" y="76733"/>
                  </a:lnTo>
                  <a:lnTo>
                    <a:pt x="30187" y="76923"/>
                  </a:lnTo>
                  <a:lnTo>
                    <a:pt x="30365" y="76860"/>
                  </a:lnTo>
                  <a:lnTo>
                    <a:pt x="30721" y="76504"/>
                  </a:lnTo>
                  <a:close/>
                </a:path>
                <a:path w="220345" h="104775">
                  <a:moveTo>
                    <a:pt x="30924" y="77381"/>
                  </a:moveTo>
                  <a:lnTo>
                    <a:pt x="30835" y="77254"/>
                  </a:lnTo>
                  <a:lnTo>
                    <a:pt x="30683" y="77381"/>
                  </a:lnTo>
                  <a:lnTo>
                    <a:pt x="30810" y="77431"/>
                  </a:lnTo>
                  <a:close/>
                </a:path>
                <a:path w="220345" h="104775">
                  <a:moveTo>
                    <a:pt x="31000" y="77330"/>
                  </a:moveTo>
                  <a:lnTo>
                    <a:pt x="30899" y="77470"/>
                  </a:lnTo>
                  <a:lnTo>
                    <a:pt x="31000" y="77330"/>
                  </a:lnTo>
                  <a:close/>
                </a:path>
                <a:path w="220345" h="104775">
                  <a:moveTo>
                    <a:pt x="31102" y="74485"/>
                  </a:moveTo>
                  <a:lnTo>
                    <a:pt x="30200" y="74536"/>
                  </a:lnTo>
                  <a:lnTo>
                    <a:pt x="30022" y="74587"/>
                  </a:lnTo>
                  <a:lnTo>
                    <a:pt x="31102" y="74485"/>
                  </a:lnTo>
                  <a:close/>
                </a:path>
                <a:path w="220345" h="104775">
                  <a:moveTo>
                    <a:pt x="31369" y="74790"/>
                  </a:moveTo>
                  <a:lnTo>
                    <a:pt x="29565" y="75133"/>
                  </a:lnTo>
                  <a:lnTo>
                    <a:pt x="29527" y="75298"/>
                  </a:lnTo>
                  <a:lnTo>
                    <a:pt x="31369" y="74790"/>
                  </a:lnTo>
                  <a:close/>
                </a:path>
                <a:path w="220345" h="104775">
                  <a:moveTo>
                    <a:pt x="31496" y="77762"/>
                  </a:moveTo>
                  <a:lnTo>
                    <a:pt x="31369" y="77774"/>
                  </a:lnTo>
                  <a:lnTo>
                    <a:pt x="31178" y="77762"/>
                  </a:lnTo>
                  <a:lnTo>
                    <a:pt x="30810" y="77978"/>
                  </a:lnTo>
                  <a:lnTo>
                    <a:pt x="30759" y="78181"/>
                  </a:lnTo>
                  <a:lnTo>
                    <a:pt x="29933" y="78727"/>
                  </a:lnTo>
                  <a:lnTo>
                    <a:pt x="29629" y="78879"/>
                  </a:lnTo>
                  <a:lnTo>
                    <a:pt x="29349" y="79209"/>
                  </a:lnTo>
                  <a:lnTo>
                    <a:pt x="29984" y="78854"/>
                  </a:lnTo>
                  <a:lnTo>
                    <a:pt x="29603" y="78981"/>
                  </a:lnTo>
                  <a:lnTo>
                    <a:pt x="30721" y="78257"/>
                  </a:lnTo>
                  <a:lnTo>
                    <a:pt x="30619" y="78511"/>
                  </a:lnTo>
                  <a:lnTo>
                    <a:pt x="31026" y="78295"/>
                  </a:lnTo>
                  <a:lnTo>
                    <a:pt x="31280" y="77901"/>
                  </a:lnTo>
                  <a:lnTo>
                    <a:pt x="31496" y="77762"/>
                  </a:lnTo>
                  <a:close/>
                </a:path>
                <a:path w="220345" h="104775">
                  <a:moveTo>
                    <a:pt x="31521" y="75171"/>
                  </a:moveTo>
                  <a:lnTo>
                    <a:pt x="29514" y="75438"/>
                  </a:lnTo>
                  <a:lnTo>
                    <a:pt x="29413" y="75565"/>
                  </a:lnTo>
                  <a:lnTo>
                    <a:pt x="29730" y="75692"/>
                  </a:lnTo>
                  <a:lnTo>
                    <a:pt x="31521" y="75171"/>
                  </a:lnTo>
                  <a:close/>
                </a:path>
                <a:path w="220345" h="104775">
                  <a:moveTo>
                    <a:pt x="31889" y="76822"/>
                  </a:moveTo>
                  <a:lnTo>
                    <a:pt x="30988" y="77190"/>
                  </a:lnTo>
                  <a:lnTo>
                    <a:pt x="31000" y="77330"/>
                  </a:lnTo>
                  <a:lnTo>
                    <a:pt x="31889" y="76822"/>
                  </a:lnTo>
                  <a:close/>
                </a:path>
                <a:path w="220345" h="104775">
                  <a:moveTo>
                    <a:pt x="31902" y="77889"/>
                  </a:moveTo>
                  <a:lnTo>
                    <a:pt x="31775" y="77724"/>
                  </a:lnTo>
                  <a:lnTo>
                    <a:pt x="31648" y="77660"/>
                  </a:lnTo>
                  <a:lnTo>
                    <a:pt x="31902" y="77889"/>
                  </a:lnTo>
                  <a:close/>
                </a:path>
                <a:path w="220345" h="104775">
                  <a:moveTo>
                    <a:pt x="32296" y="75933"/>
                  </a:moveTo>
                  <a:lnTo>
                    <a:pt x="30810" y="76466"/>
                  </a:lnTo>
                  <a:lnTo>
                    <a:pt x="31407" y="75768"/>
                  </a:lnTo>
                  <a:lnTo>
                    <a:pt x="30721" y="76504"/>
                  </a:lnTo>
                  <a:lnTo>
                    <a:pt x="30416" y="76835"/>
                  </a:lnTo>
                  <a:lnTo>
                    <a:pt x="30543" y="76784"/>
                  </a:lnTo>
                  <a:lnTo>
                    <a:pt x="32296" y="75933"/>
                  </a:lnTo>
                  <a:close/>
                </a:path>
                <a:path w="220345" h="104775">
                  <a:moveTo>
                    <a:pt x="32359" y="74536"/>
                  </a:moveTo>
                  <a:lnTo>
                    <a:pt x="31267" y="74663"/>
                  </a:lnTo>
                  <a:lnTo>
                    <a:pt x="31381" y="74536"/>
                  </a:lnTo>
                  <a:lnTo>
                    <a:pt x="29527" y="74790"/>
                  </a:lnTo>
                  <a:lnTo>
                    <a:pt x="29413" y="74993"/>
                  </a:lnTo>
                  <a:lnTo>
                    <a:pt x="31534" y="74663"/>
                  </a:lnTo>
                  <a:lnTo>
                    <a:pt x="32359" y="74536"/>
                  </a:lnTo>
                  <a:close/>
                </a:path>
                <a:path w="220345" h="104775">
                  <a:moveTo>
                    <a:pt x="32410" y="77076"/>
                  </a:moveTo>
                  <a:lnTo>
                    <a:pt x="31648" y="77584"/>
                  </a:lnTo>
                  <a:lnTo>
                    <a:pt x="32194" y="77279"/>
                  </a:lnTo>
                  <a:lnTo>
                    <a:pt x="31699" y="77584"/>
                  </a:lnTo>
                  <a:lnTo>
                    <a:pt x="32410" y="77076"/>
                  </a:lnTo>
                  <a:close/>
                </a:path>
                <a:path w="220345" h="104775">
                  <a:moveTo>
                    <a:pt x="32778" y="75171"/>
                  </a:moveTo>
                  <a:lnTo>
                    <a:pt x="30353" y="75819"/>
                  </a:lnTo>
                  <a:lnTo>
                    <a:pt x="30200" y="75869"/>
                  </a:lnTo>
                  <a:lnTo>
                    <a:pt x="29972" y="75933"/>
                  </a:lnTo>
                  <a:lnTo>
                    <a:pt x="29883" y="76123"/>
                  </a:lnTo>
                  <a:lnTo>
                    <a:pt x="29768" y="76492"/>
                  </a:lnTo>
                  <a:lnTo>
                    <a:pt x="30975" y="75933"/>
                  </a:lnTo>
                  <a:lnTo>
                    <a:pt x="31369" y="75780"/>
                  </a:lnTo>
                  <a:lnTo>
                    <a:pt x="31661" y="75679"/>
                  </a:lnTo>
                  <a:lnTo>
                    <a:pt x="32194" y="75565"/>
                  </a:lnTo>
                  <a:lnTo>
                    <a:pt x="32778" y="75171"/>
                  </a:lnTo>
                  <a:close/>
                </a:path>
                <a:path w="220345" h="104775">
                  <a:moveTo>
                    <a:pt x="32842" y="78282"/>
                  </a:moveTo>
                  <a:lnTo>
                    <a:pt x="32321" y="78003"/>
                  </a:lnTo>
                  <a:lnTo>
                    <a:pt x="32842" y="78282"/>
                  </a:lnTo>
                  <a:close/>
                </a:path>
                <a:path w="220345" h="104775">
                  <a:moveTo>
                    <a:pt x="34455" y="75806"/>
                  </a:moveTo>
                  <a:lnTo>
                    <a:pt x="31508" y="77457"/>
                  </a:lnTo>
                  <a:lnTo>
                    <a:pt x="32385" y="76949"/>
                  </a:lnTo>
                  <a:lnTo>
                    <a:pt x="33261" y="76441"/>
                  </a:lnTo>
                  <a:lnTo>
                    <a:pt x="32207" y="76949"/>
                  </a:lnTo>
                  <a:lnTo>
                    <a:pt x="33235" y="76314"/>
                  </a:lnTo>
                  <a:lnTo>
                    <a:pt x="31229" y="77304"/>
                  </a:lnTo>
                  <a:lnTo>
                    <a:pt x="31089" y="77381"/>
                  </a:lnTo>
                  <a:lnTo>
                    <a:pt x="30975" y="77508"/>
                  </a:lnTo>
                  <a:lnTo>
                    <a:pt x="30162" y="77838"/>
                  </a:lnTo>
                  <a:lnTo>
                    <a:pt x="30035" y="77965"/>
                  </a:lnTo>
                  <a:lnTo>
                    <a:pt x="30314" y="78092"/>
                  </a:lnTo>
                  <a:lnTo>
                    <a:pt x="29972" y="77939"/>
                  </a:lnTo>
                  <a:lnTo>
                    <a:pt x="29641" y="78105"/>
                  </a:lnTo>
                  <a:lnTo>
                    <a:pt x="29286" y="78282"/>
                  </a:lnTo>
                  <a:lnTo>
                    <a:pt x="29540" y="78117"/>
                  </a:lnTo>
                  <a:lnTo>
                    <a:pt x="29324" y="78016"/>
                  </a:lnTo>
                  <a:lnTo>
                    <a:pt x="29159" y="77965"/>
                  </a:lnTo>
                  <a:lnTo>
                    <a:pt x="28740" y="77812"/>
                  </a:lnTo>
                  <a:lnTo>
                    <a:pt x="28105" y="78155"/>
                  </a:lnTo>
                  <a:lnTo>
                    <a:pt x="28257" y="77939"/>
                  </a:lnTo>
                  <a:lnTo>
                    <a:pt x="28409" y="77685"/>
                  </a:lnTo>
                  <a:lnTo>
                    <a:pt x="28257" y="77736"/>
                  </a:lnTo>
                  <a:lnTo>
                    <a:pt x="28130" y="77838"/>
                  </a:lnTo>
                  <a:lnTo>
                    <a:pt x="28028" y="77546"/>
                  </a:lnTo>
                  <a:lnTo>
                    <a:pt x="27940" y="78473"/>
                  </a:lnTo>
                  <a:lnTo>
                    <a:pt x="27736" y="78562"/>
                  </a:lnTo>
                  <a:lnTo>
                    <a:pt x="27940" y="78473"/>
                  </a:lnTo>
                  <a:lnTo>
                    <a:pt x="27940" y="77622"/>
                  </a:lnTo>
                  <a:lnTo>
                    <a:pt x="27673" y="77622"/>
                  </a:lnTo>
                  <a:lnTo>
                    <a:pt x="27546" y="77965"/>
                  </a:lnTo>
                  <a:lnTo>
                    <a:pt x="27470" y="78473"/>
                  </a:lnTo>
                  <a:lnTo>
                    <a:pt x="27647" y="78308"/>
                  </a:lnTo>
                  <a:lnTo>
                    <a:pt x="27762" y="78041"/>
                  </a:lnTo>
                  <a:lnTo>
                    <a:pt x="27711" y="78181"/>
                  </a:lnTo>
                  <a:lnTo>
                    <a:pt x="27647" y="78308"/>
                  </a:lnTo>
                  <a:lnTo>
                    <a:pt x="27597" y="78435"/>
                  </a:lnTo>
                  <a:lnTo>
                    <a:pt x="27508" y="78651"/>
                  </a:lnTo>
                  <a:lnTo>
                    <a:pt x="27647" y="78600"/>
                  </a:lnTo>
                  <a:lnTo>
                    <a:pt x="27533" y="78727"/>
                  </a:lnTo>
                  <a:lnTo>
                    <a:pt x="28536" y="79159"/>
                  </a:lnTo>
                  <a:lnTo>
                    <a:pt x="28663" y="79019"/>
                  </a:lnTo>
                  <a:lnTo>
                    <a:pt x="28562" y="79171"/>
                  </a:lnTo>
                  <a:lnTo>
                    <a:pt x="29946" y="78473"/>
                  </a:lnTo>
                  <a:lnTo>
                    <a:pt x="29641" y="78790"/>
                  </a:lnTo>
                  <a:lnTo>
                    <a:pt x="30073" y="78460"/>
                  </a:lnTo>
                  <a:lnTo>
                    <a:pt x="30429" y="78206"/>
                  </a:lnTo>
                  <a:lnTo>
                    <a:pt x="30607" y="78219"/>
                  </a:lnTo>
                  <a:lnTo>
                    <a:pt x="30480" y="78168"/>
                  </a:lnTo>
                  <a:lnTo>
                    <a:pt x="30810" y="77978"/>
                  </a:lnTo>
                  <a:lnTo>
                    <a:pt x="31318" y="77660"/>
                  </a:lnTo>
                  <a:lnTo>
                    <a:pt x="31026" y="77533"/>
                  </a:lnTo>
                  <a:lnTo>
                    <a:pt x="31330" y="77647"/>
                  </a:lnTo>
                  <a:lnTo>
                    <a:pt x="31457" y="77711"/>
                  </a:lnTo>
                  <a:lnTo>
                    <a:pt x="31457" y="77584"/>
                  </a:lnTo>
                  <a:lnTo>
                    <a:pt x="31178" y="77444"/>
                  </a:lnTo>
                  <a:lnTo>
                    <a:pt x="31470" y="77571"/>
                  </a:lnTo>
                  <a:lnTo>
                    <a:pt x="31673" y="77457"/>
                  </a:lnTo>
                  <a:lnTo>
                    <a:pt x="34455" y="75806"/>
                  </a:lnTo>
                  <a:close/>
                </a:path>
                <a:path w="220345" h="104775">
                  <a:moveTo>
                    <a:pt x="37973" y="100736"/>
                  </a:moveTo>
                  <a:lnTo>
                    <a:pt x="37084" y="100152"/>
                  </a:lnTo>
                  <a:lnTo>
                    <a:pt x="36525" y="99872"/>
                  </a:lnTo>
                  <a:lnTo>
                    <a:pt x="36131" y="99733"/>
                  </a:lnTo>
                  <a:lnTo>
                    <a:pt x="36258" y="99910"/>
                  </a:lnTo>
                  <a:lnTo>
                    <a:pt x="36372" y="100063"/>
                  </a:lnTo>
                  <a:lnTo>
                    <a:pt x="36588" y="100330"/>
                  </a:lnTo>
                  <a:lnTo>
                    <a:pt x="37973" y="100736"/>
                  </a:lnTo>
                  <a:close/>
                </a:path>
                <a:path w="220345" h="104775">
                  <a:moveTo>
                    <a:pt x="39458" y="81902"/>
                  </a:moveTo>
                  <a:lnTo>
                    <a:pt x="38023" y="82029"/>
                  </a:lnTo>
                  <a:lnTo>
                    <a:pt x="36804" y="82473"/>
                  </a:lnTo>
                  <a:lnTo>
                    <a:pt x="39458" y="81902"/>
                  </a:lnTo>
                  <a:close/>
                </a:path>
                <a:path w="220345" h="104775">
                  <a:moveTo>
                    <a:pt x="40271" y="83731"/>
                  </a:moveTo>
                  <a:lnTo>
                    <a:pt x="40030" y="83629"/>
                  </a:lnTo>
                  <a:lnTo>
                    <a:pt x="39535" y="83566"/>
                  </a:lnTo>
                  <a:lnTo>
                    <a:pt x="40271" y="83731"/>
                  </a:lnTo>
                  <a:close/>
                </a:path>
                <a:path w="220345" h="104775">
                  <a:moveTo>
                    <a:pt x="40309" y="97637"/>
                  </a:moveTo>
                  <a:lnTo>
                    <a:pt x="39420" y="98196"/>
                  </a:lnTo>
                  <a:lnTo>
                    <a:pt x="39801" y="98145"/>
                  </a:lnTo>
                  <a:lnTo>
                    <a:pt x="40144" y="97929"/>
                  </a:lnTo>
                  <a:lnTo>
                    <a:pt x="40309" y="97637"/>
                  </a:lnTo>
                  <a:close/>
                </a:path>
                <a:path w="220345" h="104775">
                  <a:moveTo>
                    <a:pt x="41910" y="88506"/>
                  </a:moveTo>
                  <a:lnTo>
                    <a:pt x="40716" y="88404"/>
                  </a:lnTo>
                  <a:lnTo>
                    <a:pt x="41008" y="88709"/>
                  </a:lnTo>
                  <a:lnTo>
                    <a:pt x="41910" y="88506"/>
                  </a:lnTo>
                  <a:close/>
                </a:path>
                <a:path w="220345" h="104775">
                  <a:moveTo>
                    <a:pt x="43662" y="96253"/>
                  </a:moveTo>
                  <a:lnTo>
                    <a:pt x="41275" y="94983"/>
                  </a:lnTo>
                  <a:lnTo>
                    <a:pt x="39827" y="94221"/>
                  </a:lnTo>
                  <a:lnTo>
                    <a:pt x="39598" y="94094"/>
                  </a:lnTo>
                  <a:lnTo>
                    <a:pt x="36957" y="92697"/>
                  </a:lnTo>
                  <a:lnTo>
                    <a:pt x="34798" y="91554"/>
                  </a:lnTo>
                  <a:lnTo>
                    <a:pt x="34569" y="91427"/>
                  </a:lnTo>
                  <a:lnTo>
                    <a:pt x="41554" y="93459"/>
                  </a:lnTo>
                  <a:lnTo>
                    <a:pt x="40093" y="91427"/>
                  </a:lnTo>
                  <a:lnTo>
                    <a:pt x="39725" y="90919"/>
                  </a:lnTo>
                  <a:lnTo>
                    <a:pt x="38582" y="89776"/>
                  </a:lnTo>
                  <a:lnTo>
                    <a:pt x="38455" y="89636"/>
                  </a:lnTo>
                  <a:lnTo>
                    <a:pt x="42418" y="90157"/>
                  </a:lnTo>
                  <a:lnTo>
                    <a:pt x="41008" y="88709"/>
                  </a:lnTo>
                  <a:lnTo>
                    <a:pt x="38188" y="89357"/>
                  </a:lnTo>
                  <a:lnTo>
                    <a:pt x="38061" y="89395"/>
                  </a:lnTo>
                  <a:lnTo>
                    <a:pt x="38112" y="89268"/>
                  </a:lnTo>
                  <a:lnTo>
                    <a:pt x="37198" y="88125"/>
                  </a:lnTo>
                  <a:lnTo>
                    <a:pt x="40716" y="88404"/>
                  </a:lnTo>
                  <a:lnTo>
                    <a:pt x="39357" y="88125"/>
                  </a:lnTo>
                  <a:lnTo>
                    <a:pt x="36703" y="87617"/>
                  </a:lnTo>
                  <a:lnTo>
                    <a:pt x="37807" y="86601"/>
                  </a:lnTo>
                  <a:lnTo>
                    <a:pt x="38455" y="86220"/>
                  </a:lnTo>
                  <a:lnTo>
                    <a:pt x="39827" y="86702"/>
                  </a:lnTo>
                  <a:lnTo>
                    <a:pt x="40665" y="86855"/>
                  </a:lnTo>
                  <a:lnTo>
                    <a:pt x="39700" y="86220"/>
                  </a:lnTo>
                  <a:lnTo>
                    <a:pt x="38747" y="85585"/>
                  </a:lnTo>
                  <a:lnTo>
                    <a:pt x="40284" y="84696"/>
                  </a:lnTo>
                  <a:lnTo>
                    <a:pt x="40513" y="84569"/>
                  </a:lnTo>
                  <a:lnTo>
                    <a:pt x="40957" y="84315"/>
                  </a:lnTo>
                  <a:lnTo>
                    <a:pt x="38239" y="83680"/>
                  </a:lnTo>
                  <a:lnTo>
                    <a:pt x="38671" y="83553"/>
                  </a:lnTo>
                  <a:lnTo>
                    <a:pt x="39166" y="83553"/>
                  </a:lnTo>
                  <a:lnTo>
                    <a:pt x="39535" y="83680"/>
                  </a:lnTo>
                  <a:lnTo>
                    <a:pt x="39433" y="83553"/>
                  </a:lnTo>
                  <a:lnTo>
                    <a:pt x="39344" y="83426"/>
                  </a:lnTo>
                  <a:lnTo>
                    <a:pt x="40119" y="83045"/>
                  </a:lnTo>
                  <a:lnTo>
                    <a:pt x="38023" y="83426"/>
                  </a:lnTo>
                  <a:lnTo>
                    <a:pt x="38633" y="83553"/>
                  </a:lnTo>
                  <a:lnTo>
                    <a:pt x="35623" y="84315"/>
                  </a:lnTo>
                  <a:lnTo>
                    <a:pt x="32473" y="84201"/>
                  </a:lnTo>
                  <a:lnTo>
                    <a:pt x="35890" y="83553"/>
                  </a:lnTo>
                  <a:lnTo>
                    <a:pt x="36563" y="83426"/>
                  </a:lnTo>
                  <a:lnTo>
                    <a:pt x="31851" y="83553"/>
                  </a:lnTo>
                  <a:lnTo>
                    <a:pt x="33604" y="83172"/>
                  </a:lnTo>
                  <a:lnTo>
                    <a:pt x="36588" y="82524"/>
                  </a:lnTo>
                  <a:lnTo>
                    <a:pt x="37007" y="82156"/>
                  </a:lnTo>
                  <a:lnTo>
                    <a:pt x="37795" y="81889"/>
                  </a:lnTo>
                  <a:lnTo>
                    <a:pt x="39408" y="81648"/>
                  </a:lnTo>
                  <a:lnTo>
                    <a:pt x="38049" y="81267"/>
                  </a:lnTo>
                  <a:lnTo>
                    <a:pt x="35966" y="82156"/>
                  </a:lnTo>
                  <a:lnTo>
                    <a:pt x="35852" y="81775"/>
                  </a:lnTo>
                  <a:lnTo>
                    <a:pt x="35953" y="81584"/>
                  </a:lnTo>
                  <a:lnTo>
                    <a:pt x="36804" y="81267"/>
                  </a:lnTo>
                  <a:lnTo>
                    <a:pt x="37211" y="81267"/>
                  </a:lnTo>
                  <a:lnTo>
                    <a:pt x="38392" y="80886"/>
                  </a:lnTo>
                  <a:lnTo>
                    <a:pt x="36309" y="81280"/>
                  </a:lnTo>
                  <a:lnTo>
                    <a:pt x="34391" y="81775"/>
                  </a:lnTo>
                  <a:lnTo>
                    <a:pt x="34950" y="81089"/>
                  </a:lnTo>
                  <a:lnTo>
                    <a:pt x="36220" y="80441"/>
                  </a:lnTo>
                  <a:lnTo>
                    <a:pt x="36144" y="80238"/>
                  </a:lnTo>
                  <a:lnTo>
                    <a:pt x="35648" y="79743"/>
                  </a:lnTo>
                  <a:lnTo>
                    <a:pt x="32029" y="81229"/>
                  </a:lnTo>
                  <a:lnTo>
                    <a:pt x="30835" y="83032"/>
                  </a:lnTo>
                  <a:lnTo>
                    <a:pt x="30835" y="83172"/>
                  </a:lnTo>
                  <a:lnTo>
                    <a:pt x="29679" y="84988"/>
                  </a:lnTo>
                  <a:lnTo>
                    <a:pt x="29908" y="84886"/>
                  </a:lnTo>
                  <a:lnTo>
                    <a:pt x="30441" y="84696"/>
                  </a:lnTo>
                  <a:lnTo>
                    <a:pt x="29616" y="85483"/>
                  </a:lnTo>
                  <a:lnTo>
                    <a:pt x="29489" y="85585"/>
                  </a:lnTo>
                  <a:lnTo>
                    <a:pt x="29895" y="84912"/>
                  </a:lnTo>
                  <a:lnTo>
                    <a:pt x="29667" y="85013"/>
                  </a:lnTo>
                  <a:lnTo>
                    <a:pt x="26644" y="89776"/>
                  </a:lnTo>
                  <a:lnTo>
                    <a:pt x="26771" y="89522"/>
                  </a:lnTo>
                  <a:lnTo>
                    <a:pt x="26898" y="89268"/>
                  </a:lnTo>
                  <a:lnTo>
                    <a:pt x="27203" y="88633"/>
                  </a:lnTo>
                  <a:lnTo>
                    <a:pt x="27584" y="87871"/>
                  </a:lnTo>
                  <a:lnTo>
                    <a:pt x="27736" y="87617"/>
                  </a:lnTo>
                  <a:lnTo>
                    <a:pt x="28702" y="85991"/>
                  </a:lnTo>
                  <a:lnTo>
                    <a:pt x="29070" y="85229"/>
                  </a:lnTo>
                  <a:lnTo>
                    <a:pt x="29197" y="85166"/>
                  </a:lnTo>
                  <a:lnTo>
                    <a:pt x="29324" y="84950"/>
                  </a:lnTo>
                  <a:lnTo>
                    <a:pt x="29235" y="85166"/>
                  </a:lnTo>
                  <a:lnTo>
                    <a:pt x="28676" y="86474"/>
                  </a:lnTo>
                  <a:lnTo>
                    <a:pt x="29476" y="85077"/>
                  </a:lnTo>
                  <a:lnTo>
                    <a:pt x="29641" y="85013"/>
                  </a:lnTo>
                  <a:lnTo>
                    <a:pt x="30835" y="83172"/>
                  </a:lnTo>
                  <a:lnTo>
                    <a:pt x="30835" y="83032"/>
                  </a:lnTo>
                  <a:lnTo>
                    <a:pt x="29654" y="84810"/>
                  </a:lnTo>
                  <a:lnTo>
                    <a:pt x="32016" y="81229"/>
                  </a:lnTo>
                  <a:lnTo>
                    <a:pt x="33007" y="79730"/>
                  </a:lnTo>
                  <a:lnTo>
                    <a:pt x="31902" y="81280"/>
                  </a:lnTo>
                  <a:lnTo>
                    <a:pt x="31623" y="81394"/>
                  </a:lnTo>
                  <a:lnTo>
                    <a:pt x="29819" y="84112"/>
                  </a:lnTo>
                  <a:lnTo>
                    <a:pt x="31610" y="81394"/>
                  </a:lnTo>
                  <a:lnTo>
                    <a:pt x="32308" y="80378"/>
                  </a:lnTo>
                  <a:lnTo>
                    <a:pt x="31496" y="81445"/>
                  </a:lnTo>
                  <a:lnTo>
                    <a:pt x="32994" y="79730"/>
                  </a:lnTo>
                  <a:lnTo>
                    <a:pt x="33210" y="79616"/>
                  </a:lnTo>
                  <a:lnTo>
                    <a:pt x="33451" y="79489"/>
                  </a:lnTo>
                  <a:lnTo>
                    <a:pt x="33909" y="79235"/>
                  </a:lnTo>
                  <a:lnTo>
                    <a:pt x="34378" y="78981"/>
                  </a:lnTo>
                  <a:lnTo>
                    <a:pt x="36245" y="77965"/>
                  </a:lnTo>
                  <a:lnTo>
                    <a:pt x="33375" y="78981"/>
                  </a:lnTo>
                  <a:lnTo>
                    <a:pt x="34315" y="78346"/>
                  </a:lnTo>
                  <a:lnTo>
                    <a:pt x="34505" y="78219"/>
                  </a:lnTo>
                  <a:lnTo>
                    <a:pt x="36588" y="76822"/>
                  </a:lnTo>
                  <a:lnTo>
                    <a:pt x="35293" y="76949"/>
                  </a:lnTo>
                  <a:lnTo>
                    <a:pt x="33870" y="78219"/>
                  </a:lnTo>
                  <a:lnTo>
                    <a:pt x="33655" y="77838"/>
                  </a:lnTo>
                  <a:lnTo>
                    <a:pt x="33070" y="78155"/>
                  </a:lnTo>
                  <a:lnTo>
                    <a:pt x="32981" y="78346"/>
                  </a:lnTo>
                  <a:lnTo>
                    <a:pt x="32842" y="78282"/>
                  </a:lnTo>
                  <a:lnTo>
                    <a:pt x="31153" y="79235"/>
                  </a:lnTo>
                  <a:lnTo>
                    <a:pt x="31915" y="78232"/>
                  </a:lnTo>
                  <a:lnTo>
                    <a:pt x="32156" y="78092"/>
                  </a:lnTo>
                  <a:lnTo>
                    <a:pt x="32042" y="77952"/>
                  </a:lnTo>
                  <a:lnTo>
                    <a:pt x="32258" y="78041"/>
                  </a:lnTo>
                  <a:lnTo>
                    <a:pt x="32143" y="77914"/>
                  </a:lnTo>
                  <a:lnTo>
                    <a:pt x="32321" y="78003"/>
                  </a:lnTo>
                  <a:lnTo>
                    <a:pt x="33362" y="77457"/>
                  </a:lnTo>
                  <a:lnTo>
                    <a:pt x="32258" y="77330"/>
                  </a:lnTo>
                  <a:lnTo>
                    <a:pt x="31965" y="77825"/>
                  </a:lnTo>
                  <a:lnTo>
                    <a:pt x="31470" y="78562"/>
                  </a:lnTo>
                  <a:lnTo>
                    <a:pt x="30264" y="79286"/>
                  </a:lnTo>
                  <a:lnTo>
                    <a:pt x="29806" y="79540"/>
                  </a:lnTo>
                  <a:lnTo>
                    <a:pt x="30416" y="79159"/>
                  </a:lnTo>
                  <a:lnTo>
                    <a:pt x="31254" y="78473"/>
                  </a:lnTo>
                  <a:lnTo>
                    <a:pt x="30746" y="78613"/>
                  </a:lnTo>
                  <a:lnTo>
                    <a:pt x="29527" y="79502"/>
                  </a:lnTo>
                  <a:lnTo>
                    <a:pt x="29425" y="79679"/>
                  </a:lnTo>
                  <a:lnTo>
                    <a:pt x="29552" y="79768"/>
                  </a:lnTo>
                  <a:lnTo>
                    <a:pt x="29667" y="79629"/>
                  </a:lnTo>
                  <a:lnTo>
                    <a:pt x="29629" y="79819"/>
                  </a:lnTo>
                  <a:lnTo>
                    <a:pt x="29806" y="79679"/>
                  </a:lnTo>
                  <a:lnTo>
                    <a:pt x="29692" y="79870"/>
                  </a:lnTo>
                  <a:lnTo>
                    <a:pt x="29959" y="79857"/>
                  </a:lnTo>
                  <a:lnTo>
                    <a:pt x="29857" y="79997"/>
                  </a:lnTo>
                  <a:lnTo>
                    <a:pt x="29730" y="80149"/>
                  </a:lnTo>
                  <a:lnTo>
                    <a:pt x="29895" y="80010"/>
                  </a:lnTo>
                  <a:lnTo>
                    <a:pt x="29806" y="80175"/>
                  </a:lnTo>
                  <a:lnTo>
                    <a:pt x="29616" y="80238"/>
                  </a:lnTo>
                  <a:lnTo>
                    <a:pt x="29603" y="80098"/>
                  </a:lnTo>
                  <a:lnTo>
                    <a:pt x="29476" y="80175"/>
                  </a:lnTo>
                  <a:lnTo>
                    <a:pt x="29400" y="80022"/>
                  </a:lnTo>
                  <a:lnTo>
                    <a:pt x="29248" y="80124"/>
                  </a:lnTo>
                  <a:lnTo>
                    <a:pt x="28829" y="80606"/>
                  </a:lnTo>
                  <a:lnTo>
                    <a:pt x="28714" y="80759"/>
                  </a:lnTo>
                  <a:lnTo>
                    <a:pt x="28600" y="80924"/>
                  </a:lnTo>
                  <a:lnTo>
                    <a:pt x="28740" y="80987"/>
                  </a:lnTo>
                  <a:lnTo>
                    <a:pt x="28943" y="80822"/>
                  </a:lnTo>
                  <a:lnTo>
                    <a:pt x="28841" y="81013"/>
                  </a:lnTo>
                  <a:lnTo>
                    <a:pt x="29070" y="81114"/>
                  </a:lnTo>
                  <a:lnTo>
                    <a:pt x="29260" y="80987"/>
                  </a:lnTo>
                  <a:lnTo>
                    <a:pt x="30060" y="80391"/>
                  </a:lnTo>
                  <a:lnTo>
                    <a:pt x="29984" y="80251"/>
                  </a:lnTo>
                  <a:lnTo>
                    <a:pt x="30175" y="80314"/>
                  </a:lnTo>
                  <a:lnTo>
                    <a:pt x="30416" y="80175"/>
                  </a:lnTo>
                  <a:lnTo>
                    <a:pt x="30302" y="80365"/>
                  </a:lnTo>
                  <a:lnTo>
                    <a:pt x="30835" y="80568"/>
                  </a:lnTo>
                  <a:lnTo>
                    <a:pt x="30226" y="80340"/>
                  </a:lnTo>
                  <a:lnTo>
                    <a:pt x="30086" y="80454"/>
                  </a:lnTo>
                  <a:lnTo>
                    <a:pt x="29260" y="80987"/>
                  </a:lnTo>
                  <a:lnTo>
                    <a:pt x="29146" y="81140"/>
                  </a:lnTo>
                  <a:lnTo>
                    <a:pt x="29464" y="81013"/>
                  </a:lnTo>
                  <a:lnTo>
                    <a:pt x="29349" y="81229"/>
                  </a:lnTo>
                  <a:lnTo>
                    <a:pt x="29286" y="81546"/>
                  </a:lnTo>
                  <a:lnTo>
                    <a:pt x="28854" y="81902"/>
                  </a:lnTo>
                  <a:lnTo>
                    <a:pt x="28575" y="82118"/>
                  </a:lnTo>
                  <a:lnTo>
                    <a:pt x="28460" y="82296"/>
                  </a:lnTo>
                  <a:lnTo>
                    <a:pt x="28600" y="82156"/>
                  </a:lnTo>
                  <a:lnTo>
                    <a:pt x="28486" y="82308"/>
                  </a:lnTo>
                  <a:lnTo>
                    <a:pt x="28663" y="82118"/>
                  </a:lnTo>
                  <a:lnTo>
                    <a:pt x="28549" y="82334"/>
                  </a:lnTo>
                  <a:lnTo>
                    <a:pt x="28714" y="82194"/>
                  </a:lnTo>
                  <a:lnTo>
                    <a:pt x="28613" y="82359"/>
                  </a:lnTo>
                  <a:lnTo>
                    <a:pt x="28879" y="82486"/>
                  </a:lnTo>
                  <a:lnTo>
                    <a:pt x="28536" y="82346"/>
                  </a:lnTo>
                  <a:lnTo>
                    <a:pt x="28397" y="82397"/>
                  </a:lnTo>
                  <a:lnTo>
                    <a:pt x="28333" y="82270"/>
                  </a:lnTo>
                  <a:lnTo>
                    <a:pt x="28575" y="82118"/>
                  </a:lnTo>
                  <a:lnTo>
                    <a:pt x="29248" y="81559"/>
                  </a:lnTo>
                  <a:lnTo>
                    <a:pt x="29286" y="81203"/>
                  </a:lnTo>
                  <a:lnTo>
                    <a:pt x="29070" y="81114"/>
                  </a:lnTo>
                  <a:lnTo>
                    <a:pt x="28867" y="81038"/>
                  </a:lnTo>
                  <a:lnTo>
                    <a:pt x="28740" y="80987"/>
                  </a:lnTo>
                  <a:lnTo>
                    <a:pt x="28575" y="80924"/>
                  </a:lnTo>
                  <a:lnTo>
                    <a:pt x="28562" y="81140"/>
                  </a:lnTo>
                  <a:lnTo>
                    <a:pt x="27851" y="81762"/>
                  </a:lnTo>
                  <a:lnTo>
                    <a:pt x="27736" y="81902"/>
                  </a:lnTo>
                  <a:lnTo>
                    <a:pt x="27825" y="82029"/>
                  </a:lnTo>
                  <a:lnTo>
                    <a:pt x="27978" y="81927"/>
                  </a:lnTo>
                  <a:lnTo>
                    <a:pt x="27876" y="82054"/>
                  </a:lnTo>
                  <a:lnTo>
                    <a:pt x="28155" y="82169"/>
                  </a:lnTo>
                  <a:lnTo>
                    <a:pt x="28295" y="82054"/>
                  </a:lnTo>
                  <a:lnTo>
                    <a:pt x="28194" y="82181"/>
                  </a:lnTo>
                  <a:lnTo>
                    <a:pt x="28130" y="82918"/>
                  </a:lnTo>
                  <a:lnTo>
                    <a:pt x="27965" y="82842"/>
                  </a:lnTo>
                  <a:lnTo>
                    <a:pt x="27952" y="84950"/>
                  </a:lnTo>
                  <a:lnTo>
                    <a:pt x="27089" y="85966"/>
                  </a:lnTo>
                  <a:lnTo>
                    <a:pt x="27241" y="85966"/>
                  </a:lnTo>
                  <a:lnTo>
                    <a:pt x="27673" y="85775"/>
                  </a:lnTo>
                  <a:lnTo>
                    <a:pt x="27851" y="85648"/>
                  </a:lnTo>
                  <a:lnTo>
                    <a:pt x="27673" y="85788"/>
                  </a:lnTo>
                  <a:lnTo>
                    <a:pt x="26492" y="86728"/>
                  </a:lnTo>
                  <a:lnTo>
                    <a:pt x="26149" y="87172"/>
                  </a:lnTo>
                  <a:lnTo>
                    <a:pt x="25450" y="87617"/>
                  </a:lnTo>
                  <a:lnTo>
                    <a:pt x="26504" y="86258"/>
                  </a:lnTo>
                  <a:lnTo>
                    <a:pt x="26885" y="86106"/>
                  </a:lnTo>
                  <a:lnTo>
                    <a:pt x="27012" y="86029"/>
                  </a:lnTo>
                  <a:lnTo>
                    <a:pt x="27863" y="84950"/>
                  </a:lnTo>
                  <a:lnTo>
                    <a:pt x="27216" y="85788"/>
                  </a:lnTo>
                  <a:lnTo>
                    <a:pt x="27952" y="84950"/>
                  </a:lnTo>
                  <a:lnTo>
                    <a:pt x="27952" y="82854"/>
                  </a:lnTo>
                  <a:lnTo>
                    <a:pt x="26555" y="84061"/>
                  </a:lnTo>
                  <a:lnTo>
                    <a:pt x="26631" y="84188"/>
                  </a:lnTo>
                  <a:lnTo>
                    <a:pt x="26479" y="84124"/>
                  </a:lnTo>
                  <a:lnTo>
                    <a:pt x="26009" y="84531"/>
                  </a:lnTo>
                  <a:lnTo>
                    <a:pt x="26009" y="86855"/>
                  </a:lnTo>
                  <a:lnTo>
                    <a:pt x="24879" y="86906"/>
                  </a:lnTo>
                  <a:lnTo>
                    <a:pt x="25006" y="86855"/>
                  </a:lnTo>
                  <a:lnTo>
                    <a:pt x="26009" y="86855"/>
                  </a:lnTo>
                  <a:lnTo>
                    <a:pt x="26009" y="84531"/>
                  </a:lnTo>
                  <a:lnTo>
                    <a:pt x="24879" y="85458"/>
                  </a:lnTo>
                  <a:lnTo>
                    <a:pt x="25679" y="84772"/>
                  </a:lnTo>
                  <a:lnTo>
                    <a:pt x="26352" y="84201"/>
                  </a:lnTo>
                  <a:lnTo>
                    <a:pt x="26123" y="83972"/>
                  </a:lnTo>
                  <a:lnTo>
                    <a:pt x="25933" y="83934"/>
                  </a:lnTo>
                  <a:lnTo>
                    <a:pt x="26098" y="83985"/>
                  </a:lnTo>
                  <a:lnTo>
                    <a:pt x="26238" y="83870"/>
                  </a:lnTo>
                  <a:lnTo>
                    <a:pt x="26428" y="84112"/>
                  </a:lnTo>
                  <a:lnTo>
                    <a:pt x="27838" y="82918"/>
                  </a:lnTo>
                  <a:lnTo>
                    <a:pt x="27774" y="82791"/>
                  </a:lnTo>
                  <a:lnTo>
                    <a:pt x="27622" y="82638"/>
                  </a:lnTo>
                  <a:lnTo>
                    <a:pt x="27470" y="82626"/>
                  </a:lnTo>
                  <a:lnTo>
                    <a:pt x="27622" y="82638"/>
                  </a:lnTo>
                  <a:lnTo>
                    <a:pt x="27813" y="82473"/>
                  </a:lnTo>
                  <a:lnTo>
                    <a:pt x="27698" y="82677"/>
                  </a:lnTo>
                  <a:lnTo>
                    <a:pt x="27825" y="82740"/>
                  </a:lnTo>
                  <a:lnTo>
                    <a:pt x="27965" y="82626"/>
                  </a:lnTo>
                  <a:lnTo>
                    <a:pt x="27838" y="82753"/>
                  </a:lnTo>
                  <a:lnTo>
                    <a:pt x="28054" y="82677"/>
                  </a:lnTo>
                  <a:lnTo>
                    <a:pt x="27965" y="82829"/>
                  </a:lnTo>
                  <a:lnTo>
                    <a:pt x="28130" y="82918"/>
                  </a:lnTo>
                  <a:lnTo>
                    <a:pt x="28130" y="82194"/>
                  </a:lnTo>
                  <a:lnTo>
                    <a:pt x="27978" y="82118"/>
                  </a:lnTo>
                  <a:lnTo>
                    <a:pt x="27800" y="82054"/>
                  </a:lnTo>
                  <a:lnTo>
                    <a:pt x="27597" y="81978"/>
                  </a:lnTo>
                  <a:lnTo>
                    <a:pt x="27495" y="82270"/>
                  </a:lnTo>
                  <a:lnTo>
                    <a:pt x="27381" y="82499"/>
                  </a:lnTo>
                  <a:lnTo>
                    <a:pt x="27254" y="82524"/>
                  </a:lnTo>
                  <a:lnTo>
                    <a:pt x="27076" y="82575"/>
                  </a:lnTo>
                  <a:lnTo>
                    <a:pt x="27063" y="82435"/>
                  </a:lnTo>
                  <a:lnTo>
                    <a:pt x="26936" y="82537"/>
                  </a:lnTo>
                  <a:lnTo>
                    <a:pt x="27000" y="82410"/>
                  </a:lnTo>
                  <a:lnTo>
                    <a:pt x="26835" y="82346"/>
                  </a:lnTo>
                  <a:lnTo>
                    <a:pt x="26835" y="83337"/>
                  </a:lnTo>
                  <a:lnTo>
                    <a:pt x="26352" y="83426"/>
                  </a:lnTo>
                  <a:lnTo>
                    <a:pt x="25920" y="83426"/>
                  </a:lnTo>
                  <a:lnTo>
                    <a:pt x="25806" y="83553"/>
                  </a:lnTo>
                  <a:lnTo>
                    <a:pt x="25679" y="83489"/>
                  </a:lnTo>
                  <a:lnTo>
                    <a:pt x="25920" y="83426"/>
                  </a:lnTo>
                  <a:lnTo>
                    <a:pt x="25946" y="83235"/>
                  </a:lnTo>
                  <a:lnTo>
                    <a:pt x="25361" y="82994"/>
                  </a:lnTo>
                  <a:lnTo>
                    <a:pt x="25361" y="83680"/>
                  </a:lnTo>
                  <a:lnTo>
                    <a:pt x="24841" y="83972"/>
                  </a:lnTo>
                  <a:lnTo>
                    <a:pt x="24739" y="86728"/>
                  </a:lnTo>
                  <a:lnTo>
                    <a:pt x="24625" y="86855"/>
                  </a:lnTo>
                  <a:lnTo>
                    <a:pt x="24396" y="87096"/>
                  </a:lnTo>
                  <a:lnTo>
                    <a:pt x="23926" y="87617"/>
                  </a:lnTo>
                  <a:lnTo>
                    <a:pt x="23393" y="88125"/>
                  </a:lnTo>
                  <a:lnTo>
                    <a:pt x="23787" y="87718"/>
                  </a:lnTo>
                  <a:lnTo>
                    <a:pt x="23647" y="87617"/>
                  </a:lnTo>
                  <a:lnTo>
                    <a:pt x="23799" y="87706"/>
                  </a:lnTo>
                  <a:lnTo>
                    <a:pt x="23558" y="87490"/>
                  </a:lnTo>
                  <a:lnTo>
                    <a:pt x="23431" y="87503"/>
                  </a:lnTo>
                  <a:lnTo>
                    <a:pt x="23266" y="87376"/>
                  </a:lnTo>
                  <a:lnTo>
                    <a:pt x="23139" y="87198"/>
                  </a:lnTo>
                  <a:lnTo>
                    <a:pt x="22923" y="87134"/>
                  </a:lnTo>
                  <a:lnTo>
                    <a:pt x="22428" y="86906"/>
                  </a:lnTo>
                  <a:lnTo>
                    <a:pt x="22301" y="86855"/>
                  </a:lnTo>
                  <a:lnTo>
                    <a:pt x="22148" y="86791"/>
                  </a:lnTo>
                  <a:lnTo>
                    <a:pt x="22326" y="86944"/>
                  </a:lnTo>
                  <a:lnTo>
                    <a:pt x="22148" y="86880"/>
                  </a:lnTo>
                  <a:lnTo>
                    <a:pt x="21691" y="86855"/>
                  </a:lnTo>
                  <a:lnTo>
                    <a:pt x="22047" y="86855"/>
                  </a:lnTo>
                  <a:lnTo>
                    <a:pt x="21920" y="86804"/>
                  </a:lnTo>
                  <a:lnTo>
                    <a:pt x="21628" y="86842"/>
                  </a:lnTo>
                  <a:lnTo>
                    <a:pt x="21336" y="86855"/>
                  </a:lnTo>
                  <a:lnTo>
                    <a:pt x="21501" y="86804"/>
                  </a:lnTo>
                  <a:lnTo>
                    <a:pt x="20078" y="86855"/>
                  </a:lnTo>
                  <a:lnTo>
                    <a:pt x="21399" y="86804"/>
                  </a:lnTo>
                  <a:lnTo>
                    <a:pt x="21526" y="86779"/>
                  </a:lnTo>
                  <a:lnTo>
                    <a:pt x="21259" y="86601"/>
                  </a:lnTo>
                  <a:lnTo>
                    <a:pt x="21653" y="86715"/>
                  </a:lnTo>
                  <a:lnTo>
                    <a:pt x="21793" y="86652"/>
                  </a:lnTo>
                  <a:lnTo>
                    <a:pt x="21704" y="86525"/>
                  </a:lnTo>
                  <a:lnTo>
                    <a:pt x="21856" y="86601"/>
                  </a:lnTo>
                  <a:lnTo>
                    <a:pt x="21818" y="86448"/>
                  </a:lnTo>
                  <a:lnTo>
                    <a:pt x="22034" y="86525"/>
                  </a:lnTo>
                  <a:lnTo>
                    <a:pt x="21844" y="86347"/>
                  </a:lnTo>
                  <a:lnTo>
                    <a:pt x="22059" y="86512"/>
                  </a:lnTo>
                  <a:lnTo>
                    <a:pt x="21945" y="86309"/>
                  </a:lnTo>
                  <a:lnTo>
                    <a:pt x="20840" y="85471"/>
                  </a:lnTo>
                  <a:lnTo>
                    <a:pt x="21666" y="86207"/>
                  </a:lnTo>
                  <a:lnTo>
                    <a:pt x="21818" y="86347"/>
                  </a:lnTo>
                  <a:lnTo>
                    <a:pt x="21615" y="86194"/>
                  </a:lnTo>
                  <a:lnTo>
                    <a:pt x="21615" y="86474"/>
                  </a:lnTo>
                  <a:lnTo>
                    <a:pt x="21056" y="86207"/>
                  </a:lnTo>
                  <a:lnTo>
                    <a:pt x="21056" y="86474"/>
                  </a:lnTo>
                  <a:lnTo>
                    <a:pt x="20650" y="86347"/>
                  </a:lnTo>
                  <a:lnTo>
                    <a:pt x="19824" y="86093"/>
                  </a:lnTo>
                  <a:lnTo>
                    <a:pt x="19545" y="86004"/>
                  </a:lnTo>
                  <a:lnTo>
                    <a:pt x="19748" y="86093"/>
                  </a:lnTo>
                  <a:lnTo>
                    <a:pt x="18554" y="85585"/>
                  </a:lnTo>
                  <a:lnTo>
                    <a:pt x="21056" y="86474"/>
                  </a:lnTo>
                  <a:lnTo>
                    <a:pt x="21056" y="86207"/>
                  </a:lnTo>
                  <a:lnTo>
                    <a:pt x="20129" y="85737"/>
                  </a:lnTo>
                  <a:lnTo>
                    <a:pt x="19786" y="85559"/>
                  </a:lnTo>
                  <a:lnTo>
                    <a:pt x="18313" y="85217"/>
                  </a:lnTo>
                  <a:lnTo>
                    <a:pt x="19761" y="85559"/>
                  </a:lnTo>
                  <a:lnTo>
                    <a:pt x="18161" y="84759"/>
                  </a:lnTo>
                  <a:lnTo>
                    <a:pt x="18161" y="85839"/>
                  </a:lnTo>
                  <a:lnTo>
                    <a:pt x="17576" y="85598"/>
                  </a:lnTo>
                  <a:lnTo>
                    <a:pt x="18161" y="85839"/>
                  </a:lnTo>
                  <a:lnTo>
                    <a:pt x="18161" y="84759"/>
                  </a:lnTo>
                  <a:lnTo>
                    <a:pt x="17538" y="84455"/>
                  </a:lnTo>
                  <a:lnTo>
                    <a:pt x="17538" y="85839"/>
                  </a:lnTo>
                  <a:lnTo>
                    <a:pt x="16383" y="85585"/>
                  </a:lnTo>
                  <a:lnTo>
                    <a:pt x="13322" y="84823"/>
                  </a:lnTo>
                  <a:lnTo>
                    <a:pt x="16090" y="85483"/>
                  </a:lnTo>
                  <a:lnTo>
                    <a:pt x="16268" y="85534"/>
                  </a:lnTo>
                  <a:lnTo>
                    <a:pt x="17538" y="85839"/>
                  </a:lnTo>
                  <a:lnTo>
                    <a:pt x="17538" y="84455"/>
                  </a:lnTo>
                  <a:lnTo>
                    <a:pt x="17081" y="84213"/>
                  </a:lnTo>
                  <a:lnTo>
                    <a:pt x="17081" y="85458"/>
                  </a:lnTo>
                  <a:lnTo>
                    <a:pt x="15214" y="84963"/>
                  </a:lnTo>
                  <a:lnTo>
                    <a:pt x="17081" y="85458"/>
                  </a:lnTo>
                  <a:lnTo>
                    <a:pt x="17081" y="84213"/>
                  </a:lnTo>
                  <a:lnTo>
                    <a:pt x="15011" y="83172"/>
                  </a:lnTo>
                  <a:lnTo>
                    <a:pt x="19608" y="85382"/>
                  </a:lnTo>
                  <a:lnTo>
                    <a:pt x="20701" y="85966"/>
                  </a:lnTo>
                  <a:lnTo>
                    <a:pt x="21615" y="86474"/>
                  </a:lnTo>
                  <a:lnTo>
                    <a:pt x="21615" y="86194"/>
                  </a:lnTo>
                  <a:lnTo>
                    <a:pt x="21183" y="85839"/>
                  </a:lnTo>
                  <a:lnTo>
                    <a:pt x="21666" y="86207"/>
                  </a:lnTo>
                  <a:lnTo>
                    <a:pt x="21107" y="85725"/>
                  </a:lnTo>
                  <a:lnTo>
                    <a:pt x="19545" y="84759"/>
                  </a:lnTo>
                  <a:lnTo>
                    <a:pt x="19215" y="84505"/>
                  </a:lnTo>
                  <a:lnTo>
                    <a:pt x="19456" y="84874"/>
                  </a:lnTo>
                  <a:lnTo>
                    <a:pt x="20307" y="85585"/>
                  </a:lnTo>
                  <a:lnTo>
                    <a:pt x="19494" y="84950"/>
                  </a:lnTo>
                  <a:lnTo>
                    <a:pt x="19481" y="85204"/>
                  </a:lnTo>
                  <a:lnTo>
                    <a:pt x="17767" y="84188"/>
                  </a:lnTo>
                  <a:lnTo>
                    <a:pt x="18846" y="84823"/>
                  </a:lnTo>
                  <a:lnTo>
                    <a:pt x="19481" y="85204"/>
                  </a:lnTo>
                  <a:lnTo>
                    <a:pt x="19481" y="84937"/>
                  </a:lnTo>
                  <a:lnTo>
                    <a:pt x="18199" y="83807"/>
                  </a:lnTo>
                  <a:lnTo>
                    <a:pt x="19202" y="84505"/>
                  </a:lnTo>
                  <a:lnTo>
                    <a:pt x="21107" y="85839"/>
                  </a:lnTo>
                  <a:lnTo>
                    <a:pt x="20726" y="85394"/>
                  </a:lnTo>
                  <a:lnTo>
                    <a:pt x="19672" y="84442"/>
                  </a:lnTo>
                  <a:lnTo>
                    <a:pt x="21945" y="86309"/>
                  </a:lnTo>
                  <a:lnTo>
                    <a:pt x="22136" y="86461"/>
                  </a:lnTo>
                  <a:lnTo>
                    <a:pt x="22034" y="86283"/>
                  </a:lnTo>
                  <a:lnTo>
                    <a:pt x="22186" y="86410"/>
                  </a:lnTo>
                  <a:lnTo>
                    <a:pt x="22402" y="86321"/>
                  </a:lnTo>
                  <a:lnTo>
                    <a:pt x="22339" y="86131"/>
                  </a:lnTo>
                  <a:lnTo>
                    <a:pt x="22479" y="86233"/>
                  </a:lnTo>
                  <a:lnTo>
                    <a:pt x="21805" y="85331"/>
                  </a:lnTo>
                  <a:lnTo>
                    <a:pt x="21805" y="85712"/>
                  </a:lnTo>
                  <a:lnTo>
                    <a:pt x="20942" y="84823"/>
                  </a:lnTo>
                  <a:lnTo>
                    <a:pt x="21793" y="85686"/>
                  </a:lnTo>
                  <a:lnTo>
                    <a:pt x="21805" y="85331"/>
                  </a:lnTo>
                  <a:lnTo>
                    <a:pt x="21526" y="84950"/>
                  </a:lnTo>
                  <a:lnTo>
                    <a:pt x="22491" y="86220"/>
                  </a:lnTo>
                  <a:lnTo>
                    <a:pt x="22415" y="85915"/>
                  </a:lnTo>
                  <a:lnTo>
                    <a:pt x="22580" y="86169"/>
                  </a:lnTo>
                  <a:lnTo>
                    <a:pt x="22783" y="86093"/>
                  </a:lnTo>
                  <a:lnTo>
                    <a:pt x="22644" y="85712"/>
                  </a:lnTo>
                  <a:lnTo>
                    <a:pt x="22326" y="84988"/>
                  </a:lnTo>
                  <a:lnTo>
                    <a:pt x="22644" y="85712"/>
                  </a:lnTo>
                  <a:lnTo>
                    <a:pt x="22783" y="85979"/>
                  </a:lnTo>
                  <a:lnTo>
                    <a:pt x="22415" y="85077"/>
                  </a:lnTo>
                  <a:lnTo>
                    <a:pt x="22783" y="85966"/>
                  </a:lnTo>
                  <a:lnTo>
                    <a:pt x="22796" y="85712"/>
                  </a:lnTo>
                  <a:lnTo>
                    <a:pt x="22847" y="85877"/>
                  </a:lnTo>
                  <a:lnTo>
                    <a:pt x="22923" y="85712"/>
                  </a:lnTo>
                  <a:lnTo>
                    <a:pt x="22834" y="84124"/>
                  </a:lnTo>
                  <a:lnTo>
                    <a:pt x="22987" y="85077"/>
                  </a:lnTo>
                  <a:lnTo>
                    <a:pt x="23037" y="85407"/>
                  </a:lnTo>
                  <a:lnTo>
                    <a:pt x="23063" y="85217"/>
                  </a:lnTo>
                  <a:lnTo>
                    <a:pt x="23050" y="85077"/>
                  </a:lnTo>
                  <a:lnTo>
                    <a:pt x="23063" y="85217"/>
                  </a:lnTo>
                  <a:lnTo>
                    <a:pt x="23088" y="85077"/>
                  </a:lnTo>
                  <a:lnTo>
                    <a:pt x="23215" y="84315"/>
                  </a:lnTo>
                  <a:lnTo>
                    <a:pt x="23088" y="85471"/>
                  </a:lnTo>
                  <a:lnTo>
                    <a:pt x="23342" y="83858"/>
                  </a:lnTo>
                  <a:lnTo>
                    <a:pt x="23101" y="85496"/>
                  </a:lnTo>
                  <a:lnTo>
                    <a:pt x="23241" y="84823"/>
                  </a:lnTo>
                  <a:lnTo>
                    <a:pt x="23114" y="85661"/>
                  </a:lnTo>
                  <a:lnTo>
                    <a:pt x="23279" y="85598"/>
                  </a:lnTo>
                  <a:lnTo>
                    <a:pt x="23190" y="86347"/>
                  </a:lnTo>
                  <a:lnTo>
                    <a:pt x="23164" y="86741"/>
                  </a:lnTo>
                  <a:lnTo>
                    <a:pt x="23202" y="86956"/>
                  </a:lnTo>
                  <a:lnTo>
                    <a:pt x="23241" y="87109"/>
                  </a:lnTo>
                  <a:lnTo>
                    <a:pt x="23380" y="87363"/>
                  </a:lnTo>
                  <a:lnTo>
                    <a:pt x="23507" y="87452"/>
                  </a:lnTo>
                  <a:lnTo>
                    <a:pt x="23685" y="87388"/>
                  </a:lnTo>
                  <a:lnTo>
                    <a:pt x="23749" y="87617"/>
                  </a:lnTo>
                  <a:lnTo>
                    <a:pt x="24396" y="87096"/>
                  </a:lnTo>
                  <a:lnTo>
                    <a:pt x="24561" y="86918"/>
                  </a:lnTo>
                  <a:lnTo>
                    <a:pt x="23482" y="86982"/>
                  </a:lnTo>
                  <a:lnTo>
                    <a:pt x="24536" y="86918"/>
                  </a:lnTo>
                  <a:lnTo>
                    <a:pt x="24726" y="86753"/>
                  </a:lnTo>
                  <a:lnTo>
                    <a:pt x="23342" y="86766"/>
                  </a:lnTo>
                  <a:lnTo>
                    <a:pt x="23825" y="86728"/>
                  </a:lnTo>
                  <a:lnTo>
                    <a:pt x="24739" y="86728"/>
                  </a:lnTo>
                  <a:lnTo>
                    <a:pt x="24739" y="84074"/>
                  </a:lnTo>
                  <a:lnTo>
                    <a:pt x="23456" y="85305"/>
                  </a:lnTo>
                  <a:lnTo>
                    <a:pt x="23939" y="84823"/>
                  </a:lnTo>
                  <a:lnTo>
                    <a:pt x="24841" y="83972"/>
                  </a:lnTo>
                  <a:lnTo>
                    <a:pt x="25285" y="83718"/>
                  </a:lnTo>
                  <a:lnTo>
                    <a:pt x="25361" y="82994"/>
                  </a:lnTo>
                  <a:lnTo>
                    <a:pt x="25323" y="83172"/>
                  </a:lnTo>
                  <a:lnTo>
                    <a:pt x="24549" y="82842"/>
                  </a:lnTo>
                  <a:lnTo>
                    <a:pt x="24549" y="83273"/>
                  </a:lnTo>
                  <a:lnTo>
                    <a:pt x="24104" y="83045"/>
                  </a:lnTo>
                  <a:lnTo>
                    <a:pt x="24485" y="83235"/>
                  </a:lnTo>
                  <a:lnTo>
                    <a:pt x="24549" y="82842"/>
                  </a:lnTo>
                  <a:lnTo>
                    <a:pt x="22491" y="81953"/>
                  </a:lnTo>
                  <a:lnTo>
                    <a:pt x="22593" y="82537"/>
                  </a:lnTo>
                  <a:lnTo>
                    <a:pt x="23850" y="83172"/>
                  </a:lnTo>
                  <a:lnTo>
                    <a:pt x="23456" y="82994"/>
                  </a:lnTo>
                  <a:lnTo>
                    <a:pt x="23456" y="83286"/>
                  </a:lnTo>
                  <a:lnTo>
                    <a:pt x="23342" y="83553"/>
                  </a:lnTo>
                  <a:lnTo>
                    <a:pt x="23291" y="83235"/>
                  </a:lnTo>
                  <a:lnTo>
                    <a:pt x="23456" y="83286"/>
                  </a:lnTo>
                  <a:lnTo>
                    <a:pt x="23456" y="82994"/>
                  </a:lnTo>
                  <a:lnTo>
                    <a:pt x="22593" y="82575"/>
                  </a:lnTo>
                  <a:lnTo>
                    <a:pt x="22669" y="83070"/>
                  </a:lnTo>
                  <a:lnTo>
                    <a:pt x="22707" y="83337"/>
                  </a:lnTo>
                  <a:lnTo>
                    <a:pt x="22593" y="83045"/>
                  </a:lnTo>
                  <a:lnTo>
                    <a:pt x="22364" y="82994"/>
                  </a:lnTo>
                  <a:lnTo>
                    <a:pt x="22364" y="84950"/>
                  </a:lnTo>
                  <a:lnTo>
                    <a:pt x="22237" y="84683"/>
                  </a:lnTo>
                  <a:lnTo>
                    <a:pt x="22339" y="84950"/>
                  </a:lnTo>
                  <a:lnTo>
                    <a:pt x="22110" y="84480"/>
                  </a:lnTo>
                  <a:lnTo>
                    <a:pt x="22237" y="84683"/>
                  </a:lnTo>
                  <a:lnTo>
                    <a:pt x="22110" y="84315"/>
                  </a:lnTo>
                  <a:lnTo>
                    <a:pt x="22364" y="84950"/>
                  </a:lnTo>
                  <a:lnTo>
                    <a:pt x="22364" y="82994"/>
                  </a:lnTo>
                  <a:lnTo>
                    <a:pt x="22059" y="82918"/>
                  </a:lnTo>
                  <a:lnTo>
                    <a:pt x="22059" y="84366"/>
                  </a:lnTo>
                  <a:lnTo>
                    <a:pt x="21742" y="83807"/>
                  </a:lnTo>
                  <a:lnTo>
                    <a:pt x="21247" y="82918"/>
                  </a:lnTo>
                  <a:lnTo>
                    <a:pt x="21323" y="83045"/>
                  </a:lnTo>
                  <a:lnTo>
                    <a:pt x="21742" y="83807"/>
                  </a:lnTo>
                  <a:lnTo>
                    <a:pt x="21971" y="84201"/>
                  </a:lnTo>
                  <a:lnTo>
                    <a:pt x="21488" y="83045"/>
                  </a:lnTo>
                  <a:lnTo>
                    <a:pt x="21374" y="82791"/>
                  </a:lnTo>
                  <a:lnTo>
                    <a:pt x="21310" y="82664"/>
                  </a:lnTo>
                  <a:lnTo>
                    <a:pt x="21374" y="82791"/>
                  </a:lnTo>
                  <a:lnTo>
                    <a:pt x="21450" y="82918"/>
                  </a:lnTo>
                  <a:lnTo>
                    <a:pt x="21488" y="83045"/>
                  </a:lnTo>
                  <a:lnTo>
                    <a:pt x="21729" y="83604"/>
                  </a:lnTo>
                  <a:lnTo>
                    <a:pt x="21945" y="84124"/>
                  </a:lnTo>
                  <a:lnTo>
                    <a:pt x="22059" y="84366"/>
                  </a:lnTo>
                  <a:lnTo>
                    <a:pt x="22059" y="82918"/>
                  </a:lnTo>
                  <a:lnTo>
                    <a:pt x="21628" y="82791"/>
                  </a:lnTo>
                  <a:lnTo>
                    <a:pt x="21818" y="82842"/>
                  </a:lnTo>
                  <a:lnTo>
                    <a:pt x="22567" y="83045"/>
                  </a:lnTo>
                  <a:lnTo>
                    <a:pt x="22440" y="82511"/>
                  </a:lnTo>
                  <a:lnTo>
                    <a:pt x="22402" y="81915"/>
                  </a:lnTo>
                  <a:lnTo>
                    <a:pt x="21259" y="81356"/>
                  </a:lnTo>
                  <a:lnTo>
                    <a:pt x="21259" y="82715"/>
                  </a:lnTo>
                  <a:lnTo>
                    <a:pt x="21094" y="82257"/>
                  </a:lnTo>
                  <a:lnTo>
                    <a:pt x="21094" y="82575"/>
                  </a:lnTo>
                  <a:lnTo>
                    <a:pt x="20980" y="82448"/>
                  </a:lnTo>
                  <a:lnTo>
                    <a:pt x="21094" y="82575"/>
                  </a:lnTo>
                  <a:lnTo>
                    <a:pt x="21094" y="82257"/>
                  </a:lnTo>
                  <a:lnTo>
                    <a:pt x="20967" y="81902"/>
                  </a:lnTo>
                  <a:lnTo>
                    <a:pt x="21234" y="82613"/>
                  </a:lnTo>
                  <a:lnTo>
                    <a:pt x="21259" y="81356"/>
                  </a:lnTo>
                  <a:lnTo>
                    <a:pt x="21094" y="81267"/>
                  </a:lnTo>
                  <a:lnTo>
                    <a:pt x="21856" y="81648"/>
                  </a:lnTo>
                  <a:lnTo>
                    <a:pt x="22466" y="81902"/>
                  </a:lnTo>
                  <a:lnTo>
                    <a:pt x="22364" y="81661"/>
                  </a:lnTo>
                  <a:lnTo>
                    <a:pt x="22644" y="81737"/>
                  </a:lnTo>
                  <a:lnTo>
                    <a:pt x="22440" y="81673"/>
                  </a:lnTo>
                  <a:lnTo>
                    <a:pt x="22529" y="81940"/>
                  </a:lnTo>
                  <a:lnTo>
                    <a:pt x="22694" y="82003"/>
                  </a:lnTo>
                  <a:lnTo>
                    <a:pt x="25323" y="83172"/>
                  </a:lnTo>
                  <a:lnTo>
                    <a:pt x="25323" y="82969"/>
                  </a:lnTo>
                  <a:lnTo>
                    <a:pt x="24295" y="82524"/>
                  </a:lnTo>
                  <a:lnTo>
                    <a:pt x="24485" y="82575"/>
                  </a:lnTo>
                  <a:lnTo>
                    <a:pt x="25946" y="83235"/>
                  </a:lnTo>
                  <a:lnTo>
                    <a:pt x="26200" y="83172"/>
                  </a:lnTo>
                  <a:lnTo>
                    <a:pt x="26085" y="83299"/>
                  </a:lnTo>
                  <a:lnTo>
                    <a:pt x="26263" y="83172"/>
                  </a:lnTo>
                  <a:lnTo>
                    <a:pt x="26174" y="83337"/>
                  </a:lnTo>
                  <a:lnTo>
                    <a:pt x="26835" y="83337"/>
                  </a:lnTo>
                  <a:lnTo>
                    <a:pt x="26835" y="82346"/>
                  </a:lnTo>
                  <a:lnTo>
                    <a:pt x="26098" y="82003"/>
                  </a:lnTo>
                  <a:lnTo>
                    <a:pt x="26060" y="82181"/>
                  </a:lnTo>
                  <a:lnTo>
                    <a:pt x="26492" y="82410"/>
                  </a:lnTo>
                  <a:lnTo>
                    <a:pt x="25933" y="82118"/>
                  </a:lnTo>
                  <a:lnTo>
                    <a:pt x="26187" y="82283"/>
                  </a:lnTo>
                  <a:lnTo>
                    <a:pt x="25882" y="82156"/>
                  </a:lnTo>
                  <a:lnTo>
                    <a:pt x="25704" y="82016"/>
                  </a:lnTo>
                  <a:lnTo>
                    <a:pt x="25565" y="82118"/>
                  </a:lnTo>
                  <a:lnTo>
                    <a:pt x="25565" y="82791"/>
                  </a:lnTo>
                  <a:lnTo>
                    <a:pt x="25069" y="82664"/>
                  </a:lnTo>
                  <a:lnTo>
                    <a:pt x="25565" y="82791"/>
                  </a:lnTo>
                  <a:lnTo>
                    <a:pt x="25565" y="82118"/>
                  </a:lnTo>
                  <a:lnTo>
                    <a:pt x="25361" y="81940"/>
                  </a:lnTo>
                  <a:lnTo>
                    <a:pt x="25527" y="82003"/>
                  </a:lnTo>
                  <a:lnTo>
                    <a:pt x="25438" y="81876"/>
                  </a:lnTo>
                  <a:lnTo>
                    <a:pt x="25603" y="81953"/>
                  </a:lnTo>
                  <a:lnTo>
                    <a:pt x="25603" y="81788"/>
                  </a:lnTo>
                  <a:lnTo>
                    <a:pt x="25742" y="81838"/>
                  </a:lnTo>
                  <a:lnTo>
                    <a:pt x="25742" y="81597"/>
                  </a:lnTo>
                  <a:lnTo>
                    <a:pt x="25933" y="81699"/>
                  </a:lnTo>
                  <a:lnTo>
                    <a:pt x="26111" y="81559"/>
                  </a:lnTo>
                  <a:lnTo>
                    <a:pt x="25996" y="81724"/>
                  </a:lnTo>
                  <a:lnTo>
                    <a:pt x="26238" y="81648"/>
                  </a:lnTo>
                  <a:lnTo>
                    <a:pt x="26136" y="81813"/>
                  </a:lnTo>
                  <a:lnTo>
                    <a:pt x="26263" y="81876"/>
                  </a:lnTo>
                  <a:lnTo>
                    <a:pt x="26403" y="81788"/>
                  </a:lnTo>
                  <a:lnTo>
                    <a:pt x="26327" y="81915"/>
                  </a:lnTo>
                  <a:lnTo>
                    <a:pt x="26123" y="82003"/>
                  </a:lnTo>
                  <a:lnTo>
                    <a:pt x="27000" y="82410"/>
                  </a:lnTo>
                  <a:lnTo>
                    <a:pt x="26949" y="82257"/>
                  </a:lnTo>
                  <a:lnTo>
                    <a:pt x="27139" y="82359"/>
                  </a:lnTo>
                  <a:lnTo>
                    <a:pt x="27266" y="82435"/>
                  </a:lnTo>
                  <a:lnTo>
                    <a:pt x="27495" y="82270"/>
                  </a:lnTo>
                  <a:lnTo>
                    <a:pt x="27495" y="82054"/>
                  </a:lnTo>
                  <a:lnTo>
                    <a:pt x="27406" y="81915"/>
                  </a:lnTo>
                  <a:lnTo>
                    <a:pt x="26822" y="81622"/>
                  </a:lnTo>
                  <a:lnTo>
                    <a:pt x="27622" y="81953"/>
                  </a:lnTo>
                  <a:lnTo>
                    <a:pt x="27825" y="81724"/>
                  </a:lnTo>
                  <a:lnTo>
                    <a:pt x="28562" y="81140"/>
                  </a:lnTo>
                  <a:lnTo>
                    <a:pt x="28562" y="80937"/>
                  </a:lnTo>
                  <a:lnTo>
                    <a:pt x="28308" y="80962"/>
                  </a:lnTo>
                  <a:lnTo>
                    <a:pt x="28232" y="81089"/>
                  </a:lnTo>
                  <a:lnTo>
                    <a:pt x="28384" y="81140"/>
                  </a:lnTo>
                  <a:lnTo>
                    <a:pt x="28181" y="81089"/>
                  </a:lnTo>
                  <a:lnTo>
                    <a:pt x="28079" y="81280"/>
                  </a:lnTo>
                  <a:lnTo>
                    <a:pt x="28054" y="81140"/>
                  </a:lnTo>
                  <a:lnTo>
                    <a:pt x="27762" y="80924"/>
                  </a:lnTo>
                  <a:lnTo>
                    <a:pt x="28143" y="81064"/>
                  </a:lnTo>
                  <a:lnTo>
                    <a:pt x="28143" y="80759"/>
                  </a:lnTo>
                  <a:lnTo>
                    <a:pt x="27927" y="80670"/>
                  </a:lnTo>
                  <a:lnTo>
                    <a:pt x="27673" y="80873"/>
                  </a:lnTo>
                  <a:lnTo>
                    <a:pt x="27520" y="80962"/>
                  </a:lnTo>
                  <a:lnTo>
                    <a:pt x="27355" y="80860"/>
                  </a:lnTo>
                  <a:lnTo>
                    <a:pt x="27292" y="81140"/>
                  </a:lnTo>
                  <a:lnTo>
                    <a:pt x="27178" y="81267"/>
                  </a:lnTo>
                  <a:lnTo>
                    <a:pt x="26873" y="81445"/>
                  </a:lnTo>
                  <a:lnTo>
                    <a:pt x="26771" y="81597"/>
                  </a:lnTo>
                  <a:lnTo>
                    <a:pt x="26644" y="81597"/>
                  </a:lnTo>
                  <a:lnTo>
                    <a:pt x="26428" y="81508"/>
                  </a:lnTo>
                  <a:lnTo>
                    <a:pt x="26250" y="81445"/>
                  </a:lnTo>
                  <a:lnTo>
                    <a:pt x="26123" y="81407"/>
                  </a:lnTo>
                  <a:lnTo>
                    <a:pt x="26250" y="81445"/>
                  </a:lnTo>
                  <a:lnTo>
                    <a:pt x="26517" y="81229"/>
                  </a:lnTo>
                  <a:lnTo>
                    <a:pt x="26530" y="80924"/>
                  </a:lnTo>
                  <a:lnTo>
                    <a:pt x="26758" y="81038"/>
                  </a:lnTo>
                  <a:lnTo>
                    <a:pt x="26949" y="80886"/>
                  </a:lnTo>
                  <a:lnTo>
                    <a:pt x="26822" y="81076"/>
                  </a:lnTo>
                  <a:lnTo>
                    <a:pt x="26949" y="81140"/>
                  </a:lnTo>
                  <a:lnTo>
                    <a:pt x="27152" y="81013"/>
                  </a:lnTo>
                  <a:lnTo>
                    <a:pt x="27051" y="81191"/>
                  </a:lnTo>
                  <a:lnTo>
                    <a:pt x="27228" y="81140"/>
                  </a:lnTo>
                  <a:lnTo>
                    <a:pt x="27292" y="80860"/>
                  </a:lnTo>
                  <a:lnTo>
                    <a:pt x="27457" y="80784"/>
                  </a:lnTo>
                  <a:lnTo>
                    <a:pt x="27635" y="80670"/>
                  </a:lnTo>
                  <a:lnTo>
                    <a:pt x="27762" y="80581"/>
                  </a:lnTo>
                  <a:lnTo>
                    <a:pt x="27901" y="80479"/>
                  </a:lnTo>
                  <a:lnTo>
                    <a:pt x="27901" y="80632"/>
                  </a:lnTo>
                  <a:lnTo>
                    <a:pt x="28054" y="80518"/>
                  </a:lnTo>
                  <a:lnTo>
                    <a:pt x="27952" y="80657"/>
                  </a:lnTo>
                  <a:lnTo>
                    <a:pt x="28371" y="80822"/>
                  </a:lnTo>
                  <a:lnTo>
                    <a:pt x="29032" y="80314"/>
                  </a:lnTo>
                  <a:lnTo>
                    <a:pt x="29248" y="80124"/>
                  </a:lnTo>
                  <a:lnTo>
                    <a:pt x="29171" y="79933"/>
                  </a:lnTo>
                  <a:lnTo>
                    <a:pt x="29019" y="79870"/>
                  </a:lnTo>
                  <a:lnTo>
                    <a:pt x="28829" y="80086"/>
                  </a:lnTo>
                  <a:lnTo>
                    <a:pt x="28511" y="80238"/>
                  </a:lnTo>
                  <a:lnTo>
                    <a:pt x="28079" y="80556"/>
                  </a:lnTo>
                  <a:lnTo>
                    <a:pt x="28498" y="80238"/>
                  </a:lnTo>
                  <a:lnTo>
                    <a:pt x="28625" y="80086"/>
                  </a:lnTo>
                  <a:lnTo>
                    <a:pt x="28473" y="80086"/>
                  </a:lnTo>
                  <a:lnTo>
                    <a:pt x="28435" y="79933"/>
                  </a:lnTo>
                  <a:lnTo>
                    <a:pt x="28054" y="80175"/>
                  </a:lnTo>
                  <a:lnTo>
                    <a:pt x="28219" y="80251"/>
                  </a:lnTo>
                  <a:lnTo>
                    <a:pt x="28041" y="80175"/>
                  </a:lnTo>
                  <a:lnTo>
                    <a:pt x="27686" y="80505"/>
                  </a:lnTo>
                  <a:lnTo>
                    <a:pt x="27863" y="80175"/>
                  </a:lnTo>
                  <a:lnTo>
                    <a:pt x="27736" y="80264"/>
                  </a:lnTo>
                  <a:lnTo>
                    <a:pt x="27724" y="80048"/>
                  </a:lnTo>
                  <a:lnTo>
                    <a:pt x="27660" y="80327"/>
                  </a:lnTo>
                  <a:lnTo>
                    <a:pt x="27584" y="80505"/>
                  </a:lnTo>
                  <a:lnTo>
                    <a:pt x="27457" y="80479"/>
                  </a:lnTo>
                  <a:lnTo>
                    <a:pt x="27228" y="80429"/>
                  </a:lnTo>
                  <a:lnTo>
                    <a:pt x="27228" y="80822"/>
                  </a:lnTo>
                  <a:lnTo>
                    <a:pt x="27101" y="80772"/>
                  </a:lnTo>
                  <a:lnTo>
                    <a:pt x="26974" y="80860"/>
                  </a:lnTo>
                  <a:lnTo>
                    <a:pt x="27101" y="80772"/>
                  </a:lnTo>
                  <a:lnTo>
                    <a:pt x="26987" y="80606"/>
                  </a:lnTo>
                  <a:lnTo>
                    <a:pt x="27203" y="80683"/>
                  </a:lnTo>
                  <a:lnTo>
                    <a:pt x="27228" y="80822"/>
                  </a:lnTo>
                  <a:lnTo>
                    <a:pt x="27228" y="80429"/>
                  </a:lnTo>
                  <a:lnTo>
                    <a:pt x="25933" y="79883"/>
                  </a:lnTo>
                  <a:lnTo>
                    <a:pt x="26847" y="80251"/>
                  </a:lnTo>
                  <a:lnTo>
                    <a:pt x="27457" y="80479"/>
                  </a:lnTo>
                  <a:lnTo>
                    <a:pt x="26962" y="80251"/>
                  </a:lnTo>
                  <a:lnTo>
                    <a:pt x="27152" y="80149"/>
                  </a:lnTo>
                  <a:lnTo>
                    <a:pt x="27025" y="80276"/>
                  </a:lnTo>
                  <a:lnTo>
                    <a:pt x="27368" y="80416"/>
                  </a:lnTo>
                  <a:lnTo>
                    <a:pt x="27495" y="80467"/>
                  </a:lnTo>
                  <a:lnTo>
                    <a:pt x="27660" y="80327"/>
                  </a:lnTo>
                  <a:lnTo>
                    <a:pt x="27660" y="80022"/>
                  </a:lnTo>
                  <a:lnTo>
                    <a:pt x="27508" y="79959"/>
                  </a:lnTo>
                  <a:lnTo>
                    <a:pt x="27381" y="79984"/>
                  </a:lnTo>
                  <a:lnTo>
                    <a:pt x="25285" y="79006"/>
                  </a:lnTo>
                  <a:lnTo>
                    <a:pt x="27482" y="79933"/>
                  </a:lnTo>
                  <a:lnTo>
                    <a:pt x="27622" y="79857"/>
                  </a:lnTo>
                  <a:lnTo>
                    <a:pt x="27647" y="79997"/>
                  </a:lnTo>
                  <a:lnTo>
                    <a:pt x="27889" y="80111"/>
                  </a:lnTo>
                  <a:lnTo>
                    <a:pt x="28016" y="79870"/>
                  </a:lnTo>
                  <a:lnTo>
                    <a:pt x="27990" y="79717"/>
                  </a:lnTo>
                  <a:lnTo>
                    <a:pt x="27813" y="79743"/>
                  </a:lnTo>
                  <a:lnTo>
                    <a:pt x="27724" y="79590"/>
                  </a:lnTo>
                  <a:lnTo>
                    <a:pt x="27914" y="79679"/>
                  </a:lnTo>
                  <a:lnTo>
                    <a:pt x="28041" y="79603"/>
                  </a:lnTo>
                  <a:lnTo>
                    <a:pt x="27749" y="79387"/>
                  </a:lnTo>
                  <a:lnTo>
                    <a:pt x="28067" y="79590"/>
                  </a:lnTo>
                  <a:lnTo>
                    <a:pt x="27927" y="79451"/>
                  </a:lnTo>
                  <a:lnTo>
                    <a:pt x="28143" y="79540"/>
                  </a:lnTo>
                  <a:lnTo>
                    <a:pt x="27990" y="79463"/>
                  </a:lnTo>
                  <a:lnTo>
                    <a:pt x="28181" y="79514"/>
                  </a:lnTo>
                  <a:lnTo>
                    <a:pt x="28397" y="79387"/>
                  </a:lnTo>
                  <a:lnTo>
                    <a:pt x="28460" y="79514"/>
                  </a:lnTo>
                  <a:lnTo>
                    <a:pt x="28663" y="79590"/>
                  </a:lnTo>
                  <a:lnTo>
                    <a:pt x="28829" y="79502"/>
                  </a:lnTo>
                  <a:lnTo>
                    <a:pt x="28981" y="79349"/>
                  </a:lnTo>
                  <a:lnTo>
                    <a:pt x="28829" y="79286"/>
                  </a:lnTo>
                  <a:lnTo>
                    <a:pt x="28676" y="79222"/>
                  </a:lnTo>
                  <a:lnTo>
                    <a:pt x="28536" y="79159"/>
                  </a:lnTo>
                  <a:lnTo>
                    <a:pt x="28092" y="78981"/>
                  </a:lnTo>
                  <a:lnTo>
                    <a:pt x="28092" y="79400"/>
                  </a:lnTo>
                  <a:lnTo>
                    <a:pt x="28092" y="78981"/>
                  </a:lnTo>
                  <a:lnTo>
                    <a:pt x="27482" y="78714"/>
                  </a:lnTo>
                  <a:lnTo>
                    <a:pt x="27432" y="79108"/>
                  </a:lnTo>
                  <a:lnTo>
                    <a:pt x="27343" y="79235"/>
                  </a:lnTo>
                  <a:lnTo>
                    <a:pt x="27343" y="79387"/>
                  </a:lnTo>
                  <a:lnTo>
                    <a:pt x="27597" y="79527"/>
                  </a:lnTo>
                  <a:lnTo>
                    <a:pt x="27216" y="79336"/>
                  </a:lnTo>
                  <a:lnTo>
                    <a:pt x="27127" y="79590"/>
                  </a:lnTo>
                  <a:lnTo>
                    <a:pt x="26225" y="79197"/>
                  </a:lnTo>
                  <a:lnTo>
                    <a:pt x="26365" y="79108"/>
                  </a:lnTo>
                  <a:lnTo>
                    <a:pt x="26593" y="78994"/>
                  </a:lnTo>
                  <a:lnTo>
                    <a:pt x="25654" y="78498"/>
                  </a:lnTo>
                  <a:lnTo>
                    <a:pt x="26670" y="78943"/>
                  </a:lnTo>
                  <a:lnTo>
                    <a:pt x="26758" y="78803"/>
                  </a:lnTo>
                  <a:lnTo>
                    <a:pt x="27063" y="78727"/>
                  </a:lnTo>
                  <a:lnTo>
                    <a:pt x="26962" y="78879"/>
                  </a:lnTo>
                  <a:lnTo>
                    <a:pt x="27178" y="78790"/>
                  </a:lnTo>
                  <a:lnTo>
                    <a:pt x="27317" y="78727"/>
                  </a:lnTo>
                  <a:lnTo>
                    <a:pt x="27190" y="78651"/>
                  </a:lnTo>
                  <a:lnTo>
                    <a:pt x="26454" y="78270"/>
                  </a:lnTo>
                  <a:lnTo>
                    <a:pt x="26454" y="78663"/>
                  </a:lnTo>
                  <a:lnTo>
                    <a:pt x="25501" y="78219"/>
                  </a:lnTo>
                  <a:lnTo>
                    <a:pt x="25273" y="78219"/>
                  </a:lnTo>
                  <a:lnTo>
                    <a:pt x="25158" y="78066"/>
                  </a:lnTo>
                  <a:lnTo>
                    <a:pt x="25400" y="78168"/>
                  </a:lnTo>
                  <a:lnTo>
                    <a:pt x="25577" y="78105"/>
                  </a:lnTo>
                  <a:lnTo>
                    <a:pt x="25552" y="78232"/>
                  </a:lnTo>
                  <a:lnTo>
                    <a:pt x="26454" y="78663"/>
                  </a:lnTo>
                  <a:lnTo>
                    <a:pt x="26454" y="78270"/>
                  </a:lnTo>
                  <a:lnTo>
                    <a:pt x="26111" y="78117"/>
                  </a:lnTo>
                  <a:lnTo>
                    <a:pt x="25831" y="78003"/>
                  </a:lnTo>
                  <a:lnTo>
                    <a:pt x="25857" y="77876"/>
                  </a:lnTo>
                  <a:lnTo>
                    <a:pt x="25831" y="78003"/>
                  </a:lnTo>
                  <a:lnTo>
                    <a:pt x="25996" y="77939"/>
                  </a:lnTo>
                  <a:lnTo>
                    <a:pt x="26174" y="77876"/>
                  </a:lnTo>
                  <a:lnTo>
                    <a:pt x="26339" y="77812"/>
                  </a:lnTo>
                  <a:lnTo>
                    <a:pt x="26174" y="77876"/>
                  </a:lnTo>
                  <a:lnTo>
                    <a:pt x="25996" y="77939"/>
                  </a:lnTo>
                  <a:lnTo>
                    <a:pt x="25869" y="78016"/>
                  </a:lnTo>
                  <a:lnTo>
                    <a:pt x="26111" y="78117"/>
                  </a:lnTo>
                  <a:lnTo>
                    <a:pt x="26276" y="78105"/>
                  </a:lnTo>
                  <a:lnTo>
                    <a:pt x="27127" y="78562"/>
                  </a:lnTo>
                  <a:lnTo>
                    <a:pt x="27266" y="78613"/>
                  </a:lnTo>
                  <a:lnTo>
                    <a:pt x="27305" y="78397"/>
                  </a:lnTo>
                  <a:lnTo>
                    <a:pt x="27279" y="77889"/>
                  </a:lnTo>
                  <a:lnTo>
                    <a:pt x="27178" y="78346"/>
                  </a:lnTo>
                  <a:lnTo>
                    <a:pt x="26530" y="78041"/>
                  </a:lnTo>
                  <a:lnTo>
                    <a:pt x="26390" y="78079"/>
                  </a:lnTo>
                  <a:lnTo>
                    <a:pt x="26530" y="78041"/>
                  </a:lnTo>
                  <a:lnTo>
                    <a:pt x="27178" y="78346"/>
                  </a:lnTo>
                  <a:lnTo>
                    <a:pt x="27178" y="77863"/>
                  </a:lnTo>
                  <a:lnTo>
                    <a:pt x="26987" y="77876"/>
                  </a:lnTo>
                  <a:lnTo>
                    <a:pt x="26962" y="77685"/>
                  </a:lnTo>
                  <a:lnTo>
                    <a:pt x="27203" y="77800"/>
                  </a:lnTo>
                  <a:lnTo>
                    <a:pt x="27393" y="77724"/>
                  </a:lnTo>
                  <a:lnTo>
                    <a:pt x="27203" y="77800"/>
                  </a:lnTo>
                  <a:lnTo>
                    <a:pt x="27520" y="77952"/>
                  </a:lnTo>
                  <a:lnTo>
                    <a:pt x="27609" y="77647"/>
                  </a:lnTo>
                  <a:lnTo>
                    <a:pt x="27508" y="77368"/>
                  </a:lnTo>
                  <a:lnTo>
                    <a:pt x="27305" y="77304"/>
                  </a:lnTo>
                  <a:lnTo>
                    <a:pt x="27508" y="77368"/>
                  </a:lnTo>
                  <a:lnTo>
                    <a:pt x="27647" y="77317"/>
                  </a:lnTo>
                  <a:lnTo>
                    <a:pt x="27825" y="77241"/>
                  </a:lnTo>
                  <a:lnTo>
                    <a:pt x="27952" y="76987"/>
                  </a:lnTo>
                  <a:lnTo>
                    <a:pt x="27838" y="77241"/>
                  </a:lnTo>
                  <a:lnTo>
                    <a:pt x="28041" y="77165"/>
                  </a:lnTo>
                  <a:lnTo>
                    <a:pt x="27927" y="77368"/>
                  </a:lnTo>
                  <a:lnTo>
                    <a:pt x="28117" y="77127"/>
                  </a:lnTo>
                  <a:lnTo>
                    <a:pt x="27990" y="77076"/>
                  </a:lnTo>
                  <a:lnTo>
                    <a:pt x="28117" y="77127"/>
                  </a:lnTo>
                  <a:lnTo>
                    <a:pt x="28143" y="76809"/>
                  </a:lnTo>
                  <a:lnTo>
                    <a:pt x="27978" y="76746"/>
                  </a:lnTo>
                  <a:lnTo>
                    <a:pt x="28143" y="76809"/>
                  </a:lnTo>
                  <a:lnTo>
                    <a:pt x="28270" y="76860"/>
                  </a:lnTo>
                  <a:lnTo>
                    <a:pt x="28397" y="76555"/>
                  </a:lnTo>
                  <a:lnTo>
                    <a:pt x="28270" y="76377"/>
                  </a:lnTo>
                  <a:lnTo>
                    <a:pt x="28448" y="76441"/>
                  </a:lnTo>
                  <a:lnTo>
                    <a:pt x="28498" y="76314"/>
                  </a:lnTo>
                  <a:lnTo>
                    <a:pt x="28460" y="76060"/>
                  </a:lnTo>
                  <a:lnTo>
                    <a:pt x="28257" y="76123"/>
                  </a:lnTo>
                  <a:lnTo>
                    <a:pt x="28244" y="76352"/>
                  </a:lnTo>
                  <a:lnTo>
                    <a:pt x="28117" y="76377"/>
                  </a:lnTo>
                  <a:lnTo>
                    <a:pt x="27901" y="76225"/>
                  </a:lnTo>
                  <a:lnTo>
                    <a:pt x="27546" y="76327"/>
                  </a:lnTo>
                  <a:lnTo>
                    <a:pt x="27838" y="76238"/>
                  </a:lnTo>
                  <a:lnTo>
                    <a:pt x="28079" y="76174"/>
                  </a:lnTo>
                  <a:lnTo>
                    <a:pt x="27952" y="76238"/>
                  </a:lnTo>
                  <a:lnTo>
                    <a:pt x="28232" y="76352"/>
                  </a:lnTo>
                  <a:lnTo>
                    <a:pt x="28219" y="76123"/>
                  </a:lnTo>
                  <a:lnTo>
                    <a:pt x="28041" y="75869"/>
                  </a:lnTo>
                  <a:lnTo>
                    <a:pt x="28194" y="75933"/>
                  </a:lnTo>
                  <a:lnTo>
                    <a:pt x="28079" y="75552"/>
                  </a:lnTo>
                  <a:lnTo>
                    <a:pt x="28143" y="75399"/>
                  </a:lnTo>
                  <a:lnTo>
                    <a:pt x="28041" y="75526"/>
                  </a:lnTo>
                  <a:lnTo>
                    <a:pt x="27889" y="75793"/>
                  </a:lnTo>
                  <a:lnTo>
                    <a:pt x="27660" y="76123"/>
                  </a:lnTo>
                  <a:lnTo>
                    <a:pt x="27444" y="76212"/>
                  </a:lnTo>
                  <a:lnTo>
                    <a:pt x="27432" y="76517"/>
                  </a:lnTo>
                  <a:lnTo>
                    <a:pt x="27279" y="76492"/>
                  </a:lnTo>
                  <a:lnTo>
                    <a:pt x="27139" y="76441"/>
                  </a:lnTo>
                  <a:lnTo>
                    <a:pt x="27330" y="76352"/>
                  </a:lnTo>
                  <a:lnTo>
                    <a:pt x="27355" y="76479"/>
                  </a:lnTo>
                  <a:lnTo>
                    <a:pt x="27432" y="76212"/>
                  </a:lnTo>
                  <a:lnTo>
                    <a:pt x="27330" y="75984"/>
                  </a:lnTo>
                  <a:lnTo>
                    <a:pt x="26543" y="75653"/>
                  </a:lnTo>
                  <a:lnTo>
                    <a:pt x="26504" y="76123"/>
                  </a:lnTo>
                  <a:lnTo>
                    <a:pt x="26403" y="76822"/>
                  </a:lnTo>
                  <a:lnTo>
                    <a:pt x="26581" y="76962"/>
                  </a:lnTo>
                  <a:lnTo>
                    <a:pt x="26390" y="76898"/>
                  </a:lnTo>
                  <a:lnTo>
                    <a:pt x="26631" y="77050"/>
                  </a:lnTo>
                  <a:lnTo>
                    <a:pt x="26771" y="77101"/>
                  </a:lnTo>
                  <a:lnTo>
                    <a:pt x="26644" y="76987"/>
                  </a:lnTo>
                  <a:lnTo>
                    <a:pt x="26822" y="77038"/>
                  </a:lnTo>
                  <a:lnTo>
                    <a:pt x="26695" y="76923"/>
                  </a:lnTo>
                  <a:lnTo>
                    <a:pt x="26860" y="76974"/>
                  </a:lnTo>
                  <a:lnTo>
                    <a:pt x="26987" y="76796"/>
                  </a:lnTo>
                  <a:lnTo>
                    <a:pt x="26898" y="76987"/>
                  </a:lnTo>
                  <a:lnTo>
                    <a:pt x="27101" y="77063"/>
                  </a:lnTo>
                  <a:lnTo>
                    <a:pt x="26860" y="76974"/>
                  </a:lnTo>
                  <a:lnTo>
                    <a:pt x="26822" y="77114"/>
                  </a:lnTo>
                  <a:lnTo>
                    <a:pt x="26974" y="77177"/>
                  </a:lnTo>
                  <a:lnTo>
                    <a:pt x="26835" y="77127"/>
                  </a:lnTo>
                  <a:lnTo>
                    <a:pt x="26835" y="77622"/>
                  </a:lnTo>
                  <a:lnTo>
                    <a:pt x="26644" y="77724"/>
                  </a:lnTo>
                  <a:lnTo>
                    <a:pt x="26416" y="77660"/>
                  </a:lnTo>
                  <a:lnTo>
                    <a:pt x="26606" y="77711"/>
                  </a:lnTo>
                  <a:lnTo>
                    <a:pt x="26733" y="77660"/>
                  </a:lnTo>
                  <a:lnTo>
                    <a:pt x="26835" y="77127"/>
                  </a:lnTo>
                  <a:lnTo>
                    <a:pt x="26708" y="77228"/>
                  </a:lnTo>
                  <a:lnTo>
                    <a:pt x="26619" y="77520"/>
                  </a:lnTo>
                  <a:lnTo>
                    <a:pt x="26492" y="77457"/>
                  </a:lnTo>
                  <a:lnTo>
                    <a:pt x="26403" y="77584"/>
                  </a:lnTo>
                  <a:lnTo>
                    <a:pt x="26289" y="77368"/>
                  </a:lnTo>
                  <a:lnTo>
                    <a:pt x="26314" y="77101"/>
                  </a:lnTo>
                  <a:lnTo>
                    <a:pt x="26492" y="77457"/>
                  </a:lnTo>
                  <a:lnTo>
                    <a:pt x="26657" y="77241"/>
                  </a:lnTo>
                  <a:lnTo>
                    <a:pt x="26631" y="77050"/>
                  </a:lnTo>
                  <a:lnTo>
                    <a:pt x="26390" y="76962"/>
                  </a:lnTo>
                  <a:lnTo>
                    <a:pt x="26416" y="77114"/>
                  </a:lnTo>
                  <a:lnTo>
                    <a:pt x="26276" y="76923"/>
                  </a:lnTo>
                  <a:lnTo>
                    <a:pt x="26301" y="76784"/>
                  </a:lnTo>
                  <a:lnTo>
                    <a:pt x="26377" y="76314"/>
                  </a:lnTo>
                  <a:lnTo>
                    <a:pt x="26250" y="76009"/>
                  </a:lnTo>
                  <a:lnTo>
                    <a:pt x="25400" y="75653"/>
                  </a:lnTo>
                  <a:lnTo>
                    <a:pt x="25107" y="75692"/>
                  </a:lnTo>
                  <a:lnTo>
                    <a:pt x="24879" y="76073"/>
                  </a:lnTo>
                  <a:lnTo>
                    <a:pt x="25666" y="76314"/>
                  </a:lnTo>
                  <a:lnTo>
                    <a:pt x="24841" y="76073"/>
                  </a:lnTo>
                  <a:lnTo>
                    <a:pt x="24980" y="76187"/>
                  </a:lnTo>
                  <a:lnTo>
                    <a:pt x="24803" y="76149"/>
                  </a:lnTo>
                  <a:lnTo>
                    <a:pt x="24638" y="76123"/>
                  </a:lnTo>
                  <a:lnTo>
                    <a:pt x="24765" y="76136"/>
                  </a:lnTo>
                  <a:lnTo>
                    <a:pt x="24638" y="76009"/>
                  </a:lnTo>
                  <a:lnTo>
                    <a:pt x="24765" y="76047"/>
                  </a:lnTo>
                  <a:lnTo>
                    <a:pt x="24968" y="75819"/>
                  </a:lnTo>
                  <a:lnTo>
                    <a:pt x="25031" y="75692"/>
                  </a:lnTo>
                  <a:lnTo>
                    <a:pt x="24790" y="75730"/>
                  </a:lnTo>
                  <a:lnTo>
                    <a:pt x="24638" y="75742"/>
                  </a:lnTo>
                  <a:lnTo>
                    <a:pt x="24638" y="75946"/>
                  </a:lnTo>
                  <a:lnTo>
                    <a:pt x="24523" y="75755"/>
                  </a:lnTo>
                  <a:lnTo>
                    <a:pt x="24371" y="75933"/>
                  </a:lnTo>
                  <a:lnTo>
                    <a:pt x="24345" y="76212"/>
                  </a:lnTo>
                  <a:lnTo>
                    <a:pt x="25311" y="76542"/>
                  </a:lnTo>
                  <a:lnTo>
                    <a:pt x="24218" y="76174"/>
                  </a:lnTo>
                  <a:lnTo>
                    <a:pt x="24295" y="76415"/>
                  </a:lnTo>
                  <a:lnTo>
                    <a:pt x="24942" y="76695"/>
                  </a:lnTo>
                  <a:lnTo>
                    <a:pt x="25933" y="77203"/>
                  </a:lnTo>
                  <a:lnTo>
                    <a:pt x="24853" y="76695"/>
                  </a:lnTo>
                  <a:lnTo>
                    <a:pt x="24295" y="76415"/>
                  </a:lnTo>
                  <a:lnTo>
                    <a:pt x="24688" y="76619"/>
                  </a:lnTo>
                  <a:lnTo>
                    <a:pt x="24193" y="76377"/>
                  </a:lnTo>
                  <a:lnTo>
                    <a:pt x="24130" y="76898"/>
                  </a:lnTo>
                  <a:lnTo>
                    <a:pt x="24015" y="78422"/>
                  </a:lnTo>
                  <a:lnTo>
                    <a:pt x="23914" y="78727"/>
                  </a:lnTo>
                  <a:lnTo>
                    <a:pt x="25209" y="79235"/>
                  </a:lnTo>
                  <a:lnTo>
                    <a:pt x="23901" y="78790"/>
                  </a:lnTo>
                  <a:lnTo>
                    <a:pt x="23901" y="79108"/>
                  </a:lnTo>
                  <a:lnTo>
                    <a:pt x="23837" y="79387"/>
                  </a:lnTo>
                  <a:lnTo>
                    <a:pt x="23761" y="80454"/>
                  </a:lnTo>
                  <a:lnTo>
                    <a:pt x="26035" y="81368"/>
                  </a:lnTo>
                  <a:lnTo>
                    <a:pt x="25349" y="81102"/>
                  </a:lnTo>
                  <a:lnTo>
                    <a:pt x="25349" y="82156"/>
                  </a:lnTo>
                  <a:lnTo>
                    <a:pt x="25044" y="82257"/>
                  </a:lnTo>
                  <a:lnTo>
                    <a:pt x="24942" y="82410"/>
                  </a:lnTo>
                  <a:lnTo>
                    <a:pt x="24968" y="82257"/>
                  </a:lnTo>
                  <a:lnTo>
                    <a:pt x="25260" y="82181"/>
                  </a:lnTo>
                  <a:lnTo>
                    <a:pt x="25349" y="81102"/>
                  </a:lnTo>
                  <a:lnTo>
                    <a:pt x="23710" y="80441"/>
                  </a:lnTo>
                  <a:lnTo>
                    <a:pt x="23698" y="80911"/>
                  </a:lnTo>
                  <a:lnTo>
                    <a:pt x="23964" y="81140"/>
                  </a:lnTo>
                  <a:lnTo>
                    <a:pt x="23647" y="80975"/>
                  </a:lnTo>
                  <a:lnTo>
                    <a:pt x="23622" y="81140"/>
                  </a:lnTo>
                  <a:lnTo>
                    <a:pt x="23520" y="80911"/>
                  </a:lnTo>
                  <a:lnTo>
                    <a:pt x="23634" y="80632"/>
                  </a:lnTo>
                  <a:lnTo>
                    <a:pt x="23634" y="80416"/>
                  </a:lnTo>
                  <a:lnTo>
                    <a:pt x="23545" y="78892"/>
                  </a:lnTo>
                  <a:lnTo>
                    <a:pt x="23698" y="78955"/>
                  </a:lnTo>
                  <a:lnTo>
                    <a:pt x="23571" y="78689"/>
                  </a:lnTo>
                  <a:lnTo>
                    <a:pt x="23710" y="78727"/>
                  </a:lnTo>
                  <a:lnTo>
                    <a:pt x="23609" y="78282"/>
                  </a:lnTo>
                  <a:lnTo>
                    <a:pt x="23736" y="77965"/>
                  </a:lnTo>
                  <a:lnTo>
                    <a:pt x="23774" y="76949"/>
                  </a:lnTo>
                  <a:lnTo>
                    <a:pt x="23799" y="76314"/>
                  </a:lnTo>
                  <a:lnTo>
                    <a:pt x="23685" y="76187"/>
                  </a:lnTo>
                  <a:lnTo>
                    <a:pt x="23672" y="76022"/>
                  </a:lnTo>
                  <a:lnTo>
                    <a:pt x="23799" y="76073"/>
                  </a:lnTo>
                  <a:lnTo>
                    <a:pt x="23672" y="75869"/>
                  </a:lnTo>
                  <a:lnTo>
                    <a:pt x="23812" y="75946"/>
                  </a:lnTo>
                  <a:lnTo>
                    <a:pt x="23685" y="75793"/>
                  </a:lnTo>
                  <a:lnTo>
                    <a:pt x="23812" y="75819"/>
                  </a:lnTo>
                  <a:lnTo>
                    <a:pt x="23190" y="75577"/>
                  </a:lnTo>
                  <a:lnTo>
                    <a:pt x="23418" y="75717"/>
                  </a:lnTo>
                  <a:lnTo>
                    <a:pt x="23139" y="75565"/>
                  </a:lnTo>
                  <a:lnTo>
                    <a:pt x="22987" y="75488"/>
                  </a:lnTo>
                  <a:lnTo>
                    <a:pt x="22821" y="75425"/>
                  </a:lnTo>
                  <a:lnTo>
                    <a:pt x="22961" y="75476"/>
                  </a:lnTo>
                  <a:lnTo>
                    <a:pt x="23139" y="75565"/>
                  </a:lnTo>
                  <a:lnTo>
                    <a:pt x="23482" y="75666"/>
                  </a:lnTo>
                  <a:lnTo>
                    <a:pt x="23698" y="75742"/>
                  </a:lnTo>
                  <a:lnTo>
                    <a:pt x="23825" y="75615"/>
                  </a:lnTo>
                  <a:lnTo>
                    <a:pt x="23825" y="75425"/>
                  </a:lnTo>
                  <a:lnTo>
                    <a:pt x="23672" y="75298"/>
                  </a:lnTo>
                  <a:lnTo>
                    <a:pt x="23825" y="75349"/>
                  </a:lnTo>
                  <a:lnTo>
                    <a:pt x="23698" y="74815"/>
                  </a:lnTo>
                  <a:lnTo>
                    <a:pt x="23850" y="74891"/>
                  </a:lnTo>
                  <a:lnTo>
                    <a:pt x="23761" y="74485"/>
                  </a:lnTo>
                  <a:lnTo>
                    <a:pt x="23774" y="74066"/>
                  </a:lnTo>
                  <a:lnTo>
                    <a:pt x="23622" y="74002"/>
                  </a:lnTo>
                  <a:lnTo>
                    <a:pt x="23622" y="74434"/>
                  </a:lnTo>
                  <a:lnTo>
                    <a:pt x="23444" y="74663"/>
                  </a:lnTo>
                  <a:lnTo>
                    <a:pt x="23368" y="75184"/>
                  </a:lnTo>
                  <a:lnTo>
                    <a:pt x="23241" y="75425"/>
                  </a:lnTo>
                  <a:lnTo>
                    <a:pt x="23152" y="75107"/>
                  </a:lnTo>
                  <a:lnTo>
                    <a:pt x="23317" y="75158"/>
                  </a:lnTo>
                  <a:lnTo>
                    <a:pt x="23202" y="74536"/>
                  </a:lnTo>
                  <a:lnTo>
                    <a:pt x="23368" y="74625"/>
                  </a:lnTo>
                  <a:lnTo>
                    <a:pt x="23253" y="74282"/>
                  </a:lnTo>
                  <a:lnTo>
                    <a:pt x="23380" y="74333"/>
                  </a:lnTo>
                  <a:lnTo>
                    <a:pt x="23266" y="73863"/>
                  </a:lnTo>
                  <a:lnTo>
                    <a:pt x="23406" y="73914"/>
                  </a:lnTo>
                  <a:lnTo>
                    <a:pt x="23317" y="73787"/>
                  </a:lnTo>
                  <a:lnTo>
                    <a:pt x="23418" y="73520"/>
                  </a:lnTo>
                  <a:lnTo>
                    <a:pt x="23114" y="73393"/>
                  </a:lnTo>
                  <a:lnTo>
                    <a:pt x="23418" y="73507"/>
                  </a:lnTo>
                  <a:lnTo>
                    <a:pt x="23291" y="73456"/>
                  </a:lnTo>
                  <a:lnTo>
                    <a:pt x="23418" y="73482"/>
                  </a:lnTo>
                  <a:lnTo>
                    <a:pt x="23418" y="73012"/>
                  </a:lnTo>
                  <a:lnTo>
                    <a:pt x="23482" y="72377"/>
                  </a:lnTo>
                  <a:lnTo>
                    <a:pt x="23533" y="73520"/>
                  </a:lnTo>
                  <a:lnTo>
                    <a:pt x="23507" y="73825"/>
                  </a:lnTo>
                  <a:lnTo>
                    <a:pt x="23660" y="73863"/>
                  </a:lnTo>
                  <a:lnTo>
                    <a:pt x="23596" y="73583"/>
                  </a:lnTo>
                  <a:lnTo>
                    <a:pt x="23723" y="73621"/>
                  </a:lnTo>
                  <a:lnTo>
                    <a:pt x="23914" y="72885"/>
                  </a:lnTo>
                  <a:lnTo>
                    <a:pt x="23977" y="73647"/>
                  </a:lnTo>
                  <a:lnTo>
                    <a:pt x="23876" y="73926"/>
                  </a:lnTo>
                  <a:lnTo>
                    <a:pt x="24828" y="74206"/>
                  </a:lnTo>
                  <a:lnTo>
                    <a:pt x="25361" y="74434"/>
                  </a:lnTo>
                  <a:lnTo>
                    <a:pt x="23876" y="73926"/>
                  </a:lnTo>
                  <a:lnTo>
                    <a:pt x="23952" y="74129"/>
                  </a:lnTo>
                  <a:lnTo>
                    <a:pt x="25501" y="74752"/>
                  </a:lnTo>
                  <a:lnTo>
                    <a:pt x="25400" y="74447"/>
                  </a:lnTo>
                  <a:lnTo>
                    <a:pt x="25615" y="74523"/>
                  </a:lnTo>
                  <a:lnTo>
                    <a:pt x="25539" y="74307"/>
                  </a:lnTo>
                  <a:lnTo>
                    <a:pt x="25704" y="74358"/>
                  </a:lnTo>
                  <a:lnTo>
                    <a:pt x="25590" y="74129"/>
                  </a:lnTo>
                  <a:lnTo>
                    <a:pt x="24269" y="73736"/>
                  </a:lnTo>
                  <a:lnTo>
                    <a:pt x="25298" y="74015"/>
                  </a:lnTo>
                  <a:lnTo>
                    <a:pt x="25361" y="73774"/>
                  </a:lnTo>
                  <a:lnTo>
                    <a:pt x="25349" y="74028"/>
                  </a:lnTo>
                  <a:lnTo>
                    <a:pt x="25793" y="74168"/>
                  </a:lnTo>
                  <a:lnTo>
                    <a:pt x="25895" y="73977"/>
                  </a:lnTo>
                  <a:lnTo>
                    <a:pt x="25996" y="73774"/>
                  </a:lnTo>
                  <a:lnTo>
                    <a:pt x="26098" y="73571"/>
                  </a:lnTo>
                  <a:lnTo>
                    <a:pt x="26009" y="74015"/>
                  </a:lnTo>
                  <a:lnTo>
                    <a:pt x="26517" y="74218"/>
                  </a:lnTo>
                  <a:lnTo>
                    <a:pt x="25895" y="73977"/>
                  </a:lnTo>
                  <a:lnTo>
                    <a:pt x="25869" y="74206"/>
                  </a:lnTo>
                  <a:lnTo>
                    <a:pt x="26403" y="74434"/>
                  </a:lnTo>
                  <a:lnTo>
                    <a:pt x="26733" y="74587"/>
                  </a:lnTo>
                  <a:lnTo>
                    <a:pt x="26733" y="74307"/>
                  </a:lnTo>
                  <a:lnTo>
                    <a:pt x="26924" y="74371"/>
                  </a:lnTo>
                  <a:lnTo>
                    <a:pt x="27038" y="73977"/>
                  </a:lnTo>
                  <a:lnTo>
                    <a:pt x="26936" y="73774"/>
                  </a:lnTo>
                  <a:lnTo>
                    <a:pt x="27076" y="73850"/>
                  </a:lnTo>
                  <a:lnTo>
                    <a:pt x="27152" y="73596"/>
                  </a:lnTo>
                  <a:lnTo>
                    <a:pt x="27063" y="73266"/>
                  </a:lnTo>
                  <a:lnTo>
                    <a:pt x="26416" y="72948"/>
                  </a:lnTo>
                  <a:lnTo>
                    <a:pt x="26263" y="73393"/>
                  </a:lnTo>
                  <a:lnTo>
                    <a:pt x="26123" y="73304"/>
                  </a:lnTo>
                  <a:lnTo>
                    <a:pt x="26416" y="72948"/>
                  </a:lnTo>
                  <a:lnTo>
                    <a:pt x="26568" y="72631"/>
                  </a:lnTo>
                  <a:lnTo>
                    <a:pt x="26631" y="72504"/>
                  </a:lnTo>
                  <a:lnTo>
                    <a:pt x="26492" y="72428"/>
                  </a:lnTo>
                  <a:lnTo>
                    <a:pt x="26682" y="72491"/>
                  </a:lnTo>
                  <a:lnTo>
                    <a:pt x="26479" y="72974"/>
                  </a:lnTo>
                  <a:lnTo>
                    <a:pt x="27063" y="73266"/>
                  </a:lnTo>
                  <a:lnTo>
                    <a:pt x="27228" y="73342"/>
                  </a:lnTo>
                  <a:lnTo>
                    <a:pt x="27406" y="72745"/>
                  </a:lnTo>
                  <a:lnTo>
                    <a:pt x="27470" y="72542"/>
                  </a:lnTo>
                  <a:lnTo>
                    <a:pt x="27571" y="72771"/>
                  </a:lnTo>
                  <a:lnTo>
                    <a:pt x="27508" y="73482"/>
                  </a:lnTo>
                  <a:lnTo>
                    <a:pt x="27419" y="73609"/>
                  </a:lnTo>
                  <a:lnTo>
                    <a:pt x="27406" y="74028"/>
                  </a:lnTo>
                  <a:lnTo>
                    <a:pt x="27584" y="74142"/>
                  </a:lnTo>
                  <a:lnTo>
                    <a:pt x="27711" y="74129"/>
                  </a:lnTo>
                  <a:lnTo>
                    <a:pt x="27597" y="74485"/>
                  </a:lnTo>
                  <a:lnTo>
                    <a:pt x="27584" y="74625"/>
                  </a:lnTo>
                  <a:lnTo>
                    <a:pt x="27482" y="74841"/>
                  </a:lnTo>
                  <a:lnTo>
                    <a:pt x="27368" y="74536"/>
                  </a:lnTo>
                  <a:lnTo>
                    <a:pt x="27406" y="74815"/>
                  </a:lnTo>
                  <a:lnTo>
                    <a:pt x="27419" y="74942"/>
                  </a:lnTo>
                  <a:lnTo>
                    <a:pt x="27368" y="75069"/>
                  </a:lnTo>
                  <a:lnTo>
                    <a:pt x="27571" y="75006"/>
                  </a:lnTo>
                  <a:lnTo>
                    <a:pt x="27698" y="74993"/>
                  </a:lnTo>
                  <a:lnTo>
                    <a:pt x="28181" y="74904"/>
                  </a:lnTo>
                  <a:lnTo>
                    <a:pt x="28422" y="74866"/>
                  </a:lnTo>
                  <a:lnTo>
                    <a:pt x="28321" y="74587"/>
                  </a:lnTo>
                  <a:lnTo>
                    <a:pt x="28117" y="74434"/>
                  </a:lnTo>
                  <a:lnTo>
                    <a:pt x="30048" y="74155"/>
                  </a:lnTo>
                  <a:lnTo>
                    <a:pt x="28130" y="74155"/>
                  </a:lnTo>
                  <a:lnTo>
                    <a:pt x="30289" y="74015"/>
                  </a:lnTo>
                  <a:lnTo>
                    <a:pt x="31038" y="73901"/>
                  </a:lnTo>
                  <a:lnTo>
                    <a:pt x="31407" y="73901"/>
                  </a:lnTo>
                  <a:lnTo>
                    <a:pt x="30683" y="73774"/>
                  </a:lnTo>
                  <a:lnTo>
                    <a:pt x="32994" y="73774"/>
                  </a:lnTo>
                  <a:lnTo>
                    <a:pt x="28282" y="73634"/>
                  </a:lnTo>
                  <a:lnTo>
                    <a:pt x="28524" y="73520"/>
                  </a:lnTo>
                  <a:lnTo>
                    <a:pt x="28473" y="73393"/>
                  </a:lnTo>
                  <a:lnTo>
                    <a:pt x="32334" y="73647"/>
                  </a:lnTo>
                  <a:lnTo>
                    <a:pt x="30734" y="73393"/>
                  </a:lnTo>
                  <a:lnTo>
                    <a:pt x="28397" y="73025"/>
                  </a:lnTo>
                  <a:lnTo>
                    <a:pt x="30441" y="73266"/>
                  </a:lnTo>
                  <a:lnTo>
                    <a:pt x="33439" y="73520"/>
                  </a:lnTo>
                  <a:lnTo>
                    <a:pt x="31407" y="73266"/>
                  </a:lnTo>
                  <a:lnTo>
                    <a:pt x="31242" y="73253"/>
                  </a:lnTo>
                  <a:lnTo>
                    <a:pt x="30162" y="73113"/>
                  </a:lnTo>
                  <a:lnTo>
                    <a:pt x="31115" y="73215"/>
                  </a:lnTo>
                  <a:lnTo>
                    <a:pt x="28143" y="72682"/>
                  </a:lnTo>
                  <a:lnTo>
                    <a:pt x="28105" y="72834"/>
                  </a:lnTo>
                  <a:lnTo>
                    <a:pt x="28435" y="72885"/>
                  </a:lnTo>
                  <a:lnTo>
                    <a:pt x="28092" y="72834"/>
                  </a:lnTo>
                  <a:lnTo>
                    <a:pt x="28130" y="73012"/>
                  </a:lnTo>
                  <a:lnTo>
                    <a:pt x="28130" y="73494"/>
                  </a:lnTo>
                  <a:lnTo>
                    <a:pt x="28067" y="73634"/>
                  </a:lnTo>
                  <a:lnTo>
                    <a:pt x="27863" y="73621"/>
                  </a:lnTo>
                  <a:lnTo>
                    <a:pt x="27813" y="73774"/>
                  </a:lnTo>
                  <a:lnTo>
                    <a:pt x="27749" y="73621"/>
                  </a:lnTo>
                  <a:lnTo>
                    <a:pt x="27901" y="73494"/>
                  </a:lnTo>
                  <a:lnTo>
                    <a:pt x="27876" y="73621"/>
                  </a:lnTo>
                  <a:lnTo>
                    <a:pt x="28067" y="73634"/>
                  </a:lnTo>
                  <a:lnTo>
                    <a:pt x="28067" y="73469"/>
                  </a:lnTo>
                  <a:lnTo>
                    <a:pt x="28130" y="73012"/>
                  </a:lnTo>
                  <a:lnTo>
                    <a:pt x="28003" y="73139"/>
                  </a:lnTo>
                  <a:lnTo>
                    <a:pt x="27965" y="72948"/>
                  </a:lnTo>
                  <a:lnTo>
                    <a:pt x="28092" y="72834"/>
                  </a:lnTo>
                  <a:lnTo>
                    <a:pt x="28143" y="72682"/>
                  </a:lnTo>
                  <a:lnTo>
                    <a:pt x="28232" y="72377"/>
                  </a:lnTo>
                  <a:lnTo>
                    <a:pt x="27508" y="72428"/>
                  </a:lnTo>
                  <a:lnTo>
                    <a:pt x="27279" y="72390"/>
                  </a:lnTo>
                  <a:lnTo>
                    <a:pt x="27089" y="72466"/>
                  </a:lnTo>
                  <a:lnTo>
                    <a:pt x="26123" y="72250"/>
                  </a:lnTo>
                  <a:lnTo>
                    <a:pt x="27279" y="72453"/>
                  </a:lnTo>
                  <a:lnTo>
                    <a:pt x="26657" y="72250"/>
                  </a:lnTo>
                  <a:lnTo>
                    <a:pt x="24841" y="71843"/>
                  </a:lnTo>
                  <a:lnTo>
                    <a:pt x="24561" y="71793"/>
                  </a:lnTo>
                  <a:lnTo>
                    <a:pt x="24803" y="71869"/>
                  </a:lnTo>
                  <a:lnTo>
                    <a:pt x="23355" y="71501"/>
                  </a:lnTo>
                  <a:lnTo>
                    <a:pt x="23990" y="71615"/>
                  </a:lnTo>
                  <a:lnTo>
                    <a:pt x="24561" y="71793"/>
                  </a:lnTo>
                  <a:lnTo>
                    <a:pt x="24841" y="71843"/>
                  </a:lnTo>
                  <a:lnTo>
                    <a:pt x="23850" y="71513"/>
                  </a:lnTo>
                  <a:lnTo>
                    <a:pt x="25666" y="71869"/>
                  </a:lnTo>
                  <a:lnTo>
                    <a:pt x="26428" y="71996"/>
                  </a:lnTo>
                  <a:lnTo>
                    <a:pt x="23456" y="71361"/>
                  </a:lnTo>
                  <a:lnTo>
                    <a:pt x="23787" y="71488"/>
                  </a:lnTo>
                  <a:lnTo>
                    <a:pt x="23418" y="71361"/>
                  </a:lnTo>
                  <a:lnTo>
                    <a:pt x="22860" y="71158"/>
                  </a:lnTo>
                  <a:lnTo>
                    <a:pt x="23837" y="71247"/>
                  </a:lnTo>
                  <a:lnTo>
                    <a:pt x="25590" y="71742"/>
                  </a:lnTo>
                  <a:lnTo>
                    <a:pt x="25831" y="71742"/>
                  </a:lnTo>
                  <a:lnTo>
                    <a:pt x="22758" y="70853"/>
                  </a:lnTo>
                  <a:lnTo>
                    <a:pt x="22288" y="70751"/>
                  </a:lnTo>
                  <a:lnTo>
                    <a:pt x="22288" y="73355"/>
                  </a:lnTo>
                  <a:lnTo>
                    <a:pt x="22161" y="73825"/>
                  </a:lnTo>
                  <a:lnTo>
                    <a:pt x="22047" y="74028"/>
                  </a:lnTo>
                  <a:lnTo>
                    <a:pt x="21920" y="74625"/>
                  </a:lnTo>
                  <a:lnTo>
                    <a:pt x="21882" y="74904"/>
                  </a:lnTo>
                  <a:lnTo>
                    <a:pt x="22047" y="75006"/>
                  </a:lnTo>
                  <a:lnTo>
                    <a:pt x="21805" y="74866"/>
                  </a:lnTo>
                  <a:lnTo>
                    <a:pt x="21818" y="75057"/>
                  </a:lnTo>
                  <a:lnTo>
                    <a:pt x="21742" y="75374"/>
                  </a:lnTo>
                  <a:lnTo>
                    <a:pt x="21590" y="75768"/>
                  </a:lnTo>
                  <a:lnTo>
                    <a:pt x="21551" y="75298"/>
                  </a:lnTo>
                  <a:lnTo>
                    <a:pt x="21386" y="75222"/>
                  </a:lnTo>
                  <a:lnTo>
                    <a:pt x="21463" y="76314"/>
                  </a:lnTo>
                  <a:lnTo>
                    <a:pt x="21374" y="75222"/>
                  </a:lnTo>
                  <a:lnTo>
                    <a:pt x="21285" y="74993"/>
                  </a:lnTo>
                  <a:lnTo>
                    <a:pt x="21272" y="74853"/>
                  </a:lnTo>
                  <a:lnTo>
                    <a:pt x="21297" y="74663"/>
                  </a:lnTo>
                  <a:lnTo>
                    <a:pt x="21183" y="74447"/>
                  </a:lnTo>
                  <a:lnTo>
                    <a:pt x="21297" y="74599"/>
                  </a:lnTo>
                  <a:lnTo>
                    <a:pt x="21653" y="74790"/>
                  </a:lnTo>
                  <a:lnTo>
                    <a:pt x="21805" y="74866"/>
                  </a:lnTo>
                  <a:lnTo>
                    <a:pt x="21691" y="74561"/>
                  </a:lnTo>
                  <a:lnTo>
                    <a:pt x="21869" y="74599"/>
                  </a:lnTo>
                  <a:lnTo>
                    <a:pt x="21983" y="74193"/>
                  </a:lnTo>
                  <a:lnTo>
                    <a:pt x="21882" y="73774"/>
                  </a:lnTo>
                  <a:lnTo>
                    <a:pt x="22098" y="73888"/>
                  </a:lnTo>
                  <a:lnTo>
                    <a:pt x="22225" y="73520"/>
                  </a:lnTo>
                  <a:lnTo>
                    <a:pt x="22288" y="73355"/>
                  </a:lnTo>
                  <a:lnTo>
                    <a:pt x="22288" y="70751"/>
                  </a:lnTo>
                  <a:lnTo>
                    <a:pt x="21640" y="70599"/>
                  </a:lnTo>
                  <a:lnTo>
                    <a:pt x="23533" y="70853"/>
                  </a:lnTo>
                  <a:lnTo>
                    <a:pt x="24422" y="71069"/>
                  </a:lnTo>
                  <a:lnTo>
                    <a:pt x="22885" y="70599"/>
                  </a:lnTo>
                  <a:lnTo>
                    <a:pt x="22466" y="70472"/>
                  </a:lnTo>
                  <a:lnTo>
                    <a:pt x="23228" y="70599"/>
                  </a:lnTo>
                  <a:lnTo>
                    <a:pt x="25069" y="71107"/>
                  </a:lnTo>
                  <a:lnTo>
                    <a:pt x="25831" y="71234"/>
                  </a:lnTo>
                  <a:lnTo>
                    <a:pt x="25006" y="70853"/>
                  </a:lnTo>
                  <a:lnTo>
                    <a:pt x="24066" y="70472"/>
                  </a:lnTo>
                  <a:lnTo>
                    <a:pt x="23749" y="70345"/>
                  </a:lnTo>
                  <a:lnTo>
                    <a:pt x="25984" y="71107"/>
                  </a:lnTo>
                  <a:lnTo>
                    <a:pt x="23469" y="70218"/>
                  </a:lnTo>
                  <a:lnTo>
                    <a:pt x="21272" y="69329"/>
                  </a:lnTo>
                  <a:lnTo>
                    <a:pt x="21272" y="74434"/>
                  </a:lnTo>
                  <a:lnTo>
                    <a:pt x="21272" y="69329"/>
                  </a:lnTo>
                  <a:lnTo>
                    <a:pt x="20434" y="68999"/>
                  </a:lnTo>
                  <a:lnTo>
                    <a:pt x="20434" y="76949"/>
                  </a:lnTo>
                  <a:lnTo>
                    <a:pt x="19685" y="75196"/>
                  </a:lnTo>
                  <a:lnTo>
                    <a:pt x="19685" y="81978"/>
                  </a:lnTo>
                  <a:lnTo>
                    <a:pt x="19443" y="81876"/>
                  </a:lnTo>
                  <a:lnTo>
                    <a:pt x="19685" y="81978"/>
                  </a:lnTo>
                  <a:lnTo>
                    <a:pt x="19138" y="81241"/>
                  </a:lnTo>
                  <a:lnTo>
                    <a:pt x="19138" y="81559"/>
                  </a:lnTo>
                  <a:lnTo>
                    <a:pt x="18618" y="80987"/>
                  </a:lnTo>
                  <a:lnTo>
                    <a:pt x="18618" y="83045"/>
                  </a:lnTo>
                  <a:lnTo>
                    <a:pt x="17424" y="81724"/>
                  </a:lnTo>
                  <a:lnTo>
                    <a:pt x="17424" y="82537"/>
                  </a:lnTo>
                  <a:lnTo>
                    <a:pt x="14947" y="79997"/>
                  </a:lnTo>
                  <a:lnTo>
                    <a:pt x="14795" y="79933"/>
                  </a:lnTo>
                  <a:lnTo>
                    <a:pt x="15748" y="80886"/>
                  </a:lnTo>
                  <a:lnTo>
                    <a:pt x="14782" y="79933"/>
                  </a:lnTo>
                  <a:lnTo>
                    <a:pt x="14630" y="79870"/>
                  </a:lnTo>
                  <a:lnTo>
                    <a:pt x="13881" y="79552"/>
                  </a:lnTo>
                  <a:lnTo>
                    <a:pt x="13576" y="79324"/>
                  </a:lnTo>
                  <a:lnTo>
                    <a:pt x="13576" y="84696"/>
                  </a:lnTo>
                  <a:lnTo>
                    <a:pt x="12712" y="84569"/>
                  </a:lnTo>
                  <a:lnTo>
                    <a:pt x="11976" y="84315"/>
                  </a:lnTo>
                  <a:lnTo>
                    <a:pt x="12776" y="84569"/>
                  </a:lnTo>
                  <a:lnTo>
                    <a:pt x="13576" y="84696"/>
                  </a:lnTo>
                  <a:lnTo>
                    <a:pt x="12496" y="84188"/>
                  </a:lnTo>
                  <a:lnTo>
                    <a:pt x="12433" y="84061"/>
                  </a:lnTo>
                  <a:lnTo>
                    <a:pt x="12534" y="84201"/>
                  </a:lnTo>
                  <a:lnTo>
                    <a:pt x="13576" y="84696"/>
                  </a:lnTo>
                  <a:lnTo>
                    <a:pt x="13576" y="79324"/>
                  </a:lnTo>
                  <a:lnTo>
                    <a:pt x="13957" y="79578"/>
                  </a:lnTo>
                  <a:lnTo>
                    <a:pt x="14630" y="79870"/>
                  </a:lnTo>
                  <a:lnTo>
                    <a:pt x="14211" y="79362"/>
                  </a:lnTo>
                  <a:lnTo>
                    <a:pt x="14744" y="79883"/>
                  </a:lnTo>
                  <a:lnTo>
                    <a:pt x="14947" y="79997"/>
                  </a:lnTo>
                  <a:lnTo>
                    <a:pt x="14338" y="79362"/>
                  </a:lnTo>
                  <a:lnTo>
                    <a:pt x="14935" y="79959"/>
                  </a:lnTo>
                  <a:lnTo>
                    <a:pt x="17424" y="82537"/>
                  </a:lnTo>
                  <a:lnTo>
                    <a:pt x="17424" y="81724"/>
                  </a:lnTo>
                  <a:lnTo>
                    <a:pt x="16446" y="80632"/>
                  </a:lnTo>
                  <a:lnTo>
                    <a:pt x="18618" y="83045"/>
                  </a:lnTo>
                  <a:lnTo>
                    <a:pt x="18618" y="80987"/>
                  </a:lnTo>
                  <a:lnTo>
                    <a:pt x="18415" y="80759"/>
                  </a:lnTo>
                  <a:lnTo>
                    <a:pt x="19138" y="81559"/>
                  </a:lnTo>
                  <a:lnTo>
                    <a:pt x="19138" y="81241"/>
                  </a:lnTo>
                  <a:lnTo>
                    <a:pt x="18122" y="79870"/>
                  </a:lnTo>
                  <a:lnTo>
                    <a:pt x="18122" y="81330"/>
                  </a:lnTo>
                  <a:lnTo>
                    <a:pt x="17627" y="81140"/>
                  </a:lnTo>
                  <a:lnTo>
                    <a:pt x="16954" y="80848"/>
                  </a:lnTo>
                  <a:lnTo>
                    <a:pt x="17614" y="81127"/>
                  </a:lnTo>
                  <a:lnTo>
                    <a:pt x="18122" y="81330"/>
                  </a:lnTo>
                  <a:lnTo>
                    <a:pt x="18122" y="79870"/>
                  </a:lnTo>
                  <a:lnTo>
                    <a:pt x="18034" y="79743"/>
                  </a:lnTo>
                  <a:lnTo>
                    <a:pt x="19621" y="81889"/>
                  </a:lnTo>
                  <a:lnTo>
                    <a:pt x="19685" y="75196"/>
                  </a:lnTo>
                  <a:lnTo>
                    <a:pt x="19265" y="74206"/>
                  </a:lnTo>
                  <a:lnTo>
                    <a:pt x="20434" y="76949"/>
                  </a:lnTo>
                  <a:lnTo>
                    <a:pt x="20434" y="68999"/>
                  </a:lnTo>
                  <a:lnTo>
                    <a:pt x="19939" y="68795"/>
                  </a:lnTo>
                  <a:lnTo>
                    <a:pt x="19939" y="74434"/>
                  </a:lnTo>
                  <a:lnTo>
                    <a:pt x="19773" y="74358"/>
                  </a:lnTo>
                  <a:lnTo>
                    <a:pt x="19773" y="73774"/>
                  </a:lnTo>
                  <a:lnTo>
                    <a:pt x="19837" y="74129"/>
                  </a:lnTo>
                  <a:lnTo>
                    <a:pt x="19939" y="74434"/>
                  </a:lnTo>
                  <a:lnTo>
                    <a:pt x="19939" y="68795"/>
                  </a:lnTo>
                  <a:lnTo>
                    <a:pt x="18834" y="68338"/>
                  </a:lnTo>
                  <a:lnTo>
                    <a:pt x="18834" y="73139"/>
                  </a:lnTo>
                  <a:lnTo>
                    <a:pt x="18770" y="73342"/>
                  </a:lnTo>
                  <a:lnTo>
                    <a:pt x="18643" y="73875"/>
                  </a:lnTo>
                  <a:lnTo>
                    <a:pt x="18554" y="74002"/>
                  </a:lnTo>
                  <a:lnTo>
                    <a:pt x="18440" y="73812"/>
                  </a:lnTo>
                  <a:lnTo>
                    <a:pt x="18605" y="73850"/>
                  </a:lnTo>
                  <a:lnTo>
                    <a:pt x="18707" y="73520"/>
                  </a:lnTo>
                  <a:lnTo>
                    <a:pt x="18834" y="73139"/>
                  </a:lnTo>
                  <a:lnTo>
                    <a:pt x="18834" y="68338"/>
                  </a:lnTo>
                  <a:lnTo>
                    <a:pt x="17945" y="67983"/>
                  </a:lnTo>
                  <a:lnTo>
                    <a:pt x="17945" y="80391"/>
                  </a:lnTo>
                  <a:lnTo>
                    <a:pt x="17945" y="67983"/>
                  </a:lnTo>
                  <a:lnTo>
                    <a:pt x="16979" y="67589"/>
                  </a:lnTo>
                  <a:lnTo>
                    <a:pt x="16979" y="75933"/>
                  </a:lnTo>
                  <a:lnTo>
                    <a:pt x="16802" y="75209"/>
                  </a:lnTo>
                  <a:lnTo>
                    <a:pt x="16878" y="75399"/>
                  </a:lnTo>
                  <a:lnTo>
                    <a:pt x="16979" y="75933"/>
                  </a:lnTo>
                  <a:lnTo>
                    <a:pt x="16979" y="67589"/>
                  </a:lnTo>
                  <a:lnTo>
                    <a:pt x="16751" y="67500"/>
                  </a:lnTo>
                  <a:lnTo>
                    <a:pt x="16751" y="79667"/>
                  </a:lnTo>
                  <a:lnTo>
                    <a:pt x="16433" y="79349"/>
                  </a:lnTo>
                  <a:lnTo>
                    <a:pt x="16433" y="80632"/>
                  </a:lnTo>
                  <a:lnTo>
                    <a:pt x="15316" y="80175"/>
                  </a:lnTo>
                  <a:lnTo>
                    <a:pt x="15062" y="80060"/>
                  </a:lnTo>
                  <a:lnTo>
                    <a:pt x="15290" y="80149"/>
                  </a:lnTo>
                  <a:lnTo>
                    <a:pt x="14097" y="79108"/>
                  </a:lnTo>
                  <a:lnTo>
                    <a:pt x="15252" y="80111"/>
                  </a:lnTo>
                  <a:lnTo>
                    <a:pt x="16433" y="80632"/>
                  </a:lnTo>
                  <a:lnTo>
                    <a:pt x="16433" y="79349"/>
                  </a:lnTo>
                  <a:lnTo>
                    <a:pt x="15049" y="77965"/>
                  </a:lnTo>
                  <a:lnTo>
                    <a:pt x="16713" y="79590"/>
                  </a:lnTo>
                  <a:lnTo>
                    <a:pt x="16751" y="67500"/>
                  </a:lnTo>
                  <a:lnTo>
                    <a:pt x="16548" y="67411"/>
                  </a:lnTo>
                  <a:lnTo>
                    <a:pt x="16548" y="74536"/>
                  </a:lnTo>
                  <a:lnTo>
                    <a:pt x="16484" y="76377"/>
                  </a:lnTo>
                  <a:lnTo>
                    <a:pt x="16408" y="75552"/>
                  </a:lnTo>
                  <a:lnTo>
                    <a:pt x="16446" y="74790"/>
                  </a:lnTo>
                  <a:lnTo>
                    <a:pt x="16548" y="74536"/>
                  </a:lnTo>
                  <a:lnTo>
                    <a:pt x="16548" y="67411"/>
                  </a:lnTo>
                  <a:lnTo>
                    <a:pt x="12446" y="65747"/>
                  </a:lnTo>
                  <a:lnTo>
                    <a:pt x="12446" y="66916"/>
                  </a:lnTo>
                  <a:lnTo>
                    <a:pt x="11988" y="66789"/>
                  </a:lnTo>
                  <a:lnTo>
                    <a:pt x="11988" y="70345"/>
                  </a:lnTo>
                  <a:lnTo>
                    <a:pt x="9321" y="69202"/>
                  </a:lnTo>
                  <a:lnTo>
                    <a:pt x="8737" y="68821"/>
                  </a:lnTo>
                  <a:lnTo>
                    <a:pt x="9398" y="69227"/>
                  </a:lnTo>
                  <a:lnTo>
                    <a:pt x="11988" y="70345"/>
                  </a:lnTo>
                  <a:lnTo>
                    <a:pt x="11988" y="66789"/>
                  </a:lnTo>
                  <a:lnTo>
                    <a:pt x="10769" y="66408"/>
                  </a:lnTo>
                  <a:lnTo>
                    <a:pt x="9474" y="65900"/>
                  </a:lnTo>
                  <a:lnTo>
                    <a:pt x="9461" y="66916"/>
                  </a:lnTo>
                  <a:lnTo>
                    <a:pt x="9258" y="66916"/>
                  </a:lnTo>
                  <a:lnTo>
                    <a:pt x="9004" y="66649"/>
                  </a:lnTo>
                  <a:lnTo>
                    <a:pt x="8953" y="66357"/>
                  </a:lnTo>
                  <a:lnTo>
                    <a:pt x="9029" y="66662"/>
                  </a:lnTo>
                  <a:lnTo>
                    <a:pt x="9182" y="66827"/>
                  </a:lnTo>
                  <a:lnTo>
                    <a:pt x="9461" y="66916"/>
                  </a:lnTo>
                  <a:lnTo>
                    <a:pt x="9461" y="65900"/>
                  </a:lnTo>
                  <a:lnTo>
                    <a:pt x="9156" y="65773"/>
                  </a:lnTo>
                  <a:lnTo>
                    <a:pt x="9334" y="65519"/>
                  </a:lnTo>
                  <a:lnTo>
                    <a:pt x="9588" y="65519"/>
                  </a:lnTo>
                  <a:lnTo>
                    <a:pt x="10629" y="65862"/>
                  </a:lnTo>
                  <a:lnTo>
                    <a:pt x="11290" y="66281"/>
                  </a:lnTo>
                  <a:lnTo>
                    <a:pt x="12446" y="66916"/>
                  </a:lnTo>
                  <a:lnTo>
                    <a:pt x="12446" y="65747"/>
                  </a:lnTo>
                  <a:lnTo>
                    <a:pt x="6565" y="63360"/>
                  </a:lnTo>
                  <a:lnTo>
                    <a:pt x="10363" y="65697"/>
                  </a:lnTo>
                  <a:lnTo>
                    <a:pt x="9817" y="65519"/>
                  </a:lnTo>
                  <a:lnTo>
                    <a:pt x="6870" y="64503"/>
                  </a:lnTo>
                  <a:lnTo>
                    <a:pt x="5041" y="63741"/>
                  </a:lnTo>
                  <a:lnTo>
                    <a:pt x="3340" y="62979"/>
                  </a:lnTo>
                  <a:lnTo>
                    <a:pt x="5156" y="63868"/>
                  </a:lnTo>
                  <a:lnTo>
                    <a:pt x="9131" y="65900"/>
                  </a:lnTo>
                  <a:lnTo>
                    <a:pt x="7010" y="65265"/>
                  </a:lnTo>
                  <a:lnTo>
                    <a:pt x="6464" y="65011"/>
                  </a:lnTo>
                  <a:lnTo>
                    <a:pt x="7073" y="65392"/>
                  </a:lnTo>
                  <a:lnTo>
                    <a:pt x="6324" y="65265"/>
                  </a:lnTo>
                  <a:lnTo>
                    <a:pt x="6400" y="65392"/>
                  </a:lnTo>
                  <a:lnTo>
                    <a:pt x="6210" y="65519"/>
                  </a:lnTo>
                  <a:lnTo>
                    <a:pt x="6197" y="65392"/>
                  </a:lnTo>
                  <a:lnTo>
                    <a:pt x="5524" y="65138"/>
                  </a:lnTo>
                  <a:lnTo>
                    <a:pt x="5156" y="64884"/>
                  </a:lnTo>
                  <a:lnTo>
                    <a:pt x="6108" y="65201"/>
                  </a:lnTo>
                  <a:lnTo>
                    <a:pt x="5219" y="64884"/>
                  </a:lnTo>
                  <a:lnTo>
                    <a:pt x="4191" y="64503"/>
                  </a:lnTo>
                  <a:lnTo>
                    <a:pt x="5054" y="65011"/>
                  </a:lnTo>
                  <a:lnTo>
                    <a:pt x="4914" y="65138"/>
                  </a:lnTo>
                  <a:lnTo>
                    <a:pt x="6108" y="65582"/>
                  </a:lnTo>
                  <a:lnTo>
                    <a:pt x="5791" y="65773"/>
                  </a:lnTo>
                  <a:lnTo>
                    <a:pt x="3213" y="66154"/>
                  </a:lnTo>
                  <a:lnTo>
                    <a:pt x="6134" y="67170"/>
                  </a:lnTo>
                  <a:lnTo>
                    <a:pt x="7239" y="67551"/>
                  </a:lnTo>
                  <a:lnTo>
                    <a:pt x="7404" y="67805"/>
                  </a:lnTo>
                  <a:lnTo>
                    <a:pt x="5461" y="67424"/>
                  </a:lnTo>
                  <a:lnTo>
                    <a:pt x="4572" y="67170"/>
                  </a:lnTo>
                  <a:lnTo>
                    <a:pt x="6959" y="68313"/>
                  </a:lnTo>
                  <a:lnTo>
                    <a:pt x="9042" y="69227"/>
                  </a:lnTo>
                  <a:lnTo>
                    <a:pt x="9207" y="69456"/>
                  </a:lnTo>
                  <a:lnTo>
                    <a:pt x="8128" y="68948"/>
                  </a:lnTo>
                  <a:lnTo>
                    <a:pt x="6858" y="68948"/>
                  </a:lnTo>
                  <a:lnTo>
                    <a:pt x="8089" y="69646"/>
                  </a:lnTo>
                  <a:lnTo>
                    <a:pt x="6489" y="69710"/>
                  </a:lnTo>
                  <a:lnTo>
                    <a:pt x="5600" y="69456"/>
                  </a:lnTo>
                  <a:lnTo>
                    <a:pt x="4305" y="69710"/>
                  </a:lnTo>
                  <a:lnTo>
                    <a:pt x="9410" y="70396"/>
                  </a:lnTo>
                  <a:lnTo>
                    <a:pt x="9944" y="70726"/>
                  </a:lnTo>
                  <a:lnTo>
                    <a:pt x="8890" y="70726"/>
                  </a:lnTo>
                  <a:lnTo>
                    <a:pt x="8356" y="70599"/>
                  </a:lnTo>
                  <a:lnTo>
                    <a:pt x="7112" y="71247"/>
                  </a:lnTo>
                  <a:lnTo>
                    <a:pt x="6896" y="71361"/>
                  </a:lnTo>
                  <a:lnTo>
                    <a:pt x="7810" y="71691"/>
                  </a:lnTo>
                  <a:lnTo>
                    <a:pt x="9144" y="72428"/>
                  </a:lnTo>
                  <a:lnTo>
                    <a:pt x="12928" y="74536"/>
                  </a:lnTo>
                  <a:lnTo>
                    <a:pt x="9144" y="72428"/>
                  </a:lnTo>
                  <a:lnTo>
                    <a:pt x="5016" y="72885"/>
                  </a:lnTo>
                  <a:lnTo>
                    <a:pt x="9423" y="73139"/>
                  </a:lnTo>
                  <a:lnTo>
                    <a:pt x="7670" y="73304"/>
                  </a:lnTo>
                  <a:lnTo>
                    <a:pt x="6362" y="73012"/>
                  </a:lnTo>
                  <a:lnTo>
                    <a:pt x="7150" y="73355"/>
                  </a:lnTo>
                  <a:lnTo>
                    <a:pt x="7302" y="73342"/>
                  </a:lnTo>
                  <a:lnTo>
                    <a:pt x="7150" y="73355"/>
                  </a:lnTo>
                  <a:lnTo>
                    <a:pt x="4902" y="73583"/>
                  </a:lnTo>
                  <a:lnTo>
                    <a:pt x="5473" y="73825"/>
                  </a:lnTo>
                  <a:lnTo>
                    <a:pt x="7823" y="73863"/>
                  </a:lnTo>
                  <a:lnTo>
                    <a:pt x="8204" y="74066"/>
                  </a:lnTo>
                  <a:lnTo>
                    <a:pt x="8382" y="74028"/>
                  </a:lnTo>
                  <a:lnTo>
                    <a:pt x="7962" y="73875"/>
                  </a:lnTo>
                  <a:lnTo>
                    <a:pt x="8305" y="73875"/>
                  </a:lnTo>
                  <a:lnTo>
                    <a:pt x="9080" y="73888"/>
                  </a:lnTo>
                  <a:lnTo>
                    <a:pt x="8305" y="73875"/>
                  </a:lnTo>
                  <a:lnTo>
                    <a:pt x="8572" y="74002"/>
                  </a:lnTo>
                  <a:lnTo>
                    <a:pt x="8737" y="73977"/>
                  </a:lnTo>
                  <a:lnTo>
                    <a:pt x="10325" y="74790"/>
                  </a:lnTo>
                  <a:lnTo>
                    <a:pt x="8572" y="74002"/>
                  </a:lnTo>
                  <a:lnTo>
                    <a:pt x="8382" y="74028"/>
                  </a:lnTo>
                  <a:lnTo>
                    <a:pt x="12954" y="76542"/>
                  </a:lnTo>
                  <a:lnTo>
                    <a:pt x="12534" y="76327"/>
                  </a:lnTo>
                  <a:lnTo>
                    <a:pt x="12534" y="79108"/>
                  </a:lnTo>
                  <a:lnTo>
                    <a:pt x="11391" y="78346"/>
                  </a:lnTo>
                  <a:lnTo>
                    <a:pt x="11239" y="78308"/>
                  </a:lnTo>
                  <a:lnTo>
                    <a:pt x="11239" y="79362"/>
                  </a:lnTo>
                  <a:lnTo>
                    <a:pt x="10363" y="78727"/>
                  </a:lnTo>
                  <a:lnTo>
                    <a:pt x="10693" y="78727"/>
                  </a:lnTo>
                  <a:lnTo>
                    <a:pt x="10833" y="78828"/>
                  </a:lnTo>
                  <a:lnTo>
                    <a:pt x="11239" y="79362"/>
                  </a:lnTo>
                  <a:lnTo>
                    <a:pt x="11239" y="78308"/>
                  </a:lnTo>
                  <a:lnTo>
                    <a:pt x="10274" y="77978"/>
                  </a:lnTo>
                  <a:lnTo>
                    <a:pt x="10668" y="78359"/>
                  </a:lnTo>
                  <a:lnTo>
                    <a:pt x="10248" y="77978"/>
                  </a:lnTo>
                  <a:lnTo>
                    <a:pt x="9309" y="77101"/>
                  </a:lnTo>
                  <a:lnTo>
                    <a:pt x="8737" y="76568"/>
                  </a:lnTo>
                  <a:lnTo>
                    <a:pt x="9575" y="77114"/>
                  </a:lnTo>
                  <a:lnTo>
                    <a:pt x="9321" y="77101"/>
                  </a:lnTo>
                  <a:lnTo>
                    <a:pt x="10236" y="77939"/>
                  </a:lnTo>
                  <a:lnTo>
                    <a:pt x="11391" y="78346"/>
                  </a:lnTo>
                  <a:lnTo>
                    <a:pt x="12534" y="79108"/>
                  </a:lnTo>
                  <a:lnTo>
                    <a:pt x="12534" y="76327"/>
                  </a:lnTo>
                  <a:lnTo>
                    <a:pt x="10744" y="75399"/>
                  </a:lnTo>
                  <a:lnTo>
                    <a:pt x="10744" y="76949"/>
                  </a:lnTo>
                  <a:lnTo>
                    <a:pt x="10388" y="76796"/>
                  </a:lnTo>
                  <a:lnTo>
                    <a:pt x="9055" y="76200"/>
                  </a:lnTo>
                  <a:lnTo>
                    <a:pt x="9055" y="76568"/>
                  </a:lnTo>
                  <a:lnTo>
                    <a:pt x="8432" y="76212"/>
                  </a:lnTo>
                  <a:lnTo>
                    <a:pt x="7835" y="76352"/>
                  </a:lnTo>
                  <a:lnTo>
                    <a:pt x="8242" y="76619"/>
                  </a:lnTo>
                  <a:lnTo>
                    <a:pt x="7721" y="76377"/>
                  </a:lnTo>
                  <a:lnTo>
                    <a:pt x="7035" y="76060"/>
                  </a:lnTo>
                  <a:lnTo>
                    <a:pt x="8343" y="76161"/>
                  </a:lnTo>
                  <a:lnTo>
                    <a:pt x="8534" y="76187"/>
                  </a:lnTo>
                  <a:lnTo>
                    <a:pt x="9055" y="76568"/>
                  </a:lnTo>
                  <a:lnTo>
                    <a:pt x="9055" y="76200"/>
                  </a:lnTo>
                  <a:lnTo>
                    <a:pt x="8483" y="75933"/>
                  </a:lnTo>
                  <a:lnTo>
                    <a:pt x="10515" y="76822"/>
                  </a:lnTo>
                  <a:lnTo>
                    <a:pt x="10744" y="76949"/>
                  </a:lnTo>
                  <a:lnTo>
                    <a:pt x="10744" y="75399"/>
                  </a:lnTo>
                  <a:lnTo>
                    <a:pt x="8204" y="74066"/>
                  </a:lnTo>
                  <a:lnTo>
                    <a:pt x="7696" y="74155"/>
                  </a:lnTo>
                  <a:lnTo>
                    <a:pt x="7696" y="75806"/>
                  </a:lnTo>
                  <a:lnTo>
                    <a:pt x="6756" y="75895"/>
                  </a:lnTo>
                  <a:lnTo>
                    <a:pt x="6388" y="75755"/>
                  </a:lnTo>
                  <a:lnTo>
                    <a:pt x="7696" y="75806"/>
                  </a:lnTo>
                  <a:lnTo>
                    <a:pt x="7696" y="74155"/>
                  </a:lnTo>
                  <a:lnTo>
                    <a:pt x="7429" y="74206"/>
                  </a:lnTo>
                  <a:lnTo>
                    <a:pt x="7429" y="75425"/>
                  </a:lnTo>
                  <a:lnTo>
                    <a:pt x="6096" y="75526"/>
                  </a:lnTo>
                  <a:lnTo>
                    <a:pt x="5943" y="75539"/>
                  </a:lnTo>
                  <a:lnTo>
                    <a:pt x="5765" y="75463"/>
                  </a:lnTo>
                  <a:lnTo>
                    <a:pt x="5410" y="75298"/>
                  </a:lnTo>
                  <a:lnTo>
                    <a:pt x="6921" y="75298"/>
                  </a:lnTo>
                  <a:lnTo>
                    <a:pt x="7404" y="75399"/>
                  </a:lnTo>
                  <a:lnTo>
                    <a:pt x="7429" y="74206"/>
                  </a:lnTo>
                  <a:lnTo>
                    <a:pt x="6921" y="74282"/>
                  </a:lnTo>
                  <a:lnTo>
                    <a:pt x="6794" y="74295"/>
                  </a:lnTo>
                  <a:lnTo>
                    <a:pt x="5473" y="73825"/>
                  </a:lnTo>
                  <a:lnTo>
                    <a:pt x="4838" y="73583"/>
                  </a:lnTo>
                  <a:lnTo>
                    <a:pt x="4660" y="73609"/>
                  </a:lnTo>
                  <a:lnTo>
                    <a:pt x="4470" y="73621"/>
                  </a:lnTo>
                  <a:lnTo>
                    <a:pt x="3022" y="73774"/>
                  </a:lnTo>
                  <a:lnTo>
                    <a:pt x="4826" y="73812"/>
                  </a:lnTo>
                  <a:lnTo>
                    <a:pt x="5969" y="74383"/>
                  </a:lnTo>
                  <a:lnTo>
                    <a:pt x="5041" y="74282"/>
                  </a:lnTo>
                  <a:lnTo>
                    <a:pt x="2730" y="75298"/>
                  </a:lnTo>
                  <a:lnTo>
                    <a:pt x="4229" y="75298"/>
                  </a:lnTo>
                  <a:lnTo>
                    <a:pt x="4470" y="75450"/>
                  </a:lnTo>
                  <a:lnTo>
                    <a:pt x="4826" y="75628"/>
                  </a:lnTo>
                  <a:lnTo>
                    <a:pt x="4292" y="75679"/>
                  </a:lnTo>
                  <a:lnTo>
                    <a:pt x="4953" y="75704"/>
                  </a:lnTo>
                  <a:lnTo>
                    <a:pt x="5575" y="76009"/>
                  </a:lnTo>
                  <a:lnTo>
                    <a:pt x="5791" y="76123"/>
                  </a:lnTo>
                  <a:lnTo>
                    <a:pt x="6769" y="76619"/>
                  </a:lnTo>
                  <a:lnTo>
                    <a:pt x="4902" y="77076"/>
                  </a:lnTo>
                  <a:lnTo>
                    <a:pt x="3276" y="77203"/>
                  </a:lnTo>
                  <a:lnTo>
                    <a:pt x="6057" y="77838"/>
                  </a:lnTo>
                  <a:lnTo>
                    <a:pt x="6680" y="77838"/>
                  </a:lnTo>
                  <a:lnTo>
                    <a:pt x="114" y="78346"/>
                  </a:lnTo>
                  <a:lnTo>
                    <a:pt x="3162" y="78346"/>
                  </a:lnTo>
                  <a:lnTo>
                    <a:pt x="3886" y="78219"/>
                  </a:lnTo>
                  <a:lnTo>
                    <a:pt x="5080" y="78219"/>
                  </a:lnTo>
                  <a:lnTo>
                    <a:pt x="5727" y="78092"/>
                  </a:lnTo>
                  <a:lnTo>
                    <a:pt x="3949" y="78562"/>
                  </a:lnTo>
                  <a:lnTo>
                    <a:pt x="3873" y="79108"/>
                  </a:lnTo>
                  <a:lnTo>
                    <a:pt x="4610" y="79209"/>
                  </a:lnTo>
                  <a:lnTo>
                    <a:pt x="2540" y="79616"/>
                  </a:lnTo>
                  <a:lnTo>
                    <a:pt x="2311" y="80022"/>
                  </a:lnTo>
                  <a:lnTo>
                    <a:pt x="2184" y="80391"/>
                  </a:lnTo>
                  <a:lnTo>
                    <a:pt x="3848" y="80759"/>
                  </a:lnTo>
                  <a:lnTo>
                    <a:pt x="3975" y="81521"/>
                  </a:lnTo>
                  <a:lnTo>
                    <a:pt x="4914" y="81013"/>
                  </a:lnTo>
                  <a:lnTo>
                    <a:pt x="8686" y="80251"/>
                  </a:lnTo>
                  <a:lnTo>
                    <a:pt x="8915" y="80314"/>
                  </a:lnTo>
                  <a:lnTo>
                    <a:pt x="8229" y="80568"/>
                  </a:lnTo>
                  <a:lnTo>
                    <a:pt x="9436" y="80391"/>
                  </a:lnTo>
                  <a:lnTo>
                    <a:pt x="9575" y="80378"/>
                  </a:lnTo>
                  <a:lnTo>
                    <a:pt x="11099" y="81648"/>
                  </a:lnTo>
                  <a:lnTo>
                    <a:pt x="11214" y="81775"/>
                  </a:lnTo>
                  <a:lnTo>
                    <a:pt x="9499" y="80429"/>
                  </a:lnTo>
                  <a:lnTo>
                    <a:pt x="9271" y="80606"/>
                  </a:lnTo>
                  <a:lnTo>
                    <a:pt x="5778" y="81394"/>
                  </a:lnTo>
                  <a:lnTo>
                    <a:pt x="4724" y="81521"/>
                  </a:lnTo>
                  <a:lnTo>
                    <a:pt x="5956" y="81521"/>
                  </a:lnTo>
                  <a:lnTo>
                    <a:pt x="3162" y="82156"/>
                  </a:lnTo>
                  <a:lnTo>
                    <a:pt x="5245" y="81775"/>
                  </a:lnTo>
                  <a:lnTo>
                    <a:pt x="0" y="83553"/>
                  </a:lnTo>
                  <a:lnTo>
                    <a:pt x="3606" y="82918"/>
                  </a:lnTo>
                  <a:lnTo>
                    <a:pt x="2641" y="83172"/>
                  </a:lnTo>
                  <a:lnTo>
                    <a:pt x="2832" y="83934"/>
                  </a:lnTo>
                  <a:lnTo>
                    <a:pt x="4025" y="83934"/>
                  </a:lnTo>
                  <a:lnTo>
                    <a:pt x="4381" y="84442"/>
                  </a:lnTo>
                  <a:lnTo>
                    <a:pt x="7188" y="83553"/>
                  </a:lnTo>
                  <a:lnTo>
                    <a:pt x="6642" y="83934"/>
                  </a:lnTo>
                  <a:lnTo>
                    <a:pt x="8369" y="83553"/>
                  </a:lnTo>
                  <a:lnTo>
                    <a:pt x="8953" y="83426"/>
                  </a:lnTo>
                  <a:lnTo>
                    <a:pt x="8610" y="83705"/>
                  </a:lnTo>
                  <a:lnTo>
                    <a:pt x="8470" y="83616"/>
                  </a:lnTo>
                  <a:lnTo>
                    <a:pt x="8559" y="83743"/>
                  </a:lnTo>
                  <a:lnTo>
                    <a:pt x="8178" y="84061"/>
                  </a:lnTo>
                  <a:lnTo>
                    <a:pt x="6400" y="85064"/>
                  </a:lnTo>
                  <a:lnTo>
                    <a:pt x="6286" y="85318"/>
                  </a:lnTo>
                  <a:lnTo>
                    <a:pt x="6578" y="85585"/>
                  </a:lnTo>
                  <a:lnTo>
                    <a:pt x="8064" y="85458"/>
                  </a:lnTo>
                  <a:lnTo>
                    <a:pt x="8153" y="85318"/>
                  </a:lnTo>
                  <a:lnTo>
                    <a:pt x="8458" y="85166"/>
                  </a:lnTo>
                  <a:lnTo>
                    <a:pt x="8699" y="84988"/>
                  </a:lnTo>
                  <a:lnTo>
                    <a:pt x="8686" y="84823"/>
                  </a:lnTo>
                  <a:lnTo>
                    <a:pt x="8864" y="84874"/>
                  </a:lnTo>
                  <a:lnTo>
                    <a:pt x="9639" y="84607"/>
                  </a:lnTo>
                  <a:lnTo>
                    <a:pt x="9779" y="84569"/>
                  </a:lnTo>
                  <a:lnTo>
                    <a:pt x="10121" y="84505"/>
                  </a:lnTo>
                  <a:lnTo>
                    <a:pt x="9994" y="84442"/>
                  </a:lnTo>
                  <a:lnTo>
                    <a:pt x="10566" y="84328"/>
                  </a:lnTo>
                  <a:lnTo>
                    <a:pt x="10312" y="84442"/>
                  </a:lnTo>
                  <a:lnTo>
                    <a:pt x="12890" y="85204"/>
                  </a:lnTo>
                  <a:lnTo>
                    <a:pt x="13081" y="85064"/>
                  </a:lnTo>
                  <a:lnTo>
                    <a:pt x="13042" y="84937"/>
                  </a:lnTo>
                  <a:lnTo>
                    <a:pt x="13182" y="84963"/>
                  </a:lnTo>
                  <a:lnTo>
                    <a:pt x="14427" y="85204"/>
                  </a:lnTo>
                  <a:lnTo>
                    <a:pt x="12954" y="85204"/>
                  </a:lnTo>
                  <a:lnTo>
                    <a:pt x="12839" y="85331"/>
                  </a:lnTo>
                  <a:lnTo>
                    <a:pt x="12890" y="85204"/>
                  </a:lnTo>
                  <a:lnTo>
                    <a:pt x="10909" y="84683"/>
                  </a:lnTo>
                  <a:lnTo>
                    <a:pt x="10909" y="85598"/>
                  </a:lnTo>
                  <a:lnTo>
                    <a:pt x="10706" y="85585"/>
                  </a:lnTo>
                  <a:lnTo>
                    <a:pt x="10909" y="85598"/>
                  </a:lnTo>
                  <a:lnTo>
                    <a:pt x="10909" y="84683"/>
                  </a:lnTo>
                  <a:lnTo>
                    <a:pt x="10185" y="84493"/>
                  </a:lnTo>
                  <a:lnTo>
                    <a:pt x="9753" y="84670"/>
                  </a:lnTo>
                  <a:lnTo>
                    <a:pt x="9753" y="85788"/>
                  </a:lnTo>
                  <a:lnTo>
                    <a:pt x="8915" y="85585"/>
                  </a:lnTo>
                  <a:lnTo>
                    <a:pt x="9575" y="85610"/>
                  </a:lnTo>
                  <a:lnTo>
                    <a:pt x="9740" y="85775"/>
                  </a:lnTo>
                  <a:lnTo>
                    <a:pt x="9753" y="84670"/>
                  </a:lnTo>
                  <a:lnTo>
                    <a:pt x="9232" y="84874"/>
                  </a:lnTo>
                  <a:lnTo>
                    <a:pt x="9258" y="85013"/>
                  </a:lnTo>
                  <a:lnTo>
                    <a:pt x="9067" y="84950"/>
                  </a:lnTo>
                  <a:lnTo>
                    <a:pt x="9474" y="85534"/>
                  </a:lnTo>
                  <a:lnTo>
                    <a:pt x="8902" y="85013"/>
                  </a:lnTo>
                  <a:lnTo>
                    <a:pt x="8394" y="85217"/>
                  </a:lnTo>
                  <a:lnTo>
                    <a:pt x="8293" y="85471"/>
                  </a:lnTo>
                  <a:lnTo>
                    <a:pt x="8483" y="85725"/>
                  </a:lnTo>
                  <a:lnTo>
                    <a:pt x="8026" y="85852"/>
                  </a:lnTo>
                  <a:lnTo>
                    <a:pt x="7848" y="85826"/>
                  </a:lnTo>
                  <a:lnTo>
                    <a:pt x="6667" y="86220"/>
                  </a:lnTo>
                  <a:lnTo>
                    <a:pt x="7480" y="86728"/>
                  </a:lnTo>
                  <a:lnTo>
                    <a:pt x="9740" y="86474"/>
                  </a:lnTo>
                  <a:lnTo>
                    <a:pt x="10210" y="86233"/>
                  </a:lnTo>
                  <a:lnTo>
                    <a:pt x="10464" y="86106"/>
                  </a:lnTo>
                  <a:lnTo>
                    <a:pt x="10731" y="86245"/>
                  </a:lnTo>
                  <a:lnTo>
                    <a:pt x="11201" y="86258"/>
                  </a:lnTo>
                  <a:lnTo>
                    <a:pt x="11417" y="86194"/>
                  </a:lnTo>
                  <a:lnTo>
                    <a:pt x="11061" y="86093"/>
                  </a:lnTo>
                  <a:lnTo>
                    <a:pt x="10668" y="85991"/>
                  </a:lnTo>
                  <a:lnTo>
                    <a:pt x="10464" y="85953"/>
                  </a:lnTo>
                  <a:lnTo>
                    <a:pt x="10668" y="85991"/>
                  </a:lnTo>
                  <a:lnTo>
                    <a:pt x="11214" y="85674"/>
                  </a:lnTo>
                  <a:lnTo>
                    <a:pt x="11696" y="85458"/>
                  </a:lnTo>
                  <a:lnTo>
                    <a:pt x="11976" y="85331"/>
                  </a:lnTo>
                  <a:lnTo>
                    <a:pt x="11887" y="85458"/>
                  </a:lnTo>
                  <a:lnTo>
                    <a:pt x="12065" y="85534"/>
                  </a:lnTo>
                  <a:lnTo>
                    <a:pt x="12293" y="85407"/>
                  </a:lnTo>
                  <a:lnTo>
                    <a:pt x="12179" y="85585"/>
                  </a:lnTo>
                  <a:lnTo>
                    <a:pt x="11836" y="85661"/>
                  </a:lnTo>
                  <a:lnTo>
                    <a:pt x="11252" y="85991"/>
                  </a:lnTo>
                  <a:lnTo>
                    <a:pt x="11125" y="86106"/>
                  </a:lnTo>
                  <a:lnTo>
                    <a:pt x="11455" y="86182"/>
                  </a:lnTo>
                  <a:lnTo>
                    <a:pt x="12763" y="85801"/>
                  </a:lnTo>
                  <a:lnTo>
                    <a:pt x="12433" y="85763"/>
                  </a:lnTo>
                  <a:lnTo>
                    <a:pt x="12776" y="85788"/>
                  </a:lnTo>
                  <a:lnTo>
                    <a:pt x="12903" y="85763"/>
                  </a:lnTo>
                  <a:lnTo>
                    <a:pt x="13106" y="85839"/>
                  </a:lnTo>
                  <a:lnTo>
                    <a:pt x="13322" y="85699"/>
                  </a:lnTo>
                  <a:lnTo>
                    <a:pt x="13220" y="85877"/>
                  </a:lnTo>
                  <a:lnTo>
                    <a:pt x="13792" y="86093"/>
                  </a:lnTo>
                  <a:lnTo>
                    <a:pt x="13106" y="85839"/>
                  </a:lnTo>
                  <a:lnTo>
                    <a:pt x="12611" y="86156"/>
                  </a:lnTo>
                  <a:lnTo>
                    <a:pt x="13309" y="86296"/>
                  </a:lnTo>
                  <a:lnTo>
                    <a:pt x="14008" y="86220"/>
                  </a:lnTo>
                  <a:lnTo>
                    <a:pt x="14135" y="86347"/>
                  </a:lnTo>
                  <a:lnTo>
                    <a:pt x="13309" y="86296"/>
                  </a:lnTo>
                  <a:lnTo>
                    <a:pt x="12458" y="86258"/>
                  </a:lnTo>
                  <a:lnTo>
                    <a:pt x="3556" y="92062"/>
                  </a:lnTo>
                  <a:lnTo>
                    <a:pt x="8839" y="90030"/>
                  </a:lnTo>
                  <a:lnTo>
                    <a:pt x="8572" y="90157"/>
                  </a:lnTo>
                  <a:lnTo>
                    <a:pt x="8978" y="90030"/>
                  </a:lnTo>
                  <a:lnTo>
                    <a:pt x="11430" y="89268"/>
                  </a:lnTo>
                  <a:lnTo>
                    <a:pt x="11188" y="89776"/>
                  </a:lnTo>
                  <a:lnTo>
                    <a:pt x="9601" y="90157"/>
                  </a:lnTo>
                  <a:lnTo>
                    <a:pt x="8293" y="91173"/>
                  </a:lnTo>
                  <a:lnTo>
                    <a:pt x="12522" y="89522"/>
                  </a:lnTo>
                  <a:lnTo>
                    <a:pt x="8420" y="92570"/>
                  </a:lnTo>
                  <a:lnTo>
                    <a:pt x="11277" y="91554"/>
                  </a:lnTo>
                  <a:lnTo>
                    <a:pt x="5029" y="96507"/>
                  </a:lnTo>
                  <a:lnTo>
                    <a:pt x="12738" y="92697"/>
                  </a:lnTo>
                  <a:lnTo>
                    <a:pt x="9131" y="96253"/>
                  </a:lnTo>
                  <a:lnTo>
                    <a:pt x="10566" y="94983"/>
                  </a:lnTo>
                  <a:lnTo>
                    <a:pt x="12115" y="94094"/>
                  </a:lnTo>
                  <a:lnTo>
                    <a:pt x="11226" y="94792"/>
                  </a:lnTo>
                  <a:lnTo>
                    <a:pt x="11658" y="94475"/>
                  </a:lnTo>
                  <a:lnTo>
                    <a:pt x="14287" y="94221"/>
                  </a:lnTo>
                  <a:lnTo>
                    <a:pt x="11582" y="98666"/>
                  </a:lnTo>
                  <a:lnTo>
                    <a:pt x="11772" y="100571"/>
                  </a:lnTo>
                  <a:lnTo>
                    <a:pt x="11899" y="101460"/>
                  </a:lnTo>
                  <a:lnTo>
                    <a:pt x="12001" y="101968"/>
                  </a:lnTo>
                  <a:lnTo>
                    <a:pt x="18580" y="94221"/>
                  </a:lnTo>
                  <a:lnTo>
                    <a:pt x="16129" y="98031"/>
                  </a:lnTo>
                  <a:lnTo>
                    <a:pt x="13690" y="100444"/>
                  </a:lnTo>
                  <a:lnTo>
                    <a:pt x="17272" y="98158"/>
                  </a:lnTo>
                  <a:lnTo>
                    <a:pt x="15608" y="102222"/>
                  </a:lnTo>
                  <a:lnTo>
                    <a:pt x="18643" y="100063"/>
                  </a:lnTo>
                  <a:lnTo>
                    <a:pt x="18034" y="100825"/>
                  </a:lnTo>
                  <a:lnTo>
                    <a:pt x="17602" y="101460"/>
                  </a:lnTo>
                  <a:lnTo>
                    <a:pt x="18605" y="101460"/>
                  </a:lnTo>
                  <a:lnTo>
                    <a:pt x="19291" y="100444"/>
                  </a:lnTo>
                  <a:lnTo>
                    <a:pt x="19202" y="100825"/>
                  </a:lnTo>
                  <a:lnTo>
                    <a:pt x="18300" y="101968"/>
                  </a:lnTo>
                  <a:lnTo>
                    <a:pt x="17259" y="104254"/>
                  </a:lnTo>
                  <a:lnTo>
                    <a:pt x="20091" y="100571"/>
                  </a:lnTo>
                  <a:lnTo>
                    <a:pt x="18859" y="102793"/>
                  </a:lnTo>
                  <a:lnTo>
                    <a:pt x="19024" y="102603"/>
                  </a:lnTo>
                  <a:lnTo>
                    <a:pt x="18757" y="104254"/>
                  </a:lnTo>
                  <a:lnTo>
                    <a:pt x="19634" y="102603"/>
                  </a:lnTo>
                  <a:lnTo>
                    <a:pt x="20116" y="101714"/>
                  </a:lnTo>
                  <a:lnTo>
                    <a:pt x="20116" y="102222"/>
                  </a:lnTo>
                  <a:lnTo>
                    <a:pt x="20294" y="102222"/>
                  </a:lnTo>
                  <a:lnTo>
                    <a:pt x="25615" y="101714"/>
                  </a:lnTo>
                  <a:lnTo>
                    <a:pt x="34925" y="100825"/>
                  </a:lnTo>
                  <a:lnTo>
                    <a:pt x="35026" y="100571"/>
                  </a:lnTo>
                  <a:lnTo>
                    <a:pt x="35077" y="100444"/>
                  </a:lnTo>
                  <a:lnTo>
                    <a:pt x="35153" y="100063"/>
                  </a:lnTo>
                  <a:lnTo>
                    <a:pt x="34975" y="99301"/>
                  </a:lnTo>
                  <a:lnTo>
                    <a:pt x="36118" y="99809"/>
                  </a:lnTo>
                  <a:lnTo>
                    <a:pt x="35712" y="99301"/>
                  </a:lnTo>
                  <a:lnTo>
                    <a:pt x="34785" y="98158"/>
                  </a:lnTo>
                  <a:lnTo>
                    <a:pt x="34061" y="97269"/>
                  </a:lnTo>
                  <a:lnTo>
                    <a:pt x="38366" y="99682"/>
                  </a:lnTo>
                  <a:lnTo>
                    <a:pt x="35610" y="97269"/>
                  </a:lnTo>
                  <a:lnTo>
                    <a:pt x="34886" y="96634"/>
                  </a:lnTo>
                  <a:lnTo>
                    <a:pt x="38506" y="99682"/>
                  </a:lnTo>
                  <a:lnTo>
                    <a:pt x="38925" y="97650"/>
                  </a:lnTo>
                  <a:lnTo>
                    <a:pt x="37896" y="96634"/>
                  </a:lnTo>
                  <a:lnTo>
                    <a:pt x="37261" y="95999"/>
                  </a:lnTo>
                  <a:lnTo>
                    <a:pt x="38392" y="97015"/>
                  </a:lnTo>
                  <a:lnTo>
                    <a:pt x="38760" y="96380"/>
                  </a:lnTo>
                  <a:lnTo>
                    <a:pt x="40309" y="97624"/>
                  </a:lnTo>
                  <a:lnTo>
                    <a:pt x="40652" y="97015"/>
                  </a:lnTo>
                  <a:lnTo>
                    <a:pt x="40347" y="96380"/>
                  </a:lnTo>
                  <a:lnTo>
                    <a:pt x="40170" y="95999"/>
                  </a:lnTo>
                  <a:lnTo>
                    <a:pt x="37947" y="94983"/>
                  </a:lnTo>
                  <a:lnTo>
                    <a:pt x="43662" y="96253"/>
                  </a:lnTo>
                  <a:close/>
                </a:path>
                <a:path w="220345" h="104775">
                  <a:moveTo>
                    <a:pt x="177495" y="24384"/>
                  </a:moveTo>
                  <a:lnTo>
                    <a:pt x="177063" y="24180"/>
                  </a:lnTo>
                  <a:lnTo>
                    <a:pt x="177114" y="24511"/>
                  </a:lnTo>
                  <a:lnTo>
                    <a:pt x="177495" y="24384"/>
                  </a:lnTo>
                  <a:close/>
                </a:path>
                <a:path w="220345" h="104775">
                  <a:moveTo>
                    <a:pt x="177749" y="24714"/>
                  </a:moveTo>
                  <a:lnTo>
                    <a:pt x="177520" y="24765"/>
                  </a:lnTo>
                  <a:lnTo>
                    <a:pt x="177749" y="24714"/>
                  </a:lnTo>
                  <a:close/>
                </a:path>
                <a:path w="220345" h="104775">
                  <a:moveTo>
                    <a:pt x="180835" y="4864"/>
                  </a:moveTo>
                  <a:lnTo>
                    <a:pt x="180759" y="4521"/>
                  </a:lnTo>
                  <a:lnTo>
                    <a:pt x="180670" y="4318"/>
                  </a:lnTo>
                  <a:lnTo>
                    <a:pt x="180467" y="4495"/>
                  </a:lnTo>
                  <a:lnTo>
                    <a:pt x="180606" y="4648"/>
                  </a:lnTo>
                  <a:lnTo>
                    <a:pt x="180835" y="4864"/>
                  </a:lnTo>
                  <a:close/>
                </a:path>
                <a:path w="220345" h="104775">
                  <a:moveTo>
                    <a:pt x="180924" y="22098"/>
                  </a:moveTo>
                  <a:lnTo>
                    <a:pt x="180759" y="21691"/>
                  </a:lnTo>
                  <a:lnTo>
                    <a:pt x="180213" y="21717"/>
                  </a:lnTo>
                  <a:lnTo>
                    <a:pt x="180924" y="22098"/>
                  </a:lnTo>
                  <a:close/>
                </a:path>
                <a:path w="220345" h="104775">
                  <a:moveTo>
                    <a:pt x="181063" y="18072"/>
                  </a:moveTo>
                  <a:lnTo>
                    <a:pt x="180860" y="17907"/>
                  </a:lnTo>
                  <a:lnTo>
                    <a:pt x="180949" y="18046"/>
                  </a:lnTo>
                  <a:close/>
                </a:path>
                <a:path w="220345" h="104775">
                  <a:moveTo>
                    <a:pt x="189636" y="23622"/>
                  </a:moveTo>
                  <a:close/>
                </a:path>
                <a:path w="220345" h="104775">
                  <a:moveTo>
                    <a:pt x="190131" y="3937"/>
                  </a:moveTo>
                  <a:lnTo>
                    <a:pt x="190093" y="3771"/>
                  </a:lnTo>
                  <a:lnTo>
                    <a:pt x="190042" y="3937"/>
                  </a:lnTo>
                  <a:close/>
                </a:path>
                <a:path w="220345" h="104775">
                  <a:moveTo>
                    <a:pt x="190652" y="1739"/>
                  </a:moveTo>
                  <a:lnTo>
                    <a:pt x="190500" y="1524"/>
                  </a:lnTo>
                  <a:lnTo>
                    <a:pt x="190487" y="2438"/>
                  </a:lnTo>
                  <a:lnTo>
                    <a:pt x="190652" y="1739"/>
                  </a:lnTo>
                  <a:close/>
                </a:path>
                <a:path w="220345" h="104775">
                  <a:moveTo>
                    <a:pt x="190665" y="27051"/>
                  </a:moveTo>
                  <a:lnTo>
                    <a:pt x="190601" y="26822"/>
                  </a:lnTo>
                  <a:lnTo>
                    <a:pt x="190614" y="27051"/>
                  </a:lnTo>
                  <a:close/>
                </a:path>
                <a:path w="220345" h="104775">
                  <a:moveTo>
                    <a:pt x="191071" y="35242"/>
                  </a:moveTo>
                  <a:lnTo>
                    <a:pt x="190944" y="35483"/>
                  </a:lnTo>
                  <a:lnTo>
                    <a:pt x="190868" y="35877"/>
                  </a:lnTo>
                  <a:lnTo>
                    <a:pt x="190995" y="35483"/>
                  </a:lnTo>
                  <a:lnTo>
                    <a:pt x="191071" y="35242"/>
                  </a:lnTo>
                  <a:close/>
                </a:path>
                <a:path w="220345" h="104775">
                  <a:moveTo>
                    <a:pt x="191566" y="25374"/>
                  </a:moveTo>
                  <a:lnTo>
                    <a:pt x="191262" y="26416"/>
                  </a:lnTo>
                  <a:lnTo>
                    <a:pt x="191566" y="25374"/>
                  </a:lnTo>
                  <a:close/>
                </a:path>
                <a:path w="220345" h="104775">
                  <a:moveTo>
                    <a:pt x="192036" y="27470"/>
                  </a:moveTo>
                  <a:lnTo>
                    <a:pt x="191897" y="27622"/>
                  </a:lnTo>
                  <a:lnTo>
                    <a:pt x="191795" y="27813"/>
                  </a:lnTo>
                  <a:lnTo>
                    <a:pt x="192036" y="27470"/>
                  </a:lnTo>
                  <a:close/>
                </a:path>
                <a:path w="220345" h="104775">
                  <a:moveTo>
                    <a:pt x="192049" y="21082"/>
                  </a:moveTo>
                  <a:lnTo>
                    <a:pt x="190169" y="20142"/>
                  </a:lnTo>
                  <a:lnTo>
                    <a:pt x="190220" y="20612"/>
                  </a:lnTo>
                  <a:lnTo>
                    <a:pt x="192049" y="21082"/>
                  </a:lnTo>
                  <a:close/>
                </a:path>
                <a:path w="220345" h="104775">
                  <a:moveTo>
                    <a:pt x="192595" y="51346"/>
                  </a:moveTo>
                  <a:lnTo>
                    <a:pt x="192582" y="50927"/>
                  </a:lnTo>
                  <a:lnTo>
                    <a:pt x="192379" y="51308"/>
                  </a:lnTo>
                  <a:lnTo>
                    <a:pt x="192595" y="51346"/>
                  </a:lnTo>
                  <a:close/>
                </a:path>
                <a:path w="220345" h="104775">
                  <a:moveTo>
                    <a:pt x="192747" y="25654"/>
                  </a:moveTo>
                  <a:close/>
                </a:path>
                <a:path w="220345" h="104775">
                  <a:moveTo>
                    <a:pt x="192925" y="25425"/>
                  </a:moveTo>
                  <a:lnTo>
                    <a:pt x="192811" y="25590"/>
                  </a:lnTo>
                  <a:lnTo>
                    <a:pt x="192925" y="25425"/>
                  </a:lnTo>
                  <a:close/>
                </a:path>
                <a:path w="220345" h="104775">
                  <a:moveTo>
                    <a:pt x="192963" y="25107"/>
                  </a:moveTo>
                  <a:lnTo>
                    <a:pt x="192811" y="25311"/>
                  </a:lnTo>
                  <a:lnTo>
                    <a:pt x="192963" y="25107"/>
                  </a:lnTo>
                  <a:close/>
                </a:path>
                <a:path w="220345" h="104775">
                  <a:moveTo>
                    <a:pt x="193014" y="25107"/>
                  </a:moveTo>
                  <a:lnTo>
                    <a:pt x="192887" y="25323"/>
                  </a:lnTo>
                  <a:lnTo>
                    <a:pt x="193014" y="25107"/>
                  </a:lnTo>
                  <a:close/>
                </a:path>
                <a:path w="220345" h="104775">
                  <a:moveTo>
                    <a:pt x="193052" y="24879"/>
                  </a:moveTo>
                  <a:lnTo>
                    <a:pt x="192938" y="25019"/>
                  </a:lnTo>
                  <a:lnTo>
                    <a:pt x="193052" y="24879"/>
                  </a:lnTo>
                  <a:close/>
                </a:path>
                <a:path w="220345" h="104775">
                  <a:moveTo>
                    <a:pt x="193090" y="24993"/>
                  </a:moveTo>
                  <a:lnTo>
                    <a:pt x="192963" y="25107"/>
                  </a:lnTo>
                  <a:lnTo>
                    <a:pt x="193090" y="24993"/>
                  </a:lnTo>
                  <a:close/>
                </a:path>
                <a:path w="220345" h="104775">
                  <a:moveTo>
                    <a:pt x="193141" y="25095"/>
                  </a:moveTo>
                  <a:lnTo>
                    <a:pt x="192989" y="25336"/>
                  </a:lnTo>
                  <a:lnTo>
                    <a:pt x="193128" y="25146"/>
                  </a:lnTo>
                  <a:close/>
                </a:path>
                <a:path w="220345" h="104775">
                  <a:moveTo>
                    <a:pt x="193382" y="52959"/>
                  </a:moveTo>
                  <a:lnTo>
                    <a:pt x="193243" y="51435"/>
                  </a:lnTo>
                  <a:lnTo>
                    <a:pt x="192595" y="51346"/>
                  </a:lnTo>
                  <a:lnTo>
                    <a:pt x="192620" y="52451"/>
                  </a:lnTo>
                  <a:lnTo>
                    <a:pt x="193382" y="52959"/>
                  </a:lnTo>
                  <a:close/>
                </a:path>
                <a:path w="220345" h="104775">
                  <a:moveTo>
                    <a:pt x="193497" y="20193"/>
                  </a:moveTo>
                  <a:lnTo>
                    <a:pt x="193395" y="20053"/>
                  </a:lnTo>
                  <a:lnTo>
                    <a:pt x="192874" y="19773"/>
                  </a:lnTo>
                  <a:lnTo>
                    <a:pt x="192913" y="19939"/>
                  </a:lnTo>
                  <a:lnTo>
                    <a:pt x="192874" y="20320"/>
                  </a:lnTo>
                  <a:lnTo>
                    <a:pt x="193205" y="20637"/>
                  </a:lnTo>
                  <a:lnTo>
                    <a:pt x="193446" y="20447"/>
                  </a:lnTo>
                  <a:lnTo>
                    <a:pt x="193344" y="20269"/>
                  </a:lnTo>
                  <a:lnTo>
                    <a:pt x="193484" y="20408"/>
                  </a:lnTo>
                  <a:lnTo>
                    <a:pt x="193382" y="20167"/>
                  </a:lnTo>
                  <a:close/>
                </a:path>
                <a:path w="220345" h="104775">
                  <a:moveTo>
                    <a:pt x="193636" y="29387"/>
                  </a:moveTo>
                  <a:lnTo>
                    <a:pt x="193484" y="29464"/>
                  </a:lnTo>
                  <a:lnTo>
                    <a:pt x="193611" y="29464"/>
                  </a:lnTo>
                  <a:close/>
                </a:path>
                <a:path w="220345" h="104775">
                  <a:moveTo>
                    <a:pt x="193675" y="20256"/>
                  </a:moveTo>
                  <a:lnTo>
                    <a:pt x="193459" y="20078"/>
                  </a:lnTo>
                  <a:lnTo>
                    <a:pt x="193535" y="20218"/>
                  </a:lnTo>
                  <a:lnTo>
                    <a:pt x="193535" y="20370"/>
                  </a:lnTo>
                  <a:lnTo>
                    <a:pt x="193662" y="20269"/>
                  </a:lnTo>
                  <a:close/>
                </a:path>
                <a:path w="220345" h="104775">
                  <a:moveTo>
                    <a:pt x="193967" y="29146"/>
                  </a:moveTo>
                  <a:lnTo>
                    <a:pt x="193814" y="29324"/>
                  </a:lnTo>
                  <a:lnTo>
                    <a:pt x="193967" y="29146"/>
                  </a:lnTo>
                  <a:close/>
                </a:path>
                <a:path w="220345" h="104775">
                  <a:moveTo>
                    <a:pt x="194233" y="21628"/>
                  </a:moveTo>
                  <a:lnTo>
                    <a:pt x="194017" y="21805"/>
                  </a:lnTo>
                  <a:lnTo>
                    <a:pt x="194195" y="21717"/>
                  </a:lnTo>
                  <a:close/>
                </a:path>
                <a:path w="220345" h="104775">
                  <a:moveTo>
                    <a:pt x="194271" y="21805"/>
                  </a:moveTo>
                  <a:close/>
                </a:path>
                <a:path w="220345" h="104775">
                  <a:moveTo>
                    <a:pt x="194398" y="22021"/>
                  </a:moveTo>
                  <a:lnTo>
                    <a:pt x="194373" y="21755"/>
                  </a:lnTo>
                  <a:lnTo>
                    <a:pt x="194284" y="21945"/>
                  </a:lnTo>
                  <a:close/>
                </a:path>
                <a:path w="220345" h="104775">
                  <a:moveTo>
                    <a:pt x="194398" y="21323"/>
                  </a:moveTo>
                  <a:lnTo>
                    <a:pt x="194068" y="21463"/>
                  </a:lnTo>
                  <a:lnTo>
                    <a:pt x="194208" y="21450"/>
                  </a:lnTo>
                  <a:lnTo>
                    <a:pt x="194195" y="21590"/>
                  </a:lnTo>
                  <a:lnTo>
                    <a:pt x="194322" y="21475"/>
                  </a:lnTo>
                  <a:lnTo>
                    <a:pt x="194398" y="21323"/>
                  </a:lnTo>
                  <a:close/>
                </a:path>
                <a:path w="220345" h="104775">
                  <a:moveTo>
                    <a:pt x="194538" y="21971"/>
                  </a:moveTo>
                  <a:close/>
                </a:path>
                <a:path w="220345" h="104775">
                  <a:moveTo>
                    <a:pt x="194614" y="26631"/>
                  </a:moveTo>
                  <a:close/>
                </a:path>
                <a:path w="220345" h="104775">
                  <a:moveTo>
                    <a:pt x="194652" y="22161"/>
                  </a:moveTo>
                  <a:lnTo>
                    <a:pt x="194576" y="21958"/>
                  </a:lnTo>
                  <a:lnTo>
                    <a:pt x="194538" y="22098"/>
                  </a:lnTo>
                  <a:close/>
                </a:path>
                <a:path w="220345" h="104775">
                  <a:moveTo>
                    <a:pt x="194678" y="23901"/>
                  </a:moveTo>
                  <a:lnTo>
                    <a:pt x="194640" y="23761"/>
                  </a:lnTo>
                  <a:lnTo>
                    <a:pt x="194564" y="23952"/>
                  </a:lnTo>
                  <a:lnTo>
                    <a:pt x="194487" y="24168"/>
                  </a:lnTo>
                  <a:lnTo>
                    <a:pt x="194665" y="23914"/>
                  </a:lnTo>
                  <a:close/>
                </a:path>
                <a:path w="220345" h="104775">
                  <a:moveTo>
                    <a:pt x="194805" y="24193"/>
                  </a:moveTo>
                  <a:close/>
                </a:path>
                <a:path w="220345" h="104775">
                  <a:moveTo>
                    <a:pt x="194805" y="23456"/>
                  </a:moveTo>
                  <a:lnTo>
                    <a:pt x="194703" y="23812"/>
                  </a:lnTo>
                  <a:lnTo>
                    <a:pt x="194805" y="23495"/>
                  </a:lnTo>
                  <a:close/>
                </a:path>
                <a:path w="220345" h="104775">
                  <a:moveTo>
                    <a:pt x="194818" y="23774"/>
                  </a:moveTo>
                  <a:lnTo>
                    <a:pt x="194767" y="23952"/>
                  </a:lnTo>
                  <a:lnTo>
                    <a:pt x="194818" y="23774"/>
                  </a:lnTo>
                  <a:close/>
                </a:path>
                <a:path w="220345" h="104775">
                  <a:moveTo>
                    <a:pt x="194830" y="24257"/>
                  </a:moveTo>
                  <a:close/>
                </a:path>
                <a:path w="220345" h="104775">
                  <a:moveTo>
                    <a:pt x="194945" y="24257"/>
                  </a:moveTo>
                  <a:lnTo>
                    <a:pt x="194868" y="24130"/>
                  </a:lnTo>
                  <a:lnTo>
                    <a:pt x="194856" y="24257"/>
                  </a:lnTo>
                  <a:lnTo>
                    <a:pt x="194906" y="24498"/>
                  </a:lnTo>
                  <a:lnTo>
                    <a:pt x="194945" y="24257"/>
                  </a:lnTo>
                  <a:close/>
                </a:path>
                <a:path w="220345" h="104775">
                  <a:moveTo>
                    <a:pt x="194970" y="24257"/>
                  </a:moveTo>
                  <a:close/>
                </a:path>
                <a:path w="220345" h="104775">
                  <a:moveTo>
                    <a:pt x="194995" y="21653"/>
                  </a:moveTo>
                  <a:lnTo>
                    <a:pt x="194830" y="21640"/>
                  </a:lnTo>
                  <a:lnTo>
                    <a:pt x="194665" y="21628"/>
                  </a:lnTo>
                  <a:lnTo>
                    <a:pt x="194500" y="21678"/>
                  </a:lnTo>
                  <a:lnTo>
                    <a:pt x="194335" y="21602"/>
                  </a:lnTo>
                  <a:lnTo>
                    <a:pt x="194284" y="21729"/>
                  </a:lnTo>
                  <a:lnTo>
                    <a:pt x="194487" y="21691"/>
                  </a:lnTo>
                  <a:lnTo>
                    <a:pt x="194525" y="21907"/>
                  </a:lnTo>
                  <a:lnTo>
                    <a:pt x="194678" y="21780"/>
                  </a:lnTo>
                  <a:lnTo>
                    <a:pt x="194576" y="21958"/>
                  </a:lnTo>
                  <a:lnTo>
                    <a:pt x="194716" y="22085"/>
                  </a:lnTo>
                  <a:lnTo>
                    <a:pt x="194830" y="21894"/>
                  </a:lnTo>
                  <a:lnTo>
                    <a:pt x="194995" y="21653"/>
                  </a:lnTo>
                  <a:close/>
                </a:path>
                <a:path w="220345" h="104775">
                  <a:moveTo>
                    <a:pt x="195033" y="20599"/>
                  </a:moveTo>
                  <a:lnTo>
                    <a:pt x="194957" y="20193"/>
                  </a:lnTo>
                  <a:lnTo>
                    <a:pt x="194932" y="20586"/>
                  </a:lnTo>
                  <a:close/>
                </a:path>
                <a:path w="220345" h="104775">
                  <a:moveTo>
                    <a:pt x="195046" y="21691"/>
                  </a:moveTo>
                  <a:lnTo>
                    <a:pt x="194919" y="21767"/>
                  </a:lnTo>
                  <a:lnTo>
                    <a:pt x="195046" y="21691"/>
                  </a:lnTo>
                  <a:close/>
                </a:path>
                <a:path w="220345" h="104775">
                  <a:moveTo>
                    <a:pt x="195097" y="21374"/>
                  </a:moveTo>
                  <a:lnTo>
                    <a:pt x="194843" y="21463"/>
                  </a:lnTo>
                  <a:lnTo>
                    <a:pt x="195046" y="21386"/>
                  </a:lnTo>
                  <a:lnTo>
                    <a:pt x="194856" y="21145"/>
                  </a:lnTo>
                  <a:lnTo>
                    <a:pt x="194551" y="21259"/>
                  </a:lnTo>
                  <a:lnTo>
                    <a:pt x="194767" y="21170"/>
                  </a:lnTo>
                  <a:lnTo>
                    <a:pt x="194640" y="20967"/>
                  </a:lnTo>
                  <a:lnTo>
                    <a:pt x="194513" y="21056"/>
                  </a:lnTo>
                  <a:lnTo>
                    <a:pt x="194487" y="20828"/>
                  </a:lnTo>
                  <a:lnTo>
                    <a:pt x="194310" y="20828"/>
                  </a:lnTo>
                  <a:lnTo>
                    <a:pt x="194322" y="20688"/>
                  </a:lnTo>
                  <a:lnTo>
                    <a:pt x="193217" y="20637"/>
                  </a:lnTo>
                  <a:lnTo>
                    <a:pt x="193395" y="20815"/>
                  </a:lnTo>
                  <a:lnTo>
                    <a:pt x="193598" y="20802"/>
                  </a:lnTo>
                  <a:lnTo>
                    <a:pt x="193408" y="20828"/>
                  </a:lnTo>
                  <a:lnTo>
                    <a:pt x="193205" y="20637"/>
                  </a:lnTo>
                  <a:lnTo>
                    <a:pt x="192824" y="20281"/>
                  </a:lnTo>
                  <a:lnTo>
                    <a:pt x="192798" y="20612"/>
                  </a:lnTo>
                  <a:lnTo>
                    <a:pt x="192798" y="20980"/>
                  </a:lnTo>
                  <a:lnTo>
                    <a:pt x="192976" y="20840"/>
                  </a:lnTo>
                  <a:lnTo>
                    <a:pt x="192849" y="21018"/>
                  </a:lnTo>
                  <a:lnTo>
                    <a:pt x="193370" y="21336"/>
                  </a:lnTo>
                  <a:lnTo>
                    <a:pt x="192747" y="21094"/>
                  </a:lnTo>
                  <a:lnTo>
                    <a:pt x="193890" y="21729"/>
                  </a:lnTo>
                  <a:lnTo>
                    <a:pt x="194119" y="21666"/>
                  </a:lnTo>
                  <a:lnTo>
                    <a:pt x="194068" y="21488"/>
                  </a:lnTo>
                  <a:lnTo>
                    <a:pt x="194195" y="21475"/>
                  </a:lnTo>
                  <a:lnTo>
                    <a:pt x="194068" y="21475"/>
                  </a:lnTo>
                  <a:lnTo>
                    <a:pt x="194398" y="21310"/>
                  </a:lnTo>
                  <a:lnTo>
                    <a:pt x="194411" y="21463"/>
                  </a:lnTo>
                  <a:lnTo>
                    <a:pt x="194335" y="21602"/>
                  </a:lnTo>
                  <a:lnTo>
                    <a:pt x="194475" y="21564"/>
                  </a:lnTo>
                  <a:lnTo>
                    <a:pt x="194678" y="21564"/>
                  </a:lnTo>
                  <a:lnTo>
                    <a:pt x="194830" y="21640"/>
                  </a:lnTo>
                  <a:lnTo>
                    <a:pt x="195033" y="21463"/>
                  </a:lnTo>
                  <a:close/>
                </a:path>
                <a:path w="220345" h="104775">
                  <a:moveTo>
                    <a:pt x="195110" y="21386"/>
                  </a:moveTo>
                  <a:lnTo>
                    <a:pt x="194856" y="21640"/>
                  </a:lnTo>
                  <a:lnTo>
                    <a:pt x="194995" y="21653"/>
                  </a:lnTo>
                  <a:lnTo>
                    <a:pt x="195110" y="21386"/>
                  </a:lnTo>
                  <a:close/>
                </a:path>
                <a:path w="220345" h="104775">
                  <a:moveTo>
                    <a:pt x="195135" y="17995"/>
                  </a:moveTo>
                  <a:lnTo>
                    <a:pt x="194665" y="16510"/>
                  </a:lnTo>
                  <a:lnTo>
                    <a:pt x="194716" y="16967"/>
                  </a:lnTo>
                  <a:lnTo>
                    <a:pt x="195033" y="17780"/>
                  </a:lnTo>
                  <a:lnTo>
                    <a:pt x="195135" y="17995"/>
                  </a:lnTo>
                  <a:close/>
                </a:path>
                <a:path w="220345" h="104775">
                  <a:moveTo>
                    <a:pt x="195211" y="21602"/>
                  </a:moveTo>
                  <a:lnTo>
                    <a:pt x="195148" y="21424"/>
                  </a:lnTo>
                  <a:lnTo>
                    <a:pt x="195097" y="21666"/>
                  </a:lnTo>
                  <a:close/>
                </a:path>
                <a:path w="220345" h="104775">
                  <a:moveTo>
                    <a:pt x="195237" y="18288"/>
                  </a:moveTo>
                  <a:lnTo>
                    <a:pt x="195122" y="18059"/>
                  </a:lnTo>
                  <a:lnTo>
                    <a:pt x="195237" y="18288"/>
                  </a:lnTo>
                  <a:close/>
                </a:path>
                <a:path w="220345" h="104775">
                  <a:moveTo>
                    <a:pt x="195249" y="21209"/>
                  </a:moveTo>
                  <a:lnTo>
                    <a:pt x="195224" y="21018"/>
                  </a:lnTo>
                  <a:lnTo>
                    <a:pt x="195135" y="20751"/>
                  </a:lnTo>
                  <a:lnTo>
                    <a:pt x="194754" y="20675"/>
                  </a:lnTo>
                  <a:lnTo>
                    <a:pt x="194652" y="20802"/>
                  </a:lnTo>
                  <a:lnTo>
                    <a:pt x="194614" y="20929"/>
                  </a:lnTo>
                  <a:lnTo>
                    <a:pt x="194856" y="21145"/>
                  </a:lnTo>
                  <a:lnTo>
                    <a:pt x="195021" y="21094"/>
                  </a:lnTo>
                  <a:lnTo>
                    <a:pt x="195033" y="21310"/>
                  </a:lnTo>
                  <a:lnTo>
                    <a:pt x="195249" y="21209"/>
                  </a:lnTo>
                  <a:close/>
                </a:path>
                <a:path w="220345" h="104775">
                  <a:moveTo>
                    <a:pt x="195287" y="21196"/>
                  </a:moveTo>
                  <a:lnTo>
                    <a:pt x="195148" y="21272"/>
                  </a:lnTo>
                  <a:lnTo>
                    <a:pt x="195287" y="21196"/>
                  </a:lnTo>
                  <a:close/>
                </a:path>
                <a:path w="220345" h="104775">
                  <a:moveTo>
                    <a:pt x="195300" y="20637"/>
                  </a:moveTo>
                  <a:lnTo>
                    <a:pt x="195110" y="20612"/>
                  </a:lnTo>
                  <a:lnTo>
                    <a:pt x="195300" y="20637"/>
                  </a:lnTo>
                  <a:close/>
                </a:path>
                <a:path w="220345" h="104775">
                  <a:moveTo>
                    <a:pt x="195376" y="21691"/>
                  </a:moveTo>
                  <a:lnTo>
                    <a:pt x="195287" y="21564"/>
                  </a:lnTo>
                  <a:lnTo>
                    <a:pt x="195160" y="21678"/>
                  </a:lnTo>
                  <a:lnTo>
                    <a:pt x="194995" y="21818"/>
                  </a:lnTo>
                  <a:lnTo>
                    <a:pt x="195186" y="21844"/>
                  </a:lnTo>
                  <a:lnTo>
                    <a:pt x="195313" y="21742"/>
                  </a:lnTo>
                  <a:close/>
                </a:path>
                <a:path w="220345" h="104775">
                  <a:moveTo>
                    <a:pt x="195389" y="18783"/>
                  </a:moveTo>
                  <a:close/>
                </a:path>
                <a:path w="220345" h="104775">
                  <a:moveTo>
                    <a:pt x="195440" y="18796"/>
                  </a:moveTo>
                  <a:close/>
                </a:path>
                <a:path w="220345" h="104775">
                  <a:moveTo>
                    <a:pt x="195503" y="21971"/>
                  </a:moveTo>
                  <a:lnTo>
                    <a:pt x="195287" y="22098"/>
                  </a:lnTo>
                  <a:lnTo>
                    <a:pt x="195503" y="21971"/>
                  </a:lnTo>
                  <a:close/>
                </a:path>
                <a:path w="220345" h="104775">
                  <a:moveTo>
                    <a:pt x="195656" y="21717"/>
                  </a:moveTo>
                  <a:lnTo>
                    <a:pt x="195516" y="21615"/>
                  </a:lnTo>
                  <a:lnTo>
                    <a:pt x="195554" y="21818"/>
                  </a:lnTo>
                  <a:close/>
                </a:path>
                <a:path w="220345" h="104775">
                  <a:moveTo>
                    <a:pt x="195732" y="21628"/>
                  </a:moveTo>
                  <a:lnTo>
                    <a:pt x="195567" y="21831"/>
                  </a:lnTo>
                  <a:lnTo>
                    <a:pt x="195694" y="21717"/>
                  </a:lnTo>
                  <a:close/>
                </a:path>
                <a:path w="220345" h="104775">
                  <a:moveTo>
                    <a:pt x="195783" y="21640"/>
                  </a:moveTo>
                  <a:lnTo>
                    <a:pt x="195605" y="21869"/>
                  </a:lnTo>
                  <a:lnTo>
                    <a:pt x="195719" y="21742"/>
                  </a:lnTo>
                  <a:close/>
                </a:path>
                <a:path w="220345" h="104775">
                  <a:moveTo>
                    <a:pt x="196049" y="18211"/>
                  </a:moveTo>
                  <a:lnTo>
                    <a:pt x="195910" y="18161"/>
                  </a:lnTo>
                  <a:lnTo>
                    <a:pt x="196049" y="18211"/>
                  </a:lnTo>
                  <a:close/>
                </a:path>
                <a:path w="220345" h="104775">
                  <a:moveTo>
                    <a:pt x="196088" y="18338"/>
                  </a:moveTo>
                  <a:lnTo>
                    <a:pt x="196049" y="18211"/>
                  </a:lnTo>
                  <a:lnTo>
                    <a:pt x="195910" y="18186"/>
                  </a:lnTo>
                  <a:lnTo>
                    <a:pt x="195986" y="18326"/>
                  </a:lnTo>
                  <a:close/>
                </a:path>
                <a:path w="220345" h="104775">
                  <a:moveTo>
                    <a:pt x="196113" y="19558"/>
                  </a:moveTo>
                  <a:lnTo>
                    <a:pt x="196024" y="19215"/>
                  </a:lnTo>
                  <a:lnTo>
                    <a:pt x="196088" y="19392"/>
                  </a:lnTo>
                  <a:lnTo>
                    <a:pt x="195986" y="18694"/>
                  </a:lnTo>
                  <a:lnTo>
                    <a:pt x="195961" y="18986"/>
                  </a:lnTo>
                  <a:lnTo>
                    <a:pt x="195872" y="18707"/>
                  </a:lnTo>
                  <a:lnTo>
                    <a:pt x="196113" y="19558"/>
                  </a:lnTo>
                  <a:close/>
                </a:path>
                <a:path w="220345" h="104775">
                  <a:moveTo>
                    <a:pt x="196113" y="18669"/>
                  </a:moveTo>
                  <a:lnTo>
                    <a:pt x="196088" y="18338"/>
                  </a:lnTo>
                  <a:lnTo>
                    <a:pt x="195935" y="18326"/>
                  </a:lnTo>
                  <a:lnTo>
                    <a:pt x="195986" y="18694"/>
                  </a:lnTo>
                  <a:lnTo>
                    <a:pt x="196113" y="18669"/>
                  </a:lnTo>
                  <a:close/>
                </a:path>
                <a:path w="220345" h="104775">
                  <a:moveTo>
                    <a:pt x="196151" y="19558"/>
                  </a:moveTo>
                  <a:lnTo>
                    <a:pt x="196088" y="19392"/>
                  </a:lnTo>
                  <a:lnTo>
                    <a:pt x="196113" y="19558"/>
                  </a:lnTo>
                  <a:close/>
                </a:path>
                <a:path w="220345" h="104775">
                  <a:moveTo>
                    <a:pt x="196227" y="18224"/>
                  </a:moveTo>
                  <a:lnTo>
                    <a:pt x="195681" y="15748"/>
                  </a:lnTo>
                  <a:lnTo>
                    <a:pt x="196037" y="17983"/>
                  </a:lnTo>
                  <a:lnTo>
                    <a:pt x="196164" y="18211"/>
                  </a:lnTo>
                  <a:close/>
                </a:path>
                <a:path w="220345" h="104775">
                  <a:moveTo>
                    <a:pt x="196240" y="18237"/>
                  </a:moveTo>
                  <a:lnTo>
                    <a:pt x="196062" y="18186"/>
                  </a:lnTo>
                  <a:lnTo>
                    <a:pt x="196240" y="18237"/>
                  </a:lnTo>
                  <a:close/>
                </a:path>
                <a:path w="220345" h="104775">
                  <a:moveTo>
                    <a:pt x="196291" y="25920"/>
                  </a:moveTo>
                  <a:lnTo>
                    <a:pt x="196253" y="25781"/>
                  </a:lnTo>
                  <a:lnTo>
                    <a:pt x="196100" y="25781"/>
                  </a:lnTo>
                  <a:lnTo>
                    <a:pt x="196164" y="25958"/>
                  </a:lnTo>
                  <a:lnTo>
                    <a:pt x="196291" y="25920"/>
                  </a:lnTo>
                  <a:close/>
                </a:path>
                <a:path w="220345" h="104775">
                  <a:moveTo>
                    <a:pt x="196583" y="20878"/>
                  </a:moveTo>
                  <a:lnTo>
                    <a:pt x="196291" y="21069"/>
                  </a:lnTo>
                  <a:lnTo>
                    <a:pt x="196418" y="21018"/>
                  </a:lnTo>
                  <a:lnTo>
                    <a:pt x="196583" y="20878"/>
                  </a:lnTo>
                  <a:close/>
                </a:path>
                <a:path w="220345" h="104775">
                  <a:moveTo>
                    <a:pt x="196684" y="20548"/>
                  </a:moveTo>
                  <a:close/>
                </a:path>
                <a:path w="220345" h="104775">
                  <a:moveTo>
                    <a:pt x="196710" y="20675"/>
                  </a:moveTo>
                  <a:lnTo>
                    <a:pt x="196481" y="20777"/>
                  </a:lnTo>
                  <a:lnTo>
                    <a:pt x="196354" y="20904"/>
                  </a:lnTo>
                  <a:lnTo>
                    <a:pt x="196583" y="20777"/>
                  </a:lnTo>
                  <a:lnTo>
                    <a:pt x="196710" y="20675"/>
                  </a:lnTo>
                  <a:close/>
                </a:path>
                <a:path w="220345" h="104775">
                  <a:moveTo>
                    <a:pt x="196748" y="20777"/>
                  </a:moveTo>
                  <a:close/>
                </a:path>
                <a:path w="220345" h="104775">
                  <a:moveTo>
                    <a:pt x="196761" y="20574"/>
                  </a:moveTo>
                  <a:close/>
                </a:path>
                <a:path w="220345" h="104775">
                  <a:moveTo>
                    <a:pt x="196786" y="20929"/>
                  </a:moveTo>
                  <a:lnTo>
                    <a:pt x="196596" y="20955"/>
                  </a:lnTo>
                  <a:lnTo>
                    <a:pt x="196469" y="21031"/>
                  </a:lnTo>
                  <a:lnTo>
                    <a:pt x="196748" y="21031"/>
                  </a:lnTo>
                  <a:close/>
                </a:path>
                <a:path w="220345" h="104775">
                  <a:moveTo>
                    <a:pt x="196811" y="20828"/>
                  </a:moveTo>
                  <a:close/>
                </a:path>
                <a:path w="220345" h="104775">
                  <a:moveTo>
                    <a:pt x="197002" y="28016"/>
                  </a:moveTo>
                  <a:close/>
                </a:path>
                <a:path w="220345" h="104775">
                  <a:moveTo>
                    <a:pt x="197205" y="28041"/>
                  </a:moveTo>
                  <a:lnTo>
                    <a:pt x="197078" y="28028"/>
                  </a:lnTo>
                  <a:lnTo>
                    <a:pt x="197205" y="28041"/>
                  </a:lnTo>
                  <a:close/>
                </a:path>
                <a:path w="220345" h="104775">
                  <a:moveTo>
                    <a:pt x="197231" y="25488"/>
                  </a:moveTo>
                  <a:lnTo>
                    <a:pt x="197078" y="25450"/>
                  </a:lnTo>
                  <a:lnTo>
                    <a:pt x="196811" y="25565"/>
                  </a:lnTo>
                  <a:lnTo>
                    <a:pt x="197231" y="25488"/>
                  </a:lnTo>
                  <a:close/>
                </a:path>
                <a:path w="220345" h="104775">
                  <a:moveTo>
                    <a:pt x="197243" y="25488"/>
                  </a:moveTo>
                  <a:lnTo>
                    <a:pt x="196811" y="25565"/>
                  </a:lnTo>
                  <a:lnTo>
                    <a:pt x="197231" y="25527"/>
                  </a:lnTo>
                  <a:close/>
                </a:path>
                <a:path w="220345" h="104775">
                  <a:moveTo>
                    <a:pt x="198564" y="3175"/>
                  </a:moveTo>
                  <a:lnTo>
                    <a:pt x="197777" y="3048"/>
                  </a:lnTo>
                  <a:lnTo>
                    <a:pt x="197688" y="3175"/>
                  </a:lnTo>
                  <a:lnTo>
                    <a:pt x="198386" y="3238"/>
                  </a:lnTo>
                  <a:lnTo>
                    <a:pt x="198564" y="3175"/>
                  </a:lnTo>
                  <a:close/>
                </a:path>
                <a:path w="220345" h="104775">
                  <a:moveTo>
                    <a:pt x="198666" y="7874"/>
                  </a:moveTo>
                  <a:lnTo>
                    <a:pt x="198628" y="7518"/>
                  </a:lnTo>
                  <a:lnTo>
                    <a:pt x="198564" y="8153"/>
                  </a:lnTo>
                  <a:lnTo>
                    <a:pt x="198666" y="7874"/>
                  </a:lnTo>
                  <a:close/>
                </a:path>
                <a:path w="220345" h="104775">
                  <a:moveTo>
                    <a:pt x="200787" y="24879"/>
                  </a:moveTo>
                  <a:lnTo>
                    <a:pt x="200494" y="24625"/>
                  </a:lnTo>
                  <a:lnTo>
                    <a:pt x="199542" y="24790"/>
                  </a:lnTo>
                  <a:lnTo>
                    <a:pt x="199682" y="24879"/>
                  </a:lnTo>
                  <a:lnTo>
                    <a:pt x="199898" y="24815"/>
                  </a:lnTo>
                  <a:lnTo>
                    <a:pt x="200139" y="24980"/>
                  </a:lnTo>
                  <a:lnTo>
                    <a:pt x="200393" y="24955"/>
                  </a:lnTo>
                  <a:lnTo>
                    <a:pt x="200787" y="24879"/>
                  </a:lnTo>
                  <a:close/>
                </a:path>
                <a:path w="220345" h="104775">
                  <a:moveTo>
                    <a:pt x="201091" y="25146"/>
                  </a:moveTo>
                  <a:lnTo>
                    <a:pt x="200964" y="25044"/>
                  </a:lnTo>
                  <a:lnTo>
                    <a:pt x="200825" y="25019"/>
                  </a:lnTo>
                  <a:lnTo>
                    <a:pt x="200812" y="24879"/>
                  </a:lnTo>
                  <a:lnTo>
                    <a:pt x="200393" y="24955"/>
                  </a:lnTo>
                  <a:lnTo>
                    <a:pt x="200266" y="25019"/>
                  </a:lnTo>
                  <a:lnTo>
                    <a:pt x="200583" y="25095"/>
                  </a:lnTo>
                  <a:lnTo>
                    <a:pt x="200710" y="25069"/>
                  </a:lnTo>
                  <a:lnTo>
                    <a:pt x="200977" y="25184"/>
                  </a:lnTo>
                  <a:close/>
                </a:path>
                <a:path w="220345" h="104775">
                  <a:moveTo>
                    <a:pt x="201091" y="24828"/>
                  </a:moveTo>
                  <a:lnTo>
                    <a:pt x="200914" y="24853"/>
                  </a:lnTo>
                  <a:lnTo>
                    <a:pt x="201091" y="24828"/>
                  </a:lnTo>
                  <a:close/>
                </a:path>
                <a:path w="220345" h="104775">
                  <a:moveTo>
                    <a:pt x="204978" y="20472"/>
                  </a:moveTo>
                  <a:close/>
                </a:path>
                <a:path w="220345" h="104775">
                  <a:moveTo>
                    <a:pt x="205828" y="18783"/>
                  </a:moveTo>
                  <a:lnTo>
                    <a:pt x="205460" y="18732"/>
                  </a:lnTo>
                  <a:lnTo>
                    <a:pt x="205371" y="18999"/>
                  </a:lnTo>
                  <a:lnTo>
                    <a:pt x="205828" y="18783"/>
                  </a:lnTo>
                  <a:close/>
                </a:path>
                <a:path w="220345" h="104775">
                  <a:moveTo>
                    <a:pt x="206794" y="26949"/>
                  </a:moveTo>
                  <a:lnTo>
                    <a:pt x="206654" y="26860"/>
                  </a:lnTo>
                  <a:lnTo>
                    <a:pt x="206667" y="27063"/>
                  </a:lnTo>
                  <a:lnTo>
                    <a:pt x="206794" y="26949"/>
                  </a:lnTo>
                  <a:close/>
                </a:path>
                <a:path w="220345" h="104775">
                  <a:moveTo>
                    <a:pt x="207581" y="5778"/>
                  </a:moveTo>
                  <a:lnTo>
                    <a:pt x="207467" y="5626"/>
                  </a:lnTo>
                  <a:lnTo>
                    <a:pt x="207581" y="5778"/>
                  </a:lnTo>
                  <a:close/>
                </a:path>
                <a:path w="220345" h="104775">
                  <a:moveTo>
                    <a:pt x="208648" y="7137"/>
                  </a:moveTo>
                  <a:lnTo>
                    <a:pt x="208457" y="6629"/>
                  </a:lnTo>
                  <a:lnTo>
                    <a:pt x="208064" y="6134"/>
                  </a:lnTo>
                  <a:lnTo>
                    <a:pt x="207581" y="5778"/>
                  </a:lnTo>
                  <a:lnTo>
                    <a:pt x="208648" y="7137"/>
                  </a:lnTo>
                  <a:close/>
                </a:path>
                <a:path w="220345" h="104775">
                  <a:moveTo>
                    <a:pt x="209461" y="24498"/>
                  </a:moveTo>
                  <a:lnTo>
                    <a:pt x="209321" y="24599"/>
                  </a:lnTo>
                  <a:lnTo>
                    <a:pt x="209207" y="24765"/>
                  </a:lnTo>
                  <a:lnTo>
                    <a:pt x="209448" y="24536"/>
                  </a:lnTo>
                  <a:close/>
                </a:path>
                <a:path w="220345" h="104775">
                  <a:moveTo>
                    <a:pt x="209677" y="24892"/>
                  </a:moveTo>
                  <a:lnTo>
                    <a:pt x="209562" y="24536"/>
                  </a:lnTo>
                  <a:lnTo>
                    <a:pt x="209334" y="24790"/>
                  </a:lnTo>
                  <a:lnTo>
                    <a:pt x="209677" y="24892"/>
                  </a:lnTo>
                  <a:close/>
                </a:path>
                <a:path w="220345" h="104775">
                  <a:moveTo>
                    <a:pt x="217106" y="18161"/>
                  </a:moveTo>
                  <a:lnTo>
                    <a:pt x="216331" y="17780"/>
                  </a:lnTo>
                  <a:lnTo>
                    <a:pt x="216179" y="17983"/>
                  </a:lnTo>
                  <a:lnTo>
                    <a:pt x="217106" y="18161"/>
                  </a:lnTo>
                  <a:close/>
                </a:path>
                <a:path w="220345" h="104775">
                  <a:moveTo>
                    <a:pt x="219798" y="24942"/>
                  </a:moveTo>
                  <a:lnTo>
                    <a:pt x="219671" y="24663"/>
                  </a:lnTo>
                  <a:lnTo>
                    <a:pt x="218503" y="23368"/>
                  </a:lnTo>
                  <a:lnTo>
                    <a:pt x="217589" y="22352"/>
                  </a:lnTo>
                  <a:lnTo>
                    <a:pt x="217017" y="21717"/>
                  </a:lnTo>
                  <a:lnTo>
                    <a:pt x="214972" y="22352"/>
                  </a:lnTo>
                  <a:lnTo>
                    <a:pt x="214998" y="22098"/>
                  </a:lnTo>
                  <a:lnTo>
                    <a:pt x="215036" y="21590"/>
                  </a:lnTo>
                  <a:lnTo>
                    <a:pt x="216750" y="21717"/>
                  </a:lnTo>
                  <a:lnTo>
                    <a:pt x="216941" y="21590"/>
                  </a:lnTo>
                  <a:lnTo>
                    <a:pt x="217652" y="21082"/>
                  </a:lnTo>
                  <a:lnTo>
                    <a:pt x="218630" y="19685"/>
                  </a:lnTo>
                  <a:lnTo>
                    <a:pt x="218808" y="19431"/>
                  </a:lnTo>
                  <a:lnTo>
                    <a:pt x="213855" y="19304"/>
                  </a:lnTo>
                  <a:lnTo>
                    <a:pt x="215963" y="18046"/>
                  </a:lnTo>
                  <a:lnTo>
                    <a:pt x="215747" y="17907"/>
                  </a:lnTo>
                  <a:lnTo>
                    <a:pt x="215874" y="16764"/>
                  </a:lnTo>
                  <a:lnTo>
                    <a:pt x="216077" y="14859"/>
                  </a:lnTo>
                  <a:lnTo>
                    <a:pt x="213741" y="16764"/>
                  </a:lnTo>
                  <a:lnTo>
                    <a:pt x="214109" y="14605"/>
                  </a:lnTo>
                  <a:lnTo>
                    <a:pt x="214134" y="14478"/>
                  </a:lnTo>
                  <a:lnTo>
                    <a:pt x="211289" y="14605"/>
                  </a:lnTo>
                  <a:lnTo>
                    <a:pt x="211289" y="17373"/>
                  </a:lnTo>
                  <a:lnTo>
                    <a:pt x="211112" y="17627"/>
                  </a:lnTo>
                  <a:lnTo>
                    <a:pt x="211112" y="22987"/>
                  </a:lnTo>
                  <a:lnTo>
                    <a:pt x="210781" y="22225"/>
                  </a:lnTo>
                  <a:lnTo>
                    <a:pt x="210680" y="22009"/>
                  </a:lnTo>
                  <a:lnTo>
                    <a:pt x="210629" y="29057"/>
                  </a:lnTo>
                  <a:lnTo>
                    <a:pt x="210604" y="29184"/>
                  </a:lnTo>
                  <a:lnTo>
                    <a:pt x="210388" y="28892"/>
                  </a:lnTo>
                  <a:lnTo>
                    <a:pt x="210553" y="29108"/>
                  </a:lnTo>
                  <a:lnTo>
                    <a:pt x="210629" y="22034"/>
                  </a:lnTo>
                  <a:lnTo>
                    <a:pt x="210604" y="21856"/>
                  </a:lnTo>
                  <a:lnTo>
                    <a:pt x="210680" y="22009"/>
                  </a:lnTo>
                  <a:lnTo>
                    <a:pt x="210870" y="21894"/>
                  </a:lnTo>
                  <a:lnTo>
                    <a:pt x="210756" y="22186"/>
                  </a:lnTo>
                  <a:lnTo>
                    <a:pt x="210921" y="22174"/>
                  </a:lnTo>
                  <a:lnTo>
                    <a:pt x="210883" y="22428"/>
                  </a:lnTo>
                  <a:lnTo>
                    <a:pt x="211112" y="22987"/>
                  </a:lnTo>
                  <a:lnTo>
                    <a:pt x="211112" y="17627"/>
                  </a:lnTo>
                  <a:lnTo>
                    <a:pt x="209448" y="19913"/>
                  </a:lnTo>
                  <a:lnTo>
                    <a:pt x="209321" y="20193"/>
                  </a:lnTo>
                  <a:lnTo>
                    <a:pt x="210134" y="20840"/>
                  </a:lnTo>
                  <a:lnTo>
                    <a:pt x="209804" y="20586"/>
                  </a:lnTo>
                  <a:lnTo>
                    <a:pt x="209804" y="23228"/>
                  </a:lnTo>
                  <a:lnTo>
                    <a:pt x="209740" y="24142"/>
                  </a:lnTo>
                  <a:lnTo>
                    <a:pt x="209804" y="24663"/>
                  </a:lnTo>
                  <a:lnTo>
                    <a:pt x="209677" y="24892"/>
                  </a:lnTo>
                  <a:lnTo>
                    <a:pt x="209207" y="24765"/>
                  </a:lnTo>
                  <a:lnTo>
                    <a:pt x="209042" y="24942"/>
                  </a:lnTo>
                  <a:lnTo>
                    <a:pt x="209207" y="24765"/>
                  </a:lnTo>
                  <a:lnTo>
                    <a:pt x="209067" y="24853"/>
                  </a:lnTo>
                  <a:lnTo>
                    <a:pt x="208699" y="25209"/>
                  </a:lnTo>
                  <a:lnTo>
                    <a:pt x="209016" y="24930"/>
                  </a:lnTo>
                  <a:lnTo>
                    <a:pt x="208826" y="25120"/>
                  </a:lnTo>
                  <a:lnTo>
                    <a:pt x="208826" y="27305"/>
                  </a:lnTo>
                  <a:lnTo>
                    <a:pt x="208775" y="27432"/>
                  </a:lnTo>
                  <a:lnTo>
                    <a:pt x="208826" y="27305"/>
                  </a:lnTo>
                  <a:lnTo>
                    <a:pt x="208826" y="25120"/>
                  </a:lnTo>
                  <a:lnTo>
                    <a:pt x="208686" y="25234"/>
                  </a:lnTo>
                  <a:lnTo>
                    <a:pt x="207797" y="26047"/>
                  </a:lnTo>
                  <a:lnTo>
                    <a:pt x="207797" y="27559"/>
                  </a:lnTo>
                  <a:lnTo>
                    <a:pt x="206794" y="26949"/>
                  </a:lnTo>
                  <a:lnTo>
                    <a:pt x="206781" y="27343"/>
                  </a:lnTo>
                  <a:lnTo>
                    <a:pt x="206667" y="27063"/>
                  </a:lnTo>
                  <a:lnTo>
                    <a:pt x="206603" y="26911"/>
                  </a:lnTo>
                  <a:lnTo>
                    <a:pt x="206730" y="26797"/>
                  </a:lnTo>
                  <a:lnTo>
                    <a:pt x="206794" y="26936"/>
                  </a:lnTo>
                  <a:lnTo>
                    <a:pt x="207797" y="27559"/>
                  </a:lnTo>
                  <a:lnTo>
                    <a:pt x="207797" y="26047"/>
                  </a:lnTo>
                  <a:lnTo>
                    <a:pt x="207352" y="26441"/>
                  </a:lnTo>
                  <a:lnTo>
                    <a:pt x="207238" y="26631"/>
                  </a:lnTo>
                  <a:lnTo>
                    <a:pt x="207035" y="26720"/>
                  </a:lnTo>
                  <a:lnTo>
                    <a:pt x="206400" y="26555"/>
                  </a:lnTo>
                  <a:lnTo>
                    <a:pt x="206629" y="26403"/>
                  </a:lnTo>
                  <a:lnTo>
                    <a:pt x="206514" y="26568"/>
                  </a:lnTo>
                  <a:lnTo>
                    <a:pt x="206959" y="26606"/>
                  </a:lnTo>
                  <a:lnTo>
                    <a:pt x="207137" y="26466"/>
                  </a:lnTo>
                  <a:lnTo>
                    <a:pt x="207022" y="26619"/>
                  </a:lnTo>
                  <a:lnTo>
                    <a:pt x="207149" y="26619"/>
                  </a:lnTo>
                  <a:lnTo>
                    <a:pt x="207352" y="26441"/>
                  </a:lnTo>
                  <a:lnTo>
                    <a:pt x="208699" y="25209"/>
                  </a:lnTo>
                  <a:lnTo>
                    <a:pt x="209067" y="24853"/>
                  </a:lnTo>
                  <a:lnTo>
                    <a:pt x="208953" y="24701"/>
                  </a:lnTo>
                  <a:lnTo>
                    <a:pt x="209169" y="24752"/>
                  </a:lnTo>
                  <a:lnTo>
                    <a:pt x="209283" y="24612"/>
                  </a:lnTo>
                  <a:lnTo>
                    <a:pt x="209308" y="24434"/>
                  </a:lnTo>
                  <a:lnTo>
                    <a:pt x="209461" y="24498"/>
                  </a:lnTo>
                  <a:lnTo>
                    <a:pt x="209626" y="24384"/>
                  </a:lnTo>
                  <a:lnTo>
                    <a:pt x="209613" y="24561"/>
                  </a:lnTo>
                  <a:lnTo>
                    <a:pt x="209715" y="24384"/>
                  </a:lnTo>
                  <a:lnTo>
                    <a:pt x="209740" y="24142"/>
                  </a:lnTo>
                  <a:lnTo>
                    <a:pt x="209156" y="24231"/>
                  </a:lnTo>
                  <a:lnTo>
                    <a:pt x="209296" y="24257"/>
                  </a:lnTo>
                  <a:lnTo>
                    <a:pt x="209080" y="24307"/>
                  </a:lnTo>
                  <a:lnTo>
                    <a:pt x="208940" y="24269"/>
                  </a:lnTo>
                  <a:lnTo>
                    <a:pt x="208940" y="24688"/>
                  </a:lnTo>
                  <a:lnTo>
                    <a:pt x="208305" y="24511"/>
                  </a:lnTo>
                  <a:lnTo>
                    <a:pt x="207645" y="24536"/>
                  </a:lnTo>
                  <a:lnTo>
                    <a:pt x="207645" y="26035"/>
                  </a:lnTo>
                  <a:lnTo>
                    <a:pt x="207162" y="26047"/>
                  </a:lnTo>
                  <a:lnTo>
                    <a:pt x="207645" y="26035"/>
                  </a:lnTo>
                  <a:lnTo>
                    <a:pt x="207645" y="24536"/>
                  </a:lnTo>
                  <a:lnTo>
                    <a:pt x="207225" y="24536"/>
                  </a:lnTo>
                  <a:lnTo>
                    <a:pt x="208216" y="24511"/>
                  </a:lnTo>
                  <a:lnTo>
                    <a:pt x="208470" y="24472"/>
                  </a:lnTo>
                  <a:lnTo>
                    <a:pt x="208940" y="24688"/>
                  </a:lnTo>
                  <a:lnTo>
                    <a:pt x="208940" y="24269"/>
                  </a:lnTo>
                  <a:lnTo>
                    <a:pt x="208762" y="24168"/>
                  </a:lnTo>
                  <a:lnTo>
                    <a:pt x="208965" y="24257"/>
                  </a:lnTo>
                  <a:lnTo>
                    <a:pt x="209156" y="24231"/>
                  </a:lnTo>
                  <a:lnTo>
                    <a:pt x="209702" y="24142"/>
                  </a:lnTo>
                  <a:lnTo>
                    <a:pt x="209804" y="23228"/>
                  </a:lnTo>
                  <a:lnTo>
                    <a:pt x="207213" y="23698"/>
                  </a:lnTo>
                  <a:lnTo>
                    <a:pt x="207213" y="24130"/>
                  </a:lnTo>
                  <a:lnTo>
                    <a:pt x="207086" y="24282"/>
                  </a:lnTo>
                  <a:lnTo>
                    <a:pt x="206959" y="24257"/>
                  </a:lnTo>
                  <a:lnTo>
                    <a:pt x="206121" y="24371"/>
                  </a:lnTo>
                  <a:lnTo>
                    <a:pt x="206121" y="24790"/>
                  </a:lnTo>
                  <a:lnTo>
                    <a:pt x="206108" y="33782"/>
                  </a:lnTo>
                  <a:lnTo>
                    <a:pt x="202895" y="31369"/>
                  </a:lnTo>
                  <a:lnTo>
                    <a:pt x="202971" y="31115"/>
                  </a:lnTo>
                  <a:lnTo>
                    <a:pt x="202907" y="31369"/>
                  </a:lnTo>
                  <a:lnTo>
                    <a:pt x="206108" y="33782"/>
                  </a:lnTo>
                  <a:lnTo>
                    <a:pt x="206108" y="24803"/>
                  </a:lnTo>
                  <a:lnTo>
                    <a:pt x="205740" y="24904"/>
                  </a:lnTo>
                  <a:lnTo>
                    <a:pt x="205232" y="25019"/>
                  </a:lnTo>
                  <a:lnTo>
                    <a:pt x="205232" y="31877"/>
                  </a:lnTo>
                  <a:lnTo>
                    <a:pt x="205130" y="31623"/>
                  </a:lnTo>
                  <a:lnTo>
                    <a:pt x="204901" y="31115"/>
                  </a:lnTo>
                  <a:lnTo>
                    <a:pt x="205079" y="31496"/>
                  </a:lnTo>
                  <a:lnTo>
                    <a:pt x="205232" y="31877"/>
                  </a:lnTo>
                  <a:lnTo>
                    <a:pt x="205232" y="25019"/>
                  </a:lnTo>
                  <a:lnTo>
                    <a:pt x="204558" y="25146"/>
                  </a:lnTo>
                  <a:lnTo>
                    <a:pt x="204343" y="25196"/>
                  </a:lnTo>
                  <a:lnTo>
                    <a:pt x="204533" y="25146"/>
                  </a:lnTo>
                  <a:lnTo>
                    <a:pt x="204952" y="24765"/>
                  </a:lnTo>
                  <a:lnTo>
                    <a:pt x="204558" y="25146"/>
                  </a:lnTo>
                  <a:lnTo>
                    <a:pt x="206121" y="24790"/>
                  </a:lnTo>
                  <a:lnTo>
                    <a:pt x="206121" y="24371"/>
                  </a:lnTo>
                  <a:lnTo>
                    <a:pt x="205257" y="24485"/>
                  </a:lnTo>
                  <a:lnTo>
                    <a:pt x="204165" y="24625"/>
                  </a:lnTo>
                  <a:lnTo>
                    <a:pt x="205130" y="24599"/>
                  </a:lnTo>
                  <a:lnTo>
                    <a:pt x="203568" y="24739"/>
                  </a:lnTo>
                  <a:lnTo>
                    <a:pt x="203568" y="25349"/>
                  </a:lnTo>
                  <a:lnTo>
                    <a:pt x="203568" y="26098"/>
                  </a:lnTo>
                  <a:lnTo>
                    <a:pt x="203568" y="25349"/>
                  </a:lnTo>
                  <a:lnTo>
                    <a:pt x="203428" y="25374"/>
                  </a:lnTo>
                  <a:lnTo>
                    <a:pt x="202780" y="25349"/>
                  </a:lnTo>
                  <a:lnTo>
                    <a:pt x="202780" y="31724"/>
                  </a:lnTo>
                  <a:lnTo>
                    <a:pt x="202679" y="32512"/>
                  </a:lnTo>
                  <a:lnTo>
                    <a:pt x="202476" y="32766"/>
                  </a:lnTo>
                  <a:lnTo>
                    <a:pt x="202349" y="32131"/>
                  </a:lnTo>
                  <a:lnTo>
                    <a:pt x="202590" y="32397"/>
                  </a:lnTo>
                  <a:lnTo>
                    <a:pt x="202780" y="31724"/>
                  </a:lnTo>
                  <a:lnTo>
                    <a:pt x="202780" y="25349"/>
                  </a:lnTo>
                  <a:lnTo>
                    <a:pt x="202438" y="25387"/>
                  </a:lnTo>
                  <a:lnTo>
                    <a:pt x="202311" y="25400"/>
                  </a:lnTo>
                  <a:lnTo>
                    <a:pt x="202450" y="25285"/>
                  </a:lnTo>
                  <a:lnTo>
                    <a:pt x="203441" y="25260"/>
                  </a:lnTo>
                  <a:lnTo>
                    <a:pt x="203542" y="25120"/>
                  </a:lnTo>
                  <a:lnTo>
                    <a:pt x="203517" y="25260"/>
                  </a:lnTo>
                  <a:lnTo>
                    <a:pt x="203568" y="24739"/>
                  </a:lnTo>
                  <a:lnTo>
                    <a:pt x="202857" y="24790"/>
                  </a:lnTo>
                  <a:lnTo>
                    <a:pt x="204038" y="24638"/>
                  </a:lnTo>
                  <a:lnTo>
                    <a:pt x="203504" y="24638"/>
                  </a:lnTo>
                  <a:lnTo>
                    <a:pt x="205409" y="24307"/>
                  </a:lnTo>
                  <a:lnTo>
                    <a:pt x="205625" y="24130"/>
                  </a:lnTo>
                  <a:lnTo>
                    <a:pt x="205435" y="24307"/>
                  </a:lnTo>
                  <a:lnTo>
                    <a:pt x="203504" y="24638"/>
                  </a:lnTo>
                  <a:lnTo>
                    <a:pt x="205257" y="24485"/>
                  </a:lnTo>
                  <a:lnTo>
                    <a:pt x="206921" y="24257"/>
                  </a:lnTo>
                  <a:lnTo>
                    <a:pt x="207162" y="24231"/>
                  </a:lnTo>
                  <a:lnTo>
                    <a:pt x="206171" y="24028"/>
                  </a:lnTo>
                  <a:lnTo>
                    <a:pt x="206095" y="24180"/>
                  </a:lnTo>
                  <a:lnTo>
                    <a:pt x="205892" y="24193"/>
                  </a:lnTo>
                  <a:lnTo>
                    <a:pt x="206108" y="24130"/>
                  </a:lnTo>
                  <a:lnTo>
                    <a:pt x="206108" y="24003"/>
                  </a:lnTo>
                  <a:lnTo>
                    <a:pt x="207213" y="24130"/>
                  </a:lnTo>
                  <a:lnTo>
                    <a:pt x="207213" y="23698"/>
                  </a:lnTo>
                  <a:lnTo>
                    <a:pt x="206895" y="23749"/>
                  </a:lnTo>
                  <a:lnTo>
                    <a:pt x="209702" y="23241"/>
                  </a:lnTo>
                  <a:lnTo>
                    <a:pt x="209778" y="23075"/>
                  </a:lnTo>
                  <a:lnTo>
                    <a:pt x="209804" y="23228"/>
                  </a:lnTo>
                  <a:lnTo>
                    <a:pt x="209804" y="20586"/>
                  </a:lnTo>
                  <a:lnTo>
                    <a:pt x="209270" y="20154"/>
                  </a:lnTo>
                  <a:lnTo>
                    <a:pt x="209130" y="20053"/>
                  </a:lnTo>
                  <a:lnTo>
                    <a:pt x="208470" y="19519"/>
                  </a:lnTo>
                  <a:lnTo>
                    <a:pt x="208368" y="19773"/>
                  </a:lnTo>
                  <a:lnTo>
                    <a:pt x="208267" y="19354"/>
                  </a:lnTo>
                  <a:lnTo>
                    <a:pt x="208470" y="19519"/>
                  </a:lnTo>
                  <a:lnTo>
                    <a:pt x="208648" y="19050"/>
                  </a:lnTo>
                  <a:lnTo>
                    <a:pt x="208521" y="19558"/>
                  </a:lnTo>
                  <a:lnTo>
                    <a:pt x="209130" y="20053"/>
                  </a:lnTo>
                  <a:lnTo>
                    <a:pt x="209270" y="20154"/>
                  </a:lnTo>
                  <a:lnTo>
                    <a:pt x="209448" y="19913"/>
                  </a:lnTo>
                  <a:lnTo>
                    <a:pt x="211188" y="17487"/>
                  </a:lnTo>
                  <a:lnTo>
                    <a:pt x="211289" y="14605"/>
                  </a:lnTo>
                  <a:lnTo>
                    <a:pt x="211023" y="14605"/>
                  </a:lnTo>
                  <a:lnTo>
                    <a:pt x="211086" y="14351"/>
                  </a:lnTo>
                  <a:lnTo>
                    <a:pt x="211518" y="12903"/>
                  </a:lnTo>
                  <a:lnTo>
                    <a:pt x="212229" y="12573"/>
                  </a:lnTo>
                  <a:lnTo>
                    <a:pt x="213588" y="11938"/>
                  </a:lnTo>
                  <a:lnTo>
                    <a:pt x="212356" y="12115"/>
                  </a:lnTo>
                  <a:lnTo>
                    <a:pt x="212610" y="10490"/>
                  </a:lnTo>
                  <a:lnTo>
                    <a:pt x="212013" y="11391"/>
                  </a:lnTo>
                  <a:lnTo>
                    <a:pt x="211734" y="12001"/>
                  </a:lnTo>
                  <a:lnTo>
                    <a:pt x="211683" y="12217"/>
                  </a:lnTo>
                  <a:lnTo>
                    <a:pt x="210146" y="12446"/>
                  </a:lnTo>
                  <a:lnTo>
                    <a:pt x="210146" y="14478"/>
                  </a:lnTo>
                  <a:lnTo>
                    <a:pt x="209486" y="14579"/>
                  </a:lnTo>
                  <a:lnTo>
                    <a:pt x="209486" y="15367"/>
                  </a:lnTo>
                  <a:lnTo>
                    <a:pt x="209321" y="15252"/>
                  </a:lnTo>
                  <a:lnTo>
                    <a:pt x="209486" y="15367"/>
                  </a:lnTo>
                  <a:lnTo>
                    <a:pt x="209486" y="14579"/>
                  </a:lnTo>
                  <a:lnTo>
                    <a:pt x="208953" y="14643"/>
                  </a:lnTo>
                  <a:lnTo>
                    <a:pt x="208876" y="14833"/>
                  </a:lnTo>
                  <a:lnTo>
                    <a:pt x="209321" y="15240"/>
                  </a:lnTo>
                  <a:lnTo>
                    <a:pt x="208775" y="14744"/>
                  </a:lnTo>
                  <a:lnTo>
                    <a:pt x="208635" y="14833"/>
                  </a:lnTo>
                  <a:lnTo>
                    <a:pt x="208699" y="14681"/>
                  </a:lnTo>
                  <a:lnTo>
                    <a:pt x="208953" y="14643"/>
                  </a:lnTo>
                  <a:lnTo>
                    <a:pt x="209435" y="14351"/>
                  </a:lnTo>
                  <a:lnTo>
                    <a:pt x="210146" y="14478"/>
                  </a:lnTo>
                  <a:lnTo>
                    <a:pt x="210146" y="12446"/>
                  </a:lnTo>
                  <a:lnTo>
                    <a:pt x="209677" y="13068"/>
                  </a:lnTo>
                  <a:lnTo>
                    <a:pt x="208889" y="13436"/>
                  </a:lnTo>
                  <a:lnTo>
                    <a:pt x="210896" y="9398"/>
                  </a:lnTo>
                  <a:lnTo>
                    <a:pt x="208864" y="11112"/>
                  </a:lnTo>
                  <a:lnTo>
                    <a:pt x="208864" y="12192"/>
                  </a:lnTo>
                  <a:lnTo>
                    <a:pt x="208800" y="12319"/>
                  </a:lnTo>
                  <a:lnTo>
                    <a:pt x="208699" y="11811"/>
                  </a:lnTo>
                  <a:lnTo>
                    <a:pt x="208813" y="11938"/>
                  </a:lnTo>
                  <a:lnTo>
                    <a:pt x="208864" y="12192"/>
                  </a:lnTo>
                  <a:lnTo>
                    <a:pt x="208864" y="11112"/>
                  </a:lnTo>
                  <a:lnTo>
                    <a:pt x="208559" y="11366"/>
                  </a:lnTo>
                  <a:lnTo>
                    <a:pt x="208559" y="14287"/>
                  </a:lnTo>
                  <a:lnTo>
                    <a:pt x="208470" y="14478"/>
                  </a:lnTo>
                  <a:lnTo>
                    <a:pt x="208330" y="14389"/>
                  </a:lnTo>
                  <a:lnTo>
                    <a:pt x="208330" y="16637"/>
                  </a:lnTo>
                  <a:lnTo>
                    <a:pt x="207454" y="17627"/>
                  </a:lnTo>
                  <a:lnTo>
                    <a:pt x="208318" y="16637"/>
                  </a:lnTo>
                  <a:lnTo>
                    <a:pt x="208330" y="14389"/>
                  </a:lnTo>
                  <a:lnTo>
                    <a:pt x="208241" y="16332"/>
                  </a:lnTo>
                  <a:lnTo>
                    <a:pt x="208051" y="16179"/>
                  </a:lnTo>
                  <a:lnTo>
                    <a:pt x="208241" y="16332"/>
                  </a:lnTo>
                  <a:lnTo>
                    <a:pt x="208241" y="14325"/>
                  </a:lnTo>
                  <a:lnTo>
                    <a:pt x="207886" y="13970"/>
                  </a:lnTo>
                  <a:lnTo>
                    <a:pt x="208356" y="14376"/>
                  </a:lnTo>
                  <a:lnTo>
                    <a:pt x="208559" y="14287"/>
                  </a:lnTo>
                  <a:lnTo>
                    <a:pt x="208559" y="11366"/>
                  </a:lnTo>
                  <a:lnTo>
                    <a:pt x="208470" y="11557"/>
                  </a:lnTo>
                  <a:lnTo>
                    <a:pt x="208318" y="11557"/>
                  </a:lnTo>
                  <a:lnTo>
                    <a:pt x="208127" y="11201"/>
                  </a:lnTo>
                  <a:lnTo>
                    <a:pt x="208368" y="11455"/>
                  </a:lnTo>
                  <a:lnTo>
                    <a:pt x="210934" y="9144"/>
                  </a:lnTo>
                  <a:lnTo>
                    <a:pt x="207860" y="7493"/>
                  </a:lnTo>
                  <a:lnTo>
                    <a:pt x="207733" y="7581"/>
                  </a:lnTo>
                  <a:lnTo>
                    <a:pt x="207733" y="15633"/>
                  </a:lnTo>
                  <a:lnTo>
                    <a:pt x="207721" y="15875"/>
                  </a:lnTo>
                  <a:lnTo>
                    <a:pt x="207530" y="15875"/>
                  </a:lnTo>
                  <a:lnTo>
                    <a:pt x="207441" y="15621"/>
                  </a:lnTo>
                  <a:lnTo>
                    <a:pt x="207619" y="15773"/>
                  </a:lnTo>
                  <a:lnTo>
                    <a:pt x="207733" y="15633"/>
                  </a:lnTo>
                  <a:lnTo>
                    <a:pt x="207733" y="7581"/>
                  </a:lnTo>
                  <a:lnTo>
                    <a:pt x="207022" y="8001"/>
                  </a:lnTo>
                  <a:lnTo>
                    <a:pt x="206933" y="8255"/>
                  </a:lnTo>
                  <a:lnTo>
                    <a:pt x="207264" y="8636"/>
                  </a:lnTo>
                  <a:lnTo>
                    <a:pt x="207200" y="18415"/>
                  </a:lnTo>
                  <a:lnTo>
                    <a:pt x="206844" y="18326"/>
                  </a:lnTo>
                  <a:lnTo>
                    <a:pt x="206730" y="18465"/>
                  </a:lnTo>
                  <a:lnTo>
                    <a:pt x="206667" y="18288"/>
                  </a:lnTo>
                  <a:lnTo>
                    <a:pt x="206032" y="18669"/>
                  </a:lnTo>
                  <a:lnTo>
                    <a:pt x="206400" y="18846"/>
                  </a:lnTo>
                  <a:lnTo>
                    <a:pt x="205905" y="18796"/>
                  </a:lnTo>
                  <a:lnTo>
                    <a:pt x="205905" y="24003"/>
                  </a:lnTo>
                  <a:lnTo>
                    <a:pt x="202984" y="24498"/>
                  </a:lnTo>
                  <a:lnTo>
                    <a:pt x="201142" y="24815"/>
                  </a:lnTo>
                  <a:lnTo>
                    <a:pt x="201028" y="25031"/>
                  </a:lnTo>
                  <a:lnTo>
                    <a:pt x="201714" y="24955"/>
                  </a:lnTo>
                  <a:lnTo>
                    <a:pt x="202349" y="24853"/>
                  </a:lnTo>
                  <a:lnTo>
                    <a:pt x="201853" y="24904"/>
                  </a:lnTo>
                  <a:lnTo>
                    <a:pt x="202349" y="24853"/>
                  </a:lnTo>
                  <a:lnTo>
                    <a:pt x="202539" y="24841"/>
                  </a:lnTo>
                  <a:lnTo>
                    <a:pt x="202730" y="24828"/>
                  </a:lnTo>
                  <a:lnTo>
                    <a:pt x="202260" y="24892"/>
                  </a:lnTo>
                  <a:lnTo>
                    <a:pt x="202260" y="25590"/>
                  </a:lnTo>
                  <a:lnTo>
                    <a:pt x="202260" y="24892"/>
                  </a:lnTo>
                  <a:lnTo>
                    <a:pt x="202145" y="26555"/>
                  </a:lnTo>
                  <a:lnTo>
                    <a:pt x="201764" y="26631"/>
                  </a:lnTo>
                  <a:lnTo>
                    <a:pt x="200253" y="26885"/>
                  </a:lnTo>
                  <a:lnTo>
                    <a:pt x="202018" y="26555"/>
                  </a:lnTo>
                  <a:lnTo>
                    <a:pt x="201841" y="26606"/>
                  </a:lnTo>
                  <a:lnTo>
                    <a:pt x="202145" y="26555"/>
                  </a:lnTo>
                  <a:lnTo>
                    <a:pt x="202145" y="24904"/>
                  </a:lnTo>
                  <a:lnTo>
                    <a:pt x="201714" y="24955"/>
                  </a:lnTo>
                  <a:lnTo>
                    <a:pt x="201383" y="25006"/>
                  </a:lnTo>
                  <a:lnTo>
                    <a:pt x="201383" y="26263"/>
                  </a:lnTo>
                  <a:lnTo>
                    <a:pt x="201180" y="26314"/>
                  </a:lnTo>
                  <a:lnTo>
                    <a:pt x="201383" y="26263"/>
                  </a:lnTo>
                  <a:lnTo>
                    <a:pt x="201383" y="25006"/>
                  </a:lnTo>
                  <a:lnTo>
                    <a:pt x="201041" y="25044"/>
                  </a:lnTo>
                  <a:lnTo>
                    <a:pt x="201320" y="25082"/>
                  </a:lnTo>
                  <a:lnTo>
                    <a:pt x="201358" y="25273"/>
                  </a:lnTo>
                  <a:lnTo>
                    <a:pt x="201155" y="25133"/>
                  </a:lnTo>
                  <a:lnTo>
                    <a:pt x="200977" y="25184"/>
                  </a:lnTo>
                  <a:lnTo>
                    <a:pt x="200799" y="25146"/>
                  </a:lnTo>
                  <a:lnTo>
                    <a:pt x="200672" y="25107"/>
                  </a:lnTo>
                  <a:lnTo>
                    <a:pt x="200494" y="25107"/>
                  </a:lnTo>
                  <a:lnTo>
                    <a:pt x="200367" y="25044"/>
                  </a:lnTo>
                  <a:lnTo>
                    <a:pt x="200152" y="24993"/>
                  </a:lnTo>
                  <a:lnTo>
                    <a:pt x="200139" y="29718"/>
                  </a:lnTo>
                  <a:lnTo>
                    <a:pt x="200139" y="24980"/>
                  </a:lnTo>
                  <a:lnTo>
                    <a:pt x="200012" y="24980"/>
                  </a:lnTo>
                  <a:lnTo>
                    <a:pt x="200012" y="29578"/>
                  </a:lnTo>
                  <a:lnTo>
                    <a:pt x="199809" y="29489"/>
                  </a:lnTo>
                  <a:lnTo>
                    <a:pt x="199999" y="29552"/>
                  </a:lnTo>
                  <a:lnTo>
                    <a:pt x="200012" y="24980"/>
                  </a:lnTo>
                  <a:lnTo>
                    <a:pt x="199745" y="24904"/>
                  </a:lnTo>
                  <a:lnTo>
                    <a:pt x="199745" y="29718"/>
                  </a:lnTo>
                  <a:lnTo>
                    <a:pt x="199504" y="29591"/>
                  </a:lnTo>
                  <a:lnTo>
                    <a:pt x="199504" y="39370"/>
                  </a:lnTo>
                  <a:lnTo>
                    <a:pt x="199504" y="29591"/>
                  </a:lnTo>
                  <a:lnTo>
                    <a:pt x="198196" y="28892"/>
                  </a:lnTo>
                  <a:lnTo>
                    <a:pt x="199745" y="29718"/>
                  </a:lnTo>
                  <a:lnTo>
                    <a:pt x="199517" y="29387"/>
                  </a:lnTo>
                  <a:lnTo>
                    <a:pt x="199745" y="29718"/>
                  </a:lnTo>
                  <a:lnTo>
                    <a:pt x="199745" y="24904"/>
                  </a:lnTo>
                  <a:lnTo>
                    <a:pt x="199593" y="24904"/>
                  </a:lnTo>
                  <a:lnTo>
                    <a:pt x="199428" y="24815"/>
                  </a:lnTo>
                  <a:lnTo>
                    <a:pt x="198932" y="24714"/>
                  </a:lnTo>
                  <a:lnTo>
                    <a:pt x="198932" y="28155"/>
                  </a:lnTo>
                  <a:lnTo>
                    <a:pt x="198818" y="28295"/>
                  </a:lnTo>
                  <a:lnTo>
                    <a:pt x="197637" y="28536"/>
                  </a:lnTo>
                  <a:lnTo>
                    <a:pt x="198539" y="28956"/>
                  </a:lnTo>
                  <a:lnTo>
                    <a:pt x="197789" y="28651"/>
                  </a:lnTo>
                  <a:lnTo>
                    <a:pt x="197789" y="29591"/>
                  </a:lnTo>
                  <a:lnTo>
                    <a:pt x="196977" y="29095"/>
                  </a:lnTo>
                  <a:lnTo>
                    <a:pt x="196977" y="32258"/>
                  </a:lnTo>
                  <a:lnTo>
                    <a:pt x="196278" y="31483"/>
                  </a:lnTo>
                  <a:lnTo>
                    <a:pt x="196278" y="36207"/>
                  </a:lnTo>
                  <a:lnTo>
                    <a:pt x="195999" y="35140"/>
                  </a:lnTo>
                  <a:lnTo>
                    <a:pt x="195910" y="35306"/>
                  </a:lnTo>
                  <a:lnTo>
                    <a:pt x="195783" y="34417"/>
                  </a:lnTo>
                  <a:lnTo>
                    <a:pt x="195999" y="35140"/>
                  </a:lnTo>
                  <a:lnTo>
                    <a:pt x="196100" y="34950"/>
                  </a:lnTo>
                  <a:lnTo>
                    <a:pt x="196049" y="35306"/>
                  </a:lnTo>
                  <a:lnTo>
                    <a:pt x="196278" y="36207"/>
                  </a:lnTo>
                  <a:lnTo>
                    <a:pt x="196278" y="31483"/>
                  </a:lnTo>
                  <a:lnTo>
                    <a:pt x="195567" y="30683"/>
                  </a:lnTo>
                  <a:lnTo>
                    <a:pt x="195567" y="33020"/>
                  </a:lnTo>
                  <a:lnTo>
                    <a:pt x="195491" y="32791"/>
                  </a:lnTo>
                  <a:lnTo>
                    <a:pt x="194945" y="31419"/>
                  </a:lnTo>
                  <a:lnTo>
                    <a:pt x="195491" y="32791"/>
                  </a:lnTo>
                  <a:lnTo>
                    <a:pt x="195453" y="32512"/>
                  </a:lnTo>
                  <a:lnTo>
                    <a:pt x="195567" y="33020"/>
                  </a:lnTo>
                  <a:lnTo>
                    <a:pt x="195567" y="30683"/>
                  </a:lnTo>
                  <a:lnTo>
                    <a:pt x="194945" y="29972"/>
                  </a:lnTo>
                  <a:lnTo>
                    <a:pt x="194894" y="29781"/>
                  </a:lnTo>
                  <a:lnTo>
                    <a:pt x="194868" y="31229"/>
                  </a:lnTo>
                  <a:lnTo>
                    <a:pt x="194386" y="30340"/>
                  </a:lnTo>
                  <a:lnTo>
                    <a:pt x="194818" y="31089"/>
                  </a:lnTo>
                  <a:lnTo>
                    <a:pt x="194640" y="30670"/>
                  </a:lnTo>
                  <a:lnTo>
                    <a:pt x="194779" y="30988"/>
                  </a:lnTo>
                  <a:lnTo>
                    <a:pt x="194868" y="31229"/>
                  </a:lnTo>
                  <a:lnTo>
                    <a:pt x="194868" y="29705"/>
                  </a:lnTo>
                  <a:lnTo>
                    <a:pt x="194703" y="29679"/>
                  </a:lnTo>
                  <a:lnTo>
                    <a:pt x="194716" y="29806"/>
                  </a:lnTo>
                  <a:lnTo>
                    <a:pt x="194500" y="29641"/>
                  </a:lnTo>
                  <a:lnTo>
                    <a:pt x="194233" y="29616"/>
                  </a:lnTo>
                  <a:lnTo>
                    <a:pt x="193890" y="29464"/>
                  </a:lnTo>
                  <a:lnTo>
                    <a:pt x="193814" y="29324"/>
                  </a:lnTo>
                  <a:lnTo>
                    <a:pt x="193814" y="29514"/>
                  </a:lnTo>
                  <a:lnTo>
                    <a:pt x="193611" y="29464"/>
                  </a:lnTo>
                  <a:lnTo>
                    <a:pt x="193268" y="29743"/>
                  </a:lnTo>
                  <a:lnTo>
                    <a:pt x="193560" y="30226"/>
                  </a:lnTo>
                  <a:lnTo>
                    <a:pt x="193484" y="38862"/>
                  </a:lnTo>
                  <a:lnTo>
                    <a:pt x="192862" y="37973"/>
                  </a:lnTo>
                  <a:lnTo>
                    <a:pt x="192697" y="36982"/>
                  </a:lnTo>
                  <a:lnTo>
                    <a:pt x="192417" y="35369"/>
                  </a:lnTo>
                  <a:lnTo>
                    <a:pt x="192341" y="34937"/>
                  </a:lnTo>
                  <a:lnTo>
                    <a:pt x="192417" y="35369"/>
                  </a:lnTo>
                  <a:lnTo>
                    <a:pt x="192557" y="35153"/>
                  </a:lnTo>
                  <a:lnTo>
                    <a:pt x="192455" y="35560"/>
                  </a:lnTo>
                  <a:lnTo>
                    <a:pt x="192697" y="36982"/>
                  </a:lnTo>
                  <a:lnTo>
                    <a:pt x="192760" y="37338"/>
                  </a:lnTo>
                  <a:lnTo>
                    <a:pt x="192887" y="37998"/>
                  </a:lnTo>
                  <a:lnTo>
                    <a:pt x="193484" y="38862"/>
                  </a:lnTo>
                  <a:lnTo>
                    <a:pt x="193484" y="30111"/>
                  </a:lnTo>
                  <a:lnTo>
                    <a:pt x="193268" y="29743"/>
                  </a:lnTo>
                  <a:lnTo>
                    <a:pt x="193497" y="29514"/>
                  </a:lnTo>
                  <a:lnTo>
                    <a:pt x="193471" y="29337"/>
                  </a:lnTo>
                  <a:lnTo>
                    <a:pt x="193636" y="29387"/>
                  </a:lnTo>
                  <a:lnTo>
                    <a:pt x="193522" y="28956"/>
                  </a:lnTo>
                  <a:lnTo>
                    <a:pt x="193725" y="29349"/>
                  </a:lnTo>
                  <a:lnTo>
                    <a:pt x="193611" y="29057"/>
                  </a:lnTo>
                  <a:lnTo>
                    <a:pt x="193789" y="29298"/>
                  </a:lnTo>
                  <a:lnTo>
                    <a:pt x="193916" y="29184"/>
                  </a:lnTo>
                  <a:lnTo>
                    <a:pt x="193789" y="28892"/>
                  </a:lnTo>
                  <a:lnTo>
                    <a:pt x="193967" y="29146"/>
                  </a:lnTo>
                  <a:lnTo>
                    <a:pt x="194144" y="29083"/>
                  </a:lnTo>
                  <a:lnTo>
                    <a:pt x="194081" y="29311"/>
                  </a:lnTo>
                  <a:lnTo>
                    <a:pt x="194170" y="29489"/>
                  </a:lnTo>
                  <a:lnTo>
                    <a:pt x="193992" y="29184"/>
                  </a:lnTo>
                  <a:lnTo>
                    <a:pt x="193903" y="29464"/>
                  </a:lnTo>
                  <a:lnTo>
                    <a:pt x="194183" y="29552"/>
                  </a:lnTo>
                  <a:lnTo>
                    <a:pt x="194335" y="29616"/>
                  </a:lnTo>
                  <a:lnTo>
                    <a:pt x="194500" y="29641"/>
                  </a:lnTo>
                  <a:lnTo>
                    <a:pt x="194678" y="29667"/>
                  </a:lnTo>
                  <a:lnTo>
                    <a:pt x="194271" y="29210"/>
                  </a:lnTo>
                  <a:lnTo>
                    <a:pt x="194614" y="29591"/>
                  </a:lnTo>
                  <a:lnTo>
                    <a:pt x="194881" y="29705"/>
                  </a:lnTo>
                  <a:lnTo>
                    <a:pt x="195072" y="29806"/>
                  </a:lnTo>
                  <a:lnTo>
                    <a:pt x="195199" y="29845"/>
                  </a:lnTo>
                  <a:lnTo>
                    <a:pt x="194983" y="29781"/>
                  </a:lnTo>
                  <a:lnTo>
                    <a:pt x="195122" y="29845"/>
                  </a:lnTo>
                  <a:lnTo>
                    <a:pt x="194995" y="29806"/>
                  </a:lnTo>
                  <a:lnTo>
                    <a:pt x="195021" y="29972"/>
                  </a:lnTo>
                  <a:lnTo>
                    <a:pt x="195059" y="30099"/>
                  </a:lnTo>
                  <a:lnTo>
                    <a:pt x="196977" y="32258"/>
                  </a:lnTo>
                  <a:lnTo>
                    <a:pt x="196977" y="29095"/>
                  </a:lnTo>
                  <a:lnTo>
                    <a:pt x="196596" y="28854"/>
                  </a:lnTo>
                  <a:lnTo>
                    <a:pt x="196469" y="28892"/>
                  </a:lnTo>
                  <a:lnTo>
                    <a:pt x="196596" y="28854"/>
                  </a:lnTo>
                  <a:lnTo>
                    <a:pt x="197789" y="29591"/>
                  </a:lnTo>
                  <a:lnTo>
                    <a:pt x="197789" y="28651"/>
                  </a:lnTo>
                  <a:lnTo>
                    <a:pt x="197637" y="28575"/>
                  </a:lnTo>
                  <a:lnTo>
                    <a:pt x="197485" y="28625"/>
                  </a:lnTo>
                  <a:lnTo>
                    <a:pt x="197345" y="28625"/>
                  </a:lnTo>
                  <a:lnTo>
                    <a:pt x="197573" y="28536"/>
                  </a:lnTo>
                  <a:lnTo>
                    <a:pt x="198742" y="28194"/>
                  </a:lnTo>
                  <a:lnTo>
                    <a:pt x="198564" y="27952"/>
                  </a:lnTo>
                  <a:lnTo>
                    <a:pt x="198729" y="27851"/>
                  </a:lnTo>
                  <a:lnTo>
                    <a:pt x="198640" y="28054"/>
                  </a:lnTo>
                  <a:lnTo>
                    <a:pt x="198742" y="28194"/>
                  </a:lnTo>
                  <a:lnTo>
                    <a:pt x="198932" y="28155"/>
                  </a:lnTo>
                  <a:lnTo>
                    <a:pt x="198932" y="24714"/>
                  </a:lnTo>
                  <a:lnTo>
                    <a:pt x="198805" y="24714"/>
                  </a:lnTo>
                  <a:lnTo>
                    <a:pt x="198996" y="24650"/>
                  </a:lnTo>
                  <a:lnTo>
                    <a:pt x="199428" y="24815"/>
                  </a:lnTo>
                  <a:lnTo>
                    <a:pt x="200380" y="24561"/>
                  </a:lnTo>
                  <a:lnTo>
                    <a:pt x="200609" y="24511"/>
                  </a:lnTo>
                  <a:lnTo>
                    <a:pt x="202831" y="23914"/>
                  </a:lnTo>
                  <a:lnTo>
                    <a:pt x="202984" y="23876"/>
                  </a:lnTo>
                  <a:lnTo>
                    <a:pt x="203149" y="23952"/>
                  </a:lnTo>
                  <a:lnTo>
                    <a:pt x="203276" y="23964"/>
                  </a:lnTo>
                  <a:lnTo>
                    <a:pt x="203390" y="23774"/>
                  </a:lnTo>
                  <a:lnTo>
                    <a:pt x="203123" y="23850"/>
                  </a:lnTo>
                  <a:lnTo>
                    <a:pt x="203352" y="23774"/>
                  </a:lnTo>
                  <a:lnTo>
                    <a:pt x="203479" y="23622"/>
                  </a:lnTo>
                  <a:lnTo>
                    <a:pt x="203390" y="23774"/>
                  </a:lnTo>
                  <a:lnTo>
                    <a:pt x="203365" y="23977"/>
                  </a:lnTo>
                  <a:lnTo>
                    <a:pt x="203161" y="24130"/>
                  </a:lnTo>
                  <a:lnTo>
                    <a:pt x="203149" y="23952"/>
                  </a:lnTo>
                  <a:lnTo>
                    <a:pt x="202857" y="23914"/>
                  </a:lnTo>
                  <a:lnTo>
                    <a:pt x="200609" y="24511"/>
                  </a:lnTo>
                  <a:lnTo>
                    <a:pt x="200609" y="24714"/>
                  </a:lnTo>
                  <a:lnTo>
                    <a:pt x="200812" y="24866"/>
                  </a:lnTo>
                  <a:lnTo>
                    <a:pt x="201041" y="24828"/>
                  </a:lnTo>
                  <a:lnTo>
                    <a:pt x="202882" y="24511"/>
                  </a:lnTo>
                  <a:lnTo>
                    <a:pt x="205828" y="24003"/>
                  </a:lnTo>
                  <a:lnTo>
                    <a:pt x="205905" y="18796"/>
                  </a:lnTo>
                  <a:lnTo>
                    <a:pt x="205359" y="19075"/>
                  </a:lnTo>
                  <a:lnTo>
                    <a:pt x="205244" y="19519"/>
                  </a:lnTo>
                  <a:lnTo>
                    <a:pt x="205105" y="19608"/>
                  </a:lnTo>
                  <a:lnTo>
                    <a:pt x="204978" y="19418"/>
                  </a:lnTo>
                  <a:lnTo>
                    <a:pt x="204952" y="19634"/>
                  </a:lnTo>
                  <a:lnTo>
                    <a:pt x="204978" y="20281"/>
                  </a:lnTo>
                  <a:lnTo>
                    <a:pt x="205105" y="19875"/>
                  </a:lnTo>
                  <a:lnTo>
                    <a:pt x="204978" y="20472"/>
                  </a:lnTo>
                  <a:lnTo>
                    <a:pt x="205092" y="20332"/>
                  </a:lnTo>
                  <a:lnTo>
                    <a:pt x="205003" y="21717"/>
                  </a:lnTo>
                  <a:lnTo>
                    <a:pt x="204876" y="20574"/>
                  </a:lnTo>
                  <a:lnTo>
                    <a:pt x="204952" y="19634"/>
                  </a:lnTo>
                  <a:lnTo>
                    <a:pt x="204863" y="19380"/>
                  </a:lnTo>
                  <a:lnTo>
                    <a:pt x="204825" y="19138"/>
                  </a:lnTo>
                  <a:lnTo>
                    <a:pt x="204101" y="18211"/>
                  </a:lnTo>
                  <a:lnTo>
                    <a:pt x="204216" y="18796"/>
                  </a:lnTo>
                  <a:lnTo>
                    <a:pt x="204241" y="18923"/>
                  </a:lnTo>
                  <a:lnTo>
                    <a:pt x="204368" y="19177"/>
                  </a:lnTo>
                  <a:lnTo>
                    <a:pt x="204711" y="19316"/>
                  </a:lnTo>
                  <a:lnTo>
                    <a:pt x="204685" y="21691"/>
                  </a:lnTo>
                  <a:lnTo>
                    <a:pt x="204584" y="21844"/>
                  </a:lnTo>
                  <a:lnTo>
                    <a:pt x="204673" y="21691"/>
                  </a:lnTo>
                  <a:lnTo>
                    <a:pt x="204685" y="19316"/>
                  </a:lnTo>
                  <a:lnTo>
                    <a:pt x="204558" y="19265"/>
                  </a:lnTo>
                  <a:lnTo>
                    <a:pt x="204558" y="20586"/>
                  </a:lnTo>
                  <a:lnTo>
                    <a:pt x="204393" y="19735"/>
                  </a:lnTo>
                  <a:lnTo>
                    <a:pt x="202057" y="20218"/>
                  </a:lnTo>
                  <a:lnTo>
                    <a:pt x="204393" y="19735"/>
                  </a:lnTo>
                  <a:lnTo>
                    <a:pt x="204558" y="20586"/>
                  </a:lnTo>
                  <a:lnTo>
                    <a:pt x="204558" y="19265"/>
                  </a:lnTo>
                  <a:lnTo>
                    <a:pt x="204279" y="19151"/>
                  </a:lnTo>
                  <a:lnTo>
                    <a:pt x="204216" y="18796"/>
                  </a:lnTo>
                  <a:lnTo>
                    <a:pt x="204089" y="18199"/>
                  </a:lnTo>
                  <a:lnTo>
                    <a:pt x="204825" y="19138"/>
                  </a:lnTo>
                  <a:lnTo>
                    <a:pt x="204952" y="19278"/>
                  </a:lnTo>
                  <a:lnTo>
                    <a:pt x="205016" y="19431"/>
                  </a:lnTo>
                  <a:lnTo>
                    <a:pt x="205219" y="19507"/>
                  </a:lnTo>
                  <a:lnTo>
                    <a:pt x="205359" y="19075"/>
                  </a:lnTo>
                  <a:lnTo>
                    <a:pt x="205447" y="18732"/>
                  </a:lnTo>
                  <a:lnTo>
                    <a:pt x="205663" y="18097"/>
                  </a:lnTo>
                  <a:lnTo>
                    <a:pt x="205574" y="18745"/>
                  </a:lnTo>
                  <a:lnTo>
                    <a:pt x="205828" y="18783"/>
                  </a:lnTo>
                  <a:lnTo>
                    <a:pt x="206032" y="18669"/>
                  </a:lnTo>
                  <a:lnTo>
                    <a:pt x="206590" y="18326"/>
                  </a:lnTo>
                  <a:lnTo>
                    <a:pt x="206844" y="18173"/>
                  </a:lnTo>
                  <a:lnTo>
                    <a:pt x="206743" y="18300"/>
                  </a:lnTo>
                  <a:lnTo>
                    <a:pt x="206984" y="18161"/>
                  </a:lnTo>
                  <a:lnTo>
                    <a:pt x="206908" y="18338"/>
                  </a:lnTo>
                  <a:lnTo>
                    <a:pt x="207200" y="18415"/>
                  </a:lnTo>
                  <a:lnTo>
                    <a:pt x="207200" y="8699"/>
                  </a:lnTo>
                  <a:lnTo>
                    <a:pt x="207187" y="17970"/>
                  </a:lnTo>
                  <a:lnTo>
                    <a:pt x="207022" y="18122"/>
                  </a:lnTo>
                  <a:lnTo>
                    <a:pt x="207137" y="17995"/>
                  </a:lnTo>
                  <a:lnTo>
                    <a:pt x="207187" y="8712"/>
                  </a:lnTo>
                  <a:lnTo>
                    <a:pt x="207010" y="8343"/>
                  </a:lnTo>
                  <a:lnTo>
                    <a:pt x="206819" y="8128"/>
                  </a:lnTo>
                  <a:lnTo>
                    <a:pt x="206895" y="7874"/>
                  </a:lnTo>
                  <a:lnTo>
                    <a:pt x="206311" y="7416"/>
                  </a:lnTo>
                  <a:lnTo>
                    <a:pt x="206311" y="14605"/>
                  </a:lnTo>
                  <a:lnTo>
                    <a:pt x="206006" y="14351"/>
                  </a:lnTo>
                  <a:lnTo>
                    <a:pt x="206006" y="18122"/>
                  </a:lnTo>
                  <a:lnTo>
                    <a:pt x="205676" y="18059"/>
                  </a:lnTo>
                  <a:lnTo>
                    <a:pt x="205803" y="17868"/>
                  </a:lnTo>
                  <a:lnTo>
                    <a:pt x="205701" y="18046"/>
                  </a:lnTo>
                  <a:lnTo>
                    <a:pt x="206006" y="18122"/>
                  </a:lnTo>
                  <a:lnTo>
                    <a:pt x="206006" y="14351"/>
                  </a:lnTo>
                  <a:lnTo>
                    <a:pt x="205867" y="14351"/>
                  </a:lnTo>
                  <a:lnTo>
                    <a:pt x="206184" y="14097"/>
                  </a:lnTo>
                  <a:lnTo>
                    <a:pt x="206057" y="14376"/>
                  </a:lnTo>
                  <a:lnTo>
                    <a:pt x="206311" y="14605"/>
                  </a:lnTo>
                  <a:lnTo>
                    <a:pt x="206311" y="7416"/>
                  </a:lnTo>
                  <a:lnTo>
                    <a:pt x="206133" y="7264"/>
                  </a:lnTo>
                  <a:lnTo>
                    <a:pt x="206133" y="10414"/>
                  </a:lnTo>
                  <a:lnTo>
                    <a:pt x="206057" y="11176"/>
                  </a:lnTo>
                  <a:lnTo>
                    <a:pt x="206057" y="10541"/>
                  </a:lnTo>
                  <a:lnTo>
                    <a:pt x="206133" y="10414"/>
                  </a:lnTo>
                  <a:lnTo>
                    <a:pt x="206133" y="7264"/>
                  </a:lnTo>
                  <a:lnTo>
                    <a:pt x="206006" y="7162"/>
                  </a:lnTo>
                  <a:lnTo>
                    <a:pt x="207289" y="5842"/>
                  </a:lnTo>
                  <a:lnTo>
                    <a:pt x="207251" y="5588"/>
                  </a:lnTo>
                  <a:lnTo>
                    <a:pt x="206362" y="4953"/>
                  </a:lnTo>
                  <a:lnTo>
                    <a:pt x="205651" y="5092"/>
                  </a:lnTo>
                  <a:lnTo>
                    <a:pt x="205651" y="14947"/>
                  </a:lnTo>
                  <a:lnTo>
                    <a:pt x="205587" y="15621"/>
                  </a:lnTo>
                  <a:lnTo>
                    <a:pt x="205498" y="15100"/>
                  </a:lnTo>
                  <a:lnTo>
                    <a:pt x="205651" y="14947"/>
                  </a:lnTo>
                  <a:lnTo>
                    <a:pt x="205651" y="5092"/>
                  </a:lnTo>
                  <a:lnTo>
                    <a:pt x="205549" y="14605"/>
                  </a:lnTo>
                  <a:lnTo>
                    <a:pt x="205460" y="14833"/>
                  </a:lnTo>
                  <a:lnTo>
                    <a:pt x="205079" y="14986"/>
                  </a:lnTo>
                  <a:lnTo>
                    <a:pt x="205384" y="14859"/>
                  </a:lnTo>
                  <a:lnTo>
                    <a:pt x="205435" y="14693"/>
                  </a:lnTo>
                  <a:lnTo>
                    <a:pt x="205384" y="14351"/>
                  </a:lnTo>
                  <a:lnTo>
                    <a:pt x="205435" y="14693"/>
                  </a:lnTo>
                  <a:lnTo>
                    <a:pt x="205549" y="5105"/>
                  </a:lnTo>
                  <a:lnTo>
                    <a:pt x="205143" y="5181"/>
                  </a:lnTo>
                  <a:lnTo>
                    <a:pt x="205143" y="13754"/>
                  </a:lnTo>
                  <a:lnTo>
                    <a:pt x="205143" y="5181"/>
                  </a:lnTo>
                  <a:lnTo>
                    <a:pt x="204952" y="5207"/>
                  </a:lnTo>
                  <a:lnTo>
                    <a:pt x="204901" y="13436"/>
                  </a:lnTo>
                  <a:lnTo>
                    <a:pt x="204863" y="13589"/>
                  </a:lnTo>
                  <a:lnTo>
                    <a:pt x="204825" y="13970"/>
                  </a:lnTo>
                  <a:lnTo>
                    <a:pt x="204647" y="14351"/>
                  </a:lnTo>
                  <a:lnTo>
                    <a:pt x="204812" y="13957"/>
                  </a:lnTo>
                  <a:lnTo>
                    <a:pt x="204825" y="13576"/>
                  </a:lnTo>
                  <a:lnTo>
                    <a:pt x="204597" y="13436"/>
                  </a:lnTo>
                  <a:lnTo>
                    <a:pt x="204736" y="13512"/>
                  </a:lnTo>
                  <a:lnTo>
                    <a:pt x="204901" y="13436"/>
                  </a:lnTo>
                  <a:lnTo>
                    <a:pt x="204901" y="5321"/>
                  </a:lnTo>
                  <a:lnTo>
                    <a:pt x="204673" y="5778"/>
                  </a:lnTo>
                  <a:lnTo>
                    <a:pt x="204673" y="12954"/>
                  </a:lnTo>
                  <a:lnTo>
                    <a:pt x="204546" y="13335"/>
                  </a:lnTo>
                  <a:lnTo>
                    <a:pt x="204343" y="13131"/>
                  </a:lnTo>
                  <a:lnTo>
                    <a:pt x="204292" y="13258"/>
                  </a:lnTo>
                  <a:lnTo>
                    <a:pt x="204177" y="12966"/>
                  </a:lnTo>
                  <a:lnTo>
                    <a:pt x="204343" y="13131"/>
                  </a:lnTo>
                  <a:lnTo>
                    <a:pt x="204470" y="13258"/>
                  </a:lnTo>
                  <a:lnTo>
                    <a:pt x="204647" y="12966"/>
                  </a:lnTo>
                  <a:lnTo>
                    <a:pt x="204673" y="5778"/>
                  </a:lnTo>
                  <a:lnTo>
                    <a:pt x="204546" y="6032"/>
                  </a:lnTo>
                  <a:lnTo>
                    <a:pt x="204241" y="5994"/>
                  </a:lnTo>
                  <a:lnTo>
                    <a:pt x="204241" y="12700"/>
                  </a:lnTo>
                  <a:lnTo>
                    <a:pt x="204165" y="12954"/>
                  </a:lnTo>
                  <a:lnTo>
                    <a:pt x="204038" y="12941"/>
                  </a:lnTo>
                  <a:lnTo>
                    <a:pt x="204038" y="15621"/>
                  </a:lnTo>
                  <a:lnTo>
                    <a:pt x="203923" y="15748"/>
                  </a:lnTo>
                  <a:lnTo>
                    <a:pt x="204038" y="15621"/>
                  </a:lnTo>
                  <a:lnTo>
                    <a:pt x="204038" y="12941"/>
                  </a:lnTo>
                  <a:lnTo>
                    <a:pt x="204241" y="12700"/>
                  </a:lnTo>
                  <a:lnTo>
                    <a:pt x="204241" y="5994"/>
                  </a:lnTo>
                  <a:lnTo>
                    <a:pt x="204063" y="5969"/>
                  </a:lnTo>
                  <a:lnTo>
                    <a:pt x="203987" y="7137"/>
                  </a:lnTo>
                  <a:lnTo>
                    <a:pt x="204165" y="6769"/>
                  </a:lnTo>
                  <a:lnTo>
                    <a:pt x="204063" y="7366"/>
                  </a:lnTo>
                  <a:lnTo>
                    <a:pt x="203987" y="7137"/>
                  </a:lnTo>
                  <a:lnTo>
                    <a:pt x="203873" y="7366"/>
                  </a:lnTo>
                  <a:lnTo>
                    <a:pt x="203784" y="6477"/>
                  </a:lnTo>
                  <a:lnTo>
                    <a:pt x="203936" y="6946"/>
                  </a:lnTo>
                  <a:lnTo>
                    <a:pt x="204050" y="6032"/>
                  </a:lnTo>
                  <a:lnTo>
                    <a:pt x="204076" y="5842"/>
                  </a:lnTo>
                  <a:lnTo>
                    <a:pt x="204685" y="1270"/>
                  </a:lnTo>
                  <a:lnTo>
                    <a:pt x="203746" y="2578"/>
                  </a:lnTo>
                  <a:lnTo>
                    <a:pt x="203746" y="15875"/>
                  </a:lnTo>
                  <a:lnTo>
                    <a:pt x="203606" y="15963"/>
                  </a:lnTo>
                  <a:lnTo>
                    <a:pt x="203606" y="16383"/>
                  </a:lnTo>
                  <a:lnTo>
                    <a:pt x="203606" y="15963"/>
                  </a:lnTo>
                  <a:lnTo>
                    <a:pt x="203479" y="16052"/>
                  </a:lnTo>
                  <a:lnTo>
                    <a:pt x="203479" y="16548"/>
                  </a:lnTo>
                  <a:lnTo>
                    <a:pt x="203390" y="16738"/>
                  </a:lnTo>
                  <a:lnTo>
                    <a:pt x="203250" y="17119"/>
                  </a:lnTo>
                  <a:lnTo>
                    <a:pt x="203339" y="16764"/>
                  </a:lnTo>
                  <a:lnTo>
                    <a:pt x="203276" y="16510"/>
                  </a:lnTo>
                  <a:lnTo>
                    <a:pt x="202057" y="16764"/>
                  </a:lnTo>
                  <a:lnTo>
                    <a:pt x="203263" y="16510"/>
                  </a:lnTo>
                  <a:lnTo>
                    <a:pt x="203377" y="16713"/>
                  </a:lnTo>
                  <a:lnTo>
                    <a:pt x="203479" y="16548"/>
                  </a:lnTo>
                  <a:lnTo>
                    <a:pt x="203479" y="16052"/>
                  </a:lnTo>
                  <a:lnTo>
                    <a:pt x="203225" y="16205"/>
                  </a:lnTo>
                  <a:lnTo>
                    <a:pt x="201853" y="16510"/>
                  </a:lnTo>
                  <a:lnTo>
                    <a:pt x="203250" y="16179"/>
                  </a:lnTo>
                  <a:lnTo>
                    <a:pt x="203746" y="15875"/>
                  </a:lnTo>
                  <a:lnTo>
                    <a:pt x="203746" y="2578"/>
                  </a:lnTo>
                  <a:lnTo>
                    <a:pt x="201498" y="5664"/>
                  </a:lnTo>
                  <a:lnTo>
                    <a:pt x="201371" y="5651"/>
                  </a:lnTo>
                  <a:lnTo>
                    <a:pt x="201371" y="14795"/>
                  </a:lnTo>
                  <a:lnTo>
                    <a:pt x="201104" y="15443"/>
                  </a:lnTo>
                  <a:lnTo>
                    <a:pt x="201104" y="20447"/>
                  </a:lnTo>
                  <a:lnTo>
                    <a:pt x="200901" y="20459"/>
                  </a:lnTo>
                  <a:lnTo>
                    <a:pt x="200901" y="20701"/>
                  </a:lnTo>
                  <a:lnTo>
                    <a:pt x="200164" y="20802"/>
                  </a:lnTo>
                  <a:lnTo>
                    <a:pt x="200164" y="24218"/>
                  </a:lnTo>
                  <a:lnTo>
                    <a:pt x="200012" y="24269"/>
                  </a:lnTo>
                  <a:lnTo>
                    <a:pt x="199796" y="24117"/>
                  </a:lnTo>
                  <a:lnTo>
                    <a:pt x="200012" y="24269"/>
                  </a:lnTo>
                  <a:lnTo>
                    <a:pt x="200164" y="24218"/>
                  </a:lnTo>
                  <a:lnTo>
                    <a:pt x="200164" y="20802"/>
                  </a:lnTo>
                  <a:lnTo>
                    <a:pt x="198894" y="20967"/>
                  </a:lnTo>
                  <a:lnTo>
                    <a:pt x="198640" y="20967"/>
                  </a:lnTo>
                  <a:lnTo>
                    <a:pt x="198297" y="21056"/>
                  </a:lnTo>
                  <a:lnTo>
                    <a:pt x="198297" y="25311"/>
                  </a:lnTo>
                  <a:lnTo>
                    <a:pt x="197827" y="25450"/>
                  </a:lnTo>
                  <a:lnTo>
                    <a:pt x="197827" y="27432"/>
                  </a:lnTo>
                  <a:lnTo>
                    <a:pt x="197612" y="27089"/>
                  </a:lnTo>
                  <a:lnTo>
                    <a:pt x="197612" y="28067"/>
                  </a:lnTo>
                  <a:lnTo>
                    <a:pt x="197408" y="27952"/>
                  </a:lnTo>
                  <a:lnTo>
                    <a:pt x="197218" y="28041"/>
                  </a:lnTo>
                  <a:lnTo>
                    <a:pt x="197345" y="28067"/>
                  </a:lnTo>
                  <a:lnTo>
                    <a:pt x="197078" y="28028"/>
                  </a:lnTo>
                  <a:lnTo>
                    <a:pt x="196875" y="28067"/>
                  </a:lnTo>
                  <a:lnTo>
                    <a:pt x="196405" y="27978"/>
                  </a:lnTo>
                  <a:lnTo>
                    <a:pt x="196583" y="28054"/>
                  </a:lnTo>
                  <a:lnTo>
                    <a:pt x="196748" y="28028"/>
                  </a:lnTo>
                  <a:lnTo>
                    <a:pt x="197408" y="28448"/>
                  </a:lnTo>
                  <a:lnTo>
                    <a:pt x="196646" y="28092"/>
                  </a:lnTo>
                  <a:lnTo>
                    <a:pt x="196392" y="28143"/>
                  </a:lnTo>
                  <a:lnTo>
                    <a:pt x="196354" y="29718"/>
                  </a:lnTo>
                  <a:lnTo>
                    <a:pt x="195668" y="29133"/>
                  </a:lnTo>
                  <a:lnTo>
                    <a:pt x="195846" y="29083"/>
                  </a:lnTo>
                  <a:lnTo>
                    <a:pt x="196354" y="29718"/>
                  </a:lnTo>
                  <a:lnTo>
                    <a:pt x="196354" y="28168"/>
                  </a:lnTo>
                  <a:lnTo>
                    <a:pt x="196164" y="28194"/>
                  </a:lnTo>
                  <a:lnTo>
                    <a:pt x="196291" y="28168"/>
                  </a:lnTo>
                  <a:lnTo>
                    <a:pt x="196557" y="28105"/>
                  </a:lnTo>
                  <a:lnTo>
                    <a:pt x="196405" y="27978"/>
                  </a:lnTo>
                  <a:lnTo>
                    <a:pt x="196151" y="27952"/>
                  </a:lnTo>
                  <a:lnTo>
                    <a:pt x="196265" y="28117"/>
                  </a:lnTo>
                  <a:lnTo>
                    <a:pt x="196126" y="28143"/>
                  </a:lnTo>
                  <a:lnTo>
                    <a:pt x="196062" y="27952"/>
                  </a:lnTo>
                  <a:lnTo>
                    <a:pt x="196392" y="27965"/>
                  </a:lnTo>
                  <a:lnTo>
                    <a:pt x="196850" y="28003"/>
                  </a:lnTo>
                  <a:lnTo>
                    <a:pt x="196989" y="27978"/>
                  </a:lnTo>
                  <a:lnTo>
                    <a:pt x="197180" y="27940"/>
                  </a:lnTo>
                  <a:lnTo>
                    <a:pt x="197332" y="27965"/>
                  </a:lnTo>
                  <a:lnTo>
                    <a:pt x="197472" y="27965"/>
                  </a:lnTo>
                  <a:lnTo>
                    <a:pt x="197612" y="28067"/>
                  </a:lnTo>
                  <a:lnTo>
                    <a:pt x="197612" y="27089"/>
                  </a:lnTo>
                  <a:lnTo>
                    <a:pt x="197116" y="26289"/>
                  </a:lnTo>
                  <a:lnTo>
                    <a:pt x="196926" y="25984"/>
                  </a:lnTo>
                  <a:lnTo>
                    <a:pt x="196786" y="25768"/>
                  </a:lnTo>
                  <a:lnTo>
                    <a:pt x="196646" y="25819"/>
                  </a:lnTo>
                  <a:lnTo>
                    <a:pt x="196646" y="26060"/>
                  </a:lnTo>
                  <a:lnTo>
                    <a:pt x="196481" y="26098"/>
                  </a:lnTo>
                  <a:lnTo>
                    <a:pt x="196329" y="25908"/>
                  </a:lnTo>
                  <a:lnTo>
                    <a:pt x="196240" y="26162"/>
                  </a:lnTo>
                  <a:lnTo>
                    <a:pt x="196291" y="26289"/>
                  </a:lnTo>
                  <a:lnTo>
                    <a:pt x="196532" y="26924"/>
                  </a:lnTo>
                  <a:lnTo>
                    <a:pt x="196342" y="26428"/>
                  </a:lnTo>
                  <a:lnTo>
                    <a:pt x="196342" y="27813"/>
                  </a:lnTo>
                  <a:lnTo>
                    <a:pt x="195681" y="27660"/>
                  </a:lnTo>
                  <a:lnTo>
                    <a:pt x="196227" y="27813"/>
                  </a:lnTo>
                  <a:lnTo>
                    <a:pt x="195707" y="27673"/>
                  </a:lnTo>
                  <a:lnTo>
                    <a:pt x="195707" y="28295"/>
                  </a:lnTo>
                  <a:lnTo>
                    <a:pt x="195580" y="28321"/>
                  </a:lnTo>
                  <a:lnTo>
                    <a:pt x="195707" y="28295"/>
                  </a:lnTo>
                  <a:lnTo>
                    <a:pt x="195707" y="27673"/>
                  </a:lnTo>
                  <a:lnTo>
                    <a:pt x="195618" y="28244"/>
                  </a:lnTo>
                  <a:lnTo>
                    <a:pt x="195199" y="28321"/>
                  </a:lnTo>
                  <a:lnTo>
                    <a:pt x="195199" y="28575"/>
                  </a:lnTo>
                  <a:lnTo>
                    <a:pt x="195186" y="28727"/>
                  </a:lnTo>
                  <a:lnTo>
                    <a:pt x="195059" y="28613"/>
                  </a:lnTo>
                  <a:lnTo>
                    <a:pt x="194932" y="28689"/>
                  </a:lnTo>
                  <a:lnTo>
                    <a:pt x="194310" y="28956"/>
                  </a:lnTo>
                  <a:lnTo>
                    <a:pt x="195033" y="28625"/>
                  </a:lnTo>
                  <a:lnTo>
                    <a:pt x="195160" y="28562"/>
                  </a:lnTo>
                  <a:lnTo>
                    <a:pt x="195199" y="28321"/>
                  </a:lnTo>
                  <a:lnTo>
                    <a:pt x="195567" y="28244"/>
                  </a:lnTo>
                  <a:lnTo>
                    <a:pt x="195618" y="27647"/>
                  </a:lnTo>
                  <a:lnTo>
                    <a:pt x="195414" y="27597"/>
                  </a:lnTo>
                  <a:lnTo>
                    <a:pt x="195414" y="27863"/>
                  </a:lnTo>
                  <a:lnTo>
                    <a:pt x="195364" y="28092"/>
                  </a:lnTo>
                  <a:lnTo>
                    <a:pt x="195326" y="27851"/>
                  </a:lnTo>
                  <a:lnTo>
                    <a:pt x="195414" y="27597"/>
                  </a:lnTo>
                  <a:lnTo>
                    <a:pt x="195313" y="28067"/>
                  </a:lnTo>
                  <a:lnTo>
                    <a:pt x="194335" y="27495"/>
                  </a:lnTo>
                  <a:lnTo>
                    <a:pt x="194538" y="27584"/>
                  </a:lnTo>
                  <a:lnTo>
                    <a:pt x="195313" y="28067"/>
                  </a:lnTo>
                  <a:lnTo>
                    <a:pt x="195313" y="27571"/>
                  </a:lnTo>
                  <a:lnTo>
                    <a:pt x="194411" y="27343"/>
                  </a:lnTo>
                  <a:lnTo>
                    <a:pt x="195592" y="27622"/>
                  </a:lnTo>
                  <a:lnTo>
                    <a:pt x="195834" y="27686"/>
                  </a:lnTo>
                  <a:lnTo>
                    <a:pt x="196342" y="27813"/>
                  </a:lnTo>
                  <a:lnTo>
                    <a:pt x="196342" y="26428"/>
                  </a:lnTo>
                  <a:lnTo>
                    <a:pt x="196240" y="26162"/>
                  </a:lnTo>
                  <a:lnTo>
                    <a:pt x="196075" y="26200"/>
                  </a:lnTo>
                  <a:lnTo>
                    <a:pt x="196164" y="26416"/>
                  </a:lnTo>
                  <a:lnTo>
                    <a:pt x="196037" y="26250"/>
                  </a:lnTo>
                  <a:lnTo>
                    <a:pt x="196037" y="27063"/>
                  </a:lnTo>
                  <a:lnTo>
                    <a:pt x="196037" y="26250"/>
                  </a:lnTo>
                  <a:lnTo>
                    <a:pt x="196215" y="26162"/>
                  </a:lnTo>
                  <a:lnTo>
                    <a:pt x="196164" y="25958"/>
                  </a:lnTo>
                  <a:lnTo>
                    <a:pt x="195973" y="26022"/>
                  </a:lnTo>
                  <a:lnTo>
                    <a:pt x="195973" y="26885"/>
                  </a:lnTo>
                  <a:lnTo>
                    <a:pt x="195592" y="26797"/>
                  </a:lnTo>
                  <a:lnTo>
                    <a:pt x="195973" y="26885"/>
                  </a:lnTo>
                  <a:lnTo>
                    <a:pt x="195973" y="26022"/>
                  </a:lnTo>
                  <a:lnTo>
                    <a:pt x="195834" y="26060"/>
                  </a:lnTo>
                  <a:lnTo>
                    <a:pt x="195795" y="25920"/>
                  </a:lnTo>
                  <a:lnTo>
                    <a:pt x="195262" y="26162"/>
                  </a:lnTo>
                  <a:lnTo>
                    <a:pt x="195262" y="26416"/>
                  </a:lnTo>
                  <a:lnTo>
                    <a:pt x="194754" y="26543"/>
                  </a:lnTo>
                  <a:lnTo>
                    <a:pt x="194843" y="26797"/>
                  </a:lnTo>
                  <a:lnTo>
                    <a:pt x="194627" y="26631"/>
                  </a:lnTo>
                  <a:lnTo>
                    <a:pt x="194716" y="26797"/>
                  </a:lnTo>
                  <a:lnTo>
                    <a:pt x="194614" y="26631"/>
                  </a:lnTo>
                  <a:lnTo>
                    <a:pt x="194462" y="26619"/>
                  </a:lnTo>
                  <a:lnTo>
                    <a:pt x="194411" y="27330"/>
                  </a:lnTo>
                  <a:lnTo>
                    <a:pt x="194411" y="26631"/>
                  </a:lnTo>
                  <a:lnTo>
                    <a:pt x="194043" y="26720"/>
                  </a:lnTo>
                  <a:lnTo>
                    <a:pt x="193713" y="26797"/>
                  </a:lnTo>
                  <a:lnTo>
                    <a:pt x="193929" y="26746"/>
                  </a:lnTo>
                  <a:lnTo>
                    <a:pt x="193802" y="26644"/>
                  </a:lnTo>
                  <a:lnTo>
                    <a:pt x="193929" y="26746"/>
                  </a:lnTo>
                  <a:lnTo>
                    <a:pt x="194373" y="26631"/>
                  </a:lnTo>
                  <a:lnTo>
                    <a:pt x="194564" y="26581"/>
                  </a:lnTo>
                  <a:lnTo>
                    <a:pt x="194716" y="26543"/>
                  </a:lnTo>
                  <a:lnTo>
                    <a:pt x="194906" y="26492"/>
                  </a:lnTo>
                  <a:lnTo>
                    <a:pt x="195262" y="26416"/>
                  </a:lnTo>
                  <a:lnTo>
                    <a:pt x="195262" y="26162"/>
                  </a:lnTo>
                  <a:lnTo>
                    <a:pt x="194652" y="26416"/>
                  </a:lnTo>
                  <a:lnTo>
                    <a:pt x="194691" y="26543"/>
                  </a:lnTo>
                  <a:lnTo>
                    <a:pt x="194564" y="26504"/>
                  </a:lnTo>
                  <a:lnTo>
                    <a:pt x="195757" y="25933"/>
                  </a:lnTo>
                  <a:lnTo>
                    <a:pt x="195643" y="25730"/>
                  </a:lnTo>
                  <a:lnTo>
                    <a:pt x="195795" y="25920"/>
                  </a:lnTo>
                  <a:lnTo>
                    <a:pt x="196062" y="25984"/>
                  </a:lnTo>
                  <a:lnTo>
                    <a:pt x="196100" y="25781"/>
                  </a:lnTo>
                  <a:lnTo>
                    <a:pt x="195973" y="25400"/>
                  </a:lnTo>
                  <a:lnTo>
                    <a:pt x="196164" y="25654"/>
                  </a:lnTo>
                  <a:lnTo>
                    <a:pt x="196354" y="25666"/>
                  </a:lnTo>
                  <a:lnTo>
                    <a:pt x="196329" y="25908"/>
                  </a:lnTo>
                  <a:lnTo>
                    <a:pt x="196481" y="26098"/>
                  </a:lnTo>
                  <a:lnTo>
                    <a:pt x="196646" y="26060"/>
                  </a:lnTo>
                  <a:lnTo>
                    <a:pt x="196646" y="25819"/>
                  </a:lnTo>
                  <a:lnTo>
                    <a:pt x="196507" y="25857"/>
                  </a:lnTo>
                  <a:lnTo>
                    <a:pt x="196723" y="25781"/>
                  </a:lnTo>
                  <a:lnTo>
                    <a:pt x="196697" y="25615"/>
                  </a:lnTo>
                  <a:lnTo>
                    <a:pt x="196545" y="25590"/>
                  </a:lnTo>
                  <a:lnTo>
                    <a:pt x="196748" y="25527"/>
                  </a:lnTo>
                  <a:lnTo>
                    <a:pt x="197078" y="25450"/>
                  </a:lnTo>
                  <a:lnTo>
                    <a:pt x="196951" y="25285"/>
                  </a:lnTo>
                  <a:lnTo>
                    <a:pt x="197091" y="25349"/>
                  </a:lnTo>
                  <a:lnTo>
                    <a:pt x="196989" y="25146"/>
                  </a:lnTo>
                  <a:lnTo>
                    <a:pt x="196583" y="24587"/>
                  </a:lnTo>
                  <a:lnTo>
                    <a:pt x="196659" y="24257"/>
                  </a:lnTo>
                  <a:lnTo>
                    <a:pt x="196799" y="24422"/>
                  </a:lnTo>
                  <a:lnTo>
                    <a:pt x="197027" y="24257"/>
                  </a:lnTo>
                  <a:lnTo>
                    <a:pt x="196557" y="24130"/>
                  </a:lnTo>
                  <a:lnTo>
                    <a:pt x="197040" y="24244"/>
                  </a:lnTo>
                  <a:lnTo>
                    <a:pt x="197192" y="24130"/>
                  </a:lnTo>
                  <a:lnTo>
                    <a:pt x="197065" y="24257"/>
                  </a:lnTo>
                  <a:lnTo>
                    <a:pt x="196900" y="24561"/>
                  </a:lnTo>
                  <a:lnTo>
                    <a:pt x="196799" y="24422"/>
                  </a:lnTo>
                  <a:lnTo>
                    <a:pt x="196684" y="24625"/>
                  </a:lnTo>
                  <a:lnTo>
                    <a:pt x="196989" y="25146"/>
                  </a:lnTo>
                  <a:lnTo>
                    <a:pt x="197129" y="25336"/>
                  </a:lnTo>
                  <a:lnTo>
                    <a:pt x="197281" y="25285"/>
                  </a:lnTo>
                  <a:lnTo>
                    <a:pt x="197180" y="25412"/>
                  </a:lnTo>
                  <a:lnTo>
                    <a:pt x="197345" y="25374"/>
                  </a:lnTo>
                  <a:lnTo>
                    <a:pt x="197269" y="25527"/>
                  </a:lnTo>
                  <a:lnTo>
                    <a:pt x="196811" y="25590"/>
                  </a:lnTo>
                  <a:lnTo>
                    <a:pt x="196786" y="25768"/>
                  </a:lnTo>
                  <a:lnTo>
                    <a:pt x="196913" y="25730"/>
                  </a:lnTo>
                  <a:lnTo>
                    <a:pt x="196926" y="25984"/>
                  </a:lnTo>
                  <a:lnTo>
                    <a:pt x="197091" y="26250"/>
                  </a:lnTo>
                  <a:lnTo>
                    <a:pt x="197294" y="26212"/>
                  </a:lnTo>
                  <a:lnTo>
                    <a:pt x="197192" y="26403"/>
                  </a:lnTo>
                  <a:lnTo>
                    <a:pt x="197827" y="27432"/>
                  </a:lnTo>
                  <a:lnTo>
                    <a:pt x="197827" y="25450"/>
                  </a:lnTo>
                  <a:lnTo>
                    <a:pt x="198208" y="25323"/>
                  </a:lnTo>
                  <a:lnTo>
                    <a:pt x="198297" y="21056"/>
                  </a:lnTo>
                  <a:lnTo>
                    <a:pt x="198069" y="21107"/>
                  </a:lnTo>
                  <a:lnTo>
                    <a:pt x="198297" y="20955"/>
                  </a:lnTo>
                  <a:lnTo>
                    <a:pt x="198475" y="20878"/>
                  </a:lnTo>
                  <a:lnTo>
                    <a:pt x="198043" y="21082"/>
                  </a:lnTo>
                  <a:lnTo>
                    <a:pt x="198640" y="20967"/>
                  </a:lnTo>
                  <a:lnTo>
                    <a:pt x="200901" y="20701"/>
                  </a:lnTo>
                  <a:lnTo>
                    <a:pt x="200901" y="20459"/>
                  </a:lnTo>
                  <a:lnTo>
                    <a:pt x="199567" y="20535"/>
                  </a:lnTo>
                  <a:lnTo>
                    <a:pt x="199085" y="20574"/>
                  </a:lnTo>
                  <a:lnTo>
                    <a:pt x="199555" y="20535"/>
                  </a:lnTo>
                  <a:lnTo>
                    <a:pt x="200698" y="20447"/>
                  </a:lnTo>
                  <a:lnTo>
                    <a:pt x="201104" y="20447"/>
                  </a:lnTo>
                  <a:lnTo>
                    <a:pt x="201104" y="15443"/>
                  </a:lnTo>
                  <a:lnTo>
                    <a:pt x="200545" y="16764"/>
                  </a:lnTo>
                  <a:lnTo>
                    <a:pt x="201218" y="15113"/>
                  </a:lnTo>
                  <a:lnTo>
                    <a:pt x="201333" y="14833"/>
                  </a:lnTo>
                  <a:lnTo>
                    <a:pt x="201371" y="5651"/>
                  </a:lnTo>
                  <a:lnTo>
                    <a:pt x="201307" y="9461"/>
                  </a:lnTo>
                  <a:lnTo>
                    <a:pt x="201193" y="8788"/>
                  </a:lnTo>
                  <a:lnTo>
                    <a:pt x="201091" y="9474"/>
                  </a:lnTo>
                  <a:lnTo>
                    <a:pt x="201155" y="8597"/>
                  </a:lnTo>
                  <a:lnTo>
                    <a:pt x="201117" y="8369"/>
                  </a:lnTo>
                  <a:lnTo>
                    <a:pt x="201053" y="9677"/>
                  </a:lnTo>
                  <a:lnTo>
                    <a:pt x="201053" y="8458"/>
                  </a:lnTo>
                  <a:lnTo>
                    <a:pt x="200901" y="7073"/>
                  </a:lnTo>
                  <a:lnTo>
                    <a:pt x="200825" y="6604"/>
                  </a:lnTo>
                  <a:lnTo>
                    <a:pt x="200698" y="5842"/>
                  </a:lnTo>
                  <a:lnTo>
                    <a:pt x="200825" y="6604"/>
                  </a:lnTo>
                  <a:lnTo>
                    <a:pt x="200990" y="6362"/>
                  </a:lnTo>
                  <a:lnTo>
                    <a:pt x="200901" y="7073"/>
                  </a:lnTo>
                  <a:lnTo>
                    <a:pt x="201117" y="8369"/>
                  </a:lnTo>
                  <a:lnTo>
                    <a:pt x="201282" y="8153"/>
                  </a:lnTo>
                  <a:lnTo>
                    <a:pt x="201155" y="8597"/>
                  </a:lnTo>
                  <a:lnTo>
                    <a:pt x="201307" y="9461"/>
                  </a:lnTo>
                  <a:lnTo>
                    <a:pt x="201307" y="5651"/>
                  </a:lnTo>
                  <a:lnTo>
                    <a:pt x="200850" y="5588"/>
                  </a:lnTo>
                  <a:lnTo>
                    <a:pt x="200660" y="5562"/>
                  </a:lnTo>
                  <a:lnTo>
                    <a:pt x="200660" y="8991"/>
                  </a:lnTo>
                  <a:lnTo>
                    <a:pt x="200583" y="9271"/>
                  </a:lnTo>
                  <a:lnTo>
                    <a:pt x="200583" y="12319"/>
                  </a:lnTo>
                  <a:lnTo>
                    <a:pt x="200520" y="12446"/>
                  </a:lnTo>
                  <a:lnTo>
                    <a:pt x="200075" y="12446"/>
                  </a:lnTo>
                  <a:lnTo>
                    <a:pt x="199478" y="12446"/>
                  </a:lnTo>
                  <a:lnTo>
                    <a:pt x="199593" y="12319"/>
                  </a:lnTo>
                  <a:lnTo>
                    <a:pt x="200228" y="12319"/>
                  </a:lnTo>
                  <a:lnTo>
                    <a:pt x="200583" y="12319"/>
                  </a:lnTo>
                  <a:lnTo>
                    <a:pt x="200583" y="9271"/>
                  </a:lnTo>
                  <a:lnTo>
                    <a:pt x="200456" y="9461"/>
                  </a:lnTo>
                  <a:lnTo>
                    <a:pt x="200279" y="9525"/>
                  </a:lnTo>
                  <a:lnTo>
                    <a:pt x="200456" y="9271"/>
                  </a:lnTo>
                  <a:lnTo>
                    <a:pt x="200583" y="9271"/>
                  </a:lnTo>
                  <a:lnTo>
                    <a:pt x="200660" y="8991"/>
                  </a:lnTo>
                  <a:lnTo>
                    <a:pt x="200660" y="5562"/>
                  </a:lnTo>
                  <a:lnTo>
                    <a:pt x="200037" y="5435"/>
                  </a:lnTo>
                  <a:lnTo>
                    <a:pt x="200037" y="8636"/>
                  </a:lnTo>
                  <a:lnTo>
                    <a:pt x="199682" y="8178"/>
                  </a:lnTo>
                  <a:lnTo>
                    <a:pt x="199567" y="8343"/>
                  </a:lnTo>
                  <a:lnTo>
                    <a:pt x="199555" y="8026"/>
                  </a:lnTo>
                  <a:lnTo>
                    <a:pt x="199682" y="8178"/>
                  </a:lnTo>
                  <a:lnTo>
                    <a:pt x="200037" y="8636"/>
                  </a:lnTo>
                  <a:lnTo>
                    <a:pt x="200037" y="5435"/>
                  </a:lnTo>
                  <a:lnTo>
                    <a:pt x="199796" y="5397"/>
                  </a:lnTo>
                  <a:lnTo>
                    <a:pt x="199796" y="8013"/>
                  </a:lnTo>
                  <a:lnTo>
                    <a:pt x="199796" y="5397"/>
                  </a:lnTo>
                  <a:lnTo>
                    <a:pt x="199593" y="5346"/>
                  </a:lnTo>
                  <a:lnTo>
                    <a:pt x="199542" y="5537"/>
                  </a:lnTo>
                  <a:lnTo>
                    <a:pt x="199555" y="5346"/>
                  </a:lnTo>
                  <a:lnTo>
                    <a:pt x="199656" y="5080"/>
                  </a:lnTo>
                  <a:lnTo>
                    <a:pt x="200164" y="4572"/>
                  </a:lnTo>
                  <a:lnTo>
                    <a:pt x="199771" y="4597"/>
                  </a:lnTo>
                  <a:lnTo>
                    <a:pt x="200088" y="3302"/>
                  </a:lnTo>
                  <a:lnTo>
                    <a:pt x="200240" y="2667"/>
                  </a:lnTo>
                  <a:lnTo>
                    <a:pt x="199339" y="2946"/>
                  </a:lnTo>
                  <a:lnTo>
                    <a:pt x="199339" y="7785"/>
                  </a:lnTo>
                  <a:lnTo>
                    <a:pt x="199085" y="7518"/>
                  </a:lnTo>
                  <a:lnTo>
                    <a:pt x="199085" y="12979"/>
                  </a:lnTo>
                  <a:lnTo>
                    <a:pt x="199009" y="13258"/>
                  </a:lnTo>
                  <a:lnTo>
                    <a:pt x="198920" y="13843"/>
                  </a:lnTo>
                  <a:lnTo>
                    <a:pt x="199034" y="13068"/>
                  </a:lnTo>
                  <a:lnTo>
                    <a:pt x="199085" y="7518"/>
                  </a:lnTo>
                  <a:lnTo>
                    <a:pt x="198983" y="7874"/>
                  </a:lnTo>
                  <a:lnTo>
                    <a:pt x="198970" y="7391"/>
                  </a:lnTo>
                  <a:lnTo>
                    <a:pt x="199136" y="7200"/>
                  </a:lnTo>
                  <a:lnTo>
                    <a:pt x="199212" y="6921"/>
                  </a:lnTo>
                  <a:lnTo>
                    <a:pt x="199161" y="7226"/>
                  </a:lnTo>
                  <a:lnTo>
                    <a:pt x="199110" y="7518"/>
                  </a:lnTo>
                  <a:lnTo>
                    <a:pt x="199339" y="7785"/>
                  </a:lnTo>
                  <a:lnTo>
                    <a:pt x="199339" y="2946"/>
                  </a:lnTo>
                  <a:lnTo>
                    <a:pt x="198564" y="3175"/>
                  </a:lnTo>
                  <a:lnTo>
                    <a:pt x="199301" y="3302"/>
                  </a:lnTo>
                  <a:lnTo>
                    <a:pt x="198856" y="3276"/>
                  </a:lnTo>
                  <a:lnTo>
                    <a:pt x="198856" y="5892"/>
                  </a:lnTo>
                  <a:lnTo>
                    <a:pt x="198729" y="7137"/>
                  </a:lnTo>
                  <a:lnTo>
                    <a:pt x="198666" y="7874"/>
                  </a:lnTo>
                  <a:lnTo>
                    <a:pt x="198577" y="8788"/>
                  </a:lnTo>
                  <a:lnTo>
                    <a:pt x="198564" y="8153"/>
                  </a:lnTo>
                  <a:lnTo>
                    <a:pt x="198450" y="7086"/>
                  </a:lnTo>
                  <a:lnTo>
                    <a:pt x="198628" y="7518"/>
                  </a:lnTo>
                  <a:lnTo>
                    <a:pt x="198666" y="7073"/>
                  </a:lnTo>
                  <a:lnTo>
                    <a:pt x="198704" y="6731"/>
                  </a:lnTo>
                  <a:lnTo>
                    <a:pt x="198831" y="5918"/>
                  </a:lnTo>
                  <a:lnTo>
                    <a:pt x="198856" y="3276"/>
                  </a:lnTo>
                  <a:lnTo>
                    <a:pt x="198386" y="3238"/>
                  </a:lnTo>
                  <a:lnTo>
                    <a:pt x="197993" y="3365"/>
                  </a:lnTo>
                  <a:lnTo>
                    <a:pt x="197993" y="21132"/>
                  </a:lnTo>
                  <a:lnTo>
                    <a:pt x="197624" y="21209"/>
                  </a:lnTo>
                  <a:lnTo>
                    <a:pt x="197993" y="21132"/>
                  </a:lnTo>
                  <a:lnTo>
                    <a:pt x="197993" y="3365"/>
                  </a:lnTo>
                  <a:lnTo>
                    <a:pt x="197827" y="3416"/>
                  </a:lnTo>
                  <a:lnTo>
                    <a:pt x="197827" y="20447"/>
                  </a:lnTo>
                  <a:lnTo>
                    <a:pt x="197497" y="20967"/>
                  </a:lnTo>
                  <a:lnTo>
                    <a:pt x="197332" y="21170"/>
                  </a:lnTo>
                  <a:lnTo>
                    <a:pt x="197205" y="21272"/>
                  </a:lnTo>
                  <a:lnTo>
                    <a:pt x="197205" y="21424"/>
                  </a:lnTo>
                  <a:lnTo>
                    <a:pt x="197078" y="21767"/>
                  </a:lnTo>
                  <a:lnTo>
                    <a:pt x="196913" y="21869"/>
                  </a:lnTo>
                  <a:lnTo>
                    <a:pt x="196799" y="22047"/>
                  </a:lnTo>
                  <a:lnTo>
                    <a:pt x="197205" y="22225"/>
                  </a:lnTo>
                  <a:lnTo>
                    <a:pt x="196926" y="22186"/>
                  </a:lnTo>
                  <a:lnTo>
                    <a:pt x="196926" y="22898"/>
                  </a:lnTo>
                  <a:lnTo>
                    <a:pt x="196342" y="22758"/>
                  </a:lnTo>
                  <a:lnTo>
                    <a:pt x="196138" y="22707"/>
                  </a:lnTo>
                  <a:lnTo>
                    <a:pt x="196113" y="25171"/>
                  </a:lnTo>
                  <a:lnTo>
                    <a:pt x="196024" y="25298"/>
                  </a:lnTo>
                  <a:lnTo>
                    <a:pt x="195884" y="25247"/>
                  </a:lnTo>
                  <a:lnTo>
                    <a:pt x="195961" y="25514"/>
                  </a:lnTo>
                  <a:lnTo>
                    <a:pt x="195846" y="25260"/>
                  </a:lnTo>
                  <a:lnTo>
                    <a:pt x="195719" y="25311"/>
                  </a:lnTo>
                  <a:lnTo>
                    <a:pt x="195795" y="25158"/>
                  </a:lnTo>
                  <a:lnTo>
                    <a:pt x="195732" y="25019"/>
                  </a:lnTo>
                  <a:lnTo>
                    <a:pt x="195821" y="25146"/>
                  </a:lnTo>
                  <a:lnTo>
                    <a:pt x="195859" y="25019"/>
                  </a:lnTo>
                  <a:lnTo>
                    <a:pt x="195732" y="24663"/>
                  </a:lnTo>
                  <a:lnTo>
                    <a:pt x="195529" y="23914"/>
                  </a:lnTo>
                  <a:lnTo>
                    <a:pt x="195529" y="25552"/>
                  </a:lnTo>
                  <a:lnTo>
                    <a:pt x="195453" y="25400"/>
                  </a:lnTo>
                  <a:lnTo>
                    <a:pt x="195529" y="25552"/>
                  </a:lnTo>
                  <a:lnTo>
                    <a:pt x="195529" y="23914"/>
                  </a:lnTo>
                  <a:lnTo>
                    <a:pt x="195351" y="24345"/>
                  </a:lnTo>
                  <a:lnTo>
                    <a:pt x="195516" y="23914"/>
                  </a:lnTo>
                  <a:lnTo>
                    <a:pt x="195745" y="23368"/>
                  </a:lnTo>
                  <a:lnTo>
                    <a:pt x="195630" y="24231"/>
                  </a:lnTo>
                  <a:lnTo>
                    <a:pt x="195795" y="23241"/>
                  </a:lnTo>
                  <a:lnTo>
                    <a:pt x="195097" y="23914"/>
                  </a:lnTo>
                  <a:lnTo>
                    <a:pt x="194970" y="24257"/>
                  </a:lnTo>
                  <a:lnTo>
                    <a:pt x="195033" y="24460"/>
                  </a:lnTo>
                  <a:lnTo>
                    <a:pt x="195160" y="24434"/>
                  </a:lnTo>
                  <a:lnTo>
                    <a:pt x="195084" y="24587"/>
                  </a:lnTo>
                  <a:lnTo>
                    <a:pt x="195033" y="24460"/>
                  </a:lnTo>
                  <a:lnTo>
                    <a:pt x="194957" y="24638"/>
                  </a:lnTo>
                  <a:lnTo>
                    <a:pt x="194906" y="24498"/>
                  </a:lnTo>
                  <a:lnTo>
                    <a:pt x="194716" y="25158"/>
                  </a:lnTo>
                  <a:lnTo>
                    <a:pt x="194729" y="25019"/>
                  </a:lnTo>
                  <a:lnTo>
                    <a:pt x="194792" y="24536"/>
                  </a:lnTo>
                  <a:lnTo>
                    <a:pt x="194767" y="24257"/>
                  </a:lnTo>
                  <a:lnTo>
                    <a:pt x="194741" y="23977"/>
                  </a:lnTo>
                  <a:lnTo>
                    <a:pt x="194614" y="24066"/>
                  </a:lnTo>
                  <a:lnTo>
                    <a:pt x="194449" y="24257"/>
                  </a:lnTo>
                  <a:lnTo>
                    <a:pt x="194449" y="24561"/>
                  </a:lnTo>
                  <a:lnTo>
                    <a:pt x="194373" y="24803"/>
                  </a:lnTo>
                  <a:lnTo>
                    <a:pt x="194449" y="24561"/>
                  </a:lnTo>
                  <a:lnTo>
                    <a:pt x="194449" y="24257"/>
                  </a:lnTo>
                  <a:lnTo>
                    <a:pt x="194551" y="24003"/>
                  </a:lnTo>
                  <a:lnTo>
                    <a:pt x="194627" y="23749"/>
                  </a:lnTo>
                  <a:lnTo>
                    <a:pt x="194614" y="23495"/>
                  </a:lnTo>
                  <a:lnTo>
                    <a:pt x="194652" y="23647"/>
                  </a:lnTo>
                  <a:lnTo>
                    <a:pt x="194741" y="23495"/>
                  </a:lnTo>
                  <a:lnTo>
                    <a:pt x="194805" y="23368"/>
                  </a:lnTo>
                  <a:lnTo>
                    <a:pt x="194818" y="23774"/>
                  </a:lnTo>
                  <a:lnTo>
                    <a:pt x="194818" y="23914"/>
                  </a:lnTo>
                  <a:lnTo>
                    <a:pt x="194970" y="23812"/>
                  </a:lnTo>
                  <a:lnTo>
                    <a:pt x="194881" y="23977"/>
                  </a:lnTo>
                  <a:lnTo>
                    <a:pt x="194881" y="24117"/>
                  </a:lnTo>
                  <a:lnTo>
                    <a:pt x="195122" y="23876"/>
                  </a:lnTo>
                  <a:lnTo>
                    <a:pt x="195795" y="23241"/>
                  </a:lnTo>
                  <a:lnTo>
                    <a:pt x="195668" y="24257"/>
                  </a:lnTo>
                  <a:lnTo>
                    <a:pt x="195795" y="24790"/>
                  </a:lnTo>
                  <a:lnTo>
                    <a:pt x="195922" y="25069"/>
                  </a:lnTo>
                  <a:lnTo>
                    <a:pt x="196100" y="24942"/>
                  </a:lnTo>
                  <a:lnTo>
                    <a:pt x="195986" y="25209"/>
                  </a:lnTo>
                  <a:lnTo>
                    <a:pt x="196113" y="25171"/>
                  </a:lnTo>
                  <a:lnTo>
                    <a:pt x="196113" y="22733"/>
                  </a:lnTo>
                  <a:lnTo>
                    <a:pt x="195973" y="22669"/>
                  </a:lnTo>
                  <a:lnTo>
                    <a:pt x="195440" y="23152"/>
                  </a:lnTo>
                  <a:lnTo>
                    <a:pt x="195973" y="22669"/>
                  </a:lnTo>
                  <a:lnTo>
                    <a:pt x="196100" y="22694"/>
                  </a:lnTo>
                  <a:lnTo>
                    <a:pt x="196253" y="22593"/>
                  </a:lnTo>
                  <a:lnTo>
                    <a:pt x="196265" y="22733"/>
                  </a:lnTo>
                  <a:lnTo>
                    <a:pt x="196481" y="22529"/>
                  </a:lnTo>
                  <a:lnTo>
                    <a:pt x="196380" y="22758"/>
                  </a:lnTo>
                  <a:lnTo>
                    <a:pt x="196926" y="22898"/>
                  </a:lnTo>
                  <a:lnTo>
                    <a:pt x="196926" y="22186"/>
                  </a:lnTo>
                  <a:lnTo>
                    <a:pt x="196735" y="22148"/>
                  </a:lnTo>
                  <a:lnTo>
                    <a:pt x="196596" y="22123"/>
                  </a:lnTo>
                  <a:lnTo>
                    <a:pt x="196570" y="22390"/>
                  </a:lnTo>
                  <a:lnTo>
                    <a:pt x="196570" y="22148"/>
                  </a:lnTo>
                  <a:lnTo>
                    <a:pt x="196596" y="22021"/>
                  </a:lnTo>
                  <a:lnTo>
                    <a:pt x="196735" y="22034"/>
                  </a:lnTo>
                  <a:lnTo>
                    <a:pt x="196850" y="21869"/>
                  </a:lnTo>
                  <a:lnTo>
                    <a:pt x="196773" y="21742"/>
                  </a:lnTo>
                  <a:lnTo>
                    <a:pt x="196926" y="21755"/>
                  </a:lnTo>
                  <a:lnTo>
                    <a:pt x="197040" y="21590"/>
                  </a:lnTo>
                  <a:lnTo>
                    <a:pt x="196989" y="21755"/>
                  </a:lnTo>
                  <a:lnTo>
                    <a:pt x="197205" y="21424"/>
                  </a:lnTo>
                  <a:lnTo>
                    <a:pt x="197205" y="21272"/>
                  </a:lnTo>
                  <a:lnTo>
                    <a:pt x="197332" y="21170"/>
                  </a:lnTo>
                  <a:lnTo>
                    <a:pt x="197472" y="20967"/>
                  </a:lnTo>
                  <a:lnTo>
                    <a:pt x="197116" y="21005"/>
                  </a:lnTo>
                  <a:lnTo>
                    <a:pt x="197408" y="20967"/>
                  </a:lnTo>
                  <a:lnTo>
                    <a:pt x="197561" y="20828"/>
                  </a:lnTo>
                  <a:lnTo>
                    <a:pt x="197650" y="20701"/>
                  </a:lnTo>
                  <a:lnTo>
                    <a:pt x="197827" y="20447"/>
                  </a:lnTo>
                  <a:lnTo>
                    <a:pt x="197827" y="3416"/>
                  </a:lnTo>
                  <a:lnTo>
                    <a:pt x="197523" y="3505"/>
                  </a:lnTo>
                  <a:lnTo>
                    <a:pt x="197523" y="17995"/>
                  </a:lnTo>
                  <a:lnTo>
                    <a:pt x="197434" y="18402"/>
                  </a:lnTo>
                  <a:lnTo>
                    <a:pt x="197421" y="20320"/>
                  </a:lnTo>
                  <a:lnTo>
                    <a:pt x="197002" y="20472"/>
                  </a:lnTo>
                  <a:lnTo>
                    <a:pt x="196875" y="20510"/>
                  </a:lnTo>
                  <a:lnTo>
                    <a:pt x="196773" y="20637"/>
                  </a:lnTo>
                  <a:lnTo>
                    <a:pt x="196913" y="20599"/>
                  </a:lnTo>
                  <a:lnTo>
                    <a:pt x="196837" y="20916"/>
                  </a:lnTo>
                  <a:lnTo>
                    <a:pt x="196926" y="21336"/>
                  </a:lnTo>
                  <a:lnTo>
                    <a:pt x="197053" y="21310"/>
                  </a:lnTo>
                  <a:lnTo>
                    <a:pt x="196951" y="21463"/>
                  </a:lnTo>
                  <a:lnTo>
                    <a:pt x="196913" y="21336"/>
                  </a:lnTo>
                  <a:lnTo>
                    <a:pt x="196824" y="21031"/>
                  </a:lnTo>
                  <a:lnTo>
                    <a:pt x="196418" y="21069"/>
                  </a:lnTo>
                  <a:lnTo>
                    <a:pt x="196278" y="21196"/>
                  </a:lnTo>
                  <a:lnTo>
                    <a:pt x="196278" y="21983"/>
                  </a:lnTo>
                  <a:lnTo>
                    <a:pt x="195630" y="21920"/>
                  </a:lnTo>
                  <a:lnTo>
                    <a:pt x="195795" y="21996"/>
                  </a:lnTo>
                  <a:lnTo>
                    <a:pt x="196024" y="22047"/>
                  </a:lnTo>
                  <a:lnTo>
                    <a:pt x="195897" y="22034"/>
                  </a:lnTo>
                  <a:lnTo>
                    <a:pt x="195897" y="22479"/>
                  </a:lnTo>
                  <a:lnTo>
                    <a:pt x="195795" y="22618"/>
                  </a:lnTo>
                  <a:lnTo>
                    <a:pt x="195630" y="22580"/>
                  </a:lnTo>
                  <a:lnTo>
                    <a:pt x="195745" y="22301"/>
                  </a:lnTo>
                  <a:lnTo>
                    <a:pt x="195630" y="22580"/>
                  </a:lnTo>
                  <a:lnTo>
                    <a:pt x="195783" y="22618"/>
                  </a:lnTo>
                  <a:lnTo>
                    <a:pt x="195897" y="22479"/>
                  </a:lnTo>
                  <a:lnTo>
                    <a:pt x="195897" y="22034"/>
                  </a:lnTo>
                  <a:lnTo>
                    <a:pt x="195567" y="21958"/>
                  </a:lnTo>
                  <a:lnTo>
                    <a:pt x="195503" y="22098"/>
                  </a:lnTo>
                  <a:lnTo>
                    <a:pt x="195541" y="21958"/>
                  </a:lnTo>
                  <a:lnTo>
                    <a:pt x="195351" y="22148"/>
                  </a:lnTo>
                  <a:lnTo>
                    <a:pt x="195351" y="22428"/>
                  </a:lnTo>
                  <a:lnTo>
                    <a:pt x="195173" y="22644"/>
                  </a:lnTo>
                  <a:lnTo>
                    <a:pt x="195199" y="22479"/>
                  </a:lnTo>
                  <a:lnTo>
                    <a:pt x="195351" y="22428"/>
                  </a:lnTo>
                  <a:lnTo>
                    <a:pt x="195351" y="22148"/>
                  </a:lnTo>
                  <a:lnTo>
                    <a:pt x="195148" y="22352"/>
                  </a:lnTo>
                  <a:lnTo>
                    <a:pt x="195262" y="22225"/>
                  </a:lnTo>
                  <a:lnTo>
                    <a:pt x="195287" y="22098"/>
                  </a:lnTo>
                  <a:lnTo>
                    <a:pt x="195414" y="21971"/>
                  </a:lnTo>
                  <a:lnTo>
                    <a:pt x="195287" y="21907"/>
                  </a:lnTo>
                  <a:lnTo>
                    <a:pt x="195453" y="21932"/>
                  </a:lnTo>
                  <a:lnTo>
                    <a:pt x="195402" y="21691"/>
                  </a:lnTo>
                  <a:lnTo>
                    <a:pt x="195186" y="21844"/>
                  </a:lnTo>
                  <a:lnTo>
                    <a:pt x="195084" y="22479"/>
                  </a:lnTo>
                  <a:lnTo>
                    <a:pt x="195084" y="21831"/>
                  </a:lnTo>
                  <a:lnTo>
                    <a:pt x="194894" y="21805"/>
                  </a:lnTo>
                  <a:lnTo>
                    <a:pt x="194818" y="22174"/>
                  </a:lnTo>
                  <a:lnTo>
                    <a:pt x="194995" y="22352"/>
                  </a:lnTo>
                  <a:lnTo>
                    <a:pt x="194805" y="22174"/>
                  </a:lnTo>
                  <a:lnTo>
                    <a:pt x="194805" y="22606"/>
                  </a:lnTo>
                  <a:lnTo>
                    <a:pt x="194525" y="22885"/>
                  </a:lnTo>
                  <a:lnTo>
                    <a:pt x="194716" y="22733"/>
                  </a:lnTo>
                  <a:lnTo>
                    <a:pt x="194538" y="22910"/>
                  </a:lnTo>
                  <a:lnTo>
                    <a:pt x="194538" y="23774"/>
                  </a:lnTo>
                  <a:lnTo>
                    <a:pt x="194259" y="24155"/>
                  </a:lnTo>
                  <a:lnTo>
                    <a:pt x="194259" y="24879"/>
                  </a:lnTo>
                  <a:lnTo>
                    <a:pt x="194157" y="25019"/>
                  </a:lnTo>
                  <a:lnTo>
                    <a:pt x="194246" y="24790"/>
                  </a:lnTo>
                  <a:lnTo>
                    <a:pt x="194259" y="24155"/>
                  </a:lnTo>
                  <a:lnTo>
                    <a:pt x="194094" y="24371"/>
                  </a:lnTo>
                  <a:lnTo>
                    <a:pt x="193979" y="24511"/>
                  </a:lnTo>
                  <a:lnTo>
                    <a:pt x="194094" y="24307"/>
                  </a:lnTo>
                  <a:lnTo>
                    <a:pt x="194538" y="23774"/>
                  </a:lnTo>
                  <a:lnTo>
                    <a:pt x="194538" y="22910"/>
                  </a:lnTo>
                  <a:lnTo>
                    <a:pt x="193929" y="23380"/>
                  </a:lnTo>
                  <a:lnTo>
                    <a:pt x="194805" y="22606"/>
                  </a:lnTo>
                  <a:lnTo>
                    <a:pt x="194805" y="22174"/>
                  </a:lnTo>
                  <a:lnTo>
                    <a:pt x="194652" y="22161"/>
                  </a:lnTo>
                  <a:lnTo>
                    <a:pt x="194564" y="22301"/>
                  </a:lnTo>
                  <a:lnTo>
                    <a:pt x="194538" y="22098"/>
                  </a:lnTo>
                  <a:lnTo>
                    <a:pt x="194310" y="22098"/>
                  </a:lnTo>
                  <a:lnTo>
                    <a:pt x="194195" y="21907"/>
                  </a:lnTo>
                  <a:lnTo>
                    <a:pt x="194068" y="21971"/>
                  </a:lnTo>
                  <a:lnTo>
                    <a:pt x="193903" y="21755"/>
                  </a:lnTo>
                  <a:lnTo>
                    <a:pt x="193903" y="23368"/>
                  </a:lnTo>
                  <a:lnTo>
                    <a:pt x="193814" y="23571"/>
                  </a:lnTo>
                  <a:lnTo>
                    <a:pt x="193814" y="24650"/>
                  </a:lnTo>
                  <a:lnTo>
                    <a:pt x="193548" y="24841"/>
                  </a:lnTo>
                  <a:lnTo>
                    <a:pt x="193814" y="24650"/>
                  </a:lnTo>
                  <a:lnTo>
                    <a:pt x="193814" y="23571"/>
                  </a:lnTo>
                  <a:lnTo>
                    <a:pt x="193433" y="24371"/>
                  </a:lnTo>
                  <a:lnTo>
                    <a:pt x="193814" y="23571"/>
                  </a:lnTo>
                  <a:lnTo>
                    <a:pt x="193903" y="23368"/>
                  </a:lnTo>
                  <a:lnTo>
                    <a:pt x="193903" y="21755"/>
                  </a:lnTo>
                  <a:lnTo>
                    <a:pt x="192747" y="21094"/>
                  </a:lnTo>
                  <a:lnTo>
                    <a:pt x="192798" y="22123"/>
                  </a:lnTo>
                  <a:lnTo>
                    <a:pt x="192951" y="22047"/>
                  </a:lnTo>
                  <a:lnTo>
                    <a:pt x="193090" y="21971"/>
                  </a:lnTo>
                  <a:lnTo>
                    <a:pt x="192951" y="22047"/>
                  </a:lnTo>
                  <a:lnTo>
                    <a:pt x="192836" y="22694"/>
                  </a:lnTo>
                  <a:lnTo>
                    <a:pt x="192963" y="22618"/>
                  </a:lnTo>
                  <a:lnTo>
                    <a:pt x="192887" y="24257"/>
                  </a:lnTo>
                  <a:lnTo>
                    <a:pt x="193040" y="24130"/>
                  </a:lnTo>
                  <a:lnTo>
                    <a:pt x="192925" y="24599"/>
                  </a:lnTo>
                  <a:lnTo>
                    <a:pt x="193052" y="24879"/>
                  </a:lnTo>
                  <a:lnTo>
                    <a:pt x="193179" y="24714"/>
                  </a:lnTo>
                  <a:lnTo>
                    <a:pt x="193078" y="24955"/>
                  </a:lnTo>
                  <a:lnTo>
                    <a:pt x="193192" y="24803"/>
                  </a:lnTo>
                  <a:lnTo>
                    <a:pt x="193141" y="25095"/>
                  </a:lnTo>
                  <a:lnTo>
                    <a:pt x="193268" y="24980"/>
                  </a:lnTo>
                  <a:lnTo>
                    <a:pt x="193243" y="25311"/>
                  </a:lnTo>
                  <a:lnTo>
                    <a:pt x="193154" y="25133"/>
                  </a:lnTo>
                  <a:lnTo>
                    <a:pt x="193040" y="25349"/>
                  </a:lnTo>
                  <a:lnTo>
                    <a:pt x="193141" y="25527"/>
                  </a:lnTo>
                  <a:lnTo>
                    <a:pt x="192938" y="25412"/>
                  </a:lnTo>
                  <a:lnTo>
                    <a:pt x="192811" y="25781"/>
                  </a:lnTo>
                  <a:lnTo>
                    <a:pt x="193700" y="26543"/>
                  </a:lnTo>
                  <a:lnTo>
                    <a:pt x="193459" y="26352"/>
                  </a:lnTo>
                  <a:lnTo>
                    <a:pt x="193459" y="26924"/>
                  </a:lnTo>
                  <a:lnTo>
                    <a:pt x="193217" y="26784"/>
                  </a:lnTo>
                  <a:lnTo>
                    <a:pt x="193217" y="29781"/>
                  </a:lnTo>
                  <a:lnTo>
                    <a:pt x="193217" y="26784"/>
                  </a:lnTo>
                  <a:lnTo>
                    <a:pt x="193103" y="29324"/>
                  </a:lnTo>
                  <a:lnTo>
                    <a:pt x="193065" y="34429"/>
                  </a:lnTo>
                  <a:lnTo>
                    <a:pt x="193001" y="34798"/>
                  </a:lnTo>
                  <a:lnTo>
                    <a:pt x="192925" y="34645"/>
                  </a:lnTo>
                  <a:lnTo>
                    <a:pt x="192811" y="34798"/>
                  </a:lnTo>
                  <a:lnTo>
                    <a:pt x="192735" y="34302"/>
                  </a:lnTo>
                  <a:lnTo>
                    <a:pt x="192925" y="34645"/>
                  </a:lnTo>
                  <a:lnTo>
                    <a:pt x="193065" y="34429"/>
                  </a:lnTo>
                  <a:lnTo>
                    <a:pt x="193065" y="29324"/>
                  </a:lnTo>
                  <a:lnTo>
                    <a:pt x="192913" y="29464"/>
                  </a:lnTo>
                  <a:lnTo>
                    <a:pt x="192849" y="29286"/>
                  </a:lnTo>
                  <a:lnTo>
                    <a:pt x="192976" y="29210"/>
                  </a:lnTo>
                  <a:lnTo>
                    <a:pt x="192989" y="28968"/>
                  </a:lnTo>
                  <a:lnTo>
                    <a:pt x="193103" y="29324"/>
                  </a:lnTo>
                  <a:lnTo>
                    <a:pt x="193103" y="26708"/>
                  </a:lnTo>
                  <a:lnTo>
                    <a:pt x="192709" y="26466"/>
                  </a:lnTo>
                  <a:lnTo>
                    <a:pt x="192709" y="30238"/>
                  </a:lnTo>
                  <a:lnTo>
                    <a:pt x="192709" y="26466"/>
                  </a:lnTo>
                  <a:lnTo>
                    <a:pt x="192684" y="27432"/>
                  </a:lnTo>
                  <a:lnTo>
                    <a:pt x="192341" y="27711"/>
                  </a:lnTo>
                  <a:lnTo>
                    <a:pt x="192341" y="30721"/>
                  </a:lnTo>
                  <a:lnTo>
                    <a:pt x="192303" y="30873"/>
                  </a:lnTo>
                  <a:lnTo>
                    <a:pt x="192227" y="38227"/>
                  </a:lnTo>
                  <a:lnTo>
                    <a:pt x="191617" y="37579"/>
                  </a:lnTo>
                  <a:lnTo>
                    <a:pt x="191617" y="43053"/>
                  </a:lnTo>
                  <a:lnTo>
                    <a:pt x="191223" y="41871"/>
                  </a:lnTo>
                  <a:lnTo>
                    <a:pt x="191325" y="42164"/>
                  </a:lnTo>
                  <a:lnTo>
                    <a:pt x="191617" y="43053"/>
                  </a:lnTo>
                  <a:lnTo>
                    <a:pt x="191617" y="37579"/>
                  </a:lnTo>
                  <a:lnTo>
                    <a:pt x="191604" y="41529"/>
                  </a:lnTo>
                  <a:lnTo>
                    <a:pt x="191490" y="41783"/>
                  </a:lnTo>
                  <a:lnTo>
                    <a:pt x="191477" y="41643"/>
                  </a:lnTo>
                  <a:lnTo>
                    <a:pt x="191604" y="41529"/>
                  </a:lnTo>
                  <a:lnTo>
                    <a:pt x="191604" y="37566"/>
                  </a:lnTo>
                  <a:lnTo>
                    <a:pt x="191452" y="37846"/>
                  </a:lnTo>
                  <a:lnTo>
                    <a:pt x="191427" y="37719"/>
                  </a:lnTo>
                  <a:lnTo>
                    <a:pt x="191389" y="37338"/>
                  </a:lnTo>
                  <a:lnTo>
                    <a:pt x="191389" y="37858"/>
                  </a:lnTo>
                  <a:lnTo>
                    <a:pt x="191274" y="39624"/>
                  </a:lnTo>
                  <a:lnTo>
                    <a:pt x="191160" y="38468"/>
                  </a:lnTo>
                  <a:lnTo>
                    <a:pt x="191071" y="38722"/>
                  </a:lnTo>
                  <a:lnTo>
                    <a:pt x="191084" y="37668"/>
                  </a:lnTo>
                  <a:lnTo>
                    <a:pt x="191160" y="38468"/>
                  </a:lnTo>
                  <a:lnTo>
                    <a:pt x="191389" y="37858"/>
                  </a:lnTo>
                  <a:lnTo>
                    <a:pt x="191389" y="37338"/>
                  </a:lnTo>
                  <a:lnTo>
                    <a:pt x="191554" y="37503"/>
                  </a:lnTo>
                  <a:lnTo>
                    <a:pt x="191757" y="36804"/>
                  </a:lnTo>
                  <a:lnTo>
                    <a:pt x="191643" y="37592"/>
                  </a:lnTo>
                  <a:lnTo>
                    <a:pt x="192227" y="38227"/>
                  </a:lnTo>
                  <a:lnTo>
                    <a:pt x="192227" y="30988"/>
                  </a:lnTo>
                  <a:lnTo>
                    <a:pt x="192341" y="30721"/>
                  </a:lnTo>
                  <a:lnTo>
                    <a:pt x="192341" y="27711"/>
                  </a:lnTo>
                  <a:lnTo>
                    <a:pt x="192201" y="27825"/>
                  </a:lnTo>
                  <a:lnTo>
                    <a:pt x="192201" y="29210"/>
                  </a:lnTo>
                  <a:lnTo>
                    <a:pt x="192201" y="31026"/>
                  </a:lnTo>
                  <a:lnTo>
                    <a:pt x="191998" y="31330"/>
                  </a:lnTo>
                  <a:lnTo>
                    <a:pt x="191998" y="35953"/>
                  </a:lnTo>
                  <a:lnTo>
                    <a:pt x="191795" y="36677"/>
                  </a:lnTo>
                  <a:lnTo>
                    <a:pt x="191897" y="36106"/>
                  </a:lnTo>
                  <a:lnTo>
                    <a:pt x="191719" y="35140"/>
                  </a:lnTo>
                  <a:lnTo>
                    <a:pt x="191782" y="35369"/>
                  </a:lnTo>
                  <a:lnTo>
                    <a:pt x="191897" y="36106"/>
                  </a:lnTo>
                  <a:lnTo>
                    <a:pt x="191998" y="35953"/>
                  </a:lnTo>
                  <a:lnTo>
                    <a:pt x="191998" y="31330"/>
                  </a:lnTo>
                  <a:lnTo>
                    <a:pt x="191808" y="31597"/>
                  </a:lnTo>
                  <a:lnTo>
                    <a:pt x="191693" y="31737"/>
                  </a:lnTo>
                  <a:lnTo>
                    <a:pt x="191693" y="33274"/>
                  </a:lnTo>
                  <a:lnTo>
                    <a:pt x="191604" y="33972"/>
                  </a:lnTo>
                  <a:lnTo>
                    <a:pt x="191579" y="34302"/>
                  </a:lnTo>
                  <a:lnTo>
                    <a:pt x="191604" y="33972"/>
                  </a:lnTo>
                  <a:lnTo>
                    <a:pt x="191604" y="33337"/>
                  </a:lnTo>
                  <a:lnTo>
                    <a:pt x="191160" y="33629"/>
                  </a:lnTo>
                  <a:lnTo>
                    <a:pt x="191160" y="35941"/>
                  </a:lnTo>
                  <a:lnTo>
                    <a:pt x="191046" y="36360"/>
                  </a:lnTo>
                  <a:lnTo>
                    <a:pt x="190868" y="35877"/>
                  </a:lnTo>
                  <a:lnTo>
                    <a:pt x="190804" y="36068"/>
                  </a:lnTo>
                  <a:lnTo>
                    <a:pt x="190804" y="35725"/>
                  </a:lnTo>
                  <a:lnTo>
                    <a:pt x="190728" y="35864"/>
                  </a:lnTo>
                  <a:lnTo>
                    <a:pt x="190728" y="39636"/>
                  </a:lnTo>
                  <a:lnTo>
                    <a:pt x="190665" y="40132"/>
                  </a:lnTo>
                  <a:lnTo>
                    <a:pt x="190614" y="39966"/>
                  </a:lnTo>
                  <a:lnTo>
                    <a:pt x="190550" y="40132"/>
                  </a:lnTo>
                  <a:lnTo>
                    <a:pt x="190500" y="39624"/>
                  </a:lnTo>
                  <a:lnTo>
                    <a:pt x="190614" y="39966"/>
                  </a:lnTo>
                  <a:lnTo>
                    <a:pt x="190728" y="39636"/>
                  </a:lnTo>
                  <a:lnTo>
                    <a:pt x="190728" y="35864"/>
                  </a:lnTo>
                  <a:lnTo>
                    <a:pt x="190614" y="35255"/>
                  </a:lnTo>
                  <a:lnTo>
                    <a:pt x="190804" y="35725"/>
                  </a:lnTo>
                  <a:lnTo>
                    <a:pt x="191084" y="35179"/>
                  </a:lnTo>
                  <a:lnTo>
                    <a:pt x="190995" y="35483"/>
                  </a:lnTo>
                  <a:lnTo>
                    <a:pt x="190893" y="35941"/>
                  </a:lnTo>
                  <a:lnTo>
                    <a:pt x="191008" y="36245"/>
                  </a:lnTo>
                  <a:lnTo>
                    <a:pt x="191160" y="35941"/>
                  </a:lnTo>
                  <a:lnTo>
                    <a:pt x="191160" y="33629"/>
                  </a:lnTo>
                  <a:lnTo>
                    <a:pt x="190931" y="33782"/>
                  </a:lnTo>
                  <a:lnTo>
                    <a:pt x="190512" y="34036"/>
                  </a:lnTo>
                  <a:lnTo>
                    <a:pt x="191693" y="33274"/>
                  </a:lnTo>
                  <a:lnTo>
                    <a:pt x="191693" y="31737"/>
                  </a:lnTo>
                  <a:lnTo>
                    <a:pt x="191465" y="32004"/>
                  </a:lnTo>
                  <a:lnTo>
                    <a:pt x="191465" y="32385"/>
                  </a:lnTo>
                  <a:lnTo>
                    <a:pt x="191122" y="33235"/>
                  </a:lnTo>
                  <a:lnTo>
                    <a:pt x="191020" y="33451"/>
                  </a:lnTo>
                  <a:lnTo>
                    <a:pt x="191465" y="32385"/>
                  </a:lnTo>
                  <a:lnTo>
                    <a:pt x="191465" y="32004"/>
                  </a:lnTo>
                  <a:lnTo>
                    <a:pt x="191477" y="31788"/>
                  </a:lnTo>
                  <a:lnTo>
                    <a:pt x="191465" y="32004"/>
                  </a:lnTo>
                  <a:lnTo>
                    <a:pt x="192201" y="31026"/>
                  </a:lnTo>
                  <a:lnTo>
                    <a:pt x="192201" y="29210"/>
                  </a:lnTo>
                  <a:lnTo>
                    <a:pt x="191884" y="29222"/>
                  </a:lnTo>
                  <a:lnTo>
                    <a:pt x="190296" y="29591"/>
                  </a:lnTo>
                  <a:lnTo>
                    <a:pt x="189877" y="29718"/>
                  </a:lnTo>
                  <a:lnTo>
                    <a:pt x="189865" y="37465"/>
                  </a:lnTo>
                  <a:lnTo>
                    <a:pt x="189839" y="41287"/>
                  </a:lnTo>
                  <a:lnTo>
                    <a:pt x="189750" y="42545"/>
                  </a:lnTo>
                  <a:lnTo>
                    <a:pt x="189674" y="41351"/>
                  </a:lnTo>
                  <a:lnTo>
                    <a:pt x="189839" y="41287"/>
                  </a:lnTo>
                  <a:lnTo>
                    <a:pt x="189839" y="37465"/>
                  </a:lnTo>
                  <a:lnTo>
                    <a:pt x="189865" y="29743"/>
                  </a:lnTo>
                  <a:lnTo>
                    <a:pt x="189661" y="30099"/>
                  </a:lnTo>
                  <a:lnTo>
                    <a:pt x="189852" y="29718"/>
                  </a:lnTo>
                  <a:lnTo>
                    <a:pt x="190207" y="29603"/>
                  </a:lnTo>
                  <a:lnTo>
                    <a:pt x="191490" y="29197"/>
                  </a:lnTo>
                  <a:lnTo>
                    <a:pt x="190411" y="29552"/>
                  </a:lnTo>
                  <a:lnTo>
                    <a:pt x="191884" y="29222"/>
                  </a:lnTo>
                  <a:lnTo>
                    <a:pt x="192201" y="29210"/>
                  </a:lnTo>
                  <a:lnTo>
                    <a:pt x="192201" y="27825"/>
                  </a:lnTo>
                  <a:lnTo>
                    <a:pt x="190398" y="29286"/>
                  </a:lnTo>
                  <a:lnTo>
                    <a:pt x="190601" y="29108"/>
                  </a:lnTo>
                  <a:lnTo>
                    <a:pt x="190614" y="28841"/>
                  </a:lnTo>
                  <a:lnTo>
                    <a:pt x="190627" y="29057"/>
                  </a:lnTo>
                  <a:lnTo>
                    <a:pt x="191046" y="28727"/>
                  </a:lnTo>
                  <a:lnTo>
                    <a:pt x="192684" y="27432"/>
                  </a:lnTo>
                  <a:lnTo>
                    <a:pt x="192684" y="26530"/>
                  </a:lnTo>
                  <a:lnTo>
                    <a:pt x="192836" y="26543"/>
                  </a:lnTo>
                  <a:lnTo>
                    <a:pt x="193459" y="26924"/>
                  </a:lnTo>
                  <a:lnTo>
                    <a:pt x="193459" y="26352"/>
                  </a:lnTo>
                  <a:lnTo>
                    <a:pt x="192811" y="25781"/>
                  </a:lnTo>
                  <a:lnTo>
                    <a:pt x="192786" y="25933"/>
                  </a:lnTo>
                  <a:lnTo>
                    <a:pt x="192747" y="26162"/>
                  </a:lnTo>
                  <a:lnTo>
                    <a:pt x="192722" y="25704"/>
                  </a:lnTo>
                  <a:lnTo>
                    <a:pt x="192392" y="26162"/>
                  </a:lnTo>
                  <a:lnTo>
                    <a:pt x="192468" y="26035"/>
                  </a:lnTo>
                  <a:lnTo>
                    <a:pt x="192697" y="25730"/>
                  </a:lnTo>
                  <a:lnTo>
                    <a:pt x="192570" y="25844"/>
                  </a:lnTo>
                  <a:lnTo>
                    <a:pt x="192671" y="25666"/>
                  </a:lnTo>
                  <a:lnTo>
                    <a:pt x="192697" y="25527"/>
                  </a:lnTo>
                  <a:lnTo>
                    <a:pt x="192824" y="25400"/>
                  </a:lnTo>
                  <a:lnTo>
                    <a:pt x="192620" y="25438"/>
                  </a:lnTo>
                  <a:lnTo>
                    <a:pt x="192582" y="25285"/>
                  </a:lnTo>
                  <a:lnTo>
                    <a:pt x="192722" y="25298"/>
                  </a:lnTo>
                  <a:lnTo>
                    <a:pt x="192862" y="25120"/>
                  </a:lnTo>
                  <a:lnTo>
                    <a:pt x="192519" y="25146"/>
                  </a:lnTo>
                  <a:lnTo>
                    <a:pt x="192570" y="25273"/>
                  </a:lnTo>
                  <a:lnTo>
                    <a:pt x="192544" y="25654"/>
                  </a:lnTo>
                  <a:lnTo>
                    <a:pt x="192493" y="25869"/>
                  </a:lnTo>
                  <a:lnTo>
                    <a:pt x="192493" y="25730"/>
                  </a:lnTo>
                  <a:lnTo>
                    <a:pt x="192201" y="26136"/>
                  </a:lnTo>
                  <a:lnTo>
                    <a:pt x="192468" y="26289"/>
                  </a:lnTo>
                  <a:lnTo>
                    <a:pt x="192366" y="27178"/>
                  </a:lnTo>
                  <a:lnTo>
                    <a:pt x="192011" y="27520"/>
                  </a:lnTo>
                  <a:lnTo>
                    <a:pt x="191795" y="27813"/>
                  </a:lnTo>
                  <a:lnTo>
                    <a:pt x="191846" y="27686"/>
                  </a:lnTo>
                  <a:lnTo>
                    <a:pt x="191935" y="27559"/>
                  </a:lnTo>
                  <a:lnTo>
                    <a:pt x="192062" y="27432"/>
                  </a:lnTo>
                  <a:lnTo>
                    <a:pt x="192366" y="27178"/>
                  </a:lnTo>
                  <a:lnTo>
                    <a:pt x="192366" y="26238"/>
                  </a:lnTo>
                  <a:lnTo>
                    <a:pt x="192189" y="26136"/>
                  </a:lnTo>
                  <a:lnTo>
                    <a:pt x="192049" y="26060"/>
                  </a:lnTo>
                  <a:lnTo>
                    <a:pt x="191808" y="26543"/>
                  </a:lnTo>
                  <a:lnTo>
                    <a:pt x="191782" y="26670"/>
                  </a:lnTo>
                  <a:lnTo>
                    <a:pt x="191808" y="26543"/>
                  </a:lnTo>
                  <a:lnTo>
                    <a:pt x="192036" y="26060"/>
                  </a:lnTo>
                  <a:lnTo>
                    <a:pt x="192252" y="25641"/>
                  </a:lnTo>
                  <a:lnTo>
                    <a:pt x="192125" y="26098"/>
                  </a:lnTo>
                  <a:lnTo>
                    <a:pt x="192493" y="25730"/>
                  </a:lnTo>
                  <a:lnTo>
                    <a:pt x="192544" y="25273"/>
                  </a:lnTo>
                  <a:lnTo>
                    <a:pt x="192316" y="25184"/>
                  </a:lnTo>
                  <a:lnTo>
                    <a:pt x="192455" y="25234"/>
                  </a:lnTo>
                  <a:lnTo>
                    <a:pt x="192824" y="25120"/>
                  </a:lnTo>
                  <a:lnTo>
                    <a:pt x="192887" y="24371"/>
                  </a:lnTo>
                  <a:lnTo>
                    <a:pt x="192849" y="22733"/>
                  </a:lnTo>
                  <a:lnTo>
                    <a:pt x="192379" y="24384"/>
                  </a:lnTo>
                  <a:lnTo>
                    <a:pt x="192328" y="24536"/>
                  </a:lnTo>
                  <a:lnTo>
                    <a:pt x="192252" y="24803"/>
                  </a:lnTo>
                  <a:lnTo>
                    <a:pt x="192189" y="24993"/>
                  </a:lnTo>
                  <a:lnTo>
                    <a:pt x="192252" y="24803"/>
                  </a:lnTo>
                  <a:lnTo>
                    <a:pt x="191985" y="25019"/>
                  </a:lnTo>
                  <a:lnTo>
                    <a:pt x="192201" y="24828"/>
                  </a:lnTo>
                  <a:lnTo>
                    <a:pt x="192328" y="24536"/>
                  </a:lnTo>
                  <a:lnTo>
                    <a:pt x="192786" y="22733"/>
                  </a:lnTo>
                  <a:lnTo>
                    <a:pt x="192151" y="23114"/>
                  </a:lnTo>
                  <a:lnTo>
                    <a:pt x="192722" y="22758"/>
                  </a:lnTo>
                  <a:lnTo>
                    <a:pt x="192798" y="22123"/>
                  </a:lnTo>
                  <a:lnTo>
                    <a:pt x="192735" y="21082"/>
                  </a:lnTo>
                  <a:lnTo>
                    <a:pt x="192544" y="20840"/>
                  </a:lnTo>
                  <a:lnTo>
                    <a:pt x="192760" y="20967"/>
                  </a:lnTo>
                  <a:lnTo>
                    <a:pt x="192735" y="20612"/>
                  </a:lnTo>
                  <a:lnTo>
                    <a:pt x="192684" y="20154"/>
                  </a:lnTo>
                  <a:lnTo>
                    <a:pt x="192824" y="20281"/>
                  </a:lnTo>
                  <a:lnTo>
                    <a:pt x="192747" y="19939"/>
                  </a:lnTo>
                  <a:lnTo>
                    <a:pt x="192125" y="19608"/>
                  </a:lnTo>
                  <a:lnTo>
                    <a:pt x="192303" y="19773"/>
                  </a:lnTo>
                  <a:lnTo>
                    <a:pt x="192176" y="19672"/>
                  </a:lnTo>
                  <a:lnTo>
                    <a:pt x="192176" y="20624"/>
                  </a:lnTo>
                  <a:lnTo>
                    <a:pt x="192112" y="22504"/>
                  </a:lnTo>
                  <a:lnTo>
                    <a:pt x="191998" y="23063"/>
                  </a:lnTo>
                  <a:lnTo>
                    <a:pt x="191960" y="23215"/>
                  </a:lnTo>
                  <a:lnTo>
                    <a:pt x="191960" y="25019"/>
                  </a:lnTo>
                  <a:lnTo>
                    <a:pt x="191630" y="25323"/>
                  </a:lnTo>
                  <a:lnTo>
                    <a:pt x="191414" y="26416"/>
                  </a:lnTo>
                  <a:lnTo>
                    <a:pt x="191617" y="25323"/>
                  </a:lnTo>
                  <a:lnTo>
                    <a:pt x="191503" y="25615"/>
                  </a:lnTo>
                  <a:lnTo>
                    <a:pt x="191262" y="26416"/>
                  </a:lnTo>
                  <a:lnTo>
                    <a:pt x="191465" y="25450"/>
                  </a:lnTo>
                  <a:lnTo>
                    <a:pt x="191617" y="24765"/>
                  </a:lnTo>
                  <a:lnTo>
                    <a:pt x="191465" y="25450"/>
                  </a:lnTo>
                  <a:lnTo>
                    <a:pt x="191592" y="25298"/>
                  </a:lnTo>
                  <a:lnTo>
                    <a:pt x="191681" y="25019"/>
                  </a:lnTo>
                  <a:lnTo>
                    <a:pt x="191617" y="25323"/>
                  </a:lnTo>
                  <a:lnTo>
                    <a:pt x="191960" y="25019"/>
                  </a:lnTo>
                  <a:lnTo>
                    <a:pt x="191960" y="23215"/>
                  </a:lnTo>
                  <a:lnTo>
                    <a:pt x="191922" y="23355"/>
                  </a:lnTo>
                  <a:lnTo>
                    <a:pt x="191897" y="23025"/>
                  </a:lnTo>
                  <a:lnTo>
                    <a:pt x="191744" y="22974"/>
                  </a:lnTo>
                  <a:lnTo>
                    <a:pt x="191744" y="23368"/>
                  </a:lnTo>
                  <a:lnTo>
                    <a:pt x="191706" y="22961"/>
                  </a:lnTo>
                  <a:lnTo>
                    <a:pt x="191757" y="22694"/>
                  </a:lnTo>
                  <a:lnTo>
                    <a:pt x="191782" y="21831"/>
                  </a:lnTo>
                  <a:lnTo>
                    <a:pt x="191617" y="22161"/>
                  </a:lnTo>
                  <a:lnTo>
                    <a:pt x="191490" y="22834"/>
                  </a:lnTo>
                  <a:lnTo>
                    <a:pt x="191655" y="21920"/>
                  </a:lnTo>
                  <a:lnTo>
                    <a:pt x="191782" y="21463"/>
                  </a:lnTo>
                  <a:lnTo>
                    <a:pt x="191782" y="21831"/>
                  </a:lnTo>
                  <a:lnTo>
                    <a:pt x="191757" y="22694"/>
                  </a:lnTo>
                  <a:lnTo>
                    <a:pt x="191897" y="22618"/>
                  </a:lnTo>
                  <a:lnTo>
                    <a:pt x="191782" y="22987"/>
                  </a:lnTo>
                  <a:lnTo>
                    <a:pt x="192112" y="22504"/>
                  </a:lnTo>
                  <a:lnTo>
                    <a:pt x="192112" y="20599"/>
                  </a:lnTo>
                  <a:lnTo>
                    <a:pt x="192176" y="19672"/>
                  </a:lnTo>
                  <a:lnTo>
                    <a:pt x="192316" y="19685"/>
                  </a:lnTo>
                  <a:lnTo>
                    <a:pt x="192760" y="19875"/>
                  </a:lnTo>
                  <a:lnTo>
                    <a:pt x="192798" y="19735"/>
                  </a:lnTo>
                  <a:lnTo>
                    <a:pt x="192913" y="18846"/>
                  </a:lnTo>
                  <a:lnTo>
                    <a:pt x="192849" y="18275"/>
                  </a:lnTo>
                  <a:lnTo>
                    <a:pt x="192963" y="18859"/>
                  </a:lnTo>
                  <a:lnTo>
                    <a:pt x="192951" y="19812"/>
                  </a:lnTo>
                  <a:lnTo>
                    <a:pt x="193395" y="20053"/>
                  </a:lnTo>
                  <a:lnTo>
                    <a:pt x="193154" y="18923"/>
                  </a:lnTo>
                  <a:lnTo>
                    <a:pt x="193459" y="20053"/>
                  </a:lnTo>
                  <a:lnTo>
                    <a:pt x="193611" y="20154"/>
                  </a:lnTo>
                  <a:lnTo>
                    <a:pt x="193751" y="20193"/>
                  </a:lnTo>
                  <a:lnTo>
                    <a:pt x="193967" y="20320"/>
                  </a:lnTo>
                  <a:lnTo>
                    <a:pt x="193725" y="20218"/>
                  </a:lnTo>
                  <a:lnTo>
                    <a:pt x="193598" y="20574"/>
                  </a:lnTo>
                  <a:lnTo>
                    <a:pt x="193484" y="20408"/>
                  </a:lnTo>
                  <a:lnTo>
                    <a:pt x="193332" y="20637"/>
                  </a:lnTo>
                  <a:lnTo>
                    <a:pt x="194322" y="20688"/>
                  </a:lnTo>
                  <a:lnTo>
                    <a:pt x="194195" y="20574"/>
                  </a:lnTo>
                  <a:lnTo>
                    <a:pt x="194132" y="20421"/>
                  </a:lnTo>
                  <a:lnTo>
                    <a:pt x="194081" y="20193"/>
                  </a:lnTo>
                  <a:lnTo>
                    <a:pt x="193840" y="19392"/>
                  </a:lnTo>
                  <a:lnTo>
                    <a:pt x="193738" y="18999"/>
                  </a:lnTo>
                  <a:lnTo>
                    <a:pt x="193865" y="19418"/>
                  </a:lnTo>
                  <a:lnTo>
                    <a:pt x="194081" y="20193"/>
                  </a:lnTo>
                  <a:lnTo>
                    <a:pt x="194195" y="20447"/>
                  </a:lnTo>
                  <a:lnTo>
                    <a:pt x="194195" y="20574"/>
                  </a:lnTo>
                  <a:lnTo>
                    <a:pt x="194322" y="20688"/>
                  </a:lnTo>
                  <a:lnTo>
                    <a:pt x="194525" y="20713"/>
                  </a:lnTo>
                  <a:lnTo>
                    <a:pt x="194652" y="20802"/>
                  </a:lnTo>
                  <a:lnTo>
                    <a:pt x="194716" y="20675"/>
                  </a:lnTo>
                  <a:lnTo>
                    <a:pt x="195084" y="20650"/>
                  </a:lnTo>
                  <a:lnTo>
                    <a:pt x="194957" y="20612"/>
                  </a:lnTo>
                  <a:lnTo>
                    <a:pt x="194805" y="20485"/>
                  </a:lnTo>
                  <a:lnTo>
                    <a:pt x="194665" y="20332"/>
                  </a:lnTo>
                  <a:lnTo>
                    <a:pt x="193992" y="19367"/>
                  </a:lnTo>
                  <a:lnTo>
                    <a:pt x="194818" y="20472"/>
                  </a:lnTo>
                  <a:lnTo>
                    <a:pt x="194957" y="20193"/>
                  </a:lnTo>
                  <a:lnTo>
                    <a:pt x="195084" y="20599"/>
                  </a:lnTo>
                  <a:lnTo>
                    <a:pt x="195211" y="20574"/>
                  </a:lnTo>
                  <a:lnTo>
                    <a:pt x="195351" y="20624"/>
                  </a:lnTo>
                  <a:lnTo>
                    <a:pt x="195224" y="20637"/>
                  </a:lnTo>
                  <a:lnTo>
                    <a:pt x="195224" y="21018"/>
                  </a:lnTo>
                  <a:lnTo>
                    <a:pt x="195414" y="20967"/>
                  </a:lnTo>
                  <a:lnTo>
                    <a:pt x="195287" y="21196"/>
                  </a:lnTo>
                  <a:lnTo>
                    <a:pt x="195453" y="21082"/>
                  </a:lnTo>
                  <a:lnTo>
                    <a:pt x="195249" y="21272"/>
                  </a:lnTo>
                  <a:lnTo>
                    <a:pt x="195160" y="21437"/>
                  </a:lnTo>
                  <a:lnTo>
                    <a:pt x="195287" y="21564"/>
                  </a:lnTo>
                  <a:lnTo>
                    <a:pt x="195453" y="21475"/>
                  </a:lnTo>
                  <a:lnTo>
                    <a:pt x="195376" y="21602"/>
                  </a:lnTo>
                  <a:lnTo>
                    <a:pt x="195529" y="21577"/>
                  </a:lnTo>
                  <a:lnTo>
                    <a:pt x="195732" y="21628"/>
                  </a:lnTo>
                  <a:lnTo>
                    <a:pt x="195897" y="21463"/>
                  </a:lnTo>
                  <a:lnTo>
                    <a:pt x="195783" y="21640"/>
                  </a:lnTo>
                  <a:lnTo>
                    <a:pt x="195694" y="21907"/>
                  </a:lnTo>
                  <a:lnTo>
                    <a:pt x="196278" y="21983"/>
                  </a:lnTo>
                  <a:lnTo>
                    <a:pt x="196278" y="21196"/>
                  </a:lnTo>
                  <a:lnTo>
                    <a:pt x="196024" y="21424"/>
                  </a:lnTo>
                  <a:lnTo>
                    <a:pt x="196380" y="21069"/>
                  </a:lnTo>
                  <a:lnTo>
                    <a:pt x="196253" y="21082"/>
                  </a:lnTo>
                  <a:lnTo>
                    <a:pt x="196557" y="20878"/>
                  </a:lnTo>
                  <a:lnTo>
                    <a:pt x="196684" y="20828"/>
                  </a:lnTo>
                  <a:lnTo>
                    <a:pt x="196723" y="20701"/>
                  </a:lnTo>
                  <a:lnTo>
                    <a:pt x="196443" y="20891"/>
                  </a:lnTo>
                  <a:lnTo>
                    <a:pt x="196583" y="20777"/>
                  </a:lnTo>
                  <a:lnTo>
                    <a:pt x="196316" y="20942"/>
                  </a:lnTo>
                  <a:lnTo>
                    <a:pt x="196164" y="21018"/>
                  </a:lnTo>
                  <a:lnTo>
                    <a:pt x="196024" y="21183"/>
                  </a:lnTo>
                  <a:lnTo>
                    <a:pt x="196151" y="21082"/>
                  </a:lnTo>
                  <a:lnTo>
                    <a:pt x="195935" y="21082"/>
                  </a:lnTo>
                  <a:lnTo>
                    <a:pt x="196176" y="20993"/>
                  </a:lnTo>
                  <a:lnTo>
                    <a:pt x="196342" y="20904"/>
                  </a:lnTo>
                  <a:lnTo>
                    <a:pt x="196659" y="20574"/>
                  </a:lnTo>
                  <a:lnTo>
                    <a:pt x="195757" y="20878"/>
                  </a:lnTo>
                  <a:lnTo>
                    <a:pt x="195757" y="21145"/>
                  </a:lnTo>
                  <a:lnTo>
                    <a:pt x="195592" y="21209"/>
                  </a:lnTo>
                  <a:lnTo>
                    <a:pt x="195757" y="21145"/>
                  </a:lnTo>
                  <a:lnTo>
                    <a:pt x="195757" y="20878"/>
                  </a:lnTo>
                  <a:lnTo>
                    <a:pt x="196596" y="20574"/>
                  </a:lnTo>
                  <a:lnTo>
                    <a:pt x="196684" y="20447"/>
                  </a:lnTo>
                  <a:lnTo>
                    <a:pt x="196557" y="19723"/>
                  </a:lnTo>
                  <a:lnTo>
                    <a:pt x="196684" y="20269"/>
                  </a:lnTo>
                  <a:lnTo>
                    <a:pt x="196710" y="18580"/>
                  </a:lnTo>
                  <a:lnTo>
                    <a:pt x="196735" y="20485"/>
                  </a:lnTo>
                  <a:lnTo>
                    <a:pt x="196875" y="20485"/>
                  </a:lnTo>
                  <a:lnTo>
                    <a:pt x="197167" y="20320"/>
                  </a:lnTo>
                  <a:lnTo>
                    <a:pt x="197002" y="20447"/>
                  </a:lnTo>
                  <a:lnTo>
                    <a:pt x="197370" y="20320"/>
                  </a:lnTo>
                  <a:lnTo>
                    <a:pt x="197421" y="18465"/>
                  </a:lnTo>
                  <a:lnTo>
                    <a:pt x="197319" y="18846"/>
                  </a:lnTo>
                  <a:lnTo>
                    <a:pt x="197192" y="20002"/>
                  </a:lnTo>
                  <a:lnTo>
                    <a:pt x="197256" y="19050"/>
                  </a:lnTo>
                  <a:lnTo>
                    <a:pt x="197294" y="18923"/>
                  </a:lnTo>
                  <a:lnTo>
                    <a:pt x="197421" y="18465"/>
                  </a:lnTo>
                  <a:lnTo>
                    <a:pt x="197269" y="18478"/>
                  </a:lnTo>
                  <a:lnTo>
                    <a:pt x="197523" y="17995"/>
                  </a:lnTo>
                  <a:lnTo>
                    <a:pt x="197523" y="3505"/>
                  </a:lnTo>
                  <a:lnTo>
                    <a:pt x="197459" y="5334"/>
                  </a:lnTo>
                  <a:lnTo>
                    <a:pt x="196977" y="5346"/>
                  </a:lnTo>
                  <a:lnTo>
                    <a:pt x="196977" y="18529"/>
                  </a:lnTo>
                  <a:lnTo>
                    <a:pt x="196964" y="18376"/>
                  </a:lnTo>
                  <a:lnTo>
                    <a:pt x="196977" y="18529"/>
                  </a:lnTo>
                  <a:lnTo>
                    <a:pt x="196977" y="5346"/>
                  </a:lnTo>
                  <a:lnTo>
                    <a:pt x="196507" y="5346"/>
                  </a:lnTo>
                  <a:lnTo>
                    <a:pt x="196507" y="19494"/>
                  </a:lnTo>
                  <a:lnTo>
                    <a:pt x="196456" y="19278"/>
                  </a:lnTo>
                  <a:lnTo>
                    <a:pt x="196456" y="20574"/>
                  </a:lnTo>
                  <a:lnTo>
                    <a:pt x="195770" y="20701"/>
                  </a:lnTo>
                  <a:lnTo>
                    <a:pt x="195567" y="20701"/>
                  </a:lnTo>
                  <a:lnTo>
                    <a:pt x="196456" y="20574"/>
                  </a:lnTo>
                  <a:lnTo>
                    <a:pt x="195567" y="20612"/>
                  </a:lnTo>
                  <a:lnTo>
                    <a:pt x="196100" y="20574"/>
                  </a:lnTo>
                  <a:lnTo>
                    <a:pt x="196456" y="20574"/>
                  </a:lnTo>
                  <a:lnTo>
                    <a:pt x="196456" y="19278"/>
                  </a:lnTo>
                  <a:lnTo>
                    <a:pt x="196316" y="18643"/>
                  </a:lnTo>
                  <a:lnTo>
                    <a:pt x="196481" y="18618"/>
                  </a:lnTo>
                  <a:lnTo>
                    <a:pt x="196443" y="19177"/>
                  </a:lnTo>
                  <a:lnTo>
                    <a:pt x="196507" y="19494"/>
                  </a:lnTo>
                  <a:lnTo>
                    <a:pt x="196507" y="5346"/>
                  </a:lnTo>
                  <a:lnTo>
                    <a:pt x="196329" y="5346"/>
                  </a:lnTo>
                  <a:lnTo>
                    <a:pt x="196329" y="18249"/>
                  </a:lnTo>
                  <a:lnTo>
                    <a:pt x="196138" y="18224"/>
                  </a:lnTo>
                  <a:lnTo>
                    <a:pt x="196138" y="18669"/>
                  </a:lnTo>
                  <a:lnTo>
                    <a:pt x="196062" y="19177"/>
                  </a:lnTo>
                  <a:lnTo>
                    <a:pt x="196151" y="19558"/>
                  </a:lnTo>
                  <a:lnTo>
                    <a:pt x="196189" y="19685"/>
                  </a:lnTo>
                  <a:lnTo>
                    <a:pt x="196113" y="19558"/>
                  </a:lnTo>
                  <a:lnTo>
                    <a:pt x="195859" y="18707"/>
                  </a:lnTo>
                  <a:lnTo>
                    <a:pt x="195643" y="18770"/>
                  </a:lnTo>
                  <a:lnTo>
                    <a:pt x="195529" y="19050"/>
                  </a:lnTo>
                  <a:lnTo>
                    <a:pt x="195440" y="18796"/>
                  </a:lnTo>
                  <a:lnTo>
                    <a:pt x="194094" y="18999"/>
                  </a:lnTo>
                  <a:lnTo>
                    <a:pt x="194183" y="19177"/>
                  </a:lnTo>
                  <a:lnTo>
                    <a:pt x="194056" y="18999"/>
                  </a:lnTo>
                  <a:lnTo>
                    <a:pt x="193929" y="18669"/>
                  </a:lnTo>
                  <a:lnTo>
                    <a:pt x="194094" y="18999"/>
                  </a:lnTo>
                  <a:lnTo>
                    <a:pt x="195326" y="18796"/>
                  </a:lnTo>
                  <a:lnTo>
                    <a:pt x="195224" y="18465"/>
                  </a:lnTo>
                  <a:lnTo>
                    <a:pt x="195389" y="18783"/>
                  </a:lnTo>
                  <a:lnTo>
                    <a:pt x="195262" y="18389"/>
                  </a:lnTo>
                  <a:lnTo>
                    <a:pt x="195148" y="18262"/>
                  </a:lnTo>
                  <a:lnTo>
                    <a:pt x="195021" y="18046"/>
                  </a:lnTo>
                  <a:lnTo>
                    <a:pt x="194170" y="17907"/>
                  </a:lnTo>
                  <a:lnTo>
                    <a:pt x="194271" y="18034"/>
                  </a:lnTo>
                  <a:lnTo>
                    <a:pt x="193840" y="17907"/>
                  </a:lnTo>
                  <a:lnTo>
                    <a:pt x="194195" y="18008"/>
                  </a:lnTo>
                  <a:lnTo>
                    <a:pt x="195021" y="18046"/>
                  </a:lnTo>
                  <a:lnTo>
                    <a:pt x="194983" y="17919"/>
                  </a:lnTo>
                  <a:lnTo>
                    <a:pt x="195110" y="17983"/>
                  </a:lnTo>
                  <a:lnTo>
                    <a:pt x="194589" y="16662"/>
                  </a:lnTo>
                  <a:lnTo>
                    <a:pt x="194525" y="16891"/>
                  </a:lnTo>
                  <a:lnTo>
                    <a:pt x="194754" y="17399"/>
                  </a:lnTo>
                  <a:lnTo>
                    <a:pt x="194500" y="16840"/>
                  </a:lnTo>
                  <a:lnTo>
                    <a:pt x="194437" y="16967"/>
                  </a:lnTo>
                  <a:lnTo>
                    <a:pt x="194348" y="16510"/>
                  </a:lnTo>
                  <a:lnTo>
                    <a:pt x="194157" y="16078"/>
                  </a:lnTo>
                  <a:lnTo>
                    <a:pt x="194221" y="17399"/>
                  </a:lnTo>
                  <a:lnTo>
                    <a:pt x="194221" y="17805"/>
                  </a:lnTo>
                  <a:lnTo>
                    <a:pt x="193560" y="17538"/>
                  </a:lnTo>
                  <a:lnTo>
                    <a:pt x="193560" y="17907"/>
                  </a:lnTo>
                  <a:lnTo>
                    <a:pt x="193560" y="17538"/>
                  </a:lnTo>
                  <a:lnTo>
                    <a:pt x="193332" y="17424"/>
                  </a:lnTo>
                  <a:lnTo>
                    <a:pt x="193319" y="18034"/>
                  </a:lnTo>
                  <a:lnTo>
                    <a:pt x="193179" y="18034"/>
                  </a:lnTo>
                  <a:lnTo>
                    <a:pt x="193319" y="18034"/>
                  </a:lnTo>
                  <a:lnTo>
                    <a:pt x="193205" y="17373"/>
                  </a:lnTo>
                  <a:lnTo>
                    <a:pt x="192900" y="17246"/>
                  </a:lnTo>
                  <a:lnTo>
                    <a:pt x="192900" y="17907"/>
                  </a:lnTo>
                  <a:lnTo>
                    <a:pt x="192836" y="17221"/>
                  </a:lnTo>
                  <a:lnTo>
                    <a:pt x="192747" y="16979"/>
                  </a:lnTo>
                  <a:lnTo>
                    <a:pt x="192722" y="16662"/>
                  </a:lnTo>
                  <a:lnTo>
                    <a:pt x="192760" y="16256"/>
                  </a:lnTo>
                  <a:lnTo>
                    <a:pt x="192824" y="16751"/>
                  </a:lnTo>
                  <a:lnTo>
                    <a:pt x="193230" y="17208"/>
                  </a:lnTo>
                  <a:lnTo>
                    <a:pt x="192798" y="16738"/>
                  </a:lnTo>
                  <a:lnTo>
                    <a:pt x="192849" y="17018"/>
                  </a:lnTo>
                  <a:lnTo>
                    <a:pt x="192887" y="17208"/>
                  </a:lnTo>
                  <a:lnTo>
                    <a:pt x="193205" y="17373"/>
                  </a:lnTo>
                  <a:lnTo>
                    <a:pt x="193370" y="17437"/>
                  </a:lnTo>
                  <a:lnTo>
                    <a:pt x="193560" y="17526"/>
                  </a:lnTo>
                  <a:lnTo>
                    <a:pt x="194144" y="17780"/>
                  </a:lnTo>
                  <a:lnTo>
                    <a:pt x="193814" y="16383"/>
                  </a:lnTo>
                  <a:lnTo>
                    <a:pt x="194119" y="17653"/>
                  </a:lnTo>
                  <a:lnTo>
                    <a:pt x="194221" y="17805"/>
                  </a:lnTo>
                  <a:lnTo>
                    <a:pt x="194221" y="17399"/>
                  </a:lnTo>
                  <a:lnTo>
                    <a:pt x="194094" y="15951"/>
                  </a:lnTo>
                  <a:lnTo>
                    <a:pt x="194157" y="16078"/>
                  </a:lnTo>
                  <a:lnTo>
                    <a:pt x="194132" y="15494"/>
                  </a:lnTo>
                  <a:lnTo>
                    <a:pt x="194183" y="16129"/>
                  </a:lnTo>
                  <a:lnTo>
                    <a:pt x="194348" y="16510"/>
                  </a:lnTo>
                  <a:lnTo>
                    <a:pt x="194500" y="16840"/>
                  </a:lnTo>
                  <a:lnTo>
                    <a:pt x="194373" y="16129"/>
                  </a:lnTo>
                  <a:lnTo>
                    <a:pt x="194589" y="16662"/>
                  </a:lnTo>
                  <a:lnTo>
                    <a:pt x="194665" y="16510"/>
                  </a:lnTo>
                  <a:lnTo>
                    <a:pt x="195072" y="17780"/>
                  </a:lnTo>
                  <a:lnTo>
                    <a:pt x="195173" y="18008"/>
                  </a:lnTo>
                  <a:lnTo>
                    <a:pt x="195338" y="18110"/>
                  </a:lnTo>
                  <a:lnTo>
                    <a:pt x="195160" y="18072"/>
                  </a:lnTo>
                  <a:lnTo>
                    <a:pt x="195237" y="18288"/>
                  </a:lnTo>
                  <a:lnTo>
                    <a:pt x="195427" y="18783"/>
                  </a:lnTo>
                  <a:lnTo>
                    <a:pt x="195465" y="18300"/>
                  </a:lnTo>
                  <a:lnTo>
                    <a:pt x="195414" y="18122"/>
                  </a:lnTo>
                  <a:lnTo>
                    <a:pt x="195033" y="16510"/>
                  </a:lnTo>
                  <a:lnTo>
                    <a:pt x="195402" y="17843"/>
                  </a:lnTo>
                  <a:lnTo>
                    <a:pt x="195516" y="18072"/>
                  </a:lnTo>
                  <a:lnTo>
                    <a:pt x="195681" y="18110"/>
                  </a:lnTo>
                  <a:lnTo>
                    <a:pt x="195453" y="18059"/>
                  </a:lnTo>
                  <a:lnTo>
                    <a:pt x="195516" y="18300"/>
                  </a:lnTo>
                  <a:lnTo>
                    <a:pt x="195643" y="18745"/>
                  </a:lnTo>
                  <a:lnTo>
                    <a:pt x="195745" y="18313"/>
                  </a:lnTo>
                  <a:lnTo>
                    <a:pt x="195859" y="18707"/>
                  </a:lnTo>
                  <a:lnTo>
                    <a:pt x="195935" y="18326"/>
                  </a:lnTo>
                  <a:lnTo>
                    <a:pt x="195872" y="18186"/>
                  </a:lnTo>
                  <a:lnTo>
                    <a:pt x="196024" y="18186"/>
                  </a:lnTo>
                  <a:lnTo>
                    <a:pt x="195681" y="15748"/>
                  </a:lnTo>
                  <a:lnTo>
                    <a:pt x="196176" y="17983"/>
                  </a:lnTo>
                  <a:lnTo>
                    <a:pt x="196303" y="18237"/>
                  </a:lnTo>
                  <a:lnTo>
                    <a:pt x="196329" y="5346"/>
                  </a:lnTo>
                  <a:lnTo>
                    <a:pt x="196011" y="5346"/>
                  </a:lnTo>
                  <a:lnTo>
                    <a:pt x="196011" y="9144"/>
                  </a:lnTo>
                  <a:lnTo>
                    <a:pt x="195897" y="9906"/>
                  </a:lnTo>
                  <a:lnTo>
                    <a:pt x="195935" y="9245"/>
                  </a:lnTo>
                  <a:lnTo>
                    <a:pt x="195834" y="9385"/>
                  </a:lnTo>
                  <a:lnTo>
                    <a:pt x="195935" y="9169"/>
                  </a:lnTo>
                  <a:lnTo>
                    <a:pt x="196011" y="5346"/>
                  </a:lnTo>
                  <a:lnTo>
                    <a:pt x="195846" y="5346"/>
                  </a:lnTo>
                  <a:lnTo>
                    <a:pt x="197459" y="5334"/>
                  </a:lnTo>
                  <a:lnTo>
                    <a:pt x="197459" y="3517"/>
                  </a:lnTo>
                  <a:lnTo>
                    <a:pt x="196824" y="3708"/>
                  </a:lnTo>
                  <a:lnTo>
                    <a:pt x="196837" y="3556"/>
                  </a:lnTo>
                  <a:lnTo>
                    <a:pt x="197586" y="3162"/>
                  </a:lnTo>
                  <a:lnTo>
                    <a:pt x="195694" y="2413"/>
                  </a:lnTo>
                  <a:lnTo>
                    <a:pt x="195529" y="2413"/>
                  </a:lnTo>
                  <a:lnTo>
                    <a:pt x="195529" y="9144"/>
                  </a:lnTo>
                  <a:lnTo>
                    <a:pt x="195465" y="9918"/>
                  </a:lnTo>
                  <a:lnTo>
                    <a:pt x="195414" y="10515"/>
                  </a:lnTo>
                  <a:lnTo>
                    <a:pt x="195376" y="10909"/>
                  </a:lnTo>
                  <a:lnTo>
                    <a:pt x="195338" y="11455"/>
                  </a:lnTo>
                  <a:lnTo>
                    <a:pt x="195249" y="12446"/>
                  </a:lnTo>
                  <a:lnTo>
                    <a:pt x="195211" y="11430"/>
                  </a:lnTo>
                  <a:lnTo>
                    <a:pt x="195338" y="11455"/>
                  </a:lnTo>
                  <a:lnTo>
                    <a:pt x="195338" y="10922"/>
                  </a:lnTo>
                  <a:lnTo>
                    <a:pt x="195414" y="10515"/>
                  </a:lnTo>
                  <a:lnTo>
                    <a:pt x="195414" y="10007"/>
                  </a:lnTo>
                  <a:lnTo>
                    <a:pt x="195529" y="9144"/>
                  </a:lnTo>
                  <a:lnTo>
                    <a:pt x="195529" y="2413"/>
                  </a:lnTo>
                  <a:lnTo>
                    <a:pt x="195414" y="5588"/>
                  </a:lnTo>
                  <a:lnTo>
                    <a:pt x="195338" y="9779"/>
                  </a:lnTo>
                  <a:lnTo>
                    <a:pt x="195211" y="10287"/>
                  </a:lnTo>
                  <a:lnTo>
                    <a:pt x="195110" y="10528"/>
                  </a:lnTo>
                  <a:lnTo>
                    <a:pt x="195186" y="10274"/>
                  </a:lnTo>
                  <a:lnTo>
                    <a:pt x="195338" y="9779"/>
                  </a:lnTo>
                  <a:lnTo>
                    <a:pt x="195338" y="5638"/>
                  </a:lnTo>
                  <a:lnTo>
                    <a:pt x="195199" y="5715"/>
                  </a:lnTo>
                  <a:lnTo>
                    <a:pt x="194995" y="5803"/>
                  </a:lnTo>
                  <a:lnTo>
                    <a:pt x="194995" y="10922"/>
                  </a:lnTo>
                  <a:lnTo>
                    <a:pt x="194919" y="11176"/>
                  </a:lnTo>
                  <a:lnTo>
                    <a:pt x="194894" y="10985"/>
                  </a:lnTo>
                  <a:lnTo>
                    <a:pt x="194995" y="5803"/>
                  </a:lnTo>
                  <a:lnTo>
                    <a:pt x="194805" y="5880"/>
                  </a:lnTo>
                  <a:lnTo>
                    <a:pt x="194805" y="10515"/>
                  </a:lnTo>
                  <a:lnTo>
                    <a:pt x="194691" y="10033"/>
                  </a:lnTo>
                  <a:lnTo>
                    <a:pt x="194424" y="8343"/>
                  </a:lnTo>
                  <a:lnTo>
                    <a:pt x="194398" y="8483"/>
                  </a:lnTo>
                  <a:lnTo>
                    <a:pt x="194398" y="8305"/>
                  </a:lnTo>
                  <a:lnTo>
                    <a:pt x="194614" y="7251"/>
                  </a:lnTo>
                  <a:lnTo>
                    <a:pt x="194500" y="8763"/>
                  </a:lnTo>
                  <a:lnTo>
                    <a:pt x="194754" y="10058"/>
                  </a:lnTo>
                  <a:lnTo>
                    <a:pt x="194805" y="10515"/>
                  </a:lnTo>
                  <a:lnTo>
                    <a:pt x="194805" y="5880"/>
                  </a:lnTo>
                  <a:lnTo>
                    <a:pt x="194564" y="5969"/>
                  </a:lnTo>
                  <a:lnTo>
                    <a:pt x="195414" y="5588"/>
                  </a:lnTo>
                  <a:lnTo>
                    <a:pt x="195414" y="2413"/>
                  </a:lnTo>
                  <a:lnTo>
                    <a:pt x="194487" y="2413"/>
                  </a:lnTo>
                  <a:lnTo>
                    <a:pt x="194487" y="4610"/>
                  </a:lnTo>
                  <a:lnTo>
                    <a:pt x="194386" y="4800"/>
                  </a:lnTo>
                  <a:lnTo>
                    <a:pt x="194411" y="4635"/>
                  </a:lnTo>
                  <a:lnTo>
                    <a:pt x="194487" y="2413"/>
                  </a:lnTo>
                  <a:lnTo>
                    <a:pt x="194030" y="2413"/>
                  </a:lnTo>
                  <a:lnTo>
                    <a:pt x="194030" y="5207"/>
                  </a:lnTo>
                  <a:lnTo>
                    <a:pt x="193967" y="6350"/>
                  </a:lnTo>
                  <a:lnTo>
                    <a:pt x="193954" y="5969"/>
                  </a:lnTo>
                  <a:lnTo>
                    <a:pt x="193865" y="5461"/>
                  </a:lnTo>
                  <a:lnTo>
                    <a:pt x="194030" y="5207"/>
                  </a:lnTo>
                  <a:lnTo>
                    <a:pt x="194030" y="2413"/>
                  </a:lnTo>
                  <a:lnTo>
                    <a:pt x="193713" y="2413"/>
                  </a:lnTo>
                  <a:lnTo>
                    <a:pt x="193814" y="1143"/>
                  </a:lnTo>
                  <a:lnTo>
                    <a:pt x="193700" y="2425"/>
                  </a:lnTo>
                  <a:lnTo>
                    <a:pt x="193611" y="4965"/>
                  </a:lnTo>
                  <a:lnTo>
                    <a:pt x="193408" y="4584"/>
                  </a:lnTo>
                  <a:lnTo>
                    <a:pt x="193522" y="4800"/>
                  </a:lnTo>
                  <a:lnTo>
                    <a:pt x="193700" y="2425"/>
                  </a:lnTo>
                  <a:lnTo>
                    <a:pt x="193700" y="1206"/>
                  </a:lnTo>
                  <a:lnTo>
                    <a:pt x="193357" y="1358"/>
                  </a:lnTo>
                  <a:lnTo>
                    <a:pt x="193357" y="17373"/>
                  </a:lnTo>
                  <a:lnTo>
                    <a:pt x="193357" y="1358"/>
                  </a:lnTo>
                  <a:lnTo>
                    <a:pt x="193040" y="1498"/>
                  </a:lnTo>
                  <a:lnTo>
                    <a:pt x="193040" y="5219"/>
                  </a:lnTo>
                  <a:lnTo>
                    <a:pt x="192874" y="5283"/>
                  </a:lnTo>
                  <a:lnTo>
                    <a:pt x="192874" y="16256"/>
                  </a:lnTo>
                  <a:lnTo>
                    <a:pt x="192747" y="16179"/>
                  </a:lnTo>
                  <a:lnTo>
                    <a:pt x="192671" y="14605"/>
                  </a:lnTo>
                  <a:lnTo>
                    <a:pt x="192608" y="12598"/>
                  </a:lnTo>
                  <a:lnTo>
                    <a:pt x="192608" y="19710"/>
                  </a:lnTo>
                  <a:lnTo>
                    <a:pt x="191922" y="19418"/>
                  </a:lnTo>
                  <a:lnTo>
                    <a:pt x="192074" y="19558"/>
                  </a:lnTo>
                  <a:lnTo>
                    <a:pt x="192049" y="21082"/>
                  </a:lnTo>
                  <a:lnTo>
                    <a:pt x="191452" y="20942"/>
                  </a:lnTo>
                  <a:lnTo>
                    <a:pt x="191452" y="22999"/>
                  </a:lnTo>
                  <a:lnTo>
                    <a:pt x="191452" y="20942"/>
                  </a:lnTo>
                  <a:lnTo>
                    <a:pt x="190220" y="20637"/>
                  </a:lnTo>
                  <a:lnTo>
                    <a:pt x="190373" y="22987"/>
                  </a:lnTo>
                  <a:lnTo>
                    <a:pt x="190563" y="22834"/>
                  </a:lnTo>
                  <a:lnTo>
                    <a:pt x="190461" y="24307"/>
                  </a:lnTo>
                  <a:lnTo>
                    <a:pt x="190588" y="26200"/>
                  </a:lnTo>
                  <a:lnTo>
                    <a:pt x="190715" y="26098"/>
                  </a:lnTo>
                  <a:lnTo>
                    <a:pt x="190842" y="24638"/>
                  </a:lnTo>
                  <a:lnTo>
                    <a:pt x="190779" y="26047"/>
                  </a:lnTo>
                  <a:lnTo>
                    <a:pt x="190728" y="27101"/>
                  </a:lnTo>
                  <a:lnTo>
                    <a:pt x="190652" y="27305"/>
                  </a:lnTo>
                  <a:lnTo>
                    <a:pt x="190627" y="27127"/>
                  </a:lnTo>
                  <a:lnTo>
                    <a:pt x="190525" y="26543"/>
                  </a:lnTo>
                  <a:lnTo>
                    <a:pt x="190461" y="26314"/>
                  </a:lnTo>
                  <a:lnTo>
                    <a:pt x="190449" y="27178"/>
                  </a:lnTo>
                  <a:lnTo>
                    <a:pt x="190436" y="29197"/>
                  </a:lnTo>
                  <a:lnTo>
                    <a:pt x="190271" y="29337"/>
                  </a:lnTo>
                  <a:lnTo>
                    <a:pt x="190055" y="29337"/>
                  </a:lnTo>
                  <a:lnTo>
                    <a:pt x="190284" y="29298"/>
                  </a:lnTo>
                  <a:lnTo>
                    <a:pt x="190436" y="29197"/>
                  </a:lnTo>
                  <a:lnTo>
                    <a:pt x="190436" y="27101"/>
                  </a:lnTo>
                  <a:lnTo>
                    <a:pt x="190334" y="26416"/>
                  </a:lnTo>
                  <a:lnTo>
                    <a:pt x="190411" y="26174"/>
                  </a:lnTo>
                  <a:lnTo>
                    <a:pt x="190461" y="26314"/>
                  </a:lnTo>
                  <a:lnTo>
                    <a:pt x="190449" y="25781"/>
                  </a:lnTo>
                  <a:lnTo>
                    <a:pt x="190512" y="26263"/>
                  </a:lnTo>
                  <a:lnTo>
                    <a:pt x="190449" y="24003"/>
                  </a:lnTo>
                  <a:lnTo>
                    <a:pt x="190373" y="22987"/>
                  </a:lnTo>
                  <a:lnTo>
                    <a:pt x="190207" y="20637"/>
                  </a:lnTo>
                  <a:lnTo>
                    <a:pt x="190207" y="23126"/>
                  </a:lnTo>
                  <a:lnTo>
                    <a:pt x="190106" y="24384"/>
                  </a:lnTo>
                  <a:lnTo>
                    <a:pt x="190106" y="25019"/>
                  </a:lnTo>
                  <a:lnTo>
                    <a:pt x="189941" y="24511"/>
                  </a:lnTo>
                  <a:lnTo>
                    <a:pt x="190068" y="24866"/>
                  </a:lnTo>
                  <a:lnTo>
                    <a:pt x="190106" y="25019"/>
                  </a:lnTo>
                  <a:lnTo>
                    <a:pt x="190106" y="24384"/>
                  </a:lnTo>
                  <a:lnTo>
                    <a:pt x="190042" y="23749"/>
                  </a:lnTo>
                  <a:lnTo>
                    <a:pt x="190017" y="23495"/>
                  </a:lnTo>
                  <a:lnTo>
                    <a:pt x="189953" y="23329"/>
                  </a:lnTo>
                  <a:lnTo>
                    <a:pt x="189877" y="23495"/>
                  </a:lnTo>
                  <a:lnTo>
                    <a:pt x="189903" y="23749"/>
                  </a:lnTo>
                  <a:lnTo>
                    <a:pt x="189801" y="23469"/>
                  </a:lnTo>
                  <a:lnTo>
                    <a:pt x="189687" y="23761"/>
                  </a:lnTo>
                  <a:lnTo>
                    <a:pt x="189636" y="37020"/>
                  </a:lnTo>
                  <a:lnTo>
                    <a:pt x="189458" y="36423"/>
                  </a:lnTo>
                  <a:lnTo>
                    <a:pt x="189420" y="37401"/>
                  </a:lnTo>
                  <a:lnTo>
                    <a:pt x="189382" y="36703"/>
                  </a:lnTo>
                  <a:lnTo>
                    <a:pt x="189369" y="36449"/>
                  </a:lnTo>
                  <a:lnTo>
                    <a:pt x="189344" y="36068"/>
                  </a:lnTo>
                  <a:lnTo>
                    <a:pt x="189458" y="36423"/>
                  </a:lnTo>
                  <a:lnTo>
                    <a:pt x="189471" y="36068"/>
                  </a:lnTo>
                  <a:lnTo>
                    <a:pt x="189344" y="35725"/>
                  </a:lnTo>
                  <a:lnTo>
                    <a:pt x="189242" y="35941"/>
                  </a:lnTo>
                  <a:lnTo>
                    <a:pt x="189141" y="35140"/>
                  </a:lnTo>
                  <a:lnTo>
                    <a:pt x="188925" y="34531"/>
                  </a:lnTo>
                  <a:lnTo>
                    <a:pt x="188836" y="34671"/>
                  </a:lnTo>
                  <a:lnTo>
                    <a:pt x="188887" y="34417"/>
                  </a:lnTo>
                  <a:lnTo>
                    <a:pt x="189141" y="34163"/>
                  </a:lnTo>
                  <a:lnTo>
                    <a:pt x="189026" y="34798"/>
                  </a:lnTo>
                  <a:lnTo>
                    <a:pt x="189141" y="35140"/>
                  </a:lnTo>
                  <a:lnTo>
                    <a:pt x="189344" y="35725"/>
                  </a:lnTo>
                  <a:lnTo>
                    <a:pt x="189572" y="35242"/>
                  </a:lnTo>
                  <a:lnTo>
                    <a:pt x="189471" y="36068"/>
                  </a:lnTo>
                  <a:lnTo>
                    <a:pt x="189598" y="36423"/>
                  </a:lnTo>
                  <a:lnTo>
                    <a:pt x="189509" y="36576"/>
                  </a:lnTo>
                  <a:lnTo>
                    <a:pt x="189636" y="37020"/>
                  </a:lnTo>
                  <a:lnTo>
                    <a:pt x="189636" y="23698"/>
                  </a:lnTo>
                  <a:lnTo>
                    <a:pt x="189598" y="23495"/>
                  </a:lnTo>
                  <a:lnTo>
                    <a:pt x="189763" y="23495"/>
                  </a:lnTo>
                  <a:lnTo>
                    <a:pt x="189738" y="23241"/>
                  </a:lnTo>
                  <a:lnTo>
                    <a:pt x="189674" y="22860"/>
                  </a:lnTo>
                  <a:lnTo>
                    <a:pt x="189572" y="22225"/>
                  </a:lnTo>
                  <a:lnTo>
                    <a:pt x="189674" y="22834"/>
                  </a:lnTo>
                  <a:lnTo>
                    <a:pt x="189801" y="23469"/>
                  </a:lnTo>
                  <a:lnTo>
                    <a:pt x="189687" y="22301"/>
                  </a:lnTo>
                  <a:lnTo>
                    <a:pt x="189598" y="21971"/>
                  </a:lnTo>
                  <a:lnTo>
                    <a:pt x="189687" y="22301"/>
                  </a:lnTo>
                  <a:lnTo>
                    <a:pt x="189801" y="22758"/>
                  </a:lnTo>
                  <a:lnTo>
                    <a:pt x="189953" y="23329"/>
                  </a:lnTo>
                  <a:lnTo>
                    <a:pt x="189852" y="22199"/>
                  </a:lnTo>
                  <a:lnTo>
                    <a:pt x="190004" y="23291"/>
                  </a:lnTo>
                  <a:lnTo>
                    <a:pt x="190207" y="23126"/>
                  </a:lnTo>
                  <a:lnTo>
                    <a:pt x="190207" y="20637"/>
                  </a:lnTo>
                  <a:lnTo>
                    <a:pt x="190169" y="20142"/>
                  </a:lnTo>
                  <a:lnTo>
                    <a:pt x="190068" y="19951"/>
                  </a:lnTo>
                  <a:lnTo>
                    <a:pt x="189865" y="19113"/>
                  </a:lnTo>
                  <a:lnTo>
                    <a:pt x="189865" y="20472"/>
                  </a:lnTo>
                  <a:lnTo>
                    <a:pt x="189687" y="20218"/>
                  </a:lnTo>
                  <a:lnTo>
                    <a:pt x="189738" y="20789"/>
                  </a:lnTo>
                  <a:lnTo>
                    <a:pt x="189623" y="20142"/>
                  </a:lnTo>
                  <a:lnTo>
                    <a:pt x="189649" y="19875"/>
                  </a:lnTo>
                  <a:lnTo>
                    <a:pt x="189534" y="19735"/>
                  </a:lnTo>
                  <a:lnTo>
                    <a:pt x="189611" y="19494"/>
                  </a:lnTo>
                  <a:lnTo>
                    <a:pt x="189738" y="19812"/>
                  </a:lnTo>
                  <a:lnTo>
                    <a:pt x="189763" y="20320"/>
                  </a:lnTo>
                  <a:lnTo>
                    <a:pt x="189865" y="20472"/>
                  </a:lnTo>
                  <a:lnTo>
                    <a:pt x="189865" y="19113"/>
                  </a:lnTo>
                  <a:lnTo>
                    <a:pt x="189445" y="17703"/>
                  </a:lnTo>
                  <a:lnTo>
                    <a:pt x="189445" y="19913"/>
                  </a:lnTo>
                  <a:lnTo>
                    <a:pt x="189433" y="21336"/>
                  </a:lnTo>
                  <a:lnTo>
                    <a:pt x="189293" y="20828"/>
                  </a:lnTo>
                  <a:lnTo>
                    <a:pt x="189433" y="21336"/>
                  </a:lnTo>
                  <a:lnTo>
                    <a:pt x="189433" y="19926"/>
                  </a:lnTo>
                  <a:lnTo>
                    <a:pt x="188366" y="19431"/>
                  </a:lnTo>
                  <a:lnTo>
                    <a:pt x="188366" y="26289"/>
                  </a:lnTo>
                  <a:lnTo>
                    <a:pt x="187921" y="26822"/>
                  </a:lnTo>
                  <a:lnTo>
                    <a:pt x="187794" y="26936"/>
                  </a:lnTo>
                  <a:lnTo>
                    <a:pt x="188366" y="26289"/>
                  </a:lnTo>
                  <a:lnTo>
                    <a:pt x="188366" y="19431"/>
                  </a:lnTo>
                  <a:lnTo>
                    <a:pt x="189445" y="19913"/>
                  </a:lnTo>
                  <a:lnTo>
                    <a:pt x="189445" y="17703"/>
                  </a:lnTo>
                  <a:lnTo>
                    <a:pt x="190093" y="19875"/>
                  </a:lnTo>
                  <a:lnTo>
                    <a:pt x="190195" y="20002"/>
                  </a:lnTo>
                  <a:lnTo>
                    <a:pt x="190207" y="20154"/>
                  </a:lnTo>
                  <a:lnTo>
                    <a:pt x="192049" y="21082"/>
                  </a:lnTo>
                  <a:lnTo>
                    <a:pt x="192049" y="19558"/>
                  </a:lnTo>
                  <a:lnTo>
                    <a:pt x="191833" y="19367"/>
                  </a:lnTo>
                  <a:lnTo>
                    <a:pt x="192493" y="19685"/>
                  </a:lnTo>
                  <a:lnTo>
                    <a:pt x="192303" y="19481"/>
                  </a:lnTo>
                  <a:lnTo>
                    <a:pt x="192608" y="19710"/>
                  </a:lnTo>
                  <a:lnTo>
                    <a:pt x="192608" y="12598"/>
                  </a:lnTo>
                  <a:lnTo>
                    <a:pt x="192595" y="12192"/>
                  </a:lnTo>
                  <a:lnTo>
                    <a:pt x="192735" y="15748"/>
                  </a:lnTo>
                  <a:lnTo>
                    <a:pt x="192874" y="16256"/>
                  </a:lnTo>
                  <a:lnTo>
                    <a:pt x="192874" y="5283"/>
                  </a:lnTo>
                  <a:lnTo>
                    <a:pt x="192760" y="4953"/>
                  </a:lnTo>
                  <a:lnTo>
                    <a:pt x="192963" y="5245"/>
                  </a:lnTo>
                  <a:lnTo>
                    <a:pt x="193040" y="1498"/>
                  </a:lnTo>
                  <a:lnTo>
                    <a:pt x="192392" y="1778"/>
                  </a:lnTo>
                  <a:lnTo>
                    <a:pt x="192392" y="16662"/>
                  </a:lnTo>
                  <a:lnTo>
                    <a:pt x="192392" y="1778"/>
                  </a:lnTo>
                  <a:lnTo>
                    <a:pt x="192176" y="1879"/>
                  </a:lnTo>
                  <a:lnTo>
                    <a:pt x="192176" y="4064"/>
                  </a:lnTo>
                  <a:lnTo>
                    <a:pt x="192138" y="7200"/>
                  </a:lnTo>
                  <a:lnTo>
                    <a:pt x="191820" y="6591"/>
                  </a:lnTo>
                  <a:lnTo>
                    <a:pt x="191820" y="19481"/>
                  </a:lnTo>
                  <a:lnTo>
                    <a:pt x="191592" y="19342"/>
                  </a:lnTo>
                  <a:lnTo>
                    <a:pt x="191820" y="19481"/>
                  </a:lnTo>
                  <a:lnTo>
                    <a:pt x="191820" y="6591"/>
                  </a:lnTo>
                  <a:lnTo>
                    <a:pt x="191770" y="15455"/>
                  </a:lnTo>
                  <a:lnTo>
                    <a:pt x="191681" y="15240"/>
                  </a:lnTo>
                  <a:lnTo>
                    <a:pt x="191770" y="15455"/>
                  </a:lnTo>
                  <a:lnTo>
                    <a:pt x="191770" y="6489"/>
                  </a:lnTo>
                  <a:lnTo>
                    <a:pt x="191465" y="5892"/>
                  </a:lnTo>
                  <a:lnTo>
                    <a:pt x="191389" y="15748"/>
                  </a:lnTo>
                  <a:lnTo>
                    <a:pt x="191274" y="15875"/>
                  </a:lnTo>
                  <a:lnTo>
                    <a:pt x="191274" y="18300"/>
                  </a:lnTo>
                  <a:lnTo>
                    <a:pt x="191147" y="18148"/>
                  </a:lnTo>
                  <a:lnTo>
                    <a:pt x="191274" y="18300"/>
                  </a:lnTo>
                  <a:lnTo>
                    <a:pt x="191274" y="15875"/>
                  </a:lnTo>
                  <a:lnTo>
                    <a:pt x="190957" y="16217"/>
                  </a:lnTo>
                  <a:lnTo>
                    <a:pt x="190830" y="16332"/>
                  </a:lnTo>
                  <a:lnTo>
                    <a:pt x="190715" y="16014"/>
                  </a:lnTo>
                  <a:lnTo>
                    <a:pt x="190944" y="16217"/>
                  </a:lnTo>
                  <a:lnTo>
                    <a:pt x="191389" y="15748"/>
                  </a:lnTo>
                  <a:lnTo>
                    <a:pt x="191389" y="5930"/>
                  </a:lnTo>
                  <a:lnTo>
                    <a:pt x="190893" y="6134"/>
                  </a:lnTo>
                  <a:lnTo>
                    <a:pt x="191389" y="5918"/>
                  </a:lnTo>
                  <a:lnTo>
                    <a:pt x="191312" y="5613"/>
                  </a:lnTo>
                  <a:lnTo>
                    <a:pt x="191465" y="5892"/>
                  </a:lnTo>
                  <a:lnTo>
                    <a:pt x="191541" y="6032"/>
                  </a:lnTo>
                  <a:lnTo>
                    <a:pt x="192138" y="7200"/>
                  </a:lnTo>
                  <a:lnTo>
                    <a:pt x="192138" y="4013"/>
                  </a:lnTo>
                  <a:lnTo>
                    <a:pt x="191122" y="2463"/>
                  </a:lnTo>
                  <a:lnTo>
                    <a:pt x="191249" y="2413"/>
                  </a:lnTo>
                  <a:lnTo>
                    <a:pt x="191236" y="2628"/>
                  </a:lnTo>
                  <a:lnTo>
                    <a:pt x="192176" y="4064"/>
                  </a:lnTo>
                  <a:lnTo>
                    <a:pt x="192176" y="1879"/>
                  </a:lnTo>
                  <a:lnTo>
                    <a:pt x="192049" y="1930"/>
                  </a:lnTo>
                  <a:lnTo>
                    <a:pt x="191058" y="0"/>
                  </a:lnTo>
                  <a:lnTo>
                    <a:pt x="190792" y="1143"/>
                  </a:lnTo>
                  <a:lnTo>
                    <a:pt x="190766" y="1930"/>
                  </a:lnTo>
                  <a:lnTo>
                    <a:pt x="191058" y="2374"/>
                  </a:lnTo>
                  <a:lnTo>
                    <a:pt x="190741" y="2514"/>
                  </a:lnTo>
                  <a:lnTo>
                    <a:pt x="190741" y="8128"/>
                  </a:lnTo>
                  <a:lnTo>
                    <a:pt x="190690" y="7112"/>
                  </a:lnTo>
                  <a:lnTo>
                    <a:pt x="190639" y="6350"/>
                  </a:lnTo>
                  <a:lnTo>
                    <a:pt x="190741" y="8128"/>
                  </a:lnTo>
                  <a:lnTo>
                    <a:pt x="190741" y="2514"/>
                  </a:lnTo>
                  <a:lnTo>
                    <a:pt x="190474" y="2628"/>
                  </a:lnTo>
                  <a:lnTo>
                    <a:pt x="190360" y="2946"/>
                  </a:lnTo>
                  <a:lnTo>
                    <a:pt x="190411" y="2743"/>
                  </a:lnTo>
                  <a:lnTo>
                    <a:pt x="190322" y="8343"/>
                  </a:lnTo>
                  <a:lnTo>
                    <a:pt x="190093" y="7734"/>
                  </a:lnTo>
                  <a:lnTo>
                    <a:pt x="190017" y="8001"/>
                  </a:lnTo>
                  <a:lnTo>
                    <a:pt x="189979" y="7493"/>
                  </a:lnTo>
                  <a:lnTo>
                    <a:pt x="190093" y="7734"/>
                  </a:lnTo>
                  <a:lnTo>
                    <a:pt x="190296" y="7112"/>
                  </a:lnTo>
                  <a:lnTo>
                    <a:pt x="190195" y="8001"/>
                  </a:lnTo>
                  <a:lnTo>
                    <a:pt x="190322" y="8343"/>
                  </a:lnTo>
                  <a:lnTo>
                    <a:pt x="190322" y="2794"/>
                  </a:lnTo>
                  <a:lnTo>
                    <a:pt x="189953" y="2921"/>
                  </a:lnTo>
                  <a:lnTo>
                    <a:pt x="189966" y="3238"/>
                  </a:lnTo>
                  <a:lnTo>
                    <a:pt x="190093" y="3771"/>
                  </a:lnTo>
                  <a:lnTo>
                    <a:pt x="190233" y="3238"/>
                  </a:lnTo>
                  <a:lnTo>
                    <a:pt x="190131" y="3937"/>
                  </a:lnTo>
                  <a:lnTo>
                    <a:pt x="190004" y="4064"/>
                  </a:lnTo>
                  <a:lnTo>
                    <a:pt x="189903" y="2946"/>
                  </a:lnTo>
                  <a:lnTo>
                    <a:pt x="189420" y="2997"/>
                  </a:lnTo>
                  <a:lnTo>
                    <a:pt x="189420" y="6223"/>
                  </a:lnTo>
                  <a:lnTo>
                    <a:pt x="189318" y="6858"/>
                  </a:lnTo>
                  <a:lnTo>
                    <a:pt x="189115" y="6350"/>
                  </a:lnTo>
                  <a:lnTo>
                    <a:pt x="189280" y="6756"/>
                  </a:lnTo>
                  <a:lnTo>
                    <a:pt x="189420" y="6223"/>
                  </a:lnTo>
                  <a:lnTo>
                    <a:pt x="189420" y="2997"/>
                  </a:lnTo>
                  <a:lnTo>
                    <a:pt x="186702" y="3378"/>
                  </a:lnTo>
                  <a:lnTo>
                    <a:pt x="186728" y="3771"/>
                  </a:lnTo>
                  <a:lnTo>
                    <a:pt x="188950" y="4699"/>
                  </a:lnTo>
                  <a:lnTo>
                    <a:pt x="188671" y="4584"/>
                  </a:lnTo>
                  <a:lnTo>
                    <a:pt x="188671" y="17487"/>
                  </a:lnTo>
                  <a:lnTo>
                    <a:pt x="187464" y="16383"/>
                  </a:lnTo>
                  <a:lnTo>
                    <a:pt x="187464" y="19697"/>
                  </a:lnTo>
                  <a:lnTo>
                    <a:pt x="187172" y="19507"/>
                  </a:lnTo>
                  <a:lnTo>
                    <a:pt x="187172" y="19977"/>
                  </a:lnTo>
                  <a:lnTo>
                    <a:pt x="187058" y="36779"/>
                  </a:lnTo>
                  <a:lnTo>
                    <a:pt x="186956" y="36957"/>
                  </a:lnTo>
                  <a:lnTo>
                    <a:pt x="186702" y="36957"/>
                  </a:lnTo>
                  <a:lnTo>
                    <a:pt x="186918" y="36944"/>
                  </a:lnTo>
                  <a:lnTo>
                    <a:pt x="187058" y="36779"/>
                  </a:lnTo>
                  <a:lnTo>
                    <a:pt x="187058" y="19939"/>
                  </a:lnTo>
                  <a:lnTo>
                    <a:pt x="186626" y="19735"/>
                  </a:lnTo>
                  <a:lnTo>
                    <a:pt x="186626" y="36880"/>
                  </a:lnTo>
                  <a:lnTo>
                    <a:pt x="186499" y="36957"/>
                  </a:lnTo>
                  <a:lnTo>
                    <a:pt x="186626" y="36880"/>
                  </a:lnTo>
                  <a:lnTo>
                    <a:pt x="186626" y="19735"/>
                  </a:lnTo>
                  <a:lnTo>
                    <a:pt x="186194" y="19507"/>
                  </a:lnTo>
                  <a:lnTo>
                    <a:pt x="186194" y="36779"/>
                  </a:lnTo>
                  <a:lnTo>
                    <a:pt x="185191" y="36207"/>
                  </a:lnTo>
                  <a:lnTo>
                    <a:pt x="186194" y="36779"/>
                  </a:lnTo>
                  <a:lnTo>
                    <a:pt x="186194" y="19507"/>
                  </a:lnTo>
                  <a:lnTo>
                    <a:pt x="185458" y="19075"/>
                  </a:lnTo>
                  <a:lnTo>
                    <a:pt x="185458" y="19735"/>
                  </a:lnTo>
                  <a:lnTo>
                    <a:pt x="185445" y="24155"/>
                  </a:lnTo>
                  <a:lnTo>
                    <a:pt x="185102" y="23622"/>
                  </a:lnTo>
                  <a:lnTo>
                    <a:pt x="185432" y="24091"/>
                  </a:lnTo>
                  <a:lnTo>
                    <a:pt x="185445" y="19761"/>
                  </a:lnTo>
                  <a:lnTo>
                    <a:pt x="185267" y="19773"/>
                  </a:lnTo>
                  <a:lnTo>
                    <a:pt x="185077" y="19608"/>
                  </a:lnTo>
                  <a:lnTo>
                    <a:pt x="185267" y="19773"/>
                  </a:lnTo>
                  <a:lnTo>
                    <a:pt x="185458" y="19735"/>
                  </a:lnTo>
                  <a:lnTo>
                    <a:pt x="185458" y="19075"/>
                  </a:lnTo>
                  <a:lnTo>
                    <a:pt x="185216" y="18923"/>
                  </a:lnTo>
                  <a:lnTo>
                    <a:pt x="187172" y="19977"/>
                  </a:lnTo>
                  <a:lnTo>
                    <a:pt x="187172" y="19507"/>
                  </a:lnTo>
                  <a:lnTo>
                    <a:pt x="186461" y="18923"/>
                  </a:lnTo>
                  <a:lnTo>
                    <a:pt x="187464" y="19697"/>
                  </a:lnTo>
                  <a:lnTo>
                    <a:pt x="187464" y="16383"/>
                  </a:lnTo>
                  <a:lnTo>
                    <a:pt x="186855" y="15811"/>
                  </a:lnTo>
                  <a:lnTo>
                    <a:pt x="186664" y="15646"/>
                  </a:lnTo>
                  <a:lnTo>
                    <a:pt x="186855" y="15811"/>
                  </a:lnTo>
                  <a:lnTo>
                    <a:pt x="187032" y="15671"/>
                  </a:lnTo>
                  <a:lnTo>
                    <a:pt x="186931" y="15875"/>
                  </a:lnTo>
                  <a:lnTo>
                    <a:pt x="188671" y="17487"/>
                  </a:lnTo>
                  <a:lnTo>
                    <a:pt x="188671" y="4584"/>
                  </a:lnTo>
                  <a:lnTo>
                    <a:pt x="186639" y="3746"/>
                  </a:lnTo>
                  <a:lnTo>
                    <a:pt x="186639" y="16891"/>
                  </a:lnTo>
                  <a:lnTo>
                    <a:pt x="185699" y="16751"/>
                  </a:lnTo>
                  <a:lnTo>
                    <a:pt x="185572" y="16738"/>
                  </a:lnTo>
                  <a:lnTo>
                    <a:pt x="185572" y="18669"/>
                  </a:lnTo>
                  <a:lnTo>
                    <a:pt x="185013" y="18313"/>
                  </a:lnTo>
                  <a:lnTo>
                    <a:pt x="185013" y="19240"/>
                  </a:lnTo>
                  <a:lnTo>
                    <a:pt x="184962" y="23126"/>
                  </a:lnTo>
                  <a:lnTo>
                    <a:pt x="184950" y="36068"/>
                  </a:lnTo>
                  <a:lnTo>
                    <a:pt x="184353" y="35610"/>
                  </a:lnTo>
                  <a:lnTo>
                    <a:pt x="184226" y="35725"/>
                  </a:lnTo>
                  <a:lnTo>
                    <a:pt x="184188" y="35483"/>
                  </a:lnTo>
                  <a:lnTo>
                    <a:pt x="184340" y="35382"/>
                  </a:lnTo>
                  <a:lnTo>
                    <a:pt x="184289" y="35560"/>
                  </a:lnTo>
                  <a:lnTo>
                    <a:pt x="184492" y="35483"/>
                  </a:lnTo>
                  <a:lnTo>
                    <a:pt x="184454" y="35687"/>
                  </a:lnTo>
                  <a:lnTo>
                    <a:pt x="184950" y="36068"/>
                  </a:lnTo>
                  <a:lnTo>
                    <a:pt x="184950" y="23152"/>
                  </a:lnTo>
                  <a:lnTo>
                    <a:pt x="184873" y="23291"/>
                  </a:lnTo>
                  <a:lnTo>
                    <a:pt x="184658" y="22974"/>
                  </a:lnTo>
                  <a:lnTo>
                    <a:pt x="184823" y="23215"/>
                  </a:lnTo>
                  <a:lnTo>
                    <a:pt x="184962" y="23126"/>
                  </a:lnTo>
                  <a:lnTo>
                    <a:pt x="184962" y="19227"/>
                  </a:lnTo>
                  <a:lnTo>
                    <a:pt x="184531" y="19113"/>
                  </a:lnTo>
                  <a:lnTo>
                    <a:pt x="184531" y="19939"/>
                  </a:lnTo>
                  <a:lnTo>
                    <a:pt x="183883" y="19646"/>
                  </a:lnTo>
                  <a:lnTo>
                    <a:pt x="183883" y="21640"/>
                  </a:lnTo>
                  <a:lnTo>
                    <a:pt x="183489" y="21590"/>
                  </a:lnTo>
                  <a:lnTo>
                    <a:pt x="183781" y="21628"/>
                  </a:lnTo>
                  <a:lnTo>
                    <a:pt x="183883" y="19646"/>
                  </a:lnTo>
                  <a:lnTo>
                    <a:pt x="183667" y="19545"/>
                  </a:lnTo>
                  <a:lnTo>
                    <a:pt x="183667" y="21412"/>
                  </a:lnTo>
                  <a:lnTo>
                    <a:pt x="183476" y="21132"/>
                  </a:lnTo>
                  <a:lnTo>
                    <a:pt x="183667" y="21412"/>
                  </a:lnTo>
                  <a:lnTo>
                    <a:pt x="183667" y="19545"/>
                  </a:lnTo>
                  <a:lnTo>
                    <a:pt x="182956" y="19215"/>
                  </a:lnTo>
                  <a:lnTo>
                    <a:pt x="182956" y="23241"/>
                  </a:lnTo>
                  <a:lnTo>
                    <a:pt x="182791" y="23126"/>
                  </a:lnTo>
                  <a:lnTo>
                    <a:pt x="182791" y="34417"/>
                  </a:lnTo>
                  <a:lnTo>
                    <a:pt x="182181" y="33591"/>
                  </a:lnTo>
                  <a:lnTo>
                    <a:pt x="182041" y="33401"/>
                  </a:lnTo>
                  <a:lnTo>
                    <a:pt x="182181" y="33591"/>
                  </a:lnTo>
                  <a:lnTo>
                    <a:pt x="182219" y="33401"/>
                  </a:lnTo>
                  <a:lnTo>
                    <a:pt x="182270" y="33235"/>
                  </a:lnTo>
                  <a:lnTo>
                    <a:pt x="182308" y="33083"/>
                  </a:lnTo>
                  <a:lnTo>
                    <a:pt x="182321" y="33274"/>
                  </a:lnTo>
                  <a:lnTo>
                    <a:pt x="182232" y="33655"/>
                  </a:lnTo>
                  <a:lnTo>
                    <a:pt x="182791" y="34417"/>
                  </a:lnTo>
                  <a:lnTo>
                    <a:pt x="182791" y="23126"/>
                  </a:lnTo>
                  <a:lnTo>
                    <a:pt x="182702" y="25095"/>
                  </a:lnTo>
                  <a:lnTo>
                    <a:pt x="182575" y="25184"/>
                  </a:lnTo>
                  <a:lnTo>
                    <a:pt x="182702" y="25095"/>
                  </a:lnTo>
                  <a:lnTo>
                    <a:pt x="182702" y="23075"/>
                  </a:lnTo>
                  <a:lnTo>
                    <a:pt x="182372" y="22834"/>
                  </a:lnTo>
                  <a:lnTo>
                    <a:pt x="181597" y="22440"/>
                  </a:lnTo>
                  <a:lnTo>
                    <a:pt x="181559" y="32766"/>
                  </a:lnTo>
                  <a:lnTo>
                    <a:pt x="181470" y="32245"/>
                  </a:lnTo>
                  <a:lnTo>
                    <a:pt x="181559" y="32766"/>
                  </a:lnTo>
                  <a:lnTo>
                    <a:pt x="181559" y="22453"/>
                  </a:lnTo>
                  <a:lnTo>
                    <a:pt x="181432" y="22364"/>
                  </a:lnTo>
                  <a:lnTo>
                    <a:pt x="181597" y="22440"/>
                  </a:lnTo>
                  <a:lnTo>
                    <a:pt x="181775" y="22364"/>
                  </a:lnTo>
                  <a:lnTo>
                    <a:pt x="181711" y="22491"/>
                  </a:lnTo>
                  <a:lnTo>
                    <a:pt x="182372" y="22834"/>
                  </a:lnTo>
                  <a:lnTo>
                    <a:pt x="182956" y="23241"/>
                  </a:lnTo>
                  <a:lnTo>
                    <a:pt x="182956" y="19215"/>
                  </a:lnTo>
                  <a:lnTo>
                    <a:pt x="182791" y="19138"/>
                  </a:lnTo>
                  <a:lnTo>
                    <a:pt x="182943" y="19011"/>
                  </a:lnTo>
                  <a:lnTo>
                    <a:pt x="182892" y="19177"/>
                  </a:lnTo>
                  <a:lnTo>
                    <a:pt x="184531" y="19939"/>
                  </a:lnTo>
                  <a:lnTo>
                    <a:pt x="184531" y="19113"/>
                  </a:lnTo>
                  <a:lnTo>
                    <a:pt x="183235" y="18770"/>
                  </a:lnTo>
                  <a:lnTo>
                    <a:pt x="183502" y="18554"/>
                  </a:lnTo>
                  <a:lnTo>
                    <a:pt x="183400" y="18770"/>
                  </a:lnTo>
                  <a:lnTo>
                    <a:pt x="185013" y="19240"/>
                  </a:lnTo>
                  <a:lnTo>
                    <a:pt x="185013" y="18313"/>
                  </a:lnTo>
                  <a:lnTo>
                    <a:pt x="184785" y="18161"/>
                  </a:lnTo>
                  <a:lnTo>
                    <a:pt x="185572" y="18669"/>
                  </a:lnTo>
                  <a:lnTo>
                    <a:pt x="185572" y="16738"/>
                  </a:lnTo>
                  <a:lnTo>
                    <a:pt x="185699" y="16751"/>
                  </a:lnTo>
                  <a:lnTo>
                    <a:pt x="185839" y="16637"/>
                  </a:lnTo>
                  <a:lnTo>
                    <a:pt x="185788" y="16764"/>
                  </a:lnTo>
                  <a:lnTo>
                    <a:pt x="186639" y="16891"/>
                  </a:lnTo>
                  <a:lnTo>
                    <a:pt x="186639" y="3746"/>
                  </a:lnTo>
                  <a:lnTo>
                    <a:pt x="186563" y="4064"/>
                  </a:lnTo>
                  <a:lnTo>
                    <a:pt x="186563" y="3721"/>
                  </a:lnTo>
                  <a:lnTo>
                    <a:pt x="186702" y="3378"/>
                  </a:lnTo>
                  <a:lnTo>
                    <a:pt x="186334" y="3441"/>
                  </a:lnTo>
                  <a:lnTo>
                    <a:pt x="186334" y="3606"/>
                  </a:lnTo>
                  <a:lnTo>
                    <a:pt x="186207" y="3708"/>
                  </a:lnTo>
                  <a:lnTo>
                    <a:pt x="186207" y="3568"/>
                  </a:lnTo>
                  <a:lnTo>
                    <a:pt x="186334" y="3606"/>
                  </a:lnTo>
                  <a:lnTo>
                    <a:pt x="186334" y="3441"/>
                  </a:lnTo>
                  <a:lnTo>
                    <a:pt x="186055" y="3479"/>
                  </a:lnTo>
                  <a:lnTo>
                    <a:pt x="186055" y="13589"/>
                  </a:lnTo>
                  <a:lnTo>
                    <a:pt x="185966" y="12192"/>
                  </a:lnTo>
                  <a:lnTo>
                    <a:pt x="186016" y="12319"/>
                  </a:lnTo>
                  <a:lnTo>
                    <a:pt x="186055" y="13589"/>
                  </a:lnTo>
                  <a:lnTo>
                    <a:pt x="186055" y="3479"/>
                  </a:lnTo>
                  <a:lnTo>
                    <a:pt x="184950" y="3035"/>
                  </a:lnTo>
                  <a:lnTo>
                    <a:pt x="184950" y="17373"/>
                  </a:lnTo>
                  <a:lnTo>
                    <a:pt x="184924" y="17780"/>
                  </a:lnTo>
                  <a:lnTo>
                    <a:pt x="184861" y="17437"/>
                  </a:lnTo>
                  <a:lnTo>
                    <a:pt x="184873" y="17233"/>
                  </a:lnTo>
                  <a:lnTo>
                    <a:pt x="184861" y="17437"/>
                  </a:lnTo>
                  <a:lnTo>
                    <a:pt x="184950" y="3035"/>
                  </a:lnTo>
                  <a:lnTo>
                    <a:pt x="184696" y="2921"/>
                  </a:lnTo>
                  <a:lnTo>
                    <a:pt x="184454" y="4660"/>
                  </a:lnTo>
                  <a:lnTo>
                    <a:pt x="184416" y="4953"/>
                  </a:lnTo>
                  <a:lnTo>
                    <a:pt x="184454" y="4660"/>
                  </a:lnTo>
                  <a:lnTo>
                    <a:pt x="184302" y="4711"/>
                  </a:lnTo>
                  <a:lnTo>
                    <a:pt x="184302" y="17907"/>
                  </a:lnTo>
                  <a:lnTo>
                    <a:pt x="184213" y="18059"/>
                  </a:lnTo>
                  <a:lnTo>
                    <a:pt x="184048" y="18110"/>
                  </a:lnTo>
                  <a:lnTo>
                    <a:pt x="184302" y="17907"/>
                  </a:lnTo>
                  <a:lnTo>
                    <a:pt x="184302" y="4711"/>
                  </a:lnTo>
                  <a:lnTo>
                    <a:pt x="182968" y="5067"/>
                  </a:lnTo>
                  <a:lnTo>
                    <a:pt x="182968" y="18643"/>
                  </a:lnTo>
                  <a:lnTo>
                    <a:pt x="182676" y="18567"/>
                  </a:lnTo>
                  <a:lnTo>
                    <a:pt x="182676" y="19240"/>
                  </a:lnTo>
                  <a:lnTo>
                    <a:pt x="182549" y="19634"/>
                  </a:lnTo>
                  <a:lnTo>
                    <a:pt x="182460" y="19481"/>
                  </a:lnTo>
                  <a:lnTo>
                    <a:pt x="182587" y="19304"/>
                  </a:lnTo>
                  <a:lnTo>
                    <a:pt x="182676" y="18567"/>
                  </a:lnTo>
                  <a:lnTo>
                    <a:pt x="181432" y="18186"/>
                  </a:lnTo>
                  <a:lnTo>
                    <a:pt x="181254" y="17970"/>
                  </a:lnTo>
                  <a:lnTo>
                    <a:pt x="181254" y="22580"/>
                  </a:lnTo>
                  <a:lnTo>
                    <a:pt x="181229" y="31750"/>
                  </a:lnTo>
                  <a:lnTo>
                    <a:pt x="181089" y="31788"/>
                  </a:lnTo>
                  <a:lnTo>
                    <a:pt x="181000" y="31496"/>
                  </a:lnTo>
                  <a:lnTo>
                    <a:pt x="181178" y="31762"/>
                  </a:lnTo>
                  <a:lnTo>
                    <a:pt x="181229" y="22606"/>
                  </a:lnTo>
                  <a:lnTo>
                    <a:pt x="181152" y="29057"/>
                  </a:lnTo>
                  <a:lnTo>
                    <a:pt x="181025" y="29095"/>
                  </a:lnTo>
                  <a:lnTo>
                    <a:pt x="180898" y="29146"/>
                  </a:lnTo>
                  <a:lnTo>
                    <a:pt x="180784" y="28917"/>
                  </a:lnTo>
                  <a:lnTo>
                    <a:pt x="181025" y="29095"/>
                  </a:lnTo>
                  <a:lnTo>
                    <a:pt x="181152" y="29057"/>
                  </a:lnTo>
                  <a:lnTo>
                    <a:pt x="181152" y="22618"/>
                  </a:lnTo>
                  <a:lnTo>
                    <a:pt x="181025" y="22669"/>
                  </a:lnTo>
                  <a:lnTo>
                    <a:pt x="180936" y="22110"/>
                  </a:lnTo>
                  <a:lnTo>
                    <a:pt x="180213" y="21717"/>
                  </a:lnTo>
                  <a:lnTo>
                    <a:pt x="180733" y="21691"/>
                  </a:lnTo>
                  <a:lnTo>
                    <a:pt x="180644" y="21424"/>
                  </a:lnTo>
                  <a:lnTo>
                    <a:pt x="180759" y="21691"/>
                  </a:lnTo>
                  <a:lnTo>
                    <a:pt x="180835" y="21869"/>
                  </a:lnTo>
                  <a:lnTo>
                    <a:pt x="180924" y="22098"/>
                  </a:lnTo>
                  <a:lnTo>
                    <a:pt x="181152" y="22618"/>
                  </a:lnTo>
                  <a:lnTo>
                    <a:pt x="181254" y="17970"/>
                  </a:lnTo>
                  <a:lnTo>
                    <a:pt x="181203" y="20675"/>
                  </a:lnTo>
                  <a:lnTo>
                    <a:pt x="180492" y="20269"/>
                  </a:lnTo>
                  <a:lnTo>
                    <a:pt x="181203" y="20675"/>
                  </a:lnTo>
                  <a:lnTo>
                    <a:pt x="181203" y="17907"/>
                  </a:lnTo>
                  <a:lnTo>
                    <a:pt x="181406" y="18148"/>
                  </a:lnTo>
                  <a:lnTo>
                    <a:pt x="182880" y="18618"/>
                  </a:lnTo>
                  <a:lnTo>
                    <a:pt x="182918" y="17780"/>
                  </a:lnTo>
                  <a:lnTo>
                    <a:pt x="182968" y="18643"/>
                  </a:lnTo>
                  <a:lnTo>
                    <a:pt x="182968" y="5067"/>
                  </a:lnTo>
                  <a:lnTo>
                    <a:pt x="182372" y="5232"/>
                  </a:lnTo>
                  <a:lnTo>
                    <a:pt x="182372" y="6578"/>
                  </a:lnTo>
                  <a:lnTo>
                    <a:pt x="182372" y="5232"/>
                  </a:lnTo>
                  <a:lnTo>
                    <a:pt x="181495" y="5461"/>
                  </a:lnTo>
                  <a:lnTo>
                    <a:pt x="181432" y="5588"/>
                  </a:lnTo>
                  <a:lnTo>
                    <a:pt x="181406" y="7239"/>
                  </a:lnTo>
                  <a:lnTo>
                    <a:pt x="181305" y="7518"/>
                  </a:lnTo>
                  <a:lnTo>
                    <a:pt x="181279" y="10033"/>
                  </a:lnTo>
                  <a:lnTo>
                    <a:pt x="181203" y="10375"/>
                  </a:lnTo>
                  <a:lnTo>
                    <a:pt x="181165" y="8509"/>
                  </a:lnTo>
                  <a:lnTo>
                    <a:pt x="181279" y="10033"/>
                  </a:lnTo>
                  <a:lnTo>
                    <a:pt x="181279" y="7480"/>
                  </a:lnTo>
                  <a:lnTo>
                    <a:pt x="181406" y="7239"/>
                  </a:lnTo>
                  <a:lnTo>
                    <a:pt x="181406" y="5562"/>
                  </a:lnTo>
                  <a:lnTo>
                    <a:pt x="181102" y="5245"/>
                  </a:lnTo>
                  <a:lnTo>
                    <a:pt x="181102" y="18110"/>
                  </a:lnTo>
                  <a:lnTo>
                    <a:pt x="180911" y="18034"/>
                  </a:lnTo>
                  <a:lnTo>
                    <a:pt x="180860" y="17907"/>
                  </a:lnTo>
                  <a:lnTo>
                    <a:pt x="181051" y="18059"/>
                  </a:lnTo>
                  <a:lnTo>
                    <a:pt x="181102" y="5245"/>
                  </a:lnTo>
                  <a:lnTo>
                    <a:pt x="180835" y="4953"/>
                  </a:lnTo>
                  <a:lnTo>
                    <a:pt x="180886" y="5626"/>
                  </a:lnTo>
                  <a:lnTo>
                    <a:pt x="181013" y="5600"/>
                  </a:lnTo>
                  <a:lnTo>
                    <a:pt x="180924" y="6083"/>
                  </a:lnTo>
                  <a:lnTo>
                    <a:pt x="180886" y="5626"/>
                  </a:lnTo>
                  <a:lnTo>
                    <a:pt x="180314" y="5791"/>
                  </a:lnTo>
                  <a:lnTo>
                    <a:pt x="180314" y="20218"/>
                  </a:lnTo>
                  <a:lnTo>
                    <a:pt x="180200" y="20066"/>
                  </a:lnTo>
                  <a:lnTo>
                    <a:pt x="180314" y="20218"/>
                  </a:lnTo>
                  <a:lnTo>
                    <a:pt x="180314" y="5791"/>
                  </a:lnTo>
                  <a:lnTo>
                    <a:pt x="180086" y="5842"/>
                  </a:lnTo>
                  <a:lnTo>
                    <a:pt x="178968" y="7505"/>
                  </a:lnTo>
                  <a:lnTo>
                    <a:pt x="178968" y="23291"/>
                  </a:lnTo>
                  <a:lnTo>
                    <a:pt x="178892" y="23431"/>
                  </a:lnTo>
                  <a:lnTo>
                    <a:pt x="178790" y="23571"/>
                  </a:lnTo>
                  <a:lnTo>
                    <a:pt x="178892" y="23431"/>
                  </a:lnTo>
                  <a:lnTo>
                    <a:pt x="178854" y="23215"/>
                  </a:lnTo>
                  <a:lnTo>
                    <a:pt x="178727" y="23202"/>
                  </a:lnTo>
                  <a:lnTo>
                    <a:pt x="178727" y="23977"/>
                  </a:lnTo>
                  <a:lnTo>
                    <a:pt x="178549" y="24142"/>
                  </a:lnTo>
                  <a:lnTo>
                    <a:pt x="178485" y="24282"/>
                  </a:lnTo>
                  <a:lnTo>
                    <a:pt x="178549" y="24142"/>
                  </a:lnTo>
                  <a:lnTo>
                    <a:pt x="178612" y="24015"/>
                  </a:lnTo>
                  <a:lnTo>
                    <a:pt x="178181" y="24155"/>
                  </a:lnTo>
                  <a:lnTo>
                    <a:pt x="178549" y="24028"/>
                  </a:lnTo>
                  <a:lnTo>
                    <a:pt x="178663" y="23901"/>
                  </a:lnTo>
                  <a:lnTo>
                    <a:pt x="178727" y="23202"/>
                  </a:lnTo>
                  <a:lnTo>
                    <a:pt x="177774" y="23025"/>
                  </a:lnTo>
                  <a:lnTo>
                    <a:pt x="178854" y="23215"/>
                  </a:lnTo>
                  <a:lnTo>
                    <a:pt x="178968" y="7505"/>
                  </a:lnTo>
                  <a:lnTo>
                    <a:pt x="177571" y="9575"/>
                  </a:lnTo>
                  <a:lnTo>
                    <a:pt x="177571" y="20891"/>
                  </a:lnTo>
                  <a:lnTo>
                    <a:pt x="177507" y="22098"/>
                  </a:lnTo>
                  <a:lnTo>
                    <a:pt x="177495" y="21717"/>
                  </a:lnTo>
                  <a:lnTo>
                    <a:pt x="177495" y="20891"/>
                  </a:lnTo>
                  <a:lnTo>
                    <a:pt x="177571" y="9575"/>
                  </a:lnTo>
                  <a:lnTo>
                    <a:pt x="177304" y="9969"/>
                  </a:lnTo>
                  <a:lnTo>
                    <a:pt x="177304" y="20904"/>
                  </a:lnTo>
                  <a:lnTo>
                    <a:pt x="177279" y="22377"/>
                  </a:lnTo>
                  <a:lnTo>
                    <a:pt x="176898" y="22453"/>
                  </a:lnTo>
                  <a:lnTo>
                    <a:pt x="176898" y="23202"/>
                  </a:lnTo>
                  <a:lnTo>
                    <a:pt x="176809" y="22834"/>
                  </a:lnTo>
                  <a:lnTo>
                    <a:pt x="176809" y="22606"/>
                  </a:lnTo>
                  <a:lnTo>
                    <a:pt x="176847" y="22834"/>
                  </a:lnTo>
                  <a:lnTo>
                    <a:pt x="176898" y="23202"/>
                  </a:lnTo>
                  <a:lnTo>
                    <a:pt x="176898" y="22453"/>
                  </a:lnTo>
                  <a:lnTo>
                    <a:pt x="176441" y="22529"/>
                  </a:lnTo>
                  <a:lnTo>
                    <a:pt x="176441" y="22669"/>
                  </a:lnTo>
                  <a:lnTo>
                    <a:pt x="176288" y="22694"/>
                  </a:lnTo>
                  <a:lnTo>
                    <a:pt x="176136" y="22580"/>
                  </a:lnTo>
                  <a:lnTo>
                    <a:pt x="176377" y="22669"/>
                  </a:lnTo>
                  <a:lnTo>
                    <a:pt x="176441" y="22529"/>
                  </a:lnTo>
                  <a:lnTo>
                    <a:pt x="176301" y="22555"/>
                  </a:lnTo>
                  <a:lnTo>
                    <a:pt x="176631" y="22479"/>
                  </a:lnTo>
                  <a:lnTo>
                    <a:pt x="176898" y="22428"/>
                  </a:lnTo>
                  <a:lnTo>
                    <a:pt x="177279" y="22377"/>
                  </a:lnTo>
                  <a:lnTo>
                    <a:pt x="177279" y="20916"/>
                  </a:lnTo>
                  <a:lnTo>
                    <a:pt x="174815" y="21069"/>
                  </a:lnTo>
                  <a:lnTo>
                    <a:pt x="174701" y="20840"/>
                  </a:lnTo>
                  <a:lnTo>
                    <a:pt x="174574" y="20929"/>
                  </a:lnTo>
                  <a:lnTo>
                    <a:pt x="174459" y="20370"/>
                  </a:lnTo>
                  <a:lnTo>
                    <a:pt x="174701" y="20840"/>
                  </a:lnTo>
                  <a:lnTo>
                    <a:pt x="174904" y="20701"/>
                  </a:lnTo>
                  <a:lnTo>
                    <a:pt x="174815" y="21056"/>
                  </a:lnTo>
                  <a:lnTo>
                    <a:pt x="177304" y="20904"/>
                  </a:lnTo>
                  <a:lnTo>
                    <a:pt x="177304" y="9969"/>
                  </a:lnTo>
                  <a:lnTo>
                    <a:pt x="176491" y="11163"/>
                  </a:lnTo>
                  <a:lnTo>
                    <a:pt x="176491" y="13538"/>
                  </a:lnTo>
                  <a:lnTo>
                    <a:pt x="176377" y="13754"/>
                  </a:lnTo>
                  <a:lnTo>
                    <a:pt x="176288" y="13474"/>
                  </a:lnTo>
                  <a:lnTo>
                    <a:pt x="176491" y="13538"/>
                  </a:lnTo>
                  <a:lnTo>
                    <a:pt x="176491" y="11163"/>
                  </a:lnTo>
                  <a:lnTo>
                    <a:pt x="176250" y="11531"/>
                  </a:lnTo>
                  <a:lnTo>
                    <a:pt x="176250" y="17386"/>
                  </a:lnTo>
                  <a:lnTo>
                    <a:pt x="176250" y="11531"/>
                  </a:lnTo>
                  <a:lnTo>
                    <a:pt x="175539" y="12573"/>
                  </a:lnTo>
                  <a:lnTo>
                    <a:pt x="175475" y="13068"/>
                  </a:lnTo>
                  <a:lnTo>
                    <a:pt x="175577" y="13208"/>
                  </a:lnTo>
                  <a:lnTo>
                    <a:pt x="173837" y="12573"/>
                  </a:lnTo>
                  <a:lnTo>
                    <a:pt x="175031" y="13347"/>
                  </a:lnTo>
                  <a:lnTo>
                    <a:pt x="175069" y="13550"/>
                  </a:lnTo>
                  <a:lnTo>
                    <a:pt x="175374" y="14122"/>
                  </a:lnTo>
                  <a:lnTo>
                    <a:pt x="175374" y="13944"/>
                  </a:lnTo>
                  <a:lnTo>
                    <a:pt x="175133" y="13411"/>
                  </a:lnTo>
                  <a:lnTo>
                    <a:pt x="175818" y="13843"/>
                  </a:lnTo>
                  <a:lnTo>
                    <a:pt x="176060" y="14389"/>
                  </a:lnTo>
                  <a:lnTo>
                    <a:pt x="176199" y="14097"/>
                  </a:lnTo>
                  <a:lnTo>
                    <a:pt x="176149" y="14605"/>
                  </a:lnTo>
                  <a:lnTo>
                    <a:pt x="176060" y="14389"/>
                  </a:lnTo>
                  <a:lnTo>
                    <a:pt x="175844" y="14859"/>
                  </a:lnTo>
                  <a:lnTo>
                    <a:pt x="175958" y="14986"/>
                  </a:lnTo>
                  <a:lnTo>
                    <a:pt x="175831" y="14846"/>
                  </a:lnTo>
                  <a:lnTo>
                    <a:pt x="175755" y="14986"/>
                  </a:lnTo>
                  <a:lnTo>
                    <a:pt x="175641" y="14643"/>
                  </a:lnTo>
                  <a:lnTo>
                    <a:pt x="175361" y="14224"/>
                  </a:lnTo>
                  <a:lnTo>
                    <a:pt x="175285" y="14859"/>
                  </a:lnTo>
                  <a:lnTo>
                    <a:pt x="174307" y="15367"/>
                  </a:lnTo>
                  <a:lnTo>
                    <a:pt x="175628" y="15684"/>
                  </a:lnTo>
                  <a:lnTo>
                    <a:pt x="175983" y="17272"/>
                  </a:lnTo>
                  <a:lnTo>
                    <a:pt x="176136" y="17132"/>
                  </a:lnTo>
                  <a:lnTo>
                    <a:pt x="176034" y="17526"/>
                  </a:lnTo>
                  <a:lnTo>
                    <a:pt x="175983" y="17272"/>
                  </a:lnTo>
                  <a:lnTo>
                    <a:pt x="175399" y="17780"/>
                  </a:lnTo>
                  <a:lnTo>
                    <a:pt x="175348" y="17970"/>
                  </a:lnTo>
                  <a:lnTo>
                    <a:pt x="175920" y="18300"/>
                  </a:lnTo>
                  <a:lnTo>
                    <a:pt x="176110" y="17780"/>
                  </a:lnTo>
                  <a:lnTo>
                    <a:pt x="175996" y="18338"/>
                  </a:lnTo>
                  <a:lnTo>
                    <a:pt x="177203" y="19050"/>
                  </a:lnTo>
                  <a:lnTo>
                    <a:pt x="177050" y="19342"/>
                  </a:lnTo>
                  <a:lnTo>
                    <a:pt x="176911" y="19596"/>
                  </a:lnTo>
                  <a:lnTo>
                    <a:pt x="176796" y="19900"/>
                  </a:lnTo>
                  <a:lnTo>
                    <a:pt x="176911" y="19596"/>
                  </a:lnTo>
                  <a:lnTo>
                    <a:pt x="176974" y="19431"/>
                  </a:lnTo>
                  <a:lnTo>
                    <a:pt x="177126" y="19050"/>
                  </a:lnTo>
                  <a:lnTo>
                    <a:pt x="175920" y="18300"/>
                  </a:lnTo>
                  <a:lnTo>
                    <a:pt x="175869" y="18465"/>
                  </a:lnTo>
                  <a:lnTo>
                    <a:pt x="175742" y="19075"/>
                  </a:lnTo>
                  <a:lnTo>
                    <a:pt x="175183" y="18935"/>
                  </a:lnTo>
                  <a:lnTo>
                    <a:pt x="175514" y="19431"/>
                  </a:lnTo>
                  <a:lnTo>
                    <a:pt x="175158" y="18935"/>
                  </a:lnTo>
                  <a:lnTo>
                    <a:pt x="175018" y="18669"/>
                  </a:lnTo>
                  <a:lnTo>
                    <a:pt x="174282" y="17526"/>
                  </a:lnTo>
                  <a:lnTo>
                    <a:pt x="173545" y="20472"/>
                  </a:lnTo>
                  <a:lnTo>
                    <a:pt x="173418" y="21145"/>
                  </a:lnTo>
                  <a:lnTo>
                    <a:pt x="174307" y="22961"/>
                  </a:lnTo>
                  <a:lnTo>
                    <a:pt x="173532" y="23114"/>
                  </a:lnTo>
                  <a:lnTo>
                    <a:pt x="174320" y="22987"/>
                  </a:lnTo>
                  <a:lnTo>
                    <a:pt x="174447" y="22974"/>
                  </a:lnTo>
                  <a:lnTo>
                    <a:pt x="174383" y="23114"/>
                  </a:lnTo>
                  <a:lnTo>
                    <a:pt x="174993" y="24384"/>
                  </a:lnTo>
                  <a:lnTo>
                    <a:pt x="176085" y="24269"/>
                  </a:lnTo>
                  <a:lnTo>
                    <a:pt x="176669" y="24003"/>
                  </a:lnTo>
                  <a:lnTo>
                    <a:pt x="177063" y="24180"/>
                  </a:lnTo>
                  <a:lnTo>
                    <a:pt x="177025" y="24003"/>
                  </a:lnTo>
                  <a:lnTo>
                    <a:pt x="176923" y="23317"/>
                  </a:lnTo>
                  <a:lnTo>
                    <a:pt x="176987" y="23685"/>
                  </a:lnTo>
                  <a:lnTo>
                    <a:pt x="177101" y="24193"/>
                  </a:lnTo>
                  <a:lnTo>
                    <a:pt x="177495" y="24384"/>
                  </a:lnTo>
                  <a:lnTo>
                    <a:pt x="177698" y="24333"/>
                  </a:lnTo>
                  <a:lnTo>
                    <a:pt x="177596" y="24485"/>
                  </a:lnTo>
                  <a:lnTo>
                    <a:pt x="177711" y="24650"/>
                  </a:lnTo>
                  <a:lnTo>
                    <a:pt x="177850" y="24612"/>
                  </a:lnTo>
                  <a:lnTo>
                    <a:pt x="177838" y="24828"/>
                  </a:lnTo>
                  <a:lnTo>
                    <a:pt x="177406" y="24980"/>
                  </a:lnTo>
                  <a:lnTo>
                    <a:pt x="177825" y="24904"/>
                  </a:lnTo>
                  <a:lnTo>
                    <a:pt x="177622" y="24904"/>
                  </a:lnTo>
                  <a:lnTo>
                    <a:pt x="177749" y="24853"/>
                  </a:lnTo>
                  <a:lnTo>
                    <a:pt x="177761" y="24714"/>
                  </a:lnTo>
                  <a:lnTo>
                    <a:pt x="177520" y="24765"/>
                  </a:lnTo>
                  <a:lnTo>
                    <a:pt x="177711" y="24650"/>
                  </a:lnTo>
                  <a:lnTo>
                    <a:pt x="177203" y="24815"/>
                  </a:lnTo>
                  <a:lnTo>
                    <a:pt x="177088" y="25019"/>
                  </a:lnTo>
                  <a:lnTo>
                    <a:pt x="177304" y="25019"/>
                  </a:lnTo>
                  <a:lnTo>
                    <a:pt x="177190" y="25311"/>
                  </a:lnTo>
                  <a:lnTo>
                    <a:pt x="177380" y="25273"/>
                  </a:lnTo>
                  <a:lnTo>
                    <a:pt x="177292" y="25590"/>
                  </a:lnTo>
                  <a:lnTo>
                    <a:pt x="177406" y="25933"/>
                  </a:lnTo>
                  <a:lnTo>
                    <a:pt x="177495" y="26212"/>
                  </a:lnTo>
                  <a:lnTo>
                    <a:pt x="177685" y="26200"/>
                  </a:lnTo>
                  <a:lnTo>
                    <a:pt x="177634" y="26568"/>
                  </a:lnTo>
                  <a:lnTo>
                    <a:pt x="177761" y="26924"/>
                  </a:lnTo>
                  <a:lnTo>
                    <a:pt x="177533" y="26289"/>
                  </a:lnTo>
                  <a:lnTo>
                    <a:pt x="177012" y="26263"/>
                  </a:lnTo>
                  <a:lnTo>
                    <a:pt x="177012" y="28600"/>
                  </a:lnTo>
                  <a:lnTo>
                    <a:pt x="176771" y="28511"/>
                  </a:lnTo>
                  <a:lnTo>
                    <a:pt x="176771" y="29235"/>
                  </a:lnTo>
                  <a:lnTo>
                    <a:pt x="176644" y="29387"/>
                  </a:lnTo>
                  <a:lnTo>
                    <a:pt x="176034" y="30099"/>
                  </a:lnTo>
                  <a:lnTo>
                    <a:pt x="175768" y="29997"/>
                  </a:lnTo>
                  <a:lnTo>
                    <a:pt x="176580" y="29425"/>
                  </a:lnTo>
                  <a:lnTo>
                    <a:pt x="176771" y="29235"/>
                  </a:lnTo>
                  <a:lnTo>
                    <a:pt x="176771" y="28511"/>
                  </a:lnTo>
                  <a:lnTo>
                    <a:pt x="175234" y="27813"/>
                  </a:lnTo>
                  <a:lnTo>
                    <a:pt x="177012" y="28600"/>
                  </a:lnTo>
                  <a:lnTo>
                    <a:pt x="177012" y="26263"/>
                  </a:lnTo>
                  <a:lnTo>
                    <a:pt x="176542" y="26289"/>
                  </a:lnTo>
                  <a:lnTo>
                    <a:pt x="177495" y="26212"/>
                  </a:lnTo>
                  <a:lnTo>
                    <a:pt x="177406" y="25933"/>
                  </a:lnTo>
                  <a:lnTo>
                    <a:pt x="177279" y="25984"/>
                  </a:lnTo>
                  <a:lnTo>
                    <a:pt x="177190" y="25311"/>
                  </a:lnTo>
                  <a:lnTo>
                    <a:pt x="177114" y="25082"/>
                  </a:lnTo>
                  <a:lnTo>
                    <a:pt x="176441" y="25120"/>
                  </a:lnTo>
                  <a:lnTo>
                    <a:pt x="174955" y="25019"/>
                  </a:lnTo>
                  <a:lnTo>
                    <a:pt x="174713" y="24765"/>
                  </a:lnTo>
                  <a:lnTo>
                    <a:pt x="175539" y="25641"/>
                  </a:lnTo>
                  <a:lnTo>
                    <a:pt x="175768" y="25603"/>
                  </a:lnTo>
                  <a:lnTo>
                    <a:pt x="175666" y="25768"/>
                  </a:lnTo>
                  <a:lnTo>
                    <a:pt x="176301" y="26441"/>
                  </a:lnTo>
                  <a:lnTo>
                    <a:pt x="176415" y="26746"/>
                  </a:lnTo>
                  <a:lnTo>
                    <a:pt x="174536" y="28028"/>
                  </a:lnTo>
                  <a:lnTo>
                    <a:pt x="171297" y="32131"/>
                  </a:lnTo>
                  <a:lnTo>
                    <a:pt x="170218" y="34671"/>
                  </a:lnTo>
                  <a:lnTo>
                    <a:pt x="173405" y="35306"/>
                  </a:lnTo>
                  <a:lnTo>
                    <a:pt x="173088" y="35306"/>
                  </a:lnTo>
                  <a:lnTo>
                    <a:pt x="175539" y="36588"/>
                  </a:lnTo>
                  <a:lnTo>
                    <a:pt x="176860" y="37084"/>
                  </a:lnTo>
                  <a:lnTo>
                    <a:pt x="177050" y="38468"/>
                  </a:lnTo>
                  <a:lnTo>
                    <a:pt x="174663" y="37084"/>
                  </a:lnTo>
                  <a:lnTo>
                    <a:pt x="173621" y="38735"/>
                  </a:lnTo>
                  <a:lnTo>
                    <a:pt x="178955" y="39624"/>
                  </a:lnTo>
                  <a:lnTo>
                    <a:pt x="176326" y="44323"/>
                  </a:lnTo>
                  <a:lnTo>
                    <a:pt x="180962" y="44577"/>
                  </a:lnTo>
                  <a:lnTo>
                    <a:pt x="179374" y="48387"/>
                  </a:lnTo>
                  <a:lnTo>
                    <a:pt x="182029" y="50165"/>
                  </a:lnTo>
                  <a:lnTo>
                    <a:pt x="184721" y="50546"/>
                  </a:lnTo>
                  <a:lnTo>
                    <a:pt x="187591" y="51181"/>
                  </a:lnTo>
                  <a:lnTo>
                    <a:pt x="189953" y="50673"/>
                  </a:lnTo>
                  <a:lnTo>
                    <a:pt x="191693" y="53213"/>
                  </a:lnTo>
                  <a:lnTo>
                    <a:pt x="191719" y="51181"/>
                  </a:lnTo>
                  <a:lnTo>
                    <a:pt x="191998" y="50673"/>
                  </a:lnTo>
                  <a:lnTo>
                    <a:pt x="192557" y="49657"/>
                  </a:lnTo>
                  <a:lnTo>
                    <a:pt x="192582" y="50927"/>
                  </a:lnTo>
                  <a:lnTo>
                    <a:pt x="192938" y="50292"/>
                  </a:lnTo>
                  <a:lnTo>
                    <a:pt x="194932" y="49657"/>
                  </a:lnTo>
                  <a:lnTo>
                    <a:pt x="196532" y="49149"/>
                  </a:lnTo>
                  <a:lnTo>
                    <a:pt x="199783" y="48895"/>
                  </a:lnTo>
                  <a:lnTo>
                    <a:pt x="206984" y="47879"/>
                  </a:lnTo>
                  <a:lnTo>
                    <a:pt x="208610" y="47498"/>
                  </a:lnTo>
                  <a:lnTo>
                    <a:pt x="210781" y="46990"/>
                  </a:lnTo>
                  <a:lnTo>
                    <a:pt x="213779" y="44704"/>
                  </a:lnTo>
                  <a:lnTo>
                    <a:pt x="215900" y="42926"/>
                  </a:lnTo>
                  <a:lnTo>
                    <a:pt x="209042" y="39014"/>
                  </a:lnTo>
                  <a:lnTo>
                    <a:pt x="209029" y="37998"/>
                  </a:lnTo>
                  <a:lnTo>
                    <a:pt x="212140" y="38227"/>
                  </a:lnTo>
                  <a:lnTo>
                    <a:pt x="214630" y="40767"/>
                  </a:lnTo>
                  <a:lnTo>
                    <a:pt x="214312" y="38227"/>
                  </a:lnTo>
                  <a:lnTo>
                    <a:pt x="214414" y="37084"/>
                  </a:lnTo>
                  <a:lnTo>
                    <a:pt x="215239" y="35483"/>
                  </a:lnTo>
                  <a:lnTo>
                    <a:pt x="216839" y="30861"/>
                  </a:lnTo>
                  <a:lnTo>
                    <a:pt x="216954" y="30264"/>
                  </a:lnTo>
                  <a:lnTo>
                    <a:pt x="217335" y="27940"/>
                  </a:lnTo>
                  <a:lnTo>
                    <a:pt x="217220" y="27622"/>
                  </a:lnTo>
                  <a:lnTo>
                    <a:pt x="215493" y="25400"/>
                  </a:lnTo>
                  <a:lnTo>
                    <a:pt x="216319" y="25654"/>
                  </a:lnTo>
                  <a:lnTo>
                    <a:pt x="217335" y="25654"/>
                  </a:lnTo>
                  <a:lnTo>
                    <a:pt x="217335" y="26162"/>
                  </a:lnTo>
                  <a:lnTo>
                    <a:pt x="218859" y="25400"/>
                  </a:lnTo>
                  <a:lnTo>
                    <a:pt x="219798" y="2494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5946546" y="2086133"/>
              <a:ext cx="118110" cy="1898014"/>
            </a:xfrm>
            <a:custGeom>
              <a:avLst/>
              <a:gdLst/>
              <a:ahLst/>
              <a:cxnLst/>
              <a:rect l="l" t="t" r="r" b="b"/>
              <a:pathLst>
                <a:path w="118110" h="1898014">
                  <a:moveTo>
                    <a:pt x="457" y="1403019"/>
                  </a:moveTo>
                  <a:lnTo>
                    <a:pt x="241" y="1402791"/>
                  </a:lnTo>
                  <a:lnTo>
                    <a:pt x="76" y="1402676"/>
                  </a:lnTo>
                  <a:lnTo>
                    <a:pt x="190" y="1402867"/>
                  </a:lnTo>
                  <a:lnTo>
                    <a:pt x="457" y="1403019"/>
                  </a:lnTo>
                  <a:close/>
                </a:path>
                <a:path w="118110" h="1898014">
                  <a:moveTo>
                    <a:pt x="24447" y="1407528"/>
                  </a:moveTo>
                  <a:lnTo>
                    <a:pt x="23977" y="1406728"/>
                  </a:lnTo>
                  <a:lnTo>
                    <a:pt x="23825" y="1406867"/>
                  </a:lnTo>
                  <a:lnTo>
                    <a:pt x="24447" y="1407528"/>
                  </a:lnTo>
                  <a:close/>
                </a:path>
                <a:path w="118110" h="1898014">
                  <a:moveTo>
                    <a:pt x="39179" y="1773948"/>
                  </a:moveTo>
                  <a:lnTo>
                    <a:pt x="38900" y="1773974"/>
                  </a:lnTo>
                  <a:lnTo>
                    <a:pt x="38900" y="1774494"/>
                  </a:lnTo>
                  <a:lnTo>
                    <a:pt x="39103" y="1774190"/>
                  </a:lnTo>
                  <a:lnTo>
                    <a:pt x="39179" y="1773948"/>
                  </a:lnTo>
                  <a:close/>
                </a:path>
                <a:path w="118110" h="1898014">
                  <a:moveTo>
                    <a:pt x="40132" y="1782953"/>
                  </a:moveTo>
                  <a:lnTo>
                    <a:pt x="39763" y="1782775"/>
                  </a:lnTo>
                  <a:lnTo>
                    <a:pt x="39446" y="1782622"/>
                  </a:lnTo>
                  <a:lnTo>
                    <a:pt x="39230" y="1782838"/>
                  </a:lnTo>
                  <a:lnTo>
                    <a:pt x="39471" y="1783118"/>
                  </a:lnTo>
                  <a:lnTo>
                    <a:pt x="39839" y="1783080"/>
                  </a:lnTo>
                  <a:lnTo>
                    <a:pt x="40132" y="1782953"/>
                  </a:lnTo>
                  <a:close/>
                </a:path>
                <a:path w="118110" h="1898014">
                  <a:moveTo>
                    <a:pt x="44742" y="226834"/>
                  </a:moveTo>
                  <a:lnTo>
                    <a:pt x="43611" y="227330"/>
                  </a:lnTo>
                  <a:lnTo>
                    <a:pt x="44665" y="227330"/>
                  </a:lnTo>
                  <a:lnTo>
                    <a:pt x="44742" y="226834"/>
                  </a:lnTo>
                  <a:close/>
                </a:path>
                <a:path w="118110" h="1898014">
                  <a:moveTo>
                    <a:pt x="45288" y="226593"/>
                  </a:moveTo>
                  <a:lnTo>
                    <a:pt x="44856" y="226060"/>
                  </a:lnTo>
                  <a:lnTo>
                    <a:pt x="44742" y="226834"/>
                  </a:lnTo>
                  <a:lnTo>
                    <a:pt x="45288" y="226593"/>
                  </a:lnTo>
                  <a:close/>
                </a:path>
                <a:path w="118110" h="1898014">
                  <a:moveTo>
                    <a:pt x="46164" y="131102"/>
                  </a:moveTo>
                  <a:lnTo>
                    <a:pt x="45542" y="130759"/>
                  </a:lnTo>
                  <a:lnTo>
                    <a:pt x="45427" y="131064"/>
                  </a:lnTo>
                  <a:lnTo>
                    <a:pt x="46164" y="131102"/>
                  </a:lnTo>
                  <a:close/>
                </a:path>
                <a:path w="118110" h="1898014">
                  <a:moveTo>
                    <a:pt x="46202" y="142240"/>
                  </a:moveTo>
                  <a:lnTo>
                    <a:pt x="44615" y="140970"/>
                  </a:lnTo>
                  <a:lnTo>
                    <a:pt x="45402" y="142240"/>
                  </a:lnTo>
                  <a:lnTo>
                    <a:pt x="46202" y="142240"/>
                  </a:lnTo>
                  <a:close/>
                </a:path>
                <a:path w="118110" h="1898014">
                  <a:moveTo>
                    <a:pt x="47840" y="158750"/>
                  </a:moveTo>
                  <a:lnTo>
                    <a:pt x="47447" y="158115"/>
                  </a:lnTo>
                  <a:lnTo>
                    <a:pt x="45745" y="158750"/>
                  </a:lnTo>
                  <a:lnTo>
                    <a:pt x="47840" y="158750"/>
                  </a:lnTo>
                  <a:close/>
                </a:path>
                <a:path w="118110" h="1898014">
                  <a:moveTo>
                    <a:pt x="47955" y="157924"/>
                  </a:moveTo>
                  <a:lnTo>
                    <a:pt x="47066" y="157480"/>
                  </a:lnTo>
                  <a:lnTo>
                    <a:pt x="47447" y="158115"/>
                  </a:lnTo>
                  <a:lnTo>
                    <a:pt x="47955" y="157924"/>
                  </a:lnTo>
                  <a:close/>
                </a:path>
                <a:path w="118110" h="1898014">
                  <a:moveTo>
                    <a:pt x="48285" y="190500"/>
                  </a:moveTo>
                  <a:lnTo>
                    <a:pt x="47269" y="189230"/>
                  </a:lnTo>
                  <a:lnTo>
                    <a:pt x="47548" y="190500"/>
                  </a:lnTo>
                  <a:lnTo>
                    <a:pt x="48285" y="190500"/>
                  </a:lnTo>
                  <a:close/>
                </a:path>
                <a:path w="118110" h="1898014">
                  <a:moveTo>
                    <a:pt x="48907" y="290055"/>
                  </a:moveTo>
                  <a:lnTo>
                    <a:pt x="48869" y="289852"/>
                  </a:lnTo>
                  <a:lnTo>
                    <a:pt x="48856" y="290055"/>
                  </a:lnTo>
                  <a:close/>
                </a:path>
                <a:path w="118110" h="1898014">
                  <a:moveTo>
                    <a:pt x="49085" y="287934"/>
                  </a:moveTo>
                  <a:lnTo>
                    <a:pt x="48844" y="288493"/>
                  </a:lnTo>
                  <a:lnTo>
                    <a:pt x="48780" y="289191"/>
                  </a:lnTo>
                  <a:lnTo>
                    <a:pt x="48869" y="289852"/>
                  </a:lnTo>
                  <a:lnTo>
                    <a:pt x="49085" y="287934"/>
                  </a:lnTo>
                  <a:close/>
                </a:path>
                <a:path w="118110" h="1898014">
                  <a:moveTo>
                    <a:pt x="49834" y="95250"/>
                  </a:moveTo>
                  <a:lnTo>
                    <a:pt x="48641" y="93980"/>
                  </a:lnTo>
                  <a:lnTo>
                    <a:pt x="49517" y="95250"/>
                  </a:lnTo>
                  <a:lnTo>
                    <a:pt x="49834" y="95250"/>
                  </a:lnTo>
                  <a:close/>
                </a:path>
                <a:path w="118110" h="1898014">
                  <a:moveTo>
                    <a:pt x="49999" y="281165"/>
                  </a:moveTo>
                  <a:lnTo>
                    <a:pt x="49771" y="281127"/>
                  </a:lnTo>
                  <a:lnTo>
                    <a:pt x="49568" y="281051"/>
                  </a:lnTo>
                  <a:lnTo>
                    <a:pt x="49225" y="281038"/>
                  </a:lnTo>
                  <a:lnTo>
                    <a:pt x="48082" y="282448"/>
                  </a:lnTo>
                  <a:lnTo>
                    <a:pt x="49085" y="282003"/>
                  </a:lnTo>
                  <a:lnTo>
                    <a:pt x="49644" y="281571"/>
                  </a:lnTo>
                  <a:lnTo>
                    <a:pt x="49999" y="281165"/>
                  </a:lnTo>
                  <a:close/>
                </a:path>
                <a:path w="118110" h="1898014">
                  <a:moveTo>
                    <a:pt x="50228" y="92710"/>
                  </a:moveTo>
                  <a:lnTo>
                    <a:pt x="48285" y="92710"/>
                  </a:lnTo>
                  <a:lnTo>
                    <a:pt x="47015" y="93980"/>
                  </a:lnTo>
                  <a:lnTo>
                    <a:pt x="50228" y="92710"/>
                  </a:lnTo>
                  <a:close/>
                </a:path>
                <a:path w="118110" h="1898014">
                  <a:moveTo>
                    <a:pt x="53848" y="39370"/>
                  </a:moveTo>
                  <a:lnTo>
                    <a:pt x="52285" y="38100"/>
                  </a:lnTo>
                  <a:lnTo>
                    <a:pt x="51930" y="39370"/>
                  </a:lnTo>
                  <a:lnTo>
                    <a:pt x="53848" y="39370"/>
                  </a:lnTo>
                  <a:close/>
                </a:path>
                <a:path w="118110" h="1898014">
                  <a:moveTo>
                    <a:pt x="54978" y="71031"/>
                  </a:moveTo>
                  <a:lnTo>
                    <a:pt x="54660" y="70954"/>
                  </a:lnTo>
                  <a:lnTo>
                    <a:pt x="54864" y="71120"/>
                  </a:lnTo>
                  <a:close/>
                </a:path>
                <a:path w="118110" h="1898014">
                  <a:moveTo>
                    <a:pt x="55778" y="310375"/>
                  </a:moveTo>
                  <a:lnTo>
                    <a:pt x="54114" y="309880"/>
                  </a:lnTo>
                  <a:lnTo>
                    <a:pt x="53962" y="309727"/>
                  </a:lnTo>
                  <a:lnTo>
                    <a:pt x="52920" y="311150"/>
                  </a:lnTo>
                  <a:lnTo>
                    <a:pt x="55778" y="310375"/>
                  </a:lnTo>
                  <a:close/>
                </a:path>
                <a:path w="118110" h="1898014">
                  <a:moveTo>
                    <a:pt x="56616" y="45720"/>
                  </a:moveTo>
                  <a:lnTo>
                    <a:pt x="55206" y="44450"/>
                  </a:lnTo>
                  <a:lnTo>
                    <a:pt x="55956" y="45720"/>
                  </a:lnTo>
                  <a:lnTo>
                    <a:pt x="56616" y="45720"/>
                  </a:lnTo>
                  <a:close/>
                </a:path>
                <a:path w="118110" h="1898014">
                  <a:moveTo>
                    <a:pt x="57048" y="323100"/>
                  </a:moveTo>
                  <a:lnTo>
                    <a:pt x="56972" y="322935"/>
                  </a:lnTo>
                  <a:lnTo>
                    <a:pt x="56210" y="322389"/>
                  </a:lnTo>
                  <a:lnTo>
                    <a:pt x="56502" y="322745"/>
                  </a:lnTo>
                  <a:lnTo>
                    <a:pt x="57048" y="323100"/>
                  </a:lnTo>
                  <a:close/>
                </a:path>
                <a:path w="118110" h="1898014">
                  <a:moveTo>
                    <a:pt x="58420" y="323850"/>
                  </a:moveTo>
                  <a:lnTo>
                    <a:pt x="58293" y="323735"/>
                  </a:lnTo>
                  <a:lnTo>
                    <a:pt x="58039" y="323850"/>
                  </a:lnTo>
                  <a:lnTo>
                    <a:pt x="58420" y="323850"/>
                  </a:lnTo>
                  <a:close/>
                </a:path>
                <a:path w="118110" h="1898014">
                  <a:moveTo>
                    <a:pt x="58699" y="325120"/>
                  </a:moveTo>
                  <a:lnTo>
                    <a:pt x="58039" y="323850"/>
                  </a:lnTo>
                  <a:lnTo>
                    <a:pt x="57302" y="323850"/>
                  </a:lnTo>
                  <a:lnTo>
                    <a:pt x="56603" y="325120"/>
                  </a:lnTo>
                  <a:lnTo>
                    <a:pt x="58699" y="325120"/>
                  </a:lnTo>
                  <a:close/>
                </a:path>
                <a:path w="118110" h="1898014">
                  <a:moveTo>
                    <a:pt x="58762" y="34290"/>
                  </a:moveTo>
                  <a:lnTo>
                    <a:pt x="58267" y="31750"/>
                  </a:lnTo>
                  <a:lnTo>
                    <a:pt x="57746" y="31750"/>
                  </a:lnTo>
                  <a:lnTo>
                    <a:pt x="57340" y="34290"/>
                  </a:lnTo>
                  <a:lnTo>
                    <a:pt x="58762" y="34290"/>
                  </a:lnTo>
                  <a:close/>
                </a:path>
                <a:path w="118110" h="1898014">
                  <a:moveTo>
                    <a:pt x="58788" y="53340"/>
                  </a:moveTo>
                  <a:lnTo>
                    <a:pt x="58559" y="53022"/>
                  </a:lnTo>
                  <a:lnTo>
                    <a:pt x="57886" y="53340"/>
                  </a:lnTo>
                  <a:lnTo>
                    <a:pt x="58788" y="53340"/>
                  </a:lnTo>
                  <a:close/>
                </a:path>
                <a:path w="118110" h="1898014">
                  <a:moveTo>
                    <a:pt x="59651" y="15481"/>
                  </a:moveTo>
                  <a:lnTo>
                    <a:pt x="59385" y="15354"/>
                  </a:lnTo>
                  <a:lnTo>
                    <a:pt x="59182" y="15278"/>
                  </a:lnTo>
                  <a:lnTo>
                    <a:pt x="59347" y="15430"/>
                  </a:lnTo>
                  <a:lnTo>
                    <a:pt x="59474" y="15443"/>
                  </a:lnTo>
                  <a:lnTo>
                    <a:pt x="59651" y="15481"/>
                  </a:lnTo>
                  <a:close/>
                </a:path>
                <a:path w="118110" h="1898014">
                  <a:moveTo>
                    <a:pt x="60223" y="331876"/>
                  </a:moveTo>
                  <a:lnTo>
                    <a:pt x="60071" y="331470"/>
                  </a:lnTo>
                  <a:lnTo>
                    <a:pt x="59169" y="331470"/>
                  </a:lnTo>
                  <a:lnTo>
                    <a:pt x="58839" y="331470"/>
                  </a:lnTo>
                  <a:lnTo>
                    <a:pt x="60223" y="331876"/>
                  </a:lnTo>
                  <a:close/>
                </a:path>
                <a:path w="118110" h="1898014">
                  <a:moveTo>
                    <a:pt x="61468" y="1824621"/>
                  </a:moveTo>
                  <a:lnTo>
                    <a:pt x="61417" y="1824431"/>
                  </a:lnTo>
                  <a:lnTo>
                    <a:pt x="61341" y="1825066"/>
                  </a:lnTo>
                  <a:lnTo>
                    <a:pt x="61455" y="1824837"/>
                  </a:lnTo>
                  <a:lnTo>
                    <a:pt x="61468" y="1824621"/>
                  </a:lnTo>
                  <a:close/>
                </a:path>
                <a:path w="118110" h="1898014">
                  <a:moveTo>
                    <a:pt x="61569" y="332740"/>
                  </a:moveTo>
                  <a:lnTo>
                    <a:pt x="61506" y="332257"/>
                  </a:lnTo>
                  <a:lnTo>
                    <a:pt x="60223" y="331876"/>
                  </a:lnTo>
                  <a:lnTo>
                    <a:pt x="60540" y="332740"/>
                  </a:lnTo>
                  <a:lnTo>
                    <a:pt x="61569" y="332740"/>
                  </a:lnTo>
                  <a:close/>
                </a:path>
                <a:path w="118110" h="1898014">
                  <a:moveTo>
                    <a:pt x="61671" y="1822780"/>
                  </a:moveTo>
                  <a:lnTo>
                    <a:pt x="60667" y="1823313"/>
                  </a:lnTo>
                  <a:lnTo>
                    <a:pt x="61302" y="1823770"/>
                  </a:lnTo>
                  <a:lnTo>
                    <a:pt x="61417" y="1824431"/>
                  </a:lnTo>
                  <a:lnTo>
                    <a:pt x="61671" y="1822780"/>
                  </a:lnTo>
                  <a:close/>
                </a:path>
                <a:path w="118110" h="1898014">
                  <a:moveTo>
                    <a:pt x="62522" y="11201"/>
                  </a:moveTo>
                  <a:lnTo>
                    <a:pt x="61925" y="10160"/>
                  </a:lnTo>
                  <a:lnTo>
                    <a:pt x="61442" y="10160"/>
                  </a:lnTo>
                  <a:lnTo>
                    <a:pt x="62522" y="11201"/>
                  </a:lnTo>
                  <a:close/>
                </a:path>
                <a:path w="118110" h="1898014">
                  <a:moveTo>
                    <a:pt x="62763" y="11430"/>
                  </a:moveTo>
                  <a:lnTo>
                    <a:pt x="62522" y="11201"/>
                  </a:lnTo>
                  <a:lnTo>
                    <a:pt x="62649" y="11430"/>
                  </a:lnTo>
                  <a:close/>
                </a:path>
                <a:path w="118110" h="1898014">
                  <a:moveTo>
                    <a:pt x="65201" y="8890"/>
                  </a:moveTo>
                  <a:lnTo>
                    <a:pt x="63754" y="8890"/>
                  </a:lnTo>
                  <a:lnTo>
                    <a:pt x="62103" y="7620"/>
                  </a:lnTo>
                  <a:lnTo>
                    <a:pt x="60845" y="8890"/>
                  </a:lnTo>
                  <a:lnTo>
                    <a:pt x="62814" y="10160"/>
                  </a:lnTo>
                  <a:lnTo>
                    <a:pt x="65201" y="8890"/>
                  </a:lnTo>
                  <a:close/>
                </a:path>
                <a:path w="118110" h="1898014">
                  <a:moveTo>
                    <a:pt x="65798" y="238239"/>
                  </a:moveTo>
                  <a:lnTo>
                    <a:pt x="65290" y="237490"/>
                  </a:lnTo>
                  <a:lnTo>
                    <a:pt x="62166" y="236220"/>
                  </a:lnTo>
                  <a:lnTo>
                    <a:pt x="63830" y="237490"/>
                  </a:lnTo>
                  <a:lnTo>
                    <a:pt x="65798" y="238239"/>
                  </a:lnTo>
                  <a:close/>
                </a:path>
                <a:path w="118110" h="1898014">
                  <a:moveTo>
                    <a:pt x="66103" y="254000"/>
                  </a:moveTo>
                  <a:lnTo>
                    <a:pt x="63411" y="254000"/>
                  </a:lnTo>
                  <a:lnTo>
                    <a:pt x="63868" y="255066"/>
                  </a:lnTo>
                  <a:lnTo>
                    <a:pt x="65633" y="254482"/>
                  </a:lnTo>
                  <a:lnTo>
                    <a:pt x="66103" y="254000"/>
                  </a:lnTo>
                  <a:close/>
                </a:path>
                <a:path w="118110" h="1898014">
                  <a:moveTo>
                    <a:pt x="67538" y="254000"/>
                  </a:moveTo>
                  <a:lnTo>
                    <a:pt x="67106" y="254000"/>
                  </a:lnTo>
                  <a:lnTo>
                    <a:pt x="65633" y="254482"/>
                  </a:lnTo>
                  <a:lnTo>
                    <a:pt x="64871" y="255270"/>
                  </a:lnTo>
                  <a:lnTo>
                    <a:pt x="67538" y="254000"/>
                  </a:lnTo>
                  <a:close/>
                </a:path>
                <a:path w="118110" h="1898014">
                  <a:moveTo>
                    <a:pt x="67729" y="214706"/>
                  </a:moveTo>
                  <a:lnTo>
                    <a:pt x="67475" y="214579"/>
                  </a:lnTo>
                  <a:lnTo>
                    <a:pt x="67538" y="214807"/>
                  </a:lnTo>
                  <a:lnTo>
                    <a:pt x="67729" y="214706"/>
                  </a:lnTo>
                  <a:close/>
                </a:path>
                <a:path w="118110" h="1898014">
                  <a:moveTo>
                    <a:pt x="67754" y="349885"/>
                  </a:moveTo>
                  <a:lnTo>
                    <a:pt x="67233" y="349542"/>
                  </a:lnTo>
                  <a:lnTo>
                    <a:pt x="66751" y="350177"/>
                  </a:lnTo>
                  <a:lnTo>
                    <a:pt x="66967" y="350583"/>
                  </a:lnTo>
                  <a:lnTo>
                    <a:pt x="67449" y="350926"/>
                  </a:lnTo>
                  <a:lnTo>
                    <a:pt x="67564" y="350456"/>
                  </a:lnTo>
                  <a:lnTo>
                    <a:pt x="67754" y="349885"/>
                  </a:lnTo>
                  <a:close/>
                </a:path>
                <a:path w="118110" h="1898014">
                  <a:moveTo>
                    <a:pt x="68072" y="266700"/>
                  </a:moveTo>
                  <a:lnTo>
                    <a:pt x="67843" y="266877"/>
                  </a:lnTo>
                  <a:lnTo>
                    <a:pt x="67995" y="266903"/>
                  </a:lnTo>
                  <a:lnTo>
                    <a:pt x="68072" y="266700"/>
                  </a:lnTo>
                  <a:close/>
                </a:path>
                <a:path w="118110" h="1898014">
                  <a:moveTo>
                    <a:pt x="68859" y="240030"/>
                  </a:moveTo>
                  <a:lnTo>
                    <a:pt x="68618" y="238760"/>
                  </a:lnTo>
                  <a:lnTo>
                    <a:pt x="68364" y="237490"/>
                  </a:lnTo>
                  <a:lnTo>
                    <a:pt x="67767" y="237490"/>
                  </a:lnTo>
                  <a:lnTo>
                    <a:pt x="67157" y="238760"/>
                  </a:lnTo>
                  <a:lnTo>
                    <a:pt x="65798" y="238239"/>
                  </a:lnTo>
                  <a:lnTo>
                    <a:pt x="66992" y="240030"/>
                  </a:lnTo>
                  <a:lnTo>
                    <a:pt x="68859" y="240030"/>
                  </a:lnTo>
                  <a:close/>
                </a:path>
                <a:path w="118110" h="1898014">
                  <a:moveTo>
                    <a:pt x="69011" y="351599"/>
                  </a:moveTo>
                  <a:lnTo>
                    <a:pt x="68414" y="351396"/>
                  </a:lnTo>
                  <a:lnTo>
                    <a:pt x="67843" y="351180"/>
                  </a:lnTo>
                  <a:lnTo>
                    <a:pt x="67462" y="350926"/>
                  </a:lnTo>
                  <a:lnTo>
                    <a:pt x="67335" y="351485"/>
                  </a:lnTo>
                  <a:lnTo>
                    <a:pt x="67348" y="351904"/>
                  </a:lnTo>
                  <a:lnTo>
                    <a:pt x="69011" y="351599"/>
                  </a:lnTo>
                  <a:close/>
                </a:path>
                <a:path w="118110" h="1898014">
                  <a:moveTo>
                    <a:pt x="69811" y="242582"/>
                  </a:moveTo>
                  <a:lnTo>
                    <a:pt x="68160" y="242100"/>
                  </a:lnTo>
                  <a:lnTo>
                    <a:pt x="67983" y="242874"/>
                  </a:lnTo>
                  <a:lnTo>
                    <a:pt x="66751" y="243738"/>
                  </a:lnTo>
                  <a:lnTo>
                    <a:pt x="67208" y="244094"/>
                  </a:lnTo>
                  <a:lnTo>
                    <a:pt x="68808" y="243611"/>
                  </a:lnTo>
                  <a:lnTo>
                    <a:pt x="69811" y="242582"/>
                  </a:lnTo>
                  <a:close/>
                </a:path>
                <a:path w="118110" h="1898014">
                  <a:moveTo>
                    <a:pt x="69938" y="366026"/>
                  </a:moveTo>
                  <a:lnTo>
                    <a:pt x="68910" y="364934"/>
                  </a:lnTo>
                  <a:lnTo>
                    <a:pt x="67449" y="366128"/>
                  </a:lnTo>
                  <a:lnTo>
                    <a:pt x="69938" y="366026"/>
                  </a:lnTo>
                  <a:close/>
                </a:path>
                <a:path w="118110" h="1898014">
                  <a:moveTo>
                    <a:pt x="70231" y="1829689"/>
                  </a:moveTo>
                  <a:lnTo>
                    <a:pt x="69926" y="1829904"/>
                  </a:lnTo>
                  <a:lnTo>
                    <a:pt x="69659" y="1830146"/>
                  </a:lnTo>
                  <a:lnTo>
                    <a:pt x="69430" y="1830387"/>
                  </a:lnTo>
                  <a:lnTo>
                    <a:pt x="69786" y="1830133"/>
                  </a:lnTo>
                  <a:lnTo>
                    <a:pt x="70078" y="1829866"/>
                  </a:lnTo>
                  <a:lnTo>
                    <a:pt x="70231" y="1829689"/>
                  </a:lnTo>
                  <a:close/>
                </a:path>
                <a:path w="118110" h="1898014">
                  <a:moveTo>
                    <a:pt x="70764" y="276136"/>
                  </a:moveTo>
                  <a:lnTo>
                    <a:pt x="70383" y="276313"/>
                  </a:lnTo>
                  <a:lnTo>
                    <a:pt x="70205" y="276402"/>
                  </a:lnTo>
                  <a:lnTo>
                    <a:pt x="70383" y="276745"/>
                  </a:lnTo>
                  <a:lnTo>
                    <a:pt x="70764" y="276136"/>
                  </a:lnTo>
                  <a:close/>
                </a:path>
                <a:path w="118110" h="1898014">
                  <a:moveTo>
                    <a:pt x="70815" y="97790"/>
                  </a:moveTo>
                  <a:lnTo>
                    <a:pt x="69951" y="97790"/>
                  </a:lnTo>
                  <a:lnTo>
                    <a:pt x="69151" y="99060"/>
                  </a:lnTo>
                  <a:lnTo>
                    <a:pt x="70815" y="97790"/>
                  </a:lnTo>
                  <a:close/>
                </a:path>
                <a:path w="118110" h="1898014">
                  <a:moveTo>
                    <a:pt x="72377" y="142316"/>
                  </a:moveTo>
                  <a:lnTo>
                    <a:pt x="71526" y="140982"/>
                  </a:lnTo>
                  <a:lnTo>
                    <a:pt x="71310" y="141579"/>
                  </a:lnTo>
                  <a:lnTo>
                    <a:pt x="72377" y="142316"/>
                  </a:lnTo>
                  <a:close/>
                </a:path>
                <a:path w="118110" h="1898014">
                  <a:moveTo>
                    <a:pt x="72402" y="287185"/>
                  </a:moveTo>
                  <a:lnTo>
                    <a:pt x="72326" y="286931"/>
                  </a:lnTo>
                  <a:lnTo>
                    <a:pt x="72123" y="286778"/>
                  </a:lnTo>
                  <a:lnTo>
                    <a:pt x="71780" y="286931"/>
                  </a:lnTo>
                  <a:lnTo>
                    <a:pt x="72212" y="287032"/>
                  </a:lnTo>
                  <a:lnTo>
                    <a:pt x="72402" y="287185"/>
                  </a:lnTo>
                  <a:close/>
                </a:path>
                <a:path w="118110" h="1898014">
                  <a:moveTo>
                    <a:pt x="72402" y="287185"/>
                  </a:moveTo>
                  <a:lnTo>
                    <a:pt x="72186" y="287261"/>
                  </a:lnTo>
                  <a:lnTo>
                    <a:pt x="71996" y="287578"/>
                  </a:lnTo>
                  <a:lnTo>
                    <a:pt x="72351" y="287261"/>
                  </a:lnTo>
                  <a:close/>
                </a:path>
                <a:path w="118110" h="1898014">
                  <a:moveTo>
                    <a:pt x="73571" y="64770"/>
                  </a:moveTo>
                  <a:lnTo>
                    <a:pt x="72961" y="64770"/>
                  </a:lnTo>
                  <a:lnTo>
                    <a:pt x="73507" y="65341"/>
                  </a:lnTo>
                  <a:lnTo>
                    <a:pt x="73571" y="64770"/>
                  </a:lnTo>
                  <a:close/>
                </a:path>
                <a:path w="118110" h="1898014">
                  <a:moveTo>
                    <a:pt x="74193" y="66040"/>
                  </a:moveTo>
                  <a:lnTo>
                    <a:pt x="73507" y="65341"/>
                  </a:lnTo>
                  <a:lnTo>
                    <a:pt x="73444" y="66040"/>
                  </a:lnTo>
                  <a:lnTo>
                    <a:pt x="74193" y="66040"/>
                  </a:lnTo>
                  <a:close/>
                </a:path>
                <a:path w="118110" h="1898014">
                  <a:moveTo>
                    <a:pt x="74650" y="278752"/>
                  </a:moveTo>
                  <a:lnTo>
                    <a:pt x="73558" y="277888"/>
                  </a:lnTo>
                  <a:lnTo>
                    <a:pt x="70294" y="278498"/>
                  </a:lnTo>
                  <a:lnTo>
                    <a:pt x="70954" y="279031"/>
                  </a:lnTo>
                  <a:lnTo>
                    <a:pt x="74650" y="278752"/>
                  </a:lnTo>
                  <a:close/>
                </a:path>
                <a:path w="118110" h="1898014">
                  <a:moveTo>
                    <a:pt x="74701" y="267970"/>
                  </a:moveTo>
                  <a:lnTo>
                    <a:pt x="67995" y="266903"/>
                  </a:lnTo>
                  <a:lnTo>
                    <a:pt x="66789" y="270510"/>
                  </a:lnTo>
                  <a:lnTo>
                    <a:pt x="67970" y="269240"/>
                  </a:lnTo>
                  <a:lnTo>
                    <a:pt x="74701" y="267970"/>
                  </a:lnTo>
                  <a:close/>
                </a:path>
                <a:path w="118110" h="1898014">
                  <a:moveTo>
                    <a:pt x="74803" y="318770"/>
                  </a:moveTo>
                  <a:lnTo>
                    <a:pt x="73888" y="319595"/>
                  </a:lnTo>
                  <a:lnTo>
                    <a:pt x="74574" y="319849"/>
                  </a:lnTo>
                  <a:lnTo>
                    <a:pt x="74803" y="318770"/>
                  </a:lnTo>
                  <a:close/>
                </a:path>
                <a:path w="118110" h="1898014">
                  <a:moveTo>
                    <a:pt x="75095" y="320040"/>
                  </a:moveTo>
                  <a:lnTo>
                    <a:pt x="74574" y="319849"/>
                  </a:lnTo>
                  <a:lnTo>
                    <a:pt x="74523" y="320040"/>
                  </a:lnTo>
                  <a:lnTo>
                    <a:pt x="75095" y="320040"/>
                  </a:lnTo>
                  <a:close/>
                </a:path>
                <a:path w="118110" h="1898014">
                  <a:moveTo>
                    <a:pt x="76339" y="298450"/>
                  </a:moveTo>
                  <a:lnTo>
                    <a:pt x="74828" y="299720"/>
                  </a:lnTo>
                  <a:lnTo>
                    <a:pt x="75107" y="299720"/>
                  </a:lnTo>
                  <a:lnTo>
                    <a:pt x="76339" y="298450"/>
                  </a:lnTo>
                  <a:close/>
                </a:path>
                <a:path w="118110" h="1898014">
                  <a:moveTo>
                    <a:pt x="76733" y="319036"/>
                  </a:moveTo>
                  <a:lnTo>
                    <a:pt x="76504" y="319278"/>
                  </a:lnTo>
                  <a:lnTo>
                    <a:pt x="76441" y="319468"/>
                  </a:lnTo>
                  <a:lnTo>
                    <a:pt x="76428" y="319620"/>
                  </a:lnTo>
                  <a:lnTo>
                    <a:pt x="76733" y="319036"/>
                  </a:lnTo>
                  <a:close/>
                </a:path>
                <a:path w="118110" h="1898014">
                  <a:moveTo>
                    <a:pt x="76784" y="1839988"/>
                  </a:moveTo>
                  <a:lnTo>
                    <a:pt x="75234" y="1840204"/>
                  </a:lnTo>
                  <a:lnTo>
                    <a:pt x="75450" y="1840522"/>
                  </a:lnTo>
                  <a:lnTo>
                    <a:pt x="75831" y="1840382"/>
                  </a:lnTo>
                  <a:lnTo>
                    <a:pt x="76288" y="1840191"/>
                  </a:lnTo>
                  <a:lnTo>
                    <a:pt x="76784" y="1839988"/>
                  </a:lnTo>
                  <a:close/>
                </a:path>
                <a:path w="118110" h="1898014">
                  <a:moveTo>
                    <a:pt x="77546" y="312420"/>
                  </a:moveTo>
                  <a:lnTo>
                    <a:pt x="77343" y="312356"/>
                  </a:lnTo>
                  <a:lnTo>
                    <a:pt x="77546" y="312420"/>
                  </a:lnTo>
                  <a:close/>
                </a:path>
                <a:path w="118110" h="1898014">
                  <a:moveTo>
                    <a:pt x="77571" y="297992"/>
                  </a:moveTo>
                  <a:lnTo>
                    <a:pt x="77076" y="298107"/>
                  </a:lnTo>
                  <a:lnTo>
                    <a:pt x="76339" y="298437"/>
                  </a:lnTo>
                  <a:lnTo>
                    <a:pt x="76631" y="298399"/>
                  </a:lnTo>
                  <a:lnTo>
                    <a:pt x="76987" y="298284"/>
                  </a:lnTo>
                  <a:lnTo>
                    <a:pt x="77571" y="297992"/>
                  </a:lnTo>
                  <a:close/>
                </a:path>
                <a:path w="118110" h="1898014">
                  <a:moveTo>
                    <a:pt x="78117" y="3289"/>
                  </a:moveTo>
                  <a:lnTo>
                    <a:pt x="76403" y="2667"/>
                  </a:lnTo>
                  <a:lnTo>
                    <a:pt x="76504" y="2908"/>
                  </a:lnTo>
                  <a:lnTo>
                    <a:pt x="78117" y="3289"/>
                  </a:lnTo>
                  <a:close/>
                </a:path>
                <a:path w="118110" h="1898014">
                  <a:moveTo>
                    <a:pt x="79527" y="13970"/>
                  </a:moveTo>
                  <a:lnTo>
                    <a:pt x="78168" y="13246"/>
                  </a:lnTo>
                  <a:lnTo>
                    <a:pt x="79171" y="13970"/>
                  </a:lnTo>
                  <a:lnTo>
                    <a:pt x="79527" y="13970"/>
                  </a:lnTo>
                  <a:close/>
                </a:path>
                <a:path w="118110" h="1898014">
                  <a:moveTo>
                    <a:pt x="79946" y="27940"/>
                  </a:moveTo>
                  <a:lnTo>
                    <a:pt x="77558" y="27940"/>
                  </a:lnTo>
                  <a:lnTo>
                    <a:pt x="75907" y="25400"/>
                  </a:lnTo>
                  <a:lnTo>
                    <a:pt x="79082" y="26670"/>
                  </a:lnTo>
                  <a:lnTo>
                    <a:pt x="77457" y="25400"/>
                  </a:lnTo>
                  <a:lnTo>
                    <a:pt x="75819" y="24130"/>
                  </a:lnTo>
                  <a:lnTo>
                    <a:pt x="75107" y="22860"/>
                  </a:lnTo>
                  <a:lnTo>
                    <a:pt x="62014" y="22860"/>
                  </a:lnTo>
                  <a:lnTo>
                    <a:pt x="60934" y="22860"/>
                  </a:lnTo>
                  <a:lnTo>
                    <a:pt x="57645" y="25400"/>
                  </a:lnTo>
                  <a:lnTo>
                    <a:pt x="59982" y="27940"/>
                  </a:lnTo>
                  <a:lnTo>
                    <a:pt x="58521" y="27940"/>
                  </a:lnTo>
                  <a:lnTo>
                    <a:pt x="56984" y="29210"/>
                  </a:lnTo>
                  <a:lnTo>
                    <a:pt x="55918" y="29210"/>
                  </a:lnTo>
                  <a:lnTo>
                    <a:pt x="59944" y="30480"/>
                  </a:lnTo>
                  <a:lnTo>
                    <a:pt x="60515" y="31750"/>
                  </a:lnTo>
                  <a:lnTo>
                    <a:pt x="62877" y="33020"/>
                  </a:lnTo>
                  <a:lnTo>
                    <a:pt x="62598" y="33108"/>
                  </a:lnTo>
                  <a:lnTo>
                    <a:pt x="62598" y="52070"/>
                  </a:lnTo>
                  <a:lnTo>
                    <a:pt x="62547" y="53340"/>
                  </a:lnTo>
                  <a:lnTo>
                    <a:pt x="58788" y="53340"/>
                  </a:lnTo>
                  <a:lnTo>
                    <a:pt x="61480" y="55880"/>
                  </a:lnTo>
                  <a:lnTo>
                    <a:pt x="60274" y="57150"/>
                  </a:lnTo>
                  <a:lnTo>
                    <a:pt x="56718" y="57150"/>
                  </a:lnTo>
                  <a:lnTo>
                    <a:pt x="59537" y="54610"/>
                  </a:lnTo>
                  <a:lnTo>
                    <a:pt x="56146" y="55880"/>
                  </a:lnTo>
                  <a:lnTo>
                    <a:pt x="56972" y="54610"/>
                  </a:lnTo>
                  <a:lnTo>
                    <a:pt x="57797" y="53340"/>
                  </a:lnTo>
                  <a:lnTo>
                    <a:pt x="52019" y="54610"/>
                  </a:lnTo>
                  <a:lnTo>
                    <a:pt x="57975" y="52222"/>
                  </a:lnTo>
                  <a:lnTo>
                    <a:pt x="58559" y="53022"/>
                  </a:lnTo>
                  <a:lnTo>
                    <a:pt x="60540" y="52070"/>
                  </a:lnTo>
                  <a:lnTo>
                    <a:pt x="62598" y="52070"/>
                  </a:lnTo>
                  <a:lnTo>
                    <a:pt x="62598" y="33108"/>
                  </a:lnTo>
                  <a:lnTo>
                    <a:pt x="58762" y="34290"/>
                  </a:lnTo>
                  <a:lnTo>
                    <a:pt x="60147" y="34290"/>
                  </a:lnTo>
                  <a:lnTo>
                    <a:pt x="57569" y="35560"/>
                  </a:lnTo>
                  <a:lnTo>
                    <a:pt x="55384" y="35560"/>
                  </a:lnTo>
                  <a:lnTo>
                    <a:pt x="60426" y="36830"/>
                  </a:lnTo>
                  <a:lnTo>
                    <a:pt x="56083" y="36830"/>
                  </a:lnTo>
                  <a:lnTo>
                    <a:pt x="59055" y="38100"/>
                  </a:lnTo>
                  <a:lnTo>
                    <a:pt x="56311" y="39370"/>
                  </a:lnTo>
                  <a:lnTo>
                    <a:pt x="54254" y="36830"/>
                  </a:lnTo>
                  <a:lnTo>
                    <a:pt x="55524" y="39370"/>
                  </a:lnTo>
                  <a:lnTo>
                    <a:pt x="55905" y="39370"/>
                  </a:lnTo>
                  <a:lnTo>
                    <a:pt x="58039" y="40640"/>
                  </a:lnTo>
                  <a:lnTo>
                    <a:pt x="58788" y="43180"/>
                  </a:lnTo>
                  <a:lnTo>
                    <a:pt x="55067" y="40640"/>
                  </a:lnTo>
                  <a:lnTo>
                    <a:pt x="53009" y="40640"/>
                  </a:lnTo>
                  <a:lnTo>
                    <a:pt x="53809" y="43180"/>
                  </a:lnTo>
                  <a:lnTo>
                    <a:pt x="57162" y="44450"/>
                  </a:lnTo>
                  <a:lnTo>
                    <a:pt x="56857" y="45720"/>
                  </a:lnTo>
                  <a:lnTo>
                    <a:pt x="56616" y="45720"/>
                  </a:lnTo>
                  <a:lnTo>
                    <a:pt x="58039" y="46990"/>
                  </a:lnTo>
                  <a:lnTo>
                    <a:pt x="54838" y="49441"/>
                  </a:lnTo>
                  <a:lnTo>
                    <a:pt x="54698" y="48856"/>
                  </a:lnTo>
                  <a:lnTo>
                    <a:pt x="54584" y="50952"/>
                  </a:lnTo>
                  <a:lnTo>
                    <a:pt x="55435" y="50825"/>
                  </a:lnTo>
                  <a:lnTo>
                    <a:pt x="56375" y="50787"/>
                  </a:lnTo>
                  <a:lnTo>
                    <a:pt x="57277" y="50800"/>
                  </a:lnTo>
                  <a:lnTo>
                    <a:pt x="55181" y="50685"/>
                  </a:lnTo>
                  <a:lnTo>
                    <a:pt x="54889" y="49593"/>
                  </a:lnTo>
                  <a:lnTo>
                    <a:pt x="58280" y="50800"/>
                  </a:lnTo>
                  <a:lnTo>
                    <a:pt x="57924" y="52070"/>
                  </a:lnTo>
                  <a:lnTo>
                    <a:pt x="52209" y="53340"/>
                  </a:lnTo>
                  <a:lnTo>
                    <a:pt x="50800" y="55880"/>
                  </a:lnTo>
                  <a:lnTo>
                    <a:pt x="53568" y="55880"/>
                  </a:lnTo>
                  <a:lnTo>
                    <a:pt x="52146" y="58420"/>
                  </a:lnTo>
                  <a:lnTo>
                    <a:pt x="54025" y="59690"/>
                  </a:lnTo>
                  <a:lnTo>
                    <a:pt x="55079" y="58420"/>
                  </a:lnTo>
                  <a:lnTo>
                    <a:pt x="56946" y="59690"/>
                  </a:lnTo>
                  <a:lnTo>
                    <a:pt x="59994" y="63500"/>
                  </a:lnTo>
                  <a:lnTo>
                    <a:pt x="47726" y="60960"/>
                  </a:lnTo>
                  <a:lnTo>
                    <a:pt x="52095" y="64770"/>
                  </a:lnTo>
                  <a:lnTo>
                    <a:pt x="54356" y="64770"/>
                  </a:lnTo>
                  <a:lnTo>
                    <a:pt x="58788" y="66040"/>
                  </a:lnTo>
                  <a:lnTo>
                    <a:pt x="56197" y="67310"/>
                  </a:lnTo>
                  <a:lnTo>
                    <a:pt x="52298" y="66040"/>
                  </a:lnTo>
                  <a:lnTo>
                    <a:pt x="51600" y="68580"/>
                  </a:lnTo>
                  <a:lnTo>
                    <a:pt x="53263" y="68580"/>
                  </a:lnTo>
                  <a:lnTo>
                    <a:pt x="49911" y="69850"/>
                  </a:lnTo>
                  <a:lnTo>
                    <a:pt x="54660" y="70954"/>
                  </a:lnTo>
                  <a:lnTo>
                    <a:pt x="53352" y="69850"/>
                  </a:lnTo>
                  <a:lnTo>
                    <a:pt x="53771" y="68580"/>
                  </a:lnTo>
                  <a:lnTo>
                    <a:pt x="57861" y="68580"/>
                  </a:lnTo>
                  <a:lnTo>
                    <a:pt x="54978" y="71031"/>
                  </a:lnTo>
                  <a:lnTo>
                    <a:pt x="55372" y="71120"/>
                  </a:lnTo>
                  <a:lnTo>
                    <a:pt x="74841" y="71120"/>
                  </a:lnTo>
                  <a:lnTo>
                    <a:pt x="75806" y="67310"/>
                  </a:lnTo>
                  <a:lnTo>
                    <a:pt x="70510" y="66040"/>
                  </a:lnTo>
                  <a:lnTo>
                    <a:pt x="69900" y="64770"/>
                  </a:lnTo>
                  <a:lnTo>
                    <a:pt x="72961" y="64770"/>
                  </a:lnTo>
                  <a:lnTo>
                    <a:pt x="73558" y="63500"/>
                  </a:lnTo>
                  <a:lnTo>
                    <a:pt x="74155" y="62230"/>
                  </a:lnTo>
                  <a:lnTo>
                    <a:pt x="73761" y="62103"/>
                  </a:lnTo>
                  <a:lnTo>
                    <a:pt x="73774" y="62230"/>
                  </a:lnTo>
                  <a:lnTo>
                    <a:pt x="73685" y="62077"/>
                  </a:lnTo>
                  <a:lnTo>
                    <a:pt x="70396" y="60960"/>
                  </a:lnTo>
                  <a:lnTo>
                    <a:pt x="72402" y="59690"/>
                  </a:lnTo>
                  <a:lnTo>
                    <a:pt x="73685" y="62077"/>
                  </a:lnTo>
                  <a:lnTo>
                    <a:pt x="73520" y="59690"/>
                  </a:lnTo>
                  <a:lnTo>
                    <a:pt x="74637" y="59690"/>
                  </a:lnTo>
                  <a:lnTo>
                    <a:pt x="75488" y="58420"/>
                  </a:lnTo>
                  <a:lnTo>
                    <a:pt x="76327" y="57150"/>
                  </a:lnTo>
                  <a:lnTo>
                    <a:pt x="74015" y="53340"/>
                  </a:lnTo>
                  <a:lnTo>
                    <a:pt x="72034" y="50800"/>
                  </a:lnTo>
                  <a:lnTo>
                    <a:pt x="74739" y="46990"/>
                  </a:lnTo>
                  <a:lnTo>
                    <a:pt x="73304" y="46990"/>
                  </a:lnTo>
                  <a:lnTo>
                    <a:pt x="76619" y="43180"/>
                  </a:lnTo>
                  <a:lnTo>
                    <a:pt x="77736" y="41910"/>
                  </a:lnTo>
                  <a:lnTo>
                    <a:pt x="71869" y="34290"/>
                  </a:lnTo>
                  <a:lnTo>
                    <a:pt x="78536" y="29210"/>
                  </a:lnTo>
                  <a:lnTo>
                    <a:pt x="79946" y="27940"/>
                  </a:lnTo>
                  <a:close/>
                </a:path>
                <a:path w="118110" h="1898014">
                  <a:moveTo>
                    <a:pt x="80073" y="406831"/>
                  </a:moveTo>
                  <a:lnTo>
                    <a:pt x="79832" y="406933"/>
                  </a:lnTo>
                  <a:lnTo>
                    <a:pt x="79590" y="407060"/>
                  </a:lnTo>
                  <a:lnTo>
                    <a:pt x="79413" y="407263"/>
                  </a:lnTo>
                  <a:lnTo>
                    <a:pt x="79590" y="407200"/>
                  </a:lnTo>
                  <a:lnTo>
                    <a:pt x="79832" y="407022"/>
                  </a:lnTo>
                  <a:lnTo>
                    <a:pt x="80073" y="406831"/>
                  </a:lnTo>
                  <a:close/>
                </a:path>
                <a:path w="118110" h="1898014">
                  <a:moveTo>
                    <a:pt x="80111" y="346303"/>
                  </a:moveTo>
                  <a:lnTo>
                    <a:pt x="79832" y="346075"/>
                  </a:lnTo>
                  <a:lnTo>
                    <a:pt x="79578" y="345884"/>
                  </a:lnTo>
                  <a:lnTo>
                    <a:pt x="79298" y="346011"/>
                  </a:lnTo>
                  <a:lnTo>
                    <a:pt x="79438" y="346290"/>
                  </a:lnTo>
                  <a:lnTo>
                    <a:pt x="79794" y="346354"/>
                  </a:lnTo>
                  <a:lnTo>
                    <a:pt x="80111" y="346303"/>
                  </a:lnTo>
                  <a:close/>
                </a:path>
                <a:path w="118110" h="1898014">
                  <a:moveTo>
                    <a:pt x="80721" y="337820"/>
                  </a:moveTo>
                  <a:lnTo>
                    <a:pt x="80391" y="337400"/>
                  </a:lnTo>
                  <a:lnTo>
                    <a:pt x="80327" y="337654"/>
                  </a:lnTo>
                  <a:lnTo>
                    <a:pt x="80721" y="337820"/>
                  </a:lnTo>
                  <a:close/>
                </a:path>
                <a:path w="118110" h="1898014">
                  <a:moveTo>
                    <a:pt x="81572" y="414985"/>
                  </a:moveTo>
                  <a:lnTo>
                    <a:pt x="80860" y="416394"/>
                  </a:lnTo>
                  <a:lnTo>
                    <a:pt x="81305" y="415747"/>
                  </a:lnTo>
                  <a:lnTo>
                    <a:pt x="81483" y="415315"/>
                  </a:lnTo>
                  <a:lnTo>
                    <a:pt x="81572" y="414985"/>
                  </a:lnTo>
                  <a:close/>
                </a:path>
                <a:path w="118110" h="1898014">
                  <a:moveTo>
                    <a:pt x="81978" y="311150"/>
                  </a:moveTo>
                  <a:lnTo>
                    <a:pt x="79756" y="309880"/>
                  </a:lnTo>
                  <a:lnTo>
                    <a:pt x="77647" y="310997"/>
                  </a:lnTo>
                  <a:lnTo>
                    <a:pt x="75374" y="309880"/>
                  </a:lnTo>
                  <a:lnTo>
                    <a:pt x="77457" y="312331"/>
                  </a:lnTo>
                  <a:lnTo>
                    <a:pt x="81978" y="311150"/>
                  </a:lnTo>
                  <a:close/>
                </a:path>
                <a:path w="118110" h="1898014">
                  <a:moveTo>
                    <a:pt x="82080" y="338696"/>
                  </a:moveTo>
                  <a:lnTo>
                    <a:pt x="81813" y="338658"/>
                  </a:lnTo>
                  <a:lnTo>
                    <a:pt x="81749" y="338823"/>
                  </a:lnTo>
                  <a:lnTo>
                    <a:pt x="81699" y="338950"/>
                  </a:lnTo>
                  <a:lnTo>
                    <a:pt x="81635" y="339090"/>
                  </a:lnTo>
                  <a:lnTo>
                    <a:pt x="81940" y="338886"/>
                  </a:lnTo>
                  <a:lnTo>
                    <a:pt x="82080" y="338696"/>
                  </a:lnTo>
                  <a:close/>
                </a:path>
                <a:path w="118110" h="1898014">
                  <a:moveTo>
                    <a:pt x="82207" y="427990"/>
                  </a:moveTo>
                  <a:lnTo>
                    <a:pt x="80835" y="427990"/>
                  </a:lnTo>
                  <a:lnTo>
                    <a:pt x="81953" y="429260"/>
                  </a:lnTo>
                  <a:lnTo>
                    <a:pt x="82207" y="427990"/>
                  </a:lnTo>
                  <a:close/>
                </a:path>
                <a:path w="118110" h="1898014">
                  <a:moveTo>
                    <a:pt x="82448" y="426720"/>
                  </a:moveTo>
                  <a:lnTo>
                    <a:pt x="82207" y="426720"/>
                  </a:lnTo>
                  <a:lnTo>
                    <a:pt x="82410" y="426948"/>
                  </a:lnTo>
                  <a:lnTo>
                    <a:pt x="82448" y="426720"/>
                  </a:lnTo>
                  <a:close/>
                </a:path>
                <a:path w="118110" h="1898014">
                  <a:moveTo>
                    <a:pt x="82778" y="327660"/>
                  </a:moveTo>
                  <a:lnTo>
                    <a:pt x="82296" y="326948"/>
                  </a:lnTo>
                  <a:lnTo>
                    <a:pt x="82321" y="327660"/>
                  </a:lnTo>
                  <a:lnTo>
                    <a:pt x="82778" y="327660"/>
                  </a:lnTo>
                  <a:close/>
                </a:path>
                <a:path w="118110" h="1898014">
                  <a:moveTo>
                    <a:pt x="83070" y="421297"/>
                  </a:moveTo>
                  <a:lnTo>
                    <a:pt x="82689" y="421360"/>
                  </a:lnTo>
                  <a:lnTo>
                    <a:pt x="82308" y="421424"/>
                  </a:lnTo>
                  <a:lnTo>
                    <a:pt x="81800" y="421525"/>
                  </a:lnTo>
                  <a:lnTo>
                    <a:pt x="83070" y="421297"/>
                  </a:lnTo>
                  <a:close/>
                </a:path>
                <a:path w="118110" h="1898014">
                  <a:moveTo>
                    <a:pt x="83350" y="427990"/>
                  </a:moveTo>
                  <a:lnTo>
                    <a:pt x="82410" y="426948"/>
                  </a:lnTo>
                  <a:lnTo>
                    <a:pt x="82207" y="427990"/>
                  </a:lnTo>
                  <a:lnTo>
                    <a:pt x="83350" y="427990"/>
                  </a:lnTo>
                  <a:close/>
                </a:path>
                <a:path w="118110" h="1898014">
                  <a:moveTo>
                    <a:pt x="83426" y="356870"/>
                  </a:moveTo>
                  <a:lnTo>
                    <a:pt x="82765" y="355511"/>
                  </a:lnTo>
                  <a:lnTo>
                    <a:pt x="80479" y="356857"/>
                  </a:lnTo>
                  <a:lnTo>
                    <a:pt x="83426" y="356870"/>
                  </a:lnTo>
                  <a:close/>
                </a:path>
                <a:path w="118110" h="1898014">
                  <a:moveTo>
                    <a:pt x="84683" y="410210"/>
                  </a:moveTo>
                  <a:lnTo>
                    <a:pt x="82448" y="411480"/>
                  </a:lnTo>
                  <a:lnTo>
                    <a:pt x="82931" y="412750"/>
                  </a:lnTo>
                  <a:lnTo>
                    <a:pt x="83578" y="412750"/>
                  </a:lnTo>
                  <a:lnTo>
                    <a:pt x="84683" y="410210"/>
                  </a:lnTo>
                  <a:close/>
                </a:path>
                <a:path w="118110" h="1898014">
                  <a:moveTo>
                    <a:pt x="84759" y="1852955"/>
                  </a:moveTo>
                  <a:lnTo>
                    <a:pt x="84658" y="1852587"/>
                  </a:lnTo>
                  <a:lnTo>
                    <a:pt x="82194" y="1854200"/>
                  </a:lnTo>
                  <a:lnTo>
                    <a:pt x="81051" y="1854835"/>
                  </a:lnTo>
                  <a:lnTo>
                    <a:pt x="82169" y="1854288"/>
                  </a:lnTo>
                  <a:lnTo>
                    <a:pt x="82791" y="1854174"/>
                  </a:lnTo>
                  <a:lnTo>
                    <a:pt x="83159" y="1854288"/>
                  </a:lnTo>
                  <a:lnTo>
                    <a:pt x="83616" y="1853984"/>
                  </a:lnTo>
                  <a:lnTo>
                    <a:pt x="84137" y="1853552"/>
                  </a:lnTo>
                  <a:lnTo>
                    <a:pt x="84759" y="1852955"/>
                  </a:lnTo>
                  <a:close/>
                </a:path>
                <a:path w="118110" h="1898014">
                  <a:moveTo>
                    <a:pt x="84759" y="354330"/>
                  </a:moveTo>
                  <a:lnTo>
                    <a:pt x="82194" y="354330"/>
                  </a:lnTo>
                  <a:lnTo>
                    <a:pt x="82765" y="355511"/>
                  </a:lnTo>
                  <a:lnTo>
                    <a:pt x="84759" y="354330"/>
                  </a:lnTo>
                  <a:close/>
                </a:path>
                <a:path w="118110" h="1898014">
                  <a:moveTo>
                    <a:pt x="85090" y="440194"/>
                  </a:moveTo>
                  <a:lnTo>
                    <a:pt x="84785" y="439978"/>
                  </a:lnTo>
                  <a:lnTo>
                    <a:pt x="84455" y="440220"/>
                  </a:lnTo>
                  <a:lnTo>
                    <a:pt x="85090" y="440194"/>
                  </a:lnTo>
                  <a:close/>
                </a:path>
                <a:path w="118110" h="1898014">
                  <a:moveTo>
                    <a:pt x="85255" y="7620"/>
                  </a:moveTo>
                  <a:lnTo>
                    <a:pt x="84836" y="6350"/>
                  </a:lnTo>
                  <a:lnTo>
                    <a:pt x="83019" y="5080"/>
                  </a:lnTo>
                  <a:lnTo>
                    <a:pt x="81203" y="3810"/>
                  </a:lnTo>
                  <a:lnTo>
                    <a:pt x="80022" y="3810"/>
                  </a:lnTo>
                  <a:lnTo>
                    <a:pt x="79844" y="5080"/>
                  </a:lnTo>
                  <a:lnTo>
                    <a:pt x="77139" y="5080"/>
                  </a:lnTo>
                  <a:lnTo>
                    <a:pt x="76517" y="3810"/>
                  </a:lnTo>
                  <a:lnTo>
                    <a:pt x="71767" y="2540"/>
                  </a:lnTo>
                  <a:lnTo>
                    <a:pt x="67056" y="0"/>
                  </a:lnTo>
                  <a:lnTo>
                    <a:pt x="63182" y="2540"/>
                  </a:lnTo>
                  <a:lnTo>
                    <a:pt x="65747" y="5080"/>
                  </a:lnTo>
                  <a:lnTo>
                    <a:pt x="63309" y="5080"/>
                  </a:lnTo>
                  <a:lnTo>
                    <a:pt x="63474" y="3810"/>
                  </a:lnTo>
                  <a:lnTo>
                    <a:pt x="61112" y="3810"/>
                  </a:lnTo>
                  <a:lnTo>
                    <a:pt x="62941" y="5080"/>
                  </a:lnTo>
                  <a:lnTo>
                    <a:pt x="64135" y="6350"/>
                  </a:lnTo>
                  <a:lnTo>
                    <a:pt x="62877" y="5080"/>
                  </a:lnTo>
                  <a:lnTo>
                    <a:pt x="61976" y="6350"/>
                  </a:lnTo>
                  <a:lnTo>
                    <a:pt x="61442" y="6350"/>
                  </a:lnTo>
                  <a:lnTo>
                    <a:pt x="65671" y="8890"/>
                  </a:lnTo>
                  <a:lnTo>
                    <a:pt x="65201" y="8890"/>
                  </a:lnTo>
                  <a:lnTo>
                    <a:pt x="66332" y="10160"/>
                  </a:lnTo>
                  <a:lnTo>
                    <a:pt x="62814" y="10160"/>
                  </a:lnTo>
                  <a:lnTo>
                    <a:pt x="62255" y="10160"/>
                  </a:lnTo>
                  <a:lnTo>
                    <a:pt x="63919" y="11430"/>
                  </a:lnTo>
                  <a:lnTo>
                    <a:pt x="62763" y="11430"/>
                  </a:lnTo>
                  <a:lnTo>
                    <a:pt x="61607" y="12700"/>
                  </a:lnTo>
                  <a:lnTo>
                    <a:pt x="64071" y="13970"/>
                  </a:lnTo>
                  <a:lnTo>
                    <a:pt x="61214" y="13970"/>
                  </a:lnTo>
                  <a:lnTo>
                    <a:pt x="64173" y="16510"/>
                  </a:lnTo>
                  <a:lnTo>
                    <a:pt x="60680" y="16510"/>
                  </a:lnTo>
                  <a:lnTo>
                    <a:pt x="62877" y="19024"/>
                  </a:lnTo>
                  <a:lnTo>
                    <a:pt x="57810" y="16510"/>
                  </a:lnTo>
                  <a:lnTo>
                    <a:pt x="61163" y="21590"/>
                  </a:lnTo>
                  <a:lnTo>
                    <a:pt x="74383" y="21590"/>
                  </a:lnTo>
                  <a:lnTo>
                    <a:pt x="73672" y="20320"/>
                  </a:lnTo>
                  <a:lnTo>
                    <a:pt x="84251" y="20320"/>
                  </a:lnTo>
                  <a:lnTo>
                    <a:pt x="82804" y="19050"/>
                  </a:lnTo>
                  <a:lnTo>
                    <a:pt x="79883" y="16510"/>
                  </a:lnTo>
                  <a:lnTo>
                    <a:pt x="77724" y="16510"/>
                  </a:lnTo>
                  <a:lnTo>
                    <a:pt x="78333" y="15240"/>
                  </a:lnTo>
                  <a:lnTo>
                    <a:pt x="77165" y="12700"/>
                  </a:lnTo>
                  <a:lnTo>
                    <a:pt x="78168" y="13246"/>
                  </a:lnTo>
                  <a:lnTo>
                    <a:pt x="77431" y="12700"/>
                  </a:lnTo>
                  <a:lnTo>
                    <a:pt x="80238" y="12700"/>
                  </a:lnTo>
                  <a:lnTo>
                    <a:pt x="77978" y="10160"/>
                  </a:lnTo>
                  <a:lnTo>
                    <a:pt x="79552" y="7620"/>
                  </a:lnTo>
                  <a:lnTo>
                    <a:pt x="84353" y="11430"/>
                  </a:lnTo>
                  <a:lnTo>
                    <a:pt x="85255" y="7620"/>
                  </a:lnTo>
                  <a:close/>
                </a:path>
                <a:path w="118110" h="1898014">
                  <a:moveTo>
                    <a:pt x="85394" y="385851"/>
                  </a:moveTo>
                  <a:lnTo>
                    <a:pt x="85217" y="386003"/>
                  </a:lnTo>
                  <a:lnTo>
                    <a:pt x="85344" y="385927"/>
                  </a:lnTo>
                  <a:close/>
                </a:path>
                <a:path w="118110" h="1898014">
                  <a:moveTo>
                    <a:pt x="85699" y="385343"/>
                  </a:moveTo>
                  <a:lnTo>
                    <a:pt x="85394" y="385838"/>
                  </a:lnTo>
                  <a:lnTo>
                    <a:pt x="85585" y="385686"/>
                  </a:lnTo>
                  <a:lnTo>
                    <a:pt x="85686" y="385521"/>
                  </a:lnTo>
                  <a:lnTo>
                    <a:pt x="85699" y="385343"/>
                  </a:lnTo>
                  <a:close/>
                </a:path>
                <a:path w="118110" h="1898014">
                  <a:moveTo>
                    <a:pt x="86106" y="440143"/>
                  </a:moveTo>
                  <a:lnTo>
                    <a:pt x="85090" y="440194"/>
                  </a:lnTo>
                  <a:lnTo>
                    <a:pt x="85267" y="440309"/>
                  </a:lnTo>
                  <a:lnTo>
                    <a:pt x="86106" y="440143"/>
                  </a:lnTo>
                  <a:close/>
                </a:path>
                <a:path w="118110" h="1898014">
                  <a:moveTo>
                    <a:pt x="86258" y="397027"/>
                  </a:moveTo>
                  <a:lnTo>
                    <a:pt x="85178" y="396494"/>
                  </a:lnTo>
                  <a:lnTo>
                    <a:pt x="85140" y="397510"/>
                  </a:lnTo>
                  <a:lnTo>
                    <a:pt x="86258" y="397027"/>
                  </a:lnTo>
                  <a:close/>
                </a:path>
                <a:path w="118110" h="1898014">
                  <a:moveTo>
                    <a:pt x="86525" y="384060"/>
                  </a:moveTo>
                  <a:lnTo>
                    <a:pt x="85394" y="384251"/>
                  </a:lnTo>
                  <a:lnTo>
                    <a:pt x="85826" y="384784"/>
                  </a:lnTo>
                  <a:lnTo>
                    <a:pt x="85699" y="385343"/>
                  </a:lnTo>
                  <a:lnTo>
                    <a:pt x="86525" y="384060"/>
                  </a:lnTo>
                  <a:close/>
                </a:path>
                <a:path w="118110" h="1898014">
                  <a:moveTo>
                    <a:pt x="86918" y="370535"/>
                  </a:moveTo>
                  <a:lnTo>
                    <a:pt x="86360" y="369773"/>
                  </a:lnTo>
                  <a:lnTo>
                    <a:pt x="85928" y="370713"/>
                  </a:lnTo>
                  <a:lnTo>
                    <a:pt x="86918" y="370535"/>
                  </a:lnTo>
                  <a:close/>
                </a:path>
                <a:path w="118110" h="1898014">
                  <a:moveTo>
                    <a:pt x="87007" y="356158"/>
                  </a:moveTo>
                  <a:lnTo>
                    <a:pt x="85775" y="354926"/>
                  </a:lnTo>
                  <a:lnTo>
                    <a:pt x="86563" y="355866"/>
                  </a:lnTo>
                  <a:lnTo>
                    <a:pt x="87007" y="356158"/>
                  </a:lnTo>
                  <a:close/>
                </a:path>
                <a:path w="118110" h="1898014">
                  <a:moveTo>
                    <a:pt x="87147" y="439928"/>
                  </a:moveTo>
                  <a:lnTo>
                    <a:pt x="86106" y="440156"/>
                  </a:lnTo>
                  <a:lnTo>
                    <a:pt x="86321" y="440143"/>
                  </a:lnTo>
                  <a:lnTo>
                    <a:pt x="86664" y="440067"/>
                  </a:lnTo>
                  <a:lnTo>
                    <a:pt x="87147" y="439928"/>
                  </a:lnTo>
                  <a:close/>
                </a:path>
                <a:path w="118110" h="1898014">
                  <a:moveTo>
                    <a:pt x="87172" y="442429"/>
                  </a:moveTo>
                  <a:lnTo>
                    <a:pt x="87007" y="442099"/>
                  </a:lnTo>
                  <a:lnTo>
                    <a:pt x="86982" y="441909"/>
                  </a:lnTo>
                  <a:lnTo>
                    <a:pt x="86956" y="442175"/>
                  </a:lnTo>
                  <a:lnTo>
                    <a:pt x="87020" y="442341"/>
                  </a:lnTo>
                  <a:lnTo>
                    <a:pt x="87172" y="442429"/>
                  </a:lnTo>
                  <a:close/>
                </a:path>
                <a:path w="118110" h="1898014">
                  <a:moveTo>
                    <a:pt x="88011" y="437616"/>
                  </a:moveTo>
                  <a:lnTo>
                    <a:pt x="86118" y="437565"/>
                  </a:lnTo>
                  <a:lnTo>
                    <a:pt x="86055" y="438213"/>
                  </a:lnTo>
                  <a:lnTo>
                    <a:pt x="84378" y="439686"/>
                  </a:lnTo>
                  <a:lnTo>
                    <a:pt x="84785" y="439978"/>
                  </a:lnTo>
                  <a:lnTo>
                    <a:pt x="88011" y="437616"/>
                  </a:lnTo>
                  <a:close/>
                </a:path>
                <a:path w="118110" h="1898014">
                  <a:moveTo>
                    <a:pt x="88049" y="396240"/>
                  </a:moveTo>
                  <a:lnTo>
                    <a:pt x="86258" y="397027"/>
                  </a:lnTo>
                  <a:lnTo>
                    <a:pt x="87236" y="397510"/>
                  </a:lnTo>
                  <a:lnTo>
                    <a:pt x="88049" y="396240"/>
                  </a:lnTo>
                  <a:close/>
                </a:path>
                <a:path w="118110" h="1898014">
                  <a:moveTo>
                    <a:pt x="88480" y="442404"/>
                  </a:moveTo>
                  <a:lnTo>
                    <a:pt x="87757" y="442544"/>
                  </a:lnTo>
                  <a:lnTo>
                    <a:pt x="87376" y="442556"/>
                  </a:lnTo>
                  <a:lnTo>
                    <a:pt x="87172" y="442429"/>
                  </a:lnTo>
                  <a:lnTo>
                    <a:pt x="87426" y="442772"/>
                  </a:lnTo>
                  <a:lnTo>
                    <a:pt x="86906" y="442887"/>
                  </a:lnTo>
                  <a:lnTo>
                    <a:pt x="87134" y="443052"/>
                  </a:lnTo>
                  <a:lnTo>
                    <a:pt x="87490" y="443141"/>
                  </a:lnTo>
                  <a:lnTo>
                    <a:pt x="87947" y="443179"/>
                  </a:lnTo>
                  <a:lnTo>
                    <a:pt x="87757" y="443052"/>
                  </a:lnTo>
                  <a:lnTo>
                    <a:pt x="87579" y="442912"/>
                  </a:lnTo>
                  <a:lnTo>
                    <a:pt x="87439" y="442772"/>
                  </a:lnTo>
                  <a:lnTo>
                    <a:pt x="87871" y="442658"/>
                  </a:lnTo>
                  <a:lnTo>
                    <a:pt x="88265" y="442556"/>
                  </a:lnTo>
                  <a:lnTo>
                    <a:pt x="88480" y="442404"/>
                  </a:lnTo>
                  <a:close/>
                </a:path>
                <a:path w="118110" h="1898014">
                  <a:moveTo>
                    <a:pt x="89154" y="448856"/>
                  </a:moveTo>
                  <a:lnTo>
                    <a:pt x="89115" y="448716"/>
                  </a:lnTo>
                  <a:lnTo>
                    <a:pt x="89052" y="448589"/>
                  </a:lnTo>
                  <a:lnTo>
                    <a:pt x="88734" y="448640"/>
                  </a:lnTo>
                  <a:lnTo>
                    <a:pt x="88290" y="448411"/>
                  </a:lnTo>
                  <a:lnTo>
                    <a:pt x="88265" y="448741"/>
                  </a:lnTo>
                  <a:lnTo>
                    <a:pt x="88442" y="448678"/>
                  </a:lnTo>
                  <a:lnTo>
                    <a:pt x="88607" y="448652"/>
                  </a:lnTo>
                  <a:lnTo>
                    <a:pt x="89154" y="448856"/>
                  </a:lnTo>
                  <a:close/>
                </a:path>
                <a:path w="118110" h="1898014">
                  <a:moveTo>
                    <a:pt x="89535" y="1886534"/>
                  </a:moveTo>
                  <a:lnTo>
                    <a:pt x="89281" y="1886458"/>
                  </a:lnTo>
                  <a:lnTo>
                    <a:pt x="89039" y="1886356"/>
                  </a:lnTo>
                  <a:lnTo>
                    <a:pt x="88836" y="1886242"/>
                  </a:lnTo>
                  <a:lnTo>
                    <a:pt x="88379" y="1886546"/>
                  </a:lnTo>
                  <a:lnTo>
                    <a:pt x="88684" y="1886661"/>
                  </a:lnTo>
                  <a:lnTo>
                    <a:pt x="89077" y="1886635"/>
                  </a:lnTo>
                  <a:lnTo>
                    <a:pt x="89535" y="1886534"/>
                  </a:lnTo>
                  <a:close/>
                </a:path>
                <a:path w="118110" h="1898014">
                  <a:moveTo>
                    <a:pt x="90068" y="449326"/>
                  </a:moveTo>
                  <a:lnTo>
                    <a:pt x="89154" y="448856"/>
                  </a:lnTo>
                  <a:lnTo>
                    <a:pt x="89217" y="449097"/>
                  </a:lnTo>
                  <a:lnTo>
                    <a:pt x="89217" y="449427"/>
                  </a:lnTo>
                  <a:lnTo>
                    <a:pt x="90068" y="449326"/>
                  </a:lnTo>
                  <a:close/>
                </a:path>
                <a:path w="118110" h="1898014">
                  <a:moveTo>
                    <a:pt x="90843" y="392430"/>
                  </a:moveTo>
                  <a:lnTo>
                    <a:pt x="89408" y="393700"/>
                  </a:lnTo>
                  <a:lnTo>
                    <a:pt x="89725" y="393700"/>
                  </a:lnTo>
                  <a:lnTo>
                    <a:pt x="90843" y="392430"/>
                  </a:lnTo>
                  <a:close/>
                </a:path>
                <a:path w="118110" h="1898014">
                  <a:moveTo>
                    <a:pt x="90868" y="446963"/>
                  </a:moveTo>
                  <a:lnTo>
                    <a:pt x="89776" y="445770"/>
                  </a:lnTo>
                  <a:lnTo>
                    <a:pt x="88531" y="445770"/>
                  </a:lnTo>
                  <a:lnTo>
                    <a:pt x="89687" y="447040"/>
                  </a:lnTo>
                  <a:lnTo>
                    <a:pt x="90220" y="447522"/>
                  </a:lnTo>
                  <a:lnTo>
                    <a:pt x="90868" y="446963"/>
                  </a:lnTo>
                  <a:close/>
                </a:path>
                <a:path w="118110" h="1898014">
                  <a:moveTo>
                    <a:pt x="91084" y="448310"/>
                  </a:moveTo>
                  <a:lnTo>
                    <a:pt x="90220" y="447522"/>
                  </a:lnTo>
                  <a:lnTo>
                    <a:pt x="89319" y="448310"/>
                  </a:lnTo>
                  <a:lnTo>
                    <a:pt x="91084" y="448310"/>
                  </a:lnTo>
                  <a:close/>
                </a:path>
                <a:path w="118110" h="1898014">
                  <a:moveTo>
                    <a:pt x="91833" y="391871"/>
                  </a:moveTo>
                  <a:lnTo>
                    <a:pt x="91478" y="391960"/>
                  </a:lnTo>
                  <a:lnTo>
                    <a:pt x="91147" y="392099"/>
                  </a:lnTo>
                  <a:lnTo>
                    <a:pt x="90843" y="392239"/>
                  </a:lnTo>
                  <a:lnTo>
                    <a:pt x="91262" y="392112"/>
                  </a:lnTo>
                  <a:lnTo>
                    <a:pt x="91630" y="391985"/>
                  </a:lnTo>
                  <a:lnTo>
                    <a:pt x="91833" y="391871"/>
                  </a:lnTo>
                  <a:close/>
                </a:path>
                <a:path w="118110" h="1898014">
                  <a:moveTo>
                    <a:pt x="92938" y="424180"/>
                  </a:moveTo>
                  <a:lnTo>
                    <a:pt x="92354" y="423468"/>
                  </a:lnTo>
                  <a:lnTo>
                    <a:pt x="90893" y="424180"/>
                  </a:lnTo>
                  <a:lnTo>
                    <a:pt x="92938" y="424180"/>
                  </a:lnTo>
                  <a:close/>
                </a:path>
                <a:path w="118110" h="1898014">
                  <a:moveTo>
                    <a:pt x="93230" y="441960"/>
                  </a:moveTo>
                  <a:lnTo>
                    <a:pt x="92049" y="442429"/>
                  </a:lnTo>
                  <a:lnTo>
                    <a:pt x="92163" y="443217"/>
                  </a:lnTo>
                  <a:lnTo>
                    <a:pt x="93230" y="441960"/>
                  </a:lnTo>
                  <a:close/>
                </a:path>
                <a:path w="118110" h="1898014">
                  <a:moveTo>
                    <a:pt x="94094" y="401942"/>
                  </a:moveTo>
                  <a:lnTo>
                    <a:pt x="92570" y="401726"/>
                  </a:lnTo>
                  <a:lnTo>
                    <a:pt x="92659" y="402043"/>
                  </a:lnTo>
                  <a:lnTo>
                    <a:pt x="93065" y="402005"/>
                  </a:lnTo>
                  <a:lnTo>
                    <a:pt x="93548" y="401980"/>
                  </a:lnTo>
                  <a:lnTo>
                    <a:pt x="94094" y="401942"/>
                  </a:lnTo>
                  <a:close/>
                </a:path>
                <a:path w="118110" h="1898014">
                  <a:moveTo>
                    <a:pt x="94437" y="420370"/>
                  </a:moveTo>
                  <a:lnTo>
                    <a:pt x="93306" y="421640"/>
                  </a:lnTo>
                  <a:lnTo>
                    <a:pt x="94437" y="420370"/>
                  </a:lnTo>
                  <a:close/>
                </a:path>
                <a:path w="118110" h="1898014">
                  <a:moveTo>
                    <a:pt x="94869" y="448310"/>
                  </a:moveTo>
                  <a:lnTo>
                    <a:pt x="94602" y="447040"/>
                  </a:lnTo>
                  <a:lnTo>
                    <a:pt x="93891" y="448310"/>
                  </a:lnTo>
                  <a:lnTo>
                    <a:pt x="94869" y="448310"/>
                  </a:lnTo>
                  <a:close/>
                </a:path>
                <a:path w="118110" h="1898014">
                  <a:moveTo>
                    <a:pt x="95491" y="454431"/>
                  </a:moveTo>
                  <a:lnTo>
                    <a:pt x="94919" y="453923"/>
                  </a:lnTo>
                  <a:lnTo>
                    <a:pt x="91478" y="454520"/>
                  </a:lnTo>
                  <a:lnTo>
                    <a:pt x="92659" y="455231"/>
                  </a:lnTo>
                  <a:lnTo>
                    <a:pt x="93586" y="455193"/>
                  </a:lnTo>
                  <a:lnTo>
                    <a:pt x="95491" y="454431"/>
                  </a:lnTo>
                  <a:close/>
                </a:path>
                <a:path w="118110" h="1898014">
                  <a:moveTo>
                    <a:pt x="95961" y="425691"/>
                  </a:moveTo>
                  <a:lnTo>
                    <a:pt x="95745" y="423722"/>
                  </a:lnTo>
                  <a:lnTo>
                    <a:pt x="95516" y="425996"/>
                  </a:lnTo>
                  <a:lnTo>
                    <a:pt x="95961" y="425691"/>
                  </a:lnTo>
                  <a:close/>
                </a:path>
                <a:path w="118110" h="1898014">
                  <a:moveTo>
                    <a:pt x="96240" y="1876513"/>
                  </a:moveTo>
                  <a:lnTo>
                    <a:pt x="95859" y="1876437"/>
                  </a:lnTo>
                  <a:lnTo>
                    <a:pt x="95643" y="1876399"/>
                  </a:lnTo>
                  <a:lnTo>
                    <a:pt x="96240" y="1876513"/>
                  </a:lnTo>
                  <a:close/>
                </a:path>
                <a:path w="118110" h="1898014">
                  <a:moveTo>
                    <a:pt x="96596" y="414248"/>
                  </a:moveTo>
                  <a:lnTo>
                    <a:pt x="93726" y="414921"/>
                  </a:lnTo>
                  <a:lnTo>
                    <a:pt x="92456" y="415137"/>
                  </a:lnTo>
                  <a:lnTo>
                    <a:pt x="93675" y="414997"/>
                  </a:lnTo>
                  <a:lnTo>
                    <a:pt x="94284" y="415061"/>
                  </a:lnTo>
                  <a:lnTo>
                    <a:pt x="94564" y="415251"/>
                  </a:lnTo>
                  <a:lnTo>
                    <a:pt x="95110" y="415112"/>
                  </a:lnTo>
                  <a:lnTo>
                    <a:pt x="95758" y="414896"/>
                  </a:lnTo>
                  <a:lnTo>
                    <a:pt x="96545" y="414578"/>
                  </a:lnTo>
                  <a:lnTo>
                    <a:pt x="96596" y="414248"/>
                  </a:lnTo>
                  <a:close/>
                </a:path>
                <a:path w="118110" h="1898014">
                  <a:moveTo>
                    <a:pt x="97866" y="416382"/>
                  </a:moveTo>
                  <a:lnTo>
                    <a:pt x="96697" y="415963"/>
                  </a:lnTo>
                  <a:lnTo>
                    <a:pt x="96393" y="415861"/>
                  </a:lnTo>
                  <a:lnTo>
                    <a:pt x="95643" y="416941"/>
                  </a:lnTo>
                  <a:lnTo>
                    <a:pt x="96456" y="417893"/>
                  </a:lnTo>
                  <a:lnTo>
                    <a:pt x="97231" y="416496"/>
                  </a:lnTo>
                  <a:lnTo>
                    <a:pt x="97866" y="416382"/>
                  </a:lnTo>
                  <a:close/>
                </a:path>
                <a:path w="118110" h="1898014">
                  <a:moveTo>
                    <a:pt x="97929" y="451154"/>
                  </a:moveTo>
                  <a:lnTo>
                    <a:pt x="97713" y="450088"/>
                  </a:lnTo>
                  <a:lnTo>
                    <a:pt x="95275" y="449656"/>
                  </a:lnTo>
                  <a:lnTo>
                    <a:pt x="95935" y="449199"/>
                  </a:lnTo>
                  <a:lnTo>
                    <a:pt x="96850" y="449148"/>
                  </a:lnTo>
                  <a:lnTo>
                    <a:pt x="97485" y="449008"/>
                  </a:lnTo>
                  <a:lnTo>
                    <a:pt x="95656" y="448767"/>
                  </a:lnTo>
                  <a:lnTo>
                    <a:pt x="92583" y="448792"/>
                  </a:lnTo>
                  <a:lnTo>
                    <a:pt x="89687" y="450227"/>
                  </a:lnTo>
                  <a:lnTo>
                    <a:pt x="93091" y="449973"/>
                  </a:lnTo>
                  <a:lnTo>
                    <a:pt x="91821" y="450557"/>
                  </a:lnTo>
                  <a:lnTo>
                    <a:pt x="95834" y="450164"/>
                  </a:lnTo>
                  <a:lnTo>
                    <a:pt x="96418" y="450684"/>
                  </a:lnTo>
                  <a:lnTo>
                    <a:pt x="95123" y="451612"/>
                  </a:lnTo>
                  <a:lnTo>
                    <a:pt x="93865" y="451891"/>
                  </a:lnTo>
                  <a:lnTo>
                    <a:pt x="94780" y="451840"/>
                  </a:lnTo>
                  <a:lnTo>
                    <a:pt x="93446" y="453110"/>
                  </a:lnTo>
                  <a:lnTo>
                    <a:pt x="95618" y="452793"/>
                  </a:lnTo>
                  <a:lnTo>
                    <a:pt x="97929" y="451154"/>
                  </a:lnTo>
                  <a:close/>
                </a:path>
                <a:path w="118110" h="1898014">
                  <a:moveTo>
                    <a:pt x="97967" y="424649"/>
                  </a:moveTo>
                  <a:lnTo>
                    <a:pt x="97828" y="424446"/>
                  </a:lnTo>
                  <a:lnTo>
                    <a:pt x="95961" y="425691"/>
                  </a:lnTo>
                  <a:lnTo>
                    <a:pt x="96050" y="426516"/>
                  </a:lnTo>
                  <a:lnTo>
                    <a:pt x="97967" y="424649"/>
                  </a:lnTo>
                  <a:close/>
                </a:path>
                <a:path w="118110" h="1898014">
                  <a:moveTo>
                    <a:pt x="98209" y="438150"/>
                  </a:moveTo>
                  <a:lnTo>
                    <a:pt x="94716" y="439420"/>
                  </a:lnTo>
                  <a:lnTo>
                    <a:pt x="96507" y="439420"/>
                  </a:lnTo>
                  <a:lnTo>
                    <a:pt x="98209" y="438150"/>
                  </a:lnTo>
                  <a:close/>
                </a:path>
                <a:path w="118110" h="1898014">
                  <a:moveTo>
                    <a:pt x="99529" y="444500"/>
                  </a:moveTo>
                  <a:lnTo>
                    <a:pt x="92163" y="443230"/>
                  </a:lnTo>
                  <a:lnTo>
                    <a:pt x="90995" y="443230"/>
                  </a:lnTo>
                  <a:lnTo>
                    <a:pt x="89179" y="444500"/>
                  </a:lnTo>
                  <a:lnTo>
                    <a:pt x="91338" y="445770"/>
                  </a:lnTo>
                  <a:lnTo>
                    <a:pt x="92227" y="445770"/>
                  </a:lnTo>
                  <a:lnTo>
                    <a:pt x="90868" y="446963"/>
                  </a:lnTo>
                  <a:lnTo>
                    <a:pt x="92557" y="445770"/>
                  </a:lnTo>
                  <a:lnTo>
                    <a:pt x="93179" y="445770"/>
                  </a:lnTo>
                  <a:lnTo>
                    <a:pt x="94056" y="447040"/>
                  </a:lnTo>
                  <a:lnTo>
                    <a:pt x="99529" y="444500"/>
                  </a:lnTo>
                  <a:close/>
                </a:path>
                <a:path w="118110" h="1898014">
                  <a:moveTo>
                    <a:pt x="100152" y="433070"/>
                  </a:moveTo>
                  <a:lnTo>
                    <a:pt x="94246" y="434340"/>
                  </a:lnTo>
                  <a:lnTo>
                    <a:pt x="95707" y="433070"/>
                  </a:lnTo>
                  <a:lnTo>
                    <a:pt x="97180" y="431800"/>
                  </a:lnTo>
                  <a:lnTo>
                    <a:pt x="97485" y="431800"/>
                  </a:lnTo>
                  <a:lnTo>
                    <a:pt x="95211" y="429260"/>
                  </a:lnTo>
                  <a:lnTo>
                    <a:pt x="94322" y="433070"/>
                  </a:lnTo>
                  <a:lnTo>
                    <a:pt x="90081" y="431800"/>
                  </a:lnTo>
                  <a:lnTo>
                    <a:pt x="94856" y="429260"/>
                  </a:lnTo>
                  <a:lnTo>
                    <a:pt x="97243" y="427990"/>
                  </a:lnTo>
                  <a:lnTo>
                    <a:pt x="94081" y="429260"/>
                  </a:lnTo>
                  <a:lnTo>
                    <a:pt x="94157" y="427990"/>
                  </a:lnTo>
                  <a:lnTo>
                    <a:pt x="95415" y="427990"/>
                  </a:lnTo>
                  <a:lnTo>
                    <a:pt x="93091" y="426770"/>
                  </a:lnTo>
                  <a:lnTo>
                    <a:pt x="94132" y="427990"/>
                  </a:lnTo>
                  <a:lnTo>
                    <a:pt x="91960" y="427990"/>
                  </a:lnTo>
                  <a:lnTo>
                    <a:pt x="93065" y="426808"/>
                  </a:lnTo>
                  <a:lnTo>
                    <a:pt x="94310" y="425450"/>
                  </a:lnTo>
                  <a:lnTo>
                    <a:pt x="89560" y="424180"/>
                  </a:lnTo>
                  <a:lnTo>
                    <a:pt x="92278" y="423468"/>
                  </a:lnTo>
                  <a:lnTo>
                    <a:pt x="92430" y="423418"/>
                  </a:lnTo>
                  <a:lnTo>
                    <a:pt x="94373" y="422910"/>
                  </a:lnTo>
                  <a:lnTo>
                    <a:pt x="93472" y="422910"/>
                  </a:lnTo>
                  <a:lnTo>
                    <a:pt x="96050" y="421640"/>
                  </a:lnTo>
                  <a:lnTo>
                    <a:pt x="93306" y="421640"/>
                  </a:lnTo>
                  <a:lnTo>
                    <a:pt x="89522" y="421640"/>
                  </a:lnTo>
                  <a:lnTo>
                    <a:pt x="91605" y="420370"/>
                  </a:lnTo>
                  <a:lnTo>
                    <a:pt x="94361" y="420370"/>
                  </a:lnTo>
                  <a:lnTo>
                    <a:pt x="95402" y="419100"/>
                  </a:lnTo>
                  <a:lnTo>
                    <a:pt x="90589" y="420370"/>
                  </a:lnTo>
                  <a:lnTo>
                    <a:pt x="95745" y="416560"/>
                  </a:lnTo>
                  <a:lnTo>
                    <a:pt x="94564" y="415290"/>
                  </a:lnTo>
                  <a:lnTo>
                    <a:pt x="90893" y="416560"/>
                  </a:lnTo>
                  <a:lnTo>
                    <a:pt x="92405" y="414020"/>
                  </a:lnTo>
                  <a:lnTo>
                    <a:pt x="90703" y="412750"/>
                  </a:lnTo>
                  <a:lnTo>
                    <a:pt x="91960" y="412750"/>
                  </a:lnTo>
                  <a:lnTo>
                    <a:pt x="91808" y="408940"/>
                  </a:lnTo>
                  <a:lnTo>
                    <a:pt x="92684" y="406400"/>
                  </a:lnTo>
                  <a:lnTo>
                    <a:pt x="89496" y="406400"/>
                  </a:lnTo>
                  <a:lnTo>
                    <a:pt x="89738" y="405130"/>
                  </a:lnTo>
                  <a:lnTo>
                    <a:pt x="88633" y="403860"/>
                  </a:lnTo>
                  <a:lnTo>
                    <a:pt x="93002" y="403860"/>
                  </a:lnTo>
                  <a:lnTo>
                    <a:pt x="92659" y="402590"/>
                  </a:lnTo>
                  <a:lnTo>
                    <a:pt x="90665" y="402590"/>
                  </a:lnTo>
                  <a:lnTo>
                    <a:pt x="90017" y="401320"/>
                  </a:lnTo>
                  <a:lnTo>
                    <a:pt x="92887" y="401320"/>
                  </a:lnTo>
                  <a:lnTo>
                    <a:pt x="92329" y="400050"/>
                  </a:lnTo>
                  <a:lnTo>
                    <a:pt x="88722" y="398780"/>
                  </a:lnTo>
                  <a:lnTo>
                    <a:pt x="90093" y="396240"/>
                  </a:lnTo>
                  <a:lnTo>
                    <a:pt x="88226" y="397154"/>
                  </a:lnTo>
                  <a:lnTo>
                    <a:pt x="88226" y="412750"/>
                  </a:lnTo>
                  <a:lnTo>
                    <a:pt x="85826" y="414020"/>
                  </a:lnTo>
                  <a:lnTo>
                    <a:pt x="84937" y="414020"/>
                  </a:lnTo>
                  <a:lnTo>
                    <a:pt x="84709" y="412750"/>
                  </a:lnTo>
                  <a:lnTo>
                    <a:pt x="88226" y="412750"/>
                  </a:lnTo>
                  <a:lnTo>
                    <a:pt x="88226" y="397154"/>
                  </a:lnTo>
                  <a:lnTo>
                    <a:pt x="87477" y="397510"/>
                  </a:lnTo>
                  <a:lnTo>
                    <a:pt x="83248" y="400050"/>
                  </a:lnTo>
                  <a:lnTo>
                    <a:pt x="80987" y="398780"/>
                  </a:lnTo>
                  <a:lnTo>
                    <a:pt x="82384" y="397510"/>
                  </a:lnTo>
                  <a:lnTo>
                    <a:pt x="84150" y="397510"/>
                  </a:lnTo>
                  <a:lnTo>
                    <a:pt x="84658" y="396240"/>
                  </a:lnTo>
                  <a:lnTo>
                    <a:pt x="85178" y="396494"/>
                  </a:lnTo>
                  <a:lnTo>
                    <a:pt x="85191" y="396240"/>
                  </a:lnTo>
                  <a:lnTo>
                    <a:pt x="87198" y="394970"/>
                  </a:lnTo>
                  <a:lnTo>
                    <a:pt x="88353" y="394970"/>
                  </a:lnTo>
                  <a:lnTo>
                    <a:pt x="87439" y="396240"/>
                  </a:lnTo>
                  <a:lnTo>
                    <a:pt x="88049" y="396240"/>
                  </a:lnTo>
                  <a:lnTo>
                    <a:pt x="88290" y="396240"/>
                  </a:lnTo>
                  <a:lnTo>
                    <a:pt x="88455" y="394970"/>
                  </a:lnTo>
                  <a:lnTo>
                    <a:pt x="89408" y="393700"/>
                  </a:lnTo>
                  <a:lnTo>
                    <a:pt x="88138" y="393700"/>
                  </a:lnTo>
                  <a:lnTo>
                    <a:pt x="87731" y="392430"/>
                  </a:lnTo>
                  <a:lnTo>
                    <a:pt x="87223" y="391160"/>
                  </a:lnTo>
                  <a:lnTo>
                    <a:pt x="90017" y="392430"/>
                  </a:lnTo>
                  <a:lnTo>
                    <a:pt x="90843" y="391160"/>
                  </a:lnTo>
                  <a:lnTo>
                    <a:pt x="89357" y="391160"/>
                  </a:lnTo>
                  <a:lnTo>
                    <a:pt x="89954" y="389890"/>
                  </a:lnTo>
                  <a:lnTo>
                    <a:pt x="90563" y="388620"/>
                  </a:lnTo>
                  <a:lnTo>
                    <a:pt x="87553" y="389890"/>
                  </a:lnTo>
                  <a:lnTo>
                    <a:pt x="88836" y="388620"/>
                  </a:lnTo>
                  <a:lnTo>
                    <a:pt x="88099" y="388620"/>
                  </a:lnTo>
                  <a:lnTo>
                    <a:pt x="88341" y="384810"/>
                  </a:lnTo>
                  <a:lnTo>
                    <a:pt x="85344" y="386080"/>
                  </a:lnTo>
                  <a:lnTo>
                    <a:pt x="85191" y="387350"/>
                  </a:lnTo>
                  <a:lnTo>
                    <a:pt x="81394" y="384810"/>
                  </a:lnTo>
                  <a:lnTo>
                    <a:pt x="85407" y="381000"/>
                  </a:lnTo>
                  <a:lnTo>
                    <a:pt x="83502" y="378460"/>
                  </a:lnTo>
                  <a:lnTo>
                    <a:pt x="84505" y="378460"/>
                  </a:lnTo>
                  <a:lnTo>
                    <a:pt x="82981" y="377190"/>
                  </a:lnTo>
                  <a:lnTo>
                    <a:pt x="82981" y="375920"/>
                  </a:lnTo>
                  <a:lnTo>
                    <a:pt x="82981" y="374650"/>
                  </a:lnTo>
                  <a:lnTo>
                    <a:pt x="80543" y="373380"/>
                  </a:lnTo>
                  <a:lnTo>
                    <a:pt x="82130" y="372110"/>
                  </a:lnTo>
                  <a:lnTo>
                    <a:pt x="83375" y="372110"/>
                  </a:lnTo>
                  <a:lnTo>
                    <a:pt x="82334" y="370840"/>
                  </a:lnTo>
                  <a:lnTo>
                    <a:pt x="81127" y="370840"/>
                  </a:lnTo>
                  <a:lnTo>
                    <a:pt x="82448" y="369570"/>
                  </a:lnTo>
                  <a:lnTo>
                    <a:pt x="83997" y="369570"/>
                  </a:lnTo>
                  <a:lnTo>
                    <a:pt x="84467" y="369570"/>
                  </a:lnTo>
                  <a:lnTo>
                    <a:pt x="84239" y="369023"/>
                  </a:lnTo>
                  <a:lnTo>
                    <a:pt x="84543" y="368300"/>
                  </a:lnTo>
                  <a:lnTo>
                    <a:pt x="86093" y="368300"/>
                  </a:lnTo>
                  <a:lnTo>
                    <a:pt x="82981" y="367030"/>
                  </a:lnTo>
                  <a:lnTo>
                    <a:pt x="85699" y="367030"/>
                  </a:lnTo>
                  <a:lnTo>
                    <a:pt x="85852" y="365760"/>
                  </a:lnTo>
                  <a:lnTo>
                    <a:pt x="86017" y="364490"/>
                  </a:lnTo>
                  <a:lnTo>
                    <a:pt x="85077" y="364490"/>
                  </a:lnTo>
                  <a:lnTo>
                    <a:pt x="83464" y="365760"/>
                  </a:lnTo>
                  <a:lnTo>
                    <a:pt x="82905" y="364490"/>
                  </a:lnTo>
                  <a:lnTo>
                    <a:pt x="83058" y="363220"/>
                  </a:lnTo>
                  <a:lnTo>
                    <a:pt x="86550" y="363220"/>
                  </a:lnTo>
                  <a:lnTo>
                    <a:pt x="90055" y="358140"/>
                  </a:lnTo>
                  <a:lnTo>
                    <a:pt x="78308" y="358140"/>
                  </a:lnTo>
                  <a:lnTo>
                    <a:pt x="80454" y="356870"/>
                  </a:lnTo>
                  <a:lnTo>
                    <a:pt x="80568" y="355511"/>
                  </a:lnTo>
                  <a:lnTo>
                    <a:pt x="80645" y="354330"/>
                  </a:lnTo>
                  <a:lnTo>
                    <a:pt x="85229" y="351790"/>
                  </a:lnTo>
                  <a:lnTo>
                    <a:pt x="85890" y="350520"/>
                  </a:lnTo>
                  <a:lnTo>
                    <a:pt x="86626" y="349250"/>
                  </a:lnTo>
                  <a:lnTo>
                    <a:pt x="79756" y="350520"/>
                  </a:lnTo>
                  <a:lnTo>
                    <a:pt x="80632" y="347980"/>
                  </a:lnTo>
                  <a:lnTo>
                    <a:pt x="79463" y="349250"/>
                  </a:lnTo>
                  <a:lnTo>
                    <a:pt x="76250" y="349250"/>
                  </a:lnTo>
                  <a:lnTo>
                    <a:pt x="74790" y="347980"/>
                  </a:lnTo>
                  <a:lnTo>
                    <a:pt x="74930" y="346710"/>
                  </a:lnTo>
                  <a:lnTo>
                    <a:pt x="79527" y="345440"/>
                  </a:lnTo>
                  <a:lnTo>
                    <a:pt x="80708" y="346710"/>
                  </a:lnTo>
                  <a:lnTo>
                    <a:pt x="80111" y="346710"/>
                  </a:lnTo>
                  <a:lnTo>
                    <a:pt x="80657" y="347980"/>
                  </a:lnTo>
                  <a:lnTo>
                    <a:pt x="81305" y="347980"/>
                  </a:lnTo>
                  <a:lnTo>
                    <a:pt x="82511" y="346710"/>
                  </a:lnTo>
                  <a:lnTo>
                    <a:pt x="82334" y="346710"/>
                  </a:lnTo>
                  <a:lnTo>
                    <a:pt x="81864" y="344462"/>
                  </a:lnTo>
                  <a:lnTo>
                    <a:pt x="82029" y="344170"/>
                  </a:lnTo>
                  <a:lnTo>
                    <a:pt x="83896" y="344170"/>
                  </a:lnTo>
                  <a:lnTo>
                    <a:pt x="82651" y="343027"/>
                  </a:lnTo>
                  <a:lnTo>
                    <a:pt x="82715" y="342900"/>
                  </a:lnTo>
                  <a:lnTo>
                    <a:pt x="80772" y="341630"/>
                  </a:lnTo>
                  <a:lnTo>
                    <a:pt x="81203" y="340360"/>
                  </a:lnTo>
                  <a:lnTo>
                    <a:pt x="81635" y="339090"/>
                  </a:lnTo>
                  <a:lnTo>
                    <a:pt x="81013" y="340360"/>
                  </a:lnTo>
                  <a:lnTo>
                    <a:pt x="79590" y="340360"/>
                  </a:lnTo>
                  <a:lnTo>
                    <a:pt x="79933" y="339090"/>
                  </a:lnTo>
                  <a:lnTo>
                    <a:pt x="80327" y="337654"/>
                  </a:lnTo>
                  <a:lnTo>
                    <a:pt x="80327" y="337324"/>
                  </a:lnTo>
                  <a:lnTo>
                    <a:pt x="80619" y="336550"/>
                  </a:lnTo>
                  <a:lnTo>
                    <a:pt x="80060" y="336956"/>
                  </a:lnTo>
                  <a:lnTo>
                    <a:pt x="79756" y="336550"/>
                  </a:lnTo>
                  <a:lnTo>
                    <a:pt x="79565" y="336296"/>
                  </a:lnTo>
                  <a:lnTo>
                    <a:pt x="79565" y="337312"/>
                  </a:lnTo>
                  <a:lnTo>
                    <a:pt x="77050" y="339090"/>
                  </a:lnTo>
                  <a:lnTo>
                    <a:pt x="76187" y="337820"/>
                  </a:lnTo>
                  <a:lnTo>
                    <a:pt x="77863" y="336550"/>
                  </a:lnTo>
                  <a:lnTo>
                    <a:pt x="79565" y="337312"/>
                  </a:lnTo>
                  <a:lnTo>
                    <a:pt x="79565" y="336296"/>
                  </a:lnTo>
                  <a:lnTo>
                    <a:pt x="78803" y="335280"/>
                  </a:lnTo>
                  <a:lnTo>
                    <a:pt x="79870" y="334010"/>
                  </a:lnTo>
                  <a:lnTo>
                    <a:pt x="83096" y="335280"/>
                  </a:lnTo>
                  <a:lnTo>
                    <a:pt x="80429" y="334010"/>
                  </a:lnTo>
                  <a:lnTo>
                    <a:pt x="84074" y="331470"/>
                  </a:lnTo>
                  <a:lnTo>
                    <a:pt x="84340" y="330200"/>
                  </a:lnTo>
                  <a:lnTo>
                    <a:pt x="85483" y="331470"/>
                  </a:lnTo>
                  <a:lnTo>
                    <a:pt x="84810" y="330200"/>
                  </a:lnTo>
                  <a:lnTo>
                    <a:pt x="84670" y="328930"/>
                  </a:lnTo>
                  <a:lnTo>
                    <a:pt x="82638" y="330022"/>
                  </a:lnTo>
                  <a:lnTo>
                    <a:pt x="82575" y="328930"/>
                  </a:lnTo>
                  <a:lnTo>
                    <a:pt x="81902" y="328930"/>
                  </a:lnTo>
                  <a:lnTo>
                    <a:pt x="79590" y="330200"/>
                  </a:lnTo>
                  <a:lnTo>
                    <a:pt x="77203" y="330200"/>
                  </a:lnTo>
                  <a:lnTo>
                    <a:pt x="78333" y="328930"/>
                  </a:lnTo>
                  <a:lnTo>
                    <a:pt x="78130" y="328841"/>
                  </a:lnTo>
                  <a:lnTo>
                    <a:pt x="77990" y="328930"/>
                  </a:lnTo>
                  <a:lnTo>
                    <a:pt x="78028" y="328803"/>
                  </a:lnTo>
                  <a:lnTo>
                    <a:pt x="75488" y="327660"/>
                  </a:lnTo>
                  <a:lnTo>
                    <a:pt x="78689" y="326390"/>
                  </a:lnTo>
                  <a:lnTo>
                    <a:pt x="78028" y="328803"/>
                  </a:lnTo>
                  <a:lnTo>
                    <a:pt x="81915" y="326390"/>
                  </a:lnTo>
                  <a:lnTo>
                    <a:pt x="82296" y="326948"/>
                  </a:lnTo>
                  <a:lnTo>
                    <a:pt x="82270" y="326390"/>
                  </a:lnTo>
                  <a:lnTo>
                    <a:pt x="83502" y="326390"/>
                  </a:lnTo>
                  <a:lnTo>
                    <a:pt x="83769" y="326123"/>
                  </a:lnTo>
                  <a:lnTo>
                    <a:pt x="86029" y="323850"/>
                  </a:lnTo>
                  <a:lnTo>
                    <a:pt x="79641" y="326390"/>
                  </a:lnTo>
                  <a:lnTo>
                    <a:pt x="79336" y="323850"/>
                  </a:lnTo>
                  <a:lnTo>
                    <a:pt x="81216" y="323850"/>
                  </a:lnTo>
                  <a:lnTo>
                    <a:pt x="82727" y="322580"/>
                  </a:lnTo>
                  <a:lnTo>
                    <a:pt x="77736" y="322580"/>
                  </a:lnTo>
                  <a:lnTo>
                    <a:pt x="78917" y="321310"/>
                  </a:lnTo>
                  <a:lnTo>
                    <a:pt x="76390" y="321310"/>
                  </a:lnTo>
                  <a:lnTo>
                    <a:pt x="76428" y="320040"/>
                  </a:lnTo>
                  <a:lnTo>
                    <a:pt x="75907" y="321310"/>
                  </a:lnTo>
                  <a:lnTo>
                    <a:pt x="74028" y="321310"/>
                  </a:lnTo>
                  <a:lnTo>
                    <a:pt x="74142" y="320040"/>
                  </a:lnTo>
                  <a:lnTo>
                    <a:pt x="73380" y="320040"/>
                  </a:lnTo>
                  <a:lnTo>
                    <a:pt x="73888" y="319595"/>
                  </a:lnTo>
                  <a:lnTo>
                    <a:pt x="71666" y="318770"/>
                  </a:lnTo>
                  <a:lnTo>
                    <a:pt x="77990" y="316230"/>
                  </a:lnTo>
                  <a:lnTo>
                    <a:pt x="75539" y="314960"/>
                  </a:lnTo>
                  <a:lnTo>
                    <a:pt x="78981" y="314960"/>
                  </a:lnTo>
                  <a:lnTo>
                    <a:pt x="79717" y="313690"/>
                  </a:lnTo>
                  <a:lnTo>
                    <a:pt x="77076" y="312420"/>
                  </a:lnTo>
                  <a:lnTo>
                    <a:pt x="77343" y="312356"/>
                  </a:lnTo>
                  <a:lnTo>
                    <a:pt x="75501" y="311759"/>
                  </a:lnTo>
                  <a:lnTo>
                    <a:pt x="75501" y="313690"/>
                  </a:lnTo>
                  <a:lnTo>
                    <a:pt x="71653" y="313690"/>
                  </a:lnTo>
                  <a:lnTo>
                    <a:pt x="74231" y="312762"/>
                  </a:lnTo>
                  <a:lnTo>
                    <a:pt x="75501" y="313690"/>
                  </a:lnTo>
                  <a:lnTo>
                    <a:pt x="75501" y="311759"/>
                  </a:lnTo>
                  <a:lnTo>
                    <a:pt x="73672" y="311150"/>
                  </a:lnTo>
                  <a:lnTo>
                    <a:pt x="73736" y="312115"/>
                  </a:lnTo>
                  <a:lnTo>
                    <a:pt x="69138" y="311150"/>
                  </a:lnTo>
                  <a:lnTo>
                    <a:pt x="71437" y="309880"/>
                  </a:lnTo>
                  <a:lnTo>
                    <a:pt x="77571" y="308610"/>
                  </a:lnTo>
                  <a:lnTo>
                    <a:pt x="79997" y="306070"/>
                  </a:lnTo>
                  <a:lnTo>
                    <a:pt x="73888" y="304800"/>
                  </a:lnTo>
                  <a:lnTo>
                    <a:pt x="74460" y="303530"/>
                  </a:lnTo>
                  <a:lnTo>
                    <a:pt x="75031" y="302260"/>
                  </a:lnTo>
                  <a:lnTo>
                    <a:pt x="74091" y="303530"/>
                  </a:lnTo>
                  <a:lnTo>
                    <a:pt x="71602" y="303530"/>
                  </a:lnTo>
                  <a:lnTo>
                    <a:pt x="73507" y="300990"/>
                  </a:lnTo>
                  <a:lnTo>
                    <a:pt x="72390" y="300990"/>
                  </a:lnTo>
                  <a:lnTo>
                    <a:pt x="74447" y="299720"/>
                  </a:lnTo>
                  <a:lnTo>
                    <a:pt x="74828" y="299720"/>
                  </a:lnTo>
                  <a:lnTo>
                    <a:pt x="76187" y="297180"/>
                  </a:lnTo>
                  <a:lnTo>
                    <a:pt x="72059" y="297180"/>
                  </a:lnTo>
                  <a:lnTo>
                    <a:pt x="74587" y="295910"/>
                  </a:lnTo>
                  <a:lnTo>
                    <a:pt x="75374" y="293370"/>
                  </a:lnTo>
                  <a:lnTo>
                    <a:pt x="68364" y="293370"/>
                  </a:lnTo>
                  <a:lnTo>
                    <a:pt x="68567" y="292100"/>
                  </a:lnTo>
                  <a:lnTo>
                    <a:pt x="68770" y="290830"/>
                  </a:lnTo>
                  <a:lnTo>
                    <a:pt x="71094" y="292100"/>
                  </a:lnTo>
                  <a:lnTo>
                    <a:pt x="72402" y="290830"/>
                  </a:lnTo>
                  <a:lnTo>
                    <a:pt x="74206" y="292100"/>
                  </a:lnTo>
                  <a:lnTo>
                    <a:pt x="74117" y="290830"/>
                  </a:lnTo>
                  <a:lnTo>
                    <a:pt x="74396" y="289560"/>
                  </a:lnTo>
                  <a:lnTo>
                    <a:pt x="72974" y="290830"/>
                  </a:lnTo>
                  <a:lnTo>
                    <a:pt x="74206" y="289560"/>
                  </a:lnTo>
                  <a:lnTo>
                    <a:pt x="69926" y="288290"/>
                  </a:lnTo>
                  <a:lnTo>
                    <a:pt x="71780" y="287020"/>
                  </a:lnTo>
                  <a:lnTo>
                    <a:pt x="68732" y="287020"/>
                  </a:lnTo>
                  <a:lnTo>
                    <a:pt x="68249" y="285750"/>
                  </a:lnTo>
                  <a:lnTo>
                    <a:pt x="66040" y="285750"/>
                  </a:lnTo>
                  <a:lnTo>
                    <a:pt x="69126" y="284480"/>
                  </a:lnTo>
                  <a:lnTo>
                    <a:pt x="72212" y="283210"/>
                  </a:lnTo>
                  <a:lnTo>
                    <a:pt x="64909" y="279400"/>
                  </a:lnTo>
                  <a:lnTo>
                    <a:pt x="70205" y="276860"/>
                  </a:lnTo>
                  <a:lnTo>
                    <a:pt x="69342" y="275590"/>
                  </a:lnTo>
                  <a:lnTo>
                    <a:pt x="68478" y="273050"/>
                  </a:lnTo>
                  <a:lnTo>
                    <a:pt x="68160" y="271780"/>
                  </a:lnTo>
                  <a:lnTo>
                    <a:pt x="69011" y="271780"/>
                  </a:lnTo>
                  <a:lnTo>
                    <a:pt x="70700" y="269240"/>
                  </a:lnTo>
                  <a:lnTo>
                    <a:pt x="62979" y="271780"/>
                  </a:lnTo>
                  <a:lnTo>
                    <a:pt x="64858" y="269240"/>
                  </a:lnTo>
                  <a:lnTo>
                    <a:pt x="66459" y="267970"/>
                  </a:lnTo>
                  <a:lnTo>
                    <a:pt x="67843" y="266877"/>
                  </a:lnTo>
                  <a:lnTo>
                    <a:pt x="66751" y="266700"/>
                  </a:lnTo>
                  <a:lnTo>
                    <a:pt x="70535" y="264160"/>
                  </a:lnTo>
                  <a:lnTo>
                    <a:pt x="70980" y="264160"/>
                  </a:lnTo>
                  <a:lnTo>
                    <a:pt x="73152" y="262890"/>
                  </a:lnTo>
                  <a:lnTo>
                    <a:pt x="68110" y="261620"/>
                  </a:lnTo>
                  <a:lnTo>
                    <a:pt x="68389" y="260350"/>
                  </a:lnTo>
                  <a:lnTo>
                    <a:pt x="68999" y="260350"/>
                  </a:lnTo>
                  <a:lnTo>
                    <a:pt x="69418" y="259080"/>
                  </a:lnTo>
                  <a:lnTo>
                    <a:pt x="65798" y="259080"/>
                  </a:lnTo>
                  <a:lnTo>
                    <a:pt x="64516" y="256540"/>
                  </a:lnTo>
                  <a:lnTo>
                    <a:pt x="63957" y="255270"/>
                  </a:lnTo>
                  <a:lnTo>
                    <a:pt x="63868" y="255066"/>
                  </a:lnTo>
                  <a:lnTo>
                    <a:pt x="63233" y="255270"/>
                  </a:lnTo>
                  <a:lnTo>
                    <a:pt x="62357" y="252730"/>
                  </a:lnTo>
                  <a:lnTo>
                    <a:pt x="63766" y="252730"/>
                  </a:lnTo>
                  <a:lnTo>
                    <a:pt x="64947" y="251460"/>
                  </a:lnTo>
                  <a:lnTo>
                    <a:pt x="67818" y="251460"/>
                  </a:lnTo>
                  <a:lnTo>
                    <a:pt x="68072" y="252730"/>
                  </a:lnTo>
                  <a:lnTo>
                    <a:pt x="71755" y="251460"/>
                  </a:lnTo>
                  <a:lnTo>
                    <a:pt x="67818" y="250190"/>
                  </a:lnTo>
                  <a:lnTo>
                    <a:pt x="68402" y="248920"/>
                  </a:lnTo>
                  <a:lnTo>
                    <a:pt x="70040" y="248920"/>
                  </a:lnTo>
                  <a:lnTo>
                    <a:pt x="69329" y="247650"/>
                  </a:lnTo>
                  <a:lnTo>
                    <a:pt x="65227" y="247650"/>
                  </a:lnTo>
                  <a:lnTo>
                    <a:pt x="65328" y="245110"/>
                  </a:lnTo>
                  <a:lnTo>
                    <a:pt x="64122" y="245110"/>
                  </a:lnTo>
                  <a:lnTo>
                    <a:pt x="59956" y="243840"/>
                  </a:lnTo>
                  <a:lnTo>
                    <a:pt x="66319" y="243840"/>
                  </a:lnTo>
                  <a:lnTo>
                    <a:pt x="63182" y="242570"/>
                  </a:lnTo>
                  <a:lnTo>
                    <a:pt x="67284" y="241300"/>
                  </a:lnTo>
                  <a:lnTo>
                    <a:pt x="66217" y="240030"/>
                  </a:lnTo>
                  <a:lnTo>
                    <a:pt x="63055" y="238760"/>
                  </a:lnTo>
                  <a:lnTo>
                    <a:pt x="62166" y="236258"/>
                  </a:lnTo>
                  <a:lnTo>
                    <a:pt x="62064" y="233680"/>
                  </a:lnTo>
                  <a:lnTo>
                    <a:pt x="70053" y="233680"/>
                  </a:lnTo>
                  <a:lnTo>
                    <a:pt x="63754" y="228600"/>
                  </a:lnTo>
                  <a:lnTo>
                    <a:pt x="69964" y="227330"/>
                  </a:lnTo>
                  <a:lnTo>
                    <a:pt x="66878" y="223520"/>
                  </a:lnTo>
                  <a:lnTo>
                    <a:pt x="70967" y="219710"/>
                  </a:lnTo>
                  <a:lnTo>
                    <a:pt x="70764" y="218440"/>
                  </a:lnTo>
                  <a:lnTo>
                    <a:pt x="70345" y="215900"/>
                  </a:lnTo>
                  <a:lnTo>
                    <a:pt x="64173" y="218440"/>
                  </a:lnTo>
                  <a:lnTo>
                    <a:pt x="68148" y="215900"/>
                  </a:lnTo>
                  <a:lnTo>
                    <a:pt x="70129" y="214630"/>
                  </a:lnTo>
                  <a:lnTo>
                    <a:pt x="68643" y="214934"/>
                  </a:lnTo>
                  <a:lnTo>
                    <a:pt x="70129" y="213423"/>
                  </a:lnTo>
                  <a:lnTo>
                    <a:pt x="67729" y="214706"/>
                  </a:lnTo>
                  <a:lnTo>
                    <a:pt x="68275" y="214998"/>
                  </a:lnTo>
                  <a:lnTo>
                    <a:pt x="63728" y="215900"/>
                  </a:lnTo>
                  <a:lnTo>
                    <a:pt x="63296" y="214630"/>
                  </a:lnTo>
                  <a:lnTo>
                    <a:pt x="63792" y="214630"/>
                  </a:lnTo>
                  <a:lnTo>
                    <a:pt x="65062" y="213334"/>
                  </a:lnTo>
                  <a:lnTo>
                    <a:pt x="67475" y="214579"/>
                  </a:lnTo>
                  <a:lnTo>
                    <a:pt x="67132" y="213271"/>
                  </a:lnTo>
                  <a:lnTo>
                    <a:pt x="66700" y="211645"/>
                  </a:lnTo>
                  <a:lnTo>
                    <a:pt x="67513" y="210820"/>
                  </a:lnTo>
                  <a:lnTo>
                    <a:pt x="69354" y="210820"/>
                  </a:lnTo>
                  <a:lnTo>
                    <a:pt x="68961" y="212090"/>
                  </a:lnTo>
                  <a:lnTo>
                    <a:pt x="70396" y="212090"/>
                  </a:lnTo>
                  <a:lnTo>
                    <a:pt x="70599" y="210820"/>
                  </a:lnTo>
                  <a:lnTo>
                    <a:pt x="70815" y="209550"/>
                  </a:lnTo>
                  <a:lnTo>
                    <a:pt x="73075" y="210820"/>
                  </a:lnTo>
                  <a:lnTo>
                    <a:pt x="74714" y="209550"/>
                  </a:lnTo>
                  <a:lnTo>
                    <a:pt x="71412" y="209550"/>
                  </a:lnTo>
                  <a:lnTo>
                    <a:pt x="72250" y="208280"/>
                  </a:lnTo>
                  <a:lnTo>
                    <a:pt x="69354" y="209550"/>
                  </a:lnTo>
                  <a:lnTo>
                    <a:pt x="65849" y="207010"/>
                  </a:lnTo>
                  <a:lnTo>
                    <a:pt x="74625" y="207010"/>
                  </a:lnTo>
                  <a:lnTo>
                    <a:pt x="71158" y="204470"/>
                  </a:lnTo>
                  <a:lnTo>
                    <a:pt x="73202" y="204470"/>
                  </a:lnTo>
                  <a:lnTo>
                    <a:pt x="71920" y="203200"/>
                  </a:lnTo>
                  <a:lnTo>
                    <a:pt x="73113" y="199390"/>
                  </a:lnTo>
                  <a:lnTo>
                    <a:pt x="67970" y="198120"/>
                  </a:lnTo>
                  <a:lnTo>
                    <a:pt x="70929" y="198120"/>
                  </a:lnTo>
                  <a:lnTo>
                    <a:pt x="71678" y="194310"/>
                  </a:lnTo>
                  <a:lnTo>
                    <a:pt x="65405" y="190500"/>
                  </a:lnTo>
                  <a:lnTo>
                    <a:pt x="68554" y="187960"/>
                  </a:lnTo>
                  <a:lnTo>
                    <a:pt x="69672" y="187960"/>
                  </a:lnTo>
                  <a:lnTo>
                    <a:pt x="67170" y="186690"/>
                  </a:lnTo>
                  <a:lnTo>
                    <a:pt x="70396" y="186690"/>
                  </a:lnTo>
                  <a:lnTo>
                    <a:pt x="67652" y="184150"/>
                  </a:lnTo>
                  <a:lnTo>
                    <a:pt x="70319" y="184150"/>
                  </a:lnTo>
                  <a:lnTo>
                    <a:pt x="70993" y="182880"/>
                  </a:lnTo>
                  <a:lnTo>
                    <a:pt x="72351" y="180340"/>
                  </a:lnTo>
                  <a:lnTo>
                    <a:pt x="65989" y="179070"/>
                  </a:lnTo>
                  <a:lnTo>
                    <a:pt x="64909" y="176530"/>
                  </a:lnTo>
                  <a:lnTo>
                    <a:pt x="69494" y="176530"/>
                  </a:lnTo>
                  <a:lnTo>
                    <a:pt x="70993" y="173990"/>
                  </a:lnTo>
                  <a:lnTo>
                    <a:pt x="71805" y="172720"/>
                  </a:lnTo>
                  <a:lnTo>
                    <a:pt x="72453" y="172720"/>
                  </a:lnTo>
                  <a:lnTo>
                    <a:pt x="73126" y="168910"/>
                  </a:lnTo>
                  <a:lnTo>
                    <a:pt x="68808" y="165100"/>
                  </a:lnTo>
                  <a:lnTo>
                    <a:pt x="67094" y="161290"/>
                  </a:lnTo>
                  <a:lnTo>
                    <a:pt x="72148" y="160020"/>
                  </a:lnTo>
                  <a:lnTo>
                    <a:pt x="70485" y="156210"/>
                  </a:lnTo>
                  <a:lnTo>
                    <a:pt x="69380" y="153670"/>
                  </a:lnTo>
                  <a:lnTo>
                    <a:pt x="72275" y="151130"/>
                  </a:lnTo>
                  <a:lnTo>
                    <a:pt x="71424" y="151130"/>
                  </a:lnTo>
                  <a:lnTo>
                    <a:pt x="68694" y="149860"/>
                  </a:lnTo>
                  <a:lnTo>
                    <a:pt x="68249" y="149860"/>
                  </a:lnTo>
                  <a:lnTo>
                    <a:pt x="69202" y="148590"/>
                  </a:lnTo>
                  <a:lnTo>
                    <a:pt x="65112" y="147320"/>
                  </a:lnTo>
                  <a:lnTo>
                    <a:pt x="73380" y="147320"/>
                  </a:lnTo>
                  <a:lnTo>
                    <a:pt x="72364" y="146050"/>
                  </a:lnTo>
                  <a:lnTo>
                    <a:pt x="72567" y="144780"/>
                  </a:lnTo>
                  <a:lnTo>
                    <a:pt x="67056" y="143510"/>
                  </a:lnTo>
                  <a:lnTo>
                    <a:pt x="70269" y="140970"/>
                  </a:lnTo>
                  <a:lnTo>
                    <a:pt x="69862" y="137160"/>
                  </a:lnTo>
                  <a:lnTo>
                    <a:pt x="69265" y="134620"/>
                  </a:lnTo>
                  <a:lnTo>
                    <a:pt x="71958" y="132080"/>
                  </a:lnTo>
                  <a:lnTo>
                    <a:pt x="70624" y="132080"/>
                  </a:lnTo>
                  <a:lnTo>
                    <a:pt x="70688" y="130810"/>
                  </a:lnTo>
                  <a:lnTo>
                    <a:pt x="69380" y="129540"/>
                  </a:lnTo>
                  <a:lnTo>
                    <a:pt x="72326" y="129540"/>
                  </a:lnTo>
                  <a:lnTo>
                    <a:pt x="73215" y="127000"/>
                  </a:lnTo>
                  <a:lnTo>
                    <a:pt x="73672" y="125730"/>
                  </a:lnTo>
                  <a:lnTo>
                    <a:pt x="73126" y="123190"/>
                  </a:lnTo>
                  <a:lnTo>
                    <a:pt x="75209" y="124460"/>
                  </a:lnTo>
                  <a:lnTo>
                    <a:pt x="75349" y="123190"/>
                  </a:lnTo>
                  <a:lnTo>
                    <a:pt x="75488" y="121920"/>
                  </a:lnTo>
                  <a:lnTo>
                    <a:pt x="66802" y="121920"/>
                  </a:lnTo>
                  <a:lnTo>
                    <a:pt x="66713" y="119380"/>
                  </a:lnTo>
                  <a:lnTo>
                    <a:pt x="71158" y="119380"/>
                  </a:lnTo>
                  <a:lnTo>
                    <a:pt x="71285" y="116840"/>
                  </a:lnTo>
                  <a:lnTo>
                    <a:pt x="75463" y="114300"/>
                  </a:lnTo>
                  <a:lnTo>
                    <a:pt x="71704" y="110490"/>
                  </a:lnTo>
                  <a:lnTo>
                    <a:pt x="73621" y="110490"/>
                  </a:lnTo>
                  <a:lnTo>
                    <a:pt x="73748" y="111760"/>
                  </a:lnTo>
                  <a:lnTo>
                    <a:pt x="73990" y="110490"/>
                  </a:lnTo>
                  <a:lnTo>
                    <a:pt x="76136" y="107950"/>
                  </a:lnTo>
                  <a:lnTo>
                    <a:pt x="77216" y="106680"/>
                  </a:lnTo>
                  <a:lnTo>
                    <a:pt x="75057" y="106680"/>
                  </a:lnTo>
                  <a:lnTo>
                    <a:pt x="71767" y="104140"/>
                  </a:lnTo>
                  <a:lnTo>
                    <a:pt x="70167" y="101600"/>
                  </a:lnTo>
                  <a:lnTo>
                    <a:pt x="73063" y="102870"/>
                  </a:lnTo>
                  <a:lnTo>
                    <a:pt x="71259" y="101600"/>
                  </a:lnTo>
                  <a:lnTo>
                    <a:pt x="69456" y="100330"/>
                  </a:lnTo>
                  <a:lnTo>
                    <a:pt x="68453" y="100330"/>
                  </a:lnTo>
                  <a:lnTo>
                    <a:pt x="67589" y="99060"/>
                  </a:lnTo>
                  <a:lnTo>
                    <a:pt x="68008" y="97790"/>
                  </a:lnTo>
                  <a:lnTo>
                    <a:pt x="66509" y="97790"/>
                  </a:lnTo>
                  <a:lnTo>
                    <a:pt x="68211" y="95250"/>
                  </a:lnTo>
                  <a:lnTo>
                    <a:pt x="70015" y="96520"/>
                  </a:lnTo>
                  <a:lnTo>
                    <a:pt x="70370" y="95250"/>
                  </a:lnTo>
                  <a:lnTo>
                    <a:pt x="69367" y="95250"/>
                  </a:lnTo>
                  <a:lnTo>
                    <a:pt x="67284" y="93980"/>
                  </a:lnTo>
                  <a:lnTo>
                    <a:pt x="66205" y="92710"/>
                  </a:lnTo>
                  <a:lnTo>
                    <a:pt x="68262" y="91440"/>
                  </a:lnTo>
                  <a:lnTo>
                    <a:pt x="69329" y="91440"/>
                  </a:lnTo>
                  <a:lnTo>
                    <a:pt x="67246" y="90170"/>
                  </a:lnTo>
                  <a:lnTo>
                    <a:pt x="68122" y="88900"/>
                  </a:lnTo>
                  <a:lnTo>
                    <a:pt x="69138" y="88900"/>
                  </a:lnTo>
                  <a:lnTo>
                    <a:pt x="69989" y="90170"/>
                  </a:lnTo>
                  <a:lnTo>
                    <a:pt x="71132" y="88900"/>
                  </a:lnTo>
                  <a:lnTo>
                    <a:pt x="72275" y="87630"/>
                  </a:lnTo>
                  <a:lnTo>
                    <a:pt x="73723" y="87630"/>
                  </a:lnTo>
                  <a:lnTo>
                    <a:pt x="74383" y="86360"/>
                  </a:lnTo>
                  <a:lnTo>
                    <a:pt x="77914" y="87630"/>
                  </a:lnTo>
                  <a:lnTo>
                    <a:pt x="76060" y="86360"/>
                  </a:lnTo>
                  <a:lnTo>
                    <a:pt x="71945" y="83820"/>
                  </a:lnTo>
                  <a:lnTo>
                    <a:pt x="73393" y="82550"/>
                  </a:lnTo>
                  <a:lnTo>
                    <a:pt x="74930" y="82550"/>
                  </a:lnTo>
                  <a:lnTo>
                    <a:pt x="74815" y="81280"/>
                  </a:lnTo>
                  <a:lnTo>
                    <a:pt x="75184" y="80010"/>
                  </a:lnTo>
                  <a:lnTo>
                    <a:pt x="75209" y="78740"/>
                  </a:lnTo>
                  <a:lnTo>
                    <a:pt x="76136" y="78740"/>
                  </a:lnTo>
                  <a:lnTo>
                    <a:pt x="76479" y="80010"/>
                  </a:lnTo>
                  <a:lnTo>
                    <a:pt x="77508" y="80010"/>
                  </a:lnTo>
                  <a:lnTo>
                    <a:pt x="76695" y="78740"/>
                  </a:lnTo>
                  <a:lnTo>
                    <a:pt x="76898" y="77470"/>
                  </a:lnTo>
                  <a:lnTo>
                    <a:pt x="73977" y="77470"/>
                  </a:lnTo>
                  <a:lnTo>
                    <a:pt x="74574" y="76200"/>
                  </a:lnTo>
                  <a:lnTo>
                    <a:pt x="72428" y="77279"/>
                  </a:lnTo>
                  <a:lnTo>
                    <a:pt x="72428" y="77139"/>
                  </a:lnTo>
                  <a:lnTo>
                    <a:pt x="72250" y="77000"/>
                  </a:lnTo>
                  <a:lnTo>
                    <a:pt x="71970" y="76987"/>
                  </a:lnTo>
                  <a:lnTo>
                    <a:pt x="71539" y="77139"/>
                  </a:lnTo>
                  <a:lnTo>
                    <a:pt x="72224" y="77381"/>
                  </a:lnTo>
                  <a:lnTo>
                    <a:pt x="72034" y="77470"/>
                  </a:lnTo>
                  <a:lnTo>
                    <a:pt x="72428" y="77470"/>
                  </a:lnTo>
                  <a:lnTo>
                    <a:pt x="72682" y="78740"/>
                  </a:lnTo>
                  <a:lnTo>
                    <a:pt x="72428" y="77470"/>
                  </a:lnTo>
                  <a:lnTo>
                    <a:pt x="72390" y="80010"/>
                  </a:lnTo>
                  <a:lnTo>
                    <a:pt x="71894" y="79565"/>
                  </a:lnTo>
                  <a:lnTo>
                    <a:pt x="71894" y="83820"/>
                  </a:lnTo>
                  <a:lnTo>
                    <a:pt x="71589" y="86360"/>
                  </a:lnTo>
                  <a:lnTo>
                    <a:pt x="71348" y="87185"/>
                  </a:lnTo>
                  <a:lnTo>
                    <a:pt x="67068" y="85090"/>
                  </a:lnTo>
                  <a:lnTo>
                    <a:pt x="70142" y="83820"/>
                  </a:lnTo>
                  <a:lnTo>
                    <a:pt x="71894" y="83820"/>
                  </a:lnTo>
                  <a:lnTo>
                    <a:pt x="71894" y="79565"/>
                  </a:lnTo>
                  <a:lnTo>
                    <a:pt x="70980" y="78740"/>
                  </a:lnTo>
                  <a:lnTo>
                    <a:pt x="69811" y="78740"/>
                  </a:lnTo>
                  <a:lnTo>
                    <a:pt x="71539" y="77470"/>
                  </a:lnTo>
                  <a:lnTo>
                    <a:pt x="66967" y="76200"/>
                  </a:lnTo>
                  <a:lnTo>
                    <a:pt x="71170" y="74930"/>
                  </a:lnTo>
                  <a:lnTo>
                    <a:pt x="73634" y="73660"/>
                  </a:lnTo>
                  <a:lnTo>
                    <a:pt x="76187" y="73660"/>
                  </a:lnTo>
                  <a:lnTo>
                    <a:pt x="75514" y="72390"/>
                  </a:lnTo>
                  <a:lnTo>
                    <a:pt x="57340" y="72390"/>
                  </a:lnTo>
                  <a:lnTo>
                    <a:pt x="57340" y="82550"/>
                  </a:lnTo>
                  <a:lnTo>
                    <a:pt x="57251" y="83820"/>
                  </a:lnTo>
                  <a:lnTo>
                    <a:pt x="56591" y="82550"/>
                  </a:lnTo>
                  <a:lnTo>
                    <a:pt x="55905" y="83820"/>
                  </a:lnTo>
                  <a:lnTo>
                    <a:pt x="55168" y="83820"/>
                  </a:lnTo>
                  <a:lnTo>
                    <a:pt x="55295" y="82550"/>
                  </a:lnTo>
                  <a:lnTo>
                    <a:pt x="56591" y="82550"/>
                  </a:lnTo>
                  <a:lnTo>
                    <a:pt x="57340" y="82550"/>
                  </a:lnTo>
                  <a:lnTo>
                    <a:pt x="57340" y="72390"/>
                  </a:lnTo>
                  <a:lnTo>
                    <a:pt x="55219" y="72390"/>
                  </a:lnTo>
                  <a:lnTo>
                    <a:pt x="51739" y="72390"/>
                  </a:lnTo>
                  <a:lnTo>
                    <a:pt x="51904" y="74930"/>
                  </a:lnTo>
                  <a:lnTo>
                    <a:pt x="54102" y="77470"/>
                  </a:lnTo>
                  <a:lnTo>
                    <a:pt x="54394" y="80010"/>
                  </a:lnTo>
                  <a:lnTo>
                    <a:pt x="51142" y="80010"/>
                  </a:lnTo>
                  <a:lnTo>
                    <a:pt x="52501" y="83820"/>
                  </a:lnTo>
                  <a:lnTo>
                    <a:pt x="49707" y="87630"/>
                  </a:lnTo>
                  <a:lnTo>
                    <a:pt x="47345" y="91440"/>
                  </a:lnTo>
                  <a:lnTo>
                    <a:pt x="50292" y="92710"/>
                  </a:lnTo>
                  <a:lnTo>
                    <a:pt x="51371" y="93980"/>
                  </a:lnTo>
                  <a:lnTo>
                    <a:pt x="51511" y="95250"/>
                  </a:lnTo>
                  <a:lnTo>
                    <a:pt x="49834" y="95250"/>
                  </a:lnTo>
                  <a:lnTo>
                    <a:pt x="51015" y="96520"/>
                  </a:lnTo>
                  <a:lnTo>
                    <a:pt x="53619" y="101600"/>
                  </a:lnTo>
                  <a:lnTo>
                    <a:pt x="50114" y="104140"/>
                  </a:lnTo>
                  <a:lnTo>
                    <a:pt x="49237" y="102870"/>
                  </a:lnTo>
                  <a:lnTo>
                    <a:pt x="47828" y="105410"/>
                  </a:lnTo>
                  <a:lnTo>
                    <a:pt x="55321" y="106680"/>
                  </a:lnTo>
                  <a:lnTo>
                    <a:pt x="52298" y="107950"/>
                  </a:lnTo>
                  <a:lnTo>
                    <a:pt x="51777" y="106680"/>
                  </a:lnTo>
                  <a:lnTo>
                    <a:pt x="50114" y="111760"/>
                  </a:lnTo>
                  <a:lnTo>
                    <a:pt x="52374" y="116840"/>
                  </a:lnTo>
                  <a:lnTo>
                    <a:pt x="47612" y="119380"/>
                  </a:lnTo>
                  <a:lnTo>
                    <a:pt x="52006" y="120650"/>
                  </a:lnTo>
                  <a:lnTo>
                    <a:pt x="45402" y="123190"/>
                  </a:lnTo>
                  <a:lnTo>
                    <a:pt x="51549" y="124460"/>
                  </a:lnTo>
                  <a:lnTo>
                    <a:pt x="48361" y="127000"/>
                  </a:lnTo>
                  <a:lnTo>
                    <a:pt x="47307" y="125730"/>
                  </a:lnTo>
                  <a:lnTo>
                    <a:pt x="45046" y="129540"/>
                  </a:lnTo>
                  <a:lnTo>
                    <a:pt x="44704" y="129540"/>
                  </a:lnTo>
                  <a:lnTo>
                    <a:pt x="48806" y="130810"/>
                  </a:lnTo>
                  <a:lnTo>
                    <a:pt x="49390" y="132080"/>
                  </a:lnTo>
                  <a:lnTo>
                    <a:pt x="46164" y="132080"/>
                  </a:lnTo>
                  <a:lnTo>
                    <a:pt x="49453" y="133350"/>
                  </a:lnTo>
                  <a:lnTo>
                    <a:pt x="45554" y="134620"/>
                  </a:lnTo>
                  <a:lnTo>
                    <a:pt x="46304" y="134620"/>
                  </a:lnTo>
                  <a:lnTo>
                    <a:pt x="46240" y="134759"/>
                  </a:lnTo>
                  <a:lnTo>
                    <a:pt x="46316" y="134899"/>
                  </a:lnTo>
                  <a:lnTo>
                    <a:pt x="46647" y="135039"/>
                  </a:lnTo>
                  <a:lnTo>
                    <a:pt x="46342" y="134620"/>
                  </a:lnTo>
                  <a:lnTo>
                    <a:pt x="48742" y="134620"/>
                  </a:lnTo>
                  <a:lnTo>
                    <a:pt x="50114" y="135890"/>
                  </a:lnTo>
                  <a:lnTo>
                    <a:pt x="46253" y="138430"/>
                  </a:lnTo>
                  <a:lnTo>
                    <a:pt x="44615" y="138430"/>
                  </a:lnTo>
                  <a:lnTo>
                    <a:pt x="47117" y="142240"/>
                  </a:lnTo>
                  <a:lnTo>
                    <a:pt x="46202" y="142240"/>
                  </a:lnTo>
                  <a:lnTo>
                    <a:pt x="47790" y="143510"/>
                  </a:lnTo>
                  <a:lnTo>
                    <a:pt x="41198" y="140970"/>
                  </a:lnTo>
                  <a:lnTo>
                    <a:pt x="44094" y="143510"/>
                  </a:lnTo>
                  <a:lnTo>
                    <a:pt x="46659" y="143510"/>
                  </a:lnTo>
                  <a:lnTo>
                    <a:pt x="44627" y="144780"/>
                  </a:lnTo>
                  <a:lnTo>
                    <a:pt x="44551" y="147320"/>
                  </a:lnTo>
                  <a:lnTo>
                    <a:pt x="45339" y="148590"/>
                  </a:lnTo>
                  <a:lnTo>
                    <a:pt x="43129" y="148590"/>
                  </a:lnTo>
                  <a:lnTo>
                    <a:pt x="42481" y="151130"/>
                  </a:lnTo>
                  <a:lnTo>
                    <a:pt x="44030" y="154940"/>
                  </a:lnTo>
                  <a:lnTo>
                    <a:pt x="43903" y="157480"/>
                  </a:lnTo>
                  <a:lnTo>
                    <a:pt x="44970" y="156210"/>
                  </a:lnTo>
                  <a:lnTo>
                    <a:pt x="48818" y="157480"/>
                  </a:lnTo>
                  <a:lnTo>
                    <a:pt x="49161" y="157480"/>
                  </a:lnTo>
                  <a:lnTo>
                    <a:pt x="47955" y="157924"/>
                  </a:lnTo>
                  <a:lnTo>
                    <a:pt x="49606" y="158750"/>
                  </a:lnTo>
                  <a:lnTo>
                    <a:pt x="49174" y="160020"/>
                  </a:lnTo>
                  <a:lnTo>
                    <a:pt x="45694" y="158750"/>
                  </a:lnTo>
                  <a:lnTo>
                    <a:pt x="44615" y="158750"/>
                  </a:lnTo>
                  <a:lnTo>
                    <a:pt x="45758" y="160020"/>
                  </a:lnTo>
                  <a:lnTo>
                    <a:pt x="45021" y="160020"/>
                  </a:lnTo>
                  <a:lnTo>
                    <a:pt x="39433" y="162560"/>
                  </a:lnTo>
                  <a:lnTo>
                    <a:pt x="43078" y="163830"/>
                  </a:lnTo>
                  <a:lnTo>
                    <a:pt x="42062" y="163830"/>
                  </a:lnTo>
                  <a:lnTo>
                    <a:pt x="41948" y="166370"/>
                  </a:lnTo>
                  <a:lnTo>
                    <a:pt x="43078" y="167640"/>
                  </a:lnTo>
                  <a:lnTo>
                    <a:pt x="43192" y="171450"/>
                  </a:lnTo>
                  <a:lnTo>
                    <a:pt x="45453" y="171450"/>
                  </a:lnTo>
                  <a:lnTo>
                    <a:pt x="47802" y="172720"/>
                  </a:lnTo>
                  <a:lnTo>
                    <a:pt x="46799" y="175260"/>
                  </a:lnTo>
                  <a:lnTo>
                    <a:pt x="44564" y="176530"/>
                  </a:lnTo>
                  <a:lnTo>
                    <a:pt x="44805" y="179070"/>
                  </a:lnTo>
                  <a:lnTo>
                    <a:pt x="46278" y="181610"/>
                  </a:lnTo>
                  <a:lnTo>
                    <a:pt x="46367" y="180340"/>
                  </a:lnTo>
                  <a:lnTo>
                    <a:pt x="46482" y="181356"/>
                  </a:lnTo>
                  <a:lnTo>
                    <a:pt x="46647" y="182880"/>
                  </a:lnTo>
                  <a:lnTo>
                    <a:pt x="44704" y="181610"/>
                  </a:lnTo>
                  <a:lnTo>
                    <a:pt x="45161" y="185420"/>
                  </a:lnTo>
                  <a:lnTo>
                    <a:pt x="47459" y="189230"/>
                  </a:lnTo>
                  <a:lnTo>
                    <a:pt x="48564" y="189230"/>
                  </a:lnTo>
                  <a:lnTo>
                    <a:pt x="49034" y="187960"/>
                  </a:lnTo>
                  <a:lnTo>
                    <a:pt x="49949" y="187960"/>
                  </a:lnTo>
                  <a:lnTo>
                    <a:pt x="50393" y="189230"/>
                  </a:lnTo>
                  <a:lnTo>
                    <a:pt x="48831" y="190500"/>
                  </a:lnTo>
                  <a:lnTo>
                    <a:pt x="48285" y="190500"/>
                  </a:lnTo>
                  <a:lnTo>
                    <a:pt x="51308" y="194310"/>
                  </a:lnTo>
                  <a:lnTo>
                    <a:pt x="39497" y="199390"/>
                  </a:lnTo>
                  <a:lnTo>
                    <a:pt x="45110" y="201930"/>
                  </a:lnTo>
                  <a:lnTo>
                    <a:pt x="44843" y="201930"/>
                  </a:lnTo>
                  <a:lnTo>
                    <a:pt x="47853" y="205740"/>
                  </a:lnTo>
                  <a:lnTo>
                    <a:pt x="47447" y="207010"/>
                  </a:lnTo>
                  <a:lnTo>
                    <a:pt x="45821" y="204470"/>
                  </a:lnTo>
                  <a:lnTo>
                    <a:pt x="44196" y="205740"/>
                  </a:lnTo>
                  <a:lnTo>
                    <a:pt x="48806" y="209550"/>
                  </a:lnTo>
                  <a:lnTo>
                    <a:pt x="43764" y="212090"/>
                  </a:lnTo>
                  <a:lnTo>
                    <a:pt x="46850" y="214630"/>
                  </a:lnTo>
                  <a:lnTo>
                    <a:pt x="39027" y="217170"/>
                  </a:lnTo>
                  <a:lnTo>
                    <a:pt x="47726" y="222250"/>
                  </a:lnTo>
                  <a:lnTo>
                    <a:pt x="42786" y="226060"/>
                  </a:lnTo>
                  <a:lnTo>
                    <a:pt x="44856" y="226060"/>
                  </a:lnTo>
                  <a:lnTo>
                    <a:pt x="46507" y="226060"/>
                  </a:lnTo>
                  <a:lnTo>
                    <a:pt x="45288" y="226593"/>
                  </a:lnTo>
                  <a:lnTo>
                    <a:pt x="45885" y="227330"/>
                  </a:lnTo>
                  <a:lnTo>
                    <a:pt x="48310" y="233680"/>
                  </a:lnTo>
                  <a:lnTo>
                    <a:pt x="44069" y="241300"/>
                  </a:lnTo>
                  <a:lnTo>
                    <a:pt x="42811" y="248920"/>
                  </a:lnTo>
                  <a:lnTo>
                    <a:pt x="42494" y="251460"/>
                  </a:lnTo>
                  <a:lnTo>
                    <a:pt x="52527" y="248920"/>
                  </a:lnTo>
                  <a:lnTo>
                    <a:pt x="48323" y="252730"/>
                  </a:lnTo>
                  <a:lnTo>
                    <a:pt x="44805" y="251460"/>
                  </a:lnTo>
                  <a:lnTo>
                    <a:pt x="49276" y="256540"/>
                  </a:lnTo>
                  <a:lnTo>
                    <a:pt x="45402" y="262890"/>
                  </a:lnTo>
                  <a:lnTo>
                    <a:pt x="48450" y="266700"/>
                  </a:lnTo>
                  <a:lnTo>
                    <a:pt x="47586" y="266700"/>
                  </a:lnTo>
                  <a:lnTo>
                    <a:pt x="45186" y="267970"/>
                  </a:lnTo>
                  <a:lnTo>
                    <a:pt x="47853" y="270510"/>
                  </a:lnTo>
                  <a:lnTo>
                    <a:pt x="48082" y="270510"/>
                  </a:lnTo>
                  <a:lnTo>
                    <a:pt x="49911" y="270510"/>
                  </a:lnTo>
                  <a:lnTo>
                    <a:pt x="49758" y="271780"/>
                  </a:lnTo>
                  <a:lnTo>
                    <a:pt x="48082" y="270510"/>
                  </a:lnTo>
                  <a:lnTo>
                    <a:pt x="47091" y="271780"/>
                  </a:lnTo>
                  <a:lnTo>
                    <a:pt x="45720" y="273050"/>
                  </a:lnTo>
                  <a:lnTo>
                    <a:pt x="50558" y="274320"/>
                  </a:lnTo>
                  <a:lnTo>
                    <a:pt x="48348" y="274320"/>
                  </a:lnTo>
                  <a:lnTo>
                    <a:pt x="47091" y="278130"/>
                  </a:lnTo>
                  <a:lnTo>
                    <a:pt x="49911" y="276860"/>
                  </a:lnTo>
                  <a:lnTo>
                    <a:pt x="48729" y="278130"/>
                  </a:lnTo>
                  <a:lnTo>
                    <a:pt x="51549" y="280670"/>
                  </a:lnTo>
                  <a:lnTo>
                    <a:pt x="49999" y="281940"/>
                  </a:lnTo>
                  <a:lnTo>
                    <a:pt x="53327" y="281940"/>
                  </a:lnTo>
                  <a:lnTo>
                    <a:pt x="48844" y="285699"/>
                  </a:lnTo>
                  <a:lnTo>
                    <a:pt x="48653" y="285750"/>
                  </a:lnTo>
                  <a:lnTo>
                    <a:pt x="49885" y="288290"/>
                  </a:lnTo>
                  <a:lnTo>
                    <a:pt x="52260" y="289560"/>
                  </a:lnTo>
                  <a:lnTo>
                    <a:pt x="50800" y="289560"/>
                  </a:lnTo>
                  <a:lnTo>
                    <a:pt x="50939" y="290830"/>
                  </a:lnTo>
                  <a:lnTo>
                    <a:pt x="48907" y="290830"/>
                  </a:lnTo>
                  <a:lnTo>
                    <a:pt x="49149" y="292100"/>
                  </a:lnTo>
                  <a:lnTo>
                    <a:pt x="50190" y="293370"/>
                  </a:lnTo>
                  <a:lnTo>
                    <a:pt x="52578" y="292100"/>
                  </a:lnTo>
                  <a:lnTo>
                    <a:pt x="47294" y="295910"/>
                  </a:lnTo>
                  <a:lnTo>
                    <a:pt x="57772" y="297180"/>
                  </a:lnTo>
                  <a:lnTo>
                    <a:pt x="50761" y="299720"/>
                  </a:lnTo>
                  <a:lnTo>
                    <a:pt x="53822" y="303530"/>
                  </a:lnTo>
                  <a:lnTo>
                    <a:pt x="56019" y="306070"/>
                  </a:lnTo>
                  <a:lnTo>
                    <a:pt x="56083" y="306209"/>
                  </a:lnTo>
                  <a:lnTo>
                    <a:pt x="51714" y="307340"/>
                  </a:lnTo>
                  <a:lnTo>
                    <a:pt x="53962" y="309727"/>
                  </a:lnTo>
                  <a:lnTo>
                    <a:pt x="56235" y="306590"/>
                  </a:lnTo>
                  <a:lnTo>
                    <a:pt x="57607" y="309880"/>
                  </a:lnTo>
                  <a:lnTo>
                    <a:pt x="55778" y="310375"/>
                  </a:lnTo>
                  <a:lnTo>
                    <a:pt x="58381" y="311150"/>
                  </a:lnTo>
                  <a:lnTo>
                    <a:pt x="57708" y="314960"/>
                  </a:lnTo>
                  <a:lnTo>
                    <a:pt x="57188" y="316230"/>
                  </a:lnTo>
                  <a:lnTo>
                    <a:pt x="55626" y="314960"/>
                  </a:lnTo>
                  <a:lnTo>
                    <a:pt x="54775" y="314960"/>
                  </a:lnTo>
                  <a:lnTo>
                    <a:pt x="57111" y="317500"/>
                  </a:lnTo>
                  <a:lnTo>
                    <a:pt x="55410" y="321310"/>
                  </a:lnTo>
                  <a:lnTo>
                    <a:pt x="58293" y="323735"/>
                  </a:lnTo>
                  <a:lnTo>
                    <a:pt x="60947" y="322580"/>
                  </a:lnTo>
                  <a:lnTo>
                    <a:pt x="64846" y="325120"/>
                  </a:lnTo>
                  <a:lnTo>
                    <a:pt x="60248" y="325120"/>
                  </a:lnTo>
                  <a:lnTo>
                    <a:pt x="65455" y="328930"/>
                  </a:lnTo>
                  <a:lnTo>
                    <a:pt x="60159" y="328930"/>
                  </a:lnTo>
                  <a:lnTo>
                    <a:pt x="59359" y="330200"/>
                  </a:lnTo>
                  <a:lnTo>
                    <a:pt x="57645" y="328930"/>
                  </a:lnTo>
                  <a:lnTo>
                    <a:pt x="59169" y="331470"/>
                  </a:lnTo>
                  <a:lnTo>
                    <a:pt x="61290" y="330200"/>
                  </a:lnTo>
                  <a:lnTo>
                    <a:pt x="61506" y="332257"/>
                  </a:lnTo>
                  <a:lnTo>
                    <a:pt x="63169" y="332740"/>
                  </a:lnTo>
                  <a:lnTo>
                    <a:pt x="62572" y="335280"/>
                  </a:lnTo>
                  <a:lnTo>
                    <a:pt x="61087" y="335280"/>
                  </a:lnTo>
                  <a:lnTo>
                    <a:pt x="61874" y="337820"/>
                  </a:lnTo>
                  <a:lnTo>
                    <a:pt x="67208" y="339090"/>
                  </a:lnTo>
                  <a:lnTo>
                    <a:pt x="65798" y="341630"/>
                  </a:lnTo>
                  <a:lnTo>
                    <a:pt x="61201" y="341630"/>
                  </a:lnTo>
                  <a:lnTo>
                    <a:pt x="64503" y="344170"/>
                  </a:lnTo>
                  <a:lnTo>
                    <a:pt x="60680" y="344170"/>
                  </a:lnTo>
                  <a:lnTo>
                    <a:pt x="62128" y="345440"/>
                  </a:lnTo>
                  <a:lnTo>
                    <a:pt x="63868" y="345440"/>
                  </a:lnTo>
                  <a:lnTo>
                    <a:pt x="64071" y="346710"/>
                  </a:lnTo>
                  <a:lnTo>
                    <a:pt x="67144" y="346710"/>
                  </a:lnTo>
                  <a:lnTo>
                    <a:pt x="66116" y="347980"/>
                  </a:lnTo>
                  <a:lnTo>
                    <a:pt x="64325" y="347980"/>
                  </a:lnTo>
                  <a:lnTo>
                    <a:pt x="65595" y="350520"/>
                  </a:lnTo>
                  <a:lnTo>
                    <a:pt x="66751" y="347980"/>
                  </a:lnTo>
                  <a:lnTo>
                    <a:pt x="69024" y="349250"/>
                  </a:lnTo>
                  <a:lnTo>
                    <a:pt x="71577" y="347980"/>
                  </a:lnTo>
                  <a:lnTo>
                    <a:pt x="70891" y="349250"/>
                  </a:lnTo>
                  <a:lnTo>
                    <a:pt x="70421" y="349250"/>
                  </a:lnTo>
                  <a:lnTo>
                    <a:pt x="71120" y="350520"/>
                  </a:lnTo>
                  <a:lnTo>
                    <a:pt x="69024" y="351790"/>
                  </a:lnTo>
                  <a:lnTo>
                    <a:pt x="71805" y="353060"/>
                  </a:lnTo>
                  <a:lnTo>
                    <a:pt x="71056" y="354330"/>
                  </a:lnTo>
                  <a:lnTo>
                    <a:pt x="69888" y="355600"/>
                  </a:lnTo>
                  <a:lnTo>
                    <a:pt x="69342" y="355600"/>
                  </a:lnTo>
                  <a:lnTo>
                    <a:pt x="67551" y="358140"/>
                  </a:lnTo>
                  <a:lnTo>
                    <a:pt x="69303" y="358762"/>
                  </a:lnTo>
                  <a:lnTo>
                    <a:pt x="68275" y="359410"/>
                  </a:lnTo>
                  <a:lnTo>
                    <a:pt x="70599" y="359410"/>
                  </a:lnTo>
                  <a:lnTo>
                    <a:pt x="69900" y="360680"/>
                  </a:lnTo>
                  <a:lnTo>
                    <a:pt x="67894" y="360680"/>
                  </a:lnTo>
                  <a:lnTo>
                    <a:pt x="67830" y="363220"/>
                  </a:lnTo>
                  <a:lnTo>
                    <a:pt x="72631" y="359410"/>
                  </a:lnTo>
                  <a:lnTo>
                    <a:pt x="71005" y="361950"/>
                  </a:lnTo>
                  <a:lnTo>
                    <a:pt x="69913" y="361950"/>
                  </a:lnTo>
                  <a:lnTo>
                    <a:pt x="69303" y="364490"/>
                  </a:lnTo>
                  <a:lnTo>
                    <a:pt x="72478" y="365760"/>
                  </a:lnTo>
                  <a:lnTo>
                    <a:pt x="71653" y="368300"/>
                  </a:lnTo>
                  <a:lnTo>
                    <a:pt x="67932" y="369570"/>
                  </a:lnTo>
                  <a:lnTo>
                    <a:pt x="70319" y="367030"/>
                  </a:lnTo>
                  <a:lnTo>
                    <a:pt x="67221" y="368300"/>
                  </a:lnTo>
                  <a:lnTo>
                    <a:pt x="67881" y="369570"/>
                  </a:lnTo>
                  <a:lnTo>
                    <a:pt x="68541" y="370840"/>
                  </a:lnTo>
                  <a:lnTo>
                    <a:pt x="73139" y="373380"/>
                  </a:lnTo>
                  <a:lnTo>
                    <a:pt x="72986" y="377190"/>
                  </a:lnTo>
                  <a:lnTo>
                    <a:pt x="73279" y="375920"/>
                  </a:lnTo>
                  <a:lnTo>
                    <a:pt x="78803" y="375920"/>
                  </a:lnTo>
                  <a:lnTo>
                    <a:pt x="71120" y="378460"/>
                  </a:lnTo>
                  <a:lnTo>
                    <a:pt x="74041" y="379730"/>
                  </a:lnTo>
                  <a:lnTo>
                    <a:pt x="71551" y="379730"/>
                  </a:lnTo>
                  <a:lnTo>
                    <a:pt x="71170" y="382270"/>
                  </a:lnTo>
                  <a:lnTo>
                    <a:pt x="73875" y="383540"/>
                  </a:lnTo>
                  <a:lnTo>
                    <a:pt x="76314" y="387350"/>
                  </a:lnTo>
                  <a:lnTo>
                    <a:pt x="74828" y="387350"/>
                  </a:lnTo>
                  <a:lnTo>
                    <a:pt x="73875" y="388620"/>
                  </a:lnTo>
                  <a:lnTo>
                    <a:pt x="74866" y="389890"/>
                  </a:lnTo>
                  <a:lnTo>
                    <a:pt x="74561" y="391160"/>
                  </a:lnTo>
                  <a:lnTo>
                    <a:pt x="76034" y="391160"/>
                  </a:lnTo>
                  <a:lnTo>
                    <a:pt x="75984" y="392430"/>
                  </a:lnTo>
                  <a:lnTo>
                    <a:pt x="77889" y="391160"/>
                  </a:lnTo>
                  <a:lnTo>
                    <a:pt x="75819" y="394970"/>
                  </a:lnTo>
                  <a:lnTo>
                    <a:pt x="77597" y="397510"/>
                  </a:lnTo>
                  <a:lnTo>
                    <a:pt x="79616" y="400050"/>
                  </a:lnTo>
                  <a:lnTo>
                    <a:pt x="78320" y="403860"/>
                  </a:lnTo>
                  <a:lnTo>
                    <a:pt x="78181" y="403860"/>
                  </a:lnTo>
                  <a:lnTo>
                    <a:pt x="76835" y="402590"/>
                  </a:lnTo>
                  <a:lnTo>
                    <a:pt x="76911" y="403860"/>
                  </a:lnTo>
                  <a:lnTo>
                    <a:pt x="79006" y="406400"/>
                  </a:lnTo>
                  <a:lnTo>
                    <a:pt x="81292" y="405130"/>
                  </a:lnTo>
                  <a:lnTo>
                    <a:pt x="80314" y="405130"/>
                  </a:lnTo>
                  <a:lnTo>
                    <a:pt x="81978" y="403860"/>
                  </a:lnTo>
                  <a:lnTo>
                    <a:pt x="83464" y="403860"/>
                  </a:lnTo>
                  <a:lnTo>
                    <a:pt x="84772" y="405130"/>
                  </a:lnTo>
                  <a:lnTo>
                    <a:pt x="83058" y="405130"/>
                  </a:lnTo>
                  <a:lnTo>
                    <a:pt x="81216" y="406400"/>
                  </a:lnTo>
                  <a:lnTo>
                    <a:pt x="80060" y="407670"/>
                  </a:lnTo>
                  <a:lnTo>
                    <a:pt x="81076" y="407670"/>
                  </a:lnTo>
                  <a:lnTo>
                    <a:pt x="78587" y="410210"/>
                  </a:lnTo>
                  <a:lnTo>
                    <a:pt x="84277" y="407670"/>
                  </a:lnTo>
                  <a:lnTo>
                    <a:pt x="87109" y="406400"/>
                  </a:lnTo>
                  <a:lnTo>
                    <a:pt x="84886" y="408940"/>
                  </a:lnTo>
                  <a:lnTo>
                    <a:pt x="83629" y="408940"/>
                  </a:lnTo>
                  <a:lnTo>
                    <a:pt x="84480" y="410210"/>
                  </a:lnTo>
                  <a:lnTo>
                    <a:pt x="84683" y="410210"/>
                  </a:lnTo>
                  <a:lnTo>
                    <a:pt x="86296" y="410210"/>
                  </a:lnTo>
                  <a:lnTo>
                    <a:pt x="86182" y="411480"/>
                  </a:lnTo>
                  <a:lnTo>
                    <a:pt x="83578" y="412750"/>
                  </a:lnTo>
                  <a:lnTo>
                    <a:pt x="83820" y="412750"/>
                  </a:lnTo>
                  <a:lnTo>
                    <a:pt x="80975" y="414020"/>
                  </a:lnTo>
                  <a:lnTo>
                    <a:pt x="81826" y="414020"/>
                  </a:lnTo>
                  <a:lnTo>
                    <a:pt x="81572" y="415290"/>
                  </a:lnTo>
                  <a:lnTo>
                    <a:pt x="80733" y="417830"/>
                  </a:lnTo>
                  <a:lnTo>
                    <a:pt x="81457" y="417830"/>
                  </a:lnTo>
                  <a:lnTo>
                    <a:pt x="88912" y="416560"/>
                  </a:lnTo>
                  <a:lnTo>
                    <a:pt x="83591" y="420370"/>
                  </a:lnTo>
                  <a:lnTo>
                    <a:pt x="83858" y="420370"/>
                  </a:lnTo>
                  <a:lnTo>
                    <a:pt x="86144" y="421640"/>
                  </a:lnTo>
                  <a:lnTo>
                    <a:pt x="83045" y="421640"/>
                  </a:lnTo>
                  <a:lnTo>
                    <a:pt x="81610" y="424180"/>
                  </a:lnTo>
                  <a:lnTo>
                    <a:pt x="83413" y="424180"/>
                  </a:lnTo>
                  <a:lnTo>
                    <a:pt x="79197" y="425450"/>
                  </a:lnTo>
                  <a:lnTo>
                    <a:pt x="83159" y="426720"/>
                  </a:lnTo>
                  <a:lnTo>
                    <a:pt x="83718" y="426720"/>
                  </a:lnTo>
                  <a:lnTo>
                    <a:pt x="87566" y="427990"/>
                  </a:lnTo>
                  <a:lnTo>
                    <a:pt x="81013" y="433070"/>
                  </a:lnTo>
                  <a:lnTo>
                    <a:pt x="86448" y="434340"/>
                  </a:lnTo>
                  <a:lnTo>
                    <a:pt x="89077" y="435610"/>
                  </a:lnTo>
                  <a:lnTo>
                    <a:pt x="92532" y="435610"/>
                  </a:lnTo>
                  <a:lnTo>
                    <a:pt x="94856" y="436880"/>
                  </a:lnTo>
                  <a:lnTo>
                    <a:pt x="93510" y="438150"/>
                  </a:lnTo>
                  <a:lnTo>
                    <a:pt x="91097" y="438150"/>
                  </a:lnTo>
                  <a:lnTo>
                    <a:pt x="90017" y="439420"/>
                  </a:lnTo>
                  <a:lnTo>
                    <a:pt x="90563" y="440690"/>
                  </a:lnTo>
                  <a:lnTo>
                    <a:pt x="91109" y="440690"/>
                  </a:lnTo>
                  <a:lnTo>
                    <a:pt x="89484" y="441960"/>
                  </a:lnTo>
                  <a:lnTo>
                    <a:pt x="90017" y="443230"/>
                  </a:lnTo>
                  <a:lnTo>
                    <a:pt x="92049" y="442429"/>
                  </a:lnTo>
                  <a:lnTo>
                    <a:pt x="91986" y="441960"/>
                  </a:lnTo>
                  <a:lnTo>
                    <a:pt x="96367" y="440690"/>
                  </a:lnTo>
                  <a:lnTo>
                    <a:pt x="92405" y="440690"/>
                  </a:lnTo>
                  <a:lnTo>
                    <a:pt x="93383" y="439420"/>
                  </a:lnTo>
                  <a:lnTo>
                    <a:pt x="94716" y="439420"/>
                  </a:lnTo>
                  <a:lnTo>
                    <a:pt x="96697" y="436880"/>
                  </a:lnTo>
                  <a:lnTo>
                    <a:pt x="98755" y="435610"/>
                  </a:lnTo>
                  <a:lnTo>
                    <a:pt x="98361" y="435610"/>
                  </a:lnTo>
                  <a:lnTo>
                    <a:pt x="99250" y="434340"/>
                  </a:lnTo>
                  <a:lnTo>
                    <a:pt x="100152" y="433070"/>
                  </a:lnTo>
                  <a:close/>
                </a:path>
                <a:path w="118110" h="1898014">
                  <a:moveTo>
                    <a:pt x="100876" y="421805"/>
                  </a:moveTo>
                  <a:lnTo>
                    <a:pt x="97967" y="424649"/>
                  </a:lnTo>
                  <a:lnTo>
                    <a:pt x="98361" y="425284"/>
                  </a:lnTo>
                  <a:lnTo>
                    <a:pt x="100876" y="421805"/>
                  </a:lnTo>
                  <a:close/>
                </a:path>
                <a:path w="118110" h="1898014">
                  <a:moveTo>
                    <a:pt x="102196" y="1896186"/>
                  </a:moveTo>
                  <a:lnTo>
                    <a:pt x="101396" y="1895817"/>
                  </a:lnTo>
                  <a:lnTo>
                    <a:pt x="98336" y="1897545"/>
                  </a:lnTo>
                  <a:lnTo>
                    <a:pt x="99822" y="1897938"/>
                  </a:lnTo>
                  <a:lnTo>
                    <a:pt x="100698" y="1897583"/>
                  </a:lnTo>
                  <a:lnTo>
                    <a:pt x="102196" y="1896186"/>
                  </a:lnTo>
                  <a:close/>
                </a:path>
                <a:path w="118110" h="1898014">
                  <a:moveTo>
                    <a:pt x="102997" y="1891919"/>
                  </a:moveTo>
                  <a:lnTo>
                    <a:pt x="102285" y="1890839"/>
                  </a:lnTo>
                  <a:lnTo>
                    <a:pt x="99707" y="1891144"/>
                  </a:lnTo>
                  <a:lnTo>
                    <a:pt x="100126" y="1890433"/>
                  </a:lnTo>
                  <a:lnTo>
                    <a:pt x="101015" y="1890102"/>
                  </a:lnTo>
                  <a:lnTo>
                    <a:pt x="101549" y="1889760"/>
                  </a:lnTo>
                  <a:lnTo>
                    <a:pt x="99669" y="1890064"/>
                  </a:lnTo>
                  <a:lnTo>
                    <a:pt x="96685" y="1891068"/>
                  </a:lnTo>
                  <a:lnTo>
                    <a:pt x="94564" y="1893506"/>
                  </a:lnTo>
                  <a:lnTo>
                    <a:pt x="97739" y="1892160"/>
                  </a:lnTo>
                  <a:lnTo>
                    <a:pt x="96786" y="1893214"/>
                  </a:lnTo>
                  <a:lnTo>
                    <a:pt x="100507" y="1891512"/>
                  </a:lnTo>
                  <a:lnTo>
                    <a:pt x="101307" y="1891880"/>
                  </a:lnTo>
                  <a:lnTo>
                    <a:pt x="100482" y="1893290"/>
                  </a:lnTo>
                  <a:lnTo>
                    <a:pt x="99402" y="1893989"/>
                  </a:lnTo>
                  <a:lnTo>
                    <a:pt x="100279" y="1893646"/>
                  </a:lnTo>
                  <a:lnTo>
                    <a:pt x="99580" y="1895424"/>
                  </a:lnTo>
                  <a:lnTo>
                    <a:pt x="101549" y="1894395"/>
                  </a:lnTo>
                  <a:lnTo>
                    <a:pt x="102997" y="1891919"/>
                  </a:lnTo>
                  <a:close/>
                </a:path>
                <a:path w="118110" h="1898014">
                  <a:moveTo>
                    <a:pt x="114477" y="595122"/>
                  </a:moveTo>
                  <a:lnTo>
                    <a:pt x="114236" y="594766"/>
                  </a:lnTo>
                  <a:lnTo>
                    <a:pt x="112991" y="593674"/>
                  </a:lnTo>
                  <a:lnTo>
                    <a:pt x="112229" y="592912"/>
                  </a:lnTo>
                  <a:lnTo>
                    <a:pt x="113271" y="594169"/>
                  </a:lnTo>
                  <a:lnTo>
                    <a:pt x="113474" y="594283"/>
                  </a:lnTo>
                  <a:lnTo>
                    <a:pt x="114477" y="595122"/>
                  </a:lnTo>
                  <a:close/>
                </a:path>
                <a:path w="118110" h="1898014">
                  <a:moveTo>
                    <a:pt x="114757" y="590791"/>
                  </a:moveTo>
                  <a:lnTo>
                    <a:pt x="114236" y="591045"/>
                  </a:lnTo>
                  <a:lnTo>
                    <a:pt x="111315" y="593344"/>
                  </a:lnTo>
                  <a:lnTo>
                    <a:pt x="112115" y="592747"/>
                  </a:lnTo>
                  <a:lnTo>
                    <a:pt x="114757" y="590791"/>
                  </a:lnTo>
                  <a:close/>
                </a:path>
                <a:path w="118110" h="1898014">
                  <a:moveTo>
                    <a:pt x="114808" y="585609"/>
                  </a:moveTo>
                  <a:lnTo>
                    <a:pt x="114541" y="585381"/>
                  </a:lnTo>
                  <a:lnTo>
                    <a:pt x="113957" y="585114"/>
                  </a:lnTo>
                  <a:lnTo>
                    <a:pt x="114249" y="585495"/>
                  </a:lnTo>
                  <a:lnTo>
                    <a:pt x="114808" y="585609"/>
                  </a:lnTo>
                  <a:close/>
                </a:path>
                <a:path w="118110" h="1898014">
                  <a:moveTo>
                    <a:pt x="115506" y="587451"/>
                  </a:moveTo>
                  <a:lnTo>
                    <a:pt x="115481" y="587311"/>
                  </a:lnTo>
                  <a:lnTo>
                    <a:pt x="114655" y="586028"/>
                  </a:lnTo>
                  <a:lnTo>
                    <a:pt x="114249" y="585495"/>
                  </a:lnTo>
                  <a:lnTo>
                    <a:pt x="114109" y="585470"/>
                  </a:lnTo>
                  <a:lnTo>
                    <a:pt x="115506" y="587451"/>
                  </a:lnTo>
                  <a:close/>
                </a:path>
                <a:path w="118110" h="1898014">
                  <a:moveTo>
                    <a:pt x="116128" y="603008"/>
                  </a:moveTo>
                  <a:lnTo>
                    <a:pt x="115112" y="603923"/>
                  </a:lnTo>
                  <a:lnTo>
                    <a:pt x="115417" y="604443"/>
                  </a:lnTo>
                  <a:lnTo>
                    <a:pt x="115735" y="604977"/>
                  </a:lnTo>
                  <a:lnTo>
                    <a:pt x="116078" y="605485"/>
                  </a:lnTo>
                  <a:lnTo>
                    <a:pt x="116128" y="603008"/>
                  </a:lnTo>
                  <a:close/>
                </a:path>
                <a:path w="118110" h="1898014">
                  <a:moveTo>
                    <a:pt x="116179" y="587908"/>
                  </a:moveTo>
                  <a:lnTo>
                    <a:pt x="116090" y="587349"/>
                  </a:lnTo>
                  <a:lnTo>
                    <a:pt x="116179" y="587908"/>
                  </a:lnTo>
                  <a:close/>
                </a:path>
                <a:path w="118110" h="1898014">
                  <a:moveTo>
                    <a:pt x="117525" y="590346"/>
                  </a:moveTo>
                  <a:lnTo>
                    <a:pt x="115506" y="587451"/>
                  </a:lnTo>
                  <a:lnTo>
                    <a:pt x="115531" y="587590"/>
                  </a:lnTo>
                  <a:lnTo>
                    <a:pt x="117525" y="59034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5902960" y="3475500"/>
              <a:ext cx="146685" cy="503555"/>
            </a:xfrm>
            <a:custGeom>
              <a:avLst/>
              <a:gdLst/>
              <a:ahLst/>
              <a:cxnLst/>
              <a:rect l="l" t="t" r="r" b="b"/>
              <a:pathLst>
                <a:path w="146685" h="503554">
                  <a:moveTo>
                    <a:pt x="5930" y="162153"/>
                  </a:moveTo>
                  <a:lnTo>
                    <a:pt x="5651" y="161290"/>
                  </a:lnTo>
                  <a:lnTo>
                    <a:pt x="4838" y="161290"/>
                  </a:lnTo>
                  <a:lnTo>
                    <a:pt x="5930" y="162153"/>
                  </a:lnTo>
                  <a:close/>
                </a:path>
                <a:path w="146685" h="503554">
                  <a:moveTo>
                    <a:pt x="6451" y="162560"/>
                  </a:moveTo>
                  <a:lnTo>
                    <a:pt x="5930" y="162153"/>
                  </a:lnTo>
                  <a:lnTo>
                    <a:pt x="6070" y="162560"/>
                  </a:lnTo>
                  <a:lnTo>
                    <a:pt x="6451" y="162560"/>
                  </a:lnTo>
                  <a:close/>
                </a:path>
                <a:path w="146685" h="503554">
                  <a:moveTo>
                    <a:pt x="6604" y="149123"/>
                  </a:moveTo>
                  <a:lnTo>
                    <a:pt x="5981" y="148704"/>
                  </a:lnTo>
                  <a:lnTo>
                    <a:pt x="5867" y="149072"/>
                  </a:lnTo>
                  <a:lnTo>
                    <a:pt x="6604" y="149123"/>
                  </a:lnTo>
                  <a:close/>
                </a:path>
                <a:path w="146685" h="503554">
                  <a:moveTo>
                    <a:pt x="8178" y="152400"/>
                  </a:moveTo>
                  <a:lnTo>
                    <a:pt x="5918" y="152400"/>
                  </a:lnTo>
                  <a:lnTo>
                    <a:pt x="6565" y="153530"/>
                  </a:lnTo>
                  <a:lnTo>
                    <a:pt x="6642" y="153720"/>
                  </a:lnTo>
                  <a:lnTo>
                    <a:pt x="6972" y="153873"/>
                  </a:lnTo>
                  <a:lnTo>
                    <a:pt x="6845" y="153670"/>
                  </a:lnTo>
                  <a:lnTo>
                    <a:pt x="8178" y="152400"/>
                  </a:lnTo>
                  <a:close/>
                </a:path>
                <a:path w="146685" h="503554">
                  <a:moveTo>
                    <a:pt x="8267" y="182880"/>
                  </a:moveTo>
                  <a:lnTo>
                    <a:pt x="7848" y="181610"/>
                  </a:lnTo>
                  <a:lnTo>
                    <a:pt x="6159" y="181610"/>
                  </a:lnTo>
                  <a:lnTo>
                    <a:pt x="8267" y="182880"/>
                  </a:lnTo>
                  <a:close/>
                </a:path>
                <a:path w="146685" h="503554">
                  <a:moveTo>
                    <a:pt x="9550" y="181610"/>
                  </a:moveTo>
                  <a:lnTo>
                    <a:pt x="9461" y="181343"/>
                  </a:lnTo>
                  <a:lnTo>
                    <a:pt x="7416" y="180340"/>
                  </a:lnTo>
                  <a:lnTo>
                    <a:pt x="7848" y="181610"/>
                  </a:lnTo>
                  <a:lnTo>
                    <a:pt x="9550" y="181610"/>
                  </a:lnTo>
                  <a:close/>
                </a:path>
                <a:path w="146685" h="503554">
                  <a:moveTo>
                    <a:pt x="12509" y="103492"/>
                  </a:moveTo>
                  <a:lnTo>
                    <a:pt x="12268" y="102870"/>
                  </a:lnTo>
                  <a:lnTo>
                    <a:pt x="10782" y="104140"/>
                  </a:lnTo>
                  <a:lnTo>
                    <a:pt x="12509" y="103492"/>
                  </a:lnTo>
                  <a:close/>
                </a:path>
                <a:path w="146685" h="503554">
                  <a:moveTo>
                    <a:pt x="13068" y="264160"/>
                  </a:moveTo>
                  <a:lnTo>
                    <a:pt x="11938" y="264160"/>
                  </a:lnTo>
                  <a:lnTo>
                    <a:pt x="11684" y="265430"/>
                  </a:lnTo>
                  <a:lnTo>
                    <a:pt x="13068" y="264160"/>
                  </a:lnTo>
                  <a:close/>
                </a:path>
                <a:path w="146685" h="503554">
                  <a:moveTo>
                    <a:pt x="14147" y="102870"/>
                  </a:moveTo>
                  <a:lnTo>
                    <a:pt x="12509" y="103492"/>
                  </a:lnTo>
                  <a:lnTo>
                    <a:pt x="12776" y="104140"/>
                  </a:lnTo>
                  <a:lnTo>
                    <a:pt x="14147" y="102870"/>
                  </a:lnTo>
                  <a:close/>
                </a:path>
                <a:path w="146685" h="503554">
                  <a:moveTo>
                    <a:pt x="22783" y="77368"/>
                  </a:moveTo>
                  <a:lnTo>
                    <a:pt x="22440" y="77292"/>
                  </a:lnTo>
                  <a:lnTo>
                    <a:pt x="22644" y="77470"/>
                  </a:lnTo>
                  <a:lnTo>
                    <a:pt x="22783" y="77368"/>
                  </a:lnTo>
                  <a:close/>
                </a:path>
                <a:path w="146685" h="503554">
                  <a:moveTo>
                    <a:pt x="29641" y="168910"/>
                  </a:moveTo>
                  <a:close/>
                </a:path>
                <a:path w="146685" h="503554">
                  <a:moveTo>
                    <a:pt x="29832" y="40640"/>
                  </a:moveTo>
                  <a:lnTo>
                    <a:pt x="28943" y="38100"/>
                  </a:lnTo>
                  <a:lnTo>
                    <a:pt x="27978" y="40640"/>
                  </a:lnTo>
                  <a:lnTo>
                    <a:pt x="29832" y="40640"/>
                  </a:lnTo>
                  <a:close/>
                </a:path>
                <a:path w="146685" h="503554">
                  <a:moveTo>
                    <a:pt x="29895" y="54178"/>
                  </a:moveTo>
                  <a:lnTo>
                    <a:pt x="27851" y="53657"/>
                  </a:lnTo>
                  <a:lnTo>
                    <a:pt x="27901" y="51435"/>
                  </a:lnTo>
                  <a:lnTo>
                    <a:pt x="27190" y="53886"/>
                  </a:lnTo>
                  <a:lnTo>
                    <a:pt x="28079" y="53873"/>
                  </a:lnTo>
                  <a:lnTo>
                    <a:pt x="28994" y="54013"/>
                  </a:lnTo>
                  <a:lnTo>
                    <a:pt x="29895" y="54178"/>
                  </a:lnTo>
                  <a:close/>
                </a:path>
                <a:path w="146685" h="503554">
                  <a:moveTo>
                    <a:pt x="30746" y="58420"/>
                  </a:moveTo>
                  <a:lnTo>
                    <a:pt x="30632" y="57746"/>
                  </a:lnTo>
                  <a:lnTo>
                    <a:pt x="29832" y="58420"/>
                  </a:lnTo>
                  <a:lnTo>
                    <a:pt x="30746" y="58420"/>
                  </a:lnTo>
                  <a:close/>
                </a:path>
                <a:path w="146685" h="503554">
                  <a:moveTo>
                    <a:pt x="31877" y="327126"/>
                  </a:moveTo>
                  <a:lnTo>
                    <a:pt x="31623" y="327113"/>
                  </a:lnTo>
                  <a:lnTo>
                    <a:pt x="31407" y="327088"/>
                  </a:lnTo>
                  <a:lnTo>
                    <a:pt x="31064" y="327139"/>
                  </a:lnTo>
                  <a:lnTo>
                    <a:pt x="30391" y="329006"/>
                  </a:lnTo>
                  <a:lnTo>
                    <a:pt x="31229" y="328282"/>
                  </a:lnTo>
                  <a:lnTo>
                    <a:pt x="31648" y="327672"/>
                  </a:lnTo>
                  <a:lnTo>
                    <a:pt x="31877" y="327126"/>
                  </a:lnTo>
                  <a:close/>
                </a:path>
                <a:path w="146685" h="503554">
                  <a:moveTo>
                    <a:pt x="32613" y="162420"/>
                  </a:moveTo>
                  <a:lnTo>
                    <a:pt x="31750" y="160883"/>
                  </a:lnTo>
                  <a:lnTo>
                    <a:pt x="31546" y="161569"/>
                  </a:lnTo>
                  <a:lnTo>
                    <a:pt x="32613" y="162420"/>
                  </a:lnTo>
                  <a:close/>
                </a:path>
                <a:path w="146685" h="503554">
                  <a:moveTo>
                    <a:pt x="33070" y="111760"/>
                  </a:moveTo>
                  <a:lnTo>
                    <a:pt x="32626" y="111467"/>
                  </a:lnTo>
                  <a:lnTo>
                    <a:pt x="32194" y="111760"/>
                  </a:lnTo>
                  <a:lnTo>
                    <a:pt x="33070" y="111760"/>
                  </a:lnTo>
                  <a:close/>
                </a:path>
                <a:path w="146685" h="503554">
                  <a:moveTo>
                    <a:pt x="33502" y="337400"/>
                  </a:moveTo>
                  <a:lnTo>
                    <a:pt x="33121" y="335127"/>
                  </a:lnTo>
                  <a:lnTo>
                    <a:pt x="33070" y="335813"/>
                  </a:lnTo>
                  <a:lnTo>
                    <a:pt x="33210" y="336638"/>
                  </a:lnTo>
                  <a:lnTo>
                    <a:pt x="33502" y="337400"/>
                  </a:lnTo>
                  <a:close/>
                </a:path>
                <a:path w="146685" h="503554">
                  <a:moveTo>
                    <a:pt x="33591" y="337629"/>
                  </a:moveTo>
                  <a:lnTo>
                    <a:pt x="33502" y="337400"/>
                  </a:lnTo>
                  <a:lnTo>
                    <a:pt x="33540" y="337642"/>
                  </a:lnTo>
                  <a:close/>
                </a:path>
                <a:path w="146685" h="503554">
                  <a:moveTo>
                    <a:pt x="34061" y="110490"/>
                  </a:moveTo>
                  <a:lnTo>
                    <a:pt x="31165" y="110490"/>
                  </a:lnTo>
                  <a:lnTo>
                    <a:pt x="32626" y="111467"/>
                  </a:lnTo>
                  <a:lnTo>
                    <a:pt x="34061" y="110490"/>
                  </a:lnTo>
                  <a:close/>
                </a:path>
                <a:path w="146685" h="503554">
                  <a:moveTo>
                    <a:pt x="36131" y="273837"/>
                  </a:moveTo>
                  <a:lnTo>
                    <a:pt x="35471" y="273050"/>
                  </a:lnTo>
                  <a:lnTo>
                    <a:pt x="33947" y="273050"/>
                  </a:lnTo>
                  <a:lnTo>
                    <a:pt x="36131" y="273837"/>
                  </a:lnTo>
                  <a:close/>
                </a:path>
                <a:path w="146685" h="503554">
                  <a:moveTo>
                    <a:pt x="38811" y="87045"/>
                  </a:moveTo>
                  <a:lnTo>
                    <a:pt x="38671" y="86855"/>
                  </a:lnTo>
                  <a:lnTo>
                    <a:pt x="38150" y="86880"/>
                  </a:lnTo>
                  <a:lnTo>
                    <a:pt x="37947" y="86931"/>
                  </a:lnTo>
                  <a:lnTo>
                    <a:pt x="38773" y="87388"/>
                  </a:lnTo>
                  <a:lnTo>
                    <a:pt x="38811" y="87045"/>
                  </a:lnTo>
                  <a:close/>
                </a:path>
                <a:path w="146685" h="503554">
                  <a:moveTo>
                    <a:pt x="39331" y="26670"/>
                  </a:moveTo>
                  <a:lnTo>
                    <a:pt x="39001" y="26670"/>
                  </a:lnTo>
                  <a:lnTo>
                    <a:pt x="39128" y="26936"/>
                  </a:lnTo>
                  <a:lnTo>
                    <a:pt x="39331" y="26670"/>
                  </a:lnTo>
                  <a:close/>
                </a:path>
                <a:path w="146685" h="503554">
                  <a:moveTo>
                    <a:pt x="39535" y="293192"/>
                  </a:moveTo>
                  <a:lnTo>
                    <a:pt x="39192" y="293370"/>
                  </a:lnTo>
                  <a:lnTo>
                    <a:pt x="37528" y="293370"/>
                  </a:lnTo>
                  <a:lnTo>
                    <a:pt x="38379" y="294043"/>
                  </a:lnTo>
                  <a:lnTo>
                    <a:pt x="39293" y="293370"/>
                  </a:lnTo>
                  <a:lnTo>
                    <a:pt x="39535" y="293192"/>
                  </a:lnTo>
                  <a:close/>
                </a:path>
                <a:path w="146685" h="503554">
                  <a:moveTo>
                    <a:pt x="39738" y="276860"/>
                  </a:moveTo>
                  <a:lnTo>
                    <a:pt x="39497" y="275590"/>
                  </a:lnTo>
                  <a:lnTo>
                    <a:pt x="38989" y="274320"/>
                  </a:lnTo>
                  <a:lnTo>
                    <a:pt x="38481" y="273050"/>
                  </a:lnTo>
                  <a:lnTo>
                    <a:pt x="37985" y="273050"/>
                  </a:lnTo>
                  <a:lnTo>
                    <a:pt x="37477" y="274320"/>
                  </a:lnTo>
                  <a:lnTo>
                    <a:pt x="36131" y="273837"/>
                  </a:lnTo>
                  <a:lnTo>
                    <a:pt x="37604" y="275590"/>
                  </a:lnTo>
                  <a:lnTo>
                    <a:pt x="39738" y="276860"/>
                  </a:lnTo>
                  <a:close/>
                </a:path>
                <a:path w="146685" h="503554">
                  <a:moveTo>
                    <a:pt x="41236" y="278714"/>
                  </a:moveTo>
                  <a:lnTo>
                    <a:pt x="39497" y="278434"/>
                  </a:lnTo>
                  <a:lnTo>
                    <a:pt x="39497" y="279361"/>
                  </a:lnTo>
                  <a:lnTo>
                    <a:pt x="38481" y="280555"/>
                  </a:lnTo>
                  <a:lnTo>
                    <a:pt x="39001" y="280911"/>
                  </a:lnTo>
                  <a:lnTo>
                    <a:pt x="40487" y="280060"/>
                  </a:lnTo>
                  <a:lnTo>
                    <a:pt x="41236" y="278714"/>
                  </a:lnTo>
                  <a:close/>
                </a:path>
                <a:path w="146685" h="503554">
                  <a:moveTo>
                    <a:pt x="41668" y="292100"/>
                  </a:moveTo>
                  <a:lnTo>
                    <a:pt x="41008" y="292100"/>
                  </a:lnTo>
                  <a:lnTo>
                    <a:pt x="39535" y="293192"/>
                  </a:lnTo>
                  <a:lnTo>
                    <a:pt x="41668" y="292100"/>
                  </a:lnTo>
                  <a:close/>
                </a:path>
                <a:path w="146685" h="503554">
                  <a:moveTo>
                    <a:pt x="42595" y="73482"/>
                  </a:moveTo>
                  <a:lnTo>
                    <a:pt x="42265" y="72390"/>
                  </a:lnTo>
                  <a:lnTo>
                    <a:pt x="42595" y="73482"/>
                  </a:lnTo>
                  <a:close/>
                </a:path>
                <a:path w="146685" h="503554">
                  <a:moveTo>
                    <a:pt x="43078" y="74930"/>
                  </a:moveTo>
                  <a:lnTo>
                    <a:pt x="42659" y="73660"/>
                  </a:lnTo>
                  <a:lnTo>
                    <a:pt x="42405" y="73660"/>
                  </a:lnTo>
                  <a:lnTo>
                    <a:pt x="43078" y="74930"/>
                  </a:lnTo>
                  <a:close/>
                </a:path>
                <a:path w="146685" h="503554">
                  <a:moveTo>
                    <a:pt x="45034" y="288290"/>
                  </a:moveTo>
                  <a:lnTo>
                    <a:pt x="41008" y="288290"/>
                  </a:lnTo>
                  <a:lnTo>
                    <a:pt x="41706" y="290830"/>
                  </a:lnTo>
                  <a:lnTo>
                    <a:pt x="45034" y="288290"/>
                  </a:lnTo>
                  <a:close/>
                </a:path>
                <a:path w="146685" h="503554">
                  <a:moveTo>
                    <a:pt x="45821" y="359638"/>
                  </a:moveTo>
                  <a:lnTo>
                    <a:pt x="44996" y="359410"/>
                  </a:lnTo>
                  <a:lnTo>
                    <a:pt x="44526" y="359054"/>
                  </a:lnTo>
                  <a:lnTo>
                    <a:pt x="44018" y="360680"/>
                  </a:lnTo>
                  <a:lnTo>
                    <a:pt x="45821" y="359638"/>
                  </a:lnTo>
                  <a:close/>
                </a:path>
                <a:path w="146685" h="503554">
                  <a:moveTo>
                    <a:pt x="50533" y="6350"/>
                  </a:moveTo>
                  <a:lnTo>
                    <a:pt x="50330" y="6350"/>
                  </a:lnTo>
                  <a:lnTo>
                    <a:pt x="50444" y="6819"/>
                  </a:lnTo>
                  <a:lnTo>
                    <a:pt x="50533" y="6350"/>
                  </a:lnTo>
                  <a:close/>
                </a:path>
                <a:path w="146685" h="503554">
                  <a:moveTo>
                    <a:pt x="50698" y="316966"/>
                  </a:moveTo>
                  <a:lnTo>
                    <a:pt x="50215" y="317398"/>
                  </a:lnTo>
                  <a:lnTo>
                    <a:pt x="50507" y="317754"/>
                  </a:lnTo>
                  <a:lnTo>
                    <a:pt x="50698" y="316966"/>
                  </a:lnTo>
                  <a:close/>
                </a:path>
                <a:path w="146685" h="503554">
                  <a:moveTo>
                    <a:pt x="52209" y="307340"/>
                  </a:moveTo>
                  <a:lnTo>
                    <a:pt x="43891" y="306070"/>
                  </a:lnTo>
                  <a:lnTo>
                    <a:pt x="47078" y="303530"/>
                  </a:lnTo>
                  <a:lnTo>
                    <a:pt x="47599" y="303530"/>
                  </a:lnTo>
                  <a:lnTo>
                    <a:pt x="49326" y="300990"/>
                  </a:lnTo>
                  <a:lnTo>
                    <a:pt x="44119" y="300990"/>
                  </a:lnTo>
                  <a:lnTo>
                    <a:pt x="43891" y="298450"/>
                  </a:lnTo>
                  <a:lnTo>
                    <a:pt x="44869" y="298450"/>
                  </a:lnTo>
                  <a:lnTo>
                    <a:pt x="41109" y="297180"/>
                  </a:lnTo>
                  <a:lnTo>
                    <a:pt x="39128" y="294640"/>
                  </a:lnTo>
                  <a:lnTo>
                    <a:pt x="38379" y="294043"/>
                  </a:lnTo>
                  <a:lnTo>
                    <a:pt x="37579" y="294640"/>
                  </a:lnTo>
                  <a:lnTo>
                    <a:pt x="36271" y="292100"/>
                  </a:lnTo>
                  <a:lnTo>
                    <a:pt x="37477" y="290830"/>
                  </a:lnTo>
                  <a:lnTo>
                    <a:pt x="38277" y="289560"/>
                  </a:lnTo>
                  <a:lnTo>
                    <a:pt x="41008" y="288290"/>
                  </a:lnTo>
                  <a:lnTo>
                    <a:pt x="40843" y="288290"/>
                  </a:lnTo>
                  <a:lnTo>
                    <a:pt x="41236" y="287020"/>
                  </a:lnTo>
                  <a:lnTo>
                    <a:pt x="42837" y="287020"/>
                  </a:lnTo>
                  <a:lnTo>
                    <a:pt x="42024" y="284480"/>
                  </a:lnTo>
                  <a:lnTo>
                    <a:pt x="41605" y="283210"/>
                  </a:lnTo>
                  <a:lnTo>
                    <a:pt x="37617" y="284480"/>
                  </a:lnTo>
                  <a:lnTo>
                    <a:pt x="37109" y="281940"/>
                  </a:lnTo>
                  <a:lnTo>
                    <a:pt x="31623" y="281940"/>
                  </a:lnTo>
                  <a:lnTo>
                    <a:pt x="37858" y="280670"/>
                  </a:lnTo>
                  <a:lnTo>
                    <a:pt x="34493" y="279400"/>
                  </a:lnTo>
                  <a:lnTo>
                    <a:pt x="38366" y="278130"/>
                  </a:lnTo>
                  <a:lnTo>
                    <a:pt x="37109" y="276860"/>
                  </a:lnTo>
                  <a:lnTo>
                    <a:pt x="33477" y="274320"/>
                  </a:lnTo>
                  <a:lnTo>
                    <a:pt x="32219" y="273050"/>
                  </a:lnTo>
                  <a:lnTo>
                    <a:pt x="33947" y="273050"/>
                  </a:lnTo>
                  <a:lnTo>
                    <a:pt x="32004" y="271780"/>
                  </a:lnTo>
                  <a:lnTo>
                    <a:pt x="31597" y="269240"/>
                  </a:lnTo>
                  <a:lnTo>
                    <a:pt x="39497" y="267970"/>
                  </a:lnTo>
                  <a:lnTo>
                    <a:pt x="32308" y="262890"/>
                  </a:lnTo>
                  <a:lnTo>
                    <a:pt x="38061" y="260350"/>
                  </a:lnTo>
                  <a:lnTo>
                    <a:pt x="34251" y="257810"/>
                  </a:lnTo>
                  <a:lnTo>
                    <a:pt x="37731" y="252730"/>
                  </a:lnTo>
                  <a:lnTo>
                    <a:pt x="37109" y="250190"/>
                  </a:lnTo>
                  <a:lnTo>
                    <a:pt x="36487" y="247650"/>
                  </a:lnTo>
                  <a:lnTo>
                    <a:pt x="30632" y="250190"/>
                  </a:lnTo>
                  <a:lnTo>
                    <a:pt x="34264" y="247650"/>
                  </a:lnTo>
                  <a:lnTo>
                    <a:pt x="36080" y="246380"/>
                  </a:lnTo>
                  <a:lnTo>
                    <a:pt x="34925" y="246621"/>
                  </a:lnTo>
                  <a:lnTo>
                    <a:pt x="35928" y="245059"/>
                  </a:lnTo>
                  <a:lnTo>
                    <a:pt x="33769" y="246837"/>
                  </a:lnTo>
                  <a:lnTo>
                    <a:pt x="33489" y="246722"/>
                  </a:lnTo>
                  <a:lnTo>
                    <a:pt x="33553" y="246900"/>
                  </a:lnTo>
                  <a:lnTo>
                    <a:pt x="29832" y="247650"/>
                  </a:lnTo>
                  <a:lnTo>
                    <a:pt x="29235" y="247650"/>
                  </a:lnTo>
                  <a:lnTo>
                    <a:pt x="29260" y="246380"/>
                  </a:lnTo>
                  <a:lnTo>
                    <a:pt x="29654" y="246380"/>
                  </a:lnTo>
                  <a:lnTo>
                    <a:pt x="30175" y="245757"/>
                  </a:lnTo>
                  <a:lnTo>
                    <a:pt x="30784" y="245541"/>
                  </a:lnTo>
                  <a:lnTo>
                    <a:pt x="33489" y="246722"/>
                  </a:lnTo>
                  <a:lnTo>
                    <a:pt x="33045" y="245541"/>
                  </a:lnTo>
                  <a:lnTo>
                    <a:pt x="32219" y="243344"/>
                  </a:lnTo>
                  <a:lnTo>
                    <a:pt x="32867" y="242570"/>
                  </a:lnTo>
                  <a:lnTo>
                    <a:pt x="34569" y="241300"/>
                  </a:lnTo>
                  <a:lnTo>
                    <a:pt x="34429" y="243840"/>
                  </a:lnTo>
                  <a:lnTo>
                    <a:pt x="35826" y="242570"/>
                  </a:lnTo>
                  <a:lnTo>
                    <a:pt x="35915" y="241300"/>
                  </a:lnTo>
                  <a:lnTo>
                    <a:pt x="38341" y="241300"/>
                  </a:lnTo>
                  <a:lnTo>
                    <a:pt x="39751" y="240030"/>
                  </a:lnTo>
                  <a:lnTo>
                    <a:pt x="36360" y="240030"/>
                  </a:lnTo>
                  <a:lnTo>
                    <a:pt x="37058" y="238760"/>
                  </a:lnTo>
                  <a:lnTo>
                    <a:pt x="34417" y="240030"/>
                  </a:lnTo>
                  <a:lnTo>
                    <a:pt x="30556" y="237490"/>
                  </a:lnTo>
                  <a:lnTo>
                    <a:pt x="39331" y="237490"/>
                  </a:lnTo>
                  <a:lnTo>
                    <a:pt x="35547" y="233680"/>
                  </a:lnTo>
                  <a:lnTo>
                    <a:pt x="37680" y="234950"/>
                  </a:lnTo>
                  <a:lnTo>
                    <a:pt x="36283" y="233680"/>
                  </a:lnTo>
                  <a:lnTo>
                    <a:pt x="36893" y="228600"/>
                  </a:lnTo>
                  <a:lnTo>
                    <a:pt x="31572" y="227330"/>
                  </a:lnTo>
                  <a:lnTo>
                    <a:pt x="34505" y="227330"/>
                  </a:lnTo>
                  <a:lnTo>
                    <a:pt x="34632" y="223520"/>
                  </a:lnTo>
                  <a:lnTo>
                    <a:pt x="28130" y="218440"/>
                  </a:lnTo>
                  <a:lnTo>
                    <a:pt x="29527" y="217170"/>
                  </a:lnTo>
                  <a:lnTo>
                    <a:pt x="30924" y="215900"/>
                  </a:lnTo>
                  <a:lnTo>
                    <a:pt x="32524" y="215900"/>
                  </a:lnTo>
                  <a:lnTo>
                    <a:pt x="32004" y="214630"/>
                  </a:lnTo>
                  <a:lnTo>
                    <a:pt x="29476" y="214630"/>
                  </a:lnTo>
                  <a:lnTo>
                    <a:pt x="30949" y="213360"/>
                  </a:lnTo>
                  <a:lnTo>
                    <a:pt x="32588" y="213360"/>
                  </a:lnTo>
                  <a:lnTo>
                    <a:pt x="29667" y="212090"/>
                  </a:lnTo>
                  <a:lnTo>
                    <a:pt x="30480" y="210820"/>
                  </a:lnTo>
                  <a:lnTo>
                    <a:pt x="32321" y="210820"/>
                  </a:lnTo>
                  <a:lnTo>
                    <a:pt x="33401" y="208280"/>
                  </a:lnTo>
                  <a:lnTo>
                    <a:pt x="33947" y="207010"/>
                  </a:lnTo>
                  <a:lnTo>
                    <a:pt x="27635" y="205740"/>
                  </a:lnTo>
                  <a:lnTo>
                    <a:pt x="26339" y="201930"/>
                  </a:lnTo>
                  <a:lnTo>
                    <a:pt x="30949" y="201930"/>
                  </a:lnTo>
                  <a:lnTo>
                    <a:pt x="32943" y="196850"/>
                  </a:lnTo>
                  <a:lnTo>
                    <a:pt x="33591" y="196850"/>
                  </a:lnTo>
                  <a:lnTo>
                    <a:pt x="33858" y="193040"/>
                  </a:lnTo>
                  <a:lnTo>
                    <a:pt x="29476" y="189230"/>
                  </a:lnTo>
                  <a:lnTo>
                    <a:pt x="27635" y="185420"/>
                  </a:lnTo>
                  <a:lnTo>
                    <a:pt x="32626" y="182880"/>
                  </a:lnTo>
                  <a:lnTo>
                    <a:pt x="31381" y="180340"/>
                  </a:lnTo>
                  <a:lnTo>
                    <a:pt x="29514" y="176530"/>
                  </a:lnTo>
                  <a:lnTo>
                    <a:pt x="31800" y="172720"/>
                  </a:lnTo>
                  <a:lnTo>
                    <a:pt x="32562" y="171450"/>
                  </a:lnTo>
                  <a:lnTo>
                    <a:pt x="31699" y="172720"/>
                  </a:lnTo>
                  <a:lnTo>
                    <a:pt x="28968" y="171450"/>
                  </a:lnTo>
                  <a:lnTo>
                    <a:pt x="28524" y="171450"/>
                  </a:lnTo>
                  <a:lnTo>
                    <a:pt x="29489" y="170180"/>
                  </a:lnTo>
                  <a:lnTo>
                    <a:pt x="25425" y="167640"/>
                  </a:lnTo>
                  <a:lnTo>
                    <a:pt x="29591" y="168897"/>
                  </a:lnTo>
                  <a:lnTo>
                    <a:pt x="33718" y="167640"/>
                  </a:lnTo>
                  <a:lnTo>
                    <a:pt x="32677" y="166370"/>
                  </a:lnTo>
                  <a:lnTo>
                    <a:pt x="32829" y="165100"/>
                  </a:lnTo>
                  <a:lnTo>
                    <a:pt x="27317" y="163830"/>
                  </a:lnTo>
                  <a:lnTo>
                    <a:pt x="30467" y="160020"/>
                  </a:lnTo>
                  <a:lnTo>
                    <a:pt x="30124" y="156210"/>
                  </a:lnTo>
                  <a:lnTo>
                    <a:pt x="29641" y="153670"/>
                  </a:lnTo>
                  <a:lnTo>
                    <a:pt x="32385" y="151130"/>
                  </a:lnTo>
                  <a:lnTo>
                    <a:pt x="31089" y="149860"/>
                  </a:lnTo>
                  <a:lnTo>
                    <a:pt x="31191" y="148590"/>
                  </a:lnTo>
                  <a:lnTo>
                    <a:pt x="29883" y="147320"/>
                  </a:lnTo>
                  <a:lnTo>
                    <a:pt x="32829" y="147320"/>
                  </a:lnTo>
                  <a:lnTo>
                    <a:pt x="33756" y="144780"/>
                  </a:lnTo>
                  <a:lnTo>
                    <a:pt x="34315" y="143510"/>
                  </a:lnTo>
                  <a:lnTo>
                    <a:pt x="34010" y="139700"/>
                  </a:lnTo>
                  <a:lnTo>
                    <a:pt x="36042" y="140970"/>
                  </a:lnTo>
                  <a:lnTo>
                    <a:pt x="36461" y="139700"/>
                  </a:lnTo>
                  <a:lnTo>
                    <a:pt x="27838" y="137160"/>
                  </a:lnTo>
                  <a:lnTo>
                    <a:pt x="27876" y="135890"/>
                  </a:lnTo>
                  <a:lnTo>
                    <a:pt x="32346" y="135890"/>
                  </a:lnTo>
                  <a:lnTo>
                    <a:pt x="32702" y="132080"/>
                  </a:lnTo>
                  <a:lnTo>
                    <a:pt x="36842" y="129540"/>
                  </a:lnTo>
                  <a:lnTo>
                    <a:pt x="33489" y="125730"/>
                  </a:lnTo>
                  <a:lnTo>
                    <a:pt x="35382" y="125730"/>
                  </a:lnTo>
                  <a:lnTo>
                    <a:pt x="35458" y="127000"/>
                  </a:lnTo>
                  <a:lnTo>
                    <a:pt x="35839" y="125730"/>
                  </a:lnTo>
                  <a:lnTo>
                    <a:pt x="38519" y="121920"/>
                  </a:lnTo>
                  <a:lnTo>
                    <a:pt x="39420" y="120650"/>
                  </a:lnTo>
                  <a:lnTo>
                    <a:pt x="36499" y="120650"/>
                  </a:lnTo>
                  <a:lnTo>
                    <a:pt x="34290" y="116840"/>
                  </a:lnTo>
                  <a:lnTo>
                    <a:pt x="32880" y="115570"/>
                  </a:lnTo>
                  <a:lnTo>
                    <a:pt x="35699" y="115570"/>
                  </a:lnTo>
                  <a:lnTo>
                    <a:pt x="32308" y="114300"/>
                  </a:lnTo>
                  <a:lnTo>
                    <a:pt x="31242" y="113030"/>
                  </a:lnTo>
                  <a:lnTo>
                    <a:pt x="30683" y="111760"/>
                  </a:lnTo>
                  <a:lnTo>
                    <a:pt x="31165" y="110490"/>
                  </a:lnTo>
                  <a:lnTo>
                    <a:pt x="29768" y="110490"/>
                  </a:lnTo>
                  <a:lnTo>
                    <a:pt x="31737" y="107950"/>
                  </a:lnTo>
                  <a:lnTo>
                    <a:pt x="33401" y="109220"/>
                  </a:lnTo>
                  <a:lnTo>
                    <a:pt x="33985" y="107950"/>
                  </a:lnTo>
                  <a:lnTo>
                    <a:pt x="32981" y="107950"/>
                  </a:lnTo>
                  <a:lnTo>
                    <a:pt x="31064" y="106680"/>
                  </a:lnTo>
                  <a:lnTo>
                    <a:pt x="30149" y="105410"/>
                  </a:lnTo>
                  <a:lnTo>
                    <a:pt x="32486" y="102870"/>
                  </a:lnTo>
                  <a:lnTo>
                    <a:pt x="33591" y="102870"/>
                  </a:lnTo>
                  <a:lnTo>
                    <a:pt x="31699" y="101600"/>
                  </a:lnTo>
                  <a:lnTo>
                    <a:pt x="32664" y="100330"/>
                  </a:lnTo>
                  <a:lnTo>
                    <a:pt x="33667" y="100330"/>
                  </a:lnTo>
                  <a:lnTo>
                    <a:pt x="34442" y="101600"/>
                  </a:lnTo>
                  <a:lnTo>
                    <a:pt x="35725" y="100330"/>
                  </a:lnTo>
                  <a:lnTo>
                    <a:pt x="36995" y="99060"/>
                  </a:lnTo>
                  <a:lnTo>
                    <a:pt x="38379" y="99060"/>
                  </a:lnTo>
                  <a:lnTo>
                    <a:pt x="39230" y="97790"/>
                  </a:lnTo>
                  <a:lnTo>
                    <a:pt x="42545" y="100330"/>
                  </a:lnTo>
                  <a:lnTo>
                    <a:pt x="40830" y="97790"/>
                  </a:lnTo>
                  <a:lnTo>
                    <a:pt x="38481" y="95250"/>
                  </a:lnTo>
                  <a:lnTo>
                    <a:pt x="37299" y="93980"/>
                  </a:lnTo>
                  <a:lnTo>
                    <a:pt x="38989" y="92710"/>
                  </a:lnTo>
                  <a:lnTo>
                    <a:pt x="40411" y="92710"/>
                  </a:lnTo>
                  <a:lnTo>
                    <a:pt x="40068" y="91440"/>
                  </a:lnTo>
                  <a:lnTo>
                    <a:pt x="41046" y="91440"/>
                  </a:lnTo>
                  <a:lnTo>
                    <a:pt x="41236" y="90170"/>
                  </a:lnTo>
                  <a:lnTo>
                    <a:pt x="43446" y="91440"/>
                  </a:lnTo>
                  <a:lnTo>
                    <a:pt x="42951" y="88900"/>
                  </a:lnTo>
                  <a:lnTo>
                    <a:pt x="43294" y="87630"/>
                  </a:lnTo>
                  <a:lnTo>
                    <a:pt x="41910" y="87630"/>
                  </a:lnTo>
                  <a:lnTo>
                    <a:pt x="41910" y="90170"/>
                  </a:lnTo>
                  <a:lnTo>
                    <a:pt x="41313" y="90170"/>
                  </a:lnTo>
                  <a:lnTo>
                    <a:pt x="41249" y="89344"/>
                  </a:lnTo>
                  <a:lnTo>
                    <a:pt x="41910" y="90170"/>
                  </a:lnTo>
                  <a:lnTo>
                    <a:pt x="41910" y="87630"/>
                  </a:lnTo>
                  <a:lnTo>
                    <a:pt x="40436" y="87630"/>
                  </a:lnTo>
                  <a:lnTo>
                    <a:pt x="41211" y="86360"/>
                  </a:lnTo>
                  <a:lnTo>
                    <a:pt x="38811" y="86360"/>
                  </a:lnTo>
                  <a:lnTo>
                    <a:pt x="38862" y="87630"/>
                  </a:lnTo>
                  <a:lnTo>
                    <a:pt x="38366" y="90170"/>
                  </a:lnTo>
                  <a:lnTo>
                    <a:pt x="37172" y="88976"/>
                  </a:lnTo>
                  <a:lnTo>
                    <a:pt x="37172" y="95250"/>
                  </a:lnTo>
                  <a:lnTo>
                    <a:pt x="36461" y="96520"/>
                  </a:lnTo>
                  <a:lnTo>
                    <a:pt x="36029" y="98564"/>
                  </a:lnTo>
                  <a:lnTo>
                    <a:pt x="32042" y="96520"/>
                  </a:lnTo>
                  <a:lnTo>
                    <a:pt x="35382" y="95250"/>
                  </a:lnTo>
                  <a:lnTo>
                    <a:pt x="37172" y="95250"/>
                  </a:lnTo>
                  <a:lnTo>
                    <a:pt x="37172" y="88976"/>
                  </a:lnTo>
                  <a:lnTo>
                    <a:pt x="36106" y="87630"/>
                  </a:lnTo>
                  <a:lnTo>
                    <a:pt x="37947" y="87630"/>
                  </a:lnTo>
                  <a:lnTo>
                    <a:pt x="34505" y="85090"/>
                  </a:lnTo>
                  <a:lnTo>
                    <a:pt x="38011" y="85090"/>
                  </a:lnTo>
                  <a:lnTo>
                    <a:pt x="40767" y="82550"/>
                  </a:lnTo>
                  <a:lnTo>
                    <a:pt x="43294" y="83820"/>
                  </a:lnTo>
                  <a:lnTo>
                    <a:pt x="43040" y="82550"/>
                  </a:lnTo>
                  <a:lnTo>
                    <a:pt x="42519" y="80010"/>
                  </a:lnTo>
                  <a:lnTo>
                    <a:pt x="43103" y="78740"/>
                  </a:lnTo>
                  <a:lnTo>
                    <a:pt x="22860" y="78740"/>
                  </a:lnTo>
                  <a:lnTo>
                    <a:pt x="22860" y="91440"/>
                  </a:lnTo>
                  <a:lnTo>
                    <a:pt x="22707" y="92710"/>
                  </a:lnTo>
                  <a:lnTo>
                    <a:pt x="22098" y="91440"/>
                  </a:lnTo>
                  <a:lnTo>
                    <a:pt x="21285" y="92710"/>
                  </a:lnTo>
                  <a:lnTo>
                    <a:pt x="20535" y="92710"/>
                  </a:lnTo>
                  <a:lnTo>
                    <a:pt x="20713" y="91440"/>
                  </a:lnTo>
                  <a:lnTo>
                    <a:pt x="22098" y="91440"/>
                  </a:lnTo>
                  <a:lnTo>
                    <a:pt x="22860" y="91440"/>
                  </a:lnTo>
                  <a:lnTo>
                    <a:pt x="22860" y="78740"/>
                  </a:lnTo>
                  <a:lnTo>
                    <a:pt x="21361" y="78740"/>
                  </a:lnTo>
                  <a:lnTo>
                    <a:pt x="21361" y="87630"/>
                  </a:lnTo>
                  <a:lnTo>
                    <a:pt x="21310" y="88900"/>
                  </a:lnTo>
                  <a:lnTo>
                    <a:pt x="21361" y="87630"/>
                  </a:lnTo>
                  <a:lnTo>
                    <a:pt x="21361" y="78740"/>
                  </a:lnTo>
                  <a:lnTo>
                    <a:pt x="19215" y="78740"/>
                  </a:lnTo>
                  <a:lnTo>
                    <a:pt x="19037" y="81280"/>
                  </a:lnTo>
                  <a:lnTo>
                    <a:pt x="20624" y="85090"/>
                  </a:lnTo>
                  <a:lnTo>
                    <a:pt x="20358" y="88900"/>
                  </a:lnTo>
                  <a:lnTo>
                    <a:pt x="19380" y="88900"/>
                  </a:lnTo>
                  <a:lnTo>
                    <a:pt x="18453" y="87630"/>
                  </a:lnTo>
                  <a:lnTo>
                    <a:pt x="17195" y="87630"/>
                  </a:lnTo>
                  <a:lnTo>
                    <a:pt x="17678" y="92710"/>
                  </a:lnTo>
                  <a:lnTo>
                    <a:pt x="14605" y="96520"/>
                  </a:lnTo>
                  <a:lnTo>
                    <a:pt x="11607" y="100330"/>
                  </a:lnTo>
                  <a:lnTo>
                    <a:pt x="14274" y="102870"/>
                  </a:lnTo>
                  <a:lnTo>
                    <a:pt x="14147" y="102870"/>
                  </a:lnTo>
                  <a:lnTo>
                    <a:pt x="15176" y="104140"/>
                  </a:lnTo>
                  <a:lnTo>
                    <a:pt x="15189" y="105410"/>
                  </a:lnTo>
                  <a:lnTo>
                    <a:pt x="13182" y="105410"/>
                  </a:lnTo>
                  <a:lnTo>
                    <a:pt x="12407" y="104140"/>
                  </a:lnTo>
                  <a:lnTo>
                    <a:pt x="14262" y="107950"/>
                  </a:lnTo>
                  <a:lnTo>
                    <a:pt x="16357" y="114300"/>
                  </a:lnTo>
                  <a:lnTo>
                    <a:pt x="12611" y="116840"/>
                  </a:lnTo>
                  <a:lnTo>
                    <a:pt x="11823" y="115570"/>
                  </a:lnTo>
                  <a:lnTo>
                    <a:pt x="10198" y="118110"/>
                  </a:lnTo>
                  <a:lnTo>
                    <a:pt x="17602" y="119380"/>
                  </a:lnTo>
                  <a:lnTo>
                    <a:pt x="14401" y="120650"/>
                  </a:lnTo>
                  <a:lnTo>
                    <a:pt x="13931" y="120650"/>
                  </a:lnTo>
                  <a:lnTo>
                    <a:pt x="11658" y="125730"/>
                  </a:lnTo>
                  <a:lnTo>
                    <a:pt x="13881" y="132080"/>
                  </a:lnTo>
                  <a:lnTo>
                    <a:pt x="8788" y="134620"/>
                  </a:lnTo>
                  <a:lnTo>
                    <a:pt x="13093" y="135890"/>
                  </a:lnTo>
                  <a:lnTo>
                    <a:pt x="6210" y="139700"/>
                  </a:lnTo>
                  <a:lnTo>
                    <a:pt x="12319" y="140970"/>
                  </a:lnTo>
                  <a:lnTo>
                    <a:pt x="8915" y="143510"/>
                  </a:lnTo>
                  <a:lnTo>
                    <a:pt x="7950" y="142240"/>
                  </a:lnTo>
                  <a:lnTo>
                    <a:pt x="5575" y="146050"/>
                  </a:lnTo>
                  <a:lnTo>
                    <a:pt x="5194" y="147320"/>
                  </a:lnTo>
                  <a:lnTo>
                    <a:pt x="9296" y="148590"/>
                  </a:lnTo>
                  <a:lnTo>
                    <a:pt x="9829" y="149860"/>
                  </a:lnTo>
                  <a:lnTo>
                    <a:pt x="6604" y="149860"/>
                  </a:lnTo>
                  <a:lnTo>
                    <a:pt x="9855" y="152400"/>
                  </a:lnTo>
                  <a:lnTo>
                    <a:pt x="8178" y="152400"/>
                  </a:lnTo>
                  <a:lnTo>
                    <a:pt x="9093" y="153670"/>
                  </a:lnTo>
                  <a:lnTo>
                    <a:pt x="10401" y="154940"/>
                  </a:lnTo>
                  <a:lnTo>
                    <a:pt x="6489" y="157480"/>
                  </a:lnTo>
                  <a:lnTo>
                    <a:pt x="4838" y="157480"/>
                  </a:lnTo>
                  <a:lnTo>
                    <a:pt x="5600" y="160020"/>
                  </a:lnTo>
                  <a:lnTo>
                    <a:pt x="6515" y="161290"/>
                  </a:lnTo>
                  <a:lnTo>
                    <a:pt x="7353" y="162560"/>
                  </a:lnTo>
                  <a:lnTo>
                    <a:pt x="6451" y="162560"/>
                  </a:lnTo>
                  <a:lnTo>
                    <a:pt x="8051" y="163830"/>
                  </a:lnTo>
                  <a:lnTo>
                    <a:pt x="1435" y="161290"/>
                  </a:lnTo>
                  <a:lnTo>
                    <a:pt x="4368" y="163830"/>
                  </a:lnTo>
                  <a:lnTo>
                    <a:pt x="6934" y="163830"/>
                  </a:lnTo>
                  <a:lnTo>
                    <a:pt x="4953" y="165100"/>
                  </a:lnTo>
                  <a:lnTo>
                    <a:pt x="4851" y="167640"/>
                  </a:lnTo>
                  <a:lnTo>
                    <a:pt x="5613" y="170180"/>
                  </a:lnTo>
                  <a:lnTo>
                    <a:pt x="3403" y="170180"/>
                  </a:lnTo>
                  <a:lnTo>
                    <a:pt x="2705" y="172720"/>
                  </a:lnTo>
                  <a:lnTo>
                    <a:pt x="4229" y="177800"/>
                  </a:lnTo>
                  <a:lnTo>
                    <a:pt x="4292" y="181610"/>
                  </a:lnTo>
                  <a:lnTo>
                    <a:pt x="5321" y="180340"/>
                  </a:lnTo>
                  <a:lnTo>
                    <a:pt x="7416" y="180340"/>
                  </a:lnTo>
                  <a:lnTo>
                    <a:pt x="9169" y="180340"/>
                  </a:lnTo>
                  <a:lnTo>
                    <a:pt x="9461" y="181343"/>
                  </a:lnTo>
                  <a:lnTo>
                    <a:pt x="10020" y="181610"/>
                  </a:lnTo>
                  <a:lnTo>
                    <a:pt x="9639" y="184150"/>
                  </a:lnTo>
                  <a:lnTo>
                    <a:pt x="6159" y="182880"/>
                  </a:lnTo>
                  <a:lnTo>
                    <a:pt x="5029" y="182880"/>
                  </a:lnTo>
                  <a:lnTo>
                    <a:pt x="6235" y="184150"/>
                  </a:lnTo>
                  <a:lnTo>
                    <a:pt x="5499" y="184150"/>
                  </a:lnTo>
                  <a:lnTo>
                    <a:pt x="0" y="186690"/>
                  </a:lnTo>
                  <a:lnTo>
                    <a:pt x="3683" y="187960"/>
                  </a:lnTo>
                  <a:lnTo>
                    <a:pt x="2667" y="187960"/>
                  </a:lnTo>
                  <a:lnTo>
                    <a:pt x="2667" y="191770"/>
                  </a:lnTo>
                  <a:lnTo>
                    <a:pt x="3886" y="194310"/>
                  </a:lnTo>
                  <a:lnTo>
                    <a:pt x="4254" y="196850"/>
                  </a:lnTo>
                  <a:lnTo>
                    <a:pt x="7200" y="196850"/>
                  </a:lnTo>
                  <a:lnTo>
                    <a:pt x="6616" y="198120"/>
                  </a:lnTo>
                  <a:lnTo>
                    <a:pt x="9042" y="199390"/>
                  </a:lnTo>
                  <a:lnTo>
                    <a:pt x="8242" y="201930"/>
                  </a:lnTo>
                  <a:lnTo>
                    <a:pt x="6057" y="204470"/>
                  </a:lnTo>
                  <a:lnTo>
                    <a:pt x="6464" y="207010"/>
                  </a:lnTo>
                  <a:lnTo>
                    <a:pt x="8039" y="209550"/>
                  </a:lnTo>
                  <a:lnTo>
                    <a:pt x="8216" y="209308"/>
                  </a:lnTo>
                  <a:lnTo>
                    <a:pt x="8572" y="212090"/>
                  </a:lnTo>
                  <a:lnTo>
                    <a:pt x="6527" y="210820"/>
                  </a:lnTo>
                  <a:lnTo>
                    <a:pt x="7289" y="213360"/>
                  </a:lnTo>
                  <a:lnTo>
                    <a:pt x="7467" y="214630"/>
                  </a:lnTo>
                  <a:lnTo>
                    <a:pt x="10045" y="218440"/>
                  </a:lnTo>
                  <a:lnTo>
                    <a:pt x="11099" y="218440"/>
                  </a:lnTo>
                  <a:lnTo>
                    <a:pt x="11518" y="217170"/>
                  </a:lnTo>
                  <a:lnTo>
                    <a:pt x="12471" y="218440"/>
                  </a:lnTo>
                  <a:lnTo>
                    <a:pt x="12979" y="218440"/>
                  </a:lnTo>
                  <a:lnTo>
                    <a:pt x="11518" y="219710"/>
                  </a:lnTo>
                  <a:lnTo>
                    <a:pt x="9918" y="219710"/>
                  </a:lnTo>
                  <a:lnTo>
                    <a:pt x="10833" y="223520"/>
                  </a:lnTo>
                  <a:lnTo>
                    <a:pt x="9042" y="227330"/>
                  </a:lnTo>
                  <a:lnTo>
                    <a:pt x="7569" y="232410"/>
                  </a:lnTo>
                  <a:lnTo>
                    <a:pt x="9461" y="234950"/>
                  </a:lnTo>
                  <a:lnTo>
                    <a:pt x="9156" y="234950"/>
                  </a:lnTo>
                  <a:lnTo>
                    <a:pt x="12585" y="238760"/>
                  </a:lnTo>
                  <a:lnTo>
                    <a:pt x="12369" y="240030"/>
                  </a:lnTo>
                  <a:lnTo>
                    <a:pt x="10439" y="237490"/>
                  </a:lnTo>
                  <a:lnTo>
                    <a:pt x="8978" y="238760"/>
                  </a:lnTo>
                  <a:lnTo>
                    <a:pt x="13944" y="242570"/>
                  </a:lnTo>
                  <a:lnTo>
                    <a:pt x="9347" y="246380"/>
                  </a:lnTo>
                  <a:lnTo>
                    <a:pt x="12915" y="248920"/>
                  </a:lnTo>
                  <a:lnTo>
                    <a:pt x="5651" y="252730"/>
                  </a:lnTo>
                  <a:lnTo>
                    <a:pt x="15074" y="259080"/>
                  </a:lnTo>
                  <a:lnTo>
                    <a:pt x="10972" y="264160"/>
                  </a:lnTo>
                  <a:lnTo>
                    <a:pt x="12750" y="262890"/>
                  </a:lnTo>
                  <a:lnTo>
                    <a:pt x="14744" y="264160"/>
                  </a:lnTo>
                  <a:lnTo>
                    <a:pt x="14211" y="264160"/>
                  </a:lnTo>
                  <a:lnTo>
                    <a:pt x="16002" y="270510"/>
                  </a:lnTo>
                  <a:lnTo>
                    <a:pt x="16040" y="271780"/>
                  </a:lnTo>
                  <a:lnTo>
                    <a:pt x="16141" y="278130"/>
                  </a:lnTo>
                  <a:lnTo>
                    <a:pt x="15989" y="280670"/>
                  </a:lnTo>
                  <a:lnTo>
                    <a:pt x="15900" y="290830"/>
                  </a:lnTo>
                  <a:lnTo>
                    <a:pt x="16103" y="293370"/>
                  </a:lnTo>
                  <a:lnTo>
                    <a:pt x="25488" y="289560"/>
                  </a:lnTo>
                  <a:lnTo>
                    <a:pt x="22250" y="294640"/>
                  </a:lnTo>
                  <a:lnTo>
                    <a:pt x="18618" y="294640"/>
                  </a:lnTo>
                  <a:lnTo>
                    <a:pt x="24396" y="298450"/>
                  </a:lnTo>
                  <a:lnTo>
                    <a:pt x="22021" y="306070"/>
                  </a:lnTo>
                  <a:lnTo>
                    <a:pt x="27241" y="311150"/>
                  </a:lnTo>
                  <a:lnTo>
                    <a:pt x="25196" y="311150"/>
                  </a:lnTo>
                  <a:lnTo>
                    <a:pt x="23215" y="312420"/>
                  </a:lnTo>
                  <a:lnTo>
                    <a:pt x="26581" y="314960"/>
                  </a:lnTo>
                  <a:lnTo>
                    <a:pt x="26847" y="314960"/>
                  </a:lnTo>
                  <a:lnTo>
                    <a:pt x="28536" y="314960"/>
                  </a:lnTo>
                  <a:lnTo>
                    <a:pt x="48247" y="314960"/>
                  </a:lnTo>
                  <a:lnTo>
                    <a:pt x="47548" y="313690"/>
                  </a:lnTo>
                  <a:lnTo>
                    <a:pt x="46837" y="312420"/>
                  </a:lnTo>
                  <a:lnTo>
                    <a:pt x="47726" y="312420"/>
                  </a:lnTo>
                  <a:lnTo>
                    <a:pt x="48768" y="309880"/>
                  </a:lnTo>
                  <a:lnTo>
                    <a:pt x="41605" y="313690"/>
                  </a:lnTo>
                  <a:lnTo>
                    <a:pt x="42735" y="309880"/>
                  </a:lnTo>
                  <a:lnTo>
                    <a:pt x="45466" y="307340"/>
                  </a:lnTo>
                  <a:lnTo>
                    <a:pt x="44932" y="311150"/>
                  </a:lnTo>
                  <a:lnTo>
                    <a:pt x="45859" y="309880"/>
                  </a:lnTo>
                  <a:lnTo>
                    <a:pt x="52209" y="307340"/>
                  </a:lnTo>
                  <a:close/>
                </a:path>
                <a:path w="146685" h="503554">
                  <a:moveTo>
                    <a:pt x="52451" y="239204"/>
                  </a:moveTo>
                  <a:lnTo>
                    <a:pt x="51816" y="238925"/>
                  </a:lnTo>
                  <a:lnTo>
                    <a:pt x="51701" y="239179"/>
                  </a:lnTo>
                  <a:lnTo>
                    <a:pt x="52451" y="239204"/>
                  </a:lnTo>
                  <a:close/>
                </a:path>
                <a:path w="146685" h="503554">
                  <a:moveTo>
                    <a:pt x="52641" y="248780"/>
                  </a:moveTo>
                  <a:lnTo>
                    <a:pt x="51041" y="247510"/>
                  </a:lnTo>
                  <a:lnTo>
                    <a:pt x="51841" y="248780"/>
                  </a:lnTo>
                  <a:lnTo>
                    <a:pt x="52641" y="248780"/>
                  </a:lnTo>
                  <a:close/>
                </a:path>
                <a:path w="146685" h="503554">
                  <a:moveTo>
                    <a:pt x="54648" y="374650"/>
                  </a:moveTo>
                  <a:lnTo>
                    <a:pt x="54127" y="374650"/>
                  </a:lnTo>
                  <a:lnTo>
                    <a:pt x="53924" y="374523"/>
                  </a:lnTo>
                  <a:lnTo>
                    <a:pt x="53809" y="374650"/>
                  </a:lnTo>
                  <a:lnTo>
                    <a:pt x="53086" y="374650"/>
                  </a:lnTo>
                  <a:lnTo>
                    <a:pt x="52743" y="375920"/>
                  </a:lnTo>
                  <a:lnTo>
                    <a:pt x="54648" y="374650"/>
                  </a:lnTo>
                  <a:close/>
                </a:path>
                <a:path w="146685" h="503554">
                  <a:moveTo>
                    <a:pt x="54991" y="261924"/>
                  </a:moveTo>
                  <a:lnTo>
                    <a:pt x="54076" y="261480"/>
                  </a:lnTo>
                  <a:lnTo>
                    <a:pt x="54495" y="262115"/>
                  </a:lnTo>
                  <a:lnTo>
                    <a:pt x="54991" y="261924"/>
                  </a:lnTo>
                  <a:close/>
                </a:path>
                <a:path w="146685" h="503554">
                  <a:moveTo>
                    <a:pt x="55575" y="2540"/>
                  </a:moveTo>
                  <a:lnTo>
                    <a:pt x="52768" y="2540"/>
                  </a:lnTo>
                  <a:lnTo>
                    <a:pt x="52793" y="5080"/>
                  </a:lnTo>
                  <a:lnTo>
                    <a:pt x="54889" y="5080"/>
                  </a:lnTo>
                  <a:lnTo>
                    <a:pt x="55575" y="2540"/>
                  </a:lnTo>
                  <a:close/>
                </a:path>
                <a:path w="146685" h="503554">
                  <a:moveTo>
                    <a:pt x="55676" y="329145"/>
                  </a:moveTo>
                  <a:lnTo>
                    <a:pt x="55486" y="329272"/>
                  </a:lnTo>
                  <a:lnTo>
                    <a:pt x="55397" y="329679"/>
                  </a:lnTo>
                  <a:lnTo>
                    <a:pt x="55626" y="329272"/>
                  </a:lnTo>
                  <a:lnTo>
                    <a:pt x="55676" y="329145"/>
                  </a:lnTo>
                  <a:close/>
                </a:path>
                <a:path w="146685" h="503554">
                  <a:moveTo>
                    <a:pt x="55778" y="328993"/>
                  </a:moveTo>
                  <a:lnTo>
                    <a:pt x="55308" y="328726"/>
                  </a:lnTo>
                  <a:lnTo>
                    <a:pt x="55092" y="328904"/>
                  </a:lnTo>
                  <a:lnTo>
                    <a:pt x="55448" y="329006"/>
                  </a:lnTo>
                  <a:lnTo>
                    <a:pt x="55676" y="329145"/>
                  </a:lnTo>
                  <a:lnTo>
                    <a:pt x="55778" y="328993"/>
                  </a:lnTo>
                  <a:close/>
                </a:path>
                <a:path w="146685" h="503554">
                  <a:moveTo>
                    <a:pt x="56121" y="319900"/>
                  </a:moveTo>
                  <a:lnTo>
                    <a:pt x="55054" y="319900"/>
                  </a:lnTo>
                  <a:lnTo>
                    <a:pt x="54711" y="321170"/>
                  </a:lnTo>
                  <a:lnTo>
                    <a:pt x="56121" y="319900"/>
                  </a:lnTo>
                  <a:close/>
                </a:path>
                <a:path w="146685" h="503554">
                  <a:moveTo>
                    <a:pt x="56388" y="206870"/>
                  </a:moveTo>
                  <a:lnTo>
                    <a:pt x="54457" y="206870"/>
                  </a:lnTo>
                  <a:lnTo>
                    <a:pt x="53174" y="208140"/>
                  </a:lnTo>
                  <a:lnTo>
                    <a:pt x="56388" y="206870"/>
                  </a:lnTo>
                  <a:close/>
                </a:path>
                <a:path w="146685" h="503554">
                  <a:moveTo>
                    <a:pt x="56464" y="5080"/>
                  </a:moveTo>
                  <a:lnTo>
                    <a:pt x="54889" y="5080"/>
                  </a:lnTo>
                  <a:lnTo>
                    <a:pt x="56222" y="6159"/>
                  </a:lnTo>
                  <a:lnTo>
                    <a:pt x="56464" y="5638"/>
                  </a:lnTo>
                  <a:lnTo>
                    <a:pt x="56464" y="5080"/>
                  </a:lnTo>
                  <a:close/>
                </a:path>
                <a:path w="146685" h="503554">
                  <a:moveTo>
                    <a:pt x="57353" y="378904"/>
                  </a:moveTo>
                  <a:lnTo>
                    <a:pt x="54787" y="379730"/>
                  </a:lnTo>
                  <a:lnTo>
                    <a:pt x="56540" y="379730"/>
                  </a:lnTo>
                  <a:lnTo>
                    <a:pt x="57353" y="378904"/>
                  </a:lnTo>
                  <a:close/>
                </a:path>
                <a:path w="146685" h="503554">
                  <a:moveTo>
                    <a:pt x="57785" y="378460"/>
                  </a:moveTo>
                  <a:lnTo>
                    <a:pt x="57353" y="378904"/>
                  </a:lnTo>
                  <a:lnTo>
                    <a:pt x="57772" y="378764"/>
                  </a:lnTo>
                  <a:lnTo>
                    <a:pt x="57785" y="378460"/>
                  </a:lnTo>
                  <a:close/>
                </a:path>
                <a:path w="146685" h="503554">
                  <a:moveTo>
                    <a:pt x="59131" y="383540"/>
                  </a:moveTo>
                  <a:lnTo>
                    <a:pt x="58572" y="382270"/>
                  </a:lnTo>
                  <a:lnTo>
                    <a:pt x="57365" y="383540"/>
                  </a:lnTo>
                  <a:lnTo>
                    <a:pt x="59131" y="383540"/>
                  </a:lnTo>
                  <a:close/>
                </a:path>
                <a:path w="146685" h="503554">
                  <a:moveTo>
                    <a:pt x="61696" y="189014"/>
                  </a:moveTo>
                  <a:lnTo>
                    <a:pt x="61315" y="188925"/>
                  </a:lnTo>
                  <a:lnTo>
                    <a:pt x="61506" y="189090"/>
                  </a:lnTo>
                  <a:lnTo>
                    <a:pt x="61696" y="189014"/>
                  </a:lnTo>
                  <a:close/>
                </a:path>
                <a:path w="146685" h="503554">
                  <a:moveTo>
                    <a:pt x="61849" y="3810"/>
                  </a:moveTo>
                  <a:lnTo>
                    <a:pt x="61760" y="3390"/>
                  </a:lnTo>
                  <a:lnTo>
                    <a:pt x="61722" y="3810"/>
                  </a:lnTo>
                  <a:lnTo>
                    <a:pt x="60921" y="3810"/>
                  </a:lnTo>
                  <a:lnTo>
                    <a:pt x="60274" y="2540"/>
                  </a:lnTo>
                  <a:lnTo>
                    <a:pt x="59626" y="2540"/>
                  </a:lnTo>
                  <a:lnTo>
                    <a:pt x="60299" y="1270"/>
                  </a:lnTo>
                  <a:lnTo>
                    <a:pt x="61226" y="1270"/>
                  </a:lnTo>
                  <a:lnTo>
                    <a:pt x="59499" y="0"/>
                  </a:lnTo>
                  <a:lnTo>
                    <a:pt x="59550" y="1270"/>
                  </a:lnTo>
                  <a:lnTo>
                    <a:pt x="59385" y="2540"/>
                  </a:lnTo>
                  <a:lnTo>
                    <a:pt x="58534" y="1270"/>
                  </a:lnTo>
                  <a:lnTo>
                    <a:pt x="56819" y="1270"/>
                  </a:lnTo>
                  <a:lnTo>
                    <a:pt x="56527" y="3390"/>
                  </a:lnTo>
                  <a:lnTo>
                    <a:pt x="56464" y="5080"/>
                  </a:lnTo>
                  <a:lnTo>
                    <a:pt x="56730" y="5080"/>
                  </a:lnTo>
                  <a:lnTo>
                    <a:pt x="56464" y="5638"/>
                  </a:lnTo>
                  <a:lnTo>
                    <a:pt x="56464" y="6159"/>
                  </a:lnTo>
                  <a:lnTo>
                    <a:pt x="61404" y="6159"/>
                  </a:lnTo>
                  <a:lnTo>
                    <a:pt x="61849" y="3810"/>
                  </a:lnTo>
                  <a:close/>
                </a:path>
                <a:path w="146685" h="503554">
                  <a:moveTo>
                    <a:pt x="61849" y="2540"/>
                  </a:moveTo>
                  <a:lnTo>
                    <a:pt x="61341" y="1270"/>
                  </a:lnTo>
                  <a:lnTo>
                    <a:pt x="61760" y="3390"/>
                  </a:lnTo>
                  <a:lnTo>
                    <a:pt x="61849" y="2540"/>
                  </a:lnTo>
                  <a:close/>
                </a:path>
                <a:path w="146685" h="503554">
                  <a:moveTo>
                    <a:pt x="61899" y="162420"/>
                  </a:moveTo>
                  <a:lnTo>
                    <a:pt x="60477" y="161150"/>
                  </a:lnTo>
                  <a:lnTo>
                    <a:pt x="60020" y="162420"/>
                  </a:lnTo>
                  <a:lnTo>
                    <a:pt x="61899" y="162420"/>
                  </a:lnTo>
                  <a:close/>
                </a:path>
                <a:path w="146685" h="503554">
                  <a:moveTo>
                    <a:pt x="64643" y="172161"/>
                  </a:moveTo>
                  <a:lnTo>
                    <a:pt x="62572" y="171831"/>
                  </a:lnTo>
                  <a:lnTo>
                    <a:pt x="62204" y="170243"/>
                  </a:lnTo>
                  <a:lnTo>
                    <a:pt x="61950" y="171996"/>
                  </a:lnTo>
                  <a:lnTo>
                    <a:pt x="62814" y="171983"/>
                  </a:lnTo>
                  <a:lnTo>
                    <a:pt x="63728" y="172046"/>
                  </a:lnTo>
                  <a:lnTo>
                    <a:pt x="64643" y="172161"/>
                  </a:lnTo>
                  <a:close/>
                </a:path>
                <a:path w="146685" h="503554">
                  <a:moveTo>
                    <a:pt x="66014" y="175120"/>
                  </a:moveTo>
                  <a:lnTo>
                    <a:pt x="65798" y="174790"/>
                  </a:lnTo>
                  <a:lnTo>
                    <a:pt x="65112" y="175120"/>
                  </a:lnTo>
                  <a:lnTo>
                    <a:pt x="66014" y="175120"/>
                  </a:lnTo>
                  <a:close/>
                </a:path>
                <a:path w="146685" h="503554">
                  <a:moveTo>
                    <a:pt x="66421" y="15786"/>
                  </a:moveTo>
                  <a:lnTo>
                    <a:pt x="66103" y="15240"/>
                  </a:lnTo>
                  <a:lnTo>
                    <a:pt x="65379" y="13970"/>
                  </a:lnTo>
                  <a:lnTo>
                    <a:pt x="63004" y="10160"/>
                  </a:lnTo>
                  <a:lnTo>
                    <a:pt x="62064" y="8890"/>
                  </a:lnTo>
                  <a:lnTo>
                    <a:pt x="61125" y="7620"/>
                  </a:lnTo>
                  <a:lnTo>
                    <a:pt x="61366" y="6350"/>
                  </a:lnTo>
                  <a:lnTo>
                    <a:pt x="56476" y="6350"/>
                  </a:lnTo>
                  <a:lnTo>
                    <a:pt x="56134" y="6350"/>
                  </a:lnTo>
                  <a:lnTo>
                    <a:pt x="55549" y="7620"/>
                  </a:lnTo>
                  <a:lnTo>
                    <a:pt x="52832" y="7620"/>
                  </a:lnTo>
                  <a:lnTo>
                    <a:pt x="51790" y="5080"/>
                  </a:lnTo>
                  <a:lnTo>
                    <a:pt x="51790" y="8890"/>
                  </a:lnTo>
                  <a:lnTo>
                    <a:pt x="50660" y="7620"/>
                  </a:lnTo>
                  <a:lnTo>
                    <a:pt x="50444" y="6819"/>
                  </a:lnTo>
                  <a:lnTo>
                    <a:pt x="50292" y="7620"/>
                  </a:lnTo>
                  <a:lnTo>
                    <a:pt x="47675" y="10160"/>
                  </a:lnTo>
                  <a:lnTo>
                    <a:pt x="49517" y="12700"/>
                  </a:lnTo>
                  <a:lnTo>
                    <a:pt x="46189" y="12700"/>
                  </a:lnTo>
                  <a:lnTo>
                    <a:pt x="48056" y="16510"/>
                  </a:lnTo>
                  <a:lnTo>
                    <a:pt x="44043" y="13970"/>
                  </a:lnTo>
                  <a:lnTo>
                    <a:pt x="44869" y="15240"/>
                  </a:lnTo>
                  <a:lnTo>
                    <a:pt x="46342" y="17780"/>
                  </a:lnTo>
                  <a:lnTo>
                    <a:pt x="46037" y="19050"/>
                  </a:lnTo>
                  <a:lnTo>
                    <a:pt x="42011" y="13970"/>
                  </a:lnTo>
                  <a:lnTo>
                    <a:pt x="43980" y="21590"/>
                  </a:lnTo>
                  <a:lnTo>
                    <a:pt x="38912" y="19050"/>
                  </a:lnTo>
                  <a:lnTo>
                    <a:pt x="42710" y="22860"/>
                  </a:lnTo>
                  <a:lnTo>
                    <a:pt x="38544" y="24130"/>
                  </a:lnTo>
                  <a:lnTo>
                    <a:pt x="39890" y="27940"/>
                  </a:lnTo>
                  <a:lnTo>
                    <a:pt x="39611" y="27940"/>
                  </a:lnTo>
                  <a:lnTo>
                    <a:pt x="39128" y="26936"/>
                  </a:lnTo>
                  <a:lnTo>
                    <a:pt x="38315" y="27940"/>
                  </a:lnTo>
                  <a:lnTo>
                    <a:pt x="35560" y="27940"/>
                  </a:lnTo>
                  <a:lnTo>
                    <a:pt x="39204" y="30480"/>
                  </a:lnTo>
                  <a:lnTo>
                    <a:pt x="39179" y="33020"/>
                  </a:lnTo>
                  <a:lnTo>
                    <a:pt x="41008" y="35560"/>
                  </a:lnTo>
                  <a:lnTo>
                    <a:pt x="36703" y="34290"/>
                  </a:lnTo>
                  <a:lnTo>
                    <a:pt x="37045" y="31750"/>
                  </a:lnTo>
                  <a:lnTo>
                    <a:pt x="33362" y="30480"/>
                  </a:lnTo>
                  <a:lnTo>
                    <a:pt x="36423" y="31750"/>
                  </a:lnTo>
                  <a:lnTo>
                    <a:pt x="35153" y="35560"/>
                  </a:lnTo>
                  <a:lnTo>
                    <a:pt x="36385" y="36830"/>
                  </a:lnTo>
                  <a:lnTo>
                    <a:pt x="32994" y="35560"/>
                  </a:lnTo>
                  <a:lnTo>
                    <a:pt x="37604" y="38100"/>
                  </a:lnTo>
                  <a:lnTo>
                    <a:pt x="33299" y="36830"/>
                  </a:lnTo>
                  <a:lnTo>
                    <a:pt x="35737" y="39370"/>
                  </a:lnTo>
                  <a:lnTo>
                    <a:pt x="32639" y="40640"/>
                  </a:lnTo>
                  <a:lnTo>
                    <a:pt x="31115" y="38100"/>
                  </a:lnTo>
                  <a:lnTo>
                    <a:pt x="31699" y="40640"/>
                  </a:lnTo>
                  <a:lnTo>
                    <a:pt x="32016" y="40640"/>
                  </a:lnTo>
                  <a:lnTo>
                    <a:pt x="33883" y="41910"/>
                  </a:lnTo>
                  <a:lnTo>
                    <a:pt x="33858" y="44450"/>
                  </a:lnTo>
                  <a:lnTo>
                    <a:pt x="30772" y="41910"/>
                  </a:lnTo>
                  <a:lnTo>
                    <a:pt x="28587" y="41910"/>
                  </a:lnTo>
                  <a:lnTo>
                    <a:pt x="28879" y="44450"/>
                  </a:lnTo>
                  <a:lnTo>
                    <a:pt x="31788" y="46990"/>
                  </a:lnTo>
                  <a:lnTo>
                    <a:pt x="29641" y="46990"/>
                  </a:lnTo>
                  <a:lnTo>
                    <a:pt x="31915" y="49530"/>
                  </a:lnTo>
                  <a:lnTo>
                    <a:pt x="27990" y="52070"/>
                  </a:lnTo>
                  <a:lnTo>
                    <a:pt x="30911" y="54610"/>
                  </a:lnTo>
                  <a:lnTo>
                    <a:pt x="31864" y="54610"/>
                  </a:lnTo>
                  <a:lnTo>
                    <a:pt x="33718" y="55880"/>
                  </a:lnTo>
                  <a:lnTo>
                    <a:pt x="35026" y="55880"/>
                  </a:lnTo>
                  <a:lnTo>
                    <a:pt x="34747" y="57150"/>
                  </a:lnTo>
                  <a:lnTo>
                    <a:pt x="36703" y="58420"/>
                  </a:lnTo>
                  <a:lnTo>
                    <a:pt x="34467" y="58420"/>
                  </a:lnTo>
                  <a:lnTo>
                    <a:pt x="33528" y="57150"/>
                  </a:lnTo>
                  <a:lnTo>
                    <a:pt x="32880" y="57150"/>
                  </a:lnTo>
                  <a:lnTo>
                    <a:pt x="33566" y="58420"/>
                  </a:lnTo>
                  <a:lnTo>
                    <a:pt x="32791" y="58420"/>
                  </a:lnTo>
                  <a:lnTo>
                    <a:pt x="32791" y="60960"/>
                  </a:lnTo>
                  <a:lnTo>
                    <a:pt x="31305" y="62230"/>
                  </a:lnTo>
                  <a:lnTo>
                    <a:pt x="27825" y="60960"/>
                  </a:lnTo>
                  <a:lnTo>
                    <a:pt x="29616" y="59690"/>
                  </a:lnTo>
                  <a:lnTo>
                    <a:pt x="30988" y="58712"/>
                  </a:lnTo>
                  <a:lnTo>
                    <a:pt x="32791" y="60960"/>
                  </a:lnTo>
                  <a:lnTo>
                    <a:pt x="32791" y="58420"/>
                  </a:lnTo>
                  <a:lnTo>
                    <a:pt x="31394" y="58420"/>
                  </a:lnTo>
                  <a:lnTo>
                    <a:pt x="30746" y="58420"/>
                  </a:lnTo>
                  <a:lnTo>
                    <a:pt x="30886" y="58597"/>
                  </a:lnTo>
                  <a:lnTo>
                    <a:pt x="27711" y="59690"/>
                  </a:lnTo>
                  <a:lnTo>
                    <a:pt x="29819" y="57150"/>
                  </a:lnTo>
                  <a:lnTo>
                    <a:pt x="23901" y="57150"/>
                  </a:lnTo>
                  <a:lnTo>
                    <a:pt x="30340" y="55943"/>
                  </a:lnTo>
                  <a:lnTo>
                    <a:pt x="30632" y="57746"/>
                  </a:lnTo>
                  <a:lnTo>
                    <a:pt x="32867" y="55880"/>
                  </a:lnTo>
                  <a:lnTo>
                    <a:pt x="30683" y="55880"/>
                  </a:lnTo>
                  <a:lnTo>
                    <a:pt x="30327" y="55880"/>
                  </a:lnTo>
                  <a:lnTo>
                    <a:pt x="24460" y="55880"/>
                  </a:lnTo>
                  <a:lnTo>
                    <a:pt x="22377" y="58420"/>
                  </a:lnTo>
                  <a:lnTo>
                    <a:pt x="24917" y="59690"/>
                  </a:lnTo>
                  <a:lnTo>
                    <a:pt x="23012" y="62230"/>
                  </a:lnTo>
                  <a:lnTo>
                    <a:pt x="24676" y="63500"/>
                  </a:lnTo>
                  <a:lnTo>
                    <a:pt x="25857" y="63500"/>
                  </a:lnTo>
                  <a:lnTo>
                    <a:pt x="27508" y="64770"/>
                  </a:lnTo>
                  <a:lnTo>
                    <a:pt x="29578" y="69850"/>
                  </a:lnTo>
                  <a:lnTo>
                    <a:pt x="17970" y="64770"/>
                  </a:lnTo>
                  <a:lnTo>
                    <a:pt x="21488" y="69850"/>
                  </a:lnTo>
                  <a:lnTo>
                    <a:pt x="23507" y="71120"/>
                  </a:lnTo>
                  <a:lnTo>
                    <a:pt x="27698" y="72390"/>
                  </a:lnTo>
                  <a:lnTo>
                    <a:pt x="24752" y="73660"/>
                  </a:lnTo>
                  <a:lnTo>
                    <a:pt x="21132" y="72390"/>
                  </a:lnTo>
                  <a:lnTo>
                    <a:pt x="19862" y="74930"/>
                  </a:lnTo>
                  <a:lnTo>
                    <a:pt x="21450" y="74930"/>
                  </a:lnTo>
                  <a:lnTo>
                    <a:pt x="17792" y="76200"/>
                  </a:lnTo>
                  <a:lnTo>
                    <a:pt x="22440" y="77292"/>
                  </a:lnTo>
                  <a:lnTo>
                    <a:pt x="21247" y="76200"/>
                  </a:lnTo>
                  <a:lnTo>
                    <a:pt x="22059" y="74930"/>
                  </a:lnTo>
                  <a:lnTo>
                    <a:pt x="26123" y="74930"/>
                  </a:lnTo>
                  <a:lnTo>
                    <a:pt x="22783" y="77368"/>
                  </a:lnTo>
                  <a:lnTo>
                    <a:pt x="23228" y="77470"/>
                  </a:lnTo>
                  <a:lnTo>
                    <a:pt x="43688" y="77470"/>
                  </a:lnTo>
                  <a:lnTo>
                    <a:pt x="44272" y="76200"/>
                  </a:lnTo>
                  <a:lnTo>
                    <a:pt x="39560" y="73660"/>
                  </a:lnTo>
                  <a:lnTo>
                    <a:pt x="39128" y="72390"/>
                  </a:lnTo>
                  <a:lnTo>
                    <a:pt x="42240" y="72390"/>
                  </a:lnTo>
                  <a:lnTo>
                    <a:pt x="44030" y="69850"/>
                  </a:lnTo>
                  <a:lnTo>
                    <a:pt x="43535" y="69672"/>
                  </a:lnTo>
                  <a:lnTo>
                    <a:pt x="43510" y="69850"/>
                  </a:lnTo>
                  <a:lnTo>
                    <a:pt x="43472" y="69646"/>
                  </a:lnTo>
                  <a:lnTo>
                    <a:pt x="40500" y="68580"/>
                  </a:lnTo>
                  <a:lnTo>
                    <a:pt x="42786" y="66040"/>
                  </a:lnTo>
                  <a:lnTo>
                    <a:pt x="43472" y="69646"/>
                  </a:lnTo>
                  <a:lnTo>
                    <a:pt x="43789" y="67310"/>
                  </a:lnTo>
                  <a:lnTo>
                    <a:pt x="44780" y="68580"/>
                  </a:lnTo>
                  <a:lnTo>
                    <a:pt x="45593" y="67310"/>
                  </a:lnTo>
                  <a:lnTo>
                    <a:pt x="46393" y="66040"/>
                  </a:lnTo>
                  <a:lnTo>
                    <a:pt x="47205" y="64770"/>
                  </a:lnTo>
                  <a:lnTo>
                    <a:pt x="46278" y="62230"/>
                  </a:lnTo>
                  <a:lnTo>
                    <a:pt x="45808" y="60960"/>
                  </a:lnTo>
                  <a:lnTo>
                    <a:pt x="44780" y="55880"/>
                  </a:lnTo>
                  <a:lnTo>
                    <a:pt x="48310" y="53340"/>
                  </a:lnTo>
                  <a:lnTo>
                    <a:pt x="46786" y="53340"/>
                  </a:lnTo>
                  <a:lnTo>
                    <a:pt x="49822" y="48260"/>
                  </a:lnTo>
                  <a:lnTo>
                    <a:pt x="50965" y="44450"/>
                  </a:lnTo>
                  <a:lnTo>
                    <a:pt x="51358" y="43180"/>
                  </a:lnTo>
                  <a:lnTo>
                    <a:pt x="53301" y="38100"/>
                  </a:lnTo>
                  <a:lnTo>
                    <a:pt x="54724" y="36830"/>
                  </a:lnTo>
                  <a:lnTo>
                    <a:pt x="56146" y="35560"/>
                  </a:lnTo>
                  <a:lnTo>
                    <a:pt x="57581" y="34290"/>
                  </a:lnTo>
                  <a:lnTo>
                    <a:pt x="59486" y="33020"/>
                  </a:lnTo>
                  <a:lnTo>
                    <a:pt x="57353" y="31750"/>
                  </a:lnTo>
                  <a:lnTo>
                    <a:pt x="56222" y="29210"/>
                  </a:lnTo>
                  <a:lnTo>
                    <a:pt x="59245" y="30480"/>
                  </a:lnTo>
                  <a:lnTo>
                    <a:pt x="58483" y="29210"/>
                  </a:lnTo>
                  <a:lnTo>
                    <a:pt x="56934" y="26670"/>
                  </a:lnTo>
                  <a:lnTo>
                    <a:pt x="55880" y="22860"/>
                  </a:lnTo>
                  <a:lnTo>
                    <a:pt x="66192" y="25400"/>
                  </a:lnTo>
                  <a:lnTo>
                    <a:pt x="64719" y="22860"/>
                  </a:lnTo>
                  <a:lnTo>
                    <a:pt x="63982" y="21590"/>
                  </a:lnTo>
                  <a:lnTo>
                    <a:pt x="63246" y="20320"/>
                  </a:lnTo>
                  <a:lnTo>
                    <a:pt x="61214" y="20320"/>
                  </a:lnTo>
                  <a:lnTo>
                    <a:pt x="62026" y="19050"/>
                  </a:lnTo>
                  <a:lnTo>
                    <a:pt x="62191" y="16510"/>
                  </a:lnTo>
                  <a:lnTo>
                    <a:pt x="63919" y="19050"/>
                  </a:lnTo>
                  <a:lnTo>
                    <a:pt x="62598" y="16510"/>
                  </a:lnTo>
                  <a:lnTo>
                    <a:pt x="63690" y="17780"/>
                  </a:lnTo>
                  <a:lnTo>
                    <a:pt x="64820" y="19050"/>
                  </a:lnTo>
                  <a:lnTo>
                    <a:pt x="64757" y="17780"/>
                  </a:lnTo>
                  <a:lnTo>
                    <a:pt x="64985" y="16510"/>
                  </a:lnTo>
                  <a:lnTo>
                    <a:pt x="65443" y="15240"/>
                  </a:lnTo>
                  <a:lnTo>
                    <a:pt x="66421" y="15786"/>
                  </a:lnTo>
                  <a:close/>
                </a:path>
                <a:path w="146685" h="503554">
                  <a:moveTo>
                    <a:pt x="67119" y="159880"/>
                  </a:moveTo>
                  <a:lnTo>
                    <a:pt x="66598" y="159359"/>
                  </a:lnTo>
                  <a:lnTo>
                    <a:pt x="63715" y="158610"/>
                  </a:lnTo>
                  <a:lnTo>
                    <a:pt x="67119" y="159880"/>
                  </a:lnTo>
                  <a:close/>
                </a:path>
                <a:path w="146685" h="503554">
                  <a:moveTo>
                    <a:pt x="67449" y="364312"/>
                  </a:moveTo>
                  <a:lnTo>
                    <a:pt x="67208" y="364312"/>
                  </a:lnTo>
                  <a:lnTo>
                    <a:pt x="67017" y="364299"/>
                  </a:lnTo>
                  <a:lnTo>
                    <a:pt x="66662" y="364363"/>
                  </a:lnTo>
                  <a:lnTo>
                    <a:pt x="65735" y="365747"/>
                  </a:lnTo>
                  <a:lnTo>
                    <a:pt x="66662" y="365188"/>
                  </a:lnTo>
                  <a:lnTo>
                    <a:pt x="67144" y="364718"/>
                  </a:lnTo>
                  <a:lnTo>
                    <a:pt x="67449" y="364312"/>
                  </a:lnTo>
                  <a:close/>
                </a:path>
                <a:path w="146685" h="503554">
                  <a:moveTo>
                    <a:pt x="68033" y="18161"/>
                  </a:moveTo>
                  <a:lnTo>
                    <a:pt x="67805" y="17780"/>
                  </a:lnTo>
                  <a:lnTo>
                    <a:pt x="67970" y="17780"/>
                  </a:lnTo>
                  <a:lnTo>
                    <a:pt x="67716" y="16510"/>
                  </a:lnTo>
                  <a:lnTo>
                    <a:pt x="66421" y="15786"/>
                  </a:lnTo>
                  <a:lnTo>
                    <a:pt x="67564" y="17780"/>
                  </a:lnTo>
                  <a:lnTo>
                    <a:pt x="68033" y="18161"/>
                  </a:lnTo>
                  <a:close/>
                </a:path>
                <a:path w="146685" h="503554">
                  <a:moveTo>
                    <a:pt x="68478" y="20320"/>
                  </a:moveTo>
                  <a:close/>
                </a:path>
                <a:path w="146685" h="503554">
                  <a:moveTo>
                    <a:pt x="68707" y="19050"/>
                  </a:moveTo>
                  <a:lnTo>
                    <a:pt x="68440" y="17780"/>
                  </a:lnTo>
                  <a:lnTo>
                    <a:pt x="67970" y="17780"/>
                  </a:lnTo>
                  <a:lnTo>
                    <a:pt x="68033" y="18161"/>
                  </a:lnTo>
                  <a:lnTo>
                    <a:pt x="68465" y="20269"/>
                  </a:lnTo>
                  <a:lnTo>
                    <a:pt x="68707" y="19050"/>
                  </a:lnTo>
                  <a:close/>
                </a:path>
                <a:path w="146685" h="503554">
                  <a:moveTo>
                    <a:pt x="69329" y="142646"/>
                  </a:moveTo>
                  <a:lnTo>
                    <a:pt x="69075" y="142481"/>
                  </a:lnTo>
                  <a:lnTo>
                    <a:pt x="68884" y="142392"/>
                  </a:lnTo>
                  <a:lnTo>
                    <a:pt x="69037" y="142544"/>
                  </a:lnTo>
                  <a:lnTo>
                    <a:pt x="69164" y="142582"/>
                  </a:lnTo>
                  <a:lnTo>
                    <a:pt x="69329" y="142646"/>
                  </a:lnTo>
                  <a:close/>
                </a:path>
                <a:path w="146685" h="503554">
                  <a:moveTo>
                    <a:pt x="70319" y="21590"/>
                  </a:moveTo>
                  <a:lnTo>
                    <a:pt x="68795" y="20320"/>
                  </a:lnTo>
                  <a:lnTo>
                    <a:pt x="68478" y="20320"/>
                  </a:lnTo>
                  <a:lnTo>
                    <a:pt x="69900" y="21590"/>
                  </a:lnTo>
                  <a:lnTo>
                    <a:pt x="70319" y="21590"/>
                  </a:lnTo>
                  <a:close/>
                </a:path>
                <a:path w="146685" h="503554">
                  <a:moveTo>
                    <a:pt x="70599" y="143738"/>
                  </a:moveTo>
                  <a:lnTo>
                    <a:pt x="70307" y="143370"/>
                  </a:lnTo>
                  <a:lnTo>
                    <a:pt x="69342" y="143370"/>
                  </a:lnTo>
                  <a:lnTo>
                    <a:pt x="70599" y="143738"/>
                  </a:lnTo>
                  <a:close/>
                </a:path>
                <a:path w="146685" h="503554">
                  <a:moveTo>
                    <a:pt x="72783" y="139560"/>
                  </a:moveTo>
                  <a:lnTo>
                    <a:pt x="71615" y="138290"/>
                  </a:lnTo>
                  <a:lnTo>
                    <a:pt x="72021" y="139560"/>
                  </a:lnTo>
                  <a:lnTo>
                    <a:pt x="72783" y="139560"/>
                  </a:lnTo>
                  <a:close/>
                </a:path>
                <a:path w="146685" h="503554">
                  <a:moveTo>
                    <a:pt x="73253" y="402183"/>
                  </a:moveTo>
                  <a:lnTo>
                    <a:pt x="73164" y="401624"/>
                  </a:lnTo>
                  <a:lnTo>
                    <a:pt x="73139" y="400951"/>
                  </a:lnTo>
                  <a:lnTo>
                    <a:pt x="72491" y="400697"/>
                  </a:lnTo>
                  <a:lnTo>
                    <a:pt x="72275" y="401535"/>
                  </a:lnTo>
                  <a:lnTo>
                    <a:pt x="72656" y="401942"/>
                  </a:lnTo>
                  <a:lnTo>
                    <a:pt x="73253" y="402183"/>
                  </a:lnTo>
                  <a:close/>
                </a:path>
                <a:path w="146685" h="503554">
                  <a:moveTo>
                    <a:pt x="74625" y="137452"/>
                  </a:moveTo>
                  <a:lnTo>
                    <a:pt x="74002" y="137020"/>
                  </a:lnTo>
                  <a:lnTo>
                    <a:pt x="72517" y="135750"/>
                  </a:lnTo>
                  <a:lnTo>
                    <a:pt x="71183" y="137020"/>
                  </a:lnTo>
                  <a:lnTo>
                    <a:pt x="72999" y="138290"/>
                  </a:lnTo>
                  <a:lnTo>
                    <a:pt x="74625" y="137452"/>
                  </a:lnTo>
                  <a:close/>
                </a:path>
                <a:path w="146685" h="503554">
                  <a:moveTo>
                    <a:pt x="75018" y="402526"/>
                  </a:moveTo>
                  <a:lnTo>
                    <a:pt x="74371" y="402450"/>
                  </a:lnTo>
                  <a:lnTo>
                    <a:pt x="73723" y="402361"/>
                  </a:lnTo>
                  <a:lnTo>
                    <a:pt x="73253" y="402183"/>
                  </a:lnTo>
                  <a:lnTo>
                    <a:pt x="73355" y="402844"/>
                  </a:lnTo>
                  <a:lnTo>
                    <a:pt x="73545" y="403301"/>
                  </a:lnTo>
                  <a:lnTo>
                    <a:pt x="75018" y="402526"/>
                  </a:lnTo>
                  <a:close/>
                </a:path>
                <a:path w="146685" h="503554">
                  <a:moveTo>
                    <a:pt x="75857" y="138290"/>
                  </a:moveTo>
                  <a:lnTo>
                    <a:pt x="74866" y="137325"/>
                  </a:lnTo>
                  <a:lnTo>
                    <a:pt x="74625" y="137452"/>
                  </a:lnTo>
                  <a:lnTo>
                    <a:pt x="75857" y="138290"/>
                  </a:lnTo>
                  <a:close/>
                </a:path>
                <a:path w="146685" h="503554">
                  <a:moveTo>
                    <a:pt x="76022" y="213220"/>
                  </a:moveTo>
                  <a:lnTo>
                    <a:pt x="75590" y="212940"/>
                  </a:lnTo>
                  <a:lnTo>
                    <a:pt x="75222" y="213220"/>
                  </a:lnTo>
                  <a:lnTo>
                    <a:pt x="76022" y="213220"/>
                  </a:lnTo>
                  <a:close/>
                </a:path>
                <a:path w="146685" h="503554">
                  <a:moveTo>
                    <a:pt x="76606" y="406400"/>
                  </a:moveTo>
                  <a:lnTo>
                    <a:pt x="73964" y="406400"/>
                  </a:lnTo>
                  <a:lnTo>
                    <a:pt x="73342" y="407670"/>
                  </a:lnTo>
                  <a:lnTo>
                    <a:pt x="76606" y="406400"/>
                  </a:lnTo>
                  <a:close/>
                </a:path>
                <a:path w="146685" h="503554">
                  <a:moveTo>
                    <a:pt x="76873" y="211950"/>
                  </a:moveTo>
                  <a:lnTo>
                    <a:pt x="76085" y="211950"/>
                  </a:lnTo>
                  <a:lnTo>
                    <a:pt x="74079" y="211950"/>
                  </a:lnTo>
                  <a:lnTo>
                    <a:pt x="75590" y="212940"/>
                  </a:lnTo>
                  <a:lnTo>
                    <a:pt x="76873" y="211950"/>
                  </a:lnTo>
                  <a:close/>
                </a:path>
                <a:path w="146685" h="503554">
                  <a:moveTo>
                    <a:pt x="77635" y="411035"/>
                  </a:moveTo>
                  <a:lnTo>
                    <a:pt x="76695" y="411480"/>
                  </a:lnTo>
                  <a:lnTo>
                    <a:pt x="77000" y="411480"/>
                  </a:lnTo>
                  <a:lnTo>
                    <a:pt x="77635" y="411035"/>
                  </a:lnTo>
                  <a:close/>
                </a:path>
                <a:path w="146685" h="503554">
                  <a:moveTo>
                    <a:pt x="78079" y="307009"/>
                  </a:moveTo>
                  <a:lnTo>
                    <a:pt x="77825" y="306933"/>
                  </a:lnTo>
                  <a:lnTo>
                    <a:pt x="77901" y="307111"/>
                  </a:lnTo>
                  <a:lnTo>
                    <a:pt x="78079" y="307009"/>
                  </a:lnTo>
                  <a:close/>
                </a:path>
                <a:path w="146685" h="503554">
                  <a:moveTo>
                    <a:pt x="80264" y="185280"/>
                  </a:moveTo>
                  <a:lnTo>
                    <a:pt x="79679" y="185280"/>
                  </a:lnTo>
                  <a:lnTo>
                    <a:pt x="80200" y="185839"/>
                  </a:lnTo>
                  <a:lnTo>
                    <a:pt x="80264" y="185280"/>
                  </a:lnTo>
                  <a:close/>
                </a:path>
                <a:path w="146685" h="503554">
                  <a:moveTo>
                    <a:pt x="80365" y="305701"/>
                  </a:moveTo>
                  <a:lnTo>
                    <a:pt x="78079" y="307009"/>
                  </a:lnTo>
                  <a:lnTo>
                    <a:pt x="78841" y="307238"/>
                  </a:lnTo>
                  <a:lnTo>
                    <a:pt x="80365" y="305701"/>
                  </a:lnTo>
                  <a:close/>
                </a:path>
                <a:path w="146685" h="503554">
                  <a:moveTo>
                    <a:pt x="80860" y="186550"/>
                  </a:moveTo>
                  <a:lnTo>
                    <a:pt x="80200" y="185839"/>
                  </a:lnTo>
                  <a:lnTo>
                    <a:pt x="80111" y="186550"/>
                  </a:lnTo>
                  <a:lnTo>
                    <a:pt x="80860" y="186550"/>
                  </a:lnTo>
                  <a:close/>
                </a:path>
                <a:path w="146685" h="503554">
                  <a:moveTo>
                    <a:pt x="80937" y="182740"/>
                  </a:moveTo>
                  <a:lnTo>
                    <a:pt x="80391" y="182562"/>
                  </a:lnTo>
                  <a:lnTo>
                    <a:pt x="80479" y="183667"/>
                  </a:lnTo>
                  <a:lnTo>
                    <a:pt x="80937" y="182740"/>
                  </a:lnTo>
                  <a:close/>
                </a:path>
                <a:path w="146685" h="503554">
                  <a:moveTo>
                    <a:pt x="81292" y="327520"/>
                  </a:moveTo>
                  <a:lnTo>
                    <a:pt x="80581" y="324980"/>
                  </a:lnTo>
                  <a:lnTo>
                    <a:pt x="78955" y="324980"/>
                  </a:lnTo>
                  <a:lnTo>
                    <a:pt x="80035" y="326250"/>
                  </a:lnTo>
                  <a:lnTo>
                    <a:pt x="77558" y="326250"/>
                  </a:lnTo>
                  <a:lnTo>
                    <a:pt x="79438" y="327520"/>
                  </a:lnTo>
                  <a:lnTo>
                    <a:pt x="81292" y="327520"/>
                  </a:lnTo>
                  <a:close/>
                </a:path>
                <a:path w="146685" h="503554">
                  <a:moveTo>
                    <a:pt x="81737" y="418299"/>
                  </a:moveTo>
                  <a:lnTo>
                    <a:pt x="80289" y="417385"/>
                  </a:lnTo>
                  <a:lnTo>
                    <a:pt x="79362" y="419112"/>
                  </a:lnTo>
                  <a:lnTo>
                    <a:pt x="81737" y="418299"/>
                  </a:lnTo>
                  <a:close/>
                </a:path>
                <a:path w="146685" h="503554">
                  <a:moveTo>
                    <a:pt x="83972" y="204330"/>
                  </a:moveTo>
                  <a:lnTo>
                    <a:pt x="82156" y="203060"/>
                  </a:lnTo>
                  <a:lnTo>
                    <a:pt x="78130" y="200520"/>
                  </a:lnTo>
                  <a:lnTo>
                    <a:pt x="79616" y="199250"/>
                  </a:lnTo>
                  <a:lnTo>
                    <a:pt x="80568" y="199250"/>
                  </a:lnTo>
                  <a:lnTo>
                    <a:pt x="80835" y="200520"/>
                  </a:lnTo>
                  <a:lnTo>
                    <a:pt x="81153" y="199250"/>
                  </a:lnTo>
                  <a:lnTo>
                    <a:pt x="81432" y="197980"/>
                  </a:lnTo>
                  <a:lnTo>
                    <a:pt x="81356" y="196710"/>
                  </a:lnTo>
                  <a:lnTo>
                    <a:pt x="82067" y="196710"/>
                  </a:lnTo>
                  <a:lnTo>
                    <a:pt x="82423" y="197980"/>
                  </a:lnTo>
                  <a:lnTo>
                    <a:pt x="83769" y="197980"/>
                  </a:lnTo>
                  <a:lnTo>
                    <a:pt x="83007" y="196710"/>
                  </a:lnTo>
                  <a:lnTo>
                    <a:pt x="83235" y="196710"/>
                  </a:lnTo>
                  <a:lnTo>
                    <a:pt x="80327" y="195440"/>
                  </a:lnTo>
                  <a:lnTo>
                    <a:pt x="78765" y="195440"/>
                  </a:lnTo>
                  <a:lnTo>
                    <a:pt x="78600" y="195287"/>
                  </a:lnTo>
                  <a:lnTo>
                    <a:pt x="78320" y="195249"/>
                  </a:lnTo>
                  <a:lnTo>
                    <a:pt x="78092" y="195287"/>
                  </a:lnTo>
                  <a:lnTo>
                    <a:pt x="77901" y="195338"/>
                  </a:lnTo>
                  <a:lnTo>
                    <a:pt x="78765" y="195656"/>
                  </a:lnTo>
                  <a:lnTo>
                    <a:pt x="78841" y="196710"/>
                  </a:lnTo>
                  <a:lnTo>
                    <a:pt x="78663" y="197980"/>
                  </a:lnTo>
                  <a:lnTo>
                    <a:pt x="78066" y="197434"/>
                  </a:lnTo>
                  <a:lnTo>
                    <a:pt x="78066" y="200520"/>
                  </a:lnTo>
                  <a:lnTo>
                    <a:pt x="77711" y="203060"/>
                  </a:lnTo>
                  <a:lnTo>
                    <a:pt x="77444" y="203911"/>
                  </a:lnTo>
                  <a:lnTo>
                    <a:pt x="73253" y="201790"/>
                  </a:lnTo>
                  <a:lnTo>
                    <a:pt x="76314" y="200520"/>
                  </a:lnTo>
                  <a:lnTo>
                    <a:pt x="77279" y="201790"/>
                  </a:lnTo>
                  <a:lnTo>
                    <a:pt x="77774" y="201790"/>
                  </a:lnTo>
                  <a:lnTo>
                    <a:pt x="78066" y="200520"/>
                  </a:lnTo>
                  <a:lnTo>
                    <a:pt x="78066" y="197434"/>
                  </a:lnTo>
                  <a:lnTo>
                    <a:pt x="77292" y="196710"/>
                  </a:lnTo>
                  <a:lnTo>
                    <a:pt x="76149" y="196710"/>
                  </a:lnTo>
                  <a:lnTo>
                    <a:pt x="77889" y="195440"/>
                  </a:lnTo>
                  <a:lnTo>
                    <a:pt x="73380" y="194170"/>
                  </a:lnTo>
                  <a:lnTo>
                    <a:pt x="77597" y="194170"/>
                  </a:lnTo>
                  <a:lnTo>
                    <a:pt x="80098" y="192900"/>
                  </a:lnTo>
                  <a:lnTo>
                    <a:pt x="82626" y="192900"/>
                  </a:lnTo>
                  <a:lnTo>
                    <a:pt x="81356" y="190360"/>
                  </a:lnTo>
                  <a:lnTo>
                    <a:pt x="62141" y="190360"/>
                  </a:lnTo>
                  <a:lnTo>
                    <a:pt x="62141" y="199250"/>
                  </a:lnTo>
                  <a:lnTo>
                    <a:pt x="61214" y="200520"/>
                  </a:lnTo>
                  <a:lnTo>
                    <a:pt x="61391" y="199250"/>
                  </a:lnTo>
                  <a:lnTo>
                    <a:pt x="62141" y="199250"/>
                  </a:lnTo>
                  <a:lnTo>
                    <a:pt x="62141" y="190360"/>
                  </a:lnTo>
                  <a:lnTo>
                    <a:pt x="61836" y="190360"/>
                  </a:lnTo>
                  <a:lnTo>
                    <a:pt x="58356" y="190360"/>
                  </a:lnTo>
                  <a:lnTo>
                    <a:pt x="58432" y="191630"/>
                  </a:lnTo>
                  <a:lnTo>
                    <a:pt x="60528" y="194170"/>
                  </a:lnTo>
                  <a:lnTo>
                    <a:pt x="60731" y="196710"/>
                  </a:lnTo>
                  <a:lnTo>
                    <a:pt x="57505" y="196710"/>
                  </a:lnTo>
                  <a:lnTo>
                    <a:pt x="58648" y="199250"/>
                  </a:lnTo>
                  <a:lnTo>
                    <a:pt x="53543" y="205600"/>
                  </a:lnTo>
                  <a:lnTo>
                    <a:pt x="56451" y="206870"/>
                  </a:lnTo>
                  <a:lnTo>
                    <a:pt x="57518" y="208140"/>
                  </a:lnTo>
                  <a:lnTo>
                    <a:pt x="57658" y="209410"/>
                  </a:lnTo>
                  <a:lnTo>
                    <a:pt x="55664" y="208140"/>
                  </a:lnTo>
                  <a:lnTo>
                    <a:pt x="54800" y="208140"/>
                  </a:lnTo>
                  <a:lnTo>
                    <a:pt x="57137" y="210680"/>
                  </a:lnTo>
                  <a:lnTo>
                    <a:pt x="59690" y="214490"/>
                  </a:lnTo>
                  <a:lnTo>
                    <a:pt x="57924" y="215760"/>
                  </a:lnTo>
                  <a:lnTo>
                    <a:pt x="79095" y="215760"/>
                  </a:lnTo>
                  <a:lnTo>
                    <a:pt x="75514" y="214490"/>
                  </a:lnTo>
                  <a:lnTo>
                    <a:pt x="74510" y="214490"/>
                  </a:lnTo>
                  <a:lnTo>
                    <a:pt x="73660" y="213220"/>
                  </a:lnTo>
                  <a:lnTo>
                    <a:pt x="74079" y="211950"/>
                  </a:lnTo>
                  <a:lnTo>
                    <a:pt x="72593" y="211950"/>
                  </a:lnTo>
                  <a:lnTo>
                    <a:pt x="74307" y="210680"/>
                  </a:lnTo>
                  <a:lnTo>
                    <a:pt x="76085" y="211950"/>
                  </a:lnTo>
                  <a:lnTo>
                    <a:pt x="76454" y="210680"/>
                  </a:lnTo>
                  <a:lnTo>
                    <a:pt x="75438" y="210680"/>
                  </a:lnTo>
                  <a:lnTo>
                    <a:pt x="73367" y="209410"/>
                  </a:lnTo>
                  <a:lnTo>
                    <a:pt x="72301" y="208140"/>
                  </a:lnTo>
                  <a:lnTo>
                    <a:pt x="74371" y="206870"/>
                  </a:lnTo>
                  <a:lnTo>
                    <a:pt x="75438" y="206870"/>
                  </a:lnTo>
                  <a:lnTo>
                    <a:pt x="73380" y="205600"/>
                  </a:lnTo>
                  <a:lnTo>
                    <a:pt x="76085" y="205600"/>
                  </a:lnTo>
                  <a:lnTo>
                    <a:pt x="78282" y="204330"/>
                  </a:lnTo>
                  <a:lnTo>
                    <a:pt x="79781" y="204330"/>
                  </a:lnTo>
                  <a:lnTo>
                    <a:pt x="80479" y="203060"/>
                  </a:lnTo>
                  <a:lnTo>
                    <a:pt x="83972" y="204330"/>
                  </a:lnTo>
                  <a:close/>
                </a:path>
                <a:path w="146685" h="503554">
                  <a:moveTo>
                    <a:pt x="84594" y="302120"/>
                  </a:moveTo>
                  <a:lnTo>
                    <a:pt x="82359" y="303390"/>
                  </a:lnTo>
                  <a:lnTo>
                    <a:pt x="83058" y="303390"/>
                  </a:lnTo>
                  <a:lnTo>
                    <a:pt x="84594" y="302120"/>
                  </a:lnTo>
                  <a:close/>
                </a:path>
                <a:path w="146685" h="503554">
                  <a:moveTo>
                    <a:pt x="85280" y="336410"/>
                  </a:moveTo>
                  <a:lnTo>
                    <a:pt x="81356" y="336410"/>
                  </a:lnTo>
                  <a:lnTo>
                    <a:pt x="81775" y="337680"/>
                  </a:lnTo>
                  <a:lnTo>
                    <a:pt x="85280" y="336410"/>
                  </a:lnTo>
                  <a:close/>
                </a:path>
                <a:path w="146685" h="503554">
                  <a:moveTo>
                    <a:pt x="87172" y="356209"/>
                  </a:moveTo>
                  <a:lnTo>
                    <a:pt x="86969" y="356336"/>
                  </a:lnTo>
                  <a:lnTo>
                    <a:pt x="86652" y="356539"/>
                  </a:lnTo>
                  <a:lnTo>
                    <a:pt x="86880" y="356781"/>
                  </a:lnTo>
                  <a:lnTo>
                    <a:pt x="87172" y="356209"/>
                  </a:lnTo>
                  <a:close/>
                </a:path>
                <a:path w="146685" h="503554">
                  <a:moveTo>
                    <a:pt x="88392" y="135572"/>
                  </a:moveTo>
                  <a:lnTo>
                    <a:pt x="86766" y="134734"/>
                  </a:lnTo>
                  <a:lnTo>
                    <a:pt x="86868" y="134950"/>
                  </a:lnTo>
                  <a:lnTo>
                    <a:pt x="88392" y="135572"/>
                  </a:lnTo>
                  <a:close/>
                </a:path>
                <a:path w="146685" h="503554">
                  <a:moveTo>
                    <a:pt x="89039" y="144640"/>
                  </a:moveTo>
                  <a:lnTo>
                    <a:pt x="87769" y="143929"/>
                  </a:lnTo>
                  <a:lnTo>
                    <a:pt x="88696" y="144640"/>
                  </a:lnTo>
                  <a:lnTo>
                    <a:pt x="89039" y="144640"/>
                  </a:lnTo>
                  <a:close/>
                </a:path>
                <a:path w="146685" h="503554">
                  <a:moveTo>
                    <a:pt x="90030" y="349110"/>
                  </a:moveTo>
                  <a:lnTo>
                    <a:pt x="83413" y="349110"/>
                  </a:lnTo>
                  <a:lnTo>
                    <a:pt x="82473" y="351650"/>
                  </a:lnTo>
                  <a:lnTo>
                    <a:pt x="83527" y="351650"/>
                  </a:lnTo>
                  <a:lnTo>
                    <a:pt x="90030" y="349110"/>
                  </a:lnTo>
                  <a:close/>
                </a:path>
                <a:path w="146685" h="503554">
                  <a:moveTo>
                    <a:pt x="90131" y="364807"/>
                  </a:moveTo>
                  <a:lnTo>
                    <a:pt x="89916" y="364921"/>
                  </a:lnTo>
                  <a:lnTo>
                    <a:pt x="89776" y="365213"/>
                  </a:lnTo>
                  <a:lnTo>
                    <a:pt x="90131" y="364807"/>
                  </a:lnTo>
                  <a:close/>
                </a:path>
                <a:path w="146685" h="503554">
                  <a:moveTo>
                    <a:pt x="90284" y="364731"/>
                  </a:moveTo>
                  <a:lnTo>
                    <a:pt x="89801" y="364540"/>
                  </a:lnTo>
                  <a:lnTo>
                    <a:pt x="89484" y="364744"/>
                  </a:lnTo>
                  <a:lnTo>
                    <a:pt x="89916" y="364731"/>
                  </a:lnTo>
                  <a:lnTo>
                    <a:pt x="90131" y="364807"/>
                  </a:lnTo>
                  <a:lnTo>
                    <a:pt x="90284" y="364731"/>
                  </a:lnTo>
                  <a:close/>
                </a:path>
                <a:path w="146685" h="503554">
                  <a:moveTo>
                    <a:pt x="92392" y="366890"/>
                  </a:moveTo>
                  <a:lnTo>
                    <a:pt x="90474" y="366890"/>
                  </a:lnTo>
                  <a:lnTo>
                    <a:pt x="92240" y="368058"/>
                  </a:lnTo>
                  <a:lnTo>
                    <a:pt x="92392" y="366890"/>
                  </a:lnTo>
                  <a:close/>
                </a:path>
                <a:path w="146685" h="503554">
                  <a:moveTo>
                    <a:pt x="92405" y="368160"/>
                  </a:moveTo>
                  <a:lnTo>
                    <a:pt x="92240" y="368058"/>
                  </a:lnTo>
                  <a:lnTo>
                    <a:pt x="92405" y="368160"/>
                  </a:lnTo>
                  <a:close/>
                </a:path>
                <a:path w="146685" h="503554">
                  <a:moveTo>
                    <a:pt x="95046" y="140830"/>
                  </a:moveTo>
                  <a:lnTo>
                    <a:pt x="94742" y="139560"/>
                  </a:lnTo>
                  <a:lnTo>
                    <a:pt x="91376" y="137020"/>
                  </a:lnTo>
                  <a:lnTo>
                    <a:pt x="87388" y="137020"/>
                  </a:lnTo>
                  <a:lnTo>
                    <a:pt x="86855" y="135750"/>
                  </a:lnTo>
                  <a:lnTo>
                    <a:pt x="84607" y="134480"/>
                  </a:lnTo>
                  <a:lnTo>
                    <a:pt x="82346" y="133210"/>
                  </a:lnTo>
                  <a:lnTo>
                    <a:pt x="77889" y="131940"/>
                  </a:lnTo>
                  <a:lnTo>
                    <a:pt x="73964" y="131940"/>
                  </a:lnTo>
                  <a:lnTo>
                    <a:pt x="76276" y="134480"/>
                  </a:lnTo>
                  <a:lnTo>
                    <a:pt x="73888" y="134480"/>
                  </a:lnTo>
                  <a:lnTo>
                    <a:pt x="74168" y="133210"/>
                  </a:lnTo>
                  <a:lnTo>
                    <a:pt x="71831" y="133210"/>
                  </a:lnTo>
                  <a:lnTo>
                    <a:pt x="73533" y="134480"/>
                  </a:lnTo>
                  <a:lnTo>
                    <a:pt x="74625" y="135750"/>
                  </a:lnTo>
                  <a:lnTo>
                    <a:pt x="73418" y="134480"/>
                  </a:lnTo>
                  <a:lnTo>
                    <a:pt x="71970" y="134480"/>
                  </a:lnTo>
                  <a:lnTo>
                    <a:pt x="74866" y="137325"/>
                  </a:lnTo>
                  <a:lnTo>
                    <a:pt x="75438" y="137020"/>
                  </a:lnTo>
                  <a:lnTo>
                    <a:pt x="76403" y="139560"/>
                  </a:lnTo>
                  <a:lnTo>
                    <a:pt x="74066" y="139560"/>
                  </a:lnTo>
                  <a:lnTo>
                    <a:pt x="72428" y="138290"/>
                  </a:lnTo>
                  <a:lnTo>
                    <a:pt x="73939" y="139560"/>
                  </a:lnTo>
                  <a:lnTo>
                    <a:pt x="72783" y="139560"/>
                  </a:lnTo>
                  <a:lnTo>
                    <a:pt x="71539" y="140830"/>
                  </a:lnTo>
                  <a:lnTo>
                    <a:pt x="73863" y="142100"/>
                  </a:lnTo>
                  <a:lnTo>
                    <a:pt x="71031" y="142100"/>
                  </a:lnTo>
                  <a:lnTo>
                    <a:pt x="73698" y="144640"/>
                  </a:lnTo>
                  <a:lnTo>
                    <a:pt x="70599" y="143738"/>
                  </a:lnTo>
                  <a:lnTo>
                    <a:pt x="72339" y="145910"/>
                  </a:lnTo>
                  <a:lnTo>
                    <a:pt x="67449" y="143370"/>
                  </a:lnTo>
                  <a:lnTo>
                    <a:pt x="71120" y="148450"/>
                  </a:lnTo>
                  <a:lnTo>
                    <a:pt x="65582" y="147180"/>
                  </a:lnTo>
                  <a:lnTo>
                    <a:pt x="70002" y="149720"/>
                  </a:lnTo>
                  <a:lnTo>
                    <a:pt x="66548" y="150990"/>
                  </a:lnTo>
                  <a:lnTo>
                    <a:pt x="67589" y="152260"/>
                  </a:lnTo>
                  <a:lnTo>
                    <a:pt x="67868" y="152260"/>
                  </a:lnTo>
                  <a:lnTo>
                    <a:pt x="67767" y="152463"/>
                  </a:lnTo>
                  <a:lnTo>
                    <a:pt x="67183" y="153530"/>
                  </a:lnTo>
                  <a:lnTo>
                    <a:pt x="64566" y="153530"/>
                  </a:lnTo>
                  <a:lnTo>
                    <a:pt x="68465" y="154800"/>
                  </a:lnTo>
                  <a:lnTo>
                    <a:pt x="68999" y="157340"/>
                  </a:lnTo>
                  <a:lnTo>
                    <a:pt x="71221" y="158610"/>
                  </a:lnTo>
                  <a:lnTo>
                    <a:pt x="67119" y="158610"/>
                  </a:lnTo>
                  <a:lnTo>
                    <a:pt x="66776" y="156070"/>
                  </a:lnTo>
                  <a:lnTo>
                    <a:pt x="66230" y="156070"/>
                  </a:lnTo>
                  <a:lnTo>
                    <a:pt x="65684" y="158610"/>
                  </a:lnTo>
                  <a:lnTo>
                    <a:pt x="65862" y="158610"/>
                  </a:lnTo>
                  <a:lnTo>
                    <a:pt x="66598" y="159359"/>
                  </a:lnTo>
                  <a:lnTo>
                    <a:pt x="68630" y="159880"/>
                  </a:lnTo>
                  <a:lnTo>
                    <a:pt x="67119" y="159880"/>
                  </a:lnTo>
                  <a:lnTo>
                    <a:pt x="64338" y="159880"/>
                  </a:lnTo>
                  <a:lnTo>
                    <a:pt x="67183" y="161150"/>
                  </a:lnTo>
                  <a:lnTo>
                    <a:pt x="64401" y="162420"/>
                  </a:lnTo>
                  <a:lnTo>
                    <a:pt x="62458" y="161150"/>
                  </a:lnTo>
                  <a:lnTo>
                    <a:pt x="63601" y="162420"/>
                  </a:lnTo>
                  <a:lnTo>
                    <a:pt x="63957" y="162420"/>
                  </a:lnTo>
                  <a:lnTo>
                    <a:pt x="66027" y="163690"/>
                  </a:lnTo>
                  <a:lnTo>
                    <a:pt x="66649" y="164960"/>
                  </a:lnTo>
                  <a:lnTo>
                    <a:pt x="63068" y="163690"/>
                  </a:lnTo>
                  <a:lnTo>
                    <a:pt x="61010" y="163690"/>
                  </a:lnTo>
                  <a:lnTo>
                    <a:pt x="61709" y="164960"/>
                  </a:lnTo>
                  <a:lnTo>
                    <a:pt x="64947" y="166230"/>
                  </a:lnTo>
                  <a:lnTo>
                    <a:pt x="64592" y="167500"/>
                  </a:lnTo>
                  <a:lnTo>
                    <a:pt x="62966" y="167500"/>
                  </a:lnTo>
                  <a:lnTo>
                    <a:pt x="65646" y="168770"/>
                  </a:lnTo>
                  <a:lnTo>
                    <a:pt x="62230" y="170040"/>
                  </a:lnTo>
                  <a:lnTo>
                    <a:pt x="65646" y="172580"/>
                  </a:lnTo>
                  <a:lnTo>
                    <a:pt x="66611" y="172580"/>
                  </a:lnTo>
                  <a:lnTo>
                    <a:pt x="68529" y="173850"/>
                  </a:lnTo>
                  <a:lnTo>
                    <a:pt x="69786" y="173850"/>
                  </a:lnTo>
                  <a:lnTo>
                    <a:pt x="71970" y="175120"/>
                  </a:lnTo>
                  <a:lnTo>
                    <a:pt x="68808" y="175120"/>
                  </a:lnTo>
                  <a:lnTo>
                    <a:pt x="67906" y="173850"/>
                  </a:lnTo>
                  <a:lnTo>
                    <a:pt x="68630" y="175120"/>
                  </a:lnTo>
                  <a:lnTo>
                    <a:pt x="68554" y="177660"/>
                  </a:lnTo>
                  <a:lnTo>
                    <a:pt x="63766" y="177660"/>
                  </a:lnTo>
                  <a:lnTo>
                    <a:pt x="65239" y="176390"/>
                  </a:lnTo>
                  <a:lnTo>
                    <a:pt x="66344" y="175450"/>
                  </a:lnTo>
                  <a:lnTo>
                    <a:pt x="68554" y="177660"/>
                  </a:lnTo>
                  <a:lnTo>
                    <a:pt x="68554" y="175120"/>
                  </a:lnTo>
                  <a:lnTo>
                    <a:pt x="66725" y="175120"/>
                  </a:lnTo>
                  <a:lnTo>
                    <a:pt x="66014" y="175120"/>
                  </a:lnTo>
                  <a:lnTo>
                    <a:pt x="66205" y="175310"/>
                  </a:lnTo>
                  <a:lnTo>
                    <a:pt x="63296" y="176390"/>
                  </a:lnTo>
                  <a:lnTo>
                    <a:pt x="65024" y="175120"/>
                  </a:lnTo>
                  <a:lnTo>
                    <a:pt x="59258" y="175120"/>
                  </a:lnTo>
                  <a:lnTo>
                    <a:pt x="65239" y="173926"/>
                  </a:lnTo>
                  <a:lnTo>
                    <a:pt x="65798" y="174790"/>
                  </a:lnTo>
                  <a:lnTo>
                    <a:pt x="67805" y="173850"/>
                  </a:lnTo>
                  <a:lnTo>
                    <a:pt x="65659" y="173850"/>
                  </a:lnTo>
                  <a:lnTo>
                    <a:pt x="65189" y="173850"/>
                  </a:lnTo>
                  <a:lnTo>
                    <a:pt x="59512" y="173850"/>
                  </a:lnTo>
                  <a:lnTo>
                    <a:pt x="58000" y="175120"/>
                  </a:lnTo>
                  <a:lnTo>
                    <a:pt x="60642" y="176390"/>
                  </a:lnTo>
                  <a:lnTo>
                    <a:pt x="59207" y="177660"/>
                  </a:lnTo>
                  <a:lnTo>
                    <a:pt x="61048" y="178930"/>
                  </a:lnTo>
                  <a:lnTo>
                    <a:pt x="63931" y="178930"/>
                  </a:lnTo>
                  <a:lnTo>
                    <a:pt x="66852" y="182740"/>
                  </a:lnTo>
                  <a:lnTo>
                    <a:pt x="54749" y="180200"/>
                  </a:lnTo>
                  <a:lnTo>
                    <a:pt x="58978" y="182740"/>
                  </a:lnTo>
                  <a:lnTo>
                    <a:pt x="61188" y="184010"/>
                  </a:lnTo>
                  <a:lnTo>
                    <a:pt x="65557" y="185280"/>
                  </a:lnTo>
                  <a:lnTo>
                    <a:pt x="62941" y="186550"/>
                  </a:lnTo>
                  <a:lnTo>
                    <a:pt x="59093" y="185280"/>
                  </a:lnTo>
                  <a:lnTo>
                    <a:pt x="58318" y="186550"/>
                  </a:lnTo>
                  <a:lnTo>
                    <a:pt x="60325" y="186956"/>
                  </a:lnTo>
                  <a:lnTo>
                    <a:pt x="59969" y="187820"/>
                  </a:lnTo>
                  <a:lnTo>
                    <a:pt x="56591" y="187820"/>
                  </a:lnTo>
                  <a:lnTo>
                    <a:pt x="61315" y="188925"/>
                  </a:lnTo>
                  <a:lnTo>
                    <a:pt x="60020" y="187820"/>
                  </a:lnTo>
                  <a:lnTo>
                    <a:pt x="60337" y="186956"/>
                  </a:lnTo>
                  <a:lnTo>
                    <a:pt x="64554" y="187820"/>
                  </a:lnTo>
                  <a:lnTo>
                    <a:pt x="61696" y="189014"/>
                  </a:lnTo>
                  <a:lnTo>
                    <a:pt x="62026" y="189090"/>
                  </a:lnTo>
                  <a:lnTo>
                    <a:pt x="81889" y="189090"/>
                  </a:lnTo>
                  <a:lnTo>
                    <a:pt x="82410" y="187820"/>
                  </a:lnTo>
                  <a:lnTo>
                    <a:pt x="77228" y="185280"/>
                  </a:lnTo>
                  <a:lnTo>
                    <a:pt x="79679" y="185280"/>
                  </a:lnTo>
                  <a:lnTo>
                    <a:pt x="80302" y="184010"/>
                  </a:lnTo>
                  <a:lnTo>
                    <a:pt x="80314" y="183680"/>
                  </a:lnTo>
                  <a:lnTo>
                    <a:pt x="80403" y="183819"/>
                  </a:lnTo>
                  <a:lnTo>
                    <a:pt x="80391" y="182562"/>
                  </a:lnTo>
                  <a:lnTo>
                    <a:pt x="80314" y="181470"/>
                  </a:lnTo>
                  <a:lnTo>
                    <a:pt x="81394" y="181470"/>
                  </a:lnTo>
                  <a:lnTo>
                    <a:pt x="83223" y="180200"/>
                  </a:lnTo>
                  <a:lnTo>
                    <a:pt x="81813" y="177660"/>
                  </a:lnTo>
                  <a:lnTo>
                    <a:pt x="81114" y="176390"/>
                  </a:lnTo>
                  <a:lnTo>
                    <a:pt x="79616" y="174269"/>
                  </a:lnTo>
                  <a:lnTo>
                    <a:pt x="79616" y="182295"/>
                  </a:lnTo>
                  <a:lnTo>
                    <a:pt x="77203" y="181470"/>
                  </a:lnTo>
                  <a:lnTo>
                    <a:pt x="79197" y="181470"/>
                  </a:lnTo>
                  <a:lnTo>
                    <a:pt x="79616" y="182295"/>
                  </a:lnTo>
                  <a:lnTo>
                    <a:pt x="79616" y="174269"/>
                  </a:lnTo>
                  <a:lnTo>
                    <a:pt x="79324" y="173850"/>
                  </a:lnTo>
                  <a:lnTo>
                    <a:pt x="82181" y="171310"/>
                  </a:lnTo>
                  <a:lnTo>
                    <a:pt x="80733" y="171310"/>
                  </a:lnTo>
                  <a:lnTo>
                    <a:pt x="85420" y="167500"/>
                  </a:lnTo>
                  <a:lnTo>
                    <a:pt x="83604" y="164960"/>
                  </a:lnTo>
                  <a:lnTo>
                    <a:pt x="79971" y="159880"/>
                  </a:lnTo>
                  <a:lnTo>
                    <a:pt x="86842" y="157340"/>
                  </a:lnTo>
                  <a:lnTo>
                    <a:pt x="88341" y="156070"/>
                  </a:lnTo>
                  <a:lnTo>
                    <a:pt x="86029" y="154800"/>
                  </a:lnTo>
                  <a:lnTo>
                    <a:pt x="84505" y="153530"/>
                  </a:lnTo>
                  <a:lnTo>
                    <a:pt x="87630" y="154800"/>
                  </a:lnTo>
                  <a:lnTo>
                    <a:pt x="84607" y="152260"/>
                  </a:lnTo>
                  <a:lnTo>
                    <a:pt x="82727" y="149720"/>
                  </a:lnTo>
                  <a:lnTo>
                    <a:pt x="93116" y="150990"/>
                  </a:lnTo>
                  <a:lnTo>
                    <a:pt x="91795" y="149720"/>
                  </a:lnTo>
                  <a:lnTo>
                    <a:pt x="90462" y="148450"/>
                  </a:lnTo>
                  <a:lnTo>
                    <a:pt x="89141" y="147180"/>
                  </a:lnTo>
                  <a:lnTo>
                    <a:pt x="87020" y="147180"/>
                  </a:lnTo>
                  <a:lnTo>
                    <a:pt x="87680" y="145910"/>
                  </a:lnTo>
                  <a:lnTo>
                    <a:pt x="87223" y="144640"/>
                  </a:lnTo>
                  <a:lnTo>
                    <a:pt x="86779" y="143370"/>
                  </a:lnTo>
                  <a:lnTo>
                    <a:pt x="87769" y="143929"/>
                  </a:lnTo>
                  <a:lnTo>
                    <a:pt x="87033" y="143370"/>
                  </a:lnTo>
                  <a:lnTo>
                    <a:pt x="88201" y="143370"/>
                  </a:lnTo>
                  <a:lnTo>
                    <a:pt x="89776" y="144640"/>
                  </a:lnTo>
                  <a:lnTo>
                    <a:pt x="89128" y="143370"/>
                  </a:lnTo>
                  <a:lnTo>
                    <a:pt x="87833" y="140830"/>
                  </a:lnTo>
                  <a:lnTo>
                    <a:pt x="89522" y="139560"/>
                  </a:lnTo>
                  <a:lnTo>
                    <a:pt x="93929" y="143370"/>
                  </a:lnTo>
                  <a:lnTo>
                    <a:pt x="95046" y="140830"/>
                  </a:lnTo>
                  <a:close/>
                </a:path>
                <a:path w="146685" h="503554">
                  <a:moveTo>
                    <a:pt x="95504" y="373240"/>
                  </a:moveTo>
                  <a:lnTo>
                    <a:pt x="94056" y="374510"/>
                  </a:lnTo>
                  <a:lnTo>
                    <a:pt x="94399" y="374510"/>
                  </a:lnTo>
                  <a:lnTo>
                    <a:pt x="95504" y="373240"/>
                  </a:lnTo>
                  <a:close/>
                </a:path>
                <a:path w="146685" h="503554">
                  <a:moveTo>
                    <a:pt x="96647" y="372389"/>
                  </a:moveTo>
                  <a:lnTo>
                    <a:pt x="96164" y="372592"/>
                  </a:lnTo>
                  <a:lnTo>
                    <a:pt x="95821" y="372821"/>
                  </a:lnTo>
                  <a:lnTo>
                    <a:pt x="95504" y="373024"/>
                  </a:lnTo>
                  <a:lnTo>
                    <a:pt x="95783" y="372922"/>
                  </a:lnTo>
                  <a:lnTo>
                    <a:pt x="96113" y="372757"/>
                  </a:lnTo>
                  <a:lnTo>
                    <a:pt x="96647" y="372389"/>
                  </a:lnTo>
                  <a:close/>
                </a:path>
                <a:path w="146685" h="503554">
                  <a:moveTo>
                    <a:pt x="98831" y="389483"/>
                  </a:moveTo>
                  <a:lnTo>
                    <a:pt x="98640" y="389750"/>
                  </a:lnTo>
                  <a:lnTo>
                    <a:pt x="98628" y="389902"/>
                  </a:lnTo>
                  <a:lnTo>
                    <a:pt x="98640" y="390029"/>
                  </a:lnTo>
                  <a:lnTo>
                    <a:pt x="98831" y="389483"/>
                  </a:lnTo>
                  <a:close/>
                </a:path>
                <a:path w="146685" h="503554">
                  <a:moveTo>
                    <a:pt x="102679" y="382130"/>
                  </a:moveTo>
                  <a:lnTo>
                    <a:pt x="100279" y="382130"/>
                  </a:lnTo>
                  <a:lnTo>
                    <a:pt x="98361" y="383247"/>
                  </a:lnTo>
                  <a:lnTo>
                    <a:pt x="96037" y="382130"/>
                  </a:lnTo>
                  <a:lnTo>
                    <a:pt x="98348" y="384492"/>
                  </a:lnTo>
                  <a:lnTo>
                    <a:pt x="100355" y="383400"/>
                  </a:lnTo>
                  <a:lnTo>
                    <a:pt x="102679" y="382130"/>
                  </a:lnTo>
                  <a:close/>
                </a:path>
                <a:path w="146685" h="503554">
                  <a:moveTo>
                    <a:pt x="104927" y="435698"/>
                  </a:moveTo>
                  <a:lnTo>
                    <a:pt x="104838" y="435889"/>
                  </a:lnTo>
                  <a:lnTo>
                    <a:pt x="104927" y="435698"/>
                  </a:lnTo>
                  <a:close/>
                </a:path>
                <a:path w="146685" h="503554">
                  <a:moveTo>
                    <a:pt x="105930" y="394830"/>
                  </a:moveTo>
                  <a:lnTo>
                    <a:pt x="105422" y="394246"/>
                  </a:lnTo>
                  <a:lnTo>
                    <a:pt x="105321" y="394830"/>
                  </a:lnTo>
                  <a:lnTo>
                    <a:pt x="105930" y="394830"/>
                  </a:lnTo>
                  <a:close/>
                </a:path>
                <a:path w="146685" h="503554">
                  <a:moveTo>
                    <a:pt x="106527" y="410527"/>
                  </a:moveTo>
                  <a:lnTo>
                    <a:pt x="106210" y="410425"/>
                  </a:lnTo>
                  <a:lnTo>
                    <a:pt x="105943" y="410337"/>
                  </a:lnTo>
                  <a:lnTo>
                    <a:pt x="105689" y="410514"/>
                  </a:lnTo>
                  <a:lnTo>
                    <a:pt x="105879" y="410705"/>
                  </a:lnTo>
                  <a:lnTo>
                    <a:pt x="106235" y="410654"/>
                  </a:lnTo>
                  <a:lnTo>
                    <a:pt x="106527" y="410527"/>
                  </a:lnTo>
                  <a:close/>
                </a:path>
                <a:path w="146685" h="503554">
                  <a:moveTo>
                    <a:pt x="107073" y="403910"/>
                  </a:moveTo>
                  <a:lnTo>
                    <a:pt x="106807" y="403936"/>
                  </a:lnTo>
                  <a:lnTo>
                    <a:pt x="106768" y="404101"/>
                  </a:lnTo>
                  <a:lnTo>
                    <a:pt x="106718" y="404329"/>
                  </a:lnTo>
                  <a:lnTo>
                    <a:pt x="106959" y="404088"/>
                  </a:lnTo>
                  <a:lnTo>
                    <a:pt x="107073" y="403910"/>
                  </a:lnTo>
                  <a:close/>
                </a:path>
                <a:path w="146685" h="503554">
                  <a:moveTo>
                    <a:pt x="108826" y="410070"/>
                  </a:moveTo>
                  <a:lnTo>
                    <a:pt x="107632" y="411340"/>
                  </a:lnTo>
                  <a:lnTo>
                    <a:pt x="107835" y="411340"/>
                  </a:lnTo>
                  <a:lnTo>
                    <a:pt x="108826" y="410070"/>
                  </a:lnTo>
                  <a:close/>
                </a:path>
                <a:path w="146685" h="503554">
                  <a:moveTo>
                    <a:pt x="108991" y="460184"/>
                  </a:moveTo>
                  <a:lnTo>
                    <a:pt x="108800" y="460375"/>
                  </a:lnTo>
                  <a:lnTo>
                    <a:pt x="108623" y="460590"/>
                  </a:lnTo>
                  <a:lnTo>
                    <a:pt x="108534" y="460857"/>
                  </a:lnTo>
                  <a:lnTo>
                    <a:pt x="108686" y="460743"/>
                  </a:lnTo>
                  <a:lnTo>
                    <a:pt x="108826" y="460476"/>
                  </a:lnTo>
                  <a:lnTo>
                    <a:pt x="108991" y="460184"/>
                  </a:lnTo>
                  <a:close/>
                </a:path>
                <a:path w="146685" h="503554">
                  <a:moveTo>
                    <a:pt x="109029" y="397370"/>
                  </a:moveTo>
                  <a:lnTo>
                    <a:pt x="108305" y="396100"/>
                  </a:lnTo>
                  <a:lnTo>
                    <a:pt x="108026" y="396100"/>
                  </a:lnTo>
                  <a:lnTo>
                    <a:pt x="107937" y="396240"/>
                  </a:lnTo>
                  <a:lnTo>
                    <a:pt x="109029" y="397370"/>
                  </a:lnTo>
                  <a:close/>
                </a:path>
                <a:path w="146685" h="503554">
                  <a:moveTo>
                    <a:pt x="109677" y="459740"/>
                  </a:moveTo>
                  <a:lnTo>
                    <a:pt x="109537" y="459740"/>
                  </a:lnTo>
                  <a:lnTo>
                    <a:pt x="108991" y="461010"/>
                  </a:lnTo>
                  <a:lnTo>
                    <a:pt x="109677" y="459740"/>
                  </a:lnTo>
                  <a:close/>
                </a:path>
                <a:path w="146685" h="503554">
                  <a:moveTo>
                    <a:pt x="111417" y="417690"/>
                  </a:moveTo>
                  <a:lnTo>
                    <a:pt x="111163" y="417487"/>
                  </a:lnTo>
                  <a:lnTo>
                    <a:pt x="110515" y="418096"/>
                  </a:lnTo>
                  <a:lnTo>
                    <a:pt x="111417" y="417690"/>
                  </a:lnTo>
                  <a:close/>
                </a:path>
                <a:path w="146685" h="503554">
                  <a:moveTo>
                    <a:pt x="112306" y="416420"/>
                  </a:moveTo>
                  <a:lnTo>
                    <a:pt x="109804" y="416420"/>
                  </a:lnTo>
                  <a:lnTo>
                    <a:pt x="111163" y="417487"/>
                  </a:lnTo>
                  <a:lnTo>
                    <a:pt x="112306" y="416420"/>
                  </a:lnTo>
                  <a:close/>
                </a:path>
                <a:path w="146685" h="503554">
                  <a:moveTo>
                    <a:pt x="114579" y="464642"/>
                  </a:moveTo>
                  <a:lnTo>
                    <a:pt x="114452" y="464667"/>
                  </a:lnTo>
                  <a:lnTo>
                    <a:pt x="114427" y="464820"/>
                  </a:lnTo>
                  <a:lnTo>
                    <a:pt x="114579" y="464642"/>
                  </a:lnTo>
                  <a:close/>
                </a:path>
                <a:path w="146685" h="503554">
                  <a:moveTo>
                    <a:pt x="114782" y="462280"/>
                  </a:moveTo>
                  <a:lnTo>
                    <a:pt x="112864" y="463550"/>
                  </a:lnTo>
                  <a:lnTo>
                    <a:pt x="113855" y="464820"/>
                  </a:lnTo>
                  <a:lnTo>
                    <a:pt x="114452" y="464667"/>
                  </a:lnTo>
                  <a:lnTo>
                    <a:pt x="114782" y="462280"/>
                  </a:lnTo>
                  <a:close/>
                </a:path>
                <a:path w="146685" h="503554">
                  <a:moveTo>
                    <a:pt x="118376" y="474980"/>
                  </a:moveTo>
                  <a:lnTo>
                    <a:pt x="117259" y="475627"/>
                  </a:lnTo>
                  <a:lnTo>
                    <a:pt x="117729" y="475411"/>
                  </a:lnTo>
                  <a:lnTo>
                    <a:pt x="118364" y="475018"/>
                  </a:lnTo>
                  <a:close/>
                </a:path>
                <a:path w="146685" h="503554">
                  <a:moveTo>
                    <a:pt x="119087" y="440651"/>
                  </a:moveTo>
                  <a:lnTo>
                    <a:pt x="118935" y="440842"/>
                  </a:lnTo>
                  <a:lnTo>
                    <a:pt x="119062" y="440740"/>
                  </a:lnTo>
                  <a:close/>
                </a:path>
                <a:path w="146685" h="503554">
                  <a:moveTo>
                    <a:pt x="119291" y="440296"/>
                  </a:moveTo>
                  <a:lnTo>
                    <a:pt x="119278" y="440156"/>
                  </a:lnTo>
                  <a:lnTo>
                    <a:pt x="119087" y="440651"/>
                  </a:lnTo>
                  <a:lnTo>
                    <a:pt x="119240" y="440461"/>
                  </a:lnTo>
                  <a:lnTo>
                    <a:pt x="119291" y="440296"/>
                  </a:lnTo>
                  <a:close/>
                </a:path>
                <a:path w="146685" h="503554">
                  <a:moveTo>
                    <a:pt x="119773" y="438848"/>
                  </a:moveTo>
                  <a:lnTo>
                    <a:pt x="118770" y="439369"/>
                  </a:lnTo>
                  <a:lnTo>
                    <a:pt x="119278" y="439661"/>
                  </a:lnTo>
                  <a:lnTo>
                    <a:pt x="119278" y="440156"/>
                  </a:lnTo>
                  <a:lnTo>
                    <a:pt x="119773" y="438848"/>
                  </a:lnTo>
                  <a:close/>
                </a:path>
                <a:path w="146685" h="503554">
                  <a:moveTo>
                    <a:pt x="120573" y="483870"/>
                  </a:moveTo>
                  <a:lnTo>
                    <a:pt x="120294" y="481863"/>
                  </a:lnTo>
                  <a:lnTo>
                    <a:pt x="118999" y="482600"/>
                  </a:lnTo>
                  <a:lnTo>
                    <a:pt x="120573" y="483870"/>
                  </a:lnTo>
                  <a:close/>
                </a:path>
                <a:path w="146685" h="503554">
                  <a:moveTo>
                    <a:pt x="121462" y="450710"/>
                  </a:moveTo>
                  <a:lnTo>
                    <a:pt x="120726" y="449440"/>
                  </a:lnTo>
                  <a:lnTo>
                    <a:pt x="120421" y="449808"/>
                  </a:lnTo>
                  <a:lnTo>
                    <a:pt x="120167" y="450710"/>
                  </a:lnTo>
                  <a:lnTo>
                    <a:pt x="121462" y="450710"/>
                  </a:lnTo>
                  <a:close/>
                </a:path>
                <a:path w="146685" h="503554">
                  <a:moveTo>
                    <a:pt x="123469" y="448170"/>
                  </a:moveTo>
                  <a:lnTo>
                    <a:pt x="121018" y="449440"/>
                  </a:lnTo>
                  <a:lnTo>
                    <a:pt x="122961" y="449440"/>
                  </a:lnTo>
                  <a:lnTo>
                    <a:pt x="123469" y="448170"/>
                  </a:lnTo>
                  <a:close/>
                </a:path>
                <a:path w="146685" h="503554">
                  <a:moveTo>
                    <a:pt x="125476" y="444360"/>
                  </a:moveTo>
                  <a:lnTo>
                    <a:pt x="124294" y="445630"/>
                  </a:lnTo>
                  <a:lnTo>
                    <a:pt x="124510" y="445630"/>
                  </a:lnTo>
                  <a:lnTo>
                    <a:pt x="125476" y="444360"/>
                  </a:lnTo>
                  <a:close/>
                </a:path>
                <a:path w="146685" h="503554">
                  <a:moveTo>
                    <a:pt x="126314" y="443306"/>
                  </a:moveTo>
                  <a:lnTo>
                    <a:pt x="126009" y="443509"/>
                  </a:lnTo>
                  <a:lnTo>
                    <a:pt x="125717" y="443725"/>
                  </a:lnTo>
                  <a:lnTo>
                    <a:pt x="125476" y="443953"/>
                  </a:lnTo>
                  <a:lnTo>
                    <a:pt x="125831" y="443687"/>
                  </a:lnTo>
                  <a:lnTo>
                    <a:pt x="126136" y="443458"/>
                  </a:lnTo>
                  <a:lnTo>
                    <a:pt x="126314" y="443306"/>
                  </a:lnTo>
                  <a:close/>
                </a:path>
                <a:path w="146685" h="503554">
                  <a:moveTo>
                    <a:pt x="128968" y="494830"/>
                  </a:moveTo>
                  <a:lnTo>
                    <a:pt x="128587" y="494703"/>
                  </a:lnTo>
                  <a:lnTo>
                    <a:pt x="128384" y="495058"/>
                  </a:lnTo>
                  <a:lnTo>
                    <a:pt x="128968" y="494830"/>
                  </a:lnTo>
                  <a:close/>
                </a:path>
                <a:path w="146685" h="503554">
                  <a:moveTo>
                    <a:pt x="129222" y="474980"/>
                  </a:moveTo>
                  <a:lnTo>
                    <a:pt x="128549" y="474510"/>
                  </a:lnTo>
                  <a:lnTo>
                    <a:pt x="127825" y="474980"/>
                  </a:lnTo>
                  <a:lnTo>
                    <a:pt x="129222" y="474980"/>
                  </a:lnTo>
                  <a:close/>
                </a:path>
                <a:path w="146685" h="503554">
                  <a:moveTo>
                    <a:pt x="129933" y="494474"/>
                  </a:moveTo>
                  <a:lnTo>
                    <a:pt x="128968" y="494830"/>
                  </a:lnTo>
                  <a:lnTo>
                    <a:pt x="129209" y="494919"/>
                  </a:lnTo>
                  <a:lnTo>
                    <a:pt x="129933" y="494474"/>
                  </a:lnTo>
                  <a:close/>
                </a:path>
                <a:path w="146685" h="503554">
                  <a:moveTo>
                    <a:pt x="130594" y="450519"/>
                  </a:moveTo>
                  <a:lnTo>
                    <a:pt x="129133" y="450888"/>
                  </a:lnTo>
                  <a:lnTo>
                    <a:pt x="129298" y="451116"/>
                  </a:lnTo>
                  <a:lnTo>
                    <a:pt x="129654" y="450938"/>
                  </a:lnTo>
                  <a:lnTo>
                    <a:pt x="130098" y="450748"/>
                  </a:lnTo>
                  <a:lnTo>
                    <a:pt x="130594" y="450519"/>
                  </a:lnTo>
                  <a:close/>
                </a:path>
                <a:path w="146685" h="503554">
                  <a:moveTo>
                    <a:pt x="130619" y="491121"/>
                  </a:moveTo>
                  <a:lnTo>
                    <a:pt x="128778" y="491667"/>
                  </a:lnTo>
                  <a:lnTo>
                    <a:pt x="129019" y="492391"/>
                  </a:lnTo>
                  <a:lnTo>
                    <a:pt x="128066" y="494512"/>
                  </a:lnTo>
                  <a:lnTo>
                    <a:pt x="128587" y="494703"/>
                  </a:lnTo>
                  <a:lnTo>
                    <a:pt x="130619" y="491121"/>
                  </a:lnTo>
                  <a:close/>
                </a:path>
                <a:path w="146685" h="503554">
                  <a:moveTo>
                    <a:pt x="130721" y="454520"/>
                  </a:moveTo>
                  <a:lnTo>
                    <a:pt x="130162" y="454520"/>
                  </a:lnTo>
                  <a:lnTo>
                    <a:pt x="130136" y="454748"/>
                  </a:lnTo>
                  <a:lnTo>
                    <a:pt x="130721" y="454520"/>
                  </a:lnTo>
                  <a:close/>
                </a:path>
                <a:path w="146685" h="503554">
                  <a:moveTo>
                    <a:pt x="130848" y="493915"/>
                  </a:moveTo>
                  <a:lnTo>
                    <a:pt x="129933" y="494461"/>
                  </a:lnTo>
                  <a:lnTo>
                    <a:pt x="130149" y="494385"/>
                  </a:lnTo>
                  <a:lnTo>
                    <a:pt x="130441" y="494207"/>
                  </a:lnTo>
                  <a:lnTo>
                    <a:pt x="130848" y="493915"/>
                  </a:lnTo>
                  <a:close/>
                </a:path>
                <a:path w="146685" h="503554">
                  <a:moveTo>
                    <a:pt x="132016" y="496620"/>
                  </a:moveTo>
                  <a:lnTo>
                    <a:pt x="131851" y="496455"/>
                  </a:lnTo>
                  <a:lnTo>
                    <a:pt x="131699" y="496303"/>
                  </a:lnTo>
                  <a:lnTo>
                    <a:pt x="131584" y="496100"/>
                  </a:lnTo>
                  <a:lnTo>
                    <a:pt x="131686" y="496392"/>
                  </a:lnTo>
                  <a:lnTo>
                    <a:pt x="131826" y="496557"/>
                  </a:lnTo>
                  <a:lnTo>
                    <a:pt x="132016" y="496620"/>
                  </a:lnTo>
                  <a:close/>
                </a:path>
                <a:path w="146685" h="503554">
                  <a:moveTo>
                    <a:pt x="133273" y="496163"/>
                  </a:moveTo>
                  <a:lnTo>
                    <a:pt x="132638" y="496557"/>
                  </a:lnTo>
                  <a:lnTo>
                    <a:pt x="132270" y="496684"/>
                  </a:lnTo>
                  <a:lnTo>
                    <a:pt x="132016" y="496620"/>
                  </a:lnTo>
                  <a:lnTo>
                    <a:pt x="132422" y="496874"/>
                  </a:lnTo>
                  <a:lnTo>
                    <a:pt x="132803" y="496646"/>
                  </a:lnTo>
                  <a:lnTo>
                    <a:pt x="133121" y="496392"/>
                  </a:lnTo>
                  <a:lnTo>
                    <a:pt x="133273" y="496163"/>
                  </a:lnTo>
                  <a:close/>
                </a:path>
                <a:path w="146685" h="503554">
                  <a:moveTo>
                    <a:pt x="134632" y="469760"/>
                  </a:moveTo>
                  <a:lnTo>
                    <a:pt x="133743" y="468909"/>
                  </a:lnTo>
                  <a:lnTo>
                    <a:pt x="132854" y="469760"/>
                  </a:lnTo>
                  <a:lnTo>
                    <a:pt x="134632" y="469760"/>
                  </a:lnTo>
                  <a:close/>
                </a:path>
                <a:path w="146685" h="503554">
                  <a:moveTo>
                    <a:pt x="134861" y="464680"/>
                  </a:moveTo>
                  <a:lnTo>
                    <a:pt x="133743" y="465251"/>
                  </a:lnTo>
                  <a:lnTo>
                    <a:pt x="134721" y="464959"/>
                  </a:lnTo>
                  <a:lnTo>
                    <a:pt x="134861" y="464680"/>
                  </a:lnTo>
                  <a:close/>
                </a:path>
                <a:path w="146685" h="503554">
                  <a:moveTo>
                    <a:pt x="135661" y="464680"/>
                  </a:moveTo>
                  <a:lnTo>
                    <a:pt x="134721" y="464959"/>
                  </a:lnTo>
                  <a:lnTo>
                    <a:pt x="134213" y="465950"/>
                  </a:lnTo>
                  <a:lnTo>
                    <a:pt x="135661" y="464680"/>
                  </a:lnTo>
                  <a:close/>
                </a:path>
                <a:path w="146685" h="503554">
                  <a:moveTo>
                    <a:pt x="135712" y="459651"/>
                  </a:moveTo>
                  <a:lnTo>
                    <a:pt x="135686" y="459384"/>
                  </a:lnTo>
                  <a:lnTo>
                    <a:pt x="133210" y="460984"/>
                  </a:lnTo>
                  <a:lnTo>
                    <a:pt x="132105" y="461632"/>
                  </a:lnTo>
                  <a:lnTo>
                    <a:pt x="133184" y="461060"/>
                  </a:lnTo>
                  <a:lnTo>
                    <a:pt x="133756" y="460883"/>
                  </a:lnTo>
                  <a:lnTo>
                    <a:pt x="134073" y="460933"/>
                  </a:lnTo>
                  <a:lnTo>
                    <a:pt x="134531" y="460616"/>
                  </a:lnTo>
                  <a:lnTo>
                    <a:pt x="135064" y="460209"/>
                  </a:lnTo>
                  <a:lnTo>
                    <a:pt x="135712" y="459651"/>
                  </a:lnTo>
                  <a:close/>
                </a:path>
                <a:path w="146685" h="503554">
                  <a:moveTo>
                    <a:pt x="136461" y="502754"/>
                  </a:moveTo>
                  <a:lnTo>
                    <a:pt x="135940" y="502653"/>
                  </a:lnTo>
                  <a:lnTo>
                    <a:pt x="136067" y="503021"/>
                  </a:lnTo>
                  <a:lnTo>
                    <a:pt x="136207" y="502881"/>
                  </a:lnTo>
                  <a:lnTo>
                    <a:pt x="136461" y="502754"/>
                  </a:lnTo>
                  <a:close/>
                </a:path>
                <a:path w="146685" h="503554">
                  <a:moveTo>
                    <a:pt x="136588" y="471030"/>
                  </a:moveTo>
                  <a:close/>
                </a:path>
                <a:path w="146685" h="503554">
                  <a:moveTo>
                    <a:pt x="136982" y="502856"/>
                  </a:moveTo>
                  <a:lnTo>
                    <a:pt x="136867" y="502716"/>
                  </a:lnTo>
                  <a:lnTo>
                    <a:pt x="136461" y="502754"/>
                  </a:lnTo>
                  <a:lnTo>
                    <a:pt x="136982" y="502856"/>
                  </a:lnTo>
                  <a:close/>
                </a:path>
                <a:path w="146685" h="503554">
                  <a:moveTo>
                    <a:pt x="137337" y="494030"/>
                  </a:moveTo>
                  <a:lnTo>
                    <a:pt x="136448" y="494931"/>
                  </a:lnTo>
                  <a:lnTo>
                    <a:pt x="137083" y="496544"/>
                  </a:lnTo>
                  <a:lnTo>
                    <a:pt x="137337" y="494030"/>
                  </a:lnTo>
                  <a:close/>
                </a:path>
                <a:path w="146685" h="503554">
                  <a:moveTo>
                    <a:pt x="137414" y="500329"/>
                  </a:moveTo>
                  <a:lnTo>
                    <a:pt x="135991" y="499110"/>
                  </a:lnTo>
                  <a:lnTo>
                    <a:pt x="134772" y="500380"/>
                  </a:lnTo>
                  <a:lnTo>
                    <a:pt x="136385" y="500380"/>
                  </a:lnTo>
                  <a:lnTo>
                    <a:pt x="137045" y="500761"/>
                  </a:lnTo>
                  <a:lnTo>
                    <a:pt x="137414" y="500329"/>
                  </a:lnTo>
                  <a:close/>
                </a:path>
                <a:path w="146685" h="503554">
                  <a:moveTo>
                    <a:pt x="138099" y="503072"/>
                  </a:moveTo>
                  <a:lnTo>
                    <a:pt x="136982" y="502856"/>
                  </a:lnTo>
                  <a:lnTo>
                    <a:pt x="137160" y="503085"/>
                  </a:lnTo>
                  <a:lnTo>
                    <a:pt x="137325" y="503440"/>
                  </a:lnTo>
                  <a:lnTo>
                    <a:pt x="138099" y="503072"/>
                  </a:lnTo>
                  <a:close/>
                </a:path>
                <a:path w="146685" h="503554">
                  <a:moveTo>
                    <a:pt x="138595" y="501650"/>
                  </a:moveTo>
                  <a:lnTo>
                    <a:pt x="137045" y="500761"/>
                  </a:lnTo>
                  <a:lnTo>
                    <a:pt x="136296" y="501650"/>
                  </a:lnTo>
                  <a:lnTo>
                    <a:pt x="138595" y="501650"/>
                  </a:lnTo>
                  <a:close/>
                </a:path>
                <a:path w="146685" h="503554">
                  <a:moveTo>
                    <a:pt x="138645" y="499110"/>
                  </a:moveTo>
                  <a:lnTo>
                    <a:pt x="138506" y="498995"/>
                  </a:lnTo>
                  <a:lnTo>
                    <a:pt x="137414" y="500329"/>
                  </a:lnTo>
                  <a:lnTo>
                    <a:pt x="138645" y="499110"/>
                  </a:lnTo>
                  <a:close/>
                </a:path>
                <a:path w="146685" h="503554">
                  <a:moveTo>
                    <a:pt x="141732" y="500380"/>
                  </a:moveTo>
                  <a:lnTo>
                    <a:pt x="141274" y="499110"/>
                  </a:lnTo>
                  <a:lnTo>
                    <a:pt x="141097" y="500380"/>
                  </a:lnTo>
                  <a:lnTo>
                    <a:pt x="138595" y="501650"/>
                  </a:lnTo>
                  <a:lnTo>
                    <a:pt x="139547" y="501650"/>
                  </a:lnTo>
                  <a:lnTo>
                    <a:pt x="141732" y="500380"/>
                  </a:lnTo>
                  <a:close/>
                </a:path>
                <a:path w="146685" h="503554">
                  <a:moveTo>
                    <a:pt x="144411" y="494030"/>
                  </a:moveTo>
                  <a:lnTo>
                    <a:pt x="137096" y="496570"/>
                  </a:lnTo>
                  <a:lnTo>
                    <a:pt x="136029" y="496570"/>
                  </a:lnTo>
                  <a:lnTo>
                    <a:pt x="134366" y="497840"/>
                  </a:lnTo>
                  <a:lnTo>
                    <a:pt x="137045" y="497840"/>
                  </a:lnTo>
                  <a:lnTo>
                    <a:pt x="138506" y="498995"/>
                  </a:lnTo>
                  <a:lnTo>
                    <a:pt x="139192" y="497840"/>
                  </a:lnTo>
                  <a:lnTo>
                    <a:pt x="140322" y="499110"/>
                  </a:lnTo>
                  <a:lnTo>
                    <a:pt x="144411" y="494030"/>
                  </a:lnTo>
                  <a:close/>
                </a:path>
                <a:path w="146685" h="503554">
                  <a:moveTo>
                    <a:pt x="144868" y="491947"/>
                  </a:moveTo>
                  <a:lnTo>
                    <a:pt x="144221" y="491782"/>
                  </a:lnTo>
                  <a:lnTo>
                    <a:pt x="141312" y="493699"/>
                  </a:lnTo>
                  <a:lnTo>
                    <a:pt x="142557" y="493776"/>
                  </a:lnTo>
                  <a:lnTo>
                    <a:pt x="143383" y="493344"/>
                  </a:lnTo>
                  <a:lnTo>
                    <a:pt x="144868" y="491947"/>
                  </a:lnTo>
                  <a:close/>
                </a:path>
                <a:path w="146685" h="503554">
                  <a:moveTo>
                    <a:pt x="146151" y="488276"/>
                  </a:moveTo>
                  <a:lnTo>
                    <a:pt x="145694" y="487514"/>
                  </a:lnTo>
                  <a:lnTo>
                    <a:pt x="143395" y="488175"/>
                  </a:lnTo>
                  <a:lnTo>
                    <a:pt x="143852" y="487527"/>
                  </a:lnTo>
                  <a:lnTo>
                    <a:pt x="144678" y="487108"/>
                  </a:lnTo>
                  <a:lnTo>
                    <a:pt x="145199" y="486740"/>
                  </a:lnTo>
                  <a:lnTo>
                    <a:pt x="143497" y="487311"/>
                  </a:lnTo>
                  <a:lnTo>
                    <a:pt x="140754" y="488581"/>
                  </a:lnTo>
                  <a:lnTo>
                    <a:pt x="139547" y="489877"/>
                  </a:lnTo>
                  <a:lnTo>
                    <a:pt x="139890" y="488810"/>
                  </a:lnTo>
                  <a:lnTo>
                    <a:pt x="140271" y="488810"/>
                  </a:lnTo>
                  <a:lnTo>
                    <a:pt x="142379" y="487540"/>
                  </a:lnTo>
                  <a:lnTo>
                    <a:pt x="142024" y="486270"/>
                  </a:lnTo>
                  <a:lnTo>
                    <a:pt x="141681" y="487540"/>
                  </a:lnTo>
                  <a:lnTo>
                    <a:pt x="140017" y="488416"/>
                  </a:lnTo>
                  <a:lnTo>
                    <a:pt x="140271" y="487680"/>
                  </a:lnTo>
                  <a:lnTo>
                    <a:pt x="137452" y="490220"/>
                  </a:lnTo>
                  <a:lnTo>
                    <a:pt x="138607" y="487680"/>
                  </a:lnTo>
                  <a:lnTo>
                    <a:pt x="138353" y="487680"/>
                  </a:lnTo>
                  <a:lnTo>
                    <a:pt x="138480" y="487540"/>
                  </a:lnTo>
                  <a:lnTo>
                    <a:pt x="137452" y="487540"/>
                  </a:lnTo>
                  <a:lnTo>
                    <a:pt x="138252" y="486410"/>
                  </a:lnTo>
                  <a:lnTo>
                    <a:pt x="138404" y="486270"/>
                  </a:lnTo>
                  <a:lnTo>
                    <a:pt x="139585" y="486270"/>
                  </a:lnTo>
                  <a:lnTo>
                    <a:pt x="138480" y="487540"/>
                  </a:lnTo>
                  <a:lnTo>
                    <a:pt x="138607" y="487540"/>
                  </a:lnTo>
                  <a:lnTo>
                    <a:pt x="139827" y="486270"/>
                  </a:lnTo>
                  <a:lnTo>
                    <a:pt x="141300" y="486270"/>
                  </a:lnTo>
                  <a:lnTo>
                    <a:pt x="145529" y="482460"/>
                  </a:lnTo>
                  <a:lnTo>
                    <a:pt x="139903" y="484593"/>
                  </a:lnTo>
                  <a:lnTo>
                    <a:pt x="140169" y="482600"/>
                  </a:lnTo>
                  <a:lnTo>
                    <a:pt x="139306" y="483006"/>
                  </a:lnTo>
                  <a:lnTo>
                    <a:pt x="141986" y="481190"/>
                  </a:lnTo>
                  <a:lnTo>
                    <a:pt x="139331" y="482104"/>
                  </a:lnTo>
                  <a:lnTo>
                    <a:pt x="139331" y="482460"/>
                  </a:lnTo>
                  <a:lnTo>
                    <a:pt x="139217" y="483044"/>
                  </a:lnTo>
                  <a:lnTo>
                    <a:pt x="138353" y="483438"/>
                  </a:lnTo>
                  <a:lnTo>
                    <a:pt x="139331" y="482460"/>
                  </a:lnTo>
                  <a:lnTo>
                    <a:pt x="139331" y="482104"/>
                  </a:lnTo>
                  <a:lnTo>
                    <a:pt x="138264" y="482460"/>
                  </a:lnTo>
                  <a:lnTo>
                    <a:pt x="138963" y="481190"/>
                  </a:lnTo>
                  <a:lnTo>
                    <a:pt x="140754" y="479920"/>
                  </a:lnTo>
                  <a:lnTo>
                    <a:pt x="141693" y="479920"/>
                  </a:lnTo>
                  <a:lnTo>
                    <a:pt x="142760" y="477380"/>
                  </a:lnTo>
                  <a:lnTo>
                    <a:pt x="139928" y="479920"/>
                  </a:lnTo>
                  <a:lnTo>
                    <a:pt x="140601" y="478650"/>
                  </a:lnTo>
                  <a:lnTo>
                    <a:pt x="141287" y="477380"/>
                  </a:lnTo>
                  <a:lnTo>
                    <a:pt x="141122" y="477380"/>
                  </a:lnTo>
                  <a:lnTo>
                    <a:pt x="141871" y="476110"/>
                  </a:lnTo>
                  <a:lnTo>
                    <a:pt x="142621" y="474840"/>
                  </a:lnTo>
                  <a:lnTo>
                    <a:pt x="142481" y="476110"/>
                  </a:lnTo>
                  <a:lnTo>
                    <a:pt x="142938" y="474840"/>
                  </a:lnTo>
                  <a:lnTo>
                    <a:pt x="143395" y="473570"/>
                  </a:lnTo>
                  <a:lnTo>
                    <a:pt x="139623" y="475399"/>
                  </a:lnTo>
                  <a:lnTo>
                    <a:pt x="139623" y="478650"/>
                  </a:lnTo>
                  <a:lnTo>
                    <a:pt x="138734" y="479920"/>
                  </a:lnTo>
                  <a:lnTo>
                    <a:pt x="138074" y="479920"/>
                  </a:lnTo>
                  <a:lnTo>
                    <a:pt x="138074" y="482460"/>
                  </a:lnTo>
                  <a:lnTo>
                    <a:pt x="137248" y="483730"/>
                  </a:lnTo>
                  <a:lnTo>
                    <a:pt x="136906" y="484098"/>
                  </a:lnTo>
                  <a:lnTo>
                    <a:pt x="134632" y="485140"/>
                  </a:lnTo>
                  <a:lnTo>
                    <a:pt x="135661" y="483870"/>
                  </a:lnTo>
                  <a:lnTo>
                    <a:pt x="136690" y="482600"/>
                  </a:lnTo>
                  <a:lnTo>
                    <a:pt x="137033" y="482600"/>
                  </a:lnTo>
                  <a:lnTo>
                    <a:pt x="136842" y="482460"/>
                  </a:lnTo>
                  <a:lnTo>
                    <a:pt x="138074" y="482460"/>
                  </a:lnTo>
                  <a:lnTo>
                    <a:pt x="138074" y="479920"/>
                  </a:lnTo>
                  <a:lnTo>
                    <a:pt x="136347" y="479920"/>
                  </a:lnTo>
                  <a:lnTo>
                    <a:pt x="135953" y="481774"/>
                  </a:lnTo>
                  <a:lnTo>
                    <a:pt x="133756" y="480060"/>
                  </a:lnTo>
                  <a:lnTo>
                    <a:pt x="134277" y="483870"/>
                  </a:lnTo>
                  <a:lnTo>
                    <a:pt x="129692" y="483870"/>
                  </a:lnTo>
                  <a:lnTo>
                    <a:pt x="132956" y="479920"/>
                  </a:lnTo>
                  <a:lnTo>
                    <a:pt x="134086" y="479920"/>
                  </a:lnTo>
                  <a:lnTo>
                    <a:pt x="137071" y="478650"/>
                  </a:lnTo>
                  <a:lnTo>
                    <a:pt x="139623" y="478650"/>
                  </a:lnTo>
                  <a:lnTo>
                    <a:pt x="139623" y="475399"/>
                  </a:lnTo>
                  <a:lnTo>
                    <a:pt x="138150" y="476110"/>
                  </a:lnTo>
                  <a:lnTo>
                    <a:pt x="140373" y="473570"/>
                  </a:lnTo>
                  <a:lnTo>
                    <a:pt x="140665" y="473570"/>
                  </a:lnTo>
                  <a:lnTo>
                    <a:pt x="138010" y="472300"/>
                  </a:lnTo>
                  <a:lnTo>
                    <a:pt x="137985" y="474840"/>
                  </a:lnTo>
                  <a:lnTo>
                    <a:pt x="133845" y="476110"/>
                  </a:lnTo>
                  <a:lnTo>
                    <a:pt x="136080" y="473570"/>
                  </a:lnTo>
                  <a:lnTo>
                    <a:pt x="139407" y="469760"/>
                  </a:lnTo>
                  <a:lnTo>
                    <a:pt x="136702" y="472300"/>
                  </a:lnTo>
                  <a:lnTo>
                    <a:pt x="136537" y="471068"/>
                  </a:lnTo>
                  <a:lnTo>
                    <a:pt x="135547" y="471703"/>
                  </a:lnTo>
                  <a:lnTo>
                    <a:pt x="135801" y="470331"/>
                  </a:lnTo>
                  <a:lnTo>
                    <a:pt x="136156" y="469760"/>
                  </a:lnTo>
                  <a:lnTo>
                    <a:pt x="135648" y="469900"/>
                  </a:lnTo>
                  <a:lnTo>
                    <a:pt x="135648" y="470585"/>
                  </a:lnTo>
                  <a:lnTo>
                    <a:pt x="135115" y="471970"/>
                  </a:lnTo>
                  <a:lnTo>
                    <a:pt x="134594" y="472300"/>
                  </a:lnTo>
                  <a:lnTo>
                    <a:pt x="135648" y="470585"/>
                  </a:lnTo>
                  <a:lnTo>
                    <a:pt x="135648" y="469900"/>
                  </a:lnTo>
                  <a:lnTo>
                    <a:pt x="132321" y="470814"/>
                  </a:lnTo>
                  <a:lnTo>
                    <a:pt x="132321" y="479920"/>
                  </a:lnTo>
                  <a:lnTo>
                    <a:pt x="132168" y="480060"/>
                  </a:lnTo>
                  <a:lnTo>
                    <a:pt x="132118" y="479920"/>
                  </a:lnTo>
                  <a:lnTo>
                    <a:pt x="132321" y="479920"/>
                  </a:lnTo>
                  <a:lnTo>
                    <a:pt x="132321" y="470814"/>
                  </a:lnTo>
                  <a:lnTo>
                    <a:pt x="131521" y="471030"/>
                  </a:lnTo>
                  <a:lnTo>
                    <a:pt x="132854" y="469760"/>
                  </a:lnTo>
                  <a:lnTo>
                    <a:pt x="132537" y="469760"/>
                  </a:lnTo>
                  <a:lnTo>
                    <a:pt x="133616" y="468795"/>
                  </a:lnTo>
                  <a:lnTo>
                    <a:pt x="133743" y="468909"/>
                  </a:lnTo>
                  <a:lnTo>
                    <a:pt x="135509" y="467220"/>
                  </a:lnTo>
                  <a:lnTo>
                    <a:pt x="135128" y="467436"/>
                  </a:lnTo>
                  <a:lnTo>
                    <a:pt x="136779" y="465950"/>
                  </a:lnTo>
                  <a:lnTo>
                    <a:pt x="130937" y="468490"/>
                  </a:lnTo>
                  <a:lnTo>
                    <a:pt x="131648" y="467220"/>
                  </a:lnTo>
                  <a:lnTo>
                    <a:pt x="132359" y="465950"/>
                  </a:lnTo>
                  <a:lnTo>
                    <a:pt x="133743" y="465251"/>
                  </a:lnTo>
                  <a:lnTo>
                    <a:pt x="131394" y="465950"/>
                  </a:lnTo>
                  <a:lnTo>
                    <a:pt x="132702" y="464680"/>
                  </a:lnTo>
                  <a:lnTo>
                    <a:pt x="135331" y="462140"/>
                  </a:lnTo>
                  <a:lnTo>
                    <a:pt x="134073" y="462140"/>
                  </a:lnTo>
                  <a:lnTo>
                    <a:pt x="130924" y="463410"/>
                  </a:lnTo>
                  <a:lnTo>
                    <a:pt x="131635" y="460870"/>
                  </a:lnTo>
                  <a:lnTo>
                    <a:pt x="130517" y="460870"/>
                  </a:lnTo>
                  <a:lnTo>
                    <a:pt x="130517" y="473570"/>
                  </a:lnTo>
                  <a:lnTo>
                    <a:pt x="130048" y="474218"/>
                  </a:lnTo>
                  <a:lnTo>
                    <a:pt x="130048" y="479920"/>
                  </a:lnTo>
                  <a:lnTo>
                    <a:pt x="129819" y="480060"/>
                  </a:lnTo>
                  <a:lnTo>
                    <a:pt x="129857" y="479920"/>
                  </a:lnTo>
                  <a:lnTo>
                    <a:pt x="130048" y="479920"/>
                  </a:lnTo>
                  <a:lnTo>
                    <a:pt x="130048" y="474218"/>
                  </a:lnTo>
                  <a:lnTo>
                    <a:pt x="128549" y="476250"/>
                  </a:lnTo>
                  <a:lnTo>
                    <a:pt x="125882" y="476250"/>
                  </a:lnTo>
                  <a:lnTo>
                    <a:pt x="127825" y="474980"/>
                  </a:lnTo>
                  <a:lnTo>
                    <a:pt x="126771" y="474980"/>
                  </a:lnTo>
                  <a:lnTo>
                    <a:pt x="126987" y="474776"/>
                  </a:lnTo>
                  <a:lnTo>
                    <a:pt x="128295" y="474332"/>
                  </a:lnTo>
                  <a:lnTo>
                    <a:pt x="128549" y="474510"/>
                  </a:lnTo>
                  <a:lnTo>
                    <a:pt x="129374" y="473964"/>
                  </a:lnTo>
                  <a:lnTo>
                    <a:pt x="130517" y="473570"/>
                  </a:lnTo>
                  <a:lnTo>
                    <a:pt x="130517" y="460870"/>
                  </a:lnTo>
                  <a:lnTo>
                    <a:pt x="129933" y="460870"/>
                  </a:lnTo>
                  <a:lnTo>
                    <a:pt x="129933" y="467220"/>
                  </a:lnTo>
                  <a:lnTo>
                    <a:pt x="127635" y="467855"/>
                  </a:lnTo>
                  <a:lnTo>
                    <a:pt x="127635" y="468490"/>
                  </a:lnTo>
                  <a:lnTo>
                    <a:pt x="125831" y="470204"/>
                  </a:lnTo>
                  <a:lnTo>
                    <a:pt x="125831" y="472300"/>
                  </a:lnTo>
                  <a:lnTo>
                    <a:pt x="124917" y="473329"/>
                  </a:lnTo>
                  <a:lnTo>
                    <a:pt x="125234" y="472592"/>
                  </a:lnTo>
                  <a:lnTo>
                    <a:pt x="125831" y="472300"/>
                  </a:lnTo>
                  <a:lnTo>
                    <a:pt x="125831" y="470204"/>
                  </a:lnTo>
                  <a:lnTo>
                    <a:pt x="124955" y="471030"/>
                  </a:lnTo>
                  <a:lnTo>
                    <a:pt x="126619" y="468490"/>
                  </a:lnTo>
                  <a:lnTo>
                    <a:pt x="127635" y="468490"/>
                  </a:lnTo>
                  <a:lnTo>
                    <a:pt x="127635" y="467855"/>
                  </a:lnTo>
                  <a:lnTo>
                    <a:pt x="126923" y="468045"/>
                  </a:lnTo>
                  <a:lnTo>
                    <a:pt x="129933" y="467220"/>
                  </a:lnTo>
                  <a:lnTo>
                    <a:pt x="129933" y="460870"/>
                  </a:lnTo>
                  <a:lnTo>
                    <a:pt x="129730" y="460870"/>
                  </a:lnTo>
                  <a:lnTo>
                    <a:pt x="130835" y="459600"/>
                  </a:lnTo>
                  <a:lnTo>
                    <a:pt x="129819" y="457060"/>
                  </a:lnTo>
                  <a:lnTo>
                    <a:pt x="130136" y="454748"/>
                  </a:lnTo>
                  <a:lnTo>
                    <a:pt x="129133" y="455129"/>
                  </a:lnTo>
                  <a:lnTo>
                    <a:pt x="129133" y="464680"/>
                  </a:lnTo>
                  <a:lnTo>
                    <a:pt x="127609" y="466090"/>
                  </a:lnTo>
                  <a:lnTo>
                    <a:pt x="126746" y="466090"/>
                  </a:lnTo>
                  <a:lnTo>
                    <a:pt x="123621" y="467360"/>
                  </a:lnTo>
                  <a:lnTo>
                    <a:pt x="123634" y="466750"/>
                  </a:lnTo>
                  <a:lnTo>
                    <a:pt x="129133" y="464680"/>
                  </a:lnTo>
                  <a:lnTo>
                    <a:pt x="129133" y="455129"/>
                  </a:lnTo>
                  <a:lnTo>
                    <a:pt x="127381" y="455790"/>
                  </a:lnTo>
                  <a:lnTo>
                    <a:pt x="127381" y="460870"/>
                  </a:lnTo>
                  <a:lnTo>
                    <a:pt x="125615" y="463410"/>
                  </a:lnTo>
                  <a:lnTo>
                    <a:pt x="123444" y="463410"/>
                  </a:lnTo>
                  <a:lnTo>
                    <a:pt x="123317" y="463550"/>
                  </a:lnTo>
                  <a:lnTo>
                    <a:pt x="121424" y="463550"/>
                  </a:lnTo>
                  <a:lnTo>
                    <a:pt x="122148" y="462737"/>
                  </a:lnTo>
                  <a:lnTo>
                    <a:pt x="122555" y="463410"/>
                  </a:lnTo>
                  <a:lnTo>
                    <a:pt x="124968" y="462140"/>
                  </a:lnTo>
                  <a:lnTo>
                    <a:pt x="123113" y="462140"/>
                  </a:lnTo>
                  <a:lnTo>
                    <a:pt x="122466" y="462140"/>
                  </a:lnTo>
                  <a:lnTo>
                    <a:pt x="121107" y="459244"/>
                  </a:lnTo>
                  <a:lnTo>
                    <a:pt x="122123" y="458330"/>
                  </a:lnTo>
                  <a:lnTo>
                    <a:pt x="124929" y="455790"/>
                  </a:lnTo>
                  <a:lnTo>
                    <a:pt x="123558" y="459600"/>
                  </a:lnTo>
                  <a:lnTo>
                    <a:pt x="122440" y="459600"/>
                  </a:lnTo>
                  <a:lnTo>
                    <a:pt x="123380" y="460870"/>
                  </a:lnTo>
                  <a:lnTo>
                    <a:pt x="125133" y="459600"/>
                  </a:lnTo>
                  <a:lnTo>
                    <a:pt x="125260" y="460870"/>
                  </a:lnTo>
                  <a:lnTo>
                    <a:pt x="127381" y="460870"/>
                  </a:lnTo>
                  <a:lnTo>
                    <a:pt x="127381" y="455790"/>
                  </a:lnTo>
                  <a:lnTo>
                    <a:pt x="127139" y="454520"/>
                  </a:lnTo>
                  <a:lnTo>
                    <a:pt x="125857" y="454520"/>
                  </a:lnTo>
                  <a:lnTo>
                    <a:pt x="127812" y="453250"/>
                  </a:lnTo>
                  <a:lnTo>
                    <a:pt x="128676" y="453250"/>
                  </a:lnTo>
                  <a:lnTo>
                    <a:pt x="129870" y="451980"/>
                  </a:lnTo>
                  <a:lnTo>
                    <a:pt x="126669" y="451980"/>
                  </a:lnTo>
                  <a:lnTo>
                    <a:pt x="129222" y="450710"/>
                  </a:lnTo>
                  <a:lnTo>
                    <a:pt x="128358" y="449440"/>
                  </a:lnTo>
                  <a:lnTo>
                    <a:pt x="124802" y="450710"/>
                  </a:lnTo>
                  <a:lnTo>
                    <a:pt x="125539" y="448170"/>
                  </a:lnTo>
                  <a:lnTo>
                    <a:pt x="123215" y="449440"/>
                  </a:lnTo>
                  <a:lnTo>
                    <a:pt x="122859" y="449859"/>
                  </a:lnTo>
                  <a:lnTo>
                    <a:pt x="122859" y="457060"/>
                  </a:lnTo>
                  <a:lnTo>
                    <a:pt x="120840" y="457060"/>
                  </a:lnTo>
                  <a:lnTo>
                    <a:pt x="120713" y="456184"/>
                  </a:lnTo>
                  <a:lnTo>
                    <a:pt x="121259" y="455930"/>
                  </a:lnTo>
                  <a:lnTo>
                    <a:pt x="120980" y="455930"/>
                  </a:lnTo>
                  <a:lnTo>
                    <a:pt x="121145" y="455790"/>
                  </a:lnTo>
                  <a:lnTo>
                    <a:pt x="122491" y="455790"/>
                  </a:lnTo>
                  <a:lnTo>
                    <a:pt x="122859" y="457060"/>
                  </a:lnTo>
                  <a:lnTo>
                    <a:pt x="122859" y="449859"/>
                  </a:lnTo>
                  <a:lnTo>
                    <a:pt x="119913" y="453250"/>
                  </a:lnTo>
                  <a:lnTo>
                    <a:pt x="119710" y="453148"/>
                  </a:lnTo>
                  <a:lnTo>
                    <a:pt x="119037" y="452120"/>
                  </a:lnTo>
                  <a:lnTo>
                    <a:pt x="117716" y="452120"/>
                  </a:lnTo>
                  <a:lnTo>
                    <a:pt x="117449" y="451980"/>
                  </a:lnTo>
                  <a:lnTo>
                    <a:pt x="118643" y="451980"/>
                  </a:lnTo>
                  <a:lnTo>
                    <a:pt x="120421" y="449808"/>
                  </a:lnTo>
                  <a:lnTo>
                    <a:pt x="120523" y="449440"/>
                  </a:lnTo>
                  <a:lnTo>
                    <a:pt x="120726" y="449440"/>
                  </a:lnTo>
                  <a:lnTo>
                    <a:pt x="120904" y="449440"/>
                  </a:lnTo>
                  <a:lnTo>
                    <a:pt x="122656" y="448170"/>
                  </a:lnTo>
                  <a:lnTo>
                    <a:pt x="121920" y="448170"/>
                  </a:lnTo>
                  <a:lnTo>
                    <a:pt x="123355" y="446900"/>
                  </a:lnTo>
                  <a:lnTo>
                    <a:pt x="123609" y="446900"/>
                  </a:lnTo>
                  <a:lnTo>
                    <a:pt x="122910" y="448170"/>
                  </a:lnTo>
                  <a:lnTo>
                    <a:pt x="123469" y="448170"/>
                  </a:lnTo>
                  <a:lnTo>
                    <a:pt x="123710" y="448170"/>
                  </a:lnTo>
                  <a:lnTo>
                    <a:pt x="123672" y="446900"/>
                  </a:lnTo>
                  <a:lnTo>
                    <a:pt x="124294" y="445630"/>
                  </a:lnTo>
                  <a:lnTo>
                    <a:pt x="122618" y="445630"/>
                  </a:lnTo>
                  <a:lnTo>
                    <a:pt x="121805" y="444360"/>
                  </a:lnTo>
                  <a:lnTo>
                    <a:pt x="124498" y="444360"/>
                  </a:lnTo>
                  <a:lnTo>
                    <a:pt x="125018" y="443090"/>
                  </a:lnTo>
                  <a:lnTo>
                    <a:pt x="123634" y="443090"/>
                  </a:lnTo>
                  <a:lnTo>
                    <a:pt x="124472" y="441820"/>
                  </a:lnTo>
                  <a:lnTo>
                    <a:pt x="121805" y="443090"/>
                  </a:lnTo>
                  <a:lnTo>
                    <a:pt x="121627" y="443090"/>
                  </a:lnTo>
                  <a:lnTo>
                    <a:pt x="122821" y="441820"/>
                  </a:lnTo>
                  <a:lnTo>
                    <a:pt x="121945" y="441820"/>
                  </a:lnTo>
                  <a:lnTo>
                    <a:pt x="121500" y="439280"/>
                  </a:lnTo>
                  <a:lnTo>
                    <a:pt x="119062" y="441820"/>
                  </a:lnTo>
                  <a:lnTo>
                    <a:pt x="118795" y="441820"/>
                  </a:lnTo>
                  <a:lnTo>
                    <a:pt x="116674" y="441121"/>
                  </a:lnTo>
                  <a:lnTo>
                    <a:pt x="116674" y="454520"/>
                  </a:lnTo>
                  <a:lnTo>
                    <a:pt x="116649" y="454660"/>
                  </a:lnTo>
                  <a:lnTo>
                    <a:pt x="115697" y="454660"/>
                  </a:lnTo>
                  <a:lnTo>
                    <a:pt x="116243" y="454304"/>
                  </a:lnTo>
                  <a:lnTo>
                    <a:pt x="116674" y="454520"/>
                  </a:lnTo>
                  <a:lnTo>
                    <a:pt x="116674" y="441121"/>
                  </a:lnTo>
                  <a:lnTo>
                    <a:pt x="114985" y="440550"/>
                  </a:lnTo>
                  <a:lnTo>
                    <a:pt x="117906" y="436740"/>
                  </a:lnTo>
                  <a:lnTo>
                    <a:pt x="115608" y="435470"/>
                  </a:lnTo>
                  <a:lnTo>
                    <a:pt x="116509" y="434200"/>
                  </a:lnTo>
                  <a:lnTo>
                    <a:pt x="114808" y="434200"/>
                  </a:lnTo>
                  <a:lnTo>
                    <a:pt x="114388" y="432930"/>
                  </a:lnTo>
                  <a:lnTo>
                    <a:pt x="111747" y="432930"/>
                  </a:lnTo>
                  <a:lnTo>
                    <a:pt x="113131" y="431660"/>
                  </a:lnTo>
                  <a:lnTo>
                    <a:pt x="114287" y="430390"/>
                  </a:lnTo>
                  <a:lnTo>
                    <a:pt x="111963" y="430390"/>
                  </a:lnTo>
                  <a:lnTo>
                    <a:pt x="112788" y="427850"/>
                  </a:lnTo>
                  <a:lnTo>
                    <a:pt x="114020" y="427850"/>
                  </a:lnTo>
                  <a:lnTo>
                    <a:pt x="114465" y="429120"/>
                  </a:lnTo>
                  <a:lnTo>
                    <a:pt x="114528" y="427850"/>
                  </a:lnTo>
                  <a:lnTo>
                    <a:pt x="114592" y="426580"/>
                  </a:lnTo>
                  <a:lnTo>
                    <a:pt x="112814" y="426580"/>
                  </a:lnTo>
                  <a:lnTo>
                    <a:pt x="115366" y="425310"/>
                  </a:lnTo>
                  <a:lnTo>
                    <a:pt x="115316" y="424040"/>
                  </a:lnTo>
                  <a:lnTo>
                    <a:pt x="114338" y="424040"/>
                  </a:lnTo>
                  <a:lnTo>
                    <a:pt x="113080" y="425310"/>
                  </a:lnTo>
                  <a:lnTo>
                    <a:pt x="112407" y="425310"/>
                  </a:lnTo>
                  <a:lnTo>
                    <a:pt x="112255" y="422770"/>
                  </a:lnTo>
                  <a:lnTo>
                    <a:pt x="115506" y="421500"/>
                  </a:lnTo>
                  <a:lnTo>
                    <a:pt x="118084" y="417690"/>
                  </a:lnTo>
                  <a:lnTo>
                    <a:pt x="110591" y="420243"/>
                  </a:lnTo>
                  <a:lnTo>
                    <a:pt x="110591" y="434200"/>
                  </a:lnTo>
                  <a:lnTo>
                    <a:pt x="110451" y="434314"/>
                  </a:lnTo>
                  <a:lnTo>
                    <a:pt x="110451" y="449097"/>
                  </a:lnTo>
                  <a:lnTo>
                    <a:pt x="108788" y="452120"/>
                  </a:lnTo>
                  <a:lnTo>
                    <a:pt x="105829" y="450850"/>
                  </a:lnTo>
                  <a:lnTo>
                    <a:pt x="106984" y="449580"/>
                  </a:lnTo>
                  <a:lnTo>
                    <a:pt x="109004" y="448310"/>
                  </a:lnTo>
                  <a:lnTo>
                    <a:pt x="108419" y="448310"/>
                  </a:lnTo>
                  <a:lnTo>
                    <a:pt x="108686" y="447040"/>
                  </a:lnTo>
                  <a:lnTo>
                    <a:pt x="108864" y="447040"/>
                  </a:lnTo>
                  <a:lnTo>
                    <a:pt x="109270" y="448310"/>
                  </a:lnTo>
                  <a:lnTo>
                    <a:pt x="109689" y="447840"/>
                  </a:lnTo>
                  <a:lnTo>
                    <a:pt x="110058" y="448170"/>
                  </a:lnTo>
                  <a:lnTo>
                    <a:pt x="110070" y="449440"/>
                  </a:lnTo>
                  <a:lnTo>
                    <a:pt x="110451" y="449097"/>
                  </a:lnTo>
                  <a:lnTo>
                    <a:pt x="110451" y="434314"/>
                  </a:lnTo>
                  <a:lnTo>
                    <a:pt x="107975" y="436257"/>
                  </a:lnTo>
                  <a:lnTo>
                    <a:pt x="107683" y="435660"/>
                  </a:lnTo>
                  <a:lnTo>
                    <a:pt x="110591" y="434200"/>
                  </a:lnTo>
                  <a:lnTo>
                    <a:pt x="110591" y="420243"/>
                  </a:lnTo>
                  <a:lnTo>
                    <a:pt x="106883" y="421500"/>
                  </a:lnTo>
                  <a:lnTo>
                    <a:pt x="110515" y="418096"/>
                  </a:lnTo>
                  <a:lnTo>
                    <a:pt x="108585" y="418960"/>
                  </a:lnTo>
                  <a:lnTo>
                    <a:pt x="108432" y="417690"/>
                  </a:lnTo>
                  <a:lnTo>
                    <a:pt x="111036" y="415150"/>
                  </a:lnTo>
                  <a:lnTo>
                    <a:pt x="112344" y="413880"/>
                  </a:lnTo>
                  <a:lnTo>
                    <a:pt x="112191" y="413880"/>
                  </a:lnTo>
                  <a:lnTo>
                    <a:pt x="113169" y="411340"/>
                  </a:lnTo>
                  <a:lnTo>
                    <a:pt x="106883" y="413880"/>
                  </a:lnTo>
                  <a:lnTo>
                    <a:pt x="107276" y="412610"/>
                  </a:lnTo>
                  <a:lnTo>
                    <a:pt x="106260" y="412610"/>
                  </a:lnTo>
                  <a:lnTo>
                    <a:pt x="105194" y="413550"/>
                  </a:lnTo>
                  <a:lnTo>
                    <a:pt x="105194" y="436537"/>
                  </a:lnTo>
                  <a:lnTo>
                    <a:pt x="104914" y="436880"/>
                  </a:lnTo>
                  <a:lnTo>
                    <a:pt x="104673" y="436880"/>
                  </a:lnTo>
                  <a:lnTo>
                    <a:pt x="100291" y="435610"/>
                  </a:lnTo>
                  <a:lnTo>
                    <a:pt x="100901" y="434200"/>
                  </a:lnTo>
                  <a:lnTo>
                    <a:pt x="104863" y="434200"/>
                  </a:lnTo>
                  <a:lnTo>
                    <a:pt x="105194" y="436537"/>
                  </a:lnTo>
                  <a:lnTo>
                    <a:pt x="105194" y="413550"/>
                  </a:lnTo>
                  <a:lnTo>
                    <a:pt x="103365" y="415150"/>
                  </a:lnTo>
                  <a:lnTo>
                    <a:pt x="102755" y="414693"/>
                  </a:lnTo>
                  <a:lnTo>
                    <a:pt x="102755" y="429120"/>
                  </a:lnTo>
                  <a:lnTo>
                    <a:pt x="102425" y="430390"/>
                  </a:lnTo>
                  <a:lnTo>
                    <a:pt x="99644" y="427990"/>
                  </a:lnTo>
                  <a:lnTo>
                    <a:pt x="102755" y="429120"/>
                  </a:lnTo>
                  <a:lnTo>
                    <a:pt x="102755" y="414693"/>
                  </a:lnTo>
                  <a:lnTo>
                    <a:pt x="101688" y="413880"/>
                  </a:lnTo>
                  <a:lnTo>
                    <a:pt x="101600" y="413143"/>
                  </a:lnTo>
                  <a:lnTo>
                    <a:pt x="101600" y="422770"/>
                  </a:lnTo>
                  <a:lnTo>
                    <a:pt x="100596" y="425310"/>
                  </a:lnTo>
                  <a:lnTo>
                    <a:pt x="100330" y="425310"/>
                  </a:lnTo>
                  <a:lnTo>
                    <a:pt x="100025" y="426580"/>
                  </a:lnTo>
                  <a:lnTo>
                    <a:pt x="99568" y="425450"/>
                  </a:lnTo>
                  <a:lnTo>
                    <a:pt x="99453" y="426720"/>
                  </a:lnTo>
                  <a:lnTo>
                    <a:pt x="98602" y="426720"/>
                  </a:lnTo>
                  <a:lnTo>
                    <a:pt x="99504" y="425538"/>
                  </a:lnTo>
                  <a:lnTo>
                    <a:pt x="99504" y="425310"/>
                  </a:lnTo>
                  <a:lnTo>
                    <a:pt x="99568" y="425450"/>
                  </a:lnTo>
                  <a:lnTo>
                    <a:pt x="101600" y="422770"/>
                  </a:lnTo>
                  <a:lnTo>
                    <a:pt x="101600" y="413143"/>
                  </a:lnTo>
                  <a:lnTo>
                    <a:pt x="101536" y="412610"/>
                  </a:lnTo>
                  <a:lnTo>
                    <a:pt x="105714" y="410070"/>
                  </a:lnTo>
                  <a:lnTo>
                    <a:pt x="107200" y="410070"/>
                  </a:lnTo>
                  <a:lnTo>
                    <a:pt x="106908" y="411340"/>
                  </a:lnTo>
                  <a:lnTo>
                    <a:pt x="107632" y="411340"/>
                  </a:lnTo>
                  <a:lnTo>
                    <a:pt x="108496" y="410070"/>
                  </a:lnTo>
                  <a:lnTo>
                    <a:pt x="107607" y="408800"/>
                  </a:lnTo>
                  <a:lnTo>
                    <a:pt x="107340" y="408800"/>
                  </a:lnTo>
                  <a:lnTo>
                    <a:pt x="107988" y="407936"/>
                  </a:lnTo>
                  <a:lnTo>
                    <a:pt x="107607" y="408800"/>
                  </a:lnTo>
                  <a:lnTo>
                    <a:pt x="109651" y="407530"/>
                  </a:lnTo>
                  <a:lnTo>
                    <a:pt x="108280" y="407530"/>
                  </a:lnTo>
                  <a:lnTo>
                    <a:pt x="108153" y="407530"/>
                  </a:lnTo>
                  <a:lnTo>
                    <a:pt x="106222" y="407530"/>
                  </a:lnTo>
                  <a:lnTo>
                    <a:pt x="106718" y="404990"/>
                  </a:lnTo>
                  <a:lnTo>
                    <a:pt x="106197" y="404990"/>
                  </a:lnTo>
                  <a:lnTo>
                    <a:pt x="104965" y="406260"/>
                  </a:lnTo>
                  <a:lnTo>
                    <a:pt x="105333" y="403720"/>
                  </a:lnTo>
                  <a:lnTo>
                    <a:pt x="102298" y="406260"/>
                  </a:lnTo>
                  <a:lnTo>
                    <a:pt x="101168" y="404990"/>
                  </a:lnTo>
                  <a:lnTo>
                    <a:pt x="102527" y="403720"/>
                  </a:lnTo>
                  <a:lnTo>
                    <a:pt x="105333" y="403720"/>
                  </a:lnTo>
                  <a:lnTo>
                    <a:pt x="103339" y="402450"/>
                  </a:lnTo>
                  <a:lnTo>
                    <a:pt x="104127" y="401180"/>
                  </a:lnTo>
                  <a:lnTo>
                    <a:pt x="107365" y="401180"/>
                  </a:lnTo>
                  <a:lnTo>
                    <a:pt x="104584" y="399910"/>
                  </a:lnTo>
                  <a:lnTo>
                    <a:pt x="107721" y="397370"/>
                  </a:lnTo>
                  <a:lnTo>
                    <a:pt x="107797" y="396240"/>
                  </a:lnTo>
                  <a:lnTo>
                    <a:pt x="106121" y="397243"/>
                  </a:lnTo>
                  <a:lnTo>
                    <a:pt x="105994" y="396100"/>
                  </a:lnTo>
                  <a:lnTo>
                    <a:pt x="105270" y="396100"/>
                  </a:lnTo>
                  <a:lnTo>
                    <a:pt x="103289" y="397370"/>
                  </a:lnTo>
                  <a:lnTo>
                    <a:pt x="101790" y="397370"/>
                  </a:lnTo>
                  <a:lnTo>
                    <a:pt x="101625" y="397294"/>
                  </a:lnTo>
                  <a:lnTo>
                    <a:pt x="100177" y="396671"/>
                  </a:lnTo>
                  <a:lnTo>
                    <a:pt x="100177" y="422770"/>
                  </a:lnTo>
                  <a:lnTo>
                    <a:pt x="99339" y="424040"/>
                  </a:lnTo>
                  <a:lnTo>
                    <a:pt x="99758" y="424040"/>
                  </a:lnTo>
                  <a:lnTo>
                    <a:pt x="99250" y="425310"/>
                  </a:lnTo>
                  <a:lnTo>
                    <a:pt x="98018" y="425310"/>
                  </a:lnTo>
                  <a:lnTo>
                    <a:pt x="97637" y="424180"/>
                  </a:lnTo>
                  <a:lnTo>
                    <a:pt x="94983" y="424180"/>
                  </a:lnTo>
                  <a:lnTo>
                    <a:pt x="94678" y="422910"/>
                  </a:lnTo>
                  <a:lnTo>
                    <a:pt x="95885" y="421640"/>
                  </a:lnTo>
                  <a:lnTo>
                    <a:pt x="97066" y="421640"/>
                  </a:lnTo>
                  <a:lnTo>
                    <a:pt x="96901" y="421500"/>
                  </a:lnTo>
                  <a:lnTo>
                    <a:pt x="97828" y="421500"/>
                  </a:lnTo>
                  <a:lnTo>
                    <a:pt x="96723" y="424040"/>
                  </a:lnTo>
                  <a:lnTo>
                    <a:pt x="100177" y="422770"/>
                  </a:lnTo>
                  <a:lnTo>
                    <a:pt x="100177" y="396671"/>
                  </a:lnTo>
                  <a:lnTo>
                    <a:pt x="99745" y="396481"/>
                  </a:lnTo>
                  <a:lnTo>
                    <a:pt x="99745" y="418960"/>
                  </a:lnTo>
                  <a:lnTo>
                    <a:pt x="99275" y="420230"/>
                  </a:lnTo>
                  <a:lnTo>
                    <a:pt x="98259" y="420230"/>
                  </a:lnTo>
                  <a:lnTo>
                    <a:pt x="96380" y="421043"/>
                  </a:lnTo>
                  <a:lnTo>
                    <a:pt x="95643" y="420370"/>
                  </a:lnTo>
                  <a:lnTo>
                    <a:pt x="94564" y="420370"/>
                  </a:lnTo>
                  <a:lnTo>
                    <a:pt x="94932" y="417830"/>
                  </a:lnTo>
                  <a:lnTo>
                    <a:pt x="96761" y="418833"/>
                  </a:lnTo>
                  <a:lnTo>
                    <a:pt x="96926" y="418934"/>
                  </a:lnTo>
                  <a:lnTo>
                    <a:pt x="97243" y="419100"/>
                  </a:lnTo>
                  <a:lnTo>
                    <a:pt x="97167" y="418960"/>
                  </a:lnTo>
                  <a:lnTo>
                    <a:pt x="99021" y="418960"/>
                  </a:lnTo>
                  <a:lnTo>
                    <a:pt x="97675" y="419684"/>
                  </a:lnTo>
                  <a:lnTo>
                    <a:pt x="99123" y="418960"/>
                  </a:lnTo>
                  <a:lnTo>
                    <a:pt x="99745" y="418960"/>
                  </a:lnTo>
                  <a:lnTo>
                    <a:pt x="99745" y="396481"/>
                  </a:lnTo>
                  <a:lnTo>
                    <a:pt x="98882" y="396100"/>
                  </a:lnTo>
                  <a:lnTo>
                    <a:pt x="101841" y="394830"/>
                  </a:lnTo>
                  <a:lnTo>
                    <a:pt x="101701" y="396100"/>
                  </a:lnTo>
                  <a:lnTo>
                    <a:pt x="101625" y="397294"/>
                  </a:lnTo>
                  <a:lnTo>
                    <a:pt x="104813" y="393560"/>
                  </a:lnTo>
                  <a:lnTo>
                    <a:pt x="105422" y="394246"/>
                  </a:lnTo>
                  <a:lnTo>
                    <a:pt x="105549" y="393560"/>
                  </a:lnTo>
                  <a:lnTo>
                    <a:pt x="106426" y="393560"/>
                  </a:lnTo>
                  <a:lnTo>
                    <a:pt x="106591" y="393344"/>
                  </a:lnTo>
                  <a:lnTo>
                    <a:pt x="106794" y="393395"/>
                  </a:lnTo>
                  <a:lnTo>
                    <a:pt x="106641" y="393280"/>
                  </a:lnTo>
                  <a:lnTo>
                    <a:pt x="108432" y="391020"/>
                  </a:lnTo>
                  <a:lnTo>
                    <a:pt x="102641" y="394830"/>
                  </a:lnTo>
                  <a:lnTo>
                    <a:pt x="101981" y="392290"/>
                  </a:lnTo>
                  <a:lnTo>
                    <a:pt x="103784" y="392290"/>
                  </a:lnTo>
                  <a:lnTo>
                    <a:pt x="105067" y="391020"/>
                  </a:lnTo>
                  <a:lnTo>
                    <a:pt x="104851" y="391020"/>
                  </a:lnTo>
                  <a:lnTo>
                    <a:pt x="101854" y="392290"/>
                  </a:lnTo>
                  <a:lnTo>
                    <a:pt x="100253" y="392290"/>
                  </a:lnTo>
                  <a:lnTo>
                    <a:pt x="101117" y="391020"/>
                  </a:lnTo>
                  <a:lnTo>
                    <a:pt x="98704" y="391020"/>
                  </a:lnTo>
                  <a:lnTo>
                    <a:pt x="98704" y="416420"/>
                  </a:lnTo>
                  <a:lnTo>
                    <a:pt x="97066" y="418744"/>
                  </a:lnTo>
                  <a:lnTo>
                    <a:pt x="96761" y="418071"/>
                  </a:lnTo>
                  <a:lnTo>
                    <a:pt x="96634" y="416560"/>
                  </a:lnTo>
                  <a:lnTo>
                    <a:pt x="97840" y="415290"/>
                  </a:lnTo>
                  <a:lnTo>
                    <a:pt x="97332" y="415290"/>
                  </a:lnTo>
                  <a:lnTo>
                    <a:pt x="98475" y="413880"/>
                  </a:lnTo>
                  <a:lnTo>
                    <a:pt x="98209" y="416420"/>
                  </a:lnTo>
                  <a:lnTo>
                    <a:pt x="98704" y="416420"/>
                  </a:lnTo>
                  <a:lnTo>
                    <a:pt x="98704" y="391020"/>
                  </a:lnTo>
                  <a:lnTo>
                    <a:pt x="98298" y="391020"/>
                  </a:lnTo>
                  <a:lnTo>
                    <a:pt x="96469" y="392290"/>
                  </a:lnTo>
                  <a:lnTo>
                    <a:pt x="96443" y="391020"/>
                  </a:lnTo>
                  <a:lnTo>
                    <a:pt x="96799" y="391020"/>
                  </a:lnTo>
                  <a:lnTo>
                    <a:pt x="96888" y="389750"/>
                  </a:lnTo>
                  <a:lnTo>
                    <a:pt x="95567" y="391020"/>
                  </a:lnTo>
                  <a:lnTo>
                    <a:pt x="93865" y="391020"/>
                  </a:lnTo>
                  <a:lnTo>
                    <a:pt x="99580" y="387210"/>
                  </a:lnTo>
                  <a:lnTo>
                    <a:pt x="97015" y="387210"/>
                  </a:lnTo>
                  <a:lnTo>
                    <a:pt x="97942" y="385940"/>
                  </a:lnTo>
                  <a:lnTo>
                    <a:pt x="100253" y="385940"/>
                  </a:lnTo>
                  <a:lnTo>
                    <a:pt x="100838" y="384670"/>
                  </a:lnTo>
                  <a:lnTo>
                    <a:pt x="98526" y="384670"/>
                  </a:lnTo>
                  <a:lnTo>
                    <a:pt x="98348" y="384492"/>
                  </a:lnTo>
                  <a:lnTo>
                    <a:pt x="98018" y="384670"/>
                  </a:lnTo>
                  <a:lnTo>
                    <a:pt x="96608" y="384670"/>
                  </a:lnTo>
                  <a:lnTo>
                    <a:pt x="96354" y="385940"/>
                  </a:lnTo>
                  <a:lnTo>
                    <a:pt x="94805" y="385940"/>
                  </a:lnTo>
                  <a:lnTo>
                    <a:pt x="92976" y="387210"/>
                  </a:lnTo>
                  <a:lnTo>
                    <a:pt x="94564" y="385940"/>
                  </a:lnTo>
                  <a:lnTo>
                    <a:pt x="96139" y="384670"/>
                  </a:lnTo>
                  <a:lnTo>
                    <a:pt x="90233" y="385940"/>
                  </a:lnTo>
                  <a:lnTo>
                    <a:pt x="92202" y="383400"/>
                  </a:lnTo>
                  <a:lnTo>
                    <a:pt x="98018" y="380860"/>
                  </a:lnTo>
                  <a:lnTo>
                    <a:pt x="99009" y="379590"/>
                  </a:lnTo>
                  <a:lnTo>
                    <a:pt x="100012" y="378320"/>
                  </a:lnTo>
                  <a:lnTo>
                    <a:pt x="93954" y="379590"/>
                  </a:lnTo>
                  <a:lnTo>
                    <a:pt x="94183" y="378320"/>
                  </a:lnTo>
                  <a:lnTo>
                    <a:pt x="94640" y="375780"/>
                  </a:lnTo>
                  <a:lnTo>
                    <a:pt x="93878" y="377050"/>
                  </a:lnTo>
                  <a:lnTo>
                    <a:pt x="91440" y="378320"/>
                  </a:lnTo>
                  <a:lnTo>
                    <a:pt x="93065" y="375780"/>
                  </a:lnTo>
                  <a:lnTo>
                    <a:pt x="91859" y="375780"/>
                  </a:lnTo>
                  <a:lnTo>
                    <a:pt x="93840" y="374510"/>
                  </a:lnTo>
                  <a:lnTo>
                    <a:pt x="94056" y="374510"/>
                  </a:lnTo>
                  <a:lnTo>
                    <a:pt x="95072" y="371970"/>
                  </a:lnTo>
                  <a:lnTo>
                    <a:pt x="91071" y="373240"/>
                  </a:lnTo>
                  <a:lnTo>
                    <a:pt x="93306" y="370700"/>
                  </a:lnTo>
                  <a:lnTo>
                    <a:pt x="93726" y="369430"/>
                  </a:lnTo>
                  <a:lnTo>
                    <a:pt x="87972" y="370522"/>
                  </a:lnTo>
                  <a:lnTo>
                    <a:pt x="87972" y="404990"/>
                  </a:lnTo>
                  <a:lnTo>
                    <a:pt x="87795" y="405117"/>
                  </a:lnTo>
                  <a:lnTo>
                    <a:pt x="87795" y="405790"/>
                  </a:lnTo>
                  <a:lnTo>
                    <a:pt x="87693" y="406260"/>
                  </a:lnTo>
                  <a:lnTo>
                    <a:pt x="87439" y="406260"/>
                  </a:lnTo>
                  <a:lnTo>
                    <a:pt x="87795" y="405790"/>
                  </a:lnTo>
                  <a:lnTo>
                    <a:pt x="87795" y="405117"/>
                  </a:lnTo>
                  <a:lnTo>
                    <a:pt x="87706" y="404990"/>
                  </a:lnTo>
                  <a:lnTo>
                    <a:pt x="87972" y="404990"/>
                  </a:lnTo>
                  <a:lnTo>
                    <a:pt x="87972" y="370522"/>
                  </a:lnTo>
                  <a:lnTo>
                    <a:pt x="87515" y="370611"/>
                  </a:lnTo>
                  <a:lnTo>
                    <a:pt x="87515" y="397129"/>
                  </a:lnTo>
                  <a:lnTo>
                    <a:pt x="86880" y="397535"/>
                  </a:lnTo>
                  <a:lnTo>
                    <a:pt x="86880" y="407568"/>
                  </a:lnTo>
                  <a:lnTo>
                    <a:pt x="86385" y="407670"/>
                  </a:lnTo>
                  <a:lnTo>
                    <a:pt x="86715" y="407225"/>
                  </a:lnTo>
                  <a:lnTo>
                    <a:pt x="86880" y="407568"/>
                  </a:lnTo>
                  <a:lnTo>
                    <a:pt x="86880" y="397535"/>
                  </a:lnTo>
                  <a:lnTo>
                    <a:pt x="85712" y="398259"/>
                  </a:lnTo>
                  <a:lnTo>
                    <a:pt x="84848" y="398437"/>
                  </a:lnTo>
                  <a:lnTo>
                    <a:pt x="84772" y="396303"/>
                  </a:lnTo>
                  <a:lnTo>
                    <a:pt x="87515" y="397129"/>
                  </a:lnTo>
                  <a:lnTo>
                    <a:pt x="87515" y="370611"/>
                  </a:lnTo>
                  <a:lnTo>
                    <a:pt x="86982" y="370700"/>
                  </a:lnTo>
                  <a:lnTo>
                    <a:pt x="87020" y="369430"/>
                  </a:lnTo>
                  <a:lnTo>
                    <a:pt x="89344" y="368160"/>
                  </a:lnTo>
                  <a:lnTo>
                    <a:pt x="90474" y="366890"/>
                  </a:lnTo>
                  <a:lnTo>
                    <a:pt x="87807" y="366890"/>
                  </a:lnTo>
                  <a:lnTo>
                    <a:pt x="89484" y="365620"/>
                  </a:lnTo>
                  <a:lnTo>
                    <a:pt x="86753" y="365620"/>
                  </a:lnTo>
                  <a:lnTo>
                    <a:pt x="87350" y="364350"/>
                  </a:lnTo>
                  <a:lnTo>
                    <a:pt x="86360" y="365620"/>
                  </a:lnTo>
                  <a:lnTo>
                    <a:pt x="85699" y="364350"/>
                  </a:lnTo>
                  <a:lnTo>
                    <a:pt x="84569" y="365061"/>
                  </a:lnTo>
                  <a:lnTo>
                    <a:pt x="84569" y="396240"/>
                  </a:lnTo>
                  <a:lnTo>
                    <a:pt x="83959" y="396240"/>
                  </a:lnTo>
                  <a:lnTo>
                    <a:pt x="84112" y="396100"/>
                  </a:lnTo>
                  <a:lnTo>
                    <a:pt x="84569" y="396240"/>
                  </a:lnTo>
                  <a:lnTo>
                    <a:pt x="84569" y="365061"/>
                  </a:lnTo>
                  <a:lnTo>
                    <a:pt x="83680" y="365620"/>
                  </a:lnTo>
                  <a:lnTo>
                    <a:pt x="89344" y="361810"/>
                  </a:lnTo>
                  <a:lnTo>
                    <a:pt x="81775" y="360540"/>
                  </a:lnTo>
                  <a:lnTo>
                    <a:pt x="86652" y="356730"/>
                  </a:lnTo>
                  <a:lnTo>
                    <a:pt x="85623" y="355460"/>
                  </a:lnTo>
                  <a:lnTo>
                    <a:pt x="84531" y="354190"/>
                  </a:lnTo>
                  <a:lnTo>
                    <a:pt x="84061" y="352920"/>
                  </a:lnTo>
                  <a:lnTo>
                    <a:pt x="84912" y="352920"/>
                  </a:lnTo>
                  <a:lnTo>
                    <a:pt x="86309" y="351650"/>
                  </a:lnTo>
                  <a:lnTo>
                    <a:pt x="81407" y="353339"/>
                  </a:lnTo>
                  <a:lnTo>
                    <a:pt x="81407" y="398475"/>
                  </a:lnTo>
                  <a:lnTo>
                    <a:pt x="81216" y="398640"/>
                  </a:lnTo>
                  <a:lnTo>
                    <a:pt x="80848" y="398640"/>
                  </a:lnTo>
                  <a:lnTo>
                    <a:pt x="79400" y="397713"/>
                  </a:lnTo>
                  <a:lnTo>
                    <a:pt x="81407" y="398475"/>
                  </a:lnTo>
                  <a:lnTo>
                    <a:pt x="81407" y="353339"/>
                  </a:lnTo>
                  <a:lnTo>
                    <a:pt x="79286" y="354063"/>
                  </a:lnTo>
                  <a:lnTo>
                    <a:pt x="79286" y="394538"/>
                  </a:lnTo>
                  <a:lnTo>
                    <a:pt x="78841" y="396214"/>
                  </a:lnTo>
                  <a:lnTo>
                    <a:pt x="78613" y="394970"/>
                  </a:lnTo>
                  <a:lnTo>
                    <a:pt x="79286" y="394538"/>
                  </a:lnTo>
                  <a:lnTo>
                    <a:pt x="79286" y="354063"/>
                  </a:lnTo>
                  <a:lnTo>
                    <a:pt x="78905" y="354190"/>
                  </a:lnTo>
                  <a:lnTo>
                    <a:pt x="80454" y="351650"/>
                  </a:lnTo>
                  <a:lnTo>
                    <a:pt x="83413" y="349110"/>
                  </a:lnTo>
                  <a:lnTo>
                    <a:pt x="82003" y="349110"/>
                  </a:lnTo>
                  <a:lnTo>
                    <a:pt x="85496" y="346570"/>
                  </a:lnTo>
                  <a:lnTo>
                    <a:pt x="85966" y="346570"/>
                  </a:lnTo>
                  <a:lnTo>
                    <a:pt x="87934" y="345300"/>
                  </a:lnTo>
                  <a:lnTo>
                    <a:pt x="82829" y="345300"/>
                  </a:lnTo>
                  <a:lnTo>
                    <a:pt x="82854" y="344030"/>
                  </a:lnTo>
                  <a:lnTo>
                    <a:pt x="83451" y="344030"/>
                  </a:lnTo>
                  <a:lnTo>
                    <a:pt x="83858" y="342760"/>
                  </a:lnTo>
                  <a:lnTo>
                    <a:pt x="80137" y="342760"/>
                  </a:lnTo>
                  <a:lnTo>
                    <a:pt x="78587" y="341490"/>
                  </a:lnTo>
                  <a:lnTo>
                    <a:pt x="78409" y="341312"/>
                  </a:lnTo>
                  <a:lnTo>
                    <a:pt x="78409" y="386664"/>
                  </a:lnTo>
                  <a:lnTo>
                    <a:pt x="77952" y="387350"/>
                  </a:lnTo>
                  <a:lnTo>
                    <a:pt x="76441" y="384937"/>
                  </a:lnTo>
                  <a:lnTo>
                    <a:pt x="76593" y="384670"/>
                  </a:lnTo>
                  <a:lnTo>
                    <a:pt x="76631" y="384492"/>
                  </a:lnTo>
                  <a:lnTo>
                    <a:pt x="76822" y="384670"/>
                  </a:lnTo>
                  <a:lnTo>
                    <a:pt x="78409" y="386664"/>
                  </a:lnTo>
                  <a:lnTo>
                    <a:pt x="78409" y="341312"/>
                  </a:lnTo>
                  <a:lnTo>
                    <a:pt x="77330" y="340220"/>
                  </a:lnTo>
                  <a:lnTo>
                    <a:pt x="78854" y="340220"/>
                  </a:lnTo>
                  <a:lnTo>
                    <a:pt x="81419" y="338950"/>
                  </a:lnTo>
                  <a:lnTo>
                    <a:pt x="80899" y="338950"/>
                  </a:lnTo>
                  <a:lnTo>
                    <a:pt x="77228" y="340220"/>
                  </a:lnTo>
                  <a:lnTo>
                    <a:pt x="76987" y="339928"/>
                  </a:lnTo>
                  <a:lnTo>
                    <a:pt x="76987" y="375805"/>
                  </a:lnTo>
                  <a:lnTo>
                    <a:pt x="75996" y="375920"/>
                  </a:lnTo>
                  <a:lnTo>
                    <a:pt x="76987" y="375805"/>
                  </a:lnTo>
                  <a:lnTo>
                    <a:pt x="76987" y="339928"/>
                  </a:lnTo>
                  <a:lnTo>
                    <a:pt x="76212" y="338950"/>
                  </a:lnTo>
                  <a:lnTo>
                    <a:pt x="77533" y="338950"/>
                  </a:lnTo>
                  <a:lnTo>
                    <a:pt x="78562" y="337680"/>
                  </a:lnTo>
                  <a:lnTo>
                    <a:pt x="81356" y="336410"/>
                  </a:lnTo>
                  <a:lnTo>
                    <a:pt x="81788" y="335140"/>
                  </a:lnTo>
                  <a:lnTo>
                    <a:pt x="83400" y="335140"/>
                  </a:lnTo>
                  <a:lnTo>
                    <a:pt x="82931" y="333870"/>
                  </a:lnTo>
                  <a:lnTo>
                    <a:pt x="82473" y="332600"/>
                  </a:lnTo>
                  <a:lnTo>
                    <a:pt x="78447" y="333870"/>
                  </a:lnTo>
                  <a:lnTo>
                    <a:pt x="78371" y="332600"/>
                  </a:lnTo>
                  <a:lnTo>
                    <a:pt x="78282" y="331330"/>
                  </a:lnTo>
                  <a:lnTo>
                    <a:pt x="77114" y="332600"/>
                  </a:lnTo>
                  <a:lnTo>
                    <a:pt x="72872" y="331330"/>
                  </a:lnTo>
                  <a:lnTo>
                    <a:pt x="79159" y="330060"/>
                  </a:lnTo>
                  <a:lnTo>
                    <a:pt x="75946" y="330060"/>
                  </a:lnTo>
                  <a:lnTo>
                    <a:pt x="79921" y="328790"/>
                  </a:lnTo>
                  <a:lnTo>
                    <a:pt x="78790" y="328790"/>
                  </a:lnTo>
                  <a:lnTo>
                    <a:pt x="75438" y="327520"/>
                  </a:lnTo>
                  <a:lnTo>
                    <a:pt x="74371" y="326250"/>
                  </a:lnTo>
                  <a:lnTo>
                    <a:pt x="76085" y="326250"/>
                  </a:lnTo>
                  <a:lnTo>
                    <a:pt x="74256" y="324980"/>
                  </a:lnTo>
                  <a:lnTo>
                    <a:pt x="74002" y="323710"/>
                  </a:lnTo>
                  <a:lnTo>
                    <a:pt x="81940" y="322440"/>
                  </a:lnTo>
                  <a:lnTo>
                    <a:pt x="75107" y="318630"/>
                  </a:lnTo>
                  <a:lnTo>
                    <a:pt x="81178" y="316090"/>
                  </a:lnTo>
                  <a:lnTo>
                    <a:pt x="77863" y="314820"/>
                  </a:lnTo>
                  <a:lnTo>
                    <a:pt x="81661" y="311010"/>
                  </a:lnTo>
                  <a:lnTo>
                    <a:pt x="81203" y="309740"/>
                  </a:lnTo>
                  <a:lnTo>
                    <a:pt x="80746" y="308470"/>
                  </a:lnTo>
                  <a:lnTo>
                    <a:pt x="74726" y="309740"/>
                  </a:lnTo>
                  <a:lnTo>
                    <a:pt x="77584" y="308470"/>
                  </a:lnTo>
                  <a:lnTo>
                    <a:pt x="80441" y="307200"/>
                  </a:lnTo>
                  <a:lnTo>
                    <a:pt x="74129" y="308470"/>
                  </a:lnTo>
                  <a:lnTo>
                    <a:pt x="73609" y="307200"/>
                  </a:lnTo>
                  <a:lnTo>
                    <a:pt x="74079" y="307200"/>
                  </a:lnTo>
                  <a:lnTo>
                    <a:pt x="75425" y="306209"/>
                  </a:lnTo>
                  <a:lnTo>
                    <a:pt x="77825" y="306933"/>
                  </a:lnTo>
                  <a:lnTo>
                    <a:pt x="77482" y="306146"/>
                  </a:lnTo>
                  <a:lnTo>
                    <a:pt x="77012" y="305054"/>
                  </a:lnTo>
                  <a:lnTo>
                    <a:pt x="77546" y="304660"/>
                  </a:lnTo>
                  <a:lnTo>
                    <a:pt x="79324" y="303390"/>
                  </a:lnTo>
                  <a:lnTo>
                    <a:pt x="79044" y="304660"/>
                  </a:lnTo>
                  <a:lnTo>
                    <a:pt x="80454" y="304660"/>
                  </a:lnTo>
                  <a:lnTo>
                    <a:pt x="80708" y="303390"/>
                  </a:lnTo>
                  <a:lnTo>
                    <a:pt x="82359" y="303390"/>
                  </a:lnTo>
                  <a:lnTo>
                    <a:pt x="81254" y="302120"/>
                  </a:lnTo>
                  <a:lnTo>
                    <a:pt x="81991" y="300850"/>
                  </a:lnTo>
                  <a:lnTo>
                    <a:pt x="79248" y="303390"/>
                  </a:lnTo>
                  <a:lnTo>
                    <a:pt x="75552" y="300850"/>
                  </a:lnTo>
                  <a:lnTo>
                    <a:pt x="84302" y="299580"/>
                  </a:lnTo>
                  <a:lnTo>
                    <a:pt x="80632" y="298310"/>
                  </a:lnTo>
                  <a:lnTo>
                    <a:pt x="81356" y="298310"/>
                  </a:lnTo>
                  <a:lnTo>
                    <a:pt x="82181" y="294500"/>
                  </a:lnTo>
                  <a:lnTo>
                    <a:pt x="77038" y="294500"/>
                  </a:lnTo>
                  <a:lnTo>
                    <a:pt x="77762" y="293230"/>
                  </a:lnTo>
                  <a:lnTo>
                    <a:pt x="79971" y="293230"/>
                  </a:lnTo>
                  <a:lnTo>
                    <a:pt x="80518" y="290690"/>
                  </a:lnTo>
                  <a:lnTo>
                    <a:pt x="74041" y="288150"/>
                  </a:lnTo>
                  <a:lnTo>
                    <a:pt x="75539" y="286880"/>
                  </a:lnTo>
                  <a:lnTo>
                    <a:pt x="77025" y="285610"/>
                  </a:lnTo>
                  <a:lnTo>
                    <a:pt x="78600" y="285610"/>
                  </a:lnTo>
                  <a:lnTo>
                    <a:pt x="78105" y="284340"/>
                  </a:lnTo>
                  <a:lnTo>
                    <a:pt x="78765" y="284340"/>
                  </a:lnTo>
                  <a:lnTo>
                    <a:pt x="75920" y="283070"/>
                  </a:lnTo>
                  <a:lnTo>
                    <a:pt x="76771" y="281800"/>
                  </a:lnTo>
                  <a:lnTo>
                    <a:pt x="78574" y="281800"/>
                  </a:lnTo>
                  <a:lnTo>
                    <a:pt x="79489" y="280530"/>
                  </a:lnTo>
                  <a:lnTo>
                    <a:pt x="80403" y="279260"/>
                  </a:lnTo>
                  <a:lnTo>
                    <a:pt x="73964" y="277990"/>
                  </a:lnTo>
                  <a:lnTo>
                    <a:pt x="72707" y="276720"/>
                  </a:lnTo>
                  <a:lnTo>
                    <a:pt x="77343" y="275450"/>
                  </a:lnTo>
                  <a:lnTo>
                    <a:pt x="78600" y="274180"/>
                  </a:lnTo>
                  <a:lnTo>
                    <a:pt x="79349" y="272910"/>
                  </a:lnTo>
                  <a:lnTo>
                    <a:pt x="79997" y="272910"/>
                  </a:lnTo>
                  <a:lnTo>
                    <a:pt x="80518" y="269100"/>
                  </a:lnTo>
                  <a:lnTo>
                    <a:pt x="76098" y="267830"/>
                  </a:lnTo>
                  <a:lnTo>
                    <a:pt x="74256" y="264020"/>
                  </a:lnTo>
                  <a:lnTo>
                    <a:pt x="79235" y="262750"/>
                  </a:lnTo>
                  <a:lnTo>
                    <a:pt x="77749" y="260210"/>
                  </a:lnTo>
                  <a:lnTo>
                    <a:pt x="76276" y="257670"/>
                  </a:lnTo>
                  <a:lnTo>
                    <a:pt x="79019" y="255130"/>
                  </a:lnTo>
                  <a:lnTo>
                    <a:pt x="75438" y="255130"/>
                  </a:lnTo>
                  <a:lnTo>
                    <a:pt x="74968" y="253860"/>
                  </a:lnTo>
                  <a:lnTo>
                    <a:pt x="75882" y="253860"/>
                  </a:lnTo>
                  <a:lnTo>
                    <a:pt x="71742" y="252590"/>
                  </a:lnTo>
                  <a:lnTo>
                    <a:pt x="80035" y="252590"/>
                  </a:lnTo>
                  <a:lnTo>
                    <a:pt x="78854" y="251320"/>
                  </a:lnTo>
                  <a:lnTo>
                    <a:pt x="79044" y="250050"/>
                  </a:lnTo>
                  <a:lnTo>
                    <a:pt x="73520" y="250050"/>
                  </a:lnTo>
                  <a:lnTo>
                    <a:pt x="76695" y="247510"/>
                  </a:lnTo>
                  <a:lnTo>
                    <a:pt x="76225" y="244970"/>
                  </a:lnTo>
                  <a:lnTo>
                    <a:pt x="75590" y="242430"/>
                  </a:lnTo>
                  <a:lnTo>
                    <a:pt x="78244" y="239890"/>
                  </a:lnTo>
                  <a:lnTo>
                    <a:pt x="76898" y="239890"/>
                  </a:lnTo>
                  <a:lnTo>
                    <a:pt x="76949" y="238620"/>
                  </a:lnTo>
                  <a:lnTo>
                    <a:pt x="78562" y="238620"/>
                  </a:lnTo>
                  <a:lnTo>
                    <a:pt x="79844" y="234810"/>
                  </a:lnTo>
                  <a:lnTo>
                    <a:pt x="79260" y="233540"/>
                  </a:lnTo>
                  <a:lnTo>
                    <a:pt x="81343" y="233540"/>
                  </a:lnTo>
                  <a:lnTo>
                    <a:pt x="81597" y="232270"/>
                  </a:lnTo>
                  <a:lnTo>
                    <a:pt x="72898" y="231000"/>
                  </a:lnTo>
                  <a:lnTo>
                    <a:pt x="72796" y="229730"/>
                  </a:lnTo>
                  <a:lnTo>
                    <a:pt x="77228" y="229730"/>
                  </a:lnTo>
                  <a:lnTo>
                    <a:pt x="77203" y="227190"/>
                  </a:lnTo>
                  <a:lnTo>
                    <a:pt x="81457" y="225920"/>
                  </a:lnTo>
                  <a:lnTo>
                    <a:pt x="77711" y="223380"/>
                  </a:lnTo>
                  <a:lnTo>
                    <a:pt x="79743" y="223380"/>
                  </a:lnTo>
                  <a:lnTo>
                    <a:pt x="79984" y="222110"/>
                  </a:lnTo>
                  <a:lnTo>
                    <a:pt x="83223" y="219570"/>
                  </a:lnTo>
                  <a:lnTo>
                    <a:pt x="81076" y="219570"/>
                  </a:lnTo>
                  <a:lnTo>
                    <a:pt x="77800" y="217030"/>
                  </a:lnTo>
                  <a:lnTo>
                    <a:pt x="70777" y="217030"/>
                  </a:lnTo>
                  <a:lnTo>
                    <a:pt x="70777" y="364350"/>
                  </a:lnTo>
                  <a:lnTo>
                    <a:pt x="68199" y="366750"/>
                  </a:lnTo>
                  <a:lnTo>
                    <a:pt x="68072" y="365760"/>
                  </a:lnTo>
                  <a:lnTo>
                    <a:pt x="68402" y="365760"/>
                  </a:lnTo>
                  <a:lnTo>
                    <a:pt x="68262" y="364490"/>
                  </a:lnTo>
                  <a:lnTo>
                    <a:pt x="67005" y="365760"/>
                  </a:lnTo>
                  <a:lnTo>
                    <a:pt x="65189" y="365760"/>
                  </a:lnTo>
                  <a:lnTo>
                    <a:pt x="66662" y="364363"/>
                  </a:lnTo>
                  <a:lnTo>
                    <a:pt x="67995" y="363080"/>
                  </a:lnTo>
                  <a:lnTo>
                    <a:pt x="68757" y="363080"/>
                  </a:lnTo>
                  <a:lnTo>
                    <a:pt x="67449" y="364350"/>
                  </a:lnTo>
                  <a:lnTo>
                    <a:pt x="70205" y="364350"/>
                  </a:lnTo>
                  <a:lnTo>
                    <a:pt x="70205" y="364617"/>
                  </a:lnTo>
                  <a:lnTo>
                    <a:pt x="70243" y="364782"/>
                  </a:lnTo>
                  <a:lnTo>
                    <a:pt x="70294" y="364350"/>
                  </a:lnTo>
                  <a:lnTo>
                    <a:pt x="70777" y="364350"/>
                  </a:lnTo>
                  <a:lnTo>
                    <a:pt x="70777" y="217030"/>
                  </a:lnTo>
                  <a:lnTo>
                    <a:pt x="66827" y="217030"/>
                  </a:lnTo>
                  <a:lnTo>
                    <a:pt x="66827" y="358089"/>
                  </a:lnTo>
                  <a:lnTo>
                    <a:pt x="65087" y="358140"/>
                  </a:lnTo>
                  <a:lnTo>
                    <a:pt x="63423" y="359410"/>
                  </a:lnTo>
                  <a:lnTo>
                    <a:pt x="64960" y="358000"/>
                  </a:lnTo>
                  <a:lnTo>
                    <a:pt x="66687" y="358000"/>
                  </a:lnTo>
                  <a:lnTo>
                    <a:pt x="66827" y="358089"/>
                  </a:lnTo>
                  <a:lnTo>
                    <a:pt x="66827" y="217030"/>
                  </a:lnTo>
                  <a:lnTo>
                    <a:pt x="66090" y="217030"/>
                  </a:lnTo>
                  <a:lnTo>
                    <a:pt x="66090" y="337680"/>
                  </a:lnTo>
                  <a:lnTo>
                    <a:pt x="65963" y="337820"/>
                  </a:lnTo>
                  <a:lnTo>
                    <a:pt x="65963" y="355460"/>
                  </a:lnTo>
                  <a:lnTo>
                    <a:pt x="65925" y="356031"/>
                  </a:lnTo>
                  <a:lnTo>
                    <a:pt x="65341" y="355854"/>
                  </a:lnTo>
                  <a:lnTo>
                    <a:pt x="65963" y="355460"/>
                  </a:lnTo>
                  <a:lnTo>
                    <a:pt x="65963" y="337820"/>
                  </a:lnTo>
                  <a:lnTo>
                    <a:pt x="65151" y="338632"/>
                  </a:lnTo>
                  <a:lnTo>
                    <a:pt x="65151" y="352920"/>
                  </a:lnTo>
                  <a:lnTo>
                    <a:pt x="64897" y="352920"/>
                  </a:lnTo>
                  <a:lnTo>
                    <a:pt x="65036" y="352869"/>
                  </a:lnTo>
                  <a:lnTo>
                    <a:pt x="65151" y="338632"/>
                  </a:lnTo>
                  <a:lnTo>
                    <a:pt x="64884" y="338899"/>
                  </a:lnTo>
                  <a:lnTo>
                    <a:pt x="64884" y="356730"/>
                  </a:lnTo>
                  <a:lnTo>
                    <a:pt x="63982" y="356730"/>
                  </a:lnTo>
                  <a:lnTo>
                    <a:pt x="63309" y="356730"/>
                  </a:lnTo>
                  <a:lnTo>
                    <a:pt x="63169" y="356870"/>
                  </a:lnTo>
                  <a:lnTo>
                    <a:pt x="60159" y="356870"/>
                  </a:lnTo>
                  <a:lnTo>
                    <a:pt x="61544" y="354660"/>
                  </a:lnTo>
                  <a:lnTo>
                    <a:pt x="63982" y="356730"/>
                  </a:lnTo>
                  <a:lnTo>
                    <a:pt x="64719" y="356260"/>
                  </a:lnTo>
                  <a:lnTo>
                    <a:pt x="64884" y="356730"/>
                  </a:lnTo>
                  <a:lnTo>
                    <a:pt x="64884" y="338899"/>
                  </a:lnTo>
                  <a:lnTo>
                    <a:pt x="63614" y="340182"/>
                  </a:lnTo>
                  <a:lnTo>
                    <a:pt x="63614" y="344030"/>
                  </a:lnTo>
                  <a:lnTo>
                    <a:pt x="62623" y="346062"/>
                  </a:lnTo>
                  <a:lnTo>
                    <a:pt x="62649" y="345440"/>
                  </a:lnTo>
                  <a:lnTo>
                    <a:pt x="62090" y="346710"/>
                  </a:lnTo>
                  <a:lnTo>
                    <a:pt x="59639" y="346710"/>
                  </a:lnTo>
                  <a:lnTo>
                    <a:pt x="60960" y="345440"/>
                  </a:lnTo>
                  <a:lnTo>
                    <a:pt x="59601" y="344170"/>
                  </a:lnTo>
                  <a:lnTo>
                    <a:pt x="61506" y="342938"/>
                  </a:lnTo>
                  <a:lnTo>
                    <a:pt x="63614" y="344030"/>
                  </a:lnTo>
                  <a:lnTo>
                    <a:pt x="63614" y="340182"/>
                  </a:lnTo>
                  <a:lnTo>
                    <a:pt x="62306" y="341490"/>
                  </a:lnTo>
                  <a:lnTo>
                    <a:pt x="61785" y="341490"/>
                  </a:lnTo>
                  <a:lnTo>
                    <a:pt x="62153" y="339090"/>
                  </a:lnTo>
                  <a:lnTo>
                    <a:pt x="58204" y="340360"/>
                  </a:lnTo>
                  <a:lnTo>
                    <a:pt x="58788" y="339598"/>
                  </a:lnTo>
                  <a:lnTo>
                    <a:pt x="66090" y="337680"/>
                  </a:lnTo>
                  <a:lnTo>
                    <a:pt x="66090" y="217030"/>
                  </a:lnTo>
                  <a:lnTo>
                    <a:pt x="56172" y="217030"/>
                  </a:lnTo>
                  <a:lnTo>
                    <a:pt x="53886" y="217030"/>
                  </a:lnTo>
                  <a:lnTo>
                    <a:pt x="61366" y="218300"/>
                  </a:lnTo>
                  <a:lnTo>
                    <a:pt x="58991" y="219303"/>
                  </a:lnTo>
                  <a:lnTo>
                    <a:pt x="58991" y="288150"/>
                  </a:lnTo>
                  <a:lnTo>
                    <a:pt x="57124" y="288150"/>
                  </a:lnTo>
                  <a:lnTo>
                    <a:pt x="57581" y="286880"/>
                  </a:lnTo>
                  <a:lnTo>
                    <a:pt x="58496" y="286880"/>
                  </a:lnTo>
                  <a:lnTo>
                    <a:pt x="58991" y="288150"/>
                  </a:lnTo>
                  <a:lnTo>
                    <a:pt x="58991" y="219303"/>
                  </a:lnTo>
                  <a:lnTo>
                    <a:pt x="58331" y="219570"/>
                  </a:lnTo>
                  <a:lnTo>
                    <a:pt x="57835" y="219570"/>
                  </a:lnTo>
                  <a:lnTo>
                    <a:pt x="56070" y="223380"/>
                  </a:lnTo>
                  <a:lnTo>
                    <a:pt x="58394" y="227190"/>
                  </a:lnTo>
                  <a:lnTo>
                    <a:pt x="53721" y="229730"/>
                  </a:lnTo>
                  <a:lnTo>
                    <a:pt x="58102" y="229730"/>
                  </a:lnTo>
                  <a:lnTo>
                    <a:pt x="51574" y="233540"/>
                  </a:lnTo>
                  <a:lnTo>
                    <a:pt x="57721" y="233540"/>
                  </a:lnTo>
                  <a:lnTo>
                    <a:pt x="54559" y="234810"/>
                  </a:lnTo>
                  <a:lnTo>
                    <a:pt x="53492" y="234810"/>
                  </a:lnTo>
                  <a:lnTo>
                    <a:pt x="51282" y="237350"/>
                  </a:lnTo>
                  <a:lnTo>
                    <a:pt x="50965" y="238620"/>
                  </a:lnTo>
                  <a:lnTo>
                    <a:pt x="55079" y="238620"/>
                  </a:lnTo>
                  <a:lnTo>
                    <a:pt x="55676" y="239890"/>
                  </a:lnTo>
                  <a:lnTo>
                    <a:pt x="52451" y="239890"/>
                  </a:lnTo>
                  <a:lnTo>
                    <a:pt x="55753" y="241160"/>
                  </a:lnTo>
                  <a:lnTo>
                    <a:pt x="52679" y="242176"/>
                  </a:lnTo>
                  <a:lnTo>
                    <a:pt x="51879" y="242430"/>
                  </a:lnTo>
                  <a:lnTo>
                    <a:pt x="52692" y="242430"/>
                  </a:lnTo>
                  <a:lnTo>
                    <a:pt x="52984" y="242519"/>
                  </a:lnTo>
                  <a:lnTo>
                    <a:pt x="55067" y="242430"/>
                  </a:lnTo>
                  <a:lnTo>
                    <a:pt x="56464" y="243700"/>
                  </a:lnTo>
                  <a:lnTo>
                    <a:pt x="52654" y="244970"/>
                  </a:lnTo>
                  <a:lnTo>
                    <a:pt x="50990" y="244970"/>
                  </a:lnTo>
                  <a:lnTo>
                    <a:pt x="53555" y="248780"/>
                  </a:lnTo>
                  <a:lnTo>
                    <a:pt x="52641" y="248780"/>
                  </a:lnTo>
                  <a:lnTo>
                    <a:pt x="54241" y="250050"/>
                  </a:lnTo>
                  <a:lnTo>
                    <a:pt x="47625" y="247510"/>
                  </a:lnTo>
                  <a:lnTo>
                    <a:pt x="50558" y="250050"/>
                  </a:lnTo>
                  <a:lnTo>
                    <a:pt x="53124" y="250050"/>
                  </a:lnTo>
                  <a:lnTo>
                    <a:pt x="51168" y="251320"/>
                  </a:lnTo>
                  <a:lnTo>
                    <a:pt x="51193" y="252590"/>
                  </a:lnTo>
                  <a:lnTo>
                    <a:pt x="52031" y="253860"/>
                  </a:lnTo>
                  <a:lnTo>
                    <a:pt x="49796" y="253860"/>
                  </a:lnTo>
                  <a:lnTo>
                    <a:pt x="49263" y="256400"/>
                  </a:lnTo>
                  <a:lnTo>
                    <a:pt x="50927" y="258940"/>
                  </a:lnTo>
                  <a:lnTo>
                    <a:pt x="50927" y="261480"/>
                  </a:lnTo>
                  <a:lnTo>
                    <a:pt x="51955" y="260210"/>
                  </a:lnTo>
                  <a:lnTo>
                    <a:pt x="55816" y="261480"/>
                  </a:lnTo>
                  <a:lnTo>
                    <a:pt x="56197" y="261480"/>
                  </a:lnTo>
                  <a:lnTo>
                    <a:pt x="54991" y="261924"/>
                  </a:lnTo>
                  <a:lnTo>
                    <a:pt x="56667" y="262750"/>
                  </a:lnTo>
                  <a:lnTo>
                    <a:pt x="54914" y="262750"/>
                  </a:lnTo>
                  <a:lnTo>
                    <a:pt x="54495" y="262115"/>
                  </a:lnTo>
                  <a:lnTo>
                    <a:pt x="52793" y="262750"/>
                  </a:lnTo>
                  <a:lnTo>
                    <a:pt x="51676" y="262750"/>
                  </a:lnTo>
                  <a:lnTo>
                    <a:pt x="52882" y="264020"/>
                  </a:lnTo>
                  <a:lnTo>
                    <a:pt x="52146" y="264020"/>
                  </a:lnTo>
                  <a:lnTo>
                    <a:pt x="46634" y="265290"/>
                  </a:lnTo>
                  <a:lnTo>
                    <a:pt x="50317" y="266560"/>
                  </a:lnTo>
                  <a:lnTo>
                    <a:pt x="49301" y="266560"/>
                  </a:lnTo>
                  <a:lnTo>
                    <a:pt x="49314" y="269100"/>
                  </a:lnTo>
                  <a:lnTo>
                    <a:pt x="50507" y="270370"/>
                  </a:lnTo>
                  <a:lnTo>
                    <a:pt x="50711" y="272910"/>
                  </a:lnTo>
                  <a:lnTo>
                    <a:pt x="53657" y="272910"/>
                  </a:lnTo>
                  <a:lnTo>
                    <a:pt x="53009" y="274180"/>
                  </a:lnTo>
                  <a:lnTo>
                    <a:pt x="55397" y="274180"/>
                  </a:lnTo>
                  <a:lnTo>
                    <a:pt x="54597" y="275450"/>
                  </a:lnTo>
                  <a:lnTo>
                    <a:pt x="52425" y="277990"/>
                  </a:lnTo>
                  <a:lnTo>
                    <a:pt x="52832" y="280530"/>
                  </a:lnTo>
                  <a:lnTo>
                    <a:pt x="54406" y="281800"/>
                  </a:lnTo>
                  <a:lnTo>
                    <a:pt x="54635" y="281495"/>
                  </a:lnTo>
                  <a:lnTo>
                    <a:pt x="54889" y="283070"/>
                  </a:lnTo>
                  <a:lnTo>
                    <a:pt x="52895" y="281800"/>
                  </a:lnTo>
                  <a:lnTo>
                    <a:pt x="53505" y="284340"/>
                  </a:lnTo>
                  <a:lnTo>
                    <a:pt x="53657" y="285610"/>
                  </a:lnTo>
                  <a:lnTo>
                    <a:pt x="56057" y="288150"/>
                  </a:lnTo>
                  <a:lnTo>
                    <a:pt x="55905" y="288150"/>
                  </a:lnTo>
                  <a:lnTo>
                    <a:pt x="60185" y="291960"/>
                  </a:lnTo>
                  <a:lnTo>
                    <a:pt x="48704" y="297040"/>
                  </a:lnTo>
                  <a:lnTo>
                    <a:pt x="54559" y="299580"/>
                  </a:lnTo>
                  <a:lnTo>
                    <a:pt x="54267" y="299580"/>
                  </a:lnTo>
                  <a:lnTo>
                    <a:pt x="57556" y="302120"/>
                  </a:lnTo>
                  <a:lnTo>
                    <a:pt x="57277" y="303390"/>
                  </a:lnTo>
                  <a:lnTo>
                    <a:pt x="55448" y="300850"/>
                  </a:lnTo>
                  <a:lnTo>
                    <a:pt x="53924" y="302120"/>
                  </a:lnTo>
                  <a:lnTo>
                    <a:pt x="58801" y="304660"/>
                  </a:lnTo>
                  <a:lnTo>
                    <a:pt x="53962" y="307200"/>
                  </a:lnTo>
                  <a:lnTo>
                    <a:pt x="57277" y="309740"/>
                  </a:lnTo>
                  <a:lnTo>
                    <a:pt x="49720" y="312280"/>
                  </a:lnTo>
                  <a:lnTo>
                    <a:pt x="58801" y="316090"/>
                  </a:lnTo>
                  <a:lnTo>
                    <a:pt x="55219" y="319049"/>
                  </a:lnTo>
                  <a:lnTo>
                    <a:pt x="53975" y="318363"/>
                  </a:lnTo>
                  <a:lnTo>
                    <a:pt x="50965" y="319747"/>
                  </a:lnTo>
                  <a:lnTo>
                    <a:pt x="51777" y="320217"/>
                  </a:lnTo>
                  <a:lnTo>
                    <a:pt x="55067" y="319163"/>
                  </a:lnTo>
                  <a:lnTo>
                    <a:pt x="54178" y="319900"/>
                  </a:lnTo>
                  <a:lnTo>
                    <a:pt x="55994" y="318630"/>
                  </a:lnTo>
                  <a:lnTo>
                    <a:pt x="57899" y="319900"/>
                  </a:lnTo>
                  <a:lnTo>
                    <a:pt x="57315" y="319900"/>
                  </a:lnTo>
                  <a:lnTo>
                    <a:pt x="60325" y="324980"/>
                  </a:lnTo>
                  <a:lnTo>
                    <a:pt x="56934" y="331330"/>
                  </a:lnTo>
                  <a:lnTo>
                    <a:pt x="56921" y="331470"/>
                  </a:lnTo>
                  <a:lnTo>
                    <a:pt x="56794" y="331470"/>
                  </a:lnTo>
                  <a:lnTo>
                    <a:pt x="56794" y="332994"/>
                  </a:lnTo>
                  <a:lnTo>
                    <a:pt x="56553" y="335965"/>
                  </a:lnTo>
                  <a:lnTo>
                    <a:pt x="53428" y="336550"/>
                  </a:lnTo>
                  <a:lnTo>
                    <a:pt x="53060" y="334010"/>
                  </a:lnTo>
                  <a:lnTo>
                    <a:pt x="55448" y="334010"/>
                  </a:lnTo>
                  <a:lnTo>
                    <a:pt x="56375" y="332740"/>
                  </a:lnTo>
                  <a:lnTo>
                    <a:pt x="56794" y="332994"/>
                  </a:lnTo>
                  <a:lnTo>
                    <a:pt x="56794" y="331470"/>
                  </a:lnTo>
                  <a:lnTo>
                    <a:pt x="53467" y="331470"/>
                  </a:lnTo>
                  <a:lnTo>
                    <a:pt x="55016" y="330200"/>
                  </a:lnTo>
                  <a:lnTo>
                    <a:pt x="51968" y="330200"/>
                  </a:lnTo>
                  <a:lnTo>
                    <a:pt x="51765" y="328930"/>
                  </a:lnTo>
                  <a:lnTo>
                    <a:pt x="50863" y="327660"/>
                  </a:lnTo>
                  <a:lnTo>
                    <a:pt x="49034" y="328930"/>
                  </a:lnTo>
                  <a:lnTo>
                    <a:pt x="54114" y="325120"/>
                  </a:lnTo>
                  <a:lnTo>
                    <a:pt x="45821" y="322580"/>
                  </a:lnTo>
                  <a:lnTo>
                    <a:pt x="46926" y="321310"/>
                  </a:lnTo>
                  <a:lnTo>
                    <a:pt x="50228" y="317500"/>
                  </a:lnTo>
                  <a:lnTo>
                    <a:pt x="48945" y="316230"/>
                  </a:lnTo>
                  <a:lnTo>
                    <a:pt x="28613" y="316230"/>
                  </a:lnTo>
                  <a:lnTo>
                    <a:pt x="26035" y="316230"/>
                  </a:lnTo>
                  <a:lnTo>
                    <a:pt x="25044" y="317500"/>
                  </a:lnTo>
                  <a:lnTo>
                    <a:pt x="30099" y="318770"/>
                  </a:lnTo>
                  <a:lnTo>
                    <a:pt x="27597" y="320040"/>
                  </a:lnTo>
                  <a:lnTo>
                    <a:pt x="28232" y="320040"/>
                  </a:lnTo>
                  <a:lnTo>
                    <a:pt x="27749" y="323850"/>
                  </a:lnTo>
                  <a:lnTo>
                    <a:pt x="30251" y="321310"/>
                  </a:lnTo>
                  <a:lnTo>
                    <a:pt x="29641" y="323850"/>
                  </a:lnTo>
                  <a:lnTo>
                    <a:pt x="32842" y="325120"/>
                  </a:lnTo>
                  <a:lnTo>
                    <a:pt x="31864" y="327660"/>
                  </a:lnTo>
                  <a:lnTo>
                    <a:pt x="35331" y="327660"/>
                  </a:lnTo>
                  <a:lnTo>
                    <a:pt x="31762" y="331470"/>
                  </a:lnTo>
                  <a:lnTo>
                    <a:pt x="36195" y="330200"/>
                  </a:lnTo>
                  <a:lnTo>
                    <a:pt x="31686" y="332740"/>
                  </a:lnTo>
                  <a:lnTo>
                    <a:pt x="34010" y="335280"/>
                  </a:lnTo>
                  <a:lnTo>
                    <a:pt x="36576" y="336550"/>
                  </a:lnTo>
                  <a:lnTo>
                    <a:pt x="35077" y="336550"/>
                  </a:lnTo>
                  <a:lnTo>
                    <a:pt x="35636" y="337820"/>
                  </a:lnTo>
                  <a:lnTo>
                    <a:pt x="33591" y="337820"/>
                  </a:lnTo>
                  <a:lnTo>
                    <a:pt x="34213" y="340360"/>
                  </a:lnTo>
                  <a:lnTo>
                    <a:pt x="37731" y="340360"/>
                  </a:lnTo>
                  <a:lnTo>
                    <a:pt x="33553" y="344170"/>
                  </a:lnTo>
                  <a:lnTo>
                    <a:pt x="44246" y="344170"/>
                  </a:lnTo>
                  <a:lnTo>
                    <a:pt x="38125" y="347980"/>
                  </a:lnTo>
                  <a:lnTo>
                    <a:pt x="42367" y="351790"/>
                  </a:lnTo>
                  <a:lnTo>
                    <a:pt x="44983" y="354914"/>
                  </a:lnTo>
                  <a:lnTo>
                    <a:pt x="41541" y="356870"/>
                  </a:lnTo>
                  <a:lnTo>
                    <a:pt x="44526" y="359054"/>
                  </a:lnTo>
                  <a:lnTo>
                    <a:pt x="45593" y="355638"/>
                  </a:lnTo>
                  <a:lnTo>
                    <a:pt x="48399" y="358140"/>
                  </a:lnTo>
                  <a:lnTo>
                    <a:pt x="45821" y="359638"/>
                  </a:lnTo>
                  <a:lnTo>
                    <a:pt x="49707" y="360680"/>
                  </a:lnTo>
                  <a:lnTo>
                    <a:pt x="50317" y="364490"/>
                  </a:lnTo>
                  <a:lnTo>
                    <a:pt x="50165" y="365760"/>
                  </a:lnTo>
                  <a:lnTo>
                    <a:pt x="48209" y="364490"/>
                  </a:lnTo>
                  <a:lnTo>
                    <a:pt x="47320" y="364490"/>
                  </a:lnTo>
                  <a:lnTo>
                    <a:pt x="50774" y="367030"/>
                  </a:lnTo>
                  <a:lnTo>
                    <a:pt x="50165" y="372110"/>
                  </a:lnTo>
                  <a:lnTo>
                    <a:pt x="51600" y="373037"/>
                  </a:lnTo>
                  <a:lnTo>
                    <a:pt x="51968" y="373341"/>
                  </a:lnTo>
                  <a:lnTo>
                    <a:pt x="52247" y="373456"/>
                  </a:lnTo>
                  <a:lnTo>
                    <a:pt x="53924" y="374523"/>
                  </a:lnTo>
                  <a:lnTo>
                    <a:pt x="56134" y="372110"/>
                  </a:lnTo>
                  <a:lnTo>
                    <a:pt x="60274" y="374307"/>
                  </a:lnTo>
                  <a:lnTo>
                    <a:pt x="56388" y="375920"/>
                  </a:lnTo>
                  <a:lnTo>
                    <a:pt x="62636" y="377190"/>
                  </a:lnTo>
                  <a:lnTo>
                    <a:pt x="57772" y="378764"/>
                  </a:lnTo>
                  <a:lnTo>
                    <a:pt x="57708" y="379730"/>
                  </a:lnTo>
                  <a:lnTo>
                    <a:pt x="57048" y="381000"/>
                  </a:lnTo>
                  <a:lnTo>
                    <a:pt x="55270" y="381000"/>
                  </a:lnTo>
                  <a:lnTo>
                    <a:pt x="57454" y="382270"/>
                  </a:lnTo>
                  <a:lnTo>
                    <a:pt x="59105" y="381000"/>
                  </a:lnTo>
                  <a:lnTo>
                    <a:pt x="60083" y="382270"/>
                  </a:lnTo>
                  <a:lnTo>
                    <a:pt x="59131" y="383540"/>
                  </a:lnTo>
                  <a:lnTo>
                    <a:pt x="62001" y="383540"/>
                  </a:lnTo>
                  <a:lnTo>
                    <a:pt x="62141" y="386080"/>
                  </a:lnTo>
                  <a:lnTo>
                    <a:pt x="60642" y="386080"/>
                  </a:lnTo>
                  <a:lnTo>
                    <a:pt x="62496" y="388620"/>
                  </a:lnTo>
                  <a:lnTo>
                    <a:pt x="68110" y="388620"/>
                  </a:lnTo>
                  <a:lnTo>
                    <a:pt x="68072" y="392430"/>
                  </a:lnTo>
                  <a:lnTo>
                    <a:pt x="63563" y="393700"/>
                  </a:lnTo>
                  <a:lnTo>
                    <a:pt x="67335" y="394970"/>
                  </a:lnTo>
                  <a:lnTo>
                    <a:pt x="63957" y="396240"/>
                  </a:lnTo>
                  <a:lnTo>
                    <a:pt x="65925" y="397510"/>
                  </a:lnTo>
                  <a:lnTo>
                    <a:pt x="67233" y="396240"/>
                  </a:lnTo>
                  <a:lnTo>
                    <a:pt x="67995" y="397510"/>
                  </a:lnTo>
                  <a:lnTo>
                    <a:pt x="71183" y="397510"/>
                  </a:lnTo>
                  <a:lnTo>
                    <a:pt x="70789" y="400050"/>
                  </a:lnTo>
                  <a:lnTo>
                    <a:pt x="68745" y="400050"/>
                  </a:lnTo>
                  <a:lnTo>
                    <a:pt x="70993" y="402590"/>
                  </a:lnTo>
                  <a:lnTo>
                    <a:pt x="71399" y="400050"/>
                  </a:lnTo>
                  <a:lnTo>
                    <a:pt x="74028" y="400050"/>
                  </a:lnTo>
                  <a:lnTo>
                    <a:pt x="75653" y="397510"/>
                  </a:lnTo>
                  <a:lnTo>
                    <a:pt x="75831" y="400050"/>
                  </a:lnTo>
                  <a:lnTo>
                    <a:pt x="75234" y="400050"/>
                  </a:lnTo>
                  <a:lnTo>
                    <a:pt x="76619" y="401320"/>
                  </a:lnTo>
                  <a:lnTo>
                    <a:pt x="75031" y="402590"/>
                  </a:lnTo>
                  <a:lnTo>
                    <a:pt x="78105" y="403860"/>
                  </a:lnTo>
                  <a:lnTo>
                    <a:pt x="77876" y="405130"/>
                  </a:lnTo>
                  <a:lnTo>
                    <a:pt x="76949" y="406400"/>
                  </a:lnTo>
                  <a:lnTo>
                    <a:pt x="76606" y="406400"/>
                  </a:lnTo>
                  <a:lnTo>
                    <a:pt x="76123" y="410210"/>
                  </a:lnTo>
                  <a:lnTo>
                    <a:pt x="78790" y="410210"/>
                  </a:lnTo>
                  <a:lnTo>
                    <a:pt x="77635" y="411035"/>
                  </a:lnTo>
                  <a:lnTo>
                    <a:pt x="79349" y="410210"/>
                  </a:lnTo>
                  <a:lnTo>
                    <a:pt x="78994" y="411480"/>
                  </a:lnTo>
                  <a:lnTo>
                    <a:pt x="78689" y="411480"/>
                  </a:lnTo>
                  <a:lnTo>
                    <a:pt x="77203" y="412750"/>
                  </a:lnTo>
                  <a:lnTo>
                    <a:pt x="77978" y="415290"/>
                  </a:lnTo>
                  <a:lnTo>
                    <a:pt x="79527" y="412775"/>
                  </a:lnTo>
                  <a:lnTo>
                    <a:pt x="81127" y="410210"/>
                  </a:lnTo>
                  <a:lnTo>
                    <a:pt x="80721" y="412750"/>
                  </a:lnTo>
                  <a:lnTo>
                    <a:pt x="80416" y="412750"/>
                  </a:lnTo>
                  <a:lnTo>
                    <a:pt x="80124" y="414020"/>
                  </a:lnTo>
                  <a:lnTo>
                    <a:pt x="79540" y="412775"/>
                  </a:lnTo>
                  <a:lnTo>
                    <a:pt x="80035" y="416560"/>
                  </a:lnTo>
                  <a:lnTo>
                    <a:pt x="83832" y="417830"/>
                  </a:lnTo>
                  <a:lnTo>
                    <a:pt x="84061" y="420370"/>
                  </a:lnTo>
                  <a:lnTo>
                    <a:pt x="81064" y="422910"/>
                  </a:lnTo>
                  <a:lnTo>
                    <a:pt x="82042" y="419100"/>
                  </a:lnTo>
                  <a:lnTo>
                    <a:pt x="79629" y="421640"/>
                  </a:lnTo>
                  <a:lnTo>
                    <a:pt x="82232" y="424180"/>
                  </a:lnTo>
                  <a:lnTo>
                    <a:pt x="87680" y="425450"/>
                  </a:lnTo>
                  <a:lnTo>
                    <a:pt x="88874" y="429260"/>
                  </a:lnTo>
                  <a:lnTo>
                    <a:pt x="88887" y="427990"/>
                  </a:lnTo>
                  <a:lnTo>
                    <a:pt x="93903" y="425450"/>
                  </a:lnTo>
                  <a:lnTo>
                    <a:pt x="87998" y="431800"/>
                  </a:lnTo>
                  <a:lnTo>
                    <a:pt x="89535" y="432396"/>
                  </a:lnTo>
                  <a:lnTo>
                    <a:pt x="88290" y="433070"/>
                  </a:lnTo>
                  <a:lnTo>
                    <a:pt x="88887" y="433070"/>
                  </a:lnTo>
                  <a:lnTo>
                    <a:pt x="89471" y="435610"/>
                  </a:lnTo>
                  <a:lnTo>
                    <a:pt x="92811" y="436880"/>
                  </a:lnTo>
                  <a:lnTo>
                    <a:pt x="96316" y="439420"/>
                  </a:lnTo>
                  <a:lnTo>
                    <a:pt x="94856" y="439420"/>
                  </a:lnTo>
                  <a:lnTo>
                    <a:pt x="94564" y="441960"/>
                  </a:lnTo>
                  <a:lnTo>
                    <a:pt x="96367" y="443230"/>
                  </a:lnTo>
                  <a:lnTo>
                    <a:pt x="96710" y="445770"/>
                  </a:lnTo>
                  <a:lnTo>
                    <a:pt x="98183" y="444500"/>
                  </a:lnTo>
                  <a:lnTo>
                    <a:pt x="98501" y="445770"/>
                  </a:lnTo>
                  <a:lnTo>
                    <a:pt x="99936" y="444500"/>
                  </a:lnTo>
                  <a:lnTo>
                    <a:pt x="99555" y="448310"/>
                  </a:lnTo>
                  <a:lnTo>
                    <a:pt x="102438" y="450850"/>
                  </a:lnTo>
                  <a:lnTo>
                    <a:pt x="105486" y="453390"/>
                  </a:lnTo>
                  <a:lnTo>
                    <a:pt x="105613" y="457200"/>
                  </a:lnTo>
                  <a:lnTo>
                    <a:pt x="104114" y="457200"/>
                  </a:lnTo>
                  <a:lnTo>
                    <a:pt x="107340" y="459740"/>
                  </a:lnTo>
                  <a:lnTo>
                    <a:pt x="109169" y="458470"/>
                  </a:lnTo>
                  <a:lnTo>
                    <a:pt x="108267" y="458470"/>
                  </a:lnTo>
                  <a:lnTo>
                    <a:pt x="109372" y="457200"/>
                  </a:lnTo>
                  <a:lnTo>
                    <a:pt x="110832" y="455930"/>
                  </a:lnTo>
                  <a:lnTo>
                    <a:pt x="112356" y="455930"/>
                  </a:lnTo>
                  <a:lnTo>
                    <a:pt x="112877" y="457200"/>
                  </a:lnTo>
                  <a:lnTo>
                    <a:pt x="110604" y="457200"/>
                  </a:lnTo>
                  <a:lnTo>
                    <a:pt x="109677" y="459740"/>
                  </a:lnTo>
                  <a:lnTo>
                    <a:pt x="110934" y="459740"/>
                  </a:lnTo>
                  <a:lnTo>
                    <a:pt x="108508" y="463550"/>
                  </a:lnTo>
                  <a:lnTo>
                    <a:pt x="114744" y="457581"/>
                  </a:lnTo>
                  <a:lnTo>
                    <a:pt x="114846" y="458330"/>
                  </a:lnTo>
                  <a:lnTo>
                    <a:pt x="114261" y="461010"/>
                  </a:lnTo>
                  <a:lnTo>
                    <a:pt x="113144" y="461010"/>
                  </a:lnTo>
                  <a:lnTo>
                    <a:pt x="114249" y="462280"/>
                  </a:lnTo>
                  <a:lnTo>
                    <a:pt x="114782" y="462280"/>
                  </a:lnTo>
                  <a:lnTo>
                    <a:pt x="116459" y="462280"/>
                  </a:lnTo>
                  <a:lnTo>
                    <a:pt x="114579" y="464642"/>
                  </a:lnTo>
                  <a:lnTo>
                    <a:pt x="118897" y="463550"/>
                  </a:lnTo>
                  <a:lnTo>
                    <a:pt x="117411" y="466090"/>
                  </a:lnTo>
                  <a:lnTo>
                    <a:pt x="116395" y="466090"/>
                  </a:lnTo>
                  <a:lnTo>
                    <a:pt x="115862" y="464820"/>
                  </a:lnTo>
                  <a:lnTo>
                    <a:pt x="114858" y="464820"/>
                  </a:lnTo>
                  <a:lnTo>
                    <a:pt x="113030" y="468630"/>
                  </a:lnTo>
                  <a:lnTo>
                    <a:pt x="113804" y="468630"/>
                  </a:lnTo>
                  <a:lnTo>
                    <a:pt x="113995" y="469760"/>
                  </a:lnTo>
                  <a:lnTo>
                    <a:pt x="113982" y="470395"/>
                  </a:lnTo>
                  <a:lnTo>
                    <a:pt x="114096" y="469646"/>
                  </a:lnTo>
                  <a:lnTo>
                    <a:pt x="114312" y="472440"/>
                  </a:lnTo>
                  <a:lnTo>
                    <a:pt x="114668" y="471170"/>
                  </a:lnTo>
                  <a:lnTo>
                    <a:pt x="121729" y="468630"/>
                  </a:lnTo>
                  <a:lnTo>
                    <a:pt x="118033" y="473710"/>
                  </a:lnTo>
                  <a:lnTo>
                    <a:pt x="123418" y="472440"/>
                  </a:lnTo>
                  <a:lnTo>
                    <a:pt x="118287" y="473710"/>
                  </a:lnTo>
                  <a:lnTo>
                    <a:pt x="121056" y="473710"/>
                  </a:lnTo>
                  <a:lnTo>
                    <a:pt x="118364" y="476250"/>
                  </a:lnTo>
                  <a:lnTo>
                    <a:pt x="118033" y="476250"/>
                  </a:lnTo>
                  <a:lnTo>
                    <a:pt x="117830" y="477520"/>
                  </a:lnTo>
                  <a:lnTo>
                    <a:pt x="116928" y="478790"/>
                  </a:lnTo>
                  <a:lnTo>
                    <a:pt x="119722" y="477520"/>
                  </a:lnTo>
                  <a:lnTo>
                    <a:pt x="116509" y="481330"/>
                  </a:lnTo>
                  <a:lnTo>
                    <a:pt x="120548" y="480060"/>
                  </a:lnTo>
                  <a:lnTo>
                    <a:pt x="119761" y="481330"/>
                  </a:lnTo>
                  <a:lnTo>
                    <a:pt x="120218" y="481330"/>
                  </a:lnTo>
                  <a:lnTo>
                    <a:pt x="120294" y="481863"/>
                  </a:lnTo>
                  <a:lnTo>
                    <a:pt x="121234" y="481330"/>
                  </a:lnTo>
                  <a:lnTo>
                    <a:pt x="125539" y="481330"/>
                  </a:lnTo>
                  <a:lnTo>
                    <a:pt x="121348" y="487680"/>
                  </a:lnTo>
                  <a:lnTo>
                    <a:pt x="127317" y="487680"/>
                  </a:lnTo>
                  <a:lnTo>
                    <a:pt x="130721" y="488950"/>
                  </a:lnTo>
                  <a:lnTo>
                    <a:pt x="133794" y="487680"/>
                  </a:lnTo>
                  <a:lnTo>
                    <a:pt x="136296" y="488734"/>
                  </a:lnTo>
                  <a:lnTo>
                    <a:pt x="136499" y="488810"/>
                  </a:lnTo>
                  <a:lnTo>
                    <a:pt x="136842" y="488950"/>
                  </a:lnTo>
                  <a:lnTo>
                    <a:pt x="136105" y="490220"/>
                  </a:lnTo>
                  <a:lnTo>
                    <a:pt x="133413" y="490220"/>
                  </a:lnTo>
                  <a:lnTo>
                    <a:pt x="133134" y="492760"/>
                  </a:lnTo>
                  <a:lnTo>
                    <a:pt x="134061" y="492760"/>
                  </a:lnTo>
                  <a:lnTo>
                    <a:pt x="135851" y="494030"/>
                  </a:lnTo>
                  <a:lnTo>
                    <a:pt x="134962" y="494030"/>
                  </a:lnTo>
                  <a:lnTo>
                    <a:pt x="133908" y="495300"/>
                  </a:lnTo>
                  <a:lnTo>
                    <a:pt x="134835" y="496570"/>
                  </a:lnTo>
                  <a:lnTo>
                    <a:pt x="136448" y="494931"/>
                  </a:lnTo>
                  <a:lnTo>
                    <a:pt x="136105" y="494030"/>
                  </a:lnTo>
                  <a:lnTo>
                    <a:pt x="140068" y="492760"/>
                  </a:lnTo>
                  <a:lnTo>
                    <a:pt x="135953" y="492760"/>
                  </a:lnTo>
                  <a:lnTo>
                    <a:pt x="136575" y="491490"/>
                  </a:lnTo>
                  <a:lnTo>
                    <a:pt x="138328" y="490220"/>
                  </a:lnTo>
                  <a:lnTo>
                    <a:pt x="139217" y="490220"/>
                  </a:lnTo>
                  <a:lnTo>
                    <a:pt x="138557" y="490931"/>
                  </a:lnTo>
                  <a:lnTo>
                    <a:pt x="141528" y="489331"/>
                  </a:lnTo>
                  <a:lnTo>
                    <a:pt x="140563" y="490347"/>
                  </a:lnTo>
                  <a:lnTo>
                    <a:pt x="144030" y="488353"/>
                  </a:lnTo>
                  <a:lnTo>
                    <a:pt x="144691" y="488530"/>
                  </a:lnTo>
                  <a:lnTo>
                    <a:pt x="143776" y="489826"/>
                  </a:lnTo>
                  <a:lnTo>
                    <a:pt x="142735" y="490562"/>
                  </a:lnTo>
                  <a:lnTo>
                    <a:pt x="143548" y="490156"/>
                  </a:lnTo>
                  <a:lnTo>
                    <a:pt x="142684" y="491744"/>
                  </a:lnTo>
                  <a:lnTo>
                    <a:pt x="144551" y="490575"/>
                  </a:lnTo>
                  <a:lnTo>
                    <a:pt x="146151" y="4882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5970460" y="3600671"/>
              <a:ext cx="325755" cy="491490"/>
            </a:xfrm>
            <a:custGeom>
              <a:avLst/>
              <a:gdLst/>
              <a:ahLst/>
              <a:cxnLst/>
              <a:rect l="l" t="t" r="r" b="b"/>
              <a:pathLst>
                <a:path w="325754" h="491489">
                  <a:moveTo>
                    <a:pt x="50" y="246786"/>
                  </a:moveTo>
                  <a:lnTo>
                    <a:pt x="0" y="246621"/>
                  </a:lnTo>
                  <a:lnTo>
                    <a:pt x="0" y="246799"/>
                  </a:lnTo>
                  <a:close/>
                </a:path>
                <a:path w="325754" h="491489">
                  <a:moveTo>
                    <a:pt x="3568" y="20447"/>
                  </a:moveTo>
                  <a:lnTo>
                    <a:pt x="3276" y="20370"/>
                  </a:lnTo>
                  <a:lnTo>
                    <a:pt x="3048" y="20370"/>
                  </a:lnTo>
                  <a:lnTo>
                    <a:pt x="3048" y="20497"/>
                  </a:lnTo>
                  <a:lnTo>
                    <a:pt x="3263" y="20472"/>
                  </a:lnTo>
                  <a:lnTo>
                    <a:pt x="3390" y="20459"/>
                  </a:lnTo>
                  <a:lnTo>
                    <a:pt x="3568" y="20447"/>
                  </a:lnTo>
                  <a:close/>
                </a:path>
                <a:path w="325754" h="491489">
                  <a:moveTo>
                    <a:pt x="4889" y="50292"/>
                  </a:moveTo>
                  <a:lnTo>
                    <a:pt x="3225" y="48260"/>
                  </a:lnTo>
                  <a:lnTo>
                    <a:pt x="3441" y="50800"/>
                  </a:lnTo>
                  <a:lnTo>
                    <a:pt x="4889" y="50292"/>
                  </a:lnTo>
                  <a:close/>
                </a:path>
                <a:path w="325754" h="491489">
                  <a:moveTo>
                    <a:pt x="5689" y="11430"/>
                  </a:moveTo>
                  <a:lnTo>
                    <a:pt x="5384" y="11430"/>
                  </a:lnTo>
                  <a:lnTo>
                    <a:pt x="3403" y="10160"/>
                  </a:lnTo>
                  <a:lnTo>
                    <a:pt x="2476" y="11430"/>
                  </a:lnTo>
                  <a:lnTo>
                    <a:pt x="4724" y="12700"/>
                  </a:lnTo>
                  <a:lnTo>
                    <a:pt x="5689" y="11430"/>
                  </a:lnTo>
                  <a:close/>
                </a:path>
                <a:path w="325754" h="491489">
                  <a:moveTo>
                    <a:pt x="6426" y="39497"/>
                  </a:moveTo>
                  <a:lnTo>
                    <a:pt x="6413" y="39370"/>
                  </a:lnTo>
                  <a:lnTo>
                    <a:pt x="3124" y="40640"/>
                  </a:lnTo>
                  <a:lnTo>
                    <a:pt x="6426" y="39497"/>
                  </a:lnTo>
                  <a:close/>
                </a:path>
                <a:path w="325754" h="491489">
                  <a:moveTo>
                    <a:pt x="6438" y="49758"/>
                  </a:moveTo>
                  <a:lnTo>
                    <a:pt x="4889" y="50292"/>
                  </a:lnTo>
                  <a:lnTo>
                    <a:pt x="5295" y="50800"/>
                  </a:lnTo>
                  <a:lnTo>
                    <a:pt x="6438" y="49758"/>
                  </a:lnTo>
                  <a:close/>
                </a:path>
                <a:path w="325754" h="491489">
                  <a:moveTo>
                    <a:pt x="7277" y="11430"/>
                  </a:moveTo>
                  <a:lnTo>
                    <a:pt x="6146" y="10833"/>
                  </a:lnTo>
                  <a:lnTo>
                    <a:pt x="5689" y="11430"/>
                  </a:lnTo>
                  <a:lnTo>
                    <a:pt x="7277" y="11430"/>
                  </a:lnTo>
                  <a:close/>
                </a:path>
                <a:path w="325754" h="491489">
                  <a:moveTo>
                    <a:pt x="11328" y="123075"/>
                  </a:moveTo>
                  <a:lnTo>
                    <a:pt x="10464" y="122008"/>
                  </a:lnTo>
                  <a:lnTo>
                    <a:pt x="10248" y="122491"/>
                  </a:lnTo>
                  <a:lnTo>
                    <a:pt x="11328" y="123075"/>
                  </a:lnTo>
                  <a:close/>
                </a:path>
                <a:path w="325754" h="491489">
                  <a:moveTo>
                    <a:pt x="12979" y="272465"/>
                  </a:moveTo>
                  <a:lnTo>
                    <a:pt x="12763" y="272326"/>
                  </a:lnTo>
                  <a:lnTo>
                    <a:pt x="12052" y="272084"/>
                  </a:lnTo>
                  <a:lnTo>
                    <a:pt x="12382" y="272313"/>
                  </a:lnTo>
                  <a:lnTo>
                    <a:pt x="12979" y="272465"/>
                  </a:lnTo>
                  <a:close/>
                </a:path>
                <a:path w="325754" h="491489">
                  <a:moveTo>
                    <a:pt x="14312" y="64516"/>
                  </a:moveTo>
                  <a:lnTo>
                    <a:pt x="14109" y="64173"/>
                  </a:lnTo>
                  <a:lnTo>
                    <a:pt x="13639" y="64770"/>
                  </a:lnTo>
                  <a:lnTo>
                    <a:pt x="14312" y="64516"/>
                  </a:lnTo>
                  <a:close/>
                </a:path>
                <a:path w="325754" h="491489">
                  <a:moveTo>
                    <a:pt x="15087" y="204101"/>
                  </a:moveTo>
                  <a:lnTo>
                    <a:pt x="13398" y="203949"/>
                  </a:lnTo>
                  <a:lnTo>
                    <a:pt x="13296" y="204609"/>
                  </a:lnTo>
                  <a:lnTo>
                    <a:pt x="12166" y="205486"/>
                  </a:lnTo>
                  <a:lnTo>
                    <a:pt x="12649" y="205714"/>
                  </a:lnTo>
                  <a:lnTo>
                    <a:pt x="14198" y="205066"/>
                  </a:lnTo>
                  <a:lnTo>
                    <a:pt x="15087" y="204101"/>
                  </a:lnTo>
                  <a:close/>
                </a:path>
                <a:path w="325754" h="491489">
                  <a:moveTo>
                    <a:pt x="17830" y="914"/>
                  </a:moveTo>
                  <a:lnTo>
                    <a:pt x="16002" y="698"/>
                  </a:lnTo>
                  <a:lnTo>
                    <a:pt x="16179" y="939"/>
                  </a:lnTo>
                  <a:lnTo>
                    <a:pt x="17830" y="914"/>
                  </a:lnTo>
                  <a:close/>
                </a:path>
                <a:path w="325754" h="491489">
                  <a:moveTo>
                    <a:pt x="19507" y="113030"/>
                  </a:moveTo>
                  <a:lnTo>
                    <a:pt x="18884" y="113030"/>
                  </a:lnTo>
                  <a:lnTo>
                    <a:pt x="18199" y="114300"/>
                  </a:lnTo>
                  <a:lnTo>
                    <a:pt x="19507" y="113030"/>
                  </a:lnTo>
                  <a:close/>
                </a:path>
                <a:path w="325754" h="491489">
                  <a:moveTo>
                    <a:pt x="20802" y="111760"/>
                  </a:moveTo>
                  <a:lnTo>
                    <a:pt x="19507" y="113030"/>
                  </a:lnTo>
                  <a:lnTo>
                    <a:pt x="20802" y="111760"/>
                  </a:lnTo>
                  <a:close/>
                </a:path>
                <a:path w="325754" h="491489">
                  <a:moveTo>
                    <a:pt x="23774" y="232397"/>
                  </a:moveTo>
                  <a:lnTo>
                    <a:pt x="22606" y="231914"/>
                  </a:lnTo>
                  <a:lnTo>
                    <a:pt x="19494" y="233045"/>
                  </a:lnTo>
                  <a:lnTo>
                    <a:pt x="20193" y="233337"/>
                  </a:lnTo>
                  <a:lnTo>
                    <a:pt x="23774" y="232397"/>
                  </a:lnTo>
                  <a:close/>
                </a:path>
                <a:path w="325754" h="491489">
                  <a:moveTo>
                    <a:pt x="27876" y="291744"/>
                  </a:moveTo>
                  <a:lnTo>
                    <a:pt x="27317" y="291604"/>
                  </a:lnTo>
                  <a:lnTo>
                    <a:pt x="26987" y="292252"/>
                  </a:lnTo>
                  <a:lnTo>
                    <a:pt x="27266" y="292531"/>
                  </a:lnTo>
                  <a:lnTo>
                    <a:pt x="27787" y="292671"/>
                  </a:lnTo>
                  <a:lnTo>
                    <a:pt x="27813" y="292252"/>
                  </a:lnTo>
                  <a:lnTo>
                    <a:pt x="27876" y="291744"/>
                  </a:lnTo>
                  <a:close/>
                </a:path>
                <a:path w="325754" h="491489">
                  <a:moveTo>
                    <a:pt x="29400" y="292785"/>
                  </a:moveTo>
                  <a:lnTo>
                    <a:pt x="28803" y="292785"/>
                  </a:lnTo>
                  <a:lnTo>
                    <a:pt x="28206" y="292785"/>
                  </a:lnTo>
                  <a:lnTo>
                    <a:pt x="27787" y="292671"/>
                  </a:lnTo>
                  <a:lnTo>
                    <a:pt x="27787" y="293166"/>
                  </a:lnTo>
                  <a:lnTo>
                    <a:pt x="27889" y="293497"/>
                  </a:lnTo>
                  <a:lnTo>
                    <a:pt x="29400" y="292785"/>
                  </a:lnTo>
                  <a:close/>
                </a:path>
                <a:path w="325754" h="491489">
                  <a:moveTo>
                    <a:pt x="33007" y="304330"/>
                  </a:moveTo>
                  <a:lnTo>
                    <a:pt x="31838" y="303745"/>
                  </a:lnTo>
                  <a:lnTo>
                    <a:pt x="30683" y="305155"/>
                  </a:lnTo>
                  <a:lnTo>
                    <a:pt x="33007" y="304330"/>
                  </a:lnTo>
                  <a:close/>
                </a:path>
                <a:path w="325754" h="491489">
                  <a:moveTo>
                    <a:pt x="33032" y="155994"/>
                  </a:moveTo>
                  <a:lnTo>
                    <a:pt x="32308" y="155841"/>
                  </a:lnTo>
                  <a:lnTo>
                    <a:pt x="32334" y="156235"/>
                  </a:lnTo>
                  <a:lnTo>
                    <a:pt x="33032" y="155994"/>
                  </a:lnTo>
                  <a:close/>
                </a:path>
                <a:path w="325754" h="491489">
                  <a:moveTo>
                    <a:pt x="33248" y="73660"/>
                  </a:moveTo>
                  <a:lnTo>
                    <a:pt x="32410" y="72390"/>
                  </a:lnTo>
                  <a:lnTo>
                    <a:pt x="33248" y="73660"/>
                  </a:lnTo>
                  <a:close/>
                </a:path>
                <a:path w="325754" h="491489">
                  <a:moveTo>
                    <a:pt x="36880" y="168021"/>
                  </a:moveTo>
                  <a:lnTo>
                    <a:pt x="36677" y="167640"/>
                  </a:lnTo>
                  <a:lnTo>
                    <a:pt x="35699" y="167640"/>
                  </a:lnTo>
                  <a:lnTo>
                    <a:pt x="36880" y="168021"/>
                  </a:lnTo>
                  <a:close/>
                </a:path>
                <a:path w="325754" h="491489">
                  <a:moveTo>
                    <a:pt x="37579" y="93980"/>
                  </a:moveTo>
                  <a:close/>
                </a:path>
                <a:path w="325754" h="491489">
                  <a:moveTo>
                    <a:pt x="37896" y="168351"/>
                  </a:moveTo>
                  <a:lnTo>
                    <a:pt x="36880" y="168021"/>
                  </a:lnTo>
                  <a:lnTo>
                    <a:pt x="37350" y="168910"/>
                  </a:lnTo>
                  <a:lnTo>
                    <a:pt x="37896" y="168351"/>
                  </a:lnTo>
                  <a:close/>
                </a:path>
                <a:path w="325754" h="491489">
                  <a:moveTo>
                    <a:pt x="41287" y="110490"/>
                  </a:moveTo>
                  <a:lnTo>
                    <a:pt x="40754" y="111760"/>
                  </a:lnTo>
                  <a:lnTo>
                    <a:pt x="41287" y="110490"/>
                  </a:lnTo>
                  <a:close/>
                </a:path>
                <a:path w="325754" h="491489">
                  <a:moveTo>
                    <a:pt x="46570" y="184619"/>
                  </a:moveTo>
                  <a:lnTo>
                    <a:pt x="45453" y="184150"/>
                  </a:lnTo>
                  <a:lnTo>
                    <a:pt x="46202" y="184785"/>
                  </a:lnTo>
                  <a:lnTo>
                    <a:pt x="46570" y="184619"/>
                  </a:lnTo>
                  <a:close/>
                </a:path>
                <a:path w="325754" h="491489">
                  <a:moveTo>
                    <a:pt x="46939" y="185420"/>
                  </a:moveTo>
                  <a:lnTo>
                    <a:pt x="46202" y="184785"/>
                  </a:lnTo>
                  <a:lnTo>
                    <a:pt x="44716" y="185420"/>
                  </a:lnTo>
                  <a:lnTo>
                    <a:pt x="46939" y="185420"/>
                  </a:lnTo>
                  <a:close/>
                </a:path>
                <a:path w="325754" h="491489">
                  <a:moveTo>
                    <a:pt x="47345" y="291223"/>
                  </a:moveTo>
                  <a:lnTo>
                    <a:pt x="45961" y="290614"/>
                  </a:lnTo>
                  <a:lnTo>
                    <a:pt x="46875" y="291122"/>
                  </a:lnTo>
                  <a:lnTo>
                    <a:pt x="47345" y="291223"/>
                  </a:lnTo>
                  <a:close/>
                </a:path>
                <a:path w="325754" h="491489">
                  <a:moveTo>
                    <a:pt x="49009" y="303199"/>
                  </a:moveTo>
                  <a:lnTo>
                    <a:pt x="47510" y="303949"/>
                  </a:lnTo>
                  <a:lnTo>
                    <a:pt x="48996" y="303237"/>
                  </a:lnTo>
                  <a:close/>
                </a:path>
                <a:path w="325754" h="491489">
                  <a:moveTo>
                    <a:pt x="49911" y="302742"/>
                  </a:moveTo>
                  <a:lnTo>
                    <a:pt x="49212" y="302323"/>
                  </a:lnTo>
                  <a:lnTo>
                    <a:pt x="49009" y="303199"/>
                  </a:lnTo>
                  <a:lnTo>
                    <a:pt x="49911" y="302742"/>
                  </a:lnTo>
                  <a:close/>
                </a:path>
                <a:path w="325754" h="491489">
                  <a:moveTo>
                    <a:pt x="51269" y="334276"/>
                  </a:moveTo>
                  <a:lnTo>
                    <a:pt x="51066" y="334441"/>
                  </a:lnTo>
                  <a:lnTo>
                    <a:pt x="50863" y="334632"/>
                  </a:lnTo>
                  <a:lnTo>
                    <a:pt x="50749" y="334860"/>
                  </a:lnTo>
                  <a:lnTo>
                    <a:pt x="50914" y="334746"/>
                  </a:lnTo>
                  <a:lnTo>
                    <a:pt x="51079" y="334518"/>
                  </a:lnTo>
                  <a:lnTo>
                    <a:pt x="51269" y="334276"/>
                  </a:lnTo>
                  <a:close/>
                </a:path>
                <a:path w="325754" h="491489">
                  <a:moveTo>
                    <a:pt x="54584" y="340360"/>
                  </a:moveTo>
                  <a:lnTo>
                    <a:pt x="54267" y="341757"/>
                  </a:lnTo>
                  <a:lnTo>
                    <a:pt x="54521" y="341071"/>
                  </a:lnTo>
                  <a:lnTo>
                    <a:pt x="54584" y="340664"/>
                  </a:lnTo>
                  <a:lnTo>
                    <a:pt x="54584" y="340360"/>
                  </a:lnTo>
                  <a:close/>
                </a:path>
                <a:path w="325754" h="491489">
                  <a:moveTo>
                    <a:pt x="62052" y="158127"/>
                  </a:moveTo>
                  <a:lnTo>
                    <a:pt x="60706" y="157010"/>
                  </a:lnTo>
                  <a:lnTo>
                    <a:pt x="60756" y="157734"/>
                  </a:lnTo>
                  <a:lnTo>
                    <a:pt x="62052" y="158127"/>
                  </a:lnTo>
                  <a:close/>
                </a:path>
                <a:path w="325754" h="491489">
                  <a:moveTo>
                    <a:pt x="64211" y="359486"/>
                  </a:moveTo>
                  <a:lnTo>
                    <a:pt x="63881" y="359435"/>
                  </a:lnTo>
                  <a:lnTo>
                    <a:pt x="63652" y="359752"/>
                  </a:lnTo>
                  <a:lnTo>
                    <a:pt x="64211" y="359486"/>
                  </a:lnTo>
                  <a:close/>
                </a:path>
                <a:path w="325754" h="491489">
                  <a:moveTo>
                    <a:pt x="65100" y="359041"/>
                  </a:moveTo>
                  <a:lnTo>
                    <a:pt x="64211" y="359486"/>
                  </a:lnTo>
                  <a:lnTo>
                    <a:pt x="64401" y="359511"/>
                  </a:lnTo>
                  <a:lnTo>
                    <a:pt x="65100" y="359041"/>
                  </a:lnTo>
                  <a:close/>
                </a:path>
                <a:path w="325754" h="491489">
                  <a:moveTo>
                    <a:pt x="66001" y="358457"/>
                  </a:moveTo>
                  <a:lnTo>
                    <a:pt x="65112" y="359054"/>
                  </a:lnTo>
                  <a:lnTo>
                    <a:pt x="65316" y="358940"/>
                  </a:lnTo>
                  <a:lnTo>
                    <a:pt x="65608" y="358762"/>
                  </a:lnTo>
                  <a:lnTo>
                    <a:pt x="66001" y="358457"/>
                  </a:lnTo>
                  <a:close/>
                </a:path>
                <a:path w="325754" h="491489">
                  <a:moveTo>
                    <a:pt x="66167" y="356235"/>
                  </a:moveTo>
                  <a:lnTo>
                    <a:pt x="64439" y="356946"/>
                  </a:lnTo>
                  <a:lnTo>
                    <a:pt x="64554" y="357505"/>
                  </a:lnTo>
                  <a:lnTo>
                    <a:pt x="63423" y="359359"/>
                  </a:lnTo>
                  <a:lnTo>
                    <a:pt x="63881" y="359435"/>
                  </a:lnTo>
                  <a:lnTo>
                    <a:pt x="66167" y="356235"/>
                  </a:lnTo>
                  <a:close/>
                </a:path>
                <a:path w="325754" h="491489">
                  <a:moveTo>
                    <a:pt x="69761" y="364871"/>
                  </a:moveTo>
                  <a:lnTo>
                    <a:pt x="69316" y="364871"/>
                  </a:lnTo>
                  <a:lnTo>
                    <a:pt x="69380" y="365150"/>
                  </a:lnTo>
                  <a:lnTo>
                    <a:pt x="69532" y="365036"/>
                  </a:lnTo>
                  <a:lnTo>
                    <a:pt x="69672" y="364947"/>
                  </a:lnTo>
                  <a:close/>
                </a:path>
                <a:path w="325754" h="491489">
                  <a:moveTo>
                    <a:pt x="69837" y="335432"/>
                  </a:moveTo>
                  <a:lnTo>
                    <a:pt x="68668" y="335546"/>
                  </a:lnTo>
                  <a:lnTo>
                    <a:pt x="68364" y="335572"/>
                  </a:lnTo>
                  <a:lnTo>
                    <a:pt x="67945" y="336715"/>
                  </a:lnTo>
                  <a:lnTo>
                    <a:pt x="68897" y="337172"/>
                  </a:lnTo>
                  <a:lnTo>
                    <a:pt x="69278" y="335749"/>
                  </a:lnTo>
                  <a:lnTo>
                    <a:pt x="69837" y="335432"/>
                  </a:lnTo>
                  <a:close/>
                </a:path>
                <a:path w="325754" h="491489">
                  <a:moveTo>
                    <a:pt x="70218" y="364871"/>
                  </a:moveTo>
                  <a:lnTo>
                    <a:pt x="70040" y="364693"/>
                  </a:lnTo>
                  <a:lnTo>
                    <a:pt x="69761" y="364871"/>
                  </a:lnTo>
                  <a:lnTo>
                    <a:pt x="70218" y="364871"/>
                  </a:lnTo>
                  <a:close/>
                </a:path>
                <a:path w="325754" h="491489">
                  <a:moveTo>
                    <a:pt x="70281" y="343585"/>
                  </a:moveTo>
                  <a:lnTo>
                    <a:pt x="69608" y="342112"/>
                  </a:lnTo>
                  <a:lnTo>
                    <a:pt x="69951" y="344004"/>
                  </a:lnTo>
                  <a:lnTo>
                    <a:pt x="70281" y="343585"/>
                  </a:lnTo>
                  <a:close/>
                </a:path>
                <a:path w="325754" h="491489">
                  <a:moveTo>
                    <a:pt x="71158" y="364883"/>
                  </a:moveTo>
                  <a:lnTo>
                    <a:pt x="70218" y="364883"/>
                  </a:lnTo>
                  <a:lnTo>
                    <a:pt x="70332" y="365048"/>
                  </a:lnTo>
                  <a:lnTo>
                    <a:pt x="70421" y="365315"/>
                  </a:lnTo>
                  <a:lnTo>
                    <a:pt x="71158" y="364883"/>
                  </a:lnTo>
                  <a:close/>
                </a:path>
                <a:path w="325754" h="491489">
                  <a:moveTo>
                    <a:pt x="71843" y="341985"/>
                  </a:moveTo>
                  <a:lnTo>
                    <a:pt x="71666" y="341884"/>
                  </a:lnTo>
                  <a:lnTo>
                    <a:pt x="70281" y="343585"/>
                  </a:lnTo>
                  <a:lnTo>
                    <a:pt x="70561" y="344208"/>
                  </a:lnTo>
                  <a:lnTo>
                    <a:pt x="71843" y="341985"/>
                  </a:lnTo>
                  <a:close/>
                </a:path>
                <a:path w="325754" h="491489">
                  <a:moveTo>
                    <a:pt x="73774" y="338607"/>
                  </a:moveTo>
                  <a:lnTo>
                    <a:pt x="71843" y="341985"/>
                  </a:lnTo>
                  <a:lnTo>
                    <a:pt x="72377" y="342328"/>
                  </a:lnTo>
                  <a:lnTo>
                    <a:pt x="73774" y="338607"/>
                  </a:lnTo>
                  <a:close/>
                </a:path>
                <a:path w="325754" h="491489">
                  <a:moveTo>
                    <a:pt x="93167" y="237413"/>
                  </a:moveTo>
                  <a:lnTo>
                    <a:pt x="92875" y="237388"/>
                  </a:lnTo>
                  <a:lnTo>
                    <a:pt x="93052" y="237617"/>
                  </a:lnTo>
                  <a:lnTo>
                    <a:pt x="93167" y="237413"/>
                  </a:lnTo>
                  <a:close/>
                </a:path>
                <a:path w="325754" h="491489">
                  <a:moveTo>
                    <a:pt x="107886" y="264160"/>
                  </a:moveTo>
                  <a:lnTo>
                    <a:pt x="107315" y="262890"/>
                  </a:lnTo>
                  <a:lnTo>
                    <a:pt x="105600" y="260350"/>
                  </a:lnTo>
                  <a:lnTo>
                    <a:pt x="103530" y="261620"/>
                  </a:lnTo>
                  <a:lnTo>
                    <a:pt x="104978" y="261620"/>
                  </a:lnTo>
                  <a:lnTo>
                    <a:pt x="101460" y="262890"/>
                  </a:lnTo>
                  <a:lnTo>
                    <a:pt x="102946" y="262890"/>
                  </a:lnTo>
                  <a:lnTo>
                    <a:pt x="105549" y="264160"/>
                  </a:lnTo>
                  <a:lnTo>
                    <a:pt x="107886" y="264160"/>
                  </a:lnTo>
                  <a:close/>
                </a:path>
                <a:path w="325754" h="491489">
                  <a:moveTo>
                    <a:pt x="110185" y="265569"/>
                  </a:moveTo>
                  <a:lnTo>
                    <a:pt x="108432" y="265823"/>
                  </a:lnTo>
                  <a:lnTo>
                    <a:pt x="108712" y="266712"/>
                  </a:lnTo>
                  <a:lnTo>
                    <a:pt x="108102" y="268160"/>
                  </a:lnTo>
                  <a:lnTo>
                    <a:pt x="108699" y="268325"/>
                  </a:lnTo>
                  <a:lnTo>
                    <a:pt x="109880" y="267081"/>
                  </a:lnTo>
                  <a:lnTo>
                    <a:pt x="110185" y="265569"/>
                  </a:lnTo>
                  <a:close/>
                </a:path>
                <a:path w="325754" h="491489">
                  <a:moveTo>
                    <a:pt x="112395" y="279819"/>
                  </a:moveTo>
                  <a:lnTo>
                    <a:pt x="110655" y="280670"/>
                  </a:lnTo>
                  <a:lnTo>
                    <a:pt x="111467" y="281178"/>
                  </a:lnTo>
                  <a:lnTo>
                    <a:pt x="112395" y="279819"/>
                  </a:lnTo>
                  <a:close/>
                </a:path>
                <a:path w="325754" h="491489">
                  <a:moveTo>
                    <a:pt x="114427" y="279400"/>
                  </a:moveTo>
                  <a:lnTo>
                    <a:pt x="113563" y="278130"/>
                  </a:lnTo>
                  <a:lnTo>
                    <a:pt x="112395" y="279819"/>
                  </a:lnTo>
                  <a:lnTo>
                    <a:pt x="113258" y="279400"/>
                  </a:lnTo>
                  <a:lnTo>
                    <a:pt x="112382" y="280670"/>
                  </a:lnTo>
                  <a:lnTo>
                    <a:pt x="114427" y="279400"/>
                  </a:lnTo>
                  <a:close/>
                </a:path>
                <a:path w="325754" h="491489">
                  <a:moveTo>
                    <a:pt x="115087" y="314591"/>
                  </a:moveTo>
                  <a:lnTo>
                    <a:pt x="114846" y="314642"/>
                  </a:lnTo>
                  <a:lnTo>
                    <a:pt x="114642" y="314667"/>
                  </a:lnTo>
                  <a:lnTo>
                    <a:pt x="114338" y="314820"/>
                  </a:lnTo>
                  <a:lnTo>
                    <a:pt x="114173" y="316814"/>
                  </a:lnTo>
                  <a:lnTo>
                    <a:pt x="114782" y="315874"/>
                  </a:lnTo>
                  <a:lnTo>
                    <a:pt x="115023" y="315163"/>
                  </a:lnTo>
                  <a:lnTo>
                    <a:pt x="115087" y="314591"/>
                  </a:lnTo>
                  <a:close/>
                </a:path>
                <a:path w="325754" h="491489">
                  <a:moveTo>
                    <a:pt x="119138" y="283210"/>
                  </a:moveTo>
                  <a:lnTo>
                    <a:pt x="118833" y="283210"/>
                  </a:lnTo>
                  <a:lnTo>
                    <a:pt x="119138" y="283210"/>
                  </a:lnTo>
                  <a:close/>
                </a:path>
                <a:path w="325754" h="491489">
                  <a:moveTo>
                    <a:pt x="119380" y="324015"/>
                  </a:moveTo>
                  <a:lnTo>
                    <a:pt x="118338" y="321983"/>
                  </a:lnTo>
                  <a:lnTo>
                    <a:pt x="118503" y="322656"/>
                  </a:lnTo>
                  <a:lnTo>
                    <a:pt x="118884" y="323380"/>
                  </a:lnTo>
                  <a:lnTo>
                    <a:pt x="119380" y="324015"/>
                  </a:lnTo>
                  <a:close/>
                </a:path>
                <a:path w="325754" h="491489">
                  <a:moveTo>
                    <a:pt x="119532" y="324218"/>
                  </a:moveTo>
                  <a:lnTo>
                    <a:pt x="119380" y="324015"/>
                  </a:lnTo>
                  <a:lnTo>
                    <a:pt x="119494" y="324231"/>
                  </a:lnTo>
                  <a:close/>
                </a:path>
                <a:path w="325754" h="491489">
                  <a:moveTo>
                    <a:pt x="130416" y="300316"/>
                  </a:moveTo>
                  <a:lnTo>
                    <a:pt x="130378" y="299516"/>
                  </a:lnTo>
                  <a:lnTo>
                    <a:pt x="130251" y="299707"/>
                  </a:lnTo>
                  <a:lnTo>
                    <a:pt x="130162" y="299885"/>
                  </a:lnTo>
                  <a:lnTo>
                    <a:pt x="130048" y="300062"/>
                  </a:lnTo>
                  <a:lnTo>
                    <a:pt x="130416" y="300316"/>
                  </a:lnTo>
                  <a:close/>
                </a:path>
                <a:path w="325754" h="491489">
                  <a:moveTo>
                    <a:pt x="135343" y="300329"/>
                  </a:moveTo>
                  <a:lnTo>
                    <a:pt x="133870" y="299974"/>
                  </a:lnTo>
                  <a:lnTo>
                    <a:pt x="131381" y="302145"/>
                  </a:lnTo>
                  <a:lnTo>
                    <a:pt x="132257" y="302374"/>
                  </a:lnTo>
                  <a:lnTo>
                    <a:pt x="135343" y="300329"/>
                  </a:lnTo>
                  <a:close/>
                </a:path>
                <a:path w="325754" h="491489">
                  <a:moveTo>
                    <a:pt x="137490" y="341630"/>
                  </a:moveTo>
                  <a:lnTo>
                    <a:pt x="136385" y="341630"/>
                  </a:lnTo>
                  <a:lnTo>
                    <a:pt x="135712" y="341414"/>
                  </a:lnTo>
                  <a:lnTo>
                    <a:pt x="135610" y="342900"/>
                  </a:lnTo>
                  <a:lnTo>
                    <a:pt x="137490" y="341630"/>
                  </a:lnTo>
                  <a:close/>
                </a:path>
                <a:path w="325754" h="491489">
                  <a:moveTo>
                    <a:pt x="138430" y="309981"/>
                  </a:moveTo>
                  <a:lnTo>
                    <a:pt x="138303" y="310515"/>
                  </a:lnTo>
                  <a:lnTo>
                    <a:pt x="138430" y="309981"/>
                  </a:lnTo>
                  <a:close/>
                </a:path>
                <a:path w="325754" h="491489">
                  <a:moveTo>
                    <a:pt x="138518" y="309778"/>
                  </a:moveTo>
                  <a:lnTo>
                    <a:pt x="137922" y="309664"/>
                  </a:lnTo>
                  <a:lnTo>
                    <a:pt x="137731" y="309981"/>
                  </a:lnTo>
                  <a:lnTo>
                    <a:pt x="138150" y="309867"/>
                  </a:lnTo>
                  <a:lnTo>
                    <a:pt x="138417" y="309930"/>
                  </a:lnTo>
                  <a:lnTo>
                    <a:pt x="138518" y="309778"/>
                  </a:lnTo>
                  <a:close/>
                </a:path>
                <a:path w="325754" h="491489">
                  <a:moveTo>
                    <a:pt x="149644" y="318173"/>
                  </a:moveTo>
                  <a:lnTo>
                    <a:pt x="149275" y="318554"/>
                  </a:lnTo>
                  <a:lnTo>
                    <a:pt x="149047" y="318897"/>
                  </a:lnTo>
                  <a:lnTo>
                    <a:pt x="148831" y="319239"/>
                  </a:lnTo>
                  <a:lnTo>
                    <a:pt x="149059" y="319049"/>
                  </a:lnTo>
                  <a:lnTo>
                    <a:pt x="149301" y="318744"/>
                  </a:lnTo>
                  <a:lnTo>
                    <a:pt x="149644" y="318173"/>
                  </a:lnTo>
                  <a:close/>
                </a:path>
                <a:path w="325754" h="491489">
                  <a:moveTo>
                    <a:pt x="149809" y="354330"/>
                  </a:moveTo>
                  <a:lnTo>
                    <a:pt x="149123" y="354330"/>
                  </a:lnTo>
                  <a:lnTo>
                    <a:pt x="148932" y="354266"/>
                  </a:lnTo>
                  <a:lnTo>
                    <a:pt x="148234" y="354330"/>
                  </a:lnTo>
                  <a:lnTo>
                    <a:pt x="148234" y="355600"/>
                  </a:lnTo>
                  <a:lnTo>
                    <a:pt x="149809" y="354330"/>
                  </a:lnTo>
                  <a:close/>
                </a:path>
                <a:path w="325754" h="491489">
                  <a:moveTo>
                    <a:pt x="158381" y="332740"/>
                  </a:moveTo>
                  <a:lnTo>
                    <a:pt x="157962" y="332587"/>
                  </a:lnTo>
                  <a:lnTo>
                    <a:pt x="157746" y="332740"/>
                  </a:lnTo>
                  <a:lnTo>
                    <a:pt x="158381" y="332740"/>
                  </a:lnTo>
                  <a:close/>
                </a:path>
                <a:path w="325754" h="491489">
                  <a:moveTo>
                    <a:pt x="161505" y="330200"/>
                  </a:moveTo>
                  <a:lnTo>
                    <a:pt x="158534" y="328930"/>
                  </a:lnTo>
                  <a:lnTo>
                    <a:pt x="157022" y="331470"/>
                  </a:lnTo>
                  <a:lnTo>
                    <a:pt x="154698" y="331470"/>
                  </a:lnTo>
                  <a:lnTo>
                    <a:pt x="157962" y="332587"/>
                  </a:lnTo>
                  <a:lnTo>
                    <a:pt x="161505" y="330200"/>
                  </a:lnTo>
                  <a:close/>
                </a:path>
                <a:path w="325754" h="491489">
                  <a:moveTo>
                    <a:pt x="162229" y="340169"/>
                  </a:moveTo>
                  <a:lnTo>
                    <a:pt x="162115" y="339458"/>
                  </a:lnTo>
                  <a:lnTo>
                    <a:pt x="162064" y="339813"/>
                  </a:lnTo>
                  <a:lnTo>
                    <a:pt x="162128" y="340029"/>
                  </a:lnTo>
                  <a:lnTo>
                    <a:pt x="162229" y="340169"/>
                  </a:lnTo>
                  <a:close/>
                </a:path>
                <a:path w="325754" h="491489">
                  <a:moveTo>
                    <a:pt x="169303" y="340360"/>
                  </a:moveTo>
                  <a:lnTo>
                    <a:pt x="169151" y="340423"/>
                  </a:lnTo>
                  <a:lnTo>
                    <a:pt x="169303" y="340360"/>
                  </a:lnTo>
                  <a:close/>
                </a:path>
                <a:path w="325754" h="491489">
                  <a:moveTo>
                    <a:pt x="171627" y="344170"/>
                  </a:moveTo>
                  <a:close/>
                </a:path>
                <a:path w="325754" h="491489">
                  <a:moveTo>
                    <a:pt x="171691" y="344246"/>
                  </a:moveTo>
                  <a:close/>
                </a:path>
                <a:path w="325754" h="491489">
                  <a:moveTo>
                    <a:pt x="172618" y="345440"/>
                  </a:moveTo>
                  <a:lnTo>
                    <a:pt x="171691" y="344246"/>
                  </a:lnTo>
                  <a:lnTo>
                    <a:pt x="172021" y="345440"/>
                  </a:lnTo>
                  <a:lnTo>
                    <a:pt x="172618" y="345440"/>
                  </a:lnTo>
                  <a:close/>
                </a:path>
                <a:path w="325754" h="491489">
                  <a:moveTo>
                    <a:pt x="175120" y="375348"/>
                  </a:moveTo>
                  <a:lnTo>
                    <a:pt x="174904" y="374840"/>
                  </a:lnTo>
                  <a:lnTo>
                    <a:pt x="174688" y="374192"/>
                  </a:lnTo>
                  <a:lnTo>
                    <a:pt x="173990" y="374129"/>
                  </a:lnTo>
                  <a:lnTo>
                    <a:pt x="174028" y="374992"/>
                  </a:lnTo>
                  <a:lnTo>
                    <a:pt x="174485" y="375272"/>
                  </a:lnTo>
                  <a:lnTo>
                    <a:pt x="175120" y="375348"/>
                  </a:lnTo>
                  <a:close/>
                </a:path>
                <a:path w="325754" h="491489">
                  <a:moveTo>
                    <a:pt x="176936" y="375183"/>
                  </a:moveTo>
                  <a:lnTo>
                    <a:pt x="175653" y="375399"/>
                  </a:lnTo>
                  <a:lnTo>
                    <a:pt x="175133" y="375348"/>
                  </a:lnTo>
                  <a:lnTo>
                    <a:pt x="175425" y="375958"/>
                  </a:lnTo>
                  <a:lnTo>
                    <a:pt x="175729" y="376339"/>
                  </a:lnTo>
                  <a:lnTo>
                    <a:pt x="176936" y="375183"/>
                  </a:lnTo>
                  <a:close/>
                </a:path>
                <a:path w="325754" h="491489">
                  <a:moveTo>
                    <a:pt x="179285" y="378599"/>
                  </a:moveTo>
                  <a:lnTo>
                    <a:pt x="176949" y="379730"/>
                  </a:lnTo>
                  <a:lnTo>
                    <a:pt x="176504" y="381000"/>
                  </a:lnTo>
                  <a:lnTo>
                    <a:pt x="179285" y="378599"/>
                  </a:lnTo>
                  <a:close/>
                </a:path>
                <a:path w="325754" h="491489">
                  <a:moveTo>
                    <a:pt x="179451" y="378510"/>
                  </a:moveTo>
                  <a:lnTo>
                    <a:pt x="179285" y="378599"/>
                  </a:lnTo>
                  <a:lnTo>
                    <a:pt x="179451" y="378510"/>
                  </a:lnTo>
                  <a:close/>
                </a:path>
                <a:path w="325754" h="491489">
                  <a:moveTo>
                    <a:pt x="179489" y="355942"/>
                  </a:moveTo>
                  <a:lnTo>
                    <a:pt x="179222" y="356044"/>
                  </a:lnTo>
                  <a:lnTo>
                    <a:pt x="179273" y="356235"/>
                  </a:lnTo>
                  <a:lnTo>
                    <a:pt x="179324" y="356387"/>
                  </a:lnTo>
                  <a:lnTo>
                    <a:pt x="179362" y="356552"/>
                  </a:lnTo>
                  <a:lnTo>
                    <a:pt x="179476" y="356209"/>
                  </a:lnTo>
                  <a:lnTo>
                    <a:pt x="179489" y="355942"/>
                  </a:lnTo>
                  <a:close/>
                </a:path>
                <a:path w="325754" h="491489">
                  <a:moveTo>
                    <a:pt x="187617" y="388569"/>
                  </a:moveTo>
                  <a:lnTo>
                    <a:pt x="185991" y="388073"/>
                  </a:lnTo>
                  <a:lnTo>
                    <a:pt x="185559" y="390004"/>
                  </a:lnTo>
                  <a:lnTo>
                    <a:pt x="187617" y="388569"/>
                  </a:lnTo>
                  <a:close/>
                </a:path>
                <a:path w="325754" h="491489">
                  <a:moveTo>
                    <a:pt x="187972" y="393141"/>
                  </a:moveTo>
                  <a:lnTo>
                    <a:pt x="187833" y="388620"/>
                  </a:lnTo>
                  <a:lnTo>
                    <a:pt x="186156" y="392430"/>
                  </a:lnTo>
                  <a:lnTo>
                    <a:pt x="187972" y="393141"/>
                  </a:lnTo>
                  <a:close/>
                </a:path>
                <a:path w="325754" h="491489">
                  <a:moveTo>
                    <a:pt x="188239" y="393255"/>
                  </a:moveTo>
                  <a:lnTo>
                    <a:pt x="187972" y="393141"/>
                  </a:lnTo>
                  <a:lnTo>
                    <a:pt x="187985" y="393700"/>
                  </a:lnTo>
                  <a:lnTo>
                    <a:pt x="188239" y="393255"/>
                  </a:lnTo>
                  <a:close/>
                </a:path>
                <a:path w="325754" h="491489">
                  <a:moveTo>
                    <a:pt x="191985" y="369570"/>
                  </a:moveTo>
                  <a:lnTo>
                    <a:pt x="189522" y="370840"/>
                  </a:lnTo>
                  <a:lnTo>
                    <a:pt x="191211" y="371614"/>
                  </a:lnTo>
                  <a:lnTo>
                    <a:pt x="191985" y="369570"/>
                  </a:lnTo>
                  <a:close/>
                </a:path>
                <a:path w="325754" h="491489">
                  <a:moveTo>
                    <a:pt x="192290" y="372110"/>
                  </a:moveTo>
                  <a:lnTo>
                    <a:pt x="191211" y="371614"/>
                  </a:lnTo>
                  <a:lnTo>
                    <a:pt x="190754" y="372833"/>
                  </a:lnTo>
                  <a:lnTo>
                    <a:pt x="192290" y="372110"/>
                  </a:lnTo>
                  <a:close/>
                </a:path>
                <a:path w="325754" h="491489">
                  <a:moveTo>
                    <a:pt x="195478" y="370014"/>
                  </a:moveTo>
                  <a:lnTo>
                    <a:pt x="193586" y="369506"/>
                  </a:lnTo>
                  <a:lnTo>
                    <a:pt x="194894" y="369976"/>
                  </a:lnTo>
                  <a:lnTo>
                    <a:pt x="195478" y="370014"/>
                  </a:lnTo>
                  <a:close/>
                </a:path>
                <a:path w="325754" h="491489">
                  <a:moveTo>
                    <a:pt x="204495" y="384492"/>
                  </a:moveTo>
                  <a:lnTo>
                    <a:pt x="203276" y="385610"/>
                  </a:lnTo>
                  <a:lnTo>
                    <a:pt x="204495" y="384492"/>
                  </a:lnTo>
                  <a:close/>
                </a:path>
                <a:path w="325754" h="491489">
                  <a:moveTo>
                    <a:pt x="205219" y="383743"/>
                  </a:moveTo>
                  <a:lnTo>
                    <a:pt x="204177" y="383336"/>
                  </a:lnTo>
                  <a:lnTo>
                    <a:pt x="204482" y="384454"/>
                  </a:lnTo>
                  <a:lnTo>
                    <a:pt x="205219" y="383743"/>
                  </a:lnTo>
                  <a:close/>
                </a:path>
                <a:path w="325754" h="491489">
                  <a:moveTo>
                    <a:pt x="214630" y="398208"/>
                  </a:moveTo>
                  <a:lnTo>
                    <a:pt x="214414" y="396544"/>
                  </a:lnTo>
                  <a:lnTo>
                    <a:pt x="213601" y="397332"/>
                  </a:lnTo>
                  <a:lnTo>
                    <a:pt x="214337" y="397611"/>
                  </a:lnTo>
                  <a:lnTo>
                    <a:pt x="214630" y="398208"/>
                  </a:lnTo>
                  <a:close/>
                </a:path>
                <a:path w="325754" h="491489">
                  <a:moveTo>
                    <a:pt x="214744" y="398945"/>
                  </a:moveTo>
                  <a:close/>
                </a:path>
                <a:path w="325754" h="491489">
                  <a:moveTo>
                    <a:pt x="214782" y="398576"/>
                  </a:moveTo>
                  <a:lnTo>
                    <a:pt x="214744" y="398373"/>
                  </a:lnTo>
                  <a:lnTo>
                    <a:pt x="214630" y="398208"/>
                  </a:lnTo>
                  <a:lnTo>
                    <a:pt x="214731" y="398843"/>
                  </a:lnTo>
                  <a:lnTo>
                    <a:pt x="214782" y="398576"/>
                  </a:lnTo>
                  <a:close/>
                </a:path>
                <a:path w="325754" h="491489">
                  <a:moveTo>
                    <a:pt x="222211" y="408457"/>
                  </a:moveTo>
                  <a:lnTo>
                    <a:pt x="221399" y="408889"/>
                  </a:lnTo>
                  <a:lnTo>
                    <a:pt x="221907" y="408940"/>
                  </a:lnTo>
                  <a:lnTo>
                    <a:pt x="222211" y="408457"/>
                  </a:lnTo>
                  <a:close/>
                </a:path>
                <a:path w="325754" h="491489">
                  <a:moveTo>
                    <a:pt x="223685" y="407670"/>
                  </a:moveTo>
                  <a:lnTo>
                    <a:pt x="223507" y="406400"/>
                  </a:lnTo>
                  <a:lnTo>
                    <a:pt x="222211" y="408457"/>
                  </a:lnTo>
                  <a:lnTo>
                    <a:pt x="223685" y="407670"/>
                  </a:lnTo>
                  <a:close/>
                </a:path>
                <a:path w="325754" h="491489">
                  <a:moveTo>
                    <a:pt x="224434" y="400900"/>
                  </a:moveTo>
                  <a:lnTo>
                    <a:pt x="224193" y="401180"/>
                  </a:lnTo>
                  <a:lnTo>
                    <a:pt x="224002" y="401485"/>
                  </a:lnTo>
                  <a:lnTo>
                    <a:pt x="223850" y="401789"/>
                  </a:lnTo>
                  <a:lnTo>
                    <a:pt x="224116" y="401447"/>
                  </a:lnTo>
                  <a:lnTo>
                    <a:pt x="224320" y="401116"/>
                  </a:lnTo>
                  <a:lnTo>
                    <a:pt x="224434" y="400900"/>
                  </a:lnTo>
                  <a:close/>
                </a:path>
                <a:path w="325754" h="491489">
                  <a:moveTo>
                    <a:pt x="225412" y="421233"/>
                  </a:moveTo>
                  <a:lnTo>
                    <a:pt x="225285" y="421462"/>
                  </a:lnTo>
                  <a:lnTo>
                    <a:pt x="225183" y="421728"/>
                  </a:lnTo>
                  <a:lnTo>
                    <a:pt x="225171" y="422008"/>
                  </a:lnTo>
                  <a:lnTo>
                    <a:pt x="225285" y="421855"/>
                  </a:lnTo>
                  <a:lnTo>
                    <a:pt x="225348" y="421563"/>
                  </a:lnTo>
                  <a:lnTo>
                    <a:pt x="225412" y="421233"/>
                  </a:lnTo>
                  <a:close/>
                </a:path>
                <a:path w="325754" h="491489">
                  <a:moveTo>
                    <a:pt x="231800" y="423926"/>
                  </a:moveTo>
                  <a:lnTo>
                    <a:pt x="231559" y="421640"/>
                  </a:lnTo>
                  <a:lnTo>
                    <a:pt x="230073" y="424180"/>
                  </a:lnTo>
                  <a:lnTo>
                    <a:pt x="231381" y="424180"/>
                  </a:lnTo>
                  <a:lnTo>
                    <a:pt x="231800" y="423926"/>
                  </a:lnTo>
                  <a:close/>
                </a:path>
                <a:path w="325754" h="491489">
                  <a:moveTo>
                    <a:pt x="232041" y="423786"/>
                  </a:moveTo>
                  <a:lnTo>
                    <a:pt x="231800" y="423926"/>
                  </a:lnTo>
                  <a:lnTo>
                    <a:pt x="231825" y="424180"/>
                  </a:lnTo>
                  <a:lnTo>
                    <a:pt x="232041" y="423786"/>
                  </a:lnTo>
                  <a:close/>
                </a:path>
                <a:path w="325754" h="491489">
                  <a:moveTo>
                    <a:pt x="233603" y="408851"/>
                  </a:moveTo>
                  <a:lnTo>
                    <a:pt x="232156" y="409511"/>
                  </a:lnTo>
                  <a:lnTo>
                    <a:pt x="232460" y="409740"/>
                  </a:lnTo>
                  <a:lnTo>
                    <a:pt x="232791" y="409498"/>
                  </a:lnTo>
                  <a:lnTo>
                    <a:pt x="233172" y="409194"/>
                  </a:lnTo>
                  <a:lnTo>
                    <a:pt x="233603" y="408851"/>
                  </a:lnTo>
                  <a:close/>
                </a:path>
                <a:path w="325754" h="491489">
                  <a:moveTo>
                    <a:pt x="238671" y="432727"/>
                  </a:moveTo>
                  <a:lnTo>
                    <a:pt x="237794" y="433666"/>
                  </a:lnTo>
                  <a:lnTo>
                    <a:pt x="238175" y="433311"/>
                  </a:lnTo>
                  <a:lnTo>
                    <a:pt x="238442" y="433019"/>
                  </a:lnTo>
                  <a:lnTo>
                    <a:pt x="238671" y="432765"/>
                  </a:lnTo>
                  <a:close/>
                </a:path>
                <a:path w="325754" h="491489">
                  <a:moveTo>
                    <a:pt x="243065" y="440690"/>
                  </a:moveTo>
                  <a:lnTo>
                    <a:pt x="242443" y="439064"/>
                  </a:lnTo>
                  <a:lnTo>
                    <a:pt x="241325" y="440690"/>
                  </a:lnTo>
                  <a:lnTo>
                    <a:pt x="243065" y="440690"/>
                  </a:lnTo>
                  <a:close/>
                </a:path>
                <a:path w="325754" h="491489">
                  <a:moveTo>
                    <a:pt x="244932" y="418884"/>
                  </a:moveTo>
                  <a:lnTo>
                    <a:pt x="244729" y="418553"/>
                  </a:lnTo>
                  <a:lnTo>
                    <a:pt x="242824" y="420801"/>
                  </a:lnTo>
                  <a:lnTo>
                    <a:pt x="241935" y="421741"/>
                  </a:lnTo>
                  <a:lnTo>
                    <a:pt x="242836" y="420916"/>
                  </a:lnTo>
                  <a:lnTo>
                    <a:pt x="243408" y="420624"/>
                  </a:lnTo>
                  <a:lnTo>
                    <a:pt x="243789" y="420624"/>
                  </a:lnTo>
                  <a:lnTo>
                    <a:pt x="244144" y="420192"/>
                  </a:lnTo>
                  <a:lnTo>
                    <a:pt x="244500" y="419633"/>
                  </a:lnTo>
                  <a:lnTo>
                    <a:pt x="244932" y="418884"/>
                  </a:lnTo>
                  <a:close/>
                </a:path>
                <a:path w="325754" h="491489">
                  <a:moveTo>
                    <a:pt x="247357" y="419760"/>
                  </a:moveTo>
                  <a:lnTo>
                    <a:pt x="246075" y="420065"/>
                  </a:lnTo>
                  <a:lnTo>
                    <a:pt x="245745" y="420141"/>
                  </a:lnTo>
                  <a:lnTo>
                    <a:pt x="245922" y="421551"/>
                  </a:lnTo>
                  <a:lnTo>
                    <a:pt x="247294" y="421957"/>
                  </a:lnTo>
                  <a:lnTo>
                    <a:pt x="246926" y="420230"/>
                  </a:lnTo>
                  <a:lnTo>
                    <a:pt x="247357" y="419760"/>
                  </a:lnTo>
                  <a:close/>
                </a:path>
                <a:path w="325754" h="491489">
                  <a:moveTo>
                    <a:pt x="248958" y="430530"/>
                  </a:moveTo>
                  <a:lnTo>
                    <a:pt x="247561" y="429691"/>
                  </a:lnTo>
                  <a:lnTo>
                    <a:pt x="246951" y="430530"/>
                  </a:lnTo>
                  <a:lnTo>
                    <a:pt x="248958" y="430530"/>
                  </a:lnTo>
                  <a:close/>
                </a:path>
                <a:path w="325754" h="491489">
                  <a:moveTo>
                    <a:pt x="252679" y="429285"/>
                  </a:moveTo>
                  <a:lnTo>
                    <a:pt x="251015" y="427647"/>
                  </a:lnTo>
                  <a:lnTo>
                    <a:pt x="251485" y="428409"/>
                  </a:lnTo>
                  <a:lnTo>
                    <a:pt x="252018" y="429094"/>
                  </a:lnTo>
                  <a:lnTo>
                    <a:pt x="252526" y="429806"/>
                  </a:lnTo>
                  <a:lnTo>
                    <a:pt x="252679" y="429285"/>
                  </a:lnTo>
                  <a:close/>
                </a:path>
                <a:path w="325754" h="491489">
                  <a:moveTo>
                    <a:pt x="253542" y="427177"/>
                  </a:moveTo>
                  <a:lnTo>
                    <a:pt x="253288" y="427075"/>
                  </a:lnTo>
                  <a:lnTo>
                    <a:pt x="252679" y="429285"/>
                  </a:lnTo>
                  <a:lnTo>
                    <a:pt x="253365" y="429958"/>
                  </a:lnTo>
                  <a:lnTo>
                    <a:pt x="253542" y="427177"/>
                  </a:lnTo>
                  <a:close/>
                </a:path>
                <a:path w="325754" h="491489">
                  <a:moveTo>
                    <a:pt x="254368" y="427507"/>
                  </a:moveTo>
                  <a:lnTo>
                    <a:pt x="253822" y="422973"/>
                  </a:lnTo>
                  <a:lnTo>
                    <a:pt x="253542" y="427177"/>
                  </a:lnTo>
                  <a:lnTo>
                    <a:pt x="254368" y="427507"/>
                  </a:lnTo>
                  <a:close/>
                </a:path>
                <a:path w="325754" h="491489">
                  <a:moveTo>
                    <a:pt x="254787" y="448475"/>
                  </a:moveTo>
                  <a:lnTo>
                    <a:pt x="254381" y="448462"/>
                  </a:lnTo>
                  <a:lnTo>
                    <a:pt x="254292" y="448868"/>
                  </a:lnTo>
                  <a:lnTo>
                    <a:pt x="254787" y="448475"/>
                  </a:lnTo>
                  <a:close/>
                </a:path>
                <a:path w="325754" h="491489">
                  <a:moveTo>
                    <a:pt x="255206" y="444461"/>
                  </a:moveTo>
                  <a:lnTo>
                    <a:pt x="253606" y="445541"/>
                  </a:lnTo>
                  <a:lnTo>
                    <a:pt x="254076" y="446163"/>
                  </a:lnTo>
                  <a:lnTo>
                    <a:pt x="253809" y="448449"/>
                  </a:lnTo>
                  <a:lnTo>
                    <a:pt x="254381" y="448462"/>
                  </a:lnTo>
                  <a:lnTo>
                    <a:pt x="255206" y="444461"/>
                  </a:lnTo>
                  <a:close/>
                </a:path>
                <a:path w="325754" h="491489">
                  <a:moveTo>
                    <a:pt x="255587" y="447840"/>
                  </a:moveTo>
                  <a:lnTo>
                    <a:pt x="254787" y="448475"/>
                  </a:lnTo>
                  <a:lnTo>
                    <a:pt x="255028" y="448475"/>
                  </a:lnTo>
                  <a:lnTo>
                    <a:pt x="255587" y="447840"/>
                  </a:lnTo>
                  <a:close/>
                </a:path>
                <a:path w="325754" h="491489">
                  <a:moveTo>
                    <a:pt x="256298" y="447027"/>
                  </a:moveTo>
                  <a:lnTo>
                    <a:pt x="255600" y="447840"/>
                  </a:lnTo>
                  <a:lnTo>
                    <a:pt x="255778" y="447687"/>
                  </a:lnTo>
                  <a:lnTo>
                    <a:pt x="256006" y="447433"/>
                  </a:lnTo>
                  <a:lnTo>
                    <a:pt x="256298" y="447027"/>
                  </a:lnTo>
                  <a:close/>
                </a:path>
                <a:path w="325754" h="491489">
                  <a:moveTo>
                    <a:pt x="258254" y="449224"/>
                  </a:moveTo>
                  <a:lnTo>
                    <a:pt x="258038" y="449135"/>
                  </a:lnTo>
                  <a:lnTo>
                    <a:pt x="257860" y="449021"/>
                  </a:lnTo>
                  <a:lnTo>
                    <a:pt x="257683" y="448868"/>
                  </a:lnTo>
                  <a:lnTo>
                    <a:pt x="257873" y="449122"/>
                  </a:lnTo>
                  <a:lnTo>
                    <a:pt x="258051" y="449224"/>
                  </a:lnTo>
                  <a:lnTo>
                    <a:pt x="258254" y="449224"/>
                  </a:lnTo>
                  <a:close/>
                </a:path>
                <a:path w="325754" h="491489">
                  <a:moveTo>
                    <a:pt x="259308" y="448424"/>
                  </a:moveTo>
                  <a:lnTo>
                    <a:pt x="258813" y="448983"/>
                  </a:lnTo>
                  <a:lnTo>
                    <a:pt x="258521" y="449224"/>
                  </a:lnTo>
                  <a:lnTo>
                    <a:pt x="258254" y="449224"/>
                  </a:lnTo>
                  <a:lnTo>
                    <a:pt x="258394" y="449287"/>
                  </a:lnTo>
                  <a:lnTo>
                    <a:pt x="258559" y="449338"/>
                  </a:lnTo>
                  <a:lnTo>
                    <a:pt x="258724" y="449364"/>
                  </a:lnTo>
                  <a:lnTo>
                    <a:pt x="259003" y="449033"/>
                  </a:lnTo>
                  <a:lnTo>
                    <a:pt x="259245" y="448691"/>
                  </a:lnTo>
                  <a:lnTo>
                    <a:pt x="259308" y="448424"/>
                  </a:lnTo>
                  <a:close/>
                </a:path>
                <a:path w="325754" h="491489">
                  <a:moveTo>
                    <a:pt x="259473" y="449427"/>
                  </a:moveTo>
                  <a:lnTo>
                    <a:pt x="259207" y="449427"/>
                  </a:lnTo>
                  <a:lnTo>
                    <a:pt x="258953" y="449414"/>
                  </a:lnTo>
                  <a:lnTo>
                    <a:pt x="258724" y="449364"/>
                  </a:lnTo>
                  <a:lnTo>
                    <a:pt x="258381" y="449783"/>
                  </a:lnTo>
                  <a:lnTo>
                    <a:pt x="258699" y="449795"/>
                  </a:lnTo>
                  <a:lnTo>
                    <a:pt x="259054" y="449656"/>
                  </a:lnTo>
                  <a:lnTo>
                    <a:pt x="259473" y="449427"/>
                  </a:lnTo>
                  <a:close/>
                </a:path>
                <a:path w="325754" h="491489">
                  <a:moveTo>
                    <a:pt x="262191" y="438150"/>
                  </a:moveTo>
                  <a:lnTo>
                    <a:pt x="261823" y="438150"/>
                  </a:lnTo>
                  <a:lnTo>
                    <a:pt x="261797" y="438404"/>
                  </a:lnTo>
                  <a:lnTo>
                    <a:pt x="262191" y="438150"/>
                  </a:lnTo>
                  <a:close/>
                </a:path>
                <a:path w="325754" h="491489">
                  <a:moveTo>
                    <a:pt x="262737" y="447027"/>
                  </a:moveTo>
                  <a:lnTo>
                    <a:pt x="262343" y="445770"/>
                  </a:lnTo>
                  <a:lnTo>
                    <a:pt x="261962" y="446354"/>
                  </a:lnTo>
                  <a:lnTo>
                    <a:pt x="262737" y="447027"/>
                  </a:lnTo>
                  <a:close/>
                </a:path>
                <a:path w="325754" h="491489">
                  <a:moveTo>
                    <a:pt x="264248" y="450850"/>
                  </a:moveTo>
                  <a:lnTo>
                    <a:pt x="262775" y="450850"/>
                  </a:lnTo>
                  <a:lnTo>
                    <a:pt x="261708" y="452120"/>
                  </a:lnTo>
                  <a:lnTo>
                    <a:pt x="263613" y="452120"/>
                  </a:lnTo>
                  <a:lnTo>
                    <a:pt x="264248" y="450850"/>
                  </a:lnTo>
                  <a:close/>
                </a:path>
                <a:path w="325754" h="491489">
                  <a:moveTo>
                    <a:pt x="264337" y="453809"/>
                  </a:moveTo>
                  <a:lnTo>
                    <a:pt x="263804" y="453872"/>
                  </a:lnTo>
                  <a:lnTo>
                    <a:pt x="264033" y="454164"/>
                  </a:lnTo>
                  <a:lnTo>
                    <a:pt x="264134" y="454012"/>
                  </a:lnTo>
                  <a:lnTo>
                    <a:pt x="264248" y="453885"/>
                  </a:lnTo>
                  <a:close/>
                </a:path>
                <a:path w="325754" h="491489">
                  <a:moveTo>
                    <a:pt x="264426" y="443230"/>
                  </a:moveTo>
                  <a:lnTo>
                    <a:pt x="260680" y="444500"/>
                  </a:lnTo>
                  <a:lnTo>
                    <a:pt x="260972" y="443230"/>
                  </a:lnTo>
                  <a:lnTo>
                    <a:pt x="261531" y="441960"/>
                  </a:lnTo>
                  <a:lnTo>
                    <a:pt x="262102" y="440690"/>
                  </a:lnTo>
                  <a:lnTo>
                    <a:pt x="263296" y="440690"/>
                  </a:lnTo>
                  <a:lnTo>
                    <a:pt x="263347" y="438150"/>
                  </a:lnTo>
                  <a:lnTo>
                    <a:pt x="261366" y="441960"/>
                  </a:lnTo>
                  <a:lnTo>
                    <a:pt x="261543" y="440690"/>
                  </a:lnTo>
                  <a:lnTo>
                    <a:pt x="261721" y="439420"/>
                  </a:lnTo>
                  <a:lnTo>
                    <a:pt x="261797" y="438404"/>
                  </a:lnTo>
                  <a:lnTo>
                    <a:pt x="260311" y="439420"/>
                  </a:lnTo>
                  <a:lnTo>
                    <a:pt x="261048" y="438150"/>
                  </a:lnTo>
                  <a:lnTo>
                    <a:pt x="261874" y="435610"/>
                  </a:lnTo>
                  <a:lnTo>
                    <a:pt x="262216" y="436880"/>
                  </a:lnTo>
                  <a:lnTo>
                    <a:pt x="261924" y="435610"/>
                  </a:lnTo>
                  <a:lnTo>
                    <a:pt x="261620" y="434340"/>
                  </a:lnTo>
                  <a:lnTo>
                    <a:pt x="257009" y="438150"/>
                  </a:lnTo>
                  <a:lnTo>
                    <a:pt x="258152" y="434340"/>
                  </a:lnTo>
                  <a:lnTo>
                    <a:pt x="258470" y="434340"/>
                  </a:lnTo>
                  <a:lnTo>
                    <a:pt x="254749" y="433070"/>
                  </a:lnTo>
                  <a:lnTo>
                    <a:pt x="256336" y="436880"/>
                  </a:lnTo>
                  <a:lnTo>
                    <a:pt x="251980" y="438150"/>
                  </a:lnTo>
                  <a:lnTo>
                    <a:pt x="252514" y="436880"/>
                  </a:lnTo>
                  <a:lnTo>
                    <a:pt x="253034" y="435610"/>
                  </a:lnTo>
                  <a:lnTo>
                    <a:pt x="253568" y="434340"/>
                  </a:lnTo>
                  <a:lnTo>
                    <a:pt x="254101" y="433070"/>
                  </a:lnTo>
                  <a:lnTo>
                    <a:pt x="255155" y="430530"/>
                  </a:lnTo>
                  <a:lnTo>
                    <a:pt x="252996" y="433070"/>
                  </a:lnTo>
                  <a:lnTo>
                    <a:pt x="252552" y="432231"/>
                  </a:lnTo>
                  <a:lnTo>
                    <a:pt x="252552" y="433070"/>
                  </a:lnTo>
                  <a:lnTo>
                    <a:pt x="250698" y="434340"/>
                  </a:lnTo>
                  <a:lnTo>
                    <a:pt x="250786" y="433070"/>
                  </a:lnTo>
                  <a:lnTo>
                    <a:pt x="250799" y="431800"/>
                  </a:lnTo>
                  <a:lnTo>
                    <a:pt x="252552" y="433070"/>
                  </a:lnTo>
                  <a:lnTo>
                    <a:pt x="252552" y="432231"/>
                  </a:lnTo>
                  <a:lnTo>
                    <a:pt x="252323" y="431800"/>
                  </a:lnTo>
                  <a:lnTo>
                    <a:pt x="250863" y="431800"/>
                  </a:lnTo>
                  <a:lnTo>
                    <a:pt x="250952" y="430530"/>
                  </a:lnTo>
                  <a:lnTo>
                    <a:pt x="246049" y="431800"/>
                  </a:lnTo>
                  <a:lnTo>
                    <a:pt x="246951" y="430530"/>
                  </a:lnTo>
                  <a:lnTo>
                    <a:pt x="246494" y="430530"/>
                  </a:lnTo>
                  <a:lnTo>
                    <a:pt x="247116" y="429425"/>
                  </a:lnTo>
                  <a:lnTo>
                    <a:pt x="247561" y="429691"/>
                  </a:lnTo>
                  <a:lnTo>
                    <a:pt x="248780" y="427990"/>
                  </a:lnTo>
                  <a:lnTo>
                    <a:pt x="247434" y="428866"/>
                  </a:lnTo>
                  <a:lnTo>
                    <a:pt x="249364" y="425450"/>
                  </a:lnTo>
                  <a:lnTo>
                    <a:pt x="244246" y="430530"/>
                  </a:lnTo>
                  <a:lnTo>
                    <a:pt x="244335" y="429260"/>
                  </a:lnTo>
                  <a:lnTo>
                    <a:pt x="244513" y="426720"/>
                  </a:lnTo>
                  <a:lnTo>
                    <a:pt x="246595" y="425450"/>
                  </a:lnTo>
                  <a:lnTo>
                    <a:pt x="246862" y="426720"/>
                  </a:lnTo>
                  <a:lnTo>
                    <a:pt x="247015" y="425450"/>
                  </a:lnTo>
                  <a:lnTo>
                    <a:pt x="247154" y="424180"/>
                  </a:lnTo>
                  <a:lnTo>
                    <a:pt x="243522" y="426720"/>
                  </a:lnTo>
                  <a:lnTo>
                    <a:pt x="243979" y="425450"/>
                  </a:lnTo>
                  <a:lnTo>
                    <a:pt x="245376" y="421640"/>
                  </a:lnTo>
                  <a:lnTo>
                    <a:pt x="243789" y="421640"/>
                  </a:lnTo>
                  <a:lnTo>
                    <a:pt x="241414" y="424180"/>
                  </a:lnTo>
                  <a:lnTo>
                    <a:pt x="240842" y="421640"/>
                  </a:lnTo>
                  <a:lnTo>
                    <a:pt x="240550" y="420370"/>
                  </a:lnTo>
                  <a:lnTo>
                    <a:pt x="238010" y="420370"/>
                  </a:lnTo>
                  <a:lnTo>
                    <a:pt x="238912" y="419100"/>
                  </a:lnTo>
                  <a:lnTo>
                    <a:pt x="236004" y="416560"/>
                  </a:lnTo>
                  <a:lnTo>
                    <a:pt x="235254" y="414020"/>
                  </a:lnTo>
                  <a:lnTo>
                    <a:pt x="235699" y="412750"/>
                  </a:lnTo>
                  <a:lnTo>
                    <a:pt x="232981" y="416560"/>
                  </a:lnTo>
                  <a:lnTo>
                    <a:pt x="231736" y="414020"/>
                  </a:lnTo>
                  <a:lnTo>
                    <a:pt x="230009" y="414020"/>
                  </a:lnTo>
                  <a:lnTo>
                    <a:pt x="230771" y="412750"/>
                  </a:lnTo>
                  <a:lnTo>
                    <a:pt x="231521" y="411480"/>
                  </a:lnTo>
                  <a:lnTo>
                    <a:pt x="233616" y="411480"/>
                  </a:lnTo>
                  <a:lnTo>
                    <a:pt x="232460" y="410210"/>
                  </a:lnTo>
                  <a:lnTo>
                    <a:pt x="231419" y="411480"/>
                  </a:lnTo>
                  <a:lnTo>
                    <a:pt x="229616" y="411480"/>
                  </a:lnTo>
                  <a:lnTo>
                    <a:pt x="231736" y="408940"/>
                  </a:lnTo>
                  <a:lnTo>
                    <a:pt x="230124" y="407670"/>
                  </a:lnTo>
                  <a:lnTo>
                    <a:pt x="226466" y="408940"/>
                  </a:lnTo>
                  <a:lnTo>
                    <a:pt x="225806" y="406400"/>
                  </a:lnTo>
                  <a:lnTo>
                    <a:pt x="223964" y="407670"/>
                  </a:lnTo>
                  <a:lnTo>
                    <a:pt x="222504" y="412750"/>
                  </a:lnTo>
                  <a:lnTo>
                    <a:pt x="219354" y="412750"/>
                  </a:lnTo>
                  <a:lnTo>
                    <a:pt x="220218" y="411480"/>
                  </a:lnTo>
                  <a:lnTo>
                    <a:pt x="221742" y="410210"/>
                  </a:lnTo>
                  <a:lnTo>
                    <a:pt x="221246" y="410210"/>
                  </a:lnTo>
                  <a:lnTo>
                    <a:pt x="221310" y="408940"/>
                  </a:lnTo>
                  <a:lnTo>
                    <a:pt x="222732" y="406400"/>
                  </a:lnTo>
                  <a:lnTo>
                    <a:pt x="223507" y="406400"/>
                  </a:lnTo>
                  <a:lnTo>
                    <a:pt x="223799" y="406400"/>
                  </a:lnTo>
                  <a:lnTo>
                    <a:pt x="223278" y="405130"/>
                  </a:lnTo>
                  <a:lnTo>
                    <a:pt x="223151" y="403872"/>
                  </a:lnTo>
                  <a:lnTo>
                    <a:pt x="222046" y="405130"/>
                  </a:lnTo>
                  <a:lnTo>
                    <a:pt x="221310" y="403860"/>
                  </a:lnTo>
                  <a:lnTo>
                    <a:pt x="219760" y="402590"/>
                  </a:lnTo>
                  <a:lnTo>
                    <a:pt x="222427" y="401320"/>
                  </a:lnTo>
                  <a:lnTo>
                    <a:pt x="222275" y="400050"/>
                  </a:lnTo>
                  <a:lnTo>
                    <a:pt x="221005" y="401320"/>
                  </a:lnTo>
                  <a:lnTo>
                    <a:pt x="221043" y="398780"/>
                  </a:lnTo>
                  <a:lnTo>
                    <a:pt x="218998" y="401320"/>
                  </a:lnTo>
                  <a:lnTo>
                    <a:pt x="218579" y="401320"/>
                  </a:lnTo>
                  <a:lnTo>
                    <a:pt x="219443" y="400050"/>
                  </a:lnTo>
                  <a:lnTo>
                    <a:pt x="219837" y="398780"/>
                  </a:lnTo>
                  <a:lnTo>
                    <a:pt x="218198" y="400050"/>
                  </a:lnTo>
                  <a:lnTo>
                    <a:pt x="216077" y="396240"/>
                  </a:lnTo>
                  <a:lnTo>
                    <a:pt x="214744" y="400050"/>
                  </a:lnTo>
                  <a:lnTo>
                    <a:pt x="210070" y="400050"/>
                  </a:lnTo>
                  <a:lnTo>
                    <a:pt x="210616" y="393700"/>
                  </a:lnTo>
                  <a:lnTo>
                    <a:pt x="207276" y="392430"/>
                  </a:lnTo>
                  <a:lnTo>
                    <a:pt x="207987" y="392430"/>
                  </a:lnTo>
                  <a:lnTo>
                    <a:pt x="205727" y="391160"/>
                  </a:lnTo>
                  <a:lnTo>
                    <a:pt x="204266" y="389890"/>
                  </a:lnTo>
                  <a:lnTo>
                    <a:pt x="201256" y="389890"/>
                  </a:lnTo>
                  <a:lnTo>
                    <a:pt x="201968" y="388620"/>
                  </a:lnTo>
                  <a:lnTo>
                    <a:pt x="202984" y="387350"/>
                  </a:lnTo>
                  <a:lnTo>
                    <a:pt x="200367" y="387350"/>
                  </a:lnTo>
                  <a:lnTo>
                    <a:pt x="200012" y="384810"/>
                  </a:lnTo>
                  <a:lnTo>
                    <a:pt x="202031" y="384810"/>
                  </a:lnTo>
                  <a:lnTo>
                    <a:pt x="202323" y="384810"/>
                  </a:lnTo>
                  <a:lnTo>
                    <a:pt x="201739" y="384340"/>
                  </a:lnTo>
                  <a:lnTo>
                    <a:pt x="201231" y="383540"/>
                  </a:lnTo>
                  <a:lnTo>
                    <a:pt x="201663" y="382270"/>
                  </a:lnTo>
                  <a:lnTo>
                    <a:pt x="202095" y="381000"/>
                  </a:lnTo>
                  <a:lnTo>
                    <a:pt x="198666" y="382270"/>
                  </a:lnTo>
                  <a:lnTo>
                    <a:pt x="201002" y="381000"/>
                  </a:lnTo>
                  <a:lnTo>
                    <a:pt x="199936" y="378460"/>
                  </a:lnTo>
                  <a:lnTo>
                    <a:pt x="198755" y="378460"/>
                  </a:lnTo>
                  <a:lnTo>
                    <a:pt x="198386" y="381000"/>
                  </a:lnTo>
                  <a:lnTo>
                    <a:pt x="197396" y="381000"/>
                  </a:lnTo>
                  <a:lnTo>
                    <a:pt x="196913" y="379730"/>
                  </a:lnTo>
                  <a:lnTo>
                    <a:pt x="196418" y="378460"/>
                  </a:lnTo>
                  <a:lnTo>
                    <a:pt x="199199" y="377190"/>
                  </a:lnTo>
                  <a:lnTo>
                    <a:pt x="199402" y="370840"/>
                  </a:lnTo>
                  <a:lnTo>
                    <a:pt x="189103" y="377190"/>
                  </a:lnTo>
                  <a:lnTo>
                    <a:pt x="190068" y="374650"/>
                  </a:lnTo>
                  <a:lnTo>
                    <a:pt x="190550" y="373380"/>
                  </a:lnTo>
                  <a:lnTo>
                    <a:pt x="190754" y="372833"/>
                  </a:lnTo>
                  <a:lnTo>
                    <a:pt x="189611" y="373380"/>
                  </a:lnTo>
                  <a:lnTo>
                    <a:pt x="188645" y="372110"/>
                  </a:lnTo>
                  <a:lnTo>
                    <a:pt x="190309" y="368300"/>
                  </a:lnTo>
                  <a:lnTo>
                    <a:pt x="190868" y="367030"/>
                  </a:lnTo>
                  <a:lnTo>
                    <a:pt x="190474" y="367030"/>
                  </a:lnTo>
                  <a:lnTo>
                    <a:pt x="190106" y="363220"/>
                  </a:lnTo>
                  <a:lnTo>
                    <a:pt x="185204" y="368300"/>
                  </a:lnTo>
                  <a:lnTo>
                    <a:pt x="184302" y="365760"/>
                  </a:lnTo>
                  <a:lnTo>
                    <a:pt x="183642" y="367030"/>
                  </a:lnTo>
                  <a:lnTo>
                    <a:pt x="181495" y="369570"/>
                  </a:lnTo>
                  <a:lnTo>
                    <a:pt x="179247" y="369570"/>
                  </a:lnTo>
                  <a:lnTo>
                    <a:pt x="178282" y="367030"/>
                  </a:lnTo>
                  <a:lnTo>
                    <a:pt x="181432" y="363220"/>
                  </a:lnTo>
                  <a:lnTo>
                    <a:pt x="182638" y="364236"/>
                  </a:lnTo>
                  <a:lnTo>
                    <a:pt x="182486" y="364197"/>
                  </a:lnTo>
                  <a:lnTo>
                    <a:pt x="182143" y="364159"/>
                  </a:lnTo>
                  <a:lnTo>
                    <a:pt x="181991" y="364413"/>
                  </a:lnTo>
                  <a:lnTo>
                    <a:pt x="182295" y="364604"/>
                  </a:lnTo>
                  <a:lnTo>
                    <a:pt x="182651" y="364477"/>
                  </a:lnTo>
                  <a:lnTo>
                    <a:pt x="182791" y="364363"/>
                  </a:lnTo>
                  <a:lnTo>
                    <a:pt x="182956" y="364490"/>
                  </a:lnTo>
                  <a:lnTo>
                    <a:pt x="183629" y="364490"/>
                  </a:lnTo>
                  <a:lnTo>
                    <a:pt x="184556" y="365760"/>
                  </a:lnTo>
                  <a:lnTo>
                    <a:pt x="185026" y="363220"/>
                  </a:lnTo>
                  <a:lnTo>
                    <a:pt x="183959" y="364490"/>
                  </a:lnTo>
                  <a:lnTo>
                    <a:pt x="184238" y="363220"/>
                  </a:lnTo>
                  <a:lnTo>
                    <a:pt x="183299" y="361950"/>
                  </a:lnTo>
                  <a:lnTo>
                    <a:pt x="182473" y="360819"/>
                  </a:lnTo>
                  <a:lnTo>
                    <a:pt x="182295" y="359410"/>
                  </a:lnTo>
                  <a:lnTo>
                    <a:pt x="180035" y="359410"/>
                  </a:lnTo>
                  <a:lnTo>
                    <a:pt x="179362" y="356870"/>
                  </a:lnTo>
                  <a:lnTo>
                    <a:pt x="179120" y="358140"/>
                  </a:lnTo>
                  <a:lnTo>
                    <a:pt x="178282" y="359410"/>
                  </a:lnTo>
                  <a:lnTo>
                    <a:pt x="178041" y="359410"/>
                  </a:lnTo>
                  <a:lnTo>
                    <a:pt x="176822" y="355600"/>
                  </a:lnTo>
                  <a:lnTo>
                    <a:pt x="175285" y="359410"/>
                  </a:lnTo>
                  <a:lnTo>
                    <a:pt x="173291" y="358140"/>
                  </a:lnTo>
                  <a:lnTo>
                    <a:pt x="173532" y="356870"/>
                  </a:lnTo>
                  <a:lnTo>
                    <a:pt x="173774" y="355600"/>
                  </a:lnTo>
                  <a:lnTo>
                    <a:pt x="176822" y="355600"/>
                  </a:lnTo>
                  <a:lnTo>
                    <a:pt x="174167" y="354330"/>
                  </a:lnTo>
                  <a:lnTo>
                    <a:pt x="174155" y="353060"/>
                  </a:lnTo>
                  <a:lnTo>
                    <a:pt x="177533" y="351790"/>
                  </a:lnTo>
                  <a:lnTo>
                    <a:pt x="174320" y="351790"/>
                  </a:lnTo>
                  <a:lnTo>
                    <a:pt x="174879" y="350520"/>
                  </a:lnTo>
                  <a:lnTo>
                    <a:pt x="175437" y="349250"/>
                  </a:lnTo>
                  <a:lnTo>
                    <a:pt x="175996" y="347980"/>
                  </a:lnTo>
                  <a:lnTo>
                    <a:pt x="175501" y="346710"/>
                  </a:lnTo>
                  <a:lnTo>
                    <a:pt x="176123" y="346710"/>
                  </a:lnTo>
                  <a:lnTo>
                    <a:pt x="175387" y="345440"/>
                  </a:lnTo>
                  <a:lnTo>
                    <a:pt x="173977" y="347980"/>
                  </a:lnTo>
                  <a:lnTo>
                    <a:pt x="173850" y="346710"/>
                  </a:lnTo>
                  <a:lnTo>
                    <a:pt x="173469" y="346710"/>
                  </a:lnTo>
                  <a:lnTo>
                    <a:pt x="174256" y="345440"/>
                  </a:lnTo>
                  <a:lnTo>
                    <a:pt x="172580" y="346710"/>
                  </a:lnTo>
                  <a:lnTo>
                    <a:pt x="171538" y="349250"/>
                  </a:lnTo>
                  <a:lnTo>
                    <a:pt x="169405" y="349250"/>
                  </a:lnTo>
                  <a:lnTo>
                    <a:pt x="168960" y="349250"/>
                  </a:lnTo>
                  <a:lnTo>
                    <a:pt x="169049" y="347992"/>
                  </a:lnTo>
                  <a:lnTo>
                    <a:pt x="169176" y="348411"/>
                  </a:lnTo>
                  <a:lnTo>
                    <a:pt x="169405" y="349250"/>
                  </a:lnTo>
                  <a:lnTo>
                    <a:pt x="169659" y="347980"/>
                  </a:lnTo>
                  <a:lnTo>
                    <a:pt x="170649" y="342900"/>
                  </a:lnTo>
                  <a:lnTo>
                    <a:pt x="171564" y="344068"/>
                  </a:lnTo>
                  <a:lnTo>
                    <a:pt x="171754" y="342900"/>
                  </a:lnTo>
                  <a:lnTo>
                    <a:pt x="172377" y="342900"/>
                  </a:lnTo>
                  <a:lnTo>
                    <a:pt x="172389" y="342747"/>
                  </a:lnTo>
                  <a:lnTo>
                    <a:pt x="172885" y="342798"/>
                  </a:lnTo>
                  <a:lnTo>
                    <a:pt x="172694" y="342671"/>
                  </a:lnTo>
                  <a:lnTo>
                    <a:pt x="172402" y="342658"/>
                  </a:lnTo>
                  <a:lnTo>
                    <a:pt x="172808" y="339090"/>
                  </a:lnTo>
                  <a:lnTo>
                    <a:pt x="169049" y="345008"/>
                  </a:lnTo>
                  <a:lnTo>
                    <a:pt x="169049" y="347980"/>
                  </a:lnTo>
                  <a:lnTo>
                    <a:pt x="166116" y="347980"/>
                  </a:lnTo>
                  <a:lnTo>
                    <a:pt x="168376" y="345440"/>
                  </a:lnTo>
                  <a:lnTo>
                    <a:pt x="169049" y="347980"/>
                  </a:lnTo>
                  <a:lnTo>
                    <a:pt x="169049" y="345008"/>
                  </a:lnTo>
                  <a:lnTo>
                    <a:pt x="168770" y="345440"/>
                  </a:lnTo>
                  <a:lnTo>
                    <a:pt x="166954" y="342900"/>
                  </a:lnTo>
                  <a:lnTo>
                    <a:pt x="168592" y="341630"/>
                  </a:lnTo>
                  <a:lnTo>
                    <a:pt x="169151" y="340423"/>
                  </a:lnTo>
                  <a:lnTo>
                    <a:pt x="166598" y="341630"/>
                  </a:lnTo>
                  <a:lnTo>
                    <a:pt x="164846" y="342900"/>
                  </a:lnTo>
                  <a:lnTo>
                    <a:pt x="164795" y="341630"/>
                  </a:lnTo>
                  <a:lnTo>
                    <a:pt x="164744" y="340360"/>
                  </a:lnTo>
                  <a:lnTo>
                    <a:pt x="162725" y="341630"/>
                  </a:lnTo>
                  <a:lnTo>
                    <a:pt x="162229" y="340360"/>
                  </a:lnTo>
                  <a:lnTo>
                    <a:pt x="162420" y="341630"/>
                  </a:lnTo>
                  <a:lnTo>
                    <a:pt x="160782" y="342900"/>
                  </a:lnTo>
                  <a:lnTo>
                    <a:pt x="160362" y="341630"/>
                  </a:lnTo>
                  <a:lnTo>
                    <a:pt x="160591" y="341630"/>
                  </a:lnTo>
                  <a:lnTo>
                    <a:pt x="160096" y="340360"/>
                  </a:lnTo>
                  <a:lnTo>
                    <a:pt x="159080" y="341630"/>
                  </a:lnTo>
                  <a:lnTo>
                    <a:pt x="157353" y="341630"/>
                  </a:lnTo>
                  <a:lnTo>
                    <a:pt x="161251" y="336550"/>
                  </a:lnTo>
                  <a:lnTo>
                    <a:pt x="158280" y="336550"/>
                  </a:lnTo>
                  <a:lnTo>
                    <a:pt x="158648" y="335280"/>
                  </a:lnTo>
                  <a:lnTo>
                    <a:pt x="160896" y="334010"/>
                  </a:lnTo>
                  <a:lnTo>
                    <a:pt x="161023" y="332740"/>
                  </a:lnTo>
                  <a:lnTo>
                    <a:pt x="158381" y="332740"/>
                  </a:lnTo>
                  <a:lnTo>
                    <a:pt x="156883" y="333184"/>
                  </a:lnTo>
                  <a:lnTo>
                    <a:pt x="156883" y="335280"/>
                  </a:lnTo>
                  <a:lnTo>
                    <a:pt x="155143" y="335280"/>
                  </a:lnTo>
                  <a:lnTo>
                    <a:pt x="153898" y="336550"/>
                  </a:lnTo>
                  <a:lnTo>
                    <a:pt x="154533" y="335280"/>
                  </a:lnTo>
                  <a:lnTo>
                    <a:pt x="155168" y="334010"/>
                  </a:lnTo>
                  <a:lnTo>
                    <a:pt x="156781" y="334010"/>
                  </a:lnTo>
                  <a:lnTo>
                    <a:pt x="156883" y="335280"/>
                  </a:lnTo>
                  <a:lnTo>
                    <a:pt x="156883" y="333184"/>
                  </a:lnTo>
                  <a:lnTo>
                    <a:pt x="155359" y="333629"/>
                  </a:lnTo>
                  <a:lnTo>
                    <a:pt x="155803" y="332740"/>
                  </a:lnTo>
                  <a:lnTo>
                    <a:pt x="150291" y="335280"/>
                  </a:lnTo>
                  <a:lnTo>
                    <a:pt x="151117" y="332740"/>
                  </a:lnTo>
                  <a:lnTo>
                    <a:pt x="155930" y="328930"/>
                  </a:lnTo>
                  <a:lnTo>
                    <a:pt x="156095" y="327660"/>
                  </a:lnTo>
                  <a:lnTo>
                    <a:pt x="156400" y="325120"/>
                  </a:lnTo>
                  <a:lnTo>
                    <a:pt x="150495" y="327660"/>
                  </a:lnTo>
                  <a:lnTo>
                    <a:pt x="149529" y="323850"/>
                  </a:lnTo>
                  <a:lnTo>
                    <a:pt x="149390" y="325120"/>
                  </a:lnTo>
                  <a:lnTo>
                    <a:pt x="147180" y="326390"/>
                  </a:lnTo>
                  <a:lnTo>
                    <a:pt x="147472" y="325120"/>
                  </a:lnTo>
                  <a:lnTo>
                    <a:pt x="147777" y="323850"/>
                  </a:lnTo>
                  <a:lnTo>
                    <a:pt x="146291" y="323850"/>
                  </a:lnTo>
                  <a:lnTo>
                    <a:pt x="147980" y="322580"/>
                  </a:lnTo>
                  <a:lnTo>
                    <a:pt x="148120" y="321310"/>
                  </a:lnTo>
                  <a:lnTo>
                    <a:pt x="148831" y="320040"/>
                  </a:lnTo>
                  <a:lnTo>
                    <a:pt x="147662" y="321310"/>
                  </a:lnTo>
                  <a:lnTo>
                    <a:pt x="147561" y="320040"/>
                  </a:lnTo>
                  <a:lnTo>
                    <a:pt x="147370" y="317500"/>
                  </a:lnTo>
                  <a:lnTo>
                    <a:pt x="143903" y="320040"/>
                  </a:lnTo>
                  <a:lnTo>
                    <a:pt x="144487" y="318770"/>
                  </a:lnTo>
                  <a:lnTo>
                    <a:pt x="145084" y="317500"/>
                  </a:lnTo>
                  <a:lnTo>
                    <a:pt x="144221" y="313690"/>
                  </a:lnTo>
                  <a:lnTo>
                    <a:pt x="138404" y="318770"/>
                  </a:lnTo>
                  <a:lnTo>
                    <a:pt x="137833" y="317500"/>
                  </a:lnTo>
                  <a:lnTo>
                    <a:pt x="137261" y="316230"/>
                  </a:lnTo>
                  <a:lnTo>
                    <a:pt x="139560" y="314960"/>
                  </a:lnTo>
                  <a:lnTo>
                    <a:pt x="139750" y="313690"/>
                  </a:lnTo>
                  <a:lnTo>
                    <a:pt x="139954" y="312420"/>
                  </a:lnTo>
                  <a:lnTo>
                    <a:pt x="142367" y="313690"/>
                  </a:lnTo>
                  <a:lnTo>
                    <a:pt x="141820" y="312420"/>
                  </a:lnTo>
                  <a:lnTo>
                    <a:pt x="140462" y="312420"/>
                  </a:lnTo>
                  <a:lnTo>
                    <a:pt x="141173" y="311150"/>
                  </a:lnTo>
                  <a:lnTo>
                    <a:pt x="136677" y="312420"/>
                  </a:lnTo>
                  <a:lnTo>
                    <a:pt x="137718" y="311150"/>
                  </a:lnTo>
                  <a:lnTo>
                    <a:pt x="136766" y="311150"/>
                  </a:lnTo>
                  <a:lnTo>
                    <a:pt x="134950" y="312420"/>
                  </a:lnTo>
                  <a:lnTo>
                    <a:pt x="134442" y="311150"/>
                  </a:lnTo>
                  <a:lnTo>
                    <a:pt x="133261" y="309956"/>
                  </a:lnTo>
                  <a:lnTo>
                    <a:pt x="135458" y="306070"/>
                  </a:lnTo>
                  <a:lnTo>
                    <a:pt x="126961" y="306070"/>
                  </a:lnTo>
                  <a:lnTo>
                    <a:pt x="128498" y="303530"/>
                  </a:lnTo>
                  <a:lnTo>
                    <a:pt x="130048" y="300990"/>
                  </a:lnTo>
                  <a:lnTo>
                    <a:pt x="128346" y="299720"/>
                  </a:lnTo>
                  <a:lnTo>
                    <a:pt x="126415" y="298450"/>
                  </a:lnTo>
                  <a:lnTo>
                    <a:pt x="125247" y="295910"/>
                  </a:lnTo>
                  <a:lnTo>
                    <a:pt x="126123" y="295910"/>
                  </a:lnTo>
                  <a:lnTo>
                    <a:pt x="126263" y="293370"/>
                  </a:lnTo>
                  <a:lnTo>
                    <a:pt x="120370" y="298450"/>
                  </a:lnTo>
                  <a:lnTo>
                    <a:pt x="120484" y="294640"/>
                  </a:lnTo>
                  <a:lnTo>
                    <a:pt x="122402" y="292100"/>
                  </a:lnTo>
                  <a:lnTo>
                    <a:pt x="122847" y="294640"/>
                  </a:lnTo>
                  <a:lnTo>
                    <a:pt x="123367" y="293370"/>
                  </a:lnTo>
                  <a:lnTo>
                    <a:pt x="125158" y="292100"/>
                  </a:lnTo>
                  <a:lnTo>
                    <a:pt x="126949" y="290830"/>
                  </a:lnTo>
                  <a:lnTo>
                    <a:pt x="128739" y="289560"/>
                  </a:lnTo>
                  <a:lnTo>
                    <a:pt x="120637" y="290830"/>
                  </a:lnTo>
                  <a:lnTo>
                    <a:pt x="122809" y="287020"/>
                  </a:lnTo>
                  <a:lnTo>
                    <a:pt x="123405" y="288290"/>
                  </a:lnTo>
                  <a:lnTo>
                    <a:pt x="123952" y="287020"/>
                  </a:lnTo>
                  <a:lnTo>
                    <a:pt x="124485" y="285750"/>
                  </a:lnTo>
                  <a:lnTo>
                    <a:pt x="119227" y="285750"/>
                  </a:lnTo>
                  <a:lnTo>
                    <a:pt x="118275" y="284480"/>
                  </a:lnTo>
                  <a:lnTo>
                    <a:pt x="118783" y="283324"/>
                  </a:lnTo>
                  <a:lnTo>
                    <a:pt x="115252" y="284480"/>
                  </a:lnTo>
                  <a:lnTo>
                    <a:pt x="112661" y="281940"/>
                  </a:lnTo>
                  <a:lnTo>
                    <a:pt x="111467" y="281178"/>
                  </a:lnTo>
                  <a:lnTo>
                    <a:pt x="110934" y="281940"/>
                  </a:lnTo>
                  <a:lnTo>
                    <a:pt x="109207" y="280670"/>
                  </a:lnTo>
                  <a:lnTo>
                    <a:pt x="110083" y="278130"/>
                  </a:lnTo>
                  <a:lnTo>
                    <a:pt x="110375" y="276860"/>
                  </a:lnTo>
                  <a:lnTo>
                    <a:pt x="112699" y="275590"/>
                  </a:lnTo>
                  <a:lnTo>
                    <a:pt x="113855" y="276860"/>
                  </a:lnTo>
                  <a:lnTo>
                    <a:pt x="115163" y="275590"/>
                  </a:lnTo>
                  <a:lnTo>
                    <a:pt x="116471" y="274320"/>
                  </a:lnTo>
                  <a:lnTo>
                    <a:pt x="112420" y="274320"/>
                  </a:lnTo>
                  <a:lnTo>
                    <a:pt x="112433" y="273050"/>
                  </a:lnTo>
                  <a:lnTo>
                    <a:pt x="113880" y="273050"/>
                  </a:lnTo>
                  <a:lnTo>
                    <a:pt x="111887" y="270510"/>
                  </a:lnTo>
                  <a:lnTo>
                    <a:pt x="108369" y="273050"/>
                  </a:lnTo>
                  <a:lnTo>
                    <a:pt x="107899" y="271780"/>
                  </a:lnTo>
                  <a:lnTo>
                    <a:pt x="106934" y="269240"/>
                  </a:lnTo>
                  <a:lnTo>
                    <a:pt x="106070" y="270510"/>
                  </a:lnTo>
                  <a:lnTo>
                    <a:pt x="101676" y="271780"/>
                  </a:lnTo>
                  <a:lnTo>
                    <a:pt x="107238" y="267970"/>
                  </a:lnTo>
                  <a:lnTo>
                    <a:pt x="103733" y="267970"/>
                  </a:lnTo>
                  <a:lnTo>
                    <a:pt x="106997" y="265430"/>
                  </a:lnTo>
                  <a:lnTo>
                    <a:pt x="105537" y="265430"/>
                  </a:lnTo>
                  <a:lnTo>
                    <a:pt x="101447" y="264160"/>
                  </a:lnTo>
                  <a:lnTo>
                    <a:pt x="99682" y="262890"/>
                  </a:lnTo>
                  <a:lnTo>
                    <a:pt x="101460" y="262890"/>
                  </a:lnTo>
                  <a:lnTo>
                    <a:pt x="99123" y="261620"/>
                  </a:lnTo>
                  <a:lnTo>
                    <a:pt x="97967" y="260350"/>
                  </a:lnTo>
                  <a:lnTo>
                    <a:pt x="100342" y="259080"/>
                  </a:lnTo>
                  <a:lnTo>
                    <a:pt x="105092" y="256540"/>
                  </a:lnTo>
                  <a:lnTo>
                    <a:pt x="96545" y="254000"/>
                  </a:lnTo>
                  <a:lnTo>
                    <a:pt x="101257" y="248920"/>
                  </a:lnTo>
                  <a:lnTo>
                    <a:pt x="96774" y="247650"/>
                  </a:lnTo>
                  <a:lnTo>
                    <a:pt x="98209" y="242570"/>
                  </a:lnTo>
                  <a:lnTo>
                    <a:pt x="98577" y="241300"/>
                  </a:lnTo>
                  <a:lnTo>
                    <a:pt x="95961" y="237490"/>
                  </a:lnTo>
                  <a:lnTo>
                    <a:pt x="91262" y="242570"/>
                  </a:lnTo>
                  <a:lnTo>
                    <a:pt x="92824" y="240030"/>
                  </a:lnTo>
                  <a:lnTo>
                    <a:pt x="95148" y="236220"/>
                  </a:lnTo>
                  <a:lnTo>
                    <a:pt x="94170" y="236893"/>
                  </a:lnTo>
                  <a:lnTo>
                    <a:pt x="94640" y="235026"/>
                  </a:lnTo>
                  <a:lnTo>
                    <a:pt x="93167" y="237413"/>
                  </a:lnTo>
                  <a:lnTo>
                    <a:pt x="93383" y="237439"/>
                  </a:lnTo>
                  <a:lnTo>
                    <a:pt x="89649" y="240030"/>
                  </a:lnTo>
                  <a:lnTo>
                    <a:pt x="88773" y="238760"/>
                  </a:lnTo>
                  <a:lnTo>
                    <a:pt x="88988" y="238760"/>
                  </a:lnTo>
                  <a:lnTo>
                    <a:pt x="89420" y="237528"/>
                  </a:lnTo>
                  <a:lnTo>
                    <a:pt x="89916" y="237121"/>
                  </a:lnTo>
                  <a:lnTo>
                    <a:pt x="92875" y="237388"/>
                  </a:lnTo>
                  <a:lnTo>
                    <a:pt x="92646" y="237121"/>
                  </a:lnTo>
                  <a:lnTo>
                    <a:pt x="90500" y="234480"/>
                  </a:lnTo>
                  <a:lnTo>
                    <a:pt x="90779" y="233680"/>
                  </a:lnTo>
                  <a:lnTo>
                    <a:pt x="92062" y="232410"/>
                  </a:lnTo>
                  <a:lnTo>
                    <a:pt x="92519" y="233680"/>
                  </a:lnTo>
                  <a:lnTo>
                    <a:pt x="93738" y="233680"/>
                  </a:lnTo>
                  <a:lnTo>
                    <a:pt x="93395" y="232410"/>
                  </a:lnTo>
                  <a:lnTo>
                    <a:pt x="93040" y="231140"/>
                  </a:lnTo>
                  <a:lnTo>
                    <a:pt x="95656" y="231140"/>
                  </a:lnTo>
                  <a:lnTo>
                    <a:pt x="96050" y="229870"/>
                  </a:lnTo>
                  <a:lnTo>
                    <a:pt x="96431" y="228600"/>
                  </a:lnTo>
                  <a:lnTo>
                    <a:pt x="94551" y="229870"/>
                  </a:lnTo>
                  <a:lnTo>
                    <a:pt x="93129" y="229870"/>
                  </a:lnTo>
                  <a:lnTo>
                    <a:pt x="93268" y="228600"/>
                  </a:lnTo>
                  <a:lnTo>
                    <a:pt x="91554" y="231140"/>
                  </a:lnTo>
                  <a:lnTo>
                    <a:pt x="86956" y="229870"/>
                  </a:lnTo>
                  <a:lnTo>
                    <a:pt x="94945" y="226060"/>
                  </a:lnTo>
                  <a:lnTo>
                    <a:pt x="90373" y="224790"/>
                  </a:lnTo>
                  <a:lnTo>
                    <a:pt x="92671" y="224790"/>
                  </a:lnTo>
                  <a:lnTo>
                    <a:pt x="90754" y="223520"/>
                  </a:lnTo>
                  <a:lnTo>
                    <a:pt x="89725" y="219710"/>
                  </a:lnTo>
                  <a:lnTo>
                    <a:pt x="85001" y="219710"/>
                  </a:lnTo>
                  <a:lnTo>
                    <a:pt x="86410" y="218440"/>
                  </a:lnTo>
                  <a:lnTo>
                    <a:pt x="87134" y="218440"/>
                  </a:lnTo>
                  <a:lnTo>
                    <a:pt x="86791" y="217170"/>
                  </a:lnTo>
                  <a:lnTo>
                    <a:pt x="86106" y="214630"/>
                  </a:lnTo>
                  <a:lnTo>
                    <a:pt x="78333" y="213360"/>
                  </a:lnTo>
                  <a:lnTo>
                    <a:pt x="79451" y="209550"/>
                  </a:lnTo>
                  <a:lnTo>
                    <a:pt x="79832" y="208280"/>
                  </a:lnTo>
                  <a:lnTo>
                    <a:pt x="78155" y="208280"/>
                  </a:lnTo>
                  <a:lnTo>
                    <a:pt x="79171" y="207010"/>
                  </a:lnTo>
                  <a:lnTo>
                    <a:pt x="80708" y="207010"/>
                  </a:lnTo>
                  <a:lnTo>
                    <a:pt x="80645" y="205740"/>
                  </a:lnTo>
                  <a:lnTo>
                    <a:pt x="77292" y="205740"/>
                  </a:lnTo>
                  <a:lnTo>
                    <a:pt x="77698" y="204470"/>
                  </a:lnTo>
                  <a:lnTo>
                    <a:pt x="79667" y="204470"/>
                  </a:lnTo>
                  <a:lnTo>
                    <a:pt x="79832" y="199390"/>
                  </a:lnTo>
                  <a:lnTo>
                    <a:pt x="73152" y="200660"/>
                  </a:lnTo>
                  <a:lnTo>
                    <a:pt x="71932" y="199390"/>
                  </a:lnTo>
                  <a:lnTo>
                    <a:pt x="70726" y="198120"/>
                  </a:lnTo>
                  <a:lnTo>
                    <a:pt x="74955" y="195580"/>
                  </a:lnTo>
                  <a:lnTo>
                    <a:pt x="75031" y="190500"/>
                  </a:lnTo>
                  <a:lnTo>
                    <a:pt x="75653" y="190500"/>
                  </a:lnTo>
                  <a:lnTo>
                    <a:pt x="74460" y="185420"/>
                  </a:lnTo>
                  <a:lnTo>
                    <a:pt x="69215" y="184150"/>
                  </a:lnTo>
                  <a:lnTo>
                    <a:pt x="67564" y="182880"/>
                  </a:lnTo>
                  <a:lnTo>
                    <a:pt x="65913" y="181610"/>
                  </a:lnTo>
                  <a:lnTo>
                    <a:pt x="69545" y="176530"/>
                  </a:lnTo>
                  <a:lnTo>
                    <a:pt x="64465" y="172720"/>
                  </a:lnTo>
                  <a:lnTo>
                    <a:pt x="65481" y="167640"/>
                  </a:lnTo>
                  <a:lnTo>
                    <a:pt x="64947" y="167640"/>
                  </a:lnTo>
                  <a:lnTo>
                    <a:pt x="62090" y="168910"/>
                  </a:lnTo>
                  <a:lnTo>
                    <a:pt x="61366" y="167640"/>
                  </a:lnTo>
                  <a:lnTo>
                    <a:pt x="61861" y="166370"/>
                  </a:lnTo>
                  <a:lnTo>
                    <a:pt x="57327" y="166370"/>
                  </a:lnTo>
                  <a:lnTo>
                    <a:pt x="61353" y="165100"/>
                  </a:lnTo>
                  <a:lnTo>
                    <a:pt x="65024" y="162560"/>
                  </a:lnTo>
                  <a:lnTo>
                    <a:pt x="63144" y="161290"/>
                  </a:lnTo>
                  <a:lnTo>
                    <a:pt x="62763" y="160020"/>
                  </a:lnTo>
                  <a:lnTo>
                    <a:pt x="57480" y="161290"/>
                  </a:lnTo>
                  <a:lnTo>
                    <a:pt x="58635" y="158750"/>
                  </a:lnTo>
                  <a:lnTo>
                    <a:pt x="59207" y="157480"/>
                  </a:lnTo>
                  <a:lnTo>
                    <a:pt x="57404" y="153670"/>
                  </a:lnTo>
                  <a:lnTo>
                    <a:pt x="55562" y="151130"/>
                  </a:lnTo>
                  <a:lnTo>
                    <a:pt x="57213" y="147320"/>
                  </a:lnTo>
                  <a:lnTo>
                    <a:pt x="55575" y="147320"/>
                  </a:lnTo>
                  <a:lnTo>
                    <a:pt x="55181" y="146050"/>
                  </a:lnTo>
                  <a:lnTo>
                    <a:pt x="53555" y="144780"/>
                  </a:lnTo>
                  <a:lnTo>
                    <a:pt x="56388" y="144780"/>
                  </a:lnTo>
                  <a:lnTo>
                    <a:pt x="56108" y="139700"/>
                  </a:lnTo>
                  <a:lnTo>
                    <a:pt x="54317" y="137160"/>
                  </a:lnTo>
                  <a:lnTo>
                    <a:pt x="56565" y="137160"/>
                  </a:lnTo>
                  <a:lnTo>
                    <a:pt x="56121" y="134620"/>
                  </a:lnTo>
                  <a:lnTo>
                    <a:pt x="47625" y="137160"/>
                  </a:lnTo>
                  <a:lnTo>
                    <a:pt x="46863" y="135890"/>
                  </a:lnTo>
                  <a:lnTo>
                    <a:pt x="50914" y="133350"/>
                  </a:lnTo>
                  <a:lnTo>
                    <a:pt x="49657" y="130810"/>
                  </a:lnTo>
                  <a:lnTo>
                    <a:pt x="52603" y="125730"/>
                  </a:lnTo>
                  <a:lnTo>
                    <a:pt x="47828" y="124460"/>
                  </a:lnTo>
                  <a:lnTo>
                    <a:pt x="49720" y="123190"/>
                  </a:lnTo>
                  <a:lnTo>
                    <a:pt x="50038" y="124460"/>
                  </a:lnTo>
                  <a:lnTo>
                    <a:pt x="49885" y="123190"/>
                  </a:lnTo>
                  <a:lnTo>
                    <a:pt x="49720" y="121920"/>
                  </a:lnTo>
                  <a:lnTo>
                    <a:pt x="50507" y="119380"/>
                  </a:lnTo>
                  <a:lnTo>
                    <a:pt x="51282" y="116840"/>
                  </a:lnTo>
                  <a:lnTo>
                    <a:pt x="48971" y="117868"/>
                  </a:lnTo>
                  <a:lnTo>
                    <a:pt x="42849" y="114300"/>
                  </a:lnTo>
                  <a:lnTo>
                    <a:pt x="45732" y="114300"/>
                  </a:lnTo>
                  <a:lnTo>
                    <a:pt x="41732" y="113030"/>
                  </a:lnTo>
                  <a:lnTo>
                    <a:pt x="40728" y="113030"/>
                  </a:lnTo>
                  <a:lnTo>
                    <a:pt x="39154" y="111760"/>
                  </a:lnTo>
                  <a:lnTo>
                    <a:pt x="39382" y="111760"/>
                  </a:lnTo>
                  <a:lnTo>
                    <a:pt x="41249" y="110515"/>
                  </a:lnTo>
                  <a:lnTo>
                    <a:pt x="41770" y="109220"/>
                  </a:lnTo>
                  <a:lnTo>
                    <a:pt x="37719" y="110490"/>
                  </a:lnTo>
                  <a:lnTo>
                    <a:pt x="38671" y="107950"/>
                  </a:lnTo>
                  <a:lnTo>
                    <a:pt x="40678" y="109220"/>
                  </a:lnTo>
                  <a:lnTo>
                    <a:pt x="40424" y="106680"/>
                  </a:lnTo>
                  <a:lnTo>
                    <a:pt x="39497" y="107950"/>
                  </a:lnTo>
                  <a:lnTo>
                    <a:pt x="37134" y="106680"/>
                  </a:lnTo>
                  <a:lnTo>
                    <a:pt x="35699" y="106680"/>
                  </a:lnTo>
                  <a:lnTo>
                    <a:pt x="36944" y="104140"/>
                  </a:lnTo>
                  <a:lnTo>
                    <a:pt x="39433" y="102870"/>
                  </a:lnTo>
                  <a:lnTo>
                    <a:pt x="35458" y="102870"/>
                  </a:lnTo>
                  <a:lnTo>
                    <a:pt x="35915" y="101600"/>
                  </a:lnTo>
                  <a:lnTo>
                    <a:pt x="36842" y="100330"/>
                  </a:lnTo>
                  <a:lnTo>
                    <a:pt x="37896" y="101600"/>
                  </a:lnTo>
                  <a:lnTo>
                    <a:pt x="39039" y="97790"/>
                  </a:lnTo>
                  <a:lnTo>
                    <a:pt x="40601" y="97790"/>
                  </a:lnTo>
                  <a:lnTo>
                    <a:pt x="40678" y="95250"/>
                  </a:lnTo>
                  <a:lnTo>
                    <a:pt x="44602" y="96520"/>
                  </a:lnTo>
                  <a:lnTo>
                    <a:pt x="42329" y="95250"/>
                  </a:lnTo>
                  <a:lnTo>
                    <a:pt x="37579" y="94005"/>
                  </a:lnTo>
                  <a:lnTo>
                    <a:pt x="37998" y="96520"/>
                  </a:lnTo>
                  <a:lnTo>
                    <a:pt x="38239" y="97790"/>
                  </a:lnTo>
                  <a:lnTo>
                    <a:pt x="33629" y="97790"/>
                  </a:lnTo>
                  <a:lnTo>
                    <a:pt x="35953" y="95250"/>
                  </a:lnTo>
                  <a:lnTo>
                    <a:pt x="36893" y="95250"/>
                  </a:lnTo>
                  <a:lnTo>
                    <a:pt x="37325" y="93980"/>
                  </a:lnTo>
                  <a:lnTo>
                    <a:pt x="37490" y="93980"/>
                  </a:lnTo>
                  <a:lnTo>
                    <a:pt x="38328" y="91440"/>
                  </a:lnTo>
                  <a:lnTo>
                    <a:pt x="39522" y="91440"/>
                  </a:lnTo>
                  <a:lnTo>
                    <a:pt x="39700" y="90170"/>
                  </a:lnTo>
                  <a:lnTo>
                    <a:pt x="38874" y="90170"/>
                  </a:lnTo>
                  <a:lnTo>
                    <a:pt x="39166" y="88900"/>
                  </a:lnTo>
                  <a:lnTo>
                    <a:pt x="39154" y="87630"/>
                  </a:lnTo>
                  <a:lnTo>
                    <a:pt x="39827" y="87630"/>
                  </a:lnTo>
                  <a:lnTo>
                    <a:pt x="39268" y="88900"/>
                  </a:lnTo>
                  <a:lnTo>
                    <a:pt x="41465" y="87630"/>
                  </a:lnTo>
                  <a:lnTo>
                    <a:pt x="40068" y="86360"/>
                  </a:lnTo>
                  <a:lnTo>
                    <a:pt x="39979" y="85090"/>
                  </a:lnTo>
                  <a:lnTo>
                    <a:pt x="37109" y="86360"/>
                  </a:lnTo>
                  <a:lnTo>
                    <a:pt x="37312" y="85090"/>
                  </a:lnTo>
                  <a:lnTo>
                    <a:pt x="35572" y="86131"/>
                  </a:lnTo>
                  <a:lnTo>
                    <a:pt x="35331" y="86245"/>
                  </a:lnTo>
                  <a:lnTo>
                    <a:pt x="35179" y="86360"/>
                  </a:lnTo>
                  <a:lnTo>
                    <a:pt x="34975" y="86575"/>
                  </a:lnTo>
                  <a:lnTo>
                    <a:pt x="35826" y="86588"/>
                  </a:lnTo>
                  <a:lnTo>
                    <a:pt x="35928" y="87630"/>
                  </a:lnTo>
                  <a:lnTo>
                    <a:pt x="36601" y="88900"/>
                  </a:lnTo>
                  <a:lnTo>
                    <a:pt x="33604" y="88900"/>
                  </a:lnTo>
                  <a:lnTo>
                    <a:pt x="34988" y="87630"/>
                  </a:lnTo>
                  <a:lnTo>
                    <a:pt x="30060" y="86360"/>
                  </a:lnTo>
                  <a:lnTo>
                    <a:pt x="33794" y="85090"/>
                  </a:lnTo>
                  <a:lnTo>
                    <a:pt x="35458" y="81280"/>
                  </a:lnTo>
                  <a:lnTo>
                    <a:pt x="37858" y="81280"/>
                  </a:lnTo>
                  <a:lnTo>
                    <a:pt x="35648" y="78740"/>
                  </a:lnTo>
                  <a:lnTo>
                    <a:pt x="35394" y="74930"/>
                  </a:lnTo>
                  <a:lnTo>
                    <a:pt x="29578" y="73660"/>
                  </a:lnTo>
                  <a:lnTo>
                    <a:pt x="28714" y="72390"/>
                  </a:lnTo>
                  <a:lnTo>
                    <a:pt x="32372" y="72390"/>
                  </a:lnTo>
                  <a:lnTo>
                    <a:pt x="31508" y="71120"/>
                  </a:lnTo>
                  <a:lnTo>
                    <a:pt x="31686" y="68580"/>
                  </a:lnTo>
                  <a:lnTo>
                    <a:pt x="31508" y="68580"/>
                  </a:lnTo>
                  <a:lnTo>
                    <a:pt x="27813" y="68580"/>
                  </a:lnTo>
                  <a:lnTo>
                    <a:pt x="29108" y="66040"/>
                  </a:lnTo>
                  <a:lnTo>
                    <a:pt x="31508" y="68580"/>
                  </a:lnTo>
                  <a:lnTo>
                    <a:pt x="30378" y="66040"/>
                  </a:lnTo>
                  <a:lnTo>
                    <a:pt x="31597" y="66040"/>
                  </a:lnTo>
                  <a:lnTo>
                    <a:pt x="31788" y="64770"/>
                  </a:lnTo>
                  <a:lnTo>
                    <a:pt x="31991" y="63500"/>
                  </a:lnTo>
                  <a:lnTo>
                    <a:pt x="32194" y="62230"/>
                  </a:lnTo>
                  <a:lnTo>
                    <a:pt x="30543" y="60960"/>
                  </a:lnTo>
                  <a:lnTo>
                    <a:pt x="28892" y="59690"/>
                  </a:lnTo>
                  <a:lnTo>
                    <a:pt x="25908" y="55880"/>
                  </a:lnTo>
                  <a:lnTo>
                    <a:pt x="27419" y="52070"/>
                  </a:lnTo>
                  <a:lnTo>
                    <a:pt x="26187" y="52070"/>
                  </a:lnTo>
                  <a:lnTo>
                    <a:pt x="26314" y="49530"/>
                  </a:lnTo>
                  <a:lnTo>
                    <a:pt x="26377" y="48260"/>
                  </a:lnTo>
                  <a:lnTo>
                    <a:pt x="26441" y="46990"/>
                  </a:lnTo>
                  <a:lnTo>
                    <a:pt x="24930" y="41910"/>
                  </a:lnTo>
                  <a:lnTo>
                    <a:pt x="23850" y="35560"/>
                  </a:lnTo>
                  <a:lnTo>
                    <a:pt x="25463" y="30480"/>
                  </a:lnTo>
                  <a:lnTo>
                    <a:pt x="26403" y="27940"/>
                  </a:lnTo>
                  <a:lnTo>
                    <a:pt x="22771" y="27940"/>
                  </a:lnTo>
                  <a:lnTo>
                    <a:pt x="22771" y="97790"/>
                  </a:lnTo>
                  <a:lnTo>
                    <a:pt x="22402" y="99060"/>
                  </a:lnTo>
                  <a:lnTo>
                    <a:pt x="21691" y="100330"/>
                  </a:lnTo>
                  <a:lnTo>
                    <a:pt x="21590" y="99060"/>
                  </a:lnTo>
                  <a:lnTo>
                    <a:pt x="21437" y="97790"/>
                  </a:lnTo>
                  <a:lnTo>
                    <a:pt x="22771" y="97790"/>
                  </a:lnTo>
                  <a:lnTo>
                    <a:pt x="22771" y="27940"/>
                  </a:lnTo>
                  <a:lnTo>
                    <a:pt x="21958" y="27940"/>
                  </a:lnTo>
                  <a:lnTo>
                    <a:pt x="25082" y="26670"/>
                  </a:lnTo>
                  <a:lnTo>
                    <a:pt x="21272" y="25400"/>
                  </a:lnTo>
                  <a:lnTo>
                    <a:pt x="20789" y="24777"/>
                  </a:lnTo>
                  <a:lnTo>
                    <a:pt x="20789" y="96520"/>
                  </a:lnTo>
                  <a:lnTo>
                    <a:pt x="20370" y="95250"/>
                  </a:lnTo>
                  <a:lnTo>
                    <a:pt x="20789" y="96520"/>
                  </a:lnTo>
                  <a:lnTo>
                    <a:pt x="20789" y="24777"/>
                  </a:lnTo>
                  <a:lnTo>
                    <a:pt x="20294" y="24130"/>
                  </a:lnTo>
                  <a:lnTo>
                    <a:pt x="18351" y="21590"/>
                  </a:lnTo>
                  <a:lnTo>
                    <a:pt x="28549" y="19050"/>
                  </a:lnTo>
                  <a:lnTo>
                    <a:pt x="23215" y="15240"/>
                  </a:lnTo>
                  <a:lnTo>
                    <a:pt x="21120" y="16510"/>
                  </a:lnTo>
                  <a:lnTo>
                    <a:pt x="21412" y="15240"/>
                  </a:lnTo>
                  <a:lnTo>
                    <a:pt x="19507" y="12700"/>
                  </a:lnTo>
                  <a:lnTo>
                    <a:pt x="21564" y="12700"/>
                  </a:lnTo>
                  <a:lnTo>
                    <a:pt x="19723" y="11430"/>
                  </a:lnTo>
                  <a:lnTo>
                    <a:pt x="22428" y="11430"/>
                  </a:lnTo>
                  <a:lnTo>
                    <a:pt x="21386" y="10160"/>
                  </a:lnTo>
                  <a:lnTo>
                    <a:pt x="19316" y="7620"/>
                  </a:lnTo>
                  <a:lnTo>
                    <a:pt x="20307" y="5080"/>
                  </a:lnTo>
                  <a:lnTo>
                    <a:pt x="25908" y="7620"/>
                  </a:lnTo>
                  <a:lnTo>
                    <a:pt x="25908" y="5080"/>
                  </a:lnTo>
                  <a:lnTo>
                    <a:pt x="25920" y="3810"/>
                  </a:lnTo>
                  <a:lnTo>
                    <a:pt x="25158" y="2540"/>
                  </a:lnTo>
                  <a:lnTo>
                    <a:pt x="20777" y="0"/>
                  </a:lnTo>
                  <a:lnTo>
                    <a:pt x="19710" y="1270"/>
                  </a:lnTo>
                  <a:lnTo>
                    <a:pt x="18808" y="2540"/>
                  </a:lnTo>
                  <a:lnTo>
                    <a:pt x="17157" y="2540"/>
                  </a:lnTo>
                  <a:lnTo>
                    <a:pt x="16179" y="1270"/>
                  </a:lnTo>
                  <a:lnTo>
                    <a:pt x="11849" y="1270"/>
                  </a:lnTo>
                  <a:lnTo>
                    <a:pt x="11849" y="61823"/>
                  </a:lnTo>
                  <a:lnTo>
                    <a:pt x="10223" y="62255"/>
                  </a:lnTo>
                  <a:lnTo>
                    <a:pt x="9601" y="61125"/>
                  </a:lnTo>
                  <a:lnTo>
                    <a:pt x="11849" y="61823"/>
                  </a:lnTo>
                  <a:lnTo>
                    <a:pt x="11849" y="1270"/>
                  </a:lnTo>
                  <a:lnTo>
                    <a:pt x="6223" y="1270"/>
                  </a:lnTo>
                  <a:lnTo>
                    <a:pt x="3086" y="3810"/>
                  </a:lnTo>
                  <a:lnTo>
                    <a:pt x="6261" y="6350"/>
                  </a:lnTo>
                  <a:lnTo>
                    <a:pt x="3962" y="7620"/>
                  </a:lnTo>
                  <a:lnTo>
                    <a:pt x="3657" y="5080"/>
                  </a:lnTo>
                  <a:lnTo>
                    <a:pt x="1524" y="6350"/>
                  </a:lnTo>
                  <a:lnTo>
                    <a:pt x="3543" y="7620"/>
                  </a:lnTo>
                  <a:lnTo>
                    <a:pt x="3721" y="7620"/>
                  </a:lnTo>
                  <a:lnTo>
                    <a:pt x="2870" y="8890"/>
                  </a:lnTo>
                  <a:lnTo>
                    <a:pt x="2438" y="8890"/>
                  </a:lnTo>
                  <a:lnTo>
                    <a:pt x="6146" y="10833"/>
                  </a:lnTo>
                  <a:lnTo>
                    <a:pt x="6654" y="10160"/>
                  </a:lnTo>
                  <a:lnTo>
                    <a:pt x="8229" y="11430"/>
                  </a:lnTo>
                  <a:lnTo>
                    <a:pt x="6108" y="12700"/>
                  </a:lnTo>
                  <a:lnTo>
                    <a:pt x="4724" y="12700"/>
                  </a:lnTo>
                  <a:lnTo>
                    <a:pt x="4279" y="12700"/>
                  </a:lnTo>
                  <a:lnTo>
                    <a:pt x="6273" y="13970"/>
                  </a:lnTo>
                  <a:lnTo>
                    <a:pt x="3619" y="13970"/>
                  </a:lnTo>
                  <a:lnTo>
                    <a:pt x="5219" y="15240"/>
                  </a:lnTo>
                  <a:lnTo>
                    <a:pt x="4508" y="16510"/>
                  </a:lnTo>
                  <a:lnTo>
                    <a:pt x="7137" y="16510"/>
                  </a:lnTo>
                  <a:lnTo>
                    <a:pt x="4508" y="17780"/>
                  </a:lnTo>
                  <a:lnTo>
                    <a:pt x="8178" y="20320"/>
                  </a:lnTo>
                  <a:lnTo>
                    <a:pt x="3568" y="21590"/>
                  </a:lnTo>
                  <a:lnTo>
                    <a:pt x="4699" y="21590"/>
                  </a:lnTo>
                  <a:lnTo>
                    <a:pt x="7340" y="22860"/>
                  </a:lnTo>
                  <a:lnTo>
                    <a:pt x="7620" y="24130"/>
                  </a:lnTo>
                  <a:lnTo>
                    <a:pt x="1968" y="22860"/>
                  </a:lnTo>
                  <a:lnTo>
                    <a:pt x="7632" y="27940"/>
                  </a:lnTo>
                  <a:lnTo>
                    <a:pt x="1701" y="27940"/>
                  </a:lnTo>
                  <a:lnTo>
                    <a:pt x="6756" y="29210"/>
                  </a:lnTo>
                  <a:lnTo>
                    <a:pt x="4330" y="33020"/>
                  </a:lnTo>
                  <a:lnTo>
                    <a:pt x="7277" y="34290"/>
                  </a:lnTo>
                  <a:lnTo>
                    <a:pt x="6286" y="34290"/>
                  </a:lnTo>
                  <a:lnTo>
                    <a:pt x="6007" y="35560"/>
                  </a:lnTo>
                  <a:lnTo>
                    <a:pt x="4508" y="36830"/>
                  </a:lnTo>
                  <a:lnTo>
                    <a:pt x="7823" y="36830"/>
                  </a:lnTo>
                  <a:lnTo>
                    <a:pt x="9067" y="39370"/>
                  </a:lnTo>
                  <a:lnTo>
                    <a:pt x="11747" y="39370"/>
                  </a:lnTo>
                  <a:lnTo>
                    <a:pt x="8077" y="41910"/>
                  </a:lnTo>
                  <a:lnTo>
                    <a:pt x="6819" y="39370"/>
                  </a:lnTo>
                  <a:lnTo>
                    <a:pt x="6426" y="39497"/>
                  </a:lnTo>
                  <a:lnTo>
                    <a:pt x="6858" y="43180"/>
                  </a:lnTo>
                  <a:lnTo>
                    <a:pt x="9512" y="41910"/>
                  </a:lnTo>
                  <a:lnTo>
                    <a:pt x="7277" y="43180"/>
                  </a:lnTo>
                  <a:lnTo>
                    <a:pt x="8509" y="43180"/>
                  </a:lnTo>
                  <a:lnTo>
                    <a:pt x="5219" y="44450"/>
                  </a:lnTo>
                  <a:lnTo>
                    <a:pt x="10350" y="44450"/>
                  </a:lnTo>
                  <a:lnTo>
                    <a:pt x="6261" y="45720"/>
                  </a:lnTo>
                  <a:lnTo>
                    <a:pt x="9550" y="45720"/>
                  </a:lnTo>
                  <a:lnTo>
                    <a:pt x="7315" y="48260"/>
                  </a:lnTo>
                  <a:lnTo>
                    <a:pt x="4864" y="46990"/>
                  </a:lnTo>
                  <a:lnTo>
                    <a:pt x="6705" y="49530"/>
                  </a:lnTo>
                  <a:lnTo>
                    <a:pt x="6438" y="49758"/>
                  </a:lnTo>
                  <a:lnTo>
                    <a:pt x="7124" y="49530"/>
                  </a:lnTo>
                  <a:lnTo>
                    <a:pt x="9385" y="49530"/>
                  </a:lnTo>
                  <a:lnTo>
                    <a:pt x="10833" y="52070"/>
                  </a:lnTo>
                  <a:lnTo>
                    <a:pt x="6731" y="50800"/>
                  </a:lnTo>
                  <a:lnTo>
                    <a:pt x="4902" y="52070"/>
                  </a:lnTo>
                  <a:lnTo>
                    <a:pt x="6146" y="53340"/>
                  </a:lnTo>
                  <a:lnTo>
                    <a:pt x="9842" y="54610"/>
                  </a:lnTo>
                  <a:lnTo>
                    <a:pt x="9867" y="55880"/>
                  </a:lnTo>
                  <a:lnTo>
                    <a:pt x="8216" y="55880"/>
                  </a:lnTo>
                  <a:lnTo>
                    <a:pt x="11493" y="57150"/>
                  </a:lnTo>
                  <a:lnTo>
                    <a:pt x="9321" y="60617"/>
                  </a:lnTo>
                  <a:lnTo>
                    <a:pt x="9182" y="60337"/>
                  </a:lnTo>
                  <a:lnTo>
                    <a:pt x="9258" y="60706"/>
                  </a:lnTo>
                  <a:lnTo>
                    <a:pt x="9105" y="60960"/>
                  </a:lnTo>
                  <a:lnTo>
                    <a:pt x="9334" y="61036"/>
                  </a:lnTo>
                  <a:lnTo>
                    <a:pt x="9740" y="62776"/>
                  </a:lnTo>
                  <a:lnTo>
                    <a:pt x="10515" y="62331"/>
                  </a:lnTo>
                  <a:lnTo>
                    <a:pt x="11379" y="62001"/>
                  </a:lnTo>
                  <a:lnTo>
                    <a:pt x="11899" y="61836"/>
                  </a:lnTo>
                  <a:lnTo>
                    <a:pt x="13195" y="62230"/>
                  </a:lnTo>
                  <a:lnTo>
                    <a:pt x="12992" y="62230"/>
                  </a:lnTo>
                  <a:lnTo>
                    <a:pt x="14109" y="64173"/>
                  </a:lnTo>
                  <a:lnTo>
                    <a:pt x="15646" y="62230"/>
                  </a:lnTo>
                  <a:lnTo>
                    <a:pt x="14147" y="62230"/>
                  </a:lnTo>
                  <a:lnTo>
                    <a:pt x="16078" y="60960"/>
                  </a:lnTo>
                  <a:lnTo>
                    <a:pt x="17475" y="60960"/>
                  </a:lnTo>
                  <a:lnTo>
                    <a:pt x="17691" y="62230"/>
                  </a:lnTo>
                  <a:lnTo>
                    <a:pt x="20142" y="62230"/>
                  </a:lnTo>
                  <a:lnTo>
                    <a:pt x="17703" y="63500"/>
                  </a:lnTo>
                  <a:lnTo>
                    <a:pt x="17691" y="62230"/>
                  </a:lnTo>
                  <a:lnTo>
                    <a:pt x="15849" y="62230"/>
                  </a:lnTo>
                  <a:lnTo>
                    <a:pt x="17094" y="63500"/>
                  </a:lnTo>
                  <a:lnTo>
                    <a:pt x="14312" y="64516"/>
                  </a:lnTo>
                  <a:lnTo>
                    <a:pt x="14452" y="64770"/>
                  </a:lnTo>
                  <a:lnTo>
                    <a:pt x="15011" y="64985"/>
                  </a:lnTo>
                  <a:lnTo>
                    <a:pt x="15252" y="64770"/>
                  </a:lnTo>
                  <a:lnTo>
                    <a:pt x="15138" y="65036"/>
                  </a:lnTo>
                  <a:lnTo>
                    <a:pt x="17741" y="66040"/>
                  </a:lnTo>
                  <a:lnTo>
                    <a:pt x="16941" y="67310"/>
                  </a:lnTo>
                  <a:lnTo>
                    <a:pt x="13487" y="68580"/>
                  </a:lnTo>
                  <a:lnTo>
                    <a:pt x="14071" y="67310"/>
                  </a:lnTo>
                  <a:lnTo>
                    <a:pt x="15138" y="65036"/>
                  </a:lnTo>
                  <a:lnTo>
                    <a:pt x="15011" y="64985"/>
                  </a:lnTo>
                  <a:lnTo>
                    <a:pt x="12433" y="67310"/>
                  </a:lnTo>
                  <a:lnTo>
                    <a:pt x="13436" y="64770"/>
                  </a:lnTo>
                  <a:lnTo>
                    <a:pt x="8153" y="67310"/>
                  </a:lnTo>
                  <a:lnTo>
                    <a:pt x="13614" y="63500"/>
                  </a:lnTo>
                  <a:lnTo>
                    <a:pt x="7937" y="66040"/>
                  </a:lnTo>
                  <a:lnTo>
                    <a:pt x="7391" y="68580"/>
                  </a:lnTo>
                  <a:lnTo>
                    <a:pt x="10147" y="68580"/>
                  </a:lnTo>
                  <a:lnTo>
                    <a:pt x="9715" y="72390"/>
                  </a:lnTo>
                  <a:lnTo>
                    <a:pt x="11785" y="72390"/>
                  </a:lnTo>
                  <a:lnTo>
                    <a:pt x="12547" y="71120"/>
                  </a:lnTo>
                  <a:lnTo>
                    <a:pt x="14630" y="71120"/>
                  </a:lnTo>
                  <a:lnTo>
                    <a:pt x="18999" y="74930"/>
                  </a:lnTo>
                  <a:lnTo>
                    <a:pt x="6540" y="76200"/>
                  </a:lnTo>
                  <a:lnTo>
                    <a:pt x="11836" y="78740"/>
                  </a:lnTo>
                  <a:lnTo>
                    <a:pt x="18808" y="78740"/>
                  </a:lnTo>
                  <a:lnTo>
                    <a:pt x="16929" y="81280"/>
                  </a:lnTo>
                  <a:lnTo>
                    <a:pt x="12827" y="81280"/>
                  </a:lnTo>
                  <a:lnTo>
                    <a:pt x="13042" y="83820"/>
                  </a:lnTo>
                  <a:lnTo>
                    <a:pt x="18846" y="81280"/>
                  </a:lnTo>
                  <a:lnTo>
                    <a:pt x="16827" y="85090"/>
                  </a:lnTo>
                  <a:lnTo>
                    <a:pt x="15163" y="85090"/>
                  </a:lnTo>
                  <a:lnTo>
                    <a:pt x="15049" y="83820"/>
                  </a:lnTo>
                  <a:lnTo>
                    <a:pt x="14668" y="83820"/>
                  </a:lnTo>
                  <a:lnTo>
                    <a:pt x="11963" y="86360"/>
                  </a:lnTo>
                  <a:lnTo>
                    <a:pt x="17195" y="85090"/>
                  </a:lnTo>
                  <a:lnTo>
                    <a:pt x="17513" y="86360"/>
                  </a:lnTo>
                  <a:lnTo>
                    <a:pt x="14084" y="87630"/>
                  </a:lnTo>
                  <a:lnTo>
                    <a:pt x="15278" y="90170"/>
                  </a:lnTo>
                  <a:lnTo>
                    <a:pt x="18491" y="92710"/>
                  </a:lnTo>
                  <a:lnTo>
                    <a:pt x="19837" y="96520"/>
                  </a:lnTo>
                  <a:lnTo>
                    <a:pt x="16662" y="96520"/>
                  </a:lnTo>
                  <a:lnTo>
                    <a:pt x="19240" y="100330"/>
                  </a:lnTo>
                  <a:lnTo>
                    <a:pt x="18173" y="106680"/>
                  </a:lnTo>
                  <a:lnTo>
                    <a:pt x="17335" y="110490"/>
                  </a:lnTo>
                  <a:lnTo>
                    <a:pt x="20739" y="111760"/>
                  </a:lnTo>
                  <a:lnTo>
                    <a:pt x="22174" y="113030"/>
                  </a:lnTo>
                  <a:lnTo>
                    <a:pt x="22631" y="113030"/>
                  </a:lnTo>
                  <a:lnTo>
                    <a:pt x="20789" y="114300"/>
                  </a:lnTo>
                  <a:lnTo>
                    <a:pt x="19748" y="114300"/>
                  </a:lnTo>
                  <a:lnTo>
                    <a:pt x="23037" y="115570"/>
                  </a:lnTo>
                  <a:lnTo>
                    <a:pt x="27343" y="120650"/>
                  </a:lnTo>
                  <a:lnTo>
                    <a:pt x="24968" y="124460"/>
                  </a:lnTo>
                  <a:lnTo>
                    <a:pt x="23926" y="123190"/>
                  </a:lnTo>
                  <a:lnTo>
                    <a:pt x="23355" y="127000"/>
                  </a:lnTo>
                  <a:lnTo>
                    <a:pt x="30695" y="124460"/>
                  </a:lnTo>
                  <a:lnTo>
                    <a:pt x="28511" y="127000"/>
                  </a:lnTo>
                  <a:lnTo>
                    <a:pt x="27889" y="127000"/>
                  </a:lnTo>
                  <a:lnTo>
                    <a:pt x="27952" y="132080"/>
                  </a:lnTo>
                  <a:lnTo>
                    <a:pt x="32092" y="137160"/>
                  </a:lnTo>
                  <a:lnTo>
                    <a:pt x="29032" y="142240"/>
                  </a:lnTo>
                  <a:lnTo>
                    <a:pt x="33502" y="142240"/>
                  </a:lnTo>
                  <a:lnTo>
                    <a:pt x="28790" y="147320"/>
                  </a:lnTo>
                  <a:lnTo>
                    <a:pt x="34772" y="146050"/>
                  </a:lnTo>
                  <a:lnTo>
                    <a:pt x="32791" y="149860"/>
                  </a:lnTo>
                  <a:lnTo>
                    <a:pt x="31483" y="149860"/>
                  </a:lnTo>
                  <a:lnTo>
                    <a:pt x="30861" y="153670"/>
                  </a:lnTo>
                  <a:lnTo>
                    <a:pt x="30937" y="154940"/>
                  </a:lnTo>
                  <a:lnTo>
                    <a:pt x="36080" y="154940"/>
                  </a:lnTo>
                  <a:lnTo>
                    <a:pt x="33032" y="156210"/>
                  </a:lnTo>
                  <a:lnTo>
                    <a:pt x="36842" y="157480"/>
                  </a:lnTo>
                  <a:lnTo>
                    <a:pt x="33502" y="160020"/>
                  </a:lnTo>
                  <a:lnTo>
                    <a:pt x="34709" y="160020"/>
                  </a:lnTo>
                  <a:lnTo>
                    <a:pt x="34836" y="160159"/>
                  </a:lnTo>
                  <a:lnTo>
                    <a:pt x="35191" y="160172"/>
                  </a:lnTo>
                  <a:lnTo>
                    <a:pt x="34810" y="159893"/>
                  </a:lnTo>
                  <a:lnTo>
                    <a:pt x="35712" y="158750"/>
                  </a:lnTo>
                  <a:lnTo>
                    <a:pt x="36614" y="158750"/>
                  </a:lnTo>
                  <a:lnTo>
                    <a:pt x="38633" y="160020"/>
                  </a:lnTo>
                  <a:lnTo>
                    <a:pt x="36068" y="163830"/>
                  </a:lnTo>
                  <a:lnTo>
                    <a:pt x="34518" y="165100"/>
                  </a:lnTo>
                  <a:lnTo>
                    <a:pt x="38608" y="167640"/>
                  </a:lnTo>
                  <a:lnTo>
                    <a:pt x="37896" y="168351"/>
                  </a:lnTo>
                  <a:lnTo>
                    <a:pt x="39598" y="168910"/>
                  </a:lnTo>
                  <a:lnTo>
                    <a:pt x="37350" y="168910"/>
                  </a:lnTo>
                  <a:lnTo>
                    <a:pt x="32664" y="168910"/>
                  </a:lnTo>
                  <a:lnTo>
                    <a:pt x="36245" y="170180"/>
                  </a:lnTo>
                  <a:lnTo>
                    <a:pt x="38722" y="170180"/>
                  </a:lnTo>
                  <a:lnTo>
                    <a:pt x="37312" y="171450"/>
                  </a:lnTo>
                  <a:lnTo>
                    <a:pt x="38290" y="173990"/>
                  </a:lnTo>
                  <a:lnTo>
                    <a:pt x="39789" y="175260"/>
                  </a:lnTo>
                  <a:lnTo>
                    <a:pt x="37553" y="176530"/>
                  </a:lnTo>
                  <a:lnTo>
                    <a:pt x="38354" y="179070"/>
                  </a:lnTo>
                  <a:lnTo>
                    <a:pt x="41351" y="182880"/>
                  </a:lnTo>
                  <a:lnTo>
                    <a:pt x="42786" y="186690"/>
                  </a:lnTo>
                  <a:lnTo>
                    <a:pt x="43218" y="184150"/>
                  </a:lnTo>
                  <a:lnTo>
                    <a:pt x="46926" y="182880"/>
                  </a:lnTo>
                  <a:lnTo>
                    <a:pt x="47701" y="184150"/>
                  </a:lnTo>
                  <a:lnTo>
                    <a:pt x="46570" y="184619"/>
                  </a:lnTo>
                  <a:lnTo>
                    <a:pt x="48412" y="185420"/>
                  </a:lnTo>
                  <a:lnTo>
                    <a:pt x="48590" y="186690"/>
                  </a:lnTo>
                  <a:lnTo>
                    <a:pt x="43840" y="186690"/>
                  </a:lnTo>
                  <a:lnTo>
                    <a:pt x="45605" y="187960"/>
                  </a:lnTo>
                  <a:lnTo>
                    <a:pt x="44056" y="187960"/>
                  </a:lnTo>
                  <a:lnTo>
                    <a:pt x="42811" y="189230"/>
                  </a:lnTo>
                  <a:lnTo>
                    <a:pt x="45046" y="189230"/>
                  </a:lnTo>
                  <a:lnTo>
                    <a:pt x="40805" y="193040"/>
                  </a:lnTo>
                  <a:lnTo>
                    <a:pt x="43700" y="193040"/>
                  </a:lnTo>
                  <a:lnTo>
                    <a:pt x="45173" y="196850"/>
                  </a:lnTo>
                  <a:lnTo>
                    <a:pt x="46926" y="198120"/>
                  </a:lnTo>
                  <a:lnTo>
                    <a:pt x="48298" y="200660"/>
                  </a:lnTo>
                  <a:lnTo>
                    <a:pt x="51015" y="199390"/>
                  </a:lnTo>
                  <a:lnTo>
                    <a:pt x="50888" y="200660"/>
                  </a:lnTo>
                  <a:lnTo>
                    <a:pt x="53428" y="200660"/>
                  </a:lnTo>
                  <a:lnTo>
                    <a:pt x="53568" y="203200"/>
                  </a:lnTo>
                  <a:lnTo>
                    <a:pt x="52578" y="207010"/>
                  </a:lnTo>
                  <a:lnTo>
                    <a:pt x="54013" y="209550"/>
                  </a:lnTo>
                  <a:lnTo>
                    <a:pt x="56172" y="210794"/>
                  </a:lnTo>
                  <a:lnTo>
                    <a:pt x="56527" y="209550"/>
                  </a:lnTo>
                  <a:lnTo>
                    <a:pt x="58508" y="209550"/>
                  </a:lnTo>
                  <a:lnTo>
                    <a:pt x="56210" y="210781"/>
                  </a:lnTo>
                  <a:lnTo>
                    <a:pt x="57569" y="213360"/>
                  </a:lnTo>
                  <a:lnTo>
                    <a:pt x="55194" y="212090"/>
                  </a:lnTo>
                  <a:lnTo>
                    <a:pt x="57048" y="214630"/>
                  </a:lnTo>
                  <a:lnTo>
                    <a:pt x="57543" y="215900"/>
                  </a:lnTo>
                  <a:lnTo>
                    <a:pt x="61353" y="218440"/>
                  </a:lnTo>
                  <a:lnTo>
                    <a:pt x="62141" y="218440"/>
                  </a:lnTo>
                  <a:lnTo>
                    <a:pt x="62357" y="217170"/>
                  </a:lnTo>
                  <a:lnTo>
                    <a:pt x="64033" y="217170"/>
                  </a:lnTo>
                  <a:lnTo>
                    <a:pt x="63030" y="219710"/>
                  </a:lnTo>
                  <a:lnTo>
                    <a:pt x="61480" y="219710"/>
                  </a:lnTo>
                  <a:lnTo>
                    <a:pt x="67170" y="222250"/>
                  </a:lnTo>
                  <a:lnTo>
                    <a:pt x="59207" y="233680"/>
                  </a:lnTo>
                  <a:lnTo>
                    <a:pt x="65608" y="233680"/>
                  </a:lnTo>
                  <a:lnTo>
                    <a:pt x="70116" y="236220"/>
                  </a:lnTo>
                  <a:lnTo>
                    <a:pt x="70586" y="238760"/>
                  </a:lnTo>
                  <a:lnTo>
                    <a:pt x="67792" y="236220"/>
                  </a:lnTo>
                  <a:lnTo>
                    <a:pt x="66967" y="238760"/>
                  </a:lnTo>
                  <a:lnTo>
                    <a:pt x="72999" y="240030"/>
                  </a:lnTo>
                  <a:lnTo>
                    <a:pt x="69659" y="245110"/>
                  </a:lnTo>
                  <a:lnTo>
                    <a:pt x="74002" y="246380"/>
                  </a:lnTo>
                  <a:lnTo>
                    <a:pt x="68364" y="252730"/>
                  </a:lnTo>
                  <a:lnTo>
                    <a:pt x="79146" y="255270"/>
                  </a:lnTo>
                  <a:lnTo>
                    <a:pt x="76517" y="260350"/>
                  </a:lnTo>
                  <a:lnTo>
                    <a:pt x="78041" y="259080"/>
                  </a:lnTo>
                  <a:lnTo>
                    <a:pt x="80086" y="259080"/>
                  </a:lnTo>
                  <a:lnTo>
                    <a:pt x="77673" y="260350"/>
                  </a:lnTo>
                  <a:lnTo>
                    <a:pt x="77647" y="261620"/>
                  </a:lnTo>
                  <a:lnTo>
                    <a:pt x="78841" y="260350"/>
                  </a:lnTo>
                  <a:lnTo>
                    <a:pt x="79756" y="260350"/>
                  </a:lnTo>
                  <a:lnTo>
                    <a:pt x="83248" y="265430"/>
                  </a:lnTo>
                  <a:lnTo>
                    <a:pt x="85496" y="271780"/>
                  </a:lnTo>
                  <a:lnTo>
                    <a:pt x="87198" y="278130"/>
                  </a:lnTo>
                  <a:lnTo>
                    <a:pt x="89077" y="284480"/>
                  </a:lnTo>
                  <a:lnTo>
                    <a:pt x="90284" y="287020"/>
                  </a:lnTo>
                  <a:lnTo>
                    <a:pt x="98145" y="280670"/>
                  </a:lnTo>
                  <a:lnTo>
                    <a:pt x="96418" y="285750"/>
                  </a:lnTo>
                  <a:lnTo>
                    <a:pt x="92913" y="287020"/>
                  </a:lnTo>
                  <a:lnTo>
                    <a:pt x="99568" y="289560"/>
                  </a:lnTo>
                  <a:lnTo>
                    <a:pt x="99555" y="297180"/>
                  </a:lnTo>
                  <a:lnTo>
                    <a:pt x="106045" y="300990"/>
                  </a:lnTo>
                  <a:lnTo>
                    <a:pt x="103974" y="300990"/>
                  </a:lnTo>
                  <a:lnTo>
                    <a:pt x="102641" y="303530"/>
                  </a:lnTo>
                  <a:lnTo>
                    <a:pt x="106591" y="304800"/>
                  </a:lnTo>
                  <a:lnTo>
                    <a:pt x="108305" y="303530"/>
                  </a:lnTo>
                  <a:lnTo>
                    <a:pt x="108635" y="304800"/>
                  </a:lnTo>
                  <a:lnTo>
                    <a:pt x="106883" y="304800"/>
                  </a:lnTo>
                  <a:lnTo>
                    <a:pt x="106362" y="306070"/>
                  </a:lnTo>
                  <a:lnTo>
                    <a:pt x="105892" y="307340"/>
                  </a:lnTo>
                  <a:lnTo>
                    <a:pt x="110845" y="307340"/>
                  </a:lnTo>
                  <a:lnTo>
                    <a:pt x="108915" y="308610"/>
                  </a:lnTo>
                  <a:lnTo>
                    <a:pt x="109499" y="308610"/>
                  </a:lnTo>
                  <a:lnTo>
                    <a:pt x="110007" y="312420"/>
                  </a:lnTo>
                  <a:lnTo>
                    <a:pt x="111912" y="309880"/>
                  </a:lnTo>
                  <a:lnTo>
                    <a:pt x="112090" y="312420"/>
                  </a:lnTo>
                  <a:lnTo>
                    <a:pt x="115455" y="312420"/>
                  </a:lnTo>
                  <a:lnTo>
                    <a:pt x="115100" y="314960"/>
                  </a:lnTo>
                  <a:lnTo>
                    <a:pt x="118389" y="313690"/>
                  </a:lnTo>
                  <a:lnTo>
                    <a:pt x="116065" y="318770"/>
                  </a:lnTo>
                  <a:lnTo>
                    <a:pt x="119976" y="317500"/>
                  </a:lnTo>
                  <a:lnTo>
                    <a:pt x="116078" y="320040"/>
                  </a:lnTo>
                  <a:lnTo>
                    <a:pt x="119151" y="322580"/>
                  </a:lnTo>
                  <a:lnTo>
                    <a:pt x="120434" y="322580"/>
                  </a:lnTo>
                  <a:lnTo>
                    <a:pt x="121475" y="323850"/>
                  </a:lnTo>
                  <a:lnTo>
                    <a:pt x="119532" y="325120"/>
                  </a:lnTo>
                  <a:lnTo>
                    <a:pt x="120599" y="326390"/>
                  </a:lnTo>
                  <a:lnTo>
                    <a:pt x="122237" y="326390"/>
                  </a:lnTo>
                  <a:lnTo>
                    <a:pt x="124002" y="325120"/>
                  </a:lnTo>
                  <a:lnTo>
                    <a:pt x="121373" y="331470"/>
                  </a:lnTo>
                  <a:lnTo>
                    <a:pt x="131356" y="326390"/>
                  </a:lnTo>
                  <a:lnTo>
                    <a:pt x="126669" y="332740"/>
                  </a:lnTo>
                  <a:lnTo>
                    <a:pt x="131699" y="335280"/>
                  </a:lnTo>
                  <a:lnTo>
                    <a:pt x="135166" y="337413"/>
                  </a:lnTo>
                  <a:lnTo>
                    <a:pt x="132283" y="340360"/>
                  </a:lnTo>
                  <a:lnTo>
                    <a:pt x="135712" y="341414"/>
                  </a:lnTo>
                  <a:lnTo>
                    <a:pt x="135864" y="339090"/>
                  </a:lnTo>
                  <a:lnTo>
                    <a:pt x="135813" y="337832"/>
                  </a:lnTo>
                  <a:lnTo>
                    <a:pt x="135940" y="337908"/>
                  </a:lnTo>
                  <a:lnTo>
                    <a:pt x="139382" y="340360"/>
                  </a:lnTo>
                  <a:lnTo>
                    <a:pt x="137490" y="341630"/>
                  </a:lnTo>
                  <a:lnTo>
                    <a:pt x="140982" y="341630"/>
                  </a:lnTo>
                  <a:lnTo>
                    <a:pt x="142646" y="345440"/>
                  </a:lnTo>
                  <a:lnTo>
                    <a:pt x="142798" y="346710"/>
                  </a:lnTo>
                  <a:lnTo>
                    <a:pt x="139852" y="346710"/>
                  </a:lnTo>
                  <a:lnTo>
                    <a:pt x="143878" y="347980"/>
                  </a:lnTo>
                  <a:lnTo>
                    <a:pt x="144780" y="353060"/>
                  </a:lnTo>
                  <a:lnTo>
                    <a:pt x="148932" y="354266"/>
                  </a:lnTo>
                  <a:lnTo>
                    <a:pt x="150482" y="351790"/>
                  </a:lnTo>
                  <a:lnTo>
                    <a:pt x="155219" y="351790"/>
                  </a:lnTo>
                  <a:lnTo>
                    <a:pt x="151587" y="354330"/>
                  </a:lnTo>
                  <a:lnTo>
                    <a:pt x="158267" y="354330"/>
                  </a:lnTo>
                  <a:lnTo>
                    <a:pt x="151130" y="358140"/>
                  </a:lnTo>
                  <a:lnTo>
                    <a:pt x="152920" y="358140"/>
                  </a:lnTo>
                  <a:lnTo>
                    <a:pt x="153924" y="356870"/>
                  </a:lnTo>
                  <a:lnTo>
                    <a:pt x="154076" y="358140"/>
                  </a:lnTo>
                  <a:lnTo>
                    <a:pt x="153593" y="359410"/>
                  </a:lnTo>
                  <a:lnTo>
                    <a:pt x="151892" y="359410"/>
                  </a:lnTo>
                  <a:lnTo>
                    <a:pt x="154495" y="360680"/>
                  </a:lnTo>
                  <a:lnTo>
                    <a:pt x="155587" y="358140"/>
                  </a:lnTo>
                  <a:lnTo>
                    <a:pt x="157111" y="360680"/>
                  </a:lnTo>
                  <a:lnTo>
                    <a:pt x="159245" y="360680"/>
                  </a:lnTo>
                  <a:lnTo>
                    <a:pt x="159905" y="361950"/>
                  </a:lnTo>
                  <a:lnTo>
                    <a:pt x="159359" y="363220"/>
                  </a:lnTo>
                  <a:lnTo>
                    <a:pt x="158521" y="363220"/>
                  </a:lnTo>
                  <a:lnTo>
                    <a:pt x="161036" y="365760"/>
                  </a:lnTo>
                  <a:lnTo>
                    <a:pt x="166357" y="363220"/>
                  </a:lnTo>
                  <a:lnTo>
                    <a:pt x="167373" y="368300"/>
                  </a:lnTo>
                  <a:lnTo>
                    <a:pt x="163347" y="369570"/>
                  </a:lnTo>
                  <a:lnTo>
                    <a:pt x="167132" y="369570"/>
                  </a:lnTo>
                  <a:lnTo>
                    <a:pt x="164414" y="372110"/>
                  </a:lnTo>
                  <a:lnTo>
                    <a:pt x="166649" y="373380"/>
                  </a:lnTo>
                  <a:lnTo>
                    <a:pt x="167462" y="370840"/>
                  </a:lnTo>
                  <a:lnTo>
                    <a:pt x="168656" y="372110"/>
                  </a:lnTo>
                  <a:lnTo>
                    <a:pt x="171805" y="372110"/>
                  </a:lnTo>
                  <a:lnTo>
                    <a:pt x="171958" y="373380"/>
                  </a:lnTo>
                  <a:lnTo>
                    <a:pt x="169862" y="373380"/>
                  </a:lnTo>
                  <a:lnTo>
                    <a:pt x="172720" y="375920"/>
                  </a:lnTo>
                  <a:lnTo>
                    <a:pt x="172478" y="373380"/>
                  </a:lnTo>
                  <a:lnTo>
                    <a:pt x="175183" y="373380"/>
                  </a:lnTo>
                  <a:lnTo>
                    <a:pt x="175666" y="370840"/>
                  </a:lnTo>
                  <a:lnTo>
                    <a:pt x="175907" y="369570"/>
                  </a:lnTo>
                  <a:lnTo>
                    <a:pt x="176771" y="372110"/>
                  </a:lnTo>
                  <a:lnTo>
                    <a:pt x="176149" y="372110"/>
                  </a:lnTo>
                  <a:lnTo>
                    <a:pt x="177952" y="373380"/>
                  </a:lnTo>
                  <a:lnTo>
                    <a:pt x="176936" y="375920"/>
                  </a:lnTo>
                  <a:lnTo>
                    <a:pt x="178447" y="375920"/>
                  </a:lnTo>
                  <a:lnTo>
                    <a:pt x="180009" y="374650"/>
                  </a:lnTo>
                  <a:lnTo>
                    <a:pt x="180225" y="377190"/>
                  </a:lnTo>
                  <a:lnTo>
                    <a:pt x="179565" y="378460"/>
                  </a:lnTo>
                  <a:lnTo>
                    <a:pt x="179463" y="378599"/>
                  </a:lnTo>
                  <a:lnTo>
                    <a:pt x="180060" y="382270"/>
                  </a:lnTo>
                  <a:lnTo>
                    <a:pt x="181762" y="381596"/>
                  </a:lnTo>
                  <a:lnTo>
                    <a:pt x="180987" y="382270"/>
                  </a:lnTo>
                  <a:lnTo>
                    <a:pt x="180784" y="383540"/>
                  </a:lnTo>
                  <a:lnTo>
                    <a:pt x="183159" y="382270"/>
                  </a:lnTo>
                  <a:lnTo>
                    <a:pt x="183134" y="383540"/>
                  </a:lnTo>
                  <a:lnTo>
                    <a:pt x="182930" y="383540"/>
                  </a:lnTo>
                  <a:lnTo>
                    <a:pt x="181686" y="384810"/>
                  </a:lnTo>
                  <a:lnTo>
                    <a:pt x="183057" y="386080"/>
                  </a:lnTo>
                  <a:lnTo>
                    <a:pt x="183997" y="382270"/>
                  </a:lnTo>
                  <a:lnTo>
                    <a:pt x="184315" y="381000"/>
                  </a:lnTo>
                  <a:lnTo>
                    <a:pt x="184619" y="379730"/>
                  </a:lnTo>
                  <a:lnTo>
                    <a:pt x="185153" y="383540"/>
                  </a:lnTo>
                  <a:lnTo>
                    <a:pt x="184848" y="383540"/>
                  </a:lnTo>
                  <a:lnTo>
                    <a:pt x="184658" y="384810"/>
                  </a:lnTo>
                  <a:lnTo>
                    <a:pt x="184023" y="384810"/>
                  </a:lnTo>
                  <a:lnTo>
                    <a:pt x="185318" y="387350"/>
                  </a:lnTo>
                  <a:lnTo>
                    <a:pt x="189179" y="387350"/>
                  </a:lnTo>
                  <a:lnTo>
                    <a:pt x="190157" y="389890"/>
                  </a:lnTo>
                  <a:lnTo>
                    <a:pt x="188239" y="393255"/>
                  </a:lnTo>
                  <a:lnTo>
                    <a:pt x="189369" y="393700"/>
                  </a:lnTo>
                  <a:lnTo>
                    <a:pt x="195084" y="393700"/>
                  </a:lnTo>
                  <a:lnTo>
                    <a:pt x="197281" y="397510"/>
                  </a:lnTo>
                  <a:lnTo>
                    <a:pt x="197065" y="396240"/>
                  </a:lnTo>
                  <a:lnTo>
                    <a:pt x="201218" y="392430"/>
                  </a:lnTo>
                  <a:lnTo>
                    <a:pt x="197269" y="400050"/>
                  </a:lnTo>
                  <a:lnTo>
                    <a:pt x="199834" y="400050"/>
                  </a:lnTo>
                  <a:lnTo>
                    <a:pt x="197916" y="401320"/>
                  </a:lnTo>
                  <a:lnTo>
                    <a:pt x="198437" y="401320"/>
                  </a:lnTo>
                  <a:lnTo>
                    <a:pt x="199745" y="403860"/>
                  </a:lnTo>
                  <a:lnTo>
                    <a:pt x="203301" y="403872"/>
                  </a:lnTo>
                  <a:lnTo>
                    <a:pt x="207314" y="405130"/>
                  </a:lnTo>
                  <a:lnTo>
                    <a:pt x="206019" y="405130"/>
                  </a:lnTo>
                  <a:lnTo>
                    <a:pt x="206286" y="407670"/>
                  </a:lnTo>
                  <a:lnTo>
                    <a:pt x="208483" y="408940"/>
                  </a:lnTo>
                  <a:lnTo>
                    <a:pt x="209283" y="410210"/>
                  </a:lnTo>
                  <a:lnTo>
                    <a:pt x="211112" y="410210"/>
                  </a:lnTo>
                  <a:lnTo>
                    <a:pt x="212051" y="408940"/>
                  </a:lnTo>
                  <a:lnTo>
                    <a:pt x="212953" y="412750"/>
                  </a:lnTo>
                  <a:lnTo>
                    <a:pt x="216319" y="414020"/>
                  </a:lnTo>
                  <a:lnTo>
                    <a:pt x="219811" y="415290"/>
                  </a:lnTo>
                  <a:lnTo>
                    <a:pt x="221119" y="419100"/>
                  </a:lnTo>
                  <a:lnTo>
                    <a:pt x="219329" y="419100"/>
                  </a:lnTo>
                  <a:lnTo>
                    <a:pt x="219646" y="420370"/>
                  </a:lnTo>
                  <a:lnTo>
                    <a:pt x="223469" y="421640"/>
                  </a:lnTo>
                  <a:lnTo>
                    <a:pt x="224116" y="420370"/>
                  </a:lnTo>
                  <a:lnTo>
                    <a:pt x="224764" y="419100"/>
                  </a:lnTo>
                  <a:lnTo>
                    <a:pt x="224002" y="420370"/>
                  </a:lnTo>
                  <a:lnTo>
                    <a:pt x="224574" y="417830"/>
                  </a:lnTo>
                  <a:lnTo>
                    <a:pt x="225856" y="416560"/>
                  </a:lnTo>
                  <a:lnTo>
                    <a:pt x="227393" y="416560"/>
                  </a:lnTo>
                  <a:lnTo>
                    <a:pt x="228130" y="417830"/>
                  </a:lnTo>
                  <a:lnTo>
                    <a:pt x="225780" y="417830"/>
                  </a:lnTo>
                  <a:lnTo>
                    <a:pt x="225679" y="420370"/>
                  </a:lnTo>
                  <a:lnTo>
                    <a:pt x="225412" y="421640"/>
                  </a:lnTo>
                  <a:lnTo>
                    <a:pt x="225780" y="421640"/>
                  </a:lnTo>
                  <a:lnTo>
                    <a:pt x="226491" y="420370"/>
                  </a:lnTo>
                  <a:lnTo>
                    <a:pt x="226923" y="420370"/>
                  </a:lnTo>
                  <a:lnTo>
                    <a:pt x="225767" y="424180"/>
                  </a:lnTo>
                  <a:lnTo>
                    <a:pt x="228003" y="420370"/>
                  </a:lnTo>
                  <a:lnTo>
                    <a:pt x="230251" y="416560"/>
                  </a:lnTo>
                  <a:lnTo>
                    <a:pt x="230530" y="420370"/>
                  </a:lnTo>
                  <a:lnTo>
                    <a:pt x="229616" y="421640"/>
                  </a:lnTo>
                  <a:lnTo>
                    <a:pt x="230822" y="421640"/>
                  </a:lnTo>
                  <a:lnTo>
                    <a:pt x="232587" y="420370"/>
                  </a:lnTo>
                  <a:lnTo>
                    <a:pt x="233222" y="421640"/>
                  </a:lnTo>
                  <a:lnTo>
                    <a:pt x="232041" y="423786"/>
                  </a:lnTo>
                  <a:lnTo>
                    <a:pt x="235724" y="421640"/>
                  </a:lnTo>
                  <a:lnTo>
                    <a:pt x="235077" y="424180"/>
                  </a:lnTo>
                  <a:lnTo>
                    <a:pt x="232359" y="424180"/>
                  </a:lnTo>
                  <a:lnTo>
                    <a:pt x="231508" y="427990"/>
                  </a:lnTo>
                  <a:lnTo>
                    <a:pt x="232689" y="427990"/>
                  </a:lnTo>
                  <a:lnTo>
                    <a:pt x="232892" y="428459"/>
                  </a:lnTo>
                  <a:lnTo>
                    <a:pt x="233184" y="429514"/>
                  </a:lnTo>
                  <a:lnTo>
                    <a:pt x="233095" y="428929"/>
                  </a:lnTo>
                  <a:lnTo>
                    <a:pt x="233819" y="430530"/>
                  </a:lnTo>
                  <a:lnTo>
                    <a:pt x="239814" y="425450"/>
                  </a:lnTo>
                  <a:lnTo>
                    <a:pt x="237731" y="431800"/>
                  </a:lnTo>
                  <a:lnTo>
                    <a:pt x="242658" y="429260"/>
                  </a:lnTo>
                  <a:lnTo>
                    <a:pt x="237947" y="431800"/>
                  </a:lnTo>
                  <a:lnTo>
                    <a:pt x="240741" y="430530"/>
                  </a:lnTo>
                  <a:lnTo>
                    <a:pt x="238671" y="433070"/>
                  </a:lnTo>
                  <a:lnTo>
                    <a:pt x="238658" y="434340"/>
                  </a:lnTo>
                  <a:lnTo>
                    <a:pt x="238848" y="435610"/>
                  </a:lnTo>
                  <a:lnTo>
                    <a:pt x="238099" y="436880"/>
                  </a:lnTo>
                  <a:lnTo>
                    <a:pt x="240588" y="435610"/>
                  </a:lnTo>
                  <a:lnTo>
                    <a:pt x="238493" y="439420"/>
                  </a:lnTo>
                  <a:lnTo>
                    <a:pt x="242100" y="436880"/>
                  </a:lnTo>
                  <a:lnTo>
                    <a:pt x="241554" y="438150"/>
                  </a:lnTo>
                  <a:lnTo>
                    <a:pt x="242087" y="438150"/>
                  </a:lnTo>
                  <a:lnTo>
                    <a:pt x="242443" y="439064"/>
                  </a:lnTo>
                  <a:lnTo>
                    <a:pt x="243078" y="438150"/>
                  </a:lnTo>
                  <a:lnTo>
                    <a:pt x="242951" y="438150"/>
                  </a:lnTo>
                  <a:lnTo>
                    <a:pt x="246900" y="436880"/>
                  </a:lnTo>
                  <a:lnTo>
                    <a:pt x="245173" y="444500"/>
                  </a:lnTo>
                  <a:lnTo>
                    <a:pt x="250863" y="441960"/>
                  </a:lnTo>
                  <a:lnTo>
                    <a:pt x="254508" y="443230"/>
                  </a:lnTo>
                  <a:lnTo>
                    <a:pt x="255727" y="441960"/>
                  </a:lnTo>
                  <a:lnTo>
                    <a:pt x="256959" y="440690"/>
                  </a:lnTo>
                  <a:lnTo>
                    <a:pt x="260235" y="440690"/>
                  </a:lnTo>
                  <a:lnTo>
                    <a:pt x="260070" y="441960"/>
                  </a:lnTo>
                  <a:lnTo>
                    <a:pt x="257454" y="443230"/>
                  </a:lnTo>
                  <a:lnTo>
                    <a:pt x="257860" y="444500"/>
                  </a:lnTo>
                  <a:lnTo>
                    <a:pt x="258965" y="445770"/>
                  </a:lnTo>
                  <a:lnTo>
                    <a:pt x="260070" y="445770"/>
                  </a:lnTo>
                  <a:lnTo>
                    <a:pt x="259600" y="448310"/>
                  </a:lnTo>
                  <a:lnTo>
                    <a:pt x="260705" y="448310"/>
                  </a:lnTo>
                  <a:lnTo>
                    <a:pt x="261962" y="446354"/>
                  </a:lnTo>
                  <a:lnTo>
                    <a:pt x="261264" y="445770"/>
                  </a:lnTo>
                  <a:lnTo>
                    <a:pt x="262851" y="444500"/>
                  </a:lnTo>
                  <a:lnTo>
                    <a:pt x="264426" y="443230"/>
                  </a:lnTo>
                  <a:close/>
                </a:path>
                <a:path w="325754" h="491489">
                  <a:moveTo>
                    <a:pt x="264858" y="453758"/>
                  </a:moveTo>
                  <a:lnTo>
                    <a:pt x="264718" y="453644"/>
                  </a:lnTo>
                  <a:lnTo>
                    <a:pt x="264553" y="453580"/>
                  </a:lnTo>
                  <a:lnTo>
                    <a:pt x="264337" y="453809"/>
                  </a:lnTo>
                  <a:lnTo>
                    <a:pt x="264858" y="453758"/>
                  </a:lnTo>
                  <a:close/>
                </a:path>
                <a:path w="325754" h="491489">
                  <a:moveTo>
                    <a:pt x="264985" y="449580"/>
                  </a:moveTo>
                  <a:lnTo>
                    <a:pt x="264248" y="450850"/>
                  </a:lnTo>
                  <a:lnTo>
                    <a:pt x="264985" y="449580"/>
                  </a:lnTo>
                  <a:close/>
                </a:path>
                <a:path w="325754" h="491489">
                  <a:moveTo>
                    <a:pt x="265976" y="453618"/>
                  </a:moveTo>
                  <a:lnTo>
                    <a:pt x="264871" y="453758"/>
                  </a:lnTo>
                  <a:lnTo>
                    <a:pt x="265112" y="453923"/>
                  </a:lnTo>
                  <a:lnTo>
                    <a:pt x="265353" y="454215"/>
                  </a:lnTo>
                  <a:lnTo>
                    <a:pt x="265976" y="453618"/>
                  </a:lnTo>
                  <a:close/>
                </a:path>
                <a:path w="325754" h="491489">
                  <a:moveTo>
                    <a:pt x="267982" y="450850"/>
                  </a:moveTo>
                  <a:lnTo>
                    <a:pt x="267779" y="449935"/>
                  </a:lnTo>
                  <a:lnTo>
                    <a:pt x="266598" y="450850"/>
                  </a:lnTo>
                  <a:lnTo>
                    <a:pt x="265963" y="452120"/>
                  </a:lnTo>
                  <a:lnTo>
                    <a:pt x="267982" y="450850"/>
                  </a:lnTo>
                  <a:close/>
                </a:path>
                <a:path w="325754" h="491489">
                  <a:moveTo>
                    <a:pt x="268249" y="449580"/>
                  </a:moveTo>
                  <a:lnTo>
                    <a:pt x="267703" y="449580"/>
                  </a:lnTo>
                  <a:lnTo>
                    <a:pt x="267779" y="449935"/>
                  </a:lnTo>
                  <a:lnTo>
                    <a:pt x="268249" y="449580"/>
                  </a:lnTo>
                  <a:close/>
                </a:path>
                <a:path w="325754" h="491489">
                  <a:moveTo>
                    <a:pt x="269100" y="443230"/>
                  </a:moveTo>
                  <a:lnTo>
                    <a:pt x="262763" y="447040"/>
                  </a:lnTo>
                  <a:lnTo>
                    <a:pt x="261886" y="448310"/>
                  </a:lnTo>
                  <a:lnTo>
                    <a:pt x="260578" y="449580"/>
                  </a:lnTo>
                  <a:lnTo>
                    <a:pt x="264896" y="449580"/>
                  </a:lnTo>
                  <a:lnTo>
                    <a:pt x="265404" y="448310"/>
                  </a:lnTo>
                  <a:lnTo>
                    <a:pt x="266598" y="448310"/>
                  </a:lnTo>
                  <a:lnTo>
                    <a:pt x="269100" y="443230"/>
                  </a:lnTo>
                  <a:close/>
                </a:path>
                <a:path w="325754" h="491489">
                  <a:moveTo>
                    <a:pt x="273824" y="450545"/>
                  </a:moveTo>
                  <a:lnTo>
                    <a:pt x="272834" y="449732"/>
                  </a:lnTo>
                  <a:lnTo>
                    <a:pt x="270497" y="450811"/>
                  </a:lnTo>
                  <a:lnTo>
                    <a:pt x="270675" y="449999"/>
                  </a:lnTo>
                  <a:lnTo>
                    <a:pt x="271411" y="449402"/>
                  </a:lnTo>
                  <a:lnTo>
                    <a:pt x="271818" y="448919"/>
                  </a:lnTo>
                  <a:lnTo>
                    <a:pt x="270129" y="449795"/>
                  </a:lnTo>
                  <a:lnTo>
                    <a:pt x="267614" y="451650"/>
                  </a:lnTo>
                  <a:lnTo>
                    <a:pt x="266344" y="454634"/>
                  </a:lnTo>
                  <a:lnTo>
                    <a:pt x="268960" y="452386"/>
                  </a:lnTo>
                  <a:lnTo>
                    <a:pt x="268376" y="453682"/>
                  </a:lnTo>
                  <a:lnTo>
                    <a:pt x="271360" y="450926"/>
                  </a:lnTo>
                  <a:lnTo>
                    <a:pt x="272237" y="451040"/>
                  </a:lnTo>
                  <a:lnTo>
                    <a:pt x="271894" y="452628"/>
                  </a:lnTo>
                  <a:lnTo>
                    <a:pt x="271081" y="453631"/>
                  </a:lnTo>
                  <a:lnTo>
                    <a:pt x="271792" y="453034"/>
                  </a:lnTo>
                  <a:lnTo>
                    <a:pt x="271678" y="454964"/>
                  </a:lnTo>
                  <a:lnTo>
                    <a:pt x="273215" y="453390"/>
                  </a:lnTo>
                  <a:lnTo>
                    <a:pt x="273824" y="450545"/>
                  </a:lnTo>
                  <a:close/>
                </a:path>
                <a:path w="325754" h="491489">
                  <a:moveTo>
                    <a:pt x="274370" y="454914"/>
                  </a:moveTo>
                  <a:lnTo>
                    <a:pt x="273507" y="454799"/>
                  </a:lnTo>
                  <a:lnTo>
                    <a:pt x="271157" y="457377"/>
                  </a:lnTo>
                  <a:lnTo>
                    <a:pt x="272681" y="457301"/>
                  </a:lnTo>
                  <a:lnTo>
                    <a:pt x="273392" y="456704"/>
                  </a:lnTo>
                  <a:lnTo>
                    <a:pt x="274370" y="454914"/>
                  </a:lnTo>
                  <a:close/>
                </a:path>
                <a:path w="325754" h="491489">
                  <a:moveTo>
                    <a:pt x="325488" y="488073"/>
                  </a:moveTo>
                  <a:lnTo>
                    <a:pt x="324739" y="488099"/>
                  </a:lnTo>
                  <a:lnTo>
                    <a:pt x="322694" y="490905"/>
                  </a:lnTo>
                  <a:lnTo>
                    <a:pt x="324002" y="490613"/>
                  </a:lnTo>
                  <a:lnTo>
                    <a:pt x="324637" y="489927"/>
                  </a:lnTo>
                  <a:lnTo>
                    <a:pt x="325488" y="4880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6087491" y="3705484"/>
              <a:ext cx="524510" cy="687070"/>
            </a:xfrm>
            <a:custGeom>
              <a:avLst/>
              <a:gdLst/>
              <a:ahLst/>
              <a:cxnLst/>
              <a:rect l="l" t="t" r="r" b="b"/>
              <a:pathLst>
                <a:path w="524509" h="687070">
                  <a:moveTo>
                    <a:pt x="2209" y="48882"/>
                  </a:moveTo>
                  <a:lnTo>
                    <a:pt x="749" y="46837"/>
                  </a:lnTo>
                  <a:lnTo>
                    <a:pt x="660" y="49377"/>
                  </a:lnTo>
                  <a:lnTo>
                    <a:pt x="2209" y="48882"/>
                  </a:lnTo>
                  <a:close/>
                </a:path>
                <a:path w="524509" h="687070">
                  <a:moveTo>
                    <a:pt x="3873" y="48336"/>
                  </a:moveTo>
                  <a:lnTo>
                    <a:pt x="2209" y="48882"/>
                  </a:lnTo>
                  <a:lnTo>
                    <a:pt x="2565" y="49377"/>
                  </a:lnTo>
                  <a:lnTo>
                    <a:pt x="3873" y="48336"/>
                  </a:lnTo>
                  <a:close/>
                </a:path>
                <a:path w="524509" h="687070">
                  <a:moveTo>
                    <a:pt x="4851" y="48107"/>
                  </a:moveTo>
                  <a:lnTo>
                    <a:pt x="2578" y="46837"/>
                  </a:lnTo>
                  <a:lnTo>
                    <a:pt x="4140" y="48107"/>
                  </a:lnTo>
                  <a:lnTo>
                    <a:pt x="3873" y="48336"/>
                  </a:lnTo>
                  <a:lnTo>
                    <a:pt x="4533" y="48107"/>
                  </a:lnTo>
                  <a:lnTo>
                    <a:pt x="4851" y="48107"/>
                  </a:lnTo>
                  <a:close/>
                </a:path>
                <a:path w="524509" h="687070">
                  <a:moveTo>
                    <a:pt x="5194" y="24180"/>
                  </a:moveTo>
                  <a:lnTo>
                    <a:pt x="4902" y="24079"/>
                  </a:lnTo>
                  <a:lnTo>
                    <a:pt x="4699" y="24041"/>
                  </a:lnTo>
                  <a:lnTo>
                    <a:pt x="4889" y="24155"/>
                  </a:lnTo>
                  <a:lnTo>
                    <a:pt x="5016" y="24155"/>
                  </a:lnTo>
                  <a:lnTo>
                    <a:pt x="5194" y="24180"/>
                  </a:lnTo>
                  <a:close/>
                </a:path>
                <a:path w="524509" h="687070">
                  <a:moveTo>
                    <a:pt x="5638" y="53581"/>
                  </a:moveTo>
                  <a:lnTo>
                    <a:pt x="4686" y="53187"/>
                  </a:lnTo>
                  <a:lnTo>
                    <a:pt x="5486" y="54457"/>
                  </a:lnTo>
                  <a:lnTo>
                    <a:pt x="5638" y="53581"/>
                  </a:lnTo>
                  <a:close/>
                </a:path>
                <a:path w="524509" h="687070">
                  <a:moveTo>
                    <a:pt x="6527" y="43027"/>
                  </a:moveTo>
                  <a:lnTo>
                    <a:pt x="5664" y="40487"/>
                  </a:lnTo>
                  <a:lnTo>
                    <a:pt x="5194" y="40487"/>
                  </a:lnTo>
                  <a:lnTo>
                    <a:pt x="5181" y="43027"/>
                  </a:lnTo>
                  <a:lnTo>
                    <a:pt x="6527" y="43027"/>
                  </a:lnTo>
                  <a:close/>
                </a:path>
                <a:path w="524509" h="687070">
                  <a:moveTo>
                    <a:pt x="6769" y="43027"/>
                  </a:moveTo>
                  <a:lnTo>
                    <a:pt x="3365" y="44297"/>
                  </a:lnTo>
                  <a:lnTo>
                    <a:pt x="5499" y="44297"/>
                  </a:lnTo>
                  <a:lnTo>
                    <a:pt x="6769" y="43027"/>
                  </a:lnTo>
                  <a:close/>
                </a:path>
                <a:path w="524509" h="687070">
                  <a:moveTo>
                    <a:pt x="7493" y="19913"/>
                  </a:moveTo>
                  <a:lnTo>
                    <a:pt x="6870" y="18897"/>
                  </a:lnTo>
                  <a:lnTo>
                    <a:pt x="6350" y="18897"/>
                  </a:lnTo>
                  <a:lnTo>
                    <a:pt x="7493" y="19913"/>
                  </a:lnTo>
                  <a:close/>
                </a:path>
                <a:path w="524509" h="687070">
                  <a:moveTo>
                    <a:pt x="7785" y="20167"/>
                  </a:moveTo>
                  <a:lnTo>
                    <a:pt x="7493" y="19913"/>
                  </a:lnTo>
                  <a:lnTo>
                    <a:pt x="7645" y="20167"/>
                  </a:lnTo>
                  <a:lnTo>
                    <a:pt x="7785" y="20167"/>
                  </a:lnTo>
                  <a:close/>
                </a:path>
                <a:path w="524509" h="687070">
                  <a:moveTo>
                    <a:pt x="8102" y="17360"/>
                  </a:moveTo>
                  <a:lnTo>
                    <a:pt x="6692" y="16357"/>
                  </a:lnTo>
                  <a:lnTo>
                    <a:pt x="5537" y="16357"/>
                  </a:lnTo>
                  <a:lnTo>
                    <a:pt x="7632" y="17627"/>
                  </a:lnTo>
                  <a:lnTo>
                    <a:pt x="8102" y="17360"/>
                  </a:lnTo>
                  <a:close/>
                </a:path>
                <a:path w="524509" h="687070">
                  <a:moveTo>
                    <a:pt x="9093" y="101447"/>
                  </a:moveTo>
                  <a:lnTo>
                    <a:pt x="7150" y="101447"/>
                  </a:lnTo>
                  <a:lnTo>
                    <a:pt x="6197" y="102717"/>
                  </a:lnTo>
                  <a:lnTo>
                    <a:pt x="9093" y="101447"/>
                  </a:lnTo>
                  <a:close/>
                </a:path>
                <a:path w="524509" h="687070">
                  <a:moveTo>
                    <a:pt x="9448" y="61823"/>
                  </a:moveTo>
                  <a:lnTo>
                    <a:pt x="9271" y="61468"/>
                  </a:lnTo>
                  <a:lnTo>
                    <a:pt x="8699" y="62077"/>
                  </a:lnTo>
                  <a:lnTo>
                    <a:pt x="9448" y="61823"/>
                  </a:lnTo>
                  <a:close/>
                </a:path>
                <a:path w="524509" h="687070">
                  <a:moveTo>
                    <a:pt x="10388" y="17627"/>
                  </a:moveTo>
                  <a:lnTo>
                    <a:pt x="9004" y="16852"/>
                  </a:lnTo>
                  <a:lnTo>
                    <a:pt x="8102" y="17360"/>
                  </a:lnTo>
                  <a:lnTo>
                    <a:pt x="8470" y="17627"/>
                  </a:lnTo>
                  <a:lnTo>
                    <a:pt x="10388" y="17627"/>
                  </a:lnTo>
                  <a:close/>
                </a:path>
                <a:path w="524509" h="687070">
                  <a:moveTo>
                    <a:pt x="15036" y="138087"/>
                  </a:moveTo>
                  <a:lnTo>
                    <a:pt x="14338" y="137947"/>
                  </a:lnTo>
                  <a:lnTo>
                    <a:pt x="14312" y="138264"/>
                  </a:lnTo>
                  <a:lnTo>
                    <a:pt x="15036" y="138087"/>
                  </a:lnTo>
                  <a:close/>
                </a:path>
                <a:path w="524509" h="687070">
                  <a:moveTo>
                    <a:pt x="16967" y="149707"/>
                  </a:moveTo>
                  <a:lnTo>
                    <a:pt x="12954" y="149707"/>
                  </a:lnTo>
                  <a:lnTo>
                    <a:pt x="16319" y="150977"/>
                  </a:lnTo>
                  <a:lnTo>
                    <a:pt x="16967" y="149707"/>
                  </a:lnTo>
                  <a:close/>
                </a:path>
                <a:path w="524509" h="687070">
                  <a:moveTo>
                    <a:pt x="18897" y="355"/>
                  </a:moveTo>
                  <a:lnTo>
                    <a:pt x="17043" y="0"/>
                  </a:lnTo>
                  <a:lnTo>
                    <a:pt x="17246" y="406"/>
                  </a:lnTo>
                  <a:lnTo>
                    <a:pt x="18897" y="355"/>
                  </a:lnTo>
                  <a:close/>
                </a:path>
                <a:path w="524509" h="687070">
                  <a:moveTo>
                    <a:pt x="22186" y="10629"/>
                  </a:moveTo>
                  <a:lnTo>
                    <a:pt x="20421" y="10160"/>
                  </a:lnTo>
                  <a:lnTo>
                    <a:pt x="20561" y="10388"/>
                  </a:lnTo>
                  <a:lnTo>
                    <a:pt x="22186" y="10629"/>
                  </a:lnTo>
                  <a:close/>
                </a:path>
                <a:path w="524509" h="687070">
                  <a:moveTo>
                    <a:pt x="24752" y="163677"/>
                  </a:moveTo>
                  <a:lnTo>
                    <a:pt x="24117" y="163055"/>
                  </a:lnTo>
                  <a:lnTo>
                    <a:pt x="22555" y="163677"/>
                  </a:lnTo>
                  <a:lnTo>
                    <a:pt x="24752" y="163677"/>
                  </a:lnTo>
                  <a:close/>
                </a:path>
                <a:path w="524509" h="687070">
                  <a:moveTo>
                    <a:pt x="25704" y="162407"/>
                  </a:moveTo>
                  <a:lnTo>
                    <a:pt x="23495" y="162407"/>
                  </a:lnTo>
                  <a:lnTo>
                    <a:pt x="24117" y="163055"/>
                  </a:lnTo>
                  <a:lnTo>
                    <a:pt x="25704" y="162407"/>
                  </a:lnTo>
                  <a:close/>
                </a:path>
                <a:path w="524509" h="687070">
                  <a:moveTo>
                    <a:pt x="26924" y="70967"/>
                  </a:moveTo>
                  <a:lnTo>
                    <a:pt x="26123" y="69697"/>
                  </a:lnTo>
                  <a:lnTo>
                    <a:pt x="25412" y="69697"/>
                  </a:lnTo>
                  <a:lnTo>
                    <a:pt x="26924" y="70967"/>
                  </a:lnTo>
                  <a:close/>
                </a:path>
                <a:path w="524509" h="687070">
                  <a:moveTo>
                    <a:pt x="28194" y="87477"/>
                  </a:moveTo>
                  <a:close/>
                </a:path>
                <a:path w="524509" h="687070">
                  <a:moveTo>
                    <a:pt x="30175" y="26517"/>
                  </a:moveTo>
                  <a:lnTo>
                    <a:pt x="25387" y="23977"/>
                  </a:lnTo>
                  <a:lnTo>
                    <a:pt x="23241" y="23977"/>
                  </a:lnTo>
                  <a:lnTo>
                    <a:pt x="23736" y="22707"/>
                  </a:lnTo>
                  <a:lnTo>
                    <a:pt x="22263" y="20167"/>
                  </a:lnTo>
                  <a:lnTo>
                    <a:pt x="25298" y="20167"/>
                  </a:lnTo>
                  <a:lnTo>
                    <a:pt x="22694" y="16357"/>
                  </a:lnTo>
                  <a:lnTo>
                    <a:pt x="24053" y="15087"/>
                  </a:lnTo>
                  <a:lnTo>
                    <a:pt x="29210" y="17627"/>
                  </a:lnTo>
                  <a:lnTo>
                    <a:pt x="29768" y="15087"/>
                  </a:lnTo>
                  <a:lnTo>
                    <a:pt x="29222" y="13817"/>
                  </a:lnTo>
                  <a:lnTo>
                    <a:pt x="27228" y="12547"/>
                  </a:lnTo>
                  <a:lnTo>
                    <a:pt x="25234" y="11277"/>
                  </a:lnTo>
                  <a:lnTo>
                    <a:pt x="23977" y="11277"/>
                  </a:lnTo>
                  <a:lnTo>
                    <a:pt x="22974" y="12547"/>
                  </a:lnTo>
                  <a:lnTo>
                    <a:pt x="21336" y="12547"/>
                  </a:lnTo>
                  <a:lnTo>
                    <a:pt x="20561" y="11277"/>
                  </a:lnTo>
                  <a:lnTo>
                    <a:pt x="10845" y="8737"/>
                  </a:lnTo>
                  <a:lnTo>
                    <a:pt x="7251" y="11277"/>
                  </a:lnTo>
                  <a:lnTo>
                    <a:pt x="10058" y="13817"/>
                  </a:lnTo>
                  <a:lnTo>
                    <a:pt x="7658" y="13817"/>
                  </a:lnTo>
                  <a:lnTo>
                    <a:pt x="7632" y="12547"/>
                  </a:lnTo>
                  <a:lnTo>
                    <a:pt x="5359" y="12547"/>
                  </a:lnTo>
                  <a:lnTo>
                    <a:pt x="7277" y="13817"/>
                  </a:lnTo>
                  <a:lnTo>
                    <a:pt x="6400" y="13817"/>
                  </a:lnTo>
                  <a:lnTo>
                    <a:pt x="5905" y="15087"/>
                  </a:lnTo>
                  <a:lnTo>
                    <a:pt x="9004" y="16852"/>
                  </a:lnTo>
                  <a:lnTo>
                    <a:pt x="9867" y="16357"/>
                  </a:lnTo>
                  <a:lnTo>
                    <a:pt x="11163" y="17627"/>
                  </a:lnTo>
                  <a:lnTo>
                    <a:pt x="8890" y="18897"/>
                  </a:lnTo>
                  <a:lnTo>
                    <a:pt x="7112" y="18897"/>
                  </a:lnTo>
                  <a:lnTo>
                    <a:pt x="8915" y="20167"/>
                  </a:lnTo>
                  <a:lnTo>
                    <a:pt x="7785" y="20167"/>
                  </a:lnTo>
                  <a:lnTo>
                    <a:pt x="6794" y="21437"/>
                  </a:lnTo>
                  <a:lnTo>
                    <a:pt x="9334" y="21437"/>
                  </a:lnTo>
                  <a:lnTo>
                    <a:pt x="6527" y="22707"/>
                  </a:lnTo>
                  <a:lnTo>
                    <a:pt x="9791" y="25247"/>
                  </a:lnTo>
                  <a:lnTo>
                    <a:pt x="6273" y="25247"/>
                  </a:lnTo>
                  <a:lnTo>
                    <a:pt x="8686" y="26517"/>
                  </a:lnTo>
                  <a:lnTo>
                    <a:pt x="8801" y="27787"/>
                  </a:lnTo>
                  <a:lnTo>
                    <a:pt x="3416" y="25247"/>
                  </a:lnTo>
                  <a:lnTo>
                    <a:pt x="8229" y="30327"/>
                  </a:lnTo>
                  <a:lnTo>
                    <a:pt x="2349" y="30327"/>
                  </a:lnTo>
                  <a:lnTo>
                    <a:pt x="7213" y="31597"/>
                  </a:lnTo>
                  <a:lnTo>
                    <a:pt x="4216" y="34137"/>
                  </a:lnTo>
                  <a:lnTo>
                    <a:pt x="5803" y="35699"/>
                  </a:lnTo>
                  <a:lnTo>
                    <a:pt x="5905" y="35407"/>
                  </a:lnTo>
                  <a:lnTo>
                    <a:pt x="5842" y="35737"/>
                  </a:lnTo>
                  <a:lnTo>
                    <a:pt x="6807" y="36677"/>
                  </a:lnTo>
                  <a:lnTo>
                    <a:pt x="5651" y="36677"/>
                  </a:lnTo>
                  <a:lnTo>
                    <a:pt x="5842" y="35737"/>
                  </a:lnTo>
                  <a:lnTo>
                    <a:pt x="5422" y="36677"/>
                  </a:lnTo>
                  <a:lnTo>
                    <a:pt x="3848" y="37947"/>
                  </a:lnTo>
                  <a:lnTo>
                    <a:pt x="7023" y="37947"/>
                  </a:lnTo>
                  <a:lnTo>
                    <a:pt x="7962" y="40487"/>
                  </a:lnTo>
                  <a:lnTo>
                    <a:pt x="10490" y="41757"/>
                  </a:lnTo>
                  <a:lnTo>
                    <a:pt x="6527" y="43027"/>
                  </a:lnTo>
                  <a:lnTo>
                    <a:pt x="6769" y="43027"/>
                  </a:lnTo>
                  <a:lnTo>
                    <a:pt x="7950" y="43027"/>
                  </a:lnTo>
                  <a:lnTo>
                    <a:pt x="5499" y="44297"/>
                  </a:lnTo>
                  <a:lnTo>
                    <a:pt x="8496" y="44297"/>
                  </a:lnTo>
                  <a:lnTo>
                    <a:pt x="4229" y="45567"/>
                  </a:lnTo>
                  <a:lnTo>
                    <a:pt x="7391" y="45567"/>
                  </a:lnTo>
                  <a:lnTo>
                    <a:pt x="4851" y="48107"/>
                  </a:lnTo>
                  <a:lnTo>
                    <a:pt x="6756" y="48107"/>
                  </a:lnTo>
                  <a:lnTo>
                    <a:pt x="7302" y="49377"/>
                  </a:lnTo>
                  <a:lnTo>
                    <a:pt x="25095" y="49377"/>
                  </a:lnTo>
                  <a:lnTo>
                    <a:pt x="26543" y="46837"/>
                  </a:lnTo>
                  <a:lnTo>
                    <a:pt x="19405" y="40487"/>
                  </a:lnTo>
                  <a:lnTo>
                    <a:pt x="23926" y="36677"/>
                  </a:lnTo>
                  <a:lnTo>
                    <a:pt x="25425" y="35407"/>
                  </a:lnTo>
                  <a:lnTo>
                    <a:pt x="26670" y="34137"/>
                  </a:lnTo>
                  <a:lnTo>
                    <a:pt x="24218" y="34137"/>
                  </a:lnTo>
                  <a:lnTo>
                    <a:pt x="22428" y="32867"/>
                  </a:lnTo>
                  <a:lnTo>
                    <a:pt x="25615" y="32867"/>
                  </a:lnTo>
                  <a:lnTo>
                    <a:pt x="22110" y="30327"/>
                  </a:lnTo>
                  <a:lnTo>
                    <a:pt x="19634" y="27787"/>
                  </a:lnTo>
                  <a:lnTo>
                    <a:pt x="30175" y="26517"/>
                  </a:lnTo>
                  <a:close/>
                </a:path>
                <a:path w="524509" h="687070">
                  <a:moveTo>
                    <a:pt x="30772" y="84937"/>
                  </a:moveTo>
                  <a:lnTo>
                    <a:pt x="30213" y="84937"/>
                  </a:lnTo>
                  <a:lnTo>
                    <a:pt x="30530" y="86207"/>
                  </a:lnTo>
                  <a:lnTo>
                    <a:pt x="30772" y="84937"/>
                  </a:lnTo>
                  <a:close/>
                </a:path>
                <a:path w="524509" h="687070">
                  <a:moveTo>
                    <a:pt x="31483" y="83248"/>
                  </a:moveTo>
                  <a:lnTo>
                    <a:pt x="30734" y="83667"/>
                  </a:lnTo>
                  <a:lnTo>
                    <a:pt x="31292" y="83667"/>
                  </a:lnTo>
                  <a:lnTo>
                    <a:pt x="31483" y="83248"/>
                  </a:lnTo>
                  <a:close/>
                </a:path>
                <a:path w="524509" h="687070">
                  <a:moveTo>
                    <a:pt x="32931" y="82397"/>
                  </a:moveTo>
                  <a:lnTo>
                    <a:pt x="31788" y="81127"/>
                  </a:lnTo>
                  <a:lnTo>
                    <a:pt x="28917" y="81127"/>
                  </a:lnTo>
                  <a:lnTo>
                    <a:pt x="29298" y="79857"/>
                  </a:lnTo>
                  <a:lnTo>
                    <a:pt x="27254" y="80975"/>
                  </a:lnTo>
                  <a:lnTo>
                    <a:pt x="26962" y="81127"/>
                  </a:lnTo>
                  <a:lnTo>
                    <a:pt x="26797" y="81229"/>
                  </a:lnTo>
                  <a:lnTo>
                    <a:pt x="26606" y="81343"/>
                  </a:lnTo>
                  <a:lnTo>
                    <a:pt x="27343" y="81419"/>
                  </a:lnTo>
                  <a:lnTo>
                    <a:pt x="27482" y="82397"/>
                  </a:lnTo>
                  <a:lnTo>
                    <a:pt x="27673" y="82397"/>
                  </a:lnTo>
                  <a:lnTo>
                    <a:pt x="27901" y="83667"/>
                  </a:lnTo>
                  <a:lnTo>
                    <a:pt x="26365" y="83667"/>
                  </a:lnTo>
                  <a:lnTo>
                    <a:pt x="25057" y="82397"/>
                  </a:lnTo>
                  <a:lnTo>
                    <a:pt x="26606" y="82397"/>
                  </a:lnTo>
                  <a:lnTo>
                    <a:pt x="21793" y="81127"/>
                  </a:lnTo>
                  <a:lnTo>
                    <a:pt x="25806" y="79857"/>
                  </a:lnTo>
                  <a:lnTo>
                    <a:pt x="27863" y="77317"/>
                  </a:lnTo>
                  <a:lnTo>
                    <a:pt x="30353" y="77317"/>
                  </a:lnTo>
                  <a:lnTo>
                    <a:pt x="28536" y="74777"/>
                  </a:lnTo>
                  <a:lnTo>
                    <a:pt x="28854" y="72237"/>
                  </a:lnTo>
                  <a:lnTo>
                    <a:pt x="23202" y="70967"/>
                  </a:lnTo>
                  <a:lnTo>
                    <a:pt x="22453" y="69697"/>
                  </a:lnTo>
                  <a:lnTo>
                    <a:pt x="25412" y="69697"/>
                  </a:lnTo>
                  <a:lnTo>
                    <a:pt x="25844" y="67157"/>
                  </a:lnTo>
                  <a:lnTo>
                    <a:pt x="26060" y="65887"/>
                  </a:lnTo>
                  <a:lnTo>
                    <a:pt x="25400" y="65887"/>
                  </a:lnTo>
                  <a:lnTo>
                    <a:pt x="25044" y="64617"/>
                  </a:lnTo>
                  <a:lnTo>
                    <a:pt x="26212" y="64617"/>
                  </a:lnTo>
                  <a:lnTo>
                    <a:pt x="27406" y="62077"/>
                  </a:lnTo>
                  <a:lnTo>
                    <a:pt x="24777" y="59702"/>
                  </a:lnTo>
                  <a:lnTo>
                    <a:pt x="24777" y="65887"/>
                  </a:lnTo>
                  <a:lnTo>
                    <a:pt x="22186" y="65887"/>
                  </a:lnTo>
                  <a:lnTo>
                    <a:pt x="23799" y="64617"/>
                  </a:lnTo>
                  <a:lnTo>
                    <a:pt x="24777" y="65887"/>
                  </a:lnTo>
                  <a:lnTo>
                    <a:pt x="24777" y="59702"/>
                  </a:lnTo>
                  <a:lnTo>
                    <a:pt x="24599" y="59537"/>
                  </a:lnTo>
                  <a:lnTo>
                    <a:pt x="22110" y="55727"/>
                  </a:lnTo>
                  <a:lnTo>
                    <a:pt x="24282" y="53187"/>
                  </a:lnTo>
                  <a:lnTo>
                    <a:pt x="22923" y="53187"/>
                  </a:lnTo>
                  <a:lnTo>
                    <a:pt x="24371" y="50647"/>
                  </a:lnTo>
                  <a:lnTo>
                    <a:pt x="7848" y="50647"/>
                  </a:lnTo>
                  <a:lnTo>
                    <a:pt x="1930" y="50647"/>
                  </a:lnTo>
                  <a:lnTo>
                    <a:pt x="2959" y="51917"/>
                  </a:lnTo>
                  <a:lnTo>
                    <a:pt x="6502" y="53187"/>
                  </a:lnTo>
                  <a:lnTo>
                    <a:pt x="5715" y="53187"/>
                  </a:lnTo>
                  <a:lnTo>
                    <a:pt x="5638" y="53581"/>
                  </a:lnTo>
                  <a:lnTo>
                    <a:pt x="7759" y="54457"/>
                  </a:lnTo>
                  <a:lnTo>
                    <a:pt x="7023" y="55422"/>
                  </a:lnTo>
                  <a:lnTo>
                    <a:pt x="7023" y="58991"/>
                  </a:lnTo>
                  <a:lnTo>
                    <a:pt x="5626" y="59143"/>
                  </a:lnTo>
                  <a:lnTo>
                    <a:pt x="5295" y="58432"/>
                  </a:lnTo>
                  <a:lnTo>
                    <a:pt x="7023" y="58991"/>
                  </a:lnTo>
                  <a:lnTo>
                    <a:pt x="7023" y="55422"/>
                  </a:lnTo>
                  <a:lnTo>
                    <a:pt x="5080" y="57937"/>
                  </a:lnTo>
                  <a:lnTo>
                    <a:pt x="4864" y="57454"/>
                  </a:lnTo>
                  <a:lnTo>
                    <a:pt x="4927" y="58140"/>
                  </a:lnTo>
                  <a:lnTo>
                    <a:pt x="4826" y="58267"/>
                  </a:lnTo>
                  <a:lnTo>
                    <a:pt x="5067" y="59512"/>
                  </a:lnTo>
                  <a:lnTo>
                    <a:pt x="5892" y="59245"/>
                  </a:lnTo>
                  <a:lnTo>
                    <a:pt x="6807" y="59067"/>
                  </a:lnTo>
                  <a:lnTo>
                    <a:pt x="7099" y="59016"/>
                  </a:lnTo>
                  <a:lnTo>
                    <a:pt x="8699" y="59537"/>
                  </a:lnTo>
                  <a:lnTo>
                    <a:pt x="8382" y="59537"/>
                  </a:lnTo>
                  <a:lnTo>
                    <a:pt x="9271" y="61468"/>
                  </a:lnTo>
                  <a:lnTo>
                    <a:pt x="11074" y="59537"/>
                  </a:lnTo>
                  <a:lnTo>
                    <a:pt x="13119" y="59537"/>
                  </a:lnTo>
                  <a:lnTo>
                    <a:pt x="15494" y="60807"/>
                  </a:lnTo>
                  <a:lnTo>
                    <a:pt x="12573" y="60807"/>
                  </a:lnTo>
                  <a:lnTo>
                    <a:pt x="12573" y="63347"/>
                  </a:lnTo>
                  <a:lnTo>
                    <a:pt x="11544" y="64617"/>
                  </a:lnTo>
                  <a:lnTo>
                    <a:pt x="7988" y="64617"/>
                  </a:lnTo>
                  <a:lnTo>
                    <a:pt x="9169" y="63347"/>
                  </a:lnTo>
                  <a:lnTo>
                    <a:pt x="10134" y="62318"/>
                  </a:lnTo>
                  <a:lnTo>
                    <a:pt x="12573" y="63347"/>
                  </a:lnTo>
                  <a:lnTo>
                    <a:pt x="12573" y="60807"/>
                  </a:lnTo>
                  <a:lnTo>
                    <a:pt x="12331" y="60807"/>
                  </a:lnTo>
                  <a:lnTo>
                    <a:pt x="9448" y="61823"/>
                  </a:lnTo>
                  <a:lnTo>
                    <a:pt x="9563" y="62077"/>
                  </a:lnTo>
                  <a:lnTo>
                    <a:pt x="9944" y="62242"/>
                  </a:lnTo>
                  <a:lnTo>
                    <a:pt x="7188" y="63347"/>
                  </a:lnTo>
                  <a:lnTo>
                    <a:pt x="8547" y="62077"/>
                  </a:lnTo>
                  <a:lnTo>
                    <a:pt x="2933" y="63347"/>
                  </a:lnTo>
                  <a:lnTo>
                    <a:pt x="8940" y="60807"/>
                  </a:lnTo>
                  <a:lnTo>
                    <a:pt x="2933" y="62077"/>
                  </a:lnTo>
                  <a:lnTo>
                    <a:pt x="1943" y="64617"/>
                  </a:lnTo>
                  <a:lnTo>
                    <a:pt x="4673" y="64617"/>
                  </a:lnTo>
                  <a:lnTo>
                    <a:pt x="3797" y="67157"/>
                  </a:lnTo>
                  <a:lnTo>
                    <a:pt x="8712" y="67157"/>
                  </a:lnTo>
                  <a:lnTo>
                    <a:pt x="12534" y="70967"/>
                  </a:lnTo>
                  <a:lnTo>
                    <a:pt x="0" y="70967"/>
                  </a:lnTo>
                  <a:lnTo>
                    <a:pt x="4940" y="73507"/>
                  </a:lnTo>
                  <a:lnTo>
                    <a:pt x="11861" y="73507"/>
                  </a:lnTo>
                  <a:lnTo>
                    <a:pt x="9626" y="76047"/>
                  </a:lnTo>
                  <a:lnTo>
                    <a:pt x="5562" y="74777"/>
                  </a:lnTo>
                  <a:lnTo>
                    <a:pt x="5359" y="77317"/>
                  </a:lnTo>
                  <a:lnTo>
                    <a:pt x="11442" y="76047"/>
                  </a:lnTo>
                  <a:lnTo>
                    <a:pt x="8940" y="78587"/>
                  </a:lnTo>
                  <a:lnTo>
                    <a:pt x="7327" y="78587"/>
                  </a:lnTo>
                  <a:lnTo>
                    <a:pt x="7454" y="77317"/>
                  </a:lnTo>
                  <a:lnTo>
                    <a:pt x="7010" y="77317"/>
                  </a:lnTo>
                  <a:lnTo>
                    <a:pt x="3975" y="79857"/>
                  </a:lnTo>
                  <a:lnTo>
                    <a:pt x="9372" y="78587"/>
                  </a:lnTo>
                  <a:lnTo>
                    <a:pt x="9474" y="79857"/>
                  </a:lnTo>
                  <a:lnTo>
                    <a:pt x="5943" y="79857"/>
                  </a:lnTo>
                  <a:lnTo>
                    <a:pt x="6705" y="82397"/>
                  </a:lnTo>
                  <a:lnTo>
                    <a:pt x="9474" y="84937"/>
                  </a:lnTo>
                  <a:lnTo>
                    <a:pt x="10350" y="87477"/>
                  </a:lnTo>
                  <a:lnTo>
                    <a:pt x="27432" y="87477"/>
                  </a:lnTo>
                  <a:lnTo>
                    <a:pt x="28155" y="87477"/>
                  </a:lnTo>
                  <a:lnTo>
                    <a:pt x="29298" y="86207"/>
                  </a:lnTo>
                  <a:lnTo>
                    <a:pt x="29806" y="86207"/>
                  </a:lnTo>
                  <a:lnTo>
                    <a:pt x="30213" y="84937"/>
                  </a:lnTo>
                  <a:lnTo>
                    <a:pt x="30022" y="84937"/>
                  </a:lnTo>
                  <a:lnTo>
                    <a:pt x="30416" y="83667"/>
                  </a:lnTo>
                  <a:lnTo>
                    <a:pt x="30695" y="83667"/>
                  </a:lnTo>
                  <a:lnTo>
                    <a:pt x="30619" y="82397"/>
                  </a:lnTo>
                  <a:lnTo>
                    <a:pt x="31851" y="82397"/>
                  </a:lnTo>
                  <a:lnTo>
                    <a:pt x="31483" y="83248"/>
                  </a:lnTo>
                  <a:lnTo>
                    <a:pt x="32931" y="82397"/>
                  </a:lnTo>
                  <a:close/>
                </a:path>
                <a:path w="524509" h="687070">
                  <a:moveTo>
                    <a:pt x="43180" y="140843"/>
                  </a:moveTo>
                  <a:lnTo>
                    <a:pt x="42024" y="139890"/>
                  </a:lnTo>
                  <a:lnTo>
                    <a:pt x="41973" y="140500"/>
                  </a:lnTo>
                  <a:lnTo>
                    <a:pt x="43180" y="140843"/>
                  </a:lnTo>
                  <a:close/>
                </a:path>
                <a:path w="524509" h="687070">
                  <a:moveTo>
                    <a:pt x="46189" y="227177"/>
                  </a:moveTo>
                  <a:lnTo>
                    <a:pt x="46139" y="226644"/>
                  </a:lnTo>
                  <a:lnTo>
                    <a:pt x="45059" y="227177"/>
                  </a:lnTo>
                  <a:lnTo>
                    <a:pt x="44919" y="228447"/>
                  </a:lnTo>
                  <a:lnTo>
                    <a:pt x="46189" y="227177"/>
                  </a:lnTo>
                  <a:close/>
                </a:path>
                <a:path w="524509" h="687070">
                  <a:moveTo>
                    <a:pt x="62763" y="206692"/>
                  </a:moveTo>
                  <a:lnTo>
                    <a:pt x="62471" y="206679"/>
                  </a:lnTo>
                  <a:lnTo>
                    <a:pt x="62623" y="206870"/>
                  </a:lnTo>
                  <a:lnTo>
                    <a:pt x="62763" y="206692"/>
                  </a:lnTo>
                  <a:close/>
                </a:path>
                <a:path w="524509" h="687070">
                  <a:moveTo>
                    <a:pt x="69862" y="227622"/>
                  </a:moveTo>
                  <a:lnTo>
                    <a:pt x="69062" y="227177"/>
                  </a:lnTo>
                  <a:lnTo>
                    <a:pt x="66916" y="228041"/>
                  </a:lnTo>
                  <a:lnTo>
                    <a:pt x="67614" y="228447"/>
                  </a:lnTo>
                  <a:lnTo>
                    <a:pt x="69862" y="227622"/>
                  </a:lnTo>
                  <a:close/>
                </a:path>
                <a:path w="524509" h="687070">
                  <a:moveTo>
                    <a:pt x="73152" y="228447"/>
                  </a:moveTo>
                  <a:lnTo>
                    <a:pt x="71780" y="225907"/>
                  </a:lnTo>
                  <a:lnTo>
                    <a:pt x="69748" y="227177"/>
                  </a:lnTo>
                  <a:lnTo>
                    <a:pt x="71031" y="227177"/>
                  </a:lnTo>
                  <a:lnTo>
                    <a:pt x="69862" y="227622"/>
                  </a:lnTo>
                  <a:lnTo>
                    <a:pt x="71399" y="228447"/>
                  </a:lnTo>
                  <a:lnTo>
                    <a:pt x="73152" y="228447"/>
                  </a:lnTo>
                  <a:close/>
                </a:path>
                <a:path w="524509" h="687070">
                  <a:moveTo>
                    <a:pt x="74510" y="272376"/>
                  </a:moveTo>
                  <a:lnTo>
                    <a:pt x="74282" y="272440"/>
                  </a:lnTo>
                  <a:lnTo>
                    <a:pt x="74079" y="272478"/>
                  </a:lnTo>
                  <a:lnTo>
                    <a:pt x="73774" y="272630"/>
                  </a:lnTo>
                  <a:lnTo>
                    <a:pt x="73406" y="274408"/>
                  </a:lnTo>
                  <a:lnTo>
                    <a:pt x="74079" y="273532"/>
                  </a:lnTo>
                  <a:lnTo>
                    <a:pt x="74396" y="272910"/>
                  </a:lnTo>
                  <a:lnTo>
                    <a:pt x="74510" y="272376"/>
                  </a:lnTo>
                  <a:close/>
                </a:path>
                <a:path w="524509" h="687070">
                  <a:moveTo>
                    <a:pt x="75476" y="230022"/>
                  </a:moveTo>
                  <a:lnTo>
                    <a:pt x="73787" y="230327"/>
                  </a:lnTo>
                  <a:lnTo>
                    <a:pt x="73939" y="231076"/>
                  </a:lnTo>
                  <a:lnTo>
                    <a:pt x="73177" y="232346"/>
                  </a:lnTo>
                  <a:lnTo>
                    <a:pt x="73736" y="232473"/>
                  </a:lnTo>
                  <a:lnTo>
                    <a:pt x="75006" y="231343"/>
                  </a:lnTo>
                  <a:lnTo>
                    <a:pt x="75476" y="230022"/>
                  </a:lnTo>
                  <a:close/>
                </a:path>
                <a:path w="524509" h="687070">
                  <a:moveTo>
                    <a:pt x="75793" y="242417"/>
                  </a:moveTo>
                  <a:lnTo>
                    <a:pt x="74193" y="242417"/>
                  </a:lnTo>
                  <a:lnTo>
                    <a:pt x="75069" y="243065"/>
                  </a:lnTo>
                  <a:lnTo>
                    <a:pt x="75793" y="242417"/>
                  </a:lnTo>
                  <a:close/>
                </a:path>
                <a:path w="524509" h="687070">
                  <a:moveTo>
                    <a:pt x="77558" y="280454"/>
                  </a:moveTo>
                  <a:lnTo>
                    <a:pt x="76784" y="278739"/>
                  </a:lnTo>
                  <a:lnTo>
                    <a:pt x="76873" y="279311"/>
                  </a:lnTo>
                  <a:lnTo>
                    <a:pt x="77152" y="279933"/>
                  </a:lnTo>
                  <a:lnTo>
                    <a:pt x="77558" y="280454"/>
                  </a:lnTo>
                  <a:close/>
                </a:path>
                <a:path w="524509" h="687070">
                  <a:moveTo>
                    <a:pt x="77673" y="280619"/>
                  </a:moveTo>
                  <a:lnTo>
                    <a:pt x="77558" y="280454"/>
                  </a:lnTo>
                  <a:lnTo>
                    <a:pt x="77635" y="280644"/>
                  </a:lnTo>
                  <a:close/>
                </a:path>
                <a:path w="524509" h="687070">
                  <a:moveTo>
                    <a:pt x="77965" y="241147"/>
                  </a:moveTo>
                  <a:lnTo>
                    <a:pt x="77228" y="241147"/>
                  </a:lnTo>
                  <a:lnTo>
                    <a:pt x="75793" y="242417"/>
                  </a:lnTo>
                  <a:lnTo>
                    <a:pt x="77965" y="241147"/>
                  </a:lnTo>
                  <a:close/>
                </a:path>
                <a:path w="524509" h="687070">
                  <a:moveTo>
                    <a:pt x="81876" y="244957"/>
                  </a:moveTo>
                  <a:lnTo>
                    <a:pt x="81000" y="244957"/>
                  </a:lnTo>
                  <a:lnTo>
                    <a:pt x="81064" y="245237"/>
                  </a:lnTo>
                  <a:lnTo>
                    <a:pt x="81876" y="244957"/>
                  </a:lnTo>
                  <a:close/>
                </a:path>
                <a:path w="524509" h="687070">
                  <a:moveTo>
                    <a:pt x="90525" y="258216"/>
                  </a:moveTo>
                  <a:lnTo>
                    <a:pt x="90373" y="258394"/>
                  </a:lnTo>
                  <a:lnTo>
                    <a:pt x="90271" y="258546"/>
                  </a:lnTo>
                  <a:lnTo>
                    <a:pt x="90131" y="258711"/>
                  </a:lnTo>
                  <a:lnTo>
                    <a:pt x="90462" y="258914"/>
                  </a:lnTo>
                  <a:lnTo>
                    <a:pt x="90525" y="258216"/>
                  </a:lnTo>
                  <a:close/>
                </a:path>
                <a:path w="524509" h="687070">
                  <a:moveTo>
                    <a:pt x="91325" y="295478"/>
                  </a:moveTo>
                  <a:lnTo>
                    <a:pt x="91008" y="295262"/>
                  </a:lnTo>
                  <a:lnTo>
                    <a:pt x="90906" y="295757"/>
                  </a:lnTo>
                  <a:lnTo>
                    <a:pt x="91325" y="295478"/>
                  </a:lnTo>
                  <a:close/>
                </a:path>
                <a:path w="524509" h="687070">
                  <a:moveTo>
                    <a:pt x="95072" y="258584"/>
                  </a:moveTo>
                  <a:lnTo>
                    <a:pt x="93738" y="258381"/>
                  </a:lnTo>
                  <a:lnTo>
                    <a:pt x="91160" y="260451"/>
                  </a:lnTo>
                  <a:lnTo>
                    <a:pt x="91960" y="260578"/>
                  </a:lnTo>
                  <a:lnTo>
                    <a:pt x="95072" y="258584"/>
                  </a:lnTo>
                  <a:close/>
                </a:path>
                <a:path w="524509" h="687070">
                  <a:moveTo>
                    <a:pt x="96862" y="266750"/>
                  </a:moveTo>
                  <a:lnTo>
                    <a:pt x="96697" y="267271"/>
                  </a:lnTo>
                  <a:lnTo>
                    <a:pt x="96862" y="266750"/>
                  </a:lnTo>
                  <a:close/>
                </a:path>
                <a:path w="524509" h="687070">
                  <a:moveTo>
                    <a:pt x="96989" y="266611"/>
                  </a:moveTo>
                  <a:lnTo>
                    <a:pt x="96443" y="266560"/>
                  </a:lnTo>
                  <a:lnTo>
                    <a:pt x="96215" y="266852"/>
                  </a:lnTo>
                  <a:lnTo>
                    <a:pt x="96621" y="266725"/>
                  </a:lnTo>
                  <a:lnTo>
                    <a:pt x="96862" y="266750"/>
                  </a:lnTo>
                  <a:lnTo>
                    <a:pt x="96989" y="266611"/>
                  </a:lnTo>
                  <a:close/>
                </a:path>
                <a:path w="524509" h="687070">
                  <a:moveTo>
                    <a:pt x="99796" y="269087"/>
                  </a:moveTo>
                  <a:lnTo>
                    <a:pt x="99695" y="267817"/>
                  </a:lnTo>
                  <a:lnTo>
                    <a:pt x="98539" y="269087"/>
                  </a:lnTo>
                  <a:lnTo>
                    <a:pt x="99796" y="269087"/>
                  </a:lnTo>
                  <a:close/>
                </a:path>
                <a:path w="524509" h="687070">
                  <a:moveTo>
                    <a:pt x="106400" y="273126"/>
                  </a:moveTo>
                  <a:lnTo>
                    <a:pt x="106032" y="273481"/>
                  </a:lnTo>
                  <a:lnTo>
                    <a:pt x="105778" y="273812"/>
                  </a:lnTo>
                  <a:lnTo>
                    <a:pt x="105549" y="274116"/>
                  </a:lnTo>
                  <a:lnTo>
                    <a:pt x="105778" y="273926"/>
                  </a:lnTo>
                  <a:lnTo>
                    <a:pt x="106032" y="273659"/>
                  </a:lnTo>
                  <a:lnTo>
                    <a:pt x="106400" y="273126"/>
                  </a:lnTo>
                  <a:close/>
                </a:path>
                <a:path w="524509" h="687070">
                  <a:moveTo>
                    <a:pt x="108826" y="310426"/>
                  </a:moveTo>
                  <a:lnTo>
                    <a:pt x="106870" y="310997"/>
                  </a:lnTo>
                  <a:lnTo>
                    <a:pt x="108470" y="310997"/>
                  </a:lnTo>
                  <a:lnTo>
                    <a:pt x="108826" y="310426"/>
                  </a:lnTo>
                  <a:close/>
                </a:path>
                <a:path w="524509" h="687070">
                  <a:moveTo>
                    <a:pt x="112991" y="285597"/>
                  </a:moveTo>
                  <a:lnTo>
                    <a:pt x="112585" y="285445"/>
                  </a:lnTo>
                  <a:lnTo>
                    <a:pt x="112433" y="285597"/>
                  </a:lnTo>
                  <a:lnTo>
                    <a:pt x="112991" y="285597"/>
                  </a:lnTo>
                  <a:close/>
                </a:path>
                <a:path w="524509" h="687070">
                  <a:moveTo>
                    <a:pt x="113880" y="292163"/>
                  </a:moveTo>
                  <a:lnTo>
                    <a:pt x="113817" y="291947"/>
                  </a:lnTo>
                  <a:lnTo>
                    <a:pt x="113550" y="292290"/>
                  </a:lnTo>
                  <a:lnTo>
                    <a:pt x="113880" y="292163"/>
                  </a:lnTo>
                  <a:close/>
                </a:path>
                <a:path w="524509" h="687070">
                  <a:moveTo>
                    <a:pt x="114401" y="291947"/>
                  </a:moveTo>
                  <a:lnTo>
                    <a:pt x="113880" y="292163"/>
                  </a:lnTo>
                  <a:lnTo>
                    <a:pt x="114147" y="293217"/>
                  </a:lnTo>
                  <a:lnTo>
                    <a:pt x="114401" y="291947"/>
                  </a:lnTo>
                  <a:close/>
                </a:path>
                <a:path w="524509" h="687070">
                  <a:moveTo>
                    <a:pt x="115747" y="291503"/>
                  </a:moveTo>
                  <a:lnTo>
                    <a:pt x="115722" y="290868"/>
                  </a:lnTo>
                  <a:lnTo>
                    <a:pt x="115646" y="291198"/>
                  </a:lnTo>
                  <a:lnTo>
                    <a:pt x="115684" y="291376"/>
                  </a:lnTo>
                  <a:lnTo>
                    <a:pt x="115747" y="291503"/>
                  </a:lnTo>
                  <a:close/>
                </a:path>
                <a:path w="524509" h="687070">
                  <a:moveTo>
                    <a:pt x="116230" y="281787"/>
                  </a:moveTo>
                  <a:lnTo>
                    <a:pt x="113563" y="281787"/>
                  </a:lnTo>
                  <a:lnTo>
                    <a:pt x="111937" y="284327"/>
                  </a:lnTo>
                  <a:lnTo>
                    <a:pt x="109778" y="284327"/>
                  </a:lnTo>
                  <a:lnTo>
                    <a:pt x="112585" y="285445"/>
                  </a:lnTo>
                  <a:lnTo>
                    <a:pt x="116230" y="281787"/>
                  </a:lnTo>
                  <a:close/>
                </a:path>
                <a:path w="524509" h="687070">
                  <a:moveTo>
                    <a:pt x="122224" y="290677"/>
                  </a:moveTo>
                  <a:lnTo>
                    <a:pt x="121691" y="290677"/>
                  </a:lnTo>
                  <a:lnTo>
                    <a:pt x="121932" y="291211"/>
                  </a:lnTo>
                  <a:lnTo>
                    <a:pt x="122224" y="290677"/>
                  </a:lnTo>
                  <a:close/>
                </a:path>
                <a:path w="524509" h="687070">
                  <a:moveTo>
                    <a:pt x="122262" y="291947"/>
                  </a:moveTo>
                  <a:lnTo>
                    <a:pt x="121932" y="291211"/>
                  </a:lnTo>
                  <a:lnTo>
                    <a:pt x="121500" y="291960"/>
                  </a:lnTo>
                  <a:lnTo>
                    <a:pt x="120345" y="292874"/>
                  </a:lnTo>
                  <a:lnTo>
                    <a:pt x="122262" y="291947"/>
                  </a:lnTo>
                  <a:close/>
                </a:path>
                <a:path w="524509" h="687070">
                  <a:moveTo>
                    <a:pt x="124421" y="321881"/>
                  </a:moveTo>
                  <a:lnTo>
                    <a:pt x="124256" y="321437"/>
                  </a:lnTo>
                  <a:lnTo>
                    <a:pt x="124104" y="320878"/>
                  </a:lnTo>
                  <a:lnTo>
                    <a:pt x="123482" y="320890"/>
                  </a:lnTo>
                  <a:lnTo>
                    <a:pt x="123431" y="321665"/>
                  </a:lnTo>
                  <a:lnTo>
                    <a:pt x="123837" y="321894"/>
                  </a:lnTo>
                  <a:lnTo>
                    <a:pt x="124421" y="321881"/>
                  </a:lnTo>
                  <a:close/>
                </a:path>
                <a:path w="524509" h="687070">
                  <a:moveTo>
                    <a:pt x="124879" y="294487"/>
                  </a:moveTo>
                  <a:lnTo>
                    <a:pt x="124040" y="293852"/>
                  </a:lnTo>
                  <a:lnTo>
                    <a:pt x="124053" y="294487"/>
                  </a:lnTo>
                  <a:lnTo>
                    <a:pt x="124879" y="294487"/>
                  </a:lnTo>
                  <a:close/>
                </a:path>
                <a:path w="524509" h="687070">
                  <a:moveTo>
                    <a:pt x="126072" y="321551"/>
                  </a:moveTo>
                  <a:lnTo>
                    <a:pt x="124879" y="321868"/>
                  </a:lnTo>
                  <a:lnTo>
                    <a:pt x="124421" y="321881"/>
                  </a:lnTo>
                  <a:lnTo>
                    <a:pt x="124625" y="322402"/>
                  </a:lnTo>
                  <a:lnTo>
                    <a:pt x="124879" y="322732"/>
                  </a:lnTo>
                  <a:lnTo>
                    <a:pt x="126072" y="321551"/>
                  </a:lnTo>
                  <a:close/>
                </a:path>
                <a:path w="524509" h="687070">
                  <a:moveTo>
                    <a:pt x="126161" y="325869"/>
                  </a:moveTo>
                  <a:lnTo>
                    <a:pt x="125323" y="326237"/>
                  </a:lnTo>
                  <a:lnTo>
                    <a:pt x="125780" y="326237"/>
                  </a:lnTo>
                  <a:lnTo>
                    <a:pt x="126161" y="325869"/>
                  </a:lnTo>
                  <a:close/>
                </a:path>
                <a:path w="524509" h="687070">
                  <a:moveTo>
                    <a:pt x="127838" y="303377"/>
                  </a:moveTo>
                  <a:close/>
                </a:path>
                <a:path w="524509" h="687070">
                  <a:moveTo>
                    <a:pt x="130035" y="303923"/>
                  </a:moveTo>
                  <a:lnTo>
                    <a:pt x="129794" y="304038"/>
                  </a:lnTo>
                  <a:lnTo>
                    <a:pt x="129844" y="304330"/>
                  </a:lnTo>
                  <a:lnTo>
                    <a:pt x="129870" y="304482"/>
                  </a:lnTo>
                  <a:lnTo>
                    <a:pt x="130009" y="304152"/>
                  </a:lnTo>
                  <a:lnTo>
                    <a:pt x="130035" y="303923"/>
                  </a:lnTo>
                  <a:close/>
                </a:path>
                <a:path w="524509" h="687070">
                  <a:moveTo>
                    <a:pt x="132397" y="311061"/>
                  </a:moveTo>
                  <a:lnTo>
                    <a:pt x="132029" y="311035"/>
                  </a:lnTo>
                  <a:lnTo>
                    <a:pt x="131724" y="311035"/>
                  </a:lnTo>
                  <a:lnTo>
                    <a:pt x="131559" y="311289"/>
                  </a:lnTo>
                  <a:lnTo>
                    <a:pt x="131826" y="311429"/>
                  </a:lnTo>
                  <a:lnTo>
                    <a:pt x="132156" y="311277"/>
                  </a:lnTo>
                  <a:lnTo>
                    <a:pt x="132397" y="311061"/>
                  </a:lnTo>
                  <a:close/>
                </a:path>
                <a:path w="524509" h="687070">
                  <a:moveTo>
                    <a:pt x="134048" y="307187"/>
                  </a:moveTo>
                  <a:lnTo>
                    <a:pt x="132397" y="307187"/>
                  </a:lnTo>
                  <a:lnTo>
                    <a:pt x="132359" y="308381"/>
                  </a:lnTo>
                  <a:lnTo>
                    <a:pt x="134048" y="307187"/>
                  </a:lnTo>
                  <a:close/>
                </a:path>
                <a:path w="524509" h="687070">
                  <a:moveTo>
                    <a:pt x="134747" y="332638"/>
                  </a:moveTo>
                  <a:lnTo>
                    <a:pt x="133324" y="332346"/>
                  </a:lnTo>
                  <a:lnTo>
                    <a:pt x="132791" y="334149"/>
                  </a:lnTo>
                  <a:lnTo>
                    <a:pt x="134747" y="332638"/>
                  </a:lnTo>
                  <a:close/>
                </a:path>
                <a:path w="524509" h="687070">
                  <a:moveTo>
                    <a:pt x="140220" y="314807"/>
                  </a:moveTo>
                  <a:lnTo>
                    <a:pt x="137922" y="316077"/>
                  </a:lnTo>
                  <a:lnTo>
                    <a:pt x="139357" y="316865"/>
                  </a:lnTo>
                  <a:lnTo>
                    <a:pt x="140220" y="314807"/>
                  </a:lnTo>
                  <a:close/>
                </a:path>
                <a:path w="524509" h="687070">
                  <a:moveTo>
                    <a:pt x="140258" y="317347"/>
                  </a:moveTo>
                  <a:lnTo>
                    <a:pt x="139357" y="316865"/>
                  </a:lnTo>
                  <a:lnTo>
                    <a:pt x="138861" y="318058"/>
                  </a:lnTo>
                  <a:lnTo>
                    <a:pt x="140258" y="317347"/>
                  </a:lnTo>
                  <a:close/>
                </a:path>
                <a:path w="524509" h="687070">
                  <a:moveTo>
                    <a:pt x="142925" y="338937"/>
                  </a:moveTo>
                  <a:lnTo>
                    <a:pt x="142773" y="338937"/>
                  </a:lnTo>
                  <a:lnTo>
                    <a:pt x="142925" y="338937"/>
                  </a:lnTo>
                  <a:close/>
                </a:path>
                <a:path w="524509" h="687070">
                  <a:moveTo>
                    <a:pt x="143281" y="314896"/>
                  </a:moveTo>
                  <a:lnTo>
                    <a:pt x="141617" y="314642"/>
                  </a:lnTo>
                  <a:lnTo>
                    <a:pt x="142760" y="314921"/>
                  </a:lnTo>
                  <a:lnTo>
                    <a:pt x="143281" y="314896"/>
                  </a:lnTo>
                  <a:close/>
                </a:path>
                <a:path w="524509" h="687070">
                  <a:moveTo>
                    <a:pt x="150241" y="326974"/>
                  </a:moveTo>
                  <a:lnTo>
                    <a:pt x="149072" y="328168"/>
                  </a:lnTo>
                  <a:lnTo>
                    <a:pt x="150241" y="327012"/>
                  </a:lnTo>
                  <a:close/>
                </a:path>
                <a:path w="524509" h="687070">
                  <a:moveTo>
                    <a:pt x="150939" y="326250"/>
                  </a:moveTo>
                  <a:lnTo>
                    <a:pt x="150050" y="325996"/>
                  </a:lnTo>
                  <a:lnTo>
                    <a:pt x="150241" y="326974"/>
                  </a:lnTo>
                  <a:lnTo>
                    <a:pt x="150939" y="326250"/>
                  </a:lnTo>
                  <a:close/>
                </a:path>
                <a:path w="524509" h="687070">
                  <a:moveTo>
                    <a:pt x="158356" y="338353"/>
                  </a:moveTo>
                  <a:lnTo>
                    <a:pt x="158267" y="336867"/>
                  </a:lnTo>
                  <a:lnTo>
                    <a:pt x="157492" y="337693"/>
                  </a:lnTo>
                  <a:lnTo>
                    <a:pt x="158127" y="337845"/>
                  </a:lnTo>
                  <a:lnTo>
                    <a:pt x="158356" y="338353"/>
                  </a:lnTo>
                  <a:close/>
                </a:path>
                <a:path w="524509" h="687070">
                  <a:moveTo>
                    <a:pt x="158407" y="339026"/>
                  </a:moveTo>
                  <a:lnTo>
                    <a:pt x="158330" y="339166"/>
                  </a:lnTo>
                  <a:lnTo>
                    <a:pt x="158407" y="339026"/>
                  </a:lnTo>
                  <a:close/>
                </a:path>
                <a:path w="524509" h="687070">
                  <a:moveTo>
                    <a:pt x="158457" y="338683"/>
                  </a:moveTo>
                  <a:lnTo>
                    <a:pt x="158432" y="338505"/>
                  </a:lnTo>
                  <a:lnTo>
                    <a:pt x="158356" y="338353"/>
                  </a:lnTo>
                  <a:lnTo>
                    <a:pt x="158394" y="338937"/>
                  </a:lnTo>
                  <a:lnTo>
                    <a:pt x="158457" y="338683"/>
                  </a:lnTo>
                  <a:close/>
                </a:path>
                <a:path w="524509" h="687070">
                  <a:moveTo>
                    <a:pt x="164503" y="347332"/>
                  </a:moveTo>
                  <a:lnTo>
                    <a:pt x="164096" y="347560"/>
                  </a:lnTo>
                  <a:lnTo>
                    <a:pt x="164185" y="347827"/>
                  </a:lnTo>
                  <a:lnTo>
                    <a:pt x="164503" y="347332"/>
                  </a:lnTo>
                  <a:close/>
                </a:path>
                <a:path w="524509" h="687070">
                  <a:moveTo>
                    <a:pt x="164541" y="347827"/>
                  </a:moveTo>
                  <a:lnTo>
                    <a:pt x="164185" y="347827"/>
                  </a:lnTo>
                  <a:lnTo>
                    <a:pt x="163995" y="347827"/>
                  </a:lnTo>
                  <a:lnTo>
                    <a:pt x="163588" y="348538"/>
                  </a:lnTo>
                  <a:lnTo>
                    <a:pt x="163550" y="349097"/>
                  </a:lnTo>
                  <a:lnTo>
                    <a:pt x="164541" y="347827"/>
                  </a:lnTo>
                  <a:close/>
                </a:path>
                <a:path w="524509" h="687070">
                  <a:moveTo>
                    <a:pt x="165798" y="346557"/>
                  </a:moveTo>
                  <a:lnTo>
                    <a:pt x="165760" y="345287"/>
                  </a:lnTo>
                  <a:lnTo>
                    <a:pt x="164503" y="347332"/>
                  </a:lnTo>
                  <a:lnTo>
                    <a:pt x="165798" y="346557"/>
                  </a:lnTo>
                  <a:close/>
                </a:path>
                <a:path w="524509" h="687070">
                  <a:moveTo>
                    <a:pt x="166014" y="345287"/>
                  </a:moveTo>
                  <a:lnTo>
                    <a:pt x="165595" y="344017"/>
                  </a:lnTo>
                  <a:lnTo>
                    <a:pt x="165303" y="345287"/>
                  </a:lnTo>
                  <a:lnTo>
                    <a:pt x="165760" y="345287"/>
                  </a:lnTo>
                  <a:lnTo>
                    <a:pt x="166014" y="345287"/>
                  </a:lnTo>
                  <a:close/>
                </a:path>
                <a:path w="524509" h="687070">
                  <a:moveTo>
                    <a:pt x="166306" y="341477"/>
                  </a:moveTo>
                  <a:lnTo>
                    <a:pt x="165595" y="342747"/>
                  </a:lnTo>
                  <a:lnTo>
                    <a:pt x="166306" y="341477"/>
                  </a:lnTo>
                  <a:close/>
                </a:path>
                <a:path w="524509" h="687070">
                  <a:moveTo>
                    <a:pt x="166649" y="358343"/>
                  </a:moveTo>
                  <a:lnTo>
                    <a:pt x="166522" y="358571"/>
                  </a:lnTo>
                  <a:lnTo>
                    <a:pt x="166408" y="358825"/>
                  </a:lnTo>
                  <a:lnTo>
                    <a:pt x="166395" y="359079"/>
                  </a:lnTo>
                  <a:lnTo>
                    <a:pt x="166497" y="358927"/>
                  </a:lnTo>
                  <a:lnTo>
                    <a:pt x="166573" y="358648"/>
                  </a:lnTo>
                  <a:lnTo>
                    <a:pt x="166649" y="358343"/>
                  </a:lnTo>
                  <a:close/>
                </a:path>
                <a:path w="524509" h="687070">
                  <a:moveTo>
                    <a:pt x="166865" y="339623"/>
                  </a:moveTo>
                  <a:lnTo>
                    <a:pt x="166636" y="339902"/>
                  </a:lnTo>
                  <a:lnTo>
                    <a:pt x="166458" y="340220"/>
                  </a:lnTo>
                  <a:lnTo>
                    <a:pt x="166306" y="340525"/>
                  </a:lnTo>
                  <a:lnTo>
                    <a:pt x="166560" y="340169"/>
                  </a:lnTo>
                  <a:lnTo>
                    <a:pt x="166763" y="339826"/>
                  </a:lnTo>
                  <a:lnTo>
                    <a:pt x="166865" y="339623"/>
                  </a:lnTo>
                  <a:close/>
                </a:path>
                <a:path w="524509" h="687070">
                  <a:moveTo>
                    <a:pt x="172148" y="360197"/>
                  </a:moveTo>
                  <a:lnTo>
                    <a:pt x="172085" y="357987"/>
                  </a:lnTo>
                  <a:lnTo>
                    <a:pt x="170675" y="360527"/>
                  </a:lnTo>
                  <a:lnTo>
                    <a:pt x="171805" y="360527"/>
                  </a:lnTo>
                  <a:lnTo>
                    <a:pt x="172148" y="360197"/>
                  </a:lnTo>
                  <a:close/>
                </a:path>
                <a:path w="524509" h="687070">
                  <a:moveTo>
                    <a:pt x="172643" y="359727"/>
                  </a:moveTo>
                  <a:lnTo>
                    <a:pt x="172199" y="360146"/>
                  </a:lnTo>
                  <a:lnTo>
                    <a:pt x="172224" y="360527"/>
                  </a:lnTo>
                  <a:lnTo>
                    <a:pt x="172643" y="359727"/>
                  </a:lnTo>
                  <a:close/>
                </a:path>
                <a:path w="524509" h="687070">
                  <a:moveTo>
                    <a:pt x="174510" y="345770"/>
                  </a:moveTo>
                  <a:lnTo>
                    <a:pt x="173202" y="346570"/>
                  </a:lnTo>
                  <a:lnTo>
                    <a:pt x="173443" y="346748"/>
                  </a:lnTo>
                  <a:lnTo>
                    <a:pt x="173748" y="346468"/>
                  </a:lnTo>
                  <a:lnTo>
                    <a:pt x="174104" y="346138"/>
                  </a:lnTo>
                  <a:lnTo>
                    <a:pt x="174510" y="345770"/>
                  </a:lnTo>
                  <a:close/>
                </a:path>
                <a:path w="524509" h="687070">
                  <a:moveTo>
                    <a:pt x="177952" y="370687"/>
                  </a:moveTo>
                  <a:lnTo>
                    <a:pt x="177914" y="370319"/>
                  </a:lnTo>
                  <a:lnTo>
                    <a:pt x="177253" y="370687"/>
                  </a:lnTo>
                  <a:lnTo>
                    <a:pt x="177952" y="370687"/>
                  </a:lnTo>
                  <a:close/>
                </a:path>
                <a:path w="524509" h="687070">
                  <a:moveTo>
                    <a:pt x="181483" y="374497"/>
                  </a:moveTo>
                  <a:lnTo>
                    <a:pt x="180987" y="372897"/>
                  </a:lnTo>
                  <a:lnTo>
                    <a:pt x="179971" y="374497"/>
                  </a:lnTo>
                  <a:lnTo>
                    <a:pt x="181483" y="374497"/>
                  </a:lnTo>
                  <a:close/>
                </a:path>
                <a:path w="524509" h="687070">
                  <a:moveTo>
                    <a:pt x="183756" y="360197"/>
                  </a:moveTo>
                  <a:lnTo>
                    <a:pt x="183248" y="360527"/>
                  </a:lnTo>
                  <a:lnTo>
                    <a:pt x="183222" y="360807"/>
                  </a:lnTo>
                  <a:lnTo>
                    <a:pt x="183756" y="360197"/>
                  </a:lnTo>
                  <a:close/>
                </a:path>
                <a:path w="524509" h="687070">
                  <a:moveTo>
                    <a:pt x="183934" y="353555"/>
                  </a:moveTo>
                  <a:lnTo>
                    <a:pt x="183756" y="353275"/>
                  </a:lnTo>
                  <a:lnTo>
                    <a:pt x="182016" y="355650"/>
                  </a:lnTo>
                  <a:lnTo>
                    <a:pt x="181190" y="356628"/>
                  </a:lnTo>
                  <a:lnTo>
                    <a:pt x="182016" y="355727"/>
                  </a:lnTo>
                  <a:lnTo>
                    <a:pt x="182511" y="355384"/>
                  </a:lnTo>
                  <a:lnTo>
                    <a:pt x="182854" y="355346"/>
                  </a:lnTo>
                  <a:lnTo>
                    <a:pt x="183172" y="354888"/>
                  </a:lnTo>
                  <a:lnTo>
                    <a:pt x="183515" y="354317"/>
                  </a:lnTo>
                  <a:lnTo>
                    <a:pt x="183934" y="353555"/>
                  </a:lnTo>
                  <a:close/>
                </a:path>
                <a:path w="524509" h="687070">
                  <a:moveTo>
                    <a:pt x="185674" y="357987"/>
                  </a:moveTo>
                  <a:lnTo>
                    <a:pt x="183756" y="360197"/>
                  </a:lnTo>
                  <a:lnTo>
                    <a:pt x="185166" y="359257"/>
                  </a:lnTo>
                  <a:lnTo>
                    <a:pt x="185293" y="360527"/>
                  </a:lnTo>
                  <a:lnTo>
                    <a:pt x="185483" y="359257"/>
                  </a:lnTo>
                  <a:lnTo>
                    <a:pt x="185674" y="357987"/>
                  </a:lnTo>
                  <a:close/>
                </a:path>
                <a:path w="524509" h="687070">
                  <a:moveTo>
                    <a:pt x="186004" y="354037"/>
                  </a:moveTo>
                  <a:lnTo>
                    <a:pt x="184581" y="354622"/>
                  </a:lnTo>
                  <a:lnTo>
                    <a:pt x="184683" y="355904"/>
                  </a:lnTo>
                  <a:lnTo>
                    <a:pt x="185864" y="356095"/>
                  </a:lnTo>
                  <a:lnTo>
                    <a:pt x="185597" y="354533"/>
                  </a:lnTo>
                  <a:lnTo>
                    <a:pt x="186004" y="354037"/>
                  </a:lnTo>
                  <a:close/>
                </a:path>
                <a:path w="524509" h="687070">
                  <a:moveTo>
                    <a:pt x="187007" y="363067"/>
                  </a:moveTo>
                  <a:lnTo>
                    <a:pt x="186093" y="363067"/>
                  </a:lnTo>
                  <a:lnTo>
                    <a:pt x="185496" y="363956"/>
                  </a:lnTo>
                  <a:lnTo>
                    <a:pt x="187007" y="363067"/>
                  </a:lnTo>
                  <a:close/>
                </a:path>
                <a:path w="524509" h="687070">
                  <a:moveTo>
                    <a:pt x="190157" y="362115"/>
                  </a:moveTo>
                  <a:lnTo>
                    <a:pt x="188861" y="360921"/>
                  </a:lnTo>
                  <a:lnTo>
                    <a:pt x="189242" y="361569"/>
                  </a:lnTo>
                  <a:lnTo>
                    <a:pt x="189763" y="362216"/>
                  </a:lnTo>
                  <a:lnTo>
                    <a:pt x="190119" y="362712"/>
                  </a:lnTo>
                  <a:lnTo>
                    <a:pt x="190157" y="362115"/>
                  </a:lnTo>
                  <a:close/>
                </a:path>
                <a:path w="524509" h="687070">
                  <a:moveTo>
                    <a:pt x="190652" y="364337"/>
                  </a:moveTo>
                  <a:lnTo>
                    <a:pt x="188531" y="365607"/>
                  </a:lnTo>
                  <a:lnTo>
                    <a:pt x="189877" y="365607"/>
                  </a:lnTo>
                  <a:lnTo>
                    <a:pt x="190652" y="364337"/>
                  </a:lnTo>
                  <a:close/>
                </a:path>
                <a:path w="524509" h="687070">
                  <a:moveTo>
                    <a:pt x="191084" y="360121"/>
                  </a:moveTo>
                  <a:lnTo>
                    <a:pt x="190855" y="360057"/>
                  </a:lnTo>
                  <a:lnTo>
                    <a:pt x="190258" y="362216"/>
                  </a:lnTo>
                  <a:lnTo>
                    <a:pt x="190830" y="362750"/>
                  </a:lnTo>
                  <a:lnTo>
                    <a:pt x="191084" y="360121"/>
                  </a:lnTo>
                  <a:close/>
                </a:path>
                <a:path w="524509" h="687070">
                  <a:moveTo>
                    <a:pt x="191554" y="379971"/>
                  </a:moveTo>
                  <a:lnTo>
                    <a:pt x="191185" y="380022"/>
                  </a:lnTo>
                  <a:lnTo>
                    <a:pt x="191109" y="380415"/>
                  </a:lnTo>
                  <a:lnTo>
                    <a:pt x="191554" y="379971"/>
                  </a:lnTo>
                  <a:close/>
                </a:path>
                <a:path w="524509" h="687070">
                  <a:moveTo>
                    <a:pt x="191795" y="360299"/>
                  </a:moveTo>
                  <a:lnTo>
                    <a:pt x="191490" y="356133"/>
                  </a:lnTo>
                  <a:lnTo>
                    <a:pt x="191084" y="360121"/>
                  </a:lnTo>
                  <a:lnTo>
                    <a:pt x="191795" y="360299"/>
                  </a:lnTo>
                  <a:close/>
                </a:path>
                <a:path w="524509" h="687070">
                  <a:moveTo>
                    <a:pt x="192011" y="376123"/>
                  </a:moveTo>
                  <a:lnTo>
                    <a:pt x="190588" y="377367"/>
                  </a:lnTo>
                  <a:lnTo>
                    <a:pt x="190982" y="377875"/>
                  </a:lnTo>
                  <a:lnTo>
                    <a:pt x="190690" y="380085"/>
                  </a:lnTo>
                  <a:lnTo>
                    <a:pt x="191185" y="380022"/>
                  </a:lnTo>
                  <a:lnTo>
                    <a:pt x="192011" y="376123"/>
                  </a:lnTo>
                  <a:close/>
                </a:path>
                <a:path w="524509" h="687070">
                  <a:moveTo>
                    <a:pt x="192278" y="379260"/>
                  </a:moveTo>
                  <a:lnTo>
                    <a:pt x="191554" y="379971"/>
                  </a:lnTo>
                  <a:lnTo>
                    <a:pt x="191770" y="379945"/>
                  </a:lnTo>
                  <a:lnTo>
                    <a:pt x="192278" y="379260"/>
                  </a:lnTo>
                  <a:close/>
                </a:path>
                <a:path w="524509" h="687070">
                  <a:moveTo>
                    <a:pt x="192913" y="378396"/>
                  </a:moveTo>
                  <a:lnTo>
                    <a:pt x="192265" y="379260"/>
                  </a:lnTo>
                  <a:lnTo>
                    <a:pt x="192430" y="379095"/>
                  </a:lnTo>
                  <a:lnTo>
                    <a:pt x="192646" y="378828"/>
                  </a:lnTo>
                  <a:lnTo>
                    <a:pt x="192913" y="378396"/>
                  </a:lnTo>
                  <a:close/>
                </a:path>
                <a:path w="524509" h="687070">
                  <a:moveTo>
                    <a:pt x="194564" y="380199"/>
                  </a:moveTo>
                  <a:lnTo>
                    <a:pt x="194386" y="380136"/>
                  </a:lnTo>
                  <a:lnTo>
                    <a:pt x="194221" y="380060"/>
                  </a:lnTo>
                  <a:lnTo>
                    <a:pt x="194081" y="379945"/>
                  </a:lnTo>
                  <a:lnTo>
                    <a:pt x="194233" y="380161"/>
                  </a:lnTo>
                  <a:lnTo>
                    <a:pt x="194398" y="380238"/>
                  </a:lnTo>
                  <a:lnTo>
                    <a:pt x="194564" y="380199"/>
                  </a:lnTo>
                  <a:close/>
                </a:path>
                <a:path w="524509" h="687070">
                  <a:moveTo>
                    <a:pt x="195503" y="379285"/>
                  </a:moveTo>
                  <a:lnTo>
                    <a:pt x="195059" y="379895"/>
                  </a:lnTo>
                  <a:lnTo>
                    <a:pt x="194792" y="380149"/>
                  </a:lnTo>
                  <a:lnTo>
                    <a:pt x="194564" y="380199"/>
                  </a:lnTo>
                  <a:lnTo>
                    <a:pt x="194703" y="380238"/>
                  </a:lnTo>
                  <a:lnTo>
                    <a:pt x="194830" y="380263"/>
                  </a:lnTo>
                  <a:lnTo>
                    <a:pt x="194970" y="380263"/>
                  </a:lnTo>
                  <a:lnTo>
                    <a:pt x="195224" y="379907"/>
                  </a:lnTo>
                  <a:lnTo>
                    <a:pt x="195440" y="379552"/>
                  </a:lnTo>
                  <a:lnTo>
                    <a:pt x="195503" y="379285"/>
                  </a:lnTo>
                  <a:close/>
                </a:path>
                <a:path w="524509" h="687070">
                  <a:moveTo>
                    <a:pt x="195618" y="380225"/>
                  </a:moveTo>
                  <a:lnTo>
                    <a:pt x="195389" y="380263"/>
                  </a:lnTo>
                  <a:lnTo>
                    <a:pt x="195173" y="380276"/>
                  </a:lnTo>
                  <a:lnTo>
                    <a:pt x="194970" y="380263"/>
                  </a:lnTo>
                  <a:lnTo>
                    <a:pt x="194665" y="380707"/>
                  </a:lnTo>
                  <a:lnTo>
                    <a:pt x="194932" y="380682"/>
                  </a:lnTo>
                  <a:lnTo>
                    <a:pt x="195262" y="380492"/>
                  </a:lnTo>
                  <a:lnTo>
                    <a:pt x="195618" y="380225"/>
                  </a:lnTo>
                  <a:close/>
                </a:path>
                <a:path w="524509" h="687070">
                  <a:moveTo>
                    <a:pt x="198259" y="369417"/>
                  </a:moveTo>
                  <a:lnTo>
                    <a:pt x="197929" y="369417"/>
                  </a:lnTo>
                  <a:lnTo>
                    <a:pt x="197904" y="369697"/>
                  </a:lnTo>
                  <a:lnTo>
                    <a:pt x="198259" y="369417"/>
                  </a:lnTo>
                  <a:close/>
                </a:path>
                <a:path w="524509" h="687070">
                  <a:moveTo>
                    <a:pt x="198513" y="378294"/>
                  </a:moveTo>
                  <a:lnTo>
                    <a:pt x="198221" y="375767"/>
                  </a:lnTo>
                  <a:lnTo>
                    <a:pt x="197599" y="377367"/>
                  </a:lnTo>
                  <a:lnTo>
                    <a:pt x="198513" y="378294"/>
                  </a:lnTo>
                  <a:close/>
                </a:path>
                <a:path w="524509" h="687070">
                  <a:moveTo>
                    <a:pt x="199758" y="380847"/>
                  </a:moveTo>
                  <a:lnTo>
                    <a:pt x="198488" y="380847"/>
                  </a:lnTo>
                  <a:lnTo>
                    <a:pt x="197548" y="382117"/>
                  </a:lnTo>
                  <a:lnTo>
                    <a:pt x="199186" y="382117"/>
                  </a:lnTo>
                  <a:lnTo>
                    <a:pt x="199758" y="380847"/>
                  </a:lnTo>
                  <a:close/>
                </a:path>
                <a:path w="524509" h="687070">
                  <a:moveTo>
                    <a:pt x="199783" y="383679"/>
                  </a:moveTo>
                  <a:lnTo>
                    <a:pt x="199313" y="383806"/>
                  </a:lnTo>
                  <a:lnTo>
                    <a:pt x="199517" y="384073"/>
                  </a:lnTo>
                  <a:lnTo>
                    <a:pt x="199605" y="383895"/>
                  </a:lnTo>
                  <a:lnTo>
                    <a:pt x="199707" y="383768"/>
                  </a:lnTo>
                  <a:close/>
                </a:path>
                <a:path w="524509" h="687070">
                  <a:moveTo>
                    <a:pt x="200088" y="373227"/>
                  </a:moveTo>
                  <a:lnTo>
                    <a:pt x="196799" y="375767"/>
                  </a:lnTo>
                  <a:lnTo>
                    <a:pt x="197065" y="374497"/>
                  </a:lnTo>
                  <a:lnTo>
                    <a:pt x="197586" y="373227"/>
                  </a:lnTo>
                  <a:lnTo>
                    <a:pt x="198107" y="371957"/>
                  </a:lnTo>
                  <a:lnTo>
                    <a:pt x="199136" y="371957"/>
                  </a:lnTo>
                  <a:lnTo>
                    <a:pt x="199250" y="369417"/>
                  </a:lnTo>
                  <a:lnTo>
                    <a:pt x="197459" y="373227"/>
                  </a:lnTo>
                  <a:lnTo>
                    <a:pt x="197637" y="371957"/>
                  </a:lnTo>
                  <a:lnTo>
                    <a:pt x="197827" y="370687"/>
                  </a:lnTo>
                  <a:lnTo>
                    <a:pt x="197904" y="369697"/>
                  </a:lnTo>
                  <a:lnTo>
                    <a:pt x="196608" y="370687"/>
                  </a:lnTo>
                  <a:lnTo>
                    <a:pt x="197281" y="369417"/>
                  </a:lnTo>
                  <a:lnTo>
                    <a:pt x="198056" y="366877"/>
                  </a:lnTo>
                  <a:lnTo>
                    <a:pt x="198310" y="368147"/>
                  </a:lnTo>
                  <a:lnTo>
                    <a:pt x="198107" y="366877"/>
                  </a:lnTo>
                  <a:lnTo>
                    <a:pt x="197891" y="365607"/>
                  </a:lnTo>
                  <a:lnTo>
                    <a:pt x="193776" y="369417"/>
                  </a:lnTo>
                  <a:lnTo>
                    <a:pt x="194868" y="365607"/>
                  </a:lnTo>
                  <a:lnTo>
                    <a:pt x="191947" y="365607"/>
                  </a:lnTo>
                  <a:lnTo>
                    <a:pt x="193217" y="368147"/>
                  </a:lnTo>
                  <a:lnTo>
                    <a:pt x="189382" y="370687"/>
                  </a:lnTo>
                  <a:lnTo>
                    <a:pt x="189877" y="369417"/>
                  </a:lnTo>
                  <a:lnTo>
                    <a:pt x="190881" y="366877"/>
                  </a:lnTo>
                  <a:lnTo>
                    <a:pt x="192379" y="363067"/>
                  </a:lnTo>
                  <a:lnTo>
                    <a:pt x="190423" y="365607"/>
                  </a:lnTo>
                  <a:lnTo>
                    <a:pt x="190055" y="365607"/>
                  </a:lnTo>
                  <a:lnTo>
                    <a:pt x="188391" y="366877"/>
                  </a:lnTo>
                  <a:lnTo>
                    <a:pt x="188734" y="363067"/>
                  </a:lnTo>
                  <a:lnTo>
                    <a:pt x="184391" y="365607"/>
                  </a:lnTo>
                  <a:lnTo>
                    <a:pt x="185242" y="364337"/>
                  </a:lnTo>
                  <a:lnTo>
                    <a:pt x="185496" y="363956"/>
                  </a:lnTo>
                  <a:lnTo>
                    <a:pt x="184835" y="364337"/>
                  </a:lnTo>
                  <a:lnTo>
                    <a:pt x="185508" y="363067"/>
                  </a:lnTo>
                  <a:lnTo>
                    <a:pt x="186093" y="363067"/>
                  </a:lnTo>
                  <a:lnTo>
                    <a:pt x="186944" y="361797"/>
                  </a:lnTo>
                  <a:lnTo>
                    <a:pt x="185712" y="362686"/>
                  </a:lnTo>
                  <a:lnTo>
                    <a:pt x="187528" y="359257"/>
                  </a:lnTo>
                  <a:lnTo>
                    <a:pt x="182905" y="364337"/>
                  </a:lnTo>
                  <a:lnTo>
                    <a:pt x="183019" y="363067"/>
                  </a:lnTo>
                  <a:lnTo>
                    <a:pt x="183134" y="361797"/>
                  </a:lnTo>
                  <a:lnTo>
                    <a:pt x="183222" y="360807"/>
                  </a:lnTo>
                  <a:lnTo>
                    <a:pt x="182359" y="361797"/>
                  </a:lnTo>
                  <a:lnTo>
                    <a:pt x="183108" y="359257"/>
                  </a:lnTo>
                  <a:lnTo>
                    <a:pt x="184238" y="355447"/>
                  </a:lnTo>
                  <a:lnTo>
                    <a:pt x="182841" y="355447"/>
                  </a:lnTo>
                  <a:lnTo>
                    <a:pt x="180644" y="359257"/>
                  </a:lnTo>
                  <a:lnTo>
                    <a:pt x="180238" y="356717"/>
                  </a:lnTo>
                  <a:lnTo>
                    <a:pt x="180035" y="355447"/>
                  </a:lnTo>
                  <a:lnTo>
                    <a:pt x="178663" y="355447"/>
                  </a:lnTo>
                  <a:lnTo>
                    <a:pt x="176276" y="351637"/>
                  </a:lnTo>
                  <a:lnTo>
                    <a:pt x="175717" y="350367"/>
                  </a:lnTo>
                  <a:lnTo>
                    <a:pt x="176136" y="349097"/>
                  </a:lnTo>
                  <a:lnTo>
                    <a:pt x="173609" y="352907"/>
                  </a:lnTo>
                  <a:lnTo>
                    <a:pt x="173113" y="351637"/>
                  </a:lnTo>
                  <a:lnTo>
                    <a:pt x="172618" y="350367"/>
                  </a:lnTo>
                  <a:lnTo>
                    <a:pt x="171107" y="350367"/>
                  </a:lnTo>
                  <a:lnTo>
                    <a:pt x="172529" y="349097"/>
                  </a:lnTo>
                  <a:lnTo>
                    <a:pt x="173253" y="349097"/>
                  </a:lnTo>
                  <a:lnTo>
                    <a:pt x="174421" y="347827"/>
                  </a:lnTo>
                  <a:lnTo>
                    <a:pt x="172491" y="347827"/>
                  </a:lnTo>
                  <a:lnTo>
                    <a:pt x="171805" y="349097"/>
                  </a:lnTo>
                  <a:lnTo>
                    <a:pt x="170903" y="347827"/>
                  </a:lnTo>
                  <a:lnTo>
                    <a:pt x="172872" y="346557"/>
                  </a:lnTo>
                  <a:lnTo>
                    <a:pt x="171526" y="345287"/>
                  </a:lnTo>
                  <a:lnTo>
                    <a:pt x="168211" y="347827"/>
                  </a:lnTo>
                  <a:lnTo>
                    <a:pt x="167805" y="344017"/>
                  </a:lnTo>
                  <a:lnTo>
                    <a:pt x="166065" y="346557"/>
                  </a:lnTo>
                  <a:lnTo>
                    <a:pt x="164490" y="351637"/>
                  </a:lnTo>
                  <a:lnTo>
                    <a:pt x="161709" y="351637"/>
                  </a:lnTo>
                  <a:lnTo>
                    <a:pt x="162534" y="350367"/>
                  </a:lnTo>
                  <a:lnTo>
                    <a:pt x="163588" y="348538"/>
                  </a:lnTo>
                  <a:lnTo>
                    <a:pt x="163639" y="347827"/>
                  </a:lnTo>
                  <a:lnTo>
                    <a:pt x="164096" y="347560"/>
                  </a:lnTo>
                  <a:lnTo>
                    <a:pt x="163753" y="346557"/>
                  </a:lnTo>
                  <a:lnTo>
                    <a:pt x="165036" y="345287"/>
                  </a:lnTo>
                  <a:lnTo>
                    <a:pt x="164236" y="345287"/>
                  </a:lnTo>
                  <a:lnTo>
                    <a:pt x="165328" y="344017"/>
                  </a:lnTo>
                  <a:lnTo>
                    <a:pt x="165595" y="344017"/>
                  </a:lnTo>
                  <a:lnTo>
                    <a:pt x="165595" y="342747"/>
                  </a:lnTo>
                  <a:lnTo>
                    <a:pt x="162636" y="342747"/>
                  </a:lnTo>
                  <a:lnTo>
                    <a:pt x="165074" y="341477"/>
                  </a:lnTo>
                  <a:lnTo>
                    <a:pt x="165061" y="340207"/>
                  </a:lnTo>
                  <a:lnTo>
                    <a:pt x="165049" y="338937"/>
                  </a:lnTo>
                  <a:lnTo>
                    <a:pt x="163855" y="340207"/>
                  </a:lnTo>
                  <a:lnTo>
                    <a:pt x="164020" y="338937"/>
                  </a:lnTo>
                  <a:lnTo>
                    <a:pt x="162064" y="341477"/>
                  </a:lnTo>
                  <a:lnTo>
                    <a:pt x="161721" y="340207"/>
                  </a:lnTo>
                  <a:lnTo>
                    <a:pt x="162560" y="338937"/>
                  </a:lnTo>
                  <a:lnTo>
                    <a:pt x="161467" y="338937"/>
                  </a:lnTo>
                  <a:lnTo>
                    <a:pt x="159791" y="336397"/>
                  </a:lnTo>
                  <a:lnTo>
                    <a:pt x="158407" y="340207"/>
                  </a:lnTo>
                  <a:lnTo>
                    <a:pt x="154203" y="340207"/>
                  </a:lnTo>
                  <a:lnTo>
                    <a:pt x="155079" y="335127"/>
                  </a:lnTo>
                  <a:lnTo>
                    <a:pt x="152184" y="333857"/>
                  </a:lnTo>
                  <a:lnTo>
                    <a:pt x="150876" y="333857"/>
                  </a:lnTo>
                  <a:lnTo>
                    <a:pt x="150291" y="332587"/>
                  </a:lnTo>
                  <a:lnTo>
                    <a:pt x="149707" y="331317"/>
                  </a:lnTo>
                  <a:lnTo>
                    <a:pt x="147345" y="332587"/>
                  </a:lnTo>
                  <a:lnTo>
                    <a:pt x="146989" y="332587"/>
                  </a:lnTo>
                  <a:lnTo>
                    <a:pt x="147764" y="330047"/>
                  </a:lnTo>
                  <a:lnTo>
                    <a:pt x="146354" y="330047"/>
                  </a:lnTo>
                  <a:lnTo>
                    <a:pt x="146227" y="327507"/>
                  </a:lnTo>
                  <a:lnTo>
                    <a:pt x="148043" y="327507"/>
                  </a:lnTo>
                  <a:lnTo>
                    <a:pt x="148323" y="327507"/>
                  </a:lnTo>
                  <a:lnTo>
                    <a:pt x="147828" y="327037"/>
                  </a:lnTo>
                  <a:lnTo>
                    <a:pt x="147459" y="326237"/>
                  </a:lnTo>
                  <a:lnTo>
                    <a:pt x="148361" y="324967"/>
                  </a:lnTo>
                  <a:lnTo>
                    <a:pt x="145249" y="324967"/>
                  </a:lnTo>
                  <a:lnTo>
                    <a:pt x="147447" y="323697"/>
                  </a:lnTo>
                  <a:lnTo>
                    <a:pt x="146659" y="322427"/>
                  </a:lnTo>
                  <a:lnTo>
                    <a:pt x="145592" y="322427"/>
                  </a:lnTo>
                  <a:lnTo>
                    <a:pt x="145084" y="324967"/>
                  </a:lnTo>
                  <a:lnTo>
                    <a:pt x="144221" y="323697"/>
                  </a:lnTo>
                  <a:lnTo>
                    <a:pt x="143471" y="322427"/>
                  </a:lnTo>
                  <a:lnTo>
                    <a:pt x="146138" y="321157"/>
                  </a:lnTo>
                  <a:lnTo>
                    <a:pt x="146799" y="314807"/>
                  </a:lnTo>
                  <a:lnTo>
                    <a:pt x="137033" y="322427"/>
                  </a:lnTo>
                  <a:lnTo>
                    <a:pt x="137566" y="321157"/>
                  </a:lnTo>
                  <a:lnTo>
                    <a:pt x="138861" y="318058"/>
                  </a:lnTo>
                  <a:lnTo>
                    <a:pt x="137744" y="318617"/>
                  </a:lnTo>
                  <a:lnTo>
                    <a:pt x="136994" y="317347"/>
                  </a:lnTo>
                  <a:lnTo>
                    <a:pt x="137795" y="316077"/>
                  </a:lnTo>
                  <a:lnTo>
                    <a:pt x="138607" y="314807"/>
                  </a:lnTo>
                  <a:lnTo>
                    <a:pt x="139407" y="313537"/>
                  </a:lnTo>
                  <a:lnTo>
                    <a:pt x="139103" y="312267"/>
                  </a:lnTo>
                  <a:lnTo>
                    <a:pt x="139026" y="309727"/>
                  </a:lnTo>
                  <a:lnTo>
                    <a:pt x="134162" y="314807"/>
                  </a:lnTo>
                  <a:lnTo>
                    <a:pt x="133578" y="312267"/>
                  </a:lnTo>
                  <a:lnTo>
                    <a:pt x="132892" y="313537"/>
                  </a:lnTo>
                  <a:lnTo>
                    <a:pt x="130721" y="316077"/>
                  </a:lnTo>
                  <a:lnTo>
                    <a:pt x="128727" y="316077"/>
                  </a:lnTo>
                  <a:lnTo>
                    <a:pt x="127990" y="314807"/>
                  </a:lnTo>
                  <a:lnTo>
                    <a:pt x="131152" y="310997"/>
                  </a:lnTo>
                  <a:lnTo>
                    <a:pt x="132702" y="310997"/>
                  </a:lnTo>
                  <a:lnTo>
                    <a:pt x="132397" y="312267"/>
                  </a:lnTo>
                  <a:lnTo>
                    <a:pt x="133578" y="312267"/>
                  </a:lnTo>
                  <a:lnTo>
                    <a:pt x="133883" y="312267"/>
                  </a:lnTo>
                  <a:lnTo>
                    <a:pt x="134429" y="310997"/>
                  </a:lnTo>
                  <a:lnTo>
                    <a:pt x="133400" y="310997"/>
                  </a:lnTo>
                  <a:lnTo>
                    <a:pt x="133781" y="309727"/>
                  </a:lnTo>
                  <a:lnTo>
                    <a:pt x="132359" y="308559"/>
                  </a:lnTo>
                  <a:lnTo>
                    <a:pt x="132334" y="307187"/>
                  </a:lnTo>
                  <a:lnTo>
                    <a:pt x="130238" y="307187"/>
                  </a:lnTo>
                  <a:lnTo>
                    <a:pt x="129870" y="304647"/>
                  </a:lnTo>
                  <a:lnTo>
                    <a:pt x="129565" y="305917"/>
                  </a:lnTo>
                  <a:lnTo>
                    <a:pt x="128701" y="307187"/>
                  </a:lnTo>
                  <a:lnTo>
                    <a:pt x="128511" y="307187"/>
                  </a:lnTo>
                  <a:lnTo>
                    <a:pt x="127749" y="303428"/>
                  </a:lnTo>
                  <a:lnTo>
                    <a:pt x="125971" y="307187"/>
                  </a:lnTo>
                  <a:lnTo>
                    <a:pt x="124269" y="305917"/>
                  </a:lnTo>
                  <a:lnTo>
                    <a:pt x="124929" y="304647"/>
                  </a:lnTo>
                  <a:lnTo>
                    <a:pt x="127711" y="303441"/>
                  </a:lnTo>
                  <a:lnTo>
                    <a:pt x="125387" y="303377"/>
                  </a:lnTo>
                  <a:lnTo>
                    <a:pt x="125476" y="302107"/>
                  </a:lnTo>
                  <a:lnTo>
                    <a:pt x="125552" y="300837"/>
                  </a:lnTo>
                  <a:lnTo>
                    <a:pt x="125780" y="300837"/>
                  </a:lnTo>
                  <a:lnTo>
                    <a:pt x="126415" y="299567"/>
                  </a:lnTo>
                  <a:lnTo>
                    <a:pt x="127698" y="297027"/>
                  </a:lnTo>
                  <a:lnTo>
                    <a:pt x="127368" y="295757"/>
                  </a:lnTo>
                  <a:lnTo>
                    <a:pt x="125831" y="297027"/>
                  </a:lnTo>
                  <a:lnTo>
                    <a:pt x="125501" y="295757"/>
                  </a:lnTo>
                  <a:lnTo>
                    <a:pt x="124688" y="295757"/>
                  </a:lnTo>
                  <a:lnTo>
                    <a:pt x="123482" y="298297"/>
                  </a:lnTo>
                  <a:lnTo>
                    <a:pt x="121081" y="299567"/>
                  </a:lnTo>
                  <a:lnTo>
                    <a:pt x="121539" y="298297"/>
                  </a:lnTo>
                  <a:lnTo>
                    <a:pt x="118592" y="298297"/>
                  </a:lnTo>
                  <a:lnTo>
                    <a:pt x="120891" y="295757"/>
                  </a:lnTo>
                  <a:lnTo>
                    <a:pt x="121577" y="298297"/>
                  </a:lnTo>
                  <a:lnTo>
                    <a:pt x="122389" y="295757"/>
                  </a:lnTo>
                  <a:lnTo>
                    <a:pt x="123202" y="293217"/>
                  </a:lnTo>
                  <a:lnTo>
                    <a:pt x="124040" y="293852"/>
                  </a:lnTo>
                  <a:lnTo>
                    <a:pt x="124015" y="293217"/>
                  </a:lnTo>
                  <a:lnTo>
                    <a:pt x="124815" y="293217"/>
                  </a:lnTo>
                  <a:lnTo>
                    <a:pt x="124891" y="292836"/>
                  </a:lnTo>
                  <a:lnTo>
                    <a:pt x="125260" y="292836"/>
                  </a:lnTo>
                  <a:lnTo>
                    <a:pt x="125107" y="292735"/>
                  </a:lnTo>
                  <a:lnTo>
                    <a:pt x="124904" y="292747"/>
                  </a:lnTo>
                  <a:lnTo>
                    <a:pt x="125603" y="289407"/>
                  </a:lnTo>
                  <a:lnTo>
                    <a:pt x="121361" y="294487"/>
                  </a:lnTo>
                  <a:lnTo>
                    <a:pt x="119913" y="293217"/>
                  </a:lnTo>
                  <a:lnTo>
                    <a:pt x="120345" y="292874"/>
                  </a:lnTo>
                  <a:lnTo>
                    <a:pt x="119634" y="293217"/>
                  </a:lnTo>
                  <a:lnTo>
                    <a:pt x="117995" y="293217"/>
                  </a:lnTo>
                  <a:lnTo>
                    <a:pt x="118135" y="290677"/>
                  </a:lnTo>
                  <a:lnTo>
                    <a:pt x="116141" y="293217"/>
                  </a:lnTo>
                  <a:lnTo>
                    <a:pt x="115747" y="291947"/>
                  </a:lnTo>
                  <a:lnTo>
                    <a:pt x="115811" y="293217"/>
                  </a:lnTo>
                  <a:lnTo>
                    <a:pt x="114211" y="294487"/>
                  </a:lnTo>
                  <a:lnTo>
                    <a:pt x="113906" y="293217"/>
                  </a:lnTo>
                  <a:lnTo>
                    <a:pt x="112776" y="293217"/>
                  </a:lnTo>
                  <a:lnTo>
                    <a:pt x="113550" y="292290"/>
                  </a:lnTo>
                  <a:lnTo>
                    <a:pt x="111137" y="293217"/>
                  </a:lnTo>
                  <a:lnTo>
                    <a:pt x="113207" y="290677"/>
                  </a:lnTo>
                  <a:lnTo>
                    <a:pt x="114249" y="289407"/>
                  </a:lnTo>
                  <a:lnTo>
                    <a:pt x="115277" y="288137"/>
                  </a:lnTo>
                  <a:lnTo>
                    <a:pt x="112547" y="288137"/>
                  </a:lnTo>
                  <a:lnTo>
                    <a:pt x="113042" y="286867"/>
                  </a:lnTo>
                  <a:lnTo>
                    <a:pt x="115189" y="286867"/>
                  </a:lnTo>
                  <a:lnTo>
                    <a:pt x="115430" y="285597"/>
                  </a:lnTo>
                  <a:lnTo>
                    <a:pt x="112991" y="285597"/>
                  </a:lnTo>
                  <a:lnTo>
                    <a:pt x="111404" y="286118"/>
                  </a:lnTo>
                  <a:lnTo>
                    <a:pt x="111404" y="288137"/>
                  </a:lnTo>
                  <a:lnTo>
                    <a:pt x="109791" y="288137"/>
                  </a:lnTo>
                  <a:lnTo>
                    <a:pt x="108458" y="289407"/>
                  </a:lnTo>
                  <a:lnTo>
                    <a:pt x="109880" y="286867"/>
                  </a:lnTo>
                  <a:lnTo>
                    <a:pt x="111391" y="286867"/>
                  </a:lnTo>
                  <a:lnTo>
                    <a:pt x="111404" y="288137"/>
                  </a:lnTo>
                  <a:lnTo>
                    <a:pt x="111404" y="286118"/>
                  </a:lnTo>
                  <a:lnTo>
                    <a:pt x="110070" y="286537"/>
                  </a:lnTo>
                  <a:lnTo>
                    <a:pt x="110591" y="285597"/>
                  </a:lnTo>
                  <a:lnTo>
                    <a:pt x="105232" y="289407"/>
                  </a:lnTo>
                  <a:lnTo>
                    <a:pt x="106299" y="285597"/>
                  </a:lnTo>
                  <a:lnTo>
                    <a:pt x="111150" y="281787"/>
                  </a:lnTo>
                  <a:lnTo>
                    <a:pt x="111988" y="279247"/>
                  </a:lnTo>
                  <a:lnTo>
                    <a:pt x="106311" y="280517"/>
                  </a:lnTo>
                  <a:lnTo>
                    <a:pt x="105816" y="277977"/>
                  </a:lnTo>
                  <a:lnTo>
                    <a:pt x="105524" y="279247"/>
                  </a:lnTo>
                  <a:lnTo>
                    <a:pt x="103339" y="280517"/>
                  </a:lnTo>
                  <a:lnTo>
                    <a:pt x="104178" y="277977"/>
                  </a:lnTo>
                  <a:lnTo>
                    <a:pt x="102831" y="277977"/>
                  </a:lnTo>
                  <a:lnTo>
                    <a:pt x="104508" y="276707"/>
                  </a:lnTo>
                  <a:lnTo>
                    <a:pt x="104762" y="275437"/>
                  </a:lnTo>
                  <a:lnTo>
                    <a:pt x="105549" y="274167"/>
                  </a:lnTo>
                  <a:lnTo>
                    <a:pt x="104355" y="275437"/>
                  </a:lnTo>
                  <a:lnTo>
                    <a:pt x="104406" y="272897"/>
                  </a:lnTo>
                  <a:lnTo>
                    <a:pt x="100952" y="275437"/>
                  </a:lnTo>
                  <a:lnTo>
                    <a:pt x="102362" y="272897"/>
                  </a:lnTo>
                  <a:lnTo>
                    <a:pt x="101866" y="270357"/>
                  </a:lnTo>
                  <a:lnTo>
                    <a:pt x="96037" y="274167"/>
                  </a:lnTo>
                  <a:lnTo>
                    <a:pt x="95237" y="271627"/>
                  </a:lnTo>
                  <a:lnTo>
                    <a:pt x="97472" y="271627"/>
                  </a:lnTo>
                  <a:lnTo>
                    <a:pt x="98031" y="269087"/>
                  </a:lnTo>
                  <a:lnTo>
                    <a:pt x="98539" y="269087"/>
                  </a:lnTo>
                  <a:lnTo>
                    <a:pt x="99326" y="267817"/>
                  </a:lnTo>
                  <a:lnTo>
                    <a:pt x="95034" y="269087"/>
                  </a:lnTo>
                  <a:lnTo>
                    <a:pt x="96215" y="267817"/>
                  </a:lnTo>
                  <a:lnTo>
                    <a:pt x="95288" y="267817"/>
                  </a:lnTo>
                  <a:lnTo>
                    <a:pt x="93472" y="269087"/>
                  </a:lnTo>
                  <a:lnTo>
                    <a:pt x="93103" y="267817"/>
                  </a:lnTo>
                  <a:lnTo>
                    <a:pt x="92049" y="267817"/>
                  </a:lnTo>
                  <a:lnTo>
                    <a:pt x="90589" y="269087"/>
                  </a:lnTo>
                  <a:lnTo>
                    <a:pt x="93599" y="265277"/>
                  </a:lnTo>
                  <a:lnTo>
                    <a:pt x="94615" y="264007"/>
                  </a:lnTo>
                  <a:lnTo>
                    <a:pt x="86677" y="264007"/>
                  </a:lnTo>
                  <a:lnTo>
                    <a:pt x="87541" y="262737"/>
                  </a:lnTo>
                  <a:lnTo>
                    <a:pt x="90131" y="258927"/>
                  </a:lnTo>
                  <a:lnTo>
                    <a:pt x="88684" y="258927"/>
                  </a:lnTo>
                  <a:lnTo>
                    <a:pt x="87058" y="257657"/>
                  </a:lnTo>
                  <a:lnTo>
                    <a:pt x="86131" y="256387"/>
                  </a:lnTo>
                  <a:lnTo>
                    <a:pt x="86690" y="255117"/>
                  </a:lnTo>
                  <a:lnTo>
                    <a:pt x="86982" y="255117"/>
                  </a:lnTo>
                  <a:lnTo>
                    <a:pt x="86969" y="256387"/>
                  </a:lnTo>
                  <a:lnTo>
                    <a:pt x="87134" y="255117"/>
                  </a:lnTo>
                  <a:lnTo>
                    <a:pt x="87452" y="252577"/>
                  </a:lnTo>
                  <a:lnTo>
                    <a:pt x="81305" y="257657"/>
                  </a:lnTo>
                  <a:lnTo>
                    <a:pt x="81826" y="255117"/>
                  </a:lnTo>
                  <a:lnTo>
                    <a:pt x="83985" y="252577"/>
                  </a:lnTo>
                  <a:lnTo>
                    <a:pt x="84023" y="255117"/>
                  </a:lnTo>
                  <a:lnTo>
                    <a:pt x="84670" y="253847"/>
                  </a:lnTo>
                  <a:lnTo>
                    <a:pt x="86525" y="252577"/>
                  </a:lnTo>
                  <a:lnTo>
                    <a:pt x="88366" y="251307"/>
                  </a:lnTo>
                  <a:lnTo>
                    <a:pt x="90220" y="250037"/>
                  </a:lnTo>
                  <a:lnTo>
                    <a:pt x="82372" y="251307"/>
                  </a:lnTo>
                  <a:lnTo>
                    <a:pt x="84861" y="248767"/>
                  </a:lnTo>
                  <a:lnTo>
                    <a:pt x="85420" y="248767"/>
                  </a:lnTo>
                  <a:lnTo>
                    <a:pt x="86067" y="247497"/>
                  </a:lnTo>
                  <a:lnTo>
                    <a:pt x="86728" y="246227"/>
                  </a:lnTo>
                  <a:lnTo>
                    <a:pt x="81648" y="247497"/>
                  </a:lnTo>
                  <a:lnTo>
                    <a:pt x="81318" y="246227"/>
                  </a:lnTo>
                  <a:lnTo>
                    <a:pt x="81064" y="245237"/>
                  </a:lnTo>
                  <a:lnTo>
                    <a:pt x="78143" y="246227"/>
                  </a:lnTo>
                  <a:lnTo>
                    <a:pt x="75933" y="243687"/>
                  </a:lnTo>
                  <a:lnTo>
                    <a:pt x="75069" y="243065"/>
                  </a:lnTo>
                  <a:lnTo>
                    <a:pt x="74358" y="243687"/>
                  </a:lnTo>
                  <a:lnTo>
                    <a:pt x="72885" y="242417"/>
                  </a:lnTo>
                  <a:lnTo>
                    <a:pt x="73863" y="241147"/>
                  </a:lnTo>
                  <a:lnTo>
                    <a:pt x="74371" y="239877"/>
                  </a:lnTo>
                  <a:lnTo>
                    <a:pt x="76784" y="238607"/>
                  </a:lnTo>
                  <a:lnTo>
                    <a:pt x="77685" y="239877"/>
                  </a:lnTo>
                  <a:lnTo>
                    <a:pt x="79095" y="238607"/>
                  </a:lnTo>
                  <a:lnTo>
                    <a:pt x="80518" y="237337"/>
                  </a:lnTo>
                  <a:lnTo>
                    <a:pt x="76593" y="237337"/>
                  </a:lnTo>
                  <a:lnTo>
                    <a:pt x="76746" y="236067"/>
                  </a:lnTo>
                  <a:lnTo>
                    <a:pt x="78206" y="236067"/>
                  </a:lnTo>
                  <a:lnTo>
                    <a:pt x="76581" y="233527"/>
                  </a:lnTo>
                  <a:lnTo>
                    <a:pt x="72999" y="236067"/>
                  </a:lnTo>
                  <a:lnTo>
                    <a:pt x="72478" y="234797"/>
                  </a:lnTo>
                  <a:lnTo>
                    <a:pt x="71970" y="233527"/>
                  </a:lnTo>
                  <a:lnTo>
                    <a:pt x="71031" y="234797"/>
                  </a:lnTo>
                  <a:lnTo>
                    <a:pt x="66776" y="234797"/>
                  </a:lnTo>
                  <a:lnTo>
                    <a:pt x="72440" y="232257"/>
                  </a:lnTo>
                  <a:lnTo>
                    <a:pt x="69113" y="232257"/>
                  </a:lnTo>
                  <a:lnTo>
                    <a:pt x="72517" y="229717"/>
                  </a:lnTo>
                  <a:lnTo>
                    <a:pt x="67411" y="229717"/>
                  </a:lnTo>
                  <a:lnTo>
                    <a:pt x="65887" y="228447"/>
                  </a:lnTo>
                  <a:lnTo>
                    <a:pt x="66916" y="228041"/>
                  </a:lnTo>
                  <a:lnTo>
                    <a:pt x="65468" y="227177"/>
                  </a:lnTo>
                  <a:lnTo>
                    <a:pt x="64617" y="225907"/>
                  </a:lnTo>
                  <a:lnTo>
                    <a:pt x="71869" y="222097"/>
                  </a:lnTo>
                  <a:lnTo>
                    <a:pt x="64008" y="220827"/>
                  </a:lnTo>
                  <a:lnTo>
                    <a:pt x="69075" y="217017"/>
                  </a:lnTo>
                  <a:lnTo>
                    <a:pt x="65049" y="214477"/>
                  </a:lnTo>
                  <a:lnTo>
                    <a:pt x="67475" y="210667"/>
                  </a:lnTo>
                  <a:lnTo>
                    <a:pt x="65455" y="206857"/>
                  </a:lnTo>
                  <a:lnTo>
                    <a:pt x="60413" y="210667"/>
                  </a:lnTo>
                  <a:lnTo>
                    <a:pt x="61518" y="209397"/>
                  </a:lnTo>
                  <a:lnTo>
                    <a:pt x="64833" y="205587"/>
                  </a:lnTo>
                  <a:lnTo>
                    <a:pt x="63766" y="206298"/>
                  </a:lnTo>
                  <a:lnTo>
                    <a:pt x="64477" y="204635"/>
                  </a:lnTo>
                  <a:lnTo>
                    <a:pt x="62763" y="206692"/>
                  </a:lnTo>
                  <a:lnTo>
                    <a:pt x="63144" y="206717"/>
                  </a:lnTo>
                  <a:lnTo>
                    <a:pt x="59143" y="209397"/>
                  </a:lnTo>
                  <a:lnTo>
                    <a:pt x="58394" y="208127"/>
                  </a:lnTo>
                  <a:lnTo>
                    <a:pt x="58686" y="208127"/>
                  </a:lnTo>
                  <a:lnTo>
                    <a:pt x="59651" y="206540"/>
                  </a:lnTo>
                  <a:lnTo>
                    <a:pt x="62471" y="206679"/>
                  </a:lnTo>
                  <a:lnTo>
                    <a:pt x="62357" y="206527"/>
                  </a:lnTo>
                  <a:lnTo>
                    <a:pt x="60833" y="204622"/>
                  </a:lnTo>
                  <a:lnTo>
                    <a:pt x="61023" y="204317"/>
                  </a:lnTo>
                  <a:lnTo>
                    <a:pt x="62445" y="203047"/>
                  </a:lnTo>
                  <a:lnTo>
                    <a:pt x="62649" y="204317"/>
                  </a:lnTo>
                  <a:lnTo>
                    <a:pt x="63919" y="203047"/>
                  </a:lnTo>
                  <a:lnTo>
                    <a:pt x="63550" y="201777"/>
                  </a:lnTo>
                  <a:lnTo>
                    <a:pt x="66040" y="201777"/>
                  </a:lnTo>
                  <a:lnTo>
                    <a:pt x="66548" y="200507"/>
                  </a:lnTo>
                  <a:lnTo>
                    <a:pt x="67056" y="199237"/>
                  </a:lnTo>
                  <a:lnTo>
                    <a:pt x="65074" y="200507"/>
                  </a:lnTo>
                  <a:lnTo>
                    <a:pt x="63792" y="200507"/>
                  </a:lnTo>
                  <a:lnTo>
                    <a:pt x="64122" y="199237"/>
                  </a:lnTo>
                  <a:lnTo>
                    <a:pt x="62090" y="201777"/>
                  </a:lnTo>
                  <a:lnTo>
                    <a:pt x="57835" y="200507"/>
                  </a:lnTo>
                  <a:lnTo>
                    <a:pt x="66001" y="196697"/>
                  </a:lnTo>
                  <a:lnTo>
                    <a:pt x="63982" y="196697"/>
                  </a:lnTo>
                  <a:lnTo>
                    <a:pt x="62268" y="195427"/>
                  </a:lnTo>
                  <a:lnTo>
                    <a:pt x="61874" y="191617"/>
                  </a:lnTo>
                  <a:lnTo>
                    <a:pt x="56718" y="192887"/>
                  </a:lnTo>
                  <a:lnTo>
                    <a:pt x="57315" y="191617"/>
                  </a:lnTo>
                  <a:lnTo>
                    <a:pt x="58813" y="190347"/>
                  </a:lnTo>
                  <a:lnTo>
                    <a:pt x="59461" y="191617"/>
                  </a:lnTo>
                  <a:lnTo>
                    <a:pt x="59309" y="190347"/>
                  </a:lnTo>
                  <a:lnTo>
                    <a:pt x="58991" y="187807"/>
                  </a:lnTo>
                  <a:lnTo>
                    <a:pt x="51727" y="186537"/>
                  </a:lnTo>
                  <a:lnTo>
                    <a:pt x="53733" y="182727"/>
                  </a:lnTo>
                  <a:lnTo>
                    <a:pt x="52146" y="182727"/>
                  </a:lnTo>
                  <a:lnTo>
                    <a:pt x="53340" y="181457"/>
                  </a:lnTo>
                  <a:lnTo>
                    <a:pt x="54889" y="181457"/>
                  </a:lnTo>
                  <a:lnTo>
                    <a:pt x="54876" y="180187"/>
                  </a:lnTo>
                  <a:lnTo>
                    <a:pt x="51714" y="180187"/>
                  </a:lnTo>
                  <a:lnTo>
                    <a:pt x="52273" y="178917"/>
                  </a:lnTo>
                  <a:lnTo>
                    <a:pt x="54165" y="178917"/>
                  </a:lnTo>
                  <a:lnTo>
                    <a:pt x="54940" y="175107"/>
                  </a:lnTo>
                  <a:lnTo>
                    <a:pt x="48374" y="176377"/>
                  </a:lnTo>
                  <a:lnTo>
                    <a:pt x="47358" y="175107"/>
                  </a:lnTo>
                  <a:lnTo>
                    <a:pt x="46355" y="173837"/>
                  </a:lnTo>
                  <a:lnTo>
                    <a:pt x="50711" y="172567"/>
                  </a:lnTo>
                  <a:lnTo>
                    <a:pt x="51142" y="168757"/>
                  </a:lnTo>
                  <a:lnTo>
                    <a:pt x="51485" y="167487"/>
                  </a:lnTo>
                  <a:lnTo>
                    <a:pt x="52120" y="167487"/>
                  </a:lnTo>
                  <a:lnTo>
                    <a:pt x="51574" y="163677"/>
                  </a:lnTo>
                  <a:lnTo>
                    <a:pt x="46647" y="162407"/>
                  </a:lnTo>
                  <a:lnTo>
                    <a:pt x="45262" y="161137"/>
                  </a:lnTo>
                  <a:lnTo>
                    <a:pt x="43878" y="159867"/>
                  </a:lnTo>
                  <a:lnTo>
                    <a:pt x="48018" y="156057"/>
                  </a:lnTo>
                  <a:lnTo>
                    <a:pt x="43726" y="152247"/>
                  </a:lnTo>
                  <a:lnTo>
                    <a:pt x="44843" y="149707"/>
                  </a:lnTo>
                  <a:lnTo>
                    <a:pt x="45389" y="148437"/>
                  </a:lnTo>
                  <a:lnTo>
                    <a:pt x="44742" y="149707"/>
                  </a:lnTo>
                  <a:lnTo>
                    <a:pt x="41922" y="149707"/>
                  </a:lnTo>
                  <a:lnTo>
                    <a:pt x="41287" y="148437"/>
                  </a:lnTo>
                  <a:lnTo>
                    <a:pt x="41948" y="148437"/>
                  </a:lnTo>
                  <a:lnTo>
                    <a:pt x="37541" y="147167"/>
                  </a:lnTo>
                  <a:lnTo>
                    <a:pt x="41643" y="145897"/>
                  </a:lnTo>
                  <a:lnTo>
                    <a:pt x="41656" y="147167"/>
                  </a:lnTo>
                  <a:lnTo>
                    <a:pt x="43573" y="145897"/>
                  </a:lnTo>
                  <a:lnTo>
                    <a:pt x="45504" y="144627"/>
                  </a:lnTo>
                  <a:lnTo>
                    <a:pt x="43865" y="143357"/>
                  </a:lnTo>
                  <a:lnTo>
                    <a:pt x="43700" y="142087"/>
                  </a:lnTo>
                  <a:lnTo>
                    <a:pt x="38303" y="143357"/>
                  </a:lnTo>
                  <a:lnTo>
                    <a:pt x="40614" y="140817"/>
                  </a:lnTo>
                  <a:lnTo>
                    <a:pt x="39319" y="137007"/>
                  </a:lnTo>
                  <a:lnTo>
                    <a:pt x="37947" y="134467"/>
                  </a:lnTo>
                  <a:lnTo>
                    <a:pt x="40005" y="131927"/>
                  </a:lnTo>
                  <a:lnTo>
                    <a:pt x="38468" y="131927"/>
                  </a:lnTo>
                  <a:lnTo>
                    <a:pt x="38252" y="130657"/>
                  </a:lnTo>
                  <a:lnTo>
                    <a:pt x="36728" y="130657"/>
                  </a:lnTo>
                  <a:lnTo>
                    <a:pt x="39624" y="129387"/>
                  </a:lnTo>
                  <a:lnTo>
                    <a:pt x="39966" y="125577"/>
                  </a:lnTo>
                  <a:lnTo>
                    <a:pt x="38633" y="123037"/>
                  </a:lnTo>
                  <a:lnTo>
                    <a:pt x="40843" y="123037"/>
                  </a:lnTo>
                  <a:lnTo>
                    <a:pt x="40678" y="121767"/>
                  </a:lnTo>
                  <a:lnTo>
                    <a:pt x="33007" y="122897"/>
                  </a:lnTo>
                  <a:lnTo>
                    <a:pt x="33007" y="182727"/>
                  </a:lnTo>
                  <a:lnTo>
                    <a:pt x="30568" y="183984"/>
                  </a:lnTo>
                  <a:lnTo>
                    <a:pt x="31102" y="182727"/>
                  </a:lnTo>
                  <a:lnTo>
                    <a:pt x="33007" y="182727"/>
                  </a:lnTo>
                  <a:lnTo>
                    <a:pt x="33007" y="122897"/>
                  </a:lnTo>
                  <a:lnTo>
                    <a:pt x="32029" y="123037"/>
                  </a:lnTo>
                  <a:lnTo>
                    <a:pt x="31508" y="121767"/>
                  </a:lnTo>
                  <a:lnTo>
                    <a:pt x="35750" y="120497"/>
                  </a:lnTo>
                  <a:lnTo>
                    <a:pt x="34950" y="117957"/>
                  </a:lnTo>
                  <a:lnTo>
                    <a:pt x="38493" y="114147"/>
                  </a:lnTo>
                  <a:lnTo>
                    <a:pt x="34099" y="112877"/>
                  </a:lnTo>
                  <a:lnTo>
                    <a:pt x="36258" y="112877"/>
                  </a:lnTo>
                  <a:lnTo>
                    <a:pt x="36169" y="111607"/>
                  </a:lnTo>
                  <a:lnTo>
                    <a:pt x="37680" y="109067"/>
                  </a:lnTo>
                  <a:lnTo>
                    <a:pt x="38442" y="107797"/>
                  </a:lnTo>
                  <a:lnTo>
                    <a:pt x="32524" y="109067"/>
                  </a:lnTo>
                  <a:lnTo>
                    <a:pt x="36423" y="107797"/>
                  </a:lnTo>
                  <a:lnTo>
                    <a:pt x="30518" y="103987"/>
                  </a:lnTo>
                  <a:lnTo>
                    <a:pt x="28549" y="103987"/>
                  </a:lnTo>
                  <a:lnTo>
                    <a:pt x="27254" y="102717"/>
                  </a:lnTo>
                  <a:lnTo>
                    <a:pt x="27559" y="101447"/>
                  </a:lnTo>
                  <a:lnTo>
                    <a:pt x="29502" y="101447"/>
                  </a:lnTo>
                  <a:lnTo>
                    <a:pt x="30149" y="100177"/>
                  </a:lnTo>
                  <a:lnTo>
                    <a:pt x="25946" y="101447"/>
                  </a:lnTo>
                  <a:lnTo>
                    <a:pt x="27228" y="98907"/>
                  </a:lnTo>
                  <a:lnTo>
                    <a:pt x="29171" y="100177"/>
                  </a:lnTo>
                  <a:lnTo>
                    <a:pt x="29171" y="98907"/>
                  </a:lnTo>
                  <a:lnTo>
                    <a:pt x="28194" y="98907"/>
                  </a:lnTo>
                  <a:lnTo>
                    <a:pt x="25920" y="97637"/>
                  </a:lnTo>
                  <a:lnTo>
                    <a:pt x="24625" y="97637"/>
                  </a:lnTo>
                  <a:lnTo>
                    <a:pt x="26225" y="95097"/>
                  </a:lnTo>
                  <a:lnTo>
                    <a:pt x="27190" y="95097"/>
                  </a:lnTo>
                  <a:lnTo>
                    <a:pt x="24930" y="93827"/>
                  </a:lnTo>
                  <a:lnTo>
                    <a:pt x="25552" y="93827"/>
                  </a:lnTo>
                  <a:lnTo>
                    <a:pt x="26530" y="92557"/>
                  </a:lnTo>
                  <a:lnTo>
                    <a:pt x="27508" y="93827"/>
                  </a:lnTo>
                  <a:lnTo>
                    <a:pt x="28308" y="92557"/>
                  </a:lnTo>
                  <a:lnTo>
                    <a:pt x="29108" y="91287"/>
                  </a:lnTo>
                  <a:lnTo>
                    <a:pt x="30683" y="91287"/>
                  </a:lnTo>
                  <a:lnTo>
                    <a:pt x="31026" y="88747"/>
                  </a:lnTo>
                  <a:lnTo>
                    <a:pt x="34823" y="90017"/>
                  </a:lnTo>
                  <a:lnTo>
                    <a:pt x="32702" y="88747"/>
                  </a:lnTo>
                  <a:lnTo>
                    <a:pt x="28194" y="87490"/>
                  </a:lnTo>
                  <a:lnTo>
                    <a:pt x="28232" y="91084"/>
                  </a:lnTo>
                  <a:lnTo>
                    <a:pt x="23799" y="90017"/>
                  </a:lnTo>
                  <a:lnTo>
                    <a:pt x="26479" y="88747"/>
                  </a:lnTo>
                  <a:lnTo>
                    <a:pt x="27432" y="87477"/>
                  </a:lnTo>
                  <a:lnTo>
                    <a:pt x="12979" y="87490"/>
                  </a:lnTo>
                  <a:lnTo>
                    <a:pt x="12979" y="90017"/>
                  </a:lnTo>
                  <a:lnTo>
                    <a:pt x="12458" y="91287"/>
                  </a:lnTo>
                  <a:lnTo>
                    <a:pt x="11734" y="91287"/>
                  </a:lnTo>
                  <a:lnTo>
                    <a:pt x="11709" y="90017"/>
                  </a:lnTo>
                  <a:lnTo>
                    <a:pt x="12979" y="90017"/>
                  </a:lnTo>
                  <a:lnTo>
                    <a:pt x="12979" y="87490"/>
                  </a:lnTo>
                  <a:lnTo>
                    <a:pt x="8128" y="87490"/>
                  </a:lnTo>
                  <a:lnTo>
                    <a:pt x="7099" y="88747"/>
                  </a:lnTo>
                  <a:lnTo>
                    <a:pt x="9093" y="91287"/>
                  </a:lnTo>
                  <a:lnTo>
                    <a:pt x="7289" y="96367"/>
                  </a:lnTo>
                  <a:lnTo>
                    <a:pt x="5842" y="100177"/>
                  </a:lnTo>
                  <a:lnTo>
                    <a:pt x="9080" y="100177"/>
                  </a:lnTo>
                  <a:lnTo>
                    <a:pt x="9093" y="101447"/>
                  </a:lnTo>
                  <a:lnTo>
                    <a:pt x="10388" y="101447"/>
                  </a:lnTo>
                  <a:lnTo>
                    <a:pt x="10718" y="102717"/>
                  </a:lnTo>
                  <a:lnTo>
                    <a:pt x="7810" y="102717"/>
                  </a:lnTo>
                  <a:lnTo>
                    <a:pt x="10756" y="103987"/>
                  </a:lnTo>
                  <a:lnTo>
                    <a:pt x="14389" y="107797"/>
                  </a:lnTo>
                  <a:lnTo>
                    <a:pt x="11531" y="111607"/>
                  </a:lnTo>
                  <a:lnTo>
                    <a:pt x="10553" y="111607"/>
                  </a:lnTo>
                  <a:lnTo>
                    <a:pt x="9613" y="112877"/>
                  </a:lnTo>
                  <a:lnTo>
                    <a:pt x="17106" y="111607"/>
                  </a:lnTo>
                  <a:lnTo>
                    <a:pt x="14554" y="114147"/>
                  </a:lnTo>
                  <a:lnTo>
                    <a:pt x="13957" y="114147"/>
                  </a:lnTo>
                  <a:lnTo>
                    <a:pt x="13284" y="117957"/>
                  </a:lnTo>
                  <a:lnTo>
                    <a:pt x="16725" y="123037"/>
                  </a:lnTo>
                  <a:lnTo>
                    <a:pt x="13030" y="126847"/>
                  </a:lnTo>
                  <a:lnTo>
                    <a:pt x="17500" y="126847"/>
                  </a:lnTo>
                  <a:lnTo>
                    <a:pt x="12039" y="130657"/>
                  </a:lnTo>
                  <a:lnTo>
                    <a:pt x="18135" y="130657"/>
                  </a:lnTo>
                  <a:lnTo>
                    <a:pt x="15684" y="133197"/>
                  </a:lnTo>
                  <a:lnTo>
                    <a:pt x="14465" y="133197"/>
                  </a:lnTo>
                  <a:lnTo>
                    <a:pt x="13233" y="137007"/>
                  </a:lnTo>
                  <a:lnTo>
                    <a:pt x="17297" y="137007"/>
                  </a:lnTo>
                  <a:lnTo>
                    <a:pt x="18173" y="138277"/>
                  </a:lnTo>
                  <a:lnTo>
                    <a:pt x="15036" y="138277"/>
                  </a:lnTo>
                  <a:lnTo>
                    <a:pt x="18669" y="139547"/>
                  </a:lnTo>
                  <a:lnTo>
                    <a:pt x="15100" y="140817"/>
                  </a:lnTo>
                  <a:lnTo>
                    <a:pt x="16154" y="142087"/>
                  </a:lnTo>
                  <a:lnTo>
                    <a:pt x="17348" y="140817"/>
                  </a:lnTo>
                  <a:lnTo>
                    <a:pt x="18275" y="140817"/>
                  </a:lnTo>
                  <a:lnTo>
                    <a:pt x="20053" y="142087"/>
                  </a:lnTo>
                  <a:lnTo>
                    <a:pt x="16992" y="144627"/>
                  </a:lnTo>
                  <a:lnTo>
                    <a:pt x="15405" y="145897"/>
                  </a:lnTo>
                  <a:lnTo>
                    <a:pt x="18935" y="148437"/>
                  </a:lnTo>
                  <a:lnTo>
                    <a:pt x="16167" y="148437"/>
                  </a:lnTo>
                  <a:lnTo>
                    <a:pt x="19824" y="149707"/>
                  </a:lnTo>
                  <a:lnTo>
                    <a:pt x="18846" y="149707"/>
                  </a:lnTo>
                  <a:lnTo>
                    <a:pt x="17221" y="150977"/>
                  </a:lnTo>
                  <a:lnTo>
                    <a:pt x="17868" y="153517"/>
                  </a:lnTo>
                  <a:lnTo>
                    <a:pt x="19126" y="154787"/>
                  </a:lnTo>
                  <a:lnTo>
                    <a:pt x="16891" y="154787"/>
                  </a:lnTo>
                  <a:lnTo>
                    <a:pt x="17208" y="158597"/>
                  </a:lnTo>
                  <a:lnTo>
                    <a:pt x="19735" y="161137"/>
                  </a:lnTo>
                  <a:lnTo>
                    <a:pt x="20650" y="163677"/>
                  </a:lnTo>
                  <a:lnTo>
                    <a:pt x="21297" y="162407"/>
                  </a:lnTo>
                  <a:lnTo>
                    <a:pt x="25069" y="161137"/>
                  </a:lnTo>
                  <a:lnTo>
                    <a:pt x="25704" y="162407"/>
                  </a:lnTo>
                  <a:lnTo>
                    <a:pt x="26327" y="162407"/>
                  </a:lnTo>
                  <a:lnTo>
                    <a:pt x="26301" y="163677"/>
                  </a:lnTo>
                  <a:lnTo>
                    <a:pt x="22872" y="164947"/>
                  </a:lnTo>
                  <a:lnTo>
                    <a:pt x="23164" y="164947"/>
                  </a:lnTo>
                  <a:lnTo>
                    <a:pt x="22225" y="166217"/>
                  </a:lnTo>
                  <a:lnTo>
                    <a:pt x="22542" y="166217"/>
                  </a:lnTo>
                  <a:lnTo>
                    <a:pt x="17830" y="170027"/>
                  </a:lnTo>
                  <a:lnTo>
                    <a:pt x="21590" y="168757"/>
                  </a:lnTo>
                  <a:lnTo>
                    <a:pt x="20662" y="170027"/>
                  </a:lnTo>
                  <a:lnTo>
                    <a:pt x="21602" y="172567"/>
                  </a:lnTo>
                  <a:lnTo>
                    <a:pt x="23152" y="173837"/>
                  </a:lnTo>
                  <a:lnTo>
                    <a:pt x="24104" y="176377"/>
                  </a:lnTo>
                  <a:lnTo>
                    <a:pt x="26911" y="175107"/>
                  </a:lnTo>
                  <a:lnTo>
                    <a:pt x="26606" y="176377"/>
                  </a:lnTo>
                  <a:lnTo>
                    <a:pt x="29083" y="176377"/>
                  </a:lnTo>
                  <a:lnTo>
                    <a:pt x="28892" y="178917"/>
                  </a:lnTo>
                  <a:lnTo>
                    <a:pt x="27495" y="181457"/>
                  </a:lnTo>
                  <a:lnTo>
                    <a:pt x="28587" y="183997"/>
                  </a:lnTo>
                  <a:lnTo>
                    <a:pt x="30543" y="183997"/>
                  </a:lnTo>
                  <a:lnTo>
                    <a:pt x="31610" y="186537"/>
                  </a:lnTo>
                  <a:lnTo>
                    <a:pt x="29375" y="186537"/>
                  </a:lnTo>
                  <a:lnTo>
                    <a:pt x="30810" y="187807"/>
                  </a:lnTo>
                  <a:lnTo>
                    <a:pt x="31191" y="189077"/>
                  </a:lnTo>
                  <a:lnTo>
                    <a:pt x="34493" y="191617"/>
                  </a:lnTo>
                  <a:lnTo>
                    <a:pt x="35382" y="190347"/>
                  </a:lnTo>
                  <a:lnTo>
                    <a:pt x="37249" y="190347"/>
                  </a:lnTo>
                  <a:lnTo>
                    <a:pt x="36080" y="191617"/>
                  </a:lnTo>
                  <a:lnTo>
                    <a:pt x="34848" y="192887"/>
                  </a:lnTo>
                  <a:lnTo>
                    <a:pt x="34531" y="192887"/>
                  </a:lnTo>
                  <a:lnTo>
                    <a:pt x="39712" y="194157"/>
                  </a:lnTo>
                  <a:lnTo>
                    <a:pt x="30594" y="204317"/>
                  </a:lnTo>
                  <a:lnTo>
                    <a:pt x="36690" y="204317"/>
                  </a:lnTo>
                  <a:lnTo>
                    <a:pt x="40779" y="206857"/>
                  </a:lnTo>
                  <a:lnTo>
                    <a:pt x="40995" y="208127"/>
                  </a:lnTo>
                  <a:lnTo>
                    <a:pt x="38531" y="206857"/>
                  </a:lnTo>
                  <a:lnTo>
                    <a:pt x="37503" y="208127"/>
                  </a:lnTo>
                  <a:lnTo>
                    <a:pt x="43103" y="209397"/>
                  </a:lnTo>
                  <a:lnTo>
                    <a:pt x="39319" y="213207"/>
                  </a:lnTo>
                  <a:lnTo>
                    <a:pt x="43281" y="214477"/>
                  </a:lnTo>
                  <a:lnTo>
                    <a:pt x="37096" y="220827"/>
                  </a:lnTo>
                  <a:lnTo>
                    <a:pt x="47231" y="222097"/>
                  </a:lnTo>
                  <a:lnTo>
                    <a:pt x="44018" y="227177"/>
                  </a:lnTo>
                  <a:lnTo>
                    <a:pt x="45593" y="225907"/>
                  </a:lnTo>
                  <a:lnTo>
                    <a:pt x="46050" y="225907"/>
                  </a:lnTo>
                  <a:lnTo>
                    <a:pt x="46139" y="226644"/>
                  </a:lnTo>
                  <a:lnTo>
                    <a:pt x="47294" y="226047"/>
                  </a:lnTo>
                  <a:lnTo>
                    <a:pt x="47167" y="225907"/>
                  </a:lnTo>
                  <a:lnTo>
                    <a:pt x="47574" y="225907"/>
                  </a:lnTo>
                  <a:lnTo>
                    <a:pt x="47294" y="226047"/>
                  </a:lnTo>
                  <a:lnTo>
                    <a:pt x="52019" y="230987"/>
                  </a:lnTo>
                  <a:lnTo>
                    <a:pt x="51422" y="239877"/>
                  </a:lnTo>
                  <a:lnTo>
                    <a:pt x="53289" y="247497"/>
                  </a:lnTo>
                  <a:lnTo>
                    <a:pt x="54102" y="248767"/>
                  </a:lnTo>
                  <a:lnTo>
                    <a:pt x="62344" y="243687"/>
                  </a:lnTo>
                  <a:lnTo>
                    <a:pt x="60058" y="248767"/>
                  </a:lnTo>
                  <a:lnTo>
                    <a:pt x="56616" y="248767"/>
                  </a:lnTo>
                  <a:lnTo>
                    <a:pt x="62585" y="251307"/>
                  </a:lnTo>
                  <a:lnTo>
                    <a:pt x="61722" y="258927"/>
                  </a:lnTo>
                  <a:lnTo>
                    <a:pt x="67525" y="260197"/>
                  </a:lnTo>
                  <a:lnTo>
                    <a:pt x="66700" y="261467"/>
                  </a:lnTo>
                  <a:lnTo>
                    <a:pt x="65557" y="261467"/>
                  </a:lnTo>
                  <a:lnTo>
                    <a:pt x="64020" y="262737"/>
                  </a:lnTo>
                  <a:lnTo>
                    <a:pt x="67602" y="264007"/>
                  </a:lnTo>
                  <a:lnTo>
                    <a:pt x="69329" y="262737"/>
                  </a:lnTo>
                  <a:lnTo>
                    <a:pt x="69557" y="264007"/>
                  </a:lnTo>
                  <a:lnTo>
                    <a:pt x="67881" y="264007"/>
                  </a:lnTo>
                  <a:lnTo>
                    <a:pt x="67271" y="265277"/>
                  </a:lnTo>
                  <a:lnTo>
                    <a:pt x="66611" y="266547"/>
                  </a:lnTo>
                  <a:lnTo>
                    <a:pt x="71399" y="265277"/>
                  </a:lnTo>
                  <a:lnTo>
                    <a:pt x="69621" y="267817"/>
                  </a:lnTo>
                  <a:lnTo>
                    <a:pt x="69913" y="267817"/>
                  </a:lnTo>
                  <a:lnTo>
                    <a:pt x="70027" y="270357"/>
                  </a:lnTo>
                  <a:lnTo>
                    <a:pt x="72072" y="269087"/>
                  </a:lnTo>
                  <a:lnTo>
                    <a:pt x="71958" y="270357"/>
                  </a:lnTo>
                  <a:lnTo>
                    <a:pt x="75107" y="270357"/>
                  </a:lnTo>
                  <a:lnTo>
                    <a:pt x="74510" y="272897"/>
                  </a:lnTo>
                  <a:lnTo>
                    <a:pt x="77724" y="271627"/>
                  </a:lnTo>
                  <a:lnTo>
                    <a:pt x="75006" y="276694"/>
                  </a:lnTo>
                  <a:lnTo>
                    <a:pt x="77558" y="279247"/>
                  </a:lnTo>
                  <a:lnTo>
                    <a:pt x="78740" y="279247"/>
                  </a:lnTo>
                  <a:lnTo>
                    <a:pt x="79578" y="280517"/>
                  </a:lnTo>
                  <a:lnTo>
                    <a:pt x="77673" y="281787"/>
                  </a:lnTo>
                  <a:lnTo>
                    <a:pt x="78562" y="281787"/>
                  </a:lnTo>
                  <a:lnTo>
                    <a:pt x="80035" y="283057"/>
                  </a:lnTo>
                  <a:lnTo>
                    <a:pt x="81838" y="280517"/>
                  </a:lnTo>
                  <a:lnTo>
                    <a:pt x="78803" y="286867"/>
                  </a:lnTo>
                  <a:lnTo>
                    <a:pt x="88531" y="281787"/>
                  </a:lnTo>
                  <a:lnTo>
                    <a:pt x="83566" y="288137"/>
                  </a:lnTo>
                  <a:lnTo>
                    <a:pt x="88049" y="289407"/>
                  </a:lnTo>
                  <a:lnTo>
                    <a:pt x="90843" y="291388"/>
                  </a:lnTo>
                  <a:lnTo>
                    <a:pt x="88112" y="293217"/>
                  </a:lnTo>
                  <a:lnTo>
                    <a:pt x="91008" y="295262"/>
                  </a:lnTo>
                  <a:lnTo>
                    <a:pt x="91630" y="291960"/>
                  </a:lnTo>
                  <a:lnTo>
                    <a:pt x="94678" y="293217"/>
                  </a:lnTo>
                  <a:lnTo>
                    <a:pt x="91325" y="295478"/>
                  </a:lnTo>
                  <a:lnTo>
                    <a:pt x="91732" y="295757"/>
                  </a:lnTo>
                  <a:lnTo>
                    <a:pt x="96075" y="294487"/>
                  </a:lnTo>
                  <a:lnTo>
                    <a:pt x="97231" y="298297"/>
                  </a:lnTo>
                  <a:lnTo>
                    <a:pt x="95338" y="298297"/>
                  </a:lnTo>
                  <a:lnTo>
                    <a:pt x="94538" y="299567"/>
                  </a:lnTo>
                  <a:lnTo>
                    <a:pt x="98069" y="300837"/>
                  </a:lnTo>
                  <a:lnTo>
                    <a:pt x="98539" y="304647"/>
                  </a:lnTo>
                  <a:lnTo>
                    <a:pt x="101053" y="304647"/>
                  </a:lnTo>
                  <a:lnTo>
                    <a:pt x="101561" y="305917"/>
                  </a:lnTo>
                  <a:lnTo>
                    <a:pt x="101447" y="307187"/>
                  </a:lnTo>
                  <a:lnTo>
                    <a:pt x="103022" y="304647"/>
                  </a:lnTo>
                  <a:lnTo>
                    <a:pt x="102196" y="304647"/>
                  </a:lnTo>
                  <a:lnTo>
                    <a:pt x="103949" y="302107"/>
                  </a:lnTo>
                  <a:lnTo>
                    <a:pt x="109994" y="302107"/>
                  </a:lnTo>
                  <a:lnTo>
                    <a:pt x="104686" y="304647"/>
                  </a:lnTo>
                  <a:lnTo>
                    <a:pt x="110794" y="304647"/>
                  </a:lnTo>
                  <a:lnTo>
                    <a:pt x="103886" y="308457"/>
                  </a:lnTo>
                  <a:lnTo>
                    <a:pt x="105537" y="308457"/>
                  </a:lnTo>
                  <a:lnTo>
                    <a:pt x="106565" y="307187"/>
                  </a:lnTo>
                  <a:lnTo>
                    <a:pt x="106629" y="308457"/>
                  </a:lnTo>
                  <a:lnTo>
                    <a:pt x="106121" y="308457"/>
                  </a:lnTo>
                  <a:lnTo>
                    <a:pt x="104508" y="309727"/>
                  </a:lnTo>
                  <a:lnTo>
                    <a:pt x="106807" y="310997"/>
                  </a:lnTo>
                  <a:lnTo>
                    <a:pt x="108000" y="308457"/>
                  </a:lnTo>
                  <a:lnTo>
                    <a:pt x="109245" y="309727"/>
                  </a:lnTo>
                  <a:lnTo>
                    <a:pt x="108826" y="310426"/>
                  </a:lnTo>
                  <a:lnTo>
                    <a:pt x="111188" y="309727"/>
                  </a:lnTo>
                  <a:lnTo>
                    <a:pt x="111607" y="312267"/>
                  </a:lnTo>
                  <a:lnTo>
                    <a:pt x="110299" y="312267"/>
                  </a:lnTo>
                  <a:lnTo>
                    <a:pt x="112395" y="314807"/>
                  </a:lnTo>
                  <a:lnTo>
                    <a:pt x="117411" y="312267"/>
                  </a:lnTo>
                  <a:lnTo>
                    <a:pt x="117995" y="316077"/>
                  </a:lnTo>
                  <a:lnTo>
                    <a:pt x="114122" y="318617"/>
                  </a:lnTo>
                  <a:lnTo>
                    <a:pt x="117614" y="317347"/>
                  </a:lnTo>
                  <a:lnTo>
                    <a:pt x="114896" y="319887"/>
                  </a:lnTo>
                  <a:lnTo>
                    <a:pt x="115531" y="321157"/>
                  </a:lnTo>
                  <a:lnTo>
                    <a:pt x="116878" y="321157"/>
                  </a:lnTo>
                  <a:lnTo>
                    <a:pt x="117767" y="318617"/>
                  </a:lnTo>
                  <a:lnTo>
                    <a:pt x="118770" y="319887"/>
                  </a:lnTo>
                  <a:lnTo>
                    <a:pt x="121716" y="318617"/>
                  </a:lnTo>
                  <a:lnTo>
                    <a:pt x="121691" y="321157"/>
                  </a:lnTo>
                  <a:lnTo>
                    <a:pt x="119761" y="321157"/>
                  </a:lnTo>
                  <a:lnTo>
                    <a:pt x="122224" y="322427"/>
                  </a:lnTo>
                  <a:lnTo>
                    <a:pt x="122199" y="319887"/>
                  </a:lnTo>
                  <a:lnTo>
                    <a:pt x="124675" y="319887"/>
                  </a:lnTo>
                  <a:lnTo>
                    <a:pt x="125158" y="318617"/>
                  </a:lnTo>
                  <a:lnTo>
                    <a:pt x="125628" y="317347"/>
                  </a:lnTo>
                  <a:lnTo>
                    <a:pt x="126199" y="318617"/>
                  </a:lnTo>
                  <a:lnTo>
                    <a:pt x="125641" y="318617"/>
                  </a:lnTo>
                  <a:lnTo>
                    <a:pt x="127177" y="319887"/>
                  </a:lnTo>
                  <a:lnTo>
                    <a:pt x="126085" y="322427"/>
                  </a:lnTo>
                  <a:lnTo>
                    <a:pt x="127469" y="322427"/>
                  </a:lnTo>
                  <a:lnTo>
                    <a:pt x="128905" y="321157"/>
                  </a:lnTo>
                  <a:lnTo>
                    <a:pt x="128968" y="322427"/>
                  </a:lnTo>
                  <a:lnTo>
                    <a:pt x="128295" y="323697"/>
                  </a:lnTo>
                  <a:lnTo>
                    <a:pt x="126161" y="325869"/>
                  </a:lnTo>
                  <a:lnTo>
                    <a:pt x="128117" y="324967"/>
                  </a:lnTo>
                  <a:lnTo>
                    <a:pt x="128371" y="327507"/>
                  </a:lnTo>
                  <a:lnTo>
                    <a:pt x="129959" y="326859"/>
                  </a:lnTo>
                  <a:lnTo>
                    <a:pt x="129209" y="327507"/>
                  </a:lnTo>
                  <a:lnTo>
                    <a:pt x="128993" y="328777"/>
                  </a:lnTo>
                  <a:lnTo>
                    <a:pt x="131127" y="327596"/>
                  </a:lnTo>
                  <a:lnTo>
                    <a:pt x="130937" y="328777"/>
                  </a:lnTo>
                  <a:lnTo>
                    <a:pt x="129730" y="330047"/>
                  </a:lnTo>
                  <a:lnTo>
                    <a:pt x="130822" y="331317"/>
                  </a:lnTo>
                  <a:lnTo>
                    <a:pt x="131953" y="327507"/>
                  </a:lnTo>
                  <a:lnTo>
                    <a:pt x="132321" y="326237"/>
                  </a:lnTo>
                  <a:lnTo>
                    <a:pt x="132702" y="324967"/>
                  </a:lnTo>
                  <a:lnTo>
                    <a:pt x="132918" y="328777"/>
                  </a:lnTo>
                  <a:lnTo>
                    <a:pt x="131876" y="328777"/>
                  </a:lnTo>
                  <a:lnTo>
                    <a:pt x="132816" y="331317"/>
                  </a:lnTo>
                  <a:lnTo>
                    <a:pt x="136321" y="331317"/>
                  </a:lnTo>
                  <a:lnTo>
                    <a:pt x="136994" y="333857"/>
                  </a:lnTo>
                  <a:lnTo>
                    <a:pt x="134797" y="336397"/>
                  </a:lnTo>
                  <a:lnTo>
                    <a:pt x="134975" y="332587"/>
                  </a:lnTo>
                  <a:lnTo>
                    <a:pt x="133248" y="336397"/>
                  </a:lnTo>
                  <a:lnTo>
                    <a:pt x="135991" y="337667"/>
                  </a:lnTo>
                  <a:lnTo>
                    <a:pt x="141135" y="336397"/>
                  </a:lnTo>
                  <a:lnTo>
                    <a:pt x="142862" y="338861"/>
                  </a:lnTo>
                  <a:lnTo>
                    <a:pt x="146761" y="335127"/>
                  </a:lnTo>
                  <a:lnTo>
                    <a:pt x="142697" y="342747"/>
                  </a:lnTo>
                  <a:lnTo>
                    <a:pt x="144106" y="342138"/>
                  </a:lnTo>
                  <a:lnTo>
                    <a:pt x="143230" y="342747"/>
                  </a:lnTo>
                  <a:lnTo>
                    <a:pt x="143700" y="342747"/>
                  </a:lnTo>
                  <a:lnTo>
                    <a:pt x="144729" y="345287"/>
                  </a:lnTo>
                  <a:lnTo>
                    <a:pt x="151447" y="345287"/>
                  </a:lnTo>
                  <a:lnTo>
                    <a:pt x="150228" y="346557"/>
                  </a:lnTo>
                  <a:lnTo>
                    <a:pt x="150368" y="347827"/>
                  </a:lnTo>
                  <a:lnTo>
                    <a:pt x="152260" y="349097"/>
                  </a:lnTo>
                  <a:lnTo>
                    <a:pt x="152882" y="350367"/>
                  </a:lnTo>
                  <a:lnTo>
                    <a:pt x="154089" y="349097"/>
                  </a:lnTo>
                  <a:lnTo>
                    <a:pt x="154508" y="350367"/>
                  </a:lnTo>
                  <a:lnTo>
                    <a:pt x="154990" y="349097"/>
                  </a:lnTo>
                  <a:lnTo>
                    <a:pt x="155460" y="347827"/>
                  </a:lnTo>
                  <a:lnTo>
                    <a:pt x="156006" y="352907"/>
                  </a:lnTo>
                  <a:lnTo>
                    <a:pt x="158915" y="352907"/>
                  </a:lnTo>
                  <a:lnTo>
                    <a:pt x="161975" y="354177"/>
                  </a:lnTo>
                  <a:lnTo>
                    <a:pt x="162941" y="356717"/>
                  </a:lnTo>
                  <a:lnTo>
                    <a:pt x="162572" y="356717"/>
                  </a:lnTo>
                  <a:lnTo>
                    <a:pt x="161328" y="357987"/>
                  </a:lnTo>
                  <a:lnTo>
                    <a:pt x="164947" y="357987"/>
                  </a:lnTo>
                  <a:lnTo>
                    <a:pt x="166192" y="356717"/>
                  </a:lnTo>
                  <a:lnTo>
                    <a:pt x="165481" y="356717"/>
                  </a:lnTo>
                  <a:lnTo>
                    <a:pt x="166090" y="355447"/>
                  </a:lnTo>
                  <a:lnTo>
                    <a:pt x="167271" y="354177"/>
                  </a:lnTo>
                  <a:lnTo>
                    <a:pt x="169265" y="354177"/>
                  </a:lnTo>
                  <a:lnTo>
                    <a:pt x="167182" y="355447"/>
                  </a:lnTo>
                  <a:lnTo>
                    <a:pt x="166954" y="357987"/>
                  </a:lnTo>
                  <a:lnTo>
                    <a:pt x="166649" y="359257"/>
                  </a:lnTo>
                  <a:lnTo>
                    <a:pt x="167005" y="357987"/>
                  </a:lnTo>
                  <a:lnTo>
                    <a:pt x="167652" y="357987"/>
                  </a:lnTo>
                  <a:lnTo>
                    <a:pt x="168059" y="356717"/>
                  </a:lnTo>
                  <a:lnTo>
                    <a:pt x="166827" y="361797"/>
                  </a:lnTo>
                  <a:lnTo>
                    <a:pt x="169303" y="356717"/>
                  </a:lnTo>
                  <a:lnTo>
                    <a:pt x="170548" y="354177"/>
                  </a:lnTo>
                  <a:lnTo>
                    <a:pt x="171170" y="352907"/>
                  </a:lnTo>
                  <a:lnTo>
                    <a:pt x="171234" y="356717"/>
                  </a:lnTo>
                  <a:lnTo>
                    <a:pt x="170383" y="357987"/>
                  </a:lnTo>
                  <a:lnTo>
                    <a:pt x="171450" y="357987"/>
                  </a:lnTo>
                  <a:lnTo>
                    <a:pt x="173050" y="356717"/>
                  </a:lnTo>
                  <a:lnTo>
                    <a:pt x="173545" y="357987"/>
                  </a:lnTo>
                  <a:lnTo>
                    <a:pt x="172643" y="359727"/>
                  </a:lnTo>
                  <a:lnTo>
                    <a:pt x="175768" y="356717"/>
                  </a:lnTo>
                  <a:lnTo>
                    <a:pt x="175069" y="360527"/>
                  </a:lnTo>
                  <a:lnTo>
                    <a:pt x="172681" y="360527"/>
                  </a:lnTo>
                  <a:lnTo>
                    <a:pt x="171767" y="364337"/>
                  </a:lnTo>
                  <a:lnTo>
                    <a:pt x="172377" y="363067"/>
                  </a:lnTo>
                  <a:lnTo>
                    <a:pt x="172821" y="364337"/>
                  </a:lnTo>
                  <a:lnTo>
                    <a:pt x="173672" y="366877"/>
                  </a:lnTo>
                  <a:lnTo>
                    <a:pt x="173748" y="365607"/>
                  </a:lnTo>
                  <a:lnTo>
                    <a:pt x="176466" y="363067"/>
                  </a:lnTo>
                  <a:lnTo>
                    <a:pt x="179197" y="360527"/>
                  </a:lnTo>
                  <a:lnTo>
                    <a:pt x="177114" y="365607"/>
                  </a:lnTo>
                  <a:lnTo>
                    <a:pt x="181533" y="363067"/>
                  </a:lnTo>
                  <a:lnTo>
                    <a:pt x="177330" y="365607"/>
                  </a:lnTo>
                  <a:lnTo>
                    <a:pt x="179781" y="365607"/>
                  </a:lnTo>
                  <a:lnTo>
                    <a:pt x="177876" y="368147"/>
                  </a:lnTo>
                  <a:lnTo>
                    <a:pt x="177914" y="370319"/>
                  </a:lnTo>
                  <a:lnTo>
                    <a:pt x="179501" y="369417"/>
                  </a:lnTo>
                  <a:lnTo>
                    <a:pt x="177520" y="373227"/>
                  </a:lnTo>
                  <a:lnTo>
                    <a:pt x="180746" y="370687"/>
                  </a:lnTo>
                  <a:lnTo>
                    <a:pt x="180225" y="371957"/>
                  </a:lnTo>
                  <a:lnTo>
                    <a:pt x="180695" y="371957"/>
                  </a:lnTo>
                  <a:lnTo>
                    <a:pt x="180987" y="372897"/>
                  </a:lnTo>
                  <a:lnTo>
                    <a:pt x="181571" y="371957"/>
                  </a:lnTo>
                  <a:lnTo>
                    <a:pt x="183235" y="370687"/>
                  </a:lnTo>
                  <a:lnTo>
                    <a:pt x="184988" y="369417"/>
                  </a:lnTo>
                  <a:lnTo>
                    <a:pt x="183235" y="377037"/>
                  </a:lnTo>
                  <a:lnTo>
                    <a:pt x="188277" y="374497"/>
                  </a:lnTo>
                  <a:lnTo>
                    <a:pt x="191465" y="374497"/>
                  </a:lnTo>
                  <a:lnTo>
                    <a:pt x="193675" y="371957"/>
                  </a:lnTo>
                  <a:lnTo>
                    <a:pt x="196507" y="371957"/>
                  </a:lnTo>
                  <a:lnTo>
                    <a:pt x="196316" y="373227"/>
                  </a:lnTo>
                  <a:lnTo>
                    <a:pt x="194030" y="374497"/>
                  </a:lnTo>
                  <a:lnTo>
                    <a:pt x="194322" y="375767"/>
                  </a:lnTo>
                  <a:lnTo>
                    <a:pt x="195275" y="377037"/>
                  </a:lnTo>
                  <a:lnTo>
                    <a:pt x="196888" y="375767"/>
                  </a:lnTo>
                  <a:lnTo>
                    <a:pt x="196227" y="377037"/>
                  </a:lnTo>
                  <a:lnTo>
                    <a:pt x="195783" y="378307"/>
                  </a:lnTo>
                  <a:lnTo>
                    <a:pt x="196672" y="379514"/>
                  </a:lnTo>
                  <a:lnTo>
                    <a:pt x="196824" y="379349"/>
                  </a:lnTo>
                  <a:lnTo>
                    <a:pt x="197599" y="377367"/>
                  </a:lnTo>
                  <a:lnTo>
                    <a:pt x="197281" y="377037"/>
                  </a:lnTo>
                  <a:lnTo>
                    <a:pt x="198221" y="375767"/>
                  </a:lnTo>
                  <a:lnTo>
                    <a:pt x="200088" y="373227"/>
                  </a:lnTo>
                  <a:close/>
                </a:path>
                <a:path w="524509" h="687070">
                  <a:moveTo>
                    <a:pt x="200240" y="383540"/>
                  </a:moveTo>
                  <a:lnTo>
                    <a:pt x="200113" y="383463"/>
                  </a:lnTo>
                  <a:lnTo>
                    <a:pt x="199986" y="383413"/>
                  </a:lnTo>
                  <a:lnTo>
                    <a:pt x="199783" y="383679"/>
                  </a:lnTo>
                  <a:lnTo>
                    <a:pt x="200240" y="383540"/>
                  </a:lnTo>
                  <a:close/>
                </a:path>
                <a:path w="524509" h="687070">
                  <a:moveTo>
                    <a:pt x="200444" y="379577"/>
                  </a:moveTo>
                  <a:lnTo>
                    <a:pt x="199758" y="380847"/>
                  </a:lnTo>
                  <a:lnTo>
                    <a:pt x="200444" y="379577"/>
                  </a:lnTo>
                  <a:close/>
                </a:path>
                <a:path w="524509" h="687070">
                  <a:moveTo>
                    <a:pt x="201206" y="383260"/>
                  </a:moveTo>
                  <a:lnTo>
                    <a:pt x="200240" y="383540"/>
                  </a:lnTo>
                  <a:lnTo>
                    <a:pt x="200444" y="383679"/>
                  </a:lnTo>
                  <a:lnTo>
                    <a:pt x="200660" y="383908"/>
                  </a:lnTo>
                  <a:lnTo>
                    <a:pt x="201206" y="383260"/>
                  </a:lnTo>
                  <a:close/>
                </a:path>
                <a:path w="524509" h="687070">
                  <a:moveTo>
                    <a:pt x="202628" y="380136"/>
                  </a:moveTo>
                  <a:lnTo>
                    <a:pt x="201803" y="380847"/>
                  </a:lnTo>
                  <a:lnTo>
                    <a:pt x="201244" y="380847"/>
                  </a:lnTo>
                  <a:lnTo>
                    <a:pt x="199186" y="382117"/>
                  </a:lnTo>
                  <a:lnTo>
                    <a:pt x="201269" y="382117"/>
                  </a:lnTo>
                  <a:lnTo>
                    <a:pt x="202628" y="380136"/>
                  </a:lnTo>
                  <a:close/>
                </a:path>
                <a:path w="524509" h="687070">
                  <a:moveTo>
                    <a:pt x="203263" y="379577"/>
                  </a:moveTo>
                  <a:lnTo>
                    <a:pt x="202793" y="378307"/>
                  </a:lnTo>
                  <a:lnTo>
                    <a:pt x="203009" y="379577"/>
                  </a:lnTo>
                  <a:lnTo>
                    <a:pt x="202628" y="380136"/>
                  </a:lnTo>
                  <a:lnTo>
                    <a:pt x="203263" y="379577"/>
                  </a:lnTo>
                  <a:close/>
                </a:path>
                <a:path w="524509" h="687070">
                  <a:moveTo>
                    <a:pt x="204114" y="373227"/>
                  </a:moveTo>
                  <a:lnTo>
                    <a:pt x="198539" y="378307"/>
                  </a:lnTo>
                  <a:lnTo>
                    <a:pt x="197764" y="378307"/>
                  </a:lnTo>
                  <a:lnTo>
                    <a:pt x="196824" y="379349"/>
                  </a:lnTo>
                  <a:lnTo>
                    <a:pt x="196735" y="379577"/>
                  </a:lnTo>
                  <a:lnTo>
                    <a:pt x="196608" y="379577"/>
                  </a:lnTo>
                  <a:lnTo>
                    <a:pt x="195618" y="380847"/>
                  </a:lnTo>
                  <a:lnTo>
                    <a:pt x="197078" y="380847"/>
                  </a:lnTo>
                  <a:lnTo>
                    <a:pt x="198983" y="379577"/>
                  </a:lnTo>
                  <a:lnTo>
                    <a:pt x="200342" y="379577"/>
                  </a:lnTo>
                  <a:lnTo>
                    <a:pt x="200799" y="378307"/>
                  </a:lnTo>
                  <a:lnTo>
                    <a:pt x="201841" y="378307"/>
                  </a:lnTo>
                  <a:lnTo>
                    <a:pt x="204114" y="373227"/>
                  </a:lnTo>
                  <a:close/>
                </a:path>
                <a:path w="524509" h="687070">
                  <a:moveTo>
                    <a:pt x="208038" y="379196"/>
                  </a:moveTo>
                  <a:lnTo>
                    <a:pt x="207213" y="378574"/>
                  </a:lnTo>
                  <a:lnTo>
                    <a:pt x="205181" y="379933"/>
                  </a:lnTo>
                  <a:lnTo>
                    <a:pt x="205333" y="379145"/>
                  </a:lnTo>
                  <a:lnTo>
                    <a:pt x="205981" y="378485"/>
                  </a:lnTo>
                  <a:lnTo>
                    <a:pt x="206336" y="377952"/>
                  </a:lnTo>
                  <a:lnTo>
                    <a:pt x="204876" y="379031"/>
                  </a:lnTo>
                  <a:lnTo>
                    <a:pt x="202666" y="381152"/>
                  </a:lnTo>
                  <a:lnTo>
                    <a:pt x="201523" y="384175"/>
                  </a:lnTo>
                  <a:lnTo>
                    <a:pt x="203809" y="381647"/>
                  </a:lnTo>
                  <a:lnTo>
                    <a:pt x="203288" y="382955"/>
                  </a:lnTo>
                  <a:lnTo>
                    <a:pt x="205917" y="379920"/>
                  </a:lnTo>
                  <a:lnTo>
                    <a:pt x="206667" y="379907"/>
                  </a:lnTo>
                  <a:lnTo>
                    <a:pt x="206336" y="381469"/>
                  </a:lnTo>
                  <a:lnTo>
                    <a:pt x="205638" y="382524"/>
                  </a:lnTo>
                  <a:lnTo>
                    <a:pt x="206260" y="381876"/>
                  </a:lnTo>
                  <a:lnTo>
                    <a:pt x="206133" y="383717"/>
                  </a:lnTo>
                  <a:lnTo>
                    <a:pt x="207479" y="381990"/>
                  </a:lnTo>
                  <a:lnTo>
                    <a:pt x="208038" y="379196"/>
                  </a:lnTo>
                  <a:close/>
                </a:path>
                <a:path w="524509" h="687070">
                  <a:moveTo>
                    <a:pt x="208457" y="383260"/>
                  </a:moveTo>
                  <a:lnTo>
                    <a:pt x="207708" y="383286"/>
                  </a:lnTo>
                  <a:lnTo>
                    <a:pt x="205663" y="386092"/>
                  </a:lnTo>
                  <a:lnTo>
                    <a:pt x="206971" y="385800"/>
                  </a:lnTo>
                  <a:lnTo>
                    <a:pt x="207606" y="385114"/>
                  </a:lnTo>
                  <a:lnTo>
                    <a:pt x="208457" y="383260"/>
                  </a:lnTo>
                  <a:close/>
                </a:path>
                <a:path w="524509" h="687070">
                  <a:moveTo>
                    <a:pt x="247180" y="322554"/>
                  </a:moveTo>
                  <a:lnTo>
                    <a:pt x="247154" y="322351"/>
                  </a:lnTo>
                  <a:lnTo>
                    <a:pt x="247091" y="322072"/>
                  </a:lnTo>
                  <a:lnTo>
                    <a:pt x="247180" y="322554"/>
                  </a:lnTo>
                  <a:close/>
                </a:path>
                <a:path w="524509" h="687070">
                  <a:moveTo>
                    <a:pt x="251231" y="320890"/>
                  </a:moveTo>
                  <a:lnTo>
                    <a:pt x="246253" y="317449"/>
                  </a:lnTo>
                  <a:lnTo>
                    <a:pt x="247091" y="322072"/>
                  </a:lnTo>
                  <a:lnTo>
                    <a:pt x="247599" y="320992"/>
                  </a:lnTo>
                  <a:lnTo>
                    <a:pt x="251231" y="320890"/>
                  </a:lnTo>
                  <a:close/>
                </a:path>
                <a:path w="524509" h="687070">
                  <a:moveTo>
                    <a:pt x="251599" y="321144"/>
                  </a:moveTo>
                  <a:lnTo>
                    <a:pt x="251587" y="320878"/>
                  </a:lnTo>
                  <a:lnTo>
                    <a:pt x="251231" y="320890"/>
                  </a:lnTo>
                  <a:lnTo>
                    <a:pt x="251599" y="321144"/>
                  </a:lnTo>
                  <a:close/>
                </a:path>
                <a:path w="524509" h="687070">
                  <a:moveTo>
                    <a:pt x="252653" y="320852"/>
                  </a:moveTo>
                  <a:lnTo>
                    <a:pt x="251498" y="317550"/>
                  </a:lnTo>
                  <a:lnTo>
                    <a:pt x="251587" y="320878"/>
                  </a:lnTo>
                  <a:lnTo>
                    <a:pt x="252653" y="320852"/>
                  </a:lnTo>
                  <a:close/>
                </a:path>
                <a:path w="524509" h="687070">
                  <a:moveTo>
                    <a:pt x="341083" y="399567"/>
                  </a:moveTo>
                  <a:lnTo>
                    <a:pt x="340537" y="398500"/>
                  </a:lnTo>
                  <a:lnTo>
                    <a:pt x="340474" y="398741"/>
                  </a:lnTo>
                  <a:lnTo>
                    <a:pt x="340487" y="398970"/>
                  </a:lnTo>
                  <a:lnTo>
                    <a:pt x="340461" y="399211"/>
                  </a:lnTo>
                  <a:lnTo>
                    <a:pt x="341083" y="399567"/>
                  </a:lnTo>
                  <a:close/>
                </a:path>
                <a:path w="524509" h="687070">
                  <a:moveTo>
                    <a:pt x="356984" y="412419"/>
                  </a:moveTo>
                  <a:lnTo>
                    <a:pt x="356158" y="412178"/>
                  </a:lnTo>
                  <a:lnTo>
                    <a:pt x="356082" y="412597"/>
                  </a:lnTo>
                  <a:lnTo>
                    <a:pt x="356552" y="412496"/>
                  </a:lnTo>
                  <a:lnTo>
                    <a:pt x="356933" y="412597"/>
                  </a:lnTo>
                  <a:lnTo>
                    <a:pt x="356984" y="412419"/>
                  </a:lnTo>
                  <a:close/>
                </a:path>
                <a:path w="524509" h="687070">
                  <a:moveTo>
                    <a:pt x="357098" y="413372"/>
                  </a:moveTo>
                  <a:lnTo>
                    <a:pt x="356997" y="412838"/>
                  </a:lnTo>
                  <a:lnTo>
                    <a:pt x="356933" y="412597"/>
                  </a:lnTo>
                  <a:lnTo>
                    <a:pt x="356857" y="412838"/>
                  </a:lnTo>
                  <a:lnTo>
                    <a:pt x="357098" y="413372"/>
                  </a:lnTo>
                  <a:close/>
                </a:path>
                <a:path w="524509" h="687070">
                  <a:moveTo>
                    <a:pt x="375589" y="425119"/>
                  </a:moveTo>
                  <a:lnTo>
                    <a:pt x="375310" y="425564"/>
                  </a:lnTo>
                  <a:lnTo>
                    <a:pt x="375183" y="426008"/>
                  </a:lnTo>
                  <a:lnTo>
                    <a:pt x="375094" y="426440"/>
                  </a:lnTo>
                  <a:lnTo>
                    <a:pt x="375297" y="426212"/>
                  </a:lnTo>
                  <a:lnTo>
                    <a:pt x="375462" y="425856"/>
                  </a:lnTo>
                  <a:lnTo>
                    <a:pt x="375589" y="425119"/>
                  </a:lnTo>
                  <a:close/>
                </a:path>
                <a:path w="524509" h="687070">
                  <a:moveTo>
                    <a:pt x="401408" y="457885"/>
                  </a:moveTo>
                  <a:lnTo>
                    <a:pt x="401002" y="456869"/>
                  </a:lnTo>
                  <a:lnTo>
                    <a:pt x="401091" y="457352"/>
                  </a:lnTo>
                  <a:lnTo>
                    <a:pt x="401243" y="457657"/>
                  </a:lnTo>
                  <a:lnTo>
                    <a:pt x="401408" y="457885"/>
                  </a:lnTo>
                  <a:close/>
                </a:path>
                <a:path w="524509" h="687070">
                  <a:moveTo>
                    <a:pt x="416001" y="464972"/>
                  </a:moveTo>
                  <a:lnTo>
                    <a:pt x="415709" y="464743"/>
                  </a:lnTo>
                  <a:lnTo>
                    <a:pt x="415290" y="464591"/>
                  </a:lnTo>
                  <a:lnTo>
                    <a:pt x="415328" y="464718"/>
                  </a:lnTo>
                  <a:lnTo>
                    <a:pt x="416001" y="464972"/>
                  </a:lnTo>
                  <a:close/>
                </a:path>
                <a:path w="524509" h="687070">
                  <a:moveTo>
                    <a:pt x="428358" y="485927"/>
                  </a:moveTo>
                  <a:lnTo>
                    <a:pt x="428307" y="485584"/>
                  </a:lnTo>
                  <a:lnTo>
                    <a:pt x="427990" y="485609"/>
                  </a:lnTo>
                  <a:lnTo>
                    <a:pt x="428104" y="485889"/>
                  </a:lnTo>
                  <a:lnTo>
                    <a:pt x="428193" y="486105"/>
                  </a:lnTo>
                  <a:lnTo>
                    <a:pt x="428294" y="486359"/>
                  </a:lnTo>
                  <a:lnTo>
                    <a:pt x="428358" y="485927"/>
                  </a:lnTo>
                  <a:close/>
                </a:path>
                <a:path w="524509" h="687070">
                  <a:moveTo>
                    <a:pt x="434238" y="498563"/>
                  </a:moveTo>
                  <a:lnTo>
                    <a:pt x="433730" y="498271"/>
                  </a:lnTo>
                  <a:lnTo>
                    <a:pt x="433285" y="498055"/>
                  </a:lnTo>
                  <a:lnTo>
                    <a:pt x="433133" y="498335"/>
                  </a:lnTo>
                  <a:lnTo>
                    <a:pt x="433552" y="498754"/>
                  </a:lnTo>
                  <a:lnTo>
                    <a:pt x="433971" y="498729"/>
                  </a:lnTo>
                  <a:lnTo>
                    <a:pt x="434238" y="498563"/>
                  </a:lnTo>
                  <a:close/>
                </a:path>
                <a:path w="524509" h="687070">
                  <a:moveTo>
                    <a:pt x="474878" y="562838"/>
                  </a:moveTo>
                  <a:lnTo>
                    <a:pt x="474738" y="560514"/>
                  </a:lnTo>
                  <a:lnTo>
                    <a:pt x="473710" y="560984"/>
                  </a:lnTo>
                  <a:lnTo>
                    <a:pt x="474573" y="561848"/>
                  </a:lnTo>
                  <a:lnTo>
                    <a:pt x="474878" y="562838"/>
                  </a:lnTo>
                  <a:close/>
                </a:path>
                <a:path w="524509" h="687070">
                  <a:moveTo>
                    <a:pt x="475030" y="563422"/>
                  </a:moveTo>
                  <a:lnTo>
                    <a:pt x="474980" y="563130"/>
                  </a:lnTo>
                  <a:lnTo>
                    <a:pt x="474878" y="562838"/>
                  </a:lnTo>
                  <a:lnTo>
                    <a:pt x="474941" y="563727"/>
                  </a:lnTo>
                  <a:lnTo>
                    <a:pt x="475030" y="563422"/>
                  </a:lnTo>
                  <a:close/>
                </a:path>
                <a:path w="524509" h="687070">
                  <a:moveTo>
                    <a:pt x="486346" y="573582"/>
                  </a:moveTo>
                  <a:lnTo>
                    <a:pt x="486029" y="573760"/>
                  </a:lnTo>
                  <a:lnTo>
                    <a:pt x="485775" y="574001"/>
                  </a:lnTo>
                  <a:lnTo>
                    <a:pt x="485559" y="574306"/>
                  </a:lnTo>
                  <a:lnTo>
                    <a:pt x="485914" y="574052"/>
                  </a:lnTo>
                  <a:lnTo>
                    <a:pt x="486206" y="573773"/>
                  </a:lnTo>
                  <a:lnTo>
                    <a:pt x="486346" y="573582"/>
                  </a:lnTo>
                  <a:close/>
                </a:path>
                <a:path w="524509" h="687070">
                  <a:moveTo>
                    <a:pt x="495782" y="591324"/>
                  </a:moveTo>
                  <a:lnTo>
                    <a:pt x="493991" y="590969"/>
                  </a:lnTo>
                  <a:lnTo>
                    <a:pt x="494284" y="591515"/>
                  </a:lnTo>
                  <a:lnTo>
                    <a:pt x="494728" y="591489"/>
                  </a:lnTo>
                  <a:lnTo>
                    <a:pt x="495236" y="591413"/>
                  </a:lnTo>
                  <a:lnTo>
                    <a:pt x="495782" y="591324"/>
                  </a:lnTo>
                  <a:close/>
                </a:path>
                <a:path w="524509" h="687070">
                  <a:moveTo>
                    <a:pt x="506298" y="613968"/>
                  </a:moveTo>
                  <a:lnTo>
                    <a:pt x="506171" y="613371"/>
                  </a:lnTo>
                  <a:lnTo>
                    <a:pt x="503428" y="614476"/>
                  </a:lnTo>
                  <a:lnTo>
                    <a:pt x="502170" y="614845"/>
                  </a:lnTo>
                  <a:lnTo>
                    <a:pt x="503415" y="614603"/>
                  </a:lnTo>
                  <a:lnTo>
                    <a:pt x="504113" y="614743"/>
                  </a:lnTo>
                  <a:lnTo>
                    <a:pt x="504545" y="615111"/>
                  </a:lnTo>
                  <a:lnTo>
                    <a:pt x="505040" y="614883"/>
                  </a:lnTo>
                  <a:lnTo>
                    <a:pt x="505625" y="614514"/>
                  </a:lnTo>
                  <a:lnTo>
                    <a:pt x="506298" y="613968"/>
                  </a:lnTo>
                  <a:close/>
                </a:path>
                <a:path w="524509" h="687070">
                  <a:moveTo>
                    <a:pt x="509397" y="662787"/>
                  </a:moveTo>
                  <a:lnTo>
                    <a:pt x="509244" y="662482"/>
                  </a:lnTo>
                  <a:lnTo>
                    <a:pt x="509092" y="662152"/>
                  </a:lnTo>
                  <a:lnTo>
                    <a:pt x="508977" y="661835"/>
                  </a:lnTo>
                  <a:lnTo>
                    <a:pt x="509079" y="662305"/>
                  </a:lnTo>
                  <a:lnTo>
                    <a:pt x="509206" y="662597"/>
                  </a:lnTo>
                  <a:lnTo>
                    <a:pt x="509397" y="662787"/>
                  </a:lnTo>
                  <a:close/>
                </a:path>
                <a:path w="524509" h="687070">
                  <a:moveTo>
                    <a:pt x="510540" y="664210"/>
                  </a:moveTo>
                  <a:lnTo>
                    <a:pt x="510273" y="663943"/>
                  </a:lnTo>
                  <a:lnTo>
                    <a:pt x="510032" y="663689"/>
                  </a:lnTo>
                  <a:lnTo>
                    <a:pt x="509816" y="663397"/>
                  </a:lnTo>
                  <a:lnTo>
                    <a:pt x="509282" y="663536"/>
                  </a:lnTo>
                  <a:lnTo>
                    <a:pt x="509600" y="663867"/>
                  </a:lnTo>
                  <a:lnTo>
                    <a:pt x="510032" y="664070"/>
                  </a:lnTo>
                  <a:lnTo>
                    <a:pt x="510540" y="664210"/>
                  </a:lnTo>
                  <a:close/>
                </a:path>
                <a:path w="524509" h="687070">
                  <a:moveTo>
                    <a:pt x="518871" y="654291"/>
                  </a:moveTo>
                  <a:lnTo>
                    <a:pt x="518693" y="654138"/>
                  </a:lnTo>
                  <a:lnTo>
                    <a:pt x="518439" y="653935"/>
                  </a:lnTo>
                  <a:lnTo>
                    <a:pt x="518871" y="654291"/>
                  </a:lnTo>
                  <a:close/>
                </a:path>
                <a:path w="524509" h="687070">
                  <a:moveTo>
                    <a:pt x="522770" y="685558"/>
                  </a:moveTo>
                  <a:lnTo>
                    <a:pt x="521944" y="684530"/>
                  </a:lnTo>
                  <a:lnTo>
                    <a:pt x="518375" y="684847"/>
                  </a:lnTo>
                  <a:lnTo>
                    <a:pt x="519912" y="686358"/>
                  </a:lnTo>
                  <a:lnTo>
                    <a:pt x="520915" y="686498"/>
                  </a:lnTo>
                  <a:lnTo>
                    <a:pt x="522770" y="685558"/>
                  </a:lnTo>
                  <a:close/>
                </a:path>
                <a:path w="524509" h="687070">
                  <a:moveTo>
                    <a:pt x="524306" y="680262"/>
                  </a:moveTo>
                  <a:lnTo>
                    <a:pt x="523697" y="678268"/>
                  </a:lnTo>
                  <a:lnTo>
                    <a:pt x="520877" y="676998"/>
                  </a:lnTo>
                  <a:lnTo>
                    <a:pt x="521423" y="676300"/>
                  </a:lnTo>
                  <a:lnTo>
                    <a:pt x="522427" y="676414"/>
                  </a:lnTo>
                  <a:lnTo>
                    <a:pt x="523074" y="676300"/>
                  </a:lnTo>
                  <a:lnTo>
                    <a:pt x="520992" y="675487"/>
                  </a:lnTo>
                  <a:lnTo>
                    <a:pt x="517626" y="674916"/>
                  </a:lnTo>
                  <a:lnTo>
                    <a:pt x="514972" y="676922"/>
                  </a:lnTo>
                  <a:lnTo>
                    <a:pt x="518604" y="677125"/>
                  </a:lnTo>
                  <a:lnTo>
                    <a:pt x="517410" y="677926"/>
                  </a:lnTo>
                  <a:lnTo>
                    <a:pt x="521677" y="678053"/>
                  </a:lnTo>
                  <a:lnTo>
                    <a:pt x="522490" y="679081"/>
                  </a:lnTo>
                  <a:lnTo>
                    <a:pt x="521385" y="680478"/>
                  </a:lnTo>
                  <a:lnTo>
                    <a:pt x="520103" y="680707"/>
                  </a:lnTo>
                  <a:lnTo>
                    <a:pt x="521106" y="680821"/>
                  </a:lnTo>
                  <a:lnTo>
                    <a:pt x="520052" y="682777"/>
                  </a:lnTo>
                  <a:lnTo>
                    <a:pt x="522338" y="682688"/>
                  </a:lnTo>
                  <a:lnTo>
                    <a:pt x="524306" y="6802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5360898" y="3246900"/>
              <a:ext cx="1250315" cy="1134110"/>
            </a:xfrm>
            <a:custGeom>
              <a:avLst/>
              <a:gdLst/>
              <a:ahLst/>
              <a:cxnLst/>
              <a:rect l="l" t="t" r="r" b="b"/>
              <a:pathLst>
                <a:path w="1250315" h="1134110">
                  <a:moveTo>
                    <a:pt x="6172" y="512622"/>
                  </a:moveTo>
                  <a:lnTo>
                    <a:pt x="5384" y="512622"/>
                  </a:lnTo>
                  <a:lnTo>
                    <a:pt x="6070" y="513880"/>
                  </a:lnTo>
                  <a:lnTo>
                    <a:pt x="6172" y="512622"/>
                  </a:lnTo>
                  <a:close/>
                </a:path>
                <a:path w="1250315" h="1134110">
                  <a:moveTo>
                    <a:pt x="6210" y="483412"/>
                  </a:moveTo>
                  <a:close/>
                </a:path>
                <a:path w="1250315" h="1134110">
                  <a:moveTo>
                    <a:pt x="6286" y="518972"/>
                  </a:moveTo>
                  <a:lnTo>
                    <a:pt x="6070" y="517779"/>
                  </a:lnTo>
                  <a:lnTo>
                    <a:pt x="5765" y="518972"/>
                  </a:lnTo>
                  <a:lnTo>
                    <a:pt x="6286" y="518972"/>
                  </a:lnTo>
                  <a:close/>
                </a:path>
                <a:path w="1250315" h="1134110">
                  <a:moveTo>
                    <a:pt x="21932" y="527050"/>
                  </a:moveTo>
                  <a:lnTo>
                    <a:pt x="21564" y="527177"/>
                  </a:lnTo>
                  <a:lnTo>
                    <a:pt x="21793" y="527367"/>
                  </a:lnTo>
                  <a:lnTo>
                    <a:pt x="21932" y="527050"/>
                  </a:lnTo>
                  <a:close/>
                </a:path>
                <a:path w="1250315" h="1134110">
                  <a:moveTo>
                    <a:pt x="21983" y="527519"/>
                  </a:moveTo>
                  <a:lnTo>
                    <a:pt x="21793" y="527367"/>
                  </a:lnTo>
                  <a:lnTo>
                    <a:pt x="21577" y="527862"/>
                  </a:lnTo>
                  <a:lnTo>
                    <a:pt x="21983" y="527519"/>
                  </a:lnTo>
                  <a:close/>
                </a:path>
                <a:path w="1250315" h="1134110">
                  <a:moveTo>
                    <a:pt x="23241" y="526592"/>
                  </a:moveTo>
                  <a:lnTo>
                    <a:pt x="23037" y="526656"/>
                  </a:lnTo>
                  <a:lnTo>
                    <a:pt x="21983" y="527519"/>
                  </a:lnTo>
                  <a:lnTo>
                    <a:pt x="22402" y="527862"/>
                  </a:lnTo>
                  <a:lnTo>
                    <a:pt x="23241" y="526592"/>
                  </a:lnTo>
                  <a:close/>
                </a:path>
                <a:path w="1250315" h="1134110">
                  <a:moveTo>
                    <a:pt x="23647" y="530402"/>
                  </a:moveTo>
                  <a:lnTo>
                    <a:pt x="22440" y="527926"/>
                  </a:lnTo>
                  <a:lnTo>
                    <a:pt x="20955" y="530402"/>
                  </a:lnTo>
                  <a:lnTo>
                    <a:pt x="23647" y="530402"/>
                  </a:lnTo>
                  <a:close/>
                </a:path>
                <a:path w="1250315" h="1134110">
                  <a:moveTo>
                    <a:pt x="24320" y="530402"/>
                  </a:moveTo>
                  <a:lnTo>
                    <a:pt x="23710" y="530402"/>
                  </a:lnTo>
                  <a:lnTo>
                    <a:pt x="23583" y="530885"/>
                  </a:lnTo>
                  <a:lnTo>
                    <a:pt x="24320" y="530402"/>
                  </a:lnTo>
                  <a:close/>
                </a:path>
                <a:path w="1250315" h="1134110">
                  <a:moveTo>
                    <a:pt x="27305" y="532244"/>
                  </a:moveTo>
                  <a:lnTo>
                    <a:pt x="26949" y="529170"/>
                  </a:lnTo>
                  <a:lnTo>
                    <a:pt x="26136" y="529590"/>
                  </a:lnTo>
                  <a:lnTo>
                    <a:pt x="25247" y="529856"/>
                  </a:lnTo>
                  <a:lnTo>
                    <a:pt x="24345" y="530085"/>
                  </a:lnTo>
                  <a:lnTo>
                    <a:pt x="26428" y="529729"/>
                  </a:lnTo>
                  <a:lnTo>
                    <a:pt x="27305" y="532244"/>
                  </a:lnTo>
                  <a:close/>
                </a:path>
                <a:path w="1250315" h="1134110">
                  <a:moveTo>
                    <a:pt x="29235" y="501192"/>
                  </a:moveTo>
                  <a:lnTo>
                    <a:pt x="25806" y="501192"/>
                  </a:lnTo>
                  <a:lnTo>
                    <a:pt x="25501" y="503732"/>
                  </a:lnTo>
                  <a:lnTo>
                    <a:pt x="26009" y="503732"/>
                  </a:lnTo>
                  <a:lnTo>
                    <a:pt x="29235" y="501192"/>
                  </a:lnTo>
                  <a:close/>
                </a:path>
                <a:path w="1250315" h="1134110">
                  <a:moveTo>
                    <a:pt x="31038" y="546138"/>
                  </a:moveTo>
                  <a:lnTo>
                    <a:pt x="30632" y="545642"/>
                  </a:lnTo>
                  <a:lnTo>
                    <a:pt x="29464" y="546684"/>
                  </a:lnTo>
                  <a:lnTo>
                    <a:pt x="31038" y="546138"/>
                  </a:lnTo>
                  <a:close/>
                </a:path>
                <a:path w="1250315" h="1134110">
                  <a:moveTo>
                    <a:pt x="31394" y="465632"/>
                  </a:moveTo>
                  <a:lnTo>
                    <a:pt x="28105" y="466902"/>
                  </a:lnTo>
                  <a:lnTo>
                    <a:pt x="30048" y="466902"/>
                  </a:lnTo>
                  <a:lnTo>
                    <a:pt x="31394" y="465632"/>
                  </a:lnTo>
                  <a:close/>
                </a:path>
                <a:path w="1250315" h="1134110">
                  <a:moveTo>
                    <a:pt x="32702" y="548182"/>
                  </a:moveTo>
                  <a:lnTo>
                    <a:pt x="32473" y="545642"/>
                  </a:lnTo>
                  <a:lnTo>
                    <a:pt x="31038" y="546138"/>
                  </a:lnTo>
                  <a:lnTo>
                    <a:pt x="32702" y="548182"/>
                  </a:lnTo>
                  <a:close/>
                </a:path>
                <a:path w="1250315" h="1134110">
                  <a:moveTo>
                    <a:pt x="37223" y="578789"/>
                  </a:moveTo>
                  <a:lnTo>
                    <a:pt x="37185" y="578650"/>
                  </a:lnTo>
                  <a:lnTo>
                    <a:pt x="36995" y="578739"/>
                  </a:lnTo>
                  <a:lnTo>
                    <a:pt x="36703" y="578853"/>
                  </a:lnTo>
                  <a:lnTo>
                    <a:pt x="37020" y="578840"/>
                  </a:lnTo>
                  <a:lnTo>
                    <a:pt x="37223" y="578789"/>
                  </a:lnTo>
                  <a:close/>
                </a:path>
                <a:path w="1250315" h="1134110">
                  <a:moveTo>
                    <a:pt x="37579" y="402856"/>
                  </a:moveTo>
                  <a:lnTo>
                    <a:pt x="37553" y="402615"/>
                  </a:lnTo>
                  <a:lnTo>
                    <a:pt x="37261" y="402386"/>
                  </a:lnTo>
                  <a:lnTo>
                    <a:pt x="37465" y="403085"/>
                  </a:lnTo>
                  <a:lnTo>
                    <a:pt x="37579" y="402856"/>
                  </a:lnTo>
                  <a:close/>
                </a:path>
                <a:path w="1250315" h="1134110">
                  <a:moveTo>
                    <a:pt x="37604" y="408444"/>
                  </a:moveTo>
                  <a:lnTo>
                    <a:pt x="36868" y="408317"/>
                  </a:lnTo>
                  <a:lnTo>
                    <a:pt x="37426" y="408876"/>
                  </a:lnTo>
                  <a:lnTo>
                    <a:pt x="37604" y="408444"/>
                  </a:lnTo>
                  <a:close/>
                </a:path>
                <a:path w="1250315" h="1134110">
                  <a:moveTo>
                    <a:pt x="38658" y="590346"/>
                  </a:moveTo>
                  <a:lnTo>
                    <a:pt x="37452" y="591362"/>
                  </a:lnTo>
                  <a:lnTo>
                    <a:pt x="38455" y="591362"/>
                  </a:lnTo>
                  <a:lnTo>
                    <a:pt x="38658" y="590346"/>
                  </a:lnTo>
                  <a:close/>
                </a:path>
                <a:path w="1250315" h="1134110">
                  <a:moveTo>
                    <a:pt x="40170" y="394474"/>
                  </a:moveTo>
                  <a:lnTo>
                    <a:pt x="39966" y="393242"/>
                  </a:lnTo>
                  <a:lnTo>
                    <a:pt x="39573" y="393242"/>
                  </a:lnTo>
                  <a:lnTo>
                    <a:pt x="40170" y="394474"/>
                  </a:lnTo>
                  <a:close/>
                </a:path>
                <a:path w="1250315" h="1134110">
                  <a:moveTo>
                    <a:pt x="43281" y="370382"/>
                  </a:moveTo>
                  <a:lnTo>
                    <a:pt x="43167" y="369112"/>
                  </a:lnTo>
                  <a:lnTo>
                    <a:pt x="42252" y="369112"/>
                  </a:lnTo>
                  <a:lnTo>
                    <a:pt x="43281" y="370382"/>
                  </a:lnTo>
                  <a:close/>
                </a:path>
                <a:path w="1250315" h="1134110">
                  <a:moveTo>
                    <a:pt x="44678" y="593902"/>
                  </a:moveTo>
                  <a:lnTo>
                    <a:pt x="42659" y="593902"/>
                  </a:lnTo>
                  <a:lnTo>
                    <a:pt x="43091" y="595172"/>
                  </a:lnTo>
                  <a:lnTo>
                    <a:pt x="43548" y="595172"/>
                  </a:lnTo>
                  <a:lnTo>
                    <a:pt x="44678" y="593902"/>
                  </a:lnTo>
                  <a:close/>
                </a:path>
                <a:path w="1250315" h="1134110">
                  <a:moveTo>
                    <a:pt x="44869" y="369112"/>
                  </a:moveTo>
                  <a:lnTo>
                    <a:pt x="43053" y="367842"/>
                  </a:lnTo>
                  <a:lnTo>
                    <a:pt x="43167" y="369112"/>
                  </a:lnTo>
                  <a:lnTo>
                    <a:pt x="44869" y="369112"/>
                  </a:lnTo>
                  <a:close/>
                </a:path>
                <a:path w="1250315" h="1134110">
                  <a:moveTo>
                    <a:pt x="46088" y="369112"/>
                  </a:moveTo>
                  <a:lnTo>
                    <a:pt x="45808" y="368668"/>
                  </a:lnTo>
                  <a:lnTo>
                    <a:pt x="45859" y="369112"/>
                  </a:lnTo>
                  <a:lnTo>
                    <a:pt x="46088" y="369112"/>
                  </a:lnTo>
                  <a:close/>
                </a:path>
                <a:path w="1250315" h="1134110">
                  <a:moveTo>
                    <a:pt x="46621" y="366750"/>
                  </a:moveTo>
                  <a:lnTo>
                    <a:pt x="46570" y="366572"/>
                  </a:lnTo>
                  <a:lnTo>
                    <a:pt x="46367" y="366572"/>
                  </a:lnTo>
                  <a:lnTo>
                    <a:pt x="46621" y="366750"/>
                  </a:lnTo>
                  <a:close/>
                </a:path>
                <a:path w="1250315" h="1134110">
                  <a:moveTo>
                    <a:pt x="48145" y="367842"/>
                  </a:moveTo>
                  <a:lnTo>
                    <a:pt x="46621" y="366750"/>
                  </a:lnTo>
                  <a:lnTo>
                    <a:pt x="46939" y="367842"/>
                  </a:lnTo>
                  <a:lnTo>
                    <a:pt x="48145" y="367842"/>
                  </a:lnTo>
                  <a:close/>
                </a:path>
                <a:path w="1250315" h="1134110">
                  <a:moveTo>
                    <a:pt x="56210" y="281089"/>
                  </a:moveTo>
                  <a:lnTo>
                    <a:pt x="56045" y="281152"/>
                  </a:lnTo>
                  <a:lnTo>
                    <a:pt x="55829" y="281266"/>
                  </a:lnTo>
                  <a:lnTo>
                    <a:pt x="56210" y="281089"/>
                  </a:lnTo>
                  <a:close/>
                </a:path>
                <a:path w="1250315" h="1134110">
                  <a:moveTo>
                    <a:pt x="58013" y="319582"/>
                  </a:moveTo>
                  <a:lnTo>
                    <a:pt x="36029" y="319582"/>
                  </a:lnTo>
                  <a:lnTo>
                    <a:pt x="34759" y="319582"/>
                  </a:lnTo>
                  <a:lnTo>
                    <a:pt x="36855" y="320852"/>
                  </a:lnTo>
                  <a:lnTo>
                    <a:pt x="34899" y="322122"/>
                  </a:lnTo>
                  <a:lnTo>
                    <a:pt x="34315" y="320852"/>
                  </a:lnTo>
                  <a:lnTo>
                    <a:pt x="33324" y="320852"/>
                  </a:lnTo>
                  <a:lnTo>
                    <a:pt x="34899" y="324662"/>
                  </a:lnTo>
                  <a:lnTo>
                    <a:pt x="33693" y="325932"/>
                  </a:lnTo>
                  <a:lnTo>
                    <a:pt x="32359" y="323392"/>
                  </a:lnTo>
                  <a:lnTo>
                    <a:pt x="28841" y="328472"/>
                  </a:lnTo>
                  <a:lnTo>
                    <a:pt x="34036" y="333552"/>
                  </a:lnTo>
                  <a:lnTo>
                    <a:pt x="33769" y="338632"/>
                  </a:lnTo>
                  <a:lnTo>
                    <a:pt x="29362" y="336092"/>
                  </a:lnTo>
                  <a:lnTo>
                    <a:pt x="25361" y="342442"/>
                  </a:lnTo>
                  <a:lnTo>
                    <a:pt x="24765" y="342442"/>
                  </a:lnTo>
                  <a:lnTo>
                    <a:pt x="22390" y="347522"/>
                  </a:lnTo>
                  <a:lnTo>
                    <a:pt x="25336" y="353872"/>
                  </a:lnTo>
                  <a:lnTo>
                    <a:pt x="25412" y="360222"/>
                  </a:lnTo>
                  <a:lnTo>
                    <a:pt x="23114" y="360705"/>
                  </a:lnTo>
                  <a:lnTo>
                    <a:pt x="23114" y="487222"/>
                  </a:lnTo>
                  <a:lnTo>
                    <a:pt x="22923" y="485952"/>
                  </a:lnTo>
                  <a:lnTo>
                    <a:pt x="23114" y="487222"/>
                  </a:lnTo>
                  <a:lnTo>
                    <a:pt x="23114" y="360705"/>
                  </a:lnTo>
                  <a:lnTo>
                    <a:pt x="22999" y="480872"/>
                  </a:lnTo>
                  <a:lnTo>
                    <a:pt x="22872" y="482142"/>
                  </a:lnTo>
                  <a:lnTo>
                    <a:pt x="22834" y="483412"/>
                  </a:lnTo>
                  <a:lnTo>
                    <a:pt x="21513" y="483412"/>
                  </a:lnTo>
                  <a:lnTo>
                    <a:pt x="20764" y="483412"/>
                  </a:lnTo>
                  <a:lnTo>
                    <a:pt x="20840" y="482142"/>
                  </a:lnTo>
                  <a:lnTo>
                    <a:pt x="21513" y="483412"/>
                  </a:lnTo>
                  <a:lnTo>
                    <a:pt x="22136" y="482142"/>
                  </a:lnTo>
                  <a:lnTo>
                    <a:pt x="22999" y="480872"/>
                  </a:lnTo>
                  <a:lnTo>
                    <a:pt x="22999" y="360730"/>
                  </a:lnTo>
                  <a:lnTo>
                    <a:pt x="19354" y="361492"/>
                  </a:lnTo>
                  <a:lnTo>
                    <a:pt x="20497" y="371652"/>
                  </a:lnTo>
                  <a:lnTo>
                    <a:pt x="17386" y="375462"/>
                  </a:lnTo>
                  <a:lnTo>
                    <a:pt x="19824" y="376732"/>
                  </a:lnTo>
                  <a:lnTo>
                    <a:pt x="20040" y="378002"/>
                  </a:lnTo>
                  <a:lnTo>
                    <a:pt x="18821" y="379272"/>
                  </a:lnTo>
                  <a:lnTo>
                    <a:pt x="22313" y="383082"/>
                  </a:lnTo>
                  <a:lnTo>
                    <a:pt x="18249" y="381812"/>
                  </a:lnTo>
                  <a:lnTo>
                    <a:pt x="14147" y="381812"/>
                  </a:lnTo>
                  <a:lnTo>
                    <a:pt x="14592" y="384352"/>
                  </a:lnTo>
                  <a:lnTo>
                    <a:pt x="13982" y="386892"/>
                  </a:lnTo>
                  <a:lnTo>
                    <a:pt x="19316" y="388162"/>
                  </a:lnTo>
                  <a:lnTo>
                    <a:pt x="15252" y="391972"/>
                  </a:lnTo>
                  <a:lnTo>
                    <a:pt x="14655" y="397052"/>
                  </a:lnTo>
                  <a:lnTo>
                    <a:pt x="14414" y="402132"/>
                  </a:lnTo>
                  <a:lnTo>
                    <a:pt x="11341" y="404672"/>
                  </a:lnTo>
                  <a:lnTo>
                    <a:pt x="12484" y="407212"/>
                  </a:lnTo>
                  <a:lnTo>
                    <a:pt x="12192" y="408482"/>
                  </a:lnTo>
                  <a:lnTo>
                    <a:pt x="13335" y="409752"/>
                  </a:lnTo>
                  <a:lnTo>
                    <a:pt x="10426" y="409752"/>
                  </a:lnTo>
                  <a:lnTo>
                    <a:pt x="8382" y="414832"/>
                  </a:lnTo>
                  <a:lnTo>
                    <a:pt x="8318" y="419912"/>
                  </a:lnTo>
                  <a:lnTo>
                    <a:pt x="6388" y="418642"/>
                  </a:lnTo>
                  <a:lnTo>
                    <a:pt x="5753" y="421182"/>
                  </a:lnTo>
                  <a:lnTo>
                    <a:pt x="14274" y="423722"/>
                  </a:lnTo>
                  <a:lnTo>
                    <a:pt x="14058" y="426262"/>
                  </a:lnTo>
                  <a:lnTo>
                    <a:pt x="9563" y="426262"/>
                  </a:lnTo>
                  <a:lnTo>
                    <a:pt x="8890" y="430072"/>
                  </a:lnTo>
                  <a:lnTo>
                    <a:pt x="4279" y="435152"/>
                  </a:lnTo>
                  <a:lnTo>
                    <a:pt x="7518" y="440232"/>
                  </a:lnTo>
                  <a:lnTo>
                    <a:pt x="5638" y="440232"/>
                  </a:lnTo>
                  <a:lnTo>
                    <a:pt x="5588" y="438962"/>
                  </a:lnTo>
                  <a:lnTo>
                    <a:pt x="5143" y="441502"/>
                  </a:lnTo>
                  <a:lnTo>
                    <a:pt x="1778" y="446582"/>
                  </a:lnTo>
                  <a:lnTo>
                    <a:pt x="3924" y="446582"/>
                  </a:lnTo>
                  <a:lnTo>
                    <a:pt x="7023" y="451662"/>
                  </a:lnTo>
                  <a:lnTo>
                    <a:pt x="8521" y="454202"/>
                  </a:lnTo>
                  <a:lnTo>
                    <a:pt x="5651" y="454202"/>
                  </a:lnTo>
                  <a:lnTo>
                    <a:pt x="9156" y="456742"/>
                  </a:lnTo>
                  <a:lnTo>
                    <a:pt x="10172" y="456742"/>
                  </a:lnTo>
                  <a:lnTo>
                    <a:pt x="10922" y="459282"/>
                  </a:lnTo>
                  <a:lnTo>
                    <a:pt x="10477" y="460552"/>
                  </a:lnTo>
                  <a:lnTo>
                    <a:pt x="8534" y="460552"/>
                  </a:lnTo>
                  <a:lnTo>
                    <a:pt x="9359" y="459282"/>
                  </a:lnTo>
                  <a:lnTo>
                    <a:pt x="8496" y="460552"/>
                  </a:lnTo>
                  <a:lnTo>
                    <a:pt x="7632" y="461822"/>
                  </a:lnTo>
                  <a:lnTo>
                    <a:pt x="11950" y="461822"/>
                  </a:lnTo>
                  <a:lnTo>
                    <a:pt x="10147" y="464362"/>
                  </a:lnTo>
                  <a:lnTo>
                    <a:pt x="8382" y="463092"/>
                  </a:lnTo>
                  <a:lnTo>
                    <a:pt x="7937" y="465632"/>
                  </a:lnTo>
                  <a:lnTo>
                    <a:pt x="8953" y="465632"/>
                  </a:lnTo>
                  <a:lnTo>
                    <a:pt x="10985" y="466902"/>
                  </a:lnTo>
                  <a:lnTo>
                    <a:pt x="12014" y="468172"/>
                  </a:lnTo>
                  <a:lnTo>
                    <a:pt x="9842" y="470712"/>
                  </a:lnTo>
                  <a:lnTo>
                    <a:pt x="7162" y="470712"/>
                  </a:lnTo>
                  <a:lnTo>
                    <a:pt x="8737" y="471982"/>
                  </a:lnTo>
                  <a:lnTo>
                    <a:pt x="10769" y="473252"/>
                  </a:lnTo>
                  <a:lnTo>
                    <a:pt x="9880" y="474522"/>
                  </a:lnTo>
                  <a:lnTo>
                    <a:pt x="8864" y="474522"/>
                  </a:lnTo>
                  <a:lnTo>
                    <a:pt x="8026" y="473252"/>
                  </a:lnTo>
                  <a:lnTo>
                    <a:pt x="6248" y="477062"/>
                  </a:lnTo>
                  <a:lnTo>
                    <a:pt x="4229" y="477062"/>
                  </a:lnTo>
                  <a:lnTo>
                    <a:pt x="3517" y="479602"/>
                  </a:lnTo>
                  <a:lnTo>
                    <a:pt x="0" y="477062"/>
                  </a:lnTo>
                  <a:lnTo>
                    <a:pt x="1727" y="479602"/>
                  </a:lnTo>
                  <a:lnTo>
                    <a:pt x="6172" y="483374"/>
                  </a:lnTo>
                  <a:lnTo>
                    <a:pt x="6261" y="479602"/>
                  </a:lnTo>
                  <a:lnTo>
                    <a:pt x="6451" y="478523"/>
                  </a:lnTo>
                  <a:lnTo>
                    <a:pt x="10795" y="479602"/>
                  </a:lnTo>
                  <a:lnTo>
                    <a:pt x="7924" y="482142"/>
                  </a:lnTo>
                  <a:lnTo>
                    <a:pt x="6959" y="482142"/>
                  </a:lnTo>
                  <a:lnTo>
                    <a:pt x="6477" y="483412"/>
                  </a:lnTo>
                  <a:lnTo>
                    <a:pt x="6210" y="483412"/>
                  </a:lnTo>
                  <a:lnTo>
                    <a:pt x="4826" y="485952"/>
                  </a:lnTo>
                  <a:lnTo>
                    <a:pt x="3594" y="485952"/>
                  </a:lnTo>
                  <a:lnTo>
                    <a:pt x="3314" y="487222"/>
                  </a:lnTo>
                  <a:lnTo>
                    <a:pt x="4000" y="487222"/>
                  </a:lnTo>
                  <a:lnTo>
                    <a:pt x="3530" y="488492"/>
                  </a:lnTo>
                  <a:lnTo>
                    <a:pt x="3200" y="488492"/>
                  </a:lnTo>
                  <a:lnTo>
                    <a:pt x="3136" y="489762"/>
                  </a:lnTo>
                  <a:lnTo>
                    <a:pt x="3187" y="491032"/>
                  </a:lnTo>
                  <a:lnTo>
                    <a:pt x="3390" y="491794"/>
                  </a:lnTo>
                  <a:lnTo>
                    <a:pt x="2743" y="491032"/>
                  </a:lnTo>
                  <a:lnTo>
                    <a:pt x="1955" y="491032"/>
                  </a:lnTo>
                  <a:lnTo>
                    <a:pt x="2540" y="489762"/>
                  </a:lnTo>
                  <a:lnTo>
                    <a:pt x="901" y="489762"/>
                  </a:lnTo>
                  <a:lnTo>
                    <a:pt x="1854" y="492302"/>
                  </a:lnTo>
                  <a:lnTo>
                    <a:pt x="1727" y="493572"/>
                  </a:lnTo>
                  <a:lnTo>
                    <a:pt x="4660" y="493572"/>
                  </a:lnTo>
                  <a:lnTo>
                    <a:pt x="4152" y="496112"/>
                  </a:lnTo>
                  <a:lnTo>
                    <a:pt x="6616" y="494842"/>
                  </a:lnTo>
                  <a:lnTo>
                    <a:pt x="6400" y="494842"/>
                  </a:lnTo>
                  <a:lnTo>
                    <a:pt x="6273" y="493572"/>
                  </a:lnTo>
                  <a:lnTo>
                    <a:pt x="6083" y="493572"/>
                  </a:lnTo>
                  <a:lnTo>
                    <a:pt x="6057" y="492302"/>
                  </a:lnTo>
                  <a:lnTo>
                    <a:pt x="6172" y="492544"/>
                  </a:lnTo>
                  <a:lnTo>
                    <a:pt x="6235" y="492671"/>
                  </a:lnTo>
                  <a:lnTo>
                    <a:pt x="6362" y="492747"/>
                  </a:lnTo>
                  <a:lnTo>
                    <a:pt x="6375" y="492912"/>
                  </a:lnTo>
                  <a:lnTo>
                    <a:pt x="6642" y="492747"/>
                  </a:lnTo>
                  <a:lnTo>
                    <a:pt x="6858" y="492582"/>
                  </a:lnTo>
                  <a:lnTo>
                    <a:pt x="7048" y="492404"/>
                  </a:lnTo>
                  <a:lnTo>
                    <a:pt x="6134" y="492086"/>
                  </a:lnTo>
                  <a:lnTo>
                    <a:pt x="6019" y="489762"/>
                  </a:lnTo>
                  <a:lnTo>
                    <a:pt x="7493" y="491032"/>
                  </a:lnTo>
                  <a:lnTo>
                    <a:pt x="8712" y="492302"/>
                  </a:lnTo>
                  <a:lnTo>
                    <a:pt x="7048" y="493572"/>
                  </a:lnTo>
                  <a:lnTo>
                    <a:pt x="8928" y="493572"/>
                  </a:lnTo>
                  <a:lnTo>
                    <a:pt x="10858" y="494842"/>
                  </a:lnTo>
                  <a:lnTo>
                    <a:pt x="11747" y="494842"/>
                  </a:lnTo>
                  <a:lnTo>
                    <a:pt x="7607" y="496112"/>
                  </a:lnTo>
                  <a:lnTo>
                    <a:pt x="5308" y="499922"/>
                  </a:lnTo>
                  <a:lnTo>
                    <a:pt x="2768" y="499922"/>
                  </a:lnTo>
                  <a:lnTo>
                    <a:pt x="4318" y="505002"/>
                  </a:lnTo>
                  <a:lnTo>
                    <a:pt x="3632" y="510082"/>
                  </a:lnTo>
                  <a:lnTo>
                    <a:pt x="9105" y="512622"/>
                  </a:lnTo>
                  <a:lnTo>
                    <a:pt x="9779" y="513892"/>
                  </a:lnTo>
                  <a:lnTo>
                    <a:pt x="9639" y="513892"/>
                  </a:lnTo>
                  <a:lnTo>
                    <a:pt x="9639" y="518972"/>
                  </a:lnTo>
                  <a:lnTo>
                    <a:pt x="7950" y="522782"/>
                  </a:lnTo>
                  <a:lnTo>
                    <a:pt x="6527" y="518972"/>
                  </a:lnTo>
                  <a:lnTo>
                    <a:pt x="9639" y="518972"/>
                  </a:lnTo>
                  <a:lnTo>
                    <a:pt x="9639" y="513892"/>
                  </a:lnTo>
                  <a:lnTo>
                    <a:pt x="6070" y="513892"/>
                  </a:lnTo>
                  <a:lnTo>
                    <a:pt x="6756" y="515162"/>
                  </a:lnTo>
                  <a:lnTo>
                    <a:pt x="6096" y="517702"/>
                  </a:lnTo>
                  <a:lnTo>
                    <a:pt x="6286" y="518972"/>
                  </a:lnTo>
                  <a:lnTo>
                    <a:pt x="6756" y="521512"/>
                  </a:lnTo>
                  <a:lnTo>
                    <a:pt x="5562" y="521512"/>
                  </a:lnTo>
                  <a:lnTo>
                    <a:pt x="4495" y="526592"/>
                  </a:lnTo>
                  <a:lnTo>
                    <a:pt x="7480" y="531672"/>
                  </a:lnTo>
                  <a:lnTo>
                    <a:pt x="10223" y="536752"/>
                  </a:lnTo>
                  <a:lnTo>
                    <a:pt x="8470" y="543102"/>
                  </a:lnTo>
                  <a:lnTo>
                    <a:pt x="9118" y="541832"/>
                  </a:lnTo>
                  <a:lnTo>
                    <a:pt x="9753" y="541832"/>
                  </a:lnTo>
                  <a:lnTo>
                    <a:pt x="9423" y="549452"/>
                  </a:lnTo>
                  <a:lnTo>
                    <a:pt x="11099" y="557072"/>
                  </a:lnTo>
                  <a:lnTo>
                    <a:pt x="12725" y="563422"/>
                  </a:lnTo>
                  <a:lnTo>
                    <a:pt x="12217" y="572312"/>
                  </a:lnTo>
                  <a:lnTo>
                    <a:pt x="11861" y="574852"/>
                  </a:lnTo>
                  <a:lnTo>
                    <a:pt x="14363" y="574852"/>
                  </a:lnTo>
                  <a:lnTo>
                    <a:pt x="16611" y="576122"/>
                  </a:lnTo>
                  <a:lnTo>
                    <a:pt x="13741" y="577392"/>
                  </a:lnTo>
                  <a:lnTo>
                    <a:pt x="18110" y="578662"/>
                  </a:lnTo>
                  <a:lnTo>
                    <a:pt x="21856" y="581202"/>
                  </a:lnTo>
                  <a:lnTo>
                    <a:pt x="13169" y="588822"/>
                  </a:lnTo>
                  <a:lnTo>
                    <a:pt x="20078" y="591362"/>
                  </a:lnTo>
                  <a:lnTo>
                    <a:pt x="21742" y="590092"/>
                  </a:lnTo>
                  <a:lnTo>
                    <a:pt x="22110" y="592632"/>
                  </a:lnTo>
                  <a:lnTo>
                    <a:pt x="25400" y="595172"/>
                  </a:lnTo>
                  <a:lnTo>
                    <a:pt x="24752" y="596442"/>
                  </a:lnTo>
                  <a:lnTo>
                    <a:pt x="23329" y="597712"/>
                  </a:lnTo>
                  <a:lnTo>
                    <a:pt x="24879" y="597712"/>
                  </a:lnTo>
                  <a:lnTo>
                    <a:pt x="26454" y="598982"/>
                  </a:lnTo>
                  <a:lnTo>
                    <a:pt x="28092" y="600252"/>
                  </a:lnTo>
                  <a:lnTo>
                    <a:pt x="28994" y="604062"/>
                  </a:lnTo>
                  <a:lnTo>
                    <a:pt x="22098" y="602792"/>
                  </a:lnTo>
                  <a:lnTo>
                    <a:pt x="24866" y="607872"/>
                  </a:lnTo>
                  <a:lnTo>
                    <a:pt x="26644" y="609142"/>
                  </a:lnTo>
                  <a:lnTo>
                    <a:pt x="32169" y="609142"/>
                  </a:lnTo>
                  <a:lnTo>
                    <a:pt x="32588" y="607872"/>
                  </a:lnTo>
                  <a:lnTo>
                    <a:pt x="32194" y="607872"/>
                  </a:lnTo>
                  <a:lnTo>
                    <a:pt x="32245" y="606602"/>
                  </a:lnTo>
                  <a:lnTo>
                    <a:pt x="33566" y="605332"/>
                  </a:lnTo>
                  <a:lnTo>
                    <a:pt x="34455" y="606005"/>
                  </a:lnTo>
                  <a:lnTo>
                    <a:pt x="33896" y="606386"/>
                  </a:lnTo>
                  <a:lnTo>
                    <a:pt x="34569" y="606094"/>
                  </a:lnTo>
                  <a:lnTo>
                    <a:pt x="35267" y="606602"/>
                  </a:lnTo>
                  <a:lnTo>
                    <a:pt x="37338" y="605332"/>
                  </a:lnTo>
                  <a:lnTo>
                    <a:pt x="39395" y="604062"/>
                  </a:lnTo>
                  <a:lnTo>
                    <a:pt x="43929" y="601522"/>
                  </a:lnTo>
                  <a:lnTo>
                    <a:pt x="44627" y="596442"/>
                  </a:lnTo>
                  <a:lnTo>
                    <a:pt x="40690" y="596442"/>
                  </a:lnTo>
                  <a:lnTo>
                    <a:pt x="42252" y="593902"/>
                  </a:lnTo>
                  <a:lnTo>
                    <a:pt x="41097" y="593902"/>
                  </a:lnTo>
                  <a:lnTo>
                    <a:pt x="42062" y="592632"/>
                  </a:lnTo>
                  <a:lnTo>
                    <a:pt x="42621" y="592632"/>
                  </a:lnTo>
                  <a:lnTo>
                    <a:pt x="42760" y="591362"/>
                  </a:lnTo>
                  <a:lnTo>
                    <a:pt x="41262" y="591362"/>
                  </a:lnTo>
                  <a:lnTo>
                    <a:pt x="38455" y="591362"/>
                  </a:lnTo>
                  <a:lnTo>
                    <a:pt x="38201" y="592632"/>
                  </a:lnTo>
                  <a:lnTo>
                    <a:pt x="36029" y="591362"/>
                  </a:lnTo>
                  <a:lnTo>
                    <a:pt x="36703" y="590092"/>
                  </a:lnTo>
                  <a:lnTo>
                    <a:pt x="37388" y="588822"/>
                  </a:lnTo>
                  <a:lnTo>
                    <a:pt x="38963" y="588822"/>
                  </a:lnTo>
                  <a:lnTo>
                    <a:pt x="38658" y="590346"/>
                  </a:lnTo>
                  <a:lnTo>
                    <a:pt x="38976" y="590092"/>
                  </a:lnTo>
                  <a:lnTo>
                    <a:pt x="41262" y="591362"/>
                  </a:lnTo>
                  <a:lnTo>
                    <a:pt x="41338" y="590092"/>
                  </a:lnTo>
                  <a:lnTo>
                    <a:pt x="41414" y="588822"/>
                  </a:lnTo>
                  <a:lnTo>
                    <a:pt x="39179" y="588822"/>
                  </a:lnTo>
                  <a:lnTo>
                    <a:pt x="36804" y="587552"/>
                  </a:lnTo>
                  <a:lnTo>
                    <a:pt x="39446" y="587552"/>
                  </a:lnTo>
                  <a:lnTo>
                    <a:pt x="37465" y="586282"/>
                  </a:lnTo>
                  <a:lnTo>
                    <a:pt x="37414" y="585012"/>
                  </a:lnTo>
                  <a:lnTo>
                    <a:pt x="34772" y="585012"/>
                  </a:lnTo>
                  <a:lnTo>
                    <a:pt x="36690" y="582472"/>
                  </a:lnTo>
                  <a:lnTo>
                    <a:pt x="32346" y="581202"/>
                  </a:lnTo>
                  <a:lnTo>
                    <a:pt x="36703" y="579932"/>
                  </a:lnTo>
                  <a:lnTo>
                    <a:pt x="35547" y="579932"/>
                  </a:lnTo>
                  <a:lnTo>
                    <a:pt x="32473" y="578662"/>
                  </a:lnTo>
                  <a:lnTo>
                    <a:pt x="31877" y="577392"/>
                  </a:lnTo>
                  <a:lnTo>
                    <a:pt x="37782" y="577392"/>
                  </a:lnTo>
                  <a:lnTo>
                    <a:pt x="30759" y="573582"/>
                  </a:lnTo>
                  <a:lnTo>
                    <a:pt x="36588" y="572312"/>
                  </a:lnTo>
                  <a:lnTo>
                    <a:pt x="31369" y="572312"/>
                  </a:lnTo>
                  <a:lnTo>
                    <a:pt x="32816" y="567232"/>
                  </a:lnTo>
                  <a:lnTo>
                    <a:pt x="29527" y="564692"/>
                  </a:lnTo>
                  <a:lnTo>
                    <a:pt x="30619" y="564692"/>
                  </a:lnTo>
                  <a:lnTo>
                    <a:pt x="30657" y="563422"/>
                  </a:lnTo>
                  <a:lnTo>
                    <a:pt x="31991" y="562152"/>
                  </a:lnTo>
                  <a:lnTo>
                    <a:pt x="32689" y="560882"/>
                  </a:lnTo>
                  <a:lnTo>
                    <a:pt x="28638" y="562152"/>
                  </a:lnTo>
                  <a:lnTo>
                    <a:pt x="27216" y="559612"/>
                  </a:lnTo>
                  <a:lnTo>
                    <a:pt x="24460" y="558342"/>
                  </a:lnTo>
                  <a:lnTo>
                    <a:pt x="27952" y="555802"/>
                  </a:lnTo>
                  <a:lnTo>
                    <a:pt x="29425" y="559612"/>
                  </a:lnTo>
                  <a:lnTo>
                    <a:pt x="33045" y="558342"/>
                  </a:lnTo>
                  <a:lnTo>
                    <a:pt x="29768" y="558342"/>
                  </a:lnTo>
                  <a:lnTo>
                    <a:pt x="29171" y="554532"/>
                  </a:lnTo>
                  <a:lnTo>
                    <a:pt x="26555" y="555802"/>
                  </a:lnTo>
                  <a:lnTo>
                    <a:pt x="28740" y="554532"/>
                  </a:lnTo>
                  <a:lnTo>
                    <a:pt x="27520" y="554532"/>
                  </a:lnTo>
                  <a:lnTo>
                    <a:pt x="30759" y="553262"/>
                  </a:lnTo>
                  <a:lnTo>
                    <a:pt x="25654" y="553262"/>
                  </a:lnTo>
                  <a:lnTo>
                    <a:pt x="29654" y="551992"/>
                  </a:lnTo>
                  <a:lnTo>
                    <a:pt x="26377" y="550722"/>
                  </a:lnTo>
                  <a:lnTo>
                    <a:pt x="28600" y="548182"/>
                  </a:lnTo>
                  <a:lnTo>
                    <a:pt x="31076" y="549452"/>
                  </a:lnTo>
                  <a:lnTo>
                    <a:pt x="30137" y="548182"/>
                  </a:lnTo>
                  <a:lnTo>
                    <a:pt x="29210" y="546912"/>
                  </a:lnTo>
                  <a:lnTo>
                    <a:pt x="29464" y="546684"/>
                  </a:lnTo>
                  <a:lnTo>
                    <a:pt x="28803" y="546912"/>
                  </a:lnTo>
                  <a:lnTo>
                    <a:pt x="26530" y="546912"/>
                  </a:lnTo>
                  <a:lnTo>
                    <a:pt x="25120" y="544372"/>
                  </a:lnTo>
                  <a:lnTo>
                    <a:pt x="29210" y="545642"/>
                  </a:lnTo>
                  <a:lnTo>
                    <a:pt x="31076" y="544372"/>
                  </a:lnTo>
                  <a:lnTo>
                    <a:pt x="29883" y="541832"/>
                  </a:lnTo>
                  <a:lnTo>
                    <a:pt x="26174" y="540562"/>
                  </a:lnTo>
                  <a:lnTo>
                    <a:pt x="26250" y="539292"/>
                  </a:lnTo>
                  <a:lnTo>
                    <a:pt x="27901" y="539292"/>
                  </a:lnTo>
                  <a:lnTo>
                    <a:pt x="24650" y="538022"/>
                  </a:lnTo>
                  <a:lnTo>
                    <a:pt x="27330" y="532942"/>
                  </a:lnTo>
                  <a:lnTo>
                    <a:pt x="23380" y="531672"/>
                  </a:lnTo>
                  <a:lnTo>
                    <a:pt x="23583" y="530885"/>
                  </a:lnTo>
                  <a:lnTo>
                    <a:pt x="22402" y="531672"/>
                  </a:lnTo>
                  <a:lnTo>
                    <a:pt x="19024" y="531672"/>
                  </a:lnTo>
                  <a:lnTo>
                    <a:pt x="18897" y="530402"/>
                  </a:lnTo>
                  <a:lnTo>
                    <a:pt x="16510" y="529132"/>
                  </a:lnTo>
                  <a:lnTo>
                    <a:pt x="20777" y="529132"/>
                  </a:lnTo>
                  <a:lnTo>
                    <a:pt x="19646" y="527862"/>
                  </a:lnTo>
                  <a:lnTo>
                    <a:pt x="21564" y="527177"/>
                  </a:lnTo>
                  <a:lnTo>
                    <a:pt x="19265" y="525322"/>
                  </a:lnTo>
                  <a:lnTo>
                    <a:pt x="20281" y="522782"/>
                  </a:lnTo>
                  <a:lnTo>
                    <a:pt x="23799" y="522782"/>
                  </a:lnTo>
                  <a:lnTo>
                    <a:pt x="21932" y="527050"/>
                  </a:lnTo>
                  <a:lnTo>
                    <a:pt x="23037" y="526656"/>
                  </a:lnTo>
                  <a:lnTo>
                    <a:pt x="24676" y="525322"/>
                  </a:lnTo>
                  <a:lnTo>
                    <a:pt x="23406" y="527862"/>
                  </a:lnTo>
                  <a:lnTo>
                    <a:pt x="28943" y="525322"/>
                  </a:lnTo>
                  <a:lnTo>
                    <a:pt x="23075" y="529132"/>
                  </a:lnTo>
                  <a:lnTo>
                    <a:pt x="28994" y="526592"/>
                  </a:lnTo>
                  <a:lnTo>
                    <a:pt x="29451" y="525322"/>
                  </a:lnTo>
                  <a:lnTo>
                    <a:pt x="29895" y="524052"/>
                  </a:lnTo>
                  <a:lnTo>
                    <a:pt x="27089" y="522782"/>
                  </a:lnTo>
                  <a:lnTo>
                    <a:pt x="28054" y="518972"/>
                  </a:lnTo>
                  <a:lnTo>
                    <a:pt x="23152" y="518972"/>
                  </a:lnTo>
                  <a:lnTo>
                    <a:pt x="19748" y="512622"/>
                  </a:lnTo>
                  <a:lnTo>
                    <a:pt x="32207" y="513892"/>
                  </a:lnTo>
                  <a:lnTo>
                    <a:pt x="30657" y="512622"/>
                  </a:lnTo>
                  <a:lnTo>
                    <a:pt x="27559" y="510082"/>
                  </a:lnTo>
                  <a:lnTo>
                    <a:pt x="25222" y="508812"/>
                  </a:lnTo>
                  <a:lnTo>
                    <a:pt x="20726" y="508812"/>
                  </a:lnTo>
                  <a:lnTo>
                    <a:pt x="23177" y="506272"/>
                  </a:lnTo>
                  <a:lnTo>
                    <a:pt x="27178" y="507542"/>
                  </a:lnTo>
                  <a:lnTo>
                    <a:pt x="27343" y="506272"/>
                  </a:lnTo>
                  <a:lnTo>
                    <a:pt x="27495" y="505002"/>
                  </a:lnTo>
                  <a:lnTo>
                    <a:pt x="27660" y="503732"/>
                  </a:lnTo>
                  <a:lnTo>
                    <a:pt x="21450" y="505002"/>
                  </a:lnTo>
                  <a:lnTo>
                    <a:pt x="24244" y="501192"/>
                  </a:lnTo>
                  <a:lnTo>
                    <a:pt x="23761" y="501192"/>
                  </a:lnTo>
                  <a:lnTo>
                    <a:pt x="23799" y="499922"/>
                  </a:lnTo>
                  <a:lnTo>
                    <a:pt x="27381" y="498652"/>
                  </a:lnTo>
                  <a:lnTo>
                    <a:pt x="26911" y="494842"/>
                  </a:lnTo>
                  <a:lnTo>
                    <a:pt x="24447" y="491032"/>
                  </a:lnTo>
                  <a:lnTo>
                    <a:pt x="23914" y="485952"/>
                  </a:lnTo>
                  <a:lnTo>
                    <a:pt x="24955" y="487222"/>
                  </a:lnTo>
                  <a:lnTo>
                    <a:pt x="26060" y="487222"/>
                  </a:lnTo>
                  <a:lnTo>
                    <a:pt x="27165" y="485952"/>
                  </a:lnTo>
                  <a:lnTo>
                    <a:pt x="25323" y="480872"/>
                  </a:lnTo>
                  <a:lnTo>
                    <a:pt x="27178" y="477062"/>
                  </a:lnTo>
                  <a:lnTo>
                    <a:pt x="28422" y="474522"/>
                  </a:lnTo>
                  <a:lnTo>
                    <a:pt x="30899" y="469442"/>
                  </a:lnTo>
                  <a:lnTo>
                    <a:pt x="28041" y="466902"/>
                  </a:lnTo>
                  <a:lnTo>
                    <a:pt x="27000" y="465632"/>
                  </a:lnTo>
                  <a:lnTo>
                    <a:pt x="26898" y="464362"/>
                  </a:lnTo>
                  <a:lnTo>
                    <a:pt x="28905" y="464362"/>
                  </a:lnTo>
                  <a:lnTo>
                    <a:pt x="29756" y="465632"/>
                  </a:lnTo>
                  <a:lnTo>
                    <a:pt x="27495" y="461822"/>
                  </a:lnTo>
                  <a:lnTo>
                    <a:pt x="25133" y="454202"/>
                  </a:lnTo>
                  <a:lnTo>
                    <a:pt x="28752" y="450392"/>
                  </a:lnTo>
                  <a:lnTo>
                    <a:pt x="29603" y="451662"/>
                  </a:lnTo>
                  <a:lnTo>
                    <a:pt x="30365" y="450392"/>
                  </a:lnTo>
                  <a:lnTo>
                    <a:pt x="31115" y="449122"/>
                  </a:lnTo>
                  <a:lnTo>
                    <a:pt x="23660" y="447852"/>
                  </a:lnTo>
                  <a:lnTo>
                    <a:pt x="26771" y="445312"/>
                  </a:lnTo>
                  <a:lnTo>
                    <a:pt x="27254" y="445312"/>
                  </a:lnTo>
                  <a:lnTo>
                    <a:pt x="28829" y="440232"/>
                  </a:lnTo>
                  <a:lnTo>
                    <a:pt x="29235" y="438962"/>
                  </a:lnTo>
                  <a:lnTo>
                    <a:pt x="27876" y="431342"/>
                  </a:lnTo>
                  <a:lnTo>
                    <a:pt x="33172" y="427532"/>
                  </a:lnTo>
                  <a:lnTo>
                    <a:pt x="28956" y="426262"/>
                  </a:lnTo>
                  <a:lnTo>
                    <a:pt x="36156" y="421182"/>
                  </a:lnTo>
                  <a:lnTo>
                    <a:pt x="30124" y="419912"/>
                  </a:lnTo>
                  <a:lnTo>
                    <a:pt x="33731" y="416102"/>
                  </a:lnTo>
                  <a:lnTo>
                    <a:pt x="34645" y="417372"/>
                  </a:lnTo>
                  <a:lnTo>
                    <a:pt x="35598" y="416102"/>
                  </a:lnTo>
                  <a:lnTo>
                    <a:pt x="37503" y="413562"/>
                  </a:lnTo>
                  <a:lnTo>
                    <a:pt x="37998" y="412292"/>
                  </a:lnTo>
                  <a:lnTo>
                    <a:pt x="34048" y="409752"/>
                  </a:lnTo>
                  <a:lnTo>
                    <a:pt x="33693" y="408482"/>
                  </a:lnTo>
                  <a:lnTo>
                    <a:pt x="36868" y="408482"/>
                  </a:lnTo>
                  <a:lnTo>
                    <a:pt x="33909" y="405942"/>
                  </a:lnTo>
                  <a:lnTo>
                    <a:pt x="37909" y="405942"/>
                  </a:lnTo>
                  <a:lnTo>
                    <a:pt x="37680" y="404672"/>
                  </a:lnTo>
                  <a:lnTo>
                    <a:pt x="37465" y="403402"/>
                  </a:lnTo>
                  <a:lnTo>
                    <a:pt x="37134" y="404672"/>
                  </a:lnTo>
                  <a:lnTo>
                    <a:pt x="34836" y="404672"/>
                  </a:lnTo>
                  <a:lnTo>
                    <a:pt x="33985" y="402132"/>
                  </a:lnTo>
                  <a:lnTo>
                    <a:pt x="38430" y="398322"/>
                  </a:lnTo>
                  <a:lnTo>
                    <a:pt x="40068" y="399592"/>
                  </a:lnTo>
                  <a:lnTo>
                    <a:pt x="39801" y="398322"/>
                  </a:lnTo>
                  <a:lnTo>
                    <a:pt x="38735" y="393242"/>
                  </a:lnTo>
                  <a:lnTo>
                    <a:pt x="39573" y="393242"/>
                  </a:lnTo>
                  <a:lnTo>
                    <a:pt x="38315" y="390702"/>
                  </a:lnTo>
                  <a:lnTo>
                    <a:pt x="44259" y="395782"/>
                  </a:lnTo>
                  <a:lnTo>
                    <a:pt x="41973" y="391972"/>
                  </a:lnTo>
                  <a:lnTo>
                    <a:pt x="41173" y="391972"/>
                  </a:lnTo>
                  <a:lnTo>
                    <a:pt x="40144" y="390702"/>
                  </a:lnTo>
                  <a:lnTo>
                    <a:pt x="39522" y="390702"/>
                  </a:lnTo>
                  <a:lnTo>
                    <a:pt x="41757" y="389432"/>
                  </a:lnTo>
                  <a:lnTo>
                    <a:pt x="42506" y="386892"/>
                  </a:lnTo>
                  <a:lnTo>
                    <a:pt x="42265" y="384352"/>
                  </a:lnTo>
                  <a:lnTo>
                    <a:pt x="44323" y="385622"/>
                  </a:lnTo>
                  <a:lnTo>
                    <a:pt x="44716" y="384352"/>
                  </a:lnTo>
                  <a:lnTo>
                    <a:pt x="45097" y="383082"/>
                  </a:lnTo>
                  <a:lnTo>
                    <a:pt x="45872" y="380542"/>
                  </a:lnTo>
                  <a:lnTo>
                    <a:pt x="45364" y="375462"/>
                  </a:lnTo>
                  <a:lnTo>
                    <a:pt x="45935" y="372922"/>
                  </a:lnTo>
                  <a:lnTo>
                    <a:pt x="46520" y="370382"/>
                  </a:lnTo>
                  <a:lnTo>
                    <a:pt x="45110" y="372922"/>
                  </a:lnTo>
                  <a:lnTo>
                    <a:pt x="41465" y="370382"/>
                  </a:lnTo>
                  <a:lnTo>
                    <a:pt x="41440" y="369112"/>
                  </a:lnTo>
                  <a:lnTo>
                    <a:pt x="42252" y="369112"/>
                  </a:lnTo>
                  <a:lnTo>
                    <a:pt x="41224" y="367842"/>
                  </a:lnTo>
                  <a:lnTo>
                    <a:pt x="42037" y="366572"/>
                  </a:lnTo>
                  <a:lnTo>
                    <a:pt x="45262" y="367842"/>
                  </a:lnTo>
                  <a:lnTo>
                    <a:pt x="45808" y="368668"/>
                  </a:lnTo>
                  <a:lnTo>
                    <a:pt x="45542" y="366572"/>
                  </a:lnTo>
                  <a:lnTo>
                    <a:pt x="46367" y="366572"/>
                  </a:lnTo>
                  <a:lnTo>
                    <a:pt x="52565" y="365302"/>
                  </a:lnTo>
                  <a:lnTo>
                    <a:pt x="49403" y="362762"/>
                  </a:lnTo>
                  <a:lnTo>
                    <a:pt x="50406" y="362762"/>
                  </a:lnTo>
                  <a:lnTo>
                    <a:pt x="51866" y="358952"/>
                  </a:lnTo>
                  <a:lnTo>
                    <a:pt x="51384" y="356412"/>
                  </a:lnTo>
                  <a:lnTo>
                    <a:pt x="52374" y="351332"/>
                  </a:lnTo>
                  <a:lnTo>
                    <a:pt x="49568" y="351332"/>
                  </a:lnTo>
                  <a:lnTo>
                    <a:pt x="50647" y="350062"/>
                  </a:lnTo>
                  <a:lnTo>
                    <a:pt x="48729" y="347522"/>
                  </a:lnTo>
                  <a:lnTo>
                    <a:pt x="50469" y="344982"/>
                  </a:lnTo>
                  <a:lnTo>
                    <a:pt x="53632" y="342442"/>
                  </a:lnTo>
                  <a:lnTo>
                    <a:pt x="54419" y="338632"/>
                  </a:lnTo>
                  <a:lnTo>
                    <a:pt x="54089" y="337362"/>
                  </a:lnTo>
                  <a:lnTo>
                    <a:pt x="53746" y="336092"/>
                  </a:lnTo>
                  <a:lnTo>
                    <a:pt x="52260" y="337362"/>
                  </a:lnTo>
                  <a:lnTo>
                    <a:pt x="50927" y="336092"/>
                  </a:lnTo>
                  <a:lnTo>
                    <a:pt x="53530" y="336092"/>
                  </a:lnTo>
                  <a:lnTo>
                    <a:pt x="54317" y="333552"/>
                  </a:lnTo>
                  <a:lnTo>
                    <a:pt x="55613" y="336092"/>
                  </a:lnTo>
                  <a:lnTo>
                    <a:pt x="55994" y="333552"/>
                  </a:lnTo>
                  <a:lnTo>
                    <a:pt x="56375" y="331012"/>
                  </a:lnTo>
                  <a:lnTo>
                    <a:pt x="56807" y="329742"/>
                  </a:lnTo>
                  <a:lnTo>
                    <a:pt x="56680" y="325932"/>
                  </a:lnTo>
                  <a:lnTo>
                    <a:pt x="56629" y="324662"/>
                  </a:lnTo>
                  <a:lnTo>
                    <a:pt x="53949" y="324662"/>
                  </a:lnTo>
                  <a:lnTo>
                    <a:pt x="53873" y="323392"/>
                  </a:lnTo>
                  <a:lnTo>
                    <a:pt x="55803" y="322122"/>
                  </a:lnTo>
                  <a:lnTo>
                    <a:pt x="56972" y="323392"/>
                  </a:lnTo>
                  <a:lnTo>
                    <a:pt x="57137" y="323392"/>
                  </a:lnTo>
                  <a:lnTo>
                    <a:pt x="58013" y="319582"/>
                  </a:lnTo>
                  <a:close/>
                </a:path>
                <a:path w="1250315" h="1134110">
                  <a:moveTo>
                    <a:pt x="66001" y="306882"/>
                  </a:moveTo>
                  <a:lnTo>
                    <a:pt x="65836" y="305612"/>
                  </a:lnTo>
                  <a:lnTo>
                    <a:pt x="65836" y="305752"/>
                  </a:lnTo>
                  <a:lnTo>
                    <a:pt x="66001" y="306882"/>
                  </a:lnTo>
                  <a:close/>
                </a:path>
                <a:path w="1250315" h="1134110">
                  <a:moveTo>
                    <a:pt x="70840" y="244652"/>
                  </a:moveTo>
                  <a:lnTo>
                    <a:pt x="70142" y="242112"/>
                  </a:lnTo>
                  <a:lnTo>
                    <a:pt x="69392" y="243382"/>
                  </a:lnTo>
                  <a:lnTo>
                    <a:pt x="67995" y="245922"/>
                  </a:lnTo>
                  <a:lnTo>
                    <a:pt x="69456" y="248462"/>
                  </a:lnTo>
                  <a:lnTo>
                    <a:pt x="69380" y="247192"/>
                  </a:lnTo>
                  <a:lnTo>
                    <a:pt x="68846" y="245922"/>
                  </a:lnTo>
                  <a:lnTo>
                    <a:pt x="69684" y="245922"/>
                  </a:lnTo>
                  <a:lnTo>
                    <a:pt x="70777" y="247269"/>
                  </a:lnTo>
                  <a:lnTo>
                    <a:pt x="70815" y="245922"/>
                  </a:lnTo>
                  <a:lnTo>
                    <a:pt x="70840" y="244652"/>
                  </a:lnTo>
                  <a:close/>
                </a:path>
                <a:path w="1250315" h="1134110">
                  <a:moveTo>
                    <a:pt x="71843" y="249834"/>
                  </a:moveTo>
                  <a:lnTo>
                    <a:pt x="71742" y="248462"/>
                  </a:lnTo>
                  <a:lnTo>
                    <a:pt x="70777" y="247269"/>
                  </a:lnTo>
                  <a:lnTo>
                    <a:pt x="70751" y="248462"/>
                  </a:lnTo>
                  <a:lnTo>
                    <a:pt x="71843" y="249834"/>
                  </a:lnTo>
                  <a:close/>
                </a:path>
                <a:path w="1250315" h="1134110">
                  <a:moveTo>
                    <a:pt x="77406" y="240842"/>
                  </a:moveTo>
                  <a:lnTo>
                    <a:pt x="74663" y="239572"/>
                  </a:lnTo>
                  <a:lnTo>
                    <a:pt x="75476" y="240842"/>
                  </a:lnTo>
                  <a:lnTo>
                    <a:pt x="77406" y="240842"/>
                  </a:lnTo>
                  <a:close/>
                </a:path>
                <a:path w="1250315" h="1134110">
                  <a:moveTo>
                    <a:pt x="85788" y="224332"/>
                  </a:moveTo>
                  <a:lnTo>
                    <a:pt x="84886" y="224332"/>
                  </a:lnTo>
                  <a:lnTo>
                    <a:pt x="82245" y="223062"/>
                  </a:lnTo>
                  <a:lnTo>
                    <a:pt x="81953" y="224332"/>
                  </a:lnTo>
                  <a:lnTo>
                    <a:pt x="83578" y="224332"/>
                  </a:lnTo>
                  <a:lnTo>
                    <a:pt x="85483" y="225602"/>
                  </a:lnTo>
                  <a:lnTo>
                    <a:pt x="85788" y="224332"/>
                  </a:lnTo>
                  <a:close/>
                </a:path>
                <a:path w="1250315" h="1134110">
                  <a:moveTo>
                    <a:pt x="92938" y="251002"/>
                  </a:moveTo>
                  <a:lnTo>
                    <a:pt x="72783" y="251002"/>
                  </a:lnTo>
                  <a:lnTo>
                    <a:pt x="71932" y="251002"/>
                  </a:lnTo>
                  <a:lnTo>
                    <a:pt x="72021" y="252272"/>
                  </a:lnTo>
                  <a:lnTo>
                    <a:pt x="70599" y="254812"/>
                  </a:lnTo>
                  <a:lnTo>
                    <a:pt x="63588" y="251002"/>
                  </a:lnTo>
                  <a:lnTo>
                    <a:pt x="65557" y="261162"/>
                  </a:lnTo>
                  <a:lnTo>
                    <a:pt x="59004" y="261162"/>
                  </a:lnTo>
                  <a:lnTo>
                    <a:pt x="59499" y="266242"/>
                  </a:lnTo>
                  <a:lnTo>
                    <a:pt x="53467" y="270052"/>
                  </a:lnTo>
                  <a:lnTo>
                    <a:pt x="51333" y="276402"/>
                  </a:lnTo>
                  <a:lnTo>
                    <a:pt x="57975" y="276402"/>
                  </a:lnTo>
                  <a:lnTo>
                    <a:pt x="52895" y="277304"/>
                  </a:lnTo>
                  <a:lnTo>
                    <a:pt x="52717" y="276898"/>
                  </a:lnTo>
                  <a:lnTo>
                    <a:pt x="51803" y="277495"/>
                  </a:lnTo>
                  <a:lnTo>
                    <a:pt x="50749" y="277672"/>
                  </a:lnTo>
                  <a:lnTo>
                    <a:pt x="51206" y="277876"/>
                  </a:lnTo>
                  <a:lnTo>
                    <a:pt x="50088" y="278599"/>
                  </a:lnTo>
                  <a:lnTo>
                    <a:pt x="51828" y="278142"/>
                  </a:lnTo>
                  <a:lnTo>
                    <a:pt x="53086" y="278663"/>
                  </a:lnTo>
                  <a:lnTo>
                    <a:pt x="51854" y="282981"/>
                  </a:lnTo>
                  <a:lnTo>
                    <a:pt x="55803" y="281266"/>
                  </a:lnTo>
                  <a:lnTo>
                    <a:pt x="54622" y="281089"/>
                  </a:lnTo>
                  <a:lnTo>
                    <a:pt x="53606" y="278879"/>
                  </a:lnTo>
                  <a:lnTo>
                    <a:pt x="56807" y="280212"/>
                  </a:lnTo>
                  <a:lnTo>
                    <a:pt x="56591" y="281482"/>
                  </a:lnTo>
                  <a:lnTo>
                    <a:pt x="55829" y="281482"/>
                  </a:lnTo>
                  <a:lnTo>
                    <a:pt x="50495" y="284022"/>
                  </a:lnTo>
                  <a:lnTo>
                    <a:pt x="48336" y="285292"/>
                  </a:lnTo>
                  <a:lnTo>
                    <a:pt x="49758" y="282752"/>
                  </a:lnTo>
                  <a:lnTo>
                    <a:pt x="48374" y="282752"/>
                  </a:lnTo>
                  <a:lnTo>
                    <a:pt x="46609" y="285292"/>
                  </a:lnTo>
                  <a:lnTo>
                    <a:pt x="45313" y="282752"/>
                  </a:lnTo>
                  <a:lnTo>
                    <a:pt x="42862" y="284022"/>
                  </a:lnTo>
                  <a:lnTo>
                    <a:pt x="45173" y="284022"/>
                  </a:lnTo>
                  <a:lnTo>
                    <a:pt x="45402" y="286562"/>
                  </a:lnTo>
                  <a:lnTo>
                    <a:pt x="43980" y="287832"/>
                  </a:lnTo>
                  <a:lnTo>
                    <a:pt x="47675" y="286562"/>
                  </a:lnTo>
                  <a:lnTo>
                    <a:pt x="49174" y="291642"/>
                  </a:lnTo>
                  <a:lnTo>
                    <a:pt x="41300" y="287832"/>
                  </a:lnTo>
                  <a:lnTo>
                    <a:pt x="42837" y="292912"/>
                  </a:lnTo>
                  <a:lnTo>
                    <a:pt x="41452" y="291642"/>
                  </a:lnTo>
                  <a:lnTo>
                    <a:pt x="41744" y="294182"/>
                  </a:lnTo>
                  <a:lnTo>
                    <a:pt x="38392" y="299262"/>
                  </a:lnTo>
                  <a:lnTo>
                    <a:pt x="42418" y="303072"/>
                  </a:lnTo>
                  <a:lnTo>
                    <a:pt x="39674" y="303072"/>
                  </a:lnTo>
                  <a:lnTo>
                    <a:pt x="36995" y="306882"/>
                  </a:lnTo>
                  <a:lnTo>
                    <a:pt x="40525" y="315772"/>
                  </a:lnTo>
                  <a:lnTo>
                    <a:pt x="37528" y="318312"/>
                  </a:lnTo>
                  <a:lnTo>
                    <a:pt x="58305" y="318312"/>
                  </a:lnTo>
                  <a:lnTo>
                    <a:pt x="62204" y="314502"/>
                  </a:lnTo>
                  <a:lnTo>
                    <a:pt x="65747" y="310692"/>
                  </a:lnTo>
                  <a:lnTo>
                    <a:pt x="65811" y="305612"/>
                  </a:lnTo>
                  <a:lnTo>
                    <a:pt x="65036" y="300532"/>
                  </a:lnTo>
                  <a:lnTo>
                    <a:pt x="66281" y="299262"/>
                  </a:lnTo>
                  <a:lnTo>
                    <a:pt x="66433" y="303072"/>
                  </a:lnTo>
                  <a:lnTo>
                    <a:pt x="68567" y="301802"/>
                  </a:lnTo>
                  <a:lnTo>
                    <a:pt x="67627" y="299262"/>
                  </a:lnTo>
                  <a:lnTo>
                    <a:pt x="66217" y="295452"/>
                  </a:lnTo>
                  <a:lnTo>
                    <a:pt x="72339" y="294182"/>
                  </a:lnTo>
                  <a:lnTo>
                    <a:pt x="72097" y="292912"/>
                  </a:lnTo>
                  <a:lnTo>
                    <a:pt x="71869" y="291642"/>
                  </a:lnTo>
                  <a:lnTo>
                    <a:pt x="71399" y="289102"/>
                  </a:lnTo>
                  <a:lnTo>
                    <a:pt x="80098" y="289102"/>
                  </a:lnTo>
                  <a:lnTo>
                    <a:pt x="79260" y="286562"/>
                  </a:lnTo>
                  <a:lnTo>
                    <a:pt x="78828" y="285292"/>
                  </a:lnTo>
                  <a:lnTo>
                    <a:pt x="75882" y="276402"/>
                  </a:lnTo>
                  <a:lnTo>
                    <a:pt x="82410" y="275132"/>
                  </a:lnTo>
                  <a:lnTo>
                    <a:pt x="80594" y="273862"/>
                  </a:lnTo>
                  <a:lnTo>
                    <a:pt x="79425" y="272592"/>
                  </a:lnTo>
                  <a:lnTo>
                    <a:pt x="82169" y="273862"/>
                  </a:lnTo>
                  <a:lnTo>
                    <a:pt x="82918" y="272592"/>
                  </a:lnTo>
                  <a:lnTo>
                    <a:pt x="80238" y="272592"/>
                  </a:lnTo>
                  <a:lnTo>
                    <a:pt x="82943" y="264972"/>
                  </a:lnTo>
                  <a:lnTo>
                    <a:pt x="87528" y="257352"/>
                  </a:lnTo>
                  <a:lnTo>
                    <a:pt x="89687" y="254812"/>
                  </a:lnTo>
                  <a:lnTo>
                    <a:pt x="92938" y="251002"/>
                  </a:lnTo>
                  <a:close/>
                </a:path>
                <a:path w="1250315" h="1134110">
                  <a:moveTo>
                    <a:pt x="100266" y="190334"/>
                  </a:moveTo>
                  <a:lnTo>
                    <a:pt x="99428" y="190893"/>
                  </a:lnTo>
                  <a:lnTo>
                    <a:pt x="99656" y="190893"/>
                  </a:lnTo>
                  <a:lnTo>
                    <a:pt x="100101" y="190919"/>
                  </a:lnTo>
                  <a:lnTo>
                    <a:pt x="100266" y="190334"/>
                  </a:lnTo>
                  <a:close/>
                </a:path>
                <a:path w="1250315" h="1134110">
                  <a:moveTo>
                    <a:pt x="100342" y="242112"/>
                  </a:moveTo>
                  <a:lnTo>
                    <a:pt x="80162" y="242112"/>
                  </a:lnTo>
                  <a:lnTo>
                    <a:pt x="76301" y="242112"/>
                  </a:lnTo>
                  <a:lnTo>
                    <a:pt x="72351" y="242112"/>
                  </a:lnTo>
                  <a:lnTo>
                    <a:pt x="72440" y="243382"/>
                  </a:lnTo>
                  <a:lnTo>
                    <a:pt x="73355" y="247192"/>
                  </a:lnTo>
                  <a:lnTo>
                    <a:pt x="72948" y="249834"/>
                  </a:lnTo>
                  <a:lnTo>
                    <a:pt x="94132" y="249834"/>
                  </a:lnTo>
                  <a:lnTo>
                    <a:pt x="98132" y="245922"/>
                  </a:lnTo>
                  <a:lnTo>
                    <a:pt x="100342" y="242112"/>
                  </a:lnTo>
                  <a:close/>
                </a:path>
                <a:path w="1250315" h="1134110">
                  <a:moveTo>
                    <a:pt x="108800" y="176301"/>
                  </a:moveTo>
                  <a:lnTo>
                    <a:pt x="108597" y="175895"/>
                  </a:lnTo>
                  <a:lnTo>
                    <a:pt x="108521" y="175539"/>
                  </a:lnTo>
                  <a:lnTo>
                    <a:pt x="108394" y="176250"/>
                  </a:lnTo>
                  <a:lnTo>
                    <a:pt x="108673" y="176301"/>
                  </a:lnTo>
                  <a:lnTo>
                    <a:pt x="108800" y="176301"/>
                  </a:lnTo>
                  <a:close/>
                </a:path>
                <a:path w="1250315" h="1134110">
                  <a:moveTo>
                    <a:pt x="109296" y="175361"/>
                  </a:moveTo>
                  <a:lnTo>
                    <a:pt x="108699" y="175526"/>
                  </a:lnTo>
                  <a:lnTo>
                    <a:pt x="108851" y="175615"/>
                  </a:lnTo>
                  <a:lnTo>
                    <a:pt x="109296" y="175361"/>
                  </a:lnTo>
                  <a:close/>
                </a:path>
                <a:path w="1250315" h="1134110">
                  <a:moveTo>
                    <a:pt x="115468" y="210362"/>
                  </a:moveTo>
                  <a:lnTo>
                    <a:pt x="115404" y="209092"/>
                  </a:lnTo>
                  <a:lnTo>
                    <a:pt x="114960" y="209092"/>
                  </a:lnTo>
                  <a:lnTo>
                    <a:pt x="115468" y="210362"/>
                  </a:lnTo>
                  <a:close/>
                </a:path>
                <a:path w="1250315" h="1134110">
                  <a:moveTo>
                    <a:pt x="117195" y="158737"/>
                  </a:moveTo>
                  <a:lnTo>
                    <a:pt x="116941" y="158584"/>
                  </a:lnTo>
                  <a:lnTo>
                    <a:pt x="116573" y="158445"/>
                  </a:lnTo>
                  <a:lnTo>
                    <a:pt x="115874" y="158381"/>
                  </a:lnTo>
                  <a:lnTo>
                    <a:pt x="116357" y="158597"/>
                  </a:lnTo>
                  <a:lnTo>
                    <a:pt x="116776" y="158673"/>
                  </a:lnTo>
                  <a:lnTo>
                    <a:pt x="117195" y="158737"/>
                  </a:lnTo>
                  <a:close/>
                </a:path>
                <a:path w="1250315" h="1134110">
                  <a:moveTo>
                    <a:pt x="122148" y="198081"/>
                  </a:moveTo>
                  <a:lnTo>
                    <a:pt x="121018" y="197954"/>
                  </a:lnTo>
                  <a:lnTo>
                    <a:pt x="120218" y="198094"/>
                  </a:lnTo>
                  <a:lnTo>
                    <a:pt x="119608" y="198361"/>
                  </a:lnTo>
                  <a:lnTo>
                    <a:pt x="119748" y="198589"/>
                  </a:lnTo>
                  <a:lnTo>
                    <a:pt x="119837" y="198805"/>
                  </a:lnTo>
                  <a:lnTo>
                    <a:pt x="120091" y="199047"/>
                  </a:lnTo>
                  <a:lnTo>
                    <a:pt x="122148" y="198081"/>
                  </a:lnTo>
                  <a:close/>
                </a:path>
                <a:path w="1250315" h="1134110">
                  <a:moveTo>
                    <a:pt x="128282" y="188734"/>
                  </a:moveTo>
                  <a:lnTo>
                    <a:pt x="126314" y="190817"/>
                  </a:lnTo>
                  <a:lnTo>
                    <a:pt x="127000" y="190322"/>
                  </a:lnTo>
                  <a:lnTo>
                    <a:pt x="127711" y="189560"/>
                  </a:lnTo>
                  <a:lnTo>
                    <a:pt x="128282" y="188734"/>
                  </a:lnTo>
                  <a:close/>
                </a:path>
                <a:path w="1250315" h="1134110">
                  <a:moveTo>
                    <a:pt x="130365" y="142786"/>
                  </a:moveTo>
                  <a:lnTo>
                    <a:pt x="126530" y="139242"/>
                  </a:lnTo>
                  <a:lnTo>
                    <a:pt x="126199" y="143052"/>
                  </a:lnTo>
                  <a:lnTo>
                    <a:pt x="128752" y="144322"/>
                  </a:lnTo>
                  <a:lnTo>
                    <a:pt x="128358" y="144322"/>
                  </a:lnTo>
                  <a:lnTo>
                    <a:pt x="128968" y="146862"/>
                  </a:lnTo>
                  <a:lnTo>
                    <a:pt x="130365" y="142786"/>
                  </a:lnTo>
                  <a:close/>
                </a:path>
                <a:path w="1250315" h="1134110">
                  <a:moveTo>
                    <a:pt x="130644" y="143052"/>
                  </a:moveTo>
                  <a:lnTo>
                    <a:pt x="130632" y="142024"/>
                  </a:lnTo>
                  <a:lnTo>
                    <a:pt x="130365" y="142786"/>
                  </a:lnTo>
                  <a:lnTo>
                    <a:pt x="130644" y="143052"/>
                  </a:lnTo>
                  <a:close/>
                </a:path>
                <a:path w="1250315" h="1134110">
                  <a:moveTo>
                    <a:pt x="133769" y="145034"/>
                  </a:moveTo>
                  <a:lnTo>
                    <a:pt x="133591" y="144360"/>
                  </a:lnTo>
                  <a:lnTo>
                    <a:pt x="133743" y="145034"/>
                  </a:lnTo>
                  <a:close/>
                </a:path>
                <a:path w="1250315" h="1134110">
                  <a:moveTo>
                    <a:pt x="139598" y="133438"/>
                  </a:moveTo>
                  <a:lnTo>
                    <a:pt x="138772" y="133858"/>
                  </a:lnTo>
                  <a:lnTo>
                    <a:pt x="139179" y="133756"/>
                  </a:lnTo>
                  <a:lnTo>
                    <a:pt x="139420" y="133604"/>
                  </a:lnTo>
                  <a:lnTo>
                    <a:pt x="139598" y="133438"/>
                  </a:lnTo>
                  <a:close/>
                </a:path>
                <a:path w="1250315" h="1134110">
                  <a:moveTo>
                    <a:pt x="140131" y="126542"/>
                  </a:moveTo>
                  <a:lnTo>
                    <a:pt x="139179" y="125272"/>
                  </a:lnTo>
                  <a:lnTo>
                    <a:pt x="138201" y="126542"/>
                  </a:lnTo>
                  <a:lnTo>
                    <a:pt x="140131" y="126542"/>
                  </a:lnTo>
                  <a:close/>
                </a:path>
                <a:path w="1250315" h="1134110">
                  <a:moveTo>
                    <a:pt x="140754" y="137566"/>
                  </a:moveTo>
                  <a:lnTo>
                    <a:pt x="140182" y="136017"/>
                  </a:lnTo>
                  <a:lnTo>
                    <a:pt x="139433" y="136702"/>
                  </a:lnTo>
                  <a:lnTo>
                    <a:pt x="140665" y="137972"/>
                  </a:lnTo>
                  <a:lnTo>
                    <a:pt x="140754" y="137566"/>
                  </a:lnTo>
                  <a:close/>
                </a:path>
                <a:path w="1250315" h="1134110">
                  <a:moveTo>
                    <a:pt x="140830" y="135432"/>
                  </a:moveTo>
                  <a:lnTo>
                    <a:pt x="139954" y="135432"/>
                  </a:lnTo>
                  <a:lnTo>
                    <a:pt x="140182" y="136017"/>
                  </a:lnTo>
                  <a:lnTo>
                    <a:pt x="140830" y="135432"/>
                  </a:lnTo>
                  <a:close/>
                </a:path>
                <a:path w="1250315" h="1134110">
                  <a:moveTo>
                    <a:pt x="142316" y="119811"/>
                  </a:moveTo>
                  <a:lnTo>
                    <a:pt x="142176" y="120091"/>
                  </a:lnTo>
                  <a:lnTo>
                    <a:pt x="142151" y="120472"/>
                  </a:lnTo>
                  <a:lnTo>
                    <a:pt x="142316" y="119811"/>
                  </a:lnTo>
                  <a:close/>
                </a:path>
                <a:path w="1250315" h="1134110">
                  <a:moveTo>
                    <a:pt x="144081" y="120192"/>
                  </a:moveTo>
                  <a:lnTo>
                    <a:pt x="143281" y="121462"/>
                  </a:lnTo>
                  <a:lnTo>
                    <a:pt x="143992" y="121462"/>
                  </a:lnTo>
                  <a:lnTo>
                    <a:pt x="144081" y="120192"/>
                  </a:lnTo>
                  <a:close/>
                </a:path>
                <a:path w="1250315" h="1134110">
                  <a:moveTo>
                    <a:pt x="144589" y="163372"/>
                  </a:moveTo>
                  <a:lnTo>
                    <a:pt x="143243" y="161950"/>
                  </a:lnTo>
                  <a:lnTo>
                    <a:pt x="143294" y="162102"/>
                  </a:lnTo>
                  <a:lnTo>
                    <a:pt x="142900" y="164007"/>
                  </a:lnTo>
                  <a:lnTo>
                    <a:pt x="144589" y="163372"/>
                  </a:lnTo>
                  <a:close/>
                </a:path>
                <a:path w="1250315" h="1134110">
                  <a:moveTo>
                    <a:pt x="158572" y="107353"/>
                  </a:moveTo>
                  <a:lnTo>
                    <a:pt x="158165" y="107315"/>
                  </a:lnTo>
                  <a:lnTo>
                    <a:pt x="157873" y="107391"/>
                  </a:lnTo>
                  <a:lnTo>
                    <a:pt x="157962" y="107670"/>
                  </a:lnTo>
                  <a:lnTo>
                    <a:pt x="158203" y="107543"/>
                  </a:lnTo>
                  <a:lnTo>
                    <a:pt x="158572" y="107353"/>
                  </a:lnTo>
                  <a:close/>
                </a:path>
                <a:path w="1250315" h="1134110">
                  <a:moveTo>
                    <a:pt x="165328" y="130352"/>
                  </a:moveTo>
                  <a:lnTo>
                    <a:pt x="165087" y="129959"/>
                  </a:lnTo>
                  <a:lnTo>
                    <a:pt x="164820" y="130352"/>
                  </a:lnTo>
                  <a:lnTo>
                    <a:pt x="165328" y="130352"/>
                  </a:lnTo>
                  <a:close/>
                </a:path>
                <a:path w="1250315" h="1134110">
                  <a:moveTo>
                    <a:pt x="167170" y="101142"/>
                  </a:moveTo>
                  <a:lnTo>
                    <a:pt x="165747" y="101142"/>
                  </a:lnTo>
                  <a:lnTo>
                    <a:pt x="164515" y="102577"/>
                  </a:lnTo>
                  <a:lnTo>
                    <a:pt x="163322" y="103022"/>
                  </a:lnTo>
                  <a:lnTo>
                    <a:pt x="162585" y="101142"/>
                  </a:lnTo>
                  <a:lnTo>
                    <a:pt x="162267" y="103403"/>
                  </a:lnTo>
                  <a:lnTo>
                    <a:pt x="163461" y="103403"/>
                  </a:lnTo>
                  <a:lnTo>
                    <a:pt x="163804" y="103403"/>
                  </a:lnTo>
                  <a:lnTo>
                    <a:pt x="166624" y="103403"/>
                  </a:lnTo>
                  <a:lnTo>
                    <a:pt x="166852" y="102412"/>
                  </a:lnTo>
                  <a:lnTo>
                    <a:pt x="167170" y="101142"/>
                  </a:lnTo>
                  <a:close/>
                </a:path>
                <a:path w="1250315" h="1134110">
                  <a:moveTo>
                    <a:pt x="168440" y="99872"/>
                  </a:moveTo>
                  <a:lnTo>
                    <a:pt x="166801" y="99872"/>
                  </a:lnTo>
                  <a:lnTo>
                    <a:pt x="167500" y="101142"/>
                  </a:lnTo>
                  <a:lnTo>
                    <a:pt x="167919" y="101142"/>
                  </a:lnTo>
                  <a:lnTo>
                    <a:pt x="167817" y="101549"/>
                  </a:lnTo>
                  <a:lnTo>
                    <a:pt x="167741" y="101968"/>
                  </a:lnTo>
                  <a:lnTo>
                    <a:pt x="168033" y="102082"/>
                  </a:lnTo>
                  <a:lnTo>
                    <a:pt x="168275" y="101663"/>
                  </a:lnTo>
                  <a:lnTo>
                    <a:pt x="168160" y="101282"/>
                  </a:lnTo>
                  <a:lnTo>
                    <a:pt x="168021" y="101142"/>
                  </a:lnTo>
                  <a:lnTo>
                    <a:pt x="168440" y="99872"/>
                  </a:lnTo>
                  <a:close/>
                </a:path>
                <a:path w="1250315" h="1134110">
                  <a:moveTo>
                    <a:pt x="176682" y="90055"/>
                  </a:moveTo>
                  <a:lnTo>
                    <a:pt x="174498" y="89712"/>
                  </a:lnTo>
                  <a:lnTo>
                    <a:pt x="175323" y="92252"/>
                  </a:lnTo>
                  <a:lnTo>
                    <a:pt x="176682" y="90055"/>
                  </a:lnTo>
                  <a:close/>
                </a:path>
                <a:path w="1250315" h="1134110">
                  <a:moveTo>
                    <a:pt x="178625" y="90373"/>
                  </a:moveTo>
                  <a:lnTo>
                    <a:pt x="177698" y="88442"/>
                  </a:lnTo>
                  <a:lnTo>
                    <a:pt x="176682" y="90055"/>
                  </a:lnTo>
                  <a:lnTo>
                    <a:pt x="178625" y="90373"/>
                  </a:lnTo>
                  <a:close/>
                </a:path>
                <a:path w="1250315" h="1134110">
                  <a:moveTo>
                    <a:pt x="180073" y="107442"/>
                  </a:moveTo>
                  <a:lnTo>
                    <a:pt x="179476" y="107823"/>
                  </a:lnTo>
                  <a:lnTo>
                    <a:pt x="178739" y="108204"/>
                  </a:lnTo>
                  <a:lnTo>
                    <a:pt x="178612" y="109029"/>
                  </a:lnTo>
                  <a:lnTo>
                    <a:pt x="179590" y="108800"/>
                  </a:lnTo>
                  <a:lnTo>
                    <a:pt x="179946" y="108191"/>
                  </a:lnTo>
                  <a:lnTo>
                    <a:pt x="180073" y="107442"/>
                  </a:lnTo>
                  <a:close/>
                </a:path>
                <a:path w="1250315" h="1134110">
                  <a:moveTo>
                    <a:pt x="181254" y="106540"/>
                  </a:moveTo>
                  <a:lnTo>
                    <a:pt x="180047" y="105397"/>
                  </a:lnTo>
                  <a:lnTo>
                    <a:pt x="180111" y="106121"/>
                  </a:lnTo>
                  <a:lnTo>
                    <a:pt x="180174" y="106845"/>
                  </a:lnTo>
                  <a:lnTo>
                    <a:pt x="180073" y="107442"/>
                  </a:lnTo>
                  <a:lnTo>
                    <a:pt x="180784" y="106972"/>
                  </a:lnTo>
                  <a:lnTo>
                    <a:pt x="181254" y="106540"/>
                  </a:lnTo>
                  <a:close/>
                </a:path>
                <a:path w="1250315" h="1134110">
                  <a:moveTo>
                    <a:pt x="190500" y="96062"/>
                  </a:moveTo>
                  <a:lnTo>
                    <a:pt x="190360" y="96062"/>
                  </a:lnTo>
                  <a:lnTo>
                    <a:pt x="190500" y="96062"/>
                  </a:lnTo>
                  <a:close/>
                </a:path>
                <a:path w="1250315" h="1134110">
                  <a:moveTo>
                    <a:pt x="200444" y="90982"/>
                  </a:moveTo>
                  <a:lnTo>
                    <a:pt x="196265" y="90982"/>
                  </a:lnTo>
                  <a:lnTo>
                    <a:pt x="199440" y="92252"/>
                  </a:lnTo>
                  <a:lnTo>
                    <a:pt x="200444" y="90982"/>
                  </a:lnTo>
                  <a:close/>
                </a:path>
                <a:path w="1250315" h="1134110">
                  <a:moveTo>
                    <a:pt x="201231" y="90982"/>
                  </a:moveTo>
                  <a:lnTo>
                    <a:pt x="200736" y="90614"/>
                  </a:lnTo>
                  <a:lnTo>
                    <a:pt x="200444" y="90982"/>
                  </a:lnTo>
                  <a:lnTo>
                    <a:pt x="201231" y="90982"/>
                  </a:lnTo>
                  <a:close/>
                </a:path>
                <a:path w="1250315" h="1134110">
                  <a:moveTo>
                    <a:pt x="212521" y="78282"/>
                  </a:moveTo>
                  <a:lnTo>
                    <a:pt x="212407" y="78105"/>
                  </a:lnTo>
                  <a:lnTo>
                    <a:pt x="212204" y="78282"/>
                  </a:lnTo>
                  <a:lnTo>
                    <a:pt x="212521" y="78282"/>
                  </a:lnTo>
                  <a:close/>
                </a:path>
                <a:path w="1250315" h="1134110">
                  <a:moveTo>
                    <a:pt x="221195" y="47752"/>
                  </a:moveTo>
                  <a:lnTo>
                    <a:pt x="220878" y="47447"/>
                  </a:lnTo>
                  <a:lnTo>
                    <a:pt x="220573" y="47205"/>
                  </a:lnTo>
                  <a:lnTo>
                    <a:pt x="220357" y="47078"/>
                  </a:lnTo>
                  <a:lnTo>
                    <a:pt x="220599" y="47358"/>
                  </a:lnTo>
                  <a:lnTo>
                    <a:pt x="220891" y="47574"/>
                  </a:lnTo>
                  <a:lnTo>
                    <a:pt x="221195" y="47752"/>
                  </a:lnTo>
                  <a:close/>
                </a:path>
                <a:path w="1250315" h="1134110">
                  <a:moveTo>
                    <a:pt x="228434" y="50342"/>
                  </a:moveTo>
                  <a:lnTo>
                    <a:pt x="227926" y="50088"/>
                  </a:lnTo>
                  <a:lnTo>
                    <a:pt x="228066" y="50774"/>
                  </a:lnTo>
                  <a:lnTo>
                    <a:pt x="228434" y="50342"/>
                  </a:lnTo>
                  <a:close/>
                </a:path>
                <a:path w="1250315" h="1134110">
                  <a:moveTo>
                    <a:pt x="229044" y="50673"/>
                  </a:moveTo>
                  <a:lnTo>
                    <a:pt x="229019" y="50342"/>
                  </a:lnTo>
                  <a:lnTo>
                    <a:pt x="228815" y="50342"/>
                  </a:lnTo>
                  <a:lnTo>
                    <a:pt x="229044" y="50673"/>
                  </a:lnTo>
                  <a:close/>
                </a:path>
                <a:path w="1250315" h="1134110">
                  <a:moveTo>
                    <a:pt x="233603" y="37795"/>
                  </a:moveTo>
                  <a:lnTo>
                    <a:pt x="233464" y="37401"/>
                  </a:lnTo>
                  <a:lnTo>
                    <a:pt x="233260" y="36931"/>
                  </a:lnTo>
                  <a:lnTo>
                    <a:pt x="233019" y="36423"/>
                  </a:lnTo>
                  <a:lnTo>
                    <a:pt x="233210" y="38138"/>
                  </a:lnTo>
                  <a:lnTo>
                    <a:pt x="233603" y="37795"/>
                  </a:lnTo>
                  <a:close/>
                </a:path>
                <a:path w="1250315" h="1134110">
                  <a:moveTo>
                    <a:pt x="244640" y="46990"/>
                  </a:moveTo>
                  <a:lnTo>
                    <a:pt x="244500" y="46837"/>
                  </a:lnTo>
                  <a:lnTo>
                    <a:pt x="244195" y="46736"/>
                  </a:lnTo>
                  <a:lnTo>
                    <a:pt x="243852" y="46634"/>
                  </a:lnTo>
                  <a:lnTo>
                    <a:pt x="244068" y="46799"/>
                  </a:lnTo>
                  <a:lnTo>
                    <a:pt x="244322" y="46939"/>
                  </a:lnTo>
                  <a:lnTo>
                    <a:pt x="244640" y="46990"/>
                  </a:lnTo>
                  <a:close/>
                </a:path>
                <a:path w="1250315" h="1134110">
                  <a:moveTo>
                    <a:pt x="249148" y="40182"/>
                  </a:moveTo>
                  <a:close/>
                </a:path>
                <a:path w="1250315" h="1134110">
                  <a:moveTo>
                    <a:pt x="249478" y="41452"/>
                  </a:moveTo>
                  <a:lnTo>
                    <a:pt x="249072" y="40182"/>
                  </a:lnTo>
                  <a:lnTo>
                    <a:pt x="246646" y="40182"/>
                  </a:lnTo>
                  <a:lnTo>
                    <a:pt x="247992" y="42722"/>
                  </a:lnTo>
                  <a:lnTo>
                    <a:pt x="249478" y="41452"/>
                  </a:lnTo>
                  <a:close/>
                </a:path>
                <a:path w="1250315" h="1134110">
                  <a:moveTo>
                    <a:pt x="251701" y="28346"/>
                  </a:moveTo>
                  <a:lnTo>
                    <a:pt x="251193" y="27216"/>
                  </a:lnTo>
                  <a:lnTo>
                    <a:pt x="251129" y="26543"/>
                  </a:lnTo>
                  <a:lnTo>
                    <a:pt x="251320" y="26111"/>
                  </a:lnTo>
                  <a:lnTo>
                    <a:pt x="250990" y="25654"/>
                  </a:lnTo>
                  <a:lnTo>
                    <a:pt x="250532" y="25171"/>
                  </a:lnTo>
                  <a:lnTo>
                    <a:pt x="249885" y="24587"/>
                  </a:lnTo>
                  <a:lnTo>
                    <a:pt x="249428" y="24777"/>
                  </a:lnTo>
                  <a:lnTo>
                    <a:pt x="251079" y="27216"/>
                  </a:lnTo>
                  <a:lnTo>
                    <a:pt x="251701" y="28346"/>
                  </a:lnTo>
                  <a:close/>
                </a:path>
                <a:path w="1250315" h="1134110">
                  <a:moveTo>
                    <a:pt x="263817" y="22402"/>
                  </a:moveTo>
                  <a:lnTo>
                    <a:pt x="262458" y="24066"/>
                  </a:lnTo>
                  <a:lnTo>
                    <a:pt x="262978" y="24650"/>
                  </a:lnTo>
                  <a:lnTo>
                    <a:pt x="263817" y="22402"/>
                  </a:lnTo>
                  <a:close/>
                </a:path>
                <a:path w="1250315" h="1134110">
                  <a:moveTo>
                    <a:pt x="268249" y="18592"/>
                  </a:moveTo>
                  <a:lnTo>
                    <a:pt x="267792" y="18592"/>
                  </a:lnTo>
                  <a:lnTo>
                    <a:pt x="267195" y="17322"/>
                  </a:lnTo>
                  <a:lnTo>
                    <a:pt x="267042" y="19862"/>
                  </a:lnTo>
                  <a:lnTo>
                    <a:pt x="268249" y="18592"/>
                  </a:lnTo>
                  <a:close/>
                </a:path>
                <a:path w="1250315" h="1134110">
                  <a:moveTo>
                    <a:pt x="270192" y="30962"/>
                  </a:moveTo>
                  <a:lnTo>
                    <a:pt x="269748" y="30022"/>
                  </a:lnTo>
                  <a:lnTo>
                    <a:pt x="269303" y="30797"/>
                  </a:lnTo>
                  <a:lnTo>
                    <a:pt x="269532" y="31292"/>
                  </a:lnTo>
                  <a:lnTo>
                    <a:pt x="270192" y="30962"/>
                  </a:lnTo>
                  <a:close/>
                </a:path>
                <a:path w="1250315" h="1134110">
                  <a:moveTo>
                    <a:pt x="272122" y="30022"/>
                  </a:moveTo>
                  <a:lnTo>
                    <a:pt x="270192" y="30962"/>
                  </a:lnTo>
                  <a:lnTo>
                    <a:pt x="270954" y="32562"/>
                  </a:lnTo>
                  <a:lnTo>
                    <a:pt x="272122" y="30022"/>
                  </a:lnTo>
                  <a:close/>
                </a:path>
                <a:path w="1250315" h="1134110">
                  <a:moveTo>
                    <a:pt x="283540" y="10972"/>
                  </a:moveTo>
                  <a:lnTo>
                    <a:pt x="283425" y="10845"/>
                  </a:lnTo>
                  <a:lnTo>
                    <a:pt x="283540" y="10972"/>
                  </a:lnTo>
                  <a:close/>
                </a:path>
                <a:path w="1250315" h="1134110">
                  <a:moveTo>
                    <a:pt x="284086" y="9702"/>
                  </a:moveTo>
                  <a:lnTo>
                    <a:pt x="281305" y="8432"/>
                  </a:lnTo>
                  <a:lnTo>
                    <a:pt x="283425" y="10845"/>
                  </a:lnTo>
                  <a:lnTo>
                    <a:pt x="284086" y="9702"/>
                  </a:lnTo>
                  <a:close/>
                </a:path>
                <a:path w="1250315" h="1134110">
                  <a:moveTo>
                    <a:pt x="290106" y="13512"/>
                  </a:moveTo>
                  <a:lnTo>
                    <a:pt x="288950" y="12242"/>
                  </a:lnTo>
                  <a:lnTo>
                    <a:pt x="288607" y="11861"/>
                  </a:lnTo>
                  <a:lnTo>
                    <a:pt x="287896" y="12242"/>
                  </a:lnTo>
                  <a:lnTo>
                    <a:pt x="286410" y="8432"/>
                  </a:lnTo>
                  <a:lnTo>
                    <a:pt x="286143" y="13512"/>
                  </a:lnTo>
                  <a:lnTo>
                    <a:pt x="285038" y="12242"/>
                  </a:lnTo>
                  <a:lnTo>
                    <a:pt x="283349" y="10972"/>
                  </a:lnTo>
                  <a:lnTo>
                    <a:pt x="283260" y="10845"/>
                  </a:lnTo>
                  <a:lnTo>
                    <a:pt x="280835" y="9702"/>
                  </a:lnTo>
                  <a:lnTo>
                    <a:pt x="280479" y="9702"/>
                  </a:lnTo>
                  <a:lnTo>
                    <a:pt x="279641" y="12242"/>
                  </a:lnTo>
                  <a:lnTo>
                    <a:pt x="279425" y="10972"/>
                  </a:lnTo>
                  <a:lnTo>
                    <a:pt x="277647" y="9702"/>
                  </a:lnTo>
                  <a:lnTo>
                    <a:pt x="278968" y="9702"/>
                  </a:lnTo>
                  <a:lnTo>
                    <a:pt x="274739" y="8432"/>
                  </a:lnTo>
                  <a:lnTo>
                    <a:pt x="276301" y="14782"/>
                  </a:lnTo>
                  <a:lnTo>
                    <a:pt x="273367" y="13512"/>
                  </a:lnTo>
                  <a:lnTo>
                    <a:pt x="273456" y="12242"/>
                  </a:lnTo>
                  <a:lnTo>
                    <a:pt x="270408" y="16052"/>
                  </a:lnTo>
                  <a:lnTo>
                    <a:pt x="274891" y="14782"/>
                  </a:lnTo>
                  <a:lnTo>
                    <a:pt x="274142" y="19862"/>
                  </a:lnTo>
                  <a:lnTo>
                    <a:pt x="267665" y="14782"/>
                  </a:lnTo>
                  <a:lnTo>
                    <a:pt x="269138" y="18592"/>
                  </a:lnTo>
                  <a:lnTo>
                    <a:pt x="268249" y="18592"/>
                  </a:lnTo>
                  <a:lnTo>
                    <a:pt x="268630" y="21132"/>
                  </a:lnTo>
                  <a:lnTo>
                    <a:pt x="265087" y="19862"/>
                  </a:lnTo>
                  <a:lnTo>
                    <a:pt x="264375" y="26212"/>
                  </a:lnTo>
                  <a:lnTo>
                    <a:pt x="263232" y="24942"/>
                  </a:lnTo>
                  <a:lnTo>
                    <a:pt x="262978" y="24650"/>
                  </a:lnTo>
                  <a:lnTo>
                    <a:pt x="262864" y="24942"/>
                  </a:lnTo>
                  <a:lnTo>
                    <a:pt x="262242" y="24320"/>
                  </a:lnTo>
                  <a:lnTo>
                    <a:pt x="262458" y="24066"/>
                  </a:lnTo>
                  <a:lnTo>
                    <a:pt x="260959" y="22402"/>
                  </a:lnTo>
                  <a:lnTo>
                    <a:pt x="261239" y="23304"/>
                  </a:lnTo>
                  <a:lnTo>
                    <a:pt x="259067" y="21132"/>
                  </a:lnTo>
                  <a:lnTo>
                    <a:pt x="261162" y="27482"/>
                  </a:lnTo>
                  <a:lnTo>
                    <a:pt x="258000" y="26212"/>
                  </a:lnTo>
                  <a:lnTo>
                    <a:pt x="256819" y="23672"/>
                  </a:lnTo>
                  <a:lnTo>
                    <a:pt x="256108" y="23672"/>
                  </a:lnTo>
                  <a:lnTo>
                    <a:pt x="257949" y="27482"/>
                  </a:lnTo>
                  <a:lnTo>
                    <a:pt x="252209" y="24942"/>
                  </a:lnTo>
                  <a:lnTo>
                    <a:pt x="251320" y="26212"/>
                  </a:lnTo>
                  <a:lnTo>
                    <a:pt x="253555" y="30022"/>
                  </a:lnTo>
                  <a:lnTo>
                    <a:pt x="249186" y="30022"/>
                  </a:lnTo>
                  <a:lnTo>
                    <a:pt x="247586" y="32562"/>
                  </a:lnTo>
                  <a:lnTo>
                    <a:pt x="246964" y="32562"/>
                  </a:lnTo>
                  <a:lnTo>
                    <a:pt x="241820" y="35102"/>
                  </a:lnTo>
                  <a:lnTo>
                    <a:pt x="238391" y="35102"/>
                  </a:lnTo>
                  <a:lnTo>
                    <a:pt x="240398" y="38912"/>
                  </a:lnTo>
                  <a:lnTo>
                    <a:pt x="237578" y="38912"/>
                  </a:lnTo>
                  <a:lnTo>
                    <a:pt x="236550" y="41452"/>
                  </a:lnTo>
                  <a:lnTo>
                    <a:pt x="235165" y="40182"/>
                  </a:lnTo>
                  <a:lnTo>
                    <a:pt x="234861" y="38912"/>
                  </a:lnTo>
                  <a:lnTo>
                    <a:pt x="235077" y="37642"/>
                  </a:lnTo>
                  <a:lnTo>
                    <a:pt x="233603" y="38912"/>
                  </a:lnTo>
                  <a:lnTo>
                    <a:pt x="234035" y="40182"/>
                  </a:lnTo>
                  <a:lnTo>
                    <a:pt x="233299" y="41452"/>
                  </a:lnTo>
                  <a:lnTo>
                    <a:pt x="231838" y="38912"/>
                  </a:lnTo>
                  <a:lnTo>
                    <a:pt x="229946" y="41452"/>
                  </a:lnTo>
                  <a:lnTo>
                    <a:pt x="230022" y="45262"/>
                  </a:lnTo>
                  <a:lnTo>
                    <a:pt x="226225" y="46532"/>
                  </a:lnTo>
                  <a:lnTo>
                    <a:pt x="227825" y="47802"/>
                  </a:lnTo>
                  <a:lnTo>
                    <a:pt x="233070" y="50342"/>
                  </a:lnTo>
                  <a:lnTo>
                    <a:pt x="231571" y="54152"/>
                  </a:lnTo>
                  <a:lnTo>
                    <a:pt x="230530" y="52882"/>
                  </a:lnTo>
                  <a:lnTo>
                    <a:pt x="229679" y="51612"/>
                  </a:lnTo>
                  <a:lnTo>
                    <a:pt x="229044" y="50673"/>
                  </a:lnTo>
                  <a:lnTo>
                    <a:pt x="229095" y="51612"/>
                  </a:lnTo>
                  <a:lnTo>
                    <a:pt x="228244" y="51612"/>
                  </a:lnTo>
                  <a:lnTo>
                    <a:pt x="228066" y="50774"/>
                  </a:lnTo>
                  <a:lnTo>
                    <a:pt x="227368" y="51612"/>
                  </a:lnTo>
                  <a:lnTo>
                    <a:pt x="226707" y="50342"/>
                  </a:lnTo>
                  <a:lnTo>
                    <a:pt x="226110" y="49187"/>
                  </a:lnTo>
                  <a:lnTo>
                    <a:pt x="225729" y="50342"/>
                  </a:lnTo>
                  <a:lnTo>
                    <a:pt x="224790" y="49072"/>
                  </a:lnTo>
                  <a:lnTo>
                    <a:pt x="225869" y="49072"/>
                  </a:lnTo>
                  <a:lnTo>
                    <a:pt x="226034" y="49149"/>
                  </a:lnTo>
                  <a:lnTo>
                    <a:pt x="227926" y="50088"/>
                  </a:lnTo>
                  <a:lnTo>
                    <a:pt x="227723" y="49072"/>
                  </a:lnTo>
                  <a:lnTo>
                    <a:pt x="226161" y="49072"/>
                  </a:lnTo>
                  <a:lnTo>
                    <a:pt x="225971" y="47802"/>
                  </a:lnTo>
                  <a:lnTo>
                    <a:pt x="224701" y="49072"/>
                  </a:lnTo>
                  <a:lnTo>
                    <a:pt x="222631" y="49072"/>
                  </a:lnTo>
                  <a:lnTo>
                    <a:pt x="221195" y="47802"/>
                  </a:lnTo>
                  <a:lnTo>
                    <a:pt x="222135" y="49187"/>
                  </a:lnTo>
                  <a:lnTo>
                    <a:pt x="223012" y="50342"/>
                  </a:lnTo>
                  <a:lnTo>
                    <a:pt x="222427" y="51612"/>
                  </a:lnTo>
                  <a:lnTo>
                    <a:pt x="220548" y="52882"/>
                  </a:lnTo>
                  <a:lnTo>
                    <a:pt x="220116" y="50342"/>
                  </a:lnTo>
                  <a:lnTo>
                    <a:pt x="218262" y="50342"/>
                  </a:lnTo>
                  <a:lnTo>
                    <a:pt x="218732" y="51612"/>
                  </a:lnTo>
                  <a:lnTo>
                    <a:pt x="216484" y="51612"/>
                  </a:lnTo>
                  <a:lnTo>
                    <a:pt x="218490" y="54152"/>
                  </a:lnTo>
                  <a:lnTo>
                    <a:pt x="216839" y="54152"/>
                  </a:lnTo>
                  <a:lnTo>
                    <a:pt x="216052" y="52882"/>
                  </a:lnTo>
                  <a:lnTo>
                    <a:pt x="215938" y="55422"/>
                  </a:lnTo>
                  <a:lnTo>
                    <a:pt x="211531" y="57962"/>
                  </a:lnTo>
                  <a:lnTo>
                    <a:pt x="213423" y="58686"/>
                  </a:lnTo>
                  <a:lnTo>
                    <a:pt x="211963" y="58902"/>
                  </a:lnTo>
                  <a:lnTo>
                    <a:pt x="212636" y="59817"/>
                  </a:lnTo>
                  <a:lnTo>
                    <a:pt x="213182" y="58953"/>
                  </a:lnTo>
                  <a:lnTo>
                    <a:pt x="213614" y="58762"/>
                  </a:lnTo>
                  <a:lnTo>
                    <a:pt x="214884" y="59232"/>
                  </a:lnTo>
                  <a:lnTo>
                    <a:pt x="215214" y="59232"/>
                  </a:lnTo>
                  <a:lnTo>
                    <a:pt x="213969" y="64312"/>
                  </a:lnTo>
                  <a:lnTo>
                    <a:pt x="206971" y="64312"/>
                  </a:lnTo>
                  <a:lnTo>
                    <a:pt x="204825" y="68122"/>
                  </a:lnTo>
                  <a:lnTo>
                    <a:pt x="204139" y="66852"/>
                  </a:lnTo>
                  <a:lnTo>
                    <a:pt x="203073" y="69392"/>
                  </a:lnTo>
                  <a:lnTo>
                    <a:pt x="200444" y="71932"/>
                  </a:lnTo>
                  <a:lnTo>
                    <a:pt x="200571" y="74676"/>
                  </a:lnTo>
                  <a:lnTo>
                    <a:pt x="200113" y="75742"/>
                  </a:lnTo>
                  <a:lnTo>
                    <a:pt x="198056" y="74472"/>
                  </a:lnTo>
                  <a:lnTo>
                    <a:pt x="197421" y="73202"/>
                  </a:lnTo>
                  <a:lnTo>
                    <a:pt x="196545" y="75742"/>
                  </a:lnTo>
                  <a:lnTo>
                    <a:pt x="197192" y="77012"/>
                  </a:lnTo>
                  <a:lnTo>
                    <a:pt x="193941" y="77012"/>
                  </a:lnTo>
                  <a:lnTo>
                    <a:pt x="194068" y="74955"/>
                  </a:lnTo>
                  <a:lnTo>
                    <a:pt x="194487" y="74472"/>
                  </a:lnTo>
                  <a:lnTo>
                    <a:pt x="194094" y="74676"/>
                  </a:lnTo>
                  <a:lnTo>
                    <a:pt x="194106" y="74472"/>
                  </a:lnTo>
                  <a:lnTo>
                    <a:pt x="193890" y="74777"/>
                  </a:lnTo>
                  <a:lnTo>
                    <a:pt x="191998" y="75742"/>
                  </a:lnTo>
                  <a:lnTo>
                    <a:pt x="190398" y="75742"/>
                  </a:lnTo>
                  <a:lnTo>
                    <a:pt x="190398" y="79552"/>
                  </a:lnTo>
                  <a:lnTo>
                    <a:pt x="189217" y="77012"/>
                  </a:lnTo>
                  <a:lnTo>
                    <a:pt x="186639" y="78282"/>
                  </a:lnTo>
                  <a:lnTo>
                    <a:pt x="186309" y="79552"/>
                  </a:lnTo>
                  <a:lnTo>
                    <a:pt x="188963" y="79552"/>
                  </a:lnTo>
                  <a:lnTo>
                    <a:pt x="188239" y="80822"/>
                  </a:lnTo>
                  <a:lnTo>
                    <a:pt x="186169" y="82092"/>
                  </a:lnTo>
                  <a:lnTo>
                    <a:pt x="184162" y="79552"/>
                  </a:lnTo>
                  <a:lnTo>
                    <a:pt x="177292" y="80822"/>
                  </a:lnTo>
                  <a:lnTo>
                    <a:pt x="182397" y="90982"/>
                  </a:lnTo>
                  <a:lnTo>
                    <a:pt x="178625" y="90373"/>
                  </a:lnTo>
                  <a:lnTo>
                    <a:pt x="178904" y="90982"/>
                  </a:lnTo>
                  <a:lnTo>
                    <a:pt x="176936" y="93522"/>
                  </a:lnTo>
                  <a:lnTo>
                    <a:pt x="171564" y="90982"/>
                  </a:lnTo>
                  <a:lnTo>
                    <a:pt x="171030" y="92252"/>
                  </a:lnTo>
                  <a:lnTo>
                    <a:pt x="167360" y="93522"/>
                  </a:lnTo>
                  <a:lnTo>
                    <a:pt x="172681" y="98602"/>
                  </a:lnTo>
                  <a:lnTo>
                    <a:pt x="169367" y="99872"/>
                  </a:lnTo>
                  <a:lnTo>
                    <a:pt x="170573" y="99872"/>
                  </a:lnTo>
                  <a:lnTo>
                    <a:pt x="173316" y="102412"/>
                  </a:lnTo>
                  <a:lnTo>
                    <a:pt x="172440" y="104952"/>
                  </a:lnTo>
                  <a:lnTo>
                    <a:pt x="170484" y="106222"/>
                  </a:lnTo>
                  <a:lnTo>
                    <a:pt x="166560" y="103682"/>
                  </a:lnTo>
                  <a:lnTo>
                    <a:pt x="163576" y="103682"/>
                  </a:lnTo>
                  <a:lnTo>
                    <a:pt x="162229" y="103682"/>
                  </a:lnTo>
                  <a:lnTo>
                    <a:pt x="161531" y="103682"/>
                  </a:lnTo>
                  <a:lnTo>
                    <a:pt x="161645" y="106222"/>
                  </a:lnTo>
                  <a:lnTo>
                    <a:pt x="158559" y="107492"/>
                  </a:lnTo>
                  <a:lnTo>
                    <a:pt x="159435" y="107492"/>
                  </a:lnTo>
                  <a:lnTo>
                    <a:pt x="160845" y="108762"/>
                  </a:lnTo>
                  <a:lnTo>
                    <a:pt x="160502" y="108762"/>
                  </a:lnTo>
                  <a:lnTo>
                    <a:pt x="156159" y="111302"/>
                  </a:lnTo>
                  <a:lnTo>
                    <a:pt x="160883" y="112572"/>
                  </a:lnTo>
                  <a:lnTo>
                    <a:pt x="159156" y="115112"/>
                  </a:lnTo>
                  <a:lnTo>
                    <a:pt x="156489" y="115112"/>
                  </a:lnTo>
                  <a:lnTo>
                    <a:pt x="156146" y="111302"/>
                  </a:lnTo>
                  <a:lnTo>
                    <a:pt x="155194" y="115112"/>
                  </a:lnTo>
                  <a:lnTo>
                    <a:pt x="152895" y="115112"/>
                  </a:lnTo>
                  <a:lnTo>
                    <a:pt x="152158" y="111302"/>
                  </a:lnTo>
                  <a:lnTo>
                    <a:pt x="152006" y="115112"/>
                  </a:lnTo>
                  <a:lnTo>
                    <a:pt x="147205" y="115112"/>
                  </a:lnTo>
                  <a:lnTo>
                    <a:pt x="145796" y="116382"/>
                  </a:lnTo>
                  <a:lnTo>
                    <a:pt x="146037" y="113842"/>
                  </a:lnTo>
                  <a:lnTo>
                    <a:pt x="145859" y="115112"/>
                  </a:lnTo>
                  <a:lnTo>
                    <a:pt x="145376" y="116382"/>
                  </a:lnTo>
                  <a:lnTo>
                    <a:pt x="144881" y="116382"/>
                  </a:lnTo>
                  <a:lnTo>
                    <a:pt x="147345" y="117652"/>
                  </a:lnTo>
                  <a:lnTo>
                    <a:pt x="146456" y="117652"/>
                  </a:lnTo>
                  <a:lnTo>
                    <a:pt x="145961" y="118922"/>
                  </a:lnTo>
                  <a:lnTo>
                    <a:pt x="145173" y="117652"/>
                  </a:lnTo>
                  <a:lnTo>
                    <a:pt x="145846" y="120192"/>
                  </a:lnTo>
                  <a:lnTo>
                    <a:pt x="148805" y="120192"/>
                  </a:lnTo>
                  <a:lnTo>
                    <a:pt x="149377" y="122732"/>
                  </a:lnTo>
                  <a:lnTo>
                    <a:pt x="148539" y="122732"/>
                  </a:lnTo>
                  <a:lnTo>
                    <a:pt x="148120" y="122732"/>
                  </a:lnTo>
                  <a:lnTo>
                    <a:pt x="148120" y="126542"/>
                  </a:lnTo>
                  <a:lnTo>
                    <a:pt x="145300" y="125272"/>
                  </a:lnTo>
                  <a:lnTo>
                    <a:pt x="147713" y="123380"/>
                  </a:lnTo>
                  <a:lnTo>
                    <a:pt x="148120" y="126542"/>
                  </a:lnTo>
                  <a:lnTo>
                    <a:pt x="148120" y="122732"/>
                  </a:lnTo>
                  <a:lnTo>
                    <a:pt x="147637" y="122732"/>
                  </a:lnTo>
                  <a:lnTo>
                    <a:pt x="142468" y="122732"/>
                  </a:lnTo>
                  <a:lnTo>
                    <a:pt x="143281" y="121462"/>
                  </a:lnTo>
                  <a:lnTo>
                    <a:pt x="142163" y="121462"/>
                  </a:lnTo>
                  <a:lnTo>
                    <a:pt x="137566" y="122732"/>
                  </a:lnTo>
                  <a:lnTo>
                    <a:pt x="144005" y="125272"/>
                  </a:lnTo>
                  <a:lnTo>
                    <a:pt x="141566" y="127812"/>
                  </a:lnTo>
                  <a:lnTo>
                    <a:pt x="140423" y="126542"/>
                  </a:lnTo>
                  <a:lnTo>
                    <a:pt x="140131" y="126542"/>
                  </a:lnTo>
                  <a:lnTo>
                    <a:pt x="141084" y="127812"/>
                  </a:lnTo>
                  <a:lnTo>
                    <a:pt x="141325" y="130352"/>
                  </a:lnTo>
                  <a:lnTo>
                    <a:pt x="138671" y="131622"/>
                  </a:lnTo>
                  <a:lnTo>
                    <a:pt x="140525" y="132892"/>
                  </a:lnTo>
                  <a:lnTo>
                    <a:pt x="139598" y="134162"/>
                  </a:lnTo>
                  <a:lnTo>
                    <a:pt x="141033" y="132892"/>
                  </a:lnTo>
                  <a:lnTo>
                    <a:pt x="142189" y="135432"/>
                  </a:lnTo>
                  <a:lnTo>
                    <a:pt x="141249" y="135432"/>
                  </a:lnTo>
                  <a:lnTo>
                    <a:pt x="140754" y="137566"/>
                  </a:lnTo>
                  <a:lnTo>
                    <a:pt x="141376" y="139242"/>
                  </a:lnTo>
                  <a:lnTo>
                    <a:pt x="135636" y="137083"/>
                  </a:lnTo>
                  <a:lnTo>
                    <a:pt x="135636" y="145592"/>
                  </a:lnTo>
                  <a:lnTo>
                    <a:pt x="133769" y="145034"/>
                  </a:lnTo>
                  <a:lnTo>
                    <a:pt x="133921" y="145592"/>
                  </a:lnTo>
                  <a:lnTo>
                    <a:pt x="133743" y="145034"/>
                  </a:lnTo>
                  <a:lnTo>
                    <a:pt x="132499" y="144665"/>
                  </a:lnTo>
                  <a:lnTo>
                    <a:pt x="132461" y="144322"/>
                  </a:lnTo>
                  <a:lnTo>
                    <a:pt x="132346" y="143052"/>
                  </a:lnTo>
                  <a:lnTo>
                    <a:pt x="133248" y="143052"/>
                  </a:lnTo>
                  <a:lnTo>
                    <a:pt x="133591" y="144360"/>
                  </a:lnTo>
                  <a:lnTo>
                    <a:pt x="135636" y="145592"/>
                  </a:lnTo>
                  <a:lnTo>
                    <a:pt x="135636" y="137083"/>
                  </a:lnTo>
                  <a:lnTo>
                    <a:pt x="134645" y="136702"/>
                  </a:lnTo>
                  <a:lnTo>
                    <a:pt x="134759" y="140512"/>
                  </a:lnTo>
                  <a:lnTo>
                    <a:pt x="132994" y="140512"/>
                  </a:lnTo>
                  <a:lnTo>
                    <a:pt x="131902" y="137972"/>
                  </a:lnTo>
                  <a:lnTo>
                    <a:pt x="130568" y="139242"/>
                  </a:lnTo>
                  <a:lnTo>
                    <a:pt x="130632" y="142024"/>
                  </a:lnTo>
                  <a:lnTo>
                    <a:pt x="130708" y="141782"/>
                  </a:lnTo>
                  <a:lnTo>
                    <a:pt x="131597" y="146862"/>
                  </a:lnTo>
                  <a:lnTo>
                    <a:pt x="132372" y="145846"/>
                  </a:lnTo>
                  <a:lnTo>
                    <a:pt x="134810" y="149402"/>
                  </a:lnTo>
                  <a:lnTo>
                    <a:pt x="131292" y="150672"/>
                  </a:lnTo>
                  <a:lnTo>
                    <a:pt x="126352" y="146862"/>
                  </a:lnTo>
                  <a:lnTo>
                    <a:pt x="121780" y="148132"/>
                  </a:lnTo>
                  <a:lnTo>
                    <a:pt x="125095" y="153212"/>
                  </a:lnTo>
                  <a:lnTo>
                    <a:pt x="121094" y="157022"/>
                  </a:lnTo>
                  <a:lnTo>
                    <a:pt x="122834" y="155752"/>
                  </a:lnTo>
                  <a:lnTo>
                    <a:pt x="124485" y="158292"/>
                  </a:lnTo>
                  <a:lnTo>
                    <a:pt x="121462" y="158292"/>
                  </a:lnTo>
                  <a:lnTo>
                    <a:pt x="121399" y="160832"/>
                  </a:lnTo>
                  <a:lnTo>
                    <a:pt x="119786" y="159562"/>
                  </a:lnTo>
                  <a:lnTo>
                    <a:pt x="118491" y="159562"/>
                  </a:lnTo>
                  <a:lnTo>
                    <a:pt x="115100" y="162102"/>
                  </a:lnTo>
                  <a:lnTo>
                    <a:pt x="118237" y="164642"/>
                  </a:lnTo>
                  <a:lnTo>
                    <a:pt x="114795" y="164642"/>
                  </a:lnTo>
                  <a:lnTo>
                    <a:pt x="111683" y="167182"/>
                  </a:lnTo>
                  <a:lnTo>
                    <a:pt x="117182" y="172262"/>
                  </a:lnTo>
                  <a:lnTo>
                    <a:pt x="114515" y="174802"/>
                  </a:lnTo>
                  <a:lnTo>
                    <a:pt x="113893" y="173532"/>
                  </a:lnTo>
                  <a:lnTo>
                    <a:pt x="113284" y="172262"/>
                  </a:lnTo>
                  <a:lnTo>
                    <a:pt x="111112" y="173532"/>
                  </a:lnTo>
                  <a:lnTo>
                    <a:pt x="111188" y="169722"/>
                  </a:lnTo>
                  <a:lnTo>
                    <a:pt x="110464" y="170992"/>
                  </a:lnTo>
                  <a:lnTo>
                    <a:pt x="109524" y="172262"/>
                  </a:lnTo>
                  <a:lnTo>
                    <a:pt x="109220" y="172262"/>
                  </a:lnTo>
                  <a:lnTo>
                    <a:pt x="111074" y="177342"/>
                  </a:lnTo>
                  <a:lnTo>
                    <a:pt x="109270" y="177342"/>
                  </a:lnTo>
                  <a:lnTo>
                    <a:pt x="110985" y="178612"/>
                  </a:lnTo>
                  <a:lnTo>
                    <a:pt x="110070" y="179882"/>
                  </a:lnTo>
                  <a:lnTo>
                    <a:pt x="109156" y="182422"/>
                  </a:lnTo>
                  <a:lnTo>
                    <a:pt x="104051" y="182422"/>
                  </a:lnTo>
                  <a:lnTo>
                    <a:pt x="106502" y="191312"/>
                  </a:lnTo>
                  <a:lnTo>
                    <a:pt x="100101" y="191312"/>
                  </a:lnTo>
                  <a:lnTo>
                    <a:pt x="99301" y="193852"/>
                  </a:lnTo>
                  <a:lnTo>
                    <a:pt x="98209" y="197662"/>
                  </a:lnTo>
                  <a:lnTo>
                    <a:pt x="97091" y="198932"/>
                  </a:lnTo>
                  <a:lnTo>
                    <a:pt x="96634" y="198932"/>
                  </a:lnTo>
                  <a:lnTo>
                    <a:pt x="93243" y="200202"/>
                  </a:lnTo>
                  <a:lnTo>
                    <a:pt x="100660" y="204012"/>
                  </a:lnTo>
                  <a:lnTo>
                    <a:pt x="96862" y="205282"/>
                  </a:lnTo>
                  <a:lnTo>
                    <a:pt x="92976" y="205282"/>
                  </a:lnTo>
                  <a:lnTo>
                    <a:pt x="94665" y="204012"/>
                  </a:lnTo>
                  <a:lnTo>
                    <a:pt x="96342" y="202742"/>
                  </a:lnTo>
                  <a:lnTo>
                    <a:pt x="94627" y="204012"/>
                  </a:lnTo>
                  <a:lnTo>
                    <a:pt x="88493" y="200202"/>
                  </a:lnTo>
                  <a:lnTo>
                    <a:pt x="93065" y="207822"/>
                  </a:lnTo>
                  <a:lnTo>
                    <a:pt x="85242" y="207822"/>
                  </a:lnTo>
                  <a:lnTo>
                    <a:pt x="88036" y="212902"/>
                  </a:lnTo>
                  <a:lnTo>
                    <a:pt x="85953" y="215442"/>
                  </a:lnTo>
                  <a:lnTo>
                    <a:pt x="85064" y="215442"/>
                  </a:lnTo>
                  <a:lnTo>
                    <a:pt x="86868" y="217982"/>
                  </a:lnTo>
                  <a:lnTo>
                    <a:pt x="86080" y="223062"/>
                  </a:lnTo>
                  <a:lnTo>
                    <a:pt x="85788" y="224332"/>
                  </a:lnTo>
                  <a:lnTo>
                    <a:pt x="86245" y="224332"/>
                  </a:lnTo>
                  <a:lnTo>
                    <a:pt x="85648" y="228142"/>
                  </a:lnTo>
                  <a:lnTo>
                    <a:pt x="83947" y="228142"/>
                  </a:lnTo>
                  <a:lnTo>
                    <a:pt x="81915" y="229412"/>
                  </a:lnTo>
                  <a:lnTo>
                    <a:pt x="79248" y="228142"/>
                  </a:lnTo>
                  <a:lnTo>
                    <a:pt x="80302" y="225602"/>
                  </a:lnTo>
                  <a:lnTo>
                    <a:pt x="76403" y="224332"/>
                  </a:lnTo>
                  <a:lnTo>
                    <a:pt x="78867" y="228142"/>
                  </a:lnTo>
                  <a:lnTo>
                    <a:pt x="77660" y="229412"/>
                  </a:lnTo>
                  <a:lnTo>
                    <a:pt x="76301" y="228142"/>
                  </a:lnTo>
                  <a:lnTo>
                    <a:pt x="74917" y="231952"/>
                  </a:lnTo>
                  <a:lnTo>
                    <a:pt x="78536" y="234492"/>
                  </a:lnTo>
                  <a:lnTo>
                    <a:pt x="76301" y="238302"/>
                  </a:lnTo>
                  <a:lnTo>
                    <a:pt x="77609" y="238302"/>
                  </a:lnTo>
                  <a:lnTo>
                    <a:pt x="79311" y="240842"/>
                  </a:lnTo>
                  <a:lnTo>
                    <a:pt x="97091" y="240842"/>
                  </a:lnTo>
                  <a:lnTo>
                    <a:pt x="90601" y="238302"/>
                  </a:lnTo>
                  <a:lnTo>
                    <a:pt x="96774" y="237032"/>
                  </a:lnTo>
                  <a:lnTo>
                    <a:pt x="99212" y="239572"/>
                  </a:lnTo>
                  <a:lnTo>
                    <a:pt x="99174" y="237032"/>
                  </a:lnTo>
                  <a:lnTo>
                    <a:pt x="99148" y="234492"/>
                  </a:lnTo>
                  <a:lnTo>
                    <a:pt x="101015" y="231952"/>
                  </a:lnTo>
                  <a:lnTo>
                    <a:pt x="102298" y="229412"/>
                  </a:lnTo>
                  <a:lnTo>
                    <a:pt x="102933" y="228142"/>
                  </a:lnTo>
                  <a:lnTo>
                    <a:pt x="105029" y="224332"/>
                  </a:lnTo>
                  <a:lnTo>
                    <a:pt x="107264" y="221792"/>
                  </a:lnTo>
                  <a:lnTo>
                    <a:pt x="107683" y="216712"/>
                  </a:lnTo>
                  <a:lnTo>
                    <a:pt x="108153" y="217982"/>
                  </a:lnTo>
                  <a:lnTo>
                    <a:pt x="109042" y="217982"/>
                  </a:lnTo>
                  <a:lnTo>
                    <a:pt x="108635" y="219252"/>
                  </a:lnTo>
                  <a:lnTo>
                    <a:pt x="111645" y="219252"/>
                  </a:lnTo>
                  <a:lnTo>
                    <a:pt x="111721" y="216712"/>
                  </a:lnTo>
                  <a:lnTo>
                    <a:pt x="111785" y="214160"/>
                  </a:lnTo>
                  <a:lnTo>
                    <a:pt x="110058" y="212902"/>
                  </a:lnTo>
                  <a:lnTo>
                    <a:pt x="110871" y="211632"/>
                  </a:lnTo>
                  <a:lnTo>
                    <a:pt x="111785" y="214160"/>
                  </a:lnTo>
                  <a:lnTo>
                    <a:pt x="113080" y="214160"/>
                  </a:lnTo>
                  <a:lnTo>
                    <a:pt x="115163" y="212902"/>
                  </a:lnTo>
                  <a:lnTo>
                    <a:pt x="114236" y="211632"/>
                  </a:lnTo>
                  <a:lnTo>
                    <a:pt x="112395" y="209092"/>
                  </a:lnTo>
                  <a:lnTo>
                    <a:pt x="114960" y="209092"/>
                  </a:lnTo>
                  <a:lnTo>
                    <a:pt x="118237" y="206552"/>
                  </a:lnTo>
                  <a:lnTo>
                    <a:pt x="115252" y="205282"/>
                  </a:lnTo>
                  <a:lnTo>
                    <a:pt x="117906" y="204012"/>
                  </a:lnTo>
                  <a:lnTo>
                    <a:pt x="116979" y="200202"/>
                  </a:lnTo>
                  <a:lnTo>
                    <a:pt x="119608" y="198932"/>
                  </a:lnTo>
                  <a:lnTo>
                    <a:pt x="117640" y="196392"/>
                  </a:lnTo>
                  <a:lnTo>
                    <a:pt x="123431" y="195122"/>
                  </a:lnTo>
                  <a:lnTo>
                    <a:pt x="119849" y="192582"/>
                  </a:lnTo>
                  <a:lnTo>
                    <a:pt x="123723" y="195122"/>
                  </a:lnTo>
                  <a:lnTo>
                    <a:pt x="124802" y="192582"/>
                  </a:lnTo>
                  <a:lnTo>
                    <a:pt x="125895" y="190042"/>
                  </a:lnTo>
                  <a:lnTo>
                    <a:pt x="125069" y="187502"/>
                  </a:lnTo>
                  <a:lnTo>
                    <a:pt x="125920" y="188772"/>
                  </a:lnTo>
                  <a:lnTo>
                    <a:pt x="127190" y="187502"/>
                  </a:lnTo>
                  <a:lnTo>
                    <a:pt x="128320" y="188658"/>
                  </a:lnTo>
                  <a:lnTo>
                    <a:pt x="128447" y="188772"/>
                  </a:lnTo>
                  <a:lnTo>
                    <a:pt x="129565" y="187502"/>
                  </a:lnTo>
                  <a:lnTo>
                    <a:pt x="129908" y="184962"/>
                  </a:lnTo>
                  <a:lnTo>
                    <a:pt x="127673" y="183692"/>
                  </a:lnTo>
                  <a:lnTo>
                    <a:pt x="134531" y="183692"/>
                  </a:lnTo>
                  <a:lnTo>
                    <a:pt x="128257" y="174802"/>
                  </a:lnTo>
                  <a:lnTo>
                    <a:pt x="135470" y="177342"/>
                  </a:lnTo>
                  <a:lnTo>
                    <a:pt x="136855" y="170992"/>
                  </a:lnTo>
                  <a:lnTo>
                    <a:pt x="138506" y="166306"/>
                  </a:lnTo>
                  <a:lnTo>
                    <a:pt x="141986" y="168452"/>
                  </a:lnTo>
                  <a:lnTo>
                    <a:pt x="142900" y="164007"/>
                  </a:lnTo>
                  <a:lnTo>
                    <a:pt x="138760" y="165569"/>
                  </a:lnTo>
                  <a:lnTo>
                    <a:pt x="140500" y="160832"/>
                  </a:lnTo>
                  <a:lnTo>
                    <a:pt x="140970" y="159562"/>
                  </a:lnTo>
                  <a:lnTo>
                    <a:pt x="143243" y="161950"/>
                  </a:lnTo>
                  <a:lnTo>
                    <a:pt x="142443" y="159562"/>
                  </a:lnTo>
                  <a:lnTo>
                    <a:pt x="142011" y="158292"/>
                  </a:lnTo>
                  <a:lnTo>
                    <a:pt x="144754" y="155752"/>
                  </a:lnTo>
                  <a:lnTo>
                    <a:pt x="147485" y="153212"/>
                  </a:lnTo>
                  <a:lnTo>
                    <a:pt x="147294" y="155752"/>
                  </a:lnTo>
                  <a:lnTo>
                    <a:pt x="147662" y="157022"/>
                  </a:lnTo>
                  <a:lnTo>
                    <a:pt x="148932" y="153212"/>
                  </a:lnTo>
                  <a:lnTo>
                    <a:pt x="149364" y="151942"/>
                  </a:lnTo>
                  <a:lnTo>
                    <a:pt x="151815" y="150672"/>
                  </a:lnTo>
                  <a:lnTo>
                    <a:pt x="154266" y="149402"/>
                  </a:lnTo>
                  <a:lnTo>
                    <a:pt x="154901" y="145592"/>
                  </a:lnTo>
                  <a:lnTo>
                    <a:pt x="155117" y="144322"/>
                  </a:lnTo>
                  <a:lnTo>
                    <a:pt x="155460" y="144322"/>
                  </a:lnTo>
                  <a:lnTo>
                    <a:pt x="155486" y="145084"/>
                  </a:lnTo>
                  <a:lnTo>
                    <a:pt x="155397" y="145288"/>
                  </a:lnTo>
                  <a:lnTo>
                    <a:pt x="155384" y="145427"/>
                  </a:lnTo>
                  <a:lnTo>
                    <a:pt x="155295" y="146469"/>
                  </a:lnTo>
                  <a:lnTo>
                    <a:pt x="155498" y="145859"/>
                  </a:lnTo>
                  <a:lnTo>
                    <a:pt x="155498" y="145427"/>
                  </a:lnTo>
                  <a:lnTo>
                    <a:pt x="155511" y="145567"/>
                  </a:lnTo>
                  <a:lnTo>
                    <a:pt x="155956" y="144322"/>
                  </a:lnTo>
                  <a:lnTo>
                    <a:pt x="157378" y="144322"/>
                  </a:lnTo>
                  <a:lnTo>
                    <a:pt x="155638" y="143052"/>
                  </a:lnTo>
                  <a:lnTo>
                    <a:pt x="155524" y="144322"/>
                  </a:lnTo>
                  <a:lnTo>
                    <a:pt x="152171" y="143052"/>
                  </a:lnTo>
                  <a:lnTo>
                    <a:pt x="152273" y="141782"/>
                  </a:lnTo>
                  <a:lnTo>
                    <a:pt x="152374" y="140512"/>
                  </a:lnTo>
                  <a:lnTo>
                    <a:pt x="152476" y="139242"/>
                  </a:lnTo>
                  <a:lnTo>
                    <a:pt x="152476" y="137972"/>
                  </a:lnTo>
                  <a:lnTo>
                    <a:pt x="152577" y="138099"/>
                  </a:lnTo>
                  <a:lnTo>
                    <a:pt x="155359" y="141782"/>
                  </a:lnTo>
                  <a:lnTo>
                    <a:pt x="155498" y="136702"/>
                  </a:lnTo>
                  <a:lnTo>
                    <a:pt x="155600" y="132892"/>
                  </a:lnTo>
                  <a:lnTo>
                    <a:pt x="158610" y="137972"/>
                  </a:lnTo>
                  <a:lnTo>
                    <a:pt x="160121" y="140512"/>
                  </a:lnTo>
                  <a:lnTo>
                    <a:pt x="160172" y="139242"/>
                  </a:lnTo>
                  <a:lnTo>
                    <a:pt x="159854" y="137972"/>
                  </a:lnTo>
                  <a:lnTo>
                    <a:pt x="158648" y="137972"/>
                  </a:lnTo>
                  <a:lnTo>
                    <a:pt x="159537" y="136702"/>
                  </a:lnTo>
                  <a:lnTo>
                    <a:pt x="160426" y="138099"/>
                  </a:lnTo>
                  <a:lnTo>
                    <a:pt x="161074" y="139242"/>
                  </a:lnTo>
                  <a:lnTo>
                    <a:pt x="161823" y="136702"/>
                  </a:lnTo>
                  <a:lnTo>
                    <a:pt x="162204" y="135432"/>
                  </a:lnTo>
                  <a:lnTo>
                    <a:pt x="159702" y="135432"/>
                  </a:lnTo>
                  <a:lnTo>
                    <a:pt x="161594" y="132892"/>
                  </a:lnTo>
                  <a:lnTo>
                    <a:pt x="162382" y="134162"/>
                  </a:lnTo>
                  <a:lnTo>
                    <a:pt x="163080" y="135432"/>
                  </a:lnTo>
                  <a:lnTo>
                    <a:pt x="162471" y="132892"/>
                  </a:lnTo>
                  <a:lnTo>
                    <a:pt x="161772" y="130352"/>
                  </a:lnTo>
                  <a:lnTo>
                    <a:pt x="164134" y="129082"/>
                  </a:lnTo>
                  <a:lnTo>
                    <a:pt x="164515" y="129082"/>
                  </a:lnTo>
                  <a:lnTo>
                    <a:pt x="165087" y="129959"/>
                  </a:lnTo>
                  <a:lnTo>
                    <a:pt x="165696" y="129082"/>
                  </a:lnTo>
                  <a:lnTo>
                    <a:pt x="166585" y="127812"/>
                  </a:lnTo>
                  <a:lnTo>
                    <a:pt x="167462" y="126542"/>
                  </a:lnTo>
                  <a:lnTo>
                    <a:pt x="165658" y="121462"/>
                  </a:lnTo>
                  <a:lnTo>
                    <a:pt x="170332" y="118922"/>
                  </a:lnTo>
                  <a:lnTo>
                    <a:pt x="172808" y="122732"/>
                  </a:lnTo>
                  <a:lnTo>
                    <a:pt x="172542" y="118922"/>
                  </a:lnTo>
                  <a:lnTo>
                    <a:pt x="175653" y="121462"/>
                  </a:lnTo>
                  <a:lnTo>
                    <a:pt x="176479" y="118922"/>
                  </a:lnTo>
                  <a:lnTo>
                    <a:pt x="174371" y="117652"/>
                  </a:lnTo>
                  <a:lnTo>
                    <a:pt x="175920" y="116382"/>
                  </a:lnTo>
                  <a:lnTo>
                    <a:pt x="175120" y="112572"/>
                  </a:lnTo>
                  <a:lnTo>
                    <a:pt x="177368" y="112572"/>
                  </a:lnTo>
                  <a:lnTo>
                    <a:pt x="177457" y="115112"/>
                  </a:lnTo>
                  <a:lnTo>
                    <a:pt x="178968" y="112572"/>
                  </a:lnTo>
                  <a:lnTo>
                    <a:pt x="179717" y="111302"/>
                  </a:lnTo>
                  <a:lnTo>
                    <a:pt x="177025" y="111302"/>
                  </a:lnTo>
                  <a:lnTo>
                    <a:pt x="177050" y="108762"/>
                  </a:lnTo>
                  <a:lnTo>
                    <a:pt x="173177" y="108762"/>
                  </a:lnTo>
                  <a:lnTo>
                    <a:pt x="175996" y="107492"/>
                  </a:lnTo>
                  <a:lnTo>
                    <a:pt x="176720" y="106222"/>
                  </a:lnTo>
                  <a:lnTo>
                    <a:pt x="177546" y="104952"/>
                  </a:lnTo>
                  <a:lnTo>
                    <a:pt x="180047" y="106222"/>
                  </a:lnTo>
                  <a:lnTo>
                    <a:pt x="179920" y="104952"/>
                  </a:lnTo>
                  <a:lnTo>
                    <a:pt x="179679" y="102412"/>
                  </a:lnTo>
                  <a:lnTo>
                    <a:pt x="182714" y="102412"/>
                  </a:lnTo>
                  <a:lnTo>
                    <a:pt x="184454" y="104952"/>
                  </a:lnTo>
                  <a:lnTo>
                    <a:pt x="185242" y="104952"/>
                  </a:lnTo>
                  <a:lnTo>
                    <a:pt x="183616" y="102412"/>
                  </a:lnTo>
                  <a:lnTo>
                    <a:pt x="188036" y="101142"/>
                  </a:lnTo>
                  <a:lnTo>
                    <a:pt x="187159" y="98907"/>
                  </a:lnTo>
                  <a:lnTo>
                    <a:pt x="188277" y="99872"/>
                  </a:lnTo>
                  <a:lnTo>
                    <a:pt x="188696" y="99872"/>
                  </a:lnTo>
                  <a:lnTo>
                    <a:pt x="187426" y="97332"/>
                  </a:lnTo>
                  <a:lnTo>
                    <a:pt x="189191" y="97332"/>
                  </a:lnTo>
                  <a:lnTo>
                    <a:pt x="190246" y="98602"/>
                  </a:lnTo>
                  <a:lnTo>
                    <a:pt x="192849" y="97332"/>
                  </a:lnTo>
                  <a:lnTo>
                    <a:pt x="185953" y="96062"/>
                  </a:lnTo>
                  <a:lnTo>
                    <a:pt x="190119" y="94805"/>
                  </a:lnTo>
                  <a:lnTo>
                    <a:pt x="190487" y="96012"/>
                  </a:lnTo>
                  <a:lnTo>
                    <a:pt x="193827" y="94792"/>
                  </a:lnTo>
                  <a:lnTo>
                    <a:pt x="193954" y="93522"/>
                  </a:lnTo>
                  <a:lnTo>
                    <a:pt x="194195" y="90982"/>
                  </a:lnTo>
                  <a:lnTo>
                    <a:pt x="194322" y="89712"/>
                  </a:lnTo>
                  <a:lnTo>
                    <a:pt x="197713" y="88442"/>
                  </a:lnTo>
                  <a:lnTo>
                    <a:pt x="200736" y="90614"/>
                  </a:lnTo>
                  <a:lnTo>
                    <a:pt x="202450" y="88442"/>
                  </a:lnTo>
                  <a:lnTo>
                    <a:pt x="203441" y="82092"/>
                  </a:lnTo>
                  <a:lnTo>
                    <a:pt x="207530" y="79552"/>
                  </a:lnTo>
                  <a:lnTo>
                    <a:pt x="206590" y="79552"/>
                  </a:lnTo>
                  <a:lnTo>
                    <a:pt x="204343" y="77012"/>
                  </a:lnTo>
                  <a:lnTo>
                    <a:pt x="203212" y="75742"/>
                  </a:lnTo>
                  <a:lnTo>
                    <a:pt x="211035" y="79552"/>
                  </a:lnTo>
                  <a:lnTo>
                    <a:pt x="210972" y="75958"/>
                  </a:lnTo>
                  <a:lnTo>
                    <a:pt x="212407" y="78105"/>
                  </a:lnTo>
                  <a:lnTo>
                    <a:pt x="215112" y="75742"/>
                  </a:lnTo>
                  <a:lnTo>
                    <a:pt x="216065" y="71932"/>
                  </a:lnTo>
                  <a:lnTo>
                    <a:pt x="218071" y="68122"/>
                  </a:lnTo>
                  <a:lnTo>
                    <a:pt x="218744" y="66852"/>
                  </a:lnTo>
                  <a:lnTo>
                    <a:pt x="219227" y="69392"/>
                  </a:lnTo>
                  <a:lnTo>
                    <a:pt x="221564" y="68122"/>
                  </a:lnTo>
                  <a:lnTo>
                    <a:pt x="222580" y="66852"/>
                  </a:lnTo>
                  <a:lnTo>
                    <a:pt x="223596" y="65582"/>
                  </a:lnTo>
                  <a:lnTo>
                    <a:pt x="225615" y="65582"/>
                  </a:lnTo>
                  <a:lnTo>
                    <a:pt x="225132" y="64312"/>
                  </a:lnTo>
                  <a:lnTo>
                    <a:pt x="226199" y="63042"/>
                  </a:lnTo>
                  <a:lnTo>
                    <a:pt x="224269" y="61772"/>
                  </a:lnTo>
                  <a:lnTo>
                    <a:pt x="229743" y="60502"/>
                  </a:lnTo>
                  <a:lnTo>
                    <a:pt x="232460" y="56692"/>
                  </a:lnTo>
                  <a:lnTo>
                    <a:pt x="234086" y="54152"/>
                  </a:lnTo>
                  <a:lnTo>
                    <a:pt x="234899" y="52882"/>
                  </a:lnTo>
                  <a:lnTo>
                    <a:pt x="239534" y="51612"/>
                  </a:lnTo>
                  <a:lnTo>
                    <a:pt x="239026" y="52882"/>
                  </a:lnTo>
                  <a:lnTo>
                    <a:pt x="239102" y="54152"/>
                  </a:lnTo>
                  <a:lnTo>
                    <a:pt x="239509" y="54152"/>
                  </a:lnTo>
                  <a:lnTo>
                    <a:pt x="240931" y="51612"/>
                  </a:lnTo>
                  <a:lnTo>
                    <a:pt x="242366" y="49072"/>
                  </a:lnTo>
                  <a:lnTo>
                    <a:pt x="240538" y="47802"/>
                  </a:lnTo>
                  <a:lnTo>
                    <a:pt x="240957" y="49072"/>
                  </a:lnTo>
                  <a:lnTo>
                    <a:pt x="238975" y="47802"/>
                  </a:lnTo>
                  <a:lnTo>
                    <a:pt x="238531" y="46532"/>
                  </a:lnTo>
                  <a:lnTo>
                    <a:pt x="238874" y="45262"/>
                  </a:lnTo>
                  <a:lnTo>
                    <a:pt x="239814" y="43992"/>
                  </a:lnTo>
                  <a:lnTo>
                    <a:pt x="239153" y="46532"/>
                  </a:lnTo>
                  <a:lnTo>
                    <a:pt x="242277" y="46532"/>
                  </a:lnTo>
                  <a:lnTo>
                    <a:pt x="243852" y="47802"/>
                  </a:lnTo>
                  <a:lnTo>
                    <a:pt x="243268" y="46532"/>
                  </a:lnTo>
                  <a:lnTo>
                    <a:pt x="243001" y="46532"/>
                  </a:lnTo>
                  <a:lnTo>
                    <a:pt x="242468" y="45262"/>
                  </a:lnTo>
                  <a:lnTo>
                    <a:pt x="247218" y="47802"/>
                  </a:lnTo>
                  <a:lnTo>
                    <a:pt x="244233" y="45262"/>
                  </a:lnTo>
                  <a:lnTo>
                    <a:pt x="242735" y="43992"/>
                  </a:lnTo>
                  <a:lnTo>
                    <a:pt x="239750" y="41452"/>
                  </a:lnTo>
                  <a:lnTo>
                    <a:pt x="244373" y="41452"/>
                  </a:lnTo>
                  <a:lnTo>
                    <a:pt x="245021" y="42722"/>
                  </a:lnTo>
                  <a:lnTo>
                    <a:pt x="245668" y="41452"/>
                  </a:lnTo>
                  <a:lnTo>
                    <a:pt x="245592" y="38912"/>
                  </a:lnTo>
                  <a:lnTo>
                    <a:pt x="246951" y="38912"/>
                  </a:lnTo>
                  <a:lnTo>
                    <a:pt x="249059" y="40132"/>
                  </a:lnTo>
                  <a:lnTo>
                    <a:pt x="247865" y="36372"/>
                  </a:lnTo>
                  <a:lnTo>
                    <a:pt x="251028" y="36372"/>
                  </a:lnTo>
                  <a:lnTo>
                    <a:pt x="250812" y="37642"/>
                  </a:lnTo>
                  <a:lnTo>
                    <a:pt x="249859" y="38912"/>
                  </a:lnTo>
                  <a:lnTo>
                    <a:pt x="249656" y="40182"/>
                  </a:lnTo>
                  <a:lnTo>
                    <a:pt x="253250" y="41452"/>
                  </a:lnTo>
                  <a:lnTo>
                    <a:pt x="252920" y="40182"/>
                  </a:lnTo>
                  <a:lnTo>
                    <a:pt x="254241" y="40182"/>
                  </a:lnTo>
                  <a:lnTo>
                    <a:pt x="257810" y="38912"/>
                  </a:lnTo>
                  <a:lnTo>
                    <a:pt x="256590" y="38912"/>
                  </a:lnTo>
                  <a:lnTo>
                    <a:pt x="255765" y="36372"/>
                  </a:lnTo>
                  <a:lnTo>
                    <a:pt x="254127" y="31292"/>
                  </a:lnTo>
                  <a:lnTo>
                    <a:pt x="259715" y="35039"/>
                  </a:lnTo>
                  <a:lnTo>
                    <a:pt x="259651" y="31292"/>
                  </a:lnTo>
                  <a:lnTo>
                    <a:pt x="259638" y="30022"/>
                  </a:lnTo>
                  <a:lnTo>
                    <a:pt x="259791" y="34823"/>
                  </a:lnTo>
                  <a:lnTo>
                    <a:pt x="260743" y="31292"/>
                  </a:lnTo>
                  <a:lnTo>
                    <a:pt x="262445" y="33832"/>
                  </a:lnTo>
                  <a:lnTo>
                    <a:pt x="263055" y="34734"/>
                  </a:lnTo>
                  <a:lnTo>
                    <a:pt x="262826" y="34251"/>
                  </a:lnTo>
                  <a:lnTo>
                    <a:pt x="262636" y="33909"/>
                  </a:lnTo>
                  <a:lnTo>
                    <a:pt x="265264" y="33832"/>
                  </a:lnTo>
                  <a:lnTo>
                    <a:pt x="265506" y="35102"/>
                  </a:lnTo>
                  <a:lnTo>
                    <a:pt x="265226" y="32562"/>
                  </a:lnTo>
                  <a:lnTo>
                    <a:pt x="268782" y="35102"/>
                  </a:lnTo>
                  <a:lnTo>
                    <a:pt x="268490" y="32562"/>
                  </a:lnTo>
                  <a:lnTo>
                    <a:pt x="268338" y="31292"/>
                  </a:lnTo>
                  <a:lnTo>
                    <a:pt x="269024" y="31292"/>
                  </a:lnTo>
                  <a:lnTo>
                    <a:pt x="269303" y="30797"/>
                  </a:lnTo>
                  <a:lnTo>
                    <a:pt x="268922" y="30022"/>
                  </a:lnTo>
                  <a:lnTo>
                    <a:pt x="269049" y="28752"/>
                  </a:lnTo>
                  <a:lnTo>
                    <a:pt x="269176" y="27482"/>
                  </a:lnTo>
                  <a:lnTo>
                    <a:pt x="269316" y="26212"/>
                  </a:lnTo>
                  <a:lnTo>
                    <a:pt x="269443" y="24942"/>
                  </a:lnTo>
                  <a:lnTo>
                    <a:pt x="277177" y="28752"/>
                  </a:lnTo>
                  <a:lnTo>
                    <a:pt x="277850" y="24942"/>
                  </a:lnTo>
                  <a:lnTo>
                    <a:pt x="278295" y="22402"/>
                  </a:lnTo>
                  <a:lnTo>
                    <a:pt x="279006" y="21132"/>
                  </a:lnTo>
                  <a:lnTo>
                    <a:pt x="279730" y="19862"/>
                  </a:lnTo>
                  <a:lnTo>
                    <a:pt x="280441" y="18592"/>
                  </a:lnTo>
                  <a:lnTo>
                    <a:pt x="279107" y="16052"/>
                  </a:lnTo>
                  <a:lnTo>
                    <a:pt x="281216" y="12242"/>
                  </a:lnTo>
                  <a:lnTo>
                    <a:pt x="283171" y="13512"/>
                  </a:lnTo>
                  <a:lnTo>
                    <a:pt x="282460" y="16052"/>
                  </a:lnTo>
                  <a:lnTo>
                    <a:pt x="284975" y="16052"/>
                  </a:lnTo>
                  <a:lnTo>
                    <a:pt x="286054" y="14782"/>
                  </a:lnTo>
                  <a:lnTo>
                    <a:pt x="286981" y="13512"/>
                  </a:lnTo>
                  <a:lnTo>
                    <a:pt x="287159" y="13512"/>
                  </a:lnTo>
                  <a:lnTo>
                    <a:pt x="289001" y="14782"/>
                  </a:lnTo>
                  <a:lnTo>
                    <a:pt x="290106" y="13512"/>
                  </a:lnTo>
                  <a:close/>
                </a:path>
                <a:path w="1250315" h="1134110">
                  <a:moveTo>
                    <a:pt x="290271" y="10972"/>
                  </a:moveTo>
                  <a:lnTo>
                    <a:pt x="287794" y="10972"/>
                  </a:lnTo>
                  <a:lnTo>
                    <a:pt x="288607" y="11861"/>
                  </a:lnTo>
                  <a:lnTo>
                    <a:pt x="290271" y="10972"/>
                  </a:lnTo>
                  <a:close/>
                </a:path>
                <a:path w="1250315" h="1134110">
                  <a:moveTo>
                    <a:pt x="290372" y="16306"/>
                  </a:moveTo>
                  <a:lnTo>
                    <a:pt x="290156" y="16497"/>
                  </a:lnTo>
                  <a:lnTo>
                    <a:pt x="289928" y="16675"/>
                  </a:lnTo>
                  <a:lnTo>
                    <a:pt x="289687" y="16802"/>
                  </a:lnTo>
                  <a:lnTo>
                    <a:pt x="290055" y="16675"/>
                  </a:lnTo>
                  <a:lnTo>
                    <a:pt x="290271" y="16522"/>
                  </a:lnTo>
                  <a:lnTo>
                    <a:pt x="290372" y="16306"/>
                  </a:lnTo>
                  <a:close/>
                </a:path>
                <a:path w="1250315" h="1134110">
                  <a:moveTo>
                    <a:pt x="290779" y="15849"/>
                  </a:moveTo>
                  <a:lnTo>
                    <a:pt x="290588" y="15455"/>
                  </a:lnTo>
                  <a:lnTo>
                    <a:pt x="290360" y="15100"/>
                  </a:lnTo>
                  <a:lnTo>
                    <a:pt x="290118" y="14960"/>
                  </a:lnTo>
                  <a:lnTo>
                    <a:pt x="290449" y="15646"/>
                  </a:lnTo>
                  <a:lnTo>
                    <a:pt x="290525" y="16027"/>
                  </a:lnTo>
                  <a:lnTo>
                    <a:pt x="290372" y="16306"/>
                  </a:lnTo>
                  <a:lnTo>
                    <a:pt x="290779" y="15849"/>
                  </a:lnTo>
                  <a:close/>
                </a:path>
                <a:path w="1250315" h="1134110">
                  <a:moveTo>
                    <a:pt x="296011" y="11785"/>
                  </a:moveTo>
                  <a:lnTo>
                    <a:pt x="294055" y="9702"/>
                  </a:lnTo>
                  <a:lnTo>
                    <a:pt x="293420" y="8432"/>
                  </a:lnTo>
                  <a:lnTo>
                    <a:pt x="294157" y="7162"/>
                  </a:lnTo>
                  <a:lnTo>
                    <a:pt x="289788" y="3352"/>
                  </a:lnTo>
                  <a:lnTo>
                    <a:pt x="290271" y="10972"/>
                  </a:lnTo>
                  <a:lnTo>
                    <a:pt x="290347" y="11201"/>
                  </a:lnTo>
                  <a:lnTo>
                    <a:pt x="291261" y="14782"/>
                  </a:lnTo>
                  <a:lnTo>
                    <a:pt x="291261" y="15113"/>
                  </a:lnTo>
                  <a:lnTo>
                    <a:pt x="291134" y="15367"/>
                  </a:lnTo>
                  <a:lnTo>
                    <a:pt x="290969" y="15621"/>
                  </a:lnTo>
                  <a:lnTo>
                    <a:pt x="290791" y="15849"/>
                  </a:lnTo>
                  <a:lnTo>
                    <a:pt x="291033" y="16332"/>
                  </a:lnTo>
                  <a:lnTo>
                    <a:pt x="291236" y="16002"/>
                  </a:lnTo>
                  <a:lnTo>
                    <a:pt x="291274" y="15722"/>
                  </a:lnTo>
                  <a:lnTo>
                    <a:pt x="291287" y="16052"/>
                  </a:lnTo>
                  <a:lnTo>
                    <a:pt x="292239" y="13512"/>
                  </a:lnTo>
                  <a:lnTo>
                    <a:pt x="292620" y="11201"/>
                  </a:lnTo>
                  <a:lnTo>
                    <a:pt x="292709" y="10896"/>
                  </a:lnTo>
                  <a:lnTo>
                    <a:pt x="293687" y="9702"/>
                  </a:lnTo>
                  <a:lnTo>
                    <a:pt x="295059" y="10972"/>
                  </a:lnTo>
                  <a:lnTo>
                    <a:pt x="294220" y="12242"/>
                  </a:lnTo>
                  <a:lnTo>
                    <a:pt x="294335" y="13512"/>
                  </a:lnTo>
                  <a:lnTo>
                    <a:pt x="295592" y="12242"/>
                  </a:lnTo>
                  <a:lnTo>
                    <a:pt x="296011" y="11785"/>
                  </a:lnTo>
                  <a:close/>
                </a:path>
                <a:path w="1250315" h="1134110">
                  <a:moveTo>
                    <a:pt x="296367" y="7162"/>
                  </a:moveTo>
                  <a:lnTo>
                    <a:pt x="295833" y="5892"/>
                  </a:lnTo>
                  <a:lnTo>
                    <a:pt x="295275" y="7162"/>
                  </a:lnTo>
                  <a:lnTo>
                    <a:pt x="296367" y="7162"/>
                  </a:lnTo>
                  <a:close/>
                </a:path>
                <a:path w="1250315" h="1134110">
                  <a:moveTo>
                    <a:pt x="296545" y="11201"/>
                  </a:moveTo>
                  <a:lnTo>
                    <a:pt x="296011" y="11785"/>
                  </a:lnTo>
                  <a:lnTo>
                    <a:pt x="296430" y="12242"/>
                  </a:lnTo>
                  <a:lnTo>
                    <a:pt x="296545" y="11201"/>
                  </a:lnTo>
                  <a:close/>
                </a:path>
                <a:path w="1250315" h="1134110">
                  <a:moveTo>
                    <a:pt x="297903" y="9702"/>
                  </a:moveTo>
                  <a:lnTo>
                    <a:pt x="296913" y="7162"/>
                  </a:lnTo>
                  <a:lnTo>
                    <a:pt x="296367" y="7162"/>
                  </a:lnTo>
                  <a:lnTo>
                    <a:pt x="296900" y="8432"/>
                  </a:lnTo>
                  <a:lnTo>
                    <a:pt x="296710" y="9702"/>
                  </a:lnTo>
                  <a:lnTo>
                    <a:pt x="296545" y="11201"/>
                  </a:lnTo>
                  <a:lnTo>
                    <a:pt x="297903" y="9702"/>
                  </a:lnTo>
                  <a:close/>
                </a:path>
                <a:path w="1250315" h="1134110">
                  <a:moveTo>
                    <a:pt x="298919" y="10642"/>
                  </a:moveTo>
                  <a:lnTo>
                    <a:pt x="298729" y="10782"/>
                  </a:lnTo>
                  <a:lnTo>
                    <a:pt x="298564" y="10909"/>
                  </a:lnTo>
                  <a:lnTo>
                    <a:pt x="298665" y="11226"/>
                  </a:lnTo>
                  <a:lnTo>
                    <a:pt x="298424" y="11811"/>
                  </a:lnTo>
                  <a:lnTo>
                    <a:pt x="298881" y="11645"/>
                  </a:lnTo>
                  <a:lnTo>
                    <a:pt x="298767" y="11493"/>
                  </a:lnTo>
                  <a:lnTo>
                    <a:pt x="298704" y="11341"/>
                  </a:lnTo>
                  <a:lnTo>
                    <a:pt x="298678" y="11214"/>
                  </a:lnTo>
                  <a:lnTo>
                    <a:pt x="298919" y="10642"/>
                  </a:lnTo>
                  <a:close/>
                </a:path>
                <a:path w="1250315" h="1134110">
                  <a:moveTo>
                    <a:pt x="304241" y="3708"/>
                  </a:moveTo>
                  <a:lnTo>
                    <a:pt x="303555" y="1549"/>
                  </a:lnTo>
                  <a:lnTo>
                    <a:pt x="301040" y="0"/>
                  </a:lnTo>
                  <a:lnTo>
                    <a:pt x="299542" y="850"/>
                  </a:lnTo>
                  <a:lnTo>
                    <a:pt x="299250" y="3708"/>
                  </a:lnTo>
                  <a:lnTo>
                    <a:pt x="298526" y="3263"/>
                  </a:lnTo>
                  <a:lnTo>
                    <a:pt x="298348" y="2298"/>
                  </a:lnTo>
                  <a:lnTo>
                    <a:pt x="298081" y="1701"/>
                  </a:lnTo>
                  <a:lnTo>
                    <a:pt x="297954" y="3797"/>
                  </a:lnTo>
                  <a:lnTo>
                    <a:pt x="298361" y="7061"/>
                  </a:lnTo>
                  <a:lnTo>
                    <a:pt x="300710" y="9334"/>
                  </a:lnTo>
                  <a:lnTo>
                    <a:pt x="299935" y="5854"/>
                  </a:lnTo>
                  <a:lnTo>
                    <a:pt x="300913" y="6883"/>
                  </a:lnTo>
                  <a:lnTo>
                    <a:pt x="299897" y="2794"/>
                  </a:lnTo>
                  <a:lnTo>
                    <a:pt x="300545" y="1892"/>
                  </a:lnTo>
                  <a:lnTo>
                    <a:pt x="301993" y="2768"/>
                  </a:lnTo>
                  <a:lnTo>
                    <a:pt x="302514" y="3937"/>
                  </a:lnTo>
                  <a:lnTo>
                    <a:pt x="302348" y="2984"/>
                  </a:lnTo>
                  <a:lnTo>
                    <a:pt x="304241" y="3708"/>
                  </a:lnTo>
                  <a:close/>
                </a:path>
                <a:path w="1250315" h="1134110">
                  <a:moveTo>
                    <a:pt x="307225" y="3378"/>
                  </a:moveTo>
                  <a:lnTo>
                    <a:pt x="307086" y="2413"/>
                  </a:lnTo>
                  <a:lnTo>
                    <a:pt x="305841" y="762"/>
                  </a:lnTo>
                  <a:lnTo>
                    <a:pt x="305181" y="1676"/>
                  </a:lnTo>
                  <a:lnTo>
                    <a:pt x="306387" y="5041"/>
                  </a:lnTo>
                  <a:lnTo>
                    <a:pt x="307225" y="3378"/>
                  </a:lnTo>
                  <a:close/>
                </a:path>
                <a:path w="1250315" h="1134110">
                  <a:moveTo>
                    <a:pt x="732142" y="469430"/>
                  </a:moveTo>
                  <a:lnTo>
                    <a:pt x="731570" y="465620"/>
                  </a:lnTo>
                  <a:lnTo>
                    <a:pt x="729526" y="468160"/>
                  </a:lnTo>
                  <a:lnTo>
                    <a:pt x="731723" y="469430"/>
                  </a:lnTo>
                  <a:lnTo>
                    <a:pt x="732142" y="469430"/>
                  </a:lnTo>
                  <a:close/>
                </a:path>
                <a:path w="1250315" h="1134110">
                  <a:moveTo>
                    <a:pt x="734098" y="480860"/>
                  </a:moveTo>
                  <a:lnTo>
                    <a:pt x="733158" y="479590"/>
                  </a:lnTo>
                  <a:lnTo>
                    <a:pt x="733869" y="480860"/>
                  </a:lnTo>
                  <a:lnTo>
                    <a:pt x="734098" y="480860"/>
                  </a:lnTo>
                  <a:close/>
                </a:path>
                <a:path w="1250315" h="1134110">
                  <a:moveTo>
                    <a:pt x="735139" y="475195"/>
                  </a:moveTo>
                  <a:lnTo>
                    <a:pt x="734314" y="475780"/>
                  </a:lnTo>
                  <a:lnTo>
                    <a:pt x="732066" y="474510"/>
                  </a:lnTo>
                  <a:lnTo>
                    <a:pt x="731507" y="477050"/>
                  </a:lnTo>
                  <a:lnTo>
                    <a:pt x="733958" y="478320"/>
                  </a:lnTo>
                  <a:lnTo>
                    <a:pt x="734910" y="475780"/>
                  </a:lnTo>
                  <a:lnTo>
                    <a:pt x="735139" y="475195"/>
                  </a:lnTo>
                  <a:close/>
                </a:path>
                <a:path w="1250315" h="1134110">
                  <a:moveTo>
                    <a:pt x="735647" y="474840"/>
                  </a:moveTo>
                  <a:lnTo>
                    <a:pt x="735393" y="474510"/>
                  </a:lnTo>
                  <a:lnTo>
                    <a:pt x="735139" y="475195"/>
                  </a:lnTo>
                  <a:lnTo>
                    <a:pt x="735647" y="474840"/>
                  </a:lnTo>
                  <a:close/>
                </a:path>
                <a:path w="1250315" h="1134110">
                  <a:moveTo>
                    <a:pt x="744766" y="513880"/>
                  </a:moveTo>
                  <a:lnTo>
                    <a:pt x="744524" y="512737"/>
                  </a:lnTo>
                  <a:lnTo>
                    <a:pt x="744410" y="513880"/>
                  </a:lnTo>
                  <a:lnTo>
                    <a:pt x="744766" y="513880"/>
                  </a:lnTo>
                  <a:close/>
                </a:path>
                <a:path w="1250315" h="1134110">
                  <a:moveTo>
                    <a:pt x="752309" y="537679"/>
                  </a:moveTo>
                  <a:lnTo>
                    <a:pt x="749693" y="535470"/>
                  </a:lnTo>
                  <a:lnTo>
                    <a:pt x="751217" y="539280"/>
                  </a:lnTo>
                  <a:lnTo>
                    <a:pt x="752309" y="537679"/>
                  </a:lnTo>
                  <a:close/>
                </a:path>
                <a:path w="1250315" h="1134110">
                  <a:moveTo>
                    <a:pt x="753084" y="536536"/>
                  </a:moveTo>
                  <a:lnTo>
                    <a:pt x="752309" y="537679"/>
                  </a:lnTo>
                  <a:lnTo>
                    <a:pt x="752703" y="538010"/>
                  </a:lnTo>
                  <a:lnTo>
                    <a:pt x="753084" y="536536"/>
                  </a:lnTo>
                  <a:close/>
                </a:path>
                <a:path w="1250315" h="1134110">
                  <a:moveTo>
                    <a:pt x="767765" y="552792"/>
                  </a:moveTo>
                  <a:lnTo>
                    <a:pt x="767245" y="553250"/>
                  </a:lnTo>
                  <a:lnTo>
                    <a:pt x="767689" y="553250"/>
                  </a:lnTo>
                  <a:lnTo>
                    <a:pt x="767765" y="552792"/>
                  </a:lnTo>
                  <a:close/>
                </a:path>
                <a:path w="1250315" h="1134110">
                  <a:moveTo>
                    <a:pt x="770572" y="551980"/>
                  </a:moveTo>
                  <a:lnTo>
                    <a:pt x="768235" y="553250"/>
                  </a:lnTo>
                  <a:lnTo>
                    <a:pt x="770394" y="555383"/>
                  </a:lnTo>
                  <a:lnTo>
                    <a:pt x="770572" y="551980"/>
                  </a:lnTo>
                  <a:close/>
                </a:path>
                <a:path w="1250315" h="1134110">
                  <a:moveTo>
                    <a:pt x="771080" y="555866"/>
                  </a:moveTo>
                  <a:lnTo>
                    <a:pt x="770801" y="555790"/>
                  </a:lnTo>
                  <a:lnTo>
                    <a:pt x="770394" y="555383"/>
                  </a:lnTo>
                  <a:lnTo>
                    <a:pt x="770318" y="557060"/>
                  </a:lnTo>
                  <a:lnTo>
                    <a:pt x="771080" y="555866"/>
                  </a:lnTo>
                  <a:close/>
                </a:path>
                <a:path w="1250315" h="1134110">
                  <a:moveTo>
                    <a:pt x="793991" y="562889"/>
                  </a:moveTo>
                  <a:lnTo>
                    <a:pt x="793750" y="562140"/>
                  </a:lnTo>
                  <a:lnTo>
                    <a:pt x="792873" y="562140"/>
                  </a:lnTo>
                  <a:lnTo>
                    <a:pt x="792810" y="562317"/>
                  </a:lnTo>
                  <a:lnTo>
                    <a:pt x="793991" y="562889"/>
                  </a:lnTo>
                  <a:close/>
                </a:path>
                <a:path w="1250315" h="1134110">
                  <a:moveTo>
                    <a:pt x="795058" y="563410"/>
                  </a:moveTo>
                  <a:lnTo>
                    <a:pt x="793991" y="562889"/>
                  </a:lnTo>
                  <a:lnTo>
                    <a:pt x="794156" y="563410"/>
                  </a:lnTo>
                  <a:lnTo>
                    <a:pt x="795058" y="563410"/>
                  </a:lnTo>
                  <a:close/>
                </a:path>
                <a:path w="1250315" h="1134110">
                  <a:moveTo>
                    <a:pt x="805992" y="581698"/>
                  </a:moveTo>
                  <a:lnTo>
                    <a:pt x="805827" y="581190"/>
                  </a:lnTo>
                  <a:lnTo>
                    <a:pt x="805789" y="582460"/>
                  </a:lnTo>
                  <a:lnTo>
                    <a:pt x="805992" y="581698"/>
                  </a:lnTo>
                  <a:close/>
                </a:path>
                <a:path w="1250315" h="1134110">
                  <a:moveTo>
                    <a:pt x="808748" y="621830"/>
                  </a:moveTo>
                  <a:lnTo>
                    <a:pt x="807935" y="623100"/>
                  </a:lnTo>
                  <a:lnTo>
                    <a:pt x="807072" y="623100"/>
                  </a:lnTo>
                  <a:lnTo>
                    <a:pt x="807631" y="625640"/>
                  </a:lnTo>
                  <a:lnTo>
                    <a:pt x="808748" y="621830"/>
                  </a:lnTo>
                  <a:close/>
                </a:path>
                <a:path w="1250315" h="1134110">
                  <a:moveTo>
                    <a:pt x="810399" y="625182"/>
                  </a:moveTo>
                  <a:lnTo>
                    <a:pt x="808863" y="624370"/>
                  </a:lnTo>
                  <a:lnTo>
                    <a:pt x="810158" y="625640"/>
                  </a:lnTo>
                  <a:lnTo>
                    <a:pt x="810399" y="625182"/>
                  </a:lnTo>
                  <a:close/>
                </a:path>
                <a:path w="1250315" h="1134110">
                  <a:moveTo>
                    <a:pt x="811809" y="583552"/>
                  </a:moveTo>
                  <a:lnTo>
                    <a:pt x="811580" y="583730"/>
                  </a:lnTo>
                  <a:lnTo>
                    <a:pt x="811771" y="583730"/>
                  </a:lnTo>
                  <a:lnTo>
                    <a:pt x="811809" y="583552"/>
                  </a:lnTo>
                  <a:close/>
                </a:path>
                <a:path w="1250315" h="1134110">
                  <a:moveTo>
                    <a:pt x="813663" y="588810"/>
                  </a:moveTo>
                  <a:lnTo>
                    <a:pt x="813511" y="587540"/>
                  </a:lnTo>
                  <a:lnTo>
                    <a:pt x="813244" y="587540"/>
                  </a:lnTo>
                  <a:lnTo>
                    <a:pt x="813663" y="588810"/>
                  </a:lnTo>
                  <a:close/>
                </a:path>
                <a:path w="1250315" h="1134110">
                  <a:moveTo>
                    <a:pt x="813727" y="592721"/>
                  </a:moveTo>
                  <a:lnTo>
                    <a:pt x="813574" y="592620"/>
                  </a:lnTo>
                  <a:lnTo>
                    <a:pt x="813727" y="592721"/>
                  </a:lnTo>
                  <a:close/>
                </a:path>
                <a:path w="1250315" h="1134110">
                  <a:moveTo>
                    <a:pt x="828840" y="616750"/>
                  </a:moveTo>
                  <a:lnTo>
                    <a:pt x="828802" y="615480"/>
                  </a:lnTo>
                  <a:lnTo>
                    <a:pt x="828662" y="615581"/>
                  </a:lnTo>
                  <a:lnTo>
                    <a:pt x="828840" y="616750"/>
                  </a:lnTo>
                  <a:close/>
                </a:path>
                <a:path w="1250315" h="1134110">
                  <a:moveTo>
                    <a:pt x="852182" y="680974"/>
                  </a:moveTo>
                  <a:lnTo>
                    <a:pt x="851319" y="680935"/>
                  </a:lnTo>
                  <a:lnTo>
                    <a:pt x="851623" y="681443"/>
                  </a:lnTo>
                  <a:lnTo>
                    <a:pt x="852182" y="680974"/>
                  </a:lnTo>
                  <a:close/>
                </a:path>
                <a:path w="1250315" h="1134110">
                  <a:moveTo>
                    <a:pt x="857453" y="686231"/>
                  </a:moveTo>
                  <a:lnTo>
                    <a:pt x="856653" y="685825"/>
                  </a:lnTo>
                  <a:lnTo>
                    <a:pt x="856805" y="686117"/>
                  </a:lnTo>
                  <a:lnTo>
                    <a:pt x="857059" y="686282"/>
                  </a:lnTo>
                  <a:lnTo>
                    <a:pt x="857453" y="686231"/>
                  </a:lnTo>
                  <a:close/>
                </a:path>
                <a:path w="1250315" h="1134110">
                  <a:moveTo>
                    <a:pt x="866470" y="696760"/>
                  </a:moveTo>
                  <a:lnTo>
                    <a:pt x="865644" y="696163"/>
                  </a:lnTo>
                  <a:lnTo>
                    <a:pt x="862914" y="695490"/>
                  </a:lnTo>
                  <a:lnTo>
                    <a:pt x="864209" y="696760"/>
                  </a:lnTo>
                  <a:lnTo>
                    <a:pt x="866470" y="696760"/>
                  </a:lnTo>
                  <a:close/>
                </a:path>
                <a:path w="1250315" h="1134110">
                  <a:moveTo>
                    <a:pt x="884796" y="678230"/>
                  </a:moveTo>
                  <a:lnTo>
                    <a:pt x="882484" y="676960"/>
                  </a:lnTo>
                  <a:lnTo>
                    <a:pt x="883107" y="677951"/>
                  </a:lnTo>
                  <a:lnTo>
                    <a:pt x="884796" y="678230"/>
                  </a:lnTo>
                  <a:close/>
                </a:path>
                <a:path w="1250315" h="1134110">
                  <a:moveTo>
                    <a:pt x="887564" y="717080"/>
                  </a:moveTo>
                  <a:lnTo>
                    <a:pt x="885202" y="717080"/>
                  </a:lnTo>
                  <a:lnTo>
                    <a:pt x="886917" y="717892"/>
                  </a:lnTo>
                  <a:lnTo>
                    <a:pt x="887564" y="717080"/>
                  </a:lnTo>
                  <a:close/>
                </a:path>
                <a:path w="1250315" h="1134110">
                  <a:moveTo>
                    <a:pt x="887882" y="718350"/>
                  </a:moveTo>
                  <a:lnTo>
                    <a:pt x="886917" y="717892"/>
                  </a:lnTo>
                  <a:lnTo>
                    <a:pt x="885532" y="719620"/>
                  </a:lnTo>
                  <a:lnTo>
                    <a:pt x="887882" y="718350"/>
                  </a:lnTo>
                  <a:close/>
                </a:path>
                <a:path w="1250315" h="1134110">
                  <a:moveTo>
                    <a:pt x="951725" y="749998"/>
                  </a:moveTo>
                  <a:lnTo>
                    <a:pt x="942428" y="748830"/>
                  </a:lnTo>
                  <a:lnTo>
                    <a:pt x="942047" y="747560"/>
                  </a:lnTo>
                  <a:lnTo>
                    <a:pt x="940904" y="743750"/>
                  </a:lnTo>
                  <a:lnTo>
                    <a:pt x="942365" y="742480"/>
                  </a:lnTo>
                  <a:lnTo>
                    <a:pt x="941158" y="742480"/>
                  </a:lnTo>
                  <a:lnTo>
                    <a:pt x="938771" y="743750"/>
                  </a:lnTo>
                  <a:lnTo>
                    <a:pt x="938784" y="741210"/>
                  </a:lnTo>
                  <a:lnTo>
                    <a:pt x="939292" y="741210"/>
                  </a:lnTo>
                  <a:lnTo>
                    <a:pt x="940219" y="739940"/>
                  </a:lnTo>
                  <a:lnTo>
                    <a:pt x="935634" y="739940"/>
                  </a:lnTo>
                  <a:lnTo>
                    <a:pt x="935113" y="737400"/>
                  </a:lnTo>
                  <a:lnTo>
                    <a:pt x="937361" y="737400"/>
                  </a:lnTo>
                  <a:lnTo>
                    <a:pt x="936739" y="736130"/>
                  </a:lnTo>
                  <a:lnTo>
                    <a:pt x="935494" y="733590"/>
                  </a:lnTo>
                  <a:lnTo>
                    <a:pt x="934250" y="731050"/>
                  </a:lnTo>
                  <a:lnTo>
                    <a:pt x="927252" y="733590"/>
                  </a:lnTo>
                  <a:lnTo>
                    <a:pt x="922731" y="729780"/>
                  </a:lnTo>
                  <a:lnTo>
                    <a:pt x="924382" y="728510"/>
                  </a:lnTo>
                  <a:lnTo>
                    <a:pt x="926033" y="727240"/>
                  </a:lnTo>
                  <a:lnTo>
                    <a:pt x="922375" y="719620"/>
                  </a:lnTo>
                  <a:lnTo>
                    <a:pt x="922909" y="719620"/>
                  </a:lnTo>
                  <a:lnTo>
                    <a:pt x="919289" y="715810"/>
                  </a:lnTo>
                  <a:lnTo>
                    <a:pt x="918083" y="714540"/>
                  </a:lnTo>
                  <a:lnTo>
                    <a:pt x="917397" y="714413"/>
                  </a:lnTo>
                  <a:lnTo>
                    <a:pt x="917397" y="747560"/>
                  </a:lnTo>
                  <a:lnTo>
                    <a:pt x="915885" y="749757"/>
                  </a:lnTo>
                  <a:lnTo>
                    <a:pt x="915136" y="747560"/>
                  </a:lnTo>
                  <a:lnTo>
                    <a:pt x="917397" y="747560"/>
                  </a:lnTo>
                  <a:lnTo>
                    <a:pt x="917397" y="714413"/>
                  </a:lnTo>
                  <a:lnTo>
                    <a:pt x="911402" y="713270"/>
                  </a:lnTo>
                  <a:lnTo>
                    <a:pt x="905281" y="709460"/>
                  </a:lnTo>
                  <a:lnTo>
                    <a:pt x="905979" y="703110"/>
                  </a:lnTo>
                  <a:lnTo>
                    <a:pt x="898829" y="698030"/>
                  </a:lnTo>
                  <a:lnTo>
                    <a:pt x="897039" y="696760"/>
                  </a:lnTo>
                  <a:lnTo>
                    <a:pt x="894486" y="690410"/>
                  </a:lnTo>
                  <a:lnTo>
                    <a:pt x="894575" y="691680"/>
                  </a:lnTo>
                  <a:lnTo>
                    <a:pt x="890511" y="691680"/>
                  </a:lnTo>
                  <a:lnTo>
                    <a:pt x="890333" y="690410"/>
                  </a:lnTo>
                  <a:lnTo>
                    <a:pt x="890155" y="689140"/>
                  </a:lnTo>
                  <a:lnTo>
                    <a:pt x="885151" y="690410"/>
                  </a:lnTo>
                  <a:lnTo>
                    <a:pt x="888504" y="687870"/>
                  </a:lnTo>
                  <a:lnTo>
                    <a:pt x="888834" y="687870"/>
                  </a:lnTo>
                  <a:lnTo>
                    <a:pt x="891171" y="684060"/>
                  </a:lnTo>
                  <a:lnTo>
                    <a:pt x="888149" y="682790"/>
                  </a:lnTo>
                  <a:lnTo>
                    <a:pt x="886536" y="680250"/>
                  </a:lnTo>
                  <a:lnTo>
                    <a:pt x="882053" y="684060"/>
                  </a:lnTo>
                  <a:lnTo>
                    <a:pt x="880630" y="677710"/>
                  </a:lnTo>
                  <a:lnTo>
                    <a:pt x="876160" y="672630"/>
                  </a:lnTo>
                  <a:lnTo>
                    <a:pt x="871969" y="668820"/>
                  </a:lnTo>
                  <a:lnTo>
                    <a:pt x="871829" y="667550"/>
                  </a:lnTo>
                  <a:lnTo>
                    <a:pt x="871397" y="663740"/>
                  </a:lnTo>
                  <a:lnTo>
                    <a:pt x="869264" y="663740"/>
                  </a:lnTo>
                  <a:lnTo>
                    <a:pt x="868019" y="662470"/>
                  </a:lnTo>
                  <a:lnTo>
                    <a:pt x="865911" y="662470"/>
                  </a:lnTo>
                  <a:lnTo>
                    <a:pt x="867105" y="661200"/>
                  </a:lnTo>
                  <a:lnTo>
                    <a:pt x="868286" y="659930"/>
                  </a:lnTo>
                  <a:lnTo>
                    <a:pt x="864908" y="653580"/>
                  </a:lnTo>
                  <a:lnTo>
                    <a:pt x="863549" y="652310"/>
                  </a:lnTo>
                  <a:lnTo>
                    <a:pt x="860831" y="649770"/>
                  </a:lnTo>
                  <a:lnTo>
                    <a:pt x="863219" y="649770"/>
                  </a:lnTo>
                  <a:lnTo>
                    <a:pt x="861390" y="647230"/>
                  </a:lnTo>
                  <a:lnTo>
                    <a:pt x="853986" y="652310"/>
                  </a:lnTo>
                  <a:lnTo>
                    <a:pt x="852055" y="649770"/>
                  </a:lnTo>
                  <a:lnTo>
                    <a:pt x="855014" y="645960"/>
                  </a:lnTo>
                  <a:lnTo>
                    <a:pt x="851585" y="642150"/>
                  </a:lnTo>
                  <a:lnTo>
                    <a:pt x="851204" y="634530"/>
                  </a:lnTo>
                  <a:lnTo>
                    <a:pt x="844753" y="633260"/>
                  </a:lnTo>
                  <a:lnTo>
                    <a:pt x="846455" y="631990"/>
                  </a:lnTo>
                  <a:lnTo>
                    <a:pt x="847128" y="631990"/>
                  </a:lnTo>
                  <a:lnTo>
                    <a:pt x="845667" y="630720"/>
                  </a:lnTo>
                  <a:lnTo>
                    <a:pt x="844613" y="626910"/>
                  </a:lnTo>
                  <a:lnTo>
                    <a:pt x="843559" y="623100"/>
                  </a:lnTo>
                  <a:lnTo>
                    <a:pt x="842200" y="624293"/>
                  </a:lnTo>
                  <a:lnTo>
                    <a:pt x="832954" y="620560"/>
                  </a:lnTo>
                  <a:lnTo>
                    <a:pt x="835583" y="619290"/>
                  </a:lnTo>
                  <a:lnTo>
                    <a:pt x="831100" y="619290"/>
                  </a:lnTo>
                  <a:lnTo>
                    <a:pt x="830211" y="620560"/>
                  </a:lnTo>
                  <a:lnTo>
                    <a:pt x="827316" y="618020"/>
                  </a:lnTo>
                  <a:lnTo>
                    <a:pt x="827138" y="616750"/>
                  </a:lnTo>
                  <a:lnTo>
                    <a:pt x="828662" y="615581"/>
                  </a:lnTo>
                  <a:lnTo>
                    <a:pt x="828471" y="614210"/>
                  </a:lnTo>
                  <a:lnTo>
                    <a:pt x="825322" y="616750"/>
                  </a:lnTo>
                  <a:lnTo>
                    <a:pt x="824611" y="612940"/>
                  </a:lnTo>
                  <a:lnTo>
                    <a:pt x="826871" y="612940"/>
                  </a:lnTo>
                  <a:lnTo>
                    <a:pt x="826135" y="611670"/>
                  </a:lnTo>
                  <a:lnTo>
                    <a:pt x="825385" y="610400"/>
                  </a:lnTo>
                  <a:lnTo>
                    <a:pt x="824712" y="611670"/>
                  </a:lnTo>
                  <a:lnTo>
                    <a:pt x="822007" y="611670"/>
                  </a:lnTo>
                  <a:lnTo>
                    <a:pt x="819962" y="610400"/>
                  </a:lnTo>
                  <a:lnTo>
                    <a:pt x="819505" y="606590"/>
                  </a:lnTo>
                  <a:lnTo>
                    <a:pt x="820470" y="605320"/>
                  </a:lnTo>
                  <a:lnTo>
                    <a:pt x="821436" y="604050"/>
                  </a:lnTo>
                  <a:lnTo>
                    <a:pt x="819886" y="605320"/>
                  </a:lnTo>
                  <a:lnTo>
                    <a:pt x="817219" y="605320"/>
                  </a:lnTo>
                  <a:lnTo>
                    <a:pt x="816889" y="602780"/>
                  </a:lnTo>
                  <a:lnTo>
                    <a:pt x="818870" y="602780"/>
                  </a:lnTo>
                  <a:lnTo>
                    <a:pt x="818603" y="601510"/>
                  </a:lnTo>
                  <a:lnTo>
                    <a:pt x="817968" y="598436"/>
                  </a:lnTo>
                  <a:lnTo>
                    <a:pt x="819251" y="597700"/>
                  </a:lnTo>
                  <a:lnTo>
                    <a:pt x="817918" y="593890"/>
                  </a:lnTo>
                  <a:lnTo>
                    <a:pt x="819302" y="593890"/>
                  </a:lnTo>
                  <a:lnTo>
                    <a:pt x="817372" y="593496"/>
                  </a:lnTo>
                  <a:lnTo>
                    <a:pt x="817372" y="598970"/>
                  </a:lnTo>
                  <a:lnTo>
                    <a:pt x="817029" y="598970"/>
                  </a:lnTo>
                  <a:lnTo>
                    <a:pt x="817283" y="598830"/>
                  </a:lnTo>
                  <a:lnTo>
                    <a:pt x="817372" y="598970"/>
                  </a:lnTo>
                  <a:lnTo>
                    <a:pt x="817372" y="593496"/>
                  </a:lnTo>
                  <a:lnTo>
                    <a:pt x="813727" y="592721"/>
                  </a:lnTo>
                  <a:lnTo>
                    <a:pt x="815759" y="596430"/>
                  </a:lnTo>
                  <a:lnTo>
                    <a:pt x="816711" y="597941"/>
                  </a:lnTo>
                  <a:lnTo>
                    <a:pt x="812025" y="598970"/>
                  </a:lnTo>
                  <a:lnTo>
                    <a:pt x="812533" y="593890"/>
                  </a:lnTo>
                  <a:lnTo>
                    <a:pt x="813295" y="593890"/>
                  </a:lnTo>
                  <a:lnTo>
                    <a:pt x="813562" y="592683"/>
                  </a:lnTo>
                  <a:lnTo>
                    <a:pt x="813244" y="592620"/>
                  </a:lnTo>
                  <a:lnTo>
                    <a:pt x="812673" y="588810"/>
                  </a:lnTo>
                  <a:lnTo>
                    <a:pt x="812952" y="588810"/>
                  </a:lnTo>
                  <a:lnTo>
                    <a:pt x="813244" y="587540"/>
                  </a:lnTo>
                  <a:lnTo>
                    <a:pt x="812965" y="587540"/>
                  </a:lnTo>
                  <a:lnTo>
                    <a:pt x="812253" y="586270"/>
                  </a:lnTo>
                  <a:lnTo>
                    <a:pt x="812101" y="586270"/>
                  </a:lnTo>
                  <a:lnTo>
                    <a:pt x="812050" y="585000"/>
                  </a:lnTo>
                  <a:lnTo>
                    <a:pt x="811580" y="583730"/>
                  </a:lnTo>
                  <a:lnTo>
                    <a:pt x="810641" y="583730"/>
                  </a:lnTo>
                  <a:lnTo>
                    <a:pt x="810056" y="582460"/>
                  </a:lnTo>
                  <a:lnTo>
                    <a:pt x="812063" y="582460"/>
                  </a:lnTo>
                  <a:lnTo>
                    <a:pt x="811809" y="583552"/>
                  </a:lnTo>
                  <a:lnTo>
                    <a:pt x="813257" y="582460"/>
                  </a:lnTo>
                  <a:lnTo>
                    <a:pt x="810653" y="581190"/>
                  </a:lnTo>
                  <a:lnTo>
                    <a:pt x="809904" y="579920"/>
                  </a:lnTo>
                  <a:lnTo>
                    <a:pt x="807491" y="581190"/>
                  </a:lnTo>
                  <a:lnTo>
                    <a:pt x="807110" y="579805"/>
                  </a:lnTo>
                  <a:lnTo>
                    <a:pt x="807110" y="582460"/>
                  </a:lnTo>
                  <a:lnTo>
                    <a:pt x="807110" y="579805"/>
                  </a:lnTo>
                  <a:lnTo>
                    <a:pt x="806792" y="578650"/>
                  </a:lnTo>
                  <a:lnTo>
                    <a:pt x="805992" y="581698"/>
                  </a:lnTo>
                  <a:lnTo>
                    <a:pt x="806234" y="582460"/>
                  </a:lnTo>
                  <a:lnTo>
                    <a:pt x="806310" y="582599"/>
                  </a:lnTo>
                  <a:lnTo>
                    <a:pt x="806272" y="582866"/>
                  </a:lnTo>
                  <a:lnTo>
                    <a:pt x="807135" y="582701"/>
                  </a:lnTo>
                  <a:lnTo>
                    <a:pt x="807288" y="583730"/>
                  </a:lnTo>
                  <a:lnTo>
                    <a:pt x="809510" y="586270"/>
                  </a:lnTo>
                  <a:lnTo>
                    <a:pt x="805827" y="586270"/>
                  </a:lnTo>
                  <a:lnTo>
                    <a:pt x="806272" y="583730"/>
                  </a:lnTo>
                  <a:lnTo>
                    <a:pt x="802246" y="583730"/>
                  </a:lnTo>
                  <a:lnTo>
                    <a:pt x="802246" y="601510"/>
                  </a:lnTo>
                  <a:lnTo>
                    <a:pt x="801484" y="602780"/>
                  </a:lnTo>
                  <a:lnTo>
                    <a:pt x="801865" y="604050"/>
                  </a:lnTo>
                  <a:lnTo>
                    <a:pt x="801700" y="605320"/>
                  </a:lnTo>
                  <a:lnTo>
                    <a:pt x="801344" y="604050"/>
                  </a:lnTo>
                  <a:lnTo>
                    <a:pt x="800798" y="604050"/>
                  </a:lnTo>
                  <a:lnTo>
                    <a:pt x="800201" y="602780"/>
                  </a:lnTo>
                  <a:lnTo>
                    <a:pt x="800912" y="601510"/>
                  </a:lnTo>
                  <a:lnTo>
                    <a:pt x="802246" y="601510"/>
                  </a:lnTo>
                  <a:lnTo>
                    <a:pt x="802246" y="583730"/>
                  </a:lnTo>
                  <a:lnTo>
                    <a:pt x="801103" y="583730"/>
                  </a:lnTo>
                  <a:lnTo>
                    <a:pt x="803363" y="579920"/>
                  </a:lnTo>
                  <a:lnTo>
                    <a:pt x="803071" y="576110"/>
                  </a:lnTo>
                  <a:lnTo>
                    <a:pt x="803998" y="574840"/>
                  </a:lnTo>
                  <a:lnTo>
                    <a:pt x="804926" y="573570"/>
                  </a:lnTo>
                  <a:lnTo>
                    <a:pt x="801039" y="571030"/>
                  </a:lnTo>
                  <a:lnTo>
                    <a:pt x="798728" y="565950"/>
                  </a:lnTo>
                  <a:lnTo>
                    <a:pt x="798144" y="564680"/>
                  </a:lnTo>
                  <a:lnTo>
                    <a:pt x="798004" y="564680"/>
                  </a:lnTo>
                  <a:lnTo>
                    <a:pt x="798004" y="600240"/>
                  </a:lnTo>
                  <a:lnTo>
                    <a:pt x="796937" y="598970"/>
                  </a:lnTo>
                  <a:lnTo>
                    <a:pt x="798004" y="600240"/>
                  </a:lnTo>
                  <a:lnTo>
                    <a:pt x="798004" y="564680"/>
                  </a:lnTo>
                  <a:lnTo>
                    <a:pt x="790536" y="564680"/>
                  </a:lnTo>
                  <a:lnTo>
                    <a:pt x="792391" y="563410"/>
                  </a:lnTo>
                  <a:lnTo>
                    <a:pt x="792810" y="562317"/>
                  </a:lnTo>
                  <a:lnTo>
                    <a:pt x="792454" y="562140"/>
                  </a:lnTo>
                  <a:lnTo>
                    <a:pt x="790994" y="558330"/>
                  </a:lnTo>
                  <a:lnTo>
                    <a:pt x="790511" y="557060"/>
                  </a:lnTo>
                  <a:lnTo>
                    <a:pt x="790041" y="557225"/>
                  </a:lnTo>
                  <a:lnTo>
                    <a:pt x="789762" y="556869"/>
                  </a:lnTo>
                  <a:lnTo>
                    <a:pt x="789762" y="557326"/>
                  </a:lnTo>
                  <a:lnTo>
                    <a:pt x="786853" y="558330"/>
                  </a:lnTo>
                  <a:lnTo>
                    <a:pt x="786752" y="556641"/>
                  </a:lnTo>
                  <a:lnTo>
                    <a:pt x="786752" y="585000"/>
                  </a:lnTo>
                  <a:lnTo>
                    <a:pt x="784961" y="585000"/>
                  </a:lnTo>
                  <a:lnTo>
                    <a:pt x="783945" y="582980"/>
                  </a:lnTo>
                  <a:lnTo>
                    <a:pt x="784377" y="582460"/>
                  </a:lnTo>
                  <a:lnTo>
                    <a:pt x="786460" y="579920"/>
                  </a:lnTo>
                  <a:lnTo>
                    <a:pt x="786752" y="585000"/>
                  </a:lnTo>
                  <a:lnTo>
                    <a:pt x="786752" y="556641"/>
                  </a:lnTo>
                  <a:lnTo>
                    <a:pt x="786701" y="555790"/>
                  </a:lnTo>
                  <a:lnTo>
                    <a:pt x="786612" y="554520"/>
                  </a:lnTo>
                  <a:lnTo>
                    <a:pt x="789762" y="557326"/>
                  </a:lnTo>
                  <a:lnTo>
                    <a:pt x="789762" y="556869"/>
                  </a:lnTo>
                  <a:lnTo>
                    <a:pt x="787958" y="554520"/>
                  </a:lnTo>
                  <a:lnTo>
                    <a:pt x="789292" y="554520"/>
                  </a:lnTo>
                  <a:lnTo>
                    <a:pt x="787971" y="550710"/>
                  </a:lnTo>
                  <a:lnTo>
                    <a:pt x="787082" y="548170"/>
                  </a:lnTo>
                  <a:lnTo>
                    <a:pt x="781710" y="544360"/>
                  </a:lnTo>
                  <a:lnTo>
                    <a:pt x="776617" y="540550"/>
                  </a:lnTo>
                  <a:lnTo>
                    <a:pt x="775169" y="534200"/>
                  </a:lnTo>
                  <a:lnTo>
                    <a:pt x="775055" y="535470"/>
                  </a:lnTo>
                  <a:lnTo>
                    <a:pt x="774560" y="535470"/>
                  </a:lnTo>
                  <a:lnTo>
                    <a:pt x="774026" y="534200"/>
                  </a:lnTo>
                  <a:lnTo>
                    <a:pt x="771372" y="527850"/>
                  </a:lnTo>
                  <a:lnTo>
                    <a:pt x="766787" y="520230"/>
                  </a:lnTo>
                  <a:lnTo>
                    <a:pt x="765098" y="516420"/>
                  </a:lnTo>
                  <a:lnTo>
                    <a:pt x="763397" y="512610"/>
                  </a:lnTo>
                  <a:lnTo>
                    <a:pt x="762838" y="511340"/>
                  </a:lnTo>
                  <a:lnTo>
                    <a:pt x="761530" y="503720"/>
                  </a:lnTo>
                  <a:lnTo>
                    <a:pt x="761428" y="499910"/>
                  </a:lnTo>
                  <a:lnTo>
                    <a:pt x="758990" y="499910"/>
                  </a:lnTo>
                  <a:lnTo>
                    <a:pt x="756551" y="498640"/>
                  </a:lnTo>
                  <a:lnTo>
                    <a:pt x="759282" y="497370"/>
                  </a:lnTo>
                  <a:lnTo>
                    <a:pt x="754748" y="496100"/>
                  </a:lnTo>
                  <a:lnTo>
                    <a:pt x="750633" y="492290"/>
                  </a:lnTo>
                  <a:lnTo>
                    <a:pt x="759625" y="485940"/>
                  </a:lnTo>
                  <a:lnTo>
                    <a:pt x="754875" y="482130"/>
                  </a:lnTo>
                  <a:lnTo>
                    <a:pt x="753300" y="480860"/>
                  </a:lnTo>
                  <a:lnTo>
                    <a:pt x="751408" y="482130"/>
                  </a:lnTo>
                  <a:lnTo>
                    <a:pt x="751319" y="480860"/>
                  </a:lnTo>
                  <a:lnTo>
                    <a:pt x="750646" y="479590"/>
                  </a:lnTo>
                  <a:lnTo>
                    <a:pt x="748601" y="475780"/>
                  </a:lnTo>
                  <a:lnTo>
                    <a:pt x="748817" y="475780"/>
                  </a:lnTo>
                  <a:lnTo>
                    <a:pt x="749744" y="474510"/>
                  </a:lnTo>
                  <a:lnTo>
                    <a:pt x="751357" y="474510"/>
                  </a:lnTo>
                  <a:lnTo>
                    <a:pt x="750138" y="473240"/>
                  </a:lnTo>
                  <a:lnTo>
                    <a:pt x="748792" y="471970"/>
                  </a:lnTo>
                  <a:lnTo>
                    <a:pt x="747649" y="469430"/>
                  </a:lnTo>
                  <a:lnTo>
                    <a:pt x="748258" y="465620"/>
                  </a:lnTo>
                  <a:lnTo>
                    <a:pt x="754202" y="469430"/>
                  </a:lnTo>
                  <a:lnTo>
                    <a:pt x="753859" y="465620"/>
                  </a:lnTo>
                  <a:lnTo>
                    <a:pt x="753745" y="464350"/>
                  </a:lnTo>
                  <a:lnTo>
                    <a:pt x="752919" y="461810"/>
                  </a:lnTo>
                  <a:lnTo>
                    <a:pt x="748372" y="458000"/>
                  </a:lnTo>
                  <a:lnTo>
                    <a:pt x="747344" y="459270"/>
                  </a:lnTo>
                  <a:lnTo>
                    <a:pt x="747356" y="460540"/>
                  </a:lnTo>
                  <a:lnTo>
                    <a:pt x="746531" y="461810"/>
                  </a:lnTo>
                  <a:lnTo>
                    <a:pt x="744893" y="461810"/>
                  </a:lnTo>
                  <a:lnTo>
                    <a:pt x="743839" y="459270"/>
                  </a:lnTo>
                  <a:lnTo>
                    <a:pt x="738936" y="459270"/>
                  </a:lnTo>
                  <a:lnTo>
                    <a:pt x="733780" y="458000"/>
                  </a:lnTo>
                  <a:lnTo>
                    <a:pt x="730923" y="464350"/>
                  </a:lnTo>
                  <a:lnTo>
                    <a:pt x="732053" y="465620"/>
                  </a:lnTo>
                  <a:lnTo>
                    <a:pt x="733107" y="466890"/>
                  </a:lnTo>
                  <a:lnTo>
                    <a:pt x="734301" y="468160"/>
                  </a:lnTo>
                  <a:lnTo>
                    <a:pt x="732142" y="469430"/>
                  </a:lnTo>
                  <a:lnTo>
                    <a:pt x="733221" y="469430"/>
                  </a:lnTo>
                  <a:lnTo>
                    <a:pt x="732015" y="470700"/>
                  </a:lnTo>
                  <a:lnTo>
                    <a:pt x="731240" y="470700"/>
                  </a:lnTo>
                  <a:lnTo>
                    <a:pt x="730885" y="471970"/>
                  </a:lnTo>
                  <a:lnTo>
                    <a:pt x="734339" y="474510"/>
                  </a:lnTo>
                  <a:lnTo>
                    <a:pt x="735393" y="474510"/>
                  </a:lnTo>
                  <a:lnTo>
                    <a:pt x="736104" y="474510"/>
                  </a:lnTo>
                  <a:lnTo>
                    <a:pt x="735647" y="474840"/>
                  </a:lnTo>
                  <a:lnTo>
                    <a:pt x="737336" y="477050"/>
                  </a:lnTo>
                  <a:lnTo>
                    <a:pt x="735507" y="479590"/>
                  </a:lnTo>
                  <a:lnTo>
                    <a:pt x="733602" y="478320"/>
                  </a:lnTo>
                  <a:lnTo>
                    <a:pt x="735914" y="480860"/>
                  </a:lnTo>
                  <a:lnTo>
                    <a:pt x="734098" y="480860"/>
                  </a:lnTo>
                  <a:lnTo>
                    <a:pt x="735037" y="482130"/>
                  </a:lnTo>
                  <a:lnTo>
                    <a:pt x="734936" y="484670"/>
                  </a:lnTo>
                  <a:lnTo>
                    <a:pt x="737666" y="484670"/>
                  </a:lnTo>
                  <a:lnTo>
                    <a:pt x="735469" y="487210"/>
                  </a:lnTo>
                  <a:lnTo>
                    <a:pt x="740029" y="491020"/>
                  </a:lnTo>
                  <a:lnTo>
                    <a:pt x="735545" y="492290"/>
                  </a:lnTo>
                  <a:lnTo>
                    <a:pt x="736739" y="492290"/>
                  </a:lnTo>
                  <a:lnTo>
                    <a:pt x="739990" y="494830"/>
                  </a:lnTo>
                  <a:lnTo>
                    <a:pt x="740689" y="496100"/>
                  </a:lnTo>
                  <a:lnTo>
                    <a:pt x="734428" y="494830"/>
                  </a:lnTo>
                  <a:lnTo>
                    <a:pt x="742391" y="502450"/>
                  </a:lnTo>
                  <a:lnTo>
                    <a:pt x="736587" y="503720"/>
                  </a:lnTo>
                  <a:lnTo>
                    <a:pt x="742035" y="503720"/>
                  </a:lnTo>
                  <a:lnTo>
                    <a:pt x="741603" y="510070"/>
                  </a:lnTo>
                  <a:lnTo>
                    <a:pt x="744499" y="512711"/>
                  </a:lnTo>
                  <a:lnTo>
                    <a:pt x="745782" y="513880"/>
                  </a:lnTo>
                  <a:lnTo>
                    <a:pt x="744766" y="513880"/>
                  </a:lnTo>
                  <a:lnTo>
                    <a:pt x="745020" y="515150"/>
                  </a:lnTo>
                  <a:lnTo>
                    <a:pt x="743902" y="516420"/>
                  </a:lnTo>
                  <a:lnTo>
                    <a:pt x="743635" y="517690"/>
                  </a:lnTo>
                  <a:lnTo>
                    <a:pt x="747483" y="516420"/>
                  </a:lnTo>
                  <a:lnTo>
                    <a:pt x="749846" y="520230"/>
                  </a:lnTo>
                  <a:lnTo>
                    <a:pt x="752919" y="520230"/>
                  </a:lnTo>
                  <a:lnTo>
                    <a:pt x="750493" y="524040"/>
                  </a:lnTo>
                  <a:lnTo>
                    <a:pt x="748728" y="521500"/>
                  </a:lnTo>
                  <a:lnTo>
                    <a:pt x="747852" y="520230"/>
                  </a:lnTo>
                  <a:lnTo>
                    <a:pt x="744753" y="522770"/>
                  </a:lnTo>
                  <a:lnTo>
                    <a:pt x="747699" y="521500"/>
                  </a:lnTo>
                  <a:lnTo>
                    <a:pt x="749833" y="526580"/>
                  </a:lnTo>
                  <a:lnTo>
                    <a:pt x="751928" y="524040"/>
                  </a:lnTo>
                  <a:lnTo>
                    <a:pt x="750646" y="526580"/>
                  </a:lnTo>
                  <a:lnTo>
                    <a:pt x="751649" y="526580"/>
                  </a:lnTo>
                  <a:lnTo>
                    <a:pt x="749084" y="529120"/>
                  </a:lnTo>
                  <a:lnTo>
                    <a:pt x="753859" y="526580"/>
                  </a:lnTo>
                  <a:lnTo>
                    <a:pt x="750722" y="530390"/>
                  </a:lnTo>
                  <a:lnTo>
                    <a:pt x="754354" y="530390"/>
                  </a:lnTo>
                  <a:lnTo>
                    <a:pt x="753491" y="534200"/>
                  </a:lnTo>
                  <a:lnTo>
                    <a:pt x="750430" y="532930"/>
                  </a:lnTo>
                  <a:lnTo>
                    <a:pt x="753364" y="535470"/>
                  </a:lnTo>
                  <a:lnTo>
                    <a:pt x="753084" y="536536"/>
                  </a:lnTo>
                  <a:lnTo>
                    <a:pt x="753808" y="535470"/>
                  </a:lnTo>
                  <a:lnTo>
                    <a:pt x="756119" y="535470"/>
                  </a:lnTo>
                  <a:lnTo>
                    <a:pt x="759002" y="538010"/>
                  </a:lnTo>
                  <a:lnTo>
                    <a:pt x="754481" y="538010"/>
                  </a:lnTo>
                  <a:lnTo>
                    <a:pt x="753389" y="540550"/>
                  </a:lnTo>
                  <a:lnTo>
                    <a:pt x="755510" y="541820"/>
                  </a:lnTo>
                  <a:lnTo>
                    <a:pt x="759574" y="541820"/>
                  </a:lnTo>
                  <a:lnTo>
                    <a:pt x="760361" y="544360"/>
                  </a:lnTo>
                  <a:lnTo>
                    <a:pt x="758926" y="544360"/>
                  </a:lnTo>
                  <a:lnTo>
                    <a:pt x="762914" y="545630"/>
                  </a:lnTo>
                  <a:lnTo>
                    <a:pt x="762965" y="551980"/>
                  </a:lnTo>
                  <a:lnTo>
                    <a:pt x="763485" y="551980"/>
                  </a:lnTo>
                  <a:lnTo>
                    <a:pt x="765454" y="555015"/>
                  </a:lnTo>
                  <a:lnTo>
                    <a:pt x="765924" y="554164"/>
                  </a:lnTo>
                  <a:lnTo>
                    <a:pt x="766559" y="553453"/>
                  </a:lnTo>
                  <a:lnTo>
                    <a:pt x="767219" y="552792"/>
                  </a:lnTo>
                  <a:lnTo>
                    <a:pt x="765594" y="554151"/>
                  </a:lnTo>
                  <a:lnTo>
                    <a:pt x="763574" y="551980"/>
                  </a:lnTo>
                  <a:lnTo>
                    <a:pt x="767880" y="551980"/>
                  </a:lnTo>
                  <a:lnTo>
                    <a:pt x="767765" y="552792"/>
                  </a:lnTo>
                  <a:lnTo>
                    <a:pt x="768667" y="551980"/>
                  </a:lnTo>
                  <a:lnTo>
                    <a:pt x="770343" y="550710"/>
                  </a:lnTo>
                  <a:lnTo>
                    <a:pt x="771613" y="550710"/>
                  </a:lnTo>
                  <a:lnTo>
                    <a:pt x="772414" y="551980"/>
                  </a:lnTo>
                  <a:lnTo>
                    <a:pt x="772820" y="551980"/>
                  </a:lnTo>
                  <a:lnTo>
                    <a:pt x="775119" y="551980"/>
                  </a:lnTo>
                  <a:lnTo>
                    <a:pt x="773214" y="553250"/>
                  </a:lnTo>
                  <a:lnTo>
                    <a:pt x="772820" y="551980"/>
                  </a:lnTo>
                  <a:lnTo>
                    <a:pt x="771893" y="553250"/>
                  </a:lnTo>
                  <a:lnTo>
                    <a:pt x="772744" y="553250"/>
                  </a:lnTo>
                  <a:lnTo>
                    <a:pt x="771080" y="555866"/>
                  </a:lnTo>
                  <a:lnTo>
                    <a:pt x="771652" y="556031"/>
                  </a:lnTo>
                  <a:lnTo>
                    <a:pt x="771702" y="555790"/>
                  </a:lnTo>
                  <a:lnTo>
                    <a:pt x="771753" y="556056"/>
                  </a:lnTo>
                  <a:lnTo>
                    <a:pt x="775258" y="557060"/>
                  </a:lnTo>
                  <a:lnTo>
                    <a:pt x="775576" y="559600"/>
                  </a:lnTo>
                  <a:lnTo>
                    <a:pt x="772769" y="562140"/>
                  </a:lnTo>
                  <a:lnTo>
                    <a:pt x="772553" y="560870"/>
                  </a:lnTo>
                  <a:lnTo>
                    <a:pt x="771753" y="556056"/>
                  </a:lnTo>
                  <a:lnTo>
                    <a:pt x="770610" y="560870"/>
                  </a:lnTo>
                  <a:lnTo>
                    <a:pt x="769899" y="555790"/>
                  </a:lnTo>
                  <a:lnTo>
                    <a:pt x="766483" y="562140"/>
                  </a:lnTo>
                  <a:lnTo>
                    <a:pt x="769099" y="554520"/>
                  </a:lnTo>
                  <a:lnTo>
                    <a:pt x="765238" y="559600"/>
                  </a:lnTo>
                  <a:lnTo>
                    <a:pt x="766838" y="564680"/>
                  </a:lnTo>
                  <a:lnTo>
                    <a:pt x="769569" y="563410"/>
                  </a:lnTo>
                  <a:lnTo>
                    <a:pt x="771156" y="568490"/>
                  </a:lnTo>
                  <a:lnTo>
                    <a:pt x="773417" y="568490"/>
                  </a:lnTo>
                  <a:lnTo>
                    <a:pt x="773480" y="565950"/>
                  </a:lnTo>
                  <a:lnTo>
                    <a:pt x="775741" y="565950"/>
                  </a:lnTo>
                  <a:lnTo>
                    <a:pt x="777836" y="569760"/>
                  </a:lnTo>
                  <a:lnTo>
                    <a:pt x="776566" y="572300"/>
                  </a:lnTo>
                  <a:lnTo>
                    <a:pt x="775347" y="574840"/>
                  </a:lnTo>
                  <a:lnTo>
                    <a:pt x="777544" y="577380"/>
                  </a:lnTo>
                  <a:lnTo>
                    <a:pt x="780249" y="577380"/>
                  </a:lnTo>
                  <a:lnTo>
                    <a:pt x="784339" y="574840"/>
                  </a:lnTo>
                  <a:lnTo>
                    <a:pt x="784212" y="579920"/>
                  </a:lnTo>
                  <a:lnTo>
                    <a:pt x="780148" y="579920"/>
                  </a:lnTo>
                  <a:lnTo>
                    <a:pt x="782294" y="585000"/>
                  </a:lnTo>
                  <a:lnTo>
                    <a:pt x="783666" y="583323"/>
                  </a:lnTo>
                  <a:lnTo>
                    <a:pt x="783653" y="583730"/>
                  </a:lnTo>
                  <a:lnTo>
                    <a:pt x="782650" y="587540"/>
                  </a:lnTo>
                  <a:lnTo>
                    <a:pt x="786777" y="585000"/>
                  </a:lnTo>
                  <a:lnTo>
                    <a:pt x="788047" y="586270"/>
                  </a:lnTo>
                  <a:lnTo>
                    <a:pt x="785317" y="588810"/>
                  </a:lnTo>
                  <a:lnTo>
                    <a:pt x="788479" y="592620"/>
                  </a:lnTo>
                  <a:lnTo>
                    <a:pt x="793648" y="596430"/>
                  </a:lnTo>
                  <a:lnTo>
                    <a:pt x="797179" y="600240"/>
                  </a:lnTo>
                  <a:lnTo>
                    <a:pt x="794689" y="600240"/>
                  </a:lnTo>
                  <a:lnTo>
                    <a:pt x="794486" y="601510"/>
                  </a:lnTo>
                  <a:lnTo>
                    <a:pt x="799769" y="606590"/>
                  </a:lnTo>
                  <a:lnTo>
                    <a:pt x="802411" y="614210"/>
                  </a:lnTo>
                  <a:lnTo>
                    <a:pt x="804443" y="621830"/>
                  </a:lnTo>
                  <a:lnTo>
                    <a:pt x="808748" y="621830"/>
                  </a:lnTo>
                  <a:lnTo>
                    <a:pt x="810463" y="623100"/>
                  </a:lnTo>
                  <a:lnTo>
                    <a:pt x="811504" y="623100"/>
                  </a:lnTo>
                  <a:lnTo>
                    <a:pt x="810399" y="625182"/>
                  </a:lnTo>
                  <a:lnTo>
                    <a:pt x="813689" y="626910"/>
                  </a:lnTo>
                  <a:lnTo>
                    <a:pt x="820953" y="631990"/>
                  </a:lnTo>
                  <a:lnTo>
                    <a:pt x="821207" y="638340"/>
                  </a:lnTo>
                  <a:lnTo>
                    <a:pt x="819912" y="638340"/>
                  </a:lnTo>
                  <a:lnTo>
                    <a:pt x="821156" y="642150"/>
                  </a:lnTo>
                  <a:lnTo>
                    <a:pt x="827532" y="638340"/>
                  </a:lnTo>
                  <a:lnTo>
                    <a:pt x="827290" y="642150"/>
                  </a:lnTo>
                  <a:lnTo>
                    <a:pt x="826452" y="642150"/>
                  </a:lnTo>
                  <a:lnTo>
                    <a:pt x="830186" y="649770"/>
                  </a:lnTo>
                  <a:lnTo>
                    <a:pt x="838022" y="654850"/>
                  </a:lnTo>
                  <a:lnTo>
                    <a:pt x="838123" y="662470"/>
                  </a:lnTo>
                  <a:lnTo>
                    <a:pt x="842302" y="661200"/>
                  </a:lnTo>
                  <a:lnTo>
                    <a:pt x="841616" y="670090"/>
                  </a:lnTo>
                  <a:lnTo>
                    <a:pt x="846785" y="667550"/>
                  </a:lnTo>
                  <a:lnTo>
                    <a:pt x="847293" y="672630"/>
                  </a:lnTo>
                  <a:lnTo>
                    <a:pt x="845604" y="672630"/>
                  </a:lnTo>
                  <a:lnTo>
                    <a:pt x="848106" y="678980"/>
                  </a:lnTo>
                  <a:lnTo>
                    <a:pt x="848995" y="680250"/>
                  </a:lnTo>
                  <a:lnTo>
                    <a:pt x="852766" y="677710"/>
                  </a:lnTo>
                  <a:lnTo>
                    <a:pt x="854659" y="678980"/>
                  </a:lnTo>
                  <a:lnTo>
                    <a:pt x="852182" y="681520"/>
                  </a:lnTo>
                  <a:lnTo>
                    <a:pt x="856703" y="681520"/>
                  </a:lnTo>
                  <a:lnTo>
                    <a:pt x="854722" y="685330"/>
                  </a:lnTo>
                  <a:lnTo>
                    <a:pt x="856653" y="686600"/>
                  </a:lnTo>
                  <a:lnTo>
                    <a:pt x="856284" y="685330"/>
                  </a:lnTo>
                  <a:lnTo>
                    <a:pt x="856678" y="684060"/>
                  </a:lnTo>
                  <a:lnTo>
                    <a:pt x="857478" y="684060"/>
                  </a:lnTo>
                  <a:lnTo>
                    <a:pt x="860628" y="685330"/>
                  </a:lnTo>
                  <a:lnTo>
                    <a:pt x="860704" y="691680"/>
                  </a:lnTo>
                  <a:lnTo>
                    <a:pt x="859485" y="691680"/>
                  </a:lnTo>
                  <a:lnTo>
                    <a:pt x="865644" y="696163"/>
                  </a:lnTo>
                  <a:lnTo>
                    <a:pt x="868070" y="696760"/>
                  </a:lnTo>
                  <a:lnTo>
                    <a:pt x="860818" y="699300"/>
                  </a:lnTo>
                  <a:lnTo>
                    <a:pt x="867168" y="699300"/>
                  </a:lnTo>
                  <a:lnTo>
                    <a:pt x="867714" y="698030"/>
                  </a:lnTo>
                  <a:lnTo>
                    <a:pt x="867435" y="700570"/>
                  </a:lnTo>
                  <a:lnTo>
                    <a:pt x="870165" y="704380"/>
                  </a:lnTo>
                  <a:lnTo>
                    <a:pt x="872807" y="705650"/>
                  </a:lnTo>
                  <a:lnTo>
                    <a:pt x="870737" y="706920"/>
                  </a:lnTo>
                  <a:lnTo>
                    <a:pt x="874001" y="712000"/>
                  </a:lnTo>
                  <a:lnTo>
                    <a:pt x="879436" y="715810"/>
                  </a:lnTo>
                  <a:lnTo>
                    <a:pt x="883589" y="719620"/>
                  </a:lnTo>
                  <a:lnTo>
                    <a:pt x="882853" y="717080"/>
                  </a:lnTo>
                  <a:lnTo>
                    <a:pt x="886053" y="715810"/>
                  </a:lnTo>
                  <a:lnTo>
                    <a:pt x="887564" y="717080"/>
                  </a:lnTo>
                  <a:lnTo>
                    <a:pt x="888733" y="717080"/>
                  </a:lnTo>
                  <a:lnTo>
                    <a:pt x="890016" y="719620"/>
                  </a:lnTo>
                  <a:lnTo>
                    <a:pt x="886917" y="720890"/>
                  </a:lnTo>
                  <a:lnTo>
                    <a:pt x="885202" y="720890"/>
                  </a:lnTo>
                  <a:lnTo>
                    <a:pt x="888009" y="722160"/>
                  </a:lnTo>
                  <a:lnTo>
                    <a:pt x="886523" y="722160"/>
                  </a:lnTo>
                  <a:lnTo>
                    <a:pt x="885444" y="723430"/>
                  </a:lnTo>
                  <a:lnTo>
                    <a:pt x="887793" y="723430"/>
                  </a:lnTo>
                  <a:lnTo>
                    <a:pt x="886294" y="729780"/>
                  </a:lnTo>
                  <a:lnTo>
                    <a:pt x="889647" y="728675"/>
                  </a:lnTo>
                  <a:lnTo>
                    <a:pt x="893813" y="733590"/>
                  </a:lnTo>
                  <a:lnTo>
                    <a:pt x="896556" y="734860"/>
                  </a:lnTo>
                  <a:lnTo>
                    <a:pt x="900264" y="738670"/>
                  </a:lnTo>
                  <a:lnTo>
                    <a:pt x="902474" y="736130"/>
                  </a:lnTo>
                  <a:lnTo>
                    <a:pt x="903401" y="738670"/>
                  </a:lnTo>
                  <a:lnTo>
                    <a:pt x="906170" y="737400"/>
                  </a:lnTo>
                  <a:lnTo>
                    <a:pt x="908113" y="741210"/>
                  </a:lnTo>
                  <a:lnTo>
                    <a:pt x="909320" y="746290"/>
                  </a:lnTo>
                  <a:lnTo>
                    <a:pt x="912710" y="748830"/>
                  </a:lnTo>
                  <a:lnTo>
                    <a:pt x="915720" y="749998"/>
                  </a:lnTo>
                  <a:lnTo>
                    <a:pt x="915962" y="749998"/>
                  </a:lnTo>
                  <a:lnTo>
                    <a:pt x="951725" y="749998"/>
                  </a:lnTo>
                  <a:close/>
                </a:path>
                <a:path w="1250315" h="1134110">
                  <a:moveTo>
                    <a:pt x="978573" y="811060"/>
                  </a:moveTo>
                  <a:lnTo>
                    <a:pt x="977988" y="811060"/>
                  </a:lnTo>
                  <a:lnTo>
                    <a:pt x="977163" y="812330"/>
                  </a:lnTo>
                  <a:lnTo>
                    <a:pt x="977747" y="812330"/>
                  </a:lnTo>
                  <a:lnTo>
                    <a:pt x="978573" y="811060"/>
                  </a:lnTo>
                  <a:close/>
                </a:path>
                <a:path w="1250315" h="1134110">
                  <a:moveTo>
                    <a:pt x="978598" y="810120"/>
                  </a:moveTo>
                  <a:lnTo>
                    <a:pt x="977569" y="811060"/>
                  </a:lnTo>
                  <a:lnTo>
                    <a:pt x="977988" y="811060"/>
                  </a:lnTo>
                  <a:lnTo>
                    <a:pt x="978598" y="810120"/>
                  </a:lnTo>
                  <a:close/>
                </a:path>
                <a:path w="1250315" h="1134110">
                  <a:moveTo>
                    <a:pt x="1008938" y="810171"/>
                  </a:moveTo>
                  <a:lnTo>
                    <a:pt x="1007745" y="809790"/>
                  </a:lnTo>
                  <a:lnTo>
                    <a:pt x="1005293" y="810691"/>
                  </a:lnTo>
                  <a:lnTo>
                    <a:pt x="1006246" y="811060"/>
                  </a:lnTo>
                  <a:lnTo>
                    <a:pt x="1008938" y="810171"/>
                  </a:lnTo>
                  <a:close/>
                </a:path>
                <a:path w="1250315" h="1134110">
                  <a:moveTo>
                    <a:pt x="1014793" y="811060"/>
                  </a:moveTo>
                  <a:lnTo>
                    <a:pt x="1013383" y="809790"/>
                  </a:lnTo>
                  <a:lnTo>
                    <a:pt x="1009777" y="807250"/>
                  </a:lnTo>
                  <a:lnTo>
                    <a:pt x="1007719" y="808520"/>
                  </a:lnTo>
                  <a:lnTo>
                    <a:pt x="1009916" y="808520"/>
                  </a:lnTo>
                  <a:lnTo>
                    <a:pt x="1010081" y="809790"/>
                  </a:lnTo>
                  <a:lnTo>
                    <a:pt x="1008938" y="810171"/>
                  </a:lnTo>
                  <a:lnTo>
                    <a:pt x="1011758" y="811060"/>
                  </a:lnTo>
                  <a:lnTo>
                    <a:pt x="1014793" y="811060"/>
                  </a:lnTo>
                  <a:close/>
                </a:path>
                <a:path w="1250315" h="1134110">
                  <a:moveTo>
                    <a:pt x="1019975" y="815721"/>
                  </a:moveTo>
                  <a:lnTo>
                    <a:pt x="1019238" y="813727"/>
                  </a:lnTo>
                  <a:lnTo>
                    <a:pt x="1017320" y="814235"/>
                  </a:lnTo>
                  <a:lnTo>
                    <a:pt x="1018311" y="815352"/>
                  </a:lnTo>
                  <a:lnTo>
                    <a:pt x="1018616" y="817295"/>
                  </a:lnTo>
                  <a:lnTo>
                    <a:pt x="1019454" y="817448"/>
                  </a:lnTo>
                  <a:lnTo>
                    <a:pt x="1019975" y="815721"/>
                  </a:lnTo>
                  <a:close/>
                </a:path>
                <a:path w="1250315" h="1134110">
                  <a:moveTo>
                    <a:pt x="1031494" y="831938"/>
                  </a:moveTo>
                  <a:lnTo>
                    <a:pt x="1030046" y="832650"/>
                  </a:lnTo>
                  <a:lnTo>
                    <a:pt x="1031227" y="833081"/>
                  </a:lnTo>
                  <a:lnTo>
                    <a:pt x="1031494" y="831938"/>
                  </a:lnTo>
                  <a:close/>
                </a:path>
                <a:path w="1250315" h="1134110">
                  <a:moveTo>
                    <a:pt x="1033449" y="830110"/>
                  </a:moveTo>
                  <a:lnTo>
                    <a:pt x="1031913" y="830110"/>
                  </a:lnTo>
                  <a:lnTo>
                    <a:pt x="1031494" y="831938"/>
                  </a:lnTo>
                  <a:lnTo>
                    <a:pt x="1032649" y="831380"/>
                  </a:lnTo>
                  <a:lnTo>
                    <a:pt x="1032256" y="832650"/>
                  </a:lnTo>
                  <a:lnTo>
                    <a:pt x="1032852" y="831380"/>
                  </a:lnTo>
                  <a:lnTo>
                    <a:pt x="1033449" y="830110"/>
                  </a:lnTo>
                  <a:close/>
                </a:path>
                <a:path w="1250315" h="1134110">
                  <a:moveTo>
                    <a:pt x="1059395" y="852970"/>
                  </a:moveTo>
                  <a:lnTo>
                    <a:pt x="1059116" y="851700"/>
                  </a:lnTo>
                  <a:lnTo>
                    <a:pt x="1059053" y="852258"/>
                  </a:lnTo>
                  <a:lnTo>
                    <a:pt x="1059395" y="852970"/>
                  </a:lnTo>
                  <a:close/>
                </a:path>
                <a:path w="1250315" h="1134110">
                  <a:moveTo>
                    <a:pt x="1067320" y="888453"/>
                  </a:moveTo>
                  <a:lnTo>
                    <a:pt x="1065085" y="885786"/>
                  </a:lnTo>
                  <a:lnTo>
                    <a:pt x="1065593" y="886663"/>
                  </a:lnTo>
                  <a:lnTo>
                    <a:pt x="1066419" y="887615"/>
                  </a:lnTo>
                  <a:lnTo>
                    <a:pt x="1067320" y="888453"/>
                  </a:lnTo>
                  <a:close/>
                </a:path>
                <a:path w="1250315" h="1134110">
                  <a:moveTo>
                    <a:pt x="1067600" y="888707"/>
                  </a:moveTo>
                  <a:lnTo>
                    <a:pt x="1067320" y="888453"/>
                  </a:lnTo>
                  <a:lnTo>
                    <a:pt x="1067562" y="888746"/>
                  </a:lnTo>
                  <a:close/>
                </a:path>
                <a:path w="1250315" h="1134110">
                  <a:moveTo>
                    <a:pt x="1067676" y="858151"/>
                  </a:moveTo>
                  <a:lnTo>
                    <a:pt x="1067130" y="857084"/>
                  </a:lnTo>
                  <a:lnTo>
                    <a:pt x="1067066" y="857326"/>
                  </a:lnTo>
                  <a:lnTo>
                    <a:pt x="1067079" y="857554"/>
                  </a:lnTo>
                  <a:lnTo>
                    <a:pt x="1067054" y="857796"/>
                  </a:lnTo>
                  <a:lnTo>
                    <a:pt x="1067676" y="858151"/>
                  </a:lnTo>
                  <a:close/>
                </a:path>
                <a:path w="1250315" h="1134110">
                  <a:moveTo>
                    <a:pt x="1073912" y="858253"/>
                  </a:moveTo>
                  <a:lnTo>
                    <a:pt x="1071829" y="857758"/>
                  </a:lnTo>
                  <a:lnTo>
                    <a:pt x="1070025" y="860564"/>
                  </a:lnTo>
                  <a:lnTo>
                    <a:pt x="1071270" y="860869"/>
                  </a:lnTo>
                  <a:lnTo>
                    <a:pt x="1073912" y="858253"/>
                  </a:lnTo>
                  <a:close/>
                </a:path>
                <a:path w="1250315" h="1134110">
                  <a:moveTo>
                    <a:pt x="1097114" y="912660"/>
                  </a:moveTo>
                  <a:lnTo>
                    <a:pt x="1095832" y="912660"/>
                  </a:lnTo>
                  <a:lnTo>
                    <a:pt x="1094892" y="912253"/>
                  </a:lnTo>
                  <a:lnTo>
                    <a:pt x="1095336" y="913930"/>
                  </a:lnTo>
                  <a:lnTo>
                    <a:pt x="1097114" y="912660"/>
                  </a:lnTo>
                  <a:close/>
                </a:path>
                <a:path w="1250315" h="1134110">
                  <a:moveTo>
                    <a:pt x="1113967" y="930300"/>
                  </a:moveTo>
                  <a:lnTo>
                    <a:pt x="1113713" y="930109"/>
                  </a:lnTo>
                  <a:lnTo>
                    <a:pt x="1113548" y="930059"/>
                  </a:lnTo>
                  <a:lnTo>
                    <a:pt x="1112418" y="929652"/>
                  </a:lnTo>
                  <a:lnTo>
                    <a:pt x="1113078" y="930046"/>
                  </a:lnTo>
                  <a:lnTo>
                    <a:pt x="1113967" y="930300"/>
                  </a:lnTo>
                  <a:close/>
                </a:path>
                <a:path w="1250315" h="1134110">
                  <a:moveTo>
                    <a:pt x="1114831" y="931710"/>
                  </a:moveTo>
                  <a:lnTo>
                    <a:pt x="1113955" y="930440"/>
                  </a:lnTo>
                  <a:lnTo>
                    <a:pt x="1114615" y="931710"/>
                  </a:lnTo>
                  <a:lnTo>
                    <a:pt x="1114831" y="931710"/>
                  </a:lnTo>
                  <a:close/>
                </a:path>
                <a:path w="1250315" h="1134110">
                  <a:moveTo>
                    <a:pt x="1120190" y="905040"/>
                  </a:moveTo>
                  <a:lnTo>
                    <a:pt x="1119619" y="904786"/>
                  </a:lnTo>
                  <a:lnTo>
                    <a:pt x="1119390" y="905040"/>
                  </a:lnTo>
                  <a:lnTo>
                    <a:pt x="1120190" y="905040"/>
                  </a:lnTo>
                  <a:close/>
                </a:path>
                <a:path w="1250315" h="1134110">
                  <a:moveTo>
                    <a:pt x="1122743" y="901230"/>
                  </a:moveTo>
                  <a:lnTo>
                    <a:pt x="1118641" y="899960"/>
                  </a:lnTo>
                  <a:lnTo>
                    <a:pt x="1117612" y="902500"/>
                  </a:lnTo>
                  <a:lnTo>
                    <a:pt x="1114552" y="902500"/>
                  </a:lnTo>
                  <a:lnTo>
                    <a:pt x="1119619" y="904786"/>
                  </a:lnTo>
                  <a:lnTo>
                    <a:pt x="1122743" y="901230"/>
                  </a:lnTo>
                  <a:close/>
                </a:path>
                <a:path w="1250315" h="1134110">
                  <a:moveTo>
                    <a:pt x="1125423" y="916736"/>
                  </a:moveTo>
                  <a:lnTo>
                    <a:pt x="1125207" y="916470"/>
                  </a:lnTo>
                  <a:lnTo>
                    <a:pt x="1124877" y="916901"/>
                  </a:lnTo>
                  <a:lnTo>
                    <a:pt x="1125423" y="916736"/>
                  </a:lnTo>
                  <a:close/>
                </a:path>
                <a:path w="1250315" h="1134110">
                  <a:moveTo>
                    <a:pt x="1126261" y="917740"/>
                  </a:moveTo>
                  <a:lnTo>
                    <a:pt x="1126236" y="916470"/>
                  </a:lnTo>
                  <a:lnTo>
                    <a:pt x="1125423" y="916736"/>
                  </a:lnTo>
                  <a:lnTo>
                    <a:pt x="1126261" y="917740"/>
                  </a:lnTo>
                  <a:close/>
                </a:path>
                <a:path w="1250315" h="1134110">
                  <a:moveTo>
                    <a:pt x="1130604" y="946454"/>
                  </a:moveTo>
                  <a:lnTo>
                    <a:pt x="1129868" y="945680"/>
                  </a:lnTo>
                  <a:lnTo>
                    <a:pt x="1130452" y="946950"/>
                  </a:lnTo>
                  <a:lnTo>
                    <a:pt x="1130604" y="946454"/>
                  </a:lnTo>
                  <a:close/>
                </a:path>
                <a:path w="1250315" h="1134110">
                  <a:moveTo>
                    <a:pt x="1136637" y="917740"/>
                  </a:moveTo>
                  <a:lnTo>
                    <a:pt x="1135837" y="917740"/>
                  </a:lnTo>
                  <a:lnTo>
                    <a:pt x="1136586" y="918527"/>
                  </a:lnTo>
                  <a:lnTo>
                    <a:pt x="1136637" y="917740"/>
                  </a:lnTo>
                  <a:close/>
                </a:path>
                <a:path w="1250315" h="1134110">
                  <a:moveTo>
                    <a:pt x="1137056" y="919010"/>
                  </a:moveTo>
                  <a:lnTo>
                    <a:pt x="1136586" y="918527"/>
                  </a:lnTo>
                  <a:lnTo>
                    <a:pt x="1136548" y="919226"/>
                  </a:lnTo>
                  <a:lnTo>
                    <a:pt x="1137056" y="919010"/>
                  </a:lnTo>
                  <a:close/>
                </a:path>
                <a:path w="1250315" h="1134110">
                  <a:moveTo>
                    <a:pt x="1152804" y="968527"/>
                  </a:moveTo>
                  <a:lnTo>
                    <a:pt x="1152448" y="967752"/>
                  </a:lnTo>
                  <a:lnTo>
                    <a:pt x="1152093" y="966812"/>
                  </a:lnTo>
                  <a:lnTo>
                    <a:pt x="1151242" y="966419"/>
                  </a:lnTo>
                  <a:lnTo>
                    <a:pt x="1151382" y="967574"/>
                  </a:lnTo>
                  <a:lnTo>
                    <a:pt x="1151991" y="968159"/>
                  </a:lnTo>
                  <a:lnTo>
                    <a:pt x="1152804" y="968527"/>
                  </a:lnTo>
                  <a:close/>
                </a:path>
                <a:path w="1250315" h="1134110">
                  <a:moveTo>
                    <a:pt x="1155014" y="969111"/>
                  </a:moveTo>
                  <a:lnTo>
                    <a:pt x="1153452" y="968819"/>
                  </a:lnTo>
                  <a:lnTo>
                    <a:pt x="1152804" y="968527"/>
                  </a:lnTo>
                  <a:lnTo>
                    <a:pt x="1153236" y="969441"/>
                  </a:lnTo>
                  <a:lnTo>
                    <a:pt x="1153668" y="970089"/>
                  </a:lnTo>
                  <a:lnTo>
                    <a:pt x="1155014" y="969111"/>
                  </a:lnTo>
                  <a:close/>
                </a:path>
                <a:path w="1250315" h="1134110">
                  <a:moveTo>
                    <a:pt x="1161757" y="952030"/>
                  </a:moveTo>
                  <a:lnTo>
                    <a:pt x="1159421" y="950760"/>
                  </a:lnTo>
                  <a:lnTo>
                    <a:pt x="1159497" y="951572"/>
                  </a:lnTo>
                  <a:lnTo>
                    <a:pt x="1159586" y="952030"/>
                  </a:lnTo>
                  <a:lnTo>
                    <a:pt x="1161757" y="952030"/>
                  </a:lnTo>
                  <a:close/>
                </a:path>
                <a:path w="1250315" h="1134110">
                  <a:moveTo>
                    <a:pt x="1169162" y="991997"/>
                  </a:moveTo>
                  <a:lnTo>
                    <a:pt x="1167168" y="990485"/>
                  </a:lnTo>
                  <a:lnTo>
                    <a:pt x="1166710" y="992759"/>
                  </a:lnTo>
                  <a:lnTo>
                    <a:pt x="1169162" y="991997"/>
                  </a:lnTo>
                  <a:close/>
                </a:path>
                <a:path w="1250315" h="1134110">
                  <a:moveTo>
                    <a:pt x="1172984" y="968540"/>
                  </a:moveTo>
                  <a:lnTo>
                    <a:pt x="1170000" y="968540"/>
                  </a:lnTo>
                  <a:lnTo>
                    <a:pt x="1172248" y="970864"/>
                  </a:lnTo>
                  <a:lnTo>
                    <a:pt x="1172984" y="968540"/>
                  </a:lnTo>
                  <a:close/>
                </a:path>
                <a:path w="1250315" h="1134110">
                  <a:moveTo>
                    <a:pt x="1173695" y="972350"/>
                  </a:moveTo>
                  <a:lnTo>
                    <a:pt x="1172248" y="970864"/>
                  </a:lnTo>
                  <a:lnTo>
                    <a:pt x="1171498" y="973213"/>
                  </a:lnTo>
                  <a:lnTo>
                    <a:pt x="1173695" y="972350"/>
                  </a:lnTo>
                  <a:close/>
                </a:path>
                <a:path w="1250315" h="1134110">
                  <a:moveTo>
                    <a:pt x="1177531" y="971435"/>
                  </a:moveTo>
                  <a:lnTo>
                    <a:pt x="1175067" y="969708"/>
                  </a:lnTo>
                  <a:lnTo>
                    <a:pt x="1176782" y="971067"/>
                  </a:lnTo>
                  <a:lnTo>
                    <a:pt x="1177531" y="971435"/>
                  </a:lnTo>
                  <a:close/>
                </a:path>
                <a:path w="1250315" h="1134110">
                  <a:moveTo>
                    <a:pt x="1180858" y="1007910"/>
                  </a:moveTo>
                  <a:lnTo>
                    <a:pt x="1180630" y="1007910"/>
                  </a:lnTo>
                  <a:lnTo>
                    <a:pt x="1180858" y="1007910"/>
                  </a:lnTo>
                  <a:close/>
                </a:path>
                <a:path w="1250315" h="1134110">
                  <a:moveTo>
                    <a:pt x="1189837" y="996315"/>
                  </a:moveTo>
                  <a:lnTo>
                    <a:pt x="1188351" y="997051"/>
                  </a:lnTo>
                  <a:lnTo>
                    <a:pt x="1189837" y="996315"/>
                  </a:lnTo>
                  <a:close/>
                </a:path>
                <a:path w="1250315" h="1134110">
                  <a:moveTo>
                    <a:pt x="1190713" y="995756"/>
                  </a:moveTo>
                  <a:lnTo>
                    <a:pt x="1189456" y="994549"/>
                  </a:lnTo>
                  <a:lnTo>
                    <a:pt x="1189824" y="996251"/>
                  </a:lnTo>
                  <a:lnTo>
                    <a:pt x="1190713" y="995756"/>
                  </a:lnTo>
                  <a:close/>
                </a:path>
                <a:path w="1250315" h="1134110">
                  <a:moveTo>
                    <a:pt x="1201458" y="1022578"/>
                  </a:moveTo>
                  <a:lnTo>
                    <a:pt x="1201331" y="1022769"/>
                  </a:lnTo>
                  <a:lnTo>
                    <a:pt x="1201458" y="1022578"/>
                  </a:lnTo>
                  <a:close/>
                </a:path>
                <a:path w="1250315" h="1134110">
                  <a:moveTo>
                    <a:pt x="1209751" y="1042200"/>
                  </a:moveTo>
                  <a:lnTo>
                    <a:pt x="1208671" y="1040930"/>
                  </a:lnTo>
                  <a:lnTo>
                    <a:pt x="1208303" y="1041158"/>
                  </a:lnTo>
                  <a:lnTo>
                    <a:pt x="1209408" y="1042200"/>
                  </a:lnTo>
                  <a:lnTo>
                    <a:pt x="1209751" y="1042200"/>
                  </a:lnTo>
                  <a:close/>
                </a:path>
                <a:path w="1250315" h="1134110">
                  <a:moveTo>
                    <a:pt x="1210398" y="1058875"/>
                  </a:moveTo>
                  <a:lnTo>
                    <a:pt x="1210195" y="1059065"/>
                  </a:lnTo>
                  <a:lnTo>
                    <a:pt x="1210030" y="1059307"/>
                  </a:lnTo>
                  <a:lnTo>
                    <a:pt x="1209954" y="1059637"/>
                  </a:lnTo>
                  <a:lnTo>
                    <a:pt x="1210106" y="1059535"/>
                  </a:lnTo>
                  <a:lnTo>
                    <a:pt x="1210259" y="1059230"/>
                  </a:lnTo>
                  <a:lnTo>
                    <a:pt x="1210398" y="1058875"/>
                  </a:lnTo>
                  <a:close/>
                </a:path>
                <a:path w="1250315" h="1134110">
                  <a:moveTo>
                    <a:pt x="1211224" y="1038390"/>
                  </a:moveTo>
                  <a:lnTo>
                    <a:pt x="1208938" y="1040930"/>
                  </a:lnTo>
                  <a:lnTo>
                    <a:pt x="1211211" y="1040930"/>
                  </a:lnTo>
                  <a:lnTo>
                    <a:pt x="1211224" y="1038390"/>
                  </a:lnTo>
                  <a:close/>
                </a:path>
                <a:path w="1250315" h="1134110">
                  <a:moveTo>
                    <a:pt x="1212138" y="1033310"/>
                  </a:moveTo>
                  <a:lnTo>
                    <a:pt x="1211122" y="1034580"/>
                  </a:lnTo>
                  <a:lnTo>
                    <a:pt x="1212138" y="1033310"/>
                  </a:lnTo>
                  <a:close/>
                </a:path>
                <a:path w="1250315" h="1134110">
                  <a:moveTo>
                    <a:pt x="1217218" y="1065060"/>
                  </a:moveTo>
                  <a:lnTo>
                    <a:pt x="1215110" y="1065060"/>
                  </a:lnTo>
                  <a:lnTo>
                    <a:pt x="1216329" y="1067600"/>
                  </a:lnTo>
                  <a:lnTo>
                    <a:pt x="1216964" y="1067600"/>
                  </a:lnTo>
                  <a:lnTo>
                    <a:pt x="1217218" y="1065060"/>
                  </a:lnTo>
                  <a:close/>
                </a:path>
                <a:path w="1250315" h="1134110">
                  <a:moveTo>
                    <a:pt x="1221917" y="1083932"/>
                  </a:moveTo>
                  <a:lnTo>
                    <a:pt x="1220660" y="1084287"/>
                  </a:lnTo>
                  <a:lnTo>
                    <a:pt x="1221193" y="1084199"/>
                  </a:lnTo>
                  <a:lnTo>
                    <a:pt x="1221892" y="1083957"/>
                  </a:lnTo>
                  <a:close/>
                </a:path>
                <a:path w="1250315" h="1134110">
                  <a:moveTo>
                    <a:pt x="1223987" y="1057440"/>
                  </a:moveTo>
                  <a:lnTo>
                    <a:pt x="1223365" y="1057440"/>
                  </a:lnTo>
                  <a:lnTo>
                    <a:pt x="1223378" y="1057643"/>
                  </a:lnTo>
                  <a:lnTo>
                    <a:pt x="1223987" y="1057440"/>
                  </a:lnTo>
                  <a:close/>
                </a:path>
                <a:path w="1250315" h="1134110">
                  <a:moveTo>
                    <a:pt x="1224407" y="1096810"/>
                  </a:moveTo>
                  <a:lnTo>
                    <a:pt x="1224076" y="1094803"/>
                  </a:lnTo>
                  <a:lnTo>
                    <a:pt x="1222629" y="1095540"/>
                  </a:lnTo>
                  <a:lnTo>
                    <a:pt x="1224407" y="1096810"/>
                  </a:lnTo>
                  <a:close/>
                </a:path>
                <a:path w="1250315" h="1134110">
                  <a:moveTo>
                    <a:pt x="1225143" y="1094270"/>
                  </a:moveTo>
                  <a:lnTo>
                    <a:pt x="1224495" y="1093762"/>
                  </a:lnTo>
                  <a:lnTo>
                    <a:pt x="1224000" y="1094270"/>
                  </a:lnTo>
                  <a:lnTo>
                    <a:pt x="1224076" y="1094803"/>
                  </a:lnTo>
                  <a:lnTo>
                    <a:pt x="1225143" y="1094270"/>
                  </a:lnTo>
                  <a:close/>
                </a:path>
                <a:path w="1250315" h="1134110">
                  <a:moveTo>
                    <a:pt x="1232852" y="1117130"/>
                  </a:moveTo>
                  <a:lnTo>
                    <a:pt x="1232446" y="1116723"/>
                  </a:lnTo>
                  <a:lnTo>
                    <a:pt x="1232192" y="1117104"/>
                  </a:lnTo>
                  <a:lnTo>
                    <a:pt x="1232852" y="1117130"/>
                  </a:lnTo>
                  <a:close/>
                </a:path>
                <a:path w="1250315" h="1134110">
                  <a:moveTo>
                    <a:pt x="1233932" y="1117193"/>
                  </a:moveTo>
                  <a:lnTo>
                    <a:pt x="1232852" y="1117130"/>
                  </a:lnTo>
                  <a:lnTo>
                    <a:pt x="1233093" y="1117384"/>
                  </a:lnTo>
                  <a:lnTo>
                    <a:pt x="1233932" y="1117193"/>
                  </a:lnTo>
                  <a:close/>
                </a:path>
                <a:path w="1250315" h="1134110">
                  <a:moveTo>
                    <a:pt x="1234173" y="1090460"/>
                  </a:moveTo>
                  <a:lnTo>
                    <a:pt x="1232750" y="1087818"/>
                  </a:lnTo>
                  <a:lnTo>
                    <a:pt x="1231849" y="1088351"/>
                  </a:lnTo>
                  <a:lnTo>
                    <a:pt x="1234173" y="1090460"/>
                  </a:lnTo>
                  <a:close/>
                </a:path>
                <a:path w="1250315" h="1134110">
                  <a:moveTo>
                    <a:pt x="1234986" y="1116965"/>
                  </a:moveTo>
                  <a:lnTo>
                    <a:pt x="1233932" y="1117193"/>
                  </a:lnTo>
                  <a:lnTo>
                    <a:pt x="1234173" y="1117193"/>
                  </a:lnTo>
                  <a:lnTo>
                    <a:pt x="1234516" y="1117142"/>
                  </a:lnTo>
                  <a:lnTo>
                    <a:pt x="1234986" y="1116965"/>
                  </a:lnTo>
                  <a:close/>
                </a:path>
                <a:path w="1250315" h="1134110">
                  <a:moveTo>
                    <a:pt x="1234998" y="1112977"/>
                  </a:moveTo>
                  <a:lnTo>
                    <a:pt x="1232941" y="1112647"/>
                  </a:lnTo>
                  <a:lnTo>
                    <a:pt x="1233144" y="1113802"/>
                  </a:lnTo>
                  <a:lnTo>
                    <a:pt x="1231887" y="1116152"/>
                  </a:lnTo>
                  <a:lnTo>
                    <a:pt x="1232446" y="1116723"/>
                  </a:lnTo>
                  <a:lnTo>
                    <a:pt x="1234998" y="1112977"/>
                  </a:lnTo>
                  <a:close/>
                </a:path>
                <a:path w="1250315" h="1134110">
                  <a:moveTo>
                    <a:pt x="1235341" y="1075893"/>
                  </a:moveTo>
                  <a:lnTo>
                    <a:pt x="1233817" y="1075067"/>
                  </a:lnTo>
                  <a:lnTo>
                    <a:pt x="1233436" y="1074877"/>
                  </a:lnTo>
                  <a:lnTo>
                    <a:pt x="1233233" y="1076794"/>
                  </a:lnTo>
                  <a:lnTo>
                    <a:pt x="1234630" y="1078560"/>
                  </a:lnTo>
                  <a:lnTo>
                    <a:pt x="1234719" y="1076071"/>
                  </a:lnTo>
                  <a:lnTo>
                    <a:pt x="1235341" y="1075893"/>
                  </a:lnTo>
                  <a:close/>
                </a:path>
                <a:path w="1250315" h="1134110">
                  <a:moveTo>
                    <a:pt x="1237411" y="1121498"/>
                  </a:moveTo>
                  <a:lnTo>
                    <a:pt x="1236675" y="1121664"/>
                  </a:lnTo>
                  <a:lnTo>
                    <a:pt x="1236268" y="1121613"/>
                  </a:lnTo>
                  <a:lnTo>
                    <a:pt x="1236002" y="1121371"/>
                  </a:lnTo>
                  <a:lnTo>
                    <a:pt x="1236408" y="1121981"/>
                  </a:lnTo>
                  <a:lnTo>
                    <a:pt x="1236827" y="1121879"/>
                  </a:lnTo>
                  <a:lnTo>
                    <a:pt x="1237221" y="1121740"/>
                  </a:lnTo>
                  <a:lnTo>
                    <a:pt x="1237411" y="1121498"/>
                  </a:lnTo>
                  <a:close/>
                </a:path>
                <a:path w="1250315" h="1134110">
                  <a:moveTo>
                    <a:pt x="1238313" y="1092517"/>
                  </a:moveTo>
                  <a:lnTo>
                    <a:pt x="1237081" y="1088961"/>
                  </a:lnTo>
                  <a:lnTo>
                    <a:pt x="1237945" y="1093038"/>
                  </a:lnTo>
                  <a:lnTo>
                    <a:pt x="1238313" y="1092517"/>
                  </a:lnTo>
                  <a:close/>
                </a:path>
                <a:path w="1250315" h="1134110">
                  <a:moveTo>
                    <a:pt x="1239977" y="1090853"/>
                  </a:moveTo>
                  <a:lnTo>
                    <a:pt x="1239723" y="1090447"/>
                  </a:lnTo>
                  <a:lnTo>
                    <a:pt x="1238313" y="1092517"/>
                  </a:lnTo>
                  <a:lnTo>
                    <a:pt x="1238834" y="1094028"/>
                  </a:lnTo>
                  <a:lnTo>
                    <a:pt x="1239977" y="1090853"/>
                  </a:lnTo>
                  <a:close/>
                </a:path>
                <a:path w="1250315" h="1134110">
                  <a:moveTo>
                    <a:pt x="1239989" y="1132522"/>
                  </a:moveTo>
                  <a:lnTo>
                    <a:pt x="1239443" y="1132052"/>
                  </a:lnTo>
                  <a:lnTo>
                    <a:pt x="1239520" y="1132624"/>
                  </a:lnTo>
                  <a:lnTo>
                    <a:pt x="1239697" y="1132547"/>
                  </a:lnTo>
                  <a:lnTo>
                    <a:pt x="1239862" y="1132522"/>
                  </a:lnTo>
                  <a:lnTo>
                    <a:pt x="1239989" y="1132522"/>
                  </a:lnTo>
                  <a:close/>
                </a:path>
                <a:path w="1250315" h="1134110">
                  <a:moveTo>
                    <a:pt x="1240536" y="1133005"/>
                  </a:moveTo>
                  <a:lnTo>
                    <a:pt x="1240421" y="1132725"/>
                  </a:lnTo>
                  <a:lnTo>
                    <a:pt x="1240320" y="1132497"/>
                  </a:lnTo>
                  <a:lnTo>
                    <a:pt x="1239989" y="1132522"/>
                  </a:lnTo>
                  <a:lnTo>
                    <a:pt x="1240536" y="1133005"/>
                  </a:lnTo>
                  <a:close/>
                </a:path>
                <a:path w="1250315" h="1134110">
                  <a:moveTo>
                    <a:pt x="1241374" y="1131100"/>
                  </a:moveTo>
                  <a:lnTo>
                    <a:pt x="1240815" y="1130414"/>
                  </a:lnTo>
                  <a:lnTo>
                    <a:pt x="1240104" y="1131100"/>
                  </a:lnTo>
                  <a:lnTo>
                    <a:pt x="1241374" y="1131100"/>
                  </a:lnTo>
                  <a:close/>
                </a:path>
                <a:path w="1250315" h="1134110">
                  <a:moveTo>
                    <a:pt x="1241526" y="1129728"/>
                  </a:moveTo>
                  <a:lnTo>
                    <a:pt x="1240040" y="1127290"/>
                  </a:lnTo>
                  <a:lnTo>
                    <a:pt x="1238656" y="1127290"/>
                  </a:lnTo>
                  <a:lnTo>
                    <a:pt x="1240345" y="1129830"/>
                  </a:lnTo>
                  <a:lnTo>
                    <a:pt x="1240815" y="1130414"/>
                  </a:lnTo>
                  <a:lnTo>
                    <a:pt x="1241526" y="1129728"/>
                  </a:lnTo>
                  <a:close/>
                </a:path>
                <a:path w="1250315" h="1134110">
                  <a:moveTo>
                    <a:pt x="1241679" y="1133995"/>
                  </a:moveTo>
                  <a:lnTo>
                    <a:pt x="1240536" y="1133005"/>
                  </a:lnTo>
                  <a:lnTo>
                    <a:pt x="1240675" y="1133436"/>
                  </a:lnTo>
                  <a:lnTo>
                    <a:pt x="1240790" y="1134008"/>
                  </a:lnTo>
                  <a:lnTo>
                    <a:pt x="1241679" y="1133995"/>
                  </a:lnTo>
                  <a:close/>
                </a:path>
                <a:path w="1250315" h="1134110">
                  <a:moveTo>
                    <a:pt x="1241755" y="1085926"/>
                  </a:moveTo>
                  <a:lnTo>
                    <a:pt x="1239977" y="1090853"/>
                  </a:lnTo>
                  <a:lnTo>
                    <a:pt x="1240713" y="1092034"/>
                  </a:lnTo>
                  <a:lnTo>
                    <a:pt x="1241755" y="1085926"/>
                  </a:lnTo>
                  <a:close/>
                </a:path>
                <a:path w="1250315" h="1134110">
                  <a:moveTo>
                    <a:pt x="1242136" y="1120940"/>
                  </a:moveTo>
                  <a:lnTo>
                    <a:pt x="1240929" y="1121448"/>
                  </a:lnTo>
                  <a:lnTo>
                    <a:pt x="1241602" y="1123480"/>
                  </a:lnTo>
                  <a:lnTo>
                    <a:pt x="1242136" y="1120940"/>
                  </a:lnTo>
                  <a:close/>
                </a:path>
                <a:path w="1250315" h="1134110">
                  <a:moveTo>
                    <a:pt x="1243037" y="1128560"/>
                  </a:moveTo>
                  <a:lnTo>
                    <a:pt x="1242745" y="1128560"/>
                  </a:lnTo>
                  <a:lnTo>
                    <a:pt x="1241526" y="1129728"/>
                  </a:lnTo>
                  <a:lnTo>
                    <a:pt x="1243037" y="1128560"/>
                  </a:lnTo>
                  <a:close/>
                </a:path>
                <a:path w="1250315" h="1134110">
                  <a:moveTo>
                    <a:pt x="1243622" y="1132370"/>
                  </a:moveTo>
                  <a:lnTo>
                    <a:pt x="1242910" y="1131100"/>
                  </a:lnTo>
                  <a:lnTo>
                    <a:pt x="1241374" y="1131100"/>
                  </a:lnTo>
                  <a:lnTo>
                    <a:pt x="1242402" y="1132370"/>
                  </a:lnTo>
                  <a:lnTo>
                    <a:pt x="1243622" y="1132370"/>
                  </a:lnTo>
                  <a:close/>
                </a:path>
                <a:path w="1250315" h="1134110">
                  <a:moveTo>
                    <a:pt x="1245641" y="1131354"/>
                  </a:moveTo>
                  <a:lnTo>
                    <a:pt x="1243622" y="1132370"/>
                  </a:lnTo>
                  <a:lnTo>
                    <a:pt x="1245336" y="1132370"/>
                  </a:lnTo>
                  <a:lnTo>
                    <a:pt x="1245641" y="1131354"/>
                  </a:lnTo>
                  <a:close/>
                </a:path>
                <a:path w="1250315" h="1134110">
                  <a:moveTo>
                    <a:pt x="1246162" y="1131100"/>
                  </a:moveTo>
                  <a:lnTo>
                    <a:pt x="1245717" y="1131100"/>
                  </a:lnTo>
                  <a:lnTo>
                    <a:pt x="1245641" y="1131354"/>
                  </a:lnTo>
                  <a:lnTo>
                    <a:pt x="1246162" y="1131100"/>
                  </a:lnTo>
                  <a:close/>
                </a:path>
                <a:path w="1250315" h="1134110">
                  <a:moveTo>
                    <a:pt x="1246263" y="1106970"/>
                  </a:moveTo>
                  <a:lnTo>
                    <a:pt x="1239901" y="1106970"/>
                  </a:lnTo>
                  <a:lnTo>
                    <a:pt x="1242339" y="1104430"/>
                  </a:lnTo>
                  <a:lnTo>
                    <a:pt x="1242720" y="1104430"/>
                  </a:lnTo>
                  <a:lnTo>
                    <a:pt x="1239126" y="1099350"/>
                  </a:lnTo>
                  <a:lnTo>
                    <a:pt x="1239558" y="1104430"/>
                  </a:lnTo>
                  <a:lnTo>
                    <a:pt x="1234440" y="1101890"/>
                  </a:lnTo>
                  <a:lnTo>
                    <a:pt x="1239024" y="1098080"/>
                  </a:lnTo>
                  <a:lnTo>
                    <a:pt x="1240548" y="1096810"/>
                  </a:lnTo>
                  <a:lnTo>
                    <a:pt x="1237399" y="1098080"/>
                  </a:lnTo>
                  <a:lnTo>
                    <a:pt x="1237221" y="1096810"/>
                  </a:lnTo>
                  <a:lnTo>
                    <a:pt x="1237043" y="1095540"/>
                  </a:lnTo>
                  <a:lnTo>
                    <a:pt x="1238288" y="1095540"/>
                  </a:lnTo>
                  <a:lnTo>
                    <a:pt x="1235430" y="1094270"/>
                  </a:lnTo>
                  <a:lnTo>
                    <a:pt x="1237170" y="1096810"/>
                  </a:lnTo>
                  <a:lnTo>
                    <a:pt x="1234782" y="1095540"/>
                  </a:lnTo>
                  <a:lnTo>
                    <a:pt x="1235837" y="1093000"/>
                  </a:lnTo>
                  <a:lnTo>
                    <a:pt x="1236370" y="1091730"/>
                  </a:lnTo>
                  <a:lnTo>
                    <a:pt x="1230388" y="1089190"/>
                  </a:lnTo>
                  <a:lnTo>
                    <a:pt x="1231849" y="1088351"/>
                  </a:lnTo>
                  <a:lnTo>
                    <a:pt x="1231379" y="1087920"/>
                  </a:lnTo>
                  <a:lnTo>
                    <a:pt x="1232484" y="1087310"/>
                  </a:lnTo>
                  <a:lnTo>
                    <a:pt x="1232750" y="1087818"/>
                  </a:lnTo>
                  <a:lnTo>
                    <a:pt x="1234757" y="1086650"/>
                  </a:lnTo>
                  <a:lnTo>
                    <a:pt x="1233690" y="1086650"/>
                  </a:lnTo>
                  <a:lnTo>
                    <a:pt x="1236002" y="1085380"/>
                  </a:lnTo>
                  <a:lnTo>
                    <a:pt x="1229080" y="1085380"/>
                  </a:lnTo>
                  <a:lnTo>
                    <a:pt x="1229880" y="1082840"/>
                  </a:lnTo>
                  <a:lnTo>
                    <a:pt x="1230274" y="1081570"/>
                  </a:lnTo>
                  <a:lnTo>
                    <a:pt x="1233170" y="1081570"/>
                  </a:lnTo>
                  <a:lnTo>
                    <a:pt x="1232839" y="1084110"/>
                  </a:lnTo>
                  <a:lnTo>
                    <a:pt x="1234033" y="1080300"/>
                  </a:lnTo>
                  <a:lnTo>
                    <a:pt x="1229067" y="1081570"/>
                  </a:lnTo>
                  <a:lnTo>
                    <a:pt x="1232877" y="1076490"/>
                  </a:lnTo>
                  <a:lnTo>
                    <a:pt x="1231125" y="1073950"/>
                  </a:lnTo>
                  <a:lnTo>
                    <a:pt x="1227696" y="1076490"/>
                  </a:lnTo>
                  <a:lnTo>
                    <a:pt x="1227607" y="1071410"/>
                  </a:lnTo>
                  <a:lnTo>
                    <a:pt x="1224851" y="1067600"/>
                  </a:lnTo>
                  <a:lnTo>
                    <a:pt x="1226096" y="1067600"/>
                  </a:lnTo>
                  <a:lnTo>
                    <a:pt x="1223657" y="1061250"/>
                  </a:lnTo>
                  <a:lnTo>
                    <a:pt x="1223467" y="1058710"/>
                  </a:lnTo>
                  <a:lnTo>
                    <a:pt x="1223378" y="1057643"/>
                  </a:lnTo>
                  <a:lnTo>
                    <a:pt x="1220292" y="1058710"/>
                  </a:lnTo>
                  <a:lnTo>
                    <a:pt x="1219263" y="1054900"/>
                  </a:lnTo>
                  <a:lnTo>
                    <a:pt x="1217371" y="1053630"/>
                  </a:lnTo>
                  <a:lnTo>
                    <a:pt x="1219454" y="1052360"/>
                  </a:lnTo>
                  <a:lnTo>
                    <a:pt x="1222032" y="1052360"/>
                  </a:lnTo>
                  <a:lnTo>
                    <a:pt x="1220889" y="1051090"/>
                  </a:lnTo>
                  <a:lnTo>
                    <a:pt x="1219530" y="1051090"/>
                  </a:lnTo>
                  <a:lnTo>
                    <a:pt x="1218603" y="1049820"/>
                  </a:lnTo>
                  <a:lnTo>
                    <a:pt x="1217485" y="1049820"/>
                  </a:lnTo>
                  <a:lnTo>
                    <a:pt x="1220304" y="1048550"/>
                  </a:lnTo>
                  <a:lnTo>
                    <a:pt x="1218641" y="1046010"/>
                  </a:lnTo>
                  <a:lnTo>
                    <a:pt x="1214323" y="1044740"/>
                  </a:lnTo>
                  <a:lnTo>
                    <a:pt x="1214018" y="1039660"/>
                  </a:lnTo>
                  <a:lnTo>
                    <a:pt x="1211567" y="1040930"/>
                  </a:lnTo>
                  <a:lnTo>
                    <a:pt x="1209090" y="1046010"/>
                  </a:lnTo>
                  <a:lnTo>
                    <a:pt x="1205395" y="1043470"/>
                  </a:lnTo>
                  <a:lnTo>
                    <a:pt x="1206588" y="1042200"/>
                  </a:lnTo>
                  <a:lnTo>
                    <a:pt x="1208303" y="1041158"/>
                  </a:lnTo>
                  <a:lnTo>
                    <a:pt x="1208049" y="1040930"/>
                  </a:lnTo>
                  <a:lnTo>
                    <a:pt x="1208671" y="1040930"/>
                  </a:lnTo>
                  <a:lnTo>
                    <a:pt x="1208938" y="1040930"/>
                  </a:lnTo>
                  <a:lnTo>
                    <a:pt x="1208405" y="1039660"/>
                  </a:lnTo>
                  <a:lnTo>
                    <a:pt x="1210221" y="1038390"/>
                  </a:lnTo>
                  <a:lnTo>
                    <a:pt x="1209154" y="1038390"/>
                  </a:lnTo>
                  <a:lnTo>
                    <a:pt x="1210678" y="1037120"/>
                  </a:lnTo>
                  <a:lnTo>
                    <a:pt x="1211046" y="1037120"/>
                  </a:lnTo>
                  <a:lnTo>
                    <a:pt x="1210576" y="1038390"/>
                  </a:lnTo>
                  <a:lnTo>
                    <a:pt x="1211224" y="1038390"/>
                  </a:lnTo>
                  <a:lnTo>
                    <a:pt x="1211567" y="1038390"/>
                  </a:lnTo>
                  <a:lnTo>
                    <a:pt x="1211059" y="1037120"/>
                  </a:lnTo>
                  <a:lnTo>
                    <a:pt x="1211122" y="1034580"/>
                  </a:lnTo>
                  <a:lnTo>
                    <a:pt x="1208874" y="1034580"/>
                  </a:lnTo>
                  <a:lnTo>
                    <a:pt x="1207744" y="1032040"/>
                  </a:lnTo>
                  <a:lnTo>
                    <a:pt x="1207173" y="1030770"/>
                  </a:lnTo>
                  <a:lnTo>
                    <a:pt x="1210500" y="1032040"/>
                  </a:lnTo>
                  <a:lnTo>
                    <a:pt x="1210487" y="1030770"/>
                  </a:lnTo>
                  <a:lnTo>
                    <a:pt x="1210487" y="1029500"/>
                  </a:lnTo>
                  <a:lnTo>
                    <a:pt x="1208862" y="1029500"/>
                  </a:lnTo>
                  <a:lnTo>
                    <a:pt x="1209001" y="1028230"/>
                  </a:lnTo>
                  <a:lnTo>
                    <a:pt x="1209141" y="1026960"/>
                  </a:lnTo>
                  <a:lnTo>
                    <a:pt x="1206449" y="1028230"/>
                  </a:lnTo>
                  <a:lnTo>
                    <a:pt x="1205992" y="1028230"/>
                  </a:lnTo>
                  <a:lnTo>
                    <a:pt x="1207147" y="1026960"/>
                  </a:lnTo>
                  <a:lnTo>
                    <a:pt x="1207706" y="1025690"/>
                  </a:lnTo>
                  <a:lnTo>
                    <a:pt x="1205750" y="1025690"/>
                  </a:lnTo>
                  <a:lnTo>
                    <a:pt x="1204798" y="1023150"/>
                  </a:lnTo>
                  <a:lnTo>
                    <a:pt x="1203388" y="1019340"/>
                  </a:lnTo>
                  <a:lnTo>
                    <a:pt x="1201547" y="1023150"/>
                  </a:lnTo>
                  <a:lnTo>
                    <a:pt x="1201331" y="1023150"/>
                  </a:lnTo>
                  <a:lnTo>
                    <a:pt x="1195882" y="1020610"/>
                  </a:lnTo>
                  <a:lnTo>
                    <a:pt x="1197038" y="1012990"/>
                  </a:lnTo>
                  <a:lnTo>
                    <a:pt x="1193038" y="1009180"/>
                  </a:lnTo>
                  <a:lnTo>
                    <a:pt x="1193927" y="1009180"/>
                  </a:lnTo>
                  <a:lnTo>
                    <a:pt x="1191196" y="1006640"/>
                  </a:lnTo>
                  <a:lnTo>
                    <a:pt x="1190612" y="1005370"/>
                  </a:lnTo>
                  <a:lnTo>
                    <a:pt x="1189469" y="1002830"/>
                  </a:lnTo>
                  <a:lnTo>
                    <a:pt x="1186357" y="1002830"/>
                  </a:lnTo>
                  <a:lnTo>
                    <a:pt x="1185849" y="1001560"/>
                  </a:lnTo>
                  <a:lnTo>
                    <a:pt x="1186726" y="999020"/>
                  </a:lnTo>
                  <a:lnTo>
                    <a:pt x="1187970" y="999020"/>
                  </a:lnTo>
                  <a:lnTo>
                    <a:pt x="1185989" y="997750"/>
                  </a:lnTo>
                  <a:lnTo>
                    <a:pt x="1184910" y="997750"/>
                  </a:lnTo>
                  <a:lnTo>
                    <a:pt x="1184376" y="993940"/>
                  </a:lnTo>
                  <a:lnTo>
                    <a:pt x="1186700" y="994968"/>
                  </a:lnTo>
                  <a:lnTo>
                    <a:pt x="1186853" y="995210"/>
                  </a:lnTo>
                  <a:lnTo>
                    <a:pt x="1186776" y="995006"/>
                  </a:lnTo>
                  <a:lnTo>
                    <a:pt x="1187246" y="995210"/>
                  </a:lnTo>
                  <a:lnTo>
                    <a:pt x="1186484" y="994244"/>
                  </a:lnTo>
                  <a:lnTo>
                    <a:pt x="1185887" y="992670"/>
                  </a:lnTo>
                  <a:lnTo>
                    <a:pt x="1186776" y="990130"/>
                  </a:lnTo>
                  <a:lnTo>
                    <a:pt x="1182522" y="988860"/>
                  </a:lnTo>
                  <a:lnTo>
                    <a:pt x="1185367" y="988860"/>
                  </a:lnTo>
                  <a:lnTo>
                    <a:pt x="1184884" y="987590"/>
                  </a:lnTo>
                  <a:lnTo>
                    <a:pt x="1183919" y="985050"/>
                  </a:lnTo>
                  <a:lnTo>
                    <a:pt x="1182395" y="985050"/>
                  </a:lnTo>
                  <a:lnTo>
                    <a:pt x="1182103" y="987590"/>
                  </a:lnTo>
                  <a:lnTo>
                    <a:pt x="1180807" y="986320"/>
                  </a:lnTo>
                  <a:lnTo>
                    <a:pt x="1180160" y="985050"/>
                  </a:lnTo>
                  <a:lnTo>
                    <a:pt x="1179499" y="983780"/>
                  </a:lnTo>
                  <a:lnTo>
                    <a:pt x="1182827" y="982510"/>
                  </a:lnTo>
                  <a:lnTo>
                    <a:pt x="1182674" y="977430"/>
                  </a:lnTo>
                  <a:lnTo>
                    <a:pt x="1182598" y="974890"/>
                  </a:lnTo>
                  <a:lnTo>
                    <a:pt x="1170165" y="977430"/>
                  </a:lnTo>
                  <a:lnTo>
                    <a:pt x="1170965" y="974890"/>
                  </a:lnTo>
                  <a:lnTo>
                    <a:pt x="1171371" y="973620"/>
                  </a:lnTo>
                  <a:lnTo>
                    <a:pt x="1171498" y="973213"/>
                  </a:lnTo>
                  <a:lnTo>
                    <a:pt x="1170470" y="973620"/>
                  </a:lnTo>
                  <a:lnTo>
                    <a:pt x="1169098" y="969810"/>
                  </a:lnTo>
                  <a:lnTo>
                    <a:pt x="1171270" y="964730"/>
                  </a:lnTo>
                  <a:lnTo>
                    <a:pt x="1170711" y="964730"/>
                  </a:lnTo>
                  <a:lnTo>
                    <a:pt x="1169822" y="959650"/>
                  </a:lnTo>
                  <a:lnTo>
                    <a:pt x="1164374" y="964730"/>
                  </a:lnTo>
                  <a:lnTo>
                    <a:pt x="1163980" y="963460"/>
                  </a:lnTo>
                  <a:lnTo>
                    <a:pt x="1162799" y="959650"/>
                  </a:lnTo>
                  <a:lnTo>
                    <a:pt x="1162138" y="960920"/>
                  </a:lnTo>
                  <a:lnTo>
                    <a:pt x="1159814" y="963460"/>
                  </a:lnTo>
                  <a:lnTo>
                    <a:pt x="1156944" y="962190"/>
                  </a:lnTo>
                  <a:lnTo>
                    <a:pt x="1156208" y="960920"/>
                  </a:lnTo>
                  <a:lnTo>
                    <a:pt x="1155484" y="959650"/>
                  </a:lnTo>
                  <a:lnTo>
                    <a:pt x="1158811" y="955840"/>
                  </a:lnTo>
                  <a:lnTo>
                    <a:pt x="1160767" y="957110"/>
                  </a:lnTo>
                  <a:lnTo>
                    <a:pt x="1161186" y="957110"/>
                  </a:lnTo>
                  <a:lnTo>
                    <a:pt x="1160830" y="958380"/>
                  </a:lnTo>
                  <a:lnTo>
                    <a:pt x="1162989" y="958380"/>
                  </a:lnTo>
                  <a:lnTo>
                    <a:pt x="1163332" y="957110"/>
                  </a:lnTo>
                  <a:lnTo>
                    <a:pt x="1162100" y="957110"/>
                  </a:lnTo>
                  <a:lnTo>
                    <a:pt x="1162202" y="955840"/>
                  </a:lnTo>
                  <a:lnTo>
                    <a:pt x="1161313" y="954570"/>
                  </a:lnTo>
                  <a:lnTo>
                    <a:pt x="1159611" y="952119"/>
                  </a:lnTo>
                  <a:lnTo>
                    <a:pt x="1159497" y="951572"/>
                  </a:lnTo>
                  <a:lnTo>
                    <a:pt x="1159103" y="949490"/>
                  </a:lnTo>
                  <a:lnTo>
                    <a:pt x="1156474" y="949490"/>
                  </a:lnTo>
                  <a:lnTo>
                    <a:pt x="1155941" y="948220"/>
                  </a:lnTo>
                  <a:lnTo>
                    <a:pt x="1154887" y="945680"/>
                  </a:lnTo>
                  <a:lnTo>
                    <a:pt x="1154747" y="946950"/>
                  </a:lnTo>
                  <a:lnTo>
                    <a:pt x="1153985" y="948220"/>
                  </a:lnTo>
                  <a:lnTo>
                    <a:pt x="1153604" y="946950"/>
                  </a:lnTo>
                  <a:lnTo>
                    <a:pt x="1151102" y="941870"/>
                  </a:lnTo>
                  <a:lnTo>
                    <a:pt x="1150150" y="946950"/>
                  </a:lnTo>
                  <a:lnTo>
                    <a:pt x="1147229" y="944410"/>
                  </a:lnTo>
                  <a:lnTo>
                    <a:pt x="1147279" y="941870"/>
                  </a:lnTo>
                  <a:lnTo>
                    <a:pt x="1151102" y="941870"/>
                  </a:lnTo>
                  <a:lnTo>
                    <a:pt x="1151229" y="941870"/>
                  </a:lnTo>
                  <a:lnTo>
                    <a:pt x="1147495" y="939330"/>
                  </a:lnTo>
                  <a:lnTo>
                    <a:pt x="1146937" y="936790"/>
                  </a:lnTo>
                  <a:lnTo>
                    <a:pt x="1148016" y="931710"/>
                  </a:lnTo>
                  <a:lnTo>
                    <a:pt x="1147495" y="930440"/>
                  </a:lnTo>
                  <a:lnTo>
                    <a:pt x="1146987" y="929170"/>
                  </a:lnTo>
                  <a:lnTo>
                    <a:pt x="1148994" y="930440"/>
                  </a:lnTo>
                  <a:lnTo>
                    <a:pt x="1147813" y="929170"/>
                  </a:lnTo>
                  <a:lnTo>
                    <a:pt x="1147178" y="929170"/>
                  </a:lnTo>
                  <a:lnTo>
                    <a:pt x="1146568" y="927900"/>
                  </a:lnTo>
                  <a:lnTo>
                    <a:pt x="1145387" y="930440"/>
                  </a:lnTo>
                  <a:lnTo>
                    <a:pt x="1144981" y="929170"/>
                  </a:lnTo>
                  <a:lnTo>
                    <a:pt x="1144358" y="929170"/>
                  </a:lnTo>
                  <a:lnTo>
                    <a:pt x="1145171" y="927900"/>
                  </a:lnTo>
                  <a:lnTo>
                    <a:pt x="1143165" y="927900"/>
                  </a:lnTo>
                  <a:lnTo>
                    <a:pt x="1142606" y="931710"/>
                  </a:lnTo>
                  <a:lnTo>
                    <a:pt x="1139418" y="931710"/>
                  </a:lnTo>
                  <a:lnTo>
                    <a:pt x="1139405" y="930440"/>
                  </a:lnTo>
                  <a:lnTo>
                    <a:pt x="1139393" y="929754"/>
                  </a:lnTo>
                  <a:lnTo>
                    <a:pt x="1139799" y="930440"/>
                  </a:lnTo>
                  <a:lnTo>
                    <a:pt x="1139786" y="929170"/>
                  </a:lnTo>
                  <a:lnTo>
                    <a:pt x="1139748" y="926630"/>
                  </a:lnTo>
                  <a:lnTo>
                    <a:pt x="1139710" y="924090"/>
                  </a:lnTo>
                  <a:lnTo>
                    <a:pt x="1141234" y="925360"/>
                  </a:lnTo>
                  <a:lnTo>
                    <a:pt x="1142746" y="926630"/>
                  </a:lnTo>
                  <a:lnTo>
                    <a:pt x="1141933" y="925360"/>
                  </a:lnTo>
                  <a:lnTo>
                    <a:pt x="1141336" y="925360"/>
                  </a:lnTo>
                  <a:lnTo>
                    <a:pt x="1140917" y="924090"/>
                  </a:lnTo>
                  <a:lnTo>
                    <a:pt x="1141882" y="924090"/>
                  </a:lnTo>
                  <a:lnTo>
                    <a:pt x="1141145" y="919010"/>
                  </a:lnTo>
                  <a:lnTo>
                    <a:pt x="1139050" y="922108"/>
                  </a:lnTo>
                  <a:lnTo>
                    <a:pt x="1139050" y="929170"/>
                  </a:lnTo>
                  <a:lnTo>
                    <a:pt x="1135418" y="929170"/>
                  </a:lnTo>
                  <a:lnTo>
                    <a:pt x="1136484" y="927900"/>
                  </a:lnTo>
                  <a:lnTo>
                    <a:pt x="1137564" y="926630"/>
                  </a:lnTo>
                  <a:lnTo>
                    <a:pt x="1139050" y="929170"/>
                  </a:lnTo>
                  <a:lnTo>
                    <a:pt x="1139050" y="922108"/>
                  </a:lnTo>
                  <a:lnTo>
                    <a:pt x="1137704" y="924090"/>
                  </a:lnTo>
                  <a:lnTo>
                    <a:pt x="1134706" y="921550"/>
                  </a:lnTo>
                  <a:lnTo>
                    <a:pt x="1136484" y="920280"/>
                  </a:lnTo>
                  <a:lnTo>
                    <a:pt x="1136548" y="919226"/>
                  </a:lnTo>
                  <a:lnTo>
                    <a:pt x="1134110" y="920280"/>
                  </a:lnTo>
                  <a:lnTo>
                    <a:pt x="1131912" y="920280"/>
                  </a:lnTo>
                  <a:lnTo>
                    <a:pt x="1130998" y="916470"/>
                  </a:lnTo>
                  <a:lnTo>
                    <a:pt x="1128928" y="917740"/>
                  </a:lnTo>
                  <a:lnTo>
                    <a:pt x="1128001" y="917740"/>
                  </a:lnTo>
                  <a:lnTo>
                    <a:pt x="1128699" y="919010"/>
                  </a:lnTo>
                  <a:lnTo>
                    <a:pt x="1126909" y="920280"/>
                  </a:lnTo>
                  <a:lnTo>
                    <a:pt x="1126096" y="919010"/>
                  </a:lnTo>
                  <a:lnTo>
                    <a:pt x="1124254" y="917740"/>
                  </a:lnTo>
                  <a:lnTo>
                    <a:pt x="1124877" y="916901"/>
                  </a:lnTo>
                  <a:lnTo>
                    <a:pt x="1122273" y="917740"/>
                  </a:lnTo>
                  <a:lnTo>
                    <a:pt x="1125207" y="911390"/>
                  </a:lnTo>
                  <a:lnTo>
                    <a:pt x="1121397" y="910120"/>
                  </a:lnTo>
                  <a:lnTo>
                    <a:pt x="1121308" y="907580"/>
                  </a:lnTo>
                  <a:lnTo>
                    <a:pt x="1123848" y="907580"/>
                  </a:lnTo>
                  <a:lnTo>
                    <a:pt x="1123581" y="906310"/>
                  </a:lnTo>
                  <a:lnTo>
                    <a:pt x="1119390" y="905040"/>
                  </a:lnTo>
                  <a:lnTo>
                    <a:pt x="1119124" y="905040"/>
                  </a:lnTo>
                  <a:lnTo>
                    <a:pt x="1119124" y="907580"/>
                  </a:lnTo>
                  <a:lnTo>
                    <a:pt x="1116926" y="907580"/>
                  </a:lnTo>
                  <a:lnTo>
                    <a:pt x="1116037" y="910120"/>
                  </a:lnTo>
                  <a:lnTo>
                    <a:pt x="1116507" y="907580"/>
                  </a:lnTo>
                  <a:lnTo>
                    <a:pt x="1116736" y="906310"/>
                  </a:lnTo>
                  <a:lnTo>
                    <a:pt x="1118679" y="906310"/>
                  </a:lnTo>
                  <a:lnTo>
                    <a:pt x="1119124" y="907580"/>
                  </a:lnTo>
                  <a:lnTo>
                    <a:pt x="1119124" y="905040"/>
                  </a:lnTo>
                  <a:lnTo>
                    <a:pt x="1116977" y="905040"/>
                  </a:lnTo>
                  <a:lnTo>
                    <a:pt x="1114767" y="905040"/>
                  </a:lnTo>
                  <a:lnTo>
                    <a:pt x="1115415" y="905687"/>
                  </a:lnTo>
                  <a:lnTo>
                    <a:pt x="1110919" y="907580"/>
                  </a:lnTo>
                  <a:lnTo>
                    <a:pt x="1110843" y="906310"/>
                  </a:lnTo>
                  <a:lnTo>
                    <a:pt x="1110691" y="903770"/>
                  </a:lnTo>
                  <a:lnTo>
                    <a:pt x="1115187" y="899960"/>
                  </a:lnTo>
                  <a:lnTo>
                    <a:pt x="1114475" y="896150"/>
                  </a:lnTo>
                  <a:lnTo>
                    <a:pt x="1113993" y="893610"/>
                  </a:lnTo>
                  <a:lnTo>
                    <a:pt x="1107414" y="896150"/>
                  </a:lnTo>
                  <a:lnTo>
                    <a:pt x="1104366" y="891070"/>
                  </a:lnTo>
                  <a:lnTo>
                    <a:pt x="1104938" y="892340"/>
                  </a:lnTo>
                  <a:lnTo>
                    <a:pt x="1102664" y="893610"/>
                  </a:lnTo>
                  <a:lnTo>
                    <a:pt x="1102144" y="891070"/>
                  </a:lnTo>
                  <a:lnTo>
                    <a:pt x="1100099" y="889800"/>
                  </a:lnTo>
                  <a:lnTo>
                    <a:pt x="1101686" y="888530"/>
                  </a:lnTo>
                  <a:lnTo>
                    <a:pt x="1101356" y="887260"/>
                  </a:lnTo>
                  <a:lnTo>
                    <a:pt x="1101686" y="885990"/>
                  </a:lnTo>
                  <a:lnTo>
                    <a:pt x="1100696" y="887260"/>
                  </a:lnTo>
                  <a:lnTo>
                    <a:pt x="1099718" y="884720"/>
                  </a:lnTo>
                  <a:lnTo>
                    <a:pt x="1098740" y="882180"/>
                  </a:lnTo>
                  <a:lnTo>
                    <a:pt x="1095489" y="884720"/>
                  </a:lnTo>
                  <a:lnTo>
                    <a:pt x="1095489" y="882180"/>
                  </a:lnTo>
                  <a:lnTo>
                    <a:pt x="1095502" y="880910"/>
                  </a:lnTo>
                  <a:lnTo>
                    <a:pt x="1092847" y="877100"/>
                  </a:lnTo>
                  <a:lnTo>
                    <a:pt x="1087589" y="882180"/>
                  </a:lnTo>
                  <a:lnTo>
                    <a:pt x="1085723" y="879640"/>
                  </a:lnTo>
                  <a:lnTo>
                    <a:pt x="1084795" y="878370"/>
                  </a:lnTo>
                  <a:lnTo>
                    <a:pt x="1087323" y="878370"/>
                  </a:lnTo>
                  <a:lnTo>
                    <a:pt x="1086815" y="875830"/>
                  </a:lnTo>
                  <a:lnTo>
                    <a:pt x="1090129" y="875830"/>
                  </a:lnTo>
                  <a:lnTo>
                    <a:pt x="1089037" y="874560"/>
                  </a:lnTo>
                  <a:lnTo>
                    <a:pt x="1087310" y="874560"/>
                  </a:lnTo>
                  <a:lnTo>
                    <a:pt x="1087539" y="873290"/>
                  </a:lnTo>
                  <a:lnTo>
                    <a:pt x="1082357" y="874560"/>
                  </a:lnTo>
                  <a:lnTo>
                    <a:pt x="1082675" y="872020"/>
                  </a:lnTo>
                  <a:lnTo>
                    <a:pt x="1081608" y="872020"/>
                  </a:lnTo>
                  <a:lnTo>
                    <a:pt x="1079982" y="873290"/>
                  </a:lnTo>
                  <a:lnTo>
                    <a:pt x="1078865" y="872020"/>
                  </a:lnTo>
                  <a:lnTo>
                    <a:pt x="1076680" y="870750"/>
                  </a:lnTo>
                  <a:lnTo>
                    <a:pt x="1076236" y="873290"/>
                  </a:lnTo>
                  <a:lnTo>
                    <a:pt x="1076540" y="870750"/>
                  </a:lnTo>
                  <a:lnTo>
                    <a:pt x="1076985" y="866940"/>
                  </a:lnTo>
                  <a:lnTo>
                    <a:pt x="1077137" y="865670"/>
                  </a:lnTo>
                  <a:lnTo>
                    <a:pt x="1066393" y="865670"/>
                  </a:lnTo>
                  <a:lnTo>
                    <a:pt x="1066609" y="863130"/>
                  </a:lnTo>
                  <a:lnTo>
                    <a:pt x="1067054" y="858050"/>
                  </a:lnTo>
                  <a:lnTo>
                    <a:pt x="1064145" y="856780"/>
                  </a:lnTo>
                  <a:lnTo>
                    <a:pt x="1062456" y="855510"/>
                  </a:lnTo>
                  <a:lnTo>
                    <a:pt x="1060767" y="854240"/>
                  </a:lnTo>
                  <a:lnTo>
                    <a:pt x="1058418" y="852970"/>
                  </a:lnTo>
                  <a:lnTo>
                    <a:pt x="1058976" y="852970"/>
                  </a:lnTo>
                  <a:lnTo>
                    <a:pt x="1059053" y="852258"/>
                  </a:lnTo>
                  <a:lnTo>
                    <a:pt x="1057567" y="849160"/>
                  </a:lnTo>
                  <a:lnTo>
                    <a:pt x="1053617" y="855510"/>
                  </a:lnTo>
                  <a:lnTo>
                    <a:pt x="1051509" y="850430"/>
                  </a:lnTo>
                  <a:lnTo>
                    <a:pt x="1051902" y="846620"/>
                  </a:lnTo>
                  <a:lnTo>
                    <a:pt x="1054557" y="851700"/>
                  </a:lnTo>
                  <a:lnTo>
                    <a:pt x="1054265" y="849160"/>
                  </a:lnTo>
                  <a:lnTo>
                    <a:pt x="1058214" y="844080"/>
                  </a:lnTo>
                  <a:lnTo>
                    <a:pt x="1049413" y="846620"/>
                  </a:lnTo>
                  <a:lnTo>
                    <a:pt x="1049629" y="841540"/>
                  </a:lnTo>
                  <a:lnTo>
                    <a:pt x="1050455" y="841540"/>
                  </a:lnTo>
                  <a:lnTo>
                    <a:pt x="1050239" y="839000"/>
                  </a:lnTo>
                  <a:lnTo>
                    <a:pt x="1050137" y="837730"/>
                  </a:lnTo>
                  <a:lnTo>
                    <a:pt x="1044359" y="839000"/>
                  </a:lnTo>
                  <a:lnTo>
                    <a:pt x="1041704" y="836460"/>
                  </a:lnTo>
                  <a:lnTo>
                    <a:pt x="1038110" y="836460"/>
                  </a:lnTo>
                  <a:lnTo>
                    <a:pt x="1033526" y="833920"/>
                  </a:lnTo>
                  <a:lnTo>
                    <a:pt x="1031227" y="833081"/>
                  </a:lnTo>
                  <a:lnTo>
                    <a:pt x="1031036" y="833920"/>
                  </a:lnTo>
                  <a:lnTo>
                    <a:pt x="1027976" y="832650"/>
                  </a:lnTo>
                  <a:lnTo>
                    <a:pt x="1028090" y="830110"/>
                  </a:lnTo>
                  <a:lnTo>
                    <a:pt x="1027074" y="827570"/>
                  </a:lnTo>
                  <a:lnTo>
                    <a:pt x="1028674" y="825030"/>
                  </a:lnTo>
                  <a:lnTo>
                    <a:pt x="1031201" y="827570"/>
                  </a:lnTo>
                  <a:lnTo>
                    <a:pt x="1032357" y="823760"/>
                  </a:lnTo>
                  <a:lnTo>
                    <a:pt x="1027976" y="825030"/>
                  </a:lnTo>
                  <a:lnTo>
                    <a:pt x="1027125" y="823760"/>
                  </a:lnTo>
                  <a:lnTo>
                    <a:pt x="1028331" y="822490"/>
                  </a:lnTo>
                  <a:lnTo>
                    <a:pt x="1024293" y="819950"/>
                  </a:lnTo>
                  <a:lnTo>
                    <a:pt x="1021600" y="822490"/>
                  </a:lnTo>
                  <a:lnTo>
                    <a:pt x="1020343" y="821220"/>
                  </a:lnTo>
                  <a:lnTo>
                    <a:pt x="1017816" y="818680"/>
                  </a:lnTo>
                  <a:lnTo>
                    <a:pt x="1017435" y="819950"/>
                  </a:lnTo>
                  <a:lnTo>
                    <a:pt x="1012647" y="821220"/>
                  </a:lnTo>
                  <a:lnTo>
                    <a:pt x="1017079" y="817410"/>
                  </a:lnTo>
                  <a:lnTo>
                    <a:pt x="1012964" y="817410"/>
                  </a:lnTo>
                  <a:lnTo>
                    <a:pt x="1014971" y="813600"/>
                  </a:lnTo>
                  <a:lnTo>
                    <a:pt x="1012901" y="813600"/>
                  </a:lnTo>
                  <a:lnTo>
                    <a:pt x="1007389" y="812330"/>
                  </a:lnTo>
                  <a:lnTo>
                    <a:pt x="1004316" y="811060"/>
                  </a:lnTo>
                  <a:lnTo>
                    <a:pt x="1005293" y="810691"/>
                  </a:lnTo>
                  <a:lnTo>
                    <a:pt x="1002919" y="809790"/>
                  </a:lnTo>
                  <a:lnTo>
                    <a:pt x="1000150" y="807250"/>
                  </a:lnTo>
                  <a:lnTo>
                    <a:pt x="1005827" y="802170"/>
                  </a:lnTo>
                  <a:lnTo>
                    <a:pt x="994117" y="799630"/>
                  </a:lnTo>
                  <a:lnTo>
                    <a:pt x="996137" y="793280"/>
                  </a:lnTo>
                  <a:lnTo>
                    <a:pt x="989266" y="790740"/>
                  </a:lnTo>
                  <a:lnTo>
                    <a:pt x="987590" y="785660"/>
                  </a:lnTo>
                  <a:lnTo>
                    <a:pt x="987171" y="784390"/>
                  </a:lnTo>
                  <a:lnTo>
                    <a:pt x="981202" y="779310"/>
                  </a:lnTo>
                  <a:lnTo>
                    <a:pt x="979119" y="785660"/>
                  </a:lnTo>
                  <a:lnTo>
                    <a:pt x="979170" y="784390"/>
                  </a:lnTo>
                  <a:lnTo>
                    <a:pt x="979220" y="783120"/>
                  </a:lnTo>
                  <a:lnTo>
                    <a:pt x="979436" y="778040"/>
                  </a:lnTo>
                  <a:lnTo>
                    <a:pt x="975550" y="783120"/>
                  </a:lnTo>
                  <a:lnTo>
                    <a:pt x="973963" y="781850"/>
                  </a:lnTo>
                  <a:lnTo>
                    <a:pt x="973683" y="781850"/>
                  </a:lnTo>
                  <a:lnTo>
                    <a:pt x="972223" y="775500"/>
                  </a:lnTo>
                  <a:lnTo>
                    <a:pt x="972540" y="772960"/>
                  </a:lnTo>
                  <a:lnTo>
                    <a:pt x="974407" y="775500"/>
                  </a:lnTo>
                  <a:lnTo>
                    <a:pt x="975245" y="774230"/>
                  </a:lnTo>
                  <a:lnTo>
                    <a:pt x="974407" y="772960"/>
                  </a:lnTo>
                  <a:lnTo>
                    <a:pt x="973556" y="771690"/>
                  </a:lnTo>
                  <a:lnTo>
                    <a:pt x="972718" y="770420"/>
                  </a:lnTo>
                  <a:lnTo>
                    <a:pt x="975855" y="770420"/>
                  </a:lnTo>
                  <a:lnTo>
                    <a:pt x="975487" y="769150"/>
                  </a:lnTo>
                  <a:lnTo>
                    <a:pt x="975118" y="767880"/>
                  </a:lnTo>
                  <a:lnTo>
                    <a:pt x="973963" y="769150"/>
                  </a:lnTo>
                  <a:lnTo>
                    <a:pt x="971918" y="769150"/>
                  </a:lnTo>
                  <a:lnTo>
                    <a:pt x="970889" y="766610"/>
                  </a:lnTo>
                  <a:lnTo>
                    <a:pt x="971194" y="771690"/>
                  </a:lnTo>
                  <a:lnTo>
                    <a:pt x="964920" y="770420"/>
                  </a:lnTo>
                  <a:lnTo>
                    <a:pt x="971346" y="764070"/>
                  </a:lnTo>
                  <a:lnTo>
                    <a:pt x="965123" y="762800"/>
                  </a:lnTo>
                  <a:lnTo>
                    <a:pt x="967740" y="762800"/>
                  </a:lnTo>
                  <a:lnTo>
                    <a:pt x="964907" y="761530"/>
                  </a:lnTo>
                  <a:lnTo>
                    <a:pt x="960297" y="756450"/>
                  </a:lnTo>
                  <a:lnTo>
                    <a:pt x="954773" y="757720"/>
                  </a:lnTo>
                  <a:lnTo>
                    <a:pt x="954925" y="756450"/>
                  </a:lnTo>
                  <a:lnTo>
                    <a:pt x="955649" y="755180"/>
                  </a:lnTo>
                  <a:lnTo>
                    <a:pt x="956868" y="755180"/>
                  </a:lnTo>
                  <a:lnTo>
                    <a:pt x="952588" y="750100"/>
                  </a:lnTo>
                  <a:lnTo>
                    <a:pt x="916000" y="750100"/>
                  </a:lnTo>
                  <a:lnTo>
                    <a:pt x="915644" y="750100"/>
                  </a:lnTo>
                  <a:lnTo>
                    <a:pt x="919048" y="752640"/>
                  </a:lnTo>
                  <a:lnTo>
                    <a:pt x="916012" y="752640"/>
                  </a:lnTo>
                  <a:lnTo>
                    <a:pt x="920191" y="756450"/>
                  </a:lnTo>
                  <a:lnTo>
                    <a:pt x="921308" y="756450"/>
                  </a:lnTo>
                  <a:lnTo>
                    <a:pt x="927747" y="760260"/>
                  </a:lnTo>
                  <a:lnTo>
                    <a:pt x="927989" y="758990"/>
                  </a:lnTo>
                  <a:lnTo>
                    <a:pt x="927709" y="757720"/>
                  </a:lnTo>
                  <a:lnTo>
                    <a:pt x="929868" y="757720"/>
                  </a:lnTo>
                  <a:lnTo>
                    <a:pt x="929919" y="760260"/>
                  </a:lnTo>
                  <a:lnTo>
                    <a:pt x="928890" y="761530"/>
                  </a:lnTo>
                  <a:lnTo>
                    <a:pt x="928471" y="761530"/>
                  </a:lnTo>
                  <a:lnTo>
                    <a:pt x="936777" y="764070"/>
                  </a:lnTo>
                  <a:lnTo>
                    <a:pt x="935939" y="779310"/>
                  </a:lnTo>
                  <a:lnTo>
                    <a:pt x="943914" y="779310"/>
                  </a:lnTo>
                  <a:lnTo>
                    <a:pt x="950569" y="781850"/>
                  </a:lnTo>
                  <a:lnTo>
                    <a:pt x="952423" y="784390"/>
                  </a:lnTo>
                  <a:lnTo>
                    <a:pt x="947915" y="781850"/>
                  </a:lnTo>
                  <a:lnTo>
                    <a:pt x="948397" y="784390"/>
                  </a:lnTo>
                  <a:lnTo>
                    <a:pt x="956487" y="785660"/>
                  </a:lnTo>
                  <a:lnTo>
                    <a:pt x="956043" y="792010"/>
                  </a:lnTo>
                  <a:lnTo>
                    <a:pt x="962266" y="793280"/>
                  </a:lnTo>
                  <a:lnTo>
                    <a:pt x="960323" y="802170"/>
                  </a:lnTo>
                  <a:lnTo>
                    <a:pt x="974331" y="803440"/>
                  </a:lnTo>
                  <a:lnTo>
                    <a:pt x="975499" y="811060"/>
                  </a:lnTo>
                  <a:lnTo>
                    <a:pt x="976464" y="809790"/>
                  </a:lnTo>
                  <a:lnTo>
                    <a:pt x="978814" y="809790"/>
                  </a:lnTo>
                  <a:lnTo>
                    <a:pt x="978598" y="810120"/>
                  </a:lnTo>
                  <a:lnTo>
                    <a:pt x="978954" y="809790"/>
                  </a:lnTo>
                  <a:lnTo>
                    <a:pt x="986739" y="816140"/>
                  </a:lnTo>
                  <a:lnTo>
                    <a:pt x="993584" y="823760"/>
                  </a:lnTo>
                  <a:lnTo>
                    <a:pt x="999985" y="831380"/>
                  </a:lnTo>
                  <a:lnTo>
                    <a:pt x="1006500" y="839000"/>
                  </a:lnTo>
                  <a:lnTo>
                    <a:pt x="1009878" y="842810"/>
                  </a:lnTo>
                  <a:lnTo>
                    <a:pt x="1014806" y="833920"/>
                  </a:lnTo>
                  <a:lnTo>
                    <a:pt x="1016584" y="841540"/>
                  </a:lnTo>
                  <a:lnTo>
                    <a:pt x="1013040" y="842810"/>
                  </a:lnTo>
                  <a:lnTo>
                    <a:pt x="1019797" y="845350"/>
                  </a:lnTo>
                  <a:lnTo>
                    <a:pt x="1025537" y="850430"/>
                  </a:lnTo>
                  <a:lnTo>
                    <a:pt x="1031151" y="855510"/>
                  </a:lnTo>
                  <a:lnTo>
                    <a:pt x="1037539" y="859320"/>
                  </a:lnTo>
                  <a:lnTo>
                    <a:pt x="1035215" y="859320"/>
                  </a:lnTo>
                  <a:lnTo>
                    <a:pt x="1035100" y="861860"/>
                  </a:lnTo>
                  <a:lnTo>
                    <a:pt x="1040739" y="864400"/>
                  </a:lnTo>
                  <a:lnTo>
                    <a:pt x="1042098" y="863130"/>
                  </a:lnTo>
                  <a:lnTo>
                    <a:pt x="1043051" y="863130"/>
                  </a:lnTo>
                  <a:lnTo>
                    <a:pt x="1041146" y="864400"/>
                  </a:lnTo>
                  <a:lnTo>
                    <a:pt x="1041146" y="865670"/>
                  </a:lnTo>
                  <a:lnTo>
                    <a:pt x="1041692" y="868210"/>
                  </a:lnTo>
                  <a:lnTo>
                    <a:pt x="1047038" y="866940"/>
                  </a:lnTo>
                  <a:lnTo>
                    <a:pt x="1046060" y="869480"/>
                  </a:lnTo>
                  <a:lnTo>
                    <a:pt x="1046632" y="869480"/>
                  </a:lnTo>
                  <a:lnTo>
                    <a:pt x="1049197" y="873290"/>
                  </a:lnTo>
                  <a:lnTo>
                    <a:pt x="1050163" y="870750"/>
                  </a:lnTo>
                  <a:lnTo>
                    <a:pt x="1051902" y="873290"/>
                  </a:lnTo>
                  <a:lnTo>
                    <a:pt x="1056093" y="873290"/>
                  </a:lnTo>
                  <a:lnTo>
                    <a:pt x="1056906" y="876477"/>
                  </a:lnTo>
                  <a:lnTo>
                    <a:pt x="1056551" y="876541"/>
                  </a:lnTo>
                  <a:lnTo>
                    <a:pt x="1056259" y="876719"/>
                  </a:lnTo>
                  <a:lnTo>
                    <a:pt x="1057160" y="879246"/>
                  </a:lnTo>
                  <a:lnTo>
                    <a:pt x="1057389" y="878065"/>
                  </a:lnTo>
                  <a:lnTo>
                    <a:pt x="1057313" y="877176"/>
                  </a:lnTo>
                  <a:lnTo>
                    <a:pt x="1057262" y="877036"/>
                  </a:lnTo>
                  <a:lnTo>
                    <a:pt x="1060602" y="875830"/>
                  </a:lnTo>
                  <a:lnTo>
                    <a:pt x="1060500" y="882180"/>
                  </a:lnTo>
                  <a:lnTo>
                    <a:pt x="1064006" y="879640"/>
                  </a:lnTo>
                  <a:lnTo>
                    <a:pt x="1060653" y="882180"/>
                  </a:lnTo>
                  <a:lnTo>
                    <a:pt x="1066038" y="885990"/>
                  </a:lnTo>
                  <a:lnTo>
                    <a:pt x="1069174" y="885990"/>
                  </a:lnTo>
                  <a:lnTo>
                    <a:pt x="1067650" y="887260"/>
                  </a:lnTo>
                  <a:lnTo>
                    <a:pt x="1069594" y="888530"/>
                  </a:lnTo>
                  <a:lnTo>
                    <a:pt x="1067600" y="889800"/>
                  </a:lnTo>
                  <a:lnTo>
                    <a:pt x="1069505" y="891070"/>
                  </a:lnTo>
                  <a:lnTo>
                    <a:pt x="1071816" y="892340"/>
                  </a:lnTo>
                  <a:lnTo>
                    <a:pt x="1073137" y="889800"/>
                  </a:lnTo>
                  <a:lnTo>
                    <a:pt x="1072718" y="897420"/>
                  </a:lnTo>
                  <a:lnTo>
                    <a:pt x="1083106" y="893610"/>
                  </a:lnTo>
                  <a:lnTo>
                    <a:pt x="1080033" y="899960"/>
                  </a:lnTo>
                  <a:lnTo>
                    <a:pt x="1087196" y="903770"/>
                  </a:lnTo>
                  <a:lnTo>
                    <a:pt x="1092631" y="907110"/>
                  </a:lnTo>
                  <a:lnTo>
                    <a:pt x="1090015" y="910120"/>
                  </a:lnTo>
                  <a:lnTo>
                    <a:pt x="1094892" y="912253"/>
                  </a:lnTo>
                  <a:lnTo>
                    <a:pt x="1093711" y="907808"/>
                  </a:lnTo>
                  <a:lnTo>
                    <a:pt x="1098880" y="911390"/>
                  </a:lnTo>
                  <a:lnTo>
                    <a:pt x="1097114" y="912660"/>
                  </a:lnTo>
                  <a:lnTo>
                    <a:pt x="1101344" y="912660"/>
                  </a:lnTo>
                  <a:lnTo>
                    <a:pt x="1104976" y="917740"/>
                  </a:lnTo>
                  <a:lnTo>
                    <a:pt x="1105649" y="920280"/>
                  </a:lnTo>
                  <a:lnTo>
                    <a:pt x="1102829" y="919010"/>
                  </a:lnTo>
                  <a:lnTo>
                    <a:pt x="1101864" y="919010"/>
                  </a:lnTo>
                  <a:lnTo>
                    <a:pt x="1107719" y="922820"/>
                  </a:lnTo>
                  <a:lnTo>
                    <a:pt x="1109941" y="927900"/>
                  </a:lnTo>
                  <a:lnTo>
                    <a:pt x="1115733" y="930440"/>
                  </a:lnTo>
                  <a:lnTo>
                    <a:pt x="1115402" y="931710"/>
                  </a:lnTo>
                  <a:lnTo>
                    <a:pt x="1114831" y="931710"/>
                  </a:lnTo>
                  <a:lnTo>
                    <a:pt x="1115225" y="932980"/>
                  </a:lnTo>
                  <a:lnTo>
                    <a:pt x="1116736" y="931710"/>
                  </a:lnTo>
                  <a:lnTo>
                    <a:pt x="1115555" y="931710"/>
                  </a:lnTo>
                  <a:lnTo>
                    <a:pt x="1116660" y="927900"/>
                  </a:lnTo>
                  <a:lnTo>
                    <a:pt x="1122565" y="930122"/>
                  </a:lnTo>
                  <a:lnTo>
                    <a:pt x="1118895" y="931710"/>
                  </a:lnTo>
                  <a:lnTo>
                    <a:pt x="1127328" y="934250"/>
                  </a:lnTo>
                  <a:lnTo>
                    <a:pt x="1119492" y="938060"/>
                  </a:lnTo>
                  <a:lnTo>
                    <a:pt x="1121651" y="938060"/>
                  </a:lnTo>
                  <a:lnTo>
                    <a:pt x="1122629" y="936790"/>
                  </a:lnTo>
                  <a:lnTo>
                    <a:pt x="1123035" y="938060"/>
                  </a:lnTo>
                  <a:lnTo>
                    <a:pt x="1122629" y="939330"/>
                  </a:lnTo>
                  <a:lnTo>
                    <a:pt x="1120673" y="939330"/>
                  </a:lnTo>
                  <a:lnTo>
                    <a:pt x="1124191" y="941870"/>
                  </a:lnTo>
                  <a:lnTo>
                    <a:pt x="1124978" y="939330"/>
                  </a:lnTo>
                  <a:lnTo>
                    <a:pt x="1127340" y="941870"/>
                  </a:lnTo>
                  <a:lnTo>
                    <a:pt x="1124585" y="941870"/>
                  </a:lnTo>
                  <a:lnTo>
                    <a:pt x="1130122" y="943140"/>
                  </a:lnTo>
                  <a:lnTo>
                    <a:pt x="1131430" y="945680"/>
                  </a:lnTo>
                  <a:lnTo>
                    <a:pt x="1130833" y="945680"/>
                  </a:lnTo>
                  <a:lnTo>
                    <a:pt x="1130604" y="946454"/>
                  </a:lnTo>
                  <a:lnTo>
                    <a:pt x="1133462" y="949490"/>
                  </a:lnTo>
                  <a:lnTo>
                    <a:pt x="1139786" y="949490"/>
                  </a:lnTo>
                  <a:lnTo>
                    <a:pt x="1141984" y="954570"/>
                  </a:lnTo>
                  <a:lnTo>
                    <a:pt x="1137386" y="957110"/>
                  </a:lnTo>
                  <a:lnTo>
                    <a:pt x="1142098" y="957110"/>
                  </a:lnTo>
                  <a:lnTo>
                    <a:pt x="1139228" y="960920"/>
                  </a:lnTo>
                  <a:lnTo>
                    <a:pt x="1142072" y="962190"/>
                  </a:lnTo>
                  <a:lnTo>
                    <a:pt x="1142784" y="959650"/>
                  </a:lnTo>
                  <a:lnTo>
                    <a:pt x="1144422" y="962190"/>
                  </a:lnTo>
                  <a:lnTo>
                    <a:pt x="1148143" y="962190"/>
                  </a:lnTo>
                  <a:lnTo>
                    <a:pt x="1148600" y="964730"/>
                  </a:lnTo>
                  <a:lnTo>
                    <a:pt x="1146060" y="964730"/>
                  </a:lnTo>
                  <a:lnTo>
                    <a:pt x="1149807" y="967270"/>
                  </a:lnTo>
                  <a:lnTo>
                    <a:pt x="1149197" y="964730"/>
                  </a:lnTo>
                  <a:lnTo>
                    <a:pt x="1152499" y="966000"/>
                  </a:lnTo>
                  <a:lnTo>
                    <a:pt x="1152918" y="960920"/>
                  </a:lnTo>
                  <a:lnTo>
                    <a:pt x="1154328" y="964730"/>
                  </a:lnTo>
                  <a:lnTo>
                    <a:pt x="1153553" y="964730"/>
                  </a:lnTo>
                  <a:lnTo>
                    <a:pt x="1155992" y="967270"/>
                  </a:lnTo>
                  <a:lnTo>
                    <a:pt x="1155039" y="969810"/>
                  </a:lnTo>
                  <a:lnTo>
                    <a:pt x="1158722" y="969810"/>
                  </a:lnTo>
                  <a:lnTo>
                    <a:pt x="1159154" y="972350"/>
                  </a:lnTo>
                  <a:lnTo>
                    <a:pt x="1158468" y="973620"/>
                  </a:lnTo>
                  <a:lnTo>
                    <a:pt x="1155433" y="974890"/>
                  </a:lnTo>
                  <a:lnTo>
                    <a:pt x="1154976" y="976160"/>
                  </a:lnTo>
                  <a:lnTo>
                    <a:pt x="1158392" y="974890"/>
                  </a:lnTo>
                  <a:lnTo>
                    <a:pt x="1159510" y="979970"/>
                  </a:lnTo>
                  <a:lnTo>
                    <a:pt x="1162329" y="979970"/>
                  </a:lnTo>
                  <a:lnTo>
                    <a:pt x="1160653" y="981240"/>
                  </a:lnTo>
                  <a:lnTo>
                    <a:pt x="1163231" y="981240"/>
                  </a:lnTo>
                  <a:lnTo>
                    <a:pt x="1163307" y="982510"/>
                  </a:lnTo>
                  <a:lnTo>
                    <a:pt x="1163091" y="982510"/>
                  </a:lnTo>
                  <a:lnTo>
                    <a:pt x="1161630" y="983780"/>
                  </a:lnTo>
                  <a:lnTo>
                    <a:pt x="1163510" y="986320"/>
                  </a:lnTo>
                  <a:lnTo>
                    <a:pt x="1164945" y="979970"/>
                  </a:lnTo>
                  <a:lnTo>
                    <a:pt x="1165898" y="983780"/>
                  </a:lnTo>
                  <a:lnTo>
                    <a:pt x="1165517" y="983780"/>
                  </a:lnTo>
                  <a:lnTo>
                    <a:pt x="1165301" y="985050"/>
                  </a:lnTo>
                  <a:lnTo>
                    <a:pt x="1164526" y="983780"/>
                  </a:lnTo>
                  <a:lnTo>
                    <a:pt x="1166291" y="988860"/>
                  </a:lnTo>
                  <a:lnTo>
                    <a:pt x="1170952" y="990130"/>
                  </a:lnTo>
                  <a:lnTo>
                    <a:pt x="1172286" y="995210"/>
                  </a:lnTo>
                  <a:lnTo>
                    <a:pt x="1169758" y="997750"/>
                  </a:lnTo>
                  <a:lnTo>
                    <a:pt x="1169416" y="992670"/>
                  </a:lnTo>
                  <a:lnTo>
                    <a:pt x="1167485" y="995210"/>
                  </a:lnTo>
                  <a:lnTo>
                    <a:pt x="1171536" y="1000290"/>
                  </a:lnTo>
                  <a:lnTo>
                    <a:pt x="1178483" y="1002830"/>
                  </a:lnTo>
                  <a:lnTo>
                    <a:pt x="1180807" y="1007821"/>
                  </a:lnTo>
                  <a:lnTo>
                    <a:pt x="1185735" y="1005370"/>
                  </a:lnTo>
                  <a:lnTo>
                    <a:pt x="1180706" y="1012990"/>
                  </a:lnTo>
                  <a:lnTo>
                    <a:pt x="1183779" y="1012990"/>
                  </a:lnTo>
                  <a:lnTo>
                    <a:pt x="1181404" y="1014260"/>
                  </a:lnTo>
                  <a:lnTo>
                    <a:pt x="1182027" y="1014260"/>
                  </a:lnTo>
                  <a:lnTo>
                    <a:pt x="1183513" y="1018070"/>
                  </a:lnTo>
                  <a:lnTo>
                    <a:pt x="1187488" y="1020610"/>
                  </a:lnTo>
                  <a:lnTo>
                    <a:pt x="1192212" y="1024420"/>
                  </a:lnTo>
                  <a:lnTo>
                    <a:pt x="1190586" y="1024420"/>
                  </a:lnTo>
                  <a:lnTo>
                    <a:pt x="1190713" y="1026960"/>
                  </a:lnTo>
                  <a:lnTo>
                    <a:pt x="1193228" y="1030770"/>
                  </a:lnTo>
                  <a:lnTo>
                    <a:pt x="1193939" y="1033310"/>
                  </a:lnTo>
                  <a:lnTo>
                    <a:pt x="1195552" y="1033310"/>
                  </a:lnTo>
                  <a:lnTo>
                    <a:pt x="1196086" y="1034580"/>
                  </a:lnTo>
                  <a:lnTo>
                    <a:pt x="1197419" y="1032040"/>
                  </a:lnTo>
                  <a:lnTo>
                    <a:pt x="1197825" y="1039660"/>
                  </a:lnTo>
                  <a:lnTo>
                    <a:pt x="1201597" y="1043470"/>
                  </a:lnTo>
                  <a:lnTo>
                    <a:pt x="1205458" y="1047280"/>
                  </a:lnTo>
                  <a:lnTo>
                    <a:pt x="1206119" y="1053630"/>
                  </a:lnTo>
                  <a:lnTo>
                    <a:pt x="1205712" y="1052360"/>
                  </a:lnTo>
                  <a:lnTo>
                    <a:pt x="1204391" y="1052360"/>
                  </a:lnTo>
                  <a:lnTo>
                    <a:pt x="1208366" y="1057440"/>
                  </a:lnTo>
                  <a:lnTo>
                    <a:pt x="1210284" y="1056170"/>
                  </a:lnTo>
                  <a:lnTo>
                    <a:pt x="1209281" y="1056170"/>
                  </a:lnTo>
                  <a:lnTo>
                    <a:pt x="1210348" y="1053630"/>
                  </a:lnTo>
                  <a:lnTo>
                    <a:pt x="1211973" y="1053630"/>
                  </a:lnTo>
                  <a:lnTo>
                    <a:pt x="1213764" y="1054900"/>
                  </a:lnTo>
                  <a:lnTo>
                    <a:pt x="1214462" y="1056170"/>
                  </a:lnTo>
                  <a:lnTo>
                    <a:pt x="1211770" y="1054900"/>
                  </a:lnTo>
                  <a:lnTo>
                    <a:pt x="1210995" y="1057643"/>
                  </a:lnTo>
                  <a:lnTo>
                    <a:pt x="1210398" y="1059980"/>
                  </a:lnTo>
                  <a:lnTo>
                    <a:pt x="1210957" y="1058710"/>
                  </a:lnTo>
                  <a:lnTo>
                    <a:pt x="1212494" y="1058710"/>
                  </a:lnTo>
                  <a:lnTo>
                    <a:pt x="1210132" y="1063790"/>
                  </a:lnTo>
                  <a:lnTo>
                    <a:pt x="1214780" y="1058710"/>
                  </a:lnTo>
                  <a:lnTo>
                    <a:pt x="1217091" y="1056170"/>
                  </a:lnTo>
                  <a:lnTo>
                    <a:pt x="1216469" y="1061250"/>
                  </a:lnTo>
                  <a:lnTo>
                    <a:pt x="1215237" y="1062520"/>
                  </a:lnTo>
                  <a:lnTo>
                    <a:pt x="1216533" y="1063790"/>
                  </a:lnTo>
                  <a:lnTo>
                    <a:pt x="1218692" y="1063790"/>
                  </a:lnTo>
                  <a:lnTo>
                    <a:pt x="1219149" y="1065060"/>
                  </a:lnTo>
                  <a:lnTo>
                    <a:pt x="1216964" y="1067600"/>
                  </a:lnTo>
                  <a:lnTo>
                    <a:pt x="1221981" y="1067600"/>
                  </a:lnTo>
                  <a:lnTo>
                    <a:pt x="1220482" y="1071410"/>
                  </a:lnTo>
                  <a:lnTo>
                    <a:pt x="1219314" y="1070140"/>
                  </a:lnTo>
                  <a:lnTo>
                    <a:pt x="1218641" y="1068870"/>
                  </a:lnTo>
                  <a:lnTo>
                    <a:pt x="1217498" y="1068870"/>
                  </a:lnTo>
                  <a:lnTo>
                    <a:pt x="1215618" y="1071410"/>
                  </a:lnTo>
                  <a:lnTo>
                    <a:pt x="1216482" y="1071410"/>
                  </a:lnTo>
                  <a:lnTo>
                    <a:pt x="1216799" y="1073950"/>
                  </a:lnTo>
                  <a:lnTo>
                    <a:pt x="1216825" y="1074204"/>
                  </a:lnTo>
                  <a:lnTo>
                    <a:pt x="1216850" y="1075385"/>
                  </a:lnTo>
                  <a:lnTo>
                    <a:pt x="1216901" y="1074801"/>
                  </a:lnTo>
                  <a:lnTo>
                    <a:pt x="1217295" y="1077760"/>
                  </a:lnTo>
                  <a:lnTo>
                    <a:pt x="1217625" y="1076490"/>
                  </a:lnTo>
                  <a:lnTo>
                    <a:pt x="1225575" y="1076490"/>
                  </a:lnTo>
                  <a:lnTo>
                    <a:pt x="1221498" y="1081570"/>
                  </a:lnTo>
                  <a:lnTo>
                    <a:pt x="1221879" y="1081646"/>
                  </a:lnTo>
                  <a:lnTo>
                    <a:pt x="1224902" y="1084110"/>
                  </a:lnTo>
                  <a:lnTo>
                    <a:pt x="1221905" y="1084110"/>
                  </a:lnTo>
                  <a:lnTo>
                    <a:pt x="1221549" y="1085380"/>
                  </a:lnTo>
                  <a:lnTo>
                    <a:pt x="1221308" y="1087920"/>
                  </a:lnTo>
                  <a:lnTo>
                    <a:pt x="1223441" y="1087920"/>
                  </a:lnTo>
                  <a:lnTo>
                    <a:pt x="1219835" y="1091730"/>
                  </a:lnTo>
                  <a:lnTo>
                    <a:pt x="1224368" y="1091730"/>
                  </a:lnTo>
                  <a:lnTo>
                    <a:pt x="1223492" y="1093000"/>
                  </a:lnTo>
                  <a:lnTo>
                    <a:pt x="1224495" y="1093762"/>
                  </a:lnTo>
                  <a:lnTo>
                    <a:pt x="1225257" y="1093000"/>
                  </a:lnTo>
                  <a:lnTo>
                    <a:pt x="1230096" y="1095540"/>
                  </a:lnTo>
                  <a:lnTo>
                    <a:pt x="1224991" y="1103160"/>
                  </a:lnTo>
                  <a:lnTo>
                    <a:pt x="1231595" y="1106970"/>
                  </a:lnTo>
                  <a:lnTo>
                    <a:pt x="1235290" y="1109510"/>
                  </a:lnTo>
                  <a:lnTo>
                    <a:pt x="1238859" y="1109510"/>
                  </a:lnTo>
                  <a:lnTo>
                    <a:pt x="1242085" y="1113320"/>
                  </a:lnTo>
                  <a:lnTo>
                    <a:pt x="1241120" y="1114590"/>
                  </a:lnTo>
                  <a:lnTo>
                    <a:pt x="1238186" y="1113320"/>
                  </a:lnTo>
                  <a:lnTo>
                    <a:pt x="1237691" y="1115860"/>
                  </a:lnTo>
                  <a:lnTo>
                    <a:pt x="1238618" y="1117130"/>
                  </a:lnTo>
                  <a:lnTo>
                    <a:pt x="1240548" y="1119670"/>
                  </a:lnTo>
                  <a:lnTo>
                    <a:pt x="1239037" y="1119670"/>
                  </a:lnTo>
                  <a:lnTo>
                    <a:pt x="1238211" y="1120940"/>
                  </a:lnTo>
                  <a:lnTo>
                    <a:pt x="1239151" y="1122210"/>
                  </a:lnTo>
                  <a:lnTo>
                    <a:pt x="1240929" y="1121448"/>
                  </a:lnTo>
                  <a:lnTo>
                    <a:pt x="1240764" y="1120940"/>
                  </a:lnTo>
                  <a:lnTo>
                    <a:pt x="1245298" y="1119670"/>
                  </a:lnTo>
                  <a:lnTo>
                    <a:pt x="1240726" y="1118400"/>
                  </a:lnTo>
                  <a:lnTo>
                    <a:pt x="1241526" y="1117130"/>
                  </a:lnTo>
                  <a:lnTo>
                    <a:pt x="1243596" y="1115860"/>
                  </a:lnTo>
                  <a:lnTo>
                    <a:pt x="1244803" y="1117130"/>
                  </a:lnTo>
                  <a:lnTo>
                    <a:pt x="1245933" y="1114590"/>
                  </a:lnTo>
                  <a:lnTo>
                    <a:pt x="1242606" y="1115860"/>
                  </a:lnTo>
                  <a:lnTo>
                    <a:pt x="1243342" y="1114590"/>
                  </a:lnTo>
                  <a:lnTo>
                    <a:pt x="1244092" y="1113320"/>
                  </a:lnTo>
                  <a:lnTo>
                    <a:pt x="1244828" y="1113320"/>
                  </a:lnTo>
                  <a:lnTo>
                    <a:pt x="1243799" y="1112050"/>
                  </a:lnTo>
                  <a:lnTo>
                    <a:pt x="1244638" y="1110780"/>
                  </a:lnTo>
                  <a:lnTo>
                    <a:pt x="1245476" y="1109510"/>
                  </a:lnTo>
                  <a:lnTo>
                    <a:pt x="1245425" y="1110780"/>
                  </a:lnTo>
                  <a:lnTo>
                    <a:pt x="1246263" y="1106970"/>
                  </a:lnTo>
                  <a:close/>
                </a:path>
                <a:path w="1250315" h="1134110">
                  <a:moveTo>
                    <a:pt x="1249908" y="1126020"/>
                  </a:moveTo>
                  <a:lnTo>
                    <a:pt x="1241602" y="1123480"/>
                  </a:lnTo>
                  <a:lnTo>
                    <a:pt x="1237132" y="1123480"/>
                  </a:lnTo>
                  <a:lnTo>
                    <a:pt x="1238796" y="1124750"/>
                  </a:lnTo>
                  <a:lnTo>
                    <a:pt x="1241361" y="1126020"/>
                  </a:lnTo>
                  <a:lnTo>
                    <a:pt x="1243037" y="1128560"/>
                  </a:lnTo>
                  <a:lnTo>
                    <a:pt x="1243672" y="1128560"/>
                  </a:lnTo>
                  <a:lnTo>
                    <a:pt x="1244828" y="1129830"/>
                  </a:lnTo>
                  <a:lnTo>
                    <a:pt x="1249908" y="11260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374678" y="2919443"/>
              <a:ext cx="994410" cy="718185"/>
            </a:xfrm>
            <a:custGeom>
              <a:avLst/>
              <a:gdLst/>
              <a:ahLst/>
              <a:cxnLst/>
              <a:rect l="l" t="t" r="r" b="b"/>
              <a:pathLst>
                <a:path w="994410" h="718185">
                  <a:moveTo>
                    <a:pt x="838" y="716673"/>
                  </a:moveTo>
                  <a:lnTo>
                    <a:pt x="0" y="715365"/>
                  </a:lnTo>
                  <a:lnTo>
                    <a:pt x="444" y="717600"/>
                  </a:lnTo>
                  <a:lnTo>
                    <a:pt x="838" y="716673"/>
                  </a:lnTo>
                  <a:close/>
                </a:path>
                <a:path w="994410" h="718185">
                  <a:moveTo>
                    <a:pt x="61188" y="564362"/>
                  </a:moveTo>
                  <a:lnTo>
                    <a:pt x="61099" y="563613"/>
                  </a:lnTo>
                  <a:lnTo>
                    <a:pt x="59359" y="563397"/>
                  </a:lnTo>
                  <a:lnTo>
                    <a:pt x="57708" y="564286"/>
                  </a:lnTo>
                  <a:lnTo>
                    <a:pt x="58712" y="565861"/>
                  </a:lnTo>
                  <a:lnTo>
                    <a:pt x="59486" y="564870"/>
                  </a:lnTo>
                  <a:lnTo>
                    <a:pt x="61188" y="564362"/>
                  </a:lnTo>
                  <a:close/>
                </a:path>
                <a:path w="994410" h="718185">
                  <a:moveTo>
                    <a:pt x="88125" y="515543"/>
                  </a:moveTo>
                  <a:lnTo>
                    <a:pt x="88112" y="514426"/>
                  </a:lnTo>
                  <a:lnTo>
                    <a:pt x="85077" y="512279"/>
                  </a:lnTo>
                  <a:lnTo>
                    <a:pt x="85115" y="514159"/>
                  </a:lnTo>
                  <a:lnTo>
                    <a:pt x="88125" y="515543"/>
                  </a:lnTo>
                  <a:close/>
                </a:path>
                <a:path w="994410" h="718185">
                  <a:moveTo>
                    <a:pt x="160337" y="428002"/>
                  </a:moveTo>
                  <a:lnTo>
                    <a:pt x="158953" y="427101"/>
                  </a:lnTo>
                  <a:lnTo>
                    <a:pt x="160235" y="428498"/>
                  </a:lnTo>
                  <a:lnTo>
                    <a:pt x="160337" y="428002"/>
                  </a:lnTo>
                  <a:close/>
                </a:path>
                <a:path w="994410" h="718185">
                  <a:moveTo>
                    <a:pt x="162471" y="412127"/>
                  </a:moveTo>
                  <a:lnTo>
                    <a:pt x="161505" y="414451"/>
                  </a:lnTo>
                  <a:lnTo>
                    <a:pt x="162318" y="412838"/>
                  </a:lnTo>
                  <a:lnTo>
                    <a:pt x="162471" y="412127"/>
                  </a:lnTo>
                  <a:close/>
                </a:path>
                <a:path w="994410" h="718185">
                  <a:moveTo>
                    <a:pt x="167081" y="408584"/>
                  </a:moveTo>
                  <a:lnTo>
                    <a:pt x="166674" y="408178"/>
                  </a:lnTo>
                  <a:lnTo>
                    <a:pt x="166471" y="408178"/>
                  </a:lnTo>
                  <a:lnTo>
                    <a:pt x="167081" y="408584"/>
                  </a:lnTo>
                  <a:close/>
                </a:path>
                <a:path w="994410" h="718185">
                  <a:moveTo>
                    <a:pt x="178549" y="419608"/>
                  </a:moveTo>
                  <a:lnTo>
                    <a:pt x="176822" y="419608"/>
                  </a:lnTo>
                  <a:lnTo>
                    <a:pt x="176796" y="419938"/>
                  </a:lnTo>
                  <a:lnTo>
                    <a:pt x="177025" y="420662"/>
                  </a:lnTo>
                  <a:lnTo>
                    <a:pt x="178549" y="419608"/>
                  </a:lnTo>
                  <a:close/>
                </a:path>
                <a:path w="994410" h="718185">
                  <a:moveTo>
                    <a:pt x="181317" y="420878"/>
                  </a:moveTo>
                  <a:lnTo>
                    <a:pt x="180390" y="418338"/>
                  </a:lnTo>
                  <a:lnTo>
                    <a:pt x="178549" y="419608"/>
                  </a:lnTo>
                  <a:lnTo>
                    <a:pt x="178625" y="419938"/>
                  </a:lnTo>
                  <a:lnTo>
                    <a:pt x="179070" y="423418"/>
                  </a:lnTo>
                  <a:lnTo>
                    <a:pt x="181317" y="420878"/>
                  </a:lnTo>
                  <a:close/>
                </a:path>
                <a:path w="994410" h="718185">
                  <a:moveTo>
                    <a:pt x="182486" y="417068"/>
                  </a:moveTo>
                  <a:lnTo>
                    <a:pt x="182460" y="415798"/>
                  </a:lnTo>
                  <a:lnTo>
                    <a:pt x="182486" y="417068"/>
                  </a:lnTo>
                  <a:close/>
                </a:path>
                <a:path w="994410" h="718185">
                  <a:moveTo>
                    <a:pt x="184162" y="420357"/>
                  </a:moveTo>
                  <a:lnTo>
                    <a:pt x="182867" y="418198"/>
                  </a:lnTo>
                  <a:lnTo>
                    <a:pt x="182041" y="420128"/>
                  </a:lnTo>
                  <a:lnTo>
                    <a:pt x="184162" y="420357"/>
                  </a:lnTo>
                  <a:close/>
                </a:path>
                <a:path w="994410" h="718185">
                  <a:moveTo>
                    <a:pt x="184683" y="411988"/>
                  </a:moveTo>
                  <a:lnTo>
                    <a:pt x="182994" y="410718"/>
                  </a:lnTo>
                  <a:lnTo>
                    <a:pt x="166497" y="410718"/>
                  </a:lnTo>
                  <a:lnTo>
                    <a:pt x="164909" y="410718"/>
                  </a:lnTo>
                  <a:lnTo>
                    <a:pt x="164325" y="417068"/>
                  </a:lnTo>
                  <a:lnTo>
                    <a:pt x="160858" y="419608"/>
                  </a:lnTo>
                  <a:lnTo>
                    <a:pt x="159029" y="411988"/>
                  </a:lnTo>
                  <a:lnTo>
                    <a:pt x="155168" y="418338"/>
                  </a:lnTo>
                  <a:lnTo>
                    <a:pt x="154406" y="420878"/>
                  </a:lnTo>
                  <a:lnTo>
                    <a:pt x="155587" y="427228"/>
                  </a:lnTo>
                  <a:lnTo>
                    <a:pt x="157060" y="427228"/>
                  </a:lnTo>
                  <a:lnTo>
                    <a:pt x="157670" y="425958"/>
                  </a:lnTo>
                  <a:lnTo>
                    <a:pt x="160794" y="425958"/>
                  </a:lnTo>
                  <a:lnTo>
                    <a:pt x="160337" y="428498"/>
                  </a:lnTo>
                  <a:lnTo>
                    <a:pt x="164350" y="431038"/>
                  </a:lnTo>
                  <a:lnTo>
                    <a:pt x="167779" y="434848"/>
                  </a:lnTo>
                  <a:lnTo>
                    <a:pt x="173672" y="432308"/>
                  </a:lnTo>
                  <a:lnTo>
                    <a:pt x="173139" y="427228"/>
                  </a:lnTo>
                  <a:lnTo>
                    <a:pt x="175844" y="427228"/>
                  </a:lnTo>
                  <a:lnTo>
                    <a:pt x="174256" y="429768"/>
                  </a:lnTo>
                  <a:lnTo>
                    <a:pt x="177165" y="429768"/>
                  </a:lnTo>
                  <a:lnTo>
                    <a:pt x="176072" y="427228"/>
                  </a:lnTo>
                  <a:lnTo>
                    <a:pt x="175602" y="425958"/>
                  </a:lnTo>
                  <a:lnTo>
                    <a:pt x="178714" y="425958"/>
                  </a:lnTo>
                  <a:lnTo>
                    <a:pt x="177088" y="420878"/>
                  </a:lnTo>
                  <a:lnTo>
                    <a:pt x="177025" y="420662"/>
                  </a:lnTo>
                  <a:lnTo>
                    <a:pt x="176707" y="420878"/>
                  </a:lnTo>
                  <a:lnTo>
                    <a:pt x="176695" y="419608"/>
                  </a:lnTo>
                  <a:lnTo>
                    <a:pt x="176822" y="419608"/>
                  </a:lnTo>
                  <a:lnTo>
                    <a:pt x="177050" y="417068"/>
                  </a:lnTo>
                  <a:lnTo>
                    <a:pt x="179971" y="417068"/>
                  </a:lnTo>
                  <a:lnTo>
                    <a:pt x="181229" y="418338"/>
                  </a:lnTo>
                  <a:lnTo>
                    <a:pt x="181076" y="417068"/>
                  </a:lnTo>
                  <a:lnTo>
                    <a:pt x="180771" y="414528"/>
                  </a:lnTo>
                  <a:lnTo>
                    <a:pt x="182016" y="415798"/>
                  </a:lnTo>
                  <a:lnTo>
                    <a:pt x="182346" y="415798"/>
                  </a:lnTo>
                  <a:lnTo>
                    <a:pt x="182219" y="414528"/>
                  </a:lnTo>
                  <a:lnTo>
                    <a:pt x="184683" y="411988"/>
                  </a:lnTo>
                  <a:close/>
                </a:path>
                <a:path w="994410" h="718185">
                  <a:moveTo>
                    <a:pt x="190207" y="405917"/>
                  </a:moveTo>
                  <a:lnTo>
                    <a:pt x="190030" y="405803"/>
                  </a:lnTo>
                  <a:lnTo>
                    <a:pt x="189763" y="405650"/>
                  </a:lnTo>
                  <a:lnTo>
                    <a:pt x="189928" y="405942"/>
                  </a:lnTo>
                  <a:lnTo>
                    <a:pt x="190080" y="406095"/>
                  </a:lnTo>
                  <a:lnTo>
                    <a:pt x="190207" y="405917"/>
                  </a:lnTo>
                  <a:close/>
                </a:path>
                <a:path w="994410" h="718185">
                  <a:moveTo>
                    <a:pt x="220840" y="362458"/>
                  </a:moveTo>
                  <a:lnTo>
                    <a:pt x="218986" y="362458"/>
                  </a:lnTo>
                  <a:lnTo>
                    <a:pt x="218694" y="366268"/>
                  </a:lnTo>
                  <a:lnTo>
                    <a:pt x="220840" y="362458"/>
                  </a:lnTo>
                  <a:close/>
                </a:path>
                <a:path w="994410" h="718185">
                  <a:moveTo>
                    <a:pt x="228396" y="336130"/>
                  </a:moveTo>
                  <a:lnTo>
                    <a:pt x="225539" y="336981"/>
                  </a:lnTo>
                  <a:lnTo>
                    <a:pt x="225386" y="337108"/>
                  </a:lnTo>
                  <a:lnTo>
                    <a:pt x="227520" y="338328"/>
                  </a:lnTo>
                  <a:lnTo>
                    <a:pt x="228028" y="337058"/>
                  </a:lnTo>
                  <a:lnTo>
                    <a:pt x="228396" y="336130"/>
                  </a:lnTo>
                  <a:close/>
                </a:path>
                <a:path w="994410" h="718185">
                  <a:moveTo>
                    <a:pt x="230365" y="339915"/>
                  </a:moveTo>
                  <a:lnTo>
                    <a:pt x="229362" y="339915"/>
                  </a:lnTo>
                  <a:lnTo>
                    <a:pt x="228409" y="339686"/>
                  </a:lnTo>
                  <a:lnTo>
                    <a:pt x="227520" y="339394"/>
                  </a:lnTo>
                  <a:lnTo>
                    <a:pt x="229463" y="340245"/>
                  </a:lnTo>
                  <a:lnTo>
                    <a:pt x="227977" y="343738"/>
                  </a:lnTo>
                  <a:lnTo>
                    <a:pt x="230365" y="339915"/>
                  </a:lnTo>
                  <a:close/>
                </a:path>
                <a:path w="994410" h="718185">
                  <a:moveTo>
                    <a:pt x="235458" y="337108"/>
                  </a:moveTo>
                  <a:lnTo>
                    <a:pt x="227584" y="338328"/>
                  </a:lnTo>
                  <a:lnTo>
                    <a:pt x="234200" y="338328"/>
                  </a:lnTo>
                  <a:lnTo>
                    <a:pt x="235458" y="337108"/>
                  </a:lnTo>
                  <a:close/>
                </a:path>
                <a:path w="994410" h="718185">
                  <a:moveTo>
                    <a:pt x="235775" y="337058"/>
                  </a:moveTo>
                  <a:lnTo>
                    <a:pt x="235559" y="337007"/>
                  </a:lnTo>
                  <a:lnTo>
                    <a:pt x="235775" y="337058"/>
                  </a:lnTo>
                  <a:close/>
                </a:path>
                <a:path w="994410" h="718185">
                  <a:moveTo>
                    <a:pt x="240728" y="349719"/>
                  </a:moveTo>
                  <a:lnTo>
                    <a:pt x="238607" y="349935"/>
                  </a:lnTo>
                  <a:lnTo>
                    <a:pt x="238290" y="349351"/>
                  </a:lnTo>
                  <a:lnTo>
                    <a:pt x="237998" y="350888"/>
                  </a:lnTo>
                  <a:lnTo>
                    <a:pt x="237934" y="351256"/>
                  </a:lnTo>
                  <a:lnTo>
                    <a:pt x="239610" y="351243"/>
                  </a:lnTo>
                  <a:lnTo>
                    <a:pt x="240728" y="349719"/>
                  </a:lnTo>
                  <a:close/>
                </a:path>
                <a:path w="994410" h="718185">
                  <a:moveTo>
                    <a:pt x="250494" y="342442"/>
                  </a:moveTo>
                  <a:lnTo>
                    <a:pt x="245122" y="342252"/>
                  </a:lnTo>
                  <a:lnTo>
                    <a:pt x="249694" y="343293"/>
                  </a:lnTo>
                  <a:lnTo>
                    <a:pt x="250494" y="342442"/>
                  </a:lnTo>
                  <a:close/>
                </a:path>
                <a:path w="994410" h="718185">
                  <a:moveTo>
                    <a:pt x="252069" y="344932"/>
                  </a:moveTo>
                  <a:lnTo>
                    <a:pt x="251536" y="344652"/>
                  </a:lnTo>
                  <a:lnTo>
                    <a:pt x="248894" y="346265"/>
                  </a:lnTo>
                  <a:lnTo>
                    <a:pt x="252069" y="344932"/>
                  </a:lnTo>
                  <a:close/>
                </a:path>
                <a:path w="994410" h="718185">
                  <a:moveTo>
                    <a:pt x="252158" y="305904"/>
                  </a:moveTo>
                  <a:lnTo>
                    <a:pt x="251841" y="305308"/>
                  </a:lnTo>
                  <a:lnTo>
                    <a:pt x="251383" y="305511"/>
                  </a:lnTo>
                  <a:lnTo>
                    <a:pt x="252158" y="305904"/>
                  </a:lnTo>
                  <a:close/>
                </a:path>
                <a:path w="994410" h="718185">
                  <a:moveTo>
                    <a:pt x="252666" y="343966"/>
                  </a:moveTo>
                  <a:lnTo>
                    <a:pt x="249694" y="343293"/>
                  </a:lnTo>
                  <a:lnTo>
                    <a:pt x="249428" y="343585"/>
                  </a:lnTo>
                  <a:lnTo>
                    <a:pt x="251536" y="344652"/>
                  </a:lnTo>
                  <a:lnTo>
                    <a:pt x="252666" y="343966"/>
                  </a:lnTo>
                  <a:close/>
                </a:path>
                <a:path w="994410" h="718185">
                  <a:moveTo>
                    <a:pt x="255993" y="307848"/>
                  </a:moveTo>
                  <a:lnTo>
                    <a:pt x="252158" y="305904"/>
                  </a:lnTo>
                  <a:lnTo>
                    <a:pt x="252514" y="306578"/>
                  </a:lnTo>
                  <a:lnTo>
                    <a:pt x="250431" y="309118"/>
                  </a:lnTo>
                  <a:lnTo>
                    <a:pt x="251294" y="309118"/>
                  </a:lnTo>
                  <a:lnTo>
                    <a:pt x="255993" y="307848"/>
                  </a:lnTo>
                  <a:close/>
                </a:path>
                <a:path w="994410" h="718185">
                  <a:moveTo>
                    <a:pt x="273583" y="347599"/>
                  </a:moveTo>
                  <a:lnTo>
                    <a:pt x="272973" y="347281"/>
                  </a:lnTo>
                  <a:lnTo>
                    <a:pt x="269773" y="345617"/>
                  </a:lnTo>
                  <a:lnTo>
                    <a:pt x="270040" y="347599"/>
                  </a:lnTo>
                  <a:lnTo>
                    <a:pt x="270954" y="347281"/>
                  </a:lnTo>
                  <a:lnTo>
                    <a:pt x="273278" y="348195"/>
                  </a:lnTo>
                  <a:lnTo>
                    <a:pt x="273494" y="347814"/>
                  </a:lnTo>
                  <a:lnTo>
                    <a:pt x="273583" y="347599"/>
                  </a:lnTo>
                  <a:close/>
                </a:path>
                <a:path w="994410" h="718185">
                  <a:moveTo>
                    <a:pt x="273608" y="346151"/>
                  </a:moveTo>
                  <a:lnTo>
                    <a:pt x="273558" y="345935"/>
                  </a:lnTo>
                  <a:lnTo>
                    <a:pt x="273405" y="345617"/>
                  </a:lnTo>
                  <a:lnTo>
                    <a:pt x="273138" y="345198"/>
                  </a:lnTo>
                  <a:lnTo>
                    <a:pt x="273608" y="346151"/>
                  </a:lnTo>
                  <a:close/>
                </a:path>
                <a:path w="994410" h="718185">
                  <a:moveTo>
                    <a:pt x="273761" y="249428"/>
                  </a:moveTo>
                  <a:lnTo>
                    <a:pt x="272326" y="249428"/>
                  </a:lnTo>
                  <a:lnTo>
                    <a:pt x="272757" y="249809"/>
                  </a:lnTo>
                  <a:lnTo>
                    <a:pt x="273761" y="249428"/>
                  </a:lnTo>
                  <a:close/>
                </a:path>
                <a:path w="994410" h="718185">
                  <a:moveTo>
                    <a:pt x="273989" y="347814"/>
                  </a:moveTo>
                  <a:lnTo>
                    <a:pt x="273837" y="347179"/>
                  </a:lnTo>
                  <a:lnTo>
                    <a:pt x="273608" y="347611"/>
                  </a:lnTo>
                  <a:lnTo>
                    <a:pt x="273989" y="347814"/>
                  </a:lnTo>
                  <a:close/>
                </a:path>
                <a:path w="994410" h="718185">
                  <a:moveTo>
                    <a:pt x="273989" y="346925"/>
                  </a:moveTo>
                  <a:lnTo>
                    <a:pt x="273608" y="346151"/>
                  </a:lnTo>
                  <a:lnTo>
                    <a:pt x="273837" y="347179"/>
                  </a:lnTo>
                  <a:lnTo>
                    <a:pt x="273989" y="346925"/>
                  </a:lnTo>
                  <a:close/>
                </a:path>
                <a:path w="994410" h="718185">
                  <a:moveTo>
                    <a:pt x="285140" y="338099"/>
                  </a:moveTo>
                  <a:lnTo>
                    <a:pt x="284949" y="338239"/>
                  </a:lnTo>
                  <a:lnTo>
                    <a:pt x="284784" y="338366"/>
                  </a:lnTo>
                  <a:lnTo>
                    <a:pt x="284899" y="338683"/>
                  </a:lnTo>
                  <a:lnTo>
                    <a:pt x="285140" y="338099"/>
                  </a:lnTo>
                  <a:close/>
                </a:path>
                <a:path w="994410" h="718185">
                  <a:moveTo>
                    <a:pt x="285902" y="337718"/>
                  </a:moveTo>
                  <a:lnTo>
                    <a:pt x="285661" y="336880"/>
                  </a:lnTo>
                  <a:lnTo>
                    <a:pt x="285153" y="338099"/>
                  </a:lnTo>
                  <a:lnTo>
                    <a:pt x="285457" y="337896"/>
                  </a:lnTo>
                  <a:lnTo>
                    <a:pt x="285902" y="337718"/>
                  </a:lnTo>
                  <a:close/>
                </a:path>
                <a:path w="994410" h="718185">
                  <a:moveTo>
                    <a:pt x="287515" y="267208"/>
                  </a:moveTo>
                  <a:lnTo>
                    <a:pt x="286105" y="267208"/>
                  </a:lnTo>
                  <a:lnTo>
                    <a:pt x="283311" y="267208"/>
                  </a:lnTo>
                  <a:lnTo>
                    <a:pt x="284734" y="268478"/>
                  </a:lnTo>
                  <a:lnTo>
                    <a:pt x="287515" y="267208"/>
                  </a:lnTo>
                  <a:close/>
                </a:path>
                <a:path w="994410" h="718185">
                  <a:moveTo>
                    <a:pt x="290182" y="254508"/>
                  </a:moveTo>
                  <a:lnTo>
                    <a:pt x="270471" y="254508"/>
                  </a:lnTo>
                  <a:lnTo>
                    <a:pt x="267627" y="254508"/>
                  </a:lnTo>
                  <a:lnTo>
                    <a:pt x="268566" y="255778"/>
                  </a:lnTo>
                  <a:lnTo>
                    <a:pt x="269062" y="258318"/>
                  </a:lnTo>
                  <a:lnTo>
                    <a:pt x="268617" y="260858"/>
                  </a:lnTo>
                  <a:lnTo>
                    <a:pt x="267487" y="261213"/>
                  </a:lnTo>
                  <a:lnTo>
                    <a:pt x="267487" y="281178"/>
                  </a:lnTo>
                  <a:lnTo>
                    <a:pt x="266839" y="282448"/>
                  </a:lnTo>
                  <a:lnTo>
                    <a:pt x="266128" y="282448"/>
                  </a:lnTo>
                  <a:lnTo>
                    <a:pt x="265404" y="283718"/>
                  </a:lnTo>
                  <a:lnTo>
                    <a:pt x="264452" y="283718"/>
                  </a:lnTo>
                  <a:lnTo>
                    <a:pt x="263791" y="282448"/>
                  </a:lnTo>
                  <a:lnTo>
                    <a:pt x="264579" y="282448"/>
                  </a:lnTo>
                  <a:lnTo>
                    <a:pt x="266128" y="281178"/>
                  </a:lnTo>
                  <a:lnTo>
                    <a:pt x="267487" y="281178"/>
                  </a:lnTo>
                  <a:lnTo>
                    <a:pt x="267487" y="261213"/>
                  </a:lnTo>
                  <a:lnTo>
                    <a:pt x="264464" y="262128"/>
                  </a:lnTo>
                  <a:lnTo>
                    <a:pt x="262077" y="260858"/>
                  </a:lnTo>
                  <a:lnTo>
                    <a:pt x="263055" y="263398"/>
                  </a:lnTo>
                  <a:lnTo>
                    <a:pt x="263563" y="265938"/>
                  </a:lnTo>
                  <a:lnTo>
                    <a:pt x="262991" y="266344"/>
                  </a:lnTo>
                  <a:lnTo>
                    <a:pt x="262991" y="287528"/>
                  </a:lnTo>
                  <a:lnTo>
                    <a:pt x="261988" y="288798"/>
                  </a:lnTo>
                  <a:lnTo>
                    <a:pt x="262940" y="287528"/>
                  </a:lnTo>
                  <a:lnTo>
                    <a:pt x="262991" y="266344"/>
                  </a:lnTo>
                  <a:lnTo>
                    <a:pt x="261721" y="267208"/>
                  </a:lnTo>
                  <a:lnTo>
                    <a:pt x="260769" y="265938"/>
                  </a:lnTo>
                  <a:lnTo>
                    <a:pt x="260743" y="264668"/>
                  </a:lnTo>
                  <a:lnTo>
                    <a:pt x="258102" y="266636"/>
                  </a:lnTo>
                  <a:lnTo>
                    <a:pt x="258102" y="273558"/>
                  </a:lnTo>
                  <a:lnTo>
                    <a:pt x="253479" y="274828"/>
                  </a:lnTo>
                  <a:lnTo>
                    <a:pt x="251701" y="274828"/>
                  </a:lnTo>
                  <a:lnTo>
                    <a:pt x="254482" y="271018"/>
                  </a:lnTo>
                  <a:lnTo>
                    <a:pt x="255714" y="269748"/>
                  </a:lnTo>
                  <a:lnTo>
                    <a:pt x="256057" y="269379"/>
                  </a:lnTo>
                  <a:lnTo>
                    <a:pt x="258102" y="273558"/>
                  </a:lnTo>
                  <a:lnTo>
                    <a:pt x="258102" y="266636"/>
                  </a:lnTo>
                  <a:lnTo>
                    <a:pt x="256184" y="268058"/>
                  </a:lnTo>
                  <a:lnTo>
                    <a:pt x="254762" y="267208"/>
                  </a:lnTo>
                  <a:lnTo>
                    <a:pt x="252095" y="269748"/>
                  </a:lnTo>
                  <a:lnTo>
                    <a:pt x="250990" y="264668"/>
                  </a:lnTo>
                  <a:lnTo>
                    <a:pt x="250888" y="265938"/>
                  </a:lnTo>
                  <a:lnTo>
                    <a:pt x="250761" y="269379"/>
                  </a:lnTo>
                  <a:lnTo>
                    <a:pt x="251180" y="274828"/>
                  </a:lnTo>
                  <a:lnTo>
                    <a:pt x="247980" y="277368"/>
                  </a:lnTo>
                  <a:lnTo>
                    <a:pt x="246964" y="277368"/>
                  </a:lnTo>
                  <a:lnTo>
                    <a:pt x="246951" y="276098"/>
                  </a:lnTo>
                  <a:lnTo>
                    <a:pt x="246240" y="277368"/>
                  </a:lnTo>
                  <a:lnTo>
                    <a:pt x="245986" y="277368"/>
                  </a:lnTo>
                  <a:lnTo>
                    <a:pt x="245910" y="278638"/>
                  </a:lnTo>
                  <a:lnTo>
                    <a:pt x="244868" y="279908"/>
                  </a:lnTo>
                  <a:lnTo>
                    <a:pt x="242874" y="279908"/>
                  </a:lnTo>
                  <a:lnTo>
                    <a:pt x="242874" y="281178"/>
                  </a:lnTo>
                  <a:lnTo>
                    <a:pt x="242557" y="282448"/>
                  </a:lnTo>
                  <a:lnTo>
                    <a:pt x="242163" y="282448"/>
                  </a:lnTo>
                  <a:lnTo>
                    <a:pt x="242379" y="283718"/>
                  </a:lnTo>
                  <a:lnTo>
                    <a:pt x="241985" y="282448"/>
                  </a:lnTo>
                  <a:lnTo>
                    <a:pt x="241477" y="282448"/>
                  </a:lnTo>
                  <a:lnTo>
                    <a:pt x="241896" y="281178"/>
                  </a:lnTo>
                  <a:lnTo>
                    <a:pt x="242874" y="281178"/>
                  </a:lnTo>
                  <a:lnTo>
                    <a:pt x="242874" y="279908"/>
                  </a:lnTo>
                  <a:lnTo>
                    <a:pt x="241452" y="279908"/>
                  </a:lnTo>
                  <a:lnTo>
                    <a:pt x="239928" y="283718"/>
                  </a:lnTo>
                  <a:lnTo>
                    <a:pt x="238772" y="284988"/>
                  </a:lnTo>
                  <a:lnTo>
                    <a:pt x="241223" y="286258"/>
                  </a:lnTo>
                  <a:lnTo>
                    <a:pt x="239420" y="287528"/>
                  </a:lnTo>
                  <a:lnTo>
                    <a:pt x="242620" y="287528"/>
                  </a:lnTo>
                  <a:lnTo>
                    <a:pt x="243243" y="286258"/>
                  </a:lnTo>
                  <a:lnTo>
                    <a:pt x="243382" y="285826"/>
                  </a:lnTo>
                  <a:lnTo>
                    <a:pt x="243789" y="285750"/>
                  </a:lnTo>
                  <a:lnTo>
                    <a:pt x="244081" y="285661"/>
                  </a:lnTo>
                  <a:lnTo>
                    <a:pt x="243662" y="284899"/>
                  </a:lnTo>
                  <a:lnTo>
                    <a:pt x="244462" y="283718"/>
                  </a:lnTo>
                  <a:lnTo>
                    <a:pt x="246202" y="281178"/>
                  </a:lnTo>
                  <a:lnTo>
                    <a:pt x="246519" y="283718"/>
                  </a:lnTo>
                  <a:lnTo>
                    <a:pt x="246608" y="286258"/>
                  </a:lnTo>
                  <a:lnTo>
                    <a:pt x="244081" y="286258"/>
                  </a:lnTo>
                  <a:lnTo>
                    <a:pt x="245033" y="288798"/>
                  </a:lnTo>
                  <a:lnTo>
                    <a:pt x="245986" y="290068"/>
                  </a:lnTo>
                  <a:lnTo>
                    <a:pt x="246380" y="291338"/>
                  </a:lnTo>
                  <a:lnTo>
                    <a:pt x="241604" y="291338"/>
                  </a:lnTo>
                  <a:lnTo>
                    <a:pt x="236956" y="293878"/>
                  </a:lnTo>
                  <a:lnTo>
                    <a:pt x="234505" y="292608"/>
                  </a:lnTo>
                  <a:lnTo>
                    <a:pt x="234022" y="293839"/>
                  </a:lnTo>
                  <a:lnTo>
                    <a:pt x="234022" y="329438"/>
                  </a:lnTo>
                  <a:lnTo>
                    <a:pt x="228485" y="334238"/>
                  </a:lnTo>
                  <a:lnTo>
                    <a:pt x="228460" y="333248"/>
                  </a:lnTo>
                  <a:lnTo>
                    <a:pt x="228384" y="330708"/>
                  </a:lnTo>
                  <a:lnTo>
                    <a:pt x="230771" y="328168"/>
                  </a:lnTo>
                  <a:lnTo>
                    <a:pt x="234022" y="329438"/>
                  </a:lnTo>
                  <a:lnTo>
                    <a:pt x="234022" y="293839"/>
                  </a:lnTo>
                  <a:lnTo>
                    <a:pt x="232498" y="297688"/>
                  </a:lnTo>
                  <a:lnTo>
                    <a:pt x="227634" y="304038"/>
                  </a:lnTo>
                  <a:lnTo>
                    <a:pt x="230136" y="310388"/>
                  </a:lnTo>
                  <a:lnTo>
                    <a:pt x="229793" y="311658"/>
                  </a:lnTo>
                  <a:lnTo>
                    <a:pt x="227774" y="310388"/>
                  </a:lnTo>
                  <a:lnTo>
                    <a:pt x="226733" y="310388"/>
                  </a:lnTo>
                  <a:lnTo>
                    <a:pt x="226809" y="309118"/>
                  </a:lnTo>
                  <a:lnTo>
                    <a:pt x="227507" y="307848"/>
                  </a:lnTo>
                  <a:lnTo>
                    <a:pt x="227139" y="307848"/>
                  </a:lnTo>
                  <a:lnTo>
                    <a:pt x="226453" y="310388"/>
                  </a:lnTo>
                  <a:lnTo>
                    <a:pt x="224891" y="312242"/>
                  </a:lnTo>
                  <a:lnTo>
                    <a:pt x="224891" y="318008"/>
                  </a:lnTo>
                  <a:lnTo>
                    <a:pt x="221195" y="320548"/>
                  </a:lnTo>
                  <a:lnTo>
                    <a:pt x="221602" y="319278"/>
                  </a:lnTo>
                  <a:lnTo>
                    <a:pt x="222669" y="315950"/>
                  </a:lnTo>
                  <a:lnTo>
                    <a:pt x="224891" y="318008"/>
                  </a:lnTo>
                  <a:lnTo>
                    <a:pt x="224891" y="312242"/>
                  </a:lnTo>
                  <a:lnTo>
                    <a:pt x="223227" y="314198"/>
                  </a:lnTo>
                  <a:lnTo>
                    <a:pt x="222148" y="315468"/>
                  </a:lnTo>
                  <a:lnTo>
                    <a:pt x="222440" y="315747"/>
                  </a:lnTo>
                  <a:lnTo>
                    <a:pt x="220649" y="319278"/>
                  </a:lnTo>
                  <a:lnTo>
                    <a:pt x="220103" y="318008"/>
                  </a:lnTo>
                  <a:lnTo>
                    <a:pt x="214871" y="323088"/>
                  </a:lnTo>
                  <a:lnTo>
                    <a:pt x="213347" y="330708"/>
                  </a:lnTo>
                  <a:lnTo>
                    <a:pt x="211480" y="338328"/>
                  </a:lnTo>
                  <a:lnTo>
                    <a:pt x="205181" y="343408"/>
                  </a:lnTo>
                  <a:lnTo>
                    <a:pt x="207098" y="343408"/>
                  </a:lnTo>
                  <a:lnTo>
                    <a:pt x="200545" y="351028"/>
                  </a:lnTo>
                  <a:lnTo>
                    <a:pt x="195465" y="359918"/>
                  </a:lnTo>
                  <a:lnTo>
                    <a:pt x="190144" y="370078"/>
                  </a:lnTo>
                  <a:lnTo>
                    <a:pt x="182854" y="377698"/>
                  </a:lnTo>
                  <a:lnTo>
                    <a:pt x="179895" y="380238"/>
                  </a:lnTo>
                  <a:lnTo>
                    <a:pt x="181800" y="381508"/>
                  </a:lnTo>
                  <a:lnTo>
                    <a:pt x="182194" y="384048"/>
                  </a:lnTo>
                  <a:lnTo>
                    <a:pt x="179070" y="384048"/>
                  </a:lnTo>
                  <a:lnTo>
                    <a:pt x="180124" y="389128"/>
                  </a:lnTo>
                  <a:lnTo>
                    <a:pt x="179489" y="395478"/>
                  </a:lnTo>
                  <a:lnTo>
                    <a:pt x="168389" y="392938"/>
                  </a:lnTo>
                  <a:lnTo>
                    <a:pt x="169113" y="401828"/>
                  </a:lnTo>
                  <a:lnTo>
                    <a:pt x="171411" y="401828"/>
                  </a:lnTo>
                  <a:lnTo>
                    <a:pt x="169760" y="404368"/>
                  </a:lnTo>
                  <a:lnTo>
                    <a:pt x="168605" y="408584"/>
                  </a:lnTo>
                  <a:lnTo>
                    <a:pt x="186296" y="408584"/>
                  </a:lnTo>
                  <a:lnTo>
                    <a:pt x="185889" y="404368"/>
                  </a:lnTo>
                  <a:lnTo>
                    <a:pt x="189763" y="406908"/>
                  </a:lnTo>
                  <a:lnTo>
                    <a:pt x="189128" y="405638"/>
                  </a:lnTo>
                  <a:lnTo>
                    <a:pt x="188912" y="404368"/>
                  </a:lnTo>
                  <a:lnTo>
                    <a:pt x="188493" y="401828"/>
                  </a:lnTo>
                  <a:lnTo>
                    <a:pt x="189318" y="399288"/>
                  </a:lnTo>
                  <a:lnTo>
                    <a:pt x="192265" y="405638"/>
                  </a:lnTo>
                  <a:lnTo>
                    <a:pt x="192811" y="399288"/>
                  </a:lnTo>
                  <a:lnTo>
                    <a:pt x="193141" y="395478"/>
                  </a:lnTo>
                  <a:lnTo>
                    <a:pt x="193255" y="394208"/>
                  </a:lnTo>
                  <a:lnTo>
                    <a:pt x="197853" y="398018"/>
                  </a:lnTo>
                  <a:lnTo>
                    <a:pt x="195656" y="394208"/>
                  </a:lnTo>
                  <a:lnTo>
                    <a:pt x="194919" y="392938"/>
                  </a:lnTo>
                  <a:lnTo>
                    <a:pt x="200698" y="389128"/>
                  </a:lnTo>
                  <a:lnTo>
                    <a:pt x="200761" y="382778"/>
                  </a:lnTo>
                  <a:lnTo>
                    <a:pt x="201396" y="384048"/>
                  </a:lnTo>
                  <a:lnTo>
                    <a:pt x="200964" y="385318"/>
                  </a:lnTo>
                  <a:lnTo>
                    <a:pt x="202653" y="382778"/>
                  </a:lnTo>
                  <a:lnTo>
                    <a:pt x="204317" y="382778"/>
                  </a:lnTo>
                  <a:lnTo>
                    <a:pt x="205981" y="381508"/>
                  </a:lnTo>
                  <a:lnTo>
                    <a:pt x="202653" y="380238"/>
                  </a:lnTo>
                  <a:lnTo>
                    <a:pt x="203962" y="376428"/>
                  </a:lnTo>
                  <a:lnTo>
                    <a:pt x="202946" y="372618"/>
                  </a:lnTo>
                  <a:lnTo>
                    <a:pt x="207949" y="372618"/>
                  </a:lnTo>
                  <a:lnTo>
                    <a:pt x="206032" y="376428"/>
                  </a:lnTo>
                  <a:lnTo>
                    <a:pt x="209765" y="377698"/>
                  </a:lnTo>
                  <a:lnTo>
                    <a:pt x="206857" y="376428"/>
                  </a:lnTo>
                  <a:lnTo>
                    <a:pt x="209080" y="372618"/>
                  </a:lnTo>
                  <a:lnTo>
                    <a:pt x="209816" y="371348"/>
                  </a:lnTo>
                  <a:lnTo>
                    <a:pt x="206921" y="371348"/>
                  </a:lnTo>
                  <a:lnTo>
                    <a:pt x="209677" y="370306"/>
                  </a:lnTo>
                  <a:lnTo>
                    <a:pt x="212559" y="371348"/>
                  </a:lnTo>
                  <a:lnTo>
                    <a:pt x="211201" y="370078"/>
                  </a:lnTo>
                  <a:lnTo>
                    <a:pt x="208457" y="367538"/>
                  </a:lnTo>
                  <a:lnTo>
                    <a:pt x="213029" y="368808"/>
                  </a:lnTo>
                  <a:lnTo>
                    <a:pt x="212496" y="367538"/>
                  </a:lnTo>
                  <a:lnTo>
                    <a:pt x="211442" y="364998"/>
                  </a:lnTo>
                  <a:lnTo>
                    <a:pt x="215430" y="363728"/>
                  </a:lnTo>
                  <a:lnTo>
                    <a:pt x="215950" y="367538"/>
                  </a:lnTo>
                  <a:lnTo>
                    <a:pt x="216509" y="363728"/>
                  </a:lnTo>
                  <a:lnTo>
                    <a:pt x="216687" y="362458"/>
                  </a:lnTo>
                  <a:lnTo>
                    <a:pt x="216484" y="362458"/>
                  </a:lnTo>
                  <a:lnTo>
                    <a:pt x="215061" y="361188"/>
                  </a:lnTo>
                  <a:lnTo>
                    <a:pt x="216623" y="356108"/>
                  </a:lnTo>
                  <a:lnTo>
                    <a:pt x="218605" y="359918"/>
                  </a:lnTo>
                  <a:lnTo>
                    <a:pt x="221107" y="359918"/>
                  </a:lnTo>
                  <a:lnTo>
                    <a:pt x="221805" y="357378"/>
                  </a:lnTo>
                  <a:lnTo>
                    <a:pt x="221234" y="356108"/>
                  </a:lnTo>
                  <a:lnTo>
                    <a:pt x="220065" y="353568"/>
                  </a:lnTo>
                  <a:lnTo>
                    <a:pt x="221373" y="352298"/>
                  </a:lnTo>
                  <a:lnTo>
                    <a:pt x="222808" y="352298"/>
                  </a:lnTo>
                  <a:lnTo>
                    <a:pt x="221932" y="348488"/>
                  </a:lnTo>
                  <a:lnTo>
                    <a:pt x="227647" y="344678"/>
                  </a:lnTo>
                  <a:lnTo>
                    <a:pt x="226428" y="339598"/>
                  </a:lnTo>
                  <a:lnTo>
                    <a:pt x="225552" y="339598"/>
                  </a:lnTo>
                  <a:lnTo>
                    <a:pt x="223862" y="338328"/>
                  </a:lnTo>
                  <a:lnTo>
                    <a:pt x="222808" y="337108"/>
                  </a:lnTo>
                  <a:lnTo>
                    <a:pt x="222821" y="336981"/>
                  </a:lnTo>
                  <a:lnTo>
                    <a:pt x="223672" y="335813"/>
                  </a:lnTo>
                  <a:lnTo>
                    <a:pt x="222567" y="333248"/>
                  </a:lnTo>
                  <a:lnTo>
                    <a:pt x="225031" y="334518"/>
                  </a:lnTo>
                  <a:lnTo>
                    <a:pt x="224358" y="335788"/>
                  </a:lnTo>
                  <a:lnTo>
                    <a:pt x="225158" y="335788"/>
                  </a:lnTo>
                  <a:lnTo>
                    <a:pt x="225513" y="336994"/>
                  </a:lnTo>
                  <a:lnTo>
                    <a:pt x="225653" y="334518"/>
                  </a:lnTo>
                  <a:lnTo>
                    <a:pt x="228523" y="335445"/>
                  </a:lnTo>
                  <a:lnTo>
                    <a:pt x="228498" y="334429"/>
                  </a:lnTo>
                  <a:lnTo>
                    <a:pt x="232829" y="333248"/>
                  </a:lnTo>
                  <a:lnTo>
                    <a:pt x="229400" y="335724"/>
                  </a:lnTo>
                  <a:lnTo>
                    <a:pt x="228523" y="335445"/>
                  </a:lnTo>
                  <a:lnTo>
                    <a:pt x="228523" y="335813"/>
                  </a:lnTo>
                  <a:lnTo>
                    <a:pt x="228396" y="336130"/>
                  </a:lnTo>
                  <a:lnTo>
                    <a:pt x="229476" y="335813"/>
                  </a:lnTo>
                  <a:lnTo>
                    <a:pt x="235559" y="337007"/>
                  </a:lnTo>
                  <a:lnTo>
                    <a:pt x="238137" y="334518"/>
                  </a:lnTo>
                  <a:lnTo>
                    <a:pt x="236169" y="333248"/>
                  </a:lnTo>
                  <a:lnTo>
                    <a:pt x="240118" y="328168"/>
                  </a:lnTo>
                  <a:lnTo>
                    <a:pt x="239217" y="326898"/>
                  </a:lnTo>
                  <a:lnTo>
                    <a:pt x="237490" y="326898"/>
                  </a:lnTo>
                  <a:lnTo>
                    <a:pt x="236575" y="325628"/>
                  </a:lnTo>
                  <a:lnTo>
                    <a:pt x="238950" y="321818"/>
                  </a:lnTo>
                  <a:lnTo>
                    <a:pt x="242544" y="321818"/>
                  </a:lnTo>
                  <a:lnTo>
                    <a:pt x="245732" y="320548"/>
                  </a:lnTo>
                  <a:lnTo>
                    <a:pt x="246875" y="318008"/>
                  </a:lnTo>
                  <a:lnTo>
                    <a:pt x="245808" y="315468"/>
                  </a:lnTo>
                  <a:lnTo>
                    <a:pt x="244144" y="314198"/>
                  </a:lnTo>
                  <a:lnTo>
                    <a:pt x="242481" y="312928"/>
                  </a:lnTo>
                  <a:lnTo>
                    <a:pt x="244640" y="311658"/>
                  </a:lnTo>
                  <a:lnTo>
                    <a:pt x="246786" y="310388"/>
                  </a:lnTo>
                  <a:lnTo>
                    <a:pt x="249237" y="314198"/>
                  </a:lnTo>
                  <a:lnTo>
                    <a:pt x="252679" y="310388"/>
                  </a:lnTo>
                  <a:lnTo>
                    <a:pt x="246354" y="307848"/>
                  </a:lnTo>
                  <a:lnTo>
                    <a:pt x="251383" y="305511"/>
                  </a:lnTo>
                  <a:lnTo>
                    <a:pt x="250964" y="305308"/>
                  </a:lnTo>
                  <a:lnTo>
                    <a:pt x="252615" y="302768"/>
                  </a:lnTo>
                  <a:lnTo>
                    <a:pt x="255828" y="305308"/>
                  </a:lnTo>
                  <a:lnTo>
                    <a:pt x="257263" y="302768"/>
                  </a:lnTo>
                  <a:lnTo>
                    <a:pt x="258686" y="300228"/>
                  </a:lnTo>
                  <a:lnTo>
                    <a:pt x="260400" y="293878"/>
                  </a:lnTo>
                  <a:lnTo>
                    <a:pt x="263055" y="288798"/>
                  </a:lnTo>
                  <a:lnTo>
                    <a:pt x="263728" y="287528"/>
                  </a:lnTo>
                  <a:lnTo>
                    <a:pt x="264350" y="288798"/>
                  </a:lnTo>
                  <a:lnTo>
                    <a:pt x="264579" y="290068"/>
                  </a:lnTo>
                  <a:lnTo>
                    <a:pt x="266344" y="290068"/>
                  </a:lnTo>
                  <a:lnTo>
                    <a:pt x="267449" y="287528"/>
                  </a:lnTo>
                  <a:lnTo>
                    <a:pt x="269113" y="283718"/>
                  </a:lnTo>
                  <a:lnTo>
                    <a:pt x="269659" y="282448"/>
                  </a:lnTo>
                  <a:lnTo>
                    <a:pt x="271513" y="281178"/>
                  </a:lnTo>
                  <a:lnTo>
                    <a:pt x="277075" y="277368"/>
                  </a:lnTo>
                  <a:lnTo>
                    <a:pt x="280238" y="274828"/>
                  </a:lnTo>
                  <a:lnTo>
                    <a:pt x="283413" y="272288"/>
                  </a:lnTo>
                  <a:lnTo>
                    <a:pt x="282854" y="268478"/>
                  </a:lnTo>
                  <a:lnTo>
                    <a:pt x="283311" y="267208"/>
                  </a:lnTo>
                  <a:lnTo>
                    <a:pt x="283286" y="265938"/>
                  </a:lnTo>
                  <a:lnTo>
                    <a:pt x="284200" y="264668"/>
                  </a:lnTo>
                  <a:lnTo>
                    <a:pt x="286067" y="264668"/>
                  </a:lnTo>
                  <a:lnTo>
                    <a:pt x="286105" y="267208"/>
                  </a:lnTo>
                  <a:lnTo>
                    <a:pt x="286626" y="264668"/>
                  </a:lnTo>
                  <a:lnTo>
                    <a:pt x="287147" y="262128"/>
                  </a:lnTo>
                  <a:lnTo>
                    <a:pt x="287413" y="260858"/>
                  </a:lnTo>
                  <a:lnTo>
                    <a:pt x="290182" y="254508"/>
                  </a:lnTo>
                  <a:close/>
                </a:path>
                <a:path w="994410" h="718185">
                  <a:moveTo>
                    <a:pt x="294373" y="250698"/>
                  </a:moveTo>
                  <a:lnTo>
                    <a:pt x="274688" y="250698"/>
                  </a:lnTo>
                  <a:lnTo>
                    <a:pt x="273761" y="250698"/>
                  </a:lnTo>
                  <a:lnTo>
                    <a:pt x="270459" y="250698"/>
                  </a:lnTo>
                  <a:lnTo>
                    <a:pt x="274231" y="251968"/>
                  </a:lnTo>
                  <a:lnTo>
                    <a:pt x="291287" y="251968"/>
                  </a:lnTo>
                  <a:lnTo>
                    <a:pt x="294373" y="250698"/>
                  </a:lnTo>
                  <a:close/>
                </a:path>
                <a:path w="994410" h="718185">
                  <a:moveTo>
                    <a:pt x="336638" y="171373"/>
                  </a:moveTo>
                  <a:lnTo>
                    <a:pt x="335153" y="174091"/>
                  </a:lnTo>
                  <a:lnTo>
                    <a:pt x="336270" y="173266"/>
                  </a:lnTo>
                  <a:lnTo>
                    <a:pt x="336638" y="171373"/>
                  </a:lnTo>
                  <a:close/>
                </a:path>
                <a:path w="994410" h="718185">
                  <a:moveTo>
                    <a:pt x="340271" y="206362"/>
                  </a:moveTo>
                  <a:lnTo>
                    <a:pt x="339737" y="205841"/>
                  </a:lnTo>
                  <a:lnTo>
                    <a:pt x="339737" y="206248"/>
                  </a:lnTo>
                  <a:lnTo>
                    <a:pt x="339737" y="206768"/>
                  </a:lnTo>
                  <a:lnTo>
                    <a:pt x="340271" y="206362"/>
                  </a:lnTo>
                  <a:close/>
                </a:path>
                <a:path w="994410" h="718185">
                  <a:moveTo>
                    <a:pt x="345236" y="199847"/>
                  </a:moveTo>
                  <a:lnTo>
                    <a:pt x="345173" y="199440"/>
                  </a:lnTo>
                  <a:lnTo>
                    <a:pt x="344754" y="200329"/>
                  </a:lnTo>
                  <a:lnTo>
                    <a:pt x="345059" y="200139"/>
                  </a:lnTo>
                  <a:lnTo>
                    <a:pt x="345236" y="199847"/>
                  </a:lnTo>
                  <a:close/>
                </a:path>
                <a:path w="994410" h="718185">
                  <a:moveTo>
                    <a:pt x="350989" y="159537"/>
                  </a:moveTo>
                  <a:lnTo>
                    <a:pt x="350939" y="159258"/>
                  </a:lnTo>
                  <a:lnTo>
                    <a:pt x="349440" y="160528"/>
                  </a:lnTo>
                  <a:lnTo>
                    <a:pt x="350989" y="159537"/>
                  </a:lnTo>
                  <a:close/>
                </a:path>
                <a:path w="994410" h="718185">
                  <a:moveTo>
                    <a:pt x="355422" y="190601"/>
                  </a:moveTo>
                  <a:lnTo>
                    <a:pt x="355193" y="191008"/>
                  </a:lnTo>
                  <a:lnTo>
                    <a:pt x="354952" y="193548"/>
                  </a:lnTo>
                  <a:lnTo>
                    <a:pt x="355422" y="190601"/>
                  </a:lnTo>
                  <a:close/>
                </a:path>
                <a:path w="994410" h="718185">
                  <a:moveTo>
                    <a:pt x="355917" y="189738"/>
                  </a:moveTo>
                  <a:lnTo>
                    <a:pt x="355561" y="189738"/>
                  </a:lnTo>
                  <a:lnTo>
                    <a:pt x="355422" y="190601"/>
                  </a:lnTo>
                  <a:lnTo>
                    <a:pt x="355917" y="189738"/>
                  </a:lnTo>
                  <a:close/>
                </a:path>
                <a:path w="994410" h="718185">
                  <a:moveTo>
                    <a:pt x="379476" y="166243"/>
                  </a:moveTo>
                  <a:lnTo>
                    <a:pt x="378663" y="165874"/>
                  </a:lnTo>
                  <a:lnTo>
                    <a:pt x="378409" y="168148"/>
                  </a:lnTo>
                  <a:lnTo>
                    <a:pt x="379476" y="166243"/>
                  </a:lnTo>
                  <a:close/>
                </a:path>
                <a:path w="994410" h="718185">
                  <a:moveTo>
                    <a:pt x="380898" y="166878"/>
                  </a:moveTo>
                  <a:lnTo>
                    <a:pt x="380542" y="164338"/>
                  </a:lnTo>
                  <a:lnTo>
                    <a:pt x="379476" y="166243"/>
                  </a:lnTo>
                  <a:lnTo>
                    <a:pt x="380898" y="166878"/>
                  </a:lnTo>
                  <a:close/>
                </a:path>
                <a:path w="994410" h="718185">
                  <a:moveTo>
                    <a:pt x="471449" y="81826"/>
                  </a:moveTo>
                  <a:lnTo>
                    <a:pt x="471220" y="81800"/>
                  </a:lnTo>
                  <a:lnTo>
                    <a:pt x="471093" y="81800"/>
                  </a:lnTo>
                  <a:lnTo>
                    <a:pt x="470916" y="81800"/>
                  </a:lnTo>
                  <a:lnTo>
                    <a:pt x="471449" y="81826"/>
                  </a:lnTo>
                  <a:close/>
                </a:path>
                <a:path w="994410" h="718185">
                  <a:moveTo>
                    <a:pt x="503161" y="87553"/>
                  </a:moveTo>
                  <a:lnTo>
                    <a:pt x="502691" y="86829"/>
                  </a:lnTo>
                  <a:lnTo>
                    <a:pt x="502424" y="88138"/>
                  </a:lnTo>
                  <a:lnTo>
                    <a:pt x="503161" y="87553"/>
                  </a:lnTo>
                  <a:close/>
                </a:path>
                <a:path w="994410" h="718185">
                  <a:moveTo>
                    <a:pt x="504863" y="88138"/>
                  </a:moveTo>
                  <a:lnTo>
                    <a:pt x="504050" y="86868"/>
                  </a:lnTo>
                  <a:lnTo>
                    <a:pt x="503161" y="87553"/>
                  </a:lnTo>
                  <a:lnTo>
                    <a:pt x="503542" y="88138"/>
                  </a:lnTo>
                  <a:lnTo>
                    <a:pt x="504863" y="88138"/>
                  </a:lnTo>
                  <a:close/>
                </a:path>
                <a:path w="994410" h="718185">
                  <a:moveTo>
                    <a:pt x="517931" y="58699"/>
                  </a:moveTo>
                  <a:lnTo>
                    <a:pt x="517715" y="58928"/>
                  </a:lnTo>
                  <a:lnTo>
                    <a:pt x="517448" y="60223"/>
                  </a:lnTo>
                  <a:lnTo>
                    <a:pt x="517931" y="58699"/>
                  </a:lnTo>
                  <a:close/>
                </a:path>
                <a:path w="994410" h="718185">
                  <a:moveTo>
                    <a:pt x="523240" y="52578"/>
                  </a:moveTo>
                  <a:lnTo>
                    <a:pt x="521220" y="53848"/>
                  </a:lnTo>
                  <a:lnTo>
                    <a:pt x="516534" y="55118"/>
                  </a:lnTo>
                  <a:lnTo>
                    <a:pt x="516318" y="57658"/>
                  </a:lnTo>
                  <a:lnTo>
                    <a:pt x="516978" y="57658"/>
                  </a:lnTo>
                  <a:lnTo>
                    <a:pt x="517575" y="56388"/>
                  </a:lnTo>
                  <a:lnTo>
                    <a:pt x="518629" y="56388"/>
                  </a:lnTo>
                  <a:lnTo>
                    <a:pt x="517931" y="58699"/>
                  </a:lnTo>
                  <a:lnTo>
                    <a:pt x="520128" y="56388"/>
                  </a:lnTo>
                  <a:lnTo>
                    <a:pt x="521335" y="55118"/>
                  </a:lnTo>
                  <a:lnTo>
                    <a:pt x="523240" y="52578"/>
                  </a:lnTo>
                  <a:close/>
                </a:path>
                <a:path w="994410" h="718185">
                  <a:moveTo>
                    <a:pt x="532498" y="50101"/>
                  </a:moveTo>
                  <a:lnTo>
                    <a:pt x="531101" y="48882"/>
                  </a:lnTo>
                  <a:lnTo>
                    <a:pt x="528662" y="48717"/>
                  </a:lnTo>
                  <a:lnTo>
                    <a:pt x="528027" y="50723"/>
                  </a:lnTo>
                  <a:lnTo>
                    <a:pt x="529729" y="50279"/>
                  </a:lnTo>
                  <a:lnTo>
                    <a:pt x="531837" y="50825"/>
                  </a:lnTo>
                  <a:lnTo>
                    <a:pt x="532498" y="50101"/>
                  </a:lnTo>
                  <a:close/>
                </a:path>
                <a:path w="994410" h="718185">
                  <a:moveTo>
                    <a:pt x="554380" y="46812"/>
                  </a:moveTo>
                  <a:lnTo>
                    <a:pt x="553580" y="45986"/>
                  </a:lnTo>
                  <a:lnTo>
                    <a:pt x="553364" y="47498"/>
                  </a:lnTo>
                  <a:lnTo>
                    <a:pt x="554380" y="46812"/>
                  </a:lnTo>
                  <a:close/>
                </a:path>
                <a:path w="994410" h="718185">
                  <a:moveTo>
                    <a:pt x="554748" y="44958"/>
                  </a:moveTo>
                  <a:lnTo>
                    <a:pt x="553059" y="43688"/>
                  </a:lnTo>
                  <a:lnTo>
                    <a:pt x="551332" y="43688"/>
                  </a:lnTo>
                  <a:lnTo>
                    <a:pt x="553580" y="45986"/>
                  </a:lnTo>
                  <a:lnTo>
                    <a:pt x="553732" y="44958"/>
                  </a:lnTo>
                  <a:lnTo>
                    <a:pt x="554748" y="44958"/>
                  </a:lnTo>
                  <a:close/>
                </a:path>
                <a:path w="994410" h="718185">
                  <a:moveTo>
                    <a:pt x="602996" y="26936"/>
                  </a:moveTo>
                  <a:lnTo>
                    <a:pt x="601624" y="26822"/>
                  </a:lnTo>
                  <a:lnTo>
                    <a:pt x="601802" y="27012"/>
                  </a:lnTo>
                  <a:lnTo>
                    <a:pt x="602030" y="27127"/>
                  </a:lnTo>
                  <a:lnTo>
                    <a:pt x="602221" y="27279"/>
                  </a:lnTo>
                  <a:lnTo>
                    <a:pt x="602996" y="26936"/>
                  </a:lnTo>
                  <a:close/>
                </a:path>
                <a:path w="994410" h="718185">
                  <a:moveTo>
                    <a:pt x="608025" y="25387"/>
                  </a:moveTo>
                  <a:lnTo>
                    <a:pt x="607453" y="21717"/>
                  </a:lnTo>
                  <a:lnTo>
                    <a:pt x="605510" y="23202"/>
                  </a:lnTo>
                  <a:lnTo>
                    <a:pt x="606869" y="26263"/>
                  </a:lnTo>
                  <a:lnTo>
                    <a:pt x="608025" y="25387"/>
                  </a:lnTo>
                  <a:close/>
                </a:path>
                <a:path w="994410" h="718185">
                  <a:moveTo>
                    <a:pt x="623277" y="25768"/>
                  </a:moveTo>
                  <a:lnTo>
                    <a:pt x="623100" y="24638"/>
                  </a:lnTo>
                  <a:lnTo>
                    <a:pt x="623277" y="25768"/>
                  </a:lnTo>
                  <a:close/>
                </a:path>
                <a:path w="994410" h="718185">
                  <a:moveTo>
                    <a:pt x="626173" y="20828"/>
                  </a:moveTo>
                  <a:lnTo>
                    <a:pt x="626046" y="20688"/>
                  </a:lnTo>
                  <a:lnTo>
                    <a:pt x="625259" y="21234"/>
                  </a:lnTo>
                  <a:lnTo>
                    <a:pt x="625475" y="21463"/>
                  </a:lnTo>
                  <a:lnTo>
                    <a:pt x="625602" y="21539"/>
                  </a:lnTo>
                  <a:lnTo>
                    <a:pt x="625830" y="21082"/>
                  </a:lnTo>
                  <a:lnTo>
                    <a:pt x="626173" y="20828"/>
                  </a:lnTo>
                  <a:close/>
                </a:path>
                <a:path w="994410" h="718185">
                  <a:moveTo>
                    <a:pt x="627024" y="21120"/>
                  </a:moveTo>
                  <a:lnTo>
                    <a:pt x="626198" y="20802"/>
                  </a:lnTo>
                  <a:lnTo>
                    <a:pt x="626338" y="21031"/>
                  </a:lnTo>
                  <a:lnTo>
                    <a:pt x="627024" y="21120"/>
                  </a:lnTo>
                  <a:close/>
                </a:path>
                <a:path w="994410" h="718185">
                  <a:moveTo>
                    <a:pt x="630605" y="44094"/>
                  </a:moveTo>
                  <a:lnTo>
                    <a:pt x="626618" y="44450"/>
                  </a:lnTo>
                  <a:lnTo>
                    <a:pt x="627773" y="44513"/>
                  </a:lnTo>
                  <a:lnTo>
                    <a:pt x="629221" y="44373"/>
                  </a:lnTo>
                  <a:lnTo>
                    <a:pt x="630605" y="44094"/>
                  </a:lnTo>
                  <a:close/>
                </a:path>
                <a:path w="994410" h="718185">
                  <a:moveTo>
                    <a:pt x="631050" y="43992"/>
                  </a:moveTo>
                  <a:lnTo>
                    <a:pt x="630605" y="44094"/>
                  </a:lnTo>
                  <a:lnTo>
                    <a:pt x="631050" y="44043"/>
                  </a:lnTo>
                  <a:close/>
                </a:path>
                <a:path w="994410" h="718185">
                  <a:moveTo>
                    <a:pt x="651764" y="13703"/>
                  </a:moveTo>
                  <a:lnTo>
                    <a:pt x="651700" y="13411"/>
                  </a:lnTo>
                  <a:lnTo>
                    <a:pt x="651484" y="13081"/>
                  </a:lnTo>
                  <a:lnTo>
                    <a:pt x="650900" y="12547"/>
                  </a:lnTo>
                  <a:lnTo>
                    <a:pt x="651116" y="13030"/>
                  </a:lnTo>
                  <a:lnTo>
                    <a:pt x="651433" y="13385"/>
                  </a:lnTo>
                  <a:lnTo>
                    <a:pt x="651764" y="13703"/>
                  </a:lnTo>
                  <a:close/>
                </a:path>
                <a:path w="994410" h="718185">
                  <a:moveTo>
                    <a:pt x="673582" y="36068"/>
                  </a:moveTo>
                  <a:lnTo>
                    <a:pt x="673417" y="33909"/>
                  </a:lnTo>
                  <a:lnTo>
                    <a:pt x="672769" y="34798"/>
                  </a:lnTo>
                  <a:lnTo>
                    <a:pt x="671156" y="35369"/>
                  </a:lnTo>
                  <a:lnTo>
                    <a:pt x="673582" y="36068"/>
                  </a:lnTo>
                  <a:close/>
                </a:path>
                <a:path w="994410" h="718185">
                  <a:moveTo>
                    <a:pt x="674243" y="14478"/>
                  </a:moveTo>
                  <a:lnTo>
                    <a:pt x="673811" y="10668"/>
                  </a:lnTo>
                  <a:lnTo>
                    <a:pt x="668261" y="9398"/>
                  </a:lnTo>
                  <a:lnTo>
                    <a:pt x="665734" y="14478"/>
                  </a:lnTo>
                  <a:lnTo>
                    <a:pt x="674243" y="14478"/>
                  </a:lnTo>
                  <a:close/>
                </a:path>
                <a:path w="994410" h="718185">
                  <a:moveTo>
                    <a:pt x="697039" y="13208"/>
                  </a:moveTo>
                  <a:lnTo>
                    <a:pt x="696302" y="13208"/>
                  </a:lnTo>
                  <a:lnTo>
                    <a:pt x="696544" y="14046"/>
                  </a:lnTo>
                  <a:lnTo>
                    <a:pt x="697039" y="13208"/>
                  </a:lnTo>
                  <a:close/>
                </a:path>
                <a:path w="994410" h="718185">
                  <a:moveTo>
                    <a:pt x="698715" y="13208"/>
                  </a:moveTo>
                  <a:lnTo>
                    <a:pt x="697788" y="11938"/>
                  </a:lnTo>
                  <a:lnTo>
                    <a:pt x="697039" y="13208"/>
                  </a:lnTo>
                  <a:lnTo>
                    <a:pt x="698715" y="13208"/>
                  </a:lnTo>
                  <a:close/>
                </a:path>
                <a:path w="994410" h="718185">
                  <a:moveTo>
                    <a:pt x="699084" y="10223"/>
                  </a:moveTo>
                  <a:lnTo>
                    <a:pt x="697852" y="9956"/>
                  </a:lnTo>
                  <a:lnTo>
                    <a:pt x="698360" y="10185"/>
                  </a:lnTo>
                  <a:lnTo>
                    <a:pt x="698754" y="10223"/>
                  </a:lnTo>
                  <a:lnTo>
                    <a:pt x="699084" y="10223"/>
                  </a:lnTo>
                  <a:close/>
                </a:path>
                <a:path w="994410" h="718185">
                  <a:moveTo>
                    <a:pt x="702195" y="29679"/>
                  </a:moveTo>
                  <a:lnTo>
                    <a:pt x="702005" y="29718"/>
                  </a:lnTo>
                  <a:lnTo>
                    <a:pt x="701840" y="29781"/>
                  </a:lnTo>
                  <a:lnTo>
                    <a:pt x="701687" y="29883"/>
                  </a:lnTo>
                  <a:lnTo>
                    <a:pt x="700506" y="30581"/>
                  </a:lnTo>
                  <a:lnTo>
                    <a:pt x="701332" y="30276"/>
                  </a:lnTo>
                  <a:lnTo>
                    <a:pt x="702195" y="29679"/>
                  </a:lnTo>
                  <a:close/>
                </a:path>
                <a:path w="994410" h="718185">
                  <a:moveTo>
                    <a:pt x="703491" y="29362"/>
                  </a:moveTo>
                  <a:lnTo>
                    <a:pt x="703465" y="28448"/>
                  </a:lnTo>
                  <a:lnTo>
                    <a:pt x="703059" y="28689"/>
                  </a:lnTo>
                  <a:lnTo>
                    <a:pt x="703491" y="29362"/>
                  </a:lnTo>
                  <a:close/>
                </a:path>
                <a:path w="994410" h="718185">
                  <a:moveTo>
                    <a:pt x="705307" y="30988"/>
                  </a:moveTo>
                  <a:lnTo>
                    <a:pt x="704938" y="28448"/>
                  </a:lnTo>
                  <a:lnTo>
                    <a:pt x="703719" y="29718"/>
                  </a:lnTo>
                  <a:lnTo>
                    <a:pt x="703491" y="29362"/>
                  </a:lnTo>
                  <a:lnTo>
                    <a:pt x="703491" y="29718"/>
                  </a:lnTo>
                  <a:lnTo>
                    <a:pt x="705307" y="30988"/>
                  </a:lnTo>
                  <a:close/>
                </a:path>
                <a:path w="994410" h="718185">
                  <a:moveTo>
                    <a:pt x="707148" y="4318"/>
                  </a:moveTo>
                  <a:lnTo>
                    <a:pt x="705802" y="4318"/>
                  </a:lnTo>
                  <a:lnTo>
                    <a:pt x="706996" y="5029"/>
                  </a:lnTo>
                  <a:lnTo>
                    <a:pt x="707148" y="4318"/>
                  </a:lnTo>
                  <a:close/>
                </a:path>
                <a:path w="994410" h="718185">
                  <a:moveTo>
                    <a:pt x="715606" y="2235"/>
                  </a:moveTo>
                  <a:lnTo>
                    <a:pt x="715200" y="2336"/>
                  </a:lnTo>
                  <a:lnTo>
                    <a:pt x="714781" y="2603"/>
                  </a:lnTo>
                  <a:lnTo>
                    <a:pt x="714908" y="2641"/>
                  </a:lnTo>
                  <a:lnTo>
                    <a:pt x="715606" y="2235"/>
                  </a:lnTo>
                  <a:close/>
                </a:path>
                <a:path w="994410" h="718185">
                  <a:moveTo>
                    <a:pt x="725474" y="508"/>
                  </a:moveTo>
                  <a:lnTo>
                    <a:pt x="723366" y="1778"/>
                  </a:lnTo>
                  <a:lnTo>
                    <a:pt x="724217" y="1778"/>
                  </a:lnTo>
                  <a:lnTo>
                    <a:pt x="725474" y="508"/>
                  </a:lnTo>
                  <a:close/>
                </a:path>
                <a:path w="994410" h="718185">
                  <a:moveTo>
                    <a:pt x="725792" y="3048"/>
                  </a:moveTo>
                  <a:lnTo>
                    <a:pt x="723366" y="1778"/>
                  </a:lnTo>
                  <a:lnTo>
                    <a:pt x="722033" y="1778"/>
                  </a:lnTo>
                  <a:lnTo>
                    <a:pt x="722769" y="3048"/>
                  </a:lnTo>
                  <a:lnTo>
                    <a:pt x="725792" y="3048"/>
                  </a:lnTo>
                  <a:close/>
                </a:path>
                <a:path w="994410" h="718185">
                  <a:moveTo>
                    <a:pt x="728332" y="25908"/>
                  </a:moveTo>
                  <a:lnTo>
                    <a:pt x="728243" y="25704"/>
                  </a:lnTo>
                  <a:lnTo>
                    <a:pt x="727252" y="25908"/>
                  </a:lnTo>
                  <a:lnTo>
                    <a:pt x="728332" y="25908"/>
                  </a:lnTo>
                  <a:close/>
                </a:path>
                <a:path w="994410" h="718185">
                  <a:moveTo>
                    <a:pt x="733729" y="3048"/>
                  </a:moveTo>
                  <a:lnTo>
                    <a:pt x="729754" y="5588"/>
                  </a:lnTo>
                  <a:lnTo>
                    <a:pt x="727773" y="4318"/>
                  </a:lnTo>
                  <a:lnTo>
                    <a:pt x="723506" y="4318"/>
                  </a:lnTo>
                  <a:lnTo>
                    <a:pt x="721080" y="4318"/>
                  </a:lnTo>
                  <a:lnTo>
                    <a:pt x="719836" y="4318"/>
                  </a:lnTo>
                  <a:lnTo>
                    <a:pt x="722414" y="6858"/>
                  </a:lnTo>
                  <a:lnTo>
                    <a:pt x="721194" y="8128"/>
                  </a:lnTo>
                  <a:lnTo>
                    <a:pt x="733564" y="8128"/>
                  </a:lnTo>
                  <a:lnTo>
                    <a:pt x="730656" y="6858"/>
                  </a:lnTo>
                  <a:lnTo>
                    <a:pt x="731685" y="5588"/>
                  </a:lnTo>
                  <a:lnTo>
                    <a:pt x="733729" y="3048"/>
                  </a:lnTo>
                  <a:close/>
                </a:path>
                <a:path w="994410" h="718185">
                  <a:moveTo>
                    <a:pt x="737933" y="5626"/>
                  </a:moveTo>
                  <a:lnTo>
                    <a:pt x="733564" y="8128"/>
                  </a:lnTo>
                  <a:lnTo>
                    <a:pt x="734720" y="8128"/>
                  </a:lnTo>
                  <a:lnTo>
                    <a:pt x="737933" y="5638"/>
                  </a:lnTo>
                  <a:close/>
                </a:path>
                <a:path w="994410" h="718185">
                  <a:moveTo>
                    <a:pt x="743877" y="4140"/>
                  </a:moveTo>
                  <a:lnTo>
                    <a:pt x="743508" y="3848"/>
                  </a:lnTo>
                  <a:lnTo>
                    <a:pt x="743153" y="3695"/>
                  </a:lnTo>
                  <a:lnTo>
                    <a:pt x="742962" y="3962"/>
                  </a:lnTo>
                  <a:lnTo>
                    <a:pt x="743585" y="4089"/>
                  </a:lnTo>
                  <a:lnTo>
                    <a:pt x="743877" y="4140"/>
                  </a:lnTo>
                  <a:close/>
                </a:path>
                <a:path w="994410" h="718185">
                  <a:moveTo>
                    <a:pt x="754519" y="3048"/>
                  </a:moveTo>
                  <a:lnTo>
                    <a:pt x="751954" y="4318"/>
                  </a:lnTo>
                  <a:lnTo>
                    <a:pt x="753516" y="4318"/>
                  </a:lnTo>
                  <a:lnTo>
                    <a:pt x="754519" y="3048"/>
                  </a:lnTo>
                  <a:close/>
                </a:path>
                <a:path w="994410" h="718185">
                  <a:moveTo>
                    <a:pt x="759383" y="5956"/>
                  </a:moveTo>
                  <a:lnTo>
                    <a:pt x="758761" y="6223"/>
                  </a:lnTo>
                  <a:lnTo>
                    <a:pt x="758266" y="6464"/>
                  </a:lnTo>
                  <a:lnTo>
                    <a:pt x="758431" y="6756"/>
                  </a:lnTo>
                  <a:lnTo>
                    <a:pt x="759104" y="6629"/>
                  </a:lnTo>
                  <a:lnTo>
                    <a:pt x="759358" y="6273"/>
                  </a:lnTo>
                  <a:lnTo>
                    <a:pt x="759383" y="5956"/>
                  </a:lnTo>
                  <a:close/>
                </a:path>
                <a:path w="994410" h="718185">
                  <a:moveTo>
                    <a:pt x="764946" y="18986"/>
                  </a:moveTo>
                  <a:lnTo>
                    <a:pt x="763981" y="18846"/>
                  </a:lnTo>
                  <a:lnTo>
                    <a:pt x="762825" y="18605"/>
                  </a:lnTo>
                  <a:lnTo>
                    <a:pt x="761898" y="19113"/>
                  </a:lnTo>
                  <a:lnTo>
                    <a:pt x="763092" y="19621"/>
                  </a:lnTo>
                  <a:lnTo>
                    <a:pt x="764057" y="19456"/>
                  </a:lnTo>
                  <a:lnTo>
                    <a:pt x="764946" y="18986"/>
                  </a:lnTo>
                  <a:close/>
                </a:path>
                <a:path w="994410" h="718185">
                  <a:moveTo>
                    <a:pt x="783958" y="0"/>
                  </a:moveTo>
                  <a:lnTo>
                    <a:pt x="780707" y="1079"/>
                  </a:lnTo>
                  <a:lnTo>
                    <a:pt x="783107" y="419"/>
                  </a:lnTo>
                  <a:lnTo>
                    <a:pt x="783958" y="0"/>
                  </a:lnTo>
                  <a:close/>
                </a:path>
                <a:path w="994410" h="718185">
                  <a:moveTo>
                    <a:pt x="802957" y="21513"/>
                  </a:moveTo>
                  <a:lnTo>
                    <a:pt x="798258" y="18415"/>
                  </a:lnTo>
                  <a:lnTo>
                    <a:pt x="798080" y="18288"/>
                  </a:lnTo>
                  <a:lnTo>
                    <a:pt x="795515" y="19189"/>
                  </a:lnTo>
                  <a:lnTo>
                    <a:pt x="797420" y="20828"/>
                  </a:lnTo>
                  <a:lnTo>
                    <a:pt x="798195" y="18580"/>
                  </a:lnTo>
                  <a:lnTo>
                    <a:pt x="799769" y="22098"/>
                  </a:lnTo>
                  <a:lnTo>
                    <a:pt x="802957" y="21513"/>
                  </a:lnTo>
                  <a:close/>
                </a:path>
                <a:path w="994410" h="718185">
                  <a:moveTo>
                    <a:pt x="803833" y="22098"/>
                  </a:moveTo>
                  <a:lnTo>
                    <a:pt x="803630" y="21399"/>
                  </a:lnTo>
                  <a:lnTo>
                    <a:pt x="802957" y="21513"/>
                  </a:lnTo>
                  <a:lnTo>
                    <a:pt x="803833" y="22098"/>
                  </a:lnTo>
                  <a:close/>
                </a:path>
                <a:path w="994410" h="718185">
                  <a:moveTo>
                    <a:pt x="815886" y="2603"/>
                  </a:moveTo>
                  <a:lnTo>
                    <a:pt x="813904" y="2959"/>
                  </a:lnTo>
                  <a:lnTo>
                    <a:pt x="815771" y="3619"/>
                  </a:lnTo>
                  <a:lnTo>
                    <a:pt x="815886" y="2603"/>
                  </a:lnTo>
                  <a:close/>
                </a:path>
                <a:path w="994410" h="718185">
                  <a:moveTo>
                    <a:pt x="821194" y="18288"/>
                  </a:moveTo>
                  <a:lnTo>
                    <a:pt x="819962" y="18059"/>
                  </a:lnTo>
                  <a:lnTo>
                    <a:pt x="819924" y="18288"/>
                  </a:lnTo>
                  <a:lnTo>
                    <a:pt x="821194" y="18288"/>
                  </a:lnTo>
                  <a:close/>
                </a:path>
                <a:path w="994410" h="718185">
                  <a:moveTo>
                    <a:pt x="847623" y="8216"/>
                  </a:moveTo>
                  <a:lnTo>
                    <a:pt x="845299" y="6972"/>
                  </a:lnTo>
                  <a:lnTo>
                    <a:pt x="845083" y="8089"/>
                  </a:lnTo>
                  <a:lnTo>
                    <a:pt x="846480" y="7886"/>
                  </a:lnTo>
                  <a:lnTo>
                    <a:pt x="847623" y="8216"/>
                  </a:lnTo>
                  <a:close/>
                </a:path>
                <a:path w="994410" h="718185">
                  <a:moveTo>
                    <a:pt x="865632" y="6096"/>
                  </a:moveTo>
                  <a:lnTo>
                    <a:pt x="865619" y="5664"/>
                  </a:lnTo>
                  <a:lnTo>
                    <a:pt x="865543" y="5257"/>
                  </a:lnTo>
                  <a:lnTo>
                    <a:pt x="865441" y="5016"/>
                  </a:lnTo>
                  <a:lnTo>
                    <a:pt x="865416" y="5384"/>
                  </a:lnTo>
                  <a:lnTo>
                    <a:pt x="865492" y="5753"/>
                  </a:lnTo>
                  <a:lnTo>
                    <a:pt x="865632" y="6096"/>
                  </a:lnTo>
                  <a:close/>
                </a:path>
                <a:path w="994410" h="718185">
                  <a:moveTo>
                    <a:pt x="868934" y="9677"/>
                  </a:moveTo>
                  <a:lnTo>
                    <a:pt x="868718" y="9398"/>
                  </a:lnTo>
                  <a:lnTo>
                    <a:pt x="868934" y="9677"/>
                  </a:lnTo>
                  <a:close/>
                </a:path>
                <a:path w="994410" h="718185">
                  <a:moveTo>
                    <a:pt x="870419" y="10668"/>
                  </a:moveTo>
                  <a:lnTo>
                    <a:pt x="868934" y="9677"/>
                  </a:lnTo>
                  <a:lnTo>
                    <a:pt x="869683" y="10668"/>
                  </a:lnTo>
                  <a:lnTo>
                    <a:pt x="869962" y="10668"/>
                  </a:lnTo>
                  <a:lnTo>
                    <a:pt x="870419" y="10668"/>
                  </a:lnTo>
                  <a:close/>
                </a:path>
                <a:path w="994410" h="718185">
                  <a:moveTo>
                    <a:pt x="888720" y="7924"/>
                  </a:moveTo>
                  <a:lnTo>
                    <a:pt x="887196" y="9144"/>
                  </a:lnTo>
                  <a:lnTo>
                    <a:pt x="887920" y="9245"/>
                  </a:lnTo>
                  <a:lnTo>
                    <a:pt x="888174" y="8877"/>
                  </a:lnTo>
                  <a:lnTo>
                    <a:pt x="888453" y="8420"/>
                  </a:lnTo>
                  <a:lnTo>
                    <a:pt x="888720" y="7924"/>
                  </a:lnTo>
                  <a:close/>
                </a:path>
                <a:path w="994410" h="718185">
                  <a:moveTo>
                    <a:pt x="889406" y="23368"/>
                  </a:moveTo>
                  <a:close/>
                </a:path>
                <a:path w="994410" h="718185">
                  <a:moveTo>
                    <a:pt x="901166" y="23139"/>
                  </a:moveTo>
                  <a:lnTo>
                    <a:pt x="898855" y="20828"/>
                  </a:lnTo>
                  <a:lnTo>
                    <a:pt x="898372" y="23368"/>
                  </a:lnTo>
                  <a:lnTo>
                    <a:pt x="901153" y="23368"/>
                  </a:lnTo>
                  <a:lnTo>
                    <a:pt x="901166" y="23139"/>
                  </a:lnTo>
                  <a:close/>
                </a:path>
                <a:path w="994410" h="718185">
                  <a:moveTo>
                    <a:pt x="917409" y="14414"/>
                  </a:moveTo>
                  <a:lnTo>
                    <a:pt x="917346" y="13525"/>
                  </a:lnTo>
                  <a:lnTo>
                    <a:pt x="916698" y="13271"/>
                  </a:lnTo>
                  <a:lnTo>
                    <a:pt x="915885" y="16103"/>
                  </a:lnTo>
                  <a:lnTo>
                    <a:pt x="915390" y="17310"/>
                  </a:lnTo>
                  <a:lnTo>
                    <a:pt x="916000" y="16205"/>
                  </a:lnTo>
                  <a:lnTo>
                    <a:pt x="916609" y="15735"/>
                  </a:lnTo>
                  <a:lnTo>
                    <a:pt x="917244" y="15633"/>
                  </a:lnTo>
                  <a:lnTo>
                    <a:pt x="917359" y="15087"/>
                  </a:lnTo>
                  <a:lnTo>
                    <a:pt x="917409" y="14414"/>
                  </a:lnTo>
                  <a:close/>
                </a:path>
                <a:path w="994410" h="718185">
                  <a:moveTo>
                    <a:pt x="920699" y="29349"/>
                  </a:moveTo>
                  <a:lnTo>
                    <a:pt x="920178" y="30518"/>
                  </a:lnTo>
                  <a:lnTo>
                    <a:pt x="920457" y="30048"/>
                  </a:lnTo>
                  <a:lnTo>
                    <a:pt x="920699" y="29349"/>
                  </a:lnTo>
                  <a:close/>
                </a:path>
                <a:path w="994410" h="718185">
                  <a:moveTo>
                    <a:pt x="924217" y="15951"/>
                  </a:moveTo>
                  <a:lnTo>
                    <a:pt x="921905" y="14325"/>
                  </a:lnTo>
                  <a:lnTo>
                    <a:pt x="922172" y="13716"/>
                  </a:lnTo>
                  <a:lnTo>
                    <a:pt x="920356" y="14389"/>
                  </a:lnTo>
                  <a:lnTo>
                    <a:pt x="919924" y="14566"/>
                  </a:lnTo>
                  <a:lnTo>
                    <a:pt x="921600" y="15938"/>
                  </a:lnTo>
                  <a:lnTo>
                    <a:pt x="924217" y="15951"/>
                  </a:lnTo>
                  <a:close/>
                </a:path>
                <a:path w="994410" h="718185">
                  <a:moveTo>
                    <a:pt x="933729" y="36068"/>
                  </a:moveTo>
                  <a:lnTo>
                    <a:pt x="931519" y="34315"/>
                  </a:lnTo>
                  <a:lnTo>
                    <a:pt x="930770" y="36068"/>
                  </a:lnTo>
                  <a:lnTo>
                    <a:pt x="933729" y="36068"/>
                  </a:lnTo>
                  <a:close/>
                </a:path>
                <a:path w="994410" h="718185">
                  <a:moveTo>
                    <a:pt x="934085" y="23368"/>
                  </a:moveTo>
                  <a:lnTo>
                    <a:pt x="931278" y="23368"/>
                  </a:lnTo>
                  <a:lnTo>
                    <a:pt x="931189" y="24345"/>
                  </a:lnTo>
                  <a:lnTo>
                    <a:pt x="934085" y="23368"/>
                  </a:lnTo>
                  <a:close/>
                </a:path>
                <a:path w="994410" h="718185">
                  <a:moveTo>
                    <a:pt x="940054" y="22809"/>
                  </a:moveTo>
                  <a:lnTo>
                    <a:pt x="939812" y="22199"/>
                  </a:lnTo>
                  <a:lnTo>
                    <a:pt x="935659" y="20815"/>
                  </a:lnTo>
                  <a:lnTo>
                    <a:pt x="940054" y="22809"/>
                  </a:lnTo>
                  <a:close/>
                </a:path>
                <a:path w="994410" h="718185">
                  <a:moveTo>
                    <a:pt x="941031" y="20027"/>
                  </a:moveTo>
                  <a:lnTo>
                    <a:pt x="936015" y="15252"/>
                  </a:lnTo>
                  <a:lnTo>
                    <a:pt x="939393" y="19824"/>
                  </a:lnTo>
                  <a:lnTo>
                    <a:pt x="941031" y="20027"/>
                  </a:lnTo>
                  <a:close/>
                </a:path>
                <a:path w="994410" h="718185">
                  <a:moveTo>
                    <a:pt x="941590" y="22783"/>
                  </a:moveTo>
                  <a:lnTo>
                    <a:pt x="939393" y="19824"/>
                  </a:lnTo>
                  <a:lnTo>
                    <a:pt x="938847" y="19748"/>
                  </a:lnTo>
                  <a:lnTo>
                    <a:pt x="939812" y="22199"/>
                  </a:lnTo>
                  <a:lnTo>
                    <a:pt x="941590" y="22783"/>
                  </a:lnTo>
                  <a:close/>
                </a:path>
                <a:path w="994410" h="718185">
                  <a:moveTo>
                    <a:pt x="941920" y="24638"/>
                  </a:moveTo>
                  <a:lnTo>
                    <a:pt x="939253" y="25768"/>
                  </a:lnTo>
                  <a:lnTo>
                    <a:pt x="939228" y="25908"/>
                  </a:lnTo>
                  <a:lnTo>
                    <a:pt x="941349" y="25908"/>
                  </a:lnTo>
                  <a:lnTo>
                    <a:pt x="941920" y="24638"/>
                  </a:lnTo>
                  <a:close/>
                </a:path>
                <a:path w="994410" h="718185">
                  <a:moveTo>
                    <a:pt x="957961" y="42824"/>
                  </a:moveTo>
                  <a:lnTo>
                    <a:pt x="956348" y="38404"/>
                  </a:lnTo>
                  <a:lnTo>
                    <a:pt x="954608" y="39751"/>
                  </a:lnTo>
                  <a:lnTo>
                    <a:pt x="955789" y="40373"/>
                  </a:lnTo>
                  <a:lnTo>
                    <a:pt x="957059" y="42875"/>
                  </a:lnTo>
                  <a:lnTo>
                    <a:pt x="957961" y="42824"/>
                  </a:lnTo>
                  <a:close/>
                </a:path>
                <a:path w="994410" h="718185">
                  <a:moveTo>
                    <a:pt x="958621" y="42786"/>
                  </a:moveTo>
                  <a:lnTo>
                    <a:pt x="957961" y="42824"/>
                  </a:lnTo>
                  <a:lnTo>
                    <a:pt x="958126" y="43268"/>
                  </a:lnTo>
                  <a:lnTo>
                    <a:pt x="958621" y="42786"/>
                  </a:lnTo>
                  <a:close/>
                </a:path>
                <a:path w="994410" h="718185">
                  <a:moveTo>
                    <a:pt x="959434" y="41998"/>
                  </a:moveTo>
                  <a:lnTo>
                    <a:pt x="958621" y="42786"/>
                  </a:lnTo>
                  <a:lnTo>
                    <a:pt x="959002" y="42773"/>
                  </a:lnTo>
                  <a:lnTo>
                    <a:pt x="959434" y="41998"/>
                  </a:lnTo>
                  <a:close/>
                </a:path>
                <a:path w="994410" h="718185">
                  <a:moveTo>
                    <a:pt x="959967" y="41046"/>
                  </a:moveTo>
                  <a:lnTo>
                    <a:pt x="959434" y="41998"/>
                  </a:lnTo>
                  <a:lnTo>
                    <a:pt x="959599" y="41821"/>
                  </a:lnTo>
                  <a:lnTo>
                    <a:pt x="959777" y="41529"/>
                  </a:lnTo>
                  <a:lnTo>
                    <a:pt x="959967" y="41046"/>
                  </a:lnTo>
                  <a:close/>
                </a:path>
                <a:path w="994410" h="718185">
                  <a:moveTo>
                    <a:pt x="962660" y="30988"/>
                  </a:moveTo>
                  <a:lnTo>
                    <a:pt x="962202" y="30988"/>
                  </a:lnTo>
                  <a:lnTo>
                    <a:pt x="962228" y="31178"/>
                  </a:lnTo>
                  <a:lnTo>
                    <a:pt x="962660" y="30988"/>
                  </a:lnTo>
                  <a:close/>
                </a:path>
                <a:path w="994410" h="718185">
                  <a:moveTo>
                    <a:pt x="964590" y="43408"/>
                  </a:moveTo>
                  <a:lnTo>
                    <a:pt x="964196" y="43307"/>
                  </a:lnTo>
                  <a:lnTo>
                    <a:pt x="963828" y="43192"/>
                  </a:lnTo>
                  <a:lnTo>
                    <a:pt x="963447" y="43027"/>
                  </a:lnTo>
                  <a:lnTo>
                    <a:pt x="963942" y="43307"/>
                  </a:lnTo>
                  <a:lnTo>
                    <a:pt x="964285" y="43421"/>
                  </a:lnTo>
                  <a:lnTo>
                    <a:pt x="964590" y="43408"/>
                  </a:lnTo>
                  <a:close/>
                </a:path>
                <a:path w="994410" h="718185">
                  <a:moveTo>
                    <a:pt x="965784" y="42760"/>
                  </a:moveTo>
                  <a:lnTo>
                    <a:pt x="965708" y="42456"/>
                  </a:lnTo>
                  <a:lnTo>
                    <a:pt x="965327" y="43103"/>
                  </a:lnTo>
                  <a:lnTo>
                    <a:pt x="964996" y="43383"/>
                  </a:lnTo>
                  <a:lnTo>
                    <a:pt x="964590" y="43408"/>
                  </a:lnTo>
                  <a:lnTo>
                    <a:pt x="965428" y="43535"/>
                  </a:lnTo>
                  <a:lnTo>
                    <a:pt x="965644" y="43154"/>
                  </a:lnTo>
                  <a:lnTo>
                    <a:pt x="965784" y="42760"/>
                  </a:lnTo>
                  <a:close/>
                </a:path>
                <a:path w="994410" h="718185">
                  <a:moveTo>
                    <a:pt x="966533" y="34798"/>
                  </a:moveTo>
                  <a:lnTo>
                    <a:pt x="964653" y="30988"/>
                  </a:lnTo>
                  <a:lnTo>
                    <a:pt x="963803" y="34798"/>
                  </a:lnTo>
                  <a:lnTo>
                    <a:pt x="963066" y="33528"/>
                  </a:lnTo>
                  <a:lnTo>
                    <a:pt x="962329" y="32258"/>
                  </a:lnTo>
                  <a:lnTo>
                    <a:pt x="962228" y="31178"/>
                  </a:lnTo>
                  <a:lnTo>
                    <a:pt x="959739" y="32258"/>
                  </a:lnTo>
                  <a:lnTo>
                    <a:pt x="960513" y="30988"/>
                  </a:lnTo>
                  <a:lnTo>
                    <a:pt x="960272" y="28689"/>
                  </a:lnTo>
                  <a:lnTo>
                    <a:pt x="960310" y="28524"/>
                  </a:lnTo>
                  <a:lnTo>
                    <a:pt x="961605" y="29718"/>
                  </a:lnTo>
                  <a:lnTo>
                    <a:pt x="960335" y="28448"/>
                  </a:lnTo>
                  <a:lnTo>
                    <a:pt x="957783" y="25908"/>
                  </a:lnTo>
                  <a:lnTo>
                    <a:pt x="953325" y="30988"/>
                  </a:lnTo>
                  <a:lnTo>
                    <a:pt x="952563" y="27178"/>
                  </a:lnTo>
                  <a:lnTo>
                    <a:pt x="953020" y="27178"/>
                  </a:lnTo>
                  <a:lnTo>
                    <a:pt x="946302" y="25908"/>
                  </a:lnTo>
                  <a:lnTo>
                    <a:pt x="951509" y="29718"/>
                  </a:lnTo>
                  <a:lnTo>
                    <a:pt x="945794" y="32258"/>
                  </a:lnTo>
                  <a:lnTo>
                    <a:pt x="945642" y="30988"/>
                  </a:lnTo>
                  <a:lnTo>
                    <a:pt x="944676" y="23368"/>
                  </a:lnTo>
                  <a:lnTo>
                    <a:pt x="943216" y="25908"/>
                  </a:lnTo>
                  <a:lnTo>
                    <a:pt x="941971" y="25908"/>
                  </a:lnTo>
                  <a:lnTo>
                    <a:pt x="940041" y="27178"/>
                  </a:lnTo>
                  <a:lnTo>
                    <a:pt x="939228" y="25908"/>
                  </a:lnTo>
                  <a:lnTo>
                    <a:pt x="937602" y="23368"/>
                  </a:lnTo>
                  <a:lnTo>
                    <a:pt x="931049" y="25908"/>
                  </a:lnTo>
                  <a:lnTo>
                    <a:pt x="931189" y="24345"/>
                  </a:lnTo>
                  <a:lnTo>
                    <a:pt x="930338" y="24638"/>
                  </a:lnTo>
                  <a:lnTo>
                    <a:pt x="930414" y="23368"/>
                  </a:lnTo>
                  <a:lnTo>
                    <a:pt x="931278" y="23368"/>
                  </a:lnTo>
                  <a:lnTo>
                    <a:pt x="931506" y="20828"/>
                  </a:lnTo>
                  <a:lnTo>
                    <a:pt x="930465" y="22390"/>
                  </a:lnTo>
                  <a:lnTo>
                    <a:pt x="930630" y="19558"/>
                  </a:lnTo>
                  <a:lnTo>
                    <a:pt x="926211" y="24638"/>
                  </a:lnTo>
                  <a:lnTo>
                    <a:pt x="923861" y="22098"/>
                  </a:lnTo>
                  <a:lnTo>
                    <a:pt x="925360" y="19558"/>
                  </a:lnTo>
                  <a:lnTo>
                    <a:pt x="927823" y="20828"/>
                  </a:lnTo>
                  <a:lnTo>
                    <a:pt x="926617" y="19558"/>
                  </a:lnTo>
                  <a:lnTo>
                    <a:pt x="925423" y="18288"/>
                  </a:lnTo>
                  <a:lnTo>
                    <a:pt x="922642" y="22098"/>
                  </a:lnTo>
                  <a:lnTo>
                    <a:pt x="919924" y="15748"/>
                  </a:lnTo>
                  <a:lnTo>
                    <a:pt x="917244" y="15748"/>
                  </a:lnTo>
                  <a:lnTo>
                    <a:pt x="916393" y="19558"/>
                  </a:lnTo>
                  <a:lnTo>
                    <a:pt x="911567" y="17018"/>
                  </a:lnTo>
                  <a:lnTo>
                    <a:pt x="907148" y="17018"/>
                  </a:lnTo>
                  <a:lnTo>
                    <a:pt x="907643" y="15748"/>
                  </a:lnTo>
                  <a:lnTo>
                    <a:pt x="899668" y="14478"/>
                  </a:lnTo>
                  <a:lnTo>
                    <a:pt x="895959" y="11938"/>
                  </a:lnTo>
                  <a:lnTo>
                    <a:pt x="896162" y="10668"/>
                  </a:lnTo>
                  <a:lnTo>
                    <a:pt x="894842" y="14478"/>
                  </a:lnTo>
                  <a:lnTo>
                    <a:pt x="890917" y="13208"/>
                  </a:lnTo>
                  <a:lnTo>
                    <a:pt x="887882" y="14478"/>
                  </a:lnTo>
                  <a:lnTo>
                    <a:pt x="888301" y="11938"/>
                  </a:lnTo>
                  <a:lnTo>
                    <a:pt x="888949" y="10668"/>
                  </a:lnTo>
                  <a:lnTo>
                    <a:pt x="890689" y="10668"/>
                  </a:lnTo>
                  <a:lnTo>
                    <a:pt x="887920" y="9398"/>
                  </a:lnTo>
                  <a:lnTo>
                    <a:pt x="887107" y="10668"/>
                  </a:lnTo>
                  <a:lnTo>
                    <a:pt x="886155" y="11938"/>
                  </a:lnTo>
                  <a:lnTo>
                    <a:pt x="884313" y="11938"/>
                  </a:lnTo>
                  <a:lnTo>
                    <a:pt x="885367" y="9398"/>
                  </a:lnTo>
                  <a:lnTo>
                    <a:pt x="881646" y="8128"/>
                  </a:lnTo>
                  <a:lnTo>
                    <a:pt x="877544" y="11938"/>
                  </a:lnTo>
                  <a:lnTo>
                    <a:pt x="872998" y="9398"/>
                  </a:lnTo>
                  <a:lnTo>
                    <a:pt x="872477" y="11938"/>
                  </a:lnTo>
                  <a:lnTo>
                    <a:pt x="875957" y="17018"/>
                  </a:lnTo>
                  <a:lnTo>
                    <a:pt x="870826" y="18288"/>
                  </a:lnTo>
                  <a:lnTo>
                    <a:pt x="870851" y="14478"/>
                  </a:lnTo>
                  <a:lnTo>
                    <a:pt x="872210" y="13208"/>
                  </a:lnTo>
                  <a:lnTo>
                    <a:pt x="871766" y="13208"/>
                  </a:lnTo>
                  <a:lnTo>
                    <a:pt x="870572" y="14478"/>
                  </a:lnTo>
                  <a:lnTo>
                    <a:pt x="869772" y="14478"/>
                  </a:lnTo>
                  <a:lnTo>
                    <a:pt x="870889" y="13208"/>
                  </a:lnTo>
                  <a:lnTo>
                    <a:pt x="872007" y="11938"/>
                  </a:lnTo>
                  <a:lnTo>
                    <a:pt x="869962" y="10668"/>
                  </a:lnTo>
                  <a:lnTo>
                    <a:pt x="870673" y="13208"/>
                  </a:lnTo>
                  <a:lnTo>
                    <a:pt x="868984" y="13208"/>
                  </a:lnTo>
                  <a:lnTo>
                    <a:pt x="869226" y="10668"/>
                  </a:lnTo>
                  <a:lnTo>
                    <a:pt x="867854" y="11938"/>
                  </a:lnTo>
                  <a:lnTo>
                    <a:pt x="868260" y="10668"/>
                  </a:lnTo>
                  <a:lnTo>
                    <a:pt x="868680" y="9512"/>
                  </a:lnTo>
                  <a:lnTo>
                    <a:pt x="868514" y="9398"/>
                  </a:lnTo>
                  <a:lnTo>
                    <a:pt x="866267" y="8128"/>
                  </a:lnTo>
                  <a:lnTo>
                    <a:pt x="865632" y="6858"/>
                  </a:lnTo>
                  <a:lnTo>
                    <a:pt x="865695" y="8128"/>
                  </a:lnTo>
                  <a:lnTo>
                    <a:pt x="865365" y="9398"/>
                  </a:lnTo>
                  <a:lnTo>
                    <a:pt x="860234" y="9398"/>
                  </a:lnTo>
                  <a:lnTo>
                    <a:pt x="861555" y="8128"/>
                  </a:lnTo>
                  <a:lnTo>
                    <a:pt x="862876" y="6858"/>
                  </a:lnTo>
                  <a:lnTo>
                    <a:pt x="860806" y="5588"/>
                  </a:lnTo>
                  <a:lnTo>
                    <a:pt x="859790" y="6858"/>
                  </a:lnTo>
                  <a:lnTo>
                    <a:pt x="857542" y="5588"/>
                  </a:lnTo>
                  <a:lnTo>
                    <a:pt x="857250" y="8128"/>
                  </a:lnTo>
                  <a:lnTo>
                    <a:pt x="856170" y="8128"/>
                  </a:lnTo>
                  <a:lnTo>
                    <a:pt x="856068" y="6858"/>
                  </a:lnTo>
                  <a:lnTo>
                    <a:pt x="855713" y="5588"/>
                  </a:lnTo>
                  <a:lnTo>
                    <a:pt x="853694" y="6858"/>
                  </a:lnTo>
                  <a:lnTo>
                    <a:pt x="846734" y="5588"/>
                  </a:lnTo>
                  <a:lnTo>
                    <a:pt x="848156" y="8394"/>
                  </a:lnTo>
                  <a:lnTo>
                    <a:pt x="847979" y="8293"/>
                  </a:lnTo>
                  <a:lnTo>
                    <a:pt x="847623" y="8216"/>
                  </a:lnTo>
                  <a:lnTo>
                    <a:pt x="848233" y="8547"/>
                  </a:lnTo>
                  <a:lnTo>
                    <a:pt x="848677" y="9398"/>
                  </a:lnTo>
                  <a:lnTo>
                    <a:pt x="848855" y="9398"/>
                  </a:lnTo>
                  <a:lnTo>
                    <a:pt x="842441" y="11938"/>
                  </a:lnTo>
                  <a:lnTo>
                    <a:pt x="840816" y="10668"/>
                  </a:lnTo>
                  <a:lnTo>
                    <a:pt x="835939" y="6858"/>
                  </a:lnTo>
                  <a:lnTo>
                    <a:pt x="829652" y="8128"/>
                  </a:lnTo>
                  <a:lnTo>
                    <a:pt x="829691" y="6858"/>
                  </a:lnTo>
                  <a:lnTo>
                    <a:pt x="825944" y="8128"/>
                  </a:lnTo>
                  <a:lnTo>
                    <a:pt x="821410" y="8128"/>
                  </a:lnTo>
                  <a:lnTo>
                    <a:pt x="818743" y="10668"/>
                  </a:lnTo>
                  <a:lnTo>
                    <a:pt x="817638" y="10668"/>
                  </a:lnTo>
                  <a:lnTo>
                    <a:pt x="816914" y="9398"/>
                  </a:lnTo>
                  <a:lnTo>
                    <a:pt x="816178" y="8128"/>
                  </a:lnTo>
                  <a:lnTo>
                    <a:pt x="816660" y="6858"/>
                  </a:lnTo>
                  <a:lnTo>
                    <a:pt x="813816" y="8128"/>
                  </a:lnTo>
                  <a:lnTo>
                    <a:pt x="813498" y="9398"/>
                  </a:lnTo>
                  <a:lnTo>
                    <a:pt x="809409" y="6858"/>
                  </a:lnTo>
                  <a:lnTo>
                    <a:pt x="812266" y="5588"/>
                  </a:lnTo>
                  <a:lnTo>
                    <a:pt x="808647" y="4318"/>
                  </a:lnTo>
                  <a:lnTo>
                    <a:pt x="807796" y="3048"/>
                  </a:lnTo>
                  <a:lnTo>
                    <a:pt x="803846" y="5588"/>
                  </a:lnTo>
                  <a:lnTo>
                    <a:pt x="805167" y="3048"/>
                  </a:lnTo>
                  <a:lnTo>
                    <a:pt x="799274" y="3048"/>
                  </a:lnTo>
                  <a:lnTo>
                    <a:pt x="801890" y="5588"/>
                  </a:lnTo>
                  <a:lnTo>
                    <a:pt x="796442" y="5588"/>
                  </a:lnTo>
                  <a:lnTo>
                    <a:pt x="797331" y="1778"/>
                  </a:lnTo>
                  <a:lnTo>
                    <a:pt x="791883" y="1778"/>
                  </a:lnTo>
                  <a:lnTo>
                    <a:pt x="786955" y="3048"/>
                  </a:lnTo>
                  <a:lnTo>
                    <a:pt x="782370" y="4318"/>
                  </a:lnTo>
                  <a:lnTo>
                    <a:pt x="777887" y="3048"/>
                  </a:lnTo>
                  <a:lnTo>
                    <a:pt x="775982" y="5588"/>
                  </a:lnTo>
                  <a:lnTo>
                    <a:pt x="782053" y="4318"/>
                  </a:lnTo>
                  <a:lnTo>
                    <a:pt x="780364" y="6858"/>
                  </a:lnTo>
                  <a:lnTo>
                    <a:pt x="776897" y="6858"/>
                  </a:lnTo>
                  <a:lnTo>
                    <a:pt x="773061" y="1778"/>
                  </a:lnTo>
                  <a:lnTo>
                    <a:pt x="771956" y="1778"/>
                  </a:lnTo>
                  <a:lnTo>
                    <a:pt x="767092" y="508"/>
                  </a:lnTo>
                  <a:lnTo>
                    <a:pt x="767765" y="6858"/>
                  </a:lnTo>
                  <a:lnTo>
                    <a:pt x="762723" y="5588"/>
                  </a:lnTo>
                  <a:lnTo>
                    <a:pt x="763435" y="6858"/>
                  </a:lnTo>
                  <a:lnTo>
                    <a:pt x="764197" y="10668"/>
                  </a:lnTo>
                  <a:lnTo>
                    <a:pt x="760577" y="11938"/>
                  </a:lnTo>
                  <a:lnTo>
                    <a:pt x="757097" y="11938"/>
                  </a:lnTo>
                  <a:lnTo>
                    <a:pt x="756831" y="10668"/>
                  </a:lnTo>
                  <a:lnTo>
                    <a:pt x="756018" y="6858"/>
                  </a:lnTo>
                  <a:lnTo>
                    <a:pt x="758151" y="5588"/>
                  </a:lnTo>
                  <a:lnTo>
                    <a:pt x="759396" y="5588"/>
                  </a:lnTo>
                  <a:lnTo>
                    <a:pt x="759383" y="5956"/>
                  </a:lnTo>
                  <a:lnTo>
                    <a:pt x="759383" y="6858"/>
                  </a:lnTo>
                  <a:lnTo>
                    <a:pt x="760476" y="5588"/>
                  </a:lnTo>
                  <a:lnTo>
                    <a:pt x="761923" y="5588"/>
                  </a:lnTo>
                  <a:lnTo>
                    <a:pt x="760463" y="4318"/>
                  </a:lnTo>
                  <a:lnTo>
                    <a:pt x="760082" y="5588"/>
                  </a:lnTo>
                  <a:lnTo>
                    <a:pt x="758291" y="4318"/>
                  </a:lnTo>
                  <a:lnTo>
                    <a:pt x="753516" y="4318"/>
                  </a:lnTo>
                  <a:lnTo>
                    <a:pt x="755497" y="5588"/>
                  </a:lnTo>
                  <a:lnTo>
                    <a:pt x="750925" y="4318"/>
                  </a:lnTo>
                  <a:lnTo>
                    <a:pt x="748550" y="5588"/>
                  </a:lnTo>
                  <a:lnTo>
                    <a:pt x="743877" y="4318"/>
                  </a:lnTo>
                  <a:lnTo>
                    <a:pt x="745439" y="6858"/>
                  </a:lnTo>
                  <a:lnTo>
                    <a:pt x="744715" y="6858"/>
                  </a:lnTo>
                  <a:lnTo>
                    <a:pt x="737984" y="5600"/>
                  </a:lnTo>
                  <a:lnTo>
                    <a:pt x="741934" y="9398"/>
                  </a:lnTo>
                  <a:lnTo>
                    <a:pt x="737438" y="10668"/>
                  </a:lnTo>
                  <a:lnTo>
                    <a:pt x="736079" y="9398"/>
                  </a:lnTo>
                  <a:lnTo>
                    <a:pt x="719988" y="9398"/>
                  </a:lnTo>
                  <a:lnTo>
                    <a:pt x="717067" y="9398"/>
                  </a:lnTo>
                  <a:lnTo>
                    <a:pt x="714908" y="11938"/>
                  </a:lnTo>
                  <a:lnTo>
                    <a:pt x="714298" y="9398"/>
                  </a:lnTo>
                  <a:lnTo>
                    <a:pt x="713994" y="8128"/>
                  </a:lnTo>
                  <a:lnTo>
                    <a:pt x="718146" y="8128"/>
                  </a:lnTo>
                  <a:lnTo>
                    <a:pt x="719493" y="8128"/>
                  </a:lnTo>
                  <a:lnTo>
                    <a:pt x="713066" y="4318"/>
                  </a:lnTo>
                  <a:lnTo>
                    <a:pt x="714108" y="4318"/>
                  </a:lnTo>
                  <a:lnTo>
                    <a:pt x="714438" y="3048"/>
                  </a:lnTo>
                  <a:lnTo>
                    <a:pt x="714794" y="3048"/>
                  </a:lnTo>
                  <a:lnTo>
                    <a:pt x="709307" y="508"/>
                  </a:lnTo>
                  <a:lnTo>
                    <a:pt x="712762" y="6858"/>
                  </a:lnTo>
                  <a:lnTo>
                    <a:pt x="707415" y="8128"/>
                  </a:lnTo>
                  <a:lnTo>
                    <a:pt x="707898" y="5588"/>
                  </a:lnTo>
                  <a:lnTo>
                    <a:pt x="706996" y="5029"/>
                  </a:lnTo>
                  <a:lnTo>
                    <a:pt x="706323" y="8128"/>
                  </a:lnTo>
                  <a:lnTo>
                    <a:pt x="704507" y="9398"/>
                  </a:lnTo>
                  <a:lnTo>
                    <a:pt x="700913" y="8128"/>
                  </a:lnTo>
                  <a:lnTo>
                    <a:pt x="700887" y="10668"/>
                  </a:lnTo>
                  <a:lnTo>
                    <a:pt x="699084" y="10668"/>
                  </a:lnTo>
                  <a:lnTo>
                    <a:pt x="701192" y="11938"/>
                  </a:lnTo>
                  <a:lnTo>
                    <a:pt x="700709" y="13208"/>
                  </a:lnTo>
                  <a:lnTo>
                    <a:pt x="698982" y="13208"/>
                  </a:lnTo>
                  <a:lnTo>
                    <a:pt x="696658" y="14478"/>
                  </a:lnTo>
                  <a:lnTo>
                    <a:pt x="696544" y="14046"/>
                  </a:lnTo>
                  <a:lnTo>
                    <a:pt x="695528" y="15748"/>
                  </a:lnTo>
                  <a:lnTo>
                    <a:pt x="691413" y="9398"/>
                  </a:lnTo>
                  <a:lnTo>
                    <a:pt x="687971" y="11938"/>
                  </a:lnTo>
                  <a:lnTo>
                    <a:pt x="686104" y="10668"/>
                  </a:lnTo>
                  <a:lnTo>
                    <a:pt x="687387" y="9398"/>
                  </a:lnTo>
                  <a:lnTo>
                    <a:pt x="685774" y="8128"/>
                  </a:lnTo>
                  <a:lnTo>
                    <a:pt x="684314" y="9093"/>
                  </a:lnTo>
                  <a:lnTo>
                    <a:pt x="684314" y="13208"/>
                  </a:lnTo>
                  <a:lnTo>
                    <a:pt x="682371" y="14478"/>
                  </a:lnTo>
                  <a:lnTo>
                    <a:pt x="682523" y="14478"/>
                  </a:lnTo>
                  <a:lnTo>
                    <a:pt x="683818" y="17018"/>
                  </a:lnTo>
                  <a:lnTo>
                    <a:pt x="681532" y="14478"/>
                  </a:lnTo>
                  <a:lnTo>
                    <a:pt x="681139" y="14046"/>
                  </a:lnTo>
                  <a:lnTo>
                    <a:pt x="681863" y="13208"/>
                  </a:lnTo>
                  <a:lnTo>
                    <a:pt x="682967" y="11938"/>
                  </a:lnTo>
                  <a:lnTo>
                    <a:pt x="684314" y="13208"/>
                  </a:lnTo>
                  <a:lnTo>
                    <a:pt x="684314" y="9093"/>
                  </a:lnTo>
                  <a:lnTo>
                    <a:pt x="681926" y="10668"/>
                  </a:lnTo>
                  <a:lnTo>
                    <a:pt x="680948" y="5588"/>
                  </a:lnTo>
                  <a:lnTo>
                    <a:pt x="676833" y="8128"/>
                  </a:lnTo>
                  <a:lnTo>
                    <a:pt x="678421" y="10668"/>
                  </a:lnTo>
                  <a:lnTo>
                    <a:pt x="678548" y="10668"/>
                  </a:lnTo>
                  <a:lnTo>
                    <a:pt x="675805" y="13208"/>
                  </a:lnTo>
                  <a:lnTo>
                    <a:pt x="682739" y="10668"/>
                  </a:lnTo>
                  <a:lnTo>
                    <a:pt x="678611" y="14478"/>
                  </a:lnTo>
                  <a:lnTo>
                    <a:pt x="679958" y="14478"/>
                  </a:lnTo>
                  <a:lnTo>
                    <a:pt x="678268" y="19558"/>
                  </a:lnTo>
                  <a:lnTo>
                    <a:pt x="676402" y="18288"/>
                  </a:lnTo>
                  <a:lnTo>
                    <a:pt x="674535" y="17018"/>
                  </a:lnTo>
                  <a:lnTo>
                    <a:pt x="674395" y="15748"/>
                  </a:lnTo>
                  <a:lnTo>
                    <a:pt x="665111" y="15748"/>
                  </a:lnTo>
                  <a:lnTo>
                    <a:pt x="660539" y="15748"/>
                  </a:lnTo>
                  <a:lnTo>
                    <a:pt x="660019" y="18288"/>
                  </a:lnTo>
                  <a:lnTo>
                    <a:pt x="656488" y="17018"/>
                  </a:lnTo>
                  <a:lnTo>
                    <a:pt x="654481" y="18288"/>
                  </a:lnTo>
                  <a:lnTo>
                    <a:pt x="654367" y="15748"/>
                  </a:lnTo>
                  <a:lnTo>
                    <a:pt x="652894" y="15748"/>
                  </a:lnTo>
                  <a:lnTo>
                    <a:pt x="651764" y="14478"/>
                  </a:lnTo>
                  <a:lnTo>
                    <a:pt x="652132" y="15748"/>
                  </a:lnTo>
                  <a:lnTo>
                    <a:pt x="646849" y="14478"/>
                  </a:lnTo>
                  <a:lnTo>
                    <a:pt x="646950" y="19558"/>
                  </a:lnTo>
                  <a:lnTo>
                    <a:pt x="643521" y="17018"/>
                  </a:lnTo>
                  <a:lnTo>
                    <a:pt x="637933" y="17018"/>
                  </a:lnTo>
                  <a:lnTo>
                    <a:pt x="638441" y="23368"/>
                  </a:lnTo>
                  <a:lnTo>
                    <a:pt x="633209" y="24638"/>
                  </a:lnTo>
                  <a:lnTo>
                    <a:pt x="633768" y="23368"/>
                  </a:lnTo>
                  <a:lnTo>
                    <a:pt x="634326" y="22098"/>
                  </a:lnTo>
                  <a:lnTo>
                    <a:pt x="631723" y="20828"/>
                  </a:lnTo>
                  <a:lnTo>
                    <a:pt x="634860" y="18288"/>
                  </a:lnTo>
                  <a:lnTo>
                    <a:pt x="631520" y="18288"/>
                  </a:lnTo>
                  <a:lnTo>
                    <a:pt x="631761" y="19558"/>
                  </a:lnTo>
                  <a:lnTo>
                    <a:pt x="630504" y="19558"/>
                  </a:lnTo>
                  <a:lnTo>
                    <a:pt x="627557" y="23368"/>
                  </a:lnTo>
                  <a:lnTo>
                    <a:pt x="625602" y="22098"/>
                  </a:lnTo>
                  <a:lnTo>
                    <a:pt x="625144" y="23139"/>
                  </a:lnTo>
                  <a:lnTo>
                    <a:pt x="625132" y="24345"/>
                  </a:lnTo>
                  <a:lnTo>
                    <a:pt x="625246" y="25908"/>
                  </a:lnTo>
                  <a:lnTo>
                    <a:pt x="623303" y="25908"/>
                  </a:lnTo>
                  <a:lnTo>
                    <a:pt x="620395" y="27178"/>
                  </a:lnTo>
                  <a:lnTo>
                    <a:pt x="622528" y="28448"/>
                  </a:lnTo>
                  <a:lnTo>
                    <a:pt x="617385" y="27178"/>
                  </a:lnTo>
                  <a:lnTo>
                    <a:pt x="612089" y="28448"/>
                  </a:lnTo>
                  <a:lnTo>
                    <a:pt x="602221" y="28448"/>
                  </a:lnTo>
                  <a:lnTo>
                    <a:pt x="598678" y="29718"/>
                  </a:lnTo>
                  <a:lnTo>
                    <a:pt x="594398" y="30988"/>
                  </a:lnTo>
                  <a:lnTo>
                    <a:pt x="591159" y="32232"/>
                  </a:lnTo>
                  <a:lnTo>
                    <a:pt x="590842" y="30988"/>
                  </a:lnTo>
                  <a:lnTo>
                    <a:pt x="586397" y="30988"/>
                  </a:lnTo>
                  <a:lnTo>
                    <a:pt x="590257" y="37338"/>
                  </a:lnTo>
                  <a:lnTo>
                    <a:pt x="584492" y="37338"/>
                  </a:lnTo>
                  <a:lnTo>
                    <a:pt x="582701" y="36068"/>
                  </a:lnTo>
                  <a:lnTo>
                    <a:pt x="580910" y="34798"/>
                  </a:lnTo>
                  <a:lnTo>
                    <a:pt x="586778" y="34798"/>
                  </a:lnTo>
                  <a:lnTo>
                    <a:pt x="584758" y="33528"/>
                  </a:lnTo>
                  <a:lnTo>
                    <a:pt x="582155" y="27178"/>
                  </a:lnTo>
                  <a:lnTo>
                    <a:pt x="578688" y="36068"/>
                  </a:lnTo>
                  <a:lnTo>
                    <a:pt x="574065" y="33528"/>
                  </a:lnTo>
                  <a:lnTo>
                    <a:pt x="574802" y="33528"/>
                  </a:lnTo>
                  <a:lnTo>
                    <a:pt x="571436" y="32258"/>
                  </a:lnTo>
                  <a:lnTo>
                    <a:pt x="569023" y="37338"/>
                  </a:lnTo>
                  <a:lnTo>
                    <a:pt x="564553" y="38608"/>
                  </a:lnTo>
                  <a:lnTo>
                    <a:pt x="564222" y="37338"/>
                  </a:lnTo>
                  <a:lnTo>
                    <a:pt x="562292" y="42418"/>
                  </a:lnTo>
                  <a:lnTo>
                    <a:pt x="557136" y="44958"/>
                  </a:lnTo>
                  <a:lnTo>
                    <a:pt x="554380" y="46812"/>
                  </a:lnTo>
                  <a:lnTo>
                    <a:pt x="555053" y="47498"/>
                  </a:lnTo>
                  <a:lnTo>
                    <a:pt x="551637" y="48768"/>
                  </a:lnTo>
                  <a:lnTo>
                    <a:pt x="549948" y="48768"/>
                  </a:lnTo>
                  <a:lnTo>
                    <a:pt x="546849" y="47498"/>
                  </a:lnTo>
                  <a:lnTo>
                    <a:pt x="546163" y="46228"/>
                  </a:lnTo>
                  <a:lnTo>
                    <a:pt x="545477" y="44958"/>
                  </a:lnTo>
                  <a:lnTo>
                    <a:pt x="548932" y="43688"/>
                  </a:lnTo>
                  <a:lnTo>
                    <a:pt x="545846" y="41148"/>
                  </a:lnTo>
                  <a:lnTo>
                    <a:pt x="544410" y="46228"/>
                  </a:lnTo>
                  <a:lnTo>
                    <a:pt x="542366" y="46228"/>
                  </a:lnTo>
                  <a:lnTo>
                    <a:pt x="542023" y="43688"/>
                  </a:lnTo>
                  <a:lnTo>
                    <a:pt x="536892" y="47498"/>
                  </a:lnTo>
                  <a:lnTo>
                    <a:pt x="538327" y="51308"/>
                  </a:lnTo>
                  <a:lnTo>
                    <a:pt x="532549" y="52578"/>
                  </a:lnTo>
                  <a:lnTo>
                    <a:pt x="533603" y="53848"/>
                  </a:lnTo>
                  <a:lnTo>
                    <a:pt x="532066" y="58928"/>
                  </a:lnTo>
                  <a:lnTo>
                    <a:pt x="531291" y="56388"/>
                  </a:lnTo>
                  <a:lnTo>
                    <a:pt x="530148" y="52578"/>
                  </a:lnTo>
                  <a:lnTo>
                    <a:pt x="528218" y="56388"/>
                  </a:lnTo>
                  <a:lnTo>
                    <a:pt x="525691" y="52578"/>
                  </a:lnTo>
                  <a:lnTo>
                    <a:pt x="524040" y="55118"/>
                  </a:lnTo>
                  <a:lnTo>
                    <a:pt x="520166" y="60223"/>
                  </a:lnTo>
                  <a:lnTo>
                    <a:pt x="516940" y="62738"/>
                  </a:lnTo>
                  <a:lnTo>
                    <a:pt x="517448" y="60223"/>
                  </a:lnTo>
                  <a:lnTo>
                    <a:pt x="514934" y="62738"/>
                  </a:lnTo>
                  <a:lnTo>
                    <a:pt x="510946" y="65278"/>
                  </a:lnTo>
                  <a:lnTo>
                    <a:pt x="508012" y="61468"/>
                  </a:lnTo>
                  <a:lnTo>
                    <a:pt x="503732" y="62738"/>
                  </a:lnTo>
                  <a:lnTo>
                    <a:pt x="498894" y="64008"/>
                  </a:lnTo>
                  <a:lnTo>
                    <a:pt x="494309" y="64008"/>
                  </a:lnTo>
                  <a:lnTo>
                    <a:pt x="488696" y="69088"/>
                  </a:lnTo>
                  <a:lnTo>
                    <a:pt x="480060" y="69088"/>
                  </a:lnTo>
                  <a:lnTo>
                    <a:pt x="472274" y="74168"/>
                  </a:lnTo>
                  <a:lnTo>
                    <a:pt x="478053" y="77978"/>
                  </a:lnTo>
                  <a:lnTo>
                    <a:pt x="472033" y="76073"/>
                  </a:lnTo>
                  <a:lnTo>
                    <a:pt x="472147" y="75806"/>
                  </a:lnTo>
                  <a:lnTo>
                    <a:pt x="471398" y="75869"/>
                  </a:lnTo>
                  <a:lnTo>
                    <a:pt x="470065" y="75438"/>
                  </a:lnTo>
                  <a:lnTo>
                    <a:pt x="470408" y="75946"/>
                  </a:lnTo>
                  <a:lnTo>
                    <a:pt x="468134" y="76111"/>
                  </a:lnTo>
                  <a:lnTo>
                    <a:pt x="470992" y="76758"/>
                  </a:lnTo>
                  <a:lnTo>
                    <a:pt x="471411" y="77355"/>
                  </a:lnTo>
                  <a:lnTo>
                    <a:pt x="465645" y="81407"/>
                  </a:lnTo>
                  <a:lnTo>
                    <a:pt x="470903" y="81788"/>
                  </a:lnTo>
                  <a:lnTo>
                    <a:pt x="469976" y="80987"/>
                  </a:lnTo>
                  <a:lnTo>
                    <a:pt x="471462" y="77431"/>
                  </a:lnTo>
                  <a:lnTo>
                    <a:pt x="473646" y="80518"/>
                  </a:lnTo>
                  <a:lnTo>
                    <a:pt x="472033" y="81788"/>
                  </a:lnTo>
                  <a:lnTo>
                    <a:pt x="471284" y="83058"/>
                  </a:lnTo>
                  <a:lnTo>
                    <a:pt x="470916" y="83058"/>
                  </a:lnTo>
                  <a:lnTo>
                    <a:pt x="463524" y="81788"/>
                  </a:lnTo>
                  <a:lnTo>
                    <a:pt x="461276" y="81788"/>
                  </a:lnTo>
                  <a:lnTo>
                    <a:pt x="464553" y="80518"/>
                  </a:lnTo>
                  <a:lnTo>
                    <a:pt x="463677" y="79248"/>
                  </a:lnTo>
                  <a:lnTo>
                    <a:pt x="459409" y="80518"/>
                  </a:lnTo>
                  <a:lnTo>
                    <a:pt x="460641" y="77978"/>
                  </a:lnTo>
                  <a:lnTo>
                    <a:pt x="457111" y="77978"/>
                  </a:lnTo>
                  <a:lnTo>
                    <a:pt x="458812" y="79248"/>
                  </a:lnTo>
                  <a:lnTo>
                    <a:pt x="457339" y="80518"/>
                  </a:lnTo>
                  <a:lnTo>
                    <a:pt x="454647" y="81788"/>
                  </a:lnTo>
                  <a:lnTo>
                    <a:pt x="459346" y="81788"/>
                  </a:lnTo>
                  <a:lnTo>
                    <a:pt x="455536" y="88138"/>
                  </a:lnTo>
                  <a:lnTo>
                    <a:pt x="454926" y="86868"/>
                  </a:lnTo>
                  <a:lnTo>
                    <a:pt x="451827" y="80518"/>
                  </a:lnTo>
                  <a:lnTo>
                    <a:pt x="447979" y="86868"/>
                  </a:lnTo>
                  <a:lnTo>
                    <a:pt x="448703" y="84328"/>
                  </a:lnTo>
                  <a:lnTo>
                    <a:pt x="446455" y="86868"/>
                  </a:lnTo>
                  <a:lnTo>
                    <a:pt x="438073" y="90678"/>
                  </a:lnTo>
                  <a:lnTo>
                    <a:pt x="438175" y="97028"/>
                  </a:lnTo>
                  <a:lnTo>
                    <a:pt x="437286" y="97028"/>
                  </a:lnTo>
                  <a:lnTo>
                    <a:pt x="435673" y="95758"/>
                  </a:lnTo>
                  <a:lnTo>
                    <a:pt x="436664" y="94488"/>
                  </a:lnTo>
                  <a:lnTo>
                    <a:pt x="429475" y="98298"/>
                  </a:lnTo>
                  <a:lnTo>
                    <a:pt x="424878" y="108458"/>
                  </a:lnTo>
                  <a:lnTo>
                    <a:pt x="418084" y="109728"/>
                  </a:lnTo>
                  <a:lnTo>
                    <a:pt x="417690" y="107188"/>
                  </a:lnTo>
                  <a:lnTo>
                    <a:pt x="416725" y="108458"/>
                  </a:lnTo>
                  <a:lnTo>
                    <a:pt x="417258" y="112268"/>
                  </a:lnTo>
                  <a:lnTo>
                    <a:pt x="414832" y="110998"/>
                  </a:lnTo>
                  <a:lnTo>
                    <a:pt x="414528" y="110998"/>
                  </a:lnTo>
                  <a:lnTo>
                    <a:pt x="414426" y="109728"/>
                  </a:lnTo>
                  <a:lnTo>
                    <a:pt x="413804" y="109728"/>
                  </a:lnTo>
                  <a:lnTo>
                    <a:pt x="412115" y="114808"/>
                  </a:lnTo>
                  <a:lnTo>
                    <a:pt x="410032" y="114808"/>
                  </a:lnTo>
                  <a:lnTo>
                    <a:pt x="410362" y="112268"/>
                  </a:lnTo>
                  <a:lnTo>
                    <a:pt x="402894" y="116078"/>
                  </a:lnTo>
                  <a:lnTo>
                    <a:pt x="403301" y="123698"/>
                  </a:lnTo>
                  <a:lnTo>
                    <a:pt x="398767" y="127508"/>
                  </a:lnTo>
                  <a:lnTo>
                    <a:pt x="395986" y="123698"/>
                  </a:lnTo>
                  <a:lnTo>
                    <a:pt x="387400" y="127508"/>
                  </a:lnTo>
                  <a:lnTo>
                    <a:pt x="387096" y="127508"/>
                  </a:lnTo>
                  <a:lnTo>
                    <a:pt x="379539" y="132588"/>
                  </a:lnTo>
                  <a:lnTo>
                    <a:pt x="377444" y="140208"/>
                  </a:lnTo>
                  <a:lnTo>
                    <a:pt x="372198" y="146558"/>
                  </a:lnTo>
                  <a:lnTo>
                    <a:pt x="366712" y="147828"/>
                  </a:lnTo>
                  <a:lnTo>
                    <a:pt x="361124" y="151638"/>
                  </a:lnTo>
                  <a:lnTo>
                    <a:pt x="355396" y="156718"/>
                  </a:lnTo>
                  <a:lnTo>
                    <a:pt x="350989" y="159537"/>
                  </a:lnTo>
                  <a:lnTo>
                    <a:pt x="351688" y="163068"/>
                  </a:lnTo>
                  <a:lnTo>
                    <a:pt x="350913" y="164338"/>
                  </a:lnTo>
                  <a:lnTo>
                    <a:pt x="348843" y="164338"/>
                  </a:lnTo>
                  <a:lnTo>
                    <a:pt x="349110" y="170688"/>
                  </a:lnTo>
                  <a:lnTo>
                    <a:pt x="346481" y="166878"/>
                  </a:lnTo>
                  <a:lnTo>
                    <a:pt x="347052" y="166878"/>
                  </a:lnTo>
                  <a:lnTo>
                    <a:pt x="343154" y="164338"/>
                  </a:lnTo>
                  <a:lnTo>
                    <a:pt x="340931" y="168148"/>
                  </a:lnTo>
                  <a:lnTo>
                    <a:pt x="338543" y="169418"/>
                  </a:lnTo>
                  <a:lnTo>
                    <a:pt x="341947" y="174498"/>
                  </a:lnTo>
                  <a:lnTo>
                    <a:pt x="334886" y="177038"/>
                  </a:lnTo>
                  <a:lnTo>
                    <a:pt x="329946" y="182118"/>
                  </a:lnTo>
                  <a:lnTo>
                    <a:pt x="325615" y="187198"/>
                  </a:lnTo>
                  <a:lnTo>
                    <a:pt x="320446" y="189738"/>
                  </a:lnTo>
                  <a:lnTo>
                    <a:pt x="320040" y="192278"/>
                  </a:lnTo>
                  <a:lnTo>
                    <a:pt x="318312" y="193548"/>
                  </a:lnTo>
                  <a:lnTo>
                    <a:pt x="317919" y="196088"/>
                  </a:lnTo>
                  <a:lnTo>
                    <a:pt x="315874" y="193548"/>
                  </a:lnTo>
                  <a:lnTo>
                    <a:pt x="311467" y="197358"/>
                  </a:lnTo>
                  <a:lnTo>
                    <a:pt x="309308" y="198628"/>
                  </a:lnTo>
                  <a:lnTo>
                    <a:pt x="305193" y="203708"/>
                  </a:lnTo>
                  <a:lnTo>
                    <a:pt x="304596" y="201168"/>
                  </a:lnTo>
                  <a:lnTo>
                    <a:pt x="301828" y="204978"/>
                  </a:lnTo>
                  <a:lnTo>
                    <a:pt x="307530" y="211328"/>
                  </a:lnTo>
                  <a:lnTo>
                    <a:pt x="305257" y="213868"/>
                  </a:lnTo>
                  <a:lnTo>
                    <a:pt x="301294" y="211328"/>
                  </a:lnTo>
                  <a:lnTo>
                    <a:pt x="296849" y="216408"/>
                  </a:lnTo>
                  <a:lnTo>
                    <a:pt x="289471" y="218948"/>
                  </a:lnTo>
                  <a:lnTo>
                    <a:pt x="288074" y="226568"/>
                  </a:lnTo>
                  <a:lnTo>
                    <a:pt x="286829" y="225298"/>
                  </a:lnTo>
                  <a:lnTo>
                    <a:pt x="287413" y="224028"/>
                  </a:lnTo>
                  <a:lnTo>
                    <a:pt x="285229" y="226568"/>
                  </a:lnTo>
                  <a:lnTo>
                    <a:pt x="277215" y="231648"/>
                  </a:lnTo>
                  <a:lnTo>
                    <a:pt x="279273" y="232625"/>
                  </a:lnTo>
                  <a:lnTo>
                    <a:pt x="277749" y="239268"/>
                  </a:lnTo>
                  <a:lnTo>
                    <a:pt x="276796" y="243078"/>
                  </a:lnTo>
                  <a:lnTo>
                    <a:pt x="274916" y="240538"/>
                  </a:lnTo>
                  <a:lnTo>
                    <a:pt x="275844" y="245618"/>
                  </a:lnTo>
                  <a:lnTo>
                    <a:pt x="276567" y="246888"/>
                  </a:lnTo>
                  <a:lnTo>
                    <a:pt x="275120" y="249809"/>
                  </a:lnTo>
                  <a:lnTo>
                    <a:pt x="296519" y="249809"/>
                  </a:lnTo>
                  <a:lnTo>
                    <a:pt x="297446" y="249428"/>
                  </a:lnTo>
                  <a:lnTo>
                    <a:pt x="297434" y="250698"/>
                  </a:lnTo>
                  <a:lnTo>
                    <a:pt x="299313" y="249428"/>
                  </a:lnTo>
                  <a:lnTo>
                    <a:pt x="301180" y="248158"/>
                  </a:lnTo>
                  <a:lnTo>
                    <a:pt x="295833" y="243078"/>
                  </a:lnTo>
                  <a:lnTo>
                    <a:pt x="300609" y="241808"/>
                  </a:lnTo>
                  <a:lnTo>
                    <a:pt x="300520" y="243078"/>
                  </a:lnTo>
                  <a:lnTo>
                    <a:pt x="301777" y="241808"/>
                  </a:lnTo>
                  <a:lnTo>
                    <a:pt x="305536" y="237998"/>
                  </a:lnTo>
                  <a:lnTo>
                    <a:pt x="309041" y="234188"/>
                  </a:lnTo>
                  <a:lnTo>
                    <a:pt x="310210" y="232918"/>
                  </a:lnTo>
                  <a:lnTo>
                    <a:pt x="311442" y="231648"/>
                  </a:lnTo>
                  <a:lnTo>
                    <a:pt x="315112" y="227838"/>
                  </a:lnTo>
                  <a:lnTo>
                    <a:pt x="317944" y="226568"/>
                  </a:lnTo>
                  <a:lnTo>
                    <a:pt x="320763" y="225298"/>
                  </a:lnTo>
                  <a:lnTo>
                    <a:pt x="318477" y="221488"/>
                  </a:lnTo>
                  <a:lnTo>
                    <a:pt x="328523" y="220218"/>
                  </a:lnTo>
                  <a:lnTo>
                    <a:pt x="324459" y="215138"/>
                  </a:lnTo>
                  <a:lnTo>
                    <a:pt x="330314" y="213868"/>
                  </a:lnTo>
                  <a:lnTo>
                    <a:pt x="330085" y="215138"/>
                  </a:lnTo>
                  <a:lnTo>
                    <a:pt x="336791" y="211328"/>
                  </a:lnTo>
                  <a:lnTo>
                    <a:pt x="338378" y="210058"/>
                  </a:lnTo>
                  <a:lnTo>
                    <a:pt x="336130" y="206248"/>
                  </a:lnTo>
                  <a:lnTo>
                    <a:pt x="337413" y="203708"/>
                  </a:lnTo>
                  <a:lnTo>
                    <a:pt x="339737" y="206248"/>
                  </a:lnTo>
                  <a:lnTo>
                    <a:pt x="339699" y="201168"/>
                  </a:lnTo>
                  <a:lnTo>
                    <a:pt x="343674" y="203708"/>
                  </a:lnTo>
                  <a:lnTo>
                    <a:pt x="344754" y="201168"/>
                  </a:lnTo>
                  <a:lnTo>
                    <a:pt x="341782" y="201168"/>
                  </a:lnTo>
                  <a:lnTo>
                    <a:pt x="343369" y="197358"/>
                  </a:lnTo>
                  <a:lnTo>
                    <a:pt x="349694" y="196088"/>
                  </a:lnTo>
                  <a:lnTo>
                    <a:pt x="350901" y="197358"/>
                  </a:lnTo>
                  <a:lnTo>
                    <a:pt x="355180" y="189738"/>
                  </a:lnTo>
                  <a:lnTo>
                    <a:pt x="355561" y="189738"/>
                  </a:lnTo>
                  <a:lnTo>
                    <a:pt x="355968" y="187198"/>
                  </a:lnTo>
                  <a:lnTo>
                    <a:pt x="357873" y="194818"/>
                  </a:lnTo>
                  <a:lnTo>
                    <a:pt x="358851" y="189738"/>
                  </a:lnTo>
                  <a:lnTo>
                    <a:pt x="357936" y="189738"/>
                  </a:lnTo>
                  <a:lnTo>
                    <a:pt x="357759" y="188468"/>
                  </a:lnTo>
                  <a:lnTo>
                    <a:pt x="357390" y="187198"/>
                  </a:lnTo>
                  <a:lnTo>
                    <a:pt x="360260" y="187198"/>
                  </a:lnTo>
                  <a:lnTo>
                    <a:pt x="363740" y="184658"/>
                  </a:lnTo>
                  <a:lnTo>
                    <a:pt x="365772" y="182118"/>
                  </a:lnTo>
                  <a:lnTo>
                    <a:pt x="366776" y="183388"/>
                  </a:lnTo>
                  <a:lnTo>
                    <a:pt x="368427" y="182118"/>
                  </a:lnTo>
                  <a:lnTo>
                    <a:pt x="371741" y="179578"/>
                  </a:lnTo>
                  <a:lnTo>
                    <a:pt x="376034" y="174498"/>
                  </a:lnTo>
                  <a:lnTo>
                    <a:pt x="380047" y="170688"/>
                  </a:lnTo>
                  <a:lnTo>
                    <a:pt x="381381" y="169418"/>
                  </a:lnTo>
                  <a:lnTo>
                    <a:pt x="378790" y="170688"/>
                  </a:lnTo>
                  <a:lnTo>
                    <a:pt x="376707" y="166878"/>
                  </a:lnTo>
                  <a:lnTo>
                    <a:pt x="378040" y="165608"/>
                  </a:lnTo>
                  <a:lnTo>
                    <a:pt x="378663" y="165874"/>
                  </a:lnTo>
                  <a:lnTo>
                    <a:pt x="378688" y="165608"/>
                  </a:lnTo>
                  <a:lnTo>
                    <a:pt x="378828" y="164338"/>
                  </a:lnTo>
                  <a:lnTo>
                    <a:pt x="381101" y="163068"/>
                  </a:lnTo>
                  <a:lnTo>
                    <a:pt x="382689" y="165608"/>
                  </a:lnTo>
                  <a:lnTo>
                    <a:pt x="382257" y="168148"/>
                  </a:lnTo>
                  <a:lnTo>
                    <a:pt x="383959" y="164338"/>
                  </a:lnTo>
                  <a:lnTo>
                    <a:pt x="384771" y="165608"/>
                  </a:lnTo>
                  <a:lnTo>
                    <a:pt x="384543" y="165608"/>
                  </a:lnTo>
                  <a:lnTo>
                    <a:pt x="385216" y="166878"/>
                  </a:lnTo>
                  <a:lnTo>
                    <a:pt x="384873" y="164338"/>
                  </a:lnTo>
                  <a:lnTo>
                    <a:pt x="391693" y="166878"/>
                  </a:lnTo>
                  <a:lnTo>
                    <a:pt x="391248" y="164338"/>
                  </a:lnTo>
                  <a:lnTo>
                    <a:pt x="391020" y="163068"/>
                  </a:lnTo>
                  <a:lnTo>
                    <a:pt x="390804" y="161798"/>
                  </a:lnTo>
                  <a:lnTo>
                    <a:pt x="391579" y="163068"/>
                  </a:lnTo>
                  <a:lnTo>
                    <a:pt x="392950" y="161798"/>
                  </a:lnTo>
                  <a:lnTo>
                    <a:pt x="397027" y="157988"/>
                  </a:lnTo>
                  <a:lnTo>
                    <a:pt x="398792" y="155448"/>
                  </a:lnTo>
                  <a:lnTo>
                    <a:pt x="403250" y="151638"/>
                  </a:lnTo>
                  <a:lnTo>
                    <a:pt x="401523" y="149098"/>
                  </a:lnTo>
                  <a:lnTo>
                    <a:pt x="403694" y="149098"/>
                  </a:lnTo>
                  <a:lnTo>
                    <a:pt x="403606" y="145288"/>
                  </a:lnTo>
                  <a:lnTo>
                    <a:pt x="407517" y="144018"/>
                  </a:lnTo>
                  <a:lnTo>
                    <a:pt x="412673" y="142748"/>
                  </a:lnTo>
                  <a:lnTo>
                    <a:pt x="416661" y="140208"/>
                  </a:lnTo>
                  <a:lnTo>
                    <a:pt x="418693" y="136398"/>
                  </a:lnTo>
                  <a:lnTo>
                    <a:pt x="418109" y="136398"/>
                  </a:lnTo>
                  <a:lnTo>
                    <a:pt x="416026" y="136398"/>
                  </a:lnTo>
                  <a:lnTo>
                    <a:pt x="416293" y="135128"/>
                  </a:lnTo>
                  <a:lnTo>
                    <a:pt x="418109" y="136398"/>
                  </a:lnTo>
                  <a:lnTo>
                    <a:pt x="420090" y="135128"/>
                  </a:lnTo>
                  <a:lnTo>
                    <a:pt x="422071" y="133858"/>
                  </a:lnTo>
                  <a:lnTo>
                    <a:pt x="421068" y="136398"/>
                  </a:lnTo>
                  <a:lnTo>
                    <a:pt x="424180" y="133858"/>
                  </a:lnTo>
                  <a:lnTo>
                    <a:pt x="425729" y="132588"/>
                  </a:lnTo>
                  <a:lnTo>
                    <a:pt x="427113" y="131318"/>
                  </a:lnTo>
                  <a:lnTo>
                    <a:pt x="432257" y="124968"/>
                  </a:lnTo>
                  <a:lnTo>
                    <a:pt x="429882" y="124968"/>
                  </a:lnTo>
                  <a:lnTo>
                    <a:pt x="429755" y="123698"/>
                  </a:lnTo>
                  <a:lnTo>
                    <a:pt x="430682" y="122428"/>
                  </a:lnTo>
                  <a:lnTo>
                    <a:pt x="433057" y="122428"/>
                  </a:lnTo>
                  <a:lnTo>
                    <a:pt x="433628" y="123698"/>
                  </a:lnTo>
                  <a:lnTo>
                    <a:pt x="433463" y="124968"/>
                  </a:lnTo>
                  <a:lnTo>
                    <a:pt x="436181" y="122428"/>
                  </a:lnTo>
                  <a:lnTo>
                    <a:pt x="438899" y="119888"/>
                  </a:lnTo>
                  <a:lnTo>
                    <a:pt x="446201" y="118618"/>
                  </a:lnTo>
                  <a:lnTo>
                    <a:pt x="453110" y="116078"/>
                  </a:lnTo>
                  <a:lnTo>
                    <a:pt x="454520" y="114808"/>
                  </a:lnTo>
                  <a:lnTo>
                    <a:pt x="457327" y="112268"/>
                  </a:lnTo>
                  <a:lnTo>
                    <a:pt x="457149" y="112268"/>
                  </a:lnTo>
                  <a:lnTo>
                    <a:pt x="459003" y="109728"/>
                  </a:lnTo>
                  <a:lnTo>
                    <a:pt x="461784" y="105918"/>
                  </a:lnTo>
                  <a:lnTo>
                    <a:pt x="464845" y="104648"/>
                  </a:lnTo>
                  <a:lnTo>
                    <a:pt x="461124" y="108458"/>
                  </a:lnTo>
                  <a:lnTo>
                    <a:pt x="464070" y="108458"/>
                  </a:lnTo>
                  <a:lnTo>
                    <a:pt x="466217" y="104648"/>
                  </a:lnTo>
                  <a:lnTo>
                    <a:pt x="468363" y="100838"/>
                  </a:lnTo>
                  <a:lnTo>
                    <a:pt x="474916" y="103378"/>
                  </a:lnTo>
                  <a:lnTo>
                    <a:pt x="476554" y="100838"/>
                  </a:lnTo>
                  <a:lnTo>
                    <a:pt x="478993" y="97028"/>
                  </a:lnTo>
                  <a:lnTo>
                    <a:pt x="484886" y="98298"/>
                  </a:lnTo>
                  <a:lnTo>
                    <a:pt x="496392" y="90678"/>
                  </a:lnTo>
                  <a:lnTo>
                    <a:pt x="502373" y="89408"/>
                  </a:lnTo>
                  <a:lnTo>
                    <a:pt x="501192" y="88138"/>
                  </a:lnTo>
                  <a:lnTo>
                    <a:pt x="501878" y="85598"/>
                  </a:lnTo>
                  <a:lnTo>
                    <a:pt x="502691" y="86829"/>
                  </a:lnTo>
                  <a:lnTo>
                    <a:pt x="502945" y="85598"/>
                  </a:lnTo>
                  <a:lnTo>
                    <a:pt x="507822" y="83058"/>
                  </a:lnTo>
                  <a:lnTo>
                    <a:pt x="512711" y="80518"/>
                  </a:lnTo>
                  <a:lnTo>
                    <a:pt x="519874" y="77978"/>
                  </a:lnTo>
                  <a:lnTo>
                    <a:pt x="523455" y="76708"/>
                  </a:lnTo>
                  <a:lnTo>
                    <a:pt x="545630" y="71628"/>
                  </a:lnTo>
                  <a:lnTo>
                    <a:pt x="550837" y="70358"/>
                  </a:lnTo>
                  <a:lnTo>
                    <a:pt x="547484" y="65278"/>
                  </a:lnTo>
                  <a:lnTo>
                    <a:pt x="545807" y="62738"/>
                  </a:lnTo>
                  <a:lnTo>
                    <a:pt x="544969" y="61468"/>
                  </a:lnTo>
                  <a:lnTo>
                    <a:pt x="553034" y="64008"/>
                  </a:lnTo>
                  <a:lnTo>
                    <a:pt x="552411" y="67818"/>
                  </a:lnTo>
                  <a:lnTo>
                    <a:pt x="556844" y="64008"/>
                  </a:lnTo>
                  <a:lnTo>
                    <a:pt x="562165" y="61468"/>
                  </a:lnTo>
                  <a:lnTo>
                    <a:pt x="572820" y="58928"/>
                  </a:lnTo>
                  <a:lnTo>
                    <a:pt x="578154" y="56388"/>
                  </a:lnTo>
                  <a:lnTo>
                    <a:pt x="582777" y="53848"/>
                  </a:lnTo>
                  <a:lnTo>
                    <a:pt x="582396" y="55118"/>
                  </a:lnTo>
                  <a:lnTo>
                    <a:pt x="582676" y="55118"/>
                  </a:lnTo>
                  <a:lnTo>
                    <a:pt x="581672" y="56388"/>
                  </a:lnTo>
                  <a:lnTo>
                    <a:pt x="584542" y="57658"/>
                  </a:lnTo>
                  <a:lnTo>
                    <a:pt x="589737" y="53848"/>
                  </a:lnTo>
                  <a:lnTo>
                    <a:pt x="589216" y="51308"/>
                  </a:lnTo>
                  <a:lnTo>
                    <a:pt x="590905" y="51308"/>
                  </a:lnTo>
                  <a:lnTo>
                    <a:pt x="590118" y="53848"/>
                  </a:lnTo>
                  <a:lnTo>
                    <a:pt x="591388" y="53848"/>
                  </a:lnTo>
                  <a:lnTo>
                    <a:pt x="593940" y="55118"/>
                  </a:lnTo>
                  <a:lnTo>
                    <a:pt x="595210" y="51308"/>
                  </a:lnTo>
                  <a:lnTo>
                    <a:pt x="596049" y="48768"/>
                  </a:lnTo>
                  <a:lnTo>
                    <a:pt x="598170" y="51308"/>
                  </a:lnTo>
                  <a:lnTo>
                    <a:pt x="597115" y="52578"/>
                  </a:lnTo>
                  <a:lnTo>
                    <a:pt x="598220" y="51308"/>
                  </a:lnTo>
                  <a:lnTo>
                    <a:pt x="603872" y="51308"/>
                  </a:lnTo>
                  <a:lnTo>
                    <a:pt x="601776" y="48768"/>
                  </a:lnTo>
                  <a:lnTo>
                    <a:pt x="606044" y="48768"/>
                  </a:lnTo>
                  <a:lnTo>
                    <a:pt x="608977" y="46228"/>
                  </a:lnTo>
                  <a:lnTo>
                    <a:pt x="612432" y="46228"/>
                  </a:lnTo>
                  <a:lnTo>
                    <a:pt x="612292" y="46443"/>
                  </a:lnTo>
                  <a:lnTo>
                    <a:pt x="612267" y="46799"/>
                  </a:lnTo>
                  <a:lnTo>
                    <a:pt x="615188" y="47434"/>
                  </a:lnTo>
                  <a:lnTo>
                    <a:pt x="614273" y="46583"/>
                  </a:lnTo>
                  <a:lnTo>
                    <a:pt x="613397" y="46164"/>
                  </a:lnTo>
                  <a:lnTo>
                    <a:pt x="612622" y="45986"/>
                  </a:lnTo>
                  <a:lnTo>
                    <a:pt x="613854" y="42418"/>
                  </a:lnTo>
                  <a:lnTo>
                    <a:pt x="619645" y="46228"/>
                  </a:lnTo>
                  <a:lnTo>
                    <a:pt x="619302" y="42418"/>
                  </a:lnTo>
                  <a:lnTo>
                    <a:pt x="620064" y="46228"/>
                  </a:lnTo>
                  <a:lnTo>
                    <a:pt x="627062" y="43688"/>
                  </a:lnTo>
                  <a:lnTo>
                    <a:pt x="628103" y="42418"/>
                  </a:lnTo>
                  <a:lnTo>
                    <a:pt x="629145" y="41148"/>
                  </a:lnTo>
                  <a:lnTo>
                    <a:pt x="628599" y="43688"/>
                  </a:lnTo>
                  <a:lnTo>
                    <a:pt x="631634" y="42418"/>
                  </a:lnTo>
                  <a:lnTo>
                    <a:pt x="631050" y="44958"/>
                  </a:lnTo>
                  <a:lnTo>
                    <a:pt x="633895" y="43688"/>
                  </a:lnTo>
                  <a:lnTo>
                    <a:pt x="636358" y="42418"/>
                  </a:lnTo>
                  <a:lnTo>
                    <a:pt x="635876" y="41148"/>
                  </a:lnTo>
                  <a:lnTo>
                    <a:pt x="635393" y="39878"/>
                  </a:lnTo>
                  <a:lnTo>
                    <a:pt x="639686" y="41148"/>
                  </a:lnTo>
                  <a:lnTo>
                    <a:pt x="643267" y="39878"/>
                  </a:lnTo>
                  <a:lnTo>
                    <a:pt x="646455" y="38608"/>
                  </a:lnTo>
                  <a:lnTo>
                    <a:pt x="649592" y="39878"/>
                  </a:lnTo>
                  <a:lnTo>
                    <a:pt x="655027" y="37338"/>
                  </a:lnTo>
                  <a:lnTo>
                    <a:pt x="657745" y="36068"/>
                  </a:lnTo>
                  <a:lnTo>
                    <a:pt x="664692" y="33794"/>
                  </a:lnTo>
                  <a:lnTo>
                    <a:pt x="665695" y="37338"/>
                  </a:lnTo>
                  <a:lnTo>
                    <a:pt x="671156" y="35369"/>
                  </a:lnTo>
                  <a:lnTo>
                    <a:pt x="665099" y="33667"/>
                  </a:lnTo>
                  <a:lnTo>
                    <a:pt x="665518" y="33528"/>
                  </a:lnTo>
                  <a:lnTo>
                    <a:pt x="669366" y="32258"/>
                  </a:lnTo>
                  <a:lnTo>
                    <a:pt x="673201" y="30988"/>
                  </a:lnTo>
                  <a:lnTo>
                    <a:pt x="673417" y="33909"/>
                  </a:lnTo>
                  <a:lnTo>
                    <a:pt x="675589" y="30988"/>
                  </a:lnTo>
                  <a:lnTo>
                    <a:pt x="676529" y="29718"/>
                  </a:lnTo>
                  <a:lnTo>
                    <a:pt x="684072" y="30988"/>
                  </a:lnTo>
                  <a:lnTo>
                    <a:pt x="686054" y="30988"/>
                  </a:lnTo>
                  <a:lnTo>
                    <a:pt x="683234" y="32258"/>
                  </a:lnTo>
                  <a:lnTo>
                    <a:pt x="682701" y="33528"/>
                  </a:lnTo>
                  <a:lnTo>
                    <a:pt x="689876" y="30988"/>
                  </a:lnTo>
                  <a:lnTo>
                    <a:pt x="697115" y="32258"/>
                  </a:lnTo>
                  <a:lnTo>
                    <a:pt x="701357" y="29718"/>
                  </a:lnTo>
                  <a:lnTo>
                    <a:pt x="703059" y="28689"/>
                  </a:lnTo>
                  <a:lnTo>
                    <a:pt x="701281" y="25908"/>
                  </a:lnTo>
                  <a:lnTo>
                    <a:pt x="703605" y="24638"/>
                  </a:lnTo>
                  <a:lnTo>
                    <a:pt x="707961" y="22250"/>
                  </a:lnTo>
                  <a:lnTo>
                    <a:pt x="706729" y="27178"/>
                  </a:lnTo>
                  <a:lnTo>
                    <a:pt x="715073" y="20828"/>
                  </a:lnTo>
                  <a:lnTo>
                    <a:pt x="712317" y="29718"/>
                  </a:lnTo>
                  <a:lnTo>
                    <a:pt x="713130" y="28448"/>
                  </a:lnTo>
                  <a:lnTo>
                    <a:pt x="714121" y="28448"/>
                  </a:lnTo>
                  <a:lnTo>
                    <a:pt x="713778" y="25908"/>
                  </a:lnTo>
                  <a:lnTo>
                    <a:pt x="715098" y="27178"/>
                  </a:lnTo>
                  <a:lnTo>
                    <a:pt x="715594" y="27178"/>
                  </a:lnTo>
                  <a:lnTo>
                    <a:pt x="714451" y="29718"/>
                  </a:lnTo>
                  <a:lnTo>
                    <a:pt x="719035" y="27178"/>
                  </a:lnTo>
                  <a:lnTo>
                    <a:pt x="717143" y="25908"/>
                  </a:lnTo>
                  <a:lnTo>
                    <a:pt x="721499" y="25908"/>
                  </a:lnTo>
                  <a:lnTo>
                    <a:pt x="720686" y="27178"/>
                  </a:lnTo>
                  <a:lnTo>
                    <a:pt x="720356" y="28448"/>
                  </a:lnTo>
                  <a:lnTo>
                    <a:pt x="722337" y="25908"/>
                  </a:lnTo>
                  <a:lnTo>
                    <a:pt x="724306" y="23368"/>
                  </a:lnTo>
                  <a:lnTo>
                    <a:pt x="727989" y="24638"/>
                  </a:lnTo>
                  <a:lnTo>
                    <a:pt x="727837" y="24638"/>
                  </a:lnTo>
                  <a:lnTo>
                    <a:pt x="728243" y="25704"/>
                  </a:lnTo>
                  <a:lnTo>
                    <a:pt x="733399" y="24638"/>
                  </a:lnTo>
                  <a:lnTo>
                    <a:pt x="734390" y="23368"/>
                  </a:lnTo>
                  <a:lnTo>
                    <a:pt x="736371" y="20828"/>
                  </a:lnTo>
                  <a:lnTo>
                    <a:pt x="737362" y="19558"/>
                  </a:lnTo>
                  <a:lnTo>
                    <a:pt x="744334" y="20828"/>
                  </a:lnTo>
                  <a:lnTo>
                    <a:pt x="742657" y="25908"/>
                  </a:lnTo>
                  <a:lnTo>
                    <a:pt x="746760" y="22098"/>
                  </a:lnTo>
                  <a:lnTo>
                    <a:pt x="747395" y="25908"/>
                  </a:lnTo>
                  <a:lnTo>
                    <a:pt x="750963" y="24638"/>
                  </a:lnTo>
                  <a:lnTo>
                    <a:pt x="749376" y="23368"/>
                  </a:lnTo>
                  <a:lnTo>
                    <a:pt x="752576" y="22098"/>
                  </a:lnTo>
                  <a:lnTo>
                    <a:pt x="755230" y="19558"/>
                  </a:lnTo>
                  <a:lnTo>
                    <a:pt x="758063" y="20828"/>
                  </a:lnTo>
                  <a:lnTo>
                    <a:pt x="755777" y="22098"/>
                  </a:lnTo>
                  <a:lnTo>
                    <a:pt x="761746" y="20828"/>
                  </a:lnTo>
                  <a:lnTo>
                    <a:pt x="758253" y="19558"/>
                  </a:lnTo>
                  <a:lnTo>
                    <a:pt x="761390" y="18288"/>
                  </a:lnTo>
                  <a:lnTo>
                    <a:pt x="759498" y="17018"/>
                  </a:lnTo>
                  <a:lnTo>
                    <a:pt x="757618" y="15748"/>
                  </a:lnTo>
                  <a:lnTo>
                    <a:pt x="761961" y="15748"/>
                  </a:lnTo>
                  <a:lnTo>
                    <a:pt x="761111" y="17018"/>
                  </a:lnTo>
                  <a:lnTo>
                    <a:pt x="765200" y="15748"/>
                  </a:lnTo>
                  <a:lnTo>
                    <a:pt x="766622" y="17780"/>
                  </a:lnTo>
                  <a:lnTo>
                    <a:pt x="766305" y="18046"/>
                  </a:lnTo>
                  <a:lnTo>
                    <a:pt x="765644" y="18618"/>
                  </a:lnTo>
                  <a:lnTo>
                    <a:pt x="764946" y="18999"/>
                  </a:lnTo>
                  <a:lnTo>
                    <a:pt x="766114" y="19151"/>
                  </a:lnTo>
                  <a:lnTo>
                    <a:pt x="767029" y="19164"/>
                  </a:lnTo>
                  <a:lnTo>
                    <a:pt x="766991" y="18262"/>
                  </a:lnTo>
                  <a:lnTo>
                    <a:pt x="770089" y="15748"/>
                  </a:lnTo>
                  <a:lnTo>
                    <a:pt x="772502" y="15748"/>
                  </a:lnTo>
                  <a:lnTo>
                    <a:pt x="773188" y="17018"/>
                  </a:lnTo>
                  <a:lnTo>
                    <a:pt x="772210" y="20828"/>
                  </a:lnTo>
                  <a:lnTo>
                    <a:pt x="772655" y="20828"/>
                  </a:lnTo>
                  <a:lnTo>
                    <a:pt x="774065" y="18288"/>
                  </a:lnTo>
                  <a:lnTo>
                    <a:pt x="780110" y="20828"/>
                  </a:lnTo>
                  <a:lnTo>
                    <a:pt x="781354" y="18288"/>
                  </a:lnTo>
                  <a:lnTo>
                    <a:pt x="781342" y="17018"/>
                  </a:lnTo>
                  <a:lnTo>
                    <a:pt x="781367" y="18275"/>
                  </a:lnTo>
                  <a:lnTo>
                    <a:pt x="781456" y="18072"/>
                  </a:lnTo>
                  <a:lnTo>
                    <a:pt x="781380" y="19558"/>
                  </a:lnTo>
                  <a:lnTo>
                    <a:pt x="781608" y="19558"/>
                  </a:lnTo>
                  <a:lnTo>
                    <a:pt x="782840" y="17018"/>
                  </a:lnTo>
                  <a:lnTo>
                    <a:pt x="784352" y="18288"/>
                  </a:lnTo>
                  <a:lnTo>
                    <a:pt x="784593" y="18288"/>
                  </a:lnTo>
                  <a:lnTo>
                    <a:pt x="784402" y="19558"/>
                  </a:lnTo>
                  <a:lnTo>
                    <a:pt x="788885" y="20828"/>
                  </a:lnTo>
                  <a:lnTo>
                    <a:pt x="784339" y="17018"/>
                  </a:lnTo>
                  <a:lnTo>
                    <a:pt x="782828" y="15748"/>
                  </a:lnTo>
                  <a:lnTo>
                    <a:pt x="788200" y="17018"/>
                  </a:lnTo>
                  <a:lnTo>
                    <a:pt x="787793" y="17018"/>
                  </a:lnTo>
                  <a:lnTo>
                    <a:pt x="787996" y="18288"/>
                  </a:lnTo>
                  <a:lnTo>
                    <a:pt x="787146" y="18288"/>
                  </a:lnTo>
                  <a:lnTo>
                    <a:pt x="792505" y="19558"/>
                  </a:lnTo>
                  <a:lnTo>
                    <a:pt x="797420" y="15748"/>
                  </a:lnTo>
                  <a:lnTo>
                    <a:pt x="802347" y="17018"/>
                  </a:lnTo>
                  <a:lnTo>
                    <a:pt x="803630" y="21399"/>
                  </a:lnTo>
                  <a:lnTo>
                    <a:pt x="806780" y="20828"/>
                  </a:lnTo>
                  <a:lnTo>
                    <a:pt x="814362" y="17018"/>
                  </a:lnTo>
                  <a:lnTo>
                    <a:pt x="819962" y="18059"/>
                  </a:lnTo>
                  <a:lnTo>
                    <a:pt x="820140" y="17018"/>
                  </a:lnTo>
                  <a:lnTo>
                    <a:pt x="820559" y="14478"/>
                  </a:lnTo>
                  <a:lnTo>
                    <a:pt x="820978" y="11938"/>
                  </a:lnTo>
                  <a:lnTo>
                    <a:pt x="824979" y="20828"/>
                  </a:lnTo>
                  <a:lnTo>
                    <a:pt x="827519" y="18973"/>
                  </a:lnTo>
                  <a:lnTo>
                    <a:pt x="827278" y="20828"/>
                  </a:lnTo>
                  <a:lnTo>
                    <a:pt x="827532" y="20828"/>
                  </a:lnTo>
                  <a:lnTo>
                    <a:pt x="832154" y="22098"/>
                  </a:lnTo>
                  <a:lnTo>
                    <a:pt x="837095" y="19558"/>
                  </a:lnTo>
                  <a:lnTo>
                    <a:pt x="844270" y="18288"/>
                  </a:lnTo>
                  <a:lnTo>
                    <a:pt x="843318" y="19558"/>
                  </a:lnTo>
                  <a:lnTo>
                    <a:pt x="845985" y="20828"/>
                  </a:lnTo>
                  <a:lnTo>
                    <a:pt x="853427" y="20828"/>
                  </a:lnTo>
                  <a:lnTo>
                    <a:pt x="854392" y="19558"/>
                  </a:lnTo>
                  <a:lnTo>
                    <a:pt x="856081" y="20828"/>
                  </a:lnTo>
                  <a:lnTo>
                    <a:pt x="855637" y="19558"/>
                  </a:lnTo>
                  <a:lnTo>
                    <a:pt x="855205" y="18288"/>
                  </a:lnTo>
                  <a:lnTo>
                    <a:pt x="861669" y="22098"/>
                  </a:lnTo>
                  <a:lnTo>
                    <a:pt x="868235" y="20828"/>
                  </a:lnTo>
                  <a:lnTo>
                    <a:pt x="874598" y="20828"/>
                  </a:lnTo>
                  <a:lnTo>
                    <a:pt x="880465" y="23368"/>
                  </a:lnTo>
                  <a:lnTo>
                    <a:pt x="879500" y="23368"/>
                  </a:lnTo>
                  <a:lnTo>
                    <a:pt x="878027" y="24638"/>
                  </a:lnTo>
                  <a:lnTo>
                    <a:pt x="878801" y="24638"/>
                  </a:lnTo>
                  <a:lnTo>
                    <a:pt x="885799" y="23368"/>
                  </a:lnTo>
                  <a:lnTo>
                    <a:pt x="885685" y="22098"/>
                  </a:lnTo>
                  <a:lnTo>
                    <a:pt x="885583" y="20828"/>
                  </a:lnTo>
                  <a:lnTo>
                    <a:pt x="885101" y="22098"/>
                  </a:lnTo>
                  <a:lnTo>
                    <a:pt x="884491" y="20828"/>
                  </a:lnTo>
                  <a:lnTo>
                    <a:pt x="883894" y="19558"/>
                  </a:lnTo>
                  <a:lnTo>
                    <a:pt x="884948" y="18288"/>
                  </a:lnTo>
                  <a:lnTo>
                    <a:pt x="888758" y="18288"/>
                  </a:lnTo>
                  <a:lnTo>
                    <a:pt x="885444" y="19558"/>
                  </a:lnTo>
                  <a:lnTo>
                    <a:pt x="888276" y="22098"/>
                  </a:lnTo>
                  <a:lnTo>
                    <a:pt x="889330" y="23279"/>
                  </a:lnTo>
                  <a:lnTo>
                    <a:pt x="889419" y="23063"/>
                  </a:lnTo>
                  <a:lnTo>
                    <a:pt x="889457" y="23202"/>
                  </a:lnTo>
                  <a:lnTo>
                    <a:pt x="889584" y="23507"/>
                  </a:lnTo>
                  <a:lnTo>
                    <a:pt x="889850" y="23761"/>
                  </a:lnTo>
                  <a:lnTo>
                    <a:pt x="889850" y="23571"/>
                  </a:lnTo>
                  <a:lnTo>
                    <a:pt x="889647" y="23266"/>
                  </a:lnTo>
                  <a:lnTo>
                    <a:pt x="889444" y="23012"/>
                  </a:lnTo>
                  <a:lnTo>
                    <a:pt x="889787" y="22250"/>
                  </a:lnTo>
                  <a:lnTo>
                    <a:pt x="889850" y="20828"/>
                  </a:lnTo>
                  <a:lnTo>
                    <a:pt x="892835" y="25908"/>
                  </a:lnTo>
                  <a:lnTo>
                    <a:pt x="891882" y="20828"/>
                  </a:lnTo>
                  <a:lnTo>
                    <a:pt x="891159" y="17018"/>
                  </a:lnTo>
                  <a:lnTo>
                    <a:pt x="895667" y="19558"/>
                  </a:lnTo>
                  <a:lnTo>
                    <a:pt x="895210" y="20828"/>
                  </a:lnTo>
                  <a:lnTo>
                    <a:pt x="897140" y="20828"/>
                  </a:lnTo>
                  <a:lnTo>
                    <a:pt x="899096" y="19558"/>
                  </a:lnTo>
                  <a:lnTo>
                    <a:pt x="901026" y="20828"/>
                  </a:lnTo>
                  <a:lnTo>
                    <a:pt x="901357" y="23139"/>
                  </a:lnTo>
                  <a:lnTo>
                    <a:pt x="904722" y="19558"/>
                  </a:lnTo>
                  <a:lnTo>
                    <a:pt x="906767" y="22098"/>
                  </a:lnTo>
                  <a:lnTo>
                    <a:pt x="905459" y="23368"/>
                  </a:lnTo>
                  <a:lnTo>
                    <a:pt x="903757" y="22098"/>
                  </a:lnTo>
                  <a:lnTo>
                    <a:pt x="902449" y="23368"/>
                  </a:lnTo>
                  <a:lnTo>
                    <a:pt x="904621" y="27178"/>
                  </a:lnTo>
                  <a:lnTo>
                    <a:pt x="905065" y="25908"/>
                  </a:lnTo>
                  <a:lnTo>
                    <a:pt x="906995" y="27178"/>
                  </a:lnTo>
                  <a:lnTo>
                    <a:pt x="906818" y="27178"/>
                  </a:lnTo>
                  <a:lnTo>
                    <a:pt x="911186" y="29718"/>
                  </a:lnTo>
                  <a:lnTo>
                    <a:pt x="910170" y="28448"/>
                  </a:lnTo>
                  <a:lnTo>
                    <a:pt x="912101" y="25908"/>
                  </a:lnTo>
                  <a:lnTo>
                    <a:pt x="914019" y="23368"/>
                  </a:lnTo>
                  <a:lnTo>
                    <a:pt x="914984" y="22098"/>
                  </a:lnTo>
                  <a:lnTo>
                    <a:pt x="917384" y="28448"/>
                  </a:lnTo>
                  <a:lnTo>
                    <a:pt x="922997" y="24638"/>
                  </a:lnTo>
                  <a:lnTo>
                    <a:pt x="917549" y="28448"/>
                  </a:lnTo>
                  <a:lnTo>
                    <a:pt x="921715" y="27178"/>
                  </a:lnTo>
                  <a:lnTo>
                    <a:pt x="920699" y="29718"/>
                  </a:lnTo>
                  <a:lnTo>
                    <a:pt x="921689" y="30988"/>
                  </a:lnTo>
                  <a:lnTo>
                    <a:pt x="923251" y="32258"/>
                  </a:lnTo>
                  <a:lnTo>
                    <a:pt x="922553" y="33528"/>
                  </a:lnTo>
                  <a:lnTo>
                    <a:pt x="925271" y="30988"/>
                  </a:lnTo>
                  <a:lnTo>
                    <a:pt x="925728" y="36068"/>
                  </a:lnTo>
                  <a:lnTo>
                    <a:pt x="929589" y="33528"/>
                  </a:lnTo>
                  <a:lnTo>
                    <a:pt x="930529" y="33528"/>
                  </a:lnTo>
                  <a:lnTo>
                    <a:pt x="931519" y="34315"/>
                  </a:lnTo>
                  <a:lnTo>
                    <a:pt x="931849" y="33528"/>
                  </a:lnTo>
                  <a:lnTo>
                    <a:pt x="931062" y="33528"/>
                  </a:lnTo>
                  <a:lnTo>
                    <a:pt x="936231" y="30988"/>
                  </a:lnTo>
                  <a:lnTo>
                    <a:pt x="940117" y="39878"/>
                  </a:lnTo>
                  <a:lnTo>
                    <a:pt x="947458" y="36068"/>
                  </a:lnTo>
                  <a:lnTo>
                    <a:pt x="953287" y="36068"/>
                  </a:lnTo>
                  <a:lnTo>
                    <a:pt x="955268" y="33528"/>
                  </a:lnTo>
                  <a:lnTo>
                    <a:pt x="960780" y="33528"/>
                  </a:lnTo>
                  <a:lnTo>
                    <a:pt x="961948" y="34798"/>
                  </a:lnTo>
                  <a:lnTo>
                    <a:pt x="958278" y="36068"/>
                  </a:lnTo>
                  <a:lnTo>
                    <a:pt x="960513" y="38608"/>
                  </a:lnTo>
                  <a:lnTo>
                    <a:pt x="964730" y="38608"/>
                  </a:lnTo>
                  <a:lnTo>
                    <a:pt x="964336" y="36068"/>
                  </a:lnTo>
                  <a:lnTo>
                    <a:pt x="964577" y="34798"/>
                  </a:lnTo>
                  <a:lnTo>
                    <a:pt x="966533" y="34798"/>
                  </a:lnTo>
                  <a:close/>
                </a:path>
                <a:path w="994410" h="718185">
                  <a:moveTo>
                    <a:pt x="966660" y="43586"/>
                  </a:moveTo>
                  <a:lnTo>
                    <a:pt x="965822" y="43586"/>
                  </a:lnTo>
                  <a:lnTo>
                    <a:pt x="965428" y="43535"/>
                  </a:lnTo>
                  <a:lnTo>
                    <a:pt x="965174" y="44030"/>
                  </a:lnTo>
                  <a:lnTo>
                    <a:pt x="965695" y="44030"/>
                  </a:lnTo>
                  <a:lnTo>
                    <a:pt x="966165" y="43853"/>
                  </a:lnTo>
                  <a:lnTo>
                    <a:pt x="966660" y="43586"/>
                  </a:lnTo>
                  <a:close/>
                </a:path>
                <a:path w="994410" h="718185">
                  <a:moveTo>
                    <a:pt x="969518" y="36068"/>
                  </a:moveTo>
                  <a:lnTo>
                    <a:pt x="964730" y="38608"/>
                  </a:lnTo>
                  <a:lnTo>
                    <a:pt x="965454" y="38608"/>
                  </a:lnTo>
                  <a:lnTo>
                    <a:pt x="964653" y="39878"/>
                  </a:lnTo>
                  <a:lnTo>
                    <a:pt x="964933" y="39878"/>
                  </a:lnTo>
                  <a:lnTo>
                    <a:pt x="965314" y="41148"/>
                  </a:lnTo>
                  <a:lnTo>
                    <a:pt x="967384" y="42418"/>
                  </a:lnTo>
                  <a:lnTo>
                    <a:pt x="967663" y="40271"/>
                  </a:lnTo>
                  <a:lnTo>
                    <a:pt x="966622" y="39878"/>
                  </a:lnTo>
                  <a:lnTo>
                    <a:pt x="969518" y="36068"/>
                  </a:lnTo>
                  <a:close/>
                </a:path>
                <a:path w="994410" h="718185">
                  <a:moveTo>
                    <a:pt x="969987" y="41122"/>
                  </a:moveTo>
                  <a:lnTo>
                    <a:pt x="967867" y="38608"/>
                  </a:lnTo>
                  <a:lnTo>
                    <a:pt x="967663" y="40271"/>
                  </a:lnTo>
                  <a:lnTo>
                    <a:pt x="969949" y="41148"/>
                  </a:lnTo>
                  <a:close/>
                </a:path>
                <a:path w="994410" h="718185">
                  <a:moveTo>
                    <a:pt x="976604" y="46850"/>
                  </a:moveTo>
                  <a:lnTo>
                    <a:pt x="975067" y="46418"/>
                  </a:lnTo>
                  <a:lnTo>
                    <a:pt x="975042" y="47498"/>
                  </a:lnTo>
                  <a:lnTo>
                    <a:pt x="976604" y="46850"/>
                  </a:lnTo>
                  <a:close/>
                </a:path>
                <a:path w="994410" h="718185">
                  <a:moveTo>
                    <a:pt x="977315" y="48310"/>
                  </a:moveTo>
                  <a:lnTo>
                    <a:pt x="976515" y="48348"/>
                  </a:lnTo>
                  <a:lnTo>
                    <a:pt x="977074" y="48717"/>
                  </a:lnTo>
                  <a:lnTo>
                    <a:pt x="977125" y="48526"/>
                  </a:lnTo>
                  <a:lnTo>
                    <a:pt x="977226" y="48387"/>
                  </a:lnTo>
                  <a:close/>
                </a:path>
                <a:path w="994410" h="718185">
                  <a:moveTo>
                    <a:pt x="977620" y="36068"/>
                  </a:moveTo>
                  <a:lnTo>
                    <a:pt x="969987" y="41122"/>
                  </a:lnTo>
                  <a:lnTo>
                    <a:pt x="969162" y="42418"/>
                  </a:lnTo>
                  <a:lnTo>
                    <a:pt x="967981" y="43688"/>
                  </a:lnTo>
                  <a:lnTo>
                    <a:pt x="975004" y="43688"/>
                  </a:lnTo>
                  <a:lnTo>
                    <a:pt x="975017" y="44958"/>
                  </a:lnTo>
                  <a:lnTo>
                    <a:pt x="972604" y="44958"/>
                  </a:lnTo>
                  <a:lnTo>
                    <a:pt x="971359" y="46228"/>
                  </a:lnTo>
                  <a:lnTo>
                    <a:pt x="974356" y="46228"/>
                  </a:lnTo>
                  <a:lnTo>
                    <a:pt x="975067" y="46418"/>
                  </a:lnTo>
                  <a:lnTo>
                    <a:pt x="975093" y="44958"/>
                  </a:lnTo>
                  <a:lnTo>
                    <a:pt x="975118" y="43688"/>
                  </a:lnTo>
                  <a:lnTo>
                    <a:pt x="975334" y="42418"/>
                  </a:lnTo>
                  <a:lnTo>
                    <a:pt x="977303" y="42418"/>
                  </a:lnTo>
                  <a:lnTo>
                    <a:pt x="977620" y="36068"/>
                  </a:lnTo>
                  <a:close/>
                </a:path>
                <a:path w="994410" h="718185">
                  <a:moveTo>
                    <a:pt x="978115" y="48260"/>
                  </a:moveTo>
                  <a:lnTo>
                    <a:pt x="977811" y="48120"/>
                  </a:lnTo>
                  <a:lnTo>
                    <a:pt x="977531" y="48044"/>
                  </a:lnTo>
                  <a:lnTo>
                    <a:pt x="977315" y="48298"/>
                  </a:lnTo>
                  <a:lnTo>
                    <a:pt x="978115" y="48260"/>
                  </a:lnTo>
                  <a:close/>
                </a:path>
                <a:path w="994410" h="718185">
                  <a:moveTo>
                    <a:pt x="979805" y="48145"/>
                  </a:moveTo>
                  <a:lnTo>
                    <a:pt x="978103" y="48247"/>
                  </a:lnTo>
                  <a:lnTo>
                    <a:pt x="978598" y="48463"/>
                  </a:lnTo>
                  <a:lnTo>
                    <a:pt x="979170" y="48793"/>
                  </a:lnTo>
                  <a:lnTo>
                    <a:pt x="979805" y="48145"/>
                  </a:lnTo>
                  <a:close/>
                </a:path>
                <a:path w="994410" h="718185">
                  <a:moveTo>
                    <a:pt x="980440" y="43688"/>
                  </a:moveTo>
                  <a:lnTo>
                    <a:pt x="979398" y="43688"/>
                  </a:lnTo>
                  <a:lnTo>
                    <a:pt x="979906" y="44157"/>
                  </a:lnTo>
                  <a:lnTo>
                    <a:pt x="980440" y="43688"/>
                  </a:lnTo>
                  <a:close/>
                </a:path>
                <a:path w="994410" h="718185">
                  <a:moveTo>
                    <a:pt x="980770" y="44958"/>
                  </a:moveTo>
                  <a:lnTo>
                    <a:pt x="979906" y="44157"/>
                  </a:lnTo>
                  <a:lnTo>
                    <a:pt x="979030" y="44958"/>
                  </a:lnTo>
                  <a:lnTo>
                    <a:pt x="978128" y="46228"/>
                  </a:lnTo>
                  <a:lnTo>
                    <a:pt x="976604" y="46850"/>
                  </a:lnTo>
                  <a:lnTo>
                    <a:pt x="978928" y="47498"/>
                  </a:lnTo>
                  <a:lnTo>
                    <a:pt x="980770" y="44958"/>
                  </a:lnTo>
                  <a:close/>
                </a:path>
                <a:path w="994410" h="718185">
                  <a:moveTo>
                    <a:pt x="991374" y="48260"/>
                  </a:moveTo>
                  <a:lnTo>
                    <a:pt x="990701" y="45072"/>
                  </a:lnTo>
                  <a:lnTo>
                    <a:pt x="988491" y="44043"/>
                  </a:lnTo>
                  <a:lnTo>
                    <a:pt x="985354" y="45148"/>
                  </a:lnTo>
                  <a:lnTo>
                    <a:pt x="985139" y="44234"/>
                  </a:lnTo>
                  <a:lnTo>
                    <a:pt x="985951" y="43599"/>
                  </a:lnTo>
                  <a:lnTo>
                    <a:pt x="986307" y="43053"/>
                  </a:lnTo>
                  <a:lnTo>
                    <a:pt x="984084" y="43954"/>
                  </a:lnTo>
                  <a:lnTo>
                    <a:pt x="981189" y="45948"/>
                  </a:lnTo>
                  <a:lnTo>
                    <a:pt x="981024" y="49339"/>
                  </a:lnTo>
                  <a:lnTo>
                    <a:pt x="983805" y="46875"/>
                  </a:lnTo>
                  <a:lnTo>
                    <a:pt x="983665" y="48310"/>
                  </a:lnTo>
                  <a:lnTo>
                    <a:pt x="986840" y="45339"/>
                  </a:lnTo>
                  <a:lnTo>
                    <a:pt x="988339" y="45516"/>
                  </a:lnTo>
                  <a:lnTo>
                    <a:pt x="988758" y="47320"/>
                  </a:lnTo>
                  <a:lnTo>
                    <a:pt x="988034" y="48399"/>
                  </a:lnTo>
                  <a:lnTo>
                    <a:pt x="988860" y="47790"/>
                  </a:lnTo>
                  <a:lnTo>
                    <a:pt x="989812" y="49961"/>
                  </a:lnTo>
                  <a:lnTo>
                    <a:pt x="991374" y="48260"/>
                  </a:lnTo>
                  <a:close/>
                </a:path>
                <a:path w="994410" h="718185">
                  <a:moveTo>
                    <a:pt x="994206" y="50038"/>
                  </a:moveTo>
                  <a:lnTo>
                    <a:pt x="992708" y="49872"/>
                  </a:lnTo>
                  <a:lnTo>
                    <a:pt x="990384" y="52654"/>
                  </a:lnTo>
                  <a:lnTo>
                    <a:pt x="992809" y="52654"/>
                  </a:lnTo>
                  <a:lnTo>
                    <a:pt x="993648" y="52044"/>
                  </a:lnTo>
                  <a:lnTo>
                    <a:pt x="994206" y="5003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7" name="object 117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3156698" y="3777615"/>
              <a:ext cx="95218" cy="193646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3271685" y="3985837"/>
              <a:ext cx="447040" cy="901700"/>
            </a:xfrm>
            <a:custGeom>
              <a:avLst/>
              <a:gdLst/>
              <a:ahLst/>
              <a:cxnLst/>
              <a:rect l="l" t="t" r="r" b="b"/>
              <a:pathLst>
                <a:path w="447039" h="901700">
                  <a:moveTo>
                    <a:pt x="7048" y="4610"/>
                  </a:moveTo>
                  <a:lnTo>
                    <a:pt x="5740" y="5969"/>
                  </a:lnTo>
                  <a:lnTo>
                    <a:pt x="6235" y="6045"/>
                  </a:lnTo>
                  <a:lnTo>
                    <a:pt x="7048" y="4610"/>
                  </a:lnTo>
                  <a:close/>
                </a:path>
                <a:path w="447039" h="901700">
                  <a:moveTo>
                    <a:pt x="16116" y="22860"/>
                  </a:moveTo>
                  <a:lnTo>
                    <a:pt x="15278" y="23241"/>
                  </a:lnTo>
                  <a:lnTo>
                    <a:pt x="15697" y="23964"/>
                  </a:lnTo>
                  <a:lnTo>
                    <a:pt x="16116" y="22860"/>
                  </a:lnTo>
                  <a:close/>
                </a:path>
                <a:path w="447039" h="901700">
                  <a:moveTo>
                    <a:pt x="17233" y="26670"/>
                  </a:moveTo>
                  <a:lnTo>
                    <a:pt x="15697" y="23964"/>
                  </a:lnTo>
                  <a:lnTo>
                    <a:pt x="15633" y="24130"/>
                  </a:lnTo>
                  <a:lnTo>
                    <a:pt x="12776" y="25400"/>
                  </a:lnTo>
                  <a:lnTo>
                    <a:pt x="14579" y="26670"/>
                  </a:lnTo>
                  <a:lnTo>
                    <a:pt x="17233" y="26670"/>
                  </a:lnTo>
                  <a:close/>
                </a:path>
                <a:path w="447039" h="901700">
                  <a:moveTo>
                    <a:pt x="29184" y="34848"/>
                  </a:moveTo>
                  <a:lnTo>
                    <a:pt x="28892" y="35001"/>
                  </a:lnTo>
                  <a:lnTo>
                    <a:pt x="28727" y="35153"/>
                  </a:lnTo>
                  <a:lnTo>
                    <a:pt x="28905" y="35280"/>
                  </a:lnTo>
                  <a:lnTo>
                    <a:pt x="29006" y="35102"/>
                  </a:lnTo>
                  <a:lnTo>
                    <a:pt x="29184" y="34848"/>
                  </a:lnTo>
                  <a:close/>
                </a:path>
                <a:path w="447039" h="901700">
                  <a:moveTo>
                    <a:pt x="50444" y="47840"/>
                  </a:moveTo>
                  <a:lnTo>
                    <a:pt x="49822" y="46990"/>
                  </a:lnTo>
                  <a:lnTo>
                    <a:pt x="49999" y="48260"/>
                  </a:lnTo>
                  <a:lnTo>
                    <a:pt x="50444" y="47840"/>
                  </a:lnTo>
                  <a:close/>
                </a:path>
                <a:path w="447039" h="901700">
                  <a:moveTo>
                    <a:pt x="57480" y="53492"/>
                  </a:moveTo>
                  <a:lnTo>
                    <a:pt x="57200" y="53340"/>
                  </a:lnTo>
                  <a:lnTo>
                    <a:pt x="55651" y="57150"/>
                  </a:lnTo>
                  <a:lnTo>
                    <a:pt x="57480" y="53492"/>
                  </a:lnTo>
                  <a:close/>
                </a:path>
                <a:path w="447039" h="901700">
                  <a:moveTo>
                    <a:pt x="58216" y="53911"/>
                  </a:moveTo>
                  <a:lnTo>
                    <a:pt x="57556" y="53340"/>
                  </a:lnTo>
                  <a:lnTo>
                    <a:pt x="57480" y="53492"/>
                  </a:lnTo>
                  <a:lnTo>
                    <a:pt x="58216" y="53911"/>
                  </a:lnTo>
                  <a:close/>
                </a:path>
                <a:path w="447039" h="901700">
                  <a:moveTo>
                    <a:pt x="69507" y="67144"/>
                  </a:moveTo>
                  <a:lnTo>
                    <a:pt x="66306" y="66040"/>
                  </a:lnTo>
                  <a:lnTo>
                    <a:pt x="69138" y="68580"/>
                  </a:lnTo>
                  <a:lnTo>
                    <a:pt x="69507" y="67144"/>
                  </a:lnTo>
                  <a:close/>
                </a:path>
                <a:path w="447039" h="901700">
                  <a:moveTo>
                    <a:pt x="70002" y="67310"/>
                  </a:moveTo>
                  <a:lnTo>
                    <a:pt x="69824" y="65913"/>
                  </a:lnTo>
                  <a:lnTo>
                    <a:pt x="69507" y="67144"/>
                  </a:lnTo>
                  <a:lnTo>
                    <a:pt x="70002" y="67310"/>
                  </a:lnTo>
                  <a:close/>
                </a:path>
                <a:path w="447039" h="901700">
                  <a:moveTo>
                    <a:pt x="90792" y="78346"/>
                  </a:moveTo>
                  <a:lnTo>
                    <a:pt x="90500" y="78740"/>
                  </a:lnTo>
                  <a:lnTo>
                    <a:pt x="90779" y="78740"/>
                  </a:lnTo>
                  <a:lnTo>
                    <a:pt x="90792" y="78346"/>
                  </a:lnTo>
                  <a:close/>
                </a:path>
                <a:path w="447039" h="901700">
                  <a:moveTo>
                    <a:pt x="94767" y="81114"/>
                  </a:moveTo>
                  <a:lnTo>
                    <a:pt x="93535" y="77470"/>
                  </a:lnTo>
                  <a:lnTo>
                    <a:pt x="91655" y="78740"/>
                  </a:lnTo>
                  <a:lnTo>
                    <a:pt x="94767" y="81114"/>
                  </a:lnTo>
                  <a:close/>
                </a:path>
                <a:path w="447039" h="901700">
                  <a:moveTo>
                    <a:pt x="116205" y="107950"/>
                  </a:moveTo>
                  <a:lnTo>
                    <a:pt x="116039" y="107950"/>
                  </a:lnTo>
                  <a:lnTo>
                    <a:pt x="116192" y="108153"/>
                  </a:lnTo>
                  <a:lnTo>
                    <a:pt x="116205" y="107950"/>
                  </a:lnTo>
                  <a:close/>
                </a:path>
                <a:path w="447039" h="901700">
                  <a:moveTo>
                    <a:pt x="119240" y="109575"/>
                  </a:moveTo>
                  <a:lnTo>
                    <a:pt x="117932" y="110490"/>
                  </a:lnTo>
                  <a:lnTo>
                    <a:pt x="116192" y="108153"/>
                  </a:lnTo>
                  <a:lnTo>
                    <a:pt x="116128" y="113030"/>
                  </a:lnTo>
                  <a:lnTo>
                    <a:pt x="118414" y="110490"/>
                  </a:lnTo>
                  <a:lnTo>
                    <a:pt x="119240" y="109575"/>
                  </a:lnTo>
                  <a:close/>
                </a:path>
                <a:path w="447039" h="901700">
                  <a:moveTo>
                    <a:pt x="119659" y="109283"/>
                  </a:moveTo>
                  <a:lnTo>
                    <a:pt x="119240" y="109575"/>
                  </a:lnTo>
                  <a:lnTo>
                    <a:pt x="119659" y="109283"/>
                  </a:lnTo>
                  <a:close/>
                </a:path>
                <a:path w="447039" h="901700">
                  <a:moveTo>
                    <a:pt x="121500" y="84632"/>
                  </a:moveTo>
                  <a:lnTo>
                    <a:pt x="121069" y="83820"/>
                  </a:lnTo>
                  <a:lnTo>
                    <a:pt x="120002" y="83820"/>
                  </a:lnTo>
                  <a:lnTo>
                    <a:pt x="119964" y="84023"/>
                  </a:lnTo>
                  <a:lnTo>
                    <a:pt x="121500" y="84632"/>
                  </a:lnTo>
                  <a:close/>
                </a:path>
                <a:path w="447039" h="901700">
                  <a:moveTo>
                    <a:pt x="122656" y="85090"/>
                  </a:moveTo>
                  <a:lnTo>
                    <a:pt x="121500" y="84632"/>
                  </a:lnTo>
                  <a:lnTo>
                    <a:pt x="121742" y="85090"/>
                  </a:lnTo>
                  <a:lnTo>
                    <a:pt x="122656" y="85090"/>
                  </a:lnTo>
                  <a:close/>
                </a:path>
                <a:path w="447039" h="901700">
                  <a:moveTo>
                    <a:pt x="139115" y="104457"/>
                  </a:moveTo>
                  <a:lnTo>
                    <a:pt x="138988" y="104140"/>
                  </a:lnTo>
                  <a:lnTo>
                    <a:pt x="139014" y="105410"/>
                  </a:lnTo>
                  <a:lnTo>
                    <a:pt x="139115" y="104457"/>
                  </a:lnTo>
                  <a:close/>
                </a:path>
                <a:path w="447039" h="901700">
                  <a:moveTo>
                    <a:pt x="147828" y="149860"/>
                  </a:moveTo>
                  <a:lnTo>
                    <a:pt x="147053" y="151130"/>
                  </a:lnTo>
                  <a:lnTo>
                    <a:pt x="146151" y="151130"/>
                  </a:lnTo>
                  <a:lnTo>
                    <a:pt x="146875" y="153670"/>
                  </a:lnTo>
                  <a:lnTo>
                    <a:pt x="147828" y="149860"/>
                  </a:lnTo>
                  <a:close/>
                </a:path>
                <a:path w="447039" h="901700">
                  <a:moveTo>
                    <a:pt x="168706" y="146050"/>
                  </a:moveTo>
                  <a:lnTo>
                    <a:pt x="168554" y="144780"/>
                  </a:lnTo>
                  <a:lnTo>
                    <a:pt x="168706" y="146050"/>
                  </a:lnTo>
                  <a:close/>
                </a:path>
                <a:path w="447039" h="901700">
                  <a:moveTo>
                    <a:pt x="189420" y="221640"/>
                  </a:moveTo>
                  <a:lnTo>
                    <a:pt x="188531" y="221348"/>
                  </a:lnTo>
                  <a:lnTo>
                    <a:pt x="188772" y="221983"/>
                  </a:lnTo>
                  <a:lnTo>
                    <a:pt x="189420" y="221640"/>
                  </a:lnTo>
                  <a:close/>
                </a:path>
                <a:path w="447039" h="901700">
                  <a:moveTo>
                    <a:pt x="193802" y="228904"/>
                  </a:moveTo>
                  <a:lnTo>
                    <a:pt x="193090" y="228231"/>
                  </a:lnTo>
                  <a:lnTo>
                    <a:pt x="193179" y="228587"/>
                  </a:lnTo>
                  <a:lnTo>
                    <a:pt x="193395" y="228841"/>
                  </a:lnTo>
                  <a:lnTo>
                    <a:pt x="193802" y="228904"/>
                  </a:lnTo>
                  <a:close/>
                </a:path>
                <a:path w="447039" h="901700">
                  <a:moveTo>
                    <a:pt x="199631" y="242379"/>
                  </a:moveTo>
                  <a:lnTo>
                    <a:pt x="198767" y="241300"/>
                  </a:lnTo>
                  <a:lnTo>
                    <a:pt x="197523" y="241300"/>
                  </a:lnTo>
                  <a:lnTo>
                    <a:pt x="199631" y="242379"/>
                  </a:lnTo>
                  <a:close/>
                </a:path>
                <a:path w="447039" h="901700">
                  <a:moveTo>
                    <a:pt x="199999" y="242570"/>
                  </a:moveTo>
                  <a:lnTo>
                    <a:pt x="199631" y="242379"/>
                  </a:lnTo>
                  <a:lnTo>
                    <a:pt x="199783" y="242570"/>
                  </a:lnTo>
                  <a:lnTo>
                    <a:pt x="199999" y="242570"/>
                  </a:lnTo>
                  <a:close/>
                </a:path>
                <a:path w="447039" h="901700">
                  <a:moveTo>
                    <a:pt x="216331" y="272427"/>
                  </a:moveTo>
                  <a:lnTo>
                    <a:pt x="214541" y="271780"/>
                  </a:lnTo>
                  <a:lnTo>
                    <a:pt x="215633" y="273050"/>
                  </a:lnTo>
                  <a:lnTo>
                    <a:pt x="216331" y="272427"/>
                  </a:lnTo>
                  <a:close/>
                </a:path>
                <a:path w="447039" h="901700">
                  <a:moveTo>
                    <a:pt x="216725" y="274320"/>
                  </a:moveTo>
                  <a:lnTo>
                    <a:pt x="215633" y="273050"/>
                  </a:lnTo>
                  <a:lnTo>
                    <a:pt x="214236" y="274320"/>
                  </a:lnTo>
                  <a:lnTo>
                    <a:pt x="216725" y="274320"/>
                  </a:lnTo>
                  <a:close/>
                </a:path>
                <a:path w="447039" h="901700">
                  <a:moveTo>
                    <a:pt x="223177" y="229704"/>
                  </a:moveTo>
                  <a:lnTo>
                    <a:pt x="221081" y="227406"/>
                  </a:lnTo>
                  <a:lnTo>
                    <a:pt x="221513" y="228752"/>
                  </a:lnTo>
                  <a:lnTo>
                    <a:pt x="223177" y="229704"/>
                  </a:lnTo>
                  <a:close/>
                </a:path>
                <a:path w="447039" h="901700">
                  <a:moveTo>
                    <a:pt x="258699" y="318770"/>
                  </a:moveTo>
                  <a:lnTo>
                    <a:pt x="258584" y="317500"/>
                  </a:lnTo>
                  <a:lnTo>
                    <a:pt x="257898" y="309880"/>
                  </a:lnTo>
                  <a:lnTo>
                    <a:pt x="250444" y="308610"/>
                  </a:lnTo>
                  <a:lnTo>
                    <a:pt x="247116" y="303530"/>
                  </a:lnTo>
                  <a:lnTo>
                    <a:pt x="251434" y="300990"/>
                  </a:lnTo>
                  <a:lnTo>
                    <a:pt x="251231" y="299720"/>
                  </a:lnTo>
                  <a:lnTo>
                    <a:pt x="250621" y="295910"/>
                  </a:lnTo>
                  <a:lnTo>
                    <a:pt x="250151" y="292100"/>
                  </a:lnTo>
                  <a:lnTo>
                    <a:pt x="250799" y="292100"/>
                  </a:lnTo>
                  <a:lnTo>
                    <a:pt x="247992" y="283210"/>
                  </a:lnTo>
                  <a:lnTo>
                    <a:pt x="241515" y="279400"/>
                  </a:lnTo>
                  <a:lnTo>
                    <a:pt x="239890" y="276860"/>
                  </a:lnTo>
                  <a:lnTo>
                    <a:pt x="236639" y="271780"/>
                  </a:lnTo>
                  <a:lnTo>
                    <a:pt x="236715" y="270510"/>
                  </a:lnTo>
                  <a:lnTo>
                    <a:pt x="236943" y="266700"/>
                  </a:lnTo>
                  <a:lnTo>
                    <a:pt x="235026" y="260350"/>
                  </a:lnTo>
                  <a:lnTo>
                    <a:pt x="232448" y="252730"/>
                  </a:lnTo>
                  <a:lnTo>
                    <a:pt x="231114" y="247650"/>
                  </a:lnTo>
                  <a:lnTo>
                    <a:pt x="230771" y="246380"/>
                  </a:lnTo>
                  <a:lnTo>
                    <a:pt x="230543" y="247650"/>
                  </a:lnTo>
                  <a:lnTo>
                    <a:pt x="227406" y="247650"/>
                  </a:lnTo>
                  <a:lnTo>
                    <a:pt x="226390" y="246380"/>
                  </a:lnTo>
                  <a:lnTo>
                    <a:pt x="226402" y="245110"/>
                  </a:lnTo>
                  <a:lnTo>
                    <a:pt x="226428" y="243840"/>
                  </a:lnTo>
                  <a:lnTo>
                    <a:pt x="221246" y="242570"/>
                  </a:lnTo>
                  <a:lnTo>
                    <a:pt x="225221" y="241300"/>
                  </a:lnTo>
                  <a:lnTo>
                    <a:pt x="225437" y="242570"/>
                  </a:lnTo>
                  <a:lnTo>
                    <a:pt x="226491" y="241300"/>
                  </a:lnTo>
                  <a:lnTo>
                    <a:pt x="228625" y="238760"/>
                  </a:lnTo>
                  <a:lnTo>
                    <a:pt x="225869" y="236220"/>
                  </a:lnTo>
                  <a:lnTo>
                    <a:pt x="225463" y="234950"/>
                  </a:lnTo>
                  <a:lnTo>
                    <a:pt x="224637" y="232410"/>
                  </a:lnTo>
                  <a:lnTo>
                    <a:pt x="219417" y="234950"/>
                  </a:lnTo>
                  <a:lnTo>
                    <a:pt x="219202" y="227330"/>
                  </a:lnTo>
                  <a:lnTo>
                    <a:pt x="218440" y="226060"/>
                  </a:lnTo>
                  <a:lnTo>
                    <a:pt x="215366" y="220980"/>
                  </a:lnTo>
                  <a:lnTo>
                    <a:pt x="213880" y="218440"/>
                  </a:lnTo>
                  <a:lnTo>
                    <a:pt x="211645" y="214630"/>
                  </a:lnTo>
                  <a:lnTo>
                    <a:pt x="211772" y="209550"/>
                  </a:lnTo>
                  <a:lnTo>
                    <a:pt x="209626" y="208280"/>
                  </a:lnTo>
                  <a:lnTo>
                    <a:pt x="208495" y="205740"/>
                  </a:lnTo>
                  <a:lnTo>
                    <a:pt x="206349" y="204470"/>
                  </a:lnTo>
                  <a:lnTo>
                    <a:pt x="209042" y="203200"/>
                  </a:lnTo>
                  <a:lnTo>
                    <a:pt x="207187" y="198120"/>
                  </a:lnTo>
                  <a:lnTo>
                    <a:pt x="206692" y="196850"/>
                  </a:lnTo>
                  <a:lnTo>
                    <a:pt x="206197" y="195580"/>
                  </a:lnTo>
                  <a:lnTo>
                    <a:pt x="202272" y="190500"/>
                  </a:lnTo>
                  <a:lnTo>
                    <a:pt x="204800" y="190500"/>
                  </a:lnTo>
                  <a:lnTo>
                    <a:pt x="203111" y="186690"/>
                  </a:lnTo>
                  <a:lnTo>
                    <a:pt x="194970" y="190500"/>
                  </a:lnTo>
                  <a:lnTo>
                    <a:pt x="193116" y="186690"/>
                  </a:lnTo>
                  <a:lnTo>
                    <a:pt x="196456" y="184150"/>
                  </a:lnTo>
                  <a:lnTo>
                    <a:pt x="193001" y="177800"/>
                  </a:lnTo>
                  <a:lnTo>
                    <a:pt x="193065" y="170180"/>
                  </a:lnTo>
                  <a:lnTo>
                    <a:pt x="186067" y="166370"/>
                  </a:lnTo>
                  <a:lnTo>
                    <a:pt x="188607" y="166370"/>
                  </a:lnTo>
                  <a:lnTo>
                    <a:pt x="187045" y="163830"/>
                  </a:lnTo>
                  <a:lnTo>
                    <a:pt x="185712" y="158750"/>
                  </a:lnTo>
                  <a:lnTo>
                    <a:pt x="184708" y="154940"/>
                  </a:lnTo>
                  <a:lnTo>
                    <a:pt x="183311" y="156108"/>
                  </a:lnTo>
                  <a:lnTo>
                    <a:pt x="176695" y="152400"/>
                  </a:lnTo>
                  <a:lnTo>
                    <a:pt x="173266" y="151130"/>
                  </a:lnTo>
                  <a:lnTo>
                    <a:pt x="176034" y="149860"/>
                  </a:lnTo>
                  <a:lnTo>
                    <a:pt x="171221" y="148590"/>
                  </a:lnTo>
                  <a:lnTo>
                    <a:pt x="170357" y="149860"/>
                  </a:lnTo>
                  <a:lnTo>
                    <a:pt x="167119" y="146050"/>
                  </a:lnTo>
                  <a:lnTo>
                    <a:pt x="166865" y="144780"/>
                  </a:lnTo>
                  <a:lnTo>
                    <a:pt x="168478" y="144780"/>
                  </a:lnTo>
                  <a:lnTo>
                    <a:pt x="168046" y="142240"/>
                  </a:lnTo>
                  <a:lnTo>
                    <a:pt x="164909" y="144780"/>
                  </a:lnTo>
                  <a:lnTo>
                    <a:pt x="163880" y="140970"/>
                  </a:lnTo>
                  <a:lnTo>
                    <a:pt x="166281" y="140970"/>
                  </a:lnTo>
                  <a:lnTo>
                    <a:pt x="164490" y="138430"/>
                  </a:lnTo>
                  <a:lnTo>
                    <a:pt x="160959" y="138430"/>
                  </a:lnTo>
                  <a:lnTo>
                    <a:pt x="158800" y="137160"/>
                  </a:lnTo>
                  <a:lnTo>
                    <a:pt x="157822" y="133350"/>
                  </a:lnTo>
                  <a:lnTo>
                    <a:pt x="159626" y="130810"/>
                  </a:lnTo>
                  <a:lnTo>
                    <a:pt x="155168" y="130810"/>
                  </a:lnTo>
                  <a:lnTo>
                    <a:pt x="154584" y="129540"/>
                  </a:lnTo>
                  <a:lnTo>
                    <a:pt x="155232" y="128270"/>
                  </a:lnTo>
                  <a:lnTo>
                    <a:pt x="156629" y="128270"/>
                  </a:lnTo>
                  <a:lnTo>
                    <a:pt x="156159" y="127000"/>
                  </a:lnTo>
                  <a:lnTo>
                    <a:pt x="155219" y="124460"/>
                  </a:lnTo>
                  <a:lnTo>
                    <a:pt x="154889" y="123532"/>
                  </a:lnTo>
                  <a:lnTo>
                    <a:pt x="155181" y="123190"/>
                  </a:lnTo>
                  <a:lnTo>
                    <a:pt x="156260" y="121920"/>
                  </a:lnTo>
                  <a:lnTo>
                    <a:pt x="154457" y="119456"/>
                  </a:lnTo>
                  <a:lnTo>
                    <a:pt x="154457" y="124460"/>
                  </a:lnTo>
                  <a:lnTo>
                    <a:pt x="154089" y="124460"/>
                  </a:lnTo>
                  <a:lnTo>
                    <a:pt x="154317" y="124206"/>
                  </a:lnTo>
                  <a:lnTo>
                    <a:pt x="154457" y="124460"/>
                  </a:lnTo>
                  <a:lnTo>
                    <a:pt x="154457" y="119456"/>
                  </a:lnTo>
                  <a:lnTo>
                    <a:pt x="159169" y="119380"/>
                  </a:lnTo>
                  <a:lnTo>
                    <a:pt x="155765" y="118110"/>
                  </a:lnTo>
                  <a:lnTo>
                    <a:pt x="149720" y="116967"/>
                  </a:lnTo>
                  <a:lnTo>
                    <a:pt x="152463" y="120650"/>
                  </a:lnTo>
                  <a:lnTo>
                    <a:pt x="153784" y="123190"/>
                  </a:lnTo>
                  <a:lnTo>
                    <a:pt x="148869" y="123190"/>
                  </a:lnTo>
                  <a:lnTo>
                    <a:pt x="148653" y="119380"/>
                  </a:lnTo>
                  <a:lnTo>
                    <a:pt x="149377" y="118110"/>
                  </a:lnTo>
                  <a:lnTo>
                    <a:pt x="149593" y="118110"/>
                  </a:lnTo>
                  <a:lnTo>
                    <a:pt x="149618" y="116941"/>
                  </a:lnTo>
                  <a:lnTo>
                    <a:pt x="149059" y="116840"/>
                  </a:lnTo>
                  <a:lnTo>
                    <a:pt x="147828" y="113030"/>
                  </a:lnTo>
                  <a:lnTo>
                    <a:pt x="148005" y="111760"/>
                  </a:lnTo>
                  <a:lnTo>
                    <a:pt x="148412" y="111760"/>
                  </a:lnTo>
                  <a:lnTo>
                    <a:pt x="147751" y="110490"/>
                  </a:lnTo>
                  <a:lnTo>
                    <a:pt x="146951" y="110490"/>
                  </a:lnTo>
                  <a:lnTo>
                    <a:pt x="146583" y="109220"/>
                  </a:lnTo>
                  <a:lnTo>
                    <a:pt x="146380" y="107950"/>
                  </a:lnTo>
                  <a:lnTo>
                    <a:pt x="145707" y="107950"/>
                  </a:lnTo>
                  <a:lnTo>
                    <a:pt x="147218" y="105410"/>
                  </a:lnTo>
                  <a:lnTo>
                    <a:pt x="145948" y="104432"/>
                  </a:lnTo>
                  <a:lnTo>
                    <a:pt x="145948" y="105410"/>
                  </a:lnTo>
                  <a:lnTo>
                    <a:pt x="145745" y="106680"/>
                  </a:lnTo>
                  <a:lnTo>
                    <a:pt x="144487" y="106680"/>
                  </a:lnTo>
                  <a:lnTo>
                    <a:pt x="143751" y="105410"/>
                  </a:lnTo>
                  <a:lnTo>
                    <a:pt x="145948" y="105410"/>
                  </a:lnTo>
                  <a:lnTo>
                    <a:pt x="145948" y="104432"/>
                  </a:lnTo>
                  <a:lnTo>
                    <a:pt x="145580" y="104140"/>
                  </a:lnTo>
                  <a:lnTo>
                    <a:pt x="143954" y="102870"/>
                  </a:lnTo>
                  <a:lnTo>
                    <a:pt x="142811" y="101600"/>
                  </a:lnTo>
                  <a:lnTo>
                    <a:pt x="140627" y="104140"/>
                  </a:lnTo>
                  <a:lnTo>
                    <a:pt x="139420" y="101600"/>
                  </a:lnTo>
                  <a:lnTo>
                    <a:pt x="139115" y="104457"/>
                  </a:lnTo>
                  <a:lnTo>
                    <a:pt x="139522" y="105410"/>
                  </a:lnTo>
                  <a:lnTo>
                    <a:pt x="139865" y="105410"/>
                  </a:lnTo>
                  <a:lnTo>
                    <a:pt x="139852" y="105714"/>
                  </a:lnTo>
                  <a:lnTo>
                    <a:pt x="139877" y="106006"/>
                  </a:lnTo>
                  <a:lnTo>
                    <a:pt x="140487" y="105867"/>
                  </a:lnTo>
                  <a:lnTo>
                    <a:pt x="140652" y="106680"/>
                  </a:lnTo>
                  <a:lnTo>
                    <a:pt x="141744" y="106680"/>
                  </a:lnTo>
                  <a:lnTo>
                    <a:pt x="142786" y="107950"/>
                  </a:lnTo>
                  <a:lnTo>
                    <a:pt x="143929" y="110490"/>
                  </a:lnTo>
                  <a:lnTo>
                    <a:pt x="141859" y="109220"/>
                  </a:lnTo>
                  <a:lnTo>
                    <a:pt x="139941" y="109220"/>
                  </a:lnTo>
                  <a:lnTo>
                    <a:pt x="139903" y="107950"/>
                  </a:lnTo>
                  <a:lnTo>
                    <a:pt x="139877" y="106680"/>
                  </a:lnTo>
                  <a:lnTo>
                    <a:pt x="138861" y="106680"/>
                  </a:lnTo>
                  <a:lnTo>
                    <a:pt x="138861" y="129540"/>
                  </a:lnTo>
                  <a:lnTo>
                    <a:pt x="138849" y="130810"/>
                  </a:lnTo>
                  <a:lnTo>
                    <a:pt x="138404" y="129540"/>
                  </a:lnTo>
                  <a:lnTo>
                    <a:pt x="136918" y="128270"/>
                  </a:lnTo>
                  <a:lnTo>
                    <a:pt x="137566" y="127000"/>
                  </a:lnTo>
                  <a:lnTo>
                    <a:pt x="138214" y="127000"/>
                  </a:lnTo>
                  <a:lnTo>
                    <a:pt x="138861" y="129540"/>
                  </a:lnTo>
                  <a:lnTo>
                    <a:pt x="138861" y="106680"/>
                  </a:lnTo>
                  <a:lnTo>
                    <a:pt x="137795" y="106680"/>
                  </a:lnTo>
                  <a:lnTo>
                    <a:pt x="135623" y="107950"/>
                  </a:lnTo>
                  <a:lnTo>
                    <a:pt x="134531" y="107950"/>
                  </a:lnTo>
                  <a:lnTo>
                    <a:pt x="135712" y="104140"/>
                  </a:lnTo>
                  <a:lnTo>
                    <a:pt x="136093" y="102870"/>
                  </a:lnTo>
                  <a:lnTo>
                    <a:pt x="134988" y="99060"/>
                  </a:lnTo>
                  <a:lnTo>
                    <a:pt x="134620" y="97790"/>
                  </a:lnTo>
                  <a:lnTo>
                    <a:pt x="136105" y="95250"/>
                  </a:lnTo>
                  <a:lnTo>
                    <a:pt x="134150" y="94246"/>
                  </a:lnTo>
                  <a:lnTo>
                    <a:pt x="134150" y="124460"/>
                  </a:lnTo>
                  <a:lnTo>
                    <a:pt x="132829" y="123190"/>
                  </a:lnTo>
                  <a:lnTo>
                    <a:pt x="134150" y="124460"/>
                  </a:lnTo>
                  <a:lnTo>
                    <a:pt x="134150" y="94246"/>
                  </a:lnTo>
                  <a:lnTo>
                    <a:pt x="131165" y="92710"/>
                  </a:lnTo>
                  <a:lnTo>
                    <a:pt x="129222" y="90170"/>
                  </a:lnTo>
                  <a:lnTo>
                    <a:pt x="128244" y="88900"/>
                  </a:lnTo>
                  <a:lnTo>
                    <a:pt x="127266" y="87630"/>
                  </a:lnTo>
                  <a:lnTo>
                    <a:pt x="126301" y="86360"/>
                  </a:lnTo>
                  <a:lnTo>
                    <a:pt x="119862" y="87630"/>
                  </a:lnTo>
                  <a:lnTo>
                    <a:pt x="118275" y="86360"/>
                  </a:lnTo>
                  <a:lnTo>
                    <a:pt x="119786" y="85090"/>
                  </a:lnTo>
                  <a:lnTo>
                    <a:pt x="119964" y="84023"/>
                  </a:lnTo>
                  <a:lnTo>
                    <a:pt x="119456" y="83820"/>
                  </a:lnTo>
                  <a:lnTo>
                    <a:pt x="116586" y="80010"/>
                  </a:lnTo>
                  <a:lnTo>
                    <a:pt x="115620" y="78740"/>
                  </a:lnTo>
                  <a:lnTo>
                    <a:pt x="115214" y="78905"/>
                  </a:lnTo>
                  <a:lnTo>
                    <a:pt x="114960" y="78689"/>
                  </a:lnTo>
                  <a:lnTo>
                    <a:pt x="114960" y="78994"/>
                  </a:lnTo>
                  <a:lnTo>
                    <a:pt x="112331" y="80010"/>
                  </a:lnTo>
                  <a:lnTo>
                    <a:pt x="110769" y="76200"/>
                  </a:lnTo>
                  <a:lnTo>
                    <a:pt x="114960" y="78994"/>
                  </a:lnTo>
                  <a:lnTo>
                    <a:pt x="114960" y="78689"/>
                  </a:lnTo>
                  <a:lnTo>
                    <a:pt x="112141" y="76200"/>
                  </a:lnTo>
                  <a:lnTo>
                    <a:pt x="113512" y="76200"/>
                  </a:lnTo>
                  <a:lnTo>
                    <a:pt x="112598" y="74930"/>
                  </a:lnTo>
                  <a:lnTo>
                    <a:pt x="108927" y="69850"/>
                  </a:lnTo>
                  <a:lnTo>
                    <a:pt x="101981" y="66040"/>
                  </a:lnTo>
                  <a:lnTo>
                    <a:pt x="101282" y="65786"/>
                  </a:lnTo>
                  <a:lnTo>
                    <a:pt x="101282" y="83820"/>
                  </a:lnTo>
                  <a:lnTo>
                    <a:pt x="99174" y="86360"/>
                  </a:lnTo>
                  <a:lnTo>
                    <a:pt x="98526" y="85090"/>
                  </a:lnTo>
                  <a:lnTo>
                    <a:pt x="96583" y="81280"/>
                  </a:lnTo>
                  <a:lnTo>
                    <a:pt x="100126" y="81280"/>
                  </a:lnTo>
                  <a:lnTo>
                    <a:pt x="101282" y="83820"/>
                  </a:lnTo>
                  <a:lnTo>
                    <a:pt x="101282" y="65786"/>
                  </a:lnTo>
                  <a:lnTo>
                    <a:pt x="95008" y="63500"/>
                  </a:lnTo>
                  <a:lnTo>
                    <a:pt x="92659" y="59690"/>
                  </a:lnTo>
                  <a:lnTo>
                    <a:pt x="91884" y="58420"/>
                  </a:lnTo>
                  <a:lnTo>
                    <a:pt x="90322" y="55880"/>
                  </a:lnTo>
                  <a:lnTo>
                    <a:pt x="90792" y="57150"/>
                  </a:lnTo>
                  <a:lnTo>
                    <a:pt x="90500" y="58420"/>
                  </a:lnTo>
                  <a:lnTo>
                    <a:pt x="88074" y="55880"/>
                  </a:lnTo>
                  <a:lnTo>
                    <a:pt x="86855" y="54610"/>
                  </a:lnTo>
                  <a:lnTo>
                    <a:pt x="83223" y="50800"/>
                  </a:lnTo>
                  <a:lnTo>
                    <a:pt x="81483" y="49530"/>
                  </a:lnTo>
                  <a:lnTo>
                    <a:pt x="69342" y="40640"/>
                  </a:lnTo>
                  <a:lnTo>
                    <a:pt x="65874" y="38100"/>
                  </a:lnTo>
                  <a:lnTo>
                    <a:pt x="62801" y="34290"/>
                  </a:lnTo>
                  <a:lnTo>
                    <a:pt x="58699" y="29210"/>
                  </a:lnTo>
                  <a:lnTo>
                    <a:pt x="56121" y="26670"/>
                  </a:lnTo>
                  <a:lnTo>
                    <a:pt x="54356" y="27940"/>
                  </a:lnTo>
                  <a:lnTo>
                    <a:pt x="51346" y="29210"/>
                  </a:lnTo>
                  <a:lnTo>
                    <a:pt x="52425" y="25400"/>
                  </a:lnTo>
                  <a:lnTo>
                    <a:pt x="47028" y="26670"/>
                  </a:lnTo>
                  <a:lnTo>
                    <a:pt x="40741" y="25400"/>
                  </a:lnTo>
                  <a:lnTo>
                    <a:pt x="41186" y="22860"/>
                  </a:lnTo>
                  <a:lnTo>
                    <a:pt x="41859" y="19050"/>
                  </a:lnTo>
                  <a:lnTo>
                    <a:pt x="42303" y="16510"/>
                  </a:lnTo>
                  <a:lnTo>
                    <a:pt x="42748" y="13970"/>
                  </a:lnTo>
                  <a:lnTo>
                    <a:pt x="33743" y="15240"/>
                  </a:lnTo>
                  <a:lnTo>
                    <a:pt x="33477" y="16510"/>
                  </a:lnTo>
                  <a:lnTo>
                    <a:pt x="31394" y="15240"/>
                  </a:lnTo>
                  <a:lnTo>
                    <a:pt x="25641" y="13970"/>
                  </a:lnTo>
                  <a:lnTo>
                    <a:pt x="27216" y="12700"/>
                  </a:lnTo>
                  <a:lnTo>
                    <a:pt x="26784" y="12700"/>
                  </a:lnTo>
                  <a:lnTo>
                    <a:pt x="25387" y="13970"/>
                  </a:lnTo>
                  <a:lnTo>
                    <a:pt x="25044" y="12700"/>
                  </a:lnTo>
                  <a:lnTo>
                    <a:pt x="25768" y="10160"/>
                  </a:lnTo>
                  <a:lnTo>
                    <a:pt x="18745" y="10160"/>
                  </a:lnTo>
                  <a:lnTo>
                    <a:pt x="16141" y="7620"/>
                  </a:lnTo>
                  <a:lnTo>
                    <a:pt x="14846" y="6350"/>
                  </a:lnTo>
                  <a:lnTo>
                    <a:pt x="22517" y="5080"/>
                  </a:lnTo>
                  <a:lnTo>
                    <a:pt x="16052" y="1270"/>
                  </a:lnTo>
                  <a:lnTo>
                    <a:pt x="13284" y="0"/>
                  </a:lnTo>
                  <a:lnTo>
                    <a:pt x="6972" y="1270"/>
                  </a:lnTo>
                  <a:lnTo>
                    <a:pt x="7404" y="3810"/>
                  </a:lnTo>
                  <a:lnTo>
                    <a:pt x="8356" y="3810"/>
                  </a:lnTo>
                  <a:lnTo>
                    <a:pt x="9461" y="5080"/>
                  </a:lnTo>
                  <a:lnTo>
                    <a:pt x="8801" y="7620"/>
                  </a:lnTo>
                  <a:lnTo>
                    <a:pt x="6235" y="6350"/>
                  </a:lnTo>
                  <a:lnTo>
                    <a:pt x="3708" y="11430"/>
                  </a:lnTo>
                  <a:lnTo>
                    <a:pt x="0" y="13970"/>
                  </a:lnTo>
                  <a:lnTo>
                    <a:pt x="3670" y="20320"/>
                  </a:lnTo>
                  <a:lnTo>
                    <a:pt x="8597" y="19050"/>
                  </a:lnTo>
                  <a:lnTo>
                    <a:pt x="8699" y="21590"/>
                  </a:lnTo>
                  <a:lnTo>
                    <a:pt x="5600" y="20320"/>
                  </a:lnTo>
                  <a:lnTo>
                    <a:pt x="6324" y="24130"/>
                  </a:lnTo>
                  <a:lnTo>
                    <a:pt x="8280" y="22860"/>
                  </a:lnTo>
                  <a:lnTo>
                    <a:pt x="10121" y="21590"/>
                  </a:lnTo>
                  <a:lnTo>
                    <a:pt x="9829" y="22860"/>
                  </a:lnTo>
                  <a:lnTo>
                    <a:pt x="9931" y="24130"/>
                  </a:lnTo>
                  <a:lnTo>
                    <a:pt x="10426" y="25400"/>
                  </a:lnTo>
                  <a:lnTo>
                    <a:pt x="15278" y="23241"/>
                  </a:lnTo>
                  <a:lnTo>
                    <a:pt x="15062" y="22860"/>
                  </a:lnTo>
                  <a:lnTo>
                    <a:pt x="16116" y="22860"/>
                  </a:lnTo>
                  <a:lnTo>
                    <a:pt x="18440" y="22860"/>
                  </a:lnTo>
                  <a:lnTo>
                    <a:pt x="19062" y="25400"/>
                  </a:lnTo>
                  <a:lnTo>
                    <a:pt x="17678" y="26670"/>
                  </a:lnTo>
                  <a:lnTo>
                    <a:pt x="20586" y="26670"/>
                  </a:lnTo>
                  <a:lnTo>
                    <a:pt x="20243" y="27940"/>
                  </a:lnTo>
                  <a:lnTo>
                    <a:pt x="20878" y="27940"/>
                  </a:lnTo>
                  <a:lnTo>
                    <a:pt x="23329" y="30480"/>
                  </a:lnTo>
                  <a:lnTo>
                    <a:pt x="25539" y="29210"/>
                  </a:lnTo>
                  <a:lnTo>
                    <a:pt x="25946" y="31750"/>
                  </a:lnTo>
                  <a:lnTo>
                    <a:pt x="31762" y="31750"/>
                  </a:lnTo>
                  <a:lnTo>
                    <a:pt x="29171" y="35560"/>
                  </a:lnTo>
                  <a:lnTo>
                    <a:pt x="30289" y="34290"/>
                  </a:lnTo>
                  <a:lnTo>
                    <a:pt x="34099" y="34290"/>
                  </a:lnTo>
                  <a:lnTo>
                    <a:pt x="35788" y="35560"/>
                  </a:lnTo>
                  <a:lnTo>
                    <a:pt x="29921" y="38100"/>
                  </a:lnTo>
                  <a:lnTo>
                    <a:pt x="41529" y="39370"/>
                  </a:lnTo>
                  <a:lnTo>
                    <a:pt x="37439" y="43180"/>
                  </a:lnTo>
                  <a:lnTo>
                    <a:pt x="42252" y="40640"/>
                  </a:lnTo>
                  <a:lnTo>
                    <a:pt x="46062" y="46990"/>
                  </a:lnTo>
                  <a:lnTo>
                    <a:pt x="49822" y="46990"/>
                  </a:lnTo>
                  <a:lnTo>
                    <a:pt x="51308" y="46990"/>
                  </a:lnTo>
                  <a:lnTo>
                    <a:pt x="50444" y="47840"/>
                  </a:lnTo>
                  <a:lnTo>
                    <a:pt x="51663" y="49530"/>
                  </a:lnTo>
                  <a:lnTo>
                    <a:pt x="51295" y="50800"/>
                  </a:lnTo>
                  <a:lnTo>
                    <a:pt x="52019" y="52070"/>
                  </a:lnTo>
                  <a:lnTo>
                    <a:pt x="54711" y="49530"/>
                  </a:lnTo>
                  <a:lnTo>
                    <a:pt x="58394" y="50800"/>
                  </a:lnTo>
                  <a:lnTo>
                    <a:pt x="61633" y="50800"/>
                  </a:lnTo>
                  <a:lnTo>
                    <a:pt x="61671" y="55880"/>
                  </a:lnTo>
                  <a:lnTo>
                    <a:pt x="58216" y="53911"/>
                  </a:lnTo>
                  <a:lnTo>
                    <a:pt x="61912" y="57150"/>
                  </a:lnTo>
                  <a:lnTo>
                    <a:pt x="62357" y="55880"/>
                  </a:lnTo>
                  <a:lnTo>
                    <a:pt x="62801" y="54610"/>
                  </a:lnTo>
                  <a:lnTo>
                    <a:pt x="63157" y="57150"/>
                  </a:lnTo>
                  <a:lnTo>
                    <a:pt x="63665" y="57150"/>
                  </a:lnTo>
                  <a:lnTo>
                    <a:pt x="62471" y="59690"/>
                  </a:lnTo>
                  <a:lnTo>
                    <a:pt x="66014" y="55880"/>
                  </a:lnTo>
                  <a:lnTo>
                    <a:pt x="64693" y="60960"/>
                  </a:lnTo>
                  <a:lnTo>
                    <a:pt x="68186" y="59690"/>
                  </a:lnTo>
                  <a:lnTo>
                    <a:pt x="69202" y="63500"/>
                  </a:lnTo>
                  <a:lnTo>
                    <a:pt x="65798" y="63500"/>
                  </a:lnTo>
                  <a:lnTo>
                    <a:pt x="69672" y="64770"/>
                  </a:lnTo>
                  <a:lnTo>
                    <a:pt x="69824" y="65913"/>
                  </a:lnTo>
                  <a:lnTo>
                    <a:pt x="70104" y="64770"/>
                  </a:lnTo>
                  <a:lnTo>
                    <a:pt x="72161" y="63500"/>
                  </a:lnTo>
                  <a:lnTo>
                    <a:pt x="76377" y="66040"/>
                  </a:lnTo>
                  <a:lnTo>
                    <a:pt x="71932" y="67310"/>
                  </a:lnTo>
                  <a:lnTo>
                    <a:pt x="71818" y="69850"/>
                  </a:lnTo>
                  <a:lnTo>
                    <a:pt x="74574" y="71120"/>
                  </a:lnTo>
                  <a:lnTo>
                    <a:pt x="78536" y="69850"/>
                  </a:lnTo>
                  <a:lnTo>
                    <a:pt x="80022" y="71120"/>
                  </a:lnTo>
                  <a:lnTo>
                    <a:pt x="79705" y="71120"/>
                  </a:lnTo>
                  <a:lnTo>
                    <a:pt x="79870" y="72390"/>
                  </a:lnTo>
                  <a:lnTo>
                    <a:pt x="83286" y="72390"/>
                  </a:lnTo>
                  <a:lnTo>
                    <a:pt x="85699" y="78740"/>
                  </a:lnTo>
                  <a:lnTo>
                    <a:pt x="86664" y="78511"/>
                  </a:lnTo>
                  <a:lnTo>
                    <a:pt x="89484" y="81000"/>
                  </a:lnTo>
                  <a:lnTo>
                    <a:pt x="89662" y="80022"/>
                  </a:lnTo>
                  <a:lnTo>
                    <a:pt x="90043" y="79133"/>
                  </a:lnTo>
                  <a:lnTo>
                    <a:pt x="90487" y="78282"/>
                  </a:lnTo>
                  <a:lnTo>
                    <a:pt x="89306" y="80060"/>
                  </a:lnTo>
                  <a:lnTo>
                    <a:pt x="86817" y="78473"/>
                  </a:lnTo>
                  <a:lnTo>
                    <a:pt x="90830" y="77470"/>
                  </a:lnTo>
                  <a:lnTo>
                    <a:pt x="90792" y="78346"/>
                  </a:lnTo>
                  <a:lnTo>
                    <a:pt x="91427" y="77470"/>
                  </a:lnTo>
                  <a:lnTo>
                    <a:pt x="92722" y="76200"/>
                  </a:lnTo>
                  <a:lnTo>
                    <a:pt x="93776" y="74930"/>
                  </a:lnTo>
                  <a:lnTo>
                    <a:pt x="95072" y="76200"/>
                  </a:lnTo>
                  <a:lnTo>
                    <a:pt x="97802" y="74930"/>
                  </a:lnTo>
                  <a:lnTo>
                    <a:pt x="96520" y="77470"/>
                  </a:lnTo>
                  <a:lnTo>
                    <a:pt x="95796" y="76200"/>
                  </a:lnTo>
                  <a:lnTo>
                    <a:pt x="95034" y="77470"/>
                  </a:lnTo>
                  <a:lnTo>
                    <a:pt x="96189" y="77470"/>
                  </a:lnTo>
                  <a:lnTo>
                    <a:pt x="94881" y="81114"/>
                  </a:lnTo>
                  <a:lnTo>
                    <a:pt x="94970" y="81280"/>
                  </a:lnTo>
                  <a:lnTo>
                    <a:pt x="96012" y="81280"/>
                  </a:lnTo>
                  <a:lnTo>
                    <a:pt x="96278" y="85090"/>
                  </a:lnTo>
                  <a:lnTo>
                    <a:pt x="94246" y="81280"/>
                  </a:lnTo>
                  <a:lnTo>
                    <a:pt x="92583" y="87630"/>
                  </a:lnTo>
                  <a:lnTo>
                    <a:pt x="92710" y="80010"/>
                  </a:lnTo>
                  <a:lnTo>
                    <a:pt x="90589" y="85090"/>
                  </a:lnTo>
                  <a:lnTo>
                    <a:pt x="93776" y="90170"/>
                  </a:lnTo>
                  <a:lnTo>
                    <a:pt x="96189" y="88900"/>
                  </a:lnTo>
                  <a:lnTo>
                    <a:pt x="99212" y="92710"/>
                  </a:lnTo>
                  <a:lnTo>
                    <a:pt x="101473" y="92710"/>
                  </a:lnTo>
                  <a:lnTo>
                    <a:pt x="101028" y="91440"/>
                  </a:lnTo>
                  <a:lnTo>
                    <a:pt x="103314" y="90170"/>
                  </a:lnTo>
                  <a:lnTo>
                    <a:pt x="106438" y="93980"/>
                  </a:lnTo>
                  <a:lnTo>
                    <a:pt x="106083" y="96520"/>
                  </a:lnTo>
                  <a:lnTo>
                    <a:pt x="105575" y="100330"/>
                  </a:lnTo>
                  <a:lnTo>
                    <a:pt x="108292" y="101600"/>
                  </a:lnTo>
                  <a:lnTo>
                    <a:pt x="111023" y="101600"/>
                  </a:lnTo>
                  <a:lnTo>
                    <a:pt x="114769" y="99060"/>
                  </a:lnTo>
                  <a:lnTo>
                    <a:pt x="115722" y="104140"/>
                  </a:lnTo>
                  <a:lnTo>
                    <a:pt x="111785" y="105410"/>
                  </a:lnTo>
                  <a:lnTo>
                    <a:pt x="114960" y="109220"/>
                  </a:lnTo>
                  <a:lnTo>
                    <a:pt x="118211" y="104140"/>
                  </a:lnTo>
                  <a:lnTo>
                    <a:pt x="119748" y="109220"/>
                  </a:lnTo>
                  <a:lnTo>
                    <a:pt x="121361" y="110490"/>
                  </a:lnTo>
                  <a:lnTo>
                    <a:pt x="119011" y="113030"/>
                  </a:lnTo>
                  <a:lnTo>
                    <a:pt x="123063" y="118110"/>
                  </a:lnTo>
                  <a:lnTo>
                    <a:pt x="129044" y="120650"/>
                  </a:lnTo>
                  <a:lnTo>
                    <a:pt x="133375" y="125730"/>
                  </a:lnTo>
                  <a:lnTo>
                    <a:pt x="130784" y="125730"/>
                  </a:lnTo>
                  <a:lnTo>
                    <a:pt x="130822" y="127000"/>
                  </a:lnTo>
                  <a:lnTo>
                    <a:pt x="137160" y="132080"/>
                  </a:lnTo>
                  <a:lnTo>
                    <a:pt x="140639" y="140970"/>
                  </a:lnTo>
                  <a:lnTo>
                    <a:pt x="143306" y="148590"/>
                  </a:lnTo>
                  <a:lnTo>
                    <a:pt x="147472" y="148590"/>
                  </a:lnTo>
                  <a:lnTo>
                    <a:pt x="147828" y="149860"/>
                  </a:lnTo>
                  <a:lnTo>
                    <a:pt x="149631" y="149860"/>
                  </a:lnTo>
                  <a:lnTo>
                    <a:pt x="150774" y="151130"/>
                  </a:lnTo>
                  <a:lnTo>
                    <a:pt x="149440" y="152400"/>
                  </a:lnTo>
                  <a:lnTo>
                    <a:pt x="148082" y="152400"/>
                  </a:lnTo>
                  <a:lnTo>
                    <a:pt x="153263" y="154940"/>
                  </a:lnTo>
                  <a:lnTo>
                    <a:pt x="161061" y="162560"/>
                  </a:lnTo>
                  <a:lnTo>
                    <a:pt x="161302" y="168910"/>
                  </a:lnTo>
                  <a:lnTo>
                    <a:pt x="159943" y="167640"/>
                  </a:lnTo>
                  <a:lnTo>
                    <a:pt x="161226" y="172720"/>
                  </a:lnTo>
                  <a:lnTo>
                    <a:pt x="167855" y="168910"/>
                  </a:lnTo>
                  <a:lnTo>
                    <a:pt x="167525" y="173990"/>
                  </a:lnTo>
                  <a:lnTo>
                    <a:pt x="166674" y="173990"/>
                  </a:lnTo>
                  <a:lnTo>
                    <a:pt x="170053" y="180340"/>
                  </a:lnTo>
                  <a:lnTo>
                    <a:pt x="173736" y="185420"/>
                  </a:lnTo>
                  <a:lnTo>
                    <a:pt x="176593" y="191770"/>
                  </a:lnTo>
                  <a:lnTo>
                    <a:pt x="177533" y="198120"/>
                  </a:lnTo>
                  <a:lnTo>
                    <a:pt x="182067" y="196850"/>
                  </a:lnTo>
                  <a:lnTo>
                    <a:pt x="180225" y="207010"/>
                  </a:lnTo>
                  <a:lnTo>
                    <a:pt x="185953" y="204470"/>
                  </a:lnTo>
                  <a:lnTo>
                    <a:pt x="185839" y="210820"/>
                  </a:lnTo>
                  <a:lnTo>
                    <a:pt x="184086" y="210820"/>
                  </a:lnTo>
                  <a:lnTo>
                    <a:pt x="185737" y="218440"/>
                  </a:lnTo>
                  <a:lnTo>
                    <a:pt x="186410" y="219710"/>
                  </a:lnTo>
                  <a:lnTo>
                    <a:pt x="190550" y="218440"/>
                  </a:lnTo>
                  <a:lnTo>
                    <a:pt x="192278" y="220980"/>
                  </a:lnTo>
                  <a:lnTo>
                    <a:pt x="189420" y="222250"/>
                  </a:lnTo>
                  <a:lnTo>
                    <a:pt x="193954" y="223520"/>
                  </a:lnTo>
                  <a:lnTo>
                    <a:pt x="191312" y="227330"/>
                  </a:lnTo>
                  <a:lnTo>
                    <a:pt x="193078" y="228600"/>
                  </a:lnTo>
                  <a:lnTo>
                    <a:pt x="192836" y="227330"/>
                  </a:lnTo>
                  <a:lnTo>
                    <a:pt x="193509" y="226060"/>
                  </a:lnTo>
                  <a:lnTo>
                    <a:pt x="194398" y="226060"/>
                  </a:lnTo>
                  <a:lnTo>
                    <a:pt x="197332" y="228600"/>
                  </a:lnTo>
                  <a:lnTo>
                    <a:pt x="196329" y="234950"/>
                  </a:lnTo>
                  <a:lnTo>
                    <a:pt x="194868" y="236220"/>
                  </a:lnTo>
                  <a:lnTo>
                    <a:pt x="201041" y="242570"/>
                  </a:lnTo>
                  <a:lnTo>
                    <a:pt x="199999" y="242570"/>
                  </a:lnTo>
                  <a:lnTo>
                    <a:pt x="202476" y="243840"/>
                  </a:lnTo>
                  <a:lnTo>
                    <a:pt x="194805" y="243840"/>
                  </a:lnTo>
                  <a:lnTo>
                    <a:pt x="199339" y="246380"/>
                  </a:lnTo>
                  <a:lnTo>
                    <a:pt x="199758" y="245110"/>
                  </a:lnTo>
                  <a:lnTo>
                    <a:pt x="201841" y="245110"/>
                  </a:lnTo>
                  <a:lnTo>
                    <a:pt x="200990" y="247650"/>
                  </a:lnTo>
                  <a:lnTo>
                    <a:pt x="202984" y="252730"/>
                  </a:lnTo>
                  <a:lnTo>
                    <a:pt x="205168" y="255270"/>
                  </a:lnTo>
                  <a:lnTo>
                    <a:pt x="202869" y="255270"/>
                  </a:lnTo>
                  <a:lnTo>
                    <a:pt x="204990" y="261620"/>
                  </a:lnTo>
                  <a:lnTo>
                    <a:pt x="209372" y="267970"/>
                  </a:lnTo>
                  <a:lnTo>
                    <a:pt x="212153" y="274320"/>
                  </a:lnTo>
                  <a:lnTo>
                    <a:pt x="212077" y="271780"/>
                  </a:lnTo>
                  <a:lnTo>
                    <a:pt x="215861" y="270510"/>
                  </a:lnTo>
                  <a:lnTo>
                    <a:pt x="217043" y="271780"/>
                  </a:lnTo>
                  <a:lnTo>
                    <a:pt x="216331" y="272427"/>
                  </a:lnTo>
                  <a:lnTo>
                    <a:pt x="218033" y="273050"/>
                  </a:lnTo>
                  <a:lnTo>
                    <a:pt x="218744" y="275590"/>
                  </a:lnTo>
                  <a:lnTo>
                    <a:pt x="215188" y="276860"/>
                  </a:lnTo>
                  <a:lnTo>
                    <a:pt x="213550" y="275590"/>
                  </a:lnTo>
                  <a:lnTo>
                    <a:pt x="215938" y="278130"/>
                  </a:lnTo>
                  <a:lnTo>
                    <a:pt x="212991" y="278130"/>
                  </a:lnTo>
                  <a:lnTo>
                    <a:pt x="215480" y="279400"/>
                  </a:lnTo>
                  <a:lnTo>
                    <a:pt x="212013" y="284480"/>
                  </a:lnTo>
                  <a:lnTo>
                    <a:pt x="216154" y="285750"/>
                  </a:lnTo>
                  <a:lnTo>
                    <a:pt x="215290" y="285750"/>
                  </a:lnTo>
                  <a:lnTo>
                    <a:pt x="218033" y="292100"/>
                  </a:lnTo>
                  <a:lnTo>
                    <a:pt x="220332" y="294640"/>
                  </a:lnTo>
                  <a:lnTo>
                    <a:pt x="222681" y="300990"/>
                  </a:lnTo>
                  <a:lnTo>
                    <a:pt x="225450" y="299720"/>
                  </a:lnTo>
                  <a:lnTo>
                    <a:pt x="225704" y="302260"/>
                  </a:lnTo>
                  <a:lnTo>
                    <a:pt x="228574" y="302260"/>
                  </a:lnTo>
                  <a:lnTo>
                    <a:pt x="229323" y="307340"/>
                  </a:lnTo>
                  <a:lnTo>
                    <a:pt x="228866" y="312420"/>
                  </a:lnTo>
                  <a:lnTo>
                    <a:pt x="230987" y="317500"/>
                  </a:lnTo>
                  <a:lnTo>
                    <a:pt x="233641" y="319989"/>
                  </a:lnTo>
                  <a:lnTo>
                    <a:pt x="233718" y="317500"/>
                  </a:lnTo>
                  <a:lnTo>
                    <a:pt x="235940" y="318770"/>
                  </a:lnTo>
                  <a:lnTo>
                    <a:pt x="233692" y="319963"/>
                  </a:lnTo>
                  <a:lnTo>
                    <a:pt x="256298" y="319989"/>
                  </a:lnTo>
                  <a:lnTo>
                    <a:pt x="256463" y="317500"/>
                  </a:lnTo>
                  <a:lnTo>
                    <a:pt x="258699" y="318770"/>
                  </a:lnTo>
                  <a:close/>
                </a:path>
                <a:path w="447039" h="901700">
                  <a:moveTo>
                    <a:pt x="279577" y="385013"/>
                  </a:moveTo>
                  <a:lnTo>
                    <a:pt x="279234" y="384797"/>
                  </a:lnTo>
                  <a:lnTo>
                    <a:pt x="279463" y="385279"/>
                  </a:lnTo>
                  <a:lnTo>
                    <a:pt x="279577" y="385013"/>
                  </a:lnTo>
                  <a:close/>
                </a:path>
                <a:path w="447039" h="901700">
                  <a:moveTo>
                    <a:pt x="293204" y="433781"/>
                  </a:moveTo>
                  <a:lnTo>
                    <a:pt x="292646" y="433070"/>
                  </a:lnTo>
                  <a:lnTo>
                    <a:pt x="290995" y="433070"/>
                  </a:lnTo>
                  <a:lnTo>
                    <a:pt x="293204" y="433781"/>
                  </a:lnTo>
                  <a:close/>
                </a:path>
                <a:path w="447039" h="901700">
                  <a:moveTo>
                    <a:pt x="298310" y="439420"/>
                  </a:moveTo>
                  <a:lnTo>
                    <a:pt x="297624" y="436880"/>
                  </a:lnTo>
                  <a:lnTo>
                    <a:pt x="296252" y="434340"/>
                  </a:lnTo>
                  <a:lnTo>
                    <a:pt x="295579" y="433070"/>
                  </a:lnTo>
                  <a:lnTo>
                    <a:pt x="293268" y="431800"/>
                  </a:lnTo>
                  <a:lnTo>
                    <a:pt x="293928" y="433070"/>
                  </a:lnTo>
                  <a:lnTo>
                    <a:pt x="295262" y="433070"/>
                  </a:lnTo>
                  <a:lnTo>
                    <a:pt x="294944" y="434340"/>
                  </a:lnTo>
                  <a:lnTo>
                    <a:pt x="293204" y="433781"/>
                  </a:lnTo>
                  <a:lnTo>
                    <a:pt x="295643" y="436880"/>
                  </a:lnTo>
                  <a:lnTo>
                    <a:pt x="298310" y="439420"/>
                  </a:lnTo>
                  <a:close/>
                </a:path>
                <a:path w="447039" h="901700">
                  <a:moveTo>
                    <a:pt x="299808" y="515315"/>
                  </a:moveTo>
                  <a:lnTo>
                    <a:pt x="298538" y="514350"/>
                  </a:lnTo>
                  <a:lnTo>
                    <a:pt x="299542" y="515620"/>
                  </a:lnTo>
                  <a:lnTo>
                    <a:pt x="299808" y="515315"/>
                  </a:lnTo>
                  <a:close/>
                </a:path>
                <a:path w="447039" h="901700">
                  <a:moveTo>
                    <a:pt x="301002" y="444398"/>
                  </a:moveTo>
                  <a:lnTo>
                    <a:pt x="299034" y="443661"/>
                  </a:lnTo>
                  <a:lnTo>
                    <a:pt x="299389" y="445376"/>
                  </a:lnTo>
                  <a:lnTo>
                    <a:pt x="298754" y="447446"/>
                  </a:lnTo>
                  <a:lnTo>
                    <a:pt x="299453" y="448132"/>
                  </a:lnTo>
                  <a:lnTo>
                    <a:pt x="300723" y="446798"/>
                  </a:lnTo>
                  <a:lnTo>
                    <a:pt x="301002" y="444398"/>
                  </a:lnTo>
                  <a:close/>
                </a:path>
                <a:path w="447039" h="901700">
                  <a:moveTo>
                    <a:pt x="303377" y="469900"/>
                  </a:moveTo>
                  <a:lnTo>
                    <a:pt x="302069" y="469900"/>
                  </a:lnTo>
                  <a:lnTo>
                    <a:pt x="302653" y="470852"/>
                  </a:lnTo>
                  <a:lnTo>
                    <a:pt x="303377" y="469900"/>
                  </a:lnTo>
                  <a:close/>
                </a:path>
                <a:path w="447039" h="901700">
                  <a:moveTo>
                    <a:pt x="306209" y="529297"/>
                  </a:moveTo>
                  <a:lnTo>
                    <a:pt x="305943" y="529196"/>
                  </a:lnTo>
                  <a:lnTo>
                    <a:pt x="305701" y="529082"/>
                  </a:lnTo>
                  <a:lnTo>
                    <a:pt x="305346" y="529094"/>
                  </a:lnTo>
                  <a:lnTo>
                    <a:pt x="305066" y="532155"/>
                  </a:lnTo>
                  <a:lnTo>
                    <a:pt x="305790" y="531114"/>
                  </a:lnTo>
                  <a:lnTo>
                    <a:pt x="306108" y="530186"/>
                  </a:lnTo>
                  <a:lnTo>
                    <a:pt x="306209" y="529297"/>
                  </a:lnTo>
                  <a:close/>
                </a:path>
                <a:path w="447039" h="901700">
                  <a:moveTo>
                    <a:pt x="306336" y="469900"/>
                  </a:moveTo>
                  <a:lnTo>
                    <a:pt x="305320" y="467360"/>
                  </a:lnTo>
                  <a:lnTo>
                    <a:pt x="303377" y="469900"/>
                  </a:lnTo>
                  <a:lnTo>
                    <a:pt x="305028" y="469900"/>
                  </a:lnTo>
                  <a:lnTo>
                    <a:pt x="304063" y="471170"/>
                  </a:lnTo>
                  <a:lnTo>
                    <a:pt x="306336" y="469900"/>
                  </a:lnTo>
                  <a:close/>
                </a:path>
                <a:path w="447039" h="901700">
                  <a:moveTo>
                    <a:pt x="310464" y="547585"/>
                  </a:moveTo>
                  <a:lnTo>
                    <a:pt x="309511" y="543547"/>
                  </a:lnTo>
                  <a:lnTo>
                    <a:pt x="309626" y="544741"/>
                  </a:lnTo>
                  <a:lnTo>
                    <a:pt x="309981" y="546201"/>
                  </a:lnTo>
                  <a:lnTo>
                    <a:pt x="310464" y="547585"/>
                  </a:lnTo>
                  <a:close/>
                </a:path>
                <a:path w="447039" h="901700">
                  <a:moveTo>
                    <a:pt x="310616" y="548017"/>
                  </a:moveTo>
                  <a:lnTo>
                    <a:pt x="310464" y="547585"/>
                  </a:lnTo>
                  <a:lnTo>
                    <a:pt x="310565" y="548030"/>
                  </a:lnTo>
                  <a:close/>
                </a:path>
                <a:path w="447039" h="901700">
                  <a:moveTo>
                    <a:pt x="324167" y="517804"/>
                  </a:moveTo>
                  <a:lnTo>
                    <a:pt x="324142" y="516432"/>
                  </a:lnTo>
                  <a:lnTo>
                    <a:pt x="323977" y="516648"/>
                  </a:lnTo>
                  <a:lnTo>
                    <a:pt x="323875" y="516864"/>
                  </a:lnTo>
                  <a:lnTo>
                    <a:pt x="323748" y="517080"/>
                  </a:lnTo>
                  <a:lnTo>
                    <a:pt x="324167" y="517804"/>
                  </a:lnTo>
                  <a:close/>
                </a:path>
                <a:path w="447039" h="901700">
                  <a:moveTo>
                    <a:pt x="328917" y="589915"/>
                  </a:moveTo>
                  <a:lnTo>
                    <a:pt x="327596" y="589280"/>
                  </a:lnTo>
                  <a:lnTo>
                    <a:pt x="326898" y="588264"/>
                  </a:lnTo>
                  <a:lnTo>
                    <a:pt x="326631" y="590550"/>
                  </a:lnTo>
                  <a:lnTo>
                    <a:pt x="328917" y="589915"/>
                  </a:lnTo>
                  <a:close/>
                </a:path>
                <a:path w="447039" h="901700">
                  <a:moveTo>
                    <a:pt x="329806" y="521677"/>
                  </a:moveTo>
                  <a:lnTo>
                    <a:pt x="328129" y="519938"/>
                  </a:lnTo>
                  <a:lnTo>
                    <a:pt x="325208" y="521589"/>
                  </a:lnTo>
                  <a:lnTo>
                    <a:pt x="326199" y="522643"/>
                  </a:lnTo>
                  <a:lnTo>
                    <a:pt x="329806" y="521677"/>
                  </a:lnTo>
                  <a:close/>
                </a:path>
                <a:path w="447039" h="901700">
                  <a:moveTo>
                    <a:pt x="332905" y="540042"/>
                  </a:moveTo>
                  <a:lnTo>
                    <a:pt x="332727" y="540245"/>
                  </a:lnTo>
                  <a:lnTo>
                    <a:pt x="332727" y="540918"/>
                  </a:lnTo>
                  <a:lnTo>
                    <a:pt x="332892" y="540245"/>
                  </a:lnTo>
                  <a:lnTo>
                    <a:pt x="332905" y="540042"/>
                  </a:lnTo>
                  <a:close/>
                </a:path>
                <a:path w="447039" h="901700">
                  <a:moveTo>
                    <a:pt x="333044" y="539889"/>
                  </a:moveTo>
                  <a:lnTo>
                    <a:pt x="332371" y="539191"/>
                  </a:lnTo>
                  <a:lnTo>
                    <a:pt x="332193" y="539419"/>
                  </a:lnTo>
                  <a:lnTo>
                    <a:pt x="332117" y="539572"/>
                  </a:lnTo>
                  <a:lnTo>
                    <a:pt x="332613" y="539724"/>
                  </a:lnTo>
                  <a:lnTo>
                    <a:pt x="332905" y="540042"/>
                  </a:lnTo>
                  <a:lnTo>
                    <a:pt x="333044" y="539889"/>
                  </a:lnTo>
                  <a:close/>
                </a:path>
                <a:path w="447039" h="901700">
                  <a:moveTo>
                    <a:pt x="338518" y="617194"/>
                  </a:moveTo>
                  <a:lnTo>
                    <a:pt x="338442" y="617016"/>
                  </a:lnTo>
                  <a:lnTo>
                    <a:pt x="338340" y="616864"/>
                  </a:lnTo>
                  <a:lnTo>
                    <a:pt x="338213" y="616724"/>
                  </a:lnTo>
                  <a:lnTo>
                    <a:pt x="337248" y="615708"/>
                  </a:lnTo>
                  <a:lnTo>
                    <a:pt x="337756" y="616458"/>
                  </a:lnTo>
                  <a:lnTo>
                    <a:pt x="338518" y="617194"/>
                  </a:lnTo>
                  <a:close/>
                </a:path>
                <a:path w="447039" h="901700">
                  <a:moveTo>
                    <a:pt x="340207" y="618490"/>
                  </a:moveTo>
                  <a:lnTo>
                    <a:pt x="340042" y="618312"/>
                  </a:lnTo>
                  <a:lnTo>
                    <a:pt x="339877" y="618490"/>
                  </a:lnTo>
                  <a:lnTo>
                    <a:pt x="340207" y="618490"/>
                  </a:lnTo>
                  <a:close/>
                </a:path>
                <a:path w="447039" h="901700">
                  <a:moveTo>
                    <a:pt x="340868" y="619760"/>
                  </a:moveTo>
                  <a:lnTo>
                    <a:pt x="339877" y="618490"/>
                  </a:lnTo>
                  <a:lnTo>
                    <a:pt x="339102" y="618490"/>
                  </a:lnTo>
                  <a:lnTo>
                    <a:pt x="338899" y="621030"/>
                  </a:lnTo>
                  <a:lnTo>
                    <a:pt x="340868" y="619760"/>
                  </a:lnTo>
                  <a:close/>
                </a:path>
                <a:path w="447039" h="901700">
                  <a:moveTo>
                    <a:pt x="344881" y="563079"/>
                  </a:moveTo>
                  <a:lnTo>
                    <a:pt x="344436" y="563372"/>
                  </a:lnTo>
                  <a:lnTo>
                    <a:pt x="344144" y="563740"/>
                  </a:lnTo>
                  <a:lnTo>
                    <a:pt x="343890" y="564121"/>
                  </a:lnTo>
                  <a:lnTo>
                    <a:pt x="344157" y="563994"/>
                  </a:lnTo>
                  <a:lnTo>
                    <a:pt x="344449" y="563740"/>
                  </a:lnTo>
                  <a:lnTo>
                    <a:pt x="344881" y="563079"/>
                  </a:lnTo>
                  <a:close/>
                </a:path>
                <a:path w="447039" h="901700">
                  <a:moveTo>
                    <a:pt x="346798" y="635838"/>
                  </a:moveTo>
                  <a:lnTo>
                    <a:pt x="346367" y="635000"/>
                  </a:lnTo>
                  <a:lnTo>
                    <a:pt x="345059" y="635000"/>
                  </a:lnTo>
                  <a:lnTo>
                    <a:pt x="346798" y="635838"/>
                  </a:lnTo>
                  <a:close/>
                </a:path>
                <a:path w="447039" h="901700">
                  <a:moveTo>
                    <a:pt x="347713" y="636270"/>
                  </a:moveTo>
                  <a:lnTo>
                    <a:pt x="346798" y="635838"/>
                  </a:lnTo>
                  <a:lnTo>
                    <a:pt x="347027" y="636270"/>
                  </a:lnTo>
                  <a:lnTo>
                    <a:pt x="347713" y="636270"/>
                  </a:lnTo>
                  <a:close/>
                </a:path>
                <a:path w="447039" h="901700">
                  <a:moveTo>
                    <a:pt x="349516" y="642480"/>
                  </a:moveTo>
                  <a:lnTo>
                    <a:pt x="349097" y="641350"/>
                  </a:lnTo>
                  <a:lnTo>
                    <a:pt x="349453" y="642620"/>
                  </a:lnTo>
                  <a:lnTo>
                    <a:pt x="349516" y="642480"/>
                  </a:lnTo>
                  <a:close/>
                </a:path>
                <a:path w="447039" h="901700">
                  <a:moveTo>
                    <a:pt x="354609" y="609434"/>
                  </a:moveTo>
                  <a:lnTo>
                    <a:pt x="354444" y="608330"/>
                  </a:lnTo>
                  <a:lnTo>
                    <a:pt x="353148" y="608330"/>
                  </a:lnTo>
                  <a:lnTo>
                    <a:pt x="353555" y="609092"/>
                  </a:lnTo>
                  <a:lnTo>
                    <a:pt x="354609" y="609434"/>
                  </a:lnTo>
                  <a:close/>
                </a:path>
                <a:path w="447039" h="901700">
                  <a:moveTo>
                    <a:pt x="355130" y="609600"/>
                  </a:moveTo>
                  <a:lnTo>
                    <a:pt x="354609" y="609434"/>
                  </a:lnTo>
                  <a:lnTo>
                    <a:pt x="354812" y="610870"/>
                  </a:lnTo>
                  <a:lnTo>
                    <a:pt x="355130" y="609600"/>
                  </a:lnTo>
                  <a:close/>
                </a:path>
                <a:path w="447039" h="901700">
                  <a:moveTo>
                    <a:pt x="356781" y="609777"/>
                  </a:moveTo>
                  <a:lnTo>
                    <a:pt x="356755" y="608520"/>
                  </a:lnTo>
                  <a:lnTo>
                    <a:pt x="356666" y="609053"/>
                  </a:lnTo>
                  <a:lnTo>
                    <a:pt x="356704" y="609447"/>
                  </a:lnTo>
                  <a:lnTo>
                    <a:pt x="356781" y="609777"/>
                  </a:lnTo>
                  <a:close/>
                </a:path>
                <a:path w="447039" h="901700">
                  <a:moveTo>
                    <a:pt x="364731" y="615950"/>
                  </a:moveTo>
                  <a:lnTo>
                    <a:pt x="364070" y="614680"/>
                  </a:lnTo>
                  <a:lnTo>
                    <a:pt x="364490" y="616280"/>
                  </a:lnTo>
                  <a:lnTo>
                    <a:pt x="364731" y="615950"/>
                  </a:lnTo>
                  <a:close/>
                </a:path>
                <a:path w="447039" h="901700">
                  <a:moveTo>
                    <a:pt x="364744" y="617220"/>
                  </a:moveTo>
                  <a:lnTo>
                    <a:pt x="364490" y="616280"/>
                  </a:lnTo>
                  <a:lnTo>
                    <a:pt x="363791" y="617220"/>
                  </a:lnTo>
                  <a:lnTo>
                    <a:pt x="364744" y="617220"/>
                  </a:lnTo>
                  <a:close/>
                </a:path>
                <a:path w="447039" h="901700">
                  <a:moveTo>
                    <a:pt x="365010" y="676338"/>
                  </a:moveTo>
                  <a:lnTo>
                    <a:pt x="364883" y="675360"/>
                  </a:lnTo>
                  <a:lnTo>
                    <a:pt x="364782" y="674179"/>
                  </a:lnTo>
                  <a:lnTo>
                    <a:pt x="364045" y="673404"/>
                  </a:lnTo>
                  <a:lnTo>
                    <a:pt x="363880" y="674712"/>
                  </a:lnTo>
                  <a:lnTo>
                    <a:pt x="364324" y="675614"/>
                  </a:lnTo>
                  <a:lnTo>
                    <a:pt x="365010" y="676338"/>
                  </a:lnTo>
                  <a:close/>
                </a:path>
                <a:path w="447039" h="901700">
                  <a:moveTo>
                    <a:pt x="367042" y="677913"/>
                  </a:moveTo>
                  <a:lnTo>
                    <a:pt x="365569" y="676935"/>
                  </a:lnTo>
                  <a:lnTo>
                    <a:pt x="365023" y="676351"/>
                  </a:lnTo>
                  <a:lnTo>
                    <a:pt x="365201" y="677532"/>
                  </a:lnTo>
                  <a:lnTo>
                    <a:pt x="365442" y="678434"/>
                  </a:lnTo>
                  <a:lnTo>
                    <a:pt x="367042" y="677913"/>
                  </a:lnTo>
                  <a:close/>
                </a:path>
                <a:path w="447039" h="901700">
                  <a:moveTo>
                    <a:pt x="367855" y="627380"/>
                  </a:moveTo>
                  <a:lnTo>
                    <a:pt x="366877" y="624916"/>
                  </a:lnTo>
                  <a:lnTo>
                    <a:pt x="367182" y="626110"/>
                  </a:lnTo>
                  <a:lnTo>
                    <a:pt x="367855" y="627380"/>
                  </a:lnTo>
                  <a:close/>
                </a:path>
                <a:path w="447039" h="901700">
                  <a:moveTo>
                    <a:pt x="373824" y="651090"/>
                  </a:moveTo>
                  <a:lnTo>
                    <a:pt x="373507" y="650976"/>
                  </a:lnTo>
                  <a:lnTo>
                    <a:pt x="373532" y="651319"/>
                  </a:lnTo>
                  <a:lnTo>
                    <a:pt x="373557" y="651586"/>
                  </a:lnTo>
                  <a:lnTo>
                    <a:pt x="373583" y="651891"/>
                  </a:lnTo>
                  <a:lnTo>
                    <a:pt x="373773" y="651459"/>
                  </a:lnTo>
                  <a:lnTo>
                    <a:pt x="373824" y="651090"/>
                  </a:lnTo>
                  <a:close/>
                </a:path>
                <a:path w="447039" h="901700">
                  <a:moveTo>
                    <a:pt x="375754" y="708558"/>
                  </a:moveTo>
                  <a:lnTo>
                    <a:pt x="374065" y="706145"/>
                  </a:lnTo>
                  <a:lnTo>
                    <a:pt x="373126" y="708507"/>
                  </a:lnTo>
                  <a:lnTo>
                    <a:pt x="375754" y="708558"/>
                  </a:lnTo>
                  <a:close/>
                </a:path>
                <a:path w="447039" h="901700">
                  <a:moveTo>
                    <a:pt x="375983" y="667359"/>
                  </a:moveTo>
                  <a:lnTo>
                    <a:pt x="375551" y="666838"/>
                  </a:lnTo>
                  <a:lnTo>
                    <a:pt x="375183" y="666419"/>
                  </a:lnTo>
                  <a:lnTo>
                    <a:pt x="374942" y="666661"/>
                  </a:lnTo>
                  <a:lnTo>
                    <a:pt x="375246" y="667270"/>
                  </a:lnTo>
                  <a:lnTo>
                    <a:pt x="375666" y="667435"/>
                  </a:lnTo>
                  <a:lnTo>
                    <a:pt x="375983" y="667359"/>
                  </a:lnTo>
                  <a:close/>
                </a:path>
                <a:path w="447039" h="901700">
                  <a:moveTo>
                    <a:pt x="376072" y="708660"/>
                  </a:moveTo>
                  <a:lnTo>
                    <a:pt x="373494" y="711200"/>
                  </a:lnTo>
                  <a:lnTo>
                    <a:pt x="375221" y="714794"/>
                  </a:lnTo>
                  <a:lnTo>
                    <a:pt x="376072" y="708660"/>
                  </a:lnTo>
                  <a:close/>
                </a:path>
                <a:path w="447039" h="901700">
                  <a:moveTo>
                    <a:pt x="384797" y="689610"/>
                  </a:moveTo>
                  <a:lnTo>
                    <a:pt x="384416" y="688695"/>
                  </a:lnTo>
                  <a:lnTo>
                    <a:pt x="384302" y="689419"/>
                  </a:lnTo>
                  <a:lnTo>
                    <a:pt x="384797" y="689610"/>
                  </a:lnTo>
                  <a:close/>
                </a:path>
                <a:path w="447039" h="901700">
                  <a:moveTo>
                    <a:pt x="385064" y="684530"/>
                  </a:moveTo>
                  <a:lnTo>
                    <a:pt x="382104" y="683260"/>
                  </a:lnTo>
                  <a:lnTo>
                    <a:pt x="384416" y="688695"/>
                  </a:lnTo>
                  <a:lnTo>
                    <a:pt x="385064" y="684530"/>
                  </a:lnTo>
                  <a:close/>
                </a:path>
                <a:path w="447039" h="901700">
                  <a:moveTo>
                    <a:pt x="388747" y="689178"/>
                  </a:moveTo>
                  <a:lnTo>
                    <a:pt x="386753" y="686396"/>
                  </a:lnTo>
                  <a:lnTo>
                    <a:pt x="388099" y="688492"/>
                  </a:lnTo>
                  <a:lnTo>
                    <a:pt x="388747" y="689178"/>
                  </a:lnTo>
                  <a:close/>
                </a:path>
                <a:path w="447039" h="901700">
                  <a:moveTo>
                    <a:pt x="395478" y="720394"/>
                  </a:moveTo>
                  <a:lnTo>
                    <a:pt x="393852" y="720801"/>
                  </a:lnTo>
                  <a:lnTo>
                    <a:pt x="395478" y="720483"/>
                  </a:lnTo>
                  <a:close/>
                </a:path>
                <a:path w="447039" h="901700">
                  <a:moveTo>
                    <a:pt x="396468" y="720153"/>
                  </a:moveTo>
                  <a:lnTo>
                    <a:pt x="395452" y="718426"/>
                  </a:lnTo>
                  <a:lnTo>
                    <a:pt x="395478" y="720394"/>
                  </a:lnTo>
                  <a:lnTo>
                    <a:pt x="396468" y="720153"/>
                  </a:lnTo>
                  <a:close/>
                </a:path>
                <a:path w="447039" h="901700">
                  <a:moveTo>
                    <a:pt x="399859" y="751840"/>
                  </a:moveTo>
                  <a:lnTo>
                    <a:pt x="397370" y="749300"/>
                  </a:lnTo>
                  <a:lnTo>
                    <a:pt x="399694" y="740410"/>
                  </a:lnTo>
                  <a:lnTo>
                    <a:pt x="397205" y="736600"/>
                  </a:lnTo>
                  <a:lnTo>
                    <a:pt x="396379" y="735330"/>
                  </a:lnTo>
                  <a:lnTo>
                    <a:pt x="397357" y="735330"/>
                  </a:lnTo>
                  <a:lnTo>
                    <a:pt x="395020" y="731520"/>
                  </a:lnTo>
                  <a:lnTo>
                    <a:pt x="394309" y="728980"/>
                  </a:lnTo>
                  <a:lnTo>
                    <a:pt x="393966" y="727710"/>
                  </a:lnTo>
                  <a:lnTo>
                    <a:pt x="390994" y="726440"/>
                  </a:lnTo>
                  <a:lnTo>
                    <a:pt x="390626" y="725170"/>
                  </a:lnTo>
                  <a:lnTo>
                    <a:pt x="391909" y="722630"/>
                  </a:lnTo>
                  <a:lnTo>
                    <a:pt x="393230" y="722630"/>
                  </a:lnTo>
                  <a:lnTo>
                    <a:pt x="391553" y="720090"/>
                  </a:lnTo>
                  <a:lnTo>
                    <a:pt x="390347" y="720090"/>
                  </a:lnTo>
                  <a:lnTo>
                    <a:pt x="390601" y="716280"/>
                  </a:lnTo>
                  <a:lnTo>
                    <a:pt x="392353" y="717118"/>
                  </a:lnTo>
                  <a:lnTo>
                    <a:pt x="392823" y="718820"/>
                  </a:lnTo>
                  <a:lnTo>
                    <a:pt x="392658" y="717270"/>
                  </a:lnTo>
                  <a:lnTo>
                    <a:pt x="393255" y="717550"/>
                  </a:lnTo>
                  <a:lnTo>
                    <a:pt x="392569" y="716381"/>
                  </a:lnTo>
                  <a:lnTo>
                    <a:pt x="392430" y="715010"/>
                  </a:lnTo>
                  <a:lnTo>
                    <a:pt x="393738" y="713740"/>
                  </a:lnTo>
                  <a:lnTo>
                    <a:pt x="389750" y="709930"/>
                  </a:lnTo>
                  <a:lnTo>
                    <a:pt x="392696" y="711200"/>
                  </a:lnTo>
                  <a:lnTo>
                    <a:pt x="392518" y="709930"/>
                  </a:lnTo>
                  <a:lnTo>
                    <a:pt x="392341" y="708660"/>
                  </a:lnTo>
                  <a:lnTo>
                    <a:pt x="391985" y="706120"/>
                  </a:lnTo>
                  <a:lnTo>
                    <a:pt x="390652" y="704850"/>
                  </a:lnTo>
                  <a:lnTo>
                    <a:pt x="389712" y="708660"/>
                  </a:lnTo>
                  <a:lnTo>
                    <a:pt x="388696" y="706120"/>
                  </a:lnTo>
                  <a:lnTo>
                    <a:pt x="387985" y="703580"/>
                  </a:lnTo>
                  <a:lnTo>
                    <a:pt x="391591" y="702310"/>
                  </a:lnTo>
                  <a:lnTo>
                    <a:pt x="390525" y="697230"/>
                  </a:lnTo>
                  <a:lnTo>
                    <a:pt x="387083" y="693420"/>
                  </a:lnTo>
                  <a:lnTo>
                    <a:pt x="384263" y="689610"/>
                  </a:lnTo>
                  <a:lnTo>
                    <a:pt x="384302" y="689419"/>
                  </a:lnTo>
                  <a:lnTo>
                    <a:pt x="381520" y="688340"/>
                  </a:lnTo>
                  <a:lnTo>
                    <a:pt x="380809" y="684530"/>
                  </a:lnTo>
                  <a:lnTo>
                    <a:pt x="384340" y="679450"/>
                  </a:lnTo>
                  <a:lnTo>
                    <a:pt x="383984" y="678180"/>
                  </a:lnTo>
                  <a:lnTo>
                    <a:pt x="384111" y="675640"/>
                  </a:lnTo>
                  <a:lnTo>
                    <a:pt x="384238" y="673100"/>
                  </a:lnTo>
                  <a:lnTo>
                    <a:pt x="377710" y="675640"/>
                  </a:lnTo>
                  <a:lnTo>
                    <a:pt x="377609" y="674370"/>
                  </a:lnTo>
                  <a:lnTo>
                    <a:pt x="377317" y="670560"/>
                  </a:lnTo>
                  <a:lnTo>
                    <a:pt x="376351" y="671830"/>
                  </a:lnTo>
                  <a:lnTo>
                    <a:pt x="373418" y="674370"/>
                  </a:lnTo>
                  <a:lnTo>
                    <a:pt x="371068" y="670560"/>
                  </a:lnTo>
                  <a:lnTo>
                    <a:pt x="370598" y="668020"/>
                  </a:lnTo>
                  <a:lnTo>
                    <a:pt x="370357" y="666750"/>
                  </a:lnTo>
                  <a:lnTo>
                    <a:pt x="374586" y="665480"/>
                  </a:lnTo>
                  <a:lnTo>
                    <a:pt x="376250" y="666750"/>
                  </a:lnTo>
                  <a:lnTo>
                    <a:pt x="376631" y="666750"/>
                  </a:lnTo>
                  <a:lnTo>
                    <a:pt x="376389" y="668020"/>
                  </a:lnTo>
                  <a:lnTo>
                    <a:pt x="375983" y="668020"/>
                  </a:lnTo>
                  <a:lnTo>
                    <a:pt x="376783" y="669290"/>
                  </a:lnTo>
                  <a:lnTo>
                    <a:pt x="377761" y="670560"/>
                  </a:lnTo>
                  <a:lnTo>
                    <a:pt x="378587" y="668020"/>
                  </a:lnTo>
                  <a:lnTo>
                    <a:pt x="377266" y="668020"/>
                  </a:lnTo>
                  <a:lnTo>
                    <a:pt x="377888" y="666750"/>
                  </a:lnTo>
                  <a:lnTo>
                    <a:pt x="377456" y="665480"/>
                  </a:lnTo>
                  <a:lnTo>
                    <a:pt x="377037" y="664210"/>
                  </a:lnTo>
                  <a:lnTo>
                    <a:pt x="376313" y="662051"/>
                  </a:lnTo>
                  <a:lnTo>
                    <a:pt x="376326" y="661670"/>
                  </a:lnTo>
                  <a:lnTo>
                    <a:pt x="378472" y="661670"/>
                  </a:lnTo>
                  <a:lnTo>
                    <a:pt x="376491" y="660400"/>
                  </a:lnTo>
                  <a:lnTo>
                    <a:pt x="376364" y="660908"/>
                  </a:lnTo>
                  <a:lnTo>
                    <a:pt x="376440" y="659130"/>
                  </a:lnTo>
                  <a:lnTo>
                    <a:pt x="373964" y="657860"/>
                  </a:lnTo>
                  <a:lnTo>
                    <a:pt x="373684" y="654050"/>
                  </a:lnTo>
                  <a:lnTo>
                    <a:pt x="373583" y="652780"/>
                  </a:lnTo>
                  <a:lnTo>
                    <a:pt x="373176" y="654050"/>
                  </a:lnTo>
                  <a:lnTo>
                    <a:pt x="371792" y="654050"/>
                  </a:lnTo>
                  <a:lnTo>
                    <a:pt x="371538" y="651510"/>
                  </a:lnTo>
                  <a:lnTo>
                    <a:pt x="371144" y="647700"/>
                  </a:lnTo>
                  <a:lnTo>
                    <a:pt x="371017" y="646430"/>
                  </a:lnTo>
                  <a:lnTo>
                    <a:pt x="370687" y="647128"/>
                  </a:lnTo>
                  <a:lnTo>
                    <a:pt x="370598" y="647319"/>
                  </a:lnTo>
                  <a:lnTo>
                    <a:pt x="368592" y="651510"/>
                  </a:lnTo>
                  <a:lnTo>
                    <a:pt x="366560" y="647700"/>
                  </a:lnTo>
                  <a:lnTo>
                    <a:pt x="367487" y="645160"/>
                  </a:lnTo>
                  <a:lnTo>
                    <a:pt x="370598" y="647319"/>
                  </a:lnTo>
                  <a:lnTo>
                    <a:pt x="370598" y="647026"/>
                  </a:lnTo>
                  <a:lnTo>
                    <a:pt x="369125" y="645160"/>
                  </a:lnTo>
                  <a:lnTo>
                    <a:pt x="368122" y="643890"/>
                  </a:lnTo>
                  <a:lnTo>
                    <a:pt x="368401" y="640080"/>
                  </a:lnTo>
                  <a:lnTo>
                    <a:pt x="372364" y="642620"/>
                  </a:lnTo>
                  <a:lnTo>
                    <a:pt x="369925" y="640080"/>
                  </a:lnTo>
                  <a:lnTo>
                    <a:pt x="368719" y="638810"/>
                  </a:lnTo>
                  <a:lnTo>
                    <a:pt x="371259" y="635000"/>
                  </a:lnTo>
                  <a:lnTo>
                    <a:pt x="370890" y="632460"/>
                  </a:lnTo>
                  <a:lnTo>
                    <a:pt x="372554" y="633730"/>
                  </a:lnTo>
                  <a:lnTo>
                    <a:pt x="371563" y="632460"/>
                  </a:lnTo>
                  <a:lnTo>
                    <a:pt x="370865" y="631190"/>
                  </a:lnTo>
                  <a:lnTo>
                    <a:pt x="368935" y="632460"/>
                  </a:lnTo>
                  <a:lnTo>
                    <a:pt x="368922" y="631190"/>
                  </a:lnTo>
                  <a:lnTo>
                    <a:pt x="368566" y="629920"/>
                  </a:lnTo>
                  <a:lnTo>
                    <a:pt x="369544" y="629920"/>
                  </a:lnTo>
                  <a:lnTo>
                    <a:pt x="367563" y="628650"/>
                  </a:lnTo>
                  <a:lnTo>
                    <a:pt x="365988" y="632460"/>
                  </a:lnTo>
                  <a:lnTo>
                    <a:pt x="364490" y="631190"/>
                  </a:lnTo>
                  <a:lnTo>
                    <a:pt x="363004" y="629920"/>
                  </a:lnTo>
                  <a:lnTo>
                    <a:pt x="363499" y="628916"/>
                  </a:lnTo>
                  <a:lnTo>
                    <a:pt x="363639" y="629920"/>
                  </a:lnTo>
                  <a:lnTo>
                    <a:pt x="365099" y="624840"/>
                  </a:lnTo>
                  <a:lnTo>
                    <a:pt x="365467" y="623570"/>
                  </a:lnTo>
                  <a:lnTo>
                    <a:pt x="365823" y="622300"/>
                  </a:lnTo>
                  <a:lnTo>
                    <a:pt x="366877" y="624916"/>
                  </a:lnTo>
                  <a:lnTo>
                    <a:pt x="366826" y="623570"/>
                  </a:lnTo>
                  <a:lnTo>
                    <a:pt x="367830" y="623570"/>
                  </a:lnTo>
                  <a:lnTo>
                    <a:pt x="368376" y="624039"/>
                  </a:lnTo>
                  <a:lnTo>
                    <a:pt x="368185" y="623671"/>
                  </a:lnTo>
                  <a:lnTo>
                    <a:pt x="367868" y="623366"/>
                  </a:lnTo>
                  <a:lnTo>
                    <a:pt x="368096" y="622300"/>
                  </a:lnTo>
                  <a:lnTo>
                    <a:pt x="368896" y="618490"/>
                  </a:lnTo>
                  <a:lnTo>
                    <a:pt x="363524" y="623570"/>
                  </a:lnTo>
                  <a:lnTo>
                    <a:pt x="363435" y="623252"/>
                  </a:lnTo>
                  <a:lnTo>
                    <a:pt x="363435" y="628510"/>
                  </a:lnTo>
                  <a:lnTo>
                    <a:pt x="359981" y="626110"/>
                  </a:lnTo>
                  <a:lnTo>
                    <a:pt x="362902" y="624840"/>
                  </a:lnTo>
                  <a:lnTo>
                    <a:pt x="363435" y="628510"/>
                  </a:lnTo>
                  <a:lnTo>
                    <a:pt x="363435" y="623252"/>
                  </a:lnTo>
                  <a:lnTo>
                    <a:pt x="363181" y="622300"/>
                  </a:lnTo>
                  <a:lnTo>
                    <a:pt x="361823" y="617220"/>
                  </a:lnTo>
                  <a:lnTo>
                    <a:pt x="361480" y="617220"/>
                  </a:lnTo>
                  <a:lnTo>
                    <a:pt x="359486" y="615950"/>
                  </a:lnTo>
                  <a:lnTo>
                    <a:pt x="359702" y="612140"/>
                  </a:lnTo>
                  <a:lnTo>
                    <a:pt x="357225" y="612140"/>
                  </a:lnTo>
                  <a:lnTo>
                    <a:pt x="356781" y="610870"/>
                  </a:lnTo>
                  <a:lnTo>
                    <a:pt x="356819" y="612140"/>
                  </a:lnTo>
                  <a:lnTo>
                    <a:pt x="354838" y="612140"/>
                  </a:lnTo>
                  <a:lnTo>
                    <a:pt x="354495" y="610870"/>
                  </a:lnTo>
                  <a:lnTo>
                    <a:pt x="353555" y="609092"/>
                  </a:lnTo>
                  <a:lnTo>
                    <a:pt x="351155" y="608330"/>
                  </a:lnTo>
                  <a:lnTo>
                    <a:pt x="356323" y="603250"/>
                  </a:lnTo>
                  <a:lnTo>
                    <a:pt x="355219" y="601980"/>
                  </a:lnTo>
                  <a:lnTo>
                    <a:pt x="353009" y="599440"/>
                  </a:lnTo>
                  <a:lnTo>
                    <a:pt x="353631" y="598170"/>
                  </a:lnTo>
                  <a:lnTo>
                    <a:pt x="356260" y="598170"/>
                  </a:lnTo>
                  <a:lnTo>
                    <a:pt x="356565" y="596900"/>
                  </a:lnTo>
                  <a:lnTo>
                    <a:pt x="354126" y="594360"/>
                  </a:lnTo>
                  <a:lnTo>
                    <a:pt x="352907" y="593090"/>
                  </a:lnTo>
                  <a:lnTo>
                    <a:pt x="357466" y="591820"/>
                  </a:lnTo>
                  <a:lnTo>
                    <a:pt x="356362" y="590550"/>
                  </a:lnTo>
                  <a:lnTo>
                    <a:pt x="354126" y="588010"/>
                  </a:lnTo>
                  <a:lnTo>
                    <a:pt x="352437" y="590232"/>
                  </a:lnTo>
                  <a:lnTo>
                    <a:pt x="349529" y="588010"/>
                  </a:lnTo>
                  <a:lnTo>
                    <a:pt x="353580" y="594360"/>
                  </a:lnTo>
                  <a:lnTo>
                    <a:pt x="351637" y="593369"/>
                  </a:lnTo>
                  <a:lnTo>
                    <a:pt x="351637" y="596900"/>
                  </a:lnTo>
                  <a:lnTo>
                    <a:pt x="349440" y="594791"/>
                  </a:lnTo>
                  <a:lnTo>
                    <a:pt x="349745" y="594360"/>
                  </a:lnTo>
                  <a:lnTo>
                    <a:pt x="350037" y="593902"/>
                  </a:lnTo>
                  <a:lnTo>
                    <a:pt x="351612" y="595630"/>
                  </a:lnTo>
                  <a:lnTo>
                    <a:pt x="351637" y="596900"/>
                  </a:lnTo>
                  <a:lnTo>
                    <a:pt x="351637" y="593369"/>
                  </a:lnTo>
                  <a:lnTo>
                    <a:pt x="349643" y="592353"/>
                  </a:lnTo>
                  <a:lnTo>
                    <a:pt x="349643" y="594360"/>
                  </a:lnTo>
                  <a:lnTo>
                    <a:pt x="349402" y="594753"/>
                  </a:lnTo>
                  <a:lnTo>
                    <a:pt x="348996" y="594360"/>
                  </a:lnTo>
                  <a:lnTo>
                    <a:pt x="349643" y="594360"/>
                  </a:lnTo>
                  <a:lnTo>
                    <a:pt x="349643" y="592353"/>
                  </a:lnTo>
                  <a:lnTo>
                    <a:pt x="348615" y="591820"/>
                  </a:lnTo>
                  <a:lnTo>
                    <a:pt x="349148" y="592810"/>
                  </a:lnTo>
                  <a:lnTo>
                    <a:pt x="344030" y="591820"/>
                  </a:lnTo>
                  <a:lnTo>
                    <a:pt x="345274" y="588010"/>
                  </a:lnTo>
                  <a:lnTo>
                    <a:pt x="351142" y="585470"/>
                  </a:lnTo>
                  <a:lnTo>
                    <a:pt x="352031" y="580390"/>
                  </a:lnTo>
                  <a:lnTo>
                    <a:pt x="345109" y="577850"/>
                  </a:lnTo>
                  <a:lnTo>
                    <a:pt x="344652" y="574040"/>
                  </a:lnTo>
                  <a:lnTo>
                    <a:pt x="344347" y="571500"/>
                  </a:lnTo>
                  <a:lnTo>
                    <a:pt x="344043" y="574040"/>
                  </a:lnTo>
                  <a:lnTo>
                    <a:pt x="341426" y="574040"/>
                  </a:lnTo>
                  <a:lnTo>
                    <a:pt x="342366" y="570230"/>
                  </a:lnTo>
                  <a:lnTo>
                    <a:pt x="340702" y="567690"/>
                  </a:lnTo>
                  <a:lnTo>
                    <a:pt x="342722" y="567690"/>
                  </a:lnTo>
                  <a:lnTo>
                    <a:pt x="342963" y="566420"/>
                  </a:lnTo>
                  <a:lnTo>
                    <a:pt x="343877" y="565150"/>
                  </a:lnTo>
                  <a:lnTo>
                    <a:pt x="342480" y="565150"/>
                  </a:lnTo>
                  <a:lnTo>
                    <a:pt x="342404" y="561340"/>
                  </a:lnTo>
                  <a:lnTo>
                    <a:pt x="342379" y="560070"/>
                  </a:lnTo>
                  <a:lnTo>
                    <a:pt x="338289" y="561340"/>
                  </a:lnTo>
                  <a:lnTo>
                    <a:pt x="339864" y="557530"/>
                  </a:lnTo>
                  <a:lnTo>
                    <a:pt x="339420" y="553720"/>
                  </a:lnTo>
                  <a:lnTo>
                    <a:pt x="339128" y="551180"/>
                  </a:lnTo>
                  <a:lnTo>
                    <a:pt x="332257" y="553720"/>
                  </a:lnTo>
                  <a:lnTo>
                    <a:pt x="331990" y="552450"/>
                  </a:lnTo>
                  <a:lnTo>
                    <a:pt x="331190" y="548640"/>
                  </a:lnTo>
                  <a:lnTo>
                    <a:pt x="333844" y="548640"/>
                  </a:lnTo>
                  <a:lnTo>
                    <a:pt x="334429" y="546100"/>
                  </a:lnTo>
                  <a:lnTo>
                    <a:pt x="337108" y="548640"/>
                  </a:lnTo>
                  <a:lnTo>
                    <a:pt x="336550" y="547370"/>
                  </a:lnTo>
                  <a:lnTo>
                    <a:pt x="336384" y="546100"/>
                  </a:lnTo>
                  <a:lnTo>
                    <a:pt x="335026" y="546100"/>
                  </a:lnTo>
                  <a:lnTo>
                    <a:pt x="335915" y="544830"/>
                  </a:lnTo>
                  <a:lnTo>
                    <a:pt x="330796" y="542290"/>
                  </a:lnTo>
                  <a:lnTo>
                    <a:pt x="332117" y="539750"/>
                  </a:lnTo>
                  <a:lnTo>
                    <a:pt x="328904" y="539750"/>
                  </a:lnTo>
                  <a:lnTo>
                    <a:pt x="328409" y="538480"/>
                  </a:lnTo>
                  <a:lnTo>
                    <a:pt x="327050" y="535940"/>
                  </a:lnTo>
                  <a:lnTo>
                    <a:pt x="325462" y="538480"/>
                  </a:lnTo>
                  <a:lnTo>
                    <a:pt x="325869" y="535940"/>
                  </a:lnTo>
                  <a:lnTo>
                    <a:pt x="326491" y="532130"/>
                  </a:lnTo>
                  <a:lnTo>
                    <a:pt x="324840" y="527050"/>
                  </a:lnTo>
                  <a:lnTo>
                    <a:pt x="323062" y="521970"/>
                  </a:lnTo>
                  <a:lnTo>
                    <a:pt x="323519" y="519430"/>
                  </a:lnTo>
                  <a:lnTo>
                    <a:pt x="323748" y="518160"/>
                  </a:lnTo>
                  <a:lnTo>
                    <a:pt x="321830" y="514350"/>
                  </a:lnTo>
                  <a:lnTo>
                    <a:pt x="319697" y="510540"/>
                  </a:lnTo>
                  <a:lnTo>
                    <a:pt x="318833" y="508000"/>
                  </a:lnTo>
                  <a:lnTo>
                    <a:pt x="318401" y="506730"/>
                  </a:lnTo>
                  <a:lnTo>
                    <a:pt x="319379" y="506730"/>
                  </a:lnTo>
                  <a:lnTo>
                    <a:pt x="319392" y="508000"/>
                  </a:lnTo>
                  <a:lnTo>
                    <a:pt x="319633" y="501650"/>
                  </a:lnTo>
                  <a:lnTo>
                    <a:pt x="312826" y="506730"/>
                  </a:lnTo>
                  <a:lnTo>
                    <a:pt x="313055" y="500380"/>
                  </a:lnTo>
                  <a:lnTo>
                    <a:pt x="315290" y="496570"/>
                  </a:lnTo>
                  <a:lnTo>
                    <a:pt x="315709" y="502920"/>
                  </a:lnTo>
                  <a:lnTo>
                    <a:pt x="316331" y="500380"/>
                  </a:lnTo>
                  <a:lnTo>
                    <a:pt x="322503" y="497840"/>
                  </a:lnTo>
                  <a:lnTo>
                    <a:pt x="317906" y="496570"/>
                  </a:lnTo>
                  <a:lnTo>
                    <a:pt x="313296" y="495300"/>
                  </a:lnTo>
                  <a:lnTo>
                    <a:pt x="315836" y="490220"/>
                  </a:lnTo>
                  <a:lnTo>
                    <a:pt x="316509" y="491490"/>
                  </a:lnTo>
                  <a:lnTo>
                    <a:pt x="316928" y="490220"/>
                  </a:lnTo>
                  <a:lnTo>
                    <a:pt x="317779" y="487680"/>
                  </a:lnTo>
                  <a:lnTo>
                    <a:pt x="311823" y="485140"/>
                  </a:lnTo>
                  <a:lnTo>
                    <a:pt x="310781" y="481330"/>
                  </a:lnTo>
                  <a:lnTo>
                    <a:pt x="311416" y="481330"/>
                  </a:lnTo>
                  <a:lnTo>
                    <a:pt x="311759" y="480060"/>
                  </a:lnTo>
                  <a:lnTo>
                    <a:pt x="307454" y="478790"/>
                  </a:lnTo>
                  <a:lnTo>
                    <a:pt x="304431" y="473710"/>
                  </a:lnTo>
                  <a:lnTo>
                    <a:pt x="302856" y="471170"/>
                  </a:lnTo>
                  <a:lnTo>
                    <a:pt x="302653" y="470852"/>
                  </a:lnTo>
                  <a:lnTo>
                    <a:pt x="302412" y="471170"/>
                  </a:lnTo>
                  <a:lnTo>
                    <a:pt x="300405" y="467360"/>
                  </a:lnTo>
                  <a:lnTo>
                    <a:pt x="301371" y="466090"/>
                  </a:lnTo>
                  <a:lnTo>
                    <a:pt x="301625" y="463550"/>
                  </a:lnTo>
                  <a:lnTo>
                    <a:pt x="304228" y="462280"/>
                  </a:lnTo>
                  <a:lnTo>
                    <a:pt x="305600" y="464820"/>
                  </a:lnTo>
                  <a:lnTo>
                    <a:pt x="308495" y="462280"/>
                  </a:lnTo>
                  <a:lnTo>
                    <a:pt x="303885" y="461010"/>
                  </a:lnTo>
                  <a:lnTo>
                    <a:pt x="303872" y="458470"/>
                  </a:lnTo>
                  <a:lnTo>
                    <a:pt x="305485" y="458470"/>
                  </a:lnTo>
                  <a:lnTo>
                    <a:pt x="303707" y="454660"/>
                  </a:lnTo>
                  <a:lnTo>
                    <a:pt x="303110" y="453390"/>
                  </a:lnTo>
                  <a:lnTo>
                    <a:pt x="299212" y="454660"/>
                  </a:lnTo>
                  <a:lnTo>
                    <a:pt x="297815" y="449580"/>
                  </a:lnTo>
                  <a:lnTo>
                    <a:pt x="297472" y="448310"/>
                  </a:lnTo>
                  <a:lnTo>
                    <a:pt x="296506" y="449580"/>
                  </a:lnTo>
                  <a:lnTo>
                    <a:pt x="291566" y="448310"/>
                  </a:lnTo>
                  <a:lnTo>
                    <a:pt x="297751" y="445770"/>
                  </a:lnTo>
                  <a:lnTo>
                    <a:pt x="293801" y="444500"/>
                  </a:lnTo>
                  <a:lnTo>
                    <a:pt x="297357" y="441960"/>
                  </a:lnTo>
                  <a:lnTo>
                    <a:pt x="295694" y="440690"/>
                  </a:lnTo>
                  <a:lnTo>
                    <a:pt x="291045" y="435610"/>
                  </a:lnTo>
                  <a:lnTo>
                    <a:pt x="289013" y="433070"/>
                  </a:lnTo>
                  <a:lnTo>
                    <a:pt x="290995" y="433070"/>
                  </a:lnTo>
                  <a:lnTo>
                    <a:pt x="288315" y="430530"/>
                  </a:lnTo>
                  <a:lnTo>
                    <a:pt x="286956" y="426720"/>
                  </a:lnTo>
                  <a:lnTo>
                    <a:pt x="290042" y="424180"/>
                  </a:lnTo>
                  <a:lnTo>
                    <a:pt x="289572" y="419100"/>
                  </a:lnTo>
                  <a:lnTo>
                    <a:pt x="288798" y="415290"/>
                  </a:lnTo>
                  <a:lnTo>
                    <a:pt x="288544" y="414020"/>
                  </a:lnTo>
                  <a:lnTo>
                    <a:pt x="289953" y="410210"/>
                  </a:lnTo>
                  <a:lnTo>
                    <a:pt x="284619" y="403860"/>
                  </a:lnTo>
                  <a:lnTo>
                    <a:pt x="286118" y="394970"/>
                  </a:lnTo>
                  <a:lnTo>
                    <a:pt x="284975" y="392430"/>
                  </a:lnTo>
                  <a:lnTo>
                    <a:pt x="282714" y="387350"/>
                  </a:lnTo>
                  <a:lnTo>
                    <a:pt x="277876" y="392430"/>
                  </a:lnTo>
                  <a:lnTo>
                    <a:pt x="280403" y="387350"/>
                  </a:lnTo>
                  <a:lnTo>
                    <a:pt x="281673" y="384810"/>
                  </a:lnTo>
                  <a:lnTo>
                    <a:pt x="280606" y="385279"/>
                  </a:lnTo>
                  <a:lnTo>
                    <a:pt x="280974" y="381660"/>
                  </a:lnTo>
                  <a:lnTo>
                    <a:pt x="279577" y="385013"/>
                  </a:lnTo>
                  <a:lnTo>
                    <a:pt x="280225" y="385445"/>
                  </a:lnTo>
                  <a:lnTo>
                    <a:pt x="275805" y="387350"/>
                  </a:lnTo>
                  <a:lnTo>
                    <a:pt x="274739" y="384810"/>
                  </a:lnTo>
                  <a:lnTo>
                    <a:pt x="274574" y="384810"/>
                  </a:lnTo>
                  <a:lnTo>
                    <a:pt x="274789" y="383946"/>
                  </a:lnTo>
                  <a:lnTo>
                    <a:pt x="274878" y="383603"/>
                  </a:lnTo>
                  <a:lnTo>
                    <a:pt x="274929" y="383400"/>
                  </a:lnTo>
                  <a:lnTo>
                    <a:pt x="275869" y="382651"/>
                  </a:lnTo>
                  <a:lnTo>
                    <a:pt x="279234" y="384797"/>
                  </a:lnTo>
                  <a:lnTo>
                    <a:pt x="278231" y="382651"/>
                  </a:lnTo>
                  <a:lnTo>
                    <a:pt x="276212" y="378307"/>
                  </a:lnTo>
                  <a:lnTo>
                    <a:pt x="275158" y="382447"/>
                  </a:lnTo>
                  <a:lnTo>
                    <a:pt x="276402" y="377190"/>
                  </a:lnTo>
                  <a:lnTo>
                    <a:pt x="277672" y="374650"/>
                  </a:lnTo>
                  <a:lnTo>
                    <a:pt x="278396" y="378460"/>
                  </a:lnTo>
                  <a:lnTo>
                    <a:pt x="279679" y="377190"/>
                  </a:lnTo>
                  <a:lnTo>
                    <a:pt x="278980" y="374650"/>
                  </a:lnTo>
                  <a:lnTo>
                    <a:pt x="278638" y="373380"/>
                  </a:lnTo>
                  <a:lnTo>
                    <a:pt x="281609" y="374650"/>
                  </a:lnTo>
                  <a:lnTo>
                    <a:pt x="282206" y="370840"/>
                  </a:lnTo>
                  <a:lnTo>
                    <a:pt x="280263" y="373380"/>
                  </a:lnTo>
                  <a:lnTo>
                    <a:pt x="279425" y="372110"/>
                  </a:lnTo>
                  <a:lnTo>
                    <a:pt x="278599" y="370840"/>
                  </a:lnTo>
                  <a:lnTo>
                    <a:pt x="278536" y="368300"/>
                  </a:lnTo>
                  <a:lnTo>
                    <a:pt x="276987" y="372110"/>
                  </a:lnTo>
                  <a:lnTo>
                    <a:pt x="271640" y="368300"/>
                  </a:lnTo>
                  <a:lnTo>
                    <a:pt x="280200" y="365760"/>
                  </a:lnTo>
                  <a:lnTo>
                    <a:pt x="274853" y="360680"/>
                  </a:lnTo>
                  <a:lnTo>
                    <a:pt x="277444" y="361950"/>
                  </a:lnTo>
                  <a:lnTo>
                    <a:pt x="276326" y="360680"/>
                  </a:lnTo>
                  <a:lnTo>
                    <a:pt x="275221" y="359410"/>
                  </a:lnTo>
                  <a:lnTo>
                    <a:pt x="273367" y="350520"/>
                  </a:lnTo>
                  <a:lnTo>
                    <a:pt x="267423" y="349250"/>
                  </a:lnTo>
                  <a:lnTo>
                    <a:pt x="267919" y="347980"/>
                  </a:lnTo>
                  <a:lnTo>
                    <a:pt x="269303" y="346710"/>
                  </a:lnTo>
                  <a:lnTo>
                    <a:pt x="270243" y="347980"/>
                  </a:lnTo>
                  <a:lnTo>
                    <a:pt x="269913" y="346710"/>
                  </a:lnTo>
                  <a:lnTo>
                    <a:pt x="268287" y="340360"/>
                  </a:lnTo>
                  <a:lnTo>
                    <a:pt x="259041" y="334010"/>
                  </a:lnTo>
                  <a:lnTo>
                    <a:pt x="259892" y="326390"/>
                  </a:lnTo>
                  <a:lnTo>
                    <a:pt x="261569" y="326390"/>
                  </a:lnTo>
                  <a:lnTo>
                    <a:pt x="260642" y="325120"/>
                  </a:lnTo>
                  <a:lnTo>
                    <a:pt x="257911" y="325120"/>
                  </a:lnTo>
                  <a:lnTo>
                    <a:pt x="258318" y="323850"/>
                  </a:lnTo>
                  <a:lnTo>
                    <a:pt x="258737" y="322580"/>
                  </a:lnTo>
                  <a:lnTo>
                    <a:pt x="260248" y="322580"/>
                  </a:lnTo>
                  <a:lnTo>
                    <a:pt x="256298" y="320040"/>
                  </a:lnTo>
                  <a:lnTo>
                    <a:pt x="233692" y="320040"/>
                  </a:lnTo>
                  <a:lnTo>
                    <a:pt x="233553" y="320040"/>
                  </a:lnTo>
                  <a:lnTo>
                    <a:pt x="235610" y="323850"/>
                  </a:lnTo>
                  <a:lnTo>
                    <a:pt x="232867" y="322580"/>
                  </a:lnTo>
                  <a:lnTo>
                    <a:pt x="235470" y="327660"/>
                  </a:lnTo>
                  <a:lnTo>
                    <a:pt x="236207" y="330200"/>
                  </a:lnTo>
                  <a:lnTo>
                    <a:pt x="241020" y="336550"/>
                  </a:lnTo>
                  <a:lnTo>
                    <a:pt x="241757" y="335280"/>
                  </a:lnTo>
                  <a:lnTo>
                    <a:pt x="241858" y="334010"/>
                  </a:lnTo>
                  <a:lnTo>
                    <a:pt x="242900" y="334010"/>
                  </a:lnTo>
                  <a:lnTo>
                    <a:pt x="243814" y="335280"/>
                  </a:lnTo>
                  <a:lnTo>
                    <a:pt x="242976" y="337820"/>
                  </a:lnTo>
                  <a:lnTo>
                    <a:pt x="241312" y="337820"/>
                  </a:lnTo>
                  <a:lnTo>
                    <a:pt x="244297" y="344170"/>
                  </a:lnTo>
                  <a:lnTo>
                    <a:pt x="244716" y="351790"/>
                  </a:lnTo>
                  <a:lnTo>
                    <a:pt x="245275" y="359410"/>
                  </a:lnTo>
                  <a:lnTo>
                    <a:pt x="248704" y="364490"/>
                  </a:lnTo>
                  <a:lnTo>
                    <a:pt x="248297" y="364490"/>
                  </a:lnTo>
                  <a:lnTo>
                    <a:pt x="253530" y="370840"/>
                  </a:lnTo>
                  <a:lnTo>
                    <a:pt x="254228" y="373380"/>
                  </a:lnTo>
                  <a:lnTo>
                    <a:pt x="250939" y="369570"/>
                  </a:lnTo>
                  <a:lnTo>
                    <a:pt x="250228" y="372110"/>
                  </a:lnTo>
                  <a:lnTo>
                    <a:pt x="257124" y="378460"/>
                  </a:lnTo>
                  <a:lnTo>
                    <a:pt x="253822" y="384810"/>
                  </a:lnTo>
                  <a:lnTo>
                    <a:pt x="258813" y="389890"/>
                  </a:lnTo>
                  <a:lnTo>
                    <a:pt x="257365" y="394970"/>
                  </a:lnTo>
                  <a:lnTo>
                    <a:pt x="259600" y="401320"/>
                  </a:lnTo>
                  <a:lnTo>
                    <a:pt x="262445" y="407670"/>
                  </a:lnTo>
                  <a:lnTo>
                    <a:pt x="262839" y="414020"/>
                  </a:lnTo>
                  <a:lnTo>
                    <a:pt x="266776" y="414020"/>
                  </a:lnTo>
                  <a:lnTo>
                    <a:pt x="264160" y="415290"/>
                  </a:lnTo>
                  <a:lnTo>
                    <a:pt x="264198" y="417830"/>
                  </a:lnTo>
                  <a:lnTo>
                    <a:pt x="265493" y="416560"/>
                  </a:lnTo>
                  <a:lnTo>
                    <a:pt x="265137" y="415290"/>
                  </a:lnTo>
                  <a:lnTo>
                    <a:pt x="266458" y="415290"/>
                  </a:lnTo>
                  <a:lnTo>
                    <a:pt x="270713" y="426720"/>
                  </a:lnTo>
                  <a:lnTo>
                    <a:pt x="273418" y="438150"/>
                  </a:lnTo>
                  <a:lnTo>
                    <a:pt x="275437" y="449580"/>
                  </a:lnTo>
                  <a:lnTo>
                    <a:pt x="277685" y="461010"/>
                  </a:lnTo>
                  <a:lnTo>
                    <a:pt x="279069" y="466090"/>
                  </a:lnTo>
                  <a:lnTo>
                    <a:pt x="287845" y="461010"/>
                  </a:lnTo>
                  <a:lnTo>
                    <a:pt x="285991" y="468630"/>
                  </a:lnTo>
                  <a:lnTo>
                    <a:pt x="282054" y="468630"/>
                  </a:lnTo>
                  <a:lnTo>
                    <a:pt x="286600" y="476250"/>
                  </a:lnTo>
                  <a:lnTo>
                    <a:pt x="289610" y="483870"/>
                  </a:lnTo>
                  <a:lnTo>
                    <a:pt x="292493" y="492760"/>
                  </a:lnTo>
                  <a:lnTo>
                    <a:pt x="296646" y="500380"/>
                  </a:lnTo>
                  <a:lnTo>
                    <a:pt x="295668" y="499110"/>
                  </a:lnTo>
                  <a:lnTo>
                    <a:pt x="294347" y="499110"/>
                  </a:lnTo>
                  <a:lnTo>
                    <a:pt x="292735" y="501650"/>
                  </a:lnTo>
                  <a:lnTo>
                    <a:pt x="297103" y="506730"/>
                  </a:lnTo>
                  <a:lnTo>
                    <a:pt x="297446" y="506730"/>
                  </a:lnTo>
                  <a:lnTo>
                    <a:pt x="299059" y="506730"/>
                  </a:lnTo>
                  <a:lnTo>
                    <a:pt x="299415" y="508000"/>
                  </a:lnTo>
                  <a:lnTo>
                    <a:pt x="297446" y="506730"/>
                  </a:lnTo>
                  <a:lnTo>
                    <a:pt x="296189" y="511810"/>
                  </a:lnTo>
                  <a:lnTo>
                    <a:pt x="301802" y="513080"/>
                  </a:lnTo>
                  <a:lnTo>
                    <a:pt x="299808" y="515315"/>
                  </a:lnTo>
                  <a:lnTo>
                    <a:pt x="300189" y="515620"/>
                  </a:lnTo>
                  <a:lnTo>
                    <a:pt x="300609" y="521970"/>
                  </a:lnTo>
                  <a:lnTo>
                    <a:pt x="302869" y="519430"/>
                  </a:lnTo>
                  <a:lnTo>
                    <a:pt x="302945" y="523240"/>
                  </a:lnTo>
                  <a:lnTo>
                    <a:pt x="306730" y="525780"/>
                  </a:lnTo>
                  <a:lnTo>
                    <a:pt x="306222" y="529590"/>
                  </a:lnTo>
                  <a:lnTo>
                    <a:pt x="309994" y="530860"/>
                  </a:lnTo>
                  <a:lnTo>
                    <a:pt x="307124" y="537197"/>
                  </a:lnTo>
                  <a:lnTo>
                    <a:pt x="311670" y="535940"/>
                  </a:lnTo>
                  <a:lnTo>
                    <a:pt x="307111" y="537210"/>
                  </a:lnTo>
                  <a:lnTo>
                    <a:pt x="310489" y="544830"/>
                  </a:lnTo>
                  <a:lnTo>
                    <a:pt x="313461" y="546100"/>
                  </a:lnTo>
                  <a:lnTo>
                    <a:pt x="311823" y="546100"/>
                  </a:lnTo>
                  <a:lnTo>
                    <a:pt x="312826" y="548640"/>
                  </a:lnTo>
                  <a:lnTo>
                    <a:pt x="310616" y="548640"/>
                  </a:lnTo>
                  <a:lnTo>
                    <a:pt x="311683" y="551180"/>
                  </a:lnTo>
                  <a:lnTo>
                    <a:pt x="313423" y="553720"/>
                  </a:lnTo>
                  <a:lnTo>
                    <a:pt x="315544" y="552450"/>
                  </a:lnTo>
                  <a:lnTo>
                    <a:pt x="312039" y="560070"/>
                  </a:lnTo>
                  <a:lnTo>
                    <a:pt x="323545" y="561340"/>
                  </a:lnTo>
                  <a:lnTo>
                    <a:pt x="317728" y="566420"/>
                  </a:lnTo>
                  <a:lnTo>
                    <a:pt x="321576" y="572770"/>
                  </a:lnTo>
                  <a:lnTo>
                    <a:pt x="325081" y="577850"/>
                  </a:lnTo>
                  <a:lnTo>
                    <a:pt x="326669" y="581012"/>
                  </a:lnTo>
                  <a:lnTo>
                    <a:pt x="323227" y="582930"/>
                  </a:lnTo>
                  <a:lnTo>
                    <a:pt x="326898" y="588264"/>
                  </a:lnTo>
                  <a:lnTo>
                    <a:pt x="327533" y="582726"/>
                  </a:lnTo>
                  <a:lnTo>
                    <a:pt x="327710" y="581101"/>
                  </a:lnTo>
                  <a:lnTo>
                    <a:pt x="327634" y="582930"/>
                  </a:lnTo>
                  <a:lnTo>
                    <a:pt x="328269" y="584200"/>
                  </a:lnTo>
                  <a:lnTo>
                    <a:pt x="331190" y="589280"/>
                  </a:lnTo>
                  <a:lnTo>
                    <a:pt x="328917" y="589915"/>
                  </a:lnTo>
                  <a:lnTo>
                    <a:pt x="332879" y="591820"/>
                  </a:lnTo>
                  <a:lnTo>
                    <a:pt x="334314" y="599440"/>
                  </a:lnTo>
                  <a:lnTo>
                    <a:pt x="334365" y="601980"/>
                  </a:lnTo>
                  <a:lnTo>
                    <a:pt x="332016" y="599440"/>
                  </a:lnTo>
                  <a:lnTo>
                    <a:pt x="331038" y="599440"/>
                  </a:lnTo>
                  <a:lnTo>
                    <a:pt x="335394" y="605790"/>
                  </a:lnTo>
                  <a:lnTo>
                    <a:pt x="335521" y="613410"/>
                  </a:lnTo>
                  <a:lnTo>
                    <a:pt x="340042" y="618312"/>
                  </a:lnTo>
                  <a:lnTo>
                    <a:pt x="342125" y="615950"/>
                  </a:lnTo>
                  <a:lnTo>
                    <a:pt x="347446" y="621919"/>
                  </a:lnTo>
                  <a:lnTo>
                    <a:pt x="342861" y="621030"/>
                  </a:lnTo>
                  <a:lnTo>
                    <a:pt x="350189" y="628650"/>
                  </a:lnTo>
                  <a:lnTo>
                    <a:pt x="341655" y="627380"/>
                  </a:lnTo>
                  <a:lnTo>
                    <a:pt x="342328" y="628650"/>
                  </a:lnTo>
                  <a:lnTo>
                    <a:pt x="344932" y="628650"/>
                  </a:lnTo>
                  <a:lnTo>
                    <a:pt x="344982" y="629920"/>
                  </a:lnTo>
                  <a:lnTo>
                    <a:pt x="342341" y="629920"/>
                  </a:lnTo>
                  <a:lnTo>
                    <a:pt x="345046" y="633730"/>
                  </a:lnTo>
                  <a:lnTo>
                    <a:pt x="346621" y="631190"/>
                  </a:lnTo>
                  <a:lnTo>
                    <a:pt x="348018" y="636270"/>
                  </a:lnTo>
                  <a:lnTo>
                    <a:pt x="347713" y="636270"/>
                  </a:lnTo>
                  <a:lnTo>
                    <a:pt x="350354" y="637540"/>
                  </a:lnTo>
                  <a:lnTo>
                    <a:pt x="350735" y="641350"/>
                  </a:lnTo>
                  <a:lnTo>
                    <a:pt x="350075" y="641350"/>
                  </a:lnTo>
                  <a:lnTo>
                    <a:pt x="349516" y="642480"/>
                  </a:lnTo>
                  <a:lnTo>
                    <a:pt x="351485" y="647700"/>
                  </a:lnTo>
                  <a:lnTo>
                    <a:pt x="357759" y="650240"/>
                  </a:lnTo>
                  <a:lnTo>
                    <a:pt x="358190" y="656590"/>
                  </a:lnTo>
                  <a:lnTo>
                    <a:pt x="353263" y="656590"/>
                  </a:lnTo>
                  <a:lnTo>
                    <a:pt x="357581" y="660400"/>
                  </a:lnTo>
                  <a:lnTo>
                    <a:pt x="353999" y="661670"/>
                  </a:lnTo>
                  <a:lnTo>
                    <a:pt x="356336" y="664210"/>
                  </a:lnTo>
                  <a:lnTo>
                    <a:pt x="357644" y="662940"/>
                  </a:lnTo>
                  <a:lnTo>
                    <a:pt x="358648" y="665480"/>
                  </a:lnTo>
                  <a:lnTo>
                    <a:pt x="362292" y="668020"/>
                  </a:lnTo>
                  <a:lnTo>
                    <a:pt x="362013" y="670560"/>
                  </a:lnTo>
                  <a:lnTo>
                    <a:pt x="359689" y="669290"/>
                  </a:lnTo>
                  <a:lnTo>
                    <a:pt x="362419" y="674370"/>
                  </a:lnTo>
                  <a:lnTo>
                    <a:pt x="362661" y="670560"/>
                  </a:lnTo>
                  <a:lnTo>
                    <a:pt x="365658" y="673100"/>
                  </a:lnTo>
                  <a:lnTo>
                    <a:pt x="367220" y="668020"/>
                  </a:lnTo>
                  <a:lnTo>
                    <a:pt x="367626" y="673100"/>
                  </a:lnTo>
                  <a:lnTo>
                    <a:pt x="366953" y="671830"/>
                  </a:lnTo>
                  <a:lnTo>
                    <a:pt x="367525" y="673100"/>
                  </a:lnTo>
                  <a:lnTo>
                    <a:pt x="368668" y="675640"/>
                  </a:lnTo>
                  <a:lnTo>
                    <a:pt x="367055" y="678180"/>
                  </a:lnTo>
                  <a:lnTo>
                    <a:pt x="368744" y="679450"/>
                  </a:lnTo>
                  <a:lnTo>
                    <a:pt x="370535" y="680720"/>
                  </a:lnTo>
                  <a:lnTo>
                    <a:pt x="370408" y="683260"/>
                  </a:lnTo>
                  <a:lnTo>
                    <a:pt x="369443" y="684530"/>
                  </a:lnTo>
                  <a:lnTo>
                    <a:pt x="365518" y="684530"/>
                  </a:lnTo>
                  <a:lnTo>
                    <a:pt x="369125" y="685800"/>
                  </a:lnTo>
                  <a:lnTo>
                    <a:pt x="368909" y="692150"/>
                  </a:lnTo>
                  <a:lnTo>
                    <a:pt x="371856" y="692150"/>
                  </a:lnTo>
                  <a:lnTo>
                    <a:pt x="369912" y="693420"/>
                  </a:lnTo>
                  <a:lnTo>
                    <a:pt x="372541" y="693420"/>
                  </a:lnTo>
                  <a:lnTo>
                    <a:pt x="372237" y="695960"/>
                  </a:lnTo>
                  <a:lnTo>
                    <a:pt x="370293" y="695960"/>
                  </a:lnTo>
                  <a:lnTo>
                    <a:pt x="371348" y="701040"/>
                  </a:lnTo>
                  <a:lnTo>
                    <a:pt x="374510" y="693420"/>
                  </a:lnTo>
                  <a:lnTo>
                    <a:pt x="374269" y="698500"/>
                  </a:lnTo>
                  <a:lnTo>
                    <a:pt x="372948" y="698500"/>
                  </a:lnTo>
                  <a:lnTo>
                    <a:pt x="373684" y="703580"/>
                  </a:lnTo>
                  <a:lnTo>
                    <a:pt x="378002" y="707390"/>
                  </a:lnTo>
                  <a:lnTo>
                    <a:pt x="378409" y="712470"/>
                  </a:lnTo>
                  <a:lnTo>
                    <a:pt x="375285" y="714933"/>
                  </a:lnTo>
                  <a:lnTo>
                    <a:pt x="376542" y="717550"/>
                  </a:lnTo>
                  <a:lnTo>
                    <a:pt x="382866" y="723900"/>
                  </a:lnTo>
                  <a:lnTo>
                    <a:pt x="384289" y="731520"/>
                  </a:lnTo>
                  <a:lnTo>
                    <a:pt x="384263" y="728980"/>
                  </a:lnTo>
                  <a:lnTo>
                    <a:pt x="389826" y="728980"/>
                  </a:lnTo>
                  <a:lnTo>
                    <a:pt x="383400" y="735330"/>
                  </a:lnTo>
                  <a:lnTo>
                    <a:pt x="385686" y="736930"/>
                  </a:lnTo>
                  <a:lnTo>
                    <a:pt x="383743" y="737870"/>
                  </a:lnTo>
                  <a:lnTo>
                    <a:pt x="384403" y="737870"/>
                  </a:lnTo>
                  <a:lnTo>
                    <a:pt x="385140" y="742950"/>
                  </a:lnTo>
                  <a:lnTo>
                    <a:pt x="388912" y="746760"/>
                  </a:lnTo>
                  <a:lnTo>
                    <a:pt x="392137" y="751840"/>
                  </a:lnTo>
                  <a:lnTo>
                    <a:pt x="399859" y="751840"/>
                  </a:lnTo>
                  <a:close/>
                </a:path>
                <a:path w="447039" h="901700">
                  <a:moveTo>
                    <a:pt x="402513" y="753084"/>
                  </a:moveTo>
                  <a:lnTo>
                    <a:pt x="402348" y="753249"/>
                  </a:lnTo>
                  <a:lnTo>
                    <a:pt x="402513" y="753084"/>
                  </a:lnTo>
                  <a:close/>
                </a:path>
                <a:path w="447039" h="901700">
                  <a:moveTo>
                    <a:pt x="402767" y="752132"/>
                  </a:moveTo>
                  <a:lnTo>
                    <a:pt x="402704" y="751776"/>
                  </a:lnTo>
                  <a:lnTo>
                    <a:pt x="402640" y="752792"/>
                  </a:lnTo>
                  <a:lnTo>
                    <a:pt x="402767" y="752475"/>
                  </a:lnTo>
                  <a:lnTo>
                    <a:pt x="402767" y="752132"/>
                  </a:lnTo>
                  <a:close/>
                </a:path>
                <a:path w="447039" h="901700">
                  <a:moveTo>
                    <a:pt x="402945" y="749160"/>
                  </a:moveTo>
                  <a:lnTo>
                    <a:pt x="401828" y="749376"/>
                  </a:lnTo>
                  <a:lnTo>
                    <a:pt x="402564" y="750595"/>
                  </a:lnTo>
                  <a:lnTo>
                    <a:pt x="402704" y="751776"/>
                  </a:lnTo>
                  <a:lnTo>
                    <a:pt x="402945" y="749160"/>
                  </a:lnTo>
                  <a:close/>
                </a:path>
                <a:path w="447039" h="901700">
                  <a:moveTo>
                    <a:pt x="407111" y="796378"/>
                  </a:moveTo>
                  <a:lnTo>
                    <a:pt x="406882" y="796544"/>
                  </a:lnTo>
                  <a:lnTo>
                    <a:pt x="406692" y="796785"/>
                  </a:lnTo>
                  <a:lnTo>
                    <a:pt x="406577" y="797153"/>
                  </a:lnTo>
                  <a:lnTo>
                    <a:pt x="406755" y="797077"/>
                  </a:lnTo>
                  <a:lnTo>
                    <a:pt x="406933" y="796759"/>
                  </a:lnTo>
                  <a:lnTo>
                    <a:pt x="407111" y="796378"/>
                  </a:lnTo>
                  <a:close/>
                </a:path>
                <a:path w="447039" h="901700">
                  <a:moveTo>
                    <a:pt x="408292" y="777240"/>
                  </a:moveTo>
                  <a:lnTo>
                    <a:pt x="407301" y="775970"/>
                  </a:lnTo>
                  <a:lnTo>
                    <a:pt x="406895" y="776198"/>
                  </a:lnTo>
                  <a:lnTo>
                    <a:pt x="407987" y="777240"/>
                  </a:lnTo>
                  <a:lnTo>
                    <a:pt x="408292" y="777240"/>
                  </a:lnTo>
                  <a:close/>
                </a:path>
                <a:path w="447039" h="901700">
                  <a:moveTo>
                    <a:pt x="408317" y="775284"/>
                  </a:moveTo>
                  <a:lnTo>
                    <a:pt x="407466" y="774928"/>
                  </a:lnTo>
                  <a:lnTo>
                    <a:pt x="407619" y="775970"/>
                  </a:lnTo>
                  <a:lnTo>
                    <a:pt x="408317" y="775284"/>
                  </a:lnTo>
                  <a:close/>
                </a:path>
                <a:path w="447039" h="901700">
                  <a:moveTo>
                    <a:pt x="410210" y="773430"/>
                  </a:moveTo>
                  <a:lnTo>
                    <a:pt x="408317" y="775284"/>
                  </a:lnTo>
                  <a:lnTo>
                    <a:pt x="409917" y="775970"/>
                  </a:lnTo>
                  <a:lnTo>
                    <a:pt x="410210" y="773430"/>
                  </a:lnTo>
                  <a:close/>
                </a:path>
                <a:path w="447039" h="901700">
                  <a:moveTo>
                    <a:pt x="412737" y="766826"/>
                  </a:moveTo>
                  <a:lnTo>
                    <a:pt x="412394" y="766953"/>
                  </a:lnTo>
                  <a:lnTo>
                    <a:pt x="412102" y="767156"/>
                  </a:lnTo>
                  <a:lnTo>
                    <a:pt x="411835" y="767422"/>
                  </a:lnTo>
                  <a:lnTo>
                    <a:pt x="412229" y="767232"/>
                  </a:lnTo>
                  <a:lnTo>
                    <a:pt x="412559" y="767003"/>
                  </a:lnTo>
                  <a:lnTo>
                    <a:pt x="412737" y="766826"/>
                  </a:lnTo>
                  <a:close/>
                </a:path>
                <a:path w="447039" h="901700">
                  <a:moveTo>
                    <a:pt x="417118" y="827519"/>
                  </a:moveTo>
                  <a:lnTo>
                    <a:pt x="415823" y="827709"/>
                  </a:lnTo>
                  <a:lnTo>
                    <a:pt x="416369" y="827709"/>
                  </a:lnTo>
                  <a:lnTo>
                    <a:pt x="416750" y="827620"/>
                  </a:lnTo>
                  <a:lnTo>
                    <a:pt x="417106" y="827544"/>
                  </a:lnTo>
                  <a:close/>
                </a:path>
                <a:path w="447039" h="901700">
                  <a:moveTo>
                    <a:pt x="419150" y="843280"/>
                  </a:moveTo>
                  <a:lnTo>
                    <a:pt x="418896" y="840016"/>
                  </a:lnTo>
                  <a:lnTo>
                    <a:pt x="417410" y="840740"/>
                  </a:lnTo>
                  <a:lnTo>
                    <a:pt x="419150" y="843280"/>
                  </a:lnTo>
                  <a:close/>
                </a:path>
                <a:path w="447039" h="901700">
                  <a:moveTo>
                    <a:pt x="420001" y="839470"/>
                  </a:moveTo>
                  <a:lnTo>
                    <a:pt x="418858" y="839470"/>
                  </a:lnTo>
                  <a:lnTo>
                    <a:pt x="418896" y="840016"/>
                  </a:lnTo>
                  <a:lnTo>
                    <a:pt x="420001" y="839470"/>
                  </a:lnTo>
                  <a:close/>
                </a:path>
                <a:path w="447039" h="901700">
                  <a:moveTo>
                    <a:pt x="420166" y="788885"/>
                  </a:moveTo>
                  <a:lnTo>
                    <a:pt x="418401" y="788098"/>
                  </a:lnTo>
                  <a:lnTo>
                    <a:pt x="418642" y="788771"/>
                  </a:lnTo>
                  <a:lnTo>
                    <a:pt x="419074" y="788847"/>
                  </a:lnTo>
                  <a:lnTo>
                    <a:pt x="419595" y="788885"/>
                  </a:lnTo>
                  <a:lnTo>
                    <a:pt x="420166" y="788885"/>
                  </a:lnTo>
                  <a:close/>
                </a:path>
                <a:path w="447039" h="901700">
                  <a:moveTo>
                    <a:pt x="427672" y="867727"/>
                  </a:moveTo>
                  <a:lnTo>
                    <a:pt x="427253" y="867206"/>
                  </a:lnTo>
                  <a:lnTo>
                    <a:pt x="426999" y="867613"/>
                  </a:lnTo>
                  <a:lnTo>
                    <a:pt x="427672" y="867727"/>
                  </a:lnTo>
                  <a:close/>
                </a:path>
                <a:path w="447039" h="901700">
                  <a:moveTo>
                    <a:pt x="428790" y="867918"/>
                  </a:moveTo>
                  <a:lnTo>
                    <a:pt x="427672" y="867727"/>
                  </a:lnTo>
                  <a:lnTo>
                    <a:pt x="427926" y="868032"/>
                  </a:lnTo>
                  <a:lnTo>
                    <a:pt x="428790" y="867918"/>
                  </a:lnTo>
                  <a:close/>
                </a:path>
                <a:path w="447039" h="901700">
                  <a:moveTo>
                    <a:pt x="428891" y="816508"/>
                  </a:moveTo>
                  <a:lnTo>
                    <a:pt x="428790" y="815809"/>
                  </a:lnTo>
                  <a:lnTo>
                    <a:pt x="425932" y="816559"/>
                  </a:lnTo>
                  <a:lnTo>
                    <a:pt x="424637" y="816737"/>
                  </a:lnTo>
                  <a:lnTo>
                    <a:pt x="425907" y="816698"/>
                  </a:lnTo>
                  <a:lnTo>
                    <a:pt x="426618" y="816991"/>
                  </a:lnTo>
                  <a:lnTo>
                    <a:pt x="427037" y="817473"/>
                  </a:lnTo>
                  <a:lnTo>
                    <a:pt x="427570" y="817308"/>
                  </a:lnTo>
                  <a:lnTo>
                    <a:pt x="428167" y="817003"/>
                  </a:lnTo>
                  <a:lnTo>
                    <a:pt x="428891" y="816508"/>
                  </a:lnTo>
                  <a:close/>
                </a:path>
                <a:path w="447039" h="901700">
                  <a:moveTo>
                    <a:pt x="429361" y="836930"/>
                  </a:moveTo>
                  <a:lnTo>
                    <a:pt x="428015" y="834288"/>
                  </a:lnTo>
                  <a:lnTo>
                    <a:pt x="427075" y="834809"/>
                  </a:lnTo>
                  <a:lnTo>
                    <a:pt x="429361" y="836930"/>
                  </a:lnTo>
                  <a:close/>
                </a:path>
                <a:path w="447039" h="901700">
                  <a:moveTo>
                    <a:pt x="429818" y="863142"/>
                  </a:moveTo>
                  <a:lnTo>
                    <a:pt x="427697" y="862520"/>
                  </a:lnTo>
                  <a:lnTo>
                    <a:pt x="427913" y="863879"/>
                  </a:lnTo>
                  <a:lnTo>
                    <a:pt x="426669" y="866482"/>
                  </a:lnTo>
                  <a:lnTo>
                    <a:pt x="427253" y="867206"/>
                  </a:lnTo>
                  <a:lnTo>
                    <a:pt x="429818" y="863142"/>
                  </a:lnTo>
                  <a:close/>
                </a:path>
                <a:path w="447039" h="901700">
                  <a:moveTo>
                    <a:pt x="429869" y="867778"/>
                  </a:moveTo>
                  <a:lnTo>
                    <a:pt x="428790" y="867918"/>
                  </a:lnTo>
                  <a:lnTo>
                    <a:pt x="429031" y="867968"/>
                  </a:lnTo>
                  <a:lnTo>
                    <a:pt x="429387" y="867918"/>
                  </a:lnTo>
                  <a:lnTo>
                    <a:pt x="429869" y="867778"/>
                  </a:lnTo>
                  <a:close/>
                </a:path>
                <a:path w="447039" h="901700">
                  <a:moveTo>
                    <a:pt x="430949" y="873023"/>
                  </a:moveTo>
                  <a:lnTo>
                    <a:pt x="430784" y="872642"/>
                  </a:lnTo>
                  <a:lnTo>
                    <a:pt x="430631" y="872261"/>
                  </a:lnTo>
                  <a:lnTo>
                    <a:pt x="430517" y="871855"/>
                  </a:lnTo>
                  <a:lnTo>
                    <a:pt x="430606" y="872426"/>
                  </a:lnTo>
                  <a:lnTo>
                    <a:pt x="430745" y="872782"/>
                  </a:lnTo>
                  <a:lnTo>
                    <a:pt x="430949" y="873023"/>
                  </a:lnTo>
                  <a:close/>
                </a:path>
                <a:path w="447039" h="901700">
                  <a:moveTo>
                    <a:pt x="431215" y="820699"/>
                  </a:moveTo>
                  <a:lnTo>
                    <a:pt x="429336" y="819226"/>
                  </a:lnTo>
                  <a:lnTo>
                    <a:pt x="429018" y="821347"/>
                  </a:lnTo>
                  <a:lnTo>
                    <a:pt x="430364" y="823595"/>
                  </a:lnTo>
                  <a:lnTo>
                    <a:pt x="430568" y="820775"/>
                  </a:lnTo>
                  <a:lnTo>
                    <a:pt x="431215" y="820699"/>
                  </a:lnTo>
                  <a:close/>
                </a:path>
                <a:path w="447039" h="901700">
                  <a:moveTo>
                    <a:pt x="432130" y="874814"/>
                  </a:moveTo>
                  <a:lnTo>
                    <a:pt x="431863" y="874471"/>
                  </a:lnTo>
                  <a:lnTo>
                    <a:pt x="431609" y="874141"/>
                  </a:lnTo>
                  <a:lnTo>
                    <a:pt x="431393" y="873785"/>
                  </a:lnTo>
                  <a:lnTo>
                    <a:pt x="430847" y="873887"/>
                  </a:lnTo>
                  <a:lnTo>
                    <a:pt x="431165" y="874306"/>
                  </a:lnTo>
                  <a:lnTo>
                    <a:pt x="431609" y="874585"/>
                  </a:lnTo>
                  <a:lnTo>
                    <a:pt x="432130" y="874814"/>
                  </a:lnTo>
                  <a:close/>
                </a:path>
                <a:path w="447039" h="901700">
                  <a:moveTo>
                    <a:pt x="432409" y="873328"/>
                  </a:moveTo>
                  <a:lnTo>
                    <a:pt x="431647" y="873429"/>
                  </a:lnTo>
                  <a:lnTo>
                    <a:pt x="431228" y="873340"/>
                  </a:lnTo>
                  <a:lnTo>
                    <a:pt x="430949" y="873023"/>
                  </a:lnTo>
                  <a:lnTo>
                    <a:pt x="431393" y="873785"/>
                  </a:lnTo>
                  <a:lnTo>
                    <a:pt x="431825" y="873709"/>
                  </a:lnTo>
                  <a:lnTo>
                    <a:pt x="432219" y="873594"/>
                  </a:lnTo>
                  <a:lnTo>
                    <a:pt x="432409" y="873328"/>
                  </a:lnTo>
                  <a:close/>
                </a:path>
                <a:path w="447039" h="901700">
                  <a:moveTo>
                    <a:pt x="433476" y="840041"/>
                  </a:moveTo>
                  <a:lnTo>
                    <a:pt x="432333" y="835812"/>
                  </a:lnTo>
                  <a:lnTo>
                    <a:pt x="433095" y="840587"/>
                  </a:lnTo>
                  <a:lnTo>
                    <a:pt x="433476" y="840041"/>
                  </a:lnTo>
                  <a:close/>
                </a:path>
                <a:path w="447039" h="901700">
                  <a:moveTo>
                    <a:pt x="435216" y="838390"/>
                  </a:moveTo>
                  <a:lnTo>
                    <a:pt x="434975" y="837882"/>
                  </a:lnTo>
                  <a:lnTo>
                    <a:pt x="433476" y="840041"/>
                  </a:lnTo>
                  <a:lnTo>
                    <a:pt x="433959" y="841844"/>
                  </a:lnTo>
                  <a:lnTo>
                    <a:pt x="435216" y="838390"/>
                  </a:lnTo>
                  <a:close/>
                </a:path>
                <a:path w="447039" h="901700">
                  <a:moveTo>
                    <a:pt x="435317" y="886447"/>
                  </a:moveTo>
                  <a:lnTo>
                    <a:pt x="434746" y="885850"/>
                  </a:lnTo>
                  <a:lnTo>
                    <a:pt x="434848" y="886523"/>
                  </a:lnTo>
                  <a:lnTo>
                    <a:pt x="435025" y="886447"/>
                  </a:lnTo>
                  <a:lnTo>
                    <a:pt x="435190" y="886447"/>
                  </a:lnTo>
                  <a:lnTo>
                    <a:pt x="435317" y="886447"/>
                  </a:lnTo>
                  <a:close/>
                </a:path>
                <a:path w="447039" h="901700">
                  <a:moveTo>
                    <a:pt x="435902" y="887044"/>
                  </a:moveTo>
                  <a:lnTo>
                    <a:pt x="435787" y="886726"/>
                  </a:lnTo>
                  <a:lnTo>
                    <a:pt x="435673" y="886447"/>
                  </a:lnTo>
                  <a:lnTo>
                    <a:pt x="435330" y="886447"/>
                  </a:lnTo>
                  <a:lnTo>
                    <a:pt x="435902" y="887044"/>
                  </a:lnTo>
                  <a:close/>
                </a:path>
                <a:path w="447039" h="901700">
                  <a:moveTo>
                    <a:pt x="436613" y="884478"/>
                  </a:moveTo>
                  <a:lnTo>
                    <a:pt x="435927" y="883348"/>
                  </a:lnTo>
                  <a:lnTo>
                    <a:pt x="435330" y="883920"/>
                  </a:lnTo>
                  <a:lnTo>
                    <a:pt x="436613" y="884478"/>
                  </a:lnTo>
                  <a:close/>
                </a:path>
                <a:path w="447039" h="901700">
                  <a:moveTo>
                    <a:pt x="436714" y="882586"/>
                  </a:moveTo>
                  <a:lnTo>
                    <a:pt x="435165" y="881380"/>
                  </a:lnTo>
                  <a:lnTo>
                    <a:pt x="433768" y="880110"/>
                  </a:lnTo>
                  <a:lnTo>
                    <a:pt x="435495" y="882650"/>
                  </a:lnTo>
                  <a:lnTo>
                    <a:pt x="435927" y="883348"/>
                  </a:lnTo>
                  <a:lnTo>
                    <a:pt x="436714" y="882586"/>
                  </a:lnTo>
                  <a:close/>
                </a:path>
                <a:path w="447039" h="901700">
                  <a:moveTo>
                    <a:pt x="437134" y="888301"/>
                  </a:moveTo>
                  <a:lnTo>
                    <a:pt x="435902" y="887044"/>
                  </a:lnTo>
                  <a:lnTo>
                    <a:pt x="436067" y="887564"/>
                  </a:lnTo>
                  <a:lnTo>
                    <a:pt x="436219" y="888238"/>
                  </a:lnTo>
                  <a:lnTo>
                    <a:pt x="437134" y="888301"/>
                  </a:lnTo>
                  <a:close/>
                </a:path>
                <a:path w="447039" h="901700">
                  <a:moveTo>
                    <a:pt x="437172" y="833056"/>
                  </a:moveTo>
                  <a:lnTo>
                    <a:pt x="435216" y="838390"/>
                  </a:lnTo>
                  <a:lnTo>
                    <a:pt x="435940" y="839838"/>
                  </a:lnTo>
                  <a:lnTo>
                    <a:pt x="437172" y="833056"/>
                  </a:lnTo>
                  <a:close/>
                </a:path>
                <a:path w="447039" h="901700">
                  <a:moveTo>
                    <a:pt x="437197" y="872490"/>
                  </a:moveTo>
                  <a:lnTo>
                    <a:pt x="436041" y="873467"/>
                  </a:lnTo>
                  <a:lnTo>
                    <a:pt x="436727" y="876300"/>
                  </a:lnTo>
                  <a:lnTo>
                    <a:pt x="437197" y="872490"/>
                  </a:lnTo>
                  <a:close/>
                </a:path>
                <a:path w="447039" h="901700">
                  <a:moveTo>
                    <a:pt x="438238" y="881380"/>
                  </a:moveTo>
                  <a:lnTo>
                    <a:pt x="437959" y="881380"/>
                  </a:lnTo>
                  <a:lnTo>
                    <a:pt x="436714" y="882586"/>
                  </a:lnTo>
                  <a:lnTo>
                    <a:pt x="438238" y="881380"/>
                  </a:lnTo>
                  <a:close/>
                </a:path>
                <a:path w="447039" h="901700">
                  <a:moveTo>
                    <a:pt x="439013" y="886460"/>
                  </a:moveTo>
                  <a:lnTo>
                    <a:pt x="438251" y="885190"/>
                  </a:lnTo>
                  <a:lnTo>
                    <a:pt x="436613" y="884478"/>
                  </a:lnTo>
                  <a:lnTo>
                    <a:pt x="437819" y="886460"/>
                  </a:lnTo>
                  <a:lnTo>
                    <a:pt x="439013" y="886460"/>
                  </a:lnTo>
                  <a:close/>
                </a:path>
                <a:path w="447039" h="901700">
                  <a:moveTo>
                    <a:pt x="440524" y="864209"/>
                  </a:moveTo>
                  <a:lnTo>
                    <a:pt x="440347" y="864019"/>
                  </a:lnTo>
                  <a:lnTo>
                    <a:pt x="439864" y="863549"/>
                  </a:lnTo>
                  <a:lnTo>
                    <a:pt x="440524" y="864209"/>
                  </a:lnTo>
                  <a:close/>
                </a:path>
                <a:path w="447039" h="901700">
                  <a:moveTo>
                    <a:pt x="441274" y="857250"/>
                  </a:moveTo>
                  <a:lnTo>
                    <a:pt x="434848" y="855980"/>
                  </a:lnTo>
                  <a:lnTo>
                    <a:pt x="436105" y="854710"/>
                  </a:lnTo>
                  <a:lnTo>
                    <a:pt x="437362" y="853440"/>
                  </a:lnTo>
                  <a:lnTo>
                    <a:pt x="437756" y="853440"/>
                  </a:lnTo>
                  <a:lnTo>
                    <a:pt x="434174" y="848360"/>
                  </a:lnTo>
                  <a:lnTo>
                    <a:pt x="434530" y="854710"/>
                  </a:lnTo>
                  <a:lnTo>
                    <a:pt x="429348" y="850900"/>
                  </a:lnTo>
                  <a:lnTo>
                    <a:pt x="434416" y="845820"/>
                  </a:lnTo>
                  <a:lnTo>
                    <a:pt x="435686" y="844550"/>
                  </a:lnTo>
                  <a:lnTo>
                    <a:pt x="432460" y="845820"/>
                  </a:lnTo>
                  <a:lnTo>
                    <a:pt x="432295" y="844550"/>
                  </a:lnTo>
                  <a:lnTo>
                    <a:pt x="432130" y="843280"/>
                  </a:lnTo>
                  <a:lnTo>
                    <a:pt x="433412" y="843280"/>
                  </a:lnTo>
                  <a:lnTo>
                    <a:pt x="430517" y="842010"/>
                  </a:lnTo>
                  <a:lnTo>
                    <a:pt x="432244" y="844550"/>
                  </a:lnTo>
                  <a:lnTo>
                    <a:pt x="429806" y="843280"/>
                  </a:lnTo>
                  <a:lnTo>
                    <a:pt x="431482" y="839470"/>
                  </a:lnTo>
                  <a:lnTo>
                    <a:pt x="425538" y="835660"/>
                  </a:lnTo>
                  <a:lnTo>
                    <a:pt x="427075" y="834809"/>
                  </a:lnTo>
                  <a:lnTo>
                    <a:pt x="426618" y="834390"/>
                  </a:lnTo>
                  <a:lnTo>
                    <a:pt x="427647" y="833577"/>
                  </a:lnTo>
                  <a:lnTo>
                    <a:pt x="428015" y="834288"/>
                  </a:lnTo>
                  <a:lnTo>
                    <a:pt x="430110" y="833120"/>
                  </a:lnTo>
                  <a:lnTo>
                    <a:pt x="428231" y="833120"/>
                  </a:lnTo>
                  <a:lnTo>
                    <a:pt x="431457" y="830580"/>
                  </a:lnTo>
                  <a:lnTo>
                    <a:pt x="424395" y="830580"/>
                  </a:lnTo>
                  <a:lnTo>
                    <a:pt x="425780" y="826770"/>
                  </a:lnTo>
                  <a:lnTo>
                    <a:pt x="428752" y="826770"/>
                  </a:lnTo>
                  <a:lnTo>
                    <a:pt x="428269" y="829310"/>
                  </a:lnTo>
                  <a:lnTo>
                    <a:pt x="429666" y="825500"/>
                  </a:lnTo>
                  <a:lnTo>
                    <a:pt x="424561" y="825500"/>
                  </a:lnTo>
                  <a:lnTo>
                    <a:pt x="425602" y="824230"/>
                  </a:lnTo>
                  <a:lnTo>
                    <a:pt x="428726" y="820420"/>
                  </a:lnTo>
                  <a:lnTo>
                    <a:pt x="427875" y="819150"/>
                  </a:lnTo>
                  <a:lnTo>
                    <a:pt x="427024" y="817880"/>
                  </a:lnTo>
                  <a:lnTo>
                    <a:pt x="423405" y="819150"/>
                  </a:lnTo>
                  <a:lnTo>
                    <a:pt x="423481" y="817880"/>
                  </a:lnTo>
                  <a:lnTo>
                    <a:pt x="423722" y="814070"/>
                  </a:lnTo>
                  <a:lnTo>
                    <a:pt x="421995" y="811530"/>
                  </a:lnTo>
                  <a:lnTo>
                    <a:pt x="421119" y="810260"/>
                  </a:lnTo>
                  <a:lnTo>
                    <a:pt x="422414" y="810260"/>
                  </a:lnTo>
                  <a:lnTo>
                    <a:pt x="421855" y="807720"/>
                  </a:lnTo>
                  <a:lnTo>
                    <a:pt x="420458" y="801370"/>
                  </a:lnTo>
                  <a:lnTo>
                    <a:pt x="420458" y="797560"/>
                  </a:lnTo>
                  <a:lnTo>
                    <a:pt x="417220" y="797560"/>
                  </a:lnTo>
                  <a:lnTo>
                    <a:pt x="416775" y="795020"/>
                  </a:lnTo>
                  <a:lnTo>
                    <a:pt x="416560" y="793750"/>
                  </a:lnTo>
                  <a:lnTo>
                    <a:pt x="414832" y="791210"/>
                  </a:lnTo>
                  <a:lnTo>
                    <a:pt x="418071" y="791210"/>
                  </a:lnTo>
                  <a:lnTo>
                    <a:pt x="419569" y="792480"/>
                  </a:lnTo>
                  <a:lnTo>
                    <a:pt x="419112" y="791210"/>
                  </a:lnTo>
                  <a:lnTo>
                    <a:pt x="418642" y="789940"/>
                  </a:lnTo>
                  <a:lnTo>
                    <a:pt x="417258" y="788670"/>
                  </a:lnTo>
                  <a:lnTo>
                    <a:pt x="416356" y="788670"/>
                  </a:lnTo>
                  <a:lnTo>
                    <a:pt x="415340" y="787400"/>
                  </a:lnTo>
                  <a:lnTo>
                    <a:pt x="418287" y="786130"/>
                  </a:lnTo>
                  <a:lnTo>
                    <a:pt x="416915" y="783590"/>
                  </a:lnTo>
                  <a:lnTo>
                    <a:pt x="414769" y="782320"/>
                  </a:lnTo>
                  <a:lnTo>
                    <a:pt x="412635" y="781050"/>
                  </a:lnTo>
                  <a:lnTo>
                    <a:pt x="412877" y="775970"/>
                  </a:lnTo>
                  <a:lnTo>
                    <a:pt x="410248" y="775970"/>
                  </a:lnTo>
                  <a:lnTo>
                    <a:pt x="407073" y="782320"/>
                  </a:lnTo>
                  <a:lnTo>
                    <a:pt x="403720" y="777240"/>
                  </a:lnTo>
                  <a:lnTo>
                    <a:pt x="405028" y="777240"/>
                  </a:lnTo>
                  <a:lnTo>
                    <a:pt x="406895" y="776198"/>
                  </a:lnTo>
                  <a:lnTo>
                    <a:pt x="406654" y="775970"/>
                  </a:lnTo>
                  <a:lnTo>
                    <a:pt x="406946" y="774700"/>
                  </a:lnTo>
                  <a:lnTo>
                    <a:pt x="407466" y="774928"/>
                  </a:lnTo>
                  <a:lnTo>
                    <a:pt x="407441" y="774700"/>
                  </a:lnTo>
                  <a:lnTo>
                    <a:pt x="407263" y="773430"/>
                  </a:lnTo>
                  <a:lnTo>
                    <a:pt x="409232" y="773430"/>
                  </a:lnTo>
                  <a:lnTo>
                    <a:pt x="408228" y="772160"/>
                  </a:lnTo>
                  <a:lnTo>
                    <a:pt x="410197" y="772160"/>
                  </a:lnTo>
                  <a:lnTo>
                    <a:pt x="409549" y="773430"/>
                  </a:lnTo>
                  <a:lnTo>
                    <a:pt x="410210" y="773430"/>
                  </a:lnTo>
                  <a:lnTo>
                    <a:pt x="410540" y="773430"/>
                  </a:lnTo>
                  <a:lnTo>
                    <a:pt x="410248" y="772160"/>
                  </a:lnTo>
                  <a:lnTo>
                    <a:pt x="410616" y="769620"/>
                  </a:lnTo>
                  <a:lnTo>
                    <a:pt x="411835" y="768350"/>
                  </a:lnTo>
                  <a:lnTo>
                    <a:pt x="408482" y="768350"/>
                  </a:lnTo>
                  <a:lnTo>
                    <a:pt x="407111" y="764540"/>
                  </a:lnTo>
                  <a:lnTo>
                    <a:pt x="410413" y="765810"/>
                  </a:lnTo>
                  <a:lnTo>
                    <a:pt x="410552" y="764540"/>
                  </a:lnTo>
                  <a:lnTo>
                    <a:pt x="410705" y="763270"/>
                  </a:lnTo>
                  <a:lnTo>
                    <a:pt x="409054" y="763270"/>
                  </a:lnTo>
                  <a:lnTo>
                    <a:pt x="409663" y="760730"/>
                  </a:lnTo>
                  <a:lnTo>
                    <a:pt x="406387" y="760730"/>
                  </a:lnTo>
                  <a:lnTo>
                    <a:pt x="407695" y="759460"/>
                  </a:lnTo>
                  <a:lnTo>
                    <a:pt x="408343" y="758190"/>
                  </a:lnTo>
                  <a:lnTo>
                    <a:pt x="406412" y="756920"/>
                  </a:lnTo>
                  <a:lnTo>
                    <a:pt x="405853" y="754380"/>
                  </a:lnTo>
                  <a:lnTo>
                    <a:pt x="405003" y="750570"/>
                  </a:lnTo>
                  <a:lnTo>
                    <a:pt x="402628" y="753110"/>
                  </a:lnTo>
                  <a:lnTo>
                    <a:pt x="402577" y="754380"/>
                  </a:lnTo>
                  <a:lnTo>
                    <a:pt x="402348" y="754380"/>
                  </a:lnTo>
                  <a:lnTo>
                    <a:pt x="401104" y="753110"/>
                  </a:lnTo>
                  <a:lnTo>
                    <a:pt x="392950" y="753110"/>
                  </a:lnTo>
                  <a:lnTo>
                    <a:pt x="391210" y="753110"/>
                  </a:lnTo>
                  <a:lnTo>
                    <a:pt x="391033" y="755650"/>
                  </a:lnTo>
                  <a:lnTo>
                    <a:pt x="393065" y="759460"/>
                  </a:lnTo>
                  <a:lnTo>
                    <a:pt x="393446" y="763270"/>
                  </a:lnTo>
                  <a:lnTo>
                    <a:pt x="395084" y="763270"/>
                  </a:lnTo>
                  <a:lnTo>
                    <a:pt x="395452" y="764540"/>
                  </a:lnTo>
                  <a:lnTo>
                    <a:pt x="397052" y="763270"/>
                  </a:lnTo>
                  <a:lnTo>
                    <a:pt x="396633" y="770890"/>
                  </a:lnTo>
                  <a:lnTo>
                    <a:pt x="399884" y="775970"/>
                  </a:lnTo>
                  <a:lnTo>
                    <a:pt x="403313" y="782320"/>
                  </a:lnTo>
                  <a:lnTo>
                    <a:pt x="403402" y="788670"/>
                  </a:lnTo>
                  <a:lnTo>
                    <a:pt x="403072" y="787400"/>
                  </a:lnTo>
                  <a:lnTo>
                    <a:pt x="401713" y="787400"/>
                  </a:lnTo>
                  <a:lnTo>
                    <a:pt x="405295" y="793750"/>
                  </a:lnTo>
                  <a:lnTo>
                    <a:pt x="407390" y="792480"/>
                  </a:lnTo>
                  <a:lnTo>
                    <a:pt x="406361" y="792480"/>
                  </a:lnTo>
                  <a:lnTo>
                    <a:pt x="407644" y="789940"/>
                  </a:lnTo>
                  <a:lnTo>
                    <a:pt x="409308" y="791210"/>
                  </a:lnTo>
                  <a:lnTo>
                    <a:pt x="411010" y="792480"/>
                  </a:lnTo>
                  <a:lnTo>
                    <a:pt x="411581" y="793750"/>
                  </a:lnTo>
                  <a:lnTo>
                    <a:pt x="409016" y="791210"/>
                  </a:lnTo>
                  <a:lnTo>
                    <a:pt x="407924" y="795020"/>
                  </a:lnTo>
                  <a:lnTo>
                    <a:pt x="407098" y="797560"/>
                  </a:lnTo>
                  <a:lnTo>
                    <a:pt x="407733" y="796290"/>
                  </a:lnTo>
                  <a:lnTo>
                    <a:pt x="409333" y="796290"/>
                  </a:lnTo>
                  <a:lnTo>
                    <a:pt x="406488" y="801370"/>
                  </a:lnTo>
                  <a:lnTo>
                    <a:pt x="412597" y="796290"/>
                  </a:lnTo>
                  <a:lnTo>
                    <a:pt x="414134" y="795020"/>
                  </a:lnTo>
                  <a:lnTo>
                    <a:pt x="413067" y="801370"/>
                  </a:lnTo>
                  <a:lnTo>
                    <a:pt x="411772" y="801370"/>
                  </a:lnTo>
                  <a:lnTo>
                    <a:pt x="413004" y="802640"/>
                  </a:lnTo>
                  <a:lnTo>
                    <a:pt x="415163" y="803910"/>
                  </a:lnTo>
                  <a:lnTo>
                    <a:pt x="415505" y="806450"/>
                  </a:lnTo>
                  <a:lnTo>
                    <a:pt x="413131" y="807720"/>
                  </a:lnTo>
                  <a:lnTo>
                    <a:pt x="413600" y="803910"/>
                  </a:lnTo>
                  <a:lnTo>
                    <a:pt x="411391" y="805180"/>
                  </a:lnTo>
                  <a:lnTo>
                    <a:pt x="412483" y="807720"/>
                  </a:lnTo>
                  <a:lnTo>
                    <a:pt x="418249" y="808990"/>
                  </a:lnTo>
                  <a:lnTo>
                    <a:pt x="416471" y="811530"/>
                  </a:lnTo>
                  <a:lnTo>
                    <a:pt x="415328" y="811530"/>
                  </a:lnTo>
                  <a:lnTo>
                    <a:pt x="414743" y="808990"/>
                  </a:lnTo>
                  <a:lnTo>
                    <a:pt x="413613" y="808990"/>
                  </a:lnTo>
                  <a:lnTo>
                    <a:pt x="411454" y="812800"/>
                  </a:lnTo>
                  <a:lnTo>
                    <a:pt x="412343" y="812800"/>
                  </a:lnTo>
                  <a:lnTo>
                    <a:pt x="412534" y="814070"/>
                  </a:lnTo>
                  <a:lnTo>
                    <a:pt x="412407" y="816711"/>
                  </a:lnTo>
                  <a:lnTo>
                    <a:pt x="412584" y="815505"/>
                  </a:lnTo>
                  <a:lnTo>
                    <a:pt x="412737" y="819150"/>
                  </a:lnTo>
                  <a:lnTo>
                    <a:pt x="413169" y="817880"/>
                  </a:lnTo>
                  <a:lnTo>
                    <a:pt x="421233" y="819150"/>
                  </a:lnTo>
                  <a:lnTo>
                    <a:pt x="416839" y="824230"/>
                  </a:lnTo>
                  <a:lnTo>
                    <a:pt x="417271" y="824407"/>
                  </a:lnTo>
                  <a:lnTo>
                    <a:pt x="420217" y="828040"/>
                  </a:lnTo>
                  <a:lnTo>
                    <a:pt x="417106" y="828040"/>
                  </a:lnTo>
                  <a:lnTo>
                    <a:pt x="416674" y="829310"/>
                  </a:lnTo>
                  <a:lnTo>
                    <a:pt x="416369" y="831850"/>
                  </a:lnTo>
                  <a:lnTo>
                    <a:pt x="415340" y="831850"/>
                  </a:lnTo>
                  <a:lnTo>
                    <a:pt x="418515" y="833120"/>
                  </a:lnTo>
                  <a:lnTo>
                    <a:pt x="414693" y="835660"/>
                  </a:lnTo>
                  <a:lnTo>
                    <a:pt x="419290" y="838200"/>
                  </a:lnTo>
                  <a:lnTo>
                    <a:pt x="418376" y="838200"/>
                  </a:lnTo>
                  <a:lnTo>
                    <a:pt x="420001" y="839470"/>
                  </a:lnTo>
                  <a:lnTo>
                    <a:pt x="420154" y="839470"/>
                  </a:lnTo>
                  <a:lnTo>
                    <a:pt x="424942" y="842010"/>
                  </a:lnTo>
                  <a:lnTo>
                    <a:pt x="419696" y="850900"/>
                  </a:lnTo>
                  <a:lnTo>
                    <a:pt x="426389" y="854710"/>
                  </a:lnTo>
                  <a:lnTo>
                    <a:pt x="430123" y="859790"/>
                  </a:lnTo>
                  <a:lnTo>
                    <a:pt x="433717" y="859790"/>
                  </a:lnTo>
                  <a:lnTo>
                    <a:pt x="437070" y="863600"/>
                  </a:lnTo>
                  <a:lnTo>
                    <a:pt x="436105" y="866140"/>
                  </a:lnTo>
                  <a:lnTo>
                    <a:pt x="433082" y="863600"/>
                  </a:lnTo>
                  <a:lnTo>
                    <a:pt x="432600" y="867410"/>
                  </a:lnTo>
                  <a:lnTo>
                    <a:pt x="433578" y="868680"/>
                  </a:lnTo>
                  <a:lnTo>
                    <a:pt x="435571" y="871220"/>
                  </a:lnTo>
                  <a:lnTo>
                    <a:pt x="434543" y="871220"/>
                  </a:lnTo>
                  <a:lnTo>
                    <a:pt x="433222" y="872490"/>
                  </a:lnTo>
                  <a:lnTo>
                    <a:pt x="434174" y="875030"/>
                  </a:lnTo>
                  <a:lnTo>
                    <a:pt x="436041" y="873467"/>
                  </a:lnTo>
                  <a:lnTo>
                    <a:pt x="435800" y="872490"/>
                  </a:lnTo>
                  <a:lnTo>
                    <a:pt x="437197" y="872490"/>
                  </a:lnTo>
                  <a:lnTo>
                    <a:pt x="440436" y="872490"/>
                  </a:lnTo>
                  <a:lnTo>
                    <a:pt x="435737" y="869950"/>
                  </a:lnTo>
                  <a:lnTo>
                    <a:pt x="436537" y="868680"/>
                  </a:lnTo>
                  <a:lnTo>
                    <a:pt x="438658" y="867410"/>
                  </a:lnTo>
                  <a:lnTo>
                    <a:pt x="439877" y="868680"/>
                  </a:lnTo>
                  <a:lnTo>
                    <a:pt x="441020" y="866140"/>
                  </a:lnTo>
                  <a:lnTo>
                    <a:pt x="437629" y="867410"/>
                  </a:lnTo>
                  <a:lnTo>
                    <a:pt x="438365" y="866140"/>
                  </a:lnTo>
                  <a:lnTo>
                    <a:pt x="439115" y="864870"/>
                  </a:lnTo>
                  <a:lnTo>
                    <a:pt x="439381" y="863600"/>
                  </a:lnTo>
                  <a:lnTo>
                    <a:pt x="439864" y="863600"/>
                  </a:lnTo>
                  <a:lnTo>
                    <a:pt x="437756" y="862330"/>
                  </a:lnTo>
                  <a:lnTo>
                    <a:pt x="438797" y="862330"/>
                  </a:lnTo>
                  <a:lnTo>
                    <a:pt x="440524" y="861060"/>
                  </a:lnTo>
                  <a:lnTo>
                    <a:pt x="440461" y="862330"/>
                  </a:lnTo>
                  <a:lnTo>
                    <a:pt x="440664" y="861060"/>
                  </a:lnTo>
                  <a:lnTo>
                    <a:pt x="441274" y="857250"/>
                  </a:lnTo>
                  <a:close/>
                </a:path>
                <a:path w="447039" h="901700">
                  <a:moveTo>
                    <a:pt x="441591" y="886460"/>
                  </a:moveTo>
                  <a:lnTo>
                    <a:pt x="441096" y="885190"/>
                  </a:lnTo>
                  <a:lnTo>
                    <a:pt x="440791" y="886460"/>
                  </a:lnTo>
                  <a:lnTo>
                    <a:pt x="441591" y="886460"/>
                  </a:lnTo>
                  <a:close/>
                </a:path>
                <a:path w="447039" h="901700">
                  <a:moveTo>
                    <a:pt x="445147" y="878840"/>
                  </a:moveTo>
                  <a:lnTo>
                    <a:pt x="436727" y="876300"/>
                  </a:lnTo>
                  <a:lnTo>
                    <a:pt x="433565" y="876300"/>
                  </a:lnTo>
                  <a:lnTo>
                    <a:pt x="432130" y="875030"/>
                  </a:lnTo>
                  <a:lnTo>
                    <a:pt x="433870" y="877570"/>
                  </a:lnTo>
                  <a:lnTo>
                    <a:pt x="436499" y="878840"/>
                  </a:lnTo>
                  <a:lnTo>
                    <a:pt x="438238" y="881380"/>
                  </a:lnTo>
                  <a:lnTo>
                    <a:pt x="438886" y="881380"/>
                  </a:lnTo>
                  <a:lnTo>
                    <a:pt x="440131" y="882650"/>
                  </a:lnTo>
                  <a:lnTo>
                    <a:pt x="445147" y="878840"/>
                  </a:lnTo>
                  <a:close/>
                </a:path>
                <a:path w="447039" h="901700">
                  <a:moveTo>
                    <a:pt x="445401" y="900684"/>
                  </a:moveTo>
                  <a:lnTo>
                    <a:pt x="444525" y="899426"/>
                  </a:lnTo>
                  <a:lnTo>
                    <a:pt x="440918" y="899579"/>
                  </a:lnTo>
                  <a:lnTo>
                    <a:pt x="442544" y="901433"/>
                  </a:lnTo>
                  <a:lnTo>
                    <a:pt x="443560" y="901636"/>
                  </a:lnTo>
                  <a:lnTo>
                    <a:pt x="445401" y="900684"/>
                  </a:lnTo>
                  <a:close/>
                </a:path>
                <a:path w="447039" h="901700">
                  <a:moveTo>
                    <a:pt x="446735" y="894600"/>
                  </a:moveTo>
                  <a:lnTo>
                    <a:pt x="446036" y="892263"/>
                  </a:lnTo>
                  <a:lnTo>
                    <a:pt x="443115" y="890587"/>
                  </a:lnTo>
                  <a:lnTo>
                    <a:pt x="443649" y="889825"/>
                  </a:lnTo>
                  <a:lnTo>
                    <a:pt x="444665" y="890028"/>
                  </a:lnTo>
                  <a:lnTo>
                    <a:pt x="445325" y="889927"/>
                  </a:lnTo>
                  <a:lnTo>
                    <a:pt x="443153" y="888834"/>
                  </a:lnTo>
                  <a:lnTo>
                    <a:pt x="439712" y="887933"/>
                  </a:lnTo>
                  <a:lnTo>
                    <a:pt x="437083" y="890041"/>
                  </a:lnTo>
                  <a:lnTo>
                    <a:pt x="440791" y="890574"/>
                  </a:lnTo>
                  <a:lnTo>
                    <a:pt x="439610" y="891425"/>
                  </a:lnTo>
                  <a:lnTo>
                    <a:pt x="443966" y="891857"/>
                  </a:lnTo>
                  <a:lnTo>
                    <a:pt x="444842" y="893127"/>
                  </a:lnTo>
                  <a:lnTo>
                    <a:pt x="443776" y="894664"/>
                  </a:lnTo>
                  <a:lnTo>
                    <a:pt x="442480" y="894854"/>
                  </a:lnTo>
                  <a:lnTo>
                    <a:pt x="443496" y="895045"/>
                  </a:lnTo>
                  <a:lnTo>
                    <a:pt x="442518" y="897267"/>
                  </a:lnTo>
                  <a:lnTo>
                    <a:pt x="444842" y="897305"/>
                  </a:lnTo>
                  <a:lnTo>
                    <a:pt x="446735" y="8946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3740801" y="4944592"/>
              <a:ext cx="72768" cy="147156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2629154" y="3787298"/>
              <a:ext cx="1376680" cy="2012314"/>
            </a:xfrm>
            <a:custGeom>
              <a:avLst/>
              <a:gdLst/>
              <a:ahLst/>
              <a:cxnLst/>
              <a:rect l="l" t="t" r="r" b="b"/>
              <a:pathLst>
                <a:path w="1376679" h="2012314">
                  <a:moveTo>
                    <a:pt x="101" y="140233"/>
                  </a:moveTo>
                  <a:close/>
                </a:path>
                <a:path w="1376679" h="2012314">
                  <a:moveTo>
                    <a:pt x="3568" y="141592"/>
                  </a:moveTo>
                  <a:lnTo>
                    <a:pt x="3200" y="139166"/>
                  </a:lnTo>
                  <a:lnTo>
                    <a:pt x="114" y="140233"/>
                  </a:lnTo>
                  <a:lnTo>
                    <a:pt x="1257" y="140296"/>
                  </a:lnTo>
                  <a:lnTo>
                    <a:pt x="3568" y="141592"/>
                  </a:lnTo>
                  <a:close/>
                </a:path>
                <a:path w="1376679" h="2012314">
                  <a:moveTo>
                    <a:pt x="3848" y="141744"/>
                  </a:moveTo>
                  <a:lnTo>
                    <a:pt x="3568" y="141592"/>
                  </a:lnTo>
                  <a:lnTo>
                    <a:pt x="3606" y="141795"/>
                  </a:lnTo>
                  <a:lnTo>
                    <a:pt x="3848" y="141744"/>
                  </a:lnTo>
                  <a:close/>
                </a:path>
                <a:path w="1376679" h="2012314">
                  <a:moveTo>
                    <a:pt x="6337" y="141185"/>
                  </a:moveTo>
                  <a:lnTo>
                    <a:pt x="3848" y="141744"/>
                  </a:lnTo>
                  <a:lnTo>
                    <a:pt x="4508" y="142113"/>
                  </a:lnTo>
                  <a:lnTo>
                    <a:pt x="6337" y="141185"/>
                  </a:lnTo>
                  <a:close/>
                </a:path>
                <a:path w="1376679" h="2012314">
                  <a:moveTo>
                    <a:pt x="13804" y="189179"/>
                  </a:moveTo>
                  <a:lnTo>
                    <a:pt x="13487" y="189420"/>
                  </a:lnTo>
                  <a:lnTo>
                    <a:pt x="13309" y="189560"/>
                  </a:lnTo>
                  <a:lnTo>
                    <a:pt x="13576" y="189801"/>
                  </a:lnTo>
                  <a:lnTo>
                    <a:pt x="13804" y="189179"/>
                  </a:lnTo>
                  <a:close/>
                </a:path>
                <a:path w="1376679" h="2012314">
                  <a:moveTo>
                    <a:pt x="17678" y="198081"/>
                  </a:moveTo>
                  <a:lnTo>
                    <a:pt x="17487" y="198196"/>
                  </a:lnTo>
                  <a:lnTo>
                    <a:pt x="17360" y="198513"/>
                  </a:lnTo>
                  <a:lnTo>
                    <a:pt x="17602" y="198196"/>
                  </a:lnTo>
                  <a:close/>
                </a:path>
                <a:path w="1376679" h="2012314">
                  <a:moveTo>
                    <a:pt x="17830" y="197980"/>
                  </a:moveTo>
                  <a:lnTo>
                    <a:pt x="17348" y="197802"/>
                  </a:lnTo>
                  <a:lnTo>
                    <a:pt x="17043" y="198018"/>
                  </a:lnTo>
                  <a:lnTo>
                    <a:pt x="17462" y="198005"/>
                  </a:lnTo>
                  <a:lnTo>
                    <a:pt x="17678" y="198081"/>
                  </a:lnTo>
                  <a:lnTo>
                    <a:pt x="17805" y="198005"/>
                  </a:lnTo>
                  <a:close/>
                </a:path>
                <a:path w="1376679" h="2012314">
                  <a:moveTo>
                    <a:pt x="24650" y="206032"/>
                  </a:moveTo>
                  <a:lnTo>
                    <a:pt x="24180" y="206260"/>
                  </a:lnTo>
                  <a:lnTo>
                    <a:pt x="23850" y="206489"/>
                  </a:lnTo>
                  <a:lnTo>
                    <a:pt x="23533" y="206717"/>
                  </a:lnTo>
                  <a:lnTo>
                    <a:pt x="23812" y="206603"/>
                  </a:lnTo>
                  <a:lnTo>
                    <a:pt x="24130" y="206425"/>
                  </a:lnTo>
                  <a:lnTo>
                    <a:pt x="24650" y="206032"/>
                  </a:lnTo>
                  <a:close/>
                </a:path>
                <a:path w="1376679" h="2012314">
                  <a:moveTo>
                    <a:pt x="27495" y="224243"/>
                  </a:moveTo>
                  <a:lnTo>
                    <a:pt x="27305" y="224510"/>
                  </a:lnTo>
                  <a:lnTo>
                    <a:pt x="27266" y="224675"/>
                  </a:lnTo>
                  <a:lnTo>
                    <a:pt x="27279" y="224815"/>
                  </a:lnTo>
                  <a:lnTo>
                    <a:pt x="27495" y="224243"/>
                  </a:lnTo>
                  <a:close/>
                </a:path>
                <a:path w="1376679" h="2012314">
                  <a:moveTo>
                    <a:pt x="34721" y="246989"/>
                  </a:moveTo>
                  <a:lnTo>
                    <a:pt x="34429" y="246849"/>
                  </a:lnTo>
                  <a:lnTo>
                    <a:pt x="34163" y="246735"/>
                  </a:lnTo>
                  <a:lnTo>
                    <a:pt x="33896" y="246900"/>
                  </a:lnTo>
                  <a:lnTo>
                    <a:pt x="34074" y="247116"/>
                  </a:lnTo>
                  <a:lnTo>
                    <a:pt x="34429" y="247091"/>
                  </a:lnTo>
                  <a:lnTo>
                    <a:pt x="34721" y="246989"/>
                  </a:lnTo>
                  <a:close/>
                </a:path>
                <a:path w="1376679" h="2012314">
                  <a:moveTo>
                    <a:pt x="35471" y="228828"/>
                  </a:moveTo>
                  <a:lnTo>
                    <a:pt x="35356" y="228701"/>
                  </a:lnTo>
                  <a:lnTo>
                    <a:pt x="35090" y="228625"/>
                  </a:lnTo>
                  <a:lnTo>
                    <a:pt x="35471" y="228828"/>
                  </a:lnTo>
                  <a:close/>
                </a:path>
                <a:path w="1376679" h="2012314">
                  <a:moveTo>
                    <a:pt x="35661" y="240030"/>
                  </a:moveTo>
                  <a:lnTo>
                    <a:pt x="35382" y="240030"/>
                  </a:lnTo>
                  <a:lnTo>
                    <a:pt x="35344" y="240207"/>
                  </a:lnTo>
                  <a:lnTo>
                    <a:pt x="35293" y="240449"/>
                  </a:lnTo>
                  <a:lnTo>
                    <a:pt x="35534" y="240207"/>
                  </a:lnTo>
                  <a:lnTo>
                    <a:pt x="35661" y="240030"/>
                  </a:lnTo>
                  <a:close/>
                </a:path>
                <a:path w="1376679" h="2012314">
                  <a:moveTo>
                    <a:pt x="44335" y="279819"/>
                  </a:moveTo>
                  <a:lnTo>
                    <a:pt x="44069" y="280301"/>
                  </a:lnTo>
                  <a:lnTo>
                    <a:pt x="44246" y="280123"/>
                  </a:lnTo>
                  <a:lnTo>
                    <a:pt x="44335" y="279971"/>
                  </a:lnTo>
                  <a:lnTo>
                    <a:pt x="44335" y="279819"/>
                  </a:lnTo>
                  <a:close/>
                </a:path>
                <a:path w="1376679" h="2012314">
                  <a:moveTo>
                    <a:pt x="45021" y="278574"/>
                  </a:moveTo>
                  <a:lnTo>
                    <a:pt x="43942" y="278917"/>
                  </a:lnTo>
                  <a:lnTo>
                    <a:pt x="44399" y="279311"/>
                  </a:lnTo>
                  <a:lnTo>
                    <a:pt x="44335" y="279819"/>
                  </a:lnTo>
                  <a:lnTo>
                    <a:pt x="45021" y="278574"/>
                  </a:lnTo>
                  <a:close/>
                </a:path>
                <a:path w="1376679" h="2012314">
                  <a:moveTo>
                    <a:pt x="48704" y="329158"/>
                  </a:moveTo>
                  <a:lnTo>
                    <a:pt x="48539" y="328879"/>
                  </a:lnTo>
                  <a:lnTo>
                    <a:pt x="48501" y="328714"/>
                  </a:lnTo>
                  <a:lnTo>
                    <a:pt x="48488" y="328955"/>
                  </a:lnTo>
                  <a:lnTo>
                    <a:pt x="48552" y="329095"/>
                  </a:lnTo>
                  <a:lnTo>
                    <a:pt x="48704" y="329158"/>
                  </a:lnTo>
                  <a:close/>
                </a:path>
                <a:path w="1376679" h="2012314">
                  <a:moveTo>
                    <a:pt x="49479" y="329717"/>
                  </a:moveTo>
                  <a:lnTo>
                    <a:pt x="49110" y="329526"/>
                  </a:lnTo>
                  <a:lnTo>
                    <a:pt x="48971" y="329412"/>
                  </a:lnTo>
                  <a:lnTo>
                    <a:pt x="48450" y="329577"/>
                  </a:lnTo>
                  <a:lnTo>
                    <a:pt x="48679" y="329692"/>
                  </a:lnTo>
                  <a:lnTo>
                    <a:pt x="49034" y="329730"/>
                  </a:lnTo>
                  <a:lnTo>
                    <a:pt x="49479" y="329717"/>
                  </a:lnTo>
                  <a:close/>
                </a:path>
                <a:path w="1376679" h="2012314">
                  <a:moveTo>
                    <a:pt x="50927" y="284530"/>
                  </a:moveTo>
                  <a:lnTo>
                    <a:pt x="50571" y="284670"/>
                  </a:lnTo>
                  <a:lnTo>
                    <a:pt x="50266" y="284835"/>
                  </a:lnTo>
                  <a:lnTo>
                    <a:pt x="49974" y="285013"/>
                  </a:lnTo>
                  <a:lnTo>
                    <a:pt x="50380" y="284835"/>
                  </a:lnTo>
                  <a:lnTo>
                    <a:pt x="50723" y="284657"/>
                  </a:lnTo>
                  <a:lnTo>
                    <a:pt x="50927" y="284530"/>
                  </a:lnTo>
                  <a:close/>
                </a:path>
                <a:path w="1376679" h="2012314">
                  <a:moveTo>
                    <a:pt x="53848" y="293027"/>
                  </a:moveTo>
                  <a:lnTo>
                    <a:pt x="52336" y="293039"/>
                  </a:lnTo>
                  <a:lnTo>
                    <a:pt x="52438" y="293306"/>
                  </a:lnTo>
                  <a:lnTo>
                    <a:pt x="52844" y="293217"/>
                  </a:lnTo>
                  <a:lnTo>
                    <a:pt x="53848" y="293027"/>
                  </a:lnTo>
                  <a:close/>
                </a:path>
                <a:path w="1376679" h="2012314">
                  <a:moveTo>
                    <a:pt x="56984" y="303479"/>
                  </a:moveTo>
                  <a:lnTo>
                    <a:pt x="54203" y="304431"/>
                  </a:lnTo>
                  <a:lnTo>
                    <a:pt x="52971" y="304787"/>
                  </a:lnTo>
                  <a:lnTo>
                    <a:pt x="54152" y="304495"/>
                  </a:lnTo>
                  <a:lnTo>
                    <a:pt x="54775" y="304482"/>
                  </a:lnTo>
                  <a:lnTo>
                    <a:pt x="55067" y="304622"/>
                  </a:lnTo>
                  <a:lnTo>
                    <a:pt x="55587" y="304419"/>
                  </a:lnTo>
                  <a:lnTo>
                    <a:pt x="56210" y="304152"/>
                  </a:lnTo>
                  <a:lnTo>
                    <a:pt x="56972" y="303771"/>
                  </a:lnTo>
                  <a:lnTo>
                    <a:pt x="56984" y="303479"/>
                  </a:lnTo>
                  <a:close/>
                </a:path>
                <a:path w="1376679" h="2012314">
                  <a:moveTo>
                    <a:pt x="57124" y="338683"/>
                  </a:moveTo>
                  <a:lnTo>
                    <a:pt x="56540" y="338302"/>
                  </a:lnTo>
                  <a:lnTo>
                    <a:pt x="53162" y="339140"/>
                  </a:lnTo>
                  <a:lnTo>
                    <a:pt x="54330" y="339648"/>
                  </a:lnTo>
                  <a:lnTo>
                    <a:pt x="55245" y="339521"/>
                  </a:lnTo>
                  <a:lnTo>
                    <a:pt x="57124" y="338683"/>
                  </a:lnTo>
                  <a:close/>
                </a:path>
                <a:path w="1376679" h="2012314">
                  <a:moveTo>
                    <a:pt x="59461" y="335610"/>
                  </a:moveTo>
                  <a:lnTo>
                    <a:pt x="59220" y="334708"/>
                  </a:lnTo>
                  <a:lnTo>
                    <a:pt x="56807" y="334568"/>
                  </a:lnTo>
                  <a:lnTo>
                    <a:pt x="57454" y="334111"/>
                  </a:lnTo>
                  <a:lnTo>
                    <a:pt x="58369" y="333971"/>
                  </a:lnTo>
                  <a:lnTo>
                    <a:pt x="58978" y="333794"/>
                  </a:lnTo>
                  <a:lnTo>
                    <a:pt x="57175" y="333756"/>
                  </a:lnTo>
                  <a:lnTo>
                    <a:pt x="54140" y="334086"/>
                  </a:lnTo>
                  <a:lnTo>
                    <a:pt x="51320" y="335610"/>
                  </a:lnTo>
                  <a:lnTo>
                    <a:pt x="54673" y="335064"/>
                  </a:lnTo>
                  <a:lnTo>
                    <a:pt x="53428" y="335699"/>
                  </a:lnTo>
                  <a:lnTo>
                    <a:pt x="57378" y="334962"/>
                  </a:lnTo>
                  <a:lnTo>
                    <a:pt x="57962" y="335356"/>
                  </a:lnTo>
                  <a:lnTo>
                    <a:pt x="56705" y="336283"/>
                  </a:lnTo>
                  <a:lnTo>
                    <a:pt x="55473" y="336638"/>
                  </a:lnTo>
                  <a:lnTo>
                    <a:pt x="56362" y="336524"/>
                  </a:lnTo>
                  <a:lnTo>
                    <a:pt x="55067" y="337743"/>
                  </a:lnTo>
                  <a:lnTo>
                    <a:pt x="57213" y="337261"/>
                  </a:lnTo>
                  <a:lnTo>
                    <a:pt x="59461" y="335610"/>
                  </a:lnTo>
                  <a:close/>
                </a:path>
                <a:path w="1376679" h="2012314">
                  <a:moveTo>
                    <a:pt x="92011" y="495"/>
                  </a:moveTo>
                  <a:lnTo>
                    <a:pt x="91935" y="190"/>
                  </a:lnTo>
                  <a:lnTo>
                    <a:pt x="91871" y="0"/>
                  </a:lnTo>
                  <a:lnTo>
                    <a:pt x="91871" y="215"/>
                  </a:lnTo>
                  <a:lnTo>
                    <a:pt x="92011" y="495"/>
                  </a:lnTo>
                  <a:close/>
                </a:path>
                <a:path w="1376679" h="2012314">
                  <a:moveTo>
                    <a:pt x="111099" y="8928"/>
                  </a:moveTo>
                  <a:lnTo>
                    <a:pt x="110591" y="7175"/>
                  </a:lnTo>
                  <a:lnTo>
                    <a:pt x="110490" y="7391"/>
                  </a:lnTo>
                  <a:lnTo>
                    <a:pt x="111099" y="8928"/>
                  </a:lnTo>
                  <a:close/>
                </a:path>
                <a:path w="1376679" h="2012314">
                  <a:moveTo>
                    <a:pt x="1194803" y="1390853"/>
                  </a:moveTo>
                  <a:lnTo>
                    <a:pt x="1194308" y="1391107"/>
                  </a:lnTo>
                  <a:lnTo>
                    <a:pt x="1194714" y="1391107"/>
                  </a:lnTo>
                  <a:lnTo>
                    <a:pt x="1194803" y="1390853"/>
                  </a:lnTo>
                  <a:close/>
                </a:path>
                <a:path w="1376679" h="2012314">
                  <a:moveTo>
                    <a:pt x="1195895" y="1380007"/>
                  </a:moveTo>
                  <a:lnTo>
                    <a:pt x="1194447" y="1378915"/>
                  </a:lnTo>
                  <a:lnTo>
                    <a:pt x="1193469" y="1378915"/>
                  </a:lnTo>
                  <a:lnTo>
                    <a:pt x="1191666" y="1379880"/>
                  </a:lnTo>
                  <a:lnTo>
                    <a:pt x="1192415" y="1380667"/>
                  </a:lnTo>
                  <a:lnTo>
                    <a:pt x="1195895" y="1380007"/>
                  </a:lnTo>
                  <a:close/>
                </a:path>
                <a:path w="1376679" h="2012314">
                  <a:moveTo>
                    <a:pt x="1196822" y="1389837"/>
                  </a:moveTo>
                  <a:lnTo>
                    <a:pt x="1195171" y="1389837"/>
                  </a:lnTo>
                  <a:lnTo>
                    <a:pt x="1194803" y="1390853"/>
                  </a:lnTo>
                  <a:lnTo>
                    <a:pt x="1196822" y="1389837"/>
                  </a:lnTo>
                  <a:close/>
                </a:path>
                <a:path w="1376679" h="2012314">
                  <a:moveTo>
                    <a:pt x="1197317" y="1423301"/>
                  </a:moveTo>
                  <a:lnTo>
                    <a:pt x="1196721" y="1422361"/>
                  </a:lnTo>
                  <a:lnTo>
                    <a:pt x="1195095" y="1427403"/>
                  </a:lnTo>
                  <a:lnTo>
                    <a:pt x="1197317" y="1423301"/>
                  </a:lnTo>
                  <a:close/>
                </a:path>
                <a:path w="1376679" h="2012314">
                  <a:moveTo>
                    <a:pt x="1198765" y="1399082"/>
                  </a:moveTo>
                  <a:lnTo>
                    <a:pt x="1198346" y="1397457"/>
                  </a:lnTo>
                  <a:lnTo>
                    <a:pt x="1197686" y="1399997"/>
                  </a:lnTo>
                  <a:lnTo>
                    <a:pt x="1198765" y="1399082"/>
                  </a:lnTo>
                  <a:close/>
                </a:path>
                <a:path w="1376679" h="2012314">
                  <a:moveTo>
                    <a:pt x="1198791" y="1392440"/>
                  </a:moveTo>
                  <a:lnTo>
                    <a:pt x="1197241" y="1393647"/>
                  </a:lnTo>
                  <a:lnTo>
                    <a:pt x="1197533" y="1393647"/>
                  </a:lnTo>
                  <a:lnTo>
                    <a:pt x="1198791" y="1392440"/>
                  </a:lnTo>
                  <a:close/>
                </a:path>
                <a:path w="1376679" h="2012314">
                  <a:moveTo>
                    <a:pt x="1198943" y="1386344"/>
                  </a:moveTo>
                  <a:lnTo>
                    <a:pt x="1195412" y="1386497"/>
                  </a:lnTo>
                  <a:lnTo>
                    <a:pt x="1196606" y="1385709"/>
                  </a:lnTo>
                  <a:lnTo>
                    <a:pt x="1192453" y="1386039"/>
                  </a:lnTo>
                  <a:lnTo>
                    <a:pt x="1191704" y="1385252"/>
                  </a:lnTo>
                  <a:lnTo>
                    <a:pt x="1192834" y="1383982"/>
                  </a:lnTo>
                  <a:lnTo>
                    <a:pt x="1194079" y="1383665"/>
                  </a:lnTo>
                  <a:lnTo>
                    <a:pt x="1193114" y="1383665"/>
                  </a:lnTo>
                  <a:lnTo>
                    <a:pt x="1194193" y="1381925"/>
                  </a:lnTo>
                  <a:lnTo>
                    <a:pt x="1191971" y="1382242"/>
                  </a:lnTo>
                  <a:lnTo>
                    <a:pt x="1189977" y="1384465"/>
                  </a:lnTo>
                  <a:lnTo>
                    <a:pt x="1190510" y="1386052"/>
                  </a:lnTo>
                  <a:lnTo>
                    <a:pt x="1193203" y="1386827"/>
                  </a:lnTo>
                  <a:lnTo>
                    <a:pt x="1192644" y="1387449"/>
                  </a:lnTo>
                  <a:lnTo>
                    <a:pt x="1191666" y="1387462"/>
                  </a:lnTo>
                  <a:lnTo>
                    <a:pt x="1191044" y="1387614"/>
                  </a:lnTo>
                  <a:lnTo>
                    <a:pt x="1193038" y="1388097"/>
                  </a:lnTo>
                  <a:lnTo>
                    <a:pt x="1196289" y="1388249"/>
                  </a:lnTo>
                  <a:lnTo>
                    <a:pt x="1198943" y="1386344"/>
                  </a:lnTo>
                  <a:close/>
                </a:path>
                <a:path w="1376679" h="2012314">
                  <a:moveTo>
                    <a:pt x="1198994" y="1391107"/>
                  </a:moveTo>
                  <a:lnTo>
                    <a:pt x="1198003" y="1389837"/>
                  </a:lnTo>
                  <a:lnTo>
                    <a:pt x="1196822" y="1389837"/>
                  </a:lnTo>
                  <a:lnTo>
                    <a:pt x="1197508" y="1391107"/>
                  </a:lnTo>
                  <a:lnTo>
                    <a:pt x="1198994" y="1391107"/>
                  </a:lnTo>
                  <a:close/>
                </a:path>
                <a:path w="1376679" h="2012314">
                  <a:moveTo>
                    <a:pt x="1199121" y="1421853"/>
                  </a:moveTo>
                  <a:lnTo>
                    <a:pt x="1198778" y="1420634"/>
                  </a:lnTo>
                  <a:lnTo>
                    <a:pt x="1197317" y="1423301"/>
                  </a:lnTo>
                  <a:lnTo>
                    <a:pt x="1197533" y="1423619"/>
                  </a:lnTo>
                  <a:lnTo>
                    <a:pt x="1199121" y="1421853"/>
                  </a:lnTo>
                  <a:close/>
                </a:path>
                <a:path w="1376679" h="2012314">
                  <a:moveTo>
                    <a:pt x="1199883" y="1388325"/>
                  </a:moveTo>
                  <a:lnTo>
                    <a:pt x="1199743" y="1387983"/>
                  </a:lnTo>
                  <a:lnTo>
                    <a:pt x="1199667" y="1387525"/>
                  </a:lnTo>
                  <a:lnTo>
                    <a:pt x="1198791" y="1387602"/>
                  </a:lnTo>
                  <a:lnTo>
                    <a:pt x="1199883" y="1388325"/>
                  </a:lnTo>
                  <a:close/>
                </a:path>
                <a:path w="1376679" h="2012314">
                  <a:moveTo>
                    <a:pt x="1199921" y="1424749"/>
                  </a:moveTo>
                  <a:lnTo>
                    <a:pt x="1199515" y="1421409"/>
                  </a:lnTo>
                  <a:lnTo>
                    <a:pt x="1199121" y="1421853"/>
                  </a:lnTo>
                  <a:lnTo>
                    <a:pt x="1199921" y="1424749"/>
                  </a:lnTo>
                  <a:close/>
                </a:path>
                <a:path w="1376679" h="2012314">
                  <a:moveTo>
                    <a:pt x="1200188" y="1391107"/>
                  </a:moveTo>
                  <a:lnTo>
                    <a:pt x="1198994" y="1391107"/>
                  </a:lnTo>
                  <a:lnTo>
                    <a:pt x="1199502" y="1391767"/>
                  </a:lnTo>
                  <a:lnTo>
                    <a:pt x="1200188" y="1391107"/>
                  </a:lnTo>
                  <a:close/>
                </a:path>
                <a:path w="1376679" h="2012314">
                  <a:moveTo>
                    <a:pt x="1200391" y="1388681"/>
                  </a:moveTo>
                  <a:lnTo>
                    <a:pt x="1199883" y="1388338"/>
                  </a:lnTo>
                  <a:lnTo>
                    <a:pt x="1199972" y="1388554"/>
                  </a:lnTo>
                  <a:lnTo>
                    <a:pt x="1200073" y="1388732"/>
                  </a:lnTo>
                  <a:lnTo>
                    <a:pt x="1200391" y="1388681"/>
                  </a:lnTo>
                  <a:close/>
                </a:path>
                <a:path w="1376679" h="2012314">
                  <a:moveTo>
                    <a:pt x="1200924" y="1389037"/>
                  </a:moveTo>
                  <a:lnTo>
                    <a:pt x="1200861" y="1388554"/>
                  </a:lnTo>
                  <a:lnTo>
                    <a:pt x="1200683" y="1388630"/>
                  </a:lnTo>
                  <a:lnTo>
                    <a:pt x="1200518" y="1388668"/>
                  </a:lnTo>
                  <a:lnTo>
                    <a:pt x="1200391" y="1388681"/>
                  </a:lnTo>
                  <a:lnTo>
                    <a:pt x="1200924" y="1389037"/>
                  </a:lnTo>
                  <a:close/>
                </a:path>
                <a:path w="1376679" h="2012314">
                  <a:moveTo>
                    <a:pt x="1201470" y="1393647"/>
                  </a:moveTo>
                  <a:lnTo>
                    <a:pt x="1199972" y="1392377"/>
                  </a:lnTo>
                  <a:lnTo>
                    <a:pt x="1199502" y="1391767"/>
                  </a:lnTo>
                  <a:lnTo>
                    <a:pt x="1198791" y="1392440"/>
                  </a:lnTo>
                  <a:lnTo>
                    <a:pt x="1200150" y="1393647"/>
                  </a:lnTo>
                  <a:lnTo>
                    <a:pt x="1201470" y="1393647"/>
                  </a:lnTo>
                  <a:close/>
                </a:path>
                <a:path w="1376679" h="2012314">
                  <a:moveTo>
                    <a:pt x="1201940" y="1421511"/>
                  </a:moveTo>
                  <a:lnTo>
                    <a:pt x="1200531" y="1420317"/>
                  </a:lnTo>
                  <a:lnTo>
                    <a:pt x="1199349" y="1420317"/>
                  </a:lnTo>
                  <a:lnTo>
                    <a:pt x="1201915" y="1421536"/>
                  </a:lnTo>
                  <a:close/>
                </a:path>
                <a:path w="1376679" h="2012314">
                  <a:moveTo>
                    <a:pt x="1202118" y="1434680"/>
                  </a:moveTo>
                  <a:lnTo>
                    <a:pt x="1200988" y="1433258"/>
                  </a:lnTo>
                  <a:lnTo>
                    <a:pt x="1200581" y="1435315"/>
                  </a:lnTo>
                  <a:lnTo>
                    <a:pt x="1199959" y="1435468"/>
                  </a:lnTo>
                  <a:lnTo>
                    <a:pt x="1201331" y="1436103"/>
                  </a:lnTo>
                  <a:lnTo>
                    <a:pt x="1201674" y="1436255"/>
                  </a:lnTo>
                  <a:lnTo>
                    <a:pt x="1202118" y="1434680"/>
                  </a:lnTo>
                  <a:close/>
                </a:path>
                <a:path w="1376679" h="2012314">
                  <a:moveTo>
                    <a:pt x="1202690" y="1397457"/>
                  </a:moveTo>
                  <a:lnTo>
                    <a:pt x="1201191" y="1396187"/>
                  </a:lnTo>
                  <a:lnTo>
                    <a:pt x="1198765" y="1394917"/>
                  </a:lnTo>
                  <a:lnTo>
                    <a:pt x="1197241" y="1393647"/>
                  </a:lnTo>
                  <a:lnTo>
                    <a:pt x="1196619" y="1393647"/>
                  </a:lnTo>
                  <a:lnTo>
                    <a:pt x="1195539" y="1392377"/>
                  </a:lnTo>
                  <a:lnTo>
                    <a:pt x="1190459" y="1396187"/>
                  </a:lnTo>
                  <a:lnTo>
                    <a:pt x="1198346" y="1397457"/>
                  </a:lnTo>
                  <a:lnTo>
                    <a:pt x="1200708" y="1397457"/>
                  </a:lnTo>
                  <a:lnTo>
                    <a:pt x="1202690" y="1397457"/>
                  </a:lnTo>
                  <a:close/>
                </a:path>
                <a:path w="1376679" h="2012314">
                  <a:moveTo>
                    <a:pt x="1203883" y="1397088"/>
                  </a:moveTo>
                  <a:lnTo>
                    <a:pt x="1203604" y="1396847"/>
                  </a:lnTo>
                  <a:lnTo>
                    <a:pt x="1203198" y="1396695"/>
                  </a:lnTo>
                  <a:lnTo>
                    <a:pt x="1202715" y="1396606"/>
                  </a:lnTo>
                  <a:lnTo>
                    <a:pt x="1202956" y="1396822"/>
                  </a:lnTo>
                  <a:lnTo>
                    <a:pt x="1203172" y="1397025"/>
                  </a:lnTo>
                  <a:lnTo>
                    <a:pt x="1203350" y="1397254"/>
                  </a:lnTo>
                  <a:lnTo>
                    <a:pt x="1202944" y="1397368"/>
                  </a:lnTo>
                  <a:lnTo>
                    <a:pt x="1202702" y="1397457"/>
                  </a:lnTo>
                  <a:lnTo>
                    <a:pt x="1202550" y="1397508"/>
                  </a:lnTo>
                  <a:lnTo>
                    <a:pt x="1202359" y="1397723"/>
                  </a:lnTo>
                  <a:lnTo>
                    <a:pt x="1203083" y="1397546"/>
                  </a:lnTo>
                  <a:lnTo>
                    <a:pt x="1203477" y="1397546"/>
                  </a:lnTo>
                  <a:lnTo>
                    <a:pt x="1203731" y="1397723"/>
                  </a:lnTo>
                  <a:lnTo>
                    <a:pt x="1203363" y="1397254"/>
                  </a:lnTo>
                  <a:lnTo>
                    <a:pt x="1203883" y="1397088"/>
                  </a:lnTo>
                  <a:close/>
                </a:path>
                <a:path w="1376679" h="2012314">
                  <a:moveTo>
                    <a:pt x="1204074" y="1398511"/>
                  </a:moveTo>
                  <a:lnTo>
                    <a:pt x="1204010" y="1398117"/>
                  </a:lnTo>
                  <a:lnTo>
                    <a:pt x="1203909" y="1397876"/>
                  </a:lnTo>
                  <a:lnTo>
                    <a:pt x="1203731" y="1397736"/>
                  </a:lnTo>
                  <a:lnTo>
                    <a:pt x="1203871" y="1397977"/>
                  </a:lnTo>
                  <a:lnTo>
                    <a:pt x="1203998" y="1398231"/>
                  </a:lnTo>
                  <a:lnTo>
                    <a:pt x="1204074" y="1398511"/>
                  </a:lnTo>
                  <a:close/>
                </a:path>
                <a:path w="1376679" h="2012314">
                  <a:moveTo>
                    <a:pt x="1204645" y="1426362"/>
                  </a:moveTo>
                  <a:lnTo>
                    <a:pt x="1202778" y="1425397"/>
                  </a:lnTo>
                  <a:lnTo>
                    <a:pt x="1203718" y="1426870"/>
                  </a:lnTo>
                  <a:lnTo>
                    <a:pt x="1204645" y="1426362"/>
                  </a:lnTo>
                  <a:close/>
                </a:path>
                <a:path w="1376679" h="2012314">
                  <a:moveTo>
                    <a:pt x="1205484" y="1401102"/>
                  </a:moveTo>
                  <a:lnTo>
                    <a:pt x="1205242" y="1401102"/>
                  </a:lnTo>
                  <a:lnTo>
                    <a:pt x="1204912" y="1401178"/>
                  </a:lnTo>
                  <a:lnTo>
                    <a:pt x="1204429" y="1401356"/>
                  </a:lnTo>
                  <a:lnTo>
                    <a:pt x="1205484" y="1401102"/>
                  </a:lnTo>
                  <a:close/>
                </a:path>
                <a:path w="1376679" h="2012314">
                  <a:moveTo>
                    <a:pt x="1206538" y="1401076"/>
                  </a:moveTo>
                  <a:lnTo>
                    <a:pt x="1206309" y="1400886"/>
                  </a:lnTo>
                  <a:lnTo>
                    <a:pt x="1205484" y="1401102"/>
                  </a:lnTo>
                  <a:lnTo>
                    <a:pt x="1206538" y="1401076"/>
                  </a:lnTo>
                  <a:close/>
                </a:path>
                <a:path w="1376679" h="2012314">
                  <a:moveTo>
                    <a:pt x="1207173" y="1401064"/>
                  </a:moveTo>
                  <a:lnTo>
                    <a:pt x="1206538" y="1401076"/>
                  </a:lnTo>
                  <a:lnTo>
                    <a:pt x="1206906" y="1401394"/>
                  </a:lnTo>
                  <a:lnTo>
                    <a:pt x="1207173" y="1401064"/>
                  </a:lnTo>
                  <a:close/>
                </a:path>
                <a:path w="1376679" h="2012314">
                  <a:moveTo>
                    <a:pt x="1207414" y="1401826"/>
                  </a:moveTo>
                  <a:lnTo>
                    <a:pt x="1206906" y="1401394"/>
                  </a:lnTo>
                  <a:lnTo>
                    <a:pt x="1204175" y="1404683"/>
                  </a:lnTo>
                  <a:lnTo>
                    <a:pt x="1206169" y="1404835"/>
                  </a:lnTo>
                  <a:lnTo>
                    <a:pt x="1206042" y="1403896"/>
                  </a:lnTo>
                  <a:lnTo>
                    <a:pt x="1207414" y="1401826"/>
                  </a:lnTo>
                  <a:close/>
                </a:path>
                <a:path w="1376679" h="2012314">
                  <a:moveTo>
                    <a:pt x="1208633" y="1451838"/>
                  </a:moveTo>
                  <a:lnTo>
                    <a:pt x="1207998" y="1452067"/>
                  </a:lnTo>
                  <a:lnTo>
                    <a:pt x="1208620" y="1452067"/>
                  </a:lnTo>
                  <a:lnTo>
                    <a:pt x="1208633" y="1451838"/>
                  </a:lnTo>
                  <a:close/>
                </a:path>
                <a:path w="1376679" h="2012314">
                  <a:moveTo>
                    <a:pt x="1213040" y="1421053"/>
                  </a:moveTo>
                  <a:lnTo>
                    <a:pt x="1211999" y="1421587"/>
                  </a:lnTo>
                  <a:lnTo>
                    <a:pt x="1213040" y="1421587"/>
                  </a:lnTo>
                  <a:lnTo>
                    <a:pt x="1213040" y="1421053"/>
                  </a:lnTo>
                  <a:close/>
                </a:path>
                <a:path w="1376679" h="2012314">
                  <a:moveTo>
                    <a:pt x="1214501" y="1420317"/>
                  </a:moveTo>
                  <a:lnTo>
                    <a:pt x="1213015" y="1419047"/>
                  </a:lnTo>
                  <a:lnTo>
                    <a:pt x="1213040" y="1421053"/>
                  </a:lnTo>
                  <a:lnTo>
                    <a:pt x="1214501" y="1420317"/>
                  </a:lnTo>
                  <a:close/>
                </a:path>
                <a:path w="1376679" h="2012314">
                  <a:moveTo>
                    <a:pt x="1214780" y="1471117"/>
                  </a:moveTo>
                  <a:lnTo>
                    <a:pt x="1214386" y="1471320"/>
                  </a:lnTo>
                  <a:lnTo>
                    <a:pt x="1214056" y="1471523"/>
                  </a:lnTo>
                  <a:lnTo>
                    <a:pt x="1213878" y="1471676"/>
                  </a:lnTo>
                  <a:lnTo>
                    <a:pt x="1214221" y="1471549"/>
                  </a:lnTo>
                  <a:lnTo>
                    <a:pt x="1214526" y="1471345"/>
                  </a:lnTo>
                  <a:lnTo>
                    <a:pt x="1214780" y="1471117"/>
                  </a:lnTo>
                  <a:close/>
                </a:path>
                <a:path w="1376679" h="2012314">
                  <a:moveTo>
                    <a:pt x="1216050" y="1471117"/>
                  </a:moveTo>
                  <a:lnTo>
                    <a:pt x="1215834" y="1471117"/>
                  </a:lnTo>
                  <a:lnTo>
                    <a:pt x="1214793" y="1472387"/>
                  </a:lnTo>
                  <a:lnTo>
                    <a:pt x="1216050" y="1471117"/>
                  </a:lnTo>
                  <a:close/>
                </a:path>
                <a:path w="1376679" h="2012314">
                  <a:moveTo>
                    <a:pt x="1217866" y="1444447"/>
                  </a:moveTo>
                  <a:lnTo>
                    <a:pt x="1217015" y="1443177"/>
                  </a:lnTo>
                  <a:lnTo>
                    <a:pt x="1216367" y="1443177"/>
                  </a:lnTo>
                  <a:lnTo>
                    <a:pt x="1215694" y="1445717"/>
                  </a:lnTo>
                  <a:lnTo>
                    <a:pt x="1217866" y="1444447"/>
                  </a:lnTo>
                  <a:close/>
                </a:path>
                <a:path w="1376679" h="2012314">
                  <a:moveTo>
                    <a:pt x="1219390" y="1466037"/>
                  </a:moveTo>
                  <a:lnTo>
                    <a:pt x="1217206" y="1466037"/>
                  </a:lnTo>
                  <a:lnTo>
                    <a:pt x="1216761" y="1467307"/>
                  </a:lnTo>
                  <a:lnTo>
                    <a:pt x="1219390" y="1466037"/>
                  </a:lnTo>
                  <a:close/>
                </a:path>
                <a:path w="1376679" h="2012314">
                  <a:moveTo>
                    <a:pt x="1220127" y="1465808"/>
                  </a:moveTo>
                  <a:lnTo>
                    <a:pt x="1219111" y="1464767"/>
                  </a:lnTo>
                  <a:lnTo>
                    <a:pt x="1218831" y="1464767"/>
                  </a:lnTo>
                  <a:lnTo>
                    <a:pt x="1219720" y="1466037"/>
                  </a:lnTo>
                  <a:lnTo>
                    <a:pt x="1220127" y="1465808"/>
                  </a:lnTo>
                  <a:close/>
                </a:path>
                <a:path w="1376679" h="2012314">
                  <a:moveTo>
                    <a:pt x="1221981" y="1449019"/>
                  </a:moveTo>
                  <a:lnTo>
                    <a:pt x="1221803" y="1449095"/>
                  </a:lnTo>
                  <a:lnTo>
                    <a:pt x="1221613" y="1449349"/>
                  </a:lnTo>
                  <a:lnTo>
                    <a:pt x="1221409" y="1449641"/>
                  </a:lnTo>
                  <a:lnTo>
                    <a:pt x="1221625" y="1449501"/>
                  </a:lnTo>
                  <a:lnTo>
                    <a:pt x="1221841" y="1449298"/>
                  </a:lnTo>
                  <a:lnTo>
                    <a:pt x="1221981" y="1449019"/>
                  </a:lnTo>
                  <a:close/>
                </a:path>
                <a:path w="1376679" h="2012314">
                  <a:moveTo>
                    <a:pt x="1226972" y="1502778"/>
                  </a:moveTo>
                  <a:lnTo>
                    <a:pt x="1226007" y="1503083"/>
                  </a:lnTo>
                  <a:lnTo>
                    <a:pt x="1226845" y="1504200"/>
                  </a:lnTo>
                  <a:lnTo>
                    <a:pt x="1226972" y="1502778"/>
                  </a:lnTo>
                  <a:close/>
                </a:path>
                <a:path w="1376679" h="2012314">
                  <a:moveTo>
                    <a:pt x="1228572" y="1502283"/>
                  </a:moveTo>
                  <a:lnTo>
                    <a:pt x="1226972" y="1502714"/>
                  </a:lnTo>
                  <a:lnTo>
                    <a:pt x="1228572" y="1502283"/>
                  </a:lnTo>
                  <a:close/>
                </a:path>
                <a:path w="1376679" h="2012314">
                  <a:moveTo>
                    <a:pt x="1232725" y="1526082"/>
                  </a:moveTo>
                  <a:lnTo>
                    <a:pt x="1231582" y="1524749"/>
                  </a:lnTo>
                  <a:lnTo>
                    <a:pt x="1231023" y="1524342"/>
                  </a:lnTo>
                  <a:lnTo>
                    <a:pt x="1232725" y="1526082"/>
                  </a:lnTo>
                  <a:close/>
                </a:path>
                <a:path w="1376679" h="2012314">
                  <a:moveTo>
                    <a:pt x="1236649" y="1525231"/>
                  </a:moveTo>
                  <a:lnTo>
                    <a:pt x="1234757" y="1524457"/>
                  </a:lnTo>
                  <a:lnTo>
                    <a:pt x="1235786" y="1526273"/>
                  </a:lnTo>
                  <a:lnTo>
                    <a:pt x="1236649" y="1525231"/>
                  </a:lnTo>
                  <a:close/>
                </a:path>
                <a:path w="1376679" h="2012314">
                  <a:moveTo>
                    <a:pt x="1236916" y="1528267"/>
                  </a:moveTo>
                  <a:lnTo>
                    <a:pt x="1235786" y="1526273"/>
                  </a:lnTo>
                  <a:lnTo>
                    <a:pt x="1234147" y="1528267"/>
                  </a:lnTo>
                  <a:lnTo>
                    <a:pt x="1236916" y="1528267"/>
                  </a:lnTo>
                  <a:close/>
                </a:path>
                <a:path w="1376679" h="2012314">
                  <a:moveTo>
                    <a:pt x="1240790" y="1543507"/>
                  </a:moveTo>
                  <a:lnTo>
                    <a:pt x="1238669" y="1543507"/>
                  </a:lnTo>
                  <a:lnTo>
                    <a:pt x="1240421" y="1544777"/>
                  </a:lnTo>
                  <a:lnTo>
                    <a:pt x="1240726" y="1543875"/>
                  </a:lnTo>
                  <a:lnTo>
                    <a:pt x="1240790" y="1543507"/>
                  </a:lnTo>
                  <a:close/>
                </a:path>
                <a:path w="1376679" h="2012314">
                  <a:moveTo>
                    <a:pt x="1242479" y="1538795"/>
                  </a:moveTo>
                  <a:lnTo>
                    <a:pt x="1242237" y="1538389"/>
                  </a:lnTo>
                  <a:lnTo>
                    <a:pt x="1241844" y="1538338"/>
                  </a:lnTo>
                  <a:lnTo>
                    <a:pt x="1241552" y="1538414"/>
                  </a:lnTo>
                  <a:lnTo>
                    <a:pt x="1241920" y="1538744"/>
                  </a:lnTo>
                  <a:lnTo>
                    <a:pt x="1242237" y="1538998"/>
                  </a:lnTo>
                  <a:lnTo>
                    <a:pt x="1242479" y="1538795"/>
                  </a:lnTo>
                  <a:close/>
                </a:path>
                <a:path w="1376679" h="2012314">
                  <a:moveTo>
                    <a:pt x="1242593" y="1549222"/>
                  </a:moveTo>
                  <a:lnTo>
                    <a:pt x="1242377" y="1549552"/>
                  </a:lnTo>
                  <a:lnTo>
                    <a:pt x="1242301" y="1549844"/>
                  </a:lnTo>
                  <a:lnTo>
                    <a:pt x="1242593" y="1549882"/>
                  </a:lnTo>
                  <a:lnTo>
                    <a:pt x="1242593" y="1549222"/>
                  </a:lnTo>
                  <a:close/>
                </a:path>
                <a:path w="1376679" h="2012314">
                  <a:moveTo>
                    <a:pt x="1245768" y="1568945"/>
                  </a:moveTo>
                  <a:lnTo>
                    <a:pt x="1245285" y="1568589"/>
                  </a:lnTo>
                  <a:lnTo>
                    <a:pt x="1245438" y="1568831"/>
                  </a:lnTo>
                  <a:lnTo>
                    <a:pt x="1245755" y="1569034"/>
                  </a:lnTo>
                  <a:close/>
                </a:path>
                <a:path w="1376679" h="2012314">
                  <a:moveTo>
                    <a:pt x="1246797" y="1568945"/>
                  </a:moveTo>
                  <a:lnTo>
                    <a:pt x="1246555" y="1567637"/>
                  </a:lnTo>
                  <a:lnTo>
                    <a:pt x="1245971" y="1567637"/>
                  </a:lnTo>
                  <a:lnTo>
                    <a:pt x="1246797" y="1568945"/>
                  </a:lnTo>
                  <a:close/>
                </a:path>
                <a:path w="1376679" h="2012314">
                  <a:moveTo>
                    <a:pt x="1248613" y="1575257"/>
                  </a:moveTo>
                  <a:lnTo>
                    <a:pt x="1248435" y="1574774"/>
                  </a:lnTo>
                  <a:lnTo>
                    <a:pt x="1248029" y="1575257"/>
                  </a:lnTo>
                  <a:lnTo>
                    <a:pt x="1248613" y="1575257"/>
                  </a:lnTo>
                  <a:close/>
                </a:path>
                <a:path w="1376679" h="2012314">
                  <a:moveTo>
                    <a:pt x="1249121" y="1573987"/>
                  </a:moveTo>
                  <a:lnTo>
                    <a:pt x="1248130" y="1573987"/>
                  </a:lnTo>
                  <a:lnTo>
                    <a:pt x="1248435" y="1574774"/>
                  </a:lnTo>
                  <a:lnTo>
                    <a:pt x="1249121" y="1573987"/>
                  </a:lnTo>
                  <a:close/>
                </a:path>
                <a:path w="1376679" h="2012314">
                  <a:moveTo>
                    <a:pt x="1252816" y="1530591"/>
                  </a:moveTo>
                  <a:lnTo>
                    <a:pt x="1252740" y="1529753"/>
                  </a:lnTo>
                  <a:lnTo>
                    <a:pt x="1252575" y="1529143"/>
                  </a:lnTo>
                  <a:lnTo>
                    <a:pt x="1251000" y="1529715"/>
                  </a:lnTo>
                  <a:lnTo>
                    <a:pt x="1251673" y="1529981"/>
                  </a:lnTo>
                  <a:lnTo>
                    <a:pt x="1252334" y="1530248"/>
                  </a:lnTo>
                  <a:lnTo>
                    <a:pt x="1252816" y="1530591"/>
                  </a:lnTo>
                  <a:close/>
                </a:path>
                <a:path w="1376679" h="2012314">
                  <a:moveTo>
                    <a:pt x="1253782" y="1531632"/>
                  </a:moveTo>
                  <a:lnTo>
                    <a:pt x="1253426" y="1531048"/>
                  </a:lnTo>
                  <a:lnTo>
                    <a:pt x="1252816" y="1530591"/>
                  </a:lnTo>
                  <a:lnTo>
                    <a:pt x="1252880" y="1531289"/>
                  </a:lnTo>
                  <a:lnTo>
                    <a:pt x="1252880" y="1532128"/>
                  </a:lnTo>
                  <a:lnTo>
                    <a:pt x="1253528" y="1532597"/>
                  </a:lnTo>
                  <a:lnTo>
                    <a:pt x="1253782" y="1531632"/>
                  </a:lnTo>
                  <a:close/>
                </a:path>
                <a:path w="1376679" h="2012314">
                  <a:moveTo>
                    <a:pt x="1257312" y="1579067"/>
                  </a:moveTo>
                  <a:lnTo>
                    <a:pt x="1257160" y="1577797"/>
                  </a:lnTo>
                  <a:lnTo>
                    <a:pt x="1256766" y="1579067"/>
                  </a:lnTo>
                  <a:lnTo>
                    <a:pt x="1257312" y="1579067"/>
                  </a:lnTo>
                  <a:close/>
                </a:path>
                <a:path w="1376679" h="2012314">
                  <a:moveTo>
                    <a:pt x="1257350" y="1589328"/>
                  </a:moveTo>
                  <a:lnTo>
                    <a:pt x="1256969" y="1589227"/>
                  </a:lnTo>
                  <a:lnTo>
                    <a:pt x="1257160" y="1589443"/>
                  </a:lnTo>
                  <a:lnTo>
                    <a:pt x="1257350" y="1589328"/>
                  </a:lnTo>
                  <a:close/>
                </a:path>
                <a:path w="1376679" h="2012314">
                  <a:moveTo>
                    <a:pt x="1260322" y="1593037"/>
                  </a:moveTo>
                  <a:lnTo>
                    <a:pt x="1259205" y="1591767"/>
                  </a:lnTo>
                  <a:lnTo>
                    <a:pt x="1257160" y="1589443"/>
                  </a:lnTo>
                  <a:lnTo>
                    <a:pt x="1252982" y="1591767"/>
                  </a:lnTo>
                  <a:lnTo>
                    <a:pt x="1255890" y="1594307"/>
                  </a:lnTo>
                  <a:lnTo>
                    <a:pt x="1257769" y="1591957"/>
                  </a:lnTo>
                  <a:lnTo>
                    <a:pt x="1260322" y="1593037"/>
                  </a:lnTo>
                  <a:close/>
                </a:path>
                <a:path w="1376679" h="2012314">
                  <a:moveTo>
                    <a:pt x="1261059" y="2001672"/>
                  </a:moveTo>
                  <a:lnTo>
                    <a:pt x="1260322" y="2000186"/>
                  </a:lnTo>
                  <a:lnTo>
                    <a:pt x="1260856" y="2001977"/>
                  </a:lnTo>
                  <a:lnTo>
                    <a:pt x="1261059" y="2001672"/>
                  </a:lnTo>
                  <a:close/>
                </a:path>
                <a:path w="1376679" h="2012314">
                  <a:moveTo>
                    <a:pt x="1263713" y="1608683"/>
                  </a:moveTo>
                  <a:lnTo>
                    <a:pt x="1263434" y="1608810"/>
                  </a:lnTo>
                  <a:lnTo>
                    <a:pt x="1263116" y="1609039"/>
                  </a:lnTo>
                  <a:lnTo>
                    <a:pt x="1262659" y="1609559"/>
                  </a:lnTo>
                  <a:lnTo>
                    <a:pt x="1263116" y="1609293"/>
                  </a:lnTo>
                  <a:lnTo>
                    <a:pt x="1263421" y="1608988"/>
                  </a:lnTo>
                  <a:lnTo>
                    <a:pt x="1263713" y="1608683"/>
                  </a:lnTo>
                  <a:close/>
                </a:path>
                <a:path w="1376679" h="2012314">
                  <a:moveTo>
                    <a:pt x="1265275" y="1554937"/>
                  </a:moveTo>
                  <a:lnTo>
                    <a:pt x="1265021" y="1553667"/>
                  </a:lnTo>
                  <a:lnTo>
                    <a:pt x="1264831" y="1554010"/>
                  </a:lnTo>
                  <a:lnTo>
                    <a:pt x="1265275" y="1554937"/>
                  </a:lnTo>
                  <a:close/>
                </a:path>
                <a:path w="1376679" h="2012314">
                  <a:moveTo>
                    <a:pt x="1270685" y="1563827"/>
                  </a:moveTo>
                  <a:lnTo>
                    <a:pt x="1269466" y="1562557"/>
                  </a:lnTo>
                  <a:lnTo>
                    <a:pt x="1268171" y="1563827"/>
                  </a:lnTo>
                  <a:lnTo>
                    <a:pt x="1270685" y="1563827"/>
                  </a:lnTo>
                  <a:close/>
                </a:path>
                <a:path w="1376679" h="2012314">
                  <a:moveTo>
                    <a:pt x="1272260" y="1570177"/>
                  </a:moveTo>
                  <a:lnTo>
                    <a:pt x="1271930" y="1570177"/>
                  </a:lnTo>
                  <a:lnTo>
                    <a:pt x="1272108" y="1570342"/>
                  </a:lnTo>
                  <a:lnTo>
                    <a:pt x="1272260" y="1570177"/>
                  </a:lnTo>
                  <a:close/>
                </a:path>
                <a:path w="1376679" h="2012314">
                  <a:moveTo>
                    <a:pt x="1272374" y="1624088"/>
                  </a:moveTo>
                  <a:lnTo>
                    <a:pt x="1272171" y="1624571"/>
                  </a:lnTo>
                  <a:lnTo>
                    <a:pt x="1272133" y="1624723"/>
                  </a:lnTo>
                  <a:lnTo>
                    <a:pt x="1272311" y="1624571"/>
                  </a:lnTo>
                  <a:lnTo>
                    <a:pt x="1272374" y="1624088"/>
                  </a:lnTo>
                  <a:close/>
                </a:path>
                <a:path w="1376679" h="2012314">
                  <a:moveTo>
                    <a:pt x="1272832" y="1624990"/>
                  </a:moveTo>
                  <a:lnTo>
                    <a:pt x="1272374" y="1624926"/>
                  </a:lnTo>
                  <a:lnTo>
                    <a:pt x="1272133" y="1624723"/>
                  </a:lnTo>
                  <a:lnTo>
                    <a:pt x="1272082" y="1624926"/>
                  </a:lnTo>
                  <a:lnTo>
                    <a:pt x="1272565" y="1625282"/>
                  </a:lnTo>
                  <a:lnTo>
                    <a:pt x="1272755" y="1625092"/>
                  </a:lnTo>
                  <a:close/>
                </a:path>
                <a:path w="1376679" h="2012314">
                  <a:moveTo>
                    <a:pt x="1273378" y="1568907"/>
                  </a:moveTo>
                  <a:lnTo>
                    <a:pt x="1271409" y="1568907"/>
                  </a:lnTo>
                  <a:lnTo>
                    <a:pt x="1272260" y="1570177"/>
                  </a:lnTo>
                  <a:lnTo>
                    <a:pt x="1273009" y="1570177"/>
                  </a:lnTo>
                  <a:lnTo>
                    <a:pt x="1273378" y="1568907"/>
                  </a:lnTo>
                  <a:close/>
                </a:path>
                <a:path w="1376679" h="2012314">
                  <a:moveTo>
                    <a:pt x="1274572" y="1570863"/>
                  </a:moveTo>
                  <a:lnTo>
                    <a:pt x="1274152" y="1570380"/>
                  </a:lnTo>
                  <a:lnTo>
                    <a:pt x="1273479" y="1569948"/>
                  </a:lnTo>
                  <a:lnTo>
                    <a:pt x="1273619" y="1570164"/>
                  </a:lnTo>
                  <a:lnTo>
                    <a:pt x="1274572" y="1570863"/>
                  </a:lnTo>
                  <a:close/>
                </a:path>
                <a:path w="1376679" h="2012314">
                  <a:moveTo>
                    <a:pt x="1276248" y="1626057"/>
                  </a:moveTo>
                  <a:lnTo>
                    <a:pt x="1275283" y="1627327"/>
                  </a:lnTo>
                  <a:lnTo>
                    <a:pt x="1275892" y="1627327"/>
                  </a:lnTo>
                  <a:lnTo>
                    <a:pt x="1276248" y="1626057"/>
                  </a:lnTo>
                  <a:close/>
                </a:path>
                <a:path w="1376679" h="2012314">
                  <a:moveTo>
                    <a:pt x="1276273" y="2005787"/>
                  </a:moveTo>
                  <a:lnTo>
                    <a:pt x="1275778" y="2004834"/>
                  </a:lnTo>
                  <a:lnTo>
                    <a:pt x="1275600" y="2005228"/>
                  </a:lnTo>
                  <a:lnTo>
                    <a:pt x="1275588" y="2005787"/>
                  </a:lnTo>
                  <a:lnTo>
                    <a:pt x="1276273" y="2005787"/>
                  </a:lnTo>
                  <a:close/>
                </a:path>
                <a:path w="1376679" h="2012314">
                  <a:moveTo>
                    <a:pt x="1277874" y="1637118"/>
                  </a:moveTo>
                  <a:lnTo>
                    <a:pt x="1277010" y="1636458"/>
                  </a:lnTo>
                  <a:lnTo>
                    <a:pt x="1273454" y="1637550"/>
                  </a:lnTo>
                  <a:lnTo>
                    <a:pt x="1274914" y="1638617"/>
                  </a:lnTo>
                  <a:lnTo>
                    <a:pt x="1277874" y="1637118"/>
                  </a:lnTo>
                  <a:close/>
                </a:path>
                <a:path w="1376679" h="2012314">
                  <a:moveTo>
                    <a:pt x="1278737" y="2005787"/>
                  </a:moveTo>
                  <a:lnTo>
                    <a:pt x="1276273" y="2005787"/>
                  </a:lnTo>
                  <a:lnTo>
                    <a:pt x="1276921" y="2007057"/>
                  </a:lnTo>
                  <a:lnTo>
                    <a:pt x="1276451" y="2008327"/>
                  </a:lnTo>
                  <a:lnTo>
                    <a:pt x="1278699" y="2008327"/>
                  </a:lnTo>
                  <a:lnTo>
                    <a:pt x="1278737" y="2005787"/>
                  </a:lnTo>
                  <a:close/>
                </a:path>
                <a:path w="1376679" h="2012314">
                  <a:moveTo>
                    <a:pt x="1278877" y="1640179"/>
                  </a:moveTo>
                  <a:lnTo>
                    <a:pt x="1278547" y="1639709"/>
                  </a:lnTo>
                  <a:lnTo>
                    <a:pt x="1278432" y="1640687"/>
                  </a:lnTo>
                  <a:lnTo>
                    <a:pt x="1278877" y="1640179"/>
                  </a:lnTo>
                  <a:close/>
                </a:path>
                <a:path w="1376679" h="2012314">
                  <a:moveTo>
                    <a:pt x="1280896" y="2005672"/>
                  </a:moveTo>
                  <a:lnTo>
                    <a:pt x="1280642" y="2007057"/>
                  </a:lnTo>
                  <a:lnTo>
                    <a:pt x="1280896" y="2005787"/>
                  </a:lnTo>
                  <a:close/>
                </a:path>
                <a:path w="1376679" h="2012314">
                  <a:moveTo>
                    <a:pt x="1282573" y="1589227"/>
                  </a:moveTo>
                  <a:lnTo>
                    <a:pt x="1281734" y="1589455"/>
                  </a:lnTo>
                  <a:lnTo>
                    <a:pt x="1282268" y="1590217"/>
                  </a:lnTo>
                  <a:lnTo>
                    <a:pt x="1282573" y="1589227"/>
                  </a:lnTo>
                  <a:close/>
                </a:path>
                <a:path w="1376679" h="2012314">
                  <a:moveTo>
                    <a:pt x="1289380" y="2001583"/>
                  </a:moveTo>
                  <a:lnTo>
                    <a:pt x="1289265" y="2001405"/>
                  </a:lnTo>
                  <a:lnTo>
                    <a:pt x="1289088" y="2001177"/>
                  </a:lnTo>
                  <a:lnTo>
                    <a:pt x="1289151" y="2001469"/>
                  </a:lnTo>
                  <a:lnTo>
                    <a:pt x="1289240" y="2001647"/>
                  </a:lnTo>
                  <a:lnTo>
                    <a:pt x="1289380" y="2001583"/>
                  </a:lnTo>
                  <a:close/>
                </a:path>
                <a:path w="1376679" h="2012314">
                  <a:moveTo>
                    <a:pt x="1292415" y="1679397"/>
                  </a:moveTo>
                  <a:lnTo>
                    <a:pt x="1291424" y="1676857"/>
                  </a:lnTo>
                  <a:lnTo>
                    <a:pt x="1288338" y="1679397"/>
                  </a:lnTo>
                  <a:lnTo>
                    <a:pt x="1292415" y="1679397"/>
                  </a:lnTo>
                  <a:close/>
                </a:path>
                <a:path w="1376679" h="2012314">
                  <a:moveTo>
                    <a:pt x="1293507" y="1673047"/>
                  </a:moveTo>
                  <a:lnTo>
                    <a:pt x="1292453" y="1673047"/>
                  </a:lnTo>
                  <a:lnTo>
                    <a:pt x="1293495" y="1671777"/>
                  </a:lnTo>
                  <a:lnTo>
                    <a:pt x="1291120" y="1673047"/>
                  </a:lnTo>
                  <a:lnTo>
                    <a:pt x="1291932" y="1674317"/>
                  </a:lnTo>
                  <a:lnTo>
                    <a:pt x="1293507" y="1673047"/>
                  </a:lnTo>
                  <a:close/>
                </a:path>
                <a:path w="1376679" h="2012314">
                  <a:moveTo>
                    <a:pt x="1294434" y="1616811"/>
                  </a:moveTo>
                  <a:lnTo>
                    <a:pt x="1294384" y="1616506"/>
                  </a:lnTo>
                  <a:lnTo>
                    <a:pt x="1294434" y="1616811"/>
                  </a:lnTo>
                  <a:close/>
                </a:path>
                <a:path w="1376679" h="2012314">
                  <a:moveTo>
                    <a:pt x="1294993" y="1618780"/>
                  </a:moveTo>
                  <a:lnTo>
                    <a:pt x="1294790" y="1617764"/>
                  </a:lnTo>
                  <a:lnTo>
                    <a:pt x="1294434" y="1616824"/>
                  </a:lnTo>
                  <a:lnTo>
                    <a:pt x="1294993" y="1619618"/>
                  </a:lnTo>
                  <a:lnTo>
                    <a:pt x="1294993" y="1618780"/>
                  </a:lnTo>
                  <a:close/>
                </a:path>
                <a:path w="1376679" h="2012314">
                  <a:moveTo>
                    <a:pt x="1295273" y="1673047"/>
                  </a:moveTo>
                  <a:lnTo>
                    <a:pt x="1294599" y="1672158"/>
                  </a:lnTo>
                  <a:lnTo>
                    <a:pt x="1293507" y="1673047"/>
                  </a:lnTo>
                  <a:lnTo>
                    <a:pt x="1295273" y="1673047"/>
                  </a:lnTo>
                  <a:close/>
                </a:path>
                <a:path w="1376679" h="2012314">
                  <a:moveTo>
                    <a:pt x="1296365" y="1687461"/>
                  </a:moveTo>
                  <a:lnTo>
                    <a:pt x="1295768" y="1687029"/>
                  </a:lnTo>
                  <a:lnTo>
                    <a:pt x="1294409" y="1688122"/>
                  </a:lnTo>
                  <a:lnTo>
                    <a:pt x="1293888" y="1689874"/>
                  </a:lnTo>
                  <a:lnTo>
                    <a:pt x="1295717" y="1690192"/>
                  </a:lnTo>
                  <a:lnTo>
                    <a:pt x="1295539" y="1688998"/>
                  </a:lnTo>
                  <a:lnTo>
                    <a:pt x="1296365" y="1687461"/>
                  </a:lnTo>
                  <a:close/>
                </a:path>
                <a:path w="1376679" h="2012314">
                  <a:moveTo>
                    <a:pt x="1296733" y="1624787"/>
                  </a:moveTo>
                  <a:lnTo>
                    <a:pt x="1294091" y="1619707"/>
                  </a:lnTo>
                  <a:lnTo>
                    <a:pt x="1292923" y="1619707"/>
                  </a:lnTo>
                  <a:lnTo>
                    <a:pt x="1292237" y="1617167"/>
                  </a:lnTo>
                  <a:lnTo>
                    <a:pt x="1294333" y="1617167"/>
                  </a:lnTo>
                  <a:lnTo>
                    <a:pt x="1293952" y="1615897"/>
                  </a:lnTo>
                  <a:lnTo>
                    <a:pt x="1293558" y="1614627"/>
                  </a:lnTo>
                  <a:lnTo>
                    <a:pt x="1292085" y="1613357"/>
                  </a:lnTo>
                  <a:lnTo>
                    <a:pt x="1289926" y="1614627"/>
                  </a:lnTo>
                  <a:lnTo>
                    <a:pt x="1293952" y="1609547"/>
                  </a:lnTo>
                  <a:lnTo>
                    <a:pt x="1283030" y="1609547"/>
                  </a:lnTo>
                  <a:lnTo>
                    <a:pt x="1284554" y="1608277"/>
                  </a:lnTo>
                  <a:lnTo>
                    <a:pt x="1289113" y="1604467"/>
                  </a:lnTo>
                  <a:lnTo>
                    <a:pt x="1287983" y="1603197"/>
                  </a:lnTo>
                  <a:lnTo>
                    <a:pt x="1284605" y="1599387"/>
                  </a:lnTo>
                  <a:lnTo>
                    <a:pt x="1281023" y="1595577"/>
                  </a:lnTo>
                  <a:lnTo>
                    <a:pt x="1285201" y="1594307"/>
                  </a:lnTo>
                  <a:lnTo>
                    <a:pt x="1282268" y="1590217"/>
                  </a:lnTo>
                  <a:lnTo>
                    <a:pt x="1280769" y="1595132"/>
                  </a:lnTo>
                  <a:lnTo>
                    <a:pt x="1278064" y="1590497"/>
                  </a:lnTo>
                  <a:lnTo>
                    <a:pt x="1281734" y="1589455"/>
                  </a:lnTo>
                  <a:lnTo>
                    <a:pt x="1281557" y="1589227"/>
                  </a:lnTo>
                  <a:lnTo>
                    <a:pt x="1276718" y="1587957"/>
                  </a:lnTo>
                  <a:lnTo>
                    <a:pt x="1275981" y="1582877"/>
                  </a:lnTo>
                  <a:lnTo>
                    <a:pt x="1276121" y="1581607"/>
                  </a:lnTo>
                  <a:lnTo>
                    <a:pt x="1278166" y="1582877"/>
                  </a:lnTo>
                  <a:lnTo>
                    <a:pt x="1279080" y="1582877"/>
                  </a:lnTo>
                  <a:lnTo>
                    <a:pt x="1277874" y="1581607"/>
                  </a:lnTo>
                  <a:lnTo>
                    <a:pt x="1275448" y="1579067"/>
                  </a:lnTo>
                  <a:lnTo>
                    <a:pt x="1275715" y="1576527"/>
                  </a:lnTo>
                  <a:lnTo>
                    <a:pt x="1275981" y="1573987"/>
                  </a:lnTo>
                  <a:lnTo>
                    <a:pt x="1274635" y="1572717"/>
                  </a:lnTo>
                  <a:lnTo>
                    <a:pt x="1272108" y="1570342"/>
                  </a:lnTo>
                  <a:lnTo>
                    <a:pt x="1269860" y="1572717"/>
                  </a:lnTo>
                  <a:lnTo>
                    <a:pt x="1264894" y="1568907"/>
                  </a:lnTo>
                  <a:lnTo>
                    <a:pt x="1269593" y="1568907"/>
                  </a:lnTo>
                  <a:lnTo>
                    <a:pt x="1263129" y="1563827"/>
                  </a:lnTo>
                  <a:lnTo>
                    <a:pt x="1268171" y="1563827"/>
                  </a:lnTo>
                  <a:lnTo>
                    <a:pt x="1268260" y="1562557"/>
                  </a:lnTo>
                  <a:lnTo>
                    <a:pt x="1269466" y="1562557"/>
                  </a:lnTo>
                  <a:lnTo>
                    <a:pt x="1270787" y="1562557"/>
                  </a:lnTo>
                  <a:lnTo>
                    <a:pt x="1269657" y="1561287"/>
                  </a:lnTo>
                  <a:lnTo>
                    <a:pt x="1268539" y="1560017"/>
                  </a:lnTo>
                  <a:lnTo>
                    <a:pt x="1266812" y="1561287"/>
                  </a:lnTo>
                  <a:lnTo>
                    <a:pt x="1265809" y="1558747"/>
                  </a:lnTo>
                  <a:lnTo>
                    <a:pt x="1268628" y="1558747"/>
                  </a:lnTo>
                  <a:lnTo>
                    <a:pt x="1263777" y="1557477"/>
                  </a:lnTo>
                  <a:lnTo>
                    <a:pt x="1263726" y="1554937"/>
                  </a:lnTo>
                  <a:lnTo>
                    <a:pt x="1264361" y="1554937"/>
                  </a:lnTo>
                  <a:lnTo>
                    <a:pt x="1264831" y="1554010"/>
                  </a:lnTo>
                  <a:lnTo>
                    <a:pt x="1263459" y="1551127"/>
                  </a:lnTo>
                  <a:lnTo>
                    <a:pt x="1262494" y="1550924"/>
                  </a:lnTo>
                  <a:lnTo>
                    <a:pt x="1262494" y="1586687"/>
                  </a:lnTo>
                  <a:lnTo>
                    <a:pt x="1260741" y="1589062"/>
                  </a:lnTo>
                  <a:lnTo>
                    <a:pt x="1258900" y="1587957"/>
                  </a:lnTo>
                  <a:lnTo>
                    <a:pt x="1260792" y="1587957"/>
                  </a:lnTo>
                  <a:lnTo>
                    <a:pt x="1262494" y="1586687"/>
                  </a:lnTo>
                  <a:lnTo>
                    <a:pt x="1262494" y="1550924"/>
                  </a:lnTo>
                  <a:lnTo>
                    <a:pt x="1257630" y="1549857"/>
                  </a:lnTo>
                  <a:lnTo>
                    <a:pt x="1257668" y="1548587"/>
                  </a:lnTo>
                  <a:lnTo>
                    <a:pt x="1257782" y="1544777"/>
                  </a:lnTo>
                  <a:lnTo>
                    <a:pt x="1262507" y="1544777"/>
                  </a:lnTo>
                  <a:lnTo>
                    <a:pt x="1258608" y="1542237"/>
                  </a:lnTo>
                  <a:lnTo>
                    <a:pt x="1262164" y="1540967"/>
                  </a:lnTo>
                  <a:lnTo>
                    <a:pt x="1260182" y="1538427"/>
                  </a:lnTo>
                  <a:lnTo>
                    <a:pt x="1258773" y="1540967"/>
                  </a:lnTo>
                  <a:lnTo>
                    <a:pt x="1258049" y="1538427"/>
                  </a:lnTo>
                  <a:lnTo>
                    <a:pt x="1254683" y="1537157"/>
                  </a:lnTo>
                  <a:lnTo>
                    <a:pt x="1255191" y="1535887"/>
                  </a:lnTo>
                  <a:lnTo>
                    <a:pt x="1257287" y="1535887"/>
                  </a:lnTo>
                  <a:lnTo>
                    <a:pt x="1255115" y="1533347"/>
                  </a:lnTo>
                  <a:lnTo>
                    <a:pt x="1254569" y="1535887"/>
                  </a:lnTo>
                  <a:lnTo>
                    <a:pt x="1253477" y="1535379"/>
                  </a:lnTo>
                  <a:lnTo>
                    <a:pt x="1253477" y="1567637"/>
                  </a:lnTo>
                  <a:lnTo>
                    <a:pt x="1250530" y="1568907"/>
                  </a:lnTo>
                  <a:lnTo>
                    <a:pt x="1250365" y="1566430"/>
                  </a:lnTo>
                  <a:lnTo>
                    <a:pt x="1253477" y="1567637"/>
                  </a:lnTo>
                  <a:lnTo>
                    <a:pt x="1253477" y="1535379"/>
                  </a:lnTo>
                  <a:lnTo>
                    <a:pt x="1251889" y="1534617"/>
                  </a:lnTo>
                  <a:lnTo>
                    <a:pt x="1250022" y="1537157"/>
                  </a:lnTo>
                  <a:lnTo>
                    <a:pt x="1249997" y="1534617"/>
                  </a:lnTo>
                  <a:lnTo>
                    <a:pt x="1250581" y="1534617"/>
                  </a:lnTo>
                  <a:lnTo>
                    <a:pt x="1249908" y="1533347"/>
                  </a:lnTo>
                  <a:lnTo>
                    <a:pt x="1249248" y="1532077"/>
                  </a:lnTo>
                  <a:lnTo>
                    <a:pt x="1250988" y="1530807"/>
                  </a:lnTo>
                  <a:lnTo>
                    <a:pt x="1247813" y="1529537"/>
                  </a:lnTo>
                  <a:lnTo>
                    <a:pt x="1248143" y="1526997"/>
                  </a:lnTo>
                  <a:lnTo>
                    <a:pt x="1249159" y="1526997"/>
                  </a:lnTo>
                  <a:lnTo>
                    <a:pt x="1252308" y="1525727"/>
                  </a:lnTo>
                  <a:lnTo>
                    <a:pt x="1249540" y="1525727"/>
                  </a:lnTo>
                  <a:lnTo>
                    <a:pt x="1250289" y="1520647"/>
                  </a:lnTo>
                  <a:lnTo>
                    <a:pt x="1246924" y="1520647"/>
                  </a:lnTo>
                  <a:lnTo>
                    <a:pt x="1247343" y="1519377"/>
                  </a:lnTo>
                  <a:lnTo>
                    <a:pt x="1247673" y="1518107"/>
                  </a:lnTo>
                  <a:lnTo>
                    <a:pt x="1249273" y="1518107"/>
                  </a:lnTo>
                  <a:lnTo>
                    <a:pt x="1248600" y="1515567"/>
                  </a:lnTo>
                  <a:lnTo>
                    <a:pt x="1244993" y="1520647"/>
                  </a:lnTo>
                  <a:lnTo>
                    <a:pt x="1245654" y="1516837"/>
                  </a:lnTo>
                  <a:lnTo>
                    <a:pt x="1246873" y="1516837"/>
                  </a:lnTo>
                  <a:lnTo>
                    <a:pt x="1246593" y="1513027"/>
                  </a:lnTo>
                  <a:lnTo>
                    <a:pt x="1244663" y="1511757"/>
                  </a:lnTo>
                  <a:lnTo>
                    <a:pt x="1242733" y="1510487"/>
                  </a:lnTo>
                  <a:lnTo>
                    <a:pt x="1242733" y="1507947"/>
                  </a:lnTo>
                  <a:lnTo>
                    <a:pt x="1242733" y="1506677"/>
                  </a:lnTo>
                  <a:lnTo>
                    <a:pt x="1246047" y="1505407"/>
                  </a:lnTo>
                  <a:lnTo>
                    <a:pt x="1244688" y="1509217"/>
                  </a:lnTo>
                  <a:lnTo>
                    <a:pt x="1245222" y="1508975"/>
                  </a:lnTo>
                  <a:lnTo>
                    <a:pt x="1246466" y="1510284"/>
                  </a:lnTo>
                  <a:lnTo>
                    <a:pt x="1247559" y="1508467"/>
                  </a:lnTo>
                  <a:lnTo>
                    <a:pt x="1245857" y="1508671"/>
                  </a:lnTo>
                  <a:lnTo>
                    <a:pt x="1247381" y="1507947"/>
                  </a:lnTo>
                  <a:lnTo>
                    <a:pt x="1246174" y="1505407"/>
                  </a:lnTo>
                  <a:lnTo>
                    <a:pt x="1244955" y="1502867"/>
                  </a:lnTo>
                  <a:lnTo>
                    <a:pt x="1239342" y="1499057"/>
                  </a:lnTo>
                  <a:lnTo>
                    <a:pt x="1239062" y="1497787"/>
                  </a:lnTo>
                  <a:lnTo>
                    <a:pt x="1238504" y="1495247"/>
                  </a:lnTo>
                  <a:lnTo>
                    <a:pt x="1232992" y="1497787"/>
                  </a:lnTo>
                  <a:lnTo>
                    <a:pt x="1239697" y="1491437"/>
                  </a:lnTo>
                  <a:lnTo>
                    <a:pt x="1236395" y="1490167"/>
                  </a:lnTo>
                  <a:lnTo>
                    <a:pt x="1238910" y="1490167"/>
                  </a:lnTo>
                  <a:lnTo>
                    <a:pt x="1238554" y="1486357"/>
                  </a:lnTo>
                  <a:lnTo>
                    <a:pt x="1235214" y="1483817"/>
                  </a:lnTo>
                  <a:lnTo>
                    <a:pt x="1231811" y="1480007"/>
                  </a:lnTo>
                  <a:lnTo>
                    <a:pt x="1233360" y="1480007"/>
                  </a:lnTo>
                  <a:lnTo>
                    <a:pt x="1233843" y="1477467"/>
                  </a:lnTo>
                  <a:lnTo>
                    <a:pt x="1233030" y="1476197"/>
                  </a:lnTo>
                  <a:lnTo>
                    <a:pt x="1232217" y="1474927"/>
                  </a:lnTo>
                  <a:lnTo>
                    <a:pt x="1232065" y="1473657"/>
                  </a:lnTo>
                  <a:lnTo>
                    <a:pt x="1230515" y="1473657"/>
                  </a:lnTo>
                  <a:lnTo>
                    <a:pt x="1230299" y="1472387"/>
                  </a:lnTo>
                  <a:lnTo>
                    <a:pt x="1228636" y="1473657"/>
                  </a:lnTo>
                  <a:lnTo>
                    <a:pt x="1229588" y="1467307"/>
                  </a:lnTo>
                  <a:lnTo>
                    <a:pt x="1226896" y="1464767"/>
                  </a:lnTo>
                  <a:lnTo>
                    <a:pt x="1224000" y="1460957"/>
                  </a:lnTo>
                  <a:lnTo>
                    <a:pt x="1224368" y="1455877"/>
                  </a:lnTo>
                  <a:lnTo>
                    <a:pt x="1224622" y="1455877"/>
                  </a:lnTo>
                  <a:lnTo>
                    <a:pt x="1226121" y="1457147"/>
                  </a:lnTo>
                  <a:lnTo>
                    <a:pt x="1225931" y="1455877"/>
                  </a:lnTo>
                  <a:lnTo>
                    <a:pt x="1224927" y="1454607"/>
                  </a:lnTo>
                  <a:lnTo>
                    <a:pt x="1222933" y="1452067"/>
                  </a:lnTo>
                  <a:lnTo>
                    <a:pt x="1220825" y="1453337"/>
                  </a:lnTo>
                  <a:lnTo>
                    <a:pt x="1221790" y="1453337"/>
                  </a:lnTo>
                  <a:lnTo>
                    <a:pt x="1220419" y="1454607"/>
                  </a:lnTo>
                  <a:lnTo>
                    <a:pt x="1219174" y="1454607"/>
                  </a:lnTo>
                  <a:lnTo>
                    <a:pt x="1217320" y="1454607"/>
                  </a:lnTo>
                  <a:lnTo>
                    <a:pt x="1216888" y="1453337"/>
                  </a:lnTo>
                  <a:lnTo>
                    <a:pt x="1219174" y="1454607"/>
                  </a:lnTo>
                  <a:lnTo>
                    <a:pt x="1219835" y="1453337"/>
                  </a:lnTo>
                  <a:lnTo>
                    <a:pt x="1220495" y="1452067"/>
                  </a:lnTo>
                  <a:lnTo>
                    <a:pt x="1221409" y="1450797"/>
                  </a:lnTo>
                  <a:lnTo>
                    <a:pt x="1219225" y="1450797"/>
                  </a:lnTo>
                  <a:lnTo>
                    <a:pt x="1222311" y="1446987"/>
                  </a:lnTo>
                  <a:lnTo>
                    <a:pt x="1214551" y="1452067"/>
                  </a:lnTo>
                  <a:lnTo>
                    <a:pt x="1215021" y="1450797"/>
                  </a:lnTo>
                  <a:lnTo>
                    <a:pt x="1215974" y="1448257"/>
                  </a:lnTo>
                  <a:lnTo>
                    <a:pt x="1217231" y="1448257"/>
                  </a:lnTo>
                  <a:lnTo>
                    <a:pt x="1216152" y="1446987"/>
                  </a:lnTo>
                  <a:lnTo>
                    <a:pt x="1214145" y="1446987"/>
                  </a:lnTo>
                  <a:lnTo>
                    <a:pt x="1213980" y="1444447"/>
                  </a:lnTo>
                  <a:lnTo>
                    <a:pt x="1216367" y="1443177"/>
                  </a:lnTo>
                  <a:lnTo>
                    <a:pt x="1215986" y="1443177"/>
                  </a:lnTo>
                  <a:lnTo>
                    <a:pt x="1211529" y="1443177"/>
                  </a:lnTo>
                  <a:lnTo>
                    <a:pt x="1213485" y="1440637"/>
                  </a:lnTo>
                  <a:lnTo>
                    <a:pt x="1214501" y="1440637"/>
                  </a:lnTo>
                  <a:lnTo>
                    <a:pt x="1214958" y="1441907"/>
                  </a:lnTo>
                  <a:lnTo>
                    <a:pt x="1215986" y="1443177"/>
                  </a:lnTo>
                  <a:lnTo>
                    <a:pt x="1217549" y="1440637"/>
                  </a:lnTo>
                  <a:lnTo>
                    <a:pt x="1218323" y="1439367"/>
                  </a:lnTo>
                  <a:lnTo>
                    <a:pt x="1217472" y="1439367"/>
                  </a:lnTo>
                  <a:lnTo>
                    <a:pt x="1217422" y="1438097"/>
                  </a:lnTo>
                  <a:lnTo>
                    <a:pt x="1217434" y="1437754"/>
                  </a:lnTo>
                  <a:lnTo>
                    <a:pt x="1217752" y="1435722"/>
                  </a:lnTo>
                  <a:lnTo>
                    <a:pt x="1217523" y="1436522"/>
                  </a:lnTo>
                  <a:lnTo>
                    <a:pt x="1217587" y="1435557"/>
                  </a:lnTo>
                  <a:lnTo>
                    <a:pt x="1217066" y="1435557"/>
                  </a:lnTo>
                  <a:lnTo>
                    <a:pt x="1209370" y="1436827"/>
                  </a:lnTo>
                  <a:lnTo>
                    <a:pt x="1213980" y="1431747"/>
                  </a:lnTo>
                  <a:lnTo>
                    <a:pt x="1213446" y="1431620"/>
                  </a:lnTo>
                  <a:lnTo>
                    <a:pt x="1210945" y="1430477"/>
                  </a:lnTo>
                  <a:lnTo>
                    <a:pt x="1213980" y="1429207"/>
                  </a:lnTo>
                  <a:lnTo>
                    <a:pt x="1214259" y="1428521"/>
                  </a:lnTo>
                  <a:lnTo>
                    <a:pt x="1215224" y="1428267"/>
                  </a:lnTo>
                  <a:lnTo>
                    <a:pt x="1214704" y="1428343"/>
                  </a:lnTo>
                  <a:lnTo>
                    <a:pt x="1214272" y="1428470"/>
                  </a:lnTo>
                  <a:lnTo>
                    <a:pt x="1214501" y="1427937"/>
                  </a:lnTo>
                  <a:lnTo>
                    <a:pt x="1214932" y="1426667"/>
                  </a:lnTo>
                  <a:lnTo>
                    <a:pt x="1212951" y="1426667"/>
                  </a:lnTo>
                  <a:lnTo>
                    <a:pt x="1216812" y="1422857"/>
                  </a:lnTo>
                  <a:lnTo>
                    <a:pt x="1213434" y="1422857"/>
                  </a:lnTo>
                  <a:lnTo>
                    <a:pt x="1211999" y="1421587"/>
                  </a:lnTo>
                  <a:lnTo>
                    <a:pt x="1211783" y="1421587"/>
                  </a:lnTo>
                  <a:lnTo>
                    <a:pt x="1207389" y="1420317"/>
                  </a:lnTo>
                  <a:lnTo>
                    <a:pt x="1213002" y="1413967"/>
                  </a:lnTo>
                  <a:lnTo>
                    <a:pt x="1209941" y="1412697"/>
                  </a:lnTo>
                  <a:lnTo>
                    <a:pt x="1206881" y="1411427"/>
                  </a:lnTo>
                  <a:lnTo>
                    <a:pt x="1203629" y="1408887"/>
                  </a:lnTo>
                  <a:lnTo>
                    <a:pt x="1200162" y="1408887"/>
                  </a:lnTo>
                  <a:lnTo>
                    <a:pt x="1197229" y="1406347"/>
                  </a:lnTo>
                  <a:lnTo>
                    <a:pt x="1198283" y="1405077"/>
                  </a:lnTo>
                  <a:lnTo>
                    <a:pt x="1201051" y="1406347"/>
                  </a:lnTo>
                  <a:lnTo>
                    <a:pt x="1201381" y="1405077"/>
                  </a:lnTo>
                  <a:lnTo>
                    <a:pt x="1201712" y="1403807"/>
                  </a:lnTo>
                  <a:lnTo>
                    <a:pt x="1200899" y="1402537"/>
                  </a:lnTo>
                  <a:lnTo>
                    <a:pt x="1199121" y="1401267"/>
                  </a:lnTo>
                  <a:lnTo>
                    <a:pt x="1200099" y="1401267"/>
                  </a:lnTo>
                  <a:lnTo>
                    <a:pt x="1201496" y="1398727"/>
                  </a:lnTo>
                  <a:lnTo>
                    <a:pt x="1200708" y="1397457"/>
                  </a:lnTo>
                  <a:lnTo>
                    <a:pt x="1198765" y="1399082"/>
                  </a:lnTo>
                  <a:lnTo>
                    <a:pt x="1198994" y="1399997"/>
                  </a:lnTo>
                  <a:lnTo>
                    <a:pt x="1197686" y="1399997"/>
                  </a:lnTo>
                  <a:lnTo>
                    <a:pt x="1194549" y="1399997"/>
                  </a:lnTo>
                  <a:lnTo>
                    <a:pt x="1198892" y="1401267"/>
                  </a:lnTo>
                  <a:lnTo>
                    <a:pt x="1198054" y="1402537"/>
                  </a:lnTo>
                  <a:lnTo>
                    <a:pt x="1195946" y="1403807"/>
                  </a:lnTo>
                  <a:lnTo>
                    <a:pt x="1194866" y="1402537"/>
                  </a:lnTo>
                  <a:lnTo>
                    <a:pt x="1193571" y="1405077"/>
                  </a:lnTo>
                  <a:lnTo>
                    <a:pt x="1196911" y="1403807"/>
                  </a:lnTo>
                  <a:lnTo>
                    <a:pt x="1195285" y="1406347"/>
                  </a:lnTo>
                  <a:lnTo>
                    <a:pt x="1194562" y="1406347"/>
                  </a:lnTo>
                  <a:lnTo>
                    <a:pt x="1196441" y="1407617"/>
                  </a:lnTo>
                  <a:lnTo>
                    <a:pt x="1195463" y="1407617"/>
                  </a:lnTo>
                  <a:lnTo>
                    <a:pt x="1193698" y="1408887"/>
                  </a:lnTo>
                  <a:lnTo>
                    <a:pt x="1193863" y="1407617"/>
                  </a:lnTo>
                  <a:lnTo>
                    <a:pt x="1192758" y="1411427"/>
                  </a:lnTo>
                  <a:lnTo>
                    <a:pt x="1198867" y="1411427"/>
                  </a:lnTo>
                  <a:lnTo>
                    <a:pt x="1196251" y="1413967"/>
                  </a:lnTo>
                  <a:lnTo>
                    <a:pt x="1195895" y="1413967"/>
                  </a:lnTo>
                  <a:lnTo>
                    <a:pt x="1198930" y="1417777"/>
                  </a:lnTo>
                  <a:lnTo>
                    <a:pt x="1199032" y="1412697"/>
                  </a:lnTo>
                  <a:lnTo>
                    <a:pt x="1203769" y="1415237"/>
                  </a:lnTo>
                  <a:lnTo>
                    <a:pt x="1197279" y="1419047"/>
                  </a:lnTo>
                  <a:lnTo>
                    <a:pt x="1200416" y="1419047"/>
                  </a:lnTo>
                  <a:lnTo>
                    <a:pt x="1200607" y="1420317"/>
                  </a:lnTo>
                  <a:lnTo>
                    <a:pt x="1202817" y="1420317"/>
                  </a:lnTo>
                  <a:lnTo>
                    <a:pt x="1201940" y="1421511"/>
                  </a:lnTo>
                  <a:lnTo>
                    <a:pt x="1200950" y="1422857"/>
                  </a:lnTo>
                  <a:lnTo>
                    <a:pt x="1206373" y="1425397"/>
                  </a:lnTo>
                  <a:lnTo>
                    <a:pt x="1204645" y="1426362"/>
                  </a:lnTo>
                  <a:lnTo>
                    <a:pt x="1205230" y="1426667"/>
                  </a:lnTo>
                  <a:lnTo>
                    <a:pt x="1203985" y="1427314"/>
                  </a:lnTo>
                  <a:lnTo>
                    <a:pt x="1203718" y="1426870"/>
                  </a:lnTo>
                  <a:lnTo>
                    <a:pt x="1201826" y="1427937"/>
                  </a:lnTo>
                  <a:lnTo>
                    <a:pt x="1202791" y="1427937"/>
                  </a:lnTo>
                  <a:lnTo>
                    <a:pt x="1200391" y="1429207"/>
                  </a:lnTo>
                  <a:lnTo>
                    <a:pt x="1203363" y="1429207"/>
                  </a:lnTo>
                  <a:lnTo>
                    <a:pt x="1207122" y="1429207"/>
                  </a:lnTo>
                  <a:lnTo>
                    <a:pt x="1205547" y="1431747"/>
                  </a:lnTo>
                  <a:lnTo>
                    <a:pt x="1202690" y="1431747"/>
                  </a:lnTo>
                  <a:lnTo>
                    <a:pt x="1203363" y="1429207"/>
                  </a:lnTo>
                  <a:lnTo>
                    <a:pt x="1201775" y="1433017"/>
                  </a:lnTo>
                  <a:lnTo>
                    <a:pt x="1206677" y="1431747"/>
                  </a:lnTo>
                  <a:lnTo>
                    <a:pt x="1202270" y="1436827"/>
                  </a:lnTo>
                  <a:lnTo>
                    <a:pt x="1203032" y="1437487"/>
                  </a:lnTo>
                  <a:lnTo>
                    <a:pt x="1202639" y="1437690"/>
                  </a:lnTo>
                  <a:lnTo>
                    <a:pt x="1201902" y="1438160"/>
                  </a:lnTo>
                  <a:lnTo>
                    <a:pt x="1201953" y="1438630"/>
                  </a:lnTo>
                  <a:lnTo>
                    <a:pt x="1203706" y="1438059"/>
                  </a:lnTo>
                  <a:lnTo>
                    <a:pt x="1205166" y="1437601"/>
                  </a:lnTo>
                  <a:lnTo>
                    <a:pt x="1206017" y="1437386"/>
                  </a:lnTo>
                  <a:lnTo>
                    <a:pt x="1205547" y="1437474"/>
                  </a:lnTo>
                  <a:lnTo>
                    <a:pt x="1207338" y="1436827"/>
                  </a:lnTo>
                  <a:lnTo>
                    <a:pt x="1206627" y="1440637"/>
                  </a:lnTo>
                  <a:lnTo>
                    <a:pt x="1208862" y="1443177"/>
                  </a:lnTo>
                  <a:lnTo>
                    <a:pt x="1207604" y="1443177"/>
                  </a:lnTo>
                  <a:lnTo>
                    <a:pt x="1208913" y="1448257"/>
                  </a:lnTo>
                  <a:lnTo>
                    <a:pt x="1208633" y="1451838"/>
                  </a:lnTo>
                  <a:lnTo>
                    <a:pt x="1211757" y="1450797"/>
                  </a:lnTo>
                  <a:lnTo>
                    <a:pt x="1212113" y="1453337"/>
                  </a:lnTo>
                  <a:lnTo>
                    <a:pt x="1213586" y="1455877"/>
                  </a:lnTo>
                  <a:lnTo>
                    <a:pt x="1209078" y="1455877"/>
                  </a:lnTo>
                  <a:lnTo>
                    <a:pt x="1209535" y="1456702"/>
                  </a:lnTo>
                  <a:lnTo>
                    <a:pt x="1209370" y="1456702"/>
                  </a:lnTo>
                  <a:lnTo>
                    <a:pt x="1208874" y="1456740"/>
                  </a:lnTo>
                  <a:lnTo>
                    <a:pt x="1208328" y="1456829"/>
                  </a:lnTo>
                  <a:lnTo>
                    <a:pt x="1209763" y="1457109"/>
                  </a:lnTo>
                  <a:lnTo>
                    <a:pt x="1209967" y="1457147"/>
                  </a:lnTo>
                  <a:lnTo>
                    <a:pt x="1211922" y="1457147"/>
                  </a:lnTo>
                  <a:lnTo>
                    <a:pt x="1212773" y="1458417"/>
                  </a:lnTo>
                  <a:lnTo>
                    <a:pt x="1209929" y="1459687"/>
                  </a:lnTo>
                  <a:lnTo>
                    <a:pt x="1211008" y="1460957"/>
                  </a:lnTo>
                  <a:lnTo>
                    <a:pt x="1214945" y="1462227"/>
                  </a:lnTo>
                  <a:lnTo>
                    <a:pt x="1214348" y="1466037"/>
                  </a:lnTo>
                  <a:lnTo>
                    <a:pt x="1216914" y="1466037"/>
                  </a:lnTo>
                  <a:lnTo>
                    <a:pt x="1220355" y="1460957"/>
                  </a:lnTo>
                  <a:lnTo>
                    <a:pt x="1223276" y="1463497"/>
                  </a:lnTo>
                  <a:lnTo>
                    <a:pt x="1221981" y="1464767"/>
                  </a:lnTo>
                  <a:lnTo>
                    <a:pt x="1220127" y="1465808"/>
                  </a:lnTo>
                  <a:lnTo>
                    <a:pt x="1220343" y="1466037"/>
                  </a:lnTo>
                  <a:lnTo>
                    <a:pt x="1219720" y="1466037"/>
                  </a:lnTo>
                  <a:lnTo>
                    <a:pt x="1219390" y="1466037"/>
                  </a:lnTo>
                  <a:lnTo>
                    <a:pt x="1219606" y="1467307"/>
                  </a:lnTo>
                  <a:lnTo>
                    <a:pt x="1217676" y="1467307"/>
                  </a:lnTo>
                  <a:lnTo>
                    <a:pt x="1218565" y="1468577"/>
                  </a:lnTo>
                  <a:lnTo>
                    <a:pt x="1216672" y="1468577"/>
                  </a:lnTo>
                  <a:lnTo>
                    <a:pt x="1217383" y="1467307"/>
                  </a:lnTo>
                  <a:lnTo>
                    <a:pt x="1216761" y="1467307"/>
                  </a:lnTo>
                  <a:lnTo>
                    <a:pt x="1216469" y="1467307"/>
                  </a:lnTo>
                  <a:lnTo>
                    <a:pt x="1216609" y="1468577"/>
                  </a:lnTo>
                  <a:lnTo>
                    <a:pt x="1216050" y="1471117"/>
                  </a:lnTo>
                  <a:lnTo>
                    <a:pt x="1217980" y="1471117"/>
                  </a:lnTo>
                  <a:lnTo>
                    <a:pt x="1219034" y="1473657"/>
                  </a:lnTo>
                  <a:lnTo>
                    <a:pt x="1215986" y="1473657"/>
                  </a:lnTo>
                  <a:lnTo>
                    <a:pt x="1215517" y="1474927"/>
                  </a:lnTo>
                  <a:lnTo>
                    <a:pt x="1217079" y="1474927"/>
                  </a:lnTo>
                  <a:lnTo>
                    <a:pt x="1216291" y="1477467"/>
                  </a:lnTo>
                  <a:lnTo>
                    <a:pt x="1219174" y="1476197"/>
                  </a:lnTo>
                  <a:lnTo>
                    <a:pt x="1219428" y="1476197"/>
                  </a:lnTo>
                  <a:lnTo>
                    <a:pt x="1218133" y="1477467"/>
                  </a:lnTo>
                  <a:lnTo>
                    <a:pt x="1217460" y="1477467"/>
                  </a:lnTo>
                  <a:lnTo>
                    <a:pt x="1219200" y="1478737"/>
                  </a:lnTo>
                  <a:lnTo>
                    <a:pt x="1220038" y="1483817"/>
                  </a:lnTo>
                  <a:lnTo>
                    <a:pt x="1222298" y="1481543"/>
                  </a:lnTo>
                  <a:lnTo>
                    <a:pt x="1221955" y="1483080"/>
                  </a:lnTo>
                  <a:lnTo>
                    <a:pt x="1223060" y="1482775"/>
                  </a:lnTo>
                  <a:lnTo>
                    <a:pt x="1222438" y="1482001"/>
                  </a:lnTo>
                  <a:lnTo>
                    <a:pt x="1222400" y="1481442"/>
                  </a:lnTo>
                  <a:lnTo>
                    <a:pt x="1222565" y="1481277"/>
                  </a:lnTo>
                  <a:lnTo>
                    <a:pt x="1222654" y="1480007"/>
                  </a:lnTo>
                  <a:lnTo>
                    <a:pt x="1222679" y="1480197"/>
                  </a:lnTo>
                  <a:lnTo>
                    <a:pt x="1222857" y="1481277"/>
                  </a:lnTo>
                  <a:lnTo>
                    <a:pt x="1227264" y="1483817"/>
                  </a:lnTo>
                  <a:lnTo>
                    <a:pt x="1224445" y="1490167"/>
                  </a:lnTo>
                  <a:lnTo>
                    <a:pt x="1227213" y="1492707"/>
                  </a:lnTo>
                  <a:lnTo>
                    <a:pt x="1226261" y="1493977"/>
                  </a:lnTo>
                  <a:lnTo>
                    <a:pt x="1228280" y="1495247"/>
                  </a:lnTo>
                  <a:lnTo>
                    <a:pt x="1228940" y="1499057"/>
                  </a:lnTo>
                  <a:lnTo>
                    <a:pt x="1231671" y="1499057"/>
                  </a:lnTo>
                  <a:lnTo>
                    <a:pt x="1231925" y="1500327"/>
                  </a:lnTo>
                  <a:lnTo>
                    <a:pt x="1230541" y="1501597"/>
                  </a:lnTo>
                  <a:lnTo>
                    <a:pt x="1229283" y="1501597"/>
                  </a:lnTo>
                  <a:lnTo>
                    <a:pt x="1230693" y="1502867"/>
                  </a:lnTo>
                  <a:lnTo>
                    <a:pt x="1231861" y="1502867"/>
                  </a:lnTo>
                  <a:lnTo>
                    <a:pt x="1231265" y="1506677"/>
                  </a:lnTo>
                  <a:lnTo>
                    <a:pt x="1229398" y="1505673"/>
                  </a:lnTo>
                  <a:lnTo>
                    <a:pt x="1228890" y="1505407"/>
                  </a:lnTo>
                  <a:lnTo>
                    <a:pt x="1229347" y="1506435"/>
                  </a:lnTo>
                  <a:lnTo>
                    <a:pt x="1229398" y="1507947"/>
                  </a:lnTo>
                  <a:lnTo>
                    <a:pt x="1228051" y="1509217"/>
                  </a:lnTo>
                  <a:lnTo>
                    <a:pt x="1231658" y="1510487"/>
                  </a:lnTo>
                  <a:lnTo>
                    <a:pt x="1228852" y="1510487"/>
                  </a:lnTo>
                  <a:lnTo>
                    <a:pt x="1229220" y="1513027"/>
                  </a:lnTo>
                  <a:lnTo>
                    <a:pt x="1230388" y="1514297"/>
                  </a:lnTo>
                  <a:lnTo>
                    <a:pt x="1231531" y="1511757"/>
                  </a:lnTo>
                  <a:lnTo>
                    <a:pt x="1232369" y="1513027"/>
                  </a:lnTo>
                  <a:lnTo>
                    <a:pt x="1232801" y="1515567"/>
                  </a:lnTo>
                  <a:lnTo>
                    <a:pt x="1229309" y="1515567"/>
                  </a:lnTo>
                  <a:lnTo>
                    <a:pt x="1227201" y="1521917"/>
                  </a:lnTo>
                  <a:lnTo>
                    <a:pt x="1239380" y="1521917"/>
                  </a:lnTo>
                  <a:lnTo>
                    <a:pt x="1236649" y="1525231"/>
                  </a:lnTo>
                  <a:lnTo>
                    <a:pt x="1237856" y="1525727"/>
                  </a:lnTo>
                  <a:lnTo>
                    <a:pt x="1238262" y="1526997"/>
                  </a:lnTo>
                  <a:lnTo>
                    <a:pt x="1234465" y="1532077"/>
                  </a:lnTo>
                  <a:lnTo>
                    <a:pt x="1234719" y="1532077"/>
                  </a:lnTo>
                  <a:lnTo>
                    <a:pt x="1234059" y="1535887"/>
                  </a:lnTo>
                  <a:lnTo>
                    <a:pt x="1240548" y="1533347"/>
                  </a:lnTo>
                  <a:lnTo>
                    <a:pt x="1240510" y="1537157"/>
                  </a:lnTo>
                  <a:lnTo>
                    <a:pt x="1241526" y="1535887"/>
                  </a:lnTo>
                  <a:lnTo>
                    <a:pt x="1244473" y="1534617"/>
                  </a:lnTo>
                  <a:lnTo>
                    <a:pt x="1246479" y="1537157"/>
                  </a:lnTo>
                  <a:lnTo>
                    <a:pt x="1246886" y="1538427"/>
                  </a:lnTo>
                  <a:lnTo>
                    <a:pt x="1242631" y="1540967"/>
                  </a:lnTo>
                  <a:lnTo>
                    <a:pt x="1241171" y="1539697"/>
                  </a:lnTo>
                  <a:lnTo>
                    <a:pt x="1241539" y="1538427"/>
                  </a:lnTo>
                  <a:lnTo>
                    <a:pt x="1240853" y="1538427"/>
                  </a:lnTo>
                  <a:lnTo>
                    <a:pt x="1239989" y="1537157"/>
                  </a:lnTo>
                  <a:lnTo>
                    <a:pt x="1239075" y="1539697"/>
                  </a:lnTo>
                  <a:lnTo>
                    <a:pt x="1240332" y="1538427"/>
                  </a:lnTo>
                  <a:lnTo>
                    <a:pt x="1239570" y="1540967"/>
                  </a:lnTo>
                  <a:lnTo>
                    <a:pt x="1240802" y="1543405"/>
                  </a:lnTo>
                  <a:lnTo>
                    <a:pt x="1240726" y="1543875"/>
                  </a:lnTo>
                  <a:lnTo>
                    <a:pt x="1240383" y="1546047"/>
                  </a:lnTo>
                  <a:lnTo>
                    <a:pt x="1242618" y="1546047"/>
                  </a:lnTo>
                  <a:lnTo>
                    <a:pt x="1242606" y="1549857"/>
                  </a:lnTo>
                  <a:lnTo>
                    <a:pt x="1243063" y="1548587"/>
                  </a:lnTo>
                  <a:lnTo>
                    <a:pt x="1244434" y="1548587"/>
                  </a:lnTo>
                  <a:lnTo>
                    <a:pt x="1244625" y="1553667"/>
                  </a:lnTo>
                  <a:lnTo>
                    <a:pt x="1247355" y="1549857"/>
                  </a:lnTo>
                  <a:lnTo>
                    <a:pt x="1248968" y="1552397"/>
                  </a:lnTo>
                  <a:lnTo>
                    <a:pt x="1247813" y="1554937"/>
                  </a:lnTo>
                  <a:lnTo>
                    <a:pt x="1244511" y="1553667"/>
                  </a:lnTo>
                  <a:lnTo>
                    <a:pt x="1247089" y="1556207"/>
                  </a:lnTo>
                  <a:lnTo>
                    <a:pt x="1246568" y="1557477"/>
                  </a:lnTo>
                  <a:lnTo>
                    <a:pt x="1242949" y="1557477"/>
                  </a:lnTo>
                  <a:lnTo>
                    <a:pt x="1246187" y="1558747"/>
                  </a:lnTo>
                  <a:lnTo>
                    <a:pt x="1243330" y="1562557"/>
                  </a:lnTo>
                  <a:lnTo>
                    <a:pt x="1243495" y="1563827"/>
                  </a:lnTo>
                  <a:lnTo>
                    <a:pt x="1242898" y="1563827"/>
                  </a:lnTo>
                  <a:lnTo>
                    <a:pt x="1243393" y="1565097"/>
                  </a:lnTo>
                  <a:lnTo>
                    <a:pt x="1245425" y="1563827"/>
                  </a:lnTo>
                  <a:lnTo>
                    <a:pt x="1245336" y="1565097"/>
                  </a:lnTo>
                  <a:lnTo>
                    <a:pt x="1244612" y="1565097"/>
                  </a:lnTo>
                  <a:lnTo>
                    <a:pt x="1246441" y="1566367"/>
                  </a:lnTo>
                  <a:lnTo>
                    <a:pt x="1248232" y="1563827"/>
                  </a:lnTo>
                  <a:lnTo>
                    <a:pt x="1250950" y="1563827"/>
                  </a:lnTo>
                  <a:lnTo>
                    <a:pt x="1250340" y="1565859"/>
                  </a:lnTo>
                  <a:lnTo>
                    <a:pt x="1250175" y="1566367"/>
                  </a:lnTo>
                  <a:lnTo>
                    <a:pt x="1250289" y="1565097"/>
                  </a:lnTo>
                  <a:lnTo>
                    <a:pt x="1247559" y="1570177"/>
                  </a:lnTo>
                  <a:lnTo>
                    <a:pt x="1246797" y="1568945"/>
                  </a:lnTo>
                  <a:lnTo>
                    <a:pt x="1246695" y="1570177"/>
                  </a:lnTo>
                  <a:lnTo>
                    <a:pt x="1245755" y="1570177"/>
                  </a:lnTo>
                  <a:lnTo>
                    <a:pt x="1244231" y="1573987"/>
                  </a:lnTo>
                  <a:lnTo>
                    <a:pt x="1249819" y="1570177"/>
                  </a:lnTo>
                  <a:lnTo>
                    <a:pt x="1251026" y="1573987"/>
                  </a:lnTo>
                  <a:lnTo>
                    <a:pt x="1251254" y="1573987"/>
                  </a:lnTo>
                  <a:lnTo>
                    <a:pt x="1253070" y="1575257"/>
                  </a:lnTo>
                  <a:lnTo>
                    <a:pt x="1252550" y="1577797"/>
                  </a:lnTo>
                  <a:lnTo>
                    <a:pt x="1254975" y="1576527"/>
                  </a:lnTo>
                  <a:lnTo>
                    <a:pt x="1255229" y="1577695"/>
                  </a:lnTo>
                  <a:lnTo>
                    <a:pt x="1255166" y="1578330"/>
                  </a:lnTo>
                  <a:lnTo>
                    <a:pt x="1255306" y="1577936"/>
                  </a:lnTo>
                  <a:lnTo>
                    <a:pt x="1255306" y="1577657"/>
                  </a:lnTo>
                  <a:lnTo>
                    <a:pt x="1255395" y="1576527"/>
                  </a:lnTo>
                  <a:lnTo>
                    <a:pt x="1257312" y="1576527"/>
                  </a:lnTo>
                  <a:lnTo>
                    <a:pt x="1257490" y="1577797"/>
                  </a:lnTo>
                  <a:lnTo>
                    <a:pt x="1258620" y="1579067"/>
                  </a:lnTo>
                  <a:lnTo>
                    <a:pt x="1260462" y="1579067"/>
                  </a:lnTo>
                  <a:lnTo>
                    <a:pt x="1255039" y="1584147"/>
                  </a:lnTo>
                  <a:lnTo>
                    <a:pt x="1257985" y="1585417"/>
                  </a:lnTo>
                  <a:lnTo>
                    <a:pt x="1257211" y="1586687"/>
                  </a:lnTo>
                  <a:lnTo>
                    <a:pt x="1254747" y="1586687"/>
                  </a:lnTo>
                  <a:lnTo>
                    <a:pt x="1254302" y="1587957"/>
                  </a:lnTo>
                  <a:lnTo>
                    <a:pt x="1257554" y="1589227"/>
                  </a:lnTo>
                  <a:lnTo>
                    <a:pt x="1257350" y="1589328"/>
                  </a:lnTo>
                  <a:lnTo>
                    <a:pt x="1259992" y="1590078"/>
                  </a:lnTo>
                  <a:lnTo>
                    <a:pt x="1259687" y="1590497"/>
                  </a:lnTo>
                  <a:lnTo>
                    <a:pt x="1261465" y="1590497"/>
                  </a:lnTo>
                  <a:lnTo>
                    <a:pt x="1265936" y="1590497"/>
                  </a:lnTo>
                  <a:lnTo>
                    <a:pt x="1264373" y="1593037"/>
                  </a:lnTo>
                  <a:lnTo>
                    <a:pt x="1258544" y="1595577"/>
                  </a:lnTo>
                  <a:lnTo>
                    <a:pt x="1257185" y="1599387"/>
                  </a:lnTo>
                  <a:lnTo>
                    <a:pt x="1263700" y="1599387"/>
                  </a:lnTo>
                  <a:lnTo>
                    <a:pt x="1263827" y="1604467"/>
                  </a:lnTo>
                  <a:lnTo>
                    <a:pt x="1264323" y="1603197"/>
                  </a:lnTo>
                  <a:lnTo>
                    <a:pt x="1266850" y="1603197"/>
                  </a:lnTo>
                  <a:lnTo>
                    <a:pt x="1265631" y="1605737"/>
                  </a:lnTo>
                  <a:lnTo>
                    <a:pt x="1267079" y="1607007"/>
                  </a:lnTo>
                  <a:lnTo>
                    <a:pt x="1265097" y="1607007"/>
                  </a:lnTo>
                  <a:lnTo>
                    <a:pt x="1264704" y="1608277"/>
                  </a:lnTo>
                  <a:lnTo>
                    <a:pt x="1263713" y="1609547"/>
                  </a:lnTo>
                  <a:lnTo>
                    <a:pt x="1265123" y="1608277"/>
                  </a:lnTo>
                  <a:lnTo>
                    <a:pt x="1264742" y="1612087"/>
                  </a:lnTo>
                  <a:lnTo>
                    <a:pt x="1268768" y="1612087"/>
                  </a:lnTo>
                  <a:lnTo>
                    <a:pt x="1266901" y="1614627"/>
                  </a:lnTo>
                  <a:lnTo>
                    <a:pt x="1267117" y="1618437"/>
                  </a:lnTo>
                  <a:lnTo>
                    <a:pt x="1273886" y="1615897"/>
                  </a:lnTo>
                  <a:lnTo>
                    <a:pt x="1274445" y="1619707"/>
                  </a:lnTo>
                  <a:lnTo>
                    <a:pt x="1271955" y="1619707"/>
                  </a:lnTo>
                  <a:lnTo>
                    <a:pt x="1271130" y="1622247"/>
                  </a:lnTo>
                  <a:lnTo>
                    <a:pt x="1268818" y="1619707"/>
                  </a:lnTo>
                  <a:lnTo>
                    <a:pt x="1269199" y="1620977"/>
                  </a:lnTo>
                  <a:lnTo>
                    <a:pt x="1269212" y="1622247"/>
                  </a:lnTo>
                  <a:lnTo>
                    <a:pt x="1269580" y="1622247"/>
                  </a:lnTo>
                  <a:lnTo>
                    <a:pt x="1274305" y="1623517"/>
                  </a:lnTo>
                  <a:lnTo>
                    <a:pt x="1272832" y="1626057"/>
                  </a:lnTo>
                  <a:lnTo>
                    <a:pt x="1273860" y="1626057"/>
                  </a:lnTo>
                  <a:lnTo>
                    <a:pt x="1275956" y="1624787"/>
                  </a:lnTo>
                  <a:lnTo>
                    <a:pt x="1276248" y="1626057"/>
                  </a:lnTo>
                  <a:lnTo>
                    <a:pt x="1277251" y="1628444"/>
                  </a:lnTo>
                  <a:lnTo>
                    <a:pt x="1277416" y="1628444"/>
                  </a:lnTo>
                  <a:lnTo>
                    <a:pt x="1294282" y="1628444"/>
                  </a:lnTo>
                  <a:lnTo>
                    <a:pt x="1296670" y="1624799"/>
                  </a:lnTo>
                  <a:close/>
                </a:path>
                <a:path w="1376679" h="2012314">
                  <a:moveTo>
                    <a:pt x="1298270" y="1627327"/>
                  </a:moveTo>
                  <a:lnTo>
                    <a:pt x="1297457" y="1628152"/>
                  </a:lnTo>
                  <a:lnTo>
                    <a:pt x="1297076" y="1628851"/>
                  </a:lnTo>
                  <a:lnTo>
                    <a:pt x="1296898" y="1629498"/>
                  </a:lnTo>
                  <a:lnTo>
                    <a:pt x="1297152" y="1629537"/>
                  </a:lnTo>
                  <a:lnTo>
                    <a:pt x="1297381" y="1629600"/>
                  </a:lnTo>
                  <a:lnTo>
                    <a:pt x="1297724" y="1629562"/>
                  </a:lnTo>
                  <a:lnTo>
                    <a:pt x="1298270" y="1627327"/>
                  </a:lnTo>
                  <a:close/>
                </a:path>
                <a:path w="1376679" h="2012314">
                  <a:moveTo>
                    <a:pt x="1300035" y="1697621"/>
                  </a:moveTo>
                  <a:lnTo>
                    <a:pt x="1299591" y="1697177"/>
                  </a:lnTo>
                  <a:lnTo>
                    <a:pt x="1298333" y="1695907"/>
                  </a:lnTo>
                  <a:lnTo>
                    <a:pt x="1295958" y="1694637"/>
                  </a:lnTo>
                  <a:lnTo>
                    <a:pt x="1296428" y="1695907"/>
                  </a:lnTo>
                  <a:lnTo>
                    <a:pt x="1297927" y="1698447"/>
                  </a:lnTo>
                  <a:lnTo>
                    <a:pt x="1298333" y="1698447"/>
                  </a:lnTo>
                  <a:lnTo>
                    <a:pt x="1298740" y="1697177"/>
                  </a:lnTo>
                  <a:lnTo>
                    <a:pt x="1300035" y="1697621"/>
                  </a:lnTo>
                  <a:close/>
                </a:path>
                <a:path w="1376679" h="2012314">
                  <a:moveTo>
                    <a:pt x="1302397" y="1698447"/>
                  </a:moveTo>
                  <a:lnTo>
                    <a:pt x="1300035" y="1697621"/>
                  </a:lnTo>
                  <a:lnTo>
                    <a:pt x="1300848" y="1698447"/>
                  </a:lnTo>
                  <a:lnTo>
                    <a:pt x="1302397" y="1698447"/>
                  </a:lnTo>
                  <a:close/>
                </a:path>
                <a:path w="1376679" h="2012314">
                  <a:moveTo>
                    <a:pt x="1302816" y="1990547"/>
                  </a:moveTo>
                  <a:lnTo>
                    <a:pt x="1302753" y="1990305"/>
                  </a:lnTo>
                  <a:lnTo>
                    <a:pt x="1302435" y="1990547"/>
                  </a:lnTo>
                  <a:lnTo>
                    <a:pt x="1302816" y="1990547"/>
                  </a:lnTo>
                  <a:close/>
                </a:path>
                <a:path w="1376679" h="2012314">
                  <a:moveTo>
                    <a:pt x="1313065" y="1730768"/>
                  </a:moveTo>
                  <a:lnTo>
                    <a:pt x="1312964" y="1730959"/>
                  </a:lnTo>
                  <a:lnTo>
                    <a:pt x="1313065" y="1730768"/>
                  </a:lnTo>
                  <a:close/>
                </a:path>
                <a:path w="1376679" h="2012314">
                  <a:moveTo>
                    <a:pt x="1320533" y="1979117"/>
                  </a:moveTo>
                  <a:lnTo>
                    <a:pt x="1320215" y="1979117"/>
                  </a:lnTo>
                  <a:lnTo>
                    <a:pt x="1320482" y="1979295"/>
                  </a:lnTo>
                  <a:lnTo>
                    <a:pt x="1320533" y="1979117"/>
                  </a:lnTo>
                  <a:close/>
                </a:path>
                <a:path w="1376679" h="2012314">
                  <a:moveTo>
                    <a:pt x="1322082" y="1980387"/>
                  </a:moveTo>
                  <a:lnTo>
                    <a:pt x="1320482" y="1979295"/>
                  </a:lnTo>
                  <a:lnTo>
                    <a:pt x="1319898" y="1981657"/>
                  </a:lnTo>
                  <a:lnTo>
                    <a:pt x="1322082" y="1980387"/>
                  </a:lnTo>
                  <a:close/>
                </a:path>
                <a:path w="1376679" h="2012314">
                  <a:moveTo>
                    <a:pt x="1325537" y="1708607"/>
                  </a:moveTo>
                  <a:lnTo>
                    <a:pt x="1325435" y="1707870"/>
                  </a:lnTo>
                  <a:lnTo>
                    <a:pt x="1324267" y="1708442"/>
                  </a:lnTo>
                  <a:lnTo>
                    <a:pt x="1324330" y="1708607"/>
                  </a:lnTo>
                  <a:lnTo>
                    <a:pt x="1325537" y="1708607"/>
                  </a:lnTo>
                  <a:close/>
                </a:path>
                <a:path w="1376679" h="2012314">
                  <a:moveTo>
                    <a:pt x="1326578" y="1707337"/>
                  </a:moveTo>
                  <a:lnTo>
                    <a:pt x="1325359" y="1707337"/>
                  </a:lnTo>
                  <a:lnTo>
                    <a:pt x="1325435" y="1707870"/>
                  </a:lnTo>
                  <a:lnTo>
                    <a:pt x="1326578" y="1707337"/>
                  </a:lnTo>
                  <a:close/>
                </a:path>
                <a:path w="1376679" h="2012314">
                  <a:moveTo>
                    <a:pt x="1328737" y="1963635"/>
                  </a:moveTo>
                  <a:lnTo>
                    <a:pt x="1328496" y="1962607"/>
                  </a:lnTo>
                  <a:lnTo>
                    <a:pt x="1328115" y="1962607"/>
                  </a:lnTo>
                  <a:lnTo>
                    <a:pt x="1328254" y="1963280"/>
                  </a:lnTo>
                  <a:lnTo>
                    <a:pt x="1328737" y="1963635"/>
                  </a:lnTo>
                  <a:close/>
                </a:path>
                <a:path w="1376679" h="2012314">
                  <a:moveTo>
                    <a:pt x="1329042" y="1963877"/>
                  </a:moveTo>
                  <a:lnTo>
                    <a:pt x="1328737" y="1963635"/>
                  </a:lnTo>
                  <a:lnTo>
                    <a:pt x="1328788" y="1963877"/>
                  </a:lnTo>
                  <a:lnTo>
                    <a:pt x="1329042" y="1963877"/>
                  </a:lnTo>
                  <a:close/>
                </a:path>
                <a:path w="1376679" h="2012314">
                  <a:moveTo>
                    <a:pt x="1330769" y="1960016"/>
                  </a:moveTo>
                  <a:lnTo>
                    <a:pt x="1329982" y="1959737"/>
                  </a:lnTo>
                  <a:lnTo>
                    <a:pt x="1329994" y="1960067"/>
                  </a:lnTo>
                  <a:lnTo>
                    <a:pt x="1330667" y="1960067"/>
                  </a:lnTo>
                  <a:close/>
                </a:path>
                <a:path w="1376679" h="2012314">
                  <a:moveTo>
                    <a:pt x="1331556" y="1964004"/>
                  </a:moveTo>
                  <a:lnTo>
                    <a:pt x="1330680" y="1963737"/>
                  </a:lnTo>
                  <a:lnTo>
                    <a:pt x="1329842" y="1963280"/>
                  </a:lnTo>
                  <a:lnTo>
                    <a:pt x="1329055" y="1962785"/>
                  </a:lnTo>
                  <a:lnTo>
                    <a:pt x="1330769" y="1964042"/>
                  </a:lnTo>
                  <a:lnTo>
                    <a:pt x="1329423" y="1966531"/>
                  </a:lnTo>
                  <a:lnTo>
                    <a:pt x="1331556" y="1964004"/>
                  </a:lnTo>
                  <a:close/>
                </a:path>
                <a:path w="1376679" h="2012314">
                  <a:moveTo>
                    <a:pt x="1341577" y="1839061"/>
                  </a:moveTo>
                  <a:lnTo>
                    <a:pt x="1341462" y="1838109"/>
                  </a:lnTo>
                  <a:lnTo>
                    <a:pt x="1340091" y="1837448"/>
                  </a:lnTo>
                  <a:lnTo>
                    <a:pt x="1341577" y="1839061"/>
                  </a:lnTo>
                  <a:close/>
                </a:path>
                <a:path w="1376679" h="2012314">
                  <a:moveTo>
                    <a:pt x="1349197" y="1940318"/>
                  </a:moveTo>
                  <a:lnTo>
                    <a:pt x="1348816" y="1939747"/>
                  </a:lnTo>
                  <a:lnTo>
                    <a:pt x="1348346" y="1939874"/>
                  </a:lnTo>
                  <a:lnTo>
                    <a:pt x="1349197" y="1940318"/>
                  </a:lnTo>
                  <a:close/>
                </a:path>
                <a:path w="1376679" h="2012314">
                  <a:moveTo>
                    <a:pt x="1356398" y="1807667"/>
                  </a:moveTo>
                  <a:lnTo>
                    <a:pt x="1355623" y="1807019"/>
                  </a:lnTo>
                  <a:lnTo>
                    <a:pt x="1354086" y="1807667"/>
                  </a:lnTo>
                  <a:lnTo>
                    <a:pt x="1356398" y="1807667"/>
                  </a:lnTo>
                  <a:close/>
                </a:path>
                <a:path w="1376679" h="2012314">
                  <a:moveTo>
                    <a:pt x="1357147" y="1806397"/>
                  </a:moveTo>
                  <a:lnTo>
                    <a:pt x="1354848" y="1806397"/>
                  </a:lnTo>
                  <a:lnTo>
                    <a:pt x="1355623" y="1807019"/>
                  </a:lnTo>
                  <a:lnTo>
                    <a:pt x="1357147" y="1806397"/>
                  </a:lnTo>
                  <a:close/>
                </a:path>
                <a:path w="1376679" h="2012314">
                  <a:moveTo>
                    <a:pt x="1357249" y="1802853"/>
                  </a:moveTo>
                  <a:lnTo>
                    <a:pt x="1357096" y="1802587"/>
                  </a:lnTo>
                  <a:lnTo>
                    <a:pt x="1356995" y="1802714"/>
                  </a:lnTo>
                  <a:lnTo>
                    <a:pt x="1357249" y="1802853"/>
                  </a:lnTo>
                  <a:close/>
                </a:path>
                <a:path w="1376679" h="2012314">
                  <a:moveTo>
                    <a:pt x="1359052" y="1803857"/>
                  </a:moveTo>
                  <a:lnTo>
                    <a:pt x="1357249" y="1802853"/>
                  </a:lnTo>
                  <a:lnTo>
                    <a:pt x="1357782" y="1803857"/>
                  </a:lnTo>
                  <a:lnTo>
                    <a:pt x="1359052" y="1803857"/>
                  </a:lnTo>
                  <a:close/>
                </a:path>
                <a:path w="1376679" h="2012314">
                  <a:moveTo>
                    <a:pt x="1366786" y="1830527"/>
                  </a:moveTo>
                  <a:lnTo>
                    <a:pt x="1365745" y="1829257"/>
                  </a:lnTo>
                  <a:lnTo>
                    <a:pt x="1364716" y="1829257"/>
                  </a:lnTo>
                  <a:lnTo>
                    <a:pt x="1366786" y="1830527"/>
                  </a:lnTo>
                  <a:close/>
                </a:path>
                <a:path w="1376679" h="2012314">
                  <a:moveTo>
                    <a:pt x="1368298" y="1838388"/>
                  </a:moveTo>
                  <a:lnTo>
                    <a:pt x="1368145" y="1838198"/>
                  </a:lnTo>
                  <a:lnTo>
                    <a:pt x="1367764" y="1838134"/>
                  </a:lnTo>
                  <a:lnTo>
                    <a:pt x="1368298" y="1838642"/>
                  </a:lnTo>
                  <a:lnTo>
                    <a:pt x="1368298" y="1838388"/>
                  </a:lnTo>
                  <a:close/>
                </a:path>
                <a:path w="1376679" h="2012314">
                  <a:moveTo>
                    <a:pt x="1368336" y="1839417"/>
                  </a:moveTo>
                  <a:close/>
                </a:path>
                <a:path w="1376679" h="2012314">
                  <a:moveTo>
                    <a:pt x="1371015" y="1843989"/>
                  </a:moveTo>
                  <a:lnTo>
                    <a:pt x="1370952" y="1843493"/>
                  </a:lnTo>
                  <a:lnTo>
                    <a:pt x="1370241" y="1843722"/>
                  </a:lnTo>
                  <a:lnTo>
                    <a:pt x="1371015" y="1843989"/>
                  </a:lnTo>
                  <a:close/>
                </a:path>
                <a:path w="1376679" h="2012314">
                  <a:moveTo>
                    <a:pt x="1373047" y="1907997"/>
                  </a:moveTo>
                  <a:lnTo>
                    <a:pt x="1369326" y="1909267"/>
                  </a:lnTo>
                  <a:lnTo>
                    <a:pt x="1370761" y="1909267"/>
                  </a:lnTo>
                  <a:lnTo>
                    <a:pt x="1371092" y="1910537"/>
                  </a:lnTo>
                  <a:lnTo>
                    <a:pt x="1373047" y="1907997"/>
                  </a:lnTo>
                  <a:close/>
                </a:path>
                <a:path w="1376679" h="2012314">
                  <a:moveTo>
                    <a:pt x="1376095" y="1888947"/>
                  </a:moveTo>
                  <a:lnTo>
                    <a:pt x="1368679" y="1887677"/>
                  </a:lnTo>
                  <a:lnTo>
                    <a:pt x="1371765" y="1885137"/>
                  </a:lnTo>
                  <a:lnTo>
                    <a:pt x="1372260" y="1885137"/>
                  </a:lnTo>
                  <a:lnTo>
                    <a:pt x="1373263" y="1881327"/>
                  </a:lnTo>
                  <a:lnTo>
                    <a:pt x="1374267" y="1877517"/>
                  </a:lnTo>
                  <a:lnTo>
                    <a:pt x="1370634" y="1869897"/>
                  </a:lnTo>
                  <a:lnTo>
                    <a:pt x="1374279" y="1863547"/>
                  </a:lnTo>
                  <a:lnTo>
                    <a:pt x="1369822" y="1863547"/>
                  </a:lnTo>
                  <a:lnTo>
                    <a:pt x="1374863" y="1857197"/>
                  </a:lnTo>
                  <a:lnTo>
                    <a:pt x="1368704" y="1857197"/>
                  </a:lnTo>
                  <a:lnTo>
                    <a:pt x="1370749" y="1853387"/>
                  </a:lnTo>
                  <a:lnTo>
                    <a:pt x="1372120" y="1853387"/>
                  </a:lnTo>
                  <a:lnTo>
                    <a:pt x="1372489" y="1849577"/>
                  </a:lnTo>
                  <a:lnTo>
                    <a:pt x="1372539" y="1847037"/>
                  </a:lnTo>
                  <a:lnTo>
                    <a:pt x="1372476" y="1845767"/>
                  </a:lnTo>
                  <a:lnTo>
                    <a:pt x="1368298" y="1847037"/>
                  </a:lnTo>
                  <a:lnTo>
                    <a:pt x="1367167" y="1845767"/>
                  </a:lnTo>
                  <a:lnTo>
                    <a:pt x="1370253" y="1844497"/>
                  </a:lnTo>
                  <a:lnTo>
                    <a:pt x="1366304" y="1843227"/>
                  </a:lnTo>
                  <a:lnTo>
                    <a:pt x="1369606" y="1840687"/>
                  </a:lnTo>
                  <a:lnTo>
                    <a:pt x="1368323" y="1839429"/>
                  </a:lnTo>
                  <a:lnTo>
                    <a:pt x="1367345" y="1840687"/>
                  </a:lnTo>
                  <a:lnTo>
                    <a:pt x="1366431" y="1840687"/>
                  </a:lnTo>
                  <a:lnTo>
                    <a:pt x="1364259" y="1839417"/>
                  </a:lnTo>
                  <a:lnTo>
                    <a:pt x="1366647" y="1834337"/>
                  </a:lnTo>
                  <a:lnTo>
                    <a:pt x="1368196" y="1834337"/>
                  </a:lnTo>
                  <a:lnTo>
                    <a:pt x="1364843" y="1830527"/>
                  </a:lnTo>
                  <a:lnTo>
                    <a:pt x="1363726" y="1829257"/>
                  </a:lnTo>
                  <a:lnTo>
                    <a:pt x="1364716" y="1829257"/>
                  </a:lnTo>
                  <a:lnTo>
                    <a:pt x="1362646" y="1827987"/>
                  </a:lnTo>
                  <a:lnTo>
                    <a:pt x="1369834" y="1827987"/>
                  </a:lnTo>
                  <a:lnTo>
                    <a:pt x="1366037" y="1826717"/>
                  </a:lnTo>
                  <a:lnTo>
                    <a:pt x="1363510" y="1826717"/>
                  </a:lnTo>
                  <a:lnTo>
                    <a:pt x="1364894" y="1825447"/>
                  </a:lnTo>
                  <a:lnTo>
                    <a:pt x="1363878" y="1821637"/>
                  </a:lnTo>
                  <a:lnTo>
                    <a:pt x="1362329" y="1820367"/>
                  </a:lnTo>
                  <a:lnTo>
                    <a:pt x="1364589" y="1820367"/>
                  </a:lnTo>
                  <a:lnTo>
                    <a:pt x="1363726" y="1815287"/>
                  </a:lnTo>
                  <a:lnTo>
                    <a:pt x="1360639" y="1811477"/>
                  </a:lnTo>
                  <a:lnTo>
                    <a:pt x="1359877" y="1808937"/>
                  </a:lnTo>
                  <a:lnTo>
                    <a:pt x="1359115" y="1806397"/>
                  </a:lnTo>
                  <a:lnTo>
                    <a:pt x="1358696" y="1808937"/>
                  </a:lnTo>
                  <a:lnTo>
                    <a:pt x="1358519" y="1808937"/>
                  </a:lnTo>
                  <a:lnTo>
                    <a:pt x="1358519" y="1921967"/>
                  </a:lnTo>
                  <a:lnTo>
                    <a:pt x="1357630" y="1923237"/>
                  </a:lnTo>
                  <a:lnTo>
                    <a:pt x="1356639" y="1923237"/>
                  </a:lnTo>
                  <a:lnTo>
                    <a:pt x="1356169" y="1923237"/>
                  </a:lnTo>
                  <a:lnTo>
                    <a:pt x="1356169" y="1927047"/>
                  </a:lnTo>
                  <a:lnTo>
                    <a:pt x="1355559" y="1928317"/>
                  </a:lnTo>
                  <a:lnTo>
                    <a:pt x="1356118" y="1927047"/>
                  </a:lnTo>
                  <a:lnTo>
                    <a:pt x="1356169" y="1923237"/>
                  </a:lnTo>
                  <a:lnTo>
                    <a:pt x="1355890" y="1923237"/>
                  </a:lnTo>
                  <a:lnTo>
                    <a:pt x="1356207" y="1921967"/>
                  </a:lnTo>
                  <a:lnTo>
                    <a:pt x="1356639" y="1923237"/>
                  </a:lnTo>
                  <a:lnTo>
                    <a:pt x="1357795" y="1921967"/>
                  </a:lnTo>
                  <a:lnTo>
                    <a:pt x="1358519" y="1921967"/>
                  </a:lnTo>
                  <a:lnTo>
                    <a:pt x="1358519" y="1808937"/>
                  </a:lnTo>
                  <a:lnTo>
                    <a:pt x="1354899" y="1808937"/>
                  </a:lnTo>
                  <a:lnTo>
                    <a:pt x="1354086" y="1807667"/>
                  </a:lnTo>
                  <a:lnTo>
                    <a:pt x="1353337" y="1807667"/>
                  </a:lnTo>
                  <a:lnTo>
                    <a:pt x="1353134" y="1805127"/>
                  </a:lnTo>
                  <a:lnTo>
                    <a:pt x="1358023" y="1805127"/>
                  </a:lnTo>
                  <a:lnTo>
                    <a:pt x="1356182" y="1803857"/>
                  </a:lnTo>
                  <a:lnTo>
                    <a:pt x="1356995" y="1802714"/>
                  </a:lnTo>
                  <a:lnTo>
                    <a:pt x="1356753" y="1802587"/>
                  </a:lnTo>
                  <a:lnTo>
                    <a:pt x="1361071" y="1798777"/>
                  </a:lnTo>
                  <a:lnTo>
                    <a:pt x="1357147" y="1798777"/>
                  </a:lnTo>
                  <a:lnTo>
                    <a:pt x="1358074" y="1797507"/>
                  </a:lnTo>
                  <a:lnTo>
                    <a:pt x="1356512" y="1793697"/>
                  </a:lnTo>
                  <a:lnTo>
                    <a:pt x="1354683" y="1791157"/>
                  </a:lnTo>
                  <a:lnTo>
                    <a:pt x="1353718" y="1788617"/>
                  </a:lnTo>
                  <a:lnTo>
                    <a:pt x="1353235" y="1787347"/>
                  </a:lnTo>
                  <a:lnTo>
                    <a:pt x="1350403" y="1788617"/>
                  </a:lnTo>
                  <a:lnTo>
                    <a:pt x="1350518" y="1787347"/>
                  </a:lnTo>
                  <a:lnTo>
                    <a:pt x="1347889" y="1786077"/>
                  </a:lnTo>
                  <a:lnTo>
                    <a:pt x="1347838" y="1783537"/>
                  </a:lnTo>
                  <a:lnTo>
                    <a:pt x="1348968" y="1779727"/>
                  </a:lnTo>
                  <a:lnTo>
                    <a:pt x="1347597" y="1775917"/>
                  </a:lnTo>
                  <a:lnTo>
                    <a:pt x="1345425" y="1774672"/>
                  </a:lnTo>
                  <a:lnTo>
                    <a:pt x="1345387" y="1774482"/>
                  </a:lnTo>
                  <a:lnTo>
                    <a:pt x="1345387" y="1774685"/>
                  </a:lnTo>
                  <a:lnTo>
                    <a:pt x="1344993" y="1775917"/>
                  </a:lnTo>
                  <a:lnTo>
                    <a:pt x="1342974" y="1775917"/>
                  </a:lnTo>
                  <a:lnTo>
                    <a:pt x="1345387" y="1774685"/>
                  </a:lnTo>
                  <a:lnTo>
                    <a:pt x="1345387" y="1774482"/>
                  </a:lnTo>
                  <a:lnTo>
                    <a:pt x="1344053" y="1770837"/>
                  </a:lnTo>
                  <a:lnTo>
                    <a:pt x="1346479" y="1772107"/>
                  </a:lnTo>
                  <a:lnTo>
                    <a:pt x="1344676" y="1768297"/>
                  </a:lnTo>
                  <a:lnTo>
                    <a:pt x="1344193" y="1767027"/>
                  </a:lnTo>
                  <a:lnTo>
                    <a:pt x="1341653" y="1764487"/>
                  </a:lnTo>
                  <a:lnTo>
                    <a:pt x="1340383" y="1763217"/>
                  </a:lnTo>
                  <a:lnTo>
                    <a:pt x="1339532" y="1763217"/>
                  </a:lnTo>
                  <a:lnTo>
                    <a:pt x="1339303" y="1764487"/>
                  </a:lnTo>
                  <a:lnTo>
                    <a:pt x="1338313" y="1764487"/>
                  </a:lnTo>
                  <a:lnTo>
                    <a:pt x="1337576" y="1763217"/>
                  </a:lnTo>
                  <a:lnTo>
                    <a:pt x="1338656" y="1761947"/>
                  </a:lnTo>
                  <a:lnTo>
                    <a:pt x="1340256" y="1761947"/>
                  </a:lnTo>
                  <a:lnTo>
                    <a:pt x="1338694" y="1758137"/>
                  </a:lnTo>
                  <a:lnTo>
                    <a:pt x="1338173" y="1756867"/>
                  </a:lnTo>
                  <a:lnTo>
                    <a:pt x="1338681" y="1751787"/>
                  </a:lnTo>
                  <a:lnTo>
                    <a:pt x="1338973" y="1746707"/>
                  </a:lnTo>
                  <a:lnTo>
                    <a:pt x="1336243" y="1742897"/>
                  </a:lnTo>
                  <a:lnTo>
                    <a:pt x="1336586" y="1742897"/>
                  </a:lnTo>
                  <a:lnTo>
                    <a:pt x="1332191" y="1739087"/>
                  </a:lnTo>
                  <a:lnTo>
                    <a:pt x="1331861" y="1736547"/>
                  </a:lnTo>
                  <a:lnTo>
                    <a:pt x="1334554" y="1740357"/>
                  </a:lnTo>
                  <a:lnTo>
                    <a:pt x="1335557" y="1737817"/>
                  </a:lnTo>
                  <a:lnTo>
                    <a:pt x="1333563" y="1736547"/>
                  </a:lnTo>
                  <a:lnTo>
                    <a:pt x="1329550" y="1734007"/>
                  </a:lnTo>
                  <a:lnTo>
                    <a:pt x="1332407" y="1730197"/>
                  </a:lnTo>
                  <a:lnTo>
                    <a:pt x="1333360" y="1728927"/>
                  </a:lnTo>
                  <a:lnTo>
                    <a:pt x="1329080" y="1726387"/>
                  </a:lnTo>
                  <a:lnTo>
                    <a:pt x="1331099" y="1721307"/>
                  </a:lnTo>
                  <a:lnTo>
                    <a:pt x="1329575" y="1717497"/>
                  </a:lnTo>
                  <a:lnTo>
                    <a:pt x="1327480" y="1713687"/>
                  </a:lnTo>
                  <a:lnTo>
                    <a:pt x="1327670" y="1709877"/>
                  </a:lnTo>
                  <a:lnTo>
                    <a:pt x="1327734" y="1708607"/>
                  </a:lnTo>
                  <a:lnTo>
                    <a:pt x="1326057" y="1709877"/>
                  </a:lnTo>
                  <a:lnTo>
                    <a:pt x="1323924" y="1708607"/>
                  </a:lnTo>
                  <a:lnTo>
                    <a:pt x="1324267" y="1708442"/>
                  </a:lnTo>
                  <a:lnTo>
                    <a:pt x="1321295" y="1700987"/>
                  </a:lnTo>
                  <a:lnTo>
                    <a:pt x="1319809" y="1693367"/>
                  </a:lnTo>
                  <a:lnTo>
                    <a:pt x="1318996" y="1684477"/>
                  </a:lnTo>
                  <a:lnTo>
                    <a:pt x="1318831" y="1683207"/>
                  </a:lnTo>
                  <a:lnTo>
                    <a:pt x="1318120" y="1678127"/>
                  </a:lnTo>
                  <a:lnTo>
                    <a:pt x="1317942" y="1676857"/>
                  </a:lnTo>
                  <a:lnTo>
                    <a:pt x="1317129" y="1673047"/>
                  </a:lnTo>
                  <a:lnTo>
                    <a:pt x="1308138" y="1678127"/>
                  </a:lnTo>
                  <a:lnTo>
                    <a:pt x="1310703" y="1671777"/>
                  </a:lnTo>
                  <a:lnTo>
                    <a:pt x="1314424" y="1671777"/>
                  </a:lnTo>
                  <a:lnTo>
                    <a:pt x="1307922" y="1665427"/>
                  </a:lnTo>
                  <a:lnTo>
                    <a:pt x="1308671" y="1660347"/>
                  </a:lnTo>
                  <a:lnTo>
                    <a:pt x="1309243" y="1656537"/>
                  </a:lnTo>
                  <a:lnTo>
                    <a:pt x="1308061" y="1655267"/>
                  </a:lnTo>
                  <a:lnTo>
                    <a:pt x="1304518" y="1651457"/>
                  </a:lnTo>
                  <a:lnTo>
                    <a:pt x="1304353" y="1651292"/>
                  </a:lnTo>
                  <a:lnTo>
                    <a:pt x="1305217" y="1650187"/>
                  </a:lnTo>
                  <a:lnTo>
                    <a:pt x="1305458" y="1651457"/>
                  </a:lnTo>
                  <a:lnTo>
                    <a:pt x="1306372" y="1650187"/>
                  </a:lnTo>
                  <a:lnTo>
                    <a:pt x="1307274" y="1648917"/>
                  </a:lnTo>
                  <a:lnTo>
                    <a:pt x="1304798" y="1646377"/>
                  </a:lnTo>
                  <a:lnTo>
                    <a:pt x="1303566" y="1645107"/>
                  </a:lnTo>
                  <a:lnTo>
                    <a:pt x="1301610" y="1646377"/>
                  </a:lnTo>
                  <a:lnTo>
                    <a:pt x="1301432" y="1645107"/>
                  </a:lnTo>
                  <a:lnTo>
                    <a:pt x="1303274" y="1645107"/>
                  </a:lnTo>
                  <a:lnTo>
                    <a:pt x="1303997" y="1643837"/>
                  </a:lnTo>
                  <a:lnTo>
                    <a:pt x="1304848" y="1642567"/>
                  </a:lnTo>
                  <a:lnTo>
                    <a:pt x="1299616" y="1641297"/>
                  </a:lnTo>
                  <a:lnTo>
                    <a:pt x="1302016" y="1640027"/>
                  </a:lnTo>
                  <a:lnTo>
                    <a:pt x="1301381" y="1640027"/>
                  </a:lnTo>
                  <a:lnTo>
                    <a:pt x="1301470" y="1637487"/>
                  </a:lnTo>
                  <a:lnTo>
                    <a:pt x="1301508" y="1636217"/>
                  </a:lnTo>
                  <a:lnTo>
                    <a:pt x="1299121" y="1637487"/>
                  </a:lnTo>
                  <a:lnTo>
                    <a:pt x="1299451" y="1634947"/>
                  </a:lnTo>
                  <a:lnTo>
                    <a:pt x="1296060" y="1632407"/>
                  </a:lnTo>
                  <a:lnTo>
                    <a:pt x="1296885" y="1629867"/>
                  </a:lnTo>
                  <a:lnTo>
                    <a:pt x="1293342" y="1629867"/>
                  </a:lnTo>
                  <a:lnTo>
                    <a:pt x="1294180" y="1628597"/>
                  </a:lnTo>
                  <a:lnTo>
                    <a:pt x="1277315" y="1628597"/>
                  </a:lnTo>
                  <a:lnTo>
                    <a:pt x="1277137" y="1628597"/>
                  </a:lnTo>
                  <a:lnTo>
                    <a:pt x="1274241" y="1632407"/>
                  </a:lnTo>
                  <a:lnTo>
                    <a:pt x="1283004" y="1636217"/>
                  </a:lnTo>
                  <a:lnTo>
                    <a:pt x="1278877" y="1641297"/>
                  </a:lnTo>
                  <a:lnTo>
                    <a:pt x="1280414" y="1642567"/>
                  </a:lnTo>
                  <a:lnTo>
                    <a:pt x="1282090" y="1646377"/>
                  </a:lnTo>
                  <a:lnTo>
                    <a:pt x="1283030" y="1647647"/>
                  </a:lnTo>
                  <a:lnTo>
                    <a:pt x="1282103" y="1647647"/>
                  </a:lnTo>
                  <a:lnTo>
                    <a:pt x="1281379" y="1651457"/>
                  </a:lnTo>
                  <a:lnTo>
                    <a:pt x="1288364" y="1647647"/>
                  </a:lnTo>
                  <a:lnTo>
                    <a:pt x="1287589" y="1651457"/>
                  </a:lnTo>
                  <a:lnTo>
                    <a:pt x="1285074" y="1655267"/>
                  </a:lnTo>
                  <a:lnTo>
                    <a:pt x="1285227" y="1650187"/>
                  </a:lnTo>
                  <a:lnTo>
                    <a:pt x="1284427" y="1652727"/>
                  </a:lnTo>
                  <a:lnTo>
                    <a:pt x="1278204" y="1655267"/>
                  </a:lnTo>
                  <a:lnTo>
                    <a:pt x="1286802" y="1656537"/>
                  </a:lnTo>
                  <a:lnTo>
                    <a:pt x="1283919" y="1660347"/>
                  </a:lnTo>
                  <a:lnTo>
                    <a:pt x="1283335" y="1659077"/>
                  </a:lnTo>
                  <a:lnTo>
                    <a:pt x="1281798" y="1661617"/>
                  </a:lnTo>
                  <a:lnTo>
                    <a:pt x="1287335" y="1662887"/>
                  </a:lnTo>
                  <a:lnTo>
                    <a:pt x="1287919" y="1665427"/>
                  </a:lnTo>
                  <a:lnTo>
                    <a:pt x="1287297" y="1665427"/>
                  </a:lnTo>
                  <a:lnTo>
                    <a:pt x="1286941" y="1666697"/>
                  </a:lnTo>
                  <a:lnTo>
                    <a:pt x="1290929" y="1666697"/>
                  </a:lnTo>
                  <a:lnTo>
                    <a:pt x="1293355" y="1670507"/>
                  </a:lnTo>
                  <a:lnTo>
                    <a:pt x="1294599" y="1672158"/>
                  </a:lnTo>
                  <a:lnTo>
                    <a:pt x="1295082" y="1671777"/>
                  </a:lnTo>
                  <a:lnTo>
                    <a:pt x="1296695" y="1674317"/>
                  </a:lnTo>
                  <a:lnTo>
                    <a:pt x="1295603" y="1675587"/>
                  </a:lnTo>
                  <a:lnTo>
                    <a:pt x="1295057" y="1678127"/>
                  </a:lnTo>
                  <a:lnTo>
                    <a:pt x="1292415" y="1679397"/>
                  </a:lnTo>
                  <a:lnTo>
                    <a:pt x="1292644" y="1679397"/>
                  </a:lnTo>
                  <a:lnTo>
                    <a:pt x="1292479" y="1680667"/>
                  </a:lnTo>
                  <a:lnTo>
                    <a:pt x="1290878" y="1681937"/>
                  </a:lnTo>
                  <a:lnTo>
                    <a:pt x="1292669" y="1684477"/>
                  </a:lnTo>
                  <a:lnTo>
                    <a:pt x="1296568" y="1683207"/>
                  </a:lnTo>
                  <a:lnTo>
                    <a:pt x="1297673" y="1687017"/>
                  </a:lnTo>
                  <a:lnTo>
                    <a:pt x="1303286" y="1687017"/>
                  </a:lnTo>
                  <a:lnTo>
                    <a:pt x="1297165" y="1689557"/>
                  </a:lnTo>
                  <a:lnTo>
                    <a:pt x="1300772" y="1690827"/>
                  </a:lnTo>
                  <a:lnTo>
                    <a:pt x="1297114" y="1692097"/>
                  </a:lnTo>
                  <a:lnTo>
                    <a:pt x="1298562" y="1693367"/>
                  </a:lnTo>
                  <a:lnTo>
                    <a:pt x="1302626" y="1695907"/>
                  </a:lnTo>
                  <a:lnTo>
                    <a:pt x="1304239" y="1698447"/>
                  </a:lnTo>
                  <a:lnTo>
                    <a:pt x="1302397" y="1698447"/>
                  </a:lnTo>
                  <a:lnTo>
                    <a:pt x="1304709" y="1699717"/>
                  </a:lnTo>
                  <a:lnTo>
                    <a:pt x="1305610" y="1702257"/>
                  </a:lnTo>
                  <a:lnTo>
                    <a:pt x="1297876" y="1704797"/>
                  </a:lnTo>
                  <a:lnTo>
                    <a:pt x="1306245" y="1709877"/>
                  </a:lnTo>
                  <a:lnTo>
                    <a:pt x="1301076" y="1714957"/>
                  </a:lnTo>
                  <a:lnTo>
                    <a:pt x="1305598" y="1718767"/>
                  </a:lnTo>
                  <a:lnTo>
                    <a:pt x="1303324" y="1725117"/>
                  </a:lnTo>
                  <a:lnTo>
                    <a:pt x="1305750" y="1730197"/>
                  </a:lnTo>
                  <a:lnTo>
                    <a:pt x="1310932" y="1726387"/>
                  </a:lnTo>
                  <a:lnTo>
                    <a:pt x="1307833" y="1729930"/>
                  </a:lnTo>
                  <a:lnTo>
                    <a:pt x="1307693" y="1730095"/>
                  </a:lnTo>
                  <a:lnTo>
                    <a:pt x="1306499" y="1731467"/>
                  </a:lnTo>
                  <a:lnTo>
                    <a:pt x="1307350" y="1731289"/>
                  </a:lnTo>
                  <a:lnTo>
                    <a:pt x="1306931" y="1732775"/>
                  </a:lnTo>
                  <a:lnTo>
                    <a:pt x="1308036" y="1731137"/>
                  </a:lnTo>
                  <a:lnTo>
                    <a:pt x="1309204" y="1730895"/>
                  </a:lnTo>
                  <a:lnTo>
                    <a:pt x="1311173" y="1734731"/>
                  </a:lnTo>
                  <a:lnTo>
                    <a:pt x="1312659" y="1731594"/>
                  </a:lnTo>
                  <a:lnTo>
                    <a:pt x="1312964" y="1730959"/>
                  </a:lnTo>
                  <a:lnTo>
                    <a:pt x="1311973" y="1731594"/>
                  </a:lnTo>
                  <a:lnTo>
                    <a:pt x="1309865" y="1730756"/>
                  </a:lnTo>
                  <a:lnTo>
                    <a:pt x="1312418" y="1730197"/>
                  </a:lnTo>
                  <a:lnTo>
                    <a:pt x="1313268" y="1730197"/>
                  </a:lnTo>
                  <a:lnTo>
                    <a:pt x="1313345" y="1731467"/>
                  </a:lnTo>
                  <a:lnTo>
                    <a:pt x="1313002" y="1731467"/>
                  </a:lnTo>
                  <a:lnTo>
                    <a:pt x="1310779" y="1736547"/>
                  </a:lnTo>
                  <a:lnTo>
                    <a:pt x="1309357" y="1739087"/>
                  </a:lnTo>
                  <a:lnTo>
                    <a:pt x="1309001" y="1736547"/>
                  </a:lnTo>
                  <a:lnTo>
                    <a:pt x="1307693" y="1736547"/>
                  </a:lnTo>
                  <a:lnTo>
                    <a:pt x="1308227" y="1740357"/>
                  </a:lnTo>
                  <a:lnTo>
                    <a:pt x="1305547" y="1739087"/>
                  </a:lnTo>
                  <a:lnTo>
                    <a:pt x="1304607" y="1741627"/>
                  </a:lnTo>
                  <a:lnTo>
                    <a:pt x="1306639" y="1740357"/>
                  </a:lnTo>
                  <a:lnTo>
                    <a:pt x="1308061" y="1741627"/>
                  </a:lnTo>
                  <a:lnTo>
                    <a:pt x="1307807" y="1742897"/>
                  </a:lnTo>
                  <a:lnTo>
                    <a:pt x="1309789" y="1740357"/>
                  </a:lnTo>
                  <a:lnTo>
                    <a:pt x="1314424" y="1742897"/>
                  </a:lnTo>
                  <a:lnTo>
                    <a:pt x="1305928" y="1745437"/>
                  </a:lnTo>
                  <a:lnTo>
                    <a:pt x="1310551" y="1747977"/>
                  </a:lnTo>
                  <a:lnTo>
                    <a:pt x="1308188" y="1747977"/>
                  </a:lnTo>
                  <a:lnTo>
                    <a:pt x="1310043" y="1749247"/>
                  </a:lnTo>
                  <a:lnTo>
                    <a:pt x="1310843" y="1755597"/>
                  </a:lnTo>
                  <a:lnTo>
                    <a:pt x="1316431" y="1755597"/>
                  </a:lnTo>
                  <a:lnTo>
                    <a:pt x="1315859" y="1756867"/>
                  </a:lnTo>
                  <a:lnTo>
                    <a:pt x="1314373" y="1758137"/>
                  </a:lnTo>
                  <a:lnTo>
                    <a:pt x="1313611" y="1756867"/>
                  </a:lnTo>
                  <a:lnTo>
                    <a:pt x="1314602" y="1761947"/>
                  </a:lnTo>
                  <a:lnTo>
                    <a:pt x="1322628" y="1765757"/>
                  </a:lnTo>
                  <a:lnTo>
                    <a:pt x="1320977" y="1770837"/>
                  </a:lnTo>
                  <a:lnTo>
                    <a:pt x="1319364" y="1770837"/>
                  </a:lnTo>
                  <a:lnTo>
                    <a:pt x="1320101" y="1772107"/>
                  </a:lnTo>
                  <a:lnTo>
                    <a:pt x="1322705" y="1772107"/>
                  </a:lnTo>
                  <a:lnTo>
                    <a:pt x="1321612" y="1773377"/>
                  </a:lnTo>
                  <a:lnTo>
                    <a:pt x="1319999" y="1773377"/>
                  </a:lnTo>
                  <a:lnTo>
                    <a:pt x="1320063" y="1774647"/>
                  </a:lnTo>
                  <a:lnTo>
                    <a:pt x="1323517" y="1775917"/>
                  </a:lnTo>
                  <a:lnTo>
                    <a:pt x="1323073" y="1777187"/>
                  </a:lnTo>
                  <a:lnTo>
                    <a:pt x="1321054" y="1777187"/>
                  </a:lnTo>
                  <a:lnTo>
                    <a:pt x="1320787" y="1782267"/>
                  </a:lnTo>
                  <a:lnTo>
                    <a:pt x="1327696" y="1783537"/>
                  </a:lnTo>
                  <a:lnTo>
                    <a:pt x="1330109" y="1787347"/>
                  </a:lnTo>
                  <a:lnTo>
                    <a:pt x="1325727" y="1788617"/>
                  </a:lnTo>
                  <a:lnTo>
                    <a:pt x="1325562" y="1794967"/>
                  </a:lnTo>
                  <a:lnTo>
                    <a:pt x="1324927" y="1794967"/>
                  </a:lnTo>
                  <a:lnTo>
                    <a:pt x="1326311" y="1801317"/>
                  </a:lnTo>
                  <a:lnTo>
                    <a:pt x="1331823" y="1803857"/>
                  </a:lnTo>
                  <a:lnTo>
                    <a:pt x="1335328" y="1808937"/>
                  </a:lnTo>
                  <a:lnTo>
                    <a:pt x="1331709" y="1814017"/>
                  </a:lnTo>
                  <a:lnTo>
                    <a:pt x="1337068" y="1820367"/>
                  </a:lnTo>
                  <a:lnTo>
                    <a:pt x="1336167" y="1826717"/>
                  </a:lnTo>
                  <a:lnTo>
                    <a:pt x="1336700" y="1825447"/>
                  </a:lnTo>
                  <a:lnTo>
                    <a:pt x="1339621" y="1825447"/>
                  </a:lnTo>
                  <a:lnTo>
                    <a:pt x="1340383" y="1826717"/>
                  </a:lnTo>
                  <a:lnTo>
                    <a:pt x="1339900" y="1827987"/>
                  </a:lnTo>
                  <a:lnTo>
                    <a:pt x="1344561" y="1829257"/>
                  </a:lnTo>
                  <a:lnTo>
                    <a:pt x="1340485" y="1830527"/>
                  </a:lnTo>
                  <a:lnTo>
                    <a:pt x="1340408" y="1829257"/>
                  </a:lnTo>
                  <a:lnTo>
                    <a:pt x="1336776" y="1831797"/>
                  </a:lnTo>
                  <a:lnTo>
                    <a:pt x="1338681" y="1834337"/>
                  </a:lnTo>
                  <a:lnTo>
                    <a:pt x="1339240" y="1836877"/>
                  </a:lnTo>
                  <a:lnTo>
                    <a:pt x="1344599" y="1834337"/>
                  </a:lnTo>
                  <a:lnTo>
                    <a:pt x="1343164" y="1840687"/>
                  </a:lnTo>
                  <a:lnTo>
                    <a:pt x="1345298" y="1844497"/>
                  </a:lnTo>
                  <a:lnTo>
                    <a:pt x="1347381" y="1849577"/>
                  </a:lnTo>
                  <a:lnTo>
                    <a:pt x="1345819" y="1852117"/>
                  </a:lnTo>
                  <a:lnTo>
                    <a:pt x="1347508" y="1853387"/>
                  </a:lnTo>
                  <a:lnTo>
                    <a:pt x="1347927" y="1854657"/>
                  </a:lnTo>
                  <a:lnTo>
                    <a:pt x="1349590" y="1855927"/>
                  </a:lnTo>
                  <a:lnTo>
                    <a:pt x="1346708" y="1857197"/>
                  </a:lnTo>
                  <a:lnTo>
                    <a:pt x="1346885" y="1859737"/>
                  </a:lnTo>
                  <a:lnTo>
                    <a:pt x="1346936" y="1862277"/>
                  </a:lnTo>
                  <a:lnTo>
                    <a:pt x="1348447" y="1866087"/>
                  </a:lnTo>
                  <a:lnTo>
                    <a:pt x="1346225" y="1864817"/>
                  </a:lnTo>
                  <a:lnTo>
                    <a:pt x="1346466" y="1867357"/>
                  </a:lnTo>
                  <a:lnTo>
                    <a:pt x="1355153" y="1866087"/>
                  </a:lnTo>
                  <a:lnTo>
                    <a:pt x="1355712" y="1868627"/>
                  </a:lnTo>
                  <a:lnTo>
                    <a:pt x="1351419" y="1869897"/>
                  </a:lnTo>
                  <a:lnTo>
                    <a:pt x="1352054" y="1873707"/>
                  </a:lnTo>
                  <a:lnTo>
                    <a:pt x="1348422" y="1877517"/>
                  </a:lnTo>
                  <a:lnTo>
                    <a:pt x="1352308" y="1881327"/>
                  </a:lnTo>
                  <a:lnTo>
                    <a:pt x="1350391" y="1881327"/>
                  </a:lnTo>
                  <a:lnTo>
                    <a:pt x="1350225" y="1880057"/>
                  </a:lnTo>
                  <a:lnTo>
                    <a:pt x="1350175" y="1882597"/>
                  </a:lnTo>
                  <a:lnTo>
                    <a:pt x="1346746" y="1886407"/>
                  </a:lnTo>
                  <a:lnTo>
                    <a:pt x="1348955" y="1886407"/>
                  </a:lnTo>
                  <a:lnTo>
                    <a:pt x="1351826" y="1890217"/>
                  </a:lnTo>
                  <a:lnTo>
                    <a:pt x="1352969" y="1892757"/>
                  </a:lnTo>
                  <a:lnTo>
                    <a:pt x="1350225" y="1891487"/>
                  </a:lnTo>
                  <a:lnTo>
                    <a:pt x="1353388" y="1894027"/>
                  </a:lnTo>
                  <a:lnTo>
                    <a:pt x="1354378" y="1895297"/>
                  </a:lnTo>
                  <a:lnTo>
                    <a:pt x="1354569" y="1897837"/>
                  </a:lnTo>
                  <a:lnTo>
                    <a:pt x="1352181" y="1897837"/>
                  </a:lnTo>
                  <a:lnTo>
                    <a:pt x="1353146" y="1896567"/>
                  </a:lnTo>
                  <a:lnTo>
                    <a:pt x="1352105" y="1897837"/>
                  </a:lnTo>
                  <a:lnTo>
                    <a:pt x="1351051" y="1899107"/>
                  </a:lnTo>
                  <a:lnTo>
                    <a:pt x="1355293" y="1899107"/>
                  </a:lnTo>
                  <a:lnTo>
                    <a:pt x="1352918" y="1901647"/>
                  </a:lnTo>
                  <a:lnTo>
                    <a:pt x="1351508" y="1900377"/>
                  </a:lnTo>
                  <a:lnTo>
                    <a:pt x="1350556" y="1901647"/>
                  </a:lnTo>
                  <a:lnTo>
                    <a:pt x="1351559" y="1901647"/>
                  </a:lnTo>
                  <a:lnTo>
                    <a:pt x="1353096" y="1904187"/>
                  </a:lnTo>
                  <a:lnTo>
                    <a:pt x="1353667" y="1905457"/>
                  </a:lnTo>
                  <a:lnTo>
                    <a:pt x="1350708" y="1907997"/>
                  </a:lnTo>
                  <a:lnTo>
                    <a:pt x="1348219" y="1906727"/>
                  </a:lnTo>
                  <a:lnTo>
                    <a:pt x="1350937" y="1909267"/>
                  </a:lnTo>
                  <a:lnTo>
                    <a:pt x="1349667" y="1910537"/>
                  </a:lnTo>
                  <a:lnTo>
                    <a:pt x="1348701" y="1910537"/>
                  </a:lnTo>
                  <a:lnTo>
                    <a:pt x="1348574" y="1910219"/>
                  </a:lnTo>
                  <a:lnTo>
                    <a:pt x="1348574" y="1915617"/>
                  </a:lnTo>
                  <a:lnTo>
                    <a:pt x="1343075" y="1915617"/>
                  </a:lnTo>
                  <a:lnTo>
                    <a:pt x="1345438" y="1912416"/>
                  </a:lnTo>
                  <a:lnTo>
                    <a:pt x="1348574" y="1915617"/>
                  </a:lnTo>
                  <a:lnTo>
                    <a:pt x="1348574" y="1910219"/>
                  </a:lnTo>
                  <a:lnTo>
                    <a:pt x="1348193" y="1909267"/>
                  </a:lnTo>
                  <a:lnTo>
                    <a:pt x="1345298" y="1911438"/>
                  </a:lnTo>
                  <a:lnTo>
                    <a:pt x="1343596" y="1910537"/>
                  </a:lnTo>
                  <a:lnTo>
                    <a:pt x="1342123" y="1911807"/>
                  </a:lnTo>
                  <a:lnTo>
                    <a:pt x="1339735" y="1907997"/>
                  </a:lnTo>
                  <a:lnTo>
                    <a:pt x="1340688" y="1910537"/>
                  </a:lnTo>
                  <a:lnTo>
                    <a:pt x="1342821" y="1915617"/>
                  </a:lnTo>
                  <a:lnTo>
                    <a:pt x="1340497" y="1916887"/>
                  </a:lnTo>
                  <a:lnTo>
                    <a:pt x="1338922" y="1916887"/>
                  </a:lnTo>
                  <a:lnTo>
                    <a:pt x="1338884" y="1918157"/>
                  </a:lnTo>
                  <a:lnTo>
                    <a:pt x="1337729" y="1918157"/>
                  </a:lnTo>
                  <a:lnTo>
                    <a:pt x="1337310" y="1919427"/>
                  </a:lnTo>
                  <a:lnTo>
                    <a:pt x="1336979" y="1919224"/>
                  </a:lnTo>
                  <a:lnTo>
                    <a:pt x="1336979" y="1919427"/>
                  </a:lnTo>
                  <a:lnTo>
                    <a:pt x="1336814" y="1920697"/>
                  </a:lnTo>
                  <a:lnTo>
                    <a:pt x="1335874" y="1920697"/>
                  </a:lnTo>
                  <a:lnTo>
                    <a:pt x="1335963" y="1919427"/>
                  </a:lnTo>
                  <a:lnTo>
                    <a:pt x="1336979" y="1919427"/>
                  </a:lnTo>
                  <a:lnTo>
                    <a:pt x="1336979" y="1919224"/>
                  </a:lnTo>
                  <a:lnTo>
                    <a:pt x="1335303" y="1918157"/>
                  </a:lnTo>
                  <a:lnTo>
                    <a:pt x="1334833" y="1920697"/>
                  </a:lnTo>
                  <a:lnTo>
                    <a:pt x="1334046" y="1921967"/>
                  </a:lnTo>
                  <a:lnTo>
                    <a:pt x="1336497" y="1923237"/>
                  </a:lnTo>
                  <a:lnTo>
                    <a:pt x="1335214" y="1924507"/>
                  </a:lnTo>
                  <a:lnTo>
                    <a:pt x="1337881" y="1924507"/>
                  </a:lnTo>
                  <a:lnTo>
                    <a:pt x="1338237" y="1923237"/>
                  </a:lnTo>
                  <a:lnTo>
                    <a:pt x="1338453" y="1923237"/>
                  </a:lnTo>
                  <a:lnTo>
                    <a:pt x="1338808" y="1923199"/>
                  </a:lnTo>
                  <a:lnTo>
                    <a:pt x="1339049" y="1923173"/>
                  </a:lnTo>
                  <a:lnTo>
                    <a:pt x="1338719" y="1922767"/>
                  </a:lnTo>
                  <a:lnTo>
                    <a:pt x="1339951" y="1920697"/>
                  </a:lnTo>
                  <a:lnTo>
                    <a:pt x="1340675" y="1921967"/>
                  </a:lnTo>
                  <a:lnTo>
                    <a:pt x="1341145" y="1923237"/>
                  </a:lnTo>
                  <a:lnTo>
                    <a:pt x="1339049" y="1923237"/>
                  </a:lnTo>
                  <a:lnTo>
                    <a:pt x="1340243" y="1925777"/>
                  </a:lnTo>
                  <a:lnTo>
                    <a:pt x="1341424" y="1927047"/>
                  </a:lnTo>
                  <a:lnTo>
                    <a:pt x="1341945" y="1928317"/>
                  </a:lnTo>
                  <a:lnTo>
                    <a:pt x="1337627" y="1927047"/>
                  </a:lnTo>
                  <a:lnTo>
                    <a:pt x="1333969" y="1928317"/>
                  </a:lnTo>
                  <a:lnTo>
                    <a:pt x="1331671" y="1927047"/>
                  </a:lnTo>
                  <a:lnTo>
                    <a:pt x="1330794" y="1930857"/>
                  </a:lnTo>
                  <a:lnTo>
                    <a:pt x="1327264" y="1934667"/>
                  </a:lnTo>
                  <a:lnTo>
                    <a:pt x="1330032" y="1939747"/>
                  </a:lnTo>
                  <a:lnTo>
                    <a:pt x="1329918" y="1941017"/>
                  </a:lnTo>
                  <a:lnTo>
                    <a:pt x="1328026" y="1939747"/>
                  </a:lnTo>
                  <a:lnTo>
                    <a:pt x="1327124" y="1939747"/>
                  </a:lnTo>
                  <a:lnTo>
                    <a:pt x="1327099" y="1938477"/>
                  </a:lnTo>
                  <a:lnTo>
                    <a:pt x="1327607" y="1938477"/>
                  </a:lnTo>
                  <a:lnTo>
                    <a:pt x="1327200" y="1937207"/>
                  </a:lnTo>
                  <a:lnTo>
                    <a:pt x="1326959" y="1939747"/>
                  </a:lnTo>
                  <a:lnTo>
                    <a:pt x="1323606" y="1942287"/>
                  </a:lnTo>
                  <a:lnTo>
                    <a:pt x="1324127" y="1942795"/>
                  </a:lnTo>
                  <a:lnTo>
                    <a:pt x="1324279" y="1942947"/>
                  </a:lnTo>
                  <a:lnTo>
                    <a:pt x="1326184" y="1944827"/>
                  </a:lnTo>
                  <a:lnTo>
                    <a:pt x="1323111" y="1946097"/>
                  </a:lnTo>
                  <a:lnTo>
                    <a:pt x="1323581" y="1944827"/>
                  </a:lnTo>
                  <a:lnTo>
                    <a:pt x="1324140" y="1943303"/>
                  </a:lnTo>
                  <a:lnTo>
                    <a:pt x="1324127" y="1942795"/>
                  </a:lnTo>
                  <a:lnTo>
                    <a:pt x="1322552" y="1944827"/>
                  </a:lnTo>
                  <a:lnTo>
                    <a:pt x="1322006" y="1943557"/>
                  </a:lnTo>
                  <a:lnTo>
                    <a:pt x="1317815" y="1946097"/>
                  </a:lnTo>
                  <a:lnTo>
                    <a:pt x="1316710" y="1952447"/>
                  </a:lnTo>
                  <a:lnTo>
                    <a:pt x="1315212" y="1957527"/>
                  </a:lnTo>
                  <a:lnTo>
                    <a:pt x="1309776" y="1958797"/>
                  </a:lnTo>
                  <a:lnTo>
                    <a:pt x="1310881" y="1958797"/>
                  </a:lnTo>
                  <a:lnTo>
                    <a:pt x="1311414" y="1960067"/>
                  </a:lnTo>
                  <a:lnTo>
                    <a:pt x="1305648" y="1963877"/>
                  </a:lnTo>
                  <a:lnTo>
                    <a:pt x="1300822" y="1968957"/>
                  </a:lnTo>
                  <a:lnTo>
                    <a:pt x="1295666" y="1974037"/>
                  </a:lnTo>
                  <a:lnTo>
                    <a:pt x="1288910" y="1976577"/>
                  </a:lnTo>
                  <a:lnTo>
                    <a:pt x="1286205" y="1976577"/>
                  </a:lnTo>
                  <a:lnTo>
                    <a:pt x="1287475" y="1979117"/>
                  </a:lnTo>
                  <a:lnTo>
                    <a:pt x="1287348" y="1981657"/>
                  </a:lnTo>
                  <a:lnTo>
                    <a:pt x="1285024" y="1979117"/>
                  </a:lnTo>
                  <a:lnTo>
                    <a:pt x="1284998" y="1982927"/>
                  </a:lnTo>
                  <a:lnTo>
                    <a:pt x="1283398" y="1988007"/>
                  </a:lnTo>
                  <a:lnTo>
                    <a:pt x="1275219" y="1980387"/>
                  </a:lnTo>
                  <a:lnTo>
                    <a:pt x="1274076" y="1988007"/>
                  </a:lnTo>
                  <a:lnTo>
                    <a:pt x="1275765" y="1989277"/>
                  </a:lnTo>
                  <a:lnTo>
                    <a:pt x="1274089" y="1989277"/>
                  </a:lnTo>
                  <a:lnTo>
                    <a:pt x="1271803" y="1993087"/>
                  </a:lnTo>
                  <a:lnTo>
                    <a:pt x="1270749" y="1990547"/>
                  </a:lnTo>
                  <a:lnTo>
                    <a:pt x="1270812" y="1991817"/>
                  </a:lnTo>
                  <a:lnTo>
                    <a:pt x="1271435" y="1993087"/>
                  </a:lnTo>
                  <a:lnTo>
                    <a:pt x="1270279" y="1993087"/>
                  </a:lnTo>
                  <a:lnTo>
                    <a:pt x="1269365" y="1991817"/>
                  </a:lnTo>
                  <a:lnTo>
                    <a:pt x="1267180" y="1995627"/>
                  </a:lnTo>
                  <a:lnTo>
                    <a:pt x="1263738" y="1996897"/>
                  </a:lnTo>
                  <a:lnTo>
                    <a:pt x="1264310" y="1990547"/>
                  </a:lnTo>
                  <a:lnTo>
                    <a:pt x="1260043" y="1991817"/>
                  </a:lnTo>
                  <a:lnTo>
                    <a:pt x="1258862" y="1993087"/>
                  </a:lnTo>
                  <a:lnTo>
                    <a:pt x="1258023" y="1998167"/>
                  </a:lnTo>
                  <a:lnTo>
                    <a:pt x="1259128" y="1999437"/>
                  </a:lnTo>
                  <a:lnTo>
                    <a:pt x="1261237" y="1999437"/>
                  </a:lnTo>
                  <a:lnTo>
                    <a:pt x="1262087" y="2000707"/>
                  </a:lnTo>
                  <a:lnTo>
                    <a:pt x="1261059" y="2001977"/>
                  </a:lnTo>
                  <a:lnTo>
                    <a:pt x="1263167" y="2007057"/>
                  </a:lnTo>
                  <a:lnTo>
                    <a:pt x="1264335" y="2012137"/>
                  </a:lnTo>
                  <a:lnTo>
                    <a:pt x="1269746" y="2012137"/>
                  </a:lnTo>
                  <a:lnTo>
                    <a:pt x="1270863" y="2008327"/>
                  </a:lnTo>
                  <a:lnTo>
                    <a:pt x="1272870" y="2009597"/>
                  </a:lnTo>
                  <a:lnTo>
                    <a:pt x="1270762" y="2012137"/>
                  </a:lnTo>
                  <a:lnTo>
                    <a:pt x="1273098" y="2012137"/>
                  </a:lnTo>
                  <a:lnTo>
                    <a:pt x="1273111" y="2008327"/>
                  </a:lnTo>
                  <a:lnTo>
                    <a:pt x="1273949" y="2009597"/>
                  </a:lnTo>
                  <a:lnTo>
                    <a:pt x="1274762" y="2010867"/>
                  </a:lnTo>
                  <a:lnTo>
                    <a:pt x="1275511" y="2010867"/>
                  </a:lnTo>
                  <a:lnTo>
                    <a:pt x="1275549" y="2008327"/>
                  </a:lnTo>
                  <a:lnTo>
                    <a:pt x="1275588" y="2005787"/>
                  </a:lnTo>
                  <a:lnTo>
                    <a:pt x="1275346" y="2005787"/>
                  </a:lnTo>
                  <a:lnTo>
                    <a:pt x="1275600" y="2005228"/>
                  </a:lnTo>
                  <a:lnTo>
                    <a:pt x="1275613" y="2004517"/>
                  </a:lnTo>
                  <a:lnTo>
                    <a:pt x="1275778" y="2004834"/>
                  </a:lnTo>
                  <a:lnTo>
                    <a:pt x="1275943" y="2004517"/>
                  </a:lnTo>
                  <a:lnTo>
                    <a:pt x="1276540" y="2003247"/>
                  </a:lnTo>
                  <a:lnTo>
                    <a:pt x="1278902" y="2004517"/>
                  </a:lnTo>
                  <a:lnTo>
                    <a:pt x="1279512" y="2005787"/>
                  </a:lnTo>
                  <a:lnTo>
                    <a:pt x="1279906" y="2003247"/>
                  </a:lnTo>
                  <a:lnTo>
                    <a:pt x="1280782" y="2004517"/>
                  </a:lnTo>
                  <a:lnTo>
                    <a:pt x="1280896" y="2005672"/>
                  </a:lnTo>
                  <a:lnTo>
                    <a:pt x="1281099" y="2004517"/>
                  </a:lnTo>
                  <a:lnTo>
                    <a:pt x="1283639" y="2003247"/>
                  </a:lnTo>
                  <a:lnTo>
                    <a:pt x="1282865" y="2000707"/>
                  </a:lnTo>
                  <a:lnTo>
                    <a:pt x="1285621" y="2003247"/>
                  </a:lnTo>
                  <a:lnTo>
                    <a:pt x="1286116" y="2000707"/>
                  </a:lnTo>
                  <a:lnTo>
                    <a:pt x="1286624" y="1998167"/>
                  </a:lnTo>
                  <a:lnTo>
                    <a:pt x="1289088" y="2001977"/>
                  </a:lnTo>
                  <a:lnTo>
                    <a:pt x="1289088" y="2001177"/>
                  </a:lnTo>
                  <a:lnTo>
                    <a:pt x="1289113" y="1998167"/>
                  </a:lnTo>
                  <a:lnTo>
                    <a:pt x="1289240" y="1996897"/>
                  </a:lnTo>
                  <a:lnTo>
                    <a:pt x="1290218" y="1996897"/>
                  </a:lnTo>
                  <a:lnTo>
                    <a:pt x="1291361" y="2001977"/>
                  </a:lnTo>
                  <a:lnTo>
                    <a:pt x="1294561" y="1993087"/>
                  </a:lnTo>
                  <a:lnTo>
                    <a:pt x="1297482" y="1999437"/>
                  </a:lnTo>
                  <a:lnTo>
                    <a:pt x="1296111" y="1994357"/>
                  </a:lnTo>
                  <a:lnTo>
                    <a:pt x="1301610" y="1993087"/>
                  </a:lnTo>
                  <a:lnTo>
                    <a:pt x="1302499" y="1989277"/>
                  </a:lnTo>
                  <a:lnTo>
                    <a:pt x="1302753" y="1990305"/>
                  </a:lnTo>
                  <a:lnTo>
                    <a:pt x="1304137" y="1989277"/>
                  </a:lnTo>
                  <a:lnTo>
                    <a:pt x="1305483" y="1990547"/>
                  </a:lnTo>
                  <a:lnTo>
                    <a:pt x="1307020" y="1990547"/>
                  </a:lnTo>
                  <a:lnTo>
                    <a:pt x="1305420" y="1988007"/>
                  </a:lnTo>
                  <a:lnTo>
                    <a:pt x="1304632" y="1986737"/>
                  </a:lnTo>
                  <a:lnTo>
                    <a:pt x="1306296" y="1984197"/>
                  </a:lnTo>
                  <a:lnTo>
                    <a:pt x="1305826" y="1981657"/>
                  </a:lnTo>
                  <a:lnTo>
                    <a:pt x="1310068" y="1982927"/>
                  </a:lnTo>
                  <a:lnTo>
                    <a:pt x="1307871" y="1985467"/>
                  </a:lnTo>
                  <a:lnTo>
                    <a:pt x="1310817" y="1988007"/>
                  </a:lnTo>
                  <a:lnTo>
                    <a:pt x="1308620" y="1985467"/>
                  </a:lnTo>
                  <a:lnTo>
                    <a:pt x="1311719" y="1982927"/>
                  </a:lnTo>
                  <a:lnTo>
                    <a:pt x="1309331" y="1981657"/>
                  </a:lnTo>
                  <a:lnTo>
                    <a:pt x="1312240" y="1982927"/>
                  </a:lnTo>
                  <a:lnTo>
                    <a:pt x="1311236" y="1981657"/>
                  </a:lnTo>
                  <a:lnTo>
                    <a:pt x="1314132" y="1984197"/>
                  </a:lnTo>
                  <a:lnTo>
                    <a:pt x="1311021" y="1979117"/>
                  </a:lnTo>
                  <a:lnTo>
                    <a:pt x="1314792" y="1981657"/>
                  </a:lnTo>
                  <a:lnTo>
                    <a:pt x="1313789" y="1979117"/>
                  </a:lnTo>
                  <a:lnTo>
                    <a:pt x="1317332" y="1979117"/>
                  </a:lnTo>
                  <a:lnTo>
                    <a:pt x="1317472" y="1981657"/>
                  </a:lnTo>
                  <a:lnTo>
                    <a:pt x="1318488" y="1979117"/>
                  </a:lnTo>
                  <a:lnTo>
                    <a:pt x="1320215" y="1979117"/>
                  </a:lnTo>
                  <a:lnTo>
                    <a:pt x="1318348" y="1977847"/>
                  </a:lnTo>
                  <a:lnTo>
                    <a:pt x="1317294" y="1976577"/>
                  </a:lnTo>
                  <a:lnTo>
                    <a:pt x="1319009" y="1972767"/>
                  </a:lnTo>
                  <a:lnTo>
                    <a:pt x="1320368" y="1977847"/>
                  </a:lnTo>
                  <a:lnTo>
                    <a:pt x="1322552" y="1977847"/>
                  </a:lnTo>
                  <a:lnTo>
                    <a:pt x="1323403" y="1975307"/>
                  </a:lnTo>
                  <a:lnTo>
                    <a:pt x="1322552" y="1972767"/>
                  </a:lnTo>
                  <a:lnTo>
                    <a:pt x="1322120" y="1971497"/>
                  </a:lnTo>
                  <a:lnTo>
                    <a:pt x="1324241" y="1971497"/>
                  </a:lnTo>
                  <a:lnTo>
                    <a:pt x="1324546" y="1972767"/>
                  </a:lnTo>
                  <a:lnTo>
                    <a:pt x="1324343" y="1971497"/>
                  </a:lnTo>
                  <a:lnTo>
                    <a:pt x="1323949" y="1968957"/>
                  </a:lnTo>
                  <a:lnTo>
                    <a:pt x="1329156" y="1967687"/>
                  </a:lnTo>
                  <a:lnTo>
                    <a:pt x="1328254" y="1963280"/>
                  </a:lnTo>
                  <a:lnTo>
                    <a:pt x="1327353" y="1962607"/>
                  </a:lnTo>
                  <a:lnTo>
                    <a:pt x="1325880" y="1961337"/>
                  </a:lnTo>
                  <a:lnTo>
                    <a:pt x="1324940" y="1960067"/>
                  </a:lnTo>
                  <a:lnTo>
                    <a:pt x="1325740" y="1958797"/>
                  </a:lnTo>
                  <a:lnTo>
                    <a:pt x="1324737" y="1956257"/>
                  </a:lnTo>
                  <a:lnTo>
                    <a:pt x="1326896" y="1957527"/>
                  </a:lnTo>
                  <a:lnTo>
                    <a:pt x="1326311" y="1958797"/>
                  </a:lnTo>
                  <a:lnTo>
                    <a:pt x="1327010" y="1958797"/>
                  </a:lnTo>
                  <a:lnTo>
                    <a:pt x="1327340" y="1960067"/>
                  </a:lnTo>
                  <a:lnTo>
                    <a:pt x="1327429" y="1958797"/>
                  </a:lnTo>
                  <a:lnTo>
                    <a:pt x="1329982" y="1959737"/>
                  </a:lnTo>
                  <a:lnTo>
                    <a:pt x="1329931" y="1958721"/>
                  </a:lnTo>
                  <a:lnTo>
                    <a:pt x="1329817" y="1956257"/>
                  </a:lnTo>
                  <a:lnTo>
                    <a:pt x="1329766" y="1954987"/>
                  </a:lnTo>
                  <a:lnTo>
                    <a:pt x="1331785" y="1954987"/>
                  </a:lnTo>
                  <a:lnTo>
                    <a:pt x="1334706" y="1957527"/>
                  </a:lnTo>
                  <a:lnTo>
                    <a:pt x="1329931" y="1958721"/>
                  </a:lnTo>
                  <a:lnTo>
                    <a:pt x="1333703" y="1958797"/>
                  </a:lnTo>
                  <a:lnTo>
                    <a:pt x="1330769" y="1960016"/>
                  </a:lnTo>
                  <a:lnTo>
                    <a:pt x="1336382" y="1962607"/>
                  </a:lnTo>
                  <a:lnTo>
                    <a:pt x="1329512" y="1961400"/>
                  </a:lnTo>
                  <a:lnTo>
                    <a:pt x="1329994" y="1960067"/>
                  </a:lnTo>
                  <a:lnTo>
                    <a:pt x="1327340" y="1960067"/>
                  </a:lnTo>
                  <a:lnTo>
                    <a:pt x="1327137" y="1960067"/>
                  </a:lnTo>
                  <a:lnTo>
                    <a:pt x="1329080" y="1962607"/>
                  </a:lnTo>
                  <a:lnTo>
                    <a:pt x="1329486" y="1961489"/>
                  </a:lnTo>
                  <a:lnTo>
                    <a:pt x="1334973" y="1963877"/>
                  </a:lnTo>
                  <a:lnTo>
                    <a:pt x="1336725" y="1962607"/>
                  </a:lnTo>
                  <a:lnTo>
                    <a:pt x="1338465" y="1961337"/>
                  </a:lnTo>
                  <a:lnTo>
                    <a:pt x="1336687" y="1960067"/>
                  </a:lnTo>
                  <a:lnTo>
                    <a:pt x="1340129" y="1957527"/>
                  </a:lnTo>
                  <a:lnTo>
                    <a:pt x="1339240" y="1954987"/>
                  </a:lnTo>
                  <a:lnTo>
                    <a:pt x="1337741" y="1954987"/>
                  </a:lnTo>
                  <a:lnTo>
                    <a:pt x="1336827" y="1953717"/>
                  </a:lnTo>
                  <a:lnTo>
                    <a:pt x="1337754" y="1947367"/>
                  </a:lnTo>
                  <a:lnTo>
                    <a:pt x="1346581" y="1956257"/>
                  </a:lnTo>
                  <a:lnTo>
                    <a:pt x="1345603" y="1949907"/>
                  </a:lnTo>
                  <a:lnTo>
                    <a:pt x="1344447" y="1947367"/>
                  </a:lnTo>
                  <a:lnTo>
                    <a:pt x="1342821" y="1946097"/>
                  </a:lnTo>
                  <a:lnTo>
                    <a:pt x="1341208" y="1944827"/>
                  </a:lnTo>
                  <a:lnTo>
                    <a:pt x="1344904" y="1943557"/>
                  </a:lnTo>
                  <a:lnTo>
                    <a:pt x="1347431" y="1947367"/>
                  </a:lnTo>
                  <a:lnTo>
                    <a:pt x="1350137" y="1943557"/>
                  </a:lnTo>
                  <a:lnTo>
                    <a:pt x="1349565" y="1943303"/>
                  </a:lnTo>
                  <a:lnTo>
                    <a:pt x="1352905" y="1942287"/>
                  </a:lnTo>
                  <a:lnTo>
                    <a:pt x="1349197" y="1940318"/>
                  </a:lnTo>
                  <a:lnTo>
                    <a:pt x="1349641" y="1941017"/>
                  </a:lnTo>
                  <a:lnTo>
                    <a:pt x="1348486" y="1942846"/>
                  </a:lnTo>
                  <a:lnTo>
                    <a:pt x="1347177" y="1942287"/>
                  </a:lnTo>
                  <a:lnTo>
                    <a:pt x="1344218" y="1941017"/>
                  </a:lnTo>
                  <a:lnTo>
                    <a:pt x="1348346" y="1939874"/>
                  </a:lnTo>
                  <a:lnTo>
                    <a:pt x="1348092" y="1939747"/>
                  </a:lnTo>
                  <a:lnTo>
                    <a:pt x="1349298" y="1938477"/>
                  </a:lnTo>
                  <a:lnTo>
                    <a:pt x="1352410" y="1939747"/>
                  </a:lnTo>
                  <a:lnTo>
                    <a:pt x="1353439" y="1938477"/>
                  </a:lnTo>
                  <a:lnTo>
                    <a:pt x="1354455" y="1937207"/>
                  </a:lnTo>
                  <a:lnTo>
                    <a:pt x="1355013" y="1930857"/>
                  </a:lnTo>
                  <a:lnTo>
                    <a:pt x="1356296" y="1928317"/>
                  </a:lnTo>
                  <a:lnTo>
                    <a:pt x="1356944" y="1927047"/>
                  </a:lnTo>
                  <a:lnTo>
                    <a:pt x="1357693" y="1928317"/>
                  </a:lnTo>
                  <a:lnTo>
                    <a:pt x="1358201" y="1929587"/>
                  </a:lnTo>
                  <a:lnTo>
                    <a:pt x="1359712" y="1928317"/>
                  </a:lnTo>
                  <a:lnTo>
                    <a:pt x="1360131" y="1927047"/>
                  </a:lnTo>
                  <a:lnTo>
                    <a:pt x="1361389" y="1923237"/>
                  </a:lnTo>
                  <a:lnTo>
                    <a:pt x="1362697" y="1921967"/>
                  </a:lnTo>
                  <a:lnTo>
                    <a:pt x="1366608" y="1918157"/>
                  </a:lnTo>
                  <a:lnTo>
                    <a:pt x="1368806" y="1915617"/>
                  </a:lnTo>
                  <a:lnTo>
                    <a:pt x="1371003" y="1913077"/>
                  </a:lnTo>
                  <a:lnTo>
                    <a:pt x="1369733" y="1910537"/>
                  </a:lnTo>
                  <a:lnTo>
                    <a:pt x="1369085" y="1909267"/>
                  </a:lnTo>
                  <a:lnTo>
                    <a:pt x="1369326" y="1909267"/>
                  </a:lnTo>
                  <a:lnTo>
                    <a:pt x="1368602" y="1907997"/>
                  </a:lnTo>
                  <a:lnTo>
                    <a:pt x="1368882" y="1906727"/>
                  </a:lnTo>
                  <a:lnTo>
                    <a:pt x="1370888" y="1906727"/>
                  </a:lnTo>
                  <a:lnTo>
                    <a:pt x="1371447" y="1907997"/>
                  </a:lnTo>
                  <a:lnTo>
                    <a:pt x="1371231" y="1906727"/>
                  </a:lnTo>
                  <a:lnTo>
                    <a:pt x="1370622" y="1902917"/>
                  </a:lnTo>
                  <a:lnTo>
                    <a:pt x="1369707" y="1895297"/>
                  </a:lnTo>
                  <a:lnTo>
                    <a:pt x="1372273" y="1892757"/>
                  </a:lnTo>
                  <a:lnTo>
                    <a:pt x="1373555" y="1891487"/>
                  </a:lnTo>
                  <a:lnTo>
                    <a:pt x="1374305" y="1892757"/>
                  </a:lnTo>
                  <a:lnTo>
                    <a:pt x="1374902" y="1891487"/>
                  </a:lnTo>
                  <a:lnTo>
                    <a:pt x="1376095" y="188894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2604198" y="3727252"/>
              <a:ext cx="290195" cy="395605"/>
            </a:xfrm>
            <a:custGeom>
              <a:avLst/>
              <a:gdLst/>
              <a:ahLst/>
              <a:cxnLst/>
              <a:rect l="l" t="t" r="r" b="b"/>
              <a:pathLst>
                <a:path w="290194" h="395604">
                  <a:moveTo>
                    <a:pt x="16014" y="176695"/>
                  </a:moveTo>
                  <a:lnTo>
                    <a:pt x="15405" y="175425"/>
                  </a:lnTo>
                  <a:lnTo>
                    <a:pt x="15608" y="176695"/>
                  </a:lnTo>
                  <a:lnTo>
                    <a:pt x="16014" y="176695"/>
                  </a:lnTo>
                  <a:close/>
                </a:path>
                <a:path w="290194" h="395604">
                  <a:moveTo>
                    <a:pt x="19812" y="258965"/>
                  </a:moveTo>
                  <a:lnTo>
                    <a:pt x="19570" y="258978"/>
                  </a:lnTo>
                  <a:lnTo>
                    <a:pt x="19367" y="258965"/>
                  </a:lnTo>
                  <a:lnTo>
                    <a:pt x="19037" y="259054"/>
                  </a:lnTo>
                  <a:lnTo>
                    <a:pt x="18224" y="260515"/>
                  </a:lnTo>
                  <a:lnTo>
                    <a:pt x="19088" y="259880"/>
                  </a:lnTo>
                  <a:lnTo>
                    <a:pt x="19558" y="259384"/>
                  </a:lnTo>
                  <a:lnTo>
                    <a:pt x="19812" y="258965"/>
                  </a:lnTo>
                  <a:close/>
                </a:path>
                <a:path w="290194" h="395604">
                  <a:moveTo>
                    <a:pt x="20459" y="266407"/>
                  </a:moveTo>
                  <a:lnTo>
                    <a:pt x="20307" y="264756"/>
                  </a:lnTo>
                  <a:lnTo>
                    <a:pt x="20193" y="265290"/>
                  </a:lnTo>
                  <a:lnTo>
                    <a:pt x="20256" y="265874"/>
                  </a:lnTo>
                  <a:lnTo>
                    <a:pt x="20459" y="266407"/>
                  </a:lnTo>
                  <a:close/>
                </a:path>
                <a:path w="290194" h="395604">
                  <a:moveTo>
                    <a:pt x="20523" y="266573"/>
                  </a:moveTo>
                  <a:lnTo>
                    <a:pt x="20459" y="266407"/>
                  </a:lnTo>
                  <a:lnTo>
                    <a:pt x="20472" y="266585"/>
                  </a:lnTo>
                  <a:close/>
                </a:path>
                <a:path w="290194" h="395604">
                  <a:moveTo>
                    <a:pt x="24447" y="151117"/>
                  </a:moveTo>
                  <a:lnTo>
                    <a:pt x="24168" y="150025"/>
                  </a:lnTo>
                  <a:lnTo>
                    <a:pt x="23088" y="150025"/>
                  </a:lnTo>
                  <a:lnTo>
                    <a:pt x="24447" y="151117"/>
                  </a:lnTo>
                  <a:close/>
                </a:path>
                <a:path w="290194" h="395604">
                  <a:moveTo>
                    <a:pt x="24663" y="151295"/>
                  </a:moveTo>
                  <a:lnTo>
                    <a:pt x="24447" y="151117"/>
                  </a:lnTo>
                  <a:lnTo>
                    <a:pt x="24472" y="151257"/>
                  </a:lnTo>
                  <a:lnTo>
                    <a:pt x="24663" y="151295"/>
                  </a:lnTo>
                  <a:close/>
                </a:path>
                <a:path w="290194" h="395604">
                  <a:moveTo>
                    <a:pt x="27736" y="150660"/>
                  </a:moveTo>
                  <a:lnTo>
                    <a:pt x="26187" y="150025"/>
                  </a:lnTo>
                  <a:lnTo>
                    <a:pt x="27736" y="151295"/>
                  </a:lnTo>
                  <a:lnTo>
                    <a:pt x="27736" y="150660"/>
                  </a:lnTo>
                  <a:close/>
                </a:path>
                <a:path w="290194" h="395604">
                  <a:moveTo>
                    <a:pt x="27940" y="219837"/>
                  </a:moveTo>
                  <a:lnTo>
                    <a:pt x="26123" y="218605"/>
                  </a:lnTo>
                  <a:lnTo>
                    <a:pt x="24663" y="218605"/>
                  </a:lnTo>
                  <a:lnTo>
                    <a:pt x="27940" y="219837"/>
                  </a:lnTo>
                  <a:close/>
                </a:path>
                <a:path w="290194" h="395604">
                  <a:moveTo>
                    <a:pt x="28651" y="232575"/>
                  </a:moveTo>
                  <a:lnTo>
                    <a:pt x="26936" y="232575"/>
                  </a:lnTo>
                  <a:lnTo>
                    <a:pt x="27724" y="233273"/>
                  </a:lnTo>
                  <a:lnTo>
                    <a:pt x="28651" y="232575"/>
                  </a:lnTo>
                  <a:close/>
                </a:path>
                <a:path w="290194" h="395604">
                  <a:moveTo>
                    <a:pt x="29324" y="151218"/>
                  </a:moveTo>
                  <a:lnTo>
                    <a:pt x="27736" y="150025"/>
                  </a:lnTo>
                  <a:lnTo>
                    <a:pt x="27736" y="150660"/>
                  </a:lnTo>
                  <a:lnTo>
                    <a:pt x="29311" y="151295"/>
                  </a:lnTo>
                  <a:close/>
                </a:path>
                <a:path w="290194" h="395604">
                  <a:moveTo>
                    <a:pt x="29997" y="221145"/>
                  </a:moveTo>
                  <a:lnTo>
                    <a:pt x="29845" y="219875"/>
                  </a:lnTo>
                  <a:lnTo>
                    <a:pt x="29133" y="218605"/>
                  </a:lnTo>
                  <a:lnTo>
                    <a:pt x="28575" y="218605"/>
                  </a:lnTo>
                  <a:lnTo>
                    <a:pt x="28041" y="219875"/>
                  </a:lnTo>
                  <a:lnTo>
                    <a:pt x="29997" y="221145"/>
                  </a:lnTo>
                  <a:close/>
                </a:path>
                <a:path w="290194" h="395604">
                  <a:moveTo>
                    <a:pt x="30099" y="282105"/>
                  </a:moveTo>
                  <a:lnTo>
                    <a:pt x="28943" y="282105"/>
                  </a:lnTo>
                  <a:lnTo>
                    <a:pt x="28689" y="281876"/>
                  </a:lnTo>
                  <a:lnTo>
                    <a:pt x="27863" y="283375"/>
                  </a:lnTo>
                  <a:lnTo>
                    <a:pt x="30099" y="282105"/>
                  </a:lnTo>
                  <a:close/>
                </a:path>
                <a:path w="290194" h="395604">
                  <a:moveTo>
                    <a:pt x="30962" y="232575"/>
                  </a:moveTo>
                  <a:lnTo>
                    <a:pt x="30365" y="231305"/>
                  </a:lnTo>
                  <a:lnTo>
                    <a:pt x="28651" y="232575"/>
                  </a:lnTo>
                  <a:lnTo>
                    <a:pt x="29616" y="232575"/>
                  </a:lnTo>
                  <a:lnTo>
                    <a:pt x="28511" y="233845"/>
                  </a:lnTo>
                  <a:lnTo>
                    <a:pt x="30962" y="232575"/>
                  </a:lnTo>
                  <a:close/>
                </a:path>
                <a:path w="290194" h="395604">
                  <a:moveTo>
                    <a:pt x="31216" y="222046"/>
                  </a:moveTo>
                  <a:lnTo>
                    <a:pt x="29527" y="222021"/>
                  </a:lnTo>
                  <a:lnTo>
                    <a:pt x="29464" y="222656"/>
                  </a:lnTo>
                  <a:lnTo>
                    <a:pt x="28384" y="223583"/>
                  </a:lnTo>
                  <a:lnTo>
                    <a:pt x="28879" y="223786"/>
                  </a:lnTo>
                  <a:lnTo>
                    <a:pt x="30391" y="223037"/>
                  </a:lnTo>
                  <a:lnTo>
                    <a:pt x="31216" y="222046"/>
                  </a:lnTo>
                  <a:close/>
                </a:path>
                <a:path w="290194" h="395604">
                  <a:moveTo>
                    <a:pt x="33312" y="136740"/>
                  </a:moveTo>
                  <a:lnTo>
                    <a:pt x="33286" y="136055"/>
                  </a:lnTo>
                  <a:lnTo>
                    <a:pt x="32867" y="136055"/>
                  </a:lnTo>
                  <a:lnTo>
                    <a:pt x="33312" y="136740"/>
                  </a:lnTo>
                  <a:close/>
                </a:path>
                <a:path w="290194" h="395604">
                  <a:moveTo>
                    <a:pt x="33947" y="292176"/>
                  </a:moveTo>
                  <a:lnTo>
                    <a:pt x="33756" y="292036"/>
                  </a:lnTo>
                  <a:lnTo>
                    <a:pt x="33058" y="291769"/>
                  </a:lnTo>
                  <a:lnTo>
                    <a:pt x="33375" y="291998"/>
                  </a:lnTo>
                  <a:lnTo>
                    <a:pt x="33947" y="292176"/>
                  </a:lnTo>
                  <a:close/>
                </a:path>
                <a:path w="290194" h="395604">
                  <a:moveTo>
                    <a:pt x="34353" y="138442"/>
                  </a:moveTo>
                  <a:lnTo>
                    <a:pt x="34264" y="138176"/>
                  </a:lnTo>
                  <a:lnTo>
                    <a:pt x="33312" y="136740"/>
                  </a:lnTo>
                  <a:lnTo>
                    <a:pt x="33324" y="137325"/>
                  </a:lnTo>
                  <a:lnTo>
                    <a:pt x="34010" y="138176"/>
                  </a:lnTo>
                  <a:lnTo>
                    <a:pt x="34353" y="138442"/>
                  </a:lnTo>
                  <a:close/>
                </a:path>
                <a:path w="290194" h="395604">
                  <a:moveTo>
                    <a:pt x="34429" y="228765"/>
                  </a:moveTo>
                  <a:lnTo>
                    <a:pt x="30530" y="228765"/>
                  </a:lnTo>
                  <a:lnTo>
                    <a:pt x="31102" y="230035"/>
                  </a:lnTo>
                  <a:lnTo>
                    <a:pt x="34429" y="228765"/>
                  </a:lnTo>
                  <a:close/>
                </a:path>
                <a:path w="290194" h="395604">
                  <a:moveTo>
                    <a:pt x="38582" y="299885"/>
                  </a:moveTo>
                  <a:lnTo>
                    <a:pt x="38087" y="298615"/>
                  </a:lnTo>
                  <a:lnTo>
                    <a:pt x="36880" y="299885"/>
                  </a:lnTo>
                  <a:lnTo>
                    <a:pt x="38582" y="299885"/>
                  </a:lnTo>
                  <a:close/>
                </a:path>
                <a:path w="290194" h="395604">
                  <a:moveTo>
                    <a:pt x="38582" y="128727"/>
                  </a:moveTo>
                  <a:lnTo>
                    <a:pt x="38214" y="128117"/>
                  </a:lnTo>
                  <a:lnTo>
                    <a:pt x="37973" y="128295"/>
                  </a:lnTo>
                  <a:lnTo>
                    <a:pt x="38582" y="128727"/>
                  </a:lnTo>
                  <a:close/>
                </a:path>
                <a:path w="290194" h="395604">
                  <a:moveTo>
                    <a:pt x="38760" y="249224"/>
                  </a:moveTo>
                  <a:lnTo>
                    <a:pt x="38442" y="249466"/>
                  </a:lnTo>
                  <a:lnTo>
                    <a:pt x="38265" y="249605"/>
                  </a:lnTo>
                  <a:lnTo>
                    <a:pt x="38531" y="249847"/>
                  </a:lnTo>
                  <a:lnTo>
                    <a:pt x="38760" y="249224"/>
                  </a:lnTo>
                  <a:close/>
                </a:path>
                <a:path w="290194" h="395604">
                  <a:moveTo>
                    <a:pt x="39852" y="257975"/>
                  </a:moveTo>
                  <a:lnTo>
                    <a:pt x="39255" y="257975"/>
                  </a:lnTo>
                  <a:lnTo>
                    <a:pt x="38887" y="259245"/>
                  </a:lnTo>
                  <a:lnTo>
                    <a:pt x="39852" y="257975"/>
                  </a:lnTo>
                  <a:close/>
                </a:path>
                <a:path w="290194" h="395604">
                  <a:moveTo>
                    <a:pt x="43065" y="250405"/>
                  </a:moveTo>
                  <a:lnTo>
                    <a:pt x="41821" y="249961"/>
                  </a:lnTo>
                  <a:lnTo>
                    <a:pt x="38823" y="251345"/>
                  </a:lnTo>
                  <a:lnTo>
                    <a:pt x="39547" y="251612"/>
                  </a:lnTo>
                  <a:lnTo>
                    <a:pt x="43065" y="250405"/>
                  </a:lnTo>
                  <a:close/>
                </a:path>
                <a:path w="290194" h="395604">
                  <a:moveTo>
                    <a:pt x="45072" y="261785"/>
                  </a:moveTo>
                  <a:lnTo>
                    <a:pt x="44856" y="260515"/>
                  </a:lnTo>
                  <a:lnTo>
                    <a:pt x="43091" y="260515"/>
                  </a:lnTo>
                  <a:lnTo>
                    <a:pt x="45072" y="261785"/>
                  </a:lnTo>
                  <a:close/>
                </a:path>
                <a:path w="290194" h="395604">
                  <a:moveTo>
                    <a:pt x="48069" y="312572"/>
                  </a:moveTo>
                  <a:lnTo>
                    <a:pt x="47510" y="312369"/>
                  </a:lnTo>
                  <a:lnTo>
                    <a:pt x="47129" y="313016"/>
                  </a:lnTo>
                  <a:lnTo>
                    <a:pt x="47383" y="313309"/>
                  </a:lnTo>
                  <a:lnTo>
                    <a:pt x="47891" y="313499"/>
                  </a:lnTo>
                  <a:lnTo>
                    <a:pt x="47942" y="313080"/>
                  </a:lnTo>
                  <a:lnTo>
                    <a:pt x="48069" y="312572"/>
                  </a:lnTo>
                  <a:close/>
                </a:path>
                <a:path w="290194" h="395604">
                  <a:moveTo>
                    <a:pt x="49479" y="313791"/>
                  </a:moveTo>
                  <a:lnTo>
                    <a:pt x="48882" y="313728"/>
                  </a:lnTo>
                  <a:lnTo>
                    <a:pt x="48298" y="313651"/>
                  </a:lnTo>
                  <a:lnTo>
                    <a:pt x="47891" y="313512"/>
                  </a:lnTo>
                  <a:lnTo>
                    <a:pt x="47840" y="314007"/>
                  </a:lnTo>
                  <a:lnTo>
                    <a:pt x="47917" y="314363"/>
                  </a:lnTo>
                  <a:lnTo>
                    <a:pt x="49479" y="313791"/>
                  </a:lnTo>
                  <a:close/>
                </a:path>
                <a:path w="290194" h="395604">
                  <a:moveTo>
                    <a:pt x="52044" y="325907"/>
                  </a:moveTo>
                  <a:lnTo>
                    <a:pt x="50927" y="325183"/>
                  </a:lnTo>
                  <a:lnTo>
                    <a:pt x="49618" y="326453"/>
                  </a:lnTo>
                  <a:lnTo>
                    <a:pt x="52044" y="325907"/>
                  </a:lnTo>
                  <a:close/>
                </a:path>
                <a:path w="290194" h="395604">
                  <a:moveTo>
                    <a:pt x="52146" y="278295"/>
                  </a:moveTo>
                  <a:lnTo>
                    <a:pt x="51968" y="278206"/>
                  </a:lnTo>
                  <a:lnTo>
                    <a:pt x="51650" y="278295"/>
                  </a:lnTo>
                  <a:lnTo>
                    <a:pt x="52146" y="278295"/>
                  </a:lnTo>
                  <a:close/>
                </a:path>
                <a:path w="290194" h="395604">
                  <a:moveTo>
                    <a:pt x="55753" y="150990"/>
                  </a:moveTo>
                  <a:lnTo>
                    <a:pt x="55575" y="149606"/>
                  </a:lnTo>
                  <a:lnTo>
                    <a:pt x="55156" y="149910"/>
                  </a:lnTo>
                  <a:lnTo>
                    <a:pt x="55753" y="150990"/>
                  </a:lnTo>
                  <a:close/>
                </a:path>
                <a:path w="290194" h="395604">
                  <a:moveTo>
                    <a:pt x="56248" y="277025"/>
                  </a:moveTo>
                  <a:lnTo>
                    <a:pt x="53784" y="275755"/>
                  </a:lnTo>
                  <a:lnTo>
                    <a:pt x="51612" y="277025"/>
                  </a:lnTo>
                  <a:lnTo>
                    <a:pt x="49517" y="277025"/>
                  </a:lnTo>
                  <a:lnTo>
                    <a:pt x="51968" y="278206"/>
                  </a:lnTo>
                  <a:lnTo>
                    <a:pt x="56248" y="277025"/>
                  </a:lnTo>
                  <a:close/>
                </a:path>
                <a:path w="290194" h="395604">
                  <a:moveTo>
                    <a:pt x="58458" y="287185"/>
                  </a:moveTo>
                  <a:lnTo>
                    <a:pt x="58280" y="286321"/>
                  </a:lnTo>
                  <a:lnTo>
                    <a:pt x="57404" y="287185"/>
                  </a:lnTo>
                  <a:lnTo>
                    <a:pt x="58458" y="287185"/>
                  </a:lnTo>
                  <a:close/>
                </a:path>
                <a:path w="290194" h="395604">
                  <a:moveTo>
                    <a:pt x="58699" y="285915"/>
                  </a:moveTo>
                  <a:lnTo>
                    <a:pt x="58204" y="285915"/>
                  </a:lnTo>
                  <a:lnTo>
                    <a:pt x="58280" y="286321"/>
                  </a:lnTo>
                  <a:lnTo>
                    <a:pt x="58699" y="285915"/>
                  </a:lnTo>
                  <a:close/>
                </a:path>
                <a:path w="290194" h="395604">
                  <a:moveTo>
                    <a:pt x="59550" y="290995"/>
                  </a:moveTo>
                  <a:lnTo>
                    <a:pt x="58991" y="290372"/>
                  </a:lnTo>
                  <a:lnTo>
                    <a:pt x="59055" y="290995"/>
                  </a:lnTo>
                  <a:lnTo>
                    <a:pt x="59550" y="290995"/>
                  </a:lnTo>
                  <a:close/>
                </a:path>
                <a:path w="290194" h="395604">
                  <a:moveTo>
                    <a:pt x="60718" y="102527"/>
                  </a:moveTo>
                  <a:lnTo>
                    <a:pt x="60591" y="101765"/>
                  </a:lnTo>
                  <a:lnTo>
                    <a:pt x="58889" y="101765"/>
                  </a:lnTo>
                  <a:lnTo>
                    <a:pt x="60718" y="102527"/>
                  </a:lnTo>
                  <a:close/>
                </a:path>
                <a:path w="290194" h="395604">
                  <a:moveTo>
                    <a:pt x="61658" y="292265"/>
                  </a:moveTo>
                  <a:lnTo>
                    <a:pt x="61442" y="292265"/>
                  </a:lnTo>
                  <a:lnTo>
                    <a:pt x="61429" y="292404"/>
                  </a:lnTo>
                  <a:lnTo>
                    <a:pt x="61658" y="292265"/>
                  </a:lnTo>
                  <a:close/>
                </a:path>
                <a:path w="290194" h="395604">
                  <a:moveTo>
                    <a:pt x="61925" y="103035"/>
                  </a:moveTo>
                  <a:lnTo>
                    <a:pt x="60718" y="102527"/>
                  </a:lnTo>
                  <a:lnTo>
                    <a:pt x="60794" y="103035"/>
                  </a:lnTo>
                  <a:lnTo>
                    <a:pt x="61925" y="103035"/>
                  </a:lnTo>
                  <a:close/>
                </a:path>
                <a:path w="290194" h="395604">
                  <a:moveTo>
                    <a:pt x="64071" y="315125"/>
                  </a:moveTo>
                  <a:lnTo>
                    <a:pt x="63677" y="314794"/>
                  </a:lnTo>
                  <a:lnTo>
                    <a:pt x="61328" y="316331"/>
                  </a:lnTo>
                  <a:lnTo>
                    <a:pt x="64071" y="315125"/>
                  </a:lnTo>
                  <a:close/>
                </a:path>
                <a:path w="290194" h="395604">
                  <a:moveTo>
                    <a:pt x="65112" y="313855"/>
                  </a:moveTo>
                  <a:lnTo>
                    <a:pt x="62560" y="313855"/>
                  </a:lnTo>
                  <a:lnTo>
                    <a:pt x="63677" y="314794"/>
                  </a:lnTo>
                  <a:lnTo>
                    <a:pt x="65112" y="313855"/>
                  </a:lnTo>
                  <a:close/>
                </a:path>
                <a:path w="290194" h="395604">
                  <a:moveTo>
                    <a:pt x="65328" y="359308"/>
                  </a:moveTo>
                  <a:lnTo>
                    <a:pt x="65100" y="359435"/>
                  </a:lnTo>
                  <a:lnTo>
                    <a:pt x="64871" y="359575"/>
                  </a:lnTo>
                  <a:lnTo>
                    <a:pt x="64706" y="359778"/>
                  </a:lnTo>
                  <a:lnTo>
                    <a:pt x="64884" y="359689"/>
                  </a:lnTo>
                  <a:lnTo>
                    <a:pt x="65100" y="359511"/>
                  </a:lnTo>
                  <a:lnTo>
                    <a:pt x="65328" y="359308"/>
                  </a:lnTo>
                  <a:close/>
                </a:path>
                <a:path w="290194" h="395604">
                  <a:moveTo>
                    <a:pt x="67221" y="366153"/>
                  </a:moveTo>
                  <a:lnTo>
                    <a:pt x="66586" y="367461"/>
                  </a:lnTo>
                  <a:lnTo>
                    <a:pt x="66992" y="366839"/>
                  </a:lnTo>
                  <a:lnTo>
                    <a:pt x="67157" y="366445"/>
                  </a:lnTo>
                  <a:lnTo>
                    <a:pt x="67221" y="366153"/>
                  </a:lnTo>
                  <a:close/>
                </a:path>
                <a:path w="290194" h="395604">
                  <a:moveTo>
                    <a:pt x="67589" y="314274"/>
                  </a:moveTo>
                  <a:lnTo>
                    <a:pt x="66243" y="313436"/>
                  </a:lnTo>
                  <a:lnTo>
                    <a:pt x="67119" y="314096"/>
                  </a:lnTo>
                  <a:lnTo>
                    <a:pt x="67589" y="314274"/>
                  </a:lnTo>
                  <a:close/>
                </a:path>
                <a:path w="290194" h="395604">
                  <a:moveTo>
                    <a:pt x="68224" y="327075"/>
                  </a:moveTo>
                  <a:lnTo>
                    <a:pt x="66636" y="327609"/>
                  </a:lnTo>
                  <a:lnTo>
                    <a:pt x="68211" y="327126"/>
                  </a:lnTo>
                  <a:close/>
                </a:path>
                <a:path w="290194" h="395604">
                  <a:moveTo>
                    <a:pt x="68465" y="377355"/>
                  </a:moveTo>
                  <a:lnTo>
                    <a:pt x="67106" y="377355"/>
                  </a:lnTo>
                  <a:lnTo>
                    <a:pt x="68249" y="378625"/>
                  </a:lnTo>
                  <a:lnTo>
                    <a:pt x="68465" y="377355"/>
                  </a:lnTo>
                  <a:close/>
                </a:path>
                <a:path w="290194" h="395604">
                  <a:moveTo>
                    <a:pt x="69024" y="340347"/>
                  </a:moveTo>
                  <a:lnTo>
                    <a:pt x="68859" y="340512"/>
                  </a:lnTo>
                  <a:lnTo>
                    <a:pt x="68986" y="340436"/>
                  </a:lnTo>
                  <a:close/>
                </a:path>
                <a:path w="290194" h="395604">
                  <a:moveTo>
                    <a:pt x="69189" y="326758"/>
                  </a:moveTo>
                  <a:lnTo>
                    <a:pt x="68554" y="326186"/>
                  </a:lnTo>
                  <a:lnTo>
                    <a:pt x="68224" y="327075"/>
                  </a:lnTo>
                  <a:lnTo>
                    <a:pt x="69189" y="326758"/>
                  </a:lnTo>
                  <a:close/>
                </a:path>
                <a:path w="290194" h="395604">
                  <a:moveTo>
                    <a:pt x="69570" y="377355"/>
                  </a:moveTo>
                  <a:lnTo>
                    <a:pt x="68630" y="376339"/>
                  </a:lnTo>
                  <a:lnTo>
                    <a:pt x="68465" y="377355"/>
                  </a:lnTo>
                  <a:lnTo>
                    <a:pt x="69570" y="377355"/>
                  </a:lnTo>
                  <a:close/>
                </a:path>
                <a:path w="290194" h="395604">
                  <a:moveTo>
                    <a:pt x="70015" y="362115"/>
                  </a:moveTo>
                  <a:lnTo>
                    <a:pt x="67843" y="362115"/>
                  </a:lnTo>
                  <a:lnTo>
                    <a:pt x="68389" y="363385"/>
                  </a:lnTo>
                  <a:lnTo>
                    <a:pt x="69011" y="363385"/>
                  </a:lnTo>
                  <a:lnTo>
                    <a:pt x="70015" y="362115"/>
                  </a:lnTo>
                  <a:close/>
                </a:path>
                <a:path w="290194" h="395604">
                  <a:moveTo>
                    <a:pt x="70904" y="130975"/>
                  </a:moveTo>
                  <a:close/>
                </a:path>
                <a:path w="290194" h="395604">
                  <a:moveTo>
                    <a:pt x="71577" y="387489"/>
                  </a:moveTo>
                  <a:lnTo>
                    <a:pt x="71272" y="387337"/>
                  </a:lnTo>
                  <a:lnTo>
                    <a:pt x="70954" y="387578"/>
                  </a:lnTo>
                  <a:lnTo>
                    <a:pt x="71577" y="387489"/>
                  </a:lnTo>
                  <a:close/>
                </a:path>
                <a:path w="290194" h="395604">
                  <a:moveTo>
                    <a:pt x="72428" y="348145"/>
                  </a:moveTo>
                  <a:lnTo>
                    <a:pt x="69672" y="349415"/>
                  </a:lnTo>
                  <a:lnTo>
                    <a:pt x="71729" y="349415"/>
                  </a:lnTo>
                  <a:lnTo>
                    <a:pt x="72428" y="348145"/>
                  </a:lnTo>
                  <a:close/>
                </a:path>
                <a:path w="290194" h="395604">
                  <a:moveTo>
                    <a:pt x="72555" y="387337"/>
                  </a:moveTo>
                  <a:lnTo>
                    <a:pt x="71577" y="387489"/>
                  </a:lnTo>
                  <a:lnTo>
                    <a:pt x="71742" y="387578"/>
                  </a:lnTo>
                  <a:lnTo>
                    <a:pt x="72555" y="387337"/>
                  </a:lnTo>
                  <a:close/>
                </a:path>
                <a:path w="290194" h="395604">
                  <a:moveTo>
                    <a:pt x="73596" y="387045"/>
                  </a:moveTo>
                  <a:lnTo>
                    <a:pt x="72567" y="387337"/>
                  </a:lnTo>
                  <a:lnTo>
                    <a:pt x="72783" y="387299"/>
                  </a:lnTo>
                  <a:lnTo>
                    <a:pt x="73113" y="387210"/>
                  </a:lnTo>
                  <a:lnTo>
                    <a:pt x="73596" y="387045"/>
                  </a:lnTo>
                  <a:close/>
                </a:path>
                <a:path w="290194" h="395604">
                  <a:moveTo>
                    <a:pt x="74396" y="384924"/>
                  </a:moveTo>
                  <a:lnTo>
                    <a:pt x="72529" y="385102"/>
                  </a:lnTo>
                  <a:lnTo>
                    <a:pt x="72491" y="385673"/>
                  </a:lnTo>
                  <a:lnTo>
                    <a:pt x="70866" y="387134"/>
                  </a:lnTo>
                  <a:lnTo>
                    <a:pt x="71272" y="387337"/>
                  </a:lnTo>
                  <a:lnTo>
                    <a:pt x="74396" y="384924"/>
                  </a:lnTo>
                  <a:close/>
                </a:path>
                <a:path w="290194" h="395604">
                  <a:moveTo>
                    <a:pt x="74955" y="389026"/>
                  </a:moveTo>
                  <a:lnTo>
                    <a:pt x="74231" y="389242"/>
                  </a:lnTo>
                  <a:lnTo>
                    <a:pt x="73863" y="389293"/>
                  </a:lnTo>
                  <a:lnTo>
                    <a:pt x="73647" y="389204"/>
                  </a:lnTo>
                  <a:lnTo>
                    <a:pt x="73926" y="389458"/>
                  </a:lnTo>
                  <a:lnTo>
                    <a:pt x="74345" y="389318"/>
                  </a:lnTo>
                  <a:lnTo>
                    <a:pt x="74726" y="389178"/>
                  </a:lnTo>
                  <a:lnTo>
                    <a:pt x="74955" y="389026"/>
                  </a:lnTo>
                  <a:close/>
                </a:path>
                <a:path w="290194" h="395604">
                  <a:moveTo>
                    <a:pt x="75298" y="394398"/>
                  </a:moveTo>
                  <a:lnTo>
                    <a:pt x="74866" y="394246"/>
                  </a:lnTo>
                  <a:lnTo>
                    <a:pt x="74841" y="394525"/>
                  </a:lnTo>
                  <a:lnTo>
                    <a:pt x="75031" y="394474"/>
                  </a:lnTo>
                  <a:lnTo>
                    <a:pt x="75184" y="394436"/>
                  </a:lnTo>
                  <a:close/>
                </a:path>
                <a:path w="290194" h="395604">
                  <a:moveTo>
                    <a:pt x="75717" y="394538"/>
                  </a:moveTo>
                  <a:lnTo>
                    <a:pt x="75679" y="394411"/>
                  </a:lnTo>
                  <a:lnTo>
                    <a:pt x="75298" y="394398"/>
                  </a:lnTo>
                  <a:lnTo>
                    <a:pt x="75717" y="394538"/>
                  </a:lnTo>
                  <a:close/>
                </a:path>
                <a:path w="290194" h="395604">
                  <a:moveTo>
                    <a:pt x="76631" y="394855"/>
                  </a:moveTo>
                  <a:lnTo>
                    <a:pt x="75717" y="394538"/>
                  </a:lnTo>
                  <a:lnTo>
                    <a:pt x="75793" y="394741"/>
                  </a:lnTo>
                  <a:lnTo>
                    <a:pt x="75793" y="395020"/>
                  </a:lnTo>
                  <a:lnTo>
                    <a:pt x="76631" y="394855"/>
                  </a:lnTo>
                  <a:close/>
                </a:path>
                <a:path w="290194" h="395604">
                  <a:moveTo>
                    <a:pt x="77609" y="393865"/>
                  </a:moveTo>
                  <a:lnTo>
                    <a:pt x="77025" y="393344"/>
                  </a:lnTo>
                  <a:lnTo>
                    <a:pt x="75857" y="393865"/>
                  </a:lnTo>
                  <a:lnTo>
                    <a:pt x="77609" y="393865"/>
                  </a:lnTo>
                  <a:close/>
                </a:path>
                <a:path w="290194" h="395604">
                  <a:moveTo>
                    <a:pt x="78257" y="357035"/>
                  </a:moveTo>
                  <a:lnTo>
                    <a:pt x="77635" y="357035"/>
                  </a:lnTo>
                  <a:lnTo>
                    <a:pt x="77571" y="357276"/>
                  </a:lnTo>
                  <a:lnTo>
                    <a:pt x="78257" y="357035"/>
                  </a:lnTo>
                  <a:close/>
                </a:path>
                <a:path w="290194" h="395604">
                  <a:moveTo>
                    <a:pt x="78740" y="91605"/>
                  </a:moveTo>
                  <a:lnTo>
                    <a:pt x="77495" y="90373"/>
                  </a:lnTo>
                  <a:lnTo>
                    <a:pt x="78193" y="91605"/>
                  </a:lnTo>
                  <a:lnTo>
                    <a:pt x="78740" y="91605"/>
                  </a:lnTo>
                  <a:close/>
                </a:path>
                <a:path w="290194" h="395604">
                  <a:moveTo>
                    <a:pt x="78867" y="373545"/>
                  </a:moveTo>
                  <a:lnTo>
                    <a:pt x="77800" y="372313"/>
                  </a:lnTo>
                  <a:lnTo>
                    <a:pt x="77304" y="372579"/>
                  </a:lnTo>
                  <a:lnTo>
                    <a:pt x="78867" y="373545"/>
                  </a:lnTo>
                  <a:close/>
                </a:path>
                <a:path w="290194" h="395604">
                  <a:moveTo>
                    <a:pt x="79578" y="388785"/>
                  </a:moveTo>
                  <a:lnTo>
                    <a:pt x="78447" y="389255"/>
                  </a:lnTo>
                  <a:lnTo>
                    <a:pt x="78562" y="390055"/>
                  </a:lnTo>
                  <a:lnTo>
                    <a:pt x="79578" y="388785"/>
                  </a:lnTo>
                  <a:close/>
                </a:path>
                <a:path w="290194" h="395604">
                  <a:moveTo>
                    <a:pt x="80098" y="368465"/>
                  </a:moveTo>
                  <a:lnTo>
                    <a:pt x="78765" y="369074"/>
                  </a:lnTo>
                  <a:lnTo>
                    <a:pt x="79832" y="368795"/>
                  </a:lnTo>
                  <a:lnTo>
                    <a:pt x="80098" y="368465"/>
                  </a:lnTo>
                  <a:close/>
                </a:path>
                <a:path w="290194" h="395604">
                  <a:moveTo>
                    <a:pt x="80200" y="371005"/>
                  </a:moveTo>
                  <a:lnTo>
                    <a:pt x="77762" y="372275"/>
                  </a:lnTo>
                  <a:lnTo>
                    <a:pt x="80200" y="371005"/>
                  </a:lnTo>
                  <a:close/>
                </a:path>
                <a:path w="290194" h="395604">
                  <a:moveTo>
                    <a:pt x="80949" y="392798"/>
                  </a:moveTo>
                  <a:lnTo>
                    <a:pt x="78867" y="393865"/>
                  </a:lnTo>
                  <a:lnTo>
                    <a:pt x="80365" y="393865"/>
                  </a:lnTo>
                  <a:lnTo>
                    <a:pt x="80949" y="392798"/>
                  </a:lnTo>
                  <a:close/>
                </a:path>
                <a:path w="290194" h="395604">
                  <a:moveTo>
                    <a:pt x="81038" y="368465"/>
                  </a:moveTo>
                  <a:lnTo>
                    <a:pt x="79832" y="368795"/>
                  </a:lnTo>
                  <a:lnTo>
                    <a:pt x="79082" y="369735"/>
                  </a:lnTo>
                  <a:lnTo>
                    <a:pt x="81038" y="368465"/>
                  </a:lnTo>
                  <a:close/>
                </a:path>
                <a:path w="290194" h="395604">
                  <a:moveTo>
                    <a:pt x="81318" y="392595"/>
                  </a:moveTo>
                  <a:lnTo>
                    <a:pt x="81051" y="392595"/>
                  </a:lnTo>
                  <a:lnTo>
                    <a:pt x="80949" y="392798"/>
                  </a:lnTo>
                  <a:lnTo>
                    <a:pt x="81318" y="392595"/>
                  </a:lnTo>
                  <a:close/>
                </a:path>
                <a:path w="290194" h="395604">
                  <a:moveTo>
                    <a:pt x="81800" y="369735"/>
                  </a:moveTo>
                  <a:lnTo>
                    <a:pt x="81216" y="369849"/>
                  </a:lnTo>
                  <a:lnTo>
                    <a:pt x="81584" y="369849"/>
                  </a:lnTo>
                  <a:lnTo>
                    <a:pt x="81800" y="369735"/>
                  </a:lnTo>
                  <a:close/>
                </a:path>
                <a:path w="290194" h="395604">
                  <a:moveTo>
                    <a:pt x="81940" y="373583"/>
                  </a:moveTo>
                  <a:lnTo>
                    <a:pt x="81635" y="371906"/>
                  </a:lnTo>
                  <a:lnTo>
                    <a:pt x="81483" y="373913"/>
                  </a:lnTo>
                  <a:lnTo>
                    <a:pt x="81940" y="373583"/>
                  </a:lnTo>
                  <a:close/>
                </a:path>
                <a:path w="290194" h="395604">
                  <a:moveTo>
                    <a:pt x="83324" y="365226"/>
                  </a:moveTo>
                  <a:lnTo>
                    <a:pt x="81838" y="364959"/>
                  </a:lnTo>
                  <a:lnTo>
                    <a:pt x="81216" y="365925"/>
                  </a:lnTo>
                  <a:lnTo>
                    <a:pt x="80010" y="365925"/>
                  </a:lnTo>
                  <a:lnTo>
                    <a:pt x="76441" y="367195"/>
                  </a:lnTo>
                  <a:lnTo>
                    <a:pt x="77330" y="364655"/>
                  </a:lnTo>
                  <a:lnTo>
                    <a:pt x="77787" y="363385"/>
                  </a:lnTo>
                  <a:lnTo>
                    <a:pt x="76022" y="363385"/>
                  </a:lnTo>
                  <a:lnTo>
                    <a:pt x="77254" y="362115"/>
                  </a:lnTo>
                  <a:lnTo>
                    <a:pt x="76885" y="359575"/>
                  </a:lnTo>
                  <a:lnTo>
                    <a:pt x="77254" y="358305"/>
                  </a:lnTo>
                  <a:lnTo>
                    <a:pt x="77571" y="357276"/>
                  </a:lnTo>
                  <a:lnTo>
                    <a:pt x="74549" y="358305"/>
                  </a:lnTo>
                  <a:lnTo>
                    <a:pt x="74676" y="357035"/>
                  </a:lnTo>
                  <a:lnTo>
                    <a:pt x="73571" y="355828"/>
                  </a:lnTo>
                  <a:lnTo>
                    <a:pt x="73571" y="363385"/>
                  </a:lnTo>
                  <a:lnTo>
                    <a:pt x="71310" y="364655"/>
                  </a:lnTo>
                  <a:lnTo>
                    <a:pt x="70421" y="364655"/>
                  </a:lnTo>
                  <a:lnTo>
                    <a:pt x="70167" y="363385"/>
                  </a:lnTo>
                  <a:lnTo>
                    <a:pt x="73571" y="363385"/>
                  </a:lnTo>
                  <a:lnTo>
                    <a:pt x="73571" y="355828"/>
                  </a:lnTo>
                  <a:lnTo>
                    <a:pt x="75692" y="354495"/>
                  </a:lnTo>
                  <a:lnTo>
                    <a:pt x="75425" y="354495"/>
                  </a:lnTo>
                  <a:lnTo>
                    <a:pt x="74764" y="353225"/>
                  </a:lnTo>
                  <a:lnTo>
                    <a:pt x="77558" y="353225"/>
                  </a:lnTo>
                  <a:lnTo>
                    <a:pt x="76898" y="351955"/>
                  </a:lnTo>
                  <a:lnTo>
                    <a:pt x="73380" y="351955"/>
                  </a:lnTo>
                  <a:lnTo>
                    <a:pt x="74510" y="349415"/>
                  </a:lnTo>
                  <a:lnTo>
                    <a:pt x="71970" y="349415"/>
                  </a:lnTo>
                  <a:lnTo>
                    <a:pt x="68059" y="353225"/>
                  </a:lnTo>
                  <a:lnTo>
                    <a:pt x="65684" y="351955"/>
                  </a:lnTo>
                  <a:lnTo>
                    <a:pt x="67017" y="350685"/>
                  </a:lnTo>
                  <a:lnTo>
                    <a:pt x="68719" y="350685"/>
                  </a:lnTo>
                  <a:lnTo>
                    <a:pt x="69176" y="349415"/>
                  </a:lnTo>
                  <a:lnTo>
                    <a:pt x="69646" y="349415"/>
                  </a:lnTo>
                  <a:lnTo>
                    <a:pt x="71589" y="348145"/>
                  </a:lnTo>
                  <a:lnTo>
                    <a:pt x="72428" y="348145"/>
                  </a:lnTo>
                  <a:lnTo>
                    <a:pt x="72758" y="348145"/>
                  </a:lnTo>
                  <a:lnTo>
                    <a:pt x="73571" y="346875"/>
                  </a:lnTo>
                  <a:lnTo>
                    <a:pt x="74930" y="345605"/>
                  </a:lnTo>
                  <a:lnTo>
                    <a:pt x="73850" y="345605"/>
                  </a:lnTo>
                  <a:lnTo>
                    <a:pt x="72326" y="346875"/>
                  </a:lnTo>
                  <a:lnTo>
                    <a:pt x="71882" y="346875"/>
                  </a:lnTo>
                  <a:lnTo>
                    <a:pt x="71234" y="345605"/>
                  </a:lnTo>
                  <a:lnTo>
                    <a:pt x="74028" y="344335"/>
                  </a:lnTo>
                  <a:lnTo>
                    <a:pt x="73266" y="344335"/>
                  </a:lnTo>
                  <a:lnTo>
                    <a:pt x="74333" y="343065"/>
                  </a:lnTo>
                  <a:lnTo>
                    <a:pt x="72631" y="343065"/>
                  </a:lnTo>
                  <a:lnTo>
                    <a:pt x="73355" y="341795"/>
                  </a:lnTo>
                  <a:lnTo>
                    <a:pt x="71818" y="341795"/>
                  </a:lnTo>
                  <a:lnTo>
                    <a:pt x="71767" y="339255"/>
                  </a:lnTo>
                  <a:lnTo>
                    <a:pt x="68986" y="340525"/>
                  </a:lnTo>
                  <a:lnTo>
                    <a:pt x="68846" y="341795"/>
                  </a:lnTo>
                  <a:lnTo>
                    <a:pt x="64947" y="340525"/>
                  </a:lnTo>
                  <a:lnTo>
                    <a:pt x="68541" y="335445"/>
                  </a:lnTo>
                  <a:lnTo>
                    <a:pt x="66459" y="334175"/>
                  </a:lnTo>
                  <a:lnTo>
                    <a:pt x="67411" y="334175"/>
                  </a:lnTo>
                  <a:lnTo>
                    <a:pt x="65798" y="332905"/>
                  </a:lnTo>
                  <a:lnTo>
                    <a:pt x="65633" y="331635"/>
                  </a:lnTo>
                  <a:lnTo>
                    <a:pt x="63195" y="330365"/>
                  </a:lnTo>
                  <a:lnTo>
                    <a:pt x="63042" y="330365"/>
                  </a:lnTo>
                  <a:lnTo>
                    <a:pt x="64604" y="329095"/>
                  </a:lnTo>
                  <a:lnTo>
                    <a:pt x="65824" y="329095"/>
                  </a:lnTo>
                  <a:lnTo>
                    <a:pt x="64706" y="327825"/>
                  </a:lnTo>
                  <a:lnTo>
                    <a:pt x="63576" y="329095"/>
                  </a:lnTo>
                  <a:lnTo>
                    <a:pt x="64604" y="326555"/>
                  </a:lnTo>
                  <a:lnTo>
                    <a:pt x="66243" y="326555"/>
                  </a:lnTo>
                  <a:lnTo>
                    <a:pt x="66687" y="326555"/>
                  </a:lnTo>
                  <a:lnTo>
                    <a:pt x="66382" y="326021"/>
                  </a:lnTo>
                  <a:lnTo>
                    <a:pt x="66573" y="325285"/>
                  </a:lnTo>
                  <a:lnTo>
                    <a:pt x="68008" y="324015"/>
                  </a:lnTo>
                  <a:lnTo>
                    <a:pt x="67487" y="324015"/>
                  </a:lnTo>
                  <a:lnTo>
                    <a:pt x="67564" y="321475"/>
                  </a:lnTo>
                  <a:lnTo>
                    <a:pt x="66573" y="321475"/>
                  </a:lnTo>
                  <a:lnTo>
                    <a:pt x="65163" y="322745"/>
                  </a:lnTo>
                  <a:lnTo>
                    <a:pt x="64528" y="322745"/>
                  </a:lnTo>
                  <a:lnTo>
                    <a:pt x="64490" y="321475"/>
                  </a:lnTo>
                  <a:lnTo>
                    <a:pt x="67881" y="320205"/>
                  </a:lnTo>
                  <a:lnTo>
                    <a:pt x="68859" y="318935"/>
                  </a:lnTo>
                  <a:lnTo>
                    <a:pt x="70815" y="316395"/>
                  </a:lnTo>
                  <a:lnTo>
                    <a:pt x="59270" y="317665"/>
                  </a:lnTo>
                  <a:lnTo>
                    <a:pt x="61214" y="316395"/>
                  </a:lnTo>
                  <a:lnTo>
                    <a:pt x="61125" y="313855"/>
                  </a:lnTo>
                  <a:lnTo>
                    <a:pt x="65316" y="311315"/>
                  </a:lnTo>
                  <a:lnTo>
                    <a:pt x="65163" y="311315"/>
                  </a:lnTo>
                  <a:lnTo>
                    <a:pt x="66332" y="308775"/>
                  </a:lnTo>
                  <a:lnTo>
                    <a:pt x="59804" y="311315"/>
                  </a:lnTo>
                  <a:lnTo>
                    <a:pt x="60363" y="308775"/>
                  </a:lnTo>
                  <a:lnTo>
                    <a:pt x="59283" y="310045"/>
                  </a:lnTo>
                  <a:lnTo>
                    <a:pt x="56261" y="311315"/>
                  </a:lnTo>
                  <a:lnTo>
                    <a:pt x="54660" y="310045"/>
                  </a:lnTo>
                  <a:lnTo>
                    <a:pt x="54610" y="308775"/>
                  </a:lnTo>
                  <a:lnTo>
                    <a:pt x="58940" y="306235"/>
                  </a:lnTo>
                  <a:lnTo>
                    <a:pt x="60185" y="307505"/>
                  </a:lnTo>
                  <a:lnTo>
                    <a:pt x="60960" y="308775"/>
                  </a:lnTo>
                  <a:lnTo>
                    <a:pt x="62039" y="307505"/>
                  </a:lnTo>
                  <a:lnTo>
                    <a:pt x="60794" y="307505"/>
                  </a:lnTo>
                  <a:lnTo>
                    <a:pt x="61747" y="306235"/>
                  </a:lnTo>
                  <a:lnTo>
                    <a:pt x="61099" y="305155"/>
                  </a:lnTo>
                  <a:lnTo>
                    <a:pt x="61175" y="304965"/>
                  </a:lnTo>
                  <a:lnTo>
                    <a:pt x="63042" y="304965"/>
                  </a:lnTo>
                  <a:lnTo>
                    <a:pt x="61671" y="303784"/>
                  </a:lnTo>
                  <a:lnTo>
                    <a:pt x="59728" y="303695"/>
                  </a:lnTo>
                  <a:lnTo>
                    <a:pt x="59982" y="302425"/>
                  </a:lnTo>
                  <a:lnTo>
                    <a:pt x="60248" y="301155"/>
                  </a:lnTo>
                  <a:lnTo>
                    <a:pt x="59702" y="301155"/>
                  </a:lnTo>
                  <a:lnTo>
                    <a:pt x="58420" y="302425"/>
                  </a:lnTo>
                  <a:lnTo>
                    <a:pt x="58864" y="298615"/>
                  </a:lnTo>
                  <a:lnTo>
                    <a:pt x="55727" y="302425"/>
                  </a:lnTo>
                  <a:lnTo>
                    <a:pt x="54597" y="299885"/>
                  </a:lnTo>
                  <a:lnTo>
                    <a:pt x="56019" y="298615"/>
                  </a:lnTo>
                  <a:lnTo>
                    <a:pt x="56845" y="298615"/>
                  </a:lnTo>
                  <a:lnTo>
                    <a:pt x="57658" y="296075"/>
                  </a:lnTo>
                  <a:lnTo>
                    <a:pt x="60947" y="297345"/>
                  </a:lnTo>
                  <a:lnTo>
                    <a:pt x="58127" y="296075"/>
                  </a:lnTo>
                  <a:lnTo>
                    <a:pt x="61341" y="293535"/>
                  </a:lnTo>
                  <a:lnTo>
                    <a:pt x="61429" y="292404"/>
                  </a:lnTo>
                  <a:lnTo>
                    <a:pt x="59499" y="293535"/>
                  </a:lnTo>
                  <a:lnTo>
                    <a:pt x="59728" y="292265"/>
                  </a:lnTo>
                  <a:lnTo>
                    <a:pt x="58851" y="292265"/>
                  </a:lnTo>
                  <a:lnTo>
                    <a:pt x="56845" y="293535"/>
                  </a:lnTo>
                  <a:lnTo>
                    <a:pt x="54394" y="293535"/>
                  </a:lnTo>
                  <a:lnTo>
                    <a:pt x="55346" y="292265"/>
                  </a:lnTo>
                  <a:lnTo>
                    <a:pt x="55105" y="292265"/>
                  </a:lnTo>
                  <a:lnTo>
                    <a:pt x="52412" y="292265"/>
                  </a:lnTo>
                  <a:lnTo>
                    <a:pt x="55410" y="290995"/>
                  </a:lnTo>
                  <a:lnTo>
                    <a:pt x="55105" y="292265"/>
                  </a:lnTo>
                  <a:lnTo>
                    <a:pt x="56756" y="290995"/>
                  </a:lnTo>
                  <a:lnTo>
                    <a:pt x="58420" y="289725"/>
                  </a:lnTo>
                  <a:lnTo>
                    <a:pt x="58991" y="290372"/>
                  </a:lnTo>
                  <a:lnTo>
                    <a:pt x="58928" y="289725"/>
                  </a:lnTo>
                  <a:lnTo>
                    <a:pt x="60045" y="289725"/>
                  </a:lnTo>
                  <a:lnTo>
                    <a:pt x="62103" y="285915"/>
                  </a:lnTo>
                  <a:lnTo>
                    <a:pt x="56235" y="289725"/>
                  </a:lnTo>
                  <a:lnTo>
                    <a:pt x="55562" y="287185"/>
                  </a:lnTo>
                  <a:lnTo>
                    <a:pt x="53848" y="287185"/>
                  </a:lnTo>
                  <a:lnTo>
                    <a:pt x="54724" y="285915"/>
                  </a:lnTo>
                  <a:lnTo>
                    <a:pt x="51879" y="285915"/>
                  </a:lnTo>
                  <a:lnTo>
                    <a:pt x="50050" y="287185"/>
                  </a:lnTo>
                  <a:lnTo>
                    <a:pt x="50050" y="285915"/>
                  </a:lnTo>
                  <a:lnTo>
                    <a:pt x="50393" y="285915"/>
                  </a:lnTo>
                  <a:lnTo>
                    <a:pt x="50495" y="284645"/>
                  </a:lnTo>
                  <a:lnTo>
                    <a:pt x="49161" y="285915"/>
                  </a:lnTo>
                  <a:lnTo>
                    <a:pt x="47459" y="285915"/>
                  </a:lnTo>
                  <a:lnTo>
                    <a:pt x="53213" y="282105"/>
                  </a:lnTo>
                  <a:lnTo>
                    <a:pt x="50647" y="280835"/>
                  </a:lnTo>
                  <a:lnTo>
                    <a:pt x="51587" y="280835"/>
                  </a:lnTo>
                  <a:lnTo>
                    <a:pt x="53886" y="279565"/>
                  </a:lnTo>
                  <a:lnTo>
                    <a:pt x="54470" y="279565"/>
                  </a:lnTo>
                  <a:lnTo>
                    <a:pt x="51650" y="278295"/>
                  </a:lnTo>
                  <a:lnTo>
                    <a:pt x="49695" y="278295"/>
                  </a:lnTo>
                  <a:lnTo>
                    <a:pt x="48399" y="278295"/>
                  </a:lnTo>
                  <a:lnTo>
                    <a:pt x="48399" y="279565"/>
                  </a:lnTo>
                  <a:lnTo>
                    <a:pt x="46609" y="280835"/>
                  </a:lnTo>
                  <a:lnTo>
                    <a:pt x="48158" y="279565"/>
                  </a:lnTo>
                  <a:lnTo>
                    <a:pt x="48348" y="279412"/>
                  </a:lnTo>
                  <a:lnTo>
                    <a:pt x="48374" y="279565"/>
                  </a:lnTo>
                  <a:lnTo>
                    <a:pt x="48399" y="278295"/>
                  </a:lnTo>
                  <a:lnTo>
                    <a:pt x="48120" y="278295"/>
                  </a:lnTo>
                  <a:lnTo>
                    <a:pt x="48183" y="278625"/>
                  </a:lnTo>
                  <a:lnTo>
                    <a:pt x="43751" y="279565"/>
                  </a:lnTo>
                  <a:lnTo>
                    <a:pt x="44704" y="278295"/>
                  </a:lnTo>
                  <a:lnTo>
                    <a:pt x="45643" y="277025"/>
                  </a:lnTo>
                  <a:lnTo>
                    <a:pt x="51447" y="275755"/>
                  </a:lnTo>
                  <a:lnTo>
                    <a:pt x="53327" y="273215"/>
                  </a:lnTo>
                  <a:lnTo>
                    <a:pt x="47231" y="273215"/>
                  </a:lnTo>
                  <a:lnTo>
                    <a:pt x="47498" y="271945"/>
                  </a:lnTo>
                  <a:lnTo>
                    <a:pt x="47764" y="270675"/>
                  </a:lnTo>
                  <a:lnTo>
                    <a:pt x="47053" y="271945"/>
                  </a:lnTo>
                  <a:lnTo>
                    <a:pt x="44627" y="271945"/>
                  </a:lnTo>
                  <a:lnTo>
                    <a:pt x="45402" y="270675"/>
                  </a:lnTo>
                  <a:lnTo>
                    <a:pt x="46164" y="269405"/>
                  </a:lnTo>
                  <a:lnTo>
                    <a:pt x="46888" y="269405"/>
                  </a:lnTo>
                  <a:lnTo>
                    <a:pt x="47409" y="268135"/>
                  </a:lnTo>
                  <a:lnTo>
                    <a:pt x="48488" y="266865"/>
                  </a:lnTo>
                  <a:lnTo>
                    <a:pt x="47066" y="268135"/>
                  </a:lnTo>
                  <a:lnTo>
                    <a:pt x="47942" y="265595"/>
                  </a:lnTo>
                  <a:lnTo>
                    <a:pt x="44005" y="266865"/>
                  </a:lnTo>
                  <a:lnTo>
                    <a:pt x="46139" y="264325"/>
                  </a:lnTo>
                  <a:lnTo>
                    <a:pt x="46431" y="261785"/>
                  </a:lnTo>
                  <a:lnTo>
                    <a:pt x="39789" y="264325"/>
                  </a:lnTo>
                  <a:lnTo>
                    <a:pt x="39801" y="263017"/>
                  </a:lnTo>
                  <a:lnTo>
                    <a:pt x="42049" y="261785"/>
                  </a:lnTo>
                  <a:lnTo>
                    <a:pt x="43091" y="260515"/>
                  </a:lnTo>
                  <a:lnTo>
                    <a:pt x="40386" y="260515"/>
                  </a:lnTo>
                  <a:lnTo>
                    <a:pt x="41998" y="259245"/>
                  </a:lnTo>
                  <a:lnTo>
                    <a:pt x="38887" y="259245"/>
                  </a:lnTo>
                  <a:lnTo>
                    <a:pt x="38112" y="257975"/>
                  </a:lnTo>
                  <a:lnTo>
                    <a:pt x="36207" y="259245"/>
                  </a:lnTo>
                  <a:lnTo>
                    <a:pt x="41516" y="255435"/>
                  </a:lnTo>
                  <a:lnTo>
                    <a:pt x="33731" y="254165"/>
                  </a:lnTo>
                  <a:lnTo>
                    <a:pt x="38277" y="250355"/>
                  </a:lnTo>
                  <a:lnTo>
                    <a:pt x="37109" y="249085"/>
                  </a:lnTo>
                  <a:lnTo>
                    <a:pt x="35852" y="247815"/>
                  </a:lnTo>
                  <a:lnTo>
                    <a:pt x="35255" y="246545"/>
                  </a:lnTo>
                  <a:lnTo>
                    <a:pt x="36093" y="246545"/>
                  </a:lnTo>
                  <a:lnTo>
                    <a:pt x="37249" y="244005"/>
                  </a:lnTo>
                  <a:lnTo>
                    <a:pt x="30149" y="247815"/>
                  </a:lnTo>
                  <a:lnTo>
                    <a:pt x="31419" y="245275"/>
                  </a:lnTo>
                  <a:lnTo>
                    <a:pt x="34163" y="242735"/>
                  </a:lnTo>
                  <a:lnTo>
                    <a:pt x="33502" y="245275"/>
                  </a:lnTo>
                  <a:lnTo>
                    <a:pt x="34442" y="244005"/>
                  </a:lnTo>
                  <a:lnTo>
                    <a:pt x="37579" y="242735"/>
                  </a:lnTo>
                  <a:lnTo>
                    <a:pt x="40703" y="241465"/>
                  </a:lnTo>
                  <a:lnTo>
                    <a:pt x="32677" y="241465"/>
                  </a:lnTo>
                  <a:lnTo>
                    <a:pt x="35915" y="238925"/>
                  </a:lnTo>
                  <a:lnTo>
                    <a:pt x="36385" y="238925"/>
                  </a:lnTo>
                  <a:lnTo>
                    <a:pt x="38176" y="237655"/>
                  </a:lnTo>
                  <a:lnTo>
                    <a:pt x="33070" y="237655"/>
                  </a:lnTo>
                  <a:lnTo>
                    <a:pt x="32931" y="236385"/>
                  </a:lnTo>
                  <a:lnTo>
                    <a:pt x="30238" y="236385"/>
                  </a:lnTo>
                  <a:lnTo>
                    <a:pt x="28384" y="233845"/>
                  </a:lnTo>
                  <a:lnTo>
                    <a:pt x="27724" y="233273"/>
                  </a:lnTo>
                  <a:lnTo>
                    <a:pt x="26936" y="233845"/>
                  </a:lnTo>
                  <a:lnTo>
                    <a:pt x="25730" y="232575"/>
                  </a:lnTo>
                  <a:lnTo>
                    <a:pt x="26962" y="231305"/>
                  </a:lnTo>
                  <a:lnTo>
                    <a:pt x="27838" y="230035"/>
                  </a:lnTo>
                  <a:lnTo>
                    <a:pt x="30530" y="228765"/>
                  </a:lnTo>
                  <a:lnTo>
                    <a:pt x="30835" y="227495"/>
                  </a:lnTo>
                  <a:lnTo>
                    <a:pt x="32423" y="227495"/>
                  </a:lnTo>
                  <a:lnTo>
                    <a:pt x="31305" y="226225"/>
                  </a:lnTo>
                  <a:lnTo>
                    <a:pt x="27355" y="227495"/>
                  </a:lnTo>
                  <a:lnTo>
                    <a:pt x="27025" y="224955"/>
                  </a:lnTo>
                  <a:lnTo>
                    <a:pt x="21653" y="224955"/>
                  </a:lnTo>
                  <a:lnTo>
                    <a:pt x="27825" y="223685"/>
                  </a:lnTo>
                  <a:lnTo>
                    <a:pt x="24599" y="223685"/>
                  </a:lnTo>
                  <a:lnTo>
                    <a:pt x="28524" y="222415"/>
                  </a:lnTo>
                  <a:lnTo>
                    <a:pt x="27381" y="221145"/>
                  </a:lnTo>
                  <a:lnTo>
                    <a:pt x="23990" y="219875"/>
                  </a:lnTo>
                  <a:lnTo>
                    <a:pt x="22961" y="218605"/>
                  </a:lnTo>
                  <a:lnTo>
                    <a:pt x="22821" y="218605"/>
                  </a:lnTo>
                  <a:lnTo>
                    <a:pt x="22656" y="216065"/>
                  </a:lnTo>
                  <a:lnTo>
                    <a:pt x="30568" y="216065"/>
                  </a:lnTo>
                  <a:lnTo>
                    <a:pt x="24130" y="212255"/>
                  </a:lnTo>
                  <a:lnTo>
                    <a:pt x="30302" y="210985"/>
                  </a:lnTo>
                  <a:lnTo>
                    <a:pt x="27203" y="208445"/>
                  </a:lnTo>
                  <a:lnTo>
                    <a:pt x="31445" y="205905"/>
                  </a:lnTo>
                  <a:lnTo>
                    <a:pt x="31254" y="203365"/>
                  </a:lnTo>
                  <a:lnTo>
                    <a:pt x="24942" y="203365"/>
                  </a:lnTo>
                  <a:lnTo>
                    <a:pt x="31165" y="202095"/>
                  </a:lnTo>
                  <a:lnTo>
                    <a:pt x="24803" y="202095"/>
                  </a:lnTo>
                  <a:lnTo>
                    <a:pt x="24485" y="200825"/>
                  </a:lnTo>
                  <a:lnTo>
                    <a:pt x="25031" y="200825"/>
                  </a:lnTo>
                  <a:lnTo>
                    <a:pt x="29146" y="199555"/>
                  </a:lnTo>
                  <a:lnTo>
                    <a:pt x="31051" y="199555"/>
                  </a:lnTo>
                  <a:lnTo>
                    <a:pt x="30429" y="200825"/>
                  </a:lnTo>
                  <a:lnTo>
                    <a:pt x="31851" y="200825"/>
                  </a:lnTo>
                  <a:lnTo>
                    <a:pt x="32575" y="199555"/>
                  </a:lnTo>
                  <a:lnTo>
                    <a:pt x="34632" y="200825"/>
                  </a:lnTo>
                  <a:lnTo>
                    <a:pt x="36474" y="199555"/>
                  </a:lnTo>
                  <a:lnTo>
                    <a:pt x="34188" y="199555"/>
                  </a:lnTo>
                  <a:lnTo>
                    <a:pt x="33337" y="198285"/>
                  </a:lnTo>
                  <a:lnTo>
                    <a:pt x="31242" y="198285"/>
                  </a:lnTo>
                  <a:lnTo>
                    <a:pt x="28321" y="195745"/>
                  </a:lnTo>
                  <a:lnTo>
                    <a:pt x="36830" y="198285"/>
                  </a:lnTo>
                  <a:lnTo>
                    <a:pt x="34036" y="195745"/>
                  </a:lnTo>
                  <a:lnTo>
                    <a:pt x="35826" y="195745"/>
                  </a:lnTo>
                  <a:lnTo>
                    <a:pt x="34925" y="194475"/>
                  </a:lnTo>
                  <a:lnTo>
                    <a:pt x="36830" y="193205"/>
                  </a:lnTo>
                  <a:lnTo>
                    <a:pt x="34569" y="191935"/>
                  </a:lnTo>
                  <a:lnTo>
                    <a:pt x="32308" y="190665"/>
                  </a:lnTo>
                  <a:lnTo>
                    <a:pt x="35102" y="190665"/>
                  </a:lnTo>
                  <a:lnTo>
                    <a:pt x="36588" y="189395"/>
                  </a:lnTo>
                  <a:lnTo>
                    <a:pt x="31953" y="183045"/>
                  </a:lnTo>
                  <a:lnTo>
                    <a:pt x="36893" y="183045"/>
                  </a:lnTo>
                  <a:lnTo>
                    <a:pt x="34734" y="181775"/>
                  </a:lnTo>
                  <a:lnTo>
                    <a:pt x="37985" y="181775"/>
                  </a:lnTo>
                  <a:lnTo>
                    <a:pt x="36004" y="179235"/>
                  </a:lnTo>
                  <a:lnTo>
                    <a:pt x="37122" y="179235"/>
                  </a:lnTo>
                  <a:lnTo>
                    <a:pt x="38506" y="180505"/>
                  </a:lnTo>
                  <a:lnTo>
                    <a:pt x="41440" y="179235"/>
                  </a:lnTo>
                  <a:lnTo>
                    <a:pt x="36347" y="175425"/>
                  </a:lnTo>
                  <a:lnTo>
                    <a:pt x="36436" y="172885"/>
                  </a:lnTo>
                  <a:lnTo>
                    <a:pt x="40589" y="174155"/>
                  </a:lnTo>
                  <a:lnTo>
                    <a:pt x="44018" y="172885"/>
                  </a:lnTo>
                  <a:lnTo>
                    <a:pt x="44589" y="172885"/>
                  </a:lnTo>
                  <a:lnTo>
                    <a:pt x="46431" y="170345"/>
                  </a:lnTo>
                  <a:lnTo>
                    <a:pt x="45542" y="169075"/>
                  </a:lnTo>
                  <a:lnTo>
                    <a:pt x="43751" y="166535"/>
                  </a:lnTo>
                  <a:lnTo>
                    <a:pt x="43586" y="162725"/>
                  </a:lnTo>
                  <a:lnTo>
                    <a:pt x="48780" y="162725"/>
                  </a:lnTo>
                  <a:lnTo>
                    <a:pt x="48602" y="157645"/>
                  </a:lnTo>
                  <a:lnTo>
                    <a:pt x="52539" y="156375"/>
                  </a:lnTo>
                  <a:lnTo>
                    <a:pt x="51600" y="156375"/>
                  </a:lnTo>
                  <a:lnTo>
                    <a:pt x="49517" y="155105"/>
                  </a:lnTo>
                  <a:lnTo>
                    <a:pt x="49403" y="153835"/>
                  </a:lnTo>
                  <a:lnTo>
                    <a:pt x="50571" y="153835"/>
                  </a:lnTo>
                  <a:lnTo>
                    <a:pt x="47726" y="151295"/>
                  </a:lnTo>
                  <a:lnTo>
                    <a:pt x="51244" y="153835"/>
                  </a:lnTo>
                  <a:lnTo>
                    <a:pt x="51041" y="153835"/>
                  </a:lnTo>
                  <a:lnTo>
                    <a:pt x="54825" y="155105"/>
                  </a:lnTo>
                  <a:lnTo>
                    <a:pt x="54698" y="153835"/>
                  </a:lnTo>
                  <a:lnTo>
                    <a:pt x="55410" y="152565"/>
                  </a:lnTo>
                  <a:lnTo>
                    <a:pt x="53149" y="151295"/>
                  </a:lnTo>
                  <a:lnTo>
                    <a:pt x="50888" y="150025"/>
                  </a:lnTo>
                  <a:lnTo>
                    <a:pt x="54813" y="148755"/>
                  </a:lnTo>
                  <a:lnTo>
                    <a:pt x="55333" y="147485"/>
                  </a:lnTo>
                  <a:lnTo>
                    <a:pt x="55854" y="146215"/>
                  </a:lnTo>
                  <a:lnTo>
                    <a:pt x="56629" y="143675"/>
                  </a:lnTo>
                  <a:lnTo>
                    <a:pt x="59766" y="143675"/>
                  </a:lnTo>
                  <a:lnTo>
                    <a:pt x="59055" y="142405"/>
                  </a:lnTo>
                  <a:lnTo>
                    <a:pt x="59601" y="142405"/>
                  </a:lnTo>
                  <a:lnTo>
                    <a:pt x="58928" y="141135"/>
                  </a:lnTo>
                  <a:lnTo>
                    <a:pt x="61264" y="142405"/>
                  </a:lnTo>
                  <a:lnTo>
                    <a:pt x="63055" y="141135"/>
                  </a:lnTo>
                  <a:lnTo>
                    <a:pt x="63881" y="141135"/>
                  </a:lnTo>
                  <a:lnTo>
                    <a:pt x="64884" y="138595"/>
                  </a:lnTo>
                  <a:lnTo>
                    <a:pt x="66230" y="139865"/>
                  </a:lnTo>
                  <a:lnTo>
                    <a:pt x="67233" y="138595"/>
                  </a:lnTo>
                  <a:lnTo>
                    <a:pt x="62280" y="134785"/>
                  </a:lnTo>
                  <a:lnTo>
                    <a:pt x="39700" y="134785"/>
                  </a:lnTo>
                  <a:lnTo>
                    <a:pt x="35496" y="134785"/>
                  </a:lnTo>
                  <a:lnTo>
                    <a:pt x="34163" y="134785"/>
                  </a:lnTo>
                  <a:lnTo>
                    <a:pt x="34340" y="138176"/>
                  </a:lnTo>
                  <a:lnTo>
                    <a:pt x="34442" y="138442"/>
                  </a:lnTo>
                  <a:lnTo>
                    <a:pt x="34544" y="138595"/>
                  </a:lnTo>
                  <a:lnTo>
                    <a:pt x="34353" y="138442"/>
                  </a:lnTo>
                  <a:lnTo>
                    <a:pt x="34353" y="138595"/>
                  </a:lnTo>
                  <a:lnTo>
                    <a:pt x="34010" y="138176"/>
                  </a:lnTo>
                  <a:lnTo>
                    <a:pt x="29832" y="134785"/>
                  </a:lnTo>
                  <a:lnTo>
                    <a:pt x="31369" y="137325"/>
                  </a:lnTo>
                  <a:lnTo>
                    <a:pt x="32105" y="137325"/>
                  </a:lnTo>
                  <a:lnTo>
                    <a:pt x="32905" y="138595"/>
                  </a:lnTo>
                  <a:lnTo>
                    <a:pt x="31318" y="138595"/>
                  </a:lnTo>
                  <a:lnTo>
                    <a:pt x="30162" y="139865"/>
                  </a:lnTo>
                  <a:lnTo>
                    <a:pt x="30124" y="142405"/>
                  </a:lnTo>
                  <a:lnTo>
                    <a:pt x="28384" y="139865"/>
                  </a:lnTo>
                  <a:lnTo>
                    <a:pt x="26492" y="142405"/>
                  </a:lnTo>
                  <a:lnTo>
                    <a:pt x="26352" y="146215"/>
                  </a:lnTo>
                  <a:lnTo>
                    <a:pt x="24765" y="148755"/>
                  </a:lnTo>
                  <a:lnTo>
                    <a:pt x="26225" y="147485"/>
                  </a:lnTo>
                  <a:lnTo>
                    <a:pt x="29425" y="150025"/>
                  </a:lnTo>
                  <a:lnTo>
                    <a:pt x="29413" y="151295"/>
                  </a:lnTo>
                  <a:lnTo>
                    <a:pt x="28549" y="152565"/>
                  </a:lnTo>
                  <a:lnTo>
                    <a:pt x="27114" y="151295"/>
                  </a:lnTo>
                  <a:lnTo>
                    <a:pt x="25692" y="150025"/>
                  </a:lnTo>
                  <a:lnTo>
                    <a:pt x="25031" y="150025"/>
                  </a:lnTo>
                  <a:lnTo>
                    <a:pt x="25412" y="151295"/>
                  </a:lnTo>
                  <a:lnTo>
                    <a:pt x="24663" y="151295"/>
                  </a:lnTo>
                  <a:lnTo>
                    <a:pt x="24485" y="151295"/>
                  </a:lnTo>
                  <a:lnTo>
                    <a:pt x="18948" y="150025"/>
                  </a:lnTo>
                  <a:lnTo>
                    <a:pt x="21780" y="152565"/>
                  </a:lnTo>
                  <a:lnTo>
                    <a:pt x="20866" y="152565"/>
                  </a:lnTo>
                  <a:lnTo>
                    <a:pt x="19405" y="155105"/>
                  </a:lnTo>
                  <a:lnTo>
                    <a:pt x="19723" y="156375"/>
                  </a:lnTo>
                  <a:lnTo>
                    <a:pt x="18808" y="158915"/>
                  </a:lnTo>
                  <a:lnTo>
                    <a:pt x="21424" y="160185"/>
                  </a:lnTo>
                  <a:lnTo>
                    <a:pt x="20421" y="160185"/>
                  </a:lnTo>
                  <a:lnTo>
                    <a:pt x="22250" y="162725"/>
                  </a:lnTo>
                  <a:lnTo>
                    <a:pt x="20637" y="163995"/>
                  </a:lnTo>
                  <a:lnTo>
                    <a:pt x="17678" y="163995"/>
                  </a:lnTo>
                  <a:lnTo>
                    <a:pt x="16967" y="166535"/>
                  </a:lnTo>
                  <a:lnTo>
                    <a:pt x="17640" y="167805"/>
                  </a:lnTo>
                  <a:lnTo>
                    <a:pt x="17856" y="167805"/>
                  </a:lnTo>
                  <a:lnTo>
                    <a:pt x="19037" y="167805"/>
                  </a:lnTo>
                  <a:lnTo>
                    <a:pt x="20345" y="169075"/>
                  </a:lnTo>
                  <a:lnTo>
                    <a:pt x="17856" y="167805"/>
                  </a:lnTo>
                  <a:lnTo>
                    <a:pt x="17208" y="170345"/>
                  </a:lnTo>
                  <a:lnTo>
                    <a:pt x="15900" y="167805"/>
                  </a:lnTo>
                  <a:lnTo>
                    <a:pt x="15240" y="170345"/>
                  </a:lnTo>
                  <a:lnTo>
                    <a:pt x="15036" y="171615"/>
                  </a:lnTo>
                  <a:lnTo>
                    <a:pt x="15798" y="175425"/>
                  </a:lnTo>
                  <a:lnTo>
                    <a:pt x="18313" y="175425"/>
                  </a:lnTo>
                  <a:lnTo>
                    <a:pt x="18491" y="176695"/>
                  </a:lnTo>
                  <a:lnTo>
                    <a:pt x="16014" y="176695"/>
                  </a:lnTo>
                  <a:lnTo>
                    <a:pt x="17830" y="180505"/>
                  </a:lnTo>
                  <a:lnTo>
                    <a:pt x="4991" y="181775"/>
                  </a:lnTo>
                  <a:lnTo>
                    <a:pt x="9461" y="186855"/>
                  </a:lnTo>
                  <a:lnTo>
                    <a:pt x="9245" y="186855"/>
                  </a:lnTo>
                  <a:lnTo>
                    <a:pt x="11226" y="190665"/>
                  </a:lnTo>
                  <a:lnTo>
                    <a:pt x="10414" y="191935"/>
                  </a:lnTo>
                  <a:lnTo>
                    <a:pt x="9486" y="189395"/>
                  </a:lnTo>
                  <a:lnTo>
                    <a:pt x="7594" y="189395"/>
                  </a:lnTo>
                  <a:lnTo>
                    <a:pt x="11137" y="194475"/>
                  </a:lnTo>
                  <a:lnTo>
                    <a:pt x="5765" y="194475"/>
                  </a:lnTo>
                  <a:lnTo>
                    <a:pt x="8255" y="198285"/>
                  </a:lnTo>
                  <a:lnTo>
                    <a:pt x="0" y="199555"/>
                  </a:lnTo>
                  <a:lnTo>
                    <a:pt x="7975" y="207175"/>
                  </a:lnTo>
                  <a:lnTo>
                    <a:pt x="3124" y="209715"/>
                  </a:lnTo>
                  <a:lnTo>
                    <a:pt x="4978" y="209715"/>
                  </a:lnTo>
                  <a:lnTo>
                    <a:pt x="6845" y="210985"/>
                  </a:lnTo>
                  <a:lnTo>
                    <a:pt x="6235" y="210985"/>
                  </a:lnTo>
                  <a:lnTo>
                    <a:pt x="8763" y="217335"/>
                  </a:lnTo>
                  <a:lnTo>
                    <a:pt x="5372" y="226225"/>
                  </a:lnTo>
                  <a:lnTo>
                    <a:pt x="5740" y="232575"/>
                  </a:lnTo>
                  <a:lnTo>
                    <a:pt x="5994" y="235115"/>
                  </a:lnTo>
                  <a:lnTo>
                    <a:pt x="15354" y="231305"/>
                  </a:lnTo>
                  <a:lnTo>
                    <a:pt x="12026" y="235115"/>
                  </a:lnTo>
                  <a:lnTo>
                    <a:pt x="8470" y="236385"/>
                  </a:lnTo>
                  <a:lnTo>
                    <a:pt x="13893" y="238925"/>
                  </a:lnTo>
                  <a:lnTo>
                    <a:pt x="11531" y="245275"/>
                  </a:lnTo>
                  <a:lnTo>
                    <a:pt x="16370" y="247815"/>
                  </a:lnTo>
                  <a:lnTo>
                    <a:pt x="14414" y="247815"/>
                  </a:lnTo>
                  <a:lnTo>
                    <a:pt x="12395" y="249085"/>
                  </a:lnTo>
                  <a:lnTo>
                    <a:pt x="15494" y="251625"/>
                  </a:lnTo>
                  <a:lnTo>
                    <a:pt x="17411" y="250355"/>
                  </a:lnTo>
                  <a:lnTo>
                    <a:pt x="17437" y="251625"/>
                  </a:lnTo>
                  <a:lnTo>
                    <a:pt x="15494" y="251625"/>
                  </a:lnTo>
                  <a:lnTo>
                    <a:pt x="14909" y="251625"/>
                  </a:lnTo>
                  <a:lnTo>
                    <a:pt x="13843" y="252895"/>
                  </a:lnTo>
                  <a:lnTo>
                    <a:pt x="18719" y="252895"/>
                  </a:lnTo>
                  <a:lnTo>
                    <a:pt x="16205" y="254165"/>
                  </a:lnTo>
                  <a:lnTo>
                    <a:pt x="16814" y="254165"/>
                  </a:lnTo>
                  <a:lnTo>
                    <a:pt x="16154" y="256705"/>
                  </a:lnTo>
                  <a:lnTo>
                    <a:pt x="18669" y="255435"/>
                  </a:lnTo>
                  <a:lnTo>
                    <a:pt x="17945" y="257975"/>
                  </a:lnTo>
                  <a:lnTo>
                    <a:pt x="20967" y="257975"/>
                  </a:lnTo>
                  <a:lnTo>
                    <a:pt x="19812" y="259245"/>
                  </a:lnTo>
                  <a:lnTo>
                    <a:pt x="23139" y="259245"/>
                  </a:lnTo>
                  <a:lnTo>
                    <a:pt x="19367" y="263017"/>
                  </a:lnTo>
                  <a:lnTo>
                    <a:pt x="19240" y="263055"/>
                  </a:lnTo>
                  <a:lnTo>
                    <a:pt x="21145" y="265595"/>
                  </a:lnTo>
                  <a:lnTo>
                    <a:pt x="22136" y="265595"/>
                  </a:lnTo>
                  <a:lnTo>
                    <a:pt x="22517" y="266865"/>
                  </a:lnTo>
                  <a:lnTo>
                    <a:pt x="20523" y="266865"/>
                  </a:lnTo>
                  <a:lnTo>
                    <a:pt x="20993" y="268135"/>
                  </a:lnTo>
                  <a:lnTo>
                    <a:pt x="22186" y="269405"/>
                  </a:lnTo>
                  <a:lnTo>
                    <a:pt x="24396" y="268135"/>
                  </a:lnTo>
                  <a:lnTo>
                    <a:pt x="19862" y="271945"/>
                  </a:lnTo>
                  <a:lnTo>
                    <a:pt x="30187" y="270675"/>
                  </a:lnTo>
                  <a:lnTo>
                    <a:pt x="23825" y="274485"/>
                  </a:lnTo>
                  <a:lnTo>
                    <a:pt x="27444" y="275755"/>
                  </a:lnTo>
                  <a:lnTo>
                    <a:pt x="30187" y="278295"/>
                  </a:lnTo>
                  <a:lnTo>
                    <a:pt x="26073" y="279565"/>
                  </a:lnTo>
                  <a:lnTo>
                    <a:pt x="28689" y="281876"/>
                  </a:lnTo>
                  <a:lnTo>
                    <a:pt x="30480" y="278638"/>
                  </a:lnTo>
                  <a:lnTo>
                    <a:pt x="32334" y="280835"/>
                  </a:lnTo>
                  <a:lnTo>
                    <a:pt x="30099" y="282105"/>
                  </a:lnTo>
                  <a:lnTo>
                    <a:pt x="33337" y="282105"/>
                  </a:lnTo>
                  <a:lnTo>
                    <a:pt x="33312" y="285915"/>
                  </a:lnTo>
                  <a:lnTo>
                    <a:pt x="30391" y="285915"/>
                  </a:lnTo>
                  <a:lnTo>
                    <a:pt x="33261" y="288455"/>
                  </a:lnTo>
                  <a:lnTo>
                    <a:pt x="32016" y="290995"/>
                  </a:lnTo>
                  <a:lnTo>
                    <a:pt x="35344" y="292265"/>
                  </a:lnTo>
                  <a:lnTo>
                    <a:pt x="34937" y="293535"/>
                  </a:lnTo>
                  <a:lnTo>
                    <a:pt x="34378" y="293535"/>
                  </a:lnTo>
                  <a:lnTo>
                    <a:pt x="33947" y="292265"/>
                  </a:lnTo>
                  <a:lnTo>
                    <a:pt x="34277" y="293535"/>
                  </a:lnTo>
                  <a:lnTo>
                    <a:pt x="33731" y="294805"/>
                  </a:lnTo>
                  <a:lnTo>
                    <a:pt x="35725" y="293535"/>
                  </a:lnTo>
                  <a:lnTo>
                    <a:pt x="35001" y="293535"/>
                  </a:lnTo>
                  <a:lnTo>
                    <a:pt x="37617" y="290995"/>
                  </a:lnTo>
                  <a:lnTo>
                    <a:pt x="41821" y="292265"/>
                  </a:lnTo>
                  <a:lnTo>
                    <a:pt x="43370" y="292265"/>
                  </a:lnTo>
                  <a:lnTo>
                    <a:pt x="37312" y="293535"/>
                  </a:lnTo>
                  <a:lnTo>
                    <a:pt x="42849" y="294805"/>
                  </a:lnTo>
                  <a:lnTo>
                    <a:pt x="37998" y="295605"/>
                  </a:lnTo>
                  <a:lnTo>
                    <a:pt x="37998" y="296075"/>
                  </a:lnTo>
                  <a:lnTo>
                    <a:pt x="37795" y="297345"/>
                  </a:lnTo>
                  <a:lnTo>
                    <a:pt x="36690" y="297345"/>
                  </a:lnTo>
                  <a:lnTo>
                    <a:pt x="37998" y="296075"/>
                  </a:lnTo>
                  <a:lnTo>
                    <a:pt x="37998" y="295605"/>
                  </a:lnTo>
                  <a:lnTo>
                    <a:pt x="35077" y="296075"/>
                  </a:lnTo>
                  <a:lnTo>
                    <a:pt x="35585" y="297345"/>
                  </a:lnTo>
                  <a:lnTo>
                    <a:pt x="35356" y="297345"/>
                  </a:lnTo>
                  <a:lnTo>
                    <a:pt x="37109" y="298615"/>
                  </a:lnTo>
                  <a:lnTo>
                    <a:pt x="39014" y="297345"/>
                  </a:lnTo>
                  <a:lnTo>
                    <a:pt x="39547" y="298615"/>
                  </a:lnTo>
                  <a:lnTo>
                    <a:pt x="38582" y="299885"/>
                  </a:lnTo>
                  <a:lnTo>
                    <a:pt x="41275" y="299885"/>
                  </a:lnTo>
                  <a:lnTo>
                    <a:pt x="40957" y="301155"/>
                  </a:lnTo>
                  <a:lnTo>
                    <a:pt x="39497" y="301155"/>
                  </a:lnTo>
                  <a:lnTo>
                    <a:pt x="40665" y="303695"/>
                  </a:lnTo>
                  <a:lnTo>
                    <a:pt x="46012" y="303695"/>
                  </a:lnTo>
                  <a:lnTo>
                    <a:pt x="45135" y="306235"/>
                  </a:lnTo>
                  <a:lnTo>
                    <a:pt x="40627" y="307505"/>
                  </a:lnTo>
                  <a:lnTo>
                    <a:pt x="44069" y="307505"/>
                  </a:lnTo>
                  <a:lnTo>
                    <a:pt x="40462" y="310045"/>
                  </a:lnTo>
                  <a:lnTo>
                    <a:pt x="42049" y="310045"/>
                  </a:lnTo>
                  <a:lnTo>
                    <a:pt x="43624" y="308775"/>
                  </a:lnTo>
                  <a:lnTo>
                    <a:pt x="44018" y="310045"/>
                  </a:lnTo>
                  <a:lnTo>
                    <a:pt x="47066" y="310045"/>
                  </a:lnTo>
                  <a:lnTo>
                    <a:pt x="46253" y="311315"/>
                  </a:lnTo>
                  <a:lnTo>
                    <a:pt x="44424" y="311315"/>
                  </a:lnTo>
                  <a:lnTo>
                    <a:pt x="45948" y="313855"/>
                  </a:lnTo>
                  <a:lnTo>
                    <a:pt x="46863" y="311315"/>
                  </a:lnTo>
                  <a:lnTo>
                    <a:pt x="49199" y="312585"/>
                  </a:lnTo>
                  <a:lnTo>
                    <a:pt x="51435" y="310045"/>
                  </a:lnTo>
                  <a:lnTo>
                    <a:pt x="51015" y="311315"/>
                  </a:lnTo>
                  <a:lnTo>
                    <a:pt x="50520" y="311315"/>
                  </a:lnTo>
                  <a:lnTo>
                    <a:pt x="51422" y="312585"/>
                  </a:lnTo>
                  <a:lnTo>
                    <a:pt x="49491" y="313855"/>
                  </a:lnTo>
                  <a:lnTo>
                    <a:pt x="52311" y="315125"/>
                  </a:lnTo>
                  <a:lnTo>
                    <a:pt x="51739" y="316395"/>
                  </a:lnTo>
                  <a:lnTo>
                    <a:pt x="50660" y="316395"/>
                  </a:lnTo>
                  <a:lnTo>
                    <a:pt x="47637" y="317665"/>
                  </a:lnTo>
                  <a:lnTo>
                    <a:pt x="50177" y="317665"/>
                  </a:lnTo>
                  <a:lnTo>
                    <a:pt x="48806" y="320205"/>
                  </a:lnTo>
                  <a:lnTo>
                    <a:pt x="51854" y="320205"/>
                  </a:lnTo>
                  <a:lnTo>
                    <a:pt x="51269" y="321475"/>
                  </a:lnTo>
                  <a:lnTo>
                    <a:pt x="49352" y="321475"/>
                  </a:lnTo>
                  <a:lnTo>
                    <a:pt x="49517" y="324015"/>
                  </a:lnTo>
                  <a:lnTo>
                    <a:pt x="53797" y="318935"/>
                  </a:lnTo>
                  <a:lnTo>
                    <a:pt x="52527" y="322745"/>
                  </a:lnTo>
                  <a:lnTo>
                    <a:pt x="52273" y="321475"/>
                  </a:lnTo>
                  <a:lnTo>
                    <a:pt x="51930" y="322745"/>
                  </a:lnTo>
                  <a:lnTo>
                    <a:pt x="51422" y="322745"/>
                  </a:lnTo>
                  <a:lnTo>
                    <a:pt x="51130" y="324015"/>
                  </a:lnTo>
                  <a:lnTo>
                    <a:pt x="54444" y="325285"/>
                  </a:lnTo>
                  <a:lnTo>
                    <a:pt x="53898" y="327825"/>
                  </a:lnTo>
                  <a:lnTo>
                    <a:pt x="50419" y="329095"/>
                  </a:lnTo>
                  <a:lnTo>
                    <a:pt x="52400" y="326555"/>
                  </a:lnTo>
                  <a:lnTo>
                    <a:pt x="49530" y="327825"/>
                  </a:lnTo>
                  <a:lnTo>
                    <a:pt x="50355" y="329095"/>
                  </a:lnTo>
                  <a:lnTo>
                    <a:pt x="51181" y="330365"/>
                  </a:lnTo>
                  <a:lnTo>
                    <a:pt x="55968" y="331635"/>
                  </a:lnTo>
                  <a:lnTo>
                    <a:pt x="56057" y="334175"/>
                  </a:lnTo>
                  <a:lnTo>
                    <a:pt x="56286" y="334175"/>
                  </a:lnTo>
                  <a:lnTo>
                    <a:pt x="61607" y="332905"/>
                  </a:lnTo>
                  <a:lnTo>
                    <a:pt x="54432" y="336715"/>
                  </a:lnTo>
                  <a:lnTo>
                    <a:pt x="56845" y="336715"/>
                  </a:lnTo>
                  <a:lnTo>
                    <a:pt x="54317" y="337985"/>
                  </a:lnTo>
                  <a:lnTo>
                    <a:pt x="54927" y="337985"/>
                  </a:lnTo>
                  <a:lnTo>
                    <a:pt x="54749" y="339255"/>
                  </a:lnTo>
                  <a:lnTo>
                    <a:pt x="57531" y="340525"/>
                  </a:lnTo>
                  <a:lnTo>
                    <a:pt x="60147" y="343065"/>
                  </a:lnTo>
                  <a:lnTo>
                    <a:pt x="58699" y="343065"/>
                  </a:lnTo>
                  <a:lnTo>
                    <a:pt x="57886" y="344335"/>
                  </a:lnTo>
                  <a:lnTo>
                    <a:pt x="59016" y="345605"/>
                  </a:lnTo>
                  <a:lnTo>
                    <a:pt x="58826" y="346875"/>
                  </a:lnTo>
                  <a:lnTo>
                    <a:pt x="60286" y="346875"/>
                  </a:lnTo>
                  <a:lnTo>
                    <a:pt x="60312" y="348145"/>
                  </a:lnTo>
                  <a:lnTo>
                    <a:pt x="62103" y="346875"/>
                  </a:lnTo>
                  <a:lnTo>
                    <a:pt x="60375" y="350685"/>
                  </a:lnTo>
                  <a:lnTo>
                    <a:pt x="62331" y="351955"/>
                  </a:lnTo>
                  <a:lnTo>
                    <a:pt x="64516" y="354495"/>
                  </a:lnTo>
                  <a:lnTo>
                    <a:pt x="63411" y="357035"/>
                  </a:lnTo>
                  <a:lnTo>
                    <a:pt x="62026" y="357035"/>
                  </a:lnTo>
                  <a:lnTo>
                    <a:pt x="64223" y="358305"/>
                  </a:lnTo>
                  <a:lnTo>
                    <a:pt x="65455" y="358305"/>
                  </a:lnTo>
                  <a:lnTo>
                    <a:pt x="67017" y="357035"/>
                  </a:lnTo>
                  <a:lnTo>
                    <a:pt x="68110" y="357035"/>
                  </a:lnTo>
                  <a:lnTo>
                    <a:pt x="66408" y="359575"/>
                  </a:lnTo>
                  <a:lnTo>
                    <a:pt x="67513" y="359575"/>
                  </a:lnTo>
                  <a:lnTo>
                    <a:pt x="63995" y="362115"/>
                  </a:lnTo>
                  <a:lnTo>
                    <a:pt x="72148" y="357035"/>
                  </a:lnTo>
                  <a:lnTo>
                    <a:pt x="70129" y="360845"/>
                  </a:lnTo>
                  <a:lnTo>
                    <a:pt x="71577" y="360845"/>
                  </a:lnTo>
                  <a:lnTo>
                    <a:pt x="71513" y="362115"/>
                  </a:lnTo>
                  <a:lnTo>
                    <a:pt x="69011" y="363385"/>
                  </a:lnTo>
                  <a:lnTo>
                    <a:pt x="69278" y="363385"/>
                  </a:lnTo>
                  <a:lnTo>
                    <a:pt x="66586" y="365925"/>
                  </a:lnTo>
                  <a:lnTo>
                    <a:pt x="67411" y="365925"/>
                  </a:lnTo>
                  <a:lnTo>
                    <a:pt x="67221" y="367195"/>
                  </a:lnTo>
                  <a:lnTo>
                    <a:pt x="66522" y="368465"/>
                  </a:lnTo>
                  <a:lnTo>
                    <a:pt x="67183" y="368465"/>
                  </a:lnTo>
                  <a:lnTo>
                    <a:pt x="74510" y="367195"/>
                  </a:lnTo>
                  <a:lnTo>
                    <a:pt x="69443" y="369735"/>
                  </a:lnTo>
                  <a:lnTo>
                    <a:pt x="69900" y="369849"/>
                  </a:lnTo>
                  <a:lnTo>
                    <a:pt x="70116" y="369849"/>
                  </a:lnTo>
                  <a:lnTo>
                    <a:pt x="77152" y="369849"/>
                  </a:lnTo>
                  <a:lnTo>
                    <a:pt x="77330" y="369735"/>
                  </a:lnTo>
                  <a:lnTo>
                    <a:pt x="78765" y="369074"/>
                  </a:lnTo>
                  <a:lnTo>
                    <a:pt x="76314" y="369735"/>
                  </a:lnTo>
                  <a:lnTo>
                    <a:pt x="81203" y="365937"/>
                  </a:lnTo>
                  <a:lnTo>
                    <a:pt x="82016" y="366737"/>
                  </a:lnTo>
                  <a:lnTo>
                    <a:pt x="82702" y="365404"/>
                  </a:lnTo>
                  <a:lnTo>
                    <a:pt x="83324" y="365226"/>
                  </a:lnTo>
                  <a:close/>
                </a:path>
                <a:path w="290194" h="395604">
                  <a:moveTo>
                    <a:pt x="83553" y="379895"/>
                  </a:moveTo>
                  <a:lnTo>
                    <a:pt x="83248" y="378625"/>
                  </a:lnTo>
                  <a:lnTo>
                    <a:pt x="82791" y="379044"/>
                  </a:lnTo>
                  <a:lnTo>
                    <a:pt x="83553" y="379895"/>
                  </a:lnTo>
                  <a:close/>
                </a:path>
                <a:path w="290194" h="395604">
                  <a:moveTo>
                    <a:pt x="83858" y="372452"/>
                  </a:moveTo>
                  <a:lnTo>
                    <a:pt x="83718" y="372275"/>
                  </a:lnTo>
                  <a:lnTo>
                    <a:pt x="81940" y="373583"/>
                  </a:lnTo>
                  <a:lnTo>
                    <a:pt x="82067" y="374294"/>
                  </a:lnTo>
                  <a:lnTo>
                    <a:pt x="83858" y="372452"/>
                  </a:lnTo>
                  <a:close/>
                </a:path>
                <a:path w="290194" h="395604">
                  <a:moveTo>
                    <a:pt x="85839" y="388785"/>
                  </a:moveTo>
                  <a:lnTo>
                    <a:pt x="78562" y="390055"/>
                  </a:lnTo>
                  <a:lnTo>
                    <a:pt x="76454" y="390055"/>
                  </a:lnTo>
                  <a:lnTo>
                    <a:pt x="74434" y="390055"/>
                  </a:lnTo>
                  <a:lnTo>
                    <a:pt x="75653" y="391325"/>
                  </a:lnTo>
                  <a:lnTo>
                    <a:pt x="79006" y="391325"/>
                  </a:lnTo>
                  <a:lnTo>
                    <a:pt x="77431" y="392595"/>
                  </a:lnTo>
                  <a:lnTo>
                    <a:pt x="76212" y="392595"/>
                  </a:lnTo>
                  <a:lnTo>
                    <a:pt x="77025" y="393344"/>
                  </a:lnTo>
                  <a:lnTo>
                    <a:pt x="78689" y="392595"/>
                  </a:lnTo>
                  <a:lnTo>
                    <a:pt x="79629" y="391325"/>
                  </a:lnTo>
                  <a:lnTo>
                    <a:pt x="80492" y="392595"/>
                  </a:lnTo>
                  <a:lnTo>
                    <a:pt x="85839" y="388785"/>
                  </a:lnTo>
                  <a:close/>
                </a:path>
                <a:path w="290194" h="395604">
                  <a:moveTo>
                    <a:pt x="86207" y="379895"/>
                  </a:moveTo>
                  <a:lnTo>
                    <a:pt x="80416" y="381165"/>
                  </a:lnTo>
                  <a:lnTo>
                    <a:pt x="81826" y="379895"/>
                  </a:lnTo>
                  <a:lnTo>
                    <a:pt x="82791" y="379044"/>
                  </a:lnTo>
                  <a:lnTo>
                    <a:pt x="81280" y="377355"/>
                  </a:lnTo>
                  <a:lnTo>
                    <a:pt x="80479" y="379895"/>
                  </a:lnTo>
                  <a:lnTo>
                    <a:pt x="76301" y="379895"/>
                  </a:lnTo>
                  <a:lnTo>
                    <a:pt x="83223" y="376085"/>
                  </a:lnTo>
                  <a:lnTo>
                    <a:pt x="80175" y="376085"/>
                  </a:lnTo>
                  <a:lnTo>
                    <a:pt x="78041" y="376085"/>
                  </a:lnTo>
                  <a:lnTo>
                    <a:pt x="79108" y="374904"/>
                  </a:lnTo>
                  <a:lnTo>
                    <a:pt x="80175" y="376085"/>
                  </a:lnTo>
                  <a:lnTo>
                    <a:pt x="81419" y="374815"/>
                  </a:lnTo>
                  <a:lnTo>
                    <a:pt x="79184" y="374815"/>
                  </a:lnTo>
                  <a:lnTo>
                    <a:pt x="80314" y="373545"/>
                  </a:lnTo>
                  <a:lnTo>
                    <a:pt x="78867" y="373545"/>
                  </a:lnTo>
                  <a:lnTo>
                    <a:pt x="75526" y="373545"/>
                  </a:lnTo>
                  <a:lnTo>
                    <a:pt x="77304" y="372579"/>
                  </a:lnTo>
                  <a:lnTo>
                    <a:pt x="76809" y="372275"/>
                  </a:lnTo>
                  <a:lnTo>
                    <a:pt x="79311" y="371005"/>
                  </a:lnTo>
                  <a:lnTo>
                    <a:pt x="75387" y="371005"/>
                  </a:lnTo>
                  <a:lnTo>
                    <a:pt x="74561" y="371005"/>
                  </a:lnTo>
                  <a:lnTo>
                    <a:pt x="72009" y="371005"/>
                  </a:lnTo>
                  <a:lnTo>
                    <a:pt x="68986" y="372275"/>
                  </a:lnTo>
                  <a:lnTo>
                    <a:pt x="68338" y="372275"/>
                  </a:lnTo>
                  <a:lnTo>
                    <a:pt x="67665" y="373545"/>
                  </a:lnTo>
                  <a:lnTo>
                    <a:pt x="69469" y="373545"/>
                  </a:lnTo>
                  <a:lnTo>
                    <a:pt x="65392" y="376085"/>
                  </a:lnTo>
                  <a:lnTo>
                    <a:pt x="68402" y="376085"/>
                  </a:lnTo>
                  <a:lnTo>
                    <a:pt x="68630" y="376339"/>
                  </a:lnTo>
                  <a:lnTo>
                    <a:pt x="68668" y="376085"/>
                  </a:lnTo>
                  <a:lnTo>
                    <a:pt x="73787" y="376085"/>
                  </a:lnTo>
                  <a:lnTo>
                    <a:pt x="67411" y="381165"/>
                  </a:lnTo>
                  <a:lnTo>
                    <a:pt x="72783" y="382435"/>
                  </a:lnTo>
                  <a:lnTo>
                    <a:pt x="75399" y="383705"/>
                  </a:lnTo>
                  <a:lnTo>
                    <a:pt x="78765" y="382435"/>
                  </a:lnTo>
                  <a:lnTo>
                    <a:pt x="81076" y="383705"/>
                  </a:lnTo>
                  <a:lnTo>
                    <a:pt x="79794" y="384975"/>
                  </a:lnTo>
                  <a:lnTo>
                    <a:pt x="77406" y="384975"/>
                  </a:lnTo>
                  <a:lnTo>
                    <a:pt x="76390" y="386245"/>
                  </a:lnTo>
                  <a:lnTo>
                    <a:pt x="76949" y="387515"/>
                  </a:lnTo>
                  <a:lnTo>
                    <a:pt x="77495" y="387515"/>
                  </a:lnTo>
                  <a:lnTo>
                    <a:pt x="75907" y="388785"/>
                  </a:lnTo>
                  <a:lnTo>
                    <a:pt x="76454" y="390055"/>
                  </a:lnTo>
                  <a:lnTo>
                    <a:pt x="78447" y="389255"/>
                  </a:lnTo>
                  <a:lnTo>
                    <a:pt x="78371" y="388785"/>
                  </a:lnTo>
                  <a:lnTo>
                    <a:pt x="82664" y="387515"/>
                  </a:lnTo>
                  <a:lnTo>
                    <a:pt x="78740" y="387515"/>
                  </a:lnTo>
                  <a:lnTo>
                    <a:pt x="79692" y="386245"/>
                  </a:lnTo>
                  <a:lnTo>
                    <a:pt x="81902" y="384975"/>
                  </a:lnTo>
                  <a:lnTo>
                    <a:pt x="82765" y="386245"/>
                  </a:lnTo>
                  <a:lnTo>
                    <a:pt x="84404" y="383705"/>
                  </a:lnTo>
                  <a:lnTo>
                    <a:pt x="80987" y="384975"/>
                  </a:lnTo>
                  <a:lnTo>
                    <a:pt x="82918" y="383705"/>
                  </a:lnTo>
                  <a:lnTo>
                    <a:pt x="82054" y="383705"/>
                  </a:lnTo>
                  <a:lnTo>
                    <a:pt x="82981" y="382435"/>
                  </a:lnTo>
                  <a:lnTo>
                    <a:pt x="84505" y="382435"/>
                  </a:lnTo>
                  <a:lnTo>
                    <a:pt x="85356" y="381165"/>
                  </a:lnTo>
                  <a:lnTo>
                    <a:pt x="86207" y="379895"/>
                  </a:lnTo>
                  <a:close/>
                </a:path>
                <a:path w="290194" h="395604">
                  <a:moveTo>
                    <a:pt x="86626" y="369595"/>
                  </a:moveTo>
                  <a:lnTo>
                    <a:pt x="83858" y="372452"/>
                  </a:lnTo>
                  <a:lnTo>
                    <a:pt x="84264" y="372960"/>
                  </a:lnTo>
                  <a:lnTo>
                    <a:pt x="86626" y="369595"/>
                  </a:lnTo>
                  <a:close/>
                </a:path>
                <a:path w="290194" h="395604">
                  <a:moveTo>
                    <a:pt x="87020" y="107251"/>
                  </a:moveTo>
                  <a:lnTo>
                    <a:pt x="87007" y="107061"/>
                  </a:lnTo>
                  <a:lnTo>
                    <a:pt x="86766" y="106934"/>
                  </a:lnTo>
                  <a:lnTo>
                    <a:pt x="86372" y="106730"/>
                  </a:lnTo>
                  <a:lnTo>
                    <a:pt x="86855" y="107530"/>
                  </a:lnTo>
                  <a:lnTo>
                    <a:pt x="87007" y="107340"/>
                  </a:lnTo>
                  <a:close/>
                </a:path>
                <a:path w="290194" h="395604">
                  <a:moveTo>
                    <a:pt x="87363" y="106845"/>
                  </a:moveTo>
                  <a:lnTo>
                    <a:pt x="87147" y="106845"/>
                  </a:lnTo>
                  <a:lnTo>
                    <a:pt x="87350" y="106972"/>
                  </a:lnTo>
                  <a:lnTo>
                    <a:pt x="87363" y="106845"/>
                  </a:lnTo>
                  <a:close/>
                </a:path>
                <a:path w="290194" h="395604">
                  <a:moveTo>
                    <a:pt x="91503" y="83439"/>
                  </a:moveTo>
                  <a:lnTo>
                    <a:pt x="91465" y="83045"/>
                  </a:lnTo>
                  <a:lnTo>
                    <a:pt x="90741" y="82715"/>
                  </a:lnTo>
                  <a:lnTo>
                    <a:pt x="91503" y="83439"/>
                  </a:lnTo>
                  <a:close/>
                </a:path>
                <a:path w="290194" h="395604">
                  <a:moveTo>
                    <a:pt x="91871" y="79984"/>
                  </a:moveTo>
                  <a:lnTo>
                    <a:pt x="90525" y="78371"/>
                  </a:lnTo>
                  <a:lnTo>
                    <a:pt x="91363" y="76860"/>
                  </a:lnTo>
                  <a:lnTo>
                    <a:pt x="89941" y="78117"/>
                  </a:lnTo>
                  <a:lnTo>
                    <a:pt x="90601" y="78651"/>
                  </a:lnTo>
                  <a:lnTo>
                    <a:pt x="91249" y="79311"/>
                  </a:lnTo>
                  <a:lnTo>
                    <a:pt x="91871" y="79984"/>
                  </a:lnTo>
                  <a:close/>
                </a:path>
                <a:path w="290194" h="395604">
                  <a:moveTo>
                    <a:pt x="91998" y="83908"/>
                  </a:moveTo>
                  <a:lnTo>
                    <a:pt x="91503" y="83439"/>
                  </a:lnTo>
                  <a:lnTo>
                    <a:pt x="91554" y="83908"/>
                  </a:lnTo>
                  <a:lnTo>
                    <a:pt x="91998" y="83908"/>
                  </a:lnTo>
                  <a:close/>
                </a:path>
                <a:path w="290194" h="395604">
                  <a:moveTo>
                    <a:pt x="92557" y="81445"/>
                  </a:moveTo>
                  <a:lnTo>
                    <a:pt x="91897" y="80175"/>
                  </a:lnTo>
                  <a:lnTo>
                    <a:pt x="92316" y="81445"/>
                  </a:lnTo>
                  <a:lnTo>
                    <a:pt x="92557" y="81445"/>
                  </a:lnTo>
                  <a:close/>
                </a:path>
                <a:path w="290194" h="395604">
                  <a:moveTo>
                    <a:pt x="93484" y="83985"/>
                  </a:moveTo>
                  <a:lnTo>
                    <a:pt x="91922" y="81445"/>
                  </a:lnTo>
                  <a:lnTo>
                    <a:pt x="91427" y="82715"/>
                  </a:lnTo>
                  <a:lnTo>
                    <a:pt x="91465" y="83045"/>
                  </a:lnTo>
                  <a:lnTo>
                    <a:pt x="93484" y="83985"/>
                  </a:lnTo>
                  <a:close/>
                </a:path>
                <a:path w="290194" h="395604">
                  <a:moveTo>
                    <a:pt x="94894" y="76365"/>
                  </a:moveTo>
                  <a:lnTo>
                    <a:pt x="94551" y="75095"/>
                  </a:lnTo>
                  <a:lnTo>
                    <a:pt x="94818" y="76365"/>
                  </a:lnTo>
                  <a:close/>
                </a:path>
                <a:path w="290194" h="395604">
                  <a:moveTo>
                    <a:pt x="97180" y="71285"/>
                  </a:moveTo>
                  <a:lnTo>
                    <a:pt x="96989" y="71107"/>
                  </a:lnTo>
                  <a:lnTo>
                    <a:pt x="96977" y="71285"/>
                  </a:lnTo>
                  <a:lnTo>
                    <a:pt x="97180" y="71285"/>
                  </a:lnTo>
                  <a:close/>
                </a:path>
                <a:path w="290194" h="395604">
                  <a:moveTo>
                    <a:pt x="97180" y="68745"/>
                  </a:moveTo>
                  <a:lnTo>
                    <a:pt x="95770" y="70015"/>
                  </a:lnTo>
                  <a:lnTo>
                    <a:pt x="96989" y="71107"/>
                  </a:lnTo>
                  <a:lnTo>
                    <a:pt x="97180" y="68745"/>
                  </a:lnTo>
                  <a:close/>
                </a:path>
                <a:path w="290194" h="395604">
                  <a:moveTo>
                    <a:pt x="113360" y="64935"/>
                  </a:moveTo>
                  <a:lnTo>
                    <a:pt x="111493" y="61125"/>
                  </a:lnTo>
                  <a:lnTo>
                    <a:pt x="112534" y="64935"/>
                  </a:lnTo>
                  <a:lnTo>
                    <a:pt x="113360" y="64935"/>
                  </a:lnTo>
                  <a:close/>
                </a:path>
                <a:path w="290194" h="395604">
                  <a:moveTo>
                    <a:pt x="116433" y="64935"/>
                  </a:moveTo>
                  <a:lnTo>
                    <a:pt x="115392" y="59855"/>
                  </a:lnTo>
                  <a:lnTo>
                    <a:pt x="114261" y="64935"/>
                  </a:lnTo>
                  <a:lnTo>
                    <a:pt x="116433" y="64935"/>
                  </a:lnTo>
                  <a:close/>
                </a:path>
                <a:path w="290194" h="395604">
                  <a:moveTo>
                    <a:pt x="119011" y="64935"/>
                  </a:moveTo>
                  <a:lnTo>
                    <a:pt x="116967" y="61125"/>
                  </a:lnTo>
                  <a:lnTo>
                    <a:pt x="117221" y="62395"/>
                  </a:lnTo>
                  <a:lnTo>
                    <a:pt x="117297" y="64935"/>
                  </a:lnTo>
                  <a:lnTo>
                    <a:pt x="119011" y="64935"/>
                  </a:lnTo>
                  <a:close/>
                </a:path>
                <a:path w="290194" h="395604">
                  <a:moveTo>
                    <a:pt x="122186" y="59855"/>
                  </a:moveTo>
                  <a:lnTo>
                    <a:pt x="122148" y="60312"/>
                  </a:lnTo>
                  <a:lnTo>
                    <a:pt x="122186" y="59855"/>
                  </a:lnTo>
                  <a:close/>
                </a:path>
                <a:path w="290194" h="395604">
                  <a:moveTo>
                    <a:pt x="125006" y="60706"/>
                  </a:moveTo>
                  <a:lnTo>
                    <a:pt x="124675" y="59855"/>
                  </a:lnTo>
                  <a:lnTo>
                    <a:pt x="124739" y="58585"/>
                  </a:lnTo>
                  <a:lnTo>
                    <a:pt x="123266" y="57315"/>
                  </a:lnTo>
                  <a:lnTo>
                    <a:pt x="123482" y="59855"/>
                  </a:lnTo>
                  <a:lnTo>
                    <a:pt x="125006" y="60706"/>
                  </a:lnTo>
                  <a:close/>
                </a:path>
                <a:path w="290194" h="395604">
                  <a:moveTo>
                    <a:pt x="125552" y="61010"/>
                  </a:moveTo>
                  <a:lnTo>
                    <a:pt x="125006" y="60706"/>
                  </a:lnTo>
                  <a:lnTo>
                    <a:pt x="125552" y="62103"/>
                  </a:lnTo>
                  <a:lnTo>
                    <a:pt x="125552" y="61010"/>
                  </a:lnTo>
                  <a:close/>
                </a:path>
                <a:path w="290194" h="395604">
                  <a:moveTo>
                    <a:pt x="133261" y="62103"/>
                  </a:moveTo>
                  <a:lnTo>
                    <a:pt x="132702" y="59855"/>
                  </a:lnTo>
                  <a:lnTo>
                    <a:pt x="132384" y="58585"/>
                  </a:lnTo>
                  <a:lnTo>
                    <a:pt x="128790" y="56045"/>
                  </a:lnTo>
                  <a:lnTo>
                    <a:pt x="128460" y="59855"/>
                  </a:lnTo>
                  <a:lnTo>
                    <a:pt x="127000" y="58585"/>
                  </a:lnTo>
                  <a:lnTo>
                    <a:pt x="128231" y="57315"/>
                  </a:lnTo>
                  <a:lnTo>
                    <a:pt x="126593" y="56045"/>
                  </a:lnTo>
                  <a:lnTo>
                    <a:pt x="126911" y="57315"/>
                  </a:lnTo>
                  <a:lnTo>
                    <a:pt x="126949" y="58585"/>
                  </a:lnTo>
                  <a:lnTo>
                    <a:pt x="126301" y="58585"/>
                  </a:lnTo>
                  <a:lnTo>
                    <a:pt x="125730" y="57315"/>
                  </a:lnTo>
                  <a:lnTo>
                    <a:pt x="125222" y="57315"/>
                  </a:lnTo>
                  <a:lnTo>
                    <a:pt x="125552" y="61010"/>
                  </a:lnTo>
                  <a:lnTo>
                    <a:pt x="125641" y="62103"/>
                  </a:lnTo>
                  <a:lnTo>
                    <a:pt x="133261" y="62103"/>
                  </a:lnTo>
                  <a:close/>
                </a:path>
                <a:path w="290194" h="395604">
                  <a:moveTo>
                    <a:pt x="134239" y="64935"/>
                  </a:moveTo>
                  <a:lnTo>
                    <a:pt x="133642" y="63665"/>
                  </a:lnTo>
                  <a:lnTo>
                    <a:pt x="133324" y="62395"/>
                  </a:lnTo>
                  <a:lnTo>
                    <a:pt x="125679" y="62395"/>
                  </a:lnTo>
                  <a:lnTo>
                    <a:pt x="125488" y="62395"/>
                  </a:lnTo>
                  <a:lnTo>
                    <a:pt x="125222" y="63665"/>
                  </a:lnTo>
                  <a:lnTo>
                    <a:pt x="124383" y="62395"/>
                  </a:lnTo>
                  <a:lnTo>
                    <a:pt x="123545" y="61125"/>
                  </a:lnTo>
                  <a:lnTo>
                    <a:pt x="122961" y="59855"/>
                  </a:lnTo>
                  <a:lnTo>
                    <a:pt x="122923" y="62395"/>
                  </a:lnTo>
                  <a:lnTo>
                    <a:pt x="122250" y="61125"/>
                  </a:lnTo>
                  <a:lnTo>
                    <a:pt x="122148" y="60312"/>
                  </a:lnTo>
                  <a:lnTo>
                    <a:pt x="122059" y="61125"/>
                  </a:lnTo>
                  <a:lnTo>
                    <a:pt x="120434" y="61125"/>
                  </a:lnTo>
                  <a:lnTo>
                    <a:pt x="121208" y="63665"/>
                  </a:lnTo>
                  <a:lnTo>
                    <a:pt x="119227" y="61125"/>
                  </a:lnTo>
                  <a:lnTo>
                    <a:pt x="119011" y="64935"/>
                  </a:lnTo>
                  <a:lnTo>
                    <a:pt x="134239" y="64935"/>
                  </a:lnTo>
                  <a:close/>
                </a:path>
                <a:path w="290194" h="395604">
                  <a:moveTo>
                    <a:pt x="137769" y="76365"/>
                  </a:moveTo>
                  <a:lnTo>
                    <a:pt x="137756" y="72555"/>
                  </a:lnTo>
                  <a:lnTo>
                    <a:pt x="136982" y="71285"/>
                  </a:lnTo>
                  <a:lnTo>
                    <a:pt x="135636" y="71285"/>
                  </a:lnTo>
                  <a:lnTo>
                    <a:pt x="134937" y="68745"/>
                  </a:lnTo>
                  <a:lnTo>
                    <a:pt x="135445" y="67475"/>
                  </a:lnTo>
                  <a:lnTo>
                    <a:pt x="134848" y="66205"/>
                  </a:lnTo>
                  <a:lnTo>
                    <a:pt x="116700" y="66205"/>
                  </a:lnTo>
                  <a:lnTo>
                    <a:pt x="113982" y="66205"/>
                  </a:lnTo>
                  <a:lnTo>
                    <a:pt x="112890" y="66205"/>
                  </a:lnTo>
                  <a:lnTo>
                    <a:pt x="109105" y="66205"/>
                  </a:lnTo>
                  <a:lnTo>
                    <a:pt x="108927" y="68745"/>
                  </a:lnTo>
                  <a:lnTo>
                    <a:pt x="108597" y="67475"/>
                  </a:lnTo>
                  <a:lnTo>
                    <a:pt x="107746" y="67475"/>
                  </a:lnTo>
                  <a:lnTo>
                    <a:pt x="106730" y="66205"/>
                  </a:lnTo>
                  <a:lnTo>
                    <a:pt x="105664" y="66205"/>
                  </a:lnTo>
                  <a:lnTo>
                    <a:pt x="107619" y="70015"/>
                  </a:lnTo>
                  <a:lnTo>
                    <a:pt x="106692" y="71285"/>
                  </a:lnTo>
                  <a:lnTo>
                    <a:pt x="107264" y="73825"/>
                  </a:lnTo>
                  <a:lnTo>
                    <a:pt x="105676" y="72555"/>
                  </a:lnTo>
                  <a:lnTo>
                    <a:pt x="104101" y="71285"/>
                  </a:lnTo>
                  <a:lnTo>
                    <a:pt x="105435" y="68745"/>
                  </a:lnTo>
                  <a:lnTo>
                    <a:pt x="103124" y="66205"/>
                  </a:lnTo>
                  <a:lnTo>
                    <a:pt x="104889" y="68745"/>
                  </a:lnTo>
                  <a:lnTo>
                    <a:pt x="102908" y="70015"/>
                  </a:lnTo>
                  <a:lnTo>
                    <a:pt x="104724" y="72555"/>
                  </a:lnTo>
                  <a:lnTo>
                    <a:pt x="102616" y="71285"/>
                  </a:lnTo>
                  <a:lnTo>
                    <a:pt x="103390" y="71285"/>
                  </a:lnTo>
                  <a:lnTo>
                    <a:pt x="101168" y="68745"/>
                  </a:lnTo>
                  <a:lnTo>
                    <a:pt x="103733" y="73825"/>
                  </a:lnTo>
                  <a:lnTo>
                    <a:pt x="100850" y="70015"/>
                  </a:lnTo>
                  <a:lnTo>
                    <a:pt x="101828" y="73825"/>
                  </a:lnTo>
                  <a:lnTo>
                    <a:pt x="99288" y="72555"/>
                  </a:lnTo>
                  <a:lnTo>
                    <a:pt x="98958" y="70015"/>
                  </a:lnTo>
                  <a:lnTo>
                    <a:pt x="98463" y="71285"/>
                  </a:lnTo>
                  <a:lnTo>
                    <a:pt x="97180" y="71285"/>
                  </a:lnTo>
                  <a:lnTo>
                    <a:pt x="98602" y="72555"/>
                  </a:lnTo>
                  <a:lnTo>
                    <a:pt x="99517" y="73825"/>
                  </a:lnTo>
                  <a:lnTo>
                    <a:pt x="98526" y="76365"/>
                  </a:lnTo>
                  <a:lnTo>
                    <a:pt x="97421" y="73126"/>
                  </a:lnTo>
                  <a:lnTo>
                    <a:pt x="97421" y="96685"/>
                  </a:lnTo>
                  <a:lnTo>
                    <a:pt x="96888" y="98488"/>
                  </a:lnTo>
                  <a:lnTo>
                    <a:pt x="95186" y="95415"/>
                  </a:lnTo>
                  <a:lnTo>
                    <a:pt x="97421" y="96685"/>
                  </a:lnTo>
                  <a:lnTo>
                    <a:pt x="97421" y="73126"/>
                  </a:lnTo>
                  <a:lnTo>
                    <a:pt x="97231" y="72555"/>
                  </a:lnTo>
                  <a:lnTo>
                    <a:pt x="95580" y="71285"/>
                  </a:lnTo>
                  <a:lnTo>
                    <a:pt x="95123" y="72555"/>
                  </a:lnTo>
                  <a:lnTo>
                    <a:pt x="96342" y="76365"/>
                  </a:lnTo>
                  <a:lnTo>
                    <a:pt x="94894" y="76365"/>
                  </a:lnTo>
                  <a:lnTo>
                    <a:pt x="95250" y="77635"/>
                  </a:lnTo>
                  <a:lnTo>
                    <a:pt x="91567" y="77635"/>
                  </a:lnTo>
                  <a:lnTo>
                    <a:pt x="92608" y="81445"/>
                  </a:lnTo>
                  <a:lnTo>
                    <a:pt x="93205" y="82715"/>
                  </a:lnTo>
                  <a:lnTo>
                    <a:pt x="94373" y="83985"/>
                  </a:lnTo>
                  <a:lnTo>
                    <a:pt x="95148" y="85255"/>
                  </a:lnTo>
                  <a:lnTo>
                    <a:pt x="94615" y="85255"/>
                  </a:lnTo>
                  <a:lnTo>
                    <a:pt x="95529" y="87795"/>
                  </a:lnTo>
                  <a:lnTo>
                    <a:pt x="94691" y="86525"/>
                  </a:lnTo>
                  <a:lnTo>
                    <a:pt x="93840" y="85255"/>
                  </a:lnTo>
                  <a:lnTo>
                    <a:pt x="93662" y="85255"/>
                  </a:lnTo>
                  <a:lnTo>
                    <a:pt x="93357" y="83985"/>
                  </a:lnTo>
                  <a:lnTo>
                    <a:pt x="93421" y="85255"/>
                  </a:lnTo>
                  <a:lnTo>
                    <a:pt x="92075" y="83985"/>
                  </a:lnTo>
                  <a:lnTo>
                    <a:pt x="91744" y="83985"/>
                  </a:lnTo>
                  <a:lnTo>
                    <a:pt x="91567" y="83985"/>
                  </a:lnTo>
                  <a:lnTo>
                    <a:pt x="91859" y="86525"/>
                  </a:lnTo>
                  <a:lnTo>
                    <a:pt x="90373" y="86525"/>
                  </a:lnTo>
                  <a:lnTo>
                    <a:pt x="88049" y="83985"/>
                  </a:lnTo>
                  <a:lnTo>
                    <a:pt x="91567" y="83985"/>
                  </a:lnTo>
                  <a:lnTo>
                    <a:pt x="88671" y="82715"/>
                  </a:lnTo>
                  <a:lnTo>
                    <a:pt x="90741" y="82715"/>
                  </a:lnTo>
                  <a:lnTo>
                    <a:pt x="90868" y="82715"/>
                  </a:lnTo>
                  <a:lnTo>
                    <a:pt x="86499" y="78905"/>
                  </a:lnTo>
                  <a:lnTo>
                    <a:pt x="91922" y="81445"/>
                  </a:lnTo>
                  <a:lnTo>
                    <a:pt x="88950" y="78905"/>
                  </a:lnTo>
                  <a:lnTo>
                    <a:pt x="87439" y="77635"/>
                  </a:lnTo>
                  <a:lnTo>
                    <a:pt x="84950" y="78905"/>
                  </a:lnTo>
                  <a:lnTo>
                    <a:pt x="86398" y="81445"/>
                  </a:lnTo>
                  <a:lnTo>
                    <a:pt x="83985" y="81445"/>
                  </a:lnTo>
                  <a:lnTo>
                    <a:pt x="84772" y="82715"/>
                  </a:lnTo>
                  <a:lnTo>
                    <a:pt x="85890" y="83985"/>
                  </a:lnTo>
                  <a:lnTo>
                    <a:pt x="86677" y="85255"/>
                  </a:lnTo>
                  <a:lnTo>
                    <a:pt x="86347" y="90335"/>
                  </a:lnTo>
                  <a:lnTo>
                    <a:pt x="79184" y="80175"/>
                  </a:lnTo>
                  <a:lnTo>
                    <a:pt x="80225" y="85255"/>
                  </a:lnTo>
                  <a:lnTo>
                    <a:pt x="81216" y="87795"/>
                  </a:lnTo>
                  <a:lnTo>
                    <a:pt x="83858" y="91605"/>
                  </a:lnTo>
                  <a:lnTo>
                    <a:pt x="83235" y="91325"/>
                  </a:lnTo>
                  <a:lnTo>
                    <a:pt x="83235" y="111925"/>
                  </a:lnTo>
                  <a:lnTo>
                    <a:pt x="81965" y="113195"/>
                  </a:lnTo>
                  <a:lnTo>
                    <a:pt x="81038" y="113195"/>
                  </a:lnTo>
                  <a:lnTo>
                    <a:pt x="78854" y="109385"/>
                  </a:lnTo>
                  <a:lnTo>
                    <a:pt x="81876" y="110655"/>
                  </a:lnTo>
                  <a:lnTo>
                    <a:pt x="82562" y="110655"/>
                  </a:lnTo>
                  <a:lnTo>
                    <a:pt x="82956" y="111925"/>
                  </a:lnTo>
                  <a:lnTo>
                    <a:pt x="83235" y="111925"/>
                  </a:lnTo>
                  <a:lnTo>
                    <a:pt x="83235" y="91325"/>
                  </a:lnTo>
                  <a:lnTo>
                    <a:pt x="81051" y="90335"/>
                  </a:lnTo>
                  <a:lnTo>
                    <a:pt x="80352" y="89065"/>
                  </a:lnTo>
                  <a:lnTo>
                    <a:pt x="78955" y="86525"/>
                  </a:lnTo>
                  <a:lnTo>
                    <a:pt x="76962" y="87795"/>
                  </a:lnTo>
                  <a:lnTo>
                    <a:pt x="78536" y="89065"/>
                  </a:lnTo>
                  <a:lnTo>
                    <a:pt x="78092" y="89065"/>
                  </a:lnTo>
                  <a:lnTo>
                    <a:pt x="74917" y="87795"/>
                  </a:lnTo>
                  <a:lnTo>
                    <a:pt x="77495" y="90373"/>
                  </a:lnTo>
                  <a:lnTo>
                    <a:pt x="78600" y="89115"/>
                  </a:lnTo>
                  <a:lnTo>
                    <a:pt x="81661" y="91605"/>
                  </a:lnTo>
                  <a:lnTo>
                    <a:pt x="78740" y="91605"/>
                  </a:lnTo>
                  <a:lnTo>
                    <a:pt x="77876" y="92875"/>
                  </a:lnTo>
                  <a:lnTo>
                    <a:pt x="75399" y="90335"/>
                  </a:lnTo>
                  <a:lnTo>
                    <a:pt x="73977" y="91605"/>
                  </a:lnTo>
                  <a:lnTo>
                    <a:pt x="73672" y="95415"/>
                  </a:lnTo>
                  <a:lnTo>
                    <a:pt x="73101" y="96418"/>
                  </a:lnTo>
                  <a:lnTo>
                    <a:pt x="73101" y="101765"/>
                  </a:lnTo>
                  <a:lnTo>
                    <a:pt x="72834" y="101765"/>
                  </a:lnTo>
                  <a:lnTo>
                    <a:pt x="72529" y="100596"/>
                  </a:lnTo>
                  <a:lnTo>
                    <a:pt x="73101" y="101765"/>
                  </a:lnTo>
                  <a:lnTo>
                    <a:pt x="73101" y="96418"/>
                  </a:lnTo>
                  <a:lnTo>
                    <a:pt x="72466" y="97536"/>
                  </a:lnTo>
                  <a:lnTo>
                    <a:pt x="72466" y="100495"/>
                  </a:lnTo>
                  <a:lnTo>
                    <a:pt x="71361" y="100495"/>
                  </a:lnTo>
                  <a:lnTo>
                    <a:pt x="71704" y="99225"/>
                  </a:lnTo>
                  <a:lnTo>
                    <a:pt x="72466" y="100495"/>
                  </a:lnTo>
                  <a:lnTo>
                    <a:pt x="72466" y="97536"/>
                  </a:lnTo>
                  <a:lnTo>
                    <a:pt x="72224" y="97955"/>
                  </a:lnTo>
                  <a:lnTo>
                    <a:pt x="71615" y="96685"/>
                  </a:lnTo>
                  <a:lnTo>
                    <a:pt x="71196" y="95415"/>
                  </a:lnTo>
                  <a:lnTo>
                    <a:pt x="70015" y="95415"/>
                  </a:lnTo>
                  <a:lnTo>
                    <a:pt x="68846" y="99225"/>
                  </a:lnTo>
                  <a:lnTo>
                    <a:pt x="60820" y="100495"/>
                  </a:lnTo>
                  <a:lnTo>
                    <a:pt x="62141" y="103035"/>
                  </a:lnTo>
                  <a:lnTo>
                    <a:pt x="61925" y="103035"/>
                  </a:lnTo>
                  <a:lnTo>
                    <a:pt x="62369" y="104305"/>
                  </a:lnTo>
                  <a:lnTo>
                    <a:pt x="62039" y="105575"/>
                  </a:lnTo>
                  <a:lnTo>
                    <a:pt x="60464" y="104305"/>
                  </a:lnTo>
                  <a:lnTo>
                    <a:pt x="60121" y="103035"/>
                  </a:lnTo>
                  <a:lnTo>
                    <a:pt x="60337" y="105575"/>
                  </a:lnTo>
                  <a:lnTo>
                    <a:pt x="60439" y="106972"/>
                  </a:lnTo>
                  <a:lnTo>
                    <a:pt x="59829" y="111925"/>
                  </a:lnTo>
                  <a:lnTo>
                    <a:pt x="55943" y="110655"/>
                  </a:lnTo>
                  <a:lnTo>
                    <a:pt x="53441" y="110655"/>
                  </a:lnTo>
                  <a:lnTo>
                    <a:pt x="58889" y="115735"/>
                  </a:lnTo>
                  <a:lnTo>
                    <a:pt x="55689" y="115735"/>
                  </a:lnTo>
                  <a:lnTo>
                    <a:pt x="55486" y="114465"/>
                  </a:lnTo>
                  <a:lnTo>
                    <a:pt x="51866" y="117005"/>
                  </a:lnTo>
                  <a:lnTo>
                    <a:pt x="51358" y="122085"/>
                  </a:lnTo>
                  <a:lnTo>
                    <a:pt x="45935" y="120815"/>
                  </a:lnTo>
                  <a:lnTo>
                    <a:pt x="49034" y="124625"/>
                  </a:lnTo>
                  <a:lnTo>
                    <a:pt x="41960" y="123355"/>
                  </a:lnTo>
                  <a:lnTo>
                    <a:pt x="46672" y="127165"/>
                  </a:lnTo>
                  <a:lnTo>
                    <a:pt x="42938" y="127165"/>
                  </a:lnTo>
                  <a:lnTo>
                    <a:pt x="42443" y="125895"/>
                  </a:lnTo>
                  <a:lnTo>
                    <a:pt x="38925" y="127165"/>
                  </a:lnTo>
                  <a:lnTo>
                    <a:pt x="38188" y="127165"/>
                  </a:lnTo>
                  <a:lnTo>
                    <a:pt x="41275" y="129705"/>
                  </a:lnTo>
                  <a:lnTo>
                    <a:pt x="41198" y="130975"/>
                  </a:lnTo>
                  <a:lnTo>
                    <a:pt x="38569" y="129705"/>
                  </a:lnTo>
                  <a:lnTo>
                    <a:pt x="40500" y="132245"/>
                  </a:lnTo>
                  <a:lnTo>
                    <a:pt x="36918" y="130975"/>
                  </a:lnTo>
                  <a:lnTo>
                    <a:pt x="36944" y="131483"/>
                  </a:lnTo>
                  <a:lnTo>
                    <a:pt x="36855" y="131699"/>
                  </a:lnTo>
                  <a:lnTo>
                    <a:pt x="36969" y="131851"/>
                  </a:lnTo>
                  <a:lnTo>
                    <a:pt x="37007" y="132245"/>
                  </a:lnTo>
                  <a:lnTo>
                    <a:pt x="39408" y="132245"/>
                  </a:lnTo>
                  <a:lnTo>
                    <a:pt x="39547" y="133515"/>
                  </a:lnTo>
                  <a:lnTo>
                    <a:pt x="60629" y="133515"/>
                  </a:lnTo>
                  <a:lnTo>
                    <a:pt x="61328" y="132245"/>
                  </a:lnTo>
                  <a:lnTo>
                    <a:pt x="64998" y="134785"/>
                  </a:lnTo>
                  <a:lnTo>
                    <a:pt x="66471" y="132245"/>
                  </a:lnTo>
                  <a:lnTo>
                    <a:pt x="70942" y="133515"/>
                  </a:lnTo>
                  <a:lnTo>
                    <a:pt x="70002" y="130975"/>
                  </a:lnTo>
                  <a:lnTo>
                    <a:pt x="69532" y="129705"/>
                  </a:lnTo>
                  <a:lnTo>
                    <a:pt x="70827" y="130911"/>
                  </a:lnTo>
                  <a:lnTo>
                    <a:pt x="71628" y="129705"/>
                  </a:lnTo>
                  <a:lnTo>
                    <a:pt x="75882" y="129705"/>
                  </a:lnTo>
                  <a:lnTo>
                    <a:pt x="74295" y="128435"/>
                  </a:lnTo>
                  <a:lnTo>
                    <a:pt x="74028" y="128219"/>
                  </a:lnTo>
                  <a:lnTo>
                    <a:pt x="73380" y="125895"/>
                  </a:lnTo>
                  <a:lnTo>
                    <a:pt x="73012" y="124625"/>
                  </a:lnTo>
                  <a:lnTo>
                    <a:pt x="72720" y="122085"/>
                  </a:lnTo>
                  <a:lnTo>
                    <a:pt x="74701" y="124625"/>
                  </a:lnTo>
                  <a:lnTo>
                    <a:pt x="72758" y="120815"/>
                  </a:lnTo>
                  <a:lnTo>
                    <a:pt x="72059" y="119545"/>
                  </a:lnTo>
                  <a:lnTo>
                    <a:pt x="72402" y="118275"/>
                  </a:lnTo>
                  <a:lnTo>
                    <a:pt x="72948" y="118275"/>
                  </a:lnTo>
                  <a:lnTo>
                    <a:pt x="74320" y="119545"/>
                  </a:lnTo>
                  <a:lnTo>
                    <a:pt x="75399" y="119545"/>
                  </a:lnTo>
                  <a:lnTo>
                    <a:pt x="73761" y="118275"/>
                  </a:lnTo>
                  <a:lnTo>
                    <a:pt x="72123" y="117005"/>
                  </a:lnTo>
                  <a:lnTo>
                    <a:pt x="74295" y="117005"/>
                  </a:lnTo>
                  <a:lnTo>
                    <a:pt x="75222" y="118275"/>
                  </a:lnTo>
                  <a:lnTo>
                    <a:pt x="76276" y="118275"/>
                  </a:lnTo>
                  <a:lnTo>
                    <a:pt x="75488" y="117005"/>
                  </a:lnTo>
                  <a:lnTo>
                    <a:pt x="74447" y="115735"/>
                  </a:lnTo>
                  <a:lnTo>
                    <a:pt x="74180" y="113195"/>
                  </a:lnTo>
                  <a:lnTo>
                    <a:pt x="76669" y="114465"/>
                  </a:lnTo>
                  <a:lnTo>
                    <a:pt x="78663" y="115735"/>
                  </a:lnTo>
                  <a:lnTo>
                    <a:pt x="77660" y="114465"/>
                  </a:lnTo>
                  <a:lnTo>
                    <a:pt x="77165" y="113195"/>
                  </a:lnTo>
                  <a:lnTo>
                    <a:pt x="76682" y="111925"/>
                  </a:lnTo>
                  <a:lnTo>
                    <a:pt x="77762" y="111925"/>
                  </a:lnTo>
                  <a:lnTo>
                    <a:pt x="78524" y="113195"/>
                  </a:lnTo>
                  <a:lnTo>
                    <a:pt x="78867" y="114465"/>
                  </a:lnTo>
                  <a:lnTo>
                    <a:pt x="81737" y="114465"/>
                  </a:lnTo>
                  <a:lnTo>
                    <a:pt x="82664" y="115735"/>
                  </a:lnTo>
                  <a:lnTo>
                    <a:pt x="83959" y="114465"/>
                  </a:lnTo>
                  <a:lnTo>
                    <a:pt x="85725" y="118275"/>
                  </a:lnTo>
                  <a:lnTo>
                    <a:pt x="85102" y="115735"/>
                  </a:lnTo>
                  <a:lnTo>
                    <a:pt x="83464" y="111925"/>
                  </a:lnTo>
                  <a:lnTo>
                    <a:pt x="87820" y="111925"/>
                  </a:lnTo>
                  <a:lnTo>
                    <a:pt x="89420" y="113195"/>
                  </a:lnTo>
                  <a:lnTo>
                    <a:pt x="89776" y="111925"/>
                  </a:lnTo>
                  <a:lnTo>
                    <a:pt x="90347" y="110655"/>
                  </a:lnTo>
                  <a:lnTo>
                    <a:pt x="88950" y="108864"/>
                  </a:lnTo>
                  <a:lnTo>
                    <a:pt x="88950" y="111925"/>
                  </a:lnTo>
                  <a:lnTo>
                    <a:pt x="88392" y="111925"/>
                  </a:lnTo>
                  <a:lnTo>
                    <a:pt x="87934" y="110655"/>
                  </a:lnTo>
                  <a:lnTo>
                    <a:pt x="88760" y="110655"/>
                  </a:lnTo>
                  <a:lnTo>
                    <a:pt x="88950" y="111925"/>
                  </a:lnTo>
                  <a:lnTo>
                    <a:pt x="88950" y="108864"/>
                  </a:lnTo>
                  <a:lnTo>
                    <a:pt x="88379" y="108115"/>
                  </a:lnTo>
                  <a:lnTo>
                    <a:pt x="89357" y="108115"/>
                  </a:lnTo>
                  <a:lnTo>
                    <a:pt x="87350" y="106972"/>
                  </a:lnTo>
                  <a:lnTo>
                    <a:pt x="87274" y="108115"/>
                  </a:lnTo>
                  <a:lnTo>
                    <a:pt x="86575" y="108115"/>
                  </a:lnTo>
                  <a:lnTo>
                    <a:pt x="86182" y="109385"/>
                  </a:lnTo>
                  <a:lnTo>
                    <a:pt x="85712" y="109385"/>
                  </a:lnTo>
                  <a:lnTo>
                    <a:pt x="85128" y="108115"/>
                  </a:lnTo>
                  <a:lnTo>
                    <a:pt x="84721" y="106845"/>
                  </a:lnTo>
                  <a:lnTo>
                    <a:pt x="86372" y="106845"/>
                  </a:lnTo>
                  <a:lnTo>
                    <a:pt x="85572" y="105575"/>
                  </a:lnTo>
                  <a:lnTo>
                    <a:pt x="83997" y="103035"/>
                  </a:lnTo>
                  <a:lnTo>
                    <a:pt x="87401" y="105575"/>
                  </a:lnTo>
                  <a:lnTo>
                    <a:pt x="90195" y="105575"/>
                  </a:lnTo>
                  <a:lnTo>
                    <a:pt x="91998" y="108115"/>
                  </a:lnTo>
                  <a:lnTo>
                    <a:pt x="92456" y="105575"/>
                  </a:lnTo>
                  <a:lnTo>
                    <a:pt x="95008" y="104305"/>
                  </a:lnTo>
                  <a:lnTo>
                    <a:pt x="93814" y="101765"/>
                  </a:lnTo>
                  <a:lnTo>
                    <a:pt x="93218" y="100495"/>
                  </a:lnTo>
                  <a:lnTo>
                    <a:pt x="92621" y="99225"/>
                  </a:lnTo>
                  <a:lnTo>
                    <a:pt x="92646" y="97955"/>
                  </a:lnTo>
                  <a:lnTo>
                    <a:pt x="94132" y="99225"/>
                  </a:lnTo>
                  <a:lnTo>
                    <a:pt x="94843" y="100495"/>
                  </a:lnTo>
                  <a:lnTo>
                    <a:pt x="94551" y="100495"/>
                  </a:lnTo>
                  <a:lnTo>
                    <a:pt x="94894" y="101765"/>
                  </a:lnTo>
                  <a:lnTo>
                    <a:pt x="94945" y="100495"/>
                  </a:lnTo>
                  <a:lnTo>
                    <a:pt x="97294" y="99225"/>
                  </a:lnTo>
                  <a:lnTo>
                    <a:pt x="97066" y="98818"/>
                  </a:lnTo>
                  <a:lnTo>
                    <a:pt x="97904" y="97955"/>
                  </a:lnTo>
                  <a:lnTo>
                    <a:pt x="98399" y="99225"/>
                  </a:lnTo>
                  <a:lnTo>
                    <a:pt x="101333" y="97955"/>
                  </a:lnTo>
                  <a:lnTo>
                    <a:pt x="101638" y="95415"/>
                  </a:lnTo>
                  <a:lnTo>
                    <a:pt x="101777" y="94145"/>
                  </a:lnTo>
                  <a:lnTo>
                    <a:pt x="102019" y="92875"/>
                  </a:lnTo>
                  <a:lnTo>
                    <a:pt x="102501" y="90335"/>
                  </a:lnTo>
                  <a:lnTo>
                    <a:pt x="111201" y="90335"/>
                  </a:lnTo>
                  <a:lnTo>
                    <a:pt x="111518" y="87795"/>
                  </a:lnTo>
                  <a:lnTo>
                    <a:pt x="112280" y="81445"/>
                  </a:lnTo>
                  <a:lnTo>
                    <a:pt x="119507" y="83985"/>
                  </a:lnTo>
                  <a:lnTo>
                    <a:pt x="121285" y="83985"/>
                  </a:lnTo>
                  <a:lnTo>
                    <a:pt x="120205" y="81445"/>
                  </a:lnTo>
                  <a:lnTo>
                    <a:pt x="120078" y="80175"/>
                  </a:lnTo>
                  <a:lnTo>
                    <a:pt x="121869" y="82715"/>
                  </a:lnTo>
                  <a:lnTo>
                    <a:pt x="121602" y="80175"/>
                  </a:lnTo>
                  <a:lnTo>
                    <a:pt x="121462" y="78905"/>
                  </a:lnTo>
                  <a:lnTo>
                    <a:pt x="122161" y="75095"/>
                  </a:lnTo>
                  <a:lnTo>
                    <a:pt x="128320" y="83985"/>
                  </a:lnTo>
                  <a:lnTo>
                    <a:pt x="128384" y="77635"/>
                  </a:lnTo>
                  <a:lnTo>
                    <a:pt x="127127" y="76365"/>
                  </a:lnTo>
                  <a:lnTo>
                    <a:pt x="128155" y="76365"/>
                  </a:lnTo>
                  <a:lnTo>
                    <a:pt x="128752" y="75095"/>
                  </a:lnTo>
                  <a:lnTo>
                    <a:pt x="129336" y="73825"/>
                  </a:lnTo>
                  <a:lnTo>
                    <a:pt x="130276" y="76365"/>
                  </a:lnTo>
                  <a:lnTo>
                    <a:pt x="130187" y="75095"/>
                  </a:lnTo>
                  <a:lnTo>
                    <a:pt x="129603" y="73825"/>
                  </a:lnTo>
                  <a:lnTo>
                    <a:pt x="130416" y="75095"/>
                  </a:lnTo>
                  <a:lnTo>
                    <a:pt x="131165" y="76365"/>
                  </a:lnTo>
                  <a:lnTo>
                    <a:pt x="132130" y="72555"/>
                  </a:lnTo>
                  <a:lnTo>
                    <a:pt x="134315" y="72555"/>
                  </a:lnTo>
                  <a:lnTo>
                    <a:pt x="134632" y="78905"/>
                  </a:lnTo>
                  <a:lnTo>
                    <a:pt x="137147" y="77635"/>
                  </a:lnTo>
                  <a:lnTo>
                    <a:pt x="137769" y="76365"/>
                  </a:lnTo>
                  <a:close/>
                </a:path>
                <a:path w="290194" h="395604">
                  <a:moveTo>
                    <a:pt x="180378" y="55168"/>
                  </a:moveTo>
                  <a:lnTo>
                    <a:pt x="179793" y="54013"/>
                  </a:lnTo>
                  <a:lnTo>
                    <a:pt x="180009" y="54610"/>
                  </a:lnTo>
                  <a:lnTo>
                    <a:pt x="180086" y="54800"/>
                  </a:lnTo>
                  <a:lnTo>
                    <a:pt x="180378" y="55168"/>
                  </a:lnTo>
                  <a:close/>
                </a:path>
                <a:path w="290194" h="395604">
                  <a:moveTo>
                    <a:pt x="182041" y="57277"/>
                  </a:moveTo>
                  <a:lnTo>
                    <a:pt x="181889" y="56642"/>
                  </a:lnTo>
                  <a:lnTo>
                    <a:pt x="181787" y="56426"/>
                  </a:lnTo>
                  <a:lnTo>
                    <a:pt x="182041" y="57277"/>
                  </a:lnTo>
                  <a:close/>
                </a:path>
                <a:path w="290194" h="395604">
                  <a:moveTo>
                    <a:pt x="182079" y="58293"/>
                  </a:moveTo>
                  <a:lnTo>
                    <a:pt x="181279" y="56261"/>
                  </a:lnTo>
                  <a:lnTo>
                    <a:pt x="180378" y="55168"/>
                  </a:lnTo>
                  <a:lnTo>
                    <a:pt x="180733" y="55880"/>
                  </a:lnTo>
                  <a:lnTo>
                    <a:pt x="181305" y="57531"/>
                  </a:lnTo>
                  <a:lnTo>
                    <a:pt x="182079" y="58293"/>
                  </a:lnTo>
                  <a:close/>
                </a:path>
                <a:path w="290194" h="395604">
                  <a:moveTo>
                    <a:pt x="183959" y="57518"/>
                  </a:moveTo>
                  <a:lnTo>
                    <a:pt x="183730" y="57061"/>
                  </a:lnTo>
                  <a:lnTo>
                    <a:pt x="183845" y="57327"/>
                  </a:lnTo>
                  <a:lnTo>
                    <a:pt x="183959" y="57518"/>
                  </a:lnTo>
                  <a:close/>
                </a:path>
                <a:path w="290194" h="395604">
                  <a:moveTo>
                    <a:pt x="184607" y="33324"/>
                  </a:moveTo>
                  <a:lnTo>
                    <a:pt x="184581" y="32766"/>
                  </a:lnTo>
                  <a:lnTo>
                    <a:pt x="184518" y="33147"/>
                  </a:lnTo>
                  <a:lnTo>
                    <a:pt x="184607" y="33324"/>
                  </a:lnTo>
                  <a:close/>
                </a:path>
                <a:path w="290194" h="395604">
                  <a:moveTo>
                    <a:pt x="185381" y="32385"/>
                  </a:moveTo>
                  <a:lnTo>
                    <a:pt x="185102" y="31623"/>
                  </a:lnTo>
                  <a:lnTo>
                    <a:pt x="185216" y="32385"/>
                  </a:lnTo>
                  <a:lnTo>
                    <a:pt x="185267" y="32550"/>
                  </a:lnTo>
                  <a:lnTo>
                    <a:pt x="185229" y="32385"/>
                  </a:lnTo>
                  <a:lnTo>
                    <a:pt x="185381" y="32385"/>
                  </a:lnTo>
                  <a:close/>
                </a:path>
                <a:path w="290194" h="395604">
                  <a:moveTo>
                    <a:pt x="185699" y="54610"/>
                  </a:moveTo>
                  <a:lnTo>
                    <a:pt x="185610" y="54394"/>
                  </a:lnTo>
                  <a:lnTo>
                    <a:pt x="185699" y="54610"/>
                  </a:lnTo>
                  <a:close/>
                </a:path>
                <a:path w="290194" h="395604">
                  <a:moveTo>
                    <a:pt x="189992" y="55981"/>
                  </a:moveTo>
                  <a:lnTo>
                    <a:pt x="189801" y="55626"/>
                  </a:lnTo>
                  <a:lnTo>
                    <a:pt x="189661" y="55397"/>
                  </a:lnTo>
                  <a:lnTo>
                    <a:pt x="189992" y="55981"/>
                  </a:lnTo>
                  <a:close/>
                </a:path>
                <a:path w="290194" h="395604">
                  <a:moveTo>
                    <a:pt x="190030" y="49403"/>
                  </a:moveTo>
                  <a:lnTo>
                    <a:pt x="189953" y="48895"/>
                  </a:lnTo>
                  <a:lnTo>
                    <a:pt x="189953" y="48768"/>
                  </a:lnTo>
                  <a:lnTo>
                    <a:pt x="189877" y="48260"/>
                  </a:lnTo>
                  <a:lnTo>
                    <a:pt x="188874" y="46863"/>
                  </a:lnTo>
                  <a:lnTo>
                    <a:pt x="190030" y="49403"/>
                  </a:lnTo>
                  <a:close/>
                </a:path>
                <a:path w="290194" h="395604">
                  <a:moveTo>
                    <a:pt x="190334" y="48895"/>
                  </a:moveTo>
                  <a:lnTo>
                    <a:pt x="189839" y="47955"/>
                  </a:lnTo>
                  <a:lnTo>
                    <a:pt x="189966" y="48387"/>
                  </a:lnTo>
                  <a:lnTo>
                    <a:pt x="190334" y="48895"/>
                  </a:lnTo>
                  <a:close/>
                </a:path>
                <a:path w="290194" h="395604">
                  <a:moveTo>
                    <a:pt x="190779" y="29591"/>
                  </a:moveTo>
                  <a:lnTo>
                    <a:pt x="190677" y="29349"/>
                  </a:lnTo>
                  <a:lnTo>
                    <a:pt x="190652" y="29591"/>
                  </a:lnTo>
                  <a:lnTo>
                    <a:pt x="190779" y="29591"/>
                  </a:lnTo>
                  <a:close/>
                </a:path>
                <a:path w="290194" h="395604">
                  <a:moveTo>
                    <a:pt x="190842" y="57531"/>
                  </a:moveTo>
                  <a:lnTo>
                    <a:pt x="189992" y="55981"/>
                  </a:lnTo>
                  <a:lnTo>
                    <a:pt x="190398" y="57658"/>
                  </a:lnTo>
                  <a:lnTo>
                    <a:pt x="190842" y="57531"/>
                  </a:lnTo>
                  <a:close/>
                </a:path>
                <a:path w="290194" h="395604">
                  <a:moveTo>
                    <a:pt x="191465" y="52273"/>
                  </a:moveTo>
                  <a:lnTo>
                    <a:pt x="190627" y="50736"/>
                  </a:lnTo>
                  <a:lnTo>
                    <a:pt x="190207" y="49936"/>
                  </a:lnTo>
                  <a:lnTo>
                    <a:pt x="191147" y="51803"/>
                  </a:lnTo>
                  <a:lnTo>
                    <a:pt x="191058" y="52679"/>
                  </a:lnTo>
                  <a:lnTo>
                    <a:pt x="191465" y="52273"/>
                  </a:lnTo>
                  <a:close/>
                </a:path>
                <a:path w="290194" h="395604">
                  <a:moveTo>
                    <a:pt x="193992" y="29083"/>
                  </a:moveTo>
                  <a:lnTo>
                    <a:pt x="193548" y="28448"/>
                  </a:lnTo>
                  <a:lnTo>
                    <a:pt x="193700" y="28702"/>
                  </a:lnTo>
                  <a:lnTo>
                    <a:pt x="193992" y="29083"/>
                  </a:lnTo>
                  <a:close/>
                </a:path>
                <a:path w="290194" h="395604">
                  <a:moveTo>
                    <a:pt x="194983" y="48475"/>
                  </a:moveTo>
                  <a:lnTo>
                    <a:pt x="194665" y="47625"/>
                  </a:lnTo>
                  <a:lnTo>
                    <a:pt x="194411" y="47307"/>
                  </a:lnTo>
                  <a:lnTo>
                    <a:pt x="194983" y="48475"/>
                  </a:lnTo>
                  <a:close/>
                </a:path>
                <a:path w="290194" h="395604">
                  <a:moveTo>
                    <a:pt x="202323" y="49911"/>
                  </a:moveTo>
                  <a:lnTo>
                    <a:pt x="200774" y="47244"/>
                  </a:lnTo>
                  <a:lnTo>
                    <a:pt x="201320" y="48260"/>
                  </a:lnTo>
                  <a:lnTo>
                    <a:pt x="201422" y="48514"/>
                  </a:lnTo>
                  <a:lnTo>
                    <a:pt x="201549" y="49022"/>
                  </a:lnTo>
                  <a:lnTo>
                    <a:pt x="202323" y="49911"/>
                  </a:lnTo>
                  <a:close/>
                </a:path>
                <a:path w="290194" h="395604">
                  <a:moveTo>
                    <a:pt x="210540" y="45046"/>
                  </a:moveTo>
                  <a:lnTo>
                    <a:pt x="210261" y="44361"/>
                  </a:lnTo>
                  <a:lnTo>
                    <a:pt x="210439" y="44996"/>
                  </a:lnTo>
                  <a:close/>
                </a:path>
                <a:path w="290194" h="395604">
                  <a:moveTo>
                    <a:pt x="211010" y="43649"/>
                  </a:moveTo>
                  <a:lnTo>
                    <a:pt x="210921" y="43319"/>
                  </a:lnTo>
                  <a:lnTo>
                    <a:pt x="210947" y="43700"/>
                  </a:lnTo>
                  <a:close/>
                </a:path>
                <a:path w="290194" h="395604">
                  <a:moveTo>
                    <a:pt x="212674" y="43573"/>
                  </a:moveTo>
                  <a:lnTo>
                    <a:pt x="212585" y="42926"/>
                  </a:lnTo>
                  <a:lnTo>
                    <a:pt x="212458" y="42595"/>
                  </a:lnTo>
                  <a:lnTo>
                    <a:pt x="212674" y="43573"/>
                  </a:lnTo>
                  <a:close/>
                </a:path>
                <a:path w="290194" h="395604">
                  <a:moveTo>
                    <a:pt x="212864" y="44450"/>
                  </a:moveTo>
                  <a:lnTo>
                    <a:pt x="212674" y="43573"/>
                  </a:lnTo>
                  <a:lnTo>
                    <a:pt x="212737" y="43942"/>
                  </a:lnTo>
                  <a:lnTo>
                    <a:pt x="212864" y="44450"/>
                  </a:lnTo>
                  <a:close/>
                </a:path>
                <a:path w="290194" h="395604">
                  <a:moveTo>
                    <a:pt x="215569" y="40259"/>
                  </a:moveTo>
                  <a:lnTo>
                    <a:pt x="215455" y="39370"/>
                  </a:lnTo>
                  <a:lnTo>
                    <a:pt x="215214" y="38811"/>
                  </a:lnTo>
                  <a:lnTo>
                    <a:pt x="215569" y="40259"/>
                  </a:lnTo>
                  <a:close/>
                </a:path>
                <a:path w="290194" h="395604">
                  <a:moveTo>
                    <a:pt x="216268" y="41275"/>
                  </a:moveTo>
                  <a:lnTo>
                    <a:pt x="215671" y="39370"/>
                  </a:lnTo>
                  <a:lnTo>
                    <a:pt x="215671" y="39878"/>
                  </a:lnTo>
                  <a:lnTo>
                    <a:pt x="216268" y="41275"/>
                  </a:lnTo>
                  <a:close/>
                </a:path>
                <a:path w="290194" h="395604">
                  <a:moveTo>
                    <a:pt x="224104" y="19481"/>
                  </a:moveTo>
                  <a:lnTo>
                    <a:pt x="223685" y="18415"/>
                  </a:lnTo>
                  <a:lnTo>
                    <a:pt x="223278" y="15951"/>
                  </a:lnTo>
                  <a:lnTo>
                    <a:pt x="222681" y="16891"/>
                  </a:lnTo>
                  <a:lnTo>
                    <a:pt x="224104" y="19481"/>
                  </a:lnTo>
                  <a:close/>
                </a:path>
                <a:path w="290194" h="395604">
                  <a:moveTo>
                    <a:pt x="230047" y="17132"/>
                  </a:moveTo>
                  <a:lnTo>
                    <a:pt x="230022" y="14859"/>
                  </a:lnTo>
                  <a:lnTo>
                    <a:pt x="229895" y="13716"/>
                  </a:lnTo>
                  <a:lnTo>
                    <a:pt x="229641" y="13843"/>
                  </a:lnTo>
                  <a:lnTo>
                    <a:pt x="229260" y="14224"/>
                  </a:lnTo>
                  <a:lnTo>
                    <a:pt x="229235" y="14732"/>
                  </a:lnTo>
                  <a:lnTo>
                    <a:pt x="229616" y="16256"/>
                  </a:lnTo>
                  <a:lnTo>
                    <a:pt x="229501" y="15367"/>
                  </a:lnTo>
                  <a:lnTo>
                    <a:pt x="229412" y="14859"/>
                  </a:lnTo>
                  <a:lnTo>
                    <a:pt x="229654" y="15367"/>
                  </a:lnTo>
                  <a:lnTo>
                    <a:pt x="229730" y="15621"/>
                  </a:lnTo>
                  <a:lnTo>
                    <a:pt x="230047" y="17132"/>
                  </a:lnTo>
                  <a:close/>
                </a:path>
                <a:path w="290194" h="395604">
                  <a:moveTo>
                    <a:pt x="230365" y="18681"/>
                  </a:moveTo>
                  <a:lnTo>
                    <a:pt x="230047" y="17132"/>
                  </a:lnTo>
                  <a:lnTo>
                    <a:pt x="230136" y="17653"/>
                  </a:lnTo>
                  <a:lnTo>
                    <a:pt x="230365" y="18681"/>
                  </a:lnTo>
                  <a:close/>
                </a:path>
                <a:path w="290194" h="395604">
                  <a:moveTo>
                    <a:pt x="233159" y="37122"/>
                  </a:moveTo>
                  <a:lnTo>
                    <a:pt x="232981" y="36614"/>
                  </a:lnTo>
                  <a:lnTo>
                    <a:pt x="233045" y="36957"/>
                  </a:lnTo>
                  <a:lnTo>
                    <a:pt x="233159" y="37122"/>
                  </a:lnTo>
                  <a:close/>
                </a:path>
                <a:path w="290194" h="395604">
                  <a:moveTo>
                    <a:pt x="233794" y="38608"/>
                  </a:moveTo>
                  <a:lnTo>
                    <a:pt x="233337" y="37211"/>
                  </a:lnTo>
                  <a:lnTo>
                    <a:pt x="233159" y="37122"/>
                  </a:lnTo>
                  <a:lnTo>
                    <a:pt x="233476" y="38100"/>
                  </a:lnTo>
                  <a:lnTo>
                    <a:pt x="233603" y="38328"/>
                  </a:lnTo>
                  <a:lnTo>
                    <a:pt x="233794" y="38608"/>
                  </a:lnTo>
                  <a:close/>
                </a:path>
                <a:path w="290194" h="395604">
                  <a:moveTo>
                    <a:pt x="235064" y="17399"/>
                  </a:moveTo>
                  <a:lnTo>
                    <a:pt x="234670" y="16256"/>
                  </a:lnTo>
                  <a:lnTo>
                    <a:pt x="234175" y="14859"/>
                  </a:lnTo>
                  <a:lnTo>
                    <a:pt x="234111" y="15367"/>
                  </a:lnTo>
                  <a:lnTo>
                    <a:pt x="234899" y="17373"/>
                  </a:lnTo>
                  <a:lnTo>
                    <a:pt x="234657" y="16383"/>
                  </a:lnTo>
                  <a:lnTo>
                    <a:pt x="235064" y="17399"/>
                  </a:lnTo>
                  <a:close/>
                </a:path>
                <a:path w="290194" h="395604">
                  <a:moveTo>
                    <a:pt x="235242" y="18796"/>
                  </a:moveTo>
                  <a:lnTo>
                    <a:pt x="235153" y="18034"/>
                  </a:lnTo>
                  <a:lnTo>
                    <a:pt x="234899" y="17373"/>
                  </a:lnTo>
                  <a:lnTo>
                    <a:pt x="235242" y="18796"/>
                  </a:lnTo>
                  <a:close/>
                </a:path>
                <a:path w="290194" h="395604">
                  <a:moveTo>
                    <a:pt x="240093" y="12382"/>
                  </a:moveTo>
                  <a:lnTo>
                    <a:pt x="239826" y="12001"/>
                  </a:lnTo>
                  <a:lnTo>
                    <a:pt x="239966" y="12369"/>
                  </a:lnTo>
                  <a:lnTo>
                    <a:pt x="240042" y="12560"/>
                  </a:lnTo>
                  <a:lnTo>
                    <a:pt x="240093" y="12382"/>
                  </a:lnTo>
                  <a:close/>
                </a:path>
                <a:path w="290194" h="395604">
                  <a:moveTo>
                    <a:pt x="242862" y="11125"/>
                  </a:moveTo>
                  <a:lnTo>
                    <a:pt x="242646" y="10693"/>
                  </a:lnTo>
                  <a:lnTo>
                    <a:pt x="242735" y="10947"/>
                  </a:lnTo>
                  <a:lnTo>
                    <a:pt x="242862" y="11125"/>
                  </a:lnTo>
                  <a:close/>
                </a:path>
                <a:path w="290194" h="395604">
                  <a:moveTo>
                    <a:pt x="247065" y="34061"/>
                  </a:moveTo>
                  <a:lnTo>
                    <a:pt x="246697" y="33083"/>
                  </a:lnTo>
                  <a:lnTo>
                    <a:pt x="246456" y="32524"/>
                  </a:lnTo>
                  <a:lnTo>
                    <a:pt x="246265" y="32169"/>
                  </a:lnTo>
                  <a:lnTo>
                    <a:pt x="246303" y="32397"/>
                  </a:lnTo>
                  <a:lnTo>
                    <a:pt x="246418" y="32918"/>
                  </a:lnTo>
                  <a:lnTo>
                    <a:pt x="247065" y="34061"/>
                  </a:lnTo>
                  <a:close/>
                </a:path>
                <a:path w="290194" h="395604">
                  <a:moveTo>
                    <a:pt x="248462" y="7366"/>
                  </a:moveTo>
                  <a:lnTo>
                    <a:pt x="248373" y="7073"/>
                  </a:lnTo>
                  <a:lnTo>
                    <a:pt x="248399" y="7366"/>
                  </a:lnTo>
                  <a:close/>
                </a:path>
                <a:path w="290194" h="395604">
                  <a:moveTo>
                    <a:pt x="248856" y="33553"/>
                  </a:moveTo>
                  <a:lnTo>
                    <a:pt x="248297" y="33248"/>
                  </a:lnTo>
                  <a:lnTo>
                    <a:pt x="248500" y="33489"/>
                  </a:lnTo>
                  <a:lnTo>
                    <a:pt x="248704" y="33591"/>
                  </a:lnTo>
                  <a:lnTo>
                    <a:pt x="248856" y="33553"/>
                  </a:lnTo>
                  <a:close/>
                </a:path>
                <a:path w="290194" h="395604">
                  <a:moveTo>
                    <a:pt x="248907" y="7620"/>
                  </a:moveTo>
                  <a:lnTo>
                    <a:pt x="248754" y="6731"/>
                  </a:lnTo>
                  <a:lnTo>
                    <a:pt x="247738" y="2921"/>
                  </a:lnTo>
                  <a:lnTo>
                    <a:pt x="247777" y="5207"/>
                  </a:lnTo>
                  <a:lnTo>
                    <a:pt x="248373" y="7073"/>
                  </a:lnTo>
                  <a:lnTo>
                    <a:pt x="248335" y="6731"/>
                  </a:lnTo>
                  <a:lnTo>
                    <a:pt x="248462" y="7366"/>
                  </a:lnTo>
                  <a:lnTo>
                    <a:pt x="248450" y="7874"/>
                  </a:lnTo>
                  <a:lnTo>
                    <a:pt x="248577" y="9144"/>
                  </a:lnTo>
                  <a:lnTo>
                    <a:pt x="248907" y="7620"/>
                  </a:lnTo>
                  <a:close/>
                </a:path>
                <a:path w="290194" h="395604">
                  <a:moveTo>
                    <a:pt x="250012" y="11684"/>
                  </a:moveTo>
                  <a:close/>
                </a:path>
                <a:path w="290194" h="395604">
                  <a:moveTo>
                    <a:pt x="251117" y="3556"/>
                  </a:moveTo>
                  <a:lnTo>
                    <a:pt x="250964" y="3175"/>
                  </a:lnTo>
                  <a:lnTo>
                    <a:pt x="250952" y="3556"/>
                  </a:lnTo>
                  <a:lnTo>
                    <a:pt x="251117" y="3556"/>
                  </a:lnTo>
                  <a:close/>
                </a:path>
                <a:path w="290194" h="395604">
                  <a:moveTo>
                    <a:pt x="251333" y="4051"/>
                  </a:moveTo>
                  <a:lnTo>
                    <a:pt x="251231" y="3556"/>
                  </a:lnTo>
                  <a:lnTo>
                    <a:pt x="251333" y="4051"/>
                  </a:lnTo>
                  <a:close/>
                </a:path>
                <a:path w="290194" h="395604">
                  <a:moveTo>
                    <a:pt x="251472" y="8928"/>
                  </a:moveTo>
                  <a:lnTo>
                    <a:pt x="251244" y="8585"/>
                  </a:lnTo>
                  <a:lnTo>
                    <a:pt x="251358" y="8826"/>
                  </a:lnTo>
                  <a:close/>
                </a:path>
                <a:path w="290194" h="395604">
                  <a:moveTo>
                    <a:pt x="251815" y="11684"/>
                  </a:moveTo>
                  <a:lnTo>
                    <a:pt x="251688" y="10871"/>
                  </a:lnTo>
                  <a:lnTo>
                    <a:pt x="251599" y="10541"/>
                  </a:lnTo>
                  <a:lnTo>
                    <a:pt x="251472" y="10414"/>
                  </a:lnTo>
                  <a:lnTo>
                    <a:pt x="251815" y="11684"/>
                  </a:lnTo>
                  <a:close/>
                </a:path>
                <a:path w="290194" h="395604">
                  <a:moveTo>
                    <a:pt x="251853" y="10795"/>
                  </a:moveTo>
                  <a:lnTo>
                    <a:pt x="251599" y="10287"/>
                  </a:lnTo>
                  <a:lnTo>
                    <a:pt x="251650" y="10591"/>
                  </a:lnTo>
                  <a:lnTo>
                    <a:pt x="251853" y="10795"/>
                  </a:lnTo>
                  <a:close/>
                </a:path>
                <a:path w="290194" h="395604">
                  <a:moveTo>
                    <a:pt x="252056" y="2374"/>
                  </a:moveTo>
                  <a:lnTo>
                    <a:pt x="252031" y="2667"/>
                  </a:lnTo>
                  <a:lnTo>
                    <a:pt x="252056" y="2374"/>
                  </a:lnTo>
                  <a:close/>
                </a:path>
                <a:path w="290194" h="395604">
                  <a:moveTo>
                    <a:pt x="252564" y="3556"/>
                  </a:moveTo>
                  <a:lnTo>
                    <a:pt x="252361" y="3848"/>
                  </a:lnTo>
                  <a:lnTo>
                    <a:pt x="252552" y="3937"/>
                  </a:lnTo>
                  <a:lnTo>
                    <a:pt x="252564" y="3556"/>
                  </a:lnTo>
                  <a:close/>
                </a:path>
                <a:path w="290194" h="395604">
                  <a:moveTo>
                    <a:pt x="252996" y="30607"/>
                  </a:moveTo>
                  <a:lnTo>
                    <a:pt x="252907" y="29845"/>
                  </a:lnTo>
                  <a:lnTo>
                    <a:pt x="251752" y="27660"/>
                  </a:lnTo>
                  <a:lnTo>
                    <a:pt x="251726" y="28067"/>
                  </a:lnTo>
                  <a:lnTo>
                    <a:pt x="252780" y="31877"/>
                  </a:lnTo>
                  <a:lnTo>
                    <a:pt x="252996" y="30607"/>
                  </a:lnTo>
                  <a:close/>
                </a:path>
                <a:path w="290194" h="395604">
                  <a:moveTo>
                    <a:pt x="253517" y="30988"/>
                  </a:moveTo>
                  <a:lnTo>
                    <a:pt x="253034" y="29044"/>
                  </a:lnTo>
                  <a:lnTo>
                    <a:pt x="253187" y="30353"/>
                  </a:lnTo>
                  <a:lnTo>
                    <a:pt x="253517" y="30988"/>
                  </a:lnTo>
                  <a:close/>
                </a:path>
                <a:path w="290194" h="395604">
                  <a:moveTo>
                    <a:pt x="253898" y="8382"/>
                  </a:moveTo>
                  <a:lnTo>
                    <a:pt x="253733" y="8001"/>
                  </a:lnTo>
                  <a:lnTo>
                    <a:pt x="253466" y="7366"/>
                  </a:lnTo>
                  <a:lnTo>
                    <a:pt x="253098" y="6477"/>
                  </a:lnTo>
                  <a:lnTo>
                    <a:pt x="252196" y="4318"/>
                  </a:lnTo>
                  <a:lnTo>
                    <a:pt x="252310" y="3937"/>
                  </a:lnTo>
                  <a:lnTo>
                    <a:pt x="252158" y="3556"/>
                  </a:lnTo>
                  <a:lnTo>
                    <a:pt x="252044" y="3175"/>
                  </a:lnTo>
                  <a:lnTo>
                    <a:pt x="251968" y="2667"/>
                  </a:lnTo>
                  <a:lnTo>
                    <a:pt x="250698" y="0"/>
                  </a:lnTo>
                  <a:lnTo>
                    <a:pt x="252615" y="6477"/>
                  </a:lnTo>
                  <a:lnTo>
                    <a:pt x="251955" y="6477"/>
                  </a:lnTo>
                  <a:lnTo>
                    <a:pt x="251625" y="4826"/>
                  </a:lnTo>
                  <a:lnTo>
                    <a:pt x="251333" y="4051"/>
                  </a:lnTo>
                  <a:lnTo>
                    <a:pt x="251815" y="6477"/>
                  </a:lnTo>
                  <a:lnTo>
                    <a:pt x="251917" y="8001"/>
                  </a:lnTo>
                  <a:lnTo>
                    <a:pt x="251167" y="6604"/>
                  </a:lnTo>
                  <a:lnTo>
                    <a:pt x="251688" y="9017"/>
                  </a:lnTo>
                  <a:lnTo>
                    <a:pt x="253428" y="9017"/>
                  </a:lnTo>
                  <a:lnTo>
                    <a:pt x="253161" y="8001"/>
                  </a:lnTo>
                  <a:lnTo>
                    <a:pt x="252984" y="7366"/>
                  </a:lnTo>
                  <a:lnTo>
                    <a:pt x="253657" y="8102"/>
                  </a:lnTo>
                  <a:lnTo>
                    <a:pt x="253784" y="8242"/>
                  </a:lnTo>
                  <a:lnTo>
                    <a:pt x="253898" y="8382"/>
                  </a:lnTo>
                  <a:close/>
                </a:path>
                <a:path w="290194" h="395604">
                  <a:moveTo>
                    <a:pt x="256286" y="27178"/>
                  </a:moveTo>
                  <a:lnTo>
                    <a:pt x="256209" y="26936"/>
                  </a:lnTo>
                  <a:lnTo>
                    <a:pt x="256260" y="27178"/>
                  </a:lnTo>
                  <a:close/>
                </a:path>
                <a:path w="290194" h="395604">
                  <a:moveTo>
                    <a:pt x="256400" y="5740"/>
                  </a:moveTo>
                  <a:lnTo>
                    <a:pt x="256286" y="5435"/>
                  </a:lnTo>
                  <a:lnTo>
                    <a:pt x="256209" y="5270"/>
                  </a:lnTo>
                  <a:lnTo>
                    <a:pt x="256247" y="5524"/>
                  </a:lnTo>
                  <a:lnTo>
                    <a:pt x="256349" y="5664"/>
                  </a:lnTo>
                  <a:close/>
                </a:path>
                <a:path w="290194" h="395604">
                  <a:moveTo>
                    <a:pt x="256832" y="28702"/>
                  </a:moveTo>
                  <a:lnTo>
                    <a:pt x="256641" y="27940"/>
                  </a:lnTo>
                  <a:lnTo>
                    <a:pt x="256298" y="26543"/>
                  </a:lnTo>
                  <a:lnTo>
                    <a:pt x="256286" y="27178"/>
                  </a:lnTo>
                  <a:lnTo>
                    <a:pt x="256298" y="28028"/>
                  </a:lnTo>
                  <a:lnTo>
                    <a:pt x="256273" y="28752"/>
                  </a:lnTo>
                  <a:lnTo>
                    <a:pt x="256324" y="28511"/>
                  </a:lnTo>
                  <a:lnTo>
                    <a:pt x="256311" y="28067"/>
                  </a:lnTo>
                  <a:lnTo>
                    <a:pt x="256425" y="27940"/>
                  </a:lnTo>
                  <a:lnTo>
                    <a:pt x="256832" y="28702"/>
                  </a:lnTo>
                  <a:close/>
                </a:path>
                <a:path w="290194" h="395604">
                  <a:moveTo>
                    <a:pt x="257670" y="6045"/>
                  </a:moveTo>
                  <a:lnTo>
                    <a:pt x="257378" y="4064"/>
                  </a:lnTo>
                  <a:lnTo>
                    <a:pt x="257441" y="5588"/>
                  </a:lnTo>
                  <a:lnTo>
                    <a:pt x="257670" y="6045"/>
                  </a:lnTo>
                  <a:close/>
                </a:path>
                <a:path w="290194" h="395604">
                  <a:moveTo>
                    <a:pt x="258838" y="25273"/>
                  </a:moveTo>
                  <a:lnTo>
                    <a:pt x="258711" y="25273"/>
                  </a:lnTo>
                  <a:lnTo>
                    <a:pt x="258838" y="25273"/>
                  </a:lnTo>
                  <a:close/>
                </a:path>
                <a:path w="290194" h="395604">
                  <a:moveTo>
                    <a:pt x="258978" y="8737"/>
                  </a:moveTo>
                  <a:lnTo>
                    <a:pt x="258927" y="8394"/>
                  </a:lnTo>
                  <a:lnTo>
                    <a:pt x="258864" y="8089"/>
                  </a:lnTo>
                  <a:lnTo>
                    <a:pt x="258851" y="8331"/>
                  </a:lnTo>
                  <a:lnTo>
                    <a:pt x="258826" y="8547"/>
                  </a:lnTo>
                  <a:lnTo>
                    <a:pt x="258914" y="8839"/>
                  </a:lnTo>
                  <a:close/>
                </a:path>
                <a:path w="290194" h="395604">
                  <a:moveTo>
                    <a:pt x="260959" y="6731"/>
                  </a:moveTo>
                  <a:lnTo>
                    <a:pt x="260845" y="5969"/>
                  </a:lnTo>
                  <a:lnTo>
                    <a:pt x="260426" y="4699"/>
                  </a:lnTo>
                  <a:lnTo>
                    <a:pt x="260718" y="7112"/>
                  </a:lnTo>
                  <a:lnTo>
                    <a:pt x="260959" y="6731"/>
                  </a:lnTo>
                  <a:close/>
                </a:path>
                <a:path w="290194" h="395604">
                  <a:moveTo>
                    <a:pt x="261569" y="8191"/>
                  </a:moveTo>
                  <a:lnTo>
                    <a:pt x="261277" y="6223"/>
                  </a:lnTo>
                  <a:lnTo>
                    <a:pt x="261200" y="6350"/>
                  </a:lnTo>
                  <a:lnTo>
                    <a:pt x="261086" y="6731"/>
                  </a:lnTo>
                  <a:lnTo>
                    <a:pt x="261569" y="8191"/>
                  </a:lnTo>
                  <a:close/>
                </a:path>
                <a:path w="290194" h="395604">
                  <a:moveTo>
                    <a:pt x="262356" y="20967"/>
                  </a:moveTo>
                  <a:lnTo>
                    <a:pt x="262204" y="20789"/>
                  </a:lnTo>
                  <a:lnTo>
                    <a:pt x="262001" y="20523"/>
                  </a:lnTo>
                  <a:lnTo>
                    <a:pt x="262001" y="20980"/>
                  </a:lnTo>
                  <a:lnTo>
                    <a:pt x="262255" y="21526"/>
                  </a:lnTo>
                  <a:lnTo>
                    <a:pt x="262356" y="21374"/>
                  </a:lnTo>
                  <a:lnTo>
                    <a:pt x="262356" y="20967"/>
                  </a:lnTo>
                  <a:close/>
                </a:path>
                <a:path w="290194" h="395604">
                  <a:moveTo>
                    <a:pt x="262674" y="21183"/>
                  </a:moveTo>
                  <a:lnTo>
                    <a:pt x="262305" y="19558"/>
                  </a:lnTo>
                  <a:lnTo>
                    <a:pt x="262343" y="20612"/>
                  </a:lnTo>
                  <a:lnTo>
                    <a:pt x="262369" y="20955"/>
                  </a:lnTo>
                  <a:lnTo>
                    <a:pt x="262547" y="21145"/>
                  </a:lnTo>
                  <a:lnTo>
                    <a:pt x="262674" y="21183"/>
                  </a:lnTo>
                  <a:close/>
                </a:path>
                <a:path w="290194" h="395604">
                  <a:moveTo>
                    <a:pt x="265226" y="7366"/>
                  </a:moveTo>
                  <a:lnTo>
                    <a:pt x="265214" y="6985"/>
                  </a:lnTo>
                  <a:lnTo>
                    <a:pt x="265112" y="7239"/>
                  </a:lnTo>
                  <a:lnTo>
                    <a:pt x="265226" y="7366"/>
                  </a:lnTo>
                  <a:close/>
                </a:path>
                <a:path w="290194" h="395604">
                  <a:moveTo>
                    <a:pt x="267411" y="23114"/>
                  </a:moveTo>
                  <a:lnTo>
                    <a:pt x="267284" y="22479"/>
                  </a:lnTo>
                  <a:lnTo>
                    <a:pt x="266242" y="20320"/>
                  </a:lnTo>
                  <a:lnTo>
                    <a:pt x="267119" y="23495"/>
                  </a:lnTo>
                  <a:lnTo>
                    <a:pt x="267411" y="23114"/>
                  </a:lnTo>
                  <a:close/>
                </a:path>
                <a:path w="290194" h="395604">
                  <a:moveTo>
                    <a:pt x="269913" y="8470"/>
                  </a:moveTo>
                  <a:lnTo>
                    <a:pt x="269417" y="7467"/>
                  </a:lnTo>
                  <a:lnTo>
                    <a:pt x="269621" y="8572"/>
                  </a:lnTo>
                  <a:lnTo>
                    <a:pt x="269722" y="8255"/>
                  </a:lnTo>
                  <a:lnTo>
                    <a:pt x="269913" y="8470"/>
                  </a:lnTo>
                  <a:close/>
                </a:path>
                <a:path w="290194" h="395604">
                  <a:moveTo>
                    <a:pt x="273138" y="10439"/>
                  </a:moveTo>
                  <a:lnTo>
                    <a:pt x="273011" y="9017"/>
                  </a:lnTo>
                  <a:lnTo>
                    <a:pt x="272948" y="8763"/>
                  </a:lnTo>
                  <a:lnTo>
                    <a:pt x="272605" y="8077"/>
                  </a:lnTo>
                  <a:lnTo>
                    <a:pt x="273138" y="10439"/>
                  </a:lnTo>
                  <a:close/>
                </a:path>
                <a:path w="290194" h="395604">
                  <a:moveTo>
                    <a:pt x="274167" y="4800"/>
                  </a:moveTo>
                  <a:lnTo>
                    <a:pt x="274116" y="4406"/>
                  </a:lnTo>
                  <a:lnTo>
                    <a:pt x="274066" y="3937"/>
                  </a:lnTo>
                  <a:lnTo>
                    <a:pt x="273989" y="3403"/>
                  </a:lnTo>
                  <a:lnTo>
                    <a:pt x="274091" y="4826"/>
                  </a:lnTo>
                  <a:close/>
                </a:path>
                <a:path w="290194" h="395604">
                  <a:moveTo>
                    <a:pt x="277025" y="18161"/>
                  </a:moveTo>
                  <a:lnTo>
                    <a:pt x="276948" y="17919"/>
                  </a:lnTo>
                  <a:lnTo>
                    <a:pt x="277025" y="18199"/>
                  </a:lnTo>
                  <a:close/>
                </a:path>
                <a:path w="290194" h="395604">
                  <a:moveTo>
                    <a:pt x="277152" y="18643"/>
                  </a:moveTo>
                  <a:lnTo>
                    <a:pt x="277088" y="18415"/>
                  </a:lnTo>
                  <a:lnTo>
                    <a:pt x="277025" y="18199"/>
                  </a:lnTo>
                  <a:lnTo>
                    <a:pt x="277152" y="18643"/>
                  </a:lnTo>
                  <a:close/>
                </a:path>
                <a:path w="290194" h="395604">
                  <a:moveTo>
                    <a:pt x="278066" y="16256"/>
                  </a:moveTo>
                  <a:lnTo>
                    <a:pt x="277964" y="15621"/>
                  </a:lnTo>
                  <a:lnTo>
                    <a:pt x="277368" y="14224"/>
                  </a:lnTo>
                  <a:lnTo>
                    <a:pt x="277761" y="16510"/>
                  </a:lnTo>
                  <a:lnTo>
                    <a:pt x="278066" y="16256"/>
                  </a:lnTo>
                  <a:close/>
                </a:path>
                <a:path w="290194" h="395604">
                  <a:moveTo>
                    <a:pt x="278168" y="7734"/>
                  </a:moveTo>
                  <a:lnTo>
                    <a:pt x="278015" y="6527"/>
                  </a:lnTo>
                  <a:lnTo>
                    <a:pt x="277990" y="5943"/>
                  </a:lnTo>
                  <a:lnTo>
                    <a:pt x="278015" y="5702"/>
                  </a:lnTo>
                  <a:lnTo>
                    <a:pt x="277634" y="3670"/>
                  </a:lnTo>
                  <a:lnTo>
                    <a:pt x="277990" y="6464"/>
                  </a:lnTo>
                  <a:lnTo>
                    <a:pt x="278168" y="7734"/>
                  </a:lnTo>
                  <a:close/>
                </a:path>
                <a:path w="290194" h="395604">
                  <a:moveTo>
                    <a:pt x="280454" y="9791"/>
                  </a:moveTo>
                  <a:lnTo>
                    <a:pt x="280339" y="8636"/>
                  </a:lnTo>
                  <a:lnTo>
                    <a:pt x="280123" y="7493"/>
                  </a:lnTo>
                  <a:lnTo>
                    <a:pt x="280276" y="8813"/>
                  </a:lnTo>
                  <a:lnTo>
                    <a:pt x="280327" y="9144"/>
                  </a:lnTo>
                  <a:lnTo>
                    <a:pt x="280454" y="9791"/>
                  </a:lnTo>
                  <a:close/>
                </a:path>
                <a:path w="290194" h="395604">
                  <a:moveTo>
                    <a:pt x="280809" y="9271"/>
                  </a:moveTo>
                  <a:lnTo>
                    <a:pt x="280644" y="9525"/>
                  </a:lnTo>
                  <a:lnTo>
                    <a:pt x="280581" y="9906"/>
                  </a:lnTo>
                  <a:lnTo>
                    <a:pt x="280695" y="10566"/>
                  </a:lnTo>
                  <a:lnTo>
                    <a:pt x="280809" y="9271"/>
                  </a:lnTo>
                  <a:close/>
                </a:path>
                <a:path w="290194" h="395604">
                  <a:moveTo>
                    <a:pt x="282575" y="20040"/>
                  </a:moveTo>
                  <a:lnTo>
                    <a:pt x="282435" y="19050"/>
                  </a:lnTo>
                  <a:lnTo>
                    <a:pt x="282397" y="19558"/>
                  </a:lnTo>
                  <a:lnTo>
                    <a:pt x="282511" y="19939"/>
                  </a:lnTo>
                  <a:close/>
                </a:path>
                <a:path w="290194" h="395604">
                  <a:moveTo>
                    <a:pt x="282892" y="21209"/>
                  </a:moveTo>
                  <a:lnTo>
                    <a:pt x="282841" y="20447"/>
                  </a:lnTo>
                  <a:lnTo>
                    <a:pt x="282575" y="20040"/>
                  </a:lnTo>
                  <a:lnTo>
                    <a:pt x="282803" y="21590"/>
                  </a:lnTo>
                  <a:lnTo>
                    <a:pt x="282892" y="21209"/>
                  </a:lnTo>
                  <a:close/>
                </a:path>
                <a:path w="290194" h="395604">
                  <a:moveTo>
                    <a:pt x="286639" y="19138"/>
                  </a:moveTo>
                  <a:lnTo>
                    <a:pt x="286512" y="19189"/>
                  </a:lnTo>
                  <a:lnTo>
                    <a:pt x="286639" y="19253"/>
                  </a:lnTo>
                  <a:close/>
                </a:path>
                <a:path w="290194" h="395604">
                  <a:moveTo>
                    <a:pt x="286715" y="18973"/>
                  </a:moveTo>
                  <a:lnTo>
                    <a:pt x="286537" y="17868"/>
                  </a:lnTo>
                  <a:lnTo>
                    <a:pt x="286664" y="18973"/>
                  </a:lnTo>
                  <a:lnTo>
                    <a:pt x="286651" y="19138"/>
                  </a:lnTo>
                  <a:lnTo>
                    <a:pt x="286715" y="18973"/>
                  </a:lnTo>
                  <a:close/>
                </a:path>
                <a:path w="290194" h="395604">
                  <a:moveTo>
                    <a:pt x="287591" y="13677"/>
                  </a:moveTo>
                  <a:lnTo>
                    <a:pt x="287502" y="12954"/>
                  </a:lnTo>
                  <a:lnTo>
                    <a:pt x="287502" y="13462"/>
                  </a:lnTo>
                  <a:lnTo>
                    <a:pt x="287591" y="13677"/>
                  </a:lnTo>
                  <a:close/>
                </a:path>
                <a:path w="290194" h="395604">
                  <a:moveTo>
                    <a:pt x="287616" y="17907"/>
                  </a:moveTo>
                  <a:lnTo>
                    <a:pt x="287489" y="16510"/>
                  </a:lnTo>
                  <a:lnTo>
                    <a:pt x="287185" y="14859"/>
                  </a:lnTo>
                  <a:lnTo>
                    <a:pt x="287058" y="12827"/>
                  </a:lnTo>
                  <a:lnTo>
                    <a:pt x="286080" y="7620"/>
                  </a:lnTo>
                  <a:lnTo>
                    <a:pt x="286423" y="14566"/>
                  </a:lnTo>
                  <a:lnTo>
                    <a:pt x="285889" y="13081"/>
                  </a:lnTo>
                  <a:lnTo>
                    <a:pt x="286092" y="14338"/>
                  </a:lnTo>
                  <a:lnTo>
                    <a:pt x="285953" y="14224"/>
                  </a:lnTo>
                  <a:lnTo>
                    <a:pt x="285940" y="14097"/>
                  </a:lnTo>
                  <a:lnTo>
                    <a:pt x="285877" y="13589"/>
                  </a:lnTo>
                  <a:lnTo>
                    <a:pt x="285483" y="9906"/>
                  </a:lnTo>
                  <a:lnTo>
                    <a:pt x="285572" y="13589"/>
                  </a:lnTo>
                  <a:lnTo>
                    <a:pt x="285330" y="12573"/>
                  </a:lnTo>
                  <a:lnTo>
                    <a:pt x="285026" y="10922"/>
                  </a:lnTo>
                  <a:lnTo>
                    <a:pt x="284911" y="10287"/>
                  </a:lnTo>
                  <a:lnTo>
                    <a:pt x="284784" y="8763"/>
                  </a:lnTo>
                  <a:lnTo>
                    <a:pt x="284340" y="7366"/>
                  </a:lnTo>
                  <a:lnTo>
                    <a:pt x="284937" y="10922"/>
                  </a:lnTo>
                  <a:lnTo>
                    <a:pt x="284797" y="10414"/>
                  </a:lnTo>
                  <a:lnTo>
                    <a:pt x="284721" y="10160"/>
                  </a:lnTo>
                  <a:lnTo>
                    <a:pt x="284467" y="9271"/>
                  </a:lnTo>
                  <a:lnTo>
                    <a:pt x="284238" y="8382"/>
                  </a:lnTo>
                  <a:lnTo>
                    <a:pt x="284187" y="7874"/>
                  </a:lnTo>
                  <a:lnTo>
                    <a:pt x="284073" y="9271"/>
                  </a:lnTo>
                  <a:lnTo>
                    <a:pt x="283946" y="8128"/>
                  </a:lnTo>
                  <a:lnTo>
                    <a:pt x="283603" y="6477"/>
                  </a:lnTo>
                  <a:lnTo>
                    <a:pt x="283591" y="6324"/>
                  </a:lnTo>
                  <a:lnTo>
                    <a:pt x="283845" y="6858"/>
                  </a:lnTo>
                  <a:lnTo>
                    <a:pt x="283591" y="6223"/>
                  </a:lnTo>
                  <a:lnTo>
                    <a:pt x="282879" y="4445"/>
                  </a:lnTo>
                  <a:lnTo>
                    <a:pt x="283438" y="10160"/>
                  </a:lnTo>
                  <a:lnTo>
                    <a:pt x="282740" y="7073"/>
                  </a:lnTo>
                  <a:lnTo>
                    <a:pt x="282714" y="6731"/>
                  </a:lnTo>
                  <a:lnTo>
                    <a:pt x="282346" y="7747"/>
                  </a:lnTo>
                  <a:lnTo>
                    <a:pt x="282232" y="8382"/>
                  </a:lnTo>
                  <a:lnTo>
                    <a:pt x="283083" y="9791"/>
                  </a:lnTo>
                  <a:lnTo>
                    <a:pt x="283146" y="13589"/>
                  </a:lnTo>
                  <a:lnTo>
                    <a:pt x="282575" y="10922"/>
                  </a:lnTo>
                  <a:lnTo>
                    <a:pt x="282168" y="9017"/>
                  </a:lnTo>
                  <a:lnTo>
                    <a:pt x="281508" y="5969"/>
                  </a:lnTo>
                  <a:lnTo>
                    <a:pt x="281940" y="9017"/>
                  </a:lnTo>
                  <a:lnTo>
                    <a:pt x="281901" y="10922"/>
                  </a:lnTo>
                  <a:lnTo>
                    <a:pt x="281508" y="9652"/>
                  </a:lnTo>
                  <a:lnTo>
                    <a:pt x="281736" y="8890"/>
                  </a:lnTo>
                  <a:lnTo>
                    <a:pt x="281901" y="10922"/>
                  </a:lnTo>
                  <a:lnTo>
                    <a:pt x="281901" y="8991"/>
                  </a:lnTo>
                  <a:lnTo>
                    <a:pt x="281698" y="8813"/>
                  </a:lnTo>
                  <a:lnTo>
                    <a:pt x="281584" y="8382"/>
                  </a:lnTo>
                  <a:lnTo>
                    <a:pt x="281470" y="7493"/>
                  </a:lnTo>
                  <a:lnTo>
                    <a:pt x="281495" y="9652"/>
                  </a:lnTo>
                  <a:lnTo>
                    <a:pt x="281038" y="8128"/>
                  </a:lnTo>
                  <a:lnTo>
                    <a:pt x="281051" y="12446"/>
                  </a:lnTo>
                  <a:lnTo>
                    <a:pt x="280949" y="11938"/>
                  </a:lnTo>
                  <a:lnTo>
                    <a:pt x="280758" y="10922"/>
                  </a:lnTo>
                  <a:lnTo>
                    <a:pt x="280695" y="10566"/>
                  </a:lnTo>
                  <a:lnTo>
                    <a:pt x="280670" y="10922"/>
                  </a:lnTo>
                  <a:lnTo>
                    <a:pt x="280479" y="9906"/>
                  </a:lnTo>
                  <a:lnTo>
                    <a:pt x="280276" y="8813"/>
                  </a:lnTo>
                  <a:lnTo>
                    <a:pt x="279654" y="5588"/>
                  </a:lnTo>
                  <a:lnTo>
                    <a:pt x="280352" y="11938"/>
                  </a:lnTo>
                  <a:lnTo>
                    <a:pt x="280187" y="11430"/>
                  </a:lnTo>
                  <a:lnTo>
                    <a:pt x="280111" y="11176"/>
                  </a:lnTo>
                  <a:lnTo>
                    <a:pt x="280022" y="10922"/>
                  </a:lnTo>
                  <a:lnTo>
                    <a:pt x="279908" y="10541"/>
                  </a:lnTo>
                  <a:lnTo>
                    <a:pt x="279666" y="9791"/>
                  </a:lnTo>
                  <a:lnTo>
                    <a:pt x="279552" y="9271"/>
                  </a:lnTo>
                  <a:lnTo>
                    <a:pt x="279222" y="6731"/>
                  </a:lnTo>
                  <a:lnTo>
                    <a:pt x="279819" y="8128"/>
                  </a:lnTo>
                  <a:lnTo>
                    <a:pt x="279361" y="6731"/>
                  </a:lnTo>
                  <a:lnTo>
                    <a:pt x="279044" y="5715"/>
                  </a:lnTo>
                  <a:lnTo>
                    <a:pt x="279615" y="10541"/>
                  </a:lnTo>
                  <a:lnTo>
                    <a:pt x="279361" y="9525"/>
                  </a:lnTo>
                  <a:lnTo>
                    <a:pt x="278168" y="4826"/>
                  </a:lnTo>
                  <a:lnTo>
                    <a:pt x="278053" y="6045"/>
                  </a:lnTo>
                  <a:lnTo>
                    <a:pt x="278638" y="9525"/>
                  </a:lnTo>
                  <a:lnTo>
                    <a:pt x="278384" y="9017"/>
                  </a:lnTo>
                  <a:lnTo>
                    <a:pt x="278269" y="8763"/>
                  </a:lnTo>
                  <a:lnTo>
                    <a:pt x="277634" y="7493"/>
                  </a:lnTo>
                  <a:lnTo>
                    <a:pt x="277342" y="8763"/>
                  </a:lnTo>
                  <a:lnTo>
                    <a:pt x="277215" y="7874"/>
                  </a:lnTo>
                  <a:lnTo>
                    <a:pt x="277126" y="7467"/>
                  </a:lnTo>
                  <a:lnTo>
                    <a:pt x="276047" y="6858"/>
                  </a:lnTo>
                  <a:lnTo>
                    <a:pt x="275323" y="5588"/>
                  </a:lnTo>
                  <a:lnTo>
                    <a:pt x="275818" y="8763"/>
                  </a:lnTo>
                  <a:lnTo>
                    <a:pt x="275209" y="8128"/>
                  </a:lnTo>
                  <a:lnTo>
                    <a:pt x="274993" y="9017"/>
                  </a:lnTo>
                  <a:lnTo>
                    <a:pt x="274789" y="7874"/>
                  </a:lnTo>
                  <a:lnTo>
                    <a:pt x="274675" y="7239"/>
                  </a:lnTo>
                  <a:lnTo>
                    <a:pt x="274561" y="6477"/>
                  </a:lnTo>
                  <a:lnTo>
                    <a:pt x="274510" y="4826"/>
                  </a:lnTo>
                  <a:lnTo>
                    <a:pt x="274167" y="4826"/>
                  </a:lnTo>
                  <a:lnTo>
                    <a:pt x="274294" y="6858"/>
                  </a:lnTo>
                  <a:lnTo>
                    <a:pt x="274193" y="7239"/>
                  </a:lnTo>
                  <a:lnTo>
                    <a:pt x="273761" y="4445"/>
                  </a:lnTo>
                  <a:lnTo>
                    <a:pt x="273342" y="4572"/>
                  </a:lnTo>
                  <a:lnTo>
                    <a:pt x="273481" y="7874"/>
                  </a:lnTo>
                  <a:lnTo>
                    <a:pt x="272554" y="6096"/>
                  </a:lnTo>
                  <a:lnTo>
                    <a:pt x="273062" y="8890"/>
                  </a:lnTo>
                  <a:lnTo>
                    <a:pt x="274256" y="12954"/>
                  </a:lnTo>
                  <a:lnTo>
                    <a:pt x="274345" y="13462"/>
                  </a:lnTo>
                  <a:lnTo>
                    <a:pt x="274116" y="15240"/>
                  </a:lnTo>
                  <a:lnTo>
                    <a:pt x="273735" y="13335"/>
                  </a:lnTo>
                  <a:lnTo>
                    <a:pt x="273570" y="12446"/>
                  </a:lnTo>
                  <a:lnTo>
                    <a:pt x="273469" y="11938"/>
                  </a:lnTo>
                  <a:lnTo>
                    <a:pt x="273418" y="11709"/>
                  </a:lnTo>
                  <a:lnTo>
                    <a:pt x="273431" y="11938"/>
                  </a:lnTo>
                  <a:lnTo>
                    <a:pt x="273329" y="11684"/>
                  </a:lnTo>
                  <a:lnTo>
                    <a:pt x="273202" y="11252"/>
                  </a:lnTo>
                  <a:lnTo>
                    <a:pt x="273177" y="10871"/>
                  </a:lnTo>
                  <a:lnTo>
                    <a:pt x="272999" y="10795"/>
                  </a:lnTo>
                  <a:lnTo>
                    <a:pt x="272745" y="9398"/>
                  </a:lnTo>
                  <a:lnTo>
                    <a:pt x="272630" y="8763"/>
                  </a:lnTo>
                  <a:lnTo>
                    <a:pt x="272580" y="9398"/>
                  </a:lnTo>
                  <a:lnTo>
                    <a:pt x="272351" y="8001"/>
                  </a:lnTo>
                  <a:lnTo>
                    <a:pt x="272351" y="7645"/>
                  </a:lnTo>
                  <a:lnTo>
                    <a:pt x="272478" y="8001"/>
                  </a:lnTo>
                  <a:lnTo>
                    <a:pt x="272643" y="8509"/>
                  </a:lnTo>
                  <a:lnTo>
                    <a:pt x="272554" y="8001"/>
                  </a:lnTo>
                  <a:lnTo>
                    <a:pt x="272465" y="7620"/>
                  </a:lnTo>
                  <a:lnTo>
                    <a:pt x="272364" y="7493"/>
                  </a:lnTo>
                  <a:lnTo>
                    <a:pt x="272262" y="7366"/>
                  </a:lnTo>
                  <a:lnTo>
                    <a:pt x="271818" y="6350"/>
                  </a:lnTo>
                  <a:lnTo>
                    <a:pt x="271373" y="4699"/>
                  </a:lnTo>
                  <a:lnTo>
                    <a:pt x="271653" y="6045"/>
                  </a:lnTo>
                  <a:lnTo>
                    <a:pt x="271767" y="7747"/>
                  </a:lnTo>
                  <a:lnTo>
                    <a:pt x="271360" y="8001"/>
                  </a:lnTo>
                  <a:lnTo>
                    <a:pt x="271322" y="7493"/>
                  </a:lnTo>
                  <a:lnTo>
                    <a:pt x="271195" y="5842"/>
                  </a:lnTo>
                  <a:lnTo>
                    <a:pt x="271094" y="5207"/>
                  </a:lnTo>
                  <a:lnTo>
                    <a:pt x="270700" y="4318"/>
                  </a:lnTo>
                  <a:lnTo>
                    <a:pt x="270865" y="5842"/>
                  </a:lnTo>
                  <a:lnTo>
                    <a:pt x="270294" y="4445"/>
                  </a:lnTo>
                  <a:lnTo>
                    <a:pt x="270878" y="7493"/>
                  </a:lnTo>
                  <a:lnTo>
                    <a:pt x="270751" y="7493"/>
                  </a:lnTo>
                  <a:lnTo>
                    <a:pt x="270573" y="6604"/>
                  </a:lnTo>
                  <a:lnTo>
                    <a:pt x="270446" y="5969"/>
                  </a:lnTo>
                  <a:lnTo>
                    <a:pt x="270230" y="5207"/>
                  </a:lnTo>
                  <a:lnTo>
                    <a:pt x="270268" y="6604"/>
                  </a:lnTo>
                  <a:lnTo>
                    <a:pt x="269252" y="5842"/>
                  </a:lnTo>
                  <a:lnTo>
                    <a:pt x="270027" y="8648"/>
                  </a:lnTo>
                  <a:lnTo>
                    <a:pt x="269963" y="8521"/>
                  </a:lnTo>
                  <a:lnTo>
                    <a:pt x="270065" y="8788"/>
                  </a:lnTo>
                  <a:lnTo>
                    <a:pt x="270192" y="10033"/>
                  </a:lnTo>
                  <a:lnTo>
                    <a:pt x="270065" y="12446"/>
                  </a:lnTo>
                  <a:lnTo>
                    <a:pt x="269684" y="11430"/>
                  </a:lnTo>
                  <a:lnTo>
                    <a:pt x="269011" y="9652"/>
                  </a:lnTo>
                  <a:lnTo>
                    <a:pt x="268909" y="9398"/>
                  </a:lnTo>
                  <a:lnTo>
                    <a:pt x="268338" y="7874"/>
                  </a:lnTo>
                  <a:lnTo>
                    <a:pt x="267855" y="9398"/>
                  </a:lnTo>
                  <a:lnTo>
                    <a:pt x="267639" y="8382"/>
                  </a:lnTo>
                  <a:lnTo>
                    <a:pt x="267436" y="9652"/>
                  </a:lnTo>
                  <a:lnTo>
                    <a:pt x="266814" y="9271"/>
                  </a:lnTo>
                  <a:lnTo>
                    <a:pt x="266941" y="11430"/>
                  </a:lnTo>
                  <a:lnTo>
                    <a:pt x="266814" y="11430"/>
                  </a:lnTo>
                  <a:lnTo>
                    <a:pt x="266496" y="10414"/>
                  </a:lnTo>
                  <a:lnTo>
                    <a:pt x="266255" y="9652"/>
                  </a:lnTo>
                  <a:lnTo>
                    <a:pt x="266065" y="8509"/>
                  </a:lnTo>
                  <a:lnTo>
                    <a:pt x="265950" y="9677"/>
                  </a:lnTo>
                  <a:lnTo>
                    <a:pt x="266077" y="10414"/>
                  </a:lnTo>
                  <a:lnTo>
                    <a:pt x="265303" y="9017"/>
                  </a:lnTo>
                  <a:lnTo>
                    <a:pt x="265226" y="8001"/>
                  </a:lnTo>
                  <a:lnTo>
                    <a:pt x="265137" y="7454"/>
                  </a:lnTo>
                  <a:lnTo>
                    <a:pt x="265112" y="7239"/>
                  </a:lnTo>
                  <a:lnTo>
                    <a:pt x="264934" y="7239"/>
                  </a:lnTo>
                  <a:lnTo>
                    <a:pt x="264909" y="6985"/>
                  </a:lnTo>
                  <a:lnTo>
                    <a:pt x="264706" y="6731"/>
                  </a:lnTo>
                  <a:lnTo>
                    <a:pt x="264261" y="5080"/>
                  </a:lnTo>
                  <a:lnTo>
                    <a:pt x="264350" y="7874"/>
                  </a:lnTo>
                  <a:lnTo>
                    <a:pt x="263982" y="5334"/>
                  </a:lnTo>
                  <a:lnTo>
                    <a:pt x="263347" y="4826"/>
                  </a:lnTo>
                  <a:lnTo>
                    <a:pt x="263347" y="5715"/>
                  </a:lnTo>
                  <a:lnTo>
                    <a:pt x="263855" y="6985"/>
                  </a:lnTo>
                  <a:lnTo>
                    <a:pt x="263982" y="7442"/>
                  </a:lnTo>
                  <a:lnTo>
                    <a:pt x="263855" y="7874"/>
                  </a:lnTo>
                  <a:lnTo>
                    <a:pt x="263347" y="7493"/>
                  </a:lnTo>
                  <a:lnTo>
                    <a:pt x="262775" y="4318"/>
                  </a:lnTo>
                  <a:lnTo>
                    <a:pt x="262636" y="3848"/>
                  </a:lnTo>
                  <a:lnTo>
                    <a:pt x="260921" y="127"/>
                  </a:lnTo>
                  <a:lnTo>
                    <a:pt x="262623" y="11430"/>
                  </a:lnTo>
                  <a:lnTo>
                    <a:pt x="261835" y="9017"/>
                  </a:lnTo>
                  <a:lnTo>
                    <a:pt x="261569" y="8191"/>
                  </a:lnTo>
                  <a:lnTo>
                    <a:pt x="261683" y="9017"/>
                  </a:lnTo>
                  <a:lnTo>
                    <a:pt x="261175" y="8636"/>
                  </a:lnTo>
                  <a:lnTo>
                    <a:pt x="259651" y="3937"/>
                  </a:lnTo>
                  <a:lnTo>
                    <a:pt x="258533" y="2159"/>
                  </a:lnTo>
                  <a:lnTo>
                    <a:pt x="260096" y="9017"/>
                  </a:lnTo>
                  <a:lnTo>
                    <a:pt x="259219" y="7874"/>
                  </a:lnTo>
                  <a:lnTo>
                    <a:pt x="259562" y="9017"/>
                  </a:lnTo>
                  <a:lnTo>
                    <a:pt x="260184" y="11557"/>
                  </a:lnTo>
                  <a:lnTo>
                    <a:pt x="260311" y="12700"/>
                  </a:lnTo>
                  <a:lnTo>
                    <a:pt x="260184" y="13462"/>
                  </a:lnTo>
                  <a:lnTo>
                    <a:pt x="259676" y="13081"/>
                  </a:lnTo>
                  <a:lnTo>
                    <a:pt x="259257" y="11430"/>
                  </a:lnTo>
                  <a:lnTo>
                    <a:pt x="259130" y="10922"/>
                  </a:lnTo>
                  <a:lnTo>
                    <a:pt x="258597" y="8813"/>
                  </a:lnTo>
                  <a:lnTo>
                    <a:pt x="258546" y="7874"/>
                  </a:lnTo>
                  <a:lnTo>
                    <a:pt x="258648" y="7366"/>
                  </a:lnTo>
                  <a:lnTo>
                    <a:pt x="258775" y="7747"/>
                  </a:lnTo>
                  <a:lnTo>
                    <a:pt x="258864" y="8089"/>
                  </a:lnTo>
                  <a:lnTo>
                    <a:pt x="258940" y="7366"/>
                  </a:lnTo>
                  <a:lnTo>
                    <a:pt x="258965" y="7112"/>
                  </a:lnTo>
                  <a:lnTo>
                    <a:pt x="258508" y="5842"/>
                  </a:lnTo>
                  <a:lnTo>
                    <a:pt x="258724" y="7112"/>
                  </a:lnTo>
                  <a:lnTo>
                    <a:pt x="258622" y="6858"/>
                  </a:lnTo>
                  <a:lnTo>
                    <a:pt x="258572" y="6731"/>
                  </a:lnTo>
                  <a:lnTo>
                    <a:pt x="258229" y="5842"/>
                  </a:lnTo>
                  <a:lnTo>
                    <a:pt x="257784" y="6045"/>
                  </a:lnTo>
                  <a:lnTo>
                    <a:pt x="257784" y="6223"/>
                  </a:lnTo>
                  <a:lnTo>
                    <a:pt x="258064" y="6731"/>
                  </a:lnTo>
                  <a:lnTo>
                    <a:pt x="257670" y="6045"/>
                  </a:lnTo>
                  <a:lnTo>
                    <a:pt x="257136" y="5080"/>
                  </a:lnTo>
                  <a:lnTo>
                    <a:pt x="257213" y="6858"/>
                  </a:lnTo>
                  <a:lnTo>
                    <a:pt x="256400" y="5842"/>
                  </a:lnTo>
                  <a:lnTo>
                    <a:pt x="256603" y="6350"/>
                  </a:lnTo>
                  <a:lnTo>
                    <a:pt x="257048" y="7874"/>
                  </a:lnTo>
                  <a:lnTo>
                    <a:pt x="255828" y="6604"/>
                  </a:lnTo>
                  <a:lnTo>
                    <a:pt x="256971" y="9791"/>
                  </a:lnTo>
                  <a:lnTo>
                    <a:pt x="257060" y="10414"/>
                  </a:lnTo>
                  <a:lnTo>
                    <a:pt x="256730" y="10922"/>
                  </a:lnTo>
                  <a:lnTo>
                    <a:pt x="256565" y="10541"/>
                  </a:lnTo>
                  <a:lnTo>
                    <a:pt x="255993" y="9144"/>
                  </a:lnTo>
                  <a:lnTo>
                    <a:pt x="255917" y="8128"/>
                  </a:lnTo>
                  <a:lnTo>
                    <a:pt x="255816" y="6477"/>
                  </a:lnTo>
                  <a:lnTo>
                    <a:pt x="255625" y="8128"/>
                  </a:lnTo>
                  <a:lnTo>
                    <a:pt x="255054" y="7073"/>
                  </a:lnTo>
                  <a:lnTo>
                    <a:pt x="254939" y="6350"/>
                  </a:lnTo>
                  <a:lnTo>
                    <a:pt x="254698" y="3937"/>
                  </a:lnTo>
                  <a:lnTo>
                    <a:pt x="254762" y="6350"/>
                  </a:lnTo>
                  <a:lnTo>
                    <a:pt x="254012" y="4318"/>
                  </a:lnTo>
                  <a:lnTo>
                    <a:pt x="253403" y="2667"/>
                  </a:lnTo>
                  <a:lnTo>
                    <a:pt x="253009" y="2286"/>
                  </a:lnTo>
                  <a:lnTo>
                    <a:pt x="253022" y="1905"/>
                  </a:lnTo>
                  <a:lnTo>
                    <a:pt x="252755" y="1905"/>
                  </a:lnTo>
                  <a:lnTo>
                    <a:pt x="253479" y="4318"/>
                  </a:lnTo>
                  <a:lnTo>
                    <a:pt x="253225" y="3937"/>
                  </a:lnTo>
                  <a:lnTo>
                    <a:pt x="253085" y="3937"/>
                  </a:lnTo>
                  <a:lnTo>
                    <a:pt x="252857" y="2921"/>
                  </a:lnTo>
                  <a:lnTo>
                    <a:pt x="252984" y="3937"/>
                  </a:lnTo>
                  <a:lnTo>
                    <a:pt x="253060" y="4445"/>
                  </a:lnTo>
                  <a:lnTo>
                    <a:pt x="253885" y="6731"/>
                  </a:lnTo>
                  <a:lnTo>
                    <a:pt x="254012" y="7747"/>
                  </a:lnTo>
                  <a:lnTo>
                    <a:pt x="254139" y="9144"/>
                  </a:lnTo>
                  <a:lnTo>
                    <a:pt x="253733" y="8191"/>
                  </a:lnTo>
                  <a:lnTo>
                    <a:pt x="253847" y="10541"/>
                  </a:lnTo>
                  <a:lnTo>
                    <a:pt x="253466" y="9144"/>
                  </a:lnTo>
                  <a:lnTo>
                    <a:pt x="251726" y="9144"/>
                  </a:lnTo>
                  <a:lnTo>
                    <a:pt x="251637" y="9271"/>
                  </a:lnTo>
                  <a:lnTo>
                    <a:pt x="251891" y="9677"/>
                  </a:lnTo>
                  <a:lnTo>
                    <a:pt x="252247" y="11430"/>
                  </a:lnTo>
                  <a:lnTo>
                    <a:pt x="251980" y="11176"/>
                  </a:lnTo>
                  <a:lnTo>
                    <a:pt x="251841" y="11811"/>
                  </a:lnTo>
                  <a:lnTo>
                    <a:pt x="252069" y="13462"/>
                  </a:lnTo>
                  <a:lnTo>
                    <a:pt x="251955" y="13081"/>
                  </a:lnTo>
                  <a:lnTo>
                    <a:pt x="250799" y="9398"/>
                  </a:lnTo>
                  <a:lnTo>
                    <a:pt x="250507" y="8483"/>
                  </a:lnTo>
                  <a:lnTo>
                    <a:pt x="250507" y="13081"/>
                  </a:lnTo>
                  <a:lnTo>
                    <a:pt x="250012" y="11709"/>
                  </a:lnTo>
                  <a:lnTo>
                    <a:pt x="249580" y="10464"/>
                  </a:lnTo>
                  <a:lnTo>
                    <a:pt x="249593" y="10858"/>
                  </a:lnTo>
                  <a:lnTo>
                    <a:pt x="249504" y="10287"/>
                  </a:lnTo>
                  <a:lnTo>
                    <a:pt x="249580" y="10464"/>
                  </a:lnTo>
                  <a:lnTo>
                    <a:pt x="249516" y="9525"/>
                  </a:lnTo>
                  <a:lnTo>
                    <a:pt x="249504" y="9271"/>
                  </a:lnTo>
                  <a:lnTo>
                    <a:pt x="249669" y="9525"/>
                  </a:lnTo>
                  <a:lnTo>
                    <a:pt x="249783" y="9906"/>
                  </a:lnTo>
                  <a:lnTo>
                    <a:pt x="249910" y="10960"/>
                  </a:lnTo>
                  <a:lnTo>
                    <a:pt x="250037" y="11557"/>
                  </a:lnTo>
                  <a:lnTo>
                    <a:pt x="250507" y="13081"/>
                  </a:lnTo>
                  <a:lnTo>
                    <a:pt x="250507" y="8483"/>
                  </a:lnTo>
                  <a:lnTo>
                    <a:pt x="250075" y="7112"/>
                  </a:lnTo>
                  <a:lnTo>
                    <a:pt x="250164" y="9398"/>
                  </a:lnTo>
                  <a:lnTo>
                    <a:pt x="250101" y="9271"/>
                  </a:lnTo>
                  <a:lnTo>
                    <a:pt x="249631" y="8191"/>
                  </a:lnTo>
                  <a:lnTo>
                    <a:pt x="249491" y="7239"/>
                  </a:lnTo>
                  <a:lnTo>
                    <a:pt x="249288" y="5969"/>
                  </a:lnTo>
                  <a:lnTo>
                    <a:pt x="248907" y="5207"/>
                  </a:lnTo>
                  <a:lnTo>
                    <a:pt x="248983" y="7289"/>
                  </a:lnTo>
                  <a:lnTo>
                    <a:pt x="249339" y="10922"/>
                  </a:lnTo>
                  <a:lnTo>
                    <a:pt x="249504" y="10922"/>
                  </a:lnTo>
                  <a:lnTo>
                    <a:pt x="249618" y="11557"/>
                  </a:lnTo>
                  <a:lnTo>
                    <a:pt x="250342" y="15367"/>
                  </a:lnTo>
                  <a:lnTo>
                    <a:pt x="250190" y="14986"/>
                  </a:lnTo>
                  <a:lnTo>
                    <a:pt x="249326" y="12954"/>
                  </a:lnTo>
                  <a:lnTo>
                    <a:pt x="249186" y="12446"/>
                  </a:lnTo>
                  <a:lnTo>
                    <a:pt x="248678" y="10414"/>
                  </a:lnTo>
                  <a:lnTo>
                    <a:pt x="247840" y="7137"/>
                  </a:lnTo>
                  <a:lnTo>
                    <a:pt x="246494" y="4445"/>
                  </a:lnTo>
                  <a:lnTo>
                    <a:pt x="247497" y="10414"/>
                  </a:lnTo>
                  <a:lnTo>
                    <a:pt x="246316" y="9017"/>
                  </a:lnTo>
                  <a:lnTo>
                    <a:pt x="246786" y="9906"/>
                  </a:lnTo>
                  <a:lnTo>
                    <a:pt x="246900" y="10287"/>
                  </a:lnTo>
                  <a:lnTo>
                    <a:pt x="247357" y="12446"/>
                  </a:lnTo>
                  <a:lnTo>
                    <a:pt x="246989" y="11684"/>
                  </a:lnTo>
                  <a:lnTo>
                    <a:pt x="246926" y="11557"/>
                  </a:lnTo>
                  <a:lnTo>
                    <a:pt x="246443" y="10541"/>
                  </a:lnTo>
                  <a:lnTo>
                    <a:pt x="246443" y="11557"/>
                  </a:lnTo>
                  <a:lnTo>
                    <a:pt x="245935" y="9525"/>
                  </a:lnTo>
                  <a:lnTo>
                    <a:pt x="245732" y="9144"/>
                  </a:lnTo>
                  <a:lnTo>
                    <a:pt x="245541" y="8763"/>
                  </a:lnTo>
                  <a:lnTo>
                    <a:pt x="245148" y="7620"/>
                  </a:lnTo>
                  <a:lnTo>
                    <a:pt x="245554" y="9144"/>
                  </a:lnTo>
                  <a:lnTo>
                    <a:pt x="244513" y="7620"/>
                  </a:lnTo>
                  <a:lnTo>
                    <a:pt x="245516" y="11684"/>
                  </a:lnTo>
                  <a:lnTo>
                    <a:pt x="244449" y="9144"/>
                  </a:lnTo>
                  <a:lnTo>
                    <a:pt x="243522" y="8255"/>
                  </a:lnTo>
                  <a:lnTo>
                    <a:pt x="245249" y="14986"/>
                  </a:lnTo>
                  <a:lnTo>
                    <a:pt x="244462" y="14478"/>
                  </a:lnTo>
                  <a:lnTo>
                    <a:pt x="244436" y="14351"/>
                  </a:lnTo>
                  <a:lnTo>
                    <a:pt x="244221" y="13208"/>
                  </a:lnTo>
                  <a:lnTo>
                    <a:pt x="244106" y="12573"/>
                  </a:lnTo>
                  <a:lnTo>
                    <a:pt x="243992" y="12192"/>
                  </a:lnTo>
                  <a:lnTo>
                    <a:pt x="243509" y="11176"/>
                  </a:lnTo>
                  <a:lnTo>
                    <a:pt x="243395" y="10414"/>
                  </a:lnTo>
                  <a:lnTo>
                    <a:pt x="243382" y="9271"/>
                  </a:lnTo>
                  <a:lnTo>
                    <a:pt x="243179" y="9271"/>
                  </a:lnTo>
                  <a:lnTo>
                    <a:pt x="242887" y="9017"/>
                  </a:lnTo>
                  <a:lnTo>
                    <a:pt x="243255" y="10414"/>
                  </a:lnTo>
                  <a:lnTo>
                    <a:pt x="242798" y="9144"/>
                  </a:lnTo>
                  <a:lnTo>
                    <a:pt x="243420" y="13208"/>
                  </a:lnTo>
                  <a:lnTo>
                    <a:pt x="242722" y="11303"/>
                  </a:lnTo>
                  <a:lnTo>
                    <a:pt x="242849" y="12192"/>
                  </a:lnTo>
                  <a:lnTo>
                    <a:pt x="243408" y="14338"/>
                  </a:lnTo>
                  <a:lnTo>
                    <a:pt x="243141" y="14224"/>
                  </a:lnTo>
                  <a:lnTo>
                    <a:pt x="243014" y="14478"/>
                  </a:lnTo>
                  <a:lnTo>
                    <a:pt x="242925" y="14859"/>
                  </a:lnTo>
                  <a:lnTo>
                    <a:pt x="243687" y="16891"/>
                  </a:lnTo>
                  <a:lnTo>
                    <a:pt x="241338" y="10795"/>
                  </a:lnTo>
                  <a:lnTo>
                    <a:pt x="242087" y="17780"/>
                  </a:lnTo>
                  <a:lnTo>
                    <a:pt x="240779" y="14478"/>
                  </a:lnTo>
                  <a:lnTo>
                    <a:pt x="240030" y="12573"/>
                  </a:lnTo>
                  <a:lnTo>
                    <a:pt x="239788" y="13462"/>
                  </a:lnTo>
                  <a:lnTo>
                    <a:pt x="239433" y="14224"/>
                  </a:lnTo>
                  <a:lnTo>
                    <a:pt x="239064" y="14478"/>
                  </a:lnTo>
                  <a:lnTo>
                    <a:pt x="238950" y="13970"/>
                  </a:lnTo>
                  <a:lnTo>
                    <a:pt x="238836" y="13589"/>
                  </a:lnTo>
                  <a:lnTo>
                    <a:pt x="237832" y="11938"/>
                  </a:lnTo>
                  <a:lnTo>
                    <a:pt x="240207" y="19431"/>
                  </a:lnTo>
                  <a:lnTo>
                    <a:pt x="239077" y="17653"/>
                  </a:lnTo>
                  <a:lnTo>
                    <a:pt x="238963" y="17424"/>
                  </a:lnTo>
                  <a:lnTo>
                    <a:pt x="238264" y="15748"/>
                  </a:lnTo>
                  <a:lnTo>
                    <a:pt x="237744" y="14478"/>
                  </a:lnTo>
                  <a:lnTo>
                    <a:pt x="238836" y="15748"/>
                  </a:lnTo>
                  <a:lnTo>
                    <a:pt x="238340" y="14732"/>
                  </a:lnTo>
                  <a:lnTo>
                    <a:pt x="238239" y="14478"/>
                  </a:lnTo>
                  <a:lnTo>
                    <a:pt x="236296" y="8128"/>
                  </a:lnTo>
                  <a:lnTo>
                    <a:pt x="237769" y="15748"/>
                  </a:lnTo>
                  <a:lnTo>
                    <a:pt x="237185" y="14351"/>
                  </a:lnTo>
                  <a:lnTo>
                    <a:pt x="236334" y="12319"/>
                  </a:lnTo>
                  <a:lnTo>
                    <a:pt x="236220" y="11557"/>
                  </a:lnTo>
                  <a:lnTo>
                    <a:pt x="235254" y="9525"/>
                  </a:lnTo>
                  <a:lnTo>
                    <a:pt x="236131" y="14338"/>
                  </a:lnTo>
                  <a:lnTo>
                    <a:pt x="235483" y="13970"/>
                  </a:lnTo>
                  <a:lnTo>
                    <a:pt x="235191" y="12954"/>
                  </a:lnTo>
                  <a:lnTo>
                    <a:pt x="235673" y="15621"/>
                  </a:lnTo>
                  <a:lnTo>
                    <a:pt x="235788" y="16510"/>
                  </a:lnTo>
                  <a:lnTo>
                    <a:pt x="235458" y="17780"/>
                  </a:lnTo>
                  <a:lnTo>
                    <a:pt x="235356" y="18542"/>
                  </a:lnTo>
                  <a:lnTo>
                    <a:pt x="235470" y="19050"/>
                  </a:lnTo>
                  <a:lnTo>
                    <a:pt x="235267" y="19812"/>
                  </a:lnTo>
                  <a:lnTo>
                    <a:pt x="234708" y="18542"/>
                  </a:lnTo>
                  <a:lnTo>
                    <a:pt x="234086" y="17526"/>
                  </a:lnTo>
                  <a:lnTo>
                    <a:pt x="233972" y="17272"/>
                  </a:lnTo>
                  <a:lnTo>
                    <a:pt x="233121" y="14605"/>
                  </a:lnTo>
                  <a:lnTo>
                    <a:pt x="233514" y="14351"/>
                  </a:lnTo>
                  <a:lnTo>
                    <a:pt x="232206" y="10795"/>
                  </a:lnTo>
                  <a:lnTo>
                    <a:pt x="232981" y="14605"/>
                  </a:lnTo>
                  <a:lnTo>
                    <a:pt x="232562" y="14097"/>
                  </a:lnTo>
                  <a:lnTo>
                    <a:pt x="232130" y="12573"/>
                  </a:lnTo>
                  <a:lnTo>
                    <a:pt x="231724" y="13081"/>
                  </a:lnTo>
                  <a:lnTo>
                    <a:pt x="231698" y="13462"/>
                  </a:lnTo>
                  <a:lnTo>
                    <a:pt x="232803" y="17145"/>
                  </a:lnTo>
                  <a:lnTo>
                    <a:pt x="232029" y="17145"/>
                  </a:lnTo>
                  <a:lnTo>
                    <a:pt x="232460" y="18288"/>
                  </a:lnTo>
                  <a:lnTo>
                    <a:pt x="233286" y="22225"/>
                  </a:lnTo>
                  <a:lnTo>
                    <a:pt x="233057" y="21463"/>
                  </a:lnTo>
                  <a:lnTo>
                    <a:pt x="233019" y="21336"/>
                  </a:lnTo>
                  <a:lnTo>
                    <a:pt x="232714" y="20320"/>
                  </a:lnTo>
                  <a:lnTo>
                    <a:pt x="232676" y="20193"/>
                  </a:lnTo>
                  <a:lnTo>
                    <a:pt x="232371" y="19177"/>
                  </a:lnTo>
                  <a:lnTo>
                    <a:pt x="231457" y="16129"/>
                  </a:lnTo>
                  <a:lnTo>
                    <a:pt x="231965" y="19177"/>
                  </a:lnTo>
                  <a:lnTo>
                    <a:pt x="230632" y="15240"/>
                  </a:lnTo>
                  <a:lnTo>
                    <a:pt x="230733" y="16891"/>
                  </a:lnTo>
                  <a:lnTo>
                    <a:pt x="230835" y="19685"/>
                  </a:lnTo>
                  <a:lnTo>
                    <a:pt x="230720" y="20193"/>
                  </a:lnTo>
                  <a:lnTo>
                    <a:pt x="230365" y="18681"/>
                  </a:lnTo>
                  <a:lnTo>
                    <a:pt x="230454" y="20320"/>
                  </a:lnTo>
                  <a:lnTo>
                    <a:pt x="229933" y="20320"/>
                  </a:lnTo>
                  <a:lnTo>
                    <a:pt x="229857" y="20066"/>
                  </a:lnTo>
                  <a:lnTo>
                    <a:pt x="229539" y="19050"/>
                  </a:lnTo>
                  <a:lnTo>
                    <a:pt x="229463" y="18796"/>
                  </a:lnTo>
                  <a:lnTo>
                    <a:pt x="227596" y="12700"/>
                  </a:lnTo>
                  <a:lnTo>
                    <a:pt x="228015" y="18796"/>
                  </a:lnTo>
                  <a:lnTo>
                    <a:pt x="226949" y="16129"/>
                  </a:lnTo>
                  <a:lnTo>
                    <a:pt x="225729" y="13081"/>
                  </a:lnTo>
                  <a:lnTo>
                    <a:pt x="225755" y="16129"/>
                  </a:lnTo>
                  <a:lnTo>
                    <a:pt x="223558" y="12446"/>
                  </a:lnTo>
                  <a:lnTo>
                    <a:pt x="222821" y="13081"/>
                  </a:lnTo>
                  <a:lnTo>
                    <a:pt x="222719" y="13335"/>
                  </a:lnTo>
                  <a:lnTo>
                    <a:pt x="224993" y="19050"/>
                  </a:lnTo>
                  <a:lnTo>
                    <a:pt x="223113" y="14986"/>
                  </a:lnTo>
                  <a:lnTo>
                    <a:pt x="222427" y="13462"/>
                  </a:lnTo>
                  <a:lnTo>
                    <a:pt x="222758" y="14452"/>
                  </a:lnTo>
                  <a:lnTo>
                    <a:pt x="222148" y="13500"/>
                  </a:lnTo>
                  <a:lnTo>
                    <a:pt x="223088" y="15430"/>
                  </a:lnTo>
                  <a:lnTo>
                    <a:pt x="223278" y="15951"/>
                  </a:lnTo>
                  <a:lnTo>
                    <a:pt x="224294" y="18923"/>
                  </a:lnTo>
                  <a:lnTo>
                    <a:pt x="224396" y="20066"/>
                  </a:lnTo>
                  <a:lnTo>
                    <a:pt x="224269" y="19939"/>
                  </a:lnTo>
                  <a:lnTo>
                    <a:pt x="224167" y="19685"/>
                  </a:lnTo>
                  <a:lnTo>
                    <a:pt x="223215" y="18034"/>
                  </a:lnTo>
                  <a:lnTo>
                    <a:pt x="222173" y="16256"/>
                  </a:lnTo>
                  <a:lnTo>
                    <a:pt x="221399" y="14478"/>
                  </a:lnTo>
                  <a:lnTo>
                    <a:pt x="221945" y="14732"/>
                  </a:lnTo>
                  <a:lnTo>
                    <a:pt x="221856" y="14478"/>
                  </a:lnTo>
                  <a:lnTo>
                    <a:pt x="221475" y="13462"/>
                  </a:lnTo>
                  <a:lnTo>
                    <a:pt x="220776" y="13081"/>
                  </a:lnTo>
                  <a:lnTo>
                    <a:pt x="220687" y="12573"/>
                  </a:lnTo>
                  <a:lnTo>
                    <a:pt x="220357" y="10871"/>
                  </a:lnTo>
                  <a:lnTo>
                    <a:pt x="219481" y="9398"/>
                  </a:lnTo>
                  <a:lnTo>
                    <a:pt x="220243" y="11430"/>
                  </a:lnTo>
                  <a:lnTo>
                    <a:pt x="220345" y="12573"/>
                  </a:lnTo>
                  <a:lnTo>
                    <a:pt x="219760" y="11938"/>
                  </a:lnTo>
                  <a:lnTo>
                    <a:pt x="221068" y="14338"/>
                  </a:lnTo>
                  <a:lnTo>
                    <a:pt x="221145" y="14566"/>
                  </a:lnTo>
                  <a:lnTo>
                    <a:pt x="221488" y="18034"/>
                  </a:lnTo>
                  <a:lnTo>
                    <a:pt x="220992" y="16510"/>
                  </a:lnTo>
                  <a:lnTo>
                    <a:pt x="219875" y="13081"/>
                  </a:lnTo>
                  <a:lnTo>
                    <a:pt x="218757" y="9652"/>
                  </a:lnTo>
                  <a:lnTo>
                    <a:pt x="219087" y="13081"/>
                  </a:lnTo>
                  <a:lnTo>
                    <a:pt x="218935" y="12319"/>
                  </a:lnTo>
                  <a:lnTo>
                    <a:pt x="218681" y="11176"/>
                  </a:lnTo>
                  <a:lnTo>
                    <a:pt x="218668" y="12319"/>
                  </a:lnTo>
                  <a:lnTo>
                    <a:pt x="217233" y="11557"/>
                  </a:lnTo>
                  <a:lnTo>
                    <a:pt x="218541" y="16510"/>
                  </a:lnTo>
                  <a:lnTo>
                    <a:pt x="218236" y="15875"/>
                  </a:lnTo>
                  <a:lnTo>
                    <a:pt x="217627" y="14338"/>
                  </a:lnTo>
                  <a:lnTo>
                    <a:pt x="217589" y="13716"/>
                  </a:lnTo>
                  <a:lnTo>
                    <a:pt x="216395" y="13335"/>
                  </a:lnTo>
                  <a:lnTo>
                    <a:pt x="217360" y="19685"/>
                  </a:lnTo>
                  <a:lnTo>
                    <a:pt x="216484" y="18288"/>
                  </a:lnTo>
                  <a:lnTo>
                    <a:pt x="215633" y="16929"/>
                  </a:lnTo>
                  <a:lnTo>
                    <a:pt x="215150" y="15367"/>
                  </a:lnTo>
                  <a:lnTo>
                    <a:pt x="215201" y="16129"/>
                  </a:lnTo>
                  <a:lnTo>
                    <a:pt x="215836" y="18288"/>
                  </a:lnTo>
                  <a:lnTo>
                    <a:pt x="215696" y="18034"/>
                  </a:lnTo>
                  <a:lnTo>
                    <a:pt x="215125" y="16929"/>
                  </a:lnTo>
                  <a:lnTo>
                    <a:pt x="214884" y="16256"/>
                  </a:lnTo>
                  <a:lnTo>
                    <a:pt x="214630" y="15367"/>
                  </a:lnTo>
                  <a:lnTo>
                    <a:pt x="214998" y="18034"/>
                  </a:lnTo>
                  <a:lnTo>
                    <a:pt x="214541" y="17373"/>
                  </a:lnTo>
                  <a:lnTo>
                    <a:pt x="214426" y="17132"/>
                  </a:lnTo>
                  <a:lnTo>
                    <a:pt x="214071" y="15621"/>
                  </a:lnTo>
                  <a:lnTo>
                    <a:pt x="212458" y="13970"/>
                  </a:lnTo>
                  <a:lnTo>
                    <a:pt x="213995" y="19481"/>
                  </a:lnTo>
                  <a:lnTo>
                    <a:pt x="214109" y="20193"/>
                  </a:lnTo>
                  <a:lnTo>
                    <a:pt x="213779" y="21336"/>
                  </a:lnTo>
                  <a:lnTo>
                    <a:pt x="213639" y="20955"/>
                  </a:lnTo>
                  <a:lnTo>
                    <a:pt x="212204" y="17018"/>
                  </a:lnTo>
                  <a:lnTo>
                    <a:pt x="210375" y="15367"/>
                  </a:lnTo>
                  <a:lnTo>
                    <a:pt x="210159" y="14732"/>
                  </a:lnTo>
                  <a:lnTo>
                    <a:pt x="208927" y="14605"/>
                  </a:lnTo>
                  <a:lnTo>
                    <a:pt x="209537" y="17907"/>
                  </a:lnTo>
                  <a:lnTo>
                    <a:pt x="209651" y="19431"/>
                  </a:lnTo>
                  <a:lnTo>
                    <a:pt x="209423" y="20955"/>
                  </a:lnTo>
                  <a:lnTo>
                    <a:pt x="208813" y="19812"/>
                  </a:lnTo>
                  <a:lnTo>
                    <a:pt x="207060" y="16510"/>
                  </a:lnTo>
                  <a:lnTo>
                    <a:pt x="206679" y="19812"/>
                  </a:lnTo>
                  <a:lnTo>
                    <a:pt x="204711" y="17526"/>
                  </a:lnTo>
                  <a:lnTo>
                    <a:pt x="205168" y="18288"/>
                  </a:lnTo>
                  <a:lnTo>
                    <a:pt x="205867" y="20574"/>
                  </a:lnTo>
                  <a:lnTo>
                    <a:pt x="205981" y="21463"/>
                  </a:lnTo>
                  <a:lnTo>
                    <a:pt x="205422" y="20574"/>
                  </a:lnTo>
                  <a:lnTo>
                    <a:pt x="206527" y="24638"/>
                  </a:lnTo>
                  <a:lnTo>
                    <a:pt x="206044" y="23368"/>
                  </a:lnTo>
                  <a:lnTo>
                    <a:pt x="205130" y="20955"/>
                  </a:lnTo>
                  <a:lnTo>
                    <a:pt x="205143" y="20701"/>
                  </a:lnTo>
                  <a:lnTo>
                    <a:pt x="203466" y="16891"/>
                  </a:lnTo>
                  <a:lnTo>
                    <a:pt x="203390" y="18161"/>
                  </a:lnTo>
                  <a:lnTo>
                    <a:pt x="203009" y="18161"/>
                  </a:lnTo>
                  <a:lnTo>
                    <a:pt x="204965" y="23368"/>
                  </a:lnTo>
                  <a:lnTo>
                    <a:pt x="204495" y="22733"/>
                  </a:lnTo>
                  <a:lnTo>
                    <a:pt x="203073" y="20828"/>
                  </a:lnTo>
                  <a:lnTo>
                    <a:pt x="202450" y="21717"/>
                  </a:lnTo>
                  <a:lnTo>
                    <a:pt x="201955" y="22733"/>
                  </a:lnTo>
                  <a:lnTo>
                    <a:pt x="200456" y="20574"/>
                  </a:lnTo>
                  <a:lnTo>
                    <a:pt x="200748" y="21971"/>
                  </a:lnTo>
                  <a:lnTo>
                    <a:pt x="200469" y="22098"/>
                  </a:lnTo>
                  <a:lnTo>
                    <a:pt x="200774" y="23368"/>
                  </a:lnTo>
                  <a:lnTo>
                    <a:pt x="199758" y="20955"/>
                  </a:lnTo>
                  <a:lnTo>
                    <a:pt x="199656" y="20701"/>
                  </a:lnTo>
                  <a:lnTo>
                    <a:pt x="198297" y="19939"/>
                  </a:lnTo>
                  <a:lnTo>
                    <a:pt x="197789" y="20955"/>
                  </a:lnTo>
                  <a:lnTo>
                    <a:pt x="197142" y="18923"/>
                  </a:lnTo>
                  <a:lnTo>
                    <a:pt x="196634" y="18923"/>
                  </a:lnTo>
                  <a:lnTo>
                    <a:pt x="199656" y="26543"/>
                  </a:lnTo>
                  <a:lnTo>
                    <a:pt x="199745" y="27178"/>
                  </a:lnTo>
                  <a:lnTo>
                    <a:pt x="199529" y="27432"/>
                  </a:lnTo>
                  <a:lnTo>
                    <a:pt x="198793" y="25781"/>
                  </a:lnTo>
                  <a:lnTo>
                    <a:pt x="198221" y="24511"/>
                  </a:lnTo>
                  <a:lnTo>
                    <a:pt x="197878" y="23749"/>
                  </a:lnTo>
                  <a:lnTo>
                    <a:pt x="197713" y="23368"/>
                  </a:lnTo>
                  <a:lnTo>
                    <a:pt x="197015" y="23736"/>
                  </a:lnTo>
                  <a:lnTo>
                    <a:pt x="197015" y="44704"/>
                  </a:lnTo>
                  <a:lnTo>
                    <a:pt x="196735" y="44704"/>
                  </a:lnTo>
                  <a:lnTo>
                    <a:pt x="196608" y="44831"/>
                  </a:lnTo>
                  <a:lnTo>
                    <a:pt x="196557" y="44704"/>
                  </a:lnTo>
                  <a:lnTo>
                    <a:pt x="196215" y="43942"/>
                  </a:lnTo>
                  <a:lnTo>
                    <a:pt x="196215" y="45085"/>
                  </a:lnTo>
                  <a:lnTo>
                    <a:pt x="196176" y="45339"/>
                  </a:lnTo>
                  <a:lnTo>
                    <a:pt x="196113" y="45466"/>
                  </a:lnTo>
                  <a:lnTo>
                    <a:pt x="196176" y="45212"/>
                  </a:lnTo>
                  <a:lnTo>
                    <a:pt x="196215" y="45085"/>
                  </a:lnTo>
                  <a:lnTo>
                    <a:pt x="196215" y="43942"/>
                  </a:lnTo>
                  <a:lnTo>
                    <a:pt x="195770" y="42926"/>
                  </a:lnTo>
                  <a:lnTo>
                    <a:pt x="196126" y="43573"/>
                  </a:lnTo>
                  <a:lnTo>
                    <a:pt x="196532" y="43942"/>
                  </a:lnTo>
                  <a:lnTo>
                    <a:pt x="197015" y="44704"/>
                  </a:lnTo>
                  <a:lnTo>
                    <a:pt x="197015" y="23736"/>
                  </a:lnTo>
                  <a:lnTo>
                    <a:pt x="194716" y="20447"/>
                  </a:lnTo>
                  <a:lnTo>
                    <a:pt x="195529" y="24511"/>
                  </a:lnTo>
                  <a:lnTo>
                    <a:pt x="194868" y="22860"/>
                  </a:lnTo>
                  <a:lnTo>
                    <a:pt x="194868" y="22479"/>
                  </a:lnTo>
                  <a:lnTo>
                    <a:pt x="194462" y="22466"/>
                  </a:lnTo>
                  <a:lnTo>
                    <a:pt x="194221" y="22225"/>
                  </a:lnTo>
                  <a:lnTo>
                    <a:pt x="192328" y="20320"/>
                  </a:lnTo>
                  <a:lnTo>
                    <a:pt x="193319" y="22466"/>
                  </a:lnTo>
                  <a:lnTo>
                    <a:pt x="194208" y="27559"/>
                  </a:lnTo>
                  <a:lnTo>
                    <a:pt x="193116" y="24892"/>
                  </a:lnTo>
                  <a:lnTo>
                    <a:pt x="194246" y="28448"/>
                  </a:lnTo>
                  <a:lnTo>
                    <a:pt x="194462" y="28956"/>
                  </a:lnTo>
                  <a:lnTo>
                    <a:pt x="194576" y="30480"/>
                  </a:lnTo>
                  <a:lnTo>
                    <a:pt x="194310" y="30226"/>
                  </a:lnTo>
                  <a:lnTo>
                    <a:pt x="193662" y="28702"/>
                  </a:lnTo>
                  <a:lnTo>
                    <a:pt x="193014" y="27813"/>
                  </a:lnTo>
                  <a:lnTo>
                    <a:pt x="194805" y="31750"/>
                  </a:lnTo>
                  <a:lnTo>
                    <a:pt x="193725" y="30480"/>
                  </a:lnTo>
                  <a:lnTo>
                    <a:pt x="193167" y="28702"/>
                  </a:lnTo>
                  <a:lnTo>
                    <a:pt x="192684" y="28702"/>
                  </a:lnTo>
                  <a:lnTo>
                    <a:pt x="193116" y="29591"/>
                  </a:lnTo>
                  <a:lnTo>
                    <a:pt x="193802" y="31750"/>
                  </a:lnTo>
                  <a:lnTo>
                    <a:pt x="194005" y="32766"/>
                  </a:lnTo>
                  <a:lnTo>
                    <a:pt x="193687" y="32385"/>
                  </a:lnTo>
                  <a:lnTo>
                    <a:pt x="192760" y="31242"/>
                  </a:lnTo>
                  <a:lnTo>
                    <a:pt x="191643" y="28829"/>
                  </a:lnTo>
                  <a:lnTo>
                    <a:pt x="192278" y="30480"/>
                  </a:lnTo>
                  <a:lnTo>
                    <a:pt x="192900" y="32385"/>
                  </a:lnTo>
                  <a:lnTo>
                    <a:pt x="192354" y="31877"/>
                  </a:lnTo>
                  <a:lnTo>
                    <a:pt x="192112" y="31381"/>
                  </a:lnTo>
                  <a:lnTo>
                    <a:pt x="192112" y="33528"/>
                  </a:lnTo>
                  <a:lnTo>
                    <a:pt x="191604" y="32766"/>
                  </a:lnTo>
                  <a:lnTo>
                    <a:pt x="190512" y="31115"/>
                  </a:lnTo>
                  <a:lnTo>
                    <a:pt x="190030" y="30099"/>
                  </a:lnTo>
                  <a:lnTo>
                    <a:pt x="189738" y="29591"/>
                  </a:lnTo>
                  <a:lnTo>
                    <a:pt x="190576" y="29375"/>
                  </a:lnTo>
                  <a:lnTo>
                    <a:pt x="190487" y="28956"/>
                  </a:lnTo>
                  <a:lnTo>
                    <a:pt x="190677" y="29349"/>
                  </a:lnTo>
                  <a:lnTo>
                    <a:pt x="190779" y="29591"/>
                  </a:lnTo>
                  <a:lnTo>
                    <a:pt x="190754" y="29845"/>
                  </a:lnTo>
                  <a:lnTo>
                    <a:pt x="192112" y="33528"/>
                  </a:lnTo>
                  <a:lnTo>
                    <a:pt x="192112" y="31381"/>
                  </a:lnTo>
                  <a:lnTo>
                    <a:pt x="191985" y="31115"/>
                  </a:lnTo>
                  <a:lnTo>
                    <a:pt x="191884" y="30861"/>
                  </a:lnTo>
                  <a:lnTo>
                    <a:pt x="191681" y="30099"/>
                  </a:lnTo>
                  <a:lnTo>
                    <a:pt x="191008" y="29337"/>
                  </a:lnTo>
                  <a:lnTo>
                    <a:pt x="190296" y="28511"/>
                  </a:lnTo>
                  <a:lnTo>
                    <a:pt x="189687" y="27178"/>
                  </a:lnTo>
                  <a:lnTo>
                    <a:pt x="189128" y="26936"/>
                  </a:lnTo>
                  <a:lnTo>
                    <a:pt x="189039" y="26797"/>
                  </a:lnTo>
                  <a:lnTo>
                    <a:pt x="187909" y="23368"/>
                  </a:lnTo>
                  <a:lnTo>
                    <a:pt x="188429" y="25527"/>
                  </a:lnTo>
                  <a:lnTo>
                    <a:pt x="189623" y="29591"/>
                  </a:lnTo>
                  <a:lnTo>
                    <a:pt x="189242" y="29210"/>
                  </a:lnTo>
                  <a:lnTo>
                    <a:pt x="188722" y="28702"/>
                  </a:lnTo>
                  <a:lnTo>
                    <a:pt x="188531" y="28321"/>
                  </a:lnTo>
                  <a:lnTo>
                    <a:pt x="188404" y="28067"/>
                  </a:lnTo>
                  <a:lnTo>
                    <a:pt x="188277" y="27813"/>
                  </a:lnTo>
                  <a:lnTo>
                    <a:pt x="188201" y="27559"/>
                  </a:lnTo>
                  <a:lnTo>
                    <a:pt x="187998" y="27305"/>
                  </a:lnTo>
                  <a:lnTo>
                    <a:pt x="188125" y="28067"/>
                  </a:lnTo>
                  <a:lnTo>
                    <a:pt x="187591" y="27432"/>
                  </a:lnTo>
                  <a:lnTo>
                    <a:pt x="187464" y="27432"/>
                  </a:lnTo>
                  <a:lnTo>
                    <a:pt x="187452" y="28321"/>
                  </a:lnTo>
                  <a:lnTo>
                    <a:pt x="186944" y="27051"/>
                  </a:lnTo>
                  <a:lnTo>
                    <a:pt x="186944" y="26555"/>
                  </a:lnTo>
                  <a:lnTo>
                    <a:pt x="187147" y="26924"/>
                  </a:lnTo>
                  <a:lnTo>
                    <a:pt x="187350" y="27432"/>
                  </a:lnTo>
                  <a:lnTo>
                    <a:pt x="187401" y="27559"/>
                  </a:lnTo>
                  <a:lnTo>
                    <a:pt x="187363" y="28067"/>
                  </a:lnTo>
                  <a:lnTo>
                    <a:pt x="187452" y="28321"/>
                  </a:lnTo>
                  <a:lnTo>
                    <a:pt x="187452" y="27419"/>
                  </a:lnTo>
                  <a:lnTo>
                    <a:pt x="186944" y="26416"/>
                  </a:lnTo>
                  <a:lnTo>
                    <a:pt x="186499" y="25527"/>
                  </a:lnTo>
                  <a:lnTo>
                    <a:pt x="186486" y="26543"/>
                  </a:lnTo>
                  <a:lnTo>
                    <a:pt x="186359" y="26797"/>
                  </a:lnTo>
                  <a:lnTo>
                    <a:pt x="187464" y="29210"/>
                  </a:lnTo>
                  <a:lnTo>
                    <a:pt x="187007" y="28956"/>
                  </a:lnTo>
                  <a:lnTo>
                    <a:pt x="188252" y="31115"/>
                  </a:lnTo>
                  <a:lnTo>
                    <a:pt x="188201" y="30226"/>
                  </a:lnTo>
                  <a:lnTo>
                    <a:pt x="188264" y="30429"/>
                  </a:lnTo>
                  <a:lnTo>
                    <a:pt x="188264" y="30695"/>
                  </a:lnTo>
                  <a:lnTo>
                    <a:pt x="188620" y="31254"/>
                  </a:lnTo>
                  <a:lnTo>
                    <a:pt x="188302" y="30467"/>
                  </a:lnTo>
                  <a:lnTo>
                    <a:pt x="188556" y="30226"/>
                  </a:lnTo>
                  <a:lnTo>
                    <a:pt x="188722" y="30099"/>
                  </a:lnTo>
                  <a:lnTo>
                    <a:pt x="189522" y="32766"/>
                  </a:lnTo>
                  <a:lnTo>
                    <a:pt x="188620" y="31369"/>
                  </a:lnTo>
                  <a:lnTo>
                    <a:pt x="190233" y="35687"/>
                  </a:lnTo>
                  <a:lnTo>
                    <a:pt x="188328" y="32131"/>
                  </a:lnTo>
                  <a:lnTo>
                    <a:pt x="186867" y="30353"/>
                  </a:lnTo>
                  <a:lnTo>
                    <a:pt x="186690" y="29972"/>
                  </a:lnTo>
                  <a:lnTo>
                    <a:pt x="185750" y="28067"/>
                  </a:lnTo>
                  <a:lnTo>
                    <a:pt x="185801" y="29972"/>
                  </a:lnTo>
                  <a:lnTo>
                    <a:pt x="184721" y="29845"/>
                  </a:lnTo>
                  <a:lnTo>
                    <a:pt x="186651" y="34925"/>
                  </a:lnTo>
                  <a:lnTo>
                    <a:pt x="186778" y="35687"/>
                  </a:lnTo>
                  <a:lnTo>
                    <a:pt x="185432" y="33020"/>
                  </a:lnTo>
                  <a:lnTo>
                    <a:pt x="185318" y="32766"/>
                  </a:lnTo>
                  <a:lnTo>
                    <a:pt x="185267" y="32550"/>
                  </a:lnTo>
                  <a:lnTo>
                    <a:pt x="185343" y="33020"/>
                  </a:lnTo>
                  <a:lnTo>
                    <a:pt x="184645" y="32766"/>
                  </a:lnTo>
                  <a:lnTo>
                    <a:pt x="184289" y="32639"/>
                  </a:lnTo>
                  <a:lnTo>
                    <a:pt x="184467" y="33045"/>
                  </a:lnTo>
                  <a:lnTo>
                    <a:pt x="184581" y="32766"/>
                  </a:lnTo>
                  <a:lnTo>
                    <a:pt x="184683" y="33528"/>
                  </a:lnTo>
                  <a:lnTo>
                    <a:pt x="185839" y="36068"/>
                  </a:lnTo>
                  <a:lnTo>
                    <a:pt x="184772" y="34925"/>
                  </a:lnTo>
                  <a:lnTo>
                    <a:pt x="184645" y="34671"/>
                  </a:lnTo>
                  <a:lnTo>
                    <a:pt x="184607" y="33655"/>
                  </a:lnTo>
                  <a:lnTo>
                    <a:pt x="184518" y="33147"/>
                  </a:lnTo>
                  <a:lnTo>
                    <a:pt x="184251" y="33655"/>
                  </a:lnTo>
                  <a:lnTo>
                    <a:pt x="183832" y="32512"/>
                  </a:lnTo>
                  <a:lnTo>
                    <a:pt x="182486" y="31877"/>
                  </a:lnTo>
                  <a:lnTo>
                    <a:pt x="182892" y="34544"/>
                  </a:lnTo>
                  <a:lnTo>
                    <a:pt x="183222" y="37338"/>
                  </a:lnTo>
                  <a:lnTo>
                    <a:pt x="182765" y="36957"/>
                  </a:lnTo>
                  <a:lnTo>
                    <a:pt x="181394" y="35814"/>
                  </a:lnTo>
                  <a:lnTo>
                    <a:pt x="182143" y="36957"/>
                  </a:lnTo>
                  <a:lnTo>
                    <a:pt x="179120" y="34544"/>
                  </a:lnTo>
                  <a:lnTo>
                    <a:pt x="180492" y="41402"/>
                  </a:lnTo>
                  <a:lnTo>
                    <a:pt x="179552" y="40386"/>
                  </a:lnTo>
                  <a:lnTo>
                    <a:pt x="176580" y="37211"/>
                  </a:lnTo>
                  <a:lnTo>
                    <a:pt x="175666" y="36449"/>
                  </a:lnTo>
                  <a:lnTo>
                    <a:pt x="176720" y="38608"/>
                  </a:lnTo>
                  <a:lnTo>
                    <a:pt x="177304" y="40386"/>
                  </a:lnTo>
                  <a:lnTo>
                    <a:pt x="175806" y="37592"/>
                  </a:lnTo>
                  <a:lnTo>
                    <a:pt x="177038" y="41275"/>
                  </a:lnTo>
                  <a:lnTo>
                    <a:pt x="177609" y="43815"/>
                  </a:lnTo>
                  <a:lnTo>
                    <a:pt x="177317" y="43307"/>
                  </a:lnTo>
                  <a:lnTo>
                    <a:pt x="177165" y="43053"/>
                  </a:lnTo>
                  <a:lnTo>
                    <a:pt x="176301" y="41529"/>
                  </a:lnTo>
                  <a:lnTo>
                    <a:pt x="172440" y="34798"/>
                  </a:lnTo>
                  <a:lnTo>
                    <a:pt x="173901" y="39497"/>
                  </a:lnTo>
                  <a:lnTo>
                    <a:pt x="175006" y="41529"/>
                  </a:lnTo>
                  <a:lnTo>
                    <a:pt x="174548" y="41275"/>
                  </a:lnTo>
                  <a:lnTo>
                    <a:pt x="174701" y="43053"/>
                  </a:lnTo>
                  <a:lnTo>
                    <a:pt x="174637" y="42926"/>
                  </a:lnTo>
                  <a:lnTo>
                    <a:pt x="173621" y="40894"/>
                  </a:lnTo>
                  <a:lnTo>
                    <a:pt x="174548" y="42926"/>
                  </a:lnTo>
                  <a:lnTo>
                    <a:pt x="173164" y="40513"/>
                  </a:lnTo>
                  <a:lnTo>
                    <a:pt x="173786" y="43307"/>
                  </a:lnTo>
                  <a:lnTo>
                    <a:pt x="172707" y="42545"/>
                  </a:lnTo>
                  <a:lnTo>
                    <a:pt x="170853" y="37465"/>
                  </a:lnTo>
                  <a:lnTo>
                    <a:pt x="169926" y="37592"/>
                  </a:lnTo>
                  <a:lnTo>
                    <a:pt x="170002" y="38481"/>
                  </a:lnTo>
                  <a:lnTo>
                    <a:pt x="171310" y="42291"/>
                  </a:lnTo>
                  <a:lnTo>
                    <a:pt x="171945" y="43180"/>
                  </a:lnTo>
                  <a:lnTo>
                    <a:pt x="172085" y="43180"/>
                  </a:lnTo>
                  <a:lnTo>
                    <a:pt x="172720" y="43942"/>
                  </a:lnTo>
                  <a:lnTo>
                    <a:pt x="173418" y="45339"/>
                  </a:lnTo>
                  <a:lnTo>
                    <a:pt x="173494" y="45593"/>
                  </a:lnTo>
                  <a:lnTo>
                    <a:pt x="173596" y="46215"/>
                  </a:lnTo>
                  <a:lnTo>
                    <a:pt x="172872" y="44780"/>
                  </a:lnTo>
                  <a:lnTo>
                    <a:pt x="173634" y="46405"/>
                  </a:lnTo>
                  <a:lnTo>
                    <a:pt x="176009" y="51054"/>
                  </a:lnTo>
                  <a:lnTo>
                    <a:pt x="177952" y="55245"/>
                  </a:lnTo>
                  <a:lnTo>
                    <a:pt x="180124" y="57912"/>
                  </a:lnTo>
                  <a:lnTo>
                    <a:pt x="179184" y="54991"/>
                  </a:lnTo>
                  <a:lnTo>
                    <a:pt x="180263" y="56769"/>
                  </a:lnTo>
                  <a:lnTo>
                    <a:pt x="180314" y="57150"/>
                  </a:lnTo>
                  <a:lnTo>
                    <a:pt x="180213" y="57531"/>
                  </a:lnTo>
                  <a:lnTo>
                    <a:pt x="181356" y="59182"/>
                  </a:lnTo>
                  <a:lnTo>
                    <a:pt x="180568" y="57404"/>
                  </a:lnTo>
                  <a:lnTo>
                    <a:pt x="180098" y="56134"/>
                  </a:lnTo>
                  <a:lnTo>
                    <a:pt x="181178" y="58039"/>
                  </a:lnTo>
                  <a:lnTo>
                    <a:pt x="181470" y="58420"/>
                  </a:lnTo>
                  <a:lnTo>
                    <a:pt x="180594" y="56134"/>
                  </a:lnTo>
                  <a:lnTo>
                    <a:pt x="180149" y="54991"/>
                  </a:lnTo>
                  <a:lnTo>
                    <a:pt x="180086" y="54800"/>
                  </a:lnTo>
                  <a:lnTo>
                    <a:pt x="179920" y="54610"/>
                  </a:lnTo>
                  <a:lnTo>
                    <a:pt x="179768" y="54000"/>
                  </a:lnTo>
                  <a:lnTo>
                    <a:pt x="179603" y="53213"/>
                  </a:lnTo>
                  <a:lnTo>
                    <a:pt x="180822" y="54991"/>
                  </a:lnTo>
                  <a:lnTo>
                    <a:pt x="181584" y="56642"/>
                  </a:lnTo>
                  <a:lnTo>
                    <a:pt x="180962" y="54864"/>
                  </a:lnTo>
                  <a:lnTo>
                    <a:pt x="181787" y="56426"/>
                  </a:lnTo>
                  <a:lnTo>
                    <a:pt x="181571" y="55753"/>
                  </a:lnTo>
                  <a:lnTo>
                    <a:pt x="182321" y="56388"/>
                  </a:lnTo>
                  <a:lnTo>
                    <a:pt x="182041" y="55753"/>
                  </a:lnTo>
                  <a:lnTo>
                    <a:pt x="181648" y="54864"/>
                  </a:lnTo>
                  <a:lnTo>
                    <a:pt x="181254" y="53975"/>
                  </a:lnTo>
                  <a:lnTo>
                    <a:pt x="182714" y="56388"/>
                  </a:lnTo>
                  <a:lnTo>
                    <a:pt x="181978" y="53975"/>
                  </a:lnTo>
                  <a:lnTo>
                    <a:pt x="181737" y="53213"/>
                  </a:lnTo>
                  <a:lnTo>
                    <a:pt x="181660" y="52959"/>
                  </a:lnTo>
                  <a:lnTo>
                    <a:pt x="183730" y="57150"/>
                  </a:lnTo>
                  <a:lnTo>
                    <a:pt x="183286" y="56134"/>
                  </a:lnTo>
                  <a:lnTo>
                    <a:pt x="182575" y="54013"/>
                  </a:lnTo>
                  <a:lnTo>
                    <a:pt x="182575" y="53467"/>
                  </a:lnTo>
                  <a:lnTo>
                    <a:pt x="184708" y="58547"/>
                  </a:lnTo>
                  <a:lnTo>
                    <a:pt x="183502" y="53467"/>
                  </a:lnTo>
                  <a:lnTo>
                    <a:pt x="183464" y="53340"/>
                  </a:lnTo>
                  <a:lnTo>
                    <a:pt x="186029" y="58674"/>
                  </a:lnTo>
                  <a:lnTo>
                    <a:pt x="184061" y="54102"/>
                  </a:lnTo>
                  <a:lnTo>
                    <a:pt x="186004" y="56261"/>
                  </a:lnTo>
                  <a:lnTo>
                    <a:pt x="185420" y="54102"/>
                  </a:lnTo>
                  <a:lnTo>
                    <a:pt x="185242" y="53467"/>
                  </a:lnTo>
                  <a:lnTo>
                    <a:pt x="185610" y="54394"/>
                  </a:lnTo>
                  <a:lnTo>
                    <a:pt x="185991" y="54610"/>
                  </a:lnTo>
                  <a:lnTo>
                    <a:pt x="186715" y="55981"/>
                  </a:lnTo>
                  <a:lnTo>
                    <a:pt x="187325" y="56769"/>
                  </a:lnTo>
                  <a:lnTo>
                    <a:pt x="185724" y="53467"/>
                  </a:lnTo>
                  <a:lnTo>
                    <a:pt x="185661" y="53340"/>
                  </a:lnTo>
                  <a:lnTo>
                    <a:pt x="185534" y="52959"/>
                  </a:lnTo>
                  <a:lnTo>
                    <a:pt x="185445" y="51689"/>
                  </a:lnTo>
                  <a:lnTo>
                    <a:pt x="184658" y="49657"/>
                  </a:lnTo>
                  <a:lnTo>
                    <a:pt x="186563" y="52705"/>
                  </a:lnTo>
                  <a:lnTo>
                    <a:pt x="186651" y="54102"/>
                  </a:lnTo>
                  <a:lnTo>
                    <a:pt x="188366" y="57404"/>
                  </a:lnTo>
                  <a:lnTo>
                    <a:pt x="186867" y="54356"/>
                  </a:lnTo>
                  <a:lnTo>
                    <a:pt x="187464" y="54102"/>
                  </a:lnTo>
                  <a:lnTo>
                    <a:pt x="186143" y="51689"/>
                  </a:lnTo>
                  <a:lnTo>
                    <a:pt x="187312" y="53467"/>
                  </a:lnTo>
                  <a:lnTo>
                    <a:pt x="187439" y="53721"/>
                  </a:lnTo>
                  <a:lnTo>
                    <a:pt x="188493" y="55626"/>
                  </a:lnTo>
                  <a:lnTo>
                    <a:pt x="187579" y="53721"/>
                  </a:lnTo>
                  <a:lnTo>
                    <a:pt x="187083" y="52705"/>
                  </a:lnTo>
                  <a:lnTo>
                    <a:pt x="186588" y="51689"/>
                  </a:lnTo>
                  <a:lnTo>
                    <a:pt x="186283" y="51054"/>
                  </a:lnTo>
                  <a:lnTo>
                    <a:pt x="188353" y="54737"/>
                  </a:lnTo>
                  <a:lnTo>
                    <a:pt x="187172" y="51816"/>
                  </a:lnTo>
                  <a:lnTo>
                    <a:pt x="188658" y="53975"/>
                  </a:lnTo>
                  <a:lnTo>
                    <a:pt x="189382" y="56134"/>
                  </a:lnTo>
                  <a:lnTo>
                    <a:pt x="189141" y="54737"/>
                  </a:lnTo>
                  <a:lnTo>
                    <a:pt x="189141" y="54584"/>
                  </a:lnTo>
                  <a:lnTo>
                    <a:pt x="189661" y="55397"/>
                  </a:lnTo>
                  <a:lnTo>
                    <a:pt x="189153" y="54483"/>
                  </a:lnTo>
                  <a:lnTo>
                    <a:pt x="188887" y="53975"/>
                  </a:lnTo>
                  <a:lnTo>
                    <a:pt x="188125" y="52197"/>
                  </a:lnTo>
                  <a:lnTo>
                    <a:pt x="188074" y="51816"/>
                  </a:lnTo>
                  <a:lnTo>
                    <a:pt x="188074" y="51054"/>
                  </a:lnTo>
                  <a:lnTo>
                    <a:pt x="188074" y="50927"/>
                  </a:lnTo>
                  <a:lnTo>
                    <a:pt x="189522" y="54610"/>
                  </a:lnTo>
                  <a:lnTo>
                    <a:pt x="190563" y="56261"/>
                  </a:lnTo>
                  <a:lnTo>
                    <a:pt x="190373" y="55168"/>
                  </a:lnTo>
                  <a:lnTo>
                    <a:pt x="189103" y="51816"/>
                  </a:lnTo>
                  <a:lnTo>
                    <a:pt x="189395" y="51943"/>
                  </a:lnTo>
                  <a:lnTo>
                    <a:pt x="189890" y="52832"/>
                  </a:lnTo>
                  <a:lnTo>
                    <a:pt x="190131" y="53340"/>
                  </a:lnTo>
                  <a:lnTo>
                    <a:pt x="189598" y="51816"/>
                  </a:lnTo>
                  <a:lnTo>
                    <a:pt x="189293" y="50927"/>
                  </a:lnTo>
                  <a:lnTo>
                    <a:pt x="189115" y="50419"/>
                  </a:lnTo>
                  <a:lnTo>
                    <a:pt x="191008" y="52832"/>
                  </a:lnTo>
                  <a:lnTo>
                    <a:pt x="190169" y="50419"/>
                  </a:lnTo>
                  <a:lnTo>
                    <a:pt x="189903" y="49657"/>
                  </a:lnTo>
                  <a:lnTo>
                    <a:pt x="189763" y="49212"/>
                  </a:lnTo>
                  <a:lnTo>
                    <a:pt x="187858" y="45212"/>
                  </a:lnTo>
                  <a:lnTo>
                    <a:pt x="187782" y="44450"/>
                  </a:lnTo>
                  <a:lnTo>
                    <a:pt x="187540" y="43815"/>
                  </a:lnTo>
                  <a:lnTo>
                    <a:pt x="187159" y="42799"/>
                  </a:lnTo>
                  <a:lnTo>
                    <a:pt x="188302" y="45085"/>
                  </a:lnTo>
                  <a:lnTo>
                    <a:pt x="188290" y="45339"/>
                  </a:lnTo>
                  <a:lnTo>
                    <a:pt x="188633" y="46101"/>
                  </a:lnTo>
                  <a:lnTo>
                    <a:pt x="188874" y="46736"/>
                  </a:lnTo>
                  <a:lnTo>
                    <a:pt x="188595" y="45593"/>
                  </a:lnTo>
                  <a:lnTo>
                    <a:pt x="189839" y="47955"/>
                  </a:lnTo>
                  <a:lnTo>
                    <a:pt x="189699" y="47485"/>
                  </a:lnTo>
                  <a:lnTo>
                    <a:pt x="189166" y="45593"/>
                  </a:lnTo>
                  <a:lnTo>
                    <a:pt x="189052" y="45212"/>
                  </a:lnTo>
                  <a:lnTo>
                    <a:pt x="189788" y="45974"/>
                  </a:lnTo>
                  <a:lnTo>
                    <a:pt x="191350" y="49149"/>
                  </a:lnTo>
                  <a:lnTo>
                    <a:pt x="189699" y="47485"/>
                  </a:lnTo>
                  <a:lnTo>
                    <a:pt x="189776" y="47625"/>
                  </a:lnTo>
                  <a:lnTo>
                    <a:pt x="191350" y="50038"/>
                  </a:lnTo>
                  <a:lnTo>
                    <a:pt x="190322" y="49022"/>
                  </a:lnTo>
                  <a:lnTo>
                    <a:pt x="193052" y="53975"/>
                  </a:lnTo>
                  <a:lnTo>
                    <a:pt x="189966" y="48895"/>
                  </a:lnTo>
                  <a:lnTo>
                    <a:pt x="192760" y="54102"/>
                  </a:lnTo>
                  <a:lnTo>
                    <a:pt x="193776" y="54737"/>
                  </a:lnTo>
                  <a:lnTo>
                    <a:pt x="193446" y="53975"/>
                  </a:lnTo>
                  <a:lnTo>
                    <a:pt x="192633" y="52070"/>
                  </a:lnTo>
                  <a:lnTo>
                    <a:pt x="193662" y="52832"/>
                  </a:lnTo>
                  <a:lnTo>
                    <a:pt x="193332" y="52070"/>
                  </a:lnTo>
                  <a:lnTo>
                    <a:pt x="192443" y="50038"/>
                  </a:lnTo>
                  <a:lnTo>
                    <a:pt x="192062" y="49149"/>
                  </a:lnTo>
                  <a:lnTo>
                    <a:pt x="191770" y="48475"/>
                  </a:lnTo>
                  <a:lnTo>
                    <a:pt x="191643" y="48133"/>
                  </a:lnTo>
                  <a:lnTo>
                    <a:pt x="191109" y="45212"/>
                  </a:lnTo>
                  <a:lnTo>
                    <a:pt x="191020" y="44704"/>
                  </a:lnTo>
                  <a:lnTo>
                    <a:pt x="196100" y="56134"/>
                  </a:lnTo>
                  <a:lnTo>
                    <a:pt x="194716" y="51562"/>
                  </a:lnTo>
                  <a:lnTo>
                    <a:pt x="193827" y="49149"/>
                  </a:lnTo>
                  <a:lnTo>
                    <a:pt x="192062" y="45212"/>
                  </a:lnTo>
                  <a:lnTo>
                    <a:pt x="193497" y="47117"/>
                  </a:lnTo>
                  <a:lnTo>
                    <a:pt x="195021" y="50927"/>
                  </a:lnTo>
                  <a:lnTo>
                    <a:pt x="195757" y="51054"/>
                  </a:lnTo>
                  <a:lnTo>
                    <a:pt x="194868" y="49301"/>
                  </a:lnTo>
                  <a:lnTo>
                    <a:pt x="195465" y="50165"/>
                  </a:lnTo>
                  <a:lnTo>
                    <a:pt x="196761" y="52197"/>
                  </a:lnTo>
                  <a:lnTo>
                    <a:pt x="195300" y="49149"/>
                  </a:lnTo>
                  <a:lnTo>
                    <a:pt x="194983" y="48475"/>
                  </a:lnTo>
                  <a:lnTo>
                    <a:pt x="195224" y="49149"/>
                  </a:lnTo>
                  <a:lnTo>
                    <a:pt x="194792" y="49149"/>
                  </a:lnTo>
                  <a:lnTo>
                    <a:pt x="192951" y="45466"/>
                  </a:lnTo>
                  <a:lnTo>
                    <a:pt x="194411" y="47307"/>
                  </a:lnTo>
                  <a:lnTo>
                    <a:pt x="194691" y="47117"/>
                  </a:lnTo>
                  <a:lnTo>
                    <a:pt x="196227" y="50419"/>
                  </a:lnTo>
                  <a:lnTo>
                    <a:pt x="196532" y="49657"/>
                  </a:lnTo>
                  <a:lnTo>
                    <a:pt x="196418" y="48387"/>
                  </a:lnTo>
                  <a:lnTo>
                    <a:pt x="196227" y="47117"/>
                  </a:lnTo>
                  <a:lnTo>
                    <a:pt x="196303" y="46736"/>
                  </a:lnTo>
                  <a:lnTo>
                    <a:pt x="196621" y="45974"/>
                  </a:lnTo>
                  <a:lnTo>
                    <a:pt x="196964" y="46863"/>
                  </a:lnTo>
                  <a:lnTo>
                    <a:pt x="197358" y="48133"/>
                  </a:lnTo>
                  <a:lnTo>
                    <a:pt x="197954" y="49022"/>
                  </a:lnTo>
                  <a:lnTo>
                    <a:pt x="198081" y="46990"/>
                  </a:lnTo>
                  <a:lnTo>
                    <a:pt x="199948" y="48514"/>
                  </a:lnTo>
                  <a:lnTo>
                    <a:pt x="201612" y="50165"/>
                  </a:lnTo>
                  <a:lnTo>
                    <a:pt x="200812" y="47625"/>
                  </a:lnTo>
                  <a:lnTo>
                    <a:pt x="200774" y="47244"/>
                  </a:lnTo>
                  <a:lnTo>
                    <a:pt x="200710" y="46990"/>
                  </a:lnTo>
                  <a:lnTo>
                    <a:pt x="200520" y="46355"/>
                  </a:lnTo>
                  <a:lnTo>
                    <a:pt x="200482" y="45974"/>
                  </a:lnTo>
                  <a:lnTo>
                    <a:pt x="200545" y="45720"/>
                  </a:lnTo>
                  <a:lnTo>
                    <a:pt x="201396" y="47498"/>
                  </a:lnTo>
                  <a:lnTo>
                    <a:pt x="201663" y="48514"/>
                  </a:lnTo>
                  <a:lnTo>
                    <a:pt x="201218" y="46101"/>
                  </a:lnTo>
                  <a:lnTo>
                    <a:pt x="201168" y="45720"/>
                  </a:lnTo>
                  <a:lnTo>
                    <a:pt x="201142" y="45085"/>
                  </a:lnTo>
                  <a:lnTo>
                    <a:pt x="201142" y="44831"/>
                  </a:lnTo>
                  <a:lnTo>
                    <a:pt x="201066" y="42926"/>
                  </a:lnTo>
                  <a:lnTo>
                    <a:pt x="201066" y="42799"/>
                  </a:lnTo>
                  <a:lnTo>
                    <a:pt x="201053" y="42545"/>
                  </a:lnTo>
                  <a:lnTo>
                    <a:pt x="202857" y="45212"/>
                  </a:lnTo>
                  <a:lnTo>
                    <a:pt x="202984" y="45466"/>
                  </a:lnTo>
                  <a:lnTo>
                    <a:pt x="203187" y="46228"/>
                  </a:lnTo>
                  <a:lnTo>
                    <a:pt x="204139" y="47244"/>
                  </a:lnTo>
                  <a:lnTo>
                    <a:pt x="202196" y="42545"/>
                  </a:lnTo>
                  <a:lnTo>
                    <a:pt x="201726" y="41402"/>
                  </a:lnTo>
                  <a:lnTo>
                    <a:pt x="201244" y="40259"/>
                  </a:lnTo>
                  <a:lnTo>
                    <a:pt x="202806" y="42672"/>
                  </a:lnTo>
                  <a:lnTo>
                    <a:pt x="202933" y="43180"/>
                  </a:lnTo>
                  <a:lnTo>
                    <a:pt x="204470" y="44069"/>
                  </a:lnTo>
                  <a:lnTo>
                    <a:pt x="204520" y="40894"/>
                  </a:lnTo>
                  <a:lnTo>
                    <a:pt x="207073" y="44958"/>
                  </a:lnTo>
                  <a:lnTo>
                    <a:pt x="205574" y="40894"/>
                  </a:lnTo>
                  <a:lnTo>
                    <a:pt x="205536" y="40767"/>
                  </a:lnTo>
                  <a:lnTo>
                    <a:pt x="208826" y="46355"/>
                  </a:lnTo>
                  <a:lnTo>
                    <a:pt x="206603" y="40767"/>
                  </a:lnTo>
                  <a:lnTo>
                    <a:pt x="206552" y="40640"/>
                  </a:lnTo>
                  <a:lnTo>
                    <a:pt x="208203" y="43053"/>
                  </a:lnTo>
                  <a:lnTo>
                    <a:pt x="208330" y="43307"/>
                  </a:lnTo>
                  <a:lnTo>
                    <a:pt x="208546" y="44323"/>
                  </a:lnTo>
                  <a:lnTo>
                    <a:pt x="210134" y="45847"/>
                  </a:lnTo>
                  <a:lnTo>
                    <a:pt x="210464" y="45974"/>
                  </a:lnTo>
                  <a:lnTo>
                    <a:pt x="209067" y="42291"/>
                  </a:lnTo>
                  <a:lnTo>
                    <a:pt x="209054" y="41402"/>
                  </a:lnTo>
                  <a:lnTo>
                    <a:pt x="210261" y="44450"/>
                  </a:lnTo>
                  <a:lnTo>
                    <a:pt x="209435" y="41402"/>
                  </a:lnTo>
                  <a:lnTo>
                    <a:pt x="209359" y="41148"/>
                  </a:lnTo>
                  <a:lnTo>
                    <a:pt x="210997" y="44577"/>
                  </a:lnTo>
                  <a:lnTo>
                    <a:pt x="210947" y="43815"/>
                  </a:lnTo>
                  <a:lnTo>
                    <a:pt x="210781" y="43688"/>
                  </a:lnTo>
                  <a:lnTo>
                    <a:pt x="210223" y="42595"/>
                  </a:lnTo>
                  <a:lnTo>
                    <a:pt x="209956" y="41910"/>
                  </a:lnTo>
                  <a:lnTo>
                    <a:pt x="209842" y="41402"/>
                  </a:lnTo>
                  <a:lnTo>
                    <a:pt x="209816" y="41148"/>
                  </a:lnTo>
                  <a:lnTo>
                    <a:pt x="209765" y="40640"/>
                  </a:lnTo>
                  <a:lnTo>
                    <a:pt x="209727" y="40259"/>
                  </a:lnTo>
                  <a:lnTo>
                    <a:pt x="209715" y="40132"/>
                  </a:lnTo>
                  <a:lnTo>
                    <a:pt x="211670" y="43307"/>
                  </a:lnTo>
                  <a:lnTo>
                    <a:pt x="212280" y="44831"/>
                  </a:lnTo>
                  <a:lnTo>
                    <a:pt x="212305" y="42189"/>
                  </a:lnTo>
                  <a:lnTo>
                    <a:pt x="212458" y="42595"/>
                  </a:lnTo>
                  <a:lnTo>
                    <a:pt x="212318" y="41910"/>
                  </a:lnTo>
                  <a:lnTo>
                    <a:pt x="212153" y="41148"/>
                  </a:lnTo>
                  <a:lnTo>
                    <a:pt x="214198" y="47625"/>
                  </a:lnTo>
                  <a:lnTo>
                    <a:pt x="213575" y="44704"/>
                  </a:lnTo>
                  <a:lnTo>
                    <a:pt x="213182" y="43815"/>
                  </a:lnTo>
                  <a:lnTo>
                    <a:pt x="212636" y="42164"/>
                  </a:lnTo>
                  <a:lnTo>
                    <a:pt x="213601" y="43942"/>
                  </a:lnTo>
                  <a:lnTo>
                    <a:pt x="214122" y="43688"/>
                  </a:lnTo>
                  <a:lnTo>
                    <a:pt x="214198" y="42799"/>
                  </a:lnTo>
                  <a:lnTo>
                    <a:pt x="214947" y="44958"/>
                  </a:lnTo>
                  <a:lnTo>
                    <a:pt x="215836" y="45212"/>
                  </a:lnTo>
                  <a:lnTo>
                    <a:pt x="216027" y="43307"/>
                  </a:lnTo>
                  <a:lnTo>
                    <a:pt x="216814" y="43053"/>
                  </a:lnTo>
                  <a:lnTo>
                    <a:pt x="216598" y="42799"/>
                  </a:lnTo>
                  <a:lnTo>
                    <a:pt x="216166" y="42291"/>
                  </a:lnTo>
                  <a:lnTo>
                    <a:pt x="216128" y="42164"/>
                  </a:lnTo>
                  <a:lnTo>
                    <a:pt x="215760" y="41148"/>
                  </a:lnTo>
                  <a:lnTo>
                    <a:pt x="215404" y="40132"/>
                  </a:lnTo>
                  <a:lnTo>
                    <a:pt x="214934" y="38811"/>
                  </a:lnTo>
                  <a:lnTo>
                    <a:pt x="214972" y="38227"/>
                  </a:lnTo>
                  <a:lnTo>
                    <a:pt x="215214" y="38811"/>
                  </a:lnTo>
                  <a:lnTo>
                    <a:pt x="215074" y="38227"/>
                  </a:lnTo>
                  <a:lnTo>
                    <a:pt x="214960" y="37719"/>
                  </a:lnTo>
                  <a:lnTo>
                    <a:pt x="215392" y="37973"/>
                  </a:lnTo>
                  <a:lnTo>
                    <a:pt x="216535" y="41275"/>
                  </a:lnTo>
                  <a:lnTo>
                    <a:pt x="216763" y="42291"/>
                  </a:lnTo>
                  <a:lnTo>
                    <a:pt x="216700" y="41148"/>
                  </a:lnTo>
                  <a:lnTo>
                    <a:pt x="217627" y="43815"/>
                  </a:lnTo>
                  <a:lnTo>
                    <a:pt x="217017" y="41783"/>
                  </a:lnTo>
                  <a:lnTo>
                    <a:pt x="219443" y="46736"/>
                  </a:lnTo>
                  <a:lnTo>
                    <a:pt x="218363" y="43307"/>
                  </a:lnTo>
                  <a:lnTo>
                    <a:pt x="218732" y="44196"/>
                  </a:lnTo>
                  <a:lnTo>
                    <a:pt x="219519" y="43942"/>
                  </a:lnTo>
                  <a:lnTo>
                    <a:pt x="219494" y="43307"/>
                  </a:lnTo>
                  <a:lnTo>
                    <a:pt x="219570" y="42595"/>
                  </a:lnTo>
                  <a:lnTo>
                    <a:pt x="220040" y="42291"/>
                  </a:lnTo>
                  <a:lnTo>
                    <a:pt x="219862" y="41783"/>
                  </a:lnTo>
                  <a:lnTo>
                    <a:pt x="219633" y="41148"/>
                  </a:lnTo>
                  <a:lnTo>
                    <a:pt x="219024" y="39497"/>
                  </a:lnTo>
                  <a:lnTo>
                    <a:pt x="219506" y="40005"/>
                  </a:lnTo>
                  <a:lnTo>
                    <a:pt x="219367" y="39497"/>
                  </a:lnTo>
                  <a:lnTo>
                    <a:pt x="218884" y="37719"/>
                  </a:lnTo>
                  <a:lnTo>
                    <a:pt x="219684" y="38481"/>
                  </a:lnTo>
                  <a:lnTo>
                    <a:pt x="221005" y="40386"/>
                  </a:lnTo>
                  <a:lnTo>
                    <a:pt x="221488" y="40005"/>
                  </a:lnTo>
                  <a:lnTo>
                    <a:pt x="221386" y="38481"/>
                  </a:lnTo>
                  <a:lnTo>
                    <a:pt x="220853" y="37719"/>
                  </a:lnTo>
                  <a:lnTo>
                    <a:pt x="220726" y="37465"/>
                  </a:lnTo>
                  <a:lnTo>
                    <a:pt x="220687" y="37338"/>
                  </a:lnTo>
                  <a:lnTo>
                    <a:pt x="220370" y="36068"/>
                  </a:lnTo>
                  <a:lnTo>
                    <a:pt x="221297" y="38341"/>
                  </a:lnTo>
                  <a:lnTo>
                    <a:pt x="221767" y="37973"/>
                  </a:lnTo>
                  <a:lnTo>
                    <a:pt x="222123" y="39878"/>
                  </a:lnTo>
                  <a:lnTo>
                    <a:pt x="222821" y="39116"/>
                  </a:lnTo>
                  <a:lnTo>
                    <a:pt x="222885" y="37973"/>
                  </a:lnTo>
                  <a:lnTo>
                    <a:pt x="222846" y="36449"/>
                  </a:lnTo>
                  <a:lnTo>
                    <a:pt x="222618" y="35941"/>
                  </a:lnTo>
                  <a:lnTo>
                    <a:pt x="222554" y="35814"/>
                  </a:lnTo>
                  <a:lnTo>
                    <a:pt x="222237" y="35306"/>
                  </a:lnTo>
                  <a:lnTo>
                    <a:pt x="222021" y="34544"/>
                  </a:lnTo>
                  <a:lnTo>
                    <a:pt x="221996" y="33909"/>
                  </a:lnTo>
                  <a:lnTo>
                    <a:pt x="222719" y="35306"/>
                  </a:lnTo>
                  <a:lnTo>
                    <a:pt x="223088" y="36449"/>
                  </a:lnTo>
                  <a:lnTo>
                    <a:pt x="223177" y="36830"/>
                  </a:lnTo>
                  <a:lnTo>
                    <a:pt x="222948" y="33909"/>
                  </a:lnTo>
                  <a:lnTo>
                    <a:pt x="222910" y="33528"/>
                  </a:lnTo>
                  <a:lnTo>
                    <a:pt x="222846" y="32766"/>
                  </a:lnTo>
                  <a:lnTo>
                    <a:pt x="222846" y="32639"/>
                  </a:lnTo>
                  <a:lnTo>
                    <a:pt x="228003" y="43434"/>
                  </a:lnTo>
                  <a:lnTo>
                    <a:pt x="227037" y="38328"/>
                  </a:lnTo>
                  <a:lnTo>
                    <a:pt x="226987" y="37846"/>
                  </a:lnTo>
                  <a:lnTo>
                    <a:pt x="226860" y="35052"/>
                  </a:lnTo>
                  <a:lnTo>
                    <a:pt x="227215" y="35306"/>
                  </a:lnTo>
                  <a:lnTo>
                    <a:pt x="227317" y="37122"/>
                  </a:lnTo>
                  <a:lnTo>
                    <a:pt x="228092" y="38608"/>
                  </a:lnTo>
                  <a:lnTo>
                    <a:pt x="227660" y="35052"/>
                  </a:lnTo>
                  <a:lnTo>
                    <a:pt x="227533" y="34036"/>
                  </a:lnTo>
                  <a:lnTo>
                    <a:pt x="229679" y="38735"/>
                  </a:lnTo>
                  <a:lnTo>
                    <a:pt x="229450" y="35687"/>
                  </a:lnTo>
                  <a:lnTo>
                    <a:pt x="232511" y="43053"/>
                  </a:lnTo>
                  <a:lnTo>
                    <a:pt x="231432" y="35687"/>
                  </a:lnTo>
                  <a:lnTo>
                    <a:pt x="231254" y="34544"/>
                  </a:lnTo>
                  <a:lnTo>
                    <a:pt x="233578" y="38989"/>
                  </a:lnTo>
                  <a:lnTo>
                    <a:pt x="233006" y="37465"/>
                  </a:lnTo>
                  <a:lnTo>
                    <a:pt x="232587" y="35433"/>
                  </a:lnTo>
                  <a:lnTo>
                    <a:pt x="232981" y="36614"/>
                  </a:lnTo>
                  <a:lnTo>
                    <a:pt x="233070" y="35560"/>
                  </a:lnTo>
                  <a:lnTo>
                    <a:pt x="233108" y="35433"/>
                  </a:lnTo>
                  <a:lnTo>
                    <a:pt x="233438" y="34544"/>
                  </a:lnTo>
                  <a:lnTo>
                    <a:pt x="233616" y="34036"/>
                  </a:lnTo>
                  <a:lnTo>
                    <a:pt x="233845" y="33401"/>
                  </a:lnTo>
                  <a:lnTo>
                    <a:pt x="237121" y="37592"/>
                  </a:lnTo>
                  <a:lnTo>
                    <a:pt x="239280" y="38608"/>
                  </a:lnTo>
                  <a:lnTo>
                    <a:pt x="240042" y="38989"/>
                  </a:lnTo>
                  <a:lnTo>
                    <a:pt x="238175" y="33401"/>
                  </a:lnTo>
                  <a:lnTo>
                    <a:pt x="237921" y="32639"/>
                  </a:lnTo>
                  <a:lnTo>
                    <a:pt x="237629" y="31750"/>
                  </a:lnTo>
                  <a:lnTo>
                    <a:pt x="237197" y="30480"/>
                  </a:lnTo>
                  <a:lnTo>
                    <a:pt x="236816" y="29337"/>
                  </a:lnTo>
                  <a:lnTo>
                    <a:pt x="238823" y="33147"/>
                  </a:lnTo>
                  <a:lnTo>
                    <a:pt x="238925" y="33401"/>
                  </a:lnTo>
                  <a:lnTo>
                    <a:pt x="239674" y="36703"/>
                  </a:lnTo>
                  <a:lnTo>
                    <a:pt x="239725" y="32385"/>
                  </a:lnTo>
                  <a:lnTo>
                    <a:pt x="242265" y="36068"/>
                  </a:lnTo>
                  <a:lnTo>
                    <a:pt x="242506" y="32385"/>
                  </a:lnTo>
                  <a:lnTo>
                    <a:pt x="242722" y="33401"/>
                  </a:lnTo>
                  <a:lnTo>
                    <a:pt x="242951" y="34163"/>
                  </a:lnTo>
                  <a:lnTo>
                    <a:pt x="242874" y="34290"/>
                  </a:lnTo>
                  <a:lnTo>
                    <a:pt x="243776" y="36449"/>
                  </a:lnTo>
                  <a:lnTo>
                    <a:pt x="243674" y="33528"/>
                  </a:lnTo>
                  <a:lnTo>
                    <a:pt x="243357" y="32385"/>
                  </a:lnTo>
                  <a:lnTo>
                    <a:pt x="243243" y="32004"/>
                  </a:lnTo>
                  <a:lnTo>
                    <a:pt x="243509" y="32131"/>
                  </a:lnTo>
                  <a:lnTo>
                    <a:pt x="243738" y="33401"/>
                  </a:lnTo>
                  <a:lnTo>
                    <a:pt x="243865" y="33909"/>
                  </a:lnTo>
                  <a:lnTo>
                    <a:pt x="244360" y="35052"/>
                  </a:lnTo>
                  <a:lnTo>
                    <a:pt x="244894" y="36068"/>
                  </a:lnTo>
                  <a:lnTo>
                    <a:pt x="244081" y="32004"/>
                  </a:lnTo>
                  <a:lnTo>
                    <a:pt x="243979" y="31496"/>
                  </a:lnTo>
                  <a:lnTo>
                    <a:pt x="244868" y="34048"/>
                  </a:lnTo>
                  <a:lnTo>
                    <a:pt x="244805" y="33655"/>
                  </a:lnTo>
                  <a:lnTo>
                    <a:pt x="245846" y="34925"/>
                  </a:lnTo>
                  <a:lnTo>
                    <a:pt x="245414" y="33655"/>
                  </a:lnTo>
                  <a:lnTo>
                    <a:pt x="244894" y="32131"/>
                  </a:lnTo>
                  <a:lnTo>
                    <a:pt x="245732" y="33401"/>
                  </a:lnTo>
                  <a:lnTo>
                    <a:pt x="245579" y="32131"/>
                  </a:lnTo>
                  <a:lnTo>
                    <a:pt x="245516" y="31496"/>
                  </a:lnTo>
                  <a:lnTo>
                    <a:pt x="245427" y="30734"/>
                  </a:lnTo>
                  <a:lnTo>
                    <a:pt x="246253" y="32258"/>
                  </a:lnTo>
                  <a:lnTo>
                    <a:pt x="245948" y="30734"/>
                  </a:lnTo>
                  <a:lnTo>
                    <a:pt x="245681" y="29337"/>
                  </a:lnTo>
                  <a:lnTo>
                    <a:pt x="245630" y="29083"/>
                  </a:lnTo>
                  <a:lnTo>
                    <a:pt x="247472" y="33528"/>
                  </a:lnTo>
                  <a:lnTo>
                    <a:pt x="246316" y="29083"/>
                  </a:lnTo>
                  <a:lnTo>
                    <a:pt x="247548" y="33655"/>
                  </a:lnTo>
                  <a:lnTo>
                    <a:pt x="248132" y="32550"/>
                  </a:lnTo>
                  <a:lnTo>
                    <a:pt x="247853" y="30353"/>
                  </a:lnTo>
                  <a:lnTo>
                    <a:pt x="248132" y="31750"/>
                  </a:lnTo>
                  <a:lnTo>
                    <a:pt x="248500" y="31623"/>
                  </a:lnTo>
                  <a:lnTo>
                    <a:pt x="248856" y="33553"/>
                  </a:lnTo>
                  <a:lnTo>
                    <a:pt x="249224" y="33401"/>
                  </a:lnTo>
                  <a:lnTo>
                    <a:pt x="249110" y="31877"/>
                  </a:lnTo>
                  <a:lnTo>
                    <a:pt x="249034" y="31623"/>
                  </a:lnTo>
                  <a:lnTo>
                    <a:pt x="248653" y="30353"/>
                  </a:lnTo>
                  <a:lnTo>
                    <a:pt x="250698" y="35560"/>
                  </a:lnTo>
                  <a:lnTo>
                    <a:pt x="249643" y="30226"/>
                  </a:lnTo>
                  <a:lnTo>
                    <a:pt x="249415" y="29083"/>
                  </a:lnTo>
                  <a:lnTo>
                    <a:pt x="249110" y="27559"/>
                  </a:lnTo>
                  <a:lnTo>
                    <a:pt x="249085" y="27432"/>
                  </a:lnTo>
                  <a:lnTo>
                    <a:pt x="248678" y="25400"/>
                  </a:lnTo>
                  <a:lnTo>
                    <a:pt x="250901" y="32385"/>
                  </a:lnTo>
                  <a:lnTo>
                    <a:pt x="251244" y="29718"/>
                  </a:lnTo>
                  <a:lnTo>
                    <a:pt x="251587" y="28321"/>
                  </a:lnTo>
                  <a:lnTo>
                    <a:pt x="251485" y="27178"/>
                  </a:lnTo>
                  <a:lnTo>
                    <a:pt x="251688" y="27901"/>
                  </a:lnTo>
                  <a:lnTo>
                    <a:pt x="251625" y="27432"/>
                  </a:lnTo>
                  <a:lnTo>
                    <a:pt x="251752" y="27660"/>
                  </a:lnTo>
                  <a:lnTo>
                    <a:pt x="251993" y="27178"/>
                  </a:lnTo>
                  <a:lnTo>
                    <a:pt x="252374" y="26416"/>
                  </a:lnTo>
                  <a:lnTo>
                    <a:pt x="253034" y="29044"/>
                  </a:lnTo>
                  <a:lnTo>
                    <a:pt x="252704" y="26416"/>
                  </a:lnTo>
                  <a:lnTo>
                    <a:pt x="252615" y="25781"/>
                  </a:lnTo>
                  <a:lnTo>
                    <a:pt x="253758" y="26670"/>
                  </a:lnTo>
                  <a:lnTo>
                    <a:pt x="254139" y="27178"/>
                  </a:lnTo>
                  <a:lnTo>
                    <a:pt x="254266" y="29464"/>
                  </a:lnTo>
                  <a:lnTo>
                    <a:pt x="254635" y="27305"/>
                  </a:lnTo>
                  <a:lnTo>
                    <a:pt x="256019" y="29464"/>
                  </a:lnTo>
                  <a:lnTo>
                    <a:pt x="256146" y="27305"/>
                  </a:lnTo>
                  <a:lnTo>
                    <a:pt x="256032" y="26416"/>
                  </a:lnTo>
                  <a:lnTo>
                    <a:pt x="255816" y="25781"/>
                  </a:lnTo>
                  <a:lnTo>
                    <a:pt x="255689" y="25400"/>
                  </a:lnTo>
                  <a:lnTo>
                    <a:pt x="255435" y="24638"/>
                  </a:lnTo>
                  <a:lnTo>
                    <a:pt x="255384" y="24511"/>
                  </a:lnTo>
                  <a:lnTo>
                    <a:pt x="255320" y="22225"/>
                  </a:lnTo>
                  <a:lnTo>
                    <a:pt x="255206" y="20332"/>
                  </a:lnTo>
                  <a:lnTo>
                    <a:pt x="255333" y="20967"/>
                  </a:lnTo>
                  <a:lnTo>
                    <a:pt x="255219" y="20218"/>
                  </a:lnTo>
                  <a:lnTo>
                    <a:pt x="255308" y="20574"/>
                  </a:lnTo>
                  <a:lnTo>
                    <a:pt x="255409" y="21336"/>
                  </a:lnTo>
                  <a:lnTo>
                    <a:pt x="256184" y="25146"/>
                  </a:lnTo>
                  <a:lnTo>
                    <a:pt x="256120" y="20447"/>
                  </a:lnTo>
                  <a:lnTo>
                    <a:pt x="257543" y="28067"/>
                  </a:lnTo>
                  <a:lnTo>
                    <a:pt x="257429" y="26670"/>
                  </a:lnTo>
                  <a:lnTo>
                    <a:pt x="257073" y="25273"/>
                  </a:lnTo>
                  <a:lnTo>
                    <a:pt x="257327" y="25654"/>
                  </a:lnTo>
                  <a:lnTo>
                    <a:pt x="257568" y="26416"/>
                  </a:lnTo>
                  <a:lnTo>
                    <a:pt x="257797" y="28067"/>
                  </a:lnTo>
                  <a:lnTo>
                    <a:pt x="258025" y="26936"/>
                  </a:lnTo>
                  <a:lnTo>
                    <a:pt x="257924" y="26416"/>
                  </a:lnTo>
                  <a:lnTo>
                    <a:pt x="257543" y="25273"/>
                  </a:lnTo>
                  <a:lnTo>
                    <a:pt x="257327" y="24638"/>
                  </a:lnTo>
                  <a:lnTo>
                    <a:pt x="257835" y="24511"/>
                  </a:lnTo>
                  <a:lnTo>
                    <a:pt x="258305" y="27178"/>
                  </a:lnTo>
                  <a:lnTo>
                    <a:pt x="258013" y="24511"/>
                  </a:lnTo>
                  <a:lnTo>
                    <a:pt x="257860" y="23114"/>
                  </a:lnTo>
                  <a:lnTo>
                    <a:pt x="258483" y="23876"/>
                  </a:lnTo>
                  <a:lnTo>
                    <a:pt x="258610" y="24511"/>
                  </a:lnTo>
                  <a:lnTo>
                    <a:pt x="258813" y="25184"/>
                  </a:lnTo>
                  <a:lnTo>
                    <a:pt x="259346" y="24765"/>
                  </a:lnTo>
                  <a:lnTo>
                    <a:pt x="259143" y="23114"/>
                  </a:lnTo>
                  <a:lnTo>
                    <a:pt x="258787" y="20447"/>
                  </a:lnTo>
                  <a:lnTo>
                    <a:pt x="258699" y="19685"/>
                  </a:lnTo>
                  <a:lnTo>
                    <a:pt x="259943" y="21463"/>
                  </a:lnTo>
                  <a:lnTo>
                    <a:pt x="260731" y="25908"/>
                  </a:lnTo>
                  <a:lnTo>
                    <a:pt x="260540" y="22860"/>
                  </a:lnTo>
                  <a:lnTo>
                    <a:pt x="261454" y="26670"/>
                  </a:lnTo>
                  <a:lnTo>
                    <a:pt x="261569" y="25781"/>
                  </a:lnTo>
                  <a:lnTo>
                    <a:pt x="261454" y="24892"/>
                  </a:lnTo>
                  <a:lnTo>
                    <a:pt x="261023" y="23622"/>
                  </a:lnTo>
                  <a:lnTo>
                    <a:pt x="261416" y="23622"/>
                  </a:lnTo>
                  <a:lnTo>
                    <a:pt x="261327" y="22860"/>
                  </a:lnTo>
                  <a:lnTo>
                    <a:pt x="261099" y="20701"/>
                  </a:lnTo>
                  <a:lnTo>
                    <a:pt x="261721" y="21844"/>
                  </a:lnTo>
                  <a:lnTo>
                    <a:pt x="261797" y="23495"/>
                  </a:lnTo>
                  <a:lnTo>
                    <a:pt x="262255" y="22733"/>
                  </a:lnTo>
                  <a:lnTo>
                    <a:pt x="262255" y="22466"/>
                  </a:lnTo>
                  <a:lnTo>
                    <a:pt x="261670" y="21463"/>
                  </a:lnTo>
                  <a:lnTo>
                    <a:pt x="261581" y="20701"/>
                  </a:lnTo>
                  <a:lnTo>
                    <a:pt x="261556" y="19685"/>
                  </a:lnTo>
                  <a:lnTo>
                    <a:pt x="261493" y="19177"/>
                  </a:lnTo>
                  <a:lnTo>
                    <a:pt x="260959" y="17780"/>
                  </a:lnTo>
                  <a:lnTo>
                    <a:pt x="260616" y="16891"/>
                  </a:lnTo>
                  <a:lnTo>
                    <a:pt x="260477" y="16510"/>
                  </a:lnTo>
                  <a:lnTo>
                    <a:pt x="261112" y="17272"/>
                  </a:lnTo>
                  <a:lnTo>
                    <a:pt x="261200" y="17907"/>
                  </a:lnTo>
                  <a:lnTo>
                    <a:pt x="261607" y="17399"/>
                  </a:lnTo>
                  <a:lnTo>
                    <a:pt x="262305" y="19558"/>
                  </a:lnTo>
                  <a:lnTo>
                    <a:pt x="262153" y="17399"/>
                  </a:lnTo>
                  <a:lnTo>
                    <a:pt x="262128" y="17018"/>
                  </a:lnTo>
                  <a:lnTo>
                    <a:pt x="262610" y="17907"/>
                  </a:lnTo>
                  <a:lnTo>
                    <a:pt x="263715" y="22987"/>
                  </a:lnTo>
                  <a:lnTo>
                    <a:pt x="263194" y="19685"/>
                  </a:lnTo>
                  <a:lnTo>
                    <a:pt x="264401" y="21844"/>
                  </a:lnTo>
                  <a:lnTo>
                    <a:pt x="264071" y="19685"/>
                  </a:lnTo>
                  <a:lnTo>
                    <a:pt x="264541" y="21717"/>
                  </a:lnTo>
                  <a:lnTo>
                    <a:pt x="264121" y="19050"/>
                  </a:lnTo>
                  <a:lnTo>
                    <a:pt x="264464" y="19786"/>
                  </a:lnTo>
                  <a:lnTo>
                    <a:pt x="264541" y="20040"/>
                  </a:lnTo>
                  <a:lnTo>
                    <a:pt x="264896" y="21844"/>
                  </a:lnTo>
                  <a:lnTo>
                    <a:pt x="265531" y="22225"/>
                  </a:lnTo>
                  <a:lnTo>
                    <a:pt x="264401" y="19050"/>
                  </a:lnTo>
                  <a:lnTo>
                    <a:pt x="264185" y="18415"/>
                  </a:lnTo>
                  <a:lnTo>
                    <a:pt x="263690" y="17018"/>
                  </a:lnTo>
                  <a:lnTo>
                    <a:pt x="264769" y="18923"/>
                  </a:lnTo>
                  <a:lnTo>
                    <a:pt x="264820" y="19431"/>
                  </a:lnTo>
                  <a:lnTo>
                    <a:pt x="264934" y="20040"/>
                  </a:lnTo>
                  <a:lnTo>
                    <a:pt x="265696" y="20955"/>
                  </a:lnTo>
                  <a:lnTo>
                    <a:pt x="265696" y="18034"/>
                  </a:lnTo>
                  <a:lnTo>
                    <a:pt x="266547" y="19177"/>
                  </a:lnTo>
                  <a:lnTo>
                    <a:pt x="267525" y="22961"/>
                  </a:lnTo>
                  <a:lnTo>
                    <a:pt x="267690" y="22733"/>
                  </a:lnTo>
                  <a:lnTo>
                    <a:pt x="267817" y="20701"/>
                  </a:lnTo>
                  <a:lnTo>
                    <a:pt x="267855" y="18542"/>
                  </a:lnTo>
                  <a:lnTo>
                    <a:pt x="268846" y="19304"/>
                  </a:lnTo>
                  <a:lnTo>
                    <a:pt x="268617" y="18796"/>
                  </a:lnTo>
                  <a:lnTo>
                    <a:pt x="268566" y="18542"/>
                  </a:lnTo>
                  <a:lnTo>
                    <a:pt x="268478" y="18034"/>
                  </a:lnTo>
                  <a:lnTo>
                    <a:pt x="268287" y="17018"/>
                  </a:lnTo>
                  <a:lnTo>
                    <a:pt x="268198" y="16510"/>
                  </a:lnTo>
                  <a:lnTo>
                    <a:pt x="267982" y="15367"/>
                  </a:lnTo>
                  <a:lnTo>
                    <a:pt x="267639" y="13462"/>
                  </a:lnTo>
                  <a:lnTo>
                    <a:pt x="269760" y="21463"/>
                  </a:lnTo>
                  <a:lnTo>
                    <a:pt x="269646" y="19304"/>
                  </a:lnTo>
                  <a:lnTo>
                    <a:pt x="269646" y="18796"/>
                  </a:lnTo>
                  <a:lnTo>
                    <a:pt x="269773" y="19939"/>
                  </a:lnTo>
                  <a:lnTo>
                    <a:pt x="270129" y="21844"/>
                  </a:lnTo>
                  <a:lnTo>
                    <a:pt x="270027" y="21209"/>
                  </a:lnTo>
                  <a:lnTo>
                    <a:pt x="270751" y="21971"/>
                  </a:lnTo>
                  <a:lnTo>
                    <a:pt x="270789" y="21209"/>
                  </a:lnTo>
                  <a:lnTo>
                    <a:pt x="270903" y="19558"/>
                  </a:lnTo>
                  <a:lnTo>
                    <a:pt x="271106" y="18796"/>
                  </a:lnTo>
                  <a:lnTo>
                    <a:pt x="271360" y="17780"/>
                  </a:lnTo>
                  <a:lnTo>
                    <a:pt x="271538" y="19177"/>
                  </a:lnTo>
                  <a:lnTo>
                    <a:pt x="272110" y="20447"/>
                  </a:lnTo>
                  <a:lnTo>
                    <a:pt x="272542" y="19812"/>
                  </a:lnTo>
                  <a:lnTo>
                    <a:pt x="273011" y="20320"/>
                  </a:lnTo>
                  <a:lnTo>
                    <a:pt x="272948" y="19812"/>
                  </a:lnTo>
                  <a:lnTo>
                    <a:pt x="272834" y="18923"/>
                  </a:lnTo>
                  <a:lnTo>
                    <a:pt x="273075" y="19050"/>
                  </a:lnTo>
                  <a:lnTo>
                    <a:pt x="273050" y="18923"/>
                  </a:lnTo>
                  <a:lnTo>
                    <a:pt x="272757" y="17780"/>
                  </a:lnTo>
                  <a:lnTo>
                    <a:pt x="272567" y="17018"/>
                  </a:lnTo>
                  <a:lnTo>
                    <a:pt x="273888" y="19685"/>
                  </a:lnTo>
                  <a:lnTo>
                    <a:pt x="274447" y="18415"/>
                  </a:lnTo>
                  <a:lnTo>
                    <a:pt x="274878" y="17018"/>
                  </a:lnTo>
                  <a:lnTo>
                    <a:pt x="274916" y="16891"/>
                  </a:lnTo>
                  <a:lnTo>
                    <a:pt x="276034" y="18923"/>
                  </a:lnTo>
                  <a:lnTo>
                    <a:pt x="275983" y="20193"/>
                  </a:lnTo>
                  <a:lnTo>
                    <a:pt x="276555" y="18923"/>
                  </a:lnTo>
                  <a:lnTo>
                    <a:pt x="276428" y="17653"/>
                  </a:lnTo>
                  <a:lnTo>
                    <a:pt x="276339" y="17272"/>
                  </a:lnTo>
                  <a:lnTo>
                    <a:pt x="276148" y="16383"/>
                  </a:lnTo>
                  <a:lnTo>
                    <a:pt x="276288" y="17272"/>
                  </a:lnTo>
                  <a:lnTo>
                    <a:pt x="276174" y="16891"/>
                  </a:lnTo>
                  <a:lnTo>
                    <a:pt x="275844" y="15748"/>
                  </a:lnTo>
                  <a:lnTo>
                    <a:pt x="275742" y="15240"/>
                  </a:lnTo>
                  <a:lnTo>
                    <a:pt x="275653" y="12954"/>
                  </a:lnTo>
                  <a:lnTo>
                    <a:pt x="275869" y="12827"/>
                  </a:lnTo>
                  <a:lnTo>
                    <a:pt x="275805" y="14566"/>
                  </a:lnTo>
                  <a:lnTo>
                    <a:pt x="276504" y="16510"/>
                  </a:lnTo>
                  <a:lnTo>
                    <a:pt x="276948" y="18034"/>
                  </a:lnTo>
                  <a:lnTo>
                    <a:pt x="276555" y="15748"/>
                  </a:lnTo>
                  <a:lnTo>
                    <a:pt x="277749" y="19812"/>
                  </a:lnTo>
                  <a:lnTo>
                    <a:pt x="276847" y="15748"/>
                  </a:lnTo>
                  <a:lnTo>
                    <a:pt x="276199" y="12827"/>
                  </a:lnTo>
                  <a:lnTo>
                    <a:pt x="275767" y="10922"/>
                  </a:lnTo>
                  <a:lnTo>
                    <a:pt x="276821" y="13589"/>
                  </a:lnTo>
                  <a:lnTo>
                    <a:pt x="276936" y="14097"/>
                  </a:lnTo>
                  <a:lnTo>
                    <a:pt x="277063" y="14859"/>
                  </a:lnTo>
                  <a:lnTo>
                    <a:pt x="277075" y="12573"/>
                  </a:lnTo>
                  <a:lnTo>
                    <a:pt x="277380" y="12827"/>
                  </a:lnTo>
                  <a:lnTo>
                    <a:pt x="277964" y="15621"/>
                  </a:lnTo>
                  <a:lnTo>
                    <a:pt x="277660" y="12573"/>
                  </a:lnTo>
                  <a:lnTo>
                    <a:pt x="277495" y="11176"/>
                  </a:lnTo>
                  <a:lnTo>
                    <a:pt x="278168" y="13462"/>
                  </a:lnTo>
                  <a:lnTo>
                    <a:pt x="278269" y="14605"/>
                  </a:lnTo>
                  <a:lnTo>
                    <a:pt x="278079" y="14605"/>
                  </a:lnTo>
                  <a:lnTo>
                    <a:pt x="278130" y="15748"/>
                  </a:lnTo>
                  <a:lnTo>
                    <a:pt x="278955" y="18669"/>
                  </a:lnTo>
                  <a:lnTo>
                    <a:pt x="278853" y="17780"/>
                  </a:lnTo>
                  <a:lnTo>
                    <a:pt x="279184" y="18288"/>
                  </a:lnTo>
                  <a:lnTo>
                    <a:pt x="279146" y="18161"/>
                  </a:lnTo>
                  <a:lnTo>
                    <a:pt x="279260" y="18376"/>
                  </a:lnTo>
                  <a:lnTo>
                    <a:pt x="279654" y="19164"/>
                  </a:lnTo>
                  <a:lnTo>
                    <a:pt x="279450" y="18707"/>
                  </a:lnTo>
                  <a:lnTo>
                    <a:pt x="279958" y="19558"/>
                  </a:lnTo>
                  <a:lnTo>
                    <a:pt x="279704" y="18796"/>
                  </a:lnTo>
                  <a:lnTo>
                    <a:pt x="279603" y="18161"/>
                  </a:lnTo>
                  <a:lnTo>
                    <a:pt x="279565" y="17780"/>
                  </a:lnTo>
                  <a:lnTo>
                    <a:pt x="278841" y="11430"/>
                  </a:lnTo>
                  <a:lnTo>
                    <a:pt x="280212" y="17018"/>
                  </a:lnTo>
                  <a:lnTo>
                    <a:pt x="280276" y="17272"/>
                  </a:lnTo>
                  <a:lnTo>
                    <a:pt x="280263" y="17018"/>
                  </a:lnTo>
                  <a:lnTo>
                    <a:pt x="280047" y="12446"/>
                  </a:lnTo>
                  <a:lnTo>
                    <a:pt x="280263" y="16929"/>
                  </a:lnTo>
                  <a:lnTo>
                    <a:pt x="280390" y="14986"/>
                  </a:lnTo>
                  <a:lnTo>
                    <a:pt x="280873" y="18161"/>
                  </a:lnTo>
                  <a:lnTo>
                    <a:pt x="281051" y="19354"/>
                  </a:lnTo>
                  <a:lnTo>
                    <a:pt x="280974" y="18834"/>
                  </a:lnTo>
                  <a:lnTo>
                    <a:pt x="280924" y="18453"/>
                  </a:lnTo>
                  <a:lnTo>
                    <a:pt x="280885" y="18211"/>
                  </a:lnTo>
                  <a:lnTo>
                    <a:pt x="281203" y="19177"/>
                  </a:lnTo>
                  <a:lnTo>
                    <a:pt x="281546" y="19939"/>
                  </a:lnTo>
                  <a:lnTo>
                    <a:pt x="281622" y="20828"/>
                  </a:lnTo>
                  <a:lnTo>
                    <a:pt x="281470" y="18288"/>
                  </a:lnTo>
                  <a:lnTo>
                    <a:pt x="282384" y="22733"/>
                  </a:lnTo>
                  <a:lnTo>
                    <a:pt x="282143" y="19050"/>
                  </a:lnTo>
                  <a:lnTo>
                    <a:pt x="282321" y="19939"/>
                  </a:lnTo>
                  <a:lnTo>
                    <a:pt x="282321" y="19050"/>
                  </a:lnTo>
                  <a:lnTo>
                    <a:pt x="282244" y="18288"/>
                  </a:lnTo>
                  <a:lnTo>
                    <a:pt x="282219" y="14986"/>
                  </a:lnTo>
                  <a:lnTo>
                    <a:pt x="284162" y="22606"/>
                  </a:lnTo>
                  <a:lnTo>
                    <a:pt x="284276" y="17018"/>
                  </a:lnTo>
                  <a:lnTo>
                    <a:pt x="284403" y="16256"/>
                  </a:lnTo>
                  <a:lnTo>
                    <a:pt x="284429" y="14986"/>
                  </a:lnTo>
                  <a:lnTo>
                    <a:pt x="284264" y="13589"/>
                  </a:lnTo>
                  <a:lnTo>
                    <a:pt x="284137" y="12573"/>
                  </a:lnTo>
                  <a:lnTo>
                    <a:pt x="284251" y="11430"/>
                  </a:lnTo>
                  <a:lnTo>
                    <a:pt x="284454" y="10414"/>
                  </a:lnTo>
                  <a:lnTo>
                    <a:pt x="284835" y="11811"/>
                  </a:lnTo>
                  <a:lnTo>
                    <a:pt x="284937" y="14338"/>
                  </a:lnTo>
                  <a:lnTo>
                    <a:pt x="285419" y="15621"/>
                  </a:lnTo>
                  <a:lnTo>
                    <a:pt x="285546" y="15367"/>
                  </a:lnTo>
                  <a:lnTo>
                    <a:pt x="285673" y="14732"/>
                  </a:lnTo>
                  <a:lnTo>
                    <a:pt x="285750" y="14097"/>
                  </a:lnTo>
                  <a:lnTo>
                    <a:pt x="285788" y="14566"/>
                  </a:lnTo>
                  <a:lnTo>
                    <a:pt x="285915" y="15367"/>
                  </a:lnTo>
                  <a:lnTo>
                    <a:pt x="286270" y="16891"/>
                  </a:lnTo>
                  <a:lnTo>
                    <a:pt x="286410" y="16637"/>
                  </a:lnTo>
                  <a:lnTo>
                    <a:pt x="286308" y="15494"/>
                  </a:lnTo>
                  <a:lnTo>
                    <a:pt x="286105" y="14363"/>
                  </a:lnTo>
                  <a:lnTo>
                    <a:pt x="286423" y="14605"/>
                  </a:lnTo>
                  <a:lnTo>
                    <a:pt x="286791" y="18618"/>
                  </a:lnTo>
                  <a:lnTo>
                    <a:pt x="286740" y="18872"/>
                  </a:lnTo>
                  <a:lnTo>
                    <a:pt x="286791" y="19507"/>
                  </a:lnTo>
                  <a:lnTo>
                    <a:pt x="286829" y="19329"/>
                  </a:lnTo>
                  <a:lnTo>
                    <a:pt x="286829" y="19011"/>
                  </a:lnTo>
                  <a:lnTo>
                    <a:pt x="286804" y="18669"/>
                  </a:lnTo>
                  <a:lnTo>
                    <a:pt x="286918" y="17907"/>
                  </a:lnTo>
                  <a:lnTo>
                    <a:pt x="287045" y="15367"/>
                  </a:lnTo>
                  <a:lnTo>
                    <a:pt x="287147" y="14859"/>
                  </a:lnTo>
                  <a:lnTo>
                    <a:pt x="287299" y="15621"/>
                  </a:lnTo>
                  <a:lnTo>
                    <a:pt x="287413" y="18669"/>
                  </a:lnTo>
                  <a:lnTo>
                    <a:pt x="287616" y="17907"/>
                  </a:lnTo>
                  <a:close/>
                </a:path>
                <a:path w="290194" h="395604">
                  <a:moveTo>
                    <a:pt x="288010" y="17018"/>
                  </a:moveTo>
                  <a:lnTo>
                    <a:pt x="287883" y="15240"/>
                  </a:lnTo>
                  <a:lnTo>
                    <a:pt x="287756" y="14097"/>
                  </a:lnTo>
                  <a:lnTo>
                    <a:pt x="287591" y="13677"/>
                  </a:lnTo>
                  <a:lnTo>
                    <a:pt x="287693" y="14478"/>
                  </a:lnTo>
                  <a:lnTo>
                    <a:pt x="287807" y="17424"/>
                  </a:lnTo>
                  <a:lnTo>
                    <a:pt x="288010" y="17018"/>
                  </a:lnTo>
                  <a:close/>
                </a:path>
                <a:path w="290194" h="395604">
                  <a:moveTo>
                    <a:pt x="288340" y="18846"/>
                  </a:moveTo>
                  <a:lnTo>
                    <a:pt x="288302" y="19202"/>
                  </a:lnTo>
                  <a:lnTo>
                    <a:pt x="288340" y="18846"/>
                  </a:lnTo>
                  <a:close/>
                </a:path>
                <a:path w="290194" h="395604">
                  <a:moveTo>
                    <a:pt x="288366" y="19672"/>
                  </a:moveTo>
                  <a:lnTo>
                    <a:pt x="288353" y="19469"/>
                  </a:lnTo>
                  <a:lnTo>
                    <a:pt x="288328" y="19316"/>
                  </a:lnTo>
                  <a:lnTo>
                    <a:pt x="288277" y="19558"/>
                  </a:lnTo>
                  <a:close/>
                </a:path>
                <a:path w="290194" h="395604">
                  <a:moveTo>
                    <a:pt x="288505" y="18910"/>
                  </a:moveTo>
                  <a:lnTo>
                    <a:pt x="288417" y="18084"/>
                  </a:lnTo>
                  <a:lnTo>
                    <a:pt x="288353" y="18846"/>
                  </a:lnTo>
                  <a:lnTo>
                    <a:pt x="288505" y="18910"/>
                  </a:lnTo>
                  <a:close/>
                </a:path>
                <a:path w="290194" h="395604">
                  <a:moveTo>
                    <a:pt x="289306" y="15786"/>
                  </a:moveTo>
                  <a:lnTo>
                    <a:pt x="289077" y="13627"/>
                  </a:lnTo>
                  <a:lnTo>
                    <a:pt x="288480" y="10998"/>
                  </a:lnTo>
                  <a:lnTo>
                    <a:pt x="288175" y="10934"/>
                  </a:lnTo>
                  <a:lnTo>
                    <a:pt x="288201" y="13169"/>
                  </a:lnTo>
                  <a:lnTo>
                    <a:pt x="288023" y="12433"/>
                  </a:lnTo>
                  <a:lnTo>
                    <a:pt x="287947" y="11531"/>
                  </a:lnTo>
                  <a:lnTo>
                    <a:pt x="287870" y="10883"/>
                  </a:lnTo>
                  <a:lnTo>
                    <a:pt x="287921" y="12585"/>
                  </a:lnTo>
                  <a:lnTo>
                    <a:pt x="288112" y="15544"/>
                  </a:lnTo>
                  <a:lnTo>
                    <a:pt x="288709" y="18669"/>
                  </a:lnTo>
                  <a:lnTo>
                    <a:pt x="288569" y="16725"/>
                  </a:lnTo>
                  <a:lnTo>
                    <a:pt x="288480" y="15443"/>
                  </a:lnTo>
                  <a:lnTo>
                    <a:pt x="288315" y="12750"/>
                  </a:lnTo>
                  <a:lnTo>
                    <a:pt x="288429" y="12319"/>
                  </a:lnTo>
                  <a:lnTo>
                    <a:pt x="288772" y="13804"/>
                  </a:lnTo>
                  <a:lnTo>
                    <a:pt x="288925" y="15074"/>
                  </a:lnTo>
                  <a:lnTo>
                    <a:pt x="288861" y="14185"/>
                  </a:lnTo>
                  <a:lnTo>
                    <a:pt x="289306" y="15786"/>
                  </a:lnTo>
                  <a:close/>
                </a:path>
                <a:path w="290194" h="395604">
                  <a:moveTo>
                    <a:pt x="289941" y="17068"/>
                  </a:moveTo>
                  <a:lnTo>
                    <a:pt x="289890" y="16167"/>
                  </a:lnTo>
                  <a:lnTo>
                    <a:pt x="289560" y="14147"/>
                  </a:lnTo>
                  <a:lnTo>
                    <a:pt x="289445" y="14579"/>
                  </a:lnTo>
                  <a:lnTo>
                    <a:pt x="289814" y="18021"/>
                  </a:lnTo>
                  <a:lnTo>
                    <a:pt x="289941" y="1706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806979" y="3728205"/>
              <a:ext cx="83820" cy="22225"/>
            </a:xfrm>
            <a:custGeom>
              <a:avLst/>
              <a:gdLst/>
              <a:ahLst/>
              <a:cxnLst/>
              <a:rect l="l" t="t" r="r" b="b"/>
              <a:pathLst>
                <a:path w="83819" h="22225">
                  <a:moveTo>
                    <a:pt x="215" y="18605"/>
                  </a:moveTo>
                  <a:lnTo>
                    <a:pt x="0" y="17513"/>
                  </a:lnTo>
                  <a:lnTo>
                    <a:pt x="0" y="18491"/>
                  </a:lnTo>
                  <a:lnTo>
                    <a:pt x="215" y="18605"/>
                  </a:lnTo>
                  <a:close/>
                </a:path>
                <a:path w="83819" h="22225">
                  <a:moveTo>
                    <a:pt x="28790" y="14719"/>
                  </a:moveTo>
                  <a:lnTo>
                    <a:pt x="28778" y="14274"/>
                  </a:lnTo>
                  <a:lnTo>
                    <a:pt x="28181" y="12738"/>
                  </a:lnTo>
                  <a:lnTo>
                    <a:pt x="27622" y="11798"/>
                  </a:lnTo>
                  <a:lnTo>
                    <a:pt x="27940" y="13398"/>
                  </a:lnTo>
                  <a:lnTo>
                    <a:pt x="28219" y="13550"/>
                  </a:lnTo>
                  <a:lnTo>
                    <a:pt x="28790" y="14719"/>
                  </a:lnTo>
                  <a:close/>
                </a:path>
                <a:path w="83819" h="22225">
                  <a:moveTo>
                    <a:pt x="37846" y="11544"/>
                  </a:moveTo>
                  <a:lnTo>
                    <a:pt x="37833" y="10934"/>
                  </a:lnTo>
                  <a:lnTo>
                    <a:pt x="36868" y="7353"/>
                  </a:lnTo>
                  <a:lnTo>
                    <a:pt x="36880" y="8394"/>
                  </a:lnTo>
                  <a:lnTo>
                    <a:pt x="37846" y="11544"/>
                  </a:lnTo>
                  <a:close/>
                </a:path>
                <a:path w="83819" h="22225">
                  <a:moveTo>
                    <a:pt x="58013" y="1752"/>
                  </a:moveTo>
                  <a:lnTo>
                    <a:pt x="57823" y="2794"/>
                  </a:lnTo>
                  <a:lnTo>
                    <a:pt x="57988" y="2159"/>
                  </a:lnTo>
                  <a:lnTo>
                    <a:pt x="58013" y="1752"/>
                  </a:lnTo>
                  <a:close/>
                </a:path>
                <a:path w="83819" h="22225">
                  <a:moveTo>
                    <a:pt x="62623" y="4813"/>
                  </a:moveTo>
                  <a:lnTo>
                    <a:pt x="62433" y="3810"/>
                  </a:lnTo>
                  <a:lnTo>
                    <a:pt x="62268" y="4229"/>
                  </a:lnTo>
                  <a:lnTo>
                    <a:pt x="62623" y="4813"/>
                  </a:lnTo>
                  <a:close/>
                </a:path>
                <a:path w="83819" h="22225">
                  <a:moveTo>
                    <a:pt x="63982" y="22072"/>
                  </a:moveTo>
                  <a:lnTo>
                    <a:pt x="63563" y="19646"/>
                  </a:lnTo>
                  <a:lnTo>
                    <a:pt x="63411" y="20497"/>
                  </a:lnTo>
                  <a:lnTo>
                    <a:pt x="63982" y="22072"/>
                  </a:lnTo>
                  <a:close/>
                </a:path>
                <a:path w="83819" h="22225">
                  <a:moveTo>
                    <a:pt x="75869" y="3505"/>
                  </a:moveTo>
                  <a:lnTo>
                    <a:pt x="75374" y="2451"/>
                  </a:lnTo>
                  <a:lnTo>
                    <a:pt x="75285" y="1803"/>
                  </a:lnTo>
                  <a:lnTo>
                    <a:pt x="75260" y="2870"/>
                  </a:lnTo>
                  <a:lnTo>
                    <a:pt x="75247" y="3136"/>
                  </a:lnTo>
                  <a:lnTo>
                    <a:pt x="75641" y="4076"/>
                  </a:lnTo>
                  <a:lnTo>
                    <a:pt x="75869" y="3505"/>
                  </a:lnTo>
                  <a:close/>
                </a:path>
                <a:path w="83819" h="22225">
                  <a:moveTo>
                    <a:pt x="77939" y="3238"/>
                  </a:moveTo>
                  <a:lnTo>
                    <a:pt x="76669" y="0"/>
                  </a:lnTo>
                  <a:lnTo>
                    <a:pt x="77774" y="3467"/>
                  </a:lnTo>
                  <a:lnTo>
                    <a:pt x="77939" y="3238"/>
                  </a:lnTo>
                  <a:close/>
                </a:path>
                <a:path w="83819" h="22225">
                  <a:moveTo>
                    <a:pt x="78384" y="6146"/>
                  </a:moveTo>
                  <a:lnTo>
                    <a:pt x="78244" y="5626"/>
                  </a:lnTo>
                  <a:lnTo>
                    <a:pt x="77673" y="5397"/>
                  </a:lnTo>
                  <a:lnTo>
                    <a:pt x="78384" y="6146"/>
                  </a:lnTo>
                  <a:close/>
                </a:path>
                <a:path w="83819" h="22225">
                  <a:moveTo>
                    <a:pt x="78498" y="5727"/>
                  </a:moveTo>
                  <a:lnTo>
                    <a:pt x="77774" y="3467"/>
                  </a:lnTo>
                  <a:lnTo>
                    <a:pt x="78244" y="5626"/>
                  </a:lnTo>
                  <a:lnTo>
                    <a:pt x="78498" y="5727"/>
                  </a:lnTo>
                  <a:close/>
                </a:path>
                <a:path w="83819" h="22225">
                  <a:moveTo>
                    <a:pt x="83273" y="20180"/>
                  </a:moveTo>
                  <a:lnTo>
                    <a:pt x="83235" y="19494"/>
                  </a:lnTo>
                  <a:lnTo>
                    <a:pt x="82410" y="16192"/>
                  </a:lnTo>
                  <a:lnTo>
                    <a:pt x="82550" y="17995"/>
                  </a:lnTo>
                  <a:lnTo>
                    <a:pt x="82727" y="18211"/>
                  </a:lnTo>
                  <a:lnTo>
                    <a:pt x="83273" y="201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3" name="object 123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2949249" y="3679478"/>
              <a:ext cx="184315" cy="63797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4006799" y="5805101"/>
              <a:ext cx="110222" cy="151178"/>
            </a:xfrm>
            <a:prstGeom prst="rect">
              <a:avLst/>
            </a:prstGeom>
          </p:spPr>
        </p:pic>
        <p:sp>
          <p:nvSpPr>
            <p:cNvPr id="125" name="object 125"/>
            <p:cNvSpPr/>
            <p:nvPr/>
          </p:nvSpPr>
          <p:spPr>
            <a:xfrm>
              <a:off x="4049852" y="5636316"/>
              <a:ext cx="314960" cy="332740"/>
            </a:xfrm>
            <a:custGeom>
              <a:avLst/>
              <a:gdLst/>
              <a:ahLst/>
              <a:cxnLst/>
              <a:rect l="l" t="t" r="r" b="b"/>
              <a:pathLst>
                <a:path w="314960" h="332739">
                  <a:moveTo>
                    <a:pt x="21272" y="111836"/>
                  </a:moveTo>
                  <a:lnTo>
                    <a:pt x="21043" y="112052"/>
                  </a:lnTo>
                  <a:lnTo>
                    <a:pt x="20916" y="112217"/>
                  </a:lnTo>
                  <a:lnTo>
                    <a:pt x="21094" y="112102"/>
                  </a:lnTo>
                  <a:lnTo>
                    <a:pt x="21272" y="111836"/>
                  </a:lnTo>
                  <a:close/>
                </a:path>
                <a:path w="314960" h="332739">
                  <a:moveTo>
                    <a:pt x="22669" y="16116"/>
                  </a:moveTo>
                  <a:lnTo>
                    <a:pt x="22466" y="16370"/>
                  </a:lnTo>
                  <a:lnTo>
                    <a:pt x="22364" y="16560"/>
                  </a:lnTo>
                  <a:lnTo>
                    <a:pt x="22504" y="16624"/>
                  </a:lnTo>
                  <a:lnTo>
                    <a:pt x="22567" y="16421"/>
                  </a:lnTo>
                  <a:lnTo>
                    <a:pt x="22618" y="16294"/>
                  </a:lnTo>
                  <a:lnTo>
                    <a:pt x="22669" y="16116"/>
                  </a:lnTo>
                  <a:close/>
                </a:path>
                <a:path w="314960" h="332739">
                  <a:moveTo>
                    <a:pt x="25933" y="254"/>
                  </a:moveTo>
                  <a:lnTo>
                    <a:pt x="25438" y="0"/>
                  </a:lnTo>
                  <a:lnTo>
                    <a:pt x="25692" y="165"/>
                  </a:lnTo>
                  <a:lnTo>
                    <a:pt x="25933" y="254"/>
                  </a:lnTo>
                  <a:close/>
                </a:path>
                <a:path w="314960" h="332739">
                  <a:moveTo>
                    <a:pt x="26250" y="431"/>
                  </a:moveTo>
                  <a:lnTo>
                    <a:pt x="26111" y="330"/>
                  </a:lnTo>
                  <a:lnTo>
                    <a:pt x="25946" y="266"/>
                  </a:lnTo>
                  <a:lnTo>
                    <a:pt x="26250" y="431"/>
                  </a:lnTo>
                  <a:close/>
                </a:path>
                <a:path w="314960" h="332739">
                  <a:moveTo>
                    <a:pt x="36664" y="125006"/>
                  </a:moveTo>
                  <a:lnTo>
                    <a:pt x="34823" y="126136"/>
                  </a:lnTo>
                  <a:lnTo>
                    <a:pt x="35979" y="126136"/>
                  </a:lnTo>
                  <a:lnTo>
                    <a:pt x="36664" y="125006"/>
                  </a:lnTo>
                  <a:close/>
                </a:path>
                <a:path w="314960" h="332739">
                  <a:moveTo>
                    <a:pt x="37007" y="124447"/>
                  </a:moveTo>
                  <a:lnTo>
                    <a:pt x="36664" y="125006"/>
                  </a:lnTo>
                  <a:lnTo>
                    <a:pt x="36906" y="124866"/>
                  </a:lnTo>
                  <a:lnTo>
                    <a:pt x="37007" y="124447"/>
                  </a:lnTo>
                  <a:close/>
                </a:path>
                <a:path w="314960" h="332739">
                  <a:moveTo>
                    <a:pt x="41973" y="124548"/>
                  </a:moveTo>
                  <a:lnTo>
                    <a:pt x="41300" y="124866"/>
                  </a:lnTo>
                  <a:lnTo>
                    <a:pt x="41897" y="124866"/>
                  </a:lnTo>
                  <a:lnTo>
                    <a:pt x="41973" y="124548"/>
                  </a:lnTo>
                  <a:close/>
                </a:path>
                <a:path w="314960" h="332739">
                  <a:moveTo>
                    <a:pt x="43307" y="15697"/>
                  </a:moveTo>
                  <a:lnTo>
                    <a:pt x="43116" y="17780"/>
                  </a:lnTo>
                  <a:lnTo>
                    <a:pt x="42138" y="18402"/>
                  </a:lnTo>
                  <a:lnTo>
                    <a:pt x="43230" y="18351"/>
                  </a:lnTo>
                  <a:lnTo>
                    <a:pt x="43205" y="17513"/>
                  </a:lnTo>
                  <a:lnTo>
                    <a:pt x="43243" y="16598"/>
                  </a:lnTo>
                  <a:lnTo>
                    <a:pt x="43307" y="15697"/>
                  </a:lnTo>
                  <a:close/>
                </a:path>
                <a:path w="314960" h="332739">
                  <a:moveTo>
                    <a:pt x="43434" y="99466"/>
                  </a:moveTo>
                  <a:lnTo>
                    <a:pt x="41503" y="100736"/>
                  </a:lnTo>
                  <a:lnTo>
                    <a:pt x="41122" y="100736"/>
                  </a:lnTo>
                  <a:lnTo>
                    <a:pt x="41922" y="102006"/>
                  </a:lnTo>
                  <a:lnTo>
                    <a:pt x="43434" y="99466"/>
                  </a:lnTo>
                  <a:close/>
                </a:path>
                <a:path w="314960" h="332739">
                  <a:moveTo>
                    <a:pt x="49276" y="123596"/>
                  </a:moveTo>
                  <a:lnTo>
                    <a:pt x="47752" y="124866"/>
                  </a:lnTo>
                  <a:lnTo>
                    <a:pt x="48348" y="124866"/>
                  </a:lnTo>
                  <a:lnTo>
                    <a:pt x="49237" y="124866"/>
                  </a:lnTo>
                  <a:lnTo>
                    <a:pt x="49276" y="123596"/>
                  </a:lnTo>
                  <a:close/>
                </a:path>
                <a:path w="314960" h="332739">
                  <a:moveTo>
                    <a:pt x="49771" y="124752"/>
                  </a:moveTo>
                  <a:lnTo>
                    <a:pt x="49517" y="124866"/>
                  </a:lnTo>
                  <a:lnTo>
                    <a:pt x="49237" y="124866"/>
                  </a:lnTo>
                  <a:lnTo>
                    <a:pt x="49199" y="126136"/>
                  </a:lnTo>
                  <a:lnTo>
                    <a:pt x="49771" y="124752"/>
                  </a:lnTo>
                  <a:close/>
                </a:path>
                <a:path w="314960" h="332739">
                  <a:moveTo>
                    <a:pt x="50761" y="122326"/>
                  </a:moveTo>
                  <a:lnTo>
                    <a:pt x="50177" y="122326"/>
                  </a:lnTo>
                  <a:lnTo>
                    <a:pt x="49568" y="123596"/>
                  </a:lnTo>
                  <a:lnTo>
                    <a:pt x="50761" y="122326"/>
                  </a:lnTo>
                  <a:close/>
                </a:path>
                <a:path w="314960" h="332739">
                  <a:moveTo>
                    <a:pt x="59143" y="136144"/>
                  </a:moveTo>
                  <a:lnTo>
                    <a:pt x="58381" y="135026"/>
                  </a:lnTo>
                  <a:lnTo>
                    <a:pt x="57670" y="138836"/>
                  </a:lnTo>
                  <a:lnTo>
                    <a:pt x="59143" y="136144"/>
                  </a:lnTo>
                  <a:close/>
                </a:path>
                <a:path w="314960" h="332739">
                  <a:moveTo>
                    <a:pt x="60439" y="135026"/>
                  </a:moveTo>
                  <a:lnTo>
                    <a:pt x="60388" y="133870"/>
                  </a:lnTo>
                  <a:lnTo>
                    <a:pt x="59143" y="136144"/>
                  </a:lnTo>
                  <a:lnTo>
                    <a:pt x="59232" y="136296"/>
                  </a:lnTo>
                  <a:lnTo>
                    <a:pt x="60439" y="135026"/>
                  </a:lnTo>
                  <a:close/>
                </a:path>
                <a:path w="314960" h="332739">
                  <a:moveTo>
                    <a:pt x="74371" y="147726"/>
                  </a:moveTo>
                  <a:lnTo>
                    <a:pt x="73774" y="148996"/>
                  </a:lnTo>
                  <a:lnTo>
                    <a:pt x="73202" y="148996"/>
                  </a:lnTo>
                  <a:lnTo>
                    <a:pt x="73444" y="150266"/>
                  </a:lnTo>
                  <a:lnTo>
                    <a:pt x="74371" y="147726"/>
                  </a:lnTo>
                  <a:close/>
                </a:path>
                <a:path w="314960" h="332739">
                  <a:moveTo>
                    <a:pt x="75349" y="148577"/>
                  </a:moveTo>
                  <a:lnTo>
                    <a:pt x="74320" y="148996"/>
                  </a:lnTo>
                  <a:lnTo>
                    <a:pt x="75196" y="148996"/>
                  </a:lnTo>
                  <a:lnTo>
                    <a:pt x="75349" y="148577"/>
                  </a:lnTo>
                  <a:close/>
                </a:path>
                <a:path w="314960" h="332739">
                  <a:moveTo>
                    <a:pt x="99441" y="165912"/>
                  </a:moveTo>
                  <a:lnTo>
                    <a:pt x="98856" y="166293"/>
                  </a:lnTo>
                  <a:lnTo>
                    <a:pt x="98996" y="166509"/>
                  </a:lnTo>
                  <a:lnTo>
                    <a:pt x="99441" y="165912"/>
                  </a:lnTo>
                  <a:close/>
                </a:path>
                <a:path w="314960" h="332739">
                  <a:moveTo>
                    <a:pt x="107137" y="171069"/>
                  </a:moveTo>
                  <a:lnTo>
                    <a:pt x="105079" y="171856"/>
                  </a:lnTo>
                  <a:lnTo>
                    <a:pt x="106629" y="171856"/>
                  </a:lnTo>
                  <a:lnTo>
                    <a:pt x="107137" y="171069"/>
                  </a:lnTo>
                  <a:close/>
                </a:path>
                <a:path w="314960" h="332739">
                  <a:moveTo>
                    <a:pt x="118833" y="176161"/>
                  </a:moveTo>
                  <a:lnTo>
                    <a:pt x="117386" y="176936"/>
                  </a:lnTo>
                  <a:lnTo>
                    <a:pt x="118478" y="176936"/>
                  </a:lnTo>
                  <a:lnTo>
                    <a:pt x="118833" y="176161"/>
                  </a:lnTo>
                  <a:close/>
                </a:path>
                <a:path w="314960" h="332739">
                  <a:moveTo>
                    <a:pt x="118948" y="176936"/>
                  </a:moveTo>
                  <a:lnTo>
                    <a:pt x="118478" y="176936"/>
                  </a:lnTo>
                  <a:lnTo>
                    <a:pt x="117284" y="179476"/>
                  </a:lnTo>
                  <a:lnTo>
                    <a:pt x="118948" y="176936"/>
                  </a:lnTo>
                  <a:close/>
                </a:path>
                <a:path w="314960" h="332739">
                  <a:moveTo>
                    <a:pt x="121907" y="149148"/>
                  </a:moveTo>
                  <a:lnTo>
                    <a:pt x="120484" y="149237"/>
                  </a:lnTo>
                  <a:lnTo>
                    <a:pt x="120789" y="149694"/>
                  </a:lnTo>
                  <a:lnTo>
                    <a:pt x="121907" y="149148"/>
                  </a:lnTo>
                  <a:close/>
                </a:path>
                <a:path w="314960" h="332739">
                  <a:moveTo>
                    <a:pt x="130060" y="7988"/>
                  </a:moveTo>
                  <a:lnTo>
                    <a:pt x="128320" y="8470"/>
                  </a:lnTo>
                  <a:lnTo>
                    <a:pt x="128943" y="11493"/>
                  </a:lnTo>
                  <a:lnTo>
                    <a:pt x="128993" y="10337"/>
                  </a:lnTo>
                  <a:lnTo>
                    <a:pt x="130060" y="7988"/>
                  </a:lnTo>
                  <a:close/>
                </a:path>
                <a:path w="314960" h="332739">
                  <a:moveTo>
                    <a:pt x="130467" y="7061"/>
                  </a:moveTo>
                  <a:lnTo>
                    <a:pt x="129870" y="5257"/>
                  </a:lnTo>
                  <a:lnTo>
                    <a:pt x="130162" y="7759"/>
                  </a:lnTo>
                  <a:lnTo>
                    <a:pt x="130467" y="7061"/>
                  </a:lnTo>
                  <a:close/>
                </a:path>
                <a:path w="314960" h="332739">
                  <a:moveTo>
                    <a:pt x="150698" y="173126"/>
                  </a:moveTo>
                  <a:lnTo>
                    <a:pt x="150139" y="173126"/>
                  </a:lnTo>
                  <a:lnTo>
                    <a:pt x="150037" y="173418"/>
                  </a:lnTo>
                  <a:lnTo>
                    <a:pt x="150698" y="173126"/>
                  </a:lnTo>
                  <a:close/>
                </a:path>
                <a:path w="314960" h="332739">
                  <a:moveTo>
                    <a:pt x="160947" y="213766"/>
                  </a:moveTo>
                  <a:lnTo>
                    <a:pt x="160693" y="213766"/>
                  </a:lnTo>
                  <a:lnTo>
                    <a:pt x="160782" y="214020"/>
                  </a:lnTo>
                  <a:lnTo>
                    <a:pt x="160947" y="213766"/>
                  </a:lnTo>
                  <a:close/>
                </a:path>
                <a:path w="314960" h="332739">
                  <a:moveTo>
                    <a:pt x="161074" y="215036"/>
                  </a:moveTo>
                  <a:lnTo>
                    <a:pt x="160782" y="214020"/>
                  </a:lnTo>
                  <a:lnTo>
                    <a:pt x="160108" y="215036"/>
                  </a:lnTo>
                  <a:lnTo>
                    <a:pt x="161074" y="215036"/>
                  </a:lnTo>
                  <a:close/>
                </a:path>
                <a:path w="314960" h="332739">
                  <a:moveTo>
                    <a:pt x="162267" y="13881"/>
                  </a:moveTo>
                  <a:lnTo>
                    <a:pt x="162026" y="13411"/>
                  </a:lnTo>
                  <a:lnTo>
                    <a:pt x="162039" y="13639"/>
                  </a:lnTo>
                  <a:lnTo>
                    <a:pt x="162052" y="13804"/>
                  </a:lnTo>
                  <a:lnTo>
                    <a:pt x="162064" y="14020"/>
                  </a:lnTo>
                  <a:lnTo>
                    <a:pt x="162267" y="13881"/>
                  </a:lnTo>
                  <a:close/>
                </a:path>
                <a:path w="314960" h="332739">
                  <a:moveTo>
                    <a:pt x="167906" y="13550"/>
                  </a:moveTo>
                  <a:lnTo>
                    <a:pt x="167767" y="13741"/>
                  </a:lnTo>
                  <a:lnTo>
                    <a:pt x="167665" y="14274"/>
                  </a:lnTo>
                  <a:lnTo>
                    <a:pt x="167906" y="13550"/>
                  </a:lnTo>
                  <a:close/>
                </a:path>
                <a:path w="314960" h="332739">
                  <a:moveTo>
                    <a:pt x="168033" y="189750"/>
                  </a:moveTo>
                  <a:lnTo>
                    <a:pt x="165506" y="188658"/>
                  </a:lnTo>
                  <a:lnTo>
                    <a:pt x="165023" y="191960"/>
                  </a:lnTo>
                  <a:lnTo>
                    <a:pt x="165608" y="190969"/>
                  </a:lnTo>
                  <a:lnTo>
                    <a:pt x="168033" y="189750"/>
                  </a:lnTo>
                  <a:close/>
                </a:path>
                <a:path w="314960" h="332739">
                  <a:moveTo>
                    <a:pt x="168275" y="189623"/>
                  </a:moveTo>
                  <a:lnTo>
                    <a:pt x="168033" y="189750"/>
                  </a:lnTo>
                  <a:lnTo>
                    <a:pt x="168224" y="189826"/>
                  </a:lnTo>
                  <a:lnTo>
                    <a:pt x="168275" y="189623"/>
                  </a:lnTo>
                  <a:close/>
                </a:path>
                <a:path w="314960" h="332739">
                  <a:moveTo>
                    <a:pt x="174371" y="11493"/>
                  </a:moveTo>
                  <a:lnTo>
                    <a:pt x="174332" y="10871"/>
                  </a:lnTo>
                  <a:lnTo>
                    <a:pt x="174332" y="11391"/>
                  </a:lnTo>
                  <a:lnTo>
                    <a:pt x="174320" y="12166"/>
                  </a:lnTo>
                  <a:lnTo>
                    <a:pt x="174345" y="11861"/>
                  </a:lnTo>
                  <a:lnTo>
                    <a:pt x="174371" y="11493"/>
                  </a:lnTo>
                  <a:close/>
                </a:path>
                <a:path w="314960" h="332739">
                  <a:moveTo>
                    <a:pt x="182333" y="202603"/>
                  </a:moveTo>
                  <a:lnTo>
                    <a:pt x="181076" y="203606"/>
                  </a:lnTo>
                  <a:lnTo>
                    <a:pt x="181571" y="203606"/>
                  </a:lnTo>
                  <a:lnTo>
                    <a:pt x="182333" y="202603"/>
                  </a:lnTo>
                  <a:close/>
                </a:path>
                <a:path w="314960" h="332739">
                  <a:moveTo>
                    <a:pt x="182537" y="202336"/>
                  </a:moveTo>
                  <a:lnTo>
                    <a:pt x="182333" y="202603"/>
                  </a:lnTo>
                  <a:lnTo>
                    <a:pt x="182511" y="202450"/>
                  </a:lnTo>
                  <a:close/>
                </a:path>
                <a:path w="314960" h="332739">
                  <a:moveTo>
                    <a:pt x="184873" y="16510"/>
                  </a:moveTo>
                  <a:lnTo>
                    <a:pt x="184645" y="16090"/>
                  </a:lnTo>
                  <a:lnTo>
                    <a:pt x="184721" y="16370"/>
                  </a:lnTo>
                  <a:lnTo>
                    <a:pt x="184873" y="16510"/>
                  </a:lnTo>
                  <a:close/>
                </a:path>
                <a:path w="314960" h="332739">
                  <a:moveTo>
                    <a:pt x="187274" y="203682"/>
                  </a:moveTo>
                  <a:lnTo>
                    <a:pt x="185864" y="204647"/>
                  </a:lnTo>
                  <a:lnTo>
                    <a:pt x="186245" y="205219"/>
                  </a:lnTo>
                  <a:lnTo>
                    <a:pt x="185953" y="206629"/>
                  </a:lnTo>
                  <a:lnTo>
                    <a:pt x="186474" y="206514"/>
                  </a:lnTo>
                  <a:lnTo>
                    <a:pt x="187248" y="205016"/>
                  </a:lnTo>
                  <a:lnTo>
                    <a:pt x="187274" y="203682"/>
                  </a:lnTo>
                  <a:close/>
                </a:path>
                <a:path w="314960" h="332739">
                  <a:moveTo>
                    <a:pt x="189687" y="10871"/>
                  </a:moveTo>
                  <a:lnTo>
                    <a:pt x="189458" y="11125"/>
                  </a:lnTo>
                  <a:lnTo>
                    <a:pt x="189687" y="10871"/>
                  </a:lnTo>
                  <a:close/>
                </a:path>
                <a:path w="314960" h="332739">
                  <a:moveTo>
                    <a:pt x="191046" y="214223"/>
                  </a:moveTo>
                  <a:lnTo>
                    <a:pt x="189750" y="215036"/>
                  </a:lnTo>
                  <a:lnTo>
                    <a:pt x="190461" y="215519"/>
                  </a:lnTo>
                  <a:lnTo>
                    <a:pt x="191046" y="214223"/>
                  </a:lnTo>
                  <a:close/>
                </a:path>
                <a:path w="314960" h="332739">
                  <a:moveTo>
                    <a:pt x="192646" y="212496"/>
                  </a:moveTo>
                  <a:lnTo>
                    <a:pt x="191833" y="212496"/>
                  </a:lnTo>
                  <a:lnTo>
                    <a:pt x="191046" y="214223"/>
                  </a:lnTo>
                  <a:lnTo>
                    <a:pt x="191795" y="213766"/>
                  </a:lnTo>
                  <a:lnTo>
                    <a:pt x="191211" y="215036"/>
                  </a:lnTo>
                  <a:lnTo>
                    <a:pt x="191922" y="213766"/>
                  </a:lnTo>
                  <a:lnTo>
                    <a:pt x="192646" y="212496"/>
                  </a:lnTo>
                  <a:close/>
                </a:path>
                <a:path w="314960" h="332739">
                  <a:moveTo>
                    <a:pt x="195592" y="15989"/>
                  </a:moveTo>
                  <a:lnTo>
                    <a:pt x="195554" y="15671"/>
                  </a:lnTo>
                  <a:lnTo>
                    <a:pt x="195503" y="15481"/>
                  </a:lnTo>
                  <a:lnTo>
                    <a:pt x="195414" y="15735"/>
                  </a:lnTo>
                  <a:lnTo>
                    <a:pt x="195529" y="15913"/>
                  </a:lnTo>
                  <a:close/>
                </a:path>
                <a:path w="314960" h="332739">
                  <a:moveTo>
                    <a:pt x="196646" y="240779"/>
                  </a:moveTo>
                  <a:lnTo>
                    <a:pt x="196443" y="240931"/>
                  </a:lnTo>
                  <a:lnTo>
                    <a:pt x="196265" y="241020"/>
                  </a:lnTo>
                  <a:lnTo>
                    <a:pt x="196024" y="241261"/>
                  </a:lnTo>
                  <a:lnTo>
                    <a:pt x="196024" y="242912"/>
                  </a:lnTo>
                  <a:lnTo>
                    <a:pt x="196469" y="241922"/>
                  </a:lnTo>
                  <a:lnTo>
                    <a:pt x="196621" y="241274"/>
                  </a:lnTo>
                  <a:lnTo>
                    <a:pt x="196646" y="240779"/>
                  </a:lnTo>
                  <a:close/>
                </a:path>
                <a:path w="314960" h="332739">
                  <a:moveTo>
                    <a:pt x="198767" y="19291"/>
                  </a:moveTo>
                  <a:lnTo>
                    <a:pt x="198589" y="19507"/>
                  </a:lnTo>
                  <a:lnTo>
                    <a:pt x="198437" y="19697"/>
                  </a:lnTo>
                  <a:lnTo>
                    <a:pt x="198437" y="20002"/>
                  </a:lnTo>
                  <a:lnTo>
                    <a:pt x="198602" y="19939"/>
                  </a:lnTo>
                  <a:lnTo>
                    <a:pt x="198716" y="19596"/>
                  </a:lnTo>
                  <a:lnTo>
                    <a:pt x="198767" y="19291"/>
                  </a:lnTo>
                  <a:close/>
                </a:path>
                <a:path w="314960" h="332739">
                  <a:moveTo>
                    <a:pt x="200748" y="246710"/>
                  </a:moveTo>
                  <a:lnTo>
                    <a:pt x="199834" y="245414"/>
                  </a:lnTo>
                  <a:lnTo>
                    <a:pt x="199974" y="245910"/>
                  </a:lnTo>
                  <a:lnTo>
                    <a:pt x="200317" y="246367"/>
                  </a:lnTo>
                  <a:lnTo>
                    <a:pt x="200748" y="246710"/>
                  </a:lnTo>
                  <a:close/>
                </a:path>
                <a:path w="314960" h="332739">
                  <a:moveTo>
                    <a:pt x="200875" y="246824"/>
                  </a:moveTo>
                  <a:lnTo>
                    <a:pt x="200748" y="246710"/>
                  </a:lnTo>
                  <a:lnTo>
                    <a:pt x="200837" y="246862"/>
                  </a:lnTo>
                  <a:close/>
                </a:path>
                <a:path w="314960" h="332739">
                  <a:moveTo>
                    <a:pt x="208254" y="223520"/>
                  </a:moveTo>
                  <a:lnTo>
                    <a:pt x="208153" y="222872"/>
                  </a:lnTo>
                  <a:lnTo>
                    <a:pt x="208064" y="223088"/>
                  </a:lnTo>
                  <a:lnTo>
                    <a:pt x="207987" y="223253"/>
                  </a:lnTo>
                  <a:lnTo>
                    <a:pt x="207924" y="223456"/>
                  </a:lnTo>
                  <a:lnTo>
                    <a:pt x="208254" y="223520"/>
                  </a:lnTo>
                  <a:close/>
                </a:path>
                <a:path w="314960" h="332739">
                  <a:moveTo>
                    <a:pt x="212407" y="221678"/>
                  </a:moveTo>
                  <a:lnTo>
                    <a:pt x="211137" y="221932"/>
                  </a:lnTo>
                  <a:lnTo>
                    <a:pt x="209232" y="224637"/>
                  </a:lnTo>
                  <a:lnTo>
                    <a:pt x="209994" y="224485"/>
                  </a:lnTo>
                  <a:lnTo>
                    <a:pt x="212407" y="221678"/>
                  </a:lnTo>
                  <a:close/>
                </a:path>
                <a:path w="314960" h="332739">
                  <a:moveTo>
                    <a:pt x="214706" y="251917"/>
                  </a:moveTo>
                  <a:lnTo>
                    <a:pt x="211696" y="255676"/>
                  </a:lnTo>
                  <a:lnTo>
                    <a:pt x="214579" y="255676"/>
                  </a:lnTo>
                  <a:lnTo>
                    <a:pt x="214693" y="253136"/>
                  </a:lnTo>
                  <a:lnTo>
                    <a:pt x="214706" y="251917"/>
                  </a:lnTo>
                  <a:close/>
                </a:path>
                <a:path w="314960" h="332739">
                  <a:moveTo>
                    <a:pt x="215849" y="228269"/>
                  </a:moveTo>
                  <a:lnTo>
                    <a:pt x="215353" y="228358"/>
                  </a:lnTo>
                  <a:lnTo>
                    <a:pt x="215201" y="228714"/>
                  </a:lnTo>
                  <a:lnTo>
                    <a:pt x="215557" y="228473"/>
                  </a:lnTo>
                  <a:lnTo>
                    <a:pt x="215773" y="228434"/>
                  </a:lnTo>
                  <a:lnTo>
                    <a:pt x="215849" y="228269"/>
                  </a:lnTo>
                  <a:close/>
                </a:path>
                <a:path w="314960" h="332739">
                  <a:moveTo>
                    <a:pt x="216039" y="255079"/>
                  </a:moveTo>
                  <a:lnTo>
                    <a:pt x="215125" y="255676"/>
                  </a:lnTo>
                  <a:lnTo>
                    <a:pt x="214579" y="255676"/>
                  </a:lnTo>
                  <a:lnTo>
                    <a:pt x="214515" y="256946"/>
                  </a:lnTo>
                  <a:lnTo>
                    <a:pt x="216039" y="255079"/>
                  </a:lnTo>
                  <a:close/>
                </a:path>
                <a:path w="314960" h="332739">
                  <a:moveTo>
                    <a:pt x="218732" y="230276"/>
                  </a:moveTo>
                  <a:lnTo>
                    <a:pt x="218503" y="229006"/>
                  </a:lnTo>
                  <a:lnTo>
                    <a:pt x="217601" y="230276"/>
                  </a:lnTo>
                  <a:lnTo>
                    <a:pt x="218732" y="230276"/>
                  </a:lnTo>
                  <a:close/>
                </a:path>
                <a:path w="314960" h="332739">
                  <a:moveTo>
                    <a:pt x="218846" y="24676"/>
                  </a:moveTo>
                  <a:lnTo>
                    <a:pt x="218440" y="23520"/>
                  </a:lnTo>
                  <a:lnTo>
                    <a:pt x="218249" y="24638"/>
                  </a:lnTo>
                  <a:lnTo>
                    <a:pt x="218617" y="24396"/>
                  </a:lnTo>
                  <a:lnTo>
                    <a:pt x="218846" y="24676"/>
                  </a:lnTo>
                  <a:close/>
                </a:path>
                <a:path w="314960" h="332739">
                  <a:moveTo>
                    <a:pt x="219024" y="25120"/>
                  </a:moveTo>
                  <a:lnTo>
                    <a:pt x="218986" y="24879"/>
                  </a:lnTo>
                  <a:lnTo>
                    <a:pt x="218922" y="24752"/>
                  </a:lnTo>
                  <a:lnTo>
                    <a:pt x="219024" y="25120"/>
                  </a:lnTo>
                  <a:close/>
                </a:path>
                <a:path w="314960" h="332739">
                  <a:moveTo>
                    <a:pt x="225552" y="231660"/>
                  </a:moveTo>
                  <a:lnTo>
                    <a:pt x="225259" y="232105"/>
                  </a:lnTo>
                  <a:lnTo>
                    <a:pt x="225082" y="232460"/>
                  </a:lnTo>
                  <a:lnTo>
                    <a:pt x="224929" y="232816"/>
                  </a:lnTo>
                  <a:lnTo>
                    <a:pt x="225120" y="232575"/>
                  </a:lnTo>
                  <a:lnTo>
                    <a:pt x="225310" y="232257"/>
                  </a:lnTo>
                  <a:lnTo>
                    <a:pt x="225552" y="231660"/>
                  </a:lnTo>
                  <a:close/>
                </a:path>
                <a:path w="314960" h="332739">
                  <a:moveTo>
                    <a:pt x="228841" y="21755"/>
                  </a:moveTo>
                  <a:lnTo>
                    <a:pt x="228346" y="23126"/>
                  </a:lnTo>
                  <a:lnTo>
                    <a:pt x="228511" y="23139"/>
                  </a:lnTo>
                  <a:lnTo>
                    <a:pt x="228600" y="22758"/>
                  </a:lnTo>
                  <a:lnTo>
                    <a:pt x="228841" y="21755"/>
                  </a:lnTo>
                  <a:close/>
                </a:path>
                <a:path w="314960" h="332739">
                  <a:moveTo>
                    <a:pt x="231698" y="265264"/>
                  </a:moveTo>
                  <a:lnTo>
                    <a:pt x="229971" y="265836"/>
                  </a:lnTo>
                  <a:lnTo>
                    <a:pt x="231394" y="265836"/>
                  </a:lnTo>
                  <a:lnTo>
                    <a:pt x="231698" y="265264"/>
                  </a:lnTo>
                  <a:close/>
                </a:path>
                <a:path w="314960" h="332739">
                  <a:moveTo>
                    <a:pt x="235407" y="23545"/>
                  </a:moveTo>
                  <a:lnTo>
                    <a:pt x="235267" y="23393"/>
                  </a:lnTo>
                  <a:lnTo>
                    <a:pt x="234823" y="26301"/>
                  </a:lnTo>
                  <a:lnTo>
                    <a:pt x="234594" y="27571"/>
                  </a:lnTo>
                  <a:lnTo>
                    <a:pt x="234848" y="26377"/>
                  </a:lnTo>
                  <a:lnTo>
                    <a:pt x="235026" y="25819"/>
                  </a:lnTo>
                  <a:lnTo>
                    <a:pt x="235204" y="25615"/>
                  </a:lnTo>
                  <a:lnTo>
                    <a:pt x="235267" y="25057"/>
                  </a:lnTo>
                  <a:lnTo>
                    <a:pt x="235407" y="23545"/>
                  </a:lnTo>
                  <a:close/>
                </a:path>
                <a:path w="314960" h="332739">
                  <a:moveTo>
                    <a:pt x="235534" y="248056"/>
                  </a:moveTo>
                  <a:lnTo>
                    <a:pt x="235369" y="248056"/>
                  </a:lnTo>
                  <a:lnTo>
                    <a:pt x="234975" y="246786"/>
                  </a:lnTo>
                  <a:lnTo>
                    <a:pt x="234099" y="248056"/>
                  </a:lnTo>
                  <a:lnTo>
                    <a:pt x="235165" y="248056"/>
                  </a:lnTo>
                  <a:lnTo>
                    <a:pt x="235204" y="248196"/>
                  </a:lnTo>
                  <a:lnTo>
                    <a:pt x="235534" y="248056"/>
                  </a:lnTo>
                  <a:close/>
                </a:path>
                <a:path w="314960" h="332739">
                  <a:moveTo>
                    <a:pt x="236080" y="237896"/>
                  </a:moveTo>
                  <a:lnTo>
                    <a:pt x="233540" y="237896"/>
                  </a:lnTo>
                  <a:lnTo>
                    <a:pt x="232308" y="240436"/>
                  </a:lnTo>
                  <a:lnTo>
                    <a:pt x="230314" y="240436"/>
                  </a:lnTo>
                  <a:lnTo>
                    <a:pt x="233133" y="241554"/>
                  </a:lnTo>
                  <a:lnTo>
                    <a:pt x="236080" y="237896"/>
                  </a:lnTo>
                  <a:close/>
                </a:path>
                <a:path w="314960" h="332739">
                  <a:moveTo>
                    <a:pt x="236740" y="246329"/>
                  </a:moveTo>
                  <a:lnTo>
                    <a:pt x="236651" y="245745"/>
                  </a:lnTo>
                  <a:lnTo>
                    <a:pt x="236613" y="246049"/>
                  </a:lnTo>
                  <a:lnTo>
                    <a:pt x="236664" y="246227"/>
                  </a:lnTo>
                  <a:close/>
                </a:path>
                <a:path w="314960" h="332739">
                  <a:moveTo>
                    <a:pt x="242595" y="244246"/>
                  </a:moveTo>
                  <a:lnTo>
                    <a:pt x="242087" y="244246"/>
                  </a:lnTo>
                  <a:lnTo>
                    <a:pt x="242366" y="244817"/>
                  </a:lnTo>
                  <a:lnTo>
                    <a:pt x="242595" y="244246"/>
                  </a:lnTo>
                  <a:close/>
                </a:path>
                <a:path w="314960" h="332739">
                  <a:moveTo>
                    <a:pt x="242684" y="245516"/>
                  </a:moveTo>
                  <a:lnTo>
                    <a:pt x="242366" y="244817"/>
                  </a:lnTo>
                  <a:lnTo>
                    <a:pt x="242087" y="245516"/>
                  </a:lnTo>
                  <a:lnTo>
                    <a:pt x="241160" y="246367"/>
                  </a:lnTo>
                  <a:lnTo>
                    <a:pt x="242684" y="245516"/>
                  </a:lnTo>
                  <a:close/>
                </a:path>
                <a:path w="314960" h="332739">
                  <a:moveTo>
                    <a:pt x="245465" y="248056"/>
                  </a:moveTo>
                  <a:lnTo>
                    <a:pt x="244602" y="247396"/>
                  </a:lnTo>
                  <a:lnTo>
                    <a:pt x="244652" y="248056"/>
                  </a:lnTo>
                  <a:lnTo>
                    <a:pt x="245465" y="248056"/>
                  </a:lnTo>
                  <a:close/>
                </a:path>
                <a:path w="314960" h="332739">
                  <a:moveTo>
                    <a:pt x="245643" y="41795"/>
                  </a:moveTo>
                  <a:lnTo>
                    <a:pt x="245452" y="41821"/>
                  </a:lnTo>
                  <a:lnTo>
                    <a:pt x="245643" y="41795"/>
                  </a:lnTo>
                  <a:close/>
                </a:path>
                <a:path w="314960" h="332739">
                  <a:moveTo>
                    <a:pt x="246011" y="40817"/>
                  </a:moveTo>
                  <a:lnTo>
                    <a:pt x="245999" y="40563"/>
                  </a:lnTo>
                  <a:lnTo>
                    <a:pt x="245859" y="41287"/>
                  </a:lnTo>
                  <a:lnTo>
                    <a:pt x="245770" y="41643"/>
                  </a:lnTo>
                  <a:lnTo>
                    <a:pt x="245656" y="41795"/>
                  </a:lnTo>
                  <a:lnTo>
                    <a:pt x="245795" y="41719"/>
                  </a:lnTo>
                  <a:lnTo>
                    <a:pt x="245948" y="41224"/>
                  </a:lnTo>
                  <a:lnTo>
                    <a:pt x="246011" y="40817"/>
                  </a:lnTo>
                  <a:close/>
                </a:path>
                <a:path w="314960" h="332739">
                  <a:moveTo>
                    <a:pt x="246202" y="41338"/>
                  </a:moveTo>
                  <a:lnTo>
                    <a:pt x="246075" y="41478"/>
                  </a:lnTo>
                  <a:lnTo>
                    <a:pt x="245872" y="41668"/>
                  </a:lnTo>
                  <a:lnTo>
                    <a:pt x="245770" y="42202"/>
                  </a:lnTo>
                  <a:lnTo>
                    <a:pt x="245910" y="42049"/>
                  </a:lnTo>
                  <a:lnTo>
                    <a:pt x="246062" y="41744"/>
                  </a:lnTo>
                  <a:lnTo>
                    <a:pt x="246202" y="41338"/>
                  </a:lnTo>
                  <a:close/>
                </a:path>
                <a:path w="314960" h="332739">
                  <a:moveTo>
                    <a:pt x="247802" y="272402"/>
                  </a:moveTo>
                  <a:lnTo>
                    <a:pt x="247256" y="272630"/>
                  </a:lnTo>
                  <a:lnTo>
                    <a:pt x="246710" y="272872"/>
                  </a:lnTo>
                  <a:lnTo>
                    <a:pt x="246303" y="272935"/>
                  </a:lnTo>
                  <a:lnTo>
                    <a:pt x="246138" y="272554"/>
                  </a:lnTo>
                  <a:lnTo>
                    <a:pt x="246011" y="272046"/>
                  </a:lnTo>
                  <a:lnTo>
                    <a:pt x="245452" y="272148"/>
                  </a:lnTo>
                  <a:lnTo>
                    <a:pt x="245402" y="272884"/>
                  </a:lnTo>
                  <a:lnTo>
                    <a:pt x="245757" y="273037"/>
                  </a:lnTo>
                  <a:lnTo>
                    <a:pt x="246291" y="272948"/>
                  </a:lnTo>
                  <a:lnTo>
                    <a:pt x="246481" y="273405"/>
                  </a:lnTo>
                  <a:lnTo>
                    <a:pt x="246710" y="273659"/>
                  </a:lnTo>
                  <a:lnTo>
                    <a:pt x="247802" y="272402"/>
                  </a:lnTo>
                  <a:close/>
                </a:path>
                <a:path w="314960" h="332739">
                  <a:moveTo>
                    <a:pt x="248932" y="255676"/>
                  </a:moveTo>
                  <a:close/>
                </a:path>
                <a:path w="314960" h="332739">
                  <a:moveTo>
                    <a:pt x="249428" y="274929"/>
                  </a:moveTo>
                  <a:lnTo>
                    <a:pt x="247497" y="275996"/>
                  </a:lnTo>
                  <a:lnTo>
                    <a:pt x="247078" y="277266"/>
                  </a:lnTo>
                  <a:lnTo>
                    <a:pt x="249428" y="274929"/>
                  </a:lnTo>
                  <a:close/>
                </a:path>
                <a:path w="314960" h="332739">
                  <a:moveTo>
                    <a:pt x="249643" y="274726"/>
                  </a:moveTo>
                  <a:lnTo>
                    <a:pt x="249428" y="274929"/>
                  </a:lnTo>
                  <a:lnTo>
                    <a:pt x="249643" y="274815"/>
                  </a:lnTo>
                  <a:close/>
                </a:path>
                <a:path w="314960" h="332739">
                  <a:moveTo>
                    <a:pt x="250685" y="278345"/>
                  </a:moveTo>
                  <a:lnTo>
                    <a:pt x="250380" y="278536"/>
                  </a:lnTo>
                  <a:lnTo>
                    <a:pt x="250596" y="278536"/>
                  </a:lnTo>
                  <a:lnTo>
                    <a:pt x="250685" y="278345"/>
                  </a:lnTo>
                  <a:close/>
                </a:path>
                <a:path w="314960" h="332739">
                  <a:moveTo>
                    <a:pt x="251104" y="255181"/>
                  </a:moveTo>
                  <a:lnTo>
                    <a:pt x="250863" y="255333"/>
                  </a:lnTo>
                  <a:lnTo>
                    <a:pt x="250913" y="255498"/>
                  </a:lnTo>
                  <a:lnTo>
                    <a:pt x="250977" y="255727"/>
                  </a:lnTo>
                  <a:lnTo>
                    <a:pt x="251091" y="255409"/>
                  </a:lnTo>
                  <a:lnTo>
                    <a:pt x="251104" y="255181"/>
                  </a:lnTo>
                  <a:close/>
                </a:path>
                <a:path w="314960" h="332739">
                  <a:moveTo>
                    <a:pt x="252679" y="37604"/>
                  </a:moveTo>
                  <a:lnTo>
                    <a:pt x="252603" y="34899"/>
                  </a:lnTo>
                  <a:lnTo>
                    <a:pt x="252056" y="34709"/>
                  </a:lnTo>
                  <a:lnTo>
                    <a:pt x="251167" y="36817"/>
                  </a:lnTo>
                  <a:lnTo>
                    <a:pt x="251142" y="36055"/>
                  </a:lnTo>
                  <a:lnTo>
                    <a:pt x="251383" y="35166"/>
                  </a:lnTo>
                  <a:lnTo>
                    <a:pt x="251498" y="34531"/>
                  </a:lnTo>
                  <a:lnTo>
                    <a:pt x="250863" y="36144"/>
                  </a:lnTo>
                  <a:lnTo>
                    <a:pt x="250012" y="39014"/>
                  </a:lnTo>
                  <a:lnTo>
                    <a:pt x="249847" y="42202"/>
                  </a:lnTo>
                  <a:lnTo>
                    <a:pt x="250685" y="38950"/>
                  </a:lnTo>
                  <a:lnTo>
                    <a:pt x="250609" y="40347"/>
                  </a:lnTo>
                  <a:lnTo>
                    <a:pt x="251561" y="36474"/>
                  </a:lnTo>
                  <a:lnTo>
                    <a:pt x="251955" y="36118"/>
                  </a:lnTo>
                  <a:lnTo>
                    <a:pt x="252006" y="37655"/>
                  </a:lnTo>
                  <a:lnTo>
                    <a:pt x="251777" y="38912"/>
                  </a:lnTo>
                  <a:lnTo>
                    <a:pt x="252018" y="38049"/>
                  </a:lnTo>
                  <a:lnTo>
                    <a:pt x="252209" y="39738"/>
                  </a:lnTo>
                  <a:lnTo>
                    <a:pt x="252679" y="37604"/>
                  </a:lnTo>
                  <a:close/>
                </a:path>
                <a:path w="314960" h="332739">
                  <a:moveTo>
                    <a:pt x="253390" y="38303"/>
                  </a:moveTo>
                  <a:lnTo>
                    <a:pt x="252984" y="38658"/>
                  </a:lnTo>
                  <a:lnTo>
                    <a:pt x="252285" y="42062"/>
                  </a:lnTo>
                  <a:lnTo>
                    <a:pt x="252933" y="41211"/>
                  </a:lnTo>
                  <a:lnTo>
                    <a:pt x="253174" y="40335"/>
                  </a:lnTo>
                  <a:lnTo>
                    <a:pt x="253390" y="38303"/>
                  </a:lnTo>
                  <a:close/>
                </a:path>
                <a:path w="314960" h="332739">
                  <a:moveTo>
                    <a:pt x="253466" y="259384"/>
                  </a:moveTo>
                  <a:lnTo>
                    <a:pt x="253339" y="259486"/>
                  </a:lnTo>
                  <a:lnTo>
                    <a:pt x="253466" y="259486"/>
                  </a:lnTo>
                  <a:close/>
                </a:path>
                <a:path w="314960" h="332739">
                  <a:moveTo>
                    <a:pt x="254977" y="258216"/>
                  </a:moveTo>
                  <a:lnTo>
                    <a:pt x="253453" y="258216"/>
                  </a:lnTo>
                  <a:lnTo>
                    <a:pt x="253466" y="259384"/>
                  </a:lnTo>
                  <a:lnTo>
                    <a:pt x="254977" y="258216"/>
                  </a:lnTo>
                  <a:close/>
                </a:path>
                <a:path w="314960" h="332739">
                  <a:moveTo>
                    <a:pt x="255384" y="260756"/>
                  </a:moveTo>
                  <a:lnTo>
                    <a:pt x="254457" y="262026"/>
                  </a:lnTo>
                  <a:lnTo>
                    <a:pt x="254914" y="262026"/>
                  </a:lnTo>
                  <a:lnTo>
                    <a:pt x="255384" y="260756"/>
                  </a:lnTo>
                  <a:close/>
                </a:path>
                <a:path w="314960" h="332739">
                  <a:moveTo>
                    <a:pt x="255536" y="281533"/>
                  </a:moveTo>
                  <a:lnTo>
                    <a:pt x="254228" y="281444"/>
                  </a:lnTo>
                  <a:lnTo>
                    <a:pt x="253682" y="283171"/>
                  </a:lnTo>
                  <a:lnTo>
                    <a:pt x="255536" y="281533"/>
                  </a:lnTo>
                  <a:close/>
                </a:path>
                <a:path w="314960" h="332739">
                  <a:moveTo>
                    <a:pt x="260070" y="262026"/>
                  </a:moveTo>
                  <a:lnTo>
                    <a:pt x="259765" y="262026"/>
                  </a:lnTo>
                  <a:lnTo>
                    <a:pt x="259664" y="259486"/>
                  </a:lnTo>
                  <a:lnTo>
                    <a:pt x="256311" y="263296"/>
                  </a:lnTo>
                  <a:lnTo>
                    <a:pt x="259511" y="263296"/>
                  </a:lnTo>
                  <a:lnTo>
                    <a:pt x="260070" y="262026"/>
                  </a:lnTo>
                  <a:close/>
                </a:path>
                <a:path w="314960" h="332739">
                  <a:moveTo>
                    <a:pt x="260845" y="264566"/>
                  </a:moveTo>
                  <a:lnTo>
                    <a:pt x="258699" y="265836"/>
                  </a:lnTo>
                  <a:lnTo>
                    <a:pt x="259918" y="266534"/>
                  </a:lnTo>
                  <a:lnTo>
                    <a:pt x="260845" y="264566"/>
                  </a:lnTo>
                  <a:close/>
                </a:path>
                <a:path w="314960" h="332739">
                  <a:moveTo>
                    <a:pt x="260896" y="267106"/>
                  </a:moveTo>
                  <a:lnTo>
                    <a:pt x="259918" y="266534"/>
                  </a:lnTo>
                  <a:lnTo>
                    <a:pt x="259232" y="267995"/>
                  </a:lnTo>
                  <a:lnTo>
                    <a:pt x="260896" y="267106"/>
                  </a:lnTo>
                  <a:close/>
                </a:path>
                <a:path w="314960" h="332739">
                  <a:moveTo>
                    <a:pt x="263258" y="290398"/>
                  </a:moveTo>
                  <a:lnTo>
                    <a:pt x="263131" y="289966"/>
                  </a:lnTo>
                  <a:lnTo>
                    <a:pt x="262648" y="291236"/>
                  </a:lnTo>
                  <a:lnTo>
                    <a:pt x="263258" y="290398"/>
                  </a:lnTo>
                  <a:close/>
                </a:path>
                <a:path w="314960" h="332739">
                  <a:moveTo>
                    <a:pt x="263728" y="263956"/>
                  </a:moveTo>
                  <a:lnTo>
                    <a:pt x="262153" y="263893"/>
                  </a:lnTo>
                  <a:lnTo>
                    <a:pt x="263232" y="264045"/>
                  </a:lnTo>
                  <a:lnTo>
                    <a:pt x="263728" y="263956"/>
                  </a:lnTo>
                  <a:close/>
                </a:path>
                <a:path w="314960" h="332739">
                  <a:moveTo>
                    <a:pt x="270179" y="274701"/>
                  </a:moveTo>
                  <a:lnTo>
                    <a:pt x="269036" y="275894"/>
                  </a:lnTo>
                  <a:lnTo>
                    <a:pt x="270179" y="274701"/>
                  </a:lnTo>
                  <a:close/>
                </a:path>
                <a:path w="314960" h="332739">
                  <a:moveTo>
                    <a:pt x="270852" y="273926"/>
                  </a:moveTo>
                  <a:lnTo>
                    <a:pt x="270052" y="273735"/>
                  </a:lnTo>
                  <a:lnTo>
                    <a:pt x="270167" y="274662"/>
                  </a:lnTo>
                  <a:lnTo>
                    <a:pt x="270852" y="273926"/>
                  </a:lnTo>
                  <a:close/>
                </a:path>
                <a:path w="314960" h="332739">
                  <a:moveTo>
                    <a:pt x="276860" y="285724"/>
                  </a:moveTo>
                  <a:lnTo>
                    <a:pt x="276783" y="285940"/>
                  </a:lnTo>
                  <a:lnTo>
                    <a:pt x="276860" y="285724"/>
                  </a:lnTo>
                  <a:close/>
                </a:path>
                <a:path w="314960" h="332739">
                  <a:moveTo>
                    <a:pt x="276910" y="283794"/>
                  </a:moveTo>
                  <a:lnTo>
                    <a:pt x="276123" y="284594"/>
                  </a:lnTo>
                  <a:lnTo>
                    <a:pt x="276694" y="284721"/>
                  </a:lnTo>
                  <a:lnTo>
                    <a:pt x="276860" y="285191"/>
                  </a:lnTo>
                  <a:lnTo>
                    <a:pt x="276910" y="283794"/>
                  </a:lnTo>
                  <a:close/>
                </a:path>
                <a:path w="314960" h="332739">
                  <a:moveTo>
                    <a:pt x="276923" y="285330"/>
                  </a:moveTo>
                  <a:lnTo>
                    <a:pt x="276860" y="285191"/>
                  </a:lnTo>
                  <a:lnTo>
                    <a:pt x="276860" y="285724"/>
                  </a:lnTo>
                  <a:lnTo>
                    <a:pt x="276923" y="285496"/>
                  </a:lnTo>
                  <a:lnTo>
                    <a:pt x="276923" y="285330"/>
                  </a:lnTo>
                  <a:close/>
                </a:path>
                <a:path w="314960" h="332739">
                  <a:moveTo>
                    <a:pt x="281825" y="293268"/>
                  </a:moveTo>
                  <a:lnTo>
                    <a:pt x="281228" y="293624"/>
                  </a:lnTo>
                  <a:lnTo>
                    <a:pt x="281139" y="293776"/>
                  </a:lnTo>
                  <a:lnTo>
                    <a:pt x="281266" y="293776"/>
                  </a:lnTo>
                  <a:lnTo>
                    <a:pt x="280898" y="294386"/>
                  </a:lnTo>
                  <a:lnTo>
                    <a:pt x="280809" y="295046"/>
                  </a:lnTo>
                  <a:lnTo>
                    <a:pt x="281800" y="293776"/>
                  </a:lnTo>
                  <a:lnTo>
                    <a:pt x="281482" y="293776"/>
                  </a:lnTo>
                  <a:lnTo>
                    <a:pt x="281825" y="293268"/>
                  </a:lnTo>
                  <a:close/>
                </a:path>
                <a:path w="314960" h="332739">
                  <a:moveTo>
                    <a:pt x="282092" y="303847"/>
                  </a:moveTo>
                  <a:lnTo>
                    <a:pt x="281940" y="304063"/>
                  </a:lnTo>
                  <a:lnTo>
                    <a:pt x="281800" y="304292"/>
                  </a:lnTo>
                  <a:lnTo>
                    <a:pt x="281736" y="304546"/>
                  </a:lnTo>
                  <a:lnTo>
                    <a:pt x="281863" y="304406"/>
                  </a:lnTo>
                  <a:lnTo>
                    <a:pt x="281978" y="304139"/>
                  </a:lnTo>
                  <a:lnTo>
                    <a:pt x="282092" y="303847"/>
                  </a:lnTo>
                  <a:close/>
                </a:path>
                <a:path w="314960" h="332739">
                  <a:moveTo>
                    <a:pt x="283248" y="291236"/>
                  </a:moveTo>
                  <a:lnTo>
                    <a:pt x="281825" y="293268"/>
                  </a:lnTo>
                  <a:lnTo>
                    <a:pt x="283146" y="292506"/>
                  </a:lnTo>
                  <a:lnTo>
                    <a:pt x="283248" y="291236"/>
                  </a:lnTo>
                  <a:close/>
                </a:path>
                <a:path w="314960" h="332739">
                  <a:moveTo>
                    <a:pt x="284137" y="287426"/>
                  </a:moveTo>
                  <a:lnTo>
                    <a:pt x="283337" y="288696"/>
                  </a:lnTo>
                  <a:lnTo>
                    <a:pt x="284137" y="287426"/>
                  </a:lnTo>
                  <a:close/>
                </a:path>
                <a:path w="314960" h="332739">
                  <a:moveTo>
                    <a:pt x="284759" y="286105"/>
                  </a:moveTo>
                  <a:lnTo>
                    <a:pt x="284518" y="286385"/>
                  </a:lnTo>
                  <a:lnTo>
                    <a:pt x="284314" y="286677"/>
                  </a:lnTo>
                  <a:lnTo>
                    <a:pt x="284137" y="286969"/>
                  </a:lnTo>
                  <a:lnTo>
                    <a:pt x="284416" y="286626"/>
                  </a:lnTo>
                  <a:lnTo>
                    <a:pt x="284632" y="286321"/>
                  </a:lnTo>
                  <a:lnTo>
                    <a:pt x="284759" y="286105"/>
                  </a:lnTo>
                  <a:close/>
                </a:path>
                <a:path w="314960" h="332739">
                  <a:moveTo>
                    <a:pt x="287807" y="305206"/>
                  </a:moveTo>
                  <a:lnTo>
                    <a:pt x="286867" y="305206"/>
                  </a:lnTo>
                  <a:lnTo>
                    <a:pt x="285508" y="305206"/>
                  </a:lnTo>
                  <a:lnTo>
                    <a:pt x="286410" y="306476"/>
                  </a:lnTo>
                  <a:lnTo>
                    <a:pt x="287807" y="305206"/>
                  </a:lnTo>
                  <a:close/>
                </a:path>
                <a:path w="314960" h="332739">
                  <a:moveTo>
                    <a:pt x="290283" y="314934"/>
                  </a:moveTo>
                  <a:lnTo>
                    <a:pt x="289496" y="315366"/>
                  </a:lnTo>
                  <a:lnTo>
                    <a:pt x="290233" y="315366"/>
                  </a:lnTo>
                  <a:lnTo>
                    <a:pt x="290283" y="314934"/>
                  </a:lnTo>
                  <a:close/>
                </a:path>
                <a:path w="314960" h="332739">
                  <a:moveTo>
                    <a:pt x="290614" y="312547"/>
                  </a:moveTo>
                  <a:lnTo>
                    <a:pt x="290156" y="313004"/>
                  </a:lnTo>
                  <a:lnTo>
                    <a:pt x="290614" y="312572"/>
                  </a:lnTo>
                  <a:close/>
                </a:path>
                <a:path w="314960" h="332739">
                  <a:moveTo>
                    <a:pt x="291122" y="292061"/>
                  </a:moveTo>
                  <a:lnTo>
                    <a:pt x="289814" y="292798"/>
                  </a:lnTo>
                  <a:lnTo>
                    <a:pt x="290017" y="292976"/>
                  </a:lnTo>
                  <a:lnTo>
                    <a:pt x="290322" y="292709"/>
                  </a:lnTo>
                  <a:lnTo>
                    <a:pt x="290703" y="292404"/>
                  </a:lnTo>
                  <a:lnTo>
                    <a:pt x="291122" y="292061"/>
                  </a:lnTo>
                  <a:close/>
                </a:path>
                <a:path w="314960" h="332739">
                  <a:moveTo>
                    <a:pt x="292138" y="296316"/>
                  </a:moveTo>
                  <a:lnTo>
                    <a:pt x="291680" y="296316"/>
                  </a:lnTo>
                  <a:lnTo>
                    <a:pt x="291706" y="296710"/>
                  </a:lnTo>
                  <a:lnTo>
                    <a:pt x="292138" y="296316"/>
                  </a:lnTo>
                  <a:close/>
                </a:path>
                <a:path w="314960" h="332739">
                  <a:moveTo>
                    <a:pt x="297548" y="306031"/>
                  </a:moveTo>
                  <a:lnTo>
                    <a:pt x="296799" y="306476"/>
                  </a:lnTo>
                  <a:lnTo>
                    <a:pt x="296710" y="306895"/>
                  </a:lnTo>
                  <a:lnTo>
                    <a:pt x="297548" y="306031"/>
                  </a:lnTo>
                  <a:close/>
                </a:path>
                <a:path w="314960" h="332739">
                  <a:moveTo>
                    <a:pt x="298627" y="299923"/>
                  </a:moveTo>
                  <a:lnTo>
                    <a:pt x="298526" y="299656"/>
                  </a:lnTo>
                  <a:lnTo>
                    <a:pt x="296506" y="301790"/>
                  </a:lnTo>
                  <a:lnTo>
                    <a:pt x="295567" y="302679"/>
                  </a:lnTo>
                  <a:lnTo>
                    <a:pt x="296481" y="301879"/>
                  </a:lnTo>
                  <a:lnTo>
                    <a:pt x="297014" y="301574"/>
                  </a:lnTo>
                  <a:lnTo>
                    <a:pt x="297332" y="301548"/>
                  </a:lnTo>
                  <a:lnTo>
                    <a:pt x="297700" y="301129"/>
                  </a:lnTo>
                  <a:lnTo>
                    <a:pt x="298119" y="300609"/>
                  </a:lnTo>
                  <a:lnTo>
                    <a:pt x="298627" y="299923"/>
                  </a:lnTo>
                  <a:close/>
                </a:path>
                <a:path w="314960" h="332739">
                  <a:moveTo>
                    <a:pt x="299580" y="303936"/>
                  </a:moveTo>
                  <a:lnTo>
                    <a:pt x="297548" y="306031"/>
                  </a:lnTo>
                  <a:lnTo>
                    <a:pt x="298932" y="305206"/>
                  </a:lnTo>
                  <a:lnTo>
                    <a:pt x="298729" y="306476"/>
                  </a:lnTo>
                  <a:lnTo>
                    <a:pt x="299148" y="305206"/>
                  </a:lnTo>
                  <a:lnTo>
                    <a:pt x="299580" y="303936"/>
                  </a:lnTo>
                  <a:close/>
                </a:path>
                <a:path w="314960" h="332739">
                  <a:moveTo>
                    <a:pt x="299821" y="309016"/>
                  </a:moveTo>
                  <a:lnTo>
                    <a:pt x="299123" y="309016"/>
                  </a:lnTo>
                  <a:lnTo>
                    <a:pt x="298424" y="309854"/>
                  </a:lnTo>
                  <a:lnTo>
                    <a:pt x="299821" y="309016"/>
                  </a:lnTo>
                  <a:close/>
                </a:path>
                <a:path w="314960" h="332739">
                  <a:moveTo>
                    <a:pt x="299859" y="325297"/>
                  </a:moveTo>
                  <a:lnTo>
                    <a:pt x="299529" y="325310"/>
                  </a:lnTo>
                  <a:lnTo>
                    <a:pt x="299364" y="325653"/>
                  </a:lnTo>
                  <a:lnTo>
                    <a:pt x="299859" y="325297"/>
                  </a:lnTo>
                  <a:close/>
                </a:path>
                <a:path w="314960" h="332739">
                  <a:moveTo>
                    <a:pt x="300482" y="300482"/>
                  </a:moveTo>
                  <a:lnTo>
                    <a:pt x="299351" y="300863"/>
                  </a:lnTo>
                  <a:lnTo>
                    <a:pt x="299059" y="300951"/>
                  </a:lnTo>
                  <a:lnTo>
                    <a:pt x="298932" y="302171"/>
                  </a:lnTo>
                  <a:lnTo>
                    <a:pt x="299999" y="302412"/>
                  </a:lnTo>
                  <a:lnTo>
                    <a:pt x="300024" y="300939"/>
                  </a:lnTo>
                  <a:lnTo>
                    <a:pt x="300482" y="300482"/>
                  </a:lnTo>
                  <a:close/>
                </a:path>
                <a:path w="314960" h="332739">
                  <a:moveTo>
                    <a:pt x="300672" y="324700"/>
                  </a:moveTo>
                  <a:lnTo>
                    <a:pt x="299859" y="325297"/>
                  </a:lnTo>
                  <a:lnTo>
                    <a:pt x="300050" y="325297"/>
                  </a:lnTo>
                  <a:lnTo>
                    <a:pt x="300672" y="324700"/>
                  </a:lnTo>
                  <a:close/>
                </a:path>
                <a:path w="314960" h="332739">
                  <a:moveTo>
                    <a:pt x="301231" y="321767"/>
                  </a:moveTo>
                  <a:lnTo>
                    <a:pt x="299669" y="322783"/>
                  </a:lnTo>
                  <a:lnTo>
                    <a:pt x="299885" y="323291"/>
                  </a:lnTo>
                  <a:lnTo>
                    <a:pt x="299072" y="325310"/>
                  </a:lnTo>
                  <a:lnTo>
                    <a:pt x="299529" y="325310"/>
                  </a:lnTo>
                  <a:lnTo>
                    <a:pt x="301231" y="321767"/>
                  </a:lnTo>
                  <a:close/>
                </a:path>
                <a:path w="314960" h="332739">
                  <a:moveTo>
                    <a:pt x="301447" y="323964"/>
                  </a:moveTo>
                  <a:lnTo>
                    <a:pt x="300672" y="324700"/>
                  </a:lnTo>
                  <a:lnTo>
                    <a:pt x="300850" y="324573"/>
                  </a:lnTo>
                  <a:lnTo>
                    <a:pt x="301104" y="324332"/>
                  </a:lnTo>
                  <a:lnTo>
                    <a:pt x="301447" y="323964"/>
                  </a:lnTo>
                  <a:close/>
                </a:path>
                <a:path w="314960" h="332739">
                  <a:moveTo>
                    <a:pt x="302437" y="325805"/>
                  </a:moveTo>
                  <a:lnTo>
                    <a:pt x="302298" y="325742"/>
                  </a:lnTo>
                  <a:lnTo>
                    <a:pt x="302171" y="325640"/>
                  </a:lnTo>
                  <a:lnTo>
                    <a:pt x="302272" y="325818"/>
                  </a:lnTo>
                  <a:lnTo>
                    <a:pt x="302425" y="325818"/>
                  </a:lnTo>
                  <a:close/>
                </a:path>
                <a:path w="314960" h="332739">
                  <a:moveTo>
                    <a:pt x="302958" y="308381"/>
                  </a:moveTo>
                  <a:lnTo>
                    <a:pt x="301955" y="307060"/>
                  </a:lnTo>
                  <a:lnTo>
                    <a:pt x="302704" y="308876"/>
                  </a:lnTo>
                  <a:lnTo>
                    <a:pt x="302958" y="308381"/>
                  </a:lnTo>
                  <a:close/>
                </a:path>
                <a:path w="314960" h="332739">
                  <a:moveTo>
                    <a:pt x="303022" y="310286"/>
                  </a:moveTo>
                  <a:lnTo>
                    <a:pt x="300850" y="311556"/>
                  </a:lnTo>
                  <a:lnTo>
                    <a:pt x="302082" y="311556"/>
                  </a:lnTo>
                  <a:lnTo>
                    <a:pt x="303022" y="310286"/>
                  </a:lnTo>
                  <a:close/>
                </a:path>
                <a:path w="314960" h="332739">
                  <a:moveTo>
                    <a:pt x="303364" y="325932"/>
                  </a:moveTo>
                  <a:lnTo>
                    <a:pt x="303149" y="325945"/>
                  </a:lnTo>
                  <a:lnTo>
                    <a:pt x="302958" y="325945"/>
                  </a:lnTo>
                  <a:lnTo>
                    <a:pt x="302780" y="325907"/>
                  </a:lnTo>
                  <a:lnTo>
                    <a:pt x="302387" y="326288"/>
                  </a:lnTo>
                  <a:lnTo>
                    <a:pt x="302641" y="326288"/>
                  </a:lnTo>
                  <a:lnTo>
                    <a:pt x="302971" y="326148"/>
                  </a:lnTo>
                  <a:lnTo>
                    <a:pt x="303364" y="325932"/>
                  </a:lnTo>
                  <a:close/>
                </a:path>
                <a:path w="314960" h="332739">
                  <a:moveTo>
                    <a:pt x="303504" y="325056"/>
                  </a:moveTo>
                  <a:lnTo>
                    <a:pt x="302958" y="325577"/>
                  </a:lnTo>
                  <a:lnTo>
                    <a:pt x="302653" y="325793"/>
                  </a:lnTo>
                  <a:lnTo>
                    <a:pt x="302425" y="325818"/>
                  </a:lnTo>
                  <a:lnTo>
                    <a:pt x="302780" y="325907"/>
                  </a:lnTo>
                  <a:lnTo>
                    <a:pt x="303085" y="325602"/>
                  </a:lnTo>
                  <a:lnTo>
                    <a:pt x="303377" y="325297"/>
                  </a:lnTo>
                  <a:lnTo>
                    <a:pt x="303504" y="325056"/>
                  </a:lnTo>
                  <a:close/>
                </a:path>
                <a:path w="314960" h="332739">
                  <a:moveTo>
                    <a:pt x="304152" y="306501"/>
                  </a:moveTo>
                  <a:lnTo>
                    <a:pt x="303949" y="306412"/>
                  </a:lnTo>
                  <a:lnTo>
                    <a:pt x="302958" y="308381"/>
                  </a:lnTo>
                  <a:lnTo>
                    <a:pt x="303390" y="308940"/>
                  </a:lnTo>
                  <a:lnTo>
                    <a:pt x="304152" y="306501"/>
                  </a:lnTo>
                  <a:close/>
                </a:path>
                <a:path w="314960" h="332739">
                  <a:moveTo>
                    <a:pt x="305333" y="302717"/>
                  </a:moveTo>
                  <a:lnTo>
                    <a:pt x="304152" y="306501"/>
                  </a:lnTo>
                  <a:lnTo>
                    <a:pt x="304736" y="306755"/>
                  </a:lnTo>
                  <a:lnTo>
                    <a:pt x="305333" y="302717"/>
                  </a:lnTo>
                  <a:close/>
                </a:path>
                <a:path w="314960" h="332739">
                  <a:moveTo>
                    <a:pt x="306108" y="329565"/>
                  </a:moveTo>
                  <a:lnTo>
                    <a:pt x="305676" y="329628"/>
                  </a:lnTo>
                  <a:lnTo>
                    <a:pt x="305777" y="329882"/>
                  </a:lnTo>
                  <a:lnTo>
                    <a:pt x="306031" y="329641"/>
                  </a:lnTo>
                  <a:close/>
                </a:path>
                <a:path w="314960" h="332739">
                  <a:moveTo>
                    <a:pt x="306552" y="329488"/>
                  </a:moveTo>
                  <a:lnTo>
                    <a:pt x="306362" y="329336"/>
                  </a:lnTo>
                  <a:lnTo>
                    <a:pt x="306120" y="329552"/>
                  </a:lnTo>
                  <a:lnTo>
                    <a:pt x="306552" y="329488"/>
                  </a:lnTo>
                  <a:close/>
                </a:path>
                <a:path w="314960" h="332739">
                  <a:moveTo>
                    <a:pt x="306882" y="322237"/>
                  </a:moveTo>
                  <a:lnTo>
                    <a:pt x="306463" y="322554"/>
                  </a:lnTo>
                  <a:lnTo>
                    <a:pt x="306070" y="323253"/>
                  </a:lnTo>
                  <a:lnTo>
                    <a:pt x="306705" y="324256"/>
                  </a:lnTo>
                  <a:lnTo>
                    <a:pt x="306882" y="322237"/>
                  </a:lnTo>
                  <a:close/>
                </a:path>
                <a:path w="314960" h="332739">
                  <a:moveTo>
                    <a:pt x="306920" y="326796"/>
                  </a:moveTo>
                  <a:lnTo>
                    <a:pt x="305765" y="326796"/>
                  </a:lnTo>
                  <a:lnTo>
                    <a:pt x="304723" y="328066"/>
                  </a:lnTo>
                  <a:lnTo>
                    <a:pt x="306006" y="328066"/>
                  </a:lnTo>
                  <a:lnTo>
                    <a:pt x="306920" y="326796"/>
                  </a:lnTo>
                  <a:close/>
                </a:path>
                <a:path w="314960" h="332739">
                  <a:moveTo>
                    <a:pt x="307492" y="329336"/>
                  </a:moveTo>
                  <a:lnTo>
                    <a:pt x="306565" y="329488"/>
                  </a:lnTo>
                  <a:lnTo>
                    <a:pt x="306705" y="329628"/>
                  </a:lnTo>
                  <a:lnTo>
                    <a:pt x="306832" y="329869"/>
                  </a:lnTo>
                  <a:lnTo>
                    <a:pt x="307492" y="329336"/>
                  </a:lnTo>
                  <a:close/>
                </a:path>
                <a:path w="314960" h="332739">
                  <a:moveTo>
                    <a:pt x="309372" y="327215"/>
                  </a:moveTo>
                  <a:lnTo>
                    <a:pt x="307924" y="328066"/>
                  </a:lnTo>
                  <a:lnTo>
                    <a:pt x="308749" y="328066"/>
                  </a:lnTo>
                  <a:lnTo>
                    <a:pt x="309372" y="327215"/>
                  </a:lnTo>
                  <a:close/>
                </a:path>
                <a:path w="314960" h="332739">
                  <a:moveTo>
                    <a:pt x="310146" y="326148"/>
                  </a:moveTo>
                  <a:lnTo>
                    <a:pt x="309372" y="327215"/>
                  </a:lnTo>
                  <a:lnTo>
                    <a:pt x="310070" y="326796"/>
                  </a:lnTo>
                  <a:lnTo>
                    <a:pt x="310146" y="326148"/>
                  </a:lnTo>
                  <a:close/>
                </a:path>
                <a:path w="314960" h="332739">
                  <a:moveTo>
                    <a:pt x="310616" y="325526"/>
                  </a:moveTo>
                  <a:lnTo>
                    <a:pt x="310222" y="325526"/>
                  </a:lnTo>
                  <a:lnTo>
                    <a:pt x="310146" y="326148"/>
                  </a:lnTo>
                  <a:lnTo>
                    <a:pt x="310616" y="325526"/>
                  </a:lnTo>
                  <a:close/>
                </a:path>
                <a:path w="314960" h="332739">
                  <a:moveTo>
                    <a:pt x="312940" y="320446"/>
                  </a:moveTo>
                  <a:lnTo>
                    <a:pt x="306705" y="324256"/>
                  </a:lnTo>
                  <a:lnTo>
                    <a:pt x="305803" y="324256"/>
                  </a:lnTo>
                  <a:lnTo>
                    <a:pt x="305219" y="324789"/>
                  </a:lnTo>
                  <a:lnTo>
                    <a:pt x="306070" y="323253"/>
                  </a:lnTo>
                  <a:lnTo>
                    <a:pt x="305904" y="322986"/>
                  </a:lnTo>
                  <a:lnTo>
                    <a:pt x="306463" y="322554"/>
                  </a:lnTo>
                  <a:lnTo>
                    <a:pt x="306933" y="321716"/>
                  </a:lnTo>
                  <a:lnTo>
                    <a:pt x="306882" y="322237"/>
                  </a:lnTo>
                  <a:lnTo>
                    <a:pt x="309257" y="320446"/>
                  </a:lnTo>
                  <a:lnTo>
                    <a:pt x="305765" y="321716"/>
                  </a:lnTo>
                  <a:lnTo>
                    <a:pt x="306298" y="320446"/>
                  </a:lnTo>
                  <a:lnTo>
                    <a:pt x="307759" y="319176"/>
                  </a:lnTo>
                  <a:lnTo>
                    <a:pt x="308724" y="319176"/>
                  </a:lnTo>
                  <a:lnTo>
                    <a:pt x="309422" y="316636"/>
                  </a:lnTo>
                  <a:lnTo>
                    <a:pt x="307022" y="319176"/>
                  </a:lnTo>
                  <a:lnTo>
                    <a:pt x="307505" y="317906"/>
                  </a:lnTo>
                  <a:lnTo>
                    <a:pt x="307987" y="316636"/>
                  </a:lnTo>
                  <a:lnTo>
                    <a:pt x="307682" y="316636"/>
                  </a:lnTo>
                  <a:lnTo>
                    <a:pt x="308267" y="315366"/>
                  </a:lnTo>
                  <a:lnTo>
                    <a:pt x="308851" y="314096"/>
                  </a:lnTo>
                  <a:lnTo>
                    <a:pt x="308889" y="315366"/>
                  </a:lnTo>
                  <a:lnTo>
                    <a:pt x="309003" y="314096"/>
                  </a:lnTo>
                  <a:lnTo>
                    <a:pt x="309245" y="311556"/>
                  </a:lnTo>
                  <a:lnTo>
                    <a:pt x="304571" y="315366"/>
                  </a:lnTo>
                  <a:lnTo>
                    <a:pt x="306285" y="312826"/>
                  </a:lnTo>
                  <a:lnTo>
                    <a:pt x="306578" y="312826"/>
                  </a:lnTo>
                  <a:lnTo>
                    <a:pt x="303847" y="311594"/>
                  </a:lnTo>
                  <a:lnTo>
                    <a:pt x="304266" y="315366"/>
                  </a:lnTo>
                  <a:lnTo>
                    <a:pt x="300380" y="316636"/>
                  </a:lnTo>
                  <a:lnTo>
                    <a:pt x="301256" y="315366"/>
                  </a:lnTo>
                  <a:lnTo>
                    <a:pt x="302120" y="314096"/>
                  </a:lnTo>
                  <a:lnTo>
                    <a:pt x="302996" y="312826"/>
                  </a:lnTo>
                  <a:lnTo>
                    <a:pt x="303784" y="311683"/>
                  </a:lnTo>
                  <a:lnTo>
                    <a:pt x="303758" y="311556"/>
                  </a:lnTo>
                  <a:lnTo>
                    <a:pt x="304736" y="310286"/>
                  </a:lnTo>
                  <a:lnTo>
                    <a:pt x="302412" y="311556"/>
                  </a:lnTo>
                  <a:lnTo>
                    <a:pt x="302196" y="311556"/>
                  </a:lnTo>
                  <a:lnTo>
                    <a:pt x="300418" y="312826"/>
                  </a:lnTo>
                  <a:lnTo>
                    <a:pt x="301459" y="309016"/>
                  </a:lnTo>
                  <a:lnTo>
                    <a:pt x="297002" y="311556"/>
                  </a:lnTo>
                  <a:lnTo>
                    <a:pt x="298069" y="310286"/>
                  </a:lnTo>
                  <a:lnTo>
                    <a:pt x="298424" y="309854"/>
                  </a:lnTo>
                  <a:lnTo>
                    <a:pt x="297713" y="310286"/>
                  </a:lnTo>
                  <a:lnTo>
                    <a:pt x="298551" y="309016"/>
                  </a:lnTo>
                  <a:lnTo>
                    <a:pt x="299123" y="309016"/>
                  </a:lnTo>
                  <a:lnTo>
                    <a:pt x="300189" y="307746"/>
                  </a:lnTo>
                  <a:lnTo>
                    <a:pt x="298792" y="308648"/>
                  </a:lnTo>
                  <a:lnTo>
                    <a:pt x="301078" y="305206"/>
                  </a:lnTo>
                  <a:lnTo>
                    <a:pt x="295960" y="310286"/>
                  </a:lnTo>
                  <a:lnTo>
                    <a:pt x="296240" y="309016"/>
                  </a:lnTo>
                  <a:lnTo>
                    <a:pt x="296519" y="307746"/>
                  </a:lnTo>
                  <a:lnTo>
                    <a:pt x="296710" y="306895"/>
                  </a:lnTo>
                  <a:lnTo>
                    <a:pt x="295884" y="307746"/>
                  </a:lnTo>
                  <a:lnTo>
                    <a:pt x="297268" y="305206"/>
                  </a:lnTo>
                  <a:lnTo>
                    <a:pt x="298640" y="302666"/>
                  </a:lnTo>
                  <a:lnTo>
                    <a:pt x="297319" y="302666"/>
                  </a:lnTo>
                  <a:lnTo>
                    <a:pt x="294767" y="305206"/>
                  </a:lnTo>
                  <a:lnTo>
                    <a:pt x="294741" y="302666"/>
                  </a:lnTo>
                  <a:lnTo>
                    <a:pt x="294741" y="301396"/>
                  </a:lnTo>
                  <a:lnTo>
                    <a:pt x="293636" y="301396"/>
                  </a:lnTo>
                  <a:lnTo>
                    <a:pt x="291884" y="298856"/>
                  </a:lnTo>
                  <a:lnTo>
                    <a:pt x="291706" y="296710"/>
                  </a:lnTo>
                  <a:lnTo>
                    <a:pt x="289369" y="298856"/>
                  </a:lnTo>
                  <a:lnTo>
                    <a:pt x="288721" y="297586"/>
                  </a:lnTo>
                  <a:lnTo>
                    <a:pt x="287375" y="296316"/>
                  </a:lnTo>
                  <a:lnTo>
                    <a:pt x="288925" y="295046"/>
                  </a:lnTo>
                  <a:lnTo>
                    <a:pt x="289674" y="295046"/>
                  </a:lnTo>
                  <a:lnTo>
                    <a:pt x="290804" y="293776"/>
                  </a:lnTo>
                  <a:lnTo>
                    <a:pt x="289013" y="293776"/>
                  </a:lnTo>
                  <a:lnTo>
                    <a:pt x="288340" y="295046"/>
                  </a:lnTo>
                  <a:lnTo>
                    <a:pt x="287553" y="295046"/>
                  </a:lnTo>
                  <a:lnTo>
                    <a:pt x="288594" y="293776"/>
                  </a:lnTo>
                  <a:lnTo>
                    <a:pt x="289648" y="292506"/>
                  </a:lnTo>
                  <a:lnTo>
                    <a:pt x="288505" y="291236"/>
                  </a:lnTo>
                  <a:lnTo>
                    <a:pt x="285318" y="293776"/>
                  </a:lnTo>
                  <a:lnTo>
                    <a:pt x="285254" y="291236"/>
                  </a:lnTo>
                  <a:lnTo>
                    <a:pt x="283413" y="292506"/>
                  </a:lnTo>
                  <a:lnTo>
                    <a:pt x="281381" y="297586"/>
                  </a:lnTo>
                  <a:lnTo>
                    <a:pt x="278790" y="297586"/>
                  </a:lnTo>
                  <a:lnTo>
                    <a:pt x="279692" y="296316"/>
                  </a:lnTo>
                  <a:lnTo>
                    <a:pt x="280898" y="294386"/>
                  </a:lnTo>
                  <a:lnTo>
                    <a:pt x="280962" y="293776"/>
                  </a:lnTo>
                  <a:lnTo>
                    <a:pt x="281228" y="293624"/>
                  </a:lnTo>
                  <a:lnTo>
                    <a:pt x="282511" y="291236"/>
                  </a:lnTo>
                  <a:lnTo>
                    <a:pt x="283248" y="291236"/>
                  </a:lnTo>
                  <a:lnTo>
                    <a:pt x="283502" y="291236"/>
                  </a:lnTo>
                  <a:lnTo>
                    <a:pt x="283184" y="289966"/>
                  </a:lnTo>
                  <a:lnTo>
                    <a:pt x="283324" y="288798"/>
                  </a:lnTo>
                  <a:lnTo>
                    <a:pt x="282308" y="289966"/>
                  </a:lnTo>
                  <a:lnTo>
                    <a:pt x="281736" y="289966"/>
                  </a:lnTo>
                  <a:lnTo>
                    <a:pt x="280581" y="288696"/>
                  </a:lnTo>
                  <a:lnTo>
                    <a:pt x="283006" y="287426"/>
                  </a:lnTo>
                  <a:lnTo>
                    <a:pt x="283108" y="286156"/>
                  </a:lnTo>
                  <a:lnTo>
                    <a:pt x="281901" y="287426"/>
                  </a:lnTo>
                  <a:lnTo>
                    <a:pt x="282219" y="284886"/>
                  </a:lnTo>
                  <a:lnTo>
                    <a:pt x="280162" y="287426"/>
                  </a:lnTo>
                  <a:lnTo>
                    <a:pt x="279869" y="287426"/>
                  </a:lnTo>
                  <a:lnTo>
                    <a:pt x="280758" y="286156"/>
                  </a:lnTo>
                  <a:lnTo>
                    <a:pt x="281190" y="284886"/>
                  </a:lnTo>
                  <a:lnTo>
                    <a:pt x="279755" y="286156"/>
                  </a:lnTo>
                  <a:lnTo>
                    <a:pt x="278409" y="283616"/>
                  </a:lnTo>
                  <a:lnTo>
                    <a:pt x="276860" y="286156"/>
                  </a:lnTo>
                  <a:lnTo>
                    <a:pt x="276682" y="286156"/>
                  </a:lnTo>
                  <a:lnTo>
                    <a:pt x="272884" y="287426"/>
                  </a:lnTo>
                  <a:lnTo>
                    <a:pt x="274154" y="282346"/>
                  </a:lnTo>
                  <a:lnTo>
                    <a:pt x="271538" y="281076"/>
                  </a:lnTo>
                  <a:lnTo>
                    <a:pt x="270395" y="281076"/>
                  </a:lnTo>
                  <a:lnTo>
                    <a:pt x="269417" y="279806"/>
                  </a:lnTo>
                  <a:lnTo>
                    <a:pt x="267208" y="281076"/>
                  </a:lnTo>
                  <a:lnTo>
                    <a:pt x="266903" y="279806"/>
                  </a:lnTo>
                  <a:lnTo>
                    <a:pt x="267716" y="278536"/>
                  </a:lnTo>
                  <a:lnTo>
                    <a:pt x="268655" y="277266"/>
                  </a:lnTo>
                  <a:lnTo>
                    <a:pt x="267347" y="277266"/>
                  </a:lnTo>
                  <a:lnTo>
                    <a:pt x="266496" y="278536"/>
                  </a:lnTo>
                  <a:lnTo>
                    <a:pt x="266433" y="275996"/>
                  </a:lnTo>
                  <a:lnTo>
                    <a:pt x="267589" y="275259"/>
                  </a:lnTo>
                  <a:lnTo>
                    <a:pt x="268135" y="275996"/>
                  </a:lnTo>
                  <a:lnTo>
                    <a:pt x="267817" y="275120"/>
                  </a:lnTo>
                  <a:lnTo>
                    <a:pt x="268439" y="274726"/>
                  </a:lnTo>
                  <a:lnTo>
                    <a:pt x="267665" y="274726"/>
                  </a:lnTo>
                  <a:lnTo>
                    <a:pt x="268084" y="273456"/>
                  </a:lnTo>
                  <a:lnTo>
                    <a:pt x="268503" y="272186"/>
                  </a:lnTo>
                  <a:lnTo>
                    <a:pt x="265531" y="273456"/>
                  </a:lnTo>
                  <a:lnTo>
                    <a:pt x="267652" y="272186"/>
                  </a:lnTo>
                  <a:lnTo>
                    <a:pt x="266928" y="270916"/>
                  </a:lnTo>
                  <a:lnTo>
                    <a:pt x="265899" y="270916"/>
                  </a:lnTo>
                  <a:lnTo>
                    <a:pt x="265404" y="273456"/>
                  </a:lnTo>
                  <a:lnTo>
                    <a:pt x="264591" y="272186"/>
                  </a:lnTo>
                  <a:lnTo>
                    <a:pt x="263906" y="270916"/>
                  </a:lnTo>
                  <a:lnTo>
                    <a:pt x="266446" y="269646"/>
                  </a:lnTo>
                  <a:lnTo>
                    <a:pt x="267042" y="264566"/>
                  </a:lnTo>
                  <a:lnTo>
                    <a:pt x="257873" y="270916"/>
                  </a:lnTo>
                  <a:lnTo>
                    <a:pt x="259232" y="267995"/>
                  </a:lnTo>
                  <a:lnTo>
                    <a:pt x="258533" y="268376"/>
                  </a:lnTo>
                  <a:lnTo>
                    <a:pt x="257860" y="267106"/>
                  </a:lnTo>
                  <a:lnTo>
                    <a:pt x="258965" y="264566"/>
                  </a:lnTo>
                  <a:lnTo>
                    <a:pt x="255193" y="264566"/>
                  </a:lnTo>
                  <a:lnTo>
                    <a:pt x="254012" y="264566"/>
                  </a:lnTo>
                  <a:lnTo>
                    <a:pt x="252031" y="267106"/>
                  </a:lnTo>
                  <a:lnTo>
                    <a:pt x="250228" y="267106"/>
                  </a:lnTo>
                  <a:lnTo>
                    <a:pt x="249529" y="265836"/>
                  </a:lnTo>
                  <a:lnTo>
                    <a:pt x="250482" y="264566"/>
                  </a:lnTo>
                  <a:lnTo>
                    <a:pt x="251434" y="263296"/>
                  </a:lnTo>
                  <a:lnTo>
                    <a:pt x="252387" y="262026"/>
                  </a:lnTo>
                  <a:lnTo>
                    <a:pt x="252971" y="262026"/>
                  </a:lnTo>
                  <a:lnTo>
                    <a:pt x="254457" y="262026"/>
                  </a:lnTo>
                  <a:lnTo>
                    <a:pt x="254787" y="260756"/>
                  </a:lnTo>
                  <a:lnTo>
                    <a:pt x="253339" y="259486"/>
                  </a:lnTo>
                  <a:lnTo>
                    <a:pt x="253365" y="258216"/>
                  </a:lnTo>
                  <a:lnTo>
                    <a:pt x="251510" y="258216"/>
                  </a:lnTo>
                  <a:lnTo>
                    <a:pt x="250977" y="256946"/>
                  </a:lnTo>
                  <a:lnTo>
                    <a:pt x="250736" y="256946"/>
                  </a:lnTo>
                  <a:lnTo>
                    <a:pt x="249999" y="258216"/>
                  </a:lnTo>
                  <a:lnTo>
                    <a:pt x="249796" y="258216"/>
                  </a:lnTo>
                  <a:lnTo>
                    <a:pt x="248869" y="255701"/>
                  </a:lnTo>
                  <a:lnTo>
                    <a:pt x="247421" y="259486"/>
                  </a:lnTo>
                  <a:lnTo>
                    <a:pt x="245770" y="258216"/>
                  </a:lnTo>
                  <a:lnTo>
                    <a:pt x="246240" y="256946"/>
                  </a:lnTo>
                  <a:lnTo>
                    <a:pt x="248831" y="255727"/>
                  </a:lnTo>
                  <a:lnTo>
                    <a:pt x="246608" y="255676"/>
                  </a:lnTo>
                  <a:lnTo>
                    <a:pt x="246621" y="254406"/>
                  </a:lnTo>
                  <a:lnTo>
                    <a:pt x="249529" y="251866"/>
                  </a:lnTo>
                  <a:lnTo>
                    <a:pt x="246786" y="253136"/>
                  </a:lnTo>
                  <a:lnTo>
                    <a:pt x="248297" y="249326"/>
                  </a:lnTo>
                  <a:lnTo>
                    <a:pt x="247891" y="248056"/>
                  </a:lnTo>
                  <a:lnTo>
                    <a:pt x="246557" y="249326"/>
                  </a:lnTo>
                  <a:lnTo>
                    <a:pt x="246164" y="249326"/>
                  </a:lnTo>
                  <a:lnTo>
                    <a:pt x="246837" y="248056"/>
                  </a:lnTo>
                  <a:lnTo>
                    <a:pt x="245402" y="249326"/>
                  </a:lnTo>
                  <a:lnTo>
                    <a:pt x="244462" y="251866"/>
                  </a:lnTo>
                  <a:lnTo>
                    <a:pt x="242277" y="253136"/>
                  </a:lnTo>
                  <a:lnTo>
                    <a:pt x="242506" y="251307"/>
                  </a:lnTo>
                  <a:lnTo>
                    <a:pt x="242684" y="251866"/>
                  </a:lnTo>
                  <a:lnTo>
                    <a:pt x="242963" y="250596"/>
                  </a:lnTo>
                  <a:lnTo>
                    <a:pt x="243522" y="248056"/>
                  </a:lnTo>
                  <a:lnTo>
                    <a:pt x="243801" y="246786"/>
                  </a:lnTo>
                  <a:lnTo>
                    <a:pt x="244602" y="247396"/>
                  </a:lnTo>
                  <a:lnTo>
                    <a:pt x="244563" y="246786"/>
                  </a:lnTo>
                  <a:lnTo>
                    <a:pt x="245275" y="246786"/>
                  </a:lnTo>
                  <a:lnTo>
                    <a:pt x="245376" y="245770"/>
                  </a:lnTo>
                  <a:lnTo>
                    <a:pt x="245694" y="245706"/>
                  </a:lnTo>
                  <a:lnTo>
                    <a:pt x="245541" y="245643"/>
                  </a:lnTo>
                  <a:lnTo>
                    <a:pt x="245389" y="245681"/>
                  </a:lnTo>
                  <a:lnTo>
                    <a:pt x="245668" y="242976"/>
                  </a:lnTo>
                  <a:lnTo>
                    <a:pt x="242316" y="247878"/>
                  </a:lnTo>
                  <a:lnTo>
                    <a:pt x="242316" y="250723"/>
                  </a:lnTo>
                  <a:lnTo>
                    <a:pt x="239903" y="251866"/>
                  </a:lnTo>
                  <a:lnTo>
                    <a:pt x="241846" y="249326"/>
                  </a:lnTo>
                  <a:lnTo>
                    <a:pt x="242316" y="250723"/>
                  </a:lnTo>
                  <a:lnTo>
                    <a:pt x="242316" y="247878"/>
                  </a:lnTo>
                  <a:lnTo>
                    <a:pt x="242189" y="248056"/>
                  </a:lnTo>
                  <a:lnTo>
                    <a:pt x="240690" y="246786"/>
                  </a:lnTo>
                  <a:lnTo>
                    <a:pt x="241160" y="246367"/>
                  </a:lnTo>
                  <a:lnTo>
                    <a:pt x="240398" y="246786"/>
                  </a:lnTo>
                  <a:lnTo>
                    <a:pt x="238912" y="248056"/>
                  </a:lnTo>
                  <a:lnTo>
                    <a:pt x="238848" y="245516"/>
                  </a:lnTo>
                  <a:lnTo>
                    <a:pt x="237147" y="248056"/>
                  </a:lnTo>
                  <a:lnTo>
                    <a:pt x="236740" y="246786"/>
                  </a:lnTo>
                  <a:lnTo>
                    <a:pt x="236893" y="248056"/>
                  </a:lnTo>
                  <a:lnTo>
                    <a:pt x="235508" y="249326"/>
                  </a:lnTo>
                  <a:lnTo>
                    <a:pt x="235204" y="248196"/>
                  </a:lnTo>
                  <a:lnTo>
                    <a:pt x="232676" y="249326"/>
                  </a:lnTo>
                  <a:lnTo>
                    <a:pt x="233984" y="246786"/>
                  </a:lnTo>
                  <a:lnTo>
                    <a:pt x="234645" y="245516"/>
                  </a:lnTo>
                  <a:lnTo>
                    <a:pt x="235966" y="242976"/>
                  </a:lnTo>
                  <a:lnTo>
                    <a:pt x="233476" y="244246"/>
                  </a:lnTo>
                  <a:lnTo>
                    <a:pt x="233781" y="242976"/>
                  </a:lnTo>
                  <a:lnTo>
                    <a:pt x="235648" y="241706"/>
                  </a:lnTo>
                  <a:lnTo>
                    <a:pt x="235762" y="240436"/>
                  </a:lnTo>
                  <a:lnTo>
                    <a:pt x="233248" y="241592"/>
                  </a:lnTo>
                  <a:lnTo>
                    <a:pt x="233527" y="241706"/>
                  </a:lnTo>
                  <a:lnTo>
                    <a:pt x="229870" y="242976"/>
                  </a:lnTo>
                  <a:lnTo>
                    <a:pt x="231330" y="242976"/>
                  </a:lnTo>
                  <a:lnTo>
                    <a:pt x="232295" y="242976"/>
                  </a:lnTo>
                  <a:lnTo>
                    <a:pt x="230822" y="243954"/>
                  </a:lnTo>
                  <a:lnTo>
                    <a:pt x="230822" y="244246"/>
                  </a:lnTo>
                  <a:lnTo>
                    <a:pt x="229806" y="245516"/>
                  </a:lnTo>
                  <a:lnTo>
                    <a:pt x="230568" y="244246"/>
                  </a:lnTo>
                  <a:lnTo>
                    <a:pt x="230822" y="244246"/>
                  </a:lnTo>
                  <a:lnTo>
                    <a:pt x="230822" y="243954"/>
                  </a:lnTo>
                  <a:lnTo>
                    <a:pt x="231330" y="242976"/>
                  </a:lnTo>
                  <a:lnTo>
                    <a:pt x="226707" y="246786"/>
                  </a:lnTo>
                  <a:lnTo>
                    <a:pt x="226910" y="245516"/>
                  </a:lnTo>
                  <a:lnTo>
                    <a:pt x="227114" y="244246"/>
                  </a:lnTo>
                  <a:lnTo>
                    <a:pt x="227330" y="242976"/>
                  </a:lnTo>
                  <a:lnTo>
                    <a:pt x="229971" y="240436"/>
                  </a:lnTo>
                  <a:lnTo>
                    <a:pt x="231292" y="239166"/>
                  </a:lnTo>
                  <a:lnTo>
                    <a:pt x="231559" y="235356"/>
                  </a:lnTo>
                  <a:lnTo>
                    <a:pt x="226618" y="239166"/>
                  </a:lnTo>
                  <a:lnTo>
                    <a:pt x="225666" y="236626"/>
                  </a:lnTo>
                  <a:lnTo>
                    <a:pt x="225602" y="237896"/>
                  </a:lnTo>
                  <a:lnTo>
                    <a:pt x="223774" y="239166"/>
                  </a:lnTo>
                  <a:lnTo>
                    <a:pt x="223977" y="237896"/>
                  </a:lnTo>
                  <a:lnTo>
                    <a:pt x="224180" y="236626"/>
                  </a:lnTo>
                  <a:lnTo>
                    <a:pt x="222923" y="236626"/>
                  </a:lnTo>
                  <a:lnTo>
                    <a:pt x="224294" y="235356"/>
                  </a:lnTo>
                  <a:lnTo>
                    <a:pt x="224383" y="234086"/>
                  </a:lnTo>
                  <a:lnTo>
                    <a:pt x="224929" y="232816"/>
                  </a:lnTo>
                  <a:lnTo>
                    <a:pt x="223989" y="234086"/>
                  </a:lnTo>
                  <a:lnTo>
                    <a:pt x="223583" y="231546"/>
                  </a:lnTo>
                  <a:lnTo>
                    <a:pt x="220789" y="235356"/>
                  </a:lnTo>
                  <a:lnTo>
                    <a:pt x="221653" y="232816"/>
                  </a:lnTo>
                  <a:lnTo>
                    <a:pt x="220789" y="230276"/>
                  </a:lnTo>
                  <a:lnTo>
                    <a:pt x="216128" y="235356"/>
                  </a:lnTo>
                  <a:lnTo>
                    <a:pt x="215074" y="234086"/>
                  </a:lnTo>
                  <a:lnTo>
                    <a:pt x="216954" y="232816"/>
                  </a:lnTo>
                  <a:lnTo>
                    <a:pt x="217068" y="231546"/>
                  </a:lnTo>
                  <a:lnTo>
                    <a:pt x="217195" y="230276"/>
                  </a:lnTo>
                  <a:lnTo>
                    <a:pt x="217601" y="230276"/>
                  </a:lnTo>
                  <a:lnTo>
                    <a:pt x="218109" y="229006"/>
                  </a:lnTo>
                  <a:lnTo>
                    <a:pt x="214426" y="231546"/>
                  </a:lnTo>
                  <a:lnTo>
                    <a:pt x="215201" y="229006"/>
                  </a:lnTo>
                  <a:lnTo>
                    <a:pt x="214414" y="230276"/>
                  </a:lnTo>
                  <a:lnTo>
                    <a:pt x="212979" y="231546"/>
                  </a:lnTo>
                  <a:lnTo>
                    <a:pt x="212521" y="230276"/>
                  </a:lnTo>
                  <a:lnTo>
                    <a:pt x="211455" y="230276"/>
                  </a:lnTo>
                  <a:lnTo>
                    <a:pt x="211963" y="229006"/>
                  </a:lnTo>
                  <a:lnTo>
                    <a:pt x="212953" y="226466"/>
                  </a:lnTo>
                  <a:lnTo>
                    <a:pt x="205803" y="229006"/>
                  </a:lnTo>
                  <a:lnTo>
                    <a:pt x="206857" y="226466"/>
                  </a:lnTo>
                  <a:lnTo>
                    <a:pt x="207924" y="223926"/>
                  </a:lnTo>
                  <a:lnTo>
                    <a:pt x="206375" y="223926"/>
                  </a:lnTo>
                  <a:lnTo>
                    <a:pt x="204622" y="222656"/>
                  </a:lnTo>
                  <a:lnTo>
                    <a:pt x="203974" y="222656"/>
                  </a:lnTo>
                  <a:lnTo>
                    <a:pt x="204177" y="221386"/>
                  </a:lnTo>
                  <a:lnTo>
                    <a:pt x="204050" y="218846"/>
                  </a:lnTo>
                  <a:lnTo>
                    <a:pt x="199656" y="226466"/>
                  </a:lnTo>
                  <a:lnTo>
                    <a:pt x="199428" y="222656"/>
                  </a:lnTo>
                  <a:lnTo>
                    <a:pt x="200723" y="220116"/>
                  </a:lnTo>
                  <a:lnTo>
                    <a:pt x="201396" y="222656"/>
                  </a:lnTo>
                  <a:lnTo>
                    <a:pt x="201688" y="221386"/>
                  </a:lnTo>
                  <a:lnTo>
                    <a:pt x="205740" y="215036"/>
                  </a:lnTo>
                  <a:lnTo>
                    <a:pt x="199199" y="220116"/>
                  </a:lnTo>
                  <a:lnTo>
                    <a:pt x="200621" y="216306"/>
                  </a:lnTo>
                  <a:lnTo>
                    <a:pt x="201142" y="216306"/>
                  </a:lnTo>
                  <a:lnTo>
                    <a:pt x="201764" y="213766"/>
                  </a:lnTo>
                  <a:lnTo>
                    <a:pt x="197535" y="216306"/>
                  </a:lnTo>
                  <a:lnTo>
                    <a:pt x="196507" y="215036"/>
                  </a:lnTo>
                  <a:lnTo>
                    <a:pt x="196938" y="215036"/>
                  </a:lnTo>
                  <a:lnTo>
                    <a:pt x="197142" y="213766"/>
                  </a:lnTo>
                  <a:lnTo>
                    <a:pt x="194068" y="216306"/>
                  </a:lnTo>
                  <a:lnTo>
                    <a:pt x="191630" y="216306"/>
                  </a:lnTo>
                  <a:lnTo>
                    <a:pt x="190461" y="215519"/>
                  </a:lnTo>
                  <a:lnTo>
                    <a:pt x="190106" y="216306"/>
                  </a:lnTo>
                  <a:lnTo>
                    <a:pt x="188493" y="216306"/>
                  </a:lnTo>
                  <a:lnTo>
                    <a:pt x="188925" y="214223"/>
                  </a:lnTo>
                  <a:lnTo>
                    <a:pt x="188988" y="212496"/>
                  </a:lnTo>
                  <a:lnTo>
                    <a:pt x="190677" y="209956"/>
                  </a:lnTo>
                  <a:lnTo>
                    <a:pt x="191858" y="211226"/>
                  </a:lnTo>
                  <a:lnTo>
                    <a:pt x="193624" y="207416"/>
                  </a:lnTo>
                  <a:lnTo>
                    <a:pt x="190373" y="209956"/>
                  </a:lnTo>
                  <a:lnTo>
                    <a:pt x="190207" y="208686"/>
                  </a:lnTo>
                  <a:lnTo>
                    <a:pt x="191287" y="207416"/>
                  </a:lnTo>
                  <a:lnTo>
                    <a:pt x="189293" y="207416"/>
                  </a:lnTo>
                  <a:lnTo>
                    <a:pt x="186715" y="209956"/>
                  </a:lnTo>
                  <a:lnTo>
                    <a:pt x="185115" y="208686"/>
                  </a:lnTo>
                  <a:lnTo>
                    <a:pt x="184543" y="209956"/>
                  </a:lnTo>
                  <a:lnTo>
                    <a:pt x="181038" y="212496"/>
                  </a:lnTo>
                  <a:lnTo>
                    <a:pt x="183083" y="209956"/>
                  </a:lnTo>
                  <a:lnTo>
                    <a:pt x="184111" y="208686"/>
                  </a:lnTo>
                  <a:lnTo>
                    <a:pt x="185140" y="207416"/>
                  </a:lnTo>
                  <a:lnTo>
                    <a:pt x="182295" y="208686"/>
                  </a:lnTo>
                  <a:lnTo>
                    <a:pt x="184556" y="204876"/>
                  </a:lnTo>
                  <a:lnTo>
                    <a:pt x="183299" y="206146"/>
                  </a:lnTo>
                  <a:lnTo>
                    <a:pt x="178193" y="206146"/>
                  </a:lnTo>
                  <a:lnTo>
                    <a:pt x="180746" y="204876"/>
                  </a:lnTo>
                  <a:lnTo>
                    <a:pt x="183070" y="203606"/>
                  </a:lnTo>
                  <a:lnTo>
                    <a:pt x="185026" y="203606"/>
                  </a:lnTo>
                  <a:lnTo>
                    <a:pt x="184404" y="202336"/>
                  </a:lnTo>
                  <a:lnTo>
                    <a:pt x="182664" y="202336"/>
                  </a:lnTo>
                  <a:lnTo>
                    <a:pt x="182511" y="202450"/>
                  </a:lnTo>
                  <a:lnTo>
                    <a:pt x="182384" y="203606"/>
                  </a:lnTo>
                  <a:lnTo>
                    <a:pt x="179603" y="204876"/>
                  </a:lnTo>
                  <a:lnTo>
                    <a:pt x="177584" y="206146"/>
                  </a:lnTo>
                  <a:lnTo>
                    <a:pt x="176339" y="204876"/>
                  </a:lnTo>
                  <a:lnTo>
                    <a:pt x="178409" y="202336"/>
                  </a:lnTo>
                  <a:lnTo>
                    <a:pt x="181508" y="198526"/>
                  </a:lnTo>
                  <a:lnTo>
                    <a:pt x="174244" y="201066"/>
                  </a:lnTo>
                  <a:lnTo>
                    <a:pt x="176568" y="195986"/>
                  </a:lnTo>
                  <a:lnTo>
                    <a:pt x="177152" y="194716"/>
                  </a:lnTo>
                  <a:lnTo>
                    <a:pt x="173050" y="195986"/>
                  </a:lnTo>
                  <a:lnTo>
                    <a:pt x="173151" y="194716"/>
                  </a:lnTo>
                  <a:lnTo>
                    <a:pt x="173418" y="190906"/>
                  </a:lnTo>
                  <a:lnTo>
                    <a:pt x="170484" y="188366"/>
                  </a:lnTo>
                  <a:lnTo>
                    <a:pt x="167601" y="194716"/>
                  </a:lnTo>
                  <a:lnTo>
                    <a:pt x="167995" y="193446"/>
                  </a:lnTo>
                  <a:lnTo>
                    <a:pt x="169595" y="188366"/>
                  </a:lnTo>
                  <a:lnTo>
                    <a:pt x="168986" y="189179"/>
                  </a:lnTo>
                  <a:lnTo>
                    <a:pt x="168973" y="187071"/>
                  </a:lnTo>
                  <a:lnTo>
                    <a:pt x="168275" y="189623"/>
                  </a:lnTo>
                  <a:lnTo>
                    <a:pt x="168884" y="189331"/>
                  </a:lnTo>
                  <a:lnTo>
                    <a:pt x="165836" y="193446"/>
                  </a:lnTo>
                  <a:lnTo>
                    <a:pt x="164807" y="193446"/>
                  </a:lnTo>
                  <a:lnTo>
                    <a:pt x="164998" y="192176"/>
                  </a:lnTo>
                  <a:lnTo>
                    <a:pt x="165023" y="191973"/>
                  </a:lnTo>
                  <a:lnTo>
                    <a:pt x="165481" y="188366"/>
                  </a:lnTo>
                  <a:lnTo>
                    <a:pt x="166179" y="185826"/>
                  </a:lnTo>
                  <a:lnTo>
                    <a:pt x="166928" y="187096"/>
                  </a:lnTo>
                  <a:lnTo>
                    <a:pt x="167741" y="185826"/>
                  </a:lnTo>
                  <a:lnTo>
                    <a:pt x="166700" y="184556"/>
                  </a:lnTo>
                  <a:lnTo>
                    <a:pt x="168833" y="183286"/>
                  </a:lnTo>
                  <a:lnTo>
                    <a:pt x="168986" y="182016"/>
                  </a:lnTo>
                  <a:lnTo>
                    <a:pt x="167767" y="183286"/>
                  </a:lnTo>
                  <a:lnTo>
                    <a:pt x="166509" y="183286"/>
                  </a:lnTo>
                  <a:lnTo>
                    <a:pt x="166268" y="182016"/>
                  </a:lnTo>
                  <a:lnTo>
                    <a:pt x="165557" y="185826"/>
                  </a:lnTo>
                  <a:lnTo>
                    <a:pt x="161594" y="187096"/>
                  </a:lnTo>
                  <a:lnTo>
                    <a:pt x="163830" y="184556"/>
                  </a:lnTo>
                  <a:lnTo>
                    <a:pt x="164947" y="183286"/>
                  </a:lnTo>
                  <a:lnTo>
                    <a:pt x="166065" y="182016"/>
                  </a:lnTo>
                  <a:lnTo>
                    <a:pt x="167195" y="180746"/>
                  </a:lnTo>
                  <a:lnTo>
                    <a:pt x="163220" y="182016"/>
                  </a:lnTo>
                  <a:lnTo>
                    <a:pt x="165049" y="180746"/>
                  </a:lnTo>
                  <a:lnTo>
                    <a:pt x="163347" y="180746"/>
                  </a:lnTo>
                  <a:lnTo>
                    <a:pt x="161442" y="176936"/>
                  </a:lnTo>
                  <a:lnTo>
                    <a:pt x="157759" y="180365"/>
                  </a:lnTo>
                  <a:lnTo>
                    <a:pt x="158470" y="178206"/>
                  </a:lnTo>
                  <a:lnTo>
                    <a:pt x="159181" y="178206"/>
                  </a:lnTo>
                  <a:lnTo>
                    <a:pt x="157302" y="175666"/>
                  </a:lnTo>
                  <a:lnTo>
                    <a:pt x="150634" y="179476"/>
                  </a:lnTo>
                  <a:lnTo>
                    <a:pt x="150736" y="175666"/>
                  </a:lnTo>
                  <a:lnTo>
                    <a:pt x="151853" y="174396"/>
                  </a:lnTo>
                  <a:lnTo>
                    <a:pt x="151142" y="174396"/>
                  </a:lnTo>
                  <a:lnTo>
                    <a:pt x="149313" y="175666"/>
                  </a:lnTo>
                  <a:lnTo>
                    <a:pt x="150037" y="173418"/>
                  </a:lnTo>
                  <a:lnTo>
                    <a:pt x="147866" y="174396"/>
                  </a:lnTo>
                  <a:lnTo>
                    <a:pt x="147840" y="173126"/>
                  </a:lnTo>
                  <a:lnTo>
                    <a:pt x="149402" y="171856"/>
                  </a:lnTo>
                  <a:lnTo>
                    <a:pt x="148348" y="168046"/>
                  </a:lnTo>
                  <a:lnTo>
                    <a:pt x="143281" y="173126"/>
                  </a:lnTo>
                  <a:lnTo>
                    <a:pt x="140716" y="171856"/>
                  </a:lnTo>
                  <a:lnTo>
                    <a:pt x="143497" y="168046"/>
                  </a:lnTo>
                  <a:lnTo>
                    <a:pt x="142582" y="165506"/>
                  </a:lnTo>
                  <a:lnTo>
                    <a:pt x="142125" y="164236"/>
                  </a:lnTo>
                  <a:lnTo>
                    <a:pt x="142544" y="164236"/>
                  </a:lnTo>
                  <a:lnTo>
                    <a:pt x="140195" y="161696"/>
                  </a:lnTo>
                  <a:lnTo>
                    <a:pt x="135686" y="162966"/>
                  </a:lnTo>
                  <a:lnTo>
                    <a:pt x="134150" y="162966"/>
                  </a:lnTo>
                  <a:lnTo>
                    <a:pt x="134150" y="187096"/>
                  </a:lnTo>
                  <a:lnTo>
                    <a:pt x="132753" y="189433"/>
                  </a:lnTo>
                  <a:lnTo>
                    <a:pt x="132600" y="188366"/>
                  </a:lnTo>
                  <a:lnTo>
                    <a:pt x="134150" y="187096"/>
                  </a:lnTo>
                  <a:lnTo>
                    <a:pt x="134150" y="162966"/>
                  </a:lnTo>
                  <a:lnTo>
                    <a:pt x="132118" y="162966"/>
                  </a:lnTo>
                  <a:lnTo>
                    <a:pt x="133197" y="159156"/>
                  </a:lnTo>
                  <a:lnTo>
                    <a:pt x="133553" y="157886"/>
                  </a:lnTo>
                  <a:lnTo>
                    <a:pt x="128155" y="157886"/>
                  </a:lnTo>
                  <a:lnTo>
                    <a:pt x="127876" y="156616"/>
                  </a:lnTo>
                  <a:lnTo>
                    <a:pt x="127304" y="154076"/>
                  </a:lnTo>
                  <a:lnTo>
                    <a:pt x="125107" y="156616"/>
                  </a:lnTo>
                  <a:lnTo>
                    <a:pt x="124396" y="156616"/>
                  </a:lnTo>
                  <a:lnTo>
                    <a:pt x="124371" y="155346"/>
                  </a:lnTo>
                  <a:lnTo>
                    <a:pt x="120878" y="157886"/>
                  </a:lnTo>
                  <a:lnTo>
                    <a:pt x="121742" y="156616"/>
                  </a:lnTo>
                  <a:lnTo>
                    <a:pt x="123469" y="154076"/>
                  </a:lnTo>
                  <a:lnTo>
                    <a:pt x="123647" y="154076"/>
                  </a:lnTo>
                  <a:lnTo>
                    <a:pt x="125653" y="151536"/>
                  </a:lnTo>
                  <a:lnTo>
                    <a:pt x="123799" y="151536"/>
                  </a:lnTo>
                  <a:lnTo>
                    <a:pt x="122923" y="150266"/>
                  </a:lnTo>
                  <a:lnTo>
                    <a:pt x="119494" y="154076"/>
                  </a:lnTo>
                  <a:lnTo>
                    <a:pt x="119227" y="150266"/>
                  </a:lnTo>
                  <a:lnTo>
                    <a:pt x="116624" y="148996"/>
                  </a:lnTo>
                  <a:lnTo>
                    <a:pt x="114134" y="148996"/>
                  </a:lnTo>
                  <a:lnTo>
                    <a:pt x="114160" y="147726"/>
                  </a:lnTo>
                  <a:lnTo>
                    <a:pt x="114223" y="145186"/>
                  </a:lnTo>
                  <a:lnTo>
                    <a:pt x="112801" y="146456"/>
                  </a:lnTo>
                  <a:lnTo>
                    <a:pt x="112077" y="145186"/>
                  </a:lnTo>
                  <a:lnTo>
                    <a:pt x="110680" y="146456"/>
                  </a:lnTo>
                  <a:lnTo>
                    <a:pt x="111569" y="145186"/>
                  </a:lnTo>
                  <a:lnTo>
                    <a:pt x="112445" y="143916"/>
                  </a:lnTo>
                  <a:lnTo>
                    <a:pt x="110642" y="141376"/>
                  </a:lnTo>
                  <a:lnTo>
                    <a:pt x="108178" y="140106"/>
                  </a:lnTo>
                  <a:lnTo>
                    <a:pt x="109842" y="138836"/>
                  </a:lnTo>
                  <a:lnTo>
                    <a:pt x="108800" y="137566"/>
                  </a:lnTo>
                  <a:lnTo>
                    <a:pt x="103365" y="145186"/>
                  </a:lnTo>
                  <a:lnTo>
                    <a:pt x="102196" y="143916"/>
                  </a:lnTo>
                  <a:lnTo>
                    <a:pt x="104470" y="140106"/>
                  </a:lnTo>
                  <a:lnTo>
                    <a:pt x="102412" y="138836"/>
                  </a:lnTo>
                  <a:lnTo>
                    <a:pt x="102476" y="137566"/>
                  </a:lnTo>
                  <a:lnTo>
                    <a:pt x="102527" y="136296"/>
                  </a:lnTo>
                  <a:lnTo>
                    <a:pt x="102654" y="133756"/>
                  </a:lnTo>
                  <a:lnTo>
                    <a:pt x="98310" y="136296"/>
                  </a:lnTo>
                  <a:lnTo>
                    <a:pt x="99529" y="135026"/>
                  </a:lnTo>
                  <a:lnTo>
                    <a:pt x="99961" y="135026"/>
                  </a:lnTo>
                  <a:lnTo>
                    <a:pt x="99072" y="133756"/>
                  </a:lnTo>
                  <a:lnTo>
                    <a:pt x="98031" y="129946"/>
                  </a:lnTo>
                  <a:lnTo>
                    <a:pt x="94843" y="135026"/>
                  </a:lnTo>
                  <a:lnTo>
                    <a:pt x="95605" y="133756"/>
                  </a:lnTo>
                  <a:lnTo>
                    <a:pt x="97116" y="131216"/>
                  </a:lnTo>
                  <a:lnTo>
                    <a:pt x="92989" y="132486"/>
                  </a:lnTo>
                  <a:lnTo>
                    <a:pt x="90893" y="133756"/>
                  </a:lnTo>
                  <a:lnTo>
                    <a:pt x="92748" y="131216"/>
                  </a:lnTo>
                  <a:lnTo>
                    <a:pt x="89662" y="133756"/>
                  </a:lnTo>
                  <a:lnTo>
                    <a:pt x="89052" y="135026"/>
                  </a:lnTo>
                  <a:lnTo>
                    <a:pt x="87160" y="135026"/>
                  </a:lnTo>
                  <a:lnTo>
                    <a:pt x="87083" y="133756"/>
                  </a:lnTo>
                  <a:lnTo>
                    <a:pt x="88163" y="132575"/>
                  </a:lnTo>
                  <a:lnTo>
                    <a:pt x="88099" y="131216"/>
                  </a:lnTo>
                  <a:lnTo>
                    <a:pt x="85826" y="135026"/>
                  </a:lnTo>
                  <a:lnTo>
                    <a:pt x="85496" y="132486"/>
                  </a:lnTo>
                  <a:lnTo>
                    <a:pt x="87033" y="131216"/>
                  </a:lnTo>
                  <a:lnTo>
                    <a:pt x="85623" y="131216"/>
                  </a:lnTo>
                  <a:lnTo>
                    <a:pt x="83794" y="132486"/>
                  </a:lnTo>
                  <a:lnTo>
                    <a:pt x="82448" y="133756"/>
                  </a:lnTo>
                  <a:lnTo>
                    <a:pt x="82232" y="131216"/>
                  </a:lnTo>
                  <a:lnTo>
                    <a:pt x="83604" y="128676"/>
                  </a:lnTo>
                  <a:lnTo>
                    <a:pt x="82524" y="129946"/>
                  </a:lnTo>
                  <a:lnTo>
                    <a:pt x="80708" y="131216"/>
                  </a:lnTo>
                  <a:lnTo>
                    <a:pt x="80530" y="129946"/>
                  </a:lnTo>
                  <a:lnTo>
                    <a:pt x="81026" y="128676"/>
                  </a:lnTo>
                  <a:lnTo>
                    <a:pt x="81889" y="128676"/>
                  </a:lnTo>
                  <a:lnTo>
                    <a:pt x="81597" y="127406"/>
                  </a:lnTo>
                  <a:lnTo>
                    <a:pt x="81356" y="126403"/>
                  </a:lnTo>
                  <a:lnTo>
                    <a:pt x="81508" y="126136"/>
                  </a:lnTo>
                  <a:lnTo>
                    <a:pt x="82207" y="125006"/>
                  </a:lnTo>
                  <a:lnTo>
                    <a:pt x="82219" y="124752"/>
                  </a:lnTo>
                  <a:lnTo>
                    <a:pt x="81432" y="123596"/>
                  </a:lnTo>
                  <a:lnTo>
                    <a:pt x="84467" y="121056"/>
                  </a:lnTo>
                  <a:lnTo>
                    <a:pt x="80962" y="123228"/>
                  </a:lnTo>
                  <a:lnTo>
                    <a:pt x="80962" y="127406"/>
                  </a:lnTo>
                  <a:lnTo>
                    <a:pt x="80733" y="127406"/>
                  </a:lnTo>
                  <a:lnTo>
                    <a:pt x="80835" y="127241"/>
                  </a:lnTo>
                  <a:lnTo>
                    <a:pt x="80962" y="127406"/>
                  </a:lnTo>
                  <a:lnTo>
                    <a:pt x="80962" y="123228"/>
                  </a:lnTo>
                  <a:lnTo>
                    <a:pt x="80530" y="123494"/>
                  </a:lnTo>
                  <a:lnTo>
                    <a:pt x="80530" y="126860"/>
                  </a:lnTo>
                  <a:lnTo>
                    <a:pt x="77343" y="129946"/>
                  </a:lnTo>
                  <a:lnTo>
                    <a:pt x="77635" y="127406"/>
                  </a:lnTo>
                  <a:lnTo>
                    <a:pt x="77787" y="126136"/>
                  </a:lnTo>
                  <a:lnTo>
                    <a:pt x="78308" y="126136"/>
                  </a:lnTo>
                  <a:lnTo>
                    <a:pt x="78511" y="124866"/>
                  </a:lnTo>
                  <a:lnTo>
                    <a:pt x="79933" y="126136"/>
                  </a:lnTo>
                  <a:lnTo>
                    <a:pt x="80530" y="126860"/>
                  </a:lnTo>
                  <a:lnTo>
                    <a:pt x="80530" y="123494"/>
                  </a:lnTo>
                  <a:lnTo>
                    <a:pt x="78308" y="124866"/>
                  </a:lnTo>
                  <a:lnTo>
                    <a:pt x="77952" y="122326"/>
                  </a:lnTo>
                  <a:lnTo>
                    <a:pt x="78625" y="122326"/>
                  </a:lnTo>
                  <a:lnTo>
                    <a:pt x="78524" y="121056"/>
                  </a:lnTo>
                  <a:lnTo>
                    <a:pt x="78155" y="121056"/>
                  </a:lnTo>
                  <a:lnTo>
                    <a:pt x="77685" y="122326"/>
                  </a:lnTo>
                  <a:lnTo>
                    <a:pt x="77597" y="121056"/>
                  </a:lnTo>
                  <a:lnTo>
                    <a:pt x="77241" y="121056"/>
                  </a:lnTo>
                  <a:lnTo>
                    <a:pt x="77812" y="119786"/>
                  </a:lnTo>
                  <a:lnTo>
                    <a:pt x="78384" y="118516"/>
                  </a:lnTo>
                  <a:lnTo>
                    <a:pt x="76136" y="118516"/>
                  </a:lnTo>
                  <a:lnTo>
                    <a:pt x="74498" y="121056"/>
                  </a:lnTo>
                  <a:lnTo>
                    <a:pt x="74028" y="119786"/>
                  </a:lnTo>
                  <a:lnTo>
                    <a:pt x="73317" y="122326"/>
                  </a:lnTo>
                  <a:lnTo>
                    <a:pt x="73647" y="122326"/>
                  </a:lnTo>
                  <a:lnTo>
                    <a:pt x="74726" y="122326"/>
                  </a:lnTo>
                  <a:lnTo>
                    <a:pt x="75806" y="123596"/>
                  </a:lnTo>
                  <a:lnTo>
                    <a:pt x="74498" y="123596"/>
                  </a:lnTo>
                  <a:lnTo>
                    <a:pt x="73317" y="124866"/>
                  </a:lnTo>
                  <a:lnTo>
                    <a:pt x="73647" y="122326"/>
                  </a:lnTo>
                  <a:lnTo>
                    <a:pt x="70332" y="125933"/>
                  </a:lnTo>
                  <a:lnTo>
                    <a:pt x="70332" y="138836"/>
                  </a:lnTo>
                  <a:lnTo>
                    <a:pt x="70205" y="140106"/>
                  </a:lnTo>
                  <a:lnTo>
                    <a:pt x="69977" y="138836"/>
                  </a:lnTo>
                  <a:lnTo>
                    <a:pt x="69240" y="138836"/>
                  </a:lnTo>
                  <a:lnTo>
                    <a:pt x="69748" y="137566"/>
                  </a:lnTo>
                  <a:lnTo>
                    <a:pt x="70129" y="137566"/>
                  </a:lnTo>
                  <a:lnTo>
                    <a:pt x="70332" y="138836"/>
                  </a:lnTo>
                  <a:lnTo>
                    <a:pt x="70332" y="125933"/>
                  </a:lnTo>
                  <a:lnTo>
                    <a:pt x="70142" y="126136"/>
                  </a:lnTo>
                  <a:lnTo>
                    <a:pt x="71196" y="123596"/>
                  </a:lnTo>
                  <a:lnTo>
                    <a:pt x="71729" y="122326"/>
                  </a:lnTo>
                  <a:lnTo>
                    <a:pt x="71513" y="119786"/>
                  </a:lnTo>
                  <a:lnTo>
                    <a:pt x="72758" y="117246"/>
                  </a:lnTo>
                  <a:lnTo>
                    <a:pt x="70091" y="117246"/>
                  </a:lnTo>
                  <a:lnTo>
                    <a:pt x="68072" y="114706"/>
                  </a:lnTo>
                  <a:lnTo>
                    <a:pt x="63830" y="118516"/>
                  </a:lnTo>
                  <a:lnTo>
                    <a:pt x="62941" y="119786"/>
                  </a:lnTo>
                  <a:lnTo>
                    <a:pt x="63563" y="118516"/>
                  </a:lnTo>
                  <a:lnTo>
                    <a:pt x="64173" y="117246"/>
                  </a:lnTo>
                  <a:lnTo>
                    <a:pt x="64490" y="115976"/>
                  </a:lnTo>
                  <a:lnTo>
                    <a:pt x="64198" y="115976"/>
                  </a:lnTo>
                  <a:lnTo>
                    <a:pt x="62776" y="114706"/>
                  </a:lnTo>
                  <a:lnTo>
                    <a:pt x="60337" y="117246"/>
                  </a:lnTo>
                  <a:lnTo>
                    <a:pt x="60096" y="114706"/>
                  </a:lnTo>
                  <a:lnTo>
                    <a:pt x="60998" y="114706"/>
                  </a:lnTo>
                  <a:lnTo>
                    <a:pt x="61912" y="113436"/>
                  </a:lnTo>
                  <a:lnTo>
                    <a:pt x="60261" y="110896"/>
                  </a:lnTo>
                  <a:lnTo>
                    <a:pt x="56553" y="112166"/>
                  </a:lnTo>
                  <a:lnTo>
                    <a:pt x="52959" y="112166"/>
                  </a:lnTo>
                  <a:lnTo>
                    <a:pt x="52527" y="110896"/>
                  </a:lnTo>
                  <a:lnTo>
                    <a:pt x="52108" y="109626"/>
                  </a:lnTo>
                  <a:lnTo>
                    <a:pt x="51676" y="108356"/>
                  </a:lnTo>
                  <a:lnTo>
                    <a:pt x="51650" y="109626"/>
                  </a:lnTo>
                  <a:lnTo>
                    <a:pt x="51346" y="109626"/>
                  </a:lnTo>
                  <a:lnTo>
                    <a:pt x="50228" y="107086"/>
                  </a:lnTo>
                  <a:lnTo>
                    <a:pt x="49098" y="104546"/>
                  </a:lnTo>
                  <a:lnTo>
                    <a:pt x="40767" y="107086"/>
                  </a:lnTo>
                  <a:lnTo>
                    <a:pt x="40614" y="106006"/>
                  </a:lnTo>
                  <a:lnTo>
                    <a:pt x="40970" y="105816"/>
                  </a:lnTo>
                  <a:lnTo>
                    <a:pt x="42710" y="102006"/>
                  </a:lnTo>
                  <a:lnTo>
                    <a:pt x="41922" y="102006"/>
                  </a:lnTo>
                  <a:lnTo>
                    <a:pt x="40055" y="102006"/>
                  </a:lnTo>
                  <a:lnTo>
                    <a:pt x="39992" y="101549"/>
                  </a:lnTo>
                  <a:lnTo>
                    <a:pt x="41122" y="100736"/>
                  </a:lnTo>
                  <a:lnTo>
                    <a:pt x="41732" y="99466"/>
                  </a:lnTo>
                  <a:lnTo>
                    <a:pt x="39712" y="99466"/>
                  </a:lnTo>
                  <a:lnTo>
                    <a:pt x="39497" y="98983"/>
                  </a:lnTo>
                  <a:lnTo>
                    <a:pt x="40779" y="98196"/>
                  </a:lnTo>
                  <a:lnTo>
                    <a:pt x="41148" y="96926"/>
                  </a:lnTo>
                  <a:lnTo>
                    <a:pt x="38925" y="98196"/>
                  </a:lnTo>
                  <a:lnTo>
                    <a:pt x="38392" y="98831"/>
                  </a:lnTo>
                  <a:lnTo>
                    <a:pt x="37630" y="99466"/>
                  </a:lnTo>
                  <a:lnTo>
                    <a:pt x="36614" y="99466"/>
                  </a:lnTo>
                  <a:lnTo>
                    <a:pt x="37223" y="98450"/>
                  </a:lnTo>
                  <a:lnTo>
                    <a:pt x="37515" y="98196"/>
                  </a:lnTo>
                  <a:lnTo>
                    <a:pt x="39179" y="96926"/>
                  </a:lnTo>
                  <a:lnTo>
                    <a:pt x="37858" y="96926"/>
                  </a:lnTo>
                  <a:lnTo>
                    <a:pt x="37922" y="95656"/>
                  </a:lnTo>
                  <a:lnTo>
                    <a:pt x="36080" y="95656"/>
                  </a:lnTo>
                  <a:lnTo>
                    <a:pt x="36080" y="94386"/>
                  </a:lnTo>
                  <a:lnTo>
                    <a:pt x="32219" y="98361"/>
                  </a:lnTo>
                  <a:lnTo>
                    <a:pt x="34632" y="93116"/>
                  </a:lnTo>
                  <a:lnTo>
                    <a:pt x="0" y="99466"/>
                  </a:lnTo>
                  <a:lnTo>
                    <a:pt x="20853" y="104546"/>
                  </a:lnTo>
                  <a:lnTo>
                    <a:pt x="21755" y="104546"/>
                  </a:lnTo>
                  <a:lnTo>
                    <a:pt x="23393" y="103276"/>
                  </a:lnTo>
                  <a:lnTo>
                    <a:pt x="23545" y="104546"/>
                  </a:lnTo>
                  <a:lnTo>
                    <a:pt x="26047" y="104546"/>
                  </a:lnTo>
                  <a:lnTo>
                    <a:pt x="23888" y="105816"/>
                  </a:lnTo>
                  <a:lnTo>
                    <a:pt x="24980" y="105816"/>
                  </a:lnTo>
                  <a:lnTo>
                    <a:pt x="24752" y="106057"/>
                  </a:lnTo>
                  <a:lnTo>
                    <a:pt x="24752" y="110210"/>
                  </a:lnTo>
                  <a:lnTo>
                    <a:pt x="23660" y="110451"/>
                  </a:lnTo>
                  <a:lnTo>
                    <a:pt x="24422" y="109626"/>
                  </a:lnTo>
                  <a:lnTo>
                    <a:pt x="24752" y="110210"/>
                  </a:lnTo>
                  <a:lnTo>
                    <a:pt x="24752" y="106057"/>
                  </a:lnTo>
                  <a:lnTo>
                    <a:pt x="23761" y="107086"/>
                  </a:lnTo>
                  <a:lnTo>
                    <a:pt x="21297" y="109626"/>
                  </a:lnTo>
                  <a:lnTo>
                    <a:pt x="23291" y="109626"/>
                  </a:lnTo>
                  <a:lnTo>
                    <a:pt x="22402" y="110731"/>
                  </a:lnTo>
                  <a:lnTo>
                    <a:pt x="21704" y="110896"/>
                  </a:lnTo>
                  <a:lnTo>
                    <a:pt x="21907" y="111366"/>
                  </a:lnTo>
                  <a:lnTo>
                    <a:pt x="21272" y="112166"/>
                  </a:lnTo>
                  <a:lnTo>
                    <a:pt x="22085" y="112166"/>
                  </a:lnTo>
                  <a:lnTo>
                    <a:pt x="22199" y="112039"/>
                  </a:lnTo>
                  <a:lnTo>
                    <a:pt x="22682" y="113118"/>
                  </a:lnTo>
                  <a:lnTo>
                    <a:pt x="20955" y="114706"/>
                  </a:lnTo>
                  <a:lnTo>
                    <a:pt x="24053" y="113436"/>
                  </a:lnTo>
                  <a:lnTo>
                    <a:pt x="26238" y="113436"/>
                  </a:lnTo>
                  <a:lnTo>
                    <a:pt x="23545" y="117246"/>
                  </a:lnTo>
                  <a:lnTo>
                    <a:pt x="27127" y="113436"/>
                  </a:lnTo>
                  <a:lnTo>
                    <a:pt x="27660" y="117246"/>
                  </a:lnTo>
                  <a:lnTo>
                    <a:pt x="29870" y="116293"/>
                  </a:lnTo>
                  <a:lnTo>
                    <a:pt x="30289" y="117246"/>
                  </a:lnTo>
                  <a:lnTo>
                    <a:pt x="29679" y="118516"/>
                  </a:lnTo>
                  <a:lnTo>
                    <a:pt x="29667" y="119786"/>
                  </a:lnTo>
                  <a:lnTo>
                    <a:pt x="32067" y="115976"/>
                  </a:lnTo>
                  <a:lnTo>
                    <a:pt x="33832" y="115976"/>
                  </a:lnTo>
                  <a:lnTo>
                    <a:pt x="35928" y="114706"/>
                  </a:lnTo>
                  <a:lnTo>
                    <a:pt x="34671" y="118516"/>
                  </a:lnTo>
                  <a:lnTo>
                    <a:pt x="32626" y="118516"/>
                  </a:lnTo>
                  <a:lnTo>
                    <a:pt x="34353" y="119786"/>
                  </a:lnTo>
                  <a:lnTo>
                    <a:pt x="35585" y="117246"/>
                  </a:lnTo>
                  <a:lnTo>
                    <a:pt x="34937" y="119786"/>
                  </a:lnTo>
                  <a:lnTo>
                    <a:pt x="35547" y="118516"/>
                  </a:lnTo>
                  <a:lnTo>
                    <a:pt x="34023" y="122326"/>
                  </a:lnTo>
                  <a:lnTo>
                    <a:pt x="37033" y="118516"/>
                  </a:lnTo>
                  <a:lnTo>
                    <a:pt x="35204" y="122326"/>
                  </a:lnTo>
                  <a:lnTo>
                    <a:pt x="37604" y="119786"/>
                  </a:lnTo>
                  <a:lnTo>
                    <a:pt x="37261" y="122326"/>
                  </a:lnTo>
                  <a:lnTo>
                    <a:pt x="35166" y="123596"/>
                  </a:lnTo>
                  <a:lnTo>
                    <a:pt x="37223" y="123596"/>
                  </a:lnTo>
                  <a:lnTo>
                    <a:pt x="37007" y="124447"/>
                  </a:lnTo>
                  <a:lnTo>
                    <a:pt x="39039" y="121056"/>
                  </a:lnTo>
                  <a:lnTo>
                    <a:pt x="41097" y="121056"/>
                  </a:lnTo>
                  <a:lnTo>
                    <a:pt x="38100" y="123596"/>
                  </a:lnTo>
                  <a:lnTo>
                    <a:pt x="37465" y="126136"/>
                  </a:lnTo>
                  <a:lnTo>
                    <a:pt x="38938" y="126136"/>
                  </a:lnTo>
                  <a:lnTo>
                    <a:pt x="41617" y="123596"/>
                  </a:lnTo>
                  <a:lnTo>
                    <a:pt x="42214" y="123596"/>
                  </a:lnTo>
                  <a:lnTo>
                    <a:pt x="41973" y="124548"/>
                  </a:lnTo>
                  <a:lnTo>
                    <a:pt x="43980" y="123596"/>
                  </a:lnTo>
                  <a:lnTo>
                    <a:pt x="44183" y="127406"/>
                  </a:lnTo>
                  <a:lnTo>
                    <a:pt x="44767" y="126961"/>
                  </a:lnTo>
                  <a:lnTo>
                    <a:pt x="45923" y="127584"/>
                  </a:lnTo>
                  <a:lnTo>
                    <a:pt x="46215" y="126771"/>
                  </a:lnTo>
                  <a:lnTo>
                    <a:pt x="46621" y="125945"/>
                  </a:lnTo>
                  <a:lnTo>
                    <a:pt x="47002" y="125234"/>
                  </a:lnTo>
                  <a:lnTo>
                    <a:pt x="45986" y="126949"/>
                  </a:lnTo>
                  <a:lnTo>
                    <a:pt x="44932" y="126834"/>
                  </a:lnTo>
                  <a:lnTo>
                    <a:pt x="47002" y="125234"/>
                  </a:lnTo>
                  <a:lnTo>
                    <a:pt x="47294" y="125006"/>
                  </a:lnTo>
                  <a:lnTo>
                    <a:pt x="47358" y="124866"/>
                  </a:lnTo>
                  <a:lnTo>
                    <a:pt x="47078" y="126136"/>
                  </a:lnTo>
                  <a:lnTo>
                    <a:pt x="47536" y="124866"/>
                  </a:lnTo>
                  <a:lnTo>
                    <a:pt x="47993" y="123596"/>
                  </a:lnTo>
                  <a:lnTo>
                    <a:pt x="49085" y="122326"/>
                  </a:lnTo>
                  <a:lnTo>
                    <a:pt x="49911" y="121056"/>
                  </a:lnTo>
                  <a:lnTo>
                    <a:pt x="50495" y="121056"/>
                  </a:lnTo>
                  <a:lnTo>
                    <a:pt x="52298" y="119786"/>
                  </a:lnTo>
                  <a:lnTo>
                    <a:pt x="51066" y="122326"/>
                  </a:lnTo>
                  <a:lnTo>
                    <a:pt x="50761" y="122326"/>
                  </a:lnTo>
                  <a:lnTo>
                    <a:pt x="49771" y="124752"/>
                  </a:lnTo>
                  <a:lnTo>
                    <a:pt x="52514" y="123596"/>
                  </a:lnTo>
                  <a:lnTo>
                    <a:pt x="52679" y="124447"/>
                  </a:lnTo>
                  <a:lnTo>
                    <a:pt x="52692" y="125006"/>
                  </a:lnTo>
                  <a:lnTo>
                    <a:pt x="50927" y="128676"/>
                  </a:lnTo>
                  <a:lnTo>
                    <a:pt x="50126" y="124866"/>
                  </a:lnTo>
                  <a:lnTo>
                    <a:pt x="49441" y="128676"/>
                  </a:lnTo>
                  <a:lnTo>
                    <a:pt x="48907" y="126136"/>
                  </a:lnTo>
                  <a:lnTo>
                    <a:pt x="46723" y="131216"/>
                  </a:lnTo>
                  <a:lnTo>
                    <a:pt x="48348" y="124866"/>
                  </a:lnTo>
                  <a:lnTo>
                    <a:pt x="45859" y="131216"/>
                  </a:lnTo>
                  <a:lnTo>
                    <a:pt x="46977" y="132486"/>
                  </a:lnTo>
                  <a:lnTo>
                    <a:pt x="48793" y="131216"/>
                  </a:lnTo>
                  <a:lnTo>
                    <a:pt x="49911" y="132486"/>
                  </a:lnTo>
                  <a:lnTo>
                    <a:pt x="51422" y="131216"/>
                  </a:lnTo>
                  <a:lnTo>
                    <a:pt x="51447" y="129946"/>
                  </a:lnTo>
                  <a:lnTo>
                    <a:pt x="52959" y="128676"/>
                  </a:lnTo>
                  <a:lnTo>
                    <a:pt x="57416" y="127406"/>
                  </a:lnTo>
                  <a:lnTo>
                    <a:pt x="49771" y="137566"/>
                  </a:lnTo>
                  <a:lnTo>
                    <a:pt x="54267" y="135026"/>
                  </a:lnTo>
                  <a:lnTo>
                    <a:pt x="56070" y="133756"/>
                  </a:lnTo>
                  <a:lnTo>
                    <a:pt x="58826" y="129946"/>
                  </a:lnTo>
                  <a:lnTo>
                    <a:pt x="58737" y="132486"/>
                  </a:lnTo>
                  <a:lnTo>
                    <a:pt x="56007" y="135026"/>
                  </a:lnTo>
                  <a:lnTo>
                    <a:pt x="57429" y="136296"/>
                  </a:lnTo>
                  <a:lnTo>
                    <a:pt x="60261" y="131216"/>
                  </a:lnTo>
                  <a:lnTo>
                    <a:pt x="60388" y="133870"/>
                  </a:lnTo>
                  <a:lnTo>
                    <a:pt x="61315" y="135026"/>
                  </a:lnTo>
                  <a:lnTo>
                    <a:pt x="59461" y="137566"/>
                  </a:lnTo>
                  <a:lnTo>
                    <a:pt x="61531" y="138836"/>
                  </a:lnTo>
                  <a:lnTo>
                    <a:pt x="64947" y="137566"/>
                  </a:lnTo>
                  <a:lnTo>
                    <a:pt x="67259" y="138836"/>
                  </a:lnTo>
                  <a:lnTo>
                    <a:pt x="66535" y="140106"/>
                  </a:lnTo>
                  <a:lnTo>
                    <a:pt x="65557" y="140106"/>
                  </a:lnTo>
                  <a:lnTo>
                    <a:pt x="65392" y="141376"/>
                  </a:lnTo>
                  <a:lnTo>
                    <a:pt x="68872" y="141376"/>
                  </a:lnTo>
                  <a:lnTo>
                    <a:pt x="70383" y="145186"/>
                  </a:lnTo>
                  <a:lnTo>
                    <a:pt x="71513" y="148996"/>
                  </a:lnTo>
                  <a:lnTo>
                    <a:pt x="74193" y="146456"/>
                  </a:lnTo>
                  <a:lnTo>
                    <a:pt x="74371" y="147726"/>
                  </a:lnTo>
                  <a:lnTo>
                    <a:pt x="75514" y="146456"/>
                  </a:lnTo>
                  <a:lnTo>
                    <a:pt x="76161" y="146456"/>
                  </a:lnTo>
                  <a:lnTo>
                    <a:pt x="75349" y="148577"/>
                  </a:lnTo>
                  <a:lnTo>
                    <a:pt x="77470" y="147726"/>
                  </a:lnTo>
                  <a:lnTo>
                    <a:pt x="82194" y="147726"/>
                  </a:lnTo>
                  <a:lnTo>
                    <a:pt x="81978" y="151536"/>
                  </a:lnTo>
                  <a:lnTo>
                    <a:pt x="81114" y="151536"/>
                  </a:lnTo>
                  <a:lnTo>
                    <a:pt x="81711" y="154076"/>
                  </a:lnTo>
                  <a:lnTo>
                    <a:pt x="86283" y="147726"/>
                  </a:lnTo>
                  <a:lnTo>
                    <a:pt x="85839" y="151536"/>
                  </a:lnTo>
                  <a:lnTo>
                    <a:pt x="85293" y="151536"/>
                  </a:lnTo>
                  <a:lnTo>
                    <a:pt x="87388" y="154076"/>
                  </a:lnTo>
                  <a:lnTo>
                    <a:pt x="92214" y="154076"/>
                  </a:lnTo>
                  <a:lnTo>
                    <a:pt x="91694" y="160426"/>
                  </a:lnTo>
                  <a:lnTo>
                    <a:pt x="94716" y="156616"/>
                  </a:lnTo>
                  <a:lnTo>
                    <a:pt x="93383" y="164236"/>
                  </a:lnTo>
                  <a:lnTo>
                    <a:pt x="97193" y="159156"/>
                  </a:lnTo>
                  <a:lnTo>
                    <a:pt x="97040" y="162966"/>
                  </a:lnTo>
                  <a:lnTo>
                    <a:pt x="95910" y="162966"/>
                  </a:lnTo>
                  <a:lnTo>
                    <a:pt x="96989" y="166776"/>
                  </a:lnTo>
                  <a:lnTo>
                    <a:pt x="97447" y="166776"/>
                  </a:lnTo>
                  <a:lnTo>
                    <a:pt x="100177" y="164236"/>
                  </a:lnTo>
                  <a:lnTo>
                    <a:pt x="101320" y="164236"/>
                  </a:lnTo>
                  <a:lnTo>
                    <a:pt x="99428" y="166776"/>
                  </a:lnTo>
                  <a:lnTo>
                    <a:pt x="102463" y="164236"/>
                  </a:lnTo>
                  <a:lnTo>
                    <a:pt x="100736" y="168046"/>
                  </a:lnTo>
                  <a:lnTo>
                    <a:pt x="101752" y="168046"/>
                  </a:lnTo>
                  <a:lnTo>
                    <a:pt x="101968" y="167398"/>
                  </a:lnTo>
                  <a:lnTo>
                    <a:pt x="102158" y="167449"/>
                  </a:lnTo>
                  <a:lnTo>
                    <a:pt x="102425" y="167233"/>
                  </a:lnTo>
                  <a:lnTo>
                    <a:pt x="102006" y="167297"/>
                  </a:lnTo>
                  <a:lnTo>
                    <a:pt x="102184" y="166776"/>
                  </a:lnTo>
                  <a:lnTo>
                    <a:pt x="102768" y="165506"/>
                  </a:lnTo>
                  <a:lnTo>
                    <a:pt x="104749" y="165506"/>
                  </a:lnTo>
                  <a:lnTo>
                    <a:pt x="104152" y="169316"/>
                  </a:lnTo>
                  <a:lnTo>
                    <a:pt x="103200" y="170586"/>
                  </a:lnTo>
                  <a:lnTo>
                    <a:pt x="107454" y="170586"/>
                  </a:lnTo>
                  <a:lnTo>
                    <a:pt x="107137" y="171069"/>
                  </a:lnTo>
                  <a:lnTo>
                    <a:pt x="108432" y="170586"/>
                  </a:lnTo>
                  <a:lnTo>
                    <a:pt x="103314" y="174396"/>
                  </a:lnTo>
                  <a:lnTo>
                    <a:pt x="106400" y="173126"/>
                  </a:lnTo>
                  <a:lnTo>
                    <a:pt x="106654" y="173126"/>
                  </a:lnTo>
                  <a:lnTo>
                    <a:pt x="107619" y="171856"/>
                  </a:lnTo>
                  <a:lnTo>
                    <a:pt x="108038" y="171856"/>
                  </a:lnTo>
                  <a:lnTo>
                    <a:pt x="107530" y="173126"/>
                  </a:lnTo>
                  <a:lnTo>
                    <a:pt x="108978" y="174396"/>
                  </a:lnTo>
                  <a:lnTo>
                    <a:pt x="110540" y="174396"/>
                  </a:lnTo>
                  <a:lnTo>
                    <a:pt x="109016" y="175666"/>
                  </a:lnTo>
                  <a:lnTo>
                    <a:pt x="110617" y="178206"/>
                  </a:lnTo>
                  <a:lnTo>
                    <a:pt x="113753" y="178206"/>
                  </a:lnTo>
                  <a:lnTo>
                    <a:pt x="115887" y="179476"/>
                  </a:lnTo>
                  <a:lnTo>
                    <a:pt x="115722" y="178206"/>
                  </a:lnTo>
                  <a:lnTo>
                    <a:pt x="118211" y="175666"/>
                  </a:lnTo>
                  <a:lnTo>
                    <a:pt x="119062" y="175666"/>
                  </a:lnTo>
                  <a:lnTo>
                    <a:pt x="118833" y="176161"/>
                  </a:lnTo>
                  <a:lnTo>
                    <a:pt x="119773" y="175666"/>
                  </a:lnTo>
                  <a:lnTo>
                    <a:pt x="120357" y="176936"/>
                  </a:lnTo>
                  <a:lnTo>
                    <a:pt x="117995" y="179476"/>
                  </a:lnTo>
                  <a:lnTo>
                    <a:pt x="118579" y="179476"/>
                  </a:lnTo>
                  <a:lnTo>
                    <a:pt x="118021" y="180746"/>
                  </a:lnTo>
                  <a:lnTo>
                    <a:pt x="117462" y="180746"/>
                  </a:lnTo>
                  <a:lnTo>
                    <a:pt x="116624" y="182016"/>
                  </a:lnTo>
                  <a:lnTo>
                    <a:pt x="118300" y="180746"/>
                  </a:lnTo>
                  <a:lnTo>
                    <a:pt x="116281" y="185826"/>
                  </a:lnTo>
                  <a:lnTo>
                    <a:pt x="119062" y="183286"/>
                  </a:lnTo>
                  <a:lnTo>
                    <a:pt x="118516" y="184556"/>
                  </a:lnTo>
                  <a:lnTo>
                    <a:pt x="120662" y="185826"/>
                  </a:lnTo>
                  <a:lnTo>
                    <a:pt x="122351" y="185826"/>
                  </a:lnTo>
                  <a:lnTo>
                    <a:pt x="124231" y="187096"/>
                  </a:lnTo>
                  <a:lnTo>
                    <a:pt x="126034" y="184556"/>
                  </a:lnTo>
                  <a:lnTo>
                    <a:pt x="126326" y="185826"/>
                  </a:lnTo>
                  <a:lnTo>
                    <a:pt x="128282" y="184556"/>
                  </a:lnTo>
                  <a:lnTo>
                    <a:pt x="129019" y="185826"/>
                  </a:lnTo>
                  <a:lnTo>
                    <a:pt x="129070" y="188366"/>
                  </a:lnTo>
                  <a:lnTo>
                    <a:pt x="130784" y="189636"/>
                  </a:lnTo>
                  <a:lnTo>
                    <a:pt x="132626" y="189636"/>
                  </a:lnTo>
                  <a:lnTo>
                    <a:pt x="132778" y="189636"/>
                  </a:lnTo>
                  <a:lnTo>
                    <a:pt x="134327" y="189636"/>
                  </a:lnTo>
                  <a:lnTo>
                    <a:pt x="132359" y="190906"/>
                  </a:lnTo>
                  <a:lnTo>
                    <a:pt x="134493" y="192176"/>
                  </a:lnTo>
                  <a:lnTo>
                    <a:pt x="138747" y="192176"/>
                  </a:lnTo>
                  <a:lnTo>
                    <a:pt x="139153" y="190906"/>
                  </a:lnTo>
                  <a:lnTo>
                    <a:pt x="139865" y="189636"/>
                  </a:lnTo>
                  <a:lnTo>
                    <a:pt x="140550" y="189636"/>
                  </a:lnTo>
                  <a:lnTo>
                    <a:pt x="140157" y="192176"/>
                  </a:lnTo>
                  <a:lnTo>
                    <a:pt x="139319" y="192176"/>
                  </a:lnTo>
                  <a:lnTo>
                    <a:pt x="139039" y="193446"/>
                  </a:lnTo>
                  <a:lnTo>
                    <a:pt x="144119" y="192176"/>
                  </a:lnTo>
                  <a:lnTo>
                    <a:pt x="140411" y="203606"/>
                  </a:lnTo>
                  <a:lnTo>
                    <a:pt x="145897" y="201066"/>
                  </a:lnTo>
                  <a:lnTo>
                    <a:pt x="147751" y="201066"/>
                  </a:lnTo>
                  <a:lnTo>
                    <a:pt x="147485" y="203606"/>
                  </a:lnTo>
                  <a:lnTo>
                    <a:pt x="152577" y="202336"/>
                  </a:lnTo>
                  <a:lnTo>
                    <a:pt x="150799" y="207416"/>
                  </a:lnTo>
                  <a:lnTo>
                    <a:pt x="154559" y="206146"/>
                  </a:lnTo>
                  <a:lnTo>
                    <a:pt x="151206" y="213766"/>
                  </a:lnTo>
                  <a:lnTo>
                    <a:pt x="160197" y="209956"/>
                  </a:lnTo>
                  <a:lnTo>
                    <a:pt x="159105" y="215036"/>
                  </a:lnTo>
                  <a:lnTo>
                    <a:pt x="160147" y="213766"/>
                  </a:lnTo>
                  <a:lnTo>
                    <a:pt x="161785" y="212496"/>
                  </a:lnTo>
                  <a:lnTo>
                    <a:pt x="160947" y="213766"/>
                  </a:lnTo>
                  <a:lnTo>
                    <a:pt x="161645" y="213766"/>
                  </a:lnTo>
                  <a:lnTo>
                    <a:pt x="167462" y="215036"/>
                  </a:lnTo>
                  <a:lnTo>
                    <a:pt x="169075" y="222656"/>
                  </a:lnTo>
                  <a:lnTo>
                    <a:pt x="172504" y="227736"/>
                  </a:lnTo>
                  <a:lnTo>
                    <a:pt x="173824" y="229006"/>
                  </a:lnTo>
                  <a:lnTo>
                    <a:pt x="179412" y="220116"/>
                  </a:lnTo>
                  <a:lnTo>
                    <a:pt x="178714" y="225196"/>
                  </a:lnTo>
                  <a:lnTo>
                    <a:pt x="175983" y="227736"/>
                  </a:lnTo>
                  <a:lnTo>
                    <a:pt x="181876" y="227736"/>
                  </a:lnTo>
                  <a:lnTo>
                    <a:pt x="182676" y="234086"/>
                  </a:lnTo>
                  <a:lnTo>
                    <a:pt x="188099" y="232816"/>
                  </a:lnTo>
                  <a:lnTo>
                    <a:pt x="187413" y="234086"/>
                  </a:lnTo>
                  <a:lnTo>
                    <a:pt x="186448" y="234086"/>
                  </a:lnTo>
                  <a:lnTo>
                    <a:pt x="185559" y="236626"/>
                  </a:lnTo>
                  <a:lnTo>
                    <a:pt x="188887" y="236626"/>
                  </a:lnTo>
                  <a:lnTo>
                    <a:pt x="190182" y="235356"/>
                  </a:lnTo>
                  <a:lnTo>
                    <a:pt x="190538" y="235356"/>
                  </a:lnTo>
                  <a:lnTo>
                    <a:pt x="189141" y="236626"/>
                  </a:lnTo>
                  <a:lnTo>
                    <a:pt x="188798" y="237896"/>
                  </a:lnTo>
                  <a:lnTo>
                    <a:pt x="188544" y="239166"/>
                  </a:lnTo>
                  <a:lnTo>
                    <a:pt x="192519" y="236626"/>
                  </a:lnTo>
                  <a:lnTo>
                    <a:pt x="191122" y="239166"/>
                  </a:lnTo>
                  <a:lnTo>
                    <a:pt x="191566" y="239166"/>
                  </a:lnTo>
                  <a:lnTo>
                    <a:pt x="192239" y="240436"/>
                  </a:lnTo>
                  <a:lnTo>
                    <a:pt x="193624" y="237896"/>
                  </a:lnTo>
                  <a:lnTo>
                    <a:pt x="193979" y="240436"/>
                  </a:lnTo>
                  <a:lnTo>
                    <a:pt x="196748" y="239166"/>
                  </a:lnTo>
                  <a:lnTo>
                    <a:pt x="196646" y="241706"/>
                  </a:lnTo>
                  <a:lnTo>
                    <a:pt x="199313" y="239166"/>
                  </a:lnTo>
                  <a:lnTo>
                    <a:pt x="197726" y="244246"/>
                  </a:lnTo>
                  <a:lnTo>
                    <a:pt x="200812" y="240436"/>
                  </a:lnTo>
                  <a:lnTo>
                    <a:pt x="197739" y="244246"/>
                  </a:lnTo>
                  <a:lnTo>
                    <a:pt x="200520" y="245516"/>
                  </a:lnTo>
                  <a:lnTo>
                    <a:pt x="202692" y="244246"/>
                  </a:lnTo>
                  <a:lnTo>
                    <a:pt x="201536" y="245516"/>
                  </a:lnTo>
                  <a:lnTo>
                    <a:pt x="202425" y="246786"/>
                  </a:lnTo>
                  <a:lnTo>
                    <a:pt x="200875" y="248056"/>
                  </a:lnTo>
                  <a:lnTo>
                    <a:pt x="203136" y="248056"/>
                  </a:lnTo>
                  <a:lnTo>
                    <a:pt x="204533" y="245516"/>
                  </a:lnTo>
                  <a:lnTo>
                    <a:pt x="202539" y="251866"/>
                  </a:lnTo>
                  <a:lnTo>
                    <a:pt x="210629" y="245516"/>
                  </a:lnTo>
                  <a:lnTo>
                    <a:pt x="206933" y="251866"/>
                  </a:lnTo>
                  <a:lnTo>
                    <a:pt x="214579" y="251866"/>
                  </a:lnTo>
                  <a:lnTo>
                    <a:pt x="214706" y="251917"/>
                  </a:lnTo>
                  <a:lnTo>
                    <a:pt x="217614" y="253136"/>
                  </a:lnTo>
                  <a:lnTo>
                    <a:pt x="216039" y="255079"/>
                  </a:lnTo>
                  <a:lnTo>
                    <a:pt x="218986" y="253136"/>
                  </a:lnTo>
                  <a:lnTo>
                    <a:pt x="220421" y="256946"/>
                  </a:lnTo>
                  <a:lnTo>
                    <a:pt x="220586" y="256946"/>
                  </a:lnTo>
                  <a:lnTo>
                    <a:pt x="218808" y="258216"/>
                  </a:lnTo>
                  <a:lnTo>
                    <a:pt x="221538" y="258216"/>
                  </a:lnTo>
                  <a:lnTo>
                    <a:pt x="222072" y="262026"/>
                  </a:lnTo>
                  <a:lnTo>
                    <a:pt x="224891" y="262026"/>
                  </a:lnTo>
                  <a:lnTo>
                    <a:pt x="224853" y="263296"/>
                  </a:lnTo>
                  <a:lnTo>
                    <a:pt x="226187" y="262026"/>
                  </a:lnTo>
                  <a:lnTo>
                    <a:pt x="225437" y="262026"/>
                  </a:lnTo>
                  <a:lnTo>
                    <a:pt x="226834" y="259486"/>
                  </a:lnTo>
                  <a:lnTo>
                    <a:pt x="230505" y="258394"/>
                  </a:lnTo>
                  <a:lnTo>
                    <a:pt x="227660" y="260756"/>
                  </a:lnTo>
                  <a:lnTo>
                    <a:pt x="233184" y="259486"/>
                  </a:lnTo>
                  <a:lnTo>
                    <a:pt x="227152" y="264566"/>
                  </a:lnTo>
                  <a:lnTo>
                    <a:pt x="228650" y="264566"/>
                  </a:lnTo>
                  <a:lnTo>
                    <a:pt x="229501" y="263296"/>
                  </a:lnTo>
                  <a:lnTo>
                    <a:pt x="229184" y="264566"/>
                  </a:lnTo>
                  <a:lnTo>
                    <a:pt x="227761" y="265836"/>
                  </a:lnTo>
                  <a:lnTo>
                    <a:pt x="229882" y="265836"/>
                  </a:lnTo>
                  <a:lnTo>
                    <a:pt x="230860" y="263296"/>
                  </a:lnTo>
                  <a:lnTo>
                    <a:pt x="232067" y="264566"/>
                  </a:lnTo>
                  <a:lnTo>
                    <a:pt x="231698" y="265264"/>
                  </a:lnTo>
                  <a:lnTo>
                    <a:pt x="233832" y="264566"/>
                  </a:lnTo>
                  <a:lnTo>
                    <a:pt x="234315" y="265836"/>
                  </a:lnTo>
                  <a:lnTo>
                    <a:pt x="233857" y="265836"/>
                  </a:lnTo>
                  <a:lnTo>
                    <a:pt x="233451" y="267106"/>
                  </a:lnTo>
                  <a:lnTo>
                    <a:pt x="233159" y="267106"/>
                  </a:lnTo>
                  <a:lnTo>
                    <a:pt x="235153" y="268376"/>
                  </a:lnTo>
                  <a:lnTo>
                    <a:pt x="239699" y="265836"/>
                  </a:lnTo>
                  <a:lnTo>
                    <a:pt x="240411" y="268376"/>
                  </a:lnTo>
                  <a:lnTo>
                    <a:pt x="236918" y="270916"/>
                  </a:lnTo>
                  <a:lnTo>
                    <a:pt x="240131" y="269646"/>
                  </a:lnTo>
                  <a:lnTo>
                    <a:pt x="237718" y="273456"/>
                  </a:lnTo>
                  <a:lnTo>
                    <a:pt x="239509" y="273456"/>
                  </a:lnTo>
                  <a:lnTo>
                    <a:pt x="240322" y="270916"/>
                  </a:lnTo>
                  <a:lnTo>
                    <a:pt x="241211" y="272186"/>
                  </a:lnTo>
                  <a:lnTo>
                    <a:pt x="243865" y="270916"/>
                  </a:lnTo>
                  <a:lnTo>
                    <a:pt x="243840" y="272186"/>
                  </a:lnTo>
                  <a:lnTo>
                    <a:pt x="242112" y="273456"/>
                  </a:lnTo>
                  <a:lnTo>
                    <a:pt x="244322" y="273456"/>
                  </a:lnTo>
                  <a:lnTo>
                    <a:pt x="244297" y="272186"/>
                  </a:lnTo>
                  <a:lnTo>
                    <a:pt x="246545" y="270916"/>
                  </a:lnTo>
                  <a:lnTo>
                    <a:pt x="246964" y="269646"/>
                  </a:lnTo>
                  <a:lnTo>
                    <a:pt x="247396" y="268376"/>
                  </a:lnTo>
                  <a:lnTo>
                    <a:pt x="247916" y="269646"/>
                  </a:lnTo>
                  <a:lnTo>
                    <a:pt x="247421" y="269646"/>
                  </a:lnTo>
                  <a:lnTo>
                    <a:pt x="248818" y="270916"/>
                  </a:lnTo>
                  <a:lnTo>
                    <a:pt x="247789" y="273456"/>
                  </a:lnTo>
                  <a:lnTo>
                    <a:pt x="250380" y="272186"/>
                  </a:lnTo>
                  <a:lnTo>
                    <a:pt x="250431" y="273456"/>
                  </a:lnTo>
                  <a:lnTo>
                    <a:pt x="249809" y="274726"/>
                  </a:lnTo>
                  <a:lnTo>
                    <a:pt x="249694" y="275996"/>
                  </a:lnTo>
                  <a:lnTo>
                    <a:pt x="249821" y="278536"/>
                  </a:lnTo>
                  <a:lnTo>
                    <a:pt x="251282" y="277215"/>
                  </a:lnTo>
                  <a:lnTo>
                    <a:pt x="250685" y="278345"/>
                  </a:lnTo>
                  <a:lnTo>
                    <a:pt x="252336" y="277342"/>
                  </a:lnTo>
                  <a:lnTo>
                    <a:pt x="252145" y="278536"/>
                  </a:lnTo>
                  <a:lnTo>
                    <a:pt x="251015" y="279806"/>
                  </a:lnTo>
                  <a:lnTo>
                    <a:pt x="251980" y="281076"/>
                  </a:lnTo>
                  <a:lnTo>
                    <a:pt x="253098" y="277266"/>
                  </a:lnTo>
                  <a:lnTo>
                    <a:pt x="253466" y="275996"/>
                  </a:lnTo>
                  <a:lnTo>
                    <a:pt x="253834" y="274726"/>
                  </a:lnTo>
                  <a:lnTo>
                    <a:pt x="253974" y="278536"/>
                  </a:lnTo>
                  <a:lnTo>
                    <a:pt x="252996" y="278536"/>
                  </a:lnTo>
                  <a:lnTo>
                    <a:pt x="253809" y="281076"/>
                  </a:lnTo>
                  <a:lnTo>
                    <a:pt x="257060" y="279806"/>
                  </a:lnTo>
                  <a:lnTo>
                    <a:pt x="257619" y="282346"/>
                  </a:lnTo>
                  <a:lnTo>
                    <a:pt x="255473" y="284886"/>
                  </a:lnTo>
                  <a:lnTo>
                    <a:pt x="255765" y="282346"/>
                  </a:lnTo>
                  <a:lnTo>
                    <a:pt x="254076" y="284886"/>
                  </a:lnTo>
                  <a:lnTo>
                    <a:pt x="256565" y="286156"/>
                  </a:lnTo>
                  <a:lnTo>
                    <a:pt x="261366" y="284886"/>
                  </a:lnTo>
                  <a:lnTo>
                    <a:pt x="262712" y="287426"/>
                  </a:lnTo>
                  <a:lnTo>
                    <a:pt x="262636" y="286156"/>
                  </a:lnTo>
                  <a:lnTo>
                    <a:pt x="266522" y="282346"/>
                  </a:lnTo>
                  <a:lnTo>
                    <a:pt x="262293" y="289966"/>
                  </a:lnTo>
                  <a:lnTo>
                    <a:pt x="264210" y="289052"/>
                  </a:lnTo>
                  <a:lnTo>
                    <a:pt x="263258" y="290398"/>
                  </a:lnTo>
                  <a:lnTo>
                    <a:pt x="263880" y="292506"/>
                  </a:lnTo>
                  <a:lnTo>
                    <a:pt x="266750" y="291236"/>
                  </a:lnTo>
                  <a:lnTo>
                    <a:pt x="269925" y="292506"/>
                  </a:lnTo>
                  <a:lnTo>
                    <a:pt x="268732" y="292506"/>
                  </a:lnTo>
                  <a:lnTo>
                    <a:pt x="268681" y="295046"/>
                  </a:lnTo>
                  <a:lnTo>
                    <a:pt x="270332" y="295046"/>
                  </a:lnTo>
                  <a:lnTo>
                    <a:pt x="270751" y="296316"/>
                  </a:lnTo>
                  <a:lnTo>
                    <a:pt x="272275" y="296316"/>
                  </a:lnTo>
                  <a:lnTo>
                    <a:pt x="273342" y="295046"/>
                  </a:lnTo>
                  <a:lnTo>
                    <a:pt x="273392" y="298856"/>
                  </a:lnTo>
                  <a:lnTo>
                    <a:pt x="275996" y="298856"/>
                  </a:lnTo>
                  <a:lnTo>
                    <a:pt x="278701" y="300126"/>
                  </a:lnTo>
                  <a:lnTo>
                    <a:pt x="279069" y="302666"/>
                  </a:lnTo>
                  <a:lnTo>
                    <a:pt x="277596" y="302666"/>
                  </a:lnTo>
                  <a:lnTo>
                    <a:pt x="277812" y="303936"/>
                  </a:lnTo>
                  <a:lnTo>
                    <a:pt x="280644" y="303936"/>
                  </a:lnTo>
                  <a:lnTo>
                    <a:pt x="282092" y="302666"/>
                  </a:lnTo>
                  <a:lnTo>
                    <a:pt x="281355" y="302666"/>
                  </a:lnTo>
                  <a:lnTo>
                    <a:pt x="282194" y="301396"/>
                  </a:lnTo>
                  <a:lnTo>
                    <a:pt x="283159" y="300367"/>
                  </a:lnTo>
                  <a:lnTo>
                    <a:pt x="282600" y="302666"/>
                  </a:lnTo>
                  <a:lnTo>
                    <a:pt x="282092" y="303936"/>
                  </a:lnTo>
                  <a:lnTo>
                    <a:pt x="283044" y="303936"/>
                  </a:lnTo>
                  <a:lnTo>
                    <a:pt x="281825" y="306476"/>
                  </a:lnTo>
                  <a:lnTo>
                    <a:pt x="283565" y="303936"/>
                  </a:lnTo>
                  <a:lnTo>
                    <a:pt x="284441" y="302666"/>
                  </a:lnTo>
                  <a:lnTo>
                    <a:pt x="286181" y="300126"/>
                  </a:lnTo>
                  <a:lnTo>
                    <a:pt x="287045" y="298856"/>
                  </a:lnTo>
                  <a:lnTo>
                    <a:pt x="286537" y="302666"/>
                  </a:lnTo>
                  <a:lnTo>
                    <a:pt x="285623" y="303936"/>
                  </a:lnTo>
                  <a:lnTo>
                    <a:pt x="286575" y="303936"/>
                  </a:lnTo>
                  <a:lnTo>
                    <a:pt x="288175" y="302666"/>
                  </a:lnTo>
                  <a:lnTo>
                    <a:pt x="288493" y="303936"/>
                  </a:lnTo>
                  <a:lnTo>
                    <a:pt x="289204" y="303936"/>
                  </a:lnTo>
                  <a:lnTo>
                    <a:pt x="290601" y="302666"/>
                  </a:lnTo>
                  <a:lnTo>
                    <a:pt x="289471" y="306476"/>
                  </a:lnTo>
                  <a:lnTo>
                    <a:pt x="288607" y="306476"/>
                  </a:lnTo>
                  <a:lnTo>
                    <a:pt x="288124" y="305206"/>
                  </a:lnTo>
                  <a:lnTo>
                    <a:pt x="287261" y="306476"/>
                  </a:lnTo>
                  <a:lnTo>
                    <a:pt x="285864" y="309016"/>
                  </a:lnTo>
                  <a:lnTo>
                    <a:pt x="286740" y="309016"/>
                  </a:lnTo>
                  <a:lnTo>
                    <a:pt x="286766" y="310299"/>
                  </a:lnTo>
                  <a:lnTo>
                    <a:pt x="286829" y="309714"/>
                  </a:lnTo>
                  <a:lnTo>
                    <a:pt x="287096" y="311556"/>
                  </a:lnTo>
                  <a:lnTo>
                    <a:pt x="287350" y="310286"/>
                  </a:lnTo>
                  <a:lnTo>
                    <a:pt x="293192" y="306476"/>
                  </a:lnTo>
                  <a:lnTo>
                    <a:pt x="290258" y="311556"/>
                  </a:lnTo>
                  <a:lnTo>
                    <a:pt x="294779" y="309016"/>
                  </a:lnTo>
                  <a:lnTo>
                    <a:pt x="290461" y="311556"/>
                  </a:lnTo>
                  <a:lnTo>
                    <a:pt x="292823" y="311556"/>
                  </a:lnTo>
                  <a:lnTo>
                    <a:pt x="290614" y="312826"/>
                  </a:lnTo>
                  <a:lnTo>
                    <a:pt x="290372" y="314096"/>
                  </a:lnTo>
                  <a:lnTo>
                    <a:pt x="290283" y="314934"/>
                  </a:lnTo>
                  <a:lnTo>
                    <a:pt x="291820" y="314096"/>
                  </a:lnTo>
                  <a:lnTo>
                    <a:pt x="289204" y="317906"/>
                  </a:lnTo>
                  <a:lnTo>
                    <a:pt x="292595" y="316636"/>
                  </a:lnTo>
                  <a:lnTo>
                    <a:pt x="293192" y="316636"/>
                  </a:lnTo>
                  <a:lnTo>
                    <a:pt x="291350" y="319176"/>
                  </a:lnTo>
                  <a:lnTo>
                    <a:pt x="292709" y="319176"/>
                  </a:lnTo>
                  <a:lnTo>
                    <a:pt x="292341" y="317906"/>
                  </a:lnTo>
                  <a:lnTo>
                    <a:pt x="293255" y="316636"/>
                  </a:lnTo>
                  <a:lnTo>
                    <a:pt x="296862" y="315366"/>
                  </a:lnTo>
                  <a:lnTo>
                    <a:pt x="293395" y="321716"/>
                  </a:lnTo>
                  <a:lnTo>
                    <a:pt x="298411" y="320446"/>
                  </a:lnTo>
                  <a:lnTo>
                    <a:pt x="301294" y="320446"/>
                  </a:lnTo>
                  <a:lnTo>
                    <a:pt x="303885" y="317906"/>
                  </a:lnTo>
                  <a:lnTo>
                    <a:pt x="306489" y="317906"/>
                  </a:lnTo>
                  <a:lnTo>
                    <a:pt x="305879" y="319176"/>
                  </a:lnTo>
                  <a:lnTo>
                    <a:pt x="303593" y="320446"/>
                  </a:lnTo>
                  <a:lnTo>
                    <a:pt x="303377" y="321716"/>
                  </a:lnTo>
                  <a:lnTo>
                    <a:pt x="304152" y="322986"/>
                  </a:lnTo>
                  <a:lnTo>
                    <a:pt x="304927" y="322986"/>
                  </a:lnTo>
                  <a:lnTo>
                    <a:pt x="304050" y="324256"/>
                  </a:lnTo>
                  <a:lnTo>
                    <a:pt x="304673" y="325285"/>
                  </a:lnTo>
                  <a:lnTo>
                    <a:pt x="304406" y="325526"/>
                  </a:lnTo>
                  <a:lnTo>
                    <a:pt x="303364" y="326796"/>
                  </a:lnTo>
                  <a:lnTo>
                    <a:pt x="304698" y="326796"/>
                  </a:lnTo>
                  <a:lnTo>
                    <a:pt x="306666" y="325526"/>
                  </a:lnTo>
                  <a:lnTo>
                    <a:pt x="307822" y="325526"/>
                  </a:lnTo>
                  <a:lnTo>
                    <a:pt x="306920" y="326796"/>
                  </a:lnTo>
                  <a:lnTo>
                    <a:pt x="308013" y="325526"/>
                  </a:lnTo>
                  <a:lnTo>
                    <a:pt x="309435" y="325526"/>
                  </a:lnTo>
                  <a:lnTo>
                    <a:pt x="312940" y="320446"/>
                  </a:lnTo>
                  <a:close/>
                </a:path>
                <a:path w="314960" h="332739">
                  <a:moveTo>
                    <a:pt x="313969" y="330187"/>
                  </a:moveTo>
                  <a:lnTo>
                    <a:pt x="313296" y="330111"/>
                  </a:lnTo>
                  <a:lnTo>
                    <a:pt x="310667" y="332409"/>
                  </a:lnTo>
                  <a:lnTo>
                    <a:pt x="311924" y="332308"/>
                  </a:lnTo>
                  <a:lnTo>
                    <a:pt x="312674" y="331774"/>
                  </a:lnTo>
                  <a:lnTo>
                    <a:pt x="313969" y="330187"/>
                  </a:lnTo>
                  <a:close/>
                </a:path>
                <a:path w="314960" h="332739">
                  <a:moveTo>
                    <a:pt x="314718" y="326440"/>
                  </a:moveTo>
                  <a:lnTo>
                    <a:pt x="314121" y="325755"/>
                  </a:lnTo>
                  <a:lnTo>
                    <a:pt x="311924" y="326758"/>
                  </a:lnTo>
                  <a:lnTo>
                    <a:pt x="312280" y="326047"/>
                  </a:lnTo>
                  <a:lnTo>
                    <a:pt x="313042" y="325513"/>
                  </a:lnTo>
                  <a:lnTo>
                    <a:pt x="313499" y="325081"/>
                  </a:lnTo>
                  <a:lnTo>
                    <a:pt x="311886" y="325882"/>
                  </a:lnTo>
                  <a:lnTo>
                    <a:pt x="309359" y="327558"/>
                  </a:lnTo>
                  <a:lnTo>
                    <a:pt x="307530" y="330200"/>
                  </a:lnTo>
                  <a:lnTo>
                    <a:pt x="310235" y="328168"/>
                  </a:lnTo>
                  <a:lnTo>
                    <a:pt x="309410" y="329298"/>
                  </a:lnTo>
                  <a:lnTo>
                    <a:pt x="312610" y="326821"/>
                  </a:lnTo>
                  <a:lnTo>
                    <a:pt x="313283" y="326898"/>
                  </a:lnTo>
                  <a:lnTo>
                    <a:pt x="312559" y="328307"/>
                  </a:lnTo>
                  <a:lnTo>
                    <a:pt x="311632" y="329184"/>
                  </a:lnTo>
                  <a:lnTo>
                    <a:pt x="312369" y="328650"/>
                  </a:lnTo>
                  <a:lnTo>
                    <a:pt x="311759" y="330314"/>
                  </a:lnTo>
                  <a:lnTo>
                    <a:pt x="313436" y="328904"/>
                  </a:lnTo>
                  <a:lnTo>
                    <a:pt x="314718" y="32644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4060863" y="5621546"/>
              <a:ext cx="239395" cy="59055"/>
            </a:xfrm>
            <a:custGeom>
              <a:avLst/>
              <a:gdLst/>
              <a:ahLst/>
              <a:cxnLst/>
              <a:rect l="l" t="t" r="r" b="b"/>
              <a:pathLst>
                <a:path w="239395" h="59054">
                  <a:moveTo>
                    <a:pt x="15011" y="17145"/>
                  </a:moveTo>
                  <a:lnTo>
                    <a:pt x="14935" y="16979"/>
                  </a:lnTo>
                  <a:lnTo>
                    <a:pt x="14922" y="17145"/>
                  </a:lnTo>
                  <a:close/>
                </a:path>
                <a:path w="239395" h="59054">
                  <a:moveTo>
                    <a:pt x="25996" y="35115"/>
                  </a:moveTo>
                  <a:lnTo>
                    <a:pt x="25082" y="36576"/>
                  </a:lnTo>
                  <a:lnTo>
                    <a:pt x="25984" y="36830"/>
                  </a:lnTo>
                  <a:lnTo>
                    <a:pt x="25996" y="35115"/>
                  </a:lnTo>
                  <a:close/>
                </a:path>
                <a:path w="239395" h="59054">
                  <a:moveTo>
                    <a:pt x="33362" y="29083"/>
                  </a:moveTo>
                  <a:lnTo>
                    <a:pt x="33248" y="28219"/>
                  </a:lnTo>
                  <a:lnTo>
                    <a:pt x="32981" y="27178"/>
                  </a:lnTo>
                  <a:lnTo>
                    <a:pt x="32613" y="29845"/>
                  </a:lnTo>
                  <a:lnTo>
                    <a:pt x="32867" y="29591"/>
                  </a:lnTo>
                  <a:lnTo>
                    <a:pt x="32905" y="29337"/>
                  </a:lnTo>
                  <a:lnTo>
                    <a:pt x="32931" y="29527"/>
                  </a:lnTo>
                  <a:lnTo>
                    <a:pt x="33108" y="29337"/>
                  </a:lnTo>
                  <a:lnTo>
                    <a:pt x="33362" y="29083"/>
                  </a:lnTo>
                  <a:close/>
                </a:path>
                <a:path w="239395" h="59054">
                  <a:moveTo>
                    <a:pt x="33642" y="28752"/>
                  </a:moveTo>
                  <a:lnTo>
                    <a:pt x="33528" y="29337"/>
                  </a:lnTo>
                  <a:lnTo>
                    <a:pt x="33616" y="29718"/>
                  </a:lnTo>
                  <a:lnTo>
                    <a:pt x="33642" y="28752"/>
                  </a:lnTo>
                  <a:close/>
                </a:path>
                <a:path w="239395" h="59054">
                  <a:moveTo>
                    <a:pt x="41008" y="12700"/>
                  </a:moveTo>
                  <a:lnTo>
                    <a:pt x="40538" y="13335"/>
                  </a:lnTo>
                  <a:lnTo>
                    <a:pt x="40779" y="13462"/>
                  </a:lnTo>
                  <a:lnTo>
                    <a:pt x="41008" y="12700"/>
                  </a:lnTo>
                  <a:close/>
                </a:path>
                <a:path w="239395" h="59054">
                  <a:moveTo>
                    <a:pt x="42113" y="32448"/>
                  </a:moveTo>
                  <a:lnTo>
                    <a:pt x="41897" y="33147"/>
                  </a:lnTo>
                  <a:lnTo>
                    <a:pt x="41211" y="32931"/>
                  </a:lnTo>
                  <a:lnTo>
                    <a:pt x="41275" y="33147"/>
                  </a:lnTo>
                  <a:lnTo>
                    <a:pt x="41402" y="33909"/>
                  </a:lnTo>
                  <a:lnTo>
                    <a:pt x="41744" y="36576"/>
                  </a:lnTo>
                  <a:lnTo>
                    <a:pt x="42049" y="33147"/>
                  </a:lnTo>
                  <a:lnTo>
                    <a:pt x="42113" y="32448"/>
                  </a:lnTo>
                  <a:close/>
                </a:path>
                <a:path w="239395" h="59054">
                  <a:moveTo>
                    <a:pt x="42316" y="31750"/>
                  </a:moveTo>
                  <a:lnTo>
                    <a:pt x="42214" y="31229"/>
                  </a:lnTo>
                  <a:lnTo>
                    <a:pt x="42113" y="32448"/>
                  </a:lnTo>
                  <a:lnTo>
                    <a:pt x="42316" y="31750"/>
                  </a:lnTo>
                  <a:close/>
                </a:path>
                <a:path w="239395" h="59054">
                  <a:moveTo>
                    <a:pt x="53860" y="38481"/>
                  </a:moveTo>
                  <a:lnTo>
                    <a:pt x="53606" y="35306"/>
                  </a:lnTo>
                  <a:lnTo>
                    <a:pt x="53505" y="36703"/>
                  </a:lnTo>
                  <a:lnTo>
                    <a:pt x="53416" y="37465"/>
                  </a:lnTo>
                  <a:lnTo>
                    <a:pt x="53860" y="38481"/>
                  </a:lnTo>
                  <a:close/>
                </a:path>
                <a:path w="239395" h="59054">
                  <a:moveTo>
                    <a:pt x="58191" y="16383"/>
                  </a:moveTo>
                  <a:lnTo>
                    <a:pt x="57975" y="15621"/>
                  </a:lnTo>
                  <a:lnTo>
                    <a:pt x="58013" y="15875"/>
                  </a:lnTo>
                  <a:lnTo>
                    <a:pt x="58191" y="16383"/>
                  </a:lnTo>
                  <a:close/>
                </a:path>
                <a:path w="239395" h="59054">
                  <a:moveTo>
                    <a:pt x="73177" y="38989"/>
                  </a:moveTo>
                  <a:lnTo>
                    <a:pt x="72948" y="39573"/>
                  </a:lnTo>
                  <a:lnTo>
                    <a:pt x="73088" y="39687"/>
                  </a:lnTo>
                  <a:lnTo>
                    <a:pt x="73177" y="38989"/>
                  </a:lnTo>
                  <a:close/>
                </a:path>
                <a:path w="239395" h="59054">
                  <a:moveTo>
                    <a:pt x="75260" y="38519"/>
                  </a:moveTo>
                  <a:lnTo>
                    <a:pt x="75006" y="38836"/>
                  </a:lnTo>
                  <a:lnTo>
                    <a:pt x="75171" y="38849"/>
                  </a:lnTo>
                  <a:lnTo>
                    <a:pt x="75260" y="38519"/>
                  </a:lnTo>
                  <a:close/>
                </a:path>
                <a:path w="239395" h="59054">
                  <a:moveTo>
                    <a:pt x="76631" y="14605"/>
                  </a:moveTo>
                  <a:lnTo>
                    <a:pt x="76314" y="13462"/>
                  </a:lnTo>
                  <a:lnTo>
                    <a:pt x="75730" y="14605"/>
                  </a:lnTo>
                  <a:lnTo>
                    <a:pt x="76631" y="14605"/>
                  </a:lnTo>
                  <a:close/>
                </a:path>
                <a:path w="239395" h="59054">
                  <a:moveTo>
                    <a:pt x="78765" y="38862"/>
                  </a:moveTo>
                  <a:lnTo>
                    <a:pt x="78257" y="39878"/>
                  </a:lnTo>
                  <a:lnTo>
                    <a:pt x="78651" y="39497"/>
                  </a:lnTo>
                  <a:lnTo>
                    <a:pt x="78765" y="38862"/>
                  </a:lnTo>
                  <a:close/>
                </a:path>
                <a:path w="239395" h="59054">
                  <a:moveTo>
                    <a:pt x="81864" y="13068"/>
                  </a:moveTo>
                  <a:lnTo>
                    <a:pt x="81064" y="13893"/>
                  </a:lnTo>
                  <a:lnTo>
                    <a:pt x="81368" y="14109"/>
                  </a:lnTo>
                  <a:lnTo>
                    <a:pt x="81864" y="13068"/>
                  </a:lnTo>
                  <a:close/>
                </a:path>
                <a:path w="239395" h="59054">
                  <a:moveTo>
                    <a:pt x="86969" y="37477"/>
                  </a:moveTo>
                  <a:lnTo>
                    <a:pt x="86423" y="38862"/>
                  </a:lnTo>
                  <a:lnTo>
                    <a:pt x="86893" y="38481"/>
                  </a:lnTo>
                  <a:lnTo>
                    <a:pt x="86969" y="37477"/>
                  </a:lnTo>
                  <a:close/>
                </a:path>
                <a:path w="239395" h="59054">
                  <a:moveTo>
                    <a:pt x="87376" y="38100"/>
                  </a:moveTo>
                  <a:lnTo>
                    <a:pt x="86893" y="38481"/>
                  </a:lnTo>
                  <a:lnTo>
                    <a:pt x="86766" y="40132"/>
                  </a:lnTo>
                  <a:lnTo>
                    <a:pt x="87376" y="38100"/>
                  </a:lnTo>
                  <a:close/>
                </a:path>
                <a:path w="239395" h="59054">
                  <a:moveTo>
                    <a:pt x="98463" y="40767"/>
                  </a:moveTo>
                  <a:close/>
                </a:path>
                <a:path w="239395" h="59054">
                  <a:moveTo>
                    <a:pt x="121666" y="46609"/>
                  </a:moveTo>
                  <a:lnTo>
                    <a:pt x="121399" y="46418"/>
                  </a:lnTo>
                  <a:lnTo>
                    <a:pt x="121399" y="47879"/>
                  </a:lnTo>
                  <a:lnTo>
                    <a:pt x="121526" y="48133"/>
                  </a:lnTo>
                  <a:lnTo>
                    <a:pt x="121666" y="46609"/>
                  </a:lnTo>
                  <a:close/>
                </a:path>
                <a:path w="239395" h="59054">
                  <a:moveTo>
                    <a:pt x="130263" y="27406"/>
                  </a:moveTo>
                  <a:lnTo>
                    <a:pt x="130124" y="27559"/>
                  </a:lnTo>
                  <a:lnTo>
                    <a:pt x="129667" y="29032"/>
                  </a:lnTo>
                  <a:lnTo>
                    <a:pt x="130263" y="27406"/>
                  </a:lnTo>
                  <a:close/>
                </a:path>
                <a:path w="239395" h="59054">
                  <a:moveTo>
                    <a:pt x="132295" y="24511"/>
                  </a:moveTo>
                  <a:lnTo>
                    <a:pt x="131800" y="24384"/>
                  </a:lnTo>
                  <a:lnTo>
                    <a:pt x="130543" y="24511"/>
                  </a:lnTo>
                  <a:lnTo>
                    <a:pt x="130009" y="26543"/>
                  </a:lnTo>
                  <a:lnTo>
                    <a:pt x="130213" y="26238"/>
                  </a:lnTo>
                  <a:lnTo>
                    <a:pt x="130670" y="25146"/>
                  </a:lnTo>
                  <a:lnTo>
                    <a:pt x="130657" y="26238"/>
                  </a:lnTo>
                  <a:lnTo>
                    <a:pt x="130263" y="27406"/>
                  </a:lnTo>
                  <a:lnTo>
                    <a:pt x="131394" y="26162"/>
                  </a:lnTo>
                  <a:lnTo>
                    <a:pt x="131953" y="25146"/>
                  </a:lnTo>
                  <a:lnTo>
                    <a:pt x="132295" y="24511"/>
                  </a:lnTo>
                  <a:close/>
                </a:path>
                <a:path w="239395" h="59054">
                  <a:moveTo>
                    <a:pt x="134175" y="25006"/>
                  </a:moveTo>
                  <a:lnTo>
                    <a:pt x="133807" y="23888"/>
                  </a:lnTo>
                  <a:lnTo>
                    <a:pt x="133286" y="25450"/>
                  </a:lnTo>
                  <a:lnTo>
                    <a:pt x="133654" y="25730"/>
                  </a:lnTo>
                  <a:lnTo>
                    <a:pt x="133883" y="27063"/>
                  </a:lnTo>
                  <a:lnTo>
                    <a:pt x="134137" y="26657"/>
                  </a:lnTo>
                  <a:lnTo>
                    <a:pt x="134175" y="25006"/>
                  </a:lnTo>
                  <a:close/>
                </a:path>
                <a:path w="239395" h="59054">
                  <a:moveTo>
                    <a:pt x="138658" y="30416"/>
                  </a:moveTo>
                  <a:lnTo>
                    <a:pt x="138303" y="31750"/>
                  </a:lnTo>
                  <a:lnTo>
                    <a:pt x="138595" y="31559"/>
                  </a:lnTo>
                  <a:lnTo>
                    <a:pt x="138658" y="30416"/>
                  </a:lnTo>
                  <a:close/>
                </a:path>
                <a:path w="239395" h="59054">
                  <a:moveTo>
                    <a:pt x="139141" y="27686"/>
                  </a:moveTo>
                  <a:lnTo>
                    <a:pt x="138620" y="28067"/>
                  </a:lnTo>
                  <a:lnTo>
                    <a:pt x="138658" y="30416"/>
                  </a:lnTo>
                  <a:lnTo>
                    <a:pt x="138976" y="29210"/>
                  </a:lnTo>
                  <a:lnTo>
                    <a:pt x="138963" y="30480"/>
                  </a:lnTo>
                  <a:lnTo>
                    <a:pt x="139039" y="29210"/>
                  </a:lnTo>
                  <a:lnTo>
                    <a:pt x="139141" y="27686"/>
                  </a:lnTo>
                  <a:close/>
                </a:path>
                <a:path w="239395" h="59054">
                  <a:moveTo>
                    <a:pt x="145770" y="50228"/>
                  </a:moveTo>
                  <a:lnTo>
                    <a:pt x="145389" y="51054"/>
                  </a:lnTo>
                  <a:lnTo>
                    <a:pt x="145694" y="50546"/>
                  </a:lnTo>
                  <a:lnTo>
                    <a:pt x="145770" y="50228"/>
                  </a:lnTo>
                  <a:close/>
                </a:path>
                <a:path w="239395" h="59054">
                  <a:moveTo>
                    <a:pt x="153073" y="24828"/>
                  </a:moveTo>
                  <a:lnTo>
                    <a:pt x="152438" y="25742"/>
                  </a:lnTo>
                  <a:lnTo>
                    <a:pt x="152133" y="29032"/>
                  </a:lnTo>
                  <a:lnTo>
                    <a:pt x="152514" y="28486"/>
                  </a:lnTo>
                  <a:lnTo>
                    <a:pt x="153073" y="24828"/>
                  </a:lnTo>
                  <a:close/>
                </a:path>
                <a:path w="239395" h="59054">
                  <a:moveTo>
                    <a:pt x="153657" y="51955"/>
                  </a:moveTo>
                  <a:lnTo>
                    <a:pt x="152768" y="51396"/>
                  </a:lnTo>
                  <a:lnTo>
                    <a:pt x="152996" y="51714"/>
                  </a:lnTo>
                  <a:lnTo>
                    <a:pt x="153314" y="51904"/>
                  </a:lnTo>
                  <a:lnTo>
                    <a:pt x="153657" y="51955"/>
                  </a:lnTo>
                  <a:close/>
                </a:path>
                <a:path w="239395" h="59054">
                  <a:moveTo>
                    <a:pt x="153758" y="51968"/>
                  </a:moveTo>
                  <a:close/>
                </a:path>
                <a:path w="239395" h="59054">
                  <a:moveTo>
                    <a:pt x="163855" y="51181"/>
                  </a:moveTo>
                  <a:lnTo>
                    <a:pt x="163741" y="50419"/>
                  </a:lnTo>
                  <a:lnTo>
                    <a:pt x="163029" y="48221"/>
                  </a:lnTo>
                  <a:lnTo>
                    <a:pt x="162775" y="48387"/>
                  </a:lnTo>
                  <a:lnTo>
                    <a:pt x="162737" y="48514"/>
                  </a:lnTo>
                  <a:lnTo>
                    <a:pt x="162267" y="52578"/>
                  </a:lnTo>
                  <a:lnTo>
                    <a:pt x="163855" y="51181"/>
                  </a:lnTo>
                  <a:close/>
                </a:path>
                <a:path w="239395" h="59054">
                  <a:moveTo>
                    <a:pt x="164553" y="50152"/>
                  </a:moveTo>
                  <a:lnTo>
                    <a:pt x="164287" y="50800"/>
                  </a:lnTo>
                  <a:lnTo>
                    <a:pt x="164147" y="50927"/>
                  </a:lnTo>
                  <a:lnTo>
                    <a:pt x="164020" y="51308"/>
                  </a:lnTo>
                  <a:lnTo>
                    <a:pt x="164261" y="52070"/>
                  </a:lnTo>
                  <a:lnTo>
                    <a:pt x="164553" y="50152"/>
                  </a:lnTo>
                  <a:close/>
                </a:path>
                <a:path w="239395" h="59054">
                  <a:moveTo>
                    <a:pt x="169608" y="32981"/>
                  </a:moveTo>
                  <a:close/>
                </a:path>
                <a:path w="239395" h="59054">
                  <a:moveTo>
                    <a:pt x="170345" y="28625"/>
                  </a:moveTo>
                  <a:lnTo>
                    <a:pt x="170154" y="28956"/>
                  </a:lnTo>
                  <a:lnTo>
                    <a:pt x="170345" y="28625"/>
                  </a:lnTo>
                  <a:close/>
                </a:path>
                <a:path w="239395" h="59054">
                  <a:moveTo>
                    <a:pt x="170751" y="24003"/>
                  </a:moveTo>
                  <a:lnTo>
                    <a:pt x="169545" y="25781"/>
                  </a:lnTo>
                  <a:lnTo>
                    <a:pt x="169418" y="28092"/>
                  </a:lnTo>
                  <a:lnTo>
                    <a:pt x="169494" y="27940"/>
                  </a:lnTo>
                  <a:lnTo>
                    <a:pt x="169418" y="28448"/>
                  </a:lnTo>
                  <a:lnTo>
                    <a:pt x="169418" y="28092"/>
                  </a:lnTo>
                  <a:lnTo>
                    <a:pt x="168503" y="30099"/>
                  </a:lnTo>
                  <a:lnTo>
                    <a:pt x="170091" y="28829"/>
                  </a:lnTo>
                  <a:lnTo>
                    <a:pt x="170218" y="28448"/>
                  </a:lnTo>
                  <a:lnTo>
                    <a:pt x="170294" y="27813"/>
                  </a:lnTo>
                  <a:lnTo>
                    <a:pt x="170751" y="24003"/>
                  </a:lnTo>
                  <a:close/>
                </a:path>
                <a:path w="239395" h="59054">
                  <a:moveTo>
                    <a:pt x="171437" y="50825"/>
                  </a:moveTo>
                  <a:lnTo>
                    <a:pt x="170929" y="51473"/>
                  </a:lnTo>
                  <a:lnTo>
                    <a:pt x="171157" y="51269"/>
                  </a:lnTo>
                  <a:lnTo>
                    <a:pt x="171437" y="50825"/>
                  </a:lnTo>
                  <a:close/>
                </a:path>
                <a:path w="239395" h="59054">
                  <a:moveTo>
                    <a:pt x="171945" y="50038"/>
                  </a:moveTo>
                  <a:lnTo>
                    <a:pt x="171932" y="49784"/>
                  </a:lnTo>
                  <a:lnTo>
                    <a:pt x="171907" y="50038"/>
                  </a:lnTo>
                  <a:close/>
                </a:path>
                <a:path w="239395" h="59054">
                  <a:moveTo>
                    <a:pt x="172326" y="49530"/>
                  </a:moveTo>
                  <a:lnTo>
                    <a:pt x="171945" y="50038"/>
                  </a:lnTo>
                  <a:lnTo>
                    <a:pt x="171450" y="50927"/>
                  </a:lnTo>
                  <a:lnTo>
                    <a:pt x="171767" y="50800"/>
                  </a:lnTo>
                  <a:lnTo>
                    <a:pt x="172072" y="51689"/>
                  </a:lnTo>
                  <a:lnTo>
                    <a:pt x="172186" y="50800"/>
                  </a:lnTo>
                  <a:lnTo>
                    <a:pt x="172326" y="49530"/>
                  </a:lnTo>
                  <a:close/>
                </a:path>
                <a:path w="239395" h="59054">
                  <a:moveTo>
                    <a:pt x="173189" y="33020"/>
                  </a:moveTo>
                  <a:lnTo>
                    <a:pt x="173062" y="32727"/>
                  </a:lnTo>
                  <a:lnTo>
                    <a:pt x="172847" y="34048"/>
                  </a:lnTo>
                  <a:lnTo>
                    <a:pt x="173189" y="33020"/>
                  </a:lnTo>
                  <a:close/>
                </a:path>
                <a:path w="239395" h="59054">
                  <a:moveTo>
                    <a:pt x="173469" y="33147"/>
                  </a:moveTo>
                  <a:lnTo>
                    <a:pt x="173355" y="32512"/>
                  </a:lnTo>
                  <a:lnTo>
                    <a:pt x="173342" y="33020"/>
                  </a:lnTo>
                  <a:lnTo>
                    <a:pt x="173469" y="33147"/>
                  </a:lnTo>
                  <a:close/>
                </a:path>
                <a:path w="239395" h="59054">
                  <a:moveTo>
                    <a:pt x="176403" y="26238"/>
                  </a:moveTo>
                  <a:lnTo>
                    <a:pt x="176352" y="25781"/>
                  </a:lnTo>
                  <a:lnTo>
                    <a:pt x="176085" y="26162"/>
                  </a:lnTo>
                  <a:lnTo>
                    <a:pt x="176403" y="26238"/>
                  </a:lnTo>
                  <a:close/>
                </a:path>
                <a:path w="239395" h="59054">
                  <a:moveTo>
                    <a:pt x="176593" y="26289"/>
                  </a:moveTo>
                  <a:lnTo>
                    <a:pt x="176403" y="26238"/>
                  </a:lnTo>
                  <a:lnTo>
                    <a:pt x="176479" y="26784"/>
                  </a:lnTo>
                  <a:lnTo>
                    <a:pt x="176593" y="26289"/>
                  </a:lnTo>
                  <a:close/>
                </a:path>
                <a:path w="239395" h="59054">
                  <a:moveTo>
                    <a:pt x="177965" y="49504"/>
                  </a:moveTo>
                  <a:lnTo>
                    <a:pt x="177711" y="49530"/>
                  </a:lnTo>
                  <a:lnTo>
                    <a:pt x="177965" y="49657"/>
                  </a:lnTo>
                  <a:lnTo>
                    <a:pt x="177965" y="49504"/>
                  </a:lnTo>
                  <a:close/>
                </a:path>
                <a:path w="239395" h="59054">
                  <a:moveTo>
                    <a:pt x="178955" y="26924"/>
                  </a:moveTo>
                  <a:lnTo>
                    <a:pt x="178574" y="27051"/>
                  </a:lnTo>
                  <a:lnTo>
                    <a:pt x="178447" y="27305"/>
                  </a:lnTo>
                  <a:lnTo>
                    <a:pt x="178689" y="27305"/>
                  </a:lnTo>
                  <a:lnTo>
                    <a:pt x="178955" y="26924"/>
                  </a:lnTo>
                  <a:close/>
                </a:path>
                <a:path w="239395" h="59054">
                  <a:moveTo>
                    <a:pt x="181114" y="25146"/>
                  </a:moveTo>
                  <a:lnTo>
                    <a:pt x="180721" y="25654"/>
                  </a:lnTo>
                  <a:lnTo>
                    <a:pt x="181114" y="25146"/>
                  </a:lnTo>
                  <a:close/>
                </a:path>
                <a:path w="239395" h="59054">
                  <a:moveTo>
                    <a:pt x="187096" y="47409"/>
                  </a:moveTo>
                  <a:lnTo>
                    <a:pt x="186893" y="47193"/>
                  </a:lnTo>
                  <a:lnTo>
                    <a:pt x="186664" y="46837"/>
                  </a:lnTo>
                  <a:lnTo>
                    <a:pt x="186385" y="47256"/>
                  </a:lnTo>
                  <a:lnTo>
                    <a:pt x="186588" y="47879"/>
                  </a:lnTo>
                  <a:lnTo>
                    <a:pt x="186817" y="47790"/>
                  </a:lnTo>
                  <a:lnTo>
                    <a:pt x="187096" y="47409"/>
                  </a:lnTo>
                  <a:close/>
                </a:path>
                <a:path w="239395" h="59054">
                  <a:moveTo>
                    <a:pt x="187769" y="46101"/>
                  </a:moveTo>
                  <a:lnTo>
                    <a:pt x="187312" y="47104"/>
                  </a:lnTo>
                  <a:lnTo>
                    <a:pt x="187096" y="47409"/>
                  </a:lnTo>
                  <a:lnTo>
                    <a:pt x="187337" y="47675"/>
                  </a:lnTo>
                  <a:lnTo>
                    <a:pt x="187540" y="47752"/>
                  </a:lnTo>
                  <a:lnTo>
                    <a:pt x="187769" y="46101"/>
                  </a:lnTo>
                  <a:close/>
                </a:path>
                <a:path w="239395" h="59054">
                  <a:moveTo>
                    <a:pt x="192595" y="33731"/>
                  </a:moveTo>
                  <a:lnTo>
                    <a:pt x="192481" y="31623"/>
                  </a:lnTo>
                  <a:lnTo>
                    <a:pt x="191693" y="34036"/>
                  </a:lnTo>
                  <a:lnTo>
                    <a:pt x="192595" y="33731"/>
                  </a:lnTo>
                  <a:close/>
                </a:path>
                <a:path w="239395" h="59054">
                  <a:moveTo>
                    <a:pt x="193205" y="33528"/>
                  </a:moveTo>
                  <a:lnTo>
                    <a:pt x="192595" y="33731"/>
                  </a:lnTo>
                  <a:lnTo>
                    <a:pt x="192671" y="35306"/>
                  </a:lnTo>
                  <a:lnTo>
                    <a:pt x="193205" y="33528"/>
                  </a:lnTo>
                  <a:close/>
                </a:path>
                <a:path w="239395" h="59054">
                  <a:moveTo>
                    <a:pt x="194132" y="30035"/>
                  </a:moveTo>
                  <a:lnTo>
                    <a:pt x="193243" y="30899"/>
                  </a:lnTo>
                  <a:lnTo>
                    <a:pt x="193878" y="30391"/>
                  </a:lnTo>
                  <a:lnTo>
                    <a:pt x="194132" y="30035"/>
                  </a:lnTo>
                  <a:close/>
                </a:path>
                <a:path w="239395" h="59054">
                  <a:moveTo>
                    <a:pt x="195694" y="51689"/>
                  </a:moveTo>
                  <a:lnTo>
                    <a:pt x="195592" y="51054"/>
                  </a:lnTo>
                  <a:lnTo>
                    <a:pt x="194868" y="48641"/>
                  </a:lnTo>
                  <a:lnTo>
                    <a:pt x="194856" y="48996"/>
                  </a:lnTo>
                  <a:lnTo>
                    <a:pt x="194106" y="49669"/>
                  </a:lnTo>
                  <a:lnTo>
                    <a:pt x="194322" y="51371"/>
                  </a:lnTo>
                  <a:lnTo>
                    <a:pt x="194856" y="49009"/>
                  </a:lnTo>
                  <a:lnTo>
                    <a:pt x="194818" y="51943"/>
                  </a:lnTo>
                  <a:lnTo>
                    <a:pt x="195694" y="51689"/>
                  </a:lnTo>
                  <a:close/>
                </a:path>
                <a:path w="239395" h="59054">
                  <a:moveTo>
                    <a:pt x="199923" y="36449"/>
                  </a:moveTo>
                  <a:lnTo>
                    <a:pt x="199783" y="36385"/>
                  </a:lnTo>
                  <a:lnTo>
                    <a:pt x="199923" y="36449"/>
                  </a:lnTo>
                  <a:close/>
                </a:path>
                <a:path w="239395" h="59054">
                  <a:moveTo>
                    <a:pt x="201079" y="33947"/>
                  </a:moveTo>
                  <a:lnTo>
                    <a:pt x="200583" y="34264"/>
                  </a:lnTo>
                  <a:lnTo>
                    <a:pt x="200914" y="34950"/>
                  </a:lnTo>
                  <a:lnTo>
                    <a:pt x="201079" y="33947"/>
                  </a:lnTo>
                  <a:close/>
                </a:path>
                <a:path w="239395" h="59054">
                  <a:moveTo>
                    <a:pt x="212826" y="43967"/>
                  </a:moveTo>
                  <a:lnTo>
                    <a:pt x="212725" y="44196"/>
                  </a:lnTo>
                  <a:lnTo>
                    <a:pt x="212826" y="43967"/>
                  </a:lnTo>
                  <a:close/>
                </a:path>
                <a:path w="239395" h="59054">
                  <a:moveTo>
                    <a:pt x="213233" y="43053"/>
                  </a:moveTo>
                  <a:lnTo>
                    <a:pt x="212940" y="43561"/>
                  </a:lnTo>
                  <a:lnTo>
                    <a:pt x="212826" y="43967"/>
                  </a:lnTo>
                  <a:lnTo>
                    <a:pt x="213233" y="43053"/>
                  </a:lnTo>
                  <a:close/>
                </a:path>
                <a:path w="239395" h="59054">
                  <a:moveTo>
                    <a:pt x="213347" y="41402"/>
                  </a:moveTo>
                  <a:lnTo>
                    <a:pt x="213233" y="40754"/>
                  </a:lnTo>
                  <a:lnTo>
                    <a:pt x="213080" y="40259"/>
                  </a:lnTo>
                  <a:lnTo>
                    <a:pt x="213017" y="40601"/>
                  </a:lnTo>
                  <a:lnTo>
                    <a:pt x="212890" y="42760"/>
                  </a:lnTo>
                  <a:lnTo>
                    <a:pt x="213347" y="41402"/>
                  </a:lnTo>
                  <a:close/>
                </a:path>
                <a:path w="239395" h="59054">
                  <a:moveTo>
                    <a:pt x="219557" y="49530"/>
                  </a:moveTo>
                  <a:lnTo>
                    <a:pt x="219087" y="48006"/>
                  </a:lnTo>
                  <a:lnTo>
                    <a:pt x="218757" y="50292"/>
                  </a:lnTo>
                  <a:lnTo>
                    <a:pt x="219443" y="50165"/>
                  </a:lnTo>
                  <a:lnTo>
                    <a:pt x="219544" y="49784"/>
                  </a:lnTo>
                  <a:lnTo>
                    <a:pt x="219557" y="49530"/>
                  </a:lnTo>
                  <a:close/>
                </a:path>
                <a:path w="239395" h="59054">
                  <a:moveTo>
                    <a:pt x="223926" y="53136"/>
                  </a:moveTo>
                  <a:lnTo>
                    <a:pt x="223812" y="53708"/>
                  </a:lnTo>
                  <a:lnTo>
                    <a:pt x="223862" y="53517"/>
                  </a:lnTo>
                  <a:lnTo>
                    <a:pt x="223926" y="53162"/>
                  </a:lnTo>
                  <a:close/>
                </a:path>
                <a:path w="239395" h="59054">
                  <a:moveTo>
                    <a:pt x="225920" y="39484"/>
                  </a:moveTo>
                  <a:lnTo>
                    <a:pt x="225488" y="38277"/>
                  </a:lnTo>
                  <a:lnTo>
                    <a:pt x="225602" y="37655"/>
                  </a:lnTo>
                  <a:lnTo>
                    <a:pt x="225082" y="38633"/>
                  </a:lnTo>
                  <a:lnTo>
                    <a:pt x="224967" y="38874"/>
                  </a:lnTo>
                  <a:lnTo>
                    <a:pt x="225259" y="39928"/>
                  </a:lnTo>
                  <a:lnTo>
                    <a:pt x="225920" y="39484"/>
                  </a:lnTo>
                  <a:close/>
                </a:path>
                <a:path w="239395" h="59054">
                  <a:moveTo>
                    <a:pt x="226555" y="54737"/>
                  </a:moveTo>
                  <a:lnTo>
                    <a:pt x="226275" y="55118"/>
                  </a:lnTo>
                  <a:lnTo>
                    <a:pt x="226263" y="55626"/>
                  </a:lnTo>
                  <a:lnTo>
                    <a:pt x="226364" y="55778"/>
                  </a:lnTo>
                  <a:lnTo>
                    <a:pt x="226555" y="54737"/>
                  </a:lnTo>
                  <a:close/>
                </a:path>
                <a:path w="239395" h="59054">
                  <a:moveTo>
                    <a:pt x="226885" y="56515"/>
                  </a:moveTo>
                  <a:lnTo>
                    <a:pt x="226364" y="55778"/>
                  </a:lnTo>
                  <a:lnTo>
                    <a:pt x="226098" y="57277"/>
                  </a:lnTo>
                  <a:lnTo>
                    <a:pt x="226885" y="56515"/>
                  </a:lnTo>
                  <a:close/>
                </a:path>
                <a:path w="239395" h="59054">
                  <a:moveTo>
                    <a:pt x="227393" y="42926"/>
                  </a:moveTo>
                  <a:lnTo>
                    <a:pt x="227063" y="44196"/>
                  </a:lnTo>
                  <a:lnTo>
                    <a:pt x="226936" y="45161"/>
                  </a:lnTo>
                  <a:lnTo>
                    <a:pt x="227177" y="45072"/>
                  </a:lnTo>
                  <a:lnTo>
                    <a:pt x="227393" y="42926"/>
                  </a:lnTo>
                  <a:close/>
                </a:path>
                <a:path w="239395" h="59054">
                  <a:moveTo>
                    <a:pt x="227863" y="44831"/>
                  </a:moveTo>
                  <a:lnTo>
                    <a:pt x="227177" y="45072"/>
                  </a:lnTo>
                  <a:lnTo>
                    <a:pt x="227076" y="45986"/>
                  </a:lnTo>
                  <a:lnTo>
                    <a:pt x="227863" y="44831"/>
                  </a:lnTo>
                  <a:close/>
                </a:path>
                <a:path w="239395" h="59054">
                  <a:moveTo>
                    <a:pt x="229438" y="43014"/>
                  </a:moveTo>
                  <a:lnTo>
                    <a:pt x="229412" y="42468"/>
                  </a:lnTo>
                  <a:lnTo>
                    <a:pt x="228447" y="42011"/>
                  </a:lnTo>
                  <a:lnTo>
                    <a:pt x="229438" y="43014"/>
                  </a:lnTo>
                  <a:close/>
                </a:path>
                <a:path w="239395" h="59054">
                  <a:moveTo>
                    <a:pt x="229819" y="42672"/>
                  </a:moveTo>
                  <a:lnTo>
                    <a:pt x="229476" y="40259"/>
                  </a:lnTo>
                  <a:lnTo>
                    <a:pt x="229412" y="42468"/>
                  </a:lnTo>
                  <a:lnTo>
                    <a:pt x="229819" y="42672"/>
                  </a:lnTo>
                  <a:close/>
                </a:path>
                <a:path w="239395" h="59054">
                  <a:moveTo>
                    <a:pt x="229857" y="43561"/>
                  </a:moveTo>
                  <a:lnTo>
                    <a:pt x="228993" y="45580"/>
                  </a:lnTo>
                  <a:lnTo>
                    <a:pt x="229755" y="44958"/>
                  </a:lnTo>
                  <a:lnTo>
                    <a:pt x="229857" y="43561"/>
                  </a:lnTo>
                  <a:close/>
                </a:path>
                <a:path w="239395" h="59054">
                  <a:moveTo>
                    <a:pt x="229882" y="40106"/>
                  </a:moveTo>
                  <a:lnTo>
                    <a:pt x="228955" y="36563"/>
                  </a:lnTo>
                  <a:lnTo>
                    <a:pt x="229476" y="40259"/>
                  </a:lnTo>
                  <a:lnTo>
                    <a:pt x="229882" y="40106"/>
                  </a:lnTo>
                  <a:close/>
                </a:path>
                <a:path w="239395" h="59054">
                  <a:moveTo>
                    <a:pt x="232879" y="57912"/>
                  </a:moveTo>
                  <a:lnTo>
                    <a:pt x="232689" y="54089"/>
                  </a:lnTo>
                  <a:lnTo>
                    <a:pt x="232156" y="55829"/>
                  </a:lnTo>
                  <a:lnTo>
                    <a:pt x="232435" y="56108"/>
                  </a:lnTo>
                  <a:lnTo>
                    <a:pt x="232638" y="58204"/>
                  </a:lnTo>
                  <a:lnTo>
                    <a:pt x="232879" y="57912"/>
                  </a:lnTo>
                  <a:close/>
                </a:path>
                <a:path w="239395" h="59054">
                  <a:moveTo>
                    <a:pt x="233057" y="57708"/>
                  </a:moveTo>
                  <a:lnTo>
                    <a:pt x="232879" y="57912"/>
                  </a:lnTo>
                  <a:lnTo>
                    <a:pt x="232892" y="58305"/>
                  </a:lnTo>
                  <a:lnTo>
                    <a:pt x="233057" y="57708"/>
                  </a:lnTo>
                  <a:close/>
                </a:path>
                <a:path w="239395" h="59054">
                  <a:moveTo>
                    <a:pt x="233311" y="56756"/>
                  </a:moveTo>
                  <a:lnTo>
                    <a:pt x="233057" y="57708"/>
                  </a:lnTo>
                  <a:lnTo>
                    <a:pt x="233311" y="56756"/>
                  </a:lnTo>
                  <a:close/>
                </a:path>
                <a:path w="239395" h="59054">
                  <a:moveTo>
                    <a:pt x="235000" y="55587"/>
                  </a:moveTo>
                  <a:lnTo>
                    <a:pt x="234988" y="55333"/>
                  </a:lnTo>
                  <a:lnTo>
                    <a:pt x="234848" y="56057"/>
                  </a:lnTo>
                  <a:lnTo>
                    <a:pt x="234759" y="56413"/>
                  </a:lnTo>
                  <a:lnTo>
                    <a:pt x="234645" y="56565"/>
                  </a:lnTo>
                  <a:lnTo>
                    <a:pt x="234784" y="56489"/>
                  </a:lnTo>
                  <a:lnTo>
                    <a:pt x="234937" y="55994"/>
                  </a:lnTo>
                  <a:lnTo>
                    <a:pt x="235000" y="55587"/>
                  </a:lnTo>
                  <a:close/>
                </a:path>
                <a:path w="239395" h="59054">
                  <a:moveTo>
                    <a:pt x="236245" y="52197"/>
                  </a:moveTo>
                  <a:lnTo>
                    <a:pt x="235788" y="50546"/>
                  </a:lnTo>
                  <a:lnTo>
                    <a:pt x="235661" y="51841"/>
                  </a:lnTo>
                  <a:lnTo>
                    <a:pt x="236245" y="52197"/>
                  </a:lnTo>
                  <a:close/>
                </a:path>
                <a:path w="239395" h="59054">
                  <a:moveTo>
                    <a:pt x="236359" y="47498"/>
                  </a:moveTo>
                  <a:lnTo>
                    <a:pt x="234975" y="50927"/>
                  </a:lnTo>
                  <a:lnTo>
                    <a:pt x="235064" y="48260"/>
                  </a:lnTo>
                  <a:lnTo>
                    <a:pt x="235127" y="47371"/>
                  </a:lnTo>
                  <a:lnTo>
                    <a:pt x="235546" y="46863"/>
                  </a:lnTo>
                  <a:lnTo>
                    <a:pt x="235432" y="45339"/>
                  </a:lnTo>
                  <a:lnTo>
                    <a:pt x="235305" y="44577"/>
                  </a:lnTo>
                  <a:lnTo>
                    <a:pt x="234886" y="48260"/>
                  </a:lnTo>
                  <a:lnTo>
                    <a:pt x="234823" y="47498"/>
                  </a:lnTo>
                  <a:lnTo>
                    <a:pt x="234772" y="46863"/>
                  </a:lnTo>
                  <a:lnTo>
                    <a:pt x="234721" y="46228"/>
                  </a:lnTo>
                  <a:lnTo>
                    <a:pt x="234797" y="44958"/>
                  </a:lnTo>
                  <a:lnTo>
                    <a:pt x="234010" y="46228"/>
                  </a:lnTo>
                  <a:lnTo>
                    <a:pt x="234213" y="45466"/>
                  </a:lnTo>
                  <a:lnTo>
                    <a:pt x="234315" y="43180"/>
                  </a:lnTo>
                  <a:lnTo>
                    <a:pt x="234607" y="43815"/>
                  </a:lnTo>
                  <a:lnTo>
                    <a:pt x="234429" y="43180"/>
                  </a:lnTo>
                  <a:lnTo>
                    <a:pt x="233857" y="41148"/>
                  </a:lnTo>
                  <a:lnTo>
                    <a:pt x="232397" y="46863"/>
                  </a:lnTo>
                  <a:lnTo>
                    <a:pt x="232435" y="43434"/>
                  </a:lnTo>
                  <a:lnTo>
                    <a:pt x="232562" y="43180"/>
                  </a:lnTo>
                  <a:lnTo>
                    <a:pt x="231000" y="44323"/>
                  </a:lnTo>
                  <a:lnTo>
                    <a:pt x="230911" y="44577"/>
                  </a:lnTo>
                  <a:lnTo>
                    <a:pt x="231749" y="45974"/>
                  </a:lnTo>
                  <a:lnTo>
                    <a:pt x="231863" y="46609"/>
                  </a:lnTo>
                  <a:lnTo>
                    <a:pt x="230339" y="49911"/>
                  </a:lnTo>
                  <a:lnTo>
                    <a:pt x="230403" y="48006"/>
                  </a:lnTo>
                  <a:lnTo>
                    <a:pt x="230441" y="46863"/>
                  </a:lnTo>
                  <a:lnTo>
                    <a:pt x="230505" y="45212"/>
                  </a:lnTo>
                  <a:lnTo>
                    <a:pt x="230619" y="42037"/>
                  </a:lnTo>
                  <a:lnTo>
                    <a:pt x="230047" y="45212"/>
                  </a:lnTo>
                  <a:lnTo>
                    <a:pt x="229768" y="44958"/>
                  </a:lnTo>
                  <a:lnTo>
                    <a:pt x="229158" y="46863"/>
                  </a:lnTo>
                  <a:lnTo>
                    <a:pt x="229044" y="45974"/>
                  </a:lnTo>
                  <a:lnTo>
                    <a:pt x="228981" y="45593"/>
                  </a:lnTo>
                  <a:lnTo>
                    <a:pt x="228790" y="43942"/>
                  </a:lnTo>
                  <a:lnTo>
                    <a:pt x="226872" y="48006"/>
                  </a:lnTo>
                  <a:lnTo>
                    <a:pt x="226923" y="47498"/>
                  </a:lnTo>
                  <a:lnTo>
                    <a:pt x="226949" y="47244"/>
                  </a:lnTo>
                  <a:lnTo>
                    <a:pt x="227037" y="46355"/>
                  </a:lnTo>
                  <a:lnTo>
                    <a:pt x="227076" y="45986"/>
                  </a:lnTo>
                  <a:lnTo>
                    <a:pt x="226834" y="46355"/>
                  </a:lnTo>
                  <a:lnTo>
                    <a:pt x="226936" y="45212"/>
                  </a:lnTo>
                  <a:lnTo>
                    <a:pt x="227012" y="44373"/>
                  </a:lnTo>
                  <a:lnTo>
                    <a:pt x="227330" y="41021"/>
                  </a:lnTo>
                  <a:lnTo>
                    <a:pt x="225767" y="47244"/>
                  </a:lnTo>
                  <a:lnTo>
                    <a:pt x="225615" y="46101"/>
                  </a:lnTo>
                  <a:lnTo>
                    <a:pt x="225539" y="45466"/>
                  </a:lnTo>
                  <a:lnTo>
                    <a:pt x="225640" y="43561"/>
                  </a:lnTo>
                  <a:lnTo>
                    <a:pt x="225996" y="41910"/>
                  </a:lnTo>
                  <a:lnTo>
                    <a:pt x="226453" y="43434"/>
                  </a:lnTo>
                  <a:lnTo>
                    <a:pt x="226250" y="41910"/>
                  </a:lnTo>
                  <a:lnTo>
                    <a:pt x="226110" y="40894"/>
                  </a:lnTo>
                  <a:lnTo>
                    <a:pt x="225044" y="45466"/>
                  </a:lnTo>
                  <a:lnTo>
                    <a:pt x="225044" y="45212"/>
                  </a:lnTo>
                  <a:lnTo>
                    <a:pt x="224904" y="39624"/>
                  </a:lnTo>
                  <a:lnTo>
                    <a:pt x="224193" y="40386"/>
                  </a:lnTo>
                  <a:lnTo>
                    <a:pt x="223659" y="44196"/>
                  </a:lnTo>
                  <a:lnTo>
                    <a:pt x="223139" y="42926"/>
                  </a:lnTo>
                  <a:lnTo>
                    <a:pt x="222719" y="41910"/>
                  </a:lnTo>
                  <a:lnTo>
                    <a:pt x="221564" y="42926"/>
                  </a:lnTo>
                  <a:lnTo>
                    <a:pt x="221691" y="42291"/>
                  </a:lnTo>
                  <a:lnTo>
                    <a:pt x="221792" y="41783"/>
                  </a:lnTo>
                  <a:lnTo>
                    <a:pt x="220002" y="40640"/>
                  </a:lnTo>
                  <a:lnTo>
                    <a:pt x="219265" y="39116"/>
                  </a:lnTo>
                  <a:lnTo>
                    <a:pt x="218694" y="42291"/>
                  </a:lnTo>
                  <a:lnTo>
                    <a:pt x="218554" y="42164"/>
                  </a:lnTo>
                  <a:lnTo>
                    <a:pt x="217855" y="41529"/>
                  </a:lnTo>
                  <a:lnTo>
                    <a:pt x="217055" y="42164"/>
                  </a:lnTo>
                  <a:lnTo>
                    <a:pt x="217297" y="40513"/>
                  </a:lnTo>
                  <a:lnTo>
                    <a:pt x="217360" y="40132"/>
                  </a:lnTo>
                  <a:lnTo>
                    <a:pt x="217462" y="39624"/>
                  </a:lnTo>
                  <a:lnTo>
                    <a:pt x="217639" y="38989"/>
                  </a:lnTo>
                  <a:lnTo>
                    <a:pt x="218147" y="38100"/>
                  </a:lnTo>
                  <a:lnTo>
                    <a:pt x="217500" y="37973"/>
                  </a:lnTo>
                  <a:lnTo>
                    <a:pt x="217220" y="38989"/>
                  </a:lnTo>
                  <a:lnTo>
                    <a:pt x="216890" y="39751"/>
                  </a:lnTo>
                  <a:lnTo>
                    <a:pt x="216420" y="40132"/>
                  </a:lnTo>
                  <a:lnTo>
                    <a:pt x="216966" y="37338"/>
                  </a:lnTo>
                  <a:lnTo>
                    <a:pt x="216090" y="37338"/>
                  </a:lnTo>
                  <a:lnTo>
                    <a:pt x="214782" y="40513"/>
                  </a:lnTo>
                  <a:lnTo>
                    <a:pt x="213944" y="38354"/>
                  </a:lnTo>
                  <a:lnTo>
                    <a:pt x="213715" y="39878"/>
                  </a:lnTo>
                  <a:lnTo>
                    <a:pt x="213588" y="41910"/>
                  </a:lnTo>
                  <a:lnTo>
                    <a:pt x="213702" y="46101"/>
                  </a:lnTo>
                  <a:lnTo>
                    <a:pt x="212420" y="47498"/>
                  </a:lnTo>
                  <a:lnTo>
                    <a:pt x="212788" y="44323"/>
                  </a:lnTo>
                  <a:lnTo>
                    <a:pt x="212725" y="44196"/>
                  </a:lnTo>
                  <a:lnTo>
                    <a:pt x="212737" y="43180"/>
                  </a:lnTo>
                  <a:lnTo>
                    <a:pt x="212674" y="43053"/>
                  </a:lnTo>
                  <a:lnTo>
                    <a:pt x="212496" y="42926"/>
                  </a:lnTo>
                  <a:lnTo>
                    <a:pt x="212712" y="41402"/>
                  </a:lnTo>
                  <a:lnTo>
                    <a:pt x="212775" y="40894"/>
                  </a:lnTo>
                  <a:lnTo>
                    <a:pt x="212394" y="41402"/>
                  </a:lnTo>
                  <a:lnTo>
                    <a:pt x="212623" y="40132"/>
                  </a:lnTo>
                  <a:lnTo>
                    <a:pt x="212737" y="39751"/>
                  </a:lnTo>
                  <a:lnTo>
                    <a:pt x="212801" y="39624"/>
                  </a:lnTo>
                  <a:lnTo>
                    <a:pt x="212915" y="40767"/>
                  </a:lnTo>
                  <a:lnTo>
                    <a:pt x="213042" y="40132"/>
                  </a:lnTo>
                  <a:lnTo>
                    <a:pt x="213080" y="40259"/>
                  </a:lnTo>
                  <a:lnTo>
                    <a:pt x="213118" y="40132"/>
                  </a:lnTo>
                  <a:lnTo>
                    <a:pt x="213067" y="39878"/>
                  </a:lnTo>
                  <a:lnTo>
                    <a:pt x="212763" y="39497"/>
                  </a:lnTo>
                  <a:lnTo>
                    <a:pt x="212420" y="38354"/>
                  </a:lnTo>
                  <a:lnTo>
                    <a:pt x="212407" y="36703"/>
                  </a:lnTo>
                  <a:lnTo>
                    <a:pt x="212293" y="37846"/>
                  </a:lnTo>
                  <a:lnTo>
                    <a:pt x="212039" y="39370"/>
                  </a:lnTo>
                  <a:lnTo>
                    <a:pt x="211670" y="39624"/>
                  </a:lnTo>
                  <a:lnTo>
                    <a:pt x="210794" y="39624"/>
                  </a:lnTo>
                  <a:lnTo>
                    <a:pt x="211074" y="38862"/>
                  </a:lnTo>
                  <a:lnTo>
                    <a:pt x="211620" y="37338"/>
                  </a:lnTo>
                  <a:lnTo>
                    <a:pt x="211531" y="36576"/>
                  </a:lnTo>
                  <a:lnTo>
                    <a:pt x="211353" y="36068"/>
                  </a:lnTo>
                  <a:lnTo>
                    <a:pt x="210959" y="37338"/>
                  </a:lnTo>
                  <a:lnTo>
                    <a:pt x="210604" y="35814"/>
                  </a:lnTo>
                  <a:lnTo>
                    <a:pt x="210185" y="38862"/>
                  </a:lnTo>
                  <a:lnTo>
                    <a:pt x="209931" y="38862"/>
                  </a:lnTo>
                  <a:lnTo>
                    <a:pt x="210032" y="37846"/>
                  </a:lnTo>
                  <a:lnTo>
                    <a:pt x="210096" y="36576"/>
                  </a:lnTo>
                  <a:lnTo>
                    <a:pt x="209473" y="37846"/>
                  </a:lnTo>
                  <a:lnTo>
                    <a:pt x="207975" y="36703"/>
                  </a:lnTo>
                  <a:lnTo>
                    <a:pt x="208013" y="39878"/>
                  </a:lnTo>
                  <a:lnTo>
                    <a:pt x="208013" y="40005"/>
                  </a:lnTo>
                  <a:lnTo>
                    <a:pt x="208026" y="40386"/>
                  </a:lnTo>
                  <a:lnTo>
                    <a:pt x="206159" y="43180"/>
                  </a:lnTo>
                  <a:lnTo>
                    <a:pt x="206108" y="42926"/>
                  </a:lnTo>
                  <a:lnTo>
                    <a:pt x="206019" y="42418"/>
                  </a:lnTo>
                  <a:lnTo>
                    <a:pt x="205968" y="42164"/>
                  </a:lnTo>
                  <a:lnTo>
                    <a:pt x="205905" y="41783"/>
                  </a:lnTo>
                  <a:lnTo>
                    <a:pt x="205740" y="40894"/>
                  </a:lnTo>
                  <a:lnTo>
                    <a:pt x="205460" y="39370"/>
                  </a:lnTo>
                  <a:lnTo>
                    <a:pt x="205244" y="38227"/>
                  </a:lnTo>
                  <a:lnTo>
                    <a:pt x="203631" y="39370"/>
                  </a:lnTo>
                  <a:lnTo>
                    <a:pt x="203758" y="38354"/>
                  </a:lnTo>
                  <a:lnTo>
                    <a:pt x="202742" y="39370"/>
                  </a:lnTo>
                  <a:lnTo>
                    <a:pt x="201764" y="38735"/>
                  </a:lnTo>
                  <a:lnTo>
                    <a:pt x="200850" y="40894"/>
                  </a:lnTo>
                  <a:lnTo>
                    <a:pt x="200583" y="40894"/>
                  </a:lnTo>
                  <a:lnTo>
                    <a:pt x="200583" y="40640"/>
                  </a:lnTo>
                  <a:lnTo>
                    <a:pt x="200533" y="39624"/>
                  </a:lnTo>
                  <a:lnTo>
                    <a:pt x="200520" y="39497"/>
                  </a:lnTo>
                  <a:lnTo>
                    <a:pt x="200647" y="38227"/>
                  </a:lnTo>
                  <a:lnTo>
                    <a:pt x="200761" y="37719"/>
                  </a:lnTo>
                  <a:lnTo>
                    <a:pt x="200012" y="38354"/>
                  </a:lnTo>
                  <a:lnTo>
                    <a:pt x="199783" y="39497"/>
                  </a:lnTo>
                  <a:lnTo>
                    <a:pt x="199529" y="38862"/>
                  </a:lnTo>
                  <a:lnTo>
                    <a:pt x="199110" y="37846"/>
                  </a:lnTo>
                  <a:lnTo>
                    <a:pt x="199199" y="37465"/>
                  </a:lnTo>
                  <a:lnTo>
                    <a:pt x="199682" y="36576"/>
                  </a:lnTo>
                  <a:lnTo>
                    <a:pt x="199783" y="36385"/>
                  </a:lnTo>
                  <a:lnTo>
                    <a:pt x="199707" y="36195"/>
                  </a:lnTo>
                  <a:lnTo>
                    <a:pt x="199821" y="36334"/>
                  </a:lnTo>
                  <a:lnTo>
                    <a:pt x="199961" y="36068"/>
                  </a:lnTo>
                  <a:lnTo>
                    <a:pt x="199605" y="36068"/>
                  </a:lnTo>
                  <a:lnTo>
                    <a:pt x="199275" y="35687"/>
                  </a:lnTo>
                  <a:lnTo>
                    <a:pt x="199212" y="33782"/>
                  </a:lnTo>
                  <a:lnTo>
                    <a:pt x="197904" y="36576"/>
                  </a:lnTo>
                  <a:lnTo>
                    <a:pt x="198031" y="36068"/>
                  </a:lnTo>
                  <a:lnTo>
                    <a:pt x="198577" y="33909"/>
                  </a:lnTo>
                  <a:lnTo>
                    <a:pt x="197713" y="33147"/>
                  </a:lnTo>
                  <a:lnTo>
                    <a:pt x="197370" y="33655"/>
                  </a:lnTo>
                  <a:lnTo>
                    <a:pt x="197319" y="34544"/>
                  </a:lnTo>
                  <a:lnTo>
                    <a:pt x="197548" y="35814"/>
                  </a:lnTo>
                  <a:lnTo>
                    <a:pt x="197040" y="36068"/>
                  </a:lnTo>
                  <a:lnTo>
                    <a:pt x="196291" y="35560"/>
                  </a:lnTo>
                  <a:lnTo>
                    <a:pt x="196938" y="32385"/>
                  </a:lnTo>
                  <a:lnTo>
                    <a:pt x="196824" y="31496"/>
                  </a:lnTo>
                  <a:lnTo>
                    <a:pt x="195808" y="27686"/>
                  </a:lnTo>
                  <a:lnTo>
                    <a:pt x="192862" y="38862"/>
                  </a:lnTo>
                  <a:lnTo>
                    <a:pt x="192722" y="36195"/>
                  </a:lnTo>
                  <a:lnTo>
                    <a:pt x="192671" y="35306"/>
                  </a:lnTo>
                  <a:lnTo>
                    <a:pt x="192417" y="36195"/>
                  </a:lnTo>
                  <a:lnTo>
                    <a:pt x="191668" y="35687"/>
                  </a:lnTo>
                  <a:lnTo>
                    <a:pt x="191655" y="35433"/>
                  </a:lnTo>
                  <a:lnTo>
                    <a:pt x="191503" y="30607"/>
                  </a:lnTo>
                  <a:lnTo>
                    <a:pt x="191249" y="30607"/>
                  </a:lnTo>
                  <a:lnTo>
                    <a:pt x="190398" y="28448"/>
                  </a:lnTo>
                  <a:lnTo>
                    <a:pt x="189547" y="35433"/>
                  </a:lnTo>
                  <a:lnTo>
                    <a:pt x="188556" y="34036"/>
                  </a:lnTo>
                  <a:lnTo>
                    <a:pt x="188493" y="35814"/>
                  </a:lnTo>
                  <a:lnTo>
                    <a:pt x="188239" y="38608"/>
                  </a:lnTo>
                  <a:lnTo>
                    <a:pt x="187223" y="39624"/>
                  </a:lnTo>
                  <a:lnTo>
                    <a:pt x="186474" y="38989"/>
                  </a:lnTo>
                  <a:lnTo>
                    <a:pt x="186690" y="36830"/>
                  </a:lnTo>
                  <a:lnTo>
                    <a:pt x="186728" y="36449"/>
                  </a:lnTo>
                  <a:lnTo>
                    <a:pt x="186804" y="35687"/>
                  </a:lnTo>
                  <a:lnTo>
                    <a:pt x="186817" y="35560"/>
                  </a:lnTo>
                  <a:lnTo>
                    <a:pt x="186931" y="34290"/>
                  </a:lnTo>
                  <a:lnTo>
                    <a:pt x="187579" y="33401"/>
                  </a:lnTo>
                  <a:lnTo>
                    <a:pt x="187782" y="33274"/>
                  </a:lnTo>
                  <a:lnTo>
                    <a:pt x="187756" y="34163"/>
                  </a:lnTo>
                  <a:lnTo>
                    <a:pt x="188480" y="33274"/>
                  </a:lnTo>
                  <a:lnTo>
                    <a:pt x="188455" y="33020"/>
                  </a:lnTo>
                  <a:lnTo>
                    <a:pt x="188353" y="31877"/>
                  </a:lnTo>
                  <a:lnTo>
                    <a:pt x="188074" y="33020"/>
                  </a:lnTo>
                  <a:lnTo>
                    <a:pt x="187960" y="32385"/>
                  </a:lnTo>
                  <a:lnTo>
                    <a:pt x="187845" y="31750"/>
                  </a:lnTo>
                  <a:lnTo>
                    <a:pt x="186829" y="31750"/>
                  </a:lnTo>
                  <a:lnTo>
                    <a:pt x="186766" y="31597"/>
                  </a:lnTo>
                  <a:lnTo>
                    <a:pt x="186804" y="31877"/>
                  </a:lnTo>
                  <a:lnTo>
                    <a:pt x="186690" y="31610"/>
                  </a:lnTo>
                  <a:lnTo>
                    <a:pt x="186613" y="31254"/>
                  </a:lnTo>
                  <a:lnTo>
                    <a:pt x="186766" y="31597"/>
                  </a:lnTo>
                  <a:lnTo>
                    <a:pt x="187261" y="29718"/>
                  </a:lnTo>
                  <a:lnTo>
                    <a:pt x="186664" y="30607"/>
                  </a:lnTo>
                  <a:lnTo>
                    <a:pt x="186563" y="31115"/>
                  </a:lnTo>
                  <a:lnTo>
                    <a:pt x="186296" y="30480"/>
                  </a:lnTo>
                  <a:lnTo>
                    <a:pt x="185483" y="32131"/>
                  </a:lnTo>
                  <a:lnTo>
                    <a:pt x="184581" y="30861"/>
                  </a:lnTo>
                  <a:lnTo>
                    <a:pt x="184619" y="33020"/>
                  </a:lnTo>
                  <a:lnTo>
                    <a:pt x="184454" y="33020"/>
                  </a:lnTo>
                  <a:lnTo>
                    <a:pt x="183108" y="31242"/>
                  </a:lnTo>
                  <a:lnTo>
                    <a:pt x="183451" y="35179"/>
                  </a:lnTo>
                  <a:lnTo>
                    <a:pt x="182321" y="35560"/>
                  </a:lnTo>
                  <a:lnTo>
                    <a:pt x="182016" y="33909"/>
                  </a:lnTo>
                  <a:lnTo>
                    <a:pt x="182092" y="33401"/>
                  </a:lnTo>
                  <a:lnTo>
                    <a:pt x="182384" y="32766"/>
                  </a:lnTo>
                  <a:lnTo>
                    <a:pt x="182435" y="32639"/>
                  </a:lnTo>
                  <a:lnTo>
                    <a:pt x="183146" y="31115"/>
                  </a:lnTo>
                  <a:lnTo>
                    <a:pt x="181864" y="32639"/>
                  </a:lnTo>
                  <a:lnTo>
                    <a:pt x="181470" y="31496"/>
                  </a:lnTo>
                  <a:lnTo>
                    <a:pt x="181597" y="30734"/>
                  </a:lnTo>
                  <a:lnTo>
                    <a:pt x="181648" y="30607"/>
                  </a:lnTo>
                  <a:lnTo>
                    <a:pt x="182575" y="28321"/>
                  </a:lnTo>
                  <a:lnTo>
                    <a:pt x="181279" y="30607"/>
                  </a:lnTo>
                  <a:lnTo>
                    <a:pt x="181089" y="28067"/>
                  </a:lnTo>
                  <a:lnTo>
                    <a:pt x="180962" y="26543"/>
                  </a:lnTo>
                  <a:lnTo>
                    <a:pt x="180594" y="26162"/>
                  </a:lnTo>
                  <a:lnTo>
                    <a:pt x="180657" y="25781"/>
                  </a:lnTo>
                  <a:lnTo>
                    <a:pt x="180721" y="25654"/>
                  </a:lnTo>
                  <a:lnTo>
                    <a:pt x="180225" y="25527"/>
                  </a:lnTo>
                  <a:lnTo>
                    <a:pt x="180187" y="28067"/>
                  </a:lnTo>
                  <a:lnTo>
                    <a:pt x="179946" y="27559"/>
                  </a:lnTo>
                  <a:lnTo>
                    <a:pt x="179705" y="27559"/>
                  </a:lnTo>
                  <a:lnTo>
                    <a:pt x="179832" y="26543"/>
                  </a:lnTo>
                  <a:lnTo>
                    <a:pt x="179539" y="27406"/>
                  </a:lnTo>
                  <a:lnTo>
                    <a:pt x="179412" y="30861"/>
                  </a:lnTo>
                  <a:lnTo>
                    <a:pt x="178612" y="32766"/>
                  </a:lnTo>
                  <a:lnTo>
                    <a:pt x="178384" y="31597"/>
                  </a:lnTo>
                  <a:lnTo>
                    <a:pt x="177203" y="33909"/>
                  </a:lnTo>
                  <a:lnTo>
                    <a:pt x="177419" y="31623"/>
                  </a:lnTo>
                  <a:lnTo>
                    <a:pt x="177520" y="30607"/>
                  </a:lnTo>
                  <a:lnTo>
                    <a:pt x="178346" y="31559"/>
                  </a:lnTo>
                  <a:lnTo>
                    <a:pt x="178511" y="31750"/>
                  </a:lnTo>
                  <a:lnTo>
                    <a:pt x="178625" y="31877"/>
                  </a:lnTo>
                  <a:lnTo>
                    <a:pt x="178549" y="31496"/>
                  </a:lnTo>
                  <a:lnTo>
                    <a:pt x="178219" y="29591"/>
                  </a:lnTo>
                  <a:lnTo>
                    <a:pt x="177812" y="27305"/>
                  </a:lnTo>
                  <a:lnTo>
                    <a:pt x="178371" y="27114"/>
                  </a:lnTo>
                  <a:lnTo>
                    <a:pt x="178269" y="26924"/>
                  </a:lnTo>
                  <a:lnTo>
                    <a:pt x="178396" y="26035"/>
                  </a:lnTo>
                  <a:lnTo>
                    <a:pt x="178282" y="25273"/>
                  </a:lnTo>
                  <a:lnTo>
                    <a:pt x="177634" y="22860"/>
                  </a:lnTo>
                  <a:lnTo>
                    <a:pt x="177393" y="29591"/>
                  </a:lnTo>
                  <a:lnTo>
                    <a:pt x="176161" y="29337"/>
                  </a:lnTo>
                  <a:lnTo>
                    <a:pt x="176504" y="27813"/>
                  </a:lnTo>
                  <a:lnTo>
                    <a:pt x="176479" y="26784"/>
                  </a:lnTo>
                  <a:lnTo>
                    <a:pt x="175971" y="28956"/>
                  </a:lnTo>
                  <a:lnTo>
                    <a:pt x="175844" y="29337"/>
                  </a:lnTo>
                  <a:lnTo>
                    <a:pt x="175260" y="30607"/>
                  </a:lnTo>
                  <a:lnTo>
                    <a:pt x="174663" y="29083"/>
                  </a:lnTo>
                  <a:lnTo>
                    <a:pt x="174256" y="31623"/>
                  </a:lnTo>
                  <a:lnTo>
                    <a:pt x="173863" y="31369"/>
                  </a:lnTo>
                  <a:lnTo>
                    <a:pt x="174117" y="31877"/>
                  </a:lnTo>
                  <a:lnTo>
                    <a:pt x="174180" y="32385"/>
                  </a:lnTo>
                  <a:lnTo>
                    <a:pt x="173837" y="33909"/>
                  </a:lnTo>
                  <a:lnTo>
                    <a:pt x="173456" y="33655"/>
                  </a:lnTo>
                  <a:lnTo>
                    <a:pt x="172834" y="34163"/>
                  </a:lnTo>
                  <a:lnTo>
                    <a:pt x="172300" y="35687"/>
                  </a:lnTo>
                  <a:lnTo>
                    <a:pt x="172313" y="34544"/>
                  </a:lnTo>
                  <a:lnTo>
                    <a:pt x="172377" y="31115"/>
                  </a:lnTo>
                  <a:lnTo>
                    <a:pt x="172415" y="28956"/>
                  </a:lnTo>
                  <a:lnTo>
                    <a:pt x="171246" y="31115"/>
                  </a:lnTo>
                  <a:lnTo>
                    <a:pt x="171170" y="30607"/>
                  </a:lnTo>
                  <a:lnTo>
                    <a:pt x="171056" y="29845"/>
                  </a:lnTo>
                  <a:lnTo>
                    <a:pt x="171145" y="29337"/>
                  </a:lnTo>
                  <a:lnTo>
                    <a:pt x="171373" y="28575"/>
                  </a:lnTo>
                  <a:lnTo>
                    <a:pt x="171615" y="27813"/>
                  </a:lnTo>
                  <a:lnTo>
                    <a:pt x="171513" y="26924"/>
                  </a:lnTo>
                  <a:lnTo>
                    <a:pt x="171450" y="26670"/>
                  </a:lnTo>
                  <a:lnTo>
                    <a:pt x="170345" y="28625"/>
                  </a:lnTo>
                  <a:lnTo>
                    <a:pt x="170281" y="28854"/>
                  </a:lnTo>
                  <a:lnTo>
                    <a:pt x="170281" y="31369"/>
                  </a:lnTo>
                  <a:lnTo>
                    <a:pt x="169799" y="32512"/>
                  </a:lnTo>
                  <a:lnTo>
                    <a:pt x="169684" y="34544"/>
                  </a:lnTo>
                  <a:lnTo>
                    <a:pt x="169595" y="33020"/>
                  </a:lnTo>
                  <a:lnTo>
                    <a:pt x="169570" y="32131"/>
                  </a:lnTo>
                  <a:lnTo>
                    <a:pt x="169545" y="31750"/>
                  </a:lnTo>
                  <a:lnTo>
                    <a:pt x="169481" y="31877"/>
                  </a:lnTo>
                  <a:lnTo>
                    <a:pt x="169506" y="30734"/>
                  </a:lnTo>
                  <a:lnTo>
                    <a:pt x="169545" y="31750"/>
                  </a:lnTo>
                  <a:lnTo>
                    <a:pt x="170065" y="30734"/>
                  </a:lnTo>
                  <a:lnTo>
                    <a:pt x="170129" y="30607"/>
                  </a:lnTo>
                  <a:lnTo>
                    <a:pt x="170192" y="30734"/>
                  </a:lnTo>
                  <a:lnTo>
                    <a:pt x="170281" y="31369"/>
                  </a:lnTo>
                  <a:lnTo>
                    <a:pt x="170281" y="28854"/>
                  </a:lnTo>
                  <a:lnTo>
                    <a:pt x="168846" y="32004"/>
                  </a:lnTo>
                  <a:lnTo>
                    <a:pt x="169151" y="32080"/>
                  </a:lnTo>
                  <a:lnTo>
                    <a:pt x="168033" y="36449"/>
                  </a:lnTo>
                  <a:lnTo>
                    <a:pt x="168008" y="36322"/>
                  </a:lnTo>
                  <a:lnTo>
                    <a:pt x="167805" y="35179"/>
                  </a:lnTo>
                  <a:lnTo>
                    <a:pt x="167754" y="34925"/>
                  </a:lnTo>
                  <a:lnTo>
                    <a:pt x="167690" y="34544"/>
                  </a:lnTo>
                  <a:lnTo>
                    <a:pt x="167614" y="33655"/>
                  </a:lnTo>
                  <a:lnTo>
                    <a:pt x="167792" y="32385"/>
                  </a:lnTo>
                  <a:lnTo>
                    <a:pt x="168033" y="30607"/>
                  </a:lnTo>
                  <a:lnTo>
                    <a:pt x="168402" y="27940"/>
                  </a:lnTo>
                  <a:lnTo>
                    <a:pt x="168275" y="27305"/>
                  </a:lnTo>
                  <a:lnTo>
                    <a:pt x="167589" y="24892"/>
                  </a:lnTo>
                  <a:lnTo>
                    <a:pt x="165874" y="30607"/>
                  </a:lnTo>
                  <a:lnTo>
                    <a:pt x="164528" y="28829"/>
                  </a:lnTo>
                  <a:lnTo>
                    <a:pt x="164680" y="29337"/>
                  </a:lnTo>
                  <a:lnTo>
                    <a:pt x="164795" y="30353"/>
                  </a:lnTo>
                  <a:lnTo>
                    <a:pt x="164350" y="32385"/>
                  </a:lnTo>
                  <a:lnTo>
                    <a:pt x="164071" y="31115"/>
                  </a:lnTo>
                  <a:lnTo>
                    <a:pt x="163880" y="30226"/>
                  </a:lnTo>
                  <a:lnTo>
                    <a:pt x="163245" y="31115"/>
                  </a:lnTo>
                  <a:lnTo>
                    <a:pt x="163296" y="30734"/>
                  </a:lnTo>
                  <a:lnTo>
                    <a:pt x="163537" y="29210"/>
                  </a:lnTo>
                  <a:lnTo>
                    <a:pt x="163423" y="28575"/>
                  </a:lnTo>
                  <a:lnTo>
                    <a:pt x="163296" y="27051"/>
                  </a:lnTo>
                  <a:lnTo>
                    <a:pt x="163118" y="28575"/>
                  </a:lnTo>
                  <a:lnTo>
                    <a:pt x="162179" y="26670"/>
                  </a:lnTo>
                  <a:lnTo>
                    <a:pt x="161493" y="30734"/>
                  </a:lnTo>
                  <a:lnTo>
                    <a:pt x="161163" y="27940"/>
                  </a:lnTo>
                  <a:lnTo>
                    <a:pt x="160058" y="26670"/>
                  </a:lnTo>
                  <a:lnTo>
                    <a:pt x="158940" y="33655"/>
                  </a:lnTo>
                  <a:lnTo>
                    <a:pt x="157822" y="32766"/>
                  </a:lnTo>
                  <a:lnTo>
                    <a:pt x="158026" y="32131"/>
                  </a:lnTo>
                  <a:lnTo>
                    <a:pt x="158343" y="31115"/>
                  </a:lnTo>
                  <a:lnTo>
                    <a:pt x="158457" y="30734"/>
                  </a:lnTo>
                  <a:lnTo>
                    <a:pt x="158343" y="29972"/>
                  </a:lnTo>
                  <a:lnTo>
                    <a:pt x="158229" y="29464"/>
                  </a:lnTo>
                  <a:lnTo>
                    <a:pt x="158305" y="28829"/>
                  </a:lnTo>
                  <a:lnTo>
                    <a:pt x="158572" y="28448"/>
                  </a:lnTo>
                  <a:lnTo>
                    <a:pt x="159169" y="27559"/>
                  </a:lnTo>
                  <a:lnTo>
                    <a:pt x="158762" y="27559"/>
                  </a:lnTo>
                  <a:lnTo>
                    <a:pt x="158457" y="27051"/>
                  </a:lnTo>
                  <a:lnTo>
                    <a:pt x="158254" y="28448"/>
                  </a:lnTo>
                  <a:lnTo>
                    <a:pt x="158191" y="27178"/>
                  </a:lnTo>
                  <a:lnTo>
                    <a:pt x="156768" y="31115"/>
                  </a:lnTo>
                  <a:lnTo>
                    <a:pt x="156654" y="29083"/>
                  </a:lnTo>
                  <a:lnTo>
                    <a:pt x="156362" y="29972"/>
                  </a:lnTo>
                  <a:lnTo>
                    <a:pt x="156019" y="32131"/>
                  </a:lnTo>
                  <a:lnTo>
                    <a:pt x="155587" y="31877"/>
                  </a:lnTo>
                  <a:lnTo>
                    <a:pt x="154978" y="32080"/>
                  </a:lnTo>
                  <a:lnTo>
                    <a:pt x="154914" y="34544"/>
                  </a:lnTo>
                  <a:lnTo>
                    <a:pt x="154546" y="27940"/>
                  </a:lnTo>
                  <a:lnTo>
                    <a:pt x="151384" y="34544"/>
                  </a:lnTo>
                  <a:lnTo>
                    <a:pt x="151117" y="29972"/>
                  </a:lnTo>
                  <a:lnTo>
                    <a:pt x="151053" y="28829"/>
                  </a:lnTo>
                  <a:lnTo>
                    <a:pt x="150075" y="29464"/>
                  </a:lnTo>
                  <a:lnTo>
                    <a:pt x="148920" y="29972"/>
                  </a:lnTo>
                  <a:lnTo>
                    <a:pt x="148107" y="29972"/>
                  </a:lnTo>
                  <a:lnTo>
                    <a:pt x="148221" y="29464"/>
                  </a:lnTo>
                  <a:lnTo>
                    <a:pt x="148247" y="28981"/>
                  </a:lnTo>
                  <a:lnTo>
                    <a:pt x="148374" y="29210"/>
                  </a:lnTo>
                  <a:lnTo>
                    <a:pt x="148259" y="28956"/>
                  </a:lnTo>
                  <a:lnTo>
                    <a:pt x="147523" y="27178"/>
                  </a:lnTo>
                  <a:lnTo>
                    <a:pt x="146900" y="34925"/>
                  </a:lnTo>
                  <a:lnTo>
                    <a:pt x="146418" y="33782"/>
                  </a:lnTo>
                  <a:lnTo>
                    <a:pt x="145935" y="32639"/>
                  </a:lnTo>
                  <a:lnTo>
                    <a:pt x="145808" y="30353"/>
                  </a:lnTo>
                  <a:lnTo>
                    <a:pt x="145745" y="29337"/>
                  </a:lnTo>
                  <a:lnTo>
                    <a:pt x="146837" y="30988"/>
                  </a:lnTo>
                  <a:lnTo>
                    <a:pt x="146723" y="30353"/>
                  </a:lnTo>
                  <a:lnTo>
                    <a:pt x="146646" y="29337"/>
                  </a:lnTo>
                  <a:lnTo>
                    <a:pt x="147345" y="22860"/>
                  </a:lnTo>
                  <a:lnTo>
                    <a:pt x="144983" y="30353"/>
                  </a:lnTo>
                  <a:lnTo>
                    <a:pt x="144818" y="28321"/>
                  </a:lnTo>
                  <a:lnTo>
                    <a:pt x="144703" y="26784"/>
                  </a:lnTo>
                  <a:lnTo>
                    <a:pt x="144741" y="26162"/>
                  </a:lnTo>
                  <a:lnTo>
                    <a:pt x="144830" y="26035"/>
                  </a:lnTo>
                  <a:lnTo>
                    <a:pt x="144716" y="24511"/>
                  </a:lnTo>
                  <a:lnTo>
                    <a:pt x="144589" y="23622"/>
                  </a:lnTo>
                  <a:lnTo>
                    <a:pt x="143002" y="28321"/>
                  </a:lnTo>
                  <a:lnTo>
                    <a:pt x="142011" y="27686"/>
                  </a:lnTo>
                  <a:lnTo>
                    <a:pt x="142138" y="27114"/>
                  </a:lnTo>
                  <a:lnTo>
                    <a:pt x="142163" y="26670"/>
                  </a:lnTo>
                  <a:lnTo>
                    <a:pt x="140970" y="29972"/>
                  </a:lnTo>
                  <a:lnTo>
                    <a:pt x="138684" y="31496"/>
                  </a:lnTo>
                  <a:lnTo>
                    <a:pt x="138557" y="32080"/>
                  </a:lnTo>
                  <a:lnTo>
                    <a:pt x="137668" y="32639"/>
                  </a:lnTo>
                  <a:lnTo>
                    <a:pt x="137566" y="31229"/>
                  </a:lnTo>
                  <a:lnTo>
                    <a:pt x="137185" y="30099"/>
                  </a:lnTo>
                  <a:lnTo>
                    <a:pt x="137172" y="29083"/>
                  </a:lnTo>
                  <a:lnTo>
                    <a:pt x="137401" y="26924"/>
                  </a:lnTo>
                  <a:lnTo>
                    <a:pt x="138264" y="26924"/>
                  </a:lnTo>
                  <a:lnTo>
                    <a:pt x="138328" y="23241"/>
                  </a:lnTo>
                  <a:lnTo>
                    <a:pt x="137147" y="26924"/>
                  </a:lnTo>
                  <a:lnTo>
                    <a:pt x="136906" y="26416"/>
                  </a:lnTo>
                  <a:lnTo>
                    <a:pt x="137007" y="24892"/>
                  </a:lnTo>
                  <a:lnTo>
                    <a:pt x="137045" y="24638"/>
                  </a:lnTo>
                  <a:lnTo>
                    <a:pt x="135674" y="25019"/>
                  </a:lnTo>
                  <a:lnTo>
                    <a:pt x="135102" y="29083"/>
                  </a:lnTo>
                  <a:lnTo>
                    <a:pt x="133731" y="28575"/>
                  </a:lnTo>
                  <a:lnTo>
                    <a:pt x="133642" y="30099"/>
                  </a:lnTo>
                  <a:lnTo>
                    <a:pt x="132397" y="33782"/>
                  </a:lnTo>
                  <a:lnTo>
                    <a:pt x="132435" y="33528"/>
                  </a:lnTo>
                  <a:lnTo>
                    <a:pt x="132524" y="33020"/>
                  </a:lnTo>
                  <a:lnTo>
                    <a:pt x="132575" y="32639"/>
                  </a:lnTo>
                  <a:lnTo>
                    <a:pt x="132892" y="30607"/>
                  </a:lnTo>
                  <a:lnTo>
                    <a:pt x="132930" y="30353"/>
                  </a:lnTo>
                  <a:lnTo>
                    <a:pt x="133375" y="27432"/>
                  </a:lnTo>
                  <a:lnTo>
                    <a:pt x="132207" y="30353"/>
                  </a:lnTo>
                  <a:lnTo>
                    <a:pt x="132524" y="26162"/>
                  </a:lnTo>
                  <a:lnTo>
                    <a:pt x="130213" y="29972"/>
                  </a:lnTo>
                  <a:lnTo>
                    <a:pt x="129184" y="30607"/>
                  </a:lnTo>
                  <a:lnTo>
                    <a:pt x="129222" y="30480"/>
                  </a:lnTo>
                  <a:lnTo>
                    <a:pt x="129667" y="29032"/>
                  </a:lnTo>
                  <a:lnTo>
                    <a:pt x="128701" y="30480"/>
                  </a:lnTo>
                  <a:lnTo>
                    <a:pt x="127698" y="30226"/>
                  </a:lnTo>
                  <a:lnTo>
                    <a:pt x="127736" y="29972"/>
                  </a:lnTo>
                  <a:lnTo>
                    <a:pt x="127965" y="28575"/>
                  </a:lnTo>
                  <a:lnTo>
                    <a:pt x="128943" y="22352"/>
                  </a:lnTo>
                  <a:lnTo>
                    <a:pt x="125361" y="27940"/>
                  </a:lnTo>
                  <a:lnTo>
                    <a:pt x="125387" y="26416"/>
                  </a:lnTo>
                  <a:lnTo>
                    <a:pt x="125412" y="24384"/>
                  </a:lnTo>
                  <a:lnTo>
                    <a:pt x="125463" y="21590"/>
                  </a:lnTo>
                  <a:lnTo>
                    <a:pt x="123291" y="24384"/>
                  </a:lnTo>
                  <a:lnTo>
                    <a:pt x="122110" y="19939"/>
                  </a:lnTo>
                  <a:lnTo>
                    <a:pt x="119989" y="20066"/>
                  </a:lnTo>
                  <a:lnTo>
                    <a:pt x="119875" y="26416"/>
                  </a:lnTo>
                  <a:lnTo>
                    <a:pt x="119341" y="20193"/>
                  </a:lnTo>
                  <a:lnTo>
                    <a:pt x="118618" y="26543"/>
                  </a:lnTo>
                  <a:lnTo>
                    <a:pt x="118084" y="26924"/>
                  </a:lnTo>
                  <a:lnTo>
                    <a:pt x="117906" y="26797"/>
                  </a:lnTo>
                  <a:lnTo>
                    <a:pt x="117856" y="26035"/>
                  </a:lnTo>
                  <a:lnTo>
                    <a:pt x="117703" y="25400"/>
                  </a:lnTo>
                  <a:lnTo>
                    <a:pt x="117259" y="23495"/>
                  </a:lnTo>
                  <a:lnTo>
                    <a:pt x="116979" y="22352"/>
                  </a:lnTo>
                  <a:lnTo>
                    <a:pt x="116890" y="20447"/>
                  </a:lnTo>
                  <a:lnTo>
                    <a:pt x="117627" y="21082"/>
                  </a:lnTo>
                  <a:lnTo>
                    <a:pt x="117690" y="20447"/>
                  </a:lnTo>
                  <a:lnTo>
                    <a:pt x="117779" y="19558"/>
                  </a:lnTo>
                  <a:lnTo>
                    <a:pt x="116776" y="18923"/>
                  </a:lnTo>
                  <a:lnTo>
                    <a:pt x="117068" y="18288"/>
                  </a:lnTo>
                  <a:lnTo>
                    <a:pt x="117640" y="17018"/>
                  </a:lnTo>
                  <a:lnTo>
                    <a:pt x="117525" y="16256"/>
                  </a:lnTo>
                  <a:lnTo>
                    <a:pt x="117221" y="15113"/>
                  </a:lnTo>
                  <a:lnTo>
                    <a:pt x="117094" y="16891"/>
                  </a:lnTo>
                  <a:lnTo>
                    <a:pt x="116967" y="17526"/>
                  </a:lnTo>
                  <a:lnTo>
                    <a:pt x="116420" y="18288"/>
                  </a:lnTo>
                  <a:lnTo>
                    <a:pt x="115938" y="17272"/>
                  </a:lnTo>
                  <a:lnTo>
                    <a:pt x="116192" y="19050"/>
                  </a:lnTo>
                  <a:lnTo>
                    <a:pt x="116306" y="20447"/>
                  </a:lnTo>
                  <a:lnTo>
                    <a:pt x="114452" y="23495"/>
                  </a:lnTo>
                  <a:lnTo>
                    <a:pt x="114554" y="22860"/>
                  </a:lnTo>
                  <a:lnTo>
                    <a:pt x="114592" y="22606"/>
                  </a:lnTo>
                  <a:lnTo>
                    <a:pt x="114896" y="20701"/>
                  </a:lnTo>
                  <a:lnTo>
                    <a:pt x="115328" y="18034"/>
                  </a:lnTo>
                  <a:lnTo>
                    <a:pt x="115836" y="14859"/>
                  </a:lnTo>
                  <a:lnTo>
                    <a:pt x="113893" y="18034"/>
                  </a:lnTo>
                  <a:lnTo>
                    <a:pt x="114236" y="17145"/>
                  </a:lnTo>
                  <a:lnTo>
                    <a:pt x="114630" y="16129"/>
                  </a:lnTo>
                  <a:lnTo>
                    <a:pt x="113715" y="17145"/>
                  </a:lnTo>
                  <a:lnTo>
                    <a:pt x="111823" y="15621"/>
                  </a:lnTo>
                  <a:lnTo>
                    <a:pt x="110388" y="20701"/>
                  </a:lnTo>
                  <a:lnTo>
                    <a:pt x="110401" y="18161"/>
                  </a:lnTo>
                  <a:lnTo>
                    <a:pt x="110807" y="17780"/>
                  </a:lnTo>
                  <a:lnTo>
                    <a:pt x="109080" y="16764"/>
                  </a:lnTo>
                  <a:lnTo>
                    <a:pt x="106032" y="22606"/>
                  </a:lnTo>
                  <a:lnTo>
                    <a:pt x="105956" y="22352"/>
                  </a:lnTo>
                  <a:lnTo>
                    <a:pt x="105829" y="21971"/>
                  </a:lnTo>
                  <a:lnTo>
                    <a:pt x="105410" y="20574"/>
                  </a:lnTo>
                  <a:lnTo>
                    <a:pt x="105105" y="19558"/>
                  </a:lnTo>
                  <a:lnTo>
                    <a:pt x="105232" y="18415"/>
                  </a:lnTo>
                  <a:lnTo>
                    <a:pt x="105371" y="17780"/>
                  </a:lnTo>
                  <a:lnTo>
                    <a:pt x="104965" y="18161"/>
                  </a:lnTo>
                  <a:lnTo>
                    <a:pt x="104394" y="20574"/>
                  </a:lnTo>
                  <a:lnTo>
                    <a:pt x="104305" y="19939"/>
                  </a:lnTo>
                  <a:lnTo>
                    <a:pt x="104190" y="19050"/>
                  </a:lnTo>
                  <a:lnTo>
                    <a:pt x="104317" y="18161"/>
                  </a:lnTo>
                  <a:lnTo>
                    <a:pt x="104521" y="17399"/>
                  </a:lnTo>
                  <a:lnTo>
                    <a:pt x="104368" y="17272"/>
                  </a:lnTo>
                  <a:lnTo>
                    <a:pt x="103111" y="19939"/>
                  </a:lnTo>
                  <a:lnTo>
                    <a:pt x="102857" y="19177"/>
                  </a:lnTo>
                  <a:lnTo>
                    <a:pt x="102971" y="18415"/>
                  </a:lnTo>
                  <a:lnTo>
                    <a:pt x="103352" y="17399"/>
                  </a:lnTo>
                  <a:lnTo>
                    <a:pt x="103225" y="17018"/>
                  </a:lnTo>
                  <a:lnTo>
                    <a:pt x="101892" y="14986"/>
                  </a:lnTo>
                  <a:lnTo>
                    <a:pt x="100101" y="21082"/>
                  </a:lnTo>
                  <a:lnTo>
                    <a:pt x="98450" y="21971"/>
                  </a:lnTo>
                  <a:lnTo>
                    <a:pt x="98666" y="20447"/>
                  </a:lnTo>
                  <a:lnTo>
                    <a:pt x="98844" y="19177"/>
                  </a:lnTo>
                  <a:lnTo>
                    <a:pt x="98958" y="18288"/>
                  </a:lnTo>
                  <a:lnTo>
                    <a:pt x="98907" y="17145"/>
                  </a:lnTo>
                  <a:lnTo>
                    <a:pt x="97383" y="14986"/>
                  </a:lnTo>
                  <a:lnTo>
                    <a:pt x="97396" y="14224"/>
                  </a:lnTo>
                  <a:lnTo>
                    <a:pt x="95415" y="13462"/>
                  </a:lnTo>
                  <a:lnTo>
                    <a:pt x="93370" y="17526"/>
                  </a:lnTo>
                  <a:lnTo>
                    <a:pt x="91211" y="19177"/>
                  </a:lnTo>
                  <a:lnTo>
                    <a:pt x="91033" y="17399"/>
                  </a:lnTo>
                  <a:lnTo>
                    <a:pt x="90944" y="16510"/>
                  </a:lnTo>
                  <a:lnTo>
                    <a:pt x="90703" y="13970"/>
                  </a:lnTo>
                  <a:lnTo>
                    <a:pt x="87464" y="16510"/>
                  </a:lnTo>
                  <a:lnTo>
                    <a:pt x="85928" y="13462"/>
                  </a:lnTo>
                  <a:lnTo>
                    <a:pt x="86004" y="14732"/>
                  </a:lnTo>
                  <a:lnTo>
                    <a:pt x="85394" y="17018"/>
                  </a:lnTo>
                  <a:lnTo>
                    <a:pt x="85001" y="17399"/>
                  </a:lnTo>
                  <a:lnTo>
                    <a:pt x="84670" y="16383"/>
                  </a:lnTo>
                  <a:lnTo>
                    <a:pt x="83337" y="20447"/>
                  </a:lnTo>
                  <a:lnTo>
                    <a:pt x="83464" y="19558"/>
                  </a:lnTo>
                  <a:lnTo>
                    <a:pt x="83489" y="19431"/>
                  </a:lnTo>
                  <a:lnTo>
                    <a:pt x="83540" y="19050"/>
                  </a:lnTo>
                  <a:lnTo>
                    <a:pt x="83642" y="18415"/>
                  </a:lnTo>
                  <a:lnTo>
                    <a:pt x="83959" y="16256"/>
                  </a:lnTo>
                  <a:lnTo>
                    <a:pt x="84112" y="16383"/>
                  </a:lnTo>
                  <a:lnTo>
                    <a:pt x="84112" y="16256"/>
                  </a:lnTo>
                  <a:lnTo>
                    <a:pt x="84277" y="13208"/>
                  </a:lnTo>
                  <a:lnTo>
                    <a:pt x="84328" y="12192"/>
                  </a:lnTo>
                  <a:lnTo>
                    <a:pt x="83261" y="13208"/>
                  </a:lnTo>
                  <a:lnTo>
                    <a:pt x="82562" y="12954"/>
                  </a:lnTo>
                  <a:lnTo>
                    <a:pt x="81699" y="18415"/>
                  </a:lnTo>
                  <a:lnTo>
                    <a:pt x="80860" y="16129"/>
                  </a:lnTo>
                  <a:lnTo>
                    <a:pt x="80530" y="15240"/>
                  </a:lnTo>
                  <a:lnTo>
                    <a:pt x="78676" y="15633"/>
                  </a:lnTo>
                  <a:lnTo>
                    <a:pt x="77063" y="16129"/>
                  </a:lnTo>
                  <a:lnTo>
                    <a:pt x="76987" y="15875"/>
                  </a:lnTo>
                  <a:lnTo>
                    <a:pt x="76669" y="14732"/>
                  </a:lnTo>
                  <a:lnTo>
                    <a:pt x="75666" y="14732"/>
                  </a:lnTo>
                  <a:lnTo>
                    <a:pt x="75044" y="14732"/>
                  </a:lnTo>
                  <a:lnTo>
                    <a:pt x="74472" y="15875"/>
                  </a:lnTo>
                  <a:lnTo>
                    <a:pt x="74891" y="12954"/>
                  </a:lnTo>
                  <a:lnTo>
                    <a:pt x="73672" y="12065"/>
                  </a:lnTo>
                  <a:lnTo>
                    <a:pt x="73164" y="11684"/>
                  </a:lnTo>
                  <a:lnTo>
                    <a:pt x="71501" y="12065"/>
                  </a:lnTo>
                  <a:lnTo>
                    <a:pt x="72097" y="10033"/>
                  </a:lnTo>
                  <a:lnTo>
                    <a:pt x="71247" y="9779"/>
                  </a:lnTo>
                  <a:lnTo>
                    <a:pt x="69850" y="18415"/>
                  </a:lnTo>
                  <a:lnTo>
                    <a:pt x="69024" y="18415"/>
                  </a:lnTo>
                  <a:lnTo>
                    <a:pt x="69062" y="17907"/>
                  </a:lnTo>
                  <a:lnTo>
                    <a:pt x="69265" y="15240"/>
                  </a:lnTo>
                  <a:lnTo>
                    <a:pt x="69354" y="14224"/>
                  </a:lnTo>
                  <a:lnTo>
                    <a:pt x="69367" y="13970"/>
                  </a:lnTo>
                  <a:lnTo>
                    <a:pt x="67830" y="13843"/>
                  </a:lnTo>
                  <a:lnTo>
                    <a:pt x="67767" y="13589"/>
                  </a:lnTo>
                  <a:lnTo>
                    <a:pt x="66789" y="9779"/>
                  </a:lnTo>
                  <a:lnTo>
                    <a:pt x="64744" y="13589"/>
                  </a:lnTo>
                  <a:lnTo>
                    <a:pt x="65074" y="11684"/>
                  </a:lnTo>
                  <a:lnTo>
                    <a:pt x="65341" y="11557"/>
                  </a:lnTo>
                  <a:lnTo>
                    <a:pt x="64630" y="11303"/>
                  </a:lnTo>
                  <a:lnTo>
                    <a:pt x="64071" y="10287"/>
                  </a:lnTo>
                  <a:lnTo>
                    <a:pt x="62953" y="8255"/>
                  </a:lnTo>
                  <a:lnTo>
                    <a:pt x="62738" y="10579"/>
                  </a:lnTo>
                  <a:lnTo>
                    <a:pt x="62407" y="14224"/>
                  </a:lnTo>
                  <a:lnTo>
                    <a:pt x="62738" y="10579"/>
                  </a:lnTo>
                  <a:lnTo>
                    <a:pt x="59817" y="15240"/>
                  </a:lnTo>
                  <a:lnTo>
                    <a:pt x="60337" y="12446"/>
                  </a:lnTo>
                  <a:lnTo>
                    <a:pt x="59220" y="15748"/>
                  </a:lnTo>
                  <a:lnTo>
                    <a:pt x="59093" y="16256"/>
                  </a:lnTo>
                  <a:lnTo>
                    <a:pt x="58978" y="17018"/>
                  </a:lnTo>
                  <a:lnTo>
                    <a:pt x="57873" y="17907"/>
                  </a:lnTo>
                  <a:lnTo>
                    <a:pt x="57746" y="17653"/>
                  </a:lnTo>
                  <a:lnTo>
                    <a:pt x="57861" y="16383"/>
                  </a:lnTo>
                  <a:lnTo>
                    <a:pt x="57746" y="15113"/>
                  </a:lnTo>
                  <a:lnTo>
                    <a:pt x="57619" y="14732"/>
                  </a:lnTo>
                  <a:lnTo>
                    <a:pt x="57213" y="19050"/>
                  </a:lnTo>
                  <a:lnTo>
                    <a:pt x="56540" y="17526"/>
                  </a:lnTo>
                  <a:lnTo>
                    <a:pt x="56667" y="16827"/>
                  </a:lnTo>
                  <a:lnTo>
                    <a:pt x="57086" y="15494"/>
                  </a:lnTo>
                  <a:lnTo>
                    <a:pt x="56324" y="15240"/>
                  </a:lnTo>
                  <a:lnTo>
                    <a:pt x="56299" y="15697"/>
                  </a:lnTo>
                  <a:lnTo>
                    <a:pt x="56172" y="16510"/>
                  </a:lnTo>
                  <a:lnTo>
                    <a:pt x="55575" y="18161"/>
                  </a:lnTo>
                  <a:lnTo>
                    <a:pt x="54876" y="19431"/>
                  </a:lnTo>
                  <a:lnTo>
                    <a:pt x="54635" y="18796"/>
                  </a:lnTo>
                  <a:lnTo>
                    <a:pt x="54495" y="18415"/>
                  </a:lnTo>
                  <a:lnTo>
                    <a:pt x="54216" y="17653"/>
                  </a:lnTo>
                  <a:lnTo>
                    <a:pt x="54368" y="14732"/>
                  </a:lnTo>
                  <a:lnTo>
                    <a:pt x="54063" y="16129"/>
                  </a:lnTo>
                  <a:lnTo>
                    <a:pt x="53314" y="18415"/>
                  </a:lnTo>
                  <a:lnTo>
                    <a:pt x="52997" y="17653"/>
                  </a:lnTo>
                  <a:lnTo>
                    <a:pt x="53086" y="16383"/>
                  </a:lnTo>
                  <a:lnTo>
                    <a:pt x="53340" y="15875"/>
                  </a:lnTo>
                  <a:lnTo>
                    <a:pt x="53213" y="15367"/>
                  </a:lnTo>
                  <a:lnTo>
                    <a:pt x="52908" y="14732"/>
                  </a:lnTo>
                  <a:lnTo>
                    <a:pt x="52425" y="13754"/>
                  </a:lnTo>
                  <a:lnTo>
                    <a:pt x="52311" y="14554"/>
                  </a:lnTo>
                  <a:lnTo>
                    <a:pt x="52336" y="13589"/>
                  </a:lnTo>
                  <a:lnTo>
                    <a:pt x="52425" y="13754"/>
                  </a:lnTo>
                  <a:lnTo>
                    <a:pt x="52438" y="13589"/>
                  </a:lnTo>
                  <a:lnTo>
                    <a:pt x="52641" y="12065"/>
                  </a:lnTo>
                  <a:lnTo>
                    <a:pt x="52095" y="11709"/>
                  </a:lnTo>
                  <a:lnTo>
                    <a:pt x="52095" y="14516"/>
                  </a:lnTo>
                  <a:lnTo>
                    <a:pt x="50977" y="18796"/>
                  </a:lnTo>
                  <a:lnTo>
                    <a:pt x="50546" y="16383"/>
                  </a:lnTo>
                  <a:lnTo>
                    <a:pt x="50533" y="14097"/>
                  </a:lnTo>
                  <a:lnTo>
                    <a:pt x="51562" y="14351"/>
                  </a:lnTo>
                  <a:lnTo>
                    <a:pt x="52095" y="14516"/>
                  </a:lnTo>
                  <a:lnTo>
                    <a:pt x="52095" y="11709"/>
                  </a:lnTo>
                  <a:lnTo>
                    <a:pt x="51866" y="11557"/>
                  </a:lnTo>
                  <a:lnTo>
                    <a:pt x="53035" y="7874"/>
                  </a:lnTo>
                  <a:lnTo>
                    <a:pt x="50330" y="14097"/>
                  </a:lnTo>
                  <a:lnTo>
                    <a:pt x="50088" y="13589"/>
                  </a:lnTo>
                  <a:lnTo>
                    <a:pt x="49733" y="12827"/>
                  </a:lnTo>
                  <a:lnTo>
                    <a:pt x="49682" y="12319"/>
                  </a:lnTo>
                  <a:lnTo>
                    <a:pt x="49682" y="11811"/>
                  </a:lnTo>
                  <a:lnTo>
                    <a:pt x="49657" y="11176"/>
                  </a:lnTo>
                  <a:lnTo>
                    <a:pt x="49250" y="11785"/>
                  </a:lnTo>
                  <a:lnTo>
                    <a:pt x="49250" y="30861"/>
                  </a:lnTo>
                  <a:lnTo>
                    <a:pt x="49060" y="30734"/>
                  </a:lnTo>
                  <a:lnTo>
                    <a:pt x="48780" y="30607"/>
                  </a:lnTo>
                  <a:lnTo>
                    <a:pt x="48501" y="30607"/>
                  </a:lnTo>
                  <a:lnTo>
                    <a:pt x="48628" y="29337"/>
                  </a:lnTo>
                  <a:lnTo>
                    <a:pt x="48729" y="28829"/>
                  </a:lnTo>
                  <a:lnTo>
                    <a:pt x="48780" y="28575"/>
                  </a:lnTo>
                  <a:lnTo>
                    <a:pt x="48856" y="29527"/>
                  </a:lnTo>
                  <a:lnTo>
                    <a:pt x="49034" y="29845"/>
                  </a:lnTo>
                  <a:lnTo>
                    <a:pt x="49136" y="30226"/>
                  </a:lnTo>
                  <a:lnTo>
                    <a:pt x="49250" y="30861"/>
                  </a:lnTo>
                  <a:lnTo>
                    <a:pt x="49250" y="11785"/>
                  </a:lnTo>
                  <a:lnTo>
                    <a:pt x="49123" y="11557"/>
                  </a:lnTo>
                  <a:lnTo>
                    <a:pt x="48895" y="11049"/>
                  </a:lnTo>
                  <a:lnTo>
                    <a:pt x="48641" y="10922"/>
                  </a:lnTo>
                  <a:lnTo>
                    <a:pt x="48755" y="9779"/>
                  </a:lnTo>
                  <a:lnTo>
                    <a:pt x="48768" y="9652"/>
                  </a:lnTo>
                  <a:lnTo>
                    <a:pt x="48856" y="8763"/>
                  </a:lnTo>
                  <a:lnTo>
                    <a:pt x="48552" y="9029"/>
                  </a:lnTo>
                  <a:lnTo>
                    <a:pt x="48552" y="9779"/>
                  </a:lnTo>
                  <a:lnTo>
                    <a:pt x="48526" y="10922"/>
                  </a:lnTo>
                  <a:lnTo>
                    <a:pt x="48399" y="10922"/>
                  </a:lnTo>
                  <a:lnTo>
                    <a:pt x="47993" y="11176"/>
                  </a:lnTo>
                  <a:lnTo>
                    <a:pt x="48221" y="10160"/>
                  </a:lnTo>
                  <a:lnTo>
                    <a:pt x="48552" y="9779"/>
                  </a:lnTo>
                  <a:lnTo>
                    <a:pt x="48552" y="9029"/>
                  </a:lnTo>
                  <a:lnTo>
                    <a:pt x="47828" y="9652"/>
                  </a:lnTo>
                  <a:lnTo>
                    <a:pt x="47421" y="9398"/>
                  </a:lnTo>
                  <a:lnTo>
                    <a:pt x="47066" y="12319"/>
                  </a:lnTo>
                  <a:lnTo>
                    <a:pt x="46570" y="11811"/>
                  </a:lnTo>
                  <a:lnTo>
                    <a:pt x="46748" y="14084"/>
                  </a:lnTo>
                  <a:lnTo>
                    <a:pt x="46901" y="13970"/>
                  </a:lnTo>
                  <a:lnTo>
                    <a:pt x="47142" y="13868"/>
                  </a:lnTo>
                  <a:lnTo>
                    <a:pt x="47104" y="13995"/>
                  </a:lnTo>
                  <a:lnTo>
                    <a:pt x="47078" y="14274"/>
                  </a:lnTo>
                  <a:lnTo>
                    <a:pt x="47104" y="14503"/>
                  </a:lnTo>
                  <a:lnTo>
                    <a:pt x="47129" y="14693"/>
                  </a:lnTo>
                  <a:lnTo>
                    <a:pt x="47345" y="13792"/>
                  </a:lnTo>
                  <a:lnTo>
                    <a:pt x="47409" y="13589"/>
                  </a:lnTo>
                  <a:lnTo>
                    <a:pt x="47345" y="13843"/>
                  </a:lnTo>
                  <a:lnTo>
                    <a:pt x="48437" y="13843"/>
                  </a:lnTo>
                  <a:lnTo>
                    <a:pt x="47459" y="16205"/>
                  </a:lnTo>
                  <a:lnTo>
                    <a:pt x="47459" y="30607"/>
                  </a:lnTo>
                  <a:lnTo>
                    <a:pt x="47459" y="30734"/>
                  </a:lnTo>
                  <a:lnTo>
                    <a:pt x="47002" y="30861"/>
                  </a:lnTo>
                  <a:lnTo>
                    <a:pt x="47459" y="30607"/>
                  </a:lnTo>
                  <a:lnTo>
                    <a:pt x="47459" y="16205"/>
                  </a:lnTo>
                  <a:lnTo>
                    <a:pt x="47383" y="16383"/>
                  </a:lnTo>
                  <a:lnTo>
                    <a:pt x="47129" y="14732"/>
                  </a:lnTo>
                  <a:lnTo>
                    <a:pt x="45897" y="19431"/>
                  </a:lnTo>
                  <a:lnTo>
                    <a:pt x="45897" y="19177"/>
                  </a:lnTo>
                  <a:lnTo>
                    <a:pt x="45885" y="17018"/>
                  </a:lnTo>
                  <a:lnTo>
                    <a:pt x="45783" y="14986"/>
                  </a:lnTo>
                  <a:lnTo>
                    <a:pt x="45135" y="13081"/>
                  </a:lnTo>
                  <a:lnTo>
                    <a:pt x="45135" y="11811"/>
                  </a:lnTo>
                  <a:lnTo>
                    <a:pt x="45237" y="10414"/>
                  </a:lnTo>
                  <a:lnTo>
                    <a:pt x="43713" y="11811"/>
                  </a:lnTo>
                  <a:lnTo>
                    <a:pt x="42037" y="11049"/>
                  </a:lnTo>
                  <a:lnTo>
                    <a:pt x="40487" y="16383"/>
                  </a:lnTo>
                  <a:lnTo>
                    <a:pt x="40017" y="17018"/>
                  </a:lnTo>
                  <a:lnTo>
                    <a:pt x="40043" y="16764"/>
                  </a:lnTo>
                  <a:lnTo>
                    <a:pt x="40170" y="15697"/>
                  </a:lnTo>
                  <a:lnTo>
                    <a:pt x="40259" y="13970"/>
                  </a:lnTo>
                  <a:lnTo>
                    <a:pt x="40322" y="13716"/>
                  </a:lnTo>
                  <a:lnTo>
                    <a:pt x="40538" y="13335"/>
                  </a:lnTo>
                  <a:lnTo>
                    <a:pt x="40081" y="13970"/>
                  </a:lnTo>
                  <a:lnTo>
                    <a:pt x="39255" y="13335"/>
                  </a:lnTo>
                  <a:lnTo>
                    <a:pt x="38747" y="12954"/>
                  </a:lnTo>
                  <a:lnTo>
                    <a:pt x="38658" y="13449"/>
                  </a:lnTo>
                  <a:lnTo>
                    <a:pt x="38633" y="13716"/>
                  </a:lnTo>
                  <a:lnTo>
                    <a:pt x="38061" y="16764"/>
                  </a:lnTo>
                  <a:lnTo>
                    <a:pt x="37782" y="16002"/>
                  </a:lnTo>
                  <a:lnTo>
                    <a:pt x="37363" y="14859"/>
                  </a:lnTo>
                  <a:lnTo>
                    <a:pt x="38608" y="13716"/>
                  </a:lnTo>
                  <a:lnTo>
                    <a:pt x="38633" y="13462"/>
                  </a:lnTo>
                  <a:lnTo>
                    <a:pt x="37693" y="13716"/>
                  </a:lnTo>
                  <a:lnTo>
                    <a:pt x="38023" y="12573"/>
                  </a:lnTo>
                  <a:lnTo>
                    <a:pt x="36449" y="11176"/>
                  </a:lnTo>
                  <a:lnTo>
                    <a:pt x="32512" y="16002"/>
                  </a:lnTo>
                  <a:lnTo>
                    <a:pt x="31838" y="14986"/>
                  </a:lnTo>
                  <a:lnTo>
                    <a:pt x="30911" y="13589"/>
                  </a:lnTo>
                  <a:lnTo>
                    <a:pt x="30937" y="13716"/>
                  </a:lnTo>
                  <a:lnTo>
                    <a:pt x="31051" y="14986"/>
                  </a:lnTo>
                  <a:lnTo>
                    <a:pt x="28359" y="11176"/>
                  </a:lnTo>
                  <a:lnTo>
                    <a:pt x="27000" y="13169"/>
                  </a:lnTo>
                  <a:lnTo>
                    <a:pt x="26885" y="13335"/>
                  </a:lnTo>
                  <a:lnTo>
                    <a:pt x="27000" y="13081"/>
                  </a:lnTo>
                  <a:lnTo>
                    <a:pt x="27127" y="11811"/>
                  </a:lnTo>
                  <a:lnTo>
                    <a:pt x="27063" y="10922"/>
                  </a:lnTo>
                  <a:lnTo>
                    <a:pt x="26873" y="10287"/>
                  </a:lnTo>
                  <a:lnTo>
                    <a:pt x="26035" y="7493"/>
                  </a:lnTo>
                  <a:lnTo>
                    <a:pt x="23596" y="5080"/>
                  </a:lnTo>
                  <a:lnTo>
                    <a:pt x="19189" y="3048"/>
                  </a:lnTo>
                  <a:lnTo>
                    <a:pt x="18275" y="3048"/>
                  </a:lnTo>
                  <a:lnTo>
                    <a:pt x="17919" y="3048"/>
                  </a:lnTo>
                  <a:lnTo>
                    <a:pt x="17741" y="3213"/>
                  </a:lnTo>
                  <a:lnTo>
                    <a:pt x="17741" y="11772"/>
                  </a:lnTo>
                  <a:lnTo>
                    <a:pt x="17691" y="11938"/>
                  </a:lnTo>
                  <a:lnTo>
                    <a:pt x="17538" y="12319"/>
                  </a:lnTo>
                  <a:lnTo>
                    <a:pt x="17741" y="11772"/>
                  </a:lnTo>
                  <a:lnTo>
                    <a:pt x="17741" y="3213"/>
                  </a:lnTo>
                  <a:lnTo>
                    <a:pt x="16789" y="4038"/>
                  </a:lnTo>
                  <a:lnTo>
                    <a:pt x="16789" y="13970"/>
                  </a:lnTo>
                  <a:lnTo>
                    <a:pt x="16624" y="14224"/>
                  </a:lnTo>
                  <a:lnTo>
                    <a:pt x="16789" y="13970"/>
                  </a:lnTo>
                  <a:lnTo>
                    <a:pt x="16789" y="4038"/>
                  </a:lnTo>
                  <a:lnTo>
                    <a:pt x="16510" y="4279"/>
                  </a:lnTo>
                  <a:lnTo>
                    <a:pt x="16510" y="14351"/>
                  </a:lnTo>
                  <a:lnTo>
                    <a:pt x="16408" y="14541"/>
                  </a:lnTo>
                  <a:lnTo>
                    <a:pt x="16408" y="15709"/>
                  </a:lnTo>
                  <a:lnTo>
                    <a:pt x="15824" y="15443"/>
                  </a:lnTo>
                  <a:lnTo>
                    <a:pt x="15709" y="15621"/>
                  </a:lnTo>
                  <a:lnTo>
                    <a:pt x="15176" y="15748"/>
                  </a:lnTo>
                  <a:lnTo>
                    <a:pt x="15417" y="15633"/>
                  </a:lnTo>
                  <a:lnTo>
                    <a:pt x="14935" y="15697"/>
                  </a:lnTo>
                  <a:lnTo>
                    <a:pt x="14935" y="16827"/>
                  </a:lnTo>
                  <a:lnTo>
                    <a:pt x="15011" y="17145"/>
                  </a:lnTo>
                  <a:lnTo>
                    <a:pt x="14884" y="17526"/>
                  </a:lnTo>
                  <a:lnTo>
                    <a:pt x="14897" y="16891"/>
                  </a:lnTo>
                  <a:lnTo>
                    <a:pt x="14935" y="15697"/>
                  </a:lnTo>
                  <a:lnTo>
                    <a:pt x="15252" y="15367"/>
                  </a:lnTo>
                  <a:lnTo>
                    <a:pt x="15417" y="15252"/>
                  </a:lnTo>
                  <a:lnTo>
                    <a:pt x="14833" y="15113"/>
                  </a:lnTo>
                  <a:lnTo>
                    <a:pt x="15367" y="15240"/>
                  </a:lnTo>
                  <a:lnTo>
                    <a:pt x="15570" y="15113"/>
                  </a:lnTo>
                  <a:lnTo>
                    <a:pt x="15773" y="14986"/>
                  </a:lnTo>
                  <a:lnTo>
                    <a:pt x="15506" y="15214"/>
                  </a:lnTo>
                  <a:lnTo>
                    <a:pt x="15824" y="15443"/>
                  </a:lnTo>
                  <a:lnTo>
                    <a:pt x="16040" y="15113"/>
                  </a:lnTo>
                  <a:lnTo>
                    <a:pt x="15951" y="15494"/>
                  </a:lnTo>
                  <a:lnTo>
                    <a:pt x="16408" y="15709"/>
                  </a:lnTo>
                  <a:lnTo>
                    <a:pt x="16408" y="14541"/>
                  </a:lnTo>
                  <a:lnTo>
                    <a:pt x="16116" y="14986"/>
                  </a:lnTo>
                  <a:lnTo>
                    <a:pt x="16510" y="14351"/>
                  </a:lnTo>
                  <a:lnTo>
                    <a:pt x="16510" y="4279"/>
                  </a:lnTo>
                  <a:lnTo>
                    <a:pt x="15214" y="4876"/>
                  </a:lnTo>
                  <a:lnTo>
                    <a:pt x="15214" y="15163"/>
                  </a:lnTo>
                  <a:lnTo>
                    <a:pt x="14871" y="15113"/>
                  </a:lnTo>
                  <a:lnTo>
                    <a:pt x="15100" y="15113"/>
                  </a:lnTo>
                  <a:lnTo>
                    <a:pt x="15214" y="4876"/>
                  </a:lnTo>
                  <a:lnTo>
                    <a:pt x="14744" y="5080"/>
                  </a:lnTo>
                  <a:lnTo>
                    <a:pt x="13982" y="4064"/>
                  </a:lnTo>
                  <a:lnTo>
                    <a:pt x="13563" y="3556"/>
                  </a:lnTo>
                  <a:lnTo>
                    <a:pt x="12877" y="2921"/>
                  </a:lnTo>
                  <a:lnTo>
                    <a:pt x="14401" y="2667"/>
                  </a:lnTo>
                  <a:lnTo>
                    <a:pt x="15989" y="2540"/>
                  </a:lnTo>
                  <a:lnTo>
                    <a:pt x="17995" y="2984"/>
                  </a:lnTo>
                  <a:lnTo>
                    <a:pt x="18199" y="2984"/>
                  </a:lnTo>
                  <a:lnTo>
                    <a:pt x="19062" y="2984"/>
                  </a:lnTo>
                  <a:lnTo>
                    <a:pt x="18364" y="2667"/>
                  </a:lnTo>
                  <a:lnTo>
                    <a:pt x="18097" y="2895"/>
                  </a:lnTo>
                  <a:lnTo>
                    <a:pt x="17678" y="2540"/>
                  </a:lnTo>
                  <a:lnTo>
                    <a:pt x="14732" y="0"/>
                  </a:lnTo>
                  <a:lnTo>
                    <a:pt x="12750" y="2667"/>
                  </a:lnTo>
                  <a:lnTo>
                    <a:pt x="11595" y="4064"/>
                  </a:lnTo>
                  <a:lnTo>
                    <a:pt x="10871" y="3048"/>
                  </a:lnTo>
                  <a:lnTo>
                    <a:pt x="9817" y="2413"/>
                  </a:lnTo>
                  <a:lnTo>
                    <a:pt x="8255" y="2540"/>
                  </a:lnTo>
                  <a:lnTo>
                    <a:pt x="6731" y="4953"/>
                  </a:lnTo>
                  <a:lnTo>
                    <a:pt x="5397" y="7874"/>
                  </a:lnTo>
                  <a:lnTo>
                    <a:pt x="5334" y="11557"/>
                  </a:lnTo>
                  <a:lnTo>
                    <a:pt x="4229" y="11684"/>
                  </a:lnTo>
                  <a:lnTo>
                    <a:pt x="3848" y="10541"/>
                  </a:lnTo>
                  <a:lnTo>
                    <a:pt x="3009" y="8763"/>
                  </a:lnTo>
                  <a:lnTo>
                    <a:pt x="1828" y="8001"/>
                  </a:lnTo>
                  <a:lnTo>
                    <a:pt x="114" y="12065"/>
                  </a:lnTo>
                  <a:lnTo>
                    <a:pt x="0" y="12700"/>
                  </a:lnTo>
                  <a:lnTo>
                    <a:pt x="444" y="15748"/>
                  </a:lnTo>
                  <a:lnTo>
                    <a:pt x="1828" y="14097"/>
                  </a:lnTo>
                  <a:lnTo>
                    <a:pt x="4152" y="12954"/>
                  </a:lnTo>
                  <a:lnTo>
                    <a:pt x="4572" y="13335"/>
                  </a:lnTo>
                  <a:lnTo>
                    <a:pt x="5092" y="15494"/>
                  </a:lnTo>
                  <a:lnTo>
                    <a:pt x="5207" y="16383"/>
                  </a:lnTo>
                  <a:lnTo>
                    <a:pt x="3505" y="19558"/>
                  </a:lnTo>
                  <a:lnTo>
                    <a:pt x="1600" y="19304"/>
                  </a:lnTo>
                  <a:lnTo>
                    <a:pt x="4572" y="21463"/>
                  </a:lnTo>
                  <a:lnTo>
                    <a:pt x="3695" y="22352"/>
                  </a:lnTo>
                  <a:lnTo>
                    <a:pt x="2628" y="22225"/>
                  </a:lnTo>
                  <a:lnTo>
                    <a:pt x="1574" y="21082"/>
                  </a:lnTo>
                  <a:lnTo>
                    <a:pt x="4013" y="23749"/>
                  </a:lnTo>
                  <a:lnTo>
                    <a:pt x="6667" y="27051"/>
                  </a:lnTo>
                  <a:lnTo>
                    <a:pt x="8864" y="25273"/>
                  </a:lnTo>
                  <a:lnTo>
                    <a:pt x="9131" y="28829"/>
                  </a:lnTo>
                  <a:lnTo>
                    <a:pt x="13335" y="26670"/>
                  </a:lnTo>
                  <a:lnTo>
                    <a:pt x="11658" y="30988"/>
                  </a:lnTo>
                  <a:lnTo>
                    <a:pt x="12484" y="30099"/>
                  </a:lnTo>
                  <a:lnTo>
                    <a:pt x="14579" y="28067"/>
                  </a:lnTo>
                  <a:lnTo>
                    <a:pt x="15278" y="27940"/>
                  </a:lnTo>
                  <a:lnTo>
                    <a:pt x="14033" y="30480"/>
                  </a:lnTo>
                  <a:lnTo>
                    <a:pt x="16370" y="31242"/>
                  </a:lnTo>
                  <a:lnTo>
                    <a:pt x="16560" y="31369"/>
                  </a:lnTo>
                  <a:lnTo>
                    <a:pt x="16662" y="32131"/>
                  </a:lnTo>
                  <a:lnTo>
                    <a:pt x="16306" y="34417"/>
                  </a:lnTo>
                  <a:lnTo>
                    <a:pt x="17564" y="29591"/>
                  </a:lnTo>
                  <a:lnTo>
                    <a:pt x="18757" y="32512"/>
                  </a:lnTo>
                  <a:lnTo>
                    <a:pt x="20180" y="29972"/>
                  </a:lnTo>
                  <a:lnTo>
                    <a:pt x="20078" y="30353"/>
                  </a:lnTo>
                  <a:lnTo>
                    <a:pt x="19977" y="30988"/>
                  </a:lnTo>
                  <a:lnTo>
                    <a:pt x="20307" y="31229"/>
                  </a:lnTo>
                  <a:lnTo>
                    <a:pt x="20358" y="32943"/>
                  </a:lnTo>
                  <a:lnTo>
                    <a:pt x="20574" y="33782"/>
                  </a:lnTo>
                  <a:lnTo>
                    <a:pt x="21158" y="29972"/>
                  </a:lnTo>
                  <a:lnTo>
                    <a:pt x="21196" y="29718"/>
                  </a:lnTo>
                  <a:lnTo>
                    <a:pt x="21374" y="29591"/>
                  </a:lnTo>
                  <a:lnTo>
                    <a:pt x="22199" y="29006"/>
                  </a:lnTo>
                  <a:lnTo>
                    <a:pt x="22301" y="28829"/>
                  </a:lnTo>
                  <a:lnTo>
                    <a:pt x="22618" y="27940"/>
                  </a:lnTo>
                  <a:lnTo>
                    <a:pt x="23050" y="26670"/>
                  </a:lnTo>
                  <a:lnTo>
                    <a:pt x="23101" y="26543"/>
                  </a:lnTo>
                  <a:lnTo>
                    <a:pt x="23291" y="30480"/>
                  </a:lnTo>
                  <a:lnTo>
                    <a:pt x="22034" y="31229"/>
                  </a:lnTo>
                  <a:lnTo>
                    <a:pt x="21971" y="31750"/>
                  </a:lnTo>
                  <a:lnTo>
                    <a:pt x="21729" y="35052"/>
                  </a:lnTo>
                  <a:lnTo>
                    <a:pt x="22136" y="31750"/>
                  </a:lnTo>
                  <a:lnTo>
                    <a:pt x="23444" y="31877"/>
                  </a:lnTo>
                  <a:lnTo>
                    <a:pt x="23444" y="31750"/>
                  </a:lnTo>
                  <a:lnTo>
                    <a:pt x="23571" y="29083"/>
                  </a:lnTo>
                  <a:lnTo>
                    <a:pt x="23799" y="31623"/>
                  </a:lnTo>
                  <a:lnTo>
                    <a:pt x="23888" y="30353"/>
                  </a:lnTo>
                  <a:lnTo>
                    <a:pt x="23723" y="33782"/>
                  </a:lnTo>
                  <a:lnTo>
                    <a:pt x="24244" y="30353"/>
                  </a:lnTo>
                  <a:lnTo>
                    <a:pt x="24447" y="29083"/>
                  </a:lnTo>
                  <a:lnTo>
                    <a:pt x="24498" y="28702"/>
                  </a:lnTo>
                  <a:lnTo>
                    <a:pt x="24358" y="33020"/>
                  </a:lnTo>
                  <a:lnTo>
                    <a:pt x="25247" y="29972"/>
                  </a:lnTo>
                  <a:lnTo>
                    <a:pt x="25539" y="31559"/>
                  </a:lnTo>
                  <a:lnTo>
                    <a:pt x="25666" y="32639"/>
                  </a:lnTo>
                  <a:lnTo>
                    <a:pt x="24815" y="34671"/>
                  </a:lnTo>
                  <a:lnTo>
                    <a:pt x="25908" y="33274"/>
                  </a:lnTo>
                  <a:lnTo>
                    <a:pt x="26009" y="34023"/>
                  </a:lnTo>
                  <a:lnTo>
                    <a:pt x="26009" y="33274"/>
                  </a:lnTo>
                  <a:lnTo>
                    <a:pt x="26136" y="32385"/>
                  </a:lnTo>
                  <a:lnTo>
                    <a:pt x="26504" y="30734"/>
                  </a:lnTo>
                  <a:lnTo>
                    <a:pt x="27432" y="29972"/>
                  </a:lnTo>
                  <a:lnTo>
                    <a:pt x="27736" y="29718"/>
                  </a:lnTo>
                  <a:lnTo>
                    <a:pt x="26835" y="32893"/>
                  </a:lnTo>
                  <a:lnTo>
                    <a:pt x="26733" y="35560"/>
                  </a:lnTo>
                  <a:lnTo>
                    <a:pt x="27546" y="34671"/>
                  </a:lnTo>
                  <a:lnTo>
                    <a:pt x="28536" y="31242"/>
                  </a:lnTo>
                  <a:lnTo>
                    <a:pt x="29019" y="31496"/>
                  </a:lnTo>
                  <a:lnTo>
                    <a:pt x="28943" y="32727"/>
                  </a:lnTo>
                  <a:lnTo>
                    <a:pt x="28829" y="33147"/>
                  </a:lnTo>
                  <a:lnTo>
                    <a:pt x="29527" y="31242"/>
                  </a:lnTo>
                  <a:lnTo>
                    <a:pt x="29946" y="30099"/>
                  </a:lnTo>
                  <a:lnTo>
                    <a:pt x="30975" y="33274"/>
                  </a:lnTo>
                  <a:lnTo>
                    <a:pt x="32131" y="30099"/>
                  </a:lnTo>
                  <a:lnTo>
                    <a:pt x="32270" y="29718"/>
                  </a:lnTo>
                  <a:lnTo>
                    <a:pt x="32296" y="30480"/>
                  </a:lnTo>
                  <a:lnTo>
                    <a:pt x="32346" y="29591"/>
                  </a:lnTo>
                  <a:lnTo>
                    <a:pt x="32410" y="28702"/>
                  </a:lnTo>
                  <a:lnTo>
                    <a:pt x="32664" y="26543"/>
                  </a:lnTo>
                  <a:lnTo>
                    <a:pt x="32880" y="25273"/>
                  </a:lnTo>
                  <a:lnTo>
                    <a:pt x="33299" y="25273"/>
                  </a:lnTo>
                  <a:lnTo>
                    <a:pt x="33959" y="22860"/>
                  </a:lnTo>
                  <a:lnTo>
                    <a:pt x="33782" y="25400"/>
                  </a:lnTo>
                  <a:lnTo>
                    <a:pt x="33540" y="25273"/>
                  </a:lnTo>
                  <a:lnTo>
                    <a:pt x="33388" y="26238"/>
                  </a:lnTo>
                  <a:lnTo>
                    <a:pt x="33159" y="27051"/>
                  </a:lnTo>
                  <a:lnTo>
                    <a:pt x="33731" y="26035"/>
                  </a:lnTo>
                  <a:lnTo>
                    <a:pt x="33642" y="28752"/>
                  </a:lnTo>
                  <a:lnTo>
                    <a:pt x="33858" y="28321"/>
                  </a:lnTo>
                  <a:lnTo>
                    <a:pt x="33832" y="28067"/>
                  </a:lnTo>
                  <a:lnTo>
                    <a:pt x="33909" y="28219"/>
                  </a:lnTo>
                  <a:lnTo>
                    <a:pt x="33985" y="28067"/>
                  </a:lnTo>
                  <a:lnTo>
                    <a:pt x="34975" y="26035"/>
                  </a:lnTo>
                  <a:lnTo>
                    <a:pt x="35293" y="26670"/>
                  </a:lnTo>
                  <a:lnTo>
                    <a:pt x="35382" y="28067"/>
                  </a:lnTo>
                  <a:lnTo>
                    <a:pt x="35140" y="30607"/>
                  </a:lnTo>
                  <a:lnTo>
                    <a:pt x="33909" y="28219"/>
                  </a:lnTo>
                  <a:lnTo>
                    <a:pt x="33896" y="28575"/>
                  </a:lnTo>
                  <a:lnTo>
                    <a:pt x="34264" y="31369"/>
                  </a:lnTo>
                  <a:lnTo>
                    <a:pt x="33451" y="29845"/>
                  </a:lnTo>
                  <a:lnTo>
                    <a:pt x="33451" y="35560"/>
                  </a:lnTo>
                  <a:lnTo>
                    <a:pt x="32931" y="29527"/>
                  </a:lnTo>
                  <a:lnTo>
                    <a:pt x="32791" y="35433"/>
                  </a:lnTo>
                  <a:lnTo>
                    <a:pt x="33959" y="36576"/>
                  </a:lnTo>
                  <a:lnTo>
                    <a:pt x="34150" y="35560"/>
                  </a:lnTo>
                  <a:lnTo>
                    <a:pt x="34493" y="33782"/>
                  </a:lnTo>
                  <a:lnTo>
                    <a:pt x="35636" y="35052"/>
                  </a:lnTo>
                  <a:lnTo>
                    <a:pt x="36017" y="33782"/>
                  </a:lnTo>
                  <a:lnTo>
                    <a:pt x="36118" y="33401"/>
                  </a:lnTo>
                  <a:lnTo>
                    <a:pt x="36004" y="32385"/>
                  </a:lnTo>
                  <a:lnTo>
                    <a:pt x="36118" y="31496"/>
                  </a:lnTo>
                  <a:lnTo>
                    <a:pt x="36156" y="31369"/>
                  </a:lnTo>
                  <a:lnTo>
                    <a:pt x="36372" y="30607"/>
                  </a:lnTo>
                  <a:lnTo>
                    <a:pt x="36487" y="30226"/>
                  </a:lnTo>
                  <a:lnTo>
                    <a:pt x="38811" y="26924"/>
                  </a:lnTo>
                  <a:lnTo>
                    <a:pt x="36741" y="39243"/>
                  </a:lnTo>
                  <a:lnTo>
                    <a:pt x="38735" y="34798"/>
                  </a:lnTo>
                  <a:lnTo>
                    <a:pt x="39382" y="32448"/>
                  </a:lnTo>
                  <a:lnTo>
                    <a:pt x="40132" y="27940"/>
                  </a:lnTo>
                  <a:lnTo>
                    <a:pt x="40589" y="29718"/>
                  </a:lnTo>
                  <a:lnTo>
                    <a:pt x="40703" y="30861"/>
                  </a:lnTo>
                  <a:lnTo>
                    <a:pt x="39916" y="34417"/>
                  </a:lnTo>
                  <a:lnTo>
                    <a:pt x="41122" y="35052"/>
                  </a:lnTo>
                  <a:lnTo>
                    <a:pt x="41211" y="32931"/>
                  </a:lnTo>
                  <a:lnTo>
                    <a:pt x="41402" y="28829"/>
                  </a:lnTo>
                  <a:lnTo>
                    <a:pt x="42214" y="31229"/>
                  </a:lnTo>
                  <a:lnTo>
                    <a:pt x="42799" y="31229"/>
                  </a:lnTo>
                  <a:lnTo>
                    <a:pt x="42773" y="32385"/>
                  </a:lnTo>
                  <a:lnTo>
                    <a:pt x="42545" y="34798"/>
                  </a:lnTo>
                  <a:lnTo>
                    <a:pt x="43942" y="34417"/>
                  </a:lnTo>
                  <a:lnTo>
                    <a:pt x="45770" y="32131"/>
                  </a:lnTo>
                  <a:lnTo>
                    <a:pt x="47332" y="31623"/>
                  </a:lnTo>
                  <a:lnTo>
                    <a:pt x="47104" y="32639"/>
                  </a:lnTo>
                  <a:lnTo>
                    <a:pt x="46875" y="33274"/>
                  </a:lnTo>
                  <a:lnTo>
                    <a:pt x="46786" y="34290"/>
                  </a:lnTo>
                  <a:lnTo>
                    <a:pt x="46913" y="34925"/>
                  </a:lnTo>
                  <a:lnTo>
                    <a:pt x="49009" y="33401"/>
                  </a:lnTo>
                  <a:lnTo>
                    <a:pt x="52349" y="38100"/>
                  </a:lnTo>
                  <a:lnTo>
                    <a:pt x="53454" y="35179"/>
                  </a:lnTo>
                  <a:lnTo>
                    <a:pt x="53606" y="35306"/>
                  </a:lnTo>
                  <a:lnTo>
                    <a:pt x="53670" y="35179"/>
                  </a:lnTo>
                  <a:lnTo>
                    <a:pt x="54102" y="34163"/>
                  </a:lnTo>
                  <a:lnTo>
                    <a:pt x="54533" y="33909"/>
                  </a:lnTo>
                  <a:lnTo>
                    <a:pt x="54457" y="34925"/>
                  </a:lnTo>
                  <a:lnTo>
                    <a:pt x="54343" y="36068"/>
                  </a:lnTo>
                  <a:lnTo>
                    <a:pt x="54013" y="36830"/>
                  </a:lnTo>
                  <a:lnTo>
                    <a:pt x="55613" y="34417"/>
                  </a:lnTo>
                  <a:lnTo>
                    <a:pt x="56121" y="33909"/>
                  </a:lnTo>
                  <a:lnTo>
                    <a:pt x="56629" y="33401"/>
                  </a:lnTo>
                  <a:lnTo>
                    <a:pt x="58305" y="31750"/>
                  </a:lnTo>
                  <a:lnTo>
                    <a:pt x="58940" y="34290"/>
                  </a:lnTo>
                  <a:lnTo>
                    <a:pt x="59055" y="35433"/>
                  </a:lnTo>
                  <a:lnTo>
                    <a:pt x="58940" y="35687"/>
                  </a:lnTo>
                  <a:lnTo>
                    <a:pt x="58864" y="36195"/>
                  </a:lnTo>
                  <a:lnTo>
                    <a:pt x="59626" y="37465"/>
                  </a:lnTo>
                  <a:lnTo>
                    <a:pt x="60502" y="31750"/>
                  </a:lnTo>
                  <a:lnTo>
                    <a:pt x="60515" y="31623"/>
                  </a:lnTo>
                  <a:lnTo>
                    <a:pt x="60591" y="31115"/>
                  </a:lnTo>
                  <a:lnTo>
                    <a:pt x="60642" y="30861"/>
                  </a:lnTo>
                  <a:lnTo>
                    <a:pt x="60769" y="29972"/>
                  </a:lnTo>
                  <a:lnTo>
                    <a:pt x="61087" y="31597"/>
                  </a:lnTo>
                  <a:lnTo>
                    <a:pt x="61214" y="33147"/>
                  </a:lnTo>
                  <a:lnTo>
                    <a:pt x="61087" y="33401"/>
                  </a:lnTo>
                  <a:lnTo>
                    <a:pt x="63106" y="35052"/>
                  </a:lnTo>
                  <a:lnTo>
                    <a:pt x="65925" y="32639"/>
                  </a:lnTo>
                  <a:lnTo>
                    <a:pt x="66979" y="37465"/>
                  </a:lnTo>
                  <a:lnTo>
                    <a:pt x="67894" y="33020"/>
                  </a:lnTo>
                  <a:lnTo>
                    <a:pt x="68910" y="39624"/>
                  </a:lnTo>
                  <a:lnTo>
                    <a:pt x="69875" y="33528"/>
                  </a:lnTo>
                  <a:lnTo>
                    <a:pt x="70485" y="35941"/>
                  </a:lnTo>
                  <a:lnTo>
                    <a:pt x="70599" y="37084"/>
                  </a:lnTo>
                  <a:lnTo>
                    <a:pt x="70408" y="37465"/>
                  </a:lnTo>
                  <a:lnTo>
                    <a:pt x="70294" y="37973"/>
                  </a:lnTo>
                  <a:lnTo>
                    <a:pt x="71716" y="40132"/>
                  </a:lnTo>
                  <a:lnTo>
                    <a:pt x="72148" y="40386"/>
                  </a:lnTo>
                  <a:lnTo>
                    <a:pt x="72923" y="36322"/>
                  </a:lnTo>
                  <a:lnTo>
                    <a:pt x="73596" y="35814"/>
                  </a:lnTo>
                  <a:lnTo>
                    <a:pt x="73177" y="38963"/>
                  </a:lnTo>
                  <a:lnTo>
                    <a:pt x="74434" y="35814"/>
                  </a:lnTo>
                  <a:lnTo>
                    <a:pt x="74345" y="39624"/>
                  </a:lnTo>
                  <a:lnTo>
                    <a:pt x="75006" y="38862"/>
                  </a:lnTo>
                  <a:lnTo>
                    <a:pt x="74815" y="38735"/>
                  </a:lnTo>
                  <a:lnTo>
                    <a:pt x="74930" y="36385"/>
                  </a:lnTo>
                  <a:lnTo>
                    <a:pt x="75412" y="35814"/>
                  </a:lnTo>
                  <a:lnTo>
                    <a:pt x="75933" y="35179"/>
                  </a:lnTo>
                  <a:lnTo>
                    <a:pt x="76479" y="37973"/>
                  </a:lnTo>
                  <a:lnTo>
                    <a:pt x="76606" y="39624"/>
                  </a:lnTo>
                  <a:lnTo>
                    <a:pt x="76479" y="40640"/>
                  </a:lnTo>
                  <a:lnTo>
                    <a:pt x="78879" y="38227"/>
                  </a:lnTo>
                  <a:lnTo>
                    <a:pt x="78765" y="38862"/>
                  </a:lnTo>
                  <a:lnTo>
                    <a:pt x="79082" y="38227"/>
                  </a:lnTo>
                  <a:lnTo>
                    <a:pt x="79400" y="37592"/>
                  </a:lnTo>
                  <a:lnTo>
                    <a:pt x="77622" y="44069"/>
                  </a:lnTo>
                  <a:lnTo>
                    <a:pt x="78892" y="41402"/>
                  </a:lnTo>
                  <a:lnTo>
                    <a:pt x="79006" y="40436"/>
                  </a:lnTo>
                  <a:lnTo>
                    <a:pt x="79349" y="39370"/>
                  </a:lnTo>
                  <a:lnTo>
                    <a:pt x="79451" y="38608"/>
                  </a:lnTo>
                  <a:lnTo>
                    <a:pt x="79679" y="40640"/>
                  </a:lnTo>
                  <a:lnTo>
                    <a:pt x="80810" y="40894"/>
                  </a:lnTo>
                  <a:lnTo>
                    <a:pt x="81749" y="40132"/>
                  </a:lnTo>
                  <a:lnTo>
                    <a:pt x="81292" y="42291"/>
                  </a:lnTo>
                  <a:lnTo>
                    <a:pt x="82715" y="43053"/>
                  </a:lnTo>
                  <a:lnTo>
                    <a:pt x="84620" y="41656"/>
                  </a:lnTo>
                  <a:lnTo>
                    <a:pt x="86296" y="41910"/>
                  </a:lnTo>
                  <a:lnTo>
                    <a:pt x="86182" y="41656"/>
                  </a:lnTo>
                  <a:lnTo>
                    <a:pt x="85940" y="41148"/>
                  </a:lnTo>
                  <a:lnTo>
                    <a:pt x="85966" y="40132"/>
                  </a:lnTo>
                  <a:lnTo>
                    <a:pt x="86220" y="38608"/>
                  </a:lnTo>
                  <a:lnTo>
                    <a:pt x="86398" y="37592"/>
                  </a:lnTo>
                  <a:lnTo>
                    <a:pt x="86487" y="37084"/>
                  </a:lnTo>
                  <a:lnTo>
                    <a:pt x="87033" y="36703"/>
                  </a:lnTo>
                  <a:lnTo>
                    <a:pt x="86969" y="37477"/>
                  </a:lnTo>
                  <a:lnTo>
                    <a:pt x="87274" y="36703"/>
                  </a:lnTo>
                  <a:lnTo>
                    <a:pt x="87426" y="36322"/>
                  </a:lnTo>
                  <a:lnTo>
                    <a:pt x="87858" y="36703"/>
                  </a:lnTo>
                  <a:lnTo>
                    <a:pt x="87960" y="37084"/>
                  </a:lnTo>
                  <a:lnTo>
                    <a:pt x="87337" y="40259"/>
                  </a:lnTo>
                  <a:lnTo>
                    <a:pt x="86817" y="41275"/>
                  </a:lnTo>
                  <a:lnTo>
                    <a:pt x="87744" y="40259"/>
                  </a:lnTo>
                  <a:lnTo>
                    <a:pt x="87655" y="41275"/>
                  </a:lnTo>
                  <a:lnTo>
                    <a:pt x="87414" y="41783"/>
                  </a:lnTo>
                  <a:lnTo>
                    <a:pt x="87172" y="43053"/>
                  </a:lnTo>
                  <a:lnTo>
                    <a:pt x="87782" y="41021"/>
                  </a:lnTo>
                  <a:lnTo>
                    <a:pt x="88049" y="46609"/>
                  </a:lnTo>
                  <a:lnTo>
                    <a:pt x="89001" y="43053"/>
                  </a:lnTo>
                  <a:lnTo>
                    <a:pt x="88912" y="44069"/>
                  </a:lnTo>
                  <a:lnTo>
                    <a:pt x="90589" y="44323"/>
                  </a:lnTo>
                  <a:lnTo>
                    <a:pt x="91516" y="43180"/>
                  </a:lnTo>
                  <a:lnTo>
                    <a:pt x="92913" y="43180"/>
                  </a:lnTo>
                  <a:lnTo>
                    <a:pt x="92938" y="43053"/>
                  </a:lnTo>
                  <a:lnTo>
                    <a:pt x="93230" y="41021"/>
                  </a:lnTo>
                  <a:lnTo>
                    <a:pt x="93332" y="40259"/>
                  </a:lnTo>
                  <a:lnTo>
                    <a:pt x="93789" y="41021"/>
                  </a:lnTo>
                  <a:lnTo>
                    <a:pt x="94030" y="40259"/>
                  </a:lnTo>
                  <a:lnTo>
                    <a:pt x="94513" y="38735"/>
                  </a:lnTo>
                  <a:lnTo>
                    <a:pt x="95402" y="39751"/>
                  </a:lnTo>
                  <a:lnTo>
                    <a:pt x="96202" y="42291"/>
                  </a:lnTo>
                  <a:lnTo>
                    <a:pt x="97459" y="42164"/>
                  </a:lnTo>
                  <a:lnTo>
                    <a:pt x="98399" y="41021"/>
                  </a:lnTo>
                  <a:lnTo>
                    <a:pt x="98374" y="40767"/>
                  </a:lnTo>
                  <a:lnTo>
                    <a:pt x="98247" y="40259"/>
                  </a:lnTo>
                  <a:lnTo>
                    <a:pt x="98145" y="40005"/>
                  </a:lnTo>
                  <a:lnTo>
                    <a:pt x="98234" y="39243"/>
                  </a:lnTo>
                  <a:lnTo>
                    <a:pt x="98425" y="38735"/>
                  </a:lnTo>
                  <a:lnTo>
                    <a:pt x="98666" y="38100"/>
                  </a:lnTo>
                  <a:lnTo>
                    <a:pt x="98564" y="38989"/>
                  </a:lnTo>
                  <a:lnTo>
                    <a:pt x="98450" y="40754"/>
                  </a:lnTo>
                  <a:lnTo>
                    <a:pt x="99618" y="40640"/>
                  </a:lnTo>
                  <a:lnTo>
                    <a:pt x="98729" y="42418"/>
                  </a:lnTo>
                  <a:lnTo>
                    <a:pt x="100241" y="42164"/>
                  </a:lnTo>
                  <a:lnTo>
                    <a:pt x="100660" y="42164"/>
                  </a:lnTo>
                  <a:lnTo>
                    <a:pt x="102387" y="40640"/>
                  </a:lnTo>
                  <a:lnTo>
                    <a:pt x="102806" y="40259"/>
                  </a:lnTo>
                  <a:lnTo>
                    <a:pt x="102704" y="38989"/>
                  </a:lnTo>
                  <a:lnTo>
                    <a:pt x="102730" y="38100"/>
                  </a:lnTo>
                  <a:lnTo>
                    <a:pt x="102831" y="37719"/>
                  </a:lnTo>
                  <a:lnTo>
                    <a:pt x="103225" y="37338"/>
                  </a:lnTo>
                  <a:lnTo>
                    <a:pt x="103327" y="39624"/>
                  </a:lnTo>
                  <a:lnTo>
                    <a:pt x="103225" y="40259"/>
                  </a:lnTo>
                  <a:lnTo>
                    <a:pt x="103111" y="40513"/>
                  </a:lnTo>
                  <a:lnTo>
                    <a:pt x="105359" y="37338"/>
                  </a:lnTo>
                  <a:lnTo>
                    <a:pt x="105714" y="36830"/>
                  </a:lnTo>
                  <a:lnTo>
                    <a:pt x="106845" y="48895"/>
                  </a:lnTo>
                  <a:lnTo>
                    <a:pt x="109143" y="43776"/>
                  </a:lnTo>
                  <a:lnTo>
                    <a:pt x="109321" y="43561"/>
                  </a:lnTo>
                  <a:lnTo>
                    <a:pt x="111226" y="41148"/>
                  </a:lnTo>
                  <a:lnTo>
                    <a:pt x="111937" y="41783"/>
                  </a:lnTo>
                  <a:lnTo>
                    <a:pt x="110604" y="43053"/>
                  </a:lnTo>
                  <a:lnTo>
                    <a:pt x="110528" y="43434"/>
                  </a:lnTo>
                  <a:lnTo>
                    <a:pt x="110832" y="44831"/>
                  </a:lnTo>
                  <a:lnTo>
                    <a:pt x="112991" y="41148"/>
                  </a:lnTo>
                  <a:lnTo>
                    <a:pt x="113284" y="40640"/>
                  </a:lnTo>
                  <a:lnTo>
                    <a:pt x="113665" y="45847"/>
                  </a:lnTo>
                  <a:lnTo>
                    <a:pt x="115595" y="43180"/>
                  </a:lnTo>
                  <a:lnTo>
                    <a:pt x="115709" y="51181"/>
                  </a:lnTo>
                  <a:lnTo>
                    <a:pt x="119849" y="43180"/>
                  </a:lnTo>
                  <a:lnTo>
                    <a:pt x="120764" y="48387"/>
                  </a:lnTo>
                  <a:lnTo>
                    <a:pt x="120891" y="46863"/>
                  </a:lnTo>
                  <a:lnTo>
                    <a:pt x="121018" y="46228"/>
                  </a:lnTo>
                  <a:lnTo>
                    <a:pt x="121577" y="44704"/>
                  </a:lnTo>
                  <a:lnTo>
                    <a:pt x="121437" y="46037"/>
                  </a:lnTo>
                  <a:lnTo>
                    <a:pt x="121691" y="45466"/>
                  </a:lnTo>
                  <a:lnTo>
                    <a:pt x="123317" y="44704"/>
                  </a:lnTo>
                  <a:lnTo>
                    <a:pt x="125476" y="43688"/>
                  </a:lnTo>
                  <a:lnTo>
                    <a:pt x="128524" y="49022"/>
                  </a:lnTo>
                  <a:lnTo>
                    <a:pt x="131864" y="51181"/>
                  </a:lnTo>
                  <a:lnTo>
                    <a:pt x="133108" y="51943"/>
                  </a:lnTo>
                  <a:lnTo>
                    <a:pt x="133756" y="43688"/>
                  </a:lnTo>
                  <a:lnTo>
                    <a:pt x="133794" y="43180"/>
                  </a:lnTo>
                  <a:lnTo>
                    <a:pt x="133896" y="41783"/>
                  </a:lnTo>
                  <a:lnTo>
                    <a:pt x="134747" y="45466"/>
                  </a:lnTo>
                  <a:lnTo>
                    <a:pt x="134848" y="46736"/>
                  </a:lnTo>
                  <a:lnTo>
                    <a:pt x="134010" y="49784"/>
                  </a:lnTo>
                  <a:lnTo>
                    <a:pt x="137210" y="45974"/>
                  </a:lnTo>
                  <a:lnTo>
                    <a:pt x="139382" y="50673"/>
                  </a:lnTo>
                  <a:lnTo>
                    <a:pt x="142430" y="47498"/>
                  </a:lnTo>
                  <a:lnTo>
                    <a:pt x="142265" y="48006"/>
                  </a:lnTo>
                  <a:lnTo>
                    <a:pt x="142151" y="48399"/>
                  </a:lnTo>
                  <a:lnTo>
                    <a:pt x="142024" y="49276"/>
                  </a:lnTo>
                  <a:lnTo>
                    <a:pt x="141782" y="49276"/>
                  </a:lnTo>
                  <a:lnTo>
                    <a:pt x="141998" y="51816"/>
                  </a:lnTo>
                  <a:lnTo>
                    <a:pt x="143675" y="49784"/>
                  </a:lnTo>
                  <a:lnTo>
                    <a:pt x="143789" y="49504"/>
                  </a:lnTo>
                  <a:lnTo>
                    <a:pt x="144068" y="47625"/>
                  </a:lnTo>
                  <a:lnTo>
                    <a:pt x="144246" y="47752"/>
                  </a:lnTo>
                  <a:lnTo>
                    <a:pt x="144348" y="48133"/>
                  </a:lnTo>
                  <a:lnTo>
                    <a:pt x="144106" y="48895"/>
                  </a:lnTo>
                  <a:lnTo>
                    <a:pt x="144018" y="50546"/>
                  </a:lnTo>
                  <a:lnTo>
                    <a:pt x="144373" y="52070"/>
                  </a:lnTo>
                  <a:lnTo>
                    <a:pt x="145770" y="47625"/>
                  </a:lnTo>
                  <a:lnTo>
                    <a:pt x="145821" y="47498"/>
                  </a:lnTo>
                  <a:lnTo>
                    <a:pt x="145770" y="50228"/>
                  </a:lnTo>
                  <a:lnTo>
                    <a:pt x="145910" y="49911"/>
                  </a:lnTo>
                  <a:lnTo>
                    <a:pt x="147015" y="51562"/>
                  </a:lnTo>
                  <a:lnTo>
                    <a:pt x="147027" y="49911"/>
                  </a:lnTo>
                  <a:lnTo>
                    <a:pt x="147053" y="48641"/>
                  </a:lnTo>
                  <a:lnTo>
                    <a:pt x="147840" y="50165"/>
                  </a:lnTo>
                  <a:lnTo>
                    <a:pt x="148577" y="48641"/>
                  </a:lnTo>
                  <a:lnTo>
                    <a:pt x="149072" y="47625"/>
                  </a:lnTo>
                  <a:lnTo>
                    <a:pt x="149606" y="49390"/>
                  </a:lnTo>
                  <a:lnTo>
                    <a:pt x="149555" y="49580"/>
                  </a:lnTo>
                  <a:lnTo>
                    <a:pt x="149491" y="49758"/>
                  </a:lnTo>
                  <a:lnTo>
                    <a:pt x="149415" y="50088"/>
                  </a:lnTo>
                  <a:lnTo>
                    <a:pt x="149885" y="51435"/>
                  </a:lnTo>
                  <a:lnTo>
                    <a:pt x="149847" y="50393"/>
                  </a:lnTo>
                  <a:lnTo>
                    <a:pt x="149745" y="49758"/>
                  </a:lnTo>
                  <a:lnTo>
                    <a:pt x="149618" y="49403"/>
                  </a:lnTo>
                  <a:lnTo>
                    <a:pt x="150139" y="47625"/>
                  </a:lnTo>
                  <a:lnTo>
                    <a:pt x="150177" y="47498"/>
                  </a:lnTo>
                  <a:lnTo>
                    <a:pt x="150558" y="46228"/>
                  </a:lnTo>
                  <a:lnTo>
                    <a:pt x="151066" y="51181"/>
                  </a:lnTo>
                  <a:lnTo>
                    <a:pt x="151841" y="46609"/>
                  </a:lnTo>
                  <a:lnTo>
                    <a:pt x="151130" y="51308"/>
                  </a:lnTo>
                  <a:lnTo>
                    <a:pt x="153035" y="50673"/>
                  </a:lnTo>
                  <a:lnTo>
                    <a:pt x="153936" y="48514"/>
                  </a:lnTo>
                  <a:lnTo>
                    <a:pt x="153543" y="49911"/>
                  </a:lnTo>
                  <a:lnTo>
                    <a:pt x="154266" y="50038"/>
                  </a:lnTo>
                  <a:lnTo>
                    <a:pt x="153758" y="52070"/>
                  </a:lnTo>
                  <a:lnTo>
                    <a:pt x="154470" y="52070"/>
                  </a:lnTo>
                  <a:lnTo>
                    <a:pt x="155232" y="51308"/>
                  </a:lnTo>
                  <a:lnTo>
                    <a:pt x="155435" y="48895"/>
                  </a:lnTo>
                  <a:lnTo>
                    <a:pt x="155968" y="54610"/>
                  </a:lnTo>
                  <a:lnTo>
                    <a:pt x="157505" y="48895"/>
                  </a:lnTo>
                  <a:lnTo>
                    <a:pt x="157607" y="48514"/>
                  </a:lnTo>
                  <a:lnTo>
                    <a:pt x="158115" y="46609"/>
                  </a:lnTo>
                  <a:lnTo>
                    <a:pt x="158216" y="46228"/>
                  </a:lnTo>
                  <a:lnTo>
                    <a:pt x="158292" y="45974"/>
                  </a:lnTo>
                  <a:lnTo>
                    <a:pt x="158635" y="44704"/>
                  </a:lnTo>
                  <a:lnTo>
                    <a:pt x="158381" y="51943"/>
                  </a:lnTo>
                  <a:lnTo>
                    <a:pt x="160794" y="49784"/>
                  </a:lnTo>
                  <a:lnTo>
                    <a:pt x="162750" y="48399"/>
                  </a:lnTo>
                  <a:lnTo>
                    <a:pt x="162953" y="48260"/>
                  </a:lnTo>
                  <a:lnTo>
                    <a:pt x="162839" y="47625"/>
                  </a:lnTo>
                  <a:lnTo>
                    <a:pt x="163029" y="48221"/>
                  </a:lnTo>
                  <a:lnTo>
                    <a:pt x="164388" y="47625"/>
                  </a:lnTo>
                  <a:lnTo>
                    <a:pt x="164973" y="47371"/>
                  </a:lnTo>
                  <a:lnTo>
                    <a:pt x="164553" y="50152"/>
                  </a:lnTo>
                  <a:lnTo>
                    <a:pt x="165696" y="47371"/>
                  </a:lnTo>
                  <a:lnTo>
                    <a:pt x="165862" y="46990"/>
                  </a:lnTo>
                  <a:lnTo>
                    <a:pt x="167462" y="48387"/>
                  </a:lnTo>
                  <a:lnTo>
                    <a:pt x="167678" y="48768"/>
                  </a:lnTo>
                  <a:lnTo>
                    <a:pt x="167741" y="49149"/>
                  </a:lnTo>
                  <a:lnTo>
                    <a:pt x="166979" y="50228"/>
                  </a:lnTo>
                  <a:lnTo>
                    <a:pt x="166890" y="50419"/>
                  </a:lnTo>
                  <a:lnTo>
                    <a:pt x="166662" y="51181"/>
                  </a:lnTo>
                  <a:lnTo>
                    <a:pt x="168694" y="49403"/>
                  </a:lnTo>
                  <a:lnTo>
                    <a:pt x="170027" y="51943"/>
                  </a:lnTo>
                  <a:lnTo>
                    <a:pt x="171843" y="49784"/>
                  </a:lnTo>
                  <a:lnTo>
                    <a:pt x="171932" y="49403"/>
                  </a:lnTo>
                  <a:lnTo>
                    <a:pt x="171869" y="46990"/>
                  </a:lnTo>
                  <a:lnTo>
                    <a:pt x="171958" y="46736"/>
                  </a:lnTo>
                  <a:lnTo>
                    <a:pt x="173405" y="44704"/>
                  </a:lnTo>
                  <a:lnTo>
                    <a:pt x="173863" y="44069"/>
                  </a:lnTo>
                  <a:lnTo>
                    <a:pt x="173977" y="43688"/>
                  </a:lnTo>
                  <a:lnTo>
                    <a:pt x="173913" y="43992"/>
                  </a:lnTo>
                  <a:lnTo>
                    <a:pt x="174066" y="43688"/>
                  </a:lnTo>
                  <a:lnTo>
                    <a:pt x="173951" y="43942"/>
                  </a:lnTo>
                  <a:lnTo>
                    <a:pt x="173875" y="44196"/>
                  </a:lnTo>
                  <a:lnTo>
                    <a:pt x="172974" y="48260"/>
                  </a:lnTo>
                  <a:lnTo>
                    <a:pt x="175666" y="43942"/>
                  </a:lnTo>
                  <a:lnTo>
                    <a:pt x="173799" y="51562"/>
                  </a:lnTo>
                  <a:lnTo>
                    <a:pt x="174091" y="51092"/>
                  </a:lnTo>
                  <a:lnTo>
                    <a:pt x="174421" y="50228"/>
                  </a:lnTo>
                  <a:lnTo>
                    <a:pt x="174586" y="48768"/>
                  </a:lnTo>
                  <a:lnTo>
                    <a:pt x="174675" y="48895"/>
                  </a:lnTo>
                  <a:lnTo>
                    <a:pt x="174752" y="50228"/>
                  </a:lnTo>
                  <a:lnTo>
                    <a:pt x="174294" y="51562"/>
                  </a:lnTo>
                  <a:lnTo>
                    <a:pt x="175564" y="50546"/>
                  </a:lnTo>
                  <a:lnTo>
                    <a:pt x="175488" y="48768"/>
                  </a:lnTo>
                  <a:lnTo>
                    <a:pt x="175475" y="48260"/>
                  </a:lnTo>
                  <a:lnTo>
                    <a:pt x="176479" y="48514"/>
                  </a:lnTo>
                  <a:lnTo>
                    <a:pt x="176364" y="49276"/>
                  </a:lnTo>
                  <a:lnTo>
                    <a:pt x="176250" y="49657"/>
                  </a:lnTo>
                  <a:lnTo>
                    <a:pt x="176161" y="49784"/>
                  </a:lnTo>
                  <a:lnTo>
                    <a:pt x="176047" y="50038"/>
                  </a:lnTo>
                  <a:lnTo>
                    <a:pt x="175806" y="51054"/>
                  </a:lnTo>
                  <a:lnTo>
                    <a:pt x="176949" y="48260"/>
                  </a:lnTo>
                  <a:lnTo>
                    <a:pt x="177368" y="47244"/>
                  </a:lnTo>
                  <a:lnTo>
                    <a:pt x="178003" y="48006"/>
                  </a:lnTo>
                  <a:lnTo>
                    <a:pt x="178092" y="48221"/>
                  </a:lnTo>
                  <a:lnTo>
                    <a:pt x="177965" y="49504"/>
                  </a:lnTo>
                  <a:lnTo>
                    <a:pt x="179184" y="49403"/>
                  </a:lnTo>
                  <a:lnTo>
                    <a:pt x="179971" y="47244"/>
                  </a:lnTo>
                  <a:lnTo>
                    <a:pt x="180924" y="44577"/>
                  </a:lnTo>
                  <a:lnTo>
                    <a:pt x="182067" y="46418"/>
                  </a:lnTo>
                  <a:lnTo>
                    <a:pt x="182168" y="47117"/>
                  </a:lnTo>
                  <a:lnTo>
                    <a:pt x="181190" y="51181"/>
                  </a:lnTo>
                  <a:lnTo>
                    <a:pt x="182613" y="48260"/>
                  </a:lnTo>
                  <a:lnTo>
                    <a:pt x="182168" y="52197"/>
                  </a:lnTo>
                  <a:lnTo>
                    <a:pt x="183070" y="51181"/>
                  </a:lnTo>
                  <a:lnTo>
                    <a:pt x="183095" y="49149"/>
                  </a:lnTo>
                  <a:lnTo>
                    <a:pt x="183845" y="49403"/>
                  </a:lnTo>
                  <a:lnTo>
                    <a:pt x="183946" y="49149"/>
                  </a:lnTo>
                  <a:lnTo>
                    <a:pt x="184277" y="48260"/>
                  </a:lnTo>
                  <a:lnTo>
                    <a:pt x="184899" y="46609"/>
                  </a:lnTo>
                  <a:lnTo>
                    <a:pt x="185153" y="47371"/>
                  </a:lnTo>
                  <a:lnTo>
                    <a:pt x="185267" y="48221"/>
                  </a:lnTo>
                  <a:lnTo>
                    <a:pt x="184594" y="49530"/>
                  </a:lnTo>
                  <a:lnTo>
                    <a:pt x="186105" y="48895"/>
                  </a:lnTo>
                  <a:lnTo>
                    <a:pt x="185597" y="47625"/>
                  </a:lnTo>
                  <a:lnTo>
                    <a:pt x="185712" y="46990"/>
                  </a:lnTo>
                  <a:lnTo>
                    <a:pt x="185915" y="46609"/>
                  </a:lnTo>
                  <a:lnTo>
                    <a:pt x="186486" y="45554"/>
                  </a:lnTo>
                  <a:lnTo>
                    <a:pt x="186410" y="44577"/>
                  </a:lnTo>
                  <a:lnTo>
                    <a:pt x="186309" y="43942"/>
                  </a:lnTo>
                  <a:lnTo>
                    <a:pt x="186093" y="42418"/>
                  </a:lnTo>
                  <a:lnTo>
                    <a:pt x="186778" y="43434"/>
                  </a:lnTo>
                  <a:lnTo>
                    <a:pt x="186880" y="43776"/>
                  </a:lnTo>
                  <a:lnTo>
                    <a:pt x="186690" y="44069"/>
                  </a:lnTo>
                  <a:lnTo>
                    <a:pt x="187693" y="43815"/>
                  </a:lnTo>
                  <a:lnTo>
                    <a:pt x="187769" y="46101"/>
                  </a:lnTo>
                  <a:lnTo>
                    <a:pt x="188823" y="43815"/>
                  </a:lnTo>
                  <a:lnTo>
                    <a:pt x="188887" y="43688"/>
                  </a:lnTo>
                  <a:lnTo>
                    <a:pt x="189166" y="44450"/>
                  </a:lnTo>
                  <a:lnTo>
                    <a:pt x="189268" y="46037"/>
                  </a:lnTo>
                  <a:lnTo>
                    <a:pt x="188696" y="48641"/>
                  </a:lnTo>
                  <a:lnTo>
                    <a:pt x="188595" y="49911"/>
                  </a:lnTo>
                  <a:lnTo>
                    <a:pt x="189395" y="46736"/>
                  </a:lnTo>
                  <a:lnTo>
                    <a:pt x="190487" y="49276"/>
                  </a:lnTo>
                  <a:lnTo>
                    <a:pt x="191008" y="47371"/>
                  </a:lnTo>
                  <a:lnTo>
                    <a:pt x="191122" y="46736"/>
                  </a:lnTo>
                  <a:lnTo>
                    <a:pt x="191160" y="46609"/>
                  </a:lnTo>
                  <a:lnTo>
                    <a:pt x="191084" y="47078"/>
                  </a:lnTo>
                  <a:lnTo>
                    <a:pt x="190969" y="47879"/>
                  </a:lnTo>
                  <a:lnTo>
                    <a:pt x="190855" y="49022"/>
                  </a:lnTo>
                  <a:lnTo>
                    <a:pt x="191528" y="46482"/>
                  </a:lnTo>
                  <a:lnTo>
                    <a:pt x="191630" y="46863"/>
                  </a:lnTo>
                  <a:lnTo>
                    <a:pt x="191731" y="47879"/>
                  </a:lnTo>
                  <a:lnTo>
                    <a:pt x="191490" y="49403"/>
                  </a:lnTo>
                  <a:lnTo>
                    <a:pt x="192468" y="50038"/>
                  </a:lnTo>
                  <a:lnTo>
                    <a:pt x="192049" y="46482"/>
                  </a:lnTo>
                  <a:lnTo>
                    <a:pt x="191985" y="45847"/>
                  </a:lnTo>
                  <a:lnTo>
                    <a:pt x="191820" y="44450"/>
                  </a:lnTo>
                  <a:lnTo>
                    <a:pt x="192570" y="46228"/>
                  </a:lnTo>
                  <a:lnTo>
                    <a:pt x="192646" y="46863"/>
                  </a:lnTo>
                  <a:lnTo>
                    <a:pt x="192506" y="47879"/>
                  </a:lnTo>
                  <a:lnTo>
                    <a:pt x="193484" y="49022"/>
                  </a:lnTo>
                  <a:lnTo>
                    <a:pt x="195033" y="46355"/>
                  </a:lnTo>
                  <a:lnTo>
                    <a:pt x="195834" y="47498"/>
                  </a:lnTo>
                  <a:lnTo>
                    <a:pt x="195948" y="49022"/>
                  </a:lnTo>
                  <a:lnTo>
                    <a:pt x="195834" y="51650"/>
                  </a:lnTo>
                  <a:lnTo>
                    <a:pt x="196583" y="51435"/>
                  </a:lnTo>
                  <a:lnTo>
                    <a:pt x="198894" y="47752"/>
                  </a:lnTo>
                  <a:lnTo>
                    <a:pt x="200380" y="48895"/>
                  </a:lnTo>
                  <a:lnTo>
                    <a:pt x="200253" y="48641"/>
                  </a:lnTo>
                  <a:lnTo>
                    <a:pt x="200253" y="47752"/>
                  </a:lnTo>
                  <a:lnTo>
                    <a:pt x="200494" y="46355"/>
                  </a:lnTo>
                  <a:lnTo>
                    <a:pt x="200837" y="44450"/>
                  </a:lnTo>
                  <a:lnTo>
                    <a:pt x="200964" y="43688"/>
                  </a:lnTo>
                  <a:lnTo>
                    <a:pt x="201104" y="42926"/>
                  </a:lnTo>
                  <a:lnTo>
                    <a:pt x="200964" y="51308"/>
                  </a:lnTo>
                  <a:lnTo>
                    <a:pt x="201790" y="49504"/>
                  </a:lnTo>
                  <a:lnTo>
                    <a:pt x="201879" y="49149"/>
                  </a:lnTo>
                  <a:lnTo>
                    <a:pt x="201841" y="49403"/>
                  </a:lnTo>
                  <a:lnTo>
                    <a:pt x="201460" y="51816"/>
                  </a:lnTo>
                  <a:lnTo>
                    <a:pt x="201599" y="51181"/>
                  </a:lnTo>
                  <a:lnTo>
                    <a:pt x="202577" y="52324"/>
                  </a:lnTo>
                  <a:lnTo>
                    <a:pt x="203339" y="51181"/>
                  </a:lnTo>
                  <a:lnTo>
                    <a:pt x="204025" y="50152"/>
                  </a:lnTo>
                  <a:lnTo>
                    <a:pt x="205765" y="48768"/>
                  </a:lnTo>
                  <a:lnTo>
                    <a:pt x="205930" y="48641"/>
                  </a:lnTo>
                  <a:lnTo>
                    <a:pt x="205714" y="49403"/>
                  </a:lnTo>
                  <a:lnTo>
                    <a:pt x="205600" y="50228"/>
                  </a:lnTo>
                  <a:lnTo>
                    <a:pt x="206019" y="51435"/>
                  </a:lnTo>
                  <a:lnTo>
                    <a:pt x="207149" y="51054"/>
                  </a:lnTo>
                  <a:lnTo>
                    <a:pt x="207759" y="51816"/>
                  </a:lnTo>
                  <a:lnTo>
                    <a:pt x="207975" y="51054"/>
                  </a:lnTo>
                  <a:lnTo>
                    <a:pt x="208165" y="50419"/>
                  </a:lnTo>
                  <a:lnTo>
                    <a:pt x="208521" y="50673"/>
                  </a:lnTo>
                  <a:lnTo>
                    <a:pt x="208534" y="50419"/>
                  </a:lnTo>
                  <a:lnTo>
                    <a:pt x="208559" y="48641"/>
                  </a:lnTo>
                  <a:lnTo>
                    <a:pt x="208559" y="48514"/>
                  </a:lnTo>
                  <a:lnTo>
                    <a:pt x="209765" y="51562"/>
                  </a:lnTo>
                  <a:lnTo>
                    <a:pt x="211442" y="50673"/>
                  </a:lnTo>
                  <a:lnTo>
                    <a:pt x="213106" y="49530"/>
                  </a:lnTo>
                  <a:lnTo>
                    <a:pt x="214274" y="51816"/>
                  </a:lnTo>
                  <a:lnTo>
                    <a:pt x="214045" y="51816"/>
                  </a:lnTo>
                  <a:lnTo>
                    <a:pt x="213575" y="52959"/>
                  </a:lnTo>
                  <a:lnTo>
                    <a:pt x="213753" y="52959"/>
                  </a:lnTo>
                  <a:lnTo>
                    <a:pt x="215557" y="51943"/>
                  </a:lnTo>
                  <a:lnTo>
                    <a:pt x="215684" y="50419"/>
                  </a:lnTo>
                  <a:lnTo>
                    <a:pt x="215747" y="49530"/>
                  </a:lnTo>
                  <a:lnTo>
                    <a:pt x="215544" y="50419"/>
                  </a:lnTo>
                  <a:lnTo>
                    <a:pt x="215493" y="49530"/>
                  </a:lnTo>
                  <a:lnTo>
                    <a:pt x="215442" y="48514"/>
                  </a:lnTo>
                  <a:lnTo>
                    <a:pt x="215734" y="47498"/>
                  </a:lnTo>
                  <a:lnTo>
                    <a:pt x="215849" y="47117"/>
                  </a:lnTo>
                  <a:lnTo>
                    <a:pt x="216458" y="46101"/>
                  </a:lnTo>
                  <a:lnTo>
                    <a:pt x="216865" y="46101"/>
                  </a:lnTo>
                  <a:lnTo>
                    <a:pt x="216077" y="47371"/>
                  </a:lnTo>
                  <a:lnTo>
                    <a:pt x="216014" y="48133"/>
                  </a:lnTo>
                  <a:lnTo>
                    <a:pt x="216357" y="50038"/>
                  </a:lnTo>
                  <a:lnTo>
                    <a:pt x="216471" y="51308"/>
                  </a:lnTo>
                  <a:lnTo>
                    <a:pt x="216471" y="51549"/>
                  </a:lnTo>
                  <a:lnTo>
                    <a:pt x="216471" y="51816"/>
                  </a:lnTo>
                  <a:lnTo>
                    <a:pt x="216509" y="52057"/>
                  </a:lnTo>
                  <a:lnTo>
                    <a:pt x="216535" y="51854"/>
                  </a:lnTo>
                  <a:lnTo>
                    <a:pt x="216509" y="51587"/>
                  </a:lnTo>
                  <a:lnTo>
                    <a:pt x="216484" y="51308"/>
                  </a:lnTo>
                  <a:lnTo>
                    <a:pt x="216598" y="50419"/>
                  </a:lnTo>
                  <a:lnTo>
                    <a:pt x="216712" y="49911"/>
                  </a:lnTo>
                  <a:lnTo>
                    <a:pt x="216827" y="49022"/>
                  </a:lnTo>
                  <a:lnTo>
                    <a:pt x="217106" y="53467"/>
                  </a:lnTo>
                  <a:lnTo>
                    <a:pt x="217347" y="49022"/>
                  </a:lnTo>
                  <a:lnTo>
                    <a:pt x="217512" y="46101"/>
                  </a:lnTo>
                  <a:lnTo>
                    <a:pt x="217614" y="44196"/>
                  </a:lnTo>
                  <a:lnTo>
                    <a:pt x="218160" y="46355"/>
                  </a:lnTo>
                  <a:lnTo>
                    <a:pt x="218274" y="47879"/>
                  </a:lnTo>
                  <a:lnTo>
                    <a:pt x="218160" y="48514"/>
                  </a:lnTo>
                  <a:lnTo>
                    <a:pt x="218681" y="48006"/>
                  </a:lnTo>
                  <a:lnTo>
                    <a:pt x="219316" y="46355"/>
                  </a:lnTo>
                  <a:lnTo>
                    <a:pt x="219595" y="46609"/>
                  </a:lnTo>
                  <a:lnTo>
                    <a:pt x="219671" y="47625"/>
                  </a:lnTo>
                  <a:lnTo>
                    <a:pt x="219557" y="49530"/>
                  </a:lnTo>
                  <a:lnTo>
                    <a:pt x="220459" y="46355"/>
                  </a:lnTo>
                  <a:lnTo>
                    <a:pt x="220764" y="45212"/>
                  </a:lnTo>
                  <a:lnTo>
                    <a:pt x="220891" y="48221"/>
                  </a:lnTo>
                  <a:lnTo>
                    <a:pt x="220611" y="48768"/>
                  </a:lnTo>
                  <a:lnTo>
                    <a:pt x="220205" y="48768"/>
                  </a:lnTo>
                  <a:lnTo>
                    <a:pt x="220014" y="49149"/>
                  </a:lnTo>
                  <a:lnTo>
                    <a:pt x="219913" y="50927"/>
                  </a:lnTo>
                  <a:lnTo>
                    <a:pt x="220027" y="52832"/>
                  </a:lnTo>
                  <a:lnTo>
                    <a:pt x="220218" y="51943"/>
                  </a:lnTo>
                  <a:lnTo>
                    <a:pt x="220624" y="52578"/>
                  </a:lnTo>
                  <a:lnTo>
                    <a:pt x="220599" y="52451"/>
                  </a:lnTo>
                  <a:lnTo>
                    <a:pt x="221094" y="53632"/>
                  </a:lnTo>
                  <a:lnTo>
                    <a:pt x="220916" y="53035"/>
                  </a:lnTo>
                  <a:lnTo>
                    <a:pt x="221526" y="54102"/>
                  </a:lnTo>
                  <a:lnTo>
                    <a:pt x="221399" y="53467"/>
                  </a:lnTo>
                  <a:lnTo>
                    <a:pt x="221513" y="52578"/>
                  </a:lnTo>
                  <a:lnTo>
                    <a:pt x="221551" y="52451"/>
                  </a:lnTo>
                  <a:lnTo>
                    <a:pt x="221678" y="51943"/>
                  </a:lnTo>
                  <a:lnTo>
                    <a:pt x="223151" y="46101"/>
                  </a:lnTo>
                  <a:lnTo>
                    <a:pt x="223202" y="51816"/>
                  </a:lnTo>
                  <a:lnTo>
                    <a:pt x="223202" y="52070"/>
                  </a:lnTo>
                  <a:lnTo>
                    <a:pt x="223304" y="51816"/>
                  </a:lnTo>
                  <a:lnTo>
                    <a:pt x="224967" y="47498"/>
                  </a:lnTo>
                  <a:lnTo>
                    <a:pt x="223342" y="51727"/>
                  </a:lnTo>
                  <a:lnTo>
                    <a:pt x="224447" y="50038"/>
                  </a:lnTo>
                  <a:lnTo>
                    <a:pt x="224091" y="52197"/>
                  </a:lnTo>
                  <a:lnTo>
                    <a:pt x="223977" y="53467"/>
                  </a:lnTo>
                  <a:lnTo>
                    <a:pt x="224091" y="54102"/>
                  </a:lnTo>
                  <a:lnTo>
                    <a:pt x="224282" y="54737"/>
                  </a:lnTo>
                  <a:lnTo>
                    <a:pt x="224383" y="55181"/>
                  </a:lnTo>
                  <a:lnTo>
                    <a:pt x="224155" y="56007"/>
                  </a:lnTo>
                  <a:lnTo>
                    <a:pt x="225018" y="53594"/>
                  </a:lnTo>
                  <a:lnTo>
                    <a:pt x="224751" y="58166"/>
                  </a:lnTo>
                  <a:lnTo>
                    <a:pt x="225996" y="54610"/>
                  </a:lnTo>
                  <a:lnTo>
                    <a:pt x="225894" y="55626"/>
                  </a:lnTo>
                  <a:lnTo>
                    <a:pt x="226174" y="55245"/>
                  </a:lnTo>
                  <a:lnTo>
                    <a:pt x="226237" y="55118"/>
                  </a:lnTo>
                  <a:lnTo>
                    <a:pt x="226326" y="54610"/>
                  </a:lnTo>
                  <a:lnTo>
                    <a:pt x="226402" y="54229"/>
                  </a:lnTo>
                  <a:lnTo>
                    <a:pt x="226695" y="53594"/>
                  </a:lnTo>
                  <a:lnTo>
                    <a:pt x="227914" y="50927"/>
                  </a:lnTo>
                  <a:lnTo>
                    <a:pt x="228320" y="58674"/>
                  </a:lnTo>
                  <a:lnTo>
                    <a:pt x="230466" y="54229"/>
                  </a:lnTo>
                  <a:lnTo>
                    <a:pt x="232041" y="52451"/>
                  </a:lnTo>
                  <a:lnTo>
                    <a:pt x="232359" y="50927"/>
                  </a:lnTo>
                  <a:lnTo>
                    <a:pt x="232537" y="50038"/>
                  </a:lnTo>
                  <a:lnTo>
                    <a:pt x="232562" y="49911"/>
                  </a:lnTo>
                  <a:lnTo>
                    <a:pt x="232740" y="49022"/>
                  </a:lnTo>
                  <a:lnTo>
                    <a:pt x="234188" y="47498"/>
                  </a:lnTo>
                  <a:lnTo>
                    <a:pt x="234315" y="49276"/>
                  </a:lnTo>
                  <a:lnTo>
                    <a:pt x="233540" y="50800"/>
                  </a:lnTo>
                  <a:lnTo>
                    <a:pt x="233464" y="51562"/>
                  </a:lnTo>
                  <a:lnTo>
                    <a:pt x="233819" y="52705"/>
                  </a:lnTo>
                  <a:lnTo>
                    <a:pt x="234353" y="52578"/>
                  </a:lnTo>
                  <a:lnTo>
                    <a:pt x="235127" y="51435"/>
                  </a:lnTo>
                  <a:lnTo>
                    <a:pt x="235064" y="51663"/>
                  </a:lnTo>
                  <a:lnTo>
                    <a:pt x="234950" y="54229"/>
                  </a:lnTo>
                  <a:lnTo>
                    <a:pt x="235483" y="53975"/>
                  </a:lnTo>
                  <a:lnTo>
                    <a:pt x="235597" y="52578"/>
                  </a:lnTo>
                  <a:lnTo>
                    <a:pt x="235597" y="51803"/>
                  </a:lnTo>
                  <a:lnTo>
                    <a:pt x="235470" y="51727"/>
                  </a:lnTo>
                  <a:lnTo>
                    <a:pt x="235458" y="51435"/>
                  </a:lnTo>
                  <a:lnTo>
                    <a:pt x="235572" y="50927"/>
                  </a:lnTo>
                  <a:lnTo>
                    <a:pt x="236359" y="47498"/>
                  </a:lnTo>
                  <a:close/>
                </a:path>
                <a:path w="239395" h="59054">
                  <a:moveTo>
                    <a:pt x="237629" y="55511"/>
                  </a:moveTo>
                  <a:lnTo>
                    <a:pt x="237401" y="55626"/>
                  </a:lnTo>
                  <a:lnTo>
                    <a:pt x="237324" y="56261"/>
                  </a:lnTo>
                  <a:lnTo>
                    <a:pt x="237629" y="55511"/>
                  </a:lnTo>
                  <a:close/>
                </a:path>
                <a:path w="239395" h="59054">
                  <a:moveTo>
                    <a:pt x="237858" y="57302"/>
                  </a:moveTo>
                  <a:lnTo>
                    <a:pt x="237629" y="57632"/>
                  </a:lnTo>
                  <a:lnTo>
                    <a:pt x="237782" y="57772"/>
                  </a:lnTo>
                  <a:lnTo>
                    <a:pt x="237807" y="57594"/>
                  </a:lnTo>
                  <a:lnTo>
                    <a:pt x="237845" y="57416"/>
                  </a:lnTo>
                  <a:close/>
                </a:path>
                <a:path w="239395" h="59054">
                  <a:moveTo>
                    <a:pt x="238074" y="56984"/>
                  </a:moveTo>
                  <a:lnTo>
                    <a:pt x="237921" y="56997"/>
                  </a:lnTo>
                  <a:lnTo>
                    <a:pt x="237858" y="57302"/>
                  </a:lnTo>
                  <a:lnTo>
                    <a:pt x="238074" y="56984"/>
                  </a:lnTo>
                  <a:close/>
                </a:path>
                <a:path w="239395" h="59054">
                  <a:moveTo>
                    <a:pt x="238467" y="45466"/>
                  </a:moveTo>
                  <a:lnTo>
                    <a:pt x="236245" y="52197"/>
                  </a:lnTo>
                  <a:lnTo>
                    <a:pt x="235559" y="55181"/>
                  </a:lnTo>
                  <a:lnTo>
                    <a:pt x="235191" y="56134"/>
                  </a:lnTo>
                  <a:lnTo>
                    <a:pt x="235902" y="55372"/>
                  </a:lnTo>
                  <a:lnTo>
                    <a:pt x="236740" y="53467"/>
                  </a:lnTo>
                  <a:lnTo>
                    <a:pt x="237477" y="52705"/>
                  </a:lnTo>
                  <a:lnTo>
                    <a:pt x="237413" y="54102"/>
                  </a:lnTo>
                  <a:lnTo>
                    <a:pt x="237286" y="54610"/>
                  </a:lnTo>
                  <a:lnTo>
                    <a:pt x="236740" y="55245"/>
                  </a:lnTo>
                  <a:lnTo>
                    <a:pt x="236385" y="56388"/>
                  </a:lnTo>
                  <a:lnTo>
                    <a:pt x="237159" y="55753"/>
                  </a:lnTo>
                  <a:lnTo>
                    <a:pt x="237350" y="55651"/>
                  </a:lnTo>
                  <a:lnTo>
                    <a:pt x="237528" y="52705"/>
                  </a:lnTo>
                  <a:lnTo>
                    <a:pt x="237578" y="52070"/>
                  </a:lnTo>
                  <a:lnTo>
                    <a:pt x="237998" y="51562"/>
                  </a:lnTo>
                  <a:lnTo>
                    <a:pt x="238125" y="51092"/>
                  </a:lnTo>
                  <a:lnTo>
                    <a:pt x="238467" y="45466"/>
                  </a:lnTo>
                  <a:close/>
                </a:path>
                <a:path w="239395" h="59054">
                  <a:moveTo>
                    <a:pt x="238544" y="56299"/>
                  </a:moveTo>
                  <a:lnTo>
                    <a:pt x="238086" y="56984"/>
                  </a:lnTo>
                  <a:lnTo>
                    <a:pt x="238213" y="57010"/>
                  </a:lnTo>
                  <a:lnTo>
                    <a:pt x="238340" y="57124"/>
                  </a:lnTo>
                  <a:lnTo>
                    <a:pt x="238544" y="56299"/>
                  </a:lnTo>
                  <a:close/>
                </a:path>
                <a:path w="239395" h="59054">
                  <a:moveTo>
                    <a:pt x="238899" y="52578"/>
                  </a:moveTo>
                  <a:lnTo>
                    <a:pt x="238798" y="51803"/>
                  </a:lnTo>
                  <a:lnTo>
                    <a:pt x="238455" y="53721"/>
                  </a:lnTo>
                  <a:lnTo>
                    <a:pt x="238201" y="54102"/>
                  </a:lnTo>
                  <a:lnTo>
                    <a:pt x="237629" y="55511"/>
                  </a:lnTo>
                  <a:lnTo>
                    <a:pt x="238366" y="55118"/>
                  </a:lnTo>
                  <a:lnTo>
                    <a:pt x="238899" y="52578"/>
                  </a:lnTo>
                  <a:close/>
                </a:path>
                <a:path w="239395" h="59054">
                  <a:moveTo>
                    <a:pt x="238912" y="51181"/>
                  </a:moveTo>
                  <a:lnTo>
                    <a:pt x="238645" y="51308"/>
                  </a:lnTo>
                  <a:lnTo>
                    <a:pt x="238798" y="51803"/>
                  </a:lnTo>
                  <a:lnTo>
                    <a:pt x="238912" y="5118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7" name="object 127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4062199" y="5487222"/>
              <a:ext cx="167250" cy="84266"/>
            </a:xfrm>
            <a:prstGeom prst="rect">
              <a:avLst/>
            </a:prstGeom>
          </p:spPr>
        </p:pic>
        <p:sp>
          <p:nvSpPr>
            <p:cNvPr id="128" name="object 128"/>
            <p:cNvSpPr/>
            <p:nvPr/>
          </p:nvSpPr>
          <p:spPr>
            <a:xfrm>
              <a:off x="2148052" y="3708863"/>
              <a:ext cx="422275" cy="261620"/>
            </a:xfrm>
            <a:custGeom>
              <a:avLst/>
              <a:gdLst/>
              <a:ahLst/>
              <a:cxnLst/>
              <a:rect l="l" t="t" r="r" b="b"/>
              <a:pathLst>
                <a:path w="422275" h="261620">
                  <a:moveTo>
                    <a:pt x="2705" y="0"/>
                  </a:moveTo>
                  <a:lnTo>
                    <a:pt x="1371" y="381"/>
                  </a:lnTo>
                  <a:lnTo>
                    <a:pt x="762" y="1079"/>
                  </a:lnTo>
                  <a:lnTo>
                    <a:pt x="0" y="2997"/>
                  </a:lnTo>
                  <a:lnTo>
                    <a:pt x="787" y="2921"/>
                  </a:lnTo>
                  <a:lnTo>
                    <a:pt x="2705" y="0"/>
                  </a:lnTo>
                  <a:close/>
                </a:path>
                <a:path w="422275" h="261620">
                  <a:moveTo>
                    <a:pt x="7137" y="1574"/>
                  </a:moveTo>
                  <a:lnTo>
                    <a:pt x="5003" y="4254"/>
                  </a:lnTo>
                  <a:lnTo>
                    <a:pt x="5422" y="2908"/>
                  </a:lnTo>
                  <a:lnTo>
                    <a:pt x="2959" y="6134"/>
                  </a:lnTo>
                  <a:lnTo>
                    <a:pt x="2171" y="6210"/>
                  </a:lnTo>
                  <a:lnTo>
                    <a:pt x="2374" y="4622"/>
                  </a:lnTo>
                  <a:lnTo>
                    <a:pt x="3022" y="3517"/>
                  </a:lnTo>
                  <a:lnTo>
                    <a:pt x="2425" y="4216"/>
                  </a:lnTo>
                  <a:lnTo>
                    <a:pt x="2400" y="2387"/>
                  </a:lnTo>
                  <a:lnTo>
                    <a:pt x="1143" y="4191"/>
                  </a:lnTo>
                  <a:lnTo>
                    <a:pt x="774" y="6997"/>
                  </a:lnTo>
                  <a:lnTo>
                    <a:pt x="1739" y="7556"/>
                  </a:lnTo>
                  <a:lnTo>
                    <a:pt x="3746" y="6057"/>
                  </a:lnTo>
                  <a:lnTo>
                    <a:pt x="3632" y="6858"/>
                  </a:lnTo>
                  <a:lnTo>
                    <a:pt x="3035" y="7569"/>
                  </a:lnTo>
                  <a:lnTo>
                    <a:pt x="2705" y="8128"/>
                  </a:lnTo>
                  <a:lnTo>
                    <a:pt x="4140" y="6946"/>
                  </a:lnTo>
                  <a:lnTo>
                    <a:pt x="6235" y="4673"/>
                  </a:lnTo>
                  <a:lnTo>
                    <a:pt x="7137" y="1574"/>
                  </a:lnTo>
                  <a:close/>
                </a:path>
                <a:path w="422275" h="261620">
                  <a:moveTo>
                    <a:pt x="12192" y="16573"/>
                  </a:moveTo>
                  <a:lnTo>
                    <a:pt x="11811" y="16713"/>
                  </a:lnTo>
                  <a:lnTo>
                    <a:pt x="11671" y="16776"/>
                  </a:lnTo>
                  <a:lnTo>
                    <a:pt x="12192" y="16573"/>
                  </a:lnTo>
                  <a:close/>
                </a:path>
                <a:path w="422275" h="261620">
                  <a:moveTo>
                    <a:pt x="14503" y="4470"/>
                  </a:moveTo>
                  <a:lnTo>
                    <a:pt x="14224" y="4521"/>
                  </a:lnTo>
                  <a:lnTo>
                    <a:pt x="13919" y="4724"/>
                  </a:lnTo>
                  <a:lnTo>
                    <a:pt x="13589" y="5041"/>
                  </a:lnTo>
                  <a:lnTo>
                    <a:pt x="13817" y="4978"/>
                  </a:lnTo>
                  <a:lnTo>
                    <a:pt x="14033" y="4953"/>
                  </a:lnTo>
                  <a:lnTo>
                    <a:pt x="14249" y="4953"/>
                  </a:lnTo>
                  <a:lnTo>
                    <a:pt x="14503" y="4470"/>
                  </a:lnTo>
                  <a:close/>
                </a:path>
                <a:path w="422275" h="261620">
                  <a:moveTo>
                    <a:pt x="15189" y="5194"/>
                  </a:moveTo>
                  <a:lnTo>
                    <a:pt x="14998" y="4978"/>
                  </a:lnTo>
                  <a:lnTo>
                    <a:pt x="14833" y="4927"/>
                  </a:lnTo>
                  <a:lnTo>
                    <a:pt x="14668" y="4978"/>
                  </a:lnTo>
                  <a:lnTo>
                    <a:pt x="14846" y="5016"/>
                  </a:lnTo>
                  <a:lnTo>
                    <a:pt x="15036" y="5080"/>
                  </a:lnTo>
                  <a:lnTo>
                    <a:pt x="15189" y="5194"/>
                  </a:lnTo>
                  <a:close/>
                </a:path>
                <a:path w="422275" h="261620">
                  <a:moveTo>
                    <a:pt x="32042" y="27152"/>
                  </a:moveTo>
                  <a:lnTo>
                    <a:pt x="31356" y="28168"/>
                  </a:lnTo>
                  <a:lnTo>
                    <a:pt x="30911" y="28600"/>
                  </a:lnTo>
                  <a:lnTo>
                    <a:pt x="30568" y="28689"/>
                  </a:lnTo>
                  <a:lnTo>
                    <a:pt x="30327" y="29184"/>
                  </a:lnTo>
                  <a:lnTo>
                    <a:pt x="30073" y="29819"/>
                  </a:lnTo>
                  <a:lnTo>
                    <a:pt x="29794" y="30632"/>
                  </a:lnTo>
                  <a:lnTo>
                    <a:pt x="30022" y="30873"/>
                  </a:lnTo>
                  <a:lnTo>
                    <a:pt x="31381" y="28270"/>
                  </a:lnTo>
                  <a:lnTo>
                    <a:pt x="32042" y="27152"/>
                  </a:lnTo>
                  <a:close/>
                </a:path>
                <a:path w="422275" h="261620">
                  <a:moveTo>
                    <a:pt x="42545" y="36042"/>
                  </a:moveTo>
                  <a:lnTo>
                    <a:pt x="42240" y="35915"/>
                  </a:lnTo>
                  <a:lnTo>
                    <a:pt x="41998" y="36233"/>
                  </a:lnTo>
                  <a:lnTo>
                    <a:pt x="41706" y="36639"/>
                  </a:lnTo>
                  <a:lnTo>
                    <a:pt x="41389" y="37058"/>
                  </a:lnTo>
                  <a:lnTo>
                    <a:pt x="42545" y="36042"/>
                  </a:lnTo>
                  <a:close/>
                </a:path>
                <a:path w="422275" h="261620">
                  <a:moveTo>
                    <a:pt x="51231" y="40830"/>
                  </a:moveTo>
                  <a:lnTo>
                    <a:pt x="51066" y="41236"/>
                  </a:lnTo>
                  <a:lnTo>
                    <a:pt x="50952" y="41605"/>
                  </a:lnTo>
                  <a:lnTo>
                    <a:pt x="50901" y="41833"/>
                  </a:lnTo>
                  <a:lnTo>
                    <a:pt x="51054" y="41503"/>
                  </a:lnTo>
                  <a:lnTo>
                    <a:pt x="51155" y="41173"/>
                  </a:lnTo>
                  <a:lnTo>
                    <a:pt x="51231" y="40830"/>
                  </a:lnTo>
                  <a:close/>
                </a:path>
                <a:path w="422275" h="261620">
                  <a:moveTo>
                    <a:pt x="60045" y="41160"/>
                  </a:moveTo>
                  <a:lnTo>
                    <a:pt x="59842" y="40601"/>
                  </a:lnTo>
                  <a:lnTo>
                    <a:pt x="59842" y="40868"/>
                  </a:lnTo>
                  <a:lnTo>
                    <a:pt x="59931" y="41033"/>
                  </a:lnTo>
                  <a:lnTo>
                    <a:pt x="60045" y="41160"/>
                  </a:lnTo>
                  <a:close/>
                </a:path>
                <a:path w="422275" h="261620">
                  <a:moveTo>
                    <a:pt x="61125" y="41617"/>
                  </a:moveTo>
                  <a:lnTo>
                    <a:pt x="60426" y="41605"/>
                  </a:lnTo>
                  <a:lnTo>
                    <a:pt x="60045" y="41160"/>
                  </a:lnTo>
                  <a:lnTo>
                    <a:pt x="60579" y="42608"/>
                  </a:lnTo>
                  <a:lnTo>
                    <a:pt x="61125" y="41617"/>
                  </a:lnTo>
                  <a:close/>
                </a:path>
                <a:path w="422275" h="261620">
                  <a:moveTo>
                    <a:pt x="96304" y="60147"/>
                  </a:moveTo>
                  <a:lnTo>
                    <a:pt x="95986" y="60096"/>
                  </a:lnTo>
                  <a:lnTo>
                    <a:pt x="95719" y="60350"/>
                  </a:lnTo>
                  <a:lnTo>
                    <a:pt x="95580" y="60629"/>
                  </a:lnTo>
                  <a:lnTo>
                    <a:pt x="95935" y="60553"/>
                  </a:lnTo>
                  <a:lnTo>
                    <a:pt x="96240" y="60452"/>
                  </a:lnTo>
                  <a:lnTo>
                    <a:pt x="96304" y="60147"/>
                  </a:lnTo>
                  <a:close/>
                </a:path>
                <a:path w="422275" h="261620">
                  <a:moveTo>
                    <a:pt x="101028" y="66548"/>
                  </a:moveTo>
                  <a:lnTo>
                    <a:pt x="100926" y="66408"/>
                  </a:lnTo>
                  <a:lnTo>
                    <a:pt x="100761" y="66167"/>
                  </a:lnTo>
                  <a:lnTo>
                    <a:pt x="100761" y="66522"/>
                  </a:lnTo>
                  <a:lnTo>
                    <a:pt x="100825" y="66751"/>
                  </a:lnTo>
                  <a:lnTo>
                    <a:pt x="101028" y="66548"/>
                  </a:lnTo>
                  <a:close/>
                </a:path>
                <a:path w="422275" h="261620">
                  <a:moveTo>
                    <a:pt x="111048" y="75336"/>
                  </a:moveTo>
                  <a:lnTo>
                    <a:pt x="110578" y="75412"/>
                  </a:lnTo>
                  <a:lnTo>
                    <a:pt x="110782" y="75450"/>
                  </a:lnTo>
                  <a:lnTo>
                    <a:pt x="111048" y="75336"/>
                  </a:lnTo>
                  <a:close/>
                </a:path>
                <a:path w="422275" h="261620">
                  <a:moveTo>
                    <a:pt x="120688" y="73660"/>
                  </a:moveTo>
                  <a:lnTo>
                    <a:pt x="120611" y="73317"/>
                  </a:lnTo>
                  <a:lnTo>
                    <a:pt x="120484" y="73164"/>
                  </a:lnTo>
                  <a:lnTo>
                    <a:pt x="120688" y="73660"/>
                  </a:lnTo>
                  <a:close/>
                </a:path>
                <a:path w="422275" h="261620">
                  <a:moveTo>
                    <a:pt x="138811" y="84721"/>
                  </a:moveTo>
                  <a:lnTo>
                    <a:pt x="138696" y="85013"/>
                  </a:lnTo>
                  <a:lnTo>
                    <a:pt x="138607" y="85382"/>
                  </a:lnTo>
                  <a:lnTo>
                    <a:pt x="138557" y="86029"/>
                  </a:lnTo>
                  <a:lnTo>
                    <a:pt x="138722" y="85534"/>
                  </a:lnTo>
                  <a:lnTo>
                    <a:pt x="138772" y="85128"/>
                  </a:lnTo>
                  <a:lnTo>
                    <a:pt x="138811" y="84721"/>
                  </a:lnTo>
                  <a:close/>
                </a:path>
                <a:path w="422275" h="261620">
                  <a:moveTo>
                    <a:pt x="151295" y="87172"/>
                  </a:moveTo>
                  <a:lnTo>
                    <a:pt x="151003" y="87477"/>
                  </a:lnTo>
                  <a:lnTo>
                    <a:pt x="150774" y="87541"/>
                  </a:lnTo>
                  <a:lnTo>
                    <a:pt x="150723" y="87731"/>
                  </a:lnTo>
                  <a:lnTo>
                    <a:pt x="151231" y="87553"/>
                  </a:lnTo>
                  <a:lnTo>
                    <a:pt x="151295" y="87172"/>
                  </a:lnTo>
                  <a:close/>
                </a:path>
                <a:path w="422275" h="261620">
                  <a:moveTo>
                    <a:pt x="161467" y="91262"/>
                  </a:moveTo>
                  <a:lnTo>
                    <a:pt x="161074" y="91249"/>
                  </a:lnTo>
                  <a:lnTo>
                    <a:pt x="161429" y="91884"/>
                  </a:lnTo>
                  <a:lnTo>
                    <a:pt x="161442" y="91655"/>
                  </a:lnTo>
                  <a:lnTo>
                    <a:pt x="161467" y="91262"/>
                  </a:lnTo>
                  <a:close/>
                </a:path>
                <a:path w="422275" h="261620">
                  <a:moveTo>
                    <a:pt x="215341" y="219684"/>
                  </a:moveTo>
                  <a:lnTo>
                    <a:pt x="214795" y="220560"/>
                  </a:lnTo>
                  <a:lnTo>
                    <a:pt x="214591" y="221437"/>
                  </a:lnTo>
                  <a:lnTo>
                    <a:pt x="214414" y="223481"/>
                  </a:lnTo>
                  <a:lnTo>
                    <a:pt x="214744" y="223113"/>
                  </a:lnTo>
                  <a:lnTo>
                    <a:pt x="215341" y="219684"/>
                  </a:lnTo>
                  <a:close/>
                </a:path>
                <a:path w="422275" h="261620">
                  <a:moveTo>
                    <a:pt x="217335" y="219443"/>
                  </a:moveTo>
                  <a:lnTo>
                    <a:pt x="216623" y="222707"/>
                  </a:lnTo>
                  <a:lnTo>
                    <a:pt x="216712" y="221322"/>
                  </a:lnTo>
                  <a:lnTo>
                    <a:pt x="215900" y="225221"/>
                  </a:lnTo>
                  <a:lnTo>
                    <a:pt x="215569" y="225590"/>
                  </a:lnTo>
                  <a:lnTo>
                    <a:pt x="215544" y="224066"/>
                  </a:lnTo>
                  <a:lnTo>
                    <a:pt x="215734" y="222796"/>
                  </a:lnTo>
                  <a:lnTo>
                    <a:pt x="215531" y="223659"/>
                  </a:lnTo>
                  <a:lnTo>
                    <a:pt x="215392" y="221996"/>
                  </a:lnTo>
                  <a:lnTo>
                    <a:pt x="214985" y="224142"/>
                  </a:lnTo>
                  <a:lnTo>
                    <a:pt x="215036" y="226847"/>
                  </a:lnTo>
                  <a:lnTo>
                    <a:pt x="215493" y="227012"/>
                  </a:lnTo>
                  <a:lnTo>
                    <a:pt x="216230" y="224853"/>
                  </a:lnTo>
                  <a:lnTo>
                    <a:pt x="216242" y="225628"/>
                  </a:lnTo>
                  <a:lnTo>
                    <a:pt x="216039" y="226517"/>
                  </a:lnTo>
                  <a:lnTo>
                    <a:pt x="215938" y="227152"/>
                  </a:lnTo>
                  <a:lnTo>
                    <a:pt x="216471" y="225513"/>
                  </a:lnTo>
                  <a:lnTo>
                    <a:pt x="217182" y="222631"/>
                  </a:lnTo>
                  <a:lnTo>
                    <a:pt x="217335" y="219443"/>
                  </a:lnTo>
                  <a:close/>
                </a:path>
                <a:path w="422275" h="261620">
                  <a:moveTo>
                    <a:pt x="217411" y="225285"/>
                  </a:moveTo>
                  <a:lnTo>
                    <a:pt x="217347" y="224751"/>
                  </a:lnTo>
                  <a:lnTo>
                    <a:pt x="217246" y="225386"/>
                  </a:lnTo>
                  <a:lnTo>
                    <a:pt x="217411" y="225285"/>
                  </a:lnTo>
                  <a:close/>
                </a:path>
                <a:path w="422275" h="261620">
                  <a:moveTo>
                    <a:pt x="218147" y="219075"/>
                  </a:moveTo>
                  <a:lnTo>
                    <a:pt x="217957" y="219405"/>
                  </a:lnTo>
                  <a:lnTo>
                    <a:pt x="217741" y="219278"/>
                  </a:lnTo>
                  <a:lnTo>
                    <a:pt x="217576" y="220103"/>
                  </a:lnTo>
                  <a:lnTo>
                    <a:pt x="217970" y="219405"/>
                  </a:lnTo>
                  <a:lnTo>
                    <a:pt x="218097" y="219392"/>
                  </a:lnTo>
                  <a:lnTo>
                    <a:pt x="218147" y="219075"/>
                  </a:lnTo>
                  <a:close/>
                </a:path>
                <a:path w="422275" h="261620">
                  <a:moveTo>
                    <a:pt x="218274" y="221081"/>
                  </a:moveTo>
                  <a:lnTo>
                    <a:pt x="217716" y="221449"/>
                  </a:lnTo>
                  <a:lnTo>
                    <a:pt x="217360" y="223393"/>
                  </a:lnTo>
                  <a:lnTo>
                    <a:pt x="217246" y="224370"/>
                  </a:lnTo>
                  <a:lnTo>
                    <a:pt x="217347" y="224751"/>
                  </a:lnTo>
                  <a:lnTo>
                    <a:pt x="217576" y="223227"/>
                  </a:lnTo>
                  <a:lnTo>
                    <a:pt x="217703" y="222681"/>
                  </a:lnTo>
                  <a:lnTo>
                    <a:pt x="218274" y="221081"/>
                  </a:lnTo>
                  <a:close/>
                </a:path>
                <a:path w="422275" h="261620">
                  <a:moveTo>
                    <a:pt x="218325" y="218744"/>
                  </a:moveTo>
                  <a:lnTo>
                    <a:pt x="218211" y="218605"/>
                  </a:lnTo>
                  <a:lnTo>
                    <a:pt x="218198" y="218795"/>
                  </a:lnTo>
                  <a:lnTo>
                    <a:pt x="218173" y="218948"/>
                  </a:lnTo>
                  <a:lnTo>
                    <a:pt x="218325" y="218744"/>
                  </a:lnTo>
                  <a:close/>
                </a:path>
                <a:path w="422275" h="261620">
                  <a:moveTo>
                    <a:pt x="218592" y="220179"/>
                  </a:moveTo>
                  <a:lnTo>
                    <a:pt x="218274" y="221081"/>
                  </a:lnTo>
                  <a:lnTo>
                    <a:pt x="218503" y="220941"/>
                  </a:lnTo>
                  <a:lnTo>
                    <a:pt x="218592" y="220179"/>
                  </a:lnTo>
                  <a:close/>
                </a:path>
                <a:path w="422275" h="261620">
                  <a:moveTo>
                    <a:pt x="218770" y="121932"/>
                  </a:moveTo>
                  <a:lnTo>
                    <a:pt x="218643" y="119214"/>
                  </a:lnTo>
                  <a:lnTo>
                    <a:pt x="217957" y="119710"/>
                  </a:lnTo>
                  <a:lnTo>
                    <a:pt x="218770" y="121932"/>
                  </a:lnTo>
                  <a:close/>
                </a:path>
                <a:path w="422275" h="261620">
                  <a:moveTo>
                    <a:pt x="218871" y="119049"/>
                  </a:moveTo>
                  <a:lnTo>
                    <a:pt x="218630" y="118999"/>
                  </a:lnTo>
                  <a:lnTo>
                    <a:pt x="218643" y="119214"/>
                  </a:lnTo>
                  <a:lnTo>
                    <a:pt x="218871" y="119049"/>
                  </a:lnTo>
                  <a:close/>
                </a:path>
                <a:path w="422275" h="261620">
                  <a:moveTo>
                    <a:pt x="219367" y="220052"/>
                  </a:moveTo>
                  <a:lnTo>
                    <a:pt x="218706" y="220814"/>
                  </a:lnTo>
                  <a:lnTo>
                    <a:pt x="218516" y="221703"/>
                  </a:lnTo>
                  <a:lnTo>
                    <a:pt x="218389" y="223862"/>
                  </a:lnTo>
                  <a:lnTo>
                    <a:pt x="218516" y="221957"/>
                  </a:lnTo>
                  <a:lnTo>
                    <a:pt x="218960" y="221322"/>
                  </a:lnTo>
                  <a:lnTo>
                    <a:pt x="219087" y="221068"/>
                  </a:lnTo>
                  <a:lnTo>
                    <a:pt x="219367" y="220052"/>
                  </a:lnTo>
                  <a:close/>
                </a:path>
                <a:path w="422275" h="261620">
                  <a:moveTo>
                    <a:pt x="219824" y="225767"/>
                  </a:moveTo>
                  <a:lnTo>
                    <a:pt x="219786" y="224497"/>
                  </a:lnTo>
                  <a:lnTo>
                    <a:pt x="219456" y="224243"/>
                  </a:lnTo>
                  <a:lnTo>
                    <a:pt x="219824" y="225767"/>
                  </a:lnTo>
                  <a:close/>
                </a:path>
                <a:path w="422275" h="261620">
                  <a:moveTo>
                    <a:pt x="220332" y="220179"/>
                  </a:moveTo>
                  <a:lnTo>
                    <a:pt x="219735" y="221068"/>
                  </a:lnTo>
                  <a:lnTo>
                    <a:pt x="219036" y="222973"/>
                  </a:lnTo>
                  <a:lnTo>
                    <a:pt x="218440" y="223862"/>
                  </a:lnTo>
                  <a:lnTo>
                    <a:pt x="218351" y="224370"/>
                  </a:lnTo>
                  <a:lnTo>
                    <a:pt x="218236" y="224624"/>
                  </a:lnTo>
                  <a:lnTo>
                    <a:pt x="217906" y="225005"/>
                  </a:lnTo>
                  <a:lnTo>
                    <a:pt x="217576" y="231101"/>
                  </a:lnTo>
                  <a:lnTo>
                    <a:pt x="219379" y="224497"/>
                  </a:lnTo>
                  <a:lnTo>
                    <a:pt x="220040" y="221195"/>
                  </a:lnTo>
                  <a:lnTo>
                    <a:pt x="220332" y="220179"/>
                  </a:lnTo>
                  <a:close/>
                </a:path>
                <a:path w="422275" h="261620">
                  <a:moveTo>
                    <a:pt x="220586" y="231292"/>
                  </a:moveTo>
                  <a:lnTo>
                    <a:pt x="220472" y="231508"/>
                  </a:lnTo>
                  <a:lnTo>
                    <a:pt x="220586" y="231292"/>
                  </a:lnTo>
                  <a:close/>
                </a:path>
                <a:path w="422275" h="261620">
                  <a:moveTo>
                    <a:pt x="220789" y="219684"/>
                  </a:moveTo>
                  <a:lnTo>
                    <a:pt x="220662" y="219773"/>
                  </a:lnTo>
                  <a:lnTo>
                    <a:pt x="220624" y="219633"/>
                  </a:lnTo>
                  <a:lnTo>
                    <a:pt x="220662" y="219481"/>
                  </a:lnTo>
                  <a:lnTo>
                    <a:pt x="220687" y="219278"/>
                  </a:lnTo>
                  <a:lnTo>
                    <a:pt x="220573" y="219443"/>
                  </a:lnTo>
                  <a:lnTo>
                    <a:pt x="220446" y="219760"/>
                  </a:lnTo>
                  <a:lnTo>
                    <a:pt x="220332" y="220167"/>
                  </a:lnTo>
                  <a:lnTo>
                    <a:pt x="220433" y="220027"/>
                  </a:lnTo>
                  <a:lnTo>
                    <a:pt x="220599" y="219837"/>
                  </a:lnTo>
                  <a:lnTo>
                    <a:pt x="220535" y="220256"/>
                  </a:lnTo>
                  <a:lnTo>
                    <a:pt x="220497" y="220675"/>
                  </a:lnTo>
                  <a:lnTo>
                    <a:pt x="220497" y="220929"/>
                  </a:lnTo>
                  <a:lnTo>
                    <a:pt x="220611" y="220192"/>
                  </a:lnTo>
                  <a:lnTo>
                    <a:pt x="220700" y="219837"/>
                  </a:lnTo>
                  <a:lnTo>
                    <a:pt x="220789" y="219684"/>
                  </a:lnTo>
                  <a:close/>
                </a:path>
                <a:path w="422275" h="261620">
                  <a:moveTo>
                    <a:pt x="220980" y="233133"/>
                  </a:moveTo>
                  <a:lnTo>
                    <a:pt x="220738" y="232498"/>
                  </a:lnTo>
                  <a:lnTo>
                    <a:pt x="220891" y="233133"/>
                  </a:lnTo>
                  <a:close/>
                </a:path>
                <a:path w="422275" h="261620">
                  <a:moveTo>
                    <a:pt x="221018" y="219684"/>
                  </a:moveTo>
                  <a:lnTo>
                    <a:pt x="220853" y="219583"/>
                  </a:lnTo>
                  <a:lnTo>
                    <a:pt x="221018" y="219684"/>
                  </a:lnTo>
                  <a:close/>
                </a:path>
                <a:path w="422275" h="261620">
                  <a:moveTo>
                    <a:pt x="222097" y="218478"/>
                  </a:moveTo>
                  <a:lnTo>
                    <a:pt x="222008" y="218605"/>
                  </a:lnTo>
                  <a:lnTo>
                    <a:pt x="221881" y="219443"/>
                  </a:lnTo>
                  <a:lnTo>
                    <a:pt x="222097" y="218478"/>
                  </a:lnTo>
                  <a:close/>
                </a:path>
                <a:path w="422275" h="261620">
                  <a:moveTo>
                    <a:pt x="222123" y="119735"/>
                  </a:moveTo>
                  <a:lnTo>
                    <a:pt x="221488" y="116268"/>
                  </a:lnTo>
                  <a:lnTo>
                    <a:pt x="221183" y="117386"/>
                  </a:lnTo>
                  <a:lnTo>
                    <a:pt x="218871" y="119049"/>
                  </a:lnTo>
                  <a:lnTo>
                    <a:pt x="222123" y="119735"/>
                  </a:lnTo>
                  <a:close/>
                </a:path>
                <a:path w="422275" h="261620">
                  <a:moveTo>
                    <a:pt x="222237" y="218274"/>
                  </a:moveTo>
                  <a:lnTo>
                    <a:pt x="222224" y="217893"/>
                  </a:lnTo>
                  <a:lnTo>
                    <a:pt x="222097" y="218478"/>
                  </a:lnTo>
                  <a:lnTo>
                    <a:pt x="222237" y="218274"/>
                  </a:lnTo>
                  <a:close/>
                </a:path>
                <a:path w="422275" h="261620">
                  <a:moveTo>
                    <a:pt x="222821" y="220319"/>
                  </a:moveTo>
                  <a:lnTo>
                    <a:pt x="222592" y="220040"/>
                  </a:lnTo>
                  <a:lnTo>
                    <a:pt x="222453" y="217982"/>
                  </a:lnTo>
                  <a:lnTo>
                    <a:pt x="222237" y="218274"/>
                  </a:lnTo>
                  <a:lnTo>
                    <a:pt x="222377" y="222072"/>
                  </a:lnTo>
                  <a:lnTo>
                    <a:pt x="222821" y="220319"/>
                  </a:lnTo>
                  <a:close/>
                </a:path>
                <a:path w="422275" h="261620">
                  <a:moveTo>
                    <a:pt x="225005" y="233527"/>
                  </a:moveTo>
                  <a:lnTo>
                    <a:pt x="224663" y="233349"/>
                  </a:lnTo>
                  <a:lnTo>
                    <a:pt x="224942" y="235737"/>
                  </a:lnTo>
                  <a:lnTo>
                    <a:pt x="225005" y="233527"/>
                  </a:lnTo>
                  <a:close/>
                </a:path>
                <a:path w="422275" h="261620">
                  <a:moveTo>
                    <a:pt x="225361" y="239407"/>
                  </a:moveTo>
                  <a:lnTo>
                    <a:pt x="224942" y="235737"/>
                  </a:lnTo>
                  <a:lnTo>
                    <a:pt x="224599" y="235902"/>
                  </a:lnTo>
                  <a:lnTo>
                    <a:pt x="225361" y="239407"/>
                  </a:lnTo>
                  <a:close/>
                </a:path>
                <a:path w="422275" h="261620">
                  <a:moveTo>
                    <a:pt x="225374" y="230593"/>
                  </a:moveTo>
                  <a:lnTo>
                    <a:pt x="224853" y="231101"/>
                  </a:lnTo>
                  <a:lnTo>
                    <a:pt x="224764" y="231863"/>
                  </a:lnTo>
                  <a:lnTo>
                    <a:pt x="224650" y="232625"/>
                  </a:lnTo>
                  <a:lnTo>
                    <a:pt x="225374" y="230593"/>
                  </a:lnTo>
                  <a:close/>
                </a:path>
                <a:path w="422275" h="261620">
                  <a:moveTo>
                    <a:pt x="225793" y="233946"/>
                  </a:moveTo>
                  <a:lnTo>
                    <a:pt x="224993" y="232994"/>
                  </a:lnTo>
                  <a:lnTo>
                    <a:pt x="225005" y="233527"/>
                  </a:lnTo>
                  <a:lnTo>
                    <a:pt x="225793" y="233946"/>
                  </a:lnTo>
                  <a:close/>
                </a:path>
                <a:path w="422275" h="261620">
                  <a:moveTo>
                    <a:pt x="226949" y="229971"/>
                  </a:moveTo>
                  <a:lnTo>
                    <a:pt x="226288" y="231228"/>
                  </a:lnTo>
                  <a:lnTo>
                    <a:pt x="226860" y="230898"/>
                  </a:lnTo>
                  <a:lnTo>
                    <a:pt x="226949" y="229971"/>
                  </a:lnTo>
                  <a:close/>
                </a:path>
                <a:path w="422275" h="261620">
                  <a:moveTo>
                    <a:pt x="227685" y="220865"/>
                  </a:moveTo>
                  <a:lnTo>
                    <a:pt x="227571" y="220281"/>
                  </a:lnTo>
                  <a:lnTo>
                    <a:pt x="227418" y="221322"/>
                  </a:lnTo>
                  <a:lnTo>
                    <a:pt x="227685" y="220865"/>
                  </a:lnTo>
                  <a:close/>
                </a:path>
                <a:path w="422275" h="261620">
                  <a:moveTo>
                    <a:pt x="227812" y="218782"/>
                  </a:moveTo>
                  <a:lnTo>
                    <a:pt x="227152" y="219544"/>
                  </a:lnTo>
                  <a:lnTo>
                    <a:pt x="227571" y="220281"/>
                  </a:lnTo>
                  <a:lnTo>
                    <a:pt x="227812" y="218782"/>
                  </a:lnTo>
                  <a:close/>
                </a:path>
                <a:path w="422275" h="261620">
                  <a:moveTo>
                    <a:pt x="227838" y="234530"/>
                  </a:moveTo>
                  <a:lnTo>
                    <a:pt x="227799" y="234149"/>
                  </a:lnTo>
                  <a:lnTo>
                    <a:pt x="227431" y="232625"/>
                  </a:lnTo>
                  <a:lnTo>
                    <a:pt x="227711" y="235165"/>
                  </a:lnTo>
                  <a:lnTo>
                    <a:pt x="227838" y="234530"/>
                  </a:lnTo>
                  <a:close/>
                </a:path>
                <a:path w="422275" h="261620">
                  <a:moveTo>
                    <a:pt x="228638" y="236931"/>
                  </a:moveTo>
                  <a:lnTo>
                    <a:pt x="228396" y="235915"/>
                  </a:lnTo>
                  <a:lnTo>
                    <a:pt x="227850" y="236372"/>
                  </a:lnTo>
                  <a:lnTo>
                    <a:pt x="228206" y="237553"/>
                  </a:lnTo>
                  <a:lnTo>
                    <a:pt x="228117" y="238188"/>
                  </a:lnTo>
                  <a:lnTo>
                    <a:pt x="228549" y="237185"/>
                  </a:lnTo>
                  <a:lnTo>
                    <a:pt x="228638" y="236931"/>
                  </a:lnTo>
                  <a:close/>
                </a:path>
                <a:path w="422275" h="261620">
                  <a:moveTo>
                    <a:pt x="229590" y="234632"/>
                  </a:moveTo>
                  <a:lnTo>
                    <a:pt x="229425" y="235191"/>
                  </a:lnTo>
                  <a:lnTo>
                    <a:pt x="229285" y="235407"/>
                  </a:lnTo>
                  <a:lnTo>
                    <a:pt x="229222" y="235966"/>
                  </a:lnTo>
                  <a:lnTo>
                    <a:pt x="229158" y="236626"/>
                  </a:lnTo>
                  <a:lnTo>
                    <a:pt x="229108" y="237477"/>
                  </a:lnTo>
                  <a:lnTo>
                    <a:pt x="229222" y="237629"/>
                  </a:lnTo>
                  <a:lnTo>
                    <a:pt x="229590" y="234708"/>
                  </a:lnTo>
                  <a:close/>
                </a:path>
                <a:path w="422275" h="261620">
                  <a:moveTo>
                    <a:pt x="232270" y="223164"/>
                  </a:moveTo>
                  <a:lnTo>
                    <a:pt x="231902" y="222072"/>
                  </a:lnTo>
                  <a:lnTo>
                    <a:pt x="232041" y="222681"/>
                  </a:lnTo>
                  <a:lnTo>
                    <a:pt x="232168" y="222986"/>
                  </a:lnTo>
                  <a:lnTo>
                    <a:pt x="232270" y="223164"/>
                  </a:lnTo>
                  <a:close/>
                </a:path>
                <a:path w="422275" h="261620">
                  <a:moveTo>
                    <a:pt x="232333" y="223354"/>
                  </a:moveTo>
                  <a:lnTo>
                    <a:pt x="232270" y="223227"/>
                  </a:lnTo>
                  <a:lnTo>
                    <a:pt x="232308" y="223354"/>
                  </a:lnTo>
                  <a:close/>
                </a:path>
                <a:path w="422275" h="261620">
                  <a:moveTo>
                    <a:pt x="235686" y="223710"/>
                  </a:moveTo>
                  <a:lnTo>
                    <a:pt x="235648" y="223469"/>
                  </a:lnTo>
                  <a:lnTo>
                    <a:pt x="235635" y="223659"/>
                  </a:lnTo>
                  <a:lnTo>
                    <a:pt x="235648" y="223939"/>
                  </a:lnTo>
                  <a:lnTo>
                    <a:pt x="235673" y="224231"/>
                  </a:lnTo>
                  <a:lnTo>
                    <a:pt x="235686" y="223977"/>
                  </a:lnTo>
                  <a:lnTo>
                    <a:pt x="235686" y="223710"/>
                  </a:lnTo>
                  <a:close/>
                </a:path>
                <a:path w="422275" h="261620">
                  <a:moveTo>
                    <a:pt x="238417" y="232168"/>
                  </a:moveTo>
                  <a:lnTo>
                    <a:pt x="238290" y="232371"/>
                  </a:lnTo>
                  <a:lnTo>
                    <a:pt x="238391" y="232244"/>
                  </a:lnTo>
                  <a:close/>
                </a:path>
                <a:path w="422275" h="261620">
                  <a:moveTo>
                    <a:pt x="238442" y="235419"/>
                  </a:moveTo>
                  <a:lnTo>
                    <a:pt x="238404" y="235292"/>
                  </a:lnTo>
                  <a:lnTo>
                    <a:pt x="238366" y="235419"/>
                  </a:lnTo>
                  <a:close/>
                </a:path>
                <a:path w="422275" h="261620">
                  <a:moveTo>
                    <a:pt x="238582" y="232714"/>
                  </a:moveTo>
                  <a:lnTo>
                    <a:pt x="238404" y="233387"/>
                  </a:lnTo>
                  <a:lnTo>
                    <a:pt x="238277" y="234784"/>
                  </a:lnTo>
                  <a:lnTo>
                    <a:pt x="238404" y="235292"/>
                  </a:lnTo>
                  <a:lnTo>
                    <a:pt x="238531" y="233641"/>
                  </a:lnTo>
                  <a:lnTo>
                    <a:pt x="238582" y="232714"/>
                  </a:lnTo>
                  <a:close/>
                </a:path>
                <a:path w="422275" h="261620">
                  <a:moveTo>
                    <a:pt x="238633" y="235800"/>
                  </a:moveTo>
                  <a:lnTo>
                    <a:pt x="238556" y="234784"/>
                  </a:lnTo>
                  <a:lnTo>
                    <a:pt x="238442" y="235419"/>
                  </a:lnTo>
                  <a:lnTo>
                    <a:pt x="238442" y="235673"/>
                  </a:lnTo>
                  <a:lnTo>
                    <a:pt x="238556" y="235800"/>
                  </a:lnTo>
                  <a:close/>
                </a:path>
                <a:path w="422275" h="261620">
                  <a:moveTo>
                    <a:pt x="238658" y="231419"/>
                  </a:moveTo>
                  <a:lnTo>
                    <a:pt x="238417" y="232168"/>
                  </a:lnTo>
                  <a:lnTo>
                    <a:pt x="238531" y="231990"/>
                  </a:lnTo>
                  <a:lnTo>
                    <a:pt x="238658" y="231419"/>
                  </a:lnTo>
                  <a:close/>
                </a:path>
                <a:path w="422275" h="261620">
                  <a:moveTo>
                    <a:pt x="242582" y="235267"/>
                  </a:moveTo>
                  <a:lnTo>
                    <a:pt x="242557" y="235026"/>
                  </a:lnTo>
                  <a:lnTo>
                    <a:pt x="242557" y="235204"/>
                  </a:lnTo>
                  <a:close/>
                </a:path>
                <a:path w="422275" h="261620">
                  <a:moveTo>
                    <a:pt x="242709" y="235699"/>
                  </a:moveTo>
                  <a:lnTo>
                    <a:pt x="242582" y="235267"/>
                  </a:lnTo>
                  <a:lnTo>
                    <a:pt x="242608" y="235496"/>
                  </a:lnTo>
                  <a:lnTo>
                    <a:pt x="242646" y="235635"/>
                  </a:lnTo>
                  <a:close/>
                </a:path>
                <a:path w="422275" h="261620">
                  <a:moveTo>
                    <a:pt x="243205" y="235712"/>
                  </a:moveTo>
                  <a:lnTo>
                    <a:pt x="242912" y="235978"/>
                  </a:lnTo>
                  <a:lnTo>
                    <a:pt x="242709" y="235699"/>
                  </a:lnTo>
                  <a:lnTo>
                    <a:pt x="243027" y="236829"/>
                  </a:lnTo>
                  <a:lnTo>
                    <a:pt x="243205" y="235712"/>
                  </a:lnTo>
                  <a:close/>
                </a:path>
                <a:path w="422275" h="261620">
                  <a:moveTo>
                    <a:pt x="248018" y="223227"/>
                  </a:moveTo>
                  <a:lnTo>
                    <a:pt x="247904" y="223862"/>
                  </a:lnTo>
                  <a:lnTo>
                    <a:pt x="248018" y="223227"/>
                  </a:lnTo>
                  <a:close/>
                </a:path>
                <a:path w="422275" h="261620">
                  <a:moveTo>
                    <a:pt x="248653" y="240576"/>
                  </a:moveTo>
                  <a:lnTo>
                    <a:pt x="248361" y="239915"/>
                  </a:lnTo>
                  <a:lnTo>
                    <a:pt x="248234" y="240906"/>
                  </a:lnTo>
                  <a:lnTo>
                    <a:pt x="248653" y="240576"/>
                  </a:lnTo>
                  <a:close/>
                </a:path>
                <a:path w="422275" h="261620">
                  <a:moveTo>
                    <a:pt x="249339" y="238544"/>
                  </a:moveTo>
                  <a:lnTo>
                    <a:pt x="249199" y="238467"/>
                  </a:lnTo>
                  <a:lnTo>
                    <a:pt x="249301" y="238633"/>
                  </a:lnTo>
                  <a:close/>
                </a:path>
                <a:path w="422275" h="261620">
                  <a:moveTo>
                    <a:pt x="254050" y="224955"/>
                  </a:moveTo>
                  <a:lnTo>
                    <a:pt x="253885" y="223266"/>
                  </a:lnTo>
                  <a:lnTo>
                    <a:pt x="253415" y="225628"/>
                  </a:lnTo>
                  <a:lnTo>
                    <a:pt x="253479" y="222846"/>
                  </a:lnTo>
                  <a:lnTo>
                    <a:pt x="252755" y="223100"/>
                  </a:lnTo>
                  <a:lnTo>
                    <a:pt x="252780" y="223608"/>
                  </a:lnTo>
                  <a:lnTo>
                    <a:pt x="253415" y="226148"/>
                  </a:lnTo>
                  <a:lnTo>
                    <a:pt x="253415" y="225679"/>
                  </a:lnTo>
                  <a:lnTo>
                    <a:pt x="254050" y="224955"/>
                  </a:lnTo>
                  <a:close/>
                </a:path>
                <a:path w="422275" h="261620">
                  <a:moveTo>
                    <a:pt x="254647" y="243649"/>
                  </a:moveTo>
                  <a:lnTo>
                    <a:pt x="254127" y="244182"/>
                  </a:lnTo>
                  <a:lnTo>
                    <a:pt x="253923" y="244551"/>
                  </a:lnTo>
                  <a:lnTo>
                    <a:pt x="254647" y="243649"/>
                  </a:lnTo>
                  <a:close/>
                </a:path>
                <a:path w="422275" h="261620">
                  <a:moveTo>
                    <a:pt x="255155" y="239382"/>
                  </a:moveTo>
                  <a:lnTo>
                    <a:pt x="254698" y="241261"/>
                  </a:lnTo>
                  <a:lnTo>
                    <a:pt x="255155" y="241020"/>
                  </a:lnTo>
                  <a:lnTo>
                    <a:pt x="255155" y="239382"/>
                  </a:lnTo>
                  <a:close/>
                </a:path>
                <a:path w="422275" h="261620">
                  <a:moveTo>
                    <a:pt x="255943" y="240626"/>
                  </a:moveTo>
                  <a:lnTo>
                    <a:pt x="255219" y="240995"/>
                  </a:lnTo>
                  <a:lnTo>
                    <a:pt x="255282" y="243039"/>
                  </a:lnTo>
                  <a:lnTo>
                    <a:pt x="255943" y="240626"/>
                  </a:lnTo>
                  <a:close/>
                </a:path>
                <a:path w="422275" h="261620">
                  <a:moveTo>
                    <a:pt x="259461" y="239560"/>
                  </a:moveTo>
                  <a:lnTo>
                    <a:pt x="259321" y="239623"/>
                  </a:lnTo>
                  <a:lnTo>
                    <a:pt x="259232" y="239966"/>
                  </a:lnTo>
                  <a:lnTo>
                    <a:pt x="259194" y="240271"/>
                  </a:lnTo>
                  <a:lnTo>
                    <a:pt x="259321" y="240055"/>
                  </a:lnTo>
                  <a:lnTo>
                    <a:pt x="259461" y="239864"/>
                  </a:lnTo>
                  <a:lnTo>
                    <a:pt x="259461" y="239560"/>
                  </a:lnTo>
                  <a:close/>
                </a:path>
                <a:path w="422275" h="261620">
                  <a:moveTo>
                    <a:pt x="259981" y="242798"/>
                  </a:moveTo>
                  <a:lnTo>
                    <a:pt x="259943" y="242658"/>
                  </a:lnTo>
                  <a:lnTo>
                    <a:pt x="259981" y="242798"/>
                  </a:lnTo>
                  <a:close/>
                </a:path>
                <a:path w="422275" h="261620">
                  <a:moveTo>
                    <a:pt x="260134" y="243674"/>
                  </a:moveTo>
                  <a:lnTo>
                    <a:pt x="260019" y="242912"/>
                  </a:lnTo>
                  <a:lnTo>
                    <a:pt x="259575" y="244690"/>
                  </a:lnTo>
                  <a:lnTo>
                    <a:pt x="260134" y="243674"/>
                  </a:lnTo>
                  <a:close/>
                </a:path>
                <a:path w="422275" h="261620">
                  <a:moveTo>
                    <a:pt x="260388" y="227050"/>
                  </a:moveTo>
                  <a:lnTo>
                    <a:pt x="260223" y="226453"/>
                  </a:lnTo>
                  <a:lnTo>
                    <a:pt x="260019" y="226555"/>
                  </a:lnTo>
                  <a:lnTo>
                    <a:pt x="259791" y="226936"/>
                  </a:lnTo>
                  <a:lnTo>
                    <a:pt x="259600" y="226695"/>
                  </a:lnTo>
                  <a:lnTo>
                    <a:pt x="259435" y="226606"/>
                  </a:lnTo>
                  <a:lnTo>
                    <a:pt x="259232" y="228269"/>
                  </a:lnTo>
                  <a:lnTo>
                    <a:pt x="259435" y="227761"/>
                  </a:lnTo>
                  <a:lnTo>
                    <a:pt x="259613" y="227241"/>
                  </a:lnTo>
                  <a:lnTo>
                    <a:pt x="259791" y="226949"/>
                  </a:lnTo>
                  <a:lnTo>
                    <a:pt x="259956" y="227164"/>
                  </a:lnTo>
                  <a:lnTo>
                    <a:pt x="260146" y="227482"/>
                  </a:lnTo>
                  <a:lnTo>
                    <a:pt x="260388" y="227050"/>
                  </a:lnTo>
                  <a:close/>
                </a:path>
                <a:path w="422275" h="261620">
                  <a:moveTo>
                    <a:pt x="261912" y="243687"/>
                  </a:moveTo>
                  <a:lnTo>
                    <a:pt x="261823" y="243522"/>
                  </a:lnTo>
                  <a:lnTo>
                    <a:pt x="261797" y="243763"/>
                  </a:lnTo>
                  <a:lnTo>
                    <a:pt x="261848" y="243941"/>
                  </a:lnTo>
                  <a:lnTo>
                    <a:pt x="261912" y="243687"/>
                  </a:lnTo>
                  <a:close/>
                </a:path>
                <a:path w="422275" h="261620">
                  <a:moveTo>
                    <a:pt x="266788" y="248018"/>
                  </a:moveTo>
                  <a:lnTo>
                    <a:pt x="266585" y="248310"/>
                  </a:lnTo>
                  <a:lnTo>
                    <a:pt x="266788" y="248043"/>
                  </a:lnTo>
                  <a:close/>
                </a:path>
                <a:path w="422275" h="261620">
                  <a:moveTo>
                    <a:pt x="266827" y="246913"/>
                  </a:moveTo>
                  <a:lnTo>
                    <a:pt x="266585" y="246722"/>
                  </a:lnTo>
                  <a:lnTo>
                    <a:pt x="266369" y="247103"/>
                  </a:lnTo>
                  <a:lnTo>
                    <a:pt x="266827" y="246913"/>
                  </a:lnTo>
                  <a:close/>
                </a:path>
                <a:path w="422275" h="261620">
                  <a:moveTo>
                    <a:pt x="266865" y="242658"/>
                  </a:moveTo>
                  <a:lnTo>
                    <a:pt x="266763" y="242277"/>
                  </a:lnTo>
                  <a:lnTo>
                    <a:pt x="266674" y="242150"/>
                  </a:lnTo>
                  <a:lnTo>
                    <a:pt x="266750" y="242658"/>
                  </a:lnTo>
                  <a:close/>
                </a:path>
                <a:path w="422275" h="261620">
                  <a:moveTo>
                    <a:pt x="267512" y="224497"/>
                  </a:moveTo>
                  <a:lnTo>
                    <a:pt x="267322" y="224497"/>
                  </a:lnTo>
                  <a:lnTo>
                    <a:pt x="267512" y="224497"/>
                  </a:lnTo>
                  <a:close/>
                </a:path>
                <a:path w="422275" h="261620">
                  <a:moveTo>
                    <a:pt x="268465" y="247777"/>
                  </a:moveTo>
                  <a:lnTo>
                    <a:pt x="268414" y="247256"/>
                  </a:lnTo>
                  <a:lnTo>
                    <a:pt x="268325" y="247738"/>
                  </a:lnTo>
                  <a:lnTo>
                    <a:pt x="268465" y="247777"/>
                  </a:lnTo>
                  <a:close/>
                </a:path>
                <a:path w="422275" h="261620">
                  <a:moveTo>
                    <a:pt x="268732" y="247865"/>
                  </a:moveTo>
                  <a:lnTo>
                    <a:pt x="268465" y="247777"/>
                  </a:lnTo>
                  <a:lnTo>
                    <a:pt x="268516" y="248246"/>
                  </a:lnTo>
                  <a:lnTo>
                    <a:pt x="268732" y="247865"/>
                  </a:lnTo>
                  <a:close/>
                </a:path>
                <a:path w="422275" h="261620">
                  <a:moveTo>
                    <a:pt x="270738" y="222465"/>
                  </a:moveTo>
                  <a:lnTo>
                    <a:pt x="270535" y="222846"/>
                  </a:lnTo>
                  <a:lnTo>
                    <a:pt x="270294" y="223608"/>
                  </a:lnTo>
                  <a:lnTo>
                    <a:pt x="270192" y="223989"/>
                  </a:lnTo>
                  <a:lnTo>
                    <a:pt x="270065" y="225259"/>
                  </a:lnTo>
                  <a:lnTo>
                    <a:pt x="270738" y="222465"/>
                  </a:lnTo>
                  <a:close/>
                </a:path>
                <a:path w="422275" h="261620">
                  <a:moveTo>
                    <a:pt x="270764" y="242912"/>
                  </a:moveTo>
                  <a:lnTo>
                    <a:pt x="270713" y="242633"/>
                  </a:lnTo>
                  <a:lnTo>
                    <a:pt x="270586" y="242493"/>
                  </a:lnTo>
                  <a:lnTo>
                    <a:pt x="270764" y="242912"/>
                  </a:lnTo>
                  <a:close/>
                </a:path>
                <a:path w="422275" h="261620">
                  <a:moveTo>
                    <a:pt x="271437" y="239852"/>
                  </a:moveTo>
                  <a:lnTo>
                    <a:pt x="271335" y="240195"/>
                  </a:lnTo>
                  <a:lnTo>
                    <a:pt x="271221" y="241134"/>
                  </a:lnTo>
                  <a:lnTo>
                    <a:pt x="271322" y="241261"/>
                  </a:lnTo>
                  <a:lnTo>
                    <a:pt x="271437" y="239852"/>
                  </a:lnTo>
                  <a:close/>
                </a:path>
                <a:path w="422275" h="261620">
                  <a:moveTo>
                    <a:pt x="272681" y="222973"/>
                  </a:moveTo>
                  <a:lnTo>
                    <a:pt x="272402" y="223100"/>
                  </a:lnTo>
                  <a:lnTo>
                    <a:pt x="272161" y="222211"/>
                  </a:lnTo>
                  <a:lnTo>
                    <a:pt x="271945" y="224370"/>
                  </a:lnTo>
                  <a:lnTo>
                    <a:pt x="272186" y="223989"/>
                  </a:lnTo>
                  <a:lnTo>
                    <a:pt x="272288" y="223862"/>
                  </a:lnTo>
                  <a:lnTo>
                    <a:pt x="272364" y="223608"/>
                  </a:lnTo>
                  <a:lnTo>
                    <a:pt x="272618" y="223100"/>
                  </a:lnTo>
                  <a:lnTo>
                    <a:pt x="272681" y="222973"/>
                  </a:lnTo>
                  <a:close/>
                </a:path>
                <a:path w="422275" h="261620">
                  <a:moveTo>
                    <a:pt x="273100" y="222262"/>
                  </a:moveTo>
                  <a:lnTo>
                    <a:pt x="272910" y="222453"/>
                  </a:lnTo>
                  <a:lnTo>
                    <a:pt x="272669" y="222910"/>
                  </a:lnTo>
                  <a:lnTo>
                    <a:pt x="273100" y="222262"/>
                  </a:lnTo>
                  <a:close/>
                </a:path>
                <a:path w="422275" h="261620">
                  <a:moveTo>
                    <a:pt x="273608" y="244817"/>
                  </a:moveTo>
                  <a:lnTo>
                    <a:pt x="273469" y="245122"/>
                  </a:lnTo>
                  <a:lnTo>
                    <a:pt x="273596" y="244995"/>
                  </a:lnTo>
                  <a:lnTo>
                    <a:pt x="273608" y="244817"/>
                  </a:lnTo>
                  <a:close/>
                </a:path>
                <a:path w="422275" h="261620">
                  <a:moveTo>
                    <a:pt x="274218" y="245656"/>
                  </a:moveTo>
                  <a:lnTo>
                    <a:pt x="274104" y="245960"/>
                  </a:lnTo>
                  <a:lnTo>
                    <a:pt x="274218" y="245656"/>
                  </a:lnTo>
                  <a:close/>
                </a:path>
                <a:path w="422275" h="261620">
                  <a:moveTo>
                    <a:pt x="274967" y="243547"/>
                  </a:moveTo>
                  <a:lnTo>
                    <a:pt x="273646" y="244944"/>
                  </a:lnTo>
                  <a:lnTo>
                    <a:pt x="273583" y="245122"/>
                  </a:lnTo>
                  <a:lnTo>
                    <a:pt x="273113" y="249770"/>
                  </a:lnTo>
                  <a:lnTo>
                    <a:pt x="274104" y="247992"/>
                  </a:lnTo>
                  <a:lnTo>
                    <a:pt x="274104" y="245960"/>
                  </a:lnTo>
                  <a:lnTo>
                    <a:pt x="274218" y="245325"/>
                  </a:lnTo>
                  <a:lnTo>
                    <a:pt x="274218" y="245656"/>
                  </a:lnTo>
                  <a:lnTo>
                    <a:pt x="274332" y="245325"/>
                  </a:lnTo>
                  <a:lnTo>
                    <a:pt x="274967" y="243547"/>
                  </a:lnTo>
                  <a:close/>
                </a:path>
                <a:path w="422275" h="261620">
                  <a:moveTo>
                    <a:pt x="278790" y="222465"/>
                  </a:moveTo>
                  <a:lnTo>
                    <a:pt x="278676" y="221830"/>
                  </a:lnTo>
                  <a:lnTo>
                    <a:pt x="278574" y="221449"/>
                  </a:lnTo>
                  <a:lnTo>
                    <a:pt x="278320" y="223393"/>
                  </a:lnTo>
                  <a:lnTo>
                    <a:pt x="278549" y="222719"/>
                  </a:lnTo>
                  <a:lnTo>
                    <a:pt x="278790" y="222465"/>
                  </a:lnTo>
                  <a:close/>
                </a:path>
                <a:path w="422275" h="261620">
                  <a:moveTo>
                    <a:pt x="279234" y="246799"/>
                  </a:moveTo>
                  <a:lnTo>
                    <a:pt x="279222" y="246418"/>
                  </a:lnTo>
                  <a:lnTo>
                    <a:pt x="279209" y="246722"/>
                  </a:lnTo>
                  <a:lnTo>
                    <a:pt x="279184" y="247078"/>
                  </a:lnTo>
                  <a:lnTo>
                    <a:pt x="279209" y="247713"/>
                  </a:lnTo>
                  <a:lnTo>
                    <a:pt x="279234" y="247192"/>
                  </a:lnTo>
                  <a:lnTo>
                    <a:pt x="279234" y="246799"/>
                  </a:lnTo>
                  <a:close/>
                </a:path>
                <a:path w="422275" h="261620">
                  <a:moveTo>
                    <a:pt x="284695" y="244055"/>
                  </a:moveTo>
                  <a:lnTo>
                    <a:pt x="284505" y="244779"/>
                  </a:lnTo>
                  <a:lnTo>
                    <a:pt x="284607" y="244602"/>
                  </a:lnTo>
                  <a:lnTo>
                    <a:pt x="284695" y="244055"/>
                  </a:lnTo>
                  <a:close/>
                </a:path>
                <a:path w="422275" h="261620">
                  <a:moveTo>
                    <a:pt x="287235" y="221068"/>
                  </a:moveTo>
                  <a:close/>
                </a:path>
                <a:path w="422275" h="261620">
                  <a:moveTo>
                    <a:pt x="288023" y="221615"/>
                  </a:moveTo>
                  <a:lnTo>
                    <a:pt x="287832" y="221310"/>
                  </a:lnTo>
                  <a:lnTo>
                    <a:pt x="287566" y="221119"/>
                  </a:lnTo>
                  <a:lnTo>
                    <a:pt x="287286" y="221094"/>
                  </a:lnTo>
                  <a:lnTo>
                    <a:pt x="288023" y="221615"/>
                  </a:lnTo>
                  <a:close/>
                </a:path>
                <a:path w="422275" h="261620">
                  <a:moveTo>
                    <a:pt x="288417" y="243878"/>
                  </a:moveTo>
                  <a:lnTo>
                    <a:pt x="288112" y="244436"/>
                  </a:lnTo>
                  <a:lnTo>
                    <a:pt x="287629" y="248107"/>
                  </a:lnTo>
                  <a:lnTo>
                    <a:pt x="288163" y="247167"/>
                  </a:lnTo>
                  <a:lnTo>
                    <a:pt x="288417" y="243878"/>
                  </a:lnTo>
                  <a:close/>
                </a:path>
                <a:path w="422275" h="261620">
                  <a:moveTo>
                    <a:pt x="290779" y="222783"/>
                  </a:moveTo>
                  <a:lnTo>
                    <a:pt x="290385" y="221449"/>
                  </a:lnTo>
                  <a:lnTo>
                    <a:pt x="290410" y="222504"/>
                  </a:lnTo>
                  <a:lnTo>
                    <a:pt x="290499" y="223113"/>
                  </a:lnTo>
                  <a:lnTo>
                    <a:pt x="290601" y="223520"/>
                  </a:lnTo>
                  <a:lnTo>
                    <a:pt x="290652" y="223291"/>
                  </a:lnTo>
                  <a:lnTo>
                    <a:pt x="290715" y="223113"/>
                  </a:lnTo>
                  <a:lnTo>
                    <a:pt x="290779" y="222783"/>
                  </a:lnTo>
                  <a:close/>
                </a:path>
                <a:path w="422275" h="261620">
                  <a:moveTo>
                    <a:pt x="293763" y="222681"/>
                  </a:moveTo>
                  <a:lnTo>
                    <a:pt x="293649" y="222973"/>
                  </a:lnTo>
                  <a:lnTo>
                    <a:pt x="293763" y="222681"/>
                  </a:lnTo>
                  <a:close/>
                </a:path>
                <a:path w="422275" h="261620">
                  <a:moveTo>
                    <a:pt x="294081" y="221830"/>
                  </a:moveTo>
                  <a:lnTo>
                    <a:pt x="293839" y="222211"/>
                  </a:lnTo>
                  <a:lnTo>
                    <a:pt x="293763" y="222681"/>
                  </a:lnTo>
                  <a:lnTo>
                    <a:pt x="294081" y="221830"/>
                  </a:lnTo>
                  <a:close/>
                </a:path>
                <a:path w="422275" h="261620">
                  <a:moveTo>
                    <a:pt x="299250" y="242150"/>
                  </a:moveTo>
                  <a:lnTo>
                    <a:pt x="299186" y="243293"/>
                  </a:lnTo>
                  <a:lnTo>
                    <a:pt x="299250" y="242150"/>
                  </a:lnTo>
                  <a:close/>
                </a:path>
                <a:path w="422275" h="261620">
                  <a:moveTo>
                    <a:pt x="299516" y="244436"/>
                  </a:moveTo>
                  <a:lnTo>
                    <a:pt x="299504" y="242023"/>
                  </a:lnTo>
                  <a:lnTo>
                    <a:pt x="299224" y="243293"/>
                  </a:lnTo>
                  <a:lnTo>
                    <a:pt x="299097" y="244817"/>
                  </a:lnTo>
                  <a:lnTo>
                    <a:pt x="299516" y="244436"/>
                  </a:lnTo>
                  <a:close/>
                </a:path>
                <a:path w="422275" h="261620">
                  <a:moveTo>
                    <a:pt x="299783" y="240753"/>
                  </a:moveTo>
                  <a:lnTo>
                    <a:pt x="299529" y="240995"/>
                  </a:lnTo>
                  <a:lnTo>
                    <a:pt x="299504" y="242023"/>
                  </a:lnTo>
                  <a:lnTo>
                    <a:pt x="299783" y="240753"/>
                  </a:lnTo>
                  <a:close/>
                </a:path>
                <a:path w="422275" h="261620">
                  <a:moveTo>
                    <a:pt x="303885" y="246710"/>
                  </a:moveTo>
                  <a:lnTo>
                    <a:pt x="303593" y="246443"/>
                  </a:lnTo>
                  <a:lnTo>
                    <a:pt x="303415" y="245122"/>
                  </a:lnTo>
                  <a:lnTo>
                    <a:pt x="303187" y="245529"/>
                  </a:lnTo>
                  <a:lnTo>
                    <a:pt x="303161" y="247192"/>
                  </a:lnTo>
                  <a:lnTo>
                    <a:pt x="303441" y="248285"/>
                  </a:lnTo>
                  <a:lnTo>
                    <a:pt x="303885" y="246710"/>
                  </a:lnTo>
                  <a:close/>
                </a:path>
                <a:path w="422275" h="261620">
                  <a:moveTo>
                    <a:pt x="306578" y="245579"/>
                  </a:moveTo>
                  <a:lnTo>
                    <a:pt x="306374" y="245960"/>
                  </a:lnTo>
                  <a:lnTo>
                    <a:pt x="306044" y="246976"/>
                  </a:lnTo>
                  <a:lnTo>
                    <a:pt x="306171" y="245579"/>
                  </a:lnTo>
                  <a:lnTo>
                    <a:pt x="306412" y="244678"/>
                  </a:lnTo>
                  <a:lnTo>
                    <a:pt x="305447" y="246087"/>
                  </a:lnTo>
                  <a:lnTo>
                    <a:pt x="304685" y="247738"/>
                  </a:lnTo>
                  <a:lnTo>
                    <a:pt x="305104" y="247865"/>
                  </a:lnTo>
                  <a:lnTo>
                    <a:pt x="306133" y="247611"/>
                  </a:lnTo>
                  <a:lnTo>
                    <a:pt x="306273" y="246976"/>
                  </a:lnTo>
                  <a:lnTo>
                    <a:pt x="306578" y="245579"/>
                  </a:lnTo>
                  <a:close/>
                </a:path>
                <a:path w="422275" h="261620">
                  <a:moveTo>
                    <a:pt x="306870" y="243090"/>
                  </a:moveTo>
                  <a:lnTo>
                    <a:pt x="306412" y="244678"/>
                  </a:lnTo>
                  <a:lnTo>
                    <a:pt x="306527" y="244436"/>
                  </a:lnTo>
                  <a:lnTo>
                    <a:pt x="306870" y="243090"/>
                  </a:lnTo>
                  <a:close/>
                </a:path>
                <a:path w="422275" h="261620">
                  <a:moveTo>
                    <a:pt x="313766" y="225437"/>
                  </a:moveTo>
                  <a:lnTo>
                    <a:pt x="313677" y="223862"/>
                  </a:lnTo>
                  <a:lnTo>
                    <a:pt x="313575" y="225285"/>
                  </a:lnTo>
                  <a:lnTo>
                    <a:pt x="313766" y="225437"/>
                  </a:lnTo>
                  <a:close/>
                </a:path>
                <a:path w="422275" h="261620">
                  <a:moveTo>
                    <a:pt x="313804" y="225640"/>
                  </a:moveTo>
                  <a:lnTo>
                    <a:pt x="313766" y="225437"/>
                  </a:lnTo>
                  <a:lnTo>
                    <a:pt x="313728" y="225894"/>
                  </a:lnTo>
                  <a:lnTo>
                    <a:pt x="313804" y="225640"/>
                  </a:lnTo>
                  <a:close/>
                </a:path>
                <a:path w="422275" h="261620">
                  <a:moveTo>
                    <a:pt x="316509" y="245275"/>
                  </a:moveTo>
                  <a:close/>
                </a:path>
                <a:path w="422275" h="261620">
                  <a:moveTo>
                    <a:pt x="341845" y="227545"/>
                  </a:moveTo>
                  <a:lnTo>
                    <a:pt x="341363" y="229577"/>
                  </a:lnTo>
                  <a:lnTo>
                    <a:pt x="341566" y="229069"/>
                  </a:lnTo>
                  <a:lnTo>
                    <a:pt x="341693" y="228688"/>
                  </a:lnTo>
                  <a:lnTo>
                    <a:pt x="341845" y="227545"/>
                  </a:lnTo>
                  <a:close/>
                </a:path>
                <a:path w="422275" h="261620">
                  <a:moveTo>
                    <a:pt x="342188" y="230339"/>
                  </a:moveTo>
                  <a:lnTo>
                    <a:pt x="341668" y="232371"/>
                  </a:lnTo>
                  <a:lnTo>
                    <a:pt x="341985" y="232117"/>
                  </a:lnTo>
                  <a:lnTo>
                    <a:pt x="342112" y="231419"/>
                  </a:lnTo>
                  <a:lnTo>
                    <a:pt x="342188" y="230339"/>
                  </a:lnTo>
                  <a:close/>
                </a:path>
                <a:path w="422275" h="261620">
                  <a:moveTo>
                    <a:pt x="342455" y="231736"/>
                  </a:moveTo>
                  <a:lnTo>
                    <a:pt x="342074" y="232041"/>
                  </a:lnTo>
                  <a:lnTo>
                    <a:pt x="341998" y="233045"/>
                  </a:lnTo>
                  <a:lnTo>
                    <a:pt x="342455" y="231736"/>
                  </a:lnTo>
                  <a:close/>
                </a:path>
                <a:path w="422275" h="261620">
                  <a:moveTo>
                    <a:pt x="346684" y="227926"/>
                  </a:moveTo>
                  <a:lnTo>
                    <a:pt x="345528" y="227291"/>
                  </a:lnTo>
                  <a:lnTo>
                    <a:pt x="344106" y="228561"/>
                  </a:lnTo>
                  <a:lnTo>
                    <a:pt x="346583" y="228561"/>
                  </a:lnTo>
                  <a:lnTo>
                    <a:pt x="346684" y="227926"/>
                  </a:lnTo>
                  <a:close/>
                </a:path>
                <a:path w="422275" h="261620">
                  <a:moveTo>
                    <a:pt x="346722" y="256184"/>
                  </a:moveTo>
                  <a:lnTo>
                    <a:pt x="346481" y="255968"/>
                  </a:lnTo>
                  <a:lnTo>
                    <a:pt x="346062" y="257035"/>
                  </a:lnTo>
                  <a:lnTo>
                    <a:pt x="346722" y="256184"/>
                  </a:lnTo>
                  <a:close/>
                </a:path>
                <a:path w="422275" h="261620">
                  <a:moveTo>
                    <a:pt x="349110" y="230416"/>
                  </a:moveTo>
                  <a:lnTo>
                    <a:pt x="348843" y="230720"/>
                  </a:lnTo>
                  <a:lnTo>
                    <a:pt x="348754" y="231279"/>
                  </a:lnTo>
                  <a:lnTo>
                    <a:pt x="349110" y="230416"/>
                  </a:lnTo>
                  <a:close/>
                </a:path>
                <a:path w="422275" h="261620">
                  <a:moveTo>
                    <a:pt x="349491" y="229450"/>
                  </a:moveTo>
                  <a:lnTo>
                    <a:pt x="349110" y="230416"/>
                  </a:lnTo>
                  <a:lnTo>
                    <a:pt x="349224" y="230212"/>
                  </a:lnTo>
                  <a:lnTo>
                    <a:pt x="349491" y="229450"/>
                  </a:lnTo>
                  <a:close/>
                </a:path>
                <a:path w="422275" h="261620">
                  <a:moveTo>
                    <a:pt x="351840" y="231063"/>
                  </a:moveTo>
                  <a:lnTo>
                    <a:pt x="351713" y="231076"/>
                  </a:lnTo>
                  <a:lnTo>
                    <a:pt x="351624" y="231394"/>
                  </a:lnTo>
                  <a:lnTo>
                    <a:pt x="351840" y="231063"/>
                  </a:lnTo>
                  <a:close/>
                </a:path>
                <a:path w="422275" h="261620">
                  <a:moveTo>
                    <a:pt x="353529" y="230251"/>
                  </a:moveTo>
                  <a:lnTo>
                    <a:pt x="353339" y="230873"/>
                  </a:lnTo>
                  <a:lnTo>
                    <a:pt x="353529" y="230251"/>
                  </a:lnTo>
                  <a:close/>
                </a:path>
                <a:path w="422275" h="261620">
                  <a:moveTo>
                    <a:pt x="365696" y="253707"/>
                  </a:moveTo>
                  <a:lnTo>
                    <a:pt x="365607" y="253199"/>
                  </a:lnTo>
                  <a:lnTo>
                    <a:pt x="365531" y="252945"/>
                  </a:lnTo>
                  <a:lnTo>
                    <a:pt x="365696" y="253707"/>
                  </a:lnTo>
                  <a:close/>
                </a:path>
                <a:path w="422275" h="261620">
                  <a:moveTo>
                    <a:pt x="369633" y="232041"/>
                  </a:moveTo>
                  <a:lnTo>
                    <a:pt x="369531" y="231635"/>
                  </a:lnTo>
                  <a:lnTo>
                    <a:pt x="369214" y="230720"/>
                  </a:lnTo>
                  <a:lnTo>
                    <a:pt x="369392" y="233895"/>
                  </a:lnTo>
                  <a:lnTo>
                    <a:pt x="369519" y="232308"/>
                  </a:lnTo>
                  <a:lnTo>
                    <a:pt x="369633" y="232041"/>
                  </a:lnTo>
                  <a:close/>
                </a:path>
                <a:path w="422275" h="261620">
                  <a:moveTo>
                    <a:pt x="379564" y="235788"/>
                  </a:moveTo>
                  <a:lnTo>
                    <a:pt x="379526" y="235546"/>
                  </a:lnTo>
                  <a:lnTo>
                    <a:pt x="379158" y="232117"/>
                  </a:lnTo>
                  <a:lnTo>
                    <a:pt x="378841" y="236207"/>
                  </a:lnTo>
                  <a:lnTo>
                    <a:pt x="379006" y="235546"/>
                  </a:lnTo>
                  <a:lnTo>
                    <a:pt x="379564" y="235788"/>
                  </a:lnTo>
                  <a:close/>
                </a:path>
                <a:path w="422275" h="261620">
                  <a:moveTo>
                    <a:pt x="380022" y="255231"/>
                  </a:moveTo>
                  <a:lnTo>
                    <a:pt x="379818" y="255104"/>
                  </a:lnTo>
                  <a:lnTo>
                    <a:pt x="379628" y="255866"/>
                  </a:lnTo>
                  <a:lnTo>
                    <a:pt x="380022" y="255231"/>
                  </a:lnTo>
                  <a:close/>
                </a:path>
                <a:path w="422275" h="261620">
                  <a:moveTo>
                    <a:pt x="385876" y="239382"/>
                  </a:moveTo>
                  <a:lnTo>
                    <a:pt x="385787" y="238594"/>
                  </a:lnTo>
                  <a:lnTo>
                    <a:pt x="385762" y="239572"/>
                  </a:lnTo>
                  <a:lnTo>
                    <a:pt x="385876" y="239382"/>
                  </a:lnTo>
                  <a:close/>
                </a:path>
                <a:path w="422275" h="261620">
                  <a:moveTo>
                    <a:pt x="386613" y="238467"/>
                  </a:moveTo>
                  <a:lnTo>
                    <a:pt x="386473" y="238633"/>
                  </a:lnTo>
                  <a:lnTo>
                    <a:pt x="386372" y="238975"/>
                  </a:lnTo>
                  <a:lnTo>
                    <a:pt x="386359" y="238772"/>
                  </a:lnTo>
                  <a:lnTo>
                    <a:pt x="386003" y="239229"/>
                  </a:lnTo>
                  <a:lnTo>
                    <a:pt x="385965" y="239483"/>
                  </a:lnTo>
                  <a:lnTo>
                    <a:pt x="386308" y="241134"/>
                  </a:lnTo>
                  <a:lnTo>
                    <a:pt x="386549" y="238975"/>
                  </a:lnTo>
                  <a:lnTo>
                    <a:pt x="386613" y="238467"/>
                  </a:lnTo>
                  <a:close/>
                </a:path>
                <a:path w="422275" h="261620">
                  <a:moveTo>
                    <a:pt x="387858" y="234988"/>
                  </a:moveTo>
                  <a:lnTo>
                    <a:pt x="386969" y="235077"/>
                  </a:lnTo>
                  <a:lnTo>
                    <a:pt x="386969" y="235915"/>
                  </a:lnTo>
                  <a:lnTo>
                    <a:pt x="386943" y="236829"/>
                  </a:lnTo>
                  <a:lnTo>
                    <a:pt x="387045" y="235648"/>
                  </a:lnTo>
                  <a:lnTo>
                    <a:pt x="387858" y="234988"/>
                  </a:lnTo>
                  <a:close/>
                </a:path>
                <a:path w="422275" h="261620">
                  <a:moveTo>
                    <a:pt x="392849" y="231482"/>
                  </a:moveTo>
                  <a:lnTo>
                    <a:pt x="392099" y="231355"/>
                  </a:lnTo>
                  <a:lnTo>
                    <a:pt x="392074" y="233045"/>
                  </a:lnTo>
                  <a:lnTo>
                    <a:pt x="392849" y="231482"/>
                  </a:lnTo>
                  <a:close/>
                </a:path>
                <a:path w="422275" h="261620">
                  <a:moveTo>
                    <a:pt x="402120" y="235419"/>
                  </a:moveTo>
                  <a:lnTo>
                    <a:pt x="402043" y="235610"/>
                  </a:lnTo>
                  <a:lnTo>
                    <a:pt x="402031" y="235737"/>
                  </a:lnTo>
                  <a:lnTo>
                    <a:pt x="402018" y="235927"/>
                  </a:lnTo>
                  <a:lnTo>
                    <a:pt x="402082" y="235635"/>
                  </a:lnTo>
                  <a:lnTo>
                    <a:pt x="402120" y="235419"/>
                  </a:lnTo>
                  <a:close/>
                </a:path>
                <a:path w="422275" h="261620">
                  <a:moveTo>
                    <a:pt x="404139" y="237871"/>
                  </a:moveTo>
                  <a:lnTo>
                    <a:pt x="403923" y="238467"/>
                  </a:lnTo>
                  <a:lnTo>
                    <a:pt x="404139" y="237871"/>
                  </a:lnTo>
                  <a:close/>
                </a:path>
                <a:path w="422275" h="261620">
                  <a:moveTo>
                    <a:pt x="404482" y="236943"/>
                  </a:moveTo>
                  <a:lnTo>
                    <a:pt x="404241" y="237451"/>
                  </a:lnTo>
                  <a:lnTo>
                    <a:pt x="404139" y="237871"/>
                  </a:lnTo>
                  <a:lnTo>
                    <a:pt x="404482" y="236943"/>
                  </a:lnTo>
                  <a:close/>
                </a:path>
                <a:path w="422275" h="261620">
                  <a:moveTo>
                    <a:pt x="405091" y="240499"/>
                  </a:moveTo>
                  <a:lnTo>
                    <a:pt x="405053" y="239636"/>
                  </a:lnTo>
                  <a:lnTo>
                    <a:pt x="404977" y="240804"/>
                  </a:lnTo>
                  <a:lnTo>
                    <a:pt x="405091" y="240499"/>
                  </a:lnTo>
                  <a:close/>
                </a:path>
                <a:path w="422275" h="261620">
                  <a:moveTo>
                    <a:pt x="405714" y="237324"/>
                  </a:moveTo>
                  <a:lnTo>
                    <a:pt x="405625" y="236816"/>
                  </a:lnTo>
                  <a:lnTo>
                    <a:pt x="405358" y="236054"/>
                  </a:lnTo>
                  <a:lnTo>
                    <a:pt x="404926" y="237578"/>
                  </a:lnTo>
                  <a:lnTo>
                    <a:pt x="404825" y="238544"/>
                  </a:lnTo>
                  <a:lnTo>
                    <a:pt x="405053" y="239636"/>
                  </a:lnTo>
                  <a:lnTo>
                    <a:pt x="405180" y="238760"/>
                  </a:lnTo>
                  <a:lnTo>
                    <a:pt x="405714" y="237324"/>
                  </a:lnTo>
                  <a:close/>
                </a:path>
                <a:path w="422275" h="261620">
                  <a:moveTo>
                    <a:pt x="408393" y="241769"/>
                  </a:moveTo>
                  <a:lnTo>
                    <a:pt x="408381" y="240499"/>
                  </a:lnTo>
                  <a:lnTo>
                    <a:pt x="407771" y="237578"/>
                  </a:lnTo>
                  <a:lnTo>
                    <a:pt x="406628" y="240499"/>
                  </a:lnTo>
                  <a:lnTo>
                    <a:pt x="406641" y="238975"/>
                  </a:lnTo>
                  <a:lnTo>
                    <a:pt x="406654" y="238086"/>
                  </a:lnTo>
                  <a:lnTo>
                    <a:pt x="407339" y="238086"/>
                  </a:lnTo>
                  <a:lnTo>
                    <a:pt x="407225" y="235800"/>
                  </a:lnTo>
                  <a:lnTo>
                    <a:pt x="406704" y="237832"/>
                  </a:lnTo>
                  <a:lnTo>
                    <a:pt x="406323" y="238975"/>
                  </a:lnTo>
                  <a:lnTo>
                    <a:pt x="406285" y="236435"/>
                  </a:lnTo>
                  <a:lnTo>
                    <a:pt x="405244" y="239991"/>
                  </a:lnTo>
                  <a:lnTo>
                    <a:pt x="405155" y="240499"/>
                  </a:lnTo>
                  <a:lnTo>
                    <a:pt x="404977" y="240880"/>
                  </a:lnTo>
                  <a:lnTo>
                    <a:pt x="404456" y="241769"/>
                  </a:lnTo>
                  <a:lnTo>
                    <a:pt x="404444" y="241515"/>
                  </a:lnTo>
                  <a:lnTo>
                    <a:pt x="404393" y="240626"/>
                  </a:lnTo>
                  <a:lnTo>
                    <a:pt x="404355" y="239991"/>
                  </a:lnTo>
                  <a:lnTo>
                    <a:pt x="404329" y="239483"/>
                  </a:lnTo>
                  <a:lnTo>
                    <a:pt x="404647" y="237705"/>
                  </a:lnTo>
                  <a:lnTo>
                    <a:pt x="403987" y="239483"/>
                  </a:lnTo>
                  <a:lnTo>
                    <a:pt x="403923" y="238467"/>
                  </a:lnTo>
                  <a:lnTo>
                    <a:pt x="403364" y="237451"/>
                  </a:lnTo>
                  <a:lnTo>
                    <a:pt x="402869" y="239991"/>
                  </a:lnTo>
                  <a:lnTo>
                    <a:pt x="402780" y="237197"/>
                  </a:lnTo>
                  <a:lnTo>
                    <a:pt x="401434" y="240626"/>
                  </a:lnTo>
                  <a:lnTo>
                    <a:pt x="401561" y="239610"/>
                  </a:lnTo>
                  <a:lnTo>
                    <a:pt x="402018" y="236054"/>
                  </a:lnTo>
                  <a:lnTo>
                    <a:pt x="401713" y="237197"/>
                  </a:lnTo>
                  <a:lnTo>
                    <a:pt x="400900" y="239483"/>
                  </a:lnTo>
                  <a:lnTo>
                    <a:pt x="400519" y="239610"/>
                  </a:lnTo>
                  <a:lnTo>
                    <a:pt x="400608" y="239229"/>
                  </a:lnTo>
                  <a:lnTo>
                    <a:pt x="401815" y="234276"/>
                  </a:lnTo>
                  <a:lnTo>
                    <a:pt x="399186" y="239229"/>
                  </a:lnTo>
                  <a:lnTo>
                    <a:pt x="399338" y="238213"/>
                  </a:lnTo>
                  <a:lnTo>
                    <a:pt x="400050" y="233260"/>
                  </a:lnTo>
                  <a:lnTo>
                    <a:pt x="398983" y="238213"/>
                  </a:lnTo>
                  <a:lnTo>
                    <a:pt x="398894" y="237959"/>
                  </a:lnTo>
                  <a:lnTo>
                    <a:pt x="398018" y="235292"/>
                  </a:lnTo>
                  <a:lnTo>
                    <a:pt x="396824" y="237959"/>
                  </a:lnTo>
                  <a:lnTo>
                    <a:pt x="396951" y="237451"/>
                  </a:lnTo>
                  <a:lnTo>
                    <a:pt x="396925" y="236816"/>
                  </a:lnTo>
                  <a:lnTo>
                    <a:pt x="396824" y="236689"/>
                  </a:lnTo>
                  <a:lnTo>
                    <a:pt x="396709" y="234911"/>
                  </a:lnTo>
                  <a:lnTo>
                    <a:pt x="396544" y="234149"/>
                  </a:lnTo>
                  <a:lnTo>
                    <a:pt x="395998" y="238213"/>
                  </a:lnTo>
                  <a:lnTo>
                    <a:pt x="395122" y="238975"/>
                  </a:lnTo>
                  <a:lnTo>
                    <a:pt x="394423" y="241515"/>
                  </a:lnTo>
                  <a:lnTo>
                    <a:pt x="394347" y="239356"/>
                  </a:lnTo>
                  <a:lnTo>
                    <a:pt x="394322" y="238848"/>
                  </a:lnTo>
                  <a:lnTo>
                    <a:pt x="394271" y="237451"/>
                  </a:lnTo>
                  <a:lnTo>
                    <a:pt x="395351" y="236689"/>
                  </a:lnTo>
                  <a:lnTo>
                    <a:pt x="395376" y="236181"/>
                  </a:lnTo>
                  <a:lnTo>
                    <a:pt x="395592" y="232879"/>
                  </a:lnTo>
                  <a:lnTo>
                    <a:pt x="395236" y="236181"/>
                  </a:lnTo>
                  <a:lnTo>
                    <a:pt x="394157" y="236054"/>
                  </a:lnTo>
                  <a:lnTo>
                    <a:pt x="394042" y="238848"/>
                  </a:lnTo>
                  <a:lnTo>
                    <a:pt x="393954" y="237578"/>
                  </a:lnTo>
                  <a:lnTo>
                    <a:pt x="393865" y="236435"/>
                  </a:lnTo>
                  <a:lnTo>
                    <a:pt x="393788" y="237578"/>
                  </a:lnTo>
                  <a:lnTo>
                    <a:pt x="393941" y="234276"/>
                  </a:lnTo>
                  <a:lnTo>
                    <a:pt x="393268" y="239356"/>
                  </a:lnTo>
                  <a:lnTo>
                    <a:pt x="393306" y="238340"/>
                  </a:lnTo>
                  <a:lnTo>
                    <a:pt x="393319" y="238086"/>
                  </a:lnTo>
                  <a:lnTo>
                    <a:pt x="393420" y="235038"/>
                  </a:lnTo>
                  <a:lnTo>
                    <a:pt x="392658" y="238086"/>
                  </a:lnTo>
                  <a:lnTo>
                    <a:pt x="392328" y="235724"/>
                  </a:lnTo>
                  <a:lnTo>
                    <a:pt x="392442" y="235127"/>
                  </a:lnTo>
                  <a:lnTo>
                    <a:pt x="393052" y="233387"/>
                  </a:lnTo>
                  <a:lnTo>
                    <a:pt x="392137" y="234784"/>
                  </a:lnTo>
                  <a:lnTo>
                    <a:pt x="392061" y="234061"/>
                  </a:lnTo>
                  <a:lnTo>
                    <a:pt x="392049" y="234784"/>
                  </a:lnTo>
                  <a:lnTo>
                    <a:pt x="391960" y="235673"/>
                  </a:lnTo>
                  <a:lnTo>
                    <a:pt x="391731" y="236943"/>
                  </a:lnTo>
                  <a:lnTo>
                    <a:pt x="391604" y="237477"/>
                  </a:lnTo>
                  <a:lnTo>
                    <a:pt x="390626" y="238340"/>
                  </a:lnTo>
                  <a:lnTo>
                    <a:pt x="390690" y="238086"/>
                  </a:lnTo>
                  <a:lnTo>
                    <a:pt x="390969" y="236943"/>
                  </a:lnTo>
                  <a:lnTo>
                    <a:pt x="391464" y="234911"/>
                  </a:lnTo>
                  <a:lnTo>
                    <a:pt x="391477" y="232498"/>
                  </a:lnTo>
                  <a:lnTo>
                    <a:pt x="390804" y="233514"/>
                  </a:lnTo>
                  <a:lnTo>
                    <a:pt x="389978" y="236943"/>
                  </a:lnTo>
                  <a:lnTo>
                    <a:pt x="389572" y="236689"/>
                  </a:lnTo>
                  <a:lnTo>
                    <a:pt x="389686" y="235292"/>
                  </a:lnTo>
                  <a:lnTo>
                    <a:pt x="389750" y="235038"/>
                  </a:lnTo>
                  <a:lnTo>
                    <a:pt x="388810" y="238086"/>
                  </a:lnTo>
                  <a:lnTo>
                    <a:pt x="387997" y="235038"/>
                  </a:lnTo>
                  <a:lnTo>
                    <a:pt x="386867" y="238848"/>
                  </a:lnTo>
                  <a:lnTo>
                    <a:pt x="386867" y="238175"/>
                  </a:lnTo>
                  <a:lnTo>
                    <a:pt x="386829" y="238848"/>
                  </a:lnTo>
                  <a:lnTo>
                    <a:pt x="386727" y="240106"/>
                  </a:lnTo>
                  <a:lnTo>
                    <a:pt x="386486" y="242277"/>
                  </a:lnTo>
                  <a:lnTo>
                    <a:pt x="386372" y="243166"/>
                  </a:lnTo>
                  <a:lnTo>
                    <a:pt x="386041" y="243166"/>
                  </a:lnTo>
                  <a:lnTo>
                    <a:pt x="385470" y="245452"/>
                  </a:lnTo>
                  <a:lnTo>
                    <a:pt x="385508" y="244817"/>
                  </a:lnTo>
                  <a:lnTo>
                    <a:pt x="385559" y="244055"/>
                  </a:lnTo>
                  <a:lnTo>
                    <a:pt x="385635" y="242912"/>
                  </a:lnTo>
                  <a:lnTo>
                    <a:pt x="385838" y="243039"/>
                  </a:lnTo>
                  <a:lnTo>
                    <a:pt x="385851" y="242912"/>
                  </a:lnTo>
                  <a:lnTo>
                    <a:pt x="385927" y="242404"/>
                  </a:lnTo>
                  <a:lnTo>
                    <a:pt x="385940" y="242277"/>
                  </a:lnTo>
                  <a:lnTo>
                    <a:pt x="386156" y="241261"/>
                  </a:lnTo>
                  <a:lnTo>
                    <a:pt x="385686" y="242277"/>
                  </a:lnTo>
                  <a:lnTo>
                    <a:pt x="385762" y="239572"/>
                  </a:lnTo>
                  <a:lnTo>
                    <a:pt x="385610" y="240245"/>
                  </a:lnTo>
                  <a:lnTo>
                    <a:pt x="385546" y="240106"/>
                  </a:lnTo>
                  <a:lnTo>
                    <a:pt x="385495" y="240245"/>
                  </a:lnTo>
                  <a:lnTo>
                    <a:pt x="384657" y="242404"/>
                  </a:lnTo>
                  <a:lnTo>
                    <a:pt x="384352" y="241642"/>
                  </a:lnTo>
                  <a:lnTo>
                    <a:pt x="384479" y="238721"/>
                  </a:lnTo>
                  <a:lnTo>
                    <a:pt x="384556" y="237832"/>
                  </a:lnTo>
                  <a:lnTo>
                    <a:pt x="385546" y="240106"/>
                  </a:lnTo>
                  <a:lnTo>
                    <a:pt x="385432" y="238544"/>
                  </a:lnTo>
                  <a:lnTo>
                    <a:pt x="385356" y="237832"/>
                  </a:lnTo>
                  <a:lnTo>
                    <a:pt x="385267" y="237070"/>
                  </a:lnTo>
                  <a:lnTo>
                    <a:pt x="385927" y="238467"/>
                  </a:lnTo>
                  <a:lnTo>
                    <a:pt x="385927" y="237070"/>
                  </a:lnTo>
                  <a:lnTo>
                    <a:pt x="385940" y="234657"/>
                  </a:lnTo>
                  <a:lnTo>
                    <a:pt x="385953" y="232879"/>
                  </a:lnTo>
                  <a:lnTo>
                    <a:pt x="386359" y="238772"/>
                  </a:lnTo>
                  <a:lnTo>
                    <a:pt x="386499" y="232879"/>
                  </a:lnTo>
                  <a:lnTo>
                    <a:pt x="385559" y="231736"/>
                  </a:lnTo>
                  <a:lnTo>
                    <a:pt x="385089" y="234657"/>
                  </a:lnTo>
                  <a:lnTo>
                    <a:pt x="384162" y="233514"/>
                  </a:lnTo>
                  <a:lnTo>
                    <a:pt x="383882" y="234657"/>
                  </a:lnTo>
                  <a:lnTo>
                    <a:pt x="383781" y="236816"/>
                  </a:lnTo>
                  <a:lnTo>
                    <a:pt x="383425" y="238340"/>
                  </a:lnTo>
                  <a:lnTo>
                    <a:pt x="381508" y="241642"/>
                  </a:lnTo>
                  <a:lnTo>
                    <a:pt x="381533" y="241515"/>
                  </a:lnTo>
                  <a:lnTo>
                    <a:pt x="381660" y="240626"/>
                  </a:lnTo>
                  <a:lnTo>
                    <a:pt x="383286" y="229323"/>
                  </a:lnTo>
                  <a:lnTo>
                    <a:pt x="381660" y="233768"/>
                  </a:lnTo>
                  <a:lnTo>
                    <a:pt x="381063" y="236181"/>
                  </a:lnTo>
                  <a:lnTo>
                    <a:pt x="380428" y="240626"/>
                  </a:lnTo>
                  <a:lnTo>
                    <a:pt x="380377" y="240372"/>
                  </a:lnTo>
                  <a:lnTo>
                    <a:pt x="380263" y="239864"/>
                  </a:lnTo>
                  <a:lnTo>
                    <a:pt x="380034" y="238760"/>
                  </a:lnTo>
                  <a:lnTo>
                    <a:pt x="380149" y="236943"/>
                  </a:lnTo>
                  <a:lnTo>
                    <a:pt x="380657" y="234276"/>
                  </a:lnTo>
                  <a:lnTo>
                    <a:pt x="379653" y="233641"/>
                  </a:lnTo>
                  <a:lnTo>
                    <a:pt x="379590" y="235800"/>
                  </a:lnTo>
                  <a:lnTo>
                    <a:pt x="379514" y="236969"/>
                  </a:lnTo>
                  <a:lnTo>
                    <a:pt x="379387" y="239864"/>
                  </a:lnTo>
                  <a:lnTo>
                    <a:pt x="378904" y="238086"/>
                  </a:lnTo>
                  <a:lnTo>
                    <a:pt x="378764" y="237578"/>
                  </a:lnTo>
                  <a:lnTo>
                    <a:pt x="378320" y="237477"/>
                  </a:lnTo>
                  <a:lnTo>
                    <a:pt x="378206" y="237324"/>
                  </a:lnTo>
                  <a:lnTo>
                    <a:pt x="378485" y="233895"/>
                  </a:lnTo>
                  <a:lnTo>
                    <a:pt x="377329" y="234403"/>
                  </a:lnTo>
                  <a:lnTo>
                    <a:pt x="375831" y="236816"/>
                  </a:lnTo>
                  <a:lnTo>
                    <a:pt x="374535" y="237324"/>
                  </a:lnTo>
                  <a:lnTo>
                    <a:pt x="374764" y="236181"/>
                  </a:lnTo>
                  <a:lnTo>
                    <a:pt x="374916" y="235673"/>
                  </a:lnTo>
                  <a:lnTo>
                    <a:pt x="375031" y="235292"/>
                  </a:lnTo>
                  <a:lnTo>
                    <a:pt x="374904" y="234022"/>
                  </a:lnTo>
                  <a:lnTo>
                    <a:pt x="373570" y="235292"/>
                  </a:lnTo>
                  <a:lnTo>
                    <a:pt x="373570" y="238340"/>
                  </a:lnTo>
                  <a:lnTo>
                    <a:pt x="373456" y="239610"/>
                  </a:lnTo>
                  <a:lnTo>
                    <a:pt x="373329" y="240372"/>
                  </a:lnTo>
                  <a:lnTo>
                    <a:pt x="373189" y="240372"/>
                  </a:lnTo>
                  <a:lnTo>
                    <a:pt x="373291" y="239852"/>
                  </a:lnTo>
                  <a:lnTo>
                    <a:pt x="373291" y="239483"/>
                  </a:lnTo>
                  <a:lnTo>
                    <a:pt x="373062" y="238912"/>
                  </a:lnTo>
                  <a:lnTo>
                    <a:pt x="372960" y="238213"/>
                  </a:lnTo>
                  <a:lnTo>
                    <a:pt x="373113" y="238340"/>
                  </a:lnTo>
                  <a:lnTo>
                    <a:pt x="373570" y="238340"/>
                  </a:lnTo>
                  <a:lnTo>
                    <a:pt x="373570" y="235292"/>
                  </a:lnTo>
                  <a:lnTo>
                    <a:pt x="373164" y="235673"/>
                  </a:lnTo>
                  <a:lnTo>
                    <a:pt x="372935" y="235292"/>
                  </a:lnTo>
                  <a:lnTo>
                    <a:pt x="371817" y="233362"/>
                  </a:lnTo>
                  <a:lnTo>
                    <a:pt x="371817" y="254850"/>
                  </a:lnTo>
                  <a:lnTo>
                    <a:pt x="370954" y="254723"/>
                  </a:lnTo>
                  <a:lnTo>
                    <a:pt x="370522" y="254558"/>
                  </a:lnTo>
                  <a:lnTo>
                    <a:pt x="370573" y="254342"/>
                  </a:lnTo>
                  <a:lnTo>
                    <a:pt x="371360" y="250786"/>
                  </a:lnTo>
                  <a:lnTo>
                    <a:pt x="371475" y="250278"/>
                  </a:lnTo>
                  <a:lnTo>
                    <a:pt x="371703" y="251929"/>
                  </a:lnTo>
                  <a:lnTo>
                    <a:pt x="371817" y="254850"/>
                  </a:lnTo>
                  <a:lnTo>
                    <a:pt x="371817" y="233362"/>
                  </a:lnTo>
                  <a:lnTo>
                    <a:pt x="370446" y="230974"/>
                  </a:lnTo>
                  <a:lnTo>
                    <a:pt x="369531" y="233895"/>
                  </a:lnTo>
                  <a:lnTo>
                    <a:pt x="369392" y="233895"/>
                  </a:lnTo>
                  <a:lnTo>
                    <a:pt x="368985" y="235038"/>
                  </a:lnTo>
                  <a:lnTo>
                    <a:pt x="368630" y="235292"/>
                  </a:lnTo>
                  <a:lnTo>
                    <a:pt x="368757" y="233260"/>
                  </a:lnTo>
                  <a:lnTo>
                    <a:pt x="369074" y="232371"/>
                  </a:lnTo>
                  <a:lnTo>
                    <a:pt x="367753" y="234784"/>
                  </a:lnTo>
                  <a:lnTo>
                    <a:pt x="365518" y="237578"/>
                  </a:lnTo>
                  <a:lnTo>
                    <a:pt x="364883" y="234530"/>
                  </a:lnTo>
                  <a:lnTo>
                    <a:pt x="365010" y="233768"/>
                  </a:lnTo>
                  <a:lnTo>
                    <a:pt x="365099" y="233514"/>
                  </a:lnTo>
                  <a:lnTo>
                    <a:pt x="364972" y="233045"/>
                  </a:lnTo>
                  <a:lnTo>
                    <a:pt x="364451" y="231990"/>
                  </a:lnTo>
                  <a:lnTo>
                    <a:pt x="363486" y="239483"/>
                  </a:lnTo>
                  <a:lnTo>
                    <a:pt x="363347" y="238594"/>
                  </a:lnTo>
                  <a:lnTo>
                    <a:pt x="363232" y="237832"/>
                  </a:lnTo>
                  <a:lnTo>
                    <a:pt x="363131" y="237197"/>
                  </a:lnTo>
                  <a:lnTo>
                    <a:pt x="363105" y="237070"/>
                  </a:lnTo>
                  <a:lnTo>
                    <a:pt x="363194" y="236181"/>
                  </a:lnTo>
                  <a:lnTo>
                    <a:pt x="363258" y="236054"/>
                  </a:lnTo>
                  <a:lnTo>
                    <a:pt x="361594" y="234530"/>
                  </a:lnTo>
                  <a:lnTo>
                    <a:pt x="359270" y="237070"/>
                  </a:lnTo>
                  <a:lnTo>
                    <a:pt x="359206" y="236689"/>
                  </a:lnTo>
                  <a:lnTo>
                    <a:pt x="358419" y="232244"/>
                  </a:lnTo>
                  <a:lnTo>
                    <a:pt x="357644" y="236689"/>
                  </a:lnTo>
                  <a:lnTo>
                    <a:pt x="357606" y="236308"/>
                  </a:lnTo>
                  <a:lnTo>
                    <a:pt x="356870" y="230085"/>
                  </a:lnTo>
                  <a:lnTo>
                    <a:pt x="356031" y="236308"/>
                  </a:lnTo>
                  <a:lnTo>
                    <a:pt x="355600" y="234276"/>
                  </a:lnTo>
                  <a:lnTo>
                    <a:pt x="355574" y="234149"/>
                  </a:lnTo>
                  <a:lnTo>
                    <a:pt x="355460" y="233641"/>
                  </a:lnTo>
                  <a:lnTo>
                    <a:pt x="355587" y="232498"/>
                  </a:lnTo>
                  <a:lnTo>
                    <a:pt x="355714" y="232168"/>
                  </a:lnTo>
                  <a:lnTo>
                    <a:pt x="355625" y="231736"/>
                  </a:lnTo>
                  <a:lnTo>
                    <a:pt x="354545" y="229831"/>
                  </a:lnTo>
                  <a:lnTo>
                    <a:pt x="354190" y="229450"/>
                  </a:lnTo>
                  <a:lnTo>
                    <a:pt x="353529" y="233514"/>
                  </a:lnTo>
                  <a:lnTo>
                    <a:pt x="352971" y="234149"/>
                  </a:lnTo>
                  <a:lnTo>
                    <a:pt x="353339" y="230974"/>
                  </a:lnTo>
                  <a:lnTo>
                    <a:pt x="352298" y="234276"/>
                  </a:lnTo>
                  <a:lnTo>
                    <a:pt x="352399" y="230339"/>
                  </a:lnTo>
                  <a:lnTo>
                    <a:pt x="352069" y="230784"/>
                  </a:lnTo>
                  <a:lnTo>
                    <a:pt x="351955" y="233260"/>
                  </a:lnTo>
                  <a:lnTo>
                    <a:pt x="351840" y="233641"/>
                  </a:lnTo>
                  <a:lnTo>
                    <a:pt x="351053" y="234911"/>
                  </a:lnTo>
                  <a:lnTo>
                    <a:pt x="350977" y="234403"/>
                  </a:lnTo>
                  <a:lnTo>
                    <a:pt x="350939" y="234149"/>
                  </a:lnTo>
                  <a:lnTo>
                    <a:pt x="350875" y="233768"/>
                  </a:lnTo>
                  <a:lnTo>
                    <a:pt x="350697" y="232625"/>
                  </a:lnTo>
                  <a:lnTo>
                    <a:pt x="350608" y="231990"/>
                  </a:lnTo>
                  <a:lnTo>
                    <a:pt x="350481" y="231216"/>
                  </a:lnTo>
                  <a:lnTo>
                    <a:pt x="350634" y="229450"/>
                  </a:lnTo>
                  <a:lnTo>
                    <a:pt x="348653" y="231990"/>
                  </a:lnTo>
                  <a:lnTo>
                    <a:pt x="348754" y="231279"/>
                  </a:lnTo>
                  <a:lnTo>
                    <a:pt x="348221" y="232625"/>
                  </a:lnTo>
                  <a:lnTo>
                    <a:pt x="348488" y="231482"/>
                  </a:lnTo>
                  <a:lnTo>
                    <a:pt x="349719" y="226148"/>
                  </a:lnTo>
                  <a:lnTo>
                    <a:pt x="348615" y="228815"/>
                  </a:lnTo>
                  <a:lnTo>
                    <a:pt x="348513" y="229971"/>
                  </a:lnTo>
                  <a:lnTo>
                    <a:pt x="348297" y="230784"/>
                  </a:lnTo>
                  <a:lnTo>
                    <a:pt x="348183" y="231482"/>
                  </a:lnTo>
                  <a:lnTo>
                    <a:pt x="348068" y="230212"/>
                  </a:lnTo>
                  <a:lnTo>
                    <a:pt x="348005" y="229577"/>
                  </a:lnTo>
                  <a:lnTo>
                    <a:pt x="347078" y="229450"/>
                  </a:lnTo>
                  <a:lnTo>
                    <a:pt x="346303" y="230212"/>
                  </a:lnTo>
                  <a:lnTo>
                    <a:pt x="346557" y="228688"/>
                  </a:lnTo>
                  <a:lnTo>
                    <a:pt x="343966" y="228688"/>
                  </a:lnTo>
                  <a:lnTo>
                    <a:pt x="342633" y="228688"/>
                  </a:lnTo>
                  <a:lnTo>
                    <a:pt x="342722" y="228942"/>
                  </a:lnTo>
                  <a:lnTo>
                    <a:pt x="342849" y="230339"/>
                  </a:lnTo>
                  <a:lnTo>
                    <a:pt x="342404" y="233387"/>
                  </a:lnTo>
                  <a:lnTo>
                    <a:pt x="341960" y="233768"/>
                  </a:lnTo>
                  <a:lnTo>
                    <a:pt x="341998" y="233045"/>
                  </a:lnTo>
                  <a:lnTo>
                    <a:pt x="341617" y="234149"/>
                  </a:lnTo>
                  <a:lnTo>
                    <a:pt x="341147" y="233768"/>
                  </a:lnTo>
                  <a:lnTo>
                    <a:pt x="341299" y="232879"/>
                  </a:lnTo>
                  <a:lnTo>
                    <a:pt x="341426" y="232117"/>
                  </a:lnTo>
                  <a:lnTo>
                    <a:pt x="341706" y="230466"/>
                  </a:lnTo>
                  <a:lnTo>
                    <a:pt x="341718" y="230339"/>
                  </a:lnTo>
                  <a:lnTo>
                    <a:pt x="342138" y="229196"/>
                  </a:lnTo>
                  <a:lnTo>
                    <a:pt x="341376" y="230339"/>
                  </a:lnTo>
                  <a:lnTo>
                    <a:pt x="341287" y="227545"/>
                  </a:lnTo>
                  <a:lnTo>
                    <a:pt x="341172" y="223989"/>
                  </a:lnTo>
                  <a:lnTo>
                    <a:pt x="340360" y="227545"/>
                  </a:lnTo>
                  <a:lnTo>
                    <a:pt x="340448" y="226529"/>
                  </a:lnTo>
                  <a:lnTo>
                    <a:pt x="339064" y="226402"/>
                  </a:lnTo>
                  <a:lnTo>
                    <a:pt x="338302" y="227418"/>
                  </a:lnTo>
                  <a:lnTo>
                    <a:pt x="337146" y="227545"/>
                  </a:lnTo>
                  <a:lnTo>
                    <a:pt x="336791" y="230466"/>
                  </a:lnTo>
                  <a:lnTo>
                    <a:pt x="336423" y="229704"/>
                  </a:lnTo>
                  <a:lnTo>
                    <a:pt x="335813" y="232117"/>
                  </a:lnTo>
                  <a:lnTo>
                    <a:pt x="335165" y="231101"/>
                  </a:lnTo>
                  <a:lnTo>
                    <a:pt x="335051" y="230847"/>
                  </a:lnTo>
                  <a:lnTo>
                    <a:pt x="334873" y="230212"/>
                  </a:lnTo>
                  <a:lnTo>
                    <a:pt x="334441" y="228688"/>
                  </a:lnTo>
                  <a:lnTo>
                    <a:pt x="333413" y="228815"/>
                  </a:lnTo>
                  <a:lnTo>
                    <a:pt x="332613" y="229971"/>
                  </a:lnTo>
                  <a:lnTo>
                    <a:pt x="332587" y="230212"/>
                  </a:lnTo>
                  <a:lnTo>
                    <a:pt x="332651" y="230416"/>
                  </a:lnTo>
                  <a:lnTo>
                    <a:pt x="332778" y="230784"/>
                  </a:lnTo>
                  <a:lnTo>
                    <a:pt x="332879" y="231355"/>
                  </a:lnTo>
                  <a:lnTo>
                    <a:pt x="332409" y="232879"/>
                  </a:lnTo>
                  <a:lnTo>
                    <a:pt x="332625" y="230339"/>
                  </a:lnTo>
                  <a:lnTo>
                    <a:pt x="332587" y="230212"/>
                  </a:lnTo>
                  <a:lnTo>
                    <a:pt x="331635" y="230339"/>
                  </a:lnTo>
                  <a:lnTo>
                    <a:pt x="332371" y="228561"/>
                  </a:lnTo>
                  <a:lnTo>
                    <a:pt x="331114" y="228815"/>
                  </a:lnTo>
                  <a:lnTo>
                    <a:pt x="330771" y="228815"/>
                  </a:lnTo>
                  <a:lnTo>
                    <a:pt x="329209" y="230606"/>
                  </a:lnTo>
                  <a:lnTo>
                    <a:pt x="329095" y="232879"/>
                  </a:lnTo>
                  <a:lnTo>
                    <a:pt x="328968" y="233387"/>
                  </a:lnTo>
                  <a:lnTo>
                    <a:pt x="328650" y="233768"/>
                  </a:lnTo>
                  <a:lnTo>
                    <a:pt x="328523" y="232625"/>
                  </a:lnTo>
                  <a:lnTo>
                    <a:pt x="328650" y="230974"/>
                  </a:lnTo>
                  <a:lnTo>
                    <a:pt x="328764" y="230593"/>
                  </a:lnTo>
                  <a:lnTo>
                    <a:pt x="326593" y="234403"/>
                  </a:lnTo>
                  <a:lnTo>
                    <a:pt x="326580" y="234149"/>
                  </a:lnTo>
                  <a:lnTo>
                    <a:pt x="326428" y="232117"/>
                  </a:lnTo>
                  <a:lnTo>
                    <a:pt x="326415" y="231990"/>
                  </a:lnTo>
                  <a:lnTo>
                    <a:pt x="326402" y="231736"/>
                  </a:lnTo>
                  <a:lnTo>
                    <a:pt x="326339" y="230847"/>
                  </a:lnTo>
                  <a:lnTo>
                    <a:pt x="326301" y="230339"/>
                  </a:lnTo>
                  <a:lnTo>
                    <a:pt x="326097" y="227545"/>
                  </a:lnTo>
                  <a:lnTo>
                    <a:pt x="325729" y="222465"/>
                  </a:lnTo>
                  <a:lnTo>
                    <a:pt x="323811" y="227584"/>
                  </a:lnTo>
                  <a:lnTo>
                    <a:pt x="323684" y="227799"/>
                  </a:lnTo>
                  <a:lnTo>
                    <a:pt x="322097" y="230339"/>
                  </a:lnTo>
                  <a:lnTo>
                    <a:pt x="321627" y="229831"/>
                  </a:lnTo>
                  <a:lnTo>
                    <a:pt x="321729" y="229450"/>
                  </a:lnTo>
                  <a:lnTo>
                    <a:pt x="322605" y="228434"/>
                  </a:lnTo>
                  <a:lnTo>
                    <a:pt x="322491" y="227037"/>
                  </a:lnTo>
                  <a:lnTo>
                    <a:pt x="322427" y="226656"/>
                  </a:lnTo>
                  <a:lnTo>
                    <a:pt x="320408" y="230847"/>
                  </a:lnTo>
                  <a:lnTo>
                    <a:pt x="320395" y="230593"/>
                  </a:lnTo>
                  <a:lnTo>
                    <a:pt x="320281" y="228688"/>
                  </a:lnTo>
                  <a:lnTo>
                    <a:pt x="320281" y="228561"/>
                  </a:lnTo>
                  <a:lnTo>
                    <a:pt x="320116" y="225640"/>
                  </a:lnTo>
                  <a:lnTo>
                    <a:pt x="318516" y="228561"/>
                  </a:lnTo>
                  <a:lnTo>
                    <a:pt x="318465" y="220560"/>
                  </a:lnTo>
                  <a:lnTo>
                    <a:pt x="315010" y="228688"/>
                  </a:lnTo>
                  <a:lnTo>
                    <a:pt x="314972" y="228434"/>
                  </a:lnTo>
                  <a:lnTo>
                    <a:pt x="314807" y="227164"/>
                  </a:lnTo>
                  <a:lnTo>
                    <a:pt x="314299" y="223481"/>
                  </a:lnTo>
                  <a:lnTo>
                    <a:pt x="314198" y="224751"/>
                  </a:lnTo>
                  <a:lnTo>
                    <a:pt x="314071" y="225640"/>
                  </a:lnTo>
                  <a:lnTo>
                    <a:pt x="313613" y="227164"/>
                  </a:lnTo>
                  <a:lnTo>
                    <a:pt x="313728" y="225894"/>
                  </a:lnTo>
                  <a:lnTo>
                    <a:pt x="313512" y="226529"/>
                  </a:lnTo>
                  <a:lnTo>
                    <a:pt x="310400" y="228434"/>
                  </a:lnTo>
                  <a:lnTo>
                    <a:pt x="307936" y="223100"/>
                  </a:lnTo>
                  <a:lnTo>
                    <a:pt x="305193" y="221068"/>
                  </a:lnTo>
                  <a:lnTo>
                    <a:pt x="304177" y="220433"/>
                  </a:lnTo>
                  <a:lnTo>
                    <a:pt x="303479" y="230593"/>
                  </a:lnTo>
                  <a:lnTo>
                    <a:pt x="303123" y="228688"/>
                  </a:lnTo>
                  <a:lnTo>
                    <a:pt x="302780" y="226783"/>
                  </a:lnTo>
                  <a:lnTo>
                    <a:pt x="302729" y="226529"/>
                  </a:lnTo>
                  <a:lnTo>
                    <a:pt x="302844" y="225107"/>
                  </a:lnTo>
                  <a:lnTo>
                    <a:pt x="303415" y="222592"/>
                  </a:lnTo>
                  <a:lnTo>
                    <a:pt x="300786" y="226529"/>
                  </a:lnTo>
                  <a:lnTo>
                    <a:pt x="300342" y="225386"/>
                  </a:lnTo>
                  <a:lnTo>
                    <a:pt x="300291" y="225259"/>
                  </a:lnTo>
                  <a:lnTo>
                    <a:pt x="299008" y="221957"/>
                  </a:lnTo>
                  <a:lnTo>
                    <a:pt x="296494" y="225259"/>
                  </a:lnTo>
                  <a:lnTo>
                    <a:pt x="296519" y="225132"/>
                  </a:lnTo>
                  <a:lnTo>
                    <a:pt x="296633" y="224751"/>
                  </a:lnTo>
                  <a:lnTo>
                    <a:pt x="296748" y="224104"/>
                  </a:lnTo>
                  <a:lnTo>
                    <a:pt x="296837" y="223354"/>
                  </a:lnTo>
                  <a:lnTo>
                    <a:pt x="297040" y="223481"/>
                  </a:lnTo>
                  <a:lnTo>
                    <a:pt x="297027" y="223354"/>
                  </a:lnTo>
                  <a:lnTo>
                    <a:pt x="296875" y="220941"/>
                  </a:lnTo>
                  <a:lnTo>
                    <a:pt x="295389" y="223100"/>
                  </a:lnTo>
                  <a:lnTo>
                    <a:pt x="295148" y="225132"/>
                  </a:lnTo>
                  <a:lnTo>
                    <a:pt x="294995" y="225005"/>
                  </a:lnTo>
                  <a:lnTo>
                    <a:pt x="295097" y="223989"/>
                  </a:lnTo>
                  <a:lnTo>
                    <a:pt x="295211" y="223608"/>
                  </a:lnTo>
                  <a:lnTo>
                    <a:pt x="295109" y="221703"/>
                  </a:lnTo>
                  <a:lnTo>
                    <a:pt x="294932" y="220687"/>
                  </a:lnTo>
                  <a:lnTo>
                    <a:pt x="293700" y="225259"/>
                  </a:lnTo>
                  <a:lnTo>
                    <a:pt x="293725" y="224243"/>
                  </a:lnTo>
                  <a:lnTo>
                    <a:pt x="293649" y="222973"/>
                  </a:lnTo>
                  <a:lnTo>
                    <a:pt x="292760" y="221322"/>
                  </a:lnTo>
                  <a:lnTo>
                    <a:pt x="292696" y="224243"/>
                  </a:lnTo>
                  <a:lnTo>
                    <a:pt x="292074" y="222846"/>
                  </a:lnTo>
                  <a:lnTo>
                    <a:pt x="291033" y="225386"/>
                  </a:lnTo>
                  <a:lnTo>
                    <a:pt x="290588" y="223608"/>
                  </a:lnTo>
                  <a:lnTo>
                    <a:pt x="289814" y="226783"/>
                  </a:lnTo>
                  <a:lnTo>
                    <a:pt x="289775" y="226402"/>
                  </a:lnTo>
                  <a:lnTo>
                    <a:pt x="289420" y="221830"/>
                  </a:lnTo>
                  <a:lnTo>
                    <a:pt x="288759" y="226402"/>
                  </a:lnTo>
                  <a:lnTo>
                    <a:pt x="288988" y="224624"/>
                  </a:lnTo>
                  <a:lnTo>
                    <a:pt x="289356" y="221703"/>
                  </a:lnTo>
                  <a:lnTo>
                    <a:pt x="287870" y="222427"/>
                  </a:lnTo>
                  <a:lnTo>
                    <a:pt x="287756" y="222592"/>
                  </a:lnTo>
                  <a:lnTo>
                    <a:pt x="287045" y="224624"/>
                  </a:lnTo>
                  <a:lnTo>
                    <a:pt x="287108" y="224370"/>
                  </a:lnTo>
                  <a:lnTo>
                    <a:pt x="287375" y="223227"/>
                  </a:lnTo>
                  <a:lnTo>
                    <a:pt x="286778" y="223100"/>
                  </a:lnTo>
                  <a:lnTo>
                    <a:pt x="287197" y="221195"/>
                  </a:lnTo>
                  <a:lnTo>
                    <a:pt x="286626" y="221195"/>
                  </a:lnTo>
                  <a:lnTo>
                    <a:pt x="286004" y="221957"/>
                  </a:lnTo>
                  <a:lnTo>
                    <a:pt x="285813" y="224370"/>
                  </a:lnTo>
                  <a:lnTo>
                    <a:pt x="285407" y="218655"/>
                  </a:lnTo>
                  <a:lnTo>
                    <a:pt x="283159" y="228688"/>
                  </a:lnTo>
                  <a:lnTo>
                    <a:pt x="283222" y="226656"/>
                  </a:lnTo>
                  <a:lnTo>
                    <a:pt x="283248" y="226148"/>
                  </a:lnTo>
                  <a:lnTo>
                    <a:pt x="283248" y="225894"/>
                  </a:lnTo>
                  <a:lnTo>
                    <a:pt x="283400" y="221449"/>
                  </a:lnTo>
                  <a:lnTo>
                    <a:pt x="281406" y="223735"/>
                  </a:lnTo>
                  <a:lnTo>
                    <a:pt x="279806" y="225107"/>
                  </a:lnTo>
                  <a:lnTo>
                    <a:pt x="280225" y="220941"/>
                  </a:lnTo>
                  <a:lnTo>
                    <a:pt x="278917" y="222338"/>
                  </a:lnTo>
                  <a:lnTo>
                    <a:pt x="278866" y="222592"/>
                  </a:lnTo>
                  <a:lnTo>
                    <a:pt x="279565" y="225285"/>
                  </a:lnTo>
                  <a:lnTo>
                    <a:pt x="279755" y="225158"/>
                  </a:lnTo>
                  <a:lnTo>
                    <a:pt x="279628" y="225259"/>
                  </a:lnTo>
                  <a:lnTo>
                    <a:pt x="279603" y="225437"/>
                  </a:lnTo>
                  <a:lnTo>
                    <a:pt x="279565" y="225285"/>
                  </a:lnTo>
                  <a:lnTo>
                    <a:pt x="277977" y="226148"/>
                  </a:lnTo>
                  <a:lnTo>
                    <a:pt x="278320" y="223393"/>
                  </a:lnTo>
                  <a:lnTo>
                    <a:pt x="277241" y="226656"/>
                  </a:lnTo>
                  <a:lnTo>
                    <a:pt x="275996" y="225437"/>
                  </a:lnTo>
                  <a:lnTo>
                    <a:pt x="275882" y="225259"/>
                  </a:lnTo>
                  <a:lnTo>
                    <a:pt x="275678" y="224751"/>
                  </a:lnTo>
                  <a:lnTo>
                    <a:pt x="275780" y="224370"/>
                  </a:lnTo>
                  <a:lnTo>
                    <a:pt x="276352" y="223393"/>
                  </a:lnTo>
                  <a:lnTo>
                    <a:pt x="276606" y="222592"/>
                  </a:lnTo>
                  <a:lnTo>
                    <a:pt x="274916" y="224370"/>
                  </a:lnTo>
                  <a:lnTo>
                    <a:pt x="273837" y="221830"/>
                  </a:lnTo>
                  <a:lnTo>
                    <a:pt x="272338" y="224104"/>
                  </a:lnTo>
                  <a:lnTo>
                    <a:pt x="272237" y="227037"/>
                  </a:lnTo>
                  <a:lnTo>
                    <a:pt x="270624" y="229971"/>
                  </a:lnTo>
                  <a:lnTo>
                    <a:pt x="270497" y="230466"/>
                  </a:lnTo>
                  <a:lnTo>
                    <a:pt x="270560" y="230098"/>
                  </a:lnTo>
                  <a:lnTo>
                    <a:pt x="271399" y="225767"/>
                  </a:lnTo>
                  <a:lnTo>
                    <a:pt x="269163" y="230085"/>
                  </a:lnTo>
                  <a:lnTo>
                    <a:pt x="269240" y="229704"/>
                  </a:lnTo>
                  <a:lnTo>
                    <a:pt x="269824" y="226910"/>
                  </a:lnTo>
                  <a:lnTo>
                    <a:pt x="270052" y="225767"/>
                  </a:lnTo>
                  <a:lnTo>
                    <a:pt x="270065" y="225259"/>
                  </a:lnTo>
                  <a:lnTo>
                    <a:pt x="269976" y="225005"/>
                  </a:lnTo>
                  <a:lnTo>
                    <a:pt x="270090" y="223227"/>
                  </a:lnTo>
                  <a:lnTo>
                    <a:pt x="270332" y="222338"/>
                  </a:lnTo>
                  <a:lnTo>
                    <a:pt x="269405" y="223354"/>
                  </a:lnTo>
                  <a:lnTo>
                    <a:pt x="269354" y="225767"/>
                  </a:lnTo>
                  <a:lnTo>
                    <a:pt x="268541" y="225640"/>
                  </a:lnTo>
                  <a:lnTo>
                    <a:pt x="268643" y="224624"/>
                  </a:lnTo>
                  <a:lnTo>
                    <a:pt x="268871" y="224104"/>
                  </a:lnTo>
                  <a:lnTo>
                    <a:pt x="269087" y="222973"/>
                  </a:lnTo>
                  <a:lnTo>
                    <a:pt x="267792" y="226910"/>
                  </a:lnTo>
                  <a:lnTo>
                    <a:pt x="267271" y="226021"/>
                  </a:lnTo>
                  <a:lnTo>
                    <a:pt x="267322" y="224536"/>
                  </a:lnTo>
                  <a:lnTo>
                    <a:pt x="266280" y="224751"/>
                  </a:lnTo>
                  <a:lnTo>
                    <a:pt x="264858" y="229704"/>
                  </a:lnTo>
                  <a:lnTo>
                    <a:pt x="263893" y="227799"/>
                  </a:lnTo>
                  <a:lnTo>
                    <a:pt x="263779" y="227584"/>
                  </a:lnTo>
                  <a:lnTo>
                    <a:pt x="264071" y="226021"/>
                  </a:lnTo>
                  <a:lnTo>
                    <a:pt x="264668" y="223100"/>
                  </a:lnTo>
                  <a:lnTo>
                    <a:pt x="263486" y="226021"/>
                  </a:lnTo>
                  <a:lnTo>
                    <a:pt x="263575" y="225132"/>
                  </a:lnTo>
                  <a:lnTo>
                    <a:pt x="263867" y="222211"/>
                  </a:lnTo>
                  <a:lnTo>
                    <a:pt x="263131" y="223100"/>
                  </a:lnTo>
                  <a:lnTo>
                    <a:pt x="263093" y="225132"/>
                  </a:lnTo>
                  <a:lnTo>
                    <a:pt x="262483" y="225005"/>
                  </a:lnTo>
                  <a:lnTo>
                    <a:pt x="261594" y="227799"/>
                  </a:lnTo>
                  <a:lnTo>
                    <a:pt x="261289" y="226656"/>
                  </a:lnTo>
                  <a:lnTo>
                    <a:pt x="261378" y="226021"/>
                  </a:lnTo>
                  <a:lnTo>
                    <a:pt x="261861" y="224878"/>
                  </a:lnTo>
                  <a:lnTo>
                    <a:pt x="260756" y="225437"/>
                  </a:lnTo>
                  <a:lnTo>
                    <a:pt x="260654" y="225640"/>
                  </a:lnTo>
                  <a:lnTo>
                    <a:pt x="260908" y="226402"/>
                  </a:lnTo>
                  <a:lnTo>
                    <a:pt x="260997" y="227291"/>
                  </a:lnTo>
                  <a:lnTo>
                    <a:pt x="260426" y="228561"/>
                  </a:lnTo>
                  <a:lnTo>
                    <a:pt x="260350" y="229831"/>
                  </a:lnTo>
                  <a:lnTo>
                    <a:pt x="260591" y="231990"/>
                  </a:lnTo>
                  <a:lnTo>
                    <a:pt x="259905" y="230847"/>
                  </a:lnTo>
                  <a:lnTo>
                    <a:pt x="259969" y="230720"/>
                  </a:lnTo>
                  <a:lnTo>
                    <a:pt x="260108" y="230466"/>
                  </a:lnTo>
                  <a:lnTo>
                    <a:pt x="259283" y="230720"/>
                  </a:lnTo>
                  <a:lnTo>
                    <a:pt x="259219" y="228333"/>
                  </a:lnTo>
                  <a:lnTo>
                    <a:pt x="258318" y="230847"/>
                  </a:lnTo>
                  <a:lnTo>
                    <a:pt x="258102" y="230212"/>
                  </a:lnTo>
                  <a:lnTo>
                    <a:pt x="258013" y="229971"/>
                  </a:lnTo>
                  <a:lnTo>
                    <a:pt x="257987" y="228815"/>
                  </a:lnTo>
                  <a:lnTo>
                    <a:pt x="258114" y="227926"/>
                  </a:lnTo>
                  <a:lnTo>
                    <a:pt x="258470" y="226021"/>
                  </a:lnTo>
                  <a:lnTo>
                    <a:pt x="258584" y="224624"/>
                  </a:lnTo>
                  <a:lnTo>
                    <a:pt x="257898" y="227926"/>
                  </a:lnTo>
                  <a:lnTo>
                    <a:pt x="257022" y="225386"/>
                  </a:lnTo>
                  <a:lnTo>
                    <a:pt x="256590" y="227291"/>
                  </a:lnTo>
                  <a:lnTo>
                    <a:pt x="256476" y="227926"/>
                  </a:lnTo>
                  <a:lnTo>
                    <a:pt x="256514" y="227622"/>
                  </a:lnTo>
                  <a:lnTo>
                    <a:pt x="256476" y="227761"/>
                  </a:lnTo>
                  <a:lnTo>
                    <a:pt x="256590" y="227037"/>
                  </a:lnTo>
                  <a:lnTo>
                    <a:pt x="256705" y="225513"/>
                  </a:lnTo>
                  <a:lnTo>
                    <a:pt x="256146" y="228180"/>
                  </a:lnTo>
                  <a:lnTo>
                    <a:pt x="256019" y="227584"/>
                  </a:lnTo>
                  <a:lnTo>
                    <a:pt x="256146" y="225640"/>
                  </a:lnTo>
                  <a:lnTo>
                    <a:pt x="256197" y="225259"/>
                  </a:lnTo>
                  <a:lnTo>
                    <a:pt x="255397" y="224624"/>
                  </a:lnTo>
                  <a:lnTo>
                    <a:pt x="255905" y="230212"/>
                  </a:lnTo>
                  <a:lnTo>
                    <a:pt x="255308" y="228434"/>
                  </a:lnTo>
                  <a:lnTo>
                    <a:pt x="255219" y="228180"/>
                  </a:lnTo>
                  <a:lnTo>
                    <a:pt x="255308" y="227291"/>
                  </a:lnTo>
                  <a:lnTo>
                    <a:pt x="255384" y="227164"/>
                  </a:lnTo>
                  <a:lnTo>
                    <a:pt x="255270" y="226783"/>
                  </a:lnTo>
                  <a:lnTo>
                    <a:pt x="254558" y="225767"/>
                  </a:lnTo>
                  <a:lnTo>
                    <a:pt x="253276" y="228434"/>
                  </a:lnTo>
                  <a:lnTo>
                    <a:pt x="252539" y="227164"/>
                  </a:lnTo>
                  <a:lnTo>
                    <a:pt x="252641" y="223139"/>
                  </a:lnTo>
                  <a:lnTo>
                    <a:pt x="252031" y="223354"/>
                  </a:lnTo>
                  <a:lnTo>
                    <a:pt x="250101" y="227164"/>
                  </a:lnTo>
                  <a:lnTo>
                    <a:pt x="248894" y="226148"/>
                  </a:lnTo>
                  <a:lnTo>
                    <a:pt x="248958" y="226275"/>
                  </a:lnTo>
                  <a:lnTo>
                    <a:pt x="249072" y="226656"/>
                  </a:lnTo>
                  <a:lnTo>
                    <a:pt x="248259" y="232117"/>
                  </a:lnTo>
                  <a:lnTo>
                    <a:pt x="248259" y="231990"/>
                  </a:lnTo>
                  <a:lnTo>
                    <a:pt x="248272" y="231228"/>
                  </a:lnTo>
                  <a:lnTo>
                    <a:pt x="248348" y="227926"/>
                  </a:lnTo>
                  <a:lnTo>
                    <a:pt x="248361" y="226783"/>
                  </a:lnTo>
                  <a:lnTo>
                    <a:pt x="248373" y="226529"/>
                  </a:lnTo>
                  <a:lnTo>
                    <a:pt x="248373" y="226275"/>
                  </a:lnTo>
                  <a:lnTo>
                    <a:pt x="248424" y="223735"/>
                  </a:lnTo>
                  <a:lnTo>
                    <a:pt x="247700" y="225640"/>
                  </a:lnTo>
                  <a:lnTo>
                    <a:pt x="247650" y="225767"/>
                  </a:lnTo>
                  <a:lnTo>
                    <a:pt x="247764" y="225107"/>
                  </a:lnTo>
                  <a:lnTo>
                    <a:pt x="247891" y="224205"/>
                  </a:lnTo>
                  <a:lnTo>
                    <a:pt x="247904" y="223862"/>
                  </a:lnTo>
                  <a:lnTo>
                    <a:pt x="247103" y="222846"/>
                  </a:lnTo>
                  <a:lnTo>
                    <a:pt x="245897" y="225005"/>
                  </a:lnTo>
                  <a:lnTo>
                    <a:pt x="244335" y="226529"/>
                  </a:lnTo>
                  <a:lnTo>
                    <a:pt x="244576" y="225513"/>
                  </a:lnTo>
                  <a:lnTo>
                    <a:pt x="244589" y="224878"/>
                  </a:lnTo>
                  <a:lnTo>
                    <a:pt x="244398" y="224243"/>
                  </a:lnTo>
                  <a:lnTo>
                    <a:pt x="244284" y="223862"/>
                  </a:lnTo>
                  <a:lnTo>
                    <a:pt x="243344" y="224243"/>
                  </a:lnTo>
                  <a:lnTo>
                    <a:pt x="242849" y="223608"/>
                  </a:lnTo>
                  <a:lnTo>
                    <a:pt x="242506" y="224878"/>
                  </a:lnTo>
                  <a:lnTo>
                    <a:pt x="242214" y="224624"/>
                  </a:lnTo>
                  <a:lnTo>
                    <a:pt x="242163" y="226783"/>
                  </a:lnTo>
                  <a:lnTo>
                    <a:pt x="241922" y="226021"/>
                  </a:lnTo>
                  <a:lnTo>
                    <a:pt x="241198" y="223735"/>
                  </a:lnTo>
                  <a:lnTo>
                    <a:pt x="239801" y="224751"/>
                  </a:lnTo>
                  <a:lnTo>
                    <a:pt x="238429" y="226021"/>
                  </a:lnTo>
                  <a:lnTo>
                    <a:pt x="238061" y="225132"/>
                  </a:lnTo>
                  <a:lnTo>
                    <a:pt x="237490" y="223735"/>
                  </a:lnTo>
                  <a:lnTo>
                    <a:pt x="237680" y="223735"/>
                  </a:lnTo>
                  <a:lnTo>
                    <a:pt x="238086" y="222592"/>
                  </a:lnTo>
                  <a:lnTo>
                    <a:pt x="237921" y="222592"/>
                  </a:lnTo>
                  <a:lnTo>
                    <a:pt x="236435" y="223735"/>
                  </a:lnTo>
                  <a:lnTo>
                    <a:pt x="236258" y="226148"/>
                  </a:lnTo>
                  <a:lnTo>
                    <a:pt x="236448" y="225132"/>
                  </a:lnTo>
                  <a:lnTo>
                    <a:pt x="236474" y="227291"/>
                  </a:lnTo>
                  <a:lnTo>
                    <a:pt x="236232" y="228307"/>
                  </a:lnTo>
                  <a:lnTo>
                    <a:pt x="236118" y="228688"/>
                  </a:lnTo>
                  <a:lnTo>
                    <a:pt x="235661" y="229577"/>
                  </a:lnTo>
                  <a:lnTo>
                    <a:pt x="235343" y="229577"/>
                  </a:lnTo>
                  <a:lnTo>
                    <a:pt x="236054" y="228180"/>
                  </a:lnTo>
                  <a:lnTo>
                    <a:pt x="235927" y="226656"/>
                  </a:lnTo>
                  <a:lnTo>
                    <a:pt x="235813" y="225894"/>
                  </a:lnTo>
                  <a:lnTo>
                    <a:pt x="235673" y="224243"/>
                  </a:lnTo>
                  <a:lnTo>
                    <a:pt x="235610" y="225107"/>
                  </a:lnTo>
                  <a:lnTo>
                    <a:pt x="235496" y="225640"/>
                  </a:lnTo>
                  <a:lnTo>
                    <a:pt x="235381" y="226656"/>
                  </a:lnTo>
                  <a:lnTo>
                    <a:pt x="235165" y="222211"/>
                  </a:lnTo>
                  <a:lnTo>
                    <a:pt x="234696" y="231355"/>
                  </a:lnTo>
                  <a:lnTo>
                    <a:pt x="234543" y="230593"/>
                  </a:lnTo>
                  <a:lnTo>
                    <a:pt x="234302" y="229450"/>
                  </a:lnTo>
                  <a:lnTo>
                    <a:pt x="234188" y="228942"/>
                  </a:lnTo>
                  <a:lnTo>
                    <a:pt x="234276" y="227164"/>
                  </a:lnTo>
                  <a:lnTo>
                    <a:pt x="233857" y="227799"/>
                  </a:lnTo>
                  <a:lnTo>
                    <a:pt x="233324" y="229450"/>
                  </a:lnTo>
                  <a:lnTo>
                    <a:pt x="233070" y="229069"/>
                  </a:lnTo>
                  <a:lnTo>
                    <a:pt x="233146" y="226148"/>
                  </a:lnTo>
                  <a:lnTo>
                    <a:pt x="233502" y="227799"/>
                  </a:lnTo>
                  <a:lnTo>
                    <a:pt x="233718" y="226148"/>
                  </a:lnTo>
                  <a:lnTo>
                    <a:pt x="233794" y="225513"/>
                  </a:lnTo>
                  <a:lnTo>
                    <a:pt x="233235" y="225513"/>
                  </a:lnTo>
                  <a:lnTo>
                    <a:pt x="232117" y="230593"/>
                  </a:lnTo>
                  <a:lnTo>
                    <a:pt x="232105" y="230466"/>
                  </a:lnTo>
                  <a:lnTo>
                    <a:pt x="232067" y="229831"/>
                  </a:lnTo>
                  <a:lnTo>
                    <a:pt x="232168" y="227291"/>
                  </a:lnTo>
                  <a:lnTo>
                    <a:pt x="232270" y="227037"/>
                  </a:lnTo>
                  <a:lnTo>
                    <a:pt x="232600" y="227037"/>
                  </a:lnTo>
                  <a:lnTo>
                    <a:pt x="232816" y="226529"/>
                  </a:lnTo>
                  <a:lnTo>
                    <a:pt x="232803" y="223862"/>
                  </a:lnTo>
                  <a:lnTo>
                    <a:pt x="232765" y="222973"/>
                  </a:lnTo>
                  <a:lnTo>
                    <a:pt x="232600" y="223862"/>
                  </a:lnTo>
                  <a:lnTo>
                    <a:pt x="232359" y="223393"/>
                  </a:lnTo>
                  <a:lnTo>
                    <a:pt x="231559" y="221703"/>
                  </a:lnTo>
                  <a:lnTo>
                    <a:pt x="231584" y="223100"/>
                  </a:lnTo>
                  <a:lnTo>
                    <a:pt x="230162" y="229831"/>
                  </a:lnTo>
                  <a:lnTo>
                    <a:pt x="230162" y="228815"/>
                  </a:lnTo>
                  <a:lnTo>
                    <a:pt x="230162" y="228434"/>
                  </a:lnTo>
                  <a:lnTo>
                    <a:pt x="230162" y="224116"/>
                  </a:lnTo>
                  <a:lnTo>
                    <a:pt x="230162" y="223862"/>
                  </a:lnTo>
                  <a:lnTo>
                    <a:pt x="230073" y="224116"/>
                  </a:lnTo>
                  <a:lnTo>
                    <a:pt x="229501" y="225894"/>
                  </a:lnTo>
                  <a:lnTo>
                    <a:pt x="230047" y="224205"/>
                  </a:lnTo>
                  <a:lnTo>
                    <a:pt x="229133" y="225894"/>
                  </a:lnTo>
                  <a:lnTo>
                    <a:pt x="229222" y="225259"/>
                  </a:lnTo>
                  <a:lnTo>
                    <a:pt x="229463" y="223481"/>
                  </a:lnTo>
                  <a:lnTo>
                    <a:pt x="229527" y="222465"/>
                  </a:lnTo>
                  <a:lnTo>
                    <a:pt x="229438" y="221830"/>
                  </a:lnTo>
                  <a:lnTo>
                    <a:pt x="229311" y="221322"/>
                  </a:lnTo>
                  <a:lnTo>
                    <a:pt x="229400" y="219925"/>
                  </a:lnTo>
                  <a:lnTo>
                    <a:pt x="228663" y="222465"/>
                  </a:lnTo>
                  <a:lnTo>
                    <a:pt x="228727" y="221449"/>
                  </a:lnTo>
                  <a:lnTo>
                    <a:pt x="228904" y="217893"/>
                  </a:lnTo>
                  <a:lnTo>
                    <a:pt x="227876" y="221449"/>
                  </a:lnTo>
                  <a:lnTo>
                    <a:pt x="227952" y="220433"/>
                  </a:lnTo>
                  <a:lnTo>
                    <a:pt x="227723" y="220814"/>
                  </a:lnTo>
                  <a:lnTo>
                    <a:pt x="227495" y="221957"/>
                  </a:lnTo>
                  <a:lnTo>
                    <a:pt x="226275" y="225259"/>
                  </a:lnTo>
                  <a:lnTo>
                    <a:pt x="225996" y="217385"/>
                  </a:lnTo>
                  <a:lnTo>
                    <a:pt x="224193" y="221957"/>
                  </a:lnTo>
                  <a:lnTo>
                    <a:pt x="222897" y="223862"/>
                  </a:lnTo>
                  <a:lnTo>
                    <a:pt x="222326" y="227164"/>
                  </a:lnTo>
                  <a:lnTo>
                    <a:pt x="222199" y="227418"/>
                  </a:lnTo>
                  <a:lnTo>
                    <a:pt x="221107" y="228815"/>
                  </a:lnTo>
                  <a:lnTo>
                    <a:pt x="221056" y="228180"/>
                  </a:lnTo>
                  <a:lnTo>
                    <a:pt x="221170" y="226656"/>
                  </a:lnTo>
                  <a:lnTo>
                    <a:pt x="221653" y="225513"/>
                  </a:lnTo>
                  <a:lnTo>
                    <a:pt x="221754" y="225259"/>
                  </a:lnTo>
                  <a:lnTo>
                    <a:pt x="221780" y="225005"/>
                  </a:lnTo>
                  <a:lnTo>
                    <a:pt x="221449" y="223608"/>
                  </a:lnTo>
                  <a:lnTo>
                    <a:pt x="221005" y="223862"/>
                  </a:lnTo>
                  <a:lnTo>
                    <a:pt x="220357" y="225005"/>
                  </a:lnTo>
                  <a:lnTo>
                    <a:pt x="220472" y="224497"/>
                  </a:lnTo>
                  <a:lnTo>
                    <a:pt x="220522" y="222211"/>
                  </a:lnTo>
                  <a:lnTo>
                    <a:pt x="220078" y="222338"/>
                  </a:lnTo>
                  <a:lnTo>
                    <a:pt x="220027" y="225259"/>
                  </a:lnTo>
                  <a:lnTo>
                    <a:pt x="219329" y="228942"/>
                  </a:lnTo>
                  <a:lnTo>
                    <a:pt x="220484" y="225513"/>
                  </a:lnTo>
                  <a:lnTo>
                    <a:pt x="220497" y="226783"/>
                  </a:lnTo>
                  <a:lnTo>
                    <a:pt x="220370" y="228561"/>
                  </a:lnTo>
                  <a:lnTo>
                    <a:pt x="220243" y="229196"/>
                  </a:lnTo>
                  <a:lnTo>
                    <a:pt x="219989" y="229577"/>
                  </a:lnTo>
                  <a:lnTo>
                    <a:pt x="219925" y="229971"/>
                  </a:lnTo>
                  <a:lnTo>
                    <a:pt x="220167" y="231863"/>
                  </a:lnTo>
                  <a:lnTo>
                    <a:pt x="220535" y="228180"/>
                  </a:lnTo>
                  <a:lnTo>
                    <a:pt x="220586" y="231292"/>
                  </a:lnTo>
                  <a:lnTo>
                    <a:pt x="221246" y="230085"/>
                  </a:lnTo>
                  <a:lnTo>
                    <a:pt x="221107" y="230720"/>
                  </a:lnTo>
                  <a:lnTo>
                    <a:pt x="220980" y="233133"/>
                  </a:lnTo>
                  <a:lnTo>
                    <a:pt x="221005" y="233641"/>
                  </a:lnTo>
                  <a:lnTo>
                    <a:pt x="221348" y="235165"/>
                  </a:lnTo>
                  <a:lnTo>
                    <a:pt x="222440" y="230085"/>
                  </a:lnTo>
                  <a:lnTo>
                    <a:pt x="222580" y="229450"/>
                  </a:lnTo>
                  <a:lnTo>
                    <a:pt x="222554" y="231101"/>
                  </a:lnTo>
                  <a:lnTo>
                    <a:pt x="222427" y="233006"/>
                  </a:lnTo>
                  <a:lnTo>
                    <a:pt x="223837" y="231736"/>
                  </a:lnTo>
                  <a:lnTo>
                    <a:pt x="222986" y="229971"/>
                  </a:lnTo>
                  <a:lnTo>
                    <a:pt x="223062" y="229450"/>
                  </a:lnTo>
                  <a:lnTo>
                    <a:pt x="223304" y="228815"/>
                  </a:lnTo>
                  <a:lnTo>
                    <a:pt x="224282" y="226275"/>
                  </a:lnTo>
                  <a:lnTo>
                    <a:pt x="224015" y="234149"/>
                  </a:lnTo>
                  <a:lnTo>
                    <a:pt x="224497" y="230974"/>
                  </a:lnTo>
                  <a:lnTo>
                    <a:pt x="224726" y="231216"/>
                  </a:lnTo>
                  <a:lnTo>
                    <a:pt x="224790" y="230974"/>
                  </a:lnTo>
                  <a:lnTo>
                    <a:pt x="225247" y="229196"/>
                  </a:lnTo>
                  <a:lnTo>
                    <a:pt x="225374" y="230593"/>
                  </a:lnTo>
                  <a:lnTo>
                    <a:pt x="225526" y="232244"/>
                  </a:lnTo>
                  <a:lnTo>
                    <a:pt x="226148" y="230593"/>
                  </a:lnTo>
                  <a:lnTo>
                    <a:pt x="226682" y="229196"/>
                  </a:lnTo>
                  <a:lnTo>
                    <a:pt x="227114" y="228053"/>
                  </a:lnTo>
                  <a:lnTo>
                    <a:pt x="226949" y="229971"/>
                  </a:lnTo>
                  <a:lnTo>
                    <a:pt x="227152" y="229577"/>
                  </a:lnTo>
                  <a:lnTo>
                    <a:pt x="227050" y="230784"/>
                  </a:lnTo>
                  <a:lnTo>
                    <a:pt x="226860" y="230898"/>
                  </a:lnTo>
                  <a:lnTo>
                    <a:pt x="226669" y="233133"/>
                  </a:lnTo>
                  <a:lnTo>
                    <a:pt x="226898" y="232041"/>
                  </a:lnTo>
                  <a:lnTo>
                    <a:pt x="227012" y="231216"/>
                  </a:lnTo>
                  <a:lnTo>
                    <a:pt x="226987" y="231635"/>
                  </a:lnTo>
                  <a:lnTo>
                    <a:pt x="226949" y="231990"/>
                  </a:lnTo>
                  <a:lnTo>
                    <a:pt x="226695" y="235038"/>
                  </a:lnTo>
                  <a:lnTo>
                    <a:pt x="227622" y="230720"/>
                  </a:lnTo>
                  <a:lnTo>
                    <a:pt x="227863" y="229577"/>
                  </a:lnTo>
                  <a:lnTo>
                    <a:pt x="228015" y="228815"/>
                  </a:lnTo>
                  <a:lnTo>
                    <a:pt x="228130" y="229831"/>
                  </a:lnTo>
                  <a:lnTo>
                    <a:pt x="228257" y="231635"/>
                  </a:lnTo>
                  <a:lnTo>
                    <a:pt x="227799" y="234149"/>
                  </a:lnTo>
                  <a:lnTo>
                    <a:pt x="228612" y="230466"/>
                  </a:lnTo>
                  <a:lnTo>
                    <a:pt x="228701" y="236308"/>
                  </a:lnTo>
                  <a:lnTo>
                    <a:pt x="229196" y="235546"/>
                  </a:lnTo>
                  <a:lnTo>
                    <a:pt x="229311" y="235127"/>
                  </a:lnTo>
                  <a:lnTo>
                    <a:pt x="229743" y="231736"/>
                  </a:lnTo>
                  <a:lnTo>
                    <a:pt x="230517" y="234022"/>
                  </a:lnTo>
                  <a:lnTo>
                    <a:pt x="231470" y="232879"/>
                  </a:lnTo>
                  <a:lnTo>
                    <a:pt x="231254" y="234149"/>
                  </a:lnTo>
                  <a:lnTo>
                    <a:pt x="232676" y="235127"/>
                  </a:lnTo>
                  <a:lnTo>
                    <a:pt x="232791" y="235292"/>
                  </a:lnTo>
                  <a:lnTo>
                    <a:pt x="233108" y="236054"/>
                  </a:lnTo>
                  <a:lnTo>
                    <a:pt x="233222" y="237197"/>
                  </a:lnTo>
                  <a:lnTo>
                    <a:pt x="233807" y="233387"/>
                  </a:lnTo>
                  <a:lnTo>
                    <a:pt x="234505" y="234149"/>
                  </a:lnTo>
                  <a:lnTo>
                    <a:pt x="235153" y="233514"/>
                  </a:lnTo>
                  <a:lnTo>
                    <a:pt x="234835" y="235927"/>
                  </a:lnTo>
                  <a:lnTo>
                    <a:pt x="234721" y="236435"/>
                  </a:lnTo>
                  <a:lnTo>
                    <a:pt x="234594" y="236816"/>
                  </a:lnTo>
                  <a:lnTo>
                    <a:pt x="234238" y="237578"/>
                  </a:lnTo>
                  <a:lnTo>
                    <a:pt x="234746" y="237705"/>
                  </a:lnTo>
                  <a:lnTo>
                    <a:pt x="234683" y="237998"/>
                  </a:lnTo>
                  <a:lnTo>
                    <a:pt x="234492" y="239001"/>
                  </a:lnTo>
                  <a:lnTo>
                    <a:pt x="234911" y="237629"/>
                  </a:lnTo>
                  <a:lnTo>
                    <a:pt x="234772" y="237629"/>
                  </a:lnTo>
                  <a:lnTo>
                    <a:pt x="234975" y="236689"/>
                  </a:lnTo>
                  <a:lnTo>
                    <a:pt x="235089" y="236308"/>
                  </a:lnTo>
                  <a:lnTo>
                    <a:pt x="235280" y="235788"/>
                  </a:lnTo>
                  <a:lnTo>
                    <a:pt x="235661" y="235419"/>
                  </a:lnTo>
                  <a:lnTo>
                    <a:pt x="235204" y="238340"/>
                  </a:lnTo>
                  <a:lnTo>
                    <a:pt x="235927" y="238213"/>
                  </a:lnTo>
                  <a:lnTo>
                    <a:pt x="236880" y="235419"/>
                  </a:lnTo>
                  <a:lnTo>
                    <a:pt x="237007" y="235038"/>
                  </a:lnTo>
                  <a:lnTo>
                    <a:pt x="237680" y="237070"/>
                  </a:lnTo>
                  <a:lnTo>
                    <a:pt x="237959" y="235038"/>
                  </a:lnTo>
                  <a:lnTo>
                    <a:pt x="238010" y="233514"/>
                  </a:lnTo>
                  <a:lnTo>
                    <a:pt x="238010" y="233387"/>
                  </a:lnTo>
                  <a:lnTo>
                    <a:pt x="237985" y="232879"/>
                  </a:lnTo>
                  <a:lnTo>
                    <a:pt x="237934" y="231736"/>
                  </a:lnTo>
                  <a:lnTo>
                    <a:pt x="237909" y="231355"/>
                  </a:lnTo>
                  <a:lnTo>
                    <a:pt x="237832" y="229577"/>
                  </a:lnTo>
                  <a:lnTo>
                    <a:pt x="238988" y="227926"/>
                  </a:lnTo>
                  <a:lnTo>
                    <a:pt x="238658" y="231419"/>
                  </a:lnTo>
                  <a:lnTo>
                    <a:pt x="238721" y="231228"/>
                  </a:lnTo>
                  <a:lnTo>
                    <a:pt x="238785" y="233514"/>
                  </a:lnTo>
                  <a:lnTo>
                    <a:pt x="238658" y="234530"/>
                  </a:lnTo>
                  <a:lnTo>
                    <a:pt x="238988" y="234022"/>
                  </a:lnTo>
                  <a:lnTo>
                    <a:pt x="238760" y="235546"/>
                  </a:lnTo>
                  <a:lnTo>
                    <a:pt x="238633" y="235800"/>
                  </a:lnTo>
                  <a:lnTo>
                    <a:pt x="238810" y="236562"/>
                  </a:lnTo>
                  <a:lnTo>
                    <a:pt x="238925" y="238785"/>
                  </a:lnTo>
                  <a:lnTo>
                    <a:pt x="238899" y="239166"/>
                  </a:lnTo>
                  <a:lnTo>
                    <a:pt x="238874" y="239560"/>
                  </a:lnTo>
                  <a:lnTo>
                    <a:pt x="238874" y="239788"/>
                  </a:lnTo>
                  <a:lnTo>
                    <a:pt x="238912" y="239407"/>
                  </a:lnTo>
                  <a:lnTo>
                    <a:pt x="238937" y="239064"/>
                  </a:lnTo>
                  <a:lnTo>
                    <a:pt x="238937" y="238848"/>
                  </a:lnTo>
                  <a:lnTo>
                    <a:pt x="239064" y="237451"/>
                  </a:lnTo>
                  <a:lnTo>
                    <a:pt x="239268" y="236054"/>
                  </a:lnTo>
                  <a:lnTo>
                    <a:pt x="239560" y="235800"/>
                  </a:lnTo>
                  <a:lnTo>
                    <a:pt x="240284" y="235673"/>
                  </a:lnTo>
                  <a:lnTo>
                    <a:pt x="239661" y="237832"/>
                  </a:lnTo>
                  <a:lnTo>
                    <a:pt x="239547" y="238467"/>
                  </a:lnTo>
                  <a:lnTo>
                    <a:pt x="239801" y="239356"/>
                  </a:lnTo>
                  <a:lnTo>
                    <a:pt x="240144" y="237959"/>
                  </a:lnTo>
                  <a:lnTo>
                    <a:pt x="240423" y="239483"/>
                  </a:lnTo>
                  <a:lnTo>
                    <a:pt x="240601" y="237959"/>
                  </a:lnTo>
                  <a:lnTo>
                    <a:pt x="240779" y="236435"/>
                  </a:lnTo>
                  <a:lnTo>
                    <a:pt x="240995" y="236562"/>
                  </a:lnTo>
                  <a:lnTo>
                    <a:pt x="240842" y="238721"/>
                  </a:lnTo>
                  <a:lnTo>
                    <a:pt x="241363" y="237451"/>
                  </a:lnTo>
                  <a:lnTo>
                    <a:pt x="242582" y="238594"/>
                  </a:lnTo>
                  <a:lnTo>
                    <a:pt x="242582" y="237451"/>
                  </a:lnTo>
                  <a:lnTo>
                    <a:pt x="242570" y="236435"/>
                  </a:lnTo>
                  <a:lnTo>
                    <a:pt x="242570" y="235673"/>
                  </a:lnTo>
                  <a:lnTo>
                    <a:pt x="242531" y="235038"/>
                  </a:lnTo>
                  <a:lnTo>
                    <a:pt x="243065" y="234022"/>
                  </a:lnTo>
                  <a:lnTo>
                    <a:pt x="244119" y="231990"/>
                  </a:lnTo>
                  <a:lnTo>
                    <a:pt x="244830" y="236943"/>
                  </a:lnTo>
                  <a:lnTo>
                    <a:pt x="246176" y="235800"/>
                  </a:lnTo>
                  <a:lnTo>
                    <a:pt x="246049" y="236816"/>
                  </a:lnTo>
                  <a:lnTo>
                    <a:pt x="246799" y="235800"/>
                  </a:lnTo>
                  <a:lnTo>
                    <a:pt x="246900" y="235673"/>
                  </a:lnTo>
                  <a:lnTo>
                    <a:pt x="247700" y="236308"/>
                  </a:lnTo>
                  <a:lnTo>
                    <a:pt x="247929" y="235673"/>
                  </a:lnTo>
                  <a:lnTo>
                    <a:pt x="248475" y="234149"/>
                  </a:lnTo>
                  <a:lnTo>
                    <a:pt x="248678" y="234149"/>
                  </a:lnTo>
                  <a:lnTo>
                    <a:pt x="248627" y="236689"/>
                  </a:lnTo>
                  <a:lnTo>
                    <a:pt x="248513" y="237324"/>
                  </a:lnTo>
                  <a:lnTo>
                    <a:pt x="249034" y="236689"/>
                  </a:lnTo>
                  <a:lnTo>
                    <a:pt x="249161" y="236435"/>
                  </a:lnTo>
                  <a:lnTo>
                    <a:pt x="249339" y="235419"/>
                  </a:lnTo>
                  <a:lnTo>
                    <a:pt x="249745" y="236689"/>
                  </a:lnTo>
                  <a:lnTo>
                    <a:pt x="249859" y="237324"/>
                  </a:lnTo>
                  <a:lnTo>
                    <a:pt x="249542" y="238086"/>
                  </a:lnTo>
                  <a:lnTo>
                    <a:pt x="249440" y="238594"/>
                  </a:lnTo>
                  <a:lnTo>
                    <a:pt x="249910" y="238848"/>
                  </a:lnTo>
                  <a:lnTo>
                    <a:pt x="249339" y="238544"/>
                  </a:lnTo>
                  <a:lnTo>
                    <a:pt x="249339" y="238721"/>
                  </a:lnTo>
                  <a:lnTo>
                    <a:pt x="249161" y="238975"/>
                  </a:lnTo>
                  <a:lnTo>
                    <a:pt x="249466" y="238912"/>
                  </a:lnTo>
                  <a:lnTo>
                    <a:pt x="249694" y="239306"/>
                  </a:lnTo>
                  <a:lnTo>
                    <a:pt x="249783" y="241134"/>
                  </a:lnTo>
                  <a:lnTo>
                    <a:pt x="250863" y="238340"/>
                  </a:lnTo>
                  <a:lnTo>
                    <a:pt x="250532" y="239864"/>
                  </a:lnTo>
                  <a:lnTo>
                    <a:pt x="250405" y="241134"/>
                  </a:lnTo>
                  <a:lnTo>
                    <a:pt x="250990" y="241769"/>
                  </a:lnTo>
                  <a:lnTo>
                    <a:pt x="251383" y="241071"/>
                  </a:lnTo>
                  <a:lnTo>
                    <a:pt x="251256" y="239852"/>
                  </a:lnTo>
                  <a:lnTo>
                    <a:pt x="251155" y="239102"/>
                  </a:lnTo>
                  <a:lnTo>
                    <a:pt x="251574" y="238721"/>
                  </a:lnTo>
                  <a:lnTo>
                    <a:pt x="252018" y="239102"/>
                  </a:lnTo>
                  <a:lnTo>
                    <a:pt x="252107" y="239636"/>
                  </a:lnTo>
                  <a:lnTo>
                    <a:pt x="251764" y="241642"/>
                  </a:lnTo>
                  <a:lnTo>
                    <a:pt x="251650" y="242912"/>
                  </a:lnTo>
                  <a:lnTo>
                    <a:pt x="252539" y="247103"/>
                  </a:lnTo>
                  <a:lnTo>
                    <a:pt x="254381" y="238721"/>
                  </a:lnTo>
                  <a:lnTo>
                    <a:pt x="254457" y="238340"/>
                  </a:lnTo>
                  <a:lnTo>
                    <a:pt x="255016" y="235800"/>
                  </a:lnTo>
                  <a:lnTo>
                    <a:pt x="255155" y="239382"/>
                  </a:lnTo>
                  <a:lnTo>
                    <a:pt x="255371" y="238467"/>
                  </a:lnTo>
                  <a:lnTo>
                    <a:pt x="255981" y="238975"/>
                  </a:lnTo>
                  <a:lnTo>
                    <a:pt x="256095" y="244055"/>
                  </a:lnTo>
                  <a:lnTo>
                    <a:pt x="256298" y="244055"/>
                  </a:lnTo>
                  <a:lnTo>
                    <a:pt x="256984" y="246087"/>
                  </a:lnTo>
                  <a:lnTo>
                    <a:pt x="257721" y="239102"/>
                  </a:lnTo>
                  <a:lnTo>
                    <a:pt x="258521" y="240499"/>
                  </a:lnTo>
                  <a:lnTo>
                    <a:pt x="258559" y="239102"/>
                  </a:lnTo>
                  <a:lnTo>
                    <a:pt x="258610" y="238467"/>
                  </a:lnTo>
                  <a:lnTo>
                    <a:pt x="258813" y="235927"/>
                  </a:lnTo>
                  <a:lnTo>
                    <a:pt x="258914" y="235800"/>
                  </a:lnTo>
                  <a:lnTo>
                    <a:pt x="259232" y="235419"/>
                  </a:lnTo>
                  <a:lnTo>
                    <a:pt x="259651" y="234911"/>
                  </a:lnTo>
                  <a:lnTo>
                    <a:pt x="260108" y="235292"/>
                  </a:lnTo>
                  <a:lnTo>
                    <a:pt x="260197" y="236207"/>
                  </a:lnTo>
                  <a:lnTo>
                    <a:pt x="259943" y="239102"/>
                  </a:lnTo>
                  <a:lnTo>
                    <a:pt x="259816" y="240195"/>
                  </a:lnTo>
                  <a:lnTo>
                    <a:pt x="259334" y="241134"/>
                  </a:lnTo>
                  <a:lnTo>
                    <a:pt x="259156" y="241134"/>
                  </a:lnTo>
                  <a:lnTo>
                    <a:pt x="259181" y="240372"/>
                  </a:lnTo>
                  <a:lnTo>
                    <a:pt x="258749" y="240995"/>
                  </a:lnTo>
                  <a:lnTo>
                    <a:pt x="258686" y="242658"/>
                  </a:lnTo>
                  <a:lnTo>
                    <a:pt x="258914" y="241388"/>
                  </a:lnTo>
                  <a:lnTo>
                    <a:pt x="259092" y="242658"/>
                  </a:lnTo>
                  <a:lnTo>
                    <a:pt x="259930" y="242658"/>
                  </a:lnTo>
                  <a:lnTo>
                    <a:pt x="259880" y="242366"/>
                  </a:lnTo>
                  <a:lnTo>
                    <a:pt x="259943" y="242493"/>
                  </a:lnTo>
                  <a:lnTo>
                    <a:pt x="260019" y="242747"/>
                  </a:lnTo>
                  <a:lnTo>
                    <a:pt x="260070" y="243039"/>
                  </a:lnTo>
                  <a:lnTo>
                    <a:pt x="260159" y="243306"/>
                  </a:lnTo>
                  <a:lnTo>
                    <a:pt x="260083" y="243001"/>
                  </a:lnTo>
                  <a:lnTo>
                    <a:pt x="260159" y="243293"/>
                  </a:lnTo>
                  <a:lnTo>
                    <a:pt x="260362" y="243928"/>
                  </a:lnTo>
                  <a:lnTo>
                    <a:pt x="261048" y="242150"/>
                  </a:lnTo>
                  <a:lnTo>
                    <a:pt x="261772" y="243547"/>
                  </a:lnTo>
                  <a:lnTo>
                    <a:pt x="261734" y="242150"/>
                  </a:lnTo>
                  <a:lnTo>
                    <a:pt x="261734" y="242023"/>
                  </a:lnTo>
                  <a:lnTo>
                    <a:pt x="261759" y="241388"/>
                  </a:lnTo>
                  <a:lnTo>
                    <a:pt x="261899" y="241388"/>
                  </a:lnTo>
                  <a:lnTo>
                    <a:pt x="262991" y="243039"/>
                  </a:lnTo>
                  <a:lnTo>
                    <a:pt x="262877" y="241388"/>
                  </a:lnTo>
                  <a:lnTo>
                    <a:pt x="262864" y="241134"/>
                  </a:lnTo>
                  <a:lnTo>
                    <a:pt x="262724" y="239102"/>
                  </a:lnTo>
                  <a:lnTo>
                    <a:pt x="263652" y="238594"/>
                  </a:lnTo>
                  <a:lnTo>
                    <a:pt x="263779" y="239483"/>
                  </a:lnTo>
                  <a:lnTo>
                    <a:pt x="263893" y="240728"/>
                  </a:lnTo>
                  <a:lnTo>
                    <a:pt x="262966" y="243166"/>
                  </a:lnTo>
                  <a:lnTo>
                    <a:pt x="264007" y="241642"/>
                  </a:lnTo>
                  <a:lnTo>
                    <a:pt x="264185" y="242277"/>
                  </a:lnTo>
                  <a:lnTo>
                    <a:pt x="264312" y="243306"/>
                  </a:lnTo>
                  <a:lnTo>
                    <a:pt x="263423" y="245960"/>
                  </a:lnTo>
                  <a:lnTo>
                    <a:pt x="264490" y="243674"/>
                  </a:lnTo>
                  <a:lnTo>
                    <a:pt x="264693" y="247230"/>
                  </a:lnTo>
                  <a:lnTo>
                    <a:pt x="264820" y="247738"/>
                  </a:lnTo>
                  <a:lnTo>
                    <a:pt x="265023" y="247992"/>
                  </a:lnTo>
                  <a:lnTo>
                    <a:pt x="265049" y="248246"/>
                  </a:lnTo>
                  <a:lnTo>
                    <a:pt x="264922" y="248500"/>
                  </a:lnTo>
                  <a:lnTo>
                    <a:pt x="265315" y="248627"/>
                  </a:lnTo>
                  <a:lnTo>
                    <a:pt x="265366" y="246087"/>
                  </a:lnTo>
                  <a:lnTo>
                    <a:pt x="265557" y="246595"/>
                  </a:lnTo>
                  <a:lnTo>
                    <a:pt x="265658" y="247611"/>
                  </a:lnTo>
                  <a:lnTo>
                    <a:pt x="266090" y="246087"/>
                  </a:lnTo>
                  <a:lnTo>
                    <a:pt x="265938" y="243674"/>
                  </a:lnTo>
                  <a:lnTo>
                    <a:pt x="266065" y="243166"/>
                  </a:lnTo>
                  <a:lnTo>
                    <a:pt x="266598" y="241642"/>
                  </a:lnTo>
                  <a:lnTo>
                    <a:pt x="266687" y="241388"/>
                  </a:lnTo>
                  <a:lnTo>
                    <a:pt x="266814" y="242277"/>
                  </a:lnTo>
                  <a:lnTo>
                    <a:pt x="266928" y="242493"/>
                  </a:lnTo>
                  <a:lnTo>
                    <a:pt x="267360" y="241388"/>
                  </a:lnTo>
                  <a:lnTo>
                    <a:pt x="267843" y="240118"/>
                  </a:lnTo>
                  <a:lnTo>
                    <a:pt x="267576" y="243420"/>
                  </a:lnTo>
                  <a:lnTo>
                    <a:pt x="266928" y="242493"/>
                  </a:lnTo>
                  <a:lnTo>
                    <a:pt x="266865" y="242658"/>
                  </a:lnTo>
                  <a:lnTo>
                    <a:pt x="266814" y="243166"/>
                  </a:lnTo>
                  <a:lnTo>
                    <a:pt x="267309" y="246722"/>
                  </a:lnTo>
                  <a:lnTo>
                    <a:pt x="266992" y="246849"/>
                  </a:lnTo>
                  <a:lnTo>
                    <a:pt x="266941" y="247777"/>
                  </a:lnTo>
                  <a:lnTo>
                    <a:pt x="266814" y="248246"/>
                  </a:lnTo>
                  <a:lnTo>
                    <a:pt x="267436" y="251167"/>
                  </a:lnTo>
                  <a:lnTo>
                    <a:pt x="267677" y="244436"/>
                  </a:lnTo>
                  <a:lnTo>
                    <a:pt x="268668" y="244678"/>
                  </a:lnTo>
                  <a:lnTo>
                    <a:pt x="268528" y="245452"/>
                  </a:lnTo>
                  <a:lnTo>
                    <a:pt x="268414" y="247256"/>
                  </a:lnTo>
                  <a:lnTo>
                    <a:pt x="268884" y="244678"/>
                  </a:lnTo>
                  <a:lnTo>
                    <a:pt x="268986" y="244436"/>
                  </a:lnTo>
                  <a:lnTo>
                    <a:pt x="269379" y="243420"/>
                  </a:lnTo>
                  <a:lnTo>
                    <a:pt x="269417" y="243293"/>
                  </a:lnTo>
                  <a:lnTo>
                    <a:pt x="269913" y="244817"/>
                  </a:lnTo>
                  <a:lnTo>
                    <a:pt x="270141" y="243293"/>
                  </a:lnTo>
                  <a:lnTo>
                    <a:pt x="270268" y="242404"/>
                  </a:lnTo>
                  <a:lnTo>
                    <a:pt x="270586" y="242531"/>
                  </a:lnTo>
                  <a:lnTo>
                    <a:pt x="270522" y="242404"/>
                  </a:lnTo>
                  <a:lnTo>
                    <a:pt x="270408" y="242150"/>
                  </a:lnTo>
                  <a:lnTo>
                    <a:pt x="270510" y="240626"/>
                  </a:lnTo>
                  <a:lnTo>
                    <a:pt x="270598" y="240118"/>
                  </a:lnTo>
                  <a:lnTo>
                    <a:pt x="270624" y="239991"/>
                  </a:lnTo>
                  <a:lnTo>
                    <a:pt x="270916" y="240245"/>
                  </a:lnTo>
                  <a:lnTo>
                    <a:pt x="271183" y="239991"/>
                  </a:lnTo>
                  <a:lnTo>
                    <a:pt x="271437" y="239737"/>
                  </a:lnTo>
                  <a:lnTo>
                    <a:pt x="271792" y="238594"/>
                  </a:lnTo>
                  <a:lnTo>
                    <a:pt x="271894" y="238213"/>
                  </a:lnTo>
                  <a:lnTo>
                    <a:pt x="271767" y="244817"/>
                  </a:lnTo>
                  <a:lnTo>
                    <a:pt x="272719" y="242785"/>
                  </a:lnTo>
                  <a:lnTo>
                    <a:pt x="272872" y="244182"/>
                  </a:lnTo>
                  <a:lnTo>
                    <a:pt x="272554" y="245452"/>
                  </a:lnTo>
                  <a:lnTo>
                    <a:pt x="272440" y="246595"/>
                  </a:lnTo>
                  <a:lnTo>
                    <a:pt x="272542" y="247103"/>
                  </a:lnTo>
                  <a:lnTo>
                    <a:pt x="273367" y="245325"/>
                  </a:lnTo>
                  <a:lnTo>
                    <a:pt x="273405" y="245198"/>
                  </a:lnTo>
                  <a:lnTo>
                    <a:pt x="274142" y="243166"/>
                  </a:lnTo>
                  <a:lnTo>
                    <a:pt x="274167" y="243039"/>
                  </a:lnTo>
                  <a:lnTo>
                    <a:pt x="274129" y="242023"/>
                  </a:lnTo>
                  <a:lnTo>
                    <a:pt x="273646" y="243166"/>
                  </a:lnTo>
                  <a:lnTo>
                    <a:pt x="273494" y="242785"/>
                  </a:lnTo>
                  <a:lnTo>
                    <a:pt x="273621" y="242150"/>
                  </a:lnTo>
                  <a:lnTo>
                    <a:pt x="273888" y="241388"/>
                  </a:lnTo>
                  <a:lnTo>
                    <a:pt x="274015" y="240195"/>
                  </a:lnTo>
                  <a:lnTo>
                    <a:pt x="274027" y="239229"/>
                  </a:lnTo>
                  <a:lnTo>
                    <a:pt x="274091" y="240792"/>
                  </a:lnTo>
                  <a:lnTo>
                    <a:pt x="274129" y="242023"/>
                  </a:lnTo>
                  <a:lnTo>
                    <a:pt x="274294" y="241642"/>
                  </a:lnTo>
                  <a:lnTo>
                    <a:pt x="274167" y="243039"/>
                  </a:lnTo>
                  <a:lnTo>
                    <a:pt x="274701" y="241642"/>
                  </a:lnTo>
                  <a:lnTo>
                    <a:pt x="274459" y="241642"/>
                  </a:lnTo>
                  <a:lnTo>
                    <a:pt x="274650" y="240753"/>
                  </a:lnTo>
                  <a:lnTo>
                    <a:pt x="274967" y="239229"/>
                  </a:lnTo>
                  <a:lnTo>
                    <a:pt x="275183" y="238213"/>
                  </a:lnTo>
                  <a:lnTo>
                    <a:pt x="275399" y="237197"/>
                  </a:lnTo>
                  <a:lnTo>
                    <a:pt x="275564" y="238340"/>
                  </a:lnTo>
                  <a:lnTo>
                    <a:pt x="275678" y="240372"/>
                  </a:lnTo>
                  <a:lnTo>
                    <a:pt x="275209" y="244436"/>
                  </a:lnTo>
                  <a:lnTo>
                    <a:pt x="275094" y="246214"/>
                  </a:lnTo>
                  <a:lnTo>
                    <a:pt x="275691" y="248754"/>
                  </a:lnTo>
                  <a:lnTo>
                    <a:pt x="277139" y="242912"/>
                  </a:lnTo>
                  <a:lnTo>
                    <a:pt x="278244" y="244690"/>
                  </a:lnTo>
                  <a:lnTo>
                    <a:pt x="277990" y="243674"/>
                  </a:lnTo>
                  <a:lnTo>
                    <a:pt x="278079" y="242912"/>
                  </a:lnTo>
                  <a:lnTo>
                    <a:pt x="278409" y="241134"/>
                  </a:lnTo>
                  <a:lnTo>
                    <a:pt x="278777" y="243293"/>
                  </a:lnTo>
                  <a:lnTo>
                    <a:pt x="279311" y="242404"/>
                  </a:lnTo>
                  <a:lnTo>
                    <a:pt x="279234" y="242912"/>
                  </a:lnTo>
                  <a:lnTo>
                    <a:pt x="279120" y="244817"/>
                  </a:lnTo>
                  <a:lnTo>
                    <a:pt x="279222" y="246418"/>
                  </a:lnTo>
                  <a:lnTo>
                    <a:pt x="279387" y="244944"/>
                  </a:lnTo>
                  <a:lnTo>
                    <a:pt x="280149" y="246722"/>
                  </a:lnTo>
                  <a:lnTo>
                    <a:pt x="280403" y="244944"/>
                  </a:lnTo>
                  <a:lnTo>
                    <a:pt x="280746" y="242658"/>
                  </a:lnTo>
                  <a:lnTo>
                    <a:pt x="280974" y="245198"/>
                  </a:lnTo>
                  <a:lnTo>
                    <a:pt x="281089" y="245579"/>
                  </a:lnTo>
                  <a:lnTo>
                    <a:pt x="281901" y="246595"/>
                  </a:lnTo>
                  <a:lnTo>
                    <a:pt x="282448" y="242658"/>
                  </a:lnTo>
                  <a:lnTo>
                    <a:pt x="282486" y="242404"/>
                  </a:lnTo>
                  <a:lnTo>
                    <a:pt x="282663" y="241134"/>
                  </a:lnTo>
                  <a:lnTo>
                    <a:pt x="282854" y="239737"/>
                  </a:lnTo>
                  <a:lnTo>
                    <a:pt x="283616" y="240372"/>
                  </a:lnTo>
                  <a:lnTo>
                    <a:pt x="283692" y="240792"/>
                  </a:lnTo>
                  <a:lnTo>
                    <a:pt x="283362" y="242023"/>
                  </a:lnTo>
                  <a:lnTo>
                    <a:pt x="283248" y="242912"/>
                  </a:lnTo>
                  <a:lnTo>
                    <a:pt x="283489" y="244182"/>
                  </a:lnTo>
                  <a:lnTo>
                    <a:pt x="282638" y="245706"/>
                  </a:lnTo>
                  <a:lnTo>
                    <a:pt x="282956" y="245833"/>
                  </a:lnTo>
                  <a:lnTo>
                    <a:pt x="283222" y="246214"/>
                  </a:lnTo>
                  <a:lnTo>
                    <a:pt x="283387" y="244817"/>
                  </a:lnTo>
                  <a:lnTo>
                    <a:pt x="283438" y="246087"/>
                  </a:lnTo>
                  <a:lnTo>
                    <a:pt x="283819" y="244817"/>
                  </a:lnTo>
                  <a:lnTo>
                    <a:pt x="284632" y="242150"/>
                  </a:lnTo>
                  <a:lnTo>
                    <a:pt x="284695" y="244055"/>
                  </a:lnTo>
                  <a:lnTo>
                    <a:pt x="284949" y="243293"/>
                  </a:lnTo>
                  <a:lnTo>
                    <a:pt x="285102" y="242150"/>
                  </a:lnTo>
                  <a:lnTo>
                    <a:pt x="285242" y="241134"/>
                  </a:lnTo>
                  <a:lnTo>
                    <a:pt x="285597" y="241261"/>
                  </a:lnTo>
                  <a:lnTo>
                    <a:pt x="285915" y="241134"/>
                  </a:lnTo>
                  <a:lnTo>
                    <a:pt x="286169" y="241020"/>
                  </a:lnTo>
                  <a:lnTo>
                    <a:pt x="286194" y="239737"/>
                  </a:lnTo>
                  <a:lnTo>
                    <a:pt x="286169" y="238721"/>
                  </a:lnTo>
                  <a:lnTo>
                    <a:pt x="286435" y="245198"/>
                  </a:lnTo>
                  <a:lnTo>
                    <a:pt x="289013" y="238721"/>
                  </a:lnTo>
                  <a:lnTo>
                    <a:pt x="289064" y="238594"/>
                  </a:lnTo>
                  <a:lnTo>
                    <a:pt x="289293" y="244106"/>
                  </a:lnTo>
                  <a:lnTo>
                    <a:pt x="289140" y="244233"/>
                  </a:lnTo>
                  <a:lnTo>
                    <a:pt x="289331" y="244690"/>
                  </a:lnTo>
                  <a:lnTo>
                    <a:pt x="289331" y="244462"/>
                  </a:lnTo>
                  <a:lnTo>
                    <a:pt x="289331" y="244297"/>
                  </a:lnTo>
                  <a:lnTo>
                    <a:pt x="289318" y="244170"/>
                  </a:lnTo>
                  <a:lnTo>
                    <a:pt x="290118" y="243547"/>
                  </a:lnTo>
                  <a:lnTo>
                    <a:pt x="291058" y="243039"/>
                  </a:lnTo>
                  <a:lnTo>
                    <a:pt x="291731" y="242912"/>
                  </a:lnTo>
                  <a:lnTo>
                    <a:pt x="291604" y="243928"/>
                  </a:lnTo>
                  <a:lnTo>
                    <a:pt x="292201" y="245706"/>
                  </a:lnTo>
                  <a:lnTo>
                    <a:pt x="292392" y="242912"/>
                  </a:lnTo>
                  <a:lnTo>
                    <a:pt x="292696" y="238594"/>
                  </a:lnTo>
                  <a:lnTo>
                    <a:pt x="292747" y="237832"/>
                  </a:lnTo>
                  <a:lnTo>
                    <a:pt x="293446" y="239852"/>
                  </a:lnTo>
                  <a:lnTo>
                    <a:pt x="293547" y="240372"/>
                  </a:lnTo>
                  <a:lnTo>
                    <a:pt x="293674" y="243547"/>
                  </a:lnTo>
                  <a:lnTo>
                    <a:pt x="292785" y="241896"/>
                  </a:lnTo>
                  <a:lnTo>
                    <a:pt x="292912" y="243674"/>
                  </a:lnTo>
                  <a:lnTo>
                    <a:pt x="292328" y="249897"/>
                  </a:lnTo>
                  <a:lnTo>
                    <a:pt x="294005" y="243547"/>
                  </a:lnTo>
                  <a:lnTo>
                    <a:pt x="294309" y="242404"/>
                  </a:lnTo>
                  <a:lnTo>
                    <a:pt x="294436" y="246595"/>
                  </a:lnTo>
                  <a:lnTo>
                    <a:pt x="294347" y="246849"/>
                  </a:lnTo>
                  <a:lnTo>
                    <a:pt x="294589" y="249135"/>
                  </a:lnTo>
                  <a:lnTo>
                    <a:pt x="295922" y="244436"/>
                  </a:lnTo>
                  <a:lnTo>
                    <a:pt x="296532" y="244817"/>
                  </a:lnTo>
                  <a:lnTo>
                    <a:pt x="296608" y="245960"/>
                  </a:lnTo>
                  <a:lnTo>
                    <a:pt x="297065" y="244436"/>
                  </a:lnTo>
                  <a:lnTo>
                    <a:pt x="297599" y="242658"/>
                  </a:lnTo>
                  <a:lnTo>
                    <a:pt x="297916" y="242404"/>
                  </a:lnTo>
                  <a:lnTo>
                    <a:pt x="298843" y="241642"/>
                  </a:lnTo>
                  <a:lnTo>
                    <a:pt x="299389" y="241134"/>
                  </a:lnTo>
                  <a:lnTo>
                    <a:pt x="299491" y="240499"/>
                  </a:lnTo>
                  <a:lnTo>
                    <a:pt x="300316" y="239737"/>
                  </a:lnTo>
                  <a:lnTo>
                    <a:pt x="300431" y="241388"/>
                  </a:lnTo>
                  <a:lnTo>
                    <a:pt x="300647" y="242150"/>
                  </a:lnTo>
                  <a:lnTo>
                    <a:pt x="300761" y="242912"/>
                  </a:lnTo>
                  <a:lnTo>
                    <a:pt x="300520" y="245452"/>
                  </a:lnTo>
                  <a:lnTo>
                    <a:pt x="299796" y="245579"/>
                  </a:lnTo>
                  <a:lnTo>
                    <a:pt x="299732" y="249262"/>
                  </a:lnTo>
                  <a:lnTo>
                    <a:pt x="300736" y="245579"/>
                  </a:lnTo>
                  <a:lnTo>
                    <a:pt x="300901" y="245960"/>
                  </a:lnTo>
                  <a:lnTo>
                    <a:pt x="301002" y="246341"/>
                  </a:lnTo>
                  <a:lnTo>
                    <a:pt x="300786" y="247865"/>
                  </a:lnTo>
                  <a:lnTo>
                    <a:pt x="301929" y="247484"/>
                  </a:lnTo>
                  <a:lnTo>
                    <a:pt x="302145" y="245579"/>
                  </a:lnTo>
                  <a:lnTo>
                    <a:pt x="302399" y="243293"/>
                  </a:lnTo>
                  <a:lnTo>
                    <a:pt x="303542" y="243801"/>
                  </a:lnTo>
                  <a:lnTo>
                    <a:pt x="303542" y="243293"/>
                  </a:lnTo>
                  <a:lnTo>
                    <a:pt x="303669" y="242150"/>
                  </a:lnTo>
                  <a:lnTo>
                    <a:pt x="304342" y="239737"/>
                  </a:lnTo>
                  <a:lnTo>
                    <a:pt x="304660" y="238594"/>
                  </a:lnTo>
                  <a:lnTo>
                    <a:pt x="303822" y="244817"/>
                  </a:lnTo>
                  <a:lnTo>
                    <a:pt x="304800" y="241896"/>
                  </a:lnTo>
                  <a:lnTo>
                    <a:pt x="304520" y="246087"/>
                  </a:lnTo>
                  <a:lnTo>
                    <a:pt x="306438" y="242277"/>
                  </a:lnTo>
                  <a:lnTo>
                    <a:pt x="306857" y="241896"/>
                  </a:lnTo>
                  <a:lnTo>
                    <a:pt x="307276" y="241515"/>
                  </a:lnTo>
                  <a:lnTo>
                    <a:pt x="306870" y="243090"/>
                  </a:lnTo>
                  <a:lnTo>
                    <a:pt x="307682" y="241642"/>
                  </a:lnTo>
                  <a:lnTo>
                    <a:pt x="308495" y="241769"/>
                  </a:lnTo>
                  <a:lnTo>
                    <a:pt x="307428" y="249770"/>
                  </a:lnTo>
                  <a:lnTo>
                    <a:pt x="310413" y="244055"/>
                  </a:lnTo>
                  <a:lnTo>
                    <a:pt x="310286" y="250278"/>
                  </a:lnTo>
                  <a:lnTo>
                    <a:pt x="312089" y="247611"/>
                  </a:lnTo>
                  <a:lnTo>
                    <a:pt x="313042" y="251929"/>
                  </a:lnTo>
                  <a:lnTo>
                    <a:pt x="314794" y="251675"/>
                  </a:lnTo>
                  <a:lnTo>
                    <a:pt x="314871" y="247611"/>
                  </a:lnTo>
                  <a:lnTo>
                    <a:pt x="314909" y="245452"/>
                  </a:lnTo>
                  <a:lnTo>
                    <a:pt x="315302" y="251548"/>
                  </a:lnTo>
                  <a:lnTo>
                    <a:pt x="315404" y="250456"/>
                  </a:lnTo>
                  <a:lnTo>
                    <a:pt x="315722" y="251548"/>
                  </a:lnTo>
                  <a:lnTo>
                    <a:pt x="315506" y="249453"/>
                  </a:lnTo>
                  <a:lnTo>
                    <a:pt x="315569" y="248831"/>
                  </a:lnTo>
                  <a:lnTo>
                    <a:pt x="317004" y="248285"/>
                  </a:lnTo>
                  <a:lnTo>
                    <a:pt x="316509" y="245300"/>
                  </a:lnTo>
                  <a:lnTo>
                    <a:pt x="316445" y="246443"/>
                  </a:lnTo>
                  <a:lnTo>
                    <a:pt x="315582" y="248793"/>
                  </a:lnTo>
                  <a:lnTo>
                    <a:pt x="315925" y="245452"/>
                  </a:lnTo>
                  <a:lnTo>
                    <a:pt x="316014" y="245122"/>
                  </a:lnTo>
                  <a:lnTo>
                    <a:pt x="316382" y="244817"/>
                  </a:lnTo>
                  <a:lnTo>
                    <a:pt x="316522" y="244944"/>
                  </a:lnTo>
                  <a:lnTo>
                    <a:pt x="316636" y="245960"/>
                  </a:lnTo>
                  <a:lnTo>
                    <a:pt x="317233" y="249135"/>
                  </a:lnTo>
                  <a:lnTo>
                    <a:pt x="317334" y="251167"/>
                  </a:lnTo>
                  <a:lnTo>
                    <a:pt x="316725" y="250659"/>
                  </a:lnTo>
                  <a:lnTo>
                    <a:pt x="316598" y="252056"/>
                  </a:lnTo>
                  <a:lnTo>
                    <a:pt x="317246" y="252564"/>
                  </a:lnTo>
                  <a:lnTo>
                    <a:pt x="317322" y="252945"/>
                  </a:lnTo>
                  <a:lnTo>
                    <a:pt x="316776" y="254469"/>
                  </a:lnTo>
                  <a:lnTo>
                    <a:pt x="316674" y="254977"/>
                  </a:lnTo>
                  <a:lnTo>
                    <a:pt x="317017" y="256501"/>
                  </a:lnTo>
                  <a:lnTo>
                    <a:pt x="317144" y="254723"/>
                  </a:lnTo>
                  <a:lnTo>
                    <a:pt x="317258" y="254088"/>
                  </a:lnTo>
                  <a:lnTo>
                    <a:pt x="317703" y="253326"/>
                  </a:lnTo>
                  <a:lnTo>
                    <a:pt x="318096" y="254215"/>
                  </a:lnTo>
                  <a:lnTo>
                    <a:pt x="317995" y="253326"/>
                  </a:lnTo>
                  <a:lnTo>
                    <a:pt x="317868" y="252310"/>
                  </a:lnTo>
                  <a:lnTo>
                    <a:pt x="317804" y="251167"/>
                  </a:lnTo>
                  <a:lnTo>
                    <a:pt x="319341" y="247992"/>
                  </a:lnTo>
                  <a:lnTo>
                    <a:pt x="318173" y="256755"/>
                  </a:lnTo>
                  <a:lnTo>
                    <a:pt x="319773" y="253453"/>
                  </a:lnTo>
                  <a:lnTo>
                    <a:pt x="319163" y="255485"/>
                  </a:lnTo>
                  <a:lnTo>
                    <a:pt x="319925" y="254342"/>
                  </a:lnTo>
                  <a:lnTo>
                    <a:pt x="321462" y="255739"/>
                  </a:lnTo>
                  <a:lnTo>
                    <a:pt x="321792" y="254342"/>
                  </a:lnTo>
                  <a:lnTo>
                    <a:pt x="322008" y="253453"/>
                  </a:lnTo>
                  <a:lnTo>
                    <a:pt x="322668" y="250659"/>
                  </a:lnTo>
                  <a:lnTo>
                    <a:pt x="322681" y="251802"/>
                  </a:lnTo>
                  <a:lnTo>
                    <a:pt x="322567" y="253326"/>
                  </a:lnTo>
                  <a:lnTo>
                    <a:pt x="322313" y="253707"/>
                  </a:lnTo>
                  <a:lnTo>
                    <a:pt x="323723" y="254596"/>
                  </a:lnTo>
                  <a:lnTo>
                    <a:pt x="325399" y="250659"/>
                  </a:lnTo>
                  <a:lnTo>
                    <a:pt x="326263" y="248627"/>
                  </a:lnTo>
                  <a:lnTo>
                    <a:pt x="326910" y="251294"/>
                  </a:lnTo>
                  <a:lnTo>
                    <a:pt x="327012" y="252183"/>
                  </a:lnTo>
                  <a:lnTo>
                    <a:pt x="326783" y="253453"/>
                  </a:lnTo>
                  <a:lnTo>
                    <a:pt x="327101" y="253072"/>
                  </a:lnTo>
                  <a:lnTo>
                    <a:pt x="327596" y="250532"/>
                  </a:lnTo>
                  <a:lnTo>
                    <a:pt x="327710" y="252564"/>
                  </a:lnTo>
                  <a:lnTo>
                    <a:pt x="327596" y="253834"/>
                  </a:lnTo>
                  <a:lnTo>
                    <a:pt x="328650" y="251167"/>
                  </a:lnTo>
                  <a:lnTo>
                    <a:pt x="328688" y="251294"/>
                  </a:lnTo>
                  <a:lnTo>
                    <a:pt x="328803" y="252564"/>
                  </a:lnTo>
                  <a:lnTo>
                    <a:pt x="328561" y="253326"/>
                  </a:lnTo>
                  <a:lnTo>
                    <a:pt x="328472" y="253961"/>
                  </a:lnTo>
                  <a:lnTo>
                    <a:pt x="329615" y="255993"/>
                  </a:lnTo>
                  <a:lnTo>
                    <a:pt x="330796" y="251167"/>
                  </a:lnTo>
                  <a:lnTo>
                    <a:pt x="330949" y="250532"/>
                  </a:lnTo>
                  <a:lnTo>
                    <a:pt x="331139" y="249770"/>
                  </a:lnTo>
                  <a:lnTo>
                    <a:pt x="332473" y="248881"/>
                  </a:lnTo>
                  <a:lnTo>
                    <a:pt x="332143" y="251802"/>
                  </a:lnTo>
                  <a:lnTo>
                    <a:pt x="332016" y="253580"/>
                  </a:lnTo>
                  <a:lnTo>
                    <a:pt x="333248" y="255612"/>
                  </a:lnTo>
                  <a:lnTo>
                    <a:pt x="333311" y="256501"/>
                  </a:lnTo>
                  <a:lnTo>
                    <a:pt x="334937" y="257263"/>
                  </a:lnTo>
                  <a:lnTo>
                    <a:pt x="336638" y="253072"/>
                  </a:lnTo>
                  <a:lnTo>
                    <a:pt x="338416" y="251548"/>
                  </a:lnTo>
                  <a:lnTo>
                    <a:pt x="338810" y="256628"/>
                  </a:lnTo>
                  <a:lnTo>
                    <a:pt x="341477" y="253961"/>
                  </a:lnTo>
                  <a:lnTo>
                    <a:pt x="342734" y="256882"/>
                  </a:lnTo>
                  <a:lnTo>
                    <a:pt x="342607" y="256247"/>
                  </a:lnTo>
                  <a:lnTo>
                    <a:pt x="342722" y="255485"/>
                  </a:lnTo>
                  <a:lnTo>
                    <a:pt x="343039" y="253961"/>
                  </a:lnTo>
                  <a:lnTo>
                    <a:pt x="343179" y="253326"/>
                  </a:lnTo>
                  <a:lnTo>
                    <a:pt x="343509" y="252945"/>
                  </a:lnTo>
                  <a:lnTo>
                    <a:pt x="343776" y="253961"/>
                  </a:lnTo>
                  <a:lnTo>
                    <a:pt x="344055" y="252945"/>
                  </a:lnTo>
                  <a:lnTo>
                    <a:pt x="344436" y="251548"/>
                  </a:lnTo>
                  <a:lnTo>
                    <a:pt x="344893" y="249897"/>
                  </a:lnTo>
                  <a:lnTo>
                    <a:pt x="344347" y="254088"/>
                  </a:lnTo>
                  <a:lnTo>
                    <a:pt x="344233" y="253961"/>
                  </a:lnTo>
                  <a:lnTo>
                    <a:pt x="344233" y="254088"/>
                  </a:lnTo>
                  <a:lnTo>
                    <a:pt x="344030" y="258152"/>
                  </a:lnTo>
                  <a:lnTo>
                    <a:pt x="344919" y="257136"/>
                  </a:lnTo>
                  <a:lnTo>
                    <a:pt x="345490" y="257263"/>
                  </a:lnTo>
                  <a:lnTo>
                    <a:pt x="345516" y="257136"/>
                  </a:lnTo>
                  <a:lnTo>
                    <a:pt x="346227" y="251802"/>
                  </a:lnTo>
                  <a:lnTo>
                    <a:pt x="347179" y="254977"/>
                  </a:lnTo>
                  <a:lnTo>
                    <a:pt x="348665" y="254596"/>
                  </a:lnTo>
                  <a:lnTo>
                    <a:pt x="350024" y="253961"/>
                  </a:lnTo>
                  <a:lnTo>
                    <a:pt x="350634" y="256628"/>
                  </a:lnTo>
                  <a:lnTo>
                    <a:pt x="351167" y="255231"/>
                  </a:lnTo>
                  <a:lnTo>
                    <a:pt x="351624" y="255358"/>
                  </a:lnTo>
                  <a:lnTo>
                    <a:pt x="351675" y="255231"/>
                  </a:lnTo>
                  <a:lnTo>
                    <a:pt x="352158" y="253961"/>
                  </a:lnTo>
                  <a:lnTo>
                    <a:pt x="351802" y="257009"/>
                  </a:lnTo>
                  <a:lnTo>
                    <a:pt x="353212" y="258279"/>
                  </a:lnTo>
                  <a:lnTo>
                    <a:pt x="354571" y="257644"/>
                  </a:lnTo>
                  <a:lnTo>
                    <a:pt x="354063" y="259803"/>
                  </a:lnTo>
                  <a:lnTo>
                    <a:pt x="354761" y="260057"/>
                  </a:lnTo>
                  <a:lnTo>
                    <a:pt x="355092" y="257644"/>
                  </a:lnTo>
                  <a:lnTo>
                    <a:pt x="355612" y="253961"/>
                  </a:lnTo>
                  <a:lnTo>
                    <a:pt x="355917" y="251802"/>
                  </a:lnTo>
                  <a:lnTo>
                    <a:pt x="355968" y="251421"/>
                  </a:lnTo>
                  <a:lnTo>
                    <a:pt x="356654" y="251294"/>
                  </a:lnTo>
                  <a:lnTo>
                    <a:pt x="356336" y="255739"/>
                  </a:lnTo>
                  <a:lnTo>
                    <a:pt x="357593" y="255739"/>
                  </a:lnTo>
                  <a:lnTo>
                    <a:pt x="358419" y="259803"/>
                  </a:lnTo>
                  <a:lnTo>
                    <a:pt x="360133" y="255993"/>
                  </a:lnTo>
                  <a:lnTo>
                    <a:pt x="359854" y="257898"/>
                  </a:lnTo>
                  <a:lnTo>
                    <a:pt x="359625" y="258025"/>
                  </a:lnTo>
                  <a:lnTo>
                    <a:pt x="360210" y="258152"/>
                  </a:lnTo>
                  <a:lnTo>
                    <a:pt x="361581" y="261200"/>
                  </a:lnTo>
                  <a:lnTo>
                    <a:pt x="361696" y="259676"/>
                  </a:lnTo>
                  <a:lnTo>
                    <a:pt x="361619" y="259168"/>
                  </a:lnTo>
                  <a:lnTo>
                    <a:pt x="361746" y="259168"/>
                  </a:lnTo>
                  <a:lnTo>
                    <a:pt x="361759" y="258864"/>
                  </a:lnTo>
                  <a:lnTo>
                    <a:pt x="363588" y="255231"/>
                  </a:lnTo>
                  <a:lnTo>
                    <a:pt x="364197" y="254088"/>
                  </a:lnTo>
                  <a:lnTo>
                    <a:pt x="363740" y="257009"/>
                  </a:lnTo>
                  <a:lnTo>
                    <a:pt x="364540" y="254088"/>
                  </a:lnTo>
                  <a:lnTo>
                    <a:pt x="364769" y="253199"/>
                  </a:lnTo>
                  <a:lnTo>
                    <a:pt x="364883" y="252310"/>
                  </a:lnTo>
                  <a:lnTo>
                    <a:pt x="365810" y="251421"/>
                  </a:lnTo>
                  <a:lnTo>
                    <a:pt x="365899" y="252183"/>
                  </a:lnTo>
                  <a:lnTo>
                    <a:pt x="365785" y="253834"/>
                  </a:lnTo>
                  <a:lnTo>
                    <a:pt x="366001" y="254596"/>
                  </a:lnTo>
                  <a:lnTo>
                    <a:pt x="366255" y="251421"/>
                  </a:lnTo>
                  <a:lnTo>
                    <a:pt x="366268" y="251294"/>
                  </a:lnTo>
                  <a:lnTo>
                    <a:pt x="366356" y="250278"/>
                  </a:lnTo>
                  <a:lnTo>
                    <a:pt x="366763" y="251421"/>
                  </a:lnTo>
                  <a:lnTo>
                    <a:pt x="366864" y="252183"/>
                  </a:lnTo>
                  <a:lnTo>
                    <a:pt x="366433" y="253707"/>
                  </a:lnTo>
                  <a:lnTo>
                    <a:pt x="367068" y="253961"/>
                  </a:lnTo>
                  <a:lnTo>
                    <a:pt x="367157" y="252945"/>
                  </a:lnTo>
                  <a:lnTo>
                    <a:pt x="367728" y="250913"/>
                  </a:lnTo>
                  <a:lnTo>
                    <a:pt x="368033" y="250278"/>
                  </a:lnTo>
                  <a:lnTo>
                    <a:pt x="368223" y="249897"/>
                  </a:lnTo>
                  <a:lnTo>
                    <a:pt x="368274" y="249770"/>
                  </a:lnTo>
                  <a:lnTo>
                    <a:pt x="368693" y="251167"/>
                  </a:lnTo>
                  <a:lnTo>
                    <a:pt x="368795" y="252945"/>
                  </a:lnTo>
                  <a:lnTo>
                    <a:pt x="368681" y="254469"/>
                  </a:lnTo>
                  <a:lnTo>
                    <a:pt x="368922" y="252945"/>
                  </a:lnTo>
                  <a:lnTo>
                    <a:pt x="369544" y="250786"/>
                  </a:lnTo>
                  <a:lnTo>
                    <a:pt x="369697" y="251167"/>
                  </a:lnTo>
                  <a:lnTo>
                    <a:pt x="369811" y="252056"/>
                  </a:lnTo>
                  <a:lnTo>
                    <a:pt x="369684" y="252818"/>
                  </a:lnTo>
                  <a:lnTo>
                    <a:pt x="369570" y="253707"/>
                  </a:lnTo>
                  <a:lnTo>
                    <a:pt x="370255" y="255333"/>
                  </a:lnTo>
                  <a:lnTo>
                    <a:pt x="370370" y="254342"/>
                  </a:lnTo>
                  <a:lnTo>
                    <a:pt x="370357" y="254495"/>
                  </a:lnTo>
                  <a:lnTo>
                    <a:pt x="370319" y="255485"/>
                  </a:lnTo>
                  <a:lnTo>
                    <a:pt x="370255" y="255333"/>
                  </a:lnTo>
                  <a:lnTo>
                    <a:pt x="370243" y="255485"/>
                  </a:lnTo>
                  <a:lnTo>
                    <a:pt x="370052" y="257009"/>
                  </a:lnTo>
                  <a:lnTo>
                    <a:pt x="370713" y="257517"/>
                  </a:lnTo>
                  <a:lnTo>
                    <a:pt x="369722" y="261200"/>
                  </a:lnTo>
                  <a:lnTo>
                    <a:pt x="371983" y="254977"/>
                  </a:lnTo>
                  <a:lnTo>
                    <a:pt x="372414" y="255993"/>
                  </a:lnTo>
                  <a:lnTo>
                    <a:pt x="372516" y="257771"/>
                  </a:lnTo>
                  <a:lnTo>
                    <a:pt x="372681" y="257517"/>
                  </a:lnTo>
                  <a:lnTo>
                    <a:pt x="372872" y="257136"/>
                  </a:lnTo>
                  <a:lnTo>
                    <a:pt x="373037" y="257517"/>
                  </a:lnTo>
                  <a:lnTo>
                    <a:pt x="373138" y="257898"/>
                  </a:lnTo>
                  <a:lnTo>
                    <a:pt x="373341" y="258025"/>
                  </a:lnTo>
                  <a:lnTo>
                    <a:pt x="373164" y="260184"/>
                  </a:lnTo>
                  <a:lnTo>
                    <a:pt x="374002" y="259295"/>
                  </a:lnTo>
                  <a:lnTo>
                    <a:pt x="374345" y="259422"/>
                  </a:lnTo>
                  <a:lnTo>
                    <a:pt x="374357" y="259295"/>
                  </a:lnTo>
                  <a:lnTo>
                    <a:pt x="374370" y="259168"/>
                  </a:lnTo>
                  <a:lnTo>
                    <a:pt x="374573" y="257263"/>
                  </a:lnTo>
                  <a:lnTo>
                    <a:pt x="374586" y="257136"/>
                  </a:lnTo>
                  <a:lnTo>
                    <a:pt x="374650" y="256501"/>
                  </a:lnTo>
                  <a:lnTo>
                    <a:pt x="375056" y="257009"/>
                  </a:lnTo>
                  <a:lnTo>
                    <a:pt x="375018" y="256501"/>
                  </a:lnTo>
                  <a:lnTo>
                    <a:pt x="374942" y="255231"/>
                  </a:lnTo>
                  <a:lnTo>
                    <a:pt x="374916" y="254736"/>
                  </a:lnTo>
                  <a:lnTo>
                    <a:pt x="374561" y="254977"/>
                  </a:lnTo>
                  <a:lnTo>
                    <a:pt x="374484" y="255104"/>
                  </a:lnTo>
                  <a:lnTo>
                    <a:pt x="374370" y="255231"/>
                  </a:lnTo>
                  <a:lnTo>
                    <a:pt x="374396" y="255104"/>
                  </a:lnTo>
                  <a:lnTo>
                    <a:pt x="374421" y="254977"/>
                  </a:lnTo>
                  <a:lnTo>
                    <a:pt x="373900" y="255104"/>
                  </a:lnTo>
                  <a:lnTo>
                    <a:pt x="373900" y="257530"/>
                  </a:lnTo>
                  <a:lnTo>
                    <a:pt x="373748" y="258533"/>
                  </a:lnTo>
                  <a:lnTo>
                    <a:pt x="373634" y="258864"/>
                  </a:lnTo>
                  <a:lnTo>
                    <a:pt x="373418" y="259168"/>
                  </a:lnTo>
                  <a:lnTo>
                    <a:pt x="373443" y="258025"/>
                  </a:lnTo>
                  <a:lnTo>
                    <a:pt x="373557" y="257898"/>
                  </a:lnTo>
                  <a:lnTo>
                    <a:pt x="373697" y="257898"/>
                  </a:lnTo>
                  <a:lnTo>
                    <a:pt x="373786" y="257771"/>
                  </a:lnTo>
                  <a:lnTo>
                    <a:pt x="373900" y="257530"/>
                  </a:lnTo>
                  <a:lnTo>
                    <a:pt x="373900" y="255104"/>
                  </a:lnTo>
                  <a:lnTo>
                    <a:pt x="373532" y="255104"/>
                  </a:lnTo>
                  <a:lnTo>
                    <a:pt x="373570" y="254977"/>
                  </a:lnTo>
                  <a:lnTo>
                    <a:pt x="373621" y="254850"/>
                  </a:lnTo>
                  <a:lnTo>
                    <a:pt x="374408" y="252437"/>
                  </a:lnTo>
                  <a:lnTo>
                    <a:pt x="374599" y="254076"/>
                  </a:lnTo>
                  <a:lnTo>
                    <a:pt x="374561" y="254355"/>
                  </a:lnTo>
                  <a:lnTo>
                    <a:pt x="374484" y="254647"/>
                  </a:lnTo>
                  <a:lnTo>
                    <a:pt x="374421" y="254952"/>
                  </a:lnTo>
                  <a:lnTo>
                    <a:pt x="374561" y="254914"/>
                  </a:lnTo>
                  <a:lnTo>
                    <a:pt x="374624" y="254736"/>
                  </a:lnTo>
                  <a:lnTo>
                    <a:pt x="374662" y="254457"/>
                  </a:lnTo>
                  <a:lnTo>
                    <a:pt x="374637" y="254228"/>
                  </a:lnTo>
                  <a:lnTo>
                    <a:pt x="374611" y="254088"/>
                  </a:lnTo>
                  <a:lnTo>
                    <a:pt x="374980" y="252437"/>
                  </a:lnTo>
                  <a:lnTo>
                    <a:pt x="375450" y="250278"/>
                  </a:lnTo>
                  <a:lnTo>
                    <a:pt x="375564" y="249770"/>
                  </a:lnTo>
                  <a:lnTo>
                    <a:pt x="375653" y="249389"/>
                  </a:lnTo>
                  <a:lnTo>
                    <a:pt x="375716" y="253834"/>
                  </a:lnTo>
                  <a:lnTo>
                    <a:pt x="376161" y="255333"/>
                  </a:lnTo>
                  <a:lnTo>
                    <a:pt x="376262" y="256501"/>
                  </a:lnTo>
                  <a:lnTo>
                    <a:pt x="376135" y="258406"/>
                  </a:lnTo>
                  <a:lnTo>
                    <a:pt x="377393" y="256882"/>
                  </a:lnTo>
                  <a:lnTo>
                    <a:pt x="378764" y="257644"/>
                  </a:lnTo>
                  <a:lnTo>
                    <a:pt x="378955" y="256882"/>
                  </a:lnTo>
                  <a:lnTo>
                    <a:pt x="380047" y="252310"/>
                  </a:lnTo>
                  <a:lnTo>
                    <a:pt x="380161" y="252056"/>
                  </a:lnTo>
                  <a:lnTo>
                    <a:pt x="380466" y="251548"/>
                  </a:lnTo>
                  <a:lnTo>
                    <a:pt x="380136" y="254977"/>
                  </a:lnTo>
                  <a:lnTo>
                    <a:pt x="380022" y="255231"/>
                  </a:lnTo>
                  <a:lnTo>
                    <a:pt x="380403" y="254596"/>
                  </a:lnTo>
                  <a:lnTo>
                    <a:pt x="381495" y="255612"/>
                  </a:lnTo>
                  <a:lnTo>
                    <a:pt x="381546" y="255231"/>
                  </a:lnTo>
                  <a:lnTo>
                    <a:pt x="381571" y="255079"/>
                  </a:lnTo>
                  <a:lnTo>
                    <a:pt x="381622" y="254774"/>
                  </a:lnTo>
                  <a:lnTo>
                    <a:pt x="381647" y="254596"/>
                  </a:lnTo>
                  <a:lnTo>
                    <a:pt x="382079" y="251802"/>
                  </a:lnTo>
                  <a:lnTo>
                    <a:pt x="382435" y="252945"/>
                  </a:lnTo>
                  <a:lnTo>
                    <a:pt x="382524" y="253707"/>
                  </a:lnTo>
                  <a:lnTo>
                    <a:pt x="381673" y="254723"/>
                  </a:lnTo>
                  <a:lnTo>
                    <a:pt x="381571" y="255079"/>
                  </a:lnTo>
                  <a:lnTo>
                    <a:pt x="382358" y="254723"/>
                  </a:lnTo>
                  <a:lnTo>
                    <a:pt x="382295" y="254977"/>
                  </a:lnTo>
                  <a:lnTo>
                    <a:pt x="382193" y="255993"/>
                  </a:lnTo>
                  <a:lnTo>
                    <a:pt x="383374" y="257263"/>
                  </a:lnTo>
                  <a:lnTo>
                    <a:pt x="384924" y="254723"/>
                  </a:lnTo>
                  <a:lnTo>
                    <a:pt x="386626" y="252310"/>
                  </a:lnTo>
                  <a:lnTo>
                    <a:pt x="387934" y="254596"/>
                  </a:lnTo>
                  <a:lnTo>
                    <a:pt x="387832" y="254088"/>
                  </a:lnTo>
                  <a:lnTo>
                    <a:pt x="387819" y="253199"/>
                  </a:lnTo>
                  <a:lnTo>
                    <a:pt x="390017" y="257009"/>
                  </a:lnTo>
                  <a:lnTo>
                    <a:pt x="392099" y="253199"/>
                  </a:lnTo>
                  <a:lnTo>
                    <a:pt x="392582" y="252310"/>
                  </a:lnTo>
                  <a:lnTo>
                    <a:pt x="392861" y="251802"/>
                  </a:lnTo>
                  <a:lnTo>
                    <a:pt x="393001" y="251548"/>
                  </a:lnTo>
                  <a:lnTo>
                    <a:pt x="393560" y="250532"/>
                  </a:lnTo>
                  <a:lnTo>
                    <a:pt x="395439" y="256247"/>
                  </a:lnTo>
                  <a:lnTo>
                    <a:pt x="396074" y="257644"/>
                  </a:lnTo>
                  <a:lnTo>
                    <a:pt x="396417" y="255333"/>
                  </a:lnTo>
                  <a:lnTo>
                    <a:pt x="396494" y="254977"/>
                  </a:lnTo>
                  <a:lnTo>
                    <a:pt x="397103" y="253326"/>
                  </a:lnTo>
                  <a:lnTo>
                    <a:pt x="396900" y="256501"/>
                  </a:lnTo>
                  <a:lnTo>
                    <a:pt x="397954" y="253326"/>
                  </a:lnTo>
                  <a:lnTo>
                    <a:pt x="398081" y="252945"/>
                  </a:lnTo>
                  <a:lnTo>
                    <a:pt x="399402" y="250532"/>
                  </a:lnTo>
                  <a:lnTo>
                    <a:pt x="399465" y="250405"/>
                  </a:lnTo>
                  <a:lnTo>
                    <a:pt x="399046" y="260946"/>
                  </a:lnTo>
                  <a:lnTo>
                    <a:pt x="400900" y="256247"/>
                  </a:lnTo>
                  <a:lnTo>
                    <a:pt x="401027" y="255231"/>
                  </a:lnTo>
                  <a:lnTo>
                    <a:pt x="401078" y="253834"/>
                  </a:lnTo>
                  <a:lnTo>
                    <a:pt x="401510" y="254342"/>
                  </a:lnTo>
                  <a:lnTo>
                    <a:pt x="401929" y="253834"/>
                  </a:lnTo>
                  <a:lnTo>
                    <a:pt x="402767" y="252818"/>
                  </a:lnTo>
                  <a:lnTo>
                    <a:pt x="402412" y="255231"/>
                  </a:lnTo>
                  <a:lnTo>
                    <a:pt x="402818" y="253072"/>
                  </a:lnTo>
                  <a:lnTo>
                    <a:pt x="402831" y="254723"/>
                  </a:lnTo>
                  <a:lnTo>
                    <a:pt x="402704" y="255866"/>
                  </a:lnTo>
                  <a:lnTo>
                    <a:pt x="404241" y="253199"/>
                  </a:lnTo>
                  <a:lnTo>
                    <a:pt x="404876" y="254215"/>
                  </a:lnTo>
                  <a:lnTo>
                    <a:pt x="405003" y="254596"/>
                  </a:lnTo>
                  <a:lnTo>
                    <a:pt x="403339" y="259676"/>
                  </a:lnTo>
                  <a:lnTo>
                    <a:pt x="404660" y="260184"/>
                  </a:lnTo>
                  <a:lnTo>
                    <a:pt x="405257" y="259549"/>
                  </a:lnTo>
                  <a:lnTo>
                    <a:pt x="406577" y="255739"/>
                  </a:lnTo>
                  <a:lnTo>
                    <a:pt x="406603" y="254342"/>
                  </a:lnTo>
                  <a:lnTo>
                    <a:pt x="406412" y="254342"/>
                  </a:lnTo>
                  <a:lnTo>
                    <a:pt x="406298" y="253834"/>
                  </a:lnTo>
                  <a:lnTo>
                    <a:pt x="406209" y="253199"/>
                  </a:lnTo>
                  <a:lnTo>
                    <a:pt x="406222" y="253072"/>
                  </a:lnTo>
                  <a:lnTo>
                    <a:pt x="406247" y="252818"/>
                  </a:lnTo>
                  <a:lnTo>
                    <a:pt x="406361" y="251802"/>
                  </a:lnTo>
                  <a:lnTo>
                    <a:pt x="406476" y="251548"/>
                  </a:lnTo>
                  <a:lnTo>
                    <a:pt x="406920" y="250926"/>
                  </a:lnTo>
                  <a:lnTo>
                    <a:pt x="406857" y="251358"/>
                  </a:lnTo>
                  <a:lnTo>
                    <a:pt x="406730" y="252437"/>
                  </a:lnTo>
                  <a:lnTo>
                    <a:pt x="407047" y="250659"/>
                  </a:lnTo>
                  <a:lnTo>
                    <a:pt x="406946" y="250799"/>
                  </a:lnTo>
                  <a:lnTo>
                    <a:pt x="407009" y="250405"/>
                  </a:lnTo>
                  <a:lnTo>
                    <a:pt x="407136" y="249389"/>
                  </a:lnTo>
                  <a:lnTo>
                    <a:pt x="407212" y="248881"/>
                  </a:lnTo>
                  <a:lnTo>
                    <a:pt x="407238" y="248627"/>
                  </a:lnTo>
                  <a:lnTo>
                    <a:pt x="407327" y="247992"/>
                  </a:lnTo>
                  <a:lnTo>
                    <a:pt x="407568" y="246214"/>
                  </a:lnTo>
                  <a:lnTo>
                    <a:pt x="407708" y="245452"/>
                  </a:lnTo>
                  <a:lnTo>
                    <a:pt x="408393" y="241769"/>
                  </a:lnTo>
                  <a:close/>
                </a:path>
                <a:path w="422275" h="261620">
                  <a:moveTo>
                    <a:pt x="413156" y="178562"/>
                  </a:moveTo>
                  <a:lnTo>
                    <a:pt x="412978" y="178701"/>
                  </a:lnTo>
                  <a:lnTo>
                    <a:pt x="412927" y="178828"/>
                  </a:lnTo>
                  <a:lnTo>
                    <a:pt x="412851" y="178993"/>
                  </a:lnTo>
                  <a:lnTo>
                    <a:pt x="413042" y="178752"/>
                  </a:lnTo>
                  <a:lnTo>
                    <a:pt x="413156" y="178562"/>
                  </a:lnTo>
                  <a:close/>
                </a:path>
                <a:path w="422275" h="261620">
                  <a:moveTo>
                    <a:pt x="422084" y="198208"/>
                  </a:moveTo>
                  <a:lnTo>
                    <a:pt x="421817" y="198259"/>
                  </a:lnTo>
                  <a:lnTo>
                    <a:pt x="421132" y="199758"/>
                  </a:lnTo>
                  <a:lnTo>
                    <a:pt x="422084" y="1982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153678" y="3710387"/>
              <a:ext cx="433070" cy="204470"/>
            </a:xfrm>
            <a:custGeom>
              <a:avLst/>
              <a:gdLst/>
              <a:ahLst/>
              <a:cxnLst/>
              <a:rect l="l" t="t" r="r" b="b"/>
              <a:pathLst>
                <a:path w="433069" h="204470">
                  <a:moveTo>
                    <a:pt x="762" y="6223"/>
                  </a:moveTo>
                  <a:lnTo>
                    <a:pt x="660" y="5842"/>
                  </a:lnTo>
                  <a:lnTo>
                    <a:pt x="266" y="6223"/>
                  </a:lnTo>
                  <a:lnTo>
                    <a:pt x="762" y="6223"/>
                  </a:lnTo>
                  <a:close/>
                </a:path>
                <a:path w="433069" h="204470">
                  <a:moveTo>
                    <a:pt x="2895" y="584"/>
                  </a:moveTo>
                  <a:lnTo>
                    <a:pt x="2667" y="457"/>
                  </a:lnTo>
                  <a:lnTo>
                    <a:pt x="2425" y="241"/>
                  </a:lnTo>
                  <a:lnTo>
                    <a:pt x="1917" y="939"/>
                  </a:lnTo>
                  <a:lnTo>
                    <a:pt x="2895" y="584"/>
                  </a:lnTo>
                  <a:close/>
                </a:path>
                <a:path w="433069" h="204470">
                  <a:moveTo>
                    <a:pt x="3136" y="3035"/>
                  </a:moveTo>
                  <a:lnTo>
                    <a:pt x="1993" y="2413"/>
                  </a:lnTo>
                  <a:lnTo>
                    <a:pt x="406" y="4953"/>
                  </a:lnTo>
                  <a:lnTo>
                    <a:pt x="660" y="5842"/>
                  </a:lnTo>
                  <a:lnTo>
                    <a:pt x="1574" y="4953"/>
                  </a:lnTo>
                  <a:lnTo>
                    <a:pt x="2120" y="3683"/>
                  </a:lnTo>
                  <a:lnTo>
                    <a:pt x="3136" y="3035"/>
                  </a:lnTo>
                  <a:close/>
                </a:path>
                <a:path w="433069" h="204470">
                  <a:moveTo>
                    <a:pt x="3352" y="406"/>
                  </a:moveTo>
                  <a:lnTo>
                    <a:pt x="2895" y="571"/>
                  </a:lnTo>
                  <a:lnTo>
                    <a:pt x="3035" y="635"/>
                  </a:lnTo>
                  <a:lnTo>
                    <a:pt x="3162" y="685"/>
                  </a:lnTo>
                  <a:lnTo>
                    <a:pt x="3352" y="406"/>
                  </a:lnTo>
                  <a:close/>
                </a:path>
                <a:path w="433069" h="204470">
                  <a:moveTo>
                    <a:pt x="3810" y="241"/>
                  </a:moveTo>
                  <a:lnTo>
                    <a:pt x="3594" y="0"/>
                  </a:lnTo>
                  <a:lnTo>
                    <a:pt x="3505" y="177"/>
                  </a:lnTo>
                  <a:lnTo>
                    <a:pt x="3429" y="304"/>
                  </a:lnTo>
                  <a:lnTo>
                    <a:pt x="3810" y="241"/>
                  </a:lnTo>
                  <a:close/>
                </a:path>
                <a:path w="433069" h="204470">
                  <a:moveTo>
                    <a:pt x="4114" y="2413"/>
                  </a:moveTo>
                  <a:lnTo>
                    <a:pt x="3136" y="3035"/>
                  </a:lnTo>
                  <a:lnTo>
                    <a:pt x="3873" y="3441"/>
                  </a:lnTo>
                  <a:lnTo>
                    <a:pt x="4114" y="2413"/>
                  </a:lnTo>
                  <a:close/>
                </a:path>
                <a:path w="433069" h="204470">
                  <a:moveTo>
                    <a:pt x="4292" y="3683"/>
                  </a:moveTo>
                  <a:lnTo>
                    <a:pt x="3873" y="3441"/>
                  </a:lnTo>
                  <a:lnTo>
                    <a:pt x="3810" y="3683"/>
                  </a:lnTo>
                  <a:lnTo>
                    <a:pt x="4292" y="3683"/>
                  </a:lnTo>
                  <a:close/>
                </a:path>
                <a:path w="433069" h="204470">
                  <a:moveTo>
                    <a:pt x="6096" y="8204"/>
                  </a:moveTo>
                  <a:lnTo>
                    <a:pt x="5308" y="7493"/>
                  </a:lnTo>
                  <a:lnTo>
                    <a:pt x="5829" y="8763"/>
                  </a:lnTo>
                  <a:lnTo>
                    <a:pt x="6096" y="8204"/>
                  </a:lnTo>
                  <a:close/>
                </a:path>
                <a:path w="433069" h="204470">
                  <a:moveTo>
                    <a:pt x="7962" y="3683"/>
                  </a:moveTo>
                  <a:lnTo>
                    <a:pt x="6502" y="4953"/>
                  </a:lnTo>
                  <a:lnTo>
                    <a:pt x="4635" y="6223"/>
                  </a:lnTo>
                  <a:lnTo>
                    <a:pt x="3213" y="6223"/>
                  </a:lnTo>
                  <a:lnTo>
                    <a:pt x="3810" y="3683"/>
                  </a:lnTo>
                  <a:lnTo>
                    <a:pt x="3632" y="3683"/>
                  </a:lnTo>
                  <a:lnTo>
                    <a:pt x="3162" y="6223"/>
                  </a:lnTo>
                  <a:lnTo>
                    <a:pt x="1778" y="6223"/>
                  </a:lnTo>
                  <a:lnTo>
                    <a:pt x="0" y="12573"/>
                  </a:lnTo>
                  <a:lnTo>
                    <a:pt x="5295" y="7493"/>
                  </a:lnTo>
                  <a:lnTo>
                    <a:pt x="5994" y="6223"/>
                  </a:lnTo>
                  <a:lnTo>
                    <a:pt x="7035" y="4953"/>
                  </a:lnTo>
                  <a:lnTo>
                    <a:pt x="7962" y="3683"/>
                  </a:lnTo>
                  <a:close/>
                </a:path>
                <a:path w="433069" h="204470">
                  <a:moveTo>
                    <a:pt x="9042" y="3441"/>
                  </a:moveTo>
                  <a:lnTo>
                    <a:pt x="8902" y="3416"/>
                  </a:lnTo>
                  <a:lnTo>
                    <a:pt x="8763" y="3416"/>
                  </a:lnTo>
                  <a:lnTo>
                    <a:pt x="8610" y="3429"/>
                  </a:lnTo>
                  <a:lnTo>
                    <a:pt x="8394" y="3797"/>
                  </a:lnTo>
                  <a:lnTo>
                    <a:pt x="8204" y="4165"/>
                  </a:lnTo>
                  <a:lnTo>
                    <a:pt x="8178" y="4445"/>
                  </a:lnTo>
                  <a:lnTo>
                    <a:pt x="8559" y="3797"/>
                  </a:lnTo>
                  <a:lnTo>
                    <a:pt x="8801" y="3505"/>
                  </a:lnTo>
                  <a:lnTo>
                    <a:pt x="9042" y="3441"/>
                  </a:lnTo>
                  <a:close/>
                </a:path>
                <a:path w="433069" h="204470">
                  <a:moveTo>
                    <a:pt x="11468" y="4203"/>
                  </a:moveTo>
                  <a:lnTo>
                    <a:pt x="11328" y="4381"/>
                  </a:lnTo>
                  <a:lnTo>
                    <a:pt x="11150" y="4673"/>
                  </a:lnTo>
                  <a:lnTo>
                    <a:pt x="10922" y="5118"/>
                  </a:lnTo>
                  <a:lnTo>
                    <a:pt x="11468" y="4203"/>
                  </a:lnTo>
                  <a:close/>
                </a:path>
                <a:path w="433069" h="204470">
                  <a:moveTo>
                    <a:pt x="12115" y="3416"/>
                  </a:moveTo>
                  <a:lnTo>
                    <a:pt x="11912" y="3467"/>
                  </a:lnTo>
                  <a:lnTo>
                    <a:pt x="11468" y="4203"/>
                  </a:lnTo>
                  <a:lnTo>
                    <a:pt x="12115" y="3416"/>
                  </a:lnTo>
                  <a:close/>
                </a:path>
                <a:path w="433069" h="204470">
                  <a:moveTo>
                    <a:pt x="12509" y="2933"/>
                  </a:moveTo>
                  <a:lnTo>
                    <a:pt x="12115" y="3416"/>
                  </a:lnTo>
                  <a:lnTo>
                    <a:pt x="12471" y="3340"/>
                  </a:lnTo>
                  <a:lnTo>
                    <a:pt x="12509" y="2933"/>
                  </a:lnTo>
                  <a:close/>
                </a:path>
                <a:path w="433069" h="204470">
                  <a:moveTo>
                    <a:pt x="13398" y="5943"/>
                  </a:moveTo>
                  <a:lnTo>
                    <a:pt x="12941" y="5473"/>
                  </a:lnTo>
                  <a:lnTo>
                    <a:pt x="12966" y="3225"/>
                  </a:lnTo>
                  <a:lnTo>
                    <a:pt x="12471" y="3340"/>
                  </a:lnTo>
                  <a:lnTo>
                    <a:pt x="12090" y="7315"/>
                  </a:lnTo>
                  <a:lnTo>
                    <a:pt x="13398" y="5943"/>
                  </a:lnTo>
                  <a:close/>
                </a:path>
                <a:path w="433069" h="204470">
                  <a:moveTo>
                    <a:pt x="15582" y="27660"/>
                  </a:moveTo>
                  <a:lnTo>
                    <a:pt x="15316" y="23545"/>
                  </a:lnTo>
                  <a:lnTo>
                    <a:pt x="14566" y="23406"/>
                  </a:lnTo>
                  <a:lnTo>
                    <a:pt x="15582" y="27660"/>
                  </a:lnTo>
                  <a:close/>
                </a:path>
                <a:path w="433069" h="204470">
                  <a:moveTo>
                    <a:pt x="15849" y="21361"/>
                  </a:moveTo>
                  <a:lnTo>
                    <a:pt x="15138" y="20878"/>
                  </a:lnTo>
                  <a:lnTo>
                    <a:pt x="15316" y="23545"/>
                  </a:lnTo>
                  <a:lnTo>
                    <a:pt x="15570" y="23596"/>
                  </a:lnTo>
                  <a:lnTo>
                    <a:pt x="15849" y="21361"/>
                  </a:lnTo>
                  <a:close/>
                </a:path>
                <a:path w="433069" h="204470">
                  <a:moveTo>
                    <a:pt x="15887" y="20193"/>
                  </a:moveTo>
                  <a:lnTo>
                    <a:pt x="15722" y="19888"/>
                  </a:lnTo>
                  <a:lnTo>
                    <a:pt x="15240" y="20193"/>
                  </a:lnTo>
                  <a:lnTo>
                    <a:pt x="15887" y="20193"/>
                  </a:lnTo>
                  <a:close/>
                </a:path>
                <a:path w="433069" h="204470">
                  <a:moveTo>
                    <a:pt x="17513" y="22504"/>
                  </a:moveTo>
                  <a:lnTo>
                    <a:pt x="15913" y="20802"/>
                  </a:lnTo>
                  <a:lnTo>
                    <a:pt x="15849" y="21361"/>
                  </a:lnTo>
                  <a:lnTo>
                    <a:pt x="17513" y="22504"/>
                  </a:lnTo>
                  <a:close/>
                </a:path>
                <a:path w="433069" h="204470">
                  <a:moveTo>
                    <a:pt x="20840" y="20193"/>
                  </a:moveTo>
                  <a:lnTo>
                    <a:pt x="19354" y="20193"/>
                  </a:lnTo>
                  <a:lnTo>
                    <a:pt x="19227" y="20269"/>
                  </a:lnTo>
                  <a:lnTo>
                    <a:pt x="20434" y="21031"/>
                  </a:lnTo>
                  <a:lnTo>
                    <a:pt x="20840" y="20193"/>
                  </a:lnTo>
                  <a:close/>
                </a:path>
                <a:path w="433069" h="204470">
                  <a:moveTo>
                    <a:pt x="23266" y="28143"/>
                  </a:moveTo>
                  <a:lnTo>
                    <a:pt x="22898" y="26860"/>
                  </a:lnTo>
                  <a:lnTo>
                    <a:pt x="21615" y="26860"/>
                  </a:lnTo>
                  <a:lnTo>
                    <a:pt x="22212" y="28371"/>
                  </a:lnTo>
                  <a:lnTo>
                    <a:pt x="21869" y="28917"/>
                  </a:lnTo>
                  <a:lnTo>
                    <a:pt x="23266" y="28143"/>
                  </a:lnTo>
                  <a:close/>
                </a:path>
                <a:path w="433069" h="204470">
                  <a:moveTo>
                    <a:pt x="24142" y="11303"/>
                  </a:moveTo>
                  <a:lnTo>
                    <a:pt x="23761" y="10858"/>
                  </a:lnTo>
                  <a:lnTo>
                    <a:pt x="23304" y="11303"/>
                  </a:lnTo>
                  <a:lnTo>
                    <a:pt x="24142" y="11303"/>
                  </a:lnTo>
                  <a:close/>
                </a:path>
                <a:path w="433069" h="204470">
                  <a:moveTo>
                    <a:pt x="24612" y="10033"/>
                  </a:moveTo>
                  <a:lnTo>
                    <a:pt x="23050" y="10033"/>
                  </a:lnTo>
                  <a:lnTo>
                    <a:pt x="23761" y="10858"/>
                  </a:lnTo>
                  <a:lnTo>
                    <a:pt x="24612" y="10033"/>
                  </a:lnTo>
                  <a:close/>
                </a:path>
                <a:path w="433069" h="204470">
                  <a:moveTo>
                    <a:pt x="27901" y="12573"/>
                  </a:moveTo>
                  <a:lnTo>
                    <a:pt x="27292" y="12573"/>
                  </a:lnTo>
                  <a:lnTo>
                    <a:pt x="27381" y="12890"/>
                  </a:lnTo>
                  <a:lnTo>
                    <a:pt x="27901" y="12573"/>
                  </a:lnTo>
                  <a:close/>
                </a:path>
                <a:path w="433069" h="204470">
                  <a:moveTo>
                    <a:pt x="32461" y="16383"/>
                  </a:moveTo>
                  <a:lnTo>
                    <a:pt x="32321" y="16383"/>
                  </a:lnTo>
                  <a:lnTo>
                    <a:pt x="32461" y="16383"/>
                  </a:lnTo>
                  <a:close/>
                </a:path>
                <a:path w="433069" h="204470">
                  <a:moveTo>
                    <a:pt x="33616" y="32893"/>
                  </a:moveTo>
                  <a:lnTo>
                    <a:pt x="33515" y="32626"/>
                  </a:lnTo>
                  <a:lnTo>
                    <a:pt x="33312" y="32893"/>
                  </a:lnTo>
                  <a:lnTo>
                    <a:pt x="33616" y="32893"/>
                  </a:lnTo>
                  <a:close/>
                </a:path>
                <a:path w="433069" h="204470">
                  <a:moveTo>
                    <a:pt x="33629" y="17449"/>
                  </a:moveTo>
                  <a:lnTo>
                    <a:pt x="33007" y="15989"/>
                  </a:lnTo>
                  <a:lnTo>
                    <a:pt x="33210" y="16764"/>
                  </a:lnTo>
                  <a:lnTo>
                    <a:pt x="33426" y="17170"/>
                  </a:lnTo>
                  <a:lnTo>
                    <a:pt x="33629" y="17449"/>
                  </a:lnTo>
                  <a:close/>
                </a:path>
                <a:path w="433069" h="204470">
                  <a:moveTo>
                    <a:pt x="35026" y="21463"/>
                  </a:moveTo>
                  <a:lnTo>
                    <a:pt x="34823" y="22072"/>
                  </a:lnTo>
                  <a:lnTo>
                    <a:pt x="35001" y="21869"/>
                  </a:lnTo>
                  <a:lnTo>
                    <a:pt x="35026" y="21463"/>
                  </a:lnTo>
                  <a:close/>
                </a:path>
                <a:path w="433069" h="204470">
                  <a:moveTo>
                    <a:pt x="36601" y="21463"/>
                  </a:moveTo>
                  <a:lnTo>
                    <a:pt x="35356" y="21463"/>
                  </a:lnTo>
                  <a:lnTo>
                    <a:pt x="35090" y="21767"/>
                  </a:lnTo>
                  <a:lnTo>
                    <a:pt x="35572" y="24003"/>
                  </a:lnTo>
                  <a:lnTo>
                    <a:pt x="36601" y="21463"/>
                  </a:lnTo>
                  <a:close/>
                </a:path>
                <a:path w="433069" h="204470">
                  <a:moveTo>
                    <a:pt x="41046" y="21082"/>
                  </a:moveTo>
                  <a:lnTo>
                    <a:pt x="41021" y="20815"/>
                  </a:lnTo>
                  <a:lnTo>
                    <a:pt x="40944" y="21005"/>
                  </a:lnTo>
                  <a:lnTo>
                    <a:pt x="40919" y="21285"/>
                  </a:lnTo>
                  <a:lnTo>
                    <a:pt x="40919" y="21615"/>
                  </a:lnTo>
                  <a:lnTo>
                    <a:pt x="40995" y="21361"/>
                  </a:lnTo>
                  <a:lnTo>
                    <a:pt x="41046" y="21082"/>
                  </a:lnTo>
                  <a:close/>
                </a:path>
                <a:path w="433069" h="204470">
                  <a:moveTo>
                    <a:pt x="45453" y="35433"/>
                  </a:moveTo>
                  <a:lnTo>
                    <a:pt x="44831" y="36703"/>
                  </a:lnTo>
                  <a:lnTo>
                    <a:pt x="45453" y="36703"/>
                  </a:lnTo>
                  <a:lnTo>
                    <a:pt x="45453" y="35433"/>
                  </a:lnTo>
                  <a:close/>
                </a:path>
                <a:path w="433069" h="204470">
                  <a:moveTo>
                    <a:pt x="45834" y="33362"/>
                  </a:moveTo>
                  <a:lnTo>
                    <a:pt x="44653" y="34163"/>
                  </a:lnTo>
                  <a:lnTo>
                    <a:pt x="45097" y="35433"/>
                  </a:lnTo>
                  <a:lnTo>
                    <a:pt x="45834" y="33362"/>
                  </a:lnTo>
                  <a:close/>
                </a:path>
                <a:path w="433069" h="204470">
                  <a:moveTo>
                    <a:pt x="46126" y="33159"/>
                  </a:moveTo>
                  <a:lnTo>
                    <a:pt x="45999" y="32893"/>
                  </a:lnTo>
                  <a:lnTo>
                    <a:pt x="45834" y="33362"/>
                  </a:lnTo>
                  <a:lnTo>
                    <a:pt x="46126" y="33159"/>
                  </a:lnTo>
                  <a:close/>
                </a:path>
                <a:path w="433069" h="204470">
                  <a:moveTo>
                    <a:pt x="46443" y="31915"/>
                  </a:moveTo>
                  <a:lnTo>
                    <a:pt x="46431" y="31623"/>
                  </a:lnTo>
                  <a:lnTo>
                    <a:pt x="45542" y="32893"/>
                  </a:lnTo>
                  <a:lnTo>
                    <a:pt x="45999" y="32893"/>
                  </a:lnTo>
                  <a:lnTo>
                    <a:pt x="46443" y="31915"/>
                  </a:lnTo>
                  <a:close/>
                </a:path>
                <a:path w="433069" h="204470">
                  <a:moveTo>
                    <a:pt x="66675" y="49961"/>
                  </a:moveTo>
                  <a:lnTo>
                    <a:pt x="66167" y="49034"/>
                  </a:lnTo>
                  <a:lnTo>
                    <a:pt x="65697" y="49923"/>
                  </a:lnTo>
                  <a:lnTo>
                    <a:pt x="66675" y="49961"/>
                  </a:lnTo>
                  <a:close/>
                </a:path>
                <a:path w="433069" h="204470">
                  <a:moveTo>
                    <a:pt x="66929" y="47548"/>
                  </a:moveTo>
                  <a:lnTo>
                    <a:pt x="66141" y="48996"/>
                  </a:lnTo>
                  <a:lnTo>
                    <a:pt x="66929" y="47548"/>
                  </a:lnTo>
                  <a:close/>
                </a:path>
                <a:path w="433069" h="204470">
                  <a:moveTo>
                    <a:pt x="79400" y="58470"/>
                  </a:moveTo>
                  <a:lnTo>
                    <a:pt x="78143" y="58534"/>
                  </a:lnTo>
                  <a:lnTo>
                    <a:pt x="77622" y="58724"/>
                  </a:lnTo>
                  <a:lnTo>
                    <a:pt x="79400" y="58470"/>
                  </a:lnTo>
                  <a:close/>
                </a:path>
                <a:path w="433069" h="204470">
                  <a:moveTo>
                    <a:pt x="81216" y="38925"/>
                  </a:moveTo>
                  <a:lnTo>
                    <a:pt x="81127" y="37058"/>
                  </a:lnTo>
                  <a:lnTo>
                    <a:pt x="79933" y="38773"/>
                  </a:lnTo>
                  <a:lnTo>
                    <a:pt x="80327" y="36703"/>
                  </a:lnTo>
                  <a:lnTo>
                    <a:pt x="78460" y="36703"/>
                  </a:lnTo>
                  <a:lnTo>
                    <a:pt x="79616" y="40513"/>
                  </a:lnTo>
                  <a:lnTo>
                    <a:pt x="79883" y="39090"/>
                  </a:lnTo>
                  <a:lnTo>
                    <a:pt x="81216" y="38925"/>
                  </a:lnTo>
                  <a:close/>
                </a:path>
                <a:path w="433069" h="204470">
                  <a:moveTo>
                    <a:pt x="81241" y="55295"/>
                  </a:moveTo>
                  <a:lnTo>
                    <a:pt x="79921" y="57023"/>
                  </a:lnTo>
                  <a:lnTo>
                    <a:pt x="81114" y="57023"/>
                  </a:lnTo>
                  <a:lnTo>
                    <a:pt x="81241" y="55295"/>
                  </a:lnTo>
                  <a:close/>
                </a:path>
                <a:path w="433069" h="204470">
                  <a:moveTo>
                    <a:pt x="82765" y="57023"/>
                  </a:moveTo>
                  <a:lnTo>
                    <a:pt x="81114" y="57023"/>
                  </a:lnTo>
                  <a:lnTo>
                    <a:pt x="80911" y="59563"/>
                  </a:lnTo>
                  <a:lnTo>
                    <a:pt x="82765" y="57023"/>
                  </a:lnTo>
                  <a:close/>
                </a:path>
                <a:path w="433069" h="204470">
                  <a:moveTo>
                    <a:pt x="86982" y="43053"/>
                  </a:moveTo>
                  <a:lnTo>
                    <a:pt x="86804" y="43180"/>
                  </a:lnTo>
                  <a:lnTo>
                    <a:pt x="86982" y="43053"/>
                  </a:lnTo>
                  <a:close/>
                </a:path>
                <a:path w="433069" h="204470">
                  <a:moveTo>
                    <a:pt x="93535" y="46088"/>
                  </a:moveTo>
                  <a:lnTo>
                    <a:pt x="93141" y="45656"/>
                  </a:lnTo>
                  <a:lnTo>
                    <a:pt x="92773" y="45415"/>
                  </a:lnTo>
                  <a:lnTo>
                    <a:pt x="92062" y="46939"/>
                  </a:lnTo>
                  <a:lnTo>
                    <a:pt x="93091" y="46253"/>
                  </a:lnTo>
                  <a:lnTo>
                    <a:pt x="93535" y="46088"/>
                  </a:lnTo>
                  <a:close/>
                </a:path>
                <a:path w="433069" h="204470">
                  <a:moveTo>
                    <a:pt x="94805" y="46736"/>
                  </a:moveTo>
                  <a:lnTo>
                    <a:pt x="94564" y="45974"/>
                  </a:lnTo>
                  <a:lnTo>
                    <a:pt x="94081" y="45897"/>
                  </a:lnTo>
                  <a:lnTo>
                    <a:pt x="93535" y="46088"/>
                  </a:lnTo>
                  <a:lnTo>
                    <a:pt x="93853" y="46456"/>
                  </a:lnTo>
                  <a:lnTo>
                    <a:pt x="94208" y="46951"/>
                  </a:lnTo>
                  <a:lnTo>
                    <a:pt x="94805" y="46736"/>
                  </a:lnTo>
                  <a:close/>
                </a:path>
                <a:path w="433069" h="204470">
                  <a:moveTo>
                    <a:pt x="97891" y="65913"/>
                  </a:moveTo>
                  <a:close/>
                </a:path>
                <a:path w="433069" h="204470">
                  <a:moveTo>
                    <a:pt x="105664" y="73533"/>
                  </a:moveTo>
                  <a:lnTo>
                    <a:pt x="105206" y="72263"/>
                  </a:lnTo>
                  <a:lnTo>
                    <a:pt x="104686" y="73533"/>
                  </a:lnTo>
                  <a:lnTo>
                    <a:pt x="105664" y="73533"/>
                  </a:lnTo>
                  <a:close/>
                </a:path>
                <a:path w="433069" h="204470">
                  <a:moveTo>
                    <a:pt x="109512" y="73875"/>
                  </a:moveTo>
                  <a:lnTo>
                    <a:pt x="108877" y="74803"/>
                  </a:lnTo>
                  <a:lnTo>
                    <a:pt x="109156" y="75209"/>
                  </a:lnTo>
                  <a:lnTo>
                    <a:pt x="109131" y="74803"/>
                  </a:lnTo>
                  <a:lnTo>
                    <a:pt x="109512" y="73875"/>
                  </a:lnTo>
                  <a:close/>
                </a:path>
                <a:path w="433069" h="204470">
                  <a:moveTo>
                    <a:pt x="109753" y="76073"/>
                  </a:moveTo>
                  <a:lnTo>
                    <a:pt x="109156" y="75209"/>
                  </a:lnTo>
                  <a:lnTo>
                    <a:pt x="109232" y="76073"/>
                  </a:lnTo>
                  <a:lnTo>
                    <a:pt x="109753" y="76073"/>
                  </a:lnTo>
                  <a:close/>
                </a:path>
                <a:path w="433069" h="204470">
                  <a:moveTo>
                    <a:pt x="117094" y="69723"/>
                  </a:moveTo>
                  <a:lnTo>
                    <a:pt x="115862" y="70993"/>
                  </a:lnTo>
                  <a:lnTo>
                    <a:pt x="116573" y="70993"/>
                  </a:lnTo>
                  <a:lnTo>
                    <a:pt x="117094" y="69723"/>
                  </a:lnTo>
                  <a:close/>
                </a:path>
                <a:path w="433069" h="204470">
                  <a:moveTo>
                    <a:pt x="123621" y="53174"/>
                  </a:moveTo>
                  <a:lnTo>
                    <a:pt x="123177" y="53225"/>
                  </a:lnTo>
                  <a:lnTo>
                    <a:pt x="122580" y="53467"/>
                  </a:lnTo>
                  <a:lnTo>
                    <a:pt x="122758" y="53492"/>
                  </a:lnTo>
                  <a:lnTo>
                    <a:pt x="123621" y="53174"/>
                  </a:lnTo>
                  <a:close/>
                </a:path>
                <a:path w="433069" h="204470">
                  <a:moveTo>
                    <a:pt x="124256" y="77343"/>
                  </a:moveTo>
                  <a:lnTo>
                    <a:pt x="121056" y="77343"/>
                  </a:lnTo>
                  <a:lnTo>
                    <a:pt x="119113" y="81153"/>
                  </a:lnTo>
                  <a:lnTo>
                    <a:pt x="121780" y="81153"/>
                  </a:lnTo>
                  <a:lnTo>
                    <a:pt x="122301" y="78613"/>
                  </a:lnTo>
                  <a:lnTo>
                    <a:pt x="121945" y="78613"/>
                  </a:lnTo>
                  <a:lnTo>
                    <a:pt x="124256" y="77343"/>
                  </a:lnTo>
                  <a:close/>
                </a:path>
                <a:path w="433069" h="204470">
                  <a:moveTo>
                    <a:pt x="136194" y="59359"/>
                  </a:moveTo>
                  <a:lnTo>
                    <a:pt x="135813" y="58293"/>
                  </a:lnTo>
                  <a:lnTo>
                    <a:pt x="134823" y="60096"/>
                  </a:lnTo>
                  <a:lnTo>
                    <a:pt x="135559" y="59563"/>
                  </a:lnTo>
                  <a:lnTo>
                    <a:pt x="136194" y="59359"/>
                  </a:lnTo>
                  <a:close/>
                </a:path>
                <a:path w="433069" h="204470">
                  <a:moveTo>
                    <a:pt x="148094" y="83693"/>
                  </a:moveTo>
                  <a:lnTo>
                    <a:pt x="147675" y="84963"/>
                  </a:lnTo>
                  <a:lnTo>
                    <a:pt x="148018" y="84963"/>
                  </a:lnTo>
                  <a:lnTo>
                    <a:pt x="148094" y="83693"/>
                  </a:lnTo>
                  <a:close/>
                </a:path>
                <a:path w="433069" h="204470">
                  <a:moveTo>
                    <a:pt x="153924" y="88747"/>
                  </a:moveTo>
                  <a:lnTo>
                    <a:pt x="153123" y="89039"/>
                  </a:lnTo>
                  <a:lnTo>
                    <a:pt x="151472" y="92354"/>
                  </a:lnTo>
                  <a:lnTo>
                    <a:pt x="152806" y="91859"/>
                  </a:lnTo>
                  <a:lnTo>
                    <a:pt x="153924" y="88747"/>
                  </a:lnTo>
                  <a:close/>
                </a:path>
                <a:path w="433069" h="204470">
                  <a:moveTo>
                    <a:pt x="155092" y="64554"/>
                  </a:moveTo>
                  <a:lnTo>
                    <a:pt x="154927" y="64414"/>
                  </a:lnTo>
                  <a:lnTo>
                    <a:pt x="155092" y="64554"/>
                  </a:lnTo>
                  <a:close/>
                </a:path>
                <a:path w="433069" h="204470">
                  <a:moveTo>
                    <a:pt x="155841" y="89738"/>
                  </a:moveTo>
                  <a:lnTo>
                    <a:pt x="155448" y="89725"/>
                  </a:lnTo>
                  <a:lnTo>
                    <a:pt x="155803" y="90360"/>
                  </a:lnTo>
                  <a:lnTo>
                    <a:pt x="155816" y="90131"/>
                  </a:lnTo>
                  <a:lnTo>
                    <a:pt x="155841" y="89738"/>
                  </a:lnTo>
                  <a:close/>
                </a:path>
                <a:path w="433069" h="204470">
                  <a:moveTo>
                    <a:pt x="156616" y="65722"/>
                  </a:moveTo>
                  <a:lnTo>
                    <a:pt x="156260" y="65252"/>
                  </a:lnTo>
                  <a:lnTo>
                    <a:pt x="155702" y="64820"/>
                  </a:lnTo>
                  <a:lnTo>
                    <a:pt x="155092" y="64554"/>
                  </a:lnTo>
                  <a:lnTo>
                    <a:pt x="156616" y="65722"/>
                  </a:lnTo>
                  <a:close/>
                </a:path>
                <a:path w="433069" h="204470">
                  <a:moveTo>
                    <a:pt x="161010" y="92011"/>
                  </a:moveTo>
                  <a:lnTo>
                    <a:pt x="160794" y="91313"/>
                  </a:lnTo>
                  <a:lnTo>
                    <a:pt x="160972" y="92583"/>
                  </a:lnTo>
                  <a:lnTo>
                    <a:pt x="161010" y="92011"/>
                  </a:lnTo>
                  <a:close/>
                </a:path>
                <a:path w="433069" h="204470">
                  <a:moveTo>
                    <a:pt x="162521" y="69342"/>
                  </a:moveTo>
                  <a:lnTo>
                    <a:pt x="161874" y="67640"/>
                  </a:lnTo>
                  <a:lnTo>
                    <a:pt x="161747" y="68732"/>
                  </a:lnTo>
                  <a:lnTo>
                    <a:pt x="161823" y="69418"/>
                  </a:lnTo>
                  <a:lnTo>
                    <a:pt x="161988" y="69938"/>
                  </a:lnTo>
                  <a:lnTo>
                    <a:pt x="162166" y="69761"/>
                  </a:lnTo>
                  <a:lnTo>
                    <a:pt x="162318" y="69621"/>
                  </a:lnTo>
                  <a:lnTo>
                    <a:pt x="162521" y="69342"/>
                  </a:lnTo>
                  <a:close/>
                </a:path>
                <a:path w="433069" h="204470">
                  <a:moveTo>
                    <a:pt x="178727" y="97028"/>
                  </a:moveTo>
                  <a:lnTo>
                    <a:pt x="177914" y="97663"/>
                  </a:lnTo>
                  <a:lnTo>
                    <a:pt x="177380" y="100203"/>
                  </a:lnTo>
                  <a:lnTo>
                    <a:pt x="178371" y="100203"/>
                  </a:lnTo>
                  <a:lnTo>
                    <a:pt x="178727" y="97028"/>
                  </a:lnTo>
                  <a:close/>
                </a:path>
                <a:path w="433069" h="204470">
                  <a:moveTo>
                    <a:pt x="179565" y="96393"/>
                  </a:moveTo>
                  <a:lnTo>
                    <a:pt x="178803" y="96393"/>
                  </a:lnTo>
                  <a:lnTo>
                    <a:pt x="178727" y="97028"/>
                  </a:lnTo>
                  <a:lnTo>
                    <a:pt x="179565" y="96393"/>
                  </a:lnTo>
                  <a:close/>
                </a:path>
                <a:path w="433069" h="204470">
                  <a:moveTo>
                    <a:pt x="187680" y="105194"/>
                  </a:moveTo>
                  <a:lnTo>
                    <a:pt x="187058" y="104660"/>
                  </a:lnTo>
                  <a:lnTo>
                    <a:pt x="186867" y="103162"/>
                  </a:lnTo>
                  <a:lnTo>
                    <a:pt x="186321" y="103378"/>
                  </a:lnTo>
                  <a:lnTo>
                    <a:pt x="185991" y="105041"/>
                  </a:lnTo>
                  <a:lnTo>
                    <a:pt x="186474" y="106426"/>
                  </a:lnTo>
                  <a:lnTo>
                    <a:pt x="187680" y="105194"/>
                  </a:lnTo>
                  <a:close/>
                </a:path>
                <a:path w="433069" h="204470">
                  <a:moveTo>
                    <a:pt x="193827" y="106553"/>
                  </a:moveTo>
                  <a:lnTo>
                    <a:pt x="193167" y="107823"/>
                  </a:lnTo>
                  <a:lnTo>
                    <a:pt x="193306" y="107823"/>
                  </a:lnTo>
                  <a:lnTo>
                    <a:pt x="193827" y="106553"/>
                  </a:lnTo>
                  <a:close/>
                </a:path>
                <a:path w="433069" h="204470">
                  <a:moveTo>
                    <a:pt x="213055" y="92583"/>
                  </a:moveTo>
                  <a:lnTo>
                    <a:pt x="212788" y="92583"/>
                  </a:lnTo>
                  <a:lnTo>
                    <a:pt x="212407" y="93510"/>
                  </a:lnTo>
                  <a:lnTo>
                    <a:pt x="213055" y="92583"/>
                  </a:lnTo>
                  <a:close/>
                </a:path>
                <a:path w="433069" h="204470">
                  <a:moveTo>
                    <a:pt x="213296" y="91313"/>
                  </a:moveTo>
                  <a:lnTo>
                    <a:pt x="212940" y="91313"/>
                  </a:lnTo>
                  <a:lnTo>
                    <a:pt x="212420" y="92583"/>
                  </a:lnTo>
                  <a:lnTo>
                    <a:pt x="212788" y="92583"/>
                  </a:lnTo>
                  <a:lnTo>
                    <a:pt x="213296" y="91313"/>
                  </a:lnTo>
                  <a:close/>
                </a:path>
                <a:path w="433069" h="204470">
                  <a:moveTo>
                    <a:pt x="219722" y="121793"/>
                  </a:moveTo>
                  <a:lnTo>
                    <a:pt x="216814" y="121793"/>
                  </a:lnTo>
                  <a:lnTo>
                    <a:pt x="215023" y="121793"/>
                  </a:lnTo>
                  <a:lnTo>
                    <a:pt x="216738" y="123063"/>
                  </a:lnTo>
                  <a:lnTo>
                    <a:pt x="214718" y="125603"/>
                  </a:lnTo>
                  <a:lnTo>
                    <a:pt x="215290" y="126873"/>
                  </a:lnTo>
                  <a:lnTo>
                    <a:pt x="215963" y="125603"/>
                  </a:lnTo>
                  <a:lnTo>
                    <a:pt x="217297" y="124333"/>
                  </a:lnTo>
                  <a:lnTo>
                    <a:pt x="218008" y="125603"/>
                  </a:lnTo>
                  <a:lnTo>
                    <a:pt x="217855" y="124333"/>
                  </a:lnTo>
                  <a:lnTo>
                    <a:pt x="217703" y="123063"/>
                  </a:lnTo>
                  <a:lnTo>
                    <a:pt x="219722" y="121793"/>
                  </a:lnTo>
                  <a:close/>
                </a:path>
                <a:path w="433069" h="204470">
                  <a:moveTo>
                    <a:pt x="239534" y="133045"/>
                  </a:moveTo>
                  <a:lnTo>
                    <a:pt x="239153" y="133223"/>
                  </a:lnTo>
                  <a:lnTo>
                    <a:pt x="239483" y="133223"/>
                  </a:lnTo>
                  <a:lnTo>
                    <a:pt x="239534" y="133045"/>
                  </a:lnTo>
                  <a:close/>
                </a:path>
                <a:path w="433069" h="204470">
                  <a:moveTo>
                    <a:pt x="269455" y="28524"/>
                  </a:moveTo>
                  <a:lnTo>
                    <a:pt x="269113" y="29032"/>
                  </a:lnTo>
                  <a:lnTo>
                    <a:pt x="269354" y="29032"/>
                  </a:lnTo>
                  <a:lnTo>
                    <a:pt x="269455" y="28524"/>
                  </a:lnTo>
                  <a:close/>
                </a:path>
                <a:path w="433069" h="204470">
                  <a:moveTo>
                    <a:pt x="269722" y="23114"/>
                  </a:moveTo>
                  <a:lnTo>
                    <a:pt x="268871" y="23685"/>
                  </a:lnTo>
                  <a:lnTo>
                    <a:pt x="268338" y="24409"/>
                  </a:lnTo>
                  <a:lnTo>
                    <a:pt x="267322" y="26187"/>
                  </a:lnTo>
                  <a:lnTo>
                    <a:pt x="267779" y="25996"/>
                  </a:lnTo>
                  <a:lnTo>
                    <a:pt x="269722" y="23114"/>
                  </a:lnTo>
                  <a:close/>
                </a:path>
                <a:path w="433069" h="204470">
                  <a:moveTo>
                    <a:pt x="271627" y="23710"/>
                  </a:moveTo>
                  <a:lnTo>
                    <a:pt x="269633" y="26403"/>
                  </a:lnTo>
                  <a:lnTo>
                    <a:pt x="270281" y="25171"/>
                  </a:lnTo>
                  <a:lnTo>
                    <a:pt x="267944" y="28397"/>
                  </a:lnTo>
                  <a:lnTo>
                    <a:pt x="267500" y="28587"/>
                  </a:lnTo>
                  <a:lnTo>
                    <a:pt x="268097" y="27190"/>
                  </a:lnTo>
                  <a:lnTo>
                    <a:pt x="268795" y="26111"/>
                  </a:lnTo>
                  <a:lnTo>
                    <a:pt x="268249" y="26835"/>
                  </a:lnTo>
                  <a:lnTo>
                    <a:pt x="268820" y="25247"/>
                  </a:lnTo>
                  <a:lnTo>
                    <a:pt x="267576" y="27038"/>
                  </a:lnTo>
                  <a:lnTo>
                    <a:pt x="266509" y="29514"/>
                  </a:lnTo>
                  <a:lnTo>
                    <a:pt x="266839" y="29845"/>
                  </a:lnTo>
                  <a:lnTo>
                    <a:pt x="268389" y="28194"/>
                  </a:lnTo>
                  <a:lnTo>
                    <a:pt x="268084" y="28892"/>
                  </a:lnTo>
                  <a:lnTo>
                    <a:pt x="267525" y="29629"/>
                  </a:lnTo>
                  <a:lnTo>
                    <a:pt x="267182" y="30162"/>
                  </a:lnTo>
                  <a:lnTo>
                    <a:pt x="268325" y="28879"/>
                  </a:lnTo>
                  <a:lnTo>
                    <a:pt x="270167" y="26555"/>
                  </a:lnTo>
                  <a:lnTo>
                    <a:pt x="271627" y="23710"/>
                  </a:lnTo>
                  <a:close/>
                </a:path>
                <a:path w="433069" h="204470">
                  <a:moveTo>
                    <a:pt x="271805" y="29540"/>
                  </a:moveTo>
                  <a:lnTo>
                    <a:pt x="271703" y="29159"/>
                  </a:lnTo>
                  <a:lnTo>
                    <a:pt x="271564" y="28905"/>
                  </a:lnTo>
                  <a:lnTo>
                    <a:pt x="271246" y="30556"/>
                  </a:lnTo>
                  <a:lnTo>
                    <a:pt x="271805" y="29540"/>
                  </a:lnTo>
                  <a:close/>
                </a:path>
                <a:path w="433069" h="204470">
                  <a:moveTo>
                    <a:pt x="271881" y="25565"/>
                  </a:moveTo>
                  <a:lnTo>
                    <a:pt x="271170" y="25730"/>
                  </a:lnTo>
                  <a:lnTo>
                    <a:pt x="269557" y="28016"/>
                  </a:lnTo>
                  <a:lnTo>
                    <a:pt x="269455" y="28524"/>
                  </a:lnTo>
                  <a:lnTo>
                    <a:pt x="270510" y="27000"/>
                  </a:lnTo>
                  <a:lnTo>
                    <a:pt x="271043" y="26466"/>
                  </a:lnTo>
                  <a:lnTo>
                    <a:pt x="271881" y="25565"/>
                  </a:lnTo>
                  <a:close/>
                </a:path>
                <a:path w="433069" h="204470">
                  <a:moveTo>
                    <a:pt x="272453" y="24968"/>
                  </a:moveTo>
                  <a:lnTo>
                    <a:pt x="271881" y="25565"/>
                  </a:lnTo>
                  <a:lnTo>
                    <a:pt x="272173" y="25501"/>
                  </a:lnTo>
                  <a:lnTo>
                    <a:pt x="272453" y="24968"/>
                  </a:lnTo>
                  <a:close/>
                </a:path>
                <a:path w="433069" h="204470">
                  <a:moveTo>
                    <a:pt x="272503" y="23698"/>
                  </a:moveTo>
                  <a:lnTo>
                    <a:pt x="272211" y="23926"/>
                  </a:lnTo>
                  <a:lnTo>
                    <a:pt x="272059" y="23723"/>
                  </a:lnTo>
                  <a:lnTo>
                    <a:pt x="271564" y="24409"/>
                  </a:lnTo>
                  <a:lnTo>
                    <a:pt x="272199" y="23939"/>
                  </a:lnTo>
                  <a:lnTo>
                    <a:pt x="272503" y="23698"/>
                  </a:lnTo>
                  <a:close/>
                </a:path>
                <a:path w="433069" h="204470">
                  <a:moveTo>
                    <a:pt x="272808" y="23469"/>
                  </a:moveTo>
                  <a:lnTo>
                    <a:pt x="272770" y="23304"/>
                  </a:lnTo>
                  <a:lnTo>
                    <a:pt x="272656" y="23469"/>
                  </a:lnTo>
                  <a:lnTo>
                    <a:pt x="272567" y="23596"/>
                  </a:lnTo>
                  <a:lnTo>
                    <a:pt x="272808" y="23469"/>
                  </a:lnTo>
                  <a:close/>
                </a:path>
                <a:path w="433069" h="204470">
                  <a:moveTo>
                    <a:pt x="273240" y="25095"/>
                  </a:moveTo>
                  <a:lnTo>
                    <a:pt x="272338" y="25476"/>
                  </a:lnTo>
                  <a:lnTo>
                    <a:pt x="272173" y="25501"/>
                  </a:lnTo>
                  <a:lnTo>
                    <a:pt x="271665" y="26466"/>
                  </a:lnTo>
                  <a:lnTo>
                    <a:pt x="272478" y="25984"/>
                  </a:lnTo>
                  <a:lnTo>
                    <a:pt x="273240" y="25095"/>
                  </a:lnTo>
                  <a:close/>
                </a:path>
                <a:path w="433069" h="204470">
                  <a:moveTo>
                    <a:pt x="274027" y="25603"/>
                  </a:moveTo>
                  <a:lnTo>
                    <a:pt x="273126" y="26238"/>
                  </a:lnTo>
                  <a:lnTo>
                    <a:pt x="271741" y="27635"/>
                  </a:lnTo>
                  <a:lnTo>
                    <a:pt x="270840" y="28143"/>
                  </a:lnTo>
                  <a:lnTo>
                    <a:pt x="271348" y="27076"/>
                  </a:lnTo>
                  <a:lnTo>
                    <a:pt x="270776" y="28143"/>
                  </a:lnTo>
                  <a:lnTo>
                    <a:pt x="270484" y="28651"/>
                  </a:lnTo>
                  <a:lnTo>
                    <a:pt x="269849" y="29032"/>
                  </a:lnTo>
                  <a:lnTo>
                    <a:pt x="267081" y="34366"/>
                  </a:lnTo>
                  <a:lnTo>
                    <a:pt x="271564" y="28905"/>
                  </a:lnTo>
                  <a:lnTo>
                    <a:pt x="273291" y="26466"/>
                  </a:lnTo>
                  <a:lnTo>
                    <a:pt x="274027" y="25603"/>
                  </a:lnTo>
                  <a:close/>
                </a:path>
                <a:path w="433069" h="204470">
                  <a:moveTo>
                    <a:pt x="274281" y="37033"/>
                  </a:moveTo>
                  <a:lnTo>
                    <a:pt x="273392" y="37414"/>
                  </a:lnTo>
                  <a:lnTo>
                    <a:pt x="273354" y="37795"/>
                  </a:lnTo>
                  <a:lnTo>
                    <a:pt x="272745" y="38684"/>
                  </a:lnTo>
                  <a:lnTo>
                    <a:pt x="274281" y="37033"/>
                  </a:lnTo>
                  <a:close/>
                </a:path>
                <a:path w="433069" h="204470">
                  <a:moveTo>
                    <a:pt x="274624" y="25323"/>
                  </a:moveTo>
                  <a:lnTo>
                    <a:pt x="274485" y="25361"/>
                  </a:lnTo>
                  <a:lnTo>
                    <a:pt x="274167" y="25742"/>
                  </a:lnTo>
                  <a:lnTo>
                    <a:pt x="273951" y="26098"/>
                  </a:lnTo>
                  <a:lnTo>
                    <a:pt x="273850" y="26339"/>
                  </a:lnTo>
                  <a:lnTo>
                    <a:pt x="274256" y="25730"/>
                  </a:lnTo>
                  <a:lnTo>
                    <a:pt x="274485" y="25438"/>
                  </a:lnTo>
                  <a:lnTo>
                    <a:pt x="274624" y="25323"/>
                  </a:lnTo>
                  <a:close/>
                </a:path>
                <a:path w="433069" h="204470">
                  <a:moveTo>
                    <a:pt x="274701" y="24930"/>
                  </a:moveTo>
                  <a:lnTo>
                    <a:pt x="274535" y="25019"/>
                  </a:lnTo>
                  <a:lnTo>
                    <a:pt x="274307" y="25260"/>
                  </a:lnTo>
                  <a:lnTo>
                    <a:pt x="274015" y="25577"/>
                  </a:lnTo>
                  <a:lnTo>
                    <a:pt x="274167" y="25488"/>
                  </a:lnTo>
                  <a:lnTo>
                    <a:pt x="274294" y="25425"/>
                  </a:lnTo>
                  <a:lnTo>
                    <a:pt x="274701" y="24930"/>
                  </a:lnTo>
                  <a:close/>
                </a:path>
                <a:path w="433069" h="204470">
                  <a:moveTo>
                    <a:pt x="274853" y="25425"/>
                  </a:moveTo>
                  <a:lnTo>
                    <a:pt x="274802" y="25285"/>
                  </a:lnTo>
                  <a:lnTo>
                    <a:pt x="274624" y="25336"/>
                  </a:lnTo>
                  <a:lnTo>
                    <a:pt x="274802" y="25361"/>
                  </a:lnTo>
                  <a:close/>
                </a:path>
                <a:path w="433069" h="204470">
                  <a:moveTo>
                    <a:pt x="275043" y="121793"/>
                  </a:moveTo>
                  <a:lnTo>
                    <a:pt x="273608" y="124333"/>
                  </a:lnTo>
                  <a:lnTo>
                    <a:pt x="274370" y="124333"/>
                  </a:lnTo>
                  <a:lnTo>
                    <a:pt x="275043" y="121793"/>
                  </a:lnTo>
                  <a:close/>
                </a:path>
                <a:path w="433069" h="204470">
                  <a:moveTo>
                    <a:pt x="275272" y="39827"/>
                  </a:moveTo>
                  <a:lnTo>
                    <a:pt x="274434" y="42240"/>
                  </a:lnTo>
                  <a:lnTo>
                    <a:pt x="274967" y="41478"/>
                  </a:lnTo>
                  <a:lnTo>
                    <a:pt x="274942" y="41351"/>
                  </a:lnTo>
                  <a:lnTo>
                    <a:pt x="275272" y="39827"/>
                  </a:lnTo>
                  <a:close/>
                </a:path>
                <a:path w="433069" h="204470">
                  <a:moveTo>
                    <a:pt x="275463" y="124333"/>
                  </a:moveTo>
                  <a:lnTo>
                    <a:pt x="274370" y="124333"/>
                  </a:lnTo>
                  <a:lnTo>
                    <a:pt x="274180" y="125069"/>
                  </a:lnTo>
                  <a:lnTo>
                    <a:pt x="275463" y="124333"/>
                  </a:lnTo>
                  <a:close/>
                </a:path>
                <a:path w="433069" h="204470">
                  <a:moveTo>
                    <a:pt x="275907" y="37160"/>
                  </a:moveTo>
                  <a:lnTo>
                    <a:pt x="274802" y="38049"/>
                  </a:lnTo>
                  <a:lnTo>
                    <a:pt x="275412" y="38049"/>
                  </a:lnTo>
                  <a:lnTo>
                    <a:pt x="275907" y="37160"/>
                  </a:lnTo>
                  <a:close/>
                </a:path>
                <a:path w="433069" h="204470">
                  <a:moveTo>
                    <a:pt x="279793" y="47383"/>
                  </a:moveTo>
                  <a:lnTo>
                    <a:pt x="279438" y="47637"/>
                  </a:lnTo>
                  <a:lnTo>
                    <a:pt x="278853" y="48463"/>
                  </a:lnTo>
                  <a:lnTo>
                    <a:pt x="279793" y="47383"/>
                  </a:lnTo>
                  <a:close/>
                </a:path>
                <a:path w="433069" h="204470">
                  <a:moveTo>
                    <a:pt x="281292" y="151815"/>
                  </a:moveTo>
                  <a:lnTo>
                    <a:pt x="280784" y="151396"/>
                  </a:lnTo>
                  <a:lnTo>
                    <a:pt x="279704" y="152120"/>
                  </a:lnTo>
                  <a:lnTo>
                    <a:pt x="281292" y="151815"/>
                  </a:lnTo>
                  <a:close/>
                </a:path>
                <a:path w="433069" h="204470">
                  <a:moveTo>
                    <a:pt x="281355" y="27381"/>
                  </a:moveTo>
                  <a:lnTo>
                    <a:pt x="280466" y="27762"/>
                  </a:lnTo>
                  <a:lnTo>
                    <a:pt x="280517" y="28651"/>
                  </a:lnTo>
                  <a:lnTo>
                    <a:pt x="281355" y="27381"/>
                  </a:lnTo>
                  <a:close/>
                </a:path>
                <a:path w="433069" h="204470">
                  <a:moveTo>
                    <a:pt x="282930" y="50038"/>
                  </a:moveTo>
                  <a:lnTo>
                    <a:pt x="282625" y="50609"/>
                  </a:lnTo>
                  <a:lnTo>
                    <a:pt x="282727" y="50431"/>
                  </a:lnTo>
                  <a:lnTo>
                    <a:pt x="282930" y="50038"/>
                  </a:lnTo>
                  <a:close/>
                </a:path>
                <a:path w="433069" h="204470">
                  <a:moveTo>
                    <a:pt x="283959" y="46710"/>
                  </a:moveTo>
                  <a:close/>
                </a:path>
                <a:path w="433069" h="204470">
                  <a:moveTo>
                    <a:pt x="284289" y="46304"/>
                  </a:moveTo>
                  <a:lnTo>
                    <a:pt x="284048" y="46596"/>
                  </a:lnTo>
                  <a:lnTo>
                    <a:pt x="283933" y="46812"/>
                  </a:lnTo>
                  <a:lnTo>
                    <a:pt x="283857" y="47320"/>
                  </a:lnTo>
                  <a:lnTo>
                    <a:pt x="284289" y="46304"/>
                  </a:lnTo>
                  <a:close/>
                </a:path>
                <a:path w="433069" h="204470">
                  <a:moveTo>
                    <a:pt x="285165" y="44462"/>
                  </a:moveTo>
                  <a:lnTo>
                    <a:pt x="284149" y="45669"/>
                  </a:lnTo>
                  <a:lnTo>
                    <a:pt x="283959" y="46710"/>
                  </a:lnTo>
                  <a:lnTo>
                    <a:pt x="285165" y="44462"/>
                  </a:lnTo>
                  <a:close/>
                </a:path>
                <a:path w="433069" h="204470">
                  <a:moveTo>
                    <a:pt x="285394" y="44018"/>
                  </a:moveTo>
                  <a:lnTo>
                    <a:pt x="285165" y="44462"/>
                  </a:lnTo>
                  <a:lnTo>
                    <a:pt x="285318" y="44272"/>
                  </a:lnTo>
                  <a:lnTo>
                    <a:pt x="285394" y="44018"/>
                  </a:lnTo>
                  <a:close/>
                </a:path>
                <a:path w="433069" h="204470">
                  <a:moveTo>
                    <a:pt x="285775" y="43294"/>
                  </a:moveTo>
                  <a:lnTo>
                    <a:pt x="285216" y="43891"/>
                  </a:lnTo>
                  <a:lnTo>
                    <a:pt x="285064" y="44018"/>
                  </a:lnTo>
                  <a:lnTo>
                    <a:pt x="285572" y="43637"/>
                  </a:lnTo>
                  <a:lnTo>
                    <a:pt x="285775" y="43294"/>
                  </a:lnTo>
                  <a:close/>
                </a:path>
                <a:path w="433069" h="204470">
                  <a:moveTo>
                    <a:pt x="286410" y="34848"/>
                  </a:moveTo>
                  <a:lnTo>
                    <a:pt x="286334" y="35026"/>
                  </a:lnTo>
                  <a:lnTo>
                    <a:pt x="286232" y="35280"/>
                  </a:lnTo>
                  <a:lnTo>
                    <a:pt x="286118" y="35547"/>
                  </a:lnTo>
                  <a:lnTo>
                    <a:pt x="286232" y="35318"/>
                  </a:lnTo>
                  <a:lnTo>
                    <a:pt x="286346" y="35077"/>
                  </a:lnTo>
                  <a:lnTo>
                    <a:pt x="286410" y="34848"/>
                  </a:lnTo>
                  <a:close/>
                </a:path>
                <a:path w="433069" h="204470">
                  <a:moveTo>
                    <a:pt x="288010" y="49072"/>
                  </a:moveTo>
                  <a:lnTo>
                    <a:pt x="287629" y="49174"/>
                  </a:lnTo>
                  <a:lnTo>
                    <a:pt x="287578" y="48856"/>
                  </a:lnTo>
                  <a:lnTo>
                    <a:pt x="287388" y="50012"/>
                  </a:lnTo>
                  <a:lnTo>
                    <a:pt x="288010" y="49072"/>
                  </a:lnTo>
                  <a:close/>
                </a:path>
                <a:path w="433069" h="204470">
                  <a:moveTo>
                    <a:pt x="292290" y="54533"/>
                  </a:moveTo>
                  <a:lnTo>
                    <a:pt x="292252" y="54190"/>
                  </a:lnTo>
                  <a:lnTo>
                    <a:pt x="291985" y="54432"/>
                  </a:lnTo>
                  <a:lnTo>
                    <a:pt x="292290" y="54533"/>
                  </a:lnTo>
                  <a:close/>
                </a:path>
                <a:path w="433069" h="204470">
                  <a:moveTo>
                    <a:pt x="296367" y="130543"/>
                  </a:moveTo>
                  <a:lnTo>
                    <a:pt x="296240" y="130416"/>
                  </a:lnTo>
                  <a:lnTo>
                    <a:pt x="296062" y="130429"/>
                  </a:lnTo>
                  <a:lnTo>
                    <a:pt x="295833" y="130695"/>
                  </a:lnTo>
                  <a:lnTo>
                    <a:pt x="296367" y="130543"/>
                  </a:lnTo>
                  <a:close/>
                </a:path>
                <a:path w="433069" h="204470">
                  <a:moveTo>
                    <a:pt x="297116" y="57340"/>
                  </a:moveTo>
                  <a:lnTo>
                    <a:pt x="295948" y="58750"/>
                  </a:lnTo>
                  <a:lnTo>
                    <a:pt x="296519" y="58750"/>
                  </a:lnTo>
                  <a:lnTo>
                    <a:pt x="297116" y="57340"/>
                  </a:lnTo>
                  <a:close/>
                </a:path>
                <a:path w="433069" h="204470">
                  <a:moveTo>
                    <a:pt x="297294" y="58750"/>
                  </a:moveTo>
                  <a:lnTo>
                    <a:pt x="296519" y="58750"/>
                  </a:lnTo>
                  <a:lnTo>
                    <a:pt x="295694" y="60655"/>
                  </a:lnTo>
                  <a:lnTo>
                    <a:pt x="297294" y="58750"/>
                  </a:lnTo>
                  <a:close/>
                </a:path>
                <a:path w="433069" h="204470">
                  <a:moveTo>
                    <a:pt x="297637" y="39700"/>
                  </a:moveTo>
                  <a:lnTo>
                    <a:pt x="297281" y="40208"/>
                  </a:lnTo>
                  <a:lnTo>
                    <a:pt x="297637" y="39700"/>
                  </a:lnTo>
                  <a:close/>
                </a:path>
                <a:path w="433069" h="204470">
                  <a:moveTo>
                    <a:pt x="299974" y="62395"/>
                  </a:moveTo>
                  <a:lnTo>
                    <a:pt x="298792" y="63957"/>
                  </a:lnTo>
                  <a:lnTo>
                    <a:pt x="299834" y="63195"/>
                  </a:lnTo>
                  <a:lnTo>
                    <a:pt x="299923" y="62801"/>
                  </a:lnTo>
                  <a:lnTo>
                    <a:pt x="299974" y="62395"/>
                  </a:lnTo>
                  <a:close/>
                </a:path>
                <a:path w="433069" h="204470">
                  <a:moveTo>
                    <a:pt x="300240" y="131140"/>
                  </a:moveTo>
                  <a:lnTo>
                    <a:pt x="299999" y="130937"/>
                  </a:lnTo>
                  <a:lnTo>
                    <a:pt x="299707" y="131610"/>
                  </a:lnTo>
                  <a:lnTo>
                    <a:pt x="300240" y="131140"/>
                  </a:lnTo>
                  <a:close/>
                </a:path>
                <a:path w="433069" h="204470">
                  <a:moveTo>
                    <a:pt x="300850" y="59283"/>
                  </a:moveTo>
                  <a:lnTo>
                    <a:pt x="300697" y="59283"/>
                  </a:lnTo>
                  <a:lnTo>
                    <a:pt x="300482" y="59550"/>
                  </a:lnTo>
                  <a:lnTo>
                    <a:pt x="300291" y="59817"/>
                  </a:lnTo>
                  <a:lnTo>
                    <a:pt x="300520" y="59690"/>
                  </a:lnTo>
                  <a:lnTo>
                    <a:pt x="300710" y="59563"/>
                  </a:lnTo>
                  <a:lnTo>
                    <a:pt x="300850" y="59283"/>
                  </a:lnTo>
                  <a:close/>
                </a:path>
                <a:path w="433069" h="204470">
                  <a:moveTo>
                    <a:pt x="302679" y="41732"/>
                  </a:moveTo>
                  <a:lnTo>
                    <a:pt x="301828" y="41656"/>
                  </a:lnTo>
                  <a:lnTo>
                    <a:pt x="301218" y="44653"/>
                  </a:lnTo>
                  <a:lnTo>
                    <a:pt x="302679" y="41732"/>
                  </a:lnTo>
                  <a:close/>
                </a:path>
                <a:path w="433069" h="204470">
                  <a:moveTo>
                    <a:pt x="303707" y="69964"/>
                  </a:moveTo>
                  <a:lnTo>
                    <a:pt x="303415" y="70167"/>
                  </a:lnTo>
                  <a:lnTo>
                    <a:pt x="303695" y="70015"/>
                  </a:lnTo>
                  <a:close/>
                </a:path>
                <a:path w="433069" h="204470">
                  <a:moveTo>
                    <a:pt x="304279" y="68910"/>
                  </a:moveTo>
                  <a:lnTo>
                    <a:pt x="304101" y="68783"/>
                  </a:lnTo>
                  <a:lnTo>
                    <a:pt x="303758" y="69037"/>
                  </a:lnTo>
                  <a:lnTo>
                    <a:pt x="304266" y="69037"/>
                  </a:lnTo>
                  <a:lnTo>
                    <a:pt x="304279" y="68910"/>
                  </a:lnTo>
                  <a:close/>
                </a:path>
                <a:path w="433069" h="204470">
                  <a:moveTo>
                    <a:pt x="305473" y="70065"/>
                  </a:moveTo>
                  <a:lnTo>
                    <a:pt x="305308" y="70497"/>
                  </a:lnTo>
                  <a:lnTo>
                    <a:pt x="305473" y="70065"/>
                  </a:lnTo>
                  <a:close/>
                </a:path>
                <a:path w="433069" h="204470">
                  <a:moveTo>
                    <a:pt x="305536" y="70688"/>
                  </a:moveTo>
                  <a:lnTo>
                    <a:pt x="305308" y="70497"/>
                  </a:lnTo>
                  <a:lnTo>
                    <a:pt x="305193" y="70815"/>
                  </a:lnTo>
                  <a:lnTo>
                    <a:pt x="305536" y="70688"/>
                  </a:lnTo>
                  <a:close/>
                </a:path>
                <a:path w="433069" h="204470">
                  <a:moveTo>
                    <a:pt x="306552" y="48018"/>
                  </a:moveTo>
                  <a:lnTo>
                    <a:pt x="306489" y="47726"/>
                  </a:lnTo>
                  <a:lnTo>
                    <a:pt x="306374" y="47574"/>
                  </a:lnTo>
                  <a:lnTo>
                    <a:pt x="305485" y="48996"/>
                  </a:lnTo>
                  <a:lnTo>
                    <a:pt x="306260" y="48234"/>
                  </a:lnTo>
                  <a:lnTo>
                    <a:pt x="306552" y="48018"/>
                  </a:lnTo>
                  <a:close/>
                </a:path>
                <a:path w="433069" h="204470">
                  <a:moveTo>
                    <a:pt x="307149" y="47764"/>
                  </a:moveTo>
                  <a:lnTo>
                    <a:pt x="306920" y="47777"/>
                  </a:lnTo>
                  <a:lnTo>
                    <a:pt x="306552" y="48018"/>
                  </a:lnTo>
                  <a:lnTo>
                    <a:pt x="306616" y="48298"/>
                  </a:lnTo>
                  <a:lnTo>
                    <a:pt x="306628" y="48666"/>
                  </a:lnTo>
                  <a:lnTo>
                    <a:pt x="307035" y="48387"/>
                  </a:lnTo>
                  <a:lnTo>
                    <a:pt x="307149" y="47764"/>
                  </a:lnTo>
                  <a:close/>
                </a:path>
                <a:path w="433069" h="204470">
                  <a:moveTo>
                    <a:pt x="309511" y="66776"/>
                  </a:moveTo>
                  <a:lnTo>
                    <a:pt x="309473" y="66598"/>
                  </a:lnTo>
                  <a:lnTo>
                    <a:pt x="309448" y="67056"/>
                  </a:lnTo>
                  <a:lnTo>
                    <a:pt x="309511" y="66776"/>
                  </a:lnTo>
                  <a:close/>
                </a:path>
                <a:path w="433069" h="204470">
                  <a:moveTo>
                    <a:pt x="310578" y="65481"/>
                  </a:moveTo>
                  <a:lnTo>
                    <a:pt x="310565" y="65100"/>
                  </a:lnTo>
                  <a:lnTo>
                    <a:pt x="310362" y="65735"/>
                  </a:lnTo>
                  <a:lnTo>
                    <a:pt x="310578" y="65481"/>
                  </a:lnTo>
                  <a:close/>
                </a:path>
                <a:path w="433069" h="204470">
                  <a:moveTo>
                    <a:pt x="310921" y="70142"/>
                  </a:moveTo>
                  <a:close/>
                </a:path>
                <a:path w="433069" h="204470">
                  <a:moveTo>
                    <a:pt x="311188" y="69926"/>
                  </a:moveTo>
                  <a:lnTo>
                    <a:pt x="310921" y="70142"/>
                  </a:lnTo>
                  <a:lnTo>
                    <a:pt x="311086" y="70078"/>
                  </a:lnTo>
                  <a:lnTo>
                    <a:pt x="311188" y="69926"/>
                  </a:lnTo>
                  <a:close/>
                </a:path>
                <a:path w="433069" h="204470">
                  <a:moveTo>
                    <a:pt x="311442" y="64465"/>
                  </a:moveTo>
                  <a:lnTo>
                    <a:pt x="310794" y="65227"/>
                  </a:lnTo>
                  <a:lnTo>
                    <a:pt x="310705" y="65735"/>
                  </a:lnTo>
                  <a:lnTo>
                    <a:pt x="311442" y="64465"/>
                  </a:lnTo>
                  <a:close/>
                </a:path>
                <a:path w="433069" h="204470">
                  <a:moveTo>
                    <a:pt x="312915" y="69418"/>
                  </a:moveTo>
                  <a:lnTo>
                    <a:pt x="311086" y="70078"/>
                  </a:lnTo>
                  <a:lnTo>
                    <a:pt x="308597" y="74117"/>
                  </a:lnTo>
                  <a:lnTo>
                    <a:pt x="310349" y="72974"/>
                  </a:lnTo>
                  <a:lnTo>
                    <a:pt x="311175" y="71323"/>
                  </a:lnTo>
                  <a:lnTo>
                    <a:pt x="311124" y="71196"/>
                  </a:lnTo>
                  <a:lnTo>
                    <a:pt x="311327" y="70980"/>
                  </a:lnTo>
                  <a:lnTo>
                    <a:pt x="311632" y="70688"/>
                  </a:lnTo>
                  <a:lnTo>
                    <a:pt x="312915" y="69418"/>
                  </a:lnTo>
                  <a:close/>
                </a:path>
                <a:path w="433069" h="204470">
                  <a:moveTo>
                    <a:pt x="314515" y="49098"/>
                  </a:moveTo>
                  <a:lnTo>
                    <a:pt x="314337" y="48971"/>
                  </a:lnTo>
                  <a:lnTo>
                    <a:pt x="314515" y="49098"/>
                  </a:lnTo>
                  <a:close/>
                </a:path>
                <a:path w="433069" h="204470">
                  <a:moveTo>
                    <a:pt x="315417" y="73787"/>
                  </a:moveTo>
                  <a:lnTo>
                    <a:pt x="315264" y="74041"/>
                  </a:lnTo>
                  <a:lnTo>
                    <a:pt x="315087" y="74371"/>
                  </a:lnTo>
                  <a:lnTo>
                    <a:pt x="314833" y="74942"/>
                  </a:lnTo>
                  <a:lnTo>
                    <a:pt x="315061" y="74485"/>
                  </a:lnTo>
                  <a:lnTo>
                    <a:pt x="315252" y="74129"/>
                  </a:lnTo>
                  <a:lnTo>
                    <a:pt x="315417" y="73787"/>
                  </a:lnTo>
                  <a:close/>
                </a:path>
                <a:path w="433069" h="204470">
                  <a:moveTo>
                    <a:pt x="318300" y="48590"/>
                  </a:moveTo>
                  <a:lnTo>
                    <a:pt x="317931" y="48844"/>
                  </a:lnTo>
                  <a:lnTo>
                    <a:pt x="317220" y="49606"/>
                  </a:lnTo>
                  <a:lnTo>
                    <a:pt x="316496" y="50876"/>
                  </a:lnTo>
                  <a:lnTo>
                    <a:pt x="318300" y="48590"/>
                  </a:lnTo>
                  <a:close/>
                </a:path>
                <a:path w="433069" h="204470">
                  <a:moveTo>
                    <a:pt x="319786" y="49860"/>
                  </a:moveTo>
                  <a:lnTo>
                    <a:pt x="319493" y="49860"/>
                  </a:lnTo>
                  <a:lnTo>
                    <a:pt x="319659" y="48971"/>
                  </a:lnTo>
                  <a:lnTo>
                    <a:pt x="318541" y="50876"/>
                  </a:lnTo>
                  <a:lnTo>
                    <a:pt x="319062" y="50495"/>
                  </a:lnTo>
                  <a:lnTo>
                    <a:pt x="318884" y="50876"/>
                  </a:lnTo>
                  <a:lnTo>
                    <a:pt x="319125" y="50495"/>
                  </a:lnTo>
                  <a:lnTo>
                    <a:pt x="319493" y="50114"/>
                  </a:lnTo>
                  <a:lnTo>
                    <a:pt x="319786" y="49860"/>
                  </a:lnTo>
                  <a:close/>
                </a:path>
                <a:path w="433069" h="204470">
                  <a:moveTo>
                    <a:pt x="320446" y="49415"/>
                  </a:moveTo>
                  <a:lnTo>
                    <a:pt x="320205" y="49517"/>
                  </a:lnTo>
                  <a:lnTo>
                    <a:pt x="319786" y="49834"/>
                  </a:lnTo>
                  <a:lnTo>
                    <a:pt x="320446" y="49415"/>
                  </a:lnTo>
                  <a:close/>
                </a:path>
                <a:path w="433069" h="204470">
                  <a:moveTo>
                    <a:pt x="320992" y="73926"/>
                  </a:moveTo>
                  <a:lnTo>
                    <a:pt x="320865" y="74383"/>
                  </a:lnTo>
                  <a:lnTo>
                    <a:pt x="320979" y="74180"/>
                  </a:lnTo>
                  <a:lnTo>
                    <a:pt x="320992" y="73926"/>
                  </a:lnTo>
                  <a:close/>
                </a:path>
                <a:path w="433069" h="204470">
                  <a:moveTo>
                    <a:pt x="321297" y="73964"/>
                  </a:moveTo>
                  <a:lnTo>
                    <a:pt x="320992" y="74307"/>
                  </a:lnTo>
                  <a:lnTo>
                    <a:pt x="320789" y="74549"/>
                  </a:lnTo>
                  <a:lnTo>
                    <a:pt x="321144" y="74307"/>
                  </a:lnTo>
                  <a:lnTo>
                    <a:pt x="321297" y="73964"/>
                  </a:lnTo>
                  <a:close/>
                </a:path>
                <a:path w="433069" h="204470">
                  <a:moveTo>
                    <a:pt x="323316" y="71831"/>
                  </a:moveTo>
                  <a:lnTo>
                    <a:pt x="322770" y="72720"/>
                  </a:lnTo>
                  <a:lnTo>
                    <a:pt x="323126" y="72212"/>
                  </a:lnTo>
                  <a:lnTo>
                    <a:pt x="323316" y="71831"/>
                  </a:lnTo>
                  <a:close/>
                </a:path>
                <a:path w="433069" h="204470">
                  <a:moveTo>
                    <a:pt x="323951" y="166039"/>
                  </a:moveTo>
                  <a:lnTo>
                    <a:pt x="323621" y="164973"/>
                  </a:lnTo>
                  <a:lnTo>
                    <a:pt x="323888" y="166243"/>
                  </a:lnTo>
                  <a:lnTo>
                    <a:pt x="323951" y="166039"/>
                  </a:lnTo>
                  <a:close/>
                </a:path>
                <a:path w="433069" h="204470">
                  <a:moveTo>
                    <a:pt x="325348" y="75984"/>
                  </a:moveTo>
                  <a:lnTo>
                    <a:pt x="325132" y="76034"/>
                  </a:lnTo>
                  <a:lnTo>
                    <a:pt x="325107" y="76530"/>
                  </a:lnTo>
                  <a:lnTo>
                    <a:pt x="325196" y="76314"/>
                  </a:lnTo>
                  <a:lnTo>
                    <a:pt x="325272" y="76161"/>
                  </a:lnTo>
                  <a:lnTo>
                    <a:pt x="325348" y="75984"/>
                  </a:lnTo>
                  <a:close/>
                </a:path>
                <a:path w="433069" h="204470">
                  <a:moveTo>
                    <a:pt x="325691" y="51130"/>
                  </a:moveTo>
                  <a:lnTo>
                    <a:pt x="324789" y="52514"/>
                  </a:lnTo>
                  <a:lnTo>
                    <a:pt x="325145" y="52146"/>
                  </a:lnTo>
                  <a:lnTo>
                    <a:pt x="325462" y="52019"/>
                  </a:lnTo>
                  <a:lnTo>
                    <a:pt x="325564" y="51765"/>
                  </a:lnTo>
                  <a:lnTo>
                    <a:pt x="325691" y="51130"/>
                  </a:lnTo>
                  <a:close/>
                </a:path>
                <a:path w="433069" h="204470">
                  <a:moveTo>
                    <a:pt x="333616" y="54432"/>
                  </a:moveTo>
                  <a:close/>
                </a:path>
                <a:path w="433069" h="204470">
                  <a:moveTo>
                    <a:pt x="334060" y="55219"/>
                  </a:moveTo>
                  <a:lnTo>
                    <a:pt x="334010" y="54864"/>
                  </a:lnTo>
                  <a:lnTo>
                    <a:pt x="333857" y="54584"/>
                  </a:lnTo>
                  <a:lnTo>
                    <a:pt x="333629" y="54444"/>
                  </a:lnTo>
                  <a:lnTo>
                    <a:pt x="334060" y="55219"/>
                  </a:lnTo>
                  <a:close/>
                </a:path>
                <a:path w="433069" h="204470">
                  <a:moveTo>
                    <a:pt x="334429" y="147193"/>
                  </a:moveTo>
                  <a:lnTo>
                    <a:pt x="333603" y="147193"/>
                  </a:lnTo>
                  <a:lnTo>
                    <a:pt x="333527" y="147535"/>
                  </a:lnTo>
                  <a:lnTo>
                    <a:pt x="334429" y="147193"/>
                  </a:lnTo>
                  <a:close/>
                </a:path>
                <a:path w="433069" h="204470">
                  <a:moveTo>
                    <a:pt x="335356" y="78397"/>
                  </a:moveTo>
                  <a:lnTo>
                    <a:pt x="334467" y="79578"/>
                  </a:lnTo>
                  <a:lnTo>
                    <a:pt x="335051" y="78435"/>
                  </a:lnTo>
                  <a:lnTo>
                    <a:pt x="334416" y="79578"/>
                  </a:lnTo>
                  <a:lnTo>
                    <a:pt x="333705" y="80848"/>
                  </a:lnTo>
                  <a:lnTo>
                    <a:pt x="334225" y="80721"/>
                  </a:lnTo>
                  <a:lnTo>
                    <a:pt x="335356" y="78397"/>
                  </a:lnTo>
                  <a:close/>
                </a:path>
                <a:path w="433069" h="204470">
                  <a:moveTo>
                    <a:pt x="335788" y="147193"/>
                  </a:moveTo>
                  <a:lnTo>
                    <a:pt x="334987" y="145923"/>
                  </a:lnTo>
                  <a:lnTo>
                    <a:pt x="334949" y="148463"/>
                  </a:lnTo>
                  <a:lnTo>
                    <a:pt x="335241" y="147193"/>
                  </a:lnTo>
                  <a:lnTo>
                    <a:pt x="335788" y="147193"/>
                  </a:lnTo>
                  <a:close/>
                </a:path>
                <a:path w="433069" h="204470">
                  <a:moveTo>
                    <a:pt x="336118" y="77419"/>
                  </a:moveTo>
                  <a:lnTo>
                    <a:pt x="335800" y="77520"/>
                  </a:lnTo>
                  <a:lnTo>
                    <a:pt x="335356" y="78397"/>
                  </a:lnTo>
                  <a:lnTo>
                    <a:pt x="336118" y="77419"/>
                  </a:lnTo>
                  <a:close/>
                </a:path>
                <a:path w="433069" h="204470">
                  <a:moveTo>
                    <a:pt x="336232" y="56095"/>
                  </a:moveTo>
                  <a:lnTo>
                    <a:pt x="335788" y="57048"/>
                  </a:lnTo>
                  <a:lnTo>
                    <a:pt x="335584" y="57645"/>
                  </a:lnTo>
                  <a:lnTo>
                    <a:pt x="335508" y="58064"/>
                  </a:lnTo>
                  <a:lnTo>
                    <a:pt x="335648" y="57873"/>
                  </a:lnTo>
                  <a:lnTo>
                    <a:pt x="335775" y="57721"/>
                  </a:lnTo>
                  <a:lnTo>
                    <a:pt x="335991" y="57467"/>
                  </a:lnTo>
                  <a:lnTo>
                    <a:pt x="336232" y="56095"/>
                  </a:lnTo>
                  <a:close/>
                </a:path>
                <a:path w="433069" h="204470">
                  <a:moveTo>
                    <a:pt x="339394" y="57988"/>
                  </a:moveTo>
                  <a:lnTo>
                    <a:pt x="338848" y="58369"/>
                  </a:lnTo>
                  <a:lnTo>
                    <a:pt x="338696" y="58661"/>
                  </a:lnTo>
                  <a:lnTo>
                    <a:pt x="339394" y="57988"/>
                  </a:lnTo>
                  <a:close/>
                </a:path>
                <a:path w="433069" h="204470">
                  <a:moveTo>
                    <a:pt x="340334" y="83769"/>
                  </a:moveTo>
                  <a:lnTo>
                    <a:pt x="338759" y="84658"/>
                  </a:lnTo>
                  <a:lnTo>
                    <a:pt x="337324" y="85928"/>
                  </a:lnTo>
                  <a:lnTo>
                    <a:pt x="337642" y="86182"/>
                  </a:lnTo>
                  <a:lnTo>
                    <a:pt x="338645" y="86436"/>
                  </a:lnTo>
                  <a:lnTo>
                    <a:pt x="339140" y="85801"/>
                  </a:lnTo>
                  <a:lnTo>
                    <a:pt x="339940" y="84785"/>
                  </a:lnTo>
                  <a:lnTo>
                    <a:pt x="339585" y="85039"/>
                  </a:lnTo>
                  <a:lnTo>
                    <a:pt x="338861" y="85801"/>
                  </a:lnTo>
                  <a:lnTo>
                    <a:pt x="339064" y="85166"/>
                  </a:lnTo>
                  <a:lnTo>
                    <a:pt x="340334" y="83769"/>
                  </a:lnTo>
                  <a:close/>
                </a:path>
                <a:path w="433069" h="204470">
                  <a:moveTo>
                    <a:pt x="348830" y="88709"/>
                  </a:moveTo>
                  <a:close/>
                </a:path>
                <a:path w="433069" h="204470">
                  <a:moveTo>
                    <a:pt x="348894" y="88519"/>
                  </a:moveTo>
                  <a:lnTo>
                    <a:pt x="348830" y="88709"/>
                  </a:lnTo>
                  <a:lnTo>
                    <a:pt x="348894" y="88519"/>
                  </a:lnTo>
                  <a:close/>
                </a:path>
                <a:path w="433069" h="204470">
                  <a:moveTo>
                    <a:pt x="355282" y="159550"/>
                  </a:moveTo>
                  <a:lnTo>
                    <a:pt x="355003" y="159893"/>
                  </a:lnTo>
                  <a:lnTo>
                    <a:pt x="355168" y="159893"/>
                  </a:lnTo>
                  <a:lnTo>
                    <a:pt x="355282" y="159550"/>
                  </a:lnTo>
                  <a:close/>
                </a:path>
                <a:path w="433069" h="204470">
                  <a:moveTo>
                    <a:pt x="355282" y="69811"/>
                  </a:moveTo>
                  <a:lnTo>
                    <a:pt x="355041" y="70218"/>
                  </a:lnTo>
                  <a:lnTo>
                    <a:pt x="355206" y="70053"/>
                  </a:lnTo>
                  <a:lnTo>
                    <a:pt x="355282" y="69811"/>
                  </a:lnTo>
                  <a:close/>
                </a:path>
                <a:path w="433069" h="204470">
                  <a:moveTo>
                    <a:pt x="355942" y="68402"/>
                  </a:moveTo>
                  <a:lnTo>
                    <a:pt x="355346" y="69291"/>
                  </a:lnTo>
                  <a:lnTo>
                    <a:pt x="355282" y="69811"/>
                  </a:lnTo>
                  <a:lnTo>
                    <a:pt x="355828" y="68910"/>
                  </a:lnTo>
                  <a:lnTo>
                    <a:pt x="355942" y="68402"/>
                  </a:lnTo>
                  <a:close/>
                </a:path>
                <a:path w="433069" h="204470">
                  <a:moveTo>
                    <a:pt x="357225" y="159791"/>
                  </a:moveTo>
                  <a:lnTo>
                    <a:pt x="357174" y="158623"/>
                  </a:lnTo>
                  <a:lnTo>
                    <a:pt x="356882" y="154813"/>
                  </a:lnTo>
                  <a:lnTo>
                    <a:pt x="355282" y="159550"/>
                  </a:lnTo>
                  <a:lnTo>
                    <a:pt x="356057" y="158623"/>
                  </a:lnTo>
                  <a:lnTo>
                    <a:pt x="357225" y="159791"/>
                  </a:lnTo>
                  <a:close/>
                </a:path>
                <a:path w="433069" h="204470">
                  <a:moveTo>
                    <a:pt x="371030" y="168516"/>
                  </a:moveTo>
                  <a:lnTo>
                    <a:pt x="370713" y="167513"/>
                  </a:lnTo>
                  <a:lnTo>
                    <a:pt x="370446" y="168846"/>
                  </a:lnTo>
                  <a:lnTo>
                    <a:pt x="370611" y="168783"/>
                  </a:lnTo>
                  <a:lnTo>
                    <a:pt x="371030" y="168516"/>
                  </a:lnTo>
                  <a:close/>
                </a:path>
                <a:path w="433069" h="204470">
                  <a:moveTo>
                    <a:pt x="371182" y="170053"/>
                  </a:moveTo>
                  <a:lnTo>
                    <a:pt x="369976" y="171323"/>
                  </a:lnTo>
                  <a:lnTo>
                    <a:pt x="370662" y="171323"/>
                  </a:lnTo>
                  <a:lnTo>
                    <a:pt x="371182" y="170053"/>
                  </a:lnTo>
                  <a:close/>
                </a:path>
                <a:path w="433069" h="204470">
                  <a:moveTo>
                    <a:pt x="372033" y="168846"/>
                  </a:moveTo>
                  <a:lnTo>
                    <a:pt x="371983" y="167906"/>
                  </a:lnTo>
                  <a:lnTo>
                    <a:pt x="371030" y="168516"/>
                  </a:lnTo>
                  <a:lnTo>
                    <a:pt x="371525" y="170053"/>
                  </a:lnTo>
                  <a:lnTo>
                    <a:pt x="372033" y="168846"/>
                  </a:lnTo>
                  <a:close/>
                </a:path>
                <a:path w="433069" h="204470">
                  <a:moveTo>
                    <a:pt x="373100" y="162433"/>
                  </a:moveTo>
                  <a:lnTo>
                    <a:pt x="372135" y="161163"/>
                  </a:lnTo>
                  <a:lnTo>
                    <a:pt x="371157" y="159893"/>
                  </a:lnTo>
                  <a:lnTo>
                    <a:pt x="370459" y="161163"/>
                  </a:lnTo>
                  <a:lnTo>
                    <a:pt x="371906" y="161163"/>
                  </a:lnTo>
                  <a:lnTo>
                    <a:pt x="371983" y="167906"/>
                  </a:lnTo>
                  <a:lnTo>
                    <a:pt x="371983" y="168783"/>
                  </a:lnTo>
                  <a:lnTo>
                    <a:pt x="372592" y="167513"/>
                  </a:lnTo>
                  <a:lnTo>
                    <a:pt x="372160" y="167792"/>
                  </a:lnTo>
                  <a:lnTo>
                    <a:pt x="373100" y="162433"/>
                  </a:lnTo>
                  <a:close/>
                </a:path>
                <a:path w="433069" h="204470">
                  <a:moveTo>
                    <a:pt x="373278" y="167513"/>
                  </a:moveTo>
                  <a:lnTo>
                    <a:pt x="373113" y="167513"/>
                  </a:lnTo>
                  <a:lnTo>
                    <a:pt x="373113" y="167919"/>
                  </a:lnTo>
                  <a:lnTo>
                    <a:pt x="373278" y="167513"/>
                  </a:lnTo>
                  <a:close/>
                </a:path>
                <a:path w="433069" h="204470">
                  <a:moveTo>
                    <a:pt x="375843" y="164795"/>
                  </a:moveTo>
                  <a:lnTo>
                    <a:pt x="373824" y="164147"/>
                  </a:lnTo>
                  <a:lnTo>
                    <a:pt x="373735" y="165011"/>
                  </a:lnTo>
                  <a:lnTo>
                    <a:pt x="373519" y="165912"/>
                  </a:lnTo>
                  <a:lnTo>
                    <a:pt x="373278" y="166789"/>
                  </a:lnTo>
                  <a:lnTo>
                    <a:pt x="373938" y="164795"/>
                  </a:lnTo>
                  <a:lnTo>
                    <a:pt x="375843" y="164795"/>
                  </a:lnTo>
                  <a:close/>
                </a:path>
                <a:path w="433069" h="204470">
                  <a:moveTo>
                    <a:pt x="377837" y="88214"/>
                  </a:moveTo>
                  <a:lnTo>
                    <a:pt x="377317" y="88341"/>
                  </a:lnTo>
                  <a:lnTo>
                    <a:pt x="377202" y="88468"/>
                  </a:lnTo>
                  <a:lnTo>
                    <a:pt x="376720" y="89255"/>
                  </a:lnTo>
                  <a:lnTo>
                    <a:pt x="377837" y="88214"/>
                  </a:lnTo>
                  <a:close/>
                </a:path>
                <a:path w="433069" h="204470">
                  <a:moveTo>
                    <a:pt x="378028" y="85547"/>
                  </a:moveTo>
                  <a:lnTo>
                    <a:pt x="377812" y="85801"/>
                  </a:lnTo>
                  <a:lnTo>
                    <a:pt x="378028" y="85547"/>
                  </a:lnTo>
                  <a:close/>
                </a:path>
                <a:path w="433069" h="204470">
                  <a:moveTo>
                    <a:pt x="378193" y="86817"/>
                  </a:moveTo>
                  <a:lnTo>
                    <a:pt x="376809" y="88468"/>
                  </a:lnTo>
                  <a:lnTo>
                    <a:pt x="377278" y="88341"/>
                  </a:lnTo>
                  <a:lnTo>
                    <a:pt x="378193" y="86817"/>
                  </a:lnTo>
                  <a:close/>
                </a:path>
                <a:path w="433069" h="204470">
                  <a:moveTo>
                    <a:pt x="379209" y="84150"/>
                  </a:moveTo>
                  <a:lnTo>
                    <a:pt x="378028" y="85547"/>
                  </a:lnTo>
                  <a:lnTo>
                    <a:pt x="378460" y="85293"/>
                  </a:lnTo>
                  <a:lnTo>
                    <a:pt x="379209" y="84150"/>
                  </a:lnTo>
                  <a:close/>
                </a:path>
                <a:path w="433069" h="204470">
                  <a:moveTo>
                    <a:pt x="380034" y="167513"/>
                  </a:moveTo>
                  <a:lnTo>
                    <a:pt x="379603" y="167513"/>
                  </a:lnTo>
                  <a:lnTo>
                    <a:pt x="379564" y="167754"/>
                  </a:lnTo>
                  <a:lnTo>
                    <a:pt x="380034" y="167513"/>
                  </a:lnTo>
                  <a:close/>
                </a:path>
                <a:path w="433069" h="204470">
                  <a:moveTo>
                    <a:pt x="384289" y="90017"/>
                  </a:moveTo>
                  <a:lnTo>
                    <a:pt x="383921" y="90119"/>
                  </a:lnTo>
                  <a:lnTo>
                    <a:pt x="383540" y="90690"/>
                  </a:lnTo>
                  <a:lnTo>
                    <a:pt x="384289" y="90017"/>
                  </a:lnTo>
                  <a:close/>
                </a:path>
                <a:path w="433069" h="204470">
                  <a:moveTo>
                    <a:pt x="385038" y="89357"/>
                  </a:moveTo>
                  <a:lnTo>
                    <a:pt x="384289" y="90017"/>
                  </a:lnTo>
                  <a:lnTo>
                    <a:pt x="385038" y="89357"/>
                  </a:lnTo>
                  <a:close/>
                </a:path>
                <a:path w="433069" h="204470">
                  <a:moveTo>
                    <a:pt x="386346" y="91833"/>
                  </a:moveTo>
                  <a:lnTo>
                    <a:pt x="386003" y="92024"/>
                  </a:lnTo>
                  <a:lnTo>
                    <a:pt x="386346" y="91833"/>
                  </a:lnTo>
                  <a:close/>
                </a:path>
                <a:path w="433069" h="204470">
                  <a:moveTo>
                    <a:pt x="387413" y="166243"/>
                  </a:moveTo>
                  <a:lnTo>
                    <a:pt x="385800" y="164973"/>
                  </a:lnTo>
                  <a:lnTo>
                    <a:pt x="385368" y="167436"/>
                  </a:lnTo>
                  <a:lnTo>
                    <a:pt x="387413" y="166243"/>
                  </a:lnTo>
                  <a:close/>
                </a:path>
                <a:path w="433069" h="204470">
                  <a:moveTo>
                    <a:pt x="388213" y="91871"/>
                  </a:moveTo>
                  <a:lnTo>
                    <a:pt x="388162" y="91732"/>
                  </a:lnTo>
                  <a:lnTo>
                    <a:pt x="387743" y="92354"/>
                  </a:lnTo>
                  <a:lnTo>
                    <a:pt x="388213" y="91871"/>
                  </a:lnTo>
                  <a:close/>
                </a:path>
                <a:path w="433069" h="204470">
                  <a:moveTo>
                    <a:pt x="388264" y="117424"/>
                  </a:moveTo>
                  <a:lnTo>
                    <a:pt x="388035" y="118186"/>
                  </a:lnTo>
                  <a:lnTo>
                    <a:pt x="388150" y="117932"/>
                  </a:lnTo>
                  <a:lnTo>
                    <a:pt x="388264" y="117424"/>
                  </a:lnTo>
                  <a:close/>
                </a:path>
                <a:path w="433069" h="204470">
                  <a:moveTo>
                    <a:pt x="395617" y="122516"/>
                  </a:moveTo>
                  <a:lnTo>
                    <a:pt x="395033" y="123240"/>
                  </a:lnTo>
                  <a:lnTo>
                    <a:pt x="395160" y="123266"/>
                  </a:lnTo>
                  <a:lnTo>
                    <a:pt x="395351" y="123139"/>
                  </a:lnTo>
                  <a:lnTo>
                    <a:pt x="395617" y="122516"/>
                  </a:lnTo>
                  <a:close/>
                </a:path>
                <a:path w="433069" h="204470">
                  <a:moveTo>
                    <a:pt x="399783" y="126060"/>
                  </a:moveTo>
                  <a:lnTo>
                    <a:pt x="399669" y="125806"/>
                  </a:lnTo>
                  <a:lnTo>
                    <a:pt x="399135" y="126441"/>
                  </a:lnTo>
                  <a:lnTo>
                    <a:pt x="399783" y="126060"/>
                  </a:lnTo>
                  <a:close/>
                </a:path>
                <a:path w="433069" h="204470">
                  <a:moveTo>
                    <a:pt x="401802" y="99517"/>
                  </a:moveTo>
                  <a:lnTo>
                    <a:pt x="400494" y="102311"/>
                  </a:lnTo>
                  <a:lnTo>
                    <a:pt x="401154" y="101168"/>
                  </a:lnTo>
                  <a:lnTo>
                    <a:pt x="401612" y="100787"/>
                  </a:lnTo>
                  <a:lnTo>
                    <a:pt x="401802" y="99517"/>
                  </a:lnTo>
                  <a:close/>
                </a:path>
                <a:path w="433069" h="204470">
                  <a:moveTo>
                    <a:pt x="407022" y="109677"/>
                  </a:moveTo>
                  <a:lnTo>
                    <a:pt x="406946" y="109804"/>
                  </a:lnTo>
                  <a:lnTo>
                    <a:pt x="407022" y="109677"/>
                  </a:lnTo>
                  <a:close/>
                </a:path>
                <a:path w="433069" h="204470">
                  <a:moveTo>
                    <a:pt x="407568" y="108839"/>
                  </a:moveTo>
                  <a:lnTo>
                    <a:pt x="407085" y="109423"/>
                  </a:lnTo>
                  <a:lnTo>
                    <a:pt x="407022" y="109677"/>
                  </a:lnTo>
                  <a:lnTo>
                    <a:pt x="407568" y="108839"/>
                  </a:lnTo>
                  <a:close/>
                </a:path>
                <a:path w="433069" h="204470">
                  <a:moveTo>
                    <a:pt x="408508" y="108788"/>
                  </a:moveTo>
                  <a:close/>
                </a:path>
                <a:path w="433069" h="204470">
                  <a:moveTo>
                    <a:pt x="409867" y="105232"/>
                  </a:moveTo>
                  <a:lnTo>
                    <a:pt x="407568" y="108839"/>
                  </a:lnTo>
                  <a:lnTo>
                    <a:pt x="408139" y="108153"/>
                  </a:lnTo>
                  <a:lnTo>
                    <a:pt x="408482" y="108737"/>
                  </a:lnTo>
                  <a:lnTo>
                    <a:pt x="408584" y="108534"/>
                  </a:lnTo>
                  <a:lnTo>
                    <a:pt x="408698" y="108153"/>
                  </a:lnTo>
                  <a:lnTo>
                    <a:pt x="409867" y="105232"/>
                  </a:lnTo>
                  <a:close/>
                </a:path>
                <a:path w="433069" h="204470">
                  <a:moveTo>
                    <a:pt x="411670" y="182295"/>
                  </a:moveTo>
                  <a:lnTo>
                    <a:pt x="411264" y="182651"/>
                  </a:lnTo>
                  <a:lnTo>
                    <a:pt x="411645" y="182372"/>
                  </a:lnTo>
                  <a:close/>
                </a:path>
                <a:path w="433069" h="204470">
                  <a:moveTo>
                    <a:pt x="412610" y="181483"/>
                  </a:moveTo>
                  <a:lnTo>
                    <a:pt x="412013" y="181483"/>
                  </a:lnTo>
                  <a:lnTo>
                    <a:pt x="411670" y="182295"/>
                  </a:lnTo>
                  <a:lnTo>
                    <a:pt x="412610" y="181483"/>
                  </a:lnTo>
                  <a:close/>
                </a:path>
                <a:path w="433069" h="204470">
                  <a:moveTo>
                    <a:pt x="412610" y="114122"/>
                  </a:moveTo>
                  <a:lnTo>
                    <a:pt x="412140" y="114922"/>
                  </a:lnTo>
                  <a:lnTo>
                    <a:pt x="412419" y="114769"/>
                  </a:lnTo>
                  <a:lnTo>
                    <a:pt x="412610" y="114122"/>
                  </a:lnTo>
                  <a:close/>
                </a:path>
                <a:path w="433069" h="204470">
                  <a:moveTo>
                    <a:pt x="413435" y="114249"/>
                  </a:moveTo>
                  <a:lnTo>
                    <a:pt x="413092" y="114427"/>
                  </a:lnTo>
                  <a:lnTo>
                    <a:pt x="412965" y="114630"/>
                  </a:lnTo>
                  <a:lnTo>
                    <a:pt x="413054" y="114439"/>
                  </a:lnTo>
                  <a:lnTo>
                    <a:pt x="412445" y="114757"/>
                  </a:lnTo>
                  <a:lnTo>
                    <a:pt x="412343" y="115011"/>
                  </a:lnTo>
                  <a:lnTo>
                    <a:pt x="411899" y="116535"/>
                  </a:lnTo>
                  <a:lnTo>
                    <a:pt x="413181" y="114630"/>
                  </a:lnTo>
                  <a:lnTo>
                    <a:pt x="413435" y="114249"/>
                  </a:lnTo>
                  <a:close/>
                </a:path>
                <a:path w="433069" h="204470">
                  <a:moveTo>
                    <a:pt x="413613" y="184797"/>
                  </a:moveTo>
                  <a:lnTo>
                    <a:pt x="413512" y="184442"/>
                  </a:lnTo>
                  <a:lnTo>
                    <a:pt x="413156" y="185293"/>
                  </a:lnTo>
                  <a:lnTo>
                    <a:pt x="413613" y="184797"/>
                  </a:lnTo>
                  <a:close/>
                </a:path>
                <a:path w="433069" h="204470">
                  <a:moveTo>
                    <a:pt x="415404" y="182753"/>
                  </a:moveTo>
                  <a:lnTo>
                    <a:pt x="414667" y="181483"/>
                  </a:lnTo>
                  <a:lnTo>
                    <a:pt x="413016" y="182753"/>
                  </a:lnTo>
                  <a:lnTo>
                    <a:pt x="413512" y="184442"/>
                  </a:lnTo>
                  <a:lnTo>
                    <a:pt x="413689" y="184023"/>
                  </a:lnTo>
                  <a:lnTo>
                    <a:pt x="415404" y="182753"/>
                  </a:lnTo>
                  <a:close/>
                </a:path>
                <a:path w="433069" h="204470">
                  <a:moveTo>
                    <a:pt x="416115" y="111785"/>
                  </a:moveTo>
                  <a:lnTo>
                    <a:pt x="415290" y="111455"/>
                  </a:lnTo>
                  <a:lnTo>
                    <a:pt x="414870" y="112179"/>
                  </a:lnTo>
                  <a:lnTo>
                    <a:pt x="414413" y="112979"/>
                  </a:lnTo>
                  <a:lnTo>
                    <a:pt x="413969" y="113753"/>
                  </a:lnTo>
                  <a:lnTo>
                    <a:pt x="415099" y="112001"/>
                  </a:lnTo>
                  <a:lnTo>
                    <a:pt x="416115" y="111785"/>
                  </a:lnTo>
                  <a:close/>
                </a:path>
                <a:path w="433069" h="204470">
                  <a:moveTo>
                    <a:pt x="417537" y="184023"/>
                  </a:moveTo>
                  <a:lnTo>
                    <a:pt x="417271" y="184023"/>
                  </a:lnTo>
                  <a:lnTo>
                    <a:pt x="417220" y="184378"/>
                  </a:lnTo>
                  <a:lnTo>
                    <a:pt x="417537" y="184023"/>
                  </a:lnTo>
                  <a:close/>
                </a:path>
                <a:path w="433069" h="204470">
                  <a:moveTo>
                    <a:pt x="418846" y="182753"/>
                  </a:moveTo>
                  <a:lnTo>
                    <a:pt x="417537" y="184023"/>
                  </a:lnTo>
                  <a:lnTo>
                    <a:pt x="418807" y="184023"/>
                  </a:lnTo>
                  <a:lnTo>
                    <a:pt x="418846" y="182753"/>
                  </a:lnTo>
                  <a:close/>
                </a:path>
                <a:path w="433069" h="204470">
                  <a:moveTo>
                    <a:pt x="420751" y="112077"/>
                  </a:moveTo>
                  <a:lnTo>
                    <a:pt x="420573" y="112217"/>
                  </a:lnTo>
                  <a:lnTo>
                    <a:pt x="420166" y="113157"/>
                  </a:lnTo>
                  <a:lnTo>
                    <a:pt x="420751" y="112077"/>
                  </a:lnTo>
                  <a:close/>
                </a:path>
                <a:path w="433069" h="204470">
                  <a:moveTo>
                    <a:pt x="421017" y="189103"/>
                  </a:moveTo>
                  <a:lnTo>
                    <a:pt x="419836" y="184023"/>
                  </a:lnTo>
                  <a:lnTo>
                    <a:pt x="416915" y="186563"/>
                  </a:lnTo>
                  <a:lnTo>
                    <a:pt x="417093" y="185293"/>
                  </a:lnTo>
                  <a:lnTo>
                    <a:pt x="417220" y="184378"/>
                  </a:lnTo>
                  <a:lnTo>
                    <a:pt x="416420" y="185293"/>
                  </a:lnTo>
                  <a:lnTo>
                    <a:pt x="416775" y="184023"/>
                  </a:lnTo>
                  <a:lnTo>
                    <a:pt x="416699" y="181483"/>
                  </a:lnTo>
                  <a:lnTo>
                    <a:pt x="413613" y="184797"/>
                  </a:lnTo>
                  <a:lnTo>
                    <a:pt x="413766" y="185293"/>
                  </a:lnTo>
                  <a:lnTo>
                    <a:pt x="411873" y="186563"/>
                  </a:lnTo>
                  <a:lnTo>
                    <a:pt x="411899" y="184023"/>
                  </a:lnTo>
                  <a:lnTo>
                    <a:pt x="412381" y="182753"/>
                  </a:lnTo>
                  <a:lnTo>
                    <a:pt x="412851" y="181483"/>
                  </a:lnTo>
                  <a:lnTo>
                    <a:pt x="411645" y="182372"/>
                  </a:lnTo>
                  <a:lnTo>
                    <a:pt x="411149" y="182753"/>
                  </a:lnTo>
                  <a:lnTo>
                    <a:pt x="410044" y="180213"/>
                  </a:lnTo>
                  <a:lnTo>
                    <a:pt x="408571" y="182753"/>
                  </a:lnTo>
                  <a:lnTo>
                    <a:pt x="408774" y="180213"/>
                  </a:lnTo>
                  <a:lnTo>
                    <a:pt x="405333" y="182753"/>
                  </a:lnTo>
                  <a:lnTo>
                    <a:pt x="407238" y="177673"/>
                  </a:lnTo>
                  <a:lnTo>
                    <a:pt x="406527" y="178943"/>
                  </a:lnTo>
                  <a:lnTo>
                    <a:pt x="404253" y="180213"/>
                  </a:lnTo>
                  <a:lnTo>
                    <a:pt x="403377" y="180213"/>
                  </a:lnTo>
                  <a:lnTo>
                    <a:pt x="404596" y="178943"/>
                  </a:lnTo>
                  <a:lnTo>
                    <a:pt x="407022" y="176403"/>
                  </a:lnTo>
                  <a:lnTo>
                    <a:pt x="400494" y="178943"/>
                  </a:lnTo>
                  <a:lnTo>
                    <a:pt x="403199" y="173863"/>
                  </a:lnTo>
                  <a:lnTo>
                    <a:pt x="400164" y="177673"/>
                  </a:lnTo>
                  <a:lnTo>
                    <a:pt x="399580" y="176403"/>
                  </a:lnTo>
                  <a:lnTo>
                    <a:pt x="398411" y="173863"/>
                  </a:lnTo>
                  <a:lnTo>
                    <a:pt x="395401" y="176403"/>
                  </a:lnTo>
                  <a:lnTo>
                    <a:pt x="396189" y="175133"/>
                  </a:lnTo>
                  <a:lnTo>
                    <a:pt x="395325" y="173863"/>
                  </a:lnTo>
                  <a:lnTo>
                    <a:pt x="395592" y="172567"/>
                  </a:lnTo>
                  <a:lnTo>
                    <a:pt x="395274" y="171323"/>
                  </a:lnTo>
                  <a:lnTo>
                    <a:pt x="393522" y="175133"/>
                  </a:lnTo>
                  <a:lnTo>
                    <a:pt x="391464" y="175133"/>
                  </a:lnTo>
                  <a:lnTo>
                    <a:pt x="389559" y="177673"/>
                  </a:lnTo>
                  <a:lnTo>
                    <a:pt x="389610" y="176403"/>
                  </a:lnTo>
                  <a:lnTo>
                    <a:pt x="389724" y="173863"/>
                  </a:lnTo>
                  <a:lnTo>
                    <a:pt x="389788" y="172593"/>
                  </a:lnTo>
                  <a:lnTo>
                    <a:pt x="392264" y="173863"/>
                  </a:lnTo>
                  <a:lnTo>
                    <a:pt x="393331" y="170053"/>
                  </a:lnTo>
                  <a:lnTo>
                    <a:pt x="392099" y="172593"/>
                  </a:lnTo>
                  <a:lnTo>
                    <a:pt x="389724" y="171323"/>
                  </a:lnTo>
                  <a:lnTo>
                    <a:pt x="389089" y="173863"/>
                  </a:lnTo>
                  <a:lnTo>
                    <a:pt x="389064" y="172593"/>
                  </a:lnTo>
                  <a:lnTo>
                    <a:pt x="389039" y="171475"/>
                  </a:lnTo>
                  <a:lnTo>
                    <a:pt x="389089" y="171323"/>
                  </a:lnTo>
                  <a:lnTo>
                    <a:pt x="389496" y="170053"/>
                  </a:lnTo>
                  <a:lnTo>
                    <a:pt x="387299" y="173863"/>
                  </a:lnTo>
                  <a:lnTo>
                    <a:pt x="388200" y="170053"/>
                  </a:lnTo>
                  <a:lnTo>
                    <a:pt x="386118" y="172593"/>
                  </a:lnTo>
                  <a:lnTo>
                    <a:pt x="385889" y="171323"/>
                  </a:lnTo>
                  <a:lnTo>
                    <a:pt x="385648" y="170053"/>
                  </a:lnTo>
                  <a:lnTo>
                    <a:pt x="386651" y="168783"/>
                  </a:lnTo>
                  <a:lnTo>
                    <a:pt x="387642" y="167513"/>
                  </a:lnTo>
                  <a:lnTo>
                    <a:pt x="385406" y="168783"/>
                  </a:lnTo>
                  <a:lnTo>
                    <a:pt x="385292" y="167868"/>
                  </a:lnTo>
                  <a:lnTo>
                    <a:pt x="385191" y="168516"/>
                  </a:lnTo>
                  <a:lnTo>
                    <a:pt x="385102" y="168846"/>
                  </a:lnTo>
                  <a:lnTo>
                    <a:pt x="383921" y="171323"/>
                  </a:lnTo>
                  <a:lnTo>
                    <a:pt x="381520" y="171323"/>
                  </a:lnTo>
                  <a:lnTo>
                    <a:pt x="383260" y="168783"/>
                  </a:lnTo>
                  <a:lnTo>
                    <a:pt x="384136" y="167513"/>
                  </a:lnTo>
                  <a:lnTo>
                    <a:pt x="384238" y="166243"/>
                  </a:lnTo>
                  <a:lnTo>
                    <a:pt x="382612" y="166243"/>
                  </a:lnTo>
                  <a:lnTo>
                    <a:pt x="380276" y="168783"/>
                  </a:lnTo>
                  <a:lnTo>
                    <a:pt x="379425" y="168783"/>
                  </a:lnTo>
                  <a:lnTo>
                    <a:pt x="379564" y="167754"/>
                  </a:lnTo>
                  <a:lnTo>
                    <a:pt x="377532" y="168783"/>
                  </a:lnTo>
                  <a:lnTo>
                    <a:pt x="376123" y="164973"/>
                  </a:lnTo>
                  <a:lnTo>
                    <a:pt x="373087" y="168783"/>
                  </a:lnTo>
                  <a:lnTo>
                    <a:pt x="373113" y="167919"/>
                  </a:lnTo>
                  <a:lnTo>
                    <a:pt x="372732" y="168846"/>
                  </a:lnTo>
                  <a:lnTo>
                    <a:pt x="372008" y="171323"/>
                  </a:lnTo>
                  <a:lnTo>
                    <a:pt x="371411" y="172593"/>
                  </a:lnTo>
                  <a:lnTo>
                    <a:pt x="370649" y="172593"/>
                  </a:lnTo>
                  <a:lnTo>
                    <a:pt x="369074" y="173863"/>
                  </a:lnTo>
                  <a:lnTo>
                    <a:pt x="369798" y="171323"/>
                  </a:lnTo>
                  <a:lnTo>
                    <a:pt x="369976" y="171323"/>
                  </a:lnTo>
                  <a:lnTo>
                    <a:pt x="370446" y="168846"/>
                  </a:lnTo>
                  <a:lnTo>
                    <a:pt x="367677" y="170053"/>
                  </a:lnTo>
                  <a:lnTo>
                    <a:pt x="366966" y="168846"/>
                  </a:lnTo>
                  <a:lnTo>
                    <a:pt x="367004" y="168516"/>
                  </a:lnTo>
                  <a:lnTo>
                    <a:pt x="368084" y="164973"/>
                  </a:lnTo>
                  <a:lnTo>
                    <a:pt x="370090" y="168783"/>
                  </a:lnTo>
                  <a:lnTo>
                    <a:pt x="369798" y="164973"/>
                  </a:lnTo>
                  <a:lnTo>
                    <a:pt x="371055" y="167513"/>
                  </a:lnTo>
                  <a:lnTo>
                    <a:pt x="371398" y="164973"/>
                  </a:lnTo>
                  <a:lnTo>
                    <a:pt x="371729" y="162433"/>
                  </a:lnTo>
                  <a:lnTo>
                    <a:pt x="369760" y="162433"/>
                  </a:lnTo>
                  <a:lnTo>
                    <a:pt x="366509" y="162433"/>
                  </a:lnTo>
                  <a:lnTo>
                    <a:pt x="366839" y="163703"/>
                  </a:lnTo>
                  <a:lnTo>
                    <a:pt x="365531" y="164973"/>
                  </a:lnTo>
                  <a:lnTo>
                    <a:pt x="361619" y="167081"/>
                  </a:lnTo>
                  <a:lnTo>
                    <a:pt x="361619" y="180213"/>
                  </a:lnTo>
                  <a:lnTo>
                    <a:pt x="359397" y="180213"/>
                  </a:lnTo>
                  <a:lnTo>
                    <a:pt x="360629" y="177673"/>
                  </a:lnTo>
                  <a:lnTo>
                    <a:pt x="361619" y="180213"/>
                  </a:lnTo>
                  <a:lnTo>
                    <a:pt x="361619" y="167081"/>
                  </a:lnTo>
                  <a:lnTo>
                    <a:pt x="360794" y="167513"/>
                  </a:lnTo>
                  <a:lnTo>
                    <a:pt x="361416" y="166243"/>
                  </a:lnTo>
                  <a:lnTo>
                    <a:pt x="362051" y="164973"/>
                  </a:lnTo>
                  <a:lnTo>
                    <a:pt x="366445" y="156083"/>
                  </a:lnTo>
                  <a:lnTo>
                    <a:pt x="362127" y="158623"/>
                  </a:lnTo>
                  <a:lnTo>
                    <a:pt x="360553" y="161163"/>
                  </a:lnTo>
                  <a:lnTo>
                    <a:pt x="358521" y="164973"/>
                  </a:lnTo>
                  <a:lnTo>
                    <a:pt x="357720" y="162433"/>
                  </a:lnTo>
                  <a:lnTo>
                    <a:pt x="359918" y="158623"/>
                  </a:lnTo>
                  <a:lnTo>
                    <a:pt x="357784" y="157353"/>
                  </a:lnTo>
                  <a:lnTo>
                    <a:pt x="357276" y="159550"/>
                  </a:lnTo>
                  <a:lnTo>
                    <a:pt x="357314" y="159893"/>
                  </a:lnTo>
                  <a:lnTo>
                    <a:pt x="356311" y="163703"/>
                  </a:lnTo>
                  <a:lnTo>
                    <a:pt x="355879" y="162433"/>
                  </a:lnTo>
                  <a:lnTo>
                    <a:pt x="355003" y="159893"/>
                  </a:lnTo>
                  <a:lnTo>
                    <a:pt x="353987" y="159893"/>
                  </a:lnTo>
                  <a:lnTo>
                    <a:pt x="354380" y="158623"/>
                  </a:lnTo>
                  <a:lnTo>
                    <a:pt x="355155" y="156083"/>
                  </a:lnTo>
                  <a:lnTo>
                    <a:pt x="352513" y="156083"/>
                  </a:lnTo>
                  <a:lnTo>
                    <a:pt x="348818" y="157353"/>
                  </a:lnTo>
                  <a:lnTo>
                    <a:pt x="345884" y="156083"/>
                  </a:lnTo>
                  <a:lnTo>
                    <a:pt x="346443" y="156083"/>
                  </a:lnTo>
                  <a:lnTo>
                    <a:pt x="347345" y="154813"/>
                  </a:lnTo>
                  <a:lnTo>
                    <a:pt x="347167" y="153543"/>
                  </a:lnTo>
                  <a:lnTo>
                    <a:pt x="343585" y="153543"/>
                  </a:lnTo>
                  <a:lnTo>
                    <a:pt x="343585" y="157353"/>
                  </a:lnTo>
                  <a:lnTo>
                    <a:pt x="343293" y="157353"/>
                  </a:lnTo>
                  <a:lnTo>
                    <a:pt x="342836" y="158445"/>
                  </a:lnTo>
                  <a:lnTo>
                    <a:pt x="342379" y="157353"/>
                  </a:lnTo>
                  <a:lnTo>
                    <a:pt x="342239" y="156083"/>
                  </a:lnTo>
                  <a:lnTo>
                    <a:pt x="343065" y="156083"/>
                  </a:lnTo>
                  <a:lnTo>
                    <a:pt x="343585" y="157353"/>
                  </a:lnTo>
                  <a:lnTo>
                    <a:pt x="343585" y="153543"/>
                  </a:lnTo>
                  <a:lnTo>
                    <a:pt x="343065" y="153543"/>
                  </a:lnTo>
                  <a:lnTo>
                    <a:pt x="340106" y="149733"/>
                  </a:lnTo>
                  <a:lnTo>
                    <a:pt x="337693" y="147193"/>
                  </a:lnTo>
                  <a:lnTo>
                    <a:pt x="335229" y="148463"/>
                  </a:lnTo>
                  <a:lnTo>
                    <a:pt x="334949" y="148463"/>
                  </a:lnTo>
                  <a:lnTo>
                    <a:pt x="334200" y="149339"/>
                  </a:lnTo>
                  <a:lnTo>
                    <a:pt x="334200" y="170053"/>
                  </a:lnTo>
                  <a:lnTo>
                    <a:pt x="334137" y="170192"/>
                  </a:lnTo>
                  <a:lnTo>
                    <a:pt x="333971" y="170053"/>
                  </a:lnTo>
                  <a:lnTo>
                    <a:pt x="334200" y="170053"/>
                  </a:lnTo>
                  <a:lnTo>
                    <a:pt x="334200" y="149339"/>
                  </a:lnTo>
                  <a:lnTo>
                    <a:pt x="333857" y="149733"/>
                  </a:lnTo>
                  <a:lnTo>
                    <a:pt x="333044" y="149733"/>
                  </a:lnTo>
                  <a:lnTo>
                    <a:pt x="333527" y="147535"/>
                  </a:lnTo>
                  <a:lnTo>
                    <a:pt x="331152" y="148463"/>
                  </a:lnTo>
                  <a:lnTo>
                    <a:pt x="325805" y="149733"/>
                  </a:lnTo>
                  <a:lnTo>
                    <a:pt x="324764" y="145923"/>
                  </a:lnTo>
                  <a:lnTo>
                    <a:pt x="325577" y="144653"/>
                  </a:lnTo>
                  <a:lnTo>
                    <a:pt x="324243" y="142113"/>
                  </a:lnTo>
                  <a:lnTo>
                    <a:pt x="320992" y="149733"/>
                  </a:lnTo>
                  <a:lnTo>
                    <a:pt x="320611" y="147193"/>
                  </a:lnTo>
                  <a:lnTo>
                    <a:pt x="320433" y="145923"/>
                  </a:lnTo>
                  <a:lnTo>
                    <a:pt x="320979" y="145923"/>
                  </a:lnTo>
                  <a:lnTo>
                    <a:pt x="319239" y="144653"/>
                  </a:lnTo>
                  <a:lnTo>
                    <a:pt x="317512" y="143383"/>
                  </a:lnTo>
                  <a:lnTo>
                    <a:pt x="311962" y="143383"/>
                  </a:lnTo>
                  <a:lnTo>
                    <a:pt x="311670" y="142113"/>
                  </a:lnTo>
                  <a:lnTo>
                    <a:pt x="310794" y="138303"/>
                  </a:lnTo>
                  <a:lnTo>
                    <a:pt x="308444" y="142113"/>
                  </a:lnTo>
                  <a:lnTo>
                    <a:pt x="308178" y="139573"/>
                  </a:lnTo>
                  <a:lnTo>
                    <a:pt x="307644" y="134493"/>
                  </a:lnTo>
                  <a:lnTo>
                    <a:pt x="304914" y="139573"/>
                  </a:lnTo>
                  <a:lnTo>
                    <a:pt x="303860" y="135763"/>
                  </a:lnTo>
                  <a:lnTo>
                    <a:pt x="304952" y="135763"/>
                  </a:lnTo>
                  <a:lnTo>
                    <a:pt x="302577" y="131953"/>
                  </a:lnTo>
                  <a:lnTo>
                    <a:pt x="301828" y="131953"/>
                  </a:lnTo>
                  <a:lnTo>
                    <a:pt x="299745" y="134493"/>
                  </a:lnTo>
                  <a:lnTo>
                    <a:pt x="298424" y="135763"/>
                  </a:lnTo>
                  <a:lnTo>
                    <a:pt x="298856" y="134493"/>
                  </a:lnTo>
                  <a:lnTo>
                    <a:pt x="299707" y="131953"/>
                  </a:lnTo>
                  <a:lnTo>
                    <a:pt x="296900" y="134493"/>
                  </a:lnTo>
                  <a:lnTo>
                    <a:pt x="297700" y="130683"/>
                  </a:lnTo>
                  <a:lnTo>
                    <a:pt x="296367" y="130683"/>
                  </a:lnTo>
                  <a:lnTo>
                    <a:pt x="296684" y="131953"/>
                  </a:lnTo>
                  <a:lnTo>
                    <a:pt x="296633" y="133223"/>
                  </a:lnTo>
                  <a:lnTo>
                    <a:pt x="296189" y="133223"/>
                  </a:lnTo>
                  <a:lnTo>
                    <a:pt x="294055" y="134493"/>
                  </a:lnTo>
                  <a:lnTo>
                    <a:pt x="293687" y="131953"/>
                  </a:lnTo>
                  <a:lnTo>
                    <a:pt x="293497" y="130683"/>
                  </a:lnTo>
                  <a:lnTo>
                    <a:pt x="293319" y="129413"/>
                  </a:lnTo>
                  <a:lnTo>
                    <a:pt x="293941" y="128143"/>
                  </a:lnTo>
                  <a:lnTo>
                    <a:pt x="289179" y="129413"/>
                  </a:lnTo>
                  <a:lnTo>
                    <a:pt x="289775" y="128143"/>
                  </a:lnTo>
                  <a:lnTo>
                    <a:pt x="290576" y="128143"/>
                  </a:lnTo>
                  <a:lnTo>
                    <a:pt x="291388" y="126873"/>
                  </a:lnTo>
                  <a:lnTo>
                    <a:pt x="288099" y="129413"/>
                  </a:lnTo>
                  <a:lnTo>
                    <a:pt x="289179" y="128143"/>
                  </a:lnTo>
                  <a:lnTo>
                    <a:pt x="292404" y="124333"/>
                  </a:lnTo>
                  <a:lnTo>
                    <a:pt x="289394" y="125603"/>
                  </a:lnTo>
                  <a:lnTo>
                    <a:pt x="289344" y="126873"/>
                  </a:lnTo>
                  <a:lnTo>
                    <a:pt x="288493" y="128143"/>
                  </a:lnTo>
                  <a:lnTo>
                    <a:pt x="288188" y="128143"/>
                  </a:lnTo>
                  <a:lnTo>
                    <a:pt x="288074" y="126873"/>
                  </a:lnTo>
                  <a:lnTo>
                    <a:pt x="286054" y="125603"/>
                  </a:lnTo>
                  <a:lnTo>
                    <a:pt x="284226" y="125603"/>
                  </a:lnTo>
                  <a:lnTo>
                    <a:pt x="285407" y="123063"/>
                  </a:lnTo>
                  <a:lnTo>
                    <a:pt x="282917" y="121793"/>
                  </a:lnTo>
                  <a:lnTo>
                    <a:pt x="279234" y="121793"/>
                  </a:lnTo>
                  <a:lnTo>
                    <a:pt x="276212" y="120523"/>
                  </a:lnTo>
                  <a:lnTo>
                    <a:pt x="276885" y="121793"/>
                  </a:lnTo>
                  <a:lnTo>
                    <a:pt x="275082" y="125603"/>
                  </a:lnTo>
                  <a:lnTo>
                    <a:pt x="274027" y="125603"/>
                  </a:lnTo>
                  <a:lnTo>
                    <a:pt x="274180" y="125069"/>
                  </a:lnTo>
                  <a:lnTo>
                    <a:pt x="273240" y="125603"/>
                  </a:lnTo>
                  <a:lnTo>
                    <a:pt x="272249" y="124333"/>
                  </a:lnTo>
                  <a:lnTo>
                    <a:pt x="274027" y="121793"/>
                  </a:lnTo>
                  <a:lnTo>
                    <a:pt x="275145" y="120523"/>
                  </a:lnTo>
                  <a:lnTo>
                    <a:pt x="273278" y="121793"/>
                  </a:lnTo>
                  <a:lnTo>
                    <a:pt x="273608" y="120523"/>
                  </a:lnTo>
                  <a:lnTo>
                    <a:pt x="274142" y="120523"/>
                  </a:lnTo>
                  <a:lnTo>
                    <a:pt x="274751" y="119253"/>
                  </a:lnTo>
                  <a:lnTo>
                    <a:pt x="273329" y="120523"/>
                  </a:lnTo>
                  <a:lnTo>
                    <a:pt x="273494" y="117983"/>
                  </a:lnTo>
                  <a:lnTo>
                    <a:pt x="273748" y="114173"/>
                  </a:lnTo>
                  <a:lnTo>
                    <a:pt x="271449" y="117983"/>
                  </a:lnTo>
                  <a:lnTo>
                    <a:pt x="271780" y="116713"/>
                  </a:lnTo>
                  <a:lnTo>
                    <a:pt x="268744" y="115443"/>
                  </a:lnTo>
                  <a:lnTo>
                    <a:pt x="264325" y="115443"/>
                  </a:lnTo>
                  <a:lnTo>
                    <a:pt x="263093" y="117983"/>
                  </a:lnTo>
                  <a:lnTo>
                    <a:pt x="262382" y="116713"/>
                  </a:lnTo>
                  <a:lnTo>
                    <a:pt x="260680" y="117983"/>
                  </a:lnTo>
                  <a:lnTo>
                    <a:pt x="259232" y="116713"/>
                  </a:lnTo>
                  <a:lnTo>
                    <a:pt x="258152" y="114173"/>
                  </a:lnTo>
                  <a:lnTo>
                    <a:pt x="255854" y="112903"/>
                  </a:lnTo>
                  <a:lnTo>
                    <a:pt x="254393" y="113766"/>
                  </a:lnTo>
                  <a:lnTo>
                    <a:pt x="254393" y="115443"/>
                  </a:lnTo>
                  <a:lnTo>
                    <a:pt x="252984" y="116713"/>
                  </a:lnTo>
                  <a:lnTo>
                    <a:pt x="253847" y="114439"/>
                  </a:lnTo>
                  <a:lnTo>
                    <a:pt x="254393" y="115443"/>
                  </a:lnTo>
                  <a:lnTo>
                    <a:pt x="254393" y="113766"/>
                  </a:lnTo>
                  <a:lnTo>
                    <a:pt x="253822" y="114096"/>
                  </a:lnTo>
                  <a:lnTo>
                    <a:pt x="251650" y="112903"/>
                  </a:lnTo>
                  <a:lnTo>
                    <a:pt x="253580" y="111633"/>
                  </a:lnTo>
                  <a:lnTo>
                    <a:pt x="250761" y="111633"/>
                  </a:lnTo>
                  <a:lnTo>
                    <a:pt x="249986" y="110363"/>
                  </a:lnTo>
                  <a:lnTo>
                    <a:pt x="245770" y="111633"/>
                  </a:lnTo>
                  <a:lnTo>
                    <a:pt x="245694" y="112903"/>
                  </a:lnTo>
                  <a:lnTo>
                    <a:pt x="245897" y="112903"/>
                  </a:lnTo>
                  <a:lnTo>
                    <a:pt x="245325" y="114173"/>
                  </a:lnTo>
                  <a:lnTo>
                    <a:pt x="244538" y="114173"/>
                  </a:lnTo>
                  <a:lnTo>
                    <a:pt x="244398" y="112903"/>
                  </a:lnTo>
                  <a:lnTo>
                    <a:pt x="245008" y="111633"/>
                  </a:lnTo>
                  <a:lnTo>
                    <a:pt x="245275" y="110363"/>
                  </a:lnTo>
                  <a:lnTo>
                    <a:pt x="239903" y="112903"/>
                  </a:lnTo>
                  <a:lnTo>
                    <a:pt x="239877" y="109093"/>
                  </a:lnTo>
                  <a:lnTo>
                    <a:pt x="239852" y="105283"/>
                  </a:lnTo>
                  <a:lnTo>
                    <a:pt x="239826" y="100203"/>
                  </a:lnTo>
                  <a:lnTo>
                    <a:pt x="234569" y="104013"/>
                  </a:lnTo>
                  <a:lnTo>
                    <a:pt x="234848" y="104013"/>
                  </a:lnTo>
                  <a:lnTo>
                    <a:pt x="230581" y="105283"/>
                  </a:lnTo>
                  <a:lnTo>
                    <a:pt x="229336" y="104013"/>
                  </a:lnTo>
                  <a:lnTo>
                    <a:pt x="232257" y="104013"/>
                  </a:lnTo>
                  <a:lnTo>
                    <a:pt x="231876" y="101473"/>
                  </a:lnTo>
                  <a:lnTo>
                    <a:pt x="226720" y="104013"/>
                  </a:lnTo>
                  <a:lnTo>
                    <a:pt x="226796" y="101473"/>
                  </a:lnTo>
                  <a:lnTo>
                    <a:pt x="226834" y="100203"/>
                  </a:lnTo>
                  <a:lnTo>
                    <a:pt x="226885" y="98933"/>
                  </a:lnTo>
                  <a:lnTo>
                    <a:pt x="222923" y="100203"/>
                  </a:lnTo>
                  <a:lnTo>
                    <a:pt x="224028" y="91313"/>
                  </a:lnTo>
                  <a:lnTo>
                    <a:pt x="215150" y="97663"/>
                  </a:lnTo>
                  <a:lnTo>
                    <a:pt x="214833" y="95123"/>
                  </a:lnTo>
                  <a:lnTo>
                    <a:pt x="214680" y="93853"/>
                  </a:lnTo>
                  <a:lnTo>
                    <a:pt x="214363" y="91313"/>
                  </a:lnTo>
                  <a:lnTo>
                    <a:pt x="213766" y="92583"/>
                  </a:lnTo>
                  <a:lnTo>
                    <a:pt x="212280" y="93853"/>
                  </a:lnTo>
                  <a:lnTo>
                    <a:pt x="212407" y="93510"/>
                  </a:lnTo>
                  <a:lnTo>
                    <a:pt x="212178" y="93853"/>
                  </a:lnTo>
                  <a:lnTo>
                    <a:pt x="204978" y="92583"/>
                  </a:lnTo>
                  <a:lnTo>
                    <a:pt x="202666" y="88773"/>
                  </a:lnTo>
                  <a:lnTo>
                    <a:pt x="200355" y="84963"/>
                  </a:lnTo>
                  <a:lnTo>
                    <a:pt x="194627" y="81153"/>
                  </a:lnTo>
                  <a:lnTo>
                    <a:pt x="192481" y="79883"/>
                  </a:lnTo>
                  <a:lnTo>
                    <a:pt x="189318" y="88773"/>
                  </a:lnTo>
                  <a:lnTo>
                    <a:pt x="189039" y="87503"/>
                  </a:lnTo>
                  <a:lnTo>
                    <a:pt x="188480" y="84963"/>
                  </a:lnTo>
                  <a:lnTo>
                    <a:pt x="188188" y="83693"/>
                  </a:lnTo>
                  <a:lnTo>
                    <a:pt x="190461" y="81153"/>
                  </a:lnTo>
                  <a:lnTo>
                    <a:pt x="184010" y="82423"/>
                  </a:lnTo>
                  <a:lnTo>
                    <a:pt x="180835" y="76073"/>
                  </a:lnTo>
                  <a:lnTo>
                    <a:pt x="175387" y="77203"/>
                  </a:lnTo>
                  <a:lnTo>
                    <a:pt x="175780" y="76073"/>
                  </a:lnTo>
                  <a:lnTo>
                    <a:pt x="176237" y="76073"/>
                  </a:lnTo>
                  <a:lnTo>
                    <a:pt x="176288" y="73533"/>
                  </a:lnTo>
                  <a:lnTo>
                    <a:pt x="172669" y="74803"/>
                  </a:lnTo>
                  <a:lnTo>
                    <a:pt x="171792" y="76073"/>
                  </a:lnTo>
                  <a:lnTo>
                    <a:pt x="171183" y="76073"/>
                  </a:lnTo>
                  <a:lnTo>
                    <a:pt x="172389" y="74803"/>
                  </a:lnTo>
                  <a:lnTo>
                    <a:pt x="172377" y="73533"/>
                  </a:lnTo>
                  <a:lnTo>
                    <a:pt x="172008" y="70993"/>
                  </a:lnTo>
                  <a:lnTo>
                    <a:pt x="168592" y="74803"/>
                  </a:lnTo>
                  <a:lnTo>
                    <a:pt x="168884" y="73533"/>
                  </a:lnTo>
                  <a:lnTo>
                    <a:pt x="169189" y="72263"/>
                  </a:lnTo>
                  <a:lnTo>
                    <a:pt x="168833" y="72263"/>
                  </a:lnTo>
                  <a:lnTo>
                    <a:pt x="167119" y="69723"/>
                  </a:lnTo>
                  <a:lnTo>
                    <a:pt x="166535" y="73533"/>
                  </a:lnTo>
                  <a:lnTo>
                    <a:pt x="165950" y="72263"/>
                  </a:lnTo>
                  <a:lnTo>
                    <a:pt x="165366" y="70993"/>
                  </a:lnTo>
                  <a:lnTo>
                    <a:pt x="162674" y="72263"/>
                  </a:lnTo>
                  <a:lnTo>
                    <a:pt x="161988" y="70993"/>
                  </a:lnTo>
                  <a:lnTo>
                    <a:pt x="159740" y="73533"/>
                  </a:lnTo>
                  <a:lnTo>
                    <a:pt x="159727" y="72263"/>
                  </a:lnTo>
                  <a:lnTo>
                    <a:pt x="159664" y="67183"/>
                  </a:lnTo>
                  <a:lnTo>
                    <a:pt x="157480" y="72263"/>
                  </a:lnTo>
                  <a:lnTo>
                    <a:pt x="158000" y="70993"/>
                  </a:lnTo>
                  <a:lnTo>
                    <a:pt x="158521" y="69723"/>
                  </a:lnTo>
                  <a:lnTo>
                    <a:pt x="159042" y="68453"/>
                  </a:lnTo>
                  <a:lnTo>
                    <a:pt x="159562" y="67183"/>
                  </a:lnTo>
                  <a:lnTo>
                    <a:pt x="156006" y="67183"/>
                  </a:lnTo>
                  <a:lnTo>
                    <a:pt x="154000" y="68453"/>
                  </a:lnTo>
                  <a:lnTo>
                    <a:pt x="154952" y="67183"/>
                  </a:lnTo>
                  <a:lnTo>
                    <a:pt x="153644" y="67183"/>
                  </a:lnTo>
                  <a:lnTo>
                    <a:pt x="154901" y="64643"/>
                  </a:lnTo>
                  <a:lnTo>
                    <a:pt x="152107" y="64643"/>
                  </a:lnTo>
                  <a:lnTo>
                    <a:pt x="151307" y="67183"/>
                  </a:lnTo>
                  <a:lnTo>
                    <a:pt x="151371" y="60833"/>
                  </a:lnTo>
                  <a:lnTo>
                    <a:pt x="144767" y="69723"/>
                  </a:lnTo>
                  <a:lnTo>
                    <a:pt x="145059" y="68453"/>
                  </a:lnTo>
                  <a:lnTo>
                    <a:pt x="145351" y="67183"/>
                  </a:lnTo>
                  <a:lnTo>
                    <a:pt x="146215" y="63373"/>
                  </a:lnTo>
                  <a:lnTo>
                    <a:pt x="146494" y="62103"/>
                  </a:lnTo>
                  <a:lnTo>
                    <a:pt x="138112" y="62103"/>
                  </a:lnTo>
                  <a:lnTo>
                    <a:pt x="139560" y="58293"/>
                  </a:lnTo>
                  <a:lnTo>
                    <a:pt x="136194" y="59359"/>
                  </a:lnTo>
                  <a:lnTo>
                    <a:pt x="137172" y="62103"/>
                  </a:lnTo>
                  <a:lnTo>
                    <a:pt x="133718" y="62103"/>
                  </a:lnTo>
                  <a:lnTo>
                    <a:pt x="134823" y="60096"/>
                  </a:lnTo>
                  <a:lnTo>
                    <a:pt x="132041" y="62103"/>
                  </a:lnTo>
                  <a:lnTo>
                    <a:pt x="129362" y="59563"/>
                  </a:lnTo>
                  <a:lnTo>
                    <a:pt x="128816" y="58293"/>
                  </a:lnTo>
                  <a:lnTo>
                    <a:pt x="130670" y="58293"/>
                  </a:lnTo>
                  <a:lnTo>
                    <a:pt x="131292" y="57023"/>
                  </a:lnTo>
                  <a:lnTo>
                    <a:pt x="127304" y="57023"/>
                  </a:lnTo>
                  <a:lnTo>
                    <a:pt x="125336" y="54483"/>
                  </a:lnTo>
                  <a:lnTo>
                    <a:pt x="122872" y="54483"/>
                  </a:lnTo>
                  <a:lnTo>
                    <a:pt x="122872" y="72263"/>
                  </a:lnTo>
                  <a:lnTo>
                    <a:pt x="122796" y="73113"/>
                  </a:lnTo>
                  <a:lnTo>
                    <a:pt x="122796" y="73533"/>
                  </a:lnTo>
                  <a:lnTo>
                    <a:pt x="122732" y="73875"/>
                  </a:lnTo>
                  <a:lnTo>
                    <a:pt x="122631" y="75133"/>
                  </a:lnTo>
                  <a:lnTo>
                    <a:pt x="121386" y="76073"/>
                  </a:lnTo>
                  <a:lnTo>
                    <a:pt x="121031" y="74803"/>
                  </a:lnTo>
                  <a:lnTo>
                    <a:pt x="122758" y="73558"/>
                  </a:lnTo>
                  <a:lnTo>
                    <a:pt x="122796" y="73113"/>
                  </a:lnTo>
                  <a:lnTo>
                    <a:pt x="122758" y="73533"/>
                  </a:lnTo>
                  <a:lnTo>
                    <a:pt x="122440" y="73533"/>
                  </a:lnTo>
                  <a:lnTo>
                    <a:pt x="122872" y="72263"/>
                  </a:lnTo>
                  <a:lnTo>
                    <a:pt x="122872" y="54483"/>
                  </a:lnTo>
                  <a:lnTo>
                    <a:pt x="121958" y="54483"/>
                  </a:lnTo>
                  <a:lnTo>
                    <a:pt x="121564" y="53213"/>
                  </a:lnTo>
                  <a:lnTo>
                    <a:pt x="120738" y="54483"/>
                  </a:lnTo>
                  <a:lnTo>
                    <a:pt x="121526" y="54483"/>
                  </a:lnTo>
                  <a:lnTo>
                    <a:pt x="121107" y="58293"/>
                  </a:lnTo>
                  <a:lnTo>
                    <a:pt x="116700" y="59537"/>
                  </a:lnTo>
                  <a:lnTo>
                    <a:pt x="117563" y="58293"/>
                  </a:lnTo>
                  <a:lnTo>
                    <a:pt x="119329" y="55753"/>
                  </a:lnTo>
                  <a:lnTo>
                    <a:pt x="113665" y="58293"/>
                  </a:lnTo>
                  <a:lnTo>
                    <a:pt x="116509" y="54483"/>
                  </a:lnTo>
                  <a:lnTo>
                    <a:pt x="118414" y="51943"/>
                  </a:lnTo>
                  <a:lnTo>
                    <a:pt x="117881" y="51943"/>
                  </a:lnTo>
                  <a:lnTo>
                    <a:pt x="116992" y="53213"/>
                  </a:lnTo>
                  <a:lnTo>
                    <a:pt x="116471" y="54483"/>
                  </a:lnTo>
                  <a:lnTo>
                    <a:pt x="116103" y="53213"/>
                  </a:lnTo>
                  <a:lnTo>
                    <a:pt x="116281" y="53213"/>
                  </a:lnTo>
                  <a:lnTo>
                    <a:pt x="117525" y="51943"/>
                  </a:lnTo>
                  <a:lnTo>
                    <a:pt x="115036" y="51943"/>
                  </a:lnTo>
                  <a:lnTo>
                    <a:pt x="114795" y="54483"/>
                  </a:lnTo>
                  <a:lnTo>
                    <a:pt x="113004" y="53213"/>
                  </a:lnTo>
                  <a:lnTo>
                    <a:pt x="113436" y="51943"/>
                  </a:lnTo>
                  <a:lnTo>
                    <a:pt x="113969" y="51943"/>
                  </a:lnTo>
                  <a:lnTo>
                    <a:pt x="114681" y="50673"/>
                  </a:lnTo>
                  <a:lnTo>
                    <a:pt x="111150" y="53213"/>
                  </a:lnTo>
                  <a:lnTo>
                    <a:pt x="109982" y="51943"/>
                  </a:lnTo>
                  <a:lnTo>
                    <a:pt x="110337" y="51943"/>
                  </a:lnTo>
                  <a:lnTo>
                    <a:pt x="110502" y="50673"/>
                  </a:lnTo>
                  <a:lnTo>
                    <a:pt x="108204" y="50673"/>
                  </a:lnTo>
                  <a:lnTo>
                    <a:pt x="104228" y="54483"/>
                  </a:lnTo>
                  <a:lnTo>
                    <a:pt x="102171" y="50673"/>
                  </a:lnTo>
                  <a:lnTo>
                    <a:pt x="103085" y="49403"/>
                  </a:lnTo>
                  <a:lnTo>
                    <a:pt x="104914" y="46863"/>
                  </a:lnTo>
                  <a:lnTo>
                    <a:pt x="101815" y="49403"/>
                  </a:lnTo>
                  <a:lnTo>
                    <a:pt x="102311" y="48133"/>
                  </a:lnTo>
                  <a:lnTo>
                    <a:pt x="103301" y="45593"/>
                  </a:lnTo>
                  <a:lnTo>
                    <a:pt x="101269" y="45593"/>
                  </a:lnTo>
                  <a:lnTo>
                    <a:pt x="101092" y="48133"/>
                  </a:lnTo>
                  <a:lnTo>
                    <a:pt x="99771" y="46863"/>
                  </a:lnTo>
                  <a:lnTo>
                    <a:pt x="97383" y="49403"/>
                  </a:lnTo>
                  <a:lnTo>
                    <a:pt x="96748" y="46863"/>
                  </a:lnTo>
                  <a:lnTo>
                    <a:pt x="98437" y="46863"/>
                  </a:lnTo>
                  <a:lnTo>
                    <a:pt x="95592" y="45593"/>
                  </a:lnTo>
                  <a:lnTo>
                    <a:pt x="96405" y="48133"/>
                  </a:lnTo>
                  <a:lnTo>
                    <a:pt x="94183" y="49403"/>
                  </a:lnTo>
                  <a:lnTo>
                    <a:pt x="94462" y="51943"/>
                  </a:lnTo>
                  <a:lnTo>
                    <a:pt x="93129" y="50673"/>
                  </a:lnTo>
                  <a:lnTo>
                    <a:pt x="93649" y="50673"/>
                  </a:lnTo>
                  <a:lnTo>
                    <a:pt x="91782" y="49403"/>
                  </a:lnTo>
                  <a:lnTo>
                    <a:pt x="92062" y="48133"/>
                  </a:lnTo>
                  <a:lnTo>
                    <a:pt x="89623" y="49403"/>
                  </a:lnTo>
                  <a:lnTo>
                    <a:pt x="89027" y="48133"/>
                  </a:lnTo>
                  <a:lnTo>
                    <a:pt x="89306" y="46863"/>
                  </a:lnTo>
                  <a:lnTo>
                    <a:pt x="90182" y="45593"/>
                  </a:lnTo>
                  <a:lnTo>
                    <a:pt x="91059" y="44323"/>
                  </a:lnTo>
                  <a:lnTo>
                    <a:pt x="91236" y="43053"/>
                  </a:lnTo>
                  <a:lnTo>
                    <a:pt x="89204" y="45593"/>
                  </a:lnTo>
                  <a:lnTo>
                    <a:pt x="87706" y="43053"/>
                  </a:lnTo>
                  <a:lnTo>
                    <a:pt x="85394" y="45593"/>
                  </a:lnTo>
                  <a:lnTo>
                    <a:pt x="86017" y="44323"/>
                  </a:lnTo>
                  <a:lnTo>
                    <a:pt x="86804" y="43180"/>
                  </a:lnTo>
                  <a:lnTo>
                    <a:pt x="85305" y="44323"/>
                  </a:lnTo>
                  <a:lnTo>
                    <a:pt x="85077" y="43180"/>
                  </a:lnTo>
                  <a:lnTo>
                    <a:pt x="85115" y="43053"/>
                  </a:lnTo>
                  <a:lnTo>
                    <a:pt x="85915" y="41783"/>
                  </a:lnTo>
                  <a:lnTo>
                    <a:pt x="84226" y="40513"/>
                  </a:lnTo>
                  <a:lnTo>
                    <a:pt x="84429" y="46863"/>
                  </a:lnTo>
                  <a:lnTo>
                    <a:pt x="83985" y="45593"/>
                  </a:lnTo>
                  <a:lnTo>
                    <a:pt x="83083" y="43053"/>
                  </a:lnTo>
                  <a:lnTo>
                    <a:pt x="83972" y="43053"/>
                  </a:lnTo>
                  <a:lnTo>
                    <a:pt x="83083" y="41783"/>
                  </a:lnTo>
                  <a:lnTo>
                    <a:pt x="82194" y="40513"/>
                  </a:lnTo>
                  <a:lnTo>
                    <a:pt x="78917" y="41783"/>
                  </a:lnTo>
                  <a:lnTo>
                    <a:pt x="77406" y="40513"/>
                  </a:lnTo>
                  <a:lnTo>
                    <a:pt x="78105" y="37973"/>
                  </a:lnTo>
                  <a:lnTo>
                    <a:pt x="78460" y="36703"/>
                  </a:lnTo>
                  <a:lnTo>
                    <a:pt x="77038" y="36703"/>
                  </a:lnTo>
                  <a:lnTo>
                    <a:pt x="72161" y="37973"/>
                  </a:lnTo>
                  <a:lnTo>
                    <a:pt x="69684" y="35433"/>
                  </a:lnTo>
                  <a:lnTo>
                    <a:pt x="70027" y="36703"/>
                  </a:lnTo>
                  <a:lnTo>
                    <a:pt x="67284" y="41783"/>
                  </a:lnTo>
                  <a:lnTo>
                    <a:pt x="68033" y="37973"/>
                  </a:lnTo>
                  <a:lnTo>
                    <a:pt x="69049" y="32893"/>
                  </a:lnTo>
                  <a:lnTo>
                    <a:pt x="66484" y="35433"/>
                  </a:lnTo>
                  <a:lnTo>
                    <a:pt x="67017" y="34163"/>
                  </a:lnTo>
                  <a:lnTo>
                    <a:pt x="68262" y="32893"/>
                  </a:lnTo>
                  <a:lnTo>
                    <a:pt x="67906" y="32893"/>
                  </a:lnTo>
                  <a:lnTo>
                    <a:pt x="66306" y="31623"/>
                  </a:lnTo>
                  <a:lnTo>
                    <a:pt x="63296" y="31623"/>
                  </a:lnTo>
                  <a:lnTo>
                    <a:pt x="59563" y="32893"/>
                  </a:lnTo>
                  <a:lnTo>
                    <a:pt x="60540" y="31623"/>
                  </a:lnTo>
                  <a:lnTo>
                    <a:pt x="60236" y="30353"/>
                  </a:lnTo>
                  <a:lnTo>
                    <a:pt x="59918" y="29083"/>
                  </a:lnTo>
                  <a:lnTo>
                    <a:pt x="57797" y="29083"/>
                  </a:lnTo>
                  <a:lnTo>
                    <a:pt x="56819" y="27813"/>
                  </a:lnTo>
                  <a:lnTo>
                    <a:pt x="55841" y="29083"/>
                  </a:lnTo>
                  <a:lnTo>
                    <a:pt x="55219" y="29083"/>
                  </a:lnTo>
                  <a:lnTo>
                    <a:pt x="54775" y="30353"/>
                  </a:lnTo>
                  <a:lnTo>
                    <a:pt x="53695" y="27813"/>
                  </a:lnTo>
                  <a:lnTo>
                    <a:pt x="53149" y="26543"/>
                  </a:lnTo>
                  <a:lnTo>
                    <a:pt x="46697" y="26543"/>
                  </a:lnTo>
                  <a:lnTo>
                    <a:pt x="44996" y="24003"/>
                  </a:lnTo>
                  <a:lnTo>
                    <a:pt x="45415" y="24003"/>
                  </a:lnTo>
                  <a:lnTo>
                    <a:pt x="46494" y="22733"/>
                  </a:lnTo>
                  <a:lnTo>
                    <a:pt x="42697" y="22733"/>
                  </a:lnTo>
                  <a:lnTo>
                    <a:pt x="41897" y="25273"/>
                  </a:lnTo>
                  <a:lnTo>
                    <a:pt x="42456" y="24003"/>
                  </a:lnTo>
                  <a:lnTo>
                    <a:pt x="42265" y="25273"/>
                  </a:lnTo>
                  <a:lnTo>
                    <a:pt x="41300" y="26543"/>
                  </a:lnTo>
                  <a:lnTo>
                    <a:pt x="39992" y="27813"/>
                  </a:lnTo>
                  <a:lnTo>
                    <a:pt x="39281" y="27813"/>
                  </a:lnTo>
                  <a:lnTo>
                    <a:pt x="41262" y="26543"/>
                  </a:lnTo>
                  <a:lnTo>
                    <a:pt x="40906" y="24003"/>
                  </a:lnTo>
                  <a:lnTo>
                    <a:pt x="40919" y="22733"/>
                  </a:lnTo>
                  <a:lnTo>
                    <a:pt x="40703" y="22733"/>
                  </a:lnTo>
                  <a:lnTo>
                    <a:pt x="40157" y="24003"/>
                  </a:lnTo>
                  <a:lnTo>
                    <a:pt x="39878" y="24003"/>
                  </a:lnTo>
                  <a:lnTo>
                    <a:pt x="40195" y="20193"/>
                  </a:lnTo>
                  <a:lnTo>
                    <a:pt x="37553" y="29083"/>
                  </a:lnTo>
                  <a:lnTo>
                    <a:pt x="36995" y="26543"/>
                  </a:lnTo>
                  <a:lnTo>
                    <a:pt x="36715" y="25273"/>
                  </a:lnTo>
                  <a:lnTo>
                    <a:pt x="37363" y="24003"/>
                  </a:lnTo>
                  <a:lnTo>
                    <a:pt x="36296" y="24003"/>
                  </a:lnTo>
                  <a:lnTo>
                    <a:pt x="34861" y="25273"/>
                  </a:lnTo>
                  <a:lnTo>
                    <a:pt x="34188" y="24003"/>
                  </a:lnTo>
                  <a:lnTo>
                    <a:pt x="34823" y="22072"/>
                  </a:lnTo>
                  <a:lnTo>
                    <a:pt x="32016" y="25273"/>
                  </a:lnTo>
                  <a:lnTo>
                    <a:pt x="32080" y="24003"/>
                  </a:lnTo>
                  <a:lnTo>
                    <a:pt x="32131" y="22733"/>
                  </a:lnTo>
                  <a:lnTo>
                    <a:pt x="32969" y="21463"/>
                  </a:lnTo>
                  <a:lnTo>
                    <a:pt x="33693" y="22733"/>
                  </a:lnTo>
                  <a:lnTo>
                    <a:pt x="34531" y="21463"/>
                  </a:lnTo>
                  <a:lnTo>
                    <a:pt x="34683" y="18923"/>
                  </a:lnTo>
                  <a:lnTo>
                    <a:pt x="34759" y="17653"/>
                  </a:lnTo>
                  <a:lnTo>
                    <a:pt x="34264" y="18923"/>
                  </a:lnTo>
                  <a:lnTo>
                    <a:pt x="33629" y="17653"/>
                  </a:lnTo>
                  <a:lnTo>
                    <a:pt x="32397" y="16459"/>
                  </a:lnTo>
                  <a:lnTo>
                    <a:pt x="27863" y="22733"/>
                  </a:lnTo>
                  <a:lnTo>
                    <a:pt x="28067" y="21463"/>
                  </a:lnTo>
                  <a:lnTo>
                    <a:pt x="28879" y="16383"/>
                  </a:lnTo>
                  <a:lnTo>
                    <a:pt x="24841" y="20193"/>
                  </a:lnTo>
                  <a:lnTo>
                    <a:pt x="26136" y="18923"/>
                  </a:lnTo>
                  <a:lnTo>
                    <a:pt x="28714" y="16383"/>
                  </a:lnTo>
                  <a:lnTo>
                    <a:pt x="26276" y="17653"/>
                  </a:lnTo>
                  <a:lnTo>
                    <a:pt x="27787" y="15113"/>
                  </a:lnTo>
                  <a:lnTo>
                    <a:pt x="27647" y="13843"/>
                  </a:lnTo>
                  <a:lnTo>
                    <a:pt x="27381" y="12890"/>
                  </a:lnTo>
                  <a:lnTo>
                    <a:pt x="25869" y="13843"/>
                  </a:lnTo>
                  <a:lnTo>
                    <a:pt x="26314" y="12573"/>
                  </a:lnTo>
                  <a:lnTo>
                    <a:pt x="27190" y="10033"/>
                  </a:lnTo>
                  <a:lnTo>
                    <a:pt x="24269" y="12573"/>
                  </a:lnTo>
                  <a:lnTo>
                    <a:pt x="24650" y="11303"/>
                  </a:lnTo>
                  <a:lnTo>
                    <a:pt x="24142" y="11303"/>
                  </a:lnTo>
                  <a:lnTo>
                    <a:pt x="23495" y="12573"/>
                  </a:lnTo>
                  <a:lnTo>
                    <a:pt x="20116" y="15113"/>
                  </a:lnTo>
                  <a:lnTo>
                    <a:pt x="20878" y="6223"/>
                  </a:lnTo>
                  <a:lnTo>
                    <a:pt x="17170" y="9207"/>
                  </a:lnTo>
                  <a:lnTo>
                    <a:pt x="17170" y="18923"/>
                  </a:lnTo>
                  <a:lnTo>
                    <a:pt x="15659" y="18923"/>
                  </a:lnTo>
                  <a:lnTo>
                    <a:pt x="17145" y="17653"/>
                  </a:lnTo>
                  <a:lnTo>
                    <a:pt x="17170" y="18923"/>
                  </a:lnTo>
                  <a:lnTo>
                    <a:pt x="17170" y="9207"/>
                  </a:lnTo>
                  <a:lnTo>
                    <a:pt x="16129" y="10033"/>
                  </a:lnTo>
                  <a:lnTo>
                    <a:pt x="12941" y="10033"/>
                  </a:lnTo>
                  <a:lnTo>
                    <a:pt x="11036" y="12573"/>
                  </a:lnTo>
                  <a:lnTo>
                    <a:pt x="8140" y="13843"/>
                  </a:lnTo>
                  <a:lnTo>
                    <a:pt x="8115" y="12573"/>
                  </a:lnTo>
                  <a:lnTo>
                    <a:pt x="8102" y="11303"/>
                  </a:lnTo>
                  <a:lnTo>
                    <a:pt x="10325" y="10033"/>
                  </a:lnTo>
                  <a:lnTo>
                    <a:pt x="9804" y="8763"/>
                  </a:lnTo>
                  <a:lnTo>
                    <a:pt x="7785" y="8763"/>
                  </a:lnTo>
                  <a:lnTo>
                    <a:pt x="8026" y="6223"/>
                  </a:lnTo>
                  <a:lnTo>
                    <a:pt x="7010" y="6223"/>
                  </a:lnTo>
                  <a:lnTo>
                    <a:pt x="6096" y="8204"/>
                  </a:lnTo>
                  <a:lnTo>
                    <a:pt x="6705" y="8763"/>
                  </a:lnTo>
                  <a:lnTo>
                    <a:pt x="4203" y="12573"/>
                  </a:lnTo>
                  <a:lnTo>
                    <a:pt x="7353" y="10033"/>
                  </a:lnTo>
                  <a:lnTo>
                    <a:pt x="7200" y="11303"/>
                  </a:lnTo>
                  <a:lnTo>
                    <a:pt x="6388" y="12573"/>
                  </a:lnTo>
                  <a:lnTo>
                    <a:pt x="5334" y="13843"/>
                  </a:lnTo>
                  <a:lnTo>
                    <a:pt x="5537" y="16383"/>
                  </a:lnTo>
                  <a:lnTo>
                    <a:pt x="6997" y="12573"/>
                  </a:lnTo>
                  <a:lnTo>
                    <a:pt x="6934" y="15113"/>
                  </a:lnTo>
                  <a:lnTo>
                    <a:pt x="8216" y="15113"/>
                  </a:lnTo>
                  <a:lnTo>
                    <a:pt x="7581" y="16459"/>
                  </a:lnTo>
                  <a:lnTo>
                    <a:pt x="7073" y="17653"/>
                  </a:lnTo>
                  <a:lnTo>
                    <a:pt x="6680" y="16383"/>
                  </a:lnTo>
                  <a:lnTo>
                    <a:pt x="6972" y="17653"/>
                  </a:lnTo>
                  <a:lnTo>
                    <a:pt x="7556" y="20193"/>
                  </a:lnTo>
                  <a:lnTo>
                    <a:pt x="11239" y="15113"/>
                  </a:lnTo>
                  <a:lnTo>
                    <a:pt x="10566" y="18923"/>
                  </a:lnTo>
                  <a:lnTo>
                    <a:pt x="13639" y="18923"/>
                  </a:lnTo>
                  <a:lnTo>
                    <a:pt x="11925" y="16383"/>
                  </a:lnTo>
                  <a:lnTo>
                    <a:pt x="15570" y="13843"/>
                  </a:lnTo>
                  <a:lnTo>
                    <a:pt x="13563" y="21463"/>
                  </a:lnTo>
                  <a:lnTo>
                    <a:pt x="15201" y="18923"/>
                  </a:lnTo>
                  <a:lnTo>
                    <a:pt x="15722" y="19888"/>
                  </a:lnTo>
                  <a:lnTo>
                    <a:pt x="17183" y="18948"/>
                  </a:lnTo>
                  <a:lnTo>
                    <a:pt x="17259" y="21463"/>
                  </a:lnTo>
                  <a:lnTo>
                    <a:pt x="19227" y="20269"/>
                  </a:lnTo>
                  <a:lnTo>
                    <a:pt x="19100" y="20193"/>
                  </a:lnTo>
                  <a:lnTo>
                    <a:pt x="19354" y="20193"/>
                  </a:lnTo>
                  <a:lnTo>
                    <a:pt x="21463" y="18923"/>
                  </a:lnTo>
                  <a:lnTo>
                    <a:pt x="20840" y="20193"/>
                  </a:lnTo>
                  <a:lnTo>
                    <a:pt x="21259" y="20193"/>
                  </a:lnTo>
                  <a:lnTo>
                    <a:pt x="20853" y="21285"/>
                  </a:lnTo>
                  <a:lnTo>
                    <a:pt x="20434" y="21031"/>
                  </a:lnTo>
                  <a:lnTo>
                    <a:pt x="19596" y="22733"/>
                  </a:lnTo>
                  <a:lnTo>
                    <a:pt x="20624" y="21869"/>
                  </a:lnTo>
                  <a:lnTo>
                    <a:pt x="19342" y="25273"/>
                  </a:lnTo>
                  <a:lnTo>
                    <a:pt x="23342" y="20193"/>
                  </a:lnTo>
                  <a:lnTo>
                    <a:pt x="23495" y="22733"/>
                  </a:lnTo>
                  <a:lnTo>
                    <a:pt x="21920" y="25273"/>
                  </a:lnTo>
                  <a:lnTo>
                    <a:pt x="21386" y="22733"/>
                  </a:lnTo>
                  <a:lnTo>
                    <a:pt x="21539" y="26543"/>
                  </a:lnTo>
                  <a:lnTo>
                    <a:pt x="22237" y="25273"/>
                  </a:lnTo>
                  <a:lnTo>
                    <a:pt x="24320" y="21463"/>
                  </a:lnTo>
                  <a:lnTo>
                    <a:pt x="23507" y="27813"/>
                  </a:lnTo>
                  <a:lnTo>
                    <a:pt x="24930" y="27813"/>
                  </a:lnTo>
                  <a:lnTo>
                    <a:pt x="26606" y="24003"/>
                  </a:lnTo>
                  <a:lnTo>
                    <a:pt x="27889" y="27813"/>
                  </a:lnTo>
                  <a:lnTo>
                    <a:pt x="30175" y="26543"/>
                  </a:lnTo>
                  <a:lnTo>
                    <a:pt x="29514" y="27813"/>
                  </a:lnTo>
                  <a:lnTo>
                    <a:pt x="32575" y="30353"/>
                  </a:lnTo>
                  <a:lnTo>
                    <a:pt x="33515" y="32626"/>
                  </a:lnTo>
                  <a:lnTo>
                    <a:pt x="35255" y="30353"/>
                  </a:lnTo>
                  <a:lnTo>
                    <a:pt x="36626" y="31623"/>
                  </a:lnTo>
                  <a:lnTo>
                    <a:pt x="38188" y="31623"/>
                  </a:lnTo>
                  <a:lnTo>
                    <a:pt x="37160" y="32893"/>
                  </a:lnTo>
                  <a:lnTo>
                    <a:pt x="36550" y="34163"/>
                  </a:lnTo>
                  <a:lnTo>
                    <a:pt x="35458" y="34163"/>
                  </a:lnTo>
                  <a:lnTo>
                    <a:pt x="36614" y="35433"/>
                  </a:lnTo>
                  <a:lnTo>
                    <a:pt x="37414" y="34163"/>
                  </a:lnTo>
                  <a:lnTo>
                    <a:pt x="38976" y="34163"/>
                  </a:lnTo>
                  <a:lnTo>
                    <a:pt x="37465" y="35433"/>
                  </a:lnTo>
                  <a:lnTo>
                    <a:pt x="39052" y="36703"/>
                  </a:lnTo>
                  <a:lnTo>
                    <a:pt x="41986" y="34163"/>
                  </a:lnTo>
                  <a:lnTo>
                    <a:pt x="43141" y="36703"/>
                  </a:lnTo>
                  <a:lnTo>
                    <a:pt x="44399" y="34163"/>
                  </a:lnTo>
                  <a:lnTo>
                    <a:pt x="44653" y="30353"/>
                  </a:lnTo>
                  <a:lnTo>
                    <a:pt x="44742" y="29083"/>
                  </a:lnTo>
                  <a:lnTo>
                    <a:pt x="47586" y="29083"/>
                  </a:lnTo>
                  <a:lnTo>
                    <a:pt x="47053" y="30353"/>
                  </a:lnTo>
                  <a:lnTo>
                    <a:pt x="46558" y="31623"/>
                  </a:lnTo>
                  <a:lnTo>
                    <a:pt x="46520" y="32893"/>
                  </a:lnTo>
                  <a:lnTo>
                    <a:pt x="46126" y="33159"/>
                  </a:lnTo>
                  <a:lnTo>
                    <a:pt x="46621" y="34163"/>
                  </a:lnTo>
                  <a:lnTo>
                    <a:pt x="45720" y="35433"/>
                  </a:lnTo>
                  <a:lnTo>
                    <a:pt x="46520" y="35433"/>
                  </a:lnTo>
                  <a:lnTo>
                    <a:pt x="45720" y="36703"/>
                  </a:lnTo>
                  <a:lnTo>
                    <a:pt x="45478" y="36703"/>
                  </a:lnTo>
                  <a:lnTo>
                    <a:pt x="45948" y="37973"/>
                  </a:lnTo>
                  <a:lnTo>
                    <a:pt x="45605" y="40513"/>
                  </a:lnTo>
                  <a:lnTo>
                    <a:pt x="46024" y="39243"/>
                  </a:lnTo>
                  <a:lnTo>
                    <a:pt x="46786" y="37973"/>
                  </a:lnTo>
                  <a:lnTo>
                    <a:pt x="49085" y="37973"/>
                  </a:lnTo>
                  <a:lnTo>
                    <a:pt x="46964" y="40513"/>
                  </a:lnTo>
                  <a:lnTo>
                    <a:pt x="47396" y="41783"/>
                  </a:lnTo>
                  <a:lnTo>
                    <a:pt x="48387" y="40513"/>
                  </a:lnTo>
                  <a:lnTo>
                    <a:pt x="48729" y="41783"/>
                  </a:lnTo>
                  <a:lnTo>
                    <a:pt x="49403" y="40513"/>
                  </a:lnTo>
                  <a:lnTo>
                    <a:pt x="50076" y="39243"/>
                  </a:lnTo>
                  <a:lnTo>
                    <a:pt x="50507" y="39243"/>
                  </a:lnTo>
                  <a:lnTo>
                    <a:pt x="49974" y="40513"/>
                  </a:lnTo>
                  <a:lnTo>
                    <a:pt x="49796" y="41783"/>
                  </a:lnTo>
                  <a:lnTo>
                    <a:pt x="51168" y="40513"/>
                  </a:lnTo>
                  <a:lnTo>
                    <a:pt x="53670" y="43053"/>
                  </a:lnTo>
                  <a:lnTo>
                    <a:pt x="54013" y="40513"/>
                  </a:lnTo>
                  <a:lnTo>
                    <a:pt x="54178" y="39243"/>
                  </a:lnTo>
                  <a:lnTo>
                    <a:pt x="58153" y="37973"/>
                  </a:lnTo>
                  <a:lnTo>
                    <a:pt x="58902" y="43053"/>
                  </a:lnTo>
                  <a:lnTo>
                    <a:pt x="62052" y="43053"/>
                  </a:lnTo>
                  <a:lnTo>
                    <a:pt x="61607" y="44323"/>
                  </a:lnTo>
                  <a:lnTo>
                    <a:pt x="63652" y="44323"/>
                  </a:lnTo>
                  <a:lnTo>
                    <a:pt x="65341" y="45593"/>
                  </a:lnTo>
                  <a:lnTo>
                    <a:pt x="67373" y="44323"/>
                  </a:lnTo>
                  <a:lnTo>
                    <a:pt x="67830" y="44323"/>
                  </a:lnTo>
                  <a:lnTo>
                    <a:pt x="67652" y="45593"/>
                  </a:lnTo>
                  <a:lnTo>
                    <a:pt x="66941" y="46863"/>
                  </a:lnTo>
                  <a:lnTo>
                    <a:pt x="68440" y="46863"/>
                  </a:lnTo>
                  <a:lnTo>
                    <a:pt x="69062" y="45593"/>
                  </a:lnTo>
                  <a:lnTo>
                    <a:pt x="70040" y="48133"/>
                  </a:lnTo>
                  <a:lnTo>
                    <a:pt x="68097" y="49403"/>
                  </a:lnTo>
                  <a:lnTo>
                    <a:pt x="68275" y="49403"/>
                  </a:lnTo>
                  <a:lnTo>
                    <a:pt x="69418" y="50673"/>
                  </a:lnTo>
                  <a:lnTo>
                    <a:pt x="69075" y="51943"/>
                  </a:lnTo>
                  <a:lnTo>
                    <a:pt x="71907" y="50673"/>
                  </a:lnTo>
                  <a:lnTo>
                    <a:pt x="70243" y="51943"/>
                  </a:lnTo>
                  <a:lnTo>
                    <a:pt x="71653" y="53213"/>
                  </a:lnTo>
                  <a:lnTo>
                    <a:pt x="72720" y="53213"/>
                  </a:lnTo>
                  <a:lnTo>
                    <a:pt x="72453" y="50673"/>
                  </a:lnTo>
                  <a:lnTo>
                    <a:pt x="73431" y="50673"/>
                  </a:lnTo>
                  <a:lnTo>
                    <a:pt x="74676" y="51943"/>
                  </a:lnTo>
                  <a:lnTo>
                    <a:pt x="72809" y="55753"/>
                  </a:lnTo>
                  <a:lnTo>
                    <a:pt x="74168" y="60833"/>
                  </a:lnTo>
                  <a:lnTo>
                    <a:pt x="81521" y="51943"/>
                  </a:lnTo>
                  <a:lnTo>
                    <a:pt x="81241" y="55295"/>
                  </a:lnTo>
                  <a:lnTo>
                    <a:pt x="81876" y="54483"/>
                  </a:lnTo>
                  <a:lnTo>
                    <a:pt x="83121" y="55753"/>
                  </a:lnTo>
                  <a:lnTo>
                    <a:pt x="82511" y="60833"/>
                  </a:lnTo>
                  <a:lnTo>
                    <a:pt x="82956" y="60833"/>
                  </a:lnTo>
                  <a:lnTo>
                    <a:pt x="84124" y="63373"/>
                  </a:lnTo>
                  <a:lnTo>
                    <a:pt x="86944" y="57023"/>
                  </a:lnTo>
                  <a:lnTo>
                    <a:pt x="88455" y="59563"/>
                  </a:lnTo>
                  <a:lnTo>
                    <a:pt x="88722" y="58293"/>
                  </a:lnTo>
                  <a:lnTo>
                    <a:pt x="89103" y="57023"/>
                  </a:lnTo>
                  <a:lnTo>
                    <a:pt x="89865" y="54483"/>
                  </a:lnTo>
                  <a:lnTo>
                    <a:pt x="91897" y="54483"/>
                  </a:lnTo>
                  <a:lnTo>
                    <a:pt x="93141" y="55753"/>
                  </a:lnTo>
                  <a:lnTo>
                    <a:pt x="91478" y="59563"/>
                  </a:lnTo>
                  <a:lnTo>
                    <a:pt x="90144" y="60833"/>
                  </a:lnTo>
                  <a:lnTo>
                    <a:pt x="89750" y="60833"/>
                  </a:lnTo>
                  <a:lnTo>
                    <a:pt x="89750" y="59563"/>
                  </a:lnTo>
                  <a:lnTo>
                    <a:pt x="88455" y="59563"/>
                  </a:lnTo>
                  <a:lnTo>
                    <a:pt x="88455" y="62103"/>
                  </a:lnTo>
                  <a:lnTo>
                    <a:pt x="89166" y="60833"/>
                  </a:lnTo>
                  <a:lnTo>
                    <a:pt x="89357" y="62103"/>
                  </a:lnTo>
                  <a:lnTo>
                    <a:pt x="91389" y="63373"/>
                  </a:lnTo>
                  <a:lnTo>
                    <a:pt x="90068" y="64643"/>
                  </a:lnTo>
                  <a:lnTo>
                    <a:pt x="91465" y="63525"/>
                  </a:lnTo>
                  <a:lnTo>
                    <a:pt x="91960" y="64643"/>
                  </a:lnTo>
                  <a:lnTo>
                    <a:pt x="93726" y="63373"/>
                  </a:lnTo>
                  <a:lnTo>
                    <a:pt x="95123" y="64630"/>
                  </a:lnTo>
                  <a:lnTo>
                    <a:pt x="95440" y="63373"/>
                  </a:lnTo>
                  <a:lnTo>
                    <a:pt x="95745" y="63373"/>
                  </a:lnTo>
                  <a:lnTo>
                    <a:pt x="97866" y="65887"/>
                  </a:lnTo>
                  <a:lnTo>
                    <a:pt x="97942" y="63373"/>
                  </a:lnTo>
                  <a:lnTo>
                    <a:pt x="97967" y="62103"/>
                  </a:lnTo>
                  <a:lnTo>
                    <a:pt x="100088" y="62103"/>
                  </a:lnTo>
                  <a:lnTo>
                    <a:pt x="100368" y="64643"/>
                  </a:lnTo>
                  <a:lnTo>
                    <a:pt x="97891" y="65874"/>
                  </a:lnTo>
                  <a:lnTo>
                    <a:pt x="100368" y="65913"/>
                  </a:lnTo>
                  <a:lnTo>
                    <a:pt x="101003" y="67183"/>
                  </a:lnTo>
                  <a:lnTo>
                    <a:pt x="98348" y="69723"/>
                  </a:lnTo>
                  <a:lnTo>
                    <a:pt x="101092" y="68453"/>
                  </a:lnTo>
                  <a:lnTo>
                    <a:pt x="100952" y="72263"/>
                  </a:lnTo>
                  <a:lnTo>
                    <a:pt x="101752" y="73533"/>
                  </a:lnTo>
                  <a:lnTo>
                    <a:pt x="102108" y="73533"/>
                  </a:lnTo>
                  <a:lnTo>
                    <a:pt x="102628" y="70993"/>
                  </a:lnTo>
                  <a:lnTo>
                    <a:pt x="102984" y="72263"/>
                  </a:lnTo>
                  <a:lnTo>
                    <a:pt x="103428" y="72263"/>
                  </a:lnTo>
                  <a:lnTo>
                    <a:pt x="102997" y="73533"/>
                  </a:lnTo>
                  <a:lnTo>
                    <a:pt x="104241" y="72263"/>
                  </a:lnTo>
                  <a:lnTo>
                    <a:pt x="104254" y="70993"/>
                  </a:lnTo>
                  <a:lnTo>
                    <a:pt x="104305" y="68453"/>
                  </a:lnTo>
                  <a:lnTo>
                    <a:pt x="106337" y="67183"/>
                  </a:lnTo>
                  <a:lnTo>
                    <a:pt x="106514" y="68453"/>
                  </a:lnTo>
                  <a:lnTo>
                    <a:pt x="109080" y="67183"/>
                  </a:lnTo>
                  <a:lnTo>
                    <a:pt x="107950" y="69723"/>
                  </a:lnTo>
                  <a:lnTo>
                    <a:pt x="106159" y="68453"/>
                  </a:lnTo>
                  <a:lnTo>
                    <a:pt x="106807" y="73533"/>
                  </a:lnTo>
                  <a:lnTo>
                    <a:pt x="105943" y="73533"/>
                  </a:lnTo>
                  <a:lnTo>
                    <a:pt x="105651" y="74803"/>
                  </a:lnTo>
                  <a:lnTo>
                    <a:pt x="105422" y="74803"/>
                  </a:lnTo>
                  <a:lnTo>
                    <a:pt x="106349" y="78613"/>
                  </a:lnTo>
                  <a:lnTo>
                    <a:pt x="107988" y="70993"/>
                  </a:lnTo>
                  <a:lnTo>
                    <a:pt x="110185" y="72263"/>
                  </a:lnTo>
                  <a:lnTo>
                    <a:pt x="109512" y="73875"/>
                  </a:lnTo>
                  <a:lnTo>
                    <a:pt x="110629" y="72263"/>
                  </a:lnTo>
                  <a:lnTo>
                    <a:pt x="112052" y="72263"/>
                  </a:lnTo>
                  <a:lnTo>
                    <a:pt x="112877" y="73533"/>
                  </a:lnTo>
                  <a:lnTo>
                    <a:pt x="114058" y="72263"/>
                  </a:lnTo>
                  <a:lnTo>
                    <a:pt x="114744" y="72263"/>
                  </a:lnTo>
                  <a:lnTo>
                    <a:pt x="114160" y="70993"/>
                  </a:lnTo>
                  <a:lnTo>
                    <a:pt x="115227" y="69723"/>
                  </a:lnTo>
                  <a:lnTo>
                    <a:pt x="117094" y="69723"/>
                  </a:lnTo>
                  <a:lnTo>
                    <a:pt x="118325" y="68453"/>
                  </a:lnTo>
                  <a:lnTo>
                    <a:pt x="116954" y="76073"/>
                  </a:lnTo>
                  <a:lnTo>
                    <a:pt x="119418" y="74803"/>
                  </a:lnTo>
                  <a:lnTo>
                    <a:pt x="119608" y="76073"/>
                  </a:lnTo>
                  <a:lnTo>
                    <a:pt x="118021" y="77343"/>
                  </a:lnTo>
                  <a:lnTo>
                    <a:pt x="118300" y="78613"/>
                  </a:lnTo>
                  <a:lnTo>
                    <a:pt x="121056" y="77343"/>
                  </a:lnTo>
                  <a:lnTo>
                    <a:pt x="120523" y="77343"/>
                  </a:lnTo>
                  <a:lnTo>
                    <a:pt x="122237" y="76073"/>
                  </a:lnTo>
                  <a:lnTo>
                    <a:pt x="122567" y="75819"/>
                  </a:lnTo>
                  <a:lnTo>
                    <a:pt x="122555" y="76073"/>
                  </a:lnTo>
                  <a:lnTo>
                    <a:pt x="122910" y="75565"/>
                  </a:lnTo>
                  <a:lnTo>
                    <a:pt x="123952" y="74803"/>
                  </a:lnTo>
                  <a:lnTo>
                    <a:pt x="123469" y="74803"/>
                  </a:lnTo>
                  <a:lnTo>
                    <a:pt x="124396" y="73533"/>
                  </a:lnTo>
                  <a:lnTo>
                    <a:pt x="125323" y="72263"/>
                  </a:lnTo>
                  <a:lnTo>
                    <a:pt x="126250" y="70993"/>
                  </a:lnTo>
                  <a:lnTo>
                    <a:pt x="126619" y="73533"/>
                  </a:lnTo>
                  <a:lnTo>
                    <a:pt x="123990" y="79883"/>
                  </a:lnTo>
                  <a:lnTo>
                    <a:pt x="125006" y="82423"/>
                  </a:lnTo>
                  <a:lnTo>
                    <a:pt x="129146" y="78613"/>
                  </a:lnTo>
                  <a:lnTo>
                    <a:pt x="131292" y="81153"/>
                  </a:lnTo>
                  <a:lnTo>
                    <a:pt x="130848" y="79883"/>
                  </a:lnTo>
                  <a:lnTo>
                    <a:pt x="131533" y="78613"/>
                  </a:lnTo>
                  <a:lnTo>
                    <a:pt x="132232" y="77343"/>
                  </a:lnTo>
                  <a:lnTo>
                    <a:pt x="132702" y="79883"/>
                  </a:lnTo>
                  <a:lnTo>
                    <a:pt x="134023" y="79883"/>
                  </a:lnTo>
                  <a:lnTo>
                    <a:pt x="133083" y="81153"/>
                  </a:lnTo>
                  <a:lnTo>
                    <a:pt x="133337" y="82423"/>
                  </a:lnTo>
                  <a:lnTo>
                    <a:pt x="133184" y="83693"/>
                  </a:lnTo>
                  <a:lnTo>
                    <a:pt x="133769" y="82423"/>
                  </a:lnTo>
                  <a:lnTo>
                    <a:pt x="135178" y="84963"/>
                  </a:lnTo>
                  <a:lnTo>
                    <a:pt x="136499" y="82423"/>
                  </a:lnTo>
                  <a:lnTo>
                    <a:pt x="137160" y="81153"/>
                  </a:lnTo>
                  <a:lnTo>
                    <a:pt x="137261" y="83693"/>
                  </a:lnTo>
                  <a:lnTo>
                    <a:pt x="139065" y="86233"/>
                  </a:lnTo>
                  <a:lnTo>
                    <a:pt x="141643" y="81153"/>
                  </a:lnTo>
                  <a:lnTo>
                    <a:pt x="142290" y="79883"/>
                  </a:lnTo>
                  <a:lnTo>
                    <a:pt x="144170" y="81153"/>
                  </a:lnTo>
                  <a:lnTo>
                    <a:pt x="142582" y="83693"/>
                  </a:lnTo>
                  <a:lnTo>
                    <a:pt x="142963" y="84963"/>
                  </a:lnTo>
                  <a:lnTo>
                    <a:pt x="140843" y="86233"/>
                  </a:lnTo>
                  <a:lnTo>
                    <a:pt x="141554" y="86233"/>
                  </a:lnTo>
                  <a:lnTo>
                    <a:pt x="142049" y="87503"/>
                  </a:lnTo>
                  <a:lnTo>
                    <a:pt x="142659" y="86233"/>
                  </a:lnTo>
                  <a:lnTo>
                    <a:pt x="142544" y="87503"/>
                  </a:lnTo>
                  <a:lnTo>
                    <a:pt x="145821" y="83693"/>
                  </a:lnTo>
                  <a:lnTo>
                    <a:pt x="145669" y="86233"/>
                  </a:lnTo>
                  <a:lnTo>
                    <a:pt x="146367" y="84963"/>
                  </a:lnTo>
                  <a:lnTo>
                    <a:pt x="147358" y="83693"/>
                  </a:lnTo>
                  <a:lnTo>
                    <a:pt x="148094" y="83693"/>
                  </a:lnTo>
                  <a:lnTo>
                    <a:pt x="149517" y="84963"/>
                  </a:lnTo>
                  <a:lnTo>
                    <a:pt x="149644" y="83693"/>
                  </a:lnTo>
                  <a:lnTo>
                    <a:pt x="149758" y="82423"/>
                  </a:lnTo>
                  <a:lnTo>
                    <a:pt x="149313" y="88773"/>
                  </a:lnTo>
                  <a:lnTo>
                    <a:pt x="156197" y="84963"/>
                  </a:lnTo>
                  <a:lnTo>
                    <a:pt x="155841" y="90043"/>
                  </a:lnTo>
                  <a:lnTo>
                    <a:pt x="157721" y="90043"/>
                  </a:lnTo>
                  <a:lnTo>
                    <a:pt x="159905" y="91313"/>
                  </a:lnTo>
                  <a:lnTo>
                    <a:pt x="160794" y="91313"/>
                  </a:lnTo>
                  <a:lnTo>
                    <a:pt x="161048" y="91313"/>
                  </a:lnTo>
                  <a:lnTo>
                    <a:pt x="161010" y="92011"/>
                  </a:lnTo>
                  <a:lnTo>
                    <a:pt x="161975" y="95123"/>
                  </a:lnTo>
                  <a:lnTo>
                    <a:pt x="164465" y="87503"/>
                  </a:lnTo>
                  <a:lnTo>
                    <a:pt x="165823" y="90043"/>
                  </a:lnTo>
                  <a:lnTo>
                    <a:pt x="165595" y="93853"/>
                  </a:lnTo>
                  <a:lnTo>
                    <a:pt x="163880" y="91313"/>
                  </a:lnTo>
                  <a:lnTo>
                    <a:pt x="164084" y="92583"/>
                  </a:lnTo>
                  <a:lnTo>
                    <a:pt x="161569" y="98933"/>
                  </a:lnTo>
                  <a:lnTo>
                    <a:pt x="166065" y="93853"/>
                  </a:lnTo>
                  <a:lnTo>
                    <a:pt x="167182" y="92583"/>
                  </a:lnTo>
                  <a:lnTo>
                    <a:pt x="167055" y="97663"/>
                  </a:lnTo>
                  <a:lnTo>
                    <a:pt x="166522" y="97663"/>
                  </a:lnTo>
                  <a:lnTo>
                    <a:pt x="166738" y="100203"/>
                  </a:lnTo>
                  <a:lnTo>
                    <a:pt x="170421" y="96393"/>
                  </a:lnTo>
                  <a:lnTo>
                    <a:pt x="172123" y="97663"/>
                  </a:lnTo>
                  <a:lnTo>
                    <a:pt x="171780" y="97663"/>
                  </a:lnTo>
                  <a:lnTo>
                    <a:pt x="171678" y="98933"/>
                  </a:lnTo>
                  <a:lnTo>
                    <a:pt x="174409" y="96393"/>
                  </a:lnTo>
                  <a:lnTo>
                    <a:pt x="178803" y="96393"/>
                  </a:lnTo>
                  <a:lnTo>
                    <a:pt x="178943" y="95123"/>
                  </a:lnTo>
                  <a:lnTo>
                    <a:pt x="180886" y="95123"/>
                  </a:lnTo>
                  <a:lnTo>
                    <a:pt x="180822" y="97663"/>
                  </a:lnTo>
                  <a:lnTo>
                    <a:pt x="181470" y="98933"/>
                  </a:lnTo>
                  <a:lnTo>
                    <a:pt x="180428" y="101473"/>
                  </a:lnTo>
                  <a:lnTo>
                    <a:pt x="178828" y="101473"/>
                  </a:lnTo>
                  <a:lnTo>
                    <a:pt x="178079" y="105283"/>
                  </a:lnTo>
                  <a:lnTo>
                    <a:pt x="180886" y="101473"/>
                  </a:lnTo>
                  <a:lnTo>
                    <a:pt x="181432" y="102743"/>
                  </a:lnTo>
                  <a:lnTo>
                    <a:pt x="180657" y="104013"/>
                  </a:lnTo>
                  <a:lnTo>
                    <a:pt x="183222" y="105283"/>
                  </a:lnTo>
                  <a:lnTo>
                    <a:pt x="184962" y="101473"/>
                  </a:lnTo>
                  <a:lnTo>
                    <a:pt x="187375" y="102743"/>
                  </a:lnTo>
                  <a:lnTo>
                    <a:pt x="187617" y="101473"/>
                  </a:lnTo>
                  <a:lnTo>
                    <a:pt x="190690" y="97663"/>
                  </a:lnTo>
                  <a:lnTo>
                    <a:pt x="187833" y="104013"/>
                  </a:lnTo>
                  <a:lnTo>
                    <a:pt x="190474" y="101473"/>
                  </a:lnTo>
                  <a:lnTo>
                    <a:pt x="189191" y="105283"/>
                  </a:lnTo>
                  <a:lnTo>
                    <a:pt x="190512" y="105283"/>
                  </a:lnTo>
                  <a:lnTo>
                    <a:pt x="194043" y="104013"/>
                  </a:lnTo>
                  <a:lnTo>
                    <a:pt x="195999" y="104013"/>
                  </a:lnTo>
                  <a:lnTo>
                    <a:pt x="193814" y="105283"/>
                  </a:lnTo>
                  <a:lnTo>
                    <a:pt x="191249" y="106553"/>
                  </a:lnTo>
                  <a:lnTo>
                    <a:pt x="189318" y="107823"/>
                  </a:lnTo>
                  <a:lnTo>
                    <a:pt x="190207" y="107823"/>
                  </a:lnTo>
                  <a:lnTo>
                    <a:pt x="192519" y="109093"/>
                  </a:lnTo>
                  <a:lnTo>
                    <a:pt x="193167" y="107823"/>
                  </a:lnTo>
                  <a:lnTo>
                    <a:pt x="192417" y="107823"/>
                  </a:lnTo>
                  <a:lnTo>
                    <a:pt x="192328" y="106553"/>
                  </a:lnTo>
                  <a:lnTo>
                    <a:pt x="194779" y="105283"/>
                  </a:lnTo>
                  <a:lnTo>
                    <a:pt x="196888" y="104013"/>
                  </a:lnTo>
                  <a:lnTo>
                    <a:pt x="198678" y="105283"/>
                  </a:lnTo>
                  <a:lnTo>
                    <a:pt x="195059" y="111633"/>
                  </a:lnTo>
                  <a:lnTo>
                    <a:pt x="202552" y="109093"/>
                  </a:lnTo>
                  <a:lnTo>
                    <a:pt x="201320" y="115443"/>
                  </a:lnTo>
                  <a:lnTo>
                    <a:pt x="205727" y="114173"/>
                  </a:lnTo>
                  <a:lnTo>
                    <a:pt x="207149" y="119253"/>
                  </a:lnTo>
                  <a:lnTo>
                    <a:pt x="211086" y="120523"/>
                  </a:lnTo>
                  <a:lnTo>
                    <a:pt x="212305" y="114173"/>
                  </a:lnTo>
                  <a:lnTo>
                    <a:pt x="212255" y="120523"/>
                  </a:lnTo>
                  <a:lnTo>
                    <a:pt x="214642" y="114173"/>
                  </a:lnTo>
                  <a:lnTo>
                    <a:pt x="215684" y="114173"/>
                  </a:lnTo>
                  <a:lnTo>
                    <a:pt x="215963" y="115443"/>
                  </a:lnTo>
                  <a:lnTo>
                    <a:pt x="216941" y="120523"/>
                  </a:lnTo>
                  <a:lnTo>
                    <a:pt x="221754" y="120523"/>
                  </a:lnTo>
                  <a:lnTo>
                    <a:pt x="217805" y="128143"/>
                  </a:lnTo>
                  <a:lnTo>
                    <a:pt x="221856" y="126873"/>
                  </a:lnTo>
                  <a:lnTo>
                    <a:pt x="220192" y="128143"/>
                  </a:lnTo>
                  <a:lnTo>
                    <a:pt x="222059" y="126873"/>
                  </a:lnTo>
                  <a:lnTo>
                    <a:pt x="225247" y="130683"/>
                  </a:lnTo>
                  <a:lnTo>
                    <a:pt x="227838" y="126873"/>
                  </a:lnTo>
                  <a:lnTo>
                    <a:pt x="228701" y="125603"/>
                  </a:lnTo>
                  <a:lnTo>
                    <a:pt x="228638" y="126873"/>
                  </a:lnTo>
                  <a:lnTo>
                    <a:pt x="228257" y="128143"/>
                  </a:lnTo>
                  <a:lnTo>
                    <a:pt x="227457" y="129413"/>
                  </a:lnTo>
                  <a:lnTo>
                    <a:pt x="230428" y="130683"/>
                  </a:lnTo>
                  <a:lnTo>
                    <a:pt x="237020" y="126873"/>
                  </a:lnTo>
                  <a:lnTo>
                    <a:pt x="238290" y="130683"/>
                  </a:lnTo>
                  <a:lnTo>
                    <a:pt x="237401" y="131953"/>
                  </a:lnTo>
                  <a:lnTo>
                    <a:pt x="238201" y="131953"/>
                  </a:lnTo>
                  <a:lnTo>
                    <a:pt x="239661" y="130683"/>
                  </a:lnTo>
                  <a:lnTo>
                    <a:pt x="239788" y="131953"/>
                  </a:lnTo>
                  <a:lnTo>
                    <a:pt x="239534" y="133045"/>
                  </a:lnTo>
                  <a:lnTo>
                    <a:pt x="241909" y="131953"/>
                  </a:lnTo>
                  <a:lnTo>
                    <a:pt x="242354" y="133223"/>
                  </a:lnTo>
                  <a:lnTo>
                    <a:pt x="240931" y="134493"/>
                  </a:lnTo>
                  <a:lnTo>
                    <a:pt x="243306" y="137033"/>
                  </a:lnTo>
                  <a:lnTo>
                    <a:pt x="247599" y="131953"/>
                  </a:lnTo>
                  <a:lnTo>
                    <a:pt x="250736" y="133223"/>
                  </a:lnTo>
                  <a:lnTo>
                    <a:pt x="248856" y="137033"/>
                  </a:lnTo>
                  <a:lnTo>
                    <a:pt x="251739" y="140843"/>
                  </a:lnTo>
                  <a:lnTo>
                    <a:pt x="251434" y="140843"/>
                  </a:lnTo>
                  <a:lnTo>
                    <a:pt x="254939" y="143383"/>
                  </a:lnTo>
                  <a:lnTo>
                    <a:pt x="259346" y="140843"/>
                  </a:lnTo>
                  <a:lnTo>
                    <a:pt x="263537" y="140843"/>
                  </a:lnTo>
                  <a:lnTo>
                    <a:pt x="263664" y="145923"/>
                  </a:lnTo>
                  <a:lnTo>
                    <a:pt x="269976" y="145923"/>
                  </a:lnTo>
                  <a:lnTo>
                    <a:pt x="272313" y="149733"/>
                  </a:lnTo>
                  <a:lnTo>
                    <a:pt x="272110" y="148463"/>
                  </a:lnTo>
                  <a:lnTo>
                    <a:pt x="273850" y="145923"/>
                  </a:lnTo>
                  <a:lnTo>
                    <a:pt x="274650" y="145923"/>
                  </a:lnTo>
                  <a:lnTo>
                    <a:pt x="275082" y="147193"/>
                  </a:lnTo>
                  <a:lnTo>
                    <a:pt x="278180" y="144653"/>
                  </a:lnTo>
                  <a:lnTo>
                    <a:pt x="276352" y="148463"/>
                  </a:lnTo>
                  <a:lnTo>
                    <a:pt x="276098" y="148463"/>
                  </a:lnTo>
                  <a:lnTo>
                    <a:pt x="275043" y="152273"/>
                  </a:lnTo>
                  <a:lnTo>
                    <a:pt x="278396" y="152273"/>
                  </a:lnTo>
                  <a:lnTo>
                    <a:pt x="280847" y="147193"/>
                  </a:lnTo>
                  <a:lnTo>
                    <a:pt x="282486" y="151003"/>
                  </a:lnTo>
                  <a:lnTo>
                    <a:pt x="285838" y="152273"/>
                  </a:lnTo>
                  <a:lnTo>
                    <a:pt x="288975" y="153543"/>
                  </a:lnTo>
                  <a:lnTo>
                    <a:pt x="289941" y="156083"/>
                  </a:lnTo>
                  <a:lnTo>
                    <a:pt x="291325" y="154813"/>
                  </a:lnTo>
                  <a:lnTo>
                    <a:pt x="292328" y="156083"/>
                  </a:lnTo>
                  <a:lnTo>
                    <a:pt x="293700" y="154813"/>
                  </a:lnTo>
                  <a:lnTo>
                    <a:pt x="292468" y="157353"/>
                  </a:lnTo>
                  <a:lnTo>
                    <a:pt x="295440" y="159893"/>
                  </a:lnTo>
                  <a:lnTo>
                    <a:pt x="298538" y="161163"/>
                  </a:lnTo>
                  <a:lnTo>
                    <a:pt x="297116" y="162433"/>
                  </a:lnTo>
                  <a:lnTo>
                    <a:pt x="298627" y="163703"/>
                  </a:lnTo>
                  <a:lnTo>
                    <a:pt x="302552" y="154813"/>
                  </a:lnTo>
                  <a:lnTo>
                    <a:pt x="304088" y="156083"/>
                  </a:lnTo>
                  <a:lnTo>
                    <a:pt x="302755" y="159893"/>
                  </a:lnTo>
                  <a:lnTo>
                    <a:pt x="305549" y="161163"/>
                  </a:lnTo>
                  <a:lnTo>
                    <a:pt x="306819" y="166243"/>
                  </a:lnTo>
                  <a:lnTo>
                    <a:pt x="311162" y="163703"/>
                  </a:lnTo>
                  <a:lnTo>
                    <a:pt x="310261" y="164973"/>
                  </a:lnTo>
                  <a:lnTo>
                    <a:pt x="309753" y="164973"/>
                  </a:lnTo>
                  <a:lnTo>
                    <a:pt x="311010" y="166243"/>
                  </a:lnTo>
                  <a:lnTo>
                    <a:pt x="313601" y="170053"/>
                  </a:lnTo>
                  <a:lnTo>
                    <a:pt x="314579" y="167513"/>
                  </a:lnTo>
                  <a:lnTo>
                    <a:pt x="314655" y="167322"/>
                  </a:lnTo>
                  <a:lnTo>
                    <a:pt x="318274" y="166243"/>
                  </a:lnTo>
                  <a:lnTo>
                    <a:pt x="320459" y="164973"/>
                  </a:lnTo>
                  <a:lnTo>
                    <a:pt x="319062" y="167513"/>
                  </a:lnTo>
                  <a:lnTo>
                    <a:pt x="321818" y="164973"/>
                  </a:lnTo>
                  <a:lnTo>
                    <a:pt x="322275" y="163703"/>
                  </a:lnTo>
                  <a:lnTo>
                    <a:pt x="324713" y="163703"/>
                  </a:lnTo>
                  <a:lnTo>
                    <a:pt x="323951" y="166039"/>
                  </a:lnTo>
                  <a:lnTo>
                    <a:pt x="324408" y="167513"/>
                  </a:lnTo>
                  <a:lnTo>
                    <a:pt x="325462" y="163703"/>
                  </a:lnTo>
                  <a:lnTo>
                    <a:pt x="325805" y="162433"/>
                  </a:lnTo>
                  <a:lnTo>
                    <a:pt x="326885" y="164973"/>
                  </a:lnTo>
                  <a:lnTo>
                    <a:pt x="325513" y="166243"/>
                  </a:lnTo>
                  <a:lnTo>
                    <a:pt x="326859" y="167513"/>
                  </a:lnTo>
                  <a:lnTo>
                    <a:pt x="327152" y="166243"/>
                  </a:lnTo>
                  <a:lnTo>
                    <a:pt x="328803" y="164973"/>
                  </a:lnTo>
                  <a:lnTo>
                    <a:pt x="330161" y="163703"/>
                  </a:lnTo>
                  <a:lnTo>
                    <a:pt x="331241" y="166243"/>
                  </a:lnTo>
                  <a:lnTo>
                    <a:pt x="330403" y="168783"/>
                  </a:lnTo>
                  <a:lnTo>
                    <a:pt x="331228" y="167513"/>
                  </a:lnTo>
                  <a:lnTo>
                    <a:pt x="332867" y="166243"/>
                  </a:lnTo>
                  <a:lnTo>
                    <a:pt x="333336" y="167322"/>
                  </a:lnTo>
                  <a:lnTo>
                    <a:pt x="333324" y="167919"/>
                  </a:lnTo>
                  <a:lnTo>
                    <a:pt x="333133" y="168783"/>
                  </a:lnTo>
                  <a:lnTo>
                    <a:pt x="332308" y="168783"/>
                  </a:lnTo>
                  <a:lnTo>
                    <a:pt x="333756" y="171081"/>
                  </a:lnTo>
                  <a:lnTo>
                    <a:pt x="334124" y="171081"/>
                  </a:lnTo>
                  <a:lnTo>
                    <a:pt x="335165" y="171081"/>
                  </a:lnTo>
                  <a:lnTo>
                    <a:pt x="334568" y="170573"/>
                  </a:lnTo>
                  <a:lnTo>
                    <a:pt x="335013" y="170053"/>
                  </a:lnTo>
                  <a:lnTo>
                    <a:pt x="337223" y="167513"/>
                  </a:lnTo>
                  <a:lnTo>
                    <a:pt x="337743" y="170053"/>
                  </a:lnTo>
                  <a:lnTo>
                    <a:pt x="337388" y="171323"/>
                  </a:lnTo>
                  <a:lnTo>
                    <a:pt x="337324" y="172593"/>
                  </a:lnTo>
                  <a:lnTo>
                    <a:pt x="335445" y="171323"/>
                  </a:lnTo>
                  <a:lnTo>
                    <a:pt x="333921" y="171323"/>
                  </a:lnTo>
                  <a:lnTo>
                    <a:pt x="333654" y="171323"/>
                  </a:lnTo>
                  <a:lnTo>
                    <a:pt x="333121" y="172593"/>
                  </a:lnTo>
                  <a:lnTo>
                    <a:pt x="334479" y="173863"/>
                  </a:lnTo>
                  <a:lnTo>
                    <a:pt x="331774" y="176403"/>
                  </a:lnTo>
                  <a:lnTo>
                    <a:pt x="333819" y="175133"/>
                  </a:lnTo>
                  <a:lnTo>
                    <a:pt x="337693" y="172593"/>
                  </a:lnTo>
                  <a:lnTo>
                    <a:pt x="338696" y="173863"/>
                  </a:lnTo>
                  <a:lnTo>
                    <a:pt x="338632" y="175133"/>
                  </a:lnTo>
                  <a:lnTo>
                    <a:pt x="338251" y="175133"/>
                  </a:lnTo>
                  <a:lnTo>
                    <a:pt x="338493" y="176403"/>
                  </a:lnTo>
                  <a:lnTo>
                    <a:pt x="338899" y="175133"/>
                  </a:lnTo>
                  <a:lnTo>
                    <a:pt x="339369" y="175133"/>
                  </a:lnTo>
                  <a:lnTo>
                    <a:pt x="339674" y="176403"/>
                  </a:lnTo>
                  <a:lnTo>
                    <a:pt x="340309" y="176403"/>
                  </a:lnTo>
                  <a:lnTo>
                    <a:pt x="339585" y="178943"/>
                  </a:lnTo>
                  <a:lnTo>
                    <a:pt x="342315" y="178943"/>
                  </a:lnTo>
                  <a:lnTo>
                    <a:pt x="342874" y="177673"/>
                  </a:lnTo>
                  <a:lnTo>
                    <a:pt x="343420" y="176403"/>
                  </a:lnTo>
                  <a:lnTo>
                    <a:pt x="344246" y="177673"/>
                  </a:lnTo>
                  <a:lnTo>
                    <a:pt x="344258" y="175133"/>
                  </a:lnTo>
                  <a:lnTo>
                    <a:pt x="343115" y="175133"/>
                  </a:lnTo>
                  <a:lnTo>
                    <a:pt x="342582" y="173863"/>
                  </a:lnTo>
                  <a:lnTo>
                    <a:pt x="341744" y="173863"/>
                  </a:lnTo>
                  <a:lnTo>
                    <a:pt x="341744" y="176403"/>
                  </a:lnTo>
                  <a:lnTo>
                    <a:pt x="341210" y="177673"/>
                  </a:lnTo>
                  <a:lnTo>
                    <a:pt x="340347" y="177673"/>
                  </a:lnTo>
                  <a:lnTo>
                    <a:pt x="340512" y="176403"/>
                  </a:lnTo>
                  <a:lnTo>
                    <a:pt x="341744" y="176403"/>
                  </a:lnTo>
                  <a:lnTo>
                    <a:pt x="341744" y="173863"/>
                  </a:lnTo>
                  <a:lnTo>
                    <a:pt x="341134" y="173863"/>
                  </a:lnTo>
                  <a:lnTo>
                    <a:pt x="342328" y="172593"/>
                  </a:lnTo>
                  <a:lnTo>
                    <a:pt x="343458" y="172593"/>
                  </a:lnTo>
                  <a:lnTo>
                    <a:pt x="343573" y="173329"/>
                  </a:lnTo>
                  <a:lnTo>
                    <a:pt x="343128" y="173977"/>
                  </a:lnTo>
                  <a:lnTo>
                    <a:pt x="343420" y="174040"/>
                  </a:lnTo>
                  <a:lnTo>
                    <a:pt x="343611" y="173926"/>
                  </a:lnTo>
                  <a:lnTo>
                    <a:pt x="346621" y="170053"/>
                  </a:lnTo>
                  <a:lnTo>
                    <a:pt x="346049" y="173863"/>
                  </a:lnTo>
                  <a:lnTo>
                    <a:pt x="347205" y="177673"/>
                  </a:lnTo>
                  <a:lnTo>
                    <a:pt x="346481" y="178943"/>
                  </a:lnTo>
                  <a:lnTo>
                    <a:pt x="349491" y="178943"/>
                  </a:lnTo>
                  <a:lnTo>
                    <a:pt x="352450" y="181483"/>
                  </a:lnTo>
                  <a:lnTo>
                    <a:pt x="356108" y="176403"/>
                  </a:lnTo>
                  <a:lnTo>
                    <a:pt x="357060" y="176403"/>
                  </a:lnTo>
                  <a:lnTo>
                    <a:pt x="356247" y="177673"/>
                  </a:lnTo>
                  <a:lnTo>
                    <a:pt x="356158" y="178943"/>
                  </a:lnTo>
                  <a:lnTo>
                    <a:pt x="355130" y="178943"/>
                  </a:lnTo>
                  <a:lnTo>
                    <a:pt x="354609" y="180213"/>
                  </a:lnTo>
                  <a:lnTo>
                    <a:pt x="356501" y="178943"/>
                  </a:lnTo>
                  <a:lnTo>
                    <a:pt x="358787" y="181483"/>
                  </a:lnTo>
                  <a:lnTo>
                    <a:pt x="359181" y="180657"/>
                  </a:lnTo>
                  <a:lnTo>
                    <a:pt x="360832" y="181483"/>
                  </a:lnTo>
                  <a:lnTo>
                    <a:pt x="360057" y="181483"/>
                  </a:lnTo>
                  <a:lnTo>
                    <a:pt x="362750" y="184023"/>
                  </a:lnTo>
                  <a:lnTo>
                    <a:pt x="370700" y="181483"/>
                  </a:lnTo>
                  <a:lnTo>
                    <a:pt x="373278" y="185293"/>
                  </a:lnTo>
                  <a:lnTo>
                    <a:pt x="373037" y="184023"/>
                  </a:lnTo>
                  <a:lnTo>
                    <a:pt x="373227" y="184023"/>
                  </a:lnTo>
                  <a:lnTo>
                    <a:pt x="377596" y="189103"/>
                  </a:lnTo>
                  <a:lnTo>
                    <a:pt x="386359" y="186563"/>
                  </a:lnTo>
                  <a:lnTo>
                    <a:pt x="389877" y="194183"/>
                  </a:lnTo>
                  <a:lnTo>
                    <a:pt x="391058" y="195453"/>
                  </a:lnTo>
                  <a:lnTo>
                    <a:pt x="392201" y="192913"/>
                  </a:lnTo>
                  <a:lnTo>
                    <a:pt x="393928" y="191643"/>
                  </a:lnTo>
                  <a:lnTo>
                    <a:pt x="393039" y="195453"/>
                  </a:lnTo>
                  <a:lnTo>
                    <a:pt x="396151" y="191643"/>
                  </a:lnTo>
                  <a:lnTo>
                    <a:pt x="399592" y="190373"/>
                  </a:lnTo>
                  <a:lnTo>
                    <a:pt x="397243" y="200533"/>
                  </a:lnTo>
                  <a:lnTo>
                    <a:pt x="402259" y="197993"/>
                  </a:lnTo>
                  <a:lnTo>
                    <a:pt x="402704" y="195453"/>
                  </a:lnTo>
                  <a:lnTo>
                    <a:pt x="403631" y="196723"/>
                  </a:lnTo>
                  <a:lnTo>
                    <a:pt x="406641" y="195453"/>
                  </a:lnTo>
                  <a:lnTo>
                    <a:pt x="405498" y="197993"/>
                  </a:lnTo>
                  <a:lnTo>
                    <a:pt x="405752" y="197993"/>
                  </a:lnTo>
                  <a:lnTo>
                    <a:pt x="406717" y="196723"/>
                  </a:lnTo>
                  <a:lnTo>
                    <a:pt x="406704" y="197993"/>
                  </a:lnTo>
                  <a:lnTo>
                    <a:pt x="406095" y="199263"/>
                  </a:lnTo>
                  <a:lnTo>
                    <a:pt x="409879" y="197993"/>
                  </a:lnTo>
                  <a:lnTo>
                    <a:pt x="411467" y="199263"/>
                  </a:lnTo>
                  <a:lnTo>
                    <a:pt x="406984" y="203073"/>
                  </a:lnTo>
                  <a:lnTo>
                    <a:pt x="409879" y="204343"/>
                  </a:lnTo>
                  <a:lnTo>
                    <a:pt x="411251" y="204343"/>
                  </a:lnTo>
                  <a:lnTo>
                    <a:pt x="414959" y="201803"/>
                  </a:lnTo>
                  <a:lnTo>
                    <a:pt x="414972" y="200533"/>
                  </a:lnTo>
                  <a:lnTo>
                    <a:pt x="414553" y="200533"/>
                  </a:lnTo>
                  <a:lnTo>
                    <a:pt x="414223" y="199263"/>
                  </a:lnTo>
                  <a:lnTo>
                    <a:pt x="414832" y="197993"/>
                  </a:lnTo>
                  <a:lnTo>
                    <a:pt x="416191" y="197993"/>
                  </a:lnTo>
                  <a:lnTo>
                    <a:pt x="416725" y="196723"/>
                  </a:lnTo>
                  <a:lnTo>
                    <a:pt x="417245" y="195453"/>
                  </a:lnTo>
                  <a:lnTo>
                    <a:pt x="418287" y="192913"/>
                  </a:lnTo>
                  <a:lnTo>
                    <a:pt x="420116" y="190373"/>
                  </a:lnTo>
                  <a:lnTo>
                    <a:pt x="421017" y="189103"/>
                  </a:lnTo>
                  <a:close/>
                </a:path>
                <a:path w="433069" h="204470">
                  <a:moveTo>
                    <a:pt x="421449" y="112725"/>
                  </a:moveTo>
                  <a:lnTo>
                    <a:pt x="419963" y="113614"/>
                  </a:lnTo>
                  <a:lnTo>
                    <a:pt x="420166" y="113157"/>
                  </a:lnTo>
                  <a:lnTo>
                    <a:pt x="419912" y="113614"/>
                  </a:lnTo>
                  <a:lnTo>
                    <a:pt x="419709" y="113995"/>
                  </a:lnTo>
                  <a:lnTo>
                    <a:pt x="418312" y="115646"/>
                  </a:lnTo>
                  <a:lnTo>
                    <a:pt x="416966" y="116027"/>
                  </a:lnTo>
                  <a:lnTo>
                    <a:pt x="417880" y="115011"/>
                  </a:lnTo>
                  <a:lnTo>
                    <a:pt x="418338" y="114503"/>
                  </a:lnTo>
                  <a:lnTo>
                    <a:pt x="419557" y="113157"/>
                  </a:lnTo>
                  <a:lnTo>
                    <a:pt x="420471" y="111328"/>
                  </a:lnTo>
                  <a:lnTo>
                    <a:pt x="419430" y="111836"/>
                  </a:lnTo>
                  <a:lnTo>
                    <a:pt x="417068" y="114503"/>
                  </a:lnTo>
                  <a:lnTo>
                    <a:pt x="416902" y="114249"/>
                  </a:lnTo>
                  <a:lnTo>
                    <a:pt x="416979" y="113868"/>
                  </a:lnTo>
                  <a:lnTo>
                    <a:pt x="417144" y="113614"/>
                  </a:lnTo>
                  <a:lnTo>
                    <a:pt x="417207" y="113360"/>
                  </a:lnTo>
                  <a:lnTo>
                    <a:pt x="417741" y="112725"/>
                  </a:lnTo>
                  <a:lnTo>
                    <a:pt x="415518" y="115011"/>
                  </a:lnTo>
                  <a:lnTo>
                    <a:pt x="416242" y="111963"/>
                  </a:lnTo>
                  <a:lnTo>
                    <a:pt x="413486" y="114757"/>
                  </a:lnTo>
                  <a:lnTo>
                    <a:pt x="413956" y="113868"/>
                  </a:lnTo>
                  <a:lnTo>
                    <a:pt x="413410" y="114757"/>
                  </a:lnTo>
                  <a:lnTo>
                    <a:pt x="411099" y="118186"/>
                  </a:lnTo>
                  <a:lnTo>
                    <a:pt x="418820" y="118186"/>
                  </a:lnTo>
                  <a:lnTo>
                    <a:pt x="419633" y="116789"/>
                  </a:lnTo>
                  <a:lnTo>
                    <a:pt x="420966" y="114503"/>
                  </a:lnTo>
                  <a:lnTo>
                    <a:pt x="418858" y="116789"/>
                  </a:lnTo>
                  <a:lnTo>
                    <a:pt x="419138" y="116027"/>
                  </a:lnTo>
                  <a:lnTo>
                    <a:pt x="419760" y="114376"/>
                  </a:lnTo>
                  <a:lnTo>
                    <a:pt x="421449" y="112725"/>
                  </a:lnTo>
                  <a:close/>
                </a:path>
                <a:path w="433069" h="204470">
                  <a:moveTo>
                    <a:pt x="422148" y="111074"/>
                  </a:moveTo>
                  <a:lnTo>
                    <a:pt x="421589" y="110566"/>
                  </a:lnTo>
                  <a:lnTo>
                    <a:pt x="420751" y="112077"/>
                  </a:lnTo>
                  <a:lnTo>
                    <a:pt x="422148" y="111074"/>
                  </a:lnTo>
                  <a:close/>
                </a:path>
                <a:path w="433069" h="204470">
                  <a:moveTo>
                    <a:pt x="423875" y="113614"/>
                  </a:moveTo>
                  <a:lnTo>
                    <a:pt x="421995" y="116281"/>
                  </a:lnTo>
                  <a:lnTo>
                    <a:pt x="421132" y="115773"/>
                  </a:lnTo>
                  <a:lnTo>
                    <a:pt x="419709" y="118059"/>
                  </a:lnTo>
                  <a:lnTo>
                    <a:pt x="420217" y="116916"/>
                  </a:lnTo>
                  <a:lnTo>
                    <a:pt x="420674" y="115900"/>
                  </a:lnTo>
                  <a:lnTo>
                    <a:pt x="420751" y="115773"/>
                  </a:lnTo>
                  <a:lnTo>
                    <a:pt x="421805" y="113995"/>
                  </a:lnTo>
                  <a:lnTo>
                    <a:pt x="418820" y="118186"/>
                  </a:lnTo>
                  <a:lnTo>
                    <a:pt x="419963" y="118186"/>
                  </a:lnTo>
                  <a:lnTo>
                    <a:pt x="420027" y="118059"/>
                  </a:lnTo>
                  <a:lnTo>
                    <a:pt x="420573" y="116916"/>
                  </a:lnTo>
                  <a:lnTo>
                    <a:pt x="421855" y="116789"/>
                  </a:lnTo>
                  <a:lnTo>
                    <a:pt x="422186" y="116281"/>
                  </a:lnTo>
                  <a:lnTo>
                    <a:pt x="423875" y="113614"/>
                  </a:lnTo>
                  <a:close/>
                </a:path>
                <a:path w="433069" h="204470">
                  <a:moveTo>
                    <a:pt x="428320" y="118795"/>
                  </a:moveTo>
                  <a:lnTo>
                    <a:pt x="428028" y="119227"/>
                  </a:lnTo>
                  <a:lnTo>
                    <a:pt x="428218" y="118999"/>
                  </a:lnTo>
                  <a:lnTo>
                    <a:pt x="428320" y="118795"/>
                  </a:lnTo>
                  <a:close/>
                </a:path>
                <a:path w="433069" h="204470">
                  <a:moveTo>
                    <a:pt x="430885" y="120980"/>
                  </a:moveTo>
                  <a:lnTo>
                    <a:pt x="429348" y="122504"/>
                  </a:lnTo>
                  <a:lnTo>
                    <a:pt x="428929" y="123952"/>
                  </a:lnTo>
                  <a:lnTo>
                    <a:pt x="429272" y="123393"/>
                  </a:lnTo>
                  <a:lnTo>
                    <a:pt x="430707" y="122123"/>
                  </a:lnTo>
                  <a:lnTo>
                    <a:pt x="430885" y="120980"/>
                  </a:lnTo>
                  <a:close/>
                </a:path>
                <a:path w="433069" h="204470">
                  <a:moveTo>
                    <a:pt x="432269" y="123393"/>
                  </a:moveTo>
                  <a:lnTo>
                    <a:pt x="429907" y="125425"/>
                  </a:lnTo>
                  <a:lnTo>
                    <a:pt x="430110" y="125044"/>
                  </a:lnTo>
                  <a:lnTo>
                    <a:pt x="430657" y="124028"/>
                  </a:lnTo>
                  <a:lnTo>
                    <a:pt x="431012" y="123342"/>
                  </a:lnTo>
                  <a:lnTo>
                    <a:pt x="430339" y="124028"/>
                  </a:lnTo>
                  <a:lnTo>
                    <a:pt x="431355" y="122250"/>
                  </a:lnTo>
                  <a:lnTo>
                    <a:pt x="431457" y="121996"/>
                  </a:lnTo>
                  <a:lnTo>
                    <a:pt x="431558" y="121615"/>
                  </a:lnTo>
                  <a:lnTo>
                    <a:pt x="428764" y="124510"/>
                  </a:lnTo>
                  <a:lnTo>
                    <a:pt x="428713" y="124663"/>
                  </a:lnTo>
                  <a:lnTo>
                    <a:pt x="428510" y="124777"/>
                  </a:lnTo>
                  <a:lnTo>
                    <a:pt x="428739" y="124536"/>
                  </a:lnTo>
                  <a:lnTo>
                    <a:pt x="428790" y="124409"/>
                  </a:lnTo>
                  <a:lnTo>
                    <a:pt x="428929" y="123952"/>
                  </a:lnTo>
                  <a:lnTo>
                    <a:pt x="428358" y="124866"/>
                  </a:lnTo>
                  <a:lnTo>
                    <a:pt x="428244" y="125044"/>
                  </a:lnTo>
                  <a:lnTo>
                    <a:pt x="428358" y="124866"/>
                  </a:lnTo>
                  <a:lnTo>
                    <a:pt x="427405" y="125425"/>
                  </a:lnTo>
                  <a:lnTo>
                    <a:pt x="428129" y="123901"/>
                  </a:lnTo>
                  <a:lnTo>
                    <a:pt x="428421" y="123342"/>
                  </a:lnTo>
                  <a:lnTo>
                    <a:pt x="429501" y="121996"/>
                  </a:lnTo>
                  <a:lnTo>
                    <a:pt x="428053" y="123266"/>
                  </a:lnTo>
                  <a:lnTo>
                    <a:pt x="428713" y="122250"/>
                  </a:lnTo>
                  <a:lnTo>
                    <a:pt x="429234" y="121653"/>
                  </a:lnTo>
                  <a:lnTo>
                    <a:pt x="428536" y="122250"/>
                  </a:lnTo>
                  <a:lnTo>
                    <a:pt x="428498" y="121234"/>
                  </a:lnTo>
                  <a:lnTo>
                    <a:pt x="426847" y="123266"/>
                  </a:lnTo>
                  <a:lnTo>
                    <a:pt x="428091" y="120726"/>
                  </a:lnTo>
                  <a:lnTo>
                    <a:pt x="425348" y="123012"/>
                  </a:lnTo>
                  <a:lnTo>
                    <a:pt x="426173" y="121869"/>
                  </a:lnTo>
                  <a:lnTo>
                    <a:pt x="428015" y="119329"/>
                  </a:lnTo>
                  <a:lnTo>
                    <a:pt x="427291" y="120091"/>
                  </a:lnTo>
                  <a:lnTo>
                    <a:pt x="425373" y="121869"/>
                  </a:lnTo>
                  <a:lnTo>
                    <a:pt x="424967" y="121869"/>
                  </a:lnTo>
                  <a:lnTo>
                    <a:pt x="425983" y="120726"/>
                  </a:lnTo>
                  <a:lnTo>
                    <a:pt x="428675" y="117678"/>
                  </a:lnTo>
                  <a:lnTo>
                    <a:pt x="424053" y="120726"/>
                  </a:lnTo>
                  <a:lnTo>
                    <a:pt x="424141" y="120599"/>
                  </a:lnTo>
                  <a:lnTo>
                    <a:pt x="424713" y="119837"/>
                  </a:lnTo>
                  <a:lnTo>
                    <a:pt x="427583" y="116027"/>
                  </a:lnTo>
                  <a:lnTo>
                    <a:pt x="424332" y="119837"/>
                  </a:lnTo>
                  <a:lnTo>
                    <a:pt x="424561" y="118567"/>
                  </a:lnTo>
                  <a:lnTo>
                    <a:pt x="424865" y="116789"/>
                  </a:lnTo>
                  <a:lnTo>
                    <a:pt x="422579" y="118567"/>
                  </a:lnTo>
                  <a:lnTo>
                    <a:pt x="423151" y="117932"/>
                  </a:lnTo>
                  <a:lnTo>
                    <a:pt x="423202" y="117170"/>
                  </a:lnTo>
                  <a:lnTo>
                    <a:pt x="423799" y="116154"/>
                  </a:lnTo>
                  <a:lnTo>
                    <a:pt x="423900" y="115900"/>
                  </a:lnTo>
                  <a:lnTo>
                    <a:pt x="424141" y="115011"/>
                  </a:lnTo>
                  <a:lnTo>
                    <a:pt x="421754" y="118313"/>
                  </a:lnTo>
                  <a:lnTo>
                    <a:pt x="420598" y="118694"/>
                  </a:lnTo>
                  <a:lnTo>
                    <a:pt x="418820" y="120599"/>
                  </a:lnTo>
                  <a:lnTo>
                    <a:pt x="419112" y="119964"/>
                  </a:lnTo>
                  <a:lnTo>
                    <a:pt x="419912" y="118313"/>
                  </a:lnTo>
                  <a:lnTo>
                    <a:pt x="411022" y="118313"/>
                  </a:lnTo>
                  <a:lnTo>
                    <a:pt x="410591" y="118313"/>
                  </a:lnTo>
                  <a:lnTo>
                    <a:pt x="409130" y="119964"/>
                  </a:lnTo>
                  <a:lnTo>
                    <a:pt x="409752" y="118948"/>
                  </a:lnTo>
                  <a:lnTo>
                    <a:pt x="410464" y="117805"/>
                  </a:lnTo>
                  <a:lnTo>
                    <a:pt x="410578" y="117932"/>
                  </a:lnTo>
                  <a:lnTo>
                    <a:pt x="410692" y="117805"/>
                  </a:lnTo>
                  <a:lnTo>
                    <a:pt x="410794" y="117678"/>
                  </a:lnTo>
                  <a:lnTo>
                    <a:pt x="411708" y="116535"/>
                  </a:lnTo>
                  <a:lnTo>
                    <a:pt x="410794" y="117297"/>
                  </a:lnTo>
                  <a:lnTo>
                    <a:pt x="411010" y="116916"/>
                  </a:lnTo>
                  <a:lnTo>
                    <a:pt x="412140" y="114922"/>
                  </a:lnTo>
                  <a:lnTo>
                    <a:pt x="411708" y="115303"/>
                  </a:lnTo>
                  <a:lnTo>
                    <a:pt x="409841" y="116916"/>
                  </a:lnTo>
                  <a:lnTo>
                    <a:pt x="409981" y="115900"/>
                  </a:lnTo>
                  <a:lnTo>
                    <a:pt x="410083" y="115646"/>
                  </a:lnTo>
                  <a:lnTo>
                    <a:pt x="410235" y="115392"/>
                  </a:lnTo>
                  <a:lnTo>
                    <a:pt x="410641" y="114757"/>
                  </a:lnTo>
                  <a:lnTo>
                    <a:pt x="411924" y="112725"/>
                  </a:lnTo>
                  <a:lnTo>
                    <a:pt x="411683" y="115328"/>
                  </a:lnTo>
                  <a:lnTo>
                    <a:pt x="412800" y="112725"/>
                  </a:lnTo>
                  <a:lnTo>
                    <a:pt x="412915" y="112471"/>
                  </a:lnTo>
                  <a:lnTo>
                    <a:pt x="412788" y="113995"/>
                  </a:lnTo>
                  <a:lnTo>
                    <a:pt x="413613" y="112471"/>
                  </a:lnTo>
                  <a:lnTo>
                    <a:pt x="414858" y="110185"/>
                  </a:lnTo>
                  <a:lnTo>
                    <a:pt x="415480" y="109042"/>
                  </a:lnTo>
                  <a:lnTo>
                    <a:pt x="413054" y="114439"/>
                  </a:lnTo>
                  <a:lnTo>
                    <a:pt x="415836" y="109550"/>
                  </a:lnTo>
                  <a:lnTo>
                    <a:pt x="415848" y="109042"/>
                  </a:lnTo>
                  <a:lnTo>
                    <a:pt x="415632" y="107899"/>
                  </a:lnTo>
                  <a:lnTo>
                    <a:pt x="413918" y="110185"/>
                  </a:lnTo>
                  <a:lnTo>
                    <a:pt x="413626" y="108788"/>
                  </a:lnTo>
                  <a:lnTo>
                    <a:pt x="412318" y="110185"/>
                  </a:lnTo>
                  <a:lnTo>
                    <a:pt x="412038" y="111201"/>
                  </a:lnTo>
                  <a:lnTo>
                    <a:pt x="410718" y="112725"/>
                  </a:lnTo>
                  <a:lnTo>
                    <a:pt x="407479" y="114757"/>
                  </a:lnTo>
                  <a:lnTo>
                    <a:pt x="408482" y="113360"/>
                  </a:lnTo>
                  <a:lnTo>
                    <a:pt x="414820" y="104597"/>
                  </a:lnTo>
                  <a:lnTo>
                    <a:pt x="411213" y="107899"/>
                  </a:lnTo>
                  <a:lnTo>
                    <a:pt x="409638" y="109677"/>
                  </a:lnTo>
                  <a:lnTo>
                    <a:pt x="407009" y="113360"/>
                  </a:lnTo>
                  <a:lnTo>
                    <a:pt x="407327" y="112217"/>
                  </a:lnTo>
                  <a:lnTo>
                    <a:pt x="407695" y="110947"/>
                  </a:lnTo>
                  <a:lnTo>
                    <a:pt x="410095" y="107899"/>
                  </a:lnTo>
                  <a:lnTo>
                    <a:pt x="410019" y="107518"/>
                  </a:lnTo>
                  <a:lnTo>
                    <a:pt x="409575" y="106883"/>
                  </a:lnTo>
                  <a:lnTo>
                    <a:pt x="408609" y="108534"/>
                  </a:lnTo>
                  <a:lnTo>
                    <a:pt x="408508" y="108788"/>
                  </a:lnTo>
                  <a:lnTo>
                    <a:pt x="406438" y="112217"/>
                  </a:lnTo>
                  <a:lnTo>
                    <a:pt x="406552" y="111709"/>
                  </a:lnTo>
                  <a:lnTo>
                    <a:pt x="406971" y="109931"/>
                  </a:lnTo>
                  <a:lnTo>
                    <a:pt x="406946" y="109804"/>
                  </a:lnTo>
                  <a:lnTo>
                    <a:pt x="406514" y="109550"/>
                  </a:lnTo>
                  <a:lnTo>
                    <a:pt x="407149" y="108534"/>
                  </a:lnTo>
                  <a:lnTo>
                    <a:pt x="407238" y="108407"/>
                  </a:lnTo>
                  <a:lnTo>
                    <a:pt x="407555" y="107899"/>
                  </a:lnTo>
                  <a:lnTo>
                    <a:pt x="408432" y="106502"/>
                  </a:lnTo>
                  <a:lnTo>
                    <a:pt x="407225" y="106375"/>
                  </a:lnTo>
                  <a:lnTo>
                    <a:pt x="404774" y="107899"/>
                  </a:lnTo>
                  <a:lnTo>
                    <a:pt x="404088" y="107772"/>
                  </a:lnTo>
                  <a:lnTo>
                    <a:pt x="403415" y="107645"/>
                  </a:lnTo>
                  <a:lnTo>
                    <a:pt x="404063" y="106883"/>
                  </a:lnTo>
                  <a:lnTo>
                    <a:pt x="404863" y="106121"/>
                  </a:lnTo>
                  <a:lnTo>
                    <a:pt x="405028" y="105613"/>
                  </a:lnTo>
                  <a:lnTo>
                    <a:pt x="405244" y="104978"/>
                  </a:lnTo>
                  <a:lnTo>
                    <a:pt x="403275" y="105537"/>
                  </a:lnTo>
                  <a:lnTo>
                    <a:pt x="403275" y="108534"/>
                  </a:lnTo>
                  <a:lnTo>
                    <a:pt x="403225" y="123901"/>
                  </a:lnTo>
                  <a:lnTo>
                    <a:pt x="402856" y="125806"/>
                  </a:lnTo>
                  <a:lnTo>
                    <a:pt x="401332" y="126377"/>
                  </a:lnTo>
                  <a:lnTo>
                    <a:pt x="401878" y="125679"/>
                  </a:lnTo>
                  <a:lnTo>
                    <a:pt x="403225" y="123901"/>
                  </a:lnTo>
                  <a:lnTo>
                    <a:pt x="403225" y="108534"/>
                  </a:lnTo>
                  <a:lnTo>
                    <a:pt x="402856" y="108534"/>
                  </a:lnTo>
                  <a:lnTo>
                    <a:pt x="402882" y="108407"/>
                  </a:lnTo>
                  <a:lnTo>
                    <a:pt x="403275" y="108534"/>
                  </a:lnTo>
                  <a:lnTo>
                    <a:pt x="403275" y="105537"/>
                  </a:lnTo>
                  <a:lnTo>
                    <a:pt x="402983" y="105613"/>
                  </a:lnTo>
                  <a:lnTo>
                    <a:pt x="402971" y="105486"/>
                  </a:lnTo>
                  <a:lnTo>
                    <a:pt x="402920" y="104597"/>
                  </a:lnTo>
                  <a:lnTo>
                    <a:pt x="402869" y="103835"/>
                  </a:lnTo>
                  <a:lnTo>
                    <a:pt x="402831" y="103200"/>
                  </a:lnTo>
                  <a:lnTo>
                    <a:pt x="402805" y="102438"/>
                  </a:lnTo>
                  <a:lnTo>
                    <a:pt x="402767" y="100279"/>
                  </a:lnTo>
                  <a:lnTo>
                    <a:pt x="402082" y="100965"/>
                  </a:lnTo>
                  <a:lnTo>
                    <a:pt x="402082" y="108153"/>
                  </a:lnTo>
                  <a:lnTo>
                    <a:pt x="401472" y="109169"/>
                  </a:lnTo>
                  <a:lnTo>
                    <a:pt x="400913" y="109931"/>
                  </a:lnTo>
                  <a:lnTo>
                    <a:pt x="401002" y="109550"/>
                  </a:lnTo>
                  <a:lnTo>
                    <a:pt x="401281" y="109169"/>
                  </a:lnTo>
                  <a:lnTo>
                    <a:pt x="401383" y="108407"/>
                  </a:lnTo>
                  <a:lnTo>
                    <a:pt x="401637" y="107772"/>
                  </a:lnTo>
                  <a:lnTo>
                    <a:pt x="401713" y="107899"/>
                  </a:lnTo>
                  <a:lnTo>
                    <a:pt x="402082" y="108153"/>
                  </a:lnTo>
                  <a:lnTo>
                    <a:pt x="402082" y="100965"/>
                  </a:lnTo>
                  <a:lnTo>
                    <a:pt x="400570" y="102438"/>
                  </a:lnTo>
                  <a:lnTo>
                    <a:pt x="400494" y="102311"/>
                  </a:lnTo>
                  <a:lnTo>
                    <a:pt x="399580" y="103200"/>
                  </a:lnTo>
                  <a:lnTo>
                    <a:pt x="399186" y="103200"/>
                  </a:lnTo>
                  <a:lnTo>
                    <a:pt x="400215" y="101422"/>
                  </a:lnTo>
                  <a:lnTo>
                    <a:pt x="400913" y="100787"/>
                  </a:lnTo>
                  <a:lnTo>
                    <a:pt x="398602" y="102438"/>
                  </a:lnTo>
                  <a:lnTo>
                    <a:pt x="395376" y="103835"/>
                  </a:lnTo>
                  <a:lnTo>
                    <a:pt x="396341" y="100533"/>
                  </a:lnTo>
                  <a:lnTo>
                    <a:pt x="397027" y="99898"/>
                  </a:lnTo>
                  <a:lnTo>
                    <a:pt x="397040" y="98374"/>
                  </a:lnTo>
                  <a:lnTo>
                    <a:pt x="394703" y="101739"/>
                  </a:lnTo>
                  <a:lnTo>
                    <a:pt x="394703" y="117678"/>
                  </a:lnTo>
                  <a:lnTo>
                    <a:pt x="393738" y="120345"/>
                  </a:lnTo>
                  <a:lnTo>
                    <a:pt x="393547" y="120675"/>
                  </a:lnTo>
                  <a:lnTo>
                    <a:pt x="393547" y="125171"/>
                  </a:lnTo>
                  <a:lnTo>
                    <a:pt x="392633" y="126314"/>
                  </a:lnTo>
                  <a:lnTo>
                    <a:pt x="392214" y="126568"/>
                  </a:lnTo>
                  <a:lnTo>
                    <a:pt x="392480" y="125933"/>
                  </a:lnTo>
                  <a:lnTo>
                    <a:pt x="392798" y="125425"/>
                  </a:lnTo>
                  <a:lnTo>
                    <a:pt x="393319" y="125425"/>
                  </a:lnTo>
                  <a:lnTo>
                    <a:pt x="393547" y="125171"/>
                  </a:lnTo>
                  <a:lnTo>
                    <a:pt x="393547" y="120675"/>
                  </a:lnTo>
                  <a:lnTo>
                    <a:pt x="392925" y="121742"/>
                  </a:lnTo>
                  <a:lnTo>
                    <a:pt x="392811" y="121996"/>
                  </a:lnTo>
                  <a:lnTo>
                    <a:pt x="392150" y="121488"/>
                  </a:lnTo>
                  <a:lnTo>
                    <a:pt x="391833" y="121145"/>
                  </a:lnTo>
                  <a:lnTo>
                    <a:pt x="391718" y="121018"/>
                  </a:lnTo>
                  <a:lnTo>
                    <a:pt x="391845" y="120853"/>
                  </a:lnTo>
                  <a:lnTo>
                    <a:pt x="391833" y="121145"/>
                  </a:lnTo>
                  <a:lnTo>
                    <a:pt x="392074" y="120853"/>
                  </a:lnTo>
                  <a:lnTo>
                    <a:pt x="394703" y="117678"/>
                  </a:lnTo>
                  <a:lnTo>
                    <a:pt x="394703" y="101739"/>
                  </a:lnTo>
                  <a:lnTo>
                    <a:pt x="392709" y="104597"/>
                  </a:lnTo>
                  <a:lnTo>
                    <a:pt x="392938" y="103962"/>
                  </a:lnTo>
                  <a:lnTo>
                    <a:pt x="393687" y="101803"/>
                  </a:lnTo>
                  <a:lnTo>
                    <a:pt x="394119" y="101422"/>
                  </a:lnTo>
                  <a:lnTo>
                    <a:pt x="393801" y="100533"/>
                  </a:lnTo>
                  <a:lnTo>
                    <a:pt x="393369" y="99263"/>
                  </a:lnTo>
                  <a:lnTo>
                    <a:pt x="390144" y="100533"/>
                  </a:lnTo>
                  <a:lnTo>
                    <a:pt x="390512" y="99390"/>
                  </a:lnTo>
                  <a:lnTo>
                    <a:pt x="391604" y="95961"/>
                  </a:lnTo>
                  <a:lnTo>
                    <a:pt x="388912" y="99390"/>
                  </a:lnTo>
                  <a:lnTo>
                    <a:pt x="389051" y="99009"/>
                  </a:lnTo>
                  <a:lnTo>
                    <a:pt x="391223" y="93294"/>
                  </a:lnTo>
                  <a:lnTo>
                    <a:pt x="387680" y="98374"/>
                  </a:lnTo>
                  <a:lnTo>
                    <a:pt x="388289" y="96088"/>
                  </a:lnTo>
                  <a:lnTo>
                    <a:pt x="388531" y="95199"/>
                  </a:lnTo>
                  <a:lnTo>
                    <a:pt x="388670" y="95072"/>
                  </a:lnTo>
                  <a:lnTo>
                    <a:pt x="389394" y="94437"/>
                  </a:lnTo>
                  <a:lnTo>
                    <a:pt x="389343" y="91897"/>
                  </a:lnTo>
                  <a:lnTo>
                    <a:pt x="389166" y="91516"/>
                  </a:lnTo>
                  <a:lnTo>
                    <a:pt x="386715" y="94818"/>
                  </a:lnTo>
                  <a:lnTo>
                    <a:pt x="385953" y="95072"/>
                  </a:lnTo>
                  <a:lnTo>
                    <a:pt x="386041" y="94945"/>
                  </a:lnTo>
                  <a:lnTo>
                    <a:pt x="386130" y="94818"/>
                  </a:lnTo>
                  <a:lnTo>
                    <a:pt x="387743" y="92405"/>
                  </a:lnTo>
                  <a:lnTo>
                    <a:pt x="385318" y="94818"/>
                  </a:lnTo>
                  <a:lnTo>
                    <a:pt x="387184" y="91516"/>
                  </a:lnTo>
                  <a:lnTo>
                    <a:pt x="386346" y="91897"/>
                  </a:lnTo>
                  <a:lnTo>
                    <a:pt x="386270" y="92405"/>
                  </a:lnTo>
                  <a:lnTo>
                    <a:pt x="385864" y="93294"/>
                  </a:lnTo>
                  <a:lnTo>
                    <a:pt x="385318" y="94056"/>
                  </a:lnTo>
                  <a:lnTo>
                    <a:pt x="383921" y="94945"/>
                  </a:lnTo>
                  <a:lnTo>
                    <a:pt x="384721" y="92532"/>
                  </a:lnTo>
                  <a:lnTo>
                    <a:pt x="385025" y="91643"/>
                  </a:lnTo>
                  <a:lnTo>
                    <a:pt x="385152" y="91262"/>
                  </a:lnTo>
                  <a:lnTo>
                    <a:pt x="386067" y="89865"/>
                  </a:lnTo>
                  <a:lnTo>
                    <a:pt x="383159" y="91262"/>
                  </a:lnTo>
                  <a:lnTo>
                    <a:pt x="383540" y="90690"/>
                  </a:lnTo>
                  <a:lnTo>
                    <a:pt x="382473" y="91643"/>
                  </a:lnTo>
                  <a:lnTo>
                    <a:pt x="383311" y="90627"/>
                  </a:lnTo>
                  <a:lnTo>
                    <a:pt x="386791" y="86436"/>
                  </a:lnTo>
                  <a:lnTo>
                    <a:pt x="384441" y="88468"/>
                  </a:lnTo>
                  <a:lnTo>
                    <a:pt x="384124" y="89230"/>
                  </a:lnTo>
                  <a:lnTo>
                    <a:pt x="383324" y="90119"/>
                  </a:lnTo>
                  <a:lnTo>
                    <a:pt x="382943" y="90627"/>
                  </a:lnTo>
                  <a:lnTo>
                    <a:pt x="383197" y="89992"/>
                  </a:lnTo>
                  <a:lnTo>
                    <a:pt x="383298" y="89738"/>
                  </a:lnTo>
                  <a:lnTo>
                    <a:pt x="383692" y="88722"/>
                  </a:lnTo>
                  <a:lnTo>
                    <a:pt x="383501" y="88595"/>
                  </a:lnTo>
                  <a:lnTo>
                    <a:pt x="382930" y="88214"/>
                  </a:lnTo>
                  <a:lnTo>
                    <a:pt x="381914" y="88595"/>
                  </a:lnTo>
                  <a:lnTo>
                    <a:pt x="383260" y="86817"/>
                  </a:lnTo>
                  <a:lnTo>
                    <a:pt x="382854" y="86182"/>
                  </a:lnTo>
                  <a:lnTo>
                    <a:pt x="382549" y="85674"/>
                  </a:lnTo>
                  <a:lnTo>
                    <a:pt x="380504" y="86182"/>
                  </a:lnTo>
                  <a:lnTo>
                    <a:pt x="379374" y="85420"/>
                  </a:lnTo>
                  <a:lnTo>
                    <a:pt x="379209" y="86563"/>
                  </a:lnTo>
                  <a:lnTo>
                    <a:pt x="376986" y="89738"/>
                  </a:lnTo>
                  <a:lnTo>
                    <a:pt x="376440" y="89738"/>
                  </a:lnTo>
                  <a:lnTo>
                    <a:pt x="376720" y="89255"/>
                  </a:lnTo>
                  <a:lnTo>
                    <a:pt x="375958" y="89992"/>
                  </a:lnTo>
                  <a:lnTo>
                    <a:pt x="375869" y="89738"/>
                  </a:lnTo>
                  <a:lnTo>
                    <a:pt x="375843" y="89230"/>
                  </a:lnTo>
                  <a:lnTo>
                    <a:pt x="376504" y="88341"/>
                  </a:lnTo>
                  <a:lnTo>
                    <a:pt x="376593" y="88214"/>
                  </a:lnTo>
                  <a:lnTo>
                    <a:pt x="377812" y="86563"/>
                  </a:lnTo>
                  <a:lnTo>
                    <a:pt x="377952" y="86436"/>
                  </a:lnTo>
                  <a:lnTo>
                    <a:pt x="378675" y="85801"/>
                  </a:lnTo>
                  <a:lnTo>
                    <a:pt x="377494" y="86436"/>
                  </a:lnTo>
                  <a:lnTo>
                    <a:pt x="377799" y="85928"/>
                  </a:lnTo>
                  <a:lnTo>
                    <a:pt x="377812" y="85801"/>
                  </a:lnTo>
                  <a:lnTo>
                    <a:pt x="377926" y="85547"/>
                  </a:lnTo>
                  <a:lnTo>
                    <a:pt x="378409" y="84531"/>
                  </a:lnTo>
                  <a:lnTo>
                    <a:pt x="378828" y="83642"/>
                  </a:lnTo>
                  <a:lnTo>
                    <a:pt x="380199" y="80721"/>
                  </a:lnTo>
                  <a:lnTo>
                    <a:pt x="377850" y="83642"/>
                  </a:lnTo>
                  <a:lnTo>
                    <a:pt x="378383" y="82753"/>
                  </a:lnTo>
                  <a:lnTo>
                    <a:pt x="378193" y="82626"/>
                  </a:lnTo>
                  <a:lnTo>
                    <a:pt x="377240" y="81991"/>
                  </a:lnTo>
                  <a:lnTo>
                    <a:pt x="376072" y="82626"/>
                  </a:lnTo>
                  <a:lnTo>
                    <a:pt x="375043" y="82118"/>
                  </a:lnTo>
                  <a:lnTo>
                    <a:pt x="373405" y="84531"/>
                  </a:lnTo>
                  <a:lnTo>
                    <a:pt x="373405" y="83769"/>
                  </a:lnTo>
                  <a:lnTo>
                    <a:pt x="371805" y="85547"/>
                  </a:lnTo>
                  <a:lnTo>
                    <a:pt x="371729" y="85039"/>
                  </a:lnTo>
                  <a:lnTo>
                    <a:pt x="371703" y="84785"/>
                  </a:lnTo>
                  <a:lnTo>
                    <a:pt x="371792" y="83515"/>
                  </a:lnTo>
                  <a:lnTo>
                    <a:pt x="372148" y="81864"/>
                  </a:lnTo>
                  <a:lnTo>
                    <a:pt x="371170" y="81483"/>
                  </a:lnTo>
                  <a:lnTo>
                    <a:pt x="369773" y="82372"/>
                  </a:lnTo>
                  <a:lnTo>
                    <a:pt x="369747" y="82524"/>
                  </a:lnTo>
                  <a:lnTo>
                    <a:pt x="369633" y="83515"/>
                  </a:lnTo>
                  <a:lnTo>
                    <a:pt x="368401" y="84785"/>
                  </a:lnTo>
                  <a:lnTo>
                    <a:pt x="368960" y="83896"/>
                  </a:lnTo>
                  <a:lnTo>
                    <a:pt x="369684" y="82753"/>
                  </a:lnTo>
                  <a:lnTo>
                    <a:pt x="369747" y="82524"/>
                  </a:lnTo>
                  <a:lnTo>
                    <a:pt x="368871" y="82118"/>
                  </a:lnTo>
                  <a:lnTo>
                    <a:pt x="370370" y="80848"/>
                  </a:lnTo>
                  <a:lnTo>
                    <a:pt x="369125" y="80594"/>
                  </a:lnTo>
                  <a:lnTo>
                    <a:pt x="368795" y="80467"/>
                  </a:lnTo>
                  <a:lnTo>
                    <a:pt x="366331" y="81483"/>
                  </a:lnTo>
                  <a:lnTo>
                    <a:pt x="365874" y="82461"/>
                  </a:lnTo>
                  <a:lnTo>
                    <a:pt x="365760" y="83007"/>
                  </a:lnTo>
                  <a:lnTo>
                    <a:pt x="365175" y="83642"/>
                  </a:lnTo>
                  <a:lnTo>
                    <a:pt x="364705" y="83896"/>
                  </a:lnTo>
                  <a:lnTo>
                    <a:pt x="364845" y="83515"/>
                  </a:lnTo>
                  <a:lnTo>
                    <a:pt x="365277" y="82372"/>
                  </a:lnTo>
                  <a:lnTo>
                    <a:pt x="366026" y="81356"/>
                  </a:lnTo>
                  <a:lnTo>
                    <a:pt x="366229" y="81102"/>
                  </a:lnTo>
                  <a:lnTo>
                    <a:pt x="362610" y="83515"/>
                  </a:lnTo>
                  <a:lnTo>
                    <a:pt x="363359" y="81737"/>
                  </a:lnTo>
                  <a:lnTo>
                    <a:pt x="363461" y="81483"/>
                  </a:lnTo>
                  <a:lnTo>
                    <a:pt x="363778" y="80721"/>
                  </a:lnTo>
                  <a:lnTo>
                    <a:pt x="365010" y="77800"/>
                  </a:lnTo>
                  <a:lnTo>
                    <a:pt x="365594" y="76403"/>
                  </a:lnTo>
                  <a:lnTo>
                    <a:pt x="367258" y="72466"/>
                  </a:lnTo>
                  <a:lnTo>
                    <a:pt x="363054" y="76403"/>
                  </a:lnTo>
                  <a:lnTo>
                    <a:pt x="363270" y="76149"/>
                  </a:lnTo>
                  <a:lnTo>
                    <a:pt x="360502" y="77800"/>
                  </a:lnTo>
                  <a:lnTo>
                    <a:pt x="360210" y="77165"/>
                  </a:lnTo>
                  <a:lnTo>
                    <a:pt x="361924" y="76403"/>
                  </a:lnTo>
                  <a:lnTo>
                    <a:pt x="362445" y="74752"/>
                  </a:lnTo>
                  <a:lnTo>
                    <a:pt x="358724" y="77673"/>
                  </a:lnTo>
                  <a:lnTo>
                    <a:pt x="359041" y="76911"/>
                  </a:lnTo>
                  <a:lnTo>
                    <a:pt x="359156" y="76657"/>
                  </a:lnTo>
                  <a:lnTo>
                    <a:pt x="359968" y="74752"/>
                  </a:lnTo>
                  <a:lnTo>
                    <a:pt x="360781" y="72847"/>
                  </a:lnTo>
                  <a:lnTo>
                    <a:pt x="358127" y="74752"/>
                  </a:lnTo>
                  <a:lnTo>
                    <a:pt x="358800" y="73355"/>
                  </a:lnTo>
                  <a:lnTo>
                    <a:pt x="361632" y="67513"/>
                  </a:lnTo>
                  <a:lnTo>
                    <a:pt x="354952" y="73355"/>
                  </a:lnTo>
                  <a:lnTo>
                    <a:pt x="355460" y="71831"/>
                  </a:lnTo>
                  <a:lnTo>
                    <a:pt x="355638" y="71323"/>
                  </a:lnTo>
                  <a:lnTo>
                    <a:pt x="356616" y="68402"/>
                  </a:lnTo>
                  <a:lnTo>
                    <a:pt x="355663" y="69926"/>
                  </a:lnTo>
                  <a:lnTo>
                    <a:pt x="354393" y="71323"/>
                  </a:lnTo>
                  <a:lnTo>
                    <a:pt x="354533" y="71069"/>
                  </a:lnTo>
                  <a:lnTo>
                    <a:pt x="355041" y="70218"/>
                  </a:lnTo>
                  <a:lnTo>
                    <a:pt x="354596" y="70688"/>
                  </a:lnTo>
                  <a:lnTo>
                    <a:pt x="350989" y="71069"/>
                  </a:lnTo>
                  <a:lnTo>
                    <a:pt x="351002" y="70942"/>
                  </a:lnTo>
                  <a:lnTo>
                    <a:pt x="351028" y="69926"/>
                  </a:lnTo>
                  <a:lnTo>
                    <a:pt x="351028" y="64973"/>
                  </a:lnTo>
                  <a:lnTo>
                    <a:pt x="349364" y="61798"/>
                  </a:lnTo>
                  <a:lnTo>
                    <a:pt x="348970" y="61163"/>
                  </a:lnTo>
                  <a:lnTo>
                    <a:pt x="343865" y="69926"/>
                  </a:lnTo>
                  <a:lnTo>
                    <a:pt x="343903" y="69799"/>
                  </a:lnTo>
                  <a:lnTo>
                    <a:pt x="344043" y="69291"/>
                  </a:lnTo>
                  <a:lnTo>
                    <a:pt x="344233" y="68656"/>
                  </a:lnTo>
                  <a:lnTo>
                    <a:pt x="345147" y="65481"/>
                  </a:lnTo>
                  <a:lnTo>
                    <a:pt x="345465" y="65100"/>
                  </a:lnTo>
                  <a:lnTo>
                    <a:pt x="347345" y="62814"/>
                  </a:lnTo>
                  <a:lnTo>
                    <a:pt x="343293" y="65100"/>
                  </a:lnTo>
                  <a:lnTo>
                    <a:pt x="343395" y="63830"/>
                  </a:lnTo>
                  <a:lnTo>
                    <a:pt x="343458" y="63195"/>
                  </a:lnTo>
                  <a:lnTo>
                    <a:pt x="343471" y="63068"/>
                  </a:lnTo>
                  <a:lnTo>
                    <a:pt x="343547" y="62179"/>
                  </a:lnTo>
                  <a:lnTo>
                    <a:pt x="343712" y="60274"/>
                  </a:lnTo>
                  <a:lnTo>
                    <a:pt x="340042" y="62179"/>
                  </a:lnTo>
                  <a:lnTo>
                    <a:pt x="340563" y="61544"/>
                  </a:lnTo>
                  <a:lnTo>
                    <a:pt x="341147" y="60655"/>
                  </a:lnTo>
                  <a:lnTo>
                    <a:pt x="341299" y="60782"/>
                  </a:lnTo>
                  <a:lnTo>
                    <a:pt x="341350" y="60655"/>
                  </a:lnTo>
                  <a:lnTo>
                    <a:pt x="342277" y="58369"/>
                  </a:lnTo>
                  <a:lnTo>
                    <a:pt x="339979" y="59766"/>
                  </a:lnTo>
                  <a:lnTo>
                    <a:pt x="338874" y="61544"/>
                  </a:lnTo>
                  <a:lnTo>
                    <a:pt x="338836" y="61036"/>
                  </a:lnTo>
                  <a:lnTo>
                    <a:pt x="339801" y="59893"/>
                  </a:lnTo>
                  <a:lnTo>
                    <a:pt x="340194" y="58877"/>
                  </a:lnTo>
                  <a:lnTo>
                    <a:pt x="340614" y="57480"/>
                  </a:lnTo>
                  <a:lnTo>
                    <a:pt x="337515" y="61036"/>
                  </a:lnTo>
                  <a:lnTo>
                    <a:pt x="337705" y="60655"/>
                  </a:lnTo>
                  <a:lnTo>
                    <a:pt x="338086" y="59893"/>
                  </a:lnTo>
                  <a:lnTo>
                    <a:pt x="338213" y="59639"/>
                  </a:lnTo>
                  <a:lnTo>
                    <a:pt x="338594" y="58877"/>
                  </a:lnTo>
                  <a:lnTo>
                    <a:pt x="338696" y="58661"/>
                  </a:lnTo>
                  <a:lnTo>
                    <a:pt x="338480" y="58877"/>
                  </a:lnTo>
                  <a:lnTo>
                    <a:pt x="338404" y="57099"/>
                  </a:lnTo>
                  <a:lnTo>
                    <a:pt x="337083" y="59639"/>
                  </a:lnTo>
                  <a:lnTo>
                    <a:pt x="337159" y="57988"/>
                  </a:lnTo>
                  <a:lnTo>
                    <a:pt x="335114" y="59893"/>
                  </a:lnTo>
                  <a:lnTo>
                    <a:pt x="335508" y="58115"/>
                  </a:lnTo>
                  <a:lnTo>
                    <a:pt x="333413" y="60655"/>
                  </a:lnTo>
                  <a:lnTo>
                    <a:pt x="333565" y="60274"/>
                  </a:lnTo>
                  <a:lnTo>
                    <a:pt x="333717" y="59893"/>
                  </a:lnTo>
                  <a:lnTo>
                    <a:pt x="335203" y="56083"/>
                  </a:lnTo>
                  <a:lnTo>
                    <a:pt x="332879" y="59512"/>
                  </a:lnTo>
                  <a:lnTo>
                    <a:pt x="334225" y="57480"/>
                  </a:lnTo>
                  <a:lnTo>
                    <a:pt x="335229" y="55956"/>
                  </a:lnTo>
                  <a:lnTo>
                    <a:pt x="333514" y="55956"/>
                  </a:lnTo>
                  <a:lnTo>
                    <a:pt x="331901" y="57480"/>
                  </a:lnTo>
                  <a:lnTo>
                    <a:pt x="332397" y="56845"/>
                  </a:lnTo>
                  <a:lnTo>
                    <a:pt x="332803" y="56337"/>
                  </a:lnTo>
                  <a:lnTo>
                    <a:pt x="332320" y="56083"/>
                  </a:lnTo>
                  <a:lnTo>
                    <a:pt x="333552" y="54432"/>
                  </a:lnTo>
                  <a:lnTo>
                    <a:pt x="333032" y="54178"/>
                  </a:lnTo>
                  <a:lnTo>
                    <a:pt x="332117" y="54686"/>
                  </a:lnTo>
                  <a:lnTo>
                    <a:pt x="330898" y="56845"/>
                  </a:lnTo>
                  <a:lnTo>
                    <a:pt x="333044" y="51384"/>
                  </a:lnTo>
                  <a:lnTo>
                    <a:pt x="326669" y="59512"/>
                  </a:lnTo>
                  <a:lnTo>
                    <a:pt x="328066" y="56845"/>
                  </a:lnTo>
                  <a:lnTo>
                    <a:pt x="328726" y="55575"/>
                  </a:lnTo>
                  <a:lnTo>
                    <a:pt x="330047" y="53035"/>
                  </a:lnTo>
                  <a:lnTo>
                    <a:pt x="327253" y="54305"/>
                  </a:lnTo>
                  <a:lnTo>
                    <a:pt x="325221" y="54876"/>
                  </a:lnTo>
                  <a:lnTo>
                    <a:pt x="327406" y="51257"/>
                  </a:lnTo>
                  <a:lnTo>
                    <a:pt x="325526" y="51993"/>
                  </a:lnTo>
                  <a:lnTo>
                    <a:pt x="324929" y="54940"/>
                  </a:lnTo>
                  <a:lnTo>
                    <a:pt x="323126" y="55067"/>
                  </a:lnTo>
                  <a:lnTo>
                    <a:pt x="324789" y="52514"/>
                  </a:lnTo>
                  <a:lnTo>
                    <a:pt x="322275" y="55194"/>
                  </a:lnTo>
                  <a:lnTo>
                    <a:pt x="321665" y="53416"/>
                  </a:lnTo>
                  <a:lnTo>
                    <a:pt x="321691" y="52654"/>
                  </a:lnTo>
                  <a:lnTo>
                    <a:pt x="322580" y="52019"/>
                  </a:lnTo>
                  <a:lnTo>
                    <a:pt x="322935" y="51765"/>
                  </a:lnTo>
                  <a:lnTo>
                    <a:pt x="323481" y="51130"/>
                  </a:lnTo>
                  <a:lnTo>
                    <a:pt x="321221" y="52019"/>
                  </a:lnTo>
                  <a:lnTo>
                    <a:pt x="321335" y="49352"/>
                  </a:lnTo>
                  <a:lnTo>
                    <a:pt x="318884" y="50876"/>
                  </a:lnTo>
                  <a:lnTo>
                    <a:pt x="317754" y="53289"/>
                  </a:lnTo>
                  <a:lnTo>
                    <a:pt x="314985" y="55270"/>
                  </a:lnTo>
                  <a:lnTo>
                    <a:pt x="315137" y="55067"/>
                  </a:lnTo>
                  <a:lnTo>
                    <a:pt x="315328" y="54813"/>
                  </a:lnTo>
                  <a:lnTo>
                    <a:pt x="317461" y="51892"/>
                  </a:lnTo>
                  <a:lnTo>
                    <a:pt x="313956" y="54546"/>
                  </a:lnTo>
                  <a:lnTo>
                    <a:pt x="313956" y="65100"/>
                  </a:lnTo>
                  <a:lnTo>
                    <a:pt x="313296" y="66598"/>
                  </a:lnTo>
                  <a:lnTo>
                    <a:pt x="312788" y="67729"/>
                  </a:lnTo>
                  <a:lnTo>
                    <a:pt x="311924" y="68529"/>
                  </a:lnTo>
                  <a:lnTo>
                    <a:pt x="311950" y="68021"/>
                  </a:lnTo>
                  <a:lnTo>
                    <a:pt x="312191" y="67767"/>
                  </a:lnTo>
                  <a:lnTo>
                    <a:pt x="313118" y="66776"/>
                  </a:lnTo>
                  <a:lnTo>
                    <a:pt x="313016" y="67005"/>
                  </a:lnTo>
                  <a:lnTo>
                    <a:pt x="313296" y="66598"/>
                  </a:lnTo>
                  <a:lnTo>
                    <a:pt x="313143" y="66751"/>
                  </a:lnTo>
                  <a:lnTo>
                    <a:pt x="313956" y="65100"/>
                  </a:lnTo>
                  <a:lnTo>
                    <a:pt x="313956" y="54546"/>
                  </a:lnTo>
                  <a:lnTo>
                    <a:pt x="313588" y="54813"/>
                  </a:lnTo>
                  <a:lnTo>
                    <a:pt x="314159" y="54051"/>
                  </a:lnTo>
                  <a:lnTo>
                    <a:pt x="315023" y="52908"/>
                  </a:lnTo>
                  <a:lnTo>
                    <a:pt x="315214" y="52654"/>
                  </a:lnTo>
                  <a:lnTo>
                    <a:pt x="316179" y="51384"/>
                  </a:lnTo>
                  <a:lnTo>
                    <a:pt x="316471" y="51003"/>
                  </a:lnTo>
                  <a:lnTo>
                    <a:pt x="316560" y="50241"/>
                  </a:lnTo>
                  <a:lnTo>
                    <a:pt x="316877" y="49606"/>
                  </a:lnTo>
                  <a:lnTo>
                    <a:pt x="317957" y="48336"/>
                  </a:lnTo>
                  <a:lnTo>
                    <a:pt x="316560" y="48844"/>
                  </a:lnTo>
                  <a:lnTo>
                    <a:pt x="315633" y="51003"/>
                  </a:lnTo>
                  <a:lnTo>
                    <a:pt x="314960" y="50495"/>
                  </a:lnTo>
                  <a:lnTo>
                    <a:pt x="315518" y="49606"/>
                  </a:lnTo>
                  <a:lnTo>
                    <a:pt x="315861" y="49352"/>
                  </a:lnTo>
                  <a:lnTo>
                    <a:pt x="316585" y="48336"/>
                  </a:lnTo>
                  <a:lnTo>
                    <a:pt x="313728" y="51384"/>
                  </a:lnTo>
                  <a:lnTo>
                    <a:pt x="313791" y="49987"/>
                  </a:lnTo>
                  <a:lnTo>
                    <a:pt x="313982" y="49733"/>
                  </a:lnTo>
                  <a:lnTo>
                    <a:pt x="314312" y="49022"/>
                  </a:lnTo>
                  <a:lnTo>
                    <a:pt x="313334" y="48717"/>
                  </a:lnTo>
                  <a:lnTo>
                    <a:pt x="309930" y="52654"/>
                  </a:lnTo>
                  <a:lnTo>
                    <a:pt x="310045" y="49987"/>
                  </a:lnTo>
                  <a:lnTo>
                    <a:pt x="310337" y="49606"/>
                  </a:lnTo>
                  <a:lnTo>
                    <a:pt x="310921" y="48844"/>
                  </a:lnTo>
                  <a:lnTo>
                    <a:pt x="312572" y="46685"/>
                  </a:lnTo>
                  <a:lnTo>
                    <a:pt x="310261" y="48844"/>
                  </a:lnTo>
                  <a:lnTo>
                    <a:pt x="310857" y="47828"/>
                  </a:lnTo>
                  <a:lnTo>
                    <a:pt x="312267" y="45415"/>
                  </a:lnTo>
                  <a:lnTo>
                    <a:pt x="311061" y="46050"/>
                  </a:lnTo>
                  <a:lnTo>
                    <a:pt x="310299" y="47828"/>
                  </a:lnTo>
                  <a:lnTo>
                    <a:pt x="309803" y="47447"/>
                  </a:lnTo>
                  <a:lnTo>
                    <a:pt x="307835" y="49606"/>
                  </a:lnTo>
                  <a:lnTo>
                    <a:pt x="308063" y="48209"/>
                  </a:lnTo>
                  <a:lnTo>
                    <a:pt x="309308" y="47066"/>
                  </a:lnTo>
                  <a:lnTo>
                    <a:pt x="307936" y="47066"/>
                  </a:lnTo>
                  <a:lnTo>
                    <a:pt x="307708" y="48717"/>
                  </a:lnTo>
                  <a:lnTo>
                    <a:pt x="306108" y="50114"/>
                  </a:lnTo>
                  <a:lnTo>
                    <a:pt x="305155" y="52908"/>
                  </a:lnTo>
                  <a:lnTo>
                    <a:pt x="305028" y="51511"/>
                  </a:lnTo>
                  <a:lnTo>
                    <a:pt x="305206" y="51384"/>
                  </a:lnTo>
                  <a:lnTo>
                    <a:pt x="305384" y="51257"/>
                  </a:lnTo>
                  <a:lnTo>
                    <a:pt x="304520" y="51257"/>
                  </a:lnTo>
                  <a:lnTo>
                    <a:pt x="304698" y="50876"/>
                  </a:lnTo>
                  <a:lnTo>
                    <a:pt x="305473" y="49098"/>
                  </a:lnTo>
                  <a:lnTo>
                    <a:pt x="303618" y="50876"/>
                  </a:lnTo>
                  <a:lnTo>
                    <a:pt x="303733" y="49860"/>
                  </a:lnTo>
                  <a:lnTo>
                    <a:pt x="303974" y="49352"/>
                  </a:lnTo>
                  <a:lnTo>
                    <a:pt x="304292" y="48717"/>
                  </a:lnTo>
                  <a:lnTo>
                    <a:pt x="304660" y="48209"/>
                  </a:lnTo>
                  <a:lnTo>
                    <a:pt x="304749" y="48082"/>
                  </a:lnTo>
                  <a:lnTo>
                    <a:pt x="306095" y="46177"/>
                  </a:lnTo>
                  <a:lnTo>
                    <a:pt x="306476" y="45415"/>
                  </a:lnTo>
                  <a:lnTo>
                    <a:pt x="304495" y="48082"/>
                  </a:lnTo>
                  <a:lnTo>
                    <a:pt x="304761" y="45542"/>
                  </a:lnTo>
                  <a:lnTo>
                    <a:pt x="303237" y="47434"/>
                  </a:lnTo>
                  <a:lnTo>
                    <a:pt x="304228" y="45923"/>
                  </a:lnTo>
                  <a:lnTo>
                    <a:pt x="304419" y="45542"/>
                  </a:lnTo>
                  <a:lnTo>
                    <a:pt x="302793" y="47574"/>
                  </a:lnTo>
                  <a:lnTo>
                    <a:pt x="303009" y="46812"/>
                  </a:lnTo>
                  <a:lnTo>
                    <a:pt x="304088" y="45034"/>
                  </a:lnTo>
                  <a:lnTo>
                    <a:pt x="303618" y="44145"/>
                  </a:lnTo>
                  <a:lnTo>
                    <a:pt x="301713" y="49352"/>
                  </a:lnTo>
                  <a:lnTo>
                    <a:pt x="301879" y="47828"/>
                  </a:lnTo>
                  <a:lnTo>
                    <a:pt x="301967" y="47066"/>
                  </a:lnTo>
                  <a:lnTo>
                    <a:pt x="302145" y="46939"/>
                  </a:lnTo>
                  <a:lnTo>
                    <a:pt x="302272" y="46685"/>
                  </a:lnTo>
                  <a:lnTo>
                    <a:pt x="302323" y="46558"/>
                  </a:lnTo>
                  <a:lnTo>
                    <a:pt x="302679" y="46304"/>
                  </a:lnTo>
                  <a:lnTo>
                    <a:pt x="302399" y="44780"/>
                  </a:lnTo>
                  <a:lnTo>
                    <a:pt x="300113" y="46685"/>
                  </a:lnTo>
                  <a:lnTo>
                    <a:pt x="299999" y="45034"/>
                  </a:lnTo>
                  <a:lnTo>
                    <a:pt x="300482" y="44145"/>
                  </a:lnTo>
                  <a:lnTo>
                    <a:pt x="301815" y="41656"/>
                  </a:lnTo>
                  <a:lnTo>
                    <a:pt x="301155" y="41605"/>
                  </a:lnTo>
                  <a:lnTo>
                    <a:pt x="297827" y="44145"/>
                  </a:lnTo>
                  <a:lnTo>
                    <a:pt x="297192" y="42748"/>
                  </a:lnTo>
                  <a:lnTo>
                    <a:pt x="297141" y="43294"/>
                  </a:lnTo>
                  <a:lnTo>
                    <a:pt x="294106" y="47828"/>
                  </a:lnTo>
                  <a:lnTo>
                    <a:pt x="294970" y="46050"/>
                  </a:lnTo>
                  <a:lnTo>
                    <a:pt x="295097" y="45796"/>
                  </a:lnTo>
                  <a:lnTo>
                    <a:pt x="296405" y="43129"/>
                  </a:lnTo>
                  <a:lnTo>
                    <a:pt x="296837" y="42240"/>
                  </a:lnTo>
                  <a:lnTo>
                    <a:pt x="297776" y="40335"/>
                  </a:lnTo>
                  <a:lnTo>
                    <a:pt x="296379" y="41706"/>
                  </a:lnTo>
                  <a:lnTo>
                    <a:pt x="296684" y="41224"/>
                  </a:lnTo>
                  <a:lnTo>
                    <a:pt x="297230" y="40335"/>
                  </a:lnTo>
                  <a:lnTo>
                    <a:pt x="297281" y="40208"/>
                  </a:lnTo>
                  <a:lnTo>
                    <a:pt x="296976" y="39065"/>
                  </a:lnTo>
                  <a:lnTo>
                    <a:pt x="294995" y="40462"/>
                  </a:lnTo>
                  <a:lnTo>
                    <a:pt x="292925" y="41224"/>
                  </a:lnTo>
                  <a:lnTo>
                    <a:pt x="293420" y="40589"/>
                  </a:lnTo>
                  <a:lnTo>
                    <a:pt x="293712" y="40208"/>
                  </a:lnTo>
                  <a:lnTo>
                    <a:pt x="293827" y="39954"/>
                  </a:lnTo>
                  <a:lnTo>
                    <a:pt x="293966" y="39065"/>
                  </a:lnTo>
                  <a:lnTo>
                    <a:pt x="294017" y="38811"/>
                  </a:lnTo>
                  <a:lnTo>
                    <a:pt x="294030" y="38684"/>
                  </a:lnTo>
                  <a:lnTo>
                    <a:pt x="293001" y="38811"/>
                  </a:lnTo>
                  <a:lnTo>
                    <a:pt x="292862" y="37922"/>
                  </a:lnTo>
                  <a:lnTo>
                    <a:pt x="291973" y="39065"/>
                  </a:lnTo>
                  <a:lnTo>
                    <a:pt x="291807" y="38684"/>
                  </a:lnTo>
                  <a:lnTo>
                    <a:pt x="290906" y="40589"/>
                  </a:lnTo>
                  <a:lnTo>
                    <a:pt x="291172" y="38303"/>
                  </a:lnTo>
                  <a:lnTo>
                    <a:pt x="291287" y="37414"/>
                  </a:lnTo>
                  <a:lnTo>
                    <a:pt x="289636" y="37795"/>
                  </a:lnTo>
                  <a:lnTo>
                    <a:pt x="287870" y="38303"/>
                  </a:lnTo>
                  <a:lnTo>
                    <a:pt x="287921" y="36779"/>
                  </a:lnTo>
                  <a:lnTo>
                    <a:pt x="287947" y="35890"/>
                  </a:lnTo>
                  <a:lnTo>
                    <a:pt x="288124" y="36017"/>
                  </a:lnTo>
                  <a:lnTo>
                    <a:pt x="288251" y="35890"/>
                  </a:lnTo>
                  <a:lnTo>
                    <a:pt x="288734" y="35382"/>
                  </a:lnTo>
                  <a:lnTo>
                    <a:pt x="288861" y="35001"/>
                  </a:lnTo>
                  <a:lnTo>
                    <a:pt x="287032" y="35382"/>
                  </a:lnTo>
                  <a:lnTo>
                    <a:pt x="285864" y="37541"/>
                  </a:lnTo>
                  <a:lnTo>
                    <a:pt x="286423" y="36779"/>
                  </a:lnTo>
                  <a:lnTo>
                    <a:pt x="285686" y="38557"/>
                  </a:lnTo>
                  <a:lnTo>
                    <a:pt x="284797" y="39700"/>
                  </a:lnTo>
                  <a:lnTo>
                    <a:pt x="283895" y="40335"/>
                  </a:lnTo>
                  <a:lnTo>
                    <a:pt x="283616" y="40208"/>
                  </a:lnTo>
                  <a:lnTo>
                    <a:pt x="284949" y="39192"/>
                  </a:lnTo>
                  <a:lnTo>
                    <a:pt x="285445" y="37541"/>
                  </a:lnTo>
                  <a:lnTo>
                    <a:pt x="286118" y="35636"/>
                  </a:lnTo>
                  <a:lnTo>
                    <a:pt x="284886" y="37541"/>
                  </a:lnTo>
                  <a:lnTo>
                    <a:pt x="286537" y="33604"/>
                  </a:lnTo>
                  <a:lnTo>
                    <a:pt x="282257" y="41732"/>
                  </a:lnTo>
                  <a:lnTo>
                    <a:pt x="282282" y="41605"/>
                  </a:lnTo>
                  <a:lnTo>
                    <a:pt x="282663" y="39954"/>
                  </a:lnTo>
                  <a:lnTo>
                    <a:pt x="282689" y="39827"/>
                  </a:lnTo>
                  <a:lnTo>
                    <a:pt x="282803" y="39319"/>
                  </a:lnTo>
                  <a:lnTo>
                    <a:pt x="282930" y="38811"/>
                  </a:lnTo>
                  <a:lnTo>
                    <a:pt x="283044" y="38557"/>
                  </a:lnTo>
                  <a:lnTo>
                    <a:pt x="283654" y="37668"/>
                  </a:lnTo>
                  <a:lnTo>
                    <a:pt x="283019" y="38049"/>
                  </a:lnTo>
                  <a:lnTo>
                    <a:pt x="281863" y="39319"/>
                  </a:lnTo>
                  <a:lnTo>
                    <a:pt x="281749" y="38900"/>
                  </a:lnTo>
                  <a:lnTo>
                    <a:pt x="281863" y="38557"/>
                  </a:lnTo>
                  <a:lnTo>
                    <a:pt x="283044" y="36271"/>
                  </a:lnTo>
                  <a:lnTo>
                    <a:pt x="282727" y="37922"/>
                  </a:lnTo>
                  <a:lnTo>
                    <a:pt x="283718" y="36271"/>
                  </a:lnTo>
                  <a:lnTo>
                    <a:pt x="283946" y="35890"/>
                  </a:lnTo>
                  <a:lnTo>
                    <a:pt x="283400" y="35763"/>
                  </a:lnTo>
                  <a:lnTo>
                    <a:pt x="280289" y="39827"/>
                  </a:lnTo>
                  <a:lnTo>
                    <a:pt x="280860" y="38430"/>
                  </a:lnTo>
                  <a:lnTo>
                    <a:pt x="281317" y="37287"/>
                  </a:lnTo>
                  <a:lnTo>
                    <a:pt x="281914" y="36652"/>
                  </a:lnTo>
                  <a:lnTo>
                    <a:pt x="282206" y="36906"/>
                  </a:lnTo>
                  <a:lnTo>
                    <a:pt x="282435" y="36652"/>
                  </a:lnTo>
                  <a:lnTo>
                    <a:pt x="282803" y="36271"/>
                  </a:lnTo>
                  <a:lnTo>
                    <a:pt x="283794" y="33858"/>
                  </a:lnTo>
                  <a:lnTo>
                    <a:pt x="284048" y="33223"/>
                  </a:lnTo>
                  <a:lnTo>
                    <a:pt x="283565" y="33858"/>
                  </a:lnTo>
                  <a:lnTo>
                    <a:pt x="283502" y="33350"/>
                  </a:lnTo>
                  <a:lnTo>
                    <a:pt x="283489" y="33185"/>
                  </a:lnTo>
                  <a:lnTo>
                    <a:pt x="283629" y="32042"/>
                  </a:lnTo>
                  <a:lnTo>
                    <a:pt x="283502" y="32664"/>
                  </a:lnTo>
                  <a:lnTo>
                    <a:pt x="283489" y="31572"/>
                  </a:lnTo>
                  <a:lnTo>
                    <a:pt x="283222" y="32461"/>
                  </a:lnTo>
                  <a:lnTo>
                    <a:pt x="278866" y="38430"/>
                  </a:lnTo>
                  <a:lnTo>
                    <a:pt x="278917" y="38303"/>
                  </a:lnTo>
                  <a:lnTo>
                    <a:pt x="281368" y="32969"/>
                  </a:lnTo>
                  <a:lnTo>
                    <a:pt x="278104" y="36525"/>
                  </a:lnTo>
                  <a:lnTo>
                    <a:pt x="279019" y="35509"/>
                  </a:lnTo>
                  <a:lnTo>
                    <a:pt x="280060" y="34366"/>
                  </a:lnTo>
                  <a:lnTo>
                    <a:pt x="281203" y="33096"/>
                  </a:lnTo>
                  <a:lnTo>
                    <a:pt x="279590" y="34366"/>
                  </a:lnTo>
                  <a:lnTo>
                    <a:pt x="280644" y="32715"/>
                  </a:lnTo>
                  <a:lnTo>
                    <a:pt x="280720" y="32588"/>
                  </a:lnTo>
                  <a:lnTo>
                    <a:pt x="281292" y="31699"/>
                  </a:lnTo>
                  <a:lnTo>
                    <a:pt x="281330" y="31572"/>
                  </a:lnTo>
                  <a:lnTo>
                    <a:pt x="281482" y="31318"/>
                  </a:lnTo>
                  <a:lnTo>
                    <a:pt x="281330" y="31546"/>
                  </a:lnTo>
                  <a:lnTo>
                    <a:pt x="281482" y="31064"/>
                  </a:lnTo>
                  <a:lnTo>
                    <a:pt x="281736" y="29921"/>
                  </a:lnTo>
                  <a:lnTo>
                    <a:pt x="281851" y="29667"/>
                  </a:lnTo>
                  <a:lnTo>
                    <a:pt x="282308" y="29032"/>
                  </a:lnTo>
                  <a:lnTo>
                    <a:pt x="280606" y="31064"/>
                  </a:lnTo>
                  <a:lnTo>
                    <a:pt x="281203" y="29921"/>
                  </a:lnTo>
                  <a:lnTo>
                    <a:pt x="282740" y="27000"/>
                  </a:lnTo>
                  <a:lnTo>
                    <a:pt x="280289" y="29921"/>
                  </a:lnTo>
                  <a:lnTo>
                    <a:pt x="280784" y="29032"/>
                  </a:lnTo>
                  <a:lnTo>
                    <a:pt x="280377" y="29273"/>
                  </a:lnTo>
                  <a:lnTo>
                    <a:pt x="280517" y="28651"/>
                  </a:lnTo>
                  <a:lnTo>
                    <a:pt x="279933" y="29540"/>
                  </a:lnTo>
                  <a:lnTo>
                    <a:pt x="280365" y="29286"/>
                  </a:lnTo>
                  <a:lnTo>
                    <a:pt x="279844" y="30048"/>
                  </a:lnTo>
                  <a:lnTo>
                    <a:pt x="277304" y="32588"/>
                  </a:lnTo>
                  <a:lnTo>
                    <a:pt x="280289" y="25349"/>
                  </a:lnTo>
                  <a:lnTo>
                    <a:pt x="276771" y="28905"/>
                  </a:lnTo>
                  <a:lnTo>
                    <a:pt x="274828" y="30048"/>
                  </a:lnTo>
                  <a:lnTo>
                    <a:pt x="272884" y="32842"/>
                  </a:lnTo>
                  <a:lnTo>
                    <a:pt x="271157" y="33858"/>
                  </a:lnTo>
                  <a:lnTo>
                    <a:pt x="271449" y="32969"/>
                  </a:lnTo>
                  <a:lnTo>
                    <a:pt x="271703" y="32207"/>
                  </a:lnTo>
                  <a:lnTo>
                    <a:pt x="273316" y="30683"/>
                  </a:lnTo>
                  <a:lnTo>
                    <a:pt x="273367" y="30429"/>
                  </a:lnTo>
                  <a:lnTo>
                    <a:pt x="273469" y="29921"/>
                  </a:lnTo>
                  <a:lnTo>
                    <a:pt x="273608" y="29159"/>
                  </a:lnTo>
                  <a:lnTo>
                    <a:pt x="273126" y="29159"/>
                  </a:lnTo>
                  <a:lnTo>
                    <a:pt x="272097" y="29921"/>
                  </a:lnTo>
                  <a:lnTo>
                    <a:pt x="272643" y="29286"/>
                  </a:lnTo>
                  <a:lnTo>
                    <a:pt x="273392" y="27508"/>
                  </a:lnTo>
                  <a:lnTo>
                    <a:pt x="272897" y="27508"/>
                  </a:lnTo>
                  <a:lnTo>
                    <a:pt x="272008" y="29159"/>
                  </a:lnTo>
                  <a:lnTo>
                    <a:pt x="271907" y="29794"/>
                  </a:lnTo>
                  <a:lnTo>
                    <a:pt x="269494" y="33223"/>
                  </a:lnTo>
                  <a:lnTo>
                    <a:pt x="271983" y="30429"/>
                  </a:lnTo>
                  <a:lnTo>
                    <a:pt x="271526" y="31572"/>
                  </a:lnTo>
                  <a:lnTo>
                    <a:pt x="270370" y="33731"/>
                  </a:lnTo>
                  <a:lnTo>
                    <a:pt x="269735" y="33985"/>
                  </a:lnTo>
                  <a:lnTo>
                    <a:pt x="269062" y="36144"/>
                  </a:lnTo>
                  <a:lnTo>
                    <a:pt x="270916" y="32969"/>
                  </a:lnTo>
                  <a:lnTo>
                    <a:pt x="269900" y="35636"/>
                  </a:lnTo>
                  <a:lnTo>
                    <a:pt x="269646" y="35890"/>
                  </a:lnTo>
                  <a:lnTo>
                    <a:pt x="270751" y="35001"/>
                  </a:lnTo>
                  <a:lnTo>
                    <a:pt x="270192" y="35763"/>
                  </a:lnTo>
                  <a:lnTo>
                    <a:pt x="269227" y="37668"/>
                  </a:lnTo>
                  <a:lnTo>
                    <a:pt x="269290" y="37033"/>
                  </a:lnTo>
                  <a:lnTo>
                    <a:pt x="269151" y="37668"/>
                  </a:lnTo>
                  <a:lnTo>
                    <a:pt x="268757" y="39573"/>
                  </a:lnTo>
                  <a:lnTo>
                    <a:pt x="272211" y="35001"/>
                  </a:lnTo>
                  <a:lnTo>
                    <a:pt x="270802" y="37922"/>
                  </a:lnTo>
                  <a:lnTo>
                    <a:pt x="270586" y="38176"/>
                  </a:lnTo>
                  <a:lnTo>
                    <a:pt x="272415" y="37541"/>
                  </a:lnTo>
                  <a:lnTo>
                    <a:pt x="272465" y="35382"/>
                  </a:lnTo>
                  <a:lnTo>
                    <a:pt x="272846" y="35001"/>
                  </a:lnTo>
                  <a:lnTo>
                    <a:pt x="273964" y="33858"/>
                  </a:lnTo>
                  <a:lnTo>
                    <a:pt x="275082" y="32715"/>
                  </a:lnTo>
                  <a:lnTo>
                    <a:pt x="271538" y="39827"/>
                  </a:lnTo>
                  <a:lnTo>
                    <a:pt x="273304" y="37160"/>
                  </a:lnTo>
                  <a:lnTo>
                    <a:pt x="273380" y="37414"/>
                  </a:lnTo>
                  <a:lnTo>
                    <a:pt x="273608" y="37160"/>
                  </a:lnTo>
                  <a:lnTo>
                    <a:pt x="274688" y="35890"/>
                  </a:lnTo>
                  <a:lnTo>
                    <a:pt x="274281" y="37033"/>
                  </a:lnTo>
                  <a:lnTo>
                    <a:pt x="273723" y="38684"/>
                  </a:lnTo>
                  <a:lnTo>
                    <a:pt x="276479" y="35890"/>
                  </a:lnTo>
                  <a:lnTo>
                    <a:pt x="276847" y="35509"/>
                  </a:lnTo>
                  <a:lnTo>
                    <a:pt x="275907" y="37160"/>
                  </a:lnTo>
                  <a:lnTo>
                    <a:pt x="276237" y="36906"/>
                  </a:lnTo>
                  <a:lnTo>
                    <a:pt x="275602" y="38049"/>
                  </a:lnTo>
                  <a:lnTo>
                    <a:pt x="275412" y="38049"/>
                  </a:lnTo>
                  <a:lnTo>
                    <a:pt x="274332" y="39954"/>
                  </a:lnTo>
                  <a:lnTo>
                    <a:pt x="275132" y="38900"/>
                  </a:lnTo>
                  <a:lnTo>
                    <a:pt x="273558" y="41732"/>
                  </a:lnTo>
                  <a:lnTo>
                    <a:pt x="276263" y="38049"/>
                  </a:lnTo>
                  <a:lnTo>
                    <a:pt x="277101" y="36906"/>
                  </a:lnTo>
                  <a:lnTo>
                    <a:pt x="277368" y="36525"/>
                  </a:lnTo>
                  <a:lnTo>
                    <a:pt x="276555" y="39065"/>
                  </a:lnTo>
                  <a:lnTo>
                    <a:pt x="274942" y="41351"/>
                  </a:lnTo>
                  <a:lnTo>
                    <a:pt x="277202" y="38303"/>
                  </a:lnTo>
                  <a:lnTo>
                    <a:pt x="274828" y="43637"/>
                  </a:lnTo>
                  <a:lnTo>
                    <a:pt x="275678" y="43154"/>
                  </a:lnTo>
                  <a:lnTo>
                    <a:pt x="274675" y="44894"/>
                  </a:lnTo>
                  <a:lnTo>
                    <a:pt x="274713" y="45072"/>
                  </a:lnTo>
                  <a:lnTo>
                    <a:pt x="276275" y="42583"/>
                  </a:lnTo>
                  <a:lnTo>
                    <a:pt x="276987" y="41503"/>
                  </a:lnTo>
                  <a:lnTo>
                    <a:pt x="276301" y="42494"/>
                  </a:lnTo>
                  <a:lnTo>
                    <a:pt x="275920" y="42951"/>
                  </a:lnTo>
                  <a:lnTo>
                    <a:pt x="275742" y="43065"/>
                  </a:lnTo>
                  <a:lnTo>
                    <a:pt x="277698" y="39954"/>
                  </a:lnTo>
                  <a:lnTo>
                    <a:pt x="277418" y="42367"/>
                  </a:lnTo>
                  <a:lnTo>
                    <a:pt x="278739" y="41605"/>
                  </a:lnTo>
                  <a:lnTo>
                    <a:pt x="278041" y="42748"/>
                  </a:lnTo>
                  <a:lnTo>
                    <a:pt x="278790" y="44018"/>
                  </a:lnTo>
                  <a:lnTo>
                    <a:pt x="278866" y="45770"/>
                  </a:lnTo>
                  <a:lnTo>
                    <a:pt x="280631" y="43129"/>
                  </a:lnTo>
                  <a:lnTo>
                    <a:pt x="280898" y="44145"/>
                  </a:lnTo>
                  <a:lnTo>
                    <a:pt x="281787" y="43764"/>
                  </a:lnTo>
                  <a:lnTo>
                    <a:pt x="280022" y="46431"/>
                  </a:lnTo>
                  <a:lnTo>
                    <a:pt x="279222" y="47193"/>
                  </a:lnTo>
                  <a:lnTo>
                    <a:pt x="279679" y="47320"/>
                  </a:lnTo>
                  <a:lnTo>
                    <a:pt x="280898" y="45923"/>
                  </a:lnTo>
                  <a:lnTo>
                    <a:pt x="281432" y="45669"/>
                  </a:lnTo>
                  <a:lnTo>
                    <a:pt x="279819" y="48082"/>
                  </a:lnTo>
                  <a:lnTo>
                    <a:pt x="280492" y="48336"/>
                  </a:lnTo>
                  <a:lnTo>
                    <a:pt x="282778" y="45923"/>
                  </a:lnTo>
                  <a:lnTo>
                    <a:pt x="282536" y="48082"/>
                  </a:lnTo>
                  <a:lnTo>
                    <a:pt x="283895" y="45923"/>
                  </a:lnTo>
                  <a:lnTo>
                    <a:pt x="284035" y="45669"/>
                  </a:lnTo>
                  <a:lnTo>
                    <a:pt x="284822" y="43764"/>
                  </a:lnTo>
                  <a:lnTo>
                    <a:pt x="285089" y="43129"/>
                  </a:lnTo>
                  <a:lnTo>
                    <a:pt x="285661" y="41732"/>
                  </a:lnTo>
                  <a:lnTo>
                    <a:pt x="285826" y="41351"/>
                  </a:lnTo>
                  <a:lnTo>
                    <a:pt x="287566" y="40335"/>
                  </a:lnTo>
                  <a:lnTo>
                    <a:pt x="285775" y="43294"/>
                  </a:lnTo>
                  <a:lnTo>
                    <a:pt x="285927" y="43129"/>
                  </a:lnTo>
                  <a:lnTo>
                    <a:pt x="285750" y="43764"/>
                  </a:lnTo>
                  <a:lnTo>
                    <a:pt x="285534" y="44018"/>
                  </a:lnTo>
                  <a:lnTo>
                    <a:pt x="285508" y="44462"/>
                  </a:lnTo>
                  <a:lnTo>
                    <a:pt x="284467" y="46177"/>
                  </a:lnTo>
                  <a:lnTo>
                    <a:pt x="284988" y="45796"/>
                  </a:lnTo>
                  <a:lnTo>
                    <a:pt x="284099" y="47193"/>
                  </a:lnTo>
                  <a:lnTo>
                    <a:pt x="283921" y="47320"/>
                  </a:lnTo>
                  <a:lnTo>
                    <a:pt x="283679" y="48463"/>
                  </a:lnTo>
                  <a:lnTo>
                    <a:pt x="283565" y="48844"/>
                  </a:lnTo>
                  <a:lnTo>
                    <a:pt x="282930" y="50114"/>
                  </a:lnTo>
                  <a:lnTo>
                    <a:pt x="284391" y="47701"/>
                  </a:lnTo>
                  <a:lnTo>
                    <a:pt x="284759" y="47701"/>
                  </a:lnTo>
                  <a:lnTo>
                    <a:pt x="285419" y="47828"/>
                  </a:lnTo>
                  <a:lnTo>
                    <a:pt x="283654" y="49860"/>
                  </a:lnTo>
                  <a:lnTo>
                    <a:pt x="283451" y="51003"/>
                  </a:lnTo>
                  <a:lnTo>
                    <a:pt x="284353" y="49860"/>
                  </a:lnTo>
                  <a:lnTo>
                    <a:pt x="283946" y="51384"/>
                  </a:lnTo>
                  <a:lnTo>
                    <a:pt x="284873" y="49860"/>
                  </a:lnTo>
                  <a:lnTo>
                    <a:pt x="285559" y="48717"/>
                  </a:lnTo>
                  <a:lnTo>
                    <a:pt x="285673" y="48971"/>
                  </a:lnTo>
                  <a:lnTo>
                    <a:pt x="285013" y="50114"/>
                  </a:lnTo>
                  <a:lnTo>
                    <a:pt x="284645" y="50876"/>
                  </a:lnTo>
                  <a:lnTo>
                    <a:pt x="285661" y="49860"/>
                  </a:lnTo>
                  <a:lnTo>
                    <a:pt x="286270" y="51384"/>
                  </a:lnTo>
                  <a:lnTo>
                    <a:pt x="286994" y="49860"/>
                  </a:lnTo>
                  <a:lnTo>
                    <a:pt x="287540" y="48717"/>
                  </a:lnTo>
                  <a:lnTo>
                    <a:pt x="287578" y="48856"/>
                  </a:lnTo>
                  <a:lnTo>
                    <a:pt x="287616" y="48539"/>
                  </a:lnTo>
                  <a:lnTo>
                    <a:pt x="287667" y="48310"/>
                  </a:lnTo>
                  <a:lnTo>
                    <a:pt x="287718" y="48183"/>
                  </a:lnTo>
                  <a:lnTo>
                    <a:pt x="288328" y="47701"/>
                  </a:lnTo>
                  <a:lnTo>
                    <a:pt x="290423" y="46050"/>
                  </a:lnTo>
                  <a:lnTo>
                    <a:pt x="288975" y="50876"/>
                  </a:lnTo>
                  <a:lnTo>
                    <a:pt x="290677" y="50368"/>
                  </a:lnTo>
                  <a:lnTo>
                    <a:pt x="290118" y="51257"/>
                  </a:lnTo>
                  <a:lnTo>
                    <a:pt x="291338" y="50622"/>
                  </a:lnTo>
                  <a:lnTo>
                    <a:pt x="291807" y="51384"/>
                  </a:lnTo>
                  <a:lnTo>
                    <a:pt x="292608" y="50622"/>
                  </a:lnTo>
                  <a:lnTo>
                    <a:pt x="292874" y="50368"/>
                  </a:lnTo>
                  <a:lnTo>
                    <a:pt x="293408" y="49860"/>
                  </a:lnTo>
                  <a:lnTo>
                    <a:pt x="293522" y="50114"/>
                  </a:lnTo>
                  <a:lnTo>
                    <a:pt x="292823" y="51638"/>
                  </a:lnTo>
                  <a:lnTo>
                    <a:pt x="292112" y="52654"/>
                  </a:lnTo>
                  <a:lnTo>
                    <a:pt x="292963" y="52273"/>
                  </a:lnTo>
                  <a:lnTo>
                    <a:pt x="293636" y="51384"/>
                  </a:lnTo>
                  <a:lnTo>
                    <a:pt x="293395" y="53162"/>
                  </a:lnTo>
                  <a:lnTo>
                    <a:pt x="292417" y="54051"/>
                  </a:lnTo>
                  <a:lnTo>
                    <a:pt x="292430" y="54305"/>
                  </a:lnTo>
                  <a:lnTo>
                    <a:pt x="292709" y="54686"/>
                  </a:lnTo>
                  <a:lnTo>
                    <a:pt x="292303" y="54140"/>
                  </a:lnTo>
                  <a:lnTo>
                    <a:pt x="292290" y="54533"/>
                  </a:lnTo>
                  <a:lnTo>
                    <a:pt x="292315" y="55270"/>
                  </a:lnTo>
                  <a:lnTo>
                    <a:pt x="291617" y="56591"/>
                  </a:lnTo>
                  <a:lnTo>
                    <a:pt x="293725" y="54686"/>
                  </a:lnTo>
                  <a:lnTo>
                    <a:pt x="292227" y="56591"/>
                  </a:lnTo>
                  <a:lnTo>
                    <a:pt x="292239" y="57099"/>
                  </a:lnTo>
                  <a:lnTo>
                    <a:pt x="292417" y="57734"/>
                  </a:lnTo>
                  <a:lnTo>
                    <a:pt x="293116" y="57226"/>
                  </a:lnTo>
                  <a:lnTo>
                    <a:pt x="293712" y="55321"/>
                  </a:lnTo>
                  <a:lnTo>
                    <a:pt x="294220" y="55194"/>
                  </a:lnTo>
                  <a:lnTo>
                    <a:pt x="294322" y="55448"/>
                  </a:lnTo>
                  <a:lnTo>
                    <a:pt x="294449" y="56083"/>
                  </a:lnTo>
                  <a:lnTo>
                    <a:pt x="292544" y="58877"/>
                  </a:lnTo>
                  <a:lnTo>
                    <a:pt x="291515" y="63195"/>
                  </a:lnTo>
                  <a:lnTo>
                    <a:pt x="297649" y="55194"/>
                  </a:lnTo>
                  <a:lnTo>
                    <a:pt x="298526" y="54051"/>
                  </a:lnTo>
                  <a:lnTo>
                    <a:pt x="297116" y="57340"/>
                  </a:lnTo>
                  <a:lnTo>
                    <a:pt x="297738" y="56591"/>
                  </a:lnTo>
                  <a:lnTo>
                    <a:pt x="297942" y="57099"/>
                  </a:lnTo>
                  <a:lnTo>
                    <a:pt x="297980" y="57480"/>
                  </a:lnTo>
                  <a:lnTo>
                    <a:pt x="295986" y="61925"/>
                  </a:lnTo>
                  <a:lnTo>
                    <a:pt x="296151" y="62052"/>
                  </a:lnTo>
                  <a:lnTo>
                    <a:pt x="295884" y="64084"/>
                  </a:lnTo>
                  <a:lnTo>
                    <a:pt x="299542" y="58115"/>
                  </a:lnTo>
                  <a:lnTo>
                    <a:pt x="299643" y="59766"/>
                  </a:lnTo>
                  <a:lnTo>
                    <a:pt x="303072" y="55067"/>
                  </a:lnTo>
                  <a:lnTo>
                    <a:pt x="303225" y="55448"/>
                  </a:lnTo>
                  <a:lnTo>
                    <a:pt x="303314" y="55956"/>
                  </a:lnTo>
                  <a:lnTo>
                    <a:pt x="300990" y="60020"/>
                  </a:lnTo>
                  <a:lnTo>
                    <a:pt x="300113" y="60655"/>
                  </a:lnTo>
                  <a:lnTo>
                    <a:pt x="299923" y="60655"/>
                  </a:lnTo>
                  <a:lnTo>
                    <a:pt x="300024" y="60401"/>
                  </a:lnTo>
                  <a:lnTo>
                    <a:pt x="300304" y="59893"/>
                  </a:lnTo>
                  <a:lnTo>
                    <a:pt x="299885" y="60147"/>
                  </a:lnTo>
                  <a:lnTo>
                    <a:pt x="299364" y="60401"/>
                  </a:lnTo>
                  <a:lnTo>
                    <a:pt x="298869" y="61798"/>
                  </a:lnTo>
                  <a:lnTo>
                    <a:pt x="299605" y="60782"/>
                  </a:lnTo>
                  <a:lnTo>
                    <a:pt x="299212" y="61925"/>
                  </a:lnTo>
                  <a:lnTo>
                    <a:pt x="299986" y="62280"/>
                  </a:lnTo>
                  <a:lnTo>
                    <a:pt x="300075" y="61544"/>
                  </a:lnTo>
                  <a:lnTo>
                    <a:pt x="300050" y="62179"/>
                  </a:lnTo>
                  <a:lnTo>
                    <a:pt x="299923" y="62801"/>
                  </a:lnTo>
                  <a:lnTo>
                    <a:pt x="299834" y="63576"/>
                  </a:lnTo>
                  <a:lnTo>
                    <a:pt x="301155" y="62306"/>
                  </a:lnTo>
                  <a:lnTo>
                    <a:pt x="301218" y="63792"/>
                  </a:lnTo>
                  <a:lnTo>
                    <a:pt x="301129" y="64046"/>
                  </a:lnTo>
                  <a:lnTo>
                    <a:pt x="301078" y="64236"/>
                  </a:lnTo>
                  <a:lnTo>
                    <a:pt x="301256" y="64046"/>
                  </a:lnTo>
                  <a:lnTo>
                    <a:pt x="301256" y="63919"/>
                  </a:lnTo>
                  <a:lnTo>
                    <a:pt x="301244" y="63792"/>
                  </a:lnTo>
                  <a:lnTo>
                    <a:pt x="301561" y="63068"/>
                  </a:lnTo>
                  <a:lnTo>
                    <a:pt x="301955" y="62306"/>
                  </a:lnTo>
                  <a:lnTo>
                    <a:pt x="302158" y="61925"/>
                  </a:lnTo>
                  <a:lnTo>
                    <a:pt x="302514" y="63893"/>
                  </a:lnTo>
                  <a:lnTo>
                    <a:pt x="303326" y="61925"/>
                  </a:lnTo>
                  <a:lnTo>
                    <a:pt x="303479" y="61544"/>
                  </a:lnTo>
                  <a:lnTo>
                    <a:pt x="303784" y="60782"/>
                  </a:lnTo>
                  <a:lnTo>
                    <a:pt x="303834" y="60655"/>
                  </a:lnTo>
                  <a:lnTo>
                    <a:pt x="303974" y="60274"/>
                  </a:lnTo>
                  <a:lnTo>
                    <a:pt x="304990" y="60274"/>
                  </a:lnTo>
                  <a:lnTo>
                    <a:pt x="304406" y="62052"/>
                  </a:lnTo>
                  <a:lnTo>
                    <a:pt x="302577" y="63830"/>
                  </a:lnTo>
                  <a:lnTo>
                    <a:pt x="304038" y="63068"/>
                  </a:lnTo>
                  <a:lnTo>
                    <a:pt x="303784" y="64465"/>
                  </a:lnTo>
                  <a:lnTo>
                    <a:pt x="301663" y="66751"/>
                  </a:lnTo>
                  <a:lnTo>
                    <a:pt x="303593" y="65100"/>
                  </a:lnTo>
                  <a:lnTo>
                    <a:pt x="302171" y="68529"/>
                  </a:lnTo>
                  <a:lnTo>
                    <a:pt x="302094" y="68910"/>
                  </a:lnTo>
                  <a:lnTo>
                    <a:pt x="302209" y="69418"/>
                  </a:lnTo>
                  <a:lnTo>
                    <a:pt x="301853" y="69672"/>
                  </a:lnTo>
                  <a:lnTo>
                    <a:pt x="302183" y="69926"/>
                  </a:lnTo>
                  <a:lnTo>
                    <a:pt x="303314" y="67640"/>
                  </a:lnTo>
                  <a:lnTo>
                    <a:pt x="303364" y="68402"/>
                  </a:lnTo>
                  <a:lnTo>
                    <a:pt x="302907" y="69164"/>
                  </a:lnTo>
                  <a:lnTo>
                    <a:pt x="303974" y="67894"/>
                  </a:lnTo>
                  <a:lnTo>
                    <a:pt x="304088" y="67640"/>
                  </a:lnTo>
                  <a:lnTo>
                    <a:pt x="304927" y="65608"/>
                  </a:lnTo>
                  <a:lnTo>
                    <a:pt x="305422" y="65100"/>
                  </a:lnTo>
                  <a:lnTo>
                    <a:pt x="306539" y="63957"/>
                  </a:lnTo>
                  <a:lnTo>
                    <a:pt x="306298" y="64719"/>
                  </a:lnTo>
                  <a:lnTo>
                    <a:pt x="306247" y="65112"/>
                  </a:lnTo>
                  <a:lnTo>
                    <a:pt x="307441" y="63957"/>
                  </a:lnTo>
                  <a:lnTo>
                    <a:pt x="308089" y="63322"/>
                  </a:lnTo>
                  <a:lnTo>
                    <a:pt x="306425" y="66116"/>
                  </a:lnTo>
                  <a:lnTo>
                    <a:pt x="306260" y="65227"/>
                  </a:lnTo>
                  <a:lnTo>
                    <a:pt x="306133" y="65227"/>
                  </a:lnTo>
                  <a:lnTo>
                    <a:pt x="306171" y="64719"/>
                  </a:lnTo>
                  <a:lnTo>
                    <a:pt x="304761" y="69037"/>
                  </a:lnTo>
                  <a:lnTo>
                    <a:pt x="304266" y="69037"/>
                  </a:lnTo>
                  <a:lnTo>
                    <a:pt x="304152" y="69545"/>
                  </a:lnTo>
                  <a:lnTo>
                    <a:pt x="303860" y="69926"/>
                  </a:lnTo>
                  <a:lnTo>
                    <a:pt x="303695" y="70053"/>
                  </a:lnTo>
                  <a:lnTo>
                    <a:pt x="302958" y="73101"/>
                  </a:lnTo>
                  <a:lnTo>
                    <a:pt x="306057" y="67132"/>
                  </a:lnTo>
                  <a:lnTo>
                    <a:pt x="306705" y="67640"/>
                  </a:lnTo>
                  <a:lnTo>
                    <a:pt x="306781" y="67894"/>
                  </a:lnTo>
                  <a:lnTo>
                    <a:pt x="305765" y="69291"/>
                  </a:lnTo>
                  <a:lnTo>
                    <a:pt x="305473" y="70065"/>
                  </a:lnTo>
                  <a:lnTo>
                    <a:pt x="307022" y="67894"/>
                  </a:lnTo>
                  <a:lnTo>
                    <a:pt x="307822" y="67132"/>
                  </a:lnTo>
                  <a:lnTo>
                    <a:pt x="308089" y="66878"/>
                  </a:lnTo>
                  <a:lnTo>
                    <a:pt x="307873" y="68402"/>
                  </a:lnTo>
                  <a:lnTo>
                    <a:pt x="308914" y="66878"/>
                  </a:lnTo>
                  <a:lnTo>
                    <a:pt x="309270" y="66370"/>
                  </a:lnTo>
                  <a:lnTo>
                    <a:pt x="309460" y="66624"/>
                  </a:lnTo>
                  <a:lnTo>
                    <a:pt x="309473" y="66370"/>
                  </a:lnTo>
                  <a:lnTo>
                    <a:pt x="309486" y="66116"/>
                  </a:lnTo>
                  <a:lnTo>
                    <a:pt x="309587" y="65735"/>
                  </a:lnTo>
                  <a:lnTo>
                    <a:pt x="310603" y="64338"/>
                  </a:lnTo>
                  <a:lnTo>
                    <a:pt x="310743" y="64719"/>
                  </a:lnTo>
                  <a:lnTo>
                    <a:pt x="311442" y="64465"/>
                  </a:lnTo>
                  <a:lnTo>
                    <a:pt x="311543" y="64338"/>
                  </a:lnTo>
                  <a:lnTo>
                    <a:pt x="312420" y="63322"/>
                  </a:lnTo>
                  <a:lnTo>
                    <a:pt x="312521" y="63195"/>
                  </a:lnTo>
                  <a:lnTo>
                    <a:pt x="309524" y="69164"/>
                  </a:lnTo>
                  <a:lnTo>
                    <a:pt x="311277" y="67767"/>
                  </a:lnTo>
                  <a:lnTo>
                    <a:pt x="310883" y="68910"/>
                  </a:lnTo>
                  <a:lnTo>
                    <a:pt x="309448" y="70688"/>
                  </a:lnTo>
                  <a:lnTo>
                    <a:pt x="309232" y="71577"/>
                  </a:lnTo>
                  <a:lnTo>
                    <a:pt x="310832" y="70218"/>
                  </a:lnTo>
                  <a:lnTo>
                    <a:pt x="312559" y="68529"/>
                  </a:lnTo>
                  <a:lnTo>
                    <a:pt x="313499" y="67640"/>
                  </a:lnTo>
                  <a:lnTo>
                    <a:pt x="313270" y="67449"/>
                  </a:lnTo>
                  <a:lnTo>
                    <a:pt x="314007" y="66497"/>
                  </a:lnTo>
                  <a:lnTo>
                    <a:pt x="315087" y="65100"/>
                  </a:lnTo>
                  <a:lnTo>
                    <a:pt x="316064" y="63830"/>
                  </a:lnTo>
                  <a:lnTo>
                    <a:pt x="315252" y="66370"/>
                  </a:lnTo>
                  <a:lnTo>
                    <a:pt x="311937" y="71577"/>
                  </a:lnTo>
                  <a:lnTo>
                    <a:pt x="311289" y="74371"/>
                  </a:lnTo>
                  <a:lnTo>
                    <a:pt x="315087" y="69799"/>
                  </a:lnTo>
                  <a:lnTo>
                    <a:pt x="315328" y="71831"/>
                  </a:lnTo>
                  <a:lnTo>
                    <a:pt x="315556" y="70688"/>
                  </a:lnTo>
                  <a:lnTo>
                    <a:pt x="316191" y="69799"/>
                  </a:lnTo>
                  <a:lnTo>
                    <a:pt x="317017" y="68656"/>
                  </a:lnTo>
                  <a:lnTo>
                    <a:pt x="316395" y="70815"/>
                  </a:lnTo>
                  <a:lnTo>
                    <a:pt x="317284" y="70180"/>
                  </a:lnTo>
                  <a:lnTo>
                    <a:pt x="316141" y="71958"/>
                  </a:lnTo>
                  <a:lnTo>
                    <a:pt x="316014" y="72466"/>
                  </a:lnTo>
                  <a:lnTo>
                    <a:pt x="315899" y="72847"/>
                  </a:lnTo>
                  <a:lnTo>
                    <a:pt x="315417" y="73863"/>
                  </a:lnTo>
                  <a:lnTo>
                    <a:pt x="316217" y="72593"/>
                  </a:lnTo>
                  <a:lnTo>
                    <a:pt x="316115" y="74498"/>
                  </a:lnTo>
                  <a:lnTo>
                    <a:pt x="317398" y="72593"/>
                  </a:lnTo>
                  <a:lnTo>
                    <a:pt x="318427" y="71069"/>
                  </a:lnTo>
                  <a:lnTo>
                    <a:pt x="317538" y="73355"/>
                  </a:lnTo>
                  <a:lnTo>
                    <a:pt x="317487" y="73863"/>
                  </a:lnTo>
                  <a:lnTo>
                    <a:pt x="317703" y="75133"/>
                  </a:lnTo>
                  <a:lnTo>
                    <a:pt x="320408" y="71069"/>
                  </a:lnTo>
                  <a:lnTo>
                    <a:pt x="320992" y="70180"/>
                  </a:lnTo>
                  <a:lnTo>
                    <a:pt x="321576" y="69291"/>
                  </a:lnTo>
                  <a:lnTo>
                    <a:pt x="321881" y="70053"/>
                  </a:lnTo>
                  <a:lnTo>
                    <a:pt x="321970" y="70497"/>
                  </a:lnTo>
                  <a:lnTo>
                    <a:pt x="320573" y="72085"/>
                  </a:lnTo>
                  <a:lnTo>
                    <a:pt x="320167" y="73609"/>
                  </a:lnTo>
                  <a:lnTo>
                    <a:pt x="318757" y="74625"/>
                  </a:lnTo>
                  <a:lnTo>
                    <a:pt x="319011" y="74752"/>
                  </a:lnTo>
                  <a:lnTo>
                    <a:pt x="319074" y="75260"/>
                  </a:lnTo>
                  <a:lnTo>
                    <a:pt x="319836" y="74117"/>
                  </a:lnTo>
                  <a:lnTo>
                    <a:pt x="319316" y="75260"/>
                  </a:lnTo>
                  <a:lnTo>
                    <a:pt x="320357" y="74117"/>
                  </a:lnTo>
                  <a:lnTo>
                    <a:pt x="322097" y="72212"/>
                  </a:lnTo>
                  <a:lnTo>
                    <a:pt x="321297" y="73964"/>
                  </a:lnTo>
                  <a:lnTo>
                    <a:pt x="321906" y="73355"/>
                  </a:lnTo>
                  <a:lnTo>
                    <a:pt x="322668" y="72212"/>
                  </a:lnTo>
                  <a:lnTo>
                    <a:pt x="323100" y="71577"/>
                  </a:lnTo>
                  <a:lnTo>
                    <a:pt x="323316" y="71831"/>
                  </a:lnTo>
                  <a:lnTo>
                    <a:pt x="324002" y="71831"/>
                  </a:lnTo>
                  <a:lnTo>
                    <a:pt x="324116" y="71577"/>
                  </a:lnTo>
                  <a:lnTo>
                    <a:pt x="324967" y="69799"/>
                  </a:lnTo>
                  <a:lnTo>
                    <a:pt x="322351" y="75768"/>
                  </a:lnTo>
                  <a:lnTo>
                    <a:pt x="327583" y="70942"/>
                  </a:lnTo>
                  <a:lnTo>
                    <a:pt x="325348" y="76022"/>
                  </a:lnTo>
                  <a:lnTo>
                    <a:pt x="327406" y="75768"/>
                  </a:lnTo>
                  <a:lnTo>
                    <a:pt x="328028" y="76022"/>
                  </a:lnTo>
                  <a:lnTo>
                    <a:pt x="327482" y="76784"/>
                  </a:lnTo>
                  <a:lnTo>
                    <a:pt x="327202" y="78689"/>
                  </a:lnTo>
                  <a:lnTo>
                    <a:pt x="328879" y="75768"/>
                  </a:lnTo>
                  <a:lnTo>
                    <a:pt x="331139" y="71831"/>
                  </a:lnTo>
                  <a:lnTo>
                    <a:pt x="330847" y="74244"/>
                  </a:lnTo>
                  <a:lnTo>
                    <a:pt x="329488" y="77292"/>
                  </a:lnTo>
                  <a:lnTo>
                    <a:pt x="329412" y="75514"/>
                  </a:lnTo>
                  <a:lnTo>
                    <a:pt x="329006" y="76657"/>
                  </a:lnTo>
                  <a:lnTo>
                    <a:pt x="325450" y="82499"/>
                  </a:lnTo>
                  <a:lnTo>
                    <a:pt x="329996" y="77292"/>
                  </a:lnTo>
                  <a:lnTo>
                    <a:pt x="330542" y="76657"/>
                  </a:lnTo>
                  <a:lnTo>
                    <a:pt x="328968" y="80340"/>
                  </a:lnTo>
                  <a:lnTo>
                    <a:pt x="328612" y="80594"/>
                  </a:lnTo>
                  <a:lnTo>
                    <a:pt x="327812" y="82753"/>
                  </a:lnTo>
                  <a:lnTo>
                    <a:pt x="331089" y="79070"/>
                  </a:lnTo>
                  <a:lnTo>
                    <a:pt x="331546" y="79959"/>
                  </a:lnTo>
                  <a:lnTo>
                    <a:pt x="331177" y="80467"/>
                  </a:lnTo>
                  <a:lnTo>
                    <a:pt x="330987" y="80848"/>
                  </a:lnTo>
                  <a:lnTo>
                    <a:pt x="332562" y="79070"/>
                  </a:lnTo>
                  <a:lnTo>
                    <a:pt x="333349" y="78181"/>
                  </a:lnTo>
                  <a:lnTo>
                    <a:pt x="334899" y="77800"/>
                  </a:lnTo>
                  <a:lnTo>
                    <a:pt x="335800" y="77520"/>
                  </a:lnTo>
                  <a:lnTo>
                    <a:pt x="335965" y="77165"/>
                  </a:lnTo>
                  <a:lnTo>
                    <a:pt x="336994" y="76911"/>
                  </a:lnTo>
                  <a:lnTo>
                    <a:pt x="336410" y="78181"/>
                  </a:lnTo>
                  <a:lnTo>
                    <a:pt x="336169" y="79578"/>
                  </a:lnTo>
                  <a:lnTo>
                    <a:pt x="334657" y="81991"/>
                  </a:lnTo>
                  <a:lnTo>
                    <a:pt x="333984" y="81737"/>
                  </a:lnTo>
                  <a:lnTo>
                    <a:pt x="332270" y="85166"/>
                  </a:lnTo>
                  <a:lnTo>
                    <a:pt x="334822" y="82118"/>
                  </a:lnTo>
                  <a:lnTo>
                    <a:pt x="334695" y="83007"/>
                  </a:lnTo>
                  <a:lnTo>
                    <a:pt x="333857" y="84277"/>
                  </a:lnTo>
                  <a:lnTo>
                    <a:pt x="335038" y="84404"/>
                  </a:lnTo>
                  <a:lnTo>
                    <a:pt x="336524" y="82118"/>
                  </a:lnTo>
                  <a:lnTo>
                    <a:pt x="336600" y="81991"/>
                  </a:lnTo>
                  <a:lnTo>
                    <a:pt x="337261" y="80975"/>
                  </a:lnTo>
                  <a:lnTo>
                    <a:pt x="338074" y="81864"/>
                  </a:lnTo>
                  <a:lnTo>
                    <a:pt x="338518" y="80975"/>
                  </a:lnTo>
                  <a:lnTo>
                    <a:pt x="338632" y="80721"/>
                  </a:lnTo>
                  <a:lnTo>
                    <a:pt x="341388" y="77673"/>
                  </a:lnTo>
                  <a:lnTo>
                    <a:pt x="337845" y="82880"/>
                  </a:lnTo>
                  <a:lnTo>
                    <a:pt x="340017" y="80721"/>
                  </a:lnTo>
                  <a:lnTo>
                    <a:pt x="337921" y="84277"/>
                  </a:lnTo>
                  <a:lnTo>
                    <a:pt x="338810" y="83642"/>
                  </a:lnTo>
                  <a:lnTo>
                    <a:pt x="341312" y="81737"/>
                  </a:lnTo>
                  <a:lnTo>
                    <a:pt x="342353" y="81483"/>
                  </a:lnTo>
                  <a:lnTo>
                    <a:pt x="340334" y="83769"/>
                  </a:lnTo>
                  <a:lnTo>
                    <a:pt x="341261" y="82753"/>
                  </a:lnTo>
                  <a:lnTo>
                    <a:pt x="342684" y="81737"/>
                  </a:lnTo>
                  <a:lnTo>
                    <a:pt x="343154" y="82118"/>
                  </a:lnTo>
                  <a:lnTo>
                    <a:pt x="343230" y="82372"/>
                  </a:lnTo>
                  <a:lnTo>
                    <a:pt x="338836" y="88849"/>
                  </a:lnTo>
                  <a:lnTo>
                    <a:pt x="344004" y="85039"/>
                  </a:lnTo>
                  <a:lnTo>
                    <a:pt x="341109" y="90627"/>
                  </a:lnTo>
                  <a:lnTo>
                    <a:pt x="343928" y="88976"/>
                  </a:lnTo>
                  <a:lnTo>
                    <a:pt x="342811" y="93294"/>
                  </a:lnTo>
                  <a:lnTo>
                    <a:pt x="344474" y="93802"/>
                  </a:lnTo>
                  <a:lnTo>
                    <a:pt x="346976" y="88976"/>
                  </a:lnTo>
                  <a:lnTo>
                    <a:pt x="347370" y="88214"/>
                  </a:lnTo>
                  <a:lnTo>
                    <a:pt x="345668" y="92252"/>
                  </a:lnTo>
                  <a:lnTo>
                    <a:pt x="344970" y="93929"/>
                  </a:lnTo>
                  <a:lnTo>
                    <a:pt x="345490" y="93091"/>
                  </a:lnTo>
                  <a:lnTo>
                    <a:pt x="345300" y="94056"/>
                  </a:lnTo>
                  <a:lnTo>
                    <a:pt x="345986" y="92303"/>
                  </a:lnTo>
                  <a:lnTo>
                    <a:pt x="346443" y="91579"/>
                  </a:lnTo>
                  <a:lnTo>
                    <a:pt x="347891" y="91706"/>
                  </a:lnTo>
                  <a:lnTo>
                    <a:pt x="348792" y="88811"/>
                  </a:lnTo>
                  <a:lnTo>
                    <a:pt x="348234" y="89827"/>
                  </a:lnTo>
                  <a:lnTo>
                    <a:pt x="346519" y="91440"/>
                  </a:lnTo>
                  <a:lnTo>
                    <a:pt x="348386" y="88468"/>
                  </a:lnTo>
                  <a:lnTo>
                    <a:pt x="348945" y="88341"/>
                  </a:lnTo>
                  <a:lnTo>
                    <a:pt x="348945" y="88595"/>
                  </a:lnTo>
                  <a:lnTo>
                    <a:pt x="348767" y="88976"/>
                  </a:lnTo>
                  <a:lnTo>
                    <a:pt x="347700" y="92659"/>
                  </a:lnTo>
                  <a:lnTo>
                    <a:pt x="346925" y="94437"/>
                  </a:lnTo>
                  <a:lnTo>
                    <a:pt x="346633" y="93675"/>
                  </a:lnTo>
                  <a:lnTo>
                    <a:pt x="346024" y="94691"/>
                  </a:lnTo>
                  <a:lnTo>
                    <a:pt x="345998" y="95199"/>
                  </a:lnTo>
                  <a:lnTo>
                    <a:pt x="346316" y="95834"/>
                  </a:lnTo>
                  <a:lnTo>
                    <a:pt x="344678" y="97358"/>
                  </a:lnTo>
                  <a:lnTo>
                    <a:pt x="344233" y="99136"/>
                  </a:lnTo>
                  <a:lnTo>
                    <a:pt x="345376" y="97104"/>
                  </a:lnTo>
                  <a:lnTo>
                    <a:pt x="346278" y="96469"/>
                  </a:lnTo>
                  <a:lnTo>
                    <a:pt x="346202" y="97485"/>
                  </a:lnTo>
                  <a:lnTo>
                    <a:pt x="346583" y="96469"/>
                  </a:lnTo>
                  <a:lnTo>
                    <a:pt x="347243" y="94691"/>
                  </a:lnTo>
                  <a:lnTo>
                    <a:pt x="347586" y="94437"/>
                  </a:lnTo>
                  <a:lnTo>
                    <a:pt x="350100" y="92532"/>
                  </a:lnTo>
                  <a:lnTo>
                    <a:pt x="345160" y="99771"/>
                  </a:lnTo>
                  <a:lnTo>
                    <a:pt x="348018" y="97612"/>
                  </a:lnTo>
                  <a:lnTo>
                    <a:pt x="346595" y="99009"/>
                  </a:lnTo>
                  <a:lnTo>
                    <a:pt x="347764" y="98374"/>
                  </a:lnTo>
                  <a:lnTo>
                    <a:pt x="348488" y="100279"/>
                  </a:lnTo>
                  <a:lnTo>
                    <a:pt x="350088" y="98374"/>
                  </a:lnTo>
                  <a:lnTo>
                    <a:pt x="350735" y="97612"/>
                  </a:lnTo>
                  <a:lnTo>
                    <a:pt x="351802" y="96342"/>
                  </a:lnTo>
                  <a:lnTo>
                    <a:pt x="351485" y="97104"/>
                  </a:lnTo>
                  <a:lnTo>
                    <a:pt x="350647" y="98628"/>
                  </a:lnTo>
                  <a:lnTo>
                    <a:pt x="350164" y="98882"/>
                  </a:lnTo>
                  <a:lnTo>
                    <a:pt x="350977" y="100279"/>
                  </a:lnTo>
                  <a:lnTo>
                    <a:pt x="355612" y="96342"/>
                  </a:lnTo>
                  <a:lnTo>
                    <a:pt x="355917" y="96088"/>
                  </a:lnTo>
                  <a:lnTo>
                    <a:pt x="355130" y="99390"/>
                  </a:lnTo>
                  <a:lnTo>
                    <a:pt x="354177" y="100533"/>
                  </a:lnTo>
                  <a:lnTo>
                    <a:pt x="354660" y="100406"/>
                  </a:lnTo>
                  <a:lnTo>
                    <a:pt x="356196" y="98374"/>
                  </a:lnTo>
                  <a:lnTo>
                    <a:pt x="355625" y="99898"/>
                  </a:lnTo>
                  <a:lnTo>
                    <a:pt x="354672" y="101168"/>
                  </a:lnTo>
                  <a:lnTo>
                    <a:pt x="354723" y="101295"/>
                  </a:lnTo>
                  <a:lnTo>
                    <a:pt x="356844" y="99390"/>
                  </a:lnTo>
                  <a:lnTo>
                    <a:pt x="356641" y="100406"/>
                  </a:lnTo>
                  <a:lnTo>
                    <a:pt x="355409" y="101676"/>
                  </a:lnTo>
                  <a:lnTo>
                    <a:pt x="355485" y="104216"/>
                  </a:lnTo>
                  <a:lnTo>
                    <a:pt x="359511" y="99390"/>
                  </a:lnTo>
                  <a:lnTo>
                    <a:pt x="359625" y="99263"/>
                  </a:lnTo>
                  <a:lnTo>
                    <a:pt x="361226" y="99009"/>
                  </a:lnTo>
                  <a:lnTo>
                    <a:pt x="358762" y="102819"/>
                  </a:lnTo>
                  <a:lnTo>
                    <a:pt x="358736" y="103835"/>
                  </a:lnTo>
                  <a:lnTo>
                    <a:pt x="358863" y="105740"/>
                  </a:lnTo>
                  <a:lnTo>
                    <a:pt x="358571" y="106121"/>
                  </a:lnTo>
                  <a:lnTo>
                    <a:pt x="358584" y="106375"/>
                  </a:lnTo>
                  <a:lnTo>
                    <a:pt x="359562" y="107645"/>
                  </a:lnTo>
                  <a:lnTo>
                    <a:pt x="362966" y="104597"/>
                  </a:lnTo>
                  <a:lnTo>
                    <a:pt x="365252" y="103962"/>
                  </a:lnTo>
                  <a:lnTo>
                    <a:pt x="363283" y="108661"/>
                  </a:lnTo>
                  <a:lnTo>
                    <a:pt x="366801" y="107518"/>
                  </a:lnTo>
                  <a:lnTo>
                    <a:pt x="366547" y="110693"/>
                  </a:lnTo>
                  <a:lnTo>
                    <a:pt x="366801" y="109931"/>
                  </a:lnTo>
                  <a:lnTo>
                    <a:pt x="368566" y="107772"/>
                  </a:lnTo>
                  <a:lnTo>
                    <a:pt x="369062" y="107518"/>
                  </a:lnTo>
                  <a:lnTo>
                    <a:pt x="368833" y="108534"/>
                  </a:lnTo>
                  <a:lnTo>
                    <a:pt x="369785" y="107518"/>
                  </a:lnTo>
                  <a:lnTo>
                    <a:pt x="371678" y="105486"/>
                  </a:lnTo>
                  <a:lnTo>
                    <a:pt x="369277" y="108915"/>
                  </a:lnTo>
                  <a:lnTo>
                    <a:pt x="369201" y="108788"/>
                  </a:lnTo>
                  <a:lnTo>
                    <a:pt x="367131" y="112344"/>
                  </a:lnTo>
                  <a:lnTo>
                    <a:pt x="368363" y="111836"/>
                  </a:lnTo>
                  <a:lnTo>
                    <a:pt x="368782" y="112344"/>
                  </a:lnTo>
                  <a:lnTo>
                    <a:pt x="369138" y="111836"/>
                  </a:lnTo>
                  <a:lnTo>
                    <a:pt x="371144" y="108915"/>
                  </a:lnTo>
                  <a:lnTo>
                    <a:pt x="371932" y="107772"/>
                  </a:lnTo>
                  <a:lnTo>
                    <a:pt x="371309" y="110947"/>
                  </a:lnTo>
                  <a:lnTo>
                    <a:pt x="372808" y="111328"/>
                  </a:lnTo>
                  <a:lnTo>
                    <a:pt x="374281" y="111328"/>
                  </a:lnTo>
                  <a:lnTo>
                    <a:pt x="373583" y="113995"/>
                  </a:lnTo>
                  <a:lnTo>
                    <a:pt x="374662" y="112979"/>
                  </a:lnTo>
                  <a:lnTo>
                    <a:pt x="375031" y="113360"/>
                  </a:lnTo>
                  <a:lnTo>
                    <a:pt x="375424" y="112979"/>
                  </a:lnTo>
                  <a:lnTo>
                    <a:pt x="376097" y="112344"/>
                  </a:lnTo>
                  <a:lnTo>
                    <a:pt x="374650" y="114439"/>
                  </a:lnTo>
                  <a:lnTo>
                    <a:pt x="374523" y="115011"/>
                  </a:lnTo>
                  <a:lnTo>
                    <a:pt x="375069" y="116535"/>
                  </a:lnTo>
                  <a:lnTo>
                    <a:pt x="376504" y="116662"/>
                  </a:lnTo>
                  <a:lnTo>
                    <a:pt x="375107" y="118313"/>
                  </a:lnTo>
                  <a:lnTo>
                    <a:pt x="375589" y="118948"/>
                  </a:lnTo>
                  <a:lnTo>
                    <a:pt x="380199" y="112344"/>
                  </a:lnTo>
                  <a:lnTo>
                    <a:pt x="380631" y="111709"/>
                  </a:lnTo>
                  <a:lnTo>
                    <a:pt x="381279" y="111963"/>
                  </a:lnTo>
                  <a:lnTo>
                    <a:pt x="378968" y="115773"/>
                  </a:lnTo>
                  <a:lnTo>
                    <a:pt x="379818" y="116281"/>
                  </a:lnTo>
                  <a:lnTo>
                    <a:pt x="379920" y="116789"/>
                  </a:lnTo>
                  <a:lnTo>
                    <a:pt x="378904" y="120345"/>
                  </a:lnTo>
                  <a:lnTo>
                    <a:pt x="382155" y="117678"/>
                  </a:lnTo>
                  <a:lnTo>
                    <a:pt x="381038" y="119202"/>
                  </a:lnTo>
                  <a:lnTo>
                    <a:pt x="380758" y="119202"/>
                  </a:lnTo>
                  <a:lnTo>
                    <a:pt x="381076" y="119583"/>
                  </a:lnTo>
                  <a:lnTo>
                    <a:pt x="381076" y="121234"/>
                  </a:lnTo>
                  <a:lnTo>
                    <a:pt x="380949" y="123012"/>
                  </a:lnTo>
                  <a:lnTo>
                    <a:pt x="382155" y="121107"/>
                  </a:lnTo>
                  <a:lnTo>
                    <a:pt x="382308" y="120865"/>
                  </a:lnTo>
                  <a:lnTo>
                    <a:pt x="385025" y="118948"/>
                  </a:lnTo>
                  <a:lnTo>
                    <a:pt x="386384" y="117932"/>
                  </a:lnTo>
                  <a:lnTo>
                    <a:pt x="386549" y="117805"/>
                  </a:lnTo>
                  <a:lnTo>
                    <a:pt x="384835" y="120218"/>
                  </a:lnTo>
                  <a:lnTo>
                    <a:pt x="387057" y="117805"/>
                  </a:lnTo>
                  <a:lnTo>
                    <a:pt x="387172" y="117678"/>
                  </a:lnTo>
                  <a:lnTo>
                    <a:pt x="387400" y="117424"/>
                  </a:lnTo>
                  <a:lnTo>
                    <a:pt x="387985" y="116535"/>
                  </a:lnTo>
                  <a:lnTo>
                    <a:pt x="389229" y="116154"/>
                  </a:lnTo>
                  <a:lnTo>
                    <a:pt x="389191" y="116408"/>
                  </a:lnTo>
                  <a:lnTo>
                    <a:pt x="389064" y="116789"/>
                  </a:lnTo>
                  <a:lnTo>
                    <a:pt x="388137" y="118059"/>
                  </a:lnTo>
                  <a:lnTo>
                    <a:pt x="387908" y="119075"/>
                  </a:lnTo>
                  <a:lnTo>
                    <a:pt x="389737" y="116154"/>
                  </a:lnTo>
                  <a:lnTo>
                    <a:pt x="390220" y="115392"/>
                  </a:lnTo>
                  <a:lnTo>
                    <a:pt x="389966" y="117170"/>
                  </a:lnTo>
                  <a:lnTo>
                    <a:pt x="388696" y="118567"/>
                  </a:lnTo>
                  <a:lnTo>
                    <a:pt x="389089" y="119075"/>
                  </a:lnTo>
                  <a:lnTo>
                    <a:pt x="389610" y="118186"/>
                  </a:lnTo>
                  <a:lnTo>
                    <a:pt x="391121" y="116662"/>
                  </a:lnTo>
                  <a:lnTo>
                    <a:pt x="392112" y="115900"/>
                  </a:lnTo>
                  <a:lnTo>
                    <a:pt x="391744" y="117805"/>
                  </a:lnTo>
                  <a:lnTo>
                    <a:pt x="391629" y="118059"/>
                  </a:lnTo>
                  <a:lnTo>
                    <a:pt x="390309" y="120091"/>
                  </a:lnTo>
                  <a:lnTo>
                    <a:pt x="391287" y="118821"/>
                  </a:lnTo>
                  <a:lnTo>
                    <a:pt x="392798" y="117297"/>
                  </a:lnTo>
                  <a:lnTo>
                    <a:pt x="392709" y="117932"/>
                  </a:lnTo>
                  <a:lnTo>
                    <a:pt x="392595" y="118313"/>
                  </a:lnTo>
                  <a:lnTo>
                    <a:pt x="392150" y="118948"/>
                  </a:lnTo>
                  <a:lnTo>
                    <a:pt x="391464" y="119583"/>
                  </a:lnTo>
                  <a:lnTo>
                    <a:pt x="391248" y="121691"/>
                  </a:lnTo>
                  <a:lnTo>
                    <a:pt x="391236" y="121869"/>
                  </a:lnTo>
                  <a:lnTo>
                    <a:pt x="391248" y="121691"/>
                  </a:lnTo>
                  <a:lnTo>
                    <a:pt x="391121" y="121869"/>
                  </a:lnTo>
                  <a:lnTo>
                    <a:pt x="390410" y="122885"/>
                  </a:lnTo>
                  <a:lnTo>
                    <a:pt x="390423" y="123266"/>
                  </a:lnTo>
                  <a:lnTo>
                    <a:pt x="390512" y="123901"/>
                  </a:lnTo>
                  <a:lnTo>
                    <a:pt x="388086" y="126568"/>
                  </a:lnTo>
                  <a:lnTo>
                    <a:pt x="391731" y="123266"/>
                  </a:lnTo>
                  <a:lnTo>
                    <a:pt x="392950" y="122123"/>
                  </a:lnTo>
                  <a:lnTo>
                    <a:pt x="392785" y="123520"/>
                  </a:lnTo>
                  <a:lnTo>
                    <a:pt x="392328" y="124409"/>
                  </a:lnTo>
                  <a:lnTo>
                    <a:pt x="392150" y="124510"/>
                  </a:lnTo>
                  <a:lnTo>
                    <a:pt x="392087" y="124917"/>
                  </a:lnTo>
                  <a:lnTo>
                    <a:pt x="392341" y="124790"/>
                  </a:lnTo>
                  <a:lnTo>
                    <a:pt x="392696" y="124409"/>
                  </a:lnTo>
                  <a:lnTo>
                    <a:pt x="392557" y="125298"/>
                  </a:lnTo>
                  <a:lnTo>
                    <a:pt x="392696" y="125425"/>
                  </a:lnTo>
                  <a:lnTo>
                    <a:pt x="391515" y="127330"/>
                  </a:lnTo>
                  <a:lnTo>
                    <a:pt x="392684" y="126822"/>
                  </a:lnTo>
                  <a:lnTo>
                    <a:pt x="392899" y="127203"/>
                  </a:lnTo>
                  <a:lnTo>
                    <a:pt x="393141" y="126822"/>
                  </a:lnTo>
                  <a:lnTo>
                    <a:pt x="393306" y="126568"/>
                  </a:lnTo>
                  <a:lnTo>
                    <a:pt x="394208" y="125171"/>
                  </a:lnTo>
                  <a:lnTo>
                    <a:pt x="394538" y="124663"/>
                  </a:lnTo>
                  <a:lnTo>
                    <a:pt x="394639" y="125298"/>
                  </a:lnTo>
                  <a:lnTo>
                    <a:pt x="394944" y="124663"/>
                  </a:lnTo>
                  <a:lnTo>
                    <a:pt x="395058" y="124409"/>
                  </a:lnTo>
                  <a:lnTo>
                    <a:pt x="395490" y="123520"/>
                  </a:lnTo>
                  <a:lnTo>
                    <a:pt x="395668" y="123139"/>
                  </a:lnTo>
                  <a:lnTo>
                    <a:pt x="395592" y="123266"/>
                  </a:lnTo>
                  <a:lnTo>
                    <a:pt x="395414" y="123393"/>
                  </a:lnTo>
                  <a:lnTo>
                    <a:pt x="394995" y="123393"/>
                  </a:lnTo>
                  <a:lnTo>
                    <a:pt x="394868" y="123520"/>
                  </a:lnTo>
                  <a:lnTo>
                    <a:pt x="395033" y="123266"/>
                  </a:lnTo>
                  <a:lnTo>
                    <a:pt x="394792" y="123266"/>
                  </a:lnTo>
                  <a:lnTo>
                    <a:pt x="394220" y="123012"/>
                  </a:lnTo>
                  <a:lnTo>
                    <a:pt x="395046" y="122123"/>
                  </a:lnTo>
                  <a:lnTo>
                    <a:pt x="395173" y="121996"/>
                  </a:lnTo>
                  <a:lnTo>
                    <a:pt x="396227" y="120980"/>
                  </a:lnTo>
                  <a:lnTo>
                    <a:pt x="395617" y="122631"/>
                  </a:lnTo>
                  <a:lnTo>
                    <a:pt x="397002" y="120980"/>
                  </a:lnTo>
                  <a:lnTo>
                    <a:pt x="398703" y="118948"/>
                  </a:lnTo>
                  <a:lnTo>
                    <a:pt x="396836" y="122504"/>
                  </a:lnTo>
                  <a:lnTo>
                    <a:pt x="396722" y="122885"/>
                  </a:lnTo>
                  <a:lnTo>
                    <a:pt x="396290" y="124790"/>
                  </a:lnTo>
                  <a:lnTo>
                    <a:pt x="396176" y="125044"/>
                  </a:lnTo>
                  <a:lnTo>
                    <a:pt x="394931" y="127076"/>
                  </a:lnTo>
                  <a:lnTo>
                    <a:pt x="396735" y="126314"/>
                  </a:lnTo>
                  <a:lnTo>
                    <a:pt x="397573" y="127584"/>
                  </a:lnTo>
                  <a:lnTo>
                    <a:pt x="398691" y="126314"/>
                  </a:lnTo>
                  <a:lnTo>
                    <a:pt x="401269" y="123393"/>
                  </a:lnTo>
                  <a:lnTo>
                    <a:pt x="401916" y="123012"/>
                  </a:lnTo>
                  <a:lnTo>
                    <a:pt x="400672" y="124866"/>
                  </a:lnTo>
                  <a:lnTo>
                    <a:pt x="400253" y="125679"/>
                  </a:lnTo>
                  <a:lnTo>
                    <a:pt x="399783" y="126060"/>
                  </a:lnTo>
                  <a:lnTo>
                    <a:pt x="400443" y="125679"/>
                  </a:lnTo>
                  <a:lnTo>
                    <a:pt x="400913" y="126949"/>
                  </a:lnTo>
                  <a:lnTo>
                    <a:pt x="401167" y="126593"/>
                  </a:lnTo>
                  <a:lnTo>
                    <a:pt x="402056" y="126695"/>
                  </a:lnTo>
                  <a:lnTo>
                    <a:pt x="401281" y="127584"/>
                  </a:lnTo>
                  <a:lnTo>
                    <a:pt x="401764" y="129362"/>
                  </a:lnTo>
                  <a:lnTo>
                    <a:pt x="404418" y="127711"/>
                  </a:lnTo>
                  <a:lnTo>
                    <a:pt x="406920" y="126441"/>
                  </a:lnTo>
                  <a:lnTo>
                    <a:pt x="406946" y="129108"/>
                  </a:lnTo>
                  <a:lnTo>
                    <a:pt x="407162" y="128473"/>
                  </a:lnTo>
                  <a:lnTo>
                    <a:pt x="407492" y="127838"/>
                  </a:lnTo>
                  <a:lnTo>
                    <a:pt x="407619" y="132156"/>
                  </a:lnTo>
                  <a:lnTo>
                    <a:pt x="413740" y="128219"/>
                  </a:lnTo>
                  <a:lnTo>
                    <a:pt x="412648" y="134188"/>
                  </a:lnTo>
                  <a:lnTo>
                    <a:pt x="412610" y="135458"/>
                  </a:lnTo>
                  <a:lnTo>
                    <a:pt x="414070" y="133553"/>
                  </a:lnTo>
                  <a:lnTo>
                    <a:pt x="415505" y="132283"/>
                  </a:lnTo>
                  <a:lnTo>
                    <a:pt x="413829" y="134950"/>
                  </a:lnTo>
                  <a:lnTo>
                    <a:pt x="416534" y="132410"/>
                  </a:lnTo>
                  <a:lnTo>
                    <a:pt x="416712" y="132283"/>
                  </a:lnTo>
                  <a:lnTo>
                    <a:pt x="418934" y="130759"/>
                  </a:lnTo>
                  <a:lnTo>
                    <a:pt x="413600" y="139776"/>
                  </a:lnTo>
                  <a:lnTo>
                    <a:pt x="417601" y="136474"/>
                  </a:lnTo>
                  <a:lnTo>
                    <a:pt x="418680" y="134569"/>
                  </a:lnTo>
                  <a:lnTo>
                    <a:pt x="418846" y="135204"/>
                  </a:lnTo>
                  <a:lnTo>
                    <a:pt x="420357" y="134569"/>
                  </a:lnTo>
                  <a:lnTo>
                    <a:pt x="420662" y="134442"/>
                  </a:lnTo>
                  <a:lnTo>
                    <a:pt x="419188" y="136347"/>
                  </a:lnTo>
                  <a:lnTo>
                    <a:pt x="419455" y="136093"/>
                  </a:lnTo>
                  <a:lnTo>
                    <a:pt x="420585" y="134696"/>
                  </a:lnTo>
                  <a:lnTo>
                    <a:pt x="420116" y="135712"/>
                  </a:lnTo>
                  <a:lnTo>
                    <a:pt x="419176" y="137109"/>
                  </a:lnTo>
                  <a:lnTo>
                    <a:pt x="421779" y="135458"/>
                  </a:lnTo>
                  <a:lnTo>
                    <a:pt x="421855" y="136982"/>
                  </a:lnTo>
                  <a:lnTo>
                    <a:pt x="417893" y="140665"/>
                  </a:lnTo>
                  <a:lnTo>
                    <a:pt x="418807" y="141681"/>
                  </a:lnTo>
                  <a:lnTo>
                    <a:pt x="419582" y="141554"/>
                  </a:lnTo>
                  <a:lnTo>
                    <a:pt x="422744" y="138633"/>
                  </a:lnTo>
                  <a:lnTo>
                    <a:pt x="423227" y="137617"/>
                  </a:lnTo>
                  <a:lnTo>
                    <a:pt x="423227" y="136982"/>
                  </a:lnTo>
                  <a:lnTo>
                    <a:pt x="423405" y="136474"/>
                  </a:lnTo>
                  <a:lnTo>
                    <a:pt x="424078" y="135458"/>
                  </a:lnTo>
                  <a:lnTo>
                    <a:pt x="424332" y="135077"/>
                  </a:lnTo>
                  <a:lnTo>
                    <a:pt x="425094" y="134747"/>
                  </a:lnTo>
                  <a:lnTo>
                    <a:pt x="424243" y="135928"/>
                  </a:lnTo>
                  <a:lnTo>
                    <a:pt x="425373" y="134518"/>
                  </a:lnTo>
                  <a:lnTo>
                    <a:pt x="428078" y="130759"/>
                  </a:lnTo>
                  <a:lnTo>
                    <a:pt x="430123" y="128219"/>
                  </a:lnTo>
                  <a:lnTo>
                    <a:pt x="430428" y="127838"/>
                  </a:lnTo>
                  <a:lnTo>
                    <a:pt x="431241" y="126822"/>
                  </a:lnTo>
                  <a:lnTo>
                    <a:pt x="431355" y="126441"/>
                  </a:lnTo>
                  <a:lnTo>
                    <a:pt x="431660" y="125425"/>
                  </a:lnTo>
                  <a:lnTo>
                    <a:pt x="432269" y="123393"/>
                  </a:lnTo>
                  <a:close/>
                </a:path>
                <a:path w="433069" h="204470">
                  <a:moveTo>
                    <a:pt x="432650" y="121488"/>
                  </a:moveTo>
                  <a:lnTo>
                    <a:pt x="431076" y="123266"/>
                  </a:lnTo>
                  <a:lnTo>
                    <a:pt x="431685" y="123520"/>
                  </a:lnTo>
                  <a:lnTo>
                    <a:pt x="432650" y="1214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2424201" y="3734110"/>
              <a:ext cx="3526154" cy="7452995"/>
            </a:xfrm>
            <a:custGeom>
              <a:avLst/>
              <a:gdLst/>
              <a:ahLst/>
              <a:cxnLst/>
              <a:rect l="l" t="t" r="r" b="b"/>
              <a:pathLst>
                <a:path w="3526154" h="7452995">
                  <a:moveTo>
                    <a:pt x="1155" y="17894"/>
                  </a:moveTo>
                  <a:lnTo>
                    <a:pt x="787" y="17907"/>
                  </a:lnTo>
                  <a:lnTo>
                    <a:pt x="0" y="21386"/>
                  </a:lnTo>
                  <a:lnTo>
                    <a:pt x="1155" y="17894"/>
                  </a:lnTo>
                  <a:close/>
                </a:path>
                <a:path w="3526154" h="7452995">
                  <a:moveTo>
                    <a:pt x="1689" y="203"/>
                  </a:moveTo>
                  <a:lnTo>
                    <a:pt x="1536" y="0"/>
                  </a:lnTo>
                  <a:lnTo>
                    <a:pt x="1041" y="685"/>
                  </a:lnTo>
                  <a:lnTo>
                    <a:pt x="1689" y="203"/>
                  </a:lnTo>
                  <a:close/>
                </a:path>
                <a:path w="3526154" h="7452995">
                  <a:moveTo>
                    <a:pt x="2133" y="15900"/>
                  </a:moveTo>
                  <a:lnTo>
                    <a:pt x="1905" y="15608"/>
                  </a:lnTo>
                  <a:lnTo>
                    <a:pt x="1155" y="17894"/>
                  </a:lnTo>
                  <a:lnTo>
                    <a:pt x="1282" y="17881"/>
                  </a:lnTo>
                  <a:lnTo>
                    <a:pt x="2133" y="15900"/>
                  </a:lnTo>
                  <a:close/>
                </a:path>
                <a:path w="3526154" h="7452995">
                  <a:moveTo>
                    <a:pt x="2679" y="16598"/>
                  </a:moveTo>
                  <a:lnTo>
                    <a:pt x="2349" y="15405"/>
                  </a:lnTo>
                  <a:lnTo>
                    <a:pt x="2133" y="15900"/>
                  </a:lnTo>
                  <a:lnTo>
                    <a:pt x="2679" y="16598"/>
                  </a:lnTo>
                  <a:close/>
                </a:path>
                <a:path w="3526154" h="7452995">
                  <a:moveTo>
                    <a:pt x="4178" y="19456"/>
                  </a:moveTo>
                  <a:lnTo>
                    <a:pt x="3505" y="19659"/>
                  </a:lnTo>
                  <a:lnTo>
                    <a:pt x="3327" y="20866"/>
                  </a:lnTo>
                  <a:lnTo>
                    <a:pt x="2984" y="21412"/>
                  </a:lnTo>
                  <a:lnTo>
                    <a:pt x="3771" y="20675"/>
                  </a:lnTo>
                  <a:lnTo>
                    <a:pt x="3975" y="20485"/>
                  </a:lnTo>
                  <a:lnTo>
                    <a:pt x="4178" y="19456"/>
                  </a:lnTo>
                  <a:close/>
                </a:path>
                <a:path w="3526154" h="7452995">
                  <a:moveTo>
                    <a:pt x="5778" y="1041"/>
                  </a:moveTo>
                  <a:lnTo>
                    <a:pt x="5651" y="1117"/>
                  </a:lnTo>
                  <a:lnTo>
                    <a:pt x="5181" y="1828"/>
                  </a:lnTo>
                  <a:lnTo>
                    <a:pt x="5778" y="1041"/>
                  </a:lnTo>
                  <a:close/>
                </a:path>
                <a:path w="3526154" h="7452995">
                  <a:moveTo>
                    <a:pt x="6146" y="558"/>
                  </a:moveTo>
                  <a:lnTo>
                    <a:pt x="5778" y="1041"/>
                  </a:lnTo>
                  <a:lnTo>
                    <a:pt x="6007" y="914"/>
                  </a:lnTo>
                  <a:lnTo>
                    <a:pt x="6146" y="558"/>
                  </a:lnTo>
                  <a:close/>
                </a:path>
                <a:path w="3526154" h="7452995">
                  <a:moveTo>
                    <a:pt x="6299" y="736"/>
                  </a:moveTo>
                  <a:lnTo>
                    <a:pt x="6007" y="914"/>
                  </a:lnTo>
                  <a:lnTo>
                    <a:pt x="4546" y="4432"/>
                  </a:lnTo>
                  <a:lnTo>
                    <a:pt x="5676" y="3009"/>
                  </a:lnTo>
                  <a:lnTo>
                    <a:pt x="5588" y="2679"/>
                  </a:lnTo>
                  <a:lnTo>
                    <a:pt x="6299" y="736"/>
                  </a:lnTo>
                  <a:close/>
                </a:path>
                <a:path w="3526154" h="7452995">
                  <a:moveTo>
                    <a:pt x="20320" y="31254"/>
                  </a:moveTo>
                  <a:lnTo>
                    <a:pt x="19761" y="32118"/>
                  </a:lnTo>
                  <a:lnTo>
                    <a:pt x="20281" y="31991"/>
                  </a:lnTo>
                  <a:lnTo>
                    <a:pt x="20320" y="31254"/>
                  </a:lnTo>
                  <a:close/>
                </a:path>
                <a:path w="3526154" h="7452995">
                  <a:moveTo>
                    <a:pt x="24307" y="37261"/>
                  </a:moveTo>
                  <a:lnTo>
                    <a:pt x="23609" y="37515"/>
                  </a:lnTo>
                  <a:lnTo>
                    <a:pt x="23279" y="37757"/>
                  </a:lnTo>
                  <a:lnTo>
                    <a:pt x="24307" y="37261"/>
                  </a:lnTo>
                  <a:close/>
                </a:path>
                <a:path w="3526154" h="7452995">
                  <a:moveTo>
                    <a:pt x="32308" y="18503"/>
                  </a:moveTo>
                  <a:lnTo>
                    <a:pt x="30873" y="20497"/>
                  </a:lnTo>
                  <a:lnTo>
                    <a:pt x="31737" y="20116"/>
                  </a:lnTo>
                  <a:lnTo>
                    <a:pt x="32308" y="18503"/>
                  </a:lnTo>
                  <a:close/>
                </a:path>
                <a:path w="3526154" h="7452995">
                  <a:moveTo>
                    <a:pt x="54140" y="51689"/>
                  </a:moveTo>
                  <a:lnTo>
                    <a:pt x="53606" y="52057"/>
                  </a:lnTo>
                  <a:lnTo>
                    <a:pt x="51574" y="55156"/>
                  </a:lnTo>
                  <a:lnTo>
                    <a:pt x="52451" y="54533"/>
                  </a:lnTo>
                  <a:lnTo>
                    <a:pt x="54140" y="51689"/>
                  </a:lnTo>
                  <a:close/>
                </a:path>
                <a:path w="3526154" h="7452995">
                  <a:moveTo>
                    <a:pt x="66802" y="59258"/>
                  </a:moveTo>
                  <a:lnTo>
                    <a:pt x="66433" y="59512"/>
                  </a:lnTo>
                  <a:lnTo>
                    <a:pt x="65671" y="60998"/>
                  </a:lnTo>
                  <a:lnTo>
                    <a:pt x="65443" y="62103"/>
                  </a:lnTo>
                  <a:lnTo>
                    <a:pt x="66535" y="60871"/>
                  </a:lnTo>
                  <a:lnTo>
                    <a:pt x="66382" y="60515"/>
                  </a:lnTo>
                  <a:lnTo>
                    <a:pt x="66802" y="59258"/>
                  </a:lnTo>
                  <a:close/>
                </a:path>
                <a:path w="3526154" h="7452995">
                  <a:moveTo>
                    <a:pt x="99809" y="88112"/>
                  </a:moveTo>
                  <a:lnTo>
                    <a:pt x="99707" y="87820"/>
                  </a:lnTo>
                  <a:lnTo>
                    <a:pt x="98844" y="88582"/>
                  </a:lnTo>
                  <a:lnTo>
                    <a:pt x="99809" y="88112"/>
                  </a:lnTo>
                  <a:close/>
                </a:path>
                <a:path w="3526154" h="7452995">
                  <a:moveTo>
                    <a:pt x="3100108" y="4899495"/>
                  </a:moveTo>
                  <a:lnTo>
                    <a:pt x="3099790" y="4899545"/>
                  </a:lnTo>
                  <a:lnTo>
                    <a:pt x="3099612" y="4899584"/>
                  </a:lnTo>
                  <a:lnTo>
                    <a:pt x="3099866" y="4899634"/>
                  </a:lnTo>
                  <a:lnTo>
                    <a:pt x="3100032" y="4899545"/>
                  </a:lnTo>
                  <a:close/>
                </a:path>
                <a:path w="3526154" h="7452995">
                  <a:moveTo>
                    <a:pt x="3103803" y="4897234"/>
                  </a:moveTo>
                  <a:lnTo>
                    <a:pt x="3103727" y="4897107"/>
                  </a:lnTo>
                  <a:lnTo>
                    <a:pt x="3103384" y="4897044"/>
                  </a:lnTo>
                  <a:lnTo>
                    <a:pt x="3103067" y="4897018"/>
                  </a:lnTo>
                  <a:lnTo>
                    <a:pt x="3103295" y="4897145"/>
                  </a:lnTo>
                  <a:lnTo>
                    <a:pt x="3103499" y="4897234"/>
                  </a:lnTo>
                  <a:lnTo>
                    <a:pt x="3103803" y="4897234"/>
                  </a:lnTo>
                  <a:close/>
                </a:path>
                <a:path w="3526154" h="7452995">
                  <a:moveTo>
                    <a:pt x="3103918" y="4875225"/>
                  </a:moveTo>
                  <a:lnTo>
                    <a:pt x="3103537" y="4875174"/>
                  </a:lnTo>
                  <a:lnTo>
                    <a:pt x="3103054" y="4875123"/>
                  </a:lnTo>
                  <a:lnTo>
                    <a:pt x="3102521" y="4875060"/>
                  </a:lnTo>
                  <a:lnTo>
                    <a:pt x="3103918" y="4875352"/>
                  </a:lnTo>
                  <a:lnTo>
                    <a:pt x="3103918" y="4875225"/>
                  </a:lnTo>
                  <a:close/>
                </a:path>
                <a:path w="3526154" h="7452995">
                  <a:moveTo>
                    <a:pt x="3106432" y="4882604"/>
                  </a:moveTo>
                  <a:lnTo>
                    <a:pt x="3106153" y="4882350"/>
                  </a:lnTo>
                  <a:lnTo>
                    <a:pt x="3106407" y="4882172"/>
                  </a:lnTo>
                  <a:lnTo>
                    <a:pt x="3105315" y="4882527"/>
                  </a:lnTo>
                  <a:lnTo>
                    <a:pt x="3106432" y="4882604"/>
                  </a:lnTo>
                  <a:close/>
                </a:path>
                <a:path w="3526154" h="7452995">
                  <a:moveTo>
                    <a:pt x="3106826" y="4882032"/>
                  </a:moveTo>
                  <a:lnTo>
                    <a:pt x="3106597" y="4882058"/>
                  </a:lnTo>
                  <a:lnTo>
                    <a:pt x="3106470" y="4882108"/>
                  </a:lnTo>
                  <a:lnTo>
                    <a:pt x="3106826" y="4882032"/>
                  </a:lnTo>
                  <a:close/>
                </a:path>
                <a:path w="3526154" h="7452995">
                  <a:moveTo>
                    <a:pt x="3107715" y="4870602"/>
                  </a:moveTo>
                  <a:lnTo>
                    <a:pt x="3106509" y="4870475"/>
                  </a:lnTo>
                  <a:lnTo>
                    <a:pt x="3105937" y="4870361"/>
                  </a:lnTo>
                  <a:lnTo>
                    <a:pt x="3105721" y="4870247"/>
                  </a:lnTo>
                  <a:lnTo>
                    <a:pt x="3104489" y="4870196"/>
                  </a:lnTo>
                  <a:lnTo>
                    <a:pt x="3103626" y="4870196"/>
                  </a:lnTo>
                  <a:lnTo>
                    <a:pt x="3103499" y="4870323"/>
                  </a:lnTo>
                  <a:lnTo>
                    <a:pt x="3106432" y="4870501"/>
                  </a:lnTo>
                  <a:lnTo>
                    <a:pt x="3107715" y="4870602"/>
                  </a:lnTo>
                  <a:close/>
                </a:path>
                <a:path w="3526154" h="7452995">
                  <a:moveTo>
                    <a:pt x="3110433" y="5196395"/>
                  </a:moveTo>
                  <a:lnTo>
                    <a:pt x="3110103" y="5196002"/>
                  </a:lnTo>
                  <a:lnTo>
                    <a:pt x="3109887" y="5195887"/>
                  </a:lnTo>
                  <a:lnTo>
                    <a:pt x="3109899" y="5196433"/>
                  </a:lnTo>
                  <a:lnTo>
                    <a:pt x="3110128" y="5196471"/>
                  </a:lnTo>
                  <a:lnTo>
                    <a:pt x="3110255" y="5196383"/>
                  </a:lnTo>
                  <a:lnTo>
                    <a:pt x="3110433" y="5196395"/>
                  </a:lnTo>
                  <a:close/>
                </a:path>
                <a:path w="3526154" h="7452995">
                  <a:moveTo>
                    <a:pt x="3119767" y="5114518"/>
                  </a:moveTo>
                  <a:lnTo>
                    <a:pt x="3117850" y="5113261"/>
                  </a:lnTo>
                  <a:lnTo>
                    <a:pt x="3118104" y="5114391"/>
                  </a:lnTo>
                  <a:lnTo>
                    <a:pt x="3119221" y="5114556"/>
                  </a:lnTo>
                  <a:lnTo>
                    <a:pt x="3119767" y="5114518"/>
                  </a:lnTo>
                  <a:close/>
                </a:path>
                <a:path w="3526154" h="7452995">
                  <a:moveTo>
                    <a:pt x="3120352" y="4857026"/>
                  </a:moveTo>
                  <a:lnTo>
                    <a:pt x="3119450" y="4856581"/>
                  </a:lnTo>
                  <a:lnTo>
                    <a:pt x="3118561" y="4856442"/>
                  </a:lnTo>
                  <a:lnTo>
                    <a:pt x="3116503" y="4856404"/>
                  </a:lnTo>
                  <a:lnTo>
                    <a:pt x="3116897" y="4856670"/>
                  </a:lnTo>
                  <a:lnTo>
                    <a:pt x="3120352" y="4857026"/>
                  </a:lnTo>
                  <a:close/>
                </a:path>
                <a:path w="3526154" h="7452995">
                  <a:moveTo>
                    <a:pt x="3120745" y="4858778"/>
                  </a:moveTo>
                  <a:lnTo>
                    <a:pt x="3117431" y="4858334"/>
                  </a:lnTo>
                  <a:lnTo>
                    <a:pt x="3118815" y="4858321"/>
                  </a:lnTo>
                  <a:lnTo>
                    <a:pt x="3114878" y="4857813"/>
                  </a:lnTo>
                  <a:lnTo>
                    <a:pt x="3114484" y="4857559"/>
                  </a:lnTo>
                  <a:lnTo>
                    <a:pt x="3116021" y="4857445"/>
                  </a:lnTo>
                  <a:lnTo>
                    <a:pt x="3117278" y="4857534"/>
                  </a:lnTo>
                  <a:lnTo>
                    <a:pt x="3116402" y="4857407"/>
                  </a:lnTo>
                  <a:lnTo>
                    <a:pt x="3118053" y="4857191"/>
                  </a:lnTo>
                  <a:lnTo>
                    <a:pt x="3115894" y="4856950"/>
                  </a:lnTo>
                  <a:lnTo>
                    <a:pt x="3113201" y="4857140"/>
                  </a:lnTo>
                  <a:lnTo>
                    <a:pt x="3113074" y="4857559"/>
                  </a:lnTo>
                  <a:lnTo>
                    <a:pt x="3115259" y="4858093"/>
                  </a:lnTo>
                  <a:lnTo>
                    <a:pt x="3114497" y="4858156"/>
                  </a:lnTo>
                  <a:lnTo>
                    <a:pt x="3113595" y="4858016"/>
                  </a:lnTo>
                  <a:lnTo>
                    <a:pt x="3112960" y="4857966"/>
                  </a:lnTo>
                  <a:lnTo>
                    <a:pt x="3114624" y="4858334"/>
                  </a:lnTo>
                  <a:lnTo>
                    <a:pt x="3117558" y="4858817"/>
                  </a:lnTo>
                  <a:lnTo>
                    <a:pt x="3120745" y="4858778"/>
                  </a:lnTo>
                  <a:close/>
                </a:path>
                <a:path w="3526154" h="7452995">
                  <a:moveTo>
                    <a:pt x="3121152" y="4861725"/>
                  </a:moveTo>
                  <a:lnTo>
                    <a:pt x="3120987" y="4861636"/>
                  </a:lnTo>
                  <a:lnTo>
                    <a:pt x="3120669" y="4861547"/>
                  </a:lnTo>
                  <a:lnTo>
                    <a:pt x="3120250" y="4861471"/>
                  </a:lnTo>
                  <a:lnTo>
                    <a:pt x="3120402" y="4861547"/>
                  </a:lnTo>
                  <a:lnTo>
                    <a:pt x="3120606" y="4861687"/>
                  </a:lnTo>
                  <a:lnTo>
                    <a:pt x="3120796" y="4861712"/>
                  </a:lnTo>
                  <a:lnTo>
                    <a:pt x="3120948" y="4861725"/>
                  </a:lnTo>
                  <a:lnTo>
                    <a:pt x="3121152" y="4861725"/>
                  </a:lnTo>
                  <a:close/>
                </a:path>
                <a:path w="3526154" h="7452995">
                  <a:moveTo>
                    <a:pt x="3121177" y="5326989"/>
                  </a:moveTo>
                  <a:lnTo>
                    <a:pt x="3118370" y="5314289"/>
                  </a:lnTo>
                  <a:lnTo>
                    <a:pt x="3120720" y="5326989"/>
                  </a:lnTo>
                  <a:lnTo>
                    <a:pt x="3121139" y="5326989"/>
                  </a:lnTo>
                  <a:close/>
                </a:path>
                <a:path w="3526154" h="7452995">
                  <a:moveTo>
                    <a:pt x="3122003" y="5288889"/>
                  </a:moveTo>
                  <a:lnTo>
                    <a:pt x="3118320" y="5288889"/>
                  </a:lnTo>
                  <a:lnTo>
                    <a:pt x="3119475" y="5301589"/>
                  </a:lnTo>
                  <a:lnTo>
                    <a:pt x="3122003" y="5288889"/>
                  </a:lnTo>
                  <a:close/>
                </a:path>
                <a:path w="3526154" h="7452995">
                  <a:moveTo>
                    <a:pt x="3160141" y="5502745"/>
                  </a:moveTo>
                  <a:lnTo>
                    <a:pt x="3160077" y="5502224"/>
                  </a:lnTo>
                  <a:lnTo>
                    <a:pt x="3159937" y="5501208"/>
                  </a:lnTo>
                  <a:lnTo>
                    <a:pt x="3159836" y="5500802"/>
                  </a:lnTo>
                  <a:lnTo>
                    <a:pt x="3159683" y="5500598"/>
                  </a:lnTo>
                  <a:lnTo>
                    <a:pt x="3159607" y="5500065"/>
                  </a:lnTo>
                  <a:lnTo>
                    <a:pt x="3159417" y="5500662"/>
                  </a:lnTo>
                  <a:lnTo>
                    <a:pt x="3159252" y="5501246"/>
                  </a:lnTo>
                  <a:lnTo>
                    <a:pt x="3159125" y="5501818"/>
                  </a:lnTo>
                  <a:lnTo>
                    <a:pt x="3160141" y="5502745"/>
                  </a:lnTo>
                  <a:close/>
                </a:path>
                <a:path w="3526154" h="7452995">
                  <a:moveTo>
                    <a:pt x="3169716" y="5606389"/>
                  </a:moveTo>
                  <a:lnTo>
                    <a:pt x="3169094" y="5593689"/>
                  </a:lnTo>
                  <a:lnTo>
                    <a:pt x="3168167" y="5606389"/>
                  </a:lnTo>
                  <a:lnTo>
                    <a:pt x="3169716" y="5606389"/>
                  </a:lnTo>
                  <a:close/>
                </a:path>
                <a:path w="3526154" h="7452995">
                  <a:moveTo>
                    <a:pt x="3171863" y="5822289"/>
                  </a:moveTo>
                  <a:lnTo>
                    <a:pt x="3171825" y="5821959"/>
                  </a:lnTo>
                  <a:lnTo>
                    <a:pt x="3171799" y="5822289"/>
                  </a:lnTo>
                  <a:close/>
                </a:path>
                <a:path w="3526154" h="7452995">
                  <a:moveTo>
                    <a:pt x="3172777" y="5809589"/>
                  </a:moveTo>
                  <a:lnTo>
                    <a:pt x="3170415" y="5809589"/>
                  </a:lnTo>
                  <a:lnTo>
                    <a:pt x="3171825" y="5821959"/>
                  </a:lnTo>
                  <a:lnTo>
                    <a:pt x="3172396" y="5814517"/>
                  </a:lnTo>
                  <a:lnTo>
                    <a:pt x="3172777" y="5809589"/>
                  </a:lnTo>
                  <a:close/>
                </a:path>
                <a:path w="3526154" h="7452995">
                  <a:moveTo>
                    <a:pt x="3202076" y="5842889"/>
                  </a:moveTo>
                  <a:lnTo>
                    <a:pt x="3200349" y="5836183"/>
                  </a:lnTo>
                  <a:lnTo>
                    <a:pt x="3200552" y="5839409"/>
                  </a:lnTo>
                  <a:lnTo>
                    <a:pt x="3202076" y="5842889"/>
                  </a:lnTo>
                  <a:close/>
                </a:path>
                <a:path w="3526154" h="7452995">
                  <a:moveTo>
                    <a:pt x="3246551" y="6215989"/>
                  </a:moveTo>
                  <a:lnTo>
                    <a:pt x="3245586" y="6203289"/>
                  </a:lnTo>
                  <a:lnTo>
                    <a:pt x="3245624" y="6190589"/>
                  </a:lnTo>
                  <a:lnTo>
                    <a:pt x="3243884" y="6203289"/>
                  </a:lnTo>
                  <a:lnTo>
                    <a:pt x="3244532" y="6203289"/>
                  </a:lnTo>
                  <a:lnTo>
                    <a:pt x="3245193" y="6215989"/>
                  </a:lnTo>
                  <a:lnTo>
                    <a:pt x="3246551" y="6215989"/>
                  </a:lnTo>
                  <a:close/>
                </a:path>
                <a:path w="3526154" h="7452995">
                  <a:moveTo>
                    <a:pt x="3261398" y="6353124"/>
                  </a:moveTo>
                  <a:lnTo>
                    <a:pt x="3258934" y="6342989"/>
                  </a:lnTo>
                  <a:lnTo>
                    <a:pt x="3257219" y="6342989"/>
                  </a:lnTo>
                  <a:lnTo>
                    <a:pt x="3261334" y="6355689"/>
                  </a:lnTo>
                  <a:lnTo>
                    <a:pt x="3261398" y="6353124"/>
                  </a:lnTo>
                  <a:close/>
                </a:path>
                <a:path w="3526154" h="7452995">
                  <a:moveTo>
                    <a:pt x="3264776" y="6368389"/>
                  </a:moveTo>
                  <a:lnTo>
                    <a:pt x="3264090" y="6355689"/>
                  </a:lnTo>
                  <a:lnTo>
                    <a:pt x="3262007" y="6342989"/>
                  </a:lnTo>
                  <a:lnTo>
                    <a:pt x="3261664" y="6342989"/>
                  </a:lnTo>
                  <a:lnTo>
                    <a:pt x="3261398" y="6353124"/>
                  </a:lnTo>
                  <a:lnTo>
                    <a:pt x="3262020" y="6355689"/>
                  </a:lnTo>
                  <a:lnTo>
                    <a:pt x="3264776" y="6368389"/>
                  </a:lnTo>
                  <a:close/>
                </a:path>
                <a:path w="3526154" h="7452995">
                  <a:moveTo>
                    <a:pt x="3267545" y="6370536"/>
                  </a:moveTo>
                  <a:lnTo>
                    <a:pt x="3265487" y="6367666"/>
                  </a:lnTo>
                  <a:lnTo>
                    <a:pt x="3265843" y="6371730"/>
                  </a:lnTo>
                  <a:lnTo>
                    <a:pt x="3265157" y="6375933"/>
                  </a:lnTo>
                  <a:lnTo>
                    <a:pt x="3265868" y="6377914"/>
                  </a:lnTo>
                  <a:lnTo>
                    <a:pt x="3267214" y="6375730"/>
                  </a:lnTo>
                  <a:lnTo>
                    <a:pt x="3267545" y="6370536"/>
                  </a:lnTo>
                  <a:close/>
                </a:path>
                <a:path w="3526154" h="7452995">
                  <a:moveTo>
                    <a:pt x="3278124" y="6607213"/>
                  </a:moveTo>
                  <a:lnTo>
                    <a:pt x="3277057" y="6597612"/>
                  </a:lnTo>
                  <a:lnTo>
                    <a:pt x="3277197" y="6600304"/>
                  </a:lnTo>
                  <a:lnTo>
                    <a:pt x="3277590" y="6603809"/>
                  </a:lnTo>
                  <a:lnTo>
                    <a:pt x="3278124" y="6607213"/>
                  </a:lnTo>
                  <a:close/>
                </a:path>
                <a:path w="3526154" h="7452995">
                  <a:moveTo>
                    <a:pt x="3278289" y="6608280"/>
                  </a:moveTo>
                  <a:lnTo>
                    <a:pt x="3278124" y="6607213"/>
                  </a:lnTo>
                  <a:lnTo>
                    <a:pt x="3278238" y="6608267"/>
                  </a:lnTo>
                  <a:close/>
                </a:path>
                <a:path w="3526154" h="7452995">
                  <a:moveTo>
                    <a:pt x="3280626" y="6622389"/>
                  </a:moveTo>
                  <a:lnTo>
                    <a:pt x="3278301" y="6609689"/>
                  </a:lnTo>
                  <a:lnTo>
                    <a:pt x="3279457" y="6622389"/>
                  </a:lnTo>
                  <a:lnTo>
                    <a:pt x="3280626" y="6622389"/>
                  </a:lnTo>
                  <a:close/>
                </a:path>
                <a:path w="3526154" h="7452995">
                  <a:moveTo>
                    <a:pt x="3283737" y="6495389"/>
                  </a:moveTo>
                  <a:lnTo>
                    <a:pt x="3283508" y="6482689"/>
                  </a:lnTo>
                  <a:lnTo>
                    <a:pt x="3283026" y="6482689"/>
                  </a:lnTo>
                  <a:lnTo>
                    <a:pt x="3283737" y="6495389"/>
                  </a:lnTo>
                  <a:close/>
                </a:path>
                <a:path w="3526154" h="7452995">
                  <a:moveTo>
                    <a:pt x="3286836" y="6531762"/>
                  </a:moveTo>
                  <a:lnTo>
                    <a:pt x="3286810" y="6520789"/>
                  </a:lnTo>
                  <a:lnTo>
                    <a:pt x="3285833" y="6520789"/>
                  </a:lnTo>
                  <a:lnTo>
                    <a:pt x="3286023" y="6523164"/>
                  </a:lnTo>
                  <a:lnTo>
                    <a:pt x="3286836" y="6531762"/>
                  </a:lnTo>
                  <a:close/>
                </a:path>
                <a:path w="3526154" h="7452995">
                  <a:moveTo>
                    <a:pt x="3292043" y="6549072"/>
                  </a:moveTo>
                  <a:lnTo>
                    <a:pt x="3292005" y="6545986"/>
                  </a:lnTo>
                  <a:lnTo>
                    <a:pt x="3291827" y="6546342"/>
                  </a:lnTo>
                  <a:lnTo>
                    <a:pt x="3291725" y="6546799"/>
                  </a:lnTo>
                  <a:lnTo>
                    <a:pt x="3291586" y="6547193"/>
                  </a:lnTo>
                  <a:lnTo>
                    <a:pt x="3292043" y="6549072"/>
                  </a:lnTo>
                  <a:close/>
                </a:path>
                <a:path w="3526154" h="7452995">
                  <a:moveTo>
                    <a:pt x="3297275" y="6698589"/>
                  </a:moveTo>
                  <a:lnTo>
                    <a:pt x="3292513" y="6698589"/>
                  </a:lnTo>
                  <a:lnTo>
                    <a:pt x="3296221" y="6711289"/>
                  </a:lnTo>
                  <a:lnTo>
                    <a:pt x="3296742" y="6713156"/>
                  </a:lnTo>
                  <a:lnTo>
                    <a:pt x="3297275" y="6698589"/>
                  </a:lnTo>
                  <a:close/>
                </a:path>
                <a:path w="3526154" h="7452995">
                  <a:moveTo>
                    <a:pt x="3298025" y="6561214"/>
                  </a:moveTo>
                  <a:lnTo>
                    <a:pt x="3296247" y="6556261"/>
                  </a:lnTo>
                  <a:lnTo>
                    <a:pt x="3293199" y="6558153"/>
                  </a:lnTo>
                  <a:lnTo>
                    <a:pt x="3294265" y="6561137"/>
                  </a:lnTo>
                  <a:lnTo>
                    <a:pt x="3298025" y="6561214"/>
                  </a:lnTo>
                  <a:close/>
                </a:path>
                <a:path w="3526154" h="7452995">
                  <a:moveTo>
                    <a:pt x="3299790" y="6723989"/>
                  </a:moveTo>
                  <a:lnTo>
                    <a:pt x="3296742" y="6713156"/>
                  </a:lnTo>
                  <a:lnTo>
                    <a:pt x="3296348" y="6723989"/>
                  </a:lnTo>
                  <a:lnTo>
                    <a:pt x="3299790" y="6723989"/>
                  </a:lnTo>
                  <a:close/>
                </a:path>
                <a:path w="3526154" h="7452995">
                  <a:moveTo>
                    <a:pt x="3301619" y="6604482"/>
                  </a:moveTo>
                  <a:lnTo>
                    <a:pt x="3301606" y="6604165"/>
                  </a:lnTo>
                  <a:lnTo>
                    <a:pt x="3301441" y="6606019"/>
                  </a:lnTo>
                  <a:lnTo>
                    <a:pt x="3301619" y="6604482"/>
                  </a:lnTo>
                  <a:close/>
                </a:path>
                <a:path w="3526154" h="7452995">
                  <a:moveTo>
                    <a:pt x="3301746" y="6603911"/>
                  </a:moveTo>
                  <a:lnTo>
                    <a:pt x="3301047" y="6601930"/>
                  </a:lnTo>
                  <a:lnTo>
                    <a:pt x="3300920" y="6602158"/>
                  </a:lnTo>
                  <a:lnTo>
                    <a:pt x="3300844" y="6602349"/>
                  </a:lnTo>
                  <a:lnTo>
                    <a:pt x="3300780" y="6602616"/>
                  </a:lnTo>
                  <a:lnTo>
                    <a:pt x="3301301" y="6603289"/>
                  </a:lnTo>
                  <a:lnTo>
                    <a:pt x="3301606" y="6604165"/>
                  </a:lnTo>
                  <a:lnTo>
                    <a:pt x="3301746" y="6603911"/>
                  </a:lnTo>
                  <a:close/>
                </a:path>
                <a:path w="3526154" h="7452995">
                  <a:moveTo>
                    <a:pt x="3314801" y="6663004"/>
                  </a:moveTo>
                  <a:lnTo>
                    <a:pt x="3314331" y="6663385"/>
                  </a:lnTo>
                  <a:lnTo>
                    <a:pt x="3314039" y="6664045"/>
                  </a:lnTo>
                  <a:lnTo>
                    <a:pt x="3313773" y="6664731"/>
                  </a:lnTo>
                  <a:lnTo>
                    <a:pt x="3314065" y="6664617"/>
                  </a:lnTo>
                  <a:lnTo>
                    <a:pt x="3314369" y="6664223"/>
                  </a:lnTo>
                  <a:lnTo>
                    <a:pt x="3314801" y="6663004"/>
                  </a:lnTo>
                  <a:close/>
                </a:path>
                <a:path w="3526154" h="7452995">
                  <a:moveTo>
                    <a:pt x="3320631" y="6737972"/>
                  </a:moveTo>
                  <a:lnTo>
                    <a:pt x="3320377" y="6736689"/>
                  </a:lnTo>
                  <a:lnTo>
                    <a:pt x="3320110" y="6736689"/>
                  </a:lnTo>
                  <a:lnTo>
                    <a:pt x="3320542" y="6738645"/>
                  </a:lnTo>
                  <a:lnTo>
                    <a:pt x="3320631" y="6737972"/>
                  </a:lnTo>
                  <a:close/>
                </a:path>
                <a:path w="3526154" h="7452995">
                  <a:moveTo>
                    <a:pt x="3320834" y="6838289"/>
                  </a:moveTo>
                  <a:lnTo>
                    <a:pt x="3320110" y="6830987"/>
                  </a:lnTo>
                  <a:lnTo>
                    <a:pt x="3319259" y="6829095"/>
                  </a:lnTo>
                  <a:lnTo>
                    <a:pt x="3319792" y="6838289"/>
                  </a:lnTo>
                  <a:lnTo>
                    <a:pt x="3320834" y="6838289"/>
                  </a:lnTo>
                  <a:close/>
                </a:path>
                <a:path w="3526154" h="7452995">
                  <a:moveTo>
                    <a:pt x="3321723" y="6736689"/>
                  </a:moveTo>
                  <a:lnTo>
                    <a:pt x="3320796" y="6736689"/>
                  </a:lnTo>
                  <a:lnTo>
                    <a:pt x="3320631" y="6737972"/>
                  </a:lnTo>
                  <a:lnTo>
                    <a:pt x="3321037" y="6740042"/>
                  </a:lnTo>
                  <a:lnTo>
                    <a:pt x="3321723" y="6736689"/>
                  </a:lnTo>
                  <a:close/>
                </a:path>
                <a:path w="3526154" h="7452995">
                  <a:moveTo>
                    <a:pt x="3328949" y="6736689"/>
                  </a:moveTo>
                  <a:lnTo>
                    <a:pt x="3325330" y="6723989"/>
                  </a:lnTo>
                  <a:lnTo>
                    <a:pt x="3323590" y="6735127"/>
                  </a:lnTo>
                  <a:lnTo>
                    <a:pt x="3320465" y="6723989"/>
                  </a:lnTo>
                  <a:lnTo>
                    <a:pt x="3324923" y="6749389"/>
                  </a:lnTo>
                  <a:lnTo>
                    <a:pt x="3328149" y="6749389"/>
                  </a:lnTo>
                  <a:lnTo>
                    <a:pt x="3324187" y="6736689"/>
                  </a:lnTo>
                  <a:lnTo>
                    <a:pt x="3328949" y="6736689"/>
                  </a:lnTo>
                  <a:close/>
                </a:path>
                <a:path w="3526154" h="7452995">
                  <a:moveTo>
                    <a:pt x="3328974" y="6774612"/>
                  </a:moveTo>
                  <a:lnTo>
                    <a:pt x="3328898" y="6771805"/>
                  </a:lnTo>
                  <a:lnTo>
                    <a:pt x="3328822" y="6772935"/>
                  </a:lnTo>
                  <a:lnTo>
                    <a:pt x="3328886" y="6773837"/>
                  </a:lnTo>
                  <a:lnTo>
                    <a:pt x="3328974" y="6774612"/>
                  </a:lnTo>
                  <a:close/>
                </a:path>
                <a:path w="3526154" h="7452995">
                  <a:moveTo>
                    <a:pt x="3341916" y="6813499"/>
                  </a:moveTo>
                  <a:lnTo>
                    <a:pt x="3341687" y="6812547"/>
                  </a:lnTo>
                  <a:lnTo>
                    <a:pt x="3341293" y="6811556"/>
                  </a:lnTo>
                  <a:lnTo>
                    <a:pt x="3341293" y="6811848"/>
                  </a:lnTo>
                  <a:lnTo>
                    <a:pt x="3341916" y="6813499"/>
                  </a:lnTo>
                  <a:close/>
                </a:path>
                <a:path w="3526154" h="7452995">
                  <a:moveTo>
                    <a:pt x="3343338" y="6933095"/>
                  </a:moveTo>
                  <a:lnTo>
                    <a:pt x="3341725" y="6930034"/>
                  </a:lnTo>
                  <a:lnTo>
                    <a:pt x="3341103" y="6928383"/>
                  </a:lnTo>
                  <a:lnTo>
                    <a:pt x="3341370" y="6931165"/>
                  </a:lnTo>
                  <a:lnTo>
                    <a:pt x="3341674" y="6933311"/>
                  </a:lnTo>
                  <a:lnTo>
                    <a:pt x="3343338" y="6933095"/>
                  </a:lnTo>
                  <a:close/>
                </a:path>
                <a:path w="3526154" h="7452995">
                  <a:moveTo>
                    <a:pt x="3348990" y="6877190"/>
                  </a:moveTo>
                  <a:lnTo>
                    <a:pt x="3348634" y="6876758"/>
                  </a:lnTo>
                  <a:lnTo>
                    <a:pt x="3348685" y="6877532"/>
                  </a:lnTo>
                  <a:lnTo>
                    <a:pt x="3348723" y="6878180"/>
                  </a:lnTo>
                  <a:lnTo>
                    <a:pt x="3348774" y="6878866"/>
                  </a:lnTo>
                  <a:lnTo>
                    <a:pt x="3348939" y="6878028"/>
                  </a:lnTo>
                  <a:lnTo>
                    <a:pt x="3348990" y="6877190"/>
                  </a:lnTo>
                  <a:close/>
                </a:path>
                <a:path w="3526154" h="7452995">
                  <a:moveTo>
                    <a:pt x="3354540" y="6914489"/>
                  </a:moveTo>
                  <a:lnTo>
                    <a:pt x="3352317" y="6901789"/>
                  </a:lnTo>
                  <a:lnTo>
                    <a:pt x="3352088" y="6901789"/>
                  </a:lnTo>
                  <a:lnTo>
                    <a:pt x="3354540" y="6914489"/>
                  </a:lnTo>
                  <a:close/>
                </a:path>
                <a:path w="3526154" h="7452995">
                  <a:moveTo>
                    <a:pt x="3354552" y="7006806"/>
                  </a:moveTo>
                  <a:lnTo>
                    <a:pt x="3352596" y="7000430"/>
                  </a:lnTo>
                  <a:lnTo>
                    <a:pt x="3351758" y="7005155"/>
                  </a:lnTo>
                  <a:lnTo>
                    <a:pt x="3354552" y="7006806"/>
                  </a:lnTo>
                  <a:close/>
                </a:path>
                <a:path w="3526154" h="7452995">
                  <a:moveTo>
                    <a:pt x="3354857" y="7016089"/>
                  </a:moveTo>
                  <a:lnTo>
                    <a:pt x="3352330" y="7016089"/>
                  </a:lnTo>
                  <a:lnTo>
                    <a:pt x="3354578" y="7024560"/>
                  </a:lnTo>
                  <a:lnTo>
                    <a:pt x="3354857" y="7016089"/>
                  </a:lnTo>
                  <a:close/>
                </a:path>
                <a:path w="3526154" h="7452995">
                  <a:moveTo>
                    <a:pt x="3355695" y="7028789"/>
                  </a:moveTo>
                  <a:lnTo>
                    <a:pt x="3354578" y="7024560"/>
                  </a:lnTo>
                  <a:lnTo>
                    <a:pt x="3354425" y="7028789"/>
                  </a:lnTo>
                  <a:lnTo>
                    <a:pt x="3355695" y="7028789"/>
                  </a:lnTo>
                  <a:close/>
                </a:path>
                <a:path w="3526154" h="7452995">
                  <a:moveTo>
                    <a:pt x="3362858" y="6977989"/>
                  </a:moveTo>
                  <a:lnTo>
                    <a:pt x="3362401" y="6976161"/>
                  </a:lnTo>
                  <a:lnTo>
                    <a:pt x="3362401" y="6976313"/>
                  </a:lnTo>
                  <a:lnTo>
                    <a:pt x="3362858" y="6977989"/>
                  </a:lnTo>
                  <a:close/>
                </a:path>
                <a:path w="3526154" h="7452995">
                  <a:moveTo>
                    <a:pt x="3362883" y="6965289"/>
                  </a:moveTo>
                  <a:lnTo>
                    <a:pt x="3359670" y="6965289"/>
                  </a:lnTo>
                  <a:lnTo>
                    <a:pt x="3362401" y="6976161"/>
                  </a:lnTo>
                  <a:lnTo>
                    <a:pt x="3362883" y="6965289"/>
                  </a:lnTo>
                  <a:close/>
                </a:path>
                <a:path w="3526154" h="7452995">
                  <a:moveTo>
                    <a:pt x="3367100" y="6971220"/>
                  </a:moveTo>
                  <a:lnTo>
                    <a:pt x="3364801" y="6963816"/>
                  </a:lnTo>
                  <a:lnTo>
                    <a:pt x="3366376" y="6969303"/>
                  </a:lnTo>
                  <a:lnTo>
                    <a:pt x="3367100" y="6971220"/>
                  </a:lnTo>
                  <a:close/>
                </a:path>
                <a:path w="3526154" h="7452995">
                  <a:moveTo>
                    <a:pt x="3376701" y="7044995"/>
                  </a:moveTo>
                  <a:lnTo>
                    <a:pt x="3376688" y="7044817"/>
                  </a:lnTo>
                  <a:lnTo>
                    <a:pt x="3374987" y="7044766"/>
                  </a:lnTo>
                  <a:lnTo>
                    <a:pt x="3376701" y="7044995"/>
                  </a:lnTo>
                  <a:close/>
                </a:path>
                <a:path w="3526154" h="7452995">
                  <a:moveTo>
                    <a:pt x="3377730" y="7044842"/>
                  </a:moveTo>
                  <a:lnTo>
                    <a:pt x="3376460" y="7040397"/>
                  </a:lnTo>
                  <a:lnTo>
                    <a:pt x="3376688" y="7044817"/>
                  </a:lnTo>
                  <a:lnTo>
                    <a:pt x="3377730" y="7044842"/>
                  </a:lnTo>
                  <a:close/>
                </a:path>
                <a:path w="3526154" h="7452995">
                  <a:moveTo>
                    <a:pt x="3388690" y="7121487"/>
                  </a:moveTo>
                  <a:lnTo>
                    <a:pt x="3388550" y="7121779"/>
                  </a:lnTo>
                  <a:lnTo>
                    <a:pt x="3388690" y="7121550"/>
                  </a:lnTo>
                  <a:close/>
                </a:path>
                <a:path w="3526154" h="7452995">
                  <a:moveTo>
                    <a:pt x="3388690" y="7118693"/>
                  </a:moveTo>
                  <a:lnTo>
                    <a:pt x="3388499" y="7113016"/>
                  </a:lnTo>
                  <a:lnTo>
                    <a:pt x="3387306" y="7112889"/>
                  </a:lnTo>
                  <a:lnTo>
                    <a:pt x="3388322" y="7115988"/>
                  </a:lnTo>
                  <a:lnTo>
                    <a:pt x="3388690" y="7118693"/>
                  </a:lnTo>
                  <a:close/>
                </a:path>
                <a:path w="3526154" h="7452995">
                  <a:moveTo>
                    <a:pt x="3388868" y="7120280"/>
                  </a:moveTo>
                  <a:lnTo>
                    <a:pt x="3388817" y="7119518"/>
                  </a:lnTo>
                  <a:lnTo>
                    <a:pt x="3388690" y="7118693"/>
                  </a:lnTo>
                  <a:lnTo>
                    <a:pt x="3388779" y="7120903"/>
                  </a:lnTo>
                  <a:lnTo>
                    <a:pt x="3388868" y="7120280"/>
                  </a:lnTo>
                  <a:close/>
                </a:path>
                <a:path w="3526154" h="7452995">
                  <a:moveTo>
                    <a:pt x="3400958" y="7168489"/>
                  </a:moveTo>
                  <a:lnTo>
                    <a:pt x="3400945" y="7169124"/>
                  </a:lnTo>
                  <a:lnTo>
                    <a:pt x="3400958" y="7168489"/>
                  </a:lnTo>
                  <a:close/>
                </a:path>
                <a:path w="3526154" h="7452995">
                  <a:moveTo>
                    <a:pt x="3401822" y="7181189"/>
                  </a:moveTo>
                  <a:lnTo>
                    <a:pt x="3400945" y="7169124"/>
                  </a:lnTo>
                  <a:lnTo>
                    <a:pt x="3400628" y="7181189"/>
                  </a:lnTo>
                  <a:lnTo>
                    <a:pt x="3401822" y="7181189"/>
                  </a:lnTo>
                  <a:close/>
                </a:path>
                <a:path w="3526154" h="7452995">
                  <a:moveTo>
                    <a:pt x="3402723" y="7157301"/>
                  </a:moveTo>
                  <a:lnTo>
                    <a:pt x="3402355" y="7157402"/>
                  </a:lnTo>
                  <a:lnTo>
                    <a:pt x="3402076" y="7157733"/>
                  </a:lnTo>
                  <a:lnTo>
                    <a:pt x="3401860" y="7158190"/>
                  </a:lnTo>
                  <a:lnTo>
                    <a:pt x="3402253" y="7157974"/>
                  </a:lnTo>
                  <a:lnTo>
                    <a:pt x="3402558" y="7157631"/>
                  </a:lnTo>
                  <a:lnTo>
                    <a:pt x="3402723" y="7157301"/>
                  </a:lnTo>
                  <a:close/>
                </a:path>
                <a:path w="3526154" h="7452995">
                  <a:moveTo>
                    <a:pt x="3404946" y="7220051"/>
                  </a:moveTo>
                  <a:lnTo>
                    <a:pt x="3404768" y="7220293"/>
                  </a:lnTo>
                  <a:lnTo>
                    <a:pt x="3404616" y="7220737"/>
                  </a:lnTo>
                  <a:lnTo>
                    <a:pt x="3404616" y="7221525"/>
                  </a:lnTo>
                  <a:lnTo>
                    <a:pt x="3404781" y="7221410"/>
                  </a:lnTo>
                  <a:lnTo>
                    <a:pt x="3404882" y="7220788"/>
                  </a:lnTo>
                  <a:lnTo>
                    <a:pt x="3404946" y="7220051"/>
                  </a:lnTo>
                  <a:close/>
                </a:path>
                <a:path w="3526154" h="7452995">
                  <a:moveTo>
                    <a:pt x="3417176" y="7209472"/>
                  </a:moveTo>
                  <a:lnTo>
                    <a:pt x="3414915" y="7206920"/>
                  </a:lnTo>
                  <a:lnTo>
                    <a:pt x="3415423" y="7208533"/>
                  </a:lnTo>
                  <a:lnTo>
                    <a:pt x="3415944" y="7208888"/>
                  </a:lnTo>
                  <a:lnTo>
                    <a:pt x="3416541" y="7209206"/>
                  </a:lnTo>
                  <a:lnTo>
                    <a:pt x="3417176" y="7209472"/>
                  </a:lnTo>
                  <a:close/>
                </a:path>
                <a:path w="3526154" h="7452995">
                  <a:moveTo>
                    <a:pt x="3430232" y="7292899"/>
                  </a:moveTo>
                  <a:lnTo>
                    <a:pt x="3428809" y="7292848"/>
                  </a:lnTo>
                  <a:lnTo>
                    <a:pt x="3429457" y="7293038"/>
                  </a:lnTo>
                  <a:lnTo>
                    <a:pt x="3430232" y="7292962"/>
                  </a:lnTo>
                  <a:close/>
                </a:path>
                <a:path w="3526154" h="7452995">
                  <a:moveTo>
                    <a:pt x="3438334" y="7273239"/>
                  </a:moveTo>
                  <a:lnTo>
                    <a:pt x="3437890" y="7271715"/>
                  </a:lnTo>
                  <a:lnTo>
                    <a:pt x="3434943" y="7272261"/>
                  </a:lnTo>
                  <a:lnTo>
                    <a:pt x="3433534" y="7272147"/>
                  </a:lnTo>
                  <a:lnTo>
                    <a:pt x="3434981" y="7272553"/>
                  </a:lnTo>
                  <a:lnTo>
                    <a:pt x="3435934" y="7273455"/>
                  </a:lnTo>
                  <a:lnTo>
                    <a:pt x="3436645" y="7274661"/>
                  </a:lnTo>
                  <a:lnTo>
                    <a:pt x="3437191" y="7274484"/>
                  </a:lnTo>
                  <a:lnTo>
                    <a:pt x="3437725" y="7274052"/>
                  </a:lnTo>
                  <a:lnTo>
                    <a:pt x="3438334" y="7273239"/>
                  </a:lnTo>
                  <a:close/>
                </a:path>
                <a:path w="3526154" h="7452995">
                  <a:moveTo>
                    <a:pt x="3443592" y="7289063"/>
                  </a:moveTo>
                  <a:lnTo>
                    <a:pt x="3442271" y="7283132"/>
                  </a:lnTo>
                  <a:lnTo>
                    <a:pt x="3443008" y="7283158"/>
                  </a:lnTo>
                  <a:lnTo>
                    <a:pt x="3440138" y="7279284"/>
                  </a:lnTo>
                  <a:lnTo>
                    <a:pt x="3440798" y="7283793"/>
                  </a:lnTo>
                  <a:lnTo>
                    <a:pt x="3443592" y="7289063"/>
                  </a:lnTo>
                  <a:close/>
                </a:path>
                <a:path w="3526154" h="7452995">
                  <a:moveTo>
                    <a:pt x="3444240" y="7308189"/>
                  </a:moveTo>
                  <a:lnTo>
                    <a:pt x="3443808" y="7295489"/>
                  </a:lnTo>
                  <a:lnTo>
                    <a:pt x="3443020" y="7295489"/>
                  </a:lnTo>
                  <a:lnTo>
                    <a:pt x="3444240" y="7308189"/>
                  </a:lnTo>
                  <a:close/>
                </a:path>
                <a:path w="3526154" h="7452995">
                  <a:moveTo>
                    <a:pt x="3459835" y="7325449"/>
                  </a:moveTo>
                  <a:lnTo>
                    <a:pt x="3458311" y="7319924"/>
                  </a:lnTo>
                  <a:lnTo>
                    <a:pt x="3457448" y="7320394"/>
                  </a:lnTo>
                  <a:lnTo>
                    <a:pt x="3456051" y="7321016"/>
                  </a:lnTo>
                  <a:lnTo>
                    <a:pt x="3452901" y="7315898"/>
                  </a:lnTo>
                  <a:lnTo>
                    <a:pt x="3456940" y="7326223"/>
                  </a:lnTo>
                  <a:lnTo>
                    <a:pt x="3457117" y="7323988"/>
                  </a:lnTo>
                  <a:lnTo>
                    <a:pt x="3457397" y="7321055"/>
                  </a:lnTo>
                  <a:lnTo>
                    <a:pt x="3459835" y="7325449"/>
                  </a:lnTo>
                  <a:close/>
                </a:path>
                <a:path w="3526154" h="7452995">
                  <a:moveTo>
                    <a:pt x="3470884" y="7382332"/>
                  </a:moveTo>
                  <a:lnTo>
                    <a:pt x="3469919" y="7381176"/>
                  </a:lnTo>
                  <a:lnTo>
                    <a:pt x="3469970" y="7381951"/>
                  </a:lnTo>
                  <a:lnTo>
                    <a:pt x="3470884" y="7382332"/>
                  </a:lnTo>
                  <a:close/>
                </a:path>
                <a:path w="3526154" h="7452995">
                  <a:moveTo>
                    <a:pt x="3472421" y="7382967"/>
                  </a:moveTo>
                  <a:lnTo>
                    <a:pt x="3470884" y="7382332"/>
                  </a:lnTo>
                  <a:lnTo>
                    <a:pt x="3471481" y="7383043"/>
                  </a:lnTo>
                  <a:lnTo>
                    <a:pt x="3472421" y="7382967"/>
                  </a:lnTo>
                  <a:close/>
                </a:path>
                <a:path w="3526154" h="7452995">
                  <a:moveTo>
                    <a:pt x="3473615" y="7382853"/>
                  </a:moveTo>
                  <a:lnTo>
                    <a:pt x="3472434" y="7382967"/>
                  </a:lnTo>
                  <a:lnTo>
                    <a:pt x="3472764" y="7383081"/>
                  </a:lnTo>
                  <a:lnTo>
                    <a:pt x="3473158" y="7383069"/>
                  </a:lnTo>
                  <a:lnTo>
                    <a:pt x="3473615" y="7382853"/>
                  </a:lnTo>
                  <a:close/>
                </a:path>
                <a:path w="3526154" h="7452995">
                  <a:moveTo>
                    <a:pt x="3480905" y="7380960"/>
                  </a:moveTo>
                  <a:lnTo>
                    <a:pt x="3479850" y="7371689"/>
                  </a:lnTo>
                  <a:lnTo>
                    <a:pt x="3479558" y="7377036"/>
                  </a:lnTo>
                  <a:lnTo>
                    <a:pt x="3480905" y="7380960"/>
                  </a:lnTo>
                  <a:close/>
                </a:path>
                <a:path w="3526154" h="7452995">
                  <a:moveTo>
                    <a:pt x="3483470" y="7377404"/>
                  </a:moveTo>
                  <a:lnTo>
                    <a:pt x="3483102" y="7376998"/>
                  </a:lnTo>
                  <a:lnTo>
                    <a:pt x="3482505" y="7376363"/>
                  </a:lnTo>
                  <a:lnTo>
                    <a:pt x="3482073" y="7375919"/>
                  </a:lnTo>
                  <a:lnTo>
                    <a:pt x="3483470" y="7377404"/>
                  </a:lnTo>
                  <a:close/>
                </a:path>
                <a:path w="3526154" h="7452995">
                  <a:moveTo>
                    <a:pt x="3483521" y="7384389"/>
                  </a:moveTo>
                  <a:lnTo>
                    <a:pt x="3482073" y="7384389"/>
                  </a:lnTo>
                  <a:lnTo>
                    <a:pt x="3480905" y="7380960"/>
                  </a:lnTo>
                  <a:lnTo>
                    <a:pt x="3481286" y="7384389"/>
                  </a:lnTo>
                  <a:lnTo>
                    <a:pt x="3479508" y="7377874"/>
                  </a:lnTo>
                  <a:lnTo>
                    <a:pt x="3479558" y="7377036"/>
                  </a:lnTo>
                  <a:lnTo>
                    <a:pt x="3478187" y="7373048"/>
                  </a:lnTo>
                  <a:lnTo>
                    <a:pt x="3477818" y="7371689"/>
                  </a:lnTo>
                  <a:lnTo>
                    <a:pt x="3469805" y="7358989"/>
                  </a:lnTo>
                  <a:lnTo>
                    <a:pt x="3463366" y="7358989"/>
                  </a:lnTo>
                  <a:lnTo>
                    <a:pt x="3458895" y="7346289"/>
                  </a:lnTo>
                  <a:lnTo>
                    <a:pt x="3457257" y="7333589"/>
                  </a:lnTo>
                  <a:lnTo>
                    <a:pt x="3452609" y="7333589"/>
                  </a:lnTo>
                  <a:lnTo>
                    <a:pt x="3449523" y="7320889"/>
                  </a:lnTo>
                  <a:lnTo>
                    <a:pt x="3449396" y="7320889"/>
                  </a:lnTo>
                  <a:lnTo>
                    <a:pt x="3447681" y="7316025"/>
                  </a:lnTo>
                  <a:lnTo>
                    <a:pt x="3447351" y="7320889"/>
                  </a:lnTo>
                  <a:lnTo>
                    <a:pt x="3444621" y="7320889"/>
                  </a:lnTo>
                  <a:lnTo>
                    <a:pt x="3446894" y="7313803"/>
                  </a:lnTo>
                  <a:lnTo>
                    <a:pt x="3447681" y="7316025"/>
                  </a:lnTo>
                  <a:lnTo>
                    <a:pt x="3448088" y="7310120"/>
                  </a:lnTo>
                  <a:lnTo>
                    <a:pt x="3448710" y="7308189"/>
                  </a:lnTo>
                  <a:lnTo>
                    <a:pt x="3448215" y="7308189"/>
                  </a:lnTo>
                  <a:lnTo>
                    <a:pt x="3444913" y="7308189"/>
                  </a:lnTo>
                  <a:lnTo>
                    <a:pt x="3444240" y="7308189"/>
                  </a:lnTo>
                  <a:lnTo>
                    <a:pt x="3440023" y="7308189"/>
                  </a:lnTo>
                  <a:lnTo>
                    <a:pt x="3439553" y="7295489"/>
                  </a:lnTo>
                  <a:lnTo>
                    <a:pt x="3437636" y="7295489"/>
                  </a:lnTo>
                  <a:lnTo>
                    <a:pt x="3439503" y="7282789"/>
                  </a:lnTo>
                  <a:lnTo>
                    <a:pt x="3433051" y="7282789"/>
                  </a:lnTo>
                  <a:lnTo>
                    <a:pt x="3430511" y="7270089"/>
                  </a:lnTo>
                  <a:lnTo>
                    <a:pt x="3425939" y="7257389"/>
                  </a:lnTo>
                  <a:lnTo>
                    <a:pt x="3424212" y="7244689"/>
                  </a:lnTo>
                  <a:lnTo>
                    <a:pt x="3421977" y="7244689"/>
                  </a:lnTo>
                  <a:lnTo>
                    <a:pt x="3420173" y="7231989"/>
                  </a:lnTo>
                  <a:lnTo>
                    <a:pt x="3416617" y="7231989"/>
                  </a:lnTo>
                  <a:lnTo>
                    <a:pt x="3414560" y="7219289"/>
                  </a:lnTo>
                  <a:lnTo>
                    <a:pt x="3413785" y="7219289"/>
                  </a:lnTo>
                  <a:lnTo>
                    <a:pt x="3412566" y="7206589"/>
                  </a:lnTo>
                  <a:lnTo>
                    <a:pt x="3411677" y="7206589"/>
                  </a:lnTo>
                  <a:lnTo>
                    <a:pt x="3408921" y="7193889"/>
                  </a:lnTo>
                  <a:lnTo>
                    <a:pt x="3406457" y="7193889"/>
                  </a:lnTo>
                  <a:lnTo>
                    <a:pt x="3404895" y="7181189"/>
                  </a:lnTo>
                  <a:lnTo>
                    <a:pt x="3402152" y="7181189"/>
                  </a:lnTo>
                  <a:lnTo>
                    <a:pt x="3400094" y="7193889"/>
                  </a:lnTo>
                  <a:lnTo>
                    <a:pt x="3395180" y="7181189"/>
                  </a:lnTo>
                  <a:lnTo>
                    <a:pt x="3398139" y="7181189"/>
                  </a:lnTo>
                  <a:lnTo>
                    <a:pt x="3400145" y="7168489"/>
                  </a:lnTo>
                  <a:lnTo>
                    <a:pt x="3399167" y="7168489"/>
                  </a:lnTo>
                  <a:lnTo>
                    <a:pt x="3398088" y="7155789"/>
                  </a:lnTo>
                  <a:lnTo>
                    <a:pt x="3397669" y="7155789"/>
                  </a:lnTo>
                  <a:lnTo>
                    <a:pt x="3397745" y="7143089"/>
                  </a:lnTo>
                  <a:lnTo>
                    <a:pt x="3394138" y="7143089"/>
                  </a:lnTo>
                  <a:lnTo>
                    <a:pt x="3392271" y="7130389"/>
                  </a:lnTo>
                  <a:lnTo>
                    <a:pt x="3388550" y="7130389"/>
                  </a:lnTo>
                  <a:lnTo>
                    <a:pt x="3384994" y="7117689"/>
                  </a:lnTo>
                  <a:lnTo>
                    <a:pt x="3383127" y="7104989"/>
                  </a:lnTo>
                  <a:lnTo>
                    <a:pt x="3381641" y="7092289"/>
                  </a:lnTo>
                  <a:lnTo>
                    <a:pt x="3379279" y="7079589"/>
                  </a:lnTo>
                  <a:lnTo>
                    <a:pt x="3378276" y="7079589"/>
                  </a:lnTo>
                  <a:lnTo>
                    <a:pt x="3376498" y="7066889"/>
                  </a:lnTo>
                  <a:lnTo>
                    <a:pt x="3374631" y="7066889"/>
                  </a:lnTo>
                  <a:lnTo>
                    <a:pt x="3372370" y="7054189"/>
                  </a:lnTo>
                  <a:lnTo>
                    <a:pt x="3374453" y="7054189"/>
                  </a:lnTo>
                  <a:lnTo>
                    <a:pt x="3372383" y="7041489"/>
                  </a:lnTo>
                  <a:lnTo>
                    <a:pt x="3373590" y="7041489"/>
                  </a:lnTo>
                  <a:lnTo>
                    <a:pt x="3374034" y="7041489"/>
                  </a:lnTo>
                  <a:lnTo>
                    <a:pt x="3373310" y="7036587"/>
                  </a:lnTo>
                  <a:lnTo>
                    <a:pt x="3372866" y="7028789"/>
                  </a:lnTo>
                  <a:lnTo>
                    <a:pt x="3371672" y="7016089"/>
                  </a:lnTo>
                  <a:lnTo>
                    <a:pt x="3367709" y="7016089"/>
                  </a:lnTo>
                  <a:lnTo>
                    <a:pt x="3367189" y="7003389"/>
                  </a:lnTo>
                  <a:lnTo>
                    <a:pt x="3371011" y="7003389"/>
                  </a:lnTo>
                  <a:lnTo>
                    <a:pt x="3369487" y="6990689"/>
                  </a:lnTo>
                  <a:lnTo>
                    <a:pt x="3365563" y="6990689"/>
                  </a:lnTo>
                  <a:lnTo>
                    <a:pt x="3362325" y="6977989"/>
                  </a:lnTo>
                  <a:lnTo>
                    <a:pt x="3362350" y="6976161"/>
                  </a:lnTo>
                  <a:lnTo>
                    <a:pt x="3359315" y="6965289"/>
                  </a:lnTo>
                  <a:lnTo>
                    <a:pt x="3358375" y="6965289"/>
                  </a:lnTo>
                  <a:lnTo>
                    <a:pt x="3361829" y="6952589"/>
                  </a:lnTo>
                  <a:lnTo>
                    <a:pt x="3360293" y="6939889"/>
                  </a:lnTo>
                  <a:lnTo>
                    <a:pt x="3355314" y="6939889"/>
                  </a:lnTo>
                  <a:lnTo>
                    <a:pt x="3353828" y="6927189"/>
                  </a:lnTo>
                  <a:lnTo>
                    <a:pt x="3353625" y="6927189"/>
                  </a:lnTo>
                  <a:lnTo>
                    <a:pt x="3354171" y="6914489"/>
                  </a:lnTo>
                  <a:lnTo>
                    <a:pt x="3352088" y="6901789"/>
                  </a:lnTo>
                  <a:lnTo>
                    <a:pt x="3352241" y="6914489"/>
                  </a:lnTo>
                  <a:lnTo>
                    <a:pt x="3352889" y="6914489"/>
                  </a:lnTo>
                  <a:lnTo>
                    <a:pt x="3352660" y="6927189"/>
                  </a:lnTo>
                  <a:lnTo>
                    <a:pt x="3347174" y="6927189"/>
                  </a:lnTo>
                  <a:lnTo>
                    <a:pt x="3346208" y="6914489"/>
                  </a:lnTo>
                  <a:lnTo>
                    <a:pt x="3351657" y="6914489"/>
                  </a:lnTo>
                  <a:lnTo>
                    <a:pt x="3351911" y="6914820"/>
                  </a:lnTo>
                  <a:lnTo>
                    <a:pt x="3352241" y="6914832"/>
                  </a:lnTo>
                  <a:lnTo>
                    <a:pt x="3352114" y="6914489"/>
                  </a:lnTo>
                  <a:lnTo>
                    <a:pt x="3352241" y="6914489"/>
                  </a:lnTo>
                  <a:lnTo>
                    <a:pt x="3351784" y="6901789"/>
                  </a:lnTo>
                  <a:lnTo>
                    <a:pt x="3350755" y="6901789"/>
                  </a:lnTo>
                  <a:lnTo>
                    <a:pt x="3349599" y="6889089"/>
                  </a:lnTo>
                  <a:lnTo>
                    <a:pt x="3346945" y="6889089"/>
                  </a:lnTo>
                  <a:lnTo>
                    <a:pt x="3345840" y="6876389"/>
                  </a:lnTo>
                  <a:lnTo>
                    <a:pt x="3341014" y="6876389"/>
                  </a:lnTo>
                  <a:lnTo>
                    <a:pt x="3342081" y="6863689"/>
                  </a:lnTo>
                  <a:lnTo>
                    <a:pt x="3342475" y="6863689"/>
                  </a:lnTo>
                  <a:lnTo>
                    <a:pt x="3342640" y="6850989"/>
                  </a:lnTo>
                  <a:lnTo>
                    <a:pt x="3346920" y="6863689"/>
                  </a:lnTo>
                  <a:lnTo>
                    <a:pt x="3342919" y="6850989"/>
                  </a:lnTo>
                  <a:lnTo>
                    <a:pt x="3345408" y="6838289"/>
                  </a:lnTo>
                  <a:lnTo>
                    <a:pt x="3343389" y="6838289"/>
                  </a:lnTo>
                  <a:lnTo>
                    <a:pt x="3341255" y="6825589"/>
                  </a:lnTo>
                  <a:lnTo>
                    <a:pt x="3339706" y="6838289"/>
                  </a:lnTo>
                  <a:lnTo>
                    <a:pt x="3336467" y="6825589"/>
                  </a:lnTo>
                  <a:lnTo>
                    <a:pt x="3337039" y="6825589"/>
                  </a:lnTo>
                  <a:lnTo>
                    <a:pt x="3333077" y="6812889"/>
                  </a:lnTo>
                  <a:lnTo>
                    <a:pt x="3336099" y="6812889"/>
                  </a:lnTo>
                  <a:lnTo>
                    <a:pt x="3337039" y="6825539"/>
                  </a:lnTo>
                  <a:lnTo>
                    <a:pt x="3340303" y="6825589"/>
                  </a:lnTo>
                  <a:lnTo>
                    <a:pt x="3340227" y="6812889"/>
                  </a:lnTo>
                  <a:lnTo>
                    <a:pt x="3336658" y="6812889"/>
                  </a:lnTo>
                  <a:lnTo>
                    <a:pt x="3334639" y="6800189"/>
                  </a:lnTo>
                  <a:lnTo>
                    <a:pt x="3334245" y="6800189"/>
                  </a:lnTo>
                  <a:lnTo>
                    <a:pt x="3332061" y="6787489"/>
                  </a:lnTo>
                  <a:lnTo>
                    <a:pt x="3329521" y="6787489"/>
                  </a:lnTo>
                  <a:lnTo>
                    <a:pt x="3328974" y="6774789"/>
                  </a:lnTo>
                  <a:lnTo>
                    <a:pt x="3329114" y="6787489"/>
                  </a:lnTo>
                  <a:lnTo>
                    <a:pt x="3327006" y="6787489"/>
                  </a:lnTo>
                  <a:lnTo>
                    <a:pt x="3326561" y="6774789"/>
                  </a:lnTo>
                  <a:lnTo>
                    <a:pt x="3325469" y="6774789"/>
                  </a:lnTo>
                  <a:lnTo>
                    <a:pt x="3325596" y="6762089"/>
                  </a:lnTo>
                  <a:lnTo>
                    <a:pt x="3325850" y="6762089"/>
                  </a:lnTo>
                  <a:lnTo>
                    <a:pt x="3324504" y="6749389"/>
                  </a:lnTo>
                  <a:lnTo>
                    <a:pt x="3324923" y="6749389"/>
                  </a:lnTo>
                  <a:lnTo>
                    <a:pt x="3321075" y="6740245"/>
                  </a:lnTo>
                  <a:lnTo>
                    <a:pt x="3322409" y="6747002"/>
                  </a:lnTo>
                  <a:lnTo>
                    <a:pt x="3322942" y="6749389"/>
                  </a:lnTo>
                  <a:lnTo>
                    <a:pt x="3322409" y="6747002"/>
                  </a:lnTo>
                  <a:lnTo>
                    <a:pt x="3320948" y="6740474"/>
                  </a:lnTo>
                  <a:lnTo>
                    <a:pt x="3320999" y="6740042"/>
                  </a:lnTo>
                  <a:lnTo>
                    <a:pt x="3320707" y="6739344"/>
                  </a:lnTo>
                  <a:lnTo>
                    <a:pt x="3320542" y="6738645"/>
                  </a:lnTo>
                  <a:lnTo>
                    <a:pt x="3320516" y="6738899"/>
                  </a:lnTo>
                  <a:lnTo>
                    <a:pt x="3320453" y="6739344"/>
                  </a:lnTo>
                  <a:lnTo>
                    <a:pt x="3320402" y="6738645"/>
                  </a:lnTo>
                  <a:lnTo>
                    <a:pt x="3319589" y="6736689"/>
                  </a:lnTo>
                  <a:lnTo>
                    <a:pt x="3314763" y="6736689"/>
                  </a:lnTo>
                  <a:lnTo>
                    <a:pt x="3315944" y="6723989"/>
                  </a:lnTo>
                  <a:lnTo>
                    <a:pt x="3320465" y="6723989"/>
                  </a:lnTo>
                  <a:lnTo>
                    <a:pt x="3322091" y="6723989"/>
                  </a:lnTo>
                  <a:lnTo>
                    <a:pt x="3321367" y="6711289"/>
                  </a:lnTo>
                  <a:lnTo>
                    <a:pt x="3318954" y="6711289"/>
                  </a:lnTo>
                  <a:lnTo>
                    <a:pt x="3316198" y="6698589"/>
                  </a:lnTo>
                  <a:lnTo>
                    <a:pt x="3314471" y="6685889"/>
                  </a:lnTo>
                  <a:lnTo>
                    <a:pt x="3312325" y="6685889"/>
                  </a:lnTo>
                  <a:lnTo>
                    <a:pt x="3310521" y="6673189"/>
                  </a:lnTo>
                  <a:lnTo>
                    <a:pt x="3312312" y="6673189"/>
                  </a:lnTo>
                  <a:lnTo>
                    <a:pt x="3312058" y="6660489"/>
                  </a:lnTo>
                  <a:lnTo>
                    <a:pt x="3307753" y="6660489"/>
                  </a:lnTo>
                  <a:lnTo>
                    <a:pt x="3309302" y="6647789"/>
                  </a:lnTo>
                  <a:lnTo>
                    <a:pt x="3307600" y="6647789"/>
                  </a:lnTo>
                  <a:lnTo>
                    <a:pt x="3304705" y="6635089"/>
                  </a:lnTo>
                  <a:lnTo>
                    <a:pt x="3302724" y="6635089"/>
                  </a:lnTo>
                  <a:lnTo>
                    <a:pt x="3301771" y="6635089"/>
                  </a:lnTo>
                  <a:lnTo>
                    <a:pt x="3299942" y="6622389"/>
                  </a:lnTo>
                  <a:lnTo>
                    <a:pt x="3302724" y="6635089"/>
                  </a:lnTo>
                  <a:lnTo>
                    <a:pt x="3303308" y="6622389"/>
                  </a:lnTo>
                  <a:lnTo>
                    <a:pt x="3306165" y="6635089"/>
                  </a:lnTo>
                  <a:lnTo>
                    <a:pt x="3305568" y="6622389"/>
                  </a:lnTo>
                  <a:lnTo>
                    <a:pt x="3304844" y="6622389"/>
                  </a:lnTo>
                  <a:lnTo>
                    <a:pt x="3299422" y="6609689"/>
                  </a:lnTo>
                  <a:lnTo>
                    <a:pt x="3297390" y="6609689"/>
                  </a:lnTo>
                  <a:lnTo>
                    <a:pt x="3296856" y="6596989"/>
                  </a:lnTo>
                  <a:lnTo>
                    <a:pt x="3293745" y="6596989"/>
                  </a:lnTo>
                  <a:lnTo>
                    <a:pt x="3294735" y="6584289"/>
                  </a:lnTo>
                  <a:lnTo>
                    <a:pt x="3292906" y="6571589"/>
                  </a:lnTo>
                  <a:lnTo>
                    <a:pt x="3290951" y="6558889"/>
                  </a:lnTo>
                  <a:lnTo>
                    <a:pt x="3291586" y="6558889"/>
                  </a:lnTo>
                  <a:lnTo>
                    <a:pt x="3288436" y="6533489"/>
                  </a:lnTo>
                  <a:lnTo>
                    <a:pt x="3287001" y="6533489"/>
                  </a:lnTo>
                  <a:lnTo>
                    <a:pt x="3286836" y="6531762"/>
                  </a:lnTo>
                  <a:lnTo>
                    <a:pt x="3286836" y="6533489"/>
                  </a:lnTo>
                  <a:lnTo>
                    <a:pt x="3286023" y="6523164"/>
                  </a:lnTo>
                  <a:lnTo>
                    <a:pt x="3285794" y="6520789"/>
                  </a:lnTo>
                  <a:lnTo>
                    <a:pt x="3282937" y="6520789"/>
                  </a:lnTo>
                  <a:lnTo>
                    <a:pt x="3281121" y="6520789"/>
                  </a:lnTo>
                  <a:lnTo>
                    <a:pt x="3280143" y="6508089"/>
                  </a:lnTo>
                  <a:lnTo>
                    <a:pt x="3282480" y="6508089"/>
                  </a:lnTo>
                  <a:lnTo>
                    <a:pt x="3282937" y="6520789"/>
                  </a:lnTo>
                  <a:lnTo>
                    <a:pt x="3283585" y="6508089"/>
                  </a:lnTo>
                  <a:lnTo>
                    <a:pt x="3285845" y="6508089"/>
                  </a:lnTo>
                  <a:lnTo>
                    <a:pt x="3284740" y="6495389"/>
                  </a:lnTo>
                  <a:lnTo>
                    <a:pt x="3283737" y="6495389"/>
                  </a:lnTo>
                  <a:lnTo>
                    <a:pt x="3282912" y="6495389"/>
                  </a:lnTo>
                  <a:lnTo>
                    <a:pt x="3283026" y="6482689"/>
                  </a:lnTo>
                  <a:lnTo>
                    <a:pt x="3281629" y="6482689"/>
                  </a:lnTo>
                  <a:lnTo>
                    <a:pt x="3279305" y="6469989"/>
                  </a:lnTo>
                  <a:lnTo>
                    <a:pt x="3277705" y="6457289"/>
                  </a:lnTo>
                  <a:lnTo>
                    <a:pt x="3275584" y="6457289"/>
                  </a:lnTo>
                  <a:lnTo>
                    <a:pt x="3272866" y="6444589"/>
                  </a:lnTo>
                  <a:lnTo>
                    <a:pt x="3270542" y="6444589"/>
                  </a:lnTo>
                  <a:lnTo>
                    <a:pt x="3268535" y="6431889"/>
                  </a:lnTo>
                  <a:lnTo>
                    <a:pt x="3266795" y="6431889"/>
                  </a:lnTo>
                  <a:lnTo>
                    <a:pt x="3267786" y="6419189"/>
                  </a:lnTo>
                  <a:lnTo>
                    <a:pt x="3270427" y="6419189"/>
                  </a:lnTo>
                  <a:lnTo>
                    <a:pt x="3270389" y="6406489"/>
                  </a:lnTo>
                  <a:lnTo>
                    <a:pt x="3269996" y="6406489"/>
                  </a:lnTo>
                  <a:lnTo>
                    <a:pt x="3267684" y="6393789"/>
                  </a:lnTo>
                  <a:lnTo>
                    <a:pt x="3265500" y="6393789"/>
                  </a:lnTo>
                  <a:lnTo>
                    <a:pt x="3263811" y="6381089"/>
                  </a:lnTo>
                  <a:lnTo>
                    <a:pt x="3264116" y="6381089"/>
                  </a:lnTo>
                  <a:lnTo>
                    <a:pt x="3260013" y="6368389"/>
                  </a:lnTo>
                  <a:lnTo>
                    <a:pt x="3263760" y="6368389"/>
                  </a:lnTo>
                  <a:lnTo>
                    <a:pt x="3259594" y="6355689"/>
                  </a:lnTo>
                  <a:lnTo>
                    <a:pt x="3257143" y="6342989"/>
                  </a:lnTo>
                  <a:lnTo>
                    <a:pt x="3254451" y="6330289"/>
                  </a:lnTo>
                  <a:lnTo>
                    <a:pt x="3253067" y="6330289"/>
                  </a:lnTo>
                  <a:lnTo>
                    <a:pt x="3256330" y="6317589"/>
                  </a:lnTo>
                  <a:lnTo>
                    <a:pt x="3255899" y="6317589"/>
                  </a:lnTo>
                  <a:lnTo>
                    <a:pt x="3254883" y="6304889"/>
                  </a:lnTo>
                  <a:lnTo>
                    <a:pt x="3256407" y="6292189"/>
                  </a:lnTo>
                  <a:lnTo>
                    <a:pt x="3253498" y="6279489"/>
                  </a:lnTo>
                  <a:lnTo>
                    <a:pt x="3252139" y="6266789"/>
                  </a:lnTo>
                  <a:lnTo>
                    <a:pt x="3251174" y="6254089"/>
                  </a:lnTo>
                  <a:lnTo>
                    <a:pt x="3249434" y="6241389"/>
                  </a:lnTo>
                  <a:lnTo>
                    <a:pt x="3246221" y="6241389"/>
                  </a:lnTo>
                  <a:lnTo>
                    <a:pt x="3245256" y="6228689"/>
                  </a:lnTo>
                  <a:lnTo>
                    <a:pt x="3241383" y="6228689"/>
                  </a:lnTo>
                  <a:lnTo>
                    <a:pt x="3242208" y="6216866"/>
                  </a:lnTo>
                  <a:lnTo>
                    <a:pt x="3242424" y="6216624"/>
                  </a:lnTo>
                  <a:lnTo>
                    <a:pt x="3247225" y="6226327"/>
                  </a:lnTo>
                  <a:lnTo>
                    <a:pt x="3247771" y="6217691"/>
                  </a:lnTo>
                  <a:lnTo>
                    <a:pt x="3246272" y="6219215"/>
                  </a:lnTo>
                  <a:lnTo>
                    <a:pt x="3244519" y="6216421"/>
                  </a:lnTo>
                  <a:lnTo>
                    <a:pt x="3242792" y="6214262"/>
                  </a:lnTo>
                  <a:lnTo>
                    <a:pt x="3242297" y="6215481"/>
                  </a:lnTo>
                  <a:lnTo>
                    <a:pt x="3243161" y="6203289"/>
                  </a:lnTo>
                  <a:lnTo>
                    <a:pt x="3243884" y="6203289"/>
                  </a:lnTo>
                  <a:lnTo>
                    <a:pt x="3242068" y="6190589"/>
                  </a:lnTo>
                  <a:lnTo>
                    <a:pt x="3243846" y="6177889"/>
                  </a:lnTo>
                  <a:lnTo>
                    <a:pt x="3244685" y="6177889"/>
                  </a:lnTo>
                  <a:lnTo>
                    <a:pt x="3243059" y="6165189"/>
                  </a:lnTo>
                  <a:lnTo>
                    <a:pt x="3241230" y="6152489"/>
                  </a:lnTo>
                  <a:lnTo>
                    <a:pt x="3238677" y="6152489"/>
                  </a:lnTo>
                  <a:lnTo>
                    <a:pt x="3234893" y="6139789"/>
                  </a:lnTo>
                  <a:lnTo>
                    <a:pt x="3237852" y="6139789"/>
                  </a:lnTo>
                  <a:lnTo>
                    <a:pt x="3235490" y="6127089"/>
                  </a:lnTo>
                  <a:lnTo>
                    <a:pt x="3232010" y="6114389"/>
                  </a:lnTo>
                  <a:lnTo>
                    <a:pt x="3229064" y="6101689"/>
                  </a:lnTo>
                  <a:lnTo>
                    <a:pt x="3228352" y="6088989"/>
                  </a:lnTo>
                  <a:lnTo>
                    <a:pt x="3229178" y="6088989"/>
                  </a:lnTo>
                  <a:lnTo>
                    <a:pt x="3226384" y="6076289"/>
                  </a:lnTo>
                  <a:lnTo>
                    <a:pt x="3229000" y="6076289"/>
                  </a:lnTo>
                  <a:lnTo>
                    <a:pt x="3225088" y="6063589"/>
                  </a:lnTo>
                  <a:lnTo>
                    <a:pt x="3227654" y="6063589"/>
                  </a:lnTo>
                  <a:lnTo>
                    <a:pt x="3226244" y="6050889"/>
                  </a:lnTo>
                  <a:lnTo>
                    <a:pt x="3223285" y="6050889"/>
                  </a:lnTo>
                  <a:lnTo>
                    <a:pt x="3219831" y="6038189"/>
                  </a:lnTo>
                  <a:lnTo>
                    <a:pt x="3216948" y="6025489"/>
                  </a:lnTo>
                  <a:lnTo>
                    <a:pt x="3221520" y="6025489"/>
                  </a:lnTo>
                  <a:lnTo>
                    <a:pt x="3221126" y="6000089"/>
                  </a:lnTo>
                  <a:lnTo>
                    <a:pt x="3221799" y="6000089"/>
                  </a:lnTo>
                  <a:lnTo>
                    <a:pt x="3219589" y="5987389"/>
                  </a:lnTo>
                  <a:lnTo>
                    <a:pt x="3216402" y="5974689"/>
                  </a:lnTo>
                  <a:lnTo>
                    <a:pt x="3212808" y="5961989"/>
                  </a:lnTo>
                  <a:lnTo>
                    <a:pt x="3209391" y="5949289"/>
                  </a:lnTo>
                  <a:lnTo>
                    <a:pt x="3210395" y="5936589"/>
                  </a:lnTo>
                  <a:lnTo>
                    <a:pt x="3209340" y="5923889"/>
                  </a:lnTo>
                  <a:lnTo>
                    <a:pt x="3207728" y="5911189"/>
                  </a:lnTo>
                  <a:lnTo>
                    <a:pt x="3207410" y="5898489"/>
                  </a:lnTo>
                  <a:lnTo>
                    <a:pt x="3207093" y="5885789"/>
                  </a:lnTo>
                  <a:lnTo>
                    <a:pt x="3206610" y="5898489"/>
                  </a:lnTo>
                  <a:lnTo>
                    <a:pt x="3203473" y="5885789"/>
                  </a:lnTo>
                  <a:lnTo>
                    <a:pt x="3203003" y="5885789"/>
                  </a:lnTo>
                  <a:lnTo>
                    <a:pt x="3197949" y="5873089"/>
                  </a:lnTo>
                  <a:lnTo>
                    <a:pt x="3206064" y="5873089"/>
                  </a:lnTo>
                  <a:lnTo>
                    <a:pt x="3203854" y="5860389"/>
                  </a:lnTo>
                  <a:lnTo>
                    <a:pt x="3197479" y="5860389"/>
                  </a:lnTo>
                  <a:lnTo>
                    <a:pt x="3198037" y="5847689"/>
                  </a:lnTo>
                  <a:lnTo>
                    <a:pt x="3198609" y="5834989"/>
                  </a:lnTo>
                  <a:lnTo>
                    <a:pt x="3195917" y="5821959"/>
                  </a:lnTo>
                  <a:lnTo>
                    <a:pt x="3193427" y="5809589"/>
                  </a:lnTo>
                  <a:lnTo>
                    <a:pt x="3194761" y="5796889"/>
                  </a:lnTo>
                  <a:lnTo>
                    <a:pt x="3192869" y="5784189"/>
                  </a:lnTo>
                  <a:lnTo>
                    <a:pt x="3193351" y="5784189"/>
                  </a:lnTo>
                  <a:lnTo>
                    <a:pt x="3192869" y="5771489"/>
                  </a:lnTo>
                  <a:lnTo>
                    <a:pt x="3192284" y="5758789"/>
                  </a:lnTo>
                  <a:lnTo>
                    <a:pt x="3191357" y="5758789"/>
                  </a:lnTo>
                  <a:lnTo>
                    <a:pt x="3189871" y="5746089"/>
                  </a:lnTo>
                  <a:lnTo>
                    <a:pt x="3192335" y="5746089"/>
                  </a:lnTo>
                  <a:lnTo>
                    <a:pt x="3191548" y="5733389"/>
                  </a:lnTo>
                  <a:lnTo>
                    <a:pt x="3185630" y="5733389"/>
                  </a:lnTo>
                  <a:lnTo>
                    <a:pt x="3184817" y="5720689"/>
                  </a:lnTo>
                  <a:lnTo>
                    <a:pt x="3184410" y="5707989"/>
                  </a:lnTo>
                  <a:lnTo>
                    <a:pt x="3183305" y="5695289"/>
                  </a:lnTo>
                  <a:lnTo>
                    <a:pt x="3180397" y="5682589"/>
                  </a:lnTo>
                  <a:lnTo>
                    <a:pt x="3182467" y="5682589"/>
                  </a:lnTo>
                  <a:lnTo>
                    <a:pt x="3181870" y="5669889"/>
                  </a:lnTo>
                  <a:lnTo>
                    <a:pt x="3180308" y="5657189"/>
                  </a:lnTo>
                  <a:lnTo>
                    <a:pt x="3178479" y="5657189"/>
                  </a:lnTo>
                  <a:lnTo>
                    <a:pt x="3177565" y="5644489"/>
                  </a:lnTo>
                  <a:lnTo>
                    <a:pt x="3175419" y="5644489"/>
                  </a:lnTo>
                  <a:lnTo>
                    <a:pt x="3173158" y="5631789"/>
                  </a:lnTo>
                  <a:lnTo>
                    <a:pt x="3170694" y="5631789"/>
                  </a:lnTo>
                  <a:lnTo>
                    <a:pt x="3168637" y="5619089"/>
                  </a:lnTo>
                  <a:lnTo>
                    <a:pt x="3170326" y="5619089"/>
                  </a:lnTo>
                  <a:lnTo>
                    <a:pt x="3171037" y="5606389"/>
                  </a:lnTo>
                  <a:lnTo>
                    <a:pt x="3166935" y="5619089"/>
                  </a:lnTo>
                  <a:lnTo>
                    <a:pt x="3167494" y="5606389"/>
                  </a:lnTo>
                  <a:lnTo>
                    <a:pt x="3168167" y="5606389"/>
                  </a:lnTo>
                  <a:lnTo>
                    <a:pt x="3165551" y="5593689"/>
                  </a:lnTo>
                  <a:lnTo>
                    <a:pt x="3163824" y="5593689"/>
                  </a:lnTo>
                  <a:lnTo>
                    <a:pt x="3164713" y="5580989"/>
                  </a:lnTo>
                  <a:lnTo>
                    <a:pt x="3165513" y="5580989"/>
                  </a:lnTo>
                  <a:lnTo>
                    <a:pt x="3162935" y="5568289"/>
                  </a:lnTo>
                  <a:lnTo>
                    <a:pt x="3164789" y="5568289"/>
                  </a:lnTo>
                  <a:lnTo>
                    <a:pt x="3163138" y="5555589"/>
                  </a:lnTo>
                  <a:lnTo>
                    <a:pt x="3161715" y="5542889"/>
                  </a:lnTo>
                  <a:lnTo>
                    <a:pt x="3163493" y="5542889"/>
                  </a:lnTo>
                  <a:lnTo>
                    <a:pt x="3164484" y="5555589"/>
                  </a:lnTo>
                  <a:lnTo>
                    <a:pt x="3169120" y="5555589"/>
                  </a:lnTo>
                  <a:lnTo>
                    <a:pt x="3166465" y="5542889"/>
                  </a:lnTo>
                  <a:lnTo>
                    <a:pt x="3164382" y="5542889"/>
                  </a:lnTo>
                  <a:lnTo>
                    <a:pt x="3163722" y="5530189"/>
                  </a:lnTo>
                  <a:lnTo>
                    <a:pt x="3163963" y="5530189"/>
                  </a:lnTo>
                  <a:lnTo>
                    <a:pt x="3164141" y="5517489"/>
                  </a:lnTo>
                  <a:lnTo>
                    <a:pt x="3166211" y="5517489"/>
                  </a:lnTo>
                  <a:lnTo>
                    <a:pt x="3164306" y="5504789"/>
                  </a:lnTo>
                  <a:lnTo>
                    <a:pt x="3160141" y="5504789"/>
                  </a:lnTo>
                  <a:lnTo>
                    <a:pt x="3161385" y="5517489"/>
                  </a:lnTo>
                  <a:lnTo>
                    <a:pt x="3157969" y="5517489"/>
                  </a:lnTo>
                  <a:lnTo>
                    <a:pt x="3159112" y="5504789"/>
                  </a:lnTo>
                  <a:lnTo>
                    <a:pt x="3153803" y="5504789"/>
                  </a:lnTo>
                  <a:lnTo>
                    <a:pt x="3157309" y="5492089"/>
                  </a:lnTo>
                  <a:lnTo>
                    <a:pt x="3158401" y="5479389"/>
                  </a:lnTo>
                  <a:lnTo>
                    <a:pt x="3160763" y="5479389"/>
                  </a:lnTo>
                  <a:lnTo>
                    <a:pt x="3158769" y="5466689"/>
                  </a:lnTo>
                  <a:lnTo>
                    <a:pt x="3156851" y="5466689"/>
                  </a:lnTo>
                  <a:lnTo>
                    <a:pt x="3154299" y="5453989"/>
                  </a:lnTo>
                  <a:lnTo>
                    <a:pt x="3150463" y="5441289"/>
                  </a:lnTo>
                  <a:lnTo>
                    <a:pt x="3152076" y="5441289"/>
                  </a:lnTo>
                  <a:lnTo>
                    <a:pt x="3151594" y="5428589"/>
                  </a:lnTo>
                  <a:lnTo>
                    <a:pt x="3148520" y="5418874"/>
                  </a:lnTo>
                  <a:lnTo>
                    <a:pt x="3148520" y="5542889"/>
                  </a:lnTo>
                  <a:lnTo>
                    <a:pt x="3148368" y="5555589"/>
                  </a:lnTo>
                  <a:lnTo>
                    <a:pt x="3147669" y="5555589"/>
                  </a:lnTo>
                  <a:lnTo>
                    <a:pt x="3147415" y="5542889"/>
                  </a:lnTo>
                  <a:lnTo>
                    <a:pt x="3148520" y="5542889"/>
                  </a:lnTo>
                  <a:lnTo>
                    <a:pt x="3148520" y="5418874"/>
                  </a:lnTo>
                  <a:lnTo>
                    <a:pt x="3147580" y="5415889"/>
                  </a:lnTo>
                  <a:lnTo>
                    <a:pt x="3151124" y="5415889"/>
                  </a:lnTo>
                  <a:lnTo>
                    <a:pt x="3150666" y="5403189"/>
                  </a:lnTo>
                  <a:lnTo>
                    <a:pt x="3146374" y="5377789"/>
                  </a:lnTo>
                  <a:lnTo>
                    <a:pt x="3142373" y="5365089"/>
                  </a:lnTo>
                  <a:lnTo>
                    <a:pt x="3142589" y="5352389"/>
                  </a:lnTo>
                  <a:lnTo>
                    <a:pt x="3142805" y="5339689"/>
                  </a:lnTo>
                  <a:lnTo>
                    <a:pt x="3142488" y="5352389"/>
                  </a:lnTo>
                  <a:lnTo>
                    <a:pt x="3141738" y="5352389"/>
                  </a:lnTo>
                  <a:lnTo>
                    <a:pt x="3140672" y="5326989"/>
                  </a:lnTo>
                  <a:lnTo>
                    <a:pt x="3137865" y="5301589"/>
                  </a:lnTo>
                  <a:lnTo>
                    <a:pt x="3135426" y="5276189"/>
                  </a:lnTo>
                  <a:lnTo>
                    <a:pt x="3135541" y="5250789"/>
                  </a:lnTo>
                  <a:lnTo>
                    <a:pt x="3135884" y="5238089"/>
                  </a:lnTo>
                  <a:lnTo>
                    <a:pt x="3133991" y="5238089"/>
                  </a:lnTo>
                  <a:lnTo>
                    <a:pt x="3129597" y="5225389"/>
                  </a:lnTo>
                  <a:lnTo>
                    <a:pt x="3128848" y="5212689"/>
                  </a:lnTo>
                  <a:lnTo>
                    <a:pt x="3130346" y="5212689"/>
                  </a:lnTo>
                  <a:lnTo>
                    <a:pt x="3131350" y="5199989"/>
                  </a:lnTo>
                  <a:lnTo>
                    <a:pt x="3129102" y="5187289"/>
                  </a:lnTo>
                  <a:lnTo>
                    <a:pt x="3127070" y="5187289"/>
                  </a:lnTo>
                  <a:lnTo>
                    <a:pt x="3124365" y="5174589"/>
                  </a:lnTo>
                  <a:lnTo>
                    <a:pt x="3126448" y="5174589"/>
                  </a:lnTo>
                  <a:lnTo>
                    <a:pt x="3124517" y="5161889"/>
                  </a:lnTo>
                  <a:lnTo>
                    <a:pt x="3127070" y="5161889"/>
                  </a:lnTo>
                  <a:lnTo>
                    <a:pt x="3123044" y="5149189"/>
                  </a:lnTo>
                  <a:lnTo>
                    <a:pt x="3126359" y="5149189"/>
                  </a:lnTo>
                  <a:lnTo>
                    <a:pt x="3128302" y="5136489"/>
                  </a:lnTo>
                  <a:lnTo>
                    <a:pt x="3128708" y="5136489"/>
                  </a:lnTo>
                  <a:lnTo>
                    <a:pt x="3127578" y="5123789"/>
                  </a:lnTo>
                  <a:lnTo>
                    <a:pt x="3122485" y="5111089"/>
                  </a:lnTo>
                  <a:lnTo>
                    <a:pt x="3121571" y="5123789"/>
                  </a:lnTo>
                  <a:lnTo>
                    <a:pt x="3113163" y="5123789"/>
                  </a:lnTo>
                  <a:lnTo>
                    <a:pt x="3107817" y="5111089"/>
                  </a:lnTo>
                  <a:lnTo>
                    <a:pt x="3105556" y="5136489"/>
                  </a:lnTo>
                  <a:lnTo>
                    <a:pt x="3106407" y="5136489"/>
                  </a:lnTo>
                  <a:lnTo>
                    <a:pt x="3107207" y="5149189"/>
                  </a:lnTo>
                  <a:lnTo>
                    <a:pt x="3107867" y="5145227"/>
                  </a:lnTo>
                  <a:lnTo>
                    <a:pt x="3106750" y="5136489"/>
                  </a:lnTo>
                  <a:lnTo>
                    <a:pt x="3109315" y="5136489"/>
                  </a:lnTo>
                  <a:lnTo>
                    <a:pt x="3107867" y="5145227"/>
                  </a:lnTo>
                  <a:lnTo>
                    <a:pt x="3108375" y="5149189"/>
                  </a:lnTo>
                  <a:lnTo>
                    <a:pt x="3107385" y="5149189"/>
                  </a:lnTo>
                  <a:lnTo>
                    <a:pt x="3107207" y="5149189"/>
                  </a:lnTo>
                  <a:lnTo>
                    <a:pt x="3106102" y="5149189"/>
                  </a:lnTo>
                  <a:lnTo>
                    <a:pt x="3107283" y="5151945"/>
                  </a:lnTo>
                  <a:lnTo>
                    <a:pt x="3106864" y="5161889"/>
                  </a:lnTo>
                  <a:lnTo>
                    <a:pt x="3109709" y="5161889"/>
                  </a:lnTo>
                  <a:lnTo>
                    <a:pt x="3108350" y="5154460"/>
                  </a:lnTo>
                  <a:lnTo>
                    <a:pt x="3111512" y="5161889"/>
                  </a:lnTo>
                  <a:lnTo>
                    <a:pt x="3112795" y="5161889"/>
                  </a:lnTo>
                  <a:lnTo>
                    <a:pt x="3110966" y="5174589"/>
                  </a:lnTo>
                  <a:lnTo>
                    <a:pt x="3110471" y="5174589"/>
                  </a:lnTo>
                  <a:lnTo>
                    <a:pt x="3110255" y="5187289"/>
                  </a:lnTo>
                  <a:lnTo>
                    <a:pt x="3110700" y="5187289"/>
                  </a:lnTo>
                  <a:lnTo>
                    <a:pt x="3115068" y="5199989"/>
                  </a:lnTo>
                  <a:lnTo>
                    <a:pt x="3111652" y="5199989"/>
                  </a:lnTo>
                  <a:lnTo>
                    <a:pt x="3114725" y="5212689"/>
                  </a:lnTo>
                  <a:lnTo>
                    <a:pt x="3112744" y="5212689"/>
                  </a:lnTo>
                  <a:lnTo>
                    <a:pt x="3112719" y="5225389"/>
                  </a:lnTo>
                  <a:lnTo>
                    <a:pt x="3110230" y="5225389"/>
                  </a:lnTo>
                  <a:lnTo>
                    <a:pt x="3113201" y="5238089"/>
                  </a:lnTo>
                  <a:lnTo>
                    <a:pt x="3114738" y="5250789"/>
                  </a:lnTo>
                  <a:lnTo>
                    <a:pt x="3115957" y="5250789"/>
                  </a:lnTo>
                  <a:lnTo>
                    <a:pt x="3117951" y="5263489"/>
                  </a:lnTo>
                  <a:lnTo>
                    <a:pt x="3115564" y="5263489"/>
                  </a:lnTo>
                  <a:lnTo>
                    <a:pt x="3114967" y="5276189"/>
                  </a:lnTo>
                  <a:lnTo>
                    <a:pt x="3120872" y="5276189"/>
                  </a:lnTo>
                  <a:lnTo>
                    <a:pt x="3123819" y="5288889"/>
                  </a:lnTo>
                  <a:lnTo>
                    <a:pt x="3122003" y="5288889"/>
                  </a:lnTo>
                  <a:lnTo>
                    <a:pt x="3120059" y="5301589"/>
                  </a:lnTo>
                  <a:lnTo>
                    <a:pt x="3123323" y="5301589"/>
                  </a:lnTo>
                  <a:lnTo>
                    <a:pt x="3119437" y="5314289"/>
                  </a:lnTo>
                  <a:lnTo>
                    <a:pt x="3122980" y="5314289"/>
                  </a:lnTo>
                  <a:lnTo>
                    <a:pt x="3121177" y="5326989"/>
                  </a:lnTo>
                  <a:lnTo>
                    <a:pt x="3123539" y="5326989"/>
                  </a:lnTo>
                  <a:lnTo>
                    <a:pt x="3125584" y="5339689"/>
                  </a:lnTo>
                  <a:lnTo>
                    <a:pt x="3121139" y="5326989"/>
                  </a:lnTo>
                  <a:lnTo>
                    <a:pt x="3119501" y="5339689"/>
                  </a:lnTo>
                  <a:lnTo>
                    <a:pt x="3121114" y="5339689"/>
                  </a:lnTo>
                  <a:lnTo>
                    <a:pt x="3125101" y="5352389"/>
                  </a:lnTo>
                  <a:lnTo>
                    <a:pt x="3123742" y="5352389"/>
                  </a:lnTo>
                  <a:lnTo>
                    <a:pt x="3125724" y="5365089"/>
                  </a:lnTo>
                  <a:lnTo>
                    <a:pt x="3126790" y="5365089"/>
                  </a:lnTo>
                  <a:lnTo>
                    <a:pt x="3128022" y="5377789"/>
                  </a:lnTo>
                  <a:lnTo>
                    <a:pt x="3129076" y="5377789"/>
                  </a:lnTo>
                  <a:lnTo>
                    <a:pt x="3127629" y="5378602"/>
                  </a:lnTo>
                  <a:lnTo>
                    <a:pt x="3126054" y="5369776"/>
                  </a:lnTo>
                  <a:lnTo>
                    <a:pt x="3127248" y="5380520"/>
                  </a:lnTo>
                  <a:lnTo>
                    <a:pt x="3127959" y="5379110"/>
                  </a:lnTo>
                  <a:lnTo>
                    <a:pt x="3128784" y="5378208"/>
                  </a:lnTo>
                  <a:lnTo>
                    <a:pt x="3129267" y="5377789"/>
                  </a:lnTo>
                  <a:lnTo>
                    <a:pt x="3134830" y="5377789"/>
                  </a:lnTo>
                  <a:lnTo>
                    <a:pt x="3135274" y="5390489"/>
                  </a:lnTo>
                  <a:lnTo>
                    <a:pt x="3132467" y="5390489"/>
                  </a:lnTo>
                  <a:lnTo>
                    <a:pt x="3136379" y="5403189"/>
                  </a:lnTo>
                  <a:lnTo>
                    <a:pt x="3135960" y="5415889"/>
                  </a:lnTo>
                  <a:lnTo>
                    <a:pt x="3134068" y="5403189"/>
                  </a:lnTo>
                  <a:lnTo>
                    <a:pt x="3131020" y="5403189"/>
                  </a:lnTo>
                  <a:lnTo>
                    <a:pt x="3131439" y="5390489"/>
                  </a:lnTo>
                  <a:lnTo>
                    <a:pt x="3129267" y="5403189"/>
                  </a:lnTo>
                  <a:lnTo>
                    <a:pt x="3128861" y="5390489"/>
                  </a:lnTo>
                  <a:lnTo>
                    <a:pt x="3125940" y="5390489"/>
                  </a:lnTo>
                  <a:lnTo>
                    <a:pt x="3126524" y="5403189"/>
                  </a:lnTo>
                  <a:lnTo>
                    <a:pt x="3128721" y="5415889"/>
                  </a:lnTo>
                  <a:lnTo>
                    <a:pt x="3129292" y="5428589"/>
                  </a:lnTo>
                  <a:lnTo>
                    <a:pt x="3131540" y="5428589"/>
                  </a:lnTo>
                  <a:lnTo>
                    <a:pt x="3132112" y="5415889"/>
                  </a:lnTo>
                  <a:lnTo>
                    <a:pt x="3134360" y="5428589"/>
                  </a:lnTo>
                  <a:lnTo>
                    <a:pt x="3135490" y="5441289"/>
                  </a:lnTo>
                  <a:lnTo>
                    <a:pt x="3131261" y="5441289"/>
                  </a:lnTo>
                  <a:lnTo>
                    <a:pt x="3132798" y="5453989"/>
                  </a:lnTo>
                  <a:lnTo>
                    <a:pt x="3140087" y="5453989"/>
                  </a:lnTo>
                  <a:lnTo>
                    <a:pt x="3138627" y="5466689"/>
                  </a:lnTo>
                  <a:lnTo>
                    <a:pt x="3135630" y="5466689"/>
                  </a:lnTo>
                  <a:lnTo>
                    <a:pt x="3137649" y="5479389"/>
                  </a:lnTo>
                  <a:lnTo>
                    <a:pt x="3136773" y="5479389"/>
                  </a:lnTo>
                  <a:lnTo>
                    <a:pt x="3134461" y="5492089"/>
                  </a:lnTo>
                  <a:lnTo>
                    <a:pt x="3139643" y="5479389"/>
                  </a:lnTo>
                  <a:lnTo>
                    <a:pt x="3140291" y="5492089"/>
                  </a:lnTo>
                  <a:lnTo>
                    <a:pt x="3136887" y="5492089"/>
                  </a:lnTo>
                  <a:lnTo>
                    <a:pt x="3138652" y="5504789"/>
                  </a:lnTo>
                  <a:lnTo>
                    <a:pt x="3143059" y="5517489"/>
                  </a:lnTo>
                  <a:lnTo>
                    <a:pt x="3144964" y="5530189"/>
                  </a:lnTo>
                  <a:lnTo>
                    <a:pt x="3141726" y="5530189"/>
                  </a:lnTo>
                  <a:lnTo>
                    <a:pt x="3143821" y="5555589"/>
                  </a:lnTo>
                  <a:lnTo>
                    <a:pt x="3144837" y="5568289"/>
                  </a:lnTo>
                  <a:lnTo>
                    <a:pt x="3145129" y="5580989"/>
                  </a:lnTo>
                  <a:lnTo>
                    <a:pt x="3145015" y="5593689"/>
                  </a:lnTo>
                  <a:lnTo>
                    <a:pt x="3148800" y="5606389"/>
                  </a:lnTo>
                  <a:lnTo>
                    <a:pt x="3148126" y="5606389"/>
                  </a:lnTo>
                  <a:lnTo>
                    <a:pt x="3151213" y="5619089"/>
                  </a:lnTo>
                  <a:lnTo>
                    <a:pt x="3154032" y="5631789"/>
                  </a:lnTo>
                  <a:lnTo>
                    <a:pt x="3155772" y="5644489"/>
                  </a:lnTo>
                  <a:lnTo>
                    <a:pt x="3155594" y="5657189"/>
                  </a:lnTo>
                  <a:lnTo>
                    <a:pt x="3154413" y="5657189"/>
                  </a:lnTo>
                  <a:lnTo>
                    <a:pt x="3154261" y="5669889"/>
                  </a:lnTo>
                  <a:lnTo>
                    <a:pt x="3159315" y="5669889"/>
                  </a:lnTo>
                  <a:lnTo>
                    <a:pt x="3160699" y="5695289"/>
                  </a:lnTo>
                  <a:lnTo>
                    <a:pt x="3162592" y="5707989"/>
                  </a:lnTo>
                  <a:lnTo>
                    <a:pt x="3163798" y="5720689"/>
                  </a:lnTo>
                  <a:lnTo>
                    <a:pt x="3163125" y="5733389"/>
                  </a:lnTo>
                  <a:lnTo>
                    <a:pt x="3165310" y="5746089"/>
                  </a:lnTo>
                  <a:lnTo>
                    <a:pt x="3165945" y="5746089"/>
                  </a:lnTo>
                  <a:lnTo>
                    <a:pt x="3166872" y="5758789"/>
                  </a:lnTo>
                  <a:lnTo>
                    <a:pt x="3169920" y="5758789"/>
                  </a:lnTo>
                  <a:lnTo>
                    <a:pt x="3168751" y="5771489"/>
                  </a:lnTo>
                  <a:lnTo>
                    <a:pt x="3167049" y="5771489"/>
                  </a:lnTo>
                  <a:lnTo>
                    <a:pt x="3166757" y="5784189"/>
                  </a:lnTo>
                  <a:lnTo>
                    <a:pt x="3167024" y="5796889"/>
                  </a:lnTo>
                  <a:lnTo>
                    <a:pt x="3169501" y="5796889"/>
                  </a:lnTo>
                  <a:lnTo>
                    <a:pt x="3173768" y="5809589"/>
                  </a:lnTo>
                  <a:lnTo>
                    <a:pt x="3176117" y="5822289"/>
                  </a:lnTo>
                  <a:lnTo>
                    <a:pt x="3173933" y="5834989"/>
                  </a:lnTo>
                  <a:lnTo>
                    <a:pt x="3172320" y="5834989"/>
                  </a:lnTo>
                  <a:lnTo>
                    <a:pt x="3174873" y="5847689"/>
                  </a:lnTo>
                  <a:lnTo>
                    <a:pt x="3174111" y="5847689"/>
                  </a:lnTo>
                  <a:lnTo>
                    <a:pt x="3175622" y="5860389"/>
                  </a:lnTo>
                  <a:lnTo>
                    <a:pt x="3176117" y="5860389"/>
                  </a:lnTo>
                  <a:lnTo>
                    <a:pt x="3175444" y="5850471"/>
                  </a:lnTo>
                  <a:lnTo>
                    <a:pt x="3177451" y="5860389"/>
                  </a:lnTo>
                  <a:lnTo>
                    <a:pt x="3177832" y="5860389"/>
                  </a:lnTo>
                  <a:lnTo>
                    <a:pt x="3176486" y="5873089"/>
                  </a:lnTo>
                  <a:lnTo>
                    <a:pt x="3177819" y="5873089"/>
                  </a:lnTo>
                  <a:lnTo>
                    <a:pt x="3179622" y="5885789"/>
                  </a:lnTo>
                  <a:lnTo>
                    <a:pt x="3177222" y="5885789"/>
                  </a:lnTo>
                  <a:lnTo>
                    <a:pt x="3178543" y="5898489"/>
                  </a:lnTo>
                  <a:lnTo>
                    <a:pt x="3180359" y="5911189"/>
                  </a:lnTo>
                  <a:lnTo>
                    <a:pt x="3182328" y="5923889"/>
                  </a:lnTo>
                  <a:lnTo>
                    <a:pt x="3184042" y="5936589"/>
                  </a:lnTo>
                  <a:lnTo>
                    <a:pt x="3184360" y="5923889"/>
                  </a:lnTo>
                  <a:lnTo>
                    <a:pt x="3188347" y="5923889"/>
                  </a:lnTo>
                  <a:lnTo>
                    <a:pt x="3189313" y="5936589"/>
                  </a:lnTo>
                  <a:lnTo>
                    <a:pt x="3190176" y="5936589"/>
                  </a:lnTo>
                  <a:lnTo>
                    <a:pt x="3190544" y="5949289"/>
                  </a:lnTo>
                  <a:lnTo>
                    <a:pt x="3186823" y="5936589"/>
                  </a:lnTo>
                  <a:lnTo>
                    <a:pt x="3185299" y="5936589"/>
                  </a:lnTo>
                  <a:lnTo>
                    <a:pt x="3187420" y="5949289"/>
                  </a:lnTo>
                  <a:lnTo>
                    <a:pt x="3186849" y="5949289"/>
                  </a:lnTo>
                  <a:lnTo>
                    <a:pt x="3182620" y="5961989"/>
                  </a:lnTo>
                  <a:lnTo>
                    <a:pt x="3185896" y="5961989"/>
                  </a:lnTo>
                  <a:lnTo>
                    <a:pt x="3189033" y="5987389"/>
                  </a:lnTo>
                  <a:lnTo>
                    <a:pt x="3190557" y="5987389"/>
                  </a:lnTo>
                  <a:lnTo>
                    <a:pt x="3192018" y="6000089"/>
                  </a:lnTo>
                  <a:lnTo>
                    <a:pt x="3194977" y="6000089"/>
                  </a:lnTo>
                  <a:lnTo>
                    <a:pt x="3195002" y="6012789"/>
                  </a:lnTo>
                  <a:lnTo>
                    <a:pt x="3197885" y="6012789"/>
                  </a:lnTo>
                  <a:lnTo>
                    <a:pt x="3197961" y="6025489"/>
                  </a:lnTo>
                  <a:lnTo>
                    <a:pt x="3198215" y="6038189"/>
                  </a:lnTo>
                  <a:lnTo>
                    <a:pt x="3199117" y="6050889"/>
                  </a:lnTo>
                  <a:lnTo>
                    <a:pt x="3201530" y="6050889"/>
                  </a:lnTo>
                  <a:lnTo>
                    <a:pt x="3203346" y="6063589"/>
                  </a:lnTo>
                  <a:lnTo>
                    <a:pt x="3202152" y="6063589"/>
                  </a:lnTo>
                  <a:lnTo>
                    <a:pt x="3203575" y="6076289"/>
                  </a:lnTo>
                  <a:lnTo>
                    <a:pt x="3205416" y="6088989"/>
                  </a:lnTo>
                  <a:lnTo>
                    <a:pt x="3208210" y="6101689"/>
                  </a:lnTo>
                  <a:lnTo>
                    <a:pt x="3209048" y="6088989"/>
                  </a:lnTo>
                  <a:lnTo>
                    <a:pt x="3210280" y="6088989"/>
                  </a:lnTo>
                  <a:lnTo>
                    <a:pt x="3211169" y="6101689"/>
                  </a:lnTo>
                  <a:lnTo>
                    <a:pt x="3208451" y="6101689"/>
                  </a:lnTo>
                  <a:lnTo>
                    <a:pt x="3211182" y="6114389"/>
                  </a:lnTo>
                  <a:lnTo>
                    <a:pt x="3211220" y="6127089"/>
                  </a:lnTo>
                  <a:lnTo>
                    <a:pt x="3211449" y="6152489"/>
                  </a:lnTo>
                  <a:lnTo>
                    <a:pt x="3214751" y="6165189"/>
                  </a:lnTo>
                  <a:lnTo>
                    <a:pt x="3214357" y="6165189"/>
                  </a:lnTo>
                  <a:lnTo>
                    <a:pt x="3219539" y="6177889"/>
                  </a:lnTo>
                  <a:lnTo>
                    <a:pt x="3216046" y="6177889"/>
                  </a:lnTo>
                  <a:lnTo>
                    <a:pt x="3219615" y="6190589"/>
                  </a:lnTo>
                  <a:lnTo>
                    <a:pt x="3220999" y="6203289"/>
                  </a:lnTo>
                  <a:lnTo>
                    <a:pt x="3222040" y="6215989"/>
                  </a:lnTo>
                  <a:lnTo>
                    <a:pt x="3224504" y="6228689"/>
                  </a:lnTo>
                  <a:lnTo>
                    <a:pt x="3222841" y="6241389"/>
                  </a:lnTo>
                  <a:lnTo>
                    <a:pt x="3225000" y="6254089"/>
                  </a:lnTo>
                  <a:lnTo>
                    <a:pt x="3227806" y="6266789"/>
                  </a:lnTo>
                  <a:lnTo>
                    <a:pt x="3228048" y="6279489"/>
                  </a:lnTo>
                  <a:lnTo>
                    <a:pt x="3229762" y="6279489"/>
                  </a:lnTo>
                  <a:lnTo>
                    <a:pt x="3232150" y="6292189"/>
                  </a:lnTo>
                  <a:lnTo>
                    <a:pt x="3231794" y="6292189"/>
                  </a:lnTo>
                  <a:lnTo>
                    <a:pt x="3236112" y="6317589"/>
                  </a:lnTo>
                  <a:lnTo>
                    <a:pt x="3238804" y="6342989"/>
                  </a:lnTo>
                  <a:lnTo>
                    <a:pt x="3240798" y="6368389"/>
                  </a:lnTo>
                  <a:lnTo>
                    <a:pt x="3243008" y="6393789"/>
                  </a:lnTo>
                  <a:lnTo>
                    <a:pt x="3245218" y="6406489"/>
                  </a:lnTo>
                  <a:lnTo>
                    <a:pt x="3251327" y="6406489"/>
                  </a:lnTo>
                  <a:lnTo>
                    <a:pt x="3251682" y="6419189"/>
                  </a:lnTo>
                  <a:lnTo>
                    <a:pt x="3247555" y="6419189"/>
                  </a:lnTo>
                  <a:lnTo>
                    <a:pt x="3252330" y="6431889"/>
                  </a:lnTo>
                  <a:lnTo>
                    <a:pt x="3255518" y="6457289"/>
                  </a:lnTo>
                  <a:lnTo>
                    <a:pt x="3258553" y="6482689"/>
                  </a:lnTo>
                  <a:lnTo>
                    <a:pt x="3262934" y="6495389"/>
                  </a:lnTo>
                  <a:lnTo>
                    <a:pt x="3258858" y="6495389"/>
                  </a:lnTo>
                  <a:lnTo>
                    <a:pt x="3263442" y="6508089"/>
                  </a:lnTo>
                  <a:lnTo>
                    <a:pt x="3263785" y="6508089"/>
                  </a:lnTo>
                  <a:lnTo>
                    <a:pt x="3265474" y="6508089"/>
                  </a:lnTo>
                  <a:lnTo>
                    <a:pt x="3265855" y="6520789"/>
                  </a:lnTo>
                  <a:lnTo>
                    <a:pt x="3263785" y="6508089"/>
                  </a:lnTo>
                  <a:lnTo>
                    <a:pt x="3263138" y="6520789"/>
                  </a:lnTo>
                  <a:lnTo>
                    <a:pt x="3262477" y="6520789"/>
                  </a:lnTo>
                  <a:lnTo>
                    <a:pt x="3268395" y="6533489"/>
                  </a:lnTo>
                  <a:lnTo>
                    <a:pt x="3266757" y="6533489"/>
                  </a:lnTo>
                  <a:lnTo>
                    <a:pt x="3267303" y="6546189"/>
                  </a:lnTo>
                  <a:lnTo>
                    <a:pt x="3270351" y="6546189"/>
                  </a:lnTo>
                  <a:lnTo>
                    <a:pt x="3271736" y="6558889"/>
                  </a:lnTo>
                  <a:lnTo>
                    <a:pt x="3272993" y="6558889"/>
                  </a:lnTo>
                  <a:lnTo>
                    <a:pt x="3273107" y="6563373"/>
                  </a:lnTo>
                  <a:lnTo>
                    <a:pt x="3272802" y="6562852"/>
                  </a:lnTo>
                  <a:lnTo>
                    <a:pt x="3272421" y="6562649"/>
                  </a:lnTo>
                  <a:lnTo>
                    <a:pt x="3272180" y="6569329"/>
                  </a:lnTo>
                  <a:lnTo>
                    <a:pt x="3272929" y="6567462"/>
                  </a:lnTo>
                  <a:lnTo>
                    <a:pt x="3273183" y="6565913"/>
                  </a:lnTo>
                  <a:lnTo>
                    <a:pt x="3273348" y="6571589"/>
                  </a:lnTo>
                  <a:lnTo>
                    <a:pt x="3277336" y="6571589"/>
                  </a:lnTo>
                  <a:lnTo>
                    <a:pt x="3274415" y="6584289"/>
                  </a:lnTo>
                  <a:lnTo>
                    <a:pt x="3277057" y="6584289"/>
                  </a:lnTo>
                  <a:lnTo>
                    <a:pt x="3277247" y="6596989"/>
                  </a:lnTo>
                  <a:lnTo>
                    <a:pt x="3278924" y="6609689"/>
                  </a:lnTo>
                  <a:lnTo>
                    <a:pt x="3279521" y="6609689"/>
                  </a:lnTo>
                  <a:lnTo>
                    <a:pt x="3280626" y="6622389"/>
                  </a:lnTo>
                  <a:lnTo>
                    <a:pt x="3283559" y="6622389"/>
                  </a:lnTo>
                  <a:lnTo>
                    <a:pt x="3283293" y="6635089"/>
                  </a:lnTo>
                  <a:lnTo>
                    <a:pt x="3285769" y="6647789"/>
                  </a:lnTo>
                  <a:lnTo>
                    <a:pt x="3287814" y="6647789"/>
                  </a:lnTo>
                  <a:lnTo>
                    <a:pt x="3286214" y="6660489"/>
                  </a:lnTo>
                  <a:lnTo>
                    <a:pt x="3290455" y="6673189"/>
                  </a:lnTo>
                  <a:lnTo>
                    <a:pt x="3294329" y="6685889"/>
                  </a:lnTo>
                  <a:lnTo>
                    <a:pt x="3297872" y="6698589"/>
                  </a:lnTo>
                  <a:lnTo>
                    <a:pt x="3301123" y="6723989"/>
                  </a:lnTo>
                  <a:lnTo>
                    <a:pt x="3299790" y="6723989"/>
                  </a:lnTo>
                  <a:lnTo>
                    <a:pt x="3302787" y="6736689"/>
                  </a:lnTo>
                  <a:lnTo>
                    <a:pt x="3304387" y="6747002"/>
                  </a:lnTo>
                  <a:lnTo>
                    <a:pt x="3304768" y="6749389"/>
                  </a:lnTo>
                  <a:lnTo>
                    <a:pt x="3304387" y="6747002"/>
                  </a:lnTo>
                  <a:lnTo>
                    <a:pt x="3302317" y="6736689"/>
                  </a:lnTo>
                  <a:lnTo>
                    <a:pt x="3301276" y="6736689"/>
                  </a:lnTo>
                  <a:lnTo>
                    <a:pt x="3304197" y="6749389"/>
                  </a:lnTo>
                  <a:lnTo>
                    <a:pt x="3306356" y="6762089"/>
                  </a:lnTo>
                  <a:lnTo>
                    <a:pt x="3308604" y="6774789"/>
                  </a:lnTo>
                  <a:lnTo>
                    <a:pt x="3309683" y="6779133"/>
                  </a:lnTo>
                  <a:lnTo>
                    <a:pt x="3309594" y="6778892"/>
                  </a:lnTo>
                  <a:lnTo>
                    <a:pt x="3308527" y="6776034"/>
                  </a:lnTo>
                  <a:lnTo>
                    <a:pt x="3309086" y="6778003"/>
                  </a:lnTo>
                  <a:lnTo>
                    <a:pt x="3309912" y="6780098"/>
                  </a:lnTo>
                  <a:lnTo>
                    <a:pt x="3311766" y="6787489"/>
                  </a:lnTo>
                  <a:lnTo>
                    <a:pt x="3313684" y="6787489"/>
                  </a:lnTo>
                  <a:lnTo>
                    <a:pt x="3319957" y="6800189"/>
                  </a:lnTo>
                  <a:lnTo>
                    <a:pt x="3318776" y="6800189"/>
                  </a:lnTo>
                  <a:lnTo>
                    <a:pt x="3318497" y="6812889"/>
                  </a:lnTo>
                  <a:lnTo>
                    <a:pt x="3314535" y="6812889"/>
                  </a:lnTo>
                  <a:lnTo>
                    <a:pt x="3316567" y="6825589"/>
                  </a:lnTo>
                  <a:lnTo>
                    <a:pt x="3317671" y="6825589"/>
                  </a:lnTo>
                  <a:lnTo>
                    <a:pt x="3319259" y="6829095"/>
                  </a:lnTo>
                  <a:lnTo>
                    <a:pt x="3319056" y="6825589"/>
                  </a:lnTo>
                  <a:lnTo>
                    <a:pt x="3319576" y="6825589"/>
                  </a:lnTo>
                  <a:lnTo>
                    <a:pt x="3320110" y="6830987"/>
                  </a:lnTo>
                  <a:lnTo>
                    <a:pt x="3323399" y="6838289"/>
                  </a:lnTo>
                  <a:lnTo>
                    <a:pt x="3323983" y="6850989"/>
                  </a:lnTo>
                  <a:lnTo>
                    <a:pt x="3324923" y="6850989"/>
                  </a:lnTo>
                  <a:lnTo>
                    <a:pt x="3328149" y="6863689"/>
                  </a:lnTo>
                  <a:lnTo>
                    <a:pt x="3331045" y="6876389"/>
                  </a:lnTo>
                  <a:lnTo>
                    <a:pt x="3332670" y="6889089"/>
                  </a:lnTo>
                  <a:lnTo>
                    <a:pt x="3327387" y="6876389"/>
                  </a:lnTo>
                  <a:lnTo>
                    <a:pt x="3332175" y="6889089"/>
                  </a:lnTo>
                  <a:lnTo>
                    <a:pt x="3328466" y="6889089"/>
                  </a:lnTo>
                  <a:lnTo>
                    <a:pt x="3331133" y="6901789"/>
                  </a:lnTo>
                  <a:lnTo>
                    <a:pt x="3333661" y="6901789"/>
                  </a:lnTo>
                  <a:lnTo>
                    <a:pt x="3337649" y="6914489"/>
                  </a:lnTo>
                  <a:lnTo>
                    <a:pt x="3334943" y="6914489"/>
                  </a:lnTo>
                  <a:lnTo>
                    <a:pt x="3338169" y="6927189"/>
                  </a:lnTo>
                  <a:lnTo>
                    <a:pt x="3338220" y="6914489"/>
                  </a:lnTo>
                  <a:lnTo>
                    <a:pt x="3339795" y="6923811"/>
                  </a:lnTo>
                  <a:lnTo>
                    <a:pt x="3339795" y="6924053"/>
                  </a:lnTo>
                  <a:lnTo>
                    <a:pt x="3339973" y="6924853"/>
                  </a:lnTo>
                  <a:lnTo>
                    <a:pt x="3340379" y="6927189"/>
                  </a:lnTo>
                  <a:lnTo>
                    <a:pt x="3340646" y="6927189"/>
                  </a:lnTo>
                  <a:lnTo>
                    <a:pt x="3341103" y="6928383"/>
                  </a:lnTo>
                  <a:lnTo>
                    <a:pt x="3340989" y="6927189"/>
                  </a:lnTo>
                  <a:lnTo>
                    <a:pt x="3342906" y="6927189"/>
                  </a:lnTo>
                  <a:lnTo>
                    <a:pt x="3344938" y="6939889"/>
                  </a:lnTo>
                  <a:lnTo>
                    <a:pt x="3343338" y="6939889"/>
                  </a:lnTo>
                  <a:lnTo>
                    <a:pt x="3347199" y="6952589"/>
                  </a:lnTo>
                  <a:lnTo>
                    <a:pt x="3345980" y="6952589"/>
                  </a:lnTo>
                  <a:lnTo>
                    <a:pt x="3346132" y="6965289"/>
                  </a:lnTo>
                  <a:lnTo>
                    <a:pt x="3350374" y="6977989"/>
                  </a:lnTo>
                  <a:lnTo>
                    <a:pt x="3347859" y="6977989"/>
                  </a:lnTo>
                  <a:lnTo>
                    <a:pt x="3349104" y="6990689"/>
                  </a:lnTo>
                  <a:lnTo>
                    <a:pt x="3350526" y="6977989"/>
                  </a:lnTo>
                  <a:lnTo>
                    <a:pt x="3351707" y="6977989"/>
                  </a:lnTo>
                  <a:lnTo>
                    <a:pt x="3352254" y="6990689"/>
                  </a:lnTo>
                  <a:lnTo>
                    <a:pt x="3356406" y="7016089"/>
                  </a:lnTo>
                  <a:lnTo>
                    <a:pt x="3357676" y="7028789"/>
                  </a:lnTo>
                  <a:lnTo>
                    <a:pt x="3355695" y="7028789"/>
                  </a:lnTo>
                  <a:lnTo>
                    <a:pt x="3359569" y="7041489"/>
                  </a:lnTo>
                  <a:lnTo>
                    <a:pt x="3363163" y="7054189"/>
                  </a:lnTo>
                  <a:lnTo>
                    <a:pt x="3365703" y="7066889"/>
                  </a:lnTo>
                  <a:lnTo>
                    <a:pt x="3368116" y="7066889"/>
                  </a:lnTo>
                  <a:lnTo>
                    <a:pt x="3367875" y="7079589"/>
                  </a:lnTo>
                  <a:lnTo>
                    <a:pt x="3366592" y="7079589"/>
                  </a:lnTo>
                  <a:lnTo>
                    <a:pt x="3368243" y="7092289"/>
                  </a:lnTo>
                  <a:lnTo>
                    <a:pt x="3370834" y="7104989"/>
                  </a:lnTo>
                  <a:lnTo>
                    <a:pt x="3374174" y="7104989"/>
                  </a:lnTo>
                  <a:lnTo>
                    <a:pt x="3378073" y="7117689"/>
                  </a:lnTo>
                  <a:lnTo>
                    <a:pt x="3376206" y="7117689"/>
                  </a:lnTo>
                  <a:lnTo>
                    <a:pt x="3376447" y="7130389"/>
                  </a:lnTo>
                  <a:lnTo>
                    <a:pt x="3379406" y="7130389"/>
                  </a:lnTo>
                  <a:lnTo>
                    <a:pt x="3380384" y="7143089"/>
                  </a:lnTo>
                  <a:lnTo>
                    <a:pt x="3384435" y="7143089"/>
                  </a:lnTo>
                  <a:lnTo>
                    <a:pt x="3385591" y="7168489"/>
                  </a:lnTo>
                  <a:lnTo>
                    <a:pt x="3390620" y="7181189"/>
                  </a:lnTo>
                  <a:lnTo>
                    <a:pt x="3395929" y="7193889"/>
                  </a:lnTo>
                  <a:lnTo>
                    <a:pt x="3397910" y="7206589"/>
                  </a:lnTo>
                  <a:lnTo>
                    <a:pt x="3397580" y="7206589"/>
                  </a:lnTo>
                  <a:lnTo>
                    <a:pt x="3399777" y="7219289"/>
                  </a:lnTo>
                  <a:lnTo>
                    <a:pt x="3402558" y="7219289"/>
                  </a:lnTo>
                  <a:lnTo>
                    <a:pt x="3403333" y="7206589"/>
                  </a:lnTo>
                  <a:lnTo>
                    <a:pt x="3405314" y="7219289"/>
                  </a:lnTo>
                  <a:lnTo>
                    <a:pt x="3404959" y="7231989"/>
                  </a:lnTo>
                  <a:lnTo>
                    <a:pt x="3411728" y="7231989"/>
                  </a:lnTo>
                  <a:lnTo>
                    <a:pt x="3413785" y="7244689"/>
                  </a:lnTo>
                  <a:lnTo>
                    <a:pt x="3412858" y="7244689"/>
                  </a:lnTo>
                  <a:lnTo>
                    <a:pt x="3415207" y="7257389"/>
                  </a:lnTo>
                  <a:lnTo>
                    <a:pt x="3415906" y="7257389"/>
                  </a:lnTo>
                  <a:lnTo>
                    <a:pt x="3415157" y="7244689"/>
                  </a:lnTo>
                  <a:lnTo>
                    <a:pt x="3417913" y="7244689"/>
                  </a:lnTo>
                  <a:lnTo>
                    <a:pt x="3415906" y="7257389"/>
                  </a:lnTo>
                  <a:lnTo>
                    <a:pt x="3416909" y="7257389"/>
                  </a:lnTo>
                  <a:lnTo>
                    <a:pt x="3418116" y="7270089"/>
                  </a:lnTo>
                  <a:lnTo>
                    <a:pt x="3420707" y="7282789"/>
                  </a:lnTo>
                  <a:lnTo>
                    <a:pt x="3420503" y="7270089"/>
                  </a:lnTo>
                  <a:lnTo>
                    <a:pt x="3425964" y="7282789"/>
                  </a:lnTo>
                  <a:lnTo>
                    <a:pt x="3428936" y="7282789"/>
                  </a:lnTo>
                  <a:lnTo>
                    <a:pt x="3431730" y="7295489"/>
                  </a:lnTo>
                  <a:lnTo>
                    <a:pt x="3430232" y="7295489"/>
                  </a:lnTo>
                  <a:lnTo>
                    <a:pt x="3430574" y="7308189"/>
                  </a:lnTo>
                  <a:lnTo>
                    <a:pt x="3434575" y="7308189"/>
                  </a:lnTo>
                  <a:lnTo>
                    <a:pt x="3431806" y="7320889"/>
                  </a:lnTo>
                  <a:lnTo>
                    <a:pt x="3437623" y="7320889"/>
                  </a:lnTo>
                  <a:lnTo>
                    <a:pt x="3441357" y="7333589"/>
                  </a:lnTo>
                  <a:lnTo>
                    <a:pt x="3438487" y="7320889"/>
                  </a:lnTo>
                  <a:lnTo>
                    <a:pt x="3439985" y="7320889"/>
                  </a:lnTo>
                  <a:lnTo>
                    <a:pt x="3444557" y="7333589"/>
                  </a:lnTo>
                  <a:lnTo>
                    <a:pt x="3447834" y="7346289"/>
                  </a:lnTo>
                  <a:lnTo>
                    <a:pt x="3451834" y="7346289"/>
                  </a:lnTo>
                  <a:lnTo>
                    <a:pt x="3458565" y="7358989"/>
                  </a:lnTo>
                  <a:lnTo>
                    <a:pt x="3464052" y="7371689"/>
                  </a:lnTo>
                  <a:lnTo>
                    <a:pt x="3466617" y="7371689"/>
                  </a:lnTo>
                  <a:lnTo>
                    <a:pt x="3467735" y="7374395"/>
                  </a:lnTo>
                  <a:lnTo>
                    <a:pt x="3468547" y="7379538"/>
                  </a:lnTo>
                  <a:lnTo>
                    <a:pt x="3469919" y="7381176"/>
                  </a:lnTo>
                  <a:lnTo>
                    <a:pt x="3469386" y="7373252"/>
                  </a:lnTo>
                  <a:lnTo>
                    <a:pt x="3466935" y="7371689"/>
                  </a:lnTo>
                  <a:lnTo>
                    <a:pt x="3473221" y="7371689"/>
                  </a:lnTo>
                  <a:lnTo>
                    <a:pt x="3478466" y="7384389"/>
                  </a:lnTo>
                  <a:lnTo>
                    <a:pt x="3475698" y="7384389"/>
                  </a:lnTo>
                  <a:lnTo>
                    <a:pt x="3478606" y="7397089"/>
                  </a:lnTo>
                  <a:lnTo>
                    <a:pt x="3481463" y="7397089"/>
                  </a:lnTo>
                  <a:lnTo>
                    <a:pt x="3481794" y="7397369"/>
                  </a:lnTo>
                  <a:lnTo>
                    <a:pt x="3482632" y="7397928"/>
                  </a:lnTo>
                  <a:lnTo>
                    <a:pt x="3481959" y="7397089"/>
                  </a:lnTo>
                  <a:lnTo>
                    <a:pt x="3482124" y="7397089"/>
                  </a:lnTo>
                  <a:lnTo>
                    <a:pt x="3483521" y="7384389"/>
                  </a:lnTo>
                  <a:close/>
                </a:path>
                <a:path w="3526154" h="7452995">
                  <a:moveTo>
                    <a:pt x="3486353" y="7397089"/>
                  </a:moveTo>
                  <a:lnTo>
                    <a:pt x="3484880" y="7384389"/>
                  </a:lnTo>
                  <a:lnTo>
                    <a:pt x="3483521" y="7384389"/>
                  </a:lnTo>
                  <a:lnTo>
                    <a:pt x="3486353" y="7397089"/>
                  </a:lnTo>
                  <a:close/>
                </a:path>
                <a:path w="3526154" h="7452995">
                  <a:moveTo>
                    <a:pt x="3488664" y="7409180"/>
                  </a:moveTo>
                  <a:lnTo>
                    <a:pt x="3486480" y="7397089"/>
                  </a:lnTo>
                  <a:lnTo>
                    <a:pt x="3486353" y="7397089"/>
                  </a:lnTo>
                  <a:lnTo>
                    <a:pt x="3484384" y="7397089"/>
                  </a:lnTo>
                  <a:lnTo>
                    <a:pt x="3488664" y="7409180"/>
                  </a:lnTo>
                  <a:close/>
                </a:path>
                <a:path w="3526154" h="7452995">
                  <a:moveTo>
                    <a:pt x="3488880" y="7409789"/>
                  </a:moveTo>
                  <a:lnTo>
                    <a:pt x="3488664" y="7409180"/>
                  </a:lnTo>
                  <a:lnTo>
                    <a:pt x="3488766" y="7409789"/>
                  </a:lnTo>
                  <a:close/>
                </a:path>
                <a:path w="3526154" h="7452995">
                  <a:moveTo>
                    <a:pt x="3495421" y="7422489"/>
                  </a:moveTo>
                  <a:lnTo>
                    <a:pt x="3491573" y="7409789"/>
                  </a:lnTo>
                  <a:lnTo>
                    <a:pt x="3489350" y="7409789"/>
                  </a:lnTo>
                  <a:lnTo>
                    <a:pt x="3494024" y="7422489"/>
                  </a:lnTo>
                  <a:lnTo>
                    <a:pt x="3495421" y="7422489"/>
                  </a:lnTo>
                  <a:close/>
                </a:path>
                <a:path w="3526154" h="7452995">
                  <a:moveTo>
                    <a:pt x="3499688" y="7422489"/>
                  </a:moveTo>
                  <a:lnTo>
                    <a:pt x="3498926" y="7409789"/>
                  </a:lnTo>
                  <a:lnTo>
                    <a:pt x="3491738" y="7409789"/>
                  </a:lnTo>
                  <a:lnTo>
                    <a:pt x="3495941" y="7422489"/>
                  </a:lnTo>
                  <a:lnTo>
                    <a:pt x="3498418" y="7422489"/>
                  </a:lnTo>
                  <a:lnTo>
                    <a:pt x="3499307" y="7423353"/>
                  </a:lnTo>
                  <a:lnTo>
                    <a:pt x="3498850" y="7422680"/>
                  </a:lnTo>
                  <a:lnTo>
                    <a:pt x="3498697" y="7422489"/>
                  </a:lnTo>
                  <a:lnTo>
                    <a:pt x="3499688" y="7422489"/>
                  </a:lnTo>
                  <a:close/>
                </a:path>
                <a:path w="3526154" h="7452995">
                  <a:moveTo>
                    <a:pt x="3502063" y="7426020"/>
                  </a:moveTo>
                  <a:lnTo>
                    <a:pt x="3499307" y="7423353"/>
                  </a:lnTo>
                  <a:lnTo>
                    <a:pt x="3500056" y="7424433"/>
                  </a:lnTo>
                  <a:lnTo>
                    <a:pt x="3500894" y="7425817"/>
                  </a:lnTo>
                  <a:lnTo>
                    <a:pt x="3502063" y="7426020"/>
                  </a:lnTo>
                  <a:close/>
                </a:path>
                <a:path w="3526154" h="7452995">
                  <a:moveTo>
                    <a:pt x="3521494" y="7444079"/>
                  </a:moveTo>
                  <a:lnTo>
                    <a:pt x="3520783" y="7438809"/>
                  </a:lnTo>
                  <a:lnTo>
                    <a:pt x="3517379" y="7434275"/>
                  </a:lnTo>
                  <a:lnTo>
                    <a:pt x="3511918" y="7430897"/>
                  </a:lnTo>
                  <a:lnTo>
                    <a:pt x="3511740" y="7429411"/>
                  </a:lnTo>
                  <a:lnTo>
                    <a:pt x="3513226" y="7429855"/>
                  </a:lnTo>
                  <a:lnTo>
                    <a:pt x="3513912" y="7429703"/>
                  </a:lnTo>
                  <a:lnTo>
                    <a:pt x="3510076" y="7427519"/>
                  </a:lnTo>
                  <a:lnTo>
                    <a:pt x="3504768" y="7425525"/>
                  </a:lnTo>
                  <a:lnTo>
                    <a:pt x="3503853" y="7429513"/>
                  </a:lnTo>
                  <a:lnTo>
                    <a:pt x="3509048" y="7430744"/>
                  </a:lnTo>
                  <a:lnTo>
                    <a:pt x="3508540" y="7432370"/>
                  </a:lnTo>
                  <a:lnTo>
                    <a:pt x="3514382" y="7433411"/>
                  </a:lnTo>
                  <a:lnTo>
                    <a:pt x="3516846" y="7435901"/>
                  </a:lnTo>
                  <a:lnTo>
                    <a:pt x="3517239" y="7438872"/>
                  </a:lnTo>
                  <a:lnTo>
                    <a:pt x="3515880" y="7439203"/>
                  </a:lnTo>
                  <a:lnTo>
                    <a:pt x="3517354" y="7439622"/>
                  </a:lnTo>
                  <a:lnTo>
                    <a:pt x="3518636" y="7443965"/>
                  </a:lnTo>
                  <a:lnTo>
                    <a:pt x="3521494" y="7444079"/>
                  </a:lnTo>
                  <a:close/>
                </a:path>
                <a:path w="3526154" h="7452995">
                  <a:moveTo>
                    <a:pt x="3525939" y="7450747"/>
                  </a:moveTo>
                  <a:lnTo>
                    <a:pt x="3523488" y="7448232"/>
                  </a:lnTo>
                  <a:lnTo>
                    <a:pt x="3519271" y="7448474"/>
                  </a:lnTo>
                  <a:lnTo>
                    <a:pt x="3523348" y="7452169"/>
                  </a:lnTo>
                  <a:lnTo>
                    <a:pt x="3524834" y="7452563"/>
                  </a:lnTo>
                  <a:lnTo>
                    <a:pt x="3525939" y="745074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5513971" y="7985143"/>
              <a:ext cx="386715" cy="778510"/>
            </a:xfrm>
            <a:custGeom>
              <a:avLst/>
              <a:gdLst/>
              <a:ahLst/>
              <a:cxnLst/>
              <a:rect l="l" t="t" r="r" b="b"/>
              <a:pathLst>
                <a:path w="386714" h="778509">
                  <a:moveTo>
                    <a:pt x="3035" y="732675"/>
                  </a:moveTo>
                  <a:lnTo>
                    <a:pt x="927" y="731405"/>
                  </a:lnTo>
                  <a:lnTo>
                    <a:pt x="711" y="732675"/>
                  </a:lnTo>
                  <a:lnTo>
                    <a:pt x="3035" y="732675"/>
                  </a:lnTo>
                  <a:close/>
                </a:path>
                <a:path w="386714" h="778509">
                  <a:moveTo>
                    <a:pt x="4102" y="724230"/>
                  </a:moveTo>
                  <a:lnTo>
                    <a:pt x="3009" y="723925"/>
                  </a:lnTo>
                  <a:lnTo>
                    <a:pt x="3898" y="724458"/>
                  </a:lnTo>
                  <a:lnTo>
                    <a:pt x="4102" y="724230"/>
                  </a:lnTo>
                  <a:close/>
                </a:path>
                <a:path w="386714" h="778509">
                  <a:moveTo>
                    <a:pt x="5956" y="652665"/>
                  </a:moveTo>
                  <a:lnTo>
                    <a:pt x="4965" y="651395"/>
                  </a:lnTo>
                  <a:lnTo>
                    <a:pt x="5562" y="652665"/>
                  </a:lnTo>
                  <a:lnTo>
                    <a:pt x="5956" y="652665"/>
                  </a:lnTo>
                  <a:close/>
                </a:path>
                <a:path w="386714" h="778509">
                  <a:moveTo>
                    <a:pt x="6172" y="653135"/>
                  </a:moveTo>
                  <a:lnTo>
                    <a:pt x="5829" y="652995"/>
                  </a:lnTo>
                  <a:lnTo>
                    <a:pt x="6108" y="653161"/>
                  </a:lnTo>
                  <a:close/>
                </a:path>
                <a:path w="386714" h="778509">
                  <a:moveTo>
                    <a:pt x="8661" y="664095"/>
                  </a:moveTo>
                  <a:lnTo>
                    <a:pt x="8356" y="664083"/>
                  </a:lnTo>
                  <a:lnTo>
                    <a:pt x="7975" y="664095"/>
                  </a:lnTo>
                  <a:lnTo>
                    <a:pt x="7366" y="664146"/>
                  </a:lnTo>
                  <a:lnTo>
                    <a:pt x="7886" y="664146"/>
                  </a:lnTo>
                  <a:lnTo>
                    <a:pt x="8280" y="664133"/>
                  </a:lnTo>
                  <a:lnTo>
                    <a:pt x="8661" y="664095"/>
                  </a:lnTo>
                  <a:close/>
                </a:path>
                <a:path w="386714" h="778509">
                  <a:moveTo>
                    <a:pt x="9601" y="642162"/>
                  </a:moveTo>
                  <a:lnTo>
                    <a:pt x="9029" y="641731"/>
                  </a:lnTo>
                  <a:lnTo>
                    <a:pt x="8661" y="641553"/>
                  </a:lnTo>
                  <a:lnTo>
                    <a:pt x="9601" y="642162"/>
                  </a:lnTo>
                  <a:close/>
                </a:path>
                <a:path w="386714" h="778509">
                  <a:moveTo>
                    <a:pt x="9931" y="660285"/>
                  </a:moveTo>
                  <a:lnTo>
                    <a:pt x="4965" y="659015"/>
                  </a:lnTo>
                  <a:lnTo>
                    <a:pt x="6921" y="660285"/>
                  </a:lnTo>
                  <a:lnTo>
                    <a:pt x="9931" y="660285"/>
                  </a:lnTo>
                  <a:close/>
                </a:path>
                <a:path w="386714" h="778509">
                  <a:moveTo>
                    <a:pt x="11226" y="660285"/>
                  </a:moveTo>
                  <a:lnTo>
                    <a:pt x="9537" y="659015"/>
                  </a:lnTo>
                  <a:lnTo>
                    <a:pt x="7556" y="659015"/>
                  </a:lnTo>
                  <a:lnTo>
                    <a:pt x="9931" y="660285"/>
                  </a:lnTo>
                  <a:lnTo>
                    <a:pt x="11226" y="660285"/>
                  </a:lnTo>
                  <a:close/>
                </a:path>
                <a:path w="386714" h="778509">
                  <a:moveTo>
                    <a:pt x="11315" y="668566"/>
                  </a:moveTo>
                  <a:lnTo>
                    <a:pt x="10845" y="668667"/>
                  </a:lnTo>
                  <a:lnTo>
                    <a:pt x="11087" y="668655"/>
                  </a:lnTo>
                  <a:lnTo>
                    <a:pt x="11315" y="668566"/>
                  </a:lnTo>
                  <a:close/>
                </a:path>
                <a:path w="386714" h="778509">
                  <a:moveTo>
                    <a:pt x="11430" y="668820"/>
                  </a:moveTo>
                  <a:lnTo>
                    <a:pt x="11023" y="668756"/>
                  </a:lnTo>
                  <a:lnTo>
                    <a:pt x="10845" y="668667"/>
                  </a:lnTo>
                  <a:lnTo>
                    <a:pt x="10680" y="668680"/>
                  </a:lnTo>
                  <a:lnTo>
                    <a:pt x="11061" y="668845"/>
                  </a:lnTo>
                  <a:lnTo>
                    <a:pt x="11430" y="668820"/>
                  </a:lnTo>
                  <a:close/>
                </a:path>
                <a:path w="386714" h="778509">
                  <a:moveTo>
                    <a:pt x="11722" y="685444"/>
                  </a:moveTo>
                  <a:lnTo>
                    <a:pt x="11303" y="685279"/>
                  </a:lnTo>
                  <a:lnTo>
                    <a:pt x="9652" y="685342"/>
                  </a:lnTo>
                  <a:lnTo>
                    <a:pt x="8572" y="685673"/>
                  </a:lnTo>
                  <a:lnTo>
                    <a:pt x="10185" y="685965"/>
                  </a:lnTo>
                  <a:lnTo>
                    <a:pt x="10426" y="685685"/>
                  </a:lnTo>
                  <a:lnTo>
                    <a:pt x="11722" y="685444"/>
                  </a:lnTo>
                  <a:close/>
                </a:path>
                <a:path w="386714" h="778509">
                  <a:moveTo>
                    <a:pt x="11722" y="672896"/>
                  </a:moveTo>
                  <a:lnTo>
                    <a:pt x="11569" y="672757"/>
                  </a:lnTo>
                  <a:lnTo>
                    <a:pt x="11125" y="672960"/>
                  </a:lnTo>
                  <a:lnTo>
                    <a:pt x="11341" y="672947"/>
                  </a:lnTo>
                  <a:lnTo>
                    <a:pt x="11518" y="672922"/>
                  </a:lnTo>
                  <a:lnTo>
                    <a:pt x="11722" y="672896"/>
                  </a:lnTo>
                  <a:close/>
                </a:path>
                <a:path w="386714" h="778509">
                  <a:moveTo>
                    <a:pt x="11798" y="662978"/>
                  </a:moveTo>
                  <a:lnTo>
                    <a:pt x="11480" y="662825"/>
                  </a:lnTo>
                  <a:lnTo>
                    <a:pt x="10388" y="664095"/>
                  </a:lnTo>
                  <a:lnTo>
                    <a:pt x="11798" y="662978"/>
                  </a:lnTo>
                  <a:close/>
                </a:path>
                <a:path w="386714" h="778509">
                  <a:moveTo>
                    <a:pt x="11861" y="672109"/>
                  </a:moveTo>
                  <a:lnTo>
                    <a:pt x="11290" y="671855"/>
                  </a:lnTo>
                  <a:lnTo>
                    <a:pt x="7581" y="671626"/>
                  </a:lnTo>
                  <a:lnTo>
                    <a:pt x="8559" y="672058"/>
                  </a:lnTo>
                  <a:lnTo>
                    <a:pt x="11861" y="672109"/>
                  </a:lnTo>
                  <a:close/>
                </a:path>
                <a:path w="386714" h="778509">
                  <a:moveTo>
                    <a:pt x="12877" y="636384"/>
                  </a:moveTo>
                  <a:lnTo>
                    <a:pt x="11849" y="636308"/>
                  </a:lnTo>
                  <a:lnTo>
                    <a:pt x="12217" y="636663"/>
                  </a:lnTo>
                  <a:lnTo>
                    <a:pt x="12877" y="636384"/>
                  </a:lnTo>
                  <a:close/>
                </a:path>
                <a:path w="386714" h="778509">
                  <a:moveTo>
                    <a:pt x="13144" y="433070"/>
                  </a:moveTo>
                  <a:lnTo>
                    <a:pt x="12369" y="431800"/>
                  </a:lnTo>
                  <a:lnTo>
                    <a:pt x="13017" y="433120"/>
                  </a:lnTo>
                  <a:lnTo>
                    <a:pt x="13144" y="433070"/>
                  </a:lnTo>
                  <a:close/>
                </a:path>
                <a:path w="386714" h="778509">
                  <a:moveTo>
                    <a:pt x="13169" y="660285"/>
                  </a:moveTo>
                  <a:lnTo>
                    <a:pt x="11582" y="659015"/>
                  </a:lnTo>
                  <a:lnTo>
                    <a:pt x="9537" y="659015"/>
                  </a:lnTo>
                  <a:lnTo>
                    <a:pt x="13119" y="660285"/>
                  </a:lnTo>
                  <a:close/>
                </a:path>
                <a:path w="386714" h="778509">
                  <a:moveTo>
                    <a:pt x="13335" y="627964"/>
                  </a:moveTo>
                  <a:lnTo>
                    <a:pt x="12903" y="627951"/>
                  </a:lnTo>
                  <a:lnTo>
                    <a:pt x="12522" y="627951"/>
                  </a:lnTo>
                  <a:lnTo>
                    <a:pt x="12280" y="627964"/>
                  </a:lnTo>
                  <a:lnTo>
                    <a:pt x="12661" y="627976"/>
                  </a:lnTo>
                  <a:lnTo>
                    <a:pt x="13004" y="627976"/>
                  </a:lnTo>
                  <a:lnTo>
                    <a:pt x="13335" y="627964"/>
                  </a:lnTo>
                  <a:close/>
                </a:path>
                <a:path w="386714" h="778509">
                  <a:moveTo>
                    <a:pt x="13627" y="434340"/>
                  </a:moveTo>
                  <a:lnTo>
                    <a:pt x="13017" y="433120"/>
                  </a:lnTo>
                  <a:lnTo>
                    <a:pt x="13500" y="434340"/>
                  </a:lnTo>
                  <a:lnTo>
                    <a:pt x="13627" y="434340"/>
                  </a:lnTo>
                  <a:close/>
                </a:path>
                <a:path w="386714" h="778509">
                  <a:moveTo>
                    <a:pt x="14414" y="682421"/>
                  </a:moveTo>
                  <a:lnTo>
                    <a:pt x="13258" y="681875"/>
                  </a:lnTo>
                  <a:lnTo>
                    <a:pt x="11811" y="681875"/>
                  </a:lnTo>
                  <a:lnTo>
                    <a:pt x="12179" y="683145"/>
                  </a:lnTo>
                  <a:lnTo>
                    <a:pt x="14414" y="682421"/>
                  </a:lnTo>
                  <a:close/>
                </a:path>
                <a:path w="386714" h="778509">
                  <a:moveTo>
                    <a:pt x="14947" y="642505"/>
                  </a:moveTo>
                  <a:lnTo>
                    <a:pt x="12103" y="642505"/>
                  </a:lnTo>
                  <a:lnTo>
                    <a:pt x="12573" y="643382"/>
                  </a:lnTo>
                  <a:lnTo>
                    <a:pt x="14757" y="642988"/>
                  </a:lnTo>
                  <a:lnTo>
                    <a:pt x="14947" y="642505"/>
                  </a:lnTo>
                  <a:close/>
                </a:path>
                <a:path w="386714" h="778509">
                  <a:moveTo>
                    <a:pt x="15290" y="615378"/>
                  </a:moveTo>
                  <a:lnTo>
                    <a:pt x="15100" y="615099"/>
                  </a:lnTo>
                  <a:lnTo>
                    <a:pt x="11671" y="615962"/>
                  </a:lnTo>
                  <a:lnTo>
                    <a:pt x="15290" y="615378"/>
                  </a:lnTo>
                  <a:close/>
                </a:path>
                <a:path w="386714" h="778509">
                  <a:moveTo>
                    <a:pt x="15379" y="618464"/>
                  </a:moveTo>
                  <a:lnTo>
                    <a:pt x="14871" y="618007"/>
                  </a:lnTo>
                  <a:lnTo>
                    <a:pt x="13728" y="618388"/>
                  </a:lnTo>
                  <a:lnTo>
                    <a:pt x="13081" y="618337"/>
                  </a:lnTo>
                  <a:lnTo>
                    <a:pt x="14109" y="618655"/>
                  </a:lnTo>
                  <a:lnTo>
                    <a:pt x="14363" y="618731"/>
                  </a:lnTo>
                  <a:lnTo>
                    <a:pt x="15379" y="618464"/>
                  </a:lnTo>
                  <a:close/>
                </a:path>
                <a:path w="386714" h="778509">
                  <a:moveTo>
                    <a:pt x="15913" y="683145"/>
                  </a:moveTo>
                  <a:lnTo>
                    <a:pt x="15201" y="682180"/>
                  </a:lnTo>
                  <a:lnTo>
                    <a:pt x="14414" y="682421"/>
                  </a:lnTo>
                  <a:lnTo>
                    <a:pt x="15913" y="683145"/>
                  </a:lnTo>
                  <a:close/>
                </a:path>
                <a:path w="386714" h="778509">
                  <a:moveTo>
                    <a:pt x="17653" y="614997"/>
                  </a:moveTo>
                  <a:lnTo>
                    <a:pt x="15290" y="615378"/>
                  </a:lnTo>
                  <a:lnTo>
                    <a:pt x="17500" y="615315"/>
                  </a:lnTo>
                  <a:lnTo>
                    <a:pt x="17653" y="614997"/>
                  </a:lnTo>
                  <a:close/>
                </a:path>
                <a:path w="386714" h="778509">
                  <a:moveTo>
                    <a:pt x="18034" y="615276"/>
                  </a:moveTo>
                  <a:lnTo>
                    <a:pt x="17500" y="615315"/>
                  </a:lnTo>
                  <a:lnTo>
                    <a:pt x="17145" y="616038"/>
                  </a:lnTo>
                  <a:lnTo>
                    <a:pt x="18034" y="615276"/>
                  </a:lnTo>
                  <a:close/>
                </a:path>
                <a:path w="386714" h="778509">
                  <a:moveTo>
                    <a:pt x="26200" y="624725"/>
                  </a:moveTo>
                  <a:lnTo>
                    <a:pt x="22301" y="624725"/>
                  </a:lnTo>
                  <a:lnTo>
                    <a:pt x="23888" y="625995"/>
                  </a:lnTo>
                  <a:lnTo>
                    <a:pt x="26200" y="624725"/>
                  </a:lnTo>
                  <a:close/>
                </a:path>
                <a:path w="386714" h="778509">
                  <a:moveTo>
                    <a:pt x="26682" y="775855"/>
                  </a:moveTo>
                  <a:lnTo>
                    <a:pt x="24879" y="774585"/>
                  </a:lnTo>
                  <a:lnTo>
                    <a:pt x="26682" y="775855"/>
                  </a:lnTo>
                  <a:close/>
                </a:path>
                <a:path w="386714" h="778509">
                  <a:moveTo>
                    <a:pt x="26720" y="636155"/>
                  </a:moveTo>
                  <a:lnTo>
                    <a:pt x="25819" y="637311"/>
                  </a:lnTo>
                  <a:lnTo>
                    <a:pt x="26289" y="637425"/>
                  </a:lnTo>
                  <a:lnTo>
                    <a:pt x="26720" y="636155"/>
                  </a:lnTo>
                  <a:close/>
                </a:path>
                <a:path w="386714" h="778509">
                  <a:moveTo>
                    <a:pt x="26847" y="450850"/>
                  </a:moveTo>
                  <a:lnTo>
                    <a:pt x="26060" y="449580"/>
                  </a:lnTo>
                  <a:lnTo>
                    <a:pt x="25781" y="449580"/>
                  </a:lnTo>
                  <a:lnTo>
                    <a:pt x="26847" y="450850"/>
                  </a:lnTo>
                  <a:close/>
                </a:path>
                <a:path w="386714" h="778509">
                  <a:moveTo>
                    <a:pt x="26949" y="645439"/>
                  </a:moveTo>
                  <a:lnTo>
                    <a:pt x="25273" y="645363"/>
                  </a:lnTo>
                  <a:lnTo>
                    <a:pt x="25793" y="645502"/>
                  </a:lnTo>
                  <a:lnTo>
                    <a:pt x="26314" y="645642"/>
                  </a:lnTo>
                  <a:lnTo>
                    <a:pt x="26644" y="645795"/>
                  </a:lnTo>
                  <a:lnTo>
                    <a:pt x="26873" y="645604"/>
                  </a:lnTo>
                  <a:lnTo>
                    <a:pt x="26949" y="645439"/>
                  </a:lnTo>
                  <a:close/>
                </a:path>
                <a:path w="386714" h="778509">
                  <a:moveTo>
                    <a:pt x="27165" y="646137"/>
                  </a:moveTo>
                  <a:lnTo>
                    <a:pt x="27038" y="645972"/>
                  </a:lnTo>
                  <a:lnTo>
                    <a:pt x="26644" y="645795"/>
                  </a:lnTo>
                  <a:lnTo>
                    <a:pt x="26428" y="645947"/>
                  </a:lnTo>
                  <a:lnTo>
                    <a:pt x="26123" y="646125"/>
                  </a:lnTo>
                  <a:lnTo>
                    <a:pt x="26568" y="646315"/>
                  </a:lnTo>
                  <a:lnTo>
                    <a:pt x="27165" y="646137"/>
                  </a:lnTo>
                  <a:close/>
                </a:path>
                <a:path w="386714" h="778509">
                  <a:moveTo>
                    <a:pt x="27406" y="775855"/>
                  </a:moveTo>
                  <a:lnTo>
                    <a:pt x="26860" y="774585"/>
                  </a:lnTo>
                  <a:lnTo>
                    <a:pt x="25920" y="774585"/>
                  </a:lnTo>
                  <a:lnTo>
                    <a:pt x="27406" y="775855"/>
                  </a:lnTo>
                  <a:close/>
                </a:path>
                <a:path w="386714" h="778509">
                  <a:moveTo>
                    <a:pt x="28308" y="624192"/>
                  </a:moveTo>
                  <a:lnTo>
                    <a:pt x="28130" y="624192"/>
                  </a:lnTo>
                  <a:lnTo>
                    <a:pt x="27851" y="624230"/>
                  </a:lnTo>
                  <a:lnTo>
                    <a:pt x="27559" y="624255"/>
                  </a:lnTo>
                  <a:lnTo>
                    <a:pt x="27825" y="624255"/>
                  </a:lnTo>
                  <a:lnTo>
                    <a:pt x="28079" y="624243"/>
                  </a:lnTo>
                  <a:lnTo>
                    <a:pt x="28308" y="624192"/>
                  </a:lnTo>
                  <a:close/>
                </a:path>
                <a:path w="386714" h="778509">
                  <a:moveTo>
                    <a:pt x="28714" y="772363"/>
                  </a:moveTo>
                  <a:lnTo>
                    <a:pt x="28498" y="772350"/>
                  </a:lnTo>
                  <a:lnTo>
                    <a:pt x="28359" y="772350"/>
                  </a:lnTo>
                  <a:lnTo>
                    <a:pt x="28181" y="772337"/>
                  </a:lnTo>
                  <a:lnTo>
                    <a:pt x="28486" y="772388"/>
                  </a:lnTo>
                  <a:lnTo>
                    <a:pt x="28689" y="772388"/>
                  </a:lnTo>
                  <a:close/>
                </a:path>
                <a:path w="386714" h="778509">
                  <a:moveTo>
                    <a:pt x="28816" y="752995"/>
                  </a:moveTo>
                  <a:lnTo>
                    <a:pt x="26949" y="752995"/>
                  </a:lnTo>
                  <a:lnTo>
                    <a:pt x="25387" y="751725"/>
                  </a:lnTo>
                  <a:lnTo>
                    <a:pt x="24917" y="751928"/>
                  </a:lnTo>
                  <a:lnTo>
                    <a:pt x="24904" y="752995"/>
                  </a:lnTo>
                  <a:lnTo>
                    <a:pt x="24371" y="752995"/>
                  </a:lnTo>
                  <a:lnTo>
                    <a:pt x="28384" y="754265"/>
                  </a:lnTo>
                  <a:lnTo>
                    <a:pt x="28816" y="752995"/>
                  </a:lnTo>
                  <a:close/>
                </a:path>
                <a:path w="386714" h="778509">
                  <a:moveTo>
                    <a:pt x="29108" y="701459"/>
                  </a:moveTo>
                  <a:lnTo>
                    <a:pt x="28473" y="700925"/>
                  </a:lnTo>
                  <a:lnTo>
                    <a:pt x="28346" y="701243"/>
                  </a:lnTo>
                  <a:lnTo>
                    <a:pt x="29108" y="701459"/>
                  </a:lnTo>
                  <a:close/>
                </a:path>
                <a:path w="386714" h="778509">
                  <a:moveTo>
                    <a:pt x="29349" y="744105"/>
                  </a:moveTo>
                  <a:lnTo>
                    <a:pt x="28448" y="742835"/>
                  </a:lnTo>
                  <a:lnTo>
                    <a:pt x="26784" y="742835"/>
                  </a:lnTo>
                  <a:lnTo>
                    <a:pt x="29349" y="744105"/>
                  </a:lnTo>
                  <a:close/>
                </a:path>
                <a:path w="386714" h="778509">
                  <a:moveTo>
                    <a:pt x="29425" y="448310"/>
                  </a:moveTo>
                  <a:lnTo>
                    <a:pt x="28676" y="448576"/>
                  </a:lnTo>
                  <a:lnTo>
                    <a:pt x="28829" y="448932"/>
                  </a:lnTo>
                  <a:lnTo>
                    <a:pt x="29425" y="448310"/>
                  </a:lnTo>
                  <a:close/>
                </a:path>
                <a:path w="386714" h="778509">
                  <a:moveTo>
                    <a:pt x="29438" y="627265"/>
                  </a:moveTo>
                  <a:lnTo>
                    <a:pt x="28206" y="625995"/>
                  </a:lnTo>
                  <a:lnTo>
                    <a:pt x="28206" y="627265"/>
                  </a:lnTo>
                  <a:lnTo>
                    <a:pt x="29438" y="627265"/>
                  </a:lnTo>
                  <a:close/>
                </a:path>
                <a:path w="386714" h="778509">
                  <a:moveTo>
                    <a:pt x="29565" y="610755"/>
                  </a:moveTo>
                  <a:lnTo>
                    <a:pt x="27673" y="609485"/>
                  </a:lnTo>
                  <a:lnTo>
                    <a:pt x="19494" y="609485"/>
                  </a:lnTo>
                  <a:lnTo>
                    <a:pt x="26403" y="610755"/>
                  </a:lnTo>
                  <a:lnTo>
                    <a:pt x="25781" y="610755"/>
                  </a:lnTo>
                  <a:lnTo>
                    <a:pt x="21691" y="610755"/>
                  </a:lnTo>
                  <a:lnTo>
                    <a:pt x="25260" y="612025"/>
                  </a:lnTo>
                  <a:lnTo>
                    <a:pt x="26670" y="612025"/>
                  </a:lnTo>
                  <a:lnTo>
                    <a:pt x="26936" y="612025"/>
                  </a:lnTo>
                  <a:lnTo>
                    <a:pt x="28575" y="610755"/>
                  </a:lnTo>
                  <a:lnTo>
                    <a:pt x="29565" y="610755"/>
                  </a:lnTo>
                  <a:close/>
                </a:path>
                <a:path w="386714" h="778509">
                  <a:moveTo>
                    <a:pt x="29616" y="730135"/>
                  </a:moveTo>
                  <a:lnTo>
                    <a:pt x="26390" y="728865"/>
                  </a:lnTo>
                  <a:lnTo>
                    <a:pt x="29616" y="730135"/>
                  </a:lnTo>
                  <a:close/>
                </a:path>
                <a:path w="386714" h="778509">
                  <a:moveTo>
                    <a:pt x="29857" y="725957"/>
                  </a:moveTo>
                  <a:lnTo>
                    <a:pt x="29679" y="725462"/>
                  </a:lnTo>
                  <a:lnTo>
                    <a:pt x="28435" y="725220"/>
                  </a:lnTo>
                  <a:lnTo>
                    <a:pt x="28740" y="725512"/>
                  </a:lnTo>
                  <a:lnTo>
                    <a:pt x="29857" y="725957"/>
                  </a:lnTo>
                  <a:close/>
                </a:path>
                <a:path w="386714" h="778509">
                  <a:moveTo>
                    <a:pt x="30340" y="639965"/>
                  </a:moveTo>
                  <a:lnTo>
                    <a:pt x="30022" y="639965"/>
                  </a:lnTo>
                  <a:lnTo>
                    <a:pt x="29273" y="640283"/>
                  </a:lnTo>
                  <a:lnTo>
                    <a:pt x="27419" y="640067"/>
                  </a:lnTo>
                  <a:lnTo>
                    <a:pt x="28194" y="640588"/>
                  </a:lnTo>
                  <a:lnTo>
                    <a:pt x="28727" y="640511"/>
                  </a:lnTo>
                  <a:lnTo>
                    <a:pt x="27012" y="641235"/>
                  </a:lnTo>
                  <a:lnTo>
                    <a:pt x="29019" y="640473"/>
                  </a:lnTo>
                  <a:lnTo>
                    <a:pt x="29857" y="640346"/>
                  </a:lnTo>
                  <a:lnTo>
                    <a:pt x="29451" y="640308"/>
                  </a:lnTo>
                  <a:lnTo>
                    <a:pt x="30340" y="639965"/>
                  </a:lnTo>
                  <a:close/>
                </a:path>
                <a:path w="386714" h="778509">
                  <a:moveTo>
                    <a:pt x="30365" y="728941"/>
                  </a:moveTo>
                  <a:lnTo>
                    <a:pt x="29616" y="728916"/>
                  </a:lnTo>
                  <a:lnTo>
                    <a:pt x="30264" y="729056"/>
                  </a:lnTo>
                  <a:close/>
                </a:path>
                <a:path w="386714" h="778509">
                  <a:moveTo>
                    <a:pt x="30797" y="726325"/>
                  </a:moveTo>
                  <a:lnTo>
                    <a:pt x="29857" y="725957"/>
                  </a:lnTo>
                  <a:lnTo>
                    <a:pt x="29984" y="726325"/>
                  </a:lnTo>
                  <a:lnTo>
                    <a:pt x="30797" y="726325"/>
                  </a:lnTo>
                  <a:close/>
                </a:path>
                <a:path w="386714" h="778509">
                  <a:moveTo>
                    <a:pt x="30988" y="610806"/>
                  </a:moveTo>
                  <a:lnTo>
                    <a:pt x="30835" y="610654"/>
                  </a:lnTo>
                  <a:lnTo>
                    <a:pt x="30530" y="610641"/>
                  </a:lnTo>
                  <a:lnTo>
                    <a:pt x="29070" y="608215"/>
                  </a:lnTo>
                  <a:lnTo>
                    <a:pt x="27660" y="608215"/>
                  </a:lnTo>
                  <a:lnTo>
                    <a:pt x="28168" y="609485"/>
                  </a:lnTo>
                  <a:lnTo>
                    <a:pt x="29464" y="609485"/>
                  </a:lnTo>
                  <a:lnTo>
                    <a:pt x="30492" y="610628"/>
                  </a:lnTo>
                  <a:lnTo>
                    <a:pt x="29984" y="610603"/>
                  </a:lnTo>
                  <a:lnTo>
                    <a:pt x="29730" y="610616"/>
                  </a:lnTo>
                  <a:lnTo>
                    <a:pt x="30467" y="610679"/>
                  </a:lnTo>
                  <a:lnTo>
                    <a:pt x="30619" y="610755"/>
                  </a:lnTo>
                  <a:lnTo>
                    <a:pt x="30835" y="610730"/>
                  </a:lnTo>
                  <a:lnTo>
                    <a:pt x="30988" y="610806"/>
                  </a:lnTo>
                  <a:close/>
                </a:path>
                <a:path w="386714" h="778509">
                  <a:moveTo>
                    <a:pt x="31102" y="610933"/>
                  </a:moveTo>
                  <a:lnTo>
                    <a:pt x="30988" y="610806"/>
                  </a:lnTo>
                  <a:lnTo>
                    <a:pt x="31038" y="610958"/>
                  </a:lnTo>
                  <a:close/>
                </a:path>
                <a:path w="386714" h="778509">
                  <a:moveTo>
                    <a:pt x="31178" y="608088"/>
                  </a:moveTo>
                  <a:lnTo>
                    <a:pt x="30340" y="607987"/>
                  </a:lnTo>
                  <a:lnTo>
                    <a:pt x="31064" y="608291"/>
                  </a:lnTo>
                  <a:lnTo>
                    <a:pt x="31178" y="608088"/>
                  </a:lnTo>
                  <a:close/>
                </a:path>
                <a:path w="386714" h="778509">
                  <a:moveTo>
                    <a:pt x="31305" y="611759"/>
                  </a:moveTo>
                  <a:lnTo>
                    <a:pt x="30746" y="611708"/>
                  </a:lnTo>
                  <a:lnTo>
                    <a:pt x="30238" y="611670"/>
                  </a:lnTo>
                  <a:lnTo>
                    <a:pt x="31305" y="611759"/>
                  </a:lnTo>
                  <a:close/>
                </a:path>
                <a:path w="386714" h="778509">
                  <a:moveTo>
                    <a:pt x="31407" y="608431"/>
                  </a:moveTo>
                  <a:lnTo>
                    <a:pt x="31064" y="608291"/>
                  </a:lnTo>
                  <a:lnTo>
                    <a:pt x="31407" y="608431"/>
                  </a:lnTo>
                  <a:close/>
                </a:path>
                <a:path w="386714" h="778509">
                  <a:moveTo>
                    <a:pt x="31457" y="619645"/>
                  </a:moveTo>
                  <a:lnTo>
                    <a:pt x="30568" y="618375"/>
                  </a:lnTo>
                  <a:lnTo>
                    <a:pt x="30099" y="618959"/>
                  </a:lnTo>
                  <a:lnTo>
                    <a:pt x="31457" y="619645"/>
                  </a:lnTo>
                  <a:close/>
                </a:path>
                <a:path w="386714" h="778509">
                  <a:moveTo>
                    <a:pt x="31661" y="702195"/>
                  </a:moveTo>
                  <a:lnTo>
                    <a:pt x="29108" y="701459"/>
                  </a:lnTo>
                  <a:lnTo>
                    <a:pt x="29984" y="702195"/>
                  </a:lnTo>
                  <a:lnTo>
                    <a:pt x="31661" y="702195"/>
                  </a:lnTo>
                  <a:close/>
                </a:path>
                <a:path w="386714" h="778509">
                  <a:moveTo>
                    <a:pt x="31877" y="608482"/>
                  </a:moveTo>
                  <a:lnTo>
                    <a:pt x="31686" y="608469"/>
                  </a:lnTo>
                  <a:lnTo>
                    <a:pt x="31534" y="608444"/>
                  </a:lnTo>
                  <a:lnTo>
                    <a:pt x="31407" y="608431"/>
                  </a:lnTo>
                  <a:lnTo>
                    <a:pt x="31750" y="608584"/>
                  </a:lnTo>
                  <a:lnTo>
                    <a:pt x="31877" y="608482"/>
                  </a:lnTo>
                  <a:close/>
                </a:path>
                <a:path w="386714" h="778509">
                  <a:moveTo>
                    <a:pt x="32283" y="657326"/>
                  </a:moveTo>
                  <a:lnTo>
                    <a:pt x="32080" y="657161"/>
                  </a:lnTo>
                  <a:lnTo>
                    <a:pt x="31610" y="656983"/>
                  </a:lnTo>
                  <a:lnTo>
                    <a:pt x="31737" y="657072"/>
                  </a:lnTo>
                  <a:lnTo>
                    <a:pt x="32283" y="657326"/>
                  </a:lnTo>
                  <a:close/>
                </a:path>
                <a:path w="386714" h="778509">
                  <a:moveTo>
                    <a:pt x="32283" y="611898"/>
                  </a:moveTo>
                  <a:lnTo>
                    <a:pt x="32156" y="611835"/>
                  </a:lnTo>
                  <a:lnTo>
                    <a:pt x="31318" y="611759"/>
                  </a:lnTo>
                  <a:lnTo>
                    <a:pt x="32283" y="611898"/>
                  </a:lnTo>
                  <a:close/>
                </a:path>
                <a:path w="386714" h="778509">
                  <a:moveTo>
                    <a:pt x="32321" y="657745"/>
                  </a:moveTo>
                  <a:lnTo>
                    <a:pt x="30175" y="656475"/>
                  </a:lnTo>
                  <a:lnTo>
                    <a:pt x="30746" y="657745"/>
                  </a:lnTo>
                  <a:lnTo>
                    <a:pt x="32321" y="657745"/>
                  </a:lnTo>
                  <a:close/>
                </a:path>
                <a:path w="386714" h="778509">
                  <a:moveTo>
                    <a:pt x="32816" y="612190"/>
                  </a:moveTo>
                  <a:lnTo>
                    <a:pt x="32499" y="612025"/>
                  </a:lnTo>
                  <a:lnTo>
                    <a:pt x="28714" y="612343"/>
                  </a:lnTo>
                  <a:lnTo>
                    <a:pt x="30505" y="612648"/>
                  </a:lnTo>
                  <a:lnTo>
                    <a:pt x="30759" y="612432"/>
                  </a:lnTo>
                  <a:lnTo>
                    <a:pt x="32816" y="612190"/>
                  </a:lnTo>
                  <a:close/>
                </a:path>
                <a:path w="386714" h="778509">
                  <a:moveTo>
                    <a:pt x="32854" y="486410"/>
                  </a:moveTo>
                  <a:lnTo>
                    <a:pt x="32689" y="487311"/>
                  </a:lnTo>
                  <a:lnTo>
                    <a:pt x="32854" y="486410"/>
                  </a:lnTo>
                  <a:close/>
                </a:path>
                <a:path w="386714" h="778509">
                  <a:moveTo>
                    <a:pt x="32880" y="611987"/>
                  </a:moveTo>
                  <a:lnTo>
                    <a:pt x="32283" y="611898"/>
                  </a:lnTo>
                  <a:lnTo>
                    <a:pt x="32499" y="612025"/>
                  </a:lnTo>
                  <a:lnTo>
                    <a:pt x="32880" y="611987"/>
                  </a:lnTo>
                  <a:close/>
                </a:path>
                <a:path w="386714" h="778509">
                  <a:moveTo>
                    <a:pt x="33108" y="453390"/>
                  </a:moveTo>
                  <a:lnTo>
                    <a:pt x="32994" y="450291"/>
                  </a:lnTo>
                  <a:lnTo>
                    <a:pt x="32156" y="450646"/>
                  </a:lnTo>
                  <a:lnTo>
                    <a:pt x="31242" y="450862"/>
                  </a:lnTo>
                  <a:lnTo>
                    <a:pt x="30340" y="451015"/>
                  </a:lnTo>
                  <a:lnTo>
                    <a:pt x="32423" y="450811"/>
                  </a:lnTo>
                  <a:lnTo>
                    <a:pt x="33108" y="453390"/>
                  </a:lnTo>
                  <a:close/>
                </a:path>
                <a:path w="386714" h="778509">
                  <a:moveTo>
                    <a:pt x="33134" y="461010"/>
                  </a:moveTo>
                  <a:lnTo>
                    <a:pt x="32346" y="459740"/>
                  </a:lnTo>
                  <a:lnTo>
                    <a:pt x="32245" y="460260"/>
                  </a:lnTo>
                  <a:lnTo>
                    <a:pt x="33134" y="461010"/>
                  </a:lnTo>
                  <a:close/>
                </a:path>
                <a:path w="386714" h="778509">
                  <a:moveTo>
                    <a:pt x="33362" y="516039"/>
                  </a:moveTo>
                  <a:lnTo>
                    <a:pt x="32562" y="516585"/>
                  </a:lnTo>
                  <a:lnTo>
                    <a:pt x="32766" y="516890"/>
                  </a:lnTo>
                  <a:lnTo>
                    <a:pt x="33362" y="516039"/>
                  </a:lnTo>
                  <a:close/>
                </a:path>
                <a:path w="386714" h="778509">
                  <a:moveTo>
                    <a:pt x="33528" y="662825"/>
                  </a:moveTo>
                  <a:lnTo>
                    <a:pt x="32283" y="662825"/>
                  </a:lnTo>
                  <a:lnTo>
                    <a:pt x="32664" y="663079"/>
                  </a:lnTo>
                  <a:lnTo>
                    <a:pt x="33528" y="662825"/>
                  </a:lnTo>
                  <a:close/>
                </a:path>
                <a:path w="386714" h="778509">
                  <a:moveTo>
                    <a:pt x="34556" y="669759"/>
                  </a:moveTo>
                  <a:close/>
                </a:path>
                <a:path w="386714" h="778509">
                  <a:moveTo>
                    <a:pt x="35255" y="298488"/>
                  </a:moveTo>
                  <a:lnTo>
                    <a:pt x="34137" y="299720"/>
                  </a:lnTo>
                  <a:lnTo>
                    <a:pt x="35255" y="298488"/>
                  </a:lnTo>
                  <a:close/>
                </a:path>
                <a:path w="386714" h="778509">
                  <a:moveTo>
                    <a:pt x="35598" y="513080"/>
                  </a:moveTo>
                  <a:lnTo>
                    <a:pt x="34975" y="511810"/>
                  </a:lnTo>
                  <a:lnTo>
                    <a:pt x="33947" y="511810"/>
                  </a:lnTo>
                  <a:lnTo>
                    <a:pt x="35598" y="513080"/>
                  </a:lnTo>
                  <a:close/>
                </a:path>
                <a:path w="386714" h="778509">
                  <a:moveTo>
                    <a:pt x="35648" y="467855"/>
                  </a:moveTo>
                  <a:lnTo>
                    <a:pt x="35280" y="467360"/>
                  </a:lnTo>
                  <a:lnTo>
                    <a:pt x="33997" y="468401"/>
                  </a:lnTo>
                  <a:lnTo>
                    <a:pt x="35648" y="467855"/>
                  </a:lnTo>
                  <a:close/>
                </a:path>
                <a:path w="386714" h="778509">
                  <a:moveTo>
                    <a:pt x="35852" y="502958"/>
                  </a:moveTo>
                  <a:lnTo>
                    <a:pt x="35648" y="502970"/>
                  </a:lnTo>
                  <a:lnTo>
                    <a:pt x="35521" y="502996"/>
                  </a:lnTo>
                  <a:lnTo>
                    <a:pt x="35331" y="503008"/>
                  </a:lnTo>
                  <a:lnTo>
                    <a:pt x="35636" y="503097"/>
                  </a:lnTo>
                  <a:lnTo>
                    <a:pt x="35852" y="503123"/>
                  </a:lnTo>
                  <a:lnTo>
                    <a:pt x="35852" y="502958"/>
                  </a:lnTo>
                  <a:close/>
                </a:path>
                <a:path w="386714" h="778509">
                  <a:moveTo>
                    <a:pt x="36868" y="515620"/>
                  </a:moveTo>
                  <a:lnTo>
                    <a:pt x="34569" y="514350"/>
                  </a:lnTo>
                  <a:lnTo>
                    <a:pt x="33362" y="516039"/>
                  </a:lnTo>
                  <a:lnTo>
                    <a:pt x="33985" y="515620"/>
                  </a:lnTo>
                  <a:lnTo>
                    <a:pt x="36029" y="516890"/>
                  </a:lnTo>
                  <a:lnTo>
                    <a:pt x="36868" y="515620"/>
                  </a:lnTo>
                  <a:close/>
                </a:path>
                <a:path w="386714" h="778509">
                  <a:moveTo>
                    <a:pt x="37172" y="467360"/>
                  </a:moveTo>
                  <a:lnTo>
                    <a:pt x="35648" y="467855"/>
                  </a:lnTo>
                  <a:lnTo>
                    <a:pt x="37147" y="469900"/>
                  </a:lnTo>
                  <a:lnTo>
                    <a:pt x="37172" y="467360"/>
                  </a:lnTo>
                  <a:close/>
                </a:path>
                <a:path w="386714" h="778509">
                  <a:moveTo>
                    <a:pt x="37426" y="698385"/>
                  </a:moveTo>
                  <a:lnTo>
                    <a:pt x="29070" y="695845"/>
                  </a:lnTo>
                  <a:lnTo>
                    <a:pt x="34175" y="694575"/>
                  </a:lnTo>
                  <a:lnTo>
                    <a:pt x="31127" y="694575"/>
                  </a:lnTo>
                  <a:lnTo>
                    <a:pt x="29006" y="690765"/>
                  </a:lnTo>
                  <a:lnTo>
                    <a:pt x="34099" y="689495"/>
                  </a:lnTo>
                  <a:lnTo>
                    <a:pt x="35902" y="686955"/>
                  </a:lnTo>
                  <a:lnTo>
                    <a:pt x="36436" y="685685"/>
                  </a:lnTo>
                  <a:lnTo>
                    <a:pt x="26301" y="685685"/>
                  </a:lnTo>
                  <a:lnTo>
                    <a:pt x="30797" y="684415"/>
                  </a:lnTo>
                  <a:lnTo>
                    <a:pt x="34239" y="684415"/>
                  </a:lnTo>
                  <a:lnTo>
                    <a:pt x="30175" y="683145"/>
                  </a:lnTo>
                  <a:lnTo>
                    <a:pt x="32372" y="681875"/>
                  </a:lnTo>
                  <a:lnTo>
                    <a:pt x="34569" y="680605"/>
                  </a:lnTo>
                  <a:lnTo>
                    <a:pt x="31127" y="679335"/>
                  </a:lnTo>
                  <a:lnTo>
                    <a:pt x="35471" y="679335"/>
                  </a:lnTo>
                  <a:lnTo>
                    <a:pt x="33134" y="678065"/>
                  </a:lnTo>
                  <a:lnTo>
                    <a:pt x="33997" y="678065"/>
                  </a:lnTo>
                  <a:lnTo>
                    <a:pt x="35483" y="676795"/>
                  </a:lnTo>
                  <a:lnTo>
                    <a:pt x="33147" y="676795"/>
                  </a:lnTo>
                  <a:lnTo>
                    <a:pt x="34709" y="675525"/>
                  </a:lnTo>
                  <a:lnTo>
                    <a:pt x="32943" y="675525"/>
                  </a:lnTo>
                  <a:lnTo>
                    <a:pt x="32943" y="678065"/>
                  </a:lnTo>
                  <a:lnTo>
                    <a:pt x="31089" y="678065"/>
                  </a:lnTo>
                  <a:lnTo>
                    <a:pt x="31330" y="676795"/>
                  </a:lnTo>
                  <a:lnTo>
                    <a:pt x="32943" y="678065"/>
                  </a:lnTo>
                  <a:lnTo>
                    <a:pt x="32943" y="675525"/>
                  </a:lnTo>
                  <a:lnTo>
                    <a:pt x="31800" y="675525"/>
                  </a:lnTo>
                  <a:lnTo>
                    <a:pt x="33223" y="674255"/>
                  </a:lnTo>
                  <a:lnTo>
                    <a:pt x="30581" y="674255"/>
                  </a:lnTo>
                  <a:lnTo>
                    <a:pt x="32321" y="672985"/>
                  </a:lnTo>
                  <a:lnTo>
                    <a:pt x="32842" y="672985"/>
                  </a:lnTo>
                  <a:lnTo>
                    <a:pt x="33070" y="673011"/>
                  </a:lnTo>
                  <a:lnTo>
                    <a:pt x="33934" y="672985"/>
                  </a:lnTo>
                  <a:lnTo>
                    <a:pt x="33502" y="672871"/>
                  </a:lnTo>
                  <a:lnTo>
                    <a:pt x="34366" y="672592"/>
                  </a:lnTo>
                  <a:lnTo>
                    <a:pt x="33324" y="672668"/>
                  </a:lnTo>
                  <a:lnTo>
                    <a:pt x="32981" y="672731"/>
                  </a:lnTo>
                  <a:lnTo>
                    <a:pt x="29362" y="671715"/>
                  </a:lnTo>
                  <a:lnTo>
                    <a:pt x="34099" y="671715"/>
                  </a:lnTo>
                  <a:lnTo>
                    <a:pt x="33235" y="670445"/>
                  </a:lnTo>
                  <a:lnTo>
                    <a:pt x="34061" y="670445"/>
                  </a:lnTo>
                  <a:lnTo>
                    <a:pt x="34467" y="670445"/>
                  </a:lnTo>
                  <a:lnTo>
                    <a:pt x="34353" y="670280"/>
                  </a:lnTo>
                  <a:lnTo>
                    <a:pt x="34493" y="670077"/>
                  </a:lnTo>
                  <a:lnTo>
                    <a:pt x="34505" y="669836"/>
                  </a:lnTo>
                  <a:lnTo>
                    <a:pt x="34264" y="670166"/>
                  </a:lnTo>
                  <a:lnTo>
                    <a:pt x="33604" y="669175"/>
                  </a:lnTo>
                  <a:lnTo>
                    <a:pt x="36868" y="669175"/>
                  </a:lnTo>
                  <a:lnTo>
                    <a:pt x="26708" y="666635"/>
                  </a:lnTo>
                  <a:lnTo>
                    <a:pt x="33985" y="666635"/>
                  </a:lnTo>
                  <a:lnTo>
                    <a:pt x="31508" y="665365"/>
                  </a:lnTo>
                  <a:lnTo>
                    <a:pt x="29857" y="664095"/>
                  </a:lnTo>
                  <a:lnTo>
                    <a:pt x="34175" y="664095"/>
                  </a:lnTo>
                  <a:lnTo>
                    <a:pt x="32664" y="663079"/>
                  </a:lnTo>
                  <a:lnTo>
                    <a:pt x="29730" y="663930"/>
                  </a:lnTo>
                  <a:lnTo>
                    <a:pt x="28803" y="662825"/>
                  </a:lnTo>
                  <a:lnTo>
                    <a:pt x="32283" y="662825"/>
                  </a:lnTo>
                  <a:lnTo>
                    <a:pt x="28270" y="661555"/>
                  </a:lnTo>
                  <a:lnTo>
                    <a:pt x="29464" y="660285"/>
                  </a:lnTo>
                  <a:lnTo>
                    <a:pt x="30124" y="660285"/>
                  </a:lnTo>
                  <a:lnTo>
                    <a:pt x="31508" y="661555"/>
                  </a:lnTo>
                  <a:lnTo>
                    <a:pt x="32308" y="661555"/>
                  </a:lnTo>
                  <a:lnTo>
                    <a:pt x="30429" y="660285"/>
                  </a:lnTo>
                  <a:lnTo>
                    <a:pt x="32854" y="659015"/>
                  </a:lnTo>
                  <a:lnTo>
                    <a:pt x="30340" y="657745"/>
                  </a:lnTo>
                  <a:lnTo>
                    <a:pt x="27609" y="657745"/>
                  </a:lnTo>
                  <a:lnTo>
                    <a:pt x="24295" y="656475"/>
                  </a:lnTo>
                  <a:lnTo>
                    <a:pt x="28778" y="656475"/>
                  </a:lnTo>
                  <a:lnTo>
                    <a:pt x="24244" y="655205"/>
                  </a:lnTo>
                  <a:lnTo>
                    <a:pt x="31978" y="656475"/>
                  </a:lnTo>
                  <a:lnTo>
                    <a:pt x="31584" y="655205"/>
                  </a:lnTo>
                  <a:lnTo>
                    <a:pt x="28613" y="655205"/>
                  </a:lnTo>
                  <a:lnTo>
                    <a:pt x="28689" y="653935"/>
                  </a:lnTo>
                  <a:lnTo>
                    <a:pt x="27330" y="653935"/>
                  </a:lnTo>
                  <a:lnTo>
                    <a:pt x="28244" y="652665"/>
                  </a:lnTo>
                  <a:lnTo>
                    <a:pt x="29387" y="652665"/>
                  </a:lnTo>
                  <a:lnTo>
                    <a:pt x="24345" y="651395"/>
                  </a:lnTo>
                  <a:lnTo>
                    <a:pt x="26365" y="650125"/>
                  </a:lnTo>
                  <a:lnTo>
                    <a:pt x="31775" y="650125"/>
                  </a:lnTo>
                  <a:lnTo>
                    <a:pt x="30645" y="648855"/>
                  </a:lnTo>
                  <a:lnTo>
                    <a:pt x="28816" y="648855"/>
                  </a:lnTo>
                  <a:lnTo>
                    <a:pt x="25996" y="647585"/>
                  </a:lnTo>
                  <a:lnTo>
                    <a:pt x="26695" y="647585"/>
                  </a:lnTo>
                  <a:lnTo>
                    <a:pt x="24701" y="646315"/>
                  </a:lnTo>
                  <a:lnTo>
                    <a:pt x="21742" y="647585"/>
                  </a:lnTo>
                  <a:lnTo>
                    <a:pt x="22872" y="646315"/>
                  </a:lnTo>
                  <a:lnTo>
                    <a:pt x="24701" y="646315"/>
                  </a:lnTo>
                  <a:lnTo>
                    <a:pt x="25273" y="646315"/>
                  </a:lnTo>
                  <a:lnTo>
                    <a:pt x="22745" y="645045"/>
                  </a:lnTo>
                  <a:lnTo>
                    <a:pt x="25641" y="645045"/>
                  </a:lnTo>
                  <a:lnTo>
                    <a:pt x="28028" y="643775"/>
                  </a:lnTo>
                  <a:lnTo>
                    <a:pt x="25209" y="643775"/>
                  </a:lnTo>
                  <a:lnTo>
                    <a:pt x="25590" y="643204"/>
                  </a:lnTo>
                  <a:lnTo>
                    <a:pt x="23152" y="643775"/>
                  </a:lnTo>
                  <a:lnTo>
                    <a:pt x="25336" y="642505"/>
                  </a:lnTo>
                  <a:lnTo>
                    <a:pt x="26073" y="642505"/>
                  </a:lnTo>
                  <a:lnTo>
                    <a:pt x="25590" y="643204"/>
                  </a:lnTo>
                  <a:lnTo>
                    <a:pt x="28638" y="642505"/>
                  </a:lnTo>
                  <a:lnTo>
                    <a:pt x="26339" y="642505"/>
                  </a:lnTo>
                  <a:lnTo>
                    <a:pt x="27495" y="641235"/>
                  </a:lnTo>
                  <a:lnTo>
                    <a:pt x="27012" y="641235"/>
                  </a:lnTo>
                  <a:lnTo>
                    <a:pt x="24739" y="641235"/>
                  </a:lnTo>
                  <a:lnTo>
                    <a:pt x="26073" y="639965"/>
                  </a:lnTo>
                  <a:lnTo>
                    <a:pt x="29679" y="639965"/>
                  </a:lnTo>
                  <a:lnTo>
                    <a:pt x="25742" y="637425"/>
                  </a:lnTo>
                  <a:lnTo>
                    <a:pt x="20751" y="636155"/>
                  </a:lnTo>
                  <a:lnTo>
                    <a:pt x="26720" y="636155"/>
                  </a:lnTo>
                  <a:lnTo>
                    <a:pt x="26885" y="636155"/>
                  </a:lnTo>
                  <a:lnTo>
                    <a:pt x="28930" y="636155"/>
                  </a:lnTo>
                  <a:lnTo>
                    <a:pt x="29057" y="636155"/>
                  </a:lnTo>
                  <a:lnTo>
                    <a:pt x="29857" y="634885"/>
                  </a:lnTo>
                  <a:lnTo>
                    <a:pt x="27635" y="633615"/>
                  </a:lnTo>
                  <a:lnTo>
                    <a:pt x="25946" y="632345"/>
                  </a:lnTo>
                  <a:lnTo>
                    <a:pt x="28676" y="632345"/>
                  </a:lnTo>
                  <a:lnTo>
                    <a:pt x="28168" y="631075"/>
                  </a:lnTo>
                  <a:lnTo>
                    <a:pt x="25590" y="631075"/>
                  </a:lnTo>
                  <a:lnTo>
                    <a:pt x="28486" y="629805"/>
                  </a:lnTo>
                  <a:lnTo>
                    <a:pt x="27406" y="628535"/>
                  </a:lnTo>
                  <a:lnTo>
                    <a:pt x="26060" y="627265"/>
                  </a:lnTo>
                  <a:lnTo>
                    <a:pt x="28194" y="625995"/>
                  </a:lnTo>
                  <a:lnTo>
                    <a:pt x="24180" y="625995"/>
                  </a:lnTo>
                  <a:lnTo>
                    <a:pt x="24180" y="628535"/>
                  </a:lnTo>
                  <a:lnTo>
                    <a:pt x="20866" y="628535"/>
                  </a:lnTo>
                  <a:lnTo>
                    <a:pt x="19862" y="627265"/>
                  </a:lnTo>
                  <a:lnTo>
                    <a:pt x="22428" y="627265"/>
                  </a:lnTo>
                  <a:lnTo>
                    <a:pt x="24180" y="628535"/>
                  </a:lnTo>
                  <a:lnTo>
                    <a:pt x="24180" y="625995"/>
                  </a:lnTo>
                  <a:lnTo>
                    <a:pt x="23888" y="625995"/>
                  </a:lnTo>
                  <a:lnTo>
                    <a:pt x="23393" y="625995"/>
                  </a:lnTo>
                  <a:lnTo>
                    <a:pt x="22301" y="624725"/>
                  </a:lnTo>
                  <a:lnTo>
                    <a:pt x="20396" y="624725"/>
                  </a:lnTo>
                  <a:lnTo>
                    <a:pt x="23317" y="623455"/>
                  </a:lnTo>
                  <a:lnTo>
                    <a:pt x="22301" y="623455"/>
                  </a:lnTo>
                  <a:lnTo>
                    <a:pt x="22669" y="622185"/>
                  </a:lnTo>
                  <a:lnTo>
                    <a:pt x="25476" y="622185"/>
                  </a:lnTo>
                  <a:lnTo>
                    <a:pt x="23964" y="623455"/>
                  </a:lnTo>
                  <a:lnTo>
                    <a:pt x="26263" y="623455"/>
                  </a:lnTo>
                  <a:lnTo>
                    <a:pt x="26123" y="622185"/>
                  </a:lnTo>
                  <a:lnTo>
                    <a:pt x="28282" y="622185"/>
                  </a:lnTo>
                  <a:lnTo>
                    <a:pt x="29819" y="620915"/>
                  </a:lnTo>
                  <a:lnTo>
                    <a:pt x="29070" y="620915"/>
                  </a:lnTo>
                  <a:lnTo>
                    <a:pt x="29425" y="620788"/>
                  </a:lnTo>
                  <a:lnTo>
                    <a:pt x="28956" y="620915"/>
                  </a:lnTo>
                  <a:lnTo>
                    <a:pt x="21653" y="620915"/>
                  </a:lnTo>
                  <a:lnTo>
                    <a:pt x="27635" y="619645"/>
                  </a:lnTo>
                  <a:lnTo>
                    <a:pt x="29565" y="619645"/>
                  </a:lnTo>
                  <a:lnTo>
                    <a:pt x="30099" y="618959"/>
                  </a:lnTo>
                  <a:lnTo>
                    <a:pt x="29883" y="618858"/>
                  </a:lnTo>
                  <a:lnTo>
                    <a:pt x="28917" y="618375"/>
                  </a:lnTo>
                  <a:lnTo>
                    <a:pt x="30568" y="618375"/>
                  </a:lnTo>
                  <a:lnTo>
                    <a:pt x="30797" y="618375"/>
                  </a:lnTo>
                  <a:lnTo>
                    <a:pt x="29908" y="617105"/>
                  </a:lnTo>
                  <a:lnTo>
                    <a:pt x="25946" y="617105"/>
                  </a:lnTo>
                  <a:lnTo>
                    <a:pt x="33705" y="615835"/>
                  </a:lnTo>
                  <a:lnTo>
                    <a:pt x="28981" y="614565"/>
                  </a:lnTo>
                  <a:lnTo>
                    <a:pt x="27063" y="613295"/>
                  </a:lnTo>
                  <a:lnTo>
                    <a:pt x="23622" y="613295"/>
                  </a:lnTo>
                  <a:lnTo>
                    <a:pt x="21958" y="612025"/>
                  </a:lnTo>
                  <a:lnTo>
                    <a:pt x="21691" y="612025"/>
                  </a:lnTo>
                  <a:lnTo>
                    <a:pt x="21056" y="610755"/>
                  </a:lnTo>
                  <a:lnTo>
                    <a:pt x="18884" y="612025"/>
                  </a:lnTo>
                  <a:lnTo>
                    <a:pt x="18249" y="612025"/>
                  </a:lnTo>
                  <a:lnTo>
                    <a:pt x="15709" y="613295"/>
                  </a:lnTo>
                  <a:lnTo>
                    <a:pt x="17881" y="613295"/>
                  </a:lnTo>
                  <a:lnTo>
                    <a:pt x="19304" y="614565"/>
                  </a:lnTo>
                  <a:lnTo>
                    <a:pt x="21069" y="613295"/>
                  </a:lnTo>
                  <a:lnTo>
                    <a:pt x="24777" y="614565"/>
                  </a:lnTo>
                  <a:lnTo>
                    <a:pt x="19304" y="614565"/>
                  </a:lnTo>
                  <a:lnTo>
                    <a:pt x="16878" y="614565"/>
                  </a:lnTo>
                  <a:lnTo>
                    <a:pt x="20066" y="615835"/>
                  </a:lnTo>
                  <a:lnTo>
                    <a:pt x="18923" y="615835"/>
                  </a:lnTo>
                  <a:lnTo>
                    <a:pt x="23152" y="617105"/>
                  </a:lnTo>
                  <a:lnTo>
                    <a:pt x="16129" y="617105"/>
                  </a:lnTo>
                  <a:lnTo>
                    <a:pt x="22517" y="618375"/>
                  </a:lnTo>
                  <a:lnTo>
                    <a:pt x="20904" y="618375"/>
                  </a:lnTo>
                  <a:lnTo>
                    <a:pt x="16344" y="619366"/>
                  </a:lnTo>
                  <a:lnTo>
                    <a:pt x="16167" y="619328"/>
                  </a:lnTo>
                  <a:lnTo>
                    <a:pt x="15951" y="619213"/>
                  </a:lnTo>
                  <a:lnTo>
                    <a:pt x="14719" y="619163"/>
                  </a:lnTo>
                  <a:lnTo>
                    <a:pt x="13855" y="619163"/>
                  </a:lnTo>
                  <a:lnTo>
                    <a:pt x="13728" y="619290"/>
                  </a:lnTo>
                  <a:lnTo>
                    <a:pt x="16040" y="619442"/>
                  </a:lnTo>
                  <a:lnTo>
                    <a:pt x="15049" y="619645"/>
                  </a:lnTo>
                  <a:lnTo>
                    <a:pt x="19735" y="619645"/>
                  </a:lnTo>
                  <a:lnTo>
                    <a:pt x="17475" y="620915"/>
                  </a:lnTo>
                  <a:lnTo>
                    <a:pt x="18719" y="622185"/>
                  </a:lnTo>
                  <a:lnTo>
                    <a:pt x="17449" y="620915"/>
                  </a:lnTo>
                  <a:lnTo>
                    <a:pt x="16573" y="623455"/>
                  </a:lnTo>
                  <a:lnTo>
                    <a:pt x="18364" y="623455"/>
                  </a:lnTo>
                  <a:lnTo>
                    <a:pt x="17589" y="624725"/>
                  </a:lnTo>
                  <a:lnTo>
                    <a:pt x="16027" y="624725"/>
                  </a:lnTo>
                  <a:lnTo>
                    <a:pt x="16446" y="625995"/>
                  </a:lnTo>
                  <a:lnTo>
                    <a:pt x="13589" y="624725"/>
                  </a:lnTo>
                  <a:lnTo>
                    <a:pt x="13716" y="625995"/>
                  </a:lnTo>
                  <a:lnTo>
                    <a:pt x="16903" y="627265"/>
                  </a:lnTo>
                  <a:lnTo>
                    <a:pt x="17818" y="627265"/>
                  </a:lnTo>
                  <a:lnTo>
                    <a:pt x="19672" y="627265"/>
                  </a:lnTo>
                  <a:lnTo>
                    <a:pt x="20256" y="628535"/>
                  </a:lnTo>
                  <a:lnTo>
                    <a:pt x="17818" y="627265"/>
                  </a:lnTo>
                  <a:lnTo>
                    <a:pt x="17081" y="628116"/>
                  </a:lnTo>
                  <a:lnTo>
                    <a:pt x="16535" y="627265"/>
                  </a:lnTo>
                  <a:lnTo>
                    <a:pt x="16154" y="628535"/>
                  </a:lnTo>
                  <a:lnTo>
                    <a:pt x="16383" y="628535"/>
                  </a:lnTo>
                  <a:lnTo>
                    <a:pt x="16497" y="629805"/>
                  </a:lnTo>
                  <a:lnTo>
                    <a:pt x="13893" y="628535"/>
                  </a:lnTo>
                  <a:lnTo>
                    <a:pt x="12814" y="629805"/>
                  </a:lnTo>
                  <a:lnTo>
                    <a:pt x="13512" y="629805"/>
                  </a:lnTo>
                  <a:lnTo>
                    <a:pt x="14859" y="631075"/>
                  </a:lnTo>
                  <a:lnTo>
                    <a:pt x="13830" y="632345"/>
                  </a:lnTo>
                  <a:lnTo>
                    <a:pt x="17119" y="631075"/>
                  </a:lnTo>
                  <a:lnTo>
                    <a:pt x="17348" y="631075"/>
                  </a:lnTo>
                  <a:lnTo>
                    <a:pt x="20510" y="632345"/>
                  </a:lnTo>
                  <a:lnTo>
                    <a:pt x="15621" y="633615"/>
                  </a:lnTo>
                  <a:lnTo>
                    <a:pt x="16903" y="634885"/>
                  </a:lnTo>
                  <a:lnTo>
                    <a:pt x="16497" y="636155"/>
                  </a:lnTo>
                  <a:lnTo>
                    <a:pt x="18707" y="636155"/>
                  </a:lnTo>
                  <a:lnTo>
                    <a:pt x="18681" y="637425"/>
                  </a:lnTo>
                  <a:lnTo>
                    <a:pt x="17475" y="637425"/>
                  </a:lnTo>
                  <a:lnTo>
                    <a:pt x="15735" y="638695"/>
                  </a:lnTo>
                  <a:lnTo>
                    <a:pt x="14376" y="637717"/>
                  </a:lnTo>
                  <a:lnTo>
                    <a:pt x="14312" y="637971"/>
                  </a:lnTo>
                  <a:lnTo>
                    <a:pt x="14274" y="637641"/>
                  </a:lnTo>
                  <a:lnTo>
                    <a:pt x="13957" y="637425"/>
                  </a:lnTo>
                  <a:lnTo>
                    <a:pt x="14033" y="637971"/>
                  </a:lnTo>
                  <a:lnTo>
                    <a:pt x="14224" y="637717"/>
                  </a:lnTo>
                  <a:lnTo>
                    <a:pt x="14135" y="638695"/>
                  </a:lnTo>
                  <a:lnTo>
                    <a:pt x="14033" y="637971"/>
                  </a:lnTo>
                  <a:lnTo>
                    <a:pt x="13525" y="638695"/>
                  </a:lnTo>
                  <a:lnTo>
                    <a:pt x="12026" y="638695"/>
                  </a:lnTo>
                  <a:lnTo>
                    <a:pt x="11303" y="639965"/>
                  </a:lnTo>
                  <a:lnTo>
                    <a:pt x="10401" y="639965"/>
                  </a:lnTo>
                  <a:lnTo>
                    <a:pt x="6108" y="641235"/>
                  </a:lnTo>
                  <a:lnTo>
                    <a:pt x="17500" y="642505"/>
                  </a:lnTo>
                  <a:lnTo>
                    <a:pt x="14757" y="642988"/>
                  </a:lnTo>
                  <a:lnTo>
                    <a:pt x="14452" y="643775"/>
                  </a:lnTo>
                  <a:lnTo>
                    <a:pt x="12776" y="643775"/>
                  </a:lnTo>
                  <a:lnTo>
                    <a:pt x="12573" y="643382"/>
                  </a:lnTo>
                  <a:lnTo>
                    <a:pt x="10375" y="643775"/>
                  </a:lnTo>
                  <a:lnTo>
                    <a:pt x="9410" y="643775"/>
                  </a:lnTo>
                  <a:lnTo>
                    <a:pt x="7442" y="645045"/>
                  </a:lnTo>
                  <a:lnTo>
                    <a:pt x="14452" y="645045"/>
                  </a:lnTo>
                  <a:lnTo>
                    <a:pt x="13093" y="646315"/>
                  </a:lnTo>
                  <a:lnTo>
                    <a:pt x="18796" y="646315"/>
                  </a:lnTo>
                  <a:lnTo>
                    <a:pt x="18313" y="647585"/>
                  </a:lnTo>
                  <a:lnTo>
                    <a:pt x="13563" y="647585"/>
                  </a:lnTo>
                  <a:lnTo>
                    <a:pt x="12585" y="646315"/>
                  </a:lnTo>
                  <a:lnTo>
                    <a:pt x="10934" y="646315"/>
                  </a:lnTo>
                  <a:lnTo>
                    <a:pt x="11023" y="647585"/>
                  </a:lnTo>
                  <a:lnTo>
                    <a:pt x="9855" y="647585"/>
                  </a:lnTo>
                  <a:lnTo>
                    <a:pt x="11582" y="648855"/>
                  </a:lnTo>
                  <a:lnTo>
                    <a:pt x="12471" y="648855"/>
                  </a:lnTo>
                  <a:lnTo>
                    <a:pt x="10883" y="650125"/>
                  </a:lnTo>
                  <a:lnTo>
                    <a:pt x="15316" y="650125"/>
                  </a:lnTo>
                  <a:lnTo>
                    <a:pt x="13411" y="651395"/>
                  </a:lnTo>
                  <a:lnTo>
                    <a:pt x="10795" y="650125"/>
                  </a:lnTo>
                  <a:lnTo>
                    <a:pt x="12344" y="651395"/>
                  </a:lnTo>
                  <a:lnTo>
                    <a:pt x="11049" y="651395"/>
                  </a:lnTo>
                  <a:lnTo>
                    <a:pt x="8051" y="650125"/>
                  </a:lnTo>
                  <a:lnTo>
                    <a:pt x="10414" y="651395"/>
                  </a:lnTo>
                  <a:lnTo>
                    <a:pt x="6413" y="651395"/>
                  </a:lnTo>
                  <a:lnTo>
                    <a:pt x="5956" y="652665"/>
                  </a:lnTo>
                  <a:lnTo>
                    <a:pt x="10655" y="652665"/>
                  </a:lnTo>
                  <a:lnTo>
                    <a:pt x="12852" y="653935"/>
                  </a:lnTo>
                  <a:lnTo>
                    <a:pt x="9817" y="653935"/>
                  </a:lnTo>
                  <a:lnTo>
                    <a:pt x="9702" y="655205"/>
                  </a:lnTo>
                  <a:lnTo>
                    <a:pt x="11061" y="656475"/>
                  </a:lnTo>
                  <a:lnTo>
                    <a:pt x="13804" y="656475"/>
                  </a:lnTo>
                  <a:lnTo>
                    <a:pt x="14224" y="656475"/>
                  </a:lnTo>
                  <a:lnTo>
                    <a:pt x="14782" y="657745"/>
                  </a:lnTo>
                  <a:lnTo>
                    <a:pt x="13335" y="657745"/>
                  </a:lnTo>
                  <a:lnTo>
                    <a:pt x="13804" y="656475"/>
                  </a:lnTo>
                  <a:lnTo>
                    <a:pt x="13169" y="657745"/>
                  </a:lnTo>
                  <a:lnTo>
                    <a:pt x="9728" y="657745"/>
                  </a:lnTo>
                  <a:lnTo>
                    <a:pt x="11899" y="659015"/>
                  </a:lnTo>
                  <a:lnTo>
                    <a:pt x="12026" y="659015"/>
                  </a:lnTo>
                  <a:lnTo>
                    <a:pt x="14046" y="660285"/>
                  </a:lnTo>
                  <a:lnTo>
                    <a:pt x="17640" y="660285"/>
                  </a:lnTo>
                  <a:lnTo>
                    <a:pt x="15087" y="661555"/>
                  </a:lnTo>
                  <a:lnTo>
                    <a:pt x="6108" y="661555"/>
                  </a:lnTo>
                  <a:lnTo>
                    <a:pt x="12001" y="662825"/>
                  </a:lnTo>
                  <a:lnTo>
                    <a:pt x="11798" y="662978"/>
                  </a:lnTo>
                  <a:lnTo>
                    <a:pt x="13931" y="664095"/>
                  </a:lnTo>
                  <a:lnTo>
                    <a:pt x="10388" y="664095"/>
                  </a:lnTo>
                  <a:lnTo>
                    <a:pt x="9956" y="664095"/>
                  </a:lnTo>
                  <a:lnTo>
                    <a:pt x="8648" y="665365"/>
                  </a:lnTo>
                  <a:lnTo>
                    <a:pt x="12585" y="665365"/>
                  </a:lnTo>
                  <a:lnTo>
                    <a:pt x="9855" y="666635"/>
                  </a:lnTo>
                  <a:lnTo>
                    <a:pt x="8699" y="666635"/>
                  </a:lnTo>
                  <a:lnTo>
                    <a:pt x="15684" y="667905"/>
                  </a:lnTo>
                  <a:lnTo>
                    <a:pt x="9359" y="667905"/>
                  </a:lnTo>
                  <a:lnTo>
                    <a:pt x="13411" y="669175"/>
                  </a:lnTo>
                  <a:lnTo>
                    <a:pt x="14490" y="669175"/>
                  </a:lnTo>
                  <a:lnTo>
                    <a:pt x="14300" y="670445"/>
                  </a:lnTo>
                  <a:lnTo>
                    <a:pt x="10452" y="670445"/>
                  </a:lnTo>
                  <a:lnTo>
                    <a:pt x="17297" y="672985"/>
                  </a:lnTo>
                  <a:lnTo>
                    <a:pt x="11722" y="672985"/>
                  </a:lnTo>
                  <a:lnTo>
                    <a:pt x="12382" y="674255"/>
                  </a:lnTo>
                  <a:lnTo>
                    <a:pt x="13004" y="675525"/>
                  </a:lnTo>
                  <a:lnTo>
                    <a:pt x="12331" y="675525"/>
                  </a:lnTo>
                  <a:lnTo>
                    <a:pt x="10375" y="676795"/>
                  </a:lnTo>
                  <a:lnTo>
                    <a:pt x="6184" y="676795"/>
                  </a:lnTo>
                  <a:lnTo>
                    <a:pt x="13855" y="678065"/>
                  </a:lnTo>
                  <a:lnTo>
                    <a:pt x="7137" y="678065"/>
                  </a:lnTo>
                  <a:lnTo>
                    <a:pt x="11988" y="679335"/>
                  </a:lnTo>
                  <a:lnTo>
                    <a:pt x="11468" y="680605"/>
                  </a:lnTo>
                  <a:lnTo>
                    <a:pt x="13881" y="680605"/>
                  </a:lnTo>
                  <a:lnTo>
                    <a:pt x="14973" y="681875"/>
                  </a:lnTo>
                  <a:lnTo>
                    <a:pt x="15201" y="682180"/>
                  </a:lnTo>
                  <a:lnTo>
                    <a:pt x="16154" y="681875"/>
                  </a:lnTo>
                  <a:lnTo>
                    <a:pt x="16878" y="683145"/>
                  </a:lnTo>
                  <a:lnTo>
                    <a:pt x="15913" y="683145"/>
                  </a:lnTo>
                  <a:lnTo>
                    <a:pt x="12179" y="683145"/>
                  </a:lnTo>
                  <a:lnTo>
                    <a:pt x="11201" y="683145"/>
                  </a:lnTo>
                  <a:lnTo>
                    <a:pt x="10541" y="684415"/>
                  </a:lnTo>
                  <a:lnTo>
                    <a:pt x="9385" y="684415"/>
                  </a:lnTo>
                  <a:lnTo>
                    <a:pt x="13500" y="685685"/>
                  </a:lnTo>
                  <a:lnTo>
                    <a:pt x="14389" y="685685"/>
                  </a:lnTo>
                  <a:lnTo>
                    <a:pt x="18427" y="686955"/>
                  </a:lnTo>
                  <a:lnTo>
                    <a:pt x="11925" y="686955"/>
                  </a:lnTo>
                  <a:lnTo>
                    <a:pt x="14871" y="688225"/>
                  </a:lnTo>
                  <a:lnTo>
                    <a:pt x="15621" y="689495"/>
                  </a:lnTo>
                  <a:lnTo>
                    <a:pt x="12585" y="688225"/>
                  </a:lnTo>
                  <a:lnTo>
                    <a:pt x="11137" y="688225"/>
                  </a:lnTo>
                  <a:lnTo>
                    <a:pt x="9245" y="686955"/>
                  </a:lnTo>
                  <a:lnTo>
                    <a:pt x="9207" y="688225"/>
                  </a:lnTo>
                  <a:lnTo>
                    <a:pt x="9486" y="688225"/>
                  </a:lnTo>
                  <a:lnTo>
                    <a:pt x="11518" y="689495"/>
                  </a:lnTo>
                  <a:lnTo>
                    <a:pt x="11188" y="688378"/>
                  </a:lnTo>
                  <a:lnTo>
                    <a:pt x="14008" y="689495"/>
                  </a:lnTo>
                  <a:lnTo>
                    <a:pt x="15557" y="689495"/>
                  </a:lnTo>
                  <a:lnTo>
                    <a:pt x="15455" y="690765"/>
                  </a:lnTo>
                  <a:lnTo>
                    <a:pt x="7467" y="689495"/>
                  </a:lnTo>
                  <a:lnTo>
                    <a:pt x="13360" y="692035"/>
                  </a:lnTo>
                  <a:lnTo>
                    <a:pt x="12382" y="692035"/>
                  </a:lnTo>
                  <a:lnTo>
                    <a:pt x="12382" y="695845"/>
                  </a:lnTo>
                  <a:lnTo>
                    <a:pt x="9182" y="696518"/>
                  </a:lnTo>
                  <a:lnTo>
                    <a:pt x="12382" y="695845"/>
                  </a:lnTo>
                  <a:lnTo>
                    <a:pt x="12382" y="692035"/>
                  </a:lnTo>
                  <a:lnTo>
                    <a:pt x="7112" y="692035"/>
                  </a:lnTo>
                  <a:lnTo>
                    <a:pt x="10020" y="693305"/>
                  </a:lnTo>
                  <a:lnTo>
                    <a:pt x="5727" y="694575"/>
                  </a:lnTo>
                  <a:lnTo>
                    <a:pt x="6134" y="697115"/>
                  </a:lnTo>
                  <a:lnTo>
                    <a:pt x="8978" y="696544"/>
                  </a:lnTo>
                  <a:lnTo>
                    <a:pt x="6286" y="697115"/>
                  </a:lnTo>
                  <a:lnTo>
                    <a:pt x="9283" y="697115"/>
                  </a:lnTo>
                  <a:lnTo>
                    <a:pt x="9575" y="697687"/>
                  </a:lnTo>
                  <a:lnTo>
                    <a:pt x="12306" y="697115"/>
                  </a:lnTo>
                  <a:lnTo>
                    <a:pt x="12547" y="697115"/>
                  </a:lnTo>
                  <a:lnTo>
                    <a:pt x="8686" y="698385"/>
                  </a:lnTo>
                  <a:lnTo>
                    <a:pt x="3695" y="698385"/>
                  </a:lnTo>
                  <a:lnTo>
                    <a:pt x="4660" y="699655"/>
                  </a:lnTo>
                  <a:lnTo>
                    <a:pt x="6743" y="699655"/>
                  </a:lnTo>
                  <a:lnTo>
                    <a:pt x="10109" y="700925"/>
                  </a:lnTo>
                  <a:lnTo>
                    <a:pt x="1346" y="699655"/>
                  </a:lnTo>
                  <a:lnTo>
                    <a:pt x="4660" y="700925"/>
                  </a:lnTo>
                  <a:lnTo>
                    <a:pt x="3822" y="700925"/>
                  </a:lnTo>
                  <a:lnTo>
                    <a:pt x="2527" y="702195"/>
                  </a:lnTo>
                  <a:lnTo>
                    <a:pt x="7632" y="703465"/>
                  </a:lnTo>
                  <a:lnTo>
                    <a:pt x="4699" y="703465"/>
                  </a:lnTo>
                  <a:lnTo>
                    <a:pt x="3860" y="704735"/>
                  </a:lnTo>
                  <a:lnTo>
                    <a:pt x="10020" y="706005"/>
                  </a:lnTo>
                  <a:lnTo>
                    <a:pt x="6794" y="707275"/>
                  </a:lnTo>
                  <a:lnTo>
                    <a:pt x="8166" y="707275"/>
                  </a:lnTo>
                  <a:lnTo>
                    <a:pt x="6578" y="708545"/>
                  </a:lnTo>
                  <a:lnTo>
                    <a:pt x="5930" y="708545"/>
                  </a:lnTo>
                  <a:lnTo>
                    <a:pt x="5016" y="707275"/>
                  </a:lnTo>
                  <a:lnTo>
                    <a:pt x="4914" y="708545"/>
                  </a:lnTo>
                  <a:lnTo>
                    <a:pt x="2857" y="709815"/>
                  </a:lnTo>
                  <a:lnTo>
                    <a:pt x="9144" y="711085"/>
                  </a:lnTo>
                  <a:lnTo>
                    <a:pt x="10172" y="712355"/>
                  </a:lnTo>
                  <a:lnTo>
                    <a:pt x="5562" y="712355"/>
                  </a:lnTo>
                  <a:lnTo>
                    <a:pt x="3251" y="713625"/>
                  </a:lnTo>
                  <a:lnTo>
                    <a:pt x="2603" y="713625"/>
                  </a:lnTo>
                  <a:lnTo>
                    <a:pt x="1955" y="714895"/>
                  </a:lnTo>
                  <a:lnTo>
                    <a:pt x="6299" y="716165"/>
                  </a:lnTo>
                  <a:lnTo>
                    <a:pt x="8039" y="717435"/>
                  </a:lnTo>
                  <a:lnTo>
                    <a:pt x="2997" y="718705"/>
                  </a:lnTo>
                  <a:lnTo>
                    <a:pt x="5803" y="719975"/>
                  </a:lnTo>
                  <a:lnTo>
                    <a:pt x="2933" y="721245"/>
                  </a:lnTo>
                  <a:lnTo>
                    <a:pt x="6527" y="721245"/>
                  </a:lnTo>
                  <a:lnTo>
                    <a:pt x="6972" y="722515"/>
                  </a:lnTo>
                  <a:lnTo>
                    <a:pt x="1841" y="722515"/>
                  </a:lnTo>
                  <a:lnTo>
                    <a:pt x="2908" y="723785"/>
                  </a:lnTo>
                  <a:lnTo>
                    <a:pt x="8280" y="723785"/>
                  </a:lnTo>
                  <a:lnTo>
                    <a:pt x="5194" y="725055"/>
                  </a:lnTo>
                  <a:lnTo>
                    <a:pt x="5740" y="726325"/>
                  </a:lnTo>
                  <a:lnTo>
                    <a:pt x="6451" y="727595"/>
                  </a:lnTo>
                  <a:lnTo>
                    <a:pt x="3835" y="728865"/>
                  </a:lnTo>
                  <a:lnTo>
                    <a:pt x="5168" y="728865"/>
                  </a:lnTo>
                  <a:lnTo>
                    <a:pt x="6540" y="730135"/>
                  </a:lnTo>
                  <a:lnTo>
                    <a:pt x="3568" y="730135"/>
                  </a:lnTo>
                  <a:lnTo>
                    <a:pt x="2374" y="731405"/>
                  </a:lnTo>
                  <a:lnTo>
                    <a:pt x="3035" y="732675"/>
                  </a:lnTo>
                  <a:lnTo>
                    <a:pt x="9423" y="732675"/>
                  </a:lnTo>
                  <a:lnTo>
                    <a:pt x="9575" y="733945"/>
                  </a:lnTo>
                  <a:lnTo>
                    <a:pt x="5143" y="733945"/>
                  </a:lnTo>
                  <a:lnTo>
                    <a:pt x="5168" y="735215"/>
                  </a:lnTo>
                  <a:lnTo>
                    <a:pt x="1231" y="735215"/>
                  </a:lnTo>
                  <a:lnTo>
                    <a:pt x="5181" y="736485"/>
                  </a:lnTo>
                  <a:lnTo>
                    <a:pt x="3098" y="736485"/>
                  </a:lnTo>
                  <a:lnTo>
                    <a:pt x="2946" y="737755"/>
                  </a:lnTo>
                  <a:lnTo>
                    <a:pt x="0" y="739025"/>
                  </a:lnTo>
                  <a:lnTo>
                    <a:pt x="2133" y="739025"/>
                  </a:lnTo>
                  <a:lnTo>
                    <a:pt x="5638" y="740295"/>
                  </a:lnTo>
                  <a:lnTo>
                    <a:pt x="8140" y="740295"/>
                  </a:lnTo>
                  <a:lnTo>
                    <a:pt x="9156" y="741565"/>
                  </a:lnTo>
                  <a:lnTo>
                    <a:pt x="11315" y="741565"/>
                  </a:lnTo>
                  <a:lnTo>
                    <a:pt x="9728" y="742835"/>
                  </a:lnTo>
                  <a:lnTo>
                    <a:pt x="10795" y="742835"/>
                  </a:lnTo>
                  <a:lnTo>
                    <a:pt x="11925" y="744105"/>
                  </a:lnTo>
                  <a:lnTo>
                    <a:pt x="11734" y="744105"/>
                  </a:lnTo>
                  <a:lnTo>
                    <a:pt x="11734" y="746645"/>
                  </a:lnTo>
                  <a:lnTo>
                    <a:pt x="7200" y="746645"/>
                  </a:lnTo>
                  <a:lnTo>
                    <a:pt x="7353" y="745604"/>
                  </a:lnTo>
                  <a:lnTo>
                    <a:pt x="11734" y="746645"/>
                  </a:lnTo>
                  <a:lnTo>
                    <a:pt x="11734" y="744105"/>
                  </a:lnTo>
                  <a:lnTo>
                    <a:pt x="8953" y="744105"/>
                  </a:lnTo>
                  <a:lnTo>
                    <a:pt x="11087" y="745375"/>
                  </a:lnTo>
                  <a:lnTo>
                    <a:pt x="7391" y="745375"/>
                  </a:lnTo>
                  <a:lnTo>
                    <a:pt x="6375" y="745375"/>
                  </a:lnTo>
                  <a:lnTo>
                    <a:pt x="4914" y="745375"/>
                  </a:lnTo>
                  <a:lnTo>
                    <a:pt x="4406" y="746645"/>
                  </a:lnTo>
                  <a:lnTo>
                    <a:pt x="723" y="745375"/>
                  </a:lnTo>
                  <a:lnTo>
                    <a:pt x="2730" y="746645"/>
                  </a:lnTo>
                  <a:lnTo>
                    <a:pt x="7086" y="747915"/>
                  </a:lnTo>
                  <a:lnTo>
                    <a:pt x="4978" y="747915"/>
                  </a:lnTo>
                  <a:lnTo>
                    <a:pt x="4191" y="749185"/>
                  </a:lnTo>
                  <a:lnTo>
                    <a:pt x="2794" y="749185"/>
                  </a:lnTo>
                  <a:lnTo>
                    <a:pt x="5727" y="750455"/>
                  </a:lnTo>
                  <a:lnTo>
                    <a:pt x="7327" y="750455"/>
                  </a:lnTo>
                  <a:lnTo>
                    <a:pt x="7226" y="749185"/>
                  </a:lnTo>
                  <a:lnTo>
                    <a:pt x="8102" y="749185"/>
                  </a:lnTo>
                  <a:lnTo>
                    <a:pt x="11925" y="750455"/>
                  </a:lnTo>
                  <a:lnTo>
                    <a:pt x="11010" y="750455"/>
                  </a:lnTo>
                  <a:lnTo>
                    <a:pt x="11010" y="756805"/>
                  </a:lnTo>
                  <a:lnTo>
                    <a:pt x="9232" y="756805"/>
                  </a:lnTo>
                  <a:lnTo>
                    <a:pt x="7747" y="755726"/>
                  </a:lnTo>
                  <a:lnTo>
                    <a:pt x="11010" y="756805"/>
                  </a:lnTo>
                  <a:lnTo>
                    <a:pt x="11010" y="750455"/>
                  </a:lnTo>
                  <a:lnTo>
                    <a:pt x="8699" y="750455"/>
                  </a:lnTo>
                  <a:lnTo>
                    <a:pt x="6438" y="751725"/>
                  </a:lnTo>
                  <a:lnTo>
                    <a:pt x="5524" y="751725"/>
                  </a:lnTo>
                  <a:lnTo>
                    <a:pt x="4902" y="752995"/>
                  </a:lnTo>
                  <a:lnTo>
                    <a:pt x="10388" y="754265"/>
                  </a:lnTo>
                  <a:lnTo>
                    <a:pt x="8077" y="754265"/>
                  </a:lnTo>
                  <a:lnTo>
                    <a:pt x="7150" y="755535"/>
                  </a:lnTo>
                  <a:lnTo>
                    <a:pt x="7543" y="755662"/>
                  </a:lnTo>
                  <a:lnTo>
                    <a:pt x="8064" y="756805"/>
                  </a:lnTo>
                  <a:lnTo>
                    <a:pt x="6883" y="756805"/>
                  </a:lnTo>
                  <a:lnTo>
                    <a:pt x="5638" y="758075"/>
                  </a:lnTo>
                  <a:lnTo>
                    <a:pt x="8394" y="759345"/>
                  </a:lnTo>
                  <a:lnTo>
                    <a:pt x="10820" y="760615"/>
                  </a:lnTo>
                  <a:lnTo>
                    <a:pt x="8585" y="761885"/>
                  </a:lnTo>
                  <a:lnTo>
                    <a:pt x="9956" y="761885"/>
                  </a:lnTo>
                  <a:lnTo>
                    <a:pt x="6350" y="763155"/>
                  </a:lnTo>
                  <a:lnTo>
                    <a:pt x="12992" y="765695"/>
                  </a:lnTo>
                  <a:lnTo>
                    <a:pt x="7366" y="768235"/>
                  </a:lnTo>
                  <a:lnTo>
                    <a:pt x="6210" y="769505"/>
                  </a:lnTo>
                  <a:lnTo>
                    <a:pt x="7366" y="769505"/>
                  </a:lnTo>
                  <a:lnTo>
                    <a:pt x="10972" y="770775"/>
                  </a:lnTo>
                  <a:lnTo>
                    <a:pt x="13601" y="772045"/>
                  </a:lnTo>
                  <a:lnTo>
                    <a:pt x="3149" y="772045"/>
                  </a:lnTo>
                  <a:lnTo>
                    <a:pt x="8140" y="773315"/>
                  </a:lnTo>
                  <a:lnTo>
                    <a:pt x="9842" y="773315"/>
                  </a:lnTo>
                  <a:lnTo>
                    <a:pt x="11455" y="774585"/>
                  </a:lnTo>
                  <a:lnTo>
                    <a:pt x="8458" y="774585"/>
                  </a:lnTo>
                  <a:lnTo>
                    <a:pt x="11239" y="775855"/>
                  </a:lnTo>
                  <a:lnTo>
                    <a:pt x="10007" y="777125"/>
                  </a:lnTo>
                  <a:lnTo>
                    <a:pt x="4686" y="775855"/>
                  </a:lnTo>
                  <a:lnTo>
                    <a:pt x="4292" y="777125"/>
                  </a:lnTo>
                  <a:lnTo>
                    <a:pt x="4914" y="777125"/>
                  </a:lnTo>
                  <a:lnTo>
                    <a:pt x="9055" y="778395"/>
                  </a:lnTo>
                  <a:lnTo>
                    <a:pt x="10248" y="778395"/>
                  </a:lnTo>
                  <a:lnTo>
                    <a:pt x="11214" y="777125"/>
                  </a:lnTo>
                  <a:lnTo>
                    <a:pt x="12877" y="777125"/>
                  </a:lnTo>
                  <a:lnTo>
                    <a:pt x="13119" y="777494"/>
                  </a:lnTo>
                  <a:lnTo>
                    <a:pt x="12077" y="777430"/>
                  </a:lnTo>
                  <a:lnTo>
                    <a:pt x="13144" y="777557"/>
                  </a:lnTo>
                  <a:lnTo>
                    <a:pt x="13716" y="778395"/>
                  </a:lnTo>
                  <a:lnTo>
                    <a:pt x="26543" y="778395"/>
                  </a:lnTo>
                  <a:lnTo>
                    <a:pt x="27012" y="778395"/>
                  </a:lnTo>
                  <a:lnTo>
                    <a:pt x="26746" y="778281"/>
                  </a:lnTo>
                  <a:lnTo>
                    <a:pt x="28790" y="777125"/>
                  </a:lnTo>
                  <a:lnTo>
                    <a:pt x="28105" y="777125"/>
                  </a:lnTo>
                  <a:lnTo>
                    <a:pt x="26530" y="776693"/>
                  </a:lnTo>
                  <a:lnTo>
                    <a:pt x="26530" y="778179"/>
                  </a:lnTo>
                  <a:lnTo>
                    <a:pt x="24066" y="777125"/>
                  </a:lnTo>
                  <a:lnTo>
                    <a:pt x="26428" y="777125"/>
                  </a:lnTo>
                  <a:lnTo>
                    <a:pt x="26530" y="778179"/>
                  </a:lnTo>
                  <a:lnTo>
                    <a:pt x="26530" y="776693"/>
                  </a:lnTo>
                  <a:lnTo>
                    <a:pt x="23495" y="775855"/>
                  </a:lnTo>
                  <a:lnTo>
                    <a:pt x="22656" y="775855"/>
                  </a:lnTo>
                  <a:lnTo>
                    <a:pt x="24841" y="774598"/>
                  </a:lnTo>
                  <a:lnTo>
                    <a:pt x="24231" y="774585"/>
                  </a:lnTo>
                  <a:lnTo>
                    <a:pt x="26974" y="773315"/>
                  </a:lnTo>
                  <a:lnTo>
                    <a:pt x="24752" y="772121"/>
                  </a:lnTo>
                  <a:lnTo>
                    <a:pt x="29908" y="773315"/>
                  </a:lnTo>
                  <a:lnTo>
                    <a:pt x="24803" y="770775"/>
                  </a:lnTo>
                  <a:lnTo>
                    <a:pt x="25768" y="770775"/>
                  </a:lnTo>
                  <a:lnTo>
                    <a:pt x="28575" y="769505"/>
                  </a:lnTo>
                  <a:lnTo>
                    <a:pt x="25869" y="768235"/>
                  </a:lnTo>
                  <a:lnTo>
                    <a:pt x="25590" y="768235"/>
                  </a:lnTo>
                  <a:lnTo>
                    <a:pt x="24688" y="766965"/>
                  </a:lnTo>
                  <a:lnTo>
                    <a:pt x="22174" y="766965"/>
                  </a:lnTo>
                  <a:lnTo>
                    <a:pt x="26149" y="765695"/>
                  </a:lnTo>
                  <a:lnTo>
                    <a:pt x="26962" y="766965"/>
                  </a:lnTo>
                  <a:lnTo>
                    <a:pt x="27444" y="766965"/>
                  </a:lnTo>
                  <a:lnTo>
                    <a:pt x="27495" y="765695"/>
                  </a:lnTo>
                  <a:lnTo>
                    <a:pt x="28486" y="765695"/>
                  </a:lnTo>
                  <a:lnTo>
                    <a:pt x="25349" y="764425"/>
                  </a:lnTo>
                  <a:lnTo>
                    <a:pt x="26022" y="764425"/>
                  </a:lnTo>
                  <a:lnTo>
                    <a:pt x="24968" y="763155"/>
                  </a:lnTo>
                  <a:lnTo>
                    <a:pt x="29883" y="763155"/>
                  </a:lnTo>
                  <a:lnTo>
                    <a:pt x="26352" y="761885"/>
                  </a:lnTo>
                  <a:lnTo>
                    <a:pt x="25133" y="761885"/>
                  </a:lnTo>
                  <a:lnTo>
                    <a:pt x="28105" y="760615"/>
                  </a:lnTo>
                  <a:lnTo>
                    <a:pt x="24269" y="759345"/>
                  </a:lnTo>
                  <a:lnTo>
                    <a:pt x="24472" y="759345"/>
                  </a:lnTo>
                  <a:lnTo>
                    <a:pt x="27660" y="759345"/>
                  </a:lnTo>
                  <a:lnTo>
                    <a:pt x="28079" y="759739"/>
                  </a:lnTo>
                  <a:lnTo>
                    <a:pt x="28003" y="759345"/>
                  </a:lnTo>
                  <a:lnTo>
                    <a:pt x="30073" y="759345"/>
                  </a:lnTo>
                  <a:lnTo>
                    <a:pt x="31153" y="758075"/>
                  </a:lnTo>
                  <a:lnTo>
                    <a:pt x="30111" y="758075"/>
                  </a:lnTo>
                  <a:lnTo>
                    <a:pt x="28321" y="758075"/>
                  </a:lnTo>
                  <a:lnTo>
                    <a:pt x="29400" y="756805"/>
                  </a:lnTo>
                  <a:lnTo>
                    <a:pt x="25869" y="756805"/>
                  </a:lnTo>
                  <a:lnTo>
                    <a:pt x="25869" y="758075"/>
                  </a:lnTo>
                  <a:lnTo>
                    <a:pt x="24599" y="759231"/>
                  </a:lnTo>
                  <a:lnTo>
                    <a:pt x="24066" y="759345"/>
                  </a:lnTo>
                  <a:lnTo>
                    <a:pt x="23456" y="759345"/>
                  </a:lnTo>
                  <a:lnTo>
                    <a:pt x="20485" y="758075"/>
                  </a:lnTo>
                  <a:lnTo>
                    <a:pt x="25869" y="758075"/>
                  </a:lnTo>
                  <a:lnTo>
                    <a:pt x="25869" y="756805"/>
                  </a:lnTo>
                  <a:lnTo>
                    <a:pt x="24511" y="756805"/>
                  </a:lnTo>
                  <a:lnTo>
                    <a:pt x="21031" y="755535"/>
                  </a:lnTo>
                  <a:lnTo>
                    <a:pt x="33489" y="755535"/>
                  </a:lnTo>
                  <a:lnTo>
                    <a:pt x="28803" y="754265"/>
                  </a:lnTo>
                  <a:lnTo>
                    <a:pt x="28384" y="754265"/>
                  </a:lnTo>
                  <a:lnTo>
                    <a:pt x="21958" y="754265"/>
                  </a:lnTo>
                  <a:lnTo>
                    <a:pt x="24371" y="752995"/>
                  </a:lnTo>
                  <a:lnTo>
                    <a:pt x="22631" y="752995"/>
                  </a:lnTo>
                  <a:lnTo>
                    <a:pt x="24917" y="751928"/>
                  </a:lnTo>
                  <a:lnTo>
                    <a:pt x="24930" y="751725"/>
                  </a:lnTo>
                  <a:lnTo>
                    <a:pt x="25387" y="751725"/>
                  </a:lnTo>
                  <a:lnTo>
                    <a:pt x="28486" y="751725"/>
                  </a:lnTo>
                  <a:lnTo>
                    <a:pt x="27965" y="750455"/>
                  </a:lnTo>
                  <a:lnTo>
                    <a:pt x="25463" y="749185"/>
                  </a:lnTo>
                  <a:lnTo>
                    <a:pt x="28117" y="749185"/>
                  </a:lnTo>
                  <a:lnTo>
                    <a:pt x="26403" y="747915"/>
                  </a:lnTo>
                  <a:lnTo>
                    <a:pt x="27546" y="746645"/>
                  </a:lnTo>
                  <a:lnTo>
                    <a:pt x="28689" y="745375"/>
                  </a:lnTo>
                  <a:lnTo>
                    <a:pt x="30861" y="744105"/>
                  </a:lnTo>
                  <a:lnTo>
                    <a:pt x="29349" y="744105"/>
                  </a:lnTo>
                  <a:lnTo>
                    <a:pt x="26657" y="744105"/>
                  </a:lnTo>
                  <a:lnTo>
                    <a:pt x="26466" y="742835"/>
                  </a:lnTo>
                  <a:lnTo>
                    <a:pt x="26784" y="742835"/>
                  </a:lnTo>
                  <a:lnTo>
                    <a:pt x="23863" y="740295"/>
                  </a:lnTo>
                  <a:lnTo>
                    <a:pt x="28105" y="740295"/>
                  </a:lnTo>
                  <a:lnTo>
                    <a:pt x="29387" y="739025"/>
                  </a:lnTo>
                  <a:lnTo>
                    <a:pt x="25285" y="739025"/>
                  </a:lnTo>
                  <a:lnTo>
                    <a:pt x="26695" y="736485"/>
                  </a:lnTo>
                  <a:lnTo>
                    <a:pt x="23964" y="735215"/>
                  </a:lnTo>
                  <a:lnTo>
                    <a:pt x="28651" y="733945"/>
                  </a:lnTo>
                  <a:lnTo>
                    <a:pt x="24244" y="733945"/>
                  </a:lnTo>
                  <a:lnTo>
                    <a:pt x="30708" y="732675"/>
                  </a:lnTo>
                  <a:lnTo>
                    <a:pt x="24536" y="732675"/>
                  </a:lnTo>
                  <a:lnTo>
                    <a:pt x="27635" y="731405"/>
                  </a:lnTo>
                  <a:lnTo>
                    <a:pt x="28727" y="731405"/>
                  </a:lnTo>
                  <a:lnTo>
                    <a:pt x="30848" y="730135"/>
                  </a:lnTo>
                  <a:lnTo>
                    <a:pt x="29616" y="730135"/>
                  </a:lnTo>
                  <a:lnTo>
                    <a:pt x="27012" y="730135"/>
                  </a:lnTo>
                  <a:lnTo>
                    <a:pt x="26416" y="728916"/>
                  </a:lnTo>
                  <a:lnTo>
                    <a:pt x="26263" y="728865"/>
                  </a:lnTo>
                  <a:lnTo>
                    <a:pt x="26390" y="728865"/>
                  </a:lnTo>
                  <a:lnTo>
                    <a:pt x="26936" y="728865"/>
                  </a:lnTo>
                  <a:lnTo>
                    <a:pt x="25501" y="727595"/>
                  </a:lnTo>
                  <a:lnTo>
                    <a:pt x="29298" y="727595"/>
                  </a:lnTo>
                  <a:lnTo>
                    <a:pt x="30899" y="727595"/>
                  </a:lnTo>
                  <a:lnTo>
                    <a:pt x="28740" y="725512"/>
                  </a:lnTo>
                  <a:lnTo>
                    <a:pt x="27546" y="725055"/>
                  </a:lnTo>
                  <a:lnTo>
                    <a:pt x="28435" y="725220"/>
                  </a:lnTo>
                  <a:lnTo>
                    <a:pt x="28257" y="725055"/>
                  </a:lnTo>
                  <a:lnTo>
                    <a:pt x="29540" y="725055"/>
                  </a:lnTo>
                  <a:lnTo>
                    <a:pt x="29679" y="725462"/>
                  </a:lnTo>
                  <a:lnTo>
                    <a:pt x="34188" y="726325"/>
                  </a:lnTo>
                  <a:lnTo>
                    <a:pt x="31216" y="725055"/>
                  </a:lnTo>
                  <a:lnTo>
                    <a:pt x="30607" y="725055"/>
                  </a:lnTo>
                  <a:lnTo>
                    <a:pt x="30657" y="723785"/>
                  </a:lnTo>
                  <a:lnTo>
                    <a:pt x="32092" y="723785"/>
                  </a:lnTo>
                  <a:lnTo>
                    <a:pt x="32715" y="722515"/>
                  </a:lnTo>
                  <a:lnTo>
                    <a:pt x="31127" y="721245"/>
                  </a:lnTo>
                  <a:lnTo>
                    <a:pt x="31242" y="719975"/>
                  </a:lnTo>
                  <a:lnTo>
                    <a:pt x="30518" y="719975"/>
                  </a:lnTo>
                  <a:lnTo>
                    <a:pt x="29387" y="719975"/>
                  </a:lnTo>
                  <a:lnTo>
                    <a:pt x="27305" y="718705"/>
                  </a:lnTo>
                  <a:lnTo>
                    <a:pt x="28092" y="719975"/>
                  </a:lnTo>
                  <a:lnTo>
                    <a:pt x="25527" y="719975"/>
                  </a:lnTo>
                  <a:lnTo>
                    <a:pt x="25946" y="718705"/>
                  </a:lnTo>
                  <a:lnTo>
                    <a:pt x="27305" y="718705"/>
                  </a:lnTo>
                  <a:lnTo>
                    <a:pt x="29362" y="718705"/>
                  </a:lnTo>
                  <a:lnTo>
                    <a:pt x="30518" y="719975"/>
                  </a:lnTo>
                  <a:lnTo>
                    <a:pt x="29413" y="718705"/>
                  </a:lnTo>
                  <a:lnTo>
                    <a:pt x="35661" y="718705"/>
                  </a:lnTo>
                  <a:lnTo>
                    <a:pt x="32016" y="717435"/>
                  </a:lnTo>
                  <a:lnTo>
                    <a:pt x="33032" y="717435"/>
                  </a:lnTo>
                  <a:lnTo>
                    <a:pt x="33108" y="716165"/>
                  </a:lnTo>
                  <a:lnTo>
                    <a:pt x="31965" y="716165"/>
                  </a:lnTo>
                  <a:lnTo>
                    <a:pt x="31851" y="714895"/>
                  </a:lnTo>
                  <a:lnTo>
                    <a:pt x="29578" y="714895"/>
                  </a:lnTo>
                  <a:lnTo>
                    <a:pt x="27203" y="713625"/>
                  </a:lnTo>
                  <a:lnTo>
                    <a:pt x="28181" y="713625"/>
                  </a:lnTo>
                  <a:lnTo>
                    <a:pt x="30530" y="712355"/>
                  </a:lnTo>
                  <a:lnTo>
                    <a:pt x="30327" y="712355"/>
                  </a:lnTo>
                  <a:lnTo>
                    <a:pt x="28892" y="711085"/>
                  </a:lnTo>
                  <a:lnTo>
                    <a:pt x="28587" y="709815"/>
                  </a:lnTo>
                  <a:lnTo>
                    <a:pt x="30480" y="711085"/>
                  </a:lnTo>
                  <a:lnTo>
                    <a:pt x="30099" y="709815"/>
                  </a:lnTo>
                  <a:lnTo>
                    <a:pt x="27914" y="708545"/>
                  </a:lnTo>
                  <a:lnTo>
                    <a:pt x="25400" y="708545"/>
                  </a:lnTo>
                  <a:lnTo>
                    <a:pt x="24980" y="707275"/>
                  </a:lnTo>
                  <a:lnTo>
                    <a:pt x="28105" y="707275"/>
                  </a:lnTo>
                  <a:lnTo>
                    <a:pt x="24168" y="706005"/>
                  </a:lnTo>
                  <a:lnTo>
                    <a:pt x="36093" y="704735"/>
                  </a:lnTo>
                  <a:lnTo>
                    <a:pt x="30556" y="703465"/>
                  </a:lnTo>
                  <a:lnTo>
                    <a:pt x="30835" y="703465"/>
                  </a:lnTo>
                  <a:lnTo>
                    <a:pt x="27978" y="702195"/>
                  </a:lnTo>
                  <a:lnTo>
                    <a:pt x="28346" y="701243"/>
                  </a:lnTo>
                  <a:lnTo>
                    <a:pt x="27254" y="700925"/>
                  </a:lnTo>
                  <a:lnTo>
                    <a:pt x="32397" y="699655"/>
                  </a:lnTo>
                  <a:lnTo>
                    <a:pt x="29476" y="698385"/>
                  </a:lnTo>
                  <a:lnTo>
                    <a:pt x="37426" y="698385"/>
                  </a:lnTo>
                  <a:close/>
                </a:path>
                <a:path w="386714" h="778509">
                  <a:moveTo>
                    <a:pt x="39497" y="388785"/>
                  </a:moveTo>
                  <a:lnTo>
                    <a:pt x="39420" y="388620"/>
                  </a:lnTo>
                  <a:lnTo>
                    <a:pt x="38023" y="389890"/>
                  </a:lnTo>
                  <a:lnTo>
                    <a:pt x="39497" y="388785"/>
                  </a:lnTo>
                  <a:close/>
                </a:path>
                <a:path w="386714" h="778509">
                  <a:moveTo>
                    <a:pt x="41414" y="387350"/>
                  </a:moveTo>
                  <a:lnTo>
                    <a:pt x="39497" y="388785"/>
                  </a:lnTo>
                  <a:lnTo>
                    <a:pt x="39928" y="389890"/>
                  </a:lnTo>
                  <a:lnTo>
                    <a:pt x="41414" y="387350"/>
                  </a:lnTo>
                  <a:close/>
                </a:path>
                <a:path w="386714" h="778509">
                  <a:moveTo>
                    <a:pt x="52844" y="327812"/>
                  </a:moveTo>
                  <a:lnTo>
                    <a:pt x="52819" y="327571"/>
                  </a:lnTo>
                  <a:lnTo>
                    <a:pt x="52552" y="327317"/>
                  </a:lnTo>
                  <a:lnTo>
                    <a:pt x="52705" y="328015"/>
                  </a:lnTo>
                  <a:lnTo>
                    <a:pt x="52844" y="327812"/>
                  </a:lnTo>
                  <a:close/>
                </a:path>
                <a:path w="386714" h="778509">
                  <a:moveTo>
                    <a:pt x="55918" y="318871"/>
                  </a:moveTo>
                  <a:lnTo>
                    <a:pt x="55778" y="318630"/>
                  </a:lnTo>
                  <a:lnTo>
                    <a:pt x="55918" y="318871"/>
                  </a:lnTo>
                  <a:close/>
                </a:path>
                <a:path w="386714" h="778509">
                  <a:moveTo>
                    <a:pt x="56591" y="320040"/>
                  </a:moveTo>
                  <a:lnTo>
                    <a:pt x="55918" y="318871"/>
                  </a:lnTo>
                  <a:lnTo>
                    <a:pt x="56032" y="320040"/>
                  </a:lnTo>
                  <a:lnTo>
                    <a:pt x="56591" y="320040"/>
                  </a:lnTo>
                  <a:close/>
                </a:path>
                <a:path w="386714" h="778509">
                  <a:moveTo>
                    <a:pt x="61544" y="295910"/>
                  </a:moveTo>
                  <a:lnTo>
                    <a:pt x="60642" y="295910"/>
                  </a:lnTo>
                  <a:lnTo>
                    <a:pt x="61518" y="297180"/>
                  </a:lnTo>
                  <a:lnTo>
                    <a:pt x="61544" y="295910"/>
                  </a:lnTo>
                  <a:close/>
                </a:path>
                <a:path w="386714" h="778509">
                  <a:moveTo>
                    <a:pt x="63233" y="295910"/>
                  </a:moveTo>
                  <a:lnTo>
                    <a:pt x="61582" y="294640"/>
                  </a:lnTo>
                  <a:lnTo>
                    <a:pt x="61544" y="295910"/>
                  </a:lnTo>
                  <a:lnTo>
                    <a:pt x="63233" y="295910"/>
                  </a:lnTo>
                  <a:close/>
                </a:path>
                <a:path w="386714" h="778509">
                  <a:moveTo>
                    <a:pt x="66687" y="294640"/>
                  </a:moveTo>
                  <a:lnTo>
                    <a:pt x="65265" y="293522"/>
                  </a:lnTo>
                  <a:lnTo>
                    <a:pt x="65532" y="294640"/>
                  </a:lnTo>
                  <a:lnTo>
                    <a:pt x="66687" y="294640"/>
                  </a:lnTo>
                  <a:close/>
                </a:path>
                <a:path w="386714" h="778509">
                  <a:moveTo>
                    <a:pt x="80429" y="252730"/>
                  </a:moveTo>
                  <a:lnTo>
                    <a:pt x="79933" y="247650"/>
                  </a:lnTo>
                  <a:lnTo>
                    <a:pt x="60680" y="247650"/>
                  </a:lnTo>
                  <a:lnTo>
                    <a:pt x="58178" y="247650"/>
                  </a:lnTo>
                  <a:lnTo>
                    <a:pt x="57213" y="247650"/>
                  </a:lnTo>
                  <a:lnTo>
                    <a:pt x="58534" y="251460"/>
                  </a:lnTo>
                  <a:lnTo>
                    <a:pt x="57124" y="251460"/>
                  </a:lnTo>
                  <a:lnTo>
                    <a:pt x="56032" y="250190"/>
                  </a:lnTo>
                  <a:lnTo>
                    <a:pt x="51879" y="254000"/>
                  </a:lnTo>
                  <a:lnTo>
                    <a:pt x="56413" y="259080"/>
                  </a:lnTo>
                  <a:lnTo>
                    <a:pt x="55511" y="264160"/>
                  </a:lnTo>
                  <a:lnTo>
                    <a:pt x="51333" y="261620"/>
                  </a:lnTo>
                  <a:lnTo>
                    <a:pt x="48107" y="265430"/>
                  </a:lnTo>
                  <a:lnTo>
                    <a:pt x="46621" y="266700"/>
                  </a:lnTo>
                  <a:lnTo>
                    <a:pt x="46050" y="266700"/>
                  </a:lnTo>
                  <a:lnTo>
                    <a:pt x="43116" y="271780"/>
                  </a:lnTo>
                  <a:lnTo>
                    <a:pt x="45504" y="278130"/>
                  </a:lnTo>
                  <a:lnTo>
                    <a:pt x="44996" y="284480"/>
                  </a:lnTo>
                  <a:lnTo>
                    <a:pt x="38836" y="285750"/>
                  </a:lnTo>
                  <a:lnTo>
                    <a:pt x="38747" y="294640"/>
                  </a:lnTo>
                  <a:lnTo>
                    <a:pt x="35255" y="298488"/>
                  </a:lnTo>
                  <a:lnTo>
                    <a:pt x="37477" y="300990"/>
                  </a:lnTo>
                  <a:lnTo>
                    <a:pt x="37566" y="302260"/>
                  </a:lnTo>
                  <a:lnTo>
                    <a:pt x="36220" y="303530"/>
                  </a:lnTo>
                  <a:lnTo>
                    <a:pt x="39331" y="306070"/>
                  </a:lnTo>
                  <a:lnTo>
                    <a:pt x="35394" y="304800"/>
                  </a:lnTo>
                  <a:lnTo>
                    <a:pt x="31394" y="304800"/>
                  </a:lnTo>
                  <a:lnTo>
                    <a:pt x="31407" y="307340"/>
                  </a:lnTo>
                  <a:lnTo>
                    <a:pt x="30683" y="309880"/>
                  </a:lnTo>
                  <a:lnTo>
                    <a:pt x="35826" y="311150"/>
                  </a:lnTo>
                  <a:lnTo>
                    <a:pt x="32169" y="314388"/>
                  </a:lnTo>
                  <a:lnTo>
                    <a:pt x="32169" y="402590"/>
                  </a:lnTo>
                  <a:lnTo>
                    <a:pt x="31978" y="403860"/>
                  </a:lnTo>
                  <a:lnTo>
                    <a:pt x="31788" y="405130"/>
                  </a:lnTo>
                  <a:lnTo>
                    <a:pt x="31686" y="408940"/>
                  </a:lnTo>
                  <a:lnTo>
                    <a:pt x="31610" y="407670"/>
                  </a:lnTo>
                  <a:lnTo>
                    <a:pt x="31686" y="408940"/>
                  </a:lnTo>
                  <a:lnTo>
                    <a:pt x="31686" y="405130"/>
                  </a:lnTo>
                  <a:lnTo>
                    <a:pt x="30505" y="405130"/>
                  </a:lnTo>
                  <a:lnTo>
                    <a:pt x="29743" y="405130"/>
                  </a:lnTo>
                  <a:lnTo>
                    <a:pt x="29857" y="403860"/>
                  </a:lnTo>
                  <a:lnTo>
                    <a:pt x="30505" y="405130"/>
                  </a:lnTo>
                  <a:lnTo>
                    <a:pt x="31216" y="403860"/>
                  </a:lnTo>
                  <a:lnTo>
                    <a:pt x="32169" y="402590"/>
                  </a:lnTo>
                  <a:lnTo>
                    <a:pt x="32169" y="314388"/>
                  </a:lnTo>
                  <a:lnTo>
                    <a:pt x="31521" y="314960"/>
                  </a:lnTo>
                  <a:lnTo>
                    <a:pt x="30568" y="320040"/>
                  </a:lnTo>
                  <a:lnTo>
                    <a:pt x="29908" y="325120"/>
                  </a:lnTo>
                  <a:lnTo>
                    <a:pt x="26454" y="327660"/>
                  </a:lnTo>
                  <a:lnTo>
                    <a:pt x="27381" y="328930"/>
                  </a:lnTo>
                  <a:lnTo>
                    <a:pt x="26873" y="331470"/>
                  </a:lnTo>
                  <a:lnTo>
                    <a:pt x="27876" y="332740"/>
                  </a:lnTo>
                  <a:lnTo>
                    <a:pt x="25044" y="331470"/>
                  </a:lnTo>
                  <a:lnTo>
                    <a:pt x="22517" y="336550"/>
                  </a:lnTo>
                  <a:lnTo>
                    <a:pt x="22021" y="341630"/>
                  </a:lnTo>
                  <a:lnTo>
                    <a:pt x="20205" y="340360"/>
                  </a:lnTo>
                  <a:lnTo>
                    <a:pt x="19342" y="342900"/>
                  </a:lnTo>
                  <a:lnTo>
                    <a:pt x="27647" y="345440"/>
                  </a:lnTo>
                  <a:lnTo>
                    <a:pt x="27216" y="347980"/>
                  </a:lnTo>
                  <a:lnTo>
                    <a:pt x="22733" y="347980"/>
                  </a:lnTo>
                  <a:lnTo>
                    <a:pt x="21551" y="351790"/>
                  </a:lnTo>
                  <a:lnTo>
                    <a:pt x="16916" y="355600"/>
                  </a:lnTo>
                  <a:lnTo>
                    <a:pt x="19862" y="361950"/>
                  </a:lnTo>
                  <a:lnTo>
                    <a:pt x="18021" y="360680"/>
                  </a:lnTo>
                  <a:lnTo>
                    <a:pt x="17437" y="361950"/>
                  </a:lnTo>
                  <a:lnTo>
                    <a:pt x="13309" y="368300"/>
                  </a:lnTo>
                  <a:lnTo>
                    <a:pt x="16052" y="368300"/>
                  </a:lnTo>
                  <a:lnTo>
                    <a:pt x="18021" y="373380"/>
                  </a:lnTo>
                  <a:lnTo>
                    <a:pt x="19329" y="375920"/>
                  </a:lnTo>
                  <a:lnTo>
                    <a:pt x="16522" y="374650"/>
                  </a:lnTo>
                  <a:lnTo>
                    <a:pt x="19837" y="377190"/>
                  </a:lnTo>
                  <a:lnTo>
                    <a:pt x="20840" y="377190"/>
                  </a:lnTo>
                  <a:lnTo>
                    <a:pt x="21374" y="381000"/>
                  </a:lnTo>
                  <a:lnTo>
                    <a:pt x="18986" y="381000"/>
                  </a:lnTo>
                  <a:lnTo>
                    <a:pt x="19875" y="379730"/>
                  </a:lnTo>
                  <a:lnTo>
                    <a:pt x="18935" y="381000"/>
                  </a:lnTo>
                  <a:lnTo>
                    <a:pt x="17983" y="382270"/>
                  </a:lnTo>
                  <a:lnTo>
                    <a:pt x="22301" y="382270"/>
                  </a:lnTo>
                  <a:lnTo>
                    <a:pt x="20307" y="384810"/>
                  </a:lnTo>
                  <a:lnTo>
                    <a:pt x="18643" y="383540"/>
                  </a:lnTo>
                  <a:lnTo>
                    <a:pt x="18034" y="386080"/>
                  </a:lnTo>
                  <a:lnTo>
                    <a:pt x="19050" y="386080"/>
                  </a:lnTo>
                  <a:lnTo>
                    <a:pt x="20993" y="387350"/>
                  </a:lnTo>
                  <a:lnTo>
                    <a:pt x="21907" y="389890"/>
                  </a:lnTo>
                  <a:lnTo>
                    <a:pt x="19532" y="392430"/>
                  </a:lnTo>
                  <a:lnTo>
                    <a:pt x="18402" y="392430"/>
                  </a:lnTo>
                  <a:lnTo>
                    <a:pt x="20332" y="393700"/>
                  </a:lnTo>
                  <a:lnTo>
                    <a:pt x="20167" y="393915"/>
                  </a:lnTo>
                  <a:lnTo>
                    <a:pt x="20167" y="401320"/>
                  </a:lnTo>
                  <a:lnTo>
                    <a:pt x="16967" y="403860"/>
                  </a:lnTo>
                  <a:lnTo>
                    <a:pt x="15176" y="403860"/>
                  </a:lnTo>
                  <a:lnTo>
                    <a:pt x="15621" y="400050"/>
                  </a:lnTo>
                  <a:lnTo>
                    <a:pt x="15773" y="399186"/>
                  </a:lnTo>
                  <a:lnTo>
                    <a:pt x="20167" y="401320"/>
                  </a:lnTo>
                  <a:lnTo>
                    <a:pt x="20167" y="393915"/>
                  </a:lnTo>
                  <a:lnTo>
                    <a:pt x="19354" y="394970"/>
                  </a:lnTo>
                  <a:lnTo>
                    <a:pt x="17551" y="394970"/>
                  </a:lnTo>
                  <a:lnTo>
                    <a:pt x="16256" y="396849"/>
                  </a:lnTo>
                  <a:lnTo>
                    <a:pt x="16256" y="398780"/>
                  </a:lnTo>
                  <a:lnTo>
                    <a:pt x="15887" y="398602"/>
                  </a:lnTo>
                  <a:lnTo>
                    <a:pt x="16078" y="397510"/>
                  </a:lnTo>
                  <a:lnTo>
                    <a:pt x="16256" y="398780"/>
                  </a:lnTo>
                  <a:lnTo>
                    <a:pt x="16256" y="396849"/>
                  </a:lnTo>
                  <a:lnTo>
                    <a:pt x="15252" y="398297"/>
                  </a:lnTo>
                  <a:lnTo>
                    <a:pt x="13601" y="397510"/>
                  </a:lnTo>
                  <a:lnTo>
                    <a:pt x="12827" y="400050"/>
                  </a:lnTo>
                  <a:lnTo>
                    <a:pt x="9385" y="397510"/>
                  </a:lnTo>
                  <a:lnTo>
                    <a:pt x="11150" y="400050"/>
                  </a:lnTo>
                  <a:lnTo>
                    <a:pt x="15113" y="403860"/>
                  </a:lnTo>
                  <a:lnTo>
                    <a:pt x="13563" y="406400"/>
                  </a:lnTo>
                  <a:lnTo>
                    <a:pt x="12001" y="406400"/>
                  </a:lnTo>
                  <a:lnTo>
                    <a:pt x="12192" y="407670"/>
                  </a:lnTo>
                  <a:lnTo>
                    <a:pt x="12573" y="407670"/>
                  </a:lnTo>
                  <a:lnTo>
                    <a:pt x="12052" y="408940"/>
                  </a:lnTo>
                  <a:lnTo>
                    <a:pt x="11658" y="408940"/>
                  </a:lnTo>
                  <a:lnTo>
                    <a:pt x="11531" y="410210"/>
                  </a:lnTo>
                  <a:lnTo>
                    <a:pt x="11518" y="411480"/>
                  </a:lnTo>
                  <a:lnTo>
                    <a:pt x="10604" y="411480"/>
                  </a:lnTo>
                  <a:lnTo>
                    <a:pt x="10287" y="410210"/>
                  </a:lnTo>
                  <a:lnTo>
                    <a:pt x="9283" y="410210"/>
                  </a:lnTo>
                  <a:lnTo>
                    <a:pt x="9994" y="412750"/>
                  </a:lnTo>
                  <a:lnTo>
                    <a:pt x="9740" y="414020"/>
                  </a:lnTo>
                  <a:lnTo>
                    <a:pt x="12674" y="414020"/>
                  </a:lnTo>
                  <a:lnTo>
                    <a:pt x="12014" y="416560"/>
                  </a:lnTo>
                  <a:lnTo>
                    <a:pt x="14605" y="415290"/>
                  </a:lnTo>
                  <a:lnTo>
                    <a:pt x="14389" y="415290"/>
                  </a:lnTo>
                  <a:lnTo>
                    <a:pt x="14287" y="414020"/>
                  </a:lnTo>
                  <a:lnTo>
                    <a:pt x="14274" y="412965"/>
                  </a:lnTo>
                  <a:lnTo>
                    <a:pt x="14439" y="413131"/>
                  </a:lnTo>
                  <a:lnTo>
                    <a:pt x="14439" y="413296"/>
                  </a:lnTo>
                  <a:lnTo>
                    <a:pt x="14719" y="413143"/>
                  </a:lnTo>
                  <a:lnTo>
                    <a:pt x="14960" y="413004"/>
                  </a:lnTo>
                  <a:lnTo>
                    <a:pt x="15151" y="412864"/>
                  </a:lnTo>
                  <a:lnTo>
                    <a:pt x="14287" y="412470"/>
                  </a:lnTo>
                  <a:lnTo>
                    <a:pt x="14363" y="411480"/>
                  </a:lnTo>
                  <a:lnTo>
                    <a:pt x="14452" y="410210"/>
                  </a:lnTo>
                  <a:lnTo>
                    <a:pt x="15824" y="411480"/>
                  </a:lnTo>
                  <a:lnTo>
                    <a:pt x="16941" y="412750"/>
                  </a:lnTo>
                  <a:lnTo>
                    <a:pt x="15163" y="414020"/>
                  </a:lnTo>
                  <a:lnTo>
                    <a:pt x="16967" y="414020"/>
                  </a:lnTo>
                  <a:lnTo>
                    <a:pt x="18808" y="415290"/>
                  </a:lnTo>
                  <a:lnTo>
                    <a:pt x="19672" y="415290"/>
                  </a:lnTo>
                  <a:lnTo>
                    <a:pt x="15354" y="416560"/>
                  </a:lnTo>
                  <a:lnTo>
                    <a:pt x="12814" y="420370"/>
                  </a:lnTo>
                  <a:lnTo>
                    <a:pt x="10312" y="420370"/>
                  </a:lnTo>
                  <a:lnTo>
                    <a:pt x="11671" y="424180"/>
                  </a:lnTo>
                  <a:lnTo>
                    <a:pt x="10731" y="429260"/>
                  </a:lnTo>
                  <a:lnTo>
                    <a:pt x="16065" y="433070"/>
                  </a:lnTo>
                  <a:lnTo>
                    <a:pt x="16713" y="434340"/>
                  </a:lnTo>
                  <a:lnTo>
                    <a:pt x="16281" y="434340"/>
                  </a:lnTo>
                  <a:lnTo>
                    <a:pt x="16281" y="439420"/>
                  </a:lnTo>
                  <a:lnTo>
                    <a:pt x="14351" y="441960"/>
                  </a:lnTo>
                  <a:lnTo>
                    <a:pt x="13309" y="439420"/>
                  </a:lnTo>
                  <a:lnTo>
                    <a:pt x="16281" y="439420"/>
                  </a:lnTo>
                  <a:lnTo>
                    <a:pt x="16281" y="434340"/>
                  </a:lnTo>
                  <a:lnTo>
                    <a:pt x="13627" y="434340"/>
                  </a:lnTo>
                  <a:lnTo>
                    <a:pt x="12458" y="439420"/>
                  </a:lnTo>
                  <a:lnTo>
                    <a:pt x="12928" y="439420"/>
                  </a:lnTo>
                  <a:lnTo>
                    <a:pt x="13233" y="441960"/>
                  </a:lnTo>
                  <a:lnTo>
                    <a:pt x="12077" y="440690"/>
                  </a:lnTo>
                  <a:lnTo>
                    <a:pt x="10756" y="447040"/>
                  </a:lnTo>
                  <a:lnTo>
                    <a:pt x="13436" y="450850"/>
                  </a:lnTo>
                  <a:lnTo>
                    <a:pt x="15798" y="455930"/>
                  </a:lnTo>
                  <a:lnTo>
                    <a:pt x="13487" y="462280"/>
                  </a:lnTo>
                  <a:lnTo>
                    <a:pt x="13982" y="461010"/>
                  </a:lnTo>
                  <a:lnTo>
                    <a:pt x="14871" y="461010"/>
                  </a:lnTo>
                  <a:lnTo>
                    <a:pt x="13893" y="468630"/>
                  </a:lnTo>
                  <a:lnTo>
                    <a:pt x="14693" y="476211"/>
                  </a:lnTo>
                  <a:lnTo>
                    <a:pt x="15201" y="482600"/>
                  </a:lnTo>
                  <a:lnTo>
                    <a:pt x="13360" y="490220"/>
                  </a:lnTo>
                  <a:lnTo>
                    <a:pt x="12433" y="492760"/>
                  </a:lnTo>
                  <a:lnTo>
                    <a:pt x="14909" y="492760"/>
                  </a:lnTo>
                  <a:lnTo>
                    <a:pt x="16903" y="495300"/>
                  </a:lnTo>
                  <a:lnTo>
                    <a:pt x="13779" y="495300"/>
                  </a:lnTo>
                  <a:lnTo>
                    <a:pt x="17614" y="497840"/>
                  </a:lnTo>
                  <a:lnTo>
                    <a:pt x="20599" y="501650"/>
                  </a:lnTo>
                  <a:lnTo>
                    <a:pt x="10223" y="505460"/>
                  </a:lnTo>
                  <a:lnTo>
                    <a:pt x="15836" y="510540"/>
                  </a:lnTo>
                  <a:lnTo>
                    <a:pt x="17881" y="509270"/>
                  </a:lnTo>
                  <a:lnTo>
                    <a:pt x="17678" y="510540"/>
                  </a:lnTo>
                  <a:lnTo>
                    <a:pt x="19786" y="514350"/>
                  </a:lnTo>
                  <a:lnTo>
                    <a:pt x="17729" y="514350"/>
                  </a:lnTo>
                  <a:lnTo>
                    <a:pt x="19583" y="515620"/>
                  </a:lnTo>
                  <a:lnTo>
                    <a:pt x="16929" y="515620"/>
                  </a:lnTo>
                  <a:lnTo>
                    <a:pt x="20243" y="520700"/>
                  </a:lnTo>
                  <a:lnTo>
                    <a:pt x="19469" y="523240"/>
                  </a:lnTo>
                  <a:lnTo>
                    <a:pt x="13677" y="520700"/>
                  </a:lnTo>
                  <a:lnTo>
                    <a:pt x="13931" y="525780"/>
                  </a:lnTo>
                  <a:lnTo>
                    <a:pt x="14782" y="527050"/>
                  </a:lnTo>
                  <a:lnTo>
                    <a:pt x="19329" y="529590"/>
                  </a:lnTo>
                  <a:lnTo>
                    <a:pt x="20345" y="529590"/>
                  </a:lnTo>
                  <a:lnTo>
                    <a:pt x="20332" y="528320"/>
                  </a:lnTo>
                  <a:lnTo>
                    <a:pt x="21145" y="527050"/>
                  </a:lnTo>
                  <a:lnTo>
                    <a:pt x="22771" y="527050"/>
                  </a:lnTo>
                  <a:lnTo>
                    <a:pt x="23558" y="528002"/>
                  </a:lnTo>
                  <a:lnTo>
                    <a:pt x="22174" y="528116"/>
                  </a:lnTo>
                  <a:lnTo>
                    <a:pt x="23761" y="528256"/>
                  </a:lnTo>
                  <a:lnTo>
                    <a:pt x="33782" y="528320"/>
                  </a:lnTo>
                  <a:lnTo>
                    <a:pt x="34747" y="527050"/>
                  </a:lnTo>
                  <a:lnTo>
                    <a:pt x="36690" y="524510"/>
                  </a:lnTo>
                  <a:lnTo>
                    <a:pt x="35052" y="523240"/>
                  </a:lnTo>
                  <a:lnTo>
                    <a:pt x="33413" y="521970"/>
                  </a:lnTo>
                  <a:lnTo>
                    <a:pt x="35648" y="520700"/>
                  </a:lnTo>
                  <a:lnTo>
                    <a:pt x="36068" y="523240"/>
                  </a:lnTo>
                  <a:lnTo>
                    <a:pt x="38125" y="521970"/>
                  </a:lnTo>
                  <a:lnTo>
                    <a:pt x="36068" y="520700"/>
                  </a:lnTo>
                  <a:lnTo>
                    <a:pt x="34620" y="519430"/>
                  </a:lnTo>
                  <a:lnTo>
                    <a:pt x="36664" y="519430"/>
                  </a:lnTo>
                  <a:lnTo>
                    <a:pt x="37071" y="518160"/>
                  </a:lnTo>
                  <a:lnTo>
                    <a:pt x="32131" y="516890"/>
                  </a:lnTo>
                  <a:lnTo>
                    <a:pt x="32562" y="516585"/>
                  </a:lnTo>
                  <a:lnTo>
                    <a:pt x="31102" y="514350"/>
                  </a:lnTo>
                  <a:lnTo>
                    <a:pt x="33147" y="513080"/>
                  </a:lnTo>
                  <a:lnTo>
                    <a:pt x="34988" y="513080"/>
                  </a:lnTo>
                  <a:lnTo>
                    <a:pt x="32918" y="511810"/>
                  </a:lnTo>
                  <a:lnTo>
                    <a:pt x="33947" y="511810"/>
                  </a:lnTo>
                  <a:lnTo>
                    <a:pt x="34544" y="509270"/>
                  </a:lnTo>
                  <a:lnTo>
                    <a:pt x="31877" y="508000"/>
                  </a:lnTo>
                  <a:lnTo>
                    <a:pt x="34378" y="506730"/>
                  </a:lnTo>
                  <a:lnTo>
                    <a:pt x="30708" y="504190"/>
                  </a:lnTo>
                  <a:lnTo>
                    <a:pt x="35344" y="504190"/>
                  </a:lnTo>
                  <a:lnTo>
                    <a:pt x="34201" y="502920"/>
                  </a:lnTo>
                  <a:lnTo>
                    <a:pt x="31559" y="501650"/>
                  </a:lnTo>
                  <a:lnTo>
                    <a:pt x="31280" y="500380"/>
                  </a:lnTo>
                  <a:lnTo>
                    <a:pt x="36944" y="501650"/>
                  </a:lnTo>
                  <a:lnTo>
                    <a:pt x="35814" y="500380"/>
                  </a:lnTo>
                  <a:lnTo>
                    <a:pt x="31280" y="495300"/>
                  </a:lnTo>
                  <a:lnTo>
                    <a:pt x="37223" y="495300"/>
                  </a:lnTo>
                  <a:lnTo>
                    <a:pt x="32156" y="494030"/>
                  </a:lnTo>
                  <a:lnTo>
                    <a:pt x="34607" y="488950"/>
                  </a:lnTo>
                  <a:lnTo>
                    <a:pt x="33121" y="487680"/>
                  </a:lnTo>
                  <a:lnTo>
                    <a:pt x="32689" y="487311"/>
                  </a:lnTo>
                  <a:lnTo>
                    <a:pt x="32626" y="487680"/>
                  </a:lnTo>
                  <a:lnTo>
                    <a:pt x="32677" y="487299"/>
                  </a:lnTo>
                  <a:lnTo>
                    <a:pt x="31635" y="486410"/>
                  </a:lnTo>
                  <a:lnTo>
                    <a:pt x="32778" y="486410"/>
                  </a:lnTo>
                  <a:lnTo>
                    <a:pt x="32943" y="485140"/>
                  </a:lnTo>
                  <a:lnTo>
                    <a:pt x="34340" y="485140"/>
                  </a:lnTo>
                  <a:lnTo>
                    <a:pt x="35280" y="483870"/>
                  </a:lnTo>
                  <a:lnTo>
                    <a:pt x="31165" y="483870"/>
                  </a:lnTo>
                  <a:lnTo>
                    <a:pt x="30187" y="481330"/>
                  </a:lnTo>
                  <a:lnTo>
                    <a:pt x="27622" y="480060"/>
                  </a:lnTo>
                  <a:lnTo>
                    <a:pt x="31534" y="477520"/>
                  </a:lnTo>
                  <a:lnTo>
                    <a:pt x="32461" y="481330"/>
                  </a:lnTo>
                  <a:lnTo>
                    <a:pt x="36245" y="480060"/>
                  </a:lnTo>
                  <a:lnTo>
                    <a:pt x="32931" y="480060"/>
                  </a:lnTo>
                  <a:lnTo>
                    <a:pt x="32854" y="476250"/>
                  </a:lnTo>
                  <a:lnTo>
                    <a:pt x="30099" y="477520"/>
                  </a:lnTo>
                  <a:lnTo>
                    <a:pt x="31305" y="476250"/>
                  </a:lnTo>
                  <a:lnTo>
                    <a:pt x="34632" y="474980"/>
                  </a:lnTo>
                  <a:lnTo>
                    <a:pt x="32512" y="474980"/>
                  </a:lnTo>
                  <a:lnTo>
                    <a:pt x="29502" y="474980"/>
                  </a:lnTo>
                  <a:lnTo>
                    <a:pt x="33731" y="473710"/>
                  </a:lnTo>
                  <a:lnTo>
                    <a:pt x="30556" y="472440"/>
                  </a:lnTo>
                  <a:lnTo>
                    <a:pt x="33032" y="469900"/>
                  </a:lnTo>
                  <a:lnTo>
                    <a:pt x="35344" y="471170"/>
                  </a:lnTo>
                  <a:lnTo>
                    <a:pt x="34531" y="469900"/>
                  </a:lnTo>
                  <a:lnTo>
                    <a:pt x="33731" y="468630"/>
                  </a:lnTo>
                  <a:lnTo>
                    <a:pt x="33997" y="468401"/>
                  </a:lnTo>
                  <a:lnTo>
                    <a:pt x="33324" y="468630"/>
                  </a:lnTo>
                  <a:lnTo>
                    <a:pt x="31102" y="468630"/>
                  </a:lnTo>
                  <a:lnTo>
                    <a:pt x="29933" y="464820"/>
                  </a:lnTo>
                  <a:lnTo>
                    <a:pt x="33921" y="466090"/>
                  </a:lnTo>
                  <a:lnTo>
                    <a:pt x="35877" y="466090"/>
                  </a:lnTo>
                  <a:lnTo>
                    <a:pt x="35318" y="464820"/>
                  </a:lnTo>
                  <a:lnTo>
                    <a:pt x="34772" y="463550"/>
                  </a:lnTo>
                  <a:lnTo>
                    <a:pt x="31267" y="462280"/>
                  </a:lnTo>
                  <a:lnTo>
                    <a:pt x="31457" y="461010"/>
                  </a:lnTo>
                  <a:lnTo>
                    <a:pt x="32105" y="461010"/>
                  </a:lnTo>
                  <a:lnTo>
                    <a:pt x="32245" y="460260"/>
                  </a:lnTo>
                  <a:lnTo>
                    <a:pt x="30111" y="458470"/>
                  </a:lnTo>
                  <a:lnTo>
                    <a:pt x="33134" y="454660"/>
                  </a:lnTo>
                  <a:lnTo>
                    <a:pt x="29337" y="452120"/>
                  </a:lnTo>
                  <a:lnTo>
                    <a:pt x="24980" y="452120"/>
                  </a:lnTo>
                  <a:lnTo>
                    <a:pt x="24955" y="450850"/>
                  </a:lnTo>
                  <a:lnTo>
                    <a:pt x="22593" y="449580"/>
                  </a:lnTo>
                  <a:lnTo>
                    <a:pt x="25781" y="449580"/>
                  </a:lnTo>
                  <a:lnTo>
                    <a:pt x="28676" y="448576"/>
                  </a:lnTo>
                  <a:lnTo>
                    <a:pt x="28549" y="448310"/>
                  </a:lnTo>
                  <a:lnTo>
                    <a:pt x="28181" y="447992"/>
                  </a:lnTo>
                  <a:lnTo>
                    <a:pt x="31000" y="445770"/>
                  </a:lnTo>
                  <a:lnTo>
                    <a:pt x="29578" y="448310"/>
                  </a:lnTo>
                  <a:lnTo>
                    <a:pt x="35229" y="447040"/>
                  </a:lnTo>
                  <a:lnTo>
                    <a:pt x="29565" y="450583"/>
                  </a:lnTo>
                  <a:lnTo>
                    <a:pt x="28829" y="448932"/>
                  </a:lnTo>
                  <a:lnTo>
                    <a:pt x="26987" y="450850"/>
                  </a:lnTo>
                  <a:lnTo>
                    <a:pt x="29133" y="450850"/>
                  </a:lnTo>
                  <a:lnTo>
                    <a:pt x="29679" y="450850"/>
                  </a:lnTo>
                  <a:lnTo>
                    <a:pt x="29603" y="450659"/>
                  </a:lnTo>
                  <a:lnTo>
                    <a:pt x="35191" y="448310"/>
                  </a:lnTo>
                  <a:lnTo>
                    <a:pt x="35572" y="447040"/>
                  </a:lnTo>
                  <a:lnTo>
                    <a:pt x="35953" y="445770"/>
                  </a:lnTo>
                  <a:lnTo>
                    <a:pt x="36347" y="444500"/>
                  </a:lnTo>
                  <a:lnTo>
                    <a:pt x="33413" y="444500"/>
                  </a:lnTo>
                  <a:lnTo>
                    <a:pt x="33832" y="443230"/>
                  </a:lnTo>
                  <a:lnTo>
                    <a:pt x="34251" y="441960"/>
                  </a:lnTo>
                  <a:lnTo>
                    <a:pt x="34683" y="440690"/>
                  </a:lnTo>
                  <a:lnTo>
                    <a:pt x="32766" y="439420"/>
                  </a:lnTo>
                  <a:lnTo>
                    <a:pt x="31737" y="440690"/>
                  </a:lnTo>
                  <a:lnTo>
                    <a:pt x="30251" y="439712"/>
                  </a:lnTo>
                  <a:lnTo>
                    <a:pt x="30251" y="443230"/>
                  </a:lnTo>
                  <a:lnTo>
                    <a:pt x="28003" y="447840"/>
                  </a:lnTo>
                  <a:lnTo>
                    <a:pt x="25615" y="445770"/>
                  </a:lnTo>
                  <a:lnTo>
                    <a:pt x="26695" y="443230"/>
                  </a:lnTo>
                  <a:lnTo>
                    <a:pt x="30251" y="443230"/>
                  </a:lnTo>
                  <a:lnTo>
                    <a:pt x="30251" y="439712"/>
                  </a:lnTo>
                  <a:lnTo>
                    <a:pt x="29819" y="439420"/>
                  </a:lnTo>
                  <a:lnTo>
                    <a:pt x="29032" y="438150"/>
                  </a:lnTo>
                  <a:lnTo>
                    <a:pt x="26657" y="434340"/>
                  </a:lnTo>
                  <a:lnTo>
                    <a:pt x="39039" y="435610"/>
                  </a:lnTo>
                  <a:lnTo>
                    <a:pt x="34594" y="431800"/>
                  </a:lnTo>
                  <a:lnTo>
                    <a:pt x="32296" y="430530"/>
                  </a:lnTo>
                  <a:lnTo>
                    <a:pt x="27838" y="430530"/>
                  </a:lnTo>
                  <a:lnTo>
                    <a:pt x="30416" y="426720"/>
                  </a:lnTo>
                  <a:lnTo>
                    <a:pt x="34366" y="427990"/>
                  </a:lnTo>
                  <a:lnTo>
                    <a:pt x="34683" y="426720"/>
                  </a:lnTo>
                  <a:lnTo>
                    <a:pt x="35013" y="425450"/>
                  </a:lnTo>
                  <a:lnTo>
                    <a:pt x="33350" y="425450"/>
                  </a:lnTo>
                  <a:lnTo>
                    <a:pt x="36690" y="422910"/>
                  </a:lnTo>
                  <a:lnTo>
                    <a:pt x="33235" y="422910"/>
                  </a:lnTo>
                  <a:lnTo>
                    <a:pt x="32829" y="425450"/>
                  </a:lnTo>
                  <a:lnTo>
                    <a:pt x="28740" y="425450"/>
                  </a:lnTo>
                  <a:lnTo>
                    <a:pt x="31699" y="422910"/>
                  </a:lnTo>
                  <a:lnTo>
                    <a:pt x="31203" y="422910"/>
                  </a:lnTo>
                  <a:lnTo>
                    <a:pt x="31330" y="421640"/>
                  </a:lnTo>
                  <a:lnTo>
                    <a:pt x="34912" y="420370"/>
                  </a:lnTo>
                  <a:lnTo>
                    <a:pt x="34772" y="416560"/>
                  </a:lnTo>
                  <a:lnTo>
                    <a:pt x="32727" y="412750"/>
                  </a:lnTo>
                  <a:lnTo>
                    <a:pt x="32588" y="407670"/>
                  </a:lnTo>
                  <a:lnTo>
                    <a:pt x="33604" y="408940"/>
                  </a:lnTo>
                  <a:lnTo>
                    <a:pt x="35826" y="408940"/>
                  </a:lnTo>
                  <a:lnTo>
                    <a:pt x="35102" y="405130"/>
                  </a:lnTo>
                  <a:lnTo>
                    <a:pt x="34620" y="402590"/>
                  </a:lnTo>
                  <a:lnTo>
                    <a:pt x="36868" y="398780"/>
                  </a:lnTo>
                  <a:lnTo>
                    <a:pt x="37604" y="397510"/>
                  </a:lnTo>
                  <a:lnTo>
                    <a:pt x="40640" y="392430"/>
                  </a:lnTo>
                  <a:lnTo>
                    <a:pt x="37909" y="389890"/>
                  </a:lnTo>
                  <a:lnTo>
                    <a:pt x="36995" y="388620"/>
                  </a:lnTo>
                  <a:lnTo>
                    <a:pt x="36969" y="387350"/>
                  </a:lnTo>
                  <a:lnTo>
                    <a:pt x="39763" y="387350"/>
                  </a:lnTo>
                  <a:lnTo>
                    <a:pt x="38442" y="384810"/>
                  </a:lnTo>
                  <a:lnTo>
                    <a:pt x="37782" y="383540"/>
                  </a:lnTo>
                  <a:lnTo>
                    <a:pt x="35814" y="377190"/>
                  </a:lnTo>
                  <a:lnTo>
                    <a:pt x="37198" y="375920"/>
                  </a:lnTo>
                  <a:lnTo>
                    <a:pt x="39941" y="373380"/>
                  </a:lnTo>
                  <a:lnTo>
                    <a:pt x="40690" y="374650"/>
                  </a:lnTo>
                  <a:lnTo>
                    <a:pt x="41605" y="373380"/>
                  </a:lnTo>
                  <a:lnTo>
                    <a:pt x="42506" y="372110"/>
                  </a:lnTo>
                  <a:lnTo>
                    <a:pt x="35204" y="369570"/>
                  </a:lnTo>
                  <a:lnTo>
                    <a:pt x="38569" y="368300"/>
                  </a:lnTo>
                  <a:lnTo>
                    <a:pt x="38989" y="368300"/>
                  </a:lnTo>
                  <a:lnTo>
                    <a:pt x="39509" y="367030"/>
                  </a:lnTo>
                  <a:lnTo>
                    <a:pt x="41605" y="361950"/>
                  </a:lnTo>
                  <a:lnTo>
                    <a:pt x="40284" y="354330"/>
                  </a:lnTo>
                  <a:lnTo>
                    <a:pt x="46139" y="351790"/>
                  </a:lnTo>
                  <a:lnTo>
                    <a:pt x="42075" y="349250"/>
                  </a:lnTo>
                  <a:lnTo>
                    <a:pt x="49618" y="345440"/>
                  </a:lnTo>
                  <a:lnTo>
                    <a:pt x="43751" y="344170"/>
                  </a:lnTo>
                  <a:lnTo>
                    <a:pt x="46329" y="341630"/>
                  </a:lnTo>
                  <a:lnTo>
                    <a:pt x="47625" y="340360"/>
                  </a:lnTo>
                  <a:lnTo>
                    <a:pt x="48425" y="341630"/>
                  </a:lnTo>
                  <a:lnTo>
                    <a:pt x="49517" y="340360"/>
                  </a:lnTo>
                  <a:lnTo>
                    <a:pt x="51689" y="337820"/>
                  </a:lnTo>
                  <a:lnTo>
                    <a:pt x="52311" y="336550"/>
                  </a:lnTo>
                  <a:lnTo>
                    <a:pt x="48564" y="334010"/>
                  </a:lnTo>
                  <a:lnTo>
                    <a:pt x="48425" y="332740"/>
                  </a:lnTo>
                  <a:lnTo>
                    <a:pt x="51549" y="334010"/>
                  </a:lnTo>
                  <a:lnTo>
                    <a:pt x="48971" y="330200"/>
                  </a:lnTo>
                  <a:lnTo>
                    <a:pt x="53035" y="330200"/>
                  </a:lnTo>
                  <a:lnTo>
                    <a:pt x="52705" y="328930"/>
                  </a:lnTo>
                  <a:lnTo>
                    <a:pt x="50063" y="328930"/>
                  </a:lnTo>
                  <a:lnTo>
                    <a:pt x="49390" y="326390"/>
                  </a:lnTo>
                  <a:lnTo>
                    <a:pt x="54000" y="323850"/>
                  </a:lnTo>
                  <a:lnTo>
                    <a:pt x="55575" y="323850"/>
                  </a:lnTo>
                  <a:lnTo>
                    <a:pt x="54698" y="317500"/>
                  </a:lnTo>
                  <a:lnTo>
                    <a:pt x="55778" y="318630"/>
                  </a:lnTo>
                  <a:lnTo>
                    <a:pt x="55118" y="317500"/>
                  </a:lnTo>
                  <a:lnTo>
                    <a:pt x="54368" y="316230"/>
                  </a:lnTo>
                  <a:lnTo>
                    <a:pt x="59994" y="321310"/>
                  </a:lnTo>
                  <a:lnTo>
                    <a:pt x="57950" y="317500"/>
                  </a:lnTo>
                  <a:lnTo>
                    <a:pt x="57150" y="317500"/>
                  </a:lnTo>
                  <a:lnTo>
                    <a:pt x="56197" y="316230"/>
                  </a:lnTo>
                  <a:lnTo>
                    <a:pt x="55587" y="316230"/>
                  </a:lnTo>
                  <a:lnTo>
                    <a:pt x="57899" y="314960"/>
                  </a:lnTo>
                  <a:lnTo>
                    <a:pt x="59029" y="312420"/>
                  </a:lnTo>
                  <a:lnTo>
                    <a:pt x="59055" y="309880"/>
                  </a:lnTo>
                  <a:lnTo>
                    <a:pt x="60998" y="311150"/>
                  </a:lnTo>
                  <a:lnTo>
                    <a:pt x="61671" y="309880"/>
                  </a:lnTo>
                  <a:lnTo>
                    <a:pt x="62992" y="307340"/>
                  </a:lnTo>
                  <a:lnTo>
                    <a:pt x="63017" y="306070"/>
                  </a:lnTo>
                  <a:lnTo>
                    <a:pt x="63080" y="302260"/>
                  </a:lnTo>
                  <a:lnTo>
                    <a:pt x="64325" y="298450"/>
                  </a:lnTo>
                  <a:lnTo>
                    <a:pt x="64744" y="297180"/>
                  </a:lnTo>
                  <a:lnTo>
                    <a:pt x="63195" y="298450"/>
                  </a:lnTo>
                  <a:lnTo>
                    <a:pt x="59715" y="297180"/>
                  </a:lnTo>
                  <a:lnTo>
                    <a:pt x="59855" y="295910"/>
                  </a:lnTo>
                  <a:lnTo>
                    <a:pt x="60642" y="295910"/>
                  </a:lnTo>
                  <a:lnTo>
                    <a:pt x="59766" y="294640"/>
                  </a:lnTo>
                  <a:lnTo>
                    <a:pt x="60820" y="293370"/>
                  </a:lnTo>
                  <a:lnTo>
                    <a:pt x="63855" y="294640"/>
                  </a:lnTo>
                  <a:lnTo>
                    <a:pt x="64490" y="295910"/>
                  </a:lnTo>
                  <a:lnTo>
                    <a:pt x="64223" y="293370"/>
                  </a:lnTo>
                  <a:lnTo>
                    <a:pt x="65062" y="293370"/>
                  </a:lnTo>
                  <a:lnTo>
                    <a:pt x="65265" y="293522"/>
                  </a:lnTo>
                  <a:lnTo>
                    <a:pt x="65227" y="293370"/>
                  </a:lnTo>
                  <a:lnTo>
                    <a:pt x="71310" y="293370"/>
                  </a:lnTo>
                  <a:lnTo>
                    <a:pt x="68389" y="290830"/>
                  </a:lnTo>
                  <a:lnTo>
                    <a:pt x="69392" y="290830"/>
                  </a:lnTo>
                  <a:lnTo>
                    <a:pt x="71247" y="285750"/>
                  </a:lnTo>
                  <a:lnTo>
                    <a:pt x="71005" y="283210"/>
                  </a:lnTo>
                  <a:lnTo>
                    <a:pt x="72339" y="279400"/>
                  </a:lnTo>
                  <a:lnTo>
                    <a:pt x="69659" y="278130"/>
                  </a:lnTo>
                  <a:lnTo>
                    <a:pt x="70840" y="276860"/>
                  </a:lnTo>
                  <a:lnTo>
                    <a:pt x="69113" y="275590"/>
                  </a:lnTo>
                  <a:lnTo>
                    <a:pt x="71221" y="273050"/>
                  </a:lnTo>
                  <a:lnTo>
                    <a:pt x="74701" y="270510"/>
                  </a:lnTo>
                  <a:lnTo>
                    <a:pt x="75958" y="267970"/>
                  </a:lnTo>
                  <a:lnTo>
                    <a:pt x="75666" y="265430"/>
                  </a:lnTo>
                  <a:lnTo>
                    <a:pt x="75387" y="265430"/>
                  </a:lnTo>
                  <a:lnTo>
                    <a:pt x="73990" y="265430"/>
                  </a:lnTo>
                  <a:lnTo>
                    <a:pt x="72872" y="264160"/>
                  </a:lnTo>
                  <a:lnTo>
                    <a:pt x="75387" y="265430"/>
                  </a:lnTo>
                  <a:lnTo>
                    <a:pt x="76644" y="261620"/>
                  </a:lnTo>
                  <a:lnTo>
                    <a:pt x="77609" y="264160"/>
                  </a:lnTo>
                  <a:lnTo>
                    <a:pt x="78574" y="261620"/>
                  </a:lnTo>
                  <a:lnTo>
                    <a:pt x="79057" y="260350"/>
                  </a:lnTo>
                  <a:lnTo>
                    <a:pt x="79273" y="259080"/>
                  </a:lnTo>
                  <a:lnTo>
                    <a:pt x="79832" y="254000"/>
                  </a:lnTo>
                  <a:lnTo>
                    <a:pt x="77838" y="254000"/>
                  </a:lnTo>
                  <a:lnTo>
                    <a:pt x="77177" y="252730"/>
                  </a:lnTo>
                  <a:lnTo>
                    <a:pt x="77228" y="251460"/>
                  </a:lnTo>
                  <a:lnTo>
                    <a:pt x="79209" y="251460"/>
                  </a:lnTo>
                  <a:lnTo>
                    <a:pt x="80302" y="252730"/>
                  </a:lnTo>
                  <a:lnTo>
                    <a:pt x="80429" y="252730"/>
                  </a:lnTo>
                  <a:close/>
                </a:path>
                <a:path w="386714" h="778509">
                  <a:moveTo>
                    <a:pt x="84734" y="211328"/>
                  </a:moveTo>
                  <a:lnTo>
                    <a:pt x="84531" y="211366"/>
                  </a:lnTo>
                  <a:lnTo>
                    <a:pt x="84734" y="211328"/>
                  </a:lnTo>
                  <a:close/>
                </a:path>
                <a:path w="386714" h="778509">
                  <a:moveTo>
                    <a:pt x="105092" y="177800"/>
                  </a:moveTo>
                  <a:lnTo>
                    <a:pt x="104800" y="175260"/>
                  </a:lnTo>
                  <a:lnTo>
                    <a:pt x="102006" y="179070"/>
                  </a:lnTo>
                  <a:lnTo>
                    <a:pt x="103212" y="181610"/>
                  </a:lnTo>
                  <a:lnTo>
                    <a:pt x="103238" y="180340"/>
                  </a:lnTo>
                  <a:lnTo>
                    <a:pt x="102870" y="179070"/>
                  </a:lnTo>
                  <a:lnTo>
                    <a:pt x="103746" y="179070"/>
                  </a:lnTo>
                  <a:lnTo>
                    <a:pt x="104571" y="181102"/>
                  </a:lnTo>
                  <a:lnTo>
                    <a:pt x="104889" y="179070"/>
                  </a:lnTo>
                  <a:lnTo>
                    <a:pt x="105092" y="177800"/>
                  </a:lnTo>
                  <a:close/>
                </a:path>
                <a:path w="386714" h="778509">
                  <a:moveTo>
                    <a:pt x="105283" y="182880"/>
                  </a:moveTo>
                  <a:lnTo>
                    <a:pt x="104571" y="181102"/>
                  </a:lnTo>
                  <a:lnTo>
                    <a:pt x="104482" y="181610"/>
                  </a:lnTo>
                  <a:lnTo>
                    <a:pt x="105283" y="182880"/>
                  </a:lnTo>
                  <a:close/>
                </a:path>
                <a:path w="386714" h="778509">
                  <a:moveTo>
                    <a:pt x="120904" y="193040"/>
                  </a:moveTo>
                  <a:lnTo>
                    <a:pt x="97078" y="193040"/>
                  </a:lnTo>
                  <a:lnTo>
                    <a:pt x="90728" y="193040"/>
                  </a:lnTo>
                  <a:lnTo>
                    <a:pt x="90360" y="198120"/>
                  </a:lnTo>
                  <a:lnTo>
                    <a:pt x="83934" y="199390"/>
                  </a:lnTo>
                  <a:lnTo>
                    <a:pt x="80899" y="205740"/>
                  </a:lnTo>
                  <a:lnTo>
                    <a:pt x="87414" y="207010"/>
                  </a:lnTo>
                  <a:lnTo>
                    <a:pt x="82143" y="207010"/>
                  </a:lnTo>
                  <a:lnTo>
                    <a:pt x="82003" y="206565"/>
                  </a:lnTo>
                  <a:lnTo>
                    <a:pt x="81076" y="207010"/>
                  </a:lnTo>
                  <a:lnTo>
                    <a:pt x="80048" y="207010"/>
                  </a:lnTo>
                  <a:lnTo>
                    <a:pt x="80467" y="207302"/>
                  </a:lnTo>
                  <a:lnTo>
                    <a:pt x="79260" y="207886"/>
                  </a:lnTo>
                  <a:lnTo>
                    <a:pt x="81026" y="207683"/>
                  </a:lnTo>
                  <a:lnTo>
                    <a:pt x="82156" y="208432"/>
                  </a:lnTo>
                  <a:lnTo>
                    <a:pt x="80492" y="212509"/>
                  </a:lnTo>
                  <a:lnTo>
                    <a:pt x="84531" y="211378"/>
                  </a:lnTo>
                  <a:lnTo>
                    <a:pt x="83400" y="211035"/>
                  </a:lnTo>
                  <a:lnTo>
                    <a:pt x="82689" y="208788"/>
                  </a:lnTo>
                  <a:lnTo>
                    <a:pt x="85725" y="210820"/>
                  </a:lnTo>
                  <a:lnTo>
                    <a:pt x="85331" y="212090"/>
                  </a:lnTo>
                  <a:lnTo>
                    <a:pt x="84556" y="212090"/>
                  </a:lnTo>
                  <a:lnTo>
                    <a:pt x="79057" y="213360"/>
                  </a:lnTo>
                  <a:lnTo>
                    <a:pt x="76923" y="213360"/>
                  </a:lnTo>
                  <a:lnTo>
                    <a:pt x="78536" y="212090"/>
                  </a:lnTo>
                  <a:lnTo>
                    <a:pt x="77241" y="210820"/>
                  </a:lnTo>
                  <a:lnTo>
                    <a:pt x="75184" y="213360"/>
                  </a:lnTo>
                  <a:lnTo>
                    <a:pt x="74231" y="210820"/>
                  </a:lnTo>
                  <a:lnTo>
                    <a:pt x="71678" y="212090"/>
                  </a:lnTo>
                  <a:lnTo>
                    <a:pt x="73875" y="213360"/>
                  </a:lnTo>
                  <a:lnTo>
                    <a:pt x="73939" y="214630"/>
                  </a:lnTo>
                  <a:lnTo>
                    <a:pt x="72263" y="215900"/>
                  </a:lnTo>
                  <a:lnTo>
                    <a:pt x="76111" y="214630"/>
                  </a:lnTo>
                  <a:lnTo>
                    <a:pt x="76809" y="220980"/>
                  </a:lnTo>
                  <a:lnTo>
                    <a:pt x="69507" y="215900"/>
                  </a:lnTo>
                  <a:lnTo>
                    <a:pt x="70154" y="220980"/>
                  </a:lnTo>
                  <a:lnTo>
                    <a:pt x="69113" y="219710"/>
                  </a:lnTo>
                  <a:lnTo>
                    <a:pt x="68935" y="222250"/>
                  </a:lnTo>
                  <a:lnTo>
                    <a:pt x="64744" y="227330"/>
                  </a:lnTo>
                  <a:lnTo>
                    <a:pt x="68300" y="231140"/>
                  </a:lnTo>
                  <a:lnTo>
                    <a:pt x="65671" y="231140"/>
                  </a:lnTo>
                  <a:lnTo>
                    <a:pt x="65735" y="229870"/>
                  </a:lnTo>
                  <a:lnTo>
                    <a:pt x="62458" y="234950"/>
                  </a:lnTo>
                  <a:lnTo>
                    <a:pt x="64884" y="243840"/>
                  </a:lnTo>
                  <a:lnTo>
                    <a:pt x="60083" y="245110"/>
                  </a:lnTo>
                  <a:lnTo>
                    <a:pt x="58788" y="245110"/>
                  </a:lnTo>
                  <a:lnTo>
                    <a:pt x="59728" y="246380"/>
                  </a:lnTo>
                  <a:lnTo>
                    <a:pt x="79819" y="246380"/>
                  </a:lnTo>
                  <a:lnTo>
                    <a:pt x="79692" y="245110"/>
                  </a:lnTo>
                  <a:lnTo>
                    <a:pt x="93713" y="243840"/>
                  </a:lnTo>
                  <a:lnTo>
                    <a:pt x="91084" y="237490"/>
                  </a:lnTo>
                  <a:lnTo>
                    <a:pt x="91147" y="231140"/>
                  </a:lnTo>
                  <a:lnTo>
                    <a:pt x="92710" y="229870"/>
                  </a:lnTo>
                  <a:lnTo>
                    <a:pt x="92214" y="233680"/>
                  </a:lnTo>
                  <a:lnTo>
                    <a:pt x="94513" y="233680"/>
                  </a:lnTo>
                  <a:lnTo>
                    <a:pt x="93916" y="229870"/>
                  </a:lnTo>
                  <a:lnTo>
                    <a:pt x="93319" y="226060"/>
                  </a:lnTo>
                  <a:lnTo>
                    <a:pt x="99314" y="226060"/>
                  </a:lnTo>
                  <a:lnTo>
                    <a:pt x="98958" y="220980"/>
                  </a:lnTo>
                  <a:lnTo>
                    <a:pt x="107378" y="222250"/>
                  </a:lnTo>
                  <a:lnTo>
                    <a:pt x="105816" y="214630"/>
                  </a:lnTo>
                  <a:lnTo>
                    <a:pt x="105549" y="213360"/>
                  </a:lnTo>
                  <a:lnTo>
                    <a:pt x="105029" y="210820"/>
                  </a:lnTo>
                  <a:lnTo>
                    <a:pt x="111734" y="209550"/>
                  </a:lnTo>
                  <a:lnTo>
                    <a:pt x="110032" y="208280"/>
                  </a:lnTo>
                  <a:lnTo>
                    <a:pt x="109143" y="207010"/>
                  </a:lnTo>
                  <a:lnTo>
                    <a:pt x="111696" y="208280"/>
                  </a:lnTo>
                  <a:lnTo>
                    <a:pt x="112522" y="207010"/>
                  </a:lnTo>
                  <a:lnTo>
                    <a:pt x="110439" y="207010"/>
                  </a:lnTo>
                  <a:lnTo>
                    <a:pt x="109982" y="205740"/>
                  </a:lnTo>
                  <a:lnTo>
                    <a:pt x="113855" y="199390"/>
                  </a:lnTo>
                  <a:lnTo>
                    <a:pt x="119354" y="194310"/>
                  </a:lnTo>
                  <a:lnTo>
                    <a:pt x="120904" y="193040"/>
                  </a:lnTo>
                  <a:close/>
                </a:path>
                <a:path w="386714" h="778509">
                  <a:moveTo>
                    <a:pt x="122326" y="160020"/>
                  </a:moveTo>
                  <a:lnTo>
                    <a:pt x="119875" y="158750"/>
                  </a:lnTo>
                  <a:lnTo>
                    <a:pt x="119316" y="160020"/>
                  </a:lnTo>
                  <a:lnTo>
                    <a:pt x="121462" y="160667"/>
                  </a:lnTo>
                  <a:lnTo>
                    <a:pt x="121081" y="160020"/>
                  </a:lnTo>
                  <a:lnTo>
                    <a:pt x="122326" y="160020"/>
                  </a:lnTo>
                  <a:close/>
                </a:path>
                <a:path w="386714" h="778509">
                  <a:moveTo>
                    <a:pt x="123177" y="161188"/>
                  </a:moveTo>
                  <a:lnTo>
                    <a:pt x="121462" y="160667"/>
                  </a:lnTo>
                  <a:lnTo>
                    <a:pt x="122567" y="162560"/>
                  </a:lnTo>
                  <a:lnTo>
                    <a:pt x="123177" y="161188"/>
                  </a:lnTo>
                  <a:close/>
                </a:path>
                <a:path w="386714" h="778509">
                  <a:moveTo>
                    <a:pt x="143383" y="130771"/>
                  </a:moveTo>
                  <a:lnTo>
                    <a:pt x="142443" y="131140"/>
                  </a:lnTo>
                  <a:lnTo>
                    <a:pt x="142671" y="131203"/>
                  </a:lnTo>
                  <a:lnTo>
                    <a:pt x="142875" y="131241"/>
                  </a:lnTo>
                  <a:lnTo>
                    <a:pt x="143090" y="131305"/>
                  </a:lnTo>
                  <a:lnTo>
                    <a:pt x="143383" y="130771"/>
                  </a:lnTo>
                  <a:close/>
                </a:path>
                <a:path w="386714" h="778509">
                  <a:moveTo>
                    <a:pt x="154419" y="118897"/>
                  </a:moveTo>
                  <a:lnTo>
                    <a:pt x="154292" y="118110"/>
                  </a:lnTo>
                  <a:lnTo>
                    <a:pt x="154038" y="118770"/>
                  </a:lnTo>
                  <a:lnTo>
                    <a:pt x="154292" y="118872"/>
                  </a:lnTo>
                  <a:lnTo>
                    <a:pt x="154419" y="118897"/>
                  </a:lnTo>
                  <a:close/>
                </a:path>
                <a:path w="386714" h="778509">
                  <a:moveTo>
                    <a:pt x="154609" y="152400"/>
                  </a:moveTo>
                  <a:lnTo>
                    <a:pt x="154432" y="152323"/>
                  </a:lnTo>
                  <a:lnTo>
                    <a:pt x="154609" y="152400"/>
                  </a:lnTo>
                  <a:close/>
                </a:path>
                <a:path w="386714" h="778509">
                  <a:moveTo>
                    <a:pt x="154965" y="123190"/>
                  </a:moveTo>
                  <a:lnTo>
                    <a:pt x="154266" y="121920"/>
                  </a:lnTo>
                  <a:lnTo>
                    <a:pt x="154584" y="123190"/>
                  </a:lnTo>
                  <a:lnTo>
                    <a:pt x="154965" y="123190"/>
                  </a:lnTo>
                  <a:close/>
                </a:path>
                <a:path w="386714" h="778509">
                  <a:moveTo>
                    <a:pt x="155079" y="118084"/>
                  </a:moveTo>
                  <a:lnTo>
                    <a:pt x="154381" y="118110"/>
                  </a:lnTo>
                  <a:lnTo>
                    <a:pt x="154597" y="118249"/>
                  </a:lnTo>
                  <a:lnTo>
                    <a:pt x="155079" y="118084"/>
                  </a:lnTo>
                  <a:close/>
                </a:path>
                <a:path w="386714" h="778509">
                  <a:moveTo>
                    <a:pt x="163271" y="142913"/>
                  </a:moveTo>
                  <a:lnTo>
                    <a:pt x="162191" y="142544"/>
                  </a:lnTo>
                  <a:lnTo>
                    <a:pt x="161391" y="142494"/>
                  </a:lnTo>
                  <a:lnTo>
                    <a:pt x="160731" y="142621"/>
                  </a:lnTo>
                  <a:lnTo>
                    <a:pt x="160820" y="142862"/>
                  </a:lnTo>
                  <a:lnTo>
                    <a:pt x="160883" y="143090"/>
                  </a:lnTo>
                  <a:lnTo>
                    <a:pt x="161061" y="143383"/>
                  </a:lnTo>
                  <a:lnTo>
                    <a:pt x="163271" y="142913"/>
                  </a:lnTo>
                  <a:close/>
                </a:path>
                <a:path w="386714" h="778509">
                  <a:moveTo>
                    <a:pt x="166077" y="103581"/>
                  </a:moveTo>
                  <a:lnTo>
                    <a:pt x="165862" y="103365"/>
                  </a:lnTo>
                  <a:lnTo>
                    <a:pt x="165544" y="103174"/>
                  </a:lnTo>
                  <a:lnTo>
                    <a:pt x="164871" y="102946"/>
                  </a:lnTo>
                  <a:lnTo>
                    <a:pt x="165290" y="103263"/>
                  </a:lnTo>
                  <a:lnTo>
                    <a:pt x="165684" y="103428"/>
                  </a:lnTo>
                  <a:lnTo>
                    <a:pt x="166077" y="103581"/>
                  </a:lnTo>
                  <a:close/>
                </a:path>
                <a:path w="386714" h="778509">
                  <a:moveTo>
                    <a:pt x="182105" y="120650"/>
                  </a:moveTo>
                  <a:lnTo>
                    <a:pt x="156616" y="120650"/>
                  </a:lnTo>
                  <a:lnTo>
                    <a:pt x="154686" y="120650"/>
                  </a:lnTo>
                  <a:lnTo>
                    <a:pt x="156095" y="121920"/>
                  </a:lnTo>
                  <a:lnTo>
                    <a:pt x="154990" y="123190"/>
                  </a:lnTo>
                  <a:lnTo>
                    <a:pt x="153758" y="124460"/>
                  </a:lnTo>
                  <a:lnTo>
                    <a:pt x="156197" y="125730"/>
                  </a:lnTo>
                  <a:lnTo>
                    <a:pt x="149034" y="123190"/>
                  </a:lnTo>
                  <a:lnTo>
                    <a:pt x="149352" y="133350"/>
                  </a:lnTo>
                  <a:lnTo>
                    <a:pt x="143103" y="132080"/>
                  </a:lnTo>
                  <a:lnTo>
                    <a:pt x="141770" y="134620"/>
                  </a:lnTo>
                  <a:lnTo>
                    <a:pt x="140042" y="137160"/>
                  </a:lnTo>
                  <a:lnTo>
                    <a:pt x="138493" y="138430"/>
                  </a:lnTo>
                  <a:lnTo>
                    <a:pt x="138226" y="138430"/>
                  </a:lnTo>
                  <a:lnTo>
                    <a:pt x="134569" y="139700"/>
                  </a:lnTo>
                  <a:lnTo>
                    <a:pt x="141274" y="143510"/>
                  </a:lnTo>
                  <a:lnTo>
                    <a:pt x="137210" y="144780"/>
                  </a:lnTo>
                  <a:lnTo>
                    <a:pt x="133438" y="144780"/>
                  </a:lnTo>
                  <a:lnTo>
                    <a:pt x="137172" y="142240"/>
                  </a:lnTo>
                  <a:lnTo>
                    <a:pt x="135445" y="142240"/>
                  </a:lnTo>
                  <a:lnTo>
                    <a:pt x="130009" y="138430"/>
                  </a:lnTo>
                  <a:lnTo>
                    <a:pt x="133134" y="146050"/>
                  </a:lnTo>
                  <a:lnTo>
                    <a:pt x="128460" y="146050"/>
                  </a:lnTo>
                  <a:lnTo>
                    <a:pt x="128574" y="144780"/>
                  </a:lnTo>
                  <a:lnTo>
                    <a:pt x="125539" y="144780"/>
                  </a:lnTo>
                  <a:lnTo>
                    <a:pt x="127393" y="149860"/>
                  </a:lnTo>
                  <a:lnTo>
                    <a:pt x="124942" y="152400"/>
                  </a:lnTo>
                  <a:lnTo>
                    <a:pt x="124587" y="152400"/>
                  </a:lnTo>
                  <a:lnTo>
                    <a:pt x="124167" y="151130"/>
                  </a:lnTo>
                  <a:lnTo>
                    <a:pt x="124561" y="152400"/>
                  </a:lnTo>
                  <a:lnTo>
                    <a:pt x="125349" y="154940"/>
                  </a:lnTo>
                  <a:lnTo>
                    <a:pt x="123685" y="160020"/>
                  </a:lnTo>
                  <a:lnTo>
                    <a:pt x="123177" y="161188"/>
                  </a:lnTo>
                  <a:lnTo>
                    <a:pt x="123494" y="161290"/>
                  </a:lnTo>
                  <a:lnTo>
                    <a:pt x="122402" y="163830"/>
                  </a:lnTo>
                  <a:lnTo>
                    <a:pt x="120713" y="163830"/>
                  </a:lnTo>
                  <a:lnTo>
                    <a:pt x="118503" y="165100"/>
                  </a:lnTo>
                  <a:lnTo>
                    <a:pt x="116065" y="163830"/>
                  </a:lnTo>
                  <a:lnTo>
                    <a:pt x="117551" y="161290"/>
                  </a:lnTo>
                  <a:lnTo>
                    <a:pt x="113804" y="160020"/>
                  </a:lnTo>
                  <a:lnTo>
                    <a:pt x="115570" y="163830"/>
                  </a:lnTo>
                  <a:lnTo>
                    <a:pt x="114223" y="165100"/>
                  </a:lnTo>
                  <a:lnTo>
                    <a:pt x="113042" y="163830"/>
                  </a:lnTo>
                  <a:lnTo>
                    <a:pt x="110985" y="166370"/>
                  </a:lnTo>
                  <a:lnTo>
                    <a:pt x="114211" y="168910"/>
                  </a:lnTo>
                  <a:lnTo>
                    <a:pt x="111353" y="172720"/>
                  </a:lnTo>
                  <a:lnTo>
                    <a:pt x="112610" y="172720"/>
                  </a:lnTo>
                  <a:lnTo>
                    <a:pt x="114427" y="177800"/>
                  </a:lnTo>
                  <a:lnTo>
                    <a:pt x="113220" y="176530"/>
                  </a:lnTo>
                  <a:lnTo>
                    <a:pt x="109601" y="172720"/>
                  </a:lnTo>
                  <a:lnTo>
                    <a:pt x="110667" y="176530"/>
                  </a:lnTo>
                  <a:lnTo>
                    <a:pt x="106934" y="175260"/>
                  </a:lnTo>
                  <a:lnTo>
                    <a:pt x="106934" y="179070"/>
                  </a:lnTo>
                  <a:lnTo>
                    <a:pt x="107035" y="181610"/>
                  </a:lnTo>
                  <a:lnTo>
                    <a:pt x="106083" y="184150"/>
                  </a:lnTo>
                  <a:lnTo>
                    <a:pt x="105283" y="182880"/>
                  </a:lnTo>
                  <a:lnTo>
                    <a:pt x="105168" y="185420"/>
                  </a:lnTo>
                  <a:lnTo>
                    <a:pt x="103365" y="187960"/>
                  </a:lnTo>
                  <a:lnTo>
                    <a:pt x="97104" y="182880"/>
                  </a:lnTo>
                  <a:lnTo>
                    <a:pt x="97078" y="191770"/>
                  </a:lnTo>
                  <a:lnTo>
                    <a:pt x="122453" y="191770"/>
                  </a:lnTo>
                  <a:lnTo>
                    <a:pt x="125552" y="189230"/>
                  </a:lnTo>
                  <a:lnTo>
                    <a:pt x="127063" y="187960"/>
                  </a:lnTo>
                  <a:lnTo>
                    <a:pt x="131584" y="184150"/>
                  </a:lnTo>
                  <a:lnTo>
                    <a:pt x="134302" y="180340"/>
                  </a:lnTo>
                  <a:lnTo>
                    <a:pt x="128295" y="177800"/>
                  </a:lnTo>
                  <a:lnTo>
                    <a:pt x="125298" y="176530"/>
                  </a:lnTo>
                  <a:lnTo>
                    <a:pt x="131749" y="175260"/>
                  </a:lnTo>
                  <a:lnTo>
                    <a:pt x="133642" y="177800"/>
                  </a:lnTo>
                  <a:lnTo>
                    <a:pt x="134035" y="175260"/>
                  </a:lnTo>
                  <a:lnTo>
                    <a:pt x="135013" y="168910"/>
                  </a:lnTo>
                  <a:lnTo>
                    <a:pt x="143446" y="166370"/>
                  </a:lnTo>
                  <a:lnTo>
                    <a:pt x="143827" y="165100"/>
                  </a:lnTo>
                  <a:lnTo>
                    <a:pt x="145745" y="158750"/>
                  </a:lnTo>
                  <a:lnTo>
                    <a:pt x="146062" y="158750"/>
                  </a:lnTo>
                  <a:lnTo>
                    <a:pt x="146837" y="160020"/>
                  </a:lnTo>
                  <a:lnTo>
                    <a:pt x="146342" y="160020"/>
                  </a:lnTo>
                  <a:lnTo>
                    <a:pt x="149275" y="161290"/>
                  </a:lnTo>
                  <a:lnTo>
                    <a:pt x="149758" y="158750"/>
                  </a:lnTo>
                  <a:lnTo>
                    <a:pt x="150241" y="156210"/>
                  </a:lnTo>
                  <a:lnTo>
                    <a:pt x="148742" y="154940"/>
                  </a:lnTo>
                  <a:lnTo>
                    <a:pt x="149682" y="153670"/>
                  </a:lnTo>
                  <a:lnTo>
                    <a:pt x="150291" y="156210"/>
                  </a:lnTo>
                  <a:lnTo>
                    <a:pt x="153695" y="156210"/>
                  </a:lnTo>
                  <a:lnTo>
                    <a:pt x="152717" y="153670"/>
                  </a:lnTo>
                  <a:lnTo>
                    <a:pt x="151739" y="151130"/>
                  </a:lnTo>
                  <a:lnTo>
                    <a:pt x="154432" y="152323"/>
                  </a:lnTo>
                  <a:lnTo>
                    <a:pt x="154266" y="151130"/>
                  </a:lnTo>
                  <a:lnTo>
                    <a:pt x="157988" y="149860"/>
                  </a:lnTo>
                  <a:lnTo>
                    <a:pt x="155181" y="148590"/>
                  </a:lnTo>
                  <a:lnTo>
                    <a:pt x="158115" y="147320"/>
                  </a:lnTo>
                  <a:lnTo>
                    <a:pt x="158064" y="146050"/>
                  </a:lnTo>
                  <a:lnTo>
                    <a:pt x="158000" y="144780"/>
                  </a:lnTo>
                  <a:lnTo>
                    <a:pt x="157937" y="143510"/>
                  </a:lnTo>
                  <a:lnTo>
                    <a:pt x="160731" y="143510"/>
                  </a:lnTo>
                  <a:lnTo>
                    <a:pt x="159410" y="139700"/>
                  </a:lnTo>
                  <a:lnTo>
                    <a:pt x="165176" y="140970"/>
                  </a:lnTo>
                  <a:lnTo>
                    <a:pt x="164185" y="139700"/>
                  </a:lnTo>
                  <a:lnTo>
                    <a:pt x="162217" y="137160"/>
                  </a:lnTo>
                  <a:lnTo>
                    <a:pt x="165468" y="140970"/>
                  </a:lnTo>
                  <a:lnTo>
                    <a:pt x="167576" y="137160"/>
                  </a:lnTo>
                  <a:lnTo>
                    <a:pt x="168287" y="135890"/>
                  </a:lnTo>
                  <a:lnTo>
                    <a:pt x="168071" y="133350"/>
                  </a:lnTo>
                  <a:lnTo>
                    <a:pt x="168643" y="134620"/>
                  </a:lnTo>
                  <a:lnTo>
                    <a:pt x="170218" y="133350"/>
                  </a:lnTo>
                  <a:lnTo>
                    <a:pt x="170840" y="135128"/>
                  </a:lnTo>
                  <a:lnTo>
                    <a:pt x="168592" y="136690"/>
                  </a:lnTo>
                  <a:lnTo>
                    <a:pt x="169367" y="136359"/>
                  </a:lnTo>
                  <a:lnTo>
                    <a:pt x="170192" y="135775"/>
                  </a:lnTo>
                  <a:lnTo>
                    <a:pt x="170840" y="135140"/>
                  </a:lnTo>
                  <a:lnTo>
                    <a:pt x="171119" y="135890"/>
                  </a:lnTo>
                  <a:lnTo>
                    <a:pt x="172516" y="134620"/>
                  </a:lnTo>
                  <a:lnTo>
                    <a:pt x="173253" y="132080"/>
                  </a:lnTo>
                  <a:lnTo>
                    <a:pt x="171297" y="130810"/>
                  </a:lnTo>
                  <a:lnTo>
                    <a:pt x="177914" y="132080"/>
                  </a:lnTo>
                  <a:lnTo>
                    <a:pt x="177380" y="130810"/>
                  </a:lnTo>
                  <a:lnTo>
                    <a:pt x="175209" y="125730"/>
                  </a:lnTo>
                  <a:lnTo>
                    <a:pt x="173583" y="121920"/>
                  </a:lnTo>
                  <a:lnTo>
                    <a:pt x="180098" y="125730"/>
                  </a:lnTo>
                  <a:lnTo>
                    <a:pt x="181597" y="121920"/>
                  </a:lnTo>
                  <a:lnTo>
                    <a:pt x="182105" y="120650"/>
                  </a:lnTo>
                  <a:close/>
                </a:path>
                <a:path w="386714" h="778509">
                  <a:moveTo>
                    <a:pt x="182460" y="91135"/>
                  </a:moveTo>
                  <a:lnTo>
                    <a:pt x="179412" y="87630"/>
                  </a:lnTo>
                  <a:lnTo>
                    <a:pt x="178333" y="91440"/>
                  </a:lnTo>
                  <a:lnTo>
                    <a:pt x="180327" y="92532"/>
                  </a:lnTo>
                  <a:lnTo>
                    <a:pt x="180301" y="95250"/>
                  </a:lnTo>
                  <a:lnTo>
                    <a:pt x="181635" y="92710"/>
                  </a:lnTo>
                  <a:lnTo>
                    <a:pt x="182308" y="91440"/>
                  </a:lnTo>
                  <a:lnTo>
                    <a:pt x="182460" y="91135"/>
                  </a:lnTo>
                  <a:close/>
                </a:path>
                <a:path w="386714" h="778509">
                  <a:moveTo>
                    <a:pt x="182981" y="90170"/>
                  </a:moveTo>
                  <a:lnTo>
                    <a:pt x="182460" y="91135"/>
                  </a:lnTo>
                  <a:lnTo>
                    <a:pt x="182727" y="91440"/>
                  </a:lnTo>
                  <a:lnTo>
                    <a:pt x="182981" y="90170"/>
                  </a:lnTo>
                  <a:close/>
                </a:path>
                <a:path w="386714" h="778509">
                  <a:moveTo>
                    <a:pt x="192138" y="114300"/>
                  </a:moveTo>
                  <a:lnTo>
                    <a:pt x="190957" y="112776"/>
                  </a:lnTo>
                  <a:lnTo>
                    <a:pt x="190982" y="113030"/>
                  </a:lnTo>
                  <a:lnTo>
                    <a:pt x="190347" y="114300"/>
                  </a:lnTo>
                  <a:lnTo>
                    <a:pt x="192138" y="114300"/>
                  </a:lnTo>
                  <a:close/>
                </a:path>
                <a:path w="386714" h="778509">
                  <a:moveTo>
                    <a:pt x="193281" y="84213"/>
                  </a:moveTo>
                  <a:lnTo>
                    <a:pt x="192379" y="84429"/>
                  </a:lnTo>
                  <a:lnTo>
                    <a:pt x="192811" y="84442"/>
                  </a:lnTo>
                  <a:lnTo>
                    <a:pt x="193065" y="84328"/>
                  </a:lnTo>
                  <a:lnTo>
                    <a:pt x="193281" y="84213"/>
                  </a:lnTo>
                  <a:close/>
                </a:path>
                <a:path w="386714" h="778509">
                  <a:moveTo>
                    <a:pt x="193636" y="88722"/>
                  </a:moveTo>
                  <a:lnTo>
                    <a:pt x="193370" y="86969"/>
                  </a:lnTo>
                  <a:lnTo>
                    <a:pt x="192544" y="87630"/>
                  </a:lnTo>
                  <a:lnTo>
                    <a:pt x="193573" y="88900"/>
                  </a:lnTo>
                  <a:lnTo>
                    <a:pt x="193636" y="88722"/>
                  </a:lnTo>
                  <a:close/>
                </a:path>
                <a:path w="386714" h="778509">
                  <a:moveTo>
                    <a:pt x="194144" y="86360"/>
                  </a:moveTo>
                  <a:lnTo>
                    <a:pt x="193268" y="86360"/>
                  </a:lnTo>
                  <a:lnTo>
                    <a:pt x="193370" y="86969"/>
                  </a:lnTo>
                  <a:lnTo>
                    <a:pt x="194144" y="86360"/>
                  </a:lnTo>
                  <a:close/>
                </a:path>
                <a:path w="386714" h="778509">
                  <a:moveTo>
                    <a:pt x="195135" y="77470"/>
                  </a:moveTo>
                  <a:lnTo>
                    <a:pt x="194716" y="76200"/>
                  </a:lnTo>
                  <a:lnTo>
                    <a:pt x="193484" y="77470"/>
                  </a:lnTo>
                  <a:lnTo>
                    <a:pt x="195135" y="77470"/>
                  </a:lnTo>
                  <a:close/>
                </a:path>
                <a:path w="386714" h="778509">
                  <a:moveTo>
                    <a:pt x="198958" y="71704"/>
                  </a:moveTo>
                  <a:lnTo>
                    <a:pt x="198767" y="71932"/>
                  </a:lnTo>
                  <a:lnTo>
                    <a:pt x="198653" y="72301"/>
                  </a:lnTo>
                  <a:lnTo>
                    <a:pt x="198958" y="71704"/>
                  </a:lnTo>
                  <a:close/>
                </a:path>
                <a:path w="386714" h="778509">
                  <a:moveTo>
                    <a:pt x="200774" y="72390"/>
                  </a:moveTo>
                  <a:lnTo>
                    <a:pt x="199631" y="73660"/>
                  </a:lnTo>
                  <a:lnTo>
                    <a:pt x="200507" y="73660"/>
                  </a:lnTo>
                  <a:lnTo>
                    <a:pt x="200774" y="72390"/>
                  </a:lnTo>
                  <a:close/>
                </a:path>
                <a:path w="386714" h="778509">
                  <a:moveTo>
                    <a:pt x="204127" y="67310"/>
                  </a:moveTo>
                  <a:lnTo>
                    <a:pt x="203454" y="68580"/>
                  </a:lnTo>
                  <a:lnTo>
                    <a:pt x="203720" y="68580"/>
                  </a:lnTo>
                  <a:lnTo>
                    <a:pt x="204127" y="67310"/>
                  </a:lnTo>
                  <a:close/>
                </a:path>
                <a:path w="386714" h="778509">
                  <a:moveTo>
                    <a:pt x="206311" y="98958"/>
                  </a:moveTo>
                  <a:lnTo>
                    <a:pt x="206070" y="97790"/>
                  </a:lnTo>
                  <a:lnTo>
                    <a:pt x="205790" y="98526"/>
                  </a:lnTo>
                  <a:lnTo>
                    <a:pt x="206311" y="98958"/>
                  </a:lnTo>
                  <a:close/>
                </a:path>
                <a:path w="386714" h="778509">
                  <a:moveTo>
                    <a:pt x="208165" y="99060"/>
                  </a:moveTo>
                  <a:lnTo>
                    <a:pt x="206756" y="97790"/>
                  </a:lnTo>
                  <a:lnTo>
                    <a:pt x="206425" y="99060"/>
                  </a:lnTo>
                  <a:lnTo>
                    <a:pt x="206248" y="99060"/>
                  </a:lnTo>
                  <a:lnTo>
                    <a:pt x="206095" y="100330"/>
                  </a:lnTo>
                  <a:lnTo>
                    <a:pt x="206717" y="99060"/>
                  </a:lnTo>
                  <a:lnTo>
                    <a:pt x="208165" y="99060"/>
                  </a:lnTo>
                  <a:close/>
                </a:path>
                <a:path w="386714" h="778509">
                  <a:moveTo>
                    <a:pt x="217487" y="63538"/>
                  </a:moveTo>
                  <a:lnTo>
                    <a:pt x="217106" y="63411"/>
                  </a:lnTo>
                  <a:lnTo>
                    <a:pt x="216814" y="63411"/>
                  </a:lnTo>
                  <a:lnTo>
                    <a:pt x="216839" y="63715"/>
                  </a:lnTo>
                  <a:lnTo>
                    <a:pt x="217081" y="63639"/>
                  </a:lnTo>
                  <a:lnTo>
                    <a:pt x="217284" y="63588"/>
                  </a:lnTo>
                  <a:lnTo>
                    <a:pt x="217487" y="63538"/>
                  </a:lnTo>
                  <a:close/>
                </a:path>
                <a:path w="386714" h="778509">
                  <a:moveTo>
                    <a:pt x="219202" y="87630"/>
                  </a:moveTo>
                  <a:lnTo>
                    <a:pt x="219011" y="87299"/>
                  </a:lnTo>
                  <a:lnTo>
                    <a:pt x="218592" y="87630"/>
                  </a:lnTo>
                  <a:lnTo>
                    <a:pt x="219202" y="87630"/>
                  </a:lnTo>
                  <a:close/>
                </a:path>
                <a:path w="386714" h="778509">
                  <a:moveTo>
                    <a:pt x="237172" y="72390"/>
                  </a:moveTo>
                  <a:lnTo>
                    <a:pt x="234594" y="72390"/>
                  </a:lnTo>
                  <a:lnTo>
                    <a:pt x="234124" y="74930"/>
                  </a:lnTo>
                  <a:lnTo>
                    <a:pt x="237172" y="72390"/>
                  </a:lnTo>
                  <a:close/>
                </a:path>
                <a:path w="386714" h="778509">
                  <a:moveTo>
                    <a:pt x="239268" y="51854"/>
                  </a:moveTo>
                  <a:lnTo>
                    <a:pt x="237274" y="50800"/>
                  </a:lnTo>
                  <a:lnTo>
                    <a:pt x="237388" y="53340"/>
                  </a:lnTo>
                  <a:lnTo>
                    <a:pt x="239268" y="51854"/>
                  </a:lnTo>
                  <a:close/>
                </a:path>
                <a:path w="386714" h="778509">
                  <a:moveTo>
                    <a:pt x="240969" y="52755"/>
                  </a:moveTo>
                  <a:lnTo>
                    <a:pt x="240614" y="50800"/>
                  </a:lnTo>
                  <a:lnTo>
                    <a:pt x="239268" y="51854"/>
                  </a:lnTo>
                  <a:lnTo>
                    <a:pt x="240969" y="52755"/>
                  </a:lnTo>
                  <a:close/>
                </a:path>
                <a:path w="386714" h="778509">
                  <a:moveTo>
                    <a:pt x="251206" y="60960"/>
                  </a:moveTo>
                  <a:lnTo>
                    <a:pt x="250901" y="60960"/>
                  </a:lnTo>
                  <a:lnTo>
                    <a:pt x="251206" y="60960"/>
                  </a:lnTo>
                  <a:close/>
                </a:path>
                <a:path w="386714" h="778509">
                  <a:moveTo>
                    <a:pt x="262343" y="58356"/>
                  </a:moveTo>
                  <a:lnTo>
                    <a:pt x="257708" y="57150"/>
                  </a:lnTo>
                  <a:lnTo>
                    <a:pt x="260362" y="59690"/>
                  </a:lnTo>
                  <a:lnTo>
                    <a:pt x="262343" y="58356"/>
                  </a:lnTo>
                  <a:close/>
                </a:path>
                <a:path w="386714" h="778509">
                  <a:moveTo>
                    <a:pt x="262597" y="58420"/>
                  </a:moveTo>
                  <a:lnTo>
                    <a:pt x="262445" y="58280"/>
                  </a:lnTo>
                  <a:lnTo>
                    <a:pt x="262597" y="58420"/>
                  </a:lnTo>
                  <a:close/>
                </a:path>
                <a:path w="386714" h="778509">
                  <a:moveTo>
                    <a:pt x="276453" y="49530"/>
                  </a:moveTo>
                  <a:lnTo>
                    <a:pt x="276288" y="49530"/>
                  </a:lnTo>
                  <a:lnTo>
                    <a:pt x="276453" y="49530"/>
                  </a:lnTo>
                  <a:close/>
                </a:path>
                <a:path w="386714" h="778509">
                  <a:moveTo>
                    <a:pt x="282613" y="31076"/>
                  </a:moveTo>
                  <a:lnTo>
                    <a:pt x="280631" y="30822"/>
                  </a:lnTo>
                  <a:lnTo>
                    <a:pt x="281038" y="31877"/>
                  </a:lnTo>
                  <a:lnTo>
                    <a:pt x="281774" y="31191"/>
                  </a:lnTo>
                  <a:lnTo>
                    <a:pt x="282613" y="31076"/>
                  </a:lnTo>
                  <a:close/>
                </a:path>
                <a:path w="386714" h="778509">
                  <a:moveTo>
                    <a:pt x="292303" y="22593"/>
                  </a:moveTo>
                  <a:lnTo>
                    <a:pt x="292087" y="22212"/>
                  </a:lnTo>
                  <a:lnTo>
                    <a:pt x="291846" y="21907"/>
                  </a:lnTo>
                  <a:lnTo>
                    <a:pt x="291668" y="21729"/>
                  </a:lnTo>
                  <a:lnTo>
                    <a:pt x="291846" y="22059"/>
                  </a:lnTo>
                  <a:lnTo>
                    <a:pt x="292061" y="22339"/>
                  </a:lnTo>
                  <a:lnTo>
                    <a:pt x="292303" y="22593"/>
                  </a:lnTo>
                  <a:close/>
                </a:path>
                <a:path w="386714" h="778509">
                  <a:moveTo>
                    <a:pt x="298462" y="25400"/>
                  </a:moveTo>
                  <a:lnTo>
                    <a:pt x="296773" y="25400"/>
                  </a:lnTo>
                  <a:lnTo>
                    <a:pt x="296849" y="24130"/>
                  </a:lnTo>
                  <a:lnTo>
                    <a:pt x="295465" y="25400"/>
                  </a:lnTo>
                  <a:lnTo>
                    <a:pt x="296570" y="25400"/>
                  </a:lnTo>
                  <a:lnTo>
                    <a:pt x="298259" y="27495"/>
                  </a:lnTo>
                  <a:lnTo>
                    <a:pt x="298462" y="25400"/>
                  </a:lnTo>
                  <a:close/>
                </a:path>
                <a:path w="386714" h="778509">
                  <a:moveTo>
                    <a:pt x="299110" y="27470"/>
                  </a:moveTo>
                  <a:lnTo>
                    <a:pt x="298894" y="27940"/>
                  </a:lnTo>
                  <a:lnTo>
                    <a:pt x="299021" y="27940"/>
                  </a:lnTo>
                  <a:lnTo>
                    <a:pt x="299110" y="27470"/>
                  </a:lnTo>
                  <a:close/>
                </a:path>
                <a:path w="386714" h="778509">
                  <a:moveTo>
                    <a:pt x="299478" y="26670"/>
                  </a:moveTo>
                  <a:lnTo>
                    <a:pt x="299275" y="26670"/>
                  </a:lnTo>
                  <a:lnTo>
                    <a:pt x="299110" y="27470"/>
                  </a:lnTo>
                  <a:lnTo>
                    <a:pt x="299478" y="26670"/>
                  </a:lnTo>
                  <a:close/>
                </a:path>
                <a:path w="386714" h="778509">
                  <a:moveTo>
                    <a:pt x="306857" y="16751"/>
                  </a:moveTo>
                  <a:lnTo>
                    <a:pt x="306844" y="16332"/>
                  </a:lnTo>
                  <a:lnTo>
                    <a:pt x="306781" y="15849"/>
                  </a:lnTo>
                  <a:lnTo>
                    <a:pt x="306705" y="15303"/>
                  </a:lnTo>
                  <a:lnTo>
                    <a:pt x="306400" y="16967"/>
                  </a:lnTo>
                  <a:lnTo>
                    <a:pt x="306857" y="16751"/>
                  </a:lnTo>
                  <a:close/>
                </a:path>
                <a:path w="386714" h="778509">
                  <a:moveTo>
                    <a:pt x="312661" y="16510"/>
                  </a:moveTo>
                  <a:lnTo>
                    <a:pt x="312331" y="15240"/>
                  </a:lnTo>
                  <a:lnTo>
                    <a:pt x="312508" y="16510"/>
                  </a:lnTo>
                  <a:lnTo>
                    <a:pt x="312661" y="16510"/>
                  </a:lnTo>
                  <a:close/>
                </a:path>
                <a:path w="386714" h="778509">
                  <a:moveTo>
                    <a:pt x="326771" y="10375"/>
                  </a:moveTo>
                  <a:lnTo>
                    <a:pt x="326567" y="9842"/>
                  </a:lnTo>
                  <a:lnTo>
                    <a:pt x="326275" y="9245"/>
                  </a:lnTo>
                  <a:lnTo>
                    <a:pt x="325831" y="8496"/>
                  </a:lnTo>
                  <a:lnTo>
                    <a:pt x="325335" y="8534"/>
                  </a:lnTo>
                  <a:lnTo>
                    <a:pt x="326224" y="11341"/>
                  </a:lnTo>
                  <a:lnTo>
                    <a:pt x="326517" y="12623"/>
                  </a:lnTo>
                  <a:lnTo>
                    <a:pt x="326339" y="11391"/>
                  </a:lnTo>
                  <a:lnTo>
                    <a:pt x="326453" y="10731"/>
                  </a:lnTo>
                  <a:lnTo>
                    <a:pt x="326771" y="10375"/>
                  </a:lnTo>
                  <a:close/>
                </a:path>
                <a:path w="386714" h="778509">
                  <a:moveTo>
                    <a:pt x="337858" y="22860"/>
                  </a:moveTo>
                  <a:close/>
                </a:path>
                <a:path w="386714" h="778509">
                  <a:moveTo>
                    <a:pt x="339902" y="10160"/>
                  </a:moveTo>
                  <a:lnTo>
                    <a:pt x="338150" y="11010"/>
                  </a:lnTo>
                  <a:lnTo>
                    <a:pt x="338620" y="12090"/>
                  </a:lnTo>
                  <a:lnTo>
                    <a:pt x="339902" y="10160"/>
                  </a:lnTo>
                  <a:close/>
                </a:path>
                <a:path w="386714" h="778509">
                  <a:moveTo>
                    <a:pt x="343522" y="20320"/>
                  </a:moveTo>
                  <a:lnTo>
                    <a:pt x="343268" y="19050"/>
                  </a:lnTo>
                  <a:lnTo>
                    <a:pt x="342734" y="20205"/>
                  </a:lnTo>
                  <a:lnTo>
                    <a:pt x="343522" y="20320"/>
                  </a:lnTo>
                  <a:close/>
                </a:path>
                <a:path w="386714" h="778509">
                  <a:moveTo>
                    <a:pt x="345389" y="20320"/>
                  </a:moveTo>
                  <a:lnTo>
                    <a:pt x="343522" y="20320"/>
                  </a:lnTo>
                  <a:lnTo>
                    <a:pt x="343789" y="21590"/>
                  </a:lnTo>
                  <a:lnTo>
                    <a:pt x="345389" y="20320"/>
                  </a:lnTo>
                  <a:close/>
                </a:path>
                <a:path w="386714" h="778509">
                  <a:moveTo>
                    <a:pt x="351751" y="3810"/>
                  </a:moveTo>
                  <a:lnTo>
                    <a:pt x="351574" y="3810"/>
                  </a:lnTo>
                  <a:lnTo>
                    <a:pt x="351751" y="3810"/>
                  </a:lnTo>
                  <a:close/>
                </a:path>
                <a:path w="386714" h="778509">
                  <a:moveTo>
                    <a:pt x="366344" y="12420"/>
                  </a:moveTo>
                  <a:lnTo>
                    <a:pt x="366077" y="12522"/>
                  </a:lnTo>
                  <a:lnTo>
                    <a:pt x="365823" y="12611"/>
                  </a:lnTo>
                  <a:lnTo>
                    <a:pt x="365544" y="12661"/>
                  </a:lnTo>
                  <a:lnTo>
                    <a:pt x="365937" y="12661"/>
                  </a:lnTo>
                  <a:lnTo>
                    <a:pt x="366179" y="12573"/>
                  </a:lnTo>
                  <a:lnTo>
                    <a:pt x="366344" y="12420"/>
                  </a:lnTo>
                  <a:close/>
                </a:path>
                <a:path w="386714" h="778509">
                  <a:moveTo>
                    <a:pt x="366864" y="12115"/>
                  </a:moveTo>
                  <a:lnTo>
                    <a:pt x="366788" y="11684"/>
                  </a:lnTo>
                  <a:lnTo>
                    <a:pt x="366687" y="11290"/>
                  </a:lnTo>
                  <a:lnTo>
                    <a:pt x="366496" y="11061"/>
                  </a:lnTo>
                  <a:lnTo>
                    <a:pt x="366598" y="11811"/>
                  </a:lnTo>
                  <a:lnTo>
                    <a:pt x="366560" y="12192"/>
                  </a:lnTo>
                  <a:lnTo>
                    <a:pt x="366344" y="12420"/>
                  </a:lnTo>
                  <a:lnTo>
                    <a:pt x="366864" y="12115"/>
                  </a:lnTo>
                  <a:close/>
                </a:path>
                <a:path w="386714" h="778509">
                  <a:moveTo>
                    <a:pt x="366966" y="10160"/>
                  </a:moveTo>
                  <a:lnTo>
                    <a:pt x="366026" y="7620"/>
                  </a:lnTo>
                  <a:lnTo>
                    <a:pt x="365252" y="7620"/>
                  </a:lnTo>
                  <a:lnTo>
                    <a:pt x="365086" y="3810"/>
                  </a:lnTo>
                  <a:lnTo>
                    <a:pt x="363524" y="7620"/>
                  </a:lnTo>
                  <a:lnTo>
                    <a:pt x="362661" y="7607"/>
                  </a:lnTo>
                  <a:lnTo>
                    <a:pt x="361594" y="5080"/>
                  </a:lnTo>
                  <a:lnTo>
                    <a:pt x="362648" y="3810"/>
                  </a:lnTo>
                  <a:lnTo>
                    <a:pt x="360248" y="2540"/>
                  </a:lnTo>
                  <a:lnTo>
                    <a:pt x="361518" y="6350"/>
                  </a:lnTo>
                  <a:lnTo>
                    <a:pt x="360400" y="5080"/>
                  </a:lnTo>
                  <a:lnTo>
                    <a:pt x="359283" y="3810"/>
                  </a:lnTo>
                  <a:lnTo>
                    <a:pt x="359143" y="3810"/>
                  </a:lnTo>
                  <a:lnTo>
                    <a:pt x="357771" y="5080"/>
                  </a:lnTo>
                  <a:lnTo>
                    <a:pt x="357835" y="3810"/>
                  </a:lnTo>
                  <a:lnTo>
                    <a:pt x="356577" y="2540"/>
                  </a:lnTo>
                  <a:lnTo>
                    <a:pt x="357835" y="2540"/>
                  </a:lnTo>
                  <a:lnTo>
                    <a:pt x="353936" y="1270"/>
                  </a:lnTo>
                  <a:lnTo>
                    <a:pt x="353745" y="7607"/>
                  </a:lnTo>
                  <a:lnTo>
                    <a:pt x="351612" y="3886"/>
                  </a:lnTo>
                  <a:lnTo>
                    <a:pt x="347840" y="6350"/>
                  </a:lnTo>
                  <a:lnTo>
                    <a:pt x="352285" y="7620"/>
                  </a:lnTo>
                  <a:lnTo>
                    <a:pt x="350202" y="11430"/>
                  </a:lnTo>
                  <a:lnTo>
                    <a:pt x="349275" y="10160"/>
                  </a:lnTo>
                  <a:lnTo>
                    <a:pt x="345541" y="5080"/>
                  </a:lnTo>
                  <a:lnTo>
                    <a:pt x="346125" y="7620"/>
                  </a:lnTo>
                  <a:lnTo>
                    <a:pt x="345160" y="8470"/>
                  </a:lnTo>
                  <a:lnTo>
                    <a:pt x="345160" y="8890"/>
                  </a:lnTo>
                  <a:lnTo>
                    <a:pt x="344843" y="10160"/>
                  </a:lnTo>
                  <a:lnTo>
                    <a:pt x="343954" y="9791"/>
                  </a:lnTo>
                  <a:lnTo>
                    <a:pt x="345160" y="8890"/>
                  </a:lnTo>
                  <a:lnTo>
                    <a:pt x="345160" y="8470"/>
                  </a:lnTo>
                  <a:lnTo>
                    <a:pt x="344665" y="8890"/>
                  </a:lnTo>
                  <a:lnTo>
                    <a:pt x="344424" y="7620"/>
                  </a:lnTo>
                  <a:lnTo>
                    <a:pt x="343649" y="9664"/>
                  </a:lnTo>
                  <a:lnTo>
                    <a:pt x="341731" y="8890"/>
                  </a:lnTo>
                  <a:lnTo>
                    <a:pt x="339420" y="13970"/>
                  </a:lnTo>
                  <a:lnTo>
                    <a:pt x="338874" y="12700"/>
                  </a:lnTo>
                  <a:lnTo>
                    <a:pt x="338620" y="12090"/>
                  </a:lnTo>
                  <a:lnTo>
                    <a:pt x="338213" y="12700"/>
                  </a:lnTo>
                  <a:lnTo>
                    <a:pt x="337591" y="11430"/>
                  </a:lnTo>
                  <a:lnTo>
                    <a:pt x="338150" y="11010"/>
                  </a:lnTo>
                  <a:lnTo>
                    <a:pt x="337248" y="8890"/>
                  </a:lnTo>
                  <a:lnTo>
                    <a:pt x="337261" y="9664"/>
                  </a:lnTo>
                  <a:lnTo>
                    <a:pt x="337362" y="11010"/>
                  </a:lnTo>
                  <a:lnTo>
                    <a:pt x="337286" y="10820"/>
                  </a:lnTo>
                  <a:lnTo>
                    <a:pt x="335711" y="7620"/>
                  </a:lnTo>
                  <a:lnTo>
                    <a:pt x="335902" y="13970"/>
                  </a:lnTo>
                  <a:lnTo>
                    <a:pt x="333108" y="12700"/>
                  </a:lnTo>
                  <a:lnTo>
                    <a:pt x="332727" y="10160"/>
                  </a:lnTo>
                  <a:lnTo>
                    <a:pt x="335102" y="10160"/>
                  </a:lnTo>
                  <a:lnTo>
                    <a:pt x="332282" y="8890"/>
                  </a:lnTo>
                  <a:lnTo>
                    <a:pt x="332752" y="13970"/>
                  </a:lnTo>
                  <a:lnTo>
                    <a:pt x="328117" y="10160"/>
                  </a:lnTo>
                  <a:lnTo>
                    <a:pt x="326771" y="11430"/>
                  </a:lnTo>
                  <a:lnTo>
                    <a:pt x="328041" y="13970"/>
                  </a:lnTo>
                  <a:lnTo>
                    <a:pt x="323761" y="13970"/>
                  </a:lnTo>
                  <a:lnTo>
                    <a:pt x="321449" y="16510"/>
                  </a:lnTo>
                  <a:lnTo>
                    <a:pt x="321144" y="15240"/>
                  </a:lnTo>
                  <a:lnTo>
                    <a:pt x="315582" y="16510"/>
                  </a:lnTo>
                  <a:lnTo>
                    <a:pt x="312661" y="16510"/>
                  </a:lnTo>
                  <a:lnTo>
                    <a:pt x="313334" y="19050"/>
                  </a:lnTo>
                  <a:lnTo>
                    <a:pt x="310451" y="19050"/>
                  </a:lnTo>
                  <a:lnTo>
                    <a:pt x="308864" y="21590"/>
                  </a:lnTo>
                  <a:lnTo>
                    <a:pt x="308444" y="20320"/>
                  </a:lnTo>
                  <a:lnTo>
                    <a:pt x="308025" y="19050"/>
                  </a:lnTo>
                  <a:lnTo>
                    <a:pt x="308025" y="17780"/>
                  </a:lnTo>
                  <a:lnTo>
                    <a:pt x="308648" y="16510"/>
                  </a:lnTo>
                  <a:lnTo>
                    <a:pt x="306857" y="17780"/>
                  </a:lnTo>
                  <a:lnTo>
                    <a:pt x="306933" y="19050"/>
                  </a:lnTo>
                  <a:lnTo>
                    <a:pt x="306628" y="19050"/>
                  </a:lnTo>
                  <a:lnTo>
                    <a:pt x="305638" y="20320"/>
                  </a:lnTo>
                  <a:lnTo>
                    <a:pt x="304952" y="17780"/>
                  </a:lnTo>
                  <a:lnTo>
                    <a:pt x="302628" y="19050"/>
                  </a:lnTo>
                  <a:lnTo>
                    <a:pt x="301510" y="22860"/>
                  </a:lnTo>
                  <a:lnTo>
                    <a:pt x="297700" y="22860"/>
                  </a:lnTo>
                  <a:lnTo>
                    <a:pt x="298665" y="25400"/>
                  </a:lnTo>
                  <a:lnTo>
                    <a:pt x="303136" y="27940"/>
                  </a:lnTo>
                  <a:lnTo>
                    <a:pt x="300761" y="31750"/>
                  </a:lnTo>
                  <a:lnTo>
                    <a:pt x="300050" y="30480"/>
                  </a:lnTo>
                  <a:lnTo>
                    <a:pt x="298894" y="27940"/>
                  </a:lnTo>
                  <a:lnTo>
                    <a:pt x="298602" y="27940"/>
                  </a:lnTo>
                  <a:lnTo>
                    <a:pt x="298259" y="27495"/>
                  </a:lnTo>
                  <a:lnTo>
                    <a:pt x="298221" y="27940"/>
                  </a:lnTo>
                  <a:lnTo>
                    <a:pt x="297421" y="27940"/>
                  </a:lnTo>
                  <a:lnTo>
                    <a:pt x="297002" y="26670"/>
                  </a:lnTo>
                  <a:lnTo>
                    <a:pt x="296570" y="25400"/>
                  </a:lnTo>
                  <a:lnTo>
                    <a:pt x="295998" y="26670"/>
                  </a:lnTo>
                  <a:lnTo>
                    <a:pt x="295465" y="25400"/>
                  </a:lnTo>
                  <a:lnTo>
                    <a:pt x="293471" y="24130"/>
                  </a:lnTo>
                  <a:lnTo>
                    <a:pt x="292303" y="22860"/>
                  </a:lnTo>
                  <a:lnTo>
                    <a:pt x="292912" y="24130"/>
                  </a:lnTo>
                  <a:lnTo>
                    <a:pt x="293484" y="25400"/>
                  </a:lnTo>
                  <a:lnTo>
                    <a:pt x="292696" y="26670"/>
                  </a:lnTo>
                  <a:lnTo>
                    <a:pt x="290436" y="27940"/>
                  </a:lnTo>
                  <a:lnTo>
                    <a:pt x="290842" y="24130"/>
                  </a:lnTo>
                  <a:lnTo>
                    <a:pt x="289013" y="24130"/>
                  </a:lnTo>
                  <a:lnTo>
                    <a:pt x="289064" y="25400"/>
                  </a:lnTo>
                  <a:lnTo>
                    <a:pt x="286931" y="25400"/>
                  </a:lnTo>
                  <a:lnTo>
                    <a:pt x="288239" y="27940"/>
                  </a:lnTo>
                  <a:lnTo>
                    <a:pt x="287553" y="27940"/>
                  </a:lnTo>
                  <a:lnTo>
                    <a:pt x="286791" y="26670"/>
                  </a:lnTo>
                  <a:lnTo>
                    <a:pt x="286169" y="26670"/>
                  </a:lnTo>
                  <a:lnTo>
                    <a:pt x="285546" y="27940"/>
                  </a:lnTo>
                  <a:lnTo>
                    <a:pt x="280695" y="29210"/>
                  </a:lnTo>
                  <a:lnTo>
                    <a:pt x="282727" y="31051"/>
                  </a:lnTo>
                  <a:lnTo>
                    <a:pt x="283514" y="31750"/>
                  </a:lnTo>
                  <a:lnTo>
                    <a:pt x="283794" y="31750"/>
                  </a:lnTo>
                  <a:lnTo>
                    <a:pt x="281203" y="36830"/>
                  </a:lnTo>
                  <a:lnTo>
                    <a:pt x="274942" y="34290"/>
                  </a:lnTo>
                  <a:lnTo>
                    <a:pt x="271703" y="38100"/>
                  </a:lnTo>
                  <a:lnTo>
                    <a:pt x="271221" y="36830"/>
                  </a:lnTo>
                  <a:lnTo>
                    <a:pt x="269494" y="39370"/>
                  </a:lnTo>
                  <a:lnTo>
                    <a:pt x="266471" y="40640"/>
                  </a:lnTo>
                  <a:lnTo>
                    <a:pt x="265925" y="43180"/>
                  </a:lnTo>
                  <a:lnTo>
                    <a:pt x="265252" y="43180"/>
                  </a:lnTo>
                  <a:lnTo>
                    <a:pt x="263423" y="41910"/>
                  </a:lnTo>
                  <a:lnTo>
                    <a:pt x="263105" y="40640"/>
                  </a:lnTo>
                  <a:lnTo>
                    <a:pt x="261747" y="43180"/>
                  </a:lnTo>
                  <a:lnTo>
                    <a:pt x="258787" y="43180"/>
                  </a:lnTo>
                  <a:lnTo>
                    <a:pt x="259067" y="42329"/>
                  </a:lnTo>
                  <a:lnTo>
                    <a:pt x="259905" y="41910"/>
                  </a:lnTo>
                  <a:lnTo>
                    <a:pt x="259194" y="41910"/>
                  </a:lnTo>
                  <a:lnTo>
                    <a:pt x="259613" y="40640"/>
                  </a:lnTo>
                  <a:lnTo>
                    <a:pt x="258495" y="41910"/>
                  </a:lnTo>
                  <a:lnTo>
                    <a:pt x="257225" y="41910"/>
                  </a:lnTo>
                  <a:lnTo>
                    <a:pt x="255905" y="40640"/>
                  </a:lnTo>
                  <a:lnTo>
                    <a:pt x="254927" y="44450"/>
                  </a:lnTo>
                  <a:lnTo>
                    <a:pt x="254419" y="41910"/>
                  </a:lnTo>
                  <a:lnTo>
                    <a:pt x="251587" y="43180"/>
                  </a:lnTo>
                  <a:lnTo>
                    <a:pt x="250926" y="44450"/>
                  </a:lnTo>
                  <a:lnTo>
                    <a:pt x="253441" y="44450"/>
                  </a:lnTo>
                  <a:lnTo>
                    <a:pt x="252450" y="45720"/>
                  </a:lnTo>
                  <a:lnTo>
                    <a:pt x="250126" y="46990"/>
                  </a:lnTo>
                  <a:lnTo>
                    <a:pt x="248907" y="43180"/>
                  </a:lnTo>
                  <a:lnTo>
                    <a:pt x="242125" y="43180"/>
                  </a:lnTo>
                  <a:lnTo>
                    <a:pt x="244449" y="54610"/>
                  </a:lnTo>
                  <a:lnTo>
                    <a:pt x="240969" y="52755"/>
                  </a:lnTo>
                  <a:lnTo>
                    <a:pt x="241084" y="53340"/>
                  </a:lnTo>
                  <a:lnTo>
                    <a:pt x="238785" y="54610"/>
                  </a:lnTo>
                  <a:lnTo>
                    <a:pt x="233997" y="52070"/>
                  </a:lnTo>
                  <a:lnTo>
                    <a:pt x="229476" y="52070"/>
                  </a:lnTo>
                  <a:lnTo>
                    <a:pt x="233502" y="58420"/>
                  </a:lnTo>
                  <a:lnTo>
                    <a:pt x="229870" y="58420"/>
                  </a:lnTo>
                  <a:lnTo>
                    <a:pt x="233095" y="62230"/>
                  </a:lnTo>
                  <a:lnTo>
                    <a:pt x="231597" y="64770"/>
                  </a:lnTo>
                  <a:lnTo>
                    <a:pt x="229336" y="66040"/>
                  </a:lnTo>
                  <a:lnTo>
                    <a:pt x="226199" y="62230"/>
                  </a:lnTo>
                  <a:lnTo>
                    <a:pt x="226936" y="60960"/>
                  </a:lnTo>
                  <a:lnTo>
                    <a:pt x="227368" y="59690"/>
                  </a:lnTo>
                  <a:lnTo>
                    <a:pt x="227812" y="59690"/>
                  </a:lnTo>
                  <a:lnTo>
                    <a:pt x="227876" y="60109"/>
                  </a:lnTo>
                  <a:lnTo>
                    <a:pt x="227787" y="60274"/>
                  </a:lnTo>
                  <a:lnTo>
                    <a:pt x="227609" y="60655"/>
                  </a:lnTo>
                  <a:lnTo>
                    <a:pt x="227850" y="60845"/>
                  </a:lnTo>
                  <a:lnTo>
                    <a:pt x="227977" y="60718"/>
                  </a:lnTo>
                  <a:lnTo>
                    <a:pt x="228028" y="60960"/>
                  </a:lnTo>
                  <a:lnTo>
                    <a:pt x="228155" y="60553"/>
                  </a:lnTo>
                  <a:lnTo>
                    <a:pt x="228193" y="60426"/>
                  </a:lnTo>
                  <a:lnTo>
                    <a:pt x="228434" y="59690"/>
                  </a:lnTo>
                  <a:lnTo>
                    <a:pt x="228993" y="58420"/>
                  </a:lnTo>
                  <a:lnTo>
                    <a:pt x="227444" y="58420"/>
                  </a:lnTo>
                  <a:lnTo>
                    <a:pt x="227876" y="59690"/>
                  </a:lnTo>
                  <a:lnTo>
                    <a:pt x="226161" y="58420"/>
                  </a:lnTo>
                  <a:lnTo>
                    <a:pt x="223431" y="60960"/>
                  </a:lnTo>
                  <a:lnTo>
                    <a:pt x="222935" y="58420"/>
                  </a:lnTo>
                  <a:lnTo>
                    <a:pt x="222059" y="60960"/>
                  </a:lnTo>
                  <a:lnTo>
                    <a:pt x="221310" y="60960"/>
                  </a:lnTo>
                  <a:lnTo>
                    <a:pt x="220764" y="63500"/>
                  </a:lnTo>
                  <a:lnTo>
                    <a:pt x="217487" y="64770"/>
                  </a:lnTo>
                  <a:lnTo>
                    <a:pt x="219519" y="64770"/>
                  </a:lnTo>
                  <a:lnTo>
                    <a:pt x="219100" y="66040"/>
                  </a:lnTo>
                  <a:lnTo>
                    <a:pt x="214401" y="67310"/>
                  </a:lnTo>
                  <a:lnTo>
                    <a:pt x="218770" y="68580"/>
                  </a:lnTo>
                  <a:lnTo>
                    <a:pt x="216509" y="71120"/>
                  </a:lnTo>
                  <a:lnTo>
                    <a:pt x="213944" y="71120"/>
                  </a:lnTo>
                  <a:lnTo>
                    <a:pt x="214096" y="69850"/>
                  </a:lnTo>
                  <a:lnTo>
                    <a:pt x="214401" y="67310"/>
                  </a:lnTo>
                  <a:lnTo>
                    <a:pt x="212725" y="69850"/>
                  </a:lnTo>
                  <a:lnTo>
                    <a:pt x="210375" y="69850"/>
                  </a:lnTo>
                  <a:lnTo>
                    <a:pt x="210489" y="66040"/>
                  </a:lnTo>
                  <a:lnTo>
                    <a:pt x="209524" y="69850"/>
                  </a:lnTo>
                  <a:lnTo>
                    <a:pt x="205105" y="68580"/>
                  </a:lnTo>
                  <a:lnTo>
                    <a:pt x="203720" y="68580"/>
                  </a:lnTo>
                  <a:lnTo>
                    <a:pt x="202450" y="69850"/>
                  </a:lnTo>
                  <a:lnTo>
                    <a:pt x="204660" y="71120"/>
                  </a:lnTo>
                  <a:lnTo>
                    <a:pt x="202425" y="71120"/>
                  </a:lnTo>
                  <a:lnTo>
                    <a:pt x="202641" y="72390"/>
                  </a:lnTo>
                  <a:lnTo>
                    <a:pt x="205473" y="73660"/>
                  </a:lnTo>
                  <a:lnTo>
                    <a:pt x="205320" y="76200"/>
                  </a:lnTo>
                  <a:lnTo>
                    <a:pt x="205016" y="76200"/>
                  </a:lnTo>
                  <a:lnTo>
                    <a:pt x="205016" y="91135"/>
                  </a:lnTo>
                  <a:lnTo>
                    <a:pt x="204343" y="90170"/>
                  </a:lnTo>
                  <a:lnTo>
                    <a:pt x="205016" y="91135"/>
                  </a:lnTo>
                  <a:lnTo>
                    <a:pt x="205016" y="76200"/>
                  </a:lnTo>
                  <a:lnTo>
                    <a:pt x="204546" y="76200"/>
                  </a:lnTo>
                  <a:lnTo>
                    <a:pt x="203530" y="75996"/>
                  </a:lnTo>
                  <a:lnTo>
                    <a:pt x="203530" y="76542"/>
                  </a:lnTo>
                  <a:lnTo>
                    <a:pt x="203174" y="80010"/>
                  </a:lnTo>
                  <a:lnTo>
                    <a:pt x="202018" y="78740"/>
                  </a:lnTo>
                  <a:lnTo>
                    <a:pt x="200863" y="77470"/>
                  </a:lnTo>
                  <a:lnTo>
                    <a:pt x="203530" y="76542"/>
                  </a:lnTo>
                  <a:lnTo>
                    <a:pt x="203530" y="75996"/>
                  </a:lnTo>
                  <a:lnTo>
                    <a:pt x="198488" y="74930"/>
                  </a:lnTo>
                  <a:lnTo>
                    <a:pt x="199631" y="73660"/>
                  </a:lnTo>
                  <a:lnTo>
                    <a:pt x="198577" y="73660"/>
                  </a:lnTo>
                  <a:lnTo>
                    <a:pt x="198653" y="72390"/>
                  </a:lnTo>
                  <a:lnTo>
                    <a:pt x="193979" y="72390"/>
                  </a:lnTo>
                  <a:lnTo>
                    <a:pt x="199605" y="77470"/>
                  </a:lnTo>
                  <a:lnTo>
                    <a:pt x="196583" y="78740"/>
                  </a:lnTo>
                  <a:lnTo>
                    <a:pt x="195821" y="77470"/>
                  </a:lnTo>
                  <a:lnTo>
                    <a:pt x="195135" y="77470"/>
                  </a:lnTo>
                  <a:lnTo>
                    <a:pt x="195973" y="80010"/>
                  </a:lnTo>
                  <a:lnTo>
                    <a:pt x="195757" y="81280"/>
                  </a:lnTo>
                  <a:lnTo>
                    <a:pt x="192963" y="82550"/>
                  </a:lnTo>
                  <a:lnTo>
                    <a:pt x="194373" y="83820"/>
                  </a:lnTo>
                  <a:lnTo>
                    <a:pt x="193281" y="85090"/>
                  </a:lnTo>
                  <a:lnTo>
                    <a:pt x="194830" y="85090"/>
                  </a:lnTo>
                  <a:lnTo>
                    <a:pt x="195605" y="86360"/>
                  </a:lnTo>
                  <a:lnTo>
                    <a:pt x="194513" y="86360"/>
                  </a:lnTo>
                  <a:lnTo>
                    <a:pt x="193636" y="88722"/>
                  </a:lnTo>
                  <a:lnTo>
                    <a:pt x="193865" y="90170"/>
                  </a:lnTo>
                  <a:lnTo>
                    <a:pt x="187833" y="86360"/>
                  </a:lnTo>
                  <a:lnTo>
                    <a:pt x="187172" y="90170"/>
                  </a:lnTo>
                  <a:lnTo>
                    <a:pt x="186982" y="90170"/>
                  </a:lnTo>
                  <a:lnTo>
                    <a:pt x="186982" y="95250"/>
                  </a:lnTo>
                  <a:lnTo>
                    <a:pt x="184086" y="93395"/>
                  </a:lnTo>
                  <a:lnTo>
                    <a:pt x="184150" y="92710"/>
                  </a:lnTo>
                  <a:lnTo>
                    <a:pt x="184277" y="91440"/>
                  </a:lnTo>
                  <a:lnTo>
                    <a:pt x="185254" y="91440"/>
                  </a:lnTo>
                  <a:lnTo>
                    <a:pt x="185381" y="93980"/>
                  </a:lnTo>
                  <a:lnTo>
                    <a:pt x="185115" y="93980"/>
                  </a:lnTo>
                  <a:lnTo>
                    <a:pt x="186982" y="95250"/>
                  </a:lnTo>
                  <a:lnTo>
                    <a:pt x="186982" y="90170"/>
                  </a:lnTo>
                  <a:lnTo>
                    <a:pt x="185432" y="90170"/>
                  </a:lnTo>
                  <a:lnTo>
                    <a:pt x="184861" y="87630"/>
                  </a:lnTo>
                  <a:lnTo>
                    <a:pt x="183476" y="87630"/>
                  </a:lnTo>
                  <a:lnTo>
                    <a:pt x="182981" y="90170"/>
                  </a:lnTo>
                  <a:lnTo>
                    <a:pt x="182867" y="95250"/>
                  </a:lnTo>
                  <a:lnTo>
                    <a:pt x="183629" y="94424"/>
                  </a:lnTo>
                  <a:lnTo>
                    <a:pt x="185318" y="99060"/>
                  </a:lnTo>
                  <a:lnTo>
                    <a:pt x="181864" y="99060"/>
                  </a:lnTo>
                  <a:lnTo>
                    <a:pt x="177888" y="93980"/>
                  </a:lnTo>
                  <a:lnTo>
                    <a:pt x="173316" y="93980"/>
                  </a:lnTo>
                  <a:lnTo>
                    <a:pt x="175094" y="100330"/>
                  </a:lnTo>
                  <a:lnTo>
                    <a:pt x="170522" y="102870"/>
                  </a:lnTo>
                  <a:lnTo>
                    <a:pt x="172377" y="102870"/>
                  </a:lnTo>
                  <a:lnTo>
                    <a:pt x="173545" y="104140"/>
                  </a:lnTo>
                  <a:lnTo>
                    <a:pt x="170421" y="104140"/>
                  </a:lnTo>
                  <a:lnTo>
                    <a:pt x="169938" y="106680"/>
                  </a:lnTo>
                  <a:lnTo>
                    <a:pt x="168668" y="104140"/>
                  </a:lnTo>
                  <a:lnTo>
                    <a:pt x="166077" y="104140"/>
                  </a:lnTo>
                  <a:lnTo>
                    <a:pt x="167182" y="105410"/>
                  </a:lnTo>
                  <a:lnTo>
                    <a:pt x="163474" y="106680"/>
                  </a:lnTo>
                  <a:lnTo>
                    <a:pt x="165989" y="109220"/>
                  </a:lnTo>
                  <a:lnTo>
                    <a:pt x="162598" y="109220"/>
                  </a:lnTo>
                  <a:lnTo>
                    <a:pt x="159067" y="111760"/>
                  </a:lnTo>
                  <a:lnTo>
                    <a:pt x="163525" y="116840"/>
                  </a:lnTo>
                  <a:lnTo>
                    <a:pt x="160413" y="118110"/>
                  </a:lnTo>
                  <a:lnTo>
                    <a:pt x="159639" y="116840"/>
                  </a:lnTo>
                  <a:lnTo>
                    <a:pt x="157416" y="116840"/>
                  </a:lnTo>
                  <a:lnTo>
                    <a:pt x="158076" y="113030"/>
                  </a:lnTo>
                  <a:lnTo>
                    <a:pt x="157175" y="114300"/>
                  </a:lnTo>
                  <a:lnTo>
                    <a:pt x="156121" y="114300"/>
                  </a:lnTo>
                  <a:lnTo>
                    <a:pt x="157099" y="115570"/>
                  </a:lnTo>
                  <a:lnTo>
                    <a:pt x="155676" y="115570"/>
                  </a:lnTo>
                  <a:lnTo>
                    <a:pt x="156375" y="119380"/>
                  </a:lnTo>
                  <a:lnTo>
                    <a:pt x="182600" y="119380"/>
                  </a:lnTo>
                  <a:lnTo>
                    <a:pt x="183680" y="118110"/>
                  </a:lnTo>
                  <a:lnTo>
                    <a:pt x="185851" y="115570"/>
                  </a:lnTo>
                  <a:lnTo>
                    <a:pt x="185953" y="115392"/>
                  </a:lnTo>
                  <a:lnTo>
                    <a:pt x="188417" y="118110"/>
                  </a:lnTo>
                  <a:lnTo>
                    <a:pt x="190347" y="114300"/>
                  </a:lnTo>
                  <a:lnTo>
                    <a:pt x="186677" y="114300"/>
                  </a:lnTo>
                  <a:lnTo>
                    <a:pt x="189191" y="110490"/>
                  </a:lnTo>
                  <a:lnTo>
                    <a:pt x="190957" y="112776"/>
                  </a:lnTo>
                  <a:lnTo>
                    <a:pt x="190728" y="110490"/>
                  </a:lnTo>
                  <a:lnTo>
                    <a:pt x="190588" y="109220"/>
                  </a:lnTo>
                  <a:lnTo>
                    <a:pt x="195199" y="106680"/>
                  </a:lnTo>
                  <a:lnTo>
                    <a:pt x="196608" y="105410"/>
                  </a:lnTo>
                  <a:lnTo>
                    <a:pt x="195948" y="107950"/>
                  </a:lnTo>
                  <a:lnTo>
                    <a:pt x="196138" y="109220"/>
                  </a:lnTo>
                  <a:lnTo>
                    <a:pt x="198081" y="105410"/>
                  </a:lnTo>
                  <a:lnTo>
                    <a:pt x="198742" y="104140"/>
                  </a:lnTo>
                  <a:lnTo>
                    <a:pt x="204127" y="102870"/>
                  </a:lnTo>
                  <a:lnTo>
                    <a:pt x="205587" y="99060"/>
                  </a:lnTo>
                  <a:lnTo>
                    <a:pt x="205790" y="98526"/>
                  </a:lnTo>
                  <a:lnTo>
                    <a:pt x="203352" y="96520"/>
                  </a:lnTo>
                  <a:lnTo>
                    <a:pt x="203822" y="95250"/>
                  </a:lnTo>
                  <a:lnTo>
                    <a:pt x="205117" y="91706"/>
                  </a:lnTo>
                  <a:lnTo>
                    <a:pt x="206921" y="95250"/>
                  </a:lnTo>
                  <a:lnTo>
                    <a:pt x="208876" y="87630"/>
                  </a:lnTo>
                  <a:lnTo>
                    <a:pt x="211721" y="95250"/>
                  </a:lnTo>
                  <a:lnTo>
                    <a:pt x="211937" y="95250"/>
                  </a:lnTo>
                  <a:lnTo>
                    <a:pt x="211899" y="93980"/>
                  </a:lnTo>
                  <a:lnTo>
                    <a:pt x="210908" y="92710"/>
                  </a:lnTo>
                  <a:lnTo>
                    <a:pt x="212585" y="92710"/>
                  </a:lnTo>
                  <a:lnTo>
                    <a:pt x="212877" y="95250"/>
                  </a:lnTo>
                  <a:lnTo>
                    <a:pt x="214096" y="92710"/>
                  </a:lnTo>
                  <a:lnTo>
                    <a:pt x="214706" y="91440"/>
                  </a:lnTo>
                  <a:lnTo>
                    <a:pt x="212420" y="90170"/>
                  </a:lnTo>
                  <a:lnTo>
                    <a:pt x="214833" y="88900"/>
                  </a:lnTo>
                  <a:lnTo>
                    <a:pt x="215442" y="90170"/>
                  </a:lnTo>
                  <a:lnTo>
                    <a:pt x="215201" y="90170"/>
                  </a:lnTo>
                  <a:lnTo>
                    <a:pt x="215696" y="91440"/>
                  </a:lnTo>
                  <a:lnTo>
                    <a:pt x="215684" y="88900"/>
                  </a:lnTo>
                  <a:lnTo>
                    <a:pt x="215684" y="87630"/>
                  </a:lnTo>
                  <a:lnTo>
                    <a:pt x="215684" y="86360"/>
                  </a:lnTo>
                  <a:lnTo>
                    <a:pt x="218478" y="86360"/>
                  </a:lnTo>
                  <a:lnTo>
                    <a:pt x="219011" y="87299"/>
                  </a:lnTo>
                  <a:lnTo>
                    <a:pt x="221843" y="85090"/>
                  </a:lnTo>
                  <a:lnTo>
                    <a:pt x="221437" y="80010"/>
                  </a:lnTo>
                  <a:lnTo>
                    <a:pt x="221335" y="78740"/>
                  </a:lnTo>
                  <a:lnTo>
                    <a:pt x="226301" y="77470"/>
                  </a:lnTo>
                  <a:lnTo>
                    <a:pt x="227774" y="82550"/>
                  </a:lnTo>
                  <a:lnTo>
                    <a:pt x="228447" y="77470"/>
                  </a:lnTo>
                  <a:lnTo>
                    <a:pt x="230886" y="81280"/>
                  </a:lnTo>
                  <a:lnTo>
                    <a:pt x="232283" y="78740"/>
                  </a:lnTo>
                  <a:lnTo>
                    <a:pt x="230365" y="77470"/>
                  </a:lnTo>
                  <a:lnTo>
                    <a:pt x="232244" y="76200"/>
                  </a:lnTo>
                  <a:lnTo>
                    <a:pt x="232283" y="72390"/>
                  </a:lnTo>
                  <a:lnTo>
                    <a:pt x="234378" y="72390"/>
                  </a:lnTo>
                  <a:lnTo>
                    <a:pt x="235140" y="69850"/>
                  </a:lnTo>
                  <a:lnTo>
                    <a:pt x="231432" y="68580"/>
                  </a:lnTo>
                  <a:lnTo>
                    <a:pt x="234518" y="67310"/>
                  </a:lnTo>
                  <a:lnTo>
                    <a:pt x="234226" y="68580"/>
                  </a:lnTo>
                  <a:lnTo>
                    <a:pt x="235318" y="67310"/>
                  </a:lnTo>
                  <a:lnTo>
                    <a:pt x="236410" y="66040"/>
                  </a:lnTo>
                  <a:lnTo>
                    <a:pt x="238645" y="67310"/>
                  </a:lnTo>
                  <a:lnTo>
                    <a:pt x="239128" y="64770"/>
                  </a:lnTo>
                  <a:lnTo>
                    <a:pt x="242062" y="64770"/>
                  </a:lnTo>
                  <a:lnTo>
                    <a:pt x="243090" y="68580"/>
                  </a:lnTo>
                  <a:lnTo>
                    <a:pt x="243776" y="68580"/>
                  </a:lnTo>
                  <a:lnTo>
                    <a:pt x="242925" y="64770"/>
                  </a:lnTo>
                  <a:lnTo>
                    <a:pt x="247573" y="64770"/>
                  </a:lnTo>
                  <a:lnTo>
                    <a:pt x="247205" y="62484"/>
                  </a:lnTo>
                  <a:lnTo>
                    <a:pt x="248056" y="63500"/>
                  </a:lnTo>
                  <a:lnTo>
                    <a:pt x="248399" y="64770"/>
                  </a:lnTo>
                  <a:lnTo>
                    <a:pt x="247777" y="62230"/>
                  </a:lnTo>
                  <a:lnTo>
                    <a:pt x="249466" y="62230"/>
                  </a:lnTo>
                  <a:lnTo>
                    <a:pt x="250177" y="63500"/>
                  </a:lnTo>
                  <a:lnTo>
                    <a:pt x="253085" y="62230"/>
                  </a:lnTo>
                  <a:lnTo>
                    <a:pt x="249910" y="60960"/>
                  </a:lnTo>
                  <a:lnTo>
                    <a:pt x="246735" y="59690"/>
                  </a:lnTo>
                  <a:lnTo>
                    <a:pt x="250875" y="59690"/>
                  </a:lnTo>
                  <a:lnTo>
                    <a:pt x="251180" y="60858"/>
                  </a:lnTo>
                  <a:lnTo>
                    <a:pt x="254647" y="59690"/>
                  </a:lnTo>
                  <a:lnTo>
                    <a:pt x="256171" y="55880"/>
                  </a:lnTo>
                  <a:lnTo>
                    <a:pt x="259765" y="55880"/>
                  </a:lnTo>
                  <a:lnTo>
                    <a:pt x="262445" y="58280"/>
                  </a:lnTo>
                  <a:lnTo>
                    <a:pt x="264121" y="57150"/>
                  </a:lnTo>
                  <a:lnTo>
                    <a:pt x="264642" y="55880"/>
                  </a:lnTo>
                  <a:lnTo>
                    <a:pt x="265163" y="54610"/>
                  </a:lnTo>
                  <a:lnTo>
                    <a:pt x="266700" y="50800"/>
                  </a:lnTo>
                  <a:lnTo>
                    <a:pt x="271373" y="49530"/>
                  </a:lnTo>
                  <a:lnTo>
                    <a:pt x="270383" y="49530"/>
                  </a:lnTo>
                  <a:lnTo>
                    <a:pt x="269341" y="46990"/>
                  </a:lnTo>
                  <a:lnTo>
                    <a:pt x="268300" y="44450"/>
                  </a:lnTo>
                  <a:lnTo>
                    <a:pt x="274802" y="49530"/>
                  </a:lnTo>
                  <a:lnTo>
                    <a:pt x="275526" y="47409"/>
                  </a:lnTo>
                  <a:lnTo>
                    <a:pt x="276428" y="49479"/>
                  </a:lnTo>
                  <a:lnTo>
                    <a:pt x="279565" y="48260"/>
                  </a:lnTo>
                  <a:lnTo>
                    <a:pt x="280187" y="46990"/>
                  </a:lnTo>
                  <a:lnTo>
                    <a:pt x="281432" y="44450"/>
                  </a:lnTo>
                  <a:lnTo>
                    <a:pt x="282638" y="43180"/>
                  </a:lnTo>
                  <a:lnTo>
                    <a:pt x="285038" y="40640"/>
                  </a:lnTo>
                  <a:lnTo>
                    <a:pt x="285140" y="41910"/>
                  </a:lnTo>
                  <a:lnTo>
                    <a:pt x="287439" y="43180"/>
                  </a:lnTo>
                  <a:lnTo>
                    <a:pt x="290004" y="40640"/>
                  </a:lnTo>
                  <a:lnTo>
                    <a:pt x="292150" y="40640"/>
                  </a:lnTo>
                  <a:lnTo>
                    <a:pt x="292061" y="39370"/>
                  </a:lnTo>
                  <a:lnTo>
                    <a:pt x="293230" y="39370"/>
                  </a:lnTo>
                  <a:lnTo>
                    <a:pt x="292455" y="38100"/>
                  </a:lnTo>
                  <a:lnTo>
                    <a:pt x="291680" y="36830"/>
                  </a:lnTo>
                  <a:lnTo>
                    <a:pt x="297129" y="38100"/>
                  </a:lnTo>
                  <a:lnTo>
                    <a:pt x="300697" y="34290"/>
                  </a:lnTo>
                  <a:lnTo>
                    <a:pt x="304050" y="31750"/>
                  </a:lnTo>
                  <a:lnTo>
                    <a:pt x="308229" y="31750"/>
                  </a:lnTo>
                  <a:lnTo>
                    <a:pt x="307873" y="34290"/>
                  </a:lnTo>
                  <a:lnTo>
                    <a:pt x="308368" y="33020"/>
                  </a:lnTo>
                  <a:lnTo>
                    <a:pt x="312254" y="30480"/>
                  </a:lnTo>
                  <a:lnTo>
                    <a:pt x="311607" y="29210"/>
                  </a:lnTo>
                  <a:lnTo>
                    <a:pt x="310946" y="27940"/>
                  </a:lnTo>
                  <a:lnTo>
                    <a:pt x="311099" y="29210"/>
                  </a:lnTo>
                  <a:lnTo>
                    <a:pt x="309410" y="27940"/>
                  </a:lnTo>
                  <a:lnTo>
                    <a:pt x="309397" y="26670"/>
                  </a:lnTo>
                  <a:lnTo>
                    <a:pt x="310222" y="25400"/>
                  </a:lnTo>
                  <a:lnTo>
                    <a:pt x="311327" y="24130"/>
                  </a:lnTo>
                  <a:lnTo>
                    <a:pt x="309956" y="26670"/>
                  </a:lnTo>
                  <a:lnTo>
                    <a:pt x="312889" y="27940"/>
                  </a:lnTo>
                  <a:lnTo>
                    <a:pt x="314261" y="29210"/>
                  </a:lnTo>
                  <a:lnTo>
                    <a:pt x="313829" y="27940"/>
                  </a:lnTo>
                  <a:lnTo>
                    <a:pt x="313436" y="26670"/>
                  </a:lnTo>
                  <a:lnTo>
                    <a:pt x="317436" y="29210"/>
                  </a:lnTo>
                  <a:lnTo>
                    <a:pt x="315607" y="26670"/>
                  </a:lnTo>
                  <a:lnTo>
                    <a:pt x="313766" y="24130"/>
                  </a:lnTo>
                  <a:lnTo>
                    <a:pt x="311937" y="21590"/>
                  </a:lnTo>
                  <a:lnTo>
                    <a:pt x="316255" y="22860"/>
                  </a:lnTo>
                  <a:lnTo>
                    <a:pt x="316560" y="24130"/>
                  </a:lnTo>
                  <a:lnTo>
                    <a:pt x="317512" y="22834"/>
                  </a:lnTo>
                  <a:lnTo>
                    <a:pt x="317969" y="21590"/>
                  </a:lnTo>
                  <a:lnTo>
                    <a:pt x="319392" y="21590"/>
                  </a:lnTo>
                  <a:lnTo>
                    <a:pt x="320979" y="24130"/>
                  </a:lnTo>
                  <a:lnTo>
                    <a:pt x="318617" y="22860"/>
                  </a:lnTo>
                  <a:lnTo>
                    <a:pt x="319417" y="25400"/>
                  </a:lnTo>
                  <a:lnTo>
                    <a:pt x="321144" y="24130"/>
                  </a:lnTo>
                  <a:lnTo>
                    <a:pt x="320967" y="19050"/>
                  </a:lnTo>
                  <a:lnTo>
                    <a:pt x="323672" y="20320"/>
                  </a:lnTo>
                  <a:lnTo>
                    <a:pt x="323176" y="21590"/>
                  </a:lnTo>
                  <a:lnTo>
                    <a:pt x="322072" y="21590"/>
                  </a:lnTo>
                  <a:lnTo>
                    <a:pt x="321602" y="22860"/>
                  </a:lnTo>
                  <a:lnTo>
                    <a:pt x="324586" y="25400"/>
                  </a:lnTo>
                  <a:lnTo>
                    <a:pt x="324497" y="24130"/>
                  </a:lnTo>
                  <a:lnTo>
                    <a:pt x="325869" y="24130"/>
                  </a:lnTo>
                  <a:lnTo>
                    <a:pt x="329488" y="25400"/>
                  </a:lnTo>
                  <a:lnTo>
                    <a:pt x="328371" y="24130"/>
                  </a:lnTo>
                  <a:lnTo>
                    <a:pt x="328041" y="16510"/>
                  </a:lnTo>
                  <a:lnTo>
                    <a:pt x="332524" y="21564"/>
                  </a:lnTo>
                  <a:lnTo>
                    <a:pt x="334378" y="17780"/>
                  </a:lnTo>
                  <a:lnTo>
                    <a:pt x="335229" y="21590"/>
                  </a:lnTo>
                  <a:lnTo>
                    <a:pt x="336321" y="21590"/>
                  </a:lnTo>
                  <a:lnTo>
                    <a:pt x="337820" y="22834"/>
                  </a:lnTo>
                  <a:lnTo>
                    <a:pt x="338391" y="20320"/>
                  </a:lnTo>
                  <a:lnTo>
                    <a:pt x="340893" y="24130"/>
                  </a:lnTo>
                  <a:lnTo>
                    <a:pt x="341680" y="20320"/>
                  </a:lnTo>
                  <a:lnTo>
                    <a:pt x="342112" y="21590"/>
                  </a:lnTo>
                  <a:lnTo>
                    <a:pt x="342684" y="20320"/>
                  </a:lnTo>
                  <a:lnTo>
                    <a:pt x="342493" y="19050"/>
                  </a:lnTo>
                  <a:lnTo>
                    <a:pt x="343077" y="17780"/>
                  </a:lnTo>
                  <a:lnTo>
                    <a:pt x="344246" y="15240"/>
                  </a:lnTo>
                  <a:lnTo>
                    <a:pt x="350735" y="21590"/>
                  </a:lnTo>
                  <a:lnTo>
                    <a:pt x="353453" y="15240"/>
                  </a:lnTo>
                  <a:lnTo>
                    <a:pt x="356514" y="12700"/>
                  </a:lnTo>
                  <a:lnTo>
                    <a:pt x="356400" y="11430"/>
                  </a:lnTo>
                  <a:lnTo>
                    <a:pt x="356171" y="8890"/>
                  </a:lnTo>
                  <a:lnTo>
                    <a:pt x="357644" y="7620"/>
                  </a:lnTo>
                  <a:lnTo>
                    <a:pt x="359117" y="6350"/>
                  </a:lnTo>
                  <a:lnTo>
                    <a:pt x="360756" y="7620"/>
                  </a:lnTo>
                  <a:lnTo>
                    <a:pt x="359257" y="10160"/>
                  </a:lnTo>
                  <a:lnTo>
                    <a:pt x="362851" y="10160"/>
                  </a:lnTo>
                  <a:lnTo>
                    <a:pt x="364286" y="7620"/>
                  </a:lnTo>
                  <a:lnTo>
                    <a:pt x="364185" y="8890"/>
                  </a:lnTo>
                  <a:lnTo>
                    <a:pt x="365633" y="10160"/>
                  </a:lnTo>
                  <a:lnTo>
                    <a:pt x="366966" y="10160"/>
                  </a:lnTo>
                  <a:close/>
                </a:path>
                <a:path w="386714" h="778509">
                  <a:moveTo>
                    <a:pt x="367563" y="11557"/>
                  </a:moveTo>
                  <a:lnTo>
                    <a:pt x="367334" y="11760"/>
                  </a:lnTo>
                  <a:lnTo>
                    <a:pt x="367106" y="11950"/>
                  </a:lnTo>
                  <a:lnTo>
                    <a:pt x="366864" y="12115"/>
                  </a:lnTo>
                  <a:lnTo>
                    <a:pt x="366966" y="12649"/>
                  </a:lnTo>
                  <a:lnTo>
                    <a:pt x="367233" y="12395"/>
                  </a:lnTo>
                  <a:lnTo>
                    <a:pt x="367423" y="12014"/>
                  </a:lnTo>
                  <a:lnTo>
                    <a:pt x="367563" y="11557"/>
                  </a:lnTo>
                  <a:close/>
                </a:path>
                <a:path w="386714" h="778509">
                  <a:moveTo>
                    <a:pt x="367817" y="7607"/>
                  </a:moveTo>
                  <a:lnTo>
                    <a:pt x="365544" y="6350"/>
                  </a:lnTo>
                  <a:lnTo>
                    <a:pt x="366026" y="7620"/>
                  </a:lnTo>
                  <a:lnTo>
                    <a:pt x="367817" y="7607"/>
                  </a:lnTo>
                  <a:close/>
                </a:path>
                <a:path w="386714" h="778509">
                  <a:moveTo>
                    <a:pt x="373291" y="9893"/>
                  </a:moveTo>
                  <a:lnTo>
                    <a:pt x="371868" y="7620"/>
                  </a:lnTo>
                  <a:lnTo>
                    <a:pt x="371500" y="6350"/>
                  </a:lnTo>
                  <a:lnTo>
                    <a:pt x="372579" y="5080"/>
                  </a:lnTo>
                  <a:lnTo>
                    <a:pt x="369697" y="0"/>
                  </a:lnTo>
                  <a:lnTo>
                    <a:pt x="367817" y="7607"/>
                  </a:lnTo>
                  <a:lnTo>
                    <a:pt x="367919" y="11430"/>
                  </a:lnTo>
                  <a:lnTo>
                    <a:pt x="367563" y="12700"/>
                  </a:lnTo>
                  <a:lnTo>
                    <a:pt x="368960" y="11430"/>
                  </a:lnTo>
                  <a:lnTo>
                    <a:pt x="370103" y="8890"/>
                  </a:lnTo>
                  <a:lnTo>
                    <a:pt x="371589" y="7620"/>
                  </a:lnTo>
                  <a:lnTo>
                    <a:pt x="372516" y="8890"/>
                  </a:lnTo>
                  <a:lnTo>
                    <a:pt x="371259" y="10160"/>
                  </a:lnTo>
                  <a:lnTo>
                    <a:pt x="370967" y="11430"/>
                  </a:lnTo>
                  <a:lnTo>
                    <a:pt x="372694" y="10160"/>
                  </a:lnTo>
                  <a:lnTo>
                    <a:pt x="373291" y="9893"/>
                  </a:lnTo>
                  <a:close/>
                </a:path>
                <a:path w="386714" h="778509">
                  <a:moveTo>
                    <a:pt x="373634" y="9740"/>
                  </a:moveTo>
                  <a:lnTo>
                    <a:pt x="373291" y="9893"/>
                  </a:lnTo>
                  <a:lnTo>
                    <a:pt x="373456" y="10160"/>
                  </a:lnTo>
                  <a:lnTo>
                    <a:pt x="373634" y="9740"/>
                  </a:lnTo>
                  <a:close/>
                </a:path>
                <a:path w="386714" h="778509">
                  <a:moveTo>
                    <a:pt x="375564" y="8890"/>
                  </a:moveTo>
                  <a:lnTo>
                    <a:pt x="375450" y="5080"/>
                  </a:lnTo>
                  <a:lnTo>
                    <a:pt x="374611" y="5080"/>
                  </a:lnTo>
                  <a:lnTo>
                    <a:pt x="374929" y="7620"/>
                  </a:lnTo>
                  <a:lnTo>
                    <a:pt x="374548" y="7620"/>
                  </a:lnTo>
                  <a:lnTo>
                    <a:pt x="373634" y="9740"/>
                  </a:lnTo>
                  <a:lnTo>
                    <a:pt x="375564" y="8890"/>
                  </a:lnTo>
                  <a:close/>
                </a:path>
                <a:path w="386714" h="778509">
                  <a:moveTo>
                    <a:pt x="383070" y="2654"/>
                  </a:moveTo>
                  <a:lnTo>
                    <a:pt x="381152" y="393"/>
                  </a:lnTo>
                  <a:lnTo>
                    <a:pt x="379488" y="723"/>
                  </a:lnTo>
                  <a:lnTo>
                    <a:pt x="378358" y="3327"/>
                  </a:lnTo>
                  <a:lnTo>
                    <a:pt x="377812" y="2692"/>
                  </a:lnTo>
                  <a:lnTo>
                    <a:pt x="377926" y="1714"/>
                  </a:lnTo>
                  <a:lnTo>
                    <a:pt x="377863" y="1079"/>
                  </a:lnTo>
                  <a:lnTo>
                    <a:pt x="377126" y="3009"/>
                  </a:lnTo>
                  <a:lnTo>
                    <a:pt x="376555" y="6210"/>
                  </a:lnTo>
                  <a:lnTo>
                    <a:pt x="378104" y="9093"/>
                  </a:lnTo>
                  <a:lnTo>
                    <a:pt x="378396" y="5575"/>
                  </a:lnTo>
                  <a:lnTo>
                    <a:pt x="379006" y="6845"/>
                  </a:lnTo>
                  <a:lnTo>
                    <a:pt x="379234" y="2679"/>
                  </a:lnTo>
                  <a:lnTo>
                    <a:pt x="380123" y="2032"/>
                  </a:lnTo>
                  <a:lnTo>
                    <a:pt x="381215" y="3289"/>
                  </a:lnTo>
                  <a:lnTo>
                    <a:pt x="381368" y="4572"/>
                  </a:lnTo>
                  <a:lnTo>
                    <a:pt x="381508" y="3632"/>
                  </a:lnTo>
                  <a:lnTo>
                    <a:pt x="383070" y="4914"/>
                  </a:lnTo>
                  <a:lnTo>
                    <a:pt x="383070" y="2654"/>
                  </a:lnTo>
                  <a:close/>
                </a:path>
                <a:path w="386714" h="778509">
                  <a:moveTo>
                    <a:pt x="386118" y="4572"/>
                  </a:moveTo>
                  <a:lnTo>
                    <a:pt x="385432" y="2641"/>
                  </a:lnTo>
                  <a:lnTo>
                    <a:pt x="384556" y="3289"/>
                  </a:lnTo>
                  <a:lnTo>
                    <a:pt x="384695" y="6845"/>
                  </a:lnTo>
                  <a:lnTo>
                    <a:pt x="385978" y="5537"/>
                  </a:lnTo>
                  <a:lnTo>
                    <a:pt x="386118" y="45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5544299" y="7986883"/>
              <a:ext cx="499109" cy="2379980"/>
            </a:xfrm>
            <a:custGeom>
              <a:avLst/>
              <a:gdLst/>
              <a:ahLst/>
              <a:cxnLst/>
              <a:rect l="l" t="t" r="r" b="b"/>
              <a:pathLst>
                <a:path w="499110" h="2379979">
                  <a:moveTo>
                    <a:pt x="736" y="310311"/>
                  </a:moveTo>
                  <a:lnTo>
                    <a:pt x="0" y="308914"/>
                  </a:lnTo>
                  <a:lnTo>
                    <a:pt x="279" y="311188"/>
                  </a:lnTo>
                  <a:lnTo>
                    <a:pt x="736" y="310311"/>
                  </a:lnTo>
                  <a:close/>
                </a:path>
                <a:path w="499110" h="2379979">
                  <a:moveTo>
                    <a:pt x="21932" y="331482"/>
                  </a:moveTo>
                  <a:lnTo>
                    <a:pt x="21221" y="331279"/>
                  </a:lnTo>
                  <a:lnTo>
                    <a:pt x="21717" y="331901"/>
                  </a:lnTo>
                  <a:lnTo>
                    <a:pt x="21932" y="331482"/>
                  </a:lnTo>
                  <a:close/>
                </a:path>
                <a:path w="499110" h="2379979">
                  <a:moveTo>
                    <a:pt x="79844" y="168668"/>
                  </a:moveTo>
                  <a:lnTo>
                    <a:pt x="78155" y="168135"/>
                  </a:lnTo>
                  <a:lnTo>
                    <a:pt x="76365" y="168694"/>
                  </a:lnTo>
                  <a:lnTo>
                    <a:pt x="77139" y="170446"/>
                  </a:lnTo>
                  <a:lnTo>
                    <a:pt x="78016" y="169570"/>
                  </a:lnTo>
                  <a:lnTo>
                    <a:pt x="79806" y="169405"/>
                  </a:lnTo>
                  <a:lnTo>
                    <a:pt x="79844" y="168668"/>
                  </a:lnTo>
                  <a:close/>
                </a:path>
                <a:path w="499110" h="2379979">
                  <a:moveTo>
                    <a:pt x="115341" y="126161"/>
                  </a:moveTo>
                  <a:lnTo>
                    <a:pt x="112801" y="123456"/>
                  </a:lnTo>
                  <a:lnTo>
                    <a:pt x="112458" y="125272"/>
                  </a:lnTo>
                  <a:lnTo>
                    <a:pt x="115125" y="127241"/>
                  </a:lnTo>
                  <a:lnTo>
                    <a:pt x="115341" y="126161"/>
                  </a:lnTo>
                  <a:close/>
                </a:path>
                <a:path w="499110" h="2379979">
                  <a:moveTo>
                    <a:pt x="140817" y="133184"/>
                  </a:moveTo>
                  <a:lnTo>
                    <a:pt x="140563" y="133350"/>
                  </a:lnTo>
                  <a:lnTo>
                    <a:pt x="140817" y="133184"/>
                  </a:lnTo>
                  <a:close/>
                </a:path>
                <a:path w="499110" h="2379979">
                  <a:moveTo>
                    <a:pt x="175768" y="97434"/>
                  </a:moveTo>
                  <a:lnTo>
                    <a:pt x="175602" y="97637"/>
                  </a:lnTo>
                  <a:lnTo>
                    <a:pt x="175260" y="98742"/>
                  </a:lnTo>
                  <a:lnTo>
                    <a:pt x="175564" y="98209"/>
                  </a:lnTo>
                  <a:lnTo>
                    <a:pt x="175768" y="97434"/>
                  </a:lnTo>
                  <a:close/>
                </a:path>
                <a:path w="499110" h="2379979">
                  <a:moveTo>
                    <a:pt x="207860" y="67348"/>
                  </a:moveTo>
                  <a:lnTo>
                    <a:pt x="207213" y="67551"/>
                  </a:lnTo>
                  <a:lnTo>
                    <a:pt x="206375" y="67729"/>
                  </a:lnTo>
                  <a:lnTo>
                    <a:pt x="206070" y="68465"/>
                  </a:lnTo>
                  <a:lnTo>
                    <a:pt x="207073" y="68503"/>
                  </a:lnTo>
                  <a:lnTo>
                    <a:pt x="207568" y="68033"/>
                  </a:lnTo>
                  <a:lnTo>
                    <a:pt x="207860" y="67348"/>
                  </a:lnTo>
                  <a:close/>
                </a:path>
                <a:path w="499110" h="2379979">
                  <a:moveTo>
                    <a:pt x="209207" y="66789"/>
                  </a:moveTo>
                  <a:lnTo>
                    <a:pt x="208318" y="65379"/>
                  </a:lnTo>
                  <a:lnTo>
                    <a:pt x="208203" y="66090"/>
                  </a:lnTo>
                  <a:lnTo>
                    <a:pt x="208102" y="66789"/>
                  </a:lnTo>
                  <a:lnTo>
                    <a:pt x="207873" y="67335"/>
                  </a:lnTo>
                  <a:lnTo>
                    <a:pt x="208661" y="67094"/>
                  </a:lnTo>
                  <a:lnTo>
                    <a:pt x="209207" y="66789"/>
                  </a:lnTo>
                  <a:close/>
                </a:path>
                <a:path w="499110" h="2379979">
                  <a:moveTo>
                    <a:pt x="209702" y="44551"/>
                  </a:moveTo>
                  <a:lnTo>
                    <a:pt x="208229" y="46558"/>
                  </a:lnTo>
                  <a:lnTo>
                    <a:pt x="209384" y="45186"/>
                  </a:lnTo>
                  <a:lnTo>
                    <a:pt x="209702" y="44551"/>
                  </a:lnTo>
                  <a:close/>
                </a:path>
                <a:path w="499110" h="2379979">
                  <a:moveTo>
                    <a:pt x="228409" y="57975"/>
                  </a:moveTo>
                  <a:lnTo>
                    <a:pt x="227698" y="55549"/>
                  </a:lnTo>
                  <a:lnTo>
                    <a:pt x="226453" y="57213"/>
                  </a:lnTo>
                  <a:lnTo>
                    <a:pt x="228409" y="57975"/>
                  </a:lnTo>
                  <a:close/>
                </a:path>
                <a:path w="499110" h="2379979">
                  <a:moveTo>
                    <a:pt x="230898" y="36652"/>
                  </a:moveTo>
                  <a:lnTo>
                    <a:pt x="230479" y="35737"/>
                  </a:lnTo>
                  <a:lnTo>
                    <a:pt x="229438" y="36728"/>
                  </a:lnTo>
                  <a:lnTo>
                    <a:pt x="230898" y="36652"/>
                  </a:lnTo>
                  <a:close/>
                </a:path>
                <a:path w="499110" h="2379979">
                  <a:moveTo>
                    <a:pt x="231609" y="38163"/>
                  </a:moveTo>
                  <a:lnTo>
                    <a:pt x="230962" y="36639"/>
                  </a:lnTo>
                  <a:lnTo>
                    <a:pt x="231609" y="38163"/>
                  </a:lnTo>
                  <a:close/>
                </a:path>
                <a:path w="499110" h="2379979">
                  <a:moveTo>
                    <a:pt x="253301" y="29540"/>
                  </a:moveTo>
                  <a:lnTo>
                    <a:pt x="253060" y="29413"/>
                  </a:lnTo>
                  <a:lnTo>
                    <a:pt x="253301" y="29540"/>
                  </a:lnTo>
                  <a:close/>
                </a:path>
                <a:path w="499110" h="2379979">
                  <a:moveTo>
                    <a:pt x="253466" y="29692"/>
                  </a:moveTo>
                  <a:lnTo>
                    <a:pt x="253301" y="29540"/>
                  </a:lnTo>
                  <a:lnTo>
                    <a:pt x="253466" y="29692"/>
                  </a:lnTo>
                  <a:close/>
                </a:path>
                <a:path w="499110" h="2379979">
                  <a:moveTo>
                    <a:pt x="284594" y="26974"/>
                  </a:moveTo>
                  <a:lnTo>
                    <a:pt x="284492" y="26809"/>
                  </a:lnTo>
                  <a:lnTo>
                    <a:pt x="284226" y="26619"/>
                  </a:lnTo>
                  <a:lnTo>
                    <a:pt x="283933" y="26428"/>
                  </a:lnTo>
                  <a:lnTo>
                    <a:pt x="284099" y="26644"/>
                  </a:lnTo>
                  <a:lnTo>
                    <a:pt x="284289" y="26847"/>
                  </a:lnTo>
                  <a:lnTo>
                    <a:pt x="284594" y="26974"/>
                  </a:lnTo>
                  <a:close/>
                </a:path>
                <a:path w="499110" h="2379979">
                  <a:moveTo>
                    <a:pt x="297726" y="22606"/>
                  </a:moveTo>
                  <a:lnTo>
                    <a:pt x="296786" y="22313"/>
                  </a:lnTo>
                  <a:lnTo>
                    <a:pt x="296164" y="22250"/>
                  </a:lnTo>
                  <a:lnTo>
                    <a:pt x="295694" y="22250"/>
                  </a:lnTo>
                  <a:lnTo>
                    <a:pt x="297726" y="22606"/>
                  </a:lnTo>
                  <a:close/>
                </a:path>
                <a:path w="499110" h="2379979">
                  <a:moveTo>
                    <a:pt x="300532" y="5892"/>
                  </a:moveTo>
                  <a:lnTo>
                    <a:pt x="298450" y="5486"/>
                  </a:lnTo>
                  <a:lnTo>
                    <a:pt x="298323" y="4838"/>
                  </a:lnTo>
                  <a:lnTo>
                    <a:pt x="297611" y="6210"/>
                  </a:lnTo>
                  <a:lnTo>
                    <a:pt x="297459" y="6553"/>
                  </a:lnTo>
                  <a:lnTo>
                    <a:pt x="299046" y="7023"/>
                  </a:lnTo>
                  <a:lnTo>
                    <a:pt x="300532" y="5892"/>
                  </a:lnTo>
                  <a:close/>
                </a:path>
                <a:path w="499110" h="2379979">
                  <a:moveTo>
                    <a:pt x="305181" y="20281"/>
                  </a:moveTo>
                  <a:lnTo>
                    <a:pt x="305117" y="19748"/>
                  </a:lnTo>
                  <a:lnTo>
                    <a:pt x="305003" y="19380"/>
                  </a:lnTo>
                  <a:lnTo>
                    <a:pt x="304914" y="19024"/>
                  </a:lnTo>
                  <a:lnTo>
                    <a:pt x="305181" y="20281"/>
                  </a:lnTo>
                  <a:close/>
                </a:path>
                <a:path w="499110" h="2379979">
                  <a:moveTo>
                    <a:pt x="311848" y="1917"/>
                  </a:moveTo>
                  <a:lnTo>
                    <a:pt x="306781" y="0"/>
                  </a:lnTo>
                  <a:lnTo>
                    <a:pt x="310857" y="2438"/>
                  </a:lnTo>
                  <a:lnTo>
                    <a:pt x="311848" y="1917"/>
                  </a:lnTo>
                  <a:close/>
                </a:path>
                <a:path w="499110" h="2379979">
                  <a:moveTo>
                    <a:pt x="312648" y="4737"/>
                  </a:moveTo>
                  <a:lnTo>
                    <a:pt x="312204" y="4305"/>
                  </a:lnTo>
                  <a:lnTo>
                    <a:pt x="309232" y="4991"/>
                  </a:lnTo>
                  <a:lnTo>
                    <a:pt x="312648" y="4737"/>
                  </a:lnTo>
                  <a:close/>
                </a:path>
                <a:path w="499110" h="2379979">
                  <a:moveTo>
                    <a:pt x="313486" y="4000"/>
                  </a:moveTo>
                  <a:lnTo>
                    <a:pt x="310857" y="2438"/>
                  </a:lnTo>
                  <a:lnTo>
                    <a:pt x="310502" y="2628"/>
                  </a:lnTo>
                  <a:lnTo>
                    <a:pt x="312204" y="4305"/>
                  </a:lnTo>
                  <a:lnTo>
                    <a:pt x="313486" y="4000"/>
                  </a:lnTo>
                  <a:close/>
                </a:path>
                <a:path w="499110" h="2379979">
                  <a:moveTo>
                    <a:pt x="332143" y="13525"/>
                  </a:moveTo>
                  <a:lnTo>
                    <a:pt x="331089" y="12484"/>
                  </a:lnTo>
                  <a:lnTo>
                    <a:pt x="329120" y="10541"/>
                  </a:lnTo>
                  <a:lnTo>
                    <a:pt x="328815" y="12522"/>
                  </a:lnTo>
                  <a:lnTo>
                    <a:pt x="329755" y="12484"/>
                  </a:lnTo>
                  <a:lnTo>
                    <a:pt x="331660" y="14008"/>
                  </a:lnTo>
                  <a:lnTo>
                    <a:pt x="332143" y="13525"/>
                  </a:lnTo>
                  <a:close/>
                </a:path>
                <a:path w="499110" h="2379979">
                  <a:moveTo>
                    <a:pt x="332498" y="13169"/>
                  </a:moveTo>
                  <a:lnTo>
                    <a:pt x="332143" y="13525"/>
                  </a:lnTo>
                  <a:lnTo>
                    <a:pt x="332447" y="13830"/>
                  </a:lnTo>
                  <a:lnTo>
                    <a:pt x="332498" y="13169"/>
                  </a:lnTo>
                  <a:close/>
                </a:path>
                <a:path w="499110" h="2379979">
                  <a:moveTo>
                    <a:pt x="332562" y="11899"/>
                  </a:moveTo>
                  <a:lnTo>
                    <a:pt x="332511" y="11544"/>
                  </a:lnTo>
                  <a:lnTo>
                    <a:pt x="332384" y="11061"/>
                  </a:lnTo>
                  <a:lnTo>
                    <a:pt x="332549" y="12128"/>
                  </a:lnTo>
                  <a:lnTo>
                    <a:pt x="332562" y="11899"/>
                  </a:lnTo>
                  <a:close/>
                </a:path>
                <a:path w="499110" h="2379979">
                  <a:moveTo>
                    <a:pt x="345376" y="8978"/>
                  </a:moveTo>
                  <a:lnTo>
                    <a:pt x="345325" y="8788"/>
                  </a:lnTo>
                  <a:lnTo>
                    <a:pt x="345313" y="8623"/>
                  </a:lnTo>
                  <a:lnTo>
                    <a:pt x="345313" y="8496"/>
                  </a:lnTo>
                  <a:lnTo>
                    <a:pt x="344906" y="8978"/>
                  </a:lnTo>
                  <a:lnTo>
                    <a:pt x="345376" y="8978"/>
                  </a:lnTo>
                  <a:close/>
                </a:path>
                <a:path w="499110" h="2379979">
                  <a:moveTo>
                    <a:pt x="345706" y="8039"/>
                  </a:moveTo>
                  <a:lnTo>
                    <a:pt x="345490" y="8089"/>
                  </a:lnTo>
                  <a:lnTo>
                    <a:pt x="345300" y="8166"/>
                  </a:lnTo>
                  <a:lnTo>
                    <a:pt x="345313" y="8496"/>
                  </a:lnTo>
                  <a:lnTo>
                    <a:pt x="345706" y="8039"/>
                  </a:lnTo>
                  <a:close/>
                </a:path>
                <a:path w="499110" h="2379979">
                  <a:moveTo>
                    <a:pt x="346557" y="7035"/>
                  </a:moveTo>
                  <a:lnTo>
                    <a:pt x="345719" y="8026"/>
                  </a:lnTo>
                  <a:lnTo>
                    <a:pt x="346075" y="7937"/>
                  </a:lnTo>
                  <a:lnTo>
                    <a:pt x="346544" y="7912"/>
                  </a:lnTo>
                  <a:lnTo>
                    <a:pt x="346557" y="7035"/>
                  </a:lnTo>
                  <a:close/>
                </a:path>
                <a:path w="499110" h="2379979">
                  <a:moveTo>
                    <a:pt x="413385" y="1873427"/>
                  </a:moveTo>
                  <a:lnTo>
                    <a:pt x="413080" y="1873364"/>
                  </a:lnTo>
                  <a:lnTo>
                    <a:pt x="412877" y="1873364"/>
                  </a:lnTo>
                  <a:lnTo>
                    <a:pt x="412877" y="1873491"/>
                  </a:lnTo>
                  <a:lnTo>
                    <a:pt x="413080" y="1873478"/>
                  </a:lnTo>
                  <a:lnTo>
                    <a:pt x="413207" y="1873427"/>
                  </a:lnTo>
                  <a:lnTo>
                    <a:pt x="413385" y="1873427"/>
                  </a:lnTo>
                  <a:close/>
                </a:path>
                <a:path w="499110" h="2379979">
                  <a:moveTo>
                    <a:pt x="415429" y="1864525"/>
                  </a:moveTo>
                  <a:lnTo>
                    <a:pt x="414807" y="1864944"/>
                  </a:lnTo>
                  <a:lnTo>
                    <a:pt x="412788" y="1863674"/>
                  </a:lnTo>
                  <a:lnTo>
                    <a:pt x="411924" y="1864944"/>
                  </a:lnTo>
                  <a:lnTo>
                    <a:pt x="414197" y="1866214"/>
                  </a:lnTo>
                  <a:lnTo>
                    <a:pt x="415124" y="1864944"/>
                  </a:lnTo>
                  <a:lnTo>
                    <a:pt x="415429" y="1864525"/>
                  </a:lnTo>
                  <a:close/>
                </a:path>
                <a:path w="499110" h="2379979">
                  <a:moveTo>
                    <a:pt x="415455" y="1901774"/>
                  </a:moveTo>
                  <a:lnTo>
                    <a:pt x="413423" y="1900504"/>
                  </a:lnTo>
                  <a:lnTo>
                    <a:pt x="413600" y="1903044"/>
                  </a:lnTo>
                  <a:lnTo>
                    <a:pt x="415455" y="1901774"/>
                  </a:lnTo>
                  <a:close/>
                </a:path>
                <a:path w="499110" h="2379979">
                  <a:moveTo>
                    <a:pt x="416331" y="1863902"/>
                  </a:moveTo>
                  <a:lnTo>
                    <a:pt x="416039" y="1863674"/>
                  </a:lnTo>
                  <a:lnTo>
                    <a:pt x="415429" y="1864525"/>
                  </a:lnTo>
                  <a:lnTo>
                    <a:pt x="416331" y="1863902"/>
                  </a:lnTo>
                  <a:close/>
                </a:path>
                <a:path w="499110" h="2379979">
                  <a:moveTo>
                    <a:pt x="416801" y="1891753"/>
                  </a:moveTo>
                  <a:lnTo>
                    <a:pt x="416788" y="1891614"/>
                  </a:lnTo>
                  <a:lnTo>
                    <a:pt x="413499" y="1892884"/>
                  </a:lnTo>
                  <a:lnTo>
                    <a:pt x="416801" y="1891753"/>
                  </a:lnTo>
                  <a:close/>
                </a:path>
                <a:path w="499110" h="2379979">
                  <a:moveTo>
                    <a:pt x="417512" y="1900504"/>
                  </a:moveTo>
                  <a:lnTo>
                    <a:pt x="415074" y="1899234"/>
                  </a:lnTo>
                  <a:lnTo>
                    <a:pt x="416890" y="1900504"/>
                  </a:lnTo>
                  <a:lnTo>
                    <a:pt x="415467" y="1901761"/>
                  </a:lnTo>
                  <a:lnTo>
                    <a:pt x="417296" y="1900504"/>
                  </a:lnTo>
                  <a:lnTo>
                    <a:pt x="417512" y="1900504"/>
                  </a:lnTo>
                  <a:close/>
                </a:path>
                <a:path w="499110" h="2379979">
                  <a:moveTo>
                    <a:pt x="424078" y="1915528"/>
                  </a:moveTo>
                  <a:lnTo>
                    <a:pt x="423837" y="1915312"/>
                  </a:lnTo>
                  <a:lnTo>
                    <a:pt x="423481" y="1915744"/>
                  </a:lnTo>
                  <a:lnTo>
                    <a:pt x="424078" y="1915528"/>
                  </a:lnTo>
                  <a:close/>
                </a:path>
                <a:path w="499110" h="2379979">
                  <a:moveTo>
                    <a:pt x="425208" y="1962734"/>
                  </a:moveTo>
                  <a:lnTo>
                    <a:pt x="424700" y="1962734"/>
                  </a:lnTo>
                  <a:lnTo>
                    <a:pt x="423760" y="1964004"/>
                  </a:lnTo>
                  <a:lnTo>
                    <a:pt x="425208" y="1962734"/>
                  </a:lnTo>
                  <a:close/>
                </a:path>
                <a:path w="499110" h="2379979">
                  <a:moveTo>
                    <a:pt x="426643" y="1961464"/>
                  </a:moveTo>
                  <a:lnTo>
                    <a:pt x="425208" y="1962734"/>
                  </a:lnTo>
                  <a:lnTo>
                    <a:pt x="425348" y="1962734"/>
                  </a:lnTo>
                  <a:lnTo>
                    <a:pt x="426643" y="1961464"/>
                  </a:lnTo>
                  <a:close/>
                </a:path>
                <a:path w="499110" h="2379979">
                  <a:moveTo>
                    <a:pt x="426783" y="1853565"/>
                  </a:moveTo>
                  <a:lnTo>
                    <a:pt x="424954" y="1853488"/>
                  </a:lnTo>
                  <a:lnTo>
                    <a:pt x="425145" y="1853717"/>
                  </a:lnTo>
                  <a:lnTo>
                    <a:pt x="426250" y="1853641"/>
                  </a:lnTo>
                  <a:lnTo>
                    <a:pt x="426783" y="1853565"/>
                  </a:lnTo>
                  <a:close/>
                </a:path>
                <a:path w="499110" h="2379979">
                  <a:moveTo>
                    <a:pt x="431342" y="2005520"/>
                  </a:moveTo>
                  <a:lnTo>
                    <a:pt x="430657" y="2005266"/>
                  </a:lnTo>
                  <a:lnTo>
                    <a:pt x="430618" y="2005634"/>
                  </a:lnTo>
                  <a:lnTo>
                    <a:pt x="431342" y="2005520"/>
                  </a:lnTo>
                  <a:close/>
                </a:path>
                <a:path w="499110" h="2379979">
                  <a:moveTo>
                    <a:pt x="432816" y="2017725"/>
                  </a:moveTo>
                  <a:lnTo>
                    <a:pt x="432663" y="2017344"/>
                  </a:lnTo>
                  <a:lnTo>
                    <a:pt x="431761" y="2017344"/>
                  </a:lnTo>
                  <a:lnTo>
                    <a:pt x="432816" y="2017725"/>
                  </a:lnTo>
                  <a:close/>
                </a:path>
                <a:path w="499110" h="2379979">
                  <a:moveTo>
                    <a:pt x="434390" y="2018436"/>
                  </a:moveTo>
                  <a:lnTo>
                    <a:pt x="434251" y="2018233"/>
                  </a:lnTo>
                  <a:lnTo>
                    <a:pt x="432816" y="2017725"/>
                  </a:lnTo>
                  <a:lnTo>
                    <a:pt x="433019" y="2018182"/>
                  </a:lnTo>
                  <a:lnTo>
                    <a:pt x="434390" y="2018436"/>
                  </a:lnTo>
                  <a:close/>
                </a:path>
                <a:path w="499110" h="2379979">
                  <a:moveTo>
                    <a:pt x="435343" y="2038934"/>
                  </a:moveTo>
                  <a:lnTo>
                    <a:pt x="434759" y="2037664"/>
                  </a:lnTo>
                  <a:lnTo>
                    <a:pt x="433451" y="2038934"/>
                  </a:lnTo>
                  <a:lnTo>
                    <a:pt x="435343" y="2038934"/>
                  </a:lnTo>
                  <a:close/>
                </a:path>
                <a:path w="499110" h="2379979">
                  <a:moveTo>
                    <a:pt x="438111" y="2035581"/>
                  </a:moveTo>
                  <a:lnTo>
                    <a:pt x="437121" y="2035124"/>
                  </a:lnTo>
                  <a:lnTo>
                    <a:pt x="437654" y="2035759"/>
                  </a:lnTo>
                  <a:lnTo>
                    <a:pt x="438111" y="2035581"/>
                  </a:lnTo>
                  <a:close/>
                </a:path>
                <a:path w="499110" h="2379979">
                  <a:moveTo>
                    <a:pt x="438175" y="2036394"/>
                  </a:moveTo>
                  <a:lnTo>
                    <a:pt x="437654" y="2035759"/>
                  </a:lnTo>
                  <a:lnTo>
                    <a:pt x="435991" y="2036394"/>
                  </a:lnTo>
                  <a:lnTo>
                    <a:pt x="438175" y="2036394"/>
                  </a:lnTo>
                  <a:close/>
                </a:path>
                <a:path w="499110" h="2379979">
                  <a:moveTo>
                    <a:pt x="441337" y="1923618"/>
                  </a:moveTo>
                  <a:lnTo>
                    <a:pt x="441210" y="1923364"/>
                  </a:lnTo>
                  <a:lnTo>
                    <a:pt x="441337" y="1923618"/>
                  </a:lnTo>
                  <a:close/>
                </a:path>
                <a:path w="499110" h="2379979">
                  <a:moveTo>
                    <a:pt x="442633" y="1924634"/>
                  </a:moveTo>
                  <a:lnTo>
                    <a:pt x="441337" y="1923618"/>
                  </a:lnTo>
                  <a:lnTo>
                    <a:pt x="441820" y="1924634"/>
                  </a:lnTo>
                  <a:lnTo>
                    <a:pt x="442633" y="1924634"/>
                  </a:lnTo>
                  <a:close/>
                </a:path>
                <a:path w="499110" h="2379979">
                  <a:moveTo>
                    <a:pt x="444627" y="2113864"/>
                  </a:moveTo>
                  <a:lnTo>
                    <a:pt x="443433" y="2113864"/>
                  </a:lnTo>
                  <a:lnTo>
                    <a:pt x="443103" y="2115134"/>
                  </a:lnTo>
                  <a:lnTo>
                    <a:pt x="444525" y="2115134"/>
                  </a:lnTo>
                  <a:lnTo>
                    <a:pt x="444627" y="2113864"/>
                  </a:lnTo>
                  <a:close/>
                </a:path>
                <a:path w="499110" h="2379979">
                  <a:moveTo>
                    <a:pt x="445350" y="1946224"/>
                  </a:moveTo>
                  <a:close/>
                </a:path>
                <a:path w="499110" h="2379979">
                  <a:moveTo>
                    <a:pt x="452958" y="2186305"/>
                  </a:moveTo>
                  <a:lnTo>
                    <a:pt x="452932" y="2186152"/>
                  </a:lnTo>
                  <a:lnTo>
                    <a:pt x="452907" y="2186305"/>
                  </a:lnTo>
                  <a:close/>
                </a:path>
                <a:path w="499110" h="2379979">
                  <a:moveTo>
                    <a:pt x="453085" y="2183879"/>
                  </a:moveTo>
                  <a:lnTo>
                    <a:pt x="452869" y="2184514"/>
                  </a:lnTo>
                  <a:lnTo>
                    <a:pt x="452831" y="2185301"/>
                  </a:lnTo>
                  <a:lnTo>
                    <a:pt x="452920" y="2186063"/>
                  </a:lnTo>
                  <a:lnTo>
                    <a:pt x="453085" y="2183879"/>
                  </a:lnTo>
                  <a:close/>
                </a:path>
                <a:path w="499110" h="2379979">
                  <a:moveTo>
                    <a:pt x="453682" y="2176170"/>
                  </a:moveTo>
                  <a:lnTo>
                    <a:pt x="453440" y="2176107"/>
                  </a:lnTo>
                  <a:lnTo>
                    <a:pt x="453237" y="2176030"/>
                  </a:lnTo>
                  <a:lnTo>
                    <a:pt x="452894" y="2176018"/>
                  </a:lnTo>
                  <a:lnTo>
                    <a:pt x="451815" y="2177631"/>
                  </a:lnTo>
                  <a:lnTo>
                    <a:pt x="452793" y="2177123"/>
                  </a:lnTo>
                  <a:lnTo>
                    <a:pt x="453351" y="2176640"/>
                  </a:lnTo>
                  <a:lnTo>
                    <a:pt x="453682" y="2176170"/>
                  </a:lnTo>
                  <a:close/>
                </a:path>
                <a:path w="499110" h="2379979">
                  <a:moveTo>
                    <a:pt x="459600" y="2209762"/>
                  </a:moveTo>
                  <a:lnTo>
                    <a:pt x="458495" y="2209114"/>
                  </a:lnTo>
                  <a:lnTo>
                    <a:pt x="458355" y="2208911"/>
                  </a:lnTo>
                  <a:lnTo>
                    <a:pt x="457301" y="2210384"/>
                  </a:lnTo>
                  <a:lnTo>
                    <a:pt x="459600" y="2209762"/>
                  </a:lnTo>
                  <a:close/>
                </a:path>
                <a:path w="499110" h="2379979">
                  <a:moveTo>
                    <a:pt x="461467" y="2224252"/>
                  </a:moveTo>
                  <a:lnTo>
                    <a:pt x="461391" y="2224062"/>
                  </a:lnTo>
                  <a:lnTo>
                    <a:pt x="460641" y="2223401"/>
                  </a:lnTo>
                  <a:lnTo>
                    <a:pt x="460921" y="2223820"/>
                  </a:lnTo>
                  <a:lnTo>
                    <a:pt x="461467" y="2224252"/>
                  </a:lnTo>
                  <a:close/>
                </a:path>
                <a:path w="499110" h="2379979">
                  <a:moveTo>
                    <a:pt x="463105" y="2225624"/>
                  </a:moveTo>
                  <a:lnTo>
                    <a:pt x="462826" y="2225624"/>
                  </a:lnTo>
                  <a:lnTo>
                    <a:pt x="462724" y="2225497"/>
                  </a:lnTo>
                  <a:lnTo>
                    <a:pt x="462432" y="2225624"/>
                  </a:lnTo>
                  <a:lnTo>
                    <a:pt x="461860" y="2225624"/>
                  </a:lnTo>
                  <a:lnTo>
                    <a:pt x="461467" y="2224354"/>
                  </a:lnTo>
                  <a:lnTo>
                    <a:pt x="461708" y="2225624"/>
                  </a:lnTo>
                  <a:lnTo>
                    <a:pt x="460984" y="2226894"/>
                  </a:lnTo>
                  <a:lnTo>
                    <a:pt x="463105" y="2225624"/>
                  </a:lnTo>
                  <a:close/>
                </a:path>
                <a:path w="499110" h="2379979">
                  <a:moveTo>
                    <a:pt x="466064" y="2125294"/>
                  </a:moveTo>
                  <a:lnTo>
                    <a:pt x="463994" y="2124468"/>
                  </a:lnTo>
                  <a:lnTo>
                    <a:pt x="464578" y="2125294"/>
                  </a:lnTo>
                  <a:lnTo>
                    <a:pt x="466064" y="2125294"/>
                  </a:lnTo>
                  <a:close/>
                </a:path>
                <a:path w="499110" h="2379979">
                  <a:moveTo>
                    <a:pt x="466178" y="2098509"/>
                  </a:moveTo>
                  <a:lnTo>
                    <a:pt x="465912" y="2098382"/>
                  </a:lnTo>
                  <a:lnTo>
                    <a:pt x="466001" y="2098636"/>
                  </a:lnTo>
                  <a:lnTo>
                    <a:pt x="466178" y="2098509"/>
                  </a:lnTo>
                  <a:close/>
                </a:path>
                <a:path w="499110" h="2379979">
                  <a:moveTo>
                    <a:pt x="467106" y="2145055"/>
                  </a:moveTo>
                  <a:lnTo>
                    <a:pt x="465569" y="2144344"/>
                  </a:lnTo>
                  <a:lnTo>
                    <a:pt x="466090" y="2145398"/>
                  </a:lnTo>
                  <a:lnTo>
                    <a:pt x="467106" y="2145055"/>
                  </a:lnTo>
                  <a:close/>
                </a:path>
                <a:path w="499110" h="2379979">
                  <a:moveTo>
                    <a:pt x="468299" y="2145614"/>
                  </a:moveTo>
                  <a:lnTo>
                    <a:pt x="467690" y="2145334"/>
                  </a:lnTo>
                  <a:lnTo>
                    <a:pt x="467093" y="2145614"/>
                  </a:lnTo>
                  <a:lnTo>
                    <a:pt x="468299" y="2145614"/>
                  </a:lnTo>
                  <a:close/>
                </a:path>
                <a:path w="499110" h="2379979">
                  <a:moveTo>
                    <a:pt x="468414" y="2096795"/>
                  </a:moveTo>
                  <a:lnTo>
                    <a:pt x="466178" y="2098509"/>
                  </a:lnTo>
                  <a:lnTo>
                    <a:pt x="466953" y="2098890"/>
                  </a:lnTo>
                  <a:lnTo>
                    <a:pt x="468414" y="2096795"/>
                  </a:lnTo>
                  <a:close/>
                </a:path>
                <a:path w="499110" h="2379979">
                  <a:moveTo>
                    <a:pt x="469722" y="2144344"/>
                  </a:moveTo>
                  <a:lnTo>
                    <a:pt x="469214" y="2144344"/>
                  </a:lnTo>
                  <a:lnTo>
                    <a:pt x="467106" y="2145055"/>
                  </a:lnTo>
                  <a:lnTo>
                    <a:pt x="467690" y="2145334"/>
                  </a:lnTo>
                  <a:lnTo>
                    <a:pt x="469722" y="2144344"/>
                  </a:lnTo>
                  <a:close/>
                </a:path>
                <a:path w="499110" h="2379979">
                  <a:moveTo>
                    <a:pt x="469925" y="2129104"/>
                  </a:moveTo>
                  <a:lnTo>
                    <a:pt x="469811" y="2127834"/>
                  </a:lnTo>
                  <a:lnTo>
                    <a:pt x="469125" y="2125294"/>
                  </a:lnTo>
                  <a:lnTo>
                    <a:pt x="467029" y="2124024"/>
                  </a:lnTo>
                  <a:lnTo>
                    <a:pt x="467487" y="2125294"/>
                  </a:lnTo>
                  <a:lnTo>
                    <a:pt x="466064" y="2125294"/>
                  </a:lnTo>
                  <a:lnTo>
                    <a:pt x="467931" y="2127834"/>
                  </a:lnTo>
                  <a:lnTo>
                    <a:pt x="469925" y="2129104"/>
                  </a:lnTo>
                  <a:close/>
                </a:path>
                <a:path w="499110" h="2379979">
                  <a:moveTo>
                    <a:pt x="471614" y="2255672"/>
                  </a:moveTo>
                  <a:lnTo>
                    <a:pt x="471119" y="2255228"/>
                  </a:lnTo>
                  <a:lnTo>
                    <a:pt x="470611" y="2255913"/>
                  </a:lnTo>
                  <a:lnTo>
                    <a:pt x="470801" y="2256421"/>
                  </a:lnTo>
                  <a:lnTo>
                    <a:pt x="471271" y="2256840"/>
                  </a:lnTo>
                  <a:lnTo>
                    <a:pt x="471398" y="2256307"/>
                  </a:lnTo>
                  <a:lnTo>
                    <a:pt x="471614" y="2255672"/>
                  </a:lnTo>
                  <a:close/>
                </a:path>
                <a:path w="499110" h="2379979">
                  <a:moveTo>
                    <a:pt x="472795" y="2257768"/>
                  </a:moveTo>
                  <a:lnTo>
                    <a:pt x="472224" y="2257475"/>
                  </a:lnTo>
                  <a:lnTo>
                    <a:pt x="471652" y="2257183"/>
                  </a:lnTo>
                  <a:lnTo>
                    <a:pt x="471271" y="2256840"/>
                  </a:lnTo>
                  <a:lnTo>
                    <a:pt x="471131" y="2257475"/>
                  </a:lnTo>
                  <a:lnTo>
                    <a:pt x="471131" y="2257958"/>
                  </a:lnTo>
                  <a:lnTo>
                    <a:pt x="472795" y="2257768"/>
                  </a:lnTo>
                  <a:close/>
                </a:path>
                <a:path w="499110" h="2379979">
                  <a:moveTo>
                    <a:pt x="473062" y="2274405"/>
                  </a:moveTo>
                  <a:lnTo>
                    <a:pt x="472084" y="2273046"/>
                  </a:lnTo>
                  <a:lnTo>
                    <a:pt x="470573" y="2274252"/>
                  </a:lnTo>
                  <a:lnTo>
                    <a:pt x="473062" y="2274405"/>
                  </a:lnTo>
                  <a:close/>
                </a:path>
                <a:path w="499110" h="2379979">
                  <a:moveTo>
                    <a:pt x="473684" y="2140534"/>
                  </a:moveTo>
                  <a:lnTo>
                    <a:pt x="469709" y="2140534"/>
                  </a:lnTo>
                  <a:lnTo>
                    <a:pt x="470115" y="2143074"/>
                  </a:lnTo>
                  <a:lnTo>
                    <a:pt x="473684" y="2140534"/>
                  </a:lnTo>
                  <a:close/>
                </a:path>
                <a:path w="499110" h="2379979">
                  <a:moveTo>
                    <a:pt x="474243" y="2170214"/>
                  </a:moveTo>
                  <a:lnTo>
                    <a:pt x="474027" y="2170315"/>
                  </a:lnTo>
                  <a:lnTo>
                    <a:pt x="473875" y="2170430"/>
                  </a:lnTo>
                  <a:lnTo>
                    <a:pt x="473684" y="2170531"/>
                  </a:lnTo>
                  <a:lnTo>
                    <a:pt x="473760" y="2170658"/>
                  </a:lnTo>
                  <a:lnTo>
                    <a:pt x="473900" y="2170925"/>
                  </a:lnTo>
                  <a:lnTo>
                    <a:pt x="474243" y="2170214"/>
                  </a:lnTo>
                  <a:close/>
                </a:path>
                <a:path w="499110" h="2379979">
                  <a:moveTo>
                    <a:pt x="476415" y="2183117"/>
                  </a:moveTo>
                  <a:lnTo>
                    <a:pt x="476351" y="2182838"/>
                  </a:lnTo>
                  <a:lnTo>
                    <a:pt x="476135" y="2182647"/>
                  </a:lnTo>
                  <a:lnTo>
                    <a:pt x="475894" y="2182761"/>
                  </a:lnTo>
                  <a:lnTo>
                    <a:pt x="476211" y="2182939"/>
                  </a:lnTo>
                  <a:lnTo>
                    <a:pt x="476415" y="2183117"/>
                  </a:lnTo>
                  <a:close/>
                </a:path>
                <a:path w="499110" h="2379979">
                  <a:moveTo>
                    <a:pt x="476415" y="2183117"/>
                  </a:moveTo>
                  <a:lnTo>
                    <a:pt x="476199" y="2183219"/>
                  </a:lnTo>
                  <a:lnTo>
                    <a:pt x="476021" y="2183587"/>
                  </a:lnTo>
                  <a:lnTo>
                    <a:pt x="476364" y="2183219"/>
                  </a:lnTo>
                  <a:close/>
                </a:path>
                <a:path w="499110" h="2379979">
                  <a:moveTo>
                    <a:pt x="477748" y="2160854"/>
                  </a:moveTo>
                  <a:lnTo>
                    <a:pt x="473710" y="2159584"/>
                  </a:lnTo>
                  <a:lnTo>
                    <a:pt x="471043" y="2159597"/>
                  </a:lnTo>
                  <a:lnTo>
                    <a:pt x="469912" y="2163394"/>
                  </a:lnTo>
                  <a:lnTo>
                    <a:pt x="471043" y="2162124"/>
                  </a:lnTo>
                  <a:lnTo>
                    <a:pt x="477748" y="2160854"/>
                  </a:lnTo>
                  <a:close/>
                </a:path>
                <a:path w="499110" h="2379979">
                  <a:moveTo>
                    <a:pt x="478155" y="2212924"/>
                  </a:moveTo>
                  <a:lnTo>
                    <a:pt x="477926" y="2212924"/>
                  </a:lnTo>
                  <a:lnTo>
                    <a:pt x="477850" y="2213114"/>
                  </a:lnTo>
                  <a:lnTo>
                    <a:pt x="478155" y="2212924"/>
                  </a:lnTo>
                  <a:close/>
                </a:path>
                <a:path w="499110" h="2379979">
                  <a:moveTo>
                    <a:pt x="478282" y="2173249"/>
                  </a:moveTo>
                  <a:lnTo>
                    <a:pt x="477139" y="2172246"/>
                  </a:lnTo>
                  <a:lnTo>
                    <a:pt x="473900" y="2172982"/>
                  </a:lnTo>
                  <a:lnTo>
                    <a:pt x="474586" y="2173592"/>
                  </a:lnTo>
                  <a:lnTo>
                    <a:pt x="478282" y="2173249"/>
                  </a:lnTo>
                  <a:close/>
                </a:path>
                <a:path w="499110" h="2379979">
                  <a:moveTo>
                    <a:pt x="479310" y="2220544"/>
                  </a:moveTo>
                  <a:lnTo>
                    <a:pt x="477888" y="2220544"/>
                  </a:lnTo>
                  <a:lnTo>
                    <a:pt x="478358" y="2221357"/>
                  </a:lnTo>
                  <a:lnTo>
                    <a:pt x="479056" y="2221611"/>
                  </a:lnTo>
                  <a:lnTo>
                    <a:pt x="479310" y="2220544"/>
                  </a:lnTo>
                  <a:close/>
                </a:path>
                <a:path w="499110" h="2379979">
                  <a:moveTo>
                    <a:pt x="479590" y="2221814"/>
                  </a:moveTo>
                  <a:lnTo>
                    <a:pt x="479056" y="2221611"/>
                  </a:lnTo>
                  <a:lnTo>
                    <a:pt x="479018" y="2221814"/>
                  </a:lnTo>
                  <a:lnTo>
                    <a:pt x="479590" y="2221814"/>
                  </a:lnTo>
                  <a:close/>
                </a:path>
                <a:path w="499110" h="2379979">
                  <a:moveTo>
                    <a:pt x="479971" y="2322398"/>
                  </a:moveTo>
                  <a:lnTo>
                    <a:pt x="479729" y="2322474"/>
                  </a:lnTo>
                  <a:lnTo>
                    <a:pt x="479475" y="2322601"/>
                  </a:lnTo>
                  <a:lnTo>
                    <a:pt x="479259" y="2322792"/>
                  </a:lnTo>
                  <a:lnTo>
                    <a:pt x="479450" y="2322753"/>
                  </a:lnTo>
                  <a:lnTo>
                    <a:pt x="479704" y="2322588"/>
                  </a:lnTo>
                  <a:lnTo>
                    <a:pt x="479971" y="2322398"/>
                  </a:lnTo>
                  <a:close/>
                </a:path>
                <a:path w="499110" h="2379979">
                  <a:moveTo>
                    <a:pt x="480123" y="2341829"/>
                  </a:moveTo>
                  <a:lnTo>
                    <a:pt x="478777" y="2341194"/>
                  </a:lnTo>
                  <a:lnTo>
                    <a:pt x="479691" y="2342464"/>
                  </a:lnTo>
                  <a:lnTo>
                    <a:pt x="480123" y="2341829"/>
                  </a:lnTo>
                  <a:close/>
                </a:path>
                <a:path w="499110" h="2379979">
                  <a:moveTo>
                    <a:pt x="480161" y="2346274"/>
                  </a:moveTo>
                  <a:lnTo>
                    <a:pt x="478447" y="2346274"/>
                  </a:lnTo>
                  <a:lnTo>
                    <a:pt x="479450" y="2347544"/>
                  </a:lnTo>
                  <a:lnTo>
                    <a:pt x="480161" y="2346274"/>
                  </a:lnTo>
                  <a:close/>
                </a:path>
                <a:path w="499110" h="2379979">
                  <a:moveTo>
                    <a:pt x="480568" y="2331948"/>
                  </a:moveTo>
                  <a:lnTo>
                    <a:pt x="479691" y="2333421"/>
                  </a:lnTo>
                  <a:lnTo>
                    <a:pt x="480212" y="2332761"/>
                  </a:lnTo>
                  <a:lnTo>
                    <a:pt x="480441" y="2332304"/>
                  </a:lnTo>
                  <a:lnTo>
                    <a:pt x="480568" y="2331948"/>
                  </a:lnTo>
                  <a:close/>
                </a:path>
                <a:path w="499110" h="2379979">
                  <a:moveTo>
                    <a:pt x="480885" y="2361158"/>
                  </a:moveTo>
                  <a:lnTo>
                    <a:pt x="480618" y="2360866"/>
                  </a:lnTo>
                  <a:lnTo>
                    <a:pt x="480263" y="2361069"/>
                  </a:lnTo>
                  <a:lnTo>
                    <a:pt x="480885" y="2361158"/>
                  </a:lnTo>
                  <a:close/>
                </a:path>
                <a:path w="499110" h="2379979">
                  <a:moveTo>
                    <a:pt x="481241" y="2220531"/>
                  </a:moveTo>
                  <a:lnTo>
                    <a:pt x="480999" y="2220811"/>
                  </a:lnTo>
                  <a:lnTo>
                    <a:pt x="480936" y="2221014"/>
                  </a:lnTo>
                  <a:lnTo>
                    <a:pt x="480923" y="2221192"/>
                  </a:lnTo>
                  <a:lnTo>
                    <a:pt x="481241" y="2220531"/>
                  </a:lnTo>
                  <a:close/>
                </a:path>
                <a:path w="499110" h="2379979">
                  <a:moveTo>
                    <a:pt x="481355" y="2339365"/>
                  </a:moveTo>
                  <a:lnTo>
                    <a:pt x="480072" y="2339403"/>
                  </a:lnTo>
                  <a:lnTo>
                    <a:pt x="480593" y="2339429"/>
                  </a:lnTo>
                  <a:lnTo>
                    <a:pt x="481330" y="2339390"/>
                  </a:lnTo>
                  <a:close/>
                </a:path>
                <a:path w="499110" h="2379979">
                  <a:moveTo>
                    <a:pt x="481825" y="2195893"/>
                  </a:moveTo>
                  <a:lnTo>
                    <a:pt x="481330" y="2196033"/>
                  </a:lnTo>
                  <a:lnTo>
                    <a:pt x="480949" y="2196211"/>
                  </a:lnTo>
                  <a:lnTo>
                    <a:pt x="480593" y="2196401"/>
                  </a:lnTo>
                  <a:lnTo>
                    <a:pt x="480898" y="2196350"/>
                  </a:lnTo>
                  <a:lnTo>
                    <a:pt x="481241" y="2196236"/>
                  </a:lnTo>
                  <a:lnTo>
                    <a:pt x="481825" y="2195893"/>
                  </a:lnTo>
                  <a:close/>
                </a:path>
                <a:path w="499110" h="2379979">
                  <a:moveTo>
                    <a:pt x="481888" y="2361323"/>
                  </a:moveTo>
                  <a:lnTo>
                    <a:pt x="480885" y="2361158"/>
                  </a:lnTo>
                  <a:lnTo>
                    <a:pt x="481037" y="2361336"/>
                  </a:lnTo>
                  <a:lnTo>
                    <a:pt x="481888" y="2361323"/>
                  </a:lnTo>
                  <a:close/>
                </a:path>
                <a:path w="499110" h="2379979">
                  <a:moveTo>
                    <a:pt x="482079" y="2212924"/>
                  </a:moveTo>
                  <a:lnTo>
                    <a:pt x="481876" y="2212860"/>
                  </a:lnTo>
                  <a:lnTo>
                    <a:pt x="482079" y="2212924"/>
                  </a:lnTo>
                  <a:close/>
                </a:path>
                <a:path w="499110" h="2379979">
                  <a:moveTo>
                    <a:pt x="482625" y="2364130"/>
                  </a:moveTo>
                  <a:lnTo>
                    <a:pt x="482561" y="2363914"/>
                  </a:lnTo>
                  <a:lnTo>
                    <a:pt x="482511" y="2363711"/>
                  </a:lnTo>
                  <a:lnTo>
                    <a:pt x="482511" y="2363482"/>
                  </a:lnTo>
                  <a:lnTo>
                    <a:pt x="482460" y="2363787"/>
                  </a:lnTo>
                  <a:lnTo>
                    <a:pt x="482498" y="2363990"/>
                  </a:lnTo>
                  <a:lnTo>
                    <a:pt x="482625" y="2364130"/>
                  </a:lnTo>
                  <a:close/>
                </a:path>
                <a:path w="499110" h="2379979">
                  <a:moveTo>
                    <a:pt x="482968" y="2361298"/>
                  </a:moveTo>
                  <a:lnTo>
                    <a:pt x="481888" y="2361323"/>
                  </a:lnTo>
                  <a:lnTo>
                    <a:pt x="482117" y="2361349"/>
                  </a:lnTo>
                  <a:lnTo>
                    <a:pt x="482460" y="2361349"/>
                  </a:lnTo>
                  <a:lnTo>
                    <a:pt x="482968" y="2361298"/>
                  </a:lnTo>
                  <a:close/>
                </a:path>
                <a:path w="499110" h="2379979">
                  <a:moveTo>
                    <a:pt x="483285" y="2371433"/>
                  </a:moveTo>
                  <a:lnTo>
                    <a:pt x="482879" y="2371090"/>
                  </a:lnTo>
                  <a:lnTo>
                    <a:pt x="482815" y="2371458"/>
                  </a:lnTo>
                  <a:lnTo>
                    <a:pt x="483006" y="2371433"/>
                  </a:lnTo>
                  <a:lnTo>
                    <a:pt x="483158" y="2371433"/>
                  </a:lnTo>
                  <a:lnTo>
                    <a:pt x="483285" y="2371433"/>
                  </a:lnTo>
                  <a:close/>
                </a:path>
                <a:path w="499110" h="2379979">
                  <a:moveTo>
                    <a:pt x="483285" y="2365133"/>
                  </a:moveTo>
                  <a:lnTo>
                    <a:pt x="483120" y="2364943"/>
                  </a:lnTo>
                  <a:lnTo>
                    <a:pt x="482968" y="2364752"/>
                  </a:lnTo>
                  <a:lnTo>
                    <a:pt x="482841" y="2364549"/>
                  </a:lnTo>
                  <a:lnTo>
                    <a:pt x="482498" y="2364575"/>
                  </a:lnTo>
                  <a:lnTo>
                    <a:pt x="482307" y="2364575"/>
                  </a:lnTo>
                  <a:lnTo>
                    <a:pt x="482498" y="2364816"/>
                  </a:lnTo>
                  <a:lnTo>
                    <a:pt x="482841" y="2364981"/>
                  </a:lnTo>
                  <a:lnTo>
                    <a:pt x="483285" y="2365133"/>
                  </a:lnTo>
                  <a:close/>
                </a:path>
                <a:path w="499110" h="2379979">
                  <a:moveTo>
                    <a:pt x="483666" y="2371788"/>
                  </a:moveTo>
                  <a:lnTo>
                    <a:pt x="483654" y="2371610"/>
                  </a:lnTo>
                  <a:lnTo>
                    <a:pt x="483603" y="2371445"/>
                  </a:lnTo>
                  <a:lnTo>
                    <a:pt x="483285" y="2371445"/>
                  </a:lnTo>
                  <a:lnTo>
                    <a:pt x="483666" y="2371788"/>
                  </a:lnTo>
                  <a:close/>
                </a:path>
                <a:path w="499110" h="2379979">
                  <a:moveTo>
                    <a:pt x="483933" y="2364359"/>
                  </a:moveTo>
                  <a:lnTo>
                    <a:pt x="483196" y="2364371"/>
                  </a:lnTo>
                  <a:lnTo>
                    <a:pt x="482815" y="2364308"/>
                  </a:lnTo>
                  <a:lnTo>
                    <a:pt x="482625" y="2364130"/>
                  </a:lnTo>
                  <a:lnTo>
                    <a:pt x="482676" y="2364270"/>
                  </a:lnTo>
                  <a:lnTo>
                    <a:pt x="482765" y="2364409"/>
                  </a:lnTo>
                  <a:lnTo>
                    <a:pt x="482841" y="2364549"/>
                  </a:lnTo>
                  <a:lnTo>
                    <a:pt x="483285" y="2364536"/>
                  </a:lnTo>
                  <a:lnTo>
                    <a:pt x="483692" y="2364486"/>
                  </a:lnTo>
                  <a:lnTo>
                    <a:pt x="483933" y="2364359"/>
                  </a:lnTo>
                  <a:close/>
                </a:path>
                <a:path w="499110" h="2379979">
                  <a:moveTo>
                    <a:pt x="484149" y="2358834"/>
                  </a:moveTo>
                  <a:lnTo>
                    <a:pt x="482282" y="2358402"/>
                  </a:lnTo>
                  <a:lnTo>
                    <a:pt x="482130" y="2359139"/>
                  </a:lnTo>
                  <a:lnTo>
                    <a:pt x="480250" y="2360447"/>
                  </a:lnTo>
                  <a:lnTo>
                    <a:pt x="480618" y="2360866"/>
                  </a:lnTo>
                  <a:lnTo>
                    <a:pt x="484149" y="2358834"/>
                  </a:lnTo>
                  <a:close/>
                </a:path>
                <a:path w="499110" h="2379979">
                  <a:moveTo>
                    <a:pt x="484149" y="2252599"/>
                  </a:moveTo>
                  <a:lnTo>
                    <a:pt x="483882" y="2252307"/>
                  </a:lnTo>
                  <a:lnTo>
                    <a:pt x="483628" y="2252065"/>
                  </a:lnTo>
                  <a:lnTo>
                    <a:pt x="483349" y="2252180"/>
                  </a:lnTo>
                  <a:lnTo>
                    <a:pt x="483476" y="2252522"/>
                  </a:lnTo>
                  <a:lnTo>
                    <a:pt x="483831" y="2252611"/>
                  </a:lnTo>
                  <a:lnTo>
                    <a:pt x="484149" y="2252599"/>
                  </a:lnTo>
                  <a:close/>
                </a:path>
                <a:path w="499110" h="2379979">
                  <a:moveTo>
                    <a:pt x="484517" y="2372512"/>
                  </a:moveTo>
                  <a:lnTo>
                    <a:pt x="483666" y="2371788"/>
                  </a:lnTo>
                  <a:lnTo>
                    <a:pt x="483704" y="2372068"/>
                  </a:lnTo>
                  <a:lnTo>
                    <a:pt x="483666" y="2372436"/>
                  </a:lnTo>
                  <a:lnTo>
                    <a:pt x="484517" y="2372512"/>
                  </a:lnTo>
                  <a:close/>
                </a:path>
                <a:path w="499110" h="2379979">
                  <a:moveTo>
                    <a:pt x="484936" y="2370848"/>
                  </a:moveTo>
                  <a:lnTo>
                    <a:pt x="484543" y="2370404"/>
                  </a:lnTo>
                  <a:lnTo>
                    <a:pt x="484479" y="2370251"/>
                  </a:lnTo>
                  <a:lnTo>
                    <a:pt x="484111" y="2370404"/>
                  </a:lnTo>
                  <a:lnTo>
                    <a:pt x="484936" y="2370848"/>
                  </a:lnTo>
                  <a:close/>
                </a:path>
                <a:path w="499110" h="2379979">
                  <a:moveTo>
                    <a:pt x="485381" y="2369870"/>
                  </a:moveTo>
                  <a:lnTo>
                    <a:pt x="484759" y="2369134"/>
                  </a:lnTo>
                  <a:lnTo>
                    <a:pt x="483552" y="2367864"/>
                  </a:lnTo>
                  <a:lnTo>
                    <a:pt x="484479" y="2370251"/>
                  </a:lnTo>
                  <a:lnTo>
                    <a:pt x="485381" y="2369870"/>
                  </a:lnTo>
                  <a:close/>
                </a:path>
                <a:path w="499110" h="2379979">
                  <a:moveTo>
                    <a:pt x="486371" y="2243874"/>
                  </a:moveTo>
                  <a:lnTo>
                    <a:pt x="486092" y="2243798"/>
                  </a:lnTo>
                  <a:lnTo>
                    <a:pt x="486016" y="2243988"/>
                  </a:lnTo>
                  <a:lnTo>
                    <a:pt x="485978" y="2244140"/>
                  </a:lnTo>
                  <a:lnTo>
                    <a:pt x="485914" y="2244293"/>
                  </a:lnTo>
                  <a:lnTo>
                    <a:pt x="486219" y="2244077"/>
                  </a:lnTo>
                  <a:lnTo>
                    <a:pt x="486371" y="2243874"/>
                  </a:lnTo>
                  <a:close/>
                </a:path>
                <a:path w="499110" h="2379979">
                  <a:moveTo>
                    <a:pt x="486473" y="2371674"/>
                  </a:moveTo>
                  <a:lnTo>
                    <a:pt x="484936" y="2370848"/>
                  </a:lnTo>
                  <a:lnTo>
                    <a:pt x="485660" y="2371674"/>
                  </a:lnTo>
                  <a:lnTo>
                    <a:pt x="486473" y="2371674"/>
                  </a:lnTo>
                  <a:close/>
                </a:path>
                <a:path w="499110" h="2379979">
                  <a:moveTo>
                    <a:pt x="486511" y="2211654"/>
                  </a:moveTo>
                  <a:lnTo>
                    <a:pt x="484238" y="2210384"/>
                  </a:lnTo>
                  <a:lnTo>
                    <a:pt x="482473" y="2210384"/>
                  </a:lnTo>
                  <a:lnTo>
                    <a:pt x="479844" y="2209114"/>
                  </a:lnTo>
                  <a:lnTo>
                    <a:pt x="482015" y="2212822"/>
                  </a:lnTo>
                  <a:lnTo>
                    <a:pt x="486511" y="2211654"/>
                  </a:lnTo>
                  <a:close/>
                </a:path>
                <a:path w="499110" h="2379979">
                  <a:moveTo>
                    <a:pt x="486854" y="2225624"/>
                  </a:moveTo>
                  <a:lnTo>
                    <a:pt x="486778" y="2224709"/>
                  </a:lnTo>
                  <a:lnTo>
                    <a:pt x="485686" y="2225624"/>
                  </a:lnTo>
                  <a:lnTo>
                    <a:pt x="486854" y="2225624"/>
                  </a:lnTo>
                  <a:close/>
                </a:path>
                <a:path w="499110" h="2379979">
                  <a:moveTo>
                    <a:pt x="486981" y="2299246"/>
                  </a:moveTo>
                  <a:lnTo>
                    <a:pt x="486778" y="2299335"/>
                  </a:lnTo>
                  <a:lnTo>
                    <a:pt x="486981" y="2299246"/>
                  </a:lnTo>
                  <a:close/>
                </a:path>
                <a:path w="499110" h="2379979">
                  <a:moveTo>
                    <a:pt x="487045" y="2264994"/>
                  </a:moveTo>
                  <a:lnTo>
                    <a:pt x="486613" y="2263521"/>
                  </a:lnTo>
                  <a:lnTo>
                    <a:pt x="485330" y="2264257"/>
                  </a:lnTo>
                  <a:lnTo>
                    <a:pt x="487045" y="2264994"/>
                  </a:lnTo>
                  <a:close/>
                </a:path>
                <a:path w="499110" h="2379979">
                  <a:moveTo>
                    <a:pt x="487172" y="2299106"/>
                  </a:moveTo>
                  <a:lnTo>
                    <a:pt x="486981" y="2299246"/>
                  </a:lnTo>
                  <a:lnTo>
                    <a:pt x="487121" y="2299195"/>
                  </a:lnTo>
                  <a:close/>
                </a:path>
                <a:path w="499110" h="2379979">
                  <a:moveTo>
                    <a:pt x="487197" y="2230704"/>
                  </a:moveTo>
                  <a:lnTo>
                    <a:pt x="486930" y="2229866"/>
                  </a:lnTo>
                  <a:lnTo>
                    <a:pt x="486702" y="2230704"/>
                  </a:lnTo>
                  <a:lnTo>
                    <a:pt x="487197" y="2230704"/>
                  </a:lnTo>
                  <a:close/>
                </a:path>
                <a:path w="499110" h="2379979">
                  <a:moveTo>
                    <a:pt x="487197" y="2224354"/>
                  </a:moveTo>
                  <a:lnTo>
                    <a:pt x="486752" y="2224354"/>
                  </a:lnTo>
                  <a:lnTo>
                    <a:pt x="486778" y="2224709"/>
                  </a:lnTo>
                  <a:lnTo>
                    <a:pt x="487197" y="2224354"/>
                  </a:lnTo>
                  <a:close/>
                </a:path>
                <a:path w="499110" h="2379979">
                  <a:moveTo>
                    <a:pt x="487248" y="2311501"/>
                  </a:moveTo>
                  <a:lnTo>
                    <a:pt x="486206" y="2310981"/>
                  </a:lnTo>
                  <a:lnTo>
                    <a:pt x="486117" y="2311984"/>
                  </a:lnTo>
                  <a:lnTo>
                    <a:pt x="487248" y="2311501"/>
                  </a:lnTo>
                  <a:close/>
                </a:path>
                <a:path w="499110" h="2379979">
                  <a:moveTo>
                    <a:pt x="487514" y="2298573"/>
                  </a:moveTo>
                  <a:lnTo>
                    <a:pt x="487172" y="2299106"/>
                  </a:lnTo>
                  <a:lnTo>
                    <a:pt x="487375" y="2298954"/>
                  </a:lnTo>
                  <a:lnTo>
                    <a:pt x="487489" y="2298763"/>
                  </a:lnTo>
                  <a:lnTo>
                    <a:pt x="487514" y="2298573"/>
                  </a:lnTo>
                  <a:close/>
                </a:path>
                <a:path w="499110" h="2379979">
                  <a:moveTo>
                    <a:pt x="487553" y="2369134"/>
                  </a:moveTo>
                  <a:lnTo>
                    <a:pt x="487184" y="2369134"/>
                  </a:lnTo>
                  <a:lnTo>
                    <a:pt x="485381" y="2369870"/>
                  </a:lnTo>
                  <a:lnTo>
                    <a:pt x="485825" y="2370404"/>
                  </a:lnTo>
                  <a:lnTo>
                    <a:pt x="487553" y="2369134"/>
                  </a:lnTo>
                  <a:close/>
                </a:path>
                <a:path w="499110" h="2379979">
                  <a:moveTo>
                    <a:pt x="487603" y="2364054"/>
                  </a:moveTo>
                  <a:lnTo>
                    <a:pt x="485025" y="2364054"/>
                  </a:lnTo>
                  <a:lnTo>
                    <a:pt x="485432" y="2365324"/>
                  </a:lnTo>
                  <a:lnTo>
                    <a:pt x="487578" y="2364511"/>
                  </a:lnTo>
                  <a:lnTo>
                    <a:pt x="487603" y="2364054"/>
                  </a:lnTo>
                  <a:close/>
                </a:path>
                <a:path w="499110" h="2379979">
                  <a:moveTo>
                    <a:pt x="488429" y="2297201"/>
                  </a:moveTo>
                  <a:lnTo>
                    <a:pt x="487299" y="2297265"/>
                  </a:lnTo>
                  <a:lnTo>
                    <a:pt x="487680" y="2297938"/>
                  </a:lnTo>
                  <a:lnTo>
                    <a:pt x="487514" y="2298573"/>
                  </a:lnTo>
                  <a:lnTo>
                    <a:pt x="488429" y="2297201"/>
                  </a:lnTo>
                  <a:close/>
                </a:path>
                <a:path w="499110" h="2379979">
                  <a:moveTo>
                    <a:pt x="488797" y="2364054"/>
                  </a:moveTo>
                  <a:lnTo>
                    <a:pt x="487578" y="2364511"/>
                  </a:lnTo>
                  <a:lnTo>
                    <a:pt x="487502" y="2366594"/>
                  </a:lnTo>
                  <a:lnTo>
                    <a:pt x="488797" y="2364054"/>
                  </a:lnTo>
                  <a:close/>
                </a:path>
                <a:path w="499110" h="2379979">
                  <a:moveTo>
                    <a:pt x="489127" y="2310714"/>
                  </a:moveTo>
                  <a:lnTo>
                    <a:pt x="487248" y="2311501"/>
                  </a:lnTo>
                  <a:lnTo>
                    <a:pt x="488213" y="2311984"/>
                  </a:lnTo>
                  <a:lnTo>
                    <a:pt x="489127" y="2310714"/>
                  </a:lnTo>
                  <a:close/>
                </a:path>
                <a:path w="499110" h="2379979">
                  <a:moveTo>
                    <a:pt x="489191" y="2379459"/>
                  </a:moveTo>
                  <a:lnTo>
                    <a:pt x="488683" y="2378748"/>
                  </a:lnTo>
                  <a:lnTo>
                    <a:pt x="485178" y="2378659"/>
                  </a:lnTo>
                  <a:lnTo>
                    <a:pt x="486244" y="2379713"/>
                  </a:lnTo>
                  <a:lnTo>
                    <a:pt x="487172" y="2379891"/>
                  </a:lnTo>
                  <a:lnTo>
                    <a:pt x="489191" y="2379459"/>
                  </a:lnTo>
                  <a:close/>
                </a:path>
                <a:path w="499110" h="2379979">
                  <a:moveTo>
                    <a:pt x="489864" y="2281529"/>
                  </a:moveTo>
                  <a:lnTo>
                    <a:pt x="489356" y="2280564"/>
                  </a:lnTo>
                  <a:lnTo>
                    <a:pt x="488848" y="2281618"/>
                  </a:lnTo>
                  <a:lnTo>
                    <a:pt x="489864" y="2281529"/>
                  </a:lnTo>
                  <a:close/>
                </a:path>
                <a:path w="499110" h="2379979">
                  <a:moveTo>
                    <a:pt x="490626" y="2264765"/>
                  </a:moveTo>
                  <a:lnTo>
                    <a:pt x="489445" y="2263190"/>
                  </a:lnTo>
                  <a:lnTo>
                    <a:pt x="490194" y="2264359"/>
                  </a:lnTo>
                  <a:lnTo>
                    <a:pt x="490626" y="2264765"/>
                  </a:lnTo>
                  <a:close/>
                </a:path>
                <a:path w="499110" h="2379979">
                  <a:moveTo>
                    <a:pt x="490893" y="2345004"/>
                  </a:moveTo>
                  <a:lnTo>
                    <a:pt x="490474" y="2343734"/>
                  </a:lnTo>
                  <a:lnTo>
                    <a:pt x="488988" y="2343734"/>
                  </a:lnTo>
                  <a:lnTo>
                    <a:pt x="490893" y="2345004"/>
                  </a:lnTo>
                  <a:close/>
                </a:path>
                <a:path w="499110" h="2379979">
                  <a:moveTo>
                    <a:pt x="492061" y="2376297"/>
                  </a:moveTo>
                  <a:lnTo>
                    <a:pt x="492010" y="2375027"/>
                  </a:lnTo>
                  <a:lnTo>
                    <a:pt x="489648" y="2373998"/>
                  </a:lnTo>
                  <a:lnTo>
                    <a:pt x="490359" y="2373630"/>
                  </a:lnTo>
                  <a:lnTo>
                    <a:pt x="491286" y="2373769"/>
                  </a:lnTo>
                  <a:lnTo>
                    <a:pt x="491934" y="2373757"/>
                  </a:lnTo>
                  <a:lnTo>
                    <a:pt x="490156" y="2373084"/>
                  </a:lnTo>
                  <a:lnTo>
                    <a:pt x="487095" y="2372436"/>
                  </a:lnTo>
                  <a:lnTo>
                    <a:pt x="484009" y="2373426"/>
                  </a:lnTo>
                  <a:lnTo>
                    <a:pt x="487426" y="2373871"/>
                  </a:lnTo>
                  <a:lnTo>
                    <a:pt x="486079" y="2374277"/>
                  </a:lnTo>
                  <a:lnTo>
                    <a:pt x="490143" y="2374709"/>
                  </a:lnTo>
                  <a:lnTo>
                    <a:pt x="490626" y="2375420"/>
                  </a:lnTo>
                  <a:lnTo>
                    <a:pt x="489204" y="2376195"/>
                  </a:lnTo>
                  <a:lnTo>
                    <a:pt x="487934" y="2376233"/>
                  </a:lnTo>
                  <a:lnTo>
                    <a:pt x="488848" y="2376386"/>
                  </a:lnTo>
                  <a:lnTo>
                    <a:pt x="487337" y="2377516"/>
                  </a:lnTo>
                  <a:lnTo>
                    <a:pt x="489546" y="2377643"/>
                  </a:lnTo>
                  <a:lnTo>
                    <a:pt x="492061" y="2376297"/>
                  </a:lnTo>
                  <a:close/>
                </a:path>
                <a:path w="499110" h="2379979">
                  <a:moveTo>
                    <a:pt x="493166" y="2307018"/>
                  </a:moveTo>
                  <a:lnTo>
                    <a:pt x="492785" y="2307056"/>
                  </a:lnTo>
                  <a:lnTo>
                    <a:pt x="492455" y="2307171"/>
                  </a:lnTo>
                  <a:lnTo>
                    <a:pt x="492137" y="2307285"/>
                  </a:lnTo>
                  <a:lnTo>
                    <a:pt x="492569" y="2307209"/>
                  </a:lnTo>
                  <a:lnTo>
                    <a:pt x="492950" y="2307107"/>
                  </a:lnTo>
                  <a:lnTo>
                    <a:pt x="493166" y="2307018"/>
                  </a:lnTo>
                  <a:close/>
                </a:path>
                <a:path w="499110" h="2379979">
                  <a:moveTo>
                    <a:pt x="493229" y="2320874"/>
                  </a:moveTo>
                  <a:lnTo>
                    <a:pt x="493039" y="2319604"/>
                  </a:lnTo>
                  <a:lnTo>
                    <a:pt x="491172" y="2319604"/>
                  </a:lnTo>
                  <a:lnTo>
                    <a:pt x="492099" y="2320874"/>
                  </a:lnTo>
                  <a:lnTo>
                    <a:pt x="493229" y="2320874"/>
                  </a:lnTo>
                  <a:close/>
                </a:path>
                <a:path w="499110" h="2379979">
                  <a:moveTo>
                    <a:pt x="493750" y="2344483"/>
                  </a:moveTo>
                  <a:lnTo>
                    <a:pt x="493229" y="2347049"/>
                  </a:lnTo>
                  <a:lnTo>
                    <a:pt x="493725" y="2346782"/>
                  </a:lnTo>
                  <a:lnTo>
                    <a:pt x="493750" y="2344483"/>
                  </a:lnTo>
                  <a:close/>
                </a:path>
                <a:path w="499110" h="2379979">
                  <a:moveTo>
                    <a:pt x="493814" y="2354008"/>
                  </a:moveTo>
                  <a:lnTo>
                    <a:pt x="492493" y="2351354"/>
                  </a:lnTo>
                  <a:lnTo>
                    <a:pt x="491223" y="2355062"/>
                  </a:lnTo>
                  <a:lnTo>
                    <a:pt x="493814" y="2354008"/>
                  </a:lnTo>
                  <a:close/>
                </a:path>
                <a:path w="499110" h="2379979">
                  <a:moveTo>
                    <a:pt x="493915" y="2359736"/>
                  </a:moveTo>
                  <a:lnTo>
                    <a:pt x="493661" y="2359520"/>
                  </a:lnTo>
                  <a:lnTo>
                    <a:pt x="493915" y="2359736"/>
                  </a:lnTo>
                  <a:close/>
                </a:path>
                <a:path w="499110" h="2379979">
                  <a:moveTo>
                    <a:pt x="494347" y="2361514"/>
                  </a:moveTo>
                  <a:lnTo>
                    <a:pt x="491604" y="2361514"/>
                  </a:lnTo>
                  <a:lnTo>
                    <a:pt x="492379" y="2362784"/>
                  </a:lnTo>
                  <a:lnTo>
                    <a:pt x="494347" y="2361514"/>
                  </a:lnTo>
                  <a:close/>
                </a:path>
                <a:path w="499110" h="2379979">
                  <a:moveTo>
                    <a:pt x="494398" y="2355164"/>
                  </a:moveTo>
                  <a:lnTo>
                    <a:pt x="494106" y="2353894"/>
                  </a:lnTo>
                  <a:lnTo>
                    <a:pt x="493814" y="2354008"/>
                  </a:lnTo>
                  <a:lnTo>
                    <a:pt x="494398" y="2355164"/>
                  </a:lnTo>
                  <a:close/>
                </a:path>
                <a:path w="499110" h="2379979">
                  <a:moveTo>
                    <a:pt x="494474" y="2319045"/>
                  </a:moveTo>
                  <a:lnTo>
                    <a:pt x="492975" y="2318550"/>
                  </a:lnTo>
                  <a:lnTo>
                    <a:pt x="493026" y="2318931"/>
                  </a:lnTo>
                  <a:lnTo>
                    <a:pt x="493433" y="2318994"/>
                  </a:lnTo>
                  <a:lnTo>
                    <a:pt x="493915" y="2319020"/>
                  </a:lnTo>
                  <a:lnTo>
                    <a:pt x="494474" y="2319045"/>
                  </a:lnTo>
                  <a:close/>
                </a:path>
                <a:path w="499110" h="2379979">
                  <a:moveTo>
                    <a:pt x="494779" y="2367864"/>
                  </a:moveTo>
                  <a:lnTo>
                    <a:pt x="487502" y="2366594"/>
                  </a:lnTo>
                  <a:lnTo>
                    <a:pt x="484505" y="2366594"/>
                  </a:lnTo>
                  <a:lnTo>
                    <a:pt x="483285" y="2365324"/>
                  </a:lnTo>
                  <a:lnTo>
                    <a:pt x="484390" y="2366594"/>
                  </a:lnTo>
                  <a:lnTo>
                    <a:pt x="486460" y="2367864"/>
                  </a:lnTo>
                  <a:lnTo>
                    <a:pt x="487553" y="2369134"/>
                  </a:lnTo>
                  <a:lnTo>
                    <a:pt x="488200" y="2369134"/>
                  </a:lnTo>
                  <a:lnTo>
                    <a:pt x="488975" y="2370404"/>
                  </a:lnTo>
                  <a:lnTo>
                    <a:pt x="494779" y="2367864"/>
                  </a:lnTo>
                  <a:close/>
                </a:path>
                <a:path w="499110" h="2379979">
                  <a:moveTo>
                    <a:pt x="495630" y="2333726"/>
                  </a:moveTo>
                  <a:lnTo>
                    <a:pt x="492696" y="2333993"/>
                  </a:lnTo>
                  <a:lnTo>
                    <a:pt x="491401" y="2334018"/>
                  </a:lnTo>
                  <a:lnTo>
                    <a:pt x="492633" y="2334056"/>
                  </a:lnTo>
                  <a:lnTo>
                    <a:pt x="493229" y="2334247"/>
                  </a:lnTo>
                  <a:lnTo>
                    <a:pt x="493509" y="2334526"/>
                  </a:lnTo>
                  <a:lnTo>
                    <a:pt x="494068" y="2334463"/>
                  </a:lnTo>
                  <a:lnTo>
                    <a:pt x="494715" y="2334323"/>
                  </a:lnTo>
                  <a:lnTo>
                    <a:pt x="495554" y="2334095"/>
                  </a:lnTo>
                  <a:lnTo>
                    <a:pt x="495630" y="2333726"/>
                  </a:lnTo>
                  <a:close/>
                </a:path>
                <a:path w="499110" h="2379979">
                  <a:moveTo>
                    <a:pt x="495846" y="2345982"/>
                  </a:moveTo>
                  <a:lnTo>
                    <a:pt x="495744" y="2345702"/>
                  </a:lnTo>
                  <a:lnTo>
                    <a:pt x="493737" y="2346782"/>
                  </a:lnTo>
                  <a:lnTo>
                    <a:pt x="493725" y="2347747"/>
                  </a:lnTo>
                  <a:lnTo>
                    <a:pt x="495846" y="2345982"/>
                  </a:lnTo>
                  <a:close/>
                </a:path>
                <a:path w="499110" h="2379979">
                  <a:moveTo>
                    <a:pt x="496671" y="2336431"/>
                  </a:moveTo>
                  <a:lnTo>
                    <a:pt x="495541" y="2335720"/>
                  </a:lnTo>
                  <a:lnTo>
                    <a:pt x="495249" y="2335555"/>
                  </a:lnTo>
                  <a:lnTo>
                    <a:pt x="494398" y="2336673"/>
                  </a:lnTo>
                  <a:lnTo>
                    <a:pt x="495084" y="2337917"/>
                  </a:lnTo>
                  <a:lnTo>
                    <a:pt x="496023" y="2336444"/>
                  </a:lnTo>
                  <a:lnTo>
                    <a:pt x="496671" y="2336431"/>
                  </a:lnTo>
                  <a:close/>
                </a:path>
                <a:path w="499110" h="2379979">
                  <a:moveTo>
                    <a:pt x="496874" y="2356434"/>
                  </a:moveTo>
                  <a:lnTo>
                    <a:pt x="490956" y="2355164"/>
                  </a:lnTo>
                  <a:lnTo>
                    <a:pt x="487133" y="2352624"/>
                  </a:lnTo>
                  <a:lnTo>
                    <a:pt x="494715" y="2350084"/>
                  </a:lnTo>
                  <a:lnTo>
                    <a:pt x="491502" y="2350084"/>
                  </a:lnTo>
                  <a:lnTo>
                    <a:pt x="491731" y="2348814"/>
                  </a:lnTo>
                  <a:lnTo>
                    <a:pt x="493001" y="2348814"/>
                  </a:lnTo>
                  <a:lnTo>
                    <a:pt x="490778" y="2347607"/>
                  </a:lnTo>
                  <a:lnTo>
                    <a:pt x="491655" y="2348814"/>
                  </a:lnTo>
                  <a:lnTo>
                    <a:pt x="489508" y="2348814"/>
                  </a:lnTo>
                  <a:lnTo>
                    <a:pt x="490740" y="2347645"/>
                  </a:lnTo>
                  <a:lnTo>
                    <a:pt x="492175" y="2346274"/>
                  </a:lnTo>
                  <a:lnTo>
                    <a:pt x="487553" y="2343734"/>
                  </a:lnTo>
                  <a:lnTo>
                    <a:pt x="488988" y="2343734"/>
                  </a:lnTo>
                  <a:lnTo>
                    <a:pt x="490359" y="2343404"/>
                  </a:lnTo>
                  <a:lnTo>
                    <a:pt x="490474" y="2343734"/>
                  </a:lnTo>
                  <a:lnTo>
                    <a:pt x="492544" y="2343734"/>
                  </a:lnTo>
                  <a:lnTo>
                    <a:pt x="491413" y="2343162"/>
                  </a:lnTo>
                  <a:lnTo>
                    <a:pt x="494347" y="2342464"/>
                  </a:lnTo>
                  <a:lnTo>
                    <a:pt x="487781" y="2341194"/>
                  </a:lnTo>
                  <a:lnTo>
                    <a:pt x="490067" y="2339924"/>
                  </a:lnTo>
                  <a:lnTo>
                    <a:pt x="492925" y="2339924"/>
                  </a:lnTo>
                  <a:lnTo>
                    <a:pt x="491642" y="2341194"/>
                  </a:lnTo>
                  <a:lnTo>
                    <a:pt x="493941" y="2339924"/>
                  </a:lnTo>
                  <a:lnTo>
                    <a:pt x="489089" y="2338654"/>
                  </a:lnTo>
                  <a:lnTo>
                    <a:pt x="494588" y="2336114"/>
                  </a:lnTo>
                  <a:lnTo>
                    <a:pt x="493509" y="2334844"/>
                  </a:lnTo>
                  <a:lnTo>
                    <a:pt x="489724" y="2336114"/>
                  </a:lnTo>
                  <a:lnTo>
                    <a:pt x="491553" y="2332304"/>
                  </a:lnTo>
                  <a:lnTo>
                    <a:pt x="490016" y="2331034"/>
                  </a:lnTo>
                  <a:lnTo>
                    <a:pt x="491312" y="2331034"/>
                  </a:lnTo>
                  <a:lnTo>
                    <a:pt x="491426" y="2328494"/>
                  </a:lnTo>
                  <a:lnTo>
                    <a:pt x="491553" y="2325954"/>
                  </a:lnTo>
                  <a:lnTo>
                    <a:pt x="492645" y="2323414"/>
                  </a:lnTo>
                  <a:lnTo>
                    <a:pt x="489419" y="2323414"/>
                  </a:lnTo>
                  <a:lnTo>
                    <a:pt x="489877" y="2322144"/>
                  </a:lnTo>
                  <a:lnTo>
                    <a:pt x="488873" y="2320874"/>
                  </a:lnTo>
                  <a:lnTo>
                    <a:pt x="491172" y="2319604"/>
                  </a:lnTo>
                  <a:lnTo>
                    <a:pt x="490499" y="2318334"/>
                  </a:lnTo>
                  <a:lnTo>
                    <a:pt x="493395" y="2318334"/>
                  </a:lnTo>
                  <a:lnTo>
                    <a:pt x="492988" y="2315794"/>
                  </a:lnTo>
                  <a:lnTo>
                    <a:pt x="489534" y="2314524"/>
                  </a:lnTo>
                  <a:lnTo>
                    <a:pt x="491121" y="2311984"/>
                  </a:lnTo>
                  <a:lnTo>
                    <a:pt x="488442" y="2311984"/>
                  </a:lnTo>
                  <a:lnTo>
                    <a:pt x="483971" y="2314524"/>
                  </a:lnTo>
                  <a:lnTo>
                    <a:pt x="481850" y="2311984"/>
                  </a:lnTo>
                  <a:lnTo>
                    <a:pt x="485101" y="2311984"/>
                  </a:lnTo>
                  <a:lnTo>
                    <a:pt x="485648" y="2310714"/>
                  </a:lnTo>
                  <a:lnTo>
                    <a:pt x="486206" y="2310981"/>
                  </a:lnTo>
                  <a:lnTo>
                    <a:pt x="486232" y="2310714"/>
                  </a:lnTo>
                  <a:lnTo>
                    <a:pt x="488264" y="2310714"/>
                  </a:lnTo>
                  <a:lnTo>
                    <a:pt x="487603" y="2309444"/>
                  </a:lnTo>
                  <a:lnTo>
                    <a:pt x="489470" y="2309444"/>
                  </a:lnTo>
                  <a:lnTo>
                    <a:pt x="488505" y="2310714"/>
                  </a:lnTo>
                  <a:lnTo>
                    <a:pt x="489127" y="2310714"/>
                  </a:lnTo>
                  <a:lnTo>
                    <a:pt x="489343" y="2310714"/>
                  </a:lnTo>
                  <a:lnTo>
                    <a:pt x="489585" y="2309444"/>
                  </a:lnTo>
                  <a:lnTo>
                    <a:pt x="490651" y="2308174"/>
                  </a:lnTo>
                  <a:lnTo>
                    <a:pt x="489013" y="2308174"/>
                  </a:lnTo>
                  <a:lnTo>
                    <a:pt x="488619" y="2305634"/>
                  </a:lnTo>
                  <a:lnTo>
                    <a:pt x="491388" y="2306904"/>
                  </a:lnTo>
                  <a:lnTo>
                    <a:pt x="492302" y="2305634"/>
                  </a:lnTo>
                  <a:lnTo>
                    <a:pt x="490816" y="2305634"/>
                  </a:lnTo>
                  <a:lnTo>
                    <a:pt x="492137" y="2303094"/>
                  </a:lnTo>
                  <a:lnTo>
                    <a:pt x="489064" y="2304364"/>
                  </a:lnTo>
                  <a:lnTo>
                    <a:pt x="489000" y="2303094"/>
                  </a:lnTo>
                  <a:lnTo>
                    <a:pt x="491223" y="2303094"/>
                  </a:lnTo>
                  <a:lnTo>
                    <a:pt x="489750" y="2301824"/>
                  </a:lnTo>
                  <a:lnTo>
                    <a:pt x="489902" y="2300554"/>
                  </a:lnTo>
                  <a:lnTo>
                    <a:pt x="490232" y="2298014"/>
                  </a:lnTo>
                  <a:lnTo>
                    <a:pt x="487121" y="2299284"/>
                  </a:lnTo>
                  <a:lnTo>
                    <a:pt x="486943" y="2300554"/>
                  </a:lnTo>
                  <a:lnTo>
                    <a:pt x="486778" y="2300554"/>
                  </a:lnTo>
                  <a:lnTo>
                    <a:pt x="483311" y="2296744"/>
                  </a:lnTo>
                  <a:lnTo>
                    <a:pt x="487629" y="2292934"/>
                  </a:lnTo>
                  <a:lnTo>
                    <a:pt x="485889" y="2290394"/>
                  </a:lnTo>
                  <a:lnTo>
                    <a:pt x="486930" y="2290394"/>
                  </a:lnTo>
                  <a:lnTo>
                    <a:pt x="485495" y="2287854"/>
                  </a:lnTo>
                  <a:lnTo>
                    <a:pt x="485673" y="2285314"/>
                  </a:lnTo>
                  <a:lnTo>
                    <a:pt x="483285" y="2284044"/>
                  </a:lnTo>
                  <a:lnTo>
                    <a:pt x="484987" y="2282774"/>
                  </a:lnTo>
                  <a:lnTo>
                    <a:pt x="486232" y="2282774"/>
                  </a:lnTo>
                  <a:lnTo>
                    <a:pt x="485267" y="2281504"/>
                  </a:lnTo>
                  <a:lnTo>
                    <a:pt x="484098" y="2281504"/>
                  </a:lnTo>
                  <a:lnTo>
                    <a:pt x="485508" y="2278964"/>
                  </a:lnTo>
                  <a:lnTo>
                    <a:pt x="487032" y="2279929"/>
                  </a:lnTo>
                  <a:lnTo>
                    <a:pt x="487032" y="2278964"/>
                  </a:lnTo>
                  <a:lnTo>
                    <a:pt x="487133" y="2280005"/>
                  </a:lnTo>
                  <a:lnTo>
                    <a:pt x="487489" y="2280234"/>
                  </a:lnTo>
                  <a:lnTo>
                    <a:pt x="487299" y="2279688"/>
                  </a:lnTo>
                  <a:lnTo>
                    <a:pt x="487654" y="2278964"/>
                  </a:lnTo>
                  <a:lnTo>
                    <a:pt x="489242" y="2277694"/>
                  </a:lnTo>
                  <a:lnTo>
                    <a:pt x="486168" y="2276424"/>
                  </a:lnTo>
                  <a:lnTo>
                    <a:pt x="488886" y="2276424"/>
                  </a:lnTo>
                  <a:lnTo>
                    <a:pt x="489089" y="2275154"/>
                  </a:lnTo>
                  <a:lnTo>
                    <a:pt x="489280" y="2273884"/>
                  </a:lnTo>
                  <a:lnTo>
                    <a:pt x="488391" y="2273884"/>
                  </a:lnTo>
                  <a:lnTo>
                    <a:pt x="486676" y="2275154"/>
                  </a:lnTo>
                  <a:lnTo>
                    <a:pt x="486168" y="2273884"/>
                  </a:lnTo>
                  <a:lnTo>
                    <a:pt x="486384" y="2272614"/>
                  </a:lnTo>
                  <a:lnTo>
                    <a:pt x="489902" y="2272614"/>
                  </a:lnTo>
                  <a:lnTo>
                    <a:pt x="491744" y="2270074"/>
                  </a:lnTo>
                  <a:lnTo>
                    <a:pt x="493585" y="2267534"/>
                  </a:lnTo>
                  <a:lnTo>
                    <a:pt x="481825" y="2266264"/>
                  </a:lnTo>
                  <a:lnTo>
                    <a:pt x="485330" y="2264257"/>
                  </a:lnTo>
                  <a:lnTo>
                    <a:pt x="484098" y="2263724"/>
                  </a:lnTo>
                  <a:lnTo>
                    <a:pt x="484327" y="2262454"/>
                  </a:lnTo>
                  <a:lnTo>
                    <a:pt x="486016" y="2261539"/>
                  </a:lnTo>
                  <a:lnTo>
                    <a:pt x="486613" y="2263521"/>
                  </a:lnTo>
                  <a:lnTo>
                    <a:pt x="488467" y="2262454"/>
                  </a:lnTo>
                  <a:lnTo>
                    <a:pt x="486321" y="2261387"/>
                  </a:lnTo>
                  <a:lnTo>
                    <a:pt x="489038" y="2259914"/>
                  </a:lnTo>
                  <a:lnTo>
                    <a:pt x="490042" y="2257374"/>
                  </a:lnTo>
                  <a:lnTo>
                    <a:pt x="490575" y="2256104"/>
                  </a:lnTo>
                  <a:lnTo>
                    <a:pt x="483628" y="2257374"/>
                  </a:lnTo>
                  <a:lnTo>
                    <a:pt x="484124" y="2256104"/>
                  </a:lnTo>
                  <a:lnTo>
                    <a:pt x="484606" y="2254834"/>
                  </a:lnTo>
                  <a:lnTo>
                    <a:pt x="483425" y="2254834"/>
                  </a:lnTo>
                  <a:lnTo>
                    <a:pt x="480161" y="2256104"/>
                  </a:lnTo>
                  <a:lnTo>
                    <a:pt x="478751" y="2254834"/>
                  </a:lnTo>
                  <a:lnTo>
                    <a:pt x="478967" y="2252294"/>
                  </a:lnTo>
                  <a:lnTo>
                    <a:pt x="483628" y="2251024"/>
                  </a:lnTo>
                  <a:lnTo>
                    <a:pt x="484771" y="2252294"/>
                  </a:lnTo>
                  <a:lnTo>
                    <a:pt x="484924" y="2253564"/>
                  </a:lnTo>
                  <a:lnTo>
                    <a:pt x="484670" y="2253564"/>
                  </a:lnTo>
                  <a:lnTo>
                    <a:pt x="485292" y="2254834"/>
                  </a:lnTo>
                  <a:lnTo>
                    <a:pt x="486537" y="2253564"/>
                  </a:lnTo>
                  <a:lnTo>
                    <a:pt x="485279" y="2253564"/>
                  </a:lnTo>
                  <a:lnTo>
                    <a:pt x="486422" y="2252294"/>
                  </a:lnTo>
                  <a:lnTo>
                    <a:pt x="486016" y="2250059"/>
                  </a:lnTo>
                  <a:lnTo>
                    <a:pt x="486194" y="2249754"/>
                  </a:lnTo>
                  <a:lnTo>
                    <a:pt x="488061" y="2249754"/>
                  </a:lnTo>
                  <a:lnTo>
                    <a:pt x="486854" y="2248624"/>
                  </a:lnTo>
                  <a:lnTo>
                    <a:pt x="486943" y="2248484"/>
                  </a:lnTo>
                  <a:lnTo>
                    <a:pt x="485038" y="2247214"/>
                  </a:lnTo>
                  <a:lnTo>
                    <a:pt x="485482" y="2245944"/>
                  </a:lnTo>
                  <a:lnTo>
                    <a:pt x="485927" y="2244674"/>
                  </a:lnTo>
                  <a:lnTo>
                    <a:pt x="485292" y="2245944"/>
                  </a:lnTo>
                  <a:lnTo>
                    <a:pt x="483857" y="2245944"/>
                  </a:lnTo>
                  <a:lnTo>
                    <a:pt x="484212" y="2244674"/>
                  </a:lnTo>
                  <a:lnTo>
                    <a:pt x="484924" y="2242134"/>
                  </a:lnTo>
                  <a:lnTo>
                    <a:pt x="481317" y="2244674"/>
                  </a:lnTo>
                  <a:lnTo>
                    <a:pt x="480466" y="2242134"/>
                  </a:lnTo>
                  <a:lnTo>
                    <a:pt x="482168" y="2240864"/>
                  </a:lnTo>
                  <a:lnTo>
                    <a:pt x="485013" y="2242134"/>
                  </a:lnTo>
                  <a:lnTo>
                    <a:pt x="484073" y="2240864"/>
                  </a:lnTo>
                  <a:lnTo>
                    <a:pt x="483133" y="2239594"/>
                  </a:lnTo>
                  <a:lnTo>
                    <a:pt x="484212" y="2238324"/>
                  </a:lnTo>
                  <a:lnTo>
                    <a:pt x="487438" y="2239594"/>
                  </a:lnTo>
                  <a:lnTo>
                    <a:pt x="484771" y="2237054"/>
                  </a:lnTo>
                  <a:lnTo>
                    <a:pt x="488467" y="2235784"/>
                  </a:lnTo>
                  <a:lnTo>
                    <a:pt x="488746" y="2234514"/>
                  </a:lnTo>
                  <a:lnTo>
                    <a:pt x="489204" y="2234514"/>
                  </a:lnTo>
                  <a:lnTo>
                    <a:pt x="489089" y="2233244"/>
                  </a:lnTo>
                  <a:lnTo>
                    <a:pt x="486714" y="2234514"/>
                  </a:lnTo>
                  <a:lnTo>
                    <a:pt x="487045" y="2233244"/>
                  </a:lnTo>
                  <a:lnTo>
                    <a:pt x="488010" y="2233244"/>
                  </a:lnTo>
                  <a:lnTo>
                    <a:pt x="486295" y="2231974"/>
                  </a:lnTo>
                  <a:lnTo>
                    <a:pt x="483971" y="2233244"/>
                  </a:lnTo>
                  <a:lnTo>
                    <a:pt x="481584" y="2233244"/>
                  </a:lnTo>
                  <a:lnTo>
                    <a:pt x="482727" y="2231974"/>
                  </a:lnTo>
                  <a:lnTo>
                    <a:pt x="482485" y="2231860"/>
                  </a:lnTo>
                  <a:lnTo>
                    <a:pt x="479894" y="2230704"/>
                  </a:lnTo>
                  <a:lnTo>
                    <a:pt x="483120" y="2229434"/>
                  </a:lnTo>
                  <a:lnTo>
                    <a:pt x="482422" y="2231834"/>
                  </a:lnTo>
                  <a:lnTo>
                    <a:pt x="485038" y="2229434"/>
                  </a:lnTo>
                  <a:lnTo>
                    <a:pt x="486359" y="2228164"/>
                  </a:lnTo>
                  <a:lnTo>
                    <a:pt x="486930" y="2229866"/>
                  </a:lnTo>
                  <a:lnTo>
                    <a:pt x="487045" y="2229434"/>
                  </a:lnTo>
                  <a:lnTo>
                    <a:pt x="487946" y="2229434"/>
                  </a:lnTo>
                  <a:lnTo>
                    <a:pt x="488175" y="2229218"/>
                  </a:lnTo>
                  <a:lnTo>
                    <a:pt x="490512" y="2226894"/>
                  </a:lnTo>
                  <a:lnTo>
                    <a:pt x="484085" y="2228164"/>
                  </a:lnTo>
                  <a:lnTo>
                    <a:pt x="483933" y="2226894"/>
                  </a:lnTo>
                  <a:lnTo>
                    <a:pt x="483793" y="2225624"/>
                  </a:lnTo>
                  <a:lnTo>
                    <a:pt x="482193" y="2224354"/>
                  </a:lnTo>
                  <a:lnTo>
                    <a:pt x="483400" y="2223084"/>
                  </a:lnTo>
                  <a:lnTo>
                    <a:pt x="480872" y="2223084"/>
                  </a:lnTo>
                  <a:lnTo>
                    <a:pt x="480923" y="2221814"/>
                  </a:lnTo>
                  <a:lnTo>
                    <a:pt x="480390" y="2223084"/>
                  </a:lnTo>
                  <a:lnTo>
                    <a:pt x="478497" y="2223084"/>
                  </a:lnTo>
                  <a:lnTo>
                    <a:pt x="478510" y="2221611"/>
                  </a:lnTo>
                  <a:lnTo>
                    <a:pt x="478358" y="2221357"/>
                  </a:lnTo>
                  <a:lnTo>
                    <a:pt x="476161" y="2220544"/>
                  </a:lnTo>
                  <a:lnTo>
                    <a:pt x="482536" y="2218004"/>
                  </a:lnTo>
                  <a:lnTo>
                    <a:pt x="481317" y="2216734"/>
                  </a:lnTo>
                  <a:lnTo>
                    <a:pt x="480098" y="2215464"/>
                  </a:lnTo>
                  <a:lnTo>
                    <a:pt x="483552" y="2215464"/>
                  </a:lnTo>
                  <a:lnTo>
                    <a:pt x="484289" y="2214194"/>
                  </a:lnTo>
                  <a:lnTo>
                    <a:pt x="481622" y="2212924"/>
                  </a:lnTo>
                  <a:lnTo>
                    <a:pt x="481876" y="2212860"/>
                  </a:lnTo>
                  <a:lnTo>
                    <a:pt x="479209" y="2211997"/>
                  </a:lnTo>
                  <a:lnTo>
                    <a:pt x="479679" y="2211654"/>
                  </a:lnTo>
                  <a:lnTo>
                    <a:pt x="478167" y="2211654"/>
                  </a:lnTo>
                  <a:lnTo>
                    <a:pt x="478256" y="2212695"/>
                  </a:lnTo>
                  <a:lnTo>
                    <a:pt x="478269" y="2212924"/>
                  </a:lnTo>
                  <a:lnTo>
                    <a:pt x="480034" y="2212924"/>
                  </a:lnTo>
                  <a:lnTo>
                    <a:pt x="479691" y="2214194"/>
                  </a:lnTo>
                  <a:lnTo>
                    <a:pt x="477850" y="2213114"/>
                  </a:lnTo>
                  <a:lnTo>
                    <a:pt x="476173" y="2214194"/>
                  </a:lnTo>
                  <a:lnTo>
                    <a:pt x="477748" y="2213051"/>
                  </a:lnTo>
                  <a:lnTo>
                    <a:pt x="477532" y="2212924"/>
                  </a:lnTo>
                  <a:lnTo>
                    <a:pt x="477926" y="2212924"/>
                  </a:lnTo>
                  <a:lnTo>
                    <a:pt x="478078" y="2212822"/>
                  </a:lnTo>
                  <a:lnTo>
                    <a:pt x="478167" y="2211654"/>
                  </a:lnTo>
                  <a:lnTo>
                    <a:pt x="473608" y="2211654"/>
                  </a:lnTo>
                  <a:lnTo>
                    <a:pt x="475881" y="2209114"/>
                  </a:lnTo>
                  <a:lnTo>
                    <a:pt x="479844" y="2209114"/>
                  </a:lnTo>
                  <a:lnTo>
                    <a:pt x="482028" y="2209114"/>
                  </a:lnTo>
                  <a:lnTo>
                    <a:pt x="484403" y="2205304"/>
                  </a:lnTo>
                  <a:lnTo>
                    <a:pt x="478243" y="2204034"/>
                  </a:lnTo>
                  <a:lnTo>
                    <a:pt x="478980" y="2201494"/>
                  </a:lnTo>
                  <a:lnTo>
                    <a:pt x="479336" y="2200224"/>
                  </a:lnTo>
                  <a:lnTo>
                    <a:pt x="478421" y="2201494"/>
                  </a:lnTo>
                  <a:lnTo>
                    <a:pt x="475919" y="2201494"/>
                  </a:lnTo>
                  <a:lnTo>
                    <a:pt x="477799" y="2200224"/>
                  </a:lnTo>
                  <a:lnTo>
                    <a:pt x="476669" y="2198954"/>
                  </a:lnTo>
                  <a:lnTo>
                    <a:pt x="478726" y="2198954"/>
                  </a:lnTo>
                  <a:lnTo>
                    <a:pt x="479374" y="2197684"/>
                  </a:lnTo>
                  <a:lnTo>
                    <a:pt x="480593" y="2196414"/>
                  </a:lnTo>
                  <a:lnTo>
                    <a:pt x="479082" y="2197684"/>
                  </a:lnTo>
                  <a:lnTo>
                    <a:pt x="479958" y="2195144"/>
                  </a:lnTo>
                  <a:lnTo>
                    <a:pt x="480390" y="2193874"/>
                  </a:lnTo>
                  <a:lnTo>
                    <a:pt x="476262" y="2195144"/>
                  </a:lnTo>
                  <a:lnTo>
                    <a:pt x="478764" y="2192604"/>
                  </a:lnTo>
                  <a:lnTo>
                    <a:pt x="479501" y="2190064"/>
                  </a:lnTo>
                  <a:lnTo>
                    <a:pt x="472503" y="2190064"/>
                  </a:lnTo>
                  <a:lnTo>
                    <a:pt x="472668" y="2188794"/>
                  </a:lnTo>
                  <a:lnTo>
                    <a:pt x="472846" y="2187524"/>
                  </a:lnTo>
                  <a:lnTo>
                    <a:pt x="475170" y="2187524"/>
                  </a:lnTo>
                  <a:lnTo>
                    <a:pt x="476465" y="2186254"/>
                  </a:lnTo>
                  <a:lnTo>
                    <a:pt x="478307" y="2188794"/>
                  </a:lnTo>
                  <a:lnTo>
                    <a:pt x="478205" y="2187524"/>
                  </a:lnTo>
                  <a:lnTo>
                    <a:pt x="478472" y="2186254"/>
                  </a:lnTo>
                  <a:lnTo>
                    <a:pt x="478256" y="2186254"/>
                  </a:lnTo>
                  <a:lnTo>
                    <a:pt x="473951" y="2184984"/>
                  </a:lnTo>
                  <a:lnTo>
                    <a:pt x="475792" y="2183714"/>
                  </a:lnTo>
                  <a:lnTo>
                    <a:pt x="472694" y="2183714"/>
                  </a:lnTo>
                  <a:lnTo>
                    <a:pt x="472719" y="2182444"/>
                  </a:lnTo>
                  <a:lnTo>
                    <a:pt x="472147" y="2181174"/>
                  </a:lnTo>
                  <a:lnTo>
                    <a:pt x="470001" y="2182444"/>
                  </a:lnTo>
                  <a:lnTo>
                    <a:pt x="474014" y="2179904"/>
                  </a:lnTo>
                  <a:lnTo>
                    <a:pt x="476034" y="2178634"/>
                  </a:lnTo>
                  <a:lnTo>
                    <a:pt x="468515" y="2174824"/>
                  </a:lnTo>
                  <a:lnTo>
                    <a:pt x="473684" y="2171014"/>
                  </a:lnTo>
                  <a:lnTo>
                    <a:pt x="472757" y="2169744"/>
                  </a:lnTo>
                  <a:lnTo>
                    <a:pt x="471779" y="2167204"/>
                  </a:lnTo>
                  <a:lnTo>
                    <a:pt x="471385" y="2164664"/>
                  </a:lnTo>
                  <a:lnTo>
                    <a:pt x="472414" y="2164664"/>
                  </a:lnTo>
                  <a:lnTo>
                    <a:pt x="472249" y="2165934"/>
                  </a:lnTo>
                  <a:lnTo>
                    <a:pt x="473824" y="2163394"/>
                  </a:lnTo>
                  <a:lnTo>
                    <a:pt x="466166" y="2164664"/>
                  </a:lnTo>
                  <a:lnTo>
                    <a:pt x="467042" y="2163394"/>
                  </a:lnTo>
                  <a:lnTo>
                    <a:pt x="467918" y="2162124"/>
                  </a:lnTo>
                  <a:lnTo>
                    <a:pt x="469480" y="2160854"/>
                  </a:lnTo>
                  <a:lnTo>
                    <a:pt x="471043" y="2159584"/>
                  </a:lnTo>
                  <a:lnTo>
                    <a:pt x="473710" y="2159584"/>
                  </a:lnTo>
                  <a:lnTo>
                    <a:pt x="469684" y="2158314"/>
                  </a:lnTo>
                  <a:lnTo>
                    <a:pt x="473379" y="2155774"/>
                  </a:lnTo>
                  <a:lnTo>
                    <a:pt x="473824" y="2157044"/>
                  </a:lnTo>
                  <a:lnTo>
                    <a:pt x="474878" y="2155774"/>
                  </a:lnTo>
                  <a:lnTo>
                    <a:pt x="475932" y="2154504"/>
                  </a:lnTo>
                  <a:lnTo>
                    <a:pt x="470814" y="2153234"/>
                  </a:lnTo>
                  <a:lnTo>
                    <a:pt x="470992" y="2150694"/>
                  </a:lnTo>
                  <a:lnTo>
                    <a:pt x="472008" y="2150694"/>
                  </a:lnTo>
                  <a:lnTo>
                    <a:pt x="468363" y="2149424"/>
                  </a:lnTo>
                  <a:lnTo>
                    <a:pt x="466826" y="2146884"/>
                  </a:lnTo>
                  <a:lnTo>
                    <a:pt x="466191" y="2145614"/>
                  </a:lnTo>
                  <a:lnTo>
                    <a:pt x="466090" y="2145398"/>
                  </a:lnTo>
                  <a:lnTo>
                    <a:pt x="465455" y="2145614"/>
                  </a:lnTo>
                  <a:lnTo>
                    <a:pt x="464439" y="2144344"/>
                  </a:lnTo>
                  <a:lnTo>
                    <a:pt x="465797" y="2143074"/>
                  </a:lnTo>
                  <a:lnTo>
                    <a:pt x="466877" y="2141804"/>
                  </a:lnTo>
                  <a:lnTo>
                    <a:pt x="469709" y="2140534"/>
                  </a:lnTo>
                  <a:lnTo>
                    <a:pt x="470166" y="2139264"/>
                  </a:lnTo>
                  <a:lnTo>
                    <a:pt x="471805" y="2139264"/>
                  </a:lnTo>
                  <a:lnTo>
                    <a:pt x="471208" y="2136724"/>
                  </a:lnTo>
                  <a:lnTo>
                    <a:pt x="470903" y="2135454"/>
                  </a:lnTo>
                  <a:lnTo>
                    <a:pt x="466813" y="2136724"/>
                  </a:lnTo>
                  <a:lnTo>
                    <a:pt x="466725" y="2134184"/>
                  </a:lnTo>
                  <a:lnTo>
                    <a:pt x="466686" y="2132914"/>
                  </a:lnTo>
                  <a:lnTo>
                    <a:pt x="465518" y="2134184"/>
                  </a:lnTo>
                  <a:lnTo>
                    <a:pt x="461238" y="2132914"/>
                  </a:lnTo>
                  <a:lnTo>
                    <a:pt x="467588" y="2131644"/>
                  </a:lnTo>
                  <a:lnTo>
                    <a:pt x="464362" y="2130374"/>
                  </a:lnTo>
                  <a:lnTo>
                    <a:pt x="468401" y="2130374"/>
                  </a:lnTo>
                  <a:lnTo>
                    <a:pt x="467258" y="2129104"/>
                  </a:lnTo>
                  <a:lnTo>
                    <a:pt x="463918" y="2126564"/>
                  </a:lnTo>
                  <a:lnTo>
                    <a:pt x="462876" y="2124024"/>
                  </a:lnTo>
                  <a:lnTo>
                    <a:pt x="463994" y="2124468"/>
                  </a:lnTo>
                  <a:lnTo>
                    <a:pt x="463677" y="2124024"/>
                  </a:lnTo>
                  <a:lnTo>
                    <a:pt x="462762" y="2122754"/>
                  </a:lnTo>
                  <a:lnTo>
                    <a:pt x="462534" y="2121484"/>
                  </a:lnTo>
                  <a:lnTo>
                    <a:pt x="470535" y="2120214"/>
                  </a:lnTo>
                  <a:lnTo>
                    <a:pt x="463778" y="2115134"/>
                  </a:lnTo>
                  <a:lnTo>
                    <a:pt x="469734" y="2112594"/>
                  </a:lnTo>
                  <a:lnTo>
                    <a:pt x="466267" y="2108784"/>
                  </a:lnTo>
                  <a:lnTo>
                    <a:pt x="469950" y="2104974"/>
                  </a:lnTo>
                  <a:lnTo>
                    <a:pt x="469417" y="2102434"/>
                  </a:lnTo>
                  <a:lnTo>
                    <a:pt x="468884" y="2099894"/>
                  </a:lnTo>
                  <a:lnTo>
                    <a:pt x="462915" y="2102434"/>
                  </a:lnTo>
                  <a:lnTo>
                    <a:pt x="466648" y="2099894"/>
                  </a:lnTo>
                  <a:lnTo>
                    <a:pt x="468515" y="2098624"/>
                  </a:lnTo>
                  <a:lnTo>
                    <a:pt x="462203" y="2099894"/>
                  </a:lnTo>
                  <a:lnTo>
                    <a:pt x="461657" y="2098624"/>
                  </a:lnTo>
                  <a:lnTo>
                    <a:pt x="462114" y="2098624"/>
                  </a:lnTo>
                  <a:lnTo>
                    <a:pt x="463410" y="2097151"/>
                  </a:lnTo>
                  <a:lnTo>
                    <a:pt x="465912" y="2098382"/>
                  </a:lnTo>
                  <a:lnTo>
                    <a:pt x="465480" y="2097062"/>
                  </a:lnTo>
                  <a:lnTo>
                    <a:pt x="464934" y="2095436"/>
                  </a:lnTo>
                  <a:lnTo>
                    <a:pt x="465480" y="2094814"/>
                  </a:lnTo>
                  <a:lnTo>
                    <a:pt x="467220" y="2093544"/>
                  </a:lnTo>
                  <a:lnTo>
                    <a:pt x="467017" y="2094814"/>
                  </a:lnTo>
                  <a:lnTo>
                    <a:pt x="468426" y="2094814"/>
                  </a:lnTo>
                  <a:lnTo>
                    <a:pt x="468515" y="2093544"/>
                  </a:lnTo>
                  <a:lnTo>
                    <a:pt x="468604" y="2092274"/>
                  </a:lnTo>
                  <a:lnTo>
                    <a:pt x="470979" y="2093544"/>
                  </a:lnTo>
                  <a:lnTo>
                    <a:pt x="472465" y="2092274"/>
                  </a:lnTo>
                  <a:lnTo>
                    <a:pt x="470242" y="2092274"/>
                  </a:lnTo>
                  <a:lnTo>
                    <a:pt x="469112" y="2091004"/>
                  </a:lnTo>
                  <a:lnTo>
                    <a:pt x="469798" y="2089734"/>
                  </a:lnTo>
                  <a:lnTo>
                    <a:pt x="467118" y="2092274"/>
                  </a:lnTo>
                  <a:lnTo>
                    <a:pt x="465213" y="2091004"/>
                  </a:lnTo>
                  <a:lnTo>
                    <a:pt x="463308" y="2089734"/>
                  </a:lnTo>
                  <a:lnTo>
                    <a:pt x="472071" y="2088464"/>
                  </a:lnTo>
                  <a:lnTo>
                    <a:pt x="468287" y="2085924"/>
                  </a:lnTo>
                  <a:lnTo>
                    <a:pt x="470433" y="2085924"/>
                  </a:lnTo>
                  <a:lnTo>
                    <a:pt x="469023" y="2084654"/>
                  </a:lnTo>
                  <a:lnTo>
                    <a:pt x="469646" y="2080844"/>
                  </a:lnTo>
                  <a:lnTo>
                    <a:pt x="464324" y="2079574"/>
                  </a:lnTo>
                  <a:lnTo>
                    <a:pt x="465010" y="2078304"/>
                  </a:lnTo>
                  <a:lnTo>
                    <a:pt x="467271" y="2078304"/>
                  </a:lnTo>
                  <a:lnTo>
                    <a:pt x="467499" y="2074494"/>
                  </a:lnTo>
                  <a:lnTo>
                    <a:pt x="460641" y="2070684"/>
                  </a:lnTo>
                  <a:lnTo>
                    <a:pt x="461556" y="2069414"/>
                  </a:lnTo>
                  <a:lnTo>
                    <a:pt x="463372" y="2066874"/>
                  </a:lnTo>
                  <a:lnTo>
                    <a:pt x="464413" y="2066874"/>
                  </a:lnTo>
                  <a:lnTo>
                    <a:pt x="461873" y="2065604"/>
                  </a:lnTo>
                  <a:lnTo>
                    <a:pt x="464896" y="2065604"/>
                  </a:lnTo>
                  <a:lnTo>
                    <a:pt x="464947" y="2064334"/>
                  </a:lnTo>
                  <a:lnTo>
                    <a:pt x="461962" y="2063064"/>
                  </a:lnTo>
                  <a:lnTo>
                    <a:pt x="462737" y="2061794"/>
                  </a:lnTo>
                  <a:lnTo>
                    <a:pt x="464591" y="2063064"/>
                  </a:lnTo>
                  <a:lnTo>
                    <a:pt x="464972" y="2061794"/>
                  </a:lnTo>
                  <a:lnTo>
                    <a:pt x="465353" y="2060524"/>
                  </a:lnTo>
                  <a:lnTo>
                    <a:pt x="466102" y="2057984"/>
                  </a:lnTo>
                  <a:lnTo>
                    <a:pt x="459536" y="2056714"/>
                  </a:lnTo>
                  <a:lnTo>
                    <a:pt x="458038" y="2054174"/>
                  </a:lnTo>
                  <a:lnTo>
                    <a:pt x="462610" y="2052904"/>
                  </a:lnTo>
                  <a:lnTo>
                    <a:pt x="464223" y="2047824"/>
                  </a:lnTo>
                  <a:lnTo>
                    <a:pt x="464883" y="2047824"/>
                  </a:lnTo>
                  <a:lnTo>
                    <a:pt x="464832" y="2044014"/>
                  </a:lnTo>
                  <a:lnTo>
                    <a:pt x="460057" y="2041474"/>
                  </a:lnTo>
                  <a:lnTo>
                    <a:pt x="458292" y="2037664"/>
                  </a:lnTo>
                  <a:lnTo>
                    <a:pt x="457708" y="2036394"/>
                  </a:lnTo>
                  <a:lnTo>
                    <a:pt x="462318" y="2033854"/>
                  </a:lnTo>
                  <a:lnTo>
                    <a:pt x="458597" y="2027504"/>
                  </a:lnTo>
                  <a:lnTo>
                    <a:pt x="460260" y="2023694"/>
                  </a:lnTo>
                  <a:lnTo>
                    <a:pt x="460819" y="2022424"/>
                  </a:lnTo>
                  <a:lnTo>
                    <a:pt x="460070" y="2023694"/>
                  </a:lnTo>
                  <a:lnTo>
                    <a:pt x="457250" y="2023694"/>
                  </a:lnTo>
                  <a:lnTo>
                    <a:pt x="456679" y="2022424"/>
                  </a:lnTo>
                  <a:lnTo>
                    <a:pt x="457479" y="2021154"/>
                  </a:lnTo>
                  <a:lnTo>
                    <a:pt x="453148" y="2019884"/>
                  </a:lnTo>
                  <a:lnTo>
                    <a:pt x="457327" y="2019884"/>
                  </a:lnTo>
                  <a:lnTo>
                    <a:pt x="461340" y="2018614"/>
                  </a:lnTo>
                  <a:lnTo>
                    <a:pt x="459981" y="2017344"/>
                  </a:lnTo>
                  <a:lnTo>
                    <a:pt x="459879" y="2016074"/>
                  </a:lnTo>
                  <a:lnTo>
                    <a:pt x="454367" y="2016074"/>
                  </a:lnTo>
                  <a:lnTo>
                    <a:pt x="456920" y="2012264"/>
                  </a:lnTo>
                  <a:lnTo>
                    <a:pt x="455815" y="2008454"/>
                  </a:lnTo>
                  <a:lnTo>
                    <a:pt x="454596" y="2004644"/>
                  </a:lnTo>
                  <a:lnTo>
                    <a:pt x="456831" y="2002104"/>
                  </a:lnTo>
                  <a:lnTo>
                    <a:pt x="455320" y="2000834"/>
                  </a:lnTo>
                  <a:lnTo>
                    <a:pt x="455168" y="1999564"/>
                  </a:lnTo>
                  <a:lnTo>
                    <a:pt x="453669" y="1999564"/>
                  </a:lnTo>
                  <a:lnTo>
                    <a:pt x="456615" y="1998294"/>
                  </a:lnTo>
                  <a:lnTo>
                    <a:pt x="457187" y="1994484"/>
                  </a:lnTo>
                  <a:lnTo>
                    <a:pt x="456031" y="1990674"/>
                  </a:lnTo>
                  <a:lnTo>
                    <a:pt x="458216" y="1991944"/>
                  </a:lnTo>
                  <a:lnTo>
                    <a:pt x="458152" y="1989404"/>
                  </a:lnTo>
                  <a:lnTo>
                    <a:pt x="449427" y="1990674"/>
                  </a:lnTo>
                  <a:lnTo>
                    <a:pt x="449008" y="1988134"/>
                  </a:lnTo>
                  <a:lnTo>
                    <a:pt x="453326" y="1986864"/>
                  </a:lnTo>
                  <a:lnTo>
                    <a:pt x="452818" y="1984324"/>
                  </a:lnTo>
                  <a:lnTo>
                    <a:pt x="456209" y="1979244"/>
                  </a:lnTo>
                  <a:lnTo>
                    <a:pt x="453999" y="1977974"/>
                  </a:lnTo>
                  <a:lnTo>
                    <a:pt x="451789" y="1976704"/>
                  </a:lnTo>
                  <a:lnTo>
                    <a:pt x="453720" y="1976704"/>
                  </a:lnTo>
                  <a:lnTo>
                    <a:pt x="453948" y="1977948"/>
                  </a:lnTo>
                  <a:lnTo>
                    <a:pt x="453923" y="1976704"/>
                  </a:lnTo>
                  <a:lnTo>
                    <a:pt x="453872" y="1975434"/>
                  </a:lnTo>
                  <a:lnTo>
                    <a:pt x="455561" y="1971624"/>
                  </a:lnTo>
                  <a:lnTo>
                    <a:pt x="456120" y="1970354"/>
                  </a:lnTo>
                  <a:lnTo>
                    <a:pt x="453110" y="1971001"/>
                  </a:lnTo>
                  <a:lnTo>
                    <a:pt x="450088" y="1969084"/>
                  </a:lnTo>
                  <a:lnTo>
                    <a:pt x="448119" y="1966544"/>
                  </a:lnTo>
                  <a:lnTo>
                    <a:pt x="451053" y="1966544"/>
                  </a:lnTo>
                  <a:lnTo>
                    <a:pt x="447154" y="1965274"/>
                  </a:lnTo>
                  <a:lnTo>
                    <a:pt x="446138" y="1966544"/>
                  </a:lnTo>
                  <a:lnTo>
                    <a:pt x="444830" y="1964004"/>
                  </a:lnTo>
                  <a:lnTo>
                    <a:pt x="445135" y="1962734"/>
                  </a:lnTo>
                  <a:lnTo>
                    <a:pt x="447078" y="1962734"/>
                  </a:lnTo>
                  <a:lnTo>
                    <a:pt x="447725" y="1961464"/>
                  </a:lnTo>
                  <a:lnTo>
                    <a:pt x="443522" y="1962734"/>
                  </a:lnTo>
                  <a:lnTo>
                    <a:pt x="444779" y="1960194"/>
                  </a:lnTo>
                  <a:lnTo>
                    <a:pt x="446735" y="1961464"/>
                  </a:lnTo>
                  <a:lnTo>
                    <a:pt x="446735" y="1958924"/>
                  </a:lnTo>
                  <a:lnTo>
                    <a:pt x="445744" y="1960194"/>
                  </a:lnTo>
                  <a:lnTo>
                    <a:pt x="443471" y="1958924"/>
                  </a:lnTo>
                  <a:lnTo>
                    <a:pt x="442163" y="1957654"/>
                  </a:lnTo>
                  <a:lnTo>
                    <a:pt x="443763" y="1955114"/>
                  </a:lnTo>
                  <a:lnTo>
                    <a:pt x="444715" y="1955114"/>
                  </a:lnTo>
                  <a:lnTo>
                    <a:pt x="442455" y="1953844"/>
                  </a:lnTo>
                  <a:lnTo>
                    <a:pt x="443077" y="1952574"/>
                  </a:lnTo>
                  <a:lnTo>
                    <a:pt x="444042" y="1952574"/>
                  </a:lnTo>
                  <a:lnTo>
                    <a:pt x="445033" y="1953844"/>
                  </a:lnTo>
                  <a:lnTo>
                    <a:pt x="445554" y="1952574"/>
                  </a:lnTo>
                  <a:lnTo>
                    <a:pt x="446608" y="1950034"/>
                  </a:lnTo>
                  <a:lnTo>
                    <a:pt x="448119" y="1950034"/>
                  </a:lnTo>
                  <a:lnTo>
                    <a:pt x="448335" y="1947494"/>
                  </a:lnTo>
                  <a:lnTo>
                    <a:pt x="452208" y="1948764"/>
                  </a:lnTo>
                  <a:lnTo>
                    <a:pt x="449999" y="1947494"/>
                  </a:lnTo>
                  <a:lnTo>
                    <a:pt x="445350" y="1946236"/>
                  </a:lnTo>
                  <a:lnTo>
                    <a:pt x="445592" y="1948764"/>
                  </a:lnTo>
                  <a:lnTo>
                    <a:pt x="445655" y="1949818"/>
                  </a:lnTo>
                  <a:lnTo>
                    <a:pt x="441083" y="1948764"/>
                  </a:lnTo>
                  <a:lnTo>
                    <a:pt x="443661" y="1946224"/>
                  </a:lnTo>
                  <a:lnTo>
                    <a:pt x="445287" y="1946224"/>
                  </a:lnTo>
                  <a:lnTo>
                    <a:pt x="446303" y="1943684"/>
                  </a:lnTo>
                  <a:lnTo>
                    <a:pt x="447725" y="1943684"/>
                  </a:lnTo>
                  <a:lnTo>
                    <a:pt x="447421" y="1942414"/>
                  </a:lnTo>
                  <a:lnTo>
                    <a:pt x="447281" y="1942414"/>
                  </a:lnTo>
                  <a:lnTo>
                    <a:pt x="447573" y="1941144"/>
                  </a:lnTo>
                  <a:lnTo>
                    <a:pt x="449707" y="1939874"/>
                  </a:lnTo>
                  <a:lnTo>
                    <a:pt x="448437" y="1938604"/>
                  </a:lnTo>
                  <a:lnTo>
                    <a:pt x="448411" y="1937334"/>
                  </a:lnTo>
                  <a:lnTo>
                    <a:pt x="448056" y="1937499"/>
                  </a:lnTo>
                  <a:lnTo>
                    <a:pt x="448056" y="1939874"/>
                  </a:lnTo>
                  <a:lnTo>
                    <a:pt x="447471" y="1941144"/>
                  </a:lnTo>
                  <a:lnTo>
                    <a:pt x="447382" y="1939874"/>
                  </a:lnTo>
                  <a:lnTo>
                    <a:pt x="448056" y="1939874"/>
                  </a:lnTo>
                  <a:lnTo>
                    <a:pt x="448056" y="1937499"/>
                  </a:lnTo>
                  <a:lnTo>
                    <a:pt x="445503" y="1938604"/>
                  </a:lnTo>
                  <a:lnTo>
                    <a:pt x="445820" y="1937334"/>
                  </a:lnTo>
                  <a:lnTo>
                    <a:pt x="444106" y="1938299"/>
                  </a:lnTo>
                  <a:lnTo>
                    <a:pt x="443928" y="1938197"/>
                  </a:lnTo>
                  <a:lnTo>
                    <a:pt x="443445" y="1938401"/>
                  </a:lnTo>
                  <a:lnTo>
                    <a:pt x="443280" y="1938540"/>
                  </a:lnTo>
                  <a:lnTo>
                    <a:pt x="443598" y="1938578"/>
                  </a:lnTo>
                  <a:lnTo>
                    <a:pt x="443801" y="1938604"/>
                  </a:lnTo>
                  <a:lnTo>
                    <a:pt x="444220" y="1938655"/>
                  </a:lnTo>
                  <a:lnTo>
                    <a:pt x="444296" y="1939874"/>
                  </a:lnTo>
                  <a:lnTo>
                    <a:pt x="444728" y="1941144"/>
                  </a:lnTo>
                  <a:lnTo>
                    <a:pt x="443153" y="1941144"/>
                  </a:lnTo>
                  <a:lnTo>
                    <a:pt x="441794" y="1939874"/>
                  </a:lnTo>
                  <a:lnTo>
                    <a:pt x="443280" y="1938604"/>
                  </a:lnTo>
                  <a:lnTo>
                    <a:pt x="438391" y="1938604"/>
                  </a:lnTo>
                  <a:lnTo>
                    <a:pt x="442302" y="1936064"/>
                  </a:lnTo>
                  <a:lnTo>
                    <a:pt x="444182" y="1933524"/>
                  </a:lnTo>
                  <a:lnTo>
                    <a:pt x="446633" y="1933524"/>
                  </a:lnTo>
                  <a:lnTo>
                    <a:pt x="444614" y="1930984"/>
                  </a:lnTo>
                  <a:lnTo>
                    <a:pt x="444652" y="1925904"/>
                  </a:lnTo>
                  <a:lnTo>
                    <a:pt x="438937" y="1925904"/>
                  </a:lnTo>
                  <a:lnTo>
                    <a:pt x="438124" y="1924634"/>
                  </a:lnTo>
                  <a:lnTo>
                    <a:pt x="440385" y="1924634"/>
                  </a:lnTo>
                  <a:lnTo>
                    <a:pt x="441147" y="1923465"/>
                  </a:lnTo>
                  <a:lnTo>
                    <a:pt x="441020" y="1923364"/>
                  </a:lnTo>
                  <a:lnTo>
                    <a:pt x="441223" y="1922094"/>
                  </a:lnTo>
                  <a:lnTo>
                    <a:pt x="441439" y="1920824"/>
                  </a:lnTo>
                  <a:lnTo>
                    <a:pt x="441248" y="1920824"/>
                  </a:lnTo>
                  <a:lnTo>
                    <a:pt x="437565" y="1920824"/>
                  </a:lnTo>
                  <a:lnTo>
                    <a:pt x="439026" y="1918284"/>
                  </a:lnTo>
                  <a:lnTo>
                    <a:pt x="441248" y="1920824"/>
                  </a:lnTo>
                  <a:lnTo>
                    <a:pt x="440245" y="1918284"/>
                  </a:lnTo>
                  <a:lnTo>
                    <a:pt x="441464" y="1918284"/>
                  </a:lnTo>
                  <a:lnTo>
                    <a:pt x="441909" y="1915744"/>
                  </a:lnTo>
                  <a:lnTo>
                    <a:pt x="442137" y="1914474"/>
                  </a:lnTo>
                  <a:lnTo>
                    <a:pt x="438886" y="1910664"/>
                  </a:lnTo>
                  <a:lnTo>
                    <a:pt x="435940" y="1908124"/>
                  </a:lnTo>
                  <a:lnTo>
                    <a:pt x="437134" y="1904314"/>
                  </a:lnTo>
                  <a:lnTo>
                    <a:pt x="437540" y="1903044"/>
                  </a:lnTo>
                  <a:lnTo>
                    <a:pt x="436918" y="1904314"/>
                  </a:lnTo>
                  <a:lnTo>
                    <a:pt x="436295" y="1904314"/>
                  </a:lnTo>
                  <a:lnTo>
                    <a:pt x="436626" y="1899234"/>
                  </a:lnTo>
                  <a:lnTo>
                    <a:pt x="435229" y="1892884"/>
                  </a:lnTo>
                  <a:lnTo>
                    <a:pt x="434213" y="1887804"/>
                  </a:lnTo>
                  <a:lnTo>
                    <a:pt x="435711" y="1882724"/>
                  </a:lnTo>
                  <a:lnTo>
                    <a:pt x="436549" y="1880184"/>
                  </a:lnTo>
                  <a:lnTo>
                    <a:pt x="434086" y="1880184"/>
                  </a:lnTo>
                  <a:lnTo>
                    <a:pt x="432066" y="1878914"/>
                  </a:lnTo>
                  <a:lnTo>
                    <a:pt x="435140" y="1878914"/>
                  </a:lnTo>
                  <a:lnTo>
                    <a:pt x="431241" y="1877644"/>
                  </a:lnTo>
                  <a:lnTo>
                    <a:pt x="430225" y="1876793"/>
                  </a:lnTo>
                  <a:lnTo>
                    <a:pt x="430225" y="1948764"/>
                  </a:lnTo>
                  <a:lnTo>
                    <a:pt x="429768" y="1950034"/>
                  </a:lnTo>
                  <a:lnTo>
                    <a:pt x="428980" y="1950034"/>
                  </a:lnTo>
                  <a:lnTo>
                    <a:pt x="428879" y="1948764"/>
                  </a:lnTo>
                  <a:lnTo>
                    <a:pt x="430225" y="1948764"/>
                  </a:lnTo>
                  <a:lnTo>
                    <a:pt x="430225" y="1876793"/>
                  </a:lnTo>
                  <a:lnTo>
                    <a:pt x="429729" y="1876374"/>
                  </a:lnTo>
                  <a:lnTo>
                    <a:pt x="428218" y="1875104"/>
                  </a:lnTo>
                  <a:lnTo>
                    <a:pt x="438277" y="1871294"/>
                  </a:lnTo>
                  <a:lnTo>
                    <a:pt x="434619" y="1868754"/>
                  </a:lnTo>
                  <a:lnTo>
                    <a:pt x="432790" y="1867484"/>
                  </a:lnTo>
                  <a:lnTo>
                    <a:pt x="430733" y="1868754"/>
                  </a:lnTo>
                  <a:lnTo>
                    <a:pt x="430949" y="1867484"/>
                  </a:lnTo>
                  <a:lnTo>
                    <a:pt x="428929" y="1864944"/>
                  </a:lnTo>
                  <a:lnTo>
                    <a:pt x="429145" y="1864944"/>
                  </a:lnTo>
                  <a:lnTo>
                    <a:pt x="430161" y="1863674"/>
                  </a:lnTo>
                  <a:lnTo>
                    <a:pt x="431800" y="1863674"/>
                  </a:lnTo>
                  <a:lnTo>
                    <a:pt x="428548" y="1861134"/>
                  </a:lnTo>
                  <a:lnTo>
                    <a:pt x="429133" y="1858594"/>
                  </a:lnTo>
                  <a:lnTo>
                    <a:pt x="429412" y="1857324"/>
                  </a:lnTo>
                  <a:lnTo>
                    <a:pt x="435114" y="1859864"/>
                  </a:lnTo>
                  <a:lnTo>
                    <a:pt x="435013" y="1857324"/>
                  </a:lnTo>
                  <a:lnTo>
                    <a:pt x="434949" y="1856054"/>
                  </a:lnTo>
                  <a:lnTo>
                    <a:pt x="434149" y="1854784"/>
                  </a:lnTo>
                  <a:lnTo>
                    <a:pt x="429666" y="1853514"/>
                  </a:lnTo>
                  <a:lnTo>
                    <a:pt x="428637" y="1853514"/>
                  </a:lnTo>
                  <a:lnTo>
                    <a:pt x="428625" y="1854784"/>
                  </a:lnTo>
                  <a:lnTo>
                    <a:pt x="427799" y="1854784"/>
                  </a:lnTo>
                  <a:lnTo>
                    <a:pt x="426161" y="1856054"/>
                  </a:lnTo>
                  <a:lnTo>
                    <a:pt x="425145" y="1854784"/>
                  </a:lnTo>
                  <a:lnTo>
                    <a:pt x="415467" y="1854784"/>
                  </a:lnTo>
                  <a:lnTo>
                    <a:pt x="415467" y="1859864"/>
                  </a:lnTo>
                  <a:lnTo>
                    <a:pt x="413219" y="1861134"/>
                  </a:lnTo>
                  <a:lnTo>
                    <a:pt x="412864" y="1858848"/>
                  </a:lnTo>
                  <a:lnTo>
                    <a:pt x="415467" y="1859864"/>
                  </a:lnTo>
                  <a:lnTo>
                    <a:pt x="415467" y="1854784"/>
                  </a:lnTo>
                  <a:lnTo>
                    <a:pt x="415201" y="1854784"/>
                  </a:lnTo>
                  <a:lnTo>
                    <a:pt x="412229" y="1858594"/>
                  </a:lnTo>
                  <a:lnTo>
                    <a:pt x="412597" y="1858733"/>
                  </a:lnTo>
                  <a:lnTo>
                    <a:pt x="410768" y="1859864"/>
                  </a:lnTo>
                  <a:lnTo>
                    <a:pt x="412800" y="1861134"/>
                  </a:lnTo>
                  <a:lnTo>
                    <a:pt x="413004" y="1861134"/>
                  </a:lnTo>
                  <a:lnTo>
                    <a:pt x="412178" y="1862404"/>
                  </a:lnTo>
                  <a:lnTo>
                    <a:pt x="411772" y="1862404"/>
                  </a:lnTo>
                  <a:lnTo>
                    <a:pt x="416674" y="1863674"/>
                  </a:lnTo>
                  <a:lnTo>
                    <a:pt x="416331" y="1863902"/>
                  </a:lnTo>
                  <a:lnTo>
                    <a:pt x="417664" y="1864944"/>
                  </a:lnTo>
                  <a:lnTo>
                    <a:pt x="415607" y="1866214"/>
                  </a:lnTo>
                  <a:lnTo>
                    <a:pt x="414197" y="1866214"/>
                  </a:lnTo>
                  <a:lnTo>
                    <a:pt x="413778" y="1866214"/>
                  </a:lnTo>
                  <a:lnTo>
                    <a:pt x="415810" y="1867484"/>
                  </a:lnTo>
                  <a:lnTo>
                    <a:pt x="414782" y="1867484"/>
                  </a:lnTo>
                  <a:lnTo>
                    <a:pt x="414159" y="1870024"/>
                  </a:lnTo>
                  <a:lnTo>
                    <a:pt x="416801" y="1870024"/>
                  </a:lnTo>
                  <a:lnTo>
                    <a:pt x="414235" y="1871294"/>
                  </a:lnTo>
                  <a:lnTo>
                    <a:pt x="417995" y="1873834"/>
                  </a:lnTo>
                  <a:lnTo>
                    <a:pt x="414528" y="1873834"/>
                  </a:lnTo>
                  <a:lnTo>
                    <a:pt x="417233" y="1875104"/>
                  </a:lnTo>
                  <a:lnTo>
                    <a:pt x="417563" y="1876374"/>
                  </a:lnTo>
                  <a:lnTo>
                    <a:pt x="411848" y="1875104"/>
                  </a:lnTo>
                  <a:lnTo>
                    <a:pt x="417715" y="1880184"/>
                  </a:lnTo>
                  <a:lnTo>
                    <a:pt x="411784" y="1880184"/>
                  </a:lnTo>
                  <a:lnTo>
                    <a:pt x="416890" y="1881454"/>
                  </a:lnTo>
                  <a:lnTo>
                    <a:pt x="414604" y="1885264"/>
                  </a:lnTo>
                  <a:lnTo>
                    <a:pt x="417652" y="1886534"/>
                  </a:lnTo>
                  <a:lnTo>
                    <a:pt x="416636" y="1886534"/>
                  </a:lnTo>
                  <a:lnTo>
                    <a:pt x="416407" y="1887804"/>
                  </a:lnTo>
                  <a:lnTo>
                    <a:pt x="414972" y="1889074"/>
                  </a:lnTo>
                  <a:lnTo>
                    <a:pt x="418236" y="1889074"/>
                  </a:lnTo>
                  <a:lnTo>
                    <a:pt x="419442" y="1891614"/>
                  </a:lnTo>
                  <a:lnTo>
                    <a:pt x="422109" y="1891614"/>
                  </a:lnTo>
                  <a:lnTo>
                    <a:pt x="418401" y="1894154"/>
                  </a:lnTo>
                  <a:lnTo>
                    <a:pt x="417195" y="1891614"/>
                  </a:lnTo>
                  <a:lnTo>
                    <a:pt x="416801" y="1891753"/>
                  </a:lnTo>
                  <a:lnTo>
                    <a:pt x="417156" y="1895424"/>
                  </a:lnTo>
                  <a:lnTo>
                    <a:pt x="419836" y="1894154"/>
                  </a:lnTo>
                  <a:lnTo>
                    <a:pt x="417576" y="1895424"/>
                  </a:lnTo>
                  <a:lnTo>
                    <a:pt x="418795" y="1895424"/>
                  </a:lnTo>
                  <a:lnTo>
                    <a:pt x="415505" y="1896694"/>
                  </a:lnTo>
                  <a:lnTo>
                    <a:pt x="420624" y="1895424"/>
                  </a:lnTo>
                  <a:lnTo>
                    <a:pt x="416521" y="1897964"/>
                  </a:lnTo>
                  <a:lnTo>
                    <a:pt x="419785" y="1897964"/>
                  </a:lnTo>
                  <a:lnTo>
                    <a:pt x="417512" y="1900504"/>
                  </a:lnTo>
                  <a:lnTo>
                    <a:pt x="419557" y="1900504"/>
                  </a:lnTo>
                  <a:lnTo>
                    <a:pt x="420966" y="1903044"/>
                  </a:lnTo>
                  <a:lnTo>
                    <a:pt x="416877" y="1903044"/>
                  </a:lnTo>
                  <a:lnTo>
                    <a:pt x="415023" y="1904314"/>
                  </a:lnTo>
                  <a:lnTo>
                    <a:pt x="416242" y="1905584"/>
                  </a:lnTo>
                  <a:lnTo>
                    <a:pt x="419912" y="1905584"/>
                  </a:lnTo>
                  <a:lnTo>
                    <a:pt x="419900" y="1906854"/>
                  </a:lnTo>
                  <a:lnTo>
                    <a:pt x="418261" y="1906854"/>
                  </a:lnTo>
                  <a:lnTo>
                    <a:pt x="421513" y="1908124"/>
                  </a:lnTo>
                  <a:lnTo>
                    <a:pt x="419163" y="1911731"/>
                  </a:lnTo>
                  <a:lnTo>
                    <a:pt x="419112" y="1911604"/>
                  </a:lnTo>
                  <a:lnTo>
                    <a:pt x="419138" y="1911769"/>
                  </a:lnTo>
                  <a:lnTo>
                    <a:pt x="419036" y="1911934"/>
                  </a:lnTo>
                  <a:lnTo>
                    <a:pt x="419188" y="1911985"/>
                  </a:lnTo>
                  <a:lnTo>
                    <a:pt x="419620" y="1913953"/>
                  </a:lnTo>
                  <a:lnTo>
                    <a:pt x="420395" y="1913559"/>
                  </a:lnTo>
                  <a:lnTo>
                    <a:pt x="421284" y="1913255"/>
                  </a:lnTo>
                  <a:lnTo>
                    <a:pt x="422160" y="1912988"/>
                  </a:lnTo>
                  <a:lnTo>
                    <a:pt x="420103" y="1913470"/>
                  </a:lnTo>
                  <a:lnTo>
                    <a:pt x="419328" y="1912035"/>
                  </a:lnTo>
                  <a:lnTo>
                    <a:pt x="423113" y="1913204"/>
                  </a:lnTo>
                  <a:lnTo>
                    <a:pt x="425564" y="1913204"/>
                  </a:lnTo>
                  <a:lnTo>
                    <a:pt x="427596" y="1913204"/>
                  </a:lnTo>
                  <a:lnTo>
                    <a:pt x="430047" y="1914474"/>
                  </a:lnTo>
                  <a:lnTo>
                    <a:pt x="427583" y="1914474"/>
                  </a:lnTo>
                  <a:lnTo>
                    <a:pt x="427583" y="1917014"/>
                  </a:lnTo>
                  <a:lnTo>
                    <a:pt x="426745" y="1919554"/>
                  </a:lnTo>
                  <a:lnTo>
                    <a:pt x="423252" y="1919554"/>
                  </a:lnTo>
                  <a:lnTo>
                    <a:pt x="423875" y="1918284"/>
                  </a:lnTo>
                  <a:lnTo>
                    <a:pt x="424992" y="1916010"/>
                  </a:lnTo>
                  <a:lnTo>
                    <a:pt x="427583" y="1917014"/>
                  </a:lnTo>
                  <a:lnTo>
                    <a:pt x="427583" y="1914474"/>
                  </a:lnTo>
                  <a:lnTo>
                    <a:pt x="426974" y="1914474"/>
                  </a:lnTo>
                  <a:lnTo>
                    <a:pt x="424078" y="1915528"/>
                  </a:lnTo>
                  <a:lnTo>
                    <a:pt x="424319" y="1915744"/>
                  </a:lnTo>
                  <a:lnTo>
                    <a:pt x="424878" y="1915960"/>
                  </a:lnTo>
                  <a:lnTo>
                    <a:pt x="422224" y="1918284"/>
                  </a:lnTo>
                  <a:lnTo>
                    <a:pt x="423291" y="1915744"/>
                  </a:lnTo>
                  <a:lnTo>
                    <a:pt x="417944" y="1918284"/>
                  </a:lnTo>
                  <a:lnTo>
                    <a:pt x="423164" y="1914715"/>
                  </a:lnTo>
                  <a:lnTo>
                    <a:pt x="423837" y="1915312"/>
                  </a:lnTo>
                  <a:lnTo>
                    <a:pt x="424522" y="1914474"/>
                  </a:lnTo>
                  <a:lnTo>
                    <a:pt x="425564" y="1913204"/>
                  </a:lnTo>
                  <a:lnTo>
                    <a:pt x="422884" y="1914474"/>
                  </a:lnTo>
                  <a:lnTo>
                    <a:pt x="423100" y="1914652"/>
                  </a:lnTo>
                  <a:lnTo>
                    <a:pt x="417753" y="1917014"/>
                  </a:lnTo>
                  <a:lnTo>
                    <a:pt x="417118" y="1919554"/>
                  </a:lnTo>
                  <a:lnTo>
                    <a:pt x="419976" y="1919554"/>
                  </a:lnTo>
                  <a:lnTo>
                    <a:pt x="419328" y="1923364"/>
                  </a:lnTo>
                  <a:lnTo>
                    <a:pt x="421373" y="1923364"/>
                  </a:lnTo>
                  <a:lnTo>
                    <a:pt x="422198" y="1922094"/>
                  </a:lnTo>
                  <a:lnTo>
                    <a:pt x="424243" y="1922094"/>
                  </a:lnTo>
                  <a:lnTo>
                    <a:pt x="428307" y="1925904"/>
                  </a:lnTo>
                  <a:lnTo>
                    <a:pt x="415798" y="1927174"/>
                  </a:lnTo>
                  <a:lnTo>
                    <a:pt x="420890" y="1929714"/>
                  </a:lnTo>
                  <a:lnTo>
                    <a:pt x="427837" y="1929714"/>
                  </a:lnTo>
                  <a:lnTo>
                    <a:pt x="427621" y="1929980"/>
                  </a:lnTo>
                  <a:lnTo>
                    <a:pt x="427621" y="1932254"/>
                  </a:lnTo>
                  <a:lnTo>
                    <a:pt x="425335" y="1936064"/>
                  </a:lnTo>
                  <a:lnTo>
                    <a:pt x="423697" y="1936064"/>
                  </a:lnTo>
                  <a:lnTo>
                    <a:pt x="423710" y="1933917"/>
                  </a:lnTo>
                  <a:lnTo>
                    <a:pt x="424637" y="1933524"/>
                  </a:lnTo>
                  <a:lnTo>
                    <a:pt x="427621" y="1932254"/>
                  </a:lnTo>
                  <a:lnTo>
                    <a:pt x="427621" y="1929980"/>
                  </a:lnTo>
                  <a:lnTo>
                    <a:pt x="425767" y="1932254"/>
                  </a:lnTo>
                  <a:lnTo>
                    <a:pt x="421690" y="1932254"/>
                  </a:lnTo>
                  <a:lnTo>
                    <a:pt x="421665" y="1934794"/>
                  </a:lnTo>
                  <a:lnTo>
                    <a:pt x="423570" y="1933981"/>
                  </a:lnTo>
                  <a:lnTo>
                    <a:pt x="423303" y="1934794"/>
                  </a:lnTo>
                  <a:lnTo>
                    <a:pt x="420408" y="1937334"/>
                  </a:lnTo>
                  <a:lnTo>
                    <a:pt x="425742" y="1936064"/>
                  </a:lnTo>
                  <a:lnTo>
                    <a:pt x="425932" y="1937334"/>
                  </a:lnTo>
                  <a:lnTo>
                    <a:pt x="422440" y="1937334"/>
                  </a:lnTo>
                  <a:lnTo>
                    <a:pt x="423392" y="1941144"/>
                  </a:lnTo>
                  <a:lnTo>
                    <a:pt x="426364" y="1943684"/>
                  </a:lnTo>
                  <a:lnTo>
                    <a:pt x="427443" y="1946224"/>
                  </a:lnTo>
                  <a:lnTo>
                    <a:pt x="425196" y="1946224"/>
                  </a:lnTo>
                  <a:lnTo>
                    <a:pt x="424218" y="1947494"/>
                  </a:lnTo>
                  <a:lnTo>
                    <a:pt x="426516" y="1951304"/>
                  </a:lnTo>
                  <a:lnTo>
                    <a:pt x="424954" y="1956384"/>
                  </a:lnTo>
                  <a:lnTo>
                    <a:pt x="423392" y="1960194"/>
                  </a:lnTo>
                  <a:lnTo>
                    <a:pt x="426643" y="1961464"/>
                  </a:lnTo>
                  <a:lnTo>
                    <a:pt x="427951" y="1962734"/>
                  </a:lnTo>
                  <a:lnTo>
                    <a:pt x="428269" y="1964004"/>
                  </a:lnTo>
                  <a:lnTo>
                    <a:pt x="425361" y="1964004"/>
                  </a:lnTo>
                  <a:lnTo>
                    <a:pt x="428307" y="1966544"/>
                  </a:lnTo>
                  <a:lnTo>
                    <a:pt x="431952" y="1970354"/>
                  </a:lnTo>
                  <a:lnTo>
                    <a:pt x="429082" y="1974164"/>
                  </a:lnTo>
                  <a:lnTo>
                    <a:pt x="428091" y="1974164"/>
                  </a:lnTo>
                  <a:lnTo>
                    <a:pt x="427164" y="1975434"/>
                  </a:lnTo>
                  <a:lnTo>
                    <a:pt x="434682" y="1975434"/>
                  </a:lnTo>
                  <a:lnTo>
                    <a:pt x="432117" y="1977974"/>
                  </a:lnTo>
                  <a:lnTo>
                    <a:pt x="431520" y="1977974"/>
                  </a:lnTo>
                  <a:lnTo>
                    <a:pt x="430847" y="1983054"/>
                  </a:lnTo>
                  <a:lnTo>
                    <a:pt x="434352" y="1988134"/>
                  </a:lnTo>
                  <a:lnTo>
                    <a:pt x="430237" y="1991944"/>
                  </a:lnTo>
                  <a:lnTo>
                    <a:pt x="434733" y="1991944"/>
                  </a:lnTo>
                  <a:lnTo>
                    <a:pt x="428917" y="1997024"/>
                  </a:lnTo>
                  <a:lnTo>
                    <a:pt x="435089" y="1997024"/>
                  </a:lnTo>
                  <a:lnTo>
                    <a:pt x="432422" y="1999564"/>
                  </a:lnTo>
                  <a:lnTo>
                    <a:pt x="431228" y="1999564"/>
                  </a:lnTo>
                  <a:lnTo>
                    <a:pt x="429704" y="2003374"/>
                  </a:lnTo>
                  <a:lnTo>
                    <a:pt x="429564" y="2004644"/>
                  </a:lnTo>
                  <a:lnTo>
                    <a:pt x="433743" y="2004644"/>
                  </a:lnTo>
                  <a:lnTo>
                    <a:pt x="434543" y="2005914"/>
                  </a:lnTo>
                  <a:lnTo>
                    <a:pt x="431355" y="2005914"/>
                  </a:lnTo>
                  <a:lnTo>
                    <a:pt x="434936" y="2007184"/>
                  </a:lnTo>
                  <a:lnTo>
                    <a:pt x="431241" y="2008454"/>
                  </a:lnTo>
                  <a:lnTo>
                    <a:pt x="432219" y="2009724"/>
                  </a:lnTo>
                  <a:lnTo>
                    <a:pt x="432625" y="2009863"/>
                  </a:lnTo>
                  <a:lnTo>
                    <a:pt x="432409" y="2009648"/>
                  </a:lnTo>
                  <a:lnTo>
                    <a:pt x="433514" y="2008454"/>
                  </a:lnTo>
                  <a:lnTo>
                    <a:pt x="434454" y="2008454"/>
                  </a:lnTo>
                  <a:lnTo>
                    <a:pt x="436143" y="2010994"/>
                  </a:lnTo>
                  <a:lnTo>
                    <a:pt x="432841" y="2013534"/>
                  </a:lnTo>
                  <a:lnTo>
                    <a:pt x="431203" y="2013534"/>
                  </a:lnTo>
                  <a:lnTo>
                    <a:pt x="434251" y="2018233"/>
                  </a:lnTo>
                  <a:lnTo>
                    <a:pt x="435343" y="2018614"/>
                  </a:lnTo>
                  <a:lnTo>
                    <a:pt x="434390" y="2018436"/>
                  </a:lnTo>
                  <a:lnTo>
                    <a:pt x="434505" y="2018614"/>
                  </a:lnTo>
                  <a:lnTo>
                    <a:pt x="433209" y="2018614"/>
                  </a:lnTo>
                  <a:lnTo>
                    <a:pt x="433019" y="2018182"/>
                  </a:lnTo>
                  <a:lnTo>
                    <a:pt x="428447" y="2017344"/>
                  </a:lnTo>
                  <a:lnTo>
                    <a:pt x="431736" y="2019884"/>
                  </a:lnTo>
                  <a:lnTo>
                    <a:pt x="434314" y="2019884"/>
                  </a:lnTo>
                  <a:lnTo>
                    <a:pt x="432523" y="2021154"/>
                  </a:lnTo>
                  <a:lnTo>
                    <a:pt x="432841" y="2023694"/>
                  </a:lnTo>
                  <a:lnTo>
                    <a:pt x="433895" y="2024964"/>
                  </a:lnTo>
                  <a:lnTo>
                    <a:pt x="431647" y="2024964"/>
                  </a:lnTo>
                  <a:lnTo>
                    <a:pt x="431533" y="2028774"/>
                  </a:lnTo>
                  <a:lnTo>
                    <a:pt x="433628" y="2032584"/>
                  </a:lnTo>
                  <a:lnTo>
                    <a:pt x="434086" y="2036394"/>
                  </a:lnTo>
                  <a:lnTo>
                    <a:pt x="434936" y="2033854"/>
                  </a:lnTo>
                  <a:lnTo>
                    <a:pt x="438797" y="2033854"/>
                  </a:lnTo>
                  <a:lnTo>
                    <a:pt x="439305" y="2035124"/>
                  </a:lnTo>
                  <a:lnTo>
                    <a:pt x="438111" y="2035581"/>
                  </a:lnTo>
                  <a:lnTo>
                    <a:pt x="439864" y="2036394"/>
                  </a:lnTo>
                  <a:lnTo>
                    <a:pt x="439648" y="2037664"/>
                  </a:lnTo>
                  <a:lnTo>
                    <a:pt x="436143" y="2037664"/>
                  </a:lnTo>
                  <a:lnTo>
                    <a:pt x="434936" y="2036394"/>
                  </a:lnTo>
                  <a:lnTo>
                    <a:pt x="436333" y="2038934"/>
                  </a:lnTo>
                  <a:lnTo>
                    <a:pt x="435648" y="2038934"/>
                  </a:lnTo>
                  <a:lnTo>
                    <a:pt x="430453" y="2041474"/>
                  </a:lnTo>
                  <a:lnTo>
                    <a:pt x="434225" y="2042744"/>
                  </a:lnTo>
                  <a:lnTo>
                    <a:pt x="433235" y="2042744"/>
                  </a:lnTo>
                  <a:lnTo>
                    <a:pt x="433705" y="2046554"/>
                  </a:lnTo>
                  <a:lnTo>
                    <a:pt x="435089" y="2047824"/>
                  </a:lnTo>
                  <a:lnTo>
                    <a:pt x="435660" y="2050364"/>
                  </a:lnTo>
                  <a:lnTo>
                    <a:pt x="438581" y="2050364"/>
                  </a:lnTo>
                  <a:lnTo>
                    <a:pt x="438099" y="2051634"/>
                  </a:lnTo>
                  <a:lnTo>
                    <a:pt x="440575" y="2052904"/>
                  </a:lnTo>
                  <a:lnTo>
                    <a:pt x="439940" y="2054174"/>
                  </a:lnTo>
                  <a:lnTo>
                    <a:pt x="437972" y="2057984"/>
                  </a:lnTo>
                  <a:lnTo>
                    <a:pt x="438581" y="2060524"/>
                  </a:lnTo>
                  <a:lnTo>
                    <a:pt x="440283" y="2061794"/>
                  </a:lnTo>
                  <a:lnTo>
                    <a:pt x="441134" y="2060524"/>
                  </a:lnTo>
                  <a:lnTo>
                    <a:pt x="442976" y="2060524"/>
                  </a:lnTo>
                  <a:lnTo>
                    <a:pt x="440334" y="2061794"/>
                  </a:lnTo>
                  <a:lnTo>
                    <a:pt x="440944" y="2064334"/>
                  </a:lnTo>
                  <a:lnTo>
                    <a:pt x="438848" y="2063064"/>
                  </a:lnTo>
                  <a:lnTo>
                    <a:pt x="439712" y="2066874"/>
                  </a:lnTo>
                  <a:lnTo>
                    <a:pt x="439928" y="2066874"/>
                  </a:lnTo>
                  <a:lnTo>
                    <a:pt x="442633" y="2070684"/>
                  </a:lnTo>
                  <a:lnTo>
                    <a:pt x="443649" y="2070684"/>
                  </a:lnTo>
                  <a:lnTo>
                    <a:pt x="444055" y="2069414"/>
                  </a:lnTo>
                  <a:lnTo>
                    <a:pt x="445008" y="2070684"/>
                  </a:lnTo>
                  <a:lnTo>
                    <a:pt x="445541" y="2070684"/>
                  </a:lnTo>
                  <a:lnTo>
                    <a:pt x="444119" y="2071954"/>
                  </a:lnTo>
                  <a:lnTo>
                    <a:pt x="442518" y="2071954"/>
                  </a:lnTo>
                  <a:lnTo>
                    <a:pt x="443560" y="2075764"/>
                  </a:lnTo>
                  <a:lnTo>
                    <a:pt x="441820" y="2079574"/>
                  </a:lnTo>
                  <a:lnTo>
                    <a:pt x="440347" y="2083384"/>
                  </a:lnTo>
                  <a:lnTo>
                    <a:pt x="442201" y="2085924"/>
                  </a:lnTo>
                  <a:lnTo>
                    <a:pt x="441896" y="2085924"/>
                  </a:lnTo>
                  <a:lnTo>
                    <a:pt x="445287" y="2089734"/>
                  </a:lnTo>
                  <a:lnTo>
                    <a:pt x="445058" y="2091004"/>
                  </a:lnTo>
                  <a:lnTo>
                    <a:pt x="443153" y="2088464"/>
                  </a:lnTo>
                  <a:lnTo>
                    <a:pt x="441680" y="2091004"/>
                  </a:lnTo>
                  <a:lnTo>
                    <a:pt x="446646" y="2093544"/>
                  </a:lnTo>
                  <a:lnTo>
                    <a:pt x="441883" y="2097354"/>
                  </a:lnTo>
                  <a:lnTo>
                    <a:pt x="445287" y="2099894"/>
                  </a:lnTo>
                  <a:lnTo>
                    <a:pt x="437794" y="2103704"/>
                  </a:lnTo>
                  <a:lnTo>
                    <a:pt x="447065" y="2108784"/>
                  </a:lnTo>
                  <a:lnTo>
                    <a:pt x="442518" y="2113864"/>
                  </a:lnTo>
                  <a:lnTo>
                    <a:pt x="444347" y="2112594"/>
                  </a:lnTo>
                  <a:lnTo>
                    <a:pt x="446278" y="2113864"/>
                  </a:lnTo>
                  <a:lnTo>
                    <a:pt x="445719" y="2113864"/>
                  </a:lnTo>
                  <a:lnTo>
                    <a:pt x="446976" y="2120214"/>
                  </a:lnTo>
                  <a:lnTo>
                    <a:pt x="446557" y="2126564"/>
                  </a:lnTo>
                  <a:lnTo>
                    <a:pt x="445401" y="2132914"/>
                  </a:lnTo>
                  <a:lnTo>
                    <a:pt x="444487" y="2139264"/>
                  </a:lnTo>
                  <a:lnTo>
                    <a:pt x="444385" y="2141804"/>
                  </a:lnTo>
                  <a:lnTo>
                    <a:pt x="454266" y="2139264"/>
                  </a:lnTo>
                  <a:lnTo>
                    <a:pt x="450342" y="2143074"/>
                  </a:lnTo>
                  <a:lnTo>
                    <a:pt x="446786" y="2143074"/>
                  </a:lnTo>
                  <a:lnTo>
                    <a:pt x="451662" y="2148154"/>
                  </a:lnTo>
                  <a:lnTo>
                    <a:pt x="448221" y="2154504"/>
                  </a:lnTo>
                  <a:lnTo>
                    <a:pt x="451612" y="2159597"/>
                  </a:lnTo>
                  <a:lnTo>
                    <a:pt x="452462" y="2160854"/>
                  </a:lnTo>
                  <a:lnTo>
                    <a:pt x="451612" y="2159597"/>
                  </a:lnTo>
                  <a:lnTo>
                    <a:pt x="450596" y="2160854"/>
                  </a:lnTo>
                  <a:lnTo>
                    <a:pt x="450532" y="2159584"/>
                  </a:lnTo>
                  <a:lnTo>
                    <a:pt x="448195" y="2160854"/>
                  </a:lnTo>
                  <a:lnTo>
                    <a:pt x="451002" y="2164664"/>
                  </a:lnTo>
                  <a:lnTo>
                    <a:pt x="453034" y="2163394"/>
                  </a:lnTo>
                  <a:lnTo>
                    <a:pt x="452920" y="2164664"/>
                  </a:lnTo>
                  <a:lnTo>
                    <a:pt x="451002" y="2164664"/>
                  </a:lnTo>
                  <a:lnTo>
                    <a:pt x="450265" y="2164664"/>
                  </a:lnTo>
                  <a:lnTo>
                    <a:pt x="448957" y="2165934"/>
                  </a:lnTo>
                  <a:lnTo>
                    <a:pt x="453847" y="2167204"/>
                  </a:lnTo>
                  <a:lnTo>
                    <a:pt x="451065" y="2168474"/>
                  </a:lnTo>
                  <a:lnTo>
                    <a:pt x="451700" y="2168474"/>
                  </a:lnTo>
                  <a:lnTo>
                    <a:pt x="450557" y="2172284"/>
                  </a:lnTo>
                  <a:lnTo>
                    <a:pt x="453339" y="2171014"/>
                  </a:lnTo>
                  <a:lnTo>
                    <a:pt x="452247" y="2173554"/>
                  </a:lnTo>
                  <a:lnTo>
                    <a:pt x="455155" y="2174824"/>
                  </a:lnTo>
                  <a:lnTo>
                    <a:pt x="453682" y="2177364"/>
                  </a:lnTo>
                  <a:lnTo>
                    <a:pt x="457047" y="2177364"/>
                  </a:lnTo>
                  <a:lnTo>
                    <a:pt x="452678" y="2181123"/>
                  </a:lnTo>
                  <a:lnTo>
                    <a:pt x="452488" y="2181174"/>
                  </a:lnTo>
                  <a:lnTo>
                    <a:pt x="453910" y="2184984"/>
                  </a:lnTo>
                  <a:lnTo>
                    <a:pt x="454863" y="2185479"/>
                  </a:lnTo>
                  <a:lnTo>
                    <a:pt x="454990" y="2187524"/>
                  </a:lnTo>
                  <a:lnTo>
                    <a:pt x="452945" y="2187524"/>
                  </a:lnTo>
                  <a:lnTo>
                    <a:pt x="453224" y="2188794"/>
                  </a:lnTo>
                  <a:lnTo>
                    <a:pt x="454279" y="2190064"/>
                  </a:lnTo>
                  <a:lnTo>
                    <a:pt x="456653" y="2188794"/>
                  </a:lnTo>
                  <a:lnTo>
                    <a:pt x="451421" y="2192604"/>
                  </a:lnTo>
                  <a:lnTo>
                    <a:pt x="461949" y="2193874"/>
                  </a:lnTo>
                  <a:lnTo>
                    <a:pt x="454952" y="2196414"/>
                  </a:lnTo>
                  <a:lnTo>
                    <a:pt x="458089" y="2201494"/>
                  </a:lnTo>
                  <a:lnTo>
                    <a:pt x="460349" y="2205304"/>
                  </a:lnTo>
                  <a:lnTo>
                    <a:pt x="456044" y="2205304"/>
                  </a:lnTo>
                  <a:lnTo>
                    <a:pt x="458355" y="2208911"/>
                  </a:lnTo>
                  <a:lnTo>
                    <a:pt x="460578" y="2205812"/>
                  </a:lnTo>
                  <a:lnTo>
                    <a:pt x="462013" y="2209114"/>
                  </a:lnTo>
                  <a:lnTo>
                    <a:pt x="459600" y="2209762"/>
                  </a:lnTo>
                  <a:lnTo>
                    <a:pt x="462800" y="2211654"/>
                  </a:lnTo>
                  <a:lnTo>
                    <a:pt x="462191" y="2215464"/>
                  </a:lnTo>
                  <a:lnTo>
                    <a:pt x="461683" y="2216734"/>
                  </a:lnTo>
                  <a:lnTo>
                    <a:pt x="460095" y="2215464"/>
                  </a:lnTo>
                  <a:lnTo>
                    <a:pt x="459244" y="2214194"/>
                  </a:lnTo>
                  <a:lnTo>
                    <a:pt x="461683" y="2218004"/>
                  </a:lnTo>
                  <a:lnTo>
                    <a:pt x="459816" y="2221814"/>
                  </a:lnTo>
                  <a:lnTo>
                    <a:pt x="462724" y="2225497"/>
                  </a:lnTo>
                  <a:lnTo>
                    <a:pt x="465378" y="2224354"/>
                  </a:lnTo>
                  <a:lnTo>
                    <a:pt x="467956" y="2226894"/>
                  </a:lnTo>
                  <a:lnTo>
                    <a:pt x="464642" y="2226894"/>
                  </a:lnTo>
                  <a:lnTo>
                    <a:pt x="469823" y="2230704"/>
                  </a:lnTo>
                  <a:lnTo>
                    <a:pt x="464820" y="2230704"/>
                  </a:lnTo>
                  <a:lnTo>
                    <a:pt x="464502" y="2231974"/>
                  </a:lnTo>
                  <a:lnTo>
                    <a:pt x="461987" y="2231974"/>
                  </a:lnTo>
                  <a:lnTo>
                    <a:pt x="463473" y="2233244"/>
                  </a:lnTo>
                  <a:lnTo>
                    <a:pt x="465620" y="2231974"/>
                  </a:lnTo>
                  <a:lnTo>
                    <a:pt x="465861" y="2234514"/>
                  </a:lnTo>
                  <a:lnTo>
                    <a:pt x="463143" y="2234514"/>
                  </a:lnTo>
                  <a:lnTo>
                    <a:pt x="467448" y="2235784"/>
                  </a:lnTo>
                  <a:lnTo>
                    <a:pt x="466839" y="2238324"/>
                  </a:lnTo>
                  <a:lnTo>
                    <a:pt x="465353" y="2238324"/>
                  </a:lnTo>
                  <a:lnTo>
                    <a:pt x="466090" y="2240864"/>
                  </a:lnTo>
                  <a:lnTo>
                    <a:pt x="471449" y="2243404"/>
                  </a:lnTo>
                  <a:lnTo>
                    <a:pt x="469963" y="2247214"/>
                  </a:lnTo>
                  <a:lnTo>
                    <a:pt x="465353" y="2245944"/>
                  </a:lnTo>
                  <a:lnTo>
                    <a:pt x="468642" y="2248484"/>
                  </a:lnTo>
                  <a:lnTo>
                    <a:pt x="464807" y="2248484"/>
                  </a:lnTo>
                  <a:lnTo>
                    <a:pt x="466204" y="2251024"/>
                  </a:lnTo>
                  <a:lnTo>
                    <a:pt x="467982" y="2249754"/>
                  </a:lnTo>
                  <a:lnTo>
                    <a:pt x="468147" y="2251024"/>
                  </a:lnTo>
                  <a:lnTo>
                    <a:pt x="471157" y="2252294"/>
                  </a:lnTo>
                  <a:lnTo>
                    <a:pt x="470077" y="2253564"/>
                  </a:lnTo>
                  <a:lnTo>
                    <a:pt x="468325" y="2252294"/>
                  </a:lnTo>
                  <a:lnTo>
                    <a:pt x="469480" y="2256104"/>
                  </a:lnTo>
                  <a:lnTo>
                    <a:pt x="470712" y="2253564"/>
                  </a:lnTo>
                  <a:lnTo>
                    <a:pt x="472935" y="2254834"/>
                  </a:lnTo>
                  <a:lnTo>
                    <a:pt x="475589" y="2253564"/>
                  </a:lnTo>
                  <a:lnTo>
                    <a:pt x="474802" y="2256104"/>
                  </a:lnTo>
                  <a:lnTo>
                    <a:pt x="474357" y="2254834"/>
                  </a:lnTo>
                  <a:lnTo>
                    <a:pt x="474967" y="2257374"/>
                  </a:lnTo>
                  <a:lnTo>
                    <a:pt x="472808" y="2258644"/>
                  </a:lnTo>
                  <a:lnTo>
                    <a:pt x="475564" y="2259914"/>
                  </a:lnTo>
                  <a:lnTo>
                    <a:pt x="474751" y="2261184"/>
                  </a:lnTo>
                  <a:lnTo>
                    <a:pt x="469646" y="2261184"/>
                  </a:lnTo>
                  <a:lnTo>
                    <a:pt x="472986" y="2262454"/>
                  </a:lnTo>
                  <a:lnTo>
                    <a:pt x="471055" y="2264994"/>
                  </a:lnTo>
                  <a:lnTo>
                    <a:pt x="474649" y="2266264"/>
                  </a:lnTo>
                  <a:lnTo>
                    <a:pt x="474065" y="2266264"/>
                  </a:lnTo>
                  <a:lnTo>
                    <a:pt x="473341" y="2267534"/>
                  </a:lnTo>
                  <a:lnTo>
                    <a:pt x="471297" y="2267534"/>
                  </a:lnTo>
                  <a:lnTo>
                    <a:pt x="471131" y="2270074"/>
                  </a:lnTo>
                  <a:lnTo>
                    <a:pt x="476123" y="2266264"/>
                  </a:lnTo>
                  <a:lnTo>
                    <a:pt x="474370" y="2270074"/>
                  </a:lnTo>
                  <a:lnTo>
                    <a:pt x="474129" y="2268804"/>
                  </a:lnTo>
                  <a:lnTo>
                    <a:pt x="473748" y="2270074"/>
                  </a:lnTo>
                  <a:lnTo>
                    <a:pt x="473290" y="2268804"/>
                  </a:lnTo>
                  <a:lnTo>
                    <a:pt x="472541" y="2272614"/>
                  </a:lnTo>
                  <a:lnTo>
                    <a:pt x="475665" y="2273884"/>
                  </a:lnTo>
                  <a:lnTo>
                    <a:pt x="474713" y="2276424"/>
                  </a:lnTo>
                  <a:lnTo>
                    <a:pt x="470903" y="2277694"/>
                  </a:lnTo>
                  <a:lnTo>
                    <a:pt x="473456" y="2275154"/>
                  </a:lnTo>
                  <a:lnTo>
                    <a:pt x="470281" y="2276424"/>
                  </a:lnTo>
                  <a:lnTo>
                    <a:pt x="471474" y="2280234"/>
                  </a:lnTo>
                  <a:lnTo>
                    <a:pt x="475970" y="2282774"/>
                  </a:lnTo>
                  <a:lnTo>
                    <a:pt x="475513" y="2286584"/>
                  </a:lnTo>
                  <a:lnTo>
                    <a:pt x="481431" y="2286584"/>
                  </a:lnTo>
                  <a:lnTo>
                    <a:pt x="473494" y="2289124"/>
                  </a:lnTo>
                  <a:lnTo>
                    <a:pt x="476326" y="2290394"/>
                  </a:lnTo>
                  <a:lnTo>
                    <a:pt x="473824" y="2290394"/>
                  </a:lnTo>
                  <a:lnTo>
                    <a:pt x="473265" y="2292934"/>
                  </a:lnTo>
                  <a:lnTo>
                    <a:pt x="475830" y="2295474"/>
                  </a:lnTo>
                  <a:lnTo>
                    <a:pt x="478066" y="2299284"/>
                  </a:lnTo>
                  <a:lnTo>
                    <a:pt x="476580" y="2299284"/>
                  </a:lnTo>
                  <a:lnTo>
                    <a:pt x="475500" y="2300554"/>
                  </a:lnTo>
                  <a:lnTo>
                    <a:pt x="476351" y="2303094"/>
                  </a:lnTo>
                  <a:lnTo>
                    <a:pt x="475919" y="2304364"/>
                  </a:lnTo>
                  <a:lnTo>
                    <a:pt x="477393" y="2304364"/>
                  </a:lnTo>
                  <a:lnTo>
                    <a:pt x="477278" y="2305634"/>
                  </a:lnTo>
                  <a:lnTo>
                    <a:pt x="479259" y="2304364"/>
                  </a:lnTo>
                  <a:lnTo>
                    <a:pt x="476897" y="2308174"/>
                  </a:lnTo>
                  <a:lnTo>
                    <a:pt x="478472" y="2311984"/>
                  </a:lnTo>
                  <a:lnTo>
                    <a:pt x="480288" y="2314524"/>
                  </a:lnTo>
                  <a:lnTo>
                    <a:pt x="478650" y="2318334"/>
                  </a:lnTo>
                  <a:lnTo>
                    <a:pt x="477240" y="2317064"/>
                  </a:lnTo>
                  <a:lnTo>
                    <a:pt x="477291" y="2318334"/>
                  </a:lnTo>
                  <a:lnTo>
                    <a:pt x="479082" y="2320874"/>
                  </a:lnTo>
                  <a:lnTo>
                    <a:pt x="480453" y="2320874"/>
                  </a:lnTo>
                  <a:lnTo>
                    <a:pt x="482231" y="2319604"/>
                  </a:lnTo>
                  <a:lnTo>
                    <a:pt x="483260" y="2319604"/>
                  </a:lnTo>
                  <a:lnTo>
                    <a:pt x="483717" y="2319604"/>
                  </a:lnTo>
                  <a:lnTo>
                    <a:pt x="484949" y="2320874"/>
                  </a:lnTo>
                  <a:lnTo>
                    <a:pt x="485063" y="2322144"/>
                  </a:lnTo>
                  <a:lnTo>
                    <a:pt x="483260" y="2319604"/>
                  </a:lnTo>
                  <a:lnTo>
                    <a:pt x="481228" y="2322144"/>
                  </a:lnTo>
                  <a:lnTo>
                    <a:pt x="479971" y="2323414"/>
                  </a:lnTo>
                  <a:lnTo>
                    <a:pt x="482282" y="2323414"/>
                  </a:lnTo>
                  <a:lnTo>
                    <a:pt x="478256" y="2324684"/>
                  </a:lnTo>
                  <a:lnTo>
                    <a:pt x="487146" y="2322144"/>
                  </a:lnTo>
                  <a:lnTo>
                    <a:pt x="484619" y="2325954"/>
                  </a:lnTo>
                  <a:lnTo>
                    <a:pt x="484111" y="2325954"/>
                  </a:lnTo>
                  <a:lnTo>
                    <a:pt x="485876" y="2327224"/>
                  </a:lnTo>
                  <a:lnTo>
                    <a:pt x="485660" y="2328494"/>
                  </a:lnTo>
                  <a:lnTo>
                    <a:pt x="482955" y="2328494"/>
                  </a:lnTo>
                  <a:lnTo>
                    <a:pt x="484238" y="2327224"/>
                  </a:lnTo>
                  <a:lnTo>
                    <a:pt x="481939" y="2327224"/>
                  </a:lnTo>
                  <a:lnTo>
                    <a:pt x="482295" y="2328494"/>
                  </a:lnTo>
                  <a:lnTo>
                    <a:pt x="487591" y="2329764"/>
                  </a:lnTo>
                  <a:lnTo>
                    <a:pt x="484987" y="2331034"/>
                  </a:lnTo>
                  <a:lnTo>
                    <a:pt x="484136" y="2331034"/>
                  </a:lnTo>
                  <a:lnTo>
                    <a:pt x="484009" y="2329764"/>
                  </a:lnTo>
                  <a:lnTo>
                    <a:pt x="483158" y="2329764"/>
                  </a:lnTo>
                  <a:lnTo>
                    <a:pt x="480098" y="2331034"/>
                  </a:lnTo>
                  <a:lnTo>
                    <a:pt x="480936" y="2331034"/>
                  </a:lnTo>
                  <a:lnTo>
                    <a:pt x="480568" y="2332304"/>
                  </a:lnTo>
                  <a:lnTo>
                    <a:pt x="479475" y="2334844"/>
                  </a:lnTo>
                  <a:lnTo>
                    <a:pt x="487756" y="2334844"/>
                  </a:lnTo>
                  <a:lnTo>
                    <a:pt x="482092" y="2337384"/>
                  </a:lnTo>
                  <a:lnTo>
                    <a:pt x="487159" y="2339924"/>
                  </a:lnTo>
                  <a:lnTo>
                    <a:pt x="482358" y="2338654"/>
                  </a:lnTo>
                  <a:lnTo>
                    <a:pt x="484505" y="2339924"/>
                  </a:lnTo>
                  <a:lnTo>
                    <a:pt x="481342" y="2339924"/>
                  </a:lnTo>
                  <a:lnTo>
                    <a:pt x="480555" y="2341194"/>
                  </a:lnTo>
                  <a:lnTo>
                    <a:pt x="480123" y="2341829"/>
                  </a:lnTo>
                  <a:lnTo>
                    <a:pt x="481469" y="2342464"/>
                  </a:lnTo>
                  <a:lnTo>
                    <a:pt x="477037" y="2343734"/>
                  </a:lnTo>
                  <a:lnTo>
                    <a:pt x="480961" y="2345004"/>
                  </a:lnTo>
                  <a:lnTo>
                    <a:pt x="479971" y="2345004"/>
                  </a:lnTo>
                  <a:lnTo>
                    <a:pt x="481037" y="2346274"/>
                  </a:lnTo>
                  <a:lnTo>
                    <a:pt x="481457" y="2346274"/>
                  </a:lnTo>
                  <a:lnTo>
                    <a:pt x="485228" y="2347544"/>
                  </a:lnTo>
                  <a:lnTo>
                    <a:pt x="477989" y="2351354"/>
                  </a:lnTo>
                  <a:lnTo>
                    <a:pt x="483184" y="2355164"/>
                  </a:lnTo>
                  <a:lnTo>
                    <a:pt x="485521" y="2357704"/>
                  </a:lnTo>
                  <a:lnTo>
                    <a:pt x="489000" y="2357704"/>
                  </a:lnTo>
                  <a:lnTo>
                    <a:pt x="491058" y="2360244"/>
                  </a:lnTo>
                  <a:lnTo>
                    <a:pt x="489559" y="2361514"/>
                  </a:lnTo>
                  <a:lnTo>
                    <a:pt x="487260" y="2360244"/>
                  </a:lnTo>
                  <a:lnTo>
                    <a:pt x="485965" y="2361514"/>
                  </a:lnTo>
                  <a:lnTo>
                    <a:pt x="486384" y="2362784"/>
                  </a:lnTo>
                  <a:lnTo>
                    <a:pt x="487730" y="2364054"/>
                  </a:lnTo>
                  <a:lnTo>
                    <a:pt x="488797" y="2364054"/>
                  </a:lnTo>
                  <a:lnTo>
                    <a:pt x="492023" y="2364054"/>
                  </a:lnTo>
                  <a:lnTo>
                    <a:pt x="488175" y="2362784"/>
                  </a:lnTo>
                  <a:lnTo>
                    <a:pt x="489242" y="2362784"/>
                  </a:lnTo>
                  <a:lnTo>
                    <a:pt x="491604" y="2361514"/>
                  </a:lnTo>
                  <a:lnTo>
                    <a:pt x="490689" y="2361514"/>
                  </a:lnTo>
                  <a:lnTo>
                    <a:pt x="492912" y="2360244"/>
                  </a:lnTo>
                  <a:lnTo>
                    <a:pt x="493674" y="2360244"/>
                  </a:lnTo>
                  <a:lnTo>
                    <a:pt x="492201" y="2358974"/>
                  </a:lnTo>
                  <a:lnTo>
                    <a:pt x="493141" y="2358974"/>
                  </a:lnTo>
                  <a:lnTo>
                    <a:pt x="495223" y="2357704"/>
                  </a:lnTo>
                  <a:lnTo>
                    <a:pt x="494715" y="2358974"/>
                  </a:lnTo>
                  <a:lnTo>
                    <a:pt x="496874" y="2356434"/>
                  </a:lnTo>
                  <a:close/>
                </a:path>
                <a:path w="499110" h="2379979">
                  <a:moveTo>
                    <a:pt x="499110" y="2343251"/>
                  </a:moveTo>
                  <a:lnTo>
                    <a:pt x="495846" y="2345982"/>
                  </a:lnTo>
                  <a:lnTo>
                    <a:pt x="496163" y="2346782"/>
                  </a:lnTo>
                  <a:lnTo>
                    <a:pt x="499110" y="234325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6002528" y="9998894"/>
              <a:ext cx="438784" cy="1192530"/>
            </a:xfrm>
            <a:custGeom>
              <a:avLst/>
              <a:gdLst/>
              <a:ahLst/>
              <a:cxnLst/>
              <a:rect l="l" t="t" r="r" b="b"/>
              <a:pathLst>
                <a:path w="438785" h="1192529">
                  <a:moveTo>
                    <a:pt x="1206" y="1384"/>
                  </a:moveTo>
                  <a:lnTo>
                    <a:pt x="88" y="0"/>
                  </a:lnTo>
                  <a:lnTo>
                    <a:pt x="0" y="736"/>
                  </a:lnTo>
                  <a:lnTo>
                    <a:pt x="1206" y="1384"/>
                  </a:lnTo>
                  <a:close/>
                </a:path>
                <a:path w="438785" h="1192529">
                  <a:moveTo>
                    <a:pt x="12827" y="118948"/>
                  </a:moveTo>
                  <a:lnTo>
                    <a:pt x="11137" y="118465"/>
                  </a:lnTo>
                  <a:lnTo>
                    <a:pt x="11023" y="119392"/>
                  </a:lnTo>
                  <a:lnTo>
                    <a:pt x="9867" y="120459"/>
                  </a:lnTo>
                  <a:lnTo>
                    <a:pt x="10350" y="120853"/>
                  </a:lnTo>
                  <a:lnTo>
                    <a:pt x="11938" y="120205"/>
                  </a:lnTo>
                  <a:lnTo>
                    <a:pt x="12827" y="118948"/>
                  </a:lnTo>
                  <a:close/>
                </a:path>
                <a:path w="438785" h="1192529">
                  <a:moveTo>
                    <a:pt x="20053" y="161239"/>
                  </a:moveTo>
                  <a:lnTo>
                    <a:pt x="18910" y="160235"/>
                  </a:lnTo>
                  <a:lnTo>
                    <a:pt x="15671" y="160972"/>
                  </a:lnTo>
                  <a:lnTo>
                    <a:pt x="16357" y="161582"/>
                  </a:lnTo>
                  <a:lnTo>
                    <a:pt x="20053" y="161239"/>
                  </a:lnTo>
                  <a:close/>
                </a:path>
                <a:path w="438785" h="1192529">
                  <a:moveTo>
                    <a:pt x="25488" y="445109"/>
                  </a:moveTo>
                  <a:lnTo>
                    <a:pt x="24244" y="444258"/>
                  </a:lnTo>
                  <a:lnTo>
                    <a:pt x="24218" y="445528"/>
                  </a:lnTo>
                  <a:lnTo>
                    <a:pt x="25488" y="445109"/>
                  </a:lnTo>
                  <a:close/>
                </a:path>
                <a:path w="438785" h="1192529">
                  <a:moveTo>
                    <a:pt x="27025" y="434530"/>
                  </a:moveTo>
                  <a:lnTo>
                    <a:pt x="26720" y="434530"/>
                  </a:lnTo>
                  <a:lnTo>
                    <a:pt x="26504" y="434568"/>
                  </a:lnTo>
                  <a:lnTo>
                    <a:pt x="27025" y="434530"/>
                  </a:lnTo>
                  <a:close/>
                </a:path>
                <a:path w="438785" h="1192529">
                  <a:moveTo>
                    <a:pt x="27381" y="444487"/>
                  </a:moveTo>
                  <a:lnTo>
                    <a:pt x="25488" y="445109"/>
                  </a:lnTo>
                  <a:lnTo>
                    <a:pt x="26111" y="445528"/>
                  </a:lnTo>
                  <a:lnTo>
                    <a:pt x="27381" y="444487"/>
                  </a:lnTo>
                  <a:close/>
                </a:path>
                <a:path w="438785" h="1192529">
                  <a:moveTo>
                    <a:pt x="28041" y="444258"/>
                  </a:moveTo>
                  <a:lnTo>
                    <a:pt x="27647" y="444258"/>
                  </a:lnTo>
                  <a:lnTo>
                    <a:pt x="27381" y="444487"/>
                  </a:lnTo>
                  <a:lnTo>
                    <a:pt x="28041" y="444258"/>
                  </a:lnTo>
                  <a:close/>
                </a:path>
                <a:path w="438785" h="1192529">
                  <a:moveTo>
                    <a:pt x="32334" y="449440"/>
                  </a:moveTo>
                  <a:lnTo>
                    <a:pt x="26860" y="450608"/>
                  </a:lnTo>
                  <a:lnTo>
                    <a:pt x="32334" y="449453"/>
                  </a:lnTo>
                  <a:close/>
                </a:path>
                <a:path w="438785" h="1192529">
                  <a:moveTo>
                    <a:pt x="33248" y="450392"/>
                  </a:moveTo>
                  <a:lnTo>
                    <a:pt x="32613" y="450608"/>
                  </a:lnTo>
                  <a:lnTo>
                    <a:pt x="33248" y="450392"/>
                  </a:lnTo>
                  <a:close/>
                </a:path>
                <a:path w="438785" h="1192529">
                  <a:moveTo>
                    <a:pt x="36360" y="520458"/>
                  </a:moveTo>
                  <a:lnTo>
                    <a:pt x="35788" y="520458"/>
                  </a:lnTo>
                  <a:lnTo>
                    <a:pt x="33959" y="521728"/>
                  </a:lnTo>
                  <a:lnTo>
                    <a:pt x="36360" y="520458"/>
                  </a:lnTo>
                  <a:close/>
                </a:path>
                <a:path w="438785" h="1192529">
                  <a:moveTo>
                    <a:pt x="39116" y="546836"/>
                  </a:moveTo>
                  <a:close/>
                </a:path>
                <a:path w="438785" h="1192529">
                  <a:moveTo>
                    <a:pt x="40500" y="542950"/>
                  </a:moveTo>
                  <a:lnTo>
                    <a:pt x="40259" y="542975"/>
                  </a:lnTo>
                  <a:lnTo>
                    <a:pt x="39725" y="543001"/>
                  </a:lnTo>
                  <a:lnTo>
                    <a:pt x="38569" y="543737"/>
                  </a:lnTo>
                  <a:lnTo>
                    <a:pt x="39560" y="543420"/>
                  </a:lnTo>
                  <a:lnTo>
                    <a:pt x="40132" y="543179"/>
                  </a:lnTo>
                  <a:lnTo>
                    <a:pt x="40500" y="542950"/>
                  </a:lnTo>
                  <a:close/>
                </a:path>
                <a:path w="438785" h="1192529">
                  <a:moveTo>
                    <a:pt x="42468" y="427240"/>
                  </a:moveTo>
                  <a:lnTo>
                    <a:pt x="40665" y="427240"/>
                  </a:lnTo>
                  <a:lnTo>
                    <a:pt x="40830" y="427304"/>
                  </a:lnTo>
                  <a:lnTo>
                    <a:pt x="42468" y="427240"/>
                  </a:lnTo>
                  <a:close/>
                </a:path>
                <a:path w="438785" h="1192529">
                  <a:moveTo>
                    <a:pt x="45986" y="561098"/>
                  </a:moveTo>
                  <a:lnTo>
                    <a:pt x="45110" y="559828"/>
                  </a:lnTo>
                  <a:lnTo>
                    <a:pt x="45326" y="561098"/>
                  </a:lnTo>
                  <a:lnTo>
                    <a:pt x="45986" y="561098"/>
                  </a:lnTo>
                  <a:close/>
                </a:path>
                <a:path w="438785" h="1192529">
                  <a:moveTo>
                    <a:pt x="46596" y="554748"/>
                  </a:moveTo>
                  <a:lnTo>
                    <a:pt x="43891" y="554748"/>
                  </a:lnTo>
                  <a:lnTo>
                    <a:pt x="41948" y="556018"/>
                  </a:lnTo>
                  <a:lnTo>
                    <a:pt x="46596" y="554748"/>
                  </a:lnTo>
                  <a:close/>
                </a:path>
                <a:path w="438785" h="1192529">
                  <a:moveTo>
                    <a:pt x="49987" y="451878"/>
                  </a:moveTo>
                  <a:lnTo>
                    <a:pt x="49733" y="451878"/>
                  </a:lnTo>
                  <a:lnTo>
                    <a:pt x="49415" y="451878"/>
                  </a:lnTo>
                  <a:lnTo>
                    <a:pt x="49949" y="452488"/>
                  </a:lnTo>
                  <a:lnTo>
                    <a:pt x="49987" y="451878"/>
                  </a:lnTo>
                  <a:close/>
                </a:path>
                <a:path w="438785" h="1192529">
                  <a:moveTo>
                    <a:pt x="51752" y="578764"/>
                  </a:moveTo>
                  <a:lnTo>
                    <a:pt x="51384" y="578878"/>
                  </a:lnTo>
                  <a:lnTo>
                    <a:pt x="51752" y="578764"/>
                  </a:lnTo>
                  <a:close/>
                </a:path>
                <a:path w="438785" h="1192529">
                  <a:moveTo>
                    <a:pt x="53670" y="576694"/>
                  </a:moveTo>
                  <a:lnTo>
                    <a:pt x="52781" y="576338"/>
                  </a:lnTo>
                  <a:lnTo>
                    <a:pt x="51231" y="577037"/>
                  </a:lnTo>
                  <a:lnTo>
                    <a:pt x="53670" y="576694"/>
                  </a:lnTo>
                  <a:close/>
                </a:path>
                <a:path w="438785" h="1192529">
                  <a:moveTo>
                    <a:pt x="54051" y="577608"/>
                  </a:moveTo>
                  <a:lnTo>
                    <a:pt x="50876" y="577608"/>
                  </a:lnTo>
                  <a:lnTo>
                    <a:pt x="51727" y="578726"/>
                  </a:lnTo>
                  <a:lnTo>
                    <a:pt x="54051" y="577608"/>
                  </a:lnTo>
                  <a:close/>
                </a:path>
                <a:path w="438785" h="1192529">
                  <a:moveTo>
                    <a:pt x="54305" y="570547"/>
                  </a:moveTo>
                  <a:lnTo>
                    <a:pt x="53225" y="570509"/>
                  </a:lnTo>
                  <a:lnTo>
                    <a:pt x="52870" y="570445"/>
                  </a:lnTo>
                  <a:lnTo>
                    <a:pt x="52692" y="570712"/>
                  </a:lnTo>
                  <a:lnTo>
                    <a:pt x="52666" y="570890"/>
                  </a:lnTo>
                  <a:lnTo>
                    <a:pt x="54305" y="570547"/>
                  </a:lnTo>
                  <a:close/>
                </a:path>
                <a:path w="438785" h="1192529">
                  <a:moveTo>
                    <a:pt x="57226" y="607682"/>
                  </a:moveTo>
                  <a:lnTo>
                    <a:pt x="56972" y="607618"/>
                  </a:lnTo>
                  <a:lnTo>
                    <a:pt x="56629" y="607758"/>
                  </a:lnTo>
                  <a:lnTo>
                    <a:pt x="57226" y="607682"/>
                  </a:lnTo>
                  <a:close/>
                </a:path>
                <a:path w="438785" h="1192529">
                  <a:moveTo>
                    <a:pt x="58013" y="603008"/>
                  </a:moveTo>
                  <a:lnTo>
                    <a:pt x="57658" y="602551"/>
                  </a:lnTo>
                  <a:lnTo>
                    <a:pt x="57200" y="603008"/>
                  </a:lnTo>
                  <a:lnTo>
                    <a:pt x="58013" y="603008"/>
                  </a:lnTo>
                  <a:close/>
                </a:path>
                <a:path w="438785" h="1192529">
                  <a:moveTo>
                    <a:pt x="58178" y="596811"/>
                  </a:moveTo>
                  <a:lnTo>
                    <a:pt x="57277" y="597522"/>
                  </a:lnTo>
                  <a:lnTo>
                    <a:pt x="57797" y="597179"/>
                  </a:lnTo>
                  <a:lnTo>
                    <a:pt x="58039" y="596976"/>
                  </a:lnTo>
                  <a:lnTo>
                    <a:pt x="58178" y="596811"/>
                  </a:lnTo>
                  <a:close/>
                </a:path>
                <a:path w="438785" h="1192529">
                  <a:moveTo>
                    <a:pt x="58191" y="597865"/>
                  </a:moveTo>
                  <a:lnTo>
                    <a:pt x="57810" y="597928"/>
                  </a:lnTo>
                  <a:lnTo>
                    <a:pt x="56997" y="599198"/>
                  </a:lnTo>
                  <a:lnTo>
                    <a:pt x="58153" y="598017"/>
                  </a:lnTo>
                  <a:lnTo>
                    <a:pt x="58191" y="597865"/>
                  </a:lnTo>
                  <a:close/>
                </a:path>
                <a:path w="438785" h="1192529">
                  <a:moveTo>
                    <a:pt x="58216" y="607542"/>
                  </a:moveTo>
                  <a:lnTo>
                    <a:pt x="57226" y="607682"/>
                  </a:lnTo>
                  <a:lnTo>
                    <a:pt x="57391" y="607720"/>
                  </a:lnTo>
                  <a:lnTo>
                    <a:pt x="58216" y="607542"/>
                  </a:lnTo>
                  <a:close/>
                </a:path>
                <a:path w="438785" h="1192529">
                  <a:moveTo>
                    <a:pt x="58407" y="513029"/>
                  </a:moveTo>
                  <a:lnTo>
                    <a:pt x="58178" y="513016"/>
                  </a:lnTo>
                  <a:lnTo>
                    <a:pt x="58407" y="513029"/>
                  </a:lnTo>
                  <a:close/>
                </a:path>
                <a:path w="438785" h="1192529">
                  <a:moveTo>
                    <a:pt x="58750" y="535698"/>
                  </a:moveTo>
                  <a:lnTo>
                    <a:pt x="58610" y="535698"/>
                  </a:lnTo>
                  <a:lnTo>
                    <a:pt x="58127" y="536232"/>
                  </a:lnTo>
                  <a:lnTo>
                    <a:pt x="58750" y="535698"/>
                  </a:lnTo>
                  <a:close/>
                </a:path>
                <a:path w="438785" h="1192529">
                  <a:moveTo>
                    <a:pt x="58813" y="608444"/>
                  </a:moveTo>
                  <a:lnTo>
                    <a:pt x="58724" y="608304"/>
                  </a:lnTo>
                  <a:lnTo>
                    <a:pt x="58813" y="608444"/>
                  </a:lnTo>
                  <a:close/>
                </a:path>
                <a:path w="438785" h="1192529">
                  <a:moveTo>
                    <a:pt x="58851" y="482993"/>
                  </a:moveTo>
                  <a:lnTo>
                    <a:pt x="57886" y="482574"/>
                  </a:lnTo>
                  <a:lnTo>
                    <a:pt x="57734" y="482841"/>
                  </a:lnTo>
                  <a:lnTo>
                    <a:pt x="58851" y="482993"/>
                  </a:lnTo>
                  <a:close/>
                </a:path>
                <a:path w="438785" h="1192529">
                  <a:moveTo>
                    <a:pt x="59156" y="611047"/>
                  </a:moveTo>
                  <a:lnTo>
                    <a:pt x="58788" y="611009"/>
                  </a:lnTo>
                  <a:lnTo>
                    <a:pt x="58699" y="611149"/>
                  </a:lnTo>
                  <a:lnTo>
                    <a:pt x="58889" y="611111"/>
                  </a:lnTo>
                  <a:lnTo>
                    <a:pt x="59029" y="611085"/>
                  </a:lnTo>
                  <a:lnTo>
                    <a:pt x="59156" y="611047"/>
                  </a:lnTo>
                  <a:close/>
                </a:path>
                <a:path w="438785" h="1192529">
                  <a:moveTo>
                    <a:pt x="59423" y="608685"/>
                  </a:moveTo>
                  <a:lnTo>
                    <a:pt x="59258" y="608660"/>
                  </a:lnTo>
                  <a:lnTo>
                    <a:pt x="59118" y="608609"/>
                  </a:lnTo>
                  <a:lnTo>
                    <a:pt x="58483" y="608672"/>
                  </a:lnTo>
                  <a:lnTo>
                    <a:pt x="58674" y="608723"/>
                  </a:lnTo>
                  <a:lnTo>
                    <a:pt x="58991" y="608723"/>
                  </a:lnTo>
                  <a:lnTo>
                    <a:pt x="59423" y="608685"/>
                  </a:lnTo>
                  <a:close/>
                </a:path>
                <a:path w="438785" h="1192529">
                  <a:moveTo>
                    <a:pt x="59448" y="486168"/>
                  </a:moveTo>
                  <a:lnTo>
                    <a:pt x="58153" y="487438"/>
                  </a:lnTo>
                  <a:lnTo>
                    <a:pt x="58635" y="487438"/>
                  </a:lnTo>
                  <a:lnTo>
                    <a:pt x="59448" y="486168"/>
                  </a:lnTo>
                  <a:close/>
                </a:path>
                <a:path w="438785" h="1192529">
                  <a:moveTo>
                    <a:pt x="59537" y="611111"/>
                  </a:moveTo>
                  <a:lnTo>
                    <a:pt x="59156" y="611047"/>
                  </a:lnTo>
                  <a:lnTo>
                    <a:pt x="59537" y="611111"/>
                  </a:lnTo>
                  <a:close/>
                </a:path>
                <a:path w="438785" h="1192529">
                  <a:moveTo>
                    <a:pt x="60083" y="608266"/>
                  </a:moveTo>
                  <a:lnTo>
                    <a:pt x="59359" y="608431"/>
                  </a:lnTo>
                  <a:lnTo>
                    <a:pt x="58991" y="608482"/>
                  </a:lnTo>
                  <a:lnTo>
                    <a:pt x="58813" y="608444"/>
                  </a:lnTo>
                  <a:lnTo>
                    <a:pt x="59016" y="608558"/>
                  </a:lnTo>
                  <a:lnTo>
                    <a:pt x="59436" y="608469"/>
                  </a:lnTo>
                  <a:lnTo>
                    <a:pt x="59842" y="608368"/>
                  </a:lnTo>
                  <a:lnTo>
                    <a:pt x="60083" y="608266"/>
                  </a:lnTo>
                  <a:close/>
                </a:path>
                <a:path w="438785" h="1192529">
                  <a:moveTo>
                    <a:pt x="60312" y="611212"/>
                  </a:moveTo>
                  <a:lnTo>
                    <a:pt x="59537" y="611111"/>
                  </a:lnTo>
                  <a:lnTo>
                    <a:pt x="59486" y="611352"/>
                  </a:lnTo>
                  <a:lnTo>
                    <a:pt x="60312" y="611212"/>
                  </a:lnTo>
                  <a:close/>
                </a:path>
                <a:path w="438785" h="1192529">
                  <a:moveTo>
                    <a:pt x="60502" y="606171"/>
                  </a:moveTo>
                  <a:lnTo>
                    <a:pt x="58712" y="606374"/>
                  </a:lnTo>
                  <a:lnTo>
                    <a:pt x="58534" y="606679"/>
                  </a:lnTo>
                  <a:lnTo>
                    <a:pt x="56654" y="607542"/>
                  </a:lnTo>
                  <a:lnTo>
                    <a:pt x="56972" y="607618"/>
                  </a:lnTo>
                  <a:lnTo>
                    <a:pt x="60502" y="606171"/>
                  </a:lnTo>
                  <a:close/>
                </a:path>
                <a:path w="438785" h="1192529">
                  <a:moveTo>
                    <a:pt x="60756" y="512191"/>
                  </a:moveTo>
                  <a:lnTo>
                    <a:pt x="58407" y="513029"/>
                  </a:lnTo>
                  <a:lnTo>
                    <a:pt x="59169" y="513092"/>
                  </a:lnTo>
                  <a:lnTo>
                    <a:pt x="60756" y="512191"/>
                  </a:lnTo>
                  <a:close/>
                </a:path>
                <a:path w="438785" h="1192529">
                  <a:moveTo>
                    <a:pt x="60794" y="524268"/>
                  </a:moveTo>
                  <a:lnTo>
                    <a:pt x="59156" y="524294"/>
                  </a:lnTo>
                  <a:lnTo>
                    <a:pt x="58978" y="524637"/>
                  </a:lnTo>
                  <a:lnTo>
                    <a:pt x="57759" y="525145"/>
                  </a:lnTo>
                  <a:lnTo>
                    <a:pt x="58204" y="525246"/>
                  </a:lnTo>
                  <a:lnTo>
                    <a:pt x="59804" y="524827"/>
                  </a:lnTo>
                  <a:lnTo>
                    <a:pt x="60794" y="524268"/>
                  </a:lnTo>
                  <a:close/>
                </a:path>
                <a:path w="438785" h="1192529">
                  <a:moveTo>
                    <a:pt x="61150" y="538162"/>
                  </a:moveTo>
                  <a:lnTo>
                    <a:pt x="60579" y="538340"/>
                  </a:lnTo>
                  <a:lnTo>
                    <a:pt x="60756" y="538454"/>
                  </a:lnTo>
                  <a:lnTo>
                    <a:pt x="61150" y="538162"/>
                  </a:lnTo>
                  <a:close/>
                </a:path>
                <a:path w="438785" h="1192529">
                  <a:moveTo>
                    <a:pt x="62407" y="542582"/>
                  </a:moveTo>
                  <a:lnTo>
                    <a:pt x="62179" y="542645"/>
                  </a:lnTo>
                  <a:lnTo>
                    <a:pt x="61988" y="542798"/>
                  </a:lnTo>
                  <a:lnTo>
                    <a:pt x="62407" y="542582"/>
                  </a:lnTo>
                  <a:close/>
                </a:path>
                <a:path w="438785" h="1192529">
                  <a:moveTo>
                    <a:pt x="62572" y="542531"/>
                  </a:moveTo>
                  <a:lnTo>
                    <a:pt x="62166" y="542442"/>
                  </a:lnTo>
                  <a:lnTo>
                    <a:pt x="61810" y="542556"/>
                  </a:lnTo>
                  <a:lnTo>
                    <a:pt x="62217" y="542544"/>
                  </a:lnTo>
                  <a:lnTo>
                    <a:pt x="62407" y="542582"/>
                  </a:lnTo>
                  <a:lnTo>
                    <a:pt x="62534" y="542544"/>
                  </a:lnTo>
                  <a:close/>
                </a:path>
                <a:path w="438785" h="1192529">
                  <a:moveTo>
                    <a:pt x="63131" y="556018"/>
                  </a:moveTo>
                  <a:lnTo>
                    <a:pt x="62903" y="556018"/>
                  </a:lnTo>
                  <a:lnTo>
                    <a:pt x="62534" y="557288"/>
                  </a:lnTo>
                  <a:lnTo>
                    <a:pt x="63131" y="556018"/>
                  </a:lnTo>
                  <a:close/>
                </a:path>
                <a:path w="438785" h="1192529">
                  <a:moveTo>
                    <a:pt x="63525" y="689343"/>
                  </a:moveTo>
                  <a:lnTo>
                    <a:pt x="63207" y="689254"/>
                  </a:lnTo>
                  <a:lnTo>
                    <a:pt x="62992" y="689229"/>
                  </a:lnTo>
                  <a:lnTo>
                    <a:pt x="62992" y="689406"/>
                  </a:lnTo>
                  <a:lnTo>
                    <a:pt x="63207" y="689381"/>
                  </a:lnTo>
                  <a:lnTo>
                    <a:pt x="63334" y="689356"/>
                  </a:lnTo>
                  <a:lnTo>
                    <a:pt x="63525" y="689343"/>
                  </a:lnTo>
                  <a:close/>
                </a:path>
                <a:path w="438785" h="1192529">
                  <a:moveTo>
                    <a:pt x="64249" y="543318"/>
                  </a:moveTo>
                  <a:lnTo>
                    <a:pt x="62826" y="544588"/>
                  </a:lnTo>
                  <a:lnTo>
                    <a:pt x="63931" y="544588"/>
                  </a:lnTo>
                  <a:lnTo>
                    <a:pt x="64249" y="543318"/>
                  </a:lnTo>
                  <a:close/>
                </a:path>
                <a:path w="438785" h="1192529">
                  <a:moveTo>
                    <a:pt x="64566" y="612876"/>
                  </a:moveTo>
                  <a:lnTo>
                    <a:pt x="64109" y="612711"/>
                  </a:lnTo>
                  <a:lnTo>
                    <a:pt x="60706" y="613371"/>
                  </a:lnTo>
                  <a:lnTo>
                    <a:pt x="61709" y="613562"/>
                  </a:lnTo>
                  <a:lnTo>
                    <a:pt x="62598" y="613435"/>
                  </a:lnTo>
                  <a:lnTo>
                    <a:pt x="64566" y="612876"/>
                  </a:lnTo>
                  <a:close/>
                </a:path>
                <a:path w="438785" h="1192529">
                  <a:moveTo>
                    <a:pt x="64757" y="555574"/>
                  </a:moveTo>
                  <a:lnTo>
                    <a:pt x="64503" y="555688"/>
                  </a:lnTo>
                  <a:lnTo>
                    <a:pt x="64414" y="555853"/>
                  </a:lnTo>
                  <a:lnTo>
                    <a:pt x="64757" y="555574"/>
                  </a:lnTo>
                  <a:close/>
                </a:path>
                <a:path w="438785" h="1192529">
                  <a:moveTo>
                    <a:pt x="64909" y="538746"/>
                  </a:moveTo>
                  <a:lnTo>
                    <a:pt x="63855" y="538530"/>
                  </a:lnTo>
                  <a:lnTo>
                    <a:pt x="60617" y="539203"/>
                  </a:lnTo>
                  <a:lnTo>
                    <a:pt x="61239" y="539343"/>
                  </a:lnTo>
                  <a:lnTo>
                    <a:pt x="64909" y="538746"/>
                  </a:lnTo>
                  <a:close/>
                </a:path>
                <a:path w="438785" h="1192529">
                  <a:moveTo>
                    <a:pt x="65214" y="510298"/>
                  </a:moveTo>
                  <a:lnTo>
                    <a:pt x="62725" y="510298"/>
                  </a:lnTo>
                  <a:lnTo>
                    <a:pt x="59893" y="511568"/>
                  </a:lnTo>
                  <a:lnTo>
                    <a:pt x="63614" y="511568"/>
                  </a:lnTo>
                  <a:lnTo>
                    <a:pt x="65214" y="510298"/>
                  </a:lnTo>
                  <a:close/>
                </a:path>
                <a:path w="438785" h="1192529">
                  <a:moveTo>
                    <a:pt x="65646" y="547128"/>
                  </a:moveTo>
                  <a:lnTo>
                    <a:pt x="64147" y="548398"/>
                  </a:lnTo>
                  <a:lnTo>
                    <a:pt x="64427" y="548398"/>
                  </a:lnTo>
                  <a:lnTo>
                    <a:pt x="65646" y="547128"/>
                  </a:lnTo>
                  <a:close/>
                </a:path>
                <a:path w="438785" h="1192529">
                  <a:moveTo>
                    <a:pt x="66027" y="583526"/>
                  </a:moveTo>
                  <a:close/>
                </a:path>
                <a:path w="438785" h="1192529">
                  <a:moveTo>
                    <a:pt x="66065" y="553478"/>
                  </a:moveTo>
                  <a:lnTo>
                    <a:pt x="65938" y="553402"/>
                  </a:lnTo>
                  <a:lnTo>
                    <a:pt x="65633" y="553478"/>
                  </a:lnTo>
                  <a:lnTo>
                    <a:pt x="66065" y="553478"/>
                  </a:lnTo>
                  <a:close/>
                </a:path>
                <a:path w="438785" h="1192529">
                  <a:moveTo>
                    <a:pt x="66205" y="583450"/>
                  </a:moveTo>
                  <a:lnTo>
                    <a:pt x="66027" y="583526"/>
                  </a:lnTo>
                  <a:lnTo>
                    <a:pt x="66205" y="583450"/>
                  </a:lnTo>
                  <a:close/>
                </a:path>
                <a:path w="438785" h="1192529">
                  <a:moveTo>
                    <a:pt x="66560" y="583196"/>
                  </a:moveTo>
                  <a:lnTo>
                    <a:pt x="66205" y="583450"/>
                  </a:lnTo>
                  <a:lnTo>
                    <a:pt x="66408" y="583361"/>
                  </a:lnTo>
                  <a:lnTo>
                    <a:pt x="66560" y="583196"/>
                  </a:lnTo>
                  <a:close/>
                </a:path>
                <a:path w="438785" h="1192529">
                  <a:moveTo>
                    <a:pt x="66903" y="546506"/>
                  </a:moveTo>
                  <a:lnTo>
                    <a:pt x="66395" y="546646"/>
                  </a:lnTo>
                  <a:lnTo>
                    <a:pt x="66014" y="546747"/>
                  </a:lnTo>
                  <a:lnTo>
                    <a:pt x="65646" y="546862"/>
                  </a:lnTo>
                  <a:lnTo>
                    <a:pt x="65951" y="546798"/>
                  </a:lnTo>
                  <a:lnTo>
                    <a:pt x="66306" y="546696"/>
                  </a:lnTo>
                  <a:lnTo>
                    <a:pt x="66903" y="546506"/>
                  </a:lnTo>
                  <a:close/>
                </a:path>
                <a:path w="438785" h="1192529">
                  <a:moveTo>
                    <a:pt x="67500" y="610654"/>
                  </a:moveTo>
                  <a:lnTo>
                    <a:pt x="65239" y="610755"/>
                  </a:lnTo>
                  <a:lnTo>
                    <a:pt x="65951" y="610450"/>
                  </a:lnTo>
                  <a:lnTo>
                    <a:pt x="66852" y="610336"/>
                  </a:lnTo>
                  <a:lnTo>
                    <a:pt x="67475" y="610196"/>
                  </a:lnTo>
                  <a:lnTo>
                    <a:pt x="65773" y="610298"/>
                  </a:lnTo>
                  <a:lnTo>
                    <a:pt x="62826" y="610666"/>
                  </a:lnTo>
                  <a:lnTo>
                    <a:pt x="59791" y="611657"/>
                  </a:lnTo>
                  <a:lnTo>
                    <a:pt x="63093" y="611136"/>
                  </a:lnTo>
                  <a:lnTo>
                    <a:pt x="61772" y="611555"/>
                  </a:lnTo>
                  <a:lnTo>
                    <a:pt x="65697" y="610908"/>
                  </a:lnTo>
                  <a:lnTo>
                    <a:pt x="66141" y="611073"/>
                  </a:lnTo>
                  <a:lnTo>
                    <a:pt x="64719" y="611644"/>
                  </a:lnTo>
                  <a:lnTo>
                    <a:pt x="63487" y="611924"/>
                  </a:lnTo>
                  <a:lnTo>
                    <a:pt x="64363" y="611784"/>
                  </a:lnTo>
                  <a:lnTo>
                    <a:pt x="62852" y="612521"/>
                  </a:lnTo>
                  <a:lnTo>
                    <a:pt x="64998" y="612127"/>
                  </a:lnTo>
                  <a:lnTo>
                    <a:pt x="67500" y="611111"/>
                  </a:lnTo>
                  <a:lnTo>
                    <a:pt x="67500" y="610654"/>
                  </a:lnTo>
                  <a:close/>
                </a:path>
                <a:path w="438785" h="1192529">
                  <a:moveTo>
                    <a:pt x="67525" y="582523"/>
                  </a:moveTo>
                  <a:lnTo>
                    <a:pt x="66408" y="582752"/>
                  </a:lnTo>
                  <a:lnTo>
                    <a:pt x="66763" y="582942"/>
                  </a:lnTo>
                  <a:lnTo>
                    <a:pt x="66560" y="583196"/>
                  </a:lnTo>
                  <a:lnTo>
                    <a:pt x="67525" y="582523"/>
                  </a:lnTo>
                  <a:close/>
                </a:path>
                <a:path w="438785" h="1192529">
                  <a:moveTo>
                    <a:pt x="67551" y="587768"/>
                  </a:moveTo>
                  <a:lnTo>
                    <a:pt x="64554" y="589038"/>
                  </a:lnTo>
                  <a:lnTo>
                    <a:pt x="66586" y="589038"/>
                  </a:lnTo>
                  <a:lnTo>
                    <a:pt x="67551" y="587768"/>
                  </a:lnTo>
                  <a:close/>
                </a:path>
                <a:path w="438785" h="1192529">
                  <a:moveTo>
                    <a:pt x="67919" y="571258"/>
                  </a:moveTo>
                  <a:lnTo>
                    <a:pt x="67525" y="570725"/>
                  </a:lnTo>
                  <a:lnTo>
                    <a:pt x="66090" y="571258"/>
                  </a:lnTo>
                  <a:lnTo>
                    <a:pt x="67919" y="571258"/>
                  </a:lnTo>
                  <a:close/>
                </a:path>
                <a:path w="438785" h="1192529">
                  <a:moveTo>
                    <a:pt x="68389" y="563333"/>
                  </a:moveTo>
                  <a:lnTo>
                    <a:pt x="68135" y="563346"/>
                  </a:lnTo>
                  <a:lnTo>
                    <a:pt x="67995" y="563473"/>
                  </a:lnTo>
                  <a:lnTo>
                    <a:pt x="68237" y="563422"/>
                  </a:lnTo>
                  <a:lnTo>
                    <a:pt x="68389" y="563333"/>
                  </a:lnTo>
                  <a:close/>
                </a:path>
                <a:path w="438785" h="1192529">
                  <a:moveTo>
                    <a:pt x="69570" y="575068"/>
                  </a:moveTo>
                  <a:lnTo>
                    <a:pt x="68732" y="573798"/>
                  </a:lnTo>
                  <a:lnTo>
                    <a:pt x="66979" y="575068"/>
                  </a:lnTo>
                  <a:lnTo>
                    <a:pt x="69570" y="575068"/>
                  </a:lnTo>
                  <a:close/>
                </a:path>
                <a:path w="438785" h="1192529">
                  <a:moveTo>
                    <a:pt x="70383" y="557288"/>
                  </a:moveTo>
                  <a:lnTo>
                    <a:pt x="69977" y="556018"/>
                  </a:lnTo>
                  <a:lnTo>
                    <a:pt x="70015" y="557288"/>
                  </a:lnTo>
                  <a:lnTo>
                    <a:pt x="70383" y="557288"/>
                  </a:lnTo>
                  <a:close/>
                </a:path>
                <a:path w="438785" h="1192529">
                  <a:moveTo>
                    <a:pt x="70472" y="598995"/>
                  </a:moveTo>
                  <a:lnTo>
                    <a:pt x="69837" y="600049"/>
                  </a:lnTo>
                  <a:lnTo>
                    <a:pt x="70345" y="599846"/>
                  </a:lnTo>
                  <a:lnTo>
                    <a:pt x="70472" y="598995"/>
                  </a:lnTo>
                  <a:close/>
                </a:path>
                <a:path w="438785" h="1192529">
                  <a:moveTo>
                    <a:pt x="70485" y="608088"/>
                  </a:moveTo>
                  <a:lnTo>
                    <a:pt x="64833" y="608088"/>
                  </a:lnTo>
                  <a:lnTo>
                    <a:pt x="63830" y="608088"/>
                  </a:lnTo>
                  <a:lnTo>
                    <a:pt x="63665" y="608088"/>
                  </a:lnTo>
                  <a:lnTo>
                    <a:pt x="63500" y="608088"/>
                  </a:lnTo>
                  <a:lnTo>
                    <a:pt x="61163" y="608088"/>
                  </a:lnTo>
                  <a:lnTo>
                    <a:pt x="61506" y="609358"/>
                  </a:lnTo>
                  <a:lnTo>
                    <a:pt x="62814" y="608863"/>
                  </a:lnTo>
                  <a:lnTo>
                    <a:pt x="62369" y="609358"/>
                  </a:lnTo>
                  <a:lnTo>
                    <a:pt x="63055" y="609358"/>
                  </a:lnTo>
                  <a:lnTo>
                    <a:pt x="60020" y="610628"/>
                  </a:lnTo>
                  <a:lnTo>
                    <a:pt x="61734" y="610628"/>
                  </a:lnTo>
                  <a:lnTo>
                    <a:pt x="63411" y="609358"/>
                  </a:lnTo>
                  <a:lnTo>
                    <a:pt x="64770" y="609358"/>
                  </a:lnTo>
                  <a:lnTo>
                    <a:pt x="70485" y="608088"/>
                  </a:lnTo>
                  <a:close/>
                </a:path>
                <a:path w="438785" h="1192529">
                  <a:moveTo>
                    <a:pt x="70510" y="552208"/>
                  </a:moveTo>
                  <a:lnTo>
                    <a:pt x="64096" y="552208"/>
                  </a:lnTo>
                  <a:lnTo>
                    <a:pt x="65938" y="553402"/>
                  </a:lnTo>
                  <a:lnTo>
                    <a:pt x="70510" y="552208"/>
                  </a:lnTo>
                  <a:close/>
                </a:path>
                <a:path w="438785" h="1192529">
                  <a:moveTo>
                    <a:pt x="70980" y="591578"/>
                  </a:moveTo>
                  <a:lnTo>
                    <a:pt x="70370" y="591578"/>
                  </a:lnTo>
                  <a:lnTo>
                    <a:pt x="70091" y="591883"/>
                  </a:lnTo>
                  <a:lnTo>
                    <a:pt x="70980" y="591578"/>
                  </a:lnTo>
                  <a:close/>
                </a:path>
                <a:path w="438785" h="1192529">
                  <a:moveTo>
                    <a:pt x="71145" y="557720"/>
                  </a:moveTo>
                  <a:lnTo>
                    <a:pt x="70840" y="557631"/>
                  </a:lnTo>
                  <a:lnTo>
                    <a:pt x="71145" y="557720"/>
                  </a:lnTo>
                  <a:close/>
                </a:path>
                <a:path w="438785" h="1192529">
                  <a:moveTo>
                    <a:pt x="71399" y="570280"/>
                  </a:moveTo>
                  <a:lnTo>
                    <a:pt x="70319" y="569887"/>
                  </a:lnTo>
                  <a:lnTo>
                    <a:pt x="70993" y="570204"/>
                  </a:lnTo>
                  <a:lnTo>
                    <a:pt x="71399" y="570280"/>
                  </a:lnTo>
                  <a:close/>
                </a:path>
                <a:path w="438785" h="1192529">
                  <a:moveTo>
                    <a:pt x="72440" y="599147"/>
                  </a:moveTo>
                  <a:lnTo>
                    <a:pt x="70345" y="599846"/>
                  </a:lnTo>
                  <a:lnTo>
                    <a:pt x="70294" y="600214"/>
                  </a:lnTo>
                  <a:lnTo>
                    <a:pt x="72440" y="599147"/>
                  </a:lnTo>
                  <a:close/>
                </a:path>
                <a:path w="438785" h="1192529">
                  <a:moveTo>
                    <a:pt x="72783" y="594677"/>
                  </a:moveTo>
                  <a:lnTo>
                    <a:pt x="69913" y="595312"/>
                  </a:lnTo>
                  <a:lnTo>
                    <a:pt x="68656" y="595566"/>
                  </a:lnTo>
                  <a:lnTo>
                    <a:pt x="69850" y="595363"/>
                  </a:lnTo>
                  <a:lnTo>
                    <a:pt x="70434" y="595312"/>
                  </a:lnTo>
                  <a:lnTo>
                    <a:pt x="70675" y="595376"/>
                  </a:lnTo>
                  <a:lnTo>
                    <a:pt x="72694" y="594829"/>
                  </a:lnTo>
                  <a:lnTo>
                    <a:pt x="72783" y="594677"/>
                  </a:lnTo>
                  <a:close/>
                </a:path>
                <a:path w="438785" h="1192529">
                  <a:moveTo>
                    <a:pt x="73685" y="595477"/>
                  </a:moveTo>
                  <a:lnTo>
                    <a:pt x="72339" y="595414"/>
                  </a:lnTo>
                  <a:lnTo>
                    <a:pt x="71437" y="595985"/>
                  </a:lnTo>
                  <a:lnTo>
                    <a:pt x="72072" y="596328"/>
                  </a:lnTo>
                  <a:lnTo>
                    <a:pt x="73050" y="595604"/>
                  </a:lnTo>
                  <a:lnTo>
                    <a:pt x="73685" y="595477"/>
                  </a:lnTo>
                  <a:close/>
                </a:path>
                <a:path w="438785" h="1192529">
                  <a:moveTo>
                    <a:pt x="74142" y="571258"/>
                  </a:moveTo>
                  <a:lnTo>
                    <a:pt x="62725" y="572528"/>
                  </a:lnTo>
                  <a:lnTo>
                    <a:pt x="66090" y="571258"/>
                  </a:lnTo>
                  <a:lnTo>
                    <a:pt x="65379" y="571258"/>
                  </a:lnTo>
                  <a:lnTo>
                    <a:pt x="67208" y="570293"/>
                  </a:lnTo>
                  <a:lnTo>
                    <a:pt x="67525" y="570725"/>
                  </a:lnTo>
                  <a:lnTo>
                    <a:pt x="69443" y="569988"/>
                  </a:lnTo>
                  <a:lnTo>
                    <a:pt x="67767" y="569988"/>
                  </a:lnTo>
                  <a:lnTo>
                    <a:pt x="70154" y="568718"/>
                  </a:lnTo>
                  <a:lnTo>
                    <a:pt x="71818" y="567448"/>
                  </a:lnTo>
                  <a:lnTo>
                    <a:pt x="64960" y="568718"/>
                  </a:lnTo>
                  <a:lnTo>
                    <a:pt x="66065" y="567448"/>
                  </a:lnTo>
                  <a:lnTo>
                    <a:pt x="64884" y="568718"/>
                  </a:lnTo>
                  <a:lnTo>
                    <a:pt x="60363" y="568718"/>
                  </a:lnTo>
                  <a:lnTo>
                    <a:pt x="60680" y="567448"/>
                  </a:lnTo>
                  <a:lnTo>
                    <a:pt x="66065" y="567448"/>
                  </a:lnTo>
                  <a:lnTo>
                    <a:pt x="67995" y="567448"/>
                  </a:lnTo>
                  <a:lnTo>
                    <a:pt x="67678" y="566178"/>
                  </a:lnTo>
                  <a:lnTo>
                    <a:pt x="67119" y="566178"/>
                  </a:lnTo>
                  <a:lnTo>
                    <a:pt x="68719" y="564908"/>
                  </a:lnTo>
                  <a:lnTo>
                    <a:pt x="67284" y="564908"/>
                  </a:lnTo>
                  <a:lnTo>
                    <a:pt x="67932" y="563638"/>
                  </a:lnTo>
                  <a:lnTo>
                    <a:pt x="66903" y="564908"/>
                  </a:lnTo>
                  <a:lnTo>
                    <a:pt x="65862" y="564908"/>
                  </a:lnTo>
                  <a:lnTo>
                    <a:pt x="67132" y="563638"/>
                  </a:lnTo>
                  <a:lnTo>
                    <a:pt x="63449" y="564908"/>
                  </a:lnTo>
                  <a:lnTo>
                    <a:pt x="62750" y="563638"/>
                  </a:lnTo>
                  <a:lnTo>
                    <a:pt x="67132" y="563638"/>
                  </a:lnTo>
                  <a:lnTo>
                    <a:pt x="65493" y="562368"/>
                  </a:lnTo>
                  <a:lnTo>
                    <a:pt x="69735" y="562368"/>
                  </a:lnTo>
                  <a:lnTo>
                    <a:pt x="67246" y="561098"/>
                  </a:lnTo>
                  <a:lnTo>
                    <a:pt x="71005" y="559828"/>
                  </a:lnTo>
                  <a:lnTo>
                    <a:pt x="65201" y="559828"/>
                  </a:lnTo>
                  <a:lnTo>
                    <a:pt x="62890" y="559828"/>
                  </a:lnTo>
                  <a:lnTo>
                    <a:pt x="66103" y="558558"/>
                  </a:lnTo>
                  <a:lnTo>
                    <a:pt x="65201" y="559828"/>
                  </a:lnTo>
                  <a:lnTo>
                    <a:pt x="69329" y="558558"/>
                  </a:lnTo>
                  <a:lnTo>
                    <a:pt x="70840" y="558558"/>
                  </a:lnTo>
                  <a:lnTo>
                    <a:pt x="73545" y="557288"/>
                  </a:lnTo>
                  <a:lnTo>
                    <a:pt x="67106" y="558558"/>
                  </a:lnTo>
                  <a:lnTo>
                    <a:pt x="66979" y="557288"/>
                  </a:lnTo>
                  <a:lnTo>
                    <a:pt x="65493" y="557288"/>
                  </a:lnTo>
                  <a:lnTo>
                    <a:pt x="66802" y="556018"/>
                  </a:lnTo>
                  <a:lnTo>
                    <a:pt x="64300" y="557288"/>
                  </a:lnTo>
                  <a:lnTo>
                    <a:pt x="64414" y="556018"/>
                  </a:lnTo>
                  <a:lnTo>
                    <a:pt x="63817" y="557288"/>
                  </a:lnTo>
                  <a:lnTo>
                    <a:pt x="62534" y="557288"/>
                  </a:lnTo>
                  <a:lnTo>
                    <a:pt x="62153" y="557288"/>
                  </a:lnTo>
                  <a:lnTo>
                    <a:pt x="61493" y="556018"/>
                  </a:lnTo>
                  <a:lnTo>
                    <a:pt x="59829" y="556018"/>
                  </a:lnTo>
                  <a:lnTo>
                    <a:pt x="66243" y="554748"/>
                  </a:lnTo>
                  <a:lnTo>
                    <a:pt x="63944" y="554748"/>
                  </a:lnTo>
                  <a:lnTo>
                    <a:pt x="65125" y="553478"/>
                  </a:lnTo>
                  <a:lnTo>
                    <a:pt x="63792" y="553478"/>
                  </a:lnTo>
                  <a:lnTo>
                    <a:pt x="62217" y="553478"/>
                  </a:lnTo>
                  <a:lnTo>
                    <a:pt x="57861" y="553478"/>
                  </a:lnTo>
                  <a:lnTo>
                    <a:pt x="60248" y="552208"/>
                  </a:lnTo>
                  <a:lnTo>
                    <a:pt x="66319" y="550938"/>
                  </a:lnTo>
                  <a:lnTo>
                    <a:pt x="68859" y="549668"/>
                  </a:lnTo>
                  <a:lnTo>
                    <a:pt x="62890" y="550938"/>
                  </a:lnTo>
                  <a:lnTo>
                    <a:pt x="64198" y="548398"/>
                  </a:lnTo>
                  <a:lnTo>
                    <a:pt x="63207" y="549668"/>
                  </a:lnTo>
                  <a:lnTo>
                    <a:pt x="60769" y="549668"/>
                  </a:lnTo>
                  <a:lnTo>
                    <a:pt x="62738" y="548398"/>
                  </a:lnTo>
                  <a:lnTo>
                    <a:pt x="64147" y="548398"/>
                  </a:lnTo>
                  <a:lnTo>
                    <a:pt x="65620" y="547128"/>
                  </a:lnTo>
                  <a:lnTo>
                    <a:pt x="61544" y="547128"/>
                  </a:lnTo>
                  <a:lnTo>
                    <a:pt x="64122" y="545858"/>
                  </a:lnTo>
                  <a:lnTo>
                    <a:pt x="65036" y="544588"/>
                  </a:lnTo>
                  <a:lnTo>
                    <a:pt x="58127" y="545858"/>
                  </a:lnTo>
                  <a:lnTo>
                    <a:pt x="58635" y="544588"/>
                  </a:lnTo>
                  <a:lnTo>
                    <a:pt x="62826" y="544588"/>
                  </a:lnTo>
                  <a:lnTo>
                    <a:pt x="64071" y="543318"/>
                  </a:lnTo>
                  <a:lnTo>
                    <a:pt x="56197" y="543318"/>
                  </a:lnTo>
                  <a:lnTo>
                    <a:pt x="62382" y="540778"/>
                  </a:lnTo>
                  <a:lnTo>
                    <a:pt x="55270" y="540778"/>
                  </a:lnTo>
                  <a:lnTo>
                    <a:pt x="60579" y="539508"/>
                  </a:lnTo>
                  <a:lnTo>
                    <a:pt x="59766" y="538238"/>
                  </a:lnTo>
                  <a:lnTo>
                    <a:pt x="58978" y="538238"/>
                  </a:lnTo>
                  <a:lnTo>
                    <a:pt x="58724" y="536968"/>
                  </a:lnTo>
                  <a:lnTo>
                    <a:pt x="59537" y="536968"/>
                  </a:lnTo>
                  <a:lnTo>
                    <a:pt x="61290" y="535698"/>
                  </a:lnTo>
                  <a:lnTo>
                    <a:pt x="58229" y="536206"/>
                  </a:lnTo>
                  <a:lnTo>
                    <a:pt x="57429" y="536968"/>
                  </a:lnTo>
                  <a:lnTo>
                    <a:pt x="58127" y="536232"/>
                  </a:lnTo>
                  <a:lnTo>
                    <a:pt x="53606" y="536968"/>
                  </a:lnTo>
                  <a:lnTo>
                    <a:pt x="55549" y="535698"/>
                  </a:lnTo>
                  <a:lnTo>
                    <a:pt x="58610" y="535698"/>
                  </a:lnTo>
                  <a:lnTo>
                    <a:pt x="65303" y="534428"/>
                  </a:lnTo>
                  <a:lnTo>
                    <a:pt x="57505" y="534428"/>
                  </a:lnTo>
                  <a:lnTo>
                    <a:pt x="61290" y="533158"/>
                  </a:lnTo>
                  <a:lnTo>
                    <a:pt x="58966" y="533158"/>
                  </a:lnTo>
                  <a:lnTo>
                    <a:pt x="59296" y="531888"/>
                  </a:lnTo>
                  <a:lnTo>
                    <a:pt x="56794" y="531888"/>
                  </a:lnTo>
                  <a:lnTo>
                    <a:pt x="55486" y="530618"/>
                  </a:lnTo>
                  <a:lnTo>
                    <a:pt x="55854" y="530618"/>
                  </a:lnTo>
                  <a:lnTo>
                    <a:pt x="58508" y="529348"/>
                  </a:lnTo>
                  <a:lnTo>
                    <a:pt x="58064" y="529348"/>
                  </a:lnTo>
                  <a:lnTo>
                    <a:pt x="54241" y="530618"/>
                  </a:lnTo>
                  <a:lnTo>
                    <a:pt x="53378" y="530618"/>
                  </a:lnTo>
                  <a:lnTo>
                    <a:pt x="54775" y="529348"/>
                  </a:lnTo>
                  <a:lnTo>
                    <a:pt x="55956" y="529348"/>
                  </a:lnTo>
                  <a:lnTo>
                    <a:pt x="58788" y="528078"/>
                  </a:lnTo>
                  <a:lnTo>
                    <a:pt x="59055" y="529348"/>
                  </a:lnTo>
                  <a:lnTo>
                    <a:pt x="62687" y="528078"/>
                  </a:lnTo>
                  <a:lnTo>
                    <a:pt x="60985" y="528078"/>
                  </a:lnTo>
                  <a:lnTo>
                    <a:pt x="60299" y="526808"/>
                  </a:lnTo>
                  <a:lnTo>
                    <a:pt x="56235" y="526808"/>
                  </a:lnTo>
                  <a:lnTo>
                    <a:pt x="56324" y="525741"/>
                  </a:lnTo>
                  <a:lnTo>
                    <a:pt x="57327" y="525538"/>
                  </a:lnTo>
                  <a:lnTo>
                    <a:pt x="56349" y="525538"/>
                  </a:lnTo>
                  <a:lnTo>
                    <a:pt x="56121" y="525538"/>
                  </a:lnTo>
                  <a:lnTo>
                    <a:pt x="56121" y="525792"/>
                  </a:lnTo>
                  <a:lnTo>
                    <a:pt x="55143" y="526808"/>
                  </a:lnTo>
                  <a:lnTo>
                    <a:pt x="51028" y="526808"/>
                  </a:lnTo>
                  <a:lnTo>
                    <a:pt x="56121" y="525792"/>
                  </a:lnTo>
                  <a:lnTo>
                    <a:pt x="56121" y="525538"/>
                  </a:lnTo>
                  <a:lnTo>
                    <a:pt x="54241" y="525538"/>
                  </a:lnTo>
                  <a:lnTo>
                    <a:pt x="58293" y="524268"/>
                  </a:lnTo>
                  <a:lnTo>
                    <a:pt x="59893" y="524268"/>
                  </a:lnTo>
                  <a:lnTo>
                    <a:pt x="59867" y="522998"/>
                  </a:lnTo>
                  <a:lnTo>
                    <a:pt x="56337" y="522998"/>
                  </a:lnTo>
                  <a:lnTo>
                    <a:pt x="58013" y="524268"/>
                  </a:lnTo>
                  <a:lnTo>
                    <a:pt x="54127" y="524268"/>
                  </a:lnTo>
                  <a:lnTo>
                    <a:pt x="53238" y="522998"/>
                  </a:lnTo>
                  <a:lnTo>
                    <a:pt x="53149" y="521728"/>
                  </a:lnTo>
                  <a:lnTo>
                    <a:pt x="61099" y="520458"/>
                  </a:lnTo>
                  <a:lnTo>
                    <a:pt x="54813" y="519188"/>
                  </a:lnTo>
                  <a:lnTo>
                    <a:pt x="60909" y="517918"/>
                  </a:lnTo>
                  <a:lnTo>
                    <a:pt x="57759" y="516648"/>
                  </a:lnTo>
                  <a:lnTo>
                    <a:pt x="61734" y="515378"/>
                  </a:lnTo>
                  <a:lnTo>
                    <a:pt x="61023" y="514108"/>
                  </a:lnTo>
                  <a:lnTo>
                    <a:pt x="54952" y="515378"/>
                  </a:lnTo>
                  <a:lnTo>
                    <a:pt x="57873" y="514108"/>
                  </a:lnTo>
                  <a:lnTo>
                    <a:pt x="60782" y="512838"/>
                  </a:lnTo>
                  <a:lnTo>
                    <a:pt x="54508" y="514108"/>
                  </a:lnTo>
                  <a:lnTo>
                    <a:pt x="56273" y="512864"/>
                  </a:lnTo>
                  <a:lnTo>
                    <a:pt x="58178" y="513016"/>
                  </a:lnTo>
                  <a:lnTo>
                    <a:pt x="58026" y="512813"/>
                  </a:lnTo>
                  <a:lnTo>
                    <a:pt x="57442" y="512038"/>
                  </a:lnTo>
                  <a:lnTo>
                    <a:pt x="58115" y="511568"/>
                  </a:lnTo>
                  <a:lnTo>
                    <a:pt x="59893" y="511568"/>
                  </a:lnTo>
                  <a:lnTo>
                    <a:pt x="56362" y="510298"/>
                  </a:lnTo>
                  <a:lnTo>
                    <a:pt x="65074" y="509028"/>
                  </a:lnTo>
                  <a:lnTo>
                    <a:pt x="63614" y="509028"/>
                  </a:lnTo>
                  <a:lnTo>
                    <a:pt x="62331" y="507758"/>
                  </a:lnTo>
                  <a:lnTo>
                    <a:pt x="63334" y="506488"/>
                  </a:lnTo>
                  <a:lnTo>
                    <a:pt x="61087" y="506488"/>
                  </a:lnTo>
                  <a:lnTo>
                    <a:pt x="61671" y="505218"/>
                  </a:lnTo>
                  <a:lnTo>
                    <a:pt x="55232" y="503948"/>
                  </a:lnTo>
                  <a:lnTo>
                    <a:pt x="58216" y="502678"/>
                  </a:lnTo>
                  <a:lnTo>
                    <a:pt x="59791" y="502678"/>
                  </a:lnTo>
                  <a:lnTo>
                    <a:pt x="59296" y="501408"/>
                  </a:lnTo>
                  <a:lnTo>
                    <a:pt x="56819" y="502678"/>
                  </a:lnTo>
                  <a:lnTo>
                    <a:pt x="58331" y="501408"/>
                  </a:lnTo>
                  <a:lnTo>
                    <a:pt x="57150" y="501408"/>
                  </a:lnTo>
                  <a:lnTo>
                    <a:pt x="58013" y="500138"/>
                  </a:lnTo>
                  <a:lnTo>
                    <a:pt x="59791" y="500138"/>
                  </a:lnTo>
                  <a:lnTo>
                    <a:pt x="61645" y="498868"/>
                  </a:lnTo>
                  <a:lnTo>
                    <a:pt x="55257" y="498868"/>
                  </a:lnTo>
                  <a:lnTo>
                    <a:pt x="54038" y="497598"/>
                  </a:lnTo>
                  <a:lnTo>
                    <a:pt x="58610" y="497598"/>
                  </a:lnTo>
                  <a:lnTo>
                    <a:pt x="60604" y="495058"/>
                  </a:lnTo>
                  <a:lnTo>
                    <a:pt x="61264" y="495058"/>
                  </a:lnTo>
                  <a:lnTo>
                    <a:pt x="61620" y="493788"/>
                  </a:lnTo>
                  <a:lnTo>
                    <a:pt x="57137" y="493788"/>
                  </a:lnTo>
                  <a:lnTo>
                    <a:pt x="55156" y="492518"/>
                  </a:lnTo>
                  <a:lnTo>
                    <a:pt x="60007" y="489978"/>
                  </a:lnTo>
                  <a:lnTo>
                    <a:pt x="56845" y="488708"/>
                  </a:lnTo>
                  <a:lnTo>
                    <a:pt x="58153" y="487438"/>
                  </a:lnTo>
                  <a:lnTo>
                    <a:pt x="55384" y="487438"/>
                  </a:lnTo>
                  <a:lnTo>
                    <a:pt x="56261" y="486168"/>
                  </a:lnTo>
                  <a:lnTo>
                    <a:pt x="60312" y="484898"/>
                  </a:lnTo>
                  <a:lnTo>
                    <a:pt x="59118" y="484898"/>
                  </a:lnTo>
                  <a:lnTo>
                    <a:pt x="59169" y="483628"/>
                  </a:lnTo>
                  <a:lnTo>
                    <a:pt x="53682" y="484898"/>
                  </a:lnTo>
                  <a:lnTo>
                    <a:pt x="56565" y="483628"/>
                  </a:lnTo>
                  <a:lnTo>
                    <a:pt x="55816" y="482358"/>
                  </a:lnTo>
                  <a:lnTo>
                    <a:pt x="54914" y="481088"/>
                  </a:lnTo>
                  <a:lnTo>
                    <a:pt x="57378" y="479818"/>
                  </a:lnTo>
                  <a:lnTo>
                    <a:pt x="55968" y="479818"/>
                  </a:lnTo>
                  <a:lnTo>
                    <a:pt x="55930" y="478548"/>
                  </a:lnTo>
                  <a:lnTo>
                    <a:pt x="57467" y="478548"/>
                  </a:lnTo>
                  <a:lnTo>
                    <a:pt x="58432" y="477278"/>
                  </a:lnTo>
                  <a:lnTo>
                    <a:pt x="57594" y="476008"/>
                  </a:lnTo>
                  <a:lnTo>
                    <a:pt x="59715" y="476008"/>
                  </a:lnTo>
                  <a:lnTo>
                    <a:pt x="59842" y="474738"/>
                  </a:lnTo>
                  <a:lnTo>
                    <a:pt x="51130" y="476008"/>
                  </a:lnTo>
                  <a:lnTo>
                    <a:pt x="50876" y="474738"/>
                  </a:lnTo>
                  <a:lnTo>
                    <a:pt x="55270" y="474738"/>
                  </a:lnTo>
                  <a:lnTo>
                    <a:pt x="55054" y="473468"/>
                  </a:lnTo>
                  <a:lnTo>
                    <a:pt x="58813" y="472198"/>
                  </a:lnTo>
                  <a:lnTo>
                    <a:pt x="54698" y="470928"/>
                  </a:lnTo>
                  <a:lnTo>
                    <a:pt x="56883" y="470928"/>
                  </a:lnTo>
                  <a:lnTo>
                    <a:pt x="58229" y="469658"/>
                  </a:lnTo>
                  <a:lnTo>
                    <a:pt x="59588" y="468388"/>
                  </a:lnTo>
                  <a:lnTo>
                    <a:pt x="53568" y="469658"/>
                  </a:lnTo>
                  <a:lnTo>
                    <a:pt x="57505" y="468388"/>
                  </a:lnTo>
                  <a:lnTo>
                    <a:pt x="53822" y="468388"/>
                  </a:lnTo>
                  <a:lnTo>
                    <a:pt x="52031" y="467118"/>
                  </a:lnTo>
                  <a:lnTo>
                    <a:pt x="49060" y="467118"/>
                  </a:lnTo>
                  <a:lnTo>
                    <a:pt x="49415" y="465848"/>
                  </a:lnTo>
                  <a:lnTo>
                    <a:pt x="51206" y="465848"/>
                  </a:lnTo>
                  <a:lnTo>
                    <a:pt x="51371" y="464578"/>
                  </a:lnTo>
                  <a:lnTo>
                    <a:pt x="46977" y="464578"/>
                  </a:lnTo>
                  <a:lnTo>
                    <a:pt x="48793" y="463308"/>
                  </a:lnTo>
                  <a:lnTo>
                    <a:pt x="48361" y="463308"/>
                  </a:lnTo>
                  <a:lnTo>
                    <a:pt x="49339" y="462038"/>
                  </a:lnTo>
                  <a:lnTo>
                    <a:pt x="46761" y="462038"/>
                  </a:lnTo>
                  <a:lnTo>
                    <a:pt x="49555" y="460768"/>
                  </a:lnTo>
                  <a:lnTo>
                    <a:pt x="51282" y="460768"/>
                  </a:lnTo>
                  <a:lnTo>
                    <a:pt x="51181" y="462038"/>
                  </a:lnTo>
                  <a:lnTo>
                    <a:pt x="49339" y="462038"/>
                  </a:lnTo>
                  <a:lnTo>
                    <a:pt x="50279" y="463308"/>
                  </a:lnTo>
                  <a:lnTo>
                    <a:pt x="52146" y="462038"/>
                  </a:lnTo>
                  <a:lnTo>
                    <a:pt x="53632" y="462038"/>
                  </a:lnTo>
                  <a:lnTo>
                    <a:pt x="54038" y="460768"/>
                  </a:lnTo>
                  <a:lnTo>
                    <a:pt x="55727" y="460768"/>
                  </a:lnTo>
                  <a:lnTo>
                    <a:pt x="51257" y="459498"/>
                  </a:lnTo>
                  <a:lnTo>
                    <a:pt x="53682" y="459498"/>
                  </a:lnTo>
                  <a:lnTo>
                    <a:pt x="53213" y="458228"/>
                  </a:lnTo>
                  <a:lnTo>
                    <a:pt x="56184" y="458228"/>
                  </a:lnTo>
                  <a:lnTo>
                    <a:pt x="55118" y="456958"/>
                  </a:lnTo>
                  <a:lnTo>
                    <a:pt x="50660" y="456958"/>
                  </a:lnTo>
                  <a:lnTo>
                    <a:pt x="49936" y="457123"/>
                  </a:lnTo>
                  <a:lnTo>
                    <a:pt x="50673" y="457123"/>
                  </a:lnTo>
                  <a:lnTo>
                    <a:pt x="50800" y="458228"/>
                  </a:lnTo>
                  <a:lnTo>
                    <a:pt x="45161" y="458228"/>
                  </a:lnTo>
                  <a:lnTo>
                    <a:pt x="49212" y="456958"/>
                  </a:lnTo>
                  <a:lnTo>
                    <a:pt x="51358" y="455688"/>
                  </a:lnTo>
                  <a:lnTo>
                    <a:pt x="53860" y="455688"/>
                  </a:lnTo>
                  <a:lnTo>
                    <a:pt x="52133" y="454418"/>
                  </a:lnTo>
                  <a:lnTo>
                    <a:pt x="52565" y="453148"/>
                  </a:lnTo>
                  <a:lnTo>
                    <a:pt x="50711" y="453148"/>
                  </a:lnTo>
                  <a:lnTo>
                    <a:pt x="49949" y="452488"/>
                  </a:lnTo>
                  <a:lnTo>
                    <a:pt x="49911" y="453148"/>
                  </a:lnTo>
                  <a:lnTo>
                    <a:pt x="48552" y="453148"/>
                  </a:lnTo>
                  <a:lnTo>
                    <a:pt x="49352" y="451980"/>
                  </a:lnTo>
                  <a:lnTo>
                    <a:pt x="49390" y="451650"/>
                  </a:lnTo>
                  <a:lnTo>
                    <a:pt x="49733" y="451878"/>
                  </a:lnTo>
                  <a:lnTo>
                    <a:pt x="49504" y="451472"/>
                  </a:lnTo>
                  <a:lnTo>
                    <a:pt x="50012" y="450608"/>
                  </a:lnTo>
                  <a:lnTo>
                    <a:pt x="50203" y="450608"/>
                  </a:lnTo>
                  <a:lnTo>
                    <a:pt x="51282" y="449338"/>
                  </a:lnTo>
                  <a:lnTo>
                    <a:pt x="48387" y="448068"/>
                  </a:lnTo>
                  <a:lnTo>
                    <a:pt x="45821" y="446798"/>
                  </a:lnTo>
                  <a:lnTo>
                    <a:pt x="47879" y="445528"/>
                  </a:lnTo>
                  <a:lnTo>
                    <a:pt x="46545" y="445528"/>
                  </a:lnTo>
                  <a:lnTo>
                    <a:pt x="49860" y="442988"/>
                  </a:lnTo>
                  <a:lnTo>
                    <a:pt x="42875" y="440448"/>
                  </a:lnTo>
                  <a:lnTo>
                    <a:pt x="48260" y="437908"/>
                  </a:lnTo>
                  <a:lnTo>
                    <a:pt x="49326" y="436638"/>
                  </a:lnTo>
                  <a:lnTo>
                    <a:pt x="48107" y="436638"/>
                  </a:lnTo>
                  <a:lnTo>
                    <a:pt x="44424" y="435368"/>
                  </a:lnTo>
                  <a:lnTo>
                    <a:pt x="41694" y="435368"/>
                  </a:lnTo>
                  <a:lnTo>
                    <a:pt x="52057" y="434098"/>
                  </a:lnTo>
                  <a:lnTo>
                    <a:pt x="46939" y="432828"/>
                  </a:lnTo>
                  <a:lnTo>
                    <a:pt x="45186" y="432828"/>
                  </a:lnTo>
                  <a:lnTo>
                    <a:pt x="43472" y="431558"/>
                  </a:lnTo>
                  <a:lnTo>
                    <a:pt x="46443" y="431558"/>
                  </a:lnTo>
                  <a:lnTo>
                    <a:pt x="43548" y="430288"/>
                  </a:lnTo>
                  <a:lnTo>
                    <a:pt x="44678" y="429018"/>
                  </a:lnTo>
                  <a:lnTo>
                    <a:pt x="50101" y="430288"/>
                  </a:lnTo>
                  <a:lnTo>
                    <a:pt x="50342" y="429018"/>
                  </a:lnTo>
                  <a:lnTo>
                    <a:pt x="49682" y="427748"/>
                  </a:lnTo>
                  <a:lnTo>
                    <a:pt x="30937" y="427748"/>
                  </a:lnTo>
                  <a:lnTo>
                    <a:pt x="27609" y="429018"/>
                  </a:lnTo>
                  <a:lnTo>
                    <a:pt x="30632" y="430288"/>
                  </a:lnTo>
                  <a:lnTo>
                    <a:pt x="27127" y="430288"/>
                  </a:lnTo>
                  <a:lnTo>
                    <a:pt x="26657" y="431558"/>
                  </a:lnTo>
                  <a:lnTo>
                    <a:pt x="32245" y="431558"/>
                  </a:lnTo>
                  <a:lnTo>
                    <a:pt x="30060" y="432828"/>
                  </a:lnTo>
                  <a:lnTo>
                    <a:pt x="29070" y="432828"/>
                  </a:lnTo>
                  <a:lnTo>
                    <a:pt x="28244" y="434098"/>
                  </a:lnTo>
                  <a:lnTo>
                    <a:pt x="31635" y="435368"/>
                  </a:lnTo>
                  <a:lnTo>
                    <a:pt x="25349" y="435368"/>
                  </a:lnTo>
                  <a:lnTo>
                    <a:pt x="30657" y="437908"/>
                  </a:lnTo>
                  <a:lnTo>
                    <a:pt x="29718" y="437908"/>
                  </a:lnTo>
                  <a:lnTo>
                    <a:pt x="27038" y="439178"/>
                  </a:lnTo>
                  <a:lnTo>
                    <a:pt x="28892" y="439178"/>
                  </a:lnTo>
                  <a:lnTo>
                    <a:pt x="28511" y="440448"/>
                  </a:lnTo>
                  <a:lnTo>
                    <a:pt x="30213" y="440448"/>
                  </a:lnTo>
                  <a:lnTo>
                    <a:pt x="31203" y="441718"/>
                  </a:lnTo>
                  <a:lnTo>
                    <a:pt x="28460" y="441718"/>
                  </a:lnTo>
                  <a:lnTo>
                    <a:pt x="28524" y="442988"/>
                  </a:lnTo>
                  <a:lnTo>
                    <a:pt x="31280" y="441718"/>
                  </a:lnTo>
                  <a:lnTo>
                    <a:pt x="28867" y="442988"/>
                  </a:lnTo>
                  <a:lnTo>
                    <a:pt x="28524" y="442988"/>
                  </a:lnTo>
                  <a:lnTo>
                    <a:pt x="27647" y="442988"/>
                  </a:lnTo>
                  <a:lnTo>
                    <a:pt x="30822" y="444258"/>
                  </a:lnTo>
                  <a:lnTo>
                    <a:pt x="30264" y="444258"/>
                  </a:lnTo>
                  <a:lnTo>
                    <a:pt x="31432" y="445528"/>
                  </a:lnTo>
                  <a:lnTo>
                    <a:pt x="26111" y="445528"/>
                  </a:lnTo>
                  <a:lnTo>
                    <a:pt x="25514" y="445528"/>
                  </a:lnTo>
                  <a:lnTo>
                    <a:pt x="26568" y="446798"/>
                  </a:lnTo>
                  <a:lnTo>
                    <a:pt x="31470" y="446798"/>
                  </a:lnTo>
                  <a:lnTo>
                    <a:pt x="29273" y="448767"/>
                  </a:lnTo>
                  <a:lnTo>
                    <a:pt x="28689" y="448259"/>
                  </a:lnTo>
                  <a:lnTo>
                    <a:pt x="28917" y="449084"/>
                  </a:lnTo>
                  <a:lnTo>
                    <a:pt x="28638" y="449338"/>
                  </a:lnTo>
                  <a:lnTo>
                    <a:pt x="32232" y="449338"/>
                  </a:lnTo>
                  <a:lnTo>
                    <a:pt x="32804" y="449338"/>
                  </a:lnTo>
                  <a:lnTo>
                    <a:pt x="32334" y="449453"/>
                  </a:lnTo>
                  <a:lnTo>
                    <a:pt x="33172" y="450303"/>
                  </a:lnTo>
                  <a:lnTo>
                    <a:pt x="34925" y="449338"/>
                  </a:lnTo>
                  <a:lnTo>
                    <a:pt x="36207" y="449338"/>
                  </a:lnTo>
                  <a:lnTo>
                    <a:pt x="33248" y="450392"/>
                  </a:lnTo>
                  <a:lnTo>
                    <a:pt x="33464" y="450608"/>
                  </a:lnTo>
                  <a:lnTo>
                    <a:pt x="32613" y="450608"/>
                  </a:lnTo>
                  <a:lnTo>
                    <a:pt x="26860" y="450608"/>
                  </a:lnTo>
                  <a:lnTo>
                    <a:pt x="25908" y="451878"/>
                  </a:lnTo>
                  <a:lnTo>
                    <a:pt x="28752" y="451878"/>
                  </a:lnTo>
                  <a:lnTo>
                    <a:pt x="27800" y="453148"/>
                  </a:lnTo>
                  <a:lnTo>
                    <a:pt x="29794" y="453148"/>
                  </a:lnTo>
                  <a:lnTo>
                    <a:pt x="30708" y="451878"/>
                  </a:lnTo>
                  <a:lnTo>
                    <a:pt x="31991" y="451878"/>
                  </a:lnTo>
                  <a:lnTo>
                    <a:pt x="34251" y="450608"/>
                  </a:lnTo>
                  <a:lnTo>
                    <a:pt x="35534" y="450608"/>
                  </a:lnTo>
                  <a:lnTo>
                    <a:pt x="31991" y="451878"/>
                  </a:lnTo>
                  <a:lnTo>
                    <a:pt x="32689" y="451878"/>
                  </a:lnTo>
                  <a:lnTo>
                    <a:pt x="36360" y="453148"/>
                  </a:lnTo>
                  <a:lnTo>
                    <a:pt x="35585" y="453237"/>
                  </a:lnTo>
                  <a:lnTo>
                    <a:pt x="35585" y="454418"/>
                  </a:lnTo>
                  <a:lnTo>
                    <a:pt x="33286" y="455688"/>
                  </a:lnTo>
                  <a:lnTo>
                    <a:pt x="31089" y="455688"/>
                  </a:lnTo>
                  <a:lnTo>
                    <a:pt x="35585" y="454418"/>
                  </a:lnTo>
                  <a:lnTo>
                    <a:pt x="35585" y="453237"/>
                  </a:lnTo>
                  <a:lnTo>
                    <a:pt x="23888" y="454418"/>
                  </a:lnTo>
                  <a:lnTo>
                    <a:pt x="28702" y="455688"/>
                  </a:lnTo>
                  <a:lnTo>
                    <a:pt x="29248" y="455688"/>
                  </a:lnTo>
                  <a:lnTo>
                    <a:pt x="28943" y="456958"/>
                  </a:lnTo>
                  <a:lnTo>
                    <a:pt x="35052" y="455688"/>
                  </a:lnTo>
                  <a:lnTo>
                    <a:pt x="32448" y="456958"/>
                  </a:lnTo>
                  <a:lnTo>
                    <a:pt x="30594" y="456958"/>
                  </a:lnTo>
                  <a:lnTo>
                    <a:pt x="27495" y="458228"/>
                  </a:lnTo>
                  <a:lnTo>
                    <a:pt x="32905" y="456958"/>
                  </a:lnTo>
                  <a:lnTo>
                    <a:pt x="32956" y="458228"/>
                  </a:lnTo>
                  <a:lnTo>
                    <a:pt x="29413" y="458228"/>
                  </a:lnTo>
                  <a:lnTo>
                    <a:pt x="30060" y="459498"/>
                  </a:lnTo>
                  <a:lnTo>
                    <a:pt x="32727" y="459498"/>
                  </a:lnTo>
                  <a:lnTo>
                    <a:pt x="33477" y="460768"/>
                  </a:lnTo>
                  <a:lnTo>
                    <a:pt x="31292" y="460768"/>
                  </a:lnTo>
                  <a:lnTo>
                    <a:pt x="30238" y="462038"/>
                  </a:lnTo>
                  <a:lnTo>
                    <a:pt x="32131" y="463308"/>
                  </a:lnTo>
                  <a:lnTo>
                    <a:pt x="30073" y="464578"/>
                  </a:lnTo>
                  <a:lnTo>
                    <a:pt x="28117" y="465848"/>
                  </a:lnTo>
                  <a:lnTo>
                    <a:pt x="31242" y="467118"/>
                  </a:lnTo>
                  <a:lnTo>
                    <a:pt x="29781" y="467118"/>
                  </a:lnTo>
                  <a:lnTo>
                    <a:pt x="32473" y="468388"/>
                  </a:lnTo>
                  <a:lnTo>
                    <a:pt x="35661" y="469658"/>
                  </a:lnTo>
                  <a:lnTo>
                    <a:pt x="32473" y="470928"/>
                  </a:lnTo>
                  <a:lnTo>
                    <a:pt x="31559" y="470928"/>
                  </a:lnTo>
                  <a:lnTo>
                    <a:pt x="30391" y="472198"/>
                  </a:lnTo>
                  <a:lnTo>
                    <a:pt x="37909" y="470928"/>
                  </a:lnTo>
                  <a:lnTo>
                    <a:pt x="35128" y="472198"/>
                  </a:lnTo>
                  <a:lnTo>
                    <a:pt x="34582" y="472198"/>
                  </a:lnTo>
                  <a:lnTo>
                    <a:pt x="33426" y="473468"/>
                  </a:lnTo>
                  <a:lnTo>
                    <a:pt x="36410" y="476008"/>
                  </a:lnTo>
                  <a:lnTo>
                    <a:pt x="31965" y="477278"/>
                  </a:lnTo>
                  <a:lnTo>
                    <a:pt x="36385" y="477278"/>
                  </a:lnTo>
                  <a:lnTo>
                    <a:pt x="30187" y="479818"/>
                  </a:lnTo>
                  <a:lnTo>
                    <a:pt x="36334" y="478548"/>
                  </a:lnTo>
                  <a:lnTo>
                    <a:pt x="33401" y="479818"/>
                  </a:lnTo>
                  <a:lnTo>
                    <a:pt x="32270" y="479818"/>
                  </a:lnTo>
                  <a:lnTo>
                    <a:pt x="30391" y="482358"/>
                  </a:lnTo>
                  <a:lnTo>
                    <a:pt x="35204" y="482358"/>
                  </a:lnTo>
                  <a:lnTo>
                    <a:pt x="31407" y="483628"/>
                  </a:lnTo>
                  <a:lnTo>
                    <a:pt x="36144" y="483628"/>
                  </a:lnTo>
                  <a:lnTo>
                    <a:pt x="32562" y="484898"/>
                  </a:lnTo>
                  <a:lnTo>
                    <a:pt x="30911" y="486168"/>
                  </a:lnTo>
                  <a:lnTo>
                    <a:pt x="32270" y="486765"/>
                  </a:lnTo>
                  <a:lnTo>
                    <a:pt x="32181" y="486549"/>
                  </a:lnTo>
                  <a:lnTo>
                    <a:pt x="34569" y="487438"/>
                  </a:lnTo>
                  <a:lnTo>
                    <a:pt x="33807" y="487438"/>
                  </a:lnTo>
                  <a:lnTo>
                    <a:pt x="32270" y="486765"/>
                  </a:lnTo>
                  <a:lnTo>
                    <a:pt x="32512" y="487438"/>
                  </a:lnTo>
                  <a:lnTo>
                    <a:pt x="31597" y="487438"/>
                  </a:lnTo>
                  <a:lnTo>
                    <a:pt x="31699" y="488708"/>
                  </a:lnTo>
                  <a:lnTo>
                    <a:pt x="32600" y="489978"/>
                  </a:lnTo>
                  <a:lnTo>
                    <a:pt x="30365" y="489978"/>
                  </a:lnTo>
                  <a:lnTo>
                    <a:pt x="29959" y="491248"/>
                  </a:lnTo>
                  <a:lnTo>
                    <a:pt x="31737" y="492518"/>
                  </a:lnTo>
                  <a:lnTo>
                    <a:pt x="31864" y="493788"/>
                  </a:lnTo>
                  <a:lnTo>
                    <a:pt x="32842" y="492518"/>
                  </a:lnTo>
                  <a:lnTo>
                    <a:pt x="34950" y="492518"/>
                  </a:lnTo>
                  <a:lnTo>
                    <a:pt x="35407" y="493166"/>
                  </a:lnTo>
                  <a:lnTo>
                    <a:pt x="37096" y="492518"/>
                  </a:lnTo>
                  <a:lnTo>
                    <a:pt x="37579" y="492518"/>
                  </a:lnTo>
                  <a:lnTo>
                    <a:pt x="37249" y="493788"/>
                  </a:lnTo>
                  <a:lnTo>
                    <a:pt x="35852" y="493788"/>
                  </a:lnTo>
                  <a:lnTo>
                    <a:pt x="35407" y="493166"/>
                  </a:lnTo>
                  <a:lnTo>
                    <a:pt x="33731" y="493788"/>
                  </a:lnTo>
                  <a:lnTo>
                    <a:pt x="33172" y="493788"/>
                  </a:lnTo>
                  <a:lnTo>
                    <a:pt x="27774" y="496328"/>
                  </a:lnTo>
                  <a:lnTo>
                    <a:pt x="30467" y="496328"/>
                  </a:lnTo>
                  <a:lnTo>
                    <a:pt x="30594" y="497598"/>
                  </a:lnTo>
                  <a:lnTo>
                    <a:pt x="31851" y="497598"/>
                  </a:lnTo>
                  <a:lnTo>
                    <a:pt x="32143" y="498868"/>
                  </a:lnTo>
                  <a:lnTo>
                    <a:pt x="36880" y="498868"/>
                  </a:lnTo>
                  <a:lnTo>
                    <a:pt x="36055" y="500138"/>
                  </a:lnTo>
                  <a:lnTo>
                    <a:pt x="33883" y="501408"/>
                  </a:lnTo>
                  <a:lnTo>
                    <a:pt x="34264" y="501408"/>
                  </a:lnTo>
                  <a:lnTo>
                    <a:pt x="35801" y="502678"/>
                  </a:lnTo>
                  <a:lnTo>
                    <a:pt x="36766" y="501408"/>
                  </a:lnTo>
                  <a:lnTo>
                    <a:pt x="38531" y="501408"/>
                  </a:lnTo>
                  <a:lnTo>
                    <a:pt x="35890" y="502678"/>
                  </a:lnTo>
                  <a:lnTo>
                    <a:pt x="34302" y="502678"/>
                  </a:lnTo>
                  <a:lnTo>
                    <a:pt x="34886" y="503948"/>
                  </a:lnTo>
                  <a:lnTo>
                    <a:pt x="35013" y="503948"/>
                  </a:lnTo>
                  <a:lnTo>
                    <a:pt x="37388" y="505218"/>
                  </a:lnTo>
                  <a:lnTo>
                    <a:pt x="38773" y="505218"/>
                  </a:lnTo>
                  <a:lnTo>
                    <a:pt x="37503" y="506488"/>
                  </a:lnTo>
                  <a:lnTo>
                    <a:pt x="41427" y="506488"/>
                  </a:lnTo>
                  <a:lnTo>
                    <a:pt x="29997" y="510298"/>
                  </a:lnTo>
                  <a:lnTo>
                    <a:pt x="35712" y="511568"/>
                  </a:lnTo>
                  <a:lnTo>
                    <a:pt x="35433" y="511568"/>
                  </a:lnTo>
                  <a:lnTo>
                    <a:pt x="38519" y="512838"/>
                  </a:lnTo>
                  <a:lnTo>
                    <a:pt x="34899" y="512838"/>
                  </a:lnTo>
                  <a:lnTo>
                    <a:pt x="39535" y="514108"/>
                  </a:lnTo>
                  <a:lnTo>
                    <a:pt x="34594" y="515378"/>
                  </a:lnTo>
                  <a:lnTo>
                    <a:pt x="37719" y="516648"/>
                  </a:lnTo>
                  <a:lnTo>
                    <a:pt x="30035" y="517918"/>
                  </a:lnTo>
                  <a:lnTo>
                    <a:pt x="38773" y="519188"/>
                  </a:lnTo>
                  <a:lnTo>
                    <a:pt x="36360" y="520458"/>
                  </a:lnTo>
                  <a:lnTo>
                    <a:pt x="37642" y="520458"/>
                  </a:lnTo>
                  <a:lnTo>
                    <a:pt x="34798" y="521728"/>
                  </a:lnTo>
                  <a:lnTo>
                    <a:pt x="37045" y="521728"/>
                  </a:lnTo>
                  <a:lnTo>
                    <a:pt x="39662" y="524268"/>
                  </a:lnTo>
                  <a:lnTo>
                    <a:pt x="35267" y="528078"/>
                  </a:lnTo>
                  <a:lnTo>
                    <a:pt x="34061" y="530618"/>
                  </a:lnTo>
                  <a:lnTo>
                    <a:pt x="33731" y="531888"/>
                  </a:lnTo>
                  <a:lnTo>
                    <a:pt x="43662" y="529348"/>
                  </a:lnTo>
                  <a:lnTo>
                    <a:pt x="39484" y="531888"/>
                  </a:lnTo>
                  <a:lnTo>
                    <a:pt x="36017" y="531888"/>
                  </a:lnTo>
                  <a:lnTo>
                    <a:pt x="40436" y="533158"/>
                  </a:lnTo>
                  <a:lnTo>
                    <a:pt x="36576" y="535698"/>
                  </a:lnTo>
                  <a:lnTo>
                    <a:pt x="40411" y="538238"/>
                  </a:lnTo>
                  <a:lnTo>
                    <a:pt x="36144" y="538238"/>
                  </a:lnTo>
                  <a:lnTo>
                    <a:pt x="38709" y="539508"/>
                  </a:lnTo>
                  <a:lnTo>
                    <a:pt x="37922" y="539508"/>
                  </a:lnTo>
                  <a:lnTo>
                    <a:pt x="36537" y="540778"/>
                  </a:lnTo>
                  <a:lnTo>
                    <a:pt x="39065" y="540778"/>
                  </a:lnTo>
                  <a:lnTo>
                    <a:pt x="37744" y="542048"/>
                  </a:lnTo>
                  <a:lnTo>
                    <a:pt x="42075" y="542048"/>
                  </a:lnTo>
                  <a:lnTo>
                    <a:pt x="40500" y="543318"/>
                  </a:lnTo>
                  <a:lnTo>
                    <a:pt x="43764" y="543318"/>
                  </a:lnTo>
                  <a:lnTo>
                    <a:pt x="39192" y="544588"/>
                  </a:lnTo>
                  <a:lnTo>
                    <a:pt x="43726" y="544588"/>
                  </a:lnTo>
                  <a:lnTo>
                    <a:pt x="39052" y="545858"/>
                  </a:lnTo>
                  <a:lnTo>
                    <a:pt x="39230" y="546074"/>
                  </a:lnTo>
                  <a:lnTo>
                    <a:pt x="39052" y="546468"/>
                  </a:lnTo>
                  <a:lnTo>
                    <a:pt x="39090" y="546747"/>
                  </a:lnTo>
                  <a:lnTo>
                    <a:pt x="39293" y="546150"/>
                  </a:lnTo>
                  <a:lnTo>
                    <a:pt x="40195" y="547128"/>
                  </a:lnTo>
                  <a:lnTo>
                    <a:pt x="39116" y="547128"/>
                  </a:lnTo>
                  <a:lnTo>
                    <a:pt x="39281" y="548398"/>
                  </a:lnTo>
                  <a:lnTo>
                    <a:pt x="42621" y="548398"/>
                  </a:lnTo>
                  <a:lnTo>
                    <a:pt x="37223" y="549668"/>
                  </a:lnTo>
                  <a:lnTo>
                    <a:pt x="47485" y="549668"/>
                  </a:lnTo>
                  <a:lnTo>
                    <a:pt x="40449" y="550938"/>
                  </a:lnTo>
                  <a:lnTo>
                    <a:pt x="43256" y="552208"/>
                  </a:lnTo>
                  <a:lnTo>
                    <a:pt x="45237" y="553478"/>
                  </a:lnTo>
                  <a:lnTo>
                    <a:pt x="40970" y="553478"/>
                  </a:lnTo>
                  <a:lnTo>
                    <a:pt x="43141" y="554748"/>
                  </a:lnTo>
                  <a:lnTo>
                    <a:pt x="43891" y="554748"/>
                  </a:lnTo>
                  <a:lnTo>
                    <a:pt x="45478" y="553720"/>
                  </a:lnTo>
                  <a:lnTo>
                    <a:pt x="46596" y="554748"/>
                  </a:lnTo>
                  <a:lnTo>
                    <a:pt x="47282" y="554748"/>
                  </a:lnTo>
                  <a:lnTo>
                    <a:pt x="46405" y="557288"/>
                  </a:lnTo>
                  <a:lnTo>
                    <a:pt x="43548" y="557288"/>
                  </a:lnTo>
                  <a:lnTo>
                    <a:pt x="45720" y="558558"/>
                  </a:lnTo>
                  <a:lnTo>
                    <a:pt x="43662" y="559828"/>
                  </a:lnTo>
                  <a:lnTo>
                    <a:pt x="45110" y="559828"/>
                  </a:lnTo>
                  <a:lnTo>
                    <a:pt x="46418" y="559828"/>
                  </a:lnTo>
                  <a:lnTo>
                    <a:pt x="45986" y="561098"/>
                  </a:lnTo>
                  <a:lnTo>
                    <a:pt x="49009" y="559828"/>
                  </a:lnTo>
                  <a:lnTo>
                    <a:pt x="54241" y="559828"/>
                  </a:lnTo>
                  <a:lnTo>
                    <a:pt x="48120" y="561098"/>
                  </a:lnTo>
                  <a:lnTo>
                    <a:pt x="52959" y="561098"/>
                  </a:lnTo>
                  <a:lnTo>
                    <a:pt x="45250" y="562368"/>
                  </a:lnTo>
                  <a:lnTo>
                    <a:pt x="46583" y="563638"/>
                  </a:lnTo>
                  <a:lnTo>
                    <a:pt x="48742" y="562368"/>
                  </a:lnTo>
                  <a:lnTo>
                    <a:pt x="48856" y="563638"/>
                  </a:lnTo>
                  <a:lnTo>
                    <a:pt x="50330" y="563638"/>
                  </a:lnTo>
                  <a:lnTo>
                    <a:pt x="49606" y="564908"/>
                  </a:lnTo>
                  <a:lnTo>
                    <a:pt x="48171" y="564908"/>
                  </a:lnTo>
                  <a:lnTo>
                    <a:pt x="48717" y="566178"/>
                  </a:lnTo>
                  <a:lnTo>
                    <a:pt x="53860" y="566178"/>
                  </a:lnTo>
                  <a:lnTo>
                    <a:pt x="52184" y="567448"/>
                  </a:lnTo>
                  <a:lnTo>
                    <a:pt x="50812" y="567448"/>
                  </a:lnTo>
                  <a:lnTo>
                    <a:pt x="47002" y="568718"/>
                  </a:lnTo>
                  <a:lnTo>
                    <a:pt x="53035" y="568718"/>
                  </a:lnTo>
                  <a:lnTo>
                    <a:pt x="51892" y="569988"/>
                  </a:lnTo>
                  <a:lnTo>
                    <a:pt x="50228" y="569988"/>
                  </a:lnTo>
                  <a:lnTo>
                    <a:pt x="51181" y="571258"/>
                  </a:lnTo>
                  <a:lnTo>
                    <a:pt x="52273" y="570217"/>
                  </a:lnTo>
                  <a:lnTo>
                    <a:pt x="52501" y="569988"/>
                  </a:lnTo>
                  <a:lnTo>
                    <a:pt x="52273" y="570217"/>
                  </a:lnTo>
                  <a:lnTo>
                    <a:pt x="52425" y="570357"/>
                  </a:lnTo>
                  <a:lnTo>
                    <a:pt x="52870" y="570445"/>
                  </a:lnTo>
                  <a:lnTo>
                    <a:pt x="53022" y="570230"/>
                  </a:lnTo>
                  <a:lnTo>
                    <a:pt x="53238" y="569988"/>
                  </a:lnTo>
                  <a:lnTo>
                    <a:pt x="54597" y="569988"/>
                  </a:lnTo>
                  <a:lnTo>
                    <a:pt x="57327" y="568718"/>
                  </a:lnTo>
                  <a:lnTo>
                    <a:pt x="57124" y="569010"/>
                  </a:lnTo>
                  <a:lnTo>
                    <a:pt x="57124" y="573798"/>
                  </a:lnTo>
                  <a:lnTo>
                    <a:pt x="55232" y="575068"/>
                  </a:lnTo>
                  <a:lnTo>
                    <a:pt x="54584" y="575068"/>
                  </a:lnTo>
                  <a:lnTo>
                    <a:pt x="57124" y="573798"/>
                  </a:lnTo>
                  <a:lnTo>
                    <a:pt x="57124" y="569010"/>
                  </a:lnTo>
                  <a:lnTo>
                    <a:pt x="56426" y="569988"/>
                  </a:lnTo>
                  <a:lnTo>
                    <a:pt x="54317" y="571258"/>
                  </a:lnTo>
                  <a:lnTo>
                    <a:pt x="56070" y="571258"/>
                  </a:lnTo>
                  <a:lnTo>
                    <a:pt x="54876" y="572528"/>
                  </a:lnTo>
                  <a:lnTo>
                    <a:pt x="54279" y="572528"/>
                  </a:lnTo>
                  <a:lnTo>
                    <a:pt x="52209" y="573798"/>
                  </a:lnTo>
                  <a:lnTo>
                    <a:pt x="55118" y="573798"/>
                  </a:lnTo>
                  <a:lnTo>
                    <a:pt x="54343" y="575068"/>
                  </a:lnTo>
                  <a:lnTo>
                    <a:pt x="54216" y="575068"/>
                  </a:lnTo>
                  <a:lnTo>
                    <a:pt x="52324" y="575068"/>
                  </a:lnTo>
                  <a:lnTo>
                    <a:pt x="52031" y="576338"/>
                  </a:lnTo>
                  <a:lnTo>
                    <a:pt x="54013" y="575348"/>
                  </a:lnTo>
                  <a:lnTo>
                    <a:pt x="53327" y="576338"/>
                  </a:lnTo>
                  <a:lnTo>
                    <a:pt x="56248" y="576338"/>
                  </a:lnTo>
                  <a:lnTo>
                    <a:pt x="55168" y="577608"/>
                  </a:lnTo>
                  <a:lnTo>
                    <a:pt x="51866" y="578726"/>
                  </a:lnTo>
                  <a:lnTo>
                    <a:pt x="51841" y="578878"/>
                  </a:lnTo>
                  <a:lnTo>
                    <a:pt x="56070" y="580148"/>
                  </a:lnTo>
                  <a:lnTo>
                    <a:pt x="55448" y="581418"/>
                  </a:lnTo>
                  <a:lnTo>
                    <a:pt x="55816" y="581418"/>
                  </a:lnTo>
                  <a:lnTo>
                    <a:pt x="61277" y="580148"/>
                  </a:lnTo>
                  <a:lnTo>
                    <a:pt x="53352" y="582688"/>
                  </a:lnTo>
                  <a:lnTo>
                    <a:pt x="53606" y="582688"/>
                  </a:lnTo>
                  <a:lnTo>
                    <a:pt x="52920" y="583958"/>
                  </a:lnTo>
                  <a:lnTo>
                    <a:pt x="55333" y="583958"/>
                  </a:lnTo>
                  <a:lnTo>
                    <a:pt x="57327" y="585228"/>
                  </a:lnTo>
                  <a:lnTo>
                    <a:pt x="55892" y="585228"/>
                  </a:lnTo>
                  <a:lnTo>
                    <a:pt x="54762" y="586498"/>
                  </a:lnTo>
                  <a:lnTo>
                    <a:pt x="55473" y="586498"/>
                  </a:lnTo>
                  <a:lnTo>
                    <a:pt x="54978" y="587768"/>
                  </a:lnTo>
                  <a:lnTo>
                    <a:pt x="58216" y="587768"/>
                  </a:lnTo>
                  <a:lnTo>
                    <a:pt x="55714" y="589038"/>
                  </a:lnTo>
                  <a:lnTo>
                    <a:pt x="57099" y="590308"/>
                  </a:lnTo>
                  <a:lnTo>
                    <a:pt x="58712" y="590308"/>
                  </a:lnTo>
                  <a:lnTo>
                    <a:pt x="56946" y="592848"/>
                  </a:lnTo>
                  <a:lnTo>
                    <a:pt x="55651" y="592848"/>
                  </a:lnTo>
                  <a:lnTo>
                    <a:pt x="57238" y="594118"/>
                  </a:lnTo>
                  <a:lnTo>
                    <a:pt x="58966" y="593191"/>
                  </a:lnTo>
                  <a:lnTo>
                    <a:pt x="58039" y="594118"/>
                  </a:lnTo>
                  <a:lnTo>
                    <a:pt x="60299" y="594118"/>
                  </a:lnTo>
                  <a:lnTo>
                    <a:pt x="56248" y="595388"/>
                  </a:lnTo>
                  <a:lnTo>
                    <a:pt x="65062" y="592848"/>
                  </a:lnTo>
                  <a:lnTo>
                    <a:pt x="62458" y="594118"/>
                  </a:lnTo>
                  <a:lnTo>
                    <a:pt x="63627" y="594118"/>
                  </a:lnTo>
                  <a:lnTo>
                    <a:pt x="63347" y="595388"/>
                  </a:lnTo>
                  <a:lnTo>
                    <a:pt x="65151" y="595388"/>
                  </a:lnTo>
                  <a:lnTo>
                    <a:pt x="62547" y="596658"/>
                  </a:lnTo>
                  <a:lnTo>
                    <a:pt x="61734" y="596658"/>
                  </a:lnTo>
                  <a:lnTo>
                    <a:pt x="61658" y="595388"/>
                  </a:lnTo>
                  <a:lnTo>
                    <a:pt x="60845" y="595388"/>
                  </a:lnTo>
                  <a:lnTo>
                    <a:pt x="57772" y="596658"/>
                  </a:lnTo>
                  <a:lnTo>
                    <a:pt x="58597" y="596658"/>
                  </a:lnTo>
                  <a:lnTo>
                    <a:pt x="58191" y="597865"/>
                  </a:lnTo>
                  <a:lnTo>
                    <a:pt x="65062" y="596658"/>
                  </a:lnTo>
                  <a:lnTo>
                    <a:pt x="59423" y="599198"/>
                  </a:lnTo>
                  <a:lnTo>
                    <a:pt x="61696" y="599198"/>
                  </a:lnTo>
                  <a:lnTo>
                    <a:pt x="58610" y="600468"/>
                  </a:lnTo>
                  <a:lnTo>
                    <a:pt x="56908" y="600468"/>
                  </a:lnTo>
                  <a:lnTo>
                    <a:pt x="56476" y="601091"/>
                  </a:lnTo>
                  <a:lnTo>
                    <a:pt x="54229" y="601738"/>
                  </a:lnTo>
                  <a:lnTo>
                    <a:pt x="56019" y="601738"/>
                  </a:lnTo>
                  <a:lnTo>
                    <a:pt x="57023" y="601738"/>
                  </a:lnTo>
                  <a:lnTo>
                    <a:pt x="57658" y="602551"/>
                  </a:lnTo>
                  <a:lnTo>
                    <a:pt x="58458" y="601738"/>
                  </a:lnTo>
                  <a:lnTo>
                    <a:pt x="62039" y="601738"/>
                  </a:lnTo>
                  <a:lnTo>
                    <a:pt x="54813" y="605548"/>
                  </a:lnTo>
                  <a:lnTo>
                    <a:pt x="67221" y="605548"/>
                  </a:lnTo>
                  <a:lnTo>
                    <a:pt x="65709" y="606818"/>
                  </a:lnTo>
                  <a:lnTo>
                    <a:pt x="62572" y="606818"/>
                  </a:lnTo>
                  <a:lnTo>
                    <a:pt x="63792" y="608050"/>
                  </a:lnTo>
                  <a:lnTo>
                    <a:pt x="67957" y="606818"/>
                  </a:lnTo>
                  <a:lnTo>
                    <a:pt x="68402" y="606818"/>
                  </a:lnTo>
                  <a:lnTo>
                    <a:pt x="70358" y="605548"/>
                  </a:lnTo>
                  <a:lnTo>
                    <a:pt x="66789" y="606818"/>
                  </a:lnTo>
                  <a:lnTo>
                    <a:pt x="69011" y="605548"/>
                  </a:lnTo>
                  <a:lnTo>
                    <a:pt x="69278" y="605548"/>
                  </a:lnTo>
                  <a:lnTo>
                    <a:pt x="71335" y="604278"/>
                  </a:lnTo>
                  <a:lnTo>
                    <a:pt x="70802" y="604278"/>
                  </a:lnTo>
                  <a:lnTo>
                    <a:pt x="73012" y="603008"/>
                  </a:lnTo>
                  <a:lnTo>
                    <a:pt x="67284" y="604278"/>
                  </a:lnTo>
                  <a:lnTo>
                    <a:pt x="70408" y="603008"/>
                  </a:lnTo>
                  <a:lnTo>
                    <a:pt x="70688" y="603008"/>
                  </a:lnTo>
                  <a:lnTo>
                    <a:pt x="69672" y="602259"/>
                  </a:lnTo>
                  <a:lnTo>
                    <a:pt x="71208" y="601738"/>
                  </a:lnTo>
                  <a:lnTo>
                    <a:pt x="68961" y="601738"/>
                  </a:lnTo>
                  <a:lnTo>
                    <a:pt x="67614" y="601738"/>
                  </a:lnTo>
                  <a:lnTo>
                    <a:pt x="67614" y="602957"/>
                  </a:lnTo>
                  <a:lnTo>
                    <a:pt x="63690" y="604278"/>
                  </a:lnTo>
                  <a:lnTo>
                    <a:pt x="67614" y="602957"/>
                  </a:lnTo>
                  <a:lnTo>
                    <a:pt x="67614" y="601738"/>
                  </a:lnTo>
                  <a:lnTo>
                    <a:pt x="66167" y="601738"/>
                  </a:lnTo>
                  <a:lnTo>
                    <a:pt x="68846" y="600468"/>
                  </a:lnTo>
                  <a:lnTo>
                    <a:pt x="67691" y="600468"/>
                  </a:lnTo>
                  <a:lnTo>
                    <a:pt x="67297" y="599795"/>
                  </a:lnTo>
                  <a:lnTo>
                    <a:pt x="65900" y="600468"/>
                  </a:lnTo>
                  <a:lnTo>
                    <a:pt x="64452" y="600468"/>
                  </a:lnTo>
                  <a:lnTo>
                    <a:pt x="67271" y="599744"/>
                  </a:lnTo>
                  <a:lnTo>
                    <a:pt x="67564" y="599668"/>
                  </a:lnTo>
                  <a:lnTo>
                    <a:pt x="69380" y="599198"/>
                  </a:lnTo>
                  <a:lnTo>
                    <a:pt x="68580" y="599198"/>
                  </a:lnTo>
                  <a:lnTo>
                    <a:pt x="68884" y="599033"/>
                  </a:lnTo>
                  <a:lnTo>
                    <a:pt x="71170" y="597928"/>
                  </a:lnTo>
                  <a:lnTo>
                    <a:pt x="70751" y="598017"/>
                  </a:lnTo>
                  <a:lnTo>
                    <a:pt x="70904" y="597928"/>
                  </a:lnTo>
                  <a:lnTo>
                    <a:pt x="69913" y="597928"/>
                  </a:lnTo>
                  <a:lnTo>
                    <a:pt x="69583" y="598246"/>
                  </a:lnTo>
                  <a:lnTo>
                    <a:pt x="64808" y="599198"/>
                  </a:lnTo>
                  <a:lnTo>
                    <a:pt x="67119" y="597928"/>
                  </a:lnTo>
                  <a:lnTo>
                    <a:pt x="66179" y="597928"/>
                  </a:lnTo>
                  <a:lnTo>
                    <a:pt x="71678" y="596658"/>
                  </a:lnTo>
                  <a:lnTo>
                    <a:pt x="70688" y="595388"/>
                  </a:lnTo>
                  <a:lnTo>
                    <a:pt x="66979" y="596658"/>
                  </a:lnTo>
                  <a:lnTo>
                    <a:pt x="68897" y="595388"/>
                  </a:lnTo>
                  <a:lnTo>
                    <a:pt x="67500" y="595388"/>
                  </a:lnTo>
                  <a:lnTo>
                    <a:pt x="68745" y="594118"/>
                  </a:lnTo>
                  <a:lnTo>
                    <a:pt x="69189" y="592848"/>
                  </a:lnTo>
                  <a:lnTo>
                    <a:pt x="70091" y="591883"/>
                  </a:lnTo>
                  <a:lnTo>
                    <a:pt x="67221" y="592848"/>
                  </a:lnTo>
                  <a:lnTo>
                    <a:pt x="67754" y="591578"/>
                  </a:lnTo>
                  <a:lnTo>
                    <a:pt x="66852" y="591578"/>
                  </a:lnTo>
                  <a:lnTo>
                    <a:pt x="69088" y="590308"/>
                  </a:lnTo>
                  <a:lnTo>
                    <a:pt x="71361" y="590308"/>
                  </a:lnTo>
                  <a:lnTo>
                    <a:pt x="71196" y="589673"/>
                  </a:lnTo>
                  <a:lnTo>
                    <a:pt x="71335" y="589648"/>
                  </a:lnTo>
                  <a:lnTo>
                    <a:pt x="71805" y="589584"/>
                  </a:lnTo>
                  <a:lnTo>
                    <a:pt x="72339" y="589495"/>
                  </a:lnTo>
                  <a:lnTo>
                    <a:pt x="71170" y="589572"/>
                  </a:lnTo>
                  <a:lnTo>
                    <a:pt x="71043" y="589038"/>
                  </a:lnTo>
                  <a:lnTo>
                    <a:pt x="67754" y="589038"/>
                  </a:lnTo>
                  <a:lnTo>
                    <a:pt x="69430" y="587768"/>
                  </a:lnTo>
                  <a:lnTo>
                    <a:pt x="66802" y="589038"/>
                  </a:lnTo>
                  <a:lnTo>
                    <a:pt x="62992" y="590118"/>
                  </a:lnTo>
                  <a:lnTo>
                    <a:pt x="62992" y="592848"/>
                  </a:lnTo>
                  <a:lnTo>
                    <a:pt x="60401" y="592848"/>
                  </a:lnTo>
                  <a:lnTo>
                    <a:pt x="61836" y="591578"/>
                  </a:lnTo>
                  <a:lnTo>
                    <a:pt x="62992" y="592848"/>
                  </a:lnTo>
                  <a:lnTo>
                    <a:pt x="62992" y="590118"/>
                  </a:lnTo>
                  <a:lnTo>
                    <a:pt x="62306" y="590308"/>
                  </a:lnTo>
                  <a:lnTo>
                    <a:pt x="60363" y="590308"/>
                  </a:lnTo>
                  <a:lnTo>
                    <a:pt x="64173" y="589038"/>
                  </a:lnTo>
                  <a:lnTo>
                    <a:pt x="64554" y="589038"/>
                  </a:lnTo>
                  <a:lnTo>
                    <a:pt x="64719" y="587768"/>
                  </a:lnTo>
                  <a:lnTo>
                    <a:pt x="67551" y="587768"/>
                  </a:lnTo>
                  <a:lnTo>
                    <a:pt x="68033" y="587768"/>
                  </a:lnTo>
                  <a:lnTo>
                    <a:pt x="69138" y="586498"/>
                  </a:lnTo>
                  <a:lnTo>
                    <a:pt x="69977" y="586498"/>
                  </a:lnTo>
                  <a:lnTo>
                    <a:pt x="70929" y="585228"/>
                  </a:lnTo>
                  <a:lnTo>
                    <a:pt x="69202" y="585228"/>
                  </a:lnTo>
                  <a:lnTo>
                    <a:pt x="69989" y="583958"/>
                  </a:lnTo>
                  <a:lnTo>
                    <a:pt x="68592" y="583958"/>
                  </a:lnTo>
                  <a:lnTo>
                    <a:pt x="69253" y="582688"/>
                  </a:lnTo>
                  <a:lnTo>
                    <a:pt x="66141" y="583958"/>
                  </a:lnTo>
                  <a:lnTo>
                    <a:pt x="62547" y="583958"/>
                  </a:lnTo>
                  <a:lnTo>
                    <a:pt x="66992" y="581418"/>
                  </a:lnTo>
                  <a:lnTo>
                    <a:pt x="65443" y="580148"/>
                  </a:lnTo>
                  <a:lnTo>
                    <a:pt x="65151" y="580148"/>
                  </a:lnTo>
                  <a:lnTo>
                    <a:pt x="65443" y="578878"/>
                  </a:lnTo>
                  <a:lnTo>
                    <a:pt x="64897" y="578878"/>
                  </a:lnTo>
                  <a:lnTo>
                    <a:pt x="66128" y="577608"/>
                  </a:lnTo>
                  <a:lnTo>
                    <a:pt x="64096" y="577608"/>
                  </a:lnTo>
                  <a:lnTo>
                    <a:pt x="65608" y="576338"/>
                  </a:lnTo>
                  <a:lnTo>
                    <a:pt x="67043" y="577316"/>
                  </a:lnTo>
                  <a:lnTo>
                    <a:pt x="67132" y="576338"/>
                  </a:lnTo>
                  <a:lnTo>
                    <a:pt x="67132" y="577062"/>
                  </a:lnTo>
                  <a:lnTo>
                    <a:pt x="67144" y="577392"/>
                  </a:lnTo>
                  <a:lnTo>
                    <a:pt x="67475" y="577608"/>
                  </a:lnTo>
                  <a:lnTo>
                    <a:pt x="67335" y="577062"/>
                  </a:lnTo>
                  <a:lnTo>
                    <a:pt x="67741" y="576338"/>
                  </a:lnTo>
                  <a:lnTo>
                    <a:pt x="69189" y="576338"/>
                  </a:lnTo>
                  <a:lnTo>
                    <a:pt x="68719" y="576745"/>
                  </a:lnTo>
                  <a:lnTo>
                    <a:pt x="69723" y="576541"/>
                  </a:lnTo>
                  <a:lnTo>
                    <a:pt x="69278" y="576262"/>
                  </a:lnTo>
                  <a:lnTo>
                    <a:pt x="66421" y="575068"/>
                  </a:lnTo>
                  <a:lnTo>
                    <a:pt x="66852" y="573798"/>
                  </a:lnTo>
                  <a:lnTo>
                    <a:pt x="68732" y="573798"/>
                  </a:lnTo>
                  <a:lnTo>
                    <a:pt x="70281" y="573798"/>
                  </a:lnTo>
                  <a:lnTo>
                    <a:pt x="74142" y="571258"/>
                  </a:lnTo>
                  <a:close/>
                </a:path>
                <a:path w="438785" h="1192529">
                  <a:moveTo>
                    <a:pt x="75730" y="597522"/>
                  </a:moveTo>
                  <a:lnTo>
                    <a:pt x="72440" y="599147"/>
                  </a:lnTo>
                  <a:lnTo>
                    <a:pt x="72707" y="599389"/>
                  </a:lnTo>
                  <a:lnTo>
                    <a:pt x="75730" y="597522"/>
                  </a:lnTo>
                  <a:close/>
                </a:path>
                <a:path w="438785" h="1192529">
                  <a:moveTo>
                    <a:pt x="76695" y="664222"/>
                  </a:moveTo>
                  <a:lnTo>
                    <a:pt x="74853" y="664006"/>
                  </a:lnTo>
                  <a:lnTo>
                    <a:pt x="75057" y="664311"/>
                  </a:lnTo>
                  <a:lnTo>
                    <a:pt x="76695" y="664222"/>
                  </a:lnTo>
                  <a:close/>
                </a:path>
                <a:path w="438785" h="1192529">
                  <a:moveTo>
                    <a:pt x="166357" y="969264"/>
                  </a:moveTo>
                  <a:lnTo>
                    <a:pt x="166268" y="969505"/>
                  </a:lnTo>
                  <a:lnTo>
                    <a:pt x="166357" y="969264"/>
                  </a:lnTo>
                  <a:close/>
                </a:path>
                <a:path w="438785" h="1192529">
                  <a:moveTo>
                    <a:pt x="170408" y="969302"/>
                  </a:moveTo>
                  <a:lnTo>
                    <a:pt x="169862" y="968514"/>
                  </a:lnTo>
                  <a:lnTo>
                    <a:pt x="167665" y="965339"/>
                  </a:lnTo>
                  <a:lnTo>
                    <a:pt x="166344" y="969264"/>
                  </a:lnTo>
                  <a:lnTo>
                    <a:pt x="167259" y="968514"/>
                  </a:lnTo>
                  <a:lnTo>
                    <a:pt x="170408" y="969302"/>
                  </a:lnTo>
                  <a:close/>
                </a:path>
                <a:path w="438785" h="1192529">
                  <a:moveTo>
                    <a:pt x="170726" y="969378"/>
                  </a:moveTo>
                  <a:lnTo>
                    <a:pt x="170408" y="969302"/>
                  </a:lnTo>
                  <a:lnTo>
                    <a:pt x="170611" y="969606"/>
                  </a:lnTo>
                  <a:lnTo>
                    <a:pt x="170726" y="969378"/>
                  </a:lnTo>
                  <a:close/>
                </a:path>
                <a:path w="438785" h="1192529">
                  <a:moveTo>
                    <a:pt x="172110" y="966685"/>
                  </a:moveTo>
                  <a:lnTo>
                    <a:pt x="170726" y="969378"/>
                  </a:lnTo>
                  <a:lnTo>
                    <a:pt x="171653" y="969606"/>
                  </a:lnTo>
                  <a:lnTo>
                    <a:pt x="172110" y="966685"/>
                  </a:lnTo>
                  <a:close/>
                </a:path>
                <a:path w="438785" h="1192529">
                  <a:moveTo>
                    <a:pt x="216941" y="1050493"/>
                  </a:moveTo>
                  <a:lnTo>
                    <a:pt x="216789" y="1049540"/>
                  </a:lnTo>
                  <a:lnTo>
                    <a:pt x="216496" y="1050150"/>
                  </a:lnTo>
                  <a:lnTo>
                    <a:pt x="216941" y="1050493"/>
                  </a:lnTo>
                  <a:close/>
                </a:path>
                <a:path w="438785" h="1192529">
                  <a:moveTo>
                    <a:pt x="227330" y="1062443"/>
                  </a:moveTo>
                  <a:lnTo>
                    <a:pt x="226656" y="1062228"/>
                  </a:lnTo>
                  <a:lnTo>
                    <a:pt x="226479" y="1062583"/>
                  </a:lnTo>
                  <a:lnTo>
                    <a:pt x="226936" y="1062507"/>
                  </a:lnTo>
                  <a:lnTo>
                    <a:pt x="227228" y="1062609"/>
                  </a:lnTo>
                  <a:lnTo>
                    <a:pt x="227330" y="1062443"/>
                  </a:lnTo>
                  <a:close/>
                </a:path>
                <a:path w="438785" h="1192529">
                  <a:moveTo>
                    <a:pt x="240830" y="1073365"/>
                  </a:moveTo>
                  <a:lnTo>
                    <a:pt x="240499" y="1073772"/>
                  </a:lnTo>
                  <a:lnTo>
                    <a:pt x="240309" y="1074153"/>
                  </a:lnTo>
                  <a:lnTo>
                    <a:pt x="240144" y="1074521"/>
                  </a:lnTo>
                  <a:lnTo>
                    <a:pt x="240360" y="1074318"/>
                  </a:lnTo>
                  <a:lnTo>
                    <a:pt x="240576" y="1074000"/>
                  </a:lnTo>
                  <a:lnTo>
                    <a:pt x="240830" y="1073365"/>
                  </a:lnTo>
                  <a:close/>
                </a:path>
                <a:path w="438785" h="1192529">
                  <a:moveTo>
                    <a:pt x="259384" y="1099273"/>
                  </a:moveTo>
                  <a:lnTo>
                    <a:pt x="259105" y="1098435"/>
                  </a:lnTo>
                  <a:lnTo>
                    <a:pt x="259143" y="1098842"/>
                  </a:lnTo>
                  <a:lnTo>
                    <a:pt x="259245" y="1099096"/>
                  </a:lnTo>
                  <a:lnTo>
                    <a:pt x="259384" y="1099273"/>
                  </a:lnTo>
                  <a:close/>
                </a:path>
                <a:path w="438785" h="1192529">
                  <a:moveTo>
                    <a:pt x="271907" y="1102474"/>
                  </a:moveTo>
                  <a:lnTo>
                    <a:pt x="271665" y="1102321"/>
                  </a:lnTo>
                  <a:lnTo>
                    <a:pt x="271310" y="1102296"/>
                  </a:lnTo>
                  <a:lnTo>
                    <a:pt x="271907" y="1102474"/>
                  </a:lnTo>
                  <a:close/>
                </a:path>
                <a:path w="438785" h="1192529">
                  <a:moveTo>
                    <a:pt x="283032" y="1117117"/>
                  </a:moveTo>
                  <a:lnTo>
                    <a:pt x="282968" y="1116838"/>
                  </a:lnTo>
                  <a:lnTo>
                    <a:pt x="282702" y="1116952"/>
                  </a:lnTo>
                  <a:lnTo>
                    <a:pt x="282816" y="1117155"/>
                  </a:lnTo>
                  <a:lnTo>
                    <a:pt x="282905" y="1117320"/>
                  </a:lnTo>
                  <a:lnTo>
                    <a:pt x="283019" y="1117498"/>
                  </a:lnTo>
                  <a:lnTo>
                    <a:pt x="283032" y="1117117"/>
                  </a:lnTo>
                  <a:close/>
                </a:path>
                <a:path w="438785" h="1192529">
                  <a:moveTo>
                    <a:pt x="289280" y="1125931"/>
                  </a:moveTo>
                  <a:lnTo>
                    <a:pt x="288810" y="1125867"/>
                  </a:lnTo>
                  <a:lnTo>
                    <a:pt x="288404" y="1125829"/>
                  </a:lnTo>
                  <a:lnTo>
                    <a:pt x="288315" y="1126134"/>
                  </a:lnTo>
                  <a:lnTo>
                    <a:pt x="288734" y="1126337"/>
                  </a:lnTo>
                  <a:lnTo>
                    <a:pt x="289090" y="1126172"/>
                  </a:lnTo>
                  <a:lnTo>
                    <a:pt x="289280" y="1125931"/>
                  </a:lnTo>
                  <a:close/>
                </a:path>
                <a:path w="438785" h="1192529">
                  <a:moveTo>
                    <a:pt x="338353" y="1158011"/>
                  </a:moveTo>
                  <a:lnTo>
                    <a:pt x="337350" y="1156373"/>
                  </a:lnTo>
                  <a:lnTo>
                    <a:pt x="336778" y="1157363"/>
                  </a:lnTo>
                  <a:lnTo>
                    <a:pt x="337743" y="1157465"/>
                  </a:lnTo>
                  <a:lnTo>
                    <a:pt x="338353" y="1158011"/>
                  </a:lnTo>
                  <a:close/>
                </a:path>
                <a:path w="438785" h="1192529">
                  <a:moveTo>
                    <a:pt x="338747" y="1158633"/>
                  </a:moveTo>
                  <a:lnTo>
                    <a:pt x="338683" y="1158354"/>
                  </a:lnTo>
                  <a:lnTo>
                    <a:pt x="338543" y="1158151"/>
                  </a:lnTo>
                  <a:lnTo>
                    <a:pt x="338353" y="1158011"/>
                  </a:lnTo>
                  <a:lnTo>
                    <a:pt x="338747" y="1158633"/>
                  </a:lnTo>
                  <a:close/>
                </a:path>
                <a:path w="438785" h="1192529">
                  <a:moveTo>
                    <a:pt x="350723" y="1158379"/>
                  </a:moveTo>
                  <a:lnTo>
                    <a:pt x="350596" y="1158735"/>
                  </a:lnTo>
                  <a:lnTo>
                    <a:pt x="350532" y="1159090"/>
                  </a:lnTo>
                  <a:lnTo>
                    <a:pt x="350507" y="1159433"/>
                  </a:lnTo>
                  <a:lnTo>
                    <a:pt x="350634" y="1159014"/>
                  </a:lnTo>
                  <a:lnTo>
                    <a:pt x="350710" y="1158621"/>
                  </a:lnTo>
                  <a:lnTo>
                    <a:pt x="350723" y="1158379"/>
                  </a:lnTo>
                  <a:close/>
                </a:path>
                <a:path w="438785" h="1192529">
                  <a:moveTo>
                    <a:pt x="364921" y="1163802"/>
                  </a:moveTo>
                  <a:lnTo>
                    <a:pt x="363651" y="1164869"/>
                  </a:lnTo>
                  <a:lnTo>
                    <a:pt x="364096" y="1165021"/>
                  </a:lnTo>
                  <a:lnTo>
                    <a:pt x="364363" y="1164678"/>
                  </a:lnTo>
                  <a:lnTo>
                    <a:pt x="364642" y="1164272"/>
                  </a:lnTo>
                  <a:lnTo>
                    <a:pt x="364921" y="1163802"/>
                  </a:lnTo>
                  <a:close/>
                </a:path>
                <a:path w="438785" h="1192529">
                  <a:moveTo>
                    <a:pt x="382854" y="1169784"/>
                  </a:moveTo>
                  <a:lnTo>
                    <a:pt x="382447" y="1169568"/>
                  </a:lnTo>
                  <a:lnTo>
                    <a:pt x="381609" y="1172400"/>
                  </a:lnTo>
                  <a:lnTo>
                    <a:pt x="381139" y="1173607"/>
                  </a:lnTo>
                  <a:lnTo>
                    <a:pt x="381685" y="1172489"/>
                  </a:lnTo>
                  <a:lnTo>
                    <a:pt x="382143" y="1171994"/>
                  </a:lnTo>
                  <a:lnTo>
                    <a:pt x="382574" y="1171854"/>
                  </a:lnTo>
                  <a:lnTo>
                    <a:pt x="382714" y="1171308"/>
                  </a:lnTo>
                  <a:lnTo>
                    <a:pt x="382803" y="1170647"/>
                  </a:lnTo>
                  <a:lnTo>
                    <a:pt x="382854" y="1169784"/>
                  </a:lnTo>
                  <a:close/>
                </a:path>
                <a:path w="438785" h="1192529">
                  <a:moveTo>
                    <a:pt x="416610" y="1191666"/>
                  </a:moveTo>
                  <a:lnTo>
                    <a:pt x="416318" y="1191691"/>
                  </a:lnTo>
                  <a:lnTo>
                    <a:pt x="416026" y="1191704"/>
                  </a:lnTo>
                  <a:lnTo>
                    <a:pt x="415734" y="1191653"/>
                  </a:lnTo>
                  <a:lnTo>
                    <a:pt x="416128" y="1191768"/>
                  </a:lnTo>
                  <a:lnTo>
                    <a:pt x="416394" y="1191768"/>
                  </a:lnTo>
                  <a:lnTo>
                    <a:pt x="416610" y="1191666"/>
                  </a:lnTo>
                  <a:close/>
                </a:path>
                <a:path w="438785" h="1192529">
                  <a:moveTo>
                    <a:pt x="418109" y="1191209"/>
                  </a:moveTo>
                  <a:lnTo>
                    <a:pt x="417817" y="1191348"/>
                  </a:lnTo>
                  <a:lnTo>
                    <a:pt x="417525" y="1191463"/>
                  </a:lnTo>
                  <a:lnTo>
                    <a:pt x="417220" y="1191539"/>
                  </a:lnTo>
                  <a:lnTo>
                    <a:pt x="417144" y="1192085"/>
                  </a:lnTo>
                  <a:lnTo>
                    <a:pt x="417512" y="1191920"/>
                  </a:lnTo>
                  <a:lnTo>
                    <a:pt x="417817" y="1191628"/>
                  </a:lnTo>
                  <a:lnTo>
                    <a:pt x="418109" y="1191209"/>
                  </a:lnTo>
                  <a:close/>
                </a:path>
                <a:path w="438785" h="1192529">
                  <a:moveTo>
                    <a:pt x="435876" y="1186916"/>
                  </a:moveTo>
                  <a:lnTo>
                    <a:pt x="434467" y="1184249"/>
                  </a:lnTo>
                  <a:lnTo>
                    <a:pt x="432841" y="1184160"/>
                  </a:lnTo>
                  <a:lnTo>
                    <a:pt x="431114" y="1186383"/>
                  </a:lnTo>
                  <a:lnTo>
                    <a:pt x="430733" y="1185633"/>
                  </a:lnTo>
                  <a:lnTo>
                    <a:pt x="431101" y="1184719"/>
                  </a:lnTo>
                  <a:lnTo>
                    <a:pt x="431165" y="1184084"/>
                  </a:lnTo>
                  <a:lnTo>
                    <a:pt x="430009" y="1185786"/>
                  </a:lnTo>
                  <a:lnTo>
                    <a:pt x="428599" y="1188745"/>
                  </a:lnTo>
                  <a:lnTo>
                    <a:pt x="429374" y="1191920"/>
                  </a:lnTo>
                  <a:lnTo>
                    <a:pt x="430580" y="1188580"/>
                  </a:lnTo>
                  <a:lnTo>
                    <a:pt x="430885" y="1189964"/>
                  </a:lnTo>
                  <a:lnTo>
                    <a:pt x="432117" y="1185989"/>
                  </a:lnTo>
                  <a:lnTo>
                    <a:pt x="433133" y="1185570"/>
                  </a:lnTo>
                  <a:lnTo>
                    <a:pt x="433908" y="1187081"/>
                  </a:lnTo>
                  <a:lnTo>
                    <a:pt x="433781" y="1188351"/>
                  </a:lnTo>
                  <a:lnTo>
                    <a:pt x="434111" y="1187462"/>
                  </a:lnTo>
                  <a:lnTo>
                    <a:pt x="435394" y="1189101"/>
                  </a:lnTo>
                  <a:lnTo>
                    <a:pt x="435876" y="1186916"/>
                  </a:lnTo>
                  <a:close/>
                </a:path>
                <a:path w="438785" h="1192529">
                  <a:moveTo>
                    <a:pt x="438518" y="1189507"/>
                  </a:moveTo>
                  <a:lnTo>
                    <a:pt x="438226" y="1187488"/>
                  </a:lnTo>
                  <a:lnTo>
                    <a:pt x="437222" y="1187894"/>
                  </a:lnTo>
                  <a:lnTo>
                    <a:pt x="436613" y="1191374"/>
                  </a:lnTo>
                  <a:lnTo>
                    <a:pt x="438188" y="1190434"/>
                  </a:lnTo>
                  <a:lnTo>
                    <a:pt x="438518" y="11895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5103850" y="9732054"/>
              <a:ext cx="1327150" cy="1460500"/>
            </a:xfrm>
            <a:custGeom>
              <a:avLst/>
              <a:gdLst/>
              <a:ahLst/>
              <a:cxnLst/>
              <a:rect l="l" t="t" r="r" b="b"/>
              <a:pathLst>
                <a:path w="1327150" h="1460500">
                  <a:moveTo>
                    <a:pt x="16510" y="1199019"/>
                  </a:moveTo>
                  <a:lnTo>
                    <a:pt x="14274" y="1186319"/>
                  </a:lnTo>
                  <a:lnTo>
                    <a:pt x="15036" y="1199019"/>
                  </a:lnTo>
                  <a:lnTo>
                    <a:pt x="16510" y="1199019"/>
                  </a:lnTo>
                  <a:close/>
                </a:path>
                <a:path w="1327150" h="1460500">
                  <a:moveTo>
                    <a:pt x="31826" y="1062380"/>
                  </a:moveTo>
                  <a:lnTo>
                    <a:pt x="31102" y="1062329"/>
                  </a:lnTo>
                  <a:lnTo>
                    <a:pt x="31635" y="1063383"/>
                  </a:lnTo>
                  <a:lnTo>
                    <a:pt x="31826" y="1062380"/>
                  </a:lnTo>
                  <a:close/>
                </a:path>
                <a:path w="1327150" h="1460500">
                  <a:moveTo>
                    <a:pt x="36385" y="1190548"/>
                  </a:moveTo>
                  <a:lnTo>
                    <a:pt x="36106" y="1186319"/>
                  </a:lnTo>
                  <a:lnTo>
                    <a:pt x="34988" y="1199019"/>
                  </a:lnTo>
                  <a:lnTo>
                    <a:pt x="36385" y="1190548"/>
                  </a:lnTo>
                  <a:close/>
                </a:path>
                <a:path w="1327150" h="1460500">
                  <a:moveTo>
                    <a:pt x="37084" y="1186319"/>
                  </a:moveTo>
                  <a:lnTo>
                    <a:pt x="36385" y="1190548"/>
                  </a:lnTo>
                  <a:lnTo>
                    <a:pt x="36944" y="1199019"/>
                  </a:lnTo>
                  <a:lnTo>
                    <a:pt x="37084" y="1186319"/>
                  </a:lnTo>
                  <a:close/>
                </a:path>
                <a:path w="1327150" h="1460500">
                  <a:moveTo>
                    <a:pt x="56286" y="1298460"/>
                  </a:moveTo>
                  <a:lnTo>
                    <a:pt x="54470" y="1292529"/>
                  </a:lnTo>
                  <a:lnTo>
                    <a:pt x="55016" y="1300619"/>
                  </a:lnTo>
                  <a:lnTo>
                    <a:pt x="56248" y="1300619"/>
                  </a:lnTo>
                  <a:lnTo>
                    <a:pt x="56286" y="1298460"/>
                  </a:lnTo>
                  <a:close/>
                </a:path>
                <a:path w="1327150" h="1460500">
                  <a:moveTo>
                    <a:pt x="62890" y="906919"/>
                  </a:moveTo>
                  <a:lnTo>
                    <a:pt x="60820" y="919619"/>
                  </a:lnTo>
                  <a:lnTo>
                    <a:pt x="62763" y="919619"/>
                  </a:lnTo>
                  <a:lnTo>
                    <a:pt x="62890" y="906919"/>
                  </a:lnTo>
                  <a:close/>
                </a:path>
                <a:path w="1327150" h="1460500">
                  <a:moveTo>
                    <a:pt x="69037" y="805319"/>
                  </a:moveTo>
                  <a:lnTo>
                    <a:pt x="66624" y="805319"/>
                  </a:lnTo>
                  <a:lnTo>
                    <a:pt x="66598" y="812279"/>
                  </a:lnTo>
                  <a:lnTo>
                    <a:pt x="69037" y="805319"/>
                  </a:lnTo>
                  <a:close/>
                </a:path>
                <a:path w="1327150" h="1460500">
                  <a:moveTo>
                    <a:pt x="76644" y="786523"/>
                  </a:moveTo>
                  <a:lnTo>
                    <a:pt x="76377" y="784961"/>
                  </a:lnTo>
                  <a:lnTo>
                    <a:pt x="73101" y="789686"/>
                  </a:lnTo>
                  <a:lnTo>
                    <a:pt x="76644" y="786523"/>
                  </a:lnTo>
                  <a:close/>
                </a:path>
                <a:path w="1327150" h="1460500">
                  <a:moveTo>
                    <a:pt x="88569" y="1300619"/>
                  </a:moveTo>
                  <a:lnTo>
                    <a:pt x="84340" y="1300619"/>
                  </a:lnTo>
                  <a:lnTo>
                    <a:pt x="86995" y="1313319"/>
                  </a:lnTo>
                  <a:lnTo>
                    <a:pt x="88569" y="1300619"/>
                  </a:lnTo>
                  <a:close/>
                </a:path>
                <a:path w="1327150" h="1460500">
                  <a:moveTo>
                    <a:pt x="91046" y="1300619"/>
                  </a:moveTo>
                  <a:lnTo>
                    <a:pt x="88569" y="1300619"/>
                  </a:lnTo>
                  <a:lnTo>
                    <a:pt x="88925" y="1313319"/>
                  </a:lnTo>
                  <a:lnTo>
                    <a:pt x="91046" y="1300619"/>
                  </a:lnTo>
                  <a:close/>
                </a:path>
                <a:path w="1327150" h="1460500">
                  <a:moveTo>
                    <a:pt x="97256" y="1310106"/>
                  </a:moveTo>
                  <a:lnTo>
                    <a:pt x="92748" y="1305255"/>
                  </a:lnTo>
                  <a:lnTo>
                    <a:pt x="92646" y="1306398"/>
                  </a:lnTo>
                  <a:lnTo>
                    <a:pt x="92278" y="1307363"/>
                  </a:lnTo>
                  <a:lnTo>
                    <a:pt x="91859" y="1308252"/>
                  </a:lnTo>
                  <a:lnTo>
                    <a:pt x="93078" y="1306474"/>
                  </a:lnTo>
                  <a:lnTo>
                    <a:pt x="97256" y="1310106"/>
                  </a:lnTo>
                  <a:close/>
                </a:path>
                <a:path w="1327150" h="1460500">
                  <a:moveTo>
                    <a:pt x="100965" y="716419"/>
                  </a:moveTo>
                  <a:lnTo>
                    <a:pt x="99517" y="716419"/>
                  </a:lnTo>
                  <a:lnTo>
                    <a:pt x="100952" y="729119"/>
                  </a:lnTo>
                  <a:lnTo>
                    <a:pt x="100965" y="716419"/>
                  </a:lnTo>
                  <a:close/>
                </a:path>
                <a:path w="1327150" h="1460500">
                  <a:moveTo>
                    <a:pt x="142189" y="585800"/>
                  </a:moveTo>
                  <a:lnTo>
                    <a:pt x="141185" y="587540"/>
                  </a:lnTo>
                  <a:lnTo>
                    <a:pt x="141452" y="587413"/>
                  </a:lnTo>
                  <a:lnTo>
                    <a:pt x="141706" y="587197"/>
                  </a:lnTo>
                  <a:lnTo>
                    <a:pt x="141973" y="587032"/>
                  </a:lnTo>
                  <a:lnTo>
                    <a:pt x="142036" y="586651"/>
                  </a:lnTo>
                  <a:lnTo>
                    <a:pt x="142113" y="586193"/>
                  </a:lnTo>
                  <a:lnTo>
                    <a:pt x="142189" y="585800"/>
                  </a:lnTo>
                  <a:close/>
                </a:path>
                <a:path w="1327150" h="1460500">
                  <a:moveTo>
                    <a:pt x="152349" y="552424"/>
                  </a:moveTo>
                  <a:lnTo>
                    <a:pt x="152107" y="551840"/>
                  </a:lnTo>
                  <a:lnTo>
                    <a:pt x="152133" y="551230"/>
                  </a:lnTo>
                  <a:lnTo>
                    <a:pt x="151904" y="551307"/>
                  </a:lnTo>
                  <a:lnTo>
                    <a:pt x="151892" y="552691"/>
                  </a:lnTo>
                  <a:lnTo>
                    <a:pt x="152069" y="552615"/>
                  </a:lnTo>
                  <a:lnTo>
                    <a:pt x="152349" y="552424"/>
                  </a:lnTo>
                  <a:close/>
                </a:path>
                <a:path w="1327150" h="1460500">
                  <a:moveTo>
                    <a:pt x="152908" y="550252"/>
                  </a:moveTo>
                  <a:lnTo>
                    <a:pt x="152171" y="551116"/>
                  </a:lnTo>
                  <a:lnTo>
                    <a:pt x="152400" y="551116"/>
                  </a:lnTo>
                  <a:lnTo>
                    <a:pt x="152908" y="550252"/>
                  </a:lnTo>
                  <a:close/>
                </a:path>
                <a:path w="1327150" h="1460500">
                  <a:moveTo>
                    <a:pt x="154952" y="538619"/>
                  </a:moveTo>
                  <a:lnTo>
                    <a:pt x="154152" y="551319"/>
                  </a:lnTo>
                  <a:lnTo>
                    <a:pt x="154927" y="551319"/>
                  </a:lnTo>
                  <a:lnTo>
                    <a:pt x="154952" y="538619"/>
                  </a:lnTo>
                  <a:close/>
                </a:path>
                <a:path w="1327150" h="1460500">
                  <a:moveTo>
                    <a:pt x="161531" y="512610"/>
                  </a:moveTo>
                  <a:lnTo>
                    <a:pt x="161226" y="512546"/>
                  </a:lnTo>
                  <a:lnTo>
                    <a:pt x="160807" y="512660"/>
                  </a:lnTo>
                  <a:lnTo>
                    <a:pt x="159994" y="513168"/>
                  </a:lnTo>
                  <a:lnTo>
                    <a:pt x="160553" y="513143"/>
                  </a:lnTo>
                  <a:lnTo>
                    <a:pt x="161048" y="512876"/>
                  </a:lnTo>
                  <a:lnTo>
                    <a:pt x="161531" y="512610"/>
                  </a:lnTo>
                  <a:close/>
                </a:path>
                <a:path w="1327150" h="1460500">
                  <a:moveTo>
                    <a:pt x="183095" y="1369415"/>
                  </a:moveTo>
                  <a:lnTo>
                    <a:pt x="182791" y="1369301"/>
                  </a:lnTo>
                  <a:lnTo>
                    <a:pt x="182689" y="1369491"/>
                  </a:lnTo>
                  <a:lnTo>
                    <a:pt x="182689" y="1369618"/>
                  </a:lnTo>
                  <a:lnTo>
                    <a:pt x="182613" y="1369796"/>
                  </a:lnTo>
                  <a:lnTo>
                    <a:pt x="182956" y="1369593"/>
                  </a:lnTo>
                  <a:lnTo>
                    <a:pt x="183095" y="1369415"/>
                  </a:lnTo>
                  <a:close/>
                </a:path>
                <a:path w="1327150" h="1460500">
                  <a:moveTo>
                    <a:pt x="186042" y="419633"/>
                  </a:moveTo>
                  <a:lnTo>
                    <a:pt x="186016" y="418477"/>
                  </a:lnTo>
                  <a:lnTo>
                    <a:pt x="185915" y="419100"/>
                  </a:lnTo>
                  <a:lnTo>
                    <a:pt x="185940" y="419798"/>
                  </a:lnTo>
                  <a:lnTo>
                    <a:pt x="186042" y="419633"/>
                  </a:lnTo>
                  <a:close/>
                </a:path>
                <a:path w="1327150" h="1460500">
                  <a:moveTo>
                    <a:pt x="188544" y="424319"/>
                  </a:moveTo>
                  <a:lnTo>
                    <a:pt x="185940" y="424319"/>
                  </a:lnTo>
                  <a:lnTo>
                    <a:pt x="180975" y="437019"/>
                  </a:lnTo>
                  <a:lnTo>
                    <a:pt x="188544" y="424319"/>
                  </a:lnTo>
                  <a:close/>
                </a:path>
                <a:path w="1327150" h="1460500">
                  <a:moveTo>
                    <a:pt x="193243" y="411619"/>
                  </a:moveTo>
                  <a:lnTo>
                    <a:pt x="188849" y="411619"/>
                  </a:lnTo>
                  <a:lnTo>
                    <a:pt x="189865" y="424319"/>
                  </a:lnTo>
                  <a:lnTo>
                    <a:pt x="193243" y="411619"/>
                  </a:lnTo>
                  <a:close/>
                </a:path>
                <a:path w="1327150" h="1460500">
                  <a:moveTo>
                    <a:pt x="201599" y="379133"/>
                  </a:moveTo>
                  <a:lnTo>
                    <a:pt x="201155" y="379539"/>
                  </a:lnTo>
                  <a:lnTo>
                    <a:pt x="200850" y="379996"/>
                  </a:lnTo>
                  <a:lnTo>
                    <a:pt x="201015" y="380377"/>
                  </a:lnTo>
                  <a:lnTo>
                    <a:pt x="201231" y="379920"/>
                  </a:lnTo>
                  <a:lnTo>
                    <a:pt x="201409" y="379539"/>
                  </a:lnTo>
                  <a:lnTo>
                    <a:pt x="201599" y="379133"/>
                  </a:lnTo>
                  <a:close/>
                </a:path>
                <a:path w="1327150" h="1460500">
                  <a:moveTo>
                    <a:pt x="204190" y="450850"/>
                  </a:moveTo>
                  <a:lnTo>
                    <a:pt x="204139" y="449338"/>
                  </a:lnTo>
                  <a:lnTo>
                    <a:pt x="204089" y="449605"/>
                  </a:lnTo>
                  <a:lnTo>
                    <a:pt x="204025" y="449897"/>
                  </a:lnTo>
                  <a:lnTo>
                    <a:pt x="204038" y="450164"/>
                  </a:lnTo>
                  <a:lnTo>
                    <a:pt x="204025" y="452170"/>
                  </a:lnTo>
                  <a:lnTo>
                    <a:pt x="204190" y="450850"/>
                  </a:lnTo>
                  <a:close/>
                </a:path>
                <a:path w="1327150" h="1460500">
                  <a:moveTo>
                    <a:pt x="210566" y="424319"/>
                  </a:moveTo>
                  <a:lnTo>
                    <a:pt x="207670" y="437019"/>
                  </a:lnTo>
                  <a:lnTo>
                    <a:pt x="209702" y="437019"/>
                  </a:lnTo>
                  <a:lnTo>
                    <a:pt x="210566" y="424319"/>
                  </a:lnTo>
                  <a:close/>
                </a:path>
                <a:path w="1327150" h="1460500">
                  <a:moveTo>
                    <a:pt x="210858" y="358165"/>
                  </a:moveTo>
                  <a:lnTo>
                    <a:pt x="210642" y="357670"/>
                  </a:lnTo>
                  <a:lnTo>
                    <a:pt x="210350" y="357543"/>
                  </a:lnTo>
                  <a:lnTo>
                    <a:pt x="210312" y="358521"/>
                  </a:lnTo>
                  <a:lnTo>
                    <a:pt x="210324" y="359333"/>
                  </a:lnTo>
                  <a:lnTo>
                    <a:pt x="210667" y="359181"/>
                  </a:lnTo>
                  <a:lnTo>
                    <a:pt x="210858" y="358165"/>
                  </a:lnTo>
                  <a:close/>
                </a:path>
                <a:path w="1327150" h="1460500">
                  <a:moveTo>
                    <a:pt x="225336" y="360819"/>
                  </a:moveTo>
                  <a:lnTo>
                    <a:pt x="222554" y="373519"/>
                  </a:lnTo>
                  <a:lnTo>
                    <a:pt x="223647" y="373519"/>
                  </a:lnTo>
                  <a:lnTo>
                    <a:pt x="225336" y="360819"/>
                  </a:lnTo>
                  <a:close/>
                </a:path>
                <a:path w="1327150" h="1460500">
                  <a:moveTo>
                    <a:pt x="226212" y="350888"/>
                  </a:moveTo>
                  <a:lnTo>
                    <a:pt x="224612" y="350418"/>
                  </a:lnTo>
                  <a:lnTo>
                    <a:pt x="224853" y="351574"/>
                  </a:lnTo>
                  <a:lnTo>
                    <a:pt x="225082" y="352742"/>
                  </a:lnTo>
                  <a:lnTo>
                    <a:pt x="225120" y="353898"/>
                  </a:lnTo>
                  <a:lnTo>
                    <a:pt x="225793" y="352221"/>
                  </a:lnTo>
                  <a:lnTo>
                    <a:pt x="226212" y="350888"/>
                  </a:lnTo>
                  <a:close/>
                </a:path>
                <a:path w="1327150" h="1460500">
                  <a:moveTo>
                    <a:pt x="226682" y="297319"/>
                  </a:moveTo>
                  <a:lnTo>
                    <a:pt x="223774" y="297319"/>
                  </a:lnTo>
                  <a:lnTo>
                    <a:pt x="223901" y="310019"/>
                  </a:lnTo>
                  <a:lnTo>
                    <a:pt x="226682" y="297319"/>
                  </a:lnTo>
                  <a:close/>
                </a:path>
                <a:path w="1327150" h="1460500">
                  <a:moveTo>
                    <a:pt x="246735" y="202006"/>
                  </a:moveTo>
                  <a:lnTo>
                    <a:pt x="246303" y="201993"/>
                  </a:lnTo>
                  <a:lnTo>
                    <a:pt x="245884" y="202069"/>
                  </a:lnTo>
                  <a:lnTo>
                    <a:pt x="245630" y="202196"/>
                  </a:lnTo>
                  <a:lnTo>
                    <a:pt x="245986" y="202272"/>
                  </a:lnTo>
                  <a:lnTo>
                    <a:pt x="246367" y="202184"/>
                  </a:lnTo>
                  <a:lnTo>
                    <a:pt x="246735" y="202006"/>
                  </a:lnTo>
                  <a:close/>
                </a:path>
                <a:path w="1327150" h="1460500">
                  <a:moveTo>
                    <a:pt x="253695" y="199809"/>
                  </a:moveTo>
                  <a:lnTo>
                    <a:pt x="253111" y="195719"/>
                  </a:lnTo>
                  <a:lnTo>
                    <a:pt x="252006" y="204012"/>
                  </a:lnTo>
                  <a:lnTo>
                    <a:pt x="251879" y="206679"/>
                  </a:lnTo>
                  <a:lnTo>
                    <a:pt x="253695" y="199809"/>
                  </a:lnTo>
                  <a:close/>
                </a:path>
                <a:path w="1327150" h="1460500">
                  <a:moveTo>
                    <a:pt x="254050" y="169151"/>
                  </a:moveTo>
                  <a:lnTo>
                    <a:pt x="253720" y="168757"/>
                  </a:lnTo>
                  <a:lnTo>
                    <a:pt x="253314" y="168376"/>
                  </a:lnTo>
                  <a:lnTo>
                    <a:pt x="252844" y="167995"/>
                  </a:lnTo>
                  <a:lnTo>
                    <a:pt x="253834" y="170218"/>
                  </a:lnTo>
                  <a:lnTo>
                    <a:pt x="254050" y="169151"/>
                  </a:lnTo>
                  <a:close/>
                </a:path>
                <a:path w="1327150" h="1460500">
                  <a:moveTo>
                    <a:pt x="254774" y="195719"/>
                  </a:moveTo>
                  <a:lnTo>
                    <a:pt x="253695" y="199809"/>
                  </a:lnTo>
                  <a:lnTo>
                    <a:pt x="254279" y="204012"/>
                  </a:lnTo>
                  <a:lnTo>
                    <a:pt x="254774" y="195719"/>
                  </a:lnTo>
                  <a:close/>
                </a:path>
                <a:path w="1327150" h="1460500">
                  <a:moveTo>
                    <a:pt x="264998" y="127787"/>
                  </a:moveTo>
                  <a:lnTo>
                    <a:pt x="263893" y="127025"/>
                  </a:lnTo>
                  <a:lnTo>
                    <a:pt x="263448" y="126174"/>
                  </a:lnTo>
                  <a:lnTo>
                    <a:pt x="263385" y="125247"/>
                  </a:lnTo>
                  <a:lnTo>
                    <a:pt x="262839" y="125145"/>
                  </a:lnTo>
                  <a:lnTo>
                    <a:pt x="262153" y="125158"/>
                  </a:lnTo>
                  <a:lnTo>
                    <a:pt x="261251" y="125361"/>
                  </a:lnTo>
                  <a:lnTo>
                    <a:pt x="260946" y="126352"/>
                  </a:lnTo>
                  <a:lnTo>
                    <a:pt x="263791" y="127190"/>
                  </a:lnTo>
                  <a:lnTo>
                    <a:pt x="264998" y="127787"/>
                  </a:lnTo>
                  <a:close/>
                </a:path>
                <a:path w="1327150" h="1460500">
                  <a:moveTo>
                    <a:pt x="266509" y="170319"/>
                  </a:moveTo>
                  <a:lnTo>
                    <a:pt x="262648" y="170319"/>
                  </a:lnTo>
                  <a:lnTo>
                    <a:pt x="263258" y="183019"/>
                  </a:lnTo>
                  <a:lnTo>
                    <a:pt x="266509" y="170319"/>
                  </a:lnTo>
                  <a:close/>
                </a:path>
                <a:path w="1327150" h="1460500">
                  <a:moveTo>
                    <a:pt x="269036" y="165963"/>
                  </a:moveTo>
                  <a:lnTo>
                    <a:pt x="268833" y="165963"/>
                  </a:lnTo>
                  <a:lnTo>
                    <a:pt x="268516" y="166268"/>
                  </a:lnTo>
                  <a:lnTo>
                    <a:pt x="268160" y="166662"/>
                  </a:lnTo>
                  <a:lnTo>
                    <a:pt x="268427" y="166585"/>
                  </a:lnTo>
                  <a:lnTo>
                    <a:pt x="268732" y="166395"/>
                  </a:lnTo>
                  <a:lnTo>
                    <a:pt x="269036" y="165963"/>
                  </a:lnTo>
                  <a:close/>
                </a:path>
                <a:path w="1327150" h="1460500">
                  <a:moveTo>
                    <a:pt x="275297" y="135775"/>
                  </a:moveTo>
                  <a:lnTo>
                    <a:pt x="274421" y="137350"/>
                  </a:lnTo>
                  <a:lnTo>
                    <a:pt x="273926" y="138518"/>
                  </a:lnTo>
                  <a:lnTo>
                    <a:pt x="273583" y="139458"/>
                  </a:lnTo>
                  <a:lnTo>
                    <a:pt x="275297" y="135775"/>
                  </a:lnTo>
                  <a:close/>
                </a:path>
                <a:path w="1327150" h="1460500">
                  <a:moveTo>
                    <a:pt x="277101" y="54762"/>
                  </a:moveTo>
                  <a:lnTo>
                    <a:pt x="277025" y="54343"/>
                  </a:lnTo>
                  <a:lnTo>
                    <a:pt x="276948" y="53987"/>
                  </a:lnTo>
                  <a:lnTo>
                    <a:pt x="277101" y="54762"/>
                  </a:lnTo>
                  <a:close/>
                </a:path>
                <a:path w="1327150" h="1460500">
                  <a:moveTo>
                    <a:pt x="284454" y="94119"/>
                  </a:moveTo>
                  <a:lnTo>
                    <a:pt x="283908" y="81419"/>
                  </a:lnTo>
                  <a:lnTo>
                    <a:pt x="283184" y="68719"/>
                  </a:lnTo>
                  <a:lnTo>
                    <a:pt x="282816" y="68719"/>
                  </a:lnTo>
                  <a:lnTo>
                    <a:pt x="279438" y="68719"/>
                  </a:lnTo>
                  <a:lnTo>
                    <a:pt x="281419" y="56019"/>
                  </a:lnTo>
                  <a:lnTo>
                    <a:pt x="277101" y="56019"/>
                  </a:lnTo>
                  <a:lnTo>
                    <a:pt x="277863" y="68719"/>
                  </a:lnTo>
                  <a:lnTo>
                    <a:pt x="277266" y="68719"/>
                  </a:lnTo>
                  <a:lnTo>
                    <a:pt x="273621" y="81419"/>
                  </a:lnTo>
                  <a:lnTo>
                    <a:pt x="279120" y="81419"/>
                  </a:lnTo>
                  <a:lnTo>
                    <a:pt x="270586" y="94119"/>
                  </a:lnTo>
                  <a:lnTo>
                    <a:pt x="271221" y="94119"/>
                  </a:lnTo>
                  <a:lnTo>
                    <a:pt x="274205" y="106819"/>
                  </a:lnTo>
                  <a:lnTo>
                    <a:pt x="266788" y="106819"/>
                  </a:lnTo>
                  <a:lnTo>
                    <a:pt x="272580" y="119519"/>
                  </a:lnTo>
                  <a:lnTo>
                    <a:pt x="272110" y="119519"/>
                  </a:lnTo>
                  <a:lnTo>
                    <a:pt x="269925" y="119519"/>
                  </a:lnTo>
                  <a:lnTo>
                    <a:pt x="263144" y="132219"/>
                  </a:lnTo>
                  <a:lnTo>
                    <a:pt x="267106" y="132219"/>
                  </a:lnTo>
                  <a:lnTo>
                    <a:pt x="263525" y="144919"/>
                  </a:lnTo>
                  <a:lnTo>
                    <a:pt x="262483" y="144919"/>
                  </a:lnTo>
                  <a:lnTo>
                    <a:pt x="259549" y="157619"/>
                  </a:lnTo>
                  <a:lnTo>
                    <a:pt x="256578" y="157619"/>
                  </a:lnTo>
                  <a:lnTo>
                    <a:pt x="260134" y="170319"/>
                  </a:lnTo>
                  <a:lnTo>
                    <a:pt x="254050" y="170319"/>
                  </a:lnTo>
                  <a:lnTo>
                    <a:pt x="255066" y="183019"/>
                  </a:lnTo>
                  <a:lnTo>
                    <a:pt x="251764" y="183019"/>
                  </a:lnTo>
                  <a:lnTo>
                    <a:pt x="253809" y="195719"/>
                  </a:lnTo>
                  <a:lnTo>
                    <a:pt x="254774" y="195719"/>
                  </a:lnTo>
                  <a:lnTo>
                    <a:pt x="255765" y="195719"/>
                  </a:lnTo>
                  <a:lnTo>
                    <a:pt x="254901" y="208419"/>
                  </a:lnTo>
                  <a:lnTo>
                    <a:pt x="254279" y="204012"/>
                  </a:lnTo>
                  <a:lnTo>
                    <a:pt x="254025" y="208419"/>
                  </a:lnTo>
                  <a:lnTo>
                    <a:pt x="251968" y="208419"/>
                  </a:lnTo>
                  <a:lnTo>
                    <a:pt x="251879" y="206679"/>
                  </a:lnTo>
                  <a:lnTo>
                    <a:pt x="251815" y="205409"/>
                  </a:lnTo>
                  <a:lnTo>
                    <a:pt x="251371" y="195719"/>
                  </a:lnTo>
                  <a:lnTo>
                    <a:pt x="250418" y="208419"/>
                  </a:lnTo>
                  <a:lnTo>
                    <a:pt x="249301" y="208419"/>
                  </a:lnTo>
                  <a:lnTo>
                    <a:pt x="248335" y="221119"/>
                  </a:lnTo>
                  <a:lnTo>
                    <a:pt x="246481" y="208419"/>
                  </a:lnTo>
                  <a:lnTo>
                    <a:pt x="244805" y="221119"/>
                  </a:lnTo>
                  <a:lnTo>
                    <a:pt x="241528" y="233819"/>
                  </a:lnTo>
                  <a:lnTo>
                    <a:pt x="245884" y="233819"/>
                  </a:lnTo>
                  <a:lnTo>
                    <a:pt x="245287" y="246519"/>
                  </a:lnTo>
                  <a:lnTo>
                    <a:pt x="243065" y="246519"/>
                  </a:lnTo>
                  <a:lnTo>
                    <a:pt x="240538" y="259219"/>
                  </a:lnTo>
                  <a:lnTo>
                    <a:pt x="238010" y="259219"/>
                  </a:lnTo>
                  <a:lnTo>
                    <a:pt x="237909" y="271919"/>
                  </a:lnTo>
                  <a:lnTo>
                    <a:pt x="237197" y="271919"/>
                  </a:lnTo>
                  <a:lnTo>
                    <a:pt x="236816" y="284619"/>
                  </a:lnTo>
                  <a:lnTo>
                    <a:pt x="234200" y="284619"/>
                  </a:lnTo>
                  <a:lnTo>
                    <a:pt x="231076" y="297319"/>
                  </a:lnTo>
                  <a:lnTo>
                    <a:pt x="230505" y="287261"/>
                  </a:lnTo>
                  <a:lnTo>
                    <a:pt x="230860" y="284619"/>
                  </a:lnTo>
                  <a:lnTo>
                    <a:pt x="230479" y="286804"/>
                  </a:lnTo>
                  <a:lnTo>
                    <a:pt x="230390" y="287248"/>
                  </a:lnTo>
                  <a:lnTo>
                    <a:pt x="230365" y="284619"/>
                  </a:lnTo>
                  <a:lnTo>
                    <a:pt x="229768" y="290906"/>
                  </a:lnTo>
                  <a:lnTo>
                    <a:pt x="228650" y="297319"/>
                  </a:lnTo>
                  <a:lnTo>
                    <a:pt x="226682" y="297319"/>
                  </a:lnTo>
                  <a:lnTo>
                    <a:pt x="226339" y="310019"/>
                  </a:lnTo>
                  <a:lnTo>
                    <a:pt x="223901" y="310019"/>
                  </a:lnTo>
                  <a:lnTo>
                    <a:pt x="218871" y="310019"/>
                  </a:lnTo>
                  <a:lnTo>
                    <a:pt x="218909" y="322719"/>
                  </a:lnTo>
                  <a:lnTo>
                    <a:pt x="218541" y="335419"/>
                  </a:lnTo>
                  <a:lnTo>
                    <a:pt x="218224" y="335419"/>
                  </a:lnTo>
                  <a:lnTo>
                    <a:pt x="211886" y="348119"/>
                  </a:lnTo>
                  <a:lnTo>
                    <a:pt x="214668" y="348119"/>
                  </a:lnTo>
                  <a:lnTo>
                    <a:pt x="211442" y="360819"/>
                  </a:lnTo>
                  <a:lnTo>
                    <a:pt x="216001" y="360819"/>
                  </a:lnTo>
                  <a:lnTo>
                    <a:pt x="214198" y="373519"/>
                  </a:lnTo>
                  <a:lnTo>
                    <a:pt x="209296" y="373519"/>
                  </a:lnTo>
                  <a:lnTo>
                    <a:pt x="209194" y="360819"/>
                  </a:lnTo>
                  <a:lnTo>
                    <a:pt x="207695" y="360819"/>
                  </a:lnTo>
                  <a:lnTo>
                    <a:pt x="205955" y="373519"/>
                  </a:lnTo>
                  <a:lnTo>
                    <a:pt x="204558" y="373519"/>
                  </a:lnTo>
                  <a:lnTo>
                    <a:pt x="201599" y="386219"/>
                  </a:lnTo>
                  <a:lnTo>
                    <a:pt x="203923" y="386219"/>
                  </a:lnTo>
                  <a:lnTo>
                    <a:pt x="199796" y="398919"/>
                  </a:lnTo>
                  <a:lnTo>
                    <a:pt x="205066" y="386219"/>
                  </a:lnTo>
                  <a:lnTo>
                    <a:pt x="203708" y="398919"/>
                  </a:lnTo>
                  <a:lnTo>
                    <a:pt x="199796" y="398919"/>
                  </a:lnTo>
                  <a:lnTo>
                    <a:pt x="195427" y="398919"/>
                  </a:lnTo>
                  <a:lnTo>
                    <a:pt x="196011" y="411619"/>
                  </a:lnTo>
                  <a:lnTo>
                    <a:pt x="193243" y="411619"/>
                  </a:lnTo>
                  <a:lnTo>
                    <a:pt x="194284" y="424319"/>
                  </a:lnTo>
                  <a:lnTo>
                    <a:pt x="189865" y="424319"/>
                  </a:lnTo>
                  <a:lnTo>
                    <a:pt x="188544" y="424319"/>
                  </a:lnTo>
                  <a:lnTo>
                    <a:pt x="186245" y="437019"/>
                  </a:lnTo>
                  <a:lnTo>
                    <a:pt x="184289" y="446176"/>
                  </a:lnTo>
                  <a:lnTo>
                    <a:pt x="183946" y="446798"/>
                  </a:lnTo>
                  <a:lnTo>
                    <a:pt x="184226" y="446417"/>
                  </a:lnTo>
                  <a:lnTo>
                    <a:pt x="183502" y="449719"/>
                  </a:lnTo>
                  <a:lnTo>
                    <a:pt x="185394" y="449719"/>
                  </a:lnTo>
                  <a:lnTo>
                    <a:pt x="185966" y="453339"/>
                  </a:lnTo>
                  <a:lnTo>
                    <a:pt x="186385" y="449719"/>
                  </a:lnTo>
                  <a:lnTo>
                    <a:pt x="186880" y="449719"/>
                  </a:lnTo>
                  <a:lnTo>
                    <a:pt x="186588" y="457314"/>
                  </a:lnTo>
                  <a:lnTo>
                    <a:pt x="187388" y="462419"/>
                  </a:lnTo>
                  <a:lnTo>
                    <a:pt x="186397" y="462419"/>
                  </a:lnTo>
                  <a:lnTo>
                    <a:pt x="186588" y="457314"/>
                  </a:lnTo>
                  <a:lnTo>
                    <a:pt x="185966" y="453339"/>
                  </a:lnTo>
                  <a:lnTo>
                    <a:pt x="184912" y="462419"/>
                  </a:lnTo>
                  <a:lnTo>
                    <a:pt x="180060" y="462419"/>
                  </a:lnTo>
                  <a:lnTo>
                    <a:pt x="178117" y="475119"/>
                  </a:lnTo>
                  <a:lnTo>
                    <a:pt x="176644" y="462419"/>
                  </a:lnTo>
                  <a:lnTo>
                    <a:pt x="175183" y="475119"/>
                  </a:lnTo>
                  <a:lnTo>
                    <a:pt x="173748" y="475119"/>
                  </a:lnTo>
                  <a:lnTo>
                    <a:pt x="173266" y="475119"/>
                  </a:lnTo>
                  <a:lnTo>
                    <a:pt x="170789" y="475119"/>
                  </a:lnTo>
                  <a:lnTo>
                    <a:pt x="170815" y="487819"/>
                  </a:lnTo>
                  <a:lnTo>
                    <a:pt x="173380" y="476681"/>
                  </a:lnTo>
                  <a:lnTo>
                    <a:pt x="174256" y="487819"/>
                  </a:lnTo>
                  <a:lnTo>
                    <a:pt x="175679" y="475119"/>
                  </a:lnTo>
                  <a:lnTo>
                    <a:pt x="177165" y="487819"/>
                  </a:lnTo>
                  <a:lnTo>
                    <a:pt x="177876" y="478574"/>
                  </a:lnTo>
                  <a:lnTo>
                    <a:pt x="181102" y="487819"/>
                  </a:lnTo>
                  <a:lnTo>
                    <a:pt x="177165" y="487819"/>
                  </a:lnTo>
                  <a:lnTo>
                    <a:pt x="174256" y="487819"/>
                  </a:lnTo>
                  <a:lnTo>
                    <a:pt x="170815" y="487819"/>
                  </a:lnTo>
                  <a:lnTo>
                    <a:pt x="169049" y="487819"/>
                  </a:lnTo>
                  <a:lnTo>
                    <a:pt x="168478" y="500519"/>
                  </a:lnTo>
                  <a:lnTo>
                    <a:pt x="167970" y="500519"/>
                  </a:lnTo>
                  <a:lnTo>
                    <a:pt x="165912" y="513219"/>
                  </a:lnTo>
                  <a:lnTo>
                    <a:pt x="163042" y="513219"/>
                  </a:lnTo>
                  <a:lnTo>
                    <a:pt x="159207" y="525919"/>
                  </a:lnTo>
                  <a:lnTo>
                    <a:pt x="158940" y="525919"/>
                  </a:lnTo>
                  <a:lnTo>
                    <a:pt x="155460" y="538619"/>
                  </a:lnTo>
                  <a:lnTo>
                    <a:pt x="161823" y="538619"/>
                  </a:lnTo>
                  <a:lnTo>
                    <a:pt x="158838" y="551319"/>
                  </a:lnTo>
                  <a:lnTo>
                    <a:pt x="154965" y="551319"/>
                  </a:lnTo>
                  <a:lnTo>
                    <a:pt x="152349" y="564019"/>
                  </a:lnTo>
                  <a:lnTo>
                    <a:pt x="155727" y="564019"/>
                  </a:lnTo>
                  <a:lnTo>
                    <a:pt x="150990" y="576719"/>
                  </a:lnTo>
                  <a:lnTo>
                    <a:pt x="148399" y="576719"/>
                  </a:lnTo>
                  <a:lnTo>
                    <a:pt x="146024" y="589419"/>
                  </a:lnTo>
                  <a:lnTo>
                    <a:pt x="141960" y="589419"/>
                  </a:lnTo>
                  <a:lnTo>
                    <a:pt x="140893" y="602119"/>
                  </a:lnTo>
                  <a:lnTo>
                    <a:pt x="139458" y="602119"/>
                  </a:lnTo>
                  <a:lnTo>
                    <a:pt x="138023" y="614819"/>
                  </a:lnTo>
                  <a:lnTo>
                    <a:pt x="141871" y="614819"/>
                  </a:lnTo>
                  <a:lnTo>
                    <a:pt x="137337" y="627519"/>
                  </a:lnTo>
                  <a:lnTo>
                    <a:pt x="132892" y="627519"/>
                  </a:lnTo>
                  <a:lnTo>
                    <a:pt x="136944" y="614819"/>
                  </a:lnTo>
                  <a:lnTo>
                    <a:pt x="128130" y="614819"/>
                  </a:lnTo>
                  <a:lnTo>
                    <a:pt x="132842" y="627519"/>
                  </a:lnTo>
                  <a:lnTo>
                    <a:pt x="127381" y="640219"/>
                  </a:lnTo>
                  <a:lnTo>
                    <a:pt x="127406" y="627519"/>
                  </a:lnTo>
                  <a:lnTo>
                    <a:pt x="123926" y="640219"/>
                  </a:lnTo>
                  <a:lnTo>
                    <a:pt x="126746" y="640219"/>
                  </a:lnTo>
                  <a:lnTo>
                    <a:pt x="124193" y="652919"/>
                  </a:lnTo>
                  <a:lnTo>
                    <a:pt x="125095" y="652919"/>
                  </a:lnTo>
                  <a:lnTo>
                    <a:pt x="123494" y="665619"/>
                  </a:lnTo>
                  <a:lnTo>
                    <a:pt x="122339" y="678319"/>
                  </a:lnTo>
                  <a:lnTo>
                    <a:pt x="111442" y="678319"/>
                  </a:lnTo>
                  <a:lnTo>
                    <a:pt x="109347" y="691019"/>
                  </a:lnTo>
                  <a:lnTo>
                    <a:pt x="113220" y="691019"/>
                  </a:lnTo>
                  <a:lnTo>
                    <a:pt x="110147" y="703719"/>
                  </a:lnTo>
                  <a:lnTo>
                    <a:pt x="105105" y="703719"/>
                  </a:lnTo>
                  <a:lnTo>
                    <a:pt x="105041" y="716419"/>
                  </a:lnTo>
                  <a:lnTo>
                    <a:pt x="105384" y="716419"/>
                  </a:lnTo>
                  <a:lnTo>
                    <a:pt x="104330" y="729119"/>
                  </a:lnTo>
                  <a:lnTo>
                    <a:pt x="102425" y="716419"/>
                  </a:lnTo>
                  <a:lnTo>
                    <a:pt x="101511" y="716419"/>
                  </a:lnTo>
                  <a:lnTo>
                    <a:pt x="103390" y="729119"/>
                  </a:lnTo>
                  <a:lnTo>
                    <a:pt x="101269" y="741819"/>
                  </a:lnTo>
                  <a:lnTo>
                    <a:pt x="94068" y="741819"/>
                  </a:lnTo>
                  <a:lnTo>
                    <a:pt x="91147" y="754519"/>
                  </a:lnTo>
                  <a:lnTo>
                    <a:pt x="86804" y="754519"/>
                  </a:lnTo>
                  <a:lnTo>
                    <a:pt x="85191" y="767219"/>
                  </a:lnTo>
                  <a:lnTo>
                    <a:pt x="82029" y="767219"/>
                  </a:lnTo>
                  <a:lnTo>
                    <a:pt x="78346" y="779919"/>
                  </a:lnTo>
                  <a:lnTo>
                    <a:pt x="76669" y="786498"/>
                  </a:lnTo>
                  <a:lnTo>
                    <a:pt x="75120" y="792619"/>
                  </a:lnTo>
                  <a:lnTo>
                    <a:pt x="75387" y="792619"/>
                  </a:lnTo>
                  <a:lnTo>
                    <a:pt x="74206" y="797509"/>
                  </a:lnTo>
                  <a:lnTo>
                    <a:pt x="78473" y="792619"/>
                  </a:lnTo>
                  <a:lnTo>
                    <a:pt x="78994" y="792619"/>
                  </a:lnTo>
                  <a:lnTo>
                    <a:pt x="72517" y="805319"/>
                  </a:lnTo>
                  <a:lnTo>
                    <a:pt x="69037" y="805319"/>
                  </a:lnTo>
                  <a:lnTo>
                    <a:pt x="68021" y="818019"/>
                  </a:lnTo>
                  <a:lnTo>
                    <a:pt x="66573" y="818019"/>
                  </a:lnTo>
                  <a:lnTo>
                    <a:pt x="66598" y="812279"/>
                  </a:lnTo>
                  <a:lnTo>
                    <a:pt x="64579" y="818019"/>
                  </a:lnTo>
                  <a:lnTo>
                    <a:pt x="62814" y="818019"/>
                  </a:lnTo>
                  <a:lnTo>
                    <a:pt x="61798" y="830719"/>
                  </a:lnTo>
                  <a:lnTo>
                    <a:pt x="60769" y="818019"/>
                  </a:lnTo>
                  <a:lnTo>
                    <a:pt x="60464" y="830719"/>
                  </a:lnTo>
                  <a:lnTo>
                    <a:pt x="55397" y="843419"/>
                  </a:lnTo>
                  <a:lnTo>
                    <a:pt x="56121" y="843419"/>
                  </a:lnTo>
                  <a:lnTo>
                    <a:pt x="53886" y="856119"/>
                  </a:lnTo>
                  <a:lnTo>
                    <a:pt x="52616" y="868819"/>
                  </a:lnTo>
                  <a:lnTo>
                    <a:pt x="51066" y="868819"/>
                  </a:lnTo>
                  <a:lnTo>
                    <a:pt x="47993" y="881519"/>
                  </a:lnTo>
                  <a:lnTo>
                    <a:pt x="44551" y="881519"/>
                  </a:lnTo>
                  <a:lnTo>
                    <a:pt x="44729" y="894219"/>
                  </a:lnTo>
                  <a:lnTo>
                    <a:pt x="42824" y="894219"/>
                  </a:lnTo>
                  <a:lnTo>
                    <a:pt x="40462" y="906919"/>
                  </a:lnTo>
                  <a:lnTo>
                    <a:pt x="40246" y="906919"/>
                  </a:lnTo>
                  <a:lnTo>
                    <a:pt x="40716" y="919619"/>
                  </a:lnTo>
                  <a:lnTo>
                    <a:pt x="35966" y="919619"/>
                  </a:lnTo>
                  <a:lnTo>
                    <a:pt x="30175" y="932319"/>
                  </a:lnTo>
                  <a:lnTo>
                    <a:pt x="29578" y="932319"/>
                  </a:lnTo>
                  <a:lnTo>
                    <a:pt x="27520" y="945019"/>
                  </a:lnTo>
                  <a:lnTo>
                    <a:pt x="26822" y="945019"/>
                  </a:lnTo>
                  <a:lnTo>
                    <a:pt x="26670" y="957719"/>
                  </a:lnTo>
                  <a:lnTo>
                    <a:pt x="26238" y="970419"/>
                  </a:lnTo>
                  <a:lnTo>
                    <a:pt x="22059" y="970419"/>
                  </a:lnTo>
                  <a:lnTo>
                    <a:pt x="19062" y="983119"/>
                  </a:lnTo>
                  <a:lnTo>
                    <a:pt x="16395" y="995819"/>
                  </a:lnTo>
                  <a:lnTo>
                    <a:pt x="13169" y="1008519"/>
                  </a:lnTo>
                  <a:lnTo>
                    <a:pt x="15138" y="1008519"/>
                  </a:lnTo>
                  <a:lnTo>
                    <a:pt x="18249" y="1021219"/>
                  </a:lnTo>
                  <a:lnTo>
                    <a:pt x="10071" y="1021219"/>
                  </a:lnTo>
                  <a:lnTo>
                    <a:pt x="9169" y="1033919"/>
                  </a:lnTo>
                  <a:lnTo>
                    <a:pt x="9880" y="1033919"/>
                  </a:lnTo>
                  <a:lnTo>
                    <a:pt x="8966" y="1046619"/>
                  </a:lnTo>
                  <a:lnTo>
                    <a:pt x="8496" y="1059319"/>
                  </a:lnTo>
                  <a:lnTo>
                    <a:pt x="5194" y="1072019"/>
                  </a:lnTo>
                  <a:lnTo>
                    <a:pt x="4114" y="1072019"/>
                  </a:lnTo>
                  <a:lnTo>
                    <a:pt x="2908" y="1084719"/>
                  </a:lnTo>
                  <a:lnTo>
                    <a:pt x="1879" y="1084719"/>
                  </a:lnTo>
                  <a:lnTo>
                    <a:pt x="2425" y="1097419"/>
                  </a:lnTo>
                  <a:lnTo>
                    <a:pt x="355" y="1097419"/>
                  </a:lnTo>
                  <a:lnTo>
                    <a:pt x="0" y="1110119"/>
                  </a:lnTo>
                  <a:lnTo>
                    <a:pt x="4267" y="1110119"/>
                  </a:lnTo>
                  <a:lnTo>
                    <a:pt x="3848" y="1122819"/>
                  </a:lnTo>
                  <a:lnTo>
                    <a:pt x="3086" y="1122819"/>
                  </a:lnTo>
                  <a:lnTo>
                    <a:pt x="3200" y="1135519"/>
                  </a:lnTo>
                  <a:lnTo>
                    <a:pt x="5384" y="1148219"/>
                  </a:lnTo>
                  <a:lnTo>
                    <a:pt x="3213" y="1148219"/>
                  </a:lnTo>
                  <a:lnTo>
                    <a:pt x="1511" y="1160919"/>
                  </a:lnTo>
                  <a:lnTo>
                    <a:pt x="3619" y="1160919"/>
                  </a:lnTo>
                  <a:lnTo>
                    <a:pt x="10731" y="1173619"/>
                  </a:lnTo>
                  <a:lnTo>
                    <a:pt x="13195" y="1173619"/>
                  </a:lnTo>
                  <a:lnTo>
                    <a:pt x="15290" y="1186319"/>
                  </a:lnTo>
                  <a:lnTo>
                    <a:pt x="16954" y="1186319"/>
                  </a:lnTo>
                  <a:lnTo>
                    <a:pt x="16510" y="1199019"/>
                  </a:lnTo>
                  <a:lnTo>
                    <a:pt x="20713" y="1199019"/>
                  </a:lnTo>
                  <a:lnTo>
                    <a:pt x="20383" y="1211719"/>
                  </a:lnTo>
                  <a:lnTo>
                    <a:pt x="21196" y="1224419"/>
                  </a:lnTo>
                  <a:lnTo>
                    <a:pt x="19113" y="1224419"/>
                  </a:lnTo>
                  <a:lnTo>
                    <a:pt x="25247" y="1236154"/>
                  </a:lnTo>
                  <a:lnTo>
                    <a:pt x="23164" y="1224419"/>
                  </a:lnTo>
                  <a:lnTo>
                    <a:pt x="27520" y="1224419"/>
                  </a:lnTo>
                  <a:lnTo>
                    <a:pt x="26708" y="1237119"/>
                  </a:lnTo>
                  <a:lnTo>
                    <a:pt x="25755" y="1237119"/>
                  </a:lnTo>
                  <a:lnTo>
                    <a:pt x="25247" y="1236154"/>
                  </a:lnTo>
                  <a:lnTo>
                    <a:pt x="25425" y="1237119"/>
                  </a:lnTo>
                  <a:lnTo>
                    <a:pt x="25641" y="1237119"/>
                  </a:lnTo>
                  <a:lnTo>
                    <a:pt x="25869" y="1249819"/>
                  </a:lnTo>
                  <a:lnTo>
                    <a:pt x="26352" y="1249819"/>
                  </a:lnTo>
                  <a:lnTo>
                    <a:pt x="29654" y="1262519"/>
                  </a:lnTo>
                  <a:lnTo>
                    <a:pt x="34785" y="1262519"/>
                  </a:lnTo>
                  <a:lnTo>
                    <a:pt x="33870" y="1249819"/>
                  </a:lnTo>
                  <a:lnTo>
                    <a:pt x="34315" y="1249819"/>
                  </a:lnTo>
                  <a:lnTo>
                    <a:pt x="34391" y="1249946"/>
                  </a:lnTo>
                  <a:lnTo>
                    <a:pt x="34404" y="1249819"/>
                  </a:lnTo>
                  <a:lnTo>
                    <a:pt x="36880" y="1249819"/>
                  </a:lnTo>
                  <a:lnTo>
                    <a:pt x="39319" y="1262519"/>
                  </a:lnTo>
                  <a:lnTo>
                    <a:pt x="38404" y="1262519"/>
                  </a:lnTo>
                  <a:lnTo>
                    <a:pt x="39598" y="1275219"/>
                  </a:lnTo>
                  <a:lnTo>
                    <a:pt x="41986" y="1275219"/>
                  </a:lnTo>
                  <a:lnTo>
                    <a:pt x="46253" y="1287919"/>
                  </a:lnTo>
                  <a:lnTo>
                    <a:pt x="53073" y="1287919"/>
                  </a:lnTo>
                  <a:lnTo>
                    <a:pt x="54470" y="1292529"/>
                  </a:lnTo>
                  <a:lnTo>
                    <a:pt x="54165" y="1287919"/>
                  </a:lnTo>
                  <a:lnTo>
                    <a:pt x="56476" y="1287919"/>
                  </a:lnTo>
                  <a:lnTo>
                    <a:pt x="56286" y="1298460"/>
                  </a:lnTo>
                  <a:lnTo>
                    <a:pt x="56959" y="1300619"/>
                  </a:lnTo>
                  <a:lnTo>
                    <a:pt x="60274" y="1300619"/>
                  </a:lnTo>
                  <a:lnTo>
                    <a:pt x="65303" y="1300619"/>
                  </a:lnTo>
                  <a:lnTo>
                    <a:pt x="67513" y="1313319"/>
                  </a:lnTo>
                  <a:lnTo>
                    <a:pt x="60274" y="1300619"/>
                  </a:lnTo>
                  <a:lnTo>
                    <a:pt x="65900" y="1313319"/>
                  </a:lnTo>
                  <a:lnTo>
                    <a:pt x="66941" y="1313319"/>
                  </a:lnTo>
                  <a:lnTo>
                    <a:pt x="72720" y="1326019"/>
                  </a:lnTo>
                  <a:lnTo>
                    <a:pt x="85712" y="1326019"/>
                  </a:lnTo>
                  <a:lnTo>
                    <a:pt x="91490" y="1338719"/>
                  </a:lnTo>
                  <a:lnTo>
                    <a:pt x="98094" y="1338719"/>
                  </a:lnTo>
                  <a:lnTo>
                    <a:pt x="101625" y="1351419"/>
                  </a:lnTo>
                  <a:lnTo>
                    <a:pt x="109969" y="1351419"/>
                  </a:lnTo>
                  <a:lnTo>
                    <a:pt x="114401" y="1364119"/>
                  </a:lnTo>
                  <a:lnTo>
                    <a:pt x="125552" y="1364119"/>
                  </a:lnTo>
                  <a:lnTo>
                    <a:pt x="132168" y="1376819"/>
                  </a:lnTo>
                  <a:lnTo>
                    <a:pt x="144703" y="1376819"/>
                  </a:lnTo>
                  <a:lnTo>
                    <a:pt x="149428" y="1389519"/>
                  </a:lnTo>
                  <a:lnTo>
                    <a:pt x="172631" y="1389519"/>
                  </a:lnTo>
                  <a:lnTo>
                    <a:pt x="175958" y="1402219"/>
                  </a:lnTo>
                  <a:lnTo>
                    <a:pt x="185966" y="1402219"/>
                  </a:lnTo>
                  <a:lnTo>
                    <a:pt x="185216" y="1389519"/>
                  </a:lnTo>
                  <a:lnTo>
                    <a:pt x="188823" y="1402219"/>
                  </a:lnTo>
                  <a:lnTo>
                    <a:pt x="228942" y="1402219"/>
                  </a:lnTo>
                  <a:lnTo>
                    <a:pt x="229603" y="1393863"/>
                  </a:lnTo>
                  <a:lnTo>
                    <a:pt x="229692" y="1393723"/>
                  </a:lnTo>
                  <a:lnTo>
                    <a:pt x="229958" y="1389519"/>
                  </a:lnTo>
                  <a:lnTo>
                    <a:pt x="209702" y="1389519"/>
                  </a:lnTo>
                  <a:lnTo>
                    <a:pt x="206146" y="1376819"/>
                  </a:lnTo>
                  <a:lnTo>
                    <a:pt x="203047" y="1389519"/>
                  </a:lnTo>
                  <a:lnTo>
                    <a:pt x="198335" y="1389519"/>
                  </a:lnTo>
                  <a:lnTo>
                    <a:pt x="198183" y="1376819"/>
                  </a:lnTo>
                  <a:lnTo>
                    <a:pt x="168554" y="1376819"/>
                  </a:lnTo>
                  <a:lnTo>
                    <a:pt x="168313" y="1364119"/>
                  </a:lnTo>
                  <a:lnTo>
                    <a:pt x="162725" y="1376819"/>
                  </a:lnTo>
                  <a:lnTo>
                    <a:pt x="155676" y="1364119"/>
                  </a:lnTo>
                  <a:lnTo>
                    <a:pt x="147370" y="1364119"/>
                  </a:lnTo>
                  <a:lnTo>
                    <a:pt x="145973" y="1351419"/>
                  </a:lnTo>
                  <a:lnTo>
                    <a:pt x="143395" y="1364119"/>
                  </a:lnTo>
                  <a:lnTo>
                    <a:pt x="138137" y="1351419"/>
                  </a:lnTo>
                  <a:lnTo>
                    <a:pt x="126733" y="1351419"/>
                  </a:lnTo>
                  <a:lnTo>
                    <a:pt x="127368" y="1338719"/>
                  </a:lnTo>
                  <a:lnTo>
                    <a:pt x="123164" y="1351419"/>
                  </a:lnTo>
                  <a:lnTo>
                    <a:pt x="120904" y="1338719"/>
                  </a:lnTo>
                  <a:lnTo>
                    <a:pt x="116725" y="1338719"/>
                  </a:lnTo>
                  <a:lnTo>
                    <a:pt x="116420" y="1326019"/>
                  </a:lnTo>
                  <a:lnTo>
                    <a:pt x="101333" y="1326019"/>
                  </a:lnTo>
                  <a:lnTo>
                    <a:pt x="98018" y="1313319"/>
                  </a:lnTo>
                  <a:lnTo>
                    <a:pt x="88925" y="1313319"/>
                  </a:lnTo>
                  <a:lnTo>
                    <a:pt x="86995" y="1313319"/>
                  </a:lnTo>
                  <a:lnTo>
                    <a:pt x="85051" y="1313319"/>
                  </a:lnTo>
                  <a:lnTo>
                    <a:pt x="80124" y="1313319"/>
                  </a:lnTo>
                  <a:lnTo>
                    <a:pt x="78422" y="1300619"/>
                  </a:lnTo>
                  <a:lnTo>
                    <a:pt x="80784" y="1300619"/>
                  </a:lnTo>
                  <a:lnTo>
                    <a:pt x="85051" y="1313319"/>
                  </a:lnTo>
                  <a:lnTo>
                    <a:pt x="84340" y="1300619"/>
                  </a:lnTo>
                  <a:lnTo>
                    <a:pt x="84137" y="1300619"/>
                  </a:lnTo>
                  <a:lnTo>
                    <a:pt x="80264" y="1287919"/>
                  </a:lnTo>
                  <a:lnTo>
                    <a:pt x="77647" y="1287919"/>
                  </a:lnTo>
                  <a:lnTo>
                    <a:pt x="78181" y="1300619"/>
                  </a:lnTo>
                  <a:lnTo>
                    <a:pt x="75565" y="1300619"/>
                  </a:lnTo>
                  <a:lnTo>
                    <a:pt x="71907" y="1287919"/>
                  </a:lnTo>
                  <a:lnTo>
                    <a:pt x="72288" y="1287919"/>
                  </a:lnTo>
                  <a:lnTo>
                    <a:pt x="72809" y="1275219"/>
                  </a:lnTo>
                  <a:lnTo>
                    <a:pt x="65811" y="1275219"/>
                  </a:lnTo>
                  <a:lnTo>
                    <a:pt x="62407" y="1262519"/>
                  </a:lnTo>
                  <a:lnTo>
                    <a:pt x="58483" y="1275219"/>
                  </a:lnTo>
                  <a:lnTo>
                    <a:pt x="56984" y="1262519"/>
                  </a:lnTo>
                  <a:lnTo>
                    <a:pt x="58166" y="1262519"/>
                  </a:lnTo>
                  <a:lnTo>
                    <a:pt x="56159" y="1249819"/>
                  </a:lnTo>
                  <a:lnTo>
                    <a:pt x="50927" y="1249819"/>
                  </a:lnTo>
                  <a:lnTo>
                    <a:pt x="48412" y="1237119"/>
                  </a:lnTo>
                  <a:lnTo>
                    <a:pt x="47104" y="1237119"/>
                  </a:lnTo>
                  <a:lnTo>
                    <a:pt x="43980" y="1224419"/>
                  </a:lnTo>
                  <a:lnTo>
                    <a:pt x="42341" y="1224419"/>
                  </a:lnTo>
                  <a:lnTo>
                    <a:pt x="41084" y="1211719"/>
                  </a:lnTo>
                  <a:lnTo>
                    <a:pt x="39649" y="1211719"/>
                  </a:lnTo>
                  <a:lnTo>
                    <a:pt x="39357" y="1199019"/>
                  </a:lnTo>
                  <a:lnTo>
                    <a:pt x="36944" y="1199019"/>
                  </a:lnTo>
                  <a:lnTo>
                    <a:pt x="34988" y="1199019"/>
                  </a:lnTo>
                  <a:lnTo>
                    <a:pt x="33312" y="1186319"/>
                  </a:lnTo>
                  <a:lnTo>
                    <a:pt x="32537" y="1186319"/>
                  </a:lnTo>
                  <a:lnTo>
                    <a:pt x="29794" y="1173619"/>
                  </a:lnTo>
                  <a:lnTo>
                    <a:pt x="28282" y="1160919"/>
                  </a:lnTo>
                  <a:lnTo>
                    <a:pt x="29972" y="1160919"/>
                  </a:lnTo>
                  <a:lnTo>
                    <a:pt x="30518" y="1148219"/>
                  </a:lnTo>
                  <a:lnTo>
                    <a:pt x="25882" y="1148219"/>
                  </a:lnTo>
                  <a:lnTo>
                    <a:pt x="25615" y="1135519"/>
                  </a:lnTo>
                  <a:lnTo>
                    <a:pt x="25146" y="1122819"/>
                  </a:lnTo>
                  <a:lnTo>
                    <a:pt x="25539" y="1122819"/>
                  </a:lnTo>
                  <a:lnTo>
                    <a:pt x="27901" y="1110119"/>
                  </a:lnTo>
                  <a:lnTo>
                    <a:pt x="23571" y="1110119"/>
                  </a:lnTo>
                  <a:lnTo>
                    <a:pt x="30187" y="1097419"/>
                  </a:lnTo>
                  <a:lnTo>
                    <a:pt x="24168" y="1097419"/>
                  </a:lnTo>
                  <a:lnTo>
                    <a:pt x="27774" y="1084719"/>
                  </a:lnTo>
                  <a:lnTo>
                    <a:pt x="28714" y="1084719"/>
                  </a:lnTo>
                  <a:lnTo>
                    <a:pt x="31521" y="1072019"/>
                  </a:lnTo>
                  <a:lnTo>
                    <a:pt x="31089" y="1072019"/>
                  </a:lnTo>
                  <a:lnTo>
                    <a:pt x="28257" y="1059319"/>
                  </a:lnTo>
                  <a:lnTo>
                    <a:pt x="31813" y="1050366"/>
                  </a:lnTo>
                  <a:lnTo>
                    <a:pt x="31902" y="1051077"/>
                  </a:lnTo>
                  <a:lnTo>
                    <a:pt x="32029" y="1050544"/>
                  </a:lnTo>
                  <a:lnTo>
                    <a:pt x="32016" y="1050048"/>
                  </a:lnTo>
                  <a:lnTo>
                    <a:pt x="33261" y="1046619"/>
                  </a:lnTo>
                  <a:lnTo>
                    <a:pt x="34582" y="1046619"/>
                  </a:lnTo>
                  <a:lnTo>
                    <a:pt x="34188" y="1033919"/>
                  </a:lnTo>
                  <a:lnTo>
                    <a:pt x="35115" y="1033919"/>
                  </a:lnTo>
                  <a:lnTo>
                    <a:pt x="37604" y="1021219"/>
                  </a:lnTo>
                  <a:lnTo>
                    <a:pt x="38671" y="1021219"/>
                  </a:lnTo>
                  <a:lnTo>
                    <a:pt x="38963" y="1008519"/>
                  </a:lnTo>
                  <a:lnTo>
                    <a:pt x="40957" y="1021219"/>
                  </a:lnTo>
                  <a:lnTo>
                    <a:pt x="42430" y="1008519"/>
                  </a:lnTo>
                  <a:lnTo>
                    <a:pt x="44742" y="995819"/>
                  </a:lnTo>
                  <a:lnTo>
                    <a:pt x="46278" y="983119"/>
                  </a:lnTo>
                  <a:lnTo>
                    <a:pt x="48628" y="983119"/>
                  </a:lnTo>
                  <a:lnTo>
                    <a:pt x="47040" y="970419"/>
                  </a:lnTo>
                  <a:lnTo>
                    <a:pt x="52108" y="970419"/>
                  </a:lnTo>
                  <a:lnTo>
                    <a:pt x="54673" y="957719"/>
                  </a:lnTo>
                  <a:lnTo>
                    <a:pt x="54902" y="957719"/>
                  </a:lnTo>
                  <a:lnTo>
                    <a:pt x="56921" y="945019"/>
                  </a:lnTo>
                  <a:lnTo>
                    <a:pt x="55664" y="945019"/>
                  </a:lnTo>
                  <a:lnTo>
                    <a:pt x="54063" y="932319"/>
                  </a:lnTo>
                  <a:lnTo>
                    <a:pt x="56718" y="932319"/>
                  </a:lnTo>
                  <a:lnTo>
                    <a:pt x="60807" y="919619"/>
                  </a:lnTo>
                  <a:lnTo>
                    <a:pt x="59817" y="906919"/>
                  </a:lnTo>
                  <a:lnTo>
                    <a:pt x="62890" y="906919"/>
                  </a:lnTo>
                  <a:lnTo>
                    <a:pt x="65163" y="906919"/>
                  </a:lnTo>
                  <a:lnTo>
                    <a:pt x="67360" y="894219"/>
                  </a:lnTo>
                  <a:lnTo>
                    <a:pt x="68046" y="894219"/>
                  </a:lnTo>
                  <a:lnTo>
                    <a:pt x="69354" y="881519"/>
                  </a:lnTo>
                  <a:lnTo>
                    <a:pt x="70142" y="881519"/>
                  </a:lnTo>
                  <a:lnTo>
                    <a:pt x="72707" y="868819"/>
                  </a:lnTo>
                  <a:lnTo>
                    <a:pt x="78143" y="856119"/>
                  </a:lnTo>
                  <a:lnTo>
                    <a:pt x="83146" y="856119"/>
                  </a:lnTo>
                  <a:lnTo>
                    <a:pt x="84416" y="843419"/>
                  </a:lnTo>
                  <a:lnTo>
                    <a:pt x="84950" y="830719"/>
                  </a:lnTo>
                  <a:lnTo>
                    <a:pt x="88684" y="830719"/>
                  </a:lnTo>
                  <a:lnTo>
                    <a:pt x="89369" y="818019"/>
                  </a:lnTo>
                  <a:lnTo>
                    <a:pt x="91567" y="818019"/>
                  </a:lnTo>
                  <a:lnTo>
                    <a:pt x="93916" y="805319"/>
                  </a:lnTo>
                  <a:lnTo>
                    <a:pt x="95059" y="805319"/>
                  </a:lnTo>
                  <a:lnTo>
                    <a:pt x="100520" y="792619"/>
                  </a:lnTo>
                  <a:lnTo>
                    <a:pt x="103517" y="792619"/>
                  </a:lnTo>
                  <a:lnTo>
                    <a:pt x="106159" y="779919"/>
                  </a:lnTo>
                  <a:lnTo>
                    <a:pt x="110578" y="767219"/>
                  </a:lnTo>
                  <a:lnTo>
                    <a:pt x="108673" y="767219"/>
                  </a:lnTo>
                  <a:lnTo>
                    <a:pt x="113423" y="754519"/>
                  </a:lnTo>
                  <a:lnTo>
                    <a:pt x="119913" y="729119"/>
                  </a:lnTo>
                  <a:lnTo>
                    <a:pt x="127139" y="716419"/>
                  </a:lnTo>
                  <a:lnTo>
                    <a:pt x="134137" y="703719"/>
                  </a:lnTo>
                  <a:lnTo>
                    <a:pt x="134340" y="691019"/>
                  </a:lnTo>
                  <a:lnTo>
                    <a:pt x="131216" y="691019"/>
                  </a:lnTo>
                  <a:lnTo>
                    <a:pt x="133921" y="678319"/>
                  </a:lnTo>
                  <a:lnTo>
                    <a:pt x="136296" y="691019"/>
                  </a:lnTo>
                  <a:lnTo>
                    <a:pt x="138544" y="678319"/>
                  </a:lnTo>
                  <a:lnTo>
                    <a:pt x="142405" y="665619"/>
                  </a:lnTo>
                  <a:lnTo>
                    <a:pt x="146342" y="652919"/>
                  </a:lnTo>
                  <a:lnTo>
                    <a:pt x="148882" y="640219"/>
                  </a:lnTo>
                  <a:lnTo>
                    <a:pt x="153289" y="640219"/>
                  </a:lnTo>
                  <a:lnTo>
                    <a:pt x="153924" y="627519"/>
                  </a:lnTo>
                  <a:lnTo>
                    <a:pt x="157911" y="627519"/>
                  </a:lnTo>
                  <a:lnTo>
                    <a:pt x="155092" y="614819"/>
                  </a:lnTo>
                  <a:lnTo>
                    <a:pt x="158051" y="614819"/>
                  </a:lnTo>
                  <a:lnTo>
                    <a:pt x="162064" y="602119"/>
                  </a:lnTo>
                  <a:lnTo>
                    <a:pt x="161836" y="602119"/>
                  </a:lnTo>
                  <a:lnTo>
                    <a:pt x="161036" y="589419"/>
                  </a:lnTo>
                  <a:lnTo>
                    <a:pt x="162077" y="589419"/>
                  </a:lnTo>
                  <a:lnTo>
                    <a:pt x="164312" y="585279"/>
                  </a:lnTo>
                  <a:lnTo>
                    <a:pt x="164426" y="585622"/>
                  </a:lnTo>
                  <a:lnTo>
                    <a:pt x="164693" y="585889"/>
                  </a:lnTo>
                  <a:lnTo>
                    <a:pt x="167170" y="582244"/>
                  </a:lnTo>
                  <a:lnTo>
                    <a:pt x="165862" y="582980"/>
                  </a:lnTo>
                  <a:lnTo>
                    <a:pt x="165176" y="583679"/>
                  </a:lnTo>
                  <a:lnTo>
                    <a:pt x="168935" y="576719"/>
                  </a:lnTo>
                  <a:lnTo>
                    <a:pt x="169252" y="576719"/>
                  </a:lnTo>
                  <a:lnTo>
                    <a:pt x="171843" y="564019"/>
                  </a:lnTo>
                  <a:lnTo>
                    <a:pt x="172491" y="564019"/>
                  </a:lnTo>
                  <a:lnTo>
                    <a:pt x="172313" y="564502"/>
                  </a:lnTo>
                  <a:lnTo>
                    <a:pt x="172554" y="564019"/>
                  </a:lnTo>
                  <a:lnTo>
                    <a:pt x="176123" y="564019"/>
                  </a:lnTo>
                  <a:lnTo>
                    <a:pt x="176491" y="551319"/>
                  </a:lnTo>
                  <a:lnTo>
                    <a:pt x="177495" y="551319"/>
                  </a:lnTo>
                  <a:lnTo>
                    <a:pt x="178244" y="538619"/>
                  </a:lnTo>
                  <a:lnTo>
                    <a:pt x="182892" y="538619"/>
                  </a:lnTo>
                  <a:lnTo>
                    <a:pt x="184150" y="525919"/>
                  </a:lnTo>
                  <a:lnTo>
                    <a:pt x="185597" y="513219"/>
                  </a:lnTo>
                  <a:lnTo>
                    <a:pt x="190411" y="513219"/>
                  </a:lnTo>
                  <a:lnTo>
                    <a:pt x="190842" y="504634"/>
                  </a:lnTo>
                  <a:lnTo>
                    <a:pt x="185623" y="513092"/>
                  </a:lnTo>
                  <a:lnTo>
                    <a:pt x="187223" y="500519"/>
                  </a:lnTo>
                  <a:lnTo>
                    <a:pt x="191046" y="500519"/>
                  </a:lnTo>
                  <a:lnTo>
                    <a:pt x="190842" y="504634"/>
                  </a:lnTo>
                  <a:lnTo>
                    <a:pt x="193370" y="500519"/>
                  </a:lnTo>
                  <a:lnTo>
                    <a:pt x="191274" y="500519"/>
                  </a:lnTo>
                  <a:lnTo>
                    <a:pt x="192049" y="487819"/>
                  </a:lnTo>
                  <a:lnTo>
                    <a:pt x="194297" y="487819"/>
                  </a:lnTo>
                  <a:lnTo>
                    <a:pt x="195770" y="475119"/>
                  </a:lnTo>
                  <a:lnTo>
                    <a:pt x="195770" y="487819"/>
                  </a:lnTo>
                  <a:lnTo>
                    <a:pt x="196253" y="487819"/>
                  </a:lnTo>
                  <a:lnTo>
                    <a:pt x="197942" y="475119"/>
                  </a:lnTo>
                  <a:lnTo>
                    <a:pt x="200266" y="475119"/>
                  </a:lnTo>
                  <a:lnTo>
                    <a:pt x="202412" y="462419"/>
                  </a:lnTo>
                  <a:lnTo>
                    <a:pt x="203542" y="449719"/>
                  </a:lnTo>
                  <a:lnTo>
                    <a:pt x="201371" y="449719"/>
                  </a:lnTo>
                  <a:lnTo>
                    <a:pt x="200025" y="449719"/>
                  </a:lnTo>
                  <a:lnTo>
                    <a:pt x="198513" y="437019"/>
                  </a:lnTo>
                  <a:lnTo>
                    <a:pt x="201371" y="449719"/>
                  </a:lnTo>
                  <a:lnTo>
                    <a:pt x="203263" y="437019"/>
                  </a:lnTo>
                  <a:lnTo>
                    <a:pt x="207670" y="437019"/>
                  </a:lnTo>
                  <a:lnTo>
                    <a:pt x="209511" y="424319"/>
                  </a:lnTo>
                  <a:lnTo>
                    <a:pt x="211823" y="411619"/>
                  </a:lnTo>
                  <a:lnTo>
                    <a:pt x="213753" y="411619"/>
                  </a:lnTo>
                  <a:lnTo>
                    <a:pt x="213931" y="398919"/>
                  </a:lnTo>
                  <a:lnTo>
                    <a:pt x="214541" y="398919"/>
                  </a:lnTo>
                  <a:lnTo>
                    <a:pt x="216776" y="386219"/>
                  </a:lnTo>
                  <a:lnTo>
                    <a:pt x="220332" y="398919"/>
                  </a:lnTo>
                  <a:lnTo>
                    <a:pt x="219138" y="386219"/>
                  </a:lnTo>
                  <a:lnTo>
                    <a:pt x="220980" y="386219"/>
                  </a:lnTo>
                  <a:lnTo>
                    <a:pt x="222326" y="373519"/>
                  </a:lnTo>
                  <a:lnTo>
                    <a:pt x="222554" y="373519"/>
                  </a:lnTo>
                  <a:lnTo>
                    <a:pt x="221907" y="360819"/>
                  </a:lnTo>
                  <a:lnTo>
                    <a:pt x="217627" y="373519"/>
                  </a:lnTo>
                  <a:lnTo>
                    <a:pt x="220383" y="360819"/>
                  </a:lnTo>
                  <a:lnTo>
                    <a:pt x="221907" y="360819"/>
                  </a:lnTo>
                  <a:lnTo>
                    <a:pt x="224612" y="360819"/>
                  </a:lnTo>
                  <a:lnTo>
                    <a:pt x="224320" y="357695"/>
                  </a:lnTo>
                  <a:lnTo>
                    <a:pt x="224878" y="356831"/>
                  </a:lnTo>
                  <a:lnTo>
                    <a:pt x="225145" y="355346"/>
                  </a:lnTo>
                  <a:lnTo>
                    <a:pt x="225120" y="353898"/>
                  </a:lnTo>
                  <a:lnTo>
                    <a:pt x="224536" y="355269"/>
                  </a:lnTo>
                  <a:lnTo>
                    <a:pt x="224167" y="356082"/>
                  </a:lnTo>
                  <a:lnTo>
                    <a:pt x="223431" y="348119"/>
                  </a:lnTo>
                  <a:lnTo>
                    <a:pt x="227749" y="348119"/>
                  </a:lnTo>
                  <a:lnTo>
                    <a:pt x="232384" y="335419"/>
                  </a:lnTo>
                  <a:lnTo>
                    <a:pt x="233972" y="335419"/>
                  </a:lnTo>
                  <a:lnTo>
                    <a:pt x="236118" y="322719"/>
                  </a:lnTo>
                  <a:lnTo>
                    <a:pt x="228650" y="335419"/>
                  </a:lnTo>
                  <a:lnTo>
                    <a:pt x="232689" y="322719"/>
                  </a:lnTo>
                  <a:lnTo>
                    <a:pt x="236118" y="322719"/>
                  </a:lnTo>
                  <a:lnTo>
                    <a:pt x="236334" y="322719"/>
                  </a:lnTo>
                  <a:lnTo>
                    <a:pt x="235470" y="310019"/>
                  </a:lnTo>
                  <a:lnTo>
                    <a:pt x="237896" y="310019"/>
                  </a:lnTo>
                  <a:lnTo>
                    <a:pt x="238556" y="310019"/>
                  </a:lnTo>
                  <a:lnTo>
                    <a:pt x="241744" y="310019"/>
                  </a:lnTo>
                  <a:lnTo>
                    <a:pt x="242697" y="297992"/>
                  </a:lnTo>
                  <a:lnTo>
                    <a:pt x="242925" y="297319"/>
                  </a:lnTo>
                  <a:lnTo>
                    <a:pt x="242709" y="297878"/>
                  </a:lnTo>
                  <a:lnTo>
                    <a:pt x="242747" y="297319"/>
                  </a:lnTo>
                  <a:lnTo>
                    <a:pt x="242925" y="297319"/>
                  </a:lnTo>
                  <a:lnTo>
                    <a:pt x="243344" y="297319"/>
                  </a:lnTo>
                  <a:lnTo>
                    <a:pt x="244170" y="284619"/>
                  </a:lnTo>
                  <a:lnTo>
                    <a:pt x="245872" y="271919"/>
                  </a:lnTo>
                  <a:lnTo>
                    <a:pt x="248158" y="271919"/>
                  </a:lnTo>
                  <a:lnTo>
                    <a:pt x="249415" y="271919"/>
                  </a:lnTo>
                  <a:lnTo>
                    <a:pt x="250151" y="271919"/>
                  </a:lnTo>
                  <a:lnTo>
                    <a:pt x="251510" y="259219"/>
                  </a:lnTo>
                  <a:lnTo>
                    <a:pt x="252133" y="259219"/>
                  </a:lnTo>
                  <a:lnTo>
                    <a:pt x="252806" y="246519"/>
                  </a:lnTo>
                  <a:lnTo>
                    <a:pt x="253898" y="246519"/>
                  </a:lnTo>
                  <a:lnTo>
                    <a:pt x="256057" y="233819"/>
                  </a:lnTo>
                  <a:lnTo>
                    <a:pt x="258673" y="233819"/>
                  </a:lnTo>
                  <a:lnTo>
                    <a:pt x="257556" y="221119"/>
                  </a:lnTo>
                  <a:lnTo>
                    <a:pt x="260819" y="221119"/>
                  </a:lnTo>
                  <a:lnTo>
                    <a:pt x="261683" y="208419"/>
                  </a:lnTo>
                  <a:lnTo>
                    <a:pt x="262242" y="195719"/>
                  </a:lnTo>
                  <a:lnTo>
                    <a:pt x="265950" y="183781"/>
                  </a:lnTo>
                  <a:lnTo>
                    <a:pt x="266700" y="195719"/>
                  </a:lnTo>
                  <a:lnTo>
                    <a:pt x="266941" y="183019"/>
                  </a:lnTo>
                  <a:lnTo>
                    <a:pt x="266179" y="183019"/>
                  </a:lnTo>
                  <a:lnTo>
                    <a:pt x="265899" y="183019"/>
                  </a:lnTo>
                  <a:lnTo>
                    <a:pt x="263258" y="183019"/>
                  </a:lnTo>
                  <a:lnTo>
                    <a:pt x="262128" y="183019"/>
                  </a:lnTo>
                  <a:lnTo>
                    <a:pt x="262648" y="170319"/>
                  </a:lnTo>
                  <a:lnTo>
                    <a:pt x="261289" y="170319"/>
                  </a:lnTo>
                  <a:lnTo>
                    <a:pt x="265455" y="157619"/>
                  </a:lnTo>
                  <a:lnTo>
                    <a:pt x="266636" y="170319"/>
                  </a:lnTo>
                  <a:lnTo>
                    <a:pt x="266484" y="157619"/>
                  </a:lnTo>
                  <a:lnTo>
                    <a:pt x="269290" y="157619"/>
                  </a:lnTo>
                  <a:lnTo>
                    <a:pt x="269748" y="157619"/>
                  </a:lnTo>
                  <a:lnTo>
                    <a:pt x="269506" y="156921"/>
                  </a:lnTo>
                  <a:lnTo>
                    <a:pt x="273265" y="144919"/>
                  </a:lnTo>
                  <a:lnTo>
                    <a:pt x="274993" y="144919"/>
                  </a:lnTo>
                  <a:lnTo>
                    <a:pt x="269240" y="133261"/>
                  </a:lnTo>
                  <a:lnTo>
                    <a:pt x="269240" y="156121"/>
                  </a:lnTo>
                  <a:lnTo>
                    <a:pt x="265417" y="144919"/>
                  </a:lnTo>
                  <a:lnTo>
                    <a:pt x="268846" y="144919"/>
                  </a:lnTo>
                  <a:lnTo>
                    <a:pt x="269240" y="156121"/>
                  </a:lnTo>
                  <a:lnTo>
                    <a:pt x="269240" y="133261"/>
                  </a:lnTo>
                  <a:lnTo>
                    <a:pt x="268732" y="132219"/>
                  </a:lnTo>
                  <a:lnTo>
                    <a:pt x="275361" y="132219"/>
                  </a:lnTo>
                  <a:lnTo>
                    <a:pt x="275577" y="132219"/>
                  </a:lnTo>
                  <a:lnTo>
                    <a:pt x="275297" y="131203"/>
                  </a:lnTo>
                  <a:lnTo>
                    <a:pt x="274497" y="119519"/>
                  </a:lnTo>
                  <a:lnTo>
                    <a:pt x="283768" y="119519"/>
                  </a:lnTo>
                  <a:lnTo>
                    <a:pt x="280784" y="106819"/>
                  </a:lnTo>
                  <a:lnTo>
                    <a:pt x="280631" y="106819"/>
                  </a:lnTo>
                  <a:lnTo>
                    <a:pt x="282625" y="94119"/>
                  </a:lnTo>
                  <a:lnTo>
                    <a:pt x="284454" y="94119"/>
                  </a:lnTo>
                  <a:close/>
                </a:path>
                <a:path w="1327150" h="1460500">
                  <a:moveTo>
                    <a:pt x="284949" y="56019"/>
                  </a:moveTo>
                  <a:lnTo>
                    <a:pt x="284708" y="56019"/>
                  </a:lnTo>
                  <a:lnTo>
                    <a:pt x="283705" y="56019"/>
                  </a:lnTo>
                  <a:lnTo>
                    <a:pt x="284035" y="53936"/>
                  </a:lnTo>
                  <a:lnTo>
                    <a:pt x="280644" y="43319"/>
                  </a:lnTo>
                  <a:lnTo>
                    <a:pt x="283578" y="56019"/>
                  </a:lnTo>
                  <a:lnTo>
                    <a:pt x="281419" y="56019"/>
                  </a:lnTo>
                  <a:lnTo>
                    <a:pt x="282816" y="68719"/>
                  </a:lnTo>
                  <a:lnTo>
                    <a:pt x="284949" y="56019"/>
                  </a:lnTo>
                  <a:close/>
                </a:path>
                <a:path w="1327150" h="1460500">
                  <a:moveTo>
                    <a:pt x="285673" y="43319"/>
                  </a:moveTo>
                  <a:lnTo>
                    <a:pt x="284035" y="53936"/>
                  </a:lnTo>
                  <a:lnTo>
                    <a:pt x="284708" y="56019"/>
                  </a:lnTo>
                  <a:lnTo>
                    <a:pt x="285673" y="43319"/>
                  </a:lnTo>
                  <a:close/>
                </a:path>
                <a:path w="1327150" h="1460500">
                  <a:moveTo>
                    <a:pt x="286334" y="43319"/>
                  </a:moveTo>
                  <a:lnTo>
                    <a:pt x="285991" y="30619"/>
                  </a:lnTo>
                  <a:lnTo>
                    <a:pt x="279717" y="43319"/>
                  </a:lnTo>
                  <a:lnTo>
                    <a:pt x="280644" y="43319"/>
                  </a:lnTo>
                  <a:lnTo>
                    <a:pt x="285673" y="43319"/>
                  </a:lnTo>
                  <a:lnTo>
                    <a:pt x="286334" y="43319"/>
                  </a:lnTo>
                  <a:close/>
                </a:path>
                <a:path w="1327150" h="1460500">
                  <a:moveTo>
                    <a:pt x="289623" y="47650"/>
                  </a:moveTo>
                  <a:lnTo>
                    <a:pt x="289560" y="47180"/>
                  </a:lnTo>
                  <a:lnTo>
                    <a:pt x="289534" y="47815"/>
                  </a:lnTo>
                  <a:lnTo>
                    <a:pt x="289483" y="48437"/>
                  </a:lnTo>
                  <a:lnTo>
                    <a:pt x="289382" y="49060"/>
                  </a:lnTo>
                  <a:lnTo>
                    <a:pt x="289572" y="48221"/>
                  </a:lnTo>
                  <a:lnTo>
                    <a:pt x="289623" y="47650"/>
                  </a:lnTo>
                  <a:close/>
                </a:path>
                <a:path w="1327150" h="1460500">
                  <a:moveTo>
                    <a:pt x="290068" y="43319"/>
                  </a:moveTo>
                  <a:lnTo>
                    <a:pt x="290055" y="33159"/>
                  </a:lnTo>
                  <a:lnTo>
                    <a:pt x="287375" y="43319"/>
                  </a:lnTo>
                  <a:lnTo>
                    <a:pt x="288429" y="43319"/>
                  </a:lnTo>
                  <a:lnTo>
                    <a:pt x="288607" y="45732"/>
                  </a:lnTo>
                  <a:lnTo>
                    <a:pt x="288429" y="45872"/>
                  </a:lnTo>
                  <a:lnTo>
                    <a:pt x="288620" y="45974"/>
                  </a:lnTo>
                  <a:lnTo>
                    <a:pt x="289394" y="56019"/>
                  </a:lnTo>
                  <a:lnTo>
                    <a:pt x="289001" y="46151"/>
                  </a:lnTo>
                  <a:lnTo>
                    <a:pt x="289140" y="46202"/>
                  </a:lnTo>
                  <a:lnTo>
                    <a:pt x="289471" y="46558"/>
                  </a:lnTo>
                  <a:lnTo>
                    <a:pt x="289560" y="47180"/>
                  </a:lnTo>
                  <a:lnTo>
                    <a:pt x="289560" y="45872"/>
                  </a:lnTo>
                  <a:lnTo>
                    <a:pt x="289128" y="45707"/>
                  </a:lnTo>
                  <a:lnTo>
                    <a:pt x="288988" y="45681"/>
                  </a:lnTo>
                  <a:lnTo>
                    <a:pt x="288899" y="43319"/>
                  </a:lnTo>
                  <a:lnTo>
                    <a:pt x="290068" y="43319"/>
                  </a:lnTo>
                  <a:close/>
                </a:path>
                <a:path w="1327150" h="1460500">
                  <a:moveTo>
                    <a:pt x="290080" y="46050"/>
                  </a:moveTo>
                  <a:lnTo>
                    <a:pt x="289991" y="45275"/>
                  </a:lnTo>
                  <a:lnTo>
                    <a:pt x="289750" y="44615"/>
                  </a:lnTo>
                  <a:lnTo>
                    <a:pt x="289394" y="43992"/>
                  </a:lnTo>
                  <a:lnTo>
                    <a:pt x="289560" y="45859"/>
                  </a:lnTo>
                  <a:lnTo>
                    <a:pt x="290080" y="46050"/>
                  </a:lnTo>
                  <a:close/>
                </a:path>
                <a:path w="1327150" h="1460500">
                  <a:moveTo>
                    <a:pt x="290728" y="30619"/>
                  </a:moveTo>
                  <a:lnTo>
                    <a:pt x="290055" y="30619"/>
                  </a:lnTo>
                  <a:lnTo>
                    <a:pt x="290055" y="33159"/>
                  </a:lnTo>
                  <a:lnTo>
                    <a:pt x="290728" y="30619"/>
                  </a:lnTo>
                  <a:close/>
                </a:path>
                <a:path w="1327150" h="1460500">
                  <a:moveTo>
                    <a:pt x="292252" y="25958"/>
                  </a:moveTo>
                  <a:lnTo>
                    <a:pt x="292023" y="24790"/>
                  </a:lnTo>
                  <a:lnTo>
                    <a:pt x="291973" y="25311"/>
                  </a:lnTo>
                  <a:lnTo>
                    <a:pt x="291947" y="25768"/>
                  </a:lnTo>
                  <a:lnTo>
                    <a:pt x="292252" y="25958"/>
                  </a:lnTo>
                  <a:close/>
                </a:path>
                <a:path w="1327150" h="1460500">
                  <a:moveTo>
                    <a:pt x="292455" y="19939"/>
                  </a:moveTo>
                  <a:lnTo>
                    <a:pt x="289433" y="16992"/>
                  </a:lnTo>
                  <a:lnTo>
                    <a:pt x="290880" y="16510"/>
                  </a:lnTo>
                  <a:lnTo>
                    <a:pt x="287261" y="13322"/>
                  </a:lnTo>
                  <a:lnTo>
                    <a:pt x="287096" y="11061"/>
                  </a:lnTo>
                  <a:lnTo>
                    <a:pt x="288798" y="9563"/>
                  </a:lnTo>
                  <a:lnTo>
                    <a:pt x="290017" y="10058"/>
                  </a:lnTo>
                  <a:lnTo>
                    <a:pt x="289229" y="9194"/>
                  </a:lnTo>
                  <a:lnTo>
                    <a:pt x="291160" y="6692"/>
                  </a:lnTo>
                  <a:lnTo>
                    <a:pt x="289128" y="5283"/>
                  </a:lnTo>
                  <a:lnTo>
                    <a:pt x="286131" y="7912"/>
                  </a:lnTo>
                  <a:lnTo>
                    <a:pt x="285623" y="11531"/>
                  </a:lnTo>
                  <a:lnTo>
                    <a:pt x="287388" y="15582"/>
                  </a:lnTo>
                  <a:lnTo>
                    <a:pt x="286550" y="16332"/>
                  </a:lnTo>
                  <a:lnTo>
                    <a:pt x="285737" y="15443"/>
                  </a:lnTo>
                  <a:lnTo>
                    <a:pt x="285127" y="15189"/>
                  </a:lnTo>
                  <a:lnTo>
                    <a:pt x="286499" y="17970"/>
                  </a:lnTo>
                  <a:lnTo>
                    <a:pt x="289102" y="21297"/>
                  </a:lnTo>
                  <a:lnTo>
                    <a:pt x="292455" y="19939"/>
                  </a:lnTo>
                  <a:close/>
                </a:path>
                <a:path w="1327150" h="1460500">
                  <a:moveTo>
                    <a:pt x="292696" y="26136"/>
                  </a:moveTo>
                  <a:lnTo>
                    <a:pt x="292506" y="26123"/>
                  </a:lnTo>
                  <a:lnTo>
                    <a:pt x="292354" y="26060"/>
                  </a:lnTo>
                  <a:lnTo>
                    <a:pt x="292468" y="27139"/>
                  </a:lnTo>
                  <a:lnTo>
                    <a:pt x="292696" y="26136"/>
                  </a:lnTo>
                  <a:close/>
                </a:path>
                <a:path w="1327150" h="1460500">
                  <a:moveTo>
                    <a:pt x="293712" y="4432"/>
                  </a:moveTo>
                  <a:lnTo>
                    <a:pt x="293179" y="901"/>
                  </a:lnTo>
                  <a:lnTo>
                    <a:pt x="292354" y="0"/>
                  </a:lnTo>
                  <a:lnTo>
                    <a:pt x="290283" y="266"/>
                  </a:lnTo>
                  <a:lnTo>
                    <a:pt x="290436" y="2527"/>
                  </a:lnTo>
                  <a:lnTo>
                    <a:pt x="293712" y="4432"/>
                  </a:lnTo>
                  <a:close/>
                </a:path>
                <a:path w="1327150" h="1460500">
                  <a:moveTo>
                    <a:pt x="964044" y="944054"/>
                  </a:moveTo>
                  <a:lnTo>
                    <a:pt x="963422" y="944054"/>
                  </a:lnTo>
                  <a:lnTo>
                    <a:pt x="961390" y="942784"/>
                  </a:lnTo>
                  <a:lnTo>
                    <a:pt x="960539" y="945324"/>
                  </a:lnTo>
                  <a:lnTo>
                    <a:pt x="962825" y="946594"/>
                  </a:lnTo>
                  <a:lnTo>
                    <a:pt x="964044" y="944054"/>
                  </a:lnTo>
                  <a:close/>
                </a:path>
                <a:path w="1327150" h="1460500">
                  <a:moveTo>
                    <a:pt x="965276" y="944054"/>
                  </a:moveTo>
                  <a:lnTo>
                    <a:pt x="964285" y="943533"/>
                  </a:lnTo>
                  <a:lnTo>
                    <a:pt x="964044" y="944054"/>
                  </a:lnTo>
                  <a:lnTo>
                    <a:pt x="965276" y="944054"/>
                  </a:lnTo>
                  <a:close/>
                </a:path>
                <a:path w="1327150" h="1460500">
                  <a:moveTo>
                    <a:pt x="965847" y="993571"/>
                  </a:moveTo>
                  <a:lnTo>
                    <a:pt x="963663" y="992314"/>
                  </a:lnTo>
                  <a:lnTo>
                    <a:pt x="964044" y="994854"/>
                  </a:lnTo>
                  <a:lnTo>
                    <a:pt x="965847" y="993571"/>
                  </a:lnTo>
                  <a:close/>
                </a:path>
                <a:path w="1327150" h="1460500">
                  <a:moveTo>
                    <a:pt x="965962" y="973455"/>
                  </a:moveTo>
                  <a:lnTo>
                    <a:pt x="965936" y="973264"/>
                  </a:lnTo>
                  <a:lnTo>
                    <a:pt x="965758" y="973264"/>
                  </a:lnTo>
                  <a:lnTo>
                    <a:pt x="965962" y="973455"/>
                  </a:lnTo>
                  <a:close/>
                </a:path>
                <a:path w="1327150" h="1460500">
                  <a:moveTo>
                    <a:pt x="970102" y="1000620"/>
                  </a:moveTo>
                  <a:lnTo>
                    <a:pt x="969175" y="999934"/>
                  </a:lnTo>
                  <a:lnTo>
                    <a:pt x="970026" y="1001204"/>
                  </a:lnTo>
                  <a:lnTo>
                    <a:pt x="970102" y="1000620"/>
                  </a:lnTo>
                  <a:close/>
                </a:path>
                <a:path w="1327150" h="1460500">
                  <a:moveTo>
                    <a:pt x="973696" y="1008341"/>
                  </a:moveTo>
                  <a:lnTo>
                    <a:pt x="971689" y="1008989"/>
                  </a:lnTo>
                  <a:lnTo>
                    <a:pt x="970483" y="1006551"/>
                  </a:lnTo>
                  <a:lnTo>
                    <a:pt x="971245" y="1009624"/>
                  </a:lnTo>
                  <a:lnTo>
                    <a:pt x="971994" y="1009091"/>
                  </a:lnTo>
                  <a:lnTo>
                    <a:pt x="972845" y="1008697"/>
                  </a:lnTo>
                  <a:lnTo>
                    <a:pt x="973696" y="1008341"/>
                  </a:lnTo>
                  <a:close/>
                </a:path>
                <a:path w="1327150" h="1460500">
                  <a:moveTo>
                    <a:pt x="976579" y="1011694"/>
                  </a:moveTo>
                  <a:lnTo>
                    <a:pt x="975982" y="1011262"/>
                  </a:lnTo>
                  <a:lnTo>
                    <a:pt x="975347" y="1012634"/>
                  </a:lnTo>
                  <a:lnTo>
                    <a:pt x="976579" y="1011694"/>
                  </a:lnTo>
                  <a:close/>
                </a:path>
                <a:path w="1327150" h="1460500">
                  <a:moveTo>
                    <a:pt x="985672" y="1072324"/>
                  </a:moveTo>
                  <a:lnTo>
                    <a:pt x="983754" y="1072324"/>
                  </a:lnTo>
                  <a:lnTo>
                    <a:pt x="983157" y="1074864"/>
                  </a:lnTo>
                  <a:lnTo>
                    <a:pt x="985672" y="1072324"/>
                  </a:lnTo>
                  <a:close/>
                </a:path>
                <a:path w="1327150" h="1460500">
                  <a:moveTo>
                    <a:pt x="985837" y="1074826"/>
                  </a:moveTo>
                  <a:lnTo>
                    <a:pt x="984707" y="1073594"/>
                  </a:lnTo>
                  <a:lnTo>
                    <a:pt x="985786" y="1074864"/>
                  </a:lnTo>
                  <a:close/>
                </a:path>
                <a:path w="1327150" h="1460500">
                  <a:moveTo>
                    <a:pt x="986993" y="994854"/>
                  </a:moveTo>
                  <a:lnTo>
                    <a:pt x="986942" y="992314"/>
                  </a:lnTo>
                  <a:lnTo>
                    <a:pt x="986917" y="991044"/>
                  </a:lnTo>
                  <a:lnTo>
                    <a:pt x="986891" y="989774"/>
                  </a:lnTo>
                  <a:lnTo>
                    <a:pt x="985113" y="983424"/>
                  </a:lnTo>
                  <a:lnTo>
                    <a:pt x="983767" y="975804"/>
                  </a:lnTo>
                  <a:lnTo>
                    <a:pt x="983957" y="974534"/>
                  </a:lnTo>
                  <a:lnTo>
                    <a:pt x="967016" y="974534"/>
                  </a:lnTo>
                  <a:lnTo>
                    <a:pt x="965898" y="974534"/>
                  </a:lnTo>
                  <a:lnTo>
                    <a:pt x="965822" y="975804"/>
                  </a:lnTo>
                  <a:lnTo>
                    <a:pt x="964425" y="975804"/>
                  </a:lnTo>
                  <a:lnTo>
                    <a:pt x="963663" y="977074"/>
                  </a:lnTo>
                  <a:lnTo>
                    <a:pt x="967765" y="977074"/>
                  </a:lnTo>
                  <a:lnTo>
                    <a:pt x="969086" y="979614"/>
                  </a:lnTo>
                  <a:lnTo>
                    <a:pt x="971816" y="980884"/>
                  </a:lnTo>
                  <a:lnTo>
                    <a:pt x="968222" y="983424"/>
                  </a:lnTo>
                  <a:lnTo>
                    <a:pt x="966863" y="979614"/>
                  </a:lnTo>
                  <a:lnTo>
                    <a:pt x="963193" y="980884"/>
                  </a:lnTo>
                  <a:lnTo>
                    <a:pt x="966470" y="980884"/>
                  </a:lnTo>
                  <a:lnTo>
                    <a:pt x="967041" y="984694"/>
                  </a:lnTo>
                  <a:lnTo>
                    <a:pt x="969670" y="983424"/>
                  </a:lnTo>
                  <a:lnTo>
                    <a:pt x="967498" y="984694"/>
                  </a:lnTo>
                  <a:lnTo>
                    <a:pt x="968717" y="984694"/>
                  </a:lnTo>
                  <a:lnTo>
                    <a:pt x="965466" y="985964"/>
                  </a:lnTo>
                  <a:lnTo>
                    <a:pt x="970584" y="985964"/>
                  </a:lnTo>
                  <a:lnTo>
                    <a:pt x="966558" y="987234"/>
                  </a:lnTo>
                  <a:lnTo>
                    <a:pt x="969873" y="988504"/>
                  </a:lnTo>
                  <a:lnTo>
                    <a:pt x="967740" y="991044"/>
                  </a:lnTo>
                  <a:lnTo>
                    <a:pt x="965212" y="989774"/>
                  </a:lnTo>
                  <a:lnTo>
                    <a:pt x="967193" y="992314"/>
                  </a:lnTo>
                  <a:lnTo>
                    <a:pt x="965962" y="993495"/>
                  </a:lnTo>
                  <a:lnTo>
                    <a:pt x="967625" y="992314"/>
                  </a:lnTo>
                  <a:lnTo>
                    <a:pt x="969911" y="992314"/>
                  </a:lnTo>
                  <a:lnTo>
                    <a:pt x="970991" y="994854"/>
                  </a:lnTo>
                  <a:lnTo>
                    <a:pt x="986993" y="994854"/>
                  </a:lnTo>
                  <a:close/>
                </a:path>
                <a:path w="1327150" h="1460500">
                  <a:moveTo>
                    <a:pt x="987094" y="954214"/>
                  </a:moveTo>
                  <a:lnTo>
                    <a:pt x="981481" y="950404"/>
                  </a:lnTo>
                  <a:lnTo>
                    <a:pt x="979436" y="950404"/>
                  </a:lnTo>
                  <a:lnTo>
                    <a:pt x="979639" y="949134"/>
                  </a:lnTo>
                  <a:lnTo>
                    <a:pt x="977607" y="945324"/>
                  </a:lnTo>
                  <a:lnTo>
                    <a:pt x="977798" y="945324"/>
                  </a:lnTo>
                  <a:lnTo>
                    <a:pt x="978827" y="944054"/>
                  </a:lnTo>
                  <a:lnTo>
                    <a:pt x="980478" y="944054"/>
                  </a:lnTo>
                  <a:lnTo>
                    <a:pt x="979385" y="942784"/>
                  </a:lnTo>
                  <a:lnTo>
                    <a:pt x="977201" y="940244"/>
                  </a:lnTo>
                  <a:lnTo>
                    <a:pt x="978039" y="936434"/>
                  </a:lnTo>
                  <a:lnTo>
                    <a:pt x="983780" y="940244"/>
                  </a:lnTo>
                  <a:lnTo>
                    <a:pt x="983640" y="936434"/>
                  </a:lnTo>
                  <a:lnTo>
                    <a:pt x="983589" y="935164"/>
                  </a:lnTo>
                  <a:lnTo>
                    <a:pt x="982776" y="933894"/>
                  </a:lnTo>
                  <a:lnTo>
                    <a:pt x="978268" y="930084"/>
                  </a:lnTo>
                  <a:lnTo>
                    <a:pt x="977239" y="931354"/>
                  </a:lnTo>
                  <a:lnTo>
                    <a:pt x="976401" y="932624"/>
                  </a:lnTo>
                  <a:lnTo>
                    <a:pt x="974750" y="933894"/>
                  </a:lnTo>
                  <a:lnTo>
                    <a:pt x="973734" y="931354"/>
                  </a:lnTo>
                  <a:lnTo>
                    <a:pt x="963726" y="931354"/>
                  </a:lnTo>
                  <a:lnTo>
                    <a:pt x="960780" y="935164"/>
                  </a:lnTo>
                  <a:lnTo>
                    <a:pt x="964044" y="937704"/>
                  </a:lnTo>
                  <a:lnTo>
                    <a:pt x="961796" y="938974"/>
                  </a:lnTo>
                  <a:lnTo>
                    <a:pt x="961390" y="936434"/>
                  </a:lnTo>
                  <a:lnTo>
                    <a:pt x="959319" y="938974"/>
                  </a:lnTo>
                  <a:lnTo>
                    <a:pt x="961377" y="938974"/>
                  </a:lnTo>
                  <a:lnTo>
                    <a:pt x="962825" y="940244"/>
                  </a:lnTo>
                  <a:lnTo>
                    <a:pt x="960755" y="940244"/>
                  </a:lnTo>
                  <a:lnTo>
                    <a:pt x="960361" y="941514"/>
                  </a:lnTo>
                  <a:lnTo>
                    <a:pt x="964285" y="943533"/>
                  </a:lnTo>
                  <a:lnTo>
                    <a:pt x="964653" y="942784"/>
                  </a:lnTo>
                  <a:lnTo>
                    <a:pt x="966304" y="945324"/>
                  </a:lnTo>
                  <a:lnTo>
                    <a:pt x="964247" y="946594"/>
                  </a:lnTo>
                  <a:lnTo>
                    <a:pt x="962825" y="946594"/>
                  </a:lnTo>
                  <a:lnTo>
                    <a:pt x="962406" y="946594"/>
                  </a:lnTo>
                  <a:lnTo>
                    <a:pt x="964450" y="947864"/>
                  </a:lnTo>
                  <a:lnTo>
                    <a:pt x="961783" y="947864"/>
                  </a:lnTo>
                  <a:lnTo>
                    <a:pt x="963434" y="949134"/>
                  </a:lnTo>
                  <a:lnTo>
                    <a:pt x="962825" y="951674"/>
                  </a:lnTo>
                  <a:lnTo>
                    <a:pt x="965466" y="951674"/>
                  </a:lnTo>
                  <a:lnTo>
                    <a:pt x="962939" y="952944"/>
                  </a:lnTo>
                  <a:lnTo>
                    <a:pt x="966787" y="956754"/>
                  </a:lnTo>
                  <a:lnTo>
                    <a:pt x="963345" y="956754"/>
                  </a:lnTo>
                  <a:lnTo>
                    <a:pt x="966101" y="959294"/>
                  </a:lnTo>
                  <a:lnTo>
                    <a:pt x="966457" y="960564"/>
                  </a:lnTo>
                  <a:lnTo>
                    <a:pt x="960678" y="958024"/>
                  </a:lnTo>
                  <a:lnTo>
                    <a:pt x="966762" y="965644"/>
                  </a:lnTo>
                  <a:lnTo>
                    <a:pt x="960818" y="965644"/>
                  </a:lnTo>
                  <a:lnTo>
                    <a:pt x="965987" y="966914"/>
                  </a:lnTo>
                  <a:lnTo>
                    <a:pt x="963777" y="970724"/>
                  </a:lnTo>
                  <a:lnTo>
                    <a:pt x="965936" y="973264"/>
                  </a:lnTo>
                  <a:lnTo>
                    <a:pt x="966089" y="973455"/>
                  </a:lnTo>
                  <a:lnTo>
                    <a:pt x="984110" y="973455"/>
                  </a:lnTo>
                  <a:lnTo>
                    <a:pt x="984910" y="968184"/>
                  </a:lnTo>
                  <a:lnTo>
                    <a:pt x="985672" y="965644"/>
                  </a:lnTo>
                  <a:lnTo>
                    <a:pt x="983208" y="965644"/>
                  </a:lnTo>
                  <a:lnTo>
                    <a:pt x="981151" y="964374"/>
                  </a:lnTo>
                  <a:lnTo>
                    <a:pt x="984211" y="964374"/>
                  </a:lnTo>
                  <a:lnTo>
                    <a:pt x="980249" y="961834"/>
                  </a:lnTo>
                  <a:lnTo>
                    <a:pt x="979208" y="960564"/>
                  </a:lnTo>
                  <a:lnTo>
                    <a:pt x="977112" y="958024"/>
                  </a:lnTo>
                  <a:lnTo>
                    <a:pt x="987094" y="954214"/>
                  </a:lnTo>
                  <a:close/>
                </a:path>
                <a:path w="1327150" h="1460500">
                  <a:moveTo>
                    <a:pt x="994219" y="1021791"/>
                  </a:moveTo>
                  <a:lnTo>
                    <a:pt x="994079" y="1021524"/>
                  </a:lnTo>
                  <a:lnTo>
                    <a:pt x="994219" y="1021791"/>
                  </a:lnTo>
                  <a:close/>
                </a:path>
                <a:path w="1327150" h="1460500">
                  <a:moveTo>
                    <a:pt x="995629" y="1022794"/>
                  </a:moveTo>
                  <a:lnTo>
                    <a:pt x="994219" y="1021791"/>
                  </a:lnTo>
                  <a:lnTo>
                    <a:pt x="994740" y="1022794"/>
                  </a:lnTo>
                  <a:lnTo>
                    <a:pt x="995629" y="1022794"/>
                  </a:lnTo>
                  <a:close/>
                </a:path>
                <a:path w="1327150" h="1460500">
                  <a:moveTo>
                    <a:pt x="1001064" y="1127861"/>
                  </a:moveTo>
                  <a:lnTo>
                    <a:pt x="1000302" y="1127620"/>
                  </a:lnTo>
                  <a:lnTo>
                    <a:pt x="1000366" y="1128090"/>
                  </a:lnTo>
                  <a:lnTo>
                    <a:pt x="1001064" y="1127861"/>
                  </a:lnTo>
                  <a:close/>
                </a:path>
                <a:path w="1327150" h="1460500">
                  <a:moveTo>
                    <a:pt x="1003058" y="1133284"/>
                  </a:moveTo>
                  <a:close/>
                </a:path>
                <a:path w="1327150" h="1460500">
                  <a:moveTo>
                    <a:pt x="1006043" y="1144714"/>
                  </a:moveTo>
                  <a:lnTo>
                    <a:pt x="1001649" y="1144714"/>
                  </a:lnTo>
                  <a:lnTo>
                    <a:pt x="1005484" y="1145984"/>
                  </a:lnTo>
                  <a:lnTo>
                    <a:pt x="1006043" y="1144714"/>
                  </a:lnTo>
                  <a:close/>
                </a:path>
                <a:path w="1327150" h="1460500">
                  <a:moveTo>
                    <a:pt x="1006398" y="1071054"/>
                  </a:moveTo>
                  <a:lnTo>
                    <a:pt x="1005890" y="1072324"/>
                  </a:lnTo>
                  <a:lnTo>
                    <a:pt x="1006398" y="1071054"/>
                  </a:lnTo>
                  <a:close/>
                </a:path>
                <a:path w="1327150" h="1460500">
                  <a:moveTo>
                    <a:pt x="1006754" y="1143444"/>
                  </a:moveTo>
                  <a:lnTo>
                    <a:pt x="1004658" y="1142174"/>
                  </a:lnTo>
                  <a:lnTo>
                    <a:pt x="1005713" y="1143444"/>
                  </a:lnTo>
                  <a:lnTo>
                    <a:pt x="1006754" y="1143444"/>
                  </a:lnTo>
                  <a:close/>
                </a:path>
                <a:path w="1327150" h="1460500">
                  <a:moveTo>
                    <a:pt x="1017003" y="1079944"/>
                  </a:moveTo>
                  <a:lnTo>
                    <a:pt x="1014717" y="1080973"/>
                  </a:lnTo>
                  <a:lnTo>
                    <a:pt x="1010462" y="1078674"/>
                  </a:lnTo>
                  <a:lnTo>
                    <a:pt x="1008202" y="1076134"/>
                  </a:lnTo>
                  <a:lnTo>
                    <a:pt x="1011110" y="1076134"/>
                  </a:lnTo>
                  <a:lnTo>
                    <a:pt x="1007008" y="1074864"/>
                  </a:lnTo>
                  <a:lnTo>
                    <a:pt x="1006005" y="1074864"/>
                  </a:lnTo>
                  <a:lnTo>
                    <a:pt x="1004277" y="1072324"/>
                  </a:lnTo>
                  <a:lnTo>
                    <a:pt x="1004481" y="1072324"/>
                  </a:lnTo>
                  <a:lnTo>
                    <a:pt x="1006335" y="1071092"/>
                  </a:lnTo>
                  <a:lnTo>
                    <a:pt x="1006805" y="1069784"/>
                  </a:lnTo>
                  <a:lnTo>
                    <a:pt x="1002779" y="1071054"/>
                  </a:lnTo>
                  <a:lnTo>
                    <a:pt x="1003604" y="1068514"/>
                  </a:lnTo>
                  <a:lnTo>
                    <a:pt x="1005649" y="1068514"/>
                  </a:lnTo>
                  <a:lnTo>
                    <a:pt x="1005293" y="1067244"/>
                  </a:lnTo>
                  <a:lnTo>
                    <a:pt x="1004366" y="1067244"/>
                  </a:lnTo>
                  <a:lnTo>
                    <a:pt x="1001953" y="1065974"/>
                  </a:lnTo>
                  <a:lnTo>
                    <a:pt x="1000442" y="1065974"/>
                  </a:lnTo>
                  <a:lnTo>
                    <a:pt x="1001547" y="1062164"/>
                  </a:lnTo>
                  <a:lnTo>
                    <a:pt x="1004036" y="1060894"/>
                  </a:lnTo>
                  <a:lnTo>
                    <a:pt x="1000010" y="1060894"/>
                  </a:lnTo>
                  <a:lnTo>
                    <a:pt x="1000429" y="1059624"/>
                  </a:lnTo>
                  <a:lnTo>
                    <a:pt x="1001356" y="1058354"/>
                  </a:lnTo>
                  <a:lnTo>
                    <a:pt x="1002423" y="1059624"/>
                  </a:lnTo>
                  <a:lnTo>
                    <a:pt x="1002677" y="1058354"/>
                  </a:lnTo>
                  <a:lnTo>
                    <a:pt x="1002944" y="1057084"/>
                  </a:lnTo>
                  <a:lnTo>
                    <a:pt x="1003198" y="1055814"/>
                  </a:lnTo>
                  <a:lnTo>
                    <a:pt x="1003287" y="1055344"/>
                  </a:lnTo>
                  <a:lnTo>
                    <a:pt x="1004963" y="1054544"/>
                  </a:lnTo>
                  <a:lnTo>
                    <a:pt x="1004849" y="1052004"/>
                  </a:lnTo>
                  <a:lnTo>
                    <a:pt x="1008913" y="1053274"/>
                  </a:lnTo>
                  <a:lnTo>
                    <a:pt x="1006487" y="1052004"/>
                  </a:lnTo>
                  <a:lnTo>
                    <a:pt x="1003960" y="1050734"/>
                  </a:lnTo>
                  <a:lnTo>
                    <a:pt x="1002614" y="1050061"/>
                  </a:lnTo>
                  <a:lnTo>
                    <a:pt x="1002614" y="1055814"/>
                  </a:lnTo>
                  <a:lnTo>
                    <a:pt x="1002347" y="1055814"/>
                  </a:lnTo>
                  <a:lnTo>
                    <a:pt x="1002588" y="1055687"/>
                  </a:lnTo>
                  <a:lnTo>
                    <a:pt x="1002614" y="1055814"/>
                  </a:lnTo>
                  <a:lnTo>
                    <a:pt x="1002614" y="1050061"/>
                  </a:lnTo>
                  <a:lnTo>
                    <a:pt x="1002398" y="1049959"/>
                  </a:lnTo>
                  <a:lnTo>
                    <a:pt x="1002398" y="1054544"/>
                  </a:lnTo>
                  <a:lnTo>
                    <a:pt x="997788" y="1054544"/>
                  </a:lnTo>
                  <a:lnTo>
                    <a:pt x="999959" y="1050734"/>
                  </a:lnTo>
                  <a:lnTo>
                    <a:pt x="1001547" y="1050734"/>
                  </a:lnTo>
                  <a:lnTo>
                    <a:pt x="1002195" y="1053274"/>
                  </a:lnTo>
                  <a:lnTo>
                    <a:pt x="1002398" y="1054544"/>
                  </a:lnTo>
                  <a:lnTo>
                    <a:pt x="1002398" y="1049959"/>
                  </a:lnTo>
                  <a:lnTo>
                    <a:pt x="1001420" y="1049464"/>
                  </a:lnTo>
                  <a:lnTo>
                    <a:pt x="1002093" y="1046924"/>
                  </a:lnTo>
                  <a:lnTo>
                    <a:pt x="1003274" y="1046924"/>
                  </a:lnTo>
                  <a:lnTo>
                    <a:pt x="1003414" y="1045654"/>
                  </a:lnTo>
                  <a:lnTo>
                    <a:pt x="1002499" y="1045654"/>
                  </a:lnTo>
                  <a:lnTo>
                    <a:pt x="1002753" y="1044384"/>
                  </a:lnTo>
                  <a:lnTo>
                    <a:pt x="1002969" y="1044384"/>
                  </a:lnTo>
                  <a:lnTo>
                    <a:pt x="1002830" y="1043114"/>
                  </a:lnTo>
                  <a:lnTo>
                    <a:pt x="1002588" y="1043114"/>
                  </a:lnTo>
                  <a:lnTo>
                    <a:pt x="1002372" y="1041844"/>
                  </a:lnTo>
                  <a:lnTo>
                    <a:pt x="1003795" y="1041844"/>
                  </a:lnTo>
                  <a:lnTo>
                    <a:pt x="1003287" y="1043114"/>
                  </a:lnTo>
                  <a:lnTo>
                    <a:pt x="1004912" y="1043114"/>
                  </a:lnTo>
                  <a:lnTo>
                    <a:pt x="1003363" y="1040574"/>
                  </a:lnTo>
                  <a:lnTo>
                    <a:pt x="1003211" y="1039304"/>
                  </a:lnTo>
                  <a:lnTo>
                    <a:pt x="1000366" y="1039304"/>
                  </a:lnTo>
                  <a:lnTo>
                    <a:pt x="1000493" y="1038034"/>
                  </a:lnTo>
                  <a:lnTo>
                    <a:pt x="998753" y="1040180"/>
                  </a:lnTo>
                  <a:lnTo>
                    <a:pt x="998601" y="1039304"/>
                  </a:lnTo>
                  <a:lnTo>
                    <a:pt x="998435" y="1040523"/>
                  </a:lnTo>
                  <a:lnTo>
                    <a:pt x="998296" y="1040726"/>
                  </a:lnTo>
                  <a:lnTo>
                    <a:pt x="999261" y="1040815"/>
                  </a:lnTo>
                  <a:lnTo>
                    <a:pt x="999172" y="1040574"/>
                  </a:lnTo>
                  <a:lnTo>
                    <a:pt x="999261" y="1040815"/>
                  </a:lnTo>
                  <a:lnTo>
                    <a:pt x="999324" y="1041844"/>
                  </a:lnTo>
                  <a:lnTo>
                    <a:pt x="1000137" y="1044384"/>
                  </a:lnTo>
                  <a:lnTo>
                    <a:pt x="998448" y="1044384"/>
                  </a:lnTo>
                  <a:lnTo>
                    <a:pt x="996988" y="1043114"/>
                  </a:lnTo>
                  <a:lnTo>
                    <a:pt x="998296" y="1041844"/>
                  </a:lnTo>
                  <a:lnTo>
                    <a:pt x="996315" y="1040574"/>
                  </a:lnTo>
                  <a:lnTo>
                    <a:pt x="993305" y="1040574"/>
                  </a:lnTo>
                  <a:lnTo>
                    <a:pt x="996950" y="1038034"/>
                  </a:lnTo>
                  <a:lnTo>
                    <a:pt x="998435" y="1034224"/>
                  </a:lnTo>
                  <a:lnTo>
                    <a:pt x="1000810" y="1032954"/>
                  </a:lnTo>
                  <a:lnTo>
                    <a:pt x="998410" y="1030414"/>
                  </a:lnTo>
                  <a:lnTo>
                    <a:pt x="998270" y="1029144"/>
                  </a:lnTo>
                  <a:lnTo>
                    <a:pt x="997851" y="1025334"/>
                  </a:lnTo>
                  <a:lnTo>
                    <a:pt x="991984" y="1024064"/>
                  </a:lnTo>
                  <a:lnTo>
                    <a:pt x="991082" y="1022794"/>
                  </a:lnTo>
                  <a:lnTo>
                    <a:pt x="993305" y="1022794"/>
                  </a:lnTo>
                  <a:lnTo>
                    <a:pt x="994003" y="1021638"/>
                  </a:lnTo>
                  <a:lnTo>
                    <a:pt x="993838" y="1021524"/>
                  </a:lnTo>
                  <a:lnTo>
                    <a:pt x="993851" y="1020254"/>
                  </a:lnTo>
                  <a:lnTo>
                    <a:pt x="993889" y="1017714"/>
                  </a:lnTo>
                  <a:lnTo>
                    <a:pt x="990003" y="1017714"/>
                  </a:lnTo>
                  <a:lnTo>
                    <a:pt x="991196" y="1013904"/>
                  </a:lnTo>
                  <a:lnTo>
                    <a:pt x="993787" y="1017714"/>
                  </a:lnTo>
                  <a:lnTo>
                    <a:pt x="992454" y="1015174"/>
                  </a:lnTo>
                  <a:lnTo>
                    <a:pt x="993711" y="1015174"/>
                  </a:lnTo>
                  <a:lnTo>
                    <a:pt x="993762" y="1013904"/>
                  </a:lnTo>
                  <a:lnTo>
                    <a:pt x="993902" y="1010094"/>
                  </a:lnTo>
                  <a:lnTo>
                    <a:pt x="991489" y="1007554"/>
                  </a:lnTo>
                  <a:lnTo>
                    <a:pt x="990282" y="1006284"/>
                  </a:lnTo>
                  <a:lnTo>
                    <a:pt x="987005" y="1001204"/>
                  </a:lnTo>
                  <a:lnTo>
                    <a:pt x="987920" y="997394"/>
                  </a:lnTo>
                  <a:lnTo>
                    <a:pt x="988225" y="996124"/>
                  </a:lnTo>
                  <a:lnTo>
                    <a:pt x="987666" y="996124"/>
                  </a:lnTo>
                  <a:lnTo>
                    <a:pt x="987044" y="997394"/>
                  </a:lnTo>
                  <a:lnTo>
                    <a:pt x="987018" y="996124"/>
                  </a:lnTo>
                  <a:lnTo>
                    <a:pt x="986828" y="996124"/>
                  </a:lnTo>
                  <a:lnTo>
                    <a:pt x="986828" y="1054544"/>
                  </a:lnTo>
                  <a:lnTo>
                    <a:pt x="986548" y="1055814"/>
                  </a:lnTo>
                  <a:lnTo>
                    <a:pt x="985901" y="1057084"/>
                  </a:lnTo>
                  <a:lnTo>
                    <a:pt x="985850" y="1055814"/>
                  </a:lnTo>
                  <a:lnTo>
                    <a:pt x="985685" y="1055814"/>
                  </a:lnTo>
                  <a:lnTo>
                    <a:pt x="985481" y="1054544"/>
                  </a:lnTo>
                  <a:lnTo>
                    <a:pt x="986828" y="1054544"/>
                  </a:lnTo>
                  <a:lnTo>
                    <a:pt x="986828" y="996124"/>
                  </a:lnTo>
                  <a:lnTo>
                    <a:pt x="984631" y="996124"/>
                  </a:lnTo>
                  <a:lnTo>
                    <a:pt x="984631" y="1052004"/>
                  </a:lnTo>
                  <a:lnTo>
                    <a:pt x="984110" y="1050734"/>
                  </a:lnTo>
                  <a:lnTo>
                    <a:pt x="984631" y="1052004"/>
                  </a:lnTo>
                  <a:lnTo>
                    <a:pt x="984631" y="996124"/>
                  </a:lnTo>
                  <a:lnTo>
                    <a:pt x="971537" y="996124"/>
                  </a:lnTo>
                  <a:lnTo>
                    <a:pt x="965581" y="996124"/>
                  </a:lnTo>
                  <a:lnTo>
                    <a:pt x="966939" y="997394"/>
                  </a:lnTo>
                  <a:lnTo>
                    <a:pt x="970699" y="998664"/>
                  </a:lnTo>
                  <a:lnTo>
                    <a:pt x="970813" y="999934"/>
                  </a:lnTo>
                  <a:lnTo>
                    <a:pt x="970203" y="999934"/>
                  </a:lnTo>
                  <a:lnTo>
                    <a:pt x="970102" y="1000620"/>
                  </a:lnTo>
                  <a:lnTo>
                    <a:pt x="972566" y="1002474"/>
                  </a:lnTo>
                  <a:lnTo>
                    <a:pt x="970394" y="1006284"/>
                  </a:lnTo>
                  <a:lnTo>
                    <a:pt x="974610" y="1008824"/>
                  </a:lnTo>
                  <a:lnTo>
                    <a:pt x="975563" y="1008824"/>
                  </a:lnTo>
                  <a:lnTo>
                    <a:pt x="977493" y="1007554"/>
                  </a:lnTo>
                  <a:lnTo>
                    <a:pt x="978877" y="1007554"/>
                  </a:lnTo>
                  <a:lnTo>
                    <a:pt x="979170" y="1008824"/>
                  </a:lnTo>
                  <a:lnTo>
                    <a:pt x="981697" y="1008824"/>
                  </a:lnTo>
                  <a:lnTo>
                    <a:pt x="979627" y="1009929"/>
                  </a:lnTo>
                  <a:lnTo>
                    <a:pt x="979627" y="1013904"/>
                  </a:lnTo>
                  <a:lnTo>
                    <a:pt x="978966" y="1016444"/>
                  </a:lnTo>
                  <a:lnTo>
                    <a:pt x="975550" y="1017714"/>
                  </a:lnTo>
                  <a:lnTo>
                    <a:pt x="976109" y="1015174"/>
                  </a:lnTo>
                  <a:lnTo>
                    <a:pt x="976833" y="1011885"/>
                  </a:lnTo>
                  <a:lnTo>
                    <a:pt x="979627" y="1013904"/>
                  </a:lnTo>
                  <a:lnTo>
                    <a:pt x="979627" y="1009929"/>
                  </a:lnTo>
                  <a:lnTo>
                    <a:pt x="979297" y="1010094"/>
                  </a:lnTo>
                  <a:lnTo>
                    <a:pt x="978687" y="1010094"/>
                  </a:lnTo>
                  <a:lnTo>
                    <a:pt x="976947" y="1011415"/>
                  </a:lnTo>
                  <a:lnTo>
                    <a:pt x="976579" y="1011694"/>
                  </a:lnTo>
                  <a:lnTo>
                    <a:pt x="974331" y="1015174"/>
                  </a:lnTo>
                  <a:lnTo>
                    <a:pt x="975106" y="1011364"/>
                  </a:lnTo>
                  <a:lnTo>
                    <a:pt x="970013" y="1015174"/>
                  </a:lnTo>
                  <a:lnTo>
                    <a:pt x="974864" y="1010386"/>
                  </a:lnTo>
                  <a:lnTo>
                    <a:pt x="975982" y="1011262"/>
                  </a:lnTo>
                  <a:lnTo>
                    <a:pt x="976541" y="1010094"/>
                  </a:lnTo>
                  <a:lnTo>
                    <a:pt x="977138" y="1008824"/>
                  </a:lnTo>
                  <a:lnTo>
                    <a:pt x="974483" y="1010094"/>
                  </a:lnTo>
                  <a:lnTo>
                    <a:pt x="974737" y="1010285"/>
                  </a:lnTo>
                  <a:lnTo>
                    <a:pt x="969632" y="1012634"/>
                  </a:lnTo>
                  <a:lnTo>
                    <a:pt x="969365" y="1017714"/>
                  </a:lnTo>
                  <a:lnTo>
                    <a:pt x="972248" y="1017714"/>
                  </a:lnTo>
                  <a:lnTo>
                    <a:pt x="971956" y="1021524"/>
                  </a:lnTo>
                  <a:lnTo>
                    <a:pt x="974064" y="1021524"/>
                  </a:lnTo>
                  <a:lnTo>
                    <a:pt x="974775" y="1020254"/>
                  </a:lnTo>
                  <a:lnTo>
                    <a:pt x="976884" y="1020254"/>
                  </a:lnTo>
                  <a:lnTo>
                    <a:pt x="981405" y="1025334"/>
                  </a:lnTo>
                  <a:lnTo>
                    <a:pt x="968908" y="1026604"/>
                  </a:lnTo>
                  <a:lnTo>
                    <a:pt x="974369" y="1029144"/>
                  </a:lnTo>
                  <a:lnTo>
                    <a:pt x="976896" y="1030414"/>
                  </a:lnTo>
                  <a:lnTo>
                    <a:pt x="981392" y="1029144"/>
                  </a:lnTo>
                  <a:lnTo>
                    <a:pt x="979665" y="1032954"/>
                  </a:lnTo>
                  <a:lnTo>
                    <a:pt x="975525" y="1032954"/>
                  </a:lnTo>
                  <a:lnTo>
                    <a:pt x="975931" y="1036764"/>
                  </a:lnTo>
                  <a:lnTo>
                    <a:pt x="977760" y="1035939"/>
                  </a:lnTo>
                  <a:lnTo>
                    <a:pt x="977887" y="1035494"/>
                  </a:lnTo>
                  <a:lnTo>
                    <a:pt x="977925" y="1035875"/>
                  </a:lnTo>
                  <a:lnTo>
                    <a:pt x="978776" y="1035494"/>
                  </a:lnTo>
                  <a:lnTo>
                    <a:pt x="981621" y="1034224"/>
                  </a:lnTo>
                  <a:lnTo>
                    <a:pt x="979817" y="1038034"/>
                  </a:lnTo>
                  <a:lnTo>
                    <a:pt x="978115" y="1038034"/>
                  </a:lnTo>
                  <a:lnTo>
                    <a:pt x="977925" y="1035875"/>
                  </a:lnTo>
                  <a:lnTo>
                    <a:pt x="977760" y="1035939"/>
                  </a:lnTo>
                  <a:lnTo>
                    <a:pt x="977544" y="1036764"/>
                  </a:lnTo>
                  <a:lnTo>
                    <a:pt x="974979" y="1039304"/>
                  </a:lnTo>
                  <a:lnTo>
                    <a:pt x="980147" y="1038034"/>
                  </a:lnTo>
                  <a:lnTo>
                    <a:pt x="980554" y="1039304"/>
                  </a:lnTo>
                  <a:lnTo>
                    <a:pt x="977163" y="1040574"/>
                  </a:lnTo>
                  <a:lnTo>
                    <a:pt x="978535" y="1044384"/>
                  </a:lnTo>
                  <a:lnTo>
                    <a:pt x="981976" y="1048194"/>
                  </a:lnTo>
                  <a:lnTo>
                    <a:pt x="983665" y="1052004"/>
                  </a:lnTo>
                  <a:lnTo>
                    <a:pt x="981316" y="1052004"/>
                  </a:lnTo>
                  <a:lnTo>
                    <a:pt x="980490" y="1053274"/>
                  </a:lnTo>
                  <a:lnTo>
                    <a:pt x="983551" y="1058354"/>
                  </a:lnTo>
                  <a:lnTo>
                    <a:pt x="982091" y="1069784"/>
                  </a:lnTo>
                  <a:lnTo>
                    <a:pt x="985596" y="1071054"/>
                  </a:lnTo>
                  <a:lnTo>
                    <a:pt x="985672" y="1072324"/>
                  </a:lnTo>
                  <a:lnTo>
                    <a:pt x="987094" y="1072324"/>
                  </a:lnTo>
                  <a:lnTo>
                    <a:pt x="987602" y="1073594"/>
                  </a:lnTo>
                  <a:lnTo>
                    <a:pt x="985837" y="1074826"/>
                  </a:lnTo>
                  <a:lnTo>
                    <a:pt x="988187" y="1077404"/>
                  </a:lnTo>
                  <a:lnTo>
                    <a:pt x="992708" y="1082484"/>
                  </a:lnTo>
                  <a:lnTo>
                    <a:pt x="991146" y="1086294"/>
                  </a:lnTo>
                  <a:lnTo>
                    <a:pt x="1016050" y="1086294"/>
                  </a:lnTo>
                  <a:lnTo>
                    <a:pt x="1016622" y="1082484"/>
                  </a:lnTo>
                  <a:lnTo>
                    <a:pt x="1017003" y="1079944"/>
                  </a:lnTo>
                  <a:close/>
                </a:path>
                <a:path w="1327150" h="1460500">
                  <a:moveTo>
                    <a:pt x="1017282" y="1164399"/>
                  </a:moveTo>
                  <a:lnTo>
                    <a:pt x="1015720" y="1163764"/>
                  </a:lnTo>
                  <a:lnTo>
                    <a:pt x="1016546" y="1165034"/>
                  </a:lnTo>
                  <a:lnTo>
                    <a:pt x="1017282" y="1164399"/>
                  </a:lnTo>
                  <a:close/>
                </a:path>
                <a:path w="1327150" h="1460500">
                  <a:moveTo>
                    <a:pt x="1017371" y="1166304"/>
                  </a:moveTo>
                  <a:lnTo>
                    <a:pt x="1016546" y="1165034"/>
                  </a:lnTo>
                  <a:lnTo>
                    <a:pt x="1015060" y="1166304"/>
                  </a:lnTo>
                  <a:lnTo>
                    <a:pt x="1017371" y="1166304"/>
                  </a:lnTo>
                  <a:close/>
                </a:path>
                <a:path w="1327150" h="1460500">
                  <a:moveTo>
                    <a:pt x="1024178" y="1115504"/>
                  </a:moveTo>
                  <a:lnTo>
                    <a:pt x="1023645" y="1110424"/>
                  </a:lnTo>
                  <a:lnTo>
                    <a:pt x="1021626" y="1105344"/>
                  </a:lnTo>
                  <a:lnTo>
                    <a:pt x="1023912" y="1106614"/>
                  </a:lnTo>
                  <a:lnTo>
                    <a:pt x="1023366" y="1104074"/>
                  </a:lnTo>
                  <a:lnTo>
                    <a:pt x="1014806" y="1105344"/>
                  </a:lnTo>
                  <a:lnTo>
                    <a:pt x="1013942" y="1102804"/>
                  </a:lnTo>
                  <a:lnTo>
                    <a:pt x="1017981" y="1101534"/>
                  </a:lnTo>
                  <a:lnTo>
                    <a:pt x="1016571" y="1097724"/>
                  </a:lnTo>
                  <a:lnTo>
                    <a:pt x="1019098" y="1091374"/>
                  </a:lnTo>
                  <a:lnTo>
                    <a:pt x="1014056" y="1088834"/>
                  </a:lnTo>
                  <a:lnTo>
                    <a:pt x="1016330" y="1088834"/>
                  </a:lnTo>
                  <a:lnTo>
                    <a:pt x="1015860" y="1087564"/>
                  </a:lnTo>
                  <a:lnTo>
                    <a:pt x="990638" y="1087564"/>
                  </a:lnTo>
                  <a:lnTo>
                    <a:pt x="989431" y="1087564"/>
                  </a:lnTo>
                  <a:lnTo>
                    <a:pt x="989190" y="1090104"/>
                  </a:lnTo>
                  <a:lnTo>
                    <a:pt x="996556" y="1088834"/>
                  </a:lnTo>
                  <a:lnTo>
                    <a:pt x="994562" y="1091374"/>
                  </a:lnTo>
                  <a:lnTo>
                    <a:pt x="993889" y="1091374"/>
                  </a:lnTo>
                  <a:lnTo>
                    <a:pt x="994371" y="1097724"/>
                  </a:lnTo>
                  <a:lnTo>
                    <a:pt x="999058" y="1104074"/>
                  </a:lnTo>
                  <a:lnTo>
                    <a:pt x="996137" y="1110424"/>
                  </a:lnTo>
                  <a:lnTo>
                    <a:pt x="1000645" y="1110424"/>
                  </a:lnTo>
                  <a:lnTo>
                    <a:pt x="996162" y="1116774"/>
                  </a:lnTo>
                  <a:lnTo>
                    <a:pt x="1002182" y="1115504"/>
                  </a:lnTo>
                  <a:lnTo>
                    <a:pt x="1000823" y="1119314"/>
                  </a:lnTo>
                  <a:lnTo>
                    <a:pt x="1023556" y="1119314"/>
                  </a:lnTo>
                  <a:lnTo>
                    <a:pt x="1023061" y="1116774"/>
                  </a:lnTo>
                  <a:lnTo>
                    <a:pt x="1021334" y="1116774"/>
                  </a:lnTo>
                  <a:lnTo>
                    <a:pt x="1024178" y="1115504"/>
                  </a:lnTo>
                  <a:close/>
                </a:path>
                <a:path w="1327150" h="1460500">
                  <a:moveTo>
                    <a:pt x="1031227" y="1133462"/>
                  </a:moveTo>
                  <a:lnTo>
                    <a:pt x="1029703" y="1131912"/>
                  </a:lnTo>
                  <a:lnTo>
                    <a:pt x="1029843" y="1132840"/>
                  </a:lnTo>
                  <a:lnTo>
                    <a:pt x="1031227" y="1133462"/>
                  </a:lnTo>
                  <a:close/>
                </a:path>
                <a:path w="1327150" h="1460500">
                  <a:moveTo>
                    <a:pt x="1055992" y="1261554"/>
                  </a:moveTo>
                  <a:lnTo>
                    <a:pt x="1055674" y="1261554"/>
                  </a:lnTo>
                  <a:lnTo>
                    <a:pt x="1055751" y="1261795"/>
                  </a:lnTo>
                  <a:lnTo>
                    <a:pt x="1055992" y="1261554"/>
                  </a:lnTo>
                  <a:close/>
                </a:path>
                <a:path w="1327150" h="1460500">
                  <a:moveTo>
                    <a:pt x="1056030" y="1262824"/>
                  </a:moveTo>
                  <a:lnTo>
                    <a:pt x="1055751" y="1261795"/>
                  </a:lnTo>
                  <a:lnTo>
                    <a:pt x="1054760" y="1262824"/>
                  </a:lnTo>
                  <a:lnTo>
                    <a:pt x="1056030" y="1262824"/>
                  </a:lnTo>
                  <a:close/>
                </a:path>
                <a:path w="1327150" h="1460500">
                  <a:moveTo>
                    <a:pt x="1087158" y="1270444"/>
                  </a:moveTo>
                  <a:lnTo>
                    <a:pt x="1086472" y="1269174"/>
                  </a:lnTo>
                  <a:lnTo>
                    <a:pt x="1084465" y="1266634"/>
                  </a:lnTo>
                  <a:lnTo>
                    <a:pt x="1084186" y="1266634"/>
                  </a:lnTo>
                  <a:lnTo>
                    <a:pt x="1083919" y="1267904"/>
                  </a:lnTo>
                  <a:lnTo>
                    <a:pt x="1081747" y="1267904"/>
                  </a:lnTo>
                  <a:lnTo>
                    <a:pt x="1084643" y="1269174"/>
                  </a:lnTo>
                  <a:lnTo>
                    <a:pt x="1087158" y="1270444"/>
                  </a:lnTo>
                  <a:close/>
                </a:path>
                <a:path w="1327150" h="1460500">
                  <a:moveTo>
                    <a:pt x="1089799" y="1273086"/>
                  </a:moveTo>
                  <a:lnTo>
                    <a:pt x="1087945" y="1273111"/>
                  </a:lnTo>
                  <a:lnTo>
                    <a:pt x="1088339" y="1274229"/>
                  </a:lnTo>
                  <a:lnTo>
                    <a:pt x="1087818" y="1275880"/>
                  </a:lnTo>
                  <a:lnTo>
                    <a:pt x="1088478" y="1276172"/>
                  </a:lnTo>
                  <a:lnTo>
                    <a:pt x="1089621" y="1274851"/>
                  </a:lnTo>
                  <a:lnTo>
                    <a:pt x="1089799" y="1273086"/>
                  </a:lnTo>
                  <a:close/>
                </a:path>
                <a:path w="1327150" h="1460500">
                  <a:moveTo>
                    <a:pt x="1093050" y="1290764"/>
                  </a:moveTo>
                  <a:lnTo>
                    <a:pt x="1091806" y="1290764"/>
                  </a:lnTo>
                  <a:lnTo>
                    <a:pt x="1092542" y="1291539"/>
                  </a:lnTo>
                  <a:lnTo>
                    <a:pt x="1093050" y="1290764"/>
                  </a:lnTo>
                  <a:close/>
                </a:path>
                <a:path w="1327150" h="1460500">
                  <a:moveTo>
                    <a:pt x="1095717" y="1289494"/>
                  </a:moveTo>
                  <a:lnTo>
                    <a:pt x="1094701" y="1288224"/>
                  </a:lnTo>
                  <a:lnTo>
                    <a:pt x="1093050" y="1290764"/>
                  </a:lnTo>
                  <a:lnTo>
                    <a:pt x="1093711" y="1290764"/>
                  </a:lnTo>
                  <a:lnTo>
                    <a:pt x="1095717" y="1289494"/>
                  </a:lnTo>
                  <a:close/>
                </a:path>
                <a:path w="1327150" h="1460500">
                  <a:moveTo>
                    <a:pt x="1107160" y="1343914"/>
                  </a:moveTo>
                  <a:lnTo>
                    <a:pt x="1105738" y="1341361"/>
                  </a:lnTo>
                  <a:lnTo>
                    <a:pt x="1106004" y="1342161"/>
                  </a:lnTo>
                  <a:lnTo>
                    <a:pt x="1106538" y="1343101"/>
                  </a:lnTo>
                  <a:lnTo>
                    <a:pt x="1107160" y="1343914"/>
                  </a:lnTo>
                  <a:close/>
                </a:path>
                <a:path w="1327150" h="1460500">
                  <a:moveTo>
                    <a:pt x="1107363" y="1344168"/>
                  </a:moveTo>
                  <a:lnTo>
                    <a:pt x="1107160" y="1343914"/>
                  </a:lnTo>
                  <a:lnTo>
                    <a:pt x="1107325" y="1344193"/>
                  </a:lnTo>
                  <a:close/>
                </a:path>
                <a:path w="1327150" h="1460500">
                  <a:moveTo>
                    <a:pt x="1115618" y="1317332"/>
                  </a:moveTo>
                  <a:lnTo>
                    <a:pt x="1115466" y="1316380"/>
                  </a:lnTo>
                  <a:lnTo>
                    <a:pt x="1115174" y="1316990"/>
                  </a:lnTo>
                  <a:lnTo>
                    <a:pt x="1115618" y="1317332"/>
                  </a:lnTo>
                  <a:close/>
                </a:path>
                <a:path w="1327150" h="1460500">
                  <a:moveTo>
                    <a:pt x="1121041" y="1317904"/>
                  </a:moveTo>
                  <a:lnTo>
                    <a:pt x="1119378" y="1317307"/>
                  </a:lnTo>
                  <a:lnTo>
                    <a:pt x="1116952" y="1319580"/>
                  </a:lnTo>
                  <a:lnTo>
                    <a:pt x="1117955" y="1319949"/>
                  </a:lnTo>
                  <a:lnTo>
                    <a:pt x="1121041" y="1317904"/>
                  </a:lnTo>
                  <a:close/>
                </a:path>
                <a:path w="1327150" h="1460500">
                  <a:moveTo>
                    <a:pt x="1130084" y="1366761"/>
                  </a:moveTo>
                  <a:lnTo>
                    <a:pt x="1129284" y="1366964"/>
                  </a:lnTo>
                  <a:lnTo>
                    <a:pt x="1128471" y="1366545"/>
                  </a:lnTo>
                  <a:lnTo>
                    <a:pt x="1128674" y="1368234"/>
                  </a:lnTo>
                  <a:lnTo>
                    <a:pt x="1129893" y="1366964"/>
                  </a:lnTo>
                  <a:lnTo>
                    <a:pt x="1130084" y="1366761"/>
                  </a:lnTo>
                  <a:close/>
                </a:path>
                <a:path w="1327150" h="1460500">
                  <a:moveTo>
                    <a:pt x="1144816" y="1380705"/>
                  </a:moveTo>
                  <a:lnTo>
                    <a:pt x="1144600" y="1380566"/>
                  </a:lnTo>
                  <a:lnTo>
                    <a:pt x="1143419" y="1380312"/>
                  </a:lnTo>
                  <a:lnTo>
                    <a:pt x="1144016" y="1380591"/>
                  </a:lnTo>
                  <a:lnTo>
                    <a:pt x="1144816" y="1380705"/>
                  </a:lnTo>
                  <a:close/>
                </a:path>
                <a:path w="1327150" h="1460500">
                  <a:moveTo>
                    <a:pt x="1146441" y="1380934"/>
                  </a:moveTo>
                  <a:lnTo>
                    <a:pt x="1146276" y="1380883"/>
                  </a:lnTo>
                  <a:lnTo>
                    <a:pt x="1146441" y="1380934"/>
                  </a:lnTo>
                  <a:close/>
                </a:path>
                <a:path w="1327150" h="1460500">
                  <a:moveTo>
                    <a:pt x="1147330" y="1382204"/>
                  </a:moveTo>
                  <a:lnTo>
                    <a:pt x="1146263" y="1380934"/>
                  </a:lnTo>
                  <a:lnTo>
                    <a:pt x="1144816" y="1380934"/>
                  </a:lnTo>
                  <a:lnTo>
                    <a:pt x="1145590" y="1382204"/>
                  </a:lnTo>
                  <a:lnTo>
                    <a:pt x="1145933" y="1383474"/>
                  </a:lnTo>
                  <a:lnTo>
                    <a:pt x="1147330" y="1382204"/>
                  </a:lnTo>
                  <a:close/>
                </a:path>
                <a:path w="1327150" h="1460500">
                  <a:moveTo>
                    <a:pt x="1148994" y="1359344"/>
                  </a:moveTo>
                  <a:lnTo>
                    <a:pt x="1148422" y="1360614"/>
                  </a:lnTo>
                  <a:lnTo>
                    <a:pt x="1148994" y="1359344"/>
                  </a:lnTo>
                  <a:close/>
                </a:path>
                <a:path w="1327150" h="1460500">
                  <a:moveTo>
                    <a:pt x="1154861" y="1354264"/>
                  </a:moveTo>
                  <a:lnTo>
                    <a:pt x="1151458" y="1352994"/>
                  </a:lnTo>
                  <a:lnTo>
                    <a:pt x="1150200" y="1355534"/>
                  </a:lnTo>
                  <a:lnTo>
                    <a:pt x="1147597" y="1355534"/>
                  </a:lnTo>
                  <a:lnTo>
                    <a:pt x="1151648" y="1357807"/>
                  </a:lnTo>
                  <a:lnTo>
                    <a:pt x="1154861" y="1354264"/>
                  </a:lnTo>
                  <a:close/>
                </a:path>
                <a:path w="1327150" h="1460500">
                  <a:moveTo>
                    <a:pt x="1155827" y="1367205"/>
                  </a:moveTo>
                  <a:lnTo>
                    <a:pt x="1155674" y="1366964"/>
                  </a:lnTo>
                  <a:lnTo>
                    <a:pt x="1154747" y="1366964"/>
                  </a:lnTo>
                  <a:lnTo>
                    <a:pt x="1155280" y="1367396"/>
                  </a:lnTo>
                  <a:lnTo>
                    <a:pt x="1155827" y="1367205"/>
                  </a:lnTo>
                  <a:close/>
                </a:path>
                <a:path w="1327150" h="1460500">
                  <a:moveTo>
                    <a:pt x="1156525" y="1366964"/>
                  </a:moveTo>
                  <a:lnTo>
                    <a:pt x="1155915" y="1367167"/>
                  </a:lnTo>
                  <a:lnTo>
                    <a:pt x="1155954" y="1367396"/>
                  </a:lnTo>
                  <a:lnTo>
                    <a:pt x="1156474" y="1368234"/>
                  </a:lnTo>
                  <a:lnTo>
                    <a:pt x="1156525" y="1366964"/>
                  </a:lnTo>
                  <a:close/>
                </a:path>
                <a:path w="1327150" h="1460500">
                  <a:moveTo>
                    <a:pt x="1165618" y="1365694"/>
                  </a:moveTo>
                  <a:lnTo>
                    <a:pt x="1164932" y="1365694"/>
                  </a:lnTo>
                  <a:lnTo>
                    <a:pt x="1165555" y="1366481"/>
                  </a:lnTo>
                  <a:lnTo>
                    <a:pt x="1165618" y="1365694"/>
                  </a:lnTo>
                  <a:close/>
                </a:path>
                <a:path w="1327150" h="1460500">
                  <a:moveTo>
                    <a:pt x="1165936" y="1366964"/>
                  </a:moveTo>
                  <a:lnTo>
                    <a:pt x="1165555" y="1366481"/>
                  </a:lnTo>
                  <a:lnTo>
                    <a:pt x="1165491" y="1367167"/>
                  </a:lnTo>
                  <a:lnTo>
                    <a:pt x="1165936" y="1366964"/>
                  </a:lnTo>
                  <a:close/>
                </a:path>
                <a:path w="1327150" h="1460500">
                  <a:moveTo>
                    <a:pt x="1169390" y="1370774"/>
                  </a:moveTo>
                  <a:lnTo>
                    <a:pt x="1169174" y="1370558"/>
                  </a:lnTo>
                  <a:lnTo>
                    <a:pt x="1169149" y="1370774"/>
                  </a:lnTo>
                  <a:lnTo>
                    <a:pt x="1169390" y="1370774"/>
                  </a:lnTo>
                  <a:close/>
                </a:path>
                <a:path w="1327150" h="1460500">
                  <a:moveTo>
                    <a:pt x="1169530" y="1370901"/>
                  </a:moveTo>
                  <a:lnTo>
                    <a:pt x="1169466" y="1370774"/>
                  </a:lnTo>
                  <a:lnTo>
                    <a:pt x="1169530" y="1370901"/>
                  </a:lnTo>
                  <a:close/>
                </a:path>
                <a:path w="1327150" h="1460500">
                  <a:moveTo>
                    <a:pt x="1170660" y="1372044"/>
                  </a:moveTo>
                  <a:lnTo>
                    <a:pt x="1169530" y="1370901"/>
                  </a:lnTo>
                  <a:lnTo>
                    <a:pt x="1169974" y="1372044"/>
                  </a:lnTo>
                  <a:lnTo>
                    <a:pt x="1170660" y="1372044"/>
                  </a:lnTo>
                  <a:close/>
                </a:path>
                <a:path w="1327150" h="1460500">
                  <a:moveTo>
                    <a:pt x="1182738" y="1405445"/>
                  </a:moveTo>
                  <a:lnTo>
                    <a:pt x="1182319" y="1404886"/>
                  </a:lnTo>
                  <a:lnTo>
                    <a:pt x="1181862" y="1404175"/>
                  </a:lnTo>
                  <a:lnTo>
                    <a:pt x="1181036" y="1404137"/>
                  </a:lnTo>
                  <a:lnTo>
                    <a:pt x="1181354" y="1405089"/>
                  </a:lnTo>
                  <a:lnTo>
                    <a:pt x="1181989" y="1405407"/>
                  </a:lnTo>
                  <a:lnTo>
                    <a:pt x="1182738" y="1405445"/>
                  </a:lnTo>
                  <a:close/>
                </a:path>
                <a:path w="1327150" h="1460500">
                  <a:moveTo>
                    <a:pt x="1183386" y="1402524"/>
                  </a:moveTo>
                  <a:lnTo>
                    <a:pt x="1182916" y="1401495"/>
                  </a:lnTo>
                  <a:lnTo>
                    <a:pt x="1182674" y="1401254"/>
                  </a:lnTo>
                  <a:lnTo>
                    <a:pt x="1183386" y="1402524"/>
                  </a:lnTo>
                  <a:close/>
                </a:path>
                <a:path w="1327150" h="1460500">
                  <a:moveTo>
                    <a:pt x="1184744" y="1405191"/>
                  </a:moveTo>
                  <a:lnTo>
                    <a:pt x="1184046" y="1405331"/>
                  </a:lnTo>
                  <a:lnTo>
                    <a:pt x="1183347" y="1405470"/>
                  </a:lnTo>
                  <a:lnTo>
                    <a:pt x="1182738" y="1405445"/>
                  </a:lnTo>
                  <a:lnTo>
                    <a:pt x="1183271" y="1406118"/>
                  </a:lnTo>
                  <a:lnTo>
                    <a:pt x="1183754" y="1406525"/>
                  </a:lnTo>
                  <a:lnTo>
                    <a:pt x="1184744" y="1405191"/>
                  </a:lnTo>
                  <a:close/>
                </a:path>
                <a:path w="1327150" h="1460500">
                  <a:moveTo>
                    <a:pt x="1199756" y="1397444"/>
                  </a:moveTo>
                  <a:lnTo>
                    <a:pt x="1197305" y="1398714"/>
                  </a:lnTo>
                  <a:lnTo>
                    <a:pt x="1199515" y="1400213"/>
                  </a:lnTo>
                  <a:lnTo>
                    <a:pt x="1199756" y="1397444"/>
                  </a:lnTo>
                  <a:close/>
                </a:path>
                <a:path w="1327150" h="1460500">
                  <a:moveTo>
                    <a:pt x="1201039" y="1401254"/>
                  </a:moveTo>
                  <a:lnTo>
                    <a:pt x="1199515" y="1400213"/>
                  </a:lnTo>
                  <a:lnTo>
                    <a:pt x="1199362" y="1402080"/>
                  </a:lnTo>
                  <a:lnTo>
                    <a:pt x="1201039" y="1401254"/>
                  </a:lnTo>
                  <a:close/>
                </a:path>
                <a:path w="1327150" h="1460500">
                  <a:moveTo>
                    <a:pt x="1201991" y="1418894"/>
                  </a:moveTo>
                  <a:lnTo>
                    <a:pt x="1199896" y="1418539"/>
                  </a:lnTo>
                  <a:lnTo>
                    <a:pt x="1200162" y="1420660"/>
                  </a:lnTo>
                  <a:lnTo>
                    <a:pt x="1201991" y="1418894"/>
                  </a:lnTo>
                  <a:close/>
                </a:path>
                <a:path w="1327150" h="1460500">
                  <a:moveTo>
                    <a:pt x="1203782" y="1423504"/>
                  </a:moveTo>
                  <a:lnTo>
                    <a:pt x="1202093" y="1419034"/>
                  </a:lnTo>
                  <a:lnTo>
                    <a:pt x="1201369" y="1422844"/>
                  </a:lnTo>
                  <a:lnTo>
                    <a:pt x="1203782" y="1423504"/>
                  </a:lnTo>
                  <a:close/>
                </a:path>
                <a:path w="1327150" h="1460500">
                  <a:moveTo>
                    <a:pt x="1204048" y="1398104"/>
                  </a:moveTo>
                  <a:lnTo>
                    <a:pt x="1201737" y="1397736"/>
                  </a:lnTo>
                  <a:lnTo>
                    <a:pt x="1203375" y="1398117"/>
                  </a:lnTo>
                  <a:lnTo>
                    <a:pt x="1204048" y="1398104"/>
                  </a:lnTo>
                  <a:close/>
                </a:path>
                <a:path w="1327150" h="1460500">
                  <a:moveTo>
                    <a:pt x="1204163" y="1423606"/>
                  </a:moveTo>
                  <a:lnTo>
                    <a:pt x="1203782" y="1423504"/>
                  </a:lnTo>
                  <a:lnTo>
                    <a:pt x="1204010" y="1424114"/>
                  </a:lnTo>
                  <a:lnTo>
                    <a:pt x="1204163" y="1423606"/>
                  </a:lnTo>
                  <a:close/>
                </a:path>
                <a:path w="1327150" h="1460500">
                  <a:moveTo>
                    <a:pt x="1219619" y="1430629"/>
                  </a:moveTo>
                  <a:lnTo>
                    <a:pt x="1219441" y="1430464"/>
                  </a:lnTo>
                  <a:lnTo>
                    <a:pt x="1219009" y="1431734"/>
                  </a:lnTo>
                  <a:lnTo>
                    <a:pt x="1219619" y="1430629"/>
                  </a:lnTo>
                  <a:close/>
                </a:path>
                <a:path w="1327150" h="1460500">
                  <a:moveTo>
                    <a:pt x="1219746" y="1412227"/>
                  </a:moveTo>
                  <a:lnTo>
                    <a:pt x="1218819" y="1413586"/>
                  </a:lnTo>
                  <a:lnTo>
                    <a:pt x="1219746" y="1412227"/>
                  </a:lnTo>
                  <a:close/>
                </a:path>
                <a:path w="1327150" h="1460500">
                  <a:moveTo>
                    <a:pt x="1220266" y="1411325"/>
                  </a:moveTo>
                  <a:lnTo>
                    <a:pt x="1218946" y="1411046"/>
                  </a:lnTo>
                  <a:lnTo>
                    <a:pt x="1219720" y="1412176"/>
                  </a:lnTo>
                  <a:lnTo>
                    <a:pt x="1220266" y="1411325"/>
                  </a:lnTo>
                  <a:close/>
                </a:path>
                <a:path w="1327150" h="1460500">
                  <a:moveTo>
                    <a:pt x="1237500" y="1425575"/>
                  </a:moveTo>
                  <a:lnTo>
                    <a:pt x="1237475" y="1425740"/>
                  </a:lnTo>
                  <a:lnTo>
                    <a:pt x="1237500" y="1425575"/>
                  </a:lnTo>
                  <a:close/>
                </a:path>
                <a:path w="1327150" h="1460500">
                  <a:moveTo>
                    <a:pt x="1250454" y="1433804"/>
                  </a:moveTo>
                  <a:lnTo>
                    <a:pt x="1249680" y="1434274"/>
                  </a:lnTo>
                  <a:lnTo>
                    <a:pt x="1250365" y="1434274"/>
                  </a:lnTo>
                  <a:lnTo>
                    <a:pt x="1250454" y="1433804"/>
                  </a:lnTo>
                  <a:close/>
                </a:path>
                <a:path w="1327150" h="1460500">
                  <a:moveTo>
                    <a:pt x="1251064" y="1434274"/>
                  </a:moveTo>
                  <a:lnTo>
                    <a:pt x="1250365" y="1434274"/>
                  </a:lnTo>
                  <a:lnTo>
                    <a:pt x="1249997" y="1435506"/>
                  </a:lnTo>
                  <a:lnTo>
                    <a:pt x="1251064" y="1434274"/>
                  </a:lnTo>
                  <a:close/>
                </a:path>
                <a:path w="1327150" h="1460500">
                  <a:moveTo>
                    <a:pt x="1251178" y="1430464"/>
                  </a:moveTo>
                  <a:lnTo>
                    <a:pt x="1250188" y="1430464"/>
                  </a:lnTo>
                  <a:lnTo>
                    <a:pt x="1250480" y="1431734"/>
                  </a:lnTo>
                  <a:lnTo>
                    <a:pt x="1251178" y="1430464"/>
                  </a:lnTo>
                  <a:close/>
                </a:path>
                <a:path w="1327150" h="1460500">
                  <a:moveTo>
                    <a:pt x="1251800" y="1433004"/>
                  </a:moveTo>
                  <a:lnTo>
                    <a:pt x="1250835" y="1431734"/>
                  </a:lnTo>
                  <a:lnTo>
                    <a:pt x="1250454" y="1433804"/>
                  </a:lnTo>
                  <a:lnTo>
                    <a:pt x="1251800" y="1433004"/>
                  </a:lnTo>
                  <a:close/>
                </a:path>
                <a:path w="1327150" h="1460500">
                  <a:moveTo>
                    <a:pt x="1282585" y="1451952"/>
                  </a:moveTo>
                  <a:lnTo>
                    <a:pt x="1282141" y="1453184"/>
                  </a:lnTo>
                  <a:lnTo>
                    <a:pt x="1282369" y="1452702"/>
                  </a:lnTo>
                  <a:lnTo>
                    <a:pt x="1282585" y="1451991"/>
                  </a:lnTo>
                  <a:close/>
                </a:path>
                <a:path w="1327150" h="1460500">
                  <a:moveTo>
                    <a:pt x="1285913" y="1438567"/>
                  </a:moveTo>
                  <a:lnTo>
                    <a:pt x="1284503" y="1437106"/>
                  </a:lnTo>
                  <a:lnTo>
                    <a:pt x="1284732" y="1436497"/>
                  </a:lnTo>
                  <a:lnTo>
                    <a:pt x="1283144" y="1437487"/>
                  </a:lnTo>
                  <a:lnTo>
                    <a:pt x="1284160" y="1438719"/>
                  </a:lnTo>
                  <a:lnTo>
                    <a:pt x="1285913" y="1438567"/>
                  </a:lnTo>
                  <a:close/>
                </a:path>
                <a:path w="1327150" h="1460500">
                  <a:moveTo>
                    <a:pt x="1290624" y="1455864"/>
                  </a:moveTo>
                  <a:lnTo>
                    <a:pt x="1289634" y="1455864"/>
                  </a:lnTo>
                  <a:lnTo>
                    <a:pt x="1290485" y="1456309"/>
                  </a:lnTo>
                  <a:lnTo>
                    <a:pt x="1290624" y="1455864"/>
                  </a:lnTo>
                  <a:close/>
                </a:path>
                <a:path w="1327150" h="1460500">
                  <a:moveTo>
                    <a:pt x="1292021" y="1457134"/>
                  </a:moveTo>
                  <a:lnTo>
                    <a:pt x="1290485" y="1456309"/>
                  </a:lnTo>
                  <a:lnTo>
                    <a:pt x="1289824" y="1458404"/>
                  </a:lnTo>
                  <a:lnTo>
                    <a:pt x="1292021" y="1457134"/>
                  </a:lnTo>
                  <a:close/>
                </a:path>
                <a:path w="1327150" h="1460500">
                  <a:moveTo>
                    <a:pt x="1292301" y="1445704"/>
                  </a:moveTo>
                  <a:lnTo>
                    <a:pt x="1290345" y="1445704"/>
                  </a:lnTo>
                  <a:lnTo>
                    <a:pt x="1290256" y="1446682"/>
                  </a:lnTo>
                  <a:lnTo>
                    <a:pt x="1292301" y="1445704"/>
                  </a:lnTo>
                  <a:close/>
                </a:path>
                <a:path w="1327150" h="1460500">
                  <a:moveTo>
                    <a:pt x="1296352" y="1443583"/>
                  </a:moveTo>
                  <a:lnTo>
                    <a:pt x="1296187" y="1443024"/>
                  </a:lnTo>
                  <a:lnTo>
                    <a:pt x="1293380" y="1442237"/>
                  </a:lnTo>
                  <a:lnTo>
                    <a:pt x="1296352" y="1443583"/>
                  </a:lnTo>
                  <a:close/>
                </a:path>
                <a:path w="1327150" h="1460500">
                  <a:moveTo>
                    <a:pt x="1296974" y="1440713"/>
                  </a:moveTo>
                  <a:lnTo>
                    <a:pt x="1293634" y="1436725"/>
                  </a:lnTo>
                  <a:lnTo>
                    <a:pt x="1295895" y="1440738"/>
                  </a:lnTo>
                  <a:lnTo>
                    <a:pt x="1296974" y="1440713"/>
                  </a:lnTo>
                  <a:close/>
                </a:path>
                <a:path w="1327150" h="1460500">
                  <a:moveTo>
                    <a:pt x="1297368" y="1443355"/>
                  </a:moveTo>
                  <a:lnTo>
                    <a:pt x="1295895" y="1440738"/>
                  </a:lnTo>
                  <a:lnTo>
                    <a:pt x="1295527" y="1440751"/>
                  </a:lnTo>
                  <a:lnTo>
                    <a:pt x="1296187" y="1443024"/>
                  </a:lnTo>
                  <a:lnTo>
                    <a:pt x="1297368" y="1443355"/>
                  </a:lnTo>
                  <a:close/>
                </a:path>
                <a:path w="1327150" h="1460500">
                  <a:moveTo>
                    <a:pt x="1297622" y="1444434"/>
                  </a:moveTo>
                  <a:lnTo>
                    <a:pt x="1295844" y="1446682"/>
                  </a:lnTo>
                  <a:lnTo>
                    <a:pt x="1295781" y="1446860"/>
                  </a:lnTo>
                  <a:lnTo>
                    <a:pt x="1297432" y="1445869"/>
                  </a:lnTo>
                  <a:lnTo>
                    <a:pt x="1297254" y="1445704"/>
                  </a:lnTo>
                  <a:lnTo>
                    <a:pt x="1297622" y="1444434"/>
                  </a:lnTo>
                  <a:close/>
                </a:path>
                <a:path w="1327150" h="1460500">
                  <a:moveTo>
                    <a:pt x="1297698" y="1445704"/>
                  </a:moveTo>
                  <a:lnTo>
                    <a:pt x="1297432" y="1445869"/>
                  </a:lnTo>
                  <a:lnTo>
                    <a:pt x="1297698" y="1445704"/>
                  </a:lnTo>
                  <a:close/>
                </a:path>
                <a:path w="1327150" h="1460500">
                  <a:moveTo>
                    <a:pt x="1310424" y="1459763"/>
                  </a:moveTo>
                  <a:lnTo>
                    <a:pt x="1308658" y="1455788"/>
                  </a:lnTo>
                  <a:lnTo>
                    <a:pt x="1307604" y="1457477"/>
                  </a:lnTo>
                  <a:lnTo>
                    <a:pt x="1308531" y="1457833"/>
                  </a:lnTo>
                  <a:lnTo>
                    <a:pt x="1309789" y="1460004"/>
                  </a:lnTo>
                  <a:lnTo>
                    <a:pt x="1310424" y="1459763"/>
                  </a:lnTo>
                  <a:close/>
                </a:path>
                <a:path w="1327150" h="1460500">
                  <a:moveTo>
                    <a:pt x="1310894" y="1459585"/>
                  </a:moveTo>
                  <a:lnTo>
                    <a:pt x="1310424" y="1459763"/>
                  </a:lnTo>
                  <a:lnTo>
                    <a:pt x="1310601" y="1460169"/>
                  </a:lnTo>
                  <a:lnTo>
                    <a:pt x="1310894" y="1459585"/>
                  </a:lnTo>
                  <a:close/>
                </a:path>
                <a:path w="1327150" h="1460500">
                  <a:moveTo>
                    <a:pt x="1311363" y="1458645"/>
                  </a:moveTo>
                  <a:lnTo>
                    <a:pt x="1310894" y="1459585"/>
                  </a:lnTo>
                  <a:lnTo>
                    <a:pt x="1311173" y="1459484"/>
                  </a:lnTo>
                  <a:lnTo>
                    <a:pt x="1311363" y="1458645"/>
                  </a:lnTo>
                  <a:close/>
                </a:path>
                <a:path w="1327150" h="1460500">
                  <a:moveTo>
                    <a:pt x="1311605" y="1457604"/>
                  </a:moveTo>
                  <a:lnTo>
                    <a:pt x="1311376" y="1458645"/>
                  </a:lnTo>
                  <a:lnTo>
                    <a:pt x="1311465" y="1458442"/>
                  </a:lnTo>
                  <a:lnTo>
                    <a:pt x="1311554" y="1458087"/>
                  </a:lnTo>
                  <a:lnTo>
                    <a:pt x="1311605" y="1457604"/>
                  </a:lnTo>
                  <a:close/>
                </a:path>
                <a:path w="1327150" h="1460500">
                  <a:moveTo>
                    <a:pt x="1312011" y="1446974"/>
                  </a:moveTo>
                  <a:lnTo>
                    <a:pt x="1311833" y="1446974"/>
                  </a:lnTo>
                  <a:lnTo>
                    <a:pt x="1312011" y="1446974"/>
                  </a:lnTo>
                  <a:close/>
                </a:path>
                <a:path w="1327150" h="1460500">
                  <a:moveTo>
                    <a:pt x="1316024" y="1457528"/>
                  </a:moveTo>
                  <a:lnTo>
                    <a:pt x="1315910" y="1457274"/>
                  </a:lnTo>
                  <a:lnTo>
                    <a:pt x="1315758" y="1457998"/>
                  </a:lnTo>
                  <a:lnTo>
                    <a:pt x="1315580" y="1458353"/>
                  </a:lnTo>
                  <a:lnTo>
                    <a:pt x="1315288" y="1458506"/>
                  </a:lnTo>
                  <a:lnTo>
                    <a:pt x="1315504" y="1458480"/>
                  </a:lnTo>
                  <a:lnTo>
                    <a:pt x="1315694" y="1458429"/>
                  </a:lnTo>
                  <a:lnTo>
                    <a:pt x="1315910" y="1458379"/>
                  </a:lnTo>
                  <a:lnTo>
                    <a:pt x="1315986" y="1457934"/>
                  </a:lnTo>
                  <a:lnTo>
                    <a:pt x="1316024" y="1457528"/>
                  </a:lnTo>
                  <a:close/>
                </a:path>
                <a:path w="1327150" h="1460500">
                  <a:moveTo>
                    <a:pt x="1317244" y="1449514"/>
                  </a:moveTo>
                  <a:lnTo>
                    <a:pt x="1314373" y="1453324"/>
                  </a:lnTo>
                  <a:lnTo>
                    <a:pt x="1313891" y="1452054"/>
                  </a:lnTo>
                  <a:lnTo>
                    <a:pt x="1313789" y="1450784"/>
                  </a:lnTo>
                  <a:lnTo>
                    <a:pt x="1313688" y="1449514"/>
                  </a:lnTo>
                  <a:lnTo>
                    <a:pt x="1314983" y="1449514"/>
                  </a:lnTo>
                  <a:lnTo>
                    <a:pt x="1313332" y="1446974"/>
                  </a:lnTo>
                  <a:lnTo>
                    <a:pt x="1313243" y="1450784"/>
                  </a:lnTo>
                  <a:lnTo>
                    <a:pt x="1312557" y="1449514"/>
                  </a:lnTo>
                  <a:lnTo>
                    <a:pt x="1311871" y="1448244"/>
                  </a:lnTo>
                  <a:lnTo>
                    <a:pt x="1311744" y="1448244"/>
                  </a:lnTo>
                  <a:lnTo>
                    <a:pt x="1311821" y="1447088"/>
                  </a:lnTo>
                  <a:lnTo>
                    <a:pt x="1310513" y="1447977"/>
                  </a:lnTo>
                  <a:lnTo>
                    <a:pt x="1310119" y="1445704"/>
                  </a:lnTo>
                  <a:lnTo>
                    <a:pt x="1311135" y="1445704"/>
                  </a:lnTo>
                  <a:lnTo>
                    <a:pt x="1308252" y="1443164"/>
                  </a:lnTo>
                  <a:lnTo>
                    <a:pt x="1305712" y="1448244"/>
                  </a:lnTo>
                  <a:lnTo>
                    <a:pt x="1304886" y="1445704"/>
                  </a:lnTo>
                  <a:lnTo>
                    <a:pt x="1300619" y="1445704"/>
                  </a:lnTo>
                  <a:lnTo>
                    <a:pt x="1304404" y="1448244"/>
                  </a:lnTo>
                  <a:lnTo>
                    <a:pt x="1300556" y="1452054"/>
                  </a:lnTo>
                  <a:lnTo>
                    <a:pt x="1300238" y="1449514"/>
                  </a:lnTo>
                  <a:lnTo>
                    <a:pt x="1300073" y="1448244"/>
                  </a:lnTo>
                  <a:lnTo>
                    <a:pt x="1299921" y="1446974"/>
                  </a:lnTo>
                  <a:lnTo>
                    <a:pt x="1299438" y="1443164"/>
                  </a:lnTo>
                  <a:lnTo>
                    <a:pt x="1298562" y="1446974"/>
                  </a:lnTo>
                  <a:lnTo>
                    <a:pt x="1297546" y="1445983"/>
                  </a:lnTo>
                  <a:lnTo>
                    <a:pt x="1296403" y="1448244"/>
                  </a:lnTo>
                  <a:lnTo>
                    <a:pt x="1295831" y="1446974"/>
                  </a:lnTo>
                  <a:lnTo>
                    <a:pt x="1295755" y="1446796"/>
                  </a:lnTo>
                  <a:lnTo>
                    <a:pt x="1295615" y="1446974"/>
                  </a:lnTo>
                  <a:lnTo>
                    <a:pt x="1295704" y="1446682"/>
                  </a:lnTo>
                  <a:lnTo>
                    <a:pt x="1294688" y="1444434"/>
                  </a:lnTo>
                  <a:lnTo>
                    <a:pt x="1290129" y="1448244"/>
                  </a:lnTo>
                  <a:lnTo>
                    <a:pt x="1290256" y="1446682"/>
                  </a:lnTo>
                  <a:lnTo>
                    <a:pt x="1289659" y="1446974"/>
                  </a:lnTo>
                  <a:lnTo>
                    <a:pt x="1289748" y="1445704"/>
                  </a:lnTo>
                  <a:lnTo>
                    <a:pt x="1290345" y="1445704"/>
                  </a:lnTo>
                  <a:lnTo>
                    <a:pt x="1290561" y="1443164"/>
                  </a:lnTo>
                  <a:lnTo>
                    <a:pt x="1289824" y="1444675"/>
                  </a:lnTo>
                  <a:lnTo>
                    <a:pt x="1290040" y="1441894"/>
                  </a:lnTo>
                  <a:lnTo>
                    <a:pt x="1286814" y="1446974"/>
                  </a:lnTo>
                  <a:lnTo>
                    <a:pt x="1285328" y="1444434"/>
                  </a:lnTo>
                  <a:lnTo>
                    <a:pt x="1286510" y="1441894"/>
                  </a:lnTo>
                  <a:lnTo>
                    <a:pt x="1288046" y="1443164"/>
                  </a:lnTo>
                  <a:lnTo>
                    <a:pt x="1287322" y="1441894"/>
                  </a:lnTo>
                  <a:lnTo>
                    <a:pt x="1286611" y="1440624"/>
                  </a:lnTo>
                  <a:lnTo>
                    <a:pt x="1284439" y="1444434"/>
                  </a:lnTo>
                  <a:lnTo>
                    <a:pt x="1284097" y="1443164"/>
                  </a:lnTo>
                  <a:lnTo>
                    <a:pt x="1283055" y="1439354"/>
                  </a:lnTo>
                  <a:lnTo>
                    <a:pt x="1281264" y="1439354"/>
                  </a:lnTo>
                  <a:lnTo>
                    <a:pt x="1280299" y="1443164"/>
                  </a:lnTo>
                  <a:lnTo>
                    <a:pt x="1278813" y="1441894"/>
                  </a:lnTo>
                  <a:lnTo>
                    <a:pt x="1277327" y="1440624"/>
                  </a:lnTo>
                  <a:lnTo>
                    <a:pt x="1274305" y="1440624"/>
                  </a:lnTo>
                  <a:lnTo>
                    <a:pt x="1274787" y="1439354"/>
                  </a:lnTo>
                  <a:lnTo>
                    <a:pt x="1272260" y="1438084"/>
                  </a:lnTo>
                  <a:lnTo>
                    <a:pt x="1269720" y="1436814"/>
                  </a:lnTo>
                  <a:lnTo>
                    <a:pt x="1267625" y="1435544"/>
                  </a:lnTo>
                  <a:lnTo>
                    <a:pt x="1267879" y="1434274"/>
                  </a:lnTo>
                  <a:lnTo>
                    <a:pt x="1266291" y="1438084"/>
                  </a:lnTo>
                  <a:lnTo>
                    <a:pt x="1263916" y="1436814"/>
                  </a:lnTo>
                  <a:lnTo>
                    <a:pt x="1261808" y="1436814"/>
                  </a:lnTo>
                  <a:lnTo>
                    <a:pt x="1262595" y="1434274"/>
                  </a:lnTo>
                  <a:lnTo>
                    <a:pt x="1263205" y="1434274"/>
                  </a:lnTo>
                  <a:lnTo>
                    <a:pt x="1264526" y="1433004"/>
                  </a:lnTo>
                  <a:lnTo>
                    <a:pt x="1261986" y="1433004"/>
                  </a:lnTo>
                  <a:lnTo>
                    <a:pt x="1261237" y="1434274"/>
                  </a:lnTo>
                  <a:lnTo>
                    <a:pt x="1259967" y="1434274"/>
                  </a:lnTo>
                  <a:lnTo>
                    <a:pt x="1260640" y="1433004"/>
                  </a:lnTo>
                  <a:lnTo>
                    <a:pt x="1261313" y="1431734"/>
                  </a:lnTo>
                  <a:lnTo>
                    <a:pt x="1258976" y="1430464"/>
                  </a:lnTo>
                  <a:lnTo>
                    <a:pt x="1255522" y="1433004"/>
                  </a:lnTo>
                  <a:lnTo>
                    <a:pt x="1253248" y="1430464"/>
                  </a:lnTo>
                  <a:lnTo>
                    <a:pt x="1252118" y="1433004"/>
                  </a:lnTo>
                  <a:lnTo>
                    <a:pt x="1253045" y="1438084"/>
                  </a:lnTo>
                  <a:lnTo>
                    <a:pt x="1249210" y="1438084"/>
                  </a:lnTo>
                  <a:lnTo>
                    <a:pt x="1249984" y="1435544"/>
                  </a:lnTo>
                  <a:lnTo>
                    <a:pt x="1249680" y="1434274"/>
                  </a:lnTo>
                  <a:lnTo>
                    <a:pt x="1249362" y="1434274"/>
                  </a:lnTo>
                  <a:lnTo>
                    <a:pt x="1250124" y="1431734"/>
                  </a:lnTo>
                  <a:lnTo>
                    <a:pt x="1249095" y="1431734"/>
                  </a:lnTo>
                  <a:lnTo>
                    <a:pt x="1249845" y="1430464"/>
                  </a:lnTo>
                  <a:lnTo>
                    <a:pt x="1250099" y="1430464"/>
                  </a:lnTo>
                  <a:lnTo>
                    <a:pt x="1249083" y="1427924"/>
                  </a:lnTo>
                  <a:lnTo>
                    <a:pt x="1249184" y="1426654"/>
                  </a:lnTo>
                  <a:lnTo>
                    <a:pt x="1248854" y="1427924"/>
                  </a:lnTo>
                  <a:lnTo>
                    <a:pt x="1248156" y="1429194"/>
                  </a:lnTo>
                  <a:lnTo>
                    <a:pt x="1244815" y="1429194"/>
                  </a:lnTo>
                  <a:lnTo>
                    <a:pt x="1246073" y="1427924"/>
                  </a:lnTo>
                  <a:lnTo>
                    <a:pt x="1247317" y="1426654"/>
                  </a:lnTo>
                  <a:lnTo>
                    <a:pt x="1246403" y="1425384"/>
                  </a:lnTo>
                  <a:lnTo>
                    <a:pt x="1245311" y="1426654"/>
                  </a:lnTo>
                  <a:lnTo>
                    <a:pt x="1244460" y="1424114"/>
                  </a:lnTo>
                  <a:lnTo>
                    <a:pt x="1243215" y="1426654"/>
                  </a:lnTo>
                  <a:lnTo>
                    <a:pt x="1242568" y="1426654"/>
                  </a:lnTo>
                  <a:lnTo>
                    <a:pt x="1243012" y="1425384"/>
                  </a:lnTo>
                  <a:lnTo>
                    <a:pt x="1243088" y="1424114"/>
                  </a:lnTo>
                  <a:lnTo>
                    <a:pt x="1241399" y="1425384"/>
                  </a:lnTo>
                  <a:lnTo>
                    <a:pt x="1237538" y="1422844"/>
                  </a:lnTo>
                  <a:lnTo>
                    <a:pt x="1237500" y="1425575"/>
                  </a:lnTo>
                  <a:lnTo>
                    <a:pt x="1237488" y="1425752"/>
                  </a:lnTo>
                  <a:lnTo>
                    <a:pt x="1237488" y="1426654"/>
                  </a:lnTo>
                  <a:lnTo>
                    <a:pt x="1232281" y="1427924"/>
                  </a:lnTo>
                  <a:lnTo>
                    <a:pt x="1230325" y="1421574"/>
                  </a:lnTo>
                  <a:lnTo>
                    <a:pt x="1226032" y="1420304"/>
                  </a:lnTo>
                  <a:lnTo>
                    <a:pt x="1223733" y="1420304"/>
                  </a:lnTo>
                  <a:lnTo>
                    <a:pt x="1222514" y="1419034"/>
                  </a:lnTo>
                  <a:lnTo>
                    <a:pt x="1221308" y="1417764"/>
                  </a:lnTo>
                  <a:lnTo>
                    <a:pt x="1218692" y="1419034"/>
                  </a:lnTo>
                  <a:lnTo>
                    <a:pt x="1218031" y="1419034"/>
                  </a:lnTo>
                  <a:lnTo>
                    <a:pt x="1218069" y="1416494"/>
                  </a:lnTo>
                  <a:lnTo>
                    <a:pt x="1218933" y="1415224"/>
                  </a:lnTo>
                  <a:lnTo>
                    <a:pt x="1216914" y="1415224"/>
                  </a:lnTo>
                  <a:lnTo>
                    <a:pt x="1216139" y="1416494"/>
                  </a:lnTo>
                  <a:lnTo>
                    <a:pt x="1214589" y="1413954"/>
                  </a:lnTo>
                  <a:lnTo>
                    <a:pt x="1217142" y="1412684"/>
                  </a:lnTo>
                  <a:lnTo>
                    <a:pt x="1216406" y="1412278"/>
                  </a:lnTo>
                  <a:lnTo>
                    <a:pt x="1215237" y="1411414"/>
                  </a:lnTo>
                  <a:lnTo>
                    <a:pt x="1215593" y="1410144"/>
                  </a:lnTo>
                  <a:lnTo>
                    <a:pt x="1211935" y="1410144"/>
                  </a:lnTo>
                  <a:lnTo>
                    <a:pt x="1214031" y="1408874"/>
                  </a:lnTo>
                  <a:lnTo>
                    <a:pt x="1212062" y="1406334"/>
                  </a:lnTo>
                  <a:lnTo>
                    <a:pt x="1210678" y="1406334"/>
                  </a:lnTo>
                  <a:lnTo>
                    <a:pt x="1211160" y="1408874"/>
                  </a:lnTo>
                  <a:lnTo>
                    <a:pt x="1209852" y="1408874"/>
                  </a:lnTo>
                  <a:lnTo>
                    <a:pt x="1208125" y="1407604"/>
                  </a:lnTo>
                  <a:lnTo>
                    <a:pt x="1209294" y="1406334"/>
                  </a:lnTo>
                  <a:lnTo>
                    <a:pt x="1210462" y="1405064"/>
                  </a:lnTo>
                  <a:lnTo>
                    <a:pt x="1208532" y="1398714"/>
                  </a:lnTo>
                  <a:lnTo>
                    <a:pt x="1198994" y="1406334"/>
                  </a:lnTo>
                  <a:lnTo>
                    <a:pt x="1199108" y="1405064"/>
                  </a:lnTo>
                  <a:lnTo>
                    <a:pt x="1199324" y="1402524"/>
                  </a:lnTo>
                  <a:lnTo>
                    <a:pt x="1199362" y="1402080"/>
                  </a:lnTo>
                  <a:lnTo>
                    <a:pt x="1198473" y="1402524"/>
                  </a:lnTo>
                  <a:lnTo>
                    <a:pt x="1196797" y="1401254"/>
                  </a:lnTo>
                  <a:lnTo>
                    <a:pt x="1197317" y="1397444"/>
                  </a:lnTo>
                  <a:lnTo>
                    <a:pt x="1197673" y="1394904"/>
                  </a:lnTo>
                  <a:lnTo>
                    <a:pt x="1197089" y="1394904"/>
                  </a:lnTo>
                  <a:lnTo>
                    <a:pt x="1195692" y="1392364"/>
                  </a:lnTo>
                  <a:lnTo>
                    <a:pt x="1191793" y="1397444"/>
                  </a:lnTo>
                  <a:lnTo>
                    <a:pt x="1189901" y="1394904"/>
                  </a:lnTo>
                  <a:lnTo>
                    <a:pt x="1189507" y="1396174"/>
                  </a:lnTo>
                  <a:lnTo>
                    <a:pt x="1187894" y="1398714"/>
                  </a:lnTo>
                  <a:lnTo>
                    <a:pt x="1185164" y="1398714"/>
                  </a:lnTo>
                  <a:lnTo>
                    <a:pt x="1183538" y="1396174"/>
                  </a:lnTo>
                  <a:lnTo>
                    <a:pt x="1185989" y="1392364"/>
                  </a:lnTo>
                  <a:lnTo>
                    <a:pt x="1188262" y="1392364"/>
                  </a:lnTo>
                  <a:lnTo>
                    <a:pt x="1188237" y="1393634"/>
                  </a:lnTo>
                  <a:lnTo>
                    <a:pt x="1189926" y="1393634"/>
                  </a:lnTo>
                  <a:lnTo>
                    <a:pt x="1189990" y="1392364"/>
                  </a:lnTo>
                  <a:lnTo>
                    <a:pt x="1189024" y="1392364"/>
                  </a:lnTo>
                  <a:lnTo>
                    <a:pt x="1188859" y="1391094"/>
                  </a:lnTo>
                  <a:lnTo>
                    <a:pt x="1186510" y="1389951"/>
                  </a:lnTo>
                  <a:lnTo>
                    <a:pt x="1186421" y="1389697"/>
                  </a:lnTo>
                  <a:lnTo>
                    <a:pt x="1188072" y="1388554"/>
                  </a:lnTo>
                  <a:lnTo>
                    <a:pt x="1186053" y="1388554"/>
                  </a:lnTo>
                  <a:lnTo>
                    <a:pt x="1185633" y="1387284"/>
                  </a:lnTo>
                  <a:lnTo>
                    <a:pt x="1183309" y="1387284"/>
                  </a:lnTo>
                  <a:lnTo>
                    <a:pt x="1181696" y="1384744"/>
                  </a:lnTo>
                  <a:lnTo>
                    <a:pt x="1181633" y="1386014"/>
                  </a:lnTo>
                  <a:lnTo>
                    <a:pt x="1181074" y="1387284"/>
                  </a:lnTo>
                  <a:lnTo>
                    <a:pt x="1180706" y="1387284"/>
                  </a:lnTo>
                  <a:lnTo>
                    <a:pt x="1178191" y="1383474"/>
                  </a:lnTo>
                  <a:lnTo>
                    <a:pt x="1177696" y="1387284"/>
                  </a:lnTo>
                  <a:lnTo>
                    <a:pt x="1174965" y="1386014"/>
                  </a:lnTo>
                  <a:lnTo>
                    <a:pt x="1174902" y="1384744"/>
                  </a:lnTo>
                  <a:lnTo>
                    <a:pt x="1174838" y="1383474"/>
                  </a:lnTo>
                  <a:lnTo>
                    <a:pt x="1178191" y="1383474"/>
                  </a:lnTo>
                  <a:lnTo>
                    <a:pt x="1174991" y="1382204"/>
                  </a:lnTo>
                  <a:lnTo>
                    <a:pt x="1174419" y="1379664"/>
                  </a:lnTo>
                  <a:lnTo>
                    <a:pt x="1174597" y="1378394"/>
                  </a:lnTo>
                  <a:lnTo>
                    <a:pt x="1174788" y="1377124"/>
                  </a:lnTo>
                  <a:lnTo>
                    <a:pt x="1175181" y="1374584"/>
                  </a:lnTo>
                  <a:lnTo>
                    <a:pt x="1174305" y="1373314"/>
                  </a:lnTo>
                  <a:lnTo>
                    <a:pt x="1175016" y="1373314"/>
                  </a:lnTo>
                  <a:lnTo>
                    <a:pt x="1173962" y="1372044"/>
                  </a:lnTo>
                  <a:lnTo>
                    <a:pt x="1172933" y="1374584"/>
                  </a:lnTo>
                  <a:lnTo>
                    <a:pt x="1172578" y="1374584"/>
                  </a:lnTo>
                  <a:lnTo>
                    <a:pt x="1172044" y="1373314"/>
                  </a:lnTo>
                  <a:lnTo>
                    <a:pt x="1171016" y="1373314"/>
                  </a:lnTo>
                  <a:lnTo>
                    <a:pt x="1170520" y="1375854"/>
                  </a:lnTo>
                  <a:lnTo>
                    <a:pt x="1167714" y="1377124"/>
                  </a:lnTo>
                  <a:lnTo>
                    <a:pt x="1167701" y="1375854"/>
                  </a:lnTo>
                  <a:lnTo>
                    <a:pt x="1167688" y="1375397"/>
                  </a:lnTo>
                  <a:lnTo>
                    <a:pt x="1168031" y="1375854"/>
                  </a:lnTo>
                  <a:lnTo>
                    <a:pt x="1168044" y="1374584"/>
                  </a:lnTo>
                  <a:lnTo>
                    <a:pt x="1168057" y="1373314"/>
                  </a:lnTo>
                  <a:lnTo>
                    <a:pt x="1168107" y="1369504"/>
                  </a:lnTo>
                  <a:lnTo>
                    <a:pt x="1169174" y="1370558"/>
                  </a:lnTo>
                  <a:lnTo>
                    <a:pt x="1169301" y="1369504"/>
                  </a:lnTo>
                  <a:lnTo>
                    <a:pt x="1170000" y="1369504"/>
                  </a:lnTo>
                  <a:lnTo>
                    <a:pt x="1169517" y="1365694"/>
                  </a:lnTo>
                  <a:lnTo>
                    <a:pt x="1167218" y="1370291"/>
                  </a:lnTo>
                  <a:lnTo>
                    <a:pt x="1167218" y="1374749"/>
                  </a:lnTo>
                  <a:lnTo>
                    <a:pt x="1164234" y="1375854"/>
                  </a:lnTo>
                  <a:lnTo>
                    <a:pt x="1166164" y="1373314"/>
                  </a:lnTo>
                  <a:lnTo>
                    <a:pt x="1167218" y="1374749"/>
                  </a:lnTo>
                  <a:lnTo>
                    <a:pt x="1167218" y="1370291"/>
                  </a:lnTo>
                  <a:lnTo>
                    <a:pt x="1166342" y="1372044"/>
                  </a:lnTo>
                  <a:lnTo>
                    <a:pt x="1163802" y="1369504"/>
                  </a:lnTo>
                  <a:lnTo>
                    <a:pt x="1165402" y="1368234"/>
                  </a:lnTo>
                  <a:lnTo>
                    <a:pt x="1165491" y="1367167"/>
                  </a:lnTo>
                  <a:lnTo>
                    <a:pt x="1163307" y="1368234"/>
                  </a:lnTo>
                  <a:lnTo>
                    <a:pt x="1161351" y="1368234"/>
                  </a:lnTo>
                  <a:lnTo>
                    <a:pt x="1160691" y="1365694"/>
                  </a:lnTo>
                  <a:lnTo>
                    <a:pt x="1158786" y="1368234"/>
                  </a:lnTo>
                  <a:lnTo>
                    <a:pt x="1158074" y="1366964"/>
                  </a:lnTo>
                  <a:lnTo>
                    <a:pt x="1158557" y="1368234"/>
                  </a:lnTo>
                  <a:lnTo>
                    <a:pt x="1156944" y="1369504"/>
                  </a:lnTo>
                  <a:lnTo>
                    <a:pt x="1156296" y="1368234"/>
                  </a:lnTo>
                  <a:lnTo>
                    <a:pt x="1155280" y="1367396"/>
                  </a:lnTo>
                  <a:lnTo>
                    <a:pt x="1152956" y="1368234"/>
                  </a:lnTo>
                  <a:lnTo>
                    <a:pt x="1154201" y="1365694"/>
                  </a:lnTo>
                  <a:lnTo>
                    <a:pt x="1156068" y="1361884"/>
                  </a:lnTo>
                  <a:lnTo>
                    <a:pt x="1152766" y="1361884"/>
                  </a:lnTo>
                  <a:lnTo>
                    <a:pt x="1152855" y="1359344"/>
                  </a:lnTo>
                  <a:lnTo>
                    <a:pt x="1155179" y="1359344"/>
                  </a:lnTo>
                  <a:lnTo>
                    <a:pt x="1155090" y="1358074"/>
                  </a:lnTo>
                  <a:lnTo>
                    <a:pt x="1152118" y="1358074"/>
                  </a:lnTo>
                  <a:lnTo>
                    <a:pt x="1151648" y="1357807"/>
                  </a:lnTo>
                  <a:lnTo>
                    <a:pt x="1151407" y="1358074"/>
                  </a:lnTo>
                  <a:lnTo>
                    <a:pt x="1150912" y="1358074"/>
                  </a:lnTo>
                  <a:lnTo>
                    <a:pt x="1150912" y="1359344"/>
                  </a:lnTo>
                  <a:lnTo>
                    <a:pt x="1148499" y="1360576"/>
                  </a:lnTo>
                  <a:lnTo>
                    <a:pt x="1147978" y="1361884"/>
                  </a:lnTo>
                  <a:lnTo>
                    <a:pt x="1148422" y="1360614"/>
                  </a:lnTo>
                  <a:lnTo>
                    <a:pt x="1148867" y="1359344"/>
                  </a:lnTo>
                  <a:lnTo>
                    <a:pt x="1148994" y="1359344"/>
                  </a:lnTo>
                  <a:lnTo>
                    <a:pt x="1150912" y="1359344"/>
                  </a:lnTo>
                  <a:lnTo>
                    <a:pt x="1150912" y="1358074"/>
                  </a:lnTo>
                  <a:lnTo>
                    <a:pt x="1149311" y="1358074"/>
                  </a:lnTo>
                  <a:lnTo>
                    <a:pt x="1147394" y="1358074"/>
                  </a:lnTo>
                  <a:lnTo>
                    <a:pt x="1147889" y="1358709"/>
                  </a:lnTo>
                  <a:lnTo>
                    <a:pt x="1143685" y="1360614"/>
                  </a:lnTo>
                  <a:lnTo>
                    <a:pt x="1143939" y="1356804"/>
                  </a:lnTo>
                  <a:lnTo>
                    <a:pt x="1148524" y="1352994"/>
                  </a:lnTo>
                  <a:lnTo>
                    <a:pt x="1148321" y="1350454"/>
                  </a:lnTo>
                  <a:lnTo>
                    <a:pt x="1148219" y="1349184"/>
                  </a:lnTo>
                  <a:lnTo>
                    <a:pt x="1142022" y="1350454"/>
                  </a:lnTo>
                  <a:lnTo>
                    <a:pt x="1140256" y="1346644"/>
                  </a:lnTo>
                  <a:lnTo>
                    <a:pt x="1140409" y="1347914"/>
                  </a:lnTo>
                  <a:lnTo>
                    <a:pt x="1138161" y="1349184"/>
                  </a:lnTo>
                  <a:lnTo>
                    <a:pt x="1138326" y="1346644"/>
                  </a:lnTo>
                  <a:lnTo>
                    <a:pt x="1136624" y="1345374"/>
                  </a:lnTo>
                  <a:lnTo>
                    <a:pt x="1138275" y="1344104"/>
                  </a:lnTo>
                  <a:lnTo>
                    <a:pt x="1138237" y="1342834"/>
                  </a:lnTo>
                  <a:lnTo>
                    <a:pt x="1138809" y="1341564"/>
                  </a:lnTo>
                  <a:lnTo>
                    <a:pt x="1137704" y="1342834"/>
                  </a:lnTo>
                  <a:lnTo>
                    <a:pt x="1136777" y="1339024"/>
                  </a:lnTo>
                  <a:lnTo>
                    <a:pt x="1133386" y="1341564"/>
                  </a:lnTo>
                  <a:lnTo>
                    <a:pt x="1134211" y="1339024"/>
                  </a:lnTo>
                  <a:lnTo>
                    <a:pt x="1132789" y="1335214"/>
                  </a:lnTo>
                  <a:lnTo>
                    <a:pt x="1127048" y="1339024"/>
                  </a:lnTo>
                  <a:lnTo>
                    <a:pt x="1125372" y="1336484"/>
                  </a:lnTo>
                  <a:lnTo>
                    <a:pt x="1127785" y="1335214"/>
                  </a:lnTo>
                  <a:lnTo>
                    <a:pt x="1127925" y="1332674"/>
                  </a:lnTo>
                  <a:lnTo>
                    <a:pt x="1130642" y="1333944"/>
                  </a:lnTo>
                  <a:lnTo>
                    <a:pt x="1129931" y="1332674"/>
                  </a:lnTo>
                  <a:lnTo>
                    <a:pt x="1128433" y="1332674"/>
                  </a:lnTo>
                  <a:lnTo>
                    <a:pt x="1129017" y="1331404"/>
                  </a:lnTo>
                  <a:lnTo>
                    <a:pt x="1124280" y="1332674"/>
                  </a:lnTo>
                  <a:lnTo>
                    <a:pt x="1124724" y="1331404"/>
                  </a:lnTo>
                  <a:lnTo>
                    <a:pt x="1125156" y="1330134"/>
                  </a:lnTo>
                  <a:lnTo>
                    <a:pt x="1124140" y="1330134"/>
                  </a:lnTo>
                  <a:lnTo>
                    <a:pt x="1122337" y="1331404"/>
                  </a:lnTo>
                  <a:lnTo>
                    <a:pt x="1121676" y="1330134"/>
                  </a:lnTo>
                  <a:lnTo>
                    <a:pt x="1120152" y="1328889"/>
                  </a:lnTo>
                  <a:lnTo>
                    <a:pt x="1121321" y="1326324"/>
                  </a:lnTo>
                  <a:lnTo>
                    <a:pt x="1121892" y="1325054"/>
                  </a:lnTo>
                  <a:lnTo>
                    <a:pt x="1112545" y="1323784"/>
                  </a:lnTo>
                  <a:lnTo>
                    <a:pt x="1114640" y="1318704"/>
                  </a:lnTo>
                  <a:lnTo>
                    <a:pt x="1115174" y="1317434"/>
                  </a:lnTo>
                  <a:lnTo>
                    <a:pt x="1113091" y="1316164"/>
                  </a:lnTo>
                  <a:lnTo>
                    <a:pt x="1110767" y="1313624"/>
                  </a:lnTo>
                  <a:lnTo>
                    <a:pt x="1109357" y="1312354"/>
                  </a:lnTo>
                  <a:lnTo>
                    <a:pt x="1109954" y="1312354"/>
                  </a:lnTo>
                  <a:lnTo>
                    <a:pt x="1110208" y="1311084"/>
                  </a:lnTo>
                  <a:lnTo>
                    <a:pt x="1110056" y="1308544"/>
                  </a:lnTo>
                  <a:lnTo>
                    <a:pt x="1104290" y="1313624"/>
                  </a:lnTo>
                  <a:lnTo>
                    <a:pt x="1103972" y="1309814"/>
                  </a:lnTo>
                  <a:lnTo>
                    <a:pt x="1105687" y="1306004"/>
                  </a:lnTo>
                  <a:lnTo>
                    <a:pt x="1106576" y="1309814"/>
                  </a:lnTo>
                  <a:lnTo>
                    <a:pt x="1106957" y="1308544"/>
                  </a:lnTo>
                  <a:lnTo>
                    <a:pt x="1110513" y="1306004"/>
                  </a:lnTo>
                  <a:lnTo>
                    <a:pt x="1112291" y="1304734"/>
                  </a:lnTo>
                  <a:lnTo>
                    <a:pt x="1103693" y="1304734"/>
                  </a:lnTo>
                  <a:lnTo>
                    <a:pt x="1105687" y="1300924"/>
                  </a:lnTo>
                  <a:lnTo>
                    <a:pt x="1106335" y="1300924"/>
                  </a:lnTo>
                  <a:lnTo>
                    <a:pt x="1107249" y="1298384"/>
                  </a:lnTo>
                  <a:lnTo>
                    <a:pt x="1101699" y="1298384"/>
                  </a:lnTo>
                  <a:lnTo>
                    <a:pt x="1100442" y="1295844"/>
                  </a:lnTo>
                  <a:lnTo>
                    <a:pt x="1097229" y="1295844"/>
                  </a:lnTo>
                  <a:lnTo>
                    <a:pt x="1094206" y="1293304"/>
                  </a:lnTo>
                  <a:lnTo>
                    <a:pt x="1093012" y="1292034"/>
                  </a:lnTo>
                  <a:lnTo>
                    <a:pt x="1092542" y="1291539"/>
                  </a:lnTo>
                  <a:lnTo>
                    <a:pt x="1092225" y="1292034"/>
                  </a:lnTo>
                  <a:lnTo>
                    <a:pt x="1090193" y="1290764"/>
                  </a:lnTo>
                  <a:lnTo>
                    <a:pt x="1090968" y="1288224"/>
                  </a:lnTo>
                  <a:lnTo>
                    <a:pt x="1091057" y="1286954"/>
                  </a:lnTo>
                  <a:lnTo>
                    <a:pt x="1093393" y="1284414"/>
                  </a:lnTo>
                  <a:lnTo>
                    <a:pt x="1094828" y="1286954"/>
                  </a:lnTo>
                  <a:lnTo>
                    <a:pt x="1097343" y="1283144"/>
                  </a:lnTo>
                  <a:lnTo>
                    <a:pt x="1093038" y="1284414"/>
                  </a:lnTo>
                  <a:lnTo>
                    <a:pt x="1092936" y="1283144"/>
                  </a:lnTo>
                  <a:lnTo>
                    <a:pt x="1094422" y="1281874"/>
                  </a:lnTo>
                  <a:lnTo>
                    <a:pt x="1093228" y="1280604"/>
                  </a:lnTo>
                  <a:lnTo>
                    <a:pt x="1092034" y="1279334"/>
                  </a:lnTo>
                  <a:lnTo>
                    <a:pt x="1088478" y="1280604"/>
                  </a:lnTo>
                  <a:lnTo>
                    <a:pt x="1087259" y="1278064"/>
                  </a:lnTo>
                  <a:lnTo>
                    <a:pt x="1086650" y="1276794"/>
                  </a:lnTo>
                  <a:lnTo>
                    <a:pt x="1085786" y="1278064"/>
                  </a:lnTo>
                  <a:lnTo>
                    <a:pt x="1081125" y="1278064"/>
                  </a:lnTo>
                  <a:lnTo>
                    <a:pt x="1086789" y="1275524"/>
                  </a:lnTo>
                  <a:lnTo>
                    <a:pt x="1083081" y="1275524"/>
                  </a:lnTo>
                  <a:lnTo>
                    <a:pt x="1086332" y="1272984"/>
                  </a:lnTo>
                  <a:lnTo>
                    <a:pt x="1084757" y="1271714"/>
                  </a:lnTo>
                  <a:lnTo>
                    <a:pt x="1080325" y="1270444"/>
                  </a:lnTo>
                  <a:lnTo>
                    <a:pt x="1078331" y="1267904"/>
                  </a:lnTo>
                  <a:lnTo>
                    <a:pt x="1080223" y="1267904"/>
                  </a:lnTo>
                  <a:lnTo>
                    <a:pt x="1077607" y="1266634"/>
                  </a:lnTo>
                  <a:lnTo>
                    <a:pt x="1076299" y="1264094"/>
                  </a:lnTo>
                  <a:lnTo>
                    <a:pt x="1083576" y="1260284"/>
                  </a:lnTo>
                  <a:lnTo>
                    <a:pt x="1074458" y="1256474"/>
                  </a:lnTo>
                  <a:lnTo>
                    <a:pt x="1078966" y="1251394"/>
                  </a:lnTo>
                  <a:lnTo>
                    <a:pt x="1074013" y="1248854"/>
                  </a:lnTo>
                  <a:lnTo>
                    <a:pt x="1075359" y="1242504"/>
                  </a:lnTo>
                  <a:lnTo>
                    <a:pt x="1074597" y="1241234"/>
                  </a:lnTo>
                  <a:lnTo>
                    <a:pt x="1072337" y="1237424"/>
                  </a:lnTo>
                  <a:lnTo>
                    <a:pt x="1067701" y="1241234"/>
                  </a:lnTo>
                  <a:lnTo>
                    <a:pt x="1069174" y="1238694"/>
                  </a:lnTo>
                  <a:lnTo>
                    <a:pt x="1071397" y="1234884"/>
                  </a:lnTo>
                  <a:lnTo>
                    <a:pt x="1065822" y="1238694"/>
                  </a:lnTo>
                  <a:lnTo>
                    <a:pt x="1064831" y="1237424"/>
                  </a:lnTo>
                  <a:lnTo>
                    <a:pt x="1064691" y="1237424"/>
                  </a:lnTo>
                  <a:lnTo>
                    <a:pt x="1065009" y="1236154"/>
                  </a:lnTo>
                  <a:lnTo>
                    <a:pt x="1065784" y="1233614"/>
                  </a:lnTo>
                  <a:lnTo>
                    <a:pt x="1066558" y="1231074"/>
                  </a:lnTo>
                  <a:lnTo>
                    <a:pt x="1067803" y="1229804"/>
                  </a:lnTo>
                  <a:lnTo>
                    <a:pt x="1068412" y="1232344"/>
                  </a:lnTo>
                  <a:lnTo>
                    <a:pt x="1069657" y="1231074"/>
                  </a:lnTo>
                  <a:lnTo>
                    <a:pt x="1069200" y="1229804"/>
                  </a:lnTo>
                  <a:lnTo>
                    <a:pt x="1068755" y="1228534"/>
                  </a:lnTo>
                  <a:lnTo>
                    <a:pt x="1071524" y="1228534"/>
                  </a:lnTo>
                  <a:lnTo>
                    <a:pt x="1071867" y="1227264"/>
                  </a:lnTo>
                  <a:lnTo>
                    <a:pt x="1072197" y="1225994"/>
                  </a:lnTo>
                  <a:lnTo>
                    <a:pt x="1070317" y="1227264"/>
                  </a:lnTo>
                  <a:lnTo>
                    <a:pt x="1068781" y="1227264"/>
                  </a:lnTo>
                  <a:lnTo>
                    <a:pt x="1068832" y="1224724"/>
                  </a:lnTo>
                  <a:lnTo>
                    <a:pt x="1067219" y="1228534"/>
                  </a:lnTo>
                  <a:lnTo>
                    <a:pt x="1062316" y="1225994"/>
                  </a:lnTo>
                  <a:lnTo>
                    <a:pt x="1070483" y="1222184"/>
                  </a:lnTo>
                  <a:lnTo>
                    <a:pt x="1068031" y="1220914"/>
                  </a:lnTo>
                  <a:lnTo>
                    <a:pt x="1067803" y="1220787"/>
                  </a:lnTo>
                  <a:lnTo>
                    <a:pt x="1065949" y="1219644"/>
                  </a:lnTo>
                  <a:lnTo>
                    <a:pt x="1064653" y="1213294"/>
                  </a:lnTo>
                  <a:lnTo>
                    <a:pt x="1059586" y="1213294"/>
                  </a:lnTo>
                  <a:lnTo>
                    <a:pt x="1060958" y="1212024"/>
                  </a:lnTo>
                  <a:lnTo>
                    <a:pt x="1061783" y="1212024"/>
                  </a:lnTo>
                  <a:lnTo>
                    <a:pt x="1060323" y="1206944"/>
                  </a:lnTo>
                  <a:lnTo>
                    <a:pt x="1051890" y="1203134"/>
                  </a:lnTo>
                  <a:lnTo>
                    <a:pt x="1052550" y="1200594"/>
                  </a:lnTo>
                  <a:lnTo>
                    <a:pt x="1053211" y="1198054"/>
                  </a:lnTo>
                  <a:lnTo>
                    <a:pt x="1051433" y="1198054"/>
                  </a:lnTo>
                  <a:lnTo>
                    <a:pt x="1052385" y="1196784"/>
                  </a:lnTo>
                  <a:lnTo>
                    <a:pt x="1053020" y="1195514"/>
                  </a:lnTo>
                  <a:lnTo>
                    <a:pt x="1053884" y="1195514"/>
                  </a:lnTo>
                  <a:lnTo>
                    <a:pt x="1050340" y="1194244"/>
                  </a:lnTo>
                  <a:lnTo>
                    <a:pt x="1050658" y="1192974"/>
                  </a:lnTo>
                  <a:lnTo>
                    <a:pt x="1052728" y="1192974"/>
                  </a:lnTo>
                  <a:lnTo>
                    <a:pt x="1052601" y="1187894"/>
                  </a:lnTo>
                  <a:lnTo>
                    <a:pt x="1045603" y="1187894"/>
                  </a:lnTo>
                  <a:lnTo>
                    <a:pt x="1043012" y="1184084"/>
                  </a:lnTo>
                  <a:lnTo>
                    <a:pt x="1047280" y="1181544"/>
                  </a:lnTo>
                  <a:lnTo>
                    <a:pt x="1047089" y="1175194"/>
                  </a:lnTo>
                  <a:lnTo>
                    <a:pt x="1047724" y="1175194"/>
                  </a:lnTo>
                  <a:lnTo>
                    <a:pt x="1046022" y="1170114"/>
                  </a:lnTo>
                  <a:lnTo>
                    <a:pt x="1040358" y="1167574"/>
                  </a:lnTo>
                  <a:lnTo>
                    <a:pt x="1036739" y="1162494"/>
                  </a:lnTo>
                  <a:lnTo>
                    <a:pt x="1040218" y="1157414"/>
                  </a:lnTo>
                  <a:lnTo>
                    <a:pt x="1034465" y="1151064"/>
                  </a:lnTo>
                  <a:lnTo>
                    <a:pt x="1035316" y="1144714"/>
                  </a:lnTo>
                  <a:lnTo>
                    <a:pt x="1034821" y="1145984"/>
                  </a:lnTo>
                  <a:lnTo>
                    <a:pt x="1031900" y="1145984"/>
                  </a:lnTo>
                  <a:lnTo>
                    <a:pt x="1031125" y="1144714"/>
                  </a:lnTo>
                  <a:lnTo>
                    <a:pt x="1031570" y="1143444"/>
                  </a:lnTo>
                  <a:lnTo>
                    <a:pt x="1030986" y="1143444"/>
                  </a:lnTo>
                  <a:lnTo>
                    <a:pt x="1030986" y="1196784"/>
                  </a:lnTo>
                  <a:lnTo>
                    <a:pt x="1028801" y="1196784"/>
                  </a:lnTo>
                  <a:lnTo>
                    <a:pt x="1028915" y="1195514"/>
                  </a:lnTo>
                  <a:lnTo>
                    <a:pt x="1030986" y="1196784"/>
                  </a:lnTo>
                  <a:lnTo>
                    <a:pt x="1030986" y="1143444"/>
                  </a:lnTo>
                  <a:lnTo>
                    <a:pt x="1026909" y="1143444"/>
                  </a:lnTo>
                  <a:lnTo>
                    <a:pt x="1030960" y="1142174"/>
                  </a:lnTo>
                  <a:lnTo>
                    <a:pt x="1034618" y="1139634"/>
                  </a:lnTo>
                  <a:lnTo>
                    <a:pt x="1032687" y="1138364"/>
                  </a:lnTo>
                  <a:lnTo>
                    <a:pt x="1032395" y="1137094"/>
                  </a:lnTo>
                  <a:lnTo>
                    <a:pt x="1032103" y="1135824"/>
                  </a:lnTo>
                  <a:lnTo>
                    <a:pt x="1026769" y="1137094"/>
                  </a:lnTo>
                  <a:lnTo>
                    <a:pt x="1028128" y="1132014"/>
                  </a:lnTo>
                  <a:lnTo>
                    <a:pt x="1025969" y="1126934"/>
                  </a:lnTo>
                  <a:lnTo>
                    <a:pt x="1025271" y="1125664"/>
                  </a:lnTo>
                  <a:lnTo>
                    <a:pt x="1023848" y="1123124"/>
                  </a:lnTo>
                  <a:lnTo>
                    <a:pt x="1024813" y="1120584"/>
                  </a:lnTo>
                  <a:lnTo>
                    <a:pt x="1000379" y="1120584"/>
                  </a:lnTo>
                  <a:lnTo>
                    <a:pt x="998880" y="1120584"/>
                  </a:lnTo>
                  <a:lnTo>
                    <a:pt x="998639" y="1125664"/>
                  </a:lnTo>
                  <a:lnTo>
                    <a:pt x="998816" y="1126934"/>
                  </a:lnTo>
                  <a:lnTo>
                    <a:pt x="1002969" y="1125664"/>
                  </a:lnTo>
                  <a:lnTo>
                    <a:pt x="1004125" y="1126934"/>
                  </a:lnTo>
                  <a:lnTo>
                    <a:pt x="1001064" y="1128204"/>
                  </a:lnTo>
                  <a:lnTo>
                    <a:pt x="1005027" y="1129474"/>
                  </a:lnTo>
                  <a:lnTo>
                    <a:pt x="1001763" y="1132014"/>
                  </a:lnTo>
                  <a:lnTo>
                    <a:pt x="1003046" y="1133271"/>
                  </a:lnTo>
                  <a:lnTo>
                    <a:pt x="1003160" y="1133119"/>
                  </a:lnTo>
                  <a:lnTo>
                    <a:pt x="1003604" y="1133233"/>
                  </a:lnTo>
                  <a:lnTo>
                    <a:pt x="1003287" y="1132954"/>
                  </a:lnTo>
                  <a:lnTo>
                    <a:pt x="1003998" y="1132014"/>
                  </a:lnTo>
                  <a:lnTo>
                    <a:pt x="1004925" y="1132014"/>
                  </a:lnTo>
                  <a:lnTo>
                    <a:pt x="1007097" y="1133284"/>
                  </a:lnTo>
                  <a:lnTo>
                    <a:pt x="1004735" y="1138364"/>
                  </a:lnTo>
                  <a:lnTo>
                    <a:pt x="1003198" y="1138364"/>
                  </a:lnTo>
                  <a:lnTo>
                    <a:pt x="1007745" y="1143444"/>
                  </a:lnTo>
                  <a:lnTo>
                    <a:pt x="1006754" y="1143444"/>
                  </a:lnTo>
                  <a:lnTo>
                    <a:pt x="1008862" y="1144714"/>
                  </a:lnTo>
                  <a:lnTo>
                    <a:pt x="1008011" y="1144714"/>
                  </a:lnTo>
                  <a:lnTo>
                    <a:pt x="1006043" y="1144714"/>
                  </a:lnTo>
                  <a:lnTo>
                    <a:pt x="1007351" y="1145959"/>
                  </a:lnTo>
                  <a:lnTo>
                    <a:pt x="1006665" y="1147254"/>
                  </a:lnTo>
                  <a:lnTo>
                    <a:pt x="1007770" y="1151064"/>
                  </a:lnTo>
                  <a:lnTo>
                    <a:pt x="1009370" y="1152334"/>
                  </a:lnTo>
                  <a:lnTo>
                    <a:pt x="1007122" y="1152334"/>
                  </a:lnTo>
                  <a:lnTo>
                    <a:pt x="1008049" y="1157414"/>
                  </a:lnTo>
                  <a:lnTo>
                    <a:pt x="1011313" y="1161224"/>
                  </a:lnTo>
                  <a:lnTo>
                    <a:pt x="1013079" y="1166304"/>
                  </a:lnTo>
                  <a:lnTo>
                    <a:pt x="1013409" y="1163764"/>
                  </a:lnTo>
                  <a:lnTo>
                    <a:pt x="1017168" y="1162494"/>
                  </a:lnTo>
                  <a:lnTo>
                    <a:pt x="1018032" y="1163764"/>
                  </a:lnTo>
                  <a:lnTo>
                    <a:pt x="1017282" y="1164399"/>
                  </a:lnTo>
                  <a:lnTo>
                    <a:pt x="1018819" y="1165034"/>
                  </a:lnTo>
                  <a:lnTo>
                    <a:pt x="1019124" y="1167574"/>
                  </a:lnTo>
                  <a:lnTo>
                    <a:pt x="1014222" y="1167574"/>
                  </a:lnTo>
                  <a:lnTo>
                    <a:pt x="1016139" y="1168844"/>
                  </a:lnTo>
                  <a:lnTo>
                    <a:pt x="1015593" y="1168844"/>
                  </a:lnTo>
                  <a:lnTo>
                    <a:pt x="1011491" y="1173924"/>
                  </a:lnTo>
                  <a:lnTo>
                    <a:pt x="1015390" y="1173924"/>
                  </a:lnTo>
                  <a:lnTo>
                    <a:pt x="1014488" y="1175194"/>
                  </a:lnTo>
                  <a:lnTo>
                    <a:pt x="1016228" y="1179004"/>
                  </a:lnTo>
                  <a:lnTo>
                    <a:pt x="1018260" y="1181544"/>
                  </a:lnTo>
                  <a:lnTo>
                    <a:pt x="1019924" y="1185354"/>
                  </a:lnTo>
                  <a:lnTo>
                    <a:pt x="1022692" y="1184084"/>
                  </a:lnTo>
                  <a:lnTo>
                    <a:pt x="1022680" y="1185354"/>
                  </a:lnTo>
                  <a:lnTo>
                    <a:pt x="1025347" y="1185354"/>
                  </a:lnTo>
                  <a:lnTo>
                    <a:pt x="1025613" y="1189164"/>
                  </a:lnTo>
                  <a:lnTo>
                    <a:pt x="1024686" y="1192974"/>
                  </a:lnTo>
                  <a:lnTo>
                    <a:pt x="1026325" y="1195514"/>
                  </a:lnTo>
                  <a:lnTo>
                    <a:pt x="1028687" y="1198054"/>
                  </a:lnTo>
                  <a:lnTo>
                    <a:pt x="1028763" y="1197178"/>
                  </a:lnTo>
                  <a:lnTo>
                    <a:pt x="1030236" y="1200594"/>
                  </a:lnTo>
                  <a:lnTo>
                    <a:pt x="1027722" y="1199324"/>
                  </a:lnTo>
                  <a:lnTo>
                    <a:pt x="1029843" y="1203134"/>
                  </a:lnTo>
                  <a:lnTo>
                    <a:pt x="1030414" y="1204404"/>
                  </a:lnTo>
                  <a:lnTo>
                    <a:pt x="1034580" y="1208214"/>
                  </a:lnTo>
                  <a:lnTo>
                    <a:pt x="1035354" y="1208214"/>
                  </a:lnTo>
                  <a:lnTo>
                    <a:pt x="1035519" y="1206944"/>
                  </a:lnTo>
                  <a:lnTo>
                    <a:pt x="1036497" y="1206944"/>
                  </a:lnTo>
                  <a:lnTo>
                    <a:pt x="1037285" y="1208214"/>
                  </a:lnTo>
                  <a:lnTo>
                    <a:pt x="1036358" y="1209484"/>
                  </a:lnTo>
                  <a:lnTo>
                    <a:pt x="1034770" y="1209484"/>
                  </a:lnTo>
                  <a:lnTo>
                    <a:pt x="1037272" y="1214564"/>
                  </a:lnTo>
                  <a:lnTo>
                    <a:pt x="1037323" y="1219644"/>
                  </a:lnTo>
                  <a:lnTo>
                    <a:pt x="1037564" y="1224724"/>
                  </a:lnTo>
                  <a:lnTo>
                    <a:pt x="1040612" y="1228534"/>
                  </a:lnTo>
                  <a:lnTo>
                    <a:pt x="1040257" y="1228534"/>
                  </a:lnTo>
                  <a:lnTo>
                    <a:pt x="1045044" y="1231074"/>
                  </a:lnTo>
                  <a:lnTo>
                    <a:pt x="1045629" y="1233614"/>
                  </a:lnTo>
                  <a:lnTo>
                    <a:pt x="1042619" y="1231074"/>
                  </a:lnTo>
                  <a:lnTo>
                    <a:pt x="1041869" y="1233614"/>
                  </a:lnTo>
                  <a:lnTo>
                    <a:pt x="1048283" y="1236154"/>
                  </a:lnTo>
                  <a:lnTo>
                    <a:pt x="1044994" y="1241234"/>
                  </a:lnTo>
                  <a:lnTo>
                    <a:pt x="1049718" y="1243774"/>
                  </a:lnTo>
                  <a:lnTo>
                    <a:pt x="1048283" y="1248854"/>
                  </a:lnTo>
                  <a:lnTo>
                    <a:pt x="1050378" y="1252664"/>
                  </a:lnTo>
                  <a:lnTo>
                    <a:pt x="1053084" y="1256474"/>
                  </a:lnTo>
                  <a:lnTo>
                    <a:pt x="1053503" y="1261554"/>
                  </a:lnTo>
                  <a:lnTo>
                    <a:pt x="1055027" y="1260284"/>
                  </a:lnTo>
                  <a:lnTo>
                    <a:pt x="1057211" y="1260284"/>
                  </a:lnTo>
                  <a:lnTo>
                    <a:pt x="1055992" y="1261554"/>
                  </a:lnTo>
                  <a:lnTo>
                    <a:pt x="1056919" y="1261554"/>
                  </a:lnTo>
                  <a:lnTo>
                    <a:pt x="1061085" y="1267904"/>
                  </a:lnTo>
                  <a:lnTo>
                    <a:pt x="1063891" y="1275524"/>
                  </a:lnTo>
                  <a:lnTo>
                    <a:pt x="1066177" y="1284414"/>
                  </a:lnTo>
                  <a:lnTo>
                    <a:pt x="1068806" y="1292034"/>
                  </a:lnTo>
                  <a:lnTo>
                    <a:pt x="1070394" y="1295844"/>
                  </a:lnTo>
                  <a:lnTo>
                    <a:pt x="1078204" y="1288224"/>
                  </a:lnTo>
                  <a:lnTo>
                    <a:pt x="1076934" y="1295844"/>
                  </a:lnTo>
                  <a:lnTo>
                    <a:pt x="1073238" y="1295844"/>
                  </a:lnTo>
                  <a:lnTo>
                    <a:pt x="1080909" y="1300924"/>
                  </a:lnTo>
                  <a:lnTo>
                    <a:pt x="1081709" y="1309814"/>
                  </a:lnTo>
                  <a:lnTo>
                    <a:pt x="1088974" y="1314894"/>
                  </a:lnTo>
                  <a:lnTo>
                    <a:pt x="1086777" y="1314894"/>
                  </a:lnTo>
                  <a:lnTo>
                    <a:pt x="1085557" y="1317434"/>
                  </a:lnTo>
                  <a:lnTo>
                    <a:pt x="1090079" y="1319974"/>
                  </a:lnTo>
                  <a:lnTo>
                    <a:pt x="1091793" y="1318704"/>
                  </a:lnTo>
                  <a:lnTo>
                    <a:pt x="1092276" y="1319974"/>
                  </a:lnTo>
                  <a:lnTo>
                    <a:pt x="1090422" y="1319974"/>
                  </a:lnTo>
                  <a:lnTo>
                    <a:pt x="1089990" y="1321244"/>
                  </a:lnTo>
                  <a:lnTo>
                    <a:pt x="1089710" y="1322514"/>
                  </a:lnTo>
                  <a:lnTo>
                    <a:pt x="1094968" y="1322514"/>
                  </a:lnTo>
                  <a:lnTo>
                    <a:pt x="1093165" y="1325054"/>
                  </a:lnTo>
                  <a:lnTo>
                    <a:pt x="1093762" y="1325054"/>
                  </a:lnTo>
                  <a:lnTo>
                    <a:pt x="1094778" y="1328864"/>
                  </a:lnTo>
                  <a:lnTo>
                    <a:pt x="1096556" y="1326324"/>
                  </a:lnTo>
                  <a:lnTo>
                    <a:pt x="1097153" y="1328864"/>
                  </a:lnTo>
                  <a:lnTo>
                    <a:pt x="1100886" y="1330134"/>
                  </a:lnTo>
                  <a:lnTo>
                    <a:pt x="1100874" y="1332280"/>
                  </a:lnTo>
                  <a:lnTo>
                    <a:pt x="1100620" y="1332318"/>
                  </a:lnTo>
                  <a:lnTo>
                    <a:pt x="1100391" y="1332331"/>
                  </a:lnTo>
                  <a:lnTo>
                    <a:pt x="1100061" y="1332458"/>
                  </a:lnTo>
                  <a:lnTo>
                    <a:pt x="1100201" y="1334795"/>
                  </a:lnTo>
                  <a:lnTo>
                    <a:pt x="1100721" y="1333766"/>
                  </a:lnTo>
                  <a:lnTo>
                    <a:pt x="1100886" y="1332966"/>
                  </a:lnTo>
                  <a:lnTo>
                    <a:pt x="1100874" y="1332674"/>
                  </a:lnTo>
                  <a:lnTo>
                    <a:pt x="1104379" y="1332674"/>
                  </a:lnTo>
                  <a:lnTo>
                    <a:pt x="1102575" y="1337754"/>
                  </a:lnTo>
                  <a:lnTo>
                    <a:pt x="1106551" y="1335214"/>
                  </a:lnTo>
                  <a:lnTo>
                    <a:pt x="1102652" y="1337754"/>
                  </a:lnTo>
                  <a:lnTo>
                    <a:pt x="1106665" y="1341564"/>
                  </a:lnTo>
                  <a:lnTo>
                    <a:pt x="1109548" y="1341564"/>
                  </a:lnTo>
                  <a:lnTo>
                    <a:pt x="1108036" y="1342834"/>
                  </a:lnTo>
                  <a:lnTo>
                    <a:pt x="1109370" y="1344104"/>
                  </a:lnTo>
                  <a:lnTo>
                    <a:pt x="1107363" y="1345374"/>
                  </a:lnTo>
                  <a:lnTo>
                    <a:pt x="1108710" y="1346644"/>
                  </a:lnTo>
                  <a:lnTo>
                    <a:pt x="1110602" y="1347914"/>
                  </a:lnTo>
                  <a:lnTo>
                    <a:pt x="1112278" y="1345374"/>
                  </a:lnTo>
                  <a:lnTo>
                    <a:pt x="1110361" y="1351724"/>
                  </a:lnTo>
                  <a:lnTo>
                    <a:pt x="1120749" y="1349184"/>
                  </a:lnTo>
                  <a:lnTo>
                    <a:pt x="1116558" y="1355534"/>
                  </a:lnTo>
                  <a:lnTo>
                    <a:pt x="1122616" y="1358074"/>
                  </a:lnTo>
                  <a:lnTo>
                    <a:pt x="1127023" y="1361401"/>
                  </a:lnTo>
                  <a:lnTo>
                    <a:pt x="1124254" y="1364424"/>
                  </a:lnTo>
                  <a:lnTo>
                    <a:pt x="1128471" y="1366545"/>
                  </a:lnTo>
                  <a:lnTo>
                    <a:pt x="1127925" y="1362024"/>
                  </a:lnTo>
                  <a:lnTo>
                    <a:pt x="1132319" y="1364424"/>
                  </a:lnTo>
                  <a:lnTo>
                    <a:pt x="1130084" y="1366761"/>
                  </a:lnTo>
                  <a:lnTo>
                    <a:pt x="1134427" y="1365694"/>
                  </a:lnTo>
                  <a:lnTo>
                    <a:pt x="1137170" y="1370774"/>
                  </a:lnTo>
                  <a:lnTo>
                    <a:pt x="1137653" y="1372044"/>
                  </a:lnTo>
                  <a:lnTo>
                    <a:pt x="1134275" y="1372044"/>
                  </a:lnTo>
                  <a:lnTo>
                    <a:pt x="1139342" y="1374584"/>
                  </a:lnTo>
                  <a:lnTo>
                    <a:pt x="1141272" y="1379664"/>
                  </a:lnTo>
                  <a:lnTo>
                    <a:pt x="1146276" y="1380883"/>
                  </a:lnTo>
                  <a:lnTo>
                    <a:pt x="1147343" y="1378394"/>
                  </a:lnTo>
                  <a:lnTo>
                    <a:pt x="1153033" y="1379575"/>
                  </a:lnTo>
                  <a:lnTo>
                    <a:pt x="1149337" y="1382204"/>
                  </a:lnTo>
                  <a:lnTo>
                    <a:pt x="1157033" y="1382204"/>
                  </a:lnTo>
                  <a:lnTo>
                    <a:pt x="1149908" y="1386014"/>
                  </a:lnTo>
                  <a:lnTo>
                    <a:pt x="1150645" y="1387284"/>
                  </a:lnTo>
                  <a:lnTo>
                    <a:pt x="1151890" y="1386014"/>
                  </a:lnTo>
                  <a:lnTo>
                    <a:pt x="1152766" y="1384744"/>
                  </a:lnTo>
                  <a:lnTo>
                    <a:pt x="1153147" y="1386014"/>
                  </a:lnTo>
                  <a:lnTo>
                    <a:pt x="1152804" y="1387284"/>
                  </a:lnTo>
                  <a:lnTo>
                    <a:pt x="1151013" y="1387284"/>
                  </a:lnTo>
                  <a:lnTo>
                    <a:pt x="1154277" y="1388554"/>
                  </a:lnTo>
                  <a:lnTo>
                    <a:pt x="1154899" y="1386014"/>
                  </a:lnTo>
                  <a:lnTo>
                    <a:pt x="1157135" y="1388554"/>
                  </a:lnTo>
                  <a:lnTo>
                    <a:pt x="1156436" y="1389824"/>
                  </a:lnTo>
                  <a:lnTo>
                    <a:pt x="1157185" y="1389824"/>
                  </a:lnTo>
                  <a:lnTo>
                    <a:pt x="1159675" y="1388554"/>
                  </a:lnTo>
                  <a:lnTo>
                    <a:pt x="1161034" y="1391094"/>
                  </a:lnTo>
                  <a:lnTo>
                    <a:pt x="1160513" y="1391094"/>
                  </a:lnTo>
                  <a:lnTo>
                    <a:pt x="1160208" y="1392364"/>
                  </a:lnTo>
                  <a:lnTo>
                    <a:pt x="1159624" y="1392364"/>
                  </a:lnTo>
                  <a:lnTo>
                    <a:pt x="1163205" y="1394904"/>
                  </a:lnTo>
                  <a:lnTo>
                    <a:pt x="1168755" y="1392364"/>
                  </a:lnTo>
                  <a:lnTo>
                    <a:pt x="1171282" y="1397444"/>
                  </a:lnTo>
                  <a:lnTo>
                    <a:pt x="1167345" y="1399984"/>
                  </a:lnTo>
                  <a:lnTo>
                    <a:pt x="1171625" y="1399984"/>
                  </a:lnTo>
                  <a:lnTo>
                    <a:pt x="1169416" y="1402524"/>
                  </a:lnTo>
                  <a:lnTo>
                    <a:pt x="1172184" y="1403794"/>
                  </a:lnTo>
                  <a:lnTo>
                    <a:pt x="1172527" y="1401254"/>
                  </a:lnTo>
                  <a:lnTo>
                    <a:pt x="1174280" y="1402524"/>
                  </a:lnTo>
                  <a:lnTo>
                    <a:pt x="1177556" y="1401254"/>
                  </a:lnTo>
                  <a:lnTo>
                    <a:pt x="1178369" y="1403794"/>
                  </a:lnTo>
                  <a:lnTo>
                    <a:pt x="1176045" y="1403794"/>
                  </a:lnTo>
                  <a:lnTo>
                    <a:pt x="1179931" y="1406334"/>
                  </a:lnTo>
                  <a:lnTo>
                    <a:pt x="1178877" y="1403794"/>
                  </a:lnTo>
                  <a:lnTo>
                    <a:pt x="1181925" y="1402524"/>
                  </a:lnTo>
                  <a:lnTo>
                    <a:pt x="1181823" y="1401254"/>
                  </a:lnTo>
                  <a:lnTo>
                    <a:pt x="1181633" y="1398714"/>
                  </a:lnTo>
                  <a:lnTo>
                    <a:pt x="1182916" y="1401495"/>
                  </a:lnTo>
                  <a:lnTo>
                    <a:pt x="1185164" y="1403794"/>
                  </a:lnTo>
                  <a:lnTo>
                    <a:pt x="1184757" y="1406321"/>
                  </a:lnTo>
                  <a:lnTo>
                    <a:pt x="1186383" y="1405064"/>
                  </a:lnTo>
                  <a:lnTo>
                    <a:pt x="1188034" y="1405064"/>
                  </a:lnTo>
                  <a:lnTo>
                    <a:pt x="1188834" y="1406334"/>
                  </a:lnTo>
                  <a:lnTo>
                    <a:pt x="1188478" y="1407604"/>
                  </a:lnTo>
                  <a:lnTo>
                    <a:pt x="1186053" y="1410144"/>
                  </a:lnTo>
                  <a:lnTo>
                    <a:pt x="1185811" y="1411414"/>
                  </a:lnTo>
                  <a:lnTo>
                    <a:pt x="1188618" y="1408874"/>
                  </a:lnTo>
                  <a:lnTo>
                    <a:pt x="1190764" y="1412684"/>
                  </a:lnTo>
                  <a:lnTo>
                    <a:pt x="1192517" y="1411960"/>
                  </a:lnTo>
                  <a:lnTo>
                    <a:pt x="1191856" y="1412684"/>
                  </a:lnTo>
                  <a:lnTo>
                    <a:pt x="1191755" y="1413954"/>
                  </a:lnTo>
                  <a:lnTo>
                    <a:pt x="1193990" y="1411414"/>
                  </a:lnTo>
                  <a:lnTo>
                    <a:pt x="1194168" y="1411960"/>
                  </a:lnTo>
                  <a:lnTo>
                    <a:pt x="1194282" y="1413954"/>
                  </a:lnTo>
                  <a:lnTo>
                    <a:pt x="1193253" y="1415224"/>
                  </a:lnTo>
                  <a:lnTo>
                    <a:pt x="1195603" y="1416494"/>
                  </a:lnTo>
                  <a:lnTo>
                    <a:pt x="1195235" y="1411414"/>
                  </a:lnTo>
                  <a:lnTo>
                    <a:pt x="1195133" y="1410144"/>
                  </a:lnTo>
                  <a:lnTo>
                    <a:pt x="1197063" y="1413954"/>
                  </a:lnTo>
                  <a:lnTo>
                    <a:pt x="1195882" y="1413954"/>
                  </a:lnTo>
                  <a:lnTo>
                    <a:pt x="1198410" y="1417764"/>
                  </a:lnTo>
                  <a:lnTo>
                    <a:pt x="1202931" y="1416494"/>
                  </a:lnTo>
                  <a:lnTo>
                    <a:pt x="1205166" y="1420304"/>
                  </a:lnTo>
                  <a:lnTo>
                    <a:pt x="1204163" y="1423606"/>
                  </a:lnTo>
                  <a:lnTo>
                    <a:pt x="1206017" y="1424114"/>
                  </a:lnTo>
                  <a:lnTo>
                    <a:pt x="1212697" y="1424114"/>
                  </a:lnTo>
                  <a:lnTo>
                    <a:pt x="1216444" y="1426654"/>
                  </a:lnTo>
                  <a:lnTo>
                    <a:pt x="1215872" y="1425384"/>
                  </a:lnTo>
                  <a:lnTo>
                    <a:pt x="1219060" y="1421574"/>
                  </a:lnTo>
                  <a:lnTo>
                    <a:pt x="1217676" y="1430464"/>
                  </a:lnTo>
                  <a:lnTo>
                    <a:pt x="1220216" y="1429524"/>
                  </a:lnTo>
                  <a:lnTo>
                    <a:pt x="1219619" y="1430629"/>
                  </a:lnTo>
                  <a:lnTo>
                    <a:pt x="1222032" y="1433004"/>
                  </a:lnTo>
                  <a:lnTo>
                    <a:pt x="1231379" y="1433004"/>
                  </a:lnTo>
                  <a:lnTo>
                    <a:pt x="1230198" y="1434274"/>
                  </a:lnTo>
                  <a:lnTo>
                    <a:pt x="1231455" y="1436814"/>
                  </a:lnTo>
                  <a:lnTo>
                    <a:pt x="1234605" y="1436814"/>
                  </a:lnTo>
                  <a:lnTo>
                    <a:pt x="1236281" y="1438084"/>
                  </a:lnTo>
                  <a:lnTo>
                    <a:pt x="1237411" y="1436814"/>
                  </a:lnTo>
                  <a:lnTo>
                    <a:pt x="1238427" y="1438084"/>
                  </a:lnTo>
                  <a:lnTo>
                    <a:pt x="1238567" y="1435544"/>
                  </a:lnTo>
                  <a:lnTo>
                    <a:pt x="1241869" y="1440624"/>
                  </a:lnTo>
                  <a:lnTo>
                    <a:pt x="1251204" y="1440624"/>
                  </a:lnTo>
                  <a:lnTo>
                    <a:pt x="1254569" y="1444434"/>
                  </a:lnTo>
                  <a:lnTo>
                    <a:pt x="1253921" y="1444434"/>
                  </a:lnTo>
                  <a:lnTo>
                    <a:pt x="1252588" y="1445704"/>
                  </a:lnTo>
                  <a:lnTo>
                    <a:pt x="1258227" y="1445704"/>
                  </a:lnTo>
                  <a:lnTo>
                    <a:pt x="1258620" y="1443164"/>
                  </a:lnTo>
                  <a:lnTo>
                    <a:pt x="1258062" y="1444434"/>
                  </a:lnTo>
                  <a:lnTo>
                    <a:pt x="1257706" y="1441894"/>
                  </a:lnTo>
                  <a:lnTo>
                    <a:pt x="1258747" y="1440624"/>
                  </a:lnTo>
                  <a:lnTo>
                    <a:pt x="1261503" y="1440624"/>
                  </a:lnTo>
                  <a:lnTo>
                    <a:pt x="1258951" y="1441894"/>
                  </a:lnTo>
                  <a:lnTo>
                    <a:pt x="1260322" y="1444434"/>
                  </a:lnTo>
                  <a:lnTo>
                    <a:pt x="1260805" y="1445704"/>
                  </a:lnTo>
                  <a:lnTo>
                    <a:pt x="1260830" y="1445869"/>
                  </a:lnTo>
                  <a:lnTo>
                    <a:pt x="1260957" y="1446161"/>
                  </a:lnTo>
                  <a:lnTo>
                    <a:pt x="1261008" y="1445958"/>
                  </a:lnTo>
                  <a:lnTo>
                    <a:pt x="1260932" y="1445666"/>
                  </a:lnTo>
                  <a:lnTo>
                    <a:pt x="1261452" y="1444434"/>
                  </a:lnTo>
                  <a:lnTo>
                    <a:pt x="1261605" y="1443164"/>
                  </a:lnTo>
                  <a:lnTo>
                    <a:pt x="1262748" y="1448244"/>
                  </a:lnTo>
                  <a:lnTo>
                    <a:pt x="1263142" y="1443164"/>
                  </a:lnTo>
                  <a:lnTo>
                    <a:pt x="1263446" y="1439354"/>
                  </a:lnTo>
                  <a:lnTo>
                    <a:pt x="1265872" y="1443164"/>
                  </a:lnTo>
                  <a:lnTo>
                    <a:pt x="1265339" y="1444434"/>
                  </a:lnTo>
                  <a:lnTo>
                    <a:pt x="1266774" y="1444434"/>
                  </a:lnTo>
                  <a:lnTo>
                    <a:pt x="1268374" y="1443164"/>
                  </a:lnTo>
                  <a:lnTo>
                    <a:pt x="1269619" y="1443164"/>
                  </a:lnTo>
                  <a:lnTo>
                    <a:pt x="1269415" y="1445704"/>
                  </a:lnTo>
                  <a:lnTo>
                    <a:pt x="1267942" y="1444434"/>
                  </a:lnTo>
                  <a:lnTo>
                    <a:pt x="1267206" y="1446974"/>
                  </a:lnTo>
                  <a:lnTo>
                    <a:pt x="1269174" y="1446974"/>
                  </a:lnTo>
                  <a:lnTo>
                    <a:pt x="1269974" y="1445704"/>
                  </a:lnTo>
                  <a:lnTo>
                    <a:pt x="1271562" y="1443164"/>
                  </a:lnTo>
                  <a:lnTo>
                    <a:pt x="1272362" y="1441894"/>
                  </a:lnTo>
                  <a:lnTo>
                    <a:pt x="1273327" y="1445704"/>
                  </a:lnTo>
                  <a:lnTo>
                    <a:pt x="1270165" y="1445704"/>
                  </a:lnTo>
                  <a:lnTo>
                    <a:pt x="1271168" y="1449514"/>
                  </a:lnTo>
                  <a:lnTo>
                    <a:pt x="1272768" y="1449514"/>
                  </a:lnTo>
                  <a:lnTo>
                    <a:pt x="1273733" y="1450378"/>
                  </a:lnTo>
                  <a:lnTo>
                    <a:pt x="1274368" y="1451000"/>
                  </a:lnTo>
                  <a:lnTo>
                    <a:pt x="1274178" y="1450759"/>
                  </a:lnTo>
                  <a:lnTo>
                    <a:pt x="1275664" y="1452054"/>
                  </a:lnTo>
                  <a:lnTo>
                    <a:pt x="1275041" y="1450784"/>
                  </a:lnTo>
                  <a:lnTo>
                    <a:pt x="1279182" y="1444434"/>
                  </a:lnTo>
                  <a:lnTo>
                    <a:pt x="1280312" y="1450784"/>
                  </a:lnTo>
                  <a:lnTo>
                    <a:pt x="1284566" y="1446974"/>
                  </a:lnTo>
                  <a:lnTo>
                    <a:pt x="1280490" y="1450784"/>
                  </a:lnTo>
                  <a:lnTo>
                    <a:pt x="1283500" y="1449514"/>
                  </a:lnTo>
                  <a:lnTo>
                    <a:pt x="1282598" y="1452054"/>
                  </a:lnTo>
                  <a:lnTo>
                    <a:pt x="1283246" y="1453324"/>
                  </a:lnTo>
                  <a:lnTo>
                    <a:pt x="1284338" y="1454594"/>
                  </a:lnTo>
                  <a:lnTo>
                    <a:pt x="1283779" y="1455864"/>
                  </a:lnTo>
                  <a:lnTo>
                    <a:pt x="1285862" y="1453324"/>
                  </a:lnTo>
                  <a:lnTo>
                    <a:pt x="1286014" y="1458404"/>
                  </a:lnTo>
                  <a:lnTo>
                    <a:pt x="1288961" y="1454594"/>
                  </a:lnTo>
                  <a:lnTo>
                    <a:pt x="1288872" y="1455864"/>
                  </a:lnTo>
                  <a:lnTo>
                    <a:pt x="1289634" y="1455864"/>
                  </a:lnTo>
                  <a:lnTo>
                    <a:pt x="1290040" y="1454594"/>
                  </a:lnTo>
                  <a:lnTo>
                    <a:pt x="1291894" y="1453324"/>
                  </a:lnTo>
                  <a:lnTo>
                    <a:pt x="1293736" y="1452054"/>
                  </a:lnTo>
                  <a:lnTo>
                    <a:pt x="1296835" y="1459674"/>
                  </a:lnTo>
                  <a:lnTo>
                    <a:pt x="1302080" y="1455864"/>
                  </a:lnTo>
                  <a:lnTo>
                    <a:pt x="1306258" y="1454594"/>
                  </a:lnTo>
                  <a:lnTo>
                    <a:pt x="1307338" y="1450784"/>
                  </a:lnTo>
                  <a:lnTo>
                    <a:pt x="1311021" y="1449514"/>
                  </a:lnTo>
                  <a:lnTo>
                    <a:pt x="1312087" y="1452054"/>
                  </a:lnTo>
                  <a:lnTo>
                    <a:pt x="1309712" y="1453324"/>
                  </a:lnTo>
                  <a:lnTo>
                    <a:pt x="1311529" y="1454594"/>
                  </a:lnTo>
                  <a:lnTo>
                    <a:pt x="1313065" y="1454594"/>
                  </a:lnTo>
                  <a:lnTo>
                    <a:pt x="1314996" y="1453324"/>
                  </a:lnTo>
                  <a:lnTo>
                    <a:pt x="1314564" y="1454594"/>
                  </a:lnTo>
                  <a:lnTo>
                    <a:pt x="1315389" y="1457134"/>
                  </a:lnTo>
                  <a:lnTo>
                    <a:pt x="1316926" y="1457134"/>
                  </a:lnTo>
                  <a:lnTo>
                    <a:pt x="1316723" y="1454594"/>
                  </a:lnTo>
                  <a:lnTo>
                    <a:pt x="1315923" y="1454594"/>
                  </a:lnTo>
                  <a:lnTo>
                    <a:pt x="1317244" y="1449514"/>
                  </a:lnTo>
                  <a:close/>
                </a:path>
                <a:path w="1327150" h="1460500">
                  <a:moveTo>
                    <a:pt x="1318501" y="1454594"/>
                  </a:moveTo>
                  <a:lnTo>
                    <a:pt x="1316621" y="1453324"/>
                  </a:lnTo>
                  <a:lnTo>
                    <a:pt x="1316723" y="1454594"/>
                  </a:lnTo>
                  <a:lnTo>
                    <a:pt x="1318501" y="1454594"/>
                  </a:lnTo>
                  <a:close/>
                </a:path>
                <a:path w="1327150" h="1460500">
                  <a:moveTo>
                    <a:pt x="1322628" y="1456347"/>
                  </a:moveTo>
                  <a:lnTo>
                    <a:pt x="1322476" y="1455432"/>
                  </a:lnTo>
                  <a:lnTo>
                    <a:pt x="1322489" y="1455864"/>
                  </a:lnTo>
                  <a:lnTo>
                    <a:pt x="1322628" y="1456347"/>
                  </a:lnTo>
                  <a:close/>
                </a:path>
                <a:path w="1327150" h="1460500">
                  <a:moveTo>
                    <a:pt x="1323136" y="1458175"/>
                  </a:moveTo>
                  <a:lnTo>
                    <a:pt x="1322628" y="1456347"/>
                  </a:lnTo>
                  <a:lnTo>
                    <a:pt x="1322768" y="1457134"/>
                  </a:lnTo>
                  <a:lnTo>
                    <a:pt x="1321130" y="1458404"/>
                  </a:lnTo>
                  <a:lnTo>
                    <a:pt x="1322552" y="1458404"/>
                  </a:lnTo>
                  <a:lnTo>
                    <a:pt x="1323136" y="1458175"/>
                  </a:lnTo>
                  <a:close/>
                </a:path>
                <a:path w="1327150" h="1460500">
                  <a:moveTo>
                    <a:pt x="1323733" y="1454594"/>
                  </a:moveTo>
                  <a:lnTo>
                    <a:pt x="1322590" y="1448244"/>
                  </a:lnTo>
                  <a:lnTo>
                    <a:pt x="1318564" y="1454594"/>
                  </a:lnTo>
                  <a:lnTo>
                    <a:pt x="1318120" y="1455864"/>
                  </a:lnTo>
                  <a:lnTo>
                    <a:pt x="1317586" y="1457134"/>
                  </a:lnTo>
                  <a:lnTo>
                    <a:pt x="1316786" y="1458404"/>
                  </a:lnTo>
                  <a:lnTo>
                    <a:pt x="1318628" y="1458404"/>
                  </a:lnTo>
                  <a:lnTo>
                    <a:pt x="1320469" y="1455864"/>
                  </a:lnTo>
                  <a:lnTo>
                    <a:pt x="1322324" y="1454594"/>
                  </a:lnTo>
                  <a:lnTo>
                    <a:pt x="1322476" y="1455432"/>
                  </a:lnTo>
                  <a:lnTo>
                    <a:pt x="1322425" y="1454594"/>
                  </a:lnTo>
                  <a:lnTo>
                    <a:pt x="1323733" y="1454594"/>
                  </a:lnTo>
                  <a:close/>
                </a:path>
                <a:path w="1327150" h="1460500">
                  <a:moveTo>
                    <a:pt x="1323987" y="1457845"/>
                  </a:moveTo>
                  <a:lnTo>
                    <a:pt x="1323136" y="1458175"/>
                  </a:lnTo>
                  <a:lnTo>
                    <a:pt x="1323200" y="1458404"/>
                  </a:lnTo>
                  <a:lnTo>
                    <a:pt x="1323987" y="1457845"/>
                  </a:lnTo>
                  <a:close/>
                </a:path>
                <a:path w="1327150" h="1460500">
                  <a:moveTo>
                    <a:pt x="1325245" y="1459242"/>
                  </a:moveTo>
                  <a:lnTo>
                    <a:pt x="1324698" y="1459611"/>
                  </a:lnTo>
                  <a:lnTo>
                    <a:pt x="1325181" y="1459725"/>
                  </a:lnTo>
                  <a:lnTo>
                    <a:pt x="1325168" y="1459534"/>
                  </a:lnTo>
                  <a:lnTo>
                    <a:pt x="1325206" y="1459369"/>
                  </a:lnTo>
                  <a:lnTo>
                    <a:pt x="1325245" y="1459242"/>
                  </a:lnTo>
                  <a:close/>
                </a:path>
                <a:path w="1327150" h="1460500">
                  <a:moveTo>
                    <a:pt x="1325791" y="1458899"/>
                  </a:moveTo>
                  <a:lnTo>
                    <a:pt x="1325537" y="1458899"/>
                  </a:lnTo>
                  <a:lnTo>
                    <a:pt x="1325321" y="1458925"/>
                  </a:lnTo>
                  <a:lnTo>
                    <a:pt x="1325245" y="1459242"/>
                  </a:lnTo>
                  <a:lnTo>
                    <a:pt x="1325791" y="1458899"/>
                  </a:lnTo>
                  <a:close/>
                </a:path>
                <a:path w="1327150" h="1460500">
                  <a:moveTo>
                    <a:pt x="1325981" y="1453324"/>
                  </a:moveTo>
                  <a:lnTo>
                    <a:pt x="1325232" y="1453324"/>
                  </a:lnTo>
                  <a:lnTo>
                    <a:pt x="1325880" y="1453946"/>
                  </a:lnTo>
                  <a:lnTo>
                    <a:pt x="1325981" y="1453324"/>
                  </a:lnTo>
                  <a:close/>
                </a:path>
                <a:path w="1327150" h="1460500">
                  <a:moveTo>
                    <a:pt x="1326540" y="1454594"/>
                  </a:moveTo>
                  <a:lnTo>
                    <a:pt x="1325880" y="1453946"/>
                  </a:lnTo>
                  <a:lnTo>
                    <a:pt x="1325587" y="1455864"/>
                  </a:lnTo>
                  <a:lnTo>
                    <a:pt x="1325016" y="1457134"/>
                  </a:lnTo>
                  <a:lnTo>
                    <a:pt x="1323987" y="1457845"/>
                  </a:lnTo>
                  <a:lnTo>
                    <a:pt x="1325880" y="1457134"/>
                  </a:lnTo>
                  <a:lnTo>
                    <a:pt x="1326540" y="1454594"/>
                  </a:lnTo>
                  <a:close/>
                </a:path>
                <a:path w="1327150" h="1460500">
                  <a:moveTo>
                    <a:pt x="1326908" y="1458137"/>
                  </a:moveTo>
                  <a:lnTo>
                    <a:pt x="1325791" y="1458899"/>
                  </a:lnTo>
                  <a:lnTo>
                    <a:pt x="1326172" y="1458899"/>
                  </a:lnTo>
                  <a:lnTo>
                    <a:pt x="1326654" y="1458988"/>
                  </a:lnTo>
                  <a:lnTo>
                    <a:pt x="1326908" y="14581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5112550" y="9436334"/>
              <a:ext cx="330200" cy="1326515"/>
            </a:xfrm>
            <a:custGeom>
              <a:avLst/>
              <a:gdLst/>
              <a:ahLst/>
              <a:cxnLst/>
              <a:rect l="l" t="t" r="r" b="b"/>
              <a:pathLst>
                <a:path w="330200" h="1326515">
                  <a:moveTo>
                    <a:pt x="711" y="1324165"/>
                  </a:moveTo>
                  <a:lnTo>
                    <a:pt x="0" y="1321638"/>
                  </a:lnTo>
                  <a:lnTo>
                    <a:pt x="241" y="1326235"/>
                  </a:lnTo>
                  <a:lnTo>
                    <a:pt x="711" y="1324165"/>
                  </a:lnTo>
                  <a:close/>
                </a:path>
                <a:path w="330200" h="1326515">
                  <a:moveTo>
                    <a:pt x="99999" y="987767"/>
                  </a:moveTo>
                  <a:lnTo>
                    <a:pt x="98044" y="988479"/>
                  </a:lnTo>
                  <a:lnTo>
                    <a:pt x="96037" y="991273"/>
                  </a:lnTo>
                  <a:lnTo>
                    <a:pt x="96964" y="993686"/>
                  </a:lnTo>
                  <a:lnTo>
                    <a:pt x="97980" y="991273"/>
                  </a:lnTo>
                  <a:lnTo>
                    <a:pt x="99999" y="989177"/>
                  </a:lnTo>
                  <a:lnTo>
                    <a:pt x="99999" y="987767"/>
                  </a:lnTo>
                  <a:close/>
                </a:path>
                <a:path w="330200" h="1326515">
                  <a:moveTo>
                    <a:pt x="135547" y="873887"/>
                  </a:moveTo>
                  <a:lnTo>
                    <a:pt x="132130" y="872375"/>
                  </a:lnTo>
                  <a:lnTo>
                    <a:pt x="132092" y="875842"/>
                  </a:lnTo>
                  <a:lnTo>
                    <a:pt x="135496" y="875982"/>
                  </a:lnTo>
                  <a:lnTo>
                    <a:pt x="135547" y="873887"/>
                  </a:lnTo>
                  <a:close/>
                </a:path>
                <a:path w="330200" h="1326515">
                  <a:moveTo>
                    <a:pt x="206527" y="617321"/>
                  </a:moveTo>
                  <a:lnTo>
                    <a:pt x="206463" y="615975"/>
                  </a:lnTo>
                  <a:lnTo>
                    <a:pt x="206209" y="621004"/>
                  </a:lnTo>
                  <a:lnTo>
                    <a:pt x="206527" y="617321"/>
                  </a:lnTo>
                  <a:close/>
                </a:path>
                <a:path w="330200" h="1326515">
                  <a:moveTo>
                    <a:pt x="221805" y="570738"/>
                  </a:moveTo>
                  <a:lnTo>
                    <a:pt x="220853" y="570357"/>
                  </a:lnTo>
                  <a:lnTo>
                    <a:pt x="220573" y="573328"/>
                  </a:lnTo>
                  <a:lnTo>
                    <a:pt x="221805" y="570738"/>
                  </a:lnTo>
                  <a:close/>
                </a:path>
                <a:path w="330200" h="1326515">
                  <a:moveTo>
                    <a:pt x="223380" y="571347"/>
                  </a:moveTo>
                  <a:lnTo>
                    <a:pt x="221856" y="570636"/>
                  </a:lnTo>
                  <a:lnTo>
                    <a:pt x="223380" y="571347"/>
                  </a:lnTo>
                  <a:close/>
                </a:path>
                <a:path w="330200" h="1326515">
                  <a:moveTo>
                    <a:pt x="231724" y="602030"/>
                  </a:moveTo>
                  <a:lnTo>
                    <a:pt x="229666" y="600087"/>
                  </a:lnTo>
                  <a:lnTo>
                    <a:pt x="229412" y="604431"/>
                  </a:lnTo>
                  <a:lnTo>
                    <a:pt x="231724" y="602030"/>
                  </a:lnTo>
                  <a:close/>
                </a:path>
                <a:path w="330200" h="1326515">
                  <a:moveTo>
                    <a:pt x="255346" y="410629"/>
                  </a:moveTo>
                  <a:lnTo>
                    <a:pt x="253580" y="414274"/>
                  </a:lnTo>
                  <a:lnTo>
                    <a:pt x="252971" y="413969"/>
                  </a:lnTo>
                  <a:lnTo>
                    <a:pt x="253733" y="417144"/>
                  </a:lnTo>
                  <a:lnTo>
                    <a:pt x="255219" y="414489"/>
                  </a:lnTo>
                  <a:lnTo>
                    <a:pt x="255346" y="410629"/>
                  </a:lnTo>
                  <a:close/>
                </a:path>
                <a:path w="330200" h="1326515">
                  <a:moveTo>
                    <a:pt x="262115" y="385914"/>
                  </a:moveTo>
                  <a:lnTo>
                    <a:pt x="260807" y="386981"/>
                  </a:lnTo>
                  <a:lnTo>
                    <a:pt x="259054" y="388378"/>
                  </a:lnTo>
                  <a:lnTo>
                    <a:pt x="259257" y="385140"/>
                  </a:lnTo>
                  <a:lnTo>
                    <a:pt x="257695" y="388594"/>
                  </a:lnTo>
                  <a:lnTo>
                    <a:pt x="258673" y="388696"/>
                  </a:lnTo>
                  <a:lnTo>
                    <a:pt x="260184" y="388962"/>
                  </a:lnTo>
                  <a:lnTo>
                    <a:pt x="260235" y="392861"/>
                  </a:lnTo>
                  <a:lnTo>
                    <a:pt x="262115" y="385914"/>
                  </a:lnTo>
                  <a:close/>
                </a:path>
                <a:path w="330200" h="1326515">
                  <a:moveTo>
                    <a:pt x="280289" y="351269"/>
                  </a:moveTo>
                  <a:lnTo>
                    <a:pt x="280098" y="351066"/>
                  </a:lnTo>
                  <a:lnTo>
                    <a:pt x="279768" y="350913"/>
                  </a:lnTo>
                  <a:lnTo>
                    <a:pt x="279273" y="350812"/>
                  </a:lnTo>
                  <a:lnTo>
                    <a:pt x="280289" y="351269"/>
                  </a:lnTo>
                  <a:close/>
                </a:path>
                <a:path w="330200" h="1326515">
                  <a:moveTo>
                    <a:pt x="281165" y="352183"/>
                  </a:moveTo>
                  <a:lnTo>
                    <a:pt x="281101" y="351650"/>
                  </a:lnTo>
                  <a:lnTo>
                    <a:pt x="280289" y="351269"/>
                  </a:lnTo>
                  <a:lnTo>
                    <a:pt x="281165" y="352183"/>
                  </a:lnTo>
                  <a:close/>
                </a:path>
                <a:path w="330200" h="1326515">
                  <a:moveTo>
                    <a:pt x="281482" y="354584"/>
                  </a:moveTo>
                  <a:lnTo>
                    <a:pt x="281305" y="353237"/>
                  </a:lnTo>
                  <a:lnTo>
                    <a:pt x="276898" y="357212"/>
                  </a:lnTo>
                  <a:lnTo>
                    <a:pt x="278422" y="359359"/>
                  </a:lnTo>
                  <a:lnTo>
                    <a:pt x="278930" y="357365"/>
                  </a:lnTo>
                  <a:lnTo>
                    <a:pt x="281482" y="354584"/>
                  </a:lnTo>
                  <a:close/>
                </a:path>
                <a:path w="330200" h="1326515">
                  <a:moveTo>
                    <a:pt x="281774" y="352818"/>
                  </a:moveTo>
                  <a:lnTo>
                    <a:pt x="281165" y="352183"/>
                  </a:lnTo>
                  <a:lnTo>
                    <a:pt x="281305" y="353237"/>
                  </a:lnTo>
                  <a:lnTo>
                    <a:pt x="281774" y="352818"/>
                  </a:lnTo>
                  <a:close/>
                </a:path>
                <a:path w="330200" h="1326515">
                  <a:moveTo>
                    <a:pt x="283552" y="321678"/>
                  </a:moveTo>
                  <a:lnTo>
                    <a:pt x="283324" y="320509"/>
                  </a:lnTo>
                  <a:lnTo>
                    <a:pt x="283273" y="321030"/>
                  </a:lnTo>
                  <a:lnTo>
                    <a:pt x="283248" y="321487"/>
                  </a:lnTo>
                  <a:lnTo>
                    <a:pt x="283552" y="321678"/>
                  </a:lnTo>
                  <a:close/>
                </a:path>
                <a:path w="330200" h="1326515">
                  <a:moveTo>
                    <a:pt x="283629" y="318681"/>
                  </a:moveTo>
                  <a:lnTo>
                    <a:pt x="282854" y="318033"/>
                  </a:lnTo>
                  <a:lnTo>
                    <a:pt x="283324" y="320509"/>
                  </a:lnTo>
                  <a:lnTo>
                    <a:pt x="283438" y="319684"/>
                  </a:lnTo>
                  <a:lnTo>
                    <a:pt x="283629" y="318681"/>
                  </a:lnTo>
                  <a:close/>
                </a:path>
                <a:path w="330200" h="1326515">
                  <a:moveTo>
                    <a:pt x="287782" y="128333"/>
                  </a:moveTo>
                  <a:lnTo>
                    <a:pt x="286740" y="127889"/>
                  </a:lnTo>
                  <a:lnTo>
                    <a:pt x="287566" y="128549"/>
                  </a:lnTo>
                  <a:lnTo>
                    <a:pt x="287782" y="128333"/>
                  </a:lnTo>
                  <a:close/>
                </a:path>
                <a:path w="330200" h="1326515">
                  <a:moveTo>
                    <a:pt x="288544" y="184200"/>
                  </a:moveTo>
                  <a:lnTo>
                    <a:pt x="287451" y="183426"/>
                  </a:lnTo>
                  <a:lnTo>
                    <a:pt x="287083" y="183426"/>
                  </a:lnTo>
                  <a:lnTo>
                    <a:pt x="288544" y="184200"/>
                  </a:lnTo>
                  <a:close/>
                </a:path>
                <a:path w="330200" h="1326515">
                  <a:moveTo>
                    <a:pt x="288963" y="155956"/>
                  </a:moveTo>
                  <a:lnTo>
                    <a:pt x="288061" y="155727"/>
                  </a:lnTo>
                  <a:lnTo>
                    <a:pt x="288086" y="155854"/>
                  </a:lnTo>
                  <a:lnTo>
                    <a:pt x="288290" y="155981"/>
                  </a:lnTo>
                  <a:lnTo>
                    <a:pt x="288963" y="155956"/>
                  </a:lnTo>
                  <a:close/>
                </a:path>
                <a:path w="330200" h="1326515">
                  <a:moveTo>
                    <a:pt x="289255" y="146596"/>
                  </a:moveTo>
                  <a:lnTo>
                    <a:pt x="288645" y="146126"/>
                  </a:lnTo>
                  <a:lnTo>
                    <a:pt x="286385" y="145326"/>
                  </a:lnTo>
                  <a:lnTo>
                    <a:pt x="289255" y="146596"/>
                  </a:lnTo>
                  <a:close/>
                </a:path>
                <a:path w="330200" h="1326515">
                  <a:moveTo>
                    <a:pt x="291934" y="100876"/>
                  </a:moveTo>
                  <a:lnTo>
                    <a:pt x="289801" y="99606"/>
                  </a:lnTo>
                  <a:lnTo>
                    <a:pt x="288048" y="99606"/>
                  </a:lnTo>
                  <a:lnTo>
                    <a:pt x="290322" y="100876"/>
                  </a:lnTo>
                  <a:lnTo>
                    <a:pt x="291934" y="100876"/>
                  </a:lnTo>
                  <a:close/>
                </a:path>
                <a:path w="330200" h="1326515">
                  <a:moveTo>
                    <a:pt x="296519" y="102146"/>
                  </a:moveTo>
                  <a:lnTo>
                    <a:pt x="287858" y="100876"/>
                  </a:lnTo>
                  <a:lnTo>
                    <a:pt x="289433" y="102146"/>
                  </a:lnTo>
                  <a:lnTo>
                    <a:pt x="296519" y="102146"/>
                  </a:lnTo>
                  <a:close/>
                </a:path>
                <a:path w="330200" h="1326515">
                  <a:moveTo>
                    <a:pt x="297827" y="50076"/>
                  </a:moveTo>
                  <a:lnTo>
                    <a:pt x="296887" y="48806"/>
                  </a:lnTo>
                  <a:lnTo>
                    <a:pt x="297434" y="50076"/>
                  </a:lnTo>
                  <a:lnTo>
                    <a:pt x="297827" y="50076"/>
                  </a:lnTo>
                  <a:close/>
                </a:path>
                <a:path w="330200" h="1326515">
                  <a:moveTo>
                    <a:pt x="297865" y="50647"/>
                  </a:moveTo>
                  <a:lnTo>
                    <a:pt x="297548" y="50457"/>
                  </a:lnTo>
                  <a:lnTo>
                    <a:pt x="297802" y="50660"/>
                  </a:lnTo>
                  <a:close/>
                </a:path>
                <a:path w="330200" h="1326515">
                  <a:moveTo>
                    <a:pt x="299110" y="62877"/>
                  </a:moveTo>
                  <a:lnTo>
                    <a:pt x="298818" y="62826"/>
                  </a:lnTo>
                  <a:lnTo>
                    <a:pt x="298450" y="62814"/>
                  </a:lnTo>
                  <a:lnTo>
                    <a:pt x="297815" y="62814"/>
                  </a:lnTo>
                  <a:lnTo>
                    <a:pt x="298335" y="62826"/>
                  </a:lnTo>
                  <a:lnTo>
                    <a:pt x="299110" y="62877"/>
                  </a:lnTo>
                  <a:close/>
                </a:path>
                <a:path w="330200" h="1326515">
                  <a:moveTo>
                    <a:pt x="299237" y="90716"/>
                  </a:moveTo>
                  <a:lnTo>
                    <a:pt x="298907" y="89598"/>
                  </a:lnTo>
                  <a:lnTo>
                    <a:pt x="299135" y="89687"/>
                  </a:lnTo>
                  <a:lnTo>
                    <a:pt x="298869" y="89446"/>
                  </a:lnTo>
                  <a:lnTo>
                    <a:pt x="297154" y="88176"/>
                  </a:lnTo>
                  <a:lnTo>
                    <a:pt x="297243" y="89446"/>
                  </a:lnTo>
                  <a:lnTo>
                    <a:pt x="299237" y="90716"/>
                  </a:lnTo>
                  <a:close/>
                </a:path>
                <a:path w="330200" h="1326515">
                  <a:moveTo>
                    <a:pt x="299758" y="86550"/>
                  </a:moveTo>
                  <a:lnTo>
                    <a:pt x="299351" y="86321"/>
                  </a:lnTo>
                  <a:lnTo>
                    <a:pt x="297700" y="86245"/>
                  </a:lnTo>
                  <a:lnTo>
                    <a:pt x="296595" y="86499"/>
                  </a:lnTo>
                  <a:lnTo>
                    <a:pt x="298157" y="86982"/>
                  </a:lnTo>
                  <a:lnTo>
                    <a:pt x="298437" y="86690"/>
                  </a:lnTo>
                  <a:lnTo>
                    <a:pt x="299758" y="86550"/>
                  </a:lnTo>
                  <a:close/>
                </a:path>
                <a:path w="330200" h="1326515">
                  <a:moveTo>
                    <a:pt x="301180" y="72796"/>
                  </a:moveTo>
                  <a:lnTo>
                    <a:pt x="301028" y="72618"/>
                  </a:lnTo>
                  <a:lnTo>
                    <a:pt x="300570" y="72796"/>
                  </a:lnTo>
                  <a:lnTo>
                    <a:pt x="301180" y="72796"/>
                  </a:lnTo>
                  <a:close/>
                </a:path>
                <a:path w="330200" h="1326515">
                  <a:moveTo>
                    <a:pt x="301396" y="71932"/>
                  </a:moveTo>
                  <a:lnTo>
                    <a:pt x="300850" y="71602"/>
                  </a:lnTo>
                  <a:lnTo>
                    <a:pt x="297192" y="71031"/>
                  </a:lnTo>
                  <a:lnTo>
                    <a:pt x="298119" y="71577"/>
                  </a:lnTo>
                  <a:lnTo>
                    <a:pt x="301396" y="71932"/>
                  </a:lnTo>
                  <a:close/>
                </a:path>
                <a:path w="330200" h="1326515">
                  <a:moveTo>
                    <a:pt x="301688" y="90716"/>
                  </a:moveTo>
                  <a:lnTo>
                    <a:pt x="299135" y="89687"/>
                  </a:lnTo>
                  <a:lnTo>
                    <a:pt x="300291" y="90716"/>
                  </a:lnTo>
                  <a:lnTo>
                    <a:pt x="301688" y="90716"/>
                  </a:lnTo>
                  <a:close/>
                </a:path>
                <a:path w="330200" h="1326515">
                  <a:moveTo>
                    <a:pt x="302120" y="58966"/>
                  </a:moveTo>
                  <a:lnTo>
                    <a:pt x="300570" y="57696"/>
                  </a:lnTo>
                  <a:lnTo>
                    <a:pt x="296037" y="57696"/>
                  </a:lnTo>
                  <a:lnTo>
                    <a:pt x="297891" y="58966"/>
                  </a:lnTo>
                  <a:lnTo>
                    <a:pt x="299783" y="58966"/>
                  </a:lnTo>
                  <a:lnTo>
                    <a:pt x="302120" y="58966"/>
                  </a:lnTo>
                  <a:close/>
                </a:path>
                <a:path w="330200" h="1326515">
                  <a:moveTo>
                    <a:pt x="302526" y="38925"/>
                  </a:moveTo>
                  <a:lnTo>
                    <a:pt x="302006" y="38392"/>
                  </a:lnTo>
                  <a:lnTo>
                    <a:pt x="301650" y="38176"/>
                  </a:lnTo>
                  <a:lnTo>
                    <a:pt x="302526" y="38925"/>
                  </a:lnTo>
                  <a:close/>
                </a:path>
                <a:path w="330200" h="1326515">
                  <a:moveTo>
                    <a:pt x="302552" y="45872"/>
                  </a:moveTo>
                  <a:lnTo>
                    <a:pt x="302234" y="45897"/>
                  </a:lnTo>
                  <a:lnTo>
                    <a:pt x="302044" y="45935"/>
                  </a:lnTo>
                  <a:lnTo>
                    <a:pt x="302298" y="46012"/>
                  </a:lnTo>
                  <a:lnTo>
                    <a:pt x="302475" y="45935"/>
                  </a:lnTo>
                  <a:close/>
                </a:path>
                <a:path w="330200" h="1326515">
                  <a:moveTo>
                    <a:pt x="304317" y="84366"/>
                  </a:moveTo>
                  <a:lnTo>
                    <a:pt x="303479" y="83096"/>
                  </a:lnTo>
                  <a:lnTo>
                    <a:pt x="301713" y="83096"/>
                  </a:lnTo>
                  <a:lnTo>
                    <a:pt x="304317" y="84366"/>
                  </a:lnTo>
                  <a:close/>
                </a:path>
                <a:path w="330200" h="1326515">
                  <a:moveTo>
                    <a:pt x="305587" y="41186"/>
                  </a:moveTo>
                  <a:lnTo>
                    <a:pt x="305041" y="39916"/>
                  </a:lnTo>
                  <a:lnTo>
                    <a:pt x="303237" y="39916"/>
                  </a:lnTo>
                  <a:lnTo>
                    <a:pt x="305587" y="41186"/>
                  </a:lnTo>
                  <a:close/>
                </a:path>
                <a:path w="330200" h="1326515">
                  <a:moveTo>
                    <a:pt x="306412" y="32880"/>
                  </a:moveTo>
                  <a:lnTo>
                    <a:pt x="305422" y="32715"/>
                  </a:lnTo>
                  <a:lnTo>
                    <a:pt x="305752" y="33121"/>
                  </a:lnTo>
                  <a:lnTo>
                    <a:pt x="306412" y="32880"/>
                  </a:lnTo>
                  <a:close/>
                </a:path>
                <a:path w="330200" h="1326515">
                  <a:moveTo>
                    <a:pt x="309092" y="19621"/>
                  </a:moveTo>
                  <a:lnTo>
                    <a:pt x="308698" y="19532"/>
                  </a:lnTo>
                  <a:lnTo>
                    <a:pt x="308241" y="19431"/>
                  </a:lnTo>
                  <a:lnTo>
                    <a:pt x="307721" y="19316"/>
                  </a:lnTo>
                  <a:lnTo>
                    <a:pt x="309079" y="19761"/>
                  </a:lnTo>
                  <a:lnTo>
                    <a:pt x="309092" y="19621"/>
                  </a:lnTo>
                  <a:close/>
                </a:path>
                <a:path w="330200" h="1326515">
                  <a:moveTo>
                    <a:pt x="309181" y="175806"/>
                  </a:moveTo>
                  <a:lnTo>
                    <a:pt x="307733" y="174536"/>
                  </a:lnTo>
                  <a:lnTo>
                    <a:pt x="306997" y="174536"/>
                  </a:lnTo>
                  <a:lnTo>
                    <a:pt x="309181" y="175806"/>
                  </a:lnTo>
                  <a:close/>
                </a:path>
                <a:path w="330200" h="1326515">
                  <a:moveTo>
                    <a:pt x="310959" y="13436"/>
                  </a:moveTo>
                  <a:lnTo>
                    <a:pt x="310515" y="12890"/>
                  </a:lnTo>
                  <a:lnTo>
                    <a:pt x="309333" y="13208"/>
                  </a:lnTo>
                  <a:lnTo>
                    <a:pt x="308686" y="13106"/>
                  </a:lnTo>
                  <a:lnTo>
                    <a:pt x="309676" y="13550"/>
                  </a:lnTo>
                  <a:lnTo>
                    <a:pt x="309930" y="13652"/>
                  </a:lnTo>
                  <a:lnTo>
                    <a:pt x="310959" y="13436"/>
                  </a:lnTo>
                  <a:close/>
                </a:path>
                <a:path w="330200" h="1326515">
                  <a:moveTo>
                    <a:pt x="311213" y="10045"/>
                  </a:moveTo>
                  <a:lnTo>
                    <a:pt x="311061" y="9715"/>
                  </a:lnTo>
                  <a:lnTo>
                    <a:pt x="307543" y="10375"/>
                  </a:lnTo>
                  <a:lnTo>
                    <a:pt x="311213" y="10045"/>
                  </a:lnTo>
                  <a:close/>
                </a:path>
                <a:path w="330200" h="1326515">
                  <a:moveTo>
                    <a:pt x="312204" y="126276"/>
                  </a:moveTo>
                  <a:lnTo>
                    <a:pt x="311848" y="125641"/>
                  </a:lnTo>
                  <a:lnTo>
                    <a:pt x="310146" y="125006"/>
                  </a:lnTo>
                  <a:lnTo>
                    <a:pt x="310210" y="125247"/>
                  </a:lnTo>
                  <a:lnTo>
                    <a:pt x="312204" y="126276"/>
                  </a:lnTo>
                  <a:close/>
                </a:path>
                <a:path w="330200" h="1326515">
                  <a:moveTo>
                    <a:pt x="312585" y="134467"/>
                  </a:moveTo>
                  <a:lnTo>
                    <a:pt x="312178" y="134289"/>
                  </a:lnTo>
                  <a:lnTo>
                    <a:pt x="312508" y="134518"/>
                  </a:lnTo>
                  <a:close/>
                </a:path>
                <a:path w="330200" h="1326515">
                  <a:moveTo>
                    <a:pt x="313385" y="136105"/>
                  </a:moveTo>
                  <a:lnTo>
                    <a:pt x="312648" y="135991"/>
                  </a:lnTo>
                  <a:lnTo>
                    <a:pt x="313283" y="136220"/>
                  </a:lnTo>
                  <a:close/>
                </a:path>
                <a:path w="330200" h="1326515">
                  <a:moveTo>
                    <a:pt x="313550" y="126276"/>
                  </a:moveTo>
                  <a:lnTo>
                    <a:pt x="311492" y="125006"/>
                  </a:lnTo>
                  <a:lnTo>
                    <a:pt x="311848" y="125641"/>
                  </a:lnTo>
                  <a:lnTo>
                    <a:pt x="313550" y="126276"/>
                  </a:lnTo>
                  <a:close/>
                </a:path>
                <a:path w="330200" h="1326515">
                  <a:moveTo>
                    <a:pt x="313613" y="9842"/>
                  </a:moveTo>
                  <a:lnTo>
                    <a:pt x="311213" y="10045"/>
                  </a:lnTo>
                  <a:lnTo>
                    <a:pt x="313436" y="10160"/>
                  </a:lnTo>
                  <a:lnTo>
                    <a:pt x="313613" y="9842"/>
                  </a:lnTo>
                  <a:close/>
                </a:path>
                <a:path w="330200" h="1326515">
                  <a:moveTo>
                    <a:pt x="313969" y="10160"/>
                  </a:moveTo>
                  <a:lnTo>
                    <a:pt x="313436" y="10160"/>
                  </a:lnTo>
                  <a:lnTo>
                    <a:pt x="312991" y="10922"/>
                  </a:lnTo>
                  <a:lnTo>
                    <a:pt x="313969" y="10160"/>
                  </a:lnTo>
                  <a:close/>
                </a:path>
                <a:path w="330200" h="1326515">
                  <a:moveTo>
                    <a:pt x="314299" y="13931"/>
                  </a:moveTo>
                  <a:lnTo>
                    <a:pt x="312813" y="13246"/>
                  </a:lnTo>
                  <a:lnTo>
                    <a:pt x="311797" y="13246"/>
                  </a:lnTo>
                  <a:lnTo>
                    <a:pt x="314299" y="13931"/>
                  </a:lnTo>
                  <a:close/>
                </a:path>
                <a:path w="330200" h="1326515">
                  <a:moveTo>
                    <a:pt x="315315" y="12776"/>
                  </a:moveTo>
                  <a:lnTo>
                    <a:pt x="314998" y="12611"/>
                  </a:lnTo>
                  <a:lnTo>
                    <a:pt x="311899" y="11976"/>
                  </a:lnTo>
                  <a:lnTo>
                    <a:pt x="315315" y="12776"/>
                  </a:lnTo>
                  <a:close/>
                </a:path>
                <a:path w="330200" h="1326515">
                  <a:moveTo>
                    <a:pt x="315912" y="14363"/>
                  </a:moveTo>
                  <a:lnTo>
                    <a:pt x="314299" y="13931"/>
                  </a:lnTo>
                  <a:lnTo>
                    <a:pt x="315595" y="14516"/>
                  </a:lnTo>
                  <a:lnTo>
                    <a:pt x="315912" y="14363"/>
                  </a:lnTo>
                  <a:close/>
                </a:path>
                <a:path w="330200" h="1326515">
                  <a:moveTo>
                    <a:pt x="316052" y="12827"/>
                  </a:moveTo>
                  <a:lnTo>
                    <a:pt x="315950" y="12509"/>
                  </a:lnTo>
                  <a:lnTo>
                    <a:pt x="313817" y="11976"/>
                  </a:lnTo>
                  <a:lnTo>
                    <a:pt x="314998" y="12611"/>
                  </a:lnTo>
                  <a:lnTo>
                    <a:pt x="316052" y="12827"/>
                  </a:lnTo>
                  <a:close/>
                </a:path>
                <a:path w="330200" h="1326515">
                  <a:moveTo>
                    <a:pt x="316204" y="13246"/>
                  </a:moveTo>
                  <a:lnTo>
                    <a:pt x="316103" y="12954"/>
                  </a:lnTo>
                  <a:lnTo>
                    <a:pt x="315315" y="12776"/>
                  </a:lnTo>
                  <a:lnTo>
                    <a:pt x="316204" y="13246"/>
                  </a:lnTo>
                  <a:close/>
                </a:path>
                <a:path w="330200" h="1326515">
                  <a:moveTo>
                    <a:pt x="316649" y="12687"/>
                  </a:moveTo>
                  <a:lnTo>
                    <a:pt x="315772" y="11976"/>
                  </a:lnTo>
                  <a:lnTo>
                    <a:pt x="315950" y="12509"/>
                  </a:lnTo>
                  <a:lnTo>
                    <a:pt x="316649" y="12687"/>
                  </a:lnTo>
                  <a:close/>
                </a:path>
                <a:path w="330200" h="1326515">
                  <a:moveTo>
                    <a:pt x="317347" y="13246"/>
                  </a:moveTo>
                  <a:lnTo>
                    <a:pt x="317080" y="13030"/>
                  </a:lnTo>
                  <a:lnTo>
                    <a:pt x="316052" y="12827"/>
                  </a:lnTo>
                  <a:lnTo>
                    <a:pt x="316103" y="12954"/>
                  </a:lnTo>
                  <a:lnTo>
                    <a:pt x="317347" y="13246"/>
                  </a:lnTo>
                  <a:close/>
                </a:path>
                <a:path w="330200" h="1326515">
                  <a:moveTo>
                    <a:pt x="317601" y="132626"/>
                  </a:moveTo>
                  <a:lnTo>
                    <a:pt x="313207" y="131775"/>
                  </a:lnTo>
                  <a:lnTo>
                    <a:pt x="313855" y="132486"/>
                  </a:lnTo>
                  <a:lnTo>
                    <a:pt x="314223" y="132626"/>
                  </a:lnTo>
                  <a:lnTo>
                    <a:pt x="317601" y="132626"/>
                  </a:lnTo>
                  <a:close/>
                </a:path>
                <a:path w="330200" h="1326515">
                  <a:moveTo>
                    <a:pt x="317944" y="6540"/>
                  </a:moveTo>
                  <a:lnTo>
                    <a:pt x="317512" y="5626"/>
                  </a:lnTo>
                  <a:lnTo>
                    <a:pt x="315302" y="5626"/>
                  </a:lnTo>
                  <a:lnTo>
                    <a:pt x="317944" y="6540"/>
                  </a:lnTo>
                  <a:close/>
                </a:path>
                <a:path w="330200" h="1326515">
                  <a:moveTo>
                    <a:pt x="318681" y="41503"/>
                  </a:moveTo>
                  <a:lnTo>
                    <a:pt x="318173" y="41186"/>
                  </a:lnTo>
                  <a:lnTo>
                    <a:pt x="318046" y="41186"/>
                  </a:lnTo>
                  <a:lnTo>
                    <a:pt x="318681" y="41503"/>
                  </a:lnTo>
                  <a:close/>
                </a:path>
                <a:path w="330200" h="1326515">
                  <a:moveTo>
                    <a:pt x="319443" y="44005"/>
                  </a:moveTo>
                  <a:lnTo>
                    <a:pt x="317779" y="43764"/>
                  </a:lnTo>
                  <a:lnTo>
                    <a:pt x="318300" y="43980"/>
                  </a:lnTo>
                  <a:lnTo>
                    <a:pt x="318795" y="44183"/>
                  </a:lnTo>
                  <a:lnTo>
                    <a:pt x="319100" y="44361"/>
                  </a:lnTo>
                  <a:lnTo>
                    <a:pt x="319354" y="44170"/>
                  </a:lnTo>
                  <a:lnTo>
                    <a:pt x="319443" y="44005"/>
                  </a:lnTo>
                  <a:close/>
                </a:path>
                <a:path w="330200" h="1326515">
                  <a:moveTo>
                    <a:pt x="319582" y="44792"/>
                  </a:moveTo>
                  <a:lnTo>
                    <a:pt x="319481" y="44589"/>
                  </a:lnTo>
                  <a:lnTo>
                    <a:pt x="319100" y="44361"/>
                  </a:lnTo>
                  <a:lnTo>
                    <a:pt x="318884" y="44500"/>
                  </a:lnTo>
                  <a:lnTo>
                    <a:pt x="318554" y="44678"/>
                  </a:lnTo>
                  <a:lnTo>
                    <a:pt x="318973" y="44919"/>
                  </a:lnTo>
                  <a:lnTo>
                    <a:pt x="319582" y="44792"/>
                  </a:lnTo>
                  <a:close/>
                </a:path>
                <a:path w="330200" h="1326515">
                  <a:moveTo>
                    <a:pt x="321081" y="20866"/>
                  </a:moveTo>
                  <a:lnTo>
                    <a:pt x="317233" y="20866"/>
                  </a:lnTo>
                  <a:lnTo>
                    <a:pt x="318731" y="22136"/>
                  </a:lnTo>
                  <a:lnTo>
                    <a:pt x="321081" y="20866"/>
                  </a:lnTo>
                  <a:close/>
                </a:path>
                <a:path w="330200" h="1326515">
                  <a:moveTo>
                    <a:pt x="321157" y="47536"/>
                  </a:moveTo>
                  <a:lnTo>
                    <a:pt x="320586" y="46266"/>
                  </a:lnTo>
                  <a:lnTo>
                    <a:pt x="319620" y="46266"/>
                  </a:lnTo>
                  <a:lnTo>
                    <a:pt x="321157" y="47536"/>
                  </a:lnTo>
                  <a:close/>
                </a:path>
                <a:path w="330200" h="1326515">
                  <a:moveTo>
                    <a:pt x="321271" y="19596"/>
                  </a:moveTo>
                  <a:lnTo>
                    <a:pt x="319582" y="19177"/>
                  </a:lnTo>
                  <a:lnTo>
                    <a:pt x="319062" y="19596"/>
                  </a:lnTo>
                  <a:lnTo>
                    <a:pt x="321271" y="19596"/>
                  </a:lnTo>
                  <a:close/>
                </a:path>
                <a:path w="330200" h="1326515">
                  <a:moveTo>
                    <a:pt x="321919" y="109766"/>
                  </a:moveTo>
                  <a:lnTo>
                    <a:pt x="316585" y="107226"/>
                  </a:lnTo>
                  <a:lnTo>
                    <a:pt x="316852" y="107226"/>
                  </a:lnTo>
                  <a:lnTo>
                    <a:pt x="316395" y="107010"/>
                  </a:lnTo>
                  <a:lnTo>
                    <a:pt x="317817" y="105956"/>
                  </a:lnTo>
                  <a:lnTo>
                    <a:pt x="315302" y="105206"/>
                  </a:lnTo>
                  <a:lnTo>
                    <a:pt x="315302" y="106502"/>
                  </a:lnTo>
                  <a:lnTo>
                    <a:pt x="314172" y="105956"/>
                  </a:lnTo>
                  <a:lnTo>
                    <a:pt x="314706" y="105956"/>
                  </a:lnTo>
                  <a:lnTo>
                    <a:pt x="315302" y="106502"/>
                  </a:lnTo>
                  <a:lnTo>
                    <a:pt x="315302" y="105206"/>
                  </a:lnTo>
                  <a:lnTo>
                    <a:pt x="313601" y="104686"/>
                  </a:lnTo>
                  <a:lnTo>
                    <a:pt x="318808" y="104686"/>
                  </a:lnTo>
                  <a:lnTo>
                    <a:pt x="317423" y="103416"/>
                  </a:lnTo>
                  <a:lnTo>
                    <a:pt x="291020" y="103416"/>
                  </a:lnTo>
                  <a:lnTo>
                    <a:pt x="290182" y="103416"/>
                  </a:lnTo>
                  <a:lnTo>
                    <a:pt x="288721" y="104686"/>
                  </a:lnTo>
                  <a:lnTo>
                    <a:pt x="293712" y="105956"/>
                  </a:lnTo>
                  <a:lnTo>
                    <a:pt x="290804" y="105956"/>
                  </a:lnTo>
                  <a:lnTo>
                    <a:pt x="289826" y="107226"/>
                  </a:lnTo>
                  <a:lnTo>
                    <a:pt x="295744" y="109766"/>
                  </a:lnTo>
                  <a:lnTo>
                    <a:pt x="291325" y="109766"/>
                  </a:lnTo>
                  <a:lnTo>
                    <a:pt x="293751" y="111036"/>
                  </a:lnTo>
                  <a:lnTo>
                    <a:pt x="290499" y="111036"/>
                  </a:lnTo>
                  <a:lnTo>
                    <a:pt x="293116" y="112306"/>
                  </a:lnTo>
                  <a:lnTo>
                    <a:pt x="292163" y="112306"/>
                  </a:lnTo>
                  <a:lnTo>
                    <a:pt x="290461" y="111036"/>
                  </a:lnTo>
                  <a:lnTo>
                    <a:pt x="288226" y="112306"/>
                  </a:lnTo>
                  <a:lnTo>
                    <a:pt x="294373" y="113576"/>
                  </a:lnTo>
                  <a:lnTo>
                    <a:pt x="295262" y="116116"/>
                  </a:lnTo>
                  <a:lnTo>
                    <a:pt x="290715" y="114846"/>
                  </a:lnTo>
                  <a:lnTo>
                    <a:pt x="288251" y="116116"/>
                  </a:lnTo>
                  <a:lnTo>
                    <a:pt x="287604" y="116116"/>
                  </a:lnTo>
                  <a:lnTo>
                    <a:pt x="286791" y="117386"/>
                  </a:lnTo>
                  <a:lnTo>
                    <a:pt x="290969" y="119926"/>
                  </a:lnTo>
                  <a:lnTo>
                    <a:pt x="292531" y="121196"/>
                  </a:lnTo>
                  <a:lnTo>
                    <a:pt x="287451" y="121196"/>
                  </a:lnTo>
                  <a:lnTo>
                    <a:pt x="290004" y="123736"/>
                  </a:lnTo>
                  <a:lnTo>
                    <a:pt x="286994" y="125006"/>
                  </a:lnTo>
                  <a:lnTo>
                    <a:pt x="287858" y="125006"/>
                  </a:lnTo>
                  <a:lnTo>
                    <a:pt x="290550" y="126276"/>
                  </a:lnTo>
                  <a:lnTo>
                    <a:pt x="289991" y="126276"/>
                  </a:lnTo>
                  <a:lnTo>
                    <a:pt x="293979" y="127546"/>
                  </a:lnTo>
                  <a:lnTo>
                    <a:pt x="289801" y="127546"/>
                  </a:lnTo>
                  <a:lnTo>
                    <a:pt x="289902" y="126276"/>
                  </a:lnTo>
                  <a:lnTo>
                    <a:pt x="285775" y="126276"/>
                  </a:lnTo>
                  <a:lnTo>
                    <a:pt x="286740" y="127546"/>
                  </a:lnTo>
                  <a:lnTo>
                    <a:pt x="286550" y="127546"/>
                  </a:lnTo>
                  <a:lnTo>
                    <a:pt x="291998" y="128816"/>
                  </a:lnTo>
                  <a:lnTo>
                    <a:pt x="288810" y="130086"/>
                  </a:lnTo>
                  <a:lnTo>
                    <a:pt x="289204" y="131356"/>
                  </a:lnTo>
                  <a:lnTo>
                    <a:pt x="289788" y="132626"/>
                  </a:lnTo>
                  <a:lnTo>
                    <a:pt x="287108" y="132626"/>
                  </a:lnTo>
                  <a:lnTo>
                    <a:pt x="288417" y="133896"/>
                  </a:lnTo>
                  <a:lnTo>
                    <a:pt x="289648" y="135166"/>
                  </a:lnTo>
                  <a:lnTo>
                    <a:pt x="286727" y="133896"/>
                  </a:lnTo>
                  <a:lnTo>
                    <a:pt x="285394" y="135166"/>
                  </a:lnTo>
                  <a:lnTo>
                    <a:pt x="285902" y="136436"/>
                  </a:lnTo>
                  <a:lnTo>
                    <a:pt x="283552" y="136436"/>
                  </a:lnTo>
                  <a:lnTo>
                    <a:pt x="292163" y="138976"/>
                  </a:lnTo>
                  <a:lnTo>
                    <a:pt x="287845" y="138976"/>
                  </a:lnTo>
                  <a:lnTo>
                    <a:pt x="287731" y="140246"/>
                  </a:lnTo>
                  <a:lnTo>
                    <a:pt x="283705" y="140246"/>
                  </a:lnTo>
                  <a:lnTo>
                    <a:pt x="285597" y="141516"/>
                  </a:lnTo>
                  <a:lnTo>
                    <a:pt x="285457" y="141516"/>
                  </a:lnTo>
                  <a:lnTo>
                    <a:pt x="285254" y="142786"/>
                  </a:lnTo>
                  <a:lnTo>
                    <a:pt x="282168" y="144056"/>
                  </a:lnTo>
                  <a:lnTo>
                    <a:pt x="284289" y="144056"/>
                  </a:lnTo>
                  <a:lnTo>
                    <a:pt x="287629" y="145326"/>
                  </a:lnTo>
                  <a:lnTo>
                    <a:pt x="288645" y="146126"/>
                  </a:lnTo>
                  <a:lnTo>
                    <a:pt x="290004" y="146596"/>
                  </a:lnTo>
                  <a:lnTo>
                    <a:pt x="291007" y="146596"/>
                  </a:lnTo>
                  <a:lnTo>
                    <a:pt x="291909" y="147866"/>
                  </a:lnTo>
                  <a:lnTo>
                    <a:pt x="288747" y="147866"/>
                  </a:lnTo>
                  <a:lnTo>
                    <a:pt x="293001" y="149136"/>
                  </a:lnTo>
                  <a:lnTo>
                    <a:pt x="290245" y="149136"/>
                  </a:lnTo>
                  <a:lnTo>
                    <a:pt x="292341" y="150406"/>
                  </a:lnTo>
                  <a:lnTo>
                    <a:pt x="293433" y="150406"/>
                  </a:lnTo>
                  <a:lnTo>
                    <a:pt x="292912" y="150749"/>
                  </a:lnTo>
                  <a:lnTo>
                    <a:pt x="292912" y="154216"/>
                  </a:lnTo>
                  <a:lnTo>
                    <a:pt x="288226" y="154216"/>
                  </a:lnTo>
                  <a:lnTo>
                    <a:pt x="288404" y="153123"/>
                  </a:lnTo>
                  <a:lnTo>
                    <a:pt x="292912" y="154216"/>
                  </a:lnTo>
                  <a:lnTo>
                    <a:pt x="292912" y="150749"/>
                  </a:lnTo>
                  <a:lnTo>
                    <a:pt x="291439" y="151676"/>
                  </a:lnTo>
                  <a:lnTo>
                    <a:pt x="288823" y="150406"/>
                  </a:lnTo>
                  <a:lnTo>
                    <a:pt x="290385" y="151676"/>
                  </a:lnTo>
                  <a:lnTo>
                    <a:pt x="289788" y="151676"/>
                  </a:lnTo>
                  <a:lnTo>
                    <a:pt x="288213" y="152628"/>
                  </a:lnTo>
                  <a:lnTo>
                    <a:pt x="286232" y="151676"/>
                  </a:lnTo>
                  <a:lnTo>
                    <a:pt x="285661" y="152946"/>
                  </a:lnTo>
                  <a:lnTo>
                    <a:pt x="282067" y="151676"/>
                  </a:lnTo>
                  <a:lnTo>
                    <a:pt x="283984" y="152946"/>
                  </a:lnTo>
                  <a:lnTo>
                    <a:pt x="288213" y="154216"/>
                  </a:lnTo>
                  <a:lnTo>
                    <a:pt x="286016" y="154216"/>
                  </a:lnTo>
                  <a:lnTo>
                    <a:pt x="285203" y="155486"/>
                  </a:lnTo>
                  <a:lnTo>
                    <a:pt x="283679" y="155486"/>
                  </a:lnTo>
                  <a:lnTo>
                    <a:pt x="286588" y="156756"/>
                  </a:lnTo>
                  <a:lnTo>
                    <a:pt x="288010" y="156756"/>
                  </a:lnTo>
                  <a:lnTo>
                    <a:pt x="287985" y="155486"/>
                  </a:lnTo>
                  <a:lnTo>
                    <a:pt x="289420" y="155486"/>
                  </a:lnTo>
                  <a:lnTo>
                    <a:pt x="290626" y="156756"/>
                  </a:lnTo>
                  <a:lnTo>
                    <a:pt x="288963" y="156756"/>
                  </a:lnTo>
                  <a:lnTo>
                    <a:pt x="293585" y="158026"/>
                  </a:lnTo>
                  <a:lnTo>
                    <a:pt x="291122" y="158026"/>
                  </a:lnTo>
                  <a:lnTo>
                    <a:pt x="291122" y="164376"/>
                  </a:lnTo>
                  <a:lnTo>
                    <a:pt x="289293" y="164376"/>
                  </a:lnTo>
                  <a:lnTo>
                    <a:pt x="287921" y="163309"/>
                  </a:lnTo>
                  <a:lnTo>
                    <a:pt x="291122" y="164376"/>
                  </a:lnTo>
                  <a:lnTo>
                    <a:pt x="291122" y="158026"/>
                  </a:lnTo>
                  <a:lnTo>
                    <a:pt x="284619" y="158026"/>
                  </a:lnTo>
                  <a:lnTo>
                    <a:pt x="286092" y="159296"/>
                  </a:lnTo>
                  <a:lnTo>
                    <a:pt x="285343" y="160566"/>
                  </a:lnTo>
                  <a:lnTo>
                    <a:pt x="290703" y="161836"/>
                  </a:lnTo>
                  <a:lnTo>
                    <a:pt x="288340" y="161836"/>
                  </a:lnTo>
                  <a:lnTo>
                    <a:pt x="287324" y="163106"/>
                  </a:lnTo>
                  <a:lnTo>
                    <a:pt x="287718" y="163233"/>
                  </a:lnTo>
                  <a:lnTo>
                    <a:pt x="288150" y="164376"/>
                  </a:lnTo>
                  <a:lnTo>
                    <a:pt x="286994" y="164376"/>
                  </a:lnTo>
                  <a:lnTo>
                    <a:pt x="285623" y="165646"/>
                  </a:lnTo>
                  <a:lnTo>
                    <a:pt x="288213" y="166916"/>
                  </a:lnTo>
                  <a:lnTo>
                    <a:pt x="290474" y="168186"/>
                  </a:lnTo>
                  <a:lnTo>
                    <a:pt x="288099" y="169456"/>
                  </a:lnTo>
                  <a:lnTo>
                    <a:pt x="289483" y="169456"/>
                  </a:lnTo>
                  <a:lnTo>
                    <a:pt x="285661" y="171996"/>
                  </a:lnTo>
                  <a:lnTo>
                    <a:pt x="291960" y="175806"/>
                  </a:lnTo>
                  <a:lnTo>
                    <a:pt x="286118" y="177076"/>
                  </a:lnTo>
                  <a:lnTo>
                    <a:pt x="284911" y="177076"/>
                  </a:lnTo>
                  <a:lnTo>
                    <a:pt x="287337" y="178346"/>
                  </a:lnTo>
                  <a:lnTo>
                    <a:pt x="285978" y="178346"/>
                  </a:lnTo>
                  <a:lnTo>
                    <a:pt x="289471" y="179616"/>
                  </a:lnTo>
                  <a:lnTo>
                    <a:pt x="291960" y="180886"/>
                  </a:lnTo>
                  <a:lnTo>
                    <a:pt x="281546" y="179616"/>
                  </a:lnTo>
                  <a:lnTo>
                    <a:pt x="286334" y="182156"/>
                  </a:lnTo>
                  <a:lnTo>
                    <a:pt x="288467" y="182156"/>
                  </a:lnTo>
                  <a:lnTo>
                    <a:pt x="287997" y="183426"/>
                  </a:lnTo>
                  <a:lnTo>
                    <a:pt x="289483" y="184696"/>
                  </a:lnTo>
                  <a:lnTo>
                    <a:pt x="288544" y="184200"/>
                  </a:lnTo>
                  <a:lnTo>
                    <a:pt x="289242" y="184696"/>
                  </a:lnTo>
                  <a:lnTo>
                    <a:pt x="288112" y="184696"/>
                  </a:lnTo>
                  <a:lnTo>
                    <a:pt x="286486" y="183426"/>
                  </a:lnTo>
                  <a:lnTo>
                    <a:pt x="289115" y="185966"/>
                  </a:lnTo>
                  <a:lnTo>
                    <a:pt x="287807" y="185966"/>
                  </a:lnTo>
                  <a:lnTo>
                    <a:pt x="282651" y="184696"/>
                  </a:lnTo>
                  <a:lnTo>
                    <a:pt x="282143" y="185966"/>
                  </a:lnTo>
                  <a:lnTo>
                    <a:pt x="282689" y="185966"/>
                  </a:lnTo>
                  <a:lnTo>
                    <a:pt x="286689" y="188506"/>
                  </a:lnTo>
                  <a:lnTo>
                    <a:pt x="287807" y="188506"/>
                  </a:lnTo>
                  <a:lnTo>
                    <a:pt x="287921" y="187236"/>
                  </a:lnTo>
                  <a:lnTo>
                    <a:pt x="290537" y="187236"/>
                  </a:lnTo>
                  <a:lnTo>
                    <a:pt x="290817" y="187706"/>
                  </a:lnTo>
                  <a:lnTo>
                    <a:pt x="289699" y="187502"/>
                  </a:lnTo>
                  <a:lnTo>
                    <a:pt x="290855" y="187769"/>
                  </a:lnTo>
                  <a:lnTo>
                    <a:pt x="291325" y="188506"/>
                  </a:lnTo>
                  <a:lnTo>
                    <a:pt x="296125" y="189776"/>
                  </a:lnTo>
                  <a:lnTo>
                    <a:pt x="304126" y="189776"/>
                  </a:lnTo>
                  <a:lnTo>
                    <a:pt x="304520" y="189776"/>
                  </a:lnTo>
                  <a:lnTo>
                    <a:pt x="306362" y="189776"/>
                  </a:lnTo>
                  <a:lnTo>
                    <a:pt x="304457" y="188506"/>
                  </a:lnTo>
                  <a:lnTo>
                    <a:pt x="304990" y="188506"/>
                  </a:lnTo>
                  <a:lnTo>
                    <a:pt x="305790" y="188506"/>
                  </a:lnTo>
                  <a:lnTo>
                    <a:pt x="305142" y="188328"/>
                  </a:lnTo>
                  <a:lnTo>
                    <a:pt x="306108" y="187236"/>
                  </a:lnTo>
                  <a:lnTo>
                    <a:pt x="305269" y="187236"/>
                  </a:lnTo>
                  <a:lnTo>
                    <a:pt x="304520" y="187236"/>
                  </a:lnTo>
                  <a:lnTo>
                    <a:pt x="303199" y="187236"/>
                  </a:lnTo>
                  <a:lnTo>
                    <a:pt x="304444" y="188125"/>
                  </a:lnTo>
                  <a:lnTo>
                    <a:pt x="304114" y="188036"/>
                  </a:lnTo>
                  <a:lnTo>
                    <a:pt x="304114" y="189598"/>
                  </a:lnTo>
                  <a:lnTo>
                    <a:pt x="301701" y="188506"/>
                  </a:lnTo>
                  <a:lnTo>
                    <a:pt x="304076" y="188506"/>
                  </a:lnTo>
                  <a:lnTo>
                    <a:pt x="304114" y="189598"/>
                  </a:lnTo>
                  <a:lnTo>
                    <a:pt x="304114" y="188036"/>
                  </a:lnTo>
                  <a:lnTo>
                    <a:pt x="301294" y="187236"/>
                  </a:lnTo>
                  <a:lnTo>
                    <a:pt x="301828" y="187236"/>
                  </a:lnTo>
                  <a:lnTo>
                    <a:pt x="300507" y="185966"/>
                  </a:lnTo>
                  <a:lnTo>
                    <a:pt x="302717" y="185966"/>
                  </a:lnTo>
                  <a:lnTo>
                    <a:pt x="304520" y="187236"/>
                  </a:lnTo>
                  <a:lnTo>
                    <a:pt x="302755" y="185966"/>
                  </a:lnTo>
                  <a:lnTo>
                    <a:pt x="303834" y="185966"/>
                  </a:lnTo>
                  <a:lnTo>
                    <a:pt x="305269" y="187236"/>
                  </a:lnTo>
                  <a:lnTo>
                    <a:pt x="304749" y="185966"/>
                  </a:lnTo>
                  <a:lnTo>
                    <a:pt x="302247" y="184696"/>
                  </a:lnTo>
                  <a:lnTo>
                    <a:pt x="305015" y="184696"/>
                  </a:lnTo>
                  <a:lnTo>
                    <a:pt x="301752" y="183426"/>
                  </a:lnTo>
                  <a:lnTo>
                    <a:pt x="306298" y="184696"/>
                  </a:lnTo>
                  <a:lnTo>
                    <a:pt x="305219" y="183426"/>
                  </a:lnTo>
                  <a:lnTo>
                    <a:pt x="302818" y="183426"/>
                  </a:lnTo>
                  <a:lnTo>
                    <a:pt x="302679" y="182156"/>
                  </a:lnTo>
                  <a:lnTo>
                    <a:pt x="308038" y="184696"/>
                  </a:lnTo>
                  <a:lnTo>
                    <a:pt x="306768" y="183705"/>
                  </a:lnTo>
                  <a:lnTo>
                    <a:pt x="303199" y="180886"/>
                  </a:lnTo>
                  <a:lnTo>
                    <a:pt x="309016" y="182156"/>
                  </a:lnTo>
                  <a:lnTo>
                    <a:pt x="304190" y="180886"/>
                  </a:lnTo>
                  <a:lnTo>
                    <a:pt x="307086" y="180886"/>
                  </a:lnTo>
                  <a:lnTo>
                    <a:pt x="304495" y="179616"/>
                  </a:lnTo>
                  <a:lnTo>
                    <a:pt x="307365" y="179616"/>
                  </a:lnTo>
                  <a:lnTo>
                    <a:pt x="308330" y="178346"/>
                  </a:lnTo>
                  <a:lnTo>
                    <a:pt x="304304" y="178346"/>
                  </a:lnTo>
                  <a:lnTo>
                    <a:pt x="303491" y="177076"/>
                  </a:lnTo>
                  <a:lnTo>
                    <a:pt x="305752" y="177076"/>
                  </a:lnTo>
                  <a:lnTo>
                    <a:pt x="309524" y="178346"/>
                  </a:lnTo>
                  <a:lnTo>
                    <a:pt x="306235" y="177076"/>
                  </a:lnTo>
                  <a:lnTo>
                    <a:pt x="306400" y="177076"/>
                  </a:lnTo>
                  <a:lnTo>
                    <a:pt x="303631" y="175806"/>
                  </a:lnTo>
                  <a:lnTo>
                    <a:pt x="307467" y="175806"/>
                  </a:lnTo>
                  <a:lnTo>
                    <a:pt x="304406" y="174536"/>
                  </a:lnTo>
                  <a:lnTo>
                    <a:pt x="305181" y="174536"/>
                  </a:lnTo>
                  <a:lnTo>
                    <a:pt x="304215" y="173266"/>
                  </a:lnTo>
                  <a:lnTo>
                    <a:pt x="308051" y="174536"/>
                  </a:lnTo>
                  <a:lnTo>
                    <a:pt x="309346" y="174536"/>
                  </a:lnTo>
                  <a:lnTo>
                    <a:pt x="311048" y="175806"/>
                  </a:lnTo>
                  <a:lnTo>
                    <a:pt x="311238" y="174536"/>
                  </a:lnTo>
                  <a:lnTo>
                    <a:pt x="310057" y="174536"/>
                  </a:lnTo>
                  <a:lnTo>
                    <a:pt x="309118" y="173266"/>
                  </a:lnTo>
                  <a:lnTo>
                    <a:pt x="305676" y="171996"/>
                  </a:lnTo>
                  <a:lnTo>
                    <a:pt x="307530" y="171996"/>
                  </a:lnTo>
                  <a:lnTo>
                    <a:pt x="304571" y="170726"/>
                  </a:lnTo>
                  <a:lnTo>
                    <a:pt x="307632" y="170726"/>
                  </a:lnTo>
                  <a:lnTo>
                    <a:pt x="303911" y="169456"/>
                  </a:lnTo>
                  <a:lnTo>
                    <a:pt x="302945" y="169456"/>
                  </a:lnTo>
                  <a:lnTo>
                    <a:pt x="300990" y="168186"/>
                  </a:lnTo>
                  <a:lnTo>
                    <a:pt x="301612" y="168186"/>
                  </a:lnTo>
                  <a:lnTo>
                    <a:pt x="304266" y="169456"/>
                  </a:lnTo>
                  <a:lnTo>
                    <a:pt x="303199" y="168186"/>
                  </a:lnTo>
                  <a:lnTo>
                    <a:pt x="303745" y="168186"/>
                  </a:lnTo>
                  <a:lnTo>
                    <a:pt x="306603" y="168795"/>
                  </a:lnTo>
                  <a:lnTo>
                    <a:pt x="304901" y="168668"/>
                  </a:lnTo>
                  <a:lnTo>
                    <a:pt x="306984" y="168922"/>
                  </a:lnTo>
                  <a:lnTo>
                    <a:pt x="307619" y="169748"/>
                  </a:lnTo>
                  <a:lnTo>
                    <a:pt x="307555" y="168998"/>
                  </a:lnTo>
                  <a:lnTo>
                    <a:pt x="309753" y="169456"/>
                  </a:lnTo>
                  <a:lnTo>
                    <a:pt x="310934" y="168186"/>
                  </a:lnTo>
                  <a:lnTo>
                    <a:pt x="308140" y="168186"/>
                  </a:lnTo>
                  <a:lnTo>
                    <a:pt x="309321" y="166916"/>
                  </a:lnTo>
                  <a:lnTo>
                    <a:pt x="307403" y="165646"/>
                  </a:lnTo>
                  <a:lnTo>
                    <a:pt x="306412" y="166916"/>
                  </a:lnTo>
                  <a:lnTo>
                    <a:pt x="304965" y="165963"/>
                  </a:lnTo>
                  <a:lnTo>
                    <a:pt x="304965" y="166916"/>
                  </a:lnTo>
                  <a:lnTo>
                    <a:pt x="302793" y="168008"/>
                  </a:lnTo>
                  <a:lnTo>
                    <a:pt x="300342" y="166916"/>
                  </a:lnTo>
                  <a:lnTo>
                    <a:pt x="304965" y="166916"/>
                  </a:lnTo>
                  <a:lnTo>
                    <a:pt x="304965" y="165963"/>
                  </a:lnTo>
                  <a:lnTo>
                    <a:pt x="304495" y="165646"/>
                  </a:lnTo>
                  <a:lnTo>
                    <a:pt x="301205" y="164376"/>
                  </a:lnTo>
                  <a:lnTo>
                    <a:pt x="313499" y="165646"/>
                  </a:lnTo>
                  <a:lnTo>
                    <a:pt x="308978" y="164376"/>
                  </a:lnTo>
                  <a:lnTo>
                    <a:pt x="306679" y="163106"/>
                  </a:lnTo>
                  <a:lnTo>
                    <a:pt x="302247" y="163106"/>
                  </a:lnTo>
                  <a:lnTo>
                    <a:pt x="304711" y="161836"/>
                  </a:lnTo>
                  <a:lnTo>
                    <a:pt x="308648" y="163106"/>
                  </a:lnTo>
                  <a:lnTo>
                    <a:pt x="309194" y="161836"/>
                  </a:lnTo>
                  <a:lnTo>
                    <a:pt x="308978" y="161836"/>
                  </a:lnTo>
                  <a:lnTo>
                    <a:pt x="305358" y="161836"/>
                  </a:lnTo>
                  <a:lnTo>
                    <a:pt x="305435" y="160566"/>
                  </a:lnTo>
                  <a:lnTo>
                    <a:pt x="308978" y="161836"/>
                  </a:lnTo>
                  <a:lnTo>
                    <a:pt x="308571" y="160566"/>
                  </a:lnTo>
                  <a:lnTo>
                    <a:pt x="306209" y="158026"/>
                  </a:lnTo>
                  <a:lnTo>
                    <a:pt x="305739" y="156756"/>
                  </a:lnTo>
                  <a:lnTo>
                    <a:pt x="306781" y="158026"/>
                  </a:lnTo>
                  <a:lnTo>
                    <a:pt x="308965" y="158026"/>
                  </a:lnTo>
                  <a:lnTo>
                    <a:pt x="307428" y="155486"/>
                  </a:lnTo>
                  <a:lnTo>
                    <a:pt x="309867" y="154216"/>
                  </a:lnTo>
                  <a:lnTo>
                    <a:pt x="312153" y="152946"/>
                  </a:lnTo>
                  <a:lnTo>
                    <a:pt x="311175" y="152946"/>
                  </a:lnTo>
                  <a:lnTo>
                    <a:pt x="312420" y="151676"/>
                  </a:lnTo>
                  <a:lnTo>
                    <a:pt x="310794" y="151676"/>
                  </a:lnTo>
                  <a:lnTo>
                    <a:pt x="310603" y="151587"/>
                  </a:lnTo>
                  <a:lnTo>
                    <a:pt x="310603" y="152946"/>
                  </a:lnTo>
                  <a:lnTo>
                    <a:pt x="309206" y="152946"/>
                  </a:lnTo>
                  <a:lnTo>
                    <a:pt x="309257" y="151676"/>
                  </a:lnTo>
                  <a:lnTo>
                    <a:pt x="310603" y="152946"/>
                  </a:lnTo>
                  <a:lnTo>
                    <a:pt x="310603" y="151587"/>
                  </a:lnTo>
                  <a:lnTo>
                    <a:pt x="308356" y="150406"/>
                  </a:lnTo>
                  <a:lnTo>
                    <a:pt x="305650" y="147866"/>
                  </a:lnTo>
                  <a:lnTo>
                    <a:pt x="311289" y="147866"/>
                  </a:lnTo>
                  <a:lnTo>
                    <a:pt x="304939" y="146786"/>
                  </a:lnTo>
                  <a:lnTo>
                    <a:pt x="304939" y="158026"/>
                  </a:lnTo>
                  <a:lnTo>
                    <a:pt x="304761" y="156756"/>
                  </a:lnTo>
                  <a:lnTo>
                    <a:pt x="304939" y="158026"/>
                  </a:lnTo>
                  <a:lnTo>
                    <a:pt x="304939" y="146786"/>
                  </a:lnTo>
                  <a:lnTo>
                    <a:pt x="304749" y="146761"/>
                  </a:lnTo>
                  <a:lnTo>
                    <a:pt x="304749" y="155486"/>
                  </a:lnTo>
                  <a:lnTo>
                    <a:pt x="304723" y="156756"/>
                  </a:lnTo>
                  <a:lnTo>
                    <a:pt x="303720" y="155486"/>
                  </a:lnTo>
                  <a:lnTo>
                    <a:pt x="304749" y="155486"/>
                  </a:lnTo>
                  <a:lnTo>
                    <a:pt x="304749" y="146761"/>
                  </a:lnTo>
                  <a:lnTo>
                    <a:pt x="303847" y="146596"/>
                  </a:lnTo>
                  <a:lnTo>
                    <a:pt x="306793" y="145326"/>
                  </a:lnTo>
                  <a:lnTo>
                    <a:pt x="307314" y="146596"/>
                  </a:lnTo>
                  <a:lnTo>
                    <a:pt x="308089" y="145326"/>
                  </a:lnTo>
                  <a:lnTo>
                    <a:pt x="308876" y="144056"/>
                  </a:lnTo>
                  <a:lnTo>
                    <a:pt x="306387" y="142786"/>
                  </a:lnTo>
                  <a:lnTo>
                    <a:pt x="311175" y="141516"/>
                  </a:lnTo>
                  <a:lnTo>
                    <a:pt x="306832" y="140246"/>
                  </a:lnTo>
                  <a:lnTo>
                    <a:pt x="313372" y="140246"/>
                  </a:lnTo>
                  <a:lnTo>
                    <a:pt x="307289" y="138976"/>
                  </a:lnTo>
                  <a:lnTo>
                    <a:pt x="311505" y="138976"/>
                  </a:lnTo>
                  <a:lnTo>
                    <a:pt x="313753" y="137706"/>
                  </a:lnTo>
                  <a:lnTo>
                    <a:pt x="314083" y="137706"/>
                  </a:lnTo>
                  <a:lnTo>
                    <a:pt x="310019" y="136436"/>
                  </a:lnTo>
                  <a:lnTo>
                    <a:pt x="312648" y="136436"/>
                  </a:lnTo>
                  <a:lnTo>
                    <a:pt x="309397" y="135166"/>
                  </a:lnTo>
                  <a:lnTo>
                    <a:pt x="310108" y="135166"/>
                  </a:lnTo>
                  <a:lnTo>
                    <a:pt x="308762" y="133896"/>
                  </a:lnTo>
                  <a:lnTo>
                    <a:pt x="314210" y="133896"/>
                  </a:lnTo>
                  <a:lnTo>
                    <a:pt x="311746" y="132626"/>
                  </a:lnTo>
                  <a:lnTo>
                    <a:pt x="313994" y="132626"/>
                  </a:lnTo>
                  <a:lnTo>
                    <a:pt x="313855" y="132486"/>
                  </a:lnTo>
                  <a:lnTo>
                    <a:pt x="311086" y="131356"/>
                  </a:lnTo>
                  <a:lnTo>
                    <a:pt x="313207" y="131775"/>
                  </a:lnTo>
                  <a:lnTo>
                    <a:pt x="312839" y="131356"/>
                  </a:lnTo>
                  <a:lnTo>
                    <a:pt x="314185" y="131356"/>
                  </a:lnTo>
                  <a:lnTo>
                    <a:pt x="314337" y="130086"/>
                  </a:lnTo>
                  <a:lnTo>
                    <a:pt x="315798" y="130086"/>
                  </a:lnTo>
                  <a:lnTo>
                    <a:pt x="316534" y="128816"/>
                  </a:lnTo>
                  <a:lnTo>
                    <a:pt x="315112" y="127546"/>
                  </a:lnTo>
                  <a:lnTo>
                    <a:pt x="315353" y="126276"/>
                  </a:lnTo>
                  <a:lnTo>
                    <a:pt x="314680" y="126276"/>
                  </a:lnTo>
                  <a:lnTo>
                    <a:pt x="313550" y="126276"/>
                  </a:lnTo>
                  <a:lnTo>
                    <a:pt x="312204" y="126276"/>
                  </a:lnTo>
                  <a:lnTo>
                    <a:pt x="310464" y="126276"/>
                  </a:lnTo>
                  <a:lnTo>
                    <a:pt x="310210" y="125247"/>
                  </a:lnTo>
                  <a:lnTo>
                    <a:pt x="309740" y="125006"/>
                  </a:lnTo>
                  <a:lnTo>
                    <a:pt x="310146" y="125006"/>
                  </a:lnTo>
                  <a:lnTo>
                    <a:pt x="311492" y="125006"/>
                  </a:lnTo>
                  <a:lnTo>
                    <a:pt x="313588" y="125006"/>
                  </a:lnTo>
                  <a:lnTo>
                    <a:pt x="314680" y="126276"/>
                  </a:lnTo>
                  <a:lnTo>
                    <a:pt x="313626" y="125006"/>
                  </a:lnTo>
                  <a:lnTo>
                    <a:pt x="319938" y="125006"/>
                  </a:lnTo>
                  <a:lnTo>
                    <a:pt x="316357" y="123736"/>
                  </a:lnTo>
                  <a:lnTo>
                    <a:pt x="317360" y="123736"/>
                  </a:lnTo>
                  <a:lnTo>
                    <a:pt x="317588" y="122466"/>
                  </a:lnTo>
                  <a:lnTo>
                    <a:pt x="316522" y="122466"/>
                  </a:lnTo>
                  <a:lnTo>
                    <a:pt x="316509" y="121196"/>
                  </a:lnTo>
                  <a:lnTo>
                    <a:pt x="313601" y="119926"/>
                  </a:lnTo>
                  <a:lnTo>
                    <a:pt x="312013" y="119926"/>
                  </a:lnTo>
                  <a:lnTo>
                    <a:pt x="313055" y="118656"/>
                  </a:lnTo>
                  <a:lnTo>
                    <a:pt x="315480" y="118656"/>
                  </a:lnTo>
                  <a:lnTo>
                    <a:pt x="315366" y="117386"/>
                  </a:lnTo>
                  <a:lnTo>
                    <a:pt x="314020" y="116116"/>
                  </a:lnTo>
                  <a:lnTo>
                    <a:pt x="313804" y="114846"/>
                  </a:lnTo>
                  <a:lnTo>
                    <a:pt x="315633" y="116116"/>
                  </a:lnTo>
                  <a:lnTo>
                    <a:pt x="315366" y="114846"/>
                  </a:lnTo>
                  <a:lnTo>
                    <a:pt x="313397" y="112306"/>
                  </a:lnTo>
                  <a:lnTo>
                    <a:pt x="313626" y="112306"/>
                  </a:lnTo>
                  <a:lnTo>
                    <a:pt x="309880" y="109766"/>
                  </a:lnTo>
                  <a:lnTo>
                    <a:pt x="321919" y="109766"/>
                  </a:lnTo>
                  <a:close/>
                </a:path>
                <a:path w="330200" h="1326515">
                  <a:moveTo>
                    <a:pt x="322935" y="38646"/>
                  </a:moveTo>
                  <a:lnTo>
                    <a:pt x="320535" y="38150"/>
                  </a:lnTo>
                  <a:lnTo>
                    <a:pt x="321233" y="38773"/>
                  </a:lnTo>
                  <a:lnTo>
                    <a:pt x="322935" y="38646"/>
                  </a:lnTo>
                  <a:close/>
                </a:path>
                <a:path w="330200" h="1326515">
                  <a:moveTo>
                    <a:pt x="323227" y="20789"/>
                  </a:moveTo>
                  <a:lnTo>
                    <a:pt x="322453" y="20789"/>
                  </a:lnTo>
                  <a:lnTo>
                    <a:pt x="322719" y="20802"/>
                  </a:lnTo>
                  <a:lnTo>
                    <a:pt x="322986" y="20802"/>
                  </a:lnTo>
                  <a:lnTo>
                    <a:pt x="323227" y="20789"/>
                  </a:lnTo>
                  <a:close/>
                </a:path>
                <a:path w="330200" h="1326515">
                  <a:moveTo>
                    <a:pt x="323443" y="57518"/>
                  </a:moveTo>
                  <a:lnTo>
                    <a:pt x="323227" y="57327"/>
                  </a:lnTo>
                  <a:lnTo>
                    <a:pt x="322783" y="57086"/>
                  </a:lnTo>
                  <a:lnTo>
                    <a:pt x="323443" y="57518"/>
                  </a:lnTo>
                  <a:close/>
                </a:path>
                <a:path w="330200" h="1326515">
                  <a:moveTo>
                    <a:pt x="323557" y="57696"/>
                  </a:moveTo>
                  <a:lnTo>
                    <a:pt x="321424" y="56426"/>
                  </a:lnTo>
                  <a:lnTo>
                    <a:pt x="321970" y="57696"/>
                  </a:lnTo>
                  <a:lnTo>
                    <a:pt x="323557" y="57696"/>
                  </a:lnTo>
                  <a:close/>
                </a:path>
                <a:path w="330200" h="1326515">
                  <a:moveTo>
                    <a:pt x="323773" y="74498"/>
                  </a:moveTo>
                  <a:lnTo>
                    <a:pt x="322719" y="74485"/>
                  </a:lnTo>
                  <a:lnTo>
                    <a:pt x="322110" y="74549"/>
                  </a:lnTo>
                  <a:lnTo>
                    <a:pt x="321703" y="74650"/>
                  </a:lnTo>
                  <a:lnTo>
                    <a:pt x="321919" y="74714"/>
                  </a:lnTo>
                  <a:lnTo>
                    <a:pt x="322110" y="74752"/>
                  </a:lnTo>
                  <a:lnTo>
                    <a:pt x="322427" y="74853"/>
                  </a:lnTo>
                  <a:lnTo>
                    <a:pt x="323773" y="74498"/>
                  </a:lnTo>
                  <a:close/>
                </a:path>
                <a:path w="330200" h="1326515">
                  <a:moveTo>
                    <a:pt x="324116" y="64046"/>
                  </a:moveTo>
                  <a:lnTo>
                    <a:pt x="321995" y="63474"/>
                  </a:lnTo>
                  <a:lnTo>
                    <a:pt x="322884" y="64046"/>
                  </a:lnTo>
                  <a:lnTo>
                    <a:pt x="324116" y="64046"/>
                  </a:lnTo>
                  <a:close/>
                </a:path>
                <a:path w="330200" h="1326515">
                  <a:moveTo>
                    <a:pt x="324281" y="71399"/>
                  </a:moveTo>
                  <a:close/>
                </a:path>
                <a:path w="330200" h="1326515">
                  <a:moveTo>
                    <a:pt x="324434" y="79286"/>
                  </a:moveTo>
                  <a:lnTo>
                    <a:pt x="323215" y="78943"/>
                  </a:lnTo>
                  <a:lnTo>
                    <a:pt x="323367" y="79286"/>
                  </a:lnTo>
                  <a:lnTo>
                    <a:pt x="324434" y="79286"/>
                  </a:lnTo>
                  <a:close/>
                </a:path>
                <a:path w="330200" h="1326515">
                  <a:moveTo>
                    <a:pt x="325005" y="6896"/>
                  </a:moveTo>
                  <a:lnTo>
                    <a:pt x="324802" y="5626"/>
                  </a:lnTo>
                  <a:lnTo>
                    <a:pt x="324256" y="5626"/>
                  </a:lnTo>
                  <a:lnTo>
                    <a:pt x="323418" y="4356"/>
                  </a:lnTo>
                  <a:lnTo>
                    <a:pt x="322173" y="4356"/>
                  </a:lnTo>
                  <a:lnTo>
                    <a:pt x="316191" y="3086"/>
                  </a:lnTo>
                  <a:lnTo>
                    <a:pt x="322935" y="5626"/>
                  </a:lnTo>
                  <a:lnTo>
                    <a:pt x="318211" y="5626"/>
                  </a:lnTo>
                  <a:lnTo>
                    <a:pt x="321691" y="6896"/>
                  </a:lnTo>
                  <a:lnTo>
                    <a:pt x="319963" y="6896"/>
                  </a:lnTo>
                  <a:lnTo>
                    <a:pt x="321945" y="8166"/>
                  </a:lnTo>
                  <a:lnTo>
                    <a:pt x="323519" y="6896"/>
                  </a:lnTo>
                  <a:lnTo>
                    <a:pt x="325005" y="6896"/>
                  </a:lnTo>
                  <a:close/>
                </a:path>
                <a:path w="330200" h="1326515">
                  <a:moveTo>
                    <a:pt x="326999" y="15786"/>
                  </a:moveTo>
                  <a:lnTo>
                    <a:pt x="326123" y="14516"/>
                  </a:lnTo>
                  <a:lnTo>
                    <a:pt x="325653" y="15100"/>
                  </a:lnTo>
                  <a:lnTo>
                    <a:pt x="326999" y="15786"/>
                  </a:lnTo>
                  <a:close/>
                </a:path>
                <a:path w="330200" h="1326515">
                  <a:moveTo>
                    <a:pt x="327406" y="6299"/>
                  </a:moveTo>
                  <a:lnTo>
                    <a:pt x="327266" y="6121"/>
                  </a:lnTo>
                  <a:lnTo>
                    <a:pt x="326834" y="6057"/>
                  </a:lnTo>
                  <a:lnTo>
                    <a:pt x="326428" y="5994"/>
                  </a:lnTo>
                  <a:lnTo>
                    <a:pt x="326072" y="5626"/>
                  </a:lnTo>
                  <a:lnTo>
                    <a:pt x="327177" y="5626"/>
                  </a:lnTo>
                  <a:lnTo>
                    <a:pt x="326466" y="4356"/>
                  </a:lnTo>
                  <a:lnTo>
                    <a:pt x="325780" y="4356"/>
                  </a:lnTo>
                  <a:lnTo>
                    <a:pt x="323011" y="3086"/>
                  </a:lnTo>
                  <a:lnTo>
                    <a:pt x="321856" y="3086"/>
                  </a:lnTo>
                  <a:lnTo>
                    <a:pt x="324370" y="4356"/>
                  </a:lnTo>
                  <a:lnTo>
                    <a:pt x="325196" y="4356"/>
                  </a:lnTo>
                  <a:lnTo>
                    <a:pt x="326047" y="5626"/>
                  </a:lnTo>
                  <a:lnTo>
                    <a:pt x="325831" y="5626"/>
                  </a:lnTo>
                  <a:lnTo>
                    <a:pt x="326936" y="6896"/>
                  </a:lnTo>
                  <a:lnTo>
                    <a:pt x="326339" y="6032"/>
                  </a:lnTo>
                  <a:lnTo>
                    <a:pt x="326898" y="6121"/>
                  </a:lnTo>
                  <a:lnTo>
                    <a:pt x="327253" y="6210"/>
                  </a:lnTo>
                  <a:lnTo>
                    <a:pt x="327406" y="6299"/>
                  </a:lnTo>
                  <a:close/>
                </a:path>
                <a:path w="330200" h="1326515">
                  <a:moveTo>
                    <a:pt x="327507" y="6375"/>
                  </a:moveTo>
                  <a:lnTo>
                    <a:pt x="327406" y="6527"/>
                  </a:lnTo>
                  <a:lnTo>
                    <a:pt x="327507" y="6375"/>
                  </a:lnTo>
                  <a:close/>
                </a:path>
                <a:path w="330200" h="1326515">
                  <a:moveTo>
                    <a:pt x="327545" y="965"/>
                  </a:moveTo>
                  <a:lnTo>
                    <a:pt x="326694" y="419"/>
                  </a:lnTo>
                  <a:lnTo>
                    <a:pt x="325805" y="203"/>
                  </a:lnTo>
                  <a:lnTo>
                    <a:pt x="323773" y="0"/>
                  </a:lnTo>
                  <a:lnTo>
                    <a:pt x="324129" y="317"/>
                  </a:lnTo>
                  <a:lnTo>
                    <a:pt x="327545" y="965"/>
                  </a:lnTo>
                  <a:close/>
                </a:path>
                <a:path w="330200" h="1326515">
                  <a:moveTo>
                    <a:pt x="327736" y="2933"/>
                  </a:moveTo>
                  <a:lnTo>
                    <a:pt x="324472" y="2171"/>
                  </a:lnTo>
                  <a:lnTo>
                    <a:pt x="325869" y="2273"/>
                  </a:lnTo>
                  <a:lnTo>
                    <a:pt x="321995" y="1422"/>
                  </a:lnTo>
                  <a:lnTo>
                    <a:pt x="321627" y="1079"/>
                  </a:lnTo>
                  <a:lnTo>
                    <a:pt x="323164" y="1079"/>
                  </a:lnTo>
                  <a:lnTo>
                    <a:pt x="324421" y="1295"/>
                  </a:lnTo>
                  <a:lnTo>
                    <a:pt x="323545" y="1079"/>
                  </a:lnTo>
                  <a:lnTo>
                    <a:pt x="325247" y="977"/>
                  </a:lnTo>
                  <a:lnTo>
                    <a:pt x="323100" y="546"/>
                  </a:lnTo>
                  <a:lnTo>
                    <a:pt x="320395" y="546"/>
                  </a:lnTo>
                  <a:lnTo>
                    <a:pt x="320217" y="977"/>
                  </a:lnTo>
                  <a:lnTo>
                    <a:pt x="322338" y="1739"/>
                  </a:lnTo>
                  <a:lnTo>
                    <a:pt x="321576" y="1739"/>
                  </a:lnTo>
                  <a:lnTo>
                    <a:pt x="320687" y="1524"/>
                  </a:lnTo>
                  <a:lnTo>
                    <a:pt x="320065" y="1422"/>
                  </a:lnTo>
                  <a:lnTo>
                    <a:pt x="321665" y="1968"/>
                  </a:lnTo>
                  <a:lnTo>
                    <a:pt x="324548" y="2730"/>
                  </a:lnTo>
                  <a:lnTo>
                    <a:pt x="327736" y="2933"/>
                  </a:lnTo>
                  <a:close/>
                </a:path>
                <a:path w="330200" h="1326515">
                  <a:moveTo>
                    <a:pt x="327799" y="6210"/>
                  </a:moveTo>
                  <a:lnTo>
                    <a:pt x="327647" y="6096"/>
                  </a:lnTo>
                  <a:lnTo>
                    <a:pt x="327342" y="5981"/>
                  </a:lnTo>
                  <a:lnTo>
                    <a:pt x="326936" y="5842"/>
                  </a:lnTo>
                  <a:lnTo>
                    <a:pt x="327075" y="5943"/>
                  </a:lnTo>
                  <a:lnTo>
                    <a:pt x="327266" y="6121"/>
                  </a:lnTo>
                  <a:lnTo>
                    <a:pt x="327799" y="6210"/>
                  </a:lnTo>
                  <a:close/>
                </a:path>
                <a:path w="330200" h="1326515">
                  <a:moveTo>
                    <a:pt x="327901" y="3327"/>
                  </a:moveTo>
                  <a:lnTo>
                    <a:pt x="327075" y="3149"/>
                  </a:lnTo>
                  <a:lnTo>
                    <a:pt x="327761" y="3543"/>
                  </a:lnTo>
                  <a:lnTo>
                    <a:pt x="327901" y="3327"/>
                  </a:lnTo>
                  <a:close/>
                </a:path>
                <a:path w="330200" h="1326515">
                  <a:moveTo>
                    <a:pt x="328091" y="3721"/>
                  </a:moveTo>
                  <a:lnTo>
                    <a:pt x="327761" y="3543"/>
                  </a:lnTo>
                  <a:lnTo>
                    <a:pt x="328091" y="3721"/>
                  </a:lnTo>
                  <a:close/>
                </a:path>
                <a:path w="330200" h="1326515">
                  <a:moveTo>
                    <a:pt x="328561" y="3797"/>
                  </a:moveTo>
                  <a:lnTo>
                    <a:pt x="328358" y="3771"/>
                  </a:lnTo>
                  <a:lnTo>
                    <a:pt x="328206" y="3746"/>
                  </a:lnTo>
                  <a:lnTo>
                    <a:pt x="328409" y="3911"/>
                  </a:lnTo>
                  <a:lnTo>
                    <a:pt x="328561" y="3797"/>
                  </a:lnTo>
                  <a:close/>
                </a:path>
                <a:path w="330200" h="1326515">
                  <a:moveTo>
                    <a:pt x="328574" y="7607"/>
                  </a:moveTo>
                  <a:lnTo>
                    <a:pt x="327621" y="7378"/>
                  </a:lnTo>
                  <a:lnTo>
                    <a:pt x="328574" y="7607"/>
                  </a:lnTo>
                  <a:close/>
                </a:path>
                <a:path w="330200" h="1326515">
                  <a:moveTo>
                    <a:pt x="329057" y="7962"/>
                  </a:moveTo>
                  <a:lnTo>
                    <a:pt x="328777" y="7759"/>
                  </a:lnTo>
                  <a:lnTo>
                    <a:pt x="324967" y="7810"/>
                  </a:lnTo>
                  <a:lnTo>
                    <a:pt x="326720" y="8293"/>
                  </a:lnTo>
                  <a:lnTo>
                    <a:pt x="326986" y="8064"/>
                  </a:lnTo>
                  <a:lnTo>
                    <a:pt x="329057" y="7962"/>
                  </a:lnTo>
                  <a:close/>
                </a:path>
                <a:path w="330200" h="1326515">
                  <a:moveTo>
                    <a:pt x="329171" y="7759"/>
                  </a:moveTo>
                  <a:lnTo>
                    <a:pt x="328574" y="7607"/>
                  </a:lnTo>
                  <a:lnTo>
                    <a:pt x="328777" y="7759"/>
                  </a:lnTo>
                  <a:lnTo>
                    <a:pt x="329171" y="7759"/>
                  </a:lnTo>
                  <a:close/>
                </a:path>
                <a:path w="330200" h="1326515">
                  <a:moveTo>
                    <a:pt x="329615" y="11976"/>
                  </a:moveTo>
                  <a:lnTo>
                    <a:pt x="325043" y="10706"/>
                  </a:lnTo>
                  <a:lnTo>
                    <a:pt x="323240" y="9436"/>
                  </a:lnTo>
                  <a:lnTo>
                    <a:pt x="319862" y="8166"/>
                  </a:lnTo>
                  <a:lnTo>
                    <a:pt x="318300" y="6896"/>
                  </a:lnTo>
                  <a:lnTo>
                    <a:pt x="318998" y="6896"/>
                  </a:lnTo>
                  <a:lnTo>
                    <a:pt x="317944" y="6540"/>
                  </a:lnTo>
                  <a:lnTo>
                    <a:pt x="318109" y="6896"/>
                  </a:lnTo>
                  <a:lnTo>
                    <a:pt x="312000" y="6896"/>
                  </a:lnTo>
                  <a:lnTo>
                    <a:pt x="317652" y="8166"/>
                  </a:lnTo>
                  <a:lnTo>
                    <a:pt x="314071" y="8166"/>
                  </a:lnTo>
                  <a:lnTo>
                    <a:pt x="315366" y="9436"/>
                  </a:lnTo>
                  <a:lnTo>
                    <a:pt x="317233" y="9436"/>
                  </a:lnTo>
                  <a:lnTo>
                    <a:pt x="320814" y="10706"/>
                  </a:lnTo>
                  <a:lnTo>
                    <a:pt x="312915" y="9436"/>
                  </a:lnTo>
                  <a:lnTo>
                    <a:pt x="316064" y="10706"/>
                  </a:lnTo>
                  <a:lnTo>
                    <a:pt x="314820" y="10706"/>
                  </a:lnTo>
                  <a:lnTo>
                    <a:pt x="318884" y="13246"/>
                  </a:lnTo>
                  <a:lnTo>
                    <a:pt x="316649" y="12687"/>
                  </a:lnTo>
                  <a:lnTo>
                    <a:pt x="317080" y="13030"/>
                  </a:lnTo>
                  <a:lnTo>
                    <a:pt x="318173" y="13246"/>
                  </a:lnTo>
                  <a:lnTo>
                    <a:pt x="315912" y="14363"/>
                  </a:lnTo>
                  <a:lnTo>
                    <a:pt x="316484" y="14516"/>
                  </a:lnTo>
                  <a:lnTo>
                    <a:pt x="315595" y="14516"/>
                  </a:lnTo>
                  <a:lnTo>
                    <a:pt x="311848" y="14516"/>
                  </a:lnTo>
                  <a:lnTo>
                    <a:pt x="311645" y="14452"/>
                  </a:lnTo>
                  <a:lnTo>
                    <a:pt x="311442" y="14300"/>
                  </a:lnTo>
                  <a:lnTo>
                    <a:pt x="310883" y="14249"/>
                  </a:lnTo>
                  <a:lnTo>
                    <a:pt x="309372" y="14084"/>
                  </a:lnTo>
                  <a:lnTo>
                    <a:pt x="309219" y="14198"/>
                  </a:lnTo>
                  <a:lnTo>
                    <a:pt x="311505" y="14541"/>
                  </a:lnTo>
                  <a:lnTo>
                    <a:pt x="315214" y="15786"/>
                  </a:lnTo>
                  <a:lnTo>
                    <a:pt x="312864" y="15786"/>
                  </a:lnTo>
                  <a:lnTo>
                    <a:pt x="313994" y="17056"/>
                  </a:lnTo>
                  <a:lnTo>
                    <a:pt x="312737" y="17056"/>
                  </a:lnTo>
                  <a:lnTo>
                    <a:pt x="311721" y="18326"/>
                  </a:lnTo>
                  <a:lnTo>
                    <a:pt x="309626" y="18326"/>
                  </a:lnTo>
                  <a:lnTo>
                    <a:pt x="313410" y="19596"/>
                  </a:lnTo>
                  <a:lnTo>
                    <a:pt x="312585" y="19596"/>
                  </a:lnTo>
                  <a:lnTo>
                    <a:pt x="313283" y="20866"/>
                  </a:lnTo>
                  <a:lnTo>
                    <a:pt x="311010" y="20866"/>
                  </a:lnTo>
                  <a:lnTo>
                    <a:pt x="310121" y="19596"/>
                  </a:lnTo>
                  <a:lnTo>
                    <a:pt x="309156" y="19596"/>
                  </a:lnTo>
                  <a:lnTo>
                    <a:pt x="309092" y="20866"/>
                  </a:lnTo>
                  <a:lnTo>
                    <a:pt x="308533" y="20866"/>
                  </a:lnTo>
                  <a:lnTo>
                    <a:pt x="311619" y="22136"/>
                  </a:lnTo>
                  <a:lnTo>
                    <a:pt x="309587" y="23406"/>
                  </a:lnTo>
                  <a:lnTo>
                    <a:pt x="311124" y="23406"/>
                  </a:lnTo>
                  <a:lnTo>
                    <a:pt x="310718" y="24676"/>
                  </a:lnTo>
                  <a:lnTo>
                    <a:pt x="310845" y="24676"/>
                  </a:lnTo>
                  <a:lnTo>
                    <a:pt x="311759" y="23596"/>
                  </a:lnTo>
                  <a:lnTo>
                    <a:pt x="314413" y="24676"/>
                  </a:lnTo>
                  <a:lnTo>
                    <a:pt x="310845" y="24676"/>
                  </a:lnTo>
                  <a:lnTo>
                    <a:pt x="310896" y="25946"/>
                  </a:lnTo>
                  <a:lnTo>
                    <a:pt x="308343" y="24676"/>
                  </a:lnTo>
                  <a:lnTo>
                    <a:pt x="307238" y="24676"/>
                  </a:lnTo>
                  <a:lnTo>
                    <a:pt x="308635" y="25946"/>
                  </a:lnTo>
                  <a:lnTo>
                    <a:pt x="307835" y="25946"/>
                  </a:lnTo>
                  <a:lnTo>
                    <a:pt x="309143" y="27216"/>
                  </a:lnTo>
                  <a:lnTo>
                    <a:pt x="307975" y="28486"/>
                  </a:lnTo>
                  <a:lnTo>
                    <a:pt x="311531" y="28486"/>
                  </a:lnTo>
                  <a:lnTo>
                    <a:pt x="314528" y="29756"/>
                  </a:lnTo>
                  <a:lnTo>
                    <a:pt x="309562" y="29756"/>
                  </a:lnTo>
                  <a:lnTo>
                    <a:pt x="310705" y="31026"/>
                  </a:lnTo>
                  <a:lnTo>
                    <a:pt x="309676" y="31026"/>
                  </a:lnTo>
                  <a:lnTo>
                    <a:pt x="310756" y="32296"/>
                  </a:lnTo>
                  <a:lnTo>
                    <a:pt x="310146" y="32296"/>
                  </a:lnTo>
                  <a:lnTo>
                    <a:pt x="312280" y="33566"/>
                  </a:lnTo>
                  <a:lnTo>
                    <a:pt x="309130" y="33566"/>
                  </a:lnTo>
                  <a:lnTo>
                    <a:pt x="309829" y="34836"/>
                  </a:lnTo>
                  <a:lnTo>
                    <a:pt x="305396" y="34836"/>
                  </a:lnTo>
                  <a:lnTo>
                    <a:pt x="304609" y="36106"/>
                  </a:lnTo>
                  <a:lnTo>
                    <a:pt x="307606" y="36106"/>
                  </a:lnTo>
                  <a:lnTo>
                    <a:pt x="307073" y="37376"/>
                  </a:lnTo>
                  <a:lnTo>
                    <a:pt x="303644" y="36106"/>
                  </a:lnTo>
                  <a:lnTo>
                    <a:pt x="299237" y="37376"/>
                  </a:lnTo>
                  <a:lnTo>
                    <a:pt x="310413" y="39916"/>
                  </a:lnTo>
                  <a:lnTo>
                    <a:pt x="307822" y="39916"/>
                  </a:lnTo>
                  <a:lnTo>
                    <a:pt x="307251" y="41186"/>
                  </a:lnTo>
                  <a:lnTo>
                    <a:pt x="305587" y="41186"/>
                  </a:lnTo>
                  <a:lnTo>
                    <a:pt x="300126" y="41186"/>
                  </a:lnTo>
                  <a:lnTo>
                    <a:pt x="307086" y="42456"/>
                  </a:lnTo>
                  <a:lnTo>
                    <a:pt x="305943" y="43459"/>
                  </a:lnTo>
                  <a:lnTo>
                    <a:pt x="305790" y="43434"/>
                  </a:lnTo>
                  <a:lnTo>
                    <a:pt x="305638" y="43726"/>
                  </a:lnTo>
                  <a:lnTo>
                    <a:pt x="310197" y="43726"/>
                  </a:lnTo>
                  <a:lnTo>
                    <a:pt x="311251" y="44996"/>
                  </a:lnTo>
                  <a:lnTo>
                    <a:pt x="305968" y="44996"/>
                  </a:lnTo>
                  <a:lnTo>
                    <a:pt x="305041" y="43726"/>
                  </a:lnTo>
                  <a:lnTo>
                    <a:pt x="303428" y="43726"/>
                  </a:lnTo>
                  <a:lnTo>
                    <a:pt x="303428" y="44996"/>
                  </a:lnTo>
                  <a:lnTo>
                    <a:pt x="301434" y="43726"/>
                  </a:lnTo>
                  <a:lnTo>
                    <a:pt x="302539" y="44996"/>
                  </a:lnTo>
                  <a:lnTo>
                    <a:pt x="302209" y="44996"/>
                  </a:lnTo>
                  <a:lnTo>
                    <a:pt x="303872" y="46266"/>
                  </a:lnTo>
                  <a:lnTo>
                    <a:pt x="304685" y="46266"/>
                  </a:lnTo>
                  <a:lnTo>
                    <a:pt x="302971" y="47536"/>
                  </a:lnTo>
                  <a:lnTo>
                    <a:pt x="306933" y="47536"/>
                  </a:lnTo>
                  <a:lnTo>
                    <a:pt x="307352" y="48806"/>
                  </a:lnTo>
                  <a:lnTo>
                    <a:pt x="305777" y="48806"/>
                  </a:lnTo>
                  <a:lnTo>
                    <a:pt x="305777" y="52616"/>
                  </a:lnTo>
                  <a:lnTo>
                    <a:pt x="302501" y="52616"/>
                  </a:lnTo>
                  <a:lnTo>
                    <a:pt x="303593" y="51511"/>
                  </a:lnTo>
                  <a:lnTo>
                    <a:pt x="305777" y="52616"/>
                  </a:lnTo>
                  <a:lnTo>
                    <a:pt x="305777" y="48806"/>
                  </a:lnTo>
                  <a:lnTo>
                    <a:pt x="305396" y="48806"/>
                  </a:lnTo>
                  <a:lnTo>
                    <a:pt x="302895" y="47536"/>
                  </a:lnTo>
                  <a:lnTo>
                    <a:pt x="304342" y="48806"/>
                  </a:lnTo>
                  <a:lnTo>
                    <a:pt x="302996" y="48806"/>
                  </a:lnTo>
                  <a:lnTo>
                    <a:pt x="300088" y="47536"/>
                  </a:lnTo>
                  <a:lnTo>
                    <a:pt x="302348" y="48806"/>
                  </a:lnTo>
                  <a:lnTo>
                    <a:pt x="298310" y="48806"/>
                  </a:lnTo>
                  <a:lnTo>
                    <a:pt x="297827" y="50076"/>
                  </a:lnTo>
                  <a:lnTo>
                    <a:pt x="302450" y="50076"/>
                  </a:lnTo>
                  <a:lnTo>
                    <a:pt x="304584" y="51346"/>
                  </a:lnTo>
                  <a:lnTo>
                    <a:pt x="303745" y="51346"/>
                  </a:lnTo>
                  <a:lnTo>
                    <a:pt x="303288" y="51346"/>
                  </a:lnTo>
                  <a:lnTo>
                    <a:pt x="294741" y="51346"/>
                  </a:lnTo>
                  <a:lnTo>
                    <a:pt x="301434" y="52616"/>
                  </a:lnTo>
                  <a:lnTo>
                    <a:pt x="298145" y="52616"/>
                  </a:lnTo>
                  <a:lnTo>
                    <a:pt x="301155" y="53886"/>
                  </a:lnTo>
                  <a:lnTo>
                    <a:pt x="300990" y="53886"/>
                  </a:lnTo>
                  <a:lnTo>
                    <a:pt x="303479" y="55156"/>
                  </a:lnTo>
                  <a:lnTo>
                    <a:pt x="304444" y="55156"/>
                  </a:lnTo>
                  <a:lnTo>
                    <a:pt x="305015" y="55384"/>
                  </a:lnTo>
                  <a:lnTo>
                    <a:pt x="305104" y="55156"/>
                  </a:lnTo>
                  <a:lnTo>
                    <a:pt x="305523" y="55156"/>
                  </a:lnTo>
                  <a:lnTo>
                    <a:pt x="305727" y="55676"/>
                  </a:lnTo>
                  <a:lnTo>
                    <a:pt x="307619" y="56426"/>
                  </a:lnTo>
                  <a:lnTo>
                    <a:pt x="306044" y="56426"/>
                  </a:lnTo>
                  <a:lnTo>
                    <a:pt x="305727" y="55676"/>
                  </a:lnTo>
                  <a:lnTo>
                    <a:pt x="305015" y="55384"/>
                  </a:lnTo>
                  <a:lnTo>
                    <a:pt x="304596" y="56426"/>
                  </a:lnTo>
                  <a:lnTo>
                    <a:pt x="300939" y="56426"/>
                  </a:lnTo>
                  <a:lnTo>
                    <a:pt x="303022" y="57696"/>
                  </a:lnTo>
                  <a:lnTo>
                    <a:pt x="305028" y="58966"/>
                  </a:lnTo>
                  <a:lnTo>
                    <a:pt x="304139" y="58966"/>
                  </a:lnTo>
                  <a:lnTo>
                    <a:pt x="302615" y="57696"/>
                  </a:lnTo>
                  <a:lnTo>
                    <a:pt x="301726" y="57696"/>
                  </a:lnTo>
                  <a:lnTo>
                    <a:pt x="299554" y="56426"/>
                  </a:lnTo>
                  <a:lnTo>
                    <a:pt x="298665" y="56426"/>
                  </a:lnTo>
                  <a:lnTo>
                    <a:pt x="300939" y="57696"/>
                  </a:lnTo>
                  <a:lnTo>
                    <a:pt x="300570" y="57696"/>
                  </a:lnTo>
                  <a:lnTo>
                    <a:pt x="304038" y="58966"/>
                  </a:lnTo>
                  <a:lnTo>
                    <a:pt x="302717" y="58966"/>
                  </a:lnTo>
                  <a:lnTo>
                    <a:pt x="308508" y="60236"/>
                  </a:lnTo>
                  <a:lnTo>
                    <a:pt x="305904" y="60236"/>
                  </a:lnTo>
                  <a:lnTo>
                    <a:pt x="305790" y="67856"/>
                  </a:lnTo>
                  <a:lnTo>
                    <a:pt x="301256" y="67856"/>
                  </a:lnTo>
                  <a:lnTo>
                    <a:pt x="300012" y="66802"/>
                  </a:lnTo>
                  <a:lnTo>
                    <a:pt x="305790" y="67856"/>
                  </a:lnTo>
                  <a:lnTo>
                    <a:pt x="305790" y="60223"/>
                  </a:lnTo>
                  <a:lnTo>
                    <a:pt x="299783" y="58966"/>
                  </a:lnTo>
                  <a:lnTo>
                    <a:pt x="296913" y="60236"/>
                  </a:lnTo>
                  <a:lnTo>
                    <a:pt x="302666" y="61506"/>
                  </a:lnTo>
                  <a:lnTo>
                    <a:pt x="300951" y="62776"/>
                  </a:lnTo>
                  <a:lnTo>
                    <a:pt x="301180" y="62776"/>
                  </a:lnTo>
                  <a:lnTo>
                    <a:pt x="302298" y="62776"/>
                  </a:lnTo>
                  <a:lnTo>
                    <a:pt x="303237" y="64046"/>
                  </a:lnTo>
                  <a:lnTo>
                    <a:pt x="301180" y="62776"/>
                  </a:lnTo>
                  <a:lnTo>
                    <a:pt x="300405" y="64046"/>
                  </a:lnTo>
                  <a:lnTo>
                    <a:pt x="298843" y="64046"/>
                  </a:lnTo>
                  <a:lnTo>
                    <a:pt x="302907" y="65316"/>
                  </a:lnTo>
                  <a:lnTo>
                    <a:pt x="300126" y="65316"/>
                  </a:lnTo>
                  <a:lnTo>
                    <a:pt x="298881" y="66586"/>
                  </a:lnTo>
                  <a:lnTo>
                    <a:pt x="299643" y="66725"/>
                  </a:lnTo>
                  <a:lnTo>
                    <a:pt x="299275" y="67856"/>
                  </a:lnTo>
                  <a:lnTo>
                    <a:pt x="303314" y="69126"/>
                  </a:lnTo>
                  <a:lnTo>
                    <a:pt x="304355" y="69126"/>
                  </a:lnTo>
                  <a:lnTo>
                    <a:pt x="304126" y="70396"/>
                  </a:lnTo>
                  <a:lnTo>
                    <a:pt x="303110" y="69126"/>
                  </a:lnTo>
                  <a:lnTo>
                    <a:pt x="303707" y="70396"/>
                  </a:lnTo>
                  <a:lnTo>
                    <a:pt x="300189" y="70396"/>
                  </a:lnTo>
                  <a:lnTo>
                    <a:pt x="306781" y="72936"/>
                  </a:lnTo>
                  <a:lnTo>
                    <a:pt x="301167" y="72936"/>
                  </a:lnTo>
                  <a:lnTo>
                    <a:pt x="301764" y="74206"/>
                  </a:lnTo>
                  <a:lnTo>
                    <a:pt x="302285" y="75476"/>
                  </a:lnTo>
                  <a:lnTo>
                    <a:pt x="301561" y="75476"/>
                  </a:lnTo>
                  <a:lnTo>
                    <a:pt x="299516" y="76746"/>
                  </a:lnTo>
                  <a:lnTo>
                    <a:pt x="295313" y="76746"/>
                  </a:lnTo>
                  <a:lnTo>
                    <a:pt x="301904" y="77863"/>
                  </a:lnTo>
                  <a:lnTo>
                    <a:pt x="303364" y="76746"/>
                  </a:lnTo>
                  <a:lnTo>
                    <a:pt x="307352" y="76746"/>
                  </a:lnTo>
                  <a:lnTo>
                    <a:pt x="305079" y="78016"/>
                  </a:lnTo>
                  <a:lnTo>
                    <a:pt x="302806" y="78016"/>
                  </a:lnTo>
                  <a:lnTo>
                    <a:pt x="301904" y="77863"/>
                  </a:lnTo>
                  <a:lnTo>
                    <a:pt x="301701" y="78016"/>
                  </a:lnTo>
                  <a:lnTo>
                    <a:pt x="296037" y="78016"/>
                  </a:lnTo>
                  <a:lnTo>
                    <a:pt x="300774" y="79286"/>
                  </a:lnTo>
                  <a:lnTo>
                    <a:pt x="300164" y="80556"/>
                  </a:lnTo>
                  <a:lnTo>
                    <a:pt x="299148" y="80556"/>
                  </a:lnTo>
                  <a:lnTo>
                    <a:pt x="302501" y="81826"/>
                  </a:lnTo>
                  <a:lnTo>
                    <a:pt x="303479" y="83096"/>
                  </a:lnTo>
                  <a:lnTo>
                    <a:pt x="304584" y="83096"/>
                  </a:lnTo>
                  <a:lnTo>
                    <a:pt x="305231" y="84366"/>
                  </a:lnTo>
                  <a:lnTo>
                    <a:pt x="304317" y="84366"/>
                  </a:lnTo>
                  <a:lnTo>
                    <a:pt x="299554" y="84366"/>
                  </a:lnTo>
                  <a:lnTo>
                    <a:pt x="299491" y="83096"/>
                  </a:lnTo>
                  <a:lnTo>
                    <a:pt x="295744" y="83096"/>
                  </a:lnTo>
                  <a:lnTo>
                    <a:pt x="299491" y="84366"/>
                  </a:lnTo>
                  <a:lnTo>
                    <a:pt x="297192" y="84366"/>
                  </a:lnTo>
                  <a:lnTo>
                    <a:pt x="297561" y="85636"/>
                  </a:lnTo>
                  <a:lnTo>
                    <a:pt x="301637" y="85636"/>
                  </a:lnTo>
                  <a:lnTo>
                    <a:pt x="301167" y="86906"/>
                  </a:lnTo>
                  <a:lnTo>
                    <a:pt x="302425" y="86906"/>
                  </a:lnTo>
                  <a:lnTo>
                    <a:pt x="306362" y="88176"/>
                  </a:lnTo>
                  <a:lnTo>
                    <a:pt x="299796" y="88176"/>
                  </a:lnTo>
                  <a:lnTo>
                    <a:pt x="302602" y="90716"/>
                  </a:lnTo>
                  <a:lnTo>
                    <a:pt x="301688" y="90716"/>
                  </a:lnTo>
                  <a:lnTo>
                    <a:pt x="303174" y="91986"/>
                  </a:lnTo>
                  <a:lnTo>
                    <a:pt x="302983" y="91986"/>
                  </a:lnTo>
                  <a:lnTo>
                    <a:pt x="295084" y="90716"/>
                  </a:lnTo>
                  <a:lnTo>
                    <a:pt x="300685" y="94526"/>
                  </a:lnTo>
                  <a:lnTo>
                    <a:pt x="294436" y="93256"/>
                  </a:lnTo>
                  <a:lnTo>
                    <a:pt x="297167" y="95796"/>
                  </a:lnTo>
                  <a:lnTo>
                    <a:pt x="292773" y="95796"/>
                  </a:lnTo>
                  <a:lnTo>
                    <a:pt x="293001" y="98336"/>
                  </a:lnTo>
                  <a:lnTo>
                    <a:pt x="293166" y="98348"/>
                  </a:lnTo>
                  <a:lnTo>
                    <a:pt x="293014" y="98386"/>
                  </a:lnTo>
                  <a:lnTo>
                    <a:pt x="293281" y="98374"/>
                  </a:lnTo>
                  <a:lnTo>
                    <a:pt x="295922" y="98907"/>
                  </a:lnTo>
                  <a:lnTo>
                    <a:pt x="296227" y="99745"/>
                  </a:lnTo>
                  <a:lnTo>
                    <a:pt x="298653" y="99453"/>
                  </a:lnTo>
                  <a:lnTo>
                    <a:pt x="299453" y="99606"/>
                  </a:lnTo>
                  <a:lnTo>
                    <a:pt x="299262" y="99606"/>
                  </a:lnTo>
                  <a:lnTo>
                    <a:pt x="295313" y="100876"/>
                  </a:lnTo>
                  <a:lnTo>
                    <a:pt x="293420" y="100876"/>
                  </a:lnTo>
                  <a:lnTo>
                    <a:pt x="293966" y="99606"/>
                  </a:lnTo>
                  <a:lnTo>
                    <a:pt x="292544" y="99606"/>
                  </a:lnTo>
                  <a:lnTo>
                    <a:pt x="291934" y="100876"/>
                  </a:lnTo>
                  <a:lnTo>
                    <a:pt x="293331" y="100876"/>
                  </a:lnTo>
                  <a:lnTo>
                    <a:pt x="296519" y="102146"/>
                  </a:lnTo>
                  <a:lnTo>
                    <a:pt x="324002" y="102146"/>
                  </a:lnTo>
                  <a:lnTo>
                    <a:pt x="315963" y="99606"/>
                  </a:lnTo>
                  <a:lnTo>
                    <a:pt x="321157" y="98336"/>
                  </a:lnTo>
                  <a:lnTo>
                    <a:pt x="319163" y="98336"/>
                  </a:lnTo>
                  <a:lnTo>
                    <a:pt x="318185" y="97066"/>
                  </a:lnTo>
                  <a:lnTo>
                    <a:pt x="316382" y="94526"/>
                  </a:lnTo>
                  <a:lnTo>
                    <a:pt x="321729" y="91986"/>
                  </a:lnTo>
                  <a:lnTo>
                    <a:pt x="323811" y="89446"/>
                  </a:lnTo>
                  <a:lnTo>
                    <a:pt x="324459" y="88176"/>
                  </a:lnTo>
                  <a:lnTo>
                    <a:pt x="322313" y="88176"/>
                  </a:lnTo>
                  <a:lnTo>
                    <a:pt x="314350" y="88176"/>
                  </a:lnTo>
                  <a:lnTo>
                    <a:pt x="318947" y="86906"/>
                  </a:lnTo>
                  <a:lnTo>
                    <a:pt x="322313" y="88176"/>
                  </a:lnTo>
                  <a:lnTo>
                    <a:pt x="318528" y="85636"/>
                  </a:lnTo>
                  <a:lnTo>
                    <a:pt x="323100" y="83096"/>
                  </a:lnTo>
                  <a:lnTo>
                    <a:pt x="321513" y="81826"/>
                  </a:lnTo>
                  <a:lnTo>
                    <a:pt x="324218" y="81826"/>
                  </a:lnTo>
                  <a:lnTo>
                    <a:pt x="322033" y="80556"/>
                  </a:lnTo>
                  <a:lnTo>
                    <a:pt x="320001" y="79286"/>
                  </a:lnTo>
                  <a:lnTo>
                    <a:pt x="323367" y="79286"/>
                  </a:lnTo>
                  <a:lnTo>
                    <a:pt x="322999" y="78892"/>
                  </a:lnTo>
                  <a:lnTo>
                    <a:pt x="319900" y="78016"/>
                  </a:lnTo>
                  <a:lnTo>
                    <a:pt x="322211" y="78016"/>
                  </a:lnTo>
                  <a:lnTo>
                    <a:pt x="322999" y="78892"/>
                  </a:lnTo>
                  <a:lnTo>
                    <a:pt x="323215" y="78943"/>
                  </a:lnTo>
                  <a:lnTo>
                    <a:pt x="322808" y="78016"/>
                  </a:lnTo>
                  <a:lnTo>
                    <a:pt x="323875" y="78016"/>
                  </a:lnTo>
                  <a:lnTo>
                    <a:pt x="320967" y="76746"/>
                  </a:lnTo>
                  <a:lnTo>
                    <a:pt x="322453" y="76746"/>
                  </a:lnTo>
                  <a:lnTo>
                    <a:pt x="319900" y="75476"/>
                  </a:lnTo>
                  <a:lnTo>
                    <a:pt x="321691" y="75476"/>
                  </a:lnTo>
                  <a:lnTo>
                    <a:pt x="318541" y="74206"/>
                  </a:lnTo>
                  <a:lnTo>
                    <a:pt x="323430" y="74206"/>
                  </a:lnTo>
                  <a:lnTo>
                    <a:pt x="318909" y="72936"/>
                  </a:lnTo>
                  <a:lnTo>
                    <a:pt x="323596" y="74206"/>
                  </a:lnTo>
                  <a:lnTo>
                    <a:pt x="322897" y="72936"/>
                  </a:lnTo>
                  <a:lnTo>
                    <a:pt x="320763" y="71666"/>
                  </a:lnTo>
                  <a:lnTo>
                    <a:pt x="324065" y="71666"/>
                  </a:lnTo>
                  <a:lnTo>
                    <a:pt x="323672" y="72174"/>
                  </a:lnTo>
                  <a:lnTo>
                    <a:pt x="323989" y="72009"/>
                  </a:lnTo>
                  <a:lnTo>
                    <a:pt x="324167" y="71742"/>
                  </a:lnTo>
                  <a:lnTo>
                    <a:pt x="324192" y="71602"/>
                  </a:lnTo>
                  <a:lnTo>
                    <a:pt x="324218" y="71475"/>
                  </a:lnTo>
                  <a:lnTo>
                    <a:pt x="323443" y="70396"/>
                  </a:lnTo>
                  <a:lnTo>
                    <a:pt x="326783" y="70396"/>
                  </a:lnTo>
                  <a:lnTo>
                    <a:pt x="316814" y="67856"/>
                  </a:lnTo>
                  <a:lnTo>
                    <a:pt x="324078" y="67856"/>
                  </a:lnTo>
                  <a:lnTo>
                    <a:pt x="321805" y="66586"/>
                  </a:lnTo>
                  <a:lnTo>
                    <a:pt x="320446" y="64249"/>
                  </a:lnTo>
                  <a:lnTo>
                    <a:pt x="324599" y="65316"/>
                  </a:lnTo>
                  <a:lnTo>
                    <a:pt x="322884" y="64046"/>
                  </a:lnTo>
                  <a:lnTo>
                    <a:pt x="320332" y="64046"/>
                  </a:lnTo>
                  <a:lnTo>
                    <a:pt x="319455" y="62776"/>
                  </a:lnTo>
                  <a:lnTo>
                    <a:pt x="321995" y="63474"/>
                  </a:lnTo>
                  <a:lnTo>
                    <a:pt x="318985" y="61506"/>
                  </a:lnTo>
                  <a:lnTo>
                    <a:pt x="320319" y="60236"/>
                  </a:lnTo>
                  <a:lnTo>
                    <a:pt x="321005" y="60236"/>
                  </a:lnTo>
                  <a:lnTo>
                    <a:pt x="322313" y="61506"/>
                  </a:lnTo>
                  <a:lnTo>
                    <a:pt x="323100" y="61506"/>
                  </a:lnTo>
                  <a:lnTo>
                    <a:pt x="321386" y="60236"/>
                  </a:lnTo>
                  <a:lnTo>
                    <a:pt x="323913" y="58966"/>
                  </a:lnTo>
                  <a:lnTo>
                    <a:pt x="321564" y="57696"/>
                  </a:lnTo>
                  <a:lnTo>
                    <a:pt x="318820" y="57696"/>
                  </a:lnTo>
                  <a:lnTo>
                    <a:pt x="316242" y="55626"/>
                  </a:lnTo>
                  <a:lnTo>
                    <a:pt x="320078" y="56426"/>
                  </a:lnTo>
                  <a:lnTo>
                    <a:pt x="315760" y="53886"/>
                  </a:lnTo>
                  <a:lnTo>
                    <a:pt x="323354" y="56426"/>
                  </a:lnTo>
                  <a:lnTo>
                    <a:pt x="322986" y="55156"/>
                  </a:lnTo>
                  <a:lnTo>
                    <a:pt x="323456" y="55156"/>
                  </a:lnTo>
                  <a:lnTo>
                    <a:pt x="322427" y="53886"/>
                  </a:lnTo>
                  <a:lnTo>
                    <a:pt x="322884" y="53886"/>
                  </a:lnTo>
                  <a:lnTo>
                    <a:pt x="318998" y="52616"/>
                  </a:lnTo>
                  <a:lnTo>
                    <a:pt x="321348" y="52616"/>
                  </a:lnTo>
                  <a:lnTo>
                    <a:pt x="321208" y="51346"/>
                  </a:lnTo>
                  <a:lnTo>
                    <a:pt x="316293" y="50076"/>
                  </a:lnTo>
                  <a:lnTo>
                    <a:pt x="318414" y="48806"/>
                  </a:lnTo>
                  <a:lnTo>
                    <a:pt x="322834" y="50076"/>
                  </a:lnTo>
                  <a:lnTo>
                    <a:pt x="319963" y="48806"/>
                  </a:lnTo>
                  <a:lnTo>
                    <a:pt x="320865" y="48806"/>
                  </a:lnTo>
                  <a:lnTo>
                    <a:pt x="321030" y="47536"/>
                  </a:lnTo>
                  <a:lnTo>
                    <a:pt x="318287" y="46266"/>
                  </a:lnTo>
                  <a:lnTo>
                    <a:pt x="319024" y="46266"/>
                  </a:lnTo>
                  <a:lnTo>
                    <a:pt x="317119" y="44996"/>
                  </a:lnTo>
                  <a:lnTo>
                    <a:pt x="314109" y="46266"/>
                  </a:lnTo>
                  <a:lnTo>
                    <a:pt x="315302" y="44996"/>
                  </a:lnTo>
                  <a:lnTo>
                    <a:pt x="317119" y="44996"/>
                  </a:lnTo>
                  <a:lnTo>
                    <a:pt x="317779" y="44996"/>
                  </a:lnTo>
                  <a:lnTo>
                    <a:pt x="315341" y="43726"/>
                  </a:lnTo>
                  <a:lnTo>
                    <a:pt x="318287" y="43726"/>
                  </a:lnTo>
                  <a:lnTo>
                    <a:pt x="320789" y="42456"/>
                  </a:lnTo>
                  <a:lnTo>
                    <a:pt x="320128" y="42214"/>
                  </a:lnTo>
                  <a:lnTo>
                    <a:pt x="318681" y="41503"/>
                  </a:lnTo>
                  <a:lnTo>
                    <a:pt x="319354" y="41922"/>
                  </a:lnTo>
                  <a:lnTo>
                    <a:pt x="317398" y="41186"/>
                  </a:lnTo>
                  <a:lnTo>
                    <a:pt x="316001" y="41186"/>
                  </a:lnTo>
                  <a:lnTo>
                    <a:pt x="318262" y="39916"/>
                  </a:lnTo>
                  <a:lnTo>
                    <a:pt x="318858" y="39916"/>
                  </a:lnTo>
                  <a:lnTo>
                    <a:pt x="319239" y="41186"/>
                  </a:lnTo>
                  <a:lnTo>
                    <a:pt x="320497" y="39916"/>
                  </a:lnTo>
                  <a:lnTo>
                    <a:pt x="317855" y="38646"/>
                  </a:lnTo>
                  <a:lnTo>
                    <a:pt x="319278" y="37376"/>
                  </a:lnTo>
                  <a:lnTo>
                    <a:pt x="323215" y="38646"/>
                  </a:lnTo>
                  <a:lnTo>
                    <a:pt x="323443" y="38646"/>
                  </a:lnTo>
                  <a:lnTo>
                    <a:pt x="322935" y="37376"/>
                  </a:lnTo>
                  <a:lnTo>
                    <a:pt x="319189" y="36106"/>
                  </a:lnTo>
                  <a:lnTo>
                    <a:pt x="320294" y="34836"/>
                  </a:lnTo>
                  <a:lnTo>
                    <a:pt x="319824" y="34836"/>
                  </a:lnTo>
                  <a:lnTo>
                    <a:pt x="314350" y="33566"/>
                  </a:lnTo>
                  <a:lnTo>
                    <a:pt x="320560" y="33566"/>
                  </a:lnTo>
                  <a:lnTo>
                    <a:pt x="322592" y="33566"/>
                  </a:lnTo>
                  <a:lnTo>
                    <a:pt x="323608" y="32296"/>
                  </a:lnTo>
                  <a:lnTo>
                    <a:pt x="321513" y="31026"/>
                  </a:lnTo>
                  <a:lnTo>
                    <a:pt x="319976" y="29756"/>
                  </a:lnTo>
                  <a:lnTo>
                    <a:pt x="322707" y="29756"/>
                  </a:lnTo>
                  <a:lnTo>
                    <a:pt x="322287" y="28486"/>
                  </a:lnTo>
                  <a:lnTo>
                    <a:pt x="321627" y="28486"/>
                  </a:lnTo>
                  <a:lnTo>
                    <a:pt x="321906" y="27216"/>
                  </a:lnTo>
                  <a:lnTo>
                    <a:pt x="322834" y="27216"/>
                  </a:lnTo>
                  <a:lnTo>
                    <a:pt x="321894" y="25946"/>
                  </a:lnTo>
                  <a:lnTo>
                    <a:pt x="320687" y="24676"/>
                  </a:lnTo>
                  <a:lnTo>
                    <a:pt x="322935" y="23406"/>
                  </a:lnTo>
                  <a:lnTo>
                    <a:pt x="324129" y="23406"/>
                  </a:lnTo>
                  <a:lnTo>
                    <a:pt x="323011" y="22136"/>
                  </a:lnTo>
                  <a:lnTo>
                    <a:pt x="318731" y="22136"/>
                  </a:lnTo>
                  <a:lnTo>
                    <a:pt x="318731" y="24676"/>
                  </a:lnTo>
                  <a:lnTo>
                    <a:pt x="315429" y="24676"/>
                  </a:lnTo>
                  <a:lnTo>
                    <a:pt x="314833" y="23901"/>
                  </a:lnTo>
                  <a:lnTo>
                    <a:pt x="314833" y="24676"/>
                  </a:lnTo>
                  <a:lnTo>
                    <a:pt x="312432" y="23406"/>
                  </a:lnTo>
                  <a:lnTo>
                    <a:pt x="314274" y="23406"/>
                  </a:lnTo>
                  <a:lnTo>
                    <a:pt x="314833" y="24676"/>
                  </a:lnTo>
                  <a:lnTo>
                    <a:pt x="314833" y="23901"/>
                  </a:lnTo>
                  <a:lnTo>
                    <a:pt x="314452" y="23406"/>
                  </a:lnTo>
                  <a:lnTo>
                    <a:pt x="317093" y="23406"/>
                  </a:lnTo>
                  <a:lnTo>
                    <a:pt x="318731" y="24676"/>
                  </a:lnTo>
                  <a:lnTo>
                    <a:pt x="318731" y="22136"/>
                  </a:lnTo>
                  <a:lnTo>
                    <a:pt x="318223" y="22136"/>
                  </a:lnTo>
                  <a:lnTo>
                    <a:pt x="317182" y="20866"/>
                  </a:lnTo>
                  <a:lnTo>
                    <a:pt x="315366" y="20866"/>
                  </a:lnTo>
                  <a:lnTo>
                    <a:pt x="318363" y="19596"/>
                  </a:lnTo>
                  <a:lnTo>
                    <a:pt x="317411" y="19596"/>
                  </a:lnTo>
                  <a:lnTo>
                    <a:pt x="317715" y="18694"/>
                  </a:lnTo>
                  <a:lnTo>
                    <a:pt x="316242" y="18326"/>
                  </a:lnTo>
                  <a:lnTo>
                    <a:pt x="317830" y="18326"/>
                  </a:lnTo>
                  <a:lnTo>
                    <a:pt x="317715" y="18694"/>
                  </a:lnTo>
                  <a:lnTo>
                    <a:pt x="319582" y="19177"/>
                  </a:lnTo>
                  <a:lnTo>
                    <a:pt x="320624" y="18326"/>
                  </a:lnTo>
                  <a:lnTo>
                    <a:pt x="323532" y="18326"/>
                  </a:lnTo>
                  <a:lnTo>
                    <a:pt x="325132" y="17056"/>
                  </a:lnTo>
                  <a:lnTo>
                    <a:pt x="324218" y="17056"/>
                  </a:lnTo>
                  <a:lnTo>
                    <a:pt x="317080" y="15786"/>
                  </a:lnTo>
                  <a:lnTo>
                    <a:pt x="322846" y="15786"/>
                  </a:lnTo>
                  <a:lnTo>
                    <a:pt x="323100" y="15786"/>
                  </a:lnTo>
                  <a:lnTo>
                    <a:pt x="322694" y="15671"/>
                  </a:lnTo>
                  <a:lnTo>
                    <a:pt x="321056" y="14516"/>
                  </a:lnTo>
                  <a:lnTo>
                    <a:pt x="324192" y="15786"/>
                  </a:lnTo>
                  <a:lnTo>
                    <a:pt x="325094" y="15786"/>
                  </a:lnTo>
                  <a:lnTo>
                    <a:pt x="325653" y="15100"/>
                  </a:lnTo>
                  <a:lnTo>
                    <a:pt x="324523" y="14516"/>
                  </a:lnTo>
                  <a:lnTo>
                    <a:pt x="326123" y="14516"/>
                  </a:lnTo>
                  <a:lnTo>
                    <a:pt x="326491" y="14516"/>
                  </a:lnTo>
                  <a:lnTo>
                    <a:pt x="329095" y="14516"/>
                  </a:lnTo>
                  <a:lnTo>
                    <a:pt x="325691" y="13322"/>
                  </a:lnTo>
                  <a:lnTo>
                    <a:pt x="325475" y="13246"/>
                  </a:lnTo>
                  <a:lnTo>
                    <a:pt x="325132" y="13246"/>
                  </a:lnTo>
                  <a:lnTo>
                    <a:pt x="321792" y="11976"/>
                  </a:lnTo>
                  <a:lnTo>
                    <a:pt x="329615" y="1197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5608372" y="10373124"/>
              <a:ext cx="96329" cy="232825"/>
            </a:xfrm>
            <a:prstGeom prst="rect">
              <a:avLst/>
            </a:prstGeom>
          </p:spPr>
        </p:pic>
        <p:sp>
          <p:nvSpPr>
            <p:cNvPr id="137" name="object 137"/>
            <p:cNvSpPr/>
            <p:nvPr/>
          </p:nvSpPr>
          <p:spPr>
            <a:xfrm>
              <a:off x="8028305" y="9642455"/>
              <a:ext cx="194945" cy="1247775"/>
            </a:xfrm>
            <a:custGeom>
              <a:avLst/>
              <a:gdLst/>
              <a:ahLst/>
              <a:cxnLst/>
              <a:rect l="l" t="t" r="r" b="b"/>
              <a:pathLst>
                <a:path w="194945" h="1247775">
                  <a:moveTo>
                    <a:pt x="215" y="1235036"/>
                  </a:moveTo>
                  <a:lnTo>
                    <a:pt x="165" y="1233385"/>
                  </a:lnTo>
                  <a:lnTo>
                    <a:pt x="0" y="1235214"/>
                  </a:lnTo>
                  <a:lnTo>
                    <a:pt x="215" y="1235036"/>
                  </a:lnTo>
                  <a:close/>
                </a:path>
                <a:path w="194945" h="1247775">
                  <a:moveTo>
                    <a:pt x="12649" y="18884"/>
                  </a:moveTo>
                  <a:lnTo>
                    <a:pt x="12433" y="19050"/>
                  </a:lnTo>
                  <a:lnTo>
                    <a:pt x="10121" y="17780"/>
                  </a:lnTo>
                  <a:lnTo>
                    <a:pt x="9690" y="19050"/>
                  </a:lnTo>
                  <a:lnTo>
                    <a:pt x="12192" y="20320"/>
                  </a:lnTo>
                  <a:lnTo>
                    <a:pt x="12598" y="19050"/>
                  </a:lnTo>
                  <a:lnTo>
                    <a:pt x="12649" y="18884"/>
                  </a:lnTo>
                  <a:close/>
                </a:path>
                <a:path w="194945" h="1247775">
                  <a:moveTo>
                    <a:pt x="13652" y="32880"/>
                  </a:moveTo>
                  <a:lnTo>
                    <a:pt x="13347" y="32816"/>
                  </a:lnTo>
                  <a:lnTo>
                    <a:pt x="13119" y="32829"/>
                  </a:lnTo>
                  <a:lnTo>
                    <a:pt x="13157" y="33007"/>
                  </a:lnTo>
                  <a:lnTo>
                    <a:pt x="13487" y="32931"/>
                  </a:lnTo>
                  <a:lnTo>
                    <a:pt x="13652" y="32880"/>
                  </a:lnTo>
                  <a:close/>
                </a:path>
                <a:path w="194945" h="1247775">
                  <a:moveTo>
                    <a:pt x="14173" y="17780"/>
                  </a:moveTo>
                  <a:lnTo>
                    <a:pt x="13169" y="17297"/>
                  </a:lnTo>
                  <a:lnTo>
                    <a:pt x="12649" y="18884"/>
                  </a:lnTo>
                  <a:lnTo>
                    <a:pt x="14173" y="17780"/>
                  </a:lnTo>
                  <a:close/>
                </a:path>
                <a:path w="194945" h="1247775">
                  <a:moveTo>
                    <a:pt x="18415" y="1247749"/>
                  </a:moveTo>
                  <a:lnTo>
                    <a:pt x="18389" y="1247533"/>
                  </a:lnTo>
                  <a:lnTo>
                    <a:pt x="18364" y="1247406"/>
                  </a:lnTo>
                  <a:lnTo>
                    <a:pt x="18326" y="1247228"/>
                  </a:lnTo>
                  <a:lnTo>
                    <a:pt x="18288" y="1247533"/>
                  </a:lnTo>
                  <a:lnTo>
                    <a:pt x="18300" y="1247749"/>
                  </a:lnTo>
                  <a:close/>
                </a:path>
                <a:path w="194945" h="1247775">
                  <a:moveTo>
                    <a:pt x="21691" y="1181"/>
                  </a:moveTo>
                  <a:lnTo>
                    <a:pt x="19812" y="1181"/>
                  </a:lnTo>
                  <a:lnTo>
                    <a:pt x="20066" y="1536"/>
                  </a:lnTo>
                  <a:lnTo>
                    <a:pt x="21691" y="1181"/>
                  </a:lnTo>
                  <a:close/>
                </a:path>
                <a:path w="194945" h="1247775">
                  <a:moveTo>
                    <a:pt x="22059" y="61061"/>
                  </a:moveTo>
                  <a:lnTo>
                    <a:pt x="18846" y="62230"/>
                  </a:lnTo>
                  <a:lnTo>
                    <a:pt x="22059" y="61061"/>
                  </a:lnTo>
                  <a:close/>
                </a:path>
                <a:path w="194945" h="1247775">
                  <a:moveTo>
                    <a:pt x="22618" y="76708"/>
                  </a:moveTo>
                  <a:lnTo>
                    <a:pt x="20904" y="74930"/>
                  </a:lnTo>
                  <a:lnTo>
                    <a:pt x="21628" y="77470"/>
                  </a:lnTo>
                  <a:lnTo>
                    <a:pt x="22618" y="76708"/>
                  </a:lnTo>
                  <a:close/>
                </a:path>
                <a:path w="194945" h="1247775">
                  <a:moveTo>
                    <a:pt x="24282" y="75425"/>
                  </a:moveTo>
                  <a:lnTo>
                    <a:pt x="22618" y="76708"/>
                  </a:lnTo>
                  <a:lnTo>
                    <a:pt x="23368" y="77470"/>
                  </a:lnTo>
                  <a:lnTo>
                    <a:pt x="24282" y="75425"/>
                  </a:lnTo>
                  <a:close/>
                </a:path>
                <a:path w="194945" h="1247775">
                  <a:moveTo>
                    <a:pt x="36436" y="98107"/>
                  </a:moveTo>
                  <a:lnTo>
                    <a:pt x="35966" y="97790"/>
                  </a:lnTo>
                  <a:lnTo>
                    <a:pt x="35814" y="97574"/>
                  </a:lnTo>
                  <a:lnTo>
                    <a:pt x="35242" y="99060"/>
                  </a:lnTo>
                  <a:lnTo>
                    <a:pt x="36436" y="98107"/>
                  </a:lnTo>
                  <a:close/>
                </a:path>
                <a:path w="194945" h="1247775">
                  <a:moveTo>
                    <a:pt x="36690" y="95250"/>
                  </a:moveTo>
                  <a:lnTo>
                    <a:pt x="34086" y="95250"/>
                  </a:lnTo>
                  <a:lnTo>
                    <a:pt x="35814" y="97574"/>
                  </a:lnTo>
                  <a:lnTo>
                    <a:pt x="36690" y="95250"/>
                  </a:lnTo>
                  <a:close/>
                </a:path>
                <a:path w="194945" h="1247775">
                  <a:moveTo>
                    <a:pt x="42545" y="128422"/>
                  </a:moveTo>
                  <a:lnTo>
                    <a:pt x="42519" y="128270"/>
                  </a:lnTo>
                  <a:lnTo>
                    <a:pt x="40449" y="129298"/>
                  </a:lnTo>
                  <a:lnTo>
                    <a:pt x="40487" y="129540"/>
                  </a:lnTo>
                  <a:lnTo>
                    <a:pt x="42214" y="129540"/>
                  </a:lnTo>
                  <a:lnTo>
                    <a:pt x="42545" y="128422"/>
                  </a:lnTo>
                  <a:close/>
                </a:path>
                <a:path w="194945" h="1247775">
                  <a:moveTo>
                    <a:pt x="48895" y="171424"/>
                  </a:moveTo>
                  <a:lnTo>
                    <a:pt x="48183" y="170180"/>
                  </a:lnTo>
                  <a:lnTo>
                    <a:pt x="47637" y="172720"/>
                  </a:lnTo>
                  <a:lnTo>
                    <a:pt x="48895" y="171424"/>
                  </a:lnTo>
                  <a:close/>
                </a:path>
                <a:path w="194945" h="1247775">
                  <a:moveTo>
                    <a:pt x="50101" y="170180"/>
                  </a:moveTo>
                  <a:lnTo>
                    <a:pt x="48895" y="171424"/>
                  </a:lnTo>
                  <a:lnTo>
                    <a:pt x="50101" y="170180"/>
                  </a:lnTo>
                  <a:close/>
                </a:path>
                <a:path w="194945" h="1247775">
                  <a:moveTo>
                    <a:pt x="56921" y="111760"/>
                  </a:moveTo>
                  <a:lnTo>
                    <a:pt x="55918" y="110490"/>
                  </a:lnTo>
                  <a:lnTo>
                    <a:pt x="56057" y="111760"/>
                  </a:lnTo>
                  <a:lnTo>
                    <a:pt x="56921" y="111760"/>
                  </a:lnTo>
                  <a:close/>
                </a:path>
                <a:path w="194945" h="1247775">
                  <a:moveTo>
                    <a:pt x="62471" y="134620"/>
                  </a:moveTo>
                  <a:lnTo>
                    <a:pt x="62357" y="133896"/>
                  </a:lnTo>
                  <a:lnTo>
                    <a:pt x="62204" y="133350"/>
                  </a:lnTo>
                  <a:lnTo>
                    <a:pt x="62471" y="134620"/>
                  </a:lnTo>
                  <a:close/>
                </a:path>
                <a:path w="194945" h="1247775">
                  <a:moveTo>
                    <a:pt x="65138" y="144868"/>
                  </a:moveTo>
                  <a:lnTo>
                    <a:pt x="64947" y="144780"/>
                  </a:lnTo>
                  <a:lnTo>
                    <a:pt x="65138" y="144868"/>
                  </a:lnTo>
                  <a:close/>
                </a:path>
                <a:path w="194945" h="1247775">
                  <a:moveTo>
                    <a:pt x="65405" y="238379"/>
                  </a:moveTo>
                  <a:lnTo>
                    <a:pt x="64655" y="237972"/>
                  </a:lnTo>
                  <a:lnTo>
                    <a:pt x="64681" y="238556"/>
                  </a:lnTo>
                  <a:lnTo>
                    <a:pt x="65405" y="238379"/>
                  </a:lnTo>
                  <a:close/>
                </a:path>
                <a:path w="194945" h="1247775">
                  <a:moveTo>
                    <a:pt x="69926" y="257517"/>
                  </a:moveTo>
                  <a:lnTo>
                    <a:pt x="69380" y="256540"/>
                  </a:lnTo>
                  <a:lnTo>
                    <a:pt x="68351" y="256540"/>
                  </a:lnTo>
                  <a:lnTo>
                    <a:pt x="69926" y="257517"/>
                  </a:lnTo>
                  <a:close/>
                </a:path>
                <a:path w="194945" h="1247775">
                  <a:moveTo>
                    <a:pt x="70408" y="257810"/>
                  </a:moveTo>
                  <a:lnTo>
                    <a:pt x="69926" y="257517"/>
                  </a:lnTo>
                  <a:lnTo>
                    <a:pt x="70091" y="257810"/>
                  </a:lnTo>
                  <a:lnTo>
                    <a:pt x="70408" y="257810"/>
                  </a:lnTo>
                  <a:close/>
                </a:path>
                <a:path w="194945" h="1247775">
                  <a:moveTo>
                    <a:pt x="71056" y="171450"/>
                  </a:moveTo>
                  <a:lnTo>
                    <a:pt x="70878" y="171450"/>
                  </a:lnTo>
                  <a:lnTo>
                    <a:pt x="70599" y="172720"/>
                  </a:lnTo>
                  <a:lnTo>
                    <a:pt x="71056" y="171450"/>
                  </a:lnTo>
                  <a:close/>
                </a:path>
                <a:path w="194945" h="1247775">
                  <a:moveTo>
                    <a:pt x="79209" y="287020"/>
                  </a:moveTo>
                  <a:lnTo>
                    <a:pt x="78473" y="285115"/>
                  </a:lnTo>
                  <a:lnTo>
                    <a:pt x="76898" y="285750"/>
                  </a:lnTo>
                  <a:lnTo>
                    <a:pt x="79209" y="287020"/>
                  </a:lnTo>
                  <a:close/>
                </a:path>
                <a:path w="194945" h="1247775">
                  <a:moveTo>
                    <a:pt x="79527" y="284695"/>
                  </a:moveTo>
                  <a:lnTo>
                    <a:pt x="77749" y="283210"/>
                  </a:lnTo>
                  <a:lnTo>
                    <a:pt x="78473" y="285115"/>
                  </a:lnTo>
                  <a:lnTo>
                    <a:pt x="79527" y="284695"/>
                  </a:lnTo>
                  <a:close/>
                </a:path>
                <a:path w="194945" h="1247775">
                  <a:moveTo>
                    <a:pt x="82105" y="182880"/>
                  </a:moveTo>
                  <a:lnTo>
                    <a:pt x="79883" y="183870"/>
                  </a:lnTo>
                  <a:lnTo>
                    <a:pt x="75450" y="180340"/>
                  </a:lnTo>
                  <a:lnTo>
                    <a:pt x="73063" y="177800"/>
                  </a:lnTo>
                  <a:lnTo>
                    <a:pt x="76009" y="176530"/>
                  </a:lnTo>
                  <a:lnTo>
                    <a:pt x="71805" y="175260"/>
                  </a:lnTo>
                  <a:lnTo>
                    <a:pt x="70789" y="175260"/>
                  </a:lnTo>
                  <a:lnTo>
                    <a:pt x="68961" y="172720"/>
                  </a:lnTo>
                  <a:lnTo>
                    <a:pt x="69138" y="171450"/>
                  </a:lnTo>
                  <a:lnTo>
                    <a:pt x="70878" y="171450"/>
                  </a:lnTo>
                  <a:lnTo>
                    <a:pt x="71437" y="168910"/>
                  </a:lnTo>
                  <a:lnTo>
                    <a:pt x="67398" y="171450"/>
                  </a:lnTo>
                  <a:lnTo>
                    <a:pt x="68122" y="167640"/>
                  </a:lnTo>
                  <a:lnTo>
                    <a:pt x="70231" y="167640"/>
                  </a:lnTo>
                  <a:lnTo>
                    <a:pt x="70002" y="166370"/>
                  </a:lnTo>
                  <a:lnTo>
                    <a:pt x="69786" y="165100"/>
                  </a:lnTo>
                  <a:lnTo>
                    <a:pt x="68859" y="166370"/>
                  </a:lnTo>
                  <a:lnTo>
                    <a:pt x="66382" y="165100"/>
                  </a:lnTo>
                  <a:lnTo>
                    <a:pt x="64833" y="163830"/>
                  </a:lnTo>
                  <a:lnTo>
                    <a:pt x="65836" y="158750"/>
                  </a:lnTo>
                  <a:lnTo>
                    <a:pt x="66649" y="158750"/>
                  </a:lnTo>
                  <a:lnTo>
                    <a:pt x="64185" y="157480"/>
                  </a:lnTo>
                  <a:lnTo>
                    <a:pt x="64528" y="154940"/>
                  </a:lnTo>
                  <a:lnTo>
                    <a:pt x="65455" y="154940"/>
                  </a:lnTo>
                  <a:lnTo>
                    <a:pt x="66560" y="156210"/>
                  </a:lnTo>
                  <a:lnTo>
                    <a:pt x="66763" y="154940"/>
                  </a:lnTo>
                  <a:lnTo>
                    <a:pt x="67170" y="152400"/>
                  </a:lnTo>
                  <a:lnTo>
                    <a:pt x="67373" y="151130"/>
                  </a:lnTo>
                  <a:lnTo>
                    <a:pt x="68884" y="151130"/>
                  </a:lnTo>
                  <a:lnTo>
                    <a:pt x="68605" y="147320"/>
                  </a:lnTo>
                  <a:lnTo>
                    <a:pt x="72809" y="148590"/>
                  </a:lnTo>
                  <a:lnTo>
                    <a:pt x="70243" y="147320"/>
                  </a:lnTo>
                  <a:lnTo>
                    <a:pt x="65138" y="144868"/>
                  </a:lnTo>
                  <a:lnTo>
                    <a:pt x="66509" y="150939"/>
                  </a:lnTo>
                  <a:lnTo>
                    <a:pt x="61569" y="149860"/>
                  </a:lnTo>
                  <a:lnTo>
                    <a:pt x="62242" y="148590"/>
                  </a:lnTo>
                  <a:lnTo>
                    <a:pt x="63576" y="146050"/>
                  </a:lnTo>
                  <a:lnTo>
                    <a:pt x="64490" y="146050"/>
                  </a:lnTo>
                  <a:lnTo>
                    <a:pt x="64897" y="144780"/>
                  </a:lnTo>
                  <a:lnTo>
                    <a:pt x="65455" y="140970"/>
                  </a:lnTo>
                  <a:lnTo>
                    <a:pt x="66636" y="140970"/>
                  </a:lnTo>
                  <a:lnTo>
                    <a:pt x="66725" y="139700"/>
                  </a:lnTo>
                  <a:lnTo>
                    <a:pt x="66332" y="139700"/>
                  </a:lnTo>
                  <a:lnTo>
                    <a:pt x="65760" y="138430"/>
                  </a:lnTo>
                  <a:lnTo>
                    <a:pt x="65963" y="138430"/>
                  </a:lnTo>
                  <a:lnTo>
                    <a:pt x="66128" y="137160"/>
                  </a:lnTo>
                  <a:lnTo>
                    <a:pt x="65951" y="135890"/>
                  </a:lnTo>
                  <a:lnTo>
                    <a:pt x="65659" y="135890"/>
                  </a:lnTo>
                  <a:lnTo>
                    <a:pt x="65430" y="134620"/>
                  </a:lnTo>
                  <a:lnTo>
                    <a:pt x="66852" y="134620"/>
                  </a:lnTo>
                  <a:lnTo>
                    <a:pt x="66382" y="135890"/>
                  </a:lnTo>
                  <a:lnTo>
                    <a:pt x="68021" y="135890"/>
                  </a:lnTo>
                  <a:lnTo>
                    <a:pt x="67437" y="134620"/>
                  </a:lnTo>
                  <a:lnTo>
                    <a:pt x="66255" y="132080"/>
                  </a:lnTo>
                  <a:lnTo>
                    <a:pt x="66001" y="130810"/>
                  </a:lnTo>
                  <a:lnTo>
                    <a:pt x="63169" y="132080"/>
                  </a:lnTo>
                  <a:lnTo>
                    <a:pt x="63157" y="129540"/>
                  </a:lnTo>
                  <a:lnTo>
                    <a:pt x="61252" y="132080"/>
                  </a:lnTo>
                  <a:lnTo>
                    <a:pt x="61658" y="132080"/>
                  </a:lnTo>
                  <a:lnTo>
                    <a:pt x="61810" y="132651"/>
                  </a:lnTo>
                  <a:lnTo>
                    <a:pt x="61709" y="132448"/>
                  </a:lnTo>
                  <a:lnTo>
                    <a:pt x="61506" y="132715"/>
                  </a:lnTo>
                  <a:lnTo>
                    <a:pt x="61341" y="132956"/>
                  </a:lnTo>
                  <a:lnTo>
                    <a:pt x="61214" y="133197"/>
                  </a:lnTo>
                  <a:lnTo>
                    <a:pt x="62001" y="133299"/>
                  </a:lnTo>
                  <a:lnTo>
                    <a:pt x="62204" y="133350"/>
                  </a:lnTo>
                  <a:lnTo>
                    <a:pt x="62357" y="133896"/>
                  </a:lnTo>
                  <a:lnTo>
                    <a:pt x="63296" y="137160"/>
                  </a:lnTo>
                  <a:lnTo>
                    <a:pt x="61556" y="137160"/>
                  </a:lnTo>
                  <a:lnTo>
                    <a:pt x="60045" y="135890"/>
                  </a:lnTo>
                  <a:lnTo>
                    <a:pt x="61214" y="133350"/>
                  </a:lnTo>
                  <a:lnTo>
                    <a:pt x="56095" y="133350"/>
                  </a:lnTo>
                  <a:lnTo>
                    <a:pt x="59575" y="129540"/>
                  </a:lnTo>
                  <a:lnTo>
                    <a:pt x="60756" y="125730"/>
                  </a:lnTo>
                  <a:lnTo>
                    <a:pt x="63080" y="124460"/>
                  </a:lnTo>
                  <a:lnTo>
                    <a:pt x="60350" y="120650"/>
                  </a:lnTo>
                  <a:lnTo>
                    <a:pt x="60147" y="119380"/>
                  </a:lnTo>
                  <a:lnTo>
                    <a:pt x="59372" y="114300"/>
                  </a:lnTo>
                  <a:lnTo>
                    <a:pt x="53314" y="113030"/>
                  </a:lnTo>
                  <a:lnTo>
                    <a:pt x="52298" y="111760"/>
                  </a:lnTo>
                  <a:lnTo>
                    <a:pt x="54470" y="110490"/>
                  </a:lnTo>
                  <a:lnTo>
                    <a:pt x="55918" y="110490"/>
                  </a:lnTo>
                  <a:lnTo>
                    <a:pt x="54914" y="109220"/>
                  </a:lnTo>
                  <a:lnTo>
                    <a:pt x="54813" y="107950"/>
                  </a:lnTo>
                  <a:lnTo>
                    <a:pt x="54610" y="105410"/>
                  </a:lnTo>
                  <a:lnTo>
                    <a:pt x="54508" y="104140"/>
                  </a:lnTo>
                  <a:lnTo>
                    <a:pt x="53936" y="104140"/>
                  </a:lnTo>
                  <a:lnTo>
                    <a:pt x="54508" y="105410"/>
                  </a:lnTo>
                  <a:lnTo>
                    <a:pt x="53746" y="103733"/>
                  </a:lnTo>
                  <a:lnTo>
                    <a:pt x="53746" y="104140"/>
                  </a:lnTo>
                  <a:lnTo>
                    <a:pt x="51231" y="104140"/>
                  </a:lnTo>
                  <a:lnTo>
                    <a:pt x="51231" y="149860"/>
                  </a:lnTo>
                  <a:lnTo>
                    <a:pt x="50482" y="149860"/>
                  </a:lnTo>
                  <a:lnTo>
                    <a:pt x="50279" y="151130"/>
                  </a:lnTo>
                  <a:lnTo>
                    <a:pt x="49682" y="152400"/>
                  </a:lnTo>
                  <a:lnTo>
                    <a:pt x="49606" y="151130"/>
                  </a:lnTo>
                  <a:lnTo>
                    <a:pt x="49377" y="151130"/>
                  </a:lnTo>
                  <a:lnTo>
                    <a:pt x="49123" y="149860"/>
                  </a:lnTo>
                  <a:lnTo>
                    <a:pt x="50050" y="148590"/>
                  </a:lnTo>
                  <a:lnTo>
                    <a:pt x="51117" y="148590"/>
                  </a:lnTo>
                  <a:lnTo>
                    <a:pt x="51231" y="149860"/>
                  </a:lnTo>
                  <a:lnTo>
                    <a:pt x="51231" y="104140"/>
                  </a:lnTo>
                  <a:lnTo>
                    <a:pt x="50596" y="104140"/>
                  </a:lnTo>
                  <a:lnTo>
                    <a:pt x="51485" y="100330"/>
                  </a:lnTo>
                  <a:lnTo>
                    <a:pt x="53746" y="104140"/>
                  </a:lnTo>
                  <a:lnTo>
                    <a:pt x="53746" y="103733"/>
                  </a:lnTo>
                  <a:lnTo>
                    <a:pt x="52781" y="101600"/>
                  </a:lnTo>
                  <a:lnTo>
                    <a:pt x="54076" y="101600"/>
                  </a:lnTo>
                  <a:lnTo>
                    <a:pt x="54000" y="100330"/>
                  </a:lnTo>
                  <a:lnTo>
                    <a:pt x="53759" y="96520"/>
                  </a:lnTo>
                  <a:lnTo>
                    <a:pt x="53670" y="95250"/>
                  </a:lnTo>
                  <a:lnTo>
                    <a:pt x="51600" y="92710"/>
                  </a:lnTo>
                  <a:lnTo>
                    <a:pt x="49530" y="90170"/>
                  </a:lnTo>
                  <a:lnTo>
                    <a:pt x="48082" y="88265"/>
                  </a:lnTo>
                  <a:lnTo>
                    <a:pt x="48082" y="146050"/>
                  </a:lnTo>
                  <a:lnTo>
                    <a:pt x="47485" y="144780"/>
                  </a:lnTo>
                  <a:lnTo>
                    <a:pt x="48082" y="146050"/>
                  </a:lnTo>
                  <a:lnTo>
                    <a:pt x="48082" y="88265"/>
                  </a:lnTo>
                  <a:lnTo>
                    <a:pt x="45669" y="85090"/>
                  </a:lnTo>
                  <a:lnTo>
                    <a:pt x="45999" y="80010"/>
                  </a:lnTo>
                  <a:lnTo>
                    <a:pt x="46088" y="78740"/>
                  </a:lnTo>
                  <a:lnTo>
                    <a:pt x="45643" y="78740"/>
                  </a:lnTo>
                  <a:lnTo>
                    <a:pt x="45059" y="80010"/>
                  </a:lnTo>
                  <a:lnTo>
                    <a:pt x="44894" y="78740"/>
                  </a:lnTo>
                  <a:lnTo>
                    <a:pt x="44411" y="74930"/>
                  </a:lnTo>
                  <a:lnTo>
                    <a:pt x="44246" y="73660"/>
                  </a:lnTo>
                  <a:lnTo>
                    <a:pt x="43916" y="71120"/>
                  </a:lnTo>
                  <a:lnTo>
                    <a:pt x="42303" y="66040"/>
                  </a:lnTo>
                  <a:lnTo>
                    <a:pt x="38620" y="54610"/>
                  </a:lnTo>
                  <a:lnTo>
                    <a:pt x="38671" y="44450"/>
                  </a:lnTo>
                  <a:lnTo>
                    <a:pt x="38849" y="41910"/>
                  </a:lnTo>
                  <a:lnTo>
                    <a:pt x="36372" y="41910"/>
                  </a:lnTo>
                  <a:lnTo>
                    <a:pt x="34061" y="40640"/>
                  </a:lnTo>
                  <a:lnTo>
                    <a:pt x="36944" y="39370"/>
                  </a:lnTo>
                  <a:lnTo>
                    <a:pt x="32562" y="36830"/>
                  </a:lnTo>
                  <a:lnTo>
                    <a:pt x="28778" y="33020"/>
                  </a:lnTo>
                  <a:lnTo>
                    <a:pt x="37985" y="27940"/>
                  </a:lnTo>
                  <a:lnTo>
                    <a:pt x="33172" y="24130"/>
                  </a:lnTo>
                  <a:lnTo>
                    <a:pt x="31559" y="22860"/>
                  </a:lnTo>
                  <a:lnTo>
                    <a:pt x="29692" y="24130"/>
                  </a:lnTo>
                  <a:lnTo>
                    <a:pt x="29552" y="21590"/>
                  </a:lnTo>
                  <a:lnTo>
                    <a:pt x="26746" y="17780"/>
                  </a:lnTo>
                  <a:lnTo>
                    <a:pt x="26885" y="17780"/>
                  </a:lnTo>
                  <a:lnTo>
                    <a:pt x="27749" y="16510"/>
                  </a:lnTo>
                  <a:lnTo>
                    <a:pt x="29337" y="16510"/>
                  </a:lnTo>
                  <a:lnTo>
                    <a:pt x="25234" y="11430"/>
                  </a:lnTo>
                  <a:lnTo>
                    <a:pt x="25349" y="7620"/>
                  </a:lnTo>
                  <a:lnTo>
                    <a:pt x="31750" y="10160"/>
                  </a:lnTo>
                  <a:lnTo>
                    <a:pt x="31140" y="7620"/>
                  </a:lnTo>
                  <a:lnTo>
                    <a:pt x="30530" y="5080"/>
                  </a:lnTo>
                  <a:lnTo>
                    <a:pt x="29946" y="3810"/>
                  </a:lnTo>
                  <a:lnTo>
                    <a:pt x="29349" y="2540"/>
                  </a:lnTo>
                  <a:lnTo>
                    <a:pt x="24269" y="0"/>
                  </a:lnTo>
                  <a:lnTo>
                    <a:pt x="23418" y="1270"/>
                  </a:lnTo>
                  <a:lnTo>
                    <a:pt x="23558" y="1270"/>
                  </a:lnTo>
                  <a:lnTo>
                    <a:pt x="23012" y="3810"/>
                  </a:lnTo>
                  <a:lnTo>
                    <a:pt x="21412" y="3810"/>
                  </a:lnTo>
                  <a:lnTo>
                    <a:pt x="20066" y="2540"/>
                  </a:lnTo>
                  <a:lnTo>
                    <a:pt x="10045" y="2540"/>
                  </a:lnTo>
                  <a:lnTo>
                    <a:pt x="8026" y="8890"/>
                  </a:lnTo>
                  <a:lnTo>
                    <a:pt x="11798" y="11430"/>
                  </a:lnTo>
                  <a:lnTo>
                    <a:pt x="9791" y="12700"/>
                  </a:lnTo>
                  <a:lnTo>
                    <a:pt x="8902" y="10160"/>
                  </a:lnTo>
                  <a:lnTo>
                    <a:pt x="7175" y="12700"/>
                  </a:lnTo>
                  <a:lnTo>
                    <a:pt x="9347" y="12700"/>
                  </a:lnTo>
                  <a:lnTo>
                    <a:pt x="10960" y="13970"/>
                  </a:lnTo>
                  <a:lnTo>
                    <a:pt x="9804" y="13970"/>
                  </a:lnTo>
                  <a:lnTo>
                    <a:pt x="9080" y="15240"/>
                  </a:lnTo>
                  <a:lnTo>
                    <a:pt x="8813" y="15240"/>
                  </a:lnTo>
                  <a:lnTo>
                    <a:pt x="13169" y="17297"/>
                  </a:lnTo>
                  <a:lnTo>
                    <a:pt x="13423" y="16510"/>
                  </a:lnTo>
                  <a:lnTo>
                    <a:pt x="15481" y="19050"/>
                  </a:lnTo>
                  <a:lnTo>
                    <a:pt x="13766" y="21590"/>
                  </a:lnTo>
                  <a:lnTo>
                    <a:pt x="11899" y="21590"/>
                  </a:lnTo>
                  <a:lnTo>
                    <a:pt x="14224" y="22860"/>
                  </a:lnTo>
                  <a:lnTo>
                    <a:pt x="11468" y="22860"/>
                  </a:lnTo>
                  <a:lnTo>
                    <a:pt x="13360" y="24130"/>
                  </a:lnTo>
                  <a:lnTo>
                    <a:pt x="13246" y="26670"/>
                  </a:lnTo>
                  <a:lnTo>
                    <a:pt x="15989" y="26670"/>
                  </a:lnTo>
                  <a:lnTo>
                    <a:pt x="13779" y="29210"/>
                  </a:lnTo>
                  <a:lnTo>
                    <a:pt x="18173" y="33020"/>
                  </a:lnTo>
                  <a:lnTo>
                    <a:pt x="13652" y="33020"/>
                  </a:lnTo>
                  <a:lnTo>
                    <a:pt x="14871" y="34290"/>
                  </a:lnTo>
                  <a:lnTo>
                    <a:pt x="17945" y="35560"/>
                  </a:lnTo>
                  <a:lnTo>
                    <a:pt x="18542" y="36830"/>
                  </a:lnTo>
                  <a:lnTo>
                    <a:pt x="12446" y="35560"/>
                  </a:lnTo>
                  <a:lnTo>
                    <a:pt x="19735" y="43180"/>
                  </a:lnTo>
                  <a:lnTo>
                    <a:pt x="13817" y="43180"/>
                  </a:lnTo>
                  <a:lnTo>
                    <a:pt x="19177" y="44450"/>
                  </a:lnTo>
                  <a:lnTo>
                    <a:pt x="17945" y="50800"/>
                  </a:lnTo>
                  <a:lnTo>
                    <a:pt x="21577" y="53340"/>
                  </a:lnTo>
                  <a:lnTo>
                    <a:pt x="20408" y="53340"/>
                  </a:lnTo>
                  <a:lnTo>
                    <a:pt x="20561" y="54610"/>
                  </a:lnTo>
                  <a:lnTo>
                    <a:pt x="19291" y="55880"/>
                  </a:lnTo>
                  <a:lnTo>
                    <a:pt x="18719" y="57150"/>
                  </a:lnTo>
                  <a:lnTo>
                    <a:pt x="22758" y="57150"/>
                  </a:lnTo>
                  <a:lnTo>
                    <a:pt x="24498" y="59690"/>
                  </a:lnTo>
                  <a:lnTo>
                    <a:pt x="27381" y="60960"/>
                  </a:lnTo>
                  <a:lnTo>
                    <a:pt x="24206" y="64770"/>
                  </a:lnTo>
                  <a:lnTo>
                    <a:pt x="22326" y="60960"/>
                  </a:lnTo>
                  <a:lnTo>
                    <a:pt x="22059" y="61061"/>
                  </a:lnTo>
                  <a:lnTo>
                    <a:pt x="23202" y="66040"/>
                  </a:lnTo>
                  <a:lnTo>
                    <a:pt x="25654" y="64770"/>
                  </a:lnTo>
                  <a:lnTo>
                    <a:pt x="24358" y="66522"/>
                  </a:lnTo>
                  <a:lnTo>
                    <a:pt x="21907" y="68580"/>
                  </a:lnTo>
                  <a:lnTo>
                    <a:pt x="26949" y="67310"/>
                  </a:lnTo>
                  <a:lnTo>
                    <a:pt x="23202" y="69850"/>
                  </a:lnTo>
                  <a:lnTo>
                    <a:pt x="26670" y="71120"/>
                  </a:lnTo>
                  <a:lnTo>
                    <a:pt x="24942" y="73660"/>
                  </a:lnTo>
                  <a:lnTo>
                    <a:pt x="22199" y="72390"/>
                  </a:lnTo>
                  <a:lnTo>
                    <a:pt x="24511" y="74930"/>
                  </a:lnTo>
                  <a:lnTo>
                    <a:pt x="24282" y="75425"/>
                  </a:lnTo>
                  <a:lnTo>
                    <a:pt x="24942" y="74930"/>
                  </a:lnTo>
                  <a:lnTo>
                    <a:pt x="27266" y="74930"/>
                  </a:lnTo>
                  <a:lnTo>
                    <a:pt x="29298" y="78740"/>
                  </a:lnTo>
                  <a:lnTo>
                    <a:pt x="24955" y="77470"/>
                  </a:lnTo>
                  <a:lnTo>
                    <a:pt x="23368" y="80010"/>
                  </a:lnTo>
                  <a:lnTo>
                    <a:pt x="24968" y="81280"/>
                  </a:lnTo>
                  <a:lnTo>
                    <a:pt x="28854" y="82550"/>
                  </a:lnTo>
                  <a:lnTo>
                    <a:pt x="29159" y="83820"/>
                  </a:lnTo>
                  <a:lnTo>
                    <a:pt x="28587" y="85090"/>
                  </a:lnTo>
                  <a:lnTo>
                    <a:pt x="27571" y="85090"/>
                  </a:lnTo>
                  <a:lnTo>
                    <a:pt x="31178" y="86360"/>
                  </a:lnTo>
                  <a:lnTo>
                    <a:pt x="29603" y="92710"/>
                  </a:lnTo>
                  <a:lnTo>
                    <a:pt x="29997" y="92824"/>
                  </a:lnTo>
                  <a:lnTo>
                    <a:pt x="30911" y="95745"/>
                  </a:lnTo>
                  <a:lnTo>
                    <a:pt x="31597" y="95084"/>
                  </a:lnTo>
                  <a:lnTo>
                    <a:pt x="32410" y="94564"/>
                  </a:lnTo>
                  <a:lnTo>
                    <a:pt x="33235" y="94132"/>
                  </a:lnTo>
                  <a:lnTo>
                    <a:pt x="31292" y="94970"/>
                  </a:lnTo>
                  <a:lnTo>
                    <a:pt x="30187" y="92887"/>
                  </a:lnTo>
                  <a:lnTo>
                    <a:pt x="34099" y="93980"/>
                  </a:lnTo>
                  <a:lnTo>
                    <a:pt x="33528" y="93980"/>
                  </a:lnTo>
                  <a:lnTo>
                    <a:pt x="33261" y="95250"/>
                  </a:lnTo>
                  <a:lnTo>
                    <a:pt x="35013" y="93980"/>
                  </a:lnTo>
                  <a:lnTo>
                    <a:pt x="36906" y="92710"/>
                  </a:lnTo>
                  <a:lnTo>
                    <a:pt x="38277" y="92710"/>
                  </a:lnTo>
                  <a:lnTo>
                    <a:pt x="38709" y="93980"/>
                  </a:lnTo>
                  <a:lnTo>
                    <a:pt x="41325" y="95250"/>
                  </a:lnTo>
                  <a:lnTo>
                    <a:pt x="39763" y="96113"/>
                  </a:lnTo>
                  <a:lnTo>
                    <a:pt x="39763" y="100330"/>
                  </a:lnTo>
                  <a:lnTo>
                    <a:pt x="39331" y="102870"/>
                  </a:lnTo>
                  <a:lnTo>
                    <a:pt x="36004" y="104140"/>
                  </a:lnTo>
                  <a:lnTo>
                    <a:pt x="36334" y="101600"/>
                  </a:lnTo>
                  <a:lnTo>
                    <a:pt x="36766" y="98323"/>
                  </a:lnTo>
                  <a:lnTo>
                    <a:pt x="39763" y="100330"/>
                  </a:lnTo>
                  <a:lnTo>
                    <a:pt x="39763" y="96113"/>
                  </a:lnTo>
                  <a:lnTo>
                    <a:pt x="39014" y="96520"/>
                  </a:lnTo>
                  <a:lnTo>
                    <a:pt x="38874" y="95250"/>
                  </a:lnTo>
                  <a:lnTo>
                    <a:pt x="36982" y="95250"/>
                  </a:lnTo>
                  <a:lnTo>
                    <a:pt x="38430" y="96520"/>
                  </a:lnTo>
                  <a:lnTo>
                    <a:pt x="36842" y="97790"/>
                  </a:lnTo>
                  <a:lnTo>
                    <a:pt x="36436" y="98107"/>
                  </a:lnTo>
                  <a:lnTo>
                    <a:pt x="36588" y="98196"/>
                  </a:lnTo>
                  <a:lnTo>
                    <a:pt x="34531" y="101600"/>
                  </a:lnTo>
                  <a:lnTo>
                    <a:pt x="34975" y="97790"/>
                  </a:lnTo>
                  <a:lnTo>
                    <a:pt x="30213" y="101600"/>
                  </a:lnTo>
                  <a:lnTo>
                    <a:pt x="34823" y="96520"/>
                  </a:lnTo>
                  <a:lnTo>
                    <a:pt x="29616" y="100330"/>
                  </a:lnTo>
                  <a:lnTo>
                    <a:pt x="29768" y="104140"/>
                  </a:lnTo>
                  <a:lnTo>
                    <a:pt x="32677" y="104140"/>
                  </a:lnTo>
                  <a:lnTo>
                    <a:pt x="32791" y="109220"/>
                  </a:lnTo>
                  <a:lnTo>
                    <a:pt x="34963" y="109220"/>
                  </a:lnTo>
                  <a:lnTo>
                    <a:pt x="35547" y="107950"/>
                  </a:lnTo>
                  <a:lnTo>
                    <a:pt x="37719" y="109220"/>
                  </a:lnTo>
                  <a:lnTo>
                    <a:pt x="38773" y="111760"/>
                  </a:lnTo>
                  <a:lnTo>
                    <a:pt x="36614" y="114300"/>
                  </a:lnTo>
                  <a:lnTo>
                    <a:pt x="34594" y="116840"/>
                  </a:lnTo>
                  <a:lnTo>
                    <a:pt x="36068" y="119380"/>
                  </a:lnTo>
                  <a:lnTo>
                    <a:pt x="38658" y="120650"/>
                  </a:lnTo>
                  <a:lnTo>
                    <a:pt x="43141" y="119380"/>
                  </a:lnTo>
                  <a:lnTo>
                    <a:pt x="41668" y="123190"/>
                  </a:lnTo>
                  <a:lnTo>
                    <a:pt x="37490" y="123190"/>
                  </a:lnTo>
                  <a:lnTo>
                    <a:pt x="38188" y="128270"/>
                  </a:lnTo>
                  <a:lnTo>
                    <a:pt x="39598" y="127292"/>
                  </a:lnTo>
                  <a:lnTo>
                    <a:pt x="37439" y="130810"/>
                  </a:lnTo>
                  <a:lnTo>
                    <a:pt x="40449" y="129298"/>
                  </a:lnTo>
                  <a:lnTo>
                    <a:pt x="40081" y="127000"/>
                  </a:lnTo>
                  <a:lnTo>
                    <a:pt x="43713" y="124460"/>
                  </a:lnTo>
                  <a:lnTo>
                    <a:pt x="42545" y="128422"/>
                  </a:lnTo>
                  <a:lnTo>
                    <a:pt x="43091" y="130810"/>
                  </a:lnTo>
                  <a:lnTo>
                    <a:pt x="39751" y="132080"/>
                  </a:lnTo>
                  <a:lnTo>
                    <a:pt x="41440" y="137160"/>
                  </a:lnTo>
                  <a:lnTo>
                    <a:pt x="45212" y="140970"/>
                  </a:lnTo>
                  <a:lnTo>
                    <a:pt x="47129" y="146050"/>
                  </a:lnTo>
                  <a:lnTo>
                    <a:pt x="44729" y="146050"/>
                  </a:lnTo>
                  <a:lnTo>
                    <a:pt x="43967" y="147320"/>
                  </a:lnTo>
                  <a:lnTo>
                    <a:pt x="47332" y="153670"/>
                  </a:lnTo>
                  <a:lnTo>
                    <a:pt x="46990" y="161290"/>
                  </a:lnTo>
                  <a:lnTo>
                    <a:pt x="46443" y="167640"/>
                  </a:lnTo>
                  <a:lnTo>
                    <a:pt x="49999" y="168910"/>
                  </a:lnTo>
                  <a:lnTo>
                    <a:pt x="50101" y="170180"/>
                  </a:lnTo>
                  <a:lnTo>
                    <a:pt x="51562" y="171450"/>
                  </a:lnTo>
                  <a:lnTo>
                    <a:pt x="52108" y="172720"/>
                  </a:lnTo>
                  <a:lnTo>
                    <a:pt x="49187" y="172720"/>
                  </a:lnTo>
                  <a:lnTo>
                    <a:pt x="52755" y="176530"/>
                  </a:lnTo>
                  <a:lnTo>
                    <a:pt x="57607" y="184150"/>
                  </a:lnTo>
                  <a:lnTo>
                    <a:pt x="56019" y="187960"/>
                  </a:lnTo>
                  <a:lnTo>
                    <a:pt x="81394" y="187960"/>
                  </a:lnTo>
                  <a:lnTo>
                    <a:pt x="81749" y="185420"/>
                  </a:lnTo>
                  <a:lnTo>
                    <a:pt x="82105" y="182880"/>
                  </a:lnTo>
                  <a:close/>
                </a:path>
                <a:path w="194945" h="1247775">
                  <a:moveTo>
                    <a:pt x="95694" y="250088"/>
                  </a:moveTo>
                  <a:lnTo>
                    <a:pt x="94234" y="247929"/>
                  </a:lnTo>
                  <a:lnTo>
                    <a:pt x="94322" y="249085"/>
                  </a:lnTo>
                  <a:lnTo>
                    <a:pt x="95694" y="250088"/>
                  </a:lnTo>
                  <a:close/>
                </a:path>
                <a:path w="194945" h="1247775">
                  <a:moveTo>
                    <a:pt x="101892" y="408940"/>
                  </a:moveTo>
                  <a:lnTo>
                    <a:pt x="101854" y="408406"/>
                  </a:lnTo>
                  <a:lnTo>
                    <a:pt x="100698" y="408940"/>
                  </a:lnTo>
                  <a:lnTo>
                    <a:pt x="100507" y="410210"/>
                  </a:lnTo>
                  <a:lnTo>
                    <a:pt x="101892" y="408940"/>
                  </a:lnTo>
                  <a:close/>
                </a:path>
                <a:path w="194945" h="1247775">
                  <a:moveTo>
                    <a:pt x="102311" y="408203"/>
                  </a:moveTo>
                  <a:lnTo>
                    <a:pt x="101815" y="407670"/>
                  </a:lnTo>
                  <a:lnTo>
                    <a:pt x="101854" y="408406"/>
                  </a:lnTo>
                  <a:lnTo>
                    <a:pt x="102311" y="408203"/>
                  </a:lnTo>
                  <a:close/>
                </a:path>
                <a:path w="194945" h="1247775">
                  <a:moveTo>
                    <a:pt x="118872" y="493826"/>
                  </a:moveTo>
                  <a:lnTo>
                    <a:pt x="117665" y="492760"/>
                  </a:lnTo>
                  <a:lnTo>
                    <a:pt x="118465" y="494030"/>
                  </a:lnTo>
                  <a:lnTo>
                    <a:pt x="118872" y="493826"/>
                  </a:lnTo>
                  <a:close/>
                </a:path>
                <a:path w="194945" h="1247775">
                  <a:moveTo>
                    <a:pt x="122504" y="505904"/>
                  </a:moveTo>
                  <a:lnTo>
                    <a:pt x="122237" y="505802"/>
                  </a:lnTo>
                  <a:lnTo>
                    <a:pt x="122021" y="505688"/>
                  </a:lnTo>
                  <a:lnTo>
                    <a:pt x="121666" y="505663"/>
                  </a:lnTo>
                  <a:lnTo>
                    <a:pt x="120865" y="508177"/>
                  </a:lnTo>
                  <a:lnTo>
                    <a:pt x="121767" y="507377"/>
                  </a:lnTo>
                  <a:lnTo>
                    <a:pt x="122237" y="506641"/>
                  </a:lnTo>
                  <a:lnTo>
                    <a:pt x="122504" y="505904"/>
                  </a:lnTo>
                  <a:close/>
                </a:path>
                <a:path w="194945" h="1247775">
                  <a:moveTo>
                    <a:pt x="123444" y="521449"/>
                  </a:moveTo>
                  <a:lnTo>
                    <a:pt x="123228" y="518007"/>
                  </a:lnTo>
                  <a:lnTo>
                    <a:pt x="123139" y="519010"/>
                  </a:lnTo>
                  <a:lnTo>
                    <a:pt x="123215" y="520255"/>
                  </a:lnTo>
                  <a:lnTo>
                    <a:pt x="123444" y="521449"/>
                  </a:lnTo>
                  <a:close/>
                </a:path>
                <a:path w="194945" h="1247775">
                  <a:moveTo>
                    <a:pt x="123520" y="521817"/>
                  </a:moveTo>
                  <a:lnTo>
                    <a:pt x="123444" y="521449"/>
                  </a:lnTo>
                  <a:lnTo>
                    <a:pt x="123456" y="521817"/>
                  </a:lnTo>
                  <a:close/>
                </a:path>
                <a:path w="194945" h="1247775">
                  <a:moveTo>
                    <a:pt x="126072" y="426135"/>
                  </a:moveTo>
                  <a:lnTo>
                    <a:pt x="125666" y="425450"/>
                  </a:lnTo>
                  <a:lnTo>
                    <a:pt x="123393" y="424586"/>
                  </a:lnTo>
                  <a:lnTo>
                    <a:pt x="124117" y="425450"/>
                  </a:lnTo>
                  <a:lnTo>
                    <a:pt x="126072" y="426135"/>
                  </a:lnTo>
                  <a:close/>
                </a:path>
                <a:path w="194945" h="1247775">
                  <a:moveTo>
                    <a:pt x="129946" y="456425"/>
                  </a:moveTo>
                  <a:lnTo>
                    <a:pt x="128841" y="455930"/>
                  </a:lnTo>
                  <a:lnTo>
                    <a:pt x="129273" y="456920"/>
                  </a:lnTo>
                  <a:lnTo>
                    <a:pt x="129946" y="456425"/>
                  </a:lnTo>
                  <a:close/>
                </a:path>
                <a:path w="194945" h="1247775">
                  <a:moveTo>
                    <a:pt x="130213" y="430530"/>
                  </a:moveTo>
                  <a:lnTo>
                    <a:pt x="129882" y="429260"/>
                  </a:lnTo>
                  <a:lnTo>
                    <a:pt x="129286" y="426720"/>
                  </a:lnTo>
                  <a:lnTo>
                    <a:pt x="128689" y="424180"/>
                  </a:lnTo>
                  <a:lnTo>
                    <a:pt x="126517" y="424180"/>
                  </a:lnTo>
                  <a:lnTo>
                    <a:pt x="127050" y="425450"/>
                  </a:lnTo>
                  <a:lnTo>
                    <a:pt x="128219" y="425450"/>
                  </a:lnTo>
                  <a:lnTo>
                    <a:pt x="127736" y="426720"/>
                  </a:lnTo>
                  <a:lnTo>
                    <a:pt x="126072" y="426135"/>
                  </a:lnTo>
                  <a:lnTo>
                    <a:pt x="127952" y="429260"/>
                  </a:lnTo>
                  <a:lnTo>
                    <a:pt x="130213" y="430530"/>
                  </a:lnTo>
                  <a:close/>
                </a:path>
                <a:path w="194945" h="1247775">
                  <a:moveTo>
                    <a:pt x="131673" y="457200"/>
                  </a:moveTo>
                  <a:lnTo>
                    <a:pt x="131076" y="456933"/>
                  </a:lnTo>
                  <a:lnTo>
                    <a:pt x="130556" y="457200"/>
                  </a:lnTo>
                  <a:lnTo>
                    <a:pt x="131673" y="457200"/>
                  </a:lnTo>
                  <a:close/>
                </a:path>
                <a:path w="194945" h="1247775">
                  <a:moveTo>
                    <a:pt x="131940" y="434936"/>
                  </a:moveTo>
                  <a:lnTo>
                    <a:pt x="130124" y="434187"/>
                  </a:lnTo>
                  <a:lnTo>
                    <a:pt x="130200" y="435635"/>
                  </a:lnTo>
                  <a:lnTo>
                    <a:pt x="129222" y="437286"/>
                  </a:lnTo>
                  <a:lnTo>
                    <a:pt x="129781" y="437934"/>
                  </a:lnTo>
                  <a:lnTo>
                    <a:pt x="131254" y="436918"/>
                  </a:lnTo>
                  <a:lnTo>
                    <a:pt x="131940" y="434936"/>
                  </a:lnTo>
                  <a:close/>
                </a:path>
                <a:path w="194945" h="1247775">
                  <a:moveTo>
                    <a:pt x="133057" y="455930"/>
                  </a:moveTo>
                  <a:lnTo>
                    <a:pt x="132359" y="454660"/>
                  </a:lnTo>
                  <a:lnTo>
                    <a:pt x="129946" y="456425"/>
                  </a:lnTo>
                  <a:lnTo>
                    <a:pt x="131076" y="456933"/>
                  </a:lnTo>
                  <a:lnTo>
                    <a:pt x="133057" y="455930"/>
                  </a:lnTo>
                  <a:close/>
                </a:path>
                <a:path w="194945" h="1247775">
                  <a:moveTo>
                    <a:pt x="133972" y="558177"/>
                  </a:moveTo>
                  <a:lnTo>
                    <a:pt x="132778" y="557530"/>
                  </a:lnTo>
                  <a:lnTo>
                    <a:pt x="132384" y="556869"/>
                  </a:lnTo>
                  <a:lnTo>
                    <a:pt x="131660" y="558800"/>
                  </a:lnTo>
                  <a:lnTo>
                    <a:pt x="133972" y="558177"/>
                  </a:lnTo>
                  <a:close/>
                </a:path>
                <a:path w="194945" h="1247775">
                  <a:moveTo>
                    <a:pt x="136385" y="450850"/>
                  </a:moveTo>
                  <a:lnTo>
                    <a:pt x="132283" y="449630"/>
                  </a:lnTo>
                  <a:lnTo>
                    <a:pt x="133032" y="453390"/>
                  </a:lnTo>
                  <a:lnTo>
                    <a:pt x="136385" y="450850"/>
                  </a:lnTo>
                  <a:close/>
                </a:path>
                <a:path w="194945" h="1247775">
                  <a:moveTo>
                    <a:pt x="138264" y="581710"/>
                  </a:moveTo>
                  <a:lnTo>
                    <a:pt x="138226" y="581545"/>
                  </a:lnTo>
                  <a:lnTo>
                    <a:pt x="138163" y="581406"/>
                  </a:lnTo>
                  <a:lnTo>
                    <a:pt x="137299" y="580351"/>
                  </a:lnTo>
                  <a:lnTo>
                    <a:pt x="137655" y="581012"/>
                  </a:lnTo>
                  <a:lnTo>
                    <a:pt x="138264" y="581710"/>
                  </a:lnTo>
                  <a:close/>
                </a:path>
                <a:path w="194945" h="1247775">
                  <a:moveTo>
                    <a:pt x="139738" y="582930"/>
                  </a:moveTo>
                  <a:lnTo>
                    <a:pt x="139649" y="582803"/>
                  </a:lnTo>
                  <a:lnTo>
                    <a:pt x="139369" y="582930"/>
                  </a:lnTo>
                  <a:lnTo>
                    <a:pt x="139738" y="582930"/>
                  </a:lnTo>
                  <a:close/>
                </a:path>
                <a:path w="194945" h="1247775">
                  <a:moveTo>
                    <a:pt x="140131" y="584200"/>
                  </a:moveTo>
                  <a:lnTo>
                    <a:pt x="139369" y="582930"/>
                  </a:lnTo>
                  <a:lnTo>
                    <a:pt x="138620" y="582930"/>
                  </a:lnTo>
                  <a:lnTo>
                    <a:pt x="138036" y="585470"/>
                  </a:lnTo>
                  <a:lnTo>
                    <a:pt x="140131" y="584200"/>
                  </a:lnTo>
                  <a:close/>
                </a:path>
                <a:path w="194945" h="1247775">
                  <a:moveTo>
                    <a:pt x="140436" y="485140"/>
                  </a:moveTo>
                  <a:lnTo>
                    <a:pt x="136728" y="486410"/>
                  </a:lnTo>
                  <a:lnTo>
                    <a:pt x="140055" y="486410"/>
                  </a:lnTo>
                  <a:lnTo>
                    <a:pt x="140436" y="485140"/>
                  </a:lnTo>
                  <a:close/>
                </a:path>
                <a:path w="194945" h="1247775">
                  <a:moveTo>
                    <a:pt x="142278" y="496824"/>
                  </a:moveTo>
                  <a:lnTo>
                    <a:pt x="142087" y="496976"/>
                  </a:lnTo>
                  <a:lnTo>
                    <a:pt x="141947" y="497154"/>
                  </a:lnTo>
                  <a:lnTo>
                    <a:pt x="141782" y="497319"/>
                  </a:lnTo>
                  <a:lnTo>
                    <a:pt x="142062" y="497954"/>
                  </a:lnTo>
                  <a:lnTo>
                    <a:pt x="142278" y="496824"/>
                  </a:lnTo>
                  <a:close/>
                </a:path>
                <a:path w="194945" h="1247775">
                  <a:moveTo>
                    <a:pt x="142963" y="598170"/>
                  </a:moveTo>
                  <a:lnTo>
                    <a:pt x="141427" y="596900"/>
                  </a:lnTo>
                  <a:lnTo>
                    <a:pt x="142684" y="598170"/>
                  </a:lnTo>
                  <a:lnTo>
                    <a:pt x="142963" y="598170"/>
                  </a:lnTo>
                  <a:close/>
                </a:path>
                <a:path w="194945" h="1247775">
                  <a:moveTo>
                    <a:pt x="144018" y="481330"/>
                  </a:moveTo>
                  <a:lnTo>
                    <a:pt x="141185" y="480060"/>
                  </a:lnTo>
                  <a:lnTo>
                    <a:pt x="135509" y="477520"/>
                  </a:lnTo>
                  <a:lnTo>
                    <a:pt x="138811" y="474980"/>
                  </a:lnTo>
                  <a:lnTo>
                    <a:pt x="139344" y="474980"/>
                  </a:lnTo>
                  <a:lnTo>
                    <a:pt x="141173" y="472440"/>
                  </a:lnTo>
                  <a:lnTo>
                    <a:pt x="135737" y="469900"/>
                  </a:lnTo>
                  <a:lnTo>
                    <a:pt x="135483" y="466090"/>
                  </a:lnTo>
                  <a:lnTo>
                    <a:pt x="136499" y="466090"/>
                  </a:lnTo>
                  <a:lnTo>
                    <a:pt x="132600" y="463550"/>
                  </a:lnTo>
                  <a:lnTo>
                    <a:pt x="130505" y="459740"/>
                  </a:lnTo>
                  <a:lnTo>
                    <a:pt x="129400" y="457200"/>
                  </a:lnTo>
                  <a:lnTo>
                    <a:pt x="129273" y="456920"/>
                  </a:lnTo>
                  <a:lnTo>
                    <a:pt x="128905" y="457200"/>
                  </a:lnTo>
                  <a:lnTo>
                    <a:pt x="127508" y="454660"/>
                  </a:lnTo>
                  <a:lnTo>
                    <a:pt x="128727" y="453390"/>
                  </a:lnTo>
                  <a:lnTo>
                    <a:pt x="129501" y="450850"/>
                  </a:lnTo>
                  <a:lnTo>
                    <a:pt x="132156" y="449630"/>
                  </a:lnTo>
                  <a:lnTo>
                    <a:pt x="132270" y="448310"/>
                  </a:lnTo>
                  <a:lnTo>
                    <a:pt x="132435" y="447040"/>
                  </a:lnTo>
                  <a:lnTo>
                    <a:pt x="134073" y="447040"/>
                  </a:lnTo>
                  <a:lnTo>
                    <a:pt x="132613" y="443230"/>
                  </a:lnTo>
                  <a:lnTo>
                    <a:pt x="128574" y="443230"/>
                  </a:lnTo>
                  <a:lnTo>
                    <a:pt x="128028" y="439420"/>
                  </a:lnTo>
                  <a:lnTo>
                    <a:pt x="127850" y="438150"/>
                  </a:lnTo>
                  <a:lnTo>
                    <a:pt x="126746" y="439420"/>
                  </a:lnTo>
                  <a:lnTo>
                    <a:pt x="122199" y="436880"/>
                  </a:lnTo>
                  <a:lnTo>
                    <a:pt x="128536" y="436880"/>
                  </a:lnTo>
                  <a:lnTo>
                    <a:pt x="125018" y="434340"/>
                  </a:lnTo>
                  <a:lnTo>
                    <a:pt x="128892" y="433070"/>
                  </a:lnTo>
                  <a:lnTo>
                    <a:pt x="127546" y="430530"/>
                  </a:lnTo>
                  <a:lnTo>
                    <a:pt x="123710" y="426720"/>
                  </a:lnTo>
                  <a:lnTo>
                    <a:pt x="122288" y="424180"/>
                  </a:lnTo>
                  <a:lnTo>
                    <a:pt x="123393" y="424586"/>
                  </a:lnTo>
                  <a:lnTo>
                    <a:pt x="123037" y="424180"/>
                  </a:lnTo>
                  <a:lnTo>
                    <a:pt x="121970" y="422910"/>
                  </a:lnTo>
                  <a:lnTo>
                    <a:pt x="121323" y="419100"/>
                  </a:lnTo>
                  <a:lnTo>
                    <a:pt x="129286" y="417830"/>
                  </a:lnTo>
                  <a:lnTo>
                    <a:pt x="121437" y="408940"/>
                  </a:lnTo>
                  <a:lnTo>
                    <a:pt x="125120" y="406400"/>
                  </a:lnTo>
                  <a:lnTo>
                    <a:pt x="126961" y="405130"/>
                  </a:lnTo>
                  <a:lnTo>
                    <a:pt x="122745" y="400050"/>
                  </a:lnTo>
                  <a:lnTo>
                    <a:pt x="125590" y="392430"/>
                  </a:lnTo>
                  <a:lnTo>
                    <a:pt x="124790" y="389890"/>
                  </a:lnTo>
                  <a:lnTo>
                    <a:pt x="123596" y="386080"/>
                  </a:lnTo>
                  <a:lnTo>
                    <a:pt x="118033" y="389890"/>
                  </a:lnTo>
                  <a:lnTo>
                    <a:pt x="121970" y="384810"/>
                  </a:lnTo>
                  <a:lnTo>
                    <a:pt x="122961" y="383540"/>
                  </a:lnTo>
                  <a:lnTo>
                    <a:pt x="121767" y="383794"/>
                  </a:lnTo>
                  <a:lnTo>
                    <a:pt x="122631" y="381127"/>
                  </a:lnTo>
                  <a:lnTo>
                    <a:pt x="120700" y="383819"/>
                  </a:lnTo>
                  <a:lnTo>
                    <a:pt x="120904" y="383971"/>
                  </a:lnTo>
                  <a:lnTo>
                    <a:pt x="120561" y="384035"/>
                  </a:lnTo>
                  <a:lnTo>
                    <a:pt x="120700" y="383819"/>
                  </a:lnTo>
                  <a:lnTo>
                    <a:pt x="120421" y="383616"/>
                  </a:lnTo>
                  <a:lnTo>
                    <a:pt x="120548" y="384035"/>
                  </a:lnTo>
                  <a:lnTo>
                    <a:pt x="116789" y="384810"/>
                  </a:lnTo>
                  <a:lnTo>
                    <a:pt x="116039" y="383540"/>
                  </a:lnTo>
                  <a:lnTo>
                    <a:pt x="116382" y="382270"/>
                  </a:lnTo>
                  <a:lnTo>
                    <a:pt x="116459" y="382117"/>
                  </a:lnTo>
                  <a:lnTo>
                    <a:pt x="117462" y="381571"/>
                  </a:lnTo>
                  <a:lnTo>
                    <a:pt x="120421" y="383616"/>
                  </a:lnTo>
                  <a:lnTo>
                    <a:pt x="119722" y="381571"/>
                  </a:lnTo>
                  <a:lnTo>
                    <a:pt x="118541" y="378129"/>
                  </a:lnTo>
                  <a:lnTo>
                    <a:pt x="119037" y="377190"/>
                  </a:lnTo>
                  <a:lnTo>
                    <a:pt x="120611" y="374650"/>
                  </a:lnTo>
                  <a:lnTo>
                    <a:pt x="120751" y="378460"/>
                  </a:lnTo>
                  <a:lnTo>
                    <a:pt x="122135" y="377190"/>
                  </a:lnTo>
                  <a:lnTo>
                    <a:pt x="121932" y="374650"/>
                  </a:lnTo>
                  <a:lnTo>
                    <a:pt x="121831" y="373380"/>
                  </a:lnTo>
                  <a:lnTo>
                    <a:pt x="124460" y="375920"/>
                  </a:lnTo>
                  <a:lnTo>
                    <a:pt x="125603" y="373380"/>
                  </a:lnTo>
                  <a:lnTo>
                    <a:pt x="123469" y="373380"/>
                  </a:lnTo>
                  <a:lnTo>
                    <a:pt x="122123" y="372110"/>
                  </a:lnTo>
                  <a:lnTo>
                    <a:pt x="122529" y="369570"/>
                  </a:lnTo>
                  <a:lnTo>
                    <a:pt x="120269" y="373380"/>
                  </a:lnTo>
                  <a:lnTo>
                    <a:pt x="118795" y="372110"/>
                  </a:lnTo>
                  <a:lnTo>
                    <a:pt x="115849" y="369570"/>
                  </a:lnTo>
                  <a:lnTo>
                    <a:pt x="124587" y="368300"/>
                  </a:lnTo>
                  <a:lnTo>
                    <a:pt x="120180" y="363220"/>
                  </a:lnTo>
                  <a:lnTo>
                    <a:pt x="122504" y="364490"/>
                  </a:lnTo>
                  <a:lnTo>
                    <a:pt x="121640" y="363220"/>
                  </a:lnTo>
                  <a:lnTo>
                    <a:pt x="120777" y="361950"/>
                  </a:lnTo>
                  <a:lnTo>
                    <a:pt x="120446" y="354330"/>
                  </a:lnTo>
                  <a:lnTo>
                    <a:pt x="114833" y="353060"/>
                  </a:lnTo>
                  <a:lnTo>
                    <a:pt x="115455" y="353060"/>
                  </a:lnTo>
                  <a:lnTo>
                    <a:pt x="117030" y="351790"/>
                  </a:lnTo>
                  <a:lnTo>
                    <a:pt x="117741" y="353060"/>
                  </a:lnTo>
                  <a:lnTo>
                    <a:pt x="117602" y="351790"/>
                  </a:lnTo>
                  <a:lnTo>
                    <a:pt x="117094" y="346710"/>
                  </a:lnTo>
                  <a:lnTo>
                    <a:pt x="109270" y="339090"/>
                  </a:lnTo>
                  <a:lnTo>
                    <a:pt x="111290" y="334010"/>
                  </a:lnTo>
                  <a:lnTo>
                    <a:pt x="112915" y="334010"/>
                  </a:lnTo>
                  <a:lnTo>
                    <a:pt x="112217" y="332740"/>
                  </a:lnTo>
                  <a:lnTo>
                    <a:pt x="109588" y="332740"/>
                  </a:lnTo>
                  <a:lnTo>
                    <a:pt x="110807" y="330200"/>
                  </a:lnTo>
                  <a:lnTo>
                    <a:pt x="111455" y="330200"/>
                  </a:lnTo>
                  <a:lnTo>
                    <a:pt x="112433" y="331470"/>
                  </a:lnTo>
                  <a:lnTo>
                    <a:pt x="112407" y="330200"/>
                  </a:lnTo>
                  <a:lnTo>
                    <a:pt x="109029" y="327660"/>
                  </a:lnTo>
                  <a:lnTo>
                    <a:pt x="109575" y="326390"/>
                  </a:lnTo>
                  <a:lnTo>
                    <a:pt x="111594" y="326390"/>
                  </a:lnTo>
                  <a:lnTo>
                    <a:pt x="111848" y="323850"/>
                  </a:lnTo>
                  <a:lnTo>
                    <a:pt x="112229" y="320040"/>
                  </a:lnTo>
                  <a:lnTo>
                    <a:pt x="105308" y="318770"/>
                  </a:lnTo>
                  <a:lnTo>
                    <a:pt x="103124" y="313690"/>
                  </a:lnTo>
                  <a:lnTo>
                    <a:pt x="107619" y="312420"/>
                  </a:lnTo>
                  <a:lnTo>
                    <a:pt x="108026" y="307340"/>
                  </a:lnTo>
                  <a:lnTo>
                    <a:pt x="108191" y="304800"/>
                  </a:lnTo>
                  <a:lnTo>
                    <a:pt x="108851" y="304800"/>
                  </a:lnTo>
                  <a:lnTo>
                    <a:pt x="107759" y="297180"/>
                  </a:lnTo>
                  <a:lnTo>
                    <a:pt x="102336" y="293370"/>
                  </a:lnTo>
                  <a:lnTo>
                    <a:pt x="99707" y="288290"/>
                  </a:lnTo>
                  <a:lnTo>
                    <a:pt x="99047" y="287020"/>
                  </a:lnTo>
                  <a:lnTo>
                    <a:pt x="101993" y="283210"/>
                  </a:lnTo>
                  <a:lnTo>
                    <a:pt x="102984" y="281940"/>
                  </a:lnTo>
                  <a:lnTo>
                    <a:pt x="97891" y="271780"/>
                  </a:lnTo>
                  <a:lnTo>
                    <a:pt x="99123" y="265430"/>
                  </a:lnTo>
                  <a:lnTo>
                    <a:pt x="95580" y="265430"/>
                  </a:lnTo>
                  <a:lnTo>
                    <a:pt x="94856" y="264160"/>
                  </a:lnTo>
                  <a:lnTo>
                    <a:pt x="95415" y="262890"/>
                  </a:lnTo>
                  <a:lnTo>
                    <a:pt x="90766" y="260350"/>
                  </a:lnTo>
                  <a:lnTo>
                    <a:pt x="94983" y="260350"/>
                  </a:lnTo>
                  <a:lnTo>
                    <a:pt x="98755" y="259080"/>
                  </a:lnTo>
                  <a:lnTo>
                    <a:pt x="96964" y="255270"/>
                  </a:lnTo>
                  <a:lnTo>
                    <a:pt x="96723" y="254000"/>
                  </a:lnTo>
                  <a:lnTo>
                    <a:pt x="96481" y="252730"/>
                  </a:lnTo>
                  <a:lnTo>
                    <a:pt x="90995" y="254000"/>
                  </a:lnTo>
                  <a:lnTo>
                    <a:pt x="92671" y="247650"/>
                  </a:lnTo>
                  <a:lnTo>
                    <a:pt x="91071" y="242570"/>
                  </a:lnTo>
                  <a:lnTo>
                    <a:pt x="90665" y="241300"/>
                  </a:lnTo>
                  <a:lnTo>
                    <a:pt x="89395" y="238112"/>
                  </a:lnTo>
                  <a:lnTo>
                    <a:pt x="89395" y="325120"/>
                  </a:lnTo>
                  <a:lnTo>
                    <a:pt x="87122" y="325120"/>
                  </a:lnTo>
                  <a:lnTo>
                    <a:pt x="87388" y="323850"/>
                  </a:lnTo>
                  <a:lnTo>
                    <a:pt x="89395" y="325120"/>
                  </a:lnTo>
                  <a:lnTo>
                    <a:pt x="89395" y="238112"/>
                  </a:lnTo>
                  <a:lnTo>
                    <a:pt x="88646" y="236220"/>
                  </a:lnTo>
                  <a:lnTo>
                    <a:pt x="90246" y="232410"/>
                  </a:lnTo>
                  <a:lnTo>
                    <a:pt x="88531" y="231140"/>
                  </a:lnTo>
                  <a:lnTo>
                    <a:pt x="88099" y="228600"/>
                  </a:lnTo>
                  <a:lnTo>
                    <a:pt x="86372" y="227330"/>
                  </a:lnTo>
                  <a:lnTo>
                    <a:pt x="89293" y="227330"/>
                  </a:lnTo>
                  <a:lnTo>
                    <a:pt x="89065" y="223520"/>
                  </a:lnTo>
                  <a:lnTo>
                    <a:pt x="88849" y="219710"/>
                  </a:lnTo>
                  <a:lnTo>
                    <a:pt x="86880" y="214630"/>
                  </a:lnTo>
                  <a:lnTo>
                    <a:pt x="89204" y="215900"/>
                  </a:lnTo>
                  <a:lnTo>
                    <a:pt x="89027" y="214630"/>
                  </a:lnTo>
                  <a:lnTo>
                    <a:pt x="88849" y="213360"/>
                  </a:lnTo>
                  <a:lnTo>
                    <a:pt x="88684" y="212090"/>
                  </a:lnTo>
                  <a:lnTo>
                    <a:pt x="79971" y="213360"/>
                  </a:lnTo>
                  <a:lnTo>
                    <a:pt x="79146" y="210820"/>
                  </a:lnTo>
                  <a:lnTo>
                    <a:pt x="83248" y="208280"/>
                  </a:lnTo>
                  <a:lnTo>
                    <a:pt x="81953" y="203200"/>
                  </a:lnTo>
                  <a:lnTo>
                    <a:pt x="84391" y="196850"/>
                  </a:lnTo>
                  <a:lnTo>
                    <a:pt x="79222" y="193040"/>
                  </a:lnTo>
                  <a:lnTo>
                    <a:pt x="81534" y="193040"/>
                  </a:lnTo>
                  <a:lnTo>
                    <a:pt x="81051" y="190500"/>
                  </a:lnTo>
                  <a:lnTo>
                    <a:pt x="81229" y="189230"/>
                  </a:lnTo>
                  <a:lnTo>
                    <a:pt x="55499" y="189230"/>
                  </a:lnTo>
                  <a:lnTo>
                    <a:pt x="54279" y="189230"/>
                  </a:lnTo>
                  <a:lnTo>
                    <a:pt x="54025" y="191770"/>
                  </a:lnTo>
                  <a:lnTo>
                    <a:pt x="61493" y="190500"/>
                  </a:lnTo>
                  <a:lnTo>
                    <a:pt x="59486" y="194310"/>
                  </a:lnTo>
                  <a:lnTo>
                    <a:pt x="58801" y="194310"/>
                  </a:lnTo>
                  <a:lnTo>
                    <a:pt x="59372" y="201930"/>
                  </a:lnTo>
                  <a:lnTo>
                    <a:pt x="64173" y="209550"/>
                  </a:lnTo>
                  <a:lnTo>
                    <a:pt x="60998" y="217170"/>
                  </a:lnTo>
                  <a:lnTo>
                    <a:pt x="65570" y="217170"/>
                  </a:lnTo>
                  <a:lnTo>
                    <a:pt x="60858" y="224790"/>
                  </a:lnTo>
                  <a:lnTo>
                    <a:pt x="66979" y="223520"/>
                  </a:lnTo>
                  <a:lnTo>
                    <a:pt x="65024" y="228600"/>
                  </a:lnTo>
                  <a:lnTo>
                    <a:pt x="63665" y="228600"/>
                  </a:lnTo>
                  <a:lnTo>
                    <a:pt x="63334" y="232410"/>
                  </a:lnTo>
                  <a:lnTo>
                    <a:pt x="63220" y="236220"/>
                  </a:lnTo>
                  <a:lnTo>
                    <a:pt x="67437" y="236220"/>
                  </a:lnTo>
                  <a:lnTo>
                    <a:pt x="68541" y="238760"/>
                  </a:lnTo>
                  <a:lnTo>
                    <a:pt x="65405" y="238760"/>
                  </a:lnTo>
                  <a:lnTo>
                    <a:pt x="69354" y="241300"/>
                  </a:lnTo>
                  <a:lnTo>
                    <a:pt x="65938" y="243840"/>
                  </a:lnTo>
                  <a:lnTo>
                    <a:pt x="67195" y="245110"/>
                  </a:lnTo>
                  <a:lnTo>
                    <a:pt x="67195" y="244779"/>
                  </a:lnTo>
                  <a:lnTo>
                    <a:pt x="67335" y="245021"/>
                  </a:lnTo>
                  <a:lnTo>
                    <a:pt x="67716" y="245135"/>
                  </a:lnTo>
                  <a:lnTo>
                    <a:pt x="67195" y="244462"/>
                  </a:lnTo>
                  <a:lnTo>
                    <a:pt x="67208" y="243840"/>
                  </a:lnTo>
                  <a:lnTo>
                    <a:pt x="68224" y="242570"/>
                  </a:lnTo>
                  <a:lnTo>
                    <a:pt x="69164" y="242570"/>
                  </a:lnTo>
                  <a:lnTo>
                    <a:pt x="71272" y="245110"/>
                  </a:lnTo>
                  <a:lnTo>
                    <a:pt x="68668" y="251460"/>
                  </a:lnTo>
                  <a:lnTo>
                    <a:pt x="67081" y="251460"/>
                  </a:lnTo>
                  <a:lnTo>
                    <a:pt x="71386" y="257810"/>
                  </a:lnTo>
                  <a:lnTo>
                    <a:pt x="70408" y="257810"/>
                  </a:lnTo>
                  <a:lnTo>
                    <a:pt x="72453" y="259080"/>
                  </a:lnTo>
                  <a:lnTo>
                    <a:pt x="65201" y="257810"/>
                  </a:lnTo>
                  <a:lnTo>
                    <a:pt x="68948" y="260350"/>
                  </a:lnTo>
                  <a:lnTo>
                    <a:pt x="69557" y="259080"/>
                  </a:lnTo>
                  <a:lnTo>
                    <a:pt x="70891" y="260350"/>
                  </a:lnTo>
                  <a:lnTo>
                    <a:pt x="71539" y="260350"/>
                  </a:lnTo>
                  <a:lnTo>
                    <a:pt x="70027" y="261620"/>
                  </a:lnTo>
                  <a:lnTo>
                    <a:pt x="70904" y="266700"/>
                  </a:lnTo>
                  <a:lnTo>
                    <a:pt x="72364" y="269240"/>
                  </a:lnTo>
                  <a:lnTo>
                    <a:pt x="70078" y="269240"/>
                  </a:lnTo>
                  <a:lnTo>
                    <a:pt x="70713" y="274320"/>
                  </a:lnTo>
                  <a:lnTo>
                    <a:pt x="73621" y="279400"/>
                  </a:lnTo>
                  <a:lnTo>
                    <a:pt x="74917" y="285750"/>
                  </a:lnTo>
                  <a:lnTo>
                    <a:pt x="75450" y="283210"/>
                  </a:lnTo>
                  <a:lnTo>
                    <a:pt x="77749" y="283210"/>
                  </a:lnTo>
                  <a:lnTo>
                    <a:pt x="79311" y="283210"/>
                  </a:lnTo>
                  <a:lnTo>
                    <a:pt x="80073" y="284480"/>
                  </a:lnTo>
                  <a:lnTo>
                    <a:pt x="79527" y="284695"/>
                  </a:lnTo>
                  <a:lnTo>
                    <a:pt x="80784" y="285750"/>
                  </a:lnTo>
                  <a:lnTo>
                    <a:pt x="80899" y="288290"/>
                  </a:lnTo>
                  <a:lnTo>
                    <a:pt x="77330" y="288290"/>
                  </a:lnTo>
                  <a:lnTo>
                    <a:pt x="75971" y="287020"/>
                  </a:lnTo>
                  <a:lnTo>
                    <a:pt x="77724" y="289560"/>
                  </a:lnTo>
                  <a:lnTo>
                    <a:pt x="77114" y="289560"/>
                  </a:lnTo>
                  <a:lnTo>
                    <a:pt x="72504" y="294640"/>
                  </a:lnTo>
                  <a:lnTo>
                    <a:pt x="76454" y="295910"/>
                  </a:lnTo>
                  <a:lnTo>
                    <a:pt x="75501" y="295910"/>
                  </a:lnTo>
                  <a:lnTo>
                    <a:pt x="76809" y="302260"/>
                  </a:lnTo>
                  <a:lnTo>
                    <a:pt x="78549" y="303530"/>
                  </a:lnTo>
                  <a:lnTo>
                    <a:pt x="79806" y="308610"/>
                  </a:lnTo>
                  <a:lnTo>
                    <a:pt x="82702" y="308610"/>
                  </a:lnTo>
                  <a:lnTo>
                    <a:pt x="82486" y="309880"/>
                  </a:lnTo>
                  <a:lnTo>
                    <a:pt x="85140" y="311150"/>
                  </a:lnTo>
                  <a:lnTo>
                    <a:pt x="84988" y="314960"/>
                  </a:lnTo>
                  <a:lnTo>
                    <a:pt x="83591" y="320040"/>
                  </a:lnTo>
                  <a:lnTo>
                    <a:pt x="84759" y="323850"/>
                  </a:lnTo>
                  <a:lnTo>
                    <a:pt x="86842" y="326390"/>
                  </a:lnTo>
                  <a:lnTo>
                    <a:pt x="86982" y="325780"/>
                  </a:lnTo>
                  <a:lnTo>
                    <a:pt x="87998" y="330200"/>
                  </a:lnTo>
                  <a:lnTo>
                    <a:pt x="85636" y="327660"/>
                  </a:lnTo>
                  <a:lnTo>
                    <a:pt x="87185" y="332740"/>
                  </a:lnTo>
                  <a:lnTo>
                    <a:pt x="87591" y="334010"/>
                  </a:lnTo>
                  <a:lnTo>
                    <a:pt x="91135" y="340360"/>
                  </a:lnTo>
                  <a:lnTo>
                    <a:pt x="92049" y="339090"/>
                  </a:lnTo>
                  <a:lnTo>
                    <a:pt x="93332" y="339090"/>
                  </a:lnTo>
                  <a:lnTo>
                    <a:pt x="94005" y="340360"/>
                  </a:lnTo>
                  <a:lnTo>
                    <a:pt x="92811" y="341630"/>
                  </a:lnTo>
                  <a:lnTo>
                    <a:pt x="91186" y="341630"/>
                  </a:lnTo>
                  <a:lnTo>
                    <a:pt x="92989" y="347980"/>
                  </a:lnTo>
                  <a:lnTo>
                    <a:pt x="92100" y="354330"/>
                  </a:lnTo>
                  <a:lnTo>
                    <a:pt x="91427" y="360680"/>
                  </a:lnTo>
                  <a:lnTo>
                    <a:pt x="93916" y="364490"/>
                  </a:lnTo>
                  <a:lnTo>
                    <a:pt x="93586" y="364490"/>
                  </a:lnTo>
                  <a:lnTo>
                    <a:pt x="97701" y="369570"/>
                  </a:lnTo>
                  <a:lnTo>
                    <a:pt x="97828" y="372110"/>
                  </a:lnTo>
                  <a:lnTo>
                    <a:pt x="95377" y="368300"/>
                  </a:lnTo>
                  <a:lnTo>
                    <a:pt x="94183" y="370840"/>
                  </a:lnTo>
                  <a:lnTo>
                    <a:pt x="99923" y="375920"/>
                  </a:lnTo>
                  <a:lnTo>
                    <a:pt x="95707" y="381000"/>
                  </a:lnTo>
                  <a:lnTo>
                    <a:pt x="99745" y="386080"/>
                  </a:lnTo>
                  <a:lnTo>
                    <a:pt x="97358" y="391160"/>
                  </a:lnTo>
                  <a:lnTo>
                    <a:pt x="98526" y="396240"/>
                  </a:lnTo>
                  <a:lnTo>
                    <a:pt x="100266" y="401320"/>
                  </a:lnTo>
                  <a:lnTo>
                    <a:pt x="99618" y="407670"/>
                  </a:lnTo>
                  <a:lnTo>
                    <a:pt x="101371" y="406400"/>
                  </a:lnTo>
                  <a:lnTo>
                    <a:pt x="103479" y="407670"/>
                  </a:lnTo>
                  <a:lnTo>
                    <a:pt x="102311" y="408203"/>
                  </a:lnTo>
                  <a:lnTo>
                    <a:pt x="102997" y="408940"/>
                  </a:lnTo>
                  <a:lnTo>
                    <a:pt x="105422" y="417830"/>
                  </a:lnTo>
                  <a:lnTo>
                    <a:pt x="106095" y="426135"/>
                  </a:lnTo>
                  <a:lnTo>
                    <a:pt x="106184" y="438150"/>
                  </a:lnTo>
                  <a:lnTo>
                    <a:pt x="106413" y="447040"/>
                  </a:lnTo>
                  <a:lnTo>
                    <a:pt x="106845" y="452120"/>
                  </a:lnTo>
                  <a:lnTo>
                    <a:pt x="116382" y="448310"/>
                  </a:lnTo>
                  <a:lnTo>
                    <a:pt x="113207" y="454660"/>
                  </a:lnTo>
                  <a:lnTo>
                    <a:pt x="109474" y="453390"/>
                  </a:lnTo>
                  <a:lnTo>
                    <a:pt x="112649" y="459740"/>
                  </a:lnTo>
                  <a:lnTo>
                    <a:pt x="114211" y="467360"/>
                  </a:lnTo>
                  <a:lnTo>
                    <a:pt x="115620" y="473710"/>
                  </a:lnTo>
                  <a:lnTo>
                    <a:pt x="118376" y="481330"/>
                  </a:lnTo>
                  <a:lnTo>
                    <a:pt x="117487" y="480060"/>
                  </a:lnTo>
                  <a:lnTo>
                    <a:pt x="116306" y="480060"/>
                  </a:lnTo>
                  <a:lnTo>
                    <a:pt x="114211" y="482600"/>
                  </a:lnTo>
                  <a:lnTo>
                    <a:pt x="117563" y="486410"/>
                  </a:lnTo>
                  <a:lnTo>
                    <a:pt x="117843" y="486410"/>
                  </a:lnTo>
                  <a:lnTo>
                    <a:pt x="119595" y="486410"/>
                  </a:lnTo>
                  <a:lnTo>
                    <a:pt x="133324" y="486410"/>
                  </a:lnTo>
                  <a:lnTo>
                    <a:pt x="134264" y="482600"/>
                  </a:lnTo>
                  <a:lnTo>
                    <a:pt x="135674" y="481330"/>
                  </a:lnTo>
                  <a:lnTo>
                    <a:pt x="137096" y="480060"/>
                  </a:lnTo>
                  <a:lnTo>
                    <a:pt x="136486" y="485140"/>
                  </a:lnTo>
                  <a:lnTo>
                    <a:pt x="137464" y="483870"/>
                  </a:lnTo>
                  <a:lnTo>
                    <a:pt x="144018" y="481330"/>
                  </a:lnTo>
                  <a:close/>
                </a:path>
                <a:path w="194945" h="1247775">
                  <a:moveTo>
                    <a:pt x="144462" y="604316"/>
                  </a:moveTo>
                  <a:lnTo>
                    <a:pt x="144195" y="603250"/>
                  </a:lnTo>
                  <a:lnTo>
                    <a:pt x="144348" y="604520"/>
                  </a:lnTo>
                  <a:lnTo>
                    <a:pt x="144462" y="604316"/>
                  </a:lnTo>
                  <a:close/>
                </a:path>
                <a:path w="194945" h="1247775">
                  <a:moveTo>
                    <a:pt x="146735" y="517220"/>
                  </a:moveTo>
                  <a:lnTo>
                    <a:pt x="146532" y="517359"/>
                  </a:lnTo>
                  <a:lnTo>
                    <a:pt x="146405" y="517931"/>
                  </a:lnTo>
                  <a:lnTo>
                    <a:pt x="146697" y="517359"/>
                  </a:lnTo>
                  <a:lnTo>
                    <a:pt x="146735" y="517220"/>
                  </a:lnTo>
                  <a:close/>
                </a:path>
                <a:path w="194945" h="1247775">
                  <a:moveTo>
                    <a:pt x="146888" y="517105"/>
                  </a:moveTo>
                  <a:lnTo>
                    <a:pt x="146380" y="516458"/>
                  </a:lnTo>
                  <a:lnTo>
                    <a:pt x="146227" y="516559"/>
                  </a:lnTo>
                  <a:lnTo>
                    <a:pt x="146062" y="516750"/>
                  </a:lnTo>
                  <a:lnTo>
                    <a:pt x="146507" y="516928"/>
                  </a:lnTo>
                  <a:lnTo>
                    <a:pt x="146735" y="517220"/>
                  </a:lnTo>
                  <a:lnTo>
                    <a:pt x="146888" y="517105"/>
                  </a:lnTo>
                  <a:close/>
                </a:path>
                <a:path w="194945" h="1247775">
                  <a:moveTo>
                    <a:pt x="146900" y="501675"/>
                  </a:moveTo>
                  <a:lnTo>
                    <a:pt x="145580" y="500075"/>
                  </a:lnTo>
                  <a:lnTo>
                    <a:pt x="142430" y="501180"/>
                  </a:lnTo>
                  <a:lnTo>
                    <a:pt x="143217" y="502158"/>
                  </a:lnTo>
                  <a:lnTo>
                    <a:pt x="146900" y="501675"/>
                  </a:lnTo>
                  <a:close/>
                </a:path>
                <a:path w="194945" h="1247775">
                  <a:moveTo>
                    <a:pt x="153276" y="631494"/>
                  </a:moveTo>
                  <a:lnTo>
                    <a:pt x="152692" y="630770"/>
                  </a:lnTo>
                  <a:lnTo>
                    <a:pt x="152285" y="631850"/>
                  </a:lnTo>
                  <a:lnTo>
                    <a:pt x="152552" y="632625"/>
                  </a:lnTo>
                  <a:lnTo>
                    <a:pt x="153085" y="633310"/>
                  </a:lnTo>
                  <a:lnTo>
                    <a:pt x="153136" y="632485"/>
                  </a:lnTo>
                  <a:lnTo>
                    <a:pt x="153276" y="631494"/>
                  </a:lnTo>
                  <a:close/>
                </a:path>
                <a:path w="194945" h="1247775">
                  <a:moveTo>
                    <a:pt x="153365" y="563880"/>
                  </a:moveTo>
                  <a:lnTo>
                    <a:pt x="153111" y="563880"/>
                  </a:lnTo>
                  <a:lnTo>
                    <a:pt x="152895" y="564045"/>
                  </a:lnTo>
                  <a:lnTo>
                    <a:pt x="153365" y="563880"/>
                  </a:lnTo>
                  <a:close/>
                </a:path>
                <a:path w="194945" h="1247775">
                  <a:moveTo>
                    <a:pt x="154317" y="537464"/>
                  </a:moveTo>
                  <a:lnTo>
                    <a:pt x="153822" y="537679"/>
                  </a:lnTo>
                  <a:lnTo>
                    <a:pt x="153479" y="537946"/>
                  </a:lnTo>
                  <a:lnTo>
                    <a:pt x="153149" y="538238"/>
                  </a:lnTo>
                  <a:lnTo>
                    <a:pt x="153454" y="538162"/>
                  </a:lnTo>
                  <a:lnTo>
                    <a:pt x="153784" y="537972"/>
                  </a:lnTo>
                  <a:lnTo>
                    <a:pt x="154317" y="537464"/>
                  </a:lnTo>
                  <a:close/>
                </a:path>
                <a:path w="194945" h="1247775">
                  <a:moveTo>
                    <a:pt x="154762" y="634822"/>
                  </a:moveTo>
                  <a:lnTo>
                    <a:pt x="154127" y="634339"/>
                  </a:lnTo>
                  <a:lnTo>
                    <a:pt x="153504" y="633857"/>
                  </a:lnTo>
                  <a:lnTo>
                    <a:pt x="153085" y="633310"/>
                  </a:lnTo>
                  <a:lnTo>
                    <a:pt x="153035" y="634314"/>
                  </a:lnTo>
                  <a:lnTo>
                    <a:pt x="153098" y="635088"/>
                  </a:lnTo>
                  <a:lnTo>
                    <a:pt x="154762" y="634822"/>
                  </a:lnTo>
                  <a:close/>
                </a:path>
                <a:path w="194945" h="1247775">
                  <a:moveTo>
                    <a:pt x="155524" y="1101674"/>
                  </a:moveTo>
                  <a:lnTo>
                    <a:pt x="155041" y="1101013"/>
                  </a:lnTo>
                  <a:lnTo>
                    <a:pt x="152793" y="1101788"/>
                  </a:lnTo>
                  <a:lnTo>
                    <a:pt x="155524" y="1101674"/>
                  </a:lnTo>
                  <a:close/>
                </a:path>
                <a:path w="194945" h="1247775">
                  <a:moveTo>
                    <a:pt x="155638" y="575310"/>
                  </a:moveTo>
                  <a:lnTo>
                    <a:pt x="154749" y="576122"/>
                  </a:lnTo>
                  <a:lnTo>
                    <a:pt x="155600" y="576414"/>
                  </a:lnTo>
                  <a:lnTo>
                    <a:pt x="155638" y="575310"/>
                  </a:lnTo>
                  <a:close/>
                </a:path>
                <a:path w="194945" h="1247775">
                  <a:moveTo>
                    <a:pt x="155752" y="1101661"/>
                  </a:moveTo>
                  <a:lnTo>
                    <a:pt x="155524" y="1101674"/>
                  </a:lnTo>
                  <a:lnTo>
                    <a:pt x="155702" y="1101902"/>
                  </a:lnTo>
                  <a:lnTo>
                    <a:pt x="155752" y="1101661"/>
                  </a:lnTo>
                  <a:close/>
                </a:path>
                <a:path w="194945" h="1247775">
                  <a:moveTo>
                    <a:pt x="156044" y="576580"/>
                  </a:moveTo>
                  <a:lnTo>
                    <a:pt x="155600" y="576414"/>
                  </a:lnTo>
                  <a:lnTo>
                    <a:pt x="155549" y="577850"/>
                  </a:lnTo>
                  <a:lnTo>
                    <a:pt x="156044" y="576580"/>
                  </a:lnTo>
                  <a:close/>
                </a:path>
                <a:path w="194945" h="1247775">
                  <a:moveTo>
                    <a:pt x="157314" y="563880"/>
                  </a:moveTo>
                  <a:lnTo>
                    <a:pt x="157251" y="563753"/>
                  </a:lnTo>
                  <a:lnTo>
                    <a:pt x="157314" y="563880"/>
                  </a:lnTo>
                  <a:close/>
                </a:path>
                <a:path w="194945" h="1247775">
                  <a:moveTo>
                    <a:pt x="157391" y="661073"/>
                  </a:moveTo>
                  <a:lnTo>
                    <a:pt x="156210" y="658901"/>
                  </a:lnTo>
                  <a:lnTo>
                    <a:pt x="154838" y="660742"/>
                  </a:lnTo>
                  <a:lnTo>
                    <a:pt x="157391" y="661073"/>
                  </a:lnTo>
                  <a:close/>
                </a:path>
                <a:path w="194945" h="1247775">
                  <a:moveTo>
                    <a:pt x="157708" y="576326"/>
                  </a:moveTo>
                  <a:lnTo>
                    <a:pt x="157505" y="576757"/>
                  </a:lnTo>
                  <a:lnTo>
                    <a:pt x="157480" y="577088"/>
                  </a:lnTo>
                  <a:lnTo>
                    <a:pt x="157492" y="577367"/>
                  </a:lnTo>
                  <a:lnTo>
                    <a:pt x="157708" y="576326"/>
                  </a:lnTo>
                  <a:close/>
                </a:path>
                <a:path w="194945" h="1247775">
                  <a:moveTo>
                    <a:pt x="157772" y="661670"/>
                  </a:moveTo>
                  <a:lnTo>
                    <a:pt x="154736" y="662940"/>
                  </a:lnTo>
                  <a:lnTo>
                    <a:pt x="155727" y="666584"/>
                  </a:lnTo>
                  <a:lnTo>
                    <a:pt x="157772" y="661670"/>
                  </a:lnTo>
                  <a:close/>
                </a:path>
                <a:path w="194945" h="1247775">
                  <a:moveTo>
                    <a:pt x="158496" y="1104442"/>
                  </a:moveTo>
                  <a:lnTo>
                    <a:pt x="157365" y="1104150"/>
                  </a:lnTo>
                  <a:lnTo>
                    <a:pt x="155702" y="1101902"/>
                  </a:lnTo>
                  <a:lnTo>
                    <a:pt x="154990" y="1105052"/>
                  </a:lnTo>
                  <a:lnTo>
                    <a:pt x="158496" y="1104442"/>
                  </a:lnTo>
                  <a:close/>
                </a:path>
                <a:path w="194945" h="1247775">
                  <a:moveTo>
                    <a:pt x="161607" y="562610"/>
                  </a:moveTo>
                  <a:lnTo>
                    <a:pt x="160731" y="561340"/>
                  </a:lnTo>
                  <a:lnTo>
                    <a:pt x="158978" y="558800"/>
                  </a:lnTo>
                  <a:lnTo>
                    <a:pt x="156997" y="561022"/>
                  </a:lnTo>
                  <a:lnTo>
                    <a:pt x="154482" y="558800"/>
                  </a:lnTo>
                  <a:lnTo>
                    <a:pt x="157251" y="563753"/>
                  </a:lnTo>
                  <a:lnTo>
                    <a:pt x="161607" y="562610"/>
                  </a:lnTo>
                  <a:close/>
                </a:path>
                <a:path w="194945" h="1247775">
                  <a:moveTo>
                    <a:pt x="163652" y="584200"/>
                  </a:moveTo>
                  <a:lnTo>
                    <a:pt x="161036" y="584200"/>
                  </a:lnTo>
                  <a:lnTo>
                    <a:pt x="162966" y="585470"/>
                  </a:lnTo>
                  <a:lnTo>
                    <a:pt x="163652" y="584200"/>
                  </a:lnTo>
                  <a:close/>
                </a:path>
                <a:path w="194945" h="1247775">
                  <a:moveTo>
                    <a:pt x="164084" y="584200"/>
                  </a:moveTo>
                  <a:lnTo>
                    <a:pt x="163957" y="583615"/>
                  </a:lnTo>
                  <a:lnTo>
                    <a:pt x="163652" y="584200"/>
                  </a:lnTo>
                  <a:lnTo>
                    <a:pt x="164084" y="584200"/>
                  </a:lnTo>
                  <a:close/>
                </a:path>
                <a:path w="194945" h="1247775">
                  <a:moveTo>
                    <a:pt x="164325" y="582930"/>
                  </a:moveTo>
                  <a:lnTo>
                    <a:pt x="163804" y="582930"/>
                  </a:lnTo>
                  <a:lnTo>
                    <a:pt x="163957" y="583615"/>
                  </a:lnTo>
                  <a:lnTo>
                    <a:pt x="164325" y="582930"/>
                  </a:lnTo>
                  <a:close/>
                </a:path>
                <a:path w="194945" h="1247775">
                  <a:moveTo>
                    <a:pt x="165265" y="593090"/>
                  </a:moveTo>
                  <a:lnTo>
                    <a:pt x="164706" y="591299"/>
                  </a:lnTo>
                  <a:lnTo>
                    <a:pt x="164604" y="591820"/>
                  </a:lnTo>
                  <a:lnTo>
                    <a:pt x="164757" y="591820"/>
                  </a:lnTo>
                  <a:lnTo>
                    <a:pt x="165265" y="593090"/>
                  </a:lnTo>
                  <a:close/>
                </a:path>
                <a:path w="194945" h="1247775">
                  <a:moveTo>
                    <a:pt x="165506" y="627037"/>
                  </a:moveTo>
                  <a:lnTo>
                    <a:pt x="165188" y="626554"/>
                  </a:lnTo>
                  <a:lnTo>
                    <a:pt x="164909" y="626173"/>
                  </a:lnTo>
                  <a:lnTo>
                    <a:pt x="164642" y="626351"/>
                  </a:lnTo>
                  <a:lnTo>
                    <a:pt x="164820" y="626897"/>
                  </a:lnTo>
                  <a:lnTo>
                    <a:pt x="165188" y="627062"/>
                  </a:lnTo>
                  <a:lnTo>
                    <a:pt x="165506" y="627037"/>
                  </a:lnTo>
                  <a:close/>
                </a:path>
                <a:path w="194945" h="1247775">
                  <a:moveTo>
                    <a:pt x="166484" y="613333"/>
                  </a:moveTo>
                  <a:lnTo>
                    <a:pt x="166204" y="613206"/>
                  </a:lnTo>
                  <a:lnTo>
                    <a:pt x="166179" y="613498"/>
                  </a:lnTo>
                  <a:lnTo>
                    <a:pt x="166141" y="613727"/>
                  </a:lnTo>
                  <a:lnTo>
                    <a:pt x="166116" y="613981"/>
                  </a:lnTo>
                  <a:lnTo>
                    <a:pt x="166370" y="613638"/>
                  </a:lnTo>
                  <a:lnTo>
                    <a:pt x="166484" y="613333"/>
                  </a:lnTo>
                  <a:close/>
                </a:path>
                <a:path w="194945" h="1247775">
                  <a:moveTo>
                    <a:pt x="168579" y="599440"/>
                  </a:moveTo>
                  <a:lnTo>
                    <a:pt x="167767" y="597865"/>
                  </a:lnTo>
                  <a:lnTo>
                    <a:pt x="167805" y="598170"/>
                  </a:lnTo>
                  <a:lnTo>
                    <a:pt x="168579" y="599440"/>
                  </a:lnTo>
                  <a:close/>
                </a:path>
                <a:path w="194945" h="1247775">
                  <a:moveTo>
                    <a:pt x="170091" y="646430"/>
                  </a:moveTo>
                  <a:lnTo>
                    <a:pt x="169849" y="645629"/>
                  </a:lnTo>
                  <a:lnTo>
                    <a:pt x="169583" y="646214"/>
                  </a:lnTo>
                  <a:lnTo>
                    <a:pt x="170091" y="646430"/>
                  </a:lnTo>
                  <a:close/>
                </a:path>
                <a:path w="194945" h="1247775">
                  <a:moveTo>
                    <a:pt x="170611" y="737082"/>
                  </a:moveTo>
                  <a:lnTo>
                    <a:pt x="170370" y="737196"/>
                  </a:lnTo>
                  <a:lnTo>
                    <a:pt x="170116" y="737362"/>
                  </a:lnTo>
                  <a:lnTo>
                    <a:pt x="169938" y="737666"/>
                  </a:lnTo>
                  <a:lnTo>
                    <a:pt x="170129" y="737616"/>
                  </a:lnTo>
                  <a:lnTo>
                    <a:pt x="170357" y="737374"/>
                  </a:lnTo>
                  <a:lnTo>
                    <a:pt x="170611" y="737082"/>
                  </a:lnTo>
                  <a:close/>
                </a:path>
                <a:path w="194945" h="1247775">
                  <a:moveTo>
                    <a:pt x="171196" y="642620"/>
                  </a:moveTo>
                  <a:lnTo>
                    <a:pt x="168516" y="641350"/>
                  </a:lnTo>
                  <a:lnTo>
                    <a:pt x="169849" y="645629"/>
                  </a:lnTo>
                  <a:lnTo>
                    <a:pt x="171196" y="642620"/>
                  </a:lnTo>
                  <a:close/>
                </a:path>
                <a:path w="194945" h="1247775">
                  <a:moveTo>
                    <a:pt x="172339" y="752170"/>
                  </a:moveTo>
                  <a:lnTo>
                    <a:pt x="171640" y="754456"/>
                  </a:lnTo>
                  <a:lnTo>
                    <a:pt x="172072" y="753452"/>
                  </a:lnTo>
                  <a:lnTo>
                    <a:pt x="172250" y="752741"/>
                  </a:lnTo>
                  <a:lnTo>
                    <a:pt x="172339" y="752170"/>
                  </a:lnTo>
                  <a:close/>
                </a:path>
                <a:path w="194945" h="1247775">
                  <a:moveTo>
                    <a:pt x="172783" y="670560"/>
                  </a:moveTo>
                  <a:lnTo>
                    <a:pt x="172466" y="669467"/>
                  </a:lnTo>
                  <a:lnTo>
                    <a:pt x="172351" y="670306"/>
                  </a:lnTo>
                  <a:lnTo>
                    <a:pt x="172783" y="670560"/>
                  </a:lnTo>
                  <a:close/>
                </a:path>
                <a:path w="194945" h="1247775">
                  <a:moveTo>
                    <a:pt x="173355" y="774700"/>
                  </a:moveTo>
                  <a:lnTo>
                    <a:pt x="171843" y="774700"/>
                  </a:lnTo>
                  <a:lnTo>
                    <a:pt x="173024" y="777240"/>
                  </a:lnTo>
                  <a:lnTo>
                    <a:pt x="173355" y="774700"/>
                  </a:lnTo>
                  <a:close/>
                </a:path>
                <a:path w="194945" h="1247775">
                  <a:moveTo>
                    <a:pt x="173799" y="646480"/>
                  </a:moveTo>
                  <a:lnTo>
                    <a:pt x="172377" y="643953"/>
                  </a:lnTo>
                  <a:lnTo>
                    <a:pt x="173304" y="645833"/>
                  </a:lnTo>
                  <a:lnTo>
                    <a:pt x="173799" y="646480"/>
                  </a:lnTo>
                  <a:close/>
                </a:path>
                <a:path w="194945" h="1247775">
                  <a:moveTo>
                    <a:pt x="174028" y="763917"/>
                  </a:moveTo>
                  <a:lnTo>
                    <a:pt x="172720" y="763917"/>
                  </a:lnTo>
                  <a:lnTo>
                    <a:pt x="173253" y="763981"/>
                  </a:lnTo>
                  <a:lnTo>
                    <a:pt x="173647" y="763981"/>
                  </a:lnTo>
                  <a:lnTo>
                    <a:pt x="174015" y="763955"/>
                  </a:lnTo>
                  <a:close/>
                </a:path>
                <a:path w="194945" h="1247775">
                  <a:moveTo>
                    <a:pt x="174447" y="774700"/>
                  </a:moveTo>
                  <a:lnTo>
                    <a:pt x="173482" y="773684"/>
                  </a:lnTo>
                  <a:lnTo>
                    <a:pt x="173355" y="774700"/>
                  </a:lnTo>
                  <a:lnTo>
                    <a:pt x="174447" y="774700"/>
                  </a:lnTo>
                  <a:close/>
                </a:path>
                <a:path w="194945" h="1247775">
                  <a:moveTo>
                    <a:pt x="174790" y="700836"/>
                  </a:moveTo>
                  <a:lnTo>
                    <a:pt x="174586" y="700963"/>
                  </a:lnTo>
                  <a:lnTo>
                    <a:pt x="174790" y="700836"/>
                  </a:lnTo>
                  <a:close/>
                </a:path>
                <a:path w="194945" h="1247775">
                  <a:moveTo>
                    <a:pt x="174955" y="700608"/>
                  </a:moveTo>
                  <a:lnTo>
                    <a:pt x="174790" y="700836"/>
                  </a:lnTo>
                  <a:lnTo>
                    <a:pt x="174917" y="700760"/>
                  </a:lnTo>
                  <a:lnTo>
                    <a:pt x="174955" y="700608"/>
                  </a:lnTo>
                  <a:close/>
                </a:path>
                <a:path w="194945" h="1247775">
                  <a:moveTo>
                    <a:pt x="174980" y="990358"/>
                  </a:moveTo>
                  <a:lnTo>
                    <a:pt x="174663" y="990003"/>
                  </a:lnTo>
                  <a:lnTo>
                    <a:pt x="174713" y="990193"/>
                  </a:lnTo>
                  <a:lnTo>
                    <a:pt x="174929" y="990422"/>
                  </a:lnTo>
                  <a:close/>
                </a:path>
                <a:path w="194945" h="1247775">
                  <a:moveTo>
                    <a:pt x="175069" y="1042441"/>
                  </a:moveTo>
                  <a:lnTo>
                    <a:pt x="174980" y="1042060"/>
                  </a:lnTo>
                  <a:lnTo>
                    <a:pt x="174447" y="1042555"/>
                  </a:lnTo>
                  <a:lnTo>
                    <a:pt x="174675" y="1042517"/>
                  </a:lnTo>
                  <a:lnTo>
                    <a:pt x="174853" y="1042492"/>
                  </a:lnTo>
                  <a:lnTo>
                    <a:pt x="175069" y="1042441"/>
                  </a:lnTo>
                  <a:close/>
                </a:path>
                <a:path w="194945" h="1247775">
                  <a:moveTo>
                    <a:pt x="175234" y="699795"/>
                  </a:moveTo>
                  <a:lnTo>
                    <a:pt x="174955" y="700608"/>
                  </a:lnTo>
                  <a:lnTo>
                    <a:pt x="175145" y="700379"/>
                  </a:lnTo>
                  <a:lnTo>
                    <a:pt x="175234" y="700087"/>
                  </a:lnTo>
                  <a:lnTo>
                    <a:pt x="175234" y="699795"/>
                  </a:lnTo>
                  <a:close/>
                </a:path>
                <a:path w="194945" h="1247775">
                  <a:moveTo>
                    <a:pt x="175310" y="1019200"/>
                  </a:moveTo>
                  <a:lnTo>
                    <a:pt x="175006" y="1019175"/>
                  </a:lnTo>
                  <a:lnTo>
                    <a:pt x="174637" y="1019200"/>
                  </a:lnTo>
                  <a:lnTo>
                    <a:pt x="174002" y="1019340"/>
                  </a:lnTo>
                  <a:lnTo>
                    <a:pt x="174523" y="1019340"/>
                  </a:lnTo>
                  <a:lnTo>
                    <a:pt x="174917" y="1019276"/>
                  </a:lnTo>
                  <a:lnTo>
                    <a:pt x="175310" y="1019200"/>
                  </a:lnTo>
                  <a:close/>
                </a:path>
                <a:path w="194945" h="1247775">
                  <a:moveTo>
                    <a:pt x="175387" y="672960"/>
                  </a:moveTo>
                  <a:lnTo>
                    <a:pt x="174739" y="671410"/>
                  </a:lnTo>
                  <a:lnTo>
                    <a:pt x="174371" y="673049"/>
                  </a:lnTo>
                  <a:lnTo>
                    <a:pt x="175387" y="672960"/>
                  </a:lnTo>
                  <a:close/>
                </a:path>
                <a:path w="194945" h="1247775">
                  <a:moveTo>
                    <a:pt x="175844" y="721360"/>
                  </a:moveTo>
                  <a:lnTo>
                    <a:pt x="175069" y="720090"/>
                  </a:lnTo>
                  <a:lnTo>
                    <a:pt x="174650" y="720318"/>
                  </a:lnTo>
                  <a:lnTo>
                    <a:pt x="175602" y="721360"/>
                  </a:lnTo>
                  <a:lnTo>
                    <a:pt x="175844" y="721360"/>
                  </a:lnTo>
                  <a:close/>
                </a:path>
                <a:path w="194945" h="1247775">
                  <a:moveTo>
                    <a:pt x="175971" y="798309"/>
                  </a:moveTo>
                  <a:lnTo>
                    <a:pt x="175666" y="797826"/>
                  </a:lnTo>
                  <a:lnTo>
                    <a:pt x="175336" y="798131"/>
                  </a:lnTo>
                  <a:lnTo>
                    <a:pt x="175971" y="798309"/>
                  </a:lnTo>
                  <a:close/>
                </a:path>
                <a:path w="194945" h="1247775">
                  <a:moveTo>
                    <a:pt x="175983" y="697649"/>
                  </a:moveTo>
                  <a:lnTo>
                    <a:pt x="174853" y="697699"/>
                  </a:lnTo>
                  <a:lnTo>
                    <a:pt x="175323" y="698792"/>
                  </a:lnTo>
                  <a:lnTo>
                    <a:pt x="175234" y="699795"/>
                  </a:lnTo>
                  <a:lnTo>
                    <a:pt x="175983" y="697649"/>
                  </a:lnTo>
                  <a:close/>
                </a:path>
                <a:path w="194945" h="1247775">
                  <a:moveTo>
                    <a:pt x="176466" y="1031011"/>
                  </a:moveTo>
                  <a:lnTo>
                    <a:pt x="175958" y="1031265"/>
                  </a:lnTo>
                  <a:lnTo>
                    <a:pt x="176212" y="1031265"/>
                  </a:lnTo>
                  <a:lnTo>
                    <a:pt x="176466" y="1031011"/>
                  </a:lnTo>
                  <a:close/>
                </a:path>
                <a:path w="194945" h="1247775">
                  <a:moveTo>
                    <a:pt x="176491" y="1031697"/>
                  </a:moveTo>
                  <a:lnTo>
                    <a:pt x="176110" y="1031481"/>
                  </a:lnTo>
                  <a:lnTo>
                    <a:pt x="175971" y="1031278"/>
                  </a:lnTo>
                  <a:lnTo>
                    <a:pt x="175793" y="1031290"/>
                  </a:lnTo>
                  <a:lnTo>
                    <a:pt x="176123" y="1031760"/>
                  </a:lnTo>
                  <a:lnTo>
                    <a:pt x="176491" y="1031697"/>
                  </a:lnTo>
                  <a:close/>
                </a:path>
                <a:path w="194945" h="1247775">
                  <a:moveTo>
                    <a:pt x="176580" y="719594"/>
                  </a:moveTo>
                  <a:lnTo>
                    <a:pt x="175437" y="719061"/>
                  </a:lnTo>
                  <a:lnTo>
                    <a:pt x="175450" y="720090"/>
                  </a:lnTo>
                  <a:lnTo>
                    <a:pt x="176580" y="719594"/>
                  </a:lnTo>
                  <a:close/>
                </a:path>
                <a:path w="194945" h="1247775">
                  <a:moveTo>
                    <a:pt x="176999" y="798614"/>
                  </a:moveTo>
                  <a:lnTo>
                    <a:pt x="175971" y="798309"/>
                  </a:lnTo>
                  <a:lnTo>
                    <a:pt x="176149" y="798601"/>
                  </a:lnTo>
                  <a:lnTo>
                    <a:pt x="176999" y="798614"/>
                  </a:lnTo>
                  <a:close/>
                </a:path>
                <a:path w="194945" h="1247775">
                  <a:moveTo>
                    <a:pt x="178054" y="803071"/>
                  </a:moveTo>
                  <a:lnTo>
                    <a:pt x="177977" y="802741"/>
                  </a:lnTo>
                  <a:lnTo>
                    <a:pt x="177888" y="802411"/>
                  </a:lnTo>
                  <a:lnTo>
                    <a:pt x="177863" y="802055"/>
                  </a:lnTo>
                  <a:lnTo>
                    <a:pt x="177850" y="802538"/>
                  </a:lnTo>
                  <a:lnTo>
                    <a:pt x="177914" y="802855"/>
                  </a:lnTo>
                  <a:lnTo>
                    <a:pt x="178054" y="803071"/>
                  </a:lnTo>
                  <a:close/>
                </a:path>
                <a:path w="194945" h="1247775">
                  <a:moveTo>
                    <a:pt x="178092" y="798626"/>
                  </a:moveTo>
                  <a:lnTo>
                    <a:pt x="176999" y="798614"/>
                  </a:lnTo>
                  <a:lnTo>
                    <a:pt x="177241" y="798664"/>
                  </a:lnTo>
                  <a:lnTo>
                    <a:pt x="177584" y="798677"/>
                  </a:lnTo>
                  <a:lnTo>
                    <a:pt x="178092" y="798626"/>
                  </a:lnTo>
                  <a:close/>
                </a:path>
                <a:path w="194945" h="1247775">
                  <a:moveTo>
                    <a:pt x="178371" y="718820"/>
                  </a:moveTo>
                  <a:lnTo>
                    <a:pt x="176580" y="719594"/>
                  </a:lnTo>
                  <a:lnTo>
                    <a:pt x="177622" y="720090"/>
                  </a:lnTo>
                  <a:lnTo>
                    <a:pt x="178371" y="718820"/>
                  </a:lnTo>
                  <a:close/>
                </a:path>
                <a:path w="194945" h="1247775">
                  <a:moveTo>
                    <a:pt x="178841" y="804697"/>
                  </a:moveTo>
                  <a:lnTo>
                    <a:pt x="178638" y="804392"/>
                  </a:lnTo>
                  <a:lnTo>
                    <a:pt x="178460" y="804075"/>
                  </a:lnTo>
                  <a:lnTo>
                    <a:pt x="178308" y="803757"/>
                  </a:lnTo>
                  <a:lnTo>
                    <a:pt x="177774" y="803770"/>
                  </a:lnTo>
                  <a:lnTo>
                    <a:pt x="178003" y="804164"/>
                  </a:lnTo>
                  <a:lnTo>
                    <a:pt x="178371" y="804456"/>
                  </a:lnTo>
                  <a:lnTo>
                    <a:pt x="178841" y="804697"/>
                  </a:lnTo>
                  <a:close/>
                </a:path>
                <a:path w="194945" h="1247775">
                  <a:moveTo>
                    <a:pt x="179019" y="794816"/>
                  </a:moveTo>
                  <a:lnTo>
                    <a:pt x="177088" y="794029"/>
                  </a:lnTo>
                  <a:lnTo>
                    <a:pt x="177012" y="795172"/>
                  </a:lnTo>
                  <a:lnTo>
                    <a:pt x="175247" y="797153"/>
                  </a:lnTo>
                  <a:lnTo>
                    <a:pt x="175666" y="797826"/>
                  </a:lnTo>
                  <a:lnTo>
                    <a:pt x="179019" y="794816"/>
                  </a:lnTo>
                  <a:close/>
                </a:path>
                <a:path w="194945" h="1247775">
                  <a:moveTo>
                    <a:pt x="179400" y="803516"/>
                  </a:moveTo>
                  <a:lnTo>
                    <a:pt x="178650" y="803503"/>
                  </a:lnTo>
                  <a:lnTo>
                    <a:pt x="178269" y="803376"/>
                  </a:lnTo>
                  <a:lnTo>
                    <a:pt x="178054" y="803071"/>
                  </a:lnTo>
                  <a:lnTo>
                    <a:pt x="178308" y="803757"/>
                  </a:lnTo>
                  <a:lnTo>
                    <a:pt x="178752" y="803744"/>
                  </a:lnTo>
                  <a:lnTo>
                    <a:pt x="179171" y="803706"/>
                  </a:lnTo>
                  <a:lnTo>
                    <a:pt x="179400" y="803516"/>
                  </a:lnTo>
                  <a:close/>
                </a:path>
                <a:path w="194945" h="1247775">
                  <a:moveTo>
                    <a:pt x="179501" y="814666"/>
                  </a:moveTo>
                  <a:lnTo>
                    <a:pt x="179057" y="814095"/>
                  </a:lnTo>
                  <a:lnTo>
                    <a:pt x="179031" y="814666"/>
                  </a:lnTo>
                  <a:lnTo>
                    <a:pt x="179209" y="814628"/>
                  </a:lnTo>
                  <a:lnTo>
                    <a:pt x="179374" y="814641"/>
                  </a:lnTo>
                  <a:lnTo>
                    <a:pt x="179501" y="814666"/>
                  </a:lnTo>
                  <a:close/>
                </a:path>
                <a:path w="194945" h="1247775">
                  <a:moveTo>
                    <a:pt x="179539" y="977595"/>
                  </a:moveTo>
                  <a:lnTo>
                    <a:pt x="179209" y="977747"/>
                  </a:lnTo>
                  <a:lnTo>
                    <a:pt x="179031" y="977900"/>
                  </a:lnTo>
                  <a:lnTo>
                    <a:pt x="179285" y="978001"/>
                  </a:lnTo>
                  <a:lnTo>
                    <a:pt x="179387" y="977836"/>
                  </a:lnTo>
                  <a:lnTo>
                    <a:pt x="179539" y="977595"/>
                  </a:lnTo>
                  <a:close/>
                </a:path>
                <a:path w="194945" h="1247775">
                  <a:moveTo>
                    <a:pt x="179933" y="815238"/>
                  </a:moveTo>
                  <a:lnTo>
                    <a:pt x="179895" y="814946"/>
                  </a:lnTo>
                  <a:lnTo>
                    <a:pt x="179832" y="814705"/>
                  </a:lnTo>
                  <a:lnTo>
                    <a:pt x="179501" y="814666"/>
                  </a:lnTo>
                  <a:lnTo>
                    <a:pt x="179933" y="815238"/>
                  </a:lnTo>
                  <a:close/>
                </a:path>
                <a:path w="194945" h="1247775">
                  <a:moveTo>
                    <a:pt x="180314" y="998220"/>
                  </a:moveTo>
                  <a:lnTo>
                    <a:pt x="179870" y="998715"/>
                  </a:lnTo>
                  <a:lnTo>
                    <a:pt x="180149" y="998524"/>
                  </a:lnTo>
                  <a:lnTo>
                    <a:pt x="180263" y="998359"/>
                  </a:lnTo>
                  <a:lnTo>
                    <a:pt x="180314" y="998220"/>
                  </a:lnTo>
                  <a:close/>
                </a:path>
                <a:path w="194945" h="1247775">
                  <a:moveTo>
                    <a:pt x="180860" y="816419"/>
                  </a:moveTo>
                  <a:lnTo>
                    <a:pt x="179946" y="815238"/>
                  </a:lnTo>
                  <a:lnTo>
                    <a:pt x="179997" y="815682"/>
                  </a:lnTo>
                  <a:lnTo>
                    <a:pt x="179997" y="816254"/>
                  </a:lnTo>
                  <a:lnTo>
                    <a:pt x="180860" y="816419"/>
                  </a:lnTo>
                  <a:close/>
                </a:path>
                <a:path w="194945" h="1247775">
                  <a:moveTo>
                    <a:pt x="180949" y="922147"/>
                  </a:moveTo>
                  <a:lnTo>
                    <a:pt x="180505" y="922197"/>
                  </a:lnTo>
                  <a:lnTo>
                    <a:pt x="180136" y="922261"/>
                  </a:lnTo>
                  <a:lnTo>
                    <a:pt x="179908" y="922324"/>
                  </a:lnTo>
                  <a:lnTo>
                    <a:pt x="180276" y="922324"/>
                  </a:lnTo>
                  <a:lnTo>
                    <a:pt x="180619" y="922248"/>
                  </a:lnTo>
                  <a:lnTo>
                    <a:pt x="180949" y="922147"/>
                  </a:lnTo>
                  <a:close/>
                </a:path>
                <a:path w="194945" h="1247775">
                  <a:moveTo>
                    <a:pt x="181025" y="912202"/>
                  </a:moveTo>
                  <a:lnTo>
                    <a:pt x="181013" y="911872"/>
                  </a:lnTo>
                  <a:lnTo>
                    <a:pt x="180124" y="911758"/>
                  </a:lnTo>
                  <a:lnTo>
                    <a:pt x="179590" y="911682"/>
                  </a:lnTo>
                  <a:lnTo>
                    <a:pt x="181025" y="912202"/>
                  </a:lnTo>
                  <a:close/>
                </a:path>
                <a:path w="194945" h="1247775">
                  <a:moveTo>
                    <a:pt x="181190" y="813320"/>
                  </a:moveTo>
                  <a:lnTo>
                    <a:pt x="180886" y="812482"/>
                  </a:lnTo>
                  <a:lnTo>
                    <a:pt x="180149" y="812800"/>
                  </a:lnTo>
                  <a:lnTo>
                    <a:pt x="181190" y="813320"/>
                  </a:lnTo>
                  <a:close/>
                </a:path>
                <a:path w="194945" h="1247775">
                  <a:moveTo>
                    <a:pt x="182054" y="713371"/>
                  </a:moveTo>
                  <a:lnTo>
                    <a:pt x="181686" y="713435"/>
                  </a:lnTo>
                  <a:lnTo>
                    <a:pt x="181356" y="713587"/>
                  </a:lnTo>
                  <a:lnTo>
                    <a:pt x="181051" y="713778"/>
                  </a:lnTo>
                  <a:lnTo>
                    <a:pt x="181483" y="713651"/>
                  </a:lnTo>
                  <a:lnTo>
                    <a:pt x="181851" y="713511"/>
                  </a:lnTo>
                  <a:lnTo>
                    <a:pt x="182054" y="713371"/>
                  </a:lnTo>
                  <a:close/>
                </a:path>
                <a:path w="194945" h="1247775">
                  <a:moveTo>
                    <a:pt x="183159" y="811530"/>
                  </a:moveTo>
                  <a:lnTo>
                    <a:pt x="181838" y="811530"/>
                  </a:lnTo>
                  <a:lnTo>
                    <a:pt x="180644" y="810260"/>
                  </a:lnTo>
                  <a:lnTo>
                    <a:pt x="179374" y="808990"/>
                  </a:lnTo>
                  <a:lnTo>
                    <a:pt x="180543" y="811530"/>
                  </a:lnTo>
                  <a:lnTo>
                    <a:pt x="180886" y="812482"/>
                  </a:lnTo>
                  <a:lnTo>
                    <a:pt x="183159" y="811530"/>
                  </a:lnTo>
                  <a:close/>
                </a:path>
                <a:path w="194945" h="1247775">
                  <a:moveTo>
                    <a:pt x="183261" y="815340"/>
                  </a:moveTo>
                  <a:lnTo>
                    <a:pt x="182651" y="814070"/>
                  </a:lnTo>
                  <a:lnTo>
                    <a:pt x="181190" y="813320"/>
                  </a:lnTo>
                  <a:lnTo>
                    <a:pt x="181927" y="815340"/>
                  </a:lnTo>
                  <a:lnTo>
                    <a:pt x="183261" y="815340"/>
                  </a:lnTo>
                  <a:close/>
                </a:path>
                <a:path w="194945" h="1247775">
                  <a:moveTo>
                    <a:pt x="183273" y="971156"/>
                  </a:moveTo>
                  <a:lnTo>
                    <a:pt x="183197" y="970838"/>
                  </a:lnTo>
                  <a:lnTo>
                    <a:pt x="182854" y="970711"/>
                  </a:lnTo>
                  <a:lnTo>
                    <a:pt x="182537" y="970686"/>
                  </a:lnTo>
                  <a:lnTo>
                    <a:pt x="182765" y="970978"/>
                  </a:lnTo>
                  <a:lnTo>
                    <a:pt x="182968" y="971219"/>
                  </a:lnTo>
                  <a:lnTo>
                    <a:pt x="183273" y="971156"/>
                  </a:lnTo>
                  <a:close/>
                </a:path>
                <a:path w="194945" h="1247775">
                  <a:moveTo>
                    <a:pt x="183705" y="898613"/>
                  </a:moveTo>
                  <a:lnTo>
                    <a:pt x="182486" y="898537"/>
                  </a:lnTo>
                  <a:lnTo>
                    <a:pt x="181889" y="898347"/>
                  </a:lnTo>
                  <a:lnTo>
                    <a:pt x="181635" y="898080"/>
                  </a:lnTo>
                  <a:lnTo>
                    <a:pt x="181076" y="898131"/>
                  </a:lnTo>
                  <a:lnTo>
                    <a:pt x="180416" y="898207"/>
                  </a:lnTo>
                  <a:lnTo>
                    <a:pt x="179565" y="898372"/>
                  </a:lnTo>
                  <a:lnTo>
                    <a:pt x="179463" y="898702"/>
                  </a:lnTo>
                  <a:lnTo>
                    <a:pt x="182410" y="898601"/>
                  </a:lnTo>
                  <a:lnTo>
                    <a:pt x="183705" y="898613"/>
                  </a:lnTo>
                  <a:close/>
                </a:path>
                <a:path w="194945" h="1247775">
                  <a:moveTo>
                    <a:pt x="184264" y="773430"/>
                  </a:moveTo>
                  <a:lnTo>
                    <a:pt x="183362" y="770305"/>
                  </a:lnTo>
                  <a:lnTo>
                    <a:pt x="182156" y="770890"/>
                  </a:lnTo>
                  <a:lnTo>
                    <a:pt x="184264" y="773430"/>
                  </a:lnTo>
                  <a:close/>
                </a:path>
                <a:path w="194945" h="1247775">
                  <a:moveTo>
                    <a:pt x="184289" y="803910"/>
                  </a:moveTo>
                  <a:lnTo>
                    <a:pt x="183057" y="804379"/>
                  </a:lnTo>
                  <a:lnTo>
                    <a:pt x="183146" y="806450"/>
                  </a:lnTo>
                  <a:lnTo>
                    <a:pt x="184289" y="803910"/>
                  </a:lnTo>
                  <a:close/>
                </a:path>
                <a:path w="194945" h="1247775">
                  <a:moveTo>
                    <a:pt x="184861" y="931316"/>
                  </a:moveTo>
                  <a:lnTo>
                    <a:pt x="184543" y="930694"/>
                  </a:lnTo>
                  <a:lnTo>
                    <a:pt x="184759" y="930148"/>
                  </a:lnTo>
                  <a:lnTo>
                    <a:pt x="183730" y="931278"/>
                  </a:lnTo>
                  <a:lnTo>
                    <a:pt x="184861" y="931316"/>
                  </a:lnTo>
                  <a:close/>
                </a:path>
                <a:path w="194945" h="1247775">
                  <a:moveTo>
                    <a:pt x="184861" y="732485"/>
                  </a:moveTo>
                  <a:lnTo>
                    <a:pt x="183299" y="731608"/>
                  </a:lnTo>
                  <a:lnTo>
                    <a:pt x="183400" y="732205"/>
                  </a:lnTo>
                  <a:lnTo>
                    <a:pt x="183807" y="732307"/>
                  </a:lnTo>
                  <a:lnTo>
                    <a:pt x="184315" y="732409"/>
                  </a:lnTo>
                  <a:lnTo>
                    <a:pt x="184861" y="732485"/>
                  </a:lnTo>
                  <a:close/>
                </a:path>
                <a:path w="194945" h="1247775">
                  <a:moveTo>
                    <a:pt x="185166" y="929703"/>
                  </a:moveTo>
                  <a:lnTo>
                    <a:pt x="184937" y="929830"/>
                  </a:lnTo>
                  <a:lnTo>
                    <a:pt x="184810" y="929982"/>
                  </a:lnTo>
                  <a:lnTo>
                    <a:pt x="184759" y="930148"/>
                  </a:lnTo>
                  <a:lnTo>
                    <a:pt x="185166" y="929703"/>
                  </a:lnTo>
                  <a:close/>
                </a:path>
                <a:path w="194945" h="1247775">
                  <a:moveTo>
                    <a:pt x="185851" y="815340"/>
                  </a:moveTo>
                  <a:lnTo>
                    <a:pt x="185572" y="814070"/>
                  </a:lnTo>
                  <a:lnTo>
                    <a:pt x="184823" y="815340"/>
                  </a:lnTo>
                  <a:lnTo>
                    <a:pt x="185851" y="815340"/>
                  </a:lnTo>
                  <a:close/>
                </a:path>
                <a:path w="194945" h="1247775">
                  <a:moveTo>
                    <a:pt x="186321" y="827671"/>
                  </a:moveTo>
                  <a:lnTo>
                    <a:pt x="185750" y="826528"/>
                  </a:lnTo>
                  <a:lnTo>
                    <a:pt x="182194" y="826173"/>
                  </a:lnTo>
                  <a:lnTo>
                    <a:pt x="183388" y="827913"/>
                  </a:lnTo>
                  <a:lnTo>
                    <a:pt x="184340" y="828217"/>
                  </a:lnTo>
                  <a:lnTo>
                    <a:pt x="186321" y="827671"/>
                  </a:lnTo>
                  <a:close/>
                </a:path>
                <a:path w="194945" h="1247775">
                  <a:moveTo>
                    <a:pt x="186829" y="778510"/>
                  </a:moveTo>
                  <a:lnTo>
                    <a:pt x="184454" y="777290"/>
                  </a:lnTo>
                  <a:lnTo>
                    <a:pt x="185483" y="779729"/>
                  </a:lnTo>
                  <a:lnTo>
                    <a:pt x="185534" y="778510"/>
                  </a:lnTo>
                  <a:lnTo>
                    <a:pt x="186829" y="778510"/>
                  </a:lnTo>
                  <a:close/>
                </a:path>
                <a:path w="194945" h="1247775">
                  <a:moveTo>
                    <a:pt x="187413" y="776274"/>
                  </a:moveTo>
                  <a:lnTo>
                    <a:pt x="187185" y="772642"/>
                  </a:lnTo>
                  <a:lnTo>
                    <a:pt x="186944" y="776668"/>
                  </a:lnTo>
                  <a:lnTo>
                    <a:pt x="187413" y="776274"/>
                  </a:lnTo>
                  <a:close/>
                </a:path>
                <a:path w="194945" h="1247775">
                  <a:moveTo>
                    <a:pt x="187794" y="755738"/>
                  </a:moveTo>
                  <a:lnTo>
                    <a:pt x="184861" y="756005"/>
                  </a:lnTo>
                  <a:lnTo>
                    <a:pt x="183565" y="755980"/>
                  </a:lnTo>
                  <a:lnTo>
                    <a:pt x="184797" y="756107"/>
                  </a:lnTo>
                  <a:lnTo>
                    <a:pt x="185432" y="756437"/>
                  </a:lnTo>
                  <a:lnTo>
                    <a:pt x="185737" y="756894"/>
                  </a:lnTo>
                  <a:lnTo>
                    <a:pt x="186296" y="756818"/>
                  </a:lnTo>
                  <a:lnTo>
                    <a:pt x="186944" y="756640"/>
                  </a:lnTo>
                  <a:lnTo>
                    <a:pt x="187756" y="756310"/>
                  </a:lnTo>
                  <a:lnTo>
                    <a:pt x="187794" y="755738"/>
                  </a:lnTo>
                  <a:close/>
                </a:path>
                <a:path w="194945" h="1247775">
                  <a:moveTo>
                    <a:pt x="188722" y="797560"/>
                  </a:moveTo>
                  <a:lnTo>
                    <a:pt x="188518" y="796290"/>
                  </a:lnTo>
                  <a:lnTo>
                    <a:pt x="188302" y="796290"/>
                  </a:lnTo>
                  <a:lnTo>
                    <a:pt x="188188" y="796709"/>
                  </a:lnTo>
                  <a:lnTo>
                    <a:pt x="188722" y="797560"/>
                  </a:lnTo>
                  <a:close/>
                </a:path>
                <a:path w="194945" h="1247775">
                  <a:moveTo>
                    <a:pt x="188849" y="788670"/>
                  </a:moveTo>
                  <a:lnTo>
                    <a:pt x="188544" y="787400"/>
                  </a:lnTo>
                  <a:lnTo>
                    <a:pt x="188353" y="787552"/>
                  </a:lnTo>
                  <a:lnTo>
                    <a:pt x="188849" y="788670"/>
                  </a:lnTo>
                  <a:close/>
                </a:path>
                <a:path w="194945" h="1247775">
                  <a:moveTo>
                    <a:pt x="188912" y="822858"/>
                  </a:moveTo>
                  <a:lnTo>
                    <a:pt x="188722" y="820839"/>
                  </a:lnTo>
                  <a:lnTo>
                    <a:pt x="186207" y="819086"/>
                  </a:lnTo>
                  <a:lnTo>
                    <a:pt x="186893" y="818527"/>
                  </a:lnTo>
                  <a:lnTo>
                    <a:pt x="187858" y="818819"/>
                  </a:lnTo>
                  <a:lnTo>
                    <a:pt x="188506" y="818832"/>
                  </a:lnTo>
                  <a:lnTo>
                    <a:pt x="186626" y="817664"/>
                  </a:lnTo>
                  <a:lnTo>
                    <a:pt x="183464" y="816457"/>
                  </a:lnTo>
                  <a:lnTo>
                    <a:pt x="180454" y="817854"/>
                  </a:lnTo>
                  <a:lnTo>
                    <a:pt x="183959" y="818756"/>
                  </a:lnTo>
                  <a:lnTo>
                    <a:pt x="182626" y="819302"/>
                  </a:lnTo>
                  <a:lnTo>
                    <a:pt x="186778" y="820242"/>
                  </a:lnTo>
                  <a:lnTo>
                    <a:pt x="187375" y="821385"/>
                  </a:lnTo>
                  <a:lnTo>
                    <a:pt x="186004" y="822515"/>
                  </a:lnTo>
                  <a:lnTo>
                    <a:pt x="184708" y="822502"/>
                  </a:lnTo>
                  <a:lnTo>
                    <a:pt x="185661" y="822794"/>
                  </a:lnTo>
                  <a:lnTo>
                    <a:pt x="184238" y="824484"/>
                  </a:lnTo>
                  <a:lnTo>
                    <a:pt x="186499" y="824826"/>
                  </a:lnTo>
                  <a:lnTo>
                    <a:pt x="188912" y="822858"/>
                  </a:lnTo>
                  <a:close/>
                </a:path>
                <a:path w="194945" h="1247775">
                  <a:moveTo>
                    <a:pt x="189179" y="760056"/>
                  </a:moveTo>
                  <a:lnTo>
                    <a:pt x="187947" y="758888"/>
                  </a:lnTo>
                  <a:lnTo>
                    <a:pt x="187629" y="758609"/>
                  </a:lnTo>
                  <a:lnTo>
                    <a:pt x="186893" y="760323"/>
                  </a:lnTo>
                  <a:lnTo>
                    <a:pt x="187756" y="762342"/>
                  </a:lnTo>
                  <a:lnTo>
                    <a:pt x="188518" y="760044"/>
                  </a:lnTo>
                  <a:lnTo>
                    <a:pt x="189179" y="760056"/>
                  </a:lnTo>
                  <a:close/>
                </a:path>
                <a:path w="194945" h="1247775">
                  <a:moveTo>
                    <a:pt x="189471" y="775119"/>
                  </a:moveTo>
                  <a:lnTo>
                    <a:pt x="189344" y="774687"/>
                  </a:lnTo>
                  <a:lnTo>
                    <a:pt x="187413" y="776274"/>
                  </a:lnTo>
                  <a:lnTo>
                    <a:pt x="187515" y="777824"/>
                  </a:lnTo>
                  <a:lnTo>
                    <a:pt x="189471" y="775119"/>
                  </a:lnTo>
                  <a:close/>
                </a:path>
                <a:path w="194945" h="1247775">
                  <a:moveTo>
                    <a:pt x="190728" y="810260"/>
                  </a:moveTo>
                  <a:lnTo>
                    <a:pt x="183146" y="806450"/>
                  </a:lnTo>
                  <a:lnTo>
                    <a:pt x="180086" y="806450"/>
                  </a:lnTo>
                  <a:lnTo>
                    <a:pt x="178828" y="805180"/>
                  </a:lnTo>
                  <a:lnTo>
                    <a:pt x="180086" y="807720"/>
                  </a:lnTo>
                  <a:lnTo>
                    <a:pt x="182270" y="808990"/>
                  </a:lnTo>
                  <a:lnTo>
                    <a:pt x="183515" y="811530"/>
                  </a:lnTo>
                  <a:lnTo>
                    <a:pt x="184162" y="811530"/>
                  </a:lnTo>
                  <a:lnTo>
                    <a:pt x="185039" y="812800"/>
                  </a:lnTo>
                  <a:lnTo>
                    <a:pt x="190728" y="810260"/>
                  </a:lnTo>
                  <a:close/>
                </a:path>
                <a:path w="194945" h="1247775">
                  <a:moveTo>
                    <a:pt x="191566" y="791210"/>
                  </a:moveTo>
                  <a:lnTo>
                    <a:pt x="185496" y="789940"/>
                  </a:lnTo>
                  <a:lnTo>
                    <a:pt x="187020" y="788670"/>
                  </a:lnTo>
                  <a:lnTo>
                    <a:pt x="188353" y="787552"/>
                  </a:lnTo>
                  <a:lnTo>
                    <a:pt x="186575" y="783590"/>
                  </a:lnTo>
                  <a:lnTo>
                    <a:pt x="185610" y="788670"/>
                  </a:lnTo>
                  <a:lnTo>
                    <a:pt x="181279" y="784860"/>
                  </a:lnTo>
                  <a:lnTo>
                    <a:pt x="188671" y="781050"/>
                  </a:lnTo>
                  <a:lnTo>
                    <a:pt x="185432" y="781050"/>
                  </a:lnTo>
                  <a:lnTo>
                    <a:pt x="185432" y="779729"/>
                  </a:lnTo>
                  <a:lnTo>
                    <a:pt x="183273" y="778510"/>
                  </a:lnTo>
                  <a:lnTo>
                    <a:pt x="184391" y="777354"/>
                  </a:lnTo>
                  <a:lnTo>
                    <a:pt x="184518" y="777240"/>
                  </a:lnTo>
                  <a:lnTo>
                    <a:pt x="185750" y="775970"/>
                  </a:lnTo>
                  <a:lnTo>
                    <a:pt x="183273" y="773430"/>
                  </a:lnTo>
                  <a:lnTo>
                    <a:pt x="180784" y="770890"/>
                  </a:lnTo>
                  <a:lnTo>
                    <a:pt x="183337" y="770229"/>
                  </a:lnTo>
                  <a:lnTo>
                    <a:pt x="183730" y="770128"/>
                  </a:lnTo>
                  <a:lnTo>
                    <a:pt x="185724" y="769620"/>
                  </a:lnTo>
                  <a:lnTo>
                    <a:pt x="184797" y="769620"/>
                  </a:lnTo>
                  <a:lnTo>
                    <a:pt x="187426" y="768350"/>
                  </a:lnTo>
                  <a:lnTo>
                    <a:pt x="180695" y="767080"/>
                  </a:lnTo>
                  <a:lnTo>
                    <a:pt x="182791" y="764540"/>
                  </a:lnTo>
                  <a:lnTo>
                    <a:pt x="185699" y="764540"/>
                  </a:lnTo>
                  <a:lnTo>
                    <a:pt x="184594" y="767080"/>
                  </a:lnTo>
                  <a:lnTo>
                    <a:pt x="186702" y="764540"/>
                  </a:lnTo>
                  <a:lnTo>
                    <a:pt x="181749" y="763270"/>
                  </a:lnTo>
                  <a:lnTo>
                    <a:pt x="183489" y="762000"/>
                  </a:lnTo>
                  <a:lnTo>
                    <a:pt x="186969" y="759460"/>
                  </a:lnTo>
                  <a:lnTo>
                    <a:pt x="186359" y="758190"/>
                  </a:lnTo>
                  <a:lnTo>
                    <a:pt x="185750" y="756920"/>
                  </a:lnTo>
                  <a:lnTo>
                    <a:pt x="181965" y="758190"/>
                  </a:lnTo>
                  <a:lnTo>
                    <a:pt x="182714" y="755650"/>
                  </a:lnTo>
                  <a:lnTo>
                    <a:pt x="183464" y="753110"/>
                  </a:lnTo>
                  <a:lnTo>
                    <a:pt x="182562" y="751840"/>
                  </a:lnTo>
                  <a:lnTo>
                    <a:pt x="181660" y="750570"/>
                  </a:lnTo>
                  <a:lnTo>
                    <a:pt x="182943" y="750570"/>
                  </a:lnTo>
                  <a:lnTo>
                    <a:pt x="182816" y="746760"/>
                  </a:lnTo>
                  <a:lnTo>
                    <a:pt x="182689" y="742950"/>
                  </a:lnTo>
                  <a:lnTo>
                    <a:pt x="183540" y="739140"/>
                  </a:lnTo>
                  <a:lnTo>
                    <a:pt x="180276" y="739140"/>
                  </a:lnTo>
                  <a:lnTo>
                    <a:pt x="180467" y="736600"/>
                  </a:lnTo>
                  <a:lnTo>
                    <a:pt x="179882" y="735330"/>
                  </a:lnTo>
                  <a:lnTo>
                    <a:pt x="179298" y="734060"/>
                  </a:lnTo>
                  <a:lnTo>
                    <a:pt x="182549" y="734060"/>
                  </a:lnTo>
                  <a:lnTo>
                    <a:pt x="183781" y="735330"/>
                  </a:lnTo>
                  <a:lnTo>
                    <a:pt x="183591" y="734060"/>
                  </a:lnTo>
                  <a:lnTo>
                    <a:pt x="183400" y="732790"/>
                  </a:lnTo>
                  <a:lnTo>
                    <a:pt x="182092" y="732790"/>
                  </a:lnTo>
                  <a:lnTo>
                    <a:pt x="181343" y="731520"/>
                  </a:lnTo>
                  <a:lnTo>
                    <a:pt x="180682" y="730250"/>
                  </a:lnTo>
                  <a:lnTo>
                    <a:pt x="183603" y="730250"/>
                  </a:lnTo>
                  <a:lnTo>
                    <a:pt x="182956" y="727710"/>
                  </a:lnTo>
                  <a:lnTo>
                    <a:pt x="179298" y="725170"/>
                  </a:lnTo>
                  <a:lnTo>
                    <a:pt x="180555" y="721360"/>
                  </a:lnTo>
                  <a:lnTo>
                    <a:pt x="177876" y="721360"/>
                  </a:lnTo>
                  <a:lnTo>
                    <a:pt x="173697" y="725170"/>
                  </a:lnTo>
                  <a:lnTo>
                    <a:pt x="171246" y="721360"/>
                  </a:lnTo>
                  <a:lnTo>
                    <a:pt x="172656" y="721360"/>
                  </a:lnTo>
                  <a:lnTo>
                    <a:pt x="174650" y="720318"/>
                  </a:lnTo>
                  <a:lnTo>
                    <a:pt x="174434" y="720090"/>
                  </a:lnTo>
                  <a:lnTo>
                    <a:pt x="174942" y="718820"/>
                  </a:lnTo>
                  <a:lnTo>
                    <a:pt x="175437" y="719061"/>
                  </a:lnTo>
                  <a:lnTo>
                    <a:pt x="175437" y="718820"/>
                  </a:lnTo>
                  <a:lnTo>
                    <a:pt x="177482" y="718820"/>
                  </a:lnTo>
                  <a:lnTo>
                    <a:pt x="176720" y="717550"/>
                  </a:lnTo>
                  <a:lnTo>
                    <a:pt x="178625" y="717550"/>
                  </a:lnTo>
                  <a:lnTo>
                    <a:pt x="177736" y="718820"/>
                  </a:lnTo>
                  <a:lnTo>
                    <a:pt x="178371" y="718820"/>
                  </a:lnTo>
                  <a:lnTo>
                    <a:pt x="178625" y="718820"/>
                  </a:lnTo>
                  <a:lnTo>
                    <a:pt x="178727" y="717550"/>
                  </a:lnTo>
                  <a:lnTo>
                    <a:pt x="179616" y="715010"/>
                  </a:lnTo>
                  <a:lnTo>
                    <a:pt x="178308" y="715010"/>
                  </a:lnTo>
                  <a:lnTo>
                    <a:pt x="177850" y="713740"/>
                  </a:lnTo>
                  <a:lnTo>
                    <a:pt x="177203" y="711200"/>
                  </a:lnTo>
                  <a:lnTo>
                    <a:pt x="180124" y="712470"/>
                  </a:lnTo>
                  <a:lnTo>
                    <a:pt x="180505" y="711200"/>
                  </a:lnTo>
                  <a:lnTo>
                    <a:pt x="180886" y="709930"/>
                  </a:lnTo>
                  <a:lnTo>
                    <a:pt x="179349" y="709930"/>
                  </a:lnTo>
                  <a:lnTo>
                    <a:pt x="180492" y="707390"/>
                  </a:lnTo>
                  <a:lnTo>
                    <a:pt x="177431" y="708660"/>
                  </a:lnTo>
                  <a:lnTo>
                    <a:pt x="177292" y="707390"/>
                  </a:lnTo>
                  <a:lnTo>
                    <a:pt x="178701" y="707390"/>
                  </a:lnTo>
                  <a:lnTo>
                    <a:pt x="179463" y="706120"/>
                  </a:lnTo>
                  <a:lnTo>
                    <a:pt x="177863" y="704850"/>
                  </a:lnTo>
                  <a:lnTo>
                    <a:pt x="177863" y="702310"/>
                  </a:lnTo>
                  <a:lnTo>
                    <a:pt x="177863" y="698500"/>
                  </a:lnTo>
                  <a:lnTo>
                    <a:pt x="174904" y="701040"/>
                  </a:lnTo>
                  <a:lnTo>
                    <a:pt x="174777" y="702310"/>
                  </a:lnTo>
                  <a:lnTo>
                    <a:pt x="174599" y="701040"/>
                  </a:lnTo>
                  <a:lnTo>
                    <a:pt x="173291" y="699770"/>
                  </a:lnTo>
                  <a:lnTo>
                    <a:pt x="170700" y="697230"/>
                  </a:lnTo>
                  <a:lnTo>
                    <a:pt x="174536" y="690880"/>
                  </a:lnTo>
                  <a:lnTo>
                    <a:pt x="172935" y="687070"/>
                  </a:lnTo>
                  <a:lnTo>
                    <a:pt x="172389" y="685800"/>
                  </a:lnTo>
                  <a:lnTo>
                    <a:pt x="173405" y="685800"/>
                  </a:lnTo>
                  <a:lnTo>
                    <a:pt x="171742" y="683260"/>
                  </a:lnTo>
                  <a:lnTo>
                    <a:pt x="171602" y="679450"/>
                  </a:lnTo>
                  <a:lnTo>
                    <a:pt x="169049" y="676910"/>
                  </a:lnTo>
                  <a:lnTo>
                    <a:pt x="168897" y="675640"/>
                  </a:lnTo>
                  <a:lnTo>
                    <a:pt x="170548" y="674370"/>
                  </a:lnTo>
                  <a:lnTo>
                    <a:pt x="171831" y="674370"/>
                  </a:lnTo>
                  <a:lnTo>
                    <a:pt x="170675" y="673100"/>
                  </a:lnTo>
                  <a:lnTo>
                    <a:pt x="169494" y="673100"/>
                  </a:lnTo>
                  <a:lnTo>
                    <a:pt x="170599" y="669290"/>
                  </a:lnTo>
                  <a:lnTo>
                    <a:pt x="172275" y="670267"/>
                  </a:lnTo>
                  <a:lnTo>
                    <a:pt x="172402" y="669302"/>
                  </a:lnTo>
                  <a:lnTo>
                    <a:pt x="172466" y="669467"/>
                  </a:lnTo>
                  <a:lnTo>
                    <a:pt x="172681" y="668020"/>
                  </a:lnTo>
                  <a:lnTo>
                    <a:pt x="174180" y="666750"/>
                  </a:lnTo>
                  <a:lnTo>
                    <a:pt x="170840" y="664210"/>
                  </a:lnTo>
                  <a:lnTo>
                    <a:pt x="173647" y="665480"/>
                  </a:lnTo>
                  <a:lnTo>
                    <a:pt x="173672" y="664210"/>
                  </a:lnTo>
                  <a:lnTo>
                    <a:pt x="173697" y="662940"/>
                  </a:lnTo>
                  <a:lnTo>
                    <a:pt x="173736" y="661670"/>
                  </a:lnTo>
                  <a:lnTo>
                    <a:pt x="172694" y="660400"/>
                  </a:lnTo>
                  <a:lnTo>
                    <a:pt x="171196" y="662940"/>
                  </a:lnTo>
                  <a:lnTo>
                    <a:pt x="170535" y="660400"/>
                  </a:lnTo>
                  <a:lnTo>
                    <a:pt x="170497" y="657860"/>
                  </a:lnTo>
                  <a:lnTo>
                    <a:pt x="174066" y="657860"/>
                  </a:lnTo>
                  <a:lnTo>
                    <a:pt x="174066" y="654050"/>
                  </a:lnTo>
                  <a:lnTo>
                    <a:pt x="171488" y="650240"/>
                  </a:lnTo>
                  <a:lnTo>
                    <a:pt x="169481" y="646430"/>
                  </a:lnTo>
                  <a:lnTo>
                    <a:pt x="169583" y="646214"/>
                  </a:lnTo>
                  <a:lnTo>
                    <a:pt x="167030" y="645160"/>
                  </a:lnTo>
                  <a:lnTo>
                    <a:pt x="167005" y="642620"/>
                  </a:lnTo>
                  <a:lnTo>
                    <a:pt x="171411" y="638810"/>
                  </a:lnTo>
                  <a:lnTo>
                    <a:pt x="171259" y="637540"/>
                  </a:lnTo>
                  <a:lnTo>
                    <a:pt x="172491" y="633730"/>
                  </a:lnTo>
                  <a:lnTo>
                    <a:pt x="165620" y="635000"/>
                  </a:lnTo>
                  <a:lnTo>
                    <a:pt x="165912" y="632460"/>
                  </a:lnTo>
                  <a:lnTo>
                    <a:pt x="166217" y="629920"/>
                  </a:lnTo>
                  <a:lnTo>
                    <a:pt x="165087" y="631190"/>
                  </a:lnTo>
                  <a:lnTo>
                    <a:pt x="161899" y="632460"/>
                  </a:lnTo>
                  <a:lnTo>
                    <a:pt x="161061" y="631190"/>
                  </a:lnTo>
                  <a:lnTo>
                    <a:pt x="160223" y="629920"/>
                  </a:lnTo>
                  <a:lnTo>
                    <a:pt x="160185" y="627380"/>
                  </a:lnTo>
                  <a:lnTo>
                    <a:pt x="160172" y="626110"/>
                  </a:lnTo>
                  <a:lnTo>
                    <a:pt x="164757" y="624840"/>
                  </a:lnTo>
                  <a:lnTo>
                    <a:pt x="166039" y="626110"/>
                  </a:lnTo>
                  <a:lnTo>
                    <a:pt x="166255" y="627380"/>
                  </a:lnTo>
                  <a:lnTo>
                    <a:pt x="165506" y="627380"/>
                  </a:lnTo>
                  <a:lnTo>
                    <a:pt x="166128" y="628650"/>
                  </a:lnTo>
                  <a:lnTo>
                    <a:pt x="166839" y="629920"/>
                  </a:lnTo>
                  <a:lnTo>
                    <a:pt x="167970" y="628650"/>
                  </a:lnTo>
                  <a:lnTo>
                    <a:pt x="166687" y="628650"/>
                  </a:lnTo>
                  <a:lnTo>
                    <a:pt x="167690" y="626110"/>
                  </a:lnTo>
                  <a:lnTo>
                    <a:pt x="166992" y="622782"/>
                  </a:lnTo>
                  <a:lnTo>
                    <a:pt x="167068" y="622401"/>
                  </a:lnTo>
                  <a:lnTo>
                    <a:pt x="169049" y="623570"/>
                  </a:lnTo>
                  <a:lnTo>
                    <a:pt x="167513" y="621030"/>
                  </a:lnTo>
                  <a:lnTo>
                    <a:pt x="167271" y="621525"/>
                  </a:lnTo>
                  <a:lnTo>
                    <a:pt x="167373" y="621030"/>
                  </a:lnTo>
                  <a:lnTo>
                    <a:pt x="167665" y="619760"/>
                  </a:lnTo>
                  <a:lnTo>
                    <a:pt x="165595" y="618490"/>
                  </a:lnTo>
                  <a:lnTo>
                    <a:pt x="165773" y="617220"/>
                  </a:lnTo>
                  <a:lnTo>
                    <a:pt x="165938" y="615950"/>
                  </a:lnTo>
                  <a:lnTo>
                    <a:pt x="166116" y="614680"/>
                  </a:lnTo>
                  <a:lnTo>
                    <a:pt x="165531" y="615950"/>
                  </a:lnTo>
                  <a:lnTo>
                    <a:pt x="164109" y="615950"/>
                  </a:lnTo>
                  <a:lnTo>
                    <a:pt x="164312" y="613410"/>
                  </a:lnTo>
                  <a:lnTo>
                    <a:pt x="164630" y="609600"/>
                  </a:lnTo>
                  <a:lnTo>
                    <a:pt x="161353" y="613410"/>
                  </a:lnTo>
                  <a:lnTo>
                    <a:pt x="160134" y="609600"/>
                  </a:lnTo>
                  <a:lnTo>
                    <a:pt x="161620" y="607060"/>
                  </a:lnTo>
                  <a:lnTo>
                    <a:pt x="164731" y="609600"/>
                  </a:lnTo>
                  <a:lnTo>
                    <a:pt x="163233" y="607060"/>
                  </a:lnTo>
                  <a:lnTo>
                    <a:pt x="162483" y="605790"/>
                  </a:lnTo>
                  <a:lnTo>
                    <a:pt x="163322" y="603250"/>
                  </a:lnTo>
                  <a:lnTo>
                    <a:pt x="166801" y="605790"/>
                  </a:lnTo>
                  <a:lnTo>
                    <a:pt x="163830" y="603250"/>
                  </a:lnTo>
                  <a:lnTo>
                    <a:pt x="167195" y="599440"/>
                  </a:lnTo>
                  <a:lnTo>
                    <a:pt x="167271" y="596900"/>
                  </a:lnTo>
                  <a:lnTo>
                    <a:pt x="167767" y="597865"/>
                  </a:lnTo>
                  <a:lnTo>
                    <a:pt x="167652" y="596900"/>
                  </a:lnTo>
                  <a:lnTo>
                    <a:pt x="167500" y="595630"/>
                  </a:lnTo>
                  <a:lnTo>
                    <a:pt x="165239" y="598170"/>
                  </a:lnTo>
                  <a:lnTo>
                    <a:pt x="165468" y="596900"/>
                  </a:lnTo>
                  <a:lnTo>
                    <a:pt x="165328" y="595630"/>
                  </a:lnTo>
                  <a:lnTo>
                    <a:pt x="166344" y="595630"/>
                  </a:lnTo>
                  <a:lnTo>
                    <a:pt x="164553" y="594360"/>
                  </a:lnTo>
                  <a:lnTo>
                    <a:pt x="162433" y="596900"/>
                  </a:lnTo>
                  <a:lnTo>
                    <a:pt x="159854" y="595630"/>
                  </a:lnTo>
                  <a:lnTo>
                    <a:pt x="160337" y="594360"/>
                  </a:lnTo>
                  <a:lnTo>
                    <a:pt x="160655" y="593547"/>
                  </a:lnTo>
                  <a:lnTo>
                    <a:pt x="160591" y="594360"/>
                  </a:lnTo>
                  <a:lnTo>
                    <a:pt x="163207" y="590550"/>
                  </a:lnTo>
                  <a:lnTo>
                    <a:pt x="164071" y="589280"/>
                  </a:lnTo>
                  <a:lnTo>
                    <a:pt x="164706" y="591299"/>
                  </a:lnTo>
                  <a:lnTo>
                    <a:pt x="164846" y="590550"/>
                  </a:lnTo>
                  <a:lnTo>
                    <a:pt x="165176" y="589280"/>
                  </a:lnTo>
                  <a:lnTo>
                    <a:pt x="165544" y="590550"/>
                  </a:lnTo>
                  <a:lnTo>
                    <a:pt x="165773" y="590550"/>
                  </a:lnTo>
                  <a:lnTo>
                    <a:pt x="165963" y="590092"/>
                  </a:lnTo>
                  <a:lnTo>
                    <a:pt x="166192" y="590359"/>
                  </a:lnTo>
                  <a:lnTo>
                    <a:pt x="166065" y="590042"/>
                  </a:lnTo>
                  <a:lnTo>
                    <a:pt x="167919" y="585470"/>
                  </a:lnTo>
                  <a:lnTo>
                    <a:pt x="161759" y="589280"/>
                  </a:lnTo>
                  <a:lnTo>
                    <a:pt x="161391" y="586740"/>
                  </a:lnTo>
                  <a:lnTo>
                    <a:pt x="161036" y="584200"/>
                  </a:lnTo>
                  <a:lnTo>
                    <a:pt x="160896" y="584200"/>
                  </a:lnTo>
                  <a:lnTo>
                    <a:pt x="160883" y="590550"/>
                  </a:lnTo>
                  <a:lnTo>
                    <a:pt x="160693" y="593026"/>
                  </a:lnTo>
                  <a:lnTo>
                    <a:pt x="157734" y="591820"/>
                  </a:lnTo>
                  <a:lnTo>
                    <a:pt x="160883" y="590550"/>
                  </a:lnTo>
                  <a:lnTo>
                    <a:pt x="160883" y="584200"/>
                  </a:lnTo>
                  <a:lnTo>
                    <a:pt x="159207" y="582930"/>
                  </a:lnTo>
                  <a:lnTo>
                    <a:pt x="159512" y="581660"/>
                  </a:lnTo>
                  <a:lnTo>
                    <a:pt x="159816" y="580390"/>
                  </a:lnTo>
                  <a:lnTo>
                    <a:pt x="160121" y="579120"/>
                  </a:lnTo>
                  <a:lnTo>
                    <a:pt x="157594" y="579120"/>
                  </a:lnTo>
                  <a:lnTo>
                    <a:pt x="157492" y="577850"/>
                  </a:lnTo>
                  <a:lnTo>
                    <a:pt x="157124" y="580390"/>
                  </a:lnTo>
                  <a:lnTo>
                    <a:pt x="155206" y="579120"/>
                  </a:lnTo>
                  <a:lnTo>
                    <a:pt x="155181" y="577850"/>
                  </a:lnTo>
                  <a:lnTo>
                    <a:pt x="154254" y="576580"/>
                  </a:lnTo>
                  <a:lnTo>
                    <a:pt x="154749" y="576122"/>
                  </a:lnTo>
                  <a:lnTo>
                    <a:pt x="152450" y="575310"/>
                  </a:lnTo>
                  <a:lnTo>
                    <a:pt x="158496" y="571500"/>
                  </a:lnTo>
                  <a:lnTo>
                    <a:pt x="155765" y="568960"/>
                  </a:lnTo>
                  <a:lnTo>
                    <a:pt x="156756" y="567690"/>
                  </a:lnTo>
                  <a:lnTo>
                    <a:pt x="159181" y="567690"/>
                  </a:lnTo>
                  <a:lnTo>
                    <a:pt x="159804" y="566420"/>
                  </a:lnTo>
                  <a:lnTo>
                    <a:pt x="156806" y="563880"/>
                  </a:lnTo>
                  <a:lnTo>
                    <a:pt x="157162" y="563778"/>
                  </a:lnTo>
                  <a:lnTo>
                    <a:pt x="155282" y="562673"/>
                  </a:lnTo>
                  <a:lnTo>
                    <a:pt x="155282" y="565150"/>
                  </a:lnTo>
                  <a:lnTo>
                    <a:pt x="155067" y="566420"/>
                  </a:lnTo>
                  <a:lnTo>
                    <a:pt x="153898" y="565150"/>
                  </a:lnTo>
                  <a:lnTo>
                    <a:pt x="152971" y="564146"/>
                  </a:lnTo>
                  <a:lnTo>
                    <a:pt x="151498" y="565150"/>
                  </a:lnTo>
                  <a:lnTo>
                    <a:pt x="152895" y="564045"/>
                  </a:lnTo>
                  <a:lnTo>
                    <a:pt x="152730" y="563880"/>
                  </a:lnTo>
                  <a:lnTo>
                    <a:pt x="153111" y="563880"/>
                  </a:lnTo>
                  <a:lnTo>
                    <a:pt x="153860" y="563283"/>
                  </a:lnTo>
                  <a:lnTo>
                    <a:pt x="155282" y="565150"/>
                  </a:lnTo>
                  <a:lnTo>
                    <a:pt x="155282" y="562673"/>
                  </a:lnTo>
                  <a:lnTo>
                    <a:pt x="153035" y="561340"/>
                  </a:lnTo>
                  <a:lnTo>
                    <a:pt x="153263" y="562317"/>
                  </a:lnTo>
                  <a:lnTo>
                    <a:pt x="148437" y="561340"/>
                  </a:lnTo>
                  <a:lnTo>
                    <a:pt x="150393" y="557530"/>
                  </a:lnTo>
                  <a:lnTo>
                    <a:pt x="156502" y="557530"/>
                  </a:lnTo>
                  <a:lnTo>
                    <a:pt x="158407" y="552450"/>
                  </a:lnTo>
                  <a:lnTo>
                    <a:pt x="155181" y="551180"/>
                  </a:lnTo>
                  <a:lnTo>
                    <a:pt x="151955" y="549910"/>
                  </a:lnTo>
                  <a:lnTo>
                    <a:pt x="152336" y="546100"/>
                  </a:lnTo>
                  <a:lnTo>
                    <a:pt x="152463" y="544830"/>
                  </a:lnTo>
                  <a:lnTo>
                    <a:pt x="151726" y="546100"/>
                  </a:lnTo>
                  <a:lnTo>
                    <a:pt x="149174" y="546100"/>
                  </a:lnTo>
                  <a:lnTo>
                    <a:pt x="150749" y="543560"/>
                  </a:lnTo>
                  <a:lnTo>
                    <a:pt x="149440" y="541020"/>
                  </a:lnTo>
                  <a:lnTo>
                    <a:pt x="151511" y="541020"/>
                  </a:lnTo>
                  <a:lnTo>
                    <a:pt x="152031" y="539750"/>
                  </a:lnTo>
                  <a:lnTo>
                    <a:pt x="153149" y="538480"/>
                  </a:lnTo>
                  <a:lnTo>
                    <a:pt x="151663" y="539750"/>
                  </a:lnTo>
                  <a:lnTo>
                    <a:pt x="152527" y="534670"/>
                  </a:lnTo>
                  <a:lnTo>
                    <a:pt x="148386" y="534670"/>
                  </a:lnTo>
                  <a:lnTo>
                    <a:pt x="150596" y="532130"/>
                  </a:lnTo>
                  <a:lnTo>
                    <a:pt x="150787" y="528320"/>
                  </a:lnTo>
                  <a:lnTo>
                    <a:pt x="150850" y="527050"/>
                  </a:lnTo>
                  <a:lnTo>
                    <a:pt x="143865" y="528320"/>
                  </a:lnTo>
                  <a:lnTo>
                    <a:pt x="143802" y="525780"/>
                  </a:lnTo>
                  <a:lnTo>
                    <a:pt x="143751" y="523240"/>
                  </a:lnTo>
                  <a:lnTo>
                    <a:pt x="146202" y="524510"/>
                  </a:lnTo>
                  <a:lnTo>
                    <a:pt x="147269" y="521970"/>
                  </a:lnTo>
                  <a:lnTo>
                    <a:pt x="149377" y="524510"/>
                  </a:lnTo>
                  <a:lnTo>
                    <a:pt x="149263" y="521970"/>
                  </a:lnTo>
                  <a:lnTo>
                    <a:pt x="148971" y="521970"/>
                  </a:lnTo>
                  <a:lnTo>
                    <a:pt x="144373" y="519430"/>
                  </a:lnTo>
                  <a:lnTo>
                    <a:pt x="146062" y="516890"/>
                  </a:lnTo>
                  <a:lnTo>
                    <a:pt x="142887" y="516890"/>
                  </a:lnTo>
                  <a:lnTo>
                    <a:pt x="142760" y="515620"/>
                  </a:lnTo>
                  <a:lnTo>
                    <a:pt x="142341" y="514350"/>
                  </a:lnTo>
                  <a:lnTo>
                    <a:pt x="141909" y="513080"/>
                  </a:lnTo>
                  <a:lnTo>
                    <a:pt x="139941" y="514350"/>
                  </a:lnTo>
                  <a:lnTo>
                    <a:pt x="142684" y="511810"/>
                  </a:lnTo>
                  <a:lnTo>
                    <a:pt x="145415" y="509270"/>
                  </a:lnTo>
                  <a:lnTo>
                    <a:pt x="137083" y="502920"/>
                  </a:lnTo>
                  <a:lnTo>
                    <a:pt x="141782" y="497840"/>
                  </a:lnTo>
                  <a:lnTo>
                    <a:pt x="140487" y="495300"/>
                  </a:lnTo>
                  <a:lnTo>
                    <a:pt x="139103" y="491490"/>
                  </a:lnTo>
                  <a:lnTo>
                    <a:pt x="138404" y="488950"/>
                  </a:lnTo>
                  <a:lnTo>
                    <a:pt x="139306" y="488950"/>
                  </a:lnTo>
                  <a:lnTo>
                    <a:pt x="139687" y="487680"/>
                  </a:lnTo>
                  <a:lnTo>
                    <a:pt x="133019" y="487680"/>
                  </a:lnTo>
                  <a:lnTo>
                    <a:pt x="119646" y="487680"/>
                  </a:lnTo>
                  <a:lnTo>
                    <a:pt x="116979" y="487680"/>
                  </a:lnTo>
                  <a:lnTo>
                    <a:pt x="115900" y="490220"/>
                  </a:lnTo>
                  <a:lnTo>
                    <a:pt x="121081" y="492760"/>
                  </a:lnTo>
                  <a:lnTo>
                    <a:pt x="118872" y="493826"/>
                  </a:lnTo>
                  <a:lnTo>
                    <a:pt x="119100" y="494030"/>
                  </a:lnTo>
                  <a:lnTo>
                    <a:pt x="118503" y="499110"/>
                  </a:lnTo>
                  <a:lnTo>
                    <a:pt x="121107" y="497840"/>
                  </a:lnTo>
                  <a:lnTo>
                    <a:pt x="120421" y="500380"/>
                  </a:lnTo>
                  <a:lnTo>
                    <a:pt x="123647" y="502920"/>
                  </a:lnTo>
                  <a:lnTo>
                    <a:pt x="122491" y="506730"/>
                  </a:lnTo>
                  <a:lnTo>
                    <a:pt x="126022" y="508000"/>
                  </a:lnTo>
                  <a:lnTo>
                    <a:pt x="122123" y="513041"/>
                  </a:lnTo>
                  <a:lnTo>
                    <a:pt x="124142" y="519430"/>
                  </a:lnTo>
                  <a:lnTo>
                    <a:pt x="126720" y="520700"/>
                  </a:lnTo>
                  <a:lnTo>
                    <a:pt x="125183" y="520700"/>
                  </a:lnTo>
                  <a:lnTo>
                    <a:pt x="125615" y="523240"/>
                  </a:lnTo>
                  <a:lnTo>
                    <a:pt x="123520" y="521970"/>
                  </a:lnTo>
                  <a:lnTo>
                    <a:pt x="124040" y="524510"/>
                  </a:lnTo>
                  <a:lnTo>
                    <a:pt x="125323" y="527050"/>
                  </a:lnTo>
                  <a:lnTo>
                    <a:pt x="127647" y="525780"/>
                  </a:lnTo>
                  <a:lnTo>
                    <a:pt x="122936" y="532130"/>
                  </a:lnTo>
                  <a:lnTo>
                    <a:pt x="133832" y="534670"/>
                  </a:lnTo>
                  <a:lnTo>
                    <a:pt x="127177" y="538480"/>
                  </a:lnTo>
                  <a:lnTo>
                    <a:pt x="131051" y="544830"/>
                  </a:lnTo>
                  <a:lnTo>
                    <a:pt x="134073" y="551294"/>
                  </a:lnTo>
                  <a:lnTo>
                    <a:pt x="129705" y="552450"/>
                  </a:lnTo>
                  <a:lnTo>
                    <a:pt x="132384" y="556869"/>
                  </a:lnTo>
                  <a:lnTo>
                    <a:pt x="134277" y="551840"/>
                  </a:lnTo>
                  <a:lnTo>
                    <a:pt x="136359" y="557530"/>
                  </a:lnTo>
                  <a:lnTo>
                    <a:pt x="133972" y="558177"/>
                  </a:lnTo>
                  <a:lnTo>
                    <a:pt x="137452" y="560070"/>
                  </a:lnTo>
                  <a:lnTo>
                    <a:pt x="137490" y="566420"/>
                  </a:lnTo>
                  <a:lnTo>
                    <a:pt x="137160" y="568960"/>
                  </a:lnTo>
                  <a:lnTo>
                    <a:pt x="135318" y="566420"/>
                  </a:lnTo>
                  <a:lnTo>
                    <a:pt x="134416" y="566420"/>
                  </a:lnTo>
                  <a:lnTo>
                    <a:pt x="137515" y="571500"/>
                  </a:lnTo>
                  <a:lnTo>
                    <a:pt x="136194" y="577850"/>
                  </a:lnTo>
                  <a:lnTo>
                    <a:pt x="139649" y="582803"/>
                  </a:lnTo>
                  <a:lnTo>
                    <a:pt x="142113" y="581660"/>
                  </a:lnTo>
                  <a:lnTo>
                    <a:pt x="146202" y="586333"/>
                  </a:lnTo>
                  <a:lnTo>
                    <a:pt x="141820" y="585470"/>
                  </a:lnTo>
                  <a:lnTo>
                    <a:pt x="147688" y="591820"/>
                  </a:lnTo>
                  <a:lnTo>
                    <a:pt x="139496" y="590550"/>
                  </a:lnTo>
                  <a:lnTo>
                    <a:pt x="140030" y="591820"/>
                  </a:lnTo>
                  <a:lnTo>
                    <a:pt x="142570" y="591820"/>
                  </a:lnTo>
                  <a:lnTo>
                    <a:pt x="142354" y="593090"/>
                  </a:lnTo>
                  <a:lnTo>
                    <a:pt x="139788" y="593090"/>
                  </a:lnTo>
                  <a:lnTo>
                    <a:pt x="141655" y="596900"/>
                  </a:lnTo>
                  <a:lnTo>
                    <a:pt x="143637" y="594360"/>
                  </a:lnTo>
                  <a:lnTo>
                    <a:pt x="144233" y="598170"/>
                  </a:lnTo>
                  <a:lnTo>
                    <a:pt x="142963" y="598170"/>
                  </a:lnTo>
                  <a:lnTo>
                    <a:pt x="146062" y="600710"/>
                  </a:lnTo>
                  <a:lnTo>
                    <a:pt x="145732" y="603250"/>
                  </a:lnTo>
                  <a:lnTo>
                    <a:pt x="145084" y="603250"/>
                  </a:lnTo>
                  <a:lnTo>
                    <a:pt x="144462" y="604316"/>
                  </a:lnTo>
                  <a:lnTo>
                    <a:pt x="145440" y="608330"/>
                  </a:lnTo>
                  <a:lnTo>
                    <a:pt x="151091" y="610870"/>
                  </a:lnTo>
                  <a:lnTo>
                    <a:pt x="150202" y="617220"/>
                  </a:lnTo>
                  <a:lnTo>
                    <a:pt x="145453" y="615950"/>
                  </a:lnTo>
                  <a:lnTo>
                    <a:pt x="149085" y="618490"/>
                  </a:lnTo>
                  <a:lnTo>
                    <a:pt x="145288" y="619760"/>
                  </a:lnTo>
                  <a:lnTo>
                    <a:pt x="146977" y="622300"/>
                  </a:lnTo>
                  <a:lnTo>
                    <a:pt x="148640" y="621030"/>
                  </a:lnTo>
                  <a:lnTo>
                    <a:pt x="149034" y="623570"/>
                  </a:lnTo>
                  <a:lnTo>
                    <a:pt x="152234" y="626110"/>
                  </a:lnTo>
                  <a:lnTo>
                    <a:pt x="151384" y="628650"/>
                  </a:lnTo>
                  <a:lnTo>
                    <a:pt x="149453" y="626110"/>
                  </a:lnTo>
                  <a:lnTo>
                    <a:pt x="151041" y="631190"/>
                  </a:lnTo>
                  <a:lnTo>
                    <a:pt x="152019" y="628650"/>
                  </a:lnTo>
                  <a:lnTo>
                    <a:pt x="154470" y="631190"/>
                  </a:lnTo>
                  <a:lnTo>
                    <a:pt x="156832" y="627380"/>
                  </a:lnTo>
                  <a:lnTo>
                    <a:pt x="156387" y="631190"/>
                  </a:lnTo>
                  <a:lnTo>
                    <a:pt x="155867" y="629920"/>
                  </a:lnTo>
                  <a:lnTo>
                    <a:pt x="156794" y="633730"/>
                  </a:lnTo>
                  <a:lnTo>
                    <a:pt x="154774" y="635000"/>
                  </a:lnTo>
                  <a:lnTo>
                    <a:pt x="156222" y="636270"/>
                  </a:lnTo>
                  <a:lnTo>
                    <a:pt x="157746" y="637540"/>
                  </a:lnTo>
                  <a:lnTo>
                    <a:pt x="157124" y="640080"/>
                  </a:lnTo>
                  <a:lnTo>
                    <a:pt x="152031" y="640080"/>
                  </a:lnTo>
                  <a:lnTo>
                    <a:pt x="155473" y="641350"/>
                  </a:lnTo>
                  <a:lnTo>
                    <a:pt x="154012" y="646430"/>
                  </a:lnTo>
                  <a:lnTo>
                    <a:pt x="157721" y="647700"/>
                  </a:lnTo>
                  <a:lnTo>
                    <a:pt x="154419" y="647700"/>
                  </a:lnTo>
                  <a:lnTo>
                    <a:pt x="157226" y="648970"/>
                  </a:lnTo>
                  <a:lnTo>
                    <a:pt x="156603" y="650240"/>
                  </a:lnTo>
                  <a:lnTo>
                    <a:pt x="154571" y="650240"/>
                  </a:lnTo>
                  <a:lnTo>
                    <a:pt x="154749" y="654050"/>
                  </a:lnTo>
                  <a:lnTo>
                    <a:pt x="159270" y="647700"/>
                  </a:lnTo>
                  <a:lnTo>
                    <a:pt x="157924" y="652780"/>
                  </a:lnTo>
                  <a:lnTo>
                    <a:pt x="156756" y="652780"/>
                  </a:lnTo>
                  <a:lnTo>
                    <a:pt x="156438" y="656590"/>
                  </a:lnTo>
                  <a:lnTo>
                    <a:pt x="159918" y="660400"/>
                  </a:lnTo>
                  <a:lnTo>
                    <a:pt x="159321" y="665480"/>
                  </a:lnTo>
                  <a:lnTo>
                    <a:pt x="155765" y="666711"/>
                  </a:lnTo>
                  <a:lnTo>
                    <a:pt x="156464" y="669290"/>
                  </a:lnTo>
                  <a:lnTo>
                    <a:pt x="161480" y="674370"/>
                  </a:lnTo>
                  <a:lnTo>
                    <a:pt x="161505" y="680720"/>
                  </a:lnTo>
                  <a:lnTo>
                    <a:pt x="161759" y="679450"/>
                  </a:lnTo>
                  <a:lnTo>
                    <a:pt x="167360" y="679450"/>
                  </a:lnTo>
                  <a:lnTo>
                    <a:pt x="159753" y="684530"/>
                  </a:lnTo>
                  <a:lnTo>
                    <a:pt x="161277" y="685800"/>
                  </a:lnTo>
                  <a:lnTo>
                    <a:pt x="160261" y="685800"/>
                  </a:lnTo>
                  <a:lnTo>
                    <a:pt x="160020" y="690880"/>
                  </a:lnTo>
                  <a:lnTo>
                    <a:pt x="162928" y="693420"/>
                  </a:lnTo>
                  <a:lnTo>
                    <a:pt x="165633" y="699770"/>
                  </a:lnTo>
                  <a:lnTo>
                    <a:pt x="164096" y="698500"/>
                  </a:lnTo>
                  <a:lnTo>
                    <a:pt x="163220" y="701040"/>
                  </a:lnTo>
                  <a:lnTo>
                    <a:pt x="164376" y="704850"/>
                  </a:lnTo>
                  <a:lnTo>
                    <a:pt x="164160" y="707390"/>
                  </a:lnTo>
                  <a:lnTo>
                    <a:pt x="165684" y="708660"/>
                  </a:lnTo>
                  <a:lnTo>
                    <a:pt x="165684" y="709930"/>
                  </a:lnTo>
                  <a:lnTo>
                    <a:pt x="167589" y="708660"/>
                  </a:lnTo>
                  <a:lnTo>
                    <a:pt x="165709" y="715010"/>
                  </a:lnTo>
                  <a:lnTo>
                    <a:pt x="167830" y="720318"/>
                  </a:lnTo>
                  <a:lnTo>
                    <a:pt x="169964" y="725170"/>
                  </a:lnTo>
                  <a:lnTo>
                    <a:pt x="168719" y="730250"/>
                  </a:lnTo>
                  <a:lnTo>
                    <a:pt x="168567" y="728980"/>
                  </a:lnTo>
                  <a:lnTo>
                    <a:pt x="167271" y="728980"/>
                  </a:lnTo>
                  <a:lnTo>
                    <a:pt x="169481" y="735330"/>
                  </a:lnTo>
                  <a:lnTo>
                    <a:pt x="171792" y="734060"/>
                  </a:lnTo>
                  <a:lnTo>
                    <a:pt x="170815" y="734060"/>
                  </a:lnTo>
                  <a:lnTo>
                    <a:pt x="172478" y="732790"/>
                  </a:lnTo>
                  <a:lnTo>
                    <a:pt x="173596" y="732790"/>
                  </a:lnTo>
                  <a:lnTo>
                    <a:pt x="174002" y="732790"/>
                  </a:lnTo>
                  <a:lnTo>
                    <a:pt x="175374" y="734060"/>
                  </a:lnTo>
                  <a:lnTo>
                    <a:pt x="175602" y="735330"/>
                  </a:lnTo>
                  <a:lnTo>
                    <a:pt x="173596" y="732790"/>
                  </a:lnTo>
                  <a:lnTo>
                    <a:pt x="171767" y="736600"/>
                  </a:lnTo>
                  <a:lnTo>
                    <a:pt x="170611" y="737870"/>
                  </a:lnTo>
                  <a:lnTo>
                    <a:pt x="172910" y="737870"/>
                  </a:lnTo>
                  <a:lnTo>
                    <a:pt x="169138" y="741680"/>
                  </a:lnTo>
                  <a:lnTo>
                    <a:pt x="177800" y="736600"/>
                  </a:lnTo>
                  <a:lnTo>
                    <a:pt x="175590" y="741680"/>
                  </a:lnTo>
                  <a:lnTo>
                    <a:pt x="174294" y="741680"/>
                  </a:lnTo>
                  <a:lnTo>
                    <a:pt x="175196" y="742950"/>
                  </a:lnTo>
                  <a:lnTo>
                    <a:pt x="177063" y="744220"/>
                  </a:lnTo>
                  <a:lnTo>
                    <a:pt x="176987" y="745490"/>
                  </a:lnTo>
                  <a:lnTo>
                    <a:pt x="174320" y="746760"/>
                  </a:lnTo>
                  <a:lnTo>
                    <a:pt x="175425" y="744220"/>
                  </a:lnTo>
                  <a:lnTo>
                    <a:pt x="173126" y="745490"/>
                  </a:lnTo>
                  <a:lnTo>
                    <a:pt x="173659" y="746760"/>
                  </a:lnTo>
                  <a:lnTo>
                    <a:pt x="179108" y="749300"/>
                  </a:lnTo>
                  <a:lnTo>
                    <a:pt x="176682" y="751840"/>
                  </a:lnTo>
                  <a:lnTo>
                    <a:pt x="175755" y="750570"/>
                  </a:lnTo>
                  <a:lnTo>
                    <a:pt x="175514" y="749300"/>
                  </a:lnTo>
                  <a:lnTo>
                    <a:pt x="174599" y="748030"/>
                  </a:lnTo>
                  <a:lnTo>
                    <a:pt x="171716" y="750570"/>
                  </a:lnTo>
                  <a:lnTo>
                    <a:pt x="172580" y="750570"/>
                  </a:lnTo>
                  <a:lnTo>
                    <a:pt x="172339" y="753110"/>
                  </a:lnTo>
                  <a:lnTo>
                    <a:pt x="171551" y="756920"/>
                  </a:lnTo>
                  <a:lnTo>
                    <a:pt x="172262" y="755650"/>
                  </a:lnTo>
                  <a:lnTo>
                    <a:pt x="179933" y="756920"/>
                  </a:lnTo>
                  <a:lnTo>
                    <a:pt x="174523" y="762000"/>
                  </a:lnTo>
                  <a:lnTo>
                    <a:pt x="175018" y="762228"/>
                  </a:lnTo>
                  <a:lnTo>
                    <a:pt x="177190" y="764540"/>
                  </a:lnTo>
                  <a:lnTo>
                    <a:pt x="174002" y="764540"/>
                  </a:lnTo>
                  <a:lnTo>
                    <a:pt x="172567" y="767080"/>
                  </a:lnTo>
                  <a:lnTo>
                    <a:pt x="171615" y="767080"/>
                  </a:lnTo>
                  <a:lnTo>
                    <a:pt x="174434" y="768350"/>
                  </a:lnTo>
                  <a:lnTo>
                    <a:pt x="170116" y="770890"/>
                  </a:lnTo>
                  <a:lnTo>
                    <a:pt x="174231" y="772160"/>
                  </a:lnTo>
                  <a:lnTo>
                    <a:pt x="173240" y="773430"/>
                  </a:lnTo>
                  <a:lnTo>
                    <a:pt x="173482" y="773684"/>
                  </a:lnTo>
                  <a:lnTo>
                    <a:pt x="173520" y="773430"/>
                  </a:lnTo>
                  <a:lnTo>
                    <a:pt x="174815" y="773430"/>
                  </a:lnTo>
                  <a:lnTo>
                    <a:pt x="178866" y="777240"/>
                  </a:lnTo>
                  <a:lnTo>
                    <a:pt x="171970" y="783590"/>
                  </a:lnTo>
                  <a:lnTo>
                    <a:pt x="177520" y="787400"/>
                  </a:lnTo>
                  <a:lnTo>
                    <a:pt x="180162" y="792480"/>
                  </a:lnTo>
                  <a:lnTo>
                    <a:pt x="183705" y="792480"/>
                  </a:lnTo>
                  <a:lnTo>
                    <a:pt x="186055" y="796290"/>
                  </a:lnTo>
                  <a:lnTo>
                    <a:pt x="184658" y="798830"/>
                  </a:lnTo>
                  <a:lnTo>
                    <a:pt x="182194" y="796290"/>
                  </a:lnTo>
                  <a:lnTo>
                    <a:pt x="181063" y="798830"/>
                  </a:lnTo>
                  <a:lnTo>
                    <a:pt x="181597" y="800100"/>
                  </a:lnTo>
                  <a:lnTo>
                    <a:pt x="183095" y="802640"/>
                  </a:lnTo>
                  <a:lnTo>
                    <a:pt x="182143" y="801370"/>
                  </a:lnTo>
                  <a:lnTo>
                    <a:pt x="180441" y="803910"/>
                  </a:lnTo>
                  <a:lnTo>
                    <a:pt x="180962" y="805180"/>
                  </a:lnTo>
                  <a:lnTo>
                    <a:pt x="183057" y="804379"/>
                  </a:lnTo>
                  <a:lnTo>
                    <a:pt x="183032" y="803910"/>
                  </a:lnTo>
                  <a:lnTo>
                    <a:pt x="184289" y="803910"/>
                  </a:lnTo>
                  <a:lnTo>
                    <a:pt x="187528" y="803910"/>
                  </a:lnTo>
                  <a:lnTo>
                    <a:pt x="185496" y="802640"/>
                  </a:lnTo>
                  <a:lnTo>
                    <a:pt x="183476" y="801370"/>
                  </a:lnTo>
                  <a:lnTo>
                    <a:pt x="184492" y="800100"/>
                  </a:lnTo>
                  <a:lnTo>
                    <a:pt x="186829" y="800100"/>
                  </a:lnTo>
                  <a:lnTo>
                    <a:pt x="187718" y="801370"/>
                  </a:lnTo>
                  <a:lnTo>
                    <a:pt x="188607" y="800100"/>
                  </a:lnTo>
                  <a:lnTo>
                    <a:pt x="189496" y="798830"/>
                  </a:lnTo>
                  <a:lnTo>
                    <a:pt x="185877" y="798830"/>
                  </a:lnTo>
                  <a:lnTo>
                    <a:pt x="187960" y="797560"/>
                  </a:lnTo>
                  <a:lnTo>
                    <a:pt x="188188" y="796709"/>
                  </a:lnTo>
                  <a:lnTo>
                    <a:pt x="187109" y="795020"/>
                  </a:lnTo>
                  <a:lnTo>
                    <a:pt x="188074" y="795020"/>
                  </a:lnTo>
                  <a:lnTo>
                    <a:pt x="190106" y="793750"/>
                  </a:lnTo>
                  <a:lnTo>
                    <a:pt x="189687" y="796290"/>
                  </a:lnTo>
                  <a:lnTo>
                    <a:pt x="190627" y="793750"/>
                  </a:lnTo>
                  <a:lnTo>
                    <a:pt x="191566" y="791210"/>
                  </a:lnTo>
                  <a:close/>
                </a:path>
                <a:path w="194945" h="1247775">
                  <a:moveTo>
                    <a:pt x="192278" y="859066"/>
                  </a:moveTo>
                  <a:lnTo>
                    <a:pt x="191262" y="858100"/>
                  </a:lnTo>
                  <a:lnTo>
                    <a:pt x="190334" y="857948"/>
                  </a:lnTo>
                  <a:lnTo>
                    <a:pt x="188315" y="858291"/>
                  </a:lnTo>
                  <a:lnTo>
                    <a:pt x="188785" y="858926"/>
                  </a:lnTo>
                  <a:lnTo>
                    <a:pt x="192278" y="859066"/>
                  </a:lnTo>
                  <a:close/>
                </a:path>
                <a:path w="194945" h="1247775">
                  <a:moveTo>
                    <a:pt x="192468" y="770991"/>
                  </a:moveTo>
                  <a:lnTo>
                    <a:pt x="189471" y="775119"/>
                  </a:lnTo>
                  <a:lnTo>
                    <a:pt x="189877" y="776414"/>
                  </a:lnTo>
                  <a:lnTo>
                    <a:pt x="192468" y="770991"/>
                  </a:lnTo>
                  <a:close/>
                </a:path>
                <a:path w="194945" h="1247775">
                  <a:moveTo>
                    <a:pt x="193205" y="863765"/>
                  </a:moveTo>
                  <a:lnTo>
                    <a:pt x="189814" y="863295"/>
                  </a:lnTo>
                  <a:lnTo>
                    <a:pt x="191185" y="862965"/>
                  </a:lnTo>
                  <a:lnTo>
                    <a:pt x="187147" y="862495"/>
                  </a:lnTo>
                  <a:lnTo>
                    <a:pt x="186677" y="861847"/>
                  </a:lnTo>
                  <a:lnTo>
                    <a:pt x="188137" y="861199"/>
                  </a:lnTo>
                  <a:lnTo>
                    <a:pt x="189420" y="861187"/>
                  </a:lnTo>
                  <a:lnTo>
                    <a:pt x="188506" y="861034"/>
                  </a:lnTo>
                  <a:lnTo>
                    <a:pt x="190080" y="860044"/>
                  </a:lnTo>
                  <a:lnTo>
                    <a:pt x="187883" y="859904"/>
                  </a:lnTo>
                  <a:lnTo>
                    <a:pt x="185293" y="861060"/>
                  </a:lnTo>
                  <a:lnTo>
                    <a:pt x="185293" y="862190"/>
                  </a:lnTo>
                  <a:lnTo>
                    <a:pt x="187604" y="863142"/>
                  </a:lnTo>
                  <a:lnTo>
                    <a:pt x="186880" y="863460"/>
                  </a:lnTo>
                  <a:lnTo>
                    <a:pt x="185953" y="863320"/>
                  </a:lnTo>
                  <a:lnTo>
                    <a:pt x="185305" y="863320"/>
                  </a:lnTo>
                  <a:lnTo>
                    <a:pt x="187058" y="863955"/>
                  </a:lnTo>
                  <a:lnTo>
                    <a:pt x="190093" y="864590"/>
                  </a:lnTo>
                  <a:lnTo>
                    <a:pt x="193205" y="863765"/>
                  </a:lnTo>
                  <a:close/>
                </a:path>
                <a:path w="194945" h="1247775">
                  <a:moveTo>
                    <a:pt x="194322" y="872413"/>
                  </a:moveTo>
                  <a:lnTo>
                    <a:pt x="194284" y="872236"/>
                  </a:lnTo>
                  <a:lnTo>
                    <a:pt x="194157" y="872109"/>
                  </a:lnTo>
                  <a:lnTo>
                    <a:pt x="194208" y="872299"/>
                  </a:lnTo>
                  <a:lnTo>
                    <a:pt x="194259" y="872490"/>
                  </a:lnTo>
                  <a:lnTo>
                    <a:pt x="194246" y="872680"/>
                  </a:lnTo>
                  <a:lnTo>
                    <a:pt x="194322" y="872413"/>
                  </a:lnTo>
                  <a:close/>
                </a:path>
                <a:path w="194945" h="1247775">
                  <a:moveTo>
                    <a:pt x="194513" y="871715"/>
                  </a:moveTo>
                  <a:lnTo>
                    <a:pt x="194310" y="871486"/>
                  </a:lnTo>
                  <a:lnTo>
                    <a:pt x="193979" y="871334"/>
                  </a:lnTo>
                  <a:lnTo>
                    <a:pt x="193548" y="871194"/>
                  </a:lnTo>
                  <a:lnTo>
                    <a:pt x="193852" y="871537"/>
                  </a:lnTo>
                  <a:lnTo>
                    <a:pt x="193967" y="871715"/>
                  </a:lnTo>
                  <a:lnTo>
                    <a:pt x="194513" y="87171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7770990" y="10507033"/>
              <a:ext cx="459740" cy="482600"/>
            </a:xfrm>
            <a:custGeom>
              <a:avLst/>
              <a:gdLst/>
              <a:ahLst/>
              <a:cxnLst/>
              <a:rect l="l" t="t" r="r" b="b"/>
              <a:pathLst>
                <a:path w="459740" h="482600">
                  <a:moveTo>
                    <a:pt x="1219" y="466725"/>
                  </a:moveTo>
                  <a:lnTo>
                    <a:pt x="914" y="465099"/>
                  </a:lnTo>
                  <a:lnTo>
                    <a:pt x="1193" y="466890"/>
                  </a:lnTo>
                  <a:lnTo>
                    <a:pt x="1219" y="466725"/>
                  </a:lnTo>
                  <a:close/>
                </a:path>
                <a:path w="459740" h="482600">
                  <a:moveTo>
                    <a:pt x="3124" y="463778"/>
                  </a:moveTo>
                  <a:lnTo>
                    <a:pt x="2730" y="461492"/>
                  </a:lnTo>
                  <a:lnTo>
                    <a:pt x="3060" y="463778"/>
                  </a:lnTo>
                  <a:close/>
                </a:path>
                <a:path w="459740" h="482600">
                  <a:moveTo>
                    <a:pt x="5956" y="480669"/>
                  </a:moveTo>
                  <a:lnTo>
                    <a:pt x="5842" y="479272"/>
                  </a:lnTo>
                  <a:lnTo>
                    <a:pt x="5715" y="478383"/>
                  </a:lnTo>
                  <a:lnTo>
                    <a:pt x="5207" y="477151"/>
                  </a:lnTo>
                  <a:lnTo>
                    <a:pt x="5359" y="477875"/>
                  </a:lnTo>
                  <a:lnTo>
                    <a:pt x="5473" y="479717"/>
                  </a:lnTo>
                  <a:lnTo>
                    <a:pt x="5956" y="480669"/>
                  </a:lnTo>
                  <a:close/>
                </a:path>
                <a:path w="459740" h="482600">
                  <a:moveTo>
                    <a:pt x="14389" y="480568"/>
                  </a:moveTo>
                  <a:lnTo>
                    <a:pt x="14274" y="480034"/>
                  </a:lnTo>
                  <a:lnTo>
                    <a:pt x="14173" y="479717"/>
                  </a:lnTo>
                  <a:lnTo>
                    <a:pt x="14389" y="480568"/>
                  </a:lnTo>
                  <a:close/>
                </a:path>
                <a:path w="459740" h="482600">
                  <a:moveTo>
                    <a:pt x="14808" y="482193"/>
                  </a:moveTo>
                  <a:lnTo>
                    <a:pt x="14389" y="480568"/>
                  </a:lnTo>
                  <a:lnTo>
                    <a:pt x="14338" y="482193"/>
                  </a:lnTo>
                  <a:lnTo>
                    <a:pt x="14808" y="482193"/>
                  </a:lnTo>
                  <a:close/>
                </a:path>
                <a:path w="459740" h="482600">
                  <a:moveTo>
                    <a:pt x="15646" y="469620"/>
                  </a:moveTo>
                  <a:lnTo>
                    <a:pt x="15506" y="469493"/>
                  </a:lnTo>
                  <a:lnTo>
                    <a:pt x="15532" y="469620"/>
                  </a:lnTo>
                  <a:close/>
                </a:path>
                <a:path w="459740" h="482600">
                  <a:moveTo>
                    <a:pt x="16294" y="473557"/>
                  </a:moveTo>
                  <a:lnTo>
                    <a:pt x="16230" y="472795"/>
                  </a:lnTo>
                  <a:lnTo>
                    <a:pt x="15722" y="471525"/>
                  </a:lnTo>
                  <a:lnTo>
                    <a:pt x="16192" y="474192"/>
                  </a:lnTo>
                  <a:lnTo>
                    <a:pt x="16256" y="473748"/>
                  </a:lnTo>
                  <a:lnTo>
                    <a:pt x="16294" y="473557"/>
                  </a:lnTo>
                  <a:close/>
                </a:path>
                <a:path w="459740" h="482600">
                  <a:moveTo>
                    <a:pt x="16624" y="473811"/>
                  </a:moveTo>
                  <a:lnTo>
                    <a:pt x="16395" y="472833"/>
                  </a:lnTo>
                  <a:lnTo>
                    <a:pt x="16421" y="473290"/>
                  </a:lnTo>
                  <a:lnTo>
                    <a:pt x="16624" y="473811"/>
                  </a:lnTo>
                  <a:close/>
                </a:path>
                <a:path w="459740" h="482600">
                  <a:moveTo>
                    <a:pt x="16814" y="477342"/>
                  </a:moveTo>
                  <a:lnTo>
                    <a:pt x="16611" y="476529"/>
                  </a:lnTo>
                  <a:lnTo>
                    <a:pt x="16192" y="474827"/>
                  </a:lnTo>
                  <a:lnTo>
                    <a:pt x="16611" y="476821"/>
                  </a:lnTo>
                  <a:lnTo>
                    <a:pt x="16319" y="477621"/>
                  </a:lnTo>
                  <a:lnTo>
                    <a:pt x="16814" y="477342"/>
                  </a:lnTo>
                  <a:close/>
                </a:path>
                <a:path w="459740" h="482600">
                  <a:moveTo>
                    <a:pt x="21259" y="474624"/>
                  </a:moveTo>
                  <a:lnTo>
                    <a:pt x="21170" y="473684"/>
                  </a:lnTo>
                  <a:lnTo>
                    <a:pt x="21005" y="473290"/>
                  </a:lnTo>
                  <a:lnTo>
                    <a:pt x="21259" y="474624"/>
                  </a:lnTo>
                  <a:close/>
                </a:path>
                <a:path w="459740" h="482600">
                  <a:moveTo>
                    <a:pt x="22072" y="478637"/>
                  </a:moveTo>
                  <a:lnTo>
                    <a:pt x="21399" y="475335"/>
                  </a:lnTo>
                  <a:lnTo>
                    <a:pt x="21259" y="474624"/>
                  </a:lnTo>
                  <a:lnTo>
                    <a:pt x="21323" y="475335"/>
                  </a:lnTo>
                  <a:lnTo>
                    <a:pt x="20916" y="475081"/>
                  </a:lnTo>
                  <a:lnTo>
                    <a:pt x="22072" y="478637"/>
                  </a:lnTo>
                  <a:close/>
                </a:path>
                <a:path w="459740" h="482600">
                  <a:moveTo>
                    <a:pt x="25006" y="455523"/>
                  </a:moveTo>
                  <a:lnTo>
                    <a:pt x="24726" y="454761"/>
                  </a:lnTo>
                  <a:lnTo>
                    <a:pt x="24752" y="454926"/>
                  </a:lnTo>
                  <a:lnTo>
                    <a:pt x="25006" y="455523"/>
                  </a:lnTo>
                  <a:close/>
                </a:path>
                <a:path w="459740" h="482600">
                  <a:moveTo>
                    <a:pt x="28155" y="477748"/>
                  </a:moveTo>
                  <a:lnTo>
                    <a:pt x="27292" y="474700"/>
                  </a:lnTo>
                  <a:lnTo>
                    <a:pt x="27559" y="475970"/>
                  </a:lnTo>
                  <a:lnTo>
                    <a:pt x="27673" y="476732"/>
                  </a:lnTo>
                  <a:lnTo>
                    <a:pt x="28155" y="477748"/>
                  </a:lnTo>
                  <a:close/>
                </a:path>
                <a:path w="459740" h="482600">
                  <a:moveTo>
                    <a:pt x="37452" y="474814"/>
                  </a:moveTo>
                  <a:lnTo>
                    <a:pt x="37325" y="474078"/>
                  </a:lnTo>
                  <a:lnTo>
                    <a:pt x="37363" y="474738"/>
                  </a:lnTo>
                  <a:close/>
                </a:path>
                <a:path w="459740" h="482600">
                  <a:moveTo>
                    <a:pt x="38239" y="473557"/>
                  </a:moveTo>
                  <a:lnTo>
                    <a:pt x="38214" y="473214"/>
                  </a:lnTo>
                  <a:lnTo>
                    <a:pt x="38163" y="473583"/>
                  </a:lnTo>
                  <a:close/>
                </a:path>
                <a:path w="459740" h="482600">
                  <a:moveTo>
                    <a:pt x="43637" y="470763"/>
                  </a:moveTo>
                  <a:lnTo>
                    <a:pt x="43472" y="469658"/>
                  </a:lnTo>
                  <a:lnTo>
                    <a:pt x="43522" y="471144"/>
                  </a:lnTo>
                  <a:lnTo>
                    <a:pt x="43637" y="470763"/>
                  </a:lnTo>
                  <a:close/>
                </a:path>
                <a:path w="459740" h="482600">
                  <a:moveTo>
                    <a:pt x="43980" y="472414"/>
                  </a:moveTo>
                  <a:lnTo>
                    <a:pt x="43815" y="470255"/>
                  </a:lnTo>
                  <a:lnTo>
                    <a:pt x="43751" y="471144"/>
                  </a:lnTo>
                  <a:lnTo>
                    <a:pt x="43980" y="472414"/>
                  </a:lnTo>
                  <a:close/>
                </a:path>
                <a:path w="459740" h="482600">
                  <a:moveTo>
                    <a:pt x="49606" y="470509"/>
                  </a:moveTo>
                  <a:close/>
                </a:path>
                <a:path w="459740" h="482600">
                  <a:moveTo>
                    <a:pt x="62064" y="472922"/>
                  </a:moveTo>
                  <a:lnTo>
                    <a:pt x="61836" y="471525"/>
                  </a:lnTo>
                  <a:lnTo>
                    <a:pt x="61671" y="471322"/>
                  </a:lnTo>
                  <a:lnTo>
                    <a:pt x="61849" y="472541"/>
                  </a:lnTo>
                  <a:lnTo>
                    <a:pt x="62064" y="472922"/>
                  </a:lnTo>
                  <a:close/>
                </a:path>
                <a:path w="459740" h="482600">
                  <a:moveTo>
                    <a:pt x="62382" y="447776"/>
                  </a:moveTo>
                  <a:lnTo>
                    <a:pt x="62128" y="447776"/>
                  </a:lnTo>
                  <a:lnTo>
                    <a:pt x="61544" y="448157"/>
                  </a:lnTo>
                  <a:lnTo>
                    <a:pt x="61709" y="450189"/>
                  </a:lnTo>
                  <a:lnTo>
                    <a:pt x="61747" y="448792"/>
                  </a:lnTo>
                  <a:lnTo>
                    <a:pt x="61899" y="449300"/>
                  </a:lnTo>
                  <a:lnTo>
                    <a:pt x="62001" y="451065"/>
                  </a:lnTo>
                  <a:lnTo>
                    <a:pt x="62242" y="449935"/>
                  </a:lnTo>
                  <a:lnTo>
                    <a:pt x="62344" y="448792"/>
                  </a:lnTo>
                  <a:lnTo>
                    <a:pt x="62382" y="447776"/>
                  </a:lnTo>
                  <a:close/>
                </a:path>
                <a:path w="459740" h="482600">
                  <a:moveTo>
                    <a:pt x="66814" y="452221"/>
                  </a:moveTo>
                  <a:lnTo>
                    <a:pt x="66586" y="450951"/>
                  </a:lnTo>
                  <a:lnTo>
                    <a:pt x="66344" y="449554"/>
                  </a:lnTo>
                  <a:lnTo>
                    <a:pt x="66217" y="450189"/>
                  </a:lnTo>
                  <a:lnTo>
                    <a:pt x="66662" y="452259"/>
                  </a:lnTo>
                  <a:lnTo>
                    <a:pt x="66586" y="451142"/>
                  </a:lnTo>
                  <a:lnTo>
                    <a:pt x="66814" y="452221"/>
                  </a:lnTo>
                  <a:close/>
                </a:path>
                <a:path w="459740" h="482600">
                  <a:moveTo>
                    <a:pt x="72415" y="448043"/>
                  </a:moveTo>
                  <a:lnTo>
                    <a:pt x="72212" y="447636"/>
                  </a:lnTo>
                  <a:lnTo>
                    <a:pt x="72263" y="447865"/>
                  </a:lnTo>
                  <a:lnTo>
                    <a:pt x="72301" y="448030"/>
                  </a:lnTo>
                  <a:lnTo>
                    <a:pt x="72339" y="448221"/>
                  </a:lnTo>
                  <a:lnTo>
                    <a:pt x="72415" y="448043"/>
                  </a:lnTo>
                  <a:close/>
                </a:path>
                <a:path w="459740" h="482600">
                  <a:moveTo>
                    <a:pt x="75272" y="447230"/>
                  </a:moveTo>
                  <a:lnTo>
                    <a:pt x="75133" y="446773"/>
                  </a:lnTo>
                  <a:lnTo>
                    <a:pt x="75158" y="446963"/>
                  </a:lnTo>
                  <a:lnTo>
                    <a:pt x="75272" y="447230"/>
                  </a:lnTo>
                  <a:close/>
                </a:path>
                <a:path w="459740" h="482600">
                  <a:moveTo>
                    <a:pt x="76187" y="470522"/>
                  </a:moveTo>
                  <a:lnTo>
                    <a:pt x="75971" y="469506"/>
                  </a:lnTo>
                  <a:lnTo>
                    <a:pt x="75806" y="468922"/>
                  </a:lnTo>
                  <a:lnTo>
                    <a:pt x="75666" y="468604"/>
                  </a:lnTo>
                  <a:lnTo>
                    <a:pt x="75666" y="468769"/>
                  </a:lnTo>
                  <a:lnTo>
                    <a:pt x="75692" y="468960"/>
                  </a:lnTo>
                  <a:lnTo>
                    <a:pt x="75704" y="469290"/>
                  </a:lnTo>
                  <a:lnTo>
                    <a:pt x="76187" y="470522"/>
                  </a:lnTo>
                  <a:close/>
                </a:path>
                <a:path w="459740" h="482600">
                  <a:moveTo>
                    <a:pt x="78079" y="470281"/>
                  </a:moveTo>
                  <a:lnTo>
                    <a:pt x="77546" y="469900"/>
                  </a:lnTo>
                  <a:lnTo>
                    <a:pt x="77711" y="470166"/>
                  </a:lnTo>
                  <a:lnTo>
                    <a:pt x="77914" y="470293"/>
                  </a:lnTo>
                  <a:lnTo>
                    <a:pt x="78079" y="470281"/>
                  </a:lnTo>
                  <a:close/>
                </a:path>
                <a:path w="459740" h="482600">
                  <a:moveTo>
                    <a:pt x="81191" y="444220"/>
                  </a:moveTo>
                  <a:lnTo>
                    <a:pt x="81127" y="443890"/>
                  </a:lnTo>
                  <a:lnTo>
                    <a:pt x="81114" y="444220"/>
                  </a:lnTo>
                  <a:close/>
                </a:path>
                <a:path w="459740" h="482600">
                  <a:moveTo>
                    <a:pt x="81584" y="444601"/>
                  </a:moveTo>
                  <a:lnTo>
                    <a:pt x="81521" y="443585"/>
                  </a:lnTo>
                  <a:lnTo>
                    <a:pt x="81013" y="439775"/>
                  </a:lnTo>
                  <a:lnTo>
                    <a:pt x="80873" y="440791"/>
                  </a:lnTo>
                  <a:lnTo>
                    <a:pt x="80759" y="441934"/>
                  </a:lnTo>
                  <a:lnTo>
                    <a:pt x="81127" y="443890"/>
                  </a:lnTo>
                  <a:lnTo>
                    <a:pt x="81140" y="443585"/>
                  </a:lnTo>
                  <a:lnTo>
                    <a:pt x="81191" y="444220"/>
                  </a:lnTo>
                  <a:lnTo>
                    <a:pt x="81064" y="446125"/>
                  </a:lnTo>
                  <a:lnTo>
                    <a:pt x="81584" y="444601"/>
                  </a:lnTo>
                  <a:close/>
                </a:path>
                <a:path w="459740" h="482600">
                  <a:moveTo>
                    <a:pt x="82169" y="448792"/>
                  </a:moveTo>
                  <a:close/>
                </a:path>
                <a:path w="459740" h="482600">
                  <a:moveTo>
                    <a:pt x="82765" y="467715"/>
                  </a:moveTo>
                  <a:lnTo>
                    <a:pt x="82677" y="467080"/>
                  </a:lnTo>
                  <a:lnTo>
                    <a:pt x="81851" y="464858"/>
                  </a:lnTo>
                  <a:lnTo>
                    <a:pt x="81826" y="465810"/>
                  </a:lnTo>
                  <a:lnTo>
                    <a:pt x="82283" y="469239"/>
                  </a:lnTo>
                  <a:lnTo>
                    <a:pt x="82765" y="467715"/>
                  </a:lnTo>
                  <a:close/>
                </a:path>
                <a:path w="459740" h="482600">
                  <a:moveTo>
                    <a:pt x="83146" y="468350"/>
                  </a:moveTo>
                  <a:lnTo>
                    <a:pt x="82931" y="466445"/>
                  </a:lnTo>
                  <a:lnTo>
                    <a:pt x="82956" y="467842"/>
                  </a:lnTo>
                  <a:lnTo>
                    <a:pt x="83146" y="468350"/>
                  </a:lnTo>
                  <a:close/>
                </a:path>
                <a:path w="459740" h="482600">
                  <a:moveTo>
                    <a:pt x="83908" y="446189"/>
                  </a:moveTo>
                  <a:lnTo>
                    <a:pt x="83718" y="445820"/>
                  </a:lnTo>
                  <a:lnTo>
                    <a:pt x="83794" y="446074"/>
                  </a:lnTo>
                  <a:close/>
                </a:path>
                <a:path w="459740" h="482600">
                  <a:moveTo>
                    <a:pt x="83921" y="449122"/>
                  </a:moveTo>
                  <a:lnTo>
                    <a:pt x="83832" y="447903"/>
                  </a:lnTo>
                  <a:lnTo>
                    <a:pt x="83731" y="447776"/>
                  </a:lnTo>
                  <a:lnTo>
                    <a:pt x="83921" y="449122"/>
                  </a:lnTo>
                  <a:close/>
                </a:path>
                <a:path w="459740" h="482600">
                  <a:moveTo>
                    <a:pt x="84061" y="448157"/>
                  </a:moveTo>
                  <a:lnTo>
                    <a:pt x="83883" y="447522"/>
                  </a:lnTo>
                  <a:lnTo>
                    <a:pt x="83947" y="448030"/>
                  </a:lnTo>
                  <a:lnTo>
                    <a:pt x="84061" y="448157"/>
                  </a:lnTo>
                  <a:close/>
                </a:path>
                <a:path w="459740" h="482600">
                  <a:moveTo>
                    <a:pt x="84201" y="440791"/>
                  </a:moveTo>
                  <a:lnTo>
                    <a:pt x="84086" y="440410"/>
                  </a:lnTo>
                  <a:lnTo>
                    <a:pt x="84023" y="440791"/>
                  </a:lnTo>
                  <a:lnTo>
                    <a:pt x="84201" y="440791"/>
                  </a:lnTo>
                  <a:close/>
                </a:path>
                <a:path w="459740" h="482600">
                  <a:moveTo>
                    <a:pt x="84328" y="441236"/>
                  </a:moveTo>
                  <a:lnTo>
                    <a:pt x="84289" y="440791"/>
                  </a:lnTo>
                  <a:lnTo>
                    <a:pt x="84328" y="441236"/>
                  </a:lnTo>
                  <a:close/>
                </a:path>
                <a:path w="459740" h="482600">
                  <a:moveTo>
                    <a:pt x="85217" y="439762"/>
                  </a:moveTo>
                  <a:lnTo>
                    <a:pt x="85153" y="440042"/>
                  </a:lnTo>
                  <a:lnTo>
                    <a:pt x="85217" y="439762"/>
                  </a:lnTo>
                  <a:close/>
                </a:path>
                <a:path w="459740" h="482600">
                  <a:moveTo>
                    <a:pt x="85572" y="441045"/>
                  </a:moveTo>
                  <a:lnTo>
                    <a:pt x="85458" y="441172"/>
                  </a:lnTo>
                  <a:lnTo>
                    <a:pt x="85394" y="441426"/>
                  </a:lnTo>
                  <a:lnTo>
                    <a:pt x="85521" y="441426"/>
                  </a:lnTo>
                  <a:lnTo>
                    <a:pt x="85572" y="441045"/>
                  </a:lnTo>
                  <a:close/>
                </a:path>
                <a:path w="459740" h="482600">
                  <a:moveTo>
                    <a:pt x="86360" y="465734"/>
                  </a:moveTo>
                  <a:lnTo>
                    <a:pt x="86233" y="466458"/>
                  </a:lnTo>
                  <a:lnTo>
                    <a:pt x="86309" y="466229"/>
                  </a:lnTo>
                  <a:lnTo>
                    <a:pt x="86360" y="465734"/>
                  </a:lnTo>
                  <a:close/>
                </a:path>
                <a:path w="459740" h="482600">
                  <a:moveTo>
                    <a:pt x="86448" y="464921"/>
                  </a:moveTo>
                  <a:lnTo>
                    <a:pt x="86385" y="464591"/>
                  </a:lnTo>
                  <a:lnTo>
                    <a:pt x="86423" y="464921"/>
                  </a:lnTo>
                  <a:close/>
                </a:path>
                <a:path w="459740" h="482600">
                  <a:moveTo>
                    <a:pt x="86804" y="466445"/>
                  </a:moveTo>
                  <a:lnTo>
                    <a:pt x="86702" y="465683"/>
                  </a:lnTo>
                  <a:lnTo>
                    <a:pt x="86537" y="464286"/>
                  </a:lnTo>
                  <a:lnTo>
                    <a:pt x="86448" y="464921"/>
                  </a:lnTo>
                  <a:lnTo>
                    <a:pt x="86360" y="465734"/>
                  </a:lnTo>
                  <a:lnTo>
                    <a:pt x="86499" y="465683"/>
                  </a:lnTo>
                  <a:lnTo>
                    <a:pt x="86804" y="466445"/>
                  </a:lnTo>
                  <a:close/>
                </a:path>
                <a:path w="459740" h="482600">
                  <a:moveTo>
                    <a:pt x="89052" y="443623"/>
                  </a:moveTo>
                  <a:lnTo>
                    <a:pt x="88963" y="443306"/>
                  </a:lnTo>
                  <a:lnTo>
                    <a:pt x="88912" y="443141"/>
                  </a:lnTo>
                  <a:lnTo>
                    <a:pt x="88912" y="443407"/>
                  </a:lnTo>
                  <a:lnTo>
                    <a:pt x="88988" y="443560"/>
                  </a:lnTo>
                  <a:close/>
                </a:path>
                <a:path w="459740" h="482600">
                  <a:moveTo>
                    <a:pt x="89242" y="463270"/>
                  </a:moveTo>
                  <a:lnTo>
                    <a:pt x="89115" y="463270"/>
                  </a:lnTo>
                  <a:lnTo>
                    <a:pt x="89242" y="463270"/>
                  </a:lnTo>
                  <a:close/>
                </a:path>
                <a:path w="459740" h="482600">
                  <a:moveTo>
                    <a:pt x="90258" y="444119"/>
                  </a:moveTo>
                  <a:lnTo>
                    <a:pt x="90157" y="442188"/>
                  </a:lnTo>
                  <a:lnTo>
                    <a:pt x="90093" y="442569"/>
                  </a:lnTo>
                  <a:lnTo>
                    <a:pt x="90017" y="443458"/>
                  </a:lnTo>
                  <a:lnTo>
                    <a:pt x="90131" y="443814"/>
                  </a:lnTo>
                  <a:lnTo>
                    <a:pt x="90258" y="444119"/>
                  </a:lnTo>
                  <a:close/>
                </a:path>
                <a:path w="459740" h="482600">
                  <a:moveTo>
                    <a:pt x="91224" y="446900"/>
                  </a:moveTo>
                  <a:lnTo>
                    <a:pt x="91211" y="446557"/>
                  </a:lnTo>
                  <a:lnTo>
                    <a:pt x="91186" y="446252"/>
                  </a:lnTo>
                  <a:lnTo>
                    <a:pt x="91135" y="446481"/>
                  </a:lnTo>
                  <a:lnTo>
                    <a:pt x="91097" y="446697"/>
                  </a:lnTo>
                  <a:lnTo>
                    <a:pt x="91147" y="446989"/>
                  </a:lnTo>
                  <a:close/>
                </a:path>
                <a:path w="459740" h="482600">
                  <a:moveTo>
                    <a:pt x="93256" y="459409"/>
                  </a:moveTo>
                  <a:lnTo>
                    <a:pt x="93116" y="459219"/>
                  </a:lnTo>
                  <a:lnTo>
                    <a:pt x="92951" y="458952"/>
                  </a:lnTo>
                  <a:lnTo>
                    <a:pt x="92887" y="459397"/>
                  </a:lnTo>
                  <a:lnTo>
                    <a:pt x="93103" y="459968"/>
                  </a:lnTo>
                  <a:lnTo>
                    <a:pt x="93192" y="459828"/>
                  </a:lnTo>
                  <a:lnTo>
                    <a:pt x="93256" y="459409"/>
                  </a:lnTo>
                  <a:close/>
                </a:path>
                <a:path w="459740" h="482600">
                  <a:moveTo>
                    <a:pt x="93370" y="445109"/>
                  </a:moveTo>
                  <a:lnTo>
                    <a:pt x="93243" y="443814"/>
                  </a:lnTo>
                  <a:lnTo>
                    <a:pt x="93052" y="442950"/>
                  </a:lnTo>
                  <a:lnTo>
                    <a:pt x="93091" y="445490"/>
                  </a:lnTo>
                  <a:lnTo>
                    <a:pt x="93370" y="445109"/>
                  </a:lnTo>
                  <a:close/>
                </a:path>
                <a:path w="459740" h="482600">
                  <a:moveTo>
                    <a:pt x="93802" y="446519"/>
                  </a:moveTo>
                  <a:lnTo>
                    <a:pt x="93738" y="444601"/>
                  </a:lnTo>
                  <a:lnTo>
                    <a:pt x="93637" y="444728"/>
                  </a:lnTo>
                  <a:lnTo>
                    <a:pt x="93586" y="445490"/>
                  </a:lnTo>
                  <a:lnTo>
                    <a:pt x="93802" y="446519"/>
                  </a:lnTo>
                  <a:close/>
                </a:path>
                <a:path w="459740" h="482600">
                  <a:moveTo>
                    <a:pt x="97485" y="445871"/>
                  </a:moveTo>
                  <a:lnTo>
                    <a:pt x="97396" y="446125"/>
                  </a:lnTo>
                  <a:lnTo>
                    <a:pt x="97485" y="445871"/>
                  </a:lnTo>
                  <a:close/>
                </a:path>
                <a:path w="459740" h="482600">
                  <a:moveTo>
                    <a:pt x="97777" y="444639"/>
                  </a:moveTo>
                  <a:lnTo>
                    <a:pt x="97688" y="443611"/>
                  </a:lnTo>
                  <a:lnTo>
                    <a:pt x="97485" y="444017"/>
                  </a:lnTo>
                  <a:lnTo>
                    <a:pt x="97777" y="444639"/>
                  </a:lnTo>
                  <a:close/>
                </a:path>
                <a:path w="459740" h="482600">
                  <a:moveTo>
                    <a:pt x="98158" y="462000"/>
                  </a:moveTo>
                  <a:lnTo>
                    <a:pt x="98044" y="461492"/>
                  </a:lnTo>
                  <a:lnTo>
                    <a:pt x="97218" y="459079"/>
                  </a:lnTo>
                  <a:lnTo>
                    <a:pt x="97777" y="462381"/>
                  </a:lnTo>
                  <a:lnTo>
                    <a:pt x="98158" y="462000"/>
                  </a:lnTo>
                  <a:close/>
                </a:path>
                <a:path w="459740" h="482600">
                  <a:moveTo>
                    <a:pt x="101942" y="447738"/>
                  </a:moveTo>
                  <a:lnTo>
                    <a:pt x="101536" y="446671"/>
                  </a:lnTo>
                  <a:lnTo>
                    <a:pt x="101650" y="447802"/>
                  </a:lnTo>
                  <a:lnTo>
                    <a:pt x="101765" y="447497"/>
                  </a:lnTo>
                  <a:lnTo>
                    <a:pt x="101942" y="447738"/>
                  </a:lnTo>
                  <a:close/>
                </a:path>
                <a:path w="459740" h="482600">
                  <a:moveTo>
                    <a:pt x="104952" y="450037"/>
                  </a:moveTo>
                  <a:lnTo>
                    <a:pt x="104863" y="448157"/>
                  </a:lnTo>
                  <a:lnTo>
                    <a:pt x="104609" y="447471"/>
                  </a:lnTo>
                  <a:lnTo>
                    <a:pt x="104952" y="450037"/>
                  </a:lnTo>
                  <a:close/>
                </a:path>
                <a:path w="459740" h="482600">
                  <a:moveTo>
                    <a:pt x="105156" y="451586"/>
                  </a:moveTo>
                  <a:lnTo>
                    <a:pt x="105130" y="451345"/>
                  </a:lnTo>
                  <a:lnTo>
                    <a:pt x="105130" y="451586"/>
                  </a:lnTo>
                  <a:close/>
                </a:path>
                <a:path w="459740" h="482600">
                  <a:moveTo>
                    <a:pt x="106400" y="444449"/>
                  </a:moveTo>
                  <a:lnTo>
                    <a:pt x="106387" y="444055"/>
                  </a:lnTo>
                  <a:lnTo>
                    <a:pt x="106362" y="443585"/>
                  </a:lnTo>
                  <a:lnTo>
                    <a:pt x="106337" y="443039"/>
                  </a:lnTo>
                  <a:lnTo>
                    <a:pt x="106324" y="444461"/>
                  </a:lnTo>
                  <a:close/>
                </a:path>
                <a:path w="459740" h="482600">
                  <a:moveTo>
                    <a:pt x="109385" y="456158"/>
                  </a:moveTo>
                  <a:lnTo>
                    <a:pt x="109321" y="455523"/>
                  </a:lnTo>
                  <a:lnTo>
                    <a:pt x="108851" y="453999"/>
                  </a:lnTo>
                  <a:lnTo>
                    <a:pt x="109067" y="456285"/>
                  </a:lnTo>
                  <a:lnTo>
                    <a:pt x="109385" y="456158"/>
                  </a:lnTo>
                  <a:close/>
                </a:path>
                <a:path w="459740" h="482600">
                  <a:moveTo>
                    <a:pt x="110109" y="447675"/>
                  </a:moveTo>
                  <a:lnTo>
                    <a:pt x="110045" y="446468"/>
                  </a:lnTo>
                  <a:lnTo>
                    <a:pt x="110045" y="445884"/>
                  </a:lnTo>
                  <a:lnTo>
                    <a:pt x="110096" y="445655"/>
                  </a:lnTo>
                  <a:lnTo>
                    <a:pt x="109956" y="444436"/>
                  </a:lnTo>
                  <a:lnTo>
                    <a:pt x="109855" y="443572"/>
                  </a:lnTo>
                  <a:lnTo>
                    <a:pt x="110020" y="446392"/>
                  </a:lnTo>
                  <a:lnTo>
                    <a:pt x="110109" y="447675"/>
                  </a:lnTo>
                  <a:close/>
                </a:path>
                <a:path w="459740" h="482600">
                  <a:moveTo>
                    <a:pt x="110794" y="444449"/>
                  </a:moveTo>
                  <a:lnTo>
                    <a:pt x="110388" y="443357"/>
                  </a:lnTo>
                  <a:lnTo>
                    <a:pt x="110337" y="442709"/>
                  </a:lnTo>
                  <a:lnTo>
                    <a:pt x="110248" y="443763"/>
                  </a:lnTo>
                  <a:lnTo>
                    <a:pt x="110223" y="444030"/>
                  </a:lnTo>
                  <a:lnTo>
                    <a:pt x="110553" y="445008"/>
                  </a:lnTo>
                  <a:lnTo>
                    <a:pt x="110794" y="444449"/>
                  </a:lnTo>
                  <a:close/>
                </a:path>
                <a:path w="459740" h="482600">
                  <a:moveTo>
                    <a:pt x="112141" y="459473"/>
                  </a:moveTo>
                  <a:lnTo>
                    <a:pt x="112115" y="458952"/>
                  </a:lnTo>
                  <a:lnTo>
                    <a:pt x="112077" y="458609"/>
                  </a:lnTo>
                  <a:lnTo>
                    <a:pt x="112141" y="459473"/>
                  </a:lnTo>
                  <a:close/>
                </a:path>
                <a:path w="459740" h="482600">
                  <a:moveTo>
                    <a:pt x="112217" y="449846"/>
                  </a:moveTo>
                  <a:lnTo>
                    <a:pt x="112102" y="447903"/>
                  </a:lnTo>
                  <a:lnTo>
                    <a:pt x="112064" y="447522"/>
                  </a:lnTo>
                  <a:lnTo>
                    <a:pt x="112090" y="448411"/>
                  </a:lnTo>
                  <a:lnTo>
                    <a:pt x="112217" y="449846"/>
                  </a:lnTo>
                  <a:close/>
                </a:path>
                <a:path w="459740" h="482600">
                  <a:moveTo>
                    <a:pt x="112229" y="449935"/>
                  </a:moveTo>
                  <a:close/>
                </a:path>
                <a:path w="459740" h="482600">
                  <a:moveTo>
                    <a:pt x="112610" y="449300"/>
                  </a:moveTo>
                  <a:lnTo>
                    <a:pt x="112522" y="449427"/>
                  </a:lnTo>
                  <a:lnTo>
                    <a:pt x="112420" y="450684"/>
                  </a:lnTo>
                  <a:lnTo>
                    <a:pt x="112610" y="449300"/>
                  </a:lnTo>
                  <a:close/>
                </a:path>
                <a:path w="459740" h="482600">
                  <a:moveTo>
                    <a:pt x="112852" y="444334"/>
                  </a:moveTo>
                  <a:lnTo>
                    <a:pt x="111810" y="441020"/>
                  </a:lnTo>
                  <a:lnTo>
                    <a:pt x="112674" y="444563"/>
                  </a:lnTo>
                  <a:lnTo>
                    <a:pt x="112852" y="444334"/>
                  </a:lnTo>
                  <a:close/>
                </a:path>
                <a:path w="459740" h="482600">
                  <a:moveTo>
                    <a:pt x="113093" y="447268"/>
                  </a:moveTo>
                  <a:lnTo>
                    <a:pt x="113004" y="446747"/>
                  </a:lnTo>
                  <a:lnTo>
                    <a:pt x="112445" y="446468"/>
                  </a:lnTo>
                  <a:lnTo>
                    <a:pt x="113093" y="447268"/>
                  </a:lnTo>
                  <a:close/>
                </a:path>
                <a:path w="459740" h="482600">
                  <a:moveTo>
                    <a:pt x="113233" y="446862"/>
                  </a:moveTo>
                  <a:lnTo>
                    <a:pt x="112674" y="444563"/>
                  </a:lnTo>
                  <a:lnTo>
                    <a:pt x="113004" y="446747"/>
                  </a:lnTo>
                  <a:lnTo>
                    <a:pt x="113233" y="446862"/>
                  </a:lnTo>
                  <a:close/>
                </a:path>
                <a:path w="459740" h="482600">
                  <a:moveTo>
                    <a:pt x="113296" y="449935"/>
                  </a:moveTo>
                  <a:close/>
                </a:path>
                <a:path w="459740" h="482600">
                  <a:moveTo>
                    <a:pt x="113512" y="449173"/>
                  </a:moveTo>
                  <a:lnTo>
                    <a:pt x="113372" y="447649"/>
                  </a:lnTo>
                  <a:lnTo>
                    <a:pt x="113284" y="449884"/>
                  </a:lnTo>
                  <a:lnTo>
                    <a:pt x="113512" y="449173"/>
                  </a:lnTo>
                  <a:close/>
                </a:path>
                <a:path w="459740" h="482600">
                  <a:moveTo>
                    <a:pt x="113639" y="460324"/>
                  </a:moveTo>
                  <a:lnTo>
                    <a:pt x="113563" y="459333"/>
                  </a:lnTo>
                  <a:lnTo>
                    <a:pt x="113576" y="460222"/>
                  </a:lnTo>
                  <a:close/>
                </a:path>
                <a:path w="459740" h="482600">
                  <a:moveTo>
                    <a:pt x="113982" y="461111"/>
                  </a:moveTo>
                  <a:lnTo>
                    <a:pt x="113944" y="460857"/>
                  </a:lnTo>
                  <a:lnTo>
                    <a:pt x="113639" y="460324"/>
                  </a:lnTo>
                  <a:lnTo>
                    <a:pt x="113741" y="461873"/>
                  </a:lnTo>
                  <a:lnTo>
                    <a:pt x="113982" y="461111"/>
                  </a:lnTo>
                  <a:close/>
                </a:path>
                <a:path w="459740" h="482600">
                  <a:moveTo>
                    <a:pt x="116674" y="451332"/>
                  </a:moveTo>
                  <a:lnTo>
                    <a:pt x="116560" y="449122"/>
                  </a:lnTo>
                  <a:lnTo>
                    <a:pt x="116205" y="447649"/>
                  </a:lnTo>
                  <a:lnTo>
                    <a:pt x="116586" y="451332"/>
                  </a:lnTo>
                  <a:close/>
                </a:path>
                <a:path w="459740" h="482600">
                  <a:moveTo>
                    <a:pt x="117081" y="460883"/>
                  </a:moveTo>
                  <a:lnTo>
                    <a:pt x="116459" y="457542"/>
                  </a:lnTo>
                  <a:lnTo>
                    <a:pt x="116471" y="459346"/>
                  </a:lnTo>
                  <a:lnTo>
                    <a:pt x="116662" y="459574"/>
                  </a:lnTo>
                  <a:lnTo>
                    <a:pt x="117081" y="461581"/>
                  </a:lnTo>
                  <a:lnTo>
                    <a:pt x="117081" y="460883"/>
                  </a:lnTo>
                  <a:close/>
                </a:path>
                <a:path w="459740" h="482600">
                  <a:moveTo>
                    <a:pt x="117678" y="457174"/>
                  </a:moveTo>
                  <a:lnTo>
                    <a:pt x="117538" y="454837"/>
                  </a:lnTo>
                  <a:lnTo>
                    <a:pt x="117386" y="454761"/>
                  </a:lnTo>
                  <a:lnTo>
                    <a:pt x="117373" y="454507"/>
                  </a:lnTo>
                  <a:lnTo>
                    <a:pt x="117348" y="453999"/>
                  </a:lnTo>
                  <a:lnTo>
                    <a:pt x="117182" y="450316"/>
                  </a:lnTo>
                  <a:lnTo>
                    <a:pt x="117055" y="453999"/>
                  </a:lnTo>
                  <a:lnTo>
                    <a:pt x="116814" y="452475"/>
                  </a:lnTo>
                  <a:lnTo>
                    <a:pt x="116687" y="451459"/>
                  </a:lnTo>
                  <a:lnTo>
                    <a:pt x="116586" y="451332"/>
                  </a:lnTo>
                  <a:lnTo>
                    <a:pt x="116471" y="450824"/>
                  </a:lnTo>
                  <a:lnTo>
                    <a:pt x="116395" y="450443"/>
                  </a:lnTo>
                  <a:lnTo>
                    <a:pt x="116205" y="449554"/>
                  </a:lnTo>
                  <a:lnTo>
                    <a:pt x="116090" y="449008"/>
                  </a:lnTo>
                  <a:lnTo>
                    <a:pt x="116027" y="448284"/>
                  </a:lnTo>
                  <a:lnTo>
                    <a:pt x="115836" y="449554"/>
                  </a:lnTo>
                  <a:lnTo>
                    <a:pt x="115722" y="447967"/>
                  </a:lnTo>
                  <a:lnTo>
                    <a:pt x="115595" y="447141"/>
                  </a:lnTo>
                  <a:lnTo>
                    <a:pt x="115544" y="446633"/>
                  </a:lnTo>
                  <a:lnTo>
                    <a:pt x="115760" y="447141"/>
                  </a:lnTo>
                  <a:lnTo>
                    <a:pt x="115544" y="446506"/>
                  </a:lnTo>
                  <a:lnTo>
                    <a:pt x="114960" y="444728"/>
                  </a:lnTo>
                  <a:lnTo>
                    <a:pt x="115150" y="450443"/>
                  </a:lnTo>
                  <a:lnTo>
                    <a:pt x="114642" y="447395"/>
                  </a:lnTo>
                  <a:lnTo>
                    <a:pt x="114655" y="446887"/>
                  </a:lnTo>
                  <a:lnTo>
                    <a:pt x="114223" y="447903"/>
                  </a:lnTo>
                  <a:lnTo>
                    <a:pt x="114134" y="448665"/>
                  </a:lnTo>
                  <a:lnTo>
                    <a:pt x="114630" y="449681"/>
                  </a:lnTo>
                  <a:lnTo>
                    <a:pt x="114757" y="452094"/>
                  </a:lnTo>
                  <a:lnTo>
                    <a:pt x="114630" y="453872"/>
                  </a:lnTo>
                  <a:lnTo>
                    <a:pt x="114452" y="452602"/>
                  </a:lnTo>
                  <a:lnTo>
                    <a:pt x="114223" y="451078"/>
                  </a:lnTo>
                  <a:lnTo>
                    <a:pt x="113969" y="449300"/>
                  </a:lnTo>
                  <a:lnTo>
                    <a:pt x="113499" y="446125"/>
                  </a:lnTo>
                  <a:lnTo>
                    <a:pt x="113741" y="449300"/>
                  </a:lnTo>
                  <a:lnTo>
                    <a:pt x="113550" y="449046"/>
                  </a:lnTo>
                  <a:lnTo>
                    <a:pt x="113563" y="451078"/>
                  </a:lnTo>
                  <a:lnTo>
                    <a:pt x="113322" y="450037"/>
                  </a:lnTo>
                  <a:lnTo>
                    <a:pt x="112903" y="448284"/>
                  </a:lnTo>
                  <a:lnTo>
                    <a:pt x="112636" y="452602"/>
                  </a:lnTo>
                  <a:lnTo>
                    <a:pt x="112623" y="452475"/>
                  </a:lnTo>
                  <a:lnTo>
                    <a:pt x="112572" y="452094"/>
                  </a:lnTo>
                  <a:lnTo>
                    <a:pt x="112458" y="451078"/>
                  </a:lnTo>
                  <a:lnTo>
                    <a:pt x="112420" y="450684"/>
                  </a:lnTo>
                  <a:lnTo>
                    <a:pt x="112369" y="451078"/>
                  </a:lnTo>
                  <a:lnTo>
                    <a:pt x="112242" y="450037"/>
                  </a:lnTo>
                  <a:lnTo>
                    <a:pt x="112026" y="448284"/>
                  </a:lnTo>
                  <a:lnTo>
                    <a:pt x="111709" y="445617"/>
                  </a:lnTo>
                  <a:lnTo>
                    <a:pt x="111963" y="452094"/>
                  </a:lnTo>
                  <a:lnTo>
                    <a:pt x="111823" y="451459"/>
                  </a:lnTo>
                  <a:lnTo>
                    <a:pt x="111696" y="450951"/>
                  </a:lnTo>
                  <a:lnTo>
                    <a:pt x="111645" y="450697"/>
                  </a:lnTo>
                  <a:lnTo>
                    <a:pt x="111607" y="450570"/>
                  </a:lnTo>
                  <a:lnTo>
                    <a:pt x="111493" y="450037"/>
                  </a:lnTo>
                  <a:lnTo>
                    <a:pt x="111366" y="449300"/>
                  </a:lnTo>
                  <a:lnTo>
                    <a:pt x="111239" y="447141"/>
                  </a:lnTo>
                  <a:lnTo>
                    <a:pt x="111277" y="446963"/>
                  </a:lnTo>
                  <a:lnTo>
                    <a:pt x="111696" y="448284"/>
                  </a:lnTo>
                  <a:lnTo>
                    <a:pt x="111340" y="446760"/>
                  </a:lnTo>
                  <a:lnTo>
                    <a:pt x="111099" y="445744"/>
                  </a:lnTo>
                  <a:lnTo>
                    <a:pt x="111353" y="450570"/>
                  </a:lnTo>
                  <a:lnTo>
                    <a:pt x="111163" y="449554"/>
                  </a:lnTo>
                  <a:lnTo>
                    <a:pt x="110312" y="444728"/>
                  </a:lnTo>
                  <a:lnTo>
                    <a:pt x="110197" y="446760"/>
                  </a:lnTo>
                  <a:lnTo>
                    <a:pt x="110451" y="449554"/>
                  </a:lnTo>
                  <a:lnTo>
                    <a:pt x="110096" y="448665"/>
                  </a:lnTo>
                  <a:lnTo>
                    <a:pt x="109601" y="447395"/>
                  </a:lnTo>
                  <a:lnTo>
                    <a:pt x="109220" y="448665"/>
                  </a:lnTo>
                  <a:lnTo>
                    <a:pt x="109207" y="448538"/>
                  </a:lnTo>
                  <a:lnTo>
                    <a:pt x="109131" y="447395"/>
                  </a:lnTo>
                  <a:lnTo>
                    <a:pt x="108077" y="446633"/>
                  </a:lnTo>
                  <a:lnTo>
                    <a:pt x="107467" y="445363"/>
                  </a:lnTo>
                  <a:lnTo>
                    <a:pt x="107416" y="444728"/>
                  </a:lnTo>
                  <a:lnTo>
                    <a:pt x="107708" y="448538"/>
                  </a:lnTo>
                  <a:lnTo>
                    <a:pt x="107162" y="447903"/>
                  </a:lnTo>
                  <a:lnTo>
                    <a:pt x="106895" y="448665"/>
                  </a:lnTo>
                  <a:lnTo>
                    <a:pt x="106781" y="447395"/>
                  </a:lnTo>
                  <a:lnTo>
                    <a:pt x="106730" y="446887"/>
                  </a:lnTo>
                  <a:lnTo>
                    <a:pt x="106730" y="444474"/>
                  </a:lnTo>
                  <a:lnTo>
                    <a:pt x="106400" y="444474"/>
                  </a:lnTo>
                  <a:lnTo>
                    <a:pt x="106375" y="446506"/>
                  </a:lnTo>
                  <a:lnTo>
                    <a:pt x="106248" y="446887"/>
                  </a:lnTo>
                  <a:lnTo>
                    <a:pt x="106045" y="443966"/>
                  </a:lnTo>
                  <a:lnTo>
                    <a:pt x="105613" y="444220"/>
                  </a:lnTo>
                  <a:lnTo>
                    <a:pt x="105498" y="447395"/>
                  </a:lnTo>
                  <a:lnTo>
                    <a:pt x="104736" y="445617"/>
                  </a:lnTo>
                  <a:lnTo>
                    <a:pt x="104952" y="447903"/>
                  </a:lnTo>
                  <a:lnTo>
                    <a:pt x="105067" y="448703"/>
                  </a:lnTo>
                  <a:lnTo>
                    <a:pt x="105765" y="452094"/>
                  </a:lnTo>
                  <a:lnTo>
                    <a:pt x="105879" y="453237"/>
                  </a:lnTo>
                  <a:lnTo>
                    <a:pt x="105524" y="454761"/>
                  </a:lnTo>
                  <a:lnTo>
                    <a:pt x="105168" y="451713"/>
                  </a:lnTo>
                  <a:lnTo>
                    <a:pt x="105130" y="451586"/>
                  </a:lnTo>
                  <a:lnTo>
                    <a:pt x="105016" y="451205"/>
                  </a:lnTo>
                  <a:lnTo>
                    <a:pt x="104902" y="450443"/>
                  </a:lnTo>
                  <a:lnTo>
                    <a:pt x="104787" y="450316"/>
                  </a:lnTo>
                  <a:lnTo>
                    <a:pt x="104635" y="448792"/>
                  </a:lnTo>
                  <a:lnTo>
                    <a:pt x="104584" y="448284"/>
                  </a:lnTo>
                  <a:lnTo>
                    <a:pt x="104482" y="448792"/>
                  </a:lnTo>
                  <a:lnTo>
                    <a:pt x="104368" y="447395"/>
                  </a:lnTo>
                  <a:lnTo>
                    <a:pt x="104406" y="447154"/>
                  </a:lnTo>
                  <a:lnTo>
                    <a:pt x="104609" y="448030"/>
                  </a:lnTo>
                  <a:lnTo>
                    <a:pt x="104609" y="447471"/>
                  </a:lnTo>
                  <a:lnTo>
                    <a:pt x="104521" y="447141"/>
                  </a:lnTo>
                  <a:lnTo>
                    <a:pt x="104432" y="447014"/>
                  </a:lnTo>
                  <a:lnTo>
                    <a:pt x="104343" y="446887"/>
                  </a:lnTo>
                  <a:lnTo>
                    <a:pt x="104025" y="445973"/>
                  </a:lnTo>
                  <a:lnTo>
                    <a:pt x="103898" y="445490"/>
                  </a:lnTo>
                  <a:lnTo>
                    <a:pt x="103682" y="444093"/>
                  </a:lnTo>
                  <a:lnTo>
                    <a:pt x="103809" y="445236"/>
                  </a:lnTo>
                  <a:lnTo>
                    <a:pt x="103924" y="447014"/>
                  </a:lnTo>
                  <a:lnTo>
                    <a:pt x="103835" y="447268"/>
                  </a:lnTo>
                  <a:lnTo>
                    <a:pt x="103416" y="447395"/>
                  </a:lnTo>
                  <a:lnTo>
                    <a:pt x="103416" y="446760"/>
                  </a:lnTo>
                  <a:lnTo>
                    <a:pt x="103416" y="445109"/>
                  </a:lnTo>
                  <a:lnTo>
                    <a:pt x="103289" y="444360"/>
                  </a:lnTo>
                  <a:lnTo>
                    <a:pt x="103060" y="443712"/>
                  </a:lnTo>
                  <a:lnTo>
                    <a:pt x="103111" y="445109"/>
                  </a:lnTo>
                  <a:lnTo>
                    <a:pt x="102666" y="443712"/>
                  </a:lnTo>
                  <a:lnTo>
                    <a:pt x="102984" y="446760"/>
                  </a:lnTo>
                  <a:lnTo>
                    <a:pt x="102844" y="446760"/>
                  </a:lnTo>
                  <a:lnTo>
                    <a:pt x="102743" y="445871"/>
                  </a:lnTo>
                  <a:lnTo>
                    <a:pt x="102539" y="444474"/>
                  </a:lnTo>
                  <a:lnTo>
                    <a:pt x="102463" y="445871"/>
                  </a:lnTo>
                  <a:lnTo>
                    <a:pt x="101511" y="444982"/>
                  </a:lnTo>
                  <a:lnTo>
                    <a:pt x="102019" y="447776"/>
                  </a:lnTo>
                  <a:lnTo>
                    <a:pt x="102031" y="447992"/>
                  </a:lnTo>
                  <a:lnTo>
                    <a:pt x="102133" y="449021"/>
                  </a:lnTo>
                  <a:lnTo>
                    <a:pt x="101752" y="451713"/>
                  </a:lnTo>
                  <a:lnTo>
                    <a:pt x="101396" y="450443"/>
                  </a:lnTo>
                  <a:lnTo>
                    <a:pt x="100901" y="448665"/>
                  </a:lnTo>
                  <a:lnTo>
                    <a:pt x="100838" y="448411"/>
                  </a:lnTo>
                  <a:lnTo>
                    <a:pt x="100444" y="447014"/>
                  </a:lnTo>
                  <a:lnTo>
                    <a:pt x="99847" y="448411"/>
                  </a:lnTo>
                  <a:lnTo>
                    <a:pt x="99745" y="447395"/>
                  </a:lnTo>
                  <a:lnTo>
                    <a:pt x="99428" y="448665"/>
                  </a:lnTo>
                  <a:lnTo>
                    <a:pt x="98831" y="448157"/>
                  </a:lnTo>
                  <a:lnTo>
                    <a:pt x="98767" y="450443"/>
                  </a:lnTo>
                  <a:lnTo>
                    <a:pt x="98628" y="450443"/>
                  </a:lnTo>
                  <a:lnTo>
                    <a:pt x="98526" y="449935"/>
                  </a:lnTo>
                  <a:lnTo>
                    <a:pt x="98399" y="449300"/>
                  </a:lnTo>
                  <a:lnTo>
                    <a:pt x="98272" y="448665"/>
                  </a:lnTo>
                  <a:lnTo>
                    <a:pt x="98171" y="447395"/>
                  </a:lnTo>
                  <a:lnTo>
                    <a:pt x="98132" y="447522"/>
                  </a:lnTo>
                  <a:lnTo>
                    <a:pt x="98005" y="449300"/>
                  </a:lnTo>
                  <a:lnTo>
                    <a:pt x="97434" y="447903"/>
                  </a:lnTo>
                  <a:lnTo>
                    <a:pt x="97409" y="446760"/>
                  </a:lnTo>
                  <a:lnTo>
                    <a:pt x="97447" y="446328"/>
                  </a:lnTo>
                  <a:lnTo>
                    <a:pt x="97396" y="446125"/>
                  </a:lnTo>
                  <a:lnTo>
                    <a:pt x="97307" y="445973"/>
                  </a:lnTo>
                  <a:lnTo>
                    <a:pt x="97167" y="445744"/>
                  </a:lnTo>
                  <a:lnTo>
                    <a:pt x="97078" y="445604"/>
                  </a:lnTo>
                  <a:lnTo>
                    <a:pt x="96964" y="445236"/>
                  </a:lnTo>
                  <a:lnTo>
                    <a:pt x="96735" y="443839"/>
                  </a:lnTo>
                  <a:lnTo>
                    <a:pt x="96570" y="446760"/>
                  </a:lnTo>
                  <a:lnTo>
                    <a:pt x="96558" y="446506"/>
                  </a:lnTo>
                  <a:lnTo>
                    <a:pt x="96431" y="444093"/>
                  </a:lnTo>
                  <a:lnTo>
                    <a:pt x="95885" y="443458"/>
                  </a:lnTo>
                  <a:lnTo>
                    <a:pt x="95783" y="444334"/>
                  </a:lnTo>
                  <a:lnTo>
                    <a:pt x="96100" y="445490"/>
                  </a:lnTo>
                  <a:lnTo>
                    <a:pt x="96202" y="446252"/>
                  </a:lnTo>
                  <a:lnTo>
                    <a:pt x="96075" y="446506"/>
                  </a:lnTo>
                  <a:lnTo>
                    <a:pt x="95605" y="446125"/>
                  </a:lnTo>
                  <a:lnTo>
                    <a:pt x="95351" y="442569"/>
                  </a:lnTo>
                  <a:lnTo>
                    <a:pt x="93992" y="438505"/>
                  </a:lnTo>
                  <a:lnTo>
                    <a:pt x="94526" y="449935"/>
                  </a:lnTo>
                  <a:lnTo>
                    <a:pt x="94018" y="447522"/>
                  </a:lnTo>
                  <a:lnTo>
                    <a:pt x="93802" y="446519"/>
                  </a:lnTo>
                  <a:lnTo>
                    <a:pt x="93840" y="447522"/>
                  </a:lnTo>
                  <a:lnTo>
                    <a:pt x="93535" y="447268"/>
                  </a:lnTo>
                  <a:lnTo>
                    <a:pt x="93383" y="447141"/>
                  </a:lnTo>
                  <a:lnTo>
                    <a:pt x="92379" y="442188"/>
                  </a:lnTo>
                  <a:lnTo>
                    <a:pt x="91478" y="440283"/>
                  </a:lnTo>
                  <a:lnTo>
                    <a:pt x="92303" y="447268"/>
                  </a:lnTo>
                  <a:lnTo>
                    <a:pt x="91554" y="445998"/>
                  </a:lnTo>
                  <a:lnTo>
                    <a:pt x="91757" y="447141"/>
                  </a:lnTo>
                  <a:lnTo>
                    <a:pt x="91998" y="448919"/>
                  </a:lnTo>
                  <a:lnTo>
                    <a:pt x="92113" y="450951"/>
                  </a:lnTo>
                  <a:lnTo>
                    <a:pt x="91909" y="451713"/>
                  </a:lnTo>
                  <a:lnTo>
                    <a:pt x="91465" y="451345"/>
                  </a:lnTo>
                  <a:lnTo>
                    <a:pt x="91376" y="450824"/>
                  </a:lnTo>
                  <a:lnTo>
                    <a:pt x="91097" y="448792"/>
                  </a:lnTo>
                  <a:lnTo>
                    <a:pt x="90868" y="447014"/>
                  </a:lnTo>
                  <a:lnTo>
                    <a:pt x="90957" y="445744"/>
                  </a:lnTo>
                  <a:lnTo>
                    <a:pt x="91059" y="445490"/>
                  </a:lnTo>
                  <a:lnTo>
                    <a:pt x="91186" y="446252"/>
                  </a:lnTo>
                  <a:lnTo>
                    <a:pt x="91363" y="445490"/>
                  </a:lnTo>
                  <a:lnTo>
                    <a:pt x="91363" y="445236"/>
                  </a:lnTo>
                  <a:lnTo>
                    <a:pt x="91071" y="443966"/>
                  </a:lnTo>
                  <a:lnTo>
                    <a:pt x="91160" y="445236"/>
                  </a:lnTo>
                  <a:lnTo>
                    <a:pt x="91059" y="444855"/>
                  </a:lnTo>
                  <a:lnTo>
                    <a:pt x="90805" y="443966"/>
                  </a:lnTo>
                  <a:lnTo>
                    <a:pt x="90284" y="444207"/>
                  </a:lnTo>
                  <a:lnTo>
                    <a:pt x="89827" y="443077"/>
                  </a:lnTo>
                  <a:lnTo>
                    <a:pt x="89725" y="444855"/>
                  </a:lnTo>
                  <a:lnTo>
                    <a:pt x="89039" y="443712"/>
                  </a:lnTo>
                  <a:lnTo>
                    <a:pt x="89230" y="444449"/>
                  </a:lnTo>
                  <a:lnTo>
                    <a:pt x="89458" y="445744"/>
                  </a:lnTo>
                  <a:lnTo>
                    <a:pt x="88392" y="444347"/>
                  </a:lnTo>
                  <a:lnTo>
                    <a:pt x="89077" y="447268"/>
                  </a:lnTo>
                  <a:lnTo>
                    <a:pt x="89192" y="448284"/>
                  </a:lnTo>
                  <a:lnTo>
                    <a:pt x="88798" y="448792"/>
                  </a:lnTo>
                  <a:lnTo>
                    <a:pt x="88633" y="448157"/>
                  </a:lnTo>
                  <a:lnTo>
                    <a:pt x="88315" y="447014"/>
                  </a:lnTo>
                  <a:lnTo>
                    <a:pt x="88290" y="446760"/>
                  </a:lnTo>
                  <a:lnTo>
                    <a:pt x="88328" y="445871"/>
                  </a:lnTo>
                  <a:lnTo>
                    <a:pt x="88379" y="444347"/>
                  </a:lnTo>
                  <a:lnTo>
                    <a:pt x="88392" y="444220"/>
                  </a:lnTo>
                  <a:lnTo>
                    <a:pt x="88366" y="444347"/>
                  </a:lnTo>
                  <a:lnTo>
                    <a:pt x="88036" y="445871"/>
                  </a:lnTo>
                  <a:lnTo>
                    <a:pt x="87617" y="444855"/>
                  </a:lnTo>
                  <a:lnTo>
                    <a:pt x="87566" y="444093"/>
                  </a:lnTo>
                  <a:lnTo>
                    <a:pt x="87604" y="441680"/>
                  </a:lnTo>
                  <a:lnTo>
                    <a:pt x="87376" y="444093"/>
                  </a:lnTo>
                  <a:lnTo>
                    <a:pt x="86868" y="441807"/>
                  </a:lnTo>
                  <a:lnTo>
                    <a:pt x="86487" y="440156"/>
                  </a:lnTo>
                  <a:lnTo>
                    <a:pt x="86156" y="439775"/>
                  </a:lnTo>
                  <a:lnTo>
                    <a:pt x="86207" y="439394"/>
                  </a:lnTo>
                  <a:lnTo>
                    <a:pt x="85940" y="439394"/>
                  </a:lnTo>
                  <a:lnTo>
                    <a:pt x="86385" y="441807"/>
                  </a:lnTo>
                  <a:lnTo>
                    <a:pt x="86169" y="441426"/>
                  </a:lnTo>
                  <a:lnTo>
                    <a:pt x="85940" y="440410"/>
                  </a:lnTo>
                  <a:lnTo>
                    <a:pt x="85953" y="441426"/>
                  </a:lnTo>
                  <a:lnTo>
                    <a:pt x="85953" y="441680"/>
                  </a:lnTo>
                  <a:lnTo>
                    <a:pt x="86080" y="442569"/>
                  </a:lnTo>
                  <a:lnTo>
                    <a:pt x="86347" y="443712"/>
                  </a:lnTo>
                  <a:lnTo>
                    <a:pt x="86474" y="446760"/>
                  </a:lnTo>
                  <a:lnTo>
                    <a:pt x="86233" y="445871"/>
                  </a:lnTo>
                  <a:lnTo>
                    <a:pt x="86131" y="445604"/>
                  </a:lnTo>
                  <a:lnTo>
                    <a:pt x="86017" y="448157"/>
                  </a:lnTo>
                  <a:lnTo>
                    <a:pt x="85775" y="446379"/>
                  </a:lnTo>
                  <a:lnTo>
                    <a:pt x="85610" y="445236"/>
                  </a:lnTo>
                  <a:lnTo>
                    <a:pt x="85559" y="444855"/>
                  </a:lnTo>
                  <a:lnTo>
                    <a:pt x="86131" y="445604"/>
                  </a:lnTo>
                  <a:lnTo>
                    <a:pt x="86233" y="445744"/>
                  </a:lnTo>
                  <a:lnTo>
                    <a:pt x="86334" y="445871"/>
                  </a:lnTo>
                  <a:lnTo>
                    <a:pt x="86220" y="445490"/>
                  </a:lnTo>
                  <a:lnTo>
                    <a:pt x="86042" y="444855"/>
                  </a:lnTo>
                  <a:lnTo>
                    <a:pt x="85750" y="443839"/>
                  </a:lnTo>
                  <a:lnTo>
                    <a:pt x="85166" y="441807"/>
                  </a:lnTo>
                  <a:lnTo>
                    <a:pt x="85217" y="441426"/>
                  </a:lnTo>
                  <a:lnTo>
                    <a:pt x="85153" y="440156"/>
                  </a:lnTo>
                  <a:lnTo>
                    <a:pt x="84188" y="437235"/>
                  </a:lnTo>
                  <a:lnTo>
                    <a:pt x="85305" y="443839"/>
                  </a:lnTo>
                  <a:lnTo>
                    <a:pt x="84658" y="443839"/>
                  </a:lnTo>
                  <a:lnTo>
                    <a:pt x="84543" y="442188"/>
                  </a:lnTo>
                  <a:lnTo>
                    <a:pt x="84416" y="441553"/>
                  </a:lnTo>
                  <a:lnTo>
                    <a:pt x="84328" y="441236"/>
                  </a:lnTo>
                  <a:lnTo>
                    <a:pt x="84455" y="445236"/>
                  </a:lnTo>
                  <a:lnTo>
                    <a:pt x="83870" y="443839"/>
                  </a:lnTo>
                  <a:lnTo>
                    <a:pt x="84137" y="446379"/>
                  </a:lnTo>
                  <a:lnTo>
                    <a:pt x="83908" y="446252"/>
                  </a:lnTo>
                  <a:lnTo>
                    <a:pt x="84162" y="446760"/>
                  </a:lnTo>
                  <a:lnTo>
                    <a:pt x="84251" y="447141"/>
                  </a:lnTo>
                  <a:lnTo>
                    <a:pt x="84366" y="448792"/>
                  </a:lnTo>
                  <a:lnTo>
                    <a:pt x="84137" y="448538"/>
                  </a:lnTo>
                  <a:lnTo>
                    <a:pt x="83921" y="449173"/>
                  </a:lnTo>
                  <a:lnTo>
                    <a:pt x="83959" y="450824"/>
                  </a:lnTo>
                  <a:lnTo>
                    <a:pt x="83845" y="450189"/>
                  </a:lnTo>
                  <a:lnTo>
                    <a:pt x="83172" y="446506"/>
                  </a:lnTo>
                  <a:lnTo>
                    <a:pt x="82765" y="444220"/>
                  </a:lnTo>
                  <a:lnTo>
                    <a:pt x="82588" y="446506"/>
                  </a:lnTo>
                  <a:lnTo>
                    <a:pt x="82511" y="446252"/>
                  </a:lnTo>
                  <a:lnTo>
                    <a:pt x="82473" y="446125"/>
                  </a:lnTo>
                  <a:lnTo>
                    <a:pt x="82473" y="450189"/>
                  </a:lnTo>
                  <a:lnTo>
                    <a:pt x="82232" y="449122"/>
                  </a:lnTo>
                  <a:lnTo>
                    <a:pt x="82143" y="448792"/>
                  </a:lnTo>
                  <a:lnTo>
                    <a:pt x="81965" y="447903"/>
                  </a:lnTo>
                  <a:lnTo>
                    <a:pt x="81889" y="447509"/>
                  </a:lnTo>
                  <a:lnTo>
                    <a:pt x="81864" y="447903"/>
                  </a:lnTo>
                  <a:lnTo>
                    <a:pt x="81749" y="446913"/>
                  </a:lnTo>
                  <a:lnTo>
                    <a:pt x="81889" y="447509"/>
                  </a:lnTo>
                  <a:lnTo>
                    <a:pt x="81940" y="446506"/>
                  </a:lnTo>
                  <a:lnTo>
                    <a:pt x="81953" y="446252"/>
                  </a:lnTo>
                  <a:lnTo>
                    <a:pt x="82169" y="446633"/>
                  </a:lnTo>
                  <a:lnTo>
                    <a:pt x="82245" y="448919"/>
                  </a:lnTo>
                  <a:lnTo>
                    <a:pt x="82473" y="450189"/>
                  </a:lnTo>
                  <a:lnTo>
                    <a:pt x="82473" y="446125"/>
                  </a:lnTo>
                  <a:lnTo>
                    <a:pt x="82296" y="445490"/>
                  </a:lnTo>
                  <a:lnTo>
                    <a:pt x="82194" y="444220"/>
                  </a:lnTo>
                  <a:lnTo>
                    <a:pt x="82105" y="442950"/>
                  </a:lnTo>
                  <a:lnTo>
                    <a:pt x="81864" y="442188"/>
                  </a:lnTo>
                  <a:lnTo>
                    <a:pt x="81673" y="444334"/>
                  </a:lnTo>
                  <a:lnTo>
                    <a:pt x="81597" y="447903"/>
                  </a:lnTo>
                  <a:lnTo>
                    <a:pt x="81749" y="447903"/>
                  </a:lnTo>
                  <a:lnTo>
                    <a:pt x="82042" y="452475"/>
                  </a:lnTo>
                  <a:lnTo>
                    <a:pt x="81724" y="451332"/>
                  </a:lnTo>
                  <a:lnTo>
                    <a:pt x="81394" y="450189"/>
                  </a:lnTo>
                  <a:lnTo>
                    <a:pt x="81280" y="449554"/>
                  </a:lnTo>
                  <a:lnTo>
                    <a:pt x="81229" y="449173"/>
                  </a:lnTo>
                  <a:lnTo>
                    <a:pt x="80987" y="447141"/>
                  </a:lnTo>
                  <a:lnTo>
                    <a:pt x="80619" y="444093"/>
                  </a:lnTo>
                  <a:lnTo>
                    <a:pt x="80492" y="443585"/>
                  </a:lnTo>
                  <a:lnTo>
                    <a:pt x="79629" y="441172"/>
                  </a:lnTo>
                  <a:lnTo>
                    <a:pt x="79883" y="447141"/>
                  </a:lnTo>
                  <a:lnTo>
                    <a:pt x="78892" y="445617"/>
                  </a:lnTo>
                  <a:lnTo>
                    <a:pt x="79235" y="446506"/>
                  </a:lnTo>
                  <a:lnTo>
                    <a:pt x="79349" y="447471"/>
                  </a:lnTo>
                  <a:lnTo>
                    <a:pt x="79476" y="449173"/>
                  </a:lnTo>
                  <a:lnTo>
                    <a:pt x="79159" y="448157"/>
                  </a:lnTo>
                  <a:lnTo>
                    <a:pt x="78841" y="447141"/>
                  </a:lnTo>
                  <a:lnTo>
                    <a:pt x="78701" y="448157"/>
                  </a:lnTo>
                  <a:lnTo>
                    <a:pt x="78460" y="445973"/>
                  </a:lnTo>
                  <a:lnTo>
                    <a:pt x="78320" y="445617"/>
                  </a:lnTo>
                  <a:lnTo>
                    <a:pt x="78219" y="445363"/>
                  </a:lnTo>
                  <a:lnTo>
                    <a:pt x="77939" y="444093"/>
                  </a:lnTo>
                  <a:lnTo>
                    <a:pt x="78143" y="445617"/>
                  </a:lnTo>
                  <a:lnTo>
                    <a:pt x="77343" y="443966"/>
                  </a:lnTo>
                  <a:lnTo>
                    <a:pt x="77787" y="448157"/>
                  </a:lnTo>
                  <a:lnTo>
                    <a:pt x="77089" y="445490"/>
                  </a:lnTo>
                  <a:lnTo>
                    <a:pt x="76301" y="444474"/>
                  </a:lnTo>
                  <a:lnTo>
                    <a:pt x="77089" y="451332"/>
                  </a:lnTo>
                  <a:lnTo>
                    <a:pt x="76390" y="450824"/>
                  </a:lnTo>
                  <a:lnTo>
                    <a:pt x="76365" y="450443"/>
                  </a:lnTo>
                  <a:lnTo>
                    <a:pt x="76327" y="449300"/>
                  </a:lnTo>
                  <a:lnTo>
                    <a:pt x="76212" y="448284"/>
                  </a:lnTo>
                  <a:lnTo>
                    <a:pt x="75958" y="447522"/>
                  </a:lnTo>
                  <a:lnTo>
                    <a:pt x="75907" y="446506"/>
                  </a:lnTo>
                  <a:lnTo>
                    <a:pt x="76034" y="445490"/>
                  </a:lnTo>
                  <a:lnTo>
                    <a:pt x="75831" y="445490"/>
                  </a:lnTo>
                  <a:lnTo>
                    <a:pt x="75603" y="445109"/>
                  </a:lnTo>
                  <a:lnTo>
                    <a:pt x="75768" y="446506"/>
                  </a:lnTo>
                  <a:lnTo>
                    <a:pt x="75501" y="445236"/>
                  </a:lnTo>
                  <a:lnTo>
                    <a:pt x="75552" y="449300"/>
                  </a:lnTo>
                  <a:lnTo>
                    <a:pt x="75120" y="447395"/>
                  </a:lnTo>
                  <a:lnTo>
                    <a:pt x="75133" y="448411"/>
                  </a:lnTo>
                  <a:lnTo>
                    <a:pt x="75387" y="450443"/>
                  </a:lnTo>
                  <a:lnTo>
                    <a:pt x="75133" y="450316"/>
                  </a:lnTo>
                  <a:lnTo>
                    <a:pt x="75006" y="449300"/>
                  </a:lnTo>
                  <a:lnTo>
                    <a:pt x="75057" y="450443"/>
                  </a:lnTo>
                  <a:lnTo>
                    <a:pt x="74879" y="451065"/>
                  </a:lnTo>
                  <a:lnTo>
                    <a:pt x="75311" y="452983"/>
                  </a:lnTo>
                  <a:lnTo>
                    <a:pt x="73863" y="446760"/>
                  </a:lnTo>
                  <a:lnTo>
                    <a:pt x="73596" y="453745"/>
                  </a:lnTo>
                  <a:lnTo>
                    <a:pt x="72720" y="449935"/>
                  </a:lnTo>
                  <a:lnTo>
                    <a:pt x="72339" y="448284"/>
                  </a:lnTo>
                  <a:lnTo>
                    <a:pt x="71932" y="449122"/>
                  </a:lnTo>
                  <a:lnTo>
                    <a:pt x="71526" y="449808"/>
                  </a:lnTo>
                  <a:lnTo>
                    <a:pt x="71145" y="449935"/>
                  </a:lnTo>
                  <a:lnTo>
                    <a:pt x="71005" y="448919"/>
                  </a:lnTo>
                  <a:lnTo>
                    <a:pt x="70294" y="447268"/>
                  </a:lnTo>
                  <a:lnTo>
                    <a:pt x="71539" y="455015"/>
                  </a:lnTo>
                  <a:lnTo>
                    <a:pt x="71361" y="454634"/>
                  </a:lnTo>
                  <a:lnTo>
                    <a:pt x="70624" y="452983"/>
                  </a:lnTo>
                  <a:lnTo>
                    <a:pt x="70129" y="450951"/>
                  </a:lnTo>
                  <a:lnTo>
                    <a:pt x="69850" y="449808"/>
                  </a:lnTo>
                  <a:lnTo>
                    <a:pt x="70726" y="451205"/>
                  </a:lnTo>
                  <a:lnTo>
                    <a:pt x="70383" y="450037"/>
                  </a:lnTo>
                  <a:lnTo>
                    <a:pt x="70332" y="449808"/>
                  </a:lnTo>
                  <a:lnTo>
                    <a:pt x="69380" y="443204"/>
                  </a:lnTo>
                  <a:lnTo>
                    <a:pt x="69710" y="450951"/>
                  </a:lnTo>
                  <a:lnTo>
                    <a:pt x="69291" y="449300"/>
                  </a:lnTo>
                  <a:lnTo>
                    <a:pt x="68821" y="447395"/>
                  </a:lnTo>
                  <a:lnTo>
                    <a:pt x="68694" y="446379"/>
                  </a:lnTo>
                  <a:lnTo>
                    <a:pt x="68160" y="444474"/>
                  </a:lnTo>
                  <a:lnTo>
                    <a:pt x="68338" y="449300"/>
                  </a:lnTo>
                  <a:lnTo>
                    <a:pt x="67741" y="448919"/>
                  </a:lnTo>
                  <a:lnTo>
                    <a:pt x="67602" y="447903"/>
                  </a:lnTo>
                  <a:lnTo>
                    <a:pt x="67576" y="451713"/>
                  </a:lnTo>
                  <a:lnTo>
                    <a:pt x="67106" y="452729"/>
                  </a:lnTo>
                  <a:lnTo>
                    <a:pt x="67005" y="452983"/>
                  </a:lnTo>
                  <a:lnTo>
                    <a:pt x="66878" y="454126"/>
                  </a:lnTo>
                  <a:lnTo>
                    <a:pt x="66636" y="454634"/>
                  </a:lnTo>
                  <a:lnTo>
                    <a:pt x="66306" y="453237"/>
                  </a:lnTo>
                  <a:lnTo>
                    <a:pt x="65849" y="452221"/>
                  </a:lnTo>
                  <a:lnTo>
                    <a:pt x="65735" y="451713"/>
                  </a:lnTo>
                  <a:lnTo>
                    <a:pt x="65354" y="449173"/>
                  </a:lnTo>
                  <a:lnTo>
                    <a:pt x="65620" y="449008"/>
                  </a:lnTo>
                  <a:lnTo>
                    <a:pt x="65506" y="447611"/>
                  </a:lnTo>
                  <a:lnTo>
                    <a:pt x="65049" y="445363"/>
                  </a:lnTo>
                  <a:lnTo>
                    <a:pt x="65227" y="449173"/>
                  </a:lnTo>
                  <a:lnTo>
                    <a:pt x="64973" y="448665"/>
                  </a:lnTo>
                  <a:lnTo>
                    <a:pt x="64846" y="448030"/>
                  </a:lnTo>
                  <a:lnTo>
                    <a:pt x="64719" y="447014"/>
                  </a:lnTo>
                  <a:lnTo>
                    <a:pt x="64262" y="447395"/>
                  </a:lnTo>
                  <a:lnTo>
                    <a:pt x="64198" y="448157"/>
                  </a:lnTo>
                  <a:lnTo>
                    <a:pt x="64668" y="451713"/>
                  </a:lnTo>
                  <a:lnTo>
                    <a:pt x="63906" y="451459"/>
                  </a:lnTo>
                  <a:lnTo>
                    <a:pt x="64071" y="452348"/>
                  </a:lnTo>
                  <a:lnTo>
                    <a:pt x="64185" y="453745"/>
                  </a:lnTo>
                  <a:lnTo>
                    <a:pt x="64312" y="456793"/>
                  </a:lnTo>
                  <a:lnTo>
                    <a:pt x="64096" y="455142"/>
                  </a:lnTo>
                  <a:lnTo>
                    <a:pt x="64008" y="454380"/>
                  </a:lnTo>
                  <a:lnTo>
                    <a:pt x="63893" y="453491"/>
                  </a:lnTo>
                  <a:lnTo>
                    <a:pt x="63500" y="450443"/>
                  </a:lnTo>
                  <a:lnTo>
                    <a:pt x="63525" y="453491"/>
                  </a:lnTo>
                  <a:lnTo>
                    <a:pt x="62852" y="449427"/>
                  </a:lnTo>
                  <a:lnTo>
                    <a:pt x="62687" y="450951"/>
                  </a:lnTo>
                  <a:lnTo>
                    <a:pt x="62560" y="452602"/>
                  </a:lnTo>
                  <a:lnTo>
                    <a:pt x="62445" y="453618"/>
                  </a:lnTo>
                  <a:lnTo>
                    <a:pt x="62128" y="454380"/>
                  </a:lnTo>
                  <a:lnTo>
                    <a:pt x="62052" y="452805"/>
                  </a:lnTo>
                  <a:lnTo>
                    <a:pt x="61874" y="454380"/>
                  </a:lnTo>
                  <a:lnTo>
                    <a:pt x="61353" y="454380"/>
                  </a:lnTo>
                  <a:lnTo>
                    <a:pt x="61302" y="453999"/>
                  </a:lnTo>
                  <a:lnTo>
                    <a:pt x="61175" y="452983"/>
                  </a:lnTo>
                  <a:lnTo>
                    <a:pt x="61099" y="452475"/>
                  </a:lnTo>
                  <a:lnTo>
                    <a:pt x="60325" y="446379"/>
                  </a:lnTo>
                  <a:lnTo>
                    <a:pt x="59740" y="452475"/>
                  </a:lnTo>
                  <a:lnTo>
                    <a:pt x="59690" y="452221"/>
                  </a:lnTo>
                  <a:lnTo>
                    <a:pt x="59118" y="449427"/>
                  </a:lnTo>
                  <a:lnTo>
                    <a:pt x="58496" y="446379"/>
                  </a:lnTo>
                  <a:lnTo>
                    <a:pt x="58000" y="449427"/>
                  </a:lnTo>
                  <a:lnTo>
                    <a:pt x="56515" y="445363"/>
                  </a:lnTo>
                  <a:lnTo>
                    <a:pt x="55549" y="445973"/>
                  </a:lnTo>
                  <a:lnTo>
                    <a:pt x="55587" y="446328"/>
                  </a:lnTo>
                  <a:lnTo>
                    <a:pt x="56781" y="452221"/>
                  </a:lnTo>
                  <a:lnTo>
                    <a:pt x="55638" y="447840"/>
                  </a:lnTo>
                  <a:lnTo>
                    <a:pt x="55232" y="446252"/>
                  </a:lnTo>
                  <a:lnTo>
                    <a:pt x="55372" y="447205"/>
                  </a:lnTo>
                  <a:lnTo>
                    <a:pt x="54978" y="446201"/>
                  </a:lnTo>
                  <a:lnTo>
                    <a:pt x="55524" y="448195"/>
                  </a:lnTo>
                  <a:lnTo>
                    <a:pt x="55626" y="448830"/>
                  </a:lnTo>
                  <a:lnTo>
                    <a:pt x="54902" y="449630"/>
                  </a:lnTo>
                  <a:lnTo>
                    <a:pt x="55791" y="452348"/>
                  </a:lnTo>
                  <a:lnTo>
                    <a:pt x="55626" y="451307"/>
                  </a:lnTo>
                  <a:lnTo>
                    <a:pt x="55626" y="448856"/>
                  </a:lnTo>
                  <a:lnTo>
                    <a:pt x="56045" y="451459"/>
                  </a:lnTo>
                  <a:lnTo>
                    <a:pt x="56159" y="452729"/>
                  </a:lnTo>
                  <a:lnTo>
                    <a:pt x="56032" y="452983"/>
                  </a:lnTo>
                  <a:lnTo>
                    <a:pt x="55791" y="452348"/>
                  </a:lnTo>
                  <a:lnTo>
                    <a:pt x="55435" y="451332"/>
                  </a:lnTo>
                  <a:lnTo>
                    <a:pt x="55168" y="450570"/>
                  </a:lnTo>
                  <a:lnTo>
                    <a:pt x="54546" y="448792"/>
                  </a:lnTo>
                  <a:lnTo>
                    <a:pt x="54102" y="447014"/>
                  </a:lnTo>
                  <a:lnTo>
                    <a:pt x="54571" y="447395"/>
                  </a:lnTo>
                  <a:lnTo>
                    <a:pt x="54508" y="447014"/>
                  </a:lnTo>
                  <a:lnTo>
                    <a:pt x="54381" y="446252"/>
                  </a:lnTo>
                  <a:lnTo>
                    <a:pt x="54305" y="445973"/>
                  </a:lnTo>
                  <a:lnTo>
                    <a:pt x="53835" y="445668"/>
                  </a:lnTo>
                  <a:lnTo>
                    <a:pt x="53733" y="444982"/>
                  </a:lnTo>
                  <a:lnTo>
                    <a:pt x="53632" y="443077"/>
                  </a:lnTo>
                  <a:lnTo>
                    <a:pt x="53124" y="441680"/>
                  </a:lnTo>
                  <a:lnTo>
                    <a:pt x="53340" y="442950"/>
                  </a:lnTo>
                  <a:lnTo>
                    <a:pt x="53416" y="444982"/>
                  </a:lnTo>
                  <a:lnTo>
                    <a:pt x="52971" y="444220"/>
                  </a:lnTo>
                  <a:lnTo>
                    <a:pt x="53708" y="446633"/>
                  </a:lnTo>
                  <a:lnTo>
                    <a:pt x="53809" y="447268"/>
                  </a:lnTo>
                  <a:lnTo>
                    <a:pt x="53568" y="450570"/>
                  </a:lnTo>
                  <a:lnTo>
                    <a:pt x="53301" y="448538"/>
                  </a:lnTo>
                  <a:lnTo>
                    <a:pt x="52857" y="445236"/>
                  </a:lnTo>
                  <a:lnTo>
                    <a:pt x="52412" y="441807"/>
                  </a:lnTo>
                  <a:lnTo>
                    <a:pt x="52133" y="445236"/>
                  </a:lnTo>
                  <a:lnTo>
                    <a:pt x="52120" y="444474"/>
                  </a:lnTo>
                  <a:lnTo>
                    <a:pt x="52082" y="443204"/>
                  </a:lnTo>
                  <a:lnTo>
                    <a:pt x="51866" y="444474"/>
                  </a:lnTo>
                  <a:lnTo>
                    <a:pt x="50622" y="443458"/>
                  </a:lnTo>
                  <a:lnTo>
                    <a:pt x="51003" y="448538"/>
                  </a:lnTo>
                  <a:lnTo>
                    <a:pt x="50520" y="446328"/>
                  </a:lnTo>
                  <a:lnTo>
                    <a:pt x="50558" y="445604"/>
                  </a:lnTo>
                  <a:lnTo>
                    <a:pt x="49530" y="444982"/>
                  </a:lnTo>
                  <a:lnTo>
                    <a:pt x="49314" y="451332"/>
                  </a:lnTo>
                  <a:lnTo>
                    <a:pt x="48666" y="449681"/>
                  </a:lnTo>
                  <a:lnTo>
                    <a:pt x="48158" y="448411"/>
                  </a:lnTo>
                  <a:lnTo>
                    <a:pt x="48044" y="447611"/>
                  </a:lnTo>
                  <a:lnTo>
                    <a:pt x="47955" y="446760"/>
                  </a:lnTo>
                  <a:lnTo>
                    <a:pt x="47967" y="448411"/>
                  </a:lnTo>
                  <a:lnTo>
                    <a:pt x="48094" y="449681"/>
                  </a:lnTo>
                  <a:lnTo>
                    <a:pt x="47980" y="449300"/>
                  </a:lnTo>
                  <a:lnTo>
                    <a:pt x="47637" y="448157"/>
                  </a:lnTo>
                  <a:lnTo>
                    <a:pt x="47472" y="446633"/>
                  </a:lnTo>
                  <a:lnTo>
                    <a:pt x="47332" y="449300"/>
                  </a:lnTo>
                  <a:lnTo>
                    <a:pt x="47078" y="448792"/>
                  </a:lnTo>
                  <a:lnTo>
                    <a:pt x="46951" y="448411"/>
                  </a:lnTo>
                  <a:lnTo>
                    <a:pt x="46901" y="446760"/>
                  </a:lnTo>
                  <a:lnTo>
                    <a:pt x="45669" y="444855"/>
                  </a:lnTo>
                  <a:lnTo>
                    <a:pt x="45948" y="448538"/>
                  </a:lnTo>
                  <a:lnTo>
                    <a:pt x="46062" y="451345"/>
                  </a:lnTo>
                  <a:lnTo>
                    <a:pt x="45554" y="452348"/>
                  </a:lnTo>
                  <a:lnTo>
                    <a:pt x="45351" y="451078"/>
                  </a:lnTo>
                  <a:lnTo>
                    <a:pt x="44881" y="447967"/>
                  </a:lnTo>
                  <a:lnTo>
                    <a:pt x="44767" y="447649"/>
                  </a:lnTo>
                  <a:lnTo>
                    <a:pt x="43522" y="445871"/>
                  </a:lnTo>
                  <a:lnTo>
                    <a:pt x="43395" y="445490"/>
                  </a:lnTo>
                  <a:lnTo>
                    <a:pt x="43345" y="445109"/>
                  </a:lnTo>
                  <a:lnTo>
                    <a:pt x="42202" y="444728"/>
                  </a:lnTo>
                  <a:lnTo>
                    <a:pt x="42087" y="449300"/>
                  </a:lnTo>
                  <a:lnTo>
                    <a:pt x="41440" y="451078"/>
                  </a:lnTo>
                  <a:lnTo>
                    <a:pt x="41338" y="450697"/>
                  </a:lnTo>
                  <a:lnTo>
                    <a:pt x="40932" y="449300"/>
                  </a:lnTo>
                  <a:lnTo>
                    <a:pt x="40055" y="446252"/>
                  </a:lnTo>
                  <a:lnTo>
                    <a:pt x="39052" y="449300"/>
                  </a:lnTo>
                  <a:lnTo>
                    <a:pt x="37630" y="446760"/>
                  </a:lnTo>
                  <a:lnTo>
                    <a:pt x="37871" y="447395"/>
                  </a:lnTo>
                  <a:lnTo>
                    <a:pt x="37947" y="447903"/>
                  </a:lnTo>
                  <a:lnTo>
                    <a:pt x="38074" y="450697"/>
                  </a:lnTo>
                  <a:lnTo>
                    <a:pt x="37706" y="449808"/>
                  </a:lnTo>
                  <a:lnTo>
                    <a:pt x="37960" y="453999"/>
                  </a:lnTo>
                  <a:lnTo>
                    <a:pt x="37719" y="452475"/>
                  </a:lnTo>
                  <a:lnTo>
                    <a:pt x="37376" y="450189"/>
                  </a:lnTo>
                  <a:lnTo>
                    <a:pt x="37376" y="449910"/>
                  </a:lnTo>
                  <a:lnTo>
                    <a:pt x="36817" y="447014"/>
                  </a:lnTo>
                  <a:lnTo>
                    <a:pt x="36588" y="445871"/>
                  </a:lnTo>
                  <a:lnTo>
                    <a:pt x="36283" y="447014"/>
                  </a:lnTo>
                  <a:lnTo>
                    <a:pt x="35890" y="446887"/>
                  </a:lnTo>
                  <a:lnTo>
                    <a:pt x="36715" y="452475"/>
                  </a:lnTo>
                  <a:lnTo>
                    <a:pt x="36322" y="451586"/>
                  </a:lnTo>
                  <a:lnTo>
                    <a:pt x="36156" y="451205"/>
                  </a:lnTo>
                  <a:lnTo>
                    <a:pt x="35420" y="449554"/>
                  </a:lnTo>
                  <a:lnTo>
                    <a:pt x="34645" y="450316"/>
                  </a:lnTo>
                  <a:lnTo>
                    <a:pt x="33972" y="451205"/>
                  </a:lnTo>
                  <a:lnTo>
                    <a:pt x="32994" y="448665"/>
                  </a:lnTo>
                  <a:lnTo>
                    <a:pt x="32981" y="450062"/>
                  </a:lnTo>
                  <a:lnTo>
                    <a:pt x="32702" y="450189"/>
                  </a:lnTo>
                  <a:lnTo>
                    <a:pt x="32689" y="451586"/>
                  </a:lnTo>
                  <a:lnTo>
                    <a:pt x="32219" y="448665"/>
                  </a:lnTo>
                  <a:lnTo>
                    <a:pt x="32080" y="448538"/>
                  </a:lnTo>
                  <a:lnTo>
                    <a:pt x="31064" y="447649"/>
                  </a:lnTo>
                  <a:lnTo>
                    <a:pt x="30391" y="448538"/>
                  </a:lnTo>
                  <a:lnTo>
                    <a:pt x="30213" y="446379"/>
                  </a:lnTo>
                  <a:lnTo>
                    <a:pt x="29718" y="446252"/>
                  </a:lnTo>
                  <a:lnTo>
                    <a:pt x="30797" y="453301"/>
                  </a:lnTo>
                  <a:lnTo>
                    <a:pt x="30911" y="454964"/>
                  </a:lnTo>
                  <a:lnTo>
                    <a:pt x="30657" y="455142"/>
                  </a:lnTo>
                  <a:lnTo>
                    <a:pt x="30454" y="454126"/>
                  </a:lnTo>
                  <a:lnTo>
                    <a:pt x="30162" y="452602"/>
                  </a:lnTo>
                  <a:lnTo>
                    <a:pt x="29933" y="451459"/>
                  </a:lnTo>
                  <a:lnTo>
                    <a:pt x="29832" y="450951"/>
                  </a:lnTo>
                  <a:lnTo>
                    <a:pt x="29806" y="450824"/>
                  </a:lnTo>
                  <a:lnTo>
                    <a:pt x="29032" y="450951"/>
                  </a:lnTo>
                  <a:lnTo>
                    <a:pt x="27597" y="447268"/>
                  </a:lnTo>
                  <a:lnTo>
                    <a:pt x="27495" y="451459"/>
                  </a:lnTo>
                  <a:lnTo>
                    <a:pt x="27254" y="449681"/>
                  </a:lnTo>
                  <a:lnTo>
                    <a:pt x="27305" y="449300"/>
                  </a:lnTo>
                  <a:lnTo>
                    <a:pt x="26924" y="449300"/>
                  </a:lnTo>
                  <a:lnTo>
                    <a:pt x="26555" y="448665"/>
                  </a:lnTo>
                  <a:lnTo>
                    <a:pt x="25387" y="446633"/>
                  </a:lnTo>
                  <a:lnTo>
                    <a:pt x="25844" y="449021"/>
                  </a:lnTo>
                  <a:lnTo>
                    <a:pt x="25857" y="448665"/>
                  </a:lnTo>
                  <a:lnTo>
                    <a:pt x="25933" y="449554"/>
                  </a:lnTo>
                  <a:lnTo>
                    <a:pt x="25844" y="449021"/>
                  </a:lnTo>
                  <a:lnTo>
                    <a:pt x="25666" y="452348"/>
                  </a:lnTo>
                  <a:lnTo>
                    <a:pt x="25539" y="454126"/>
                  </a:lnTo>
                  <a:lnTo>
                    <a:pt x="25107" y="451205"/>
                  </a:lnTo>
                  <a:lnTo>
                    <a:pt x="25311" y="453999"/>
                  </a:lnTo>
                  <a:lnTo>
                    <a:pt x="25438" y="456285"/>
                  </a:lnTo>
                  <a:lnTo>
                    <a:pt x="25222" y="457047"/>
                  </a:lnTo>
                  <a:lnTo>
                    <a:pt x="25107" y="456793"/>
                  </a:lnTo>
                  <a:lnTo>
                    <a:pt x="24980" y="456285"/>
                  </a:lnTo>
                  <a:lnTo>
                    <a:pt x="24752" y="454926"/>
                  </a:lnTo>
                  <a:lnTo>
                    <a:pt x="24358" y="453999"/>
                  </a:lnTo>
                  <a:lnTo>
                    <a:pt x="25171" y="458190"/>
                  </a:lnTo>
                  <a:lnTo>
                    <a:pt x="24561" y="457009"/>
                  </a:lnTo>
                  <a:lnTo>
                    <a:pt x="24434" y="456666"/>
                  </a:lnTo>
                  <a:lnTo>
                    <a:pt x="24295" y="454888"/>
                  </a:lnTo>
                  <a:lnTo>
                    <a:pt x="24206" y="471398"/>
                  </a:lnTo>
                  <a:lnTo>
                    <a:pt x="24079" y="471271"/>
                  </a:lnTo>
                  <a:lnTo>
                    <a:pt x="23952" y="471271"/>
                  </a:lnTo>
                  <a:lnTo>
                    <a:pt x="23799" y="471398"/>
                  </a:lnTo>
                  <a:lnTo>
                    <a:pt x="23749" y="471144"/>
                  </a:lnTo>
                  <a:lnTo>
                    <a:pt x="23647" y="470636"/>
                  </a:lnTo>
                  <a:lnTo>
                    <a:pt x="23520" y="469874"/>
                  </a:lnTo>
                  <a:lnTo>
                    <a:pt x="23456" y="469366"/>
                  </a:lnTo>
                  <a:lnTo>
                    <a:pt x="23672" y="470128"/>
                  </a:lnTo>
                  <a:lnTo>
                    <a:pt x="23926" y="470636"/>
                  </a:lnTo>
                  <a:lnTo>
                    <a:pt x="24206" y="471398"/>
                  </a:lnTo>
                  <a:lnTo>
                    <a:pt x="24206" y="454863"/>
                  </a:lnTo>
                  <a:lnTo>
                    <a:pt x="23850" y="454761"/>
                  </a:lnTo>
                  <a:lnTo>
                    <a:pt x="24028" y="455650"/>
                  </a:lnTo>
                  <a:lnTo>
                    <a:pt x="24142" y="459079"/>
                  </a:lnTo>
                  <a:lnTo>
                    <a:pt x="23914" y="458571"/>
                  </a:lnTo>
                  <a:lnTo>
                    <a:pt x="23342" y="457365"/>
                  </a:lnTo>
                  <a:lnTo>
                    <a:pt x="23342" y="471652"/>
                  </a:lnTo>
                  <a:lnTo>
                    <a:pt x="23139" y="471906"/>
                  </a:lnTo>
                  <a:lnTo>
                    <a:pt x="23329" y="471652"/>
                  </a:lnTo>
                  <a:lnTo>
                    <a:pt x="23342" y="457365"/>
                  </a:lnTo>
                  <a:lnTo>
                    <a:pt x="22809" y="454761"/>
                  </a:lnTo>
                  <a:lnTo>
                    <a:pt x="23050" y="456793"/>
                  </a:lnTo>
                  <a:lnTo>
                    <a:pt x="23177" y="458571"/>
                  </a:lnTo>
                  <a:lnTo>
                    <a:pt x="22809" y="457809"/>
                  </a:lnTo>
                  <a:lnTo>
                    <a:pt x="22682" y="457174"/>
                  </a:lnTo>
                  <a:lnTo>
                    <a:pt x="22580" y="455904"/>
                  </a:lnTo>
                  <a:lnTo>
                    <a:pt x="22237" y="455269"/>
                  </a:lnTo>
                  <a:lnTo>
                    <a:pt x="21628" y="454126"/>
                  </a:lnTo>
                  <a:lnTo>
                    <a:pt x="21653" y="454342"/>
                  </a:lnTo>
                  <a:lnTo>
                    <a:pt x="21602" y="454164"/>
                  </a:lnTo>
                  <a:lnTo>
                    <a:pt x="21602" y="453999"/>
                  </a:lnTo>
                  <a:lnTo>
                    <a:pt x="21361" y="452602"/>
                  </a:lnTo>
                  <a:lnTo>
                    <a:pt x="20904" y="452259"/>
                  </a:lnTo>
                  <a:lnTo>
                    <a:pt x="20789" y="451459"/>
                  </a:lnTo>
                  <a:lnTo>
                    <a:pt x="20548" y="448538"/>
                  </a:lnTo>
                  <a:lnTo>
                    <a:pt x="20599" y="451713"/>
                  </a:lnTo>
                  <a:lnTo>
                    <a:pt x="20726" y="455015"/>
                  </a:lnTo>
                  <a:lnTo>
                    <a:pt x="21018" y="454964"/>
                  </a:lnTo>
                  <a:lnTo>
                    <a:pt x="21374" y="454888"/>
                  </a:lnTo>
                  <a:lnTo>
                    <a:pt x="21666" y="454964"/>
                  </a:lnTo>
                  <a:lnTo>
                    <a:pt x="21831" y="455269"/>
                  </a:lnTo>
                  <a:lnTo>
                    <a:pt x="21729" y="454977"/>
                  </a:lnTo>
                  <a:lnTo>
                    <a:pt x="22161" y="459460"/>
                  </a:lnTo>
                  <a:lnTo>
                    <a:pt x="21640" y="457936"/>
                  </a:lnTo>
                  <a:lnTo>
                    <a:pt x="21209" y="456666"/>
                  </a:lnTo>
                  <a:lnTo>
                    <a:pt x="20980" y="455523"/>
                  </a:lnTo>
                  <a:lnTo>
                    <a:pt x="20866" y="455142"/>
                  </a:lnTo>
                  <a:lnTo>
                    <a:pt x="20828" y="455015"/>
                  </a:lnTo>
                  <a:lnTo>
                    <a:pt x="20231" y="454126"/>
                  </a:lnTo>
                  <a:lnTo>
                    <a:pt x="20154" y="453999"/>
                  </a:lnTo>
                  <a:lnTo>
                    <a:pt x="20027" y="453618"/>
                  </a:lnTo>
                  <a:lnTo>
                    <a:pt x="19913" y="453110"/>
                  </a:lnTo>
                  <a:lnTo>
                    <a:pt x="19850" y="452602"/>
                  </a:lnTo>
                  <a:lnTo>
                    <a:pt x="19710" y="452348"/>
                  </a:lnTo>
                  <a:lnTo>
                    <a:pt x="19659" y="453110"/>
                  </a:lnTo>
                  <a:lnTo>
                    <a:pt x="19304" y="452348"/>
                  </a:lnTo>
                  <a:lnTo>
                    <a:pt x="19177" y="452348"/>
                  </a:lnTo>
                  <a:lnTo>
                    <a:pt x="19126" y="452094"/>
                  </a:lnTo>
                  <a:lnTo>
                    <a:pt x="19126" y="452348"/>
                  </a:lnTo>
                  <a:lnTo>
                    <a:pt x="19062" y="452475"/>
                  </a:lnTo>
                  <a:lnTo>
                    <a:pt x="18973" y="453110"/>
                  </a:lnTo>
                  <a:lnTo>
                    <a:pt x="18846" y="452221"/>
                  </a:lnTo>
                  <a:lnTo>
                    <a:pt x="18846" y="451205"/>
                  </a:lnTo>
                  <a:lnTo>
                    <a:pt x="19126" y="452348"/>
                  </a:lnTo>
                  <a:lnTo>
                    <a:pt x="19126" y="452094"/>
                  </a:lnTo>
                  <a:lnTo>
                    <a:pt x="18745" y="450189"/>
                  </a:lnTo>
                  <a:lnTo>
                    <a:pt x="18465" y="451205"/>
                  </a:lnTo>
                  <a:lnTo>
                    <a:pt x="18224" y="451205"/>
                  </a:lnTo>
                  <a:lnTo>
                    <a:pt x="18757" y="454126"/>
                  </a:lnTo>
                  <a:lnTo>
                    <a:pt x="18402" y="453618"/>
                  </a:lnTo>
                  <a:lnTo>
                    <a:pt x="19011" y="455777"/>
                  </a:lnTo>
                  <a:lnTo>
                    <a:pt x="19062" y="455650"/>
                  </a:lnTo>
                  <a:lnTo>
                    <a:pt x="19367" y="456298"/>
                  </a:lnTo>
                  <a:lnTo>
                    <a:pt x="19265" y="455396"/>
                  </a:lnTo>
                  <a:lnTo>
                    <a:pt x="19761" y="455142"/>
                  </a:lnTo>
                  <a:lnTo>
                    <a:pt x="19888" y="457936"/>
                  </a:lnTo>
                  <a:lnTo>
                    <a:pt x="19367" y="456412"/>
                  </a:lnTo>
                  <a:lnTo>
                    <a:pt x="19900" y="461111"/>
                  </a:lnTo>
                  <a:lnTo>
                    <a:pt x="19837" y="460857"/>
                  </a:lnTo>
                  <a:lnTo>
                    <a:pt x="19710" y="460349"/>
                  </a:lnTo>
                  <a:lnTo>
                    <a:pt x="19646" y="460095"/>
                  </a:lnTo>
                  <a:lnTo>
                    <a:pt x="18884" y="457047"/>
                  </a:lnTo>
                  <a:lnTo>
                    <a:pt x="17919" y="454977"/>
                  </a:lnTo>
                  <a:lnTo>
                    <a:pt x="17767" y="454253"/>
                  </a:lnTo>
                  <a:lnTo>
                    <a:pt x="17399" y="452602"/>
                  </a:lnTo>
                  <a:lnTo>
                    <a:pt x="17030" y="454253"/>
                  </a:lnTo>
                  <a:lnTo>
                    <a:pt x="16040" y="453872"/>
                  </a:lnTo>
                  <a:lnTo>
                    <a:pt x="16433" y="457809"/>
                  </a:lnTo>
                  <a:lnTo>
                    <a:pt x="16560" y="460095"/>
                  </a:lnTo>
                  <a:lnTo>
                    <a:pt x="16129" y="458012"/>
                  </a:lnTo>
                  <a:lnTo>
                    <a:pt x="15925" y="457174"/>
                  </a:lnTo>
                  <a:lnTo>
                    <a:pt x="15900" y="456539"/>
                  </a:lnTo>
                  <a:lnTo>
                    <a:pt x="16040" y="456539"/>
                  </a:lnTo>
                  <a:lnTo>
                    <a:pt x="15963" y="455777"/>
                  </a:lnTo>
                  <a:lnTo>
                    <a:pt x="15836" y="457174"/>
                  </a:lnTo>
                  <a:lnTo>
                    <a:pt x="15303" y="456793"/>
                  </a:lnTo>
                  <a:lnTo>
                    <a:pt x="14947" y="456539"/>
                  </a:lnTo>
                  <a:lnTo>
                    <a:pt x="15024" y="457009"/>
                  </a:lnTo>
                  <a:lnTo>
                    <a:pt x="15189" y="456793"/>
                  </a:lnTo>
                  <a:lnTo>
                    <a:pt x="15189" y="458063"/>
                  </a:lnTo>
                  <a:lnTo>
                    <a:pt x="15544" y="460349"/>
                  </a:lnTo>
                  <a:lnTo>
                    <a:pt x="14833" y="458825"/>
                  </a:lnTo>
                  <a:lnTo>
                    <a:pt x="14935" y="457936"/>
                  </a:lnTo>
                  <a:lnTo>
                    <a:pt x="15024" y="457555"/>
                  </a:lnTo>
                  <a:lnTo>
                    <a:pt x="15024" y="457009"/>
                  </a:lnTo>
                  <a:lnTo>
                    <a:pt x="14643" y="457555"/>
                  </a:lnTo>
                  <a:lnTo>
                    <a:pt x="14528" y="456285"/>
                  </a:lnTo>
                  <a:lnTo>
                    <a:pt x="13436" y="455269"/>
                  </a:lnTo>
                  <a:lnTo>
                    <a:pt x="13081" y="458571"/>
                  </a:lnTo>
                  <a:lnTo>
                    <a:pt x="12750" y="460857"/>
                  </a:lnTo>
                  <a:lnTo>
                    <a:pt x="12319" y="460222"/>
                  </a:lnTo>
                  <a:lnTo>
                    <a:pt x="11391" y="458825"/>
                  </a:lnTo>
                  <a:lnTo>
                    <a:pt x="11696" y="459714"/>
                  </a:lnTo>
                  <a:lnTo>
                    <a:pt x="11811" y="460222"/>
                  </a:lnTo>
                  <a:lnTo>
                    <a:pt x="9575" y="457047"/>
                  </a:lnTo>
                  <a:lnTo>
                    <a:pt x="9105" y="464032"/>
                  </a:lnTo>
                  <a:lnTo>
                    <a:pt x="8153" y="462127"/>
                  </a:lnTo>
                  <a:lnTo>
                    <a:pt x="6502" y="458825"/>
                  </a:lnTo>
                  <a:lnTo>
                    <a:pt x="5854" y="457809"/>
                  </a:lnTo>
                  <a:lnTo>
                    <a:pt x="6223" y="459968"/>
                  </a:lnTo>
                  <a:lnTo>
                    <a:pt x="6337" y="462127"/>
                  </a:lnTo>
                  <a:lnTo>
                    <a:pt x="5638" y="459079"/>
                  </a:lnTo>
                  <a:lnTo>
                    <a:pt x="5689" y="459968"/>
                  </a:lnTo>
                  <a:lnTo>
                    <a:pt x="5816" y="463397"/>
                  </a:lnTo>
                  <a:lnTo>
                    <a:pt x="5702" y="465556"/>
                  </a:lnTo>
                  <a:lnTo>
                    <a:pt x="5334" y="464032"/>
                  </a:lnTo>
                  <a:lnTo>
                    <a:pt x="5295" y="463905"/>
                  </a:lnTo>
                  <a:lnTo>
                    <a:pt x="4965" y="462508"/>
                  </a:lnTo>
                  <a:lnTo>
                    <a:pt x="3251" y="455396"/>
                  </a:lnTo>
                  <a:lnTo>
                    <a:pt x="3365" y="460476"/>
                  </a:lnTo>
                  <a:lnTo>
                    <a:pt x="3860" y="462508"/>
                  </a:lnTo>
                  <a:lnTo>
                    <a:pt x="3492" y="462254"/>
                  </a:lnTo>
                  <a:lnTo>
                    <a:pt x="3149" y="463905"/>
                  </a:lnTo>
                  <a:lnTo>
                    <a:pt x="3060" y="463778"/>
                  </a:lnTo>
                  <a:lnTo>
                    <a:pt x="2717" y="462635"/>
                  </a:lnTo>
                  <a:lnTo>
                    <a:pt x="2413" y="460984"/>
                  </a:lnTo>
                  <a:lnTo>
                    <a:pt x="2197" y="464032"/>
                  </a:lnTo>
                  <a:lnTo>
                    <a:pt x="1485" y="463016"/>
                  </a:lnTo>
                  <a:lnTo>
                    <a:pt x="1358" y="462381"/>
                  </a:lnTo>
                  <a:lnTo>
                    <a:pt x="1041" y="457555"/>
                  </a:lnTo>
                  <a:lnTo>
                    <a:pt x="139" y="457301"/>
                  </a:lnTo>
                  <a:lnTo>
                    <a:pt x="76" y="457555"/>
                  </a:lnTo>
                  <a:lnTo>
                    <a:pt x="0" y="459079"/>
                  </a:lnTo>
                  <a:lnTo>
                    <a:pt x="127" y="461492"/>
                  </a:lnTo>
                  <a:lnTo>
                    <a:pt x="254" y="462508"/>
                  </a:lnTo>
                  <a:lnTo>
                    <a:pt x="495" y="463270"/>
                  </a:lnTo>
                  <a:lnTo>
                    <a:pt x="635" y="463397"/>
                  </a:lnTo>
                  <a:lnTo>
                    <a:pt x="1016" y="464286"/>
                  </a:lnTo>
                  <a:lnTo>
                    <a:pt x="1219" y="465302"/>
                  </a:lnTo>
                  <a:lnTo>
                    <a:pt x="1320" y="467334"/>
                  </a:lnTo>
                  <a:lnTo>
                    <a:pt x="2133" y="471779"/>
                  </a:lnTo>
                  <a:lnTo>
                    <a:pt x="2819" y="476351"/>
                  </a:lnTo>
                  <a:lnTo>
                    <a:pt x="4178" y="479780"/>
                  </a:lnTo>
                  <a:lnTo>
                    <a:pt x="4089" y="476732"/>
                  </a:lnTo>
                  <a:lnTo>
                    <a:pt x="4686" y="479018"/>
                  </a:lnTo>
                  <a:lnTo>
                    <a:pt x="4330" y="479272"/>
                  </a:lnTo>
                  <a:lnTo>
                    <a:pt x="4978" y="481431"/>
                  </a:lnTo>
                  <a:lnTo>
                    <a:pt x="4737" y="479272"/>
                  </a:lnTo>
                  <a:lnTo>
                    <a:pt x="4648" y="478002"/>
                  </a:lnTo>
                  <a:lnTo>
                    <a:pt x="5130" y="480034"/>
                  </a:lnTo>
                  <a:lnTo>
                    <a:pt x="5219" y="480288"/>
                  </a:lnTo>
                  <a:lnTo>
                    <a:pt x="5346" y="480542"/>
                  </a:lnTo>
                  <a:lnTo>
                    <a:pt x="5118" y="478002"/>
                  </a:lnTo>
                  <a:lnTo>
                    <a:pt x="5003" y="476732"/>
                  </a:lnTo>
                  <a:lnTo>
                    <a:pt x="4978" y="476453"/>
                  </a:lnTo>
                  <a:lnTo>
                    <a:pt x="5092" y="476859"/>
                  </a:lnTo>
                  <a:lnTo>
                    <a:pt x="5207" y="477151"/>
                  </a:lnTo>
                  <a:lnTo>
                    <a:pt x="4965" y="476123"/>
                  </a:lnTo>
                  <a:lnTo>
                    <a:pt x="4965" y="475970"/>
                  </a:lnTo>
                  <a:lnTo>
                    <a:pt x="5041" y="475081"/>
                  </a:lnTo>
                  <a:lnTo>
                    <a:pt x="5651" y="476986"/>
                  </a:lnTo>
                  <a:lnTo>
                    <a:pt x="5956" y="478891"/>
                  </a:lnTo>
                  <a:lnTo>
                    <a:pt x="5880" y="476986"/>
                  </a:lnTo>
                  <a:lnTo>
                    <a:pt x="6096" y="478002"/>
                  </a:lnTo>
                  <a:lnTo>
                    <a:pt x="6210" y="478764"/>
                  </a:lnTo>
                  <a:lnTo>
                    <a:pt x="6184" y="478129"/>
                  </a:lnTo>
                  <a:lnTo>
                    <a:pt x="6756" y="478891"/>
                  </a:lnTo>
                  <a:lnTo>
                    <a:pt x="6642" y="478129"/>
                  </a:lnTo>
                  <a:lnTo>
                    <a:pt x="6477" y="476986"/>
                  </a:lnTo>
                  <a:lnTo>
                    <a:pt x="6388" y="476351"/>
                  </a:lnTo>
                  <a:lnTo>
                    <a:pt x="7137" y="478891"/>
                  </a:lnTo>
                  <a:lnTo>
                    <a:pt x="7086" y="476351"/>
                  </a:lnTo>
                  <a:lnTo>
                    <a:pt x="7073" y="475462"/>
                  </a:lnTo>
                  <a:lnTo>
                    <a:pt x="7912" y="480034"/>
                  </a:lnTo>
                  <a:lnTo>
                    <a:pt x="7785" y="478891"/>
                  </a:lnTo>
                  <a:lnTo>
                    <a:pt x="7848" y="476097"/>
                  </a:lnTo>
                  <a:lnTo>
                    <a:pt x="8470" y="481558"/>
                  </a:lnTo>
                  <a:lnTo>
                    <a:pt x="8737" y="476224"/>
                  </a:lnTo>
                  <a:lnTo>
                    <a:pt x="9728" y="482066"/>
                  </a:lnTo>
                  <a:lnTo>
                    <a:pt x="9093" y="477240"/>
                  </a:lnTo>
                  <a:lnTo>
                    <a:pt x="10401" y="479780"/>
                  </a:lnTo>
                  <a:lnTo>
                    <a:pt x="10401" y="477240"/>
                  </a:lnTo>
                  <a:lnTo>
                    <a:pt x="10414" y="476986"/>
                  </a:lnTo>
                  <a:lnTo>
                    <a:pt x="10464" y="477494"/>
                  </a:lnTo>
                  <a:lnTo>
                    <a:pt x="10579" y="478002"/>
                  </a:lnTo>
                  <a:lnTo>
                    <a:pt x="10833" y="478256"/>
                  </a:lnTo>
                  <a:lnTo>
                    <a:pt x="11112" y="479399"/>
                  </a:lnTo>
                  <a:lnTo>
                    <a:pt x="11239" y="479780"/>
                  </a:lnTo>
                  <a:lnTo>
                    <a:pt x="11544" y="480542"/>
                  </a:lnTo>
                  <a:lnTo>
                    <a:pt x="10922" y="476986"/>
                  </a:lnTo>
                  <a:lnTo>
                    <a:pt x="10909" y="476224"/>
                  </a:lnTo>
                  <a:lnTo>
                    <a:pt x="10947" y="476097"/>
                  </a:lnTo>
                  <a:lnTo>
                    <a:pt x="11125" y="475462"/>
                  </a:lnTo>
                  <a:lnTo>
                    <a:pt x="11099" y="475081"/>
                  </a:lnTo>
                  <a:lnTo>
                    <a:pt x="10909" y="473049"/>
                  </a:lnTo>
                  <a:lnTo>
                    <a:pt x="11823" y="476224"/>
                  </a:lnTo>
                  <a:lnTo>
                    <a:pt x="11950" y="476986"/>
                  </a:lnTo>
                  <a:lnTo>
                    <a:pt x="11709" y="477494"/>
                  </a:lnTo>
                  <a:lnTo>
                    <a:pt x="11607" y="477875"/>
                  </a:lnTo>
                  <a:lnTo>
                    <a:pt x="12382" y="481431"/>
                  </a:lnTo>
                  <a:lnTo>
                    <a:pt x="11760" y="478256"/>
                  </a:lnTo>
                  <a:lnTo>
                    <a:pt x="12420" y="478129"/>
                  </a:lnTo>
                  <a:lnTo>
                    <a:pt x="11785" y="475335"/>
                  </a:lnTo>
                  <a:lnTo>
                    <a:pt x="12509" y="477748"/>
                  </a:lnTo>
                  <a:lnTo>
                    <a:pt x="12242" y="476478"/>
                  </a:lnTo>
                  <a:lnTo>
                    <a:pt x="13004" y="479780"/>
                  </a:lnTo>
                  <a:lnTo>
                    <a:pt x="12407" y="476478"/>
                  </a:lnTo>
                  <a:lnTo>
                    <a:pt x="12204" y="475335"/>
                  </a:lnTo>
                  <a:lnTo>
                    <a:pt x="12115" y="474827"/>
                  </a:lnTo>
                  <a:lnTo>
                    <a:pt x="13093" y="478891"/>
                  </a:lnTo>
                  <a:lnTo>
                    <a:pt x="12763" y="475843"/>
                  </a:lnTo>
                  <a:lnTo>
                    <a:pt x="13627" y="478256"/>
                  </a:lnTo>
                  <a:lnTo>
                    <a:pt x="13754" y="480542"/>
                  </a:lnTo>
                  <a:lnTo>
                    <a:pt x="13868" y="479272"/>
                  </a:lnTo>
                  <a:lnTo>
                    <a:pt x="13931" y="478993"/>
                  </a:lnTo>
                  <a:lnTo>
                    <a:pt x="14173" y="479717"/>
                  </a:lnTo>
                  <a:lnTo>
                    <a:pt x="13957" y="478891"/>
                  </a:lnTo>
                  <a:lnTo>
                    <a:pt x="13843" y="478383"/>
                  </a:lnTo>
                  <a:lnTo>
                    <a:pt x="13639" y="476986"/>
                  </a:lnTo>
                  <a:lnTo>
                    <a:pt x="13690" y="475843"/>
                  </a:lnTo>
                  <a:lnTo>
                    <a:pt x="13893" y="475081"/>
                  </a:lnTo>
                  <a:lnTo>
                    <a:pt x="14274" y="478510"/>
                  </a:lnTo>
                  <a:lnTo>
                    <a:pt x="14401" y="479272"/>
                  </a:lnTo>
                  <a:lnTo>
                    <a:pt x="14859" y="480923"/>
                  </a:lnTo>
                  <a:lnTo>
                    <a:pt x="14973" y="480161"/>
                  </a:lnTo>
                  <a:lnTo>
                    <a:pt x="14846" y="478383"/>
                  </a:lnTo>
                  <a:lnTo>
                    <a:pt x="14630" y="476351"/>
                  </a:lnTo>
                  <a:lnTo>
                    <a:pt x="14897" y="476478"/>
                  </a:lnTo>
                  <a:lnTo>
                    <a:pt x="15011" y="476986"/>
                  </a:lnTo>
                  <a:lnTo>
                    <a:pt x="15125" y="477240"/>
                  </a:lnTo>
                  <a:lnTo>
                    <a:pt x="15214" y="478129"/>
                  </a:lnTo>
                  <a:lnTo>
                    <a:pt x="15100" y="476351"/>
                  </a:lnTo>
                  <a:lnTo>
                    <a:pt x="15024" y="475081"/>
                  </a:lnTo>
                  <a:lnTo>
                    <a:pt x="15011" y="474954"/>
                  </a:lnTo>
                  <a:lnTo>
                    <a:pt x="16256" y="477748"/>
                  </a:lnTo>
                  <a:lnTo>
                    <a:pt x="16052" y="474954"/>
                  </a:lnTo>
                  <a:lnTo>
                    <a:pt x="16040" y="474827"/>
                  </a:lnTo>
                  <a:lnTo>
                    <a:pt x="15989" y="473964"/>
                  </a:lnTo>
                  <a:lnTo>
                    <a:pt x="16192" y="474827"/>
                  </a:lnTo>
                  <a:lnTo>
                    <a:pt x="15989" y="473811"/>
                  </a:lnTo>
                  <a:lnTo>
                    <a:pt x="15836" y="473049"/>
                  </a:lnTo>
                  <a:lnTo>
                    <a:pt x="15176" y="469620"/>
                  </a:lnTo>
                  <a:lnTo>
                    <a:pt x="15367" y="469493"/>
                  </a:lnTo>
                  <a:lnTo>
                    <a:pt x="15125" y="467080"/>
                  </a:lnTo>
                  <a:lnTo>
                    <a:pt x="15646" y="469620"/>
                  </a:lnTo>
                  <a:lnTo>
                    <a:pt x="15646" y="470255"/>
                  </a:lnTo>
                  <a:lnTo>
                    <a:pt x="15760" y="471398"/>
                  </a:lnTo>
                  <a:lnTo>
                    <a:pt x="15786" y="470255"/>
                  </a:lnTo>
                  <a:lnTo>
                    <a:pt x="16395" y="472833"/>
                  </a:lnTo>
                  <a:lnTo>
                    <a:pt x="16383" y="472313"/>
                  </a:lnTo>
                  <a:lnTo>
                    <a:pt x="16383" y="472160"/>
                  </a:lnTo>
                  <a:lnTo>
                    <a:pt x="16357" y="470255"/>
                  </a:lnTo>
                  <a:lnTo>
                    <a:pt x="16357" y="469874"/>
                  </a:lnTo>
                  <a:lnTo>
                    <a:pt x="16814" y="470700"/>
                  </a:lnTo>
                  <a:lnTo>
                    <a:pt x="16929" y="471144"/>
                  </a:lnTo>
                  <a:lnTo>
                    <a:pt x="17551" y="474319"/>
                  </a:lnTo>
                  <a:lnTo>
                    <a:pt x="16383" y="472313"/>
                  </a:lnTo>
                  <a:lnTo>
                    <a:pt x="17310" y="475208"/>
                  </a:lnTo>
                  <a:lnTo>
                    <a:pt x="16573" y="473938"/>
                  </a:lnTo>
                  <a:lnTo>
                    <a:pt x="17957" y="479399"/>
                  </a:lnTo>
                  <a:lnTo>
                    <a:pt x="16268" y="473748"/>
                  </a:lnTo>
                  <a:lnTo>
                    <a:pt x="17627" y="479399"/>
                  </a:lnTo>
                  <a:lnTo>
                    <a:pt x="18465" y="480288"/>
                  </a:lnTo>
                  <a:lnTo>
                    <a:pt x="18326" y="479399"/>
                  </a:lnTo>
                  <a:lnTo>
                    <a:pt x="18021" y="477494"/>
                  </a:lnTo>
                  <a:lnTo>
                    <a:pt x="18859" y="478383"/>
                  </a:lnTo>
                  <a:lnTo>
                    <a:pt x="18719" y="477494"/>
                  </a:lnTo>
                  <a:lnTo>
                    <a:pt x="18351" y="475208"/>
                  </a:lnTo>
                  <a:lnTo>
                    <a:pt x="18211" y="474319"/>
                  </a:lnTo>
                  <a:lnTo>
                    <a:pt x="18326" y="470382"/>
                  </a:lnTo>
                  <a:lnTo>
                    <a:pt x="18364" y="469874"/>
                  </a:lnTo>
                  <a:lnTo>
                    <a:pt x="20383" y="482193"/>
                  </a:lnTo>
                  <a:lnTo>
                    <a:pt x="20256" y="478637"/>
                  </a:lnTo>
                  <a:lnTo>
                    <a:pt x="20142" y="476732"/>
                  </a:lnTo>
                  <a:lnTo>
                    <a:pt x="20015" y="475462"/>
                  </a:lnTo>
                  <a:lnTo>
                    <a:pt x="19253" y="470636"/>
                  </a:lnTo>
                  <a:lnTo>
                    <a:pt x="20116" y="472795"/>
                  </a:lnTo>
                  <a:lnTo>
                    <a:pt x="20205" y="473290"/>
                  </a:lnTo>
                  <a:lnTo>
                    <a:pt x="20701" y="476859"/>
                  </a:lnTo>
                  <a:lnTo>
                    <a:pt x="21386" y="477240"/>
                  </a:lnTo>
                  <a:lnTo>
                    <a:pt x="20040" y="471144"/>
                  </a:lnTo>
                  <a:lnTo>
                    <a:pt x="21005" y="473290"/>
                  </a:lnTo>
                  <a:lnTo>
                    <a:pt x="21323" y="473176"/>
                  </a:lnTo>
                  <a:lnTo>
                    <a:pt x="22009" y="476732"/>
                  </a:lnTo>
                  <a:lnTo>
                    <a:pt x="22479" y="476084"/>
                  </a:lnTo>
                  <a:lnTo>
                    <a:pt x="22606" y="475716"/>
                  </a:lnTo>
                  <a:lnTo>
                    <a:pt x="22860" y="473430"/>
                  </a:lnTo>
                  <a:lnTo>
                    <a:pt x="22974" y="473176"/>
                  </a:lnTo>
                  <a:lnTo>
                    <a:pt x="23495" y="472541"/>
                  </a:lnTo>
                  <a:lnTo>
                    <a:pt x="23583" y="473290"/>
                  </a:lnTo>
                  <a:lnTo>
                    <a:pt x="23698" y="474624"/>
                  </a:lnTo>
                  <a:lnTo>
                    <a:pt x="24066" y="475843"/>
                  </a:lnTo>
                  <a:lnTo>
                    <a:pt x="24688" y="473938"/>
                  </a:lnTo>
                  <a:lnTo>
                    <a:pt x="27051" y="477240"/>
                  </a:lnTo>
                  <a:lnTo>
                    <a:pt x="27393" y="477748"/>
                  </a:lnTo>
                  <a:lnTo>
                    <a:pt x="27266" y="475589"/>
                  </a:lnTo>
                  <a:lnTo>
                    <a:pt x="27292" y="474700"/>
                  </a:lnTo>
                  <a:lnTo>
                    <a:pt x="27266" y="473938"/>
                  </a:lnTo>
                  <a:lnTo>
                    <a:pt x="27343" y="473430"/>
                  </a:lnTo>
                  <a:lnTo>
                    <a:pt x="27419" y="473303"/>
                  </a:lnTo>
                  <a:lnTo>
                    <a:pt x="27736" y="474827"/>
                  </a:lnTo>
                  <a:lnTo>
                    <a:pt x="27851" y="476097"/>
                  </a:lnTo>
                  <a:lnTo>
                    <a:pt x="28054" y="473303"/>
                  </a:lnTo>
                  <a:lnTo>
                    <a:pt x="28663" y="470255"/>
                  </a:lnTo>
                  <a:lnTo>
                    <a:pt x="29781" y="473176"/>
                  </a:lnTo>
                  <a:lnTo>
                    <a:pt x="29895" y="474319"/>
                  </a:lnTo>
                  <a:lnTo>
                    <a:pt x="30619" y="475462"/>
                  </a:lnTo>
                  <a:lnTo>
                    <a:pt x="29768" y="470255"/>
                  </a:lnTo>
                  <a:lnTo>
                    <a:pt x="29629" y="469366"/>
                  </a:lnTo>
                  <a:lnTo>
                    <a:pt x="29425" y="468096"/>
                  </a:lnTo>
                  <a:lnTo>
                    <a:pt x="30264" y="470484"/>
                  </a:lnTo>
                  <a:lnTo>
                    <a:pt x="30365" y="471398"/>
                  </a:lnTo>
                  <a:lnTo>
                    <a:pt x="31699" y="472414"/>
                  </a:lnTo>
                  <a:lnTo>
                    <a:pt x="32461" y="469493"/>
                  </a:lnTo>
                  <a:lnTo>
                    <a:pt x="34061" y="473938"/>
                  </a:lnTo>
                  <a:lnTo>
                    <a:pt x="33502" y="469493"/>
                  </a:lnTo>
                  <a:lnTo>
                    <a:pt x="35471" y="475716"/>
                  </a:lnTo>
                  <a:lnTo>
                    <a:pt x="34531" y="469620"/>
                  </a:lnTo>
                  <a:lnTo>
                    <a:pt x="35610" y="472414"/>
                  </a:lnTo>
                  <a:lnTo>
                    <a:pt x="35725" y="473773"/>
                  </a:lnTo>
                  <a:lnTo>
                    <a:pt x="36893" y="475462"/>
                  </a:lnTo>
                  <a:lnTo>
                    <a:pt x="37172" y="475716"/>
                  </a:lnTo>
                  <a:lnTo>
                    <a:pt x="36690" y="472160"/>
                  </a:lnTo>
                  <a:lnTo>
                    <a:pt x="36804" y="471017"/>
                  </a:lnTo>
                  <a:lnTo>
                    <a:pt x="37325" y="474192"/>
                  </a:lnTo>
                  <a:lnTo>
                    <a:pt x="37198" y="471017"/>
                  </a:lnTo>
                  <a:lnTo>
                    <a:pt x="37185" y="470763"/>
                  </a:lnTo>
                  <a:lnTo>
                    <a:pt x="38023" y="474573"/>
                  </a:lnTo>
                  <a:lnTo>
                    <a:pt x="38150" y="473811"/>
                  </a:lnTo>
                  <a:lnTo>
                    <a:pt x="37719" y="472363"/>
                  </a:lnTo>
                  <a:lnTo>
                    <a:pt x="37592" y="471652"/>
                  </a:lnTo>
                  <a:lnTo>
                    <a:pt x="37642" y="470763"/>
                  </a:lnTo>
                  <a:lnTo>
                    <a:pt x="37757" y="469874"/>
                  </a:lnTo>
                  <a:lnTo>
                    <a:pt x="38874" y="473138"/>
                  </a:lnTo>
                  <a:lnTo>
                    <a:pt x="38989" y="473557"/>
                  </a:lnTo>
                  <a:lnTo>
                    <a:pt x="39243" y="475081"/>
                  </a:lnTo>
                  <a:lnTo>
                    <a:pt x="39801" y="472274"/>
                  </a:lnTo>
                  <a:lnTo>
                    <a:pt x="39916" y="472795"/>
                  </a:lnTo>
                  <a:lnTo>
                    <a:pt x="39916" y="472160"/>
                  </a:lnTo>
                  <a:lnTo>
                    <a:pt x="39928" y="471398"/>
                  </a:lnTo>
                  <a:lnTo>
                    <a:pt x="40551" y="478129"/>
                  </a:lnTo>
                  <a:lnTo>
                    <a:pt x="40436" y="474573"/>
                  </a:lnTo>
                  <a:lnTo>
                    <a:pt x="40195" y="472414"/>
                  </a:lnTo>
                  <a:lnTo>
                    <a:pt x="40767" y="474319"/>
                  </a:lnTo>
                  <a:lnTo>
                    <a:pt x="41313" y="474319"/>
                  </a:lnTo>
                  <a:lnTo>
                    <a:pt x="41617" y="473430"/>
                  </a:lnTo>
                  <a:lnTo>
                    <a:pt x="41884" y="475589"/>
                  </a:lnTo>
                  <a:lnTo>
                    <a:pt x="42722" y="476097"/>
                  </a:lnTo>
                  <a:lnTo>
                    <a:pt x="43294" y="474319"/>
                  </a:lnTo>
                  <a:lnTo>
                    <a:pt x="44145" y="474192"/>
                  </a:lnTo>
                  <a:lnTo>
                    <a:pt x="43751" y="473430"/>
                  </a:lnTo>
                  <a:lnTo>
                    <a:pt x="43637" y="472922"/>
                  </a:lnTo>
                  <a:lnTo>
                    <a:pt x="43561" y="472414"/>
                  </a:lnTo>
                  <a:lnTo>
                    <a:pt x="43421" y="471398"/>
                  </a:lnTo>
                  <a:lnTo>
                    <a:pt x="43205" y="469874"/>
                  </a:lnTo>
                  <a:lnTo>
                    <a:pt x="43167" y="469620"/>
                  </a:lnTo>
                  <a:lnTo>
                    <a:pt x="43154" y="469493"/>
                  </a:lnTo>
                  <a:lnTo>
                    <a:pt x="43345" y="468985"/>
                  </a:lnTo>
                  <a:lnTo>
                    <a:pt x="43472" y="469658"/>
                  </a:lnTo>
                  <a:lnTo>
                    <a:pt x="43459" y="468985"/>
                  </a:lnTo>
                  <a:lnTo>
                    <a:pt x="43446" y="468604"/>
                  </a:lnTo>
                  <a:lnTo>
                    <a:pt x="43815" y="468858"/>
                  </a:lnTo>
                  <a:lnTo>
                    <a:pt x="44132" y="471322"/>
                  </a:lnTo>
                  <a:lnTo>
                    <a:pt x="44246" y="473430"/>
                  </a:lnTo>
                  <a:lnTo>
                    <a:pt x="44450" y="472287"/>
                  </a:lnTo>
                  <a:lnTo>
                    <a:pt x="44805" y="475081"/>
                  </a:lnTo>
                  <a:lnTo>
                    <a:pt x="44640" y="472922"/>
                  </a:lnTo>
                  <a:lnTo>
                    <a:pt x="45999" y="478383"/>
                  </a:lnTo>
                  <a:lnTo>
                    <a:pt x="45656" y="474700"/>
                  </a:lnTo>
                  <a:lnTo>
                    <a:pt x="45834" y="475716"/>
                  </a:lnTo>
                  <a:lnTo>
                    <a:pt x="46685" y="475589"/>
                  </a:lnTo>
                  <a:lnTo>
                    <a:pt x="46824" y="474700"/>
                  </a:lnTo>
                  <a:lnTo>
                    <a:pt x="46875" y="474319"/>
                  </a:lnTo>
                  <a:lnTo>
                    <a:pt x="47548" y="474065"/>
                  </a:lnTo>
                  <a:lnTo>
                    <a:pt x="47371" y="472922"/>
                  </a:lnTo>
                  <a:lnTo>
                    <a:pt x="47282" y="472287"/>
                  </a:lnTo>
                  <a:lnTo>
                    <a:pt x="47104" y="471144"/>
                  </a:lnTo>
                  <a:lnTo>
                    <a:pt x="47472" y="471779"/>
                  </a:lnTo>
                  <a:lnTo>
                    <a:pt x="47434" y="471144"/>
                  </a:lnTo>
                  <a:lnTo>
                    <a:pt x="47320" y="469366"/>
                  </a:lnTo>
                  <a:lnTo>
                    <a:pt x="47967" y="470255"/>
                  </a:lnTo>
                  <a:lnTo>
                    <a:pt x="48882" y="472414"/>
                  </a:lnTo>
                  <a:lnTo>
                    <a:pt x="49453" y="472160"/>
                  </a:lnTo>
                  <a:lnTo>
                    <a:pt x="49580" y="471271"/>
                  </a:lnTo>
                  <a:lnTo>
                    <a:pt x="49568" y="470509"/>
                  </a:lnTo>
                  <a:lnTo>
                    <a:pt x="49491" y="470255"/>
                  </a:lnTo>
                  <a:lnTo>
                    <a:pt x="49263" y="469747"/>
                  </a:lnTo>
                  <a:lnTo>
                    <a:pt x="49187" y="469366"/>
                  </a:lnTo>
                  <a:lnTo>
                    <a:pt x="49161" y="468604"/>
                  </a:lnTo>
                  <a:lnTo>
                    <a:pt x="49136" y="468096"/>
                  </a:lnTo>
                  <a:lnTo>
                    <a:pt x="49123" y="467842"/>
                  </a:lnTo>
                  <a:lnTo>
                    <a:pt x="49491" y="470001"/>
                  </a:lnTo>
                  <a:lnTo>
                    <a:pt x="49593" y="470484"/>
                  </a:lnTo>
                  <a:lnTo>
                    <a:pt x="50139" y="470128"/>
                  </a:lnTo>
                  <a:lnTo>
                    <a:pt x="50114" y="472160"/>
                  </a:lnTo>
                  <a:lnTo>
                    <a:pt x="50787" y="471525"/>
                  </a:lnTo>
                  <a:lnTo>
                    <a:pt x="50977" y="471398"/>
                  </a:lnTo>
                  <a:lnTo>
                    <a:pt x="51308" y="470128"/>
                  </a:lnTo>
                  <a:lnTo>
                    <a:pt x="51536" y="469239"/>
                  </a:lnTo>
                  <a:lnTo>
                    <a:pt x="51435" y="468604"/>
                  </a:lnTo>
                  <a:lnTo>
                    <a:pt x="51346" y="468223"/>
                  </a:lnTo>
                  <a:lnTo>
                    <a:pt x="51219" y="467842"/>
                  </a:lnTo>
                  <a:lnTo>
                    <a:pt x="51079" y="467080"/>
                  </a:lnTo>
                  <a:lnTo>
                    <a:pt x="51155" y="466318"/>
                  </a:lnTo>
                  <a:lnTo>
                    <a:pt x="51536" y="467499"/>
                  </a:lnTo>
                  <a:lnTo>
                    <a:pt x="51638" y="467969"/>
                  </a:lnTo>
                  <a:lnTo>
                    <a:pt x="51752" y="469366"/>
                  </a:lnTo>
                  <a:lnTo>
                    <a:pt x="52082" y="466318"/>
                  </a:lnTo>
                  <a:lnTo>
                    <a:pt x="52171" y="465556"/>
                  </a:lnTo>
                  <a:lnTo>
                    <a:pt x="52209" y="465175"/>
                  </a:lnTo>
                  <a:lnTo>
                    <a:pt x="55321" y="476732"/>
                  </a:lnTo>
                  <a:lnTo>
                    <a:pt x="55359" y="471017"/>
                  </a:lnTo>
                  <a:lnTo>
                    <a:pt x="55753" y="468350"/>
                  </a:lnTo>
                  <a:lnTo>
                    <a:pt x="56057" y="468604"/>
                  </a:lnTo>
                  <a:lnTo>
                    <a:pt x="56159" y="468985"/>
                  </a:lnTo>
                  <a:lnTo>
                    <a:pt x="56032" y="469493"/>
                  </a:lnTo>
                  <a:lnTo>
                    <a:pt x="55918" y="470700"/>
                  </a:lnTo>
                  <a:lnTo>
                    <a:pt x="56349" y="471906"/>
                  </a:lnTo>
                  <a:lnTo>
                    <a:pt x="56553" y="468350"/>
                  </a:lnTo>
                  <a:lnTo>
                    <a:pt x="56616" y="467334"/>
                  </a:lnTo>
                  <a:lnTo>
                    <a:pt x="57899" y="472414"/>
                  </a:lnTo>
                  <a:lnTo>
                    <a:pt x="58242" y="469366"/>
                  </a:lnTo>
                  <a:lnTo>
                    <a:pt x="59956" y="477113"/>
                  </a:lnTo>
                  <a:lnTo>
                    <a:pt x="60223" y="469366"/>
                  </a:lnTo>
                  <a:lnTo>
                    <a:pt x="60248" y="468477"/>
                  </a:lnTo>
                  <a:lnTo>
                    <a:pt x="61760" y="473303"/>
                  </a:lnTo>
                  <a:lnTo>
                    <a:pt x="61556" y="472160"/>
                  </a:lnTo>
                  <a:lnTo>
                    <a:pt x="61442" y="470928"/>
                  </a:lnTo>
                  <a:lnTo>
                    <a:pt x="61404" y="469620"/>
                  </a:lnTo>
                  <a:lnTo>
                    <a:pt x="61607" y="470928"/>
                  </a:lnTo>
                  <a:lnTo>
                    <a:pt x="61683" y="470090"/>
                  </a:lnTo>
                  <a:lnTo>
                    <a:pt x="61976" y="469620"/>
                  </a:lnTo>
                  <a:lnTo>
                    <a:pt x="62649" y="468477"/>
                  </a:lnTo>
                  <a:lnTo>
                    <a:pt x="63030" y="467842"/>
                  </a:lnTo>
                  <a:lnTo>
                    <a:pt x="65582" y="472414"/>
                  </a:lnTo>
                  <a:lnTo>
                    <a:pt x="67589" y="473938"/>
                  </a:lnTo>
                  <a:lnTo>
                    <a:pt x="68313" y="474319"/>
                  </a:lnTo>
                  <a:lnTo>
                    <a:pt x="67246" y="467842"/>
                  </a:lnTo>
                  <a:lnTo>
                    <a:pt x="67157" y="467334"/>
                  </a:lnTo>
                  <a:lnTo>
                    <a:pt x="66802" y="465175"/>
                  </a:lnTo>
                  <a:lnTo>
                    <a:pt x="66662" y="464286"/>
                  </a:lnTo>
                  <a:lnTo>
                    <a:pt x="68084" y="468604"/>
                  </a:lnTo>
                  <a:lnTo>
                    <a:pt x="68313" y="472033"/>
                  </a:lnTo>
                  <a:lnTo>
                    <a:pt x="69075" y="467715"/>
                  </a:lnTo>
                  <a:lnTo>
                    <a:pt x="71031" y="471779"/>
                  </a:lnTo>
                  <a:lnTo>
                    <a:pt x="71856" y="468223"/>
                  </a:lnTo>
                  <a:lnTo>
                    <a:pt x="71907" y="469112"/>
                  </a:lnTo>
                  <a:lnTo>
                    <a:pt x="72034" y="470001"/>
                  </a:lnTo>
                  <a:lnTo>
                    <a:pt x="72021" y="470484"/>
                  </a:lnTo>
                  <a:lnTo>
                    <a:pt x="72504" y="472414"/>
                  </a:lnTo>
                  <a:lnTo>
                    <a:pt x="72847" y="470484"/>
                  </a:lnTo>
                  <a:lnTo>
                    <a:pt x="72720" y="468477"/>
                  </a:lnTo>
                  <a:lnTo>
                    <a:pt x="72694" y="468223"/>
                  </a:lnTo>
                  <a:lnTo>
                    <a:pt x="72656" y="467969"/>
                  </a:lnTo>
                  <a:lnTo>
                    <a:pt x="72898" y="468096"/>
                  </a:lnTo>
                  <a:lnTo>
                    <a:pt x="73012" y="470001"/>
                  </a:lnTo>
                  <a:lnTo>
                    <a:pt x="73685" y="472287"/>
                  </a:lnTo>
                  <a:lnTo>
                    <a:pt x="73494" y="467969"/>
                  </a:lnTo>
                  <a:lnTo>
                    <a:pt x="73494" y="467715"/>
                  </a:lnTo>
                  <a:lnTo>
                    <a:pt x="73977" y="470090"/>
                  </a:lnTo>
                  <a:lnTo>
                    <a:pt x="73977" y="469747"/>
                  </a:lnTo>
                  <a:lnTo>
                    <a:pt x="74841" y="471271"/>
                  </a:lnTo>
                  <a:lnTo>
                    <a:pt x="74549" y="469747"/>
                  </a:lnTo>
                  <a:lnTo>
                    <a:pt x="74282" y="468350"/>
                  </a:lnTo>
                  <a:lnTo>
                    <a:pt x="74955" y="469620"/>
                  </a:lnTo>
                  <a:lnTo>
                    <a:pt x="75006" y="468350"/>
                  </a:lnTo>
                  <a:lnTo>
                    <a:pt x="75031" y="467588"/>
                  </a:lnTo>
                  <a:lnTo>
                    <a:pt x="75057" y="466953"/>
                  </a:lnTo>
                  <a:lnTo>
                    <a:pt x="75653" y="468579"/>
                  </a:lnTo>
                  <a:lnTo>
                    <a:pt x="75577" y="466953"/>
                  </a:lnTo>
                  <a:lnTo>
                    <a:pt x="75501" y="465302"/>
                  </a:lnTo>
                  <a:lnTo>
                    <a:pt x="76695" y="470001"/>
                  </a:lnTo>
                  <a:lnTo>
                    <a:pt x="76187" y="465429"/>
                  </a:lnTo>
                  <a:lnTo>
                    <a:pt x="76758" y="470255"/>
                  </a:lnTo>
                  <a:lnTo>
                    <a:pt x="77444" y="469239"/>
                  </a:lnTo>
                  <a:lnTo>
                    <a:pt x="77546" y="466953"/>
                  </a:lnTo>
                  <a:lnTo>
                    <a:pt x="77635" y="468350"/>
                  </a:lnTo>
                  <a:lnTo>
                    <a:pt x="78003" y="468350"/>
                  </a:lnTo>
                  <a:lnTo>
                    <a:pt x="78117" y="470268"/>
                  </a:lnTo>
                  <a:lnTo>
                    <a:pt x="78473" y="470255"/>
                  </a:lnTo>
                  <a:lnTo>
                    <a:pt x="78600" y="469747"/>
                  </a:lnTo>
                  <a:lnTo>
                    <a:pt x="78473" y="467969"/>
                  </a:lnTo>
                  <a:lnTo>
                    <a:pt x="78320" y="466953"/>
                  </a:lnTo>
                  <a:lnTo>
                    <a:pt x="79667" y="472414"/>
                  </a:lnTo>
                  <a:lnTo>
                    <a:pt x="79336" y="466953"/>
                  </a:lnTo>
                  <a:lnTo>
                    <a:pt x="79248" y="465429"/>
                  </a:lnTo>
                  <a:lnTo>
                    <a:pt x="79235" y="465302"/>
                  </a:lnTo>
                  <a:lnTo>
                    <a:pt x="79184" y="464286"/>
                  </a:lnTo>
                  <a:lnTo>
                    <a:pt x="79159" y="464032"/>
                  </a:lnTo>
                  <a:lnTo>
                    <a:pt x="79057" y="462254"/>
                  </a:lnTo>
                  <a:lnTo>
                    <a:pt x="80327" y="469366"/>
                  </a:lnTo>
                  <a:lnTo>
                    <a:pt x="81051" y="466699"/>
                  </a:lnTo>
                  <a:lnTo>
                    <a:pt x="81699" y="465175"/>
                  </a:lnTo>
                  <a:lnTo>
                    <a:pt x="81635" y="464286"/>
                  </a:lnTo>
                  <a:lnTo>
                    <a:pt x="81851" y="464858"/>
                  </a:lnTo>
                  <a:lnTo>
                    <a:pt x="82207" y="464286"/>
                  </a:lnTo>
                  <a:lnTo>
                    <a:pt x="82613" y="463651"/>
                  </a:lnTo>
                  <a:lnTo>
                    <a:pt x="82931" y="466445"/>
                  </a:lnTo>
                  <a:lnTo>
                    <a:pt x="82943" y="463651"/>
                  </a:lnTo>
                  <a:lnTo>
                    <a:pt x="82956" y="463016"/>
                  </a:lnTo>
                  <a:lnTo>
                    <a:pt x="83972" y="464032"/>
                  </a:lnTo>
                  <a:lnTo>
                    <a:pt x="84213" y="464540"/>
                  </a:lnTo>
                  <a:lnTo>
                    <a:pt x="84226" y="465086"/>
                  </a:lnTo>
                  <a:lnTo>
                    <a:pt x="84112" y="466953"/>
                  </a:lnTo>
                  <a:lnTo>
                    <a:pt x="84772" y="464921"/>
                  </a:lnTo>
                  <a:lnTo>
                    <a:pt x="85890" y="467207"/>
                  </a:lnTo>
                  <a:lnTo>
                    <a:pt x="86309" y="464921"/>
                  </a:lnTo>
                  <a:lnTo>
                    <a:pt x="86194" y="463651"/>
                  </a:lnTo>
                  <a:lnTo>
                    <a:pt x="86067" y="463016"/>
                  </a:lnTo>
                  <a:lnTo>
                    <a:pt x="85902" y="462254"/>
                  </a:lnTo>
                  <a:lnTo>
                    <a:pt x="85940" y="461111"/>
                  </a:lnTo>
                  <a:lnTo>
                    <a:pt x="86156" y="459460"/>
                  </a:lnTo>
                  <a:lnTo>
                    <a:pt x="86220" y="459079"/>
                  </a:lnTo>
                  <a:lnTo>
                    <a:pt x="86245" y="458190"/>
                  </a:lnTo>
                  <a:lnTo>
                    <a:pt x="86156" y="457047"/>
                  </a:lnTo>
                  <a:lnTo>
                    <a:pt x="86220" y="457682"/>
                  </a:lnTo>
                  <a:lnTo>
                    <a:pt x="86245" y="458190"/>
                  </a:lnTo>
                  <a:lnTo>
                    <a:pt x="86588" y="462889"/>
                  </a:lnTo>
                  <a:lnTo>
                    <a:pt x="87109" y="458190"/>
                  </a:lnTo>
                  <a:lnTo>
                    <a:pt x="87604" y="465937"/>
                  </a:lnTo>
                  <a:lnTo>
                    <a:pt x="87477" y="463143"/>
                  </a:lnTo>
                  <a:lnTo>
                    <a:pt x="87668" y="463524"/>
                  </a:lnTo>
                  <a:lnTo>
                    <a:pt x="87744" y="463905"/>
                  </a:lnTo>
                  <a:lnTo>
                    <a:pt x="87858" y="465937"/>
                  </a:lnTo>
                  <a:lnTo>
                    <a:pt x="88214" y="464858"/>
                  </a:lnTo>
                  <a:lnTo>
                    <a:pt x="88112" y="463905"/>
                  </a:lnTo>
                  <a:lnTo>
                    <a:pt x="87947" y="463143"/>
                  </a:lnTo>
                  <a:lnTo>
                    <a:pt x="87807" y="462508"/>
                  </a:lnTo>
                  <a:lnTo>
                    <a:pt x="88328" y="462508"/>
                  </a:lnTo>
                  <a:lnTo>
                    <a:pt x="88480" y="465175"/>
                  </a:lnTo>
                  <a:lnTo>
                    <a:pt x="88506" y="462508"/>
                  </a:lnTo>
                  <a:lnTo>
                    <a:pt x="88519" y="461111"/>
                  </a:lnTo>
                  <a:lnTo>
                    <a:pt x="89052" y="461873"/>
                  </a:lnTo>
                  <a:lnTo>
                    <a:pt x="89115" y="462635"/>
                  </a:lnTo>
                  <a:lnTo>
                    <a:pt x="89230" y="463207"/>
                  </a:lnTo>
                  <a:lnTo>
                    <a:pt x="89814" y="462889"/>
                  </a:lnTo>
                  <a:lnTo>
                    <a:pt x="89801" y="461111"/>
                  </a:lnTo>
                  <a:lnTo>
                    <a:pt x="89763" y="458190"/>
                  </a:lnTo>
                  <a:lnTo>
                    <a:pt x="89750" y="457809"/>
                  </a:lnTo>
                  <a:lnTo>
                    <a:pt x="90716" y="459460"/>
                  </a:lnTo>
                  <a:lnTo>
                    <a:pt x="90817" y="460095"/>
                  </a:lnTo>
                  <a:lnTo>
                    <a:pt x="91071" y="464159"/>
                  </a:lnTo>
                  <a:lnTo>
                    <a:pt x="91236" y="461111"/>
                  </a:lnTo>
                  <a:lnTo>
                    <a:pt x="91719" y="464921"/>
                  </a:lnTo>
                  <a:lnTo>
                    <a:pt x="91922" y="464159"/>
                  </a:lnTo>
                  <a:lnTo>
                    <a:pt x="91821" y="462762"/>
                  </a:lnTo>
                  <a:lnTo>
                    <a:pt x="91630" y="461873"/>
                  </a:lnTo>
                  <a:lnTo>
                    <a:pt x="92024" y="461873"/>
                  </a:lnTo>
                  <a:lnTo>
                    <a:pt x="92036" y="461111"/>
                  </a:lnTo>
                  <a:lnTo>
                    <a:pt x="92036" y="459079"/>
                  </a:lnTo>
                  <a:lnTo>
                    <a:pt x="92290" y="459765"/>
                  </a:lnTo>
                  <a:lnTo>
                    <a:pt x="92417" y="461873"/>
                  </a:lnTo>
                  <a:lnTo>
                    <a:pt x="92938" y="461238"/>
                  </a:lnTo>
                  <a:lnTo>
                    <a:pt x="92837" y="460603"/>
                  </a:lnTo>
                  <a:lnTo>
                    <a:pt x="92519" y="459841"/>
                  </a:lnTo>
                  <a:lnTo>
                    <a:pt x="92519" y="459079"/>
                  </a:lnTo>
                  <a:lnTo>
                    <a:pt x="92621" y="457809"/>
                  </a:lnTo>
                  <a:lnTo>
                    <a:pt x="92506" y="457174"/>
                  </a:lnTo>
                  <a:lnTo>
                    <a:pt x="91935" y="455015"/>
                  </a:lnTo>
                  <a:lnTo>
                    <a:pt x="91871" y="454761"/>
                  </a:lnTo>
                  <a:lnTo>
                    <a:pt x="92354" y="455523"/>
                  </a:lnTo>
                  <a:lnTo>
                    <a:pt x="92443" y="456158"/>
                  </a:lnTo>
                  <a:lnTo>
                    <a:pt x="92900" y="455777"/>
                  </a:lnTo>
                  <a:lnTo>
                    <a:pt x="93345" y="458050"/>
                  </a:lnTo>
                  <a:lnTo>
                    <a:pt x="93319" y="458533"/>
                  </a:lnTo>
                  <a:lnTo>
                    <a:pt x="93281" y="459066"/>
                  </a:lnTo>
                  <a:lnTo>
                    <a:pt x="93256" y="459409"/>
                  </a:lnTo>
                  <a:lnTo>
                    <a:pt x="93421" y="459613"/>
                  </a:lnTo>
                  <a:lnTo>
                    <a:pt x="93548" y="459663"/>
                  </a:lnTo>
                  <a:lnTo>
                    <a:pt x="93357" y="458063"/>
                  </a:lnTo>
                  <a:lnTo>
                    <a:pt x="93446" y="455777"/>
                  </a:lnTo>
                  <a:lnTo>
                    <a:pt x="93446" y="455523"/>
                  </a:lnTo>
                  <a:lnTo>
                    <a:pt x="93840" y="456412"/>
                  </a:lnTo>
                  <a:lnTo>
                    <a:pt x="94411" y="461492"/>
                  </a:lnTo>
                  <a:lnTo>
                    <a:pt x="94234" y="458317"/>
                  </a:lnTo>
                  <a:lnTo>
                    <a:pt x="95199" y="460603"/>
                  </a:lnTo>
                  <a:lnTo>
                    <a:pt x="95110" y="458317"/>
                  </a:lnTo>
                  <a:lnTo>
                    <a:pt x="95123" y="458444"/>
                  </a:lnTo>
                  <a:lnTo>
                    <a:pt x="95250" y="459587"/>
                  </a:lnTo>
                  <a:lnTo>
                    <a:pt x="95364" y="460349"/>
                  </a:lnTo>
                  <a:lnTo>
                    <a:pt x="95224" y="457682"/>
                  </a:lnTo>
                  <a:lnTo>
                    <a:pt x="95491" y="458444"/>
                  </a:lnTo>
                  <a:lnTo>
                    <a:pt x="95719" y="460603"/>
                  </a:lnTo>
                  <a:lnTo>
                    <a:pt x="96304" y="460984"/>
                  </a:lnTo>
                  <a:lnTo>
                    <a:pt x="95491" y="457682"/>
                  </a:lnTo>
                  <a:lnTo>
                    <a:pt x="95338" y="457047"/>
                  </a:lnTo>
                  <a:lnTo>
                    <a:pt x="95008" y="455650"/>
                  </a:lnTo>
                  <a:lnTo>
                    <a:pt x="95872" y="457682"/>
                  </a:lnTo>
                  <a:lnTo>
                    <a:pt x="95948" y="458825"/>
                  </a:lnTo>
                  <a:lnTo>
                    <a:pt x="96608" y="459714"/>
                  </a:lnTo>
                  <a:lnTo>
                    <a:pt x="96901" y="456920"/>
                  </a:lnTo>
                  <a:lnTo>
                    <a:pt x="97624" y="458063"/>
                  </a:lnTo>
                  <a:lnTo>
                    <a:pt x="98209" y="461937"/>
                  </a:lnTo>
                  <a:lnTo>
                    <a:pt x="98526" y="461619"/>
                  </a:lnTo>
                  <a:lnTo>
                    <a:pt x="99009" y="457555"/>
                  </a:lnTo>
                  <a:lnTo>
                    <a:pt x="99923" y="458317"/>
                  </a:lnTo>
                  <a:lnTo>
                    <a:pt x="99771" y="458012"/>
                  </a:lnTo>
                  <a:lnTo>
                    <a:pt x="99695" y="457555"/>
                  </a:lnTo>
                  <a:lnTo>
                    <a:pt x="99631" y="456920"/>
                  </a:lnTo>
                  <a:lnTo>
                    <a:pt x="99529" y="455650"/>
                  </a:lnTo>
                  <a:lnTo>
                    <a:pt x="99517" y="455523"/>
                  </a:lnTo>
                  <a:lnTo>
                    <a:pt x="99453" y="454761"/>
                  </a:lnTo>
                  <a:lnTo>
                    <a:pt x="99364" y="453745"/>
                  </a:lnTo>
                  <a:lnTo>
                    <a:pt x="99301" y="452983"/>
                  </a:lnTo>
                  <a:lnTo>
                    <a:pt x="99250" y="452475"/>
                  </a:lnTo>
                  <a:lnTo>
                    <a:pt x="100622" y="460603"/>
                  </a:lnTo>
                  <a:lnTo>
                    <a:pt x="100761" y="457936"/>
                  </a:lnTo>
                  <a:lnTo>
                    <a:pt x="100825" y="459765"/>
                  </a:lnTo>
                  <a:lnTo>
                    <a:pt x="100952" y="461111"/>
                  </a:lnTo>
                  <a:lnTo>
                    <a:pt x="100914" y="460476"/>
                  </a:lnTo>
                  <a:lnTo>
                    <a:pt x="101561" y="461238"/>
                  </a:lnTo>
                  <a:lnTo>
                    <a:pt x="101676" y="460476"/>
                  </a:lnTo>
                  <a:lnTo>
                    <a:pt x="101904" y="458952"/>
                  </a:lnTo>
                  <a:lnTo>
                    <a:pt x="102285" y="457936"/>
                  </a:lnTo>
                  <a:lnTo>
                    <a:pt x="102577" y="457174"/>
                  </a:lnTo>
                  <a:lnTo>
                    <a:pt x="102590" y="457555"/>
                  </a:lnTo>
                  <a:lnTo>
                    <a:pt x="102704" y="458825"/>
                  </a:lnTo>
                  <a:lnTo>
                    <a:pt x="103073" y="459841"/>
                  </a:lnTo>
                  <a:lnTo>
                    <a:pt x="103555" y="459206"/>
                  </a:lnTo>
                  <a:lnTo>
                    <a:pt x="103987" y="459841"/>
                  </a:lnTo>
                  <a:lnTo>
                    <a:pt x="103962" y="459206"/>
                  </a:lnTo>
                  <a:lnTo>
                    <a:pt x="103936" y="458444"/>
                  </a:lnTo>
                  <a:lnTo>
                    <a:pt x="104165" y="458571"/>
                  </a:lnTo>
                  <a:lnTo>
                    <a:pt x="104140" y="458444"/>
                  </a:lnTo>
                  <a:lnTo>
                    <a:pt x="103936" y="457174"/>
                  </a:lnTo>
                  <a:lnTo>
                    <a:pt x="103835" y="456539"/>
                  </a:lnTo>
                  <a:lnTo>
                    <a:pt x="104927" y="459333"/>
                  </a:lnTo>
                  <a:lnTo>
                    <a:pt x="105638" y="457936"/>
                  </a:lnTo>
                  <a:lnTo>
                    <a:pt x="106197" y="456666"/>
                  </a:lnTo>
                  <a:lnTo>
                    <a:pt x="106946" y="458190"/>
                  </a:lnTo>
                  <a:lnTo>
                    <a:pt x="107073" y="458635"/>
                  </a:lnTo>
                  <a:lnTo>
                    <a:pt x="106997" y="459841"/>
                  </a:lnTo>
                  <a:lnTo>
                    <a:pt x="107708" y="458571"/>
                  </a:lnTo>
                  <a:lnTo>
                    <a:pt x="107594" y="457047"/>
                  </a:lnTo>
                  <a:lnTo>
                    <a:pt x="107467" y="456158"/>
                  </a:lnTo>
                  <a:lnTo>
                    <a:pt x="107530" y="457047"/>
                  </a:lnTo>
                  <a:lnTo>
                    <a:pt x="107454" y="456666"/>
                  </a:lnTo>
                  <a:lnTo>
                    <a:pt x="107429" y="456539"/>
                  </a:lnTo>
                  <a:lnTo>
                    <a:pt x="107188" y="455269"/>
                  </a:lnTo>
                  <a:lnTo>
                    <a:pt x="107149" y="454761"/>
                  </a:lnTo>
                  <a:lnTo>
                    <a:pt x="107238" y="452602"/>
                  </a:lnTo>
                  <a:lnTo>
                    <a:pt x="107454" y="452602"/>
                  </a:lnTo>
                  <a:lnTo>
                    <a:pt x="107391" y="453110"/>
                  </a:lnTo>
                  <a:lnTo>
                    <a:pt x="107276" y="454380"/>
                  </a:lnTo>
                  <a:lnTo>
                    <a:pt x="108127" y="457809"/>
                  </a:lnTo>
                  <a:lnTo>
                    <a:pt x="107924" y="455523"/>
                  </a:lnTo>
                  <a:lnTo>
                    <a:pt x="108788" y="459714"/>
                  </a:lnTo>
                  <a:lnTo>
                    <a:pt x="108191" y="455523"/>
                  </a:lnTo>
                  <a:lnTo>
                    <a:pt x="107784" y="452602"/>
                  </a:lnTo>
                  <a:lnTo>
                    <a:pt x="107518" y="450697"/>
                  </a:lnTo>
                  <a:lnTo>
                    <a:pt x="108394" y="453491"/>
                  </a:lnTo>
                  <a:lnTo>
                    <a:pt x="108483" y="454761"/>
                  </a:lnTo>
                  <a:lnTo>
                    <a:pt x="108610" y="454253"/>
                  </a:lnTo>
                  <a:lnTo>
                    <a:pt x="108673" y="452348"/>
                  </a:lnTo>
                  <a:lnTo>
                    <a:pt x="108864" y="452602"/>
                  </a:lnTo>
                  <a:lnTo>
                    <a:pt x="108966" y="452805"/>
                  </a:lnTo>
                  <a:lnTo>
                    <a:pt x="109321" y="455523"/>
                  </a:lnTo>
                  <a:lnTo>
                    <a:pt x="109245" y="452348"/>
                  </a:lnTo>
                  <a:lnTo>
                    <a:pt x="109207" y="450951"/>
                  </a:lnTo>
                  <a:lnTo>
                    <a:pt x="109588" y="452856"/>
                  </a:lnTo>
                  <a:lnTo>
                    <a:pt x="109715" y="454507"/>
                  </a:lnTo>
                  <a:lnTo>
                    <a:pt x="109512" y="454507"/>
                  </a:lnTo>
                  <a:lnTo>
                    <a:pt x="109550" y="455904"/>
                  </a:lnTo>
                  <a:lnTo>
                    <a:pt x="110096" y="458571"/>
                  </a:lnTo>
                  <a:lnTo>
                    <a:pt x="110045" y="457809"/>
                  </a:lnTo>
                  <a:lnTo>
                    <a:pt x="110350" y="458190"/>
                  </a:lnTo>
                  <a:lnTo>
                    <a:pt x="110464" y="458470"/>
                  </a:lnTo>
                  <a:lnTo>
                    <a:pt x="110756" y="459193"/>
                  </a:lnTo>
                  <a:lnTo>
                    <a:pt x="110604" y="458749"/>
                  </a:lnTo>
                  <a:lnTo>
                    <a:pt x="111036" y="459587"/>
                  </a:lnTo>
                  <a:lnTo>
                    <a:pt x="110832" y="458825"/>
                  </a:lnTo>
                  <a:lnTo>
                    <a:pt x="110769" y="457809"/>
                  </a:lnTo>
                  <a:lnTo>
                    <a:pt x="110515" y="451459"/>
                  </a:lnTo>
                  <a:lnTo>
                    <a:pt x="111480" y="457047"/>
                  </a:lnTo>
                  <a:lnTo>
                    <a:pt x="111531" y="457301"/>
                  </a:lnTo>
                  <a:lnTo>
                    <a:pt x="111531" y="457047"/>
                  </a:lnTo>
                  <a:lnTo>
                    <a:pt x="111531" y="456907"/>
                  </a:lnTo>
                  <a:lnTo>
                    <a:pt x="111518" y="457047"/>
                  </a:lnTo>
                  <a:lnTo>
                    <a:pt x="111633" y="452475"/>
                  </a:lnTo>
                  <a:lnTo>
                    <a:pt x="111531" y="456907"/>
                  </a:lnTo>
                  <a:lnTo>
                    <a:pt x="111785" y="455142"/>
                  </a:lnTo>
                  <a:lnTo>
                    <a:pt x="112001" y="457682"/>
                  </a:lnTo>
                  <a:lnTo>
                    <a:pt x="112115" y="458571"/>
                  </a:lnTo>
                  <a:lnTo>
                    <a:pt x="112318" y="459333"/>
                  </a:lnTo>
                  <a:lnTo>
                    <a:pt x="112509" y="459841"/>
                  </a:lnTo>
                  <a:lnTo>
                    <a:pt x="112610" y="460984"/>
                  </a:lnTo>
                  <a:lnTo>
                    <a:pt x="112636" y="458444"/>
                  </a:lnTo>
                  <a:lnTo>
                    <a:pt x="113258" y="463016"/>
                  </a:lnTo>
                  <a:lnTo>
                    <a:pt x="113271" y="459206"/>
                  </a:lnTo>
                  <a:lnTo>
                    <a:pt x="113385" y="460222"/>
                  </a:lnTo>
                  <a:lnTo>
                    <a:pt x="113436" y="459206"/>
                  </a:lnTo>
                  <a:lnTo>
                    <a:pt x="113436" y="458444"/>
                  </a:lnTo>
                  <a:lnTo>
                    <a:pt x="113614" y="455269"/>
                  </a:lnTo>
                  <a:lnTo>
                    <a:pt x="115062" y="462889"/>
                  </a:lnTo>
                  <a:lnTo>
                    <a:pt x="115316" y="459079"/>
                  </a:lnTo>
                  <a:lnTo>
                    <a:pt x="115443" y="457809"/>
                  </a:lnTo>
                  <a:lnTo>
                    <a:pt x="115798" y="456285"/>
                  </a:lnTo>
                  <a:lnTo>
                    <a:pt x="115811" y="455269"/>
                  </a:lnTo>
                  <a:lnTo>
                    <a:pt x="115811" y="455142"/>
                  </a:lnTo>
                  <a:lnTo>
                    <a:pt x="115735" y="453872"/>
                  </a:lnTo>
                  <a:lnTo>
                    <a:pt x="115798" y="452094"/>
                  </a:lnTo>
                  <a:lnTo>
                    <a:pt x="116128" y="450824"/>
                  </a:lnTo>
                  <a:lnTo>
                    <a:pt x="116293" y="451586"/>
                  </a:lnTo>
                  <a:lnTo>
                    <a:pt x="116420" y="454888"/>
                  </a:lnTo>
                  <a:lnTo>
                    <a:pt x="116776" y="456031"/>
                  </a:lnTo>
                  <a:lnTo>
                    <a:pt x="116928" y="455777"/>
                  </a:lnTo>
                  <a:lnTo>
                    <a:pt x="117043" y="455396"/>
                  </a:lnTo>
                  <a:lnTo>
                    <a:pt x="117208" y="454507"/>
                  </a:lnTo>
                  <a:lnTo>
                    <a:pt x="117221" y="454761"/>
                  </a:lnTo>
                  <a:lnTo>
                    <a:pt x="117348" y="456031"/>
                  </a:lnTo>
                  <a:lnTo>
                    <a:pt x="117563" y="457301"/>
                  </a:lnTo>
                  <a:lnTo>
                    <a:pt x="117678" y="457174"/>
                  </a:lnTo>
                  <a:close/>
                </a:path>
                <a:path w="459740" h="482600">
                  <a:moveTo>
                    <a:pt x="117792" y="459625"/>
                  </a:moveTo>
                  <a:lnTo>
                    <a:pt x="117640" y="459663"/>
                  </a:lnTo>
                  <a:lnTo>
                    <a:pt x="117767" y="459740"/>
                  </a:lnTo>
                  <a:close/>
                </a:path>
                <a:path w="459740" h="482600">
                  <a:moveTo>
                    <a:pt x="117856" y="455015"/>
                  </a:moveTo>
                  <a:lnTo>
                    <a:pt x="117386" y="453618"/>
                  </a:lnTo>
                  <a:lnTo>
                    <a:pt x="117513" y="454634"/>
                  </a:lnTo>
                  <a:lnTo>
                    <a:pt x="117627" y="454888"/>
                  </a:lnTo>
                  <a:lnTo>
                    <a:pt x="117856" y="455015"/>
                  </a:lnTo>
                  <a:close/>
                </a:path>
                <a:path w="459740" h="482600">
                  <a:moveTo>
                    <a:pt x="118833" y="458444"/>
                  </a:moveTo>
                  <a:lnTo>
                    <a:pt x="118719" y="456412"/>
                  </a:lnTo>
                  <a:lnTo>
                    <a:pt x="118579" y="455269"/>
                  </a:lnTo>
                  <a:lnTo>
                    <a:pt x="118452" y="452348"/>
                  </a:lnTo>
                  <a:lnTo>
                    <a:pt x="117906" y="448030"/>
                  </a:lnTo>
                  <a:lnTo>
                    <a:pt x="117970" y="459092"/>
                  </a:lnTo>
                  <a:lnTo>
                    <a:pt x="117944" y="459232"/>
                  </a:lnTo>
                  <a:lnTo>
                    <a:pt x="117906" y="459359"/>
                  </a:lnTo>
                  <a:lnTo>
                    <a:pt x="117919" y="459994"/>
                  </a:lnTo>
                  <a:lnTo>
                    <a:pt x="117957" y="459816"/>
                  </a:lnTo>
                  <a:lnTo>
                    <a:pt x="117983" y="459511"/>
                  </a:lnTo>
                  <a:lnTo>
                    <a:pt x="117983" y="459206"/>
                  </a:lnTo>
                  <a:lnTo>
                    <a:pt x="118110" y="458635"/>
                  </a:lnTo>
                  <a:lnTo>
                    <a:pt x="118224" y="457809"/>
                  </a:lnTo>
                  <a:lnTo>
                    <a:pt x="118351" y="456158"/>
                  </a:lnTo>
                  <a:lnTo>
                    <a:pt x="118465" y="455650"/>
                  </a:lnTo>
                  <a:lnTo>
                    <a:pt x="118554" y="455333"/>
                  </a:lnTo>
                  <a:lnTo>
                    <a:pt x="118579" y="455523"/>
                  </a:lnTo>
                  <a:lnTo>
                    <a:pt x="118694" y="457555"/>
                  </a:lnTo>
                  <a:lnTo>
                    <a:pt x="118605" y="459206"/>
                  </a:lnTo>
                  <a:lnTo>
                    <a:pt x="118833" y="458444"/>
                  </a:lnTo>
                  <a:close/>
                </a:path>
                <a:path w="459740" h="482600">
                  <a:moveTo>
                    <a:pt x="119049" y="454164"/>
                  </a:moveTo>
                  <a:lnTo>
                    <a:pt x="119011" y="453618"/>
                  </a:lnTo>
                  <a:lnTo>
                    <a:pt x="118948" y="453872"/>
                  </a:lnTo>
                  <a:lnTo>
                    <a:pt x="119049" y="454164"/>
                  </a:lnTo>
                  <a:close/>
                </a:path>
                <a:path w="459740" h="482600">
                  <a:moveTo>
                    <a:pt x="119278" y="457682"/>
                  </a:moveTo>
                  <a:lnTo>
                    <a:pt x="119164" y="454507"/>
                  </a:lnTo>
                  <a:lnTo>
                    <a:pt x="119049" y="454164"/>
                  </a:lnTo>
                  <a:lnTo>
                    <a:pt x="119062" y="458012"/>
                  </a:lnTo>
                  <a:lnTo>
                    <a:pt x="119278" y="457682"/>
                  </a:lnTo>
                  <a:close/>
                </a:path>
                <a:path w="459740" h="482600">
                  <a:moveTo>
                    <a:pt x="119494" y="460248"/>
                  </a:moveTo>
                  <a:lnTo>
                    <a:pt x="119481" y="460057"/>
                  </a:lnTo>
                  <a:lnTo>
                    <a:pt x="119481" y="459905"/>
                  </a:lnTo>
                  <a:lnTo>
                    <a:pt x="119468" y="459778"/>
                  </a:lnTo>
                  <a:lnTo>
                    <a:pt x="119418" y="460133"/>
                  </a:lnTo>
                  <a:close/>
                </a:path>
                <a:path w="459740" h="482600">
                  <a:moveTo>
                    <a:pt x="119519" y="459422"/>
                  </a:moveTo>
                  <a:lnTo>
                    <a:pt x="119468" y="459778"/>
                  </a:lnTo>
                  <a:lnTo>
                    <a:pt x="119519" y="459422"/>
                  </a:lnTo>
                  <a:close/>
                </a:path>
                <a:path w="459740" h="482600">
                  <a:moveTo>
                    <a:pt x="119684" y="459511"/>
                  </a:moveTo>
                  <a:lnTo>
                    <a:pt x="119646" y="458673"/>
                  </a:lnTo>
                  <a:lnTo>
                    <a:pt x="119519" y="459422"/>
                  </a:lnTo>
                  <a:lnTo>
                    <a:pt x="119684" y="459511"/>
                  </a:lnTo>
                  <a:close/>
                </a:path>
                <a:path w="459740" h="482600">
                  <a:moveTo>
                    <a:pt x="120650" y="456438"/>
                  </a:moveTo>
                  <a:lnTo>
                    <a:pt x="120561" y="454253"/>
                  </a:lnTo>
                  <a:lnTo>
                    <a:pt x="120091" y="451612"/>
                  </a:lnTo>
                  <a:lnTo>
                    <a:pt x="119799" y="451523"/>
                  </a:lnTo>
                  <a:lnTo>
                    <a:pt x="119697" y="453758"/>
                  </a:lnTo>
                  <a:lnTo>
                    <a:pt x="119557" y="452996"/>
                  </a:lnTo>
                  <a:lnTo>
                    <a:pt x="119545" y="452094"/>
                  </a:lnTo>
                  <a:lnTo>
                    <a:pt x="119494" y="451459"/>
                  </a:lnTo>
                  <a:lnTo>
                    <a:pt x="119443" y="453161"/>
                  </a:lnTo>
                  <a:lnTo>
                    <a:pt x="119481" y="456107"/>
                  </a:lnTo>
                  <a:lnTo>
                    <a:pt x="119900" y="459270"/>
                  </a:lnTo>
                  <a:lnTo>
                    <a:pt x="119875" y="457327"/>
                  </a:lnTo>
                  <a:lnTo>
                    <a:pt x="119837" y="453339"/>
                  </a:lnTo>
                  <a:lnTo>
                    <a:pt x="119976" y="452920"/>
                  </a:lnTo>
                  <a:lnTo>
                    <a:pt x="120230" y="454418"/>
                  </a:lnTo>
                  <a:lnTo>
                    <a:pt x="120319" y="455701"/>
                  </a:lnTo>
                  <a:lnTo>
                    <a:pt x="120307" y="454812"/>
                  </a:lnTo>
                  <a:lnTo>
                    <a:pt x="120650" y="456438"/>
                  </a:lnTo>
                  <a:close/>
                </a:path>
                <a:path w="459740" h="482600">
                  <a:moveTo>
                    <a:pt x="121234" y="456844"/>
                  </a:moveTo>
                  <a:lnTo>
                    <a:pt x="121005" y="454812"/>
                  </a:lnTo>
                  <a:lnTo>
                    <a:pt x="120865" y="455231"/>
                  </a:lnTo>
                  <a:lnTo>
                    <a:pt x="121043" y="458685"/>
                  </a:lnTo>
                  <a:lnTo>
                    <a:pt x="121234" y="457746"/>
                  </a:lnTo>
                  <a:lnTo>
                    <a:pt x="121234" y="456844"/>
                  </a:lnTo>
                  <a:close/>
                </a:path>
                <a:path w="459740" h="482600">
                  <a:moveTo>
                    <a:pt x="262750" y="383794"/>
                  </a:moveTo>
                  <a:lnTo>
                    <a:pt x="261099" y="383794"/>
                  </a:lnTo>
                  <a:lnTo>
                    <a:pt x="262267" y="385064"/>
                  </a:lnTo>
                  <a:lnTo>
                    <a:pt x="262750" y="383794"/>
                  </a:lnTo>
                  <a:close/>
                </a:path>
                <a:path w="459740" h="482600">
                  <a:moveTo>
                    <a:pt x="262826" y="383794"/>
                  </a:moveTo>
                  <a:close/>
                </a:path>
                <a:path w="459740" h="482600">
                  <a:moveTo>
                    <a:pt x="266293" y="380834"/>
                  </a:moveTo>
                  <a:lnTo>
                    <a:pt x="265988" y="379984"/>
                  </a:lnTo>
                  <a:lnTo>
                    <a:pt x="265874" y="380339"/>
                  </a:lnTo>
                  <a:lnTo>
                    <a:pt x="266293" y="380834"/>
                  </a:lnTo>
                  <a:close/>
                </a:path>
                <a:path w="459740" h="482600">
                  <a:moveTo>
                    <a:pt x="267677" y="382524"/>
                  </a:moveTo>
                  <a:lnTo>
                    <a:pt x="266293" y="380834"/>
                  </a:lnTo>
                  <a:lnTo>
                    <a:pt x="266433" y="381254"/>
                  </a:lnTo>
                  <a:lnTo>
                    <a:pt x="265480" y="383794"/>
                  </a:lnTo>
                  <a:lnTo>
                    <a:pt x="266966" y="385064"/>
                  </a:lnTo>
                  <a:lnTo>
                    <a:pt x="267677" y="382524"/>
                  </a:lnTo>
                  <a:close/>
                </a:path>
                <a:path w="459740" h="482600">
                  <a:moveTo>
                    <a:pt x="287667" y="379984"/>
                  </a:moveTo>
                  <a:lnTo>
                    <a:pt x="287616" y="378904"/>
                  </a:lnTo>
                  <a:lnTo>
                    <a:pt x="287489" y="379120"/>
                  </a:lnTo>
                  <a:lnTo>
                    <a:pt x="287667" y="379984"/>
                  </a:lnTo>
                  <a:close/>
                </a:path>
                <a:path w="459740" h="482600">
                  <a:moveTo>
                    <a:pt x="311556" y="369824"/>
                  </a:moveTo>
                  <a:lnTo>
                    <a:pt x="311226" y="368554"/>
                  </a:lnTo>
                  <a:lnTo>
                    <a:pt x="311061" y="368554"/>
                  </a:lnTo>
                  <a:lnTo>
                    <a:pt x="311556" y="369824"/>
                  </a:lnTo>
                  <a:close/>
                </a:path>
                <a:path w="459740" h="482600">
                  <a:moveTo>
                    <a:pt x="313131" y="370827"/>
                  </a:moveTo>
                  <a:lnTo>
                    <a:pt x="312559" y="370166"/>
                  </a:lnTo>
                  <a:lnTo>
                    <a:pt x="312039" y="369392"/>
                  </a:lnTo>
                  <a:lnTo>
                    <a:pt x="311569" y="368617"/>
                  </a:lnTo>
                  <a:lnTo>
                    <a:pt x="312559" y="370471"/>
                  </a:lnTo>
                  <a:lnTo>
                    <a:pt x="311073" y="371868"/>
                  </a:lnTo>
                  <a:lnTo>
                    <a:pt x="313131" y="370827"/>
                  </a:lnTo>
                  <a:close/>
                </a:path>
                <a:path w="459740" h="482600">
                  <a:moveTo>
                    <a:pt x="313537" y="367284"/>
                  </a:moveTo>
                  <a:lnTo>
                    <a:pt x="313055" y="366712"/>
                  </a:lnTo>
                  <a:lnTo>
                    <a:pt x="313004" y="367042"/>
                  </a:lnTo>
                  <a:lnTo>
                    <a:pt x="313537" y="367284"/>
                  </a:lnTo>
                  <a:close/>
                </a:path>
                <a:path w="459740" h="482600">
                  <a:moveTo>
                    <a:pt x="314769" y="348234"/>
                  </a:moveTo>
                  <a:lnTo>
                    <a:pt x="314731" y="348386"/>
                  </a:lnTo>
                  <a:lnTo>
                    <a:pt x="314769" y="348234"/>
                  </a:lnTo>
                  <a:close/>
                </a:path>
                <a:path w="459740" h="482600">
                  <a:moveTo>
                    <a:pt x="315239" y="348234"/>
                  </a:moveTo>
                  <a:lnTo>
                    <a:pt x="315074" y="346964"/>
                  </a:lnTo>
                  <a:lnTo>
                    <a:pt x="314769" y="348234"/>
                  </a:lnTo>
                  <a:lnTo>
                    <a:pt x="315239" y="348234"/>
                  </a:lnTo>
                  <a:close/>
                </a:path>
                <a:path w="459740" h="482600">
                  <a:moveTo>
                    <a:pt x="316992" y="372364"/>
                  </a:moveTo>
                  <a:lnTo>
                    <a:pt x="312470" y="367804"/>
                  </a:lnTo>
                  <a:lnTo>
                    <a:pt x="312966" y="367284"/>
                  </a:lnTo>
                  <a:lnTo>
                    <a:pt x="313004" y="367042"/>
                  </a:lnTo>
                  <a:lnTo>
                    <a:pt x="310756" y="366014"/>
                  </a:lnTo>
                  <a:lnTo>
                    <a:pt x="311772" y="368554"/>
                  </a:lnTo>
                  <a:lnTo>
                    <a:pt x="312394" y="367880"/>
                  </a:lnTo>
                  <a:lnTo>
                    <a:pt x="315696" y="372364"/>
                  </a:lnTo>
                  <a:lnTo>
                    <a:pt x="316992" y="372364"/>
                  </a:lnTo>
                  <a:close/>
                </a:path>
                <a:path w="459740" h="482600">
                  <a:moveTo>
                    <a:pt x="330758" y="360857"/>
                  </a:moveTo>
                  <a:lnTo>
                    <a:pt x="330606" y="359664"/>
                  </a:lnTo>
                  <a:lnTo>
                    <a:pt x="330034" y="359664"/>
                  </a:lnTo>
                  <a:lnTo>
                    <a:pt x="330758" y="360857"/>
                  </a:lnTo>
                  <a:close/>
                </a:path>
                <a:path w="459740" h="482600">
                  <a:moveTo>
                    <a:pt x="333095" y="364744"/>
                  </a:moveTo>
                  <a:lnTo>
                    <a:pt x="330758" y="360857"/>
                  </a:lnTo>
                  <a:lnTo>
                    <a:pt x="330923" y="362204"/>
                  </a:lnTo>
                  <a:lnTo>
                    <a:pt x="329971" y="362204"/>
                  </a:lnTo>
                  <a:lnTo>
                    <a:pt x="333095" y="364744"/>
                  </a:lnTo>
                  <a:close/>
                </a:path>
                <a:path w="459740" h="482600">
                  <a:moveTo>
                    <a:pt x="355142" y="350774"/>
                  </a:moveTo>
                  <a:lnTo>
                    <a:pt x="352158" y="348234"/>
                  </a:lnTo>
                  <a:lnTo>
                    <a:pt x="353199" y="349504"/>
                  </a:lnTo>
                  <a:lnTo>
                    <a:pt x="353250" y="350774"/>
                  </a:lnTo>
                  <a:lnTo>
                    <a:pt x="355142" y="350774"/>
                  </a:lnTo>
                  <a:close/>
                </a:path>
                <a:path w="459740" h="482600">
                  <a:moveTo>
                    <a:pt x="365086" y="308864"/>
                  </a:moveTo>
                  <a:lnTo>
                    <a:pt x="363004" y="306324"/>
                  </a:lnTo>
                  <a:lnTo>
                    <a:pt x="360756" y="307594"/>
                  </a:lnTo>
                  <a:lnTo>
                    <a:pt x="359638" y="307594"/>
                  </a:lnTo>
                  <a:lnTo>
                    <a:pt x="358838" y="308864"/>
                  </a:lnTo>
                  <a:lnTo>
                    <a:pt x="365086" y="308864"/>
                  </a:lnTo>
                  <a:close/>
                </a:path>
                <a:path w="459740" h="482600">
                  <a:moveTo>
                    <a:pt x="371513" y="296938"/>
                  </a:moveTo>
                  <a:lnTo>
                    <a:pt x="371144" y="295719"/>
                  </a:lnTo>
                  <a:lnTo>
                    <a:pt x="370967" y="297256"/>
                  </a:lnTo>
                  <a:lnTo>
                    <a:pt x="371513" y="296938"/>
                  </a:lnTo>
                  <a:close/>
                </a:path>
                <a:path w="459740" h="482600">
                  <a:moveTo>
                    <a:pt x="384695" y="321703"/>
                  </a:moveTo>
                  <a:lnTo>
                    <a:pt x="384149" y="321195"/>
                  </a:lnTo>
                  <a:lnTo>
                    <a:pt x="384403" y="321894"/>
                  </a:lnTo>
                  <a:lnTo>
                    <a:pt x="384695" y="321703"/>
                  </a:lnTo>
                  <a:close/>
                </a:path>
                <a:path w="459740" h="482600">
                  <a:moveTo>
                    <a:pt x="386638" y="317944"/>
                  </a:moveTo>
                  <a:lnTo>
                    <a:pt x="386461" y="317627"/>
                  </a:lnTo>
                  <a:lnTo>
                    <a:pt x="386410" y="318198"/>
                  </a:lnTo>
                  <a:lnTo>
                    <a:pt x="386588" y="318122"/>
                  </a:lnTo>
                  <a:lnTo>
                    <a:pt x="386638" y="317944"/>
                  </a:lnTo>
                  <a:close/>
                </a:path>
                <a:path w="459740" h="482600">
                  <a:moveTo>
                    <a:pt x="391795" y="315214"/>
                  </a:moveTo>
                  <a:lnTo>
                    <a:pt x="391553" y="313944"/>
                  </a:lnTo>
                  <a:lnTo>
                    <a:pt x="391706" y="312674"/>
                  </a:lnTo>
                  <a:lnTo>
                    <a:pt x="391160" y="312674"/>
                  </a:lnTo>
                  <a:lnTo>
                    <a:pt x="391795" y="315214"/>
                  </a:lnTo>
                  <a:close/>
                </a:path>
                <a:path w="459740" h="482600">
                  <a:moveTo>
                    <a:pt x="395554" y="310134"/>
                  </a:moveTo>
                  <a:lnTo>
                    <a:pt x="358038" y="310134"/>
                  </a:lnTo>
                  <a:lnTo>
                    <a:pt x="355688" y="310134"/>
                  </a:lnTo>
                  <a:lnTo>
                    <a:pt x="361403" y="316484"/>
                  </a:lnTo>
                  <a:lnTo>
                    <a:pt x="360375" y="317754"/>
                  </a:lnTo>
                  <a:lnTo>
                    <a:pt x="358698" y="316484"/>
                  </a:lnTo>
                  <a:lnTo>
                    <a:pt x="354990" y="316484"/>
                  </a:lnTo>
                  <a:lnTo>
                    <a:pt x="350354" y="316484"/>
                  </a:lnTo>
                  <a:lnTo>
                    <a:pt x="350659" y="320294"/>
                  </a:lnTo>
                  <a:lnTo>
                    <a:pt x="349504" y="319024"/>
                  </a:lnTo>
                  <a:lnTo>
                    <a:pt x="343839" y="319024"/>
                  </a:lnTo>
                  <a:lnTo>
                    <a:pt x="345528" y="321056"/>
                  </a:lnTo>
                  <a:lnTo>
                    <a:pt x="345452" y="326644"/>
                  </a:lnTo>
                  <a:lnTo>
                    <a:pt x="345376" y="327914"/>
                  </a:lnTo>
                  <a:lnTo>
                    <a:pt x="343763" y="325374"/>
                  </a:lnTo>
                  <a:lnTo>
                    <a:pt x="345059" y="329184"/>
                  </a:lnTo>
                  <a:lnTo>
                    <a:pt x="345605" y="330454"/>
                  </a:lnTo>
                  <a:lnTo>
                    <a:pt x="344703" y="331724"/>
                  </a:lnTo>
                  <a:lnTo>
                    <a:pt x="344106" y="331724"/>
                  </a:lnTo>
                  <a:lnTo>
                    <a:pt x="342976" y="330454"/>
                  </a:lnTo>
                  <a:lnTo>
                    <a:pt x="341782" y="330454"/>
                  </a:lnTo>
                  <a:lnTo>
                    <a:pt x="344614" y="332994"/>
                  </a:lnTo>
                  <a:lnTo>
                    <a:pt x="342214" y="332994"/>
                  </a:lnTo>
                  <a:lnTo>
                    <a:pt x="341668" y="331724"/>
                  </a:lnTo>
                  <a:lnTo>
                    <a:pt x="340296" y="331724"/>
                  </a:lnTo>
                  <a:lnTo>
                    <a:pt x="340982" y="332994"/>
                  </a:lnTo>
                  <a:lnTo>
                    <a:pt x="341566" y="335534"/>
                  </a:lnTo>
                  <a:lnTo>
                    <a:pt x="341464" y="336804"/>
                  </a:lnTo>
                  <a:lnTo>
                    <a:pt x="341210" y="336804"/>
                  </a:lnTo>
                  <a:lnTo>
                    <a:pt x="341210" y="350774"/>
                  </a:lnTo>
                  <a:lnTo>
                    <a:pt x="340220" y="352044"/>
                  </a:lnTo>
                  <a:lnTo>
                    <a:pt x="339559" y="350774"/>
                  </a:lnTo>
                  <a:lnTo>
                    <a:pt x="339115" y="350774"/>
                  </a:lnTo>
                  <a:lnTo>
                    <a:pt x="339458" y="349504"/>
                  </a:lnTo>
                  <a:lnTo>
                    <a:pt x="339648" y="350774"/>
                  </a:lnTo>
                  <a:lnTo>
                    <a:pt x="341210" y="350774"/>
                  </a:lnTo>
                  <a:lnTo>
                    <a:pt x="341210" y="336804"/>
                  </a:lnTo>
                  <a:lnTo>
                    <a:pt x="338759" y="336804"/>
                  </a:lnTo>
                  <a:lnTo>
                    <a:pt x="337083" y="334264"/>
                  </a:lnTo>
                  <a:lnTo>
                    <a:pt x="337832" y="335534"/>
                  </a:lnTo>
                  <a:lnTo>
                    <a:pt x="338378" y="338074"/>
                  </a:lnTo>
                  <a:lnTo>
                    <a:pt x="337197" y="338074"/>
                  </a:lnTo>
                  <a:lnTo>
                    <a:pt x="336537" y="336804"/>
                  </a:lnTo>
                  <a:lnTo>
                    <a:pt x="336423" y="335534"/>
                  </a:lnTo>
                  <a:lnTo>
                    <a:pt x="335165" y="335534"/>
                  </a:lnTo>
                  <a:lnTo>
                    <a:pt x="335165" y="340614"/>
                  </a:lnTo>
                  <a:lnTo>
                    <a:pt x="332105" y="339344"/>
                  </a:lnTo>
                  <a:lnTo>
                    <a:pt x="331546" y="338074"/>
                  </a:lnTo>
                  <a:lnTo>
                    <a:pt x="330911" y="338074"/>
                  </a:lnTo>
                  <a:lnTo>
                    <a:pt x="332651" y="336804"/>
                  </a:lnTo>
                  <a:lnTo>
                    <a:pt x="333756" y="336804"/>
                  </a:lnTo>
                  <a:lnTo>
                    <a:pt x="335165" y="340614"/>
                  </a:lnTo>
                  <a:lnTo>
                    <a:pt x="335165" y="335534"/>
                  </a:lnTo>
                  <a:lnTo>
                    <a:pt x="333362" y="335534"/>
                  </a:lnTo>
                  <a:lnTo>
                    <a:pt x="332625" y="334264"/>
                  </a:lnTo>
                  <a:lnTo>
                    <a:pt x="331012" y="335534"/>
                  </a:lnTo>
                  <a:lnTo>
                    <a:pt x="330034" y="331724"/>
                  </a:lnTo>
                  <a:lnTo>
                    <a:pt x="330098" y="332994"/>
                  </a:lnTo>
                  <a:lnTo>
                    <a:pt x="330581" y="338074"/>
                  </a:lnTo>
                  <a:lnTo>
                    <a:pt x="328168" y="338074"/>
                  </a:lnTo>
                  <a:lnTo>
                    <a:pt x="327888" y="336804"/>
                  </a:lnTo>
                  <a:lnTo>
                    <a:pt x="327291" y="336804"/>
                  </a:lnTo>
                  <a:lnTo>
                    <a:pt x="327266" y="338074"/>
                  </a:lnTo>
                  <a:lnTo>
                    <a:pt x="325805" y="338074"/>
                  </a:lnTo>
                  <a:lnTo>
                    <a:pt x="325805" y="340868"/>
                  </a:lnTo>
                  <a:lnTo>
                    <a:pt x="325793" y="340614"/>
                  </a:lnTo>
                  <a:lnTo>
                    <a:pt x="325805" y="340868"/>
                  </a:lnTo>
                  <a:lnTo>
                    <a:pt x="325805" y="338074"/>
                  </a:lnTo>
                  <a:lnTo>
                    <a:pt x="325183" y="337007"/>
                  </a:lnTo>
                  <a:lnTo>
                    <a:pt x="325183" y="338074"/>
                  </a:lnTo>
                  <a:lnTo>
                    <a:pt x="325081" y="339344"/>
                  </a:lnTo>
                  <a:lnTo>
                    <a:pt x="324993" y="339090"/>
                  </a:lnTo>
                  <a:lnTo>
                    <a:pt x="324624" y="338074"/>
                  </a:lnTo>
                  <a:lnTo>
                    <a:pt x="324739" y="336804"/>
                  </a:lnTo>
                  <a:lnTo>
                    <a:pt x="325183" y="338074"/>
                  </a:lnTo>
                  <a:lnTo>
                    <a:pt x="325183" y="337007"/>
                  </a:lnTo>
                  <a:lnTo>
                    <a:pt x="325081" y="336804"/>
                  </a:lnTo>
                  <a:lnTo>
                    <a:pt x="324434" y="335534"/>
                  </a:lnTo>
                  <a:lnTo>
                    <a:pt x="323570" y="338074"/>
                  </a:lnTo>
                  <a:lnTo>
                    <a:pt x="322834" y="338074"/>
                  </a:lnTo>
                  <a:lnTo>
                    <a:pt x="324383" y="340614"/>
                  </a:lnTo>
                  <a:lnTo>
                    <a:pt x="323240" y="340614"/>
                  </a:lnTo>
                  <a:lnTo>
                    <a:pt x="325310" y="341884"/>
                  </a:lnTo>
                  <a:lnTo>
                    <a:pt x="325818" y="341884"/>
                  </a:lnTo>
                  <a:lnTo>
                    <a:pt x="325805" y="341464"/>
                  </a:lnTo>
                  <a:lnTo>
                    <a:pt x="325882" y="341884"/>
                  </a:lnTo>
                  <a:lnTo>
                    <a:pt x="325970" y="341579"/>
                  </a:lnTo>
                  <a:lnTo>
                    <a:pt x="326186" y="341706"/>
                  </a:lnTo>
                  <a:lnTo>
                    <a:pt x="326047" y="341337"/>
                  </a:lnTo>
                  <a:lnTo>
                    <a:pt x="326288" y="340614"/>
                  </a:lnTo>
                  <a:lnTo>
                    <a:pt x="327494" y="340614"/>
                  </a:lnTo>
                  <a:lnTo>
                    <a:pt x="327736" y="341884"/>
                  </a:lnTo>
                  <a:lnTo>
                    <a:pt x="327787" y="343154"/>
                  </a:lnTo>
                  <a:lnTo>
                    <a:pt x="326186" y="341884"/>
                  </a:lnTo>
                  <a:lnTo>
                    <a:pt x="327596" y="346964"/>
                  </a:lnTo>
                  <a:lnTo>
                    <a:pt x="324561" y="344424"/>
                  </a:lnTo>
                  <a:lnTo>
                    <a:pt x="321678" y="343154"/>
                  </a:lnTo>
                  <a:lnTo>
                    <a:pt x="320192" y="340614"/>
                  </a:lnTo>
                  <a:lnTo>
                    <a:pt x="318820" y="343154"/>
                  </a:lnTo>
                  <a:lnTo>
                    <a:pt x="316966" y="343903"/>
                  </a:lnTo>
                  <a:lnTo>
                    <a:pt x="316966" y="367284"/>
                  </a:lnTo>
                  <a:lnTo>
                    <a:pt x="313156" y="366115"/>
                  </a:lnTo>
                  <a:lnTo>
                    <a:pt x="313397" y="364744"/>
                  </a:lnTo>
                  <a:lnTo>
                    <a:pt x="313613" y="363474"/>
                  </a:lnTo>
                  <a:lnTo>
                    <a:pt x="315252" y="363474"/>
                  </a:lnTo>
                  <a:lnTo>
                    <a:pt x="316966" y="367284"/>
                  </a:lnTo>
                  <a:lnTo>
                    <a:pt x="316966" y="343903"/>
                  </a:lnTo>
                  <a:lnTo>
                    <a:pt x="315645" y="344424"/>
                  </a:lnTo>
                  <a:lnTo>
                    <a:pt x="316699" y="350774"/>
                  </a:lnTo>
                  <a:lnTo>
                    <a:pt x="316382" y="350774"/>
                  </a:lnTo>
                  <a:lnTo>
                    <a:pt x="315264" y="349504"/>
                  </a:lnTo>
                  <a:lnTo>
                    <a:pt x="314731" y="348386"/>
                  </a:lnTo>
                  <a:lnTo>
                    <a:pt x="314464" y="349504"/>
                  </a:lnTo>
                  <a:lnTo>
                    <a:pt x="312953" y="349504"/>
                  </a:lnTo>
                  <a:lnTo>
                    <a:pt x="312953" y="353314"/>
                  </a:lnTo>
                  <a:lnTo>
                    <a:pt x="310616" y="352044"/>
                  </a:lnTo>
                  <a:lnTo>
                    <a:pt x="311480" y="350774"/>
                  </a:lnTo>
                  <a:lnTo>
                    <a:pt x="311873" y="350202"/>
                  </a:lnTo>
                  <a:lnTo>
                    <a:pt x="312953" y="353314"/>
                  </a:lnTo>
                  <a:lnTo>
                    <a:pt x="312953" y="349504"/>
                  </a:lnTo>
                  <a:lnTo>
                    <a:pt x="312343" y="349504"/>
                  </a:lnTo>
                  <a:lnTo>
                    <a:pt x="311632" y="349504"/>
                  </a:lnTo>
                  <a:lnTo>
                    <a:pt x="311759" y="349885"/>
                  </a:lnTo>
                  <a:lnTo>
                    <a:pt x="310426" y="350774"/>
                  </a:lnTo>
                  <a:lnTo>
                    <a:pt x="310222" y="349504"/>
                  </a:lnTo>
                  <a:lnTo>
                    <a:pt x="306743" y="349504"/>
                  </a:lnTo>
                  <a:lnTo>
                    <a:pt x="305003" y="353314"/>
                  </a:lnTo>
                  <a:lnTo>
                    <a:pt x="303022" y="357124"/>
                  </a:lnTo>
                  <a:lnTo>
                    <a:pt x="299910" y="357124"/>
                  </a:lnTo>
                  <a:lnTo>
                    <a:pt x="293103" y="355854"/>
                  </a:lnTo>
                  <a:lnTo>
                    <a:pt x="288772" y="364744"/>
                  </a:lnTo>
                  <a:lnTo>
                    <a:pt x="281533" y="360934"/>
                  </a:lnTo>
                  <a:lnTo>
                    <a:pt x="279615" y="359664"/>
                  </a:lnTo>
                  <a:lnTo>
                    <a:pt x="279996" y="362204"/>
                  </a:lnTo>
                  <a:lnTo>
                    <a:pt x="279361" y="364744"/>
                  </a:lnTo>
                  <a:lnTo>
                    <a:pt x="278333" y="360934"/>
                  </a:lnTo>
                  <a:lnTo>
                    <a:pt x="277317" y="364744"/>
                  </a:lnTo>
                  <a:lnTo>
                    <a:pt x="275209" y="368554"/>
                  </a:lnTo>
                  <a:lnTo>
                    <a:pt x="271716" y="358394"/>
                  </a:lnTo>
                  <a:lnTo>
                    <a:pt x="269379" y="363474"/>
                  </a:lnTo>
                  <a:lnTo>
                    <a:pt x="270103" y="366014"/>
                  </a:lnTo>
                  <a:lnTo>
                    <a:pt x="268897" y="366014"/>
                  </a:lnTo>
                  <a:lnTo>
                    <a:pt x="266611" y="367284"/>
                  </a:lnTo>
                  <a:lnTo>
                    <a:pt x="266496" y="364744"/>
                  </a:lnTo>
                  <a:lnTo>
                    <a:pt x="266382" y="367284"/>
                  </a:lnTo>
                  <a:lnTo>
                    <a:pt x="265798" y="366014"/>
                  </a:lnTo>
                  <a:lnTo>
                    <a:pt x="265582" y="364744"/>
                  </a:lnTo>
                  <a:lnTo>
                    <a:pt x="263042" y="367284"/>
                  </a:lnTo>
                  <a:lnTo>
                    <a:pt x="260756" y="367284"/>
                  </a:lnTo>
                  <a:lnTo>
                    <a:pt x="262750" y="360934"/>
                  </a:lnTo>
                  <a:lnTo>
                    <a:pt x="259638" y="360934"/>
                  </a:lnTo>
                  <a:lnTo>
                    <a:pt x="258559" y="362204"/>
                  </a:lnTo>
                  <a:lnTo>
                    <a:pt x="256654" y="366014"/>
                  </a:lnTo>
                  <a:lnTo>
                    <a:pt x="257136" y="367284"/>
                  </a:lnTo>
                  <a:lnTo>
                    <a:pt x="257632" y="367284"/>
                  </a:lnTo>
                  <a:lnTo>
                    <a:pt x="258445" y="368554"/>
                  </a:lnTo>
                  <a:lnTo>
                    <a:pt x="258584" y="369824"/>
                  </a:lnTo>
                  <a:lnTo>
                    <a:pt x="257530" y="371094"/>
                  </a:lnTo>
                  <a:lnTo>
                    <a:pt x="257632" y="376174"/>
                  </a:lnTo>
                  <a:lnTo>
                    <a:pt x="256933" y="381254"/>
                  </a:lnTo>
                  <a:lnTo>
                    <a:pt x="260134" y="383794"/>
                  </a:lnTo>
                  <a:lnTo>
                    <a:pt x="261962" y="381254"/>
                  </a:lnTo>
                  <a:lnTo>
                    <a:pt x="262801" y="383705"/>
                  </a:lnTo>
                  <a:lnTo>
                    <a:pt x="263321" y="382524"/>
                  </a:lnTo>
                  <a:lnTo>
                    <a:pt x="263601" y="383794"/>
                  </a:lnTo>
                  <a:lnTo>
                    <a:pt x="263969" y="383794"/>
                  </a:lnTo>
                  <a:lnTo>
                    <a:pt x="264426" y="385064"/>
                  </a:lnTo>
                  <a:lnTo>
                    <a:pt x="265214" y="382524"/>
                  </a:lnTo>
                  <a:lnTo>
                    <a:pt x="265595" y="381254"/>
                  </a:lnTo>
                  <a:lnTo>
                    <a:pt x="265874" y="380339"/>
                  </a:lnTo>
                  <a:lnTo>
                    <a:pt x="265595" y="379984"/>
                  </a:lnTo>
                  <a:lnTo>
                    <a:pt x="266979" y="378714"/>
                  </a:lnTo>
                  <a:lnTo>
                    <a:pt x="268211" y="381254"/>
                  </a:lnTo>
                  <a:lnTo>
                    <a:pt x="268160" y="382524"/>
                  </a:lnTo>
                  <a:lnTo>
                    <a:pt x="269074" y="381254"/>
                  </a:lnTo>
                  <a:lnTo>
                    <a:pt x="269392" y="382524"/>
                  </a:lnTo>
                  <a:lnTo>
                    <a:pt x="269252" y="382524"/>
                  </a:lnTo>
                  <a:lnTo>
                    <a:pt x="268859" y="383794"/>
                  </a:lnTo>
                  <a:lnTo>
                    <a:pt x="269709" y="382524"/>
                  </a:lnTo>
                  <a:lnTo>
                    <a:pt x="271526" y="382524"/>
                  </a:lnTo>
                  <a:lnTo>
                    <a:pt x="271602" y="381254"/>
                  </a:lnTo>
                  <a:lnTo>
                    <a:pt x="271691" y="379984"/>
                  </a:lnTo>
                  <a:lnTo>
                    <a:pt x="273113" y="382524"/>
                  </a:lnTo>
                  <a:lnTo>
                    <a:pt x="274370" y="379984"/>
                  </a:lnTo>
                  <a:lnTo>
                    <a:pt x="274993" y="378714"/>
                  </a:lnTo>
                  <a:lnTo>
                    <a:pt x="275640" y="383794"/>
                  </a:lnTo>
                  <a:lnTo>
                    <a:pt x="275793" y="382524"/>
                  </a:lnTo>
                  <a:lnTo>
                    <a:pt x="276821" y="379984"/>
                  </a:lnTo>
                  <a:lnTo>
                    <a:pt x="277710" y="378714"/>
                  </a:lnTo>
                  <a:lnTo>
                    <a:pt x="276999" y="385064"/>
                  </a:lnTo>
                  <a:lnTo>
                    <a:pt x="281241" y="378714"/>
                  </a:lnTo>
                  <a:lnTo>
                    <a:pt x="281965" y="385064"/>
                  </a:lnTo>
                  <a:lnTo>
                    <a:pt x="282244" y="379984"/>
                  </a:lnTo>
                  <a:lnTo>
                    <a:pt x="286143" y="381254"/>
                  </a:lnTo>
                  <a:lnTo>
                    <a:pt x="286943" y="379984"/>
                  </a:lnTo>
                  <a:lnTo>
                    <a:pt x="287489" y="379120"/>
                  </a:lnTo>
                  <a:lnTo>
                    <a:pt x="287413" y="378714"/>
                  </a:lnTo>
                  <a:lnTo>
                    <a:pt x="287616" y="378904"/>
                  </a:lnTo>
                  <a:lnTo>
                    <a:pt x="287743" y="378714"/>
                  </a:lnTo>
                  <a:lnTo>
                    <a:pt x="287845" y="379120"/>
                  </a:lnTo>
                  <a:lnTo>
                    <a:pt x="288759" y="379984"/>
                  </a:lnTo>
                  <a:lnTo>
                    <a:pt x="289496" y="381254"/>
                  </a:lnTo>
                  <a:lnTo>
                    <a:pt x="290537" y="381254"/>
                  </a:lnTo>
                  <a:lnTo>
                    <a:pt x="289966" y="378714"/>
                  </a:lnTo>
                  <a:lnTo>
                    <a:pt x="289674" y="377444"/>
                  </a:lnTo>
                  <a:lnTo>
                    <a:pt x="291338" y="376174"/>
                  </a:lnTo>
                  <a:lnTo>
                    <a:pt x="291655" y="373634"/>
                  </a:lnTo>
                  <a:lnTo>
                    <a:pt x="294208" y="376174"/>
                  </a:lnTo>
                  <a:lnTo>
                    <a:pt x="292049" y="378714"/>
                  </a:lnTo>
                  <a:lnTo>
                    <a:pt x="293522" y="381254"/>
                  </a:lnTo>
                  <a:lnTo>
                    <a:pt x="292569" y="378714"/>
                  </a:lnTo>
                  <a:lnTo>
                    <a:pt x="295262" y="377444"/>
                  </a:lnTo>
                  <a:lnTo>
                    <a:pt x="293979" y="374904"/>
                  </a:lnTo>
                  <a:lnTo>
                    <a:pt x="295808" y="377444"/>
                  </a:lnTo>
                  <a:lnTo>
                    <a:pt x="295300" y="376174"/>
                  </a:lnTo>
                  <a:lnTo>
                    <a:pt x="296862" y="378714"/>
                  </a:lnTo>
                  <a:lnTo>
                    <a:pt x="296227" y="376174"/>
                  </a:lnTo>
                  <a:lnTo>
                    <a:pt x="295910" y="374904"/>
                  </a:lnTo>
                  <a:lnTo>
                    <a:pt x="295592" y="373634"/>
                  </a:lnTo>
                  <a:lnTo>
                    <a:pt x="297700" y="377444"/>
                  </a:lnTo>
                  <a:lnTo>
                    <a:pt x="297713" y="374904"/>
                  </a:lnTo>
                  <a:lnTo>
                    <a:pt x="300139" y="376174"/>
                  </a:lnTo>
                  <a:lnTo>
                    <a:pt x="299605" y="378714"/>
                  </a:lnTo>
                  <a:lnTo>
                    <a:pt x="300977" y="377444"/>
                  </a:lnTo>
                  <a:lnTo>
                    <a:pt x="302348" y="378714"/>
                  </a:lnTo>
                  <a:lnTo>
                    <a:pt x="301256" y="379984"/>
                  </a:lnTo>
                  <a:lnTo>
                    <a:pt x="303199" y="379984"/>
                  </a:lnTo>
                  <a:lnTo>
                    <a:pt x="301713" y="377444"/>
                  </a:lnTo>
                  <a:lnTo>
                    <a:pt x="300964" y="376174"/>
                  </a:lnTo>
                  <a:lnTo>
                    <a:pt x="300672" y="374904"/>
                  </a:lnTo>
                  <a:lnTo>
                    <a:pt x="301599" y="373634"/>
                  </a:lnTo>
                  <a:lnTo>
                    <a:pt x="302526" y="372364"/>
                  </a:lnTo>
                  <a:lnTo>
                    <a:pt x="302602" y="376174"/>
                  </a:lnTo>
                  <a:lnTo>
                    <a:pt x="304025" y="378714"/>
                  </a:lnTo>
                  <a:lnTo>
                    <a:pt x="305130" y="377444"/>
                  </a:lnTo>
                  <a:lnTo>
                    <a:pt x="304914" y="373634"/>
                  </a:lnTo>
                  <a:lnTo>
                    <a:pt x="305968" y="372364"/>
                  </a:lnTo>
                  <a:lnTo>
                    <a:pt x="306273" y="373634"/>
                  </a:lnTo>
                  <a:lnTo>
                    <a:pt x="306539" y="373634"/>
                  </a:lnTo>
                  <a:lnTo>
                    <a:pt x="306590" y="374904"/>
                  </a:lnTo>
                  <a:lnTo>
                    <a:pt x="306819" y="372364"/>
                  </a:lnTo>
                  <a:lnTo>
                    <a:pt x="306933" y="371094"/>
                  </a:lnTo>
                  <a:lnTo>
                    <a:pt x="310781" y="372364"/>
                  </a:lnTo>
                  <a:lnTo>
                    <a:pt x="310845" y="371094"/>
                  </a:lnTo>
                  <a:lnTo>
                    <a:pt x="310984" y="368554"/>
                  </a:lnTo>
                  <a:lnTo>
                    <a:pt x="310553" y="367284"/>
                  </a:lnTo>
                  <a:lnTo>
                    <a:pt x="309765" y="366014"/>
                  </a:lnTo>
                  <a:lnTo>
                    <a:pt x="309295" y="364744"/>
                  </a:lnTo>
                  <a:lnTo>
                    <a:pt x="310045" y="363474"/>
                  </a:lnTo>
                  <a:lnTo>
                    <a:pt x="309791" y="362204"/>
                  </a:lnTo>
                  <a:lnTo>
                    <a:pt x="311061" y="363474"/>
                  </a:lnTo>
                  <a:lnTo>
                    <a:pt x="310553" y="363474"/>
                  </a:lnTo>
                  <a:lnTo>
                    <a:pt x="310908" y="364744"/>
                  </a:lnTo>
                  <a:lnTo>
                    <a:pt x="310984" y="366014"/>
                  </a:lnTo>
                  <a:lnTo>
                    <a:pt x="311378" y="364744"/>
                  </a:lnTo>
                  <a:lnTo>
                    <a:pt x="313055" y="366712"/>
                  </a:lnTo>
                  <a:lnTo>
                    <a:pt x="313131" y="366268"/>
                  </a:lnTo>
                  <a:lnTo>
                    <a:pt x="315772" y="368554"/>
                  </a:lnTo>
                  <a:lnTo>
                    <a:pt x="313309" y="367284"/>
                  </a:lnTo>
                  <a:lnTo>
                    <a:pt x="316992" y="372364"/>
                  </a:lnTo>
                  <a:lnTo>
                    <a:pt x="318706" y="372364"/>
                  </a:lnTo>
                  <a:lnTo>
                    <a:pt x="317919" y="369824"/>
                  </a:lnTo>
                  <a:lnTo>
                    <a:pt x="320814" y="369824"/>
                  </a:lnTo>
                  <a:lnTo>
                    <a:pt x="320675" y="368554"/>
                  </a:lnTo>
                  <a:lnTo>
                    <a:pt x="320548" y="367284"/>
                  </a:lnTo>
                  <a:lnTo>
                    <a:pt x="319405" y="367284"/>
                  </a:lnTo>
                  <a:lnTo>
                    <a:pt x="319112" y="364744"/>
                  </a:lnTo>
                  <a:lnTo>
                    <a:pt x="320052" y="362204"/>
                  </a:lnTo>
                  <a:lnTo>
                    <a:pt x="320992" y="359664"/>
                  </a:lnTo>
                  <a:lnTo>
                    <a:pt x="325767" y="371094"/>
                  </a:lnTo>
                  <a:lnTo>
                    <a:pt x="326275" y="366014"/>
                  </a:lnTo>
                  <a:lnTo>
                    <a:pt x="325869" y="363474"/>
                  </a:lnTo>
                  <a:lnTo>
                    <a:pt x="324065" y="359664"/>
                  </a:lnTo>
                  <a:lnTo>
                    <a:pt x="326948" y="360934"/>
                  </a:lnTo>
                  <a:lnTo>
                    <a:pt x="328206" y="364744"/>
                  </a:lnTo>
                  <a:lnTo>
                    <a:pt x="330809" y="363474"/>
                  </a:lnTo>
                  <a:lnTo>
                    <a:pt x="327825" y="359664"/>
                  </a:lnTo>
                  <a:lnTo>
                    <a:pt x="326834" y="358394"/>
                  </a:lnTo>
                  <a:lnTo>
                    <a:pt x="330606" y="359664"/>
                  </a:lnTo>
                  <a:lnTo>
                    <a:pt x="331216" y="359664"/>
                  </a:lnTo>
                  <a:lnTo>
                    <a:pt x="333197" y="362204"/>
                  </a:lnTo>
                  <a:lnTo>
                    <a:pt x="335381" y="359664"/>
                  </a:lnTo>
                  <a:lnTo>
                    <a:pt x="335826" y="358394"/>
                  </a:lnTo>
                  <a:lnTo>
                    <a:pt x="336283" y="357124"/>
                  </a:lnTo>
                  <a:lnTo>
                    <a:pt x="336727" y="355854"/>
                  </a:lnTo>
                  <a:lnTo>
                    <a:pt x="339026" y="354584"/>
                  </a:lnTo>
                  <a:lnTo>
                    <a:pt x="339445" y="354584"/>
                  </a:lnTo>
                  <a:lnTo>
                    <a:pt x="339572" y="355854"/>
                  </a:lnTo>
                  <a:lnTo>
                    <a:pt x="340766" y="357124"/>
                  </a:lnTo>
                  <a:lnTo>
                    <a:pt x="342442" y="354584"/>
                  </a:lnTo>
                  <a:lnTo>
                    <a:pt x="343281" y="353314"/>
                  </a:lnTo>
                  <a:lnTo>
                    <a:pt x="348107" y="352044"/>
                  </a:lnTo>
                  <a:lnTo>
                    <a:pt x="352463" y="352044"/>
                  </a:lnTo>
                  <a:lnTo>
                    <a:pt x="352069" y="349504"/>
                  </a:lnTo>
                  <a:lnTo>
                    <a:pt x="351866" y="348234"/>
                  </a:lnTo>
                  <a:lnTo>
                    <a:pt x="352158" y="348234"/>
                  </a:lnTo>
                  <a:lnTo>
                    <a:pt x="352044" y="346964"/>
                  </a:lnTo>
                  <a:lnTo>
                    <a:pt x="352590" y="346964"/>
                  </a:lnTo>
                  <a:lnTo>
                    <a:pt x="353987" y="348234"/>
                  </a:lnTo>
                  <a:lnTo>
                    <a:pt x="354101" y="349504"/>
                  </a:lnTo>
                  <a:lnTo>
                    <a:pt x="354787" y="345694"/>
                  </a:lnTo>
                  <a:lnTo>
                    <a:pt x="355727" y="343154"/>
                  </a:lnTo>
                  <a:lnTo>
                    <a:pt x="356679" y="340614"/>
                  </a:lnTo>
                  <a:lnTo>
                    <a:pt x="360781" y="340614"/>
                  </a:lnTo>
                  <a:lnTo>
                    <a:pt x="360934" y="341884"/>
                  </a:lnTo>
                  <a:lnTo>
                    <a:pt x="363385" y="341884"/>
                  </a:lnTo>
                  <a:lnTo>
                    <a:pt x="360629" y="338074"/>
                  </a:lnTo>
                  <a:lnTo>
                    <a:pt x="359714" y="336804"/>
                  </a:lnTo>
                  <a:lnTo>
                    <a:pt x="358787" y="335534"/>
                  </a:lnTo>
                  <a:lnTo>
                    <a:pt x="362127" y="336804"/>
                  </a:lnTo>
                  <a:lnTo>
                    <a:pt x="366687" y="335534"/>
                  </a:lnTo>
                  <a:lnTo>
                    <a:pt x="367423" y="332994"/>
                  </a:lnTo>
                  <a:lnTo>
                    <a:pt x="367804" y="331724"/>
                  </a:lnTo>
                  <a:lnTo>
                    <a:pt x="368541" y="329184"/>
                  </a:lnTo>
                  <a:lnTo>
                    <a:pt x="374192" y="330454"/>
                  </a:lnTo>
                  <a:lnTo>
                    <a:pt x="373341" y="329184"/>
                  </a:lnTo>
                  <a:lnTo>
                    <a:pt x="372491" y="327914"/>
                  </a:lnTo>
                  <a:lnTo>
                    <a:pt x="371627" y="326644"/>
                  </a:lnTo>
                  <a:lnTo>
                    <a:pt x="378891" y="329184"/>
                  </a:lnTo>
                  <a:lnTo>
                    <a:pt x="376847" y="326644"/>
                  </a:lnTo>
                  <a:lnTo>
                    <a:pt x="374789" y="324104"/>
                  </a:lnTo>
                  <a:lnTo>
                    <a:pt x="378815" y="324104"/>
                  </a:lnTo>
                  <a:lnTo>
                    <a:pt x="379133" y="326644"/>
                  </a:lnTo>
                  <a:lnTo>
                    <a:pt x="383197" y="325374"/>
                  </a:lnTo>
                  <a:lnTo>
                    <a:pt x="384086" y="324104"/>
                  </a:lnTo>
                  <a:lnTo>
                    <a:pt x="381431" y="321564"/>
                  </a:lnTo>
                  <a:lnTo>
                    <a:pt x="381787" y="319024"/>
                  </a:lnTo>
                  <a:lnTo>
                    <a:pt x="384149" y="321564"/>
                  </a:lnTo>
                  <a:lnTo>
                    <a:pt x="383260" y="319024"/>
                  </a:lnTo>
                  <a:lnTo>
                    <a:pt x="382816" y="317754"/>
                  </a:lnTo>
                  <a:lnTo>
                    <a:pt x="386232" y="320294"/>
                  </a:lnTo>
                  <a:lnTo>
                    <a:pt x="386410" y="319024"/>
                  </a:lnTo>
                  <a:lnTo>
                    <a:pt x="384683" y="319024"/>
                  </a:lnTo>
                  <a:lnTo>
                    <a:pt x="384048" y="317754"/>
                  </a:lnTo>
                  <a:lnTo>
                    <a:pt x="384175" y="315214"/>
                  </a:lnTo>
                  <a:lnTo>
                    <a:pt x="388670" y="316484"/>
                  </a:lnTo>
                  <a:lnTo>
                    <a:pt x="389940" y="317754"/>
                  </a:lnTo>
                  <a:lnTo>
                    <a:pt x="390359" y="315214"/>
                  </a:lnTo>
                  <a:lnTo>
                    <a:pt x="390779" y="312674"/>
                  </a:lnTo>
                  <a:lnTo>
                    <a:pt x="391160" y="312674"/>
                  </a:lnTo>
                  <a:lnTo>
                    <a:pt x="390829" y="311404"/>
                  </a:lnTo>
                  <a:lnTo>
                    <a:pt x="394703" y="316484"/>
                  </a:lnTo>
                  <a:lnTo>
                    <a:pt x="393738" y="313944"/>
                  </a:lnTo>
                  <a:lnTo>
                    <a:pt x="393001" y="312674"/>
                  </a:lnTo>
                  <a:lnTo>
                    <a:pt x="392366" y="311404"/>
                  </a:lnTo>
                  <a:lnTo>
                    <a:pt x="394042" y="311404"/>
                  </a:lnTo>
                  <a:lnTo>
                    <a:pt x="395554" y="310134"/>
                  </a:lnTo>
                  <a:close/>
                </a:path>
                <a:path w="459740" h="482600">
                  <a:moveTo>
                    <a:pt x="400469" y="298704"/>
                  </a:moveTo>
                  <a:lnTo>
                    <a:pt x="399059" y="297497"/>
                  </a:lnTo>
                  <a:lnTo>
                    <a:pt x="400304" y="299974"/>
                  </a:lnTo>
                  <a:lnTo>
                    <a:pt x="400469" y="298704"/>
                  </a:lnTo>
                  <a:close/>
                </a:path>
                <a:path w="459740" h="482600">
                  <a:moveTo>
                    <a:pt x="401955" y="299974"/>
                  </a:moveTo>
                  <a:lnTo>
                    <a:pt x="400659" y="297434"/>
                  </a:lnTo>
                  <a:lnTo>
                    <a:pt x="400570" y="298792"/>
                  </a:lnTo>
                  <a:lnTo>
                    <a:pt x="401955" y="299974"/>
                  </a:lnTo>
                  <a:close/>
                </a:path>
                <a:path w="459740" h="482600">
                  <a:moveTo>
                    <a:pt x="405155" y="299974"/>
                  </a:moveTo>
                  <a:lnTo>
                    <a:pt x="404241" y="298792"/>
                  </a:lnTo>
                  <a:lnTo>
                    <a:pt x="403834" y="298704"/>
                  </a:lnTo>
                  <a:lnTo>
                    <a:pt x="405155" y="299974"/>
                  </a:lnTo>
                  <a:close/>
                </a:path>
                <a:path w="459740" h="482600">
                  <a:moveTo>
                    <a:pt x="406730" y="244094"/>
                  </a:moveTo>
                  <a:lnTo>
                    <a:pt x="402831" y="241554"/>
                  </a:lnTo>
                  <a:lnTo>
                    <a:pt x="403758" y="244094"/>
                  </a:lnTo>
                  <a:lnTo>
                    <a:pt x="406730" y="244094"/>
                  </a:lnTo>
                  <a:close/>
                </a:path>
                <a:path w="459740" h="482600">
                  <a:moveTo>
                    <a:pt x="418731" y="270764"/>
                  </a:moveTo>
                  <a:lnTo>
                    <a:pt x="418414" y="269494"/>
                  </a:lnTo>
                  <a:lnTo>
                    <a:pt x="417499" y="265684"/>
                  </a:lnTo>
                  <a:lnTo>
                    <a:pt x="413766" y="265684"/>
                  </a:lnTo>
                  <a:lnTo>
                    <a:pt x="413766" y="279234"/>
                  </a:lnTo>
                  <a:lnTo>
                    <a:pt x="413258" y="279654"/>
                  </a:lnTo>
                  <a:lnTo>
                    <a:pt x="412191" y="278384"/>
                  </a:lnTo>
                  <a:lnTo>
                    <a:pt x="413766" y="279234"/>
                  </a:lnTo>
                  <a:lnTo>
                    <a:pt x="413766" y="265684"/>
                  </a:lnTo>
                  <a:lnTo>
                    <a:pt x="398335" y="265684"/>
                  </a:lnTo>
                  <a:lnTo>
                    <a:pt x="397103" y="265684"/>
                  </a:lnTo>
                  <a:lnTo>
                    <a:pt x="392442" y="265684"/>
                  </a:lnTo>
                  <a:lnTo>
                    <a:pt x="396900" y="270764"/>
                  </a:lnTo>
                  <a:lnTo>
                    <a:pt x="396265" y="273304"/>
                  </a:lnTo>
                  <a:lnTo>
                    <a:pt x="392379" y="270764"/>
                  </a:lnTo>
                  <a:lnTo>
                    <a:pt x="388429" y="273304"/>
                  </a:lnTo>
                  <a:lnTo>
                    <a:pt x="387896" y="273304"/>
                  </a:lnTo>
                  <a:lnTo>
                    <a:pt x="385203" y="275844"/>
                  </a:lnTo>
                  <a:lnTo>
                    <a:pt x="387235" y="279654"/>
                  </a:lnTo>
                  <a:lnTo>
                    <a:pt x="386549" y="284734"/>
                  </a:lnTo>
                  <a:lnTo>
                    <a:pt x="381292" y="283464"/>
                  </a:lnTo>
                  <a:lnTo>
                    <a:pt x="380263" y="289814"/>
                  </a:lnTo>
                  <a:lnTo>
                    <a:pt x="376770" y="289814"/>
                  </a:lnTo>
                  <a:lnTo>
                    <a:pt x="378510" y="292354"/>
                  </a:lnTo>
                  <a:lnTo>
                    <a:pt x="378460" y="293624"/>
                  </a:lnTo>
                  <a:lnTo>
                    <a:pt x="377202" y="293624"/>
                  </a:lnTo>
                  <a:lnTo>
                    <a:pt x="379425" y="297434"/>
                  </a:lnTo>
                  <a:lnTo>
                    <a:pt x="376262" y="294894"/>
                  </a:lnTo>
                  <a:lnTo>
                    <a:pt x="376516" y="294894"/>
                  </a:lnTo>
                  <a:lnTo>
                    <a:pt x="372922" y="292354"/>
                  </a:lnTo>
                  <a:lnTo>
                    <a:pt x="372681" y="294894"/>
                  </a:lnTo>
                  <a:lnTo>
                    <a:pt x="371754" y="294894"/>
                  </a:lnTo>
                  <a:lnTo>
                    <a:pt x="375805" y="298704"/>
                  </a:lnTo>
                  <a:lnTo>
                    <a:pt x="371487" y="298704"/>
                  </a:lnTo>
                  <a:lnTo>
                    <a:pt x="369709" y="302514"/>
                  </a:lnTo>
                  <a:lnTo>
                    <a:pt x="368287" y="305054"/>
                  </a:lnTo>
                  <a:lnTo>
                    <a:pt x="364985" y="305054"/>
                  </a:lnTo>
                  <a:lnTo>
                    <a:pt x="365404" y="306324"/>
                  </a:lnTo>
                  <a:lnTo>
                    <a:pt x="364680" y="306324"/>
                  </a:lnTo>
                  <a:lnTo>
                    <a:pt x="365086" y="308864"/>
                  </a:lnTo>
                  <a:lnTo>
                    <a:pt x="395795" y="308864"/>
                  </a:lnTo>
                  <a:lnTo>
                    <a:pt x="396024" y="307594"/>
                  </a:lnTo>
                  <a:lnTo>
                    <a:pt x="397535" y="310134"/>
                  </a:lnTo>
                  <a:lnTo>
                    <a:pt x="399973" y="307594"/>
                  </a:lnTo>
                  <a:lnTo>
                    <a:pt x="400964" y="303784"/>
                  </a:lnTo>
                  <a:lnTo>
                    <a:pt x="403174" y="301244"/>
                  </a:lnTo>
                  <a:lnTo>
                    <a:pt x="401586" y="301244"/>
                  </a:lnTo>
                  <a:lnTo>
                    <a:pt x="398691" y="298704"/>
                  </a:lnTo>
                  <a:lnTo>
                    <a:pt x="398995" y="297434"/>
                  </a:lnTo>
                  <a:lnTo>
                    <a:pt x="400100" y="296164"/>
                  </a:lnTo>
                  <a:lnTo>
                    <a:pt x="402653" y="298704"/>
                  </a:lnTo>
                  <a:lnTo>
                    <a:pt x="403098" y="299974"/>
                  </a:lnTo>
                  <a:lnTo>
                    <a:pt x="403085" y="297434"/>
                  </a:lnTo>
                  <a:lnTo>
                    <a:pt x="403961" y="298704"/>
                  </a:lnTo>
                  <a:lnTo>
                    <a:pt x="404177" y="298704"/>
                  </a:lnTo>
                  <a:lnTo>
                    <a:pt x="409562" y="299974"/>
                  </a:lnTo>
                  <a:lnTo>
                    <a:pt x="407949" y="297434"/>
                  </a:lnTo>
                  <a:lnTo>
                    <a:pt x="407136" y="296164"/>
                  </a:lnTo>
                  <a:lnTo>
                    <a:pt x="408012" y="297434"/>
                  </a:lnTo>
                  <a:lnTo>
                    <a:pt x="409067" y="296164"/>
                  </a:lnTo>
                  <a:lnTo>
                    <a:pt x="410121" y="294894"/>
                  </a:lnTo>
                  <a:lnTo>
                    <a:pt x="410095" y="292354"/>
                  </a:lnTo>
                  <a:lnTo>
                    <a:pt x="411632" y="289814"/>
                  </a:lnTo>
                  <a:lnTo>
                    <a:pt x="409219" y="288544"/>
                  </a:lnTo>
                  <a:lnTo>
                    <a:pt x="410438" y="287274"/>
                  </a:lnTo>
                  <a:lnTo>
                    <a:pt x="408876" y="286004"/>
                  </a:lnTo>
                  <a:lnTo>
                    <a:pt x="410756" y="284734"/>
                  </a:lnTo>
                  <a:lnTo>
                    <a:pt x="413956" y="283464"/>
                  </a:lnTo>
                  <a:lnTo>
                    <a:pt x="415099" y="280924"/>
                  </a:lnTo>
                  <a:lnTo>
                    <a:pt x="414959" y="279654"/>
                  </a:lnTo>
                  <a:lnTo>
                    <a:pt x="414870" y="278917"/>
                  </a:lnTo>
                  <a:lnTo>
                    <a:pt x="415112" y="278384"/>
                  </a:lnTo>
                  <a:lnTo>
                    <a:pt x="415683" y="277114"/>
                  </a:lnTo>
                  <a:lnTo>
                    <a:pt x="416623" y="279654"/>
                  </a:lnTo>
                  <a:lnTo>
                    <a:pt x="417436" y="277114"/>
                  </a:lnTo>
                  <a:lnTo>
                    <a:pt x="417842" y="275844"/>
                  </a:lnTo>
                  <a:lnTo>
                    <a:pt x="418338" y="275844"/>
                  </a:lnTo>
                  <a:lnTo>
                    <a:pt x="418236" y="270764"/>
                  </a:lnTo>
                  <a:lnTo>
                    <a:pt x="415759" y="270764"/>
                  </a:lnTo>
                  <a:lnTo>
                    <a:pt x="415709" y="269494"/>
                  </a:lnTo>
                  <a:lnTo>
                    <a:pt x="417487" y="269494"/>
                  </a:lnTo>
                  <a:lnTo>
                    <a:pt x="418566" y="270764"/>
                  </a:lnTo>
                  <a:lnTo>
                    <a:pt x="418731" y="270764"/>
                  </a:lnTo>
                  <a:close/>
                </a:path>
                <a:path w="459740" h="482600">
                  <a:moveTo>
                    <a:pt x="423583" y="218008"/>
                  </a:moveTo>
                  <a:lnTo>
                    <a:pt x="423392" y="217424"/>
                  </a:lnTo>
                  <a:lnTo>
                    <a:pt x="422973" y="216154"/>
                  </a:lnTo>
                  <a:lnTo>
                    <a:pt x="421640" y="213614"/>
                  </a:lnTo>
                  <a:lnTo>
                    <a:pt x="421309" y="214884"/>
                  </a:lnTo>
                  <a:lnTo>
                    <a:pt x="420890" y="217424"/>
                  </a:lnTo>
                  <a:lnTo>
                    <a:pt x="422656" y="218694"/>
                  </a:lnTo>
                  <a:lnTo>
                    <a:pt x="422414" y="217462"/>
                  </a:lnTo>
                  <a:lnTo>
                    <a:pt x="423583" y="218008"/>
                  </a:lnTo>
                  <a:close/>
                </a:path>
                <a:path w="459740" h="482600">
                  <a:moveTo>
                    <a:pt x="425043" y="210464"/>
                  </a:moveTo>
                  <a:lnTo>
                    <a:pt x="424764" y="209969"/>
                  </a:lnTo>
                  <a:lnTo>
                    <a:pt x="423062" y="209854"/>
                  </a:lnTo>
                  <a:lnTo>
                    <a:pt x="421830" y="210489"/>
                  </a:lnTo>
                  <a:lnTo>
                    <a:pt x="423164" y="211518"/>
                  </a:lnTo>
                  <a:lnTo>
                    <a:pt x="423646" y="210858"/>
                  </a:lnTo>
                  <a:lnTo>
                    <a:pt x="425043" y="210464"/>
                  </a:lnTo>
                  <a:close/>
                </a:path>
                <a:path w="459740" h="482600">
                  <a:moveTo>
                    <a:pt x="425335" y="219443"/>
                  </a:moveTo>
                  <a:lnTo>
                    <a:pt x="425043" y="218694"/>
                  </a:lnTo>
                  <a:lnTo>
                    <a:pt x="423583" y="218008"/>
                  </a:lnTo>
                  <a:lnTo>
                    <a:pt x="423811" y="218694"/>
                  </a:lnTo>
                  <a:lnTo>
                    <a:pt x="425335" y="219443"/>
                  </a:lnTo>
                  <a:close/>
                </a:path>
                <a:path w="459740" h="482600">
                  <a:moveTo>
                    <a:pt x="426580" y="203454"/>
                  </a:moveTo>
                  <a:lnTo>
                    <a:pt x="422744" y="202184"/>
                  </a:lnTo>
                  <a:lnTo>
                    <a:pt x="426123" y="204724"/>
                  </a:lnTo>
                  <a:lnTo>
                    <a:pt x="426275" y="204724"/>
                  </a:lnTo>
                  <a:lnTo>
                    <a:pt x="426580" y="203454"/>
                  </a:lnTo>
                  <a:close/>
                </a:path>
                <a:path w="459740" h="482600">
                  <a:moveTo>
                    <a:pt x="430441" y="202184"/>
                  </a:moveTo>
                  <a:lnTo>
                    <a:pt x="427723" y="200914"/>
                  </a:lnTo>
                  <a:lnTo>
                    <a:pt x="427863" y="202184"/>
                  </a:lnTo>
                  <a:lnTo>
                    <a:pt x="430441" y="202184"/>
                  </a:lnTo>
                  <a:close/>
                </a:path>
                <a:path w="459740" h="482600">
                  <a:moveTo>
                    <a:pt x="430491" y="265684"/>
                  </a:moveTo>
                  <a:lnTo>
                    <a:pt x="429793" y="264414"/>
                  </a:lnTo>
                  <a:lnTo>
                    <a:pt x="429107" y="263144"/>
                  </a:lnTo>
                  <a:lnTo>
                    <a:pt x="428409" y="261874"/>
                  </a:lnTo>
                  <a:lnTo>
                    <a:pt x="399326" y="261874"/>
                  </a:lnTo>
                  <a:lnTo>
                    <a:pt x="398170" y="261874"/>
                  </a:lnTo>
                  <a:lnTo>
                    <a:pt x="400113" y="263144"/>
                  </a:lnTo>
                  <a:lnTo>
                    <a:pt x="397802" y="263144"/>
                  </a:lnTo>
                  <a:lnTo>
                    <a:pt x="397129" y="261874"/>
                  </a:lnTo>
                  <a:lnTo>
                    <a:pt x="396887" y="261874"/>
                  </a:lnTo>
                  <a:lnTo>
                    <a:pt x="397852" y="264414"/>
                  </a:lnTo>
                  <a:lnTo>
                    <a:pt x="417182" y="264414"/>
                  </a:lnTo>
                  <a:lnTo>
                    <a:pt x="430491" y="265684"/>
                  </a:lnTo>
                  <a:close/>
                </a:path>
                <a:path w="459740" h="482600">
                  <a:moveTo>
                    <a:pt x="431203" y="213614"/>
                  </a:moveTo>
                  <a:lnTo>
                    <a:pt x="425183" y="212344"/>
                  </a:lnTo>
                  <a:lnTo>
                    <a:pt x="426389" y="213614"/>
                  </a:lnTo>
                  <a:lnTo>
                    <a:pt x="431203" y="213614"/>
                  </a:lnTo>
                  <a:close/>
                </a:path>
                <a:path w="459740" h="482600">
                  <a:moveTo>
                    <a:pt x="431571" y="202184"/>
                  </a:moveTo>
                  <a:lnTo>
                    <a:pt x="429158" y="200914"/>
                  </a:lnTo>
                  <a:lnTo>
                    <a:pt x="430441" y="202184"/>
                  </a:lnTo>
                  <a:lnTo>
                    <a:pt x="431571" y="202184"/>
                  </a:lnTo>
                  <a:close/>
                </a:path>
                <a:path w="459740" h="482600">
                  <a:moveTo>
                    <a:pt x="432384" y="177863"/>
                  </a:moveTo>
                  <a:lnTo>
                    <a:pt x="432295" y="177482"/>
                  </a:lnTo>
                  <a:lnTo>
                    <a:pt x="431761" y="177977"/>
                  </a:lnTo>
                  <a:lnTo>
                    <a:pt x="431990" y="177939"/>
                  </a:lnTo>
                  <a:lnTo>
                    <a:pt x="432168" y="177914"/>
                  </a:lnTo>
                  <a:lnTo>
                    <a:pt x="432384" y="177863"/>
                  </a:lnTo>
                  <a:close/>
                </a:path>
                <a:path w="459740" h="482600">
                  <a:moveTo>
                    <a:pt x="432460" y="130771"/>
                  </a:moveTo>
                  <a:lnTo>
                    <a:pt x="432066" y="131064"/>
                  </a:lnTo>
                  <a:lnTo>
                    <a:pt x="432435" y="131064"/>
                  </a:lnTo>
                  <a:lnTo>
                    <a:pt x="432460" y="130771"/>
                  </a:lnTo>
                  <a:close/>
                </a:path>
                <a:path w="459740" h="482600">
                  <a:moveTo>
                    <a:pt x="432866" y="175793"/>
                  </a:moveTo>
                  <a:lnTo>
                    <a:pt x="432409" y="175094"/>
                  </a:lnTo>
                  <a:lnTo>
                    <a:pt x="428777" y="174294"/>
                  </a:lnTo>
                  <a:lnTo>
                    <a:pt x="429577" y="175450"/>
                  </a:lnTo>
                  <a:lnTo>
                    <a:pt x="432866" y="175793"/>
                  </a:lnTo>
                  <a:close/>
                </a:path>
                <a:path w="459740" h="482600">
                  <a:moveTo>
                    <a:pt x="433336" y="130124"/>
                  </a:moveTo>
                  <a:lnTo>
                    <a:pt x="432549" y="129794"/>
                  </a:lnTo>
                  <a:lnTo>
                    <a:pt x="432460" y="130771"/>
                  </a:lnTo>
                  <a:lnTo>
                    <a:pt x="433336" y="130124"/>
                  </a:lnTo>
                  <a:close/>
                </a:path>
                <a:path w="459740" h="482600">
                  <a:moveTo>
                    <a:pt x="433590" y="125984"/>
                  </a:moveTo>
                  <a:lnTo>
                    <a:pt x="433235" y="124714"/>
                  </a:lnTo>
                  <a:lnTo>
                    <a:pt x="433489" y="126212"/>
                  </a:lnTo>
                  <a:lnTo>
                    <a:pt x="433590" y="125984"/>
                  </a:lnTo>
                  <a:close/>
                </a:path>
                <a:path w="459740" h="482600">
                  <a:moveTo>
                    <a:pt x="436143" y="96266"/>
                  </a:moveTo>
                  <a:lnTo>
                    <a:pt x="435546" y="95173"/>
                  </a:lnTo>
                  <a:lnTo>
                    <a:pt x="435165" y="94780"/>
                  </a:lnTo>
                  <a:lnTo>
                    <a:pt x="436143" y="96266"/>
                  </a:lnTo>
                  <a:close/>
                </a:path>
                <a:path w="459740" h="482600">
                  <a:moveTo>
                    <a:pt x="436194" y="145034"/>
                  </a:moveTo>
                  <a:lnTo>
                    <a:pt x="434797" y="141224"/>
                  </a:lnTo>
                  <a:lnTo>
                    <a:pt x="430199" y="141224"/>
                  </a:lnTo>
                  <a:lnTo>
                    <a:pt x="431965" y="143764"/>
                  </a:lnTo>
                  <a:lnTo>
                    <a:pt x="433920" y="143764"/>
                  </a:lnTo>
                  <a:lnTo>
                    <a:pt x="436194" y="145034"/>
                  </a:lnTo>
                  <a:close/>
                </a:path>
                <a:path w="459740" h="482600">
                  <a:moveTo>
                    <a:pt x="437324" y="23291"/>
                  </a:moveTo>
                  <a:lnTo>
                    <a:pt x="437057" y="22567"/>
                  </a:lnTo>
                  <a:lnTo>
                    <a:pt x="433908" y="25590"/>
                  </a:lnTo>
                  <a:lnTo>
                    <a:pt x="437324" y="23291"/>
                  </a:lnTo>
                  <a:close/>
                </a:path>
                <a:path w="459740" h="482600">
                  <a:moveTo>
                    <a:pt x="437400" y="109359"/>
                  </a:moveTo>
                  <a:lnTo>
                    <a:pt x="435559" y="108204"/>
                  </a:lnTo>
                  <a:lnTo>
                    <a:pt x="436714" y="109474"/>
                  </a:lnTo>
                  <a:lnTo>
                    <a:pt x="437324" y="109474"/>
                  </a:lnTo>
                  <a:close/>
                </a:path>
                <a:path w="459740" h="482600">
                  <a:moveTo>
                    <a:pt x="438200" y="31572"/>
                  </a:moveTo>
                  <a:lnTo>
                    <a:pt x="437591" y="30441"/>
                  </a:lnTo>
                  <a:lnTo>
                    <a:pt x="436562" y="31711"/>
                  </a:lnTo>
                  <a:lnTo>
                    <a:pt x="435914" y="31699"/>
                  </a:lnTo>
                  <a:lnTo>
                    <a:pt x="436994" y="32359"/>
                  </a:lnTo>
                  <a:lnTo>
                    <a:pt x="437286" y="32524"/>
                  </a:lnTo>
                  <a:lnTo>
                    <a:pt x="438200" y="31572"/>
                  </a:lnTo>
                  <a:close/>
                </a:path>
                <a:path w="459740" h="482600">
                  <a:moveTo>
                    <a:pt x="438975" y="80327"/>
                  </a:moveTo>
                  <a:lnTo>
                    <a:pt x="437972" y="80302"/>
                  </a:lnTo>
                  <a:lnTo>
                    <a:pt x="438378" y="81191"/>
                  </a:lnTo>
                  <a:lnTo>
                    <a:pt x="438975" y="80327"/>
                  </a:lnTo>
                  <a:close/>
                </a:path>
                <a:path w="459740" h="482600">
                  <a:moveTo>
                    <a:pt x="439381" y="99314"/>
                  </a:moveTo>
                  <a:lnTo>
                    <a:pt x="438810" y="97370"/>
                  </a:lnTo>
                  <a:lnTo>
                    <a:pt x="436930" y="98044"/>
                  </a:lnTo>
                  <a:lnTo>
                    <a:pt x="439381" y="99314"/>
                  </a:lnTo>
                  <a:close/>
                </a:path>
                <a:path w="459740" h="482600">
                  <a:moveTo>
                    <a:pt x="439483" y="134874"/>
                  </a:moveTo>
                  <a:lnTo>
                    <a:pt x="438823" y="134874"/>
                  </a:lnTo>
                  <a:lnTo>
                    <a:pt x="439381" y="135102"/>
                  </a:lnTo>
                  <a:lnTo>
                    <a:pt x="439483" y="134874"/>
                  </a:lnTo>
                  <a:close/>
                </a:path>
                <a:path w="459740" h="482600">
                  <a:moveTo>
                    <a:pt x="439559" y="21793"/>
                  </a:moveTo>
                  <a:lnTo>
                    <a:pt x="437324" y="23291"/>
                  </a:lnTo>
                  <a:lnTo>
                    <a:pt x="437413" y="23533"/>
                  </a:lnTo>
                  <a:lnTo>
                    <a:pt x="439483" y="22656"/>
                  </a:lnTo>
                  <a:lnTo>
                    <a:pt x="439559" y="21793"/>
                  </a:lnTo>
                  <a:close/>
                </a:path>
                <a:path w="459740" h="482600">
                  <a:moveTo>
                    <a:pt x="439648" y="247904"/>
                  </a:moveTo>
                  <a:lnTo>
                    <a:pt x="438848" y="246634"/>
                  </a:lnTo>
                  <a:lnTo>
                    <a:pt x="410629" y="246634"/>
                  </a:lnTo>
                  <a:lnTo>
                    <a:pt x="404698" y="246634"/>
                  </a:lnTo>
                  <a:lnTo>
                    <a:pt x="403733" y="246634"/>
                  </a:lnTo>
                  <a:lnTo>
                    <a:pt x="401027" y="249174"/>
                  </a:lnTo>
                  <a:lnTo>
                    <a:pt x="404850" y="252984"/>
                  </a:lnTo>
                  <a:lnTo>
                    <a:pt x="404063" y="252984"/>
                  </a:lnTo>
                  <a:lnTo>
                    <a:pt x="402361" y="251714"/>
                  </a:lnTo>
                  <a:lnTo>
                    <a:pt x="399948" y="254254"/>
                  </a:lnTo>
                  <a:lnTo>
                    <a:pt x="403377" y="260604"/>
                  </a:lnTo>
                  <a:lnTo>
                    <a:pt x="427723" y="260604"/>
                  </a:lnTo>
                  <a:lnTo>
                    <a:pt x="427037" y="259334"/>
                  </a:lnTo>
                  <a:lnTo>
                    <a:pt x="427202" y="259334"/>
                  </a:lnTo>
                  <a:lnTo>
                    <a:pt x="426097" y="255524"/>
                  </a:lnTo>
                  <a:lnTo>
                    <a:pt x="427215" y="254254"/>
                  </a:lnTo>
                  <a:lnTo>
                    <a:pt x="427494" y="256794"/>
                  </a:lnTo>
                  <a:lnTo>
                    <a:pt x="429514" y="256794"/>
                  </a:lnTo>
                  <a:lnTo>
                    <a:pt x="428307" y="254254"/>
                  </a:lnTo>
                  <a:lnTo>
                    <a:pt x="427710" y="252984"/>
                  </a:lnTo>
                  <a:lnTo>
                    <a:pt x="427101" y="251714"/>
                  </a:lnTo>
                  <a:lnTo>
                    <a:pt x="432701" y="251714"/>
                  </a:lnTo>
                  <a:lnTo>
                    <a:pt x="431330" y="247904"/>
                  </a:lnTo>
                  <a:lnTo>
                    <a:pt x="439648" y="247904"/>
                  </a:lnTo>
                  <a:close/>
                </a:path>
                <a:path w="459740" h="482600">
                  <a:moveTo>
                    <a:pt x="439788" y="118364"/>
                  </a:moveTo>
                  <a:lnTo>
                    <a:pt x="437235" y="115824"/>
                  </a:lnTo>
                  <a:lnTo>
                    <a:pt x="438721" y="118364"/>
                  </a:lnTo>
                  <a:lnTo>
                    <a:pt x="439788" y="118364"/>
                  </a:lnTo>
                  <a:close/>
                </a:path>
                <a:path w="459740" h="482600">
                  <a:moveTo>
                    <a:pt x="439991" y="22440"/>
                  </a:moveTo>
                  <a:lnTo>
                    <a:pt x="439483" y="22656"/>
                  </a:lnTo>
                  <a:lnTo>
                    <a:pt x="439331" y="24688"/>
                  </a:lnTo>
                  <a:lnTo>
                    <a:pt x="439991" y="22440"/>
                  </a:lnTo>
                  <a:close/>
                </a:path>
                <a:path w="459740" h="482600">
                  <a:moveTo>
                    <a:pt x="440232" y="236474"/>
                  </a:moveTo>
                  <a:lnTo>
                    <a:pt x="438848" y="235204"/>
                  </a:lnTo>
                  <a:lnTo>
                    <a:pt x="438315" y="236474"/>
                  </a:lnTo>
                  <a:lnTo>
                    <a:pt x="440232" y="236474"/>
                  </a:lnTo>
                  <a:close/>
                </a:path>
                <a:path w="459740" h="482600">
                  <a:moveTo>
                    <a:pt x="440397" y="136144"/>
                  </a:moveTo>
                  <a:lnTo>
                    <a:pt x="440105" y="135382"/>
                  </a:lnTo>
                  <a:lnTo>
                    <a:pt x="439381" y="135102"/>
                  </a:lnTo>
                  <a:lnTo>
                    <a:pt x="438950" y="136144"/>
                  </a:lnTo>
                  <a:lnTo>
                    <a:pt x="440397" y="136144"/>
                  </a:lnTo>
                  <a:close/>
                </a:path>
                <a:path w="459740" h="482600">
                  <a:moveTo>
                    <a:pt x="440486" y="96774"/>
                  </a:moveTo>
                  <a:lnTo>
                    <a:pt x="438645" y="96774"/>
                  </a:lnTo>
                  <a:lnTo>
                    <a:pt x="438810" y="97370"/>
                  </a:lnTo>
                  <a:lnTo>
                    <a:pt x="440486" y="96774"/>
                  </a:lnTo>
                  <a:close/>
                </a:path>
                <a:path w="459740" h="482600">
                  <a:moveTo>
                    <a:pt x="441210" y="28194"/>
                  </a:moveTo>
                  <a:lnTo>
                    <a:pt x="438785" y="30734"/>
                  </a:lnTo>
                  <a:lnTo>
                    <a:pt x="439801" y="30734"/>
                  </a:lnTo>
                  <a:lnTo>
                    <a:pt x="441210" y="28194"/>
                  </a:lnTo>
                  <a:close/>
                </a:path>
                <a:path w="459740" h="482600">
                  <a:moveTo>
                    <a:pt x="443280" y="10414"/>
                  </a:moveTo>
                  <a:lnTo>
                    <a:pt x="442366" y="10414"/>
                  </a:lnTo>
                  <a:lnTo>
                    <a:pt x="441642" y="9144"/>
                  </a:lnTo>
                  <a:lnTo>
                    <a:pt x="439610" y="11684"/>
                  </a:lnTo>
                  <a:lnTo>
                    <a:pt x="443280" y="10414"/>
                  </a:lnTo>
                  <a:close/>
                </a:path>
                <a:path w="459740" h="482600">
                  <a:moveTo>
                    <a:pt x="443458" y="55333"/>
                  </a:moveTo>
                  <a:lnTo>
                    <a:pt x="442544" y="54864"/>
                  </a:lnTo>
                  <a:lnTo>
                    <a:pt x="441515" y="56134"/>
                  </a:lnTo>
                  <a:lnTo>
                    <a:pt x="443458" y="55333"/>
                  </a:lnTo>
                  <a:close/>
                </a:path>
                <a:path w="459740" h="482600">
                  <a:moveTo>
                    <a:pt x="443979" y="26924"/>
                  </a:moveTo>
                  <a:lnTo>
                    <a:pt x="442175" y="25654"/>
                  </a:lnTo>
                  <a:lnTo>
                    <a:pt x="442887" y="26924"/>
                  </a:lnTo>
                  <a:lnTo>
                    <a:pt x="443979" y="26924"/>
                  </a:lnTo>
                  <a:close/>
                </a:path>
                <a:path w="459740" h="482600">
                  <a:moveTo>
                    <a:pt x="444601" y="54864"/>
                  </a:moveTo>
                  <a:lnTo>
                    <a:pt x="443458" y="55333"/>
                  </a:lnTo>
                  <a:lnTo>
                    <a:pt x="444461" y="55841"/>
                  </a:lnTo>
                  <a:lnTo>
                    <a:pt x="444601" y="54864"/>
                  </a:lnTo>
                  <a:close/>
                </a:path>
                <a:path w="459740" h="482600">
                  <a:moveTo>
                    <a:pt x="445935" y="1524"/>
                  </a:moveTo>
                  <a:lnTo>
                    <a:pt x="444830" y="1524"/>
                  </a:lnTo>
                  <a:lnTo>
                    <a:pt x="445020" y="2794"/>
                  </a:lnTo>
                  <a:lnTo>
                    <a:pt x="445935" y="1524"/>
                  </a:lnTo>
                  <a:close/>
                </a:path>
                <a:path w="459740" h="482600">
                  <a:moveTo>
                    <a:pt x="449008" y="2108"/>
                  </a:moveTo>
                  <a:lnTo>
                    <a:pt x="448779" y="1524"/>
                  </a:lnTo>
                  <a:lnTo>
                    <a:pt x="447954" y="1524"/>
                  </a:lnTo>
                  <a:lnTo>
                    <a:pt x="449008" y="2108"/>
                  </a:lnTo>
                  <a:close/>
                </a:path>
                <a:path w="459740" h="482600">
                  <a:moveTo>
                    <a:pt x="449503" y="214884"/>
                  </a:moveTo>
                  <a:lnTo>
                    <a:pt x="427609" y="214884"/>
                  </a:lnTo>
                  <a:lnTo>
                    <a:pt x="424154" y="214884"/>
                  </a:lnTo>
                  <a:lnTo>
                    <a:pt x="426224" y="218694"/>
                  </a:lnTo>
                  <a:lnTo>
                    <a:pt x="426389" y="219964"/>
                  </a:lnTo>
                  <a:lnTo>
                    <a:pt x="425335" y="219443"/>
                  </a:lnTo>
                  <a:lnTo>
                    <a:pt x="426046" y="221234"/>
                  </a:lnTo>
                  <a:lnTo>
                    <a:pt x="425348" y="222504"/>
                  </a:lnTo>
                  <a:lnTo>
                    <a:pt x="417880" y="219964"/>
                  </a:lnTo>
                  <a:lnTo>
                    <a:pt x="421868" y="227584"/>
                  </a:lnTo>
                  <a:lnTo>
                    <a:pt x="415417" y="226314"/>
                  </a:lnTo>
                  <a:lnTo>
                    <a:pt x="416953" y="230124"/>
                  </a:lnTo>
                  <a:lnTo>
                    <a:pt x="411759" y="232664"/>
                  </a:lnTo>
                  <a:lnTo>
                    <a:pt x="410794" y="236474"/>
                  </a:lnTo>
                  <a:lnTo>
                    <a:pt x="410527" y="236474"/>
                  </a:lnTo>
                  <a:lnTo>
                    <a:pt x="416509" y="239014"/>
                  </a:lnTo>
                  <a:lnTo>
                    <a:pt x="416534" y="240284"/>
                  </a:lnTo>
                  <a:lnTo>
                    <a:pt x="415836" y="240284"/>
                  </a:lnTo>
                  <a:lnTo>
                    <a:pt x="411137" y="241554"/>
                  </a:lnTo>
                  <a:lnTo>
                    <a:pt x="409155" y="241554"/>
                  </a:lnTo>
                  <a:lnTo>
                    <a:pt x="410222" y="240284"/>
                  </a:lnTo>
                  <a:lnTo>
                    <a:pt x="408876" y="240284"/>
                  </a:lnTo>
                  <a:lnTo>
                    <a:pt x="407581" y="241554"/>
                  </a:lnTo>
                  <a:lnTo>
                    <a:pt x="406044" y="239014"/>
                  </a:lnTo>
                  <a:lnTo>
                    <a:pt x="403948" y="240284"/>
                  </a:lnTo>
                  <a:lnTo>
                    <a:pt x="406146" y="240284"/>
                  </a:lnTo>
                  <a:lnTo>
                    <a:pt x="406628" y="241554"/>
                  </a:lnTo>
                  <a:lnTo>
                    <a:pt x="405371" y="242824"/>
                  </a:lnTo>
                  <a:lnTo>
                    <a:pt x="408711" y="242824"/>
                  </a:lnTo>
                  <a:lnTo>
                    <a:pt x="409346" y="244094"/>
                  </a:lnTo>
                  <a:lnTo>
                    <a:pt x="437261" y="244094"/>
                  </a:lnTo>
                  <a:lnTo>
                    <a:pt x="435673" y="241554"/>
                  </a:lnTo>
                  <a:lnTo>
                    <a:pt x="434073" y="239014"/>
                  </a:lnTo>
                  <a:lnTo>
                    <a:pt x="440042" y="237744"/>
                  </a:lnTo>
                  <a:lnTo>
                    <a:pt x="438213" y="237744"/>
                  </a:lnTo>
                  <a:lnTo>
                    <a:pt x="436829" y="236474"/>
                  </a:lnTo>
                  <a:lnTo>
                    <a:pt x="438315" y="236474"/>
                  </a:lnTo>
                  <a:lnTo>
                    <a:pt x="437578" y="235204"/>
                  </a:lnTo>
                  <a:lnTo>
                    <a:pt x="438048" y="227584"/>
                  </a:lnTo>
                  <a:lnTo>
                    <a:pt x="445135" y="222504"/>
                  </a:lnTo>
                  <a:lnTo>
                    <a:pt x="446633" y="219964"/>
                  </a:lnTo>
                  <a:lnTo>
                    <a:pt x="448881" y="216154"/>
                  </a:lnTo>
                  <a:lnTo>
                    <a:pt x="449503" y="214884"/>
                  </a:lnTo>
                  <a:close/>
                </a:path>
                <a:path w="459740" h="482600">
                  <a:moveTo>
                    <a:pt x="449961" y="40894"/>
                  </a:moveTo>
                  <a:lnTo>
                    <a:pt x="449719" y="39624"/>
                  </a:lnTo>
                  <a:lnTo>
                    <a:pt x="449072" y="39624"/>
                  </a:lnTo>
                  <a:lnTo>
                    <a:pt x="447675" y="42164"/>
                  </a:lnTo>
                  <a:lnTo>
                    <a:pt x="449961" y="40894"/>
                  </a:lnTo>
                  <a:close/>
                </a:path>
                <a:path w="459740" h="482600">
                  <a:moveTo>
                    <a:pt x="450113" y="213614"/>
                  </a:moveTo>
                  <a:lnTo>
                    <a:pt x="440042" y="211074"/>
                  </a:lnTo>
                  <a:lnTo>
                    <a:pt x="445236" y="209804"/>
                  </a:lnTo>
                  <a:lnTo>
                    <a:pt x="448310" y="211074"/>
                  </a:lnTo>
                  <a:lnTo>
                    <a:pt x="447827" y="209804"/>
                  </a:lnTo>
                  <a:lnTo>
                    <a:pt x="446366" y="205994"/>
                  </a:lnTo>
                  <a:lnTo>
                    <a:pt x="425259" y="205994"/>
                  </a:lnTo>
                  <a:lnTo>
                    <a:pt x="423633" y="205994"/>
                  </a:lnTo>
                  <a:lnTo>
                    <a:pt x="423545" y="207264"/>
                  </a:lnTo>
                  <a:lnTo>
                    <a:pt x="427482" y="208534"/>
                  </a:lnTo>
                  <a:lnTo>
                    <a:pt x="426453" y="211074"/>
                  </a:lnTo>
                  <a:lnTo>
                    <a:pt x="427710" y="211074"/>
                  </a:lnTo>
                  <a:lnTo>
                    <a:pt x="431203" y="213614"/>
                  </a:lnTo>
                  <a:lnTo>
                    <a:pt x="450113" y="213614"/>
                  </a:lnTo>
                  <a:close/>
                </a:path>
                <a:path w="459740" h="482600">
                  <a:moveTo>
                    <a:pt x="450253" y="2794"/>
                  </a:moveTo>
                  <a:lnTo>
                    <a:pt x="449008" y="2108"/>
                  </a:lnTo>
                  <a:lnTo>
                    <a:pt x="449427" y="3136"/>
                  </a:lnTo>
                  <a:lnTo>
                    <a:pt x="450253" y="2794"/>
                  </a:lnTo>
                  <a:close/>
                </a:path>
                <a:path w="459740" h="482600">
                  <a:moveTo>
                    <a:pt x="450723" y="5334"/>
                  </a:moveTo>
                  <a:lnTo>
                    <a:pt x="449795" y="4064"/>
                  </a:lnTo>
                  <a:lnTo>
                    <a:pt x="449427" y="3136"/>
                  </a:lnTo>
                  <a:lnTo>
                    <a:pt x="447141" y="4064"/>
                  </a:lnTo>
                  <a:lnTo>
                    <a:pt x="449516" y="4064"/>
                  </a:lnTo>
                  <a:lnTo>
                    <a:pt x="450723" y="5334"/>
                  </a:lnTo>
                  <a:close/>
                </a:path>
                <a:path w="459740" h="482600">
                  <a:moveTo>
                    <a:pt x="450824" y="88"/>
                  </a:moveTo>
                  <a:lnTo>
                    <a:pt x="449973" y="0"/>
                  </a:lnTo>
                  <a:lnTo>
                    <a:pt x="450773" y="660"/>
                  </a:lnTo>
                  <a:lnTo>
                    <a:pt x="450761" y="406"/>
                  </a:lnTo>
                  <a:lnTo>
                    <a:pt x="450824" y="88"/>
                  </a:lnTo>
                  <a:close/>
                </a:path>
                <a:path w="459740" h="482600">
                  <a:moveTo>
                    <a:pt x="451154" y="977"/>
                  </a:moveTo>
                  <a:lnTo>
                    <a:pt x="450773" y="673"/>
                  </a:lnTo>
                  <a:lnTo>
                    <a:pt x="450786" y="825"/>
                  </a:lnTo>
                  <a:lnTo>
                    <a:pt x="450824" y="965"/>
                  </a:lnTo>
                  <a:lnTo>
                    <a:pt x="451154" y="977"/>
                  </a:lnTo>
                  <a:close/>
                </a:path>
                <a:path w="459740" h="482600">
                  <a:moveTo>
                    <a:pt x="451472" y="7531"/>
                  </a:moveTo>
                  <a:lnTo>
                    <a:pt x="451434" y="7391"/>
                  </a:lnTo>
                  <a:lnTo>
                    <a:pt x="451358" y="7264"/>
                  </a:lnTo>
                  <a:lnTo>
                    <a:pt x="451281" y="7137"/>
                  </a:lnTo>
                  <a:lnTo>
                    <a:pt x="450837" y="7150"/>
                  </a:lnTo>
                  <a:lnTo>
                    <a:pt x="450430" y="7188"/>
                  </a:lnTo>
                  <a:lnTo>
                    <a:pt x="449821" y="6604"/>
                  </a:lnTo>
                  <a:lnTo>
                    <a:pt x="447802" y="5334"/>
                  </a:lnTo>
                  <a:lnTo>
                    <a:pt x="446773" y="4064"/>
                  </a:lnTo>
                  <a:lnTo>
                    <a:pt x="446125" y="4064"/>
                  </a:lnTo>
                  <a:lnTo>
                    <a:pt x="445389" y="2794"/>
                  </a:lnTo>
                  <a:lnTo>
                    <a:pt x="439508" y="5334"/>
                  </a:lnTo>
                  <a:lnTo>
                    <a:pt x="446671" y="6604"/>
                  </a:lnTo>
                  <a:lnTo>
                    <a:pt x="449681" y="6604"/>
                  </a:lnTo>
                  <a:lnTo>
                    <a:pt x="450278" y="7251"/>
                  </a:lnTo>
                  <a:lnTo>
                    <a:pt x="450862" y="7874"/>
                  </a:lnTo>
                  <a:lnTo>
                    <a:pt x="450380" y="7289"/>
                  </a:lnTo>
                  <a:lnTo>
                    <a:pt x="450926" y="7289"/>
                  </a:lnTo>
                  <a:lnTo>
                    <a:pt x="451294" y="7366"/>
                  </a:lnTo>
                  <a:lnTo>
                    <a:pt x="451472" y="7531"/>
                  </a:lnTo>
                  <a:close/>
                </a:path>
                <a:path w="459740" h="482600">
                  <a:moveTo>
                    <a:pt x="451637" y="977"/>
                  </a:moveTo>
                  <a:lnTo>
                    <a:pt x="451446" y="990"/>
                  </a:lnTo>
                  <a:lnTo>
                    <a:pt x="451281" y="990"/>
                  </a:lnTo>
                  <a:lnTo>
                    <a:pt x="451154" y="990"/>
                  </a:lnTo>
                  <a:lnTo>
                    <a:pt x="451535" y="1295"/>
                  </a:lnTo>
                  <a:lnTo>
                    <a:pt x="451637" y="977"/>
                  </a:lnTo>
                  <a:close/>
                </a:path>
                <a:path w="459740" h="482600">
                  <a:moveTo>
                    <a:pt x="452069" y="10045"/>
                  </a:moveTo>
                  <a:lnTo>
                    <a:pt x="451840" y="10020"/>
                  </a:lnTo>
                  <a:lnTo>
                    <a:pt x="451497" y="10020"/>
                  </a:lnTo>
                  <a:lnTo>
                    <a:pt x="450989" y="10045"/>
                  </a:lnTo>
                  <a:lnTo>
                    <a:pt x="452069" y="10045"/>
                  </a:lnTo>
                  <a:close/>
                </a:path>
                <a:path w="459740" h="482600">
                  <a:moveTo>
                    <a:pt x="452323" y="44615"/>
                  </a:moveTo>
                  <a:lnTo>
                    <a:pt x="452132" y="44627"/>
                  </a:lnTo>
                  <a:lnTo>
                    <a:pt x="451878" y="44754"/>
                  </a:lnTo>
                  <a:lnTo>
                    <a:pt x="451586" y="44919"/>
                  </a:lnTo>
                  <a:lnTo>
                    <a:pt x="451840" y="44869"/>
                  </a:lnTo>
                  <a:lnTo>
                    <a:pt x="452120" y="44767"/>
                  </a:lnTo>
                  <a:lnTo>
                    <a:pt x="452323" y="44615"/>
                  </a:lnTo>
                  <a:close/>
                </a:path>
                <a:path w="459740" h="482600">
                  <a:moveTo>
                    <a:pt x="453072" y="10223"/>
                  </a:moveTo>
                  <a:lnTo>
                    <a:pt x="452920" y="10058"/>
                  </a:lnTo>
                  <a:lnTo>
                    <a:pt x="452069" y="10058"/>
                  </a:lnTo>
                  <a:lnTo>
                    <a:pt x="453072" y="10223"/>
                  </a:lnTo>
                  <a:close/>
                </a:path>
                <a:path w="459740" h="482600">
                  <a:moveTo>
                    <a:pt x="453097" y="25654"/>
                  </a:moveTo>
                  <a:lnTo>
                    <a:pt x="452970" y="25501"/>
                  </a:lnTo>
                  <a:lnTo>
                    <a:pt x="452920" y="25654"/>
                  </a:lnTo>
                  <a:lnTo>
                    <a:pt x="453097" y="25654"/>
                  </a:lnTo>
                  <a:close/>
                </a:path>
                <a:path w="459740" h="482600">
                  <a:moveTo>
                    <a:pt x="453339" y="24384"/>
                  </a:moveTo>
                  <a:lnTo>
                    <a:pt x="452094" y="24384"/>
                  </a:lnTo>
                  <a:lnTo>
                    <a:pt x="452970" y="25501"/>
                  </a:lnTo>
                  <a:lnTo>
                    <a:pt x="453339" y="24384"/>
                  </a:lnTo>
                  <a:close/>
                </a:path>
                <a:path w="459740" h="482600">
                  <a:moveTo>
                    <a:pt x="453669" y="10871"/>
                  </a:moveTo>
                  <a:lnTo>
                    <a:pt x="453326" y="10490"/>
                  </a:lnTo>
                  <a:lnTo>
                    <a:pt x="449694" y="12217"/>
                  </a:lnTo>
                  <a:lnTo>
                    <a:pt x="451535" y="12649"/>
                  </a:lnTo>
                  <a:lnTo>
                    <a:pt x="451726" y="12001"/>
                  </a:lnTo>
                  <a:lnTo>
                    <a:pt x="453669" y="10871"/>
                  </a:lnTo>
                  <a:close/>
                </a:path>
                <a:path w="459740" h="482600">
                  <a:moveTo>
                    <a:pt x="453694" y="188214"/>
                  </a:moveTo>
                  <a:lnTo>
                    <a:pt x="453224" y="186944"/>
                  </a:lnTo>
                  <a:lnTo>
                    <a:pt x="452640" y="186944"/>
                  </a:lnTo>
                  <a:lnTo>
                    <a:pt x="453694" y="188214"/>
                  </a:lnTo>
                  <a:close/>
                </a:path>
                <a:path w="459740" h="482600">
                  <a:moveTo>
                    <a:pt x="453694" y="10325"/>
                  </a:moveTo>
                  <a:lnTo>
                    <a:pt x="453072" y="10223"/>
                  </a:lnTo>
                  <a:lnTo>
                    <a:pt x="453326" y="10490"/>
                  </a:lnTo>
                  <a:lnTo>
                    <a:pt x="453694" y="10325"/>
                  </a:lnTo>
                  <a:close/>
                </a:path>
                <a:path w="459740" h="482600">
                  <a:moveTo>
                    <a:pt x="453732" y="105029"/>
                  </a:moveTo>
                  <a:lnTo>
                    <a:pt x="453618" y="104559"/>
                  </a:lnTo>
                  <a:lnTo>
                    <a:pt x="453212" y="104140"/>
                  </a:lnTo>
                  <a:lnTo>
                    <a:pt x="453440" y="103581"/>
                  </a:lnTo>
                  <a:lnTo>
                    <a:pt x="453517" y="103149"/>
                  </a:lnTo>
                  <a:lnTo>
                    <a:pt x="451840" y="103124"/>
                  </a:lnTo>
                  <a:lnTo>
                    <a:pt x="452894" y="103784"/>
                  </a:lnTo>
                  <a:lnTo>
                    <a:pt x="453199" y="104140"/>
                  </a:lnTo>
                  <a:lnTo>
                    <a:pt x="453009" y="104584"/>
                  </a:lnTo>
                  <a:lnTo>
                    <a:pt x="452691" y="105117"/>
                  </a:lnTo>
                  <a:lnTo>
                    <a:pt x="453136" y="105575"/>
                  </a:lnTo>
                  <a:lnTo>
                    <a:pt x="453732" y="105029"/>
                  </a:lnTo>
                  <a:close/>
                </a:path>
                <a:path w="459740" h="482600">
                  <a:moveTo>
                    <a:pt x="454050" y="29464"/>
                  </a:moveTo>
                  <a:lnTo>
                    <a:pt x="453148" y="28194"/>
                  </a:lnTo>
                  <a:lnTo>
                    <a:pt x="452704" y="28803"/>
                  </a:lnTo>
                  <a:lnTo>
                    <a:pt x="454050" y="29464"/>
                  </a:lnTo>
                  <a:close/>
                </a:path>
                <a:path w="459740" h="482600">
                  <a:moveTo>
                    <a:pt x="454672" y="24384"/>
                  </a:moveTo>
                  <a:lnTo>
                    <a:pt x="453758" y="23114"/>
                  </a:lnTo>
                  <a:lnTo>
                    <a:pt x="453339" y="24384"/>
                  </a:lnTo>
                  <a:lnTo>
                    <a:pt x="454672" y="24384"/>
                  </a:lnTo>
                  <a:close/>
                </a:path>
                <a:path w="459740" h="482600">
                  <a:moveTo>
                    <a:pt x="455295" y="178333"/>
                  </a:moveTo>
                  <a:lnTo>
                    <a:pt x="454202" y="178485"/>
                  </a:lnTo>
                  <a:lnTo>
                    <a:pt x="453542" y="178752"/>
                  </a:lnTo>
                  <a:lnTo>
                    <a:pt x="453097" y="179057"/>
                  </a:lnTo>
                  <a:lnTo>
                    <a:pt x="453301" y="179184"/>
                  </a:lnTo>
                  <a:lnTo>
                    <a:pt x="453478" y="179311"/>
                  </a:lnTo>
                  <a:lnTo>
                    <a:pt x="453783" y="179425"/>
                  </a:lnTo>
                  <a:lnTo>
                    <a:pt x="455295" y="178333"/>
                  </a:lnTo>
                  <a:close/>
                </a:path>
                <a:path w="459740" h="482600">
                  <a:moveTo>
                    <a:pt x="455422" y="19304"/>
                  </a:moveTo>
                  <a:lnTo>
                    <a:pt x="450405" y="16764"/>
                  </a:lnTo>
                  <a:lnTo>
                    <a:pt x="448208" y="14224"/>
                  </a:lnTo>
                  <a:lnTo>
                    <a:pt x="444741" y="14224"/>
                  </a:lnTo>
                  <a:lnTo>
                    <a:pt x="442823" y="11684"/>
                  </a:lnTo>
                  <a:lnTo>
                    <a:pt x="444385" y="11684"/>
                  </a:lnTo>
                  <a:lnTo>
                    <a:pt x="446595" y="12954"/>
                  </a:lnTo>
                  <a:lnTo>
                    <a:pt x="447967" y="11684"/>
                  </a:lnTo>
                  <a:lnTo>
                    <a:pt x="447611" y="10414"/>
                  </a:lnTo>
                  <a:lnTo>
                    <a:pt x="446328" y="9144"/>
                  </a:lnTo>
                  <a:lnTo>
                    <a:pt x="447243" y="9144"/>
                  </a:lnTo>
                  <a:lnTo>
                    <a:pt x="449072" y="7874"/>
                  </a:lnTo>
                  <a:lnTo>
                    <a:pt x="446493" y="7874"/>
                  </a:lnTo>
                  <a:lnTo>
                    <a:pt x="446671" y="6604"/>
                  </a:lnTo>
                  <a:lnTo>
                    <a:pt x="445312" y="7874"/>
                  </a:lnTo>
                  <a:lnTo>
                    <a:pt x="442087" y="7874"/>
                  </a:lnTo>
                  <a:lnTo>
                    <a:pt x="445858" y="9144"/>
                  </a:lnTo>
                  <a:lnTo>
                    <a:pt x="444766" y="10414"/>
                  </a:lnTo>
                  <a:lnTo>
                    <a:pt x="443280" y="10414"/>
                  </a:lnTo>
                  <a:lnTo>
                    <a:pt x="440994" y="11684"/>
                  </a:lnTo>
                  <a:lnTo>
                    <a:pt x="440232" y="11684"/>
                  </a:lnTo>
                  <a:lnTo>
                    <a:pt x="441629" y="12954"/>
                  </a:lnTo>
                  <a:lnTo>
                    <a:pt x="439140" y="12954"/>
                  </a:lnTo>
                  <a:lnTo>
                    <a:pt x="436829" y="15494"/>
                  </a:lnTo>
                  <a:lnTo>
                    <a:pt x="442709" y="15494"/>
                  </a:lnTo>
                  <a:lnTo>
                    <a:pt x="439496" y="16764"/>
                  </a:lnTo>
                  <a:lnTo>
                    <a:pt x="439204" y="16764"/>
                  </a:lnTo>
                  <a:lnTo>
                    <a:pt x="440931" y="19304"/>
                  </a:lnTo>
                  <a:lnTo>
                    <a:pt x="442417" y="16764"/>
                  </a:lnTo>
                  <a:lnTo>
                    <a:pt x="446354" y="19304"/>
                  </a:lnTo>
                  <a:lnTo>
                    <a:pt x="438619" y="20574"/>
                  </a:lnTo>
                  <a:lnTo>
                    <a:pt x="441845" y="20574"/>
                  </a:lnTo>
                  <a:lnTo>
                    <a:pt x="441566" y="21844"/>
                  </a:lnTo>
                  <a:lnTo>
                    <a:pt x="440283" y="21844"/>
                  </a:lnTo>
                  <a:lnTo>
                    <a:pt x="442455" y="23050"/>
                  </a:lnTo>
                  <a:lnTo>
                    <a:pt x="441655" y="21844"/>
                  </a:lnTo>
                  <a:lnTo>
                    <a:pt x="443776" y="21844"/>
                  </a:lnTo>
                  <a:lnTo>
                    <a:pt x="442493" y="23012"/>
                  </a:lnTo>
                  <a:lnTo>
                    <a:pt x="448119" y="23050"/>
                  </a:lnTo>
                  <a:lnTo>
                    <a:pt x="455422" y="19304"/>
                  </a:lnTo>
                  <a:close/>
                </a:path>
                <a:path w="459740" h="482600">
                  <a:moveTo>
                    <a:pt x="455968" y="122174"/>
                  </a:moveTo>
                  <a:lnTo>
                    <a:pt x="455917" y="123444"/>
                  </a:lnTo>
                  <a:lnTo>
                    <a:pt x="455968" y="122174"/>
                  </a:lnTo>
                  <a:close/>
                </a:path>
                <a:path w="459740" h="482600">
                  <a:moveTo>
                    <a:pt x="456349" y="86614"/>
                  </a:moveTo>
                  <a:lnTo>
                    <a:pt x="456006" y="85344"/>
                  </a:lnTo>
                  <a:lnTo>
                    <a:pt x="451929" y="81534"/>
                  </a:lnTo>
                  <a:lnTo>
                    <a:pt x="452488" y="78994"/>
                  </a:lnTo>
                  <a:lnTo>
                    <a:pt x="452755" y="77724"/>
                  </a:lnTo>
                  <a:lnTo>
                    <a:pt x="452335" y="78994"/>
                  </a:lnTo>
                  <a:lnTo>
                    <a:pt x="446773" y="77724"/>
                  </a:lnTo>
                  <a:lnTo>
                    <a:pt x="455015" y="76454"/>
                  </a:lnTo>
                  <a:lnTo>
                    <a:pt x="452348" y="75184"/>
                  </a:lnTo>
                  <a:lnTo>
                    <a:pt x="454825" y="75184"/>
                  </a:lnTo>
                  <a:lnTo>
                    <a:pt x="455650" y="72644"/>
                  </a:lnTo>
                  <a:lnTo>
                    <a:pt x="453364" y="70104"/>
                  </a:lnTo>
                  <a:lnTo>
                    <a:pt x="451472" y="67564"/>
                  </a:lnTo>
                  <a:lnTo>
                    <a:pt x="452920" y="67564"/>
                  </a:lnTo>
                  <a:lnTo>
                    <a:pt x="454126" y="66294"/>
                  </a:lnTo>
                  <a:lnTo>
                    <a:pt x="453821" y="65024"/>
                  </a:lnTo>
                  <a:lnTo>
                    <a:pt x="453504" y="63754"/>
                  </a:lnTo>
                  <a:lnTo>
                    <a:pt x="454088" y="62484"/>
                  </a:lnTo>
                  <a:lnTo>
                    <a:pt x="452640" y="62484"/>
                  </a:lnTo>
                  <a:lnTo>
                    <a:pt x="452831" y="61214"/>
                  </a:lnTo>
                  <a:lnTo>
                    <a:pt x="450786" y="62484"/>
                  </a:lnTo>
                  <a:lnTo>
                    <a:pt x="451688" y="61214"/>
                  </a:lnTo>
                  <a:lnTo>
                    <a:pt x="453491" y="58674"/>
                  </a:lnTo>
                  <a:lnTo>
                    <a:pt x="452208" y="56134"/>
                  </a:lnTo>
                  <a:lnTo>
                    <a:pt x="450672" y="52324"/>
                  </a:lnTo>
                  <a:lnTo>
                    <a:pt x="452564" y="49784"/>
                  </a:lnTo>
                  <a:lnTo>
                    <a:pt x="453885" y="51054"/>
                  </a:lnTo>
                  <a:lnTo>
                    <a:pt x="453872" y="49784"/>
                  </a:lnTo>
                  <a:lnTo>
                    <a:pt x="452361" y="47244"/>
                  </a:lnTo>
                  <a:lnTo>
                    <a:pt x="450926" y="47244"/>
                  </a:lnTo>
                  <a:lnTo>
                    <a:pt x="449084" y="48514"/>
                  </a:lnTo>
                  <a:lnTo>
                    <a:pt x="448094" y="48514"/>
                  </a:lnTo>
                  <a:lnTo>
                    <a:pt x="447624" y="48514"/>
                  </a:lnTo>
                  <a:lnTo>
                    <a:pt x="446455" y="47244"/>
                  </a:lnTo>
                  <a:lnTo>
                    <a:pt x="446417" y="45974"/>
                  </a:lnTo>
                  <a:lnTo>
                    <a:pt x="448094" y="48514"/>
                  </a:lnTo>
                  <a:lnTo>
                    <a:pt x="450291" y="45974"/>
                  </a:lnTo>
                  <a:lnTo>
                    <a:pt x="449287" y="45974"/>
                  </a:lnTo>
                  <a:lnTo>
                    <a:pt x="453466" y="43434"/>
                  </a:lnTo>
                  <a:lnTo>
                    <a:pt x="444398" y="45974"/>
                  </a:lnTo>
                  <a:lnTo>
                    <a:pt x="447154" y="43434"/>
                  </a:lnTo>
                  <a:lnTo>
                    <a:pt x="448424" y="43434"/>
                  </a:lnTo>
                  <a:lnTo>
                    <a:pt x="447738" y="42164"/>
                  </a:lnTo>
                  <a:lnTo>
                    <a:pt x="445998" y="42164"/>
                  </a:lnTo>
                  <a:lnTo>
                    <a:pt x="446303" y="40894"/>
                  </a:lnTo>
                  <a:lnTo>
                    <a:pt x="449072" y="39624"/>
                  </a:lnTo>
                  <a:lnTo>
                    <a:pt x="448906" y="39624"/>
                  </a:lnTo>
                  <a:lnTo>
                    <a:pt x="452107" y="38354"/>
                  </a:lnTo>
                  <a:lnTo>
                    <a:pt x="451256" y="38354"/>
                  </a:lnTo>
                  <a:lnTo>
                    <a:pt x="451700" y="37084"/>
                  </a:lnTo>
                  <a:lnTo>
                    <a:pt x="452297" y="35814"/>
                  </a:lnTo>
                  <a:lnTo>
                    <a:pt x="452945" y="34544"/>
                  </a:lnTo>
                  <a:lnTo>
                    <a:pt x="452450" y="35293"/>
                  </a:lnTo>
                  <a:lnTo>
                    <a:pt x="452094" y="35648"/>
                  </a:lnTo>
                  <a:lnTo>
                    <a:pt x="451993" y="35801"/>
                  </a:lnTo>
                  <a:lnTo>
                    <a:pt x="448106" y="35140"/>
                  </a:lnTo>
                  <a:lnTo>
                    <a:pt x="448106" y="39624"/>
                  </a:lnTo>
                  <a:lnTo>
                    <a:pt x="444525" y="39624"/>
                  </a:lnTo>
                  <a:lnTo>
                    <a:pt x="447205" y="38354"/>
                  </a:lnTo>
                  <a:lnTo>
                    <a:pt x="448030" y="38354"/>
                  </a:lnTo>
                  <a:lnTo>
                    <a:pt x="448106" y="39624"/>
                  </a:lnTo>
                  <a:lnTo>
                    <a:pt x="448106" y="35140"/>
                  </a:lnTo>
                  <a:lnTo>
                    <a:pt x="444703" y="34544"/>
                  </a:lnTo>
                  <a:lnTo>
                    <a:pt x="450519" y="32004"/>
                  </a:lnTo>
                  <a:lnTo>
                    <a:pt x="450075" y="31889"/>
                  </a:lnTo>
                  <a:lnTo>
                    <a:pt x="448208" y="30734"/>
                  </a:lnTo>
                  <a:lnTo>
                    <a:pt x="451396" y="30734"/>
                  </a:lnTo>
                  <a:lnTo>
                    <a:pt x="452056" y="29718"/>
                  </a:lnTo>
                  <a:lnTo>
                    <a:pt x="452666" y="29718"/>
                  </a:lnTo>
                  <a:lnTo>
                    <a:pt x="452132" y="29705"/>
                  </a:lnTo>
                  <a:lnTo>
                    <a:pt x="452221" y="29464"/>
                  </a:lnTo>
                  <a:lnTo>
                    <a:pt x="452704" y="28803"/>
                  </a:lnTo>
                  <a:lnTo>
                    <a:pt x="451434" y="28194"/>
                  </a:lnTo>
                  <a:lnTo>
                    <a:pt x="455930" y="26924"/>
                  </a:lnTo>
                  <a:lnTo>
                    <a:pt x="452081" y="25654"/>
                  </a:lnTo>
                  <a:lnTo>
                    <a:pt x="451650" y="25654"/>
                  </a:lnTo>
                  <a:lnTo>
                    <a:pt x="448005" y="23114"/>
                  </a:lnTo>
                  <a:lnTo>
                    <a:pt x="442569" y="23114"/>
                  </a:lnTo>
                  <a:lnTo>
                    <a:pt x="442391" y="23114"/>
                  </a:lnTo>
                  <a:lnTo>
                    <a:pt x="441007" y="24384"/>
                  </a:lnTo>
                  <a:lnTo>
                    <a:pt x="445465" y="26924"/>
                  </a:lnTo>
                  <a:lnTo>
                    <a:pt x="443979" y="26924"/>
                  </a:lnTo>
                  <a:lnTo>
                    <a:pt x="438556" y="28194"/>
                  </a:lnTo>
                  <a:lnTo>
                    <a:pt x="441210" y="28194"/>
                  </a:lnTo>
                  <a:lnTo>
                    <a:pt x="445058" y="28194"/>
                  </a:lnTo>
                  <a:lnTo>
                    <a:pt x="442658" y="30734"/>
                  </a:lnTo>
                  <a:lnTo>
                    <a:pt x="443611" y="30734"/>
                  </a:lnTo>
                  <a:lnTo>
                    <a:pt x="437946" y="33274"/>
                  </a:lnTo>
                  <a:lnTo>
                    <a:pt x="438950" y="34544"/>
                  </a:lnTo>
                  <a:lnTo>
                    <a:pt x="442747" y="34544"/>
                  </a:lnTo>
                  <a:lnTo>
                    <a:pt x="440728" y="37084"/>
                  </a:lnTo>
                  <a:lnTo>
                    <a:pt x="442125" y="38354"/>
                  </a:lnTo>
                  <a:lnTo>
                    <a:pt x="440867" y="38354"/>
                  </a:lnTo>
                  <a:lnTo>
                    <a:pt x="440296" y="42164"/>
                  </a:lnTo>
                  <a:lnTo>
                    <a:pt x="439026" y="44704"/>
                  </a:lnTo>
                  <a:lnTo>
                    <a:pt x="442239" y="44704"/>
                  </a:lnTo>
                  <a:lnTo>
                    <a:pt x="441642" y="45974"/>
                  </a:lnTo>
                  <a:lnTo>
                    <a:pt x="442531" y="47244"/>
                  </a:lnTo>
                  <a:lnTo>
                    <a:pt x="438226" y="47244"/>
                  </a:lnTo>
                  <a:lnTo>
                    <a:pt x="438315" y="48514"/>
                  </a:lnTo>
                  <a:lnTo>
                    <a:pt x="440245" y="48514"/>
                  </a:lnTo>
                  <a:lnTo>
                    <a:pt x="440740" y="49784"/>
                  </a:lnTo>
                  <a:lnTo>
                    <a:pt x="437845" y="49784"/>
                  </a:lnTo>
                  <a:lnTo>
                    <a:pt x="438111" y="51054"/>
                  </a:lnTo>
                  <a:lnTo>
                    <a:pt x="441439" y="52324"/>
                  </a:lnTo>
                  <a:lnTo>
                    <a:pt x="439648" y="54864"/>
                  </a:lnTo>
                  <a:lnTo>
                    <a:pt x="442328" y="54864"/>
                  </a:lnTo>
                  <a:lnTo>
                    <a:pt x="447014" y="52324"/>
                  </a:lnTo>
                  <a:lnTo>
                    <a:pt x="448919" y="54864"/>
                  </a:lnTo>
                  <a:lnTo>
                    <a:pt x="445617" y="54864"/>
                  </a:lnTo>
                  <a:lnTo>
                    <a:pt x="445020" y="56134"/>
                  </a:lnTo>
                  <a:lnTo>
                    <a:pt x="444461" y="55841"/>
                  </a:lnTo>
                  <a:lnTo>
                    <a:pt x="444411" y="56134"/>
                  </a:lnTo>
                  <a:lnTo>
                    <a:pt x="441515" y="56134"/>
                  </a:lnTo>
                  <a:lnTo>
                    <a:pt x="440994" y="56134"/>
                  </a:lnTo>
                  <a:lnTo>
                    <a:pt x="439801" y="57404"/>
                  </a:lnTo>
                  <a:lnTo>
                    <a:pt x="438264" y="58674"/>
                  </a:lnTo>
                  <a:lnTo>
                    <a:pt x="441350" y="58674"/>
                  </a:lnTo>
                  <a:lnTo>
                    <a:pt x="441579" y="59944"/>
                  </a:lnTo>
                  <a:lnTo>
                    <a:pt x="437870" y="59944"/>
                  </a:lnTo>
                  <a:lnTo>
                    <a:pt x="439318" y="61214"/>
                  </a:lnTo>
                  <a:lnTo>
                    <a:pt x="437883" y="62484"/>
                  </a:lnTo>
                  <a:lnTo>
                    <a:pt x="440982" y="61214"/>
                  </a:lnTo>
                  <a:lnTo>
                    <a:pt x="440982" y="62484"/>
                  </a:lnTo>
                  <a:lnTo>
                    <a:pt x="438721" y="62484"/>
                  </a:lnTo>
                  <a:lnTo>
                    <a:pt x="440118" y="63754"/>
                  </a:lnTo>
                  <a:lnTo>
                    <a:pt x="439293" y="66294"/>
                  </a:lnTo>
                  <a:lnTo>
                    <a:pt x="442531" y="66294"/>
                  </a:lnTo>
                  <a:lnTo>
                    <a:pt x="442747" y="65024"/>
                  </a:lnTo>
                  <a:lnTo>
                    <a:pt x="442887" y="65024"/>
                  </a:lnTo>
                  <a:lnTo>
                    <a:pt x="446112" y="68834"/>
                  </a:lnTo>
                  <a:lnTo>
                    <a:pt x="441350" y="71374"/>
                  </a:lnTo>
                  <a:lnTo>
                    <a:pt x="442747" y="73914"/>
                  </a:lnTo>
                  <a:lnTo>
                    <a:pt x="441718" y="73914"/>
                  </a:lnTo>
                  <a:lnTo>
                    <a:pt x="442950" y="76454"/>
                  </a:lnTo>
                  <a:lnTo>
                    <a:pt x="442518" y="77724"/>
                  </a:lnTo>
                  <a:lnTo>
                    <a:pt x="444779" y="78994"/>
                  </a:lnTo>
                  <a:lnTo>
                    <a:pt x="444792" y="80264"/>
                  </a:lnTo>
                  <a:lnTo>
                    <a:pt x="441680" y="80264"/>
                  </a:lnTo>
                  <a:lnTo>
                    <a:pt x="442493" y="81534"/>
                  </a:lnTo>
                  <a:lnTo>
                    <a:pt x="443661" y="81534"/>
                  </a:lnTo>
                  <a:lnTo>
                    <a:pt x="442010" y="84074"/>
                  </a:lnTo>
                  <a:lnTo>
                    <a:pt x="440588" y="83096"/>
                  </a:lnTo>
                  <a:lnTo>
                    <a:pt x="440537" y="83362"/>
                  </a:lnTo>
                  <a:lnTo>
                    <a:pt x="440499" y="83032"/>
                  </a:lnTo>
                  <a:lnTo>
                    <a:pt x="440169" y="82804"/>
                  </a:lnTo>
                  <a:lnTo>
                    <a:pt x="440283" y="83362"/>
                  </a:lnTo>
                  <a:lnTo>
                    <a:pt x="439801" y="84074"/>
                  </a:lnTo>
                  <a:lnTo>
                    <a:pt x="438124" y="84074"/>
                  </a:lnTo>
                  <a:lnTo>
                    <a:pt x="440969" y="86614"/>
                  </a:lnTo>
                  <a:lnTo>
                    <a:pt x="438315" y="85344"/>
                  </a:lnTo>
                  <a:lnTo>
                    <a:pt x="437642" y="87884"/>
                  </a:lnTo>
                  <a:lnTo>
                    <a:pt x="440715" y="87884"/>
                  </a:lnTo>
                  <a:lnTo>
                    <a:pt x="440270" y="90424"/>
                  </a:lnTo>
                  <a:lnTo>
                    <a:pt x="436778" y="89154"/>
                  </a:lnTo>
                  <a:lnTo>
                    <a:pt x="432549" y="92964"/>
                  </a:lnTo>
                  <a:lnTo>
                    <a:pt x="444030" y="95504"/>
                  </a:lnTo>
                  <a:lnTo>
                    <a:pt x="440486" y="96774"/>
                  </a:lnTo>
                  <a:lnTo>
                    <a:pt x="441502" y="96774"/>
                  </a:lnTo>
                  <a:lnTo>
                    <a:pt x="441045" y="99314"/>
                  </a:lnTo>
                  <a:lnTo>
                    <a:pt x="435978" y="100584"/>
                  </a:lnTo>
                  <a:lnTo>
                    <a:pt x="434009" y="103124"/>
                  </a:lnTo>
                  <a:lnTo>
                    <a:pt x="441020" y="103124"/>
                  </a:lnTo>
                  <a:lnTo>
                    <a:pt x="439661" y="105664"/>
                  </a:lnTo>
                  <a:lnTo>
                    <a:pt x="440905" y="104394"/>
                  </a:lnTo>
                  <a:lnTo>
                    <a:pt x="444220" y="104394"/>
                  </a:lnTo>
                  <a:lnTo>
                    <a:pt x="445363" y="106934"/>
                  </a:lnTo>
                  <a:lnTo>
                    <a:pt x="444868" y="108204"/>
                  </a:lnTo>
                  <a:lnTo>
                    <a:pt x="440118" y="108204"/>
                  </a:lnTo>
                  <a:lnTo>
                    <a:pt x="439140" y="106934"/>
                  </a:lnTo>
                  <a:lnTo>
                    <a:pt x="439851" y="106934"/>
                  </a:lnTo>
                  <a:lnTo>
                    <a:pt x="439420" y="105664"/>
                  </a:lnTo>
                  <a:lnTo>
                    <a:pt x="437527" y="105664"/>
                  </a:lnTo>
                  <a:lnTo>
                    <a:pt x="438785" y="106934"/>
                  </a:lnTo>
                  <a:lnTo>
                    <a:pt x="437489" y="106934"/>
                  </a:lnTo>
                  <a:lnTo>
                    <a:pt x="437578" y="109118"/>
                  </a:lnTo>
                  <a:lnTo>
                    <a:pt x="437400" y="109359"/>
                  </a:lnTo>
                  <a:lnTo>
                    <a:pt x="437578" y="109359"/>
                  </a:lnTo>
                  <a:lnTo>
                    <a:pt x="452678" y="109359"/>
                  </a:lnTo>
                  <a:lnTo>
                    <a:pt x="453872" y="108204"/>
                  </a:lnTo>
                  <a:lnTo>
                    <a:pt x="455447" y="109474"/>
                  </a:lnTo>
                  <a:lnTo>
                    <a:pt x="454774" y="106934"/>
                  </a:lnTo>
                  <a:lnTo>
                    <a:pt x="453250" y="108204"/>
                  </a:lnTo>
                  <a:lnTo>
                    <a:pt x="451269" y="106934"/>
                  </a:lnTo>
                  <a:lnTo>
                    <a:pt x="448310" y="108204"/>
                  </a:lnTo>
                  <a:lnTo>
                    <a:pt x="449440" y="105664"/>
                  </a:lnTo>
                  <a:lnTo>
                    <a:pt x="449821" y="106934"/>
                  </a:lnTo>
                  <a:lnTo>
                    <a:pt x="449668" y="105664"/>
                  </a:lnTo>
                  <a:lnTo>
                    <a:pt x="449516" y="104394"/>
                  </a:lnTo>
                  <a:lnTo>
                    <a:pt x="451840" y="103124"/>
                  </a:lnTo>
                  <a:lnTo>
                    <a:pt x="450608" y="103124"/>
                  </a:lnTo>
                  <a:lnTo>
                    <a:pt x="449313" y="101854"/>
                  </a:lnTo>
                  <a:lnTo>
                    <a:pt x="450303" y="100584"/>
                  </a:lnTo>
                  <a:lnTo>
                    <a:pt x="451561" y="100584"/>
                  </a:lnTo>
                  <a:lnTo>
                    <a:pt x="454634" y="101854"/>
                  </a:lnTo>
                  <a:lnTo>
                    <a:pt x="455460" y="100584"/>
                  </a:lnTo>
                  <a:lnTo>
                    <a:pt x="452208" y="100584"/>
                  </a:lnTo>
                  <a:lnTo>
                    <a:pt x="454634" y="98044"/>
                  </a:lnTo>
                  <a:lnTo>
                    <a:pt x="451129" y="96774"/>
                  </a:lnTo>
                  <a:lnTo>
                    <a:pt x="451751" y="96774"/>
                  </a:lnTo>
                  <a:lnTo>
                    <a:pt x="452602" y="95504"/>
                  </a:lnTo>
                  <a:lnTo>
                    <a:pt x="454647" y="95504"/>
                  </a:lnTo>
                  <a:lnTo>
                    <a:pt x="455129" y="92964"/>
                  </a:lnTo>
                  <a:lnTo>
                    <a:pt x="449694" y="96774"/>
                  </a:lnTo>
                  <a:lnTo>
                    <a:pt x="451815" y="94234"/>
                  </a:lnTo>
                  <a:lnTo>
                    <a:pt x="452831" y="94234"/>
                  </a:lnTo>
                  <a:lnTo>
                    <a:pt x="453936" y="91694"/>
                  </a:lnTo>
                  <a:lnTo>
                    <a:pt x="452526" y="90424"/>
                  </a:lnTo>
                  <a:lnTo>
                    <a:pt x="451129" y="89154"/>
                  </a:lnTo>
                  <a:lnTo>
                    <a:pt x="452424" y="86614"/>
                  </a:lnTo>
                  <a:lnTo>
                    <a:pt x="456349" y="86614"/>
                  </a:lnTo>
                  <a:close/>
                </a:path>
                <a:path w="459740" h="482600">
                  <a:moveTo>
                    <a:pt x="456641" y="170586"/>
                  </a:moveTo>
                  <a:lnTo>
                    <a:pt x="455917" y="172466"/>
                  </a:lnTo>
                  <a:lnTo>
                    <a:pt x="456285" y="171970"/>
                  </a:lnTo>
                  <a:lnTo>
                    <a:pt x="456539" y="171272"/>
                  </a:lnTo>
                  <a:lnTo>
                    <a:pt x="456641" y="170586"/>
                  </a:lnTo>
                  <a:close/>
                </a:path>
                <a:path w="459740" h="482600">
                  <a:moveTo>
                    <a:pt x="456704" y="87884"/>
                  </a:moveTo>
                  <a:lnTo>
                    <a:pt x="456349" y="86614"/>
                  </a:lnTo>
                  <a:lnTo>
                    <a:pt x="454304" y="88379"/>
                  </a:lnTo>
                  <a:lnTo>
                    <a:pt x="453809" y="88290"/>
                  </a:lnTo>
                  <a:lnTo>
                    <a:pt x="453999" y="88633"/>
                  </a:lnTo>
                  <a:lnTo>
                    <a:pt x="453402" y="89154"/>
                  </a:lnTo>
                  <a:lnTo>
                    <a:pt x="454152" y="88874"/>
                  </a:lnTo>
                  <a:lnTo>
                    <a:pt x="454596" y="89611"/>
                  </a:lnTo>
                  <a:lnTo>
                    <a:pt x="456260" y="88696"/>
                  </a:lnTo>
                  <a:lnTo>
                    <a:pt x="455091" y="88506"/>
                  </a:lnTo>
                  <a:lnTo>
                    <a:pt x="456704" y="87884"/>
                  </a:lnTo>
                  <a:close/>
                </a:path>
                <a:path w="459740" h="482600">
                  <a:moveTo>
                    <a:pt x="458101" y="133604"/>
                  </a:moveTo>
                  <a:lnTo>
                    <a:pt x="455955" y="133604"/>
                  </a:lnTo>
                  <a:lnTo>
                    <a:pt x="456488" y="134874"/>
                  </a:lnTo>
                  <a:lnTo>
                    <a:pt x="457187" y="134874"/>
                  </a:lnTo>
                  <a:lnTo>
                    <a:pt x="457288" y="134734"/>
                  </a:lnTo>
                  <a:lnTo>
                    <a:pt x="457339" y="134886"/>
                  </a:lnTo>
                  <a:lnTo>
                    <a:pt x="457936" y="135610"/>
                  </a:lnTo>
                  <a:lnTo>
                    <a:pt x="457733" y="135191"/>
                  </a:lnTo>
                  <a:lnTo>
                    <a:pt x="457301" y="134721"/>
                  </a:lnTo>
                  <a:lnTo>
                    <a:pt x="458101" y="133604"/>
                  </a:lnTo>
                  <a:close/>
                </a:path>
                <a:path w="459740" h="482600">
                  <a:moveTo>
                    <a:pt x="458152" y="150114"/>
                  </a:moveTo>
                  <a:lnTo>
                    <a:pt x="456031" y="149542"/>
                  </a:lnTo>
                  <a:lnTo>
                    <a:pt x="456895" y="150114"/>
                  </a:lnTo>
                  <a:lnTo>
                    <a:pt x="457123" y="150672"/>
                  </a:lnTo>
                  <a:lnTo>
                    <a:pt x="458152" y="150114"/>
                  </a:lnTo>
                  <a:close/>
                </a:path>
                <a:path w="459740" h="482600">
                  <a:moveTo>
                    <a:pt x="458330" y="113284"/>
                  </a:moveTo>
                  <a:lnTo>
                    <a:pt x="457200" y="112014"/>
                  </a:lnTo>
                  <a:lnTo>
                    <a:pt x="455282" y="112014"/>
                  </a:lnTo>
                  <a:lnTo>
                    <a:pt x="455383" y="110744"/>
                  </a:lnTo>
                  <a:lnTo>
                    <a:pt x="452564" y="109474"/>
                  </a:lnTo>
                  <a:lnTo>
                    <a:pt x="437591" y="109474"/>
                  </a:lnTo>
                  <a:lnTo>
                    <a:pt x="437324" y="109474"/>
                  </a:lnTo>
                  <a:lnTo>
                    <a:pt x="436397" y="110744"/>
                  </a:lnTo>
                  <a:lnTo>
                    <a:pt x="438150" y="112014"/>
                  </a:lnTo>
                  <a:lnTo>
                    <a:pt x="436854" y="113284"/>
                  </a:lnTo>
                  <a:lnTo>
                    <a:pt x="439000" y="113284"/>
                  </a:lnTo>
                  <a:lnTo>
                    <a:pt x="437311" y="115824"/>
                  </a:lnTo>
                  <a:lnTo>
                    <a:pt x="441286" y="114554"/>
                  </a:lnTo>
                  <a:lnTo>
                    <a:pt x="441731" y="117094"/>
                  </a:lnTo>
                  <a:lnTo>
                    <a:pt x="439788" y="118364"/>
                  </a:lnTo>
                  <a:lnTo>
                    <a:pt x="453250" y="118364"/>
                  </a:lnTo>
                  <a:lnTo>
                    <a:pt x="450773" y="117094"/>
                  </a:lnTo>
                  <a:lnTo>
                    <a:pt x="452869" y="114554"/>
                  </a:lnTo>
                  <a:lnTo>
                    <a:pt x="457339" y="115824"/>
                  </a:lnTo>
                  <a:lnTo>
                    <a:pt x="455879" y="114554"/>
                  </a:lnTo>
                  <a:lnTo>
                    <a:pt x="454418" y="113284"/>
                  </a:lnTo>
                  <a:lnTo>
                    <a:pt x="458330" y="113284"/>
                  </a:lnTo>
                  <a:close/>
                </a:path>
                <a:path w="459740" h="482600">
                  <a:moveTo>
                    <a:pt x="458355" y="137414"/>
                  </a:moveTo>
                  <a:lnTo>
                    <a:pt x="456069" y="134874"/>
                  </a:lnTo>
                  <a:lnTo>
                    <a:pt x="453301" y="134874"/>
                  </a:lnTo>
                  <a:lnTo>
                    <a:pt x="450519" y="131470"/>
                  </a:lnTo>
                  <a:lnTo>
                    <a:pt x="454609" y="132334"/>
                  </a:lnTo>
                  <a:lnTo>
                    <a:pt x="450342" y="128524"/>
                  </a:lnTo>
                  <a:lnTo>
                    <a:pt x="457974" y="131064"/>
                  </a:lnTo>
                  <a:lnTo>
                    <a:pt x="457593" y="129794"/>
                  </a:lnTo>
                  <a:lnTo>
                    <a:pt x="455180" y="129794"/>
                  </a:lnTo>
                  <a:lnTo>
                    <a:pt x="455637" y="128524"/>
                  </a:lnTo>
                  <a:lnTo>
                    <a:pt x="456501" y="128524"/>
                  </a:lnTo>
                  <a:lnTo>
                    <a:pt x="458076" y="129794"/>
                  </a:lnTo>
                  <a:lnTo>
                    <a:pt x="457581" y="128524"/>
                  </a:lnTo>
                  <a:lnTo>
                    <a:pt x="457073" y="127254"/>
                  </a:lnTo>
                  <a:lnTo>
                    <a:pt x="454710" y="127254"/>
                  </a:lnTo>
                  <a:lnTo>
                    <a:pt x="454875" y="125984"/>
                  </a:lnTo>
                  <a:lnTo>
                    <a:pt x="457504" y="125984"/>
                  </a:lnTo>
                  <a:lnTo>
                    <a:pt x="453555" y="124714"/>
                  </a:lnTo>
                  <a:lnTo>
                    <a:pt x="454520" y="122174"/>
                  </a:lnTo>
                  <a:lnTo>
                    <a:pt x="455866" y="122174"/>
                  </a:lnTo>
                  <a:lnTo>
                    <a:pt x="455739" y="119634"/>
                  </a:lnTo>
                  <a:lnTo>
                    <a:pt x="437388" y="119634"/>
                  </a:lnTo>
                  <a:lnTo>
                    <a:pt x="436740" y="119634"/>
                  </a:lnTo>
                  <a:lnTo>
                    <a:pt x="432701" y="122174"/>
                  </a:lnTo>
                  <a:lnTo>
                    <a:pt x="431812" y="122174"/>
                  </a:lnTo>
                  <a:lnTo>
                    <a:pt x="431749" y="123444"/>
                  </a:lnTo>
                  <a:lnTo>
                    <a:pt x="434251" y="122174"/>
                  </a:lnTo>
                  <a:lnTo>
                    <a:pt x="433793" y="123444"/>
                  </a:lnTo>
                  <a:lnTo>
                    <a:pt x="432727" y="123444"/>
                  </a:lnTo>
                  <a:lnTo>
                    <a:pt x="434327" y="124714"/>
                  </a:lnTo>
                  <a:lnTo>
                    <a:pt x="436880" y="123444"/>
                  </a:lnTo>
                  <a:lnTo>
                    <a:pt x="439039" y="124714"/>
                  </a:lnTo>
                  <a:lnTo>
                    <a:pt x="437743" y="125984"/>
                  </a:lnTo>
                  <a:lnTo>
                    <a:pt x="440283" y="127254"/>
                  </a:lnTo>
                  <a:lnTo>
                    <a:pt x="436981" y="127254"/>
                  </a:lnTo>
                  <a:lnTo>
                    <a:pt x="438213" y="124714"/>
                  </a:lnTo>
                  <a:lnTo>
                    <a:pt x="433654" y="127254"/>
                  </a:lnTo>
                  <a:lnTo>
                    <a:pt x="433489" y="126212"/>
                  </a:lnTo>
                  <a:lnTo>
                    <a:pt x="433108" y="127254"/>
                  </a:lnTo>
                  <a:lnTo>
                    <a:pt x="432422" y="127254"/>
                  </a:lnTo>
                  <a:lnTo>
                    <a:pt x="432244" y="125984"/>
                  </a:lnTo>
                  <a:lnTo>
                    <a:pt x="429145" y="128524"/>
                  </a:lnTo>
                  <a:lnTo>
                    <a:pt x="435889" y="127254"/>
                  </a:lnTo>
                  <a:lnTo>
                    <a:pt x="435622" y="129794"/>
                  </a:lnTo>
                  <a:lnTo>
                    <a:pt x="433793" y="129794"/>
                  </a:lnTo>
                  <a:lnTo>
                    <a:pt x="433336" y="130124"/>
                  </a:lnTo>
                  <a:lnTo>
                    <a:pt x="435559" y="131064"/>
                  </a:lnTo>
                  <a:lnTo>
                    <a:pt x="436918" y="131064"/>
                  </a:lnTo>
                  <a:lnTo>
                    <a:pt x="435343" y="133604"/>
                  </a:lnTo>
                  <a:lnTo>
                    <a:pt x="437857" y="133604"/>
                  </a:lnTo>
                  <a:lnTo>
                    <a:pt x="437629" y="134874"/>
                  </a:lnTo>
                  <a:lnTo>
                    <a:pt x="438378" y="133604"/>
                  </a:lnTo>
                  <a:lnTo>
                    <a:pt x="440207" y="133604"/>
                  </a:lnTo>
                  <a:lnTo>
                    <a:pt x="439902" y="134874"/>
                  </a:lnTo>
                  <a:lnTo>
                    <a:pt x="440105" y="135382"/>
                  </a:lnTo>
                  <a:lnTo>
                    <a:pt x="441972" y="136144"/>
                  </a:lnTo>
                  <a:lnTo>
                    <a:pt x="435229" y="137414"/>
                  </a:lnTo>
                  <a:lnTo>
                    <a:pt x="436257" y="138684"/>
                  </a:lnTo>
                  <a:lnTo>
                    <a:pt x="457504" y="138684"/>
                  </a:lnTo>
                  <a:lnTo>
                    <a:pt x="458355" y="137414"/>
                  </a:lnTo>
                  <a:close/>
                </a:path>
                <a:path w="459740" h="482600">
                  <a:moveTo>
                    <a:pt x="459701" y="166624"/>
                  </a:moveTo>
                  <a:lnTo>
                    <a:pt x="449961" y="161544"/>
                  </a:lnTo>
                  <a:lnTo>
                    <a:pt x="457377" y="161544"/>
                  </a:lnTo>
                  <a:lnTo>
                    <a:pt x="455536" y="156464"/>
                  </a:lnTo>
                  <a:lnTo>
                    <a:pt x="454177" y="152831"/>
                  </a:lnTo>
                  <a:lnTo>
                    <a:pt x="458419" y="153924"/>
                  </a:lnTo>
                  <a:lnTo>
                    <a:pt x="457123" y="150672"/>
                  </a:lnTo>
                  <a:lnTo>
                    <a:pt x="454050" y="152336"/>
                  </a:lnTo>
                  <a:lnTo>
                    <a:pt x="453898" y="151384"/>
                  </a:lnTo>
                  <a:lnTo>
                    <a:pt x="453466" y="148844"/>
                  </a:lnTo>
                  <a:lnTo>
                    <a:pt x="456031" y="149542"/>
                  </a:lnTo>
                  <a:lnTo>
                    <a:pt x="454990" y="148844"/>
                  </a:lnTo>
                  <a:lnTo>
                    <a:pt x="453085" y="147574"/>
                  </a:lnTo>
                  <a:lnTo>
                    <a:pt x="453593" y="146304"/>
                  </a:lnTo>
                  <a:lnTo>
                    <a:pt x="454621" y="143764"/>
                  </a:lnTo>
                  <a:lnTo>
                    <a:pt x="455371" y="142494"/>
                  </a:lnTo>
                  <a:lnTo>
                    <a:pt x="456603" y="145034"/>
                  </a:lnTo>
                  <a:lnTo>
                    <a:pt x="457365" y="145034"/>
                  </a:lnTo>
                  <a:lnTo>
                    <a:pt x="455803" y="141224"/>
                  </a:lnTo>
                  <a:lnTo>
                    <a:pt x="456653" y="139954"/>
                  </a:lnTo>
                  <a:lnTo>
                    <a:pt x="439267" y="139954"/>
                  </a:lnTo>
                  <a:lnTo>
                    <a:pt x="439267" y="142494"/>
                  </a:lnTo>
                  <a:lnTo>
                    <a:pt x="438645" y="142494"/>
                  </a:lnTo>
                  <a:lnTo>
                    <a:pt x="438962" y="142303"/>
                  </a:lnTo>
                  <a:lnTo>
                    <a:pt x="439267" y="142494"/>
                  </a:lnTo>
                  <a:lnTo>
                    <a:pt x="439267" y="139954"/>
                  </a:lnTo>
                  <a:lnTo>
                    <a:pt x="438467" y="139954"/>
                  </a:lnTo>
                  <a:lnTo>
                    <a:pt x="438467" y="141973"/>
                  </a:lnTo>
                  <a:lnTo>
                    <a:pt x="437921" y="142151"/>
                  </a:lnTo>
                  <a:lnTo>
                    <a:pt x="436854" y="141224"/>
                  </a:lnTo>
                  <a:lnTo>
                    <a:pt x="437311" y="141224"/>
                  </a:lnTo>
                  <a:lnTo>
                    <a:pt x="438467" y="141973"/>
                  </a:lnTo>
                  <a:lnTo>
                    <a:pt x="438467" y="139954"/>
                  </a:lnTo>
                  <a:lnTo>
                    <a:pt x="437286" y="139954"/>
                  </a:lnTo>
                  <a:lnTo>
                    <a:pt x="435978" y="139954"/>
                  </a:lnTo>
                  <a:lnTo>
                    <a:pt x="432917" y="139954"/>
                  </a:lnTo>
                  <a:lnTo>
                    <a:pt x="435178" y="141224"/>
                  </a:lnTo>
                  <a:lnTo>
                    <a:pt x="434797" y="141224"/>
                  </a:lnTo>
                  <a:lnTo>
                    <a:pt x="438188" y="143764"/>
                  </a:lnTo>
                  <a:lnTo>
                    <a:pt x="438251" y="143103"/>
                  </a:lnTo>
                  <a:lnTo>
                    <a:pt x="442633" y="145034"/>
                  </a:lnTo>
                  <a:lnTo>
                    <a:pt x="439940" y="146304"/>
                  </a:lnTo>
                  <a:lnTo>
                    <a:pt x="433793" y="145034"/>
                  </a:lnTo>
                  <a:lnTo>
                    <a:pt x="430796" y="147574"/>
                  </a:lnTo>
                  <a:lnTo>
                    <a:pt x="436499" y="150114"/>
                  </a:lnTo>
                  <a:lnTo>
                    <a:pt x="434606" y="152654"/>
                  </a:lnTo>
                  <a:lnTo>
                    <a:pt x="435787" y="151384"/>
                  </a:lnTo>
                  <a:lnTo>
                    <a:pt x="438188" y="152654"/>
                  </a:lnTo>
                  <a:lnTo>
                    <a:pt x="435914" y="153924"/>
                  </a:lnTo>
                  <a:lnTo>
                    <a:pt x="436803" y="155194"/>
                  </a:lnTo>
                  <a:lnTo>
                    <a:pt x="434759" y="153924"/>
                  </a:lnTo>
                  <a:lnTo>
                    <a:pt x="433946" y="155194"/>
                  </a:lnTo>
                  <a:lnTo>
                    <a:pt x="434187" y="155194"/>
                  </a:lnTo>
                  <a:lnTo>
                    <a:pt x="432168" y="157734"/>
                  </a:lnTo>
                  <a:lnTo>
                    <a:pt x="436219" y="157734"/>
                  </a:lnTo>
                  <a:lnTo>
                    <a:pt x="433336" y="159004"/>
                  </a:lnTo>
                  <a:lnTo>
                    <a:pt x="431863" y="161544"/>
                  </a:lnTo>
                  <a:lnTo>
                    <a:pt x="438746" y="162814"/>
                  </a:lnTo>
                  <a:lnTo>
                    <a:pt x="437705" y="165354"/>
                  </a:lnTo>
                  <a:lnTo>
                    <a:pt x="435584" y="164084"/>
                  </a:lnTo>
                  <a:lnTo>
                    <a:pt x="433984" y="165354"/>
                  </a:lnTo>
                  <a:lnTo>
                    <a:pt x="432625" y="162814"/>
                  </a:lnTo>
                  <a:lnTo>
                    <a:pt x="432485" y="164084"/>
                  </a:lnTo>
                  <a:lnTo>
                    <a:pt x="432015" y="164084"/>
                  </a:lnTo>
                  <a:lnTo>
                    <a:pt x="433412" y="165354"/>
                  </a:lnTo>
                  <a:lnTo>
                    <a:pt x="432079" y="165354"/>
                  </a:lnTo>
                  <a:lnTo>
                    <a:pt x="435864" y="167894"/>
                  </a:lnTo>
                  <a:lnTo>
                    <a:pt x="434670" y="167894"/>
                  </a:lnTo>
                  <a:lnTo>
                    <a:pt x="436778" y="169164"/>
                  </a:lnTo>
                  <a:lnTo>
                    <a:pt x="436473" y="169164"/>
                  </a:lnTo>
                  <a:lnTo>
                    <a:pt x="436638" y="170434"/>
                  </a:lnTo>
                  <a:lnTo>
                    <a:pt x="439013" y="170434"/>
                  </a:lnTo>
                  <a:lnTo>
                    <a:pt x="432231" y="171704"/>
                  </a:lnTo>
                  <a:lnTo>
                    <a:pt x="438200" y="178054"/>
                  </a:lnTo>
                  <a:lnTo>
                    <a:pt x="432384" y="178054"/>
                  </a:lnTo>
                  <a:lnTo>
                    <a:pt x="432739" y="180594"/>
                  </a:lnTo>
                  <a:lnTo>
                    <a:pt x="433006" y="183134"/>
                  </a:lnTo>
                  <a:lnTo>
                    <a:pt x="432866" y="184404"/>
                  </a:lnTo>
                  <a:lnTo>
                    <a:pt x="431863" y="184404"/>
                  </a:lnTo>
                  <a:lnTo>
                    <a:pt x="432117" y="183134"/>
                  </a:lnTo>
                  <a:lnTo>
                    <a:pt x="429818" y="185674"/>
                  </a:lnTo>
                  <a:lnTo>
                    <a:pt x="437654" y="185674"/>
                  </a:lnTo>
                  <a:lnTo>
                    <a:pt x="435000" y="188214"/>
                  </a:lnTo>
                  <a:lnTo>
                    <a:pt x="431444" y="188214"/>
                  </a:lnTo>
                  <a:lnTo>
                    <a:pt x="433539" y="186944"/>
                  </a:lnTo>
                  <a:lnTo>
                    <a:pt x="432117" y="186944"/>
                  </a:lnTo>
                  <a:lnTo>
                    <a:pt x="425399" y="185674"/>
                  </a:lnTo>
                  <a:lnTo>
                    <a:pt x="432346" y="189484"/>
                  </a:lnTo>
                  <a:lnTo>
                    <a:pt x="428104" y="190754"/>
                  </a:lnTo>
                  <a:lnTo>
                    <a:pt x="425272" y="190754"/>
                  </a:lnTo>
                  <a:lnTo>
                    <a:pt x="429628" y="193294"/>
                  </a:lnTo>
                  <a:lnTo>
                    <a:pt x="428688" y="195834"/>
                  </a:lnTo>
                  <a:lnTo>
                    <a:pt x="427685" y="195834"/>
                  </a:lnTo>
                  <a:lnTo>
                    <a:pt x="430784" y="197104"/>
                  </a:lnTo>
                  <a:lnTo>
                    <a:pt x="431190" y="200914"/>
                  </a:lnTo>
                  <a:lnTo>
                    <a:pt x="431571" y="202184"/>
                  </a:lnTo>
                  <a:lnTo>
                    <a:pt x="431990" y="202184"/>
                  </a:lnTo>
                  <a:lnTo>
                    <a:pt x="432244" y="203454"/>
                  </a:lnTo>
                  <a:lnTo>
                    <a:pt x="430669" y="204724"/>
                  </a:lnTo>
                  <a:lnTo>
                    <a:pt x="445884" y="204724"/>
                  </a:lnTo>
                  <a:lnTo>
                    <a:pt x="451383" y="200914"/>
                  </a:lnTo>
                  <a:lnTo>
                    <a:pt x="449122" y="194564"/>
                  </a:lnTo>
                  <a:lnTo>
                    <a:pt x="450837" y="194564"/>
                  </a:lnTo>
                  <a:lnTo>
                    <a:pt x="450710" y="195834"/>
                  </a:lnTo>
                  <a:lnTo>
                    <a:pt x="453415" y="194564"/>
                  </a:lnTo>
                  <a:lnTo>
                    <a:pt x="451777" y="192024"/>
                  </a:lnTo>
                  <a:lnTo>
                    <a:pt x="449770" y="190754"/>
                  </a:lnTo>
                  <a:lnTo>
                    <a:pt x="454482" y="190754"/>
                  </a:lnTo>
                  <a:lnTo>
                    <a:pt x="451675" y="188214"/>
                  </a:lnTo>
                  <a:lnTo>
                    <a:pt x="450265" y="186944"/>
                  </a:lnTo>
                  <a:lnTo>
                    <a:pt x="452640" y="186944"/>
                  </a:lnTo>
                  <a:lnTo>
                    <a:pt x="454647" y="184404"/>
                  </a:lnTo>
                  <a:lnTo>
                    <a:pt x="451675" y="184404"/>
                  </a:lnTo>
                  <a:lnTo>
                    <a:pt x="453402" y="183134"/>
                  </a:lnTo>
                  <a:lnTo>
                    <a:pt x="451104" y="180594"/>
                  </a:lnTo>
                  <a:lnTo>
                    <a:pt x="453097" y="179324"/>
                  </a:lnTo>
                  <a:lnTo>
                    <a:pt x="450088" y="178054"/>
                  </a:lnTo>
                  <a:lnTo>
                    <a:pt x="455256" y="176784"/>
                  </a:lnTo>
                  <a:lnTo>
                    <a:pt x="450811" y="175514"/>
                  </a:lnTo>
                  <a:lnTo>
                    <a:pt x="455460" y="176784"/>
                  </a:lnTo>
                  <a:lnTo>
                    <a:pt x="455383" y="175514"/>
                  </a:lnTo>
                  <a:lnTo>
                    <a:pt x="455218" y="172974"/>
                  </a:lnTo>
                  <a:lnTo>
                    <a:pt x="453161" y="170434"/>
                  </a:lnTo>
                  <a:lnTo>
                    <a:pt x="454520" y="171704"/>
                  </a:lnTo>
                  <a:lnTo>
                    <a:pt x="454787" y="170434"/>
                  </a:lnTo>
                  <a:lnTo>
                    <a:pt x="456666" y="170434"/>
                  </a:lnTo>
                  <a:lnTo>
                    <a:pt x="456641" y="170586"/>
                  </a:lnTo>
                  <a:lnTo>
                    <a:pt x="456730" y="170370"/>
                  </a:lnTo>
                  <a:lnTo>
                    <a:pt x="456819" y="169164"/>
                  </a:lnTo>
                  <a:lnTo>
                    <a:pt x="456145" y="167894"/>
                  </a:lnTo>
                  <a:lnTo>
                    <a:pt x="453694" y="167894"/>
                  </a:lnTo>
                  <a:lnTo>
                    <a:pt x="459701" y="16662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6406693" y="4000124"/>
              <a:ext cx="1462405" cy="7080250"/>
            </a:xfrm>
            <a:custGeom>
              <a:avLst/>
              <a:gdLst/>
              <a:ahLst/>
              <a:cxnLst/>
              <a:rect l="l" t="t" r="r" b="b"/>
              <a:pathLst>
                <a:path w="1462404" h="7080250">
                  <a:moveTo>
                    <a:pt x="2552" y="7064045"/>
                  </a:moveTo>
                  <a:lnTo>
                    <a:pt x="2527" y="7063499"/>
                  </a:lnTo>
                  <a:lnTo>
                    <a:pt x="1879" y="7065340"/>
                  </a:lnTo>
                  <a:lnTo>
                    <a:pt x="2463" y="7065162"/>
                  </a:lnTo>
                  <a:lnTo>
                    <a:pt x="2552" y="7064045"/>
                  </a:lnTo>
                  <a:close/>
                </a:path>
                <a:path w="1462404" h="7080250">
                  <a:moveTo>
                    <a:pt x="22834" y="7075398"/>
                  </a:moveTo>
                  <a:lnTo>
                    <a:pt x="22440" y="7074294"/>
                  </a:lnTo>
                  <a:lnTo>
                    <a:pt x="22059" y="7074446"/>
                  </a:lnTo>
                  <a:lnTo>
                    <a:pt x="21615" y="7074903"/>
                  </a:lnTo>
                  <a:lnTo>
                    <a:pt x="22834" y="7075398"/>
                  </a:lnTo>
                  <a:close/>
                </a:path>
                <a:path w="1462404" h="7080250">
                  <a:moveTo>
                    <a:pt x="25895" y="7076668"/>
                  </a:moveTo>
                  <a:lnTo>
                    <a:pt x="22834" y="7075398"/>
                  </a:lnTo>
                  <a:lnTo>
                    <a:pt x="23050" y="7076033"/>
                  </a:lnTo>
                  <a:lnTo>
                    <a:pt x="20281" y="7078065"/>
                  </a:lnTo>
                  <a:lnTo>
                    <a:pt x="23647" y="7078954"/>
                  </a:lnTo>
                  <a:lnTo>
                    <a:pt x="25895" y="7076668"/>
                  </a:lnTo>
                  <a:close/>
                </a:path>
                <a:path w="1462404" h="7080250">
                  <a:moveTo>
                    <a:pt x="29629" y="7077088"/>
                  </a:moveTo>
                  <a:lnTo>
                    <a:pt x="28448" y="7077811"/>
                  </a:lnTo>
                  <a:lnTo>
                    <a:pt x="29565" y="7077176"/>
                  </a:lnTo>
                  <a:close/>
                </a:path>
                <a:path w="1462404" h="7080250">
                  <a:moveTo>
                    <a:pt x="75120" y="7075322"/>
                  </a:moveTo>
                  <a:lnTo>
                    <a:pt x="74485" y="7075271"/>
                  </a:lnTo>
                  <a:lnTo>
                    <a:pt x="74980" y="7075525"/>
                  </a:lnTo>
                  <a:lnTo>
                    <a:pt x="75120" y="7075322"/>
                  </a:lnTo>
                  <a:close/>
                </a:path>
                <a:path w="1462404" h="7080250">
                  <a:moveTo>
                    <a:pt x="109931" y="7077049"/>
                  </a:moveTo>
                  <a:lnTo>
                    <a:pt x="108699" y="7076224"/>
                  </a:lnTo>
                  <a:lnTo>
                    <a:pt x="109435" y="7077278"/>
                  </a:lnTo>
                  <a:lnTo>
                    <a:pt x="109931" y="7077049"/>
                  </a:lnTo>
                  <a:close/>
                </a:path>
                <a:path w="1462404" h="7080250">
                  <a:moveTo>
                    <a:pt x="110604" y="7078954"/>
                  </a:moveTo>
                  <a:lnTo>
                    <a:pt x="109435" y="7077278"/>
                  </a:lnTo>
                  <a:lnTo>
                    <a:pt x="105867" y="7078954"/>
                  </a:lnTo>
                  <a:lnTo>
                    <a:pt x="110604" y="7078954"/>
                  </a:lnTo>
                  <a:close/>
                </a:path>
                <a:path w="1462404" h="7080250">
                  <a:moveTo>
                    <a:pt x="139928" y="7073252"/>
                  </a:moveTo>
                  <a:lnTo>
                    <a:pt x="139204" y="7072439"/>
                  </a:lnTo>
                  <a:lnTo>
                    <a:pt x="138747" y="7071550"/>
                  </a:lnTo>
                  <a:lnTo>
                    <a:pt x="138379" y="7070661"/>
                  </a:lnTo>
                  <a:lnTo>
                    <a:pt x="138938" y="7072731"/>
                  </a:lnTo>
                  <a:lnTo>
                    <a:pt x="134366" y="7073671"/>
                  </a:lnTo>
                  <a:lnTo>
                    <a:pt x="139928" y="7073252"/>
                  </a:lnTo>
                  <a:close/>
                </a:path>
                <a:path w="1462404" h="7080250">
                  <a:moveTo>
                    <a:pt x="143256" y="7068858"/>
                  </a:moveTo>
                  <a:lnTo>
                    <a:pt x="139458" y="7067270"/>
                  </a:lnTo>
                  <a:lnTo>
                    <a:pt x="139573" y="7070064"/>
                  </a:lnTo>
                  <a:lnTo>
                    <a:pt x="140728" y="7069683"/>
                  </a:lnTo>
                  <a:lnTo>
                    <a:pt x="140665" y="7069429"/>
                  </a:lnTo>
                  <a:lnTo>
                    <a:pt x="140817" y="7069658"/>
                  </a:lnTo>
                  <a:lnTo>
                    <a:pt x="141516" y="7069429"/>
                  </a:lnTo>
                  <a:lnTo>
                    <a:pt x="143256" y="7068858"/>
                  </a:lnTo>
                  <a:close/>
                </a:path>
                <a:path w="1462404" h="7080250">
                  <a:moveTo>
                    <a:pt x="144602" y="7069429"/>
                  </a:moveTo>
                  <a:lnTo>
                    <a:pt x="144068" y="7068540"/>
                  </a:lnTo>
                  <a:lnTo>
                    <a:pt x="143865" y="7068667"/>
                  </a:lnTo>
                  <a:lnTo>
                    <a:pt x="143256" y="7068858"/>
                  </a:lnTo>
                  <a:lnTo>
                    <a:pt x="144602" y="7069429"/>
                  </a:lnTo>
                  <a:close/>
                </a:path>
                <a:path w="1462404" h="7080250">
                  <a:moveTo>
                    <a:pt x="168097" y="7051281"/>
                  </a:moveTo>
                  <a:lnTo>
                    <a:pt x="167576" y="7051510"/>
                  </a:lnTo>
                  <a:lnTo>
                    <a:pt x="168097" y="7051281"/>
                  </a:lnTo>
                  <a:close/>
                </a:path>
                <a:path w="1462404" h="7080250">
                  <a:moveTo>
                    <a:pt x="169875" y="7050506"/>
                  </a:moveTo>
                  <a:lnTo>
                    <a:pt x="168097" y="7051281"/>
                  </a:lnTo>
                  <a:lnTo>
                    <a:pt x="169303" y="7051395"/>
                  </a:lnTo>
                  <a:lnTo>
                    <a:pt x="169875" y="7050506"/>
                  </a:lnTo>
                  <a:close/>
                </a:path>
                <a:path w="1462404" h="7080250">
                  <a:moveTo>
                    <a:pt x="190449" y="7048474"/>
                  </a:moveTo>
                  <a:lnTo>
                    <a:pt x="189801" y="7046696"/>
                  </a:lnTo>
                  <a:lnTo>
                    <a:pt x="183565" y="7048474"/>
                  </a:lnTo>
                  <a:lnTo>
                    <a:pt x="190449" y="7048474"/>
                  </a:lnTo>
                  <a:close/>
                </a:path>
                <a:path w="1462404" h="7080250">
                  <a:moveTo>
                    <a:pt x="190766" y="7068159"/>
                  </a:moveTo>
                  <a:lnTo>
                    <a:pt x="189738" y="7067804"/>
                  </a:lnTo>
                  <a:lnTo>
                    <a:pt x="190119" y="7069099"/>
                  </a:lnTo>
                  <a:lnTo>
                    <a:pt x="190766" y="7068159"/>
                  </a:lnTo>
                  <a:close/>
                </a:path>
                <a:path w="1462404" h="7080250">
                  <a:moveTo>
                    <a:pt x="200558" y="7049871"/>
                  </a:moveTo>
                  <a:lnTo>
                    <a:pt x="200342" y="7049694"/>
                  </a:lnTo>
                  <a:lnTo>
                    <a:pt x="200202" y="7049744"/>
                  </a:lnTo>
                  <a:lnTo>
                    <a:pt x="200558" y="7049871"/>
                  </a:lnTo>
                  <a:close/>
                </a:path>
                <a:path w="1462404" h="7080250">
                  <a:moveTo>
                    <a:pt x="254749" y="7070318"/>
                  </a:moveTo>
                  <a:lnTo>
                    <a:pt x="251117" y="7067397"/>
                  </a:lnTo>
                  <a:lnTo>
                    <a:pt x="251891" y="7068667"/>
                  </a:lnTo>
                  <a:lnTo>
                    <a:pt x="251028" y="7069302"/>
                  </a:lnTo>
                  <a:lnTo>
                    <a:pt x="254749" y="7070318"/>
                  </a:lnTo>
                  <a:close/>
                </a:path>
                <a:path w="1462404" h="7080250">
                  <a:moveTo>
                    <a:pt x="260515" y="7047458"/>
                  </a:moveTo>
                  <a:lnTo>
                    <a:pt x="258876" y="7046823"/>
                  </a:lnTo>
                  <a:lnTo>
                    <a:pt x="258876" y="7046950"/>
                  </a:lnTo>
                  <a:lnTo>
                    <a:pt x="260515" y="7047458"/>
                  </a:lnTo>
                  <a:close/>
                </a:path>
                <a:path w="1462404" h="7080250">
                  <a:moveTo>
                    <a:pt x="364553" y="7061619"/>
                  </a:moveTo>
                  <a:lnTo>
                    <a:pt x="363435" y="7062038"/>
                  </a:lnTo>
                  <a:lnTo>
                    <a:pt x="363880" y="7062089"/>
                  </a:lnTo>
                  <a:lnTo>
                    <a:pt x="364286" y="7061975"/>
                  </a:lnTo>
                  <a:lnTo>
                    <a:pt x="364553" y="7061619"/>
                  </a:lnTo>
                  <a:close/>
                </a:path>
                <a:path w="1462404" h="7080250">
                  <a:moveTo>
                    <a:pt x="379272" y="7034657"/>
                  </a:moveTo>
                  <a:lnTo>
                    <a:pt x="375793" y="7035774"/>
                  </a:lnTo>
                  <a:lnTo>
                    <a:pt x="377456" y="7035851"/>
                  </a:lnTo>
                  <a:lnTo>
                    <a:pt x="379272" y="7034657"/>
                  </a:lnTo>
                  <a:close/>
                </a:path>
                <a:path w="1462404" h="7080250">
                  <a:moveTo>
                    <a:pt x="382663" y="7060501"/>
                  </a:moveTo>
                  <a:lnTo>
                    <a:pt x="380847" y="7061682"/>
                  </a:lnTo>
                  <a:lnTo>
                    <a:pt x="382587" y="7061174"/>
                  </a:lnTo>
                  <a:lnTo>
                    <a:pt x="382663" y="7060501"/>
                  </a:lnTo>
                  <a:close/>
                </a:path>
                <a:path w="1462404" h="7080250">
                  <a:moveTo>
                    <a:pt x="424027" y="7056475"/>
                  </a:moveTo>
                  <a:lnTo>
                    <a:pt x="423659" y="7055459"/>
                  </a:lnTo>
                  <a:lnTo>
                    <a:pt x="421881" y="7056983"/>
                  </a:lnTo>
                  <a:lnTo>
                    <a:pt x="424027" y="7056475"/>
                  </a:lnTo>
                  <a:close/>
                </a:path>
                <a:path w="1462404" h="7080250">
                  <a:moveTo>
                    <a:pt x="426199" y="7055967"/>
                  </a:moveTo>
                  <a:lnTo>
                    <a:pt x="424027" y="7056475"/>
                  </a:lnTo>
                  <a:lnTo>
                    <a:pt x="424649" y="7058126"/>
                  </a:lnTo>
                  <a:lnTo>
                    <a:pt x="426199" y="7055967"/>
                  </a:lnTo>
                  <a:close/>
                </a:path>
                <a:path w="1462404" h="7080250">
                  <a:moveTo>
                    <a:pt x="574103" y="7030580"/>
                  </a:moveTo>
                  <a:lnTo>
                    <a:pt x="573735" y="7030415"/>
                  </a:lnTo>
                  <a:lnTo>
                    <a:pt x="573544" y="7030339"/>
                  </a:lnTo>
                  <a:lnTo>
                    <a:pt x="574103" y="7030580"/>
                  </a:lnTo>
                  <a:close/>
                </a:path>
                <a:path w="1462404" h="7080250">
                  <a:moveTo>
                    <a:pt x="576567" y="7026478"/>
                  </a:moveTo>
                  <a:lnTo>
                    <a:pt x="568071" y="7027786"/>
                  </a:lnTo>
                  <a:lnTo>
                    <a:pt x="573544" y="7030313"/>
                  </a:lnTo>
                  <a:lnTo>
                    <a:pt x="572960" y="7029209"/>
                  </a:lnTo>
                  <a:lnTo>
                    <a:pt x="576567" y="7026478"/>
                  </a:lnTo>
                  <a:close/>
                </a:path>
                <a:path w="1462404" h="7080250">
                  <a:moveTo>
                    <a:pt x="606679" y="7047585"/>
                  </a:moveTo>
                  <a:lnTo>
                    <a:pt x="606577" y="7047154"/>
                  </a:lnTo>
                  <a:lnTo>
                    <a:pt x="606094" y="7047585"/>
                  </a:lnTo>
                  <a:lnTo>
                    <a:pt x="606679" y="7047585"/>
                  </a:lnTo>
                  <a:close/>
                </a:path>
                <a:path w="1462404" h="7080250">
                  <a:moveTo>
                    <a:pt x="608545" y="7048982"/>
                  </a:moveTo>
                  <a:lnTo>
                    <a:pt x="608228" y="7047585"/>
                  </a:lnTo>
                  <a:lnTo>
                    <a:pt x="606679" y="7047585"/>
                  </a:lnTo>
                  <a:lnTo>
                    <a:pt x="606933" y="7048728"/>
                  </a:lnTo>
                  <a:lnTo>
                    <a:pt x="608545" y="7048982"/>
                  </a:lnTo>
                  <a:close/>
                </a:path>
                <a:path w="1462404" h="7080250">
                  <a:moveTo>
                    <a:pt x="637311" y="7025183"/>
                  </a:moveTo>
                  <a:lnTo>
                    <a:pt x="636816" y="7025360"/>
                  </a:lnTo>
                  <a:lnTo>
                    <a:pt x="635596" y="7026999"/>
                  </a:lnTo>
                  <a:lnTo>
                    <a:pt x="635838" y="7026884"/>
                  </a:lnTo>
                  <a:lnTo>
                    <a:pt x="637311" y="7025183"/>
                  </a:lnTo>
                  <a:close/>
                </a:path>
                <a:path w="1462404" h="7080250">
                  <a:moveTo>
                    <a:pt x="645541" y="7021296"/>
                  </a:moveTo>
                  <a:lnTo>
                    <a:pt x="642912" y="7021550"/>
                  </a:lnTo>
                  <a:lnTo>
                    <a:pt x="636638" y="7022312"/>
                  </a:lnTo>
                  <a:lnTo>
                    <a:pt x="635444" y="7024471"/>
                  </a:lnTo>
                  <a:lnTo>
                    <a:pt x="636460" y="7023963"/>
                  </a:lnTo>
                  <a:lnTo>
                    <a:pt x="637717" y="7022820"/>
                  </a:lnTo>
                  <a:lnTo>
                    <a:pt x="638594" y="7023328"/>
                  </a:lnTo>
                  <a:lnTo>
                    <a:pt x="638695" y="7023582"/>
                  </a:lnTo>
                  <a:lnTo>
                    <a:pt x="637311" y="7025183"/>
                  </a:lnTo>
                  <a:lnTo>
                    <a:pt x="642251" y="7023455"/>
                  </a:lnTo>
                  <a:lnTo>
                    <a:pt x="643216" y="7022820"/>
                  </a:lnTo>
                  <a:lnTo>
                    <a:pt x="645541" y="7021296"/>
                  </a:lnTo>
                  <a:close/>
                </a:path>
                <a:path w="1462404" h="7080250">
                  <a:moveTo>
                    <a:pt x="656678" y="7022401"/>
                  </a:moveTo>
                  <a:lnTo>
                    <a:pt x="655535" y="7020839"/>
                  </a:lnTo>
                  <a:lnTo>
                    <a:pt x="652843" y="7019988"/>
                  </a:lnTo>
                  <a:lnTo>
                    <a:pt x="651357" y="7021728"/>
                  </a:lnTo>
                  <a:lnTo>
                    <a:pt x="653465" y="7021792"/>
                  </a:lnTo>
                  <a:lnTo>
                    <a:pt x="655637" y="7022909"/>
                  </a:lnTo>
                  <a:lnTo>
                    <a:pt x="656678" y="7022401"/>
                  </a:lnTo>
                  <a:close/>
                </a:path>
                <a:path w="1462404" h="7080250">
                  <a:moveTo>
                    <a:pt x="683412" y="7024598"/>
                  </a:moveTo>
                  <a:lnTo>
                    <a:pt x="683374" y="7024471"/>
                  </a:lnTo>
                  <a:lnTo>
                    <a:pt x="682561" y="7023582"/>
                  </a:lnTo>
                  <a:lnTo>
                    <a:pt x="681850" y="7024979"/>
                  </a:lnTo>
                  <a:lnTo>
                    <a:pt x="683412" y="7024598"/>
                  </a:lnTo>
                  <a:close/>
                </a:path>
                <a:path w="1462404" h="7080250">
                  <a:moveTo>
                    <a:pt x="684136" y="7023455"/>
                  </a:moveTo>
                  <a:lnTo>
                    <a:pt x="683564" y="7022185"/>
                  </a:lnTo>
                  <a:lnTo>
                    <a:pt x="682929" y="7020788"/>
                  </a:lnTo>
                  <a:lnTo>
                    <a:pt x="680593" y="7021423"/>
                  </a:lnTo>
                  <a:lnTo>
                    <a:pt x="682561" y="7023582"/>
                  </a:lnTo>
                  <a:lnTo>
                    <a:pt x="683285" y="7022185"/>
                  </a:lnTo>
                  <a:lnTo>
                    <a:pt x="684136" y="7023455"/>
                  </a:lnTo>
                  <a:close/>
                </a:path>
                <a:path w="1462404" h="7080250">
                  <a:moveTo>
                    <a:pt x="734352" y="7038314"/>
                  </a:moveTo>
                  <a:lnTo>
                    <a:pt x="734136" y="7038035"/>
                  </a:lnTo>
                  <a:lnTo>
                    <a:pt x="732815" y="7039076"/>
                  </a:lnTo>
                  <a:lnTo>
                    <a:pt x="734352" y="7038314"/>
                  </a:lnTo>
                  <a:close/>
                </a:path>
                <a:path w="1462404" h="7080250">
                  <a:moveTo>
                    <a:pt x="745591" y="7015023"/>
                  </a:moveTo>
                  <a:lnTo>
                    <a:pt x="743978" y="7014718"/>
                  </a:lnTo>
                  <a:lnTo>
                    <a:pt x="744169" y="7014921"/>
                  </a:lnTo>
                  <a:lnTo>
                    <a:pt x="744397" y="7015073"/>
                  </a:lnTo>
                  <a:lnTo>
                    <a:pt x="744613" y="7015264"/>
                  </a:lnTo>
                  <a:lnTo>
                    <a:pt x="744918" y="7015175"/>
                  </a:lnTo>
                  <a:lnTo>
                    <a:pt x="745591" y="7015023"/>
                  </a:lnTo>
                  <a:close/>
                </a:path>
                <a:path w="1462404" h="7080250">
                  <a:moveTo>
                    <a:pt x="751890" y="7010451"/>
                  </a:moveTo>
                  <a:lnTo>
                    <a:pt x="749312" y="7011670"/>
                  </a:lnTo>
                  <a:lnTo>
                    <a:pt x="750316" y="7014908"/>
                  </a:lnTo>
                  <a:lnTo>
                    <a:pt x="751865" y="7014184"/>
                  </a:lnTo>
                  <a:lnTo>
                    <a:pt x="751890" y="7010451"/>
                  </a:lnTo>
                  <a:close/>
                </a:path>
                <a:path w="1462404" h="7080250">
                  <a:moveTo>
                    <a:pt x="770128" y="7015708"/>
                  </a:moveTo>
                  <a:lnTo>
                    <a:pt x="770051" y="7014692"/>
                  </a:lnTo>
                  <a:lnTo>
                    <a:pt x="770001" y="7014819"/>
                  </a:lnTo>
                  <a:lnTo>
                    <a:pt x="769912" y="7015327"/>
                  </a:lnTo>
                  <a:lnTo>
                    <a:pt x="770128" y="7015708"/>
                  </a:lnTo>
                  <a:close/>
                </a:path>
                <a:path w="1462404" h="7080250">
                  <a:moveTo>
                    <a:pt x="774230" y="7011746"/>
                  </a:moveTo>
                  <a:lnTo>
                    <a:pt x="774103" y="7011581"/>
                  </a:lnTo>
                  <a:lnTo>
                    <a:pt x="773061" y="7012064"/>
                  </a:lnTo>
                  <a:lnTo>
                    <a:pt x="773277" y="7012305"/>
                  </a:lnTo>
                  <a:lnTo>
                    <a:pt x="773417" y="7012394"/>
                  </a:lnTo>
                  <a:lnTo>
                    <a:pt x="773760" y="7011962"/>
                  </a:lnTo>
                  <a:lnTo>
                    <a:pt x="774230" y="7011746"/>
                  </a:lnTo>
                  <a:close/>
                </a:path>
                <a:path w="1462404" h="7080250">
                  <a:moveTo>
                    <a:pt x="775182" y="7012114"/>
                  </a:moveTo>
                  <a:lnTo>
                    <a:pt x="774268" y="7011733"/>
                  </a:lnTo>
                  <a:lnTo>
                    <a:pt x="774395" y="7011962"/>
                  </a:lnTo>
                  <a:lnTo>
                    <a:pt x="775182" y="7012114"/>
                  </a:lnTo>
                  <a:close/>
                </a:path>
                <a:path w="1462404" h="7080250">
                  <a:moveTo>
                    <a:pt x="775868" y="7035368"/>
                  </a:moveTo>
                  <a:lnTo>
                    <a:pt x="770864" y="7035368"/>
                  </a:lnTo>
                  <a:lnTo>
                    <a:pt x="772274" y="7035520"/>
                  </a:lnTo>
                  <a:lnTo>
                    <a:pt x="774103" y="7035520"/>
                  </a:lnTo>
                  <a:lnTo>
                    <a:pt x="775868" y="7035368"/>
                  </a:lnTo>
                  <a:close/>
                </a:path>
                <a:path w="1462404" h="7080250">
                  <a:moveTo>
                    <a:pt x="776414" y="7035317"/>
                  </a:moveTo>
                  <a:lnTo>
                    <a:pt x="775868" y="7035368"/>
                  </a:lnTo>
                  <a:lnTo>
                    <a:pt x="776414" y="7035368"/>
                  </a:lnTo>
                  <a:close/>
                </a:path>
                <a:path w="1462404" h="7080250">
                  <a:moveTo>
                    <a:pt x="805700" y="7006603"/>
                  </a:moveTo>
                  <a:lnTo>
                    <a:pt x="805649" y="7006298"/>
                  </a:lnTo>
                  <a:lnTo>
                    <a:pt x="805434" y="7005955"/>
                  </a:lnTo>
                  <a:lnTo>
                    <a:pt x="804799" y="7005396"/>
                  </a:lnTo>
                  <a:lnTo>
                    <a:pt x="805002" y="7005891"/>
                  </a:lnTo>
                  <a:lnTo>
                    <a:pt x="805345" y="7006260"/>
                  </a:lnTo>
                  <a:lnTo>
                    <a:pt x="805700" y="7006603"/>
                  </a:lnTo>
                  <a:close/>
                </a:path>
                <a:path w="1462404" h="7080250">
                  <a:moveTo>
                    <a:pt x="830135" y="7029424"/>
                  </a:moveTo>
                  <a:lnTo>
                    <a:pt x="830110" y="7027519"/>
                  </a:lnTo>
                  <a:lnTo>
                    <a:pt x="829271" y="7028281"/>
                  </a:lnTo>
                  <a:lnTo>
                    <a:pt x="827811" y="7028713"/>
                  </a:lnTo>
                  <a:lnTo>
                    <a:pt x="830135" y="7029424"/>
                  </a:lnTo>
                  <a:close/>
                </a:path>
                <a:path w="1462404" h="7080250">
                  <a:moveTo>
                    <a:pt x="842137" y="7004342"/>
                  </a:moveTo>
                  <a:lnTo>
                    <a:pt x="842035" y="7003770"/>
                  </a:lnTo>
                  <a:lnTo>
                    <a:pt x="841324" y="6999579"/>
                  </a:lnTo>
                  <a:lnTo>
                    <a:pt x="836244" y="7002094"/>
                  </a:lnTo>
                  <a:lnTo>
                    <a:pt x="836307" y="7002246"/>
                  </a:lnTo>
                  <a:lnTo>
                    <a:pt x="837730" y="7004113"/>
                  </a:lnTo>
                  <a:lnTo>
                    <a:pt x="837857" y="7004278"/>
                  </a:lnTo>
                  <a:lnTo>
                    <a:pt x="837946" y="7004405"/>
                  </a:lnTo>
                  <a:lnTo>
                    <a:pt x="837730" y="7004113"/>
                  </a:lnTo>
                  <a:lnTo>
                    <a:pt x="834656" y="7006564"/>
                  </a:lnTo>
                  <a:lnTo>
                    <a:pt x="841908" y="7004405"/>
                  </a:lnTo>
                  <a:lnTo>
                    <a:pt x="842137" y="7004342"/>
                  </a:lnTo>
                  <a:close/>
                </a:path>
                <a:path w="1462404" h="7080250">
                  <a:moveTo>
                    <a:pt x="842873" y="7008342"/>
                  </a:moveTo>
                  <a:lnTo>
                    <a:pt x="842772" y="7008088"/>
                  </a:lnTo>
                  <a:lnTo>
                    <a:pt x="842683" y="7007961"/>
                  </a:lnTo>
                  <a:lnTo>
                    <a:pt x="842556" y="7008635"/>
                  </a:lnTo>
                  <a:lnTo>
                    <a:pt x="842873" y="7008342"/>
                  </a:lnTo>
                  <a:close/>
                </a:path>
                <a:path w="1462404" h="7080250">
                  <a:moveTo>
                    <a:pt x="842899" y="7004113"/>
                  </a:moveTo>
                  <a:lnTo>
                    <a:pt x="842137" y="7004342"/>
                  </a:lnTo>
                  <a:lnTo>
                    <a:pt x="842162" y="7004532"/>
                  </a:lnTo>
                  <a:lnTo>
                    <a:pt x="842899" y="7004113"/>
                  </a:lnTo>
                  <a:close/>
                </a:path>
                <a:path w="1462404" h="7080250">
                  <a:moveTo>
                    <a:pt x="860894" y="7006374"/>
                  </a:moveTo>
                  <a:lnTo>
                    <a:pt x="859421" y="7006310"/>
                  </a:lnTo>
                  <a:lnTo>
                    <a:pt x="859802" y="7007695"/>
                  </a:lnTo>
                  <a:lnTo>
                    <a:pt x="860894" y="7006374"/>
                  </a:lnTo>
                  <a:close/>
                </a:path>
                <a:path w="1462404" h="7080250">
                  <a:moveTo>
                    <a:pt x="862342" y="7006437"/>
                  </a:moveTo>
                  <a:lnTo>
                    <a:pt x="861250" y="7005929"/>
                  </a:lnTo>
                  <a:lnTo>
                    <a:pt x="860894" y="7006374"/>
                  </a:lnTo>
                  <a:lnTo>
                    <a:pt x="862342" y="7006437"/>
                  </a:lnTo>
                  <a:close/>
                </a:path>
                <a:path w="1462404" h="7080250">
                  <a:moveTo>
                    <a:pt x="862876" y="7004469"/>
                  </a:moveTo>
                  <a:lnTo>
                    <a:pt x="861402" y="7004215"/>
                  </a:lnTo>
                  <a:lnTo>
                    <a:pt x="861999" y="7004431"/>
                  </a:lnTo>
                  <a:lnTo>
                    <a:pt x="862457" y="7004469"/>
                  </a:lnTo>
                  <a:lnTo>
                    <a:pt x="862876" y="7004469"/>
                  </a:lnTo>
                  <a:close/>
                </a:path>
                <a:path w="1462404" h="7080250">
                  <a:moveTo>
                    <a:pt x="865809" y="7023989"/>
                  </a:moveTo>
                  <a:lnTo>
                    <a:pt x="865593" y="7024014"/>
                  </a:lnTo>
                  <a:lnTo>
                    <a:pt x="865365" y="7024078"/>
                  </a:lnTo>
                  <a:lnTo>
                    <a:pt x="863688" y="7024891"/>
                  </a:lnTo>
                  <a:lnTo>
                    <a:pt x="864717" y="7024560"/>
                  </a:lnTo>
                  <a:lnTo>
                    <a:pt x="865809" y="7023989"/>
                  </a:lnTo>
                  <a:close/>
                </a:path>
                <a:path w="1462404" h="7080250">
                  <a:moveTo>
                    <a:pt x="869632" y="7024344"/>
                  </a:moveTo>
                  <a:lnTo>
                    <a:pt x="869518" y="7023709"/>
                  </a:lnTo>
                  <a:lnTo>
                    <a:pt x="869378" y="7022947"/>
                  </a:lnTo>
                  <a:lnTo>
                    <a:pt x="869251" y="7022312"/>
                  </a:lnTo>
                  <a:lnTo>
                    <a:pt x="867740" y="7022947"/>
                  </a:lnTo>
                  <a:lnTo>
                    <a:pt x="867448" y="7022668"/>
                  </a:lnTo>
                  <a:lnTo>
                    <a:pt x="867448" y="7023074"/>
                  </a:lnTo>
                  <a:lnTo>
                    <a:pt x="865809" y="7024090"/>
                  </a:lnTo>
                  <a:lnTo>
                    <a:pt x="867410" y="7023709"/>
                  </a:lnTo>
                  <a:lnTo>
                    <a:pt x="869632" y="7024344"/>
                  </a:lnTo>
                  <a:close/>
                </a:path>
                <a:path w="1462404" h="7080250">
                  <a:moveTo>
                    <a:pt x="871867" y="6998271"/>
                  </a:moveTo>
                  <a:lnTo>
                    <a:pt x="871245" y="6997928"/>
                  </a:lnTo>
                  <a:lnTo>
                    <a:pt x="870216" y="6998436"/>
                  </a:lnTo>
                  <a:lnTo>
                    <a:pt x="871867" y="6998271"/>
                  </a:lnTo>
                  <a:close/>
                </a:path>
                <a:path w="1462404" h="7080250">
                  <a:moveTo>
                    <a:pt x="872832" y="6998182"/>
                  </a:moveTo>
                  <a:lnTo>
                    <a:pt x="871867" y="6998271"/>
                  </a:lnTo>
                  <a:lnTo>
                    <a:pt x="872655" y="6998729"/>
                  </a:lnTo>
                  <a:lnTo>
                    <a:pt x="872832" y="6998182"/>
                  </a:lnTo>
                  <a:close/>
                </a:path>
                <a:path w="1462404" h="7080250">
                  <a:moveTo>
                    <a:pt x="883081" y="6996354"/>
                  </a:moveTo>
                  <a:lnTo>
                    <a:pt x="882599" y="6996468"/>
                  </a:lnTo>
                  <a:lnTo>
                    <a:pt x="882078" y="6996735"/>
                  </a:lnTo>
                  <a:lnTo>
                    <a:pt x="882230" y="6996773"/>
                  </a:lnTo>
                  <a:lnTo>
                    <a:pt x="883081" y="6996354"/>
                  </a:lnTo>
                  <a:close/>
                </a:path>
                <a:path w="1462404" h="7080250">
                  <a:moveTo>
                    <a:pt x="885456" y="6997420"/>
                  </a:moveTo>
                  <a:lnTo>
                    <a:pt x="882637" y="6997941"/>
                  </a:lnTo>
                  <a:lnTo>
                    <a:pt x="883119" y="6998055"/>
                  </a:lnTo>
                  <a:lnTo>
                    <a:pt x="884415" y="6997928"/>
                  </a:lnTo>
                  <a:lnTo>
                    <a:pt x="885456" y="6997420"/>
                  </a:lnTo>
                  <a:close/>
                </a:path>
                <a:path w="1462404" h="7080250">
                  <a:moveTo>
                    <a:pt x="898067" y="7018883"/>
                  </a:moveTo>
                  <a:lnTo>
                    <a:pt x="896747" y="7019010"/>
                  </a:lnTo>
                  <a:lnTo>
                    <a:pt x="898067" y="7018883"/>
                  </a:lnTo>
                  <a:close/>
                </a:path>
                <a:path w="1462404" h="7080250">
                  <a:moveTo>
                    <a:pt x="917130" y="6997547"/>
                  </a:moveTo>
                  <a:lnTo>
                    <a:pt x="916698" y="6997268"/>
                  </a:lnTo>
                  <a:lnTo>
                    <a:pt x="916266" y="6997128"/>
                  </a:lnTo>
                  <a:lnTo>
                    <a:pt x="916038" y="6997408"/>
                  </a:lnTo>
                  <a:lnTo>
                    <a:pt x="916774" y="6997509"/>
                  </a:lnTo>
                  <a:lnTo>
                    <a:pt x="917130" y="6997547"/>
                  </a:lnTo>
                  <a:close/>
                </a:path>
                <a:path w="1462404" h="7080250">
                  <a:moveTo>
                    <a:pt x="929919" y="6995007"/>
                  </a:moveTo>
                  <a:lnTo>
                    <a:pt x="926871" y="6996404"/>
                  </a:lnTo>
                  <a:lnTo>
                    <a:pt x="927785" y="6996773"/>
                  </a:lnTo>
                  <a:lnTo>
                    <a:pt x="928839" y="6997014"/>
                  </a:lnTo>
                  <a:lnTo>
                    <a:pt x="929919" y="6995007"/>
                  </a:lnTo>
                  <a:close/>
                </a:path>
                <a:path w="1462404" h="7080250">
                  <a:moveTo>
                    <a:pt x="942987" y="7011302"/>
                  </a:moveTo>
                  <a:lnTo>
                    <a:pt x="941806" y="7011213"/>
                  </a:lnTo>
                  <a:lnTo>
                    <a:pt x="940396" y="7011048"/>
                  </a:lnTo>
                  <a:lnTo>
                    <a:pt x="939266" y="7011606"/>
                  </a:lnTo>
                  <a:lnTo>
                    <a:pt x="940752" y="7012051"/>
                  </a:lnTo>
                  <a:lnTo>
                    <a:pt x="941920" y="7011822"/>
                  </a:lnTo>
                  <a:lnTo>
                    <a:pt x="942987" y="7011302"/>
                  </a:lnTo>
                  <a:close/>
                </a:path>
                <a:path w="1462404" h="7080250">
                  <a:moveTo>
                    <a:pt x="962190" y="6994830"/>
                  </a:moveTo>
                  <a:lnTo>
                    <a:pt x="958037" y="6993483"/>
                  </a:lnTo>
                  <a:lnTo>
                    <a:pt x="955865" y="6996150"/>
                  </a:lnTo>
                  <a:lnTo>
                    <a:pt x="962190" y="6994830"/>
                  </a:lnTo>
                  <a:close/>
                </a:path>
                <a:path w="1462404" h="7080250">
                  <a:moveTo>
                    <a:pt x="963142" y="6994626"/>
                  </a:moveTo>
                  <a:lnTo>
                    <a:pt x="962190" y="6994830"/>
                  </a:lnTo>
                  <a:lnTo>
                    <a:pt x="962875" y="6995046"/>
                  </a:lnTo>
                  <a:lnTo>
                    <a:pt x="963142" y="6994626"/>
                  </a:lnTo>
                  <a:close/>
                </a:path>
                <a:path w="1462404" h="7080250">
                  <a:moveTo>
                    <a:pt x="965225" y="6990905"/>
                  </a:moveTo>
                  <a:lnTo>
                    <a:pt x="961364" y="6992252"/>
                  </a:lnTo>
                  <a:lnTo>
                    <a:pt x="964222" y="6991388"/>
                  </a:lnTo>
                  <a:lnTo>
                    <a:pt x="965225" y="6990905"/>
                  </a:lnTo>
                  <a:close/>
                </a:path>
                <a:path w="1462404" h="7080250">
                  <a:moveTo>
                    <a:pt x="986599" y="0"/>
                  </a:moveTo>
                  <a:lnTo>
                    <a:pt x="985266" y="812"/>
                  </a:lnTo>
                  <a:lnTo>
                    <a:pt x="985748" y="1003"/>
                  </a:lnTo>
                  <a:lnTo>
                    <a:pt x="986053" y="685"/>
                  </a:lnTo>
                  <a:lnTo>
                    <a:pt x="986345" y="355"/>
                  </a:lnTo>
                  <a:lnTo>
                    <a:pt x="986599" y="0"/>
                  </a:lnTo>
                  <a:close/>
                </a:path>
                <a:path w="1462404" h="7080250">
                  <a:moveTo>
                    <a:pt x="990003" y="7009587"/>
                  </a:moveTo>
                  <a:lnTo>
                    <a:pt x="983576" y="7007580"/>
                  </a:lnTo>
                  <a:lnTo>
                    <a:pt x="983805" y="7007898"/>
                  </a:lnTo>
                  <a:lnTo>
                    <a:pt x="980528" y="7008977"/>
                  </a:lnTo>
                  <a:lnTo>
                    <a:pt x="983005" y="7010413"/>
                  </a:lnTo>
                  <a:lnTo>
                    <a:pt x="983830" y="7007923"/>
                  </a:lnTo>
                  <a:lnTo>
                    <a:pt x="985926" y="7010628"/>
                  </a:lnTo>
                  <a:lnTo>
                    <a:pt x="990003" y="7009587"/>
                  </a:lnTo>
                  <a:close/>
                </a:path>
                <a:path w="1462404" h="7080250">
                  <a:moveTo>
                    <a:pt x="990879" y="7009866"/>
                  </a:moveTo>
                  <a:lnTo>
                    <a:pt x="990638" y="7009435"/>
                  </a:lnTo>
                  <a:lnTo>
                    <a:pt x="990003" y="7009587"/>
                  </a:lnTo>
                  <a:lnTo>
                    <a:pt x="990879" y="7009866"/>
                  </a:lnTo>
                  <a:close/>
                </a:path>
                <a:path w="1462404" h="7080250">
                  <a:moveTo>
                    <a:pt x="1003681" y="6990118"/>
                  </a:moveTo>
                  <a:lnTo>
                    <a:pt x="1001356" y="6990728"/>
                  </a:lnTo>
                  <a:lnTo>
                    <a:pt x="1003655" y="6991134"/>
                  </a:lnTo>
                  <a:lnTo>
                    <a:pt x="1003681" y="6990118"/>
                  </a:lnTo>
                  <a:close/>
                </a:path>
                <a:path w="1462404" h="7080250">
                  <a:moveTo>
                    <a:pt x="1008253" y="31064"/>
                  </a:moveTo>
                  <a:lnTo>
                    <a:pt x="1007973" y="31153"/>
                  </a:lnTo>
                  <a:lnTo>
                    <a:pt x="1007833" y="31242"/>
                  </a:lnTo>
                  <a:lnTo>
                    <a:pt x="1008011" y="31407"/>
                  </a:lnTo>
                  <a:lnTo>
                    <a:pt x="1008138" y="31292"/>
                  </a:lnTo>
                  <a:lnTo>
                    <a:pt x="1008253" y="31064"/>
                  </a:lnTo>
                  <a:close/>
                </a:path>
                <a:path w="1462404" h="7080250">
                  <a:moveTo>
                    <a:pt x="1042454" y="6990740"/>
                  </a:moveTo>
                  <a:lnTo>
                    <a:pt x="1039469" y="6989940"/>
                  </a:lnTo>
                  <a:lnTo>
                    <a:pt x="1039380" y="6991096"/>
                  </a:lnTo>
                  <a:lnTo>
                    <a:pt x="1041031" y="6990626"/>
                  </a:lnTo>
                  <a:lnTo>
                    <a:pt x="1042454" y="6990740"/>
                  </a:lnTo>
                  <a:close/>
                </a:path>
                <a:path w="1462404" h="7080250">
                  <a:moveTo>
                    <a:pt x="1043609" y="6991032"/>
                  </a:moveTo>
                  <a:lnTo>
                    <a:pt x="1043292" y="6990842"/>
                  </a:lnTo>
                  <a:lnTo>
                    <a:pt x="1042885" y="6990753"/>
                  </a:lnTo>
                  <a:lnTo>
                    <a:pt x="1042454" y="6990740"/>
                  </a:lnTo>
                  <a:lnTo>
                    <a:pt x="1043609" y="6991032"/>
                  </a:lnTo>
                  <a:close/>
                </a:path>
                <a:path w="1462404" h="7080250">
                  <a:moveTo>
                    <a:pt x="1063459" y="6985127"/>
                  </a:moveTo>
                  <a:lnTo>
                    <a:pt x="1063345" y="6984708"/>
                  </a:lnTo>
                  <a:lnTo>
                    <a:pt x="1063180" y="6984339"/>
                  </a:lnTo>
                  <a:lnTo>
                    <a:pt x="1063015" y="6984111"/>
                  </a:lnTo>
                  <a:lnTo>
                    <a:pt x="1063053" y="6984479"/>
                  </a:lnTo>
                  <a:lnTo>
                    <a:pt x="1063218" y="6984835"/>
                  </a:lnTo>
                  <a:lnTo>
                    <a:pt x="1063459" y="6985127"/>
                  </a:lnTo>
                  <a:close/>
                </a:path>
                <a:path w="1462404" h="7080250">
                  <a:moveTo>
                    <a:pt x="1069911" y="6987768"/>
                  </a:moveTo>
                  <a:lnTo>
                    <a:pt x="1067828" y="6987654"/>
                  </a:lnTo>
                  <a:lnTo>
                    <a:pt x="1069200" y="6988657"/>
                  </a:lnTo>
                  <a:lnTo>
                    <a:pt x="1069403" y="6988403"/>
                  </a:lnTo>
                  <a:lnTo>
                    <a:pt x="1069403" y="6988022"/>
                  </a:lnTo>
                  <a:lnTo>
                    <a:pt x="1069530" y="6988251"/>
                  </a:lnTo>
                  <a:lnTo>
                    <a:pt x="1069644" y="6988086"/>
                  </a:lnTo>
                  <a:lnTo>
                    <a:pt x="1069911" y="6987768"/>
                  </a:lnTo>
                  <a:close/>
                </a:path>
                <a:path w="1462404" h="7080250">
                  <a:moveTo>
                    <a:pt x="1070965" y="6990943"/>
                  </a:moveTo>
                  <a:lnTo>
                    <a:pt x="1070724" y="6990499"/>
                  </a:lnTo>
                  <a:lnTo>
                    <a:pt x="1070368" y="6990943"/>
                  </a:lnTo>
                  <a:lnTo>
                    <a:pt x="1070965" y="6990943"/>
                  </a:lnTo>
                  <a:close/>
                </a:path>
                <a:path w="1462404" h="7080250">
                  <a:moveTo>
                    <a:pt x="1072121" y="6988784"/>
                  </a:moveTo>
                  <a:lnTo>
                    <a:pt x="1069644" y="6988086"/>
                  </a:lnTo>
                  <a:lnTo>
                    <a:pt x="1069606" y="6988403"/>
                  </a:lnTo>
                  <a:lnTo>
                    <a:pt x="1070724" y="6990499"/>
                  </a:lnTo>
                  <a:lnTo>
                    <a:pt x="1072121" y="6988784"/>
                  </a:lnTo>
                  <a:close/>
                </a:path>
                <a:path w="1462404" h="7080250">
                  <a:moveTo>
                    <a:pt x="1072286" y="6990816"/>
                  </a:moveTo>
                  <a:lnTo>
                    <a:pt x="1071270" y="6991324"/>
                  </a:lnTo>
                  <a:lnTo>
                    <a:pt x="1071346" y="6991693"/>
                  </a:lnTo>
                  <a:lnTo>
                    <a:pt x="1072286" y="6990816"/>
                  </a:lnTo>
                  <a:close/>
                </a:path>
                <a:path w="1462404" h="7080250">
                  <a:moveTo>
                    <a:pt x="1090980" y="6981469"/>
                  </a:moveTo>
                  <a:lnTo>
                    <a:pt x="1089545" y="6983044"/>
                  </a:lnTo>
                  <a:lnTo>
                    <a:pt x="1090409" y="6982942"/>
                  </a:lnTo>
                  <a:lnTo>
                    <a:pt x="1090625" y="6982523"/>
                  </a:lnTo>
                  <a:lnTo>
                    <a:pt x="1090815" y="6982028"/>
                  </a:lnTo>
                  <a:lnTo>
                    <a:pt x="1090980" y="6981469"/>
                  </a:lnTo>
                  <a:close/>
                </a:path>
                <a:path w="1462404" h="7080250">
                  <a:moveTo>
                    <a:pt x="1096606" y="6996519"/>
                  </a:moveTo>
                  <a:lnTo>
                    <a:pt x="1096556" y="6996328"/>
                  </a:lnTo>
                  <a:lnTo>
                    <a:pt x="1096251" y="6996087"/>
                  </a:lnTo>
                  <a:lnTo>
                    <a:pt x="1095857" y="6995833"/>
                  </a:lnTo>
                  <a:lnTo>
                    <a:pt x="1095984" y="6996074"/>
                  </a:lnTo>
                  <a:lnTo>
                    <a:pt x="1096200" y="6996328"/>
                  </a:lnTo>
                  <a:lnTo>
                    <a:pt x="1096606" y="6996519"/>
                  </a:lnTo>
                  <a:close/>
                </a:path>
                <a:path w="1462404" h="7080250">
                  <a:moveTo>
                    <a:pt x="1100797" y="443458"/>
                  </a:moveTo>
                  <a:lnTo>
                    <a:pt x="1100455" y="443534"/>
                  </a:lnTo>
                  <a:lnTo>
                    <a:pt x="1100150" y="443687"/>
                  </a:lnTo>
                  <a:lnTo>
                    <a:pt x="1099972" y="443814"/>
                  </a:lnTo>
                  <a:lnTo>
                    <a:pt x="1100277" y="443801"/>
                  </a:lnTo>
                  <a:lnTo>
                    <a:pt x="1100556" y="443661"/>
                  </a:lnTo>
                  <a:lnTo>
                    <a:pt x="1100797" y="443458"/>
                  </a:lnTo>
                  <a:close/>
                </a:path>
                <a:path w="1462404" h="7080250">
                  <a:moveTo>
                    <a:pt x="1102588" y="418973"/>
                  </a:moveTo>
                  <a:lnTo>
                    <a:pt x="1102321" y="418680"/>
                  </a:lnTo>
                  <a:lnTo>
                    <a:pt x="1101979" y="418401"/>
                  </a:lnTo>
                  <a:lnTo>
                    <a:pt x="1101598" y="418122"/>
                  </a:lnTo>
                  <a:lnTo>
                    <a:pt x="1102461" y="419760"/>
                  </a:lnTo>
                  <a:lnTo>
                    <a:pt x="1102588" y="418973"/>
                  </a:lnTo>
                  <a:close/>
                </a:path>
                <a:path w="1462404" h="7080250">
                  <a:moveTo>
                    <a:pt x="1106309" y="461086"/>
                  </a:moveTo>
                  <a:lnTo>
                    <a:pt x="1106182" y="461391"/>
                  </a:lnTo>
                  <a:lnTo>
                    <a:pt x="1106144" y="461746"/>
                  </a:lnTo>
                  <a:lnTo>
                    <a:pt x="1106182" y="462127"/>
                  </a:lnTo>
                  <a:lnTo>
                    <a:pt x="1106309" y="461086"/>
                  </a:lnTo>
                  <a:close/>
                </a:path>
                <a:path w="1462404" h="7080250">
                  <a:moveTo>
                    <a:pt x="1106881" y="464769"/>
                  </a:moveTo>
                  <a:lnTo>
                    <a:pt x="1106271" y="463384"/>
                  </a:lnTo>
                  <a:lnTo>
                    <a:pt x="1106182" y="462127"/>
                  </a:lnTo>
                  <a:lnTo>
                    <a:pt x="1105966" y="464820"/>
                  </a:lnTo>
                  <a:lnTo>
                    <a:pt x="1106881" y="464769"/>
                  </a:lnTo>
                  <a:close/>
                </a:path>
                <a:path w="1462404" h="7080250">
                  <a:moveTo>
                    <a:pt x="1115136" y="390779"/>
                  </a:moveTo>
                  <a:lnTo>
                    <a:pt x="1114475" y="389940"/>
                  </a:lnTo>
                  <a:lnTo>
                    <a:pt x="1114348" y="389229"/>
                  </a:lnTo>
                  <a:lnTo>
                    <a:pt x="1114539" y="388581"/>
                  </a:lnTo>
                  <a:lnTo>
                    <a:pt x="1114171" y="388353"/>
                  </a:lnTo>
                  <a:lnTo>
                    <a:pt x="1113650" y="388175"/>
                  </a:lnTo>
                  <a:lnTo>
                    <a:pt x="1112926" y="388061"/>
                  </a:lnTo>
                  <a:lnTo>
                    <a:pt x="1112431" y="388670"/>
                  </a:lnTo>
                  <a:lnTo>
                    <a:pt x="1114374" y="390042"/>
                  </a:lnTo>
                  <a:lnTo>
                    <a:pt x="1115136" y="390779"/>
                  </a:lnTo>
                  <a:close/>
                </a:path>
                <a:path w="1462404" h="7080250">
                  <a:moveTo>
                    <a:pt x="1126413" y="6980656"/>
                  </a:moveTo>
                  <a:lnTo>
                    <a:pt x="1126363" y="6980110"/>
                  </a:lnTo>
                  <a:lnTo>
                    <a:pt x="1126185" y="6979463"/>
                  </a:lnTo>
                  <a:lnTo>
                    <a:pt x="1125816" y="6978624"/>
                  </a:lnTo>
                  <a:lnTo>
                    <a:pt x="1124978" y="6978599"/>
                  </a:lnTo>
                  <a:lnTo>
                    <a:pt x="1125016" y="6981545"/>
                  </a:lnTo>
                  <a:lnTo>
                    <a:pt x="1124839" y="6982854"/>
                  </a:lnTo>
                  <a:lnTo>
                    <a:pt x="1125169" y="6981609"/>
                  </a:lnTo>
                  <a:lnTo>
                    <a:pt x="1125715" y="6980961"/>
                  </a:lnTo>
                  <a:lnTo>
                    <a:pt x="1126413" y="6980656"/>
                  </a:lnTo>
                  <a:close/>
                </a:path>
                <a:path w="1462404" h="7080250">
                  <a:moveTo>
                    <a:pt x="1134529" y="6978650"/>
                  </a:moveTo>
                  <a:lnTo>
                    <a:pt x="1131303" y="6977875"/>
                  </a:lnTo>
                  <a:lnTo>
                    <a:pt x="1131392" y="6977215"/>
                  </a:lnTo>
                  <a:lnTo>
                    <a:pt x="1129563" y="6978459"/>
                  </a:lnTo>
                  <a:lnTo>
                    <a:pt x="1129118" y="6978777"/>
                  </a:lnTo>
                  <a:lnTo>
                    <a:pt x="1131519" y="6979513"/>
                  </a:lnTo>
                  <a:lnTo>
                    <a:pt x="1134529" y="6978650"/>
                  </a:lnTo>
                  <a:close/>
                </a:path>
                <a:path w="1462404" h="7080250">
                  <a:moveTo>
                    <a:pt x="1135253" y="6992480"/>
                  </a:moveTo>
                  <a:lnTo>
                    <a:pt x="1135049" y="6993776"/>
                  </a:lnTo>
                  <a:lnTo>
                    <a:pt x="1135214" y="6993242"/>
                  </a:lnTo>
                  <a:lnTo>
                    <a:pt x="1135253" y="6992480"/>
                  </a:lnTo>
                  <a:close/>
                </a:path>
                <a:path w="1462404" h="7080250">
                  <a:moveTo>
                    <a:pt x="1145273" y="6982968"/>
                  </a:moveTo>
                  <a:lnTo>
                    <a:pt x="1144638" y="6980783"/>
                  </a:lnTo>
                  <a:lnTo>
                    <a:pt x="1144028" y="6982130"/>
                  </a:lnTo>
                  <a:lnTo>
                    <a:pt x="1143990" y="6982561"/>
                  </a:lnTo>
                  <a:lnTo>
                    <a:pt x="1144028" y="6982688"/>
                  </a:lnTo>
                  <a:lnTo>
                    <a:pt x="1144193" y="6983184"/>
                  </a:lnTo>
                  <a:lnTo>
                    <a:pt x="1145273" y="6982968"/>
                  </a:lnTo>
                  <a:close/>
                </a:path>
                <a:path w="1462404" h="7080250">
                  <a:moveTo>
                    <a:pt x="1148613" y="6982307"/>
                  </a:moveTo>
                  <a:lnTo>
                    <a:pt x="1145413" y="6982942"/>
                  </a:lnTo>
                  <a:lnTo>
                    <a:pt x="1145298" y="6983069"/>
                  </a:lnTo>
                  <a:lnTo>
                    <a:pt x="1145527" y="6983857"/>
                  </a:lnTo>
                  <a:lnTo>
                    <a:pt x="1148613" y="6982307"/>
                  </a:lnTo>
                  <a:close/>
                </a:path>
                <a:path w="1462404" h="7080250">
                  <a:moveTo>
                    <a:pt x="1149819" y="6992086"/>
                  </a:moveTo>
                  <a:lnTo>
                    <a:pt x="1148499" y="6992721"/>
                  </a:lnTo>
                  <a:lnTo>
                    <a:pt x="1148448" y="6993102"/>
                  </a:lnTo>
                  <a:lnTo>
                    <a:pt x="1149667" y="6993242"/>
                  </a:lnTo>
                  <a:lnTo>
                    <a:pt x="1149819" y="6992086"/>
                  </a:lnTo>
                  <a:close/>
                </a:path>
                <a:path w="1462404" h="7080250">
                  <a:moveTo>
                    <a:pt x="1152956" y="6993610"/>
                  </a:moveTo>
                  <a:lnTo>
                    <a:pt x="1149667" y="6993242"/>
                  </a:lnTo>
                  <a:lnTo>
                    <a:pt x="1149477" y="6994753"/>
                  </a:lnTo>
                  <a:lnTo>
                    <a:pt x="1152956" y="6993610"/>
                  </a:lnTo>
                  <a:close/>
                </a:path>
                <a:path w="1462404" h="7080250">
                  <a:moveTo>
                    <a:pt x="1154455" y="355523"/>
                  </a:moveTo>
                  <a:lnTo>
                    <a:pt x="1153960" y="355955"/>
                  </a:lnTo>
                  <a:lnTo>
                    <a:pt x="1153744" y="356171"/>
                  </a:lnTo>
                  <a:lnTo>
                    <a:pt x="1154455" y="355523"/>
                  </a:lnTo>
                  <a:close/>
                </a:path>
                <a:path w="1462404" h="7080250">
                  <a:moveTo>
                    <a:pt x="1155192" y="6979475"/>
                  </a:moveTo>
                  <a:lnTo>
                    <a:pt x="1154061" y="6978459"/>
                  </a:lnTo>
                  <a:lnTo>
                    <a:pt x="1152588" y="6977088"/>
                  </a:lnTo>
                  <a:lnTo>
                    <a:pt x="1155153" y="6976529"/>
                  </a:lnTo>
                  <a:lnTo>
                    <a:pt x="1152118" y="6975818"/>
                  </a:lnTo>
                  <a:lnTo>
                    <a:pt x="1152258" y="6976796"/>
                  </a:lnTo>
                  <a:lnTo>
                    <a:pt x="1152398" y="6978320"/>
                  </a:lnTo>
                  <a:lnTo>
                    <a:pt x="1149388" y="6979259"/>
                  </a:lnTo>
                  <a:lnTo>
                    <a:pt x="1155192" y="6979475"/>
                  </a:lnTo>
                  <a:close/>
                </a:path>
                <a:path w="1462404" h="7080250">
                  <a:moveTo>
                    <a:pt x="1158227" y="6980949"/>
                  </a:moveTo>
                  <a:lnTo>
                    <a:pt x="1157503" y="6980910"/>
                  </a:lnTo>
                  <a:lnTo>
                    <a:pt x="1157655" y="6979640"/>
                  </a:lnTo>
                  <a:lnTo>
                    <a:pt x="1154899" y="6982130"/>
                  </a:lnTo>
                  <a:lnTo>
                    <a:pt x="1158227" y="6980949"/>
                  </a:lnTo>
                  <a:close/>
                </a:path>
                <a:path w="1462404" h="7080250">
                  <a:moveTo>
                    <a:pt x="1161669" y="537895"/>
                  </a:moveTo>
                  <a:lnTo>
                    <a:pt x="1161618" y="537616"/>
                  </a:lnTo>
                  <a:lnTo>
                    <a:pt x="1160907" y="537375"/>
                  </a:lnTo>
                  <a:lnTo>
                    <a:pt x="1160500" y="537489"/>
                  </a:lnTo>
                  <a:lnTo>
                    <a:pt x="1160348" y="537679"/>
                  </a:lnTo>
                  <a:lnTo>
                    <a:pt x="1161059" y="537832"/>
                  </a:lnTo>
                  <a:lnTo>
                    <a:pt x="1161669" y="537895"/>
                  </a:lnTo>
                  <a:close/>
                </a:path>
                <a:path w="1462404" h="7080250">
                  <a:moveTo>
                    <a:pt x="1162519" y="6980949"/>
                  </a:moveTo>
                  <a:lnTo>
                    <a:pt x="1160386" y="6977735"/>
                  </a:lnTo>
                  <a:lnTo>
                    <a:pt x="1159954" y="6980949"/>
                  </a:lnTo>
                  <a:lnTo>
                    <a:pt x="1162519" y="6980949"/>
                  </a:lnTo>
                  <a:close/>
                </a:path>
                <a:path w="1462404" h="7080250">
                  <a:moveTo>
                    <a:pt x="1164475" y="361442"/>
                  </a:moveTo>
                  <a:lnTo>
                    <a:pt x="1163485" y="362064"/>
                  </a:lnTo>
                  <a:lnTo>
                    <a:pt x="1163548" y="362508"/>
                  </a:lnTo>
                  <a:lnTo>
                    <a:pt x="1163955" y="362242"/>
                  </a:lnTo>
                  <a:lnTo>
                    <a:pt x="1164234" y="361873"/>
                  </a:lnTo>
                  <a:lnTo>
                    <a:pt x="1164475" y="361442"/>
                  </a:lnTo>
                  <a:close/>
                </a:path>
                <a:path w="1462404" h="7080250">
                  <a:moveTo>
                    <a:pt x="1176769" y="546239"/>
                  </a:moveTo>
                  <a:lnTo>
                    <a:pt x="1176401" y="546074"/>
                  </a:lnTo>
                  <a:lnTo>
                    <a:pt x="1176121" y="545960"/>
                  </a:lnTo>
                  <a:lnTo>
                    <a:pt x="1175804" y="545820"/>
                  </a:lnTo>
                  <a:lnTo>
                    <a:pt x="1176121" y="546163"/>
                  </a:lnTo>
                  <a:lnTo>
                    <a:pt x="1176477" y="546379"/>
                  </a:lnTo>
                  <a:lnTo>
                    <a:pt x="1176769" y="546239"/>
                  </a:lnTo>
                  <a:close/>
                </a:path>
                <a:path w="1462404" h="7080250">
                  <a:moveTo>
                    <a:pt x="1184592" y="6990575"/>
                  </a:moveTo>
                  <a:lnTo>
                    <a:pt x="1180592" y="6987248"/>
                  </a:lnTo>
                  <a:lnTo>
                    <a:pt x="1179258" y="6989204"/>
                  </a:lnTo>
                  <a:lnTo>
                    <a:pt x="1180909" y="6989254"/>
                  </a:lnTo>
                  <a:lnTo>
                    <a:pt x="1183589" y="6991007"/>
                  </a:lnTo>
                  <a:lnTo>
                    <a:pt x="1184592" y="6990575"/>
                  </a:lnTo>
                  <a:close/>
                </a:path>
                <a:path w="1462404" h="7080250">
                  <a:moveTo>
                    <a:pt x="1185341" y="6990258"/>
                  </a:moveTo>
                  <a:lnTo>
                    <a:pt x="1184592" y="6990575"/>
                  </a:lnTo>
                  <a:lnTo>
                    <a:pt x="1184998" y="6990918"/>
                  </a:lnTo>
                  <a:lnTo>
                    <a:pt x="1185341" y="6990258"/>
                  </a:lnTo>
                  <a:close/>
                </a:path>
                <a:path w="1462404" h="7080250">
                  <a:moveTo>
                    <a:pt x="1185887" y="6989229"/>
                  </a:moveTo>
                  <a:lnTo>
                    <a:pt x="1185341" y="6990258"/>
                  </a:lnTo>
                  <a:lnTo>
                    <a:pt x="1185773" y="6990080"/>
                  </a:lnTo>
                  <a:lnTo>
                    <a:pt x="1185887" y="6989229"/>
                  </a:lnTo>
                  <a:close/>
                </a:path>
                <a:path w="1462404" h="7080250">
                  <a:moveTo>
                    <a:pt x="1186053" y="6988632"/>
                  </a:moveTo>
                  <a:lnTo>
                    <a:pt x="1186027" y="6988137"/>
                  </a:lnTo>
                  <a:lnTo>
                    <a:pt x="1185900" y="6989229"/>
                  </a:lnTo>
                  <a:lnTo>
                    <a:pt x="1186014" y="6988988"/>
                  </a:lnTo>
                  <a:lnTo>
                    <a:pt x="1186053" y="6988632"/>
                  </a:lnTo>
                  <a:close/>
                </a:path>
                <a:path w="1462404" h="7080250">
                  <a:moveTo>
                    <a:pt x="1188224" y="355092"/>
                  </a:moveTo>
                  <a:lnTo>
                    <a:pt x="1186535" y="352679"/>
                  </a:lnTo>
                  <a:lnTo>
                    <a:pt x="1183894" y="352653"/>
                  </a:lnTo>
                  <a:lnTo>
                    <a:pt x="1181404" y="354380"/>
                  </a:lnTo>
                  <a:lnTo>
                    <a:pt x="1180833" y="353771"/>
                  </a:lnTo>
                  <a:lnTo>
                    <a:pt x="1181341" y="353060"/>
                  </a:lnTo>
                  <a:lnTo>
                    <a:pt x="1181455" y="352539"/>
                  </a:lnTo>
                  <a:lnTo>
                    <a:pt x="1179677" y="353898"/>
                  </a:lnTo>
                  <a:lnTo>
                    <a:pt x="1177937" y="356476"/>
                  </a:lnTo>
                  <a:lnTo>
                    <a:pt x="1179195" y="358889"/>
                  </a:lnTo>
                  <a:lnTo>
                    <a:pt x="1180655" y="356095"/>
                  </a:lnTo>
                  <a:lnTo>
                    <a:pt x="1181074" y="357187"/>
                  </a:lnTo>
                  <a:lnTo>
                    <a:pt x="1182878" y="354076"/>
                  </a:lnTo>
                  <a:lnTo>
                    <a:pt x="1184376" y="353771"/>
                  </a:lnTo>
                  <a:lnTo>
                    <a:pt x="1185430" y="354977"/>
                  </a:lnTo>
                  <a:lnTo>
                    <a:pt x="1185151" y="355993"/>
                  </a:lnTo>
                  <a:lnTo>
                    <a:pt x="1185697" y="355231"/>
                  </a:lnTo>
                  <a:lnTo>
                    <a:pt x="1187310" y="356730"/>
                  </a:lnTo>
                  <a:lnTo>
                    <a:pt x="1188224" y="355092"/>
                  </a:lnTo>
                  <a:close/>
                </a:path>
                <a:path w="1462404" h="7080250">
                  <a:moveTo>
                    <a:pt x="1191564" y="357543"/>
                  </a:moveTo>
                  <a:lnTo>
                    <a:pt x="1191463" y="355854"/>
                  </a:lnTo>
                  <a:lnTo>
                    <a:pt x="1190002" y="356057"/>
                  </a:lnTo>
                  <a:lnTo>
                    <a:pt x="1188694" y="358698"/>
                  </a:lnTo>
                  <a:lnTo>
                    <a:pt x="1190917" y="358178"/>
                  </a:lnTo>
                  <a:lnTo>
                    <a:pt x="1191564" y="357543"/>
                  </a:lnTo>
                  <a:close/>
                </a:path>
                <a:path w="1462404" h="7080250">
                  <a:moveTo>
                    <a:pt x="1192479" y="6988111"/>
                  </a:moveTo>
                  <a:lnTo>
                    <a:pt x="1191996" y="6988213"/>
                  </a:lnTo>
                  <a:lnTo>
                    <a:pt x="1191501" y="6988289"/>
                  </a:lnTo>
                  <a:lnTo>
                    <a:pt x="1190993" y="6988315"/>
                  </a:lnTo>
                  <a:lnTo>
                    <a:pt x="1191691" y="6988340"/>
                  </a:lnTo>
                  <a:lnTo>
                    <a:pt x="1192136" y="6988276"/>
                  </a:lnTo>
                  <a:lnTo>
                    <a:pt x="1192479" y="6988111"/>
                  </a:lnTo>
                  <a:close/>
                </a:path>
                <a:path w="1462404" h="7080250">
                  <a:moveTo>
                    <a:pt x="1193533" y="6987400"/>
                  </a:moveTo>
                  <a:lnTo>
                    <a:pt x="1193520" y="6986981"/>
                  </a:lnTo>
                  <a:lnTo>
                    <a:pt x="1193266" y="6986752"/>
                  </a:lnTo>
                  <a:lnTo>
                    <a:pt x="1193177" y="6987502"/>
                  </a:lnTo>
                  <a:lnTo>
                    <a:pt x="1192936" y="6987908"/>
                  </a:lnTo>
                  <a:lnTo>
                    <a:pt x="1192479" y="6988111"/>
                  </a:lnTo>
                  <a:lnTo>
                    <a:pt x="1193495" y="6987845"/>
                  </a:lnTo>
                  <a:lnTo>
                    <a:pt x="1193533" y="6987400"/>
                  </a:lnTo>
                  <a:close/>
                </a:path>
                <a:path w="1462404" h="7080250">
                  <a:moveTo>
                    <a:pt x="1194714" y="6985228"/>
                  </a:moveTo>
                  <a:lnTo>
                    <a:pt x="1193952" y="6983196"/>
                  </a:lnTo>
                  <a:lnTo>
                    <a:pt x="1192479" y="6983196"/>
                  </a:lnTo>
                  <a:lnTo>
                    <a:pt x="1192517" y="6983069"/>
                  </a:lnTo>
                  <a:lnTo>
                    <a:pt x="1192644" y="6982688"/>
                  </a:lnTo>
                  <a:lnTo>
                    <a:pt x="1193888" y="6978624"/>
                  </a:lnTo>
                  <a:lnTo>
                    <a:pt x="1189634" y="6982688"/>
                  </a:lnTo>
                  <a:lnTo>
                    <a:pt x="1188516" y="6981672"/>
                  </a:lnTo>
                  <a:lnTo>
                    <a:pt x="1187983" y="6980402"/>
                  </a:lnTo>
                  <a:lnTo>
                    <a:pt x="1187564" y="6979386"/>
                  </a:lnTo>
                  <a:lnTo>
                    <a:pt x="1189736" y="6978497"/>
                  </a:lnTo>
                  <a:lnTo>
                    <a:pt x="1186243" y="6976719"/>
                  </a:lnTo>
                  <a:lnTo>
                    <a:pt x="1187030" y="6980402"/>
                  </a:lnTo>
                  <a:lnTo>
                    <a:pt x="1186840" y="6980275"/>
                  </a:lnTo>
                  <a:lnTo>
                    <a:pt x="1185227" y="6979132"/>
                  </a:lnTo>
                  <a:lnTo>
                    <a:pt x="1183614" y="6977989"/>
                  </a:lnTo>
                  <a:lnTo>
                    <a:pt x="1183728" y="6977735"/>
                  </a:lnTo>
                  <a:lnTo>
                    <a:pt x="1183995" y="6977481"/>
                  </a:lnTo>
                  <a:lnTo>
                    <a:pt x="1180960" y="6979132"/>
                  </a:lnTo>
                  <a:lnTo>
                    <a:pt x="1181481" y="6978243"/>
                  </a:lnTo>
                  <a:lnTo>
                    <a:pt x="1180096" y="6976211"/>
                  </a:lnTo>
                  <a:lnTo>
                    <a:pt x="1182116" y="6976592"/>
                  </a:lnTo>
                  <a:lnTo>
                    <a:pt x="1180922" y="6976211"/>
                  </a:lnTo>
                  <a:lnTo>
                    <a:pt x="1176121" y="6974687"/>
                  </a:lnTo>
                  <a:lnTo>
                    <a:pt x="1173264" y="6980910"/>
                  </a:lnTo>
                  <a:lnTo>
                    <a:pt x="1170749" y="6977862"/>
                  </a:lnTo>
                  <a:lnTo>
                    <a:pt x="1171206" y="6977481"/>
                  </a:lnTo>
                  <a:lnTo>
                    <a:pt x="1163447" y="6979894"/>
                  </a:lnTo>
                  <a:lnTo>
                    <a:pt x="1170800" y="6980783"/>
                  </a:lnTo>
                  <a:lnTo>
                    <a:pt x="1165250" y="6985101"/>
                  </a:lnTo>
                  <a:lnTo>
                    <a:pt x="1163993" y="6983196"/>
                  </a:lnTo>
                  <a:lnTo>
                    <a:pt x="1162570" y="6981037"/>
                  </a:lnTo>
                  <a:lnTo>
                    <a:pt x="1159954" y="6981037"/>
                  </a:lnTo>
                  <a:lnTo>
                    <a:pt x="1158240" y="6981037"/>
                  </a:lnTo>
                  <a:lnTo>
                    <a:pt x="1156779" y="6983196"/>
                  </a:lnTo>
                  <a:lnTo>
                    <a:pt x="1155001" y="6982180"/>
                  </a:lnTo>
                  <a:lnTo>
                    <a:pt x="1154849" y="6982180"/>
                  </a:lnTo>
                  <a:lnTo>
                    <a:pt x="1152537" y="6980783"/>
                  </a:lnTo>
                  <a:lnTo>
                    <a:pt x="1146073" y="6985736"/>
                  </a:lnTo>
                  <a:lnTo>
                    <a:pt x="1145667" y="6984339"/>
                  </a:lnTo>
                  <a:lnTo>
                    <a:pt x="1145527" y="6983857"/>
                  </a:lnTo>
                  <a:lnTo>
                    <a:pt x="1144587" y="6984339"/>
                  </a:lnTo>
                  <a:lnTo>
                    <a:pt x="1144244" y="6983323"/>
                  </a:lnTo>
                  <a:lnTo>
                    <a:pt x="1144193" y="6983184"/>
                  </a:lnTo>
                  <a:lnTo>
                    <a:pt x="1144028" y="6982688"/>
                  </a:lnTo>
                  <a:lnTo>
                    <a:pt x="1143927" y="6982358"/>
                  </a:lnTo>
                  <a:lnTo>
                    <a:pt x="1143838" y="6982561"/>
                  </a:lnTo>
                  <a:lnTo>
                    <a:pt x="1143774" y="6981926"/>
                  </a:lnTo>
                  <a:lnTo>
                    <a:pt x="1142796" y="6979005"/>
                  </a:lnTo>
                  <a:lnTo>
                    <a:pt x="1139837" y="6985863"/>
                  </a:lnTo>
                  <a:lnTo>
                    <a:pt x="1138008" y="6984847"/>
                  </a:lnTo>
                  <a:lnTo>
                    <a:pt x="1137780" y="6984720"/>
                  </a:lnTo>
                  <a:lnTo>
                    <a:pt x="1135964" y="6983704"/>
                  </a:lnTo>
                  <a:lnTo>
                    <a:pt x="1136764" y="6980783"/>
                  </a:lnTo>
                  <a:lnTo>
                    <a:pt x="1140320" y="6981926"/>
                  </a:lnTo>
                  <a:lnTo>
                    <a:pt x="1138275" y="6980783"/>
                  </a:lnTo>
                  <a:lnTo>
                    <a:pt x="1136459" y="6979767"/>
                  </a:lnTo>
                  <a:lnTo>
                    <a:pt x="1134808" y="6984720"/>
                  </a:lnTo>
                  <a:lnTo>
                    <a:pt x="1134541" y="6984466"/>
                  </a:lnTo>
                  <a:lnTo>
                    <a:pt x="1129347" y="6979513"/>
                  </a:lnTo>
                  <a:lnTo>
                    <a:pt x="1126413" y="6980783"/>
                  </a:lnTo>
                  <a:lnTo>
                    <a:pt x="1126680" y="6984466"/>
                  </a:lnTo>
                  <a:lnTo>
                    <a:pt x="1119987" y="6983069"/>
                  </a:lnTo>
                  <a:lnTo>
                    <a:pt x="1115034" y="6984847"/>
                  </a:lnTo>
                  <a:lnTo>
                    <a:pt x="1115187" y="6983704"/>
                  </a:lnTo>
                  <a:lnTo>
                    <a:pt x="1115212" y="6983450"/>
                  </a:lnTo>
                  <a:lnTo>
                    <a:pt x="1105242" y="6983704"/>
                  </a:lnTo>
                  <a:lnTo>
                    <a:pt x="1100353" y="6982942"/>
                  </a:lnTo>
                  <a:lnTo>
                    <a:pt x="1100429" y="6982307"/>
                  </a:lnTo>
                  <a:lnTo>
                    <a:pt x="1099921" y="6986117"/>
                  </a:lnTo>
                  <a:lnTo>
                    <a:pt x="1094955" y="6985990"/>
                  </a:lnTo>
                  <a:lnTo>
                    <a:pt x="1091488" y="6987133"/>
                  </a:lnTo>
                  <a:lnTo>
                    <a:pt x="1091425" y="6985736"/>
                  </a:lnTo>
                  <a:lnTo>
                    <a:pt x="1091526" y="6984593"/>
                  </a:lnTo>
                  <a:lnTo>
                    <a:pt x="1091933" y="6983831"/>
                  </a:lnTo>
                  <a:lnTo>
                    <a:pt x="1093749" y="6982688"/>
                  </a:lnTo>
                  <a:lnTo>
                    <a:pt x="1090409" y="6983069"/>
                  </a:lnTo>
                  <a:lnTo>
                    <a:pt x="1089748" y="6984339"/>
                  </a:lnTo>
                  <a:lnTo>
                    <a:pt x="1088783" y="6985101"/>
                  </a:lnTo>
                  <a:lnTo>
                    <a:pt x="1086650" y="6985736"/>
                  </a:lnTo>
                  <a:lnTo>
                    <a:pt x="1087196" y="6982815"/>
                  </a:lnTo>
                  <a:lnTo>
                    <a:pt x="1082751" y="6983450"/>
                  </a:lnTo>
                  <a:lnTo>
                    <a:pt x="1078585" y="6987133"/>
                  </a:lnTo>
                  <a:lnTo>
                    <a:pt x="1072667" y="6985863"/>
                  </a:lnTo>
                  <a:lnTo>
                    <a:pt x="1072616" y="6988530"/>
                  </a:lnTo>
                  <a:lnTo>
                    <a:pt x="1077988" y="6992721"/>
                  </a:lnTo>
                  <a:lnTo>
                    <a:pt x="1072121" y="6995134"/>
                  </a:lnTo>
                  <a:lnTo>
                    <a:pt x="1071702" y="6993483"/>
                  </a:lnTo>
                  <a:lnTo>
                    <a:pt x="1071397" y="6991959"/>
                  </a:lnTo>
                  <a:lnTo>
                    <a:pt x="1071346" y="6991693"/>
                  </a:lnTo>
                  <a:lnTo>
                    <a:pt x="1071054" y="6991959"/>
                  </a:lnTo>
                  <a:lnTo>
                    <a:pt x="1069949" y="6991451"/>
                  </a:lnTo>
                  <a:lnTo>
                    <a:pt x="1070368" y="6990943"/>
                  </a:lnTo>
                  <a:lnTo>
                    <a:pt x="1068857" y="6990943"/>
                  </a:lnTo>
                  <a:lnTo>
                    <a:pt x="1068743" y="6989546"/>
                  </a:lnTo>
                  <a:lnTo>
                    <a:pt x="1068679" y="6988911"/>
                  </a:lnTo>
                  <a:lnTo>
                    <a:pt x="1067168" y="6989546"/>
                  </a:lnTo>
                  <a:lnTo>
                    <a:pt x="1067206" y="6989038"/>
                  </a:lnTo>
                  <a:lnTo>
                    <a:pt x="1067295" y="6987895"/>
                  </a:lnTo>
                  <a:lnTo>
                    <a:pt x="1067777" y="6987654"/>
                  </a:lnTo>
                  <a:lnTo>
                    <a:pt x="1067523" y="6987641"/>
                  </a:lnTo>
                  <a:lnTo>
                    <a:pt x="1064552" y="6986625"/>
                  </a:lnTo>
                  <a:lnTo>
                    <a:pt x="1063459" y="6985228"/>
                  </a:lnTo>
                  <a:lnTo>
                    <a:pt x="1063637" y="6985863"/>
                  </a:lnTo>
                  <a:lnTo>
                    <a:pt x="1063739" y="6988022"/>
                  </a:lnTo>
                  <a:lnTo>
                    <a:pt x="1062050" y="6988403"/>
                  </a:lnTo>
                  <a:lnTo>
                    <a:pt x="1057617" y="6989038"/>
                  </a:lnTo>
                  <a:lnTo>
                    <a:pt x="1057846" y="6988784"/>
                  </a:lnTo>
                  <a:lnTo>
                    <a:pt x="1059573" y="6986879"/>
                  </a:lnTo>
                  <a:lnTo>
                    <a:pt x="1060259" y="6986117"/>
                  </a:lnTo>
                  <a:lnTo>
                    <a:pt x="1057567" y="6985355"/>
                  </a:lnTo>
                  <a:lnTo>
                    <a:pt x="1056627" y="6986879"/>
                  </a:lnTo>
                  <a:lnTo>
                    <a:pt x="1053642" y="6985609"/>
                  </a:lnTo>
                  <a:lnTo>
                    <a:pt x="1053884" y="6988784"/>
                  </a:lnTo>
                  <a:lnTo>
                    <a:pt x="1052576" y="6988784"/>
                  </a:lnTo>
                  <a:lnTo>
                    <a:pt x="1052436" y="6988276"/>
                  </a:lnTo>
                  <a:lnTo>
                    <a:pt x="1052195" y="6987387"/>
                  </a:lnTo>
                  <a:lnTo>
                    <a:pt x="1051610" y="6986625"/>
                  </a:lnTo>
                  <a:lnTo>
                    <a:pt x="1049439" y="6988276"/>
                  </a:lnTo>
                  <a:lnTo>
                    <a:pt x="1040879" y="6988149"/>
                  </a:lnTo>
                  <a:lnTo>
                    <a:pt x="1043660" y="6991058"/>
                  </a:lnTo>
                  <a:lnTo>
                    <a:pt x="1043813" y="6991197"/>
                  </a:lnTo>
                  <a:lnTo>
                    <a:pt x="1044067" y="6991401"/>
                  </a:lnTo>
                  <a:lnTo>
                    <a:pt x="1043952" y="6991236"/>
                  </a:lnTo>
                  <a:lnTo>
                    <a:pt x="1044435" y="6991324"/>
                  </a:lnTo>
                  <a:lnTo>
                    <a:pt x="1044092" y="6991451"/>
                  </a:lnTo>
                  <a:lnTo>
                    <a:pt x="1036828" y="6995261"/>
                  </a:lnTo>
                  <a:lnTo>
                    <a:pt x="1032662" y="6993356"/>
                  </a:lnTo>
                  <a:lnTo>
                    <a:pt x="1028204" y="6991324"/>
                  </a:lnTo>
                  <a:lnTo>
                    <a:pt x="1020838" y="6993356"/>
                  </a:lnTo>
                  <a:lnTo>
                    <a:pt x="1020762" y="6992340"/>
                  </a:lnTo>
                  <a:lnTo>
                    <a:pt x="1016406" y="6993991"/>
                  </a:lnTo>
                  <a:lnTo>
                    <a:pt x="1010869" y="6994118"/>
                  </a:lnTo>
                  <a:lnTo>
                    <a:pt x="1007897" y="6996658"/>
                  </a:lnTo>
                  <a:lnTo>
                    <a:pt x="1006576" y="6996785"/>
                  </a:lnTo>
                  <a:lnTo>
                    <a:pt x="1005865" y="6996150"/>
                  </a:lnTo>
                  <a:lnTo>
                    <a:pt x="1004633" y="6995046"/>
                  </a:lnTo>
                  <a:lnTo>
                    <a:pt x="1004722" y="6994626"/>
                  </a:lnTo>
                  <a:lnTo>
                    <a:pt x="1005027" y="6993737"/>
                  </a:lnTo>
                  <a:lnTo>
                    <a:pt x="1001687" y="6994880"/>
                  </a:lnTo>
                  <a:lnTo>
                    <a:pt x="1001420" y="6996150"/>
                  </a:lnTo>
                  <a:lnTo>
                    <a:pt x="997851" y="6995261"/>
                  </a:lnTo>
                  <a:lnTo>
                    <a:pt x="996315" y="6994880"/>
                  </a:lnTo>
                  <a:lnTo>
                    <a:pt x="996505" y="6994753"/>
                  </a:lnTo>
                  <a:lnTo>
                    <a:pt x="996899" y="6994499"/>
                  </a:lnTo>
                  <a:lnTo>
                    <a:pt x="998613" y="6993356"/>
                  </a:lnTo>
                  <a:lnTo>
                    <a:pt x="998766" y="6993255"/>
                  </a:lnTo>
                  <a:lnTo>
                    <a:pt x="999705" y="6993229"/>
                  </a:lnTo>
                  <a:lnTo>
                    <a:pt x="998943" y="6993141"/>
                  </a:lnTo>
                  <a:lnTo>
                    <a:pt x="999578" y="6992721"/>
                  </a:lnTo>
                  <a:lnTo>
                    <a:pt x="997597" y="6992988"/>
                  </a:lnTo>
                  <a:lnTo>
                    <a:pt x="995172" y="6992721"/>
                  </a:lnTo>
                  <a:lnTo>
                    <a:pt x="994003" y="6991197"/>
                  </a:lnTo>
                  <a:lnTo>
                    <a:pt x="989507" y="6994499"/>
                  </a:lnTo>
                  <a:lnTo>
                    <a:pt x="990879" y="6991705"/>
                  </a:lnTo>
                  <a:lnTo>
                    <a:pt x="985850" y="6991451"/>
                  </a:lnTo>
                  <a:lnTo>
                    <a:pt x="983805" y="6992467"/>
                  </a:lnTo>
                  <a:lnTo>
                    <a:pt x="987107" y="6994118"/>
                  </a:lnTo>
                  <a:lnTo>
                    <a:pt x="984770" y="6994753"/>
                  </a:lnTo>
                  <a:lnTo>
                    <a:pt x="980541" y="6994626"/>
                  </a:lnTo>
                  <a:lnTo>
                    <a:pt x="981341" y="6991070"/>
                  </a:lnTo>
                  <a:lnTo>
                    <a:pt x="974763" y="6990943"/>
                  </a:lnTo>
                  <a:lnTo>
                    <a:pt x="968971" y="6993356"/>
                  </a:lnTo>
                  <a:lnTo>
                    <a:pt x="963549" y="6995261"/>
                  </a:lnTo>
                  <a:lnTo>
                    <a:pt x="962875" y="6995046"/>
                  </a:lnTo>
                  <a:lnTo>
                    <a:pt x="961263" y="6997674"/>
                  </a:lnTo>
                  <a:lnTo>
                    <a:pt x="957033" y="6997674"/>
                  </a:lnTo>
                  <a:lnTo>
                    <a:pt x="952334" y="6993229"/>
                  </a:lnTo>
                  <a:lnTo>
                    <a:pt x="952195" y="6993102"/>
                  </a:lnTo>
                  <a:lnTo>
                    <a:pt x="950887" y="6993229"/>
                  </a:lnTo>
                  <a:lnTo>
                    <a:pt x="944981" y="6991832"/>
                  </a:lnTo>
                  <a:lnTo>
                    <a:pt x="946023" y="6998817"/>
                  </a:lnTo>
                  <a:lnTo>
                    <a:pt x="939901" y="6998055"/>
                  </a:lnTo>
                  <a:lnTo>
                    <a:pt x="940790" y="6999198"/>
                  </a:lnTo>
                  <a:lnTo>
                    <a:pt x="941832" y="7002500"/>
                  </a:lnTo>
                  <a:lnTo>
                    <a:pt x="937463" y="7004024"/>
                  </a:lnTo>
                  <a:lnTo>
                    <a:pt x="933234" y="7004024"/>
                  </a:lnTo>
                  <a:lnTo>
                    <a:pt x="933043" y="7003389"/>
                  </a:lnTo>
                  <a:lnTo>
                    <a:pt x="931938" y="6999706"/>
                  </a:lnTo>
                  <a:lnTo>
                    <a:pt x="931824" y="6999325"/>
                  </a:lnTo>
                  <a:lnTo>
                    <a:pt x="933856" y="6998309"/>
                  </a:lnTo>
                  <a:lnTo>
                    <a:pt x="934377" y="6998055"/>
                  </a:lnTo>
                  <a:lnTo>
                    <a:pt x="935367" y="6997928"/>
                  </a:lnTo>
                  <a:lnTo>
                    <a:pt x="935850" y="6998271"/>
                  </a:lnTo>
                  <a:lnTo>
                    <a:pt x="935863" y="6998614"/>
                  </a:lnTo>
                  <a:lnTo>
                    <a:pt x="935151" y="6998906"/>
                  </a:lnTo>
                  <a:lnTo>
                    <a:pt x="934542" y="6999186"/>
                  </a:lnTo>
                  <a:lnTo>
                    <a:pt x="934745" y="6999465"/>
                  </a:lnTo>
                  <a:lnTo>
                    <a:pt x="935558" y="6999300"/>
                  </a:lnTo>
                  <a:lnTo>
                    <a:pt x="935875" y="6998932"/>
                  </a:lnTo>
                  <a:lnTo>
                    <a:pt x="935875" y="6998690"/>
                  </a:lnTo>
                  <a:lnTo>
                    <a:pt x="937196" y="6998055"/>
                  </a:lnTo>
                  <a:lnTo>
                    <a:pt x="937539" y="6997928"/>
                  </a:lnTo>
                  <a:lnTo>
                    <a:pt x="938568" y="6997547"/>
                  </a:lnTo>
                  <a:lnTo>
                    <a:pt x="938923" y="6997420"/>
                  </a:lnTo>
                  <a:lnTo>
                    <a:pt x="937133" y="6996150"/>
                  </a:lnTo>
                  <a:lnTo>
                    <a:pt x="936713" y="6997547"/>
                  </a:lnTo>
                  <a:lnTo>
                    <a:pt x="934504" y="6996404"/>
                  </a:lnTo>
                  <a:lnTo>
                    <a:pt x="929233" y="6997103"/>
                  </a:lnTo>
                  <a:lnTo>
                    <a:pt x="928839" y="6997014"/>
                  </a:lnTo>
                  <a:lnTo>
                    <a:pt x="927785" y="6996773"/>
                  </a:lnTo>
                  <a:lnTo>
                    <a:pt x="925626" y="6996277"/>
                  </a:lnTo>
                  <a:lnTo>
                    <a:pt x="922782" y="6998309"/>
                  </a:lnTo>
                  <a:lnTo>
                    <a:pt x="917143" y="6997547"/>
                  </a:lnTo>
                  <a:lnTo>
                    <a:pt x="918083" y="6998182"/>
                  </a:lnTo>
                  <a:lnTo>
                    <a:pt x="919022" y="6999579"/>
                  </a:lnTo>
                  <a:lnTo>
                    <a:pt x="918159" y="6999706"/>
                  </a:lnTo>
                  <a:lnTo>
                    <a:pt x="910031" y="6998830"/>
                  </a:lnTo>
                  <a:lnTo>
                    <a:pt x="914806" y="7002373"/>
                  </a:lnTo>
                  <a:lnTo>
                    <a:pt x="909358" y="7003389"/>
                  </a:lnTo>
                  <a:lnTo>
                    <a:pt x="908596" y="7003008"/>
                  </a:lnTo>
                  <a:lnTo>
                    <a:pt x="906056" y="7001738"/>
                  </a:lnTo>
                  <a:lnTo>
                    <a:pt x="907275" y="7000849"/>
                  </a:lnTo>
                  <a:lnTo>
                    <a:pt x="909980" y="6998868"/>
                  </a:lnTo>
                  <a:lnTo>
                    <a:pt x="904671" y="7000849"/>
                  </a:lnTo>
                  <a:lnTo>
                    <a:pt x="901179" y="6999833"/>
                  </a:lnTo>
                  <a:lnTo>
                    <a:pt x="901750" y="6999325"/>
                  </a:lnTo>
                  <a:lnTo>
                    <a:pt x="904900" y="6996531"/>
                  </a:lnTo>
                  <a:lnTo>
                    <a:pt x="900087" y="6999325"/>
                  </a:lnTo>
                  <a:lnTo>
                    <a:pt x="897877" y="6997674"/>
                  </a:lnTo>
                  <a:lnTo>
                    <a:pt x="895337" y="6995769"/>
                  </a:lnTo>
                  <a:lnTo>
                    <a:pt x="892429" y="6995642"/>
                  </a:lnTo>
                  <a:lnTo>
                    <a:pt x="893445" y="6995134"/>
                  </a:lnTo>
                  <a:lnTo>
                    <a:pt x="890828" y="6995388"/>
                  </a:lnTo>
                  <a:lnTo>
                    <a:pt x="892568" y="6997674"/>
                  </a:lnTo>
                  <a:lnTo>
                    <a:pt x="891768" y="6997547"/>
                  </a:lnTo>
                  <a:lnTo>
                    <a:pt x="890968" y="6997420"/>
                  </a:lnTo>
                  <a:lnTo>
                    <a:pt x="889647" y="6997547"/>
                  </a:lnTo>
                  <a:lnTo>
                    <a:pt x="889584" y="6996531"/>
                  </a:lnTo>
                  <a:lnTo>
                    <a:pt x="888352" y="6997928"/>
                  </a:lnTo>
                  <a:lnTo>
                    <a:pt x="888263" y="6998271"/>
                  </a:lnTo>
                  <a:lnTo>
                    <a:pt x="891197" y="7000468"/>
                  </a:lnTo>
                  <a:lnTo>
                    <a:pt x="888212" y="7003008"/>
                  </a:lnTo>
                  <a:lnTo>
                    <a:pt x="886599" y="7002170"/>
                  </a:lnTo>
                  <a:lnTo>
                    <a:pt x="887628" y="7002246"/>
                  </a:lnTo>
                  <a:lnTo>
                    <a:pt x="886866" y="7001865"/>
                  </a:lnTo>
                  <a:lnTo>
                    <a:pt x="886612" y="7001738"/>
                  </a:lnTo>
                  <a:lnTo>
                    <a:pt x="885710" y="7001294"/>
                  </a:lnTo>
                  <a:lnTo>
                    <a:pt x="885710" y="7002094"/>
                  </a:lnTo>
                  <a:lnTo>
                    <a:pt x="882015" y="7004913"/>
                  </a:lnTo>
                  <a:lnTo>
                    <a:pt x="881405" y="7003008"/>
                  </a:lnTo>
                  <a:lnTo>
                    <a:pt x="880999" y="7001738"/>
                  </a:lnTo>
                  <a:lnTo>
                    <a:pt x="885710" y="7002094"/>
                  </a:lnTo>
                  <a:lnTo>
                    <a:pt x="885710" y="7001294"/>
                  </a:lnTo>
                  <a:lnTo>
                    <a:pt x="885583" y="7001230"/>
                  </a:lnTo>
                  <a:lnTo>
                    <a:pt x="879970" y="6998436"/>
                  </a:lnTo>
                  <a:lnTo>
                    <a:pt x="882637" y="6997941"/>
                  </a:lnTo>
                  <a:lnTo>
                    <a:pt x="881519" y="6997674"/>
                  </a:lnTo>
                  <a:lnTo>
                    <a:pt x="881240" y="6997420"/>
                  </a:lnTo>
                  <a:lnTo>
                    <a:pt x="881710" y="6997014"/>
                  </a:lnTo>
                  <a:lnTo>
                    <a:pt x="882078" y="6996785"/>
                  </a:lnTo>
                  <a:lnTo>
                    <a:pt x="875563" y="6994372"/>
                  </a:lnTo>
                  <a:lnTo>
                    <a:pt x="879551" y="7000722"/>
                  </a:lnTo>
                  <a:lnTo>
                    <a:pt x="873061" y="7001230"/>
                  </a:lnTo>
                  <a:lnTo>
                    <a:pt x="873721" y="6999325"/>
                  </a:lnTo>
                  <a:lnTo>
                    <a:pt x="872655" y="6998729"/>
                  </a:lnTo>
                  <a:lnTo>
                    <a:pt x="871753" y="7001357"/>
                  </a:lnTo>
                  <a:lnTo>
                    <a:pt x="869480" y="7003008"/>
                  </a:lnTo>
                  <a:lnTo>
                    <a:pt x="865200" y="7001992"/>
                  </a:lnTo>
                  <a:lnTo>
                    <a:pt x="865073" y="7004532"/>
                  </a:lnTo>
                  <a:lnTo>
                    <a:pt x="862863" y="7004532"/>
                  </a:lnTo>
                  <a:lnTo>
                    <a:pt x="865428" y="7005040"/>
                  </a:lnTo>
                  <a:lnTo>
                    <a:pt x="864743" y="7006945"/>
                  </a:lnTo>
                  <a:lnTo>
                    <a:pt x="862647" y="7006818"/>
                  </a:lnTo>
                  <a:lnTo>
                    <a:pt x="859802" y="7007707"/>
                  </a:lnTo>
                  <a:lnTo>
                    <a:pt x="858329" y="7009485"/>
                  </a:lnTo>
                  <a:lnTo>
                    <a:pt x="855764" y="7006056"/>
                  </a:lnTo>
                  <a:lnTo>
                    <a:pt x="855573" y="7005802"/>
                  </a:lnTo>
                  <a:lnTo>
                    <a:pt x="853668" y="7003262"/>
                  </a:lnTo>
                  <a:lnTo>
                    <a:pt x="849388" y="7005802"/>
                  </a:lnTo>
                  <a:lnTo>
                    <a:pt x="847204" y="7004786"/>
                  </a:lnTo>
                  <a:lnTo>
                    <a:pt x="847737" y="7004024"/>
                  </a:lnTo>
                  <a:lnTo>
                    <a:pt x="848880" y="7002373"/>
                  </a:lnTo>
                  <a:lnTo>
                    <a:pt x="846988" y="7001738"/>
                  </a:lnTo>
                  <a:lnTo>
                    <a:pt x="844931" y="7002945"/>
                  </a:lnTo>
                  <a:lnTo>
                    <a:pt x="844931" y="7006437"/>
                  </a:lnTo>
                  <a:lnTo>
                    <a:pt x="843013" y="7008215"/>
                  </a:lnTo>
                  <a:lnTo>
                    <a:pt x="843013" y="7008444"/>
                  </a:lnTo>
                  <a:lnTo>
                    <a:pt x="844118" y="7009993"/>
                  </a:lnTo>
                  <a:lnTo>
                    <a:pt x="842670" y="7008723"/>
                  </a:lnTo>
                  <a:lnTo>
                    <a:pt x="842454" y="7008723"/>
                  </a:lnTo>
                  <a:lnTo>
                    <a:pt x="842505" y="7008584"/>
                  </a:lnTo>
                  <a:lnTo>
                    <a:pt x="841248" y="7007492"/>
                  </a:lnTo>
                  <a:lnTo>
                    <a:pt x="842594" y="7006564"/>
                  </a:lnTo>
                  <a:lnTo>
                    <a:pt x="843330" y="7006056"/>
                  </a:lnTo>
                  <a:lnTo>
                    <a:pt x="844931" y="7006437"/>
                  </a:lnTo>
                  <a:lnTo>
                    <a:pt x="844931" y="7002945"/>
                  </a:lnTo>
                  <a:lnTo>
                    <a:pt x="842899" y="7004113"/>
                  </a:lnTo>
                  <a:lnTo>
                    <a:pt x="843178" y="7004024"/>
                  </a:lnTo>
                  <a:lnTo>
                    <a:pt x="837933" y="7008088"/>
                  </a:lnTo>
                  <a:lnTo>
                    <a:pt x="839495" y="7008012"/>
                  </a:lnTo>
                  <a:lnTo>
                    <a:pt x="837196" y="7012787"/>
                  </a:lnTo>
                  <a:lnTo>
                    <a:pt x="834110" y="7011263"/>
                  </a:lnTo>
                  <a:lnTo>
                    <a:pt x="833856" y="7011136"/>
                  </a:lnTo>
                  <a:lnTo>
                    <a:pt x="832827" y="7010628"/>
                  </a:lnTo>
                  <a:lnTo>
                    <a:pt x="832688" y="7008596"/>
                  </a:lnTo>
                  <a:lnTo>
                    <a:pt x="832408" y="7004405"/>
                  </a:lnTo>
                  <a:lnTo>
                    <a:pt x="825931" y="7002246"/>
                  </a:lnTo>
                  <a:lnTo>
                    <a:pt x="821601" y="7008596"/>
                  </a:lnTo>
                  <a:lnTo>
                    <a:pt x="813371" y="7007707"/>
                  </a:lnTo>
                  <a:lnTo>
                    <a:pt x="816025" y="7008584"/>
                  </a:lnTo>
                  <a:lnTo>
                    <a:pt x="815200" y="7011136"/>
                  </a:lnTo>
                  <a:lnTo>
                    <a:pt x="813739" y="7010501"/>
                  </a:lnTo>
                  <a:lnTo>
                    <a:pt x="811110" y="7009358"/>
                  </a:lnTo>
                  <a:lnTo>
                    <a:pt x="808570" y="7010501"/>
                  </a:lnTo>
                  <a:lnTo>
                    <a:pt x="808558" y="7008444"/>
                  </a:lnTo>
                  <a:lnTo>
                    <a:pt x="807948" y="7008215"/>
                  </a:lnTo>
                  <a:lnTo>
                    <a:pt x="806932" y="7007834"/>
                  </a:lnTo>
                  <a:lnTo>
                    <a:pt x="805700" y="7006691"/>
                  </a:lnTo>
                  <a:lnTo>
                    <a:pt x="805967" y="7008215"/>
                  </a:lnTo>
                  <a:lnTo>
                    <a:pt x="799769" y="7007072"/>
                  </a:lnTo>
                  <a:lnTo>
                    <a:pt x="799388" y="7011263"/>
                  </a:lnTo>
                  <a:lnTo>
                    <a:pt x="795540" y="7008850"/>
                  </a:lnTo>
                  <a:lnTo>
                    <a:pt x="788898" y="7008215"/>
                  </a:lnTo>
                  <a:lnTo>
                    <a:pt x="788581" y="7015327"/>
                  </a:lnTo>
                  <a:lnTo>
                    <a:pt x="782231" y="7015200"/>
                  </a:lnTo>
                  <a:lnTo>
                    <a:pt x="782942" y="7014184"/>
                  </a:lnTo>
                  <a:lnTo>
                    <a:pt x="783932" y="7012787"/>
                  </a:lnTo>
                  <a:lnTo>
                    <a:pt x="780948" y="7011517"/>
                  </a:lnTo>
                  <a:lnTo>
                    <a:pt x="782040" y="7011009"/>
                  </a:lnTo>
                  <a:lnTo>
                    <a:pt x="784758" y="7009739"/>
                  </a:lnTo>
                  <a:lnTo>
                    <a:pt x="785025" y="7009612"/>
                  </a:lnTo>
                  <a:lnTo>
                    <a:pt x="782929" y="7009739"/>
                  </a:lnTo>
                  <a:lnTo>
                    <a:pt x="781011" y="7009485"/>
                  </a:lnTo>
                  <a:lnTo>
                    <a:pt x="781100" y="7011009"/>
                  </a:lnTo>
                  <a:lnTo>
                    <a:pt x="779754" y="7009739"/>
                  </a:lnTo>
                  <a:lnTo>
                    <a:pt x="775525" y="7014184"/>
                  </a:lnTo>
                  <a:lnTo>
                    <a:pt x="773417" y="7012406"/>
                  </a:lnTo>
                  <a:lnTo>
                    <a:pt x="772604" y="7013422"/>
                  </a:lnTo>
                  <a:lnTo>
                    <a:pt x="772502" y="7015581"/>
                  </a:lnTo>
                  <a:lnTo>
                    <a:pt x="770128" y="7015708"/>
                  </a:lnTo>
                  <a:lnTo>
                    <a:pt x="766483" y="7016343"/>
                  </a:lnTo>
                  <a:lnTo>
                    <a:pt x="768731" y="7018502"/>
                  </a:lnTo>
                  <a:lnTo>
                    <a:pt x="767435" y="7017994"/>
                  </a:lnTo>
                  <a:lnTo>
                    <a:pt x="765149" y="7017105"/>
                  </a:lnTo>
                  <a:lnTo>
                    <a:pt x="762863" y="7016216"/>
                  </a:lnTo>
                  <a:lnTo>
                    <a:pt x="756323" y="7016597"/>
                  </a:lnTo>
                  <a:lnTo>
                    <a:pt x="749960" y="7017105"/>
                  </a:lnTo>
                  <a:lnTo>
                    <a:pt x="744613" y="7015327"/>
                  </a:lnTo>
                  <a:lnTo>
                    <a:pt x="740092" y="7016343"/>
                  </a:lnTo>
                  <a:lnTo>
                    <a:pt x="734618" y="7017486"/>
                  </a:lnTo>
                  <a:lnTo>
                    <a:pt x="730478" y="7017994"/>
                  </a:lnTo>
                  <a:lnTo>
                    <a:pt x="730643" y="7017486"/>
                  </a:lnTo>
                  <a:lnTo>
                    <a:pt x="730592" y="7017232"/>
                  </a:lnTo>
                  <a:lnTo>
                    <a:pt x="730402" y="7016978"/>
                  </a:lnTo>
                  <a:lnTo>
                    <a:pt x="731202" y="7017105"/>
                  </a:lnTo>
                  <a:lnTo>
                    <a:pt x="730669" y="7016978"/>
                  </a:lnTo>
                  <a:lnTo>
                    <a:pt x="725309" y="7015708"/>
                  </a:lnTo>
                  <a:lnTo>
                    <a:pt x="728154" y="7023328"/>
                  </a:lnTo>
                  <a:lnTo>
                    <a:pt x="721461" y="7021677"/>
                  </a:lnTo>
                  <a:lnTo>
                    <a:pt x="719658" y="7020153"/>
                  </a:lnTo>
                  <a:lnTo>
                    <a:pt x="717842" y="7018629"/>
                  </a:lnTo>
                  <a:lnTo>
                    <a:pt x="724776" y="7019645"/>
                  </a:lnTo>
                  <a:lnTo>
                    <a:pt x="722833" y="7018629"/>
                  </a:lnTo>
                  <a:lnTo>
                    <a:pt x="722591" y="7018502"/>
                  </a:lnTo>
                  <a:lnTo>
                    <a:pt x="721144" y="7011771"/>
                  </a:lnTo>
                  <a:lnTo>
                    <a:pt x="714794" y="7020153"/>
                  </a:lnTo>
                  <a:lnTo>
                    <a:pt x="713651" y="7019264"/>
                  </a:lnTo>
                  <a:lnTo>
                    <a:pt x="710082" y="7016470"/>
                  </a:lnTo>
                  <a:lnTo>
                    <a:pt x="711111" y="7015962"/>
                  </a:lnTo>
                  <a:lnTo>
                    <a:pt x="707567" y="7013930"/>
                  </a:lnTo>
                  <a:lnTo>
                    <a:pt x="703122" y="7019264"/>
                  </a:lnTo>
                  <a:lnTo>
                    <a:pt x="697598" y="7019264"/>
                  </a:lnTo>
                  <a:lnTo>
                    <a:pt x="697776" y="7018756"/>
                  </a:lnTo>
                  <a:lnTo>
                    <a:pt x="697687" y="7018375"/>
                  </a:lnTo>
                  <a:lnTo>
                    <a:pt x="697547" y="7018121"/>
                  </a:lnTo>
                  <a:lnTo>
                    <a:pt x="694080" y="7021931"/>
                  </a:lnTo>
                  <a:lnTo>
                    <a:pt x="687539" y="7023582"/>
                  </a:lnTo>
                  <a:lnTo>
                    <a:pt x="683475" y="7024586"/>
                  </a:lnTo>
                  <a:lnTo>
                    <a:pt x="683945" y="7025106"/>
                  </a:lnTo>
                  <a:lnTo>
                    <a:pt x="679297" y="7026249"/>
                  </a:lnTo>
                  <a:lnTo>
                    <a:pt x="677633" y="7024852"/>
                  </a:lnTo>
                  <a:lnTo>
                    <a:pt x="674128" y="7023836"/>
                  </a:lnTo>
                  <a:lnTo>
                    <a:pt x="673455" y="7021042"/>
                  </a:lnTo>
                  <a:lnTo>
                    <a:pt x="677900" y="7020534"/>
                  </a:lnTo>
                  <a:lnTo>
                    <a:pt x="675322" y="7016978"/>
                  </a:lnTo>
                  <a:lnTo>
                    <a:pt x="672134" y="7021042"/>
                  </a:lnTo>
                  <a:lnTo>
                    <a:pt x="669747" y="7020661"/>
                  </a:lnTo>
                  <a:lnTo>
                    <a:pt x="669925" y="7019010"/>
                  </a:lnTo>
                  <a:lnTo>
                    <a:pt x="663130" y="7020026"/>
                  </a:lnTo>
                  <a:lnTo>
                    <a:pt x="663359" y="7024090"/>
                  </a:lnTo>
                  <a:lnTo>
                    <a:pt x="655993" y="7024344"/>
                  </a:lnTo>
                  <a:lnTo>
                    <a:pt x="656678" y="7025360"/>
                  </a:lnTo>
                  <a:lnTo>
                    <a:pt x="656729" y="7025741"/>
                  </a:lnTo>
                  <a:lnTo>
                    <a:pt x="653135" y="7029932"/>
                  </a:lnTo>
                  <a:lnTo>
                    <a:pt x="653148" y="7029424"/>
                  </a:lnTo>
                  <a:lnTo>
                    <a:pt x="653161" y="7029170"/>
                  </a:lnTo>
                  <a:lnTo>
                    <a:pt x="653173" y="7028662"/>
                  </a:lnTo>
                  <a:lnTo>
                    <a:pt x="653211" y="7026884"/>
                  </a:lnTo>
                  <a:lnTo>
                    <a:pt x="653300" y="7023582"/>
                  </a:lnTo>
                  <a:lnTo>
                    <a:pt x="649528" y="7026884"/>
                  </a:lnTo>
                  <a:lnTo>
                    <a:pt x="648004" y="7022820"/>
                  </a:lnTo>
                  <a:lnTo>
                    <a:pt x="645439" y="7023963"/>
                  </a:lnTo>
                  <a:lnTo>
                    <a:pt x="639025" y="7027519"/>
                  </a:lnTo>
                  <a:lnTo>
                    <a:pt x="634352" y="7028662"/>
                  </a:lnTo>
                  <a:lnTo>
                    <a:pt x="635596" y="7026999"/>
                  </a:lnTo>
                  <a:lnTo>
                    <a:pt x="631723" y="7028789"/>
                  </a:lnTo>
                  <a:lnTo>
                    <a:pt x="626491" y="7029170"/>
                  </a:lnTo>
                  <a:lnTo>
                    <a:pt x="624408" y="7025487"/>
                  </a:lnTo>
                  <a:lnTo>
                    <a:pt x="619188" y="7024852"/>
                  </a:lnTo>
                  <a:lnTo>
                    <a:pt x="613117" y="7024725"/>
                  </a:lnTo>
                  <a:lnTo>
                    <a:pt x="611479" y="7023836"/>
                  </a:lnTo>
                  <a:lnTo>
                    <a:pt x="608457" y="7022185"/>
                  </a:lnTo>
                  <a:lnTo>
                    <a:pt x="601599" y="7023836"/>
                  </a:lnTo>
                  <a:lnTo>
                    <a:pt x="594499" y="7023709"/>
                  </a:lnTo>
                  <a:lnTo>
                    <a:pt x="587095" y="7023328"/>
                  </a:lnTo>
                  <a:lnTo>
                    <a:pt x="579272" y="7023582"/>
                  </a:lnTo>
                  <a:lnTo>
                    <a:pt x="583539" y="7029424"/>
                  </a:lnTo>
                  <a:lnTo>
                    <a:pt x="576148" y="7023963"/>
                  </a:lnTo>
                  <a:lnTo>
                    <a:pt x="576300" y="7024878"/>
                  </a:lnTo>
                  <a:lnTo>
                    <a:pt x="573519" y="7024002"/>
                  </a:lnTo>
                  <a:lnTo>
                    <a:pt x="576478" y="7025919"/>
                  </a:lnTo>
                  <a:lnTo>
                    <a:pt x="576567" y="7026478"/>
                  </a:lnTo>
                  <a:lnTo>
                    <a:pt x="577253" y="7030313"/>
                  </a:lnTo>
                  <a:lnTo>
                    <a:pt x="574776" y="7030821"/>
                  </a:lnTo>
                  <a:lnTo>
                    <a:pt x="573811" y="7030821"/>
                  </a:lnTo>
                  <a:lnTo>
                    <a:pt x="573557" y="7030440"/>
                  </a:lnTo>
                  <a:lnTo>
                    <a:pt x="571436" y="7029551"/>
                  </a:lnTo>
                  <a:lnTo>
                    <a:pt x="565683" y="7027138"/>
                  </a:lnTo>
                  <a:lnTo>
                    <a:pt x="563740" y="7025360"/>
                  </a:lnTo>
                  <a:lnTo>
                    <a:pt x="567969" y="7025614"/>
                  </a:lnTo>
                  <a:lnTo>
                    <a:pt x="567905" y="7025360"/>
                  </a:lnTo>
                  <a:lnTo>
                    <a:pt x="567626" y="7024090"/>
                  </a:lnTo>
                  <a:lnTo>
                    <a:pt x="562102" y="7024090"/>
                  </a:lnTo>
                  <a:lnTo>
                    <a:pt x="562711" y="7023582"/>
                  </a:lnTo>
                  <a:lnTo>
                    <a:pt x="565137" y="7021550"/>
                  </a:lnTo>
                  <a:lnTo>
                    <a:pt x="561378" y="7020153"/>
                  </a:lnTo>
                  <a:lnTo>
                    <a:pt x="562292" y="7022439"/>
                  </a:lnTo>
                  <a:lnTo>
                    <a:pt x="559701" y="7023582"/>
                  </a:lnTo>
                  <a:lnTo>
                    <a:pt x="556514" y="7022947"/>
                  </a:lnTo>
                  <a:lnTo>
                    <a:pt x="561124" y="7025614"/>
                  </a:lnTo>
                  <a:lnTo>
                    <a:pt x="553681" y="7029551"/>
                  </a:lnTo>
                  <a:lnTo>
                    <a:pt x="553720" y="7028789"/>
                  </a:lnTo>
                  <a:lnTo>
                    <a:pt x="553923" y="7024598"/>
                  </a:lnTo>
                  <a:lnTo>
                    <a:pt x="554113" y="7020661"/>
                  </a:lnTo>
                  <a:lnTo>
                    <a:pt x="546608" y="7024598"/>
                  </a:lnTo>
                  <a:lnTo>
                    <a:pt x="547420" y="7023836"/>
                  </a:lnTo>
                  <a:lnTo>
                    <a:pt x="548906" y="7022439"/>
                  </a:lnTo>
                  <a:lnTo>
                    <a:pt x="545020" y="7023836"/>
                  </a:lnTo>
                  <a:lnTo>
                    <a:pt x="534263" y="7023455"/>
                  </a:lnTo>
                  <a:lnTo>
                    <a:pt x="530720" y="7028789"/>
                  </a:lnTo>
                  <a:lnTo>
                    <a:pt x="529958" y="7028027"/>
                  </a:lnTo>
                  <a:lnTo>
                    <a:pt x="528904" y="7026376"/>
                  </a:lnTo>
                  <a:lnTo>
                    <a:pt x="530631" y="7025868"/>
                  </a:lnTo>
                  <a:lnTo>
                    <a:pt x="523240" y="7026757"/>
                  </a:lnTo>
                  <a:lnTo>
                    <a:pt x="515721" y="7028916"/>
                  </a:lnTo>
                  <a:lnTo>
                    <a:pt x="508558" y="7030440"/>
                  </a:lnTo>
                  <a:lnTo>
                    <a:pt x="502259" y="7030059"/>
                  </a:lnTo>
                  <a:lnTo>
                    <a:pt x="502881" y="7028408"/>
                  </a:lnTo>
                  <a:lnTo>
                    <a:pt x="501142" y="7028916"/>
                  </a:lnTo>
                  <a:lnTo>
                    <a:pt x="499999" y="7031583"/>
                  </a:lnTo>
                  <a:lnTo>
                    <a:pt x="497674" y="7030059"/>
                  </a:lnTo>
                  <a:lnTo>
                    <a:pt x="497751" y="7029424"/>
                  </a:lnTo>
                  <a:lnTo>
                    <a:pt x="498284" y="7028535"/>
                  </a:lnTo>
                  <a:lnTo>
                    <a:pt x="497459" y="7028408"/>
                  </a:lnTo>
                  <a:lnTo>
                    <a:pt x="492937" y="7031583"/>
                  </a:lnTo>
                  <a:lnTo>
                    <a:pt x="490524" y="7030694"/>
                  </a:lnTo>
                  <a:lnTo>
                    <a:pt x="492404" y="7028916"/>
                  </a:lnTo>
                  <a:lnTo>
                    <a:pt x="484403" y="7027621"/>
                  </a:lnTo>
                  <a:lnTo>
                    <a:pt x="484403" y="7053186"/>
                  </a:lnTo>
                  <a:lnTo>
                    <a:pt x="482511" y="7052665"/>
                  </a:lnTo>
                  <a:lnTo>
                    <a:pt x="482053" y="7052538"/>
                  </a:lnTo>
                  <a:lnTo>
                    <a:pt x="482866" y="7051776"/>
                  </a:lnTo>
                  <a:lnTo>
                    <a:pt x="483946" y="7050760"/>
                  </a:lnTo>
                  <a:lnTo>
                    <a:pt x="484403" y="7053186"/>
                  </a:lnTo>
                  <a:lnTo>
                    <a:pt x="484403" y="7027621"/>
                  </a:lnTo>
                  <a:lnTo>
                    <a:pt x="483019" y="7027392"/>
                  </a:lnTo>
                  <a:lnTo>
                    <a:pt x="478472" y="7034123"/>
                  </a:lnTo>
                  <a:lnTo>
                    <a:pt x="470776" y="7035647"/>
                  </a:lnTo>
                  <a:lnTo>
                    <a:pt x="470496" y="7031075"/>
                  </a:lnTo>
                  <a:lnTo>
                    <a:pt x="459435" y="7029551"/>
                  </a:lnTo>
                  <a:lnTo>
                    <a:pt x="459511" y="7028916"/>
                  </a:lnTo>
                  <a:lnTo>
                    <a:pt x="451967" y="7029678"/>
                  </a:lnTo>
                  <a:lnTo>
                    <a:pt x="445173" y="7031710"/>
                  </a:lnTo>
                  <a:lnTo>
                    <a:pt x="438569" y="7034123"/>
                  </a:lnTo>
                  <a:lnTo>
                    <a:pt x="431546" y="7036282"/>
                  </a:lnTo>
                  <a:lnTo>
                    <a:pt x="425335" y="7034123"/>
                  </a:lnTo>
                  <a:lnTo>
                    <a:pt x="421309" y="7033996"/>
                  </a:lnTo>
                  <a:lnTo>
                    <a:pt x="417271" y="7033869"/>
                  </a:lnTo>
                  <a:lnTo>
                    <a:pt x="408520" y="7033996"/>
                  </a:lnTo>
                  <a:lnTo>
                    <a:pt x="400278" y="7033234"/>
                  </a:lnTo>
                  <a:lnTo>
                    <a:pt x="401840" y="7033996"/>
                  </a:lnTo>
                  <a:lnTo>
                    <a:pt x="400227" y="7036790"/>
                  </a:lnTo>
                  <a:lnTo>
                    <a:pt x="398500" y="7037425"/>
                  </a:lnTo>
                  <a:lnTo>
                    <a:pt x="396100" y="7036663"/>
                  </a:lnTo>
                  <a:lnTo>
                    <a:pt x="392214" y="7040981"/>
                  </a:lnTo>
                  <a:lnTo>
                    <a:pt x="392226" y="7040473"/>
                  </a:lnTo>
                  <a:lnTo>
                    <a:pt x="392252" y="7039838"/>
                  </a:lnTo>
                  <a:lnTo>
                    <a:pt x="392341" y="7036790"/>
                  </a:lnTo>
                  <a:lnTo>
                    <a:pt x="393179" y="7036790"/>
                  </a:lnTo>
                  <a:lnTo>
                    <a:pt x="391160" y="7032726"/>
                  </a:lnTo>
                  <a:lnTo>
                    <a:pt x="386422" y="7034123"/>
                  </a:lnTo>
                  <a:lnTo>
                    <a:pt x="382663" y="7034250"/>
                  </a:lnTo>
                  <a:lnTo>
                    <a:pt x="382371" y="7039838"/>
                  </a:lnTo>
                  <a:lnTo>
                    <a:pt x="381520" y="7039584"/>
                  </a:lnTo>
                  <a:lnTo>
                    <a:pt x="373938" y="7037298"/>
                  </a:lnTo>
                  <a:lnTo>
                    <a:pt x="364998" y="7038314"/>
                  </a:lnTo>
                  <a:lnTo>
                    <a:pt x="356908" y="7039584"/>
                  </a:lnTo>
                  <a:lnTo>
                    <a:pt x="351028" y="7037298"/>
                  </a:lnTo>
                  <a:lnTo>
                    <a:pt x="348742" y="7038822"/>
                  </a:lnTo>
                  <a:lnTo>
                    <a:pt x="345808" y="7038949"/>
                  </a:lnTo>
                  <a:lnTo>
                    <a:pt x="343522" y="7040473"/>
                  </a:lnTo>
                  <a:lnTo>
                    <a:pt x="343496" y="7038060"/>
                  </a:lnTo>
                  <a:lnTo>
                    <a:pt x="343496" y="7037552"/>
                  </a:lnTo>
                  <a:lnTo>
                    <a:pt x="333590" y="7036917"/>
                  </a:lnTo>
                  <a:lnTo>
                    <a:pt x="325501" y="7038060"/>
                  </a:lnTo>
                  <a:lnTo>
                    <a:pt x="327037" y="7035901"/>
                  </a:lnTo>
                  <a:lnTo>
                    <a:pt x="322453" y="7036028"/>
                  </a:lnTo>
                  <a:lnTo>
                    <a:pt x="321729" y="7044791"/>
                  </a:lnTo>
                  <a:lnTo>
                    <a:pt x="317512" y="7045172"/>
                  </a:lnTo>
                  <a:lnTo>
                    <a:pt x="317068" y="7043902"/>
                  </a:lnTo>
                  <a:lnTo>
                    <a:pt x="316496" y="7042251"/>
                  </a:lnTo>
                  <a:lnTo>
                    <a:pt x="316001" y="7040854"/>
                  </a:lnTo>
                  <a:lnTo>
                    <a:pt x="309968" y="7040600"/>
                  </a:lnTo>
                  <a:lnTo>
                    <a:pt x="303911" y="7040092"/>
                  </a:lnTo>
                  <a:lnTo>
                    <a:pt x="297903" y="7040219"/>
                  </a:lnTo>
                  <a:lnTo>
                    <a:pt x="292049" y="7042251"/>
                  </a:lnTo>
                  <a:lnTo>
                    <a:pt x="292303" y="7040346"/>
                  </a:lnTo>
                  <a:lnTo>
                    <a:pt x="292950" y="7040219"/>
                  </a:lnTo>
                  <a:lnTo>
                    <a:pt x="293585" y="7040092"/>
                  </a:lnTo>
                  <a:lnTo>
                    <a:pt x="289814" y="7040219"/>
                  </a:lnTo>
                  <a:lnTo>
                    <a:pt x="288671" y="7039965"/>
                  </a:lnTo>
                  <a:lnTo>
                    <a:pt x="278892" y="7037806"/>
                  </a:lnTo>
                  <a:lnTo>
                    <a:pt x="279577" y="7040308"/>
                  </a:lnTo>
                  <a:lnTo>
                    <a:pt x="279755" y="7040219"/>
                  </a:lnTo>
                  <a:lnTo>
                    <a:pt x="279654" y="7040600"/>
                  </a:lnTo>
                  <a:lnTo>
                    <a:pt x="279577" y="7040308"/>
                  </a:lnTo>
                  <a:lnTo>
                    <a:pt x="272300" y="7043902"/>
                  </a:lnTo>
                  <a:lnTo>
                    <a:pt x="268084" y="7045807"/>
                  </a:lnTo>
                  <a:lnTo>
                    <a:pt x="268605" y="7042886"/>
                  </a:lnTo>
                  <a:lnTo>
                    <a:pt x="265150" y="7046823"/>
                  </a:lnTo>
                  <a:lnTo>
                    <a:pt x="265087" y="7047839"/>
                  </a:lnTo>
                  <a:lnTo>
                    <a:pt x="260045" y="7049109"/>
                  </a:lnTo>
                  <a:lnTo>
                    <a:pt x="258826" y="7048855"/>
                  </a:lnTo>
                  <a:lnTo>
                    <a:pt x="258876" y="7046950"/>
                  </a:lnTo>
                  <a:lnTo>
                    <a:pt x="256413" y="7046188"/>
                  </a:lnTo>
                  <a:lnTo>
                    <a:pt x="257530" y="7050379"/>
                  </a:lnTo>
                  <a:lnTo>
                    <a:pt x="252577" y="7049109"/>
                  </a:lnTo>
                  <a:lnTo>
                    <a:pt x="254292" y="7047204"/>
                  </a:lnTo>
                  <a:lnTo>
                    <a:pt x="250151" y="7047204"/>
                  </a:lnTo>
                  <a:lnTo>
                    <a:pt x="250532" y="7048093"/>
                  </a:lnTo>
                  <a:lnTo>
                    <a:pt x="248361" y="7050379"/>
                  </a:lnTo>
                  <a:lnTo>
                    <a:pt x="245821" y="7051776"/>
                  </a:lnTo>
                  <a:lnTo>
                    <a:pt x="244589" y="7051395"/>
                  </a:lnTo>
                  <a:lnTo>
                    <a:pt x="240474" y="7050125"/>
                  </a:lnTo>
                  <a:lnTo>
                    <a:pt x="239750" y="7047458"/>
                  </a:lnTo>
                  <a:lnTo>
                    <a:pt x="239268" y="7049109"/>
                  </a:lnTo>
                  <a:lnTo>
                    <a:pt x="237109" y="7051395"/>
                  </a:lnTo>
                  <a:lnTo>
                    <a:pt x="234632" y="7050760"/>
                  </a:lnTo>
                  <a:lnTo>
                    <a:pt x="234353" y="7049998"/>
                  </a:lnTo>
                  <a:lnTo>
                    <a:pt x="234416" y="7049617"/>
                  </a:lnTo>
                  <a:lnTo>
                    <a:pt x="235546" y="7048728"/>
                  </a:lnTo>
                  <a:lnTo>
                    <a:pt x="233794" y="7048347"/>
                  </a:lnTo>
                  <a:lnTo>
                    <a:pt x="229565" y="7047433"/>
                  </a:lnTo>
                  <a:lnTo>
                    <a:pt x="229565" y="7048093"/>
                  </a:lnTo>
                  <a:lnTo>
                    <a:pt x="229171" y="7048347"/>
                  </a:lnTo>
                  <a:lnTo>
                    <a:pt x="229158" y="7048093"/>
                  </a:lnTo>
                  <a:lnTo>
                    <a:pt x="229565" y="7048093"/>
                  </a:lnTo>
                  <a:lnTo>
                    <a:pt x="229565" y="7047433"/>
                  </a:lnTo>
                  <a:lnTo>
                    <a:pt x="229120" y="7047331"/>
                  </a:lnTo>
                  <a:lnTo>
                    <a:pt x="229120" y="7047204"/>
                  </a:lnTo>
                  <a:lnTo>
                    <a:pt x="229044" y="7045680"/>
                  </a:lnTo>
                  <a:lnTo>
                    <a:pt x="228028" y="7045630"/>
                  </a:lnTo>
                  <a:lnTo>
                    <a:pt x="228028" y="7048093"/>
                  </a:lnTo>
                  <a:lnTo>
                    <a:pt x="225526" y="7052488"/>
                  </a:lnTo>
                  <a:lnTo>
                    <a:pt x="225526" y="7064857"/>
                  </a:lnTo>
                  <a:lnTo>
                    <a:pt x="224396" y="7064730"/>
                  </a:lnTo>
                  <a:lnTo>
                    <a:pt x="222986" y="7064857"/>
                  </a:lnTo>
                  <a:lnTo>
                    <a:pt x="221488" y="7064857"/>
                  </a:lnTo>
                  <a:lnTo>
                    <a:pt x="221221" y="7064222"/>
                  </a:lnTo>
                  <a:lnTo>
                    <a:pt x="221221" y="7063587"/>
                  </a:lnTo>
                  <a:lnTo>
                    <a:pt x="221424" y="7062825"/>
                  </a:lnTo>
                  <a:lnTo>
                    <a:pt x="222351" y="7062825"/>
                  </a:lnTo>
                  <a:lnTo>
                    <a:pt x="221881" y="7063587"/>
                  </a:lnTo>
                  <a:lnTo>
                    <a:pt x="224104" y="7064095"/>
                  </a:lnTo>
                  <a:lnTo>
                    <a:pt x="225526" y="7064857"/>
                  </a:lnTo>
                  <a:lnTo>
                    <a:pt x="225526" y="7052488"/>
                  </a:lnTo>
                  <a:lnTo>
                    <a:pt x="225425" y="7052665"/>
                  </a:lnTo>
                  <a:lnTo>
                    <a:pt x="223786" y="7051776"/>
                  </a:lnTo>
                  <a:lnTo>
                    <a:pt x="220535" y="7049998"/>
                  </a:lnTo>
                  <a:lnTo>
                    <a:pt x="220408" y="7049236"/>
                  </a:lnTo>
                  <a:lnTo>
                    <a:pt x="220306" y="7048982"/>
                  </a:lnTo>
                  <a:lnTo>
                    <a:pt x="220218" y="7048855"/>
                  </a:lnTo>
                  <a:lnTo>
                    <a:pt x="220065" y="7048601"/>
                  </a:lnTo>
                  <a:lnTo>
                    <a:pt x="219646" y="7048347"/>
                  </a:lnTo>
                  <a:lnTo>
                    <a:pt x="225145" y="7048093"/>
                  </a:lnTo>
                  <a:lnTo>
                    <a:pt x="228028" y="7048093"/>
                  </a:lnTo>
                  <a:lnTo>
                    <a:pt x="228028" y="7045630"/>
                  </a:lnTo>
                  <a:lnTo>
                    <a:pt x="224586" y="7045426"/>
                  </a:lnTo>
                  <a:lnTo>
                    <a:pt x="227939" y="7041489"/>
                  </a:lnTo>
                  <a:lnTo>
                    <a:pt x="224472" y="7043648"/>
                  </a:lnTo>
                  <a:lnTo>
                    <a:pt x="218592" y="7048347"/>
                  </a:lnTo>
                  <a:lnTo>
                    <a:pt x="216954" y="7047966"/>
                  </a:lnTo>
                  <a:lnTo>
                    <a:pt x="214210" y="7047331"/>
                  </a:lnTo>
                  <a:lnTo>
                    <a:pt x="213766" y="7046823"/>
                  </a:lnTo>
                  <a:lnTo>
                    <a:pt x="213652" y="7046569"/>
                  </a:lnTo>
                  <a:lnTo>
                    <a:pt x="213601" y="7046442"/>
                  </a:lnTo>
                  <a:lnTo>
                    <a:pt x="214033" y="7046061"/>
                  </a:lnTo>
                  <a:lnTo>
                    <a:pt x="213017" y="7045807"/>
                  </a:lnTo>
                  <a:lnTo>
                    <a:pt x="212128" y="7046188"/>
                  </a:lnTo>
                  <a:lnTo>
                    <a:pt x="211315" y="7046569"/>
                  </a:lnTo>
                  <a:lnTo>
                    <a:pt x="209918" y="7046315"/>
                  </a:lnTo>
                  <a:lnTo>
                    <a:pt x="209029" y="7045934"/>
                  </a:lnTo>
                  <a:lnTo>
                    <a:pt x="207695" y="7045934"/>
                  </a:lnTo>
                  <a:lnTo>
                    <a:pt x="207403" y="7044918"/>
                  </a:lnTo>
                  <a:lnTo>
                    <a:pt x="207098" y="7043864"/>
                  </a:lnTo>
                  <a:lnTo>
                    <a:pt x="207098" y="7046061"/>
                  </a:lnTo>
                  <a:lnTo>
                    <a:pt x="206400" y="7046061"/>
                  </a:lnTo>
                  <a:lnTo>
                    <a:pt x="205600" y="7046315"/>
                  </a:lnTo>
                  <a:lnTo>
                    <a:pt x="204546" y="7046442"/>
                  </a:lnTo>
                  <a:lnTo>
                    <a:pt x="204381" y="7046823"/>
                  </a:lnTo>
                  <a:lnTo>
                    <a:pt x="204635" y="7045807"/>
                  </a:lnTo>
                  <a:lnTo>
                    <a:pt x="204901" y="7045426"/>
                  </a:lnTo>
                  <a:lnTo>
                    <a:pt x="206349" y="7044918"/>
                  </a:lnTo>
                  <a:lnTo>
                    <a:pt x="206870" y="7045426"/>
                  </a:lnTo>
                  <a:lnTo>
                    <a:pt x="207098" y="7046061"/>
                  </a:lnTo>
                  <a:lnTo>
                    <a:pt x="207098" y="7043864"/>
                  </a:lnTo>
                  <a:lnTo>
                    <a:pt x="202869" y="7044957"/>
                  </a:lnTo>
                  <a:lnTo>
                    <a:pt x="202869" y="7049236"/>
                  </a:lnTo>
                  <a:lnTo>
                    <a:pt x="202717" y="7049262"/>
                  </a:lnTo>
                  <a:lnTo>
                    <a:pt x="202869" y="7049236"/>
                  </a:lnTo>
                  <a:lnTo>
                    <a:pt x="202869" y="7044957"/>
                  </a:lnTo>
                  <a:lnTo>
                    <a:pt x="202552" y="7045045"/>
                  </a:lnTo>
                  <a:lnTo>
                    <a:pt x="200329" y="7045045"/>
                  </a:lnTo>
                  <a:lnTo>
                    <a:pt x="200660" y="7047966"/>
                  </a:lnTo>
                  <a:lnTo>
                    <a:pt x="197739" y="7047585"/>
                  </a:lnTo>
                  <a:lnTo>
                    <a:pt x="200342" y="7049694"/>
                  </a:lnTo>
                  <a:lnTo>
                    <a:pt x="200977" y="7049490"/>
                  </a:lnTo>
                  <a:lnTo>
                    <a:pt x="202196" y="7049389"/>
                  </a:lnTo>
                  <a:lnTo>
                    <a:pt x="201841" y="7049529"/>
                  </a:lnTo>
                  <a:lnTo>
                    <a:pt x="202145" y="7049770"/>
                  </a:lnTo>
                  <a:lnTo>
                    <a:pt x="202438" y="7049973"/>
                  </a:lnTo>
                  <a:lnTo>
                    <a:pt x="202742" y="7050151"/>
                  </a:lnTo>
                  <a:lnTo>
                    <a:pt x="203212" y="7049198"/>
                  </a:lnTo>
                  <a:lnTo>
                    <a:pt x="203365" y="7048982"/>
                  </a:lnTo>
                  <a:lnTo>
                    <a:pt x="203225" y="7049236"/>
                  </a:lnTo>
                  <a:lnTo>
                    <a:pt x="206883" y="7048982"/>
                  </a:lnTo>
                  <a:lnTo>
                    <a:pt x="208711" y="7048855"/>
                  </a:lnTo>
                  <a:lnTo>
                    <a:pt x="207035" y="7050379"/>
                  </a:lnTo>
                  <a:lnTo>
                    <a:pt x="205270" y="7051776"/>
                  </a:lnTo>
                  <a:lnTo>
                    <a:pt x="202742" y="7050252"/>
                  </a:lnTo>
                  <a:lnTo>
                    <a:pt x="200533" y="7054189"/>
                  </a:lnTo>
                  <a:lnTo>
                    <a:pt x="199885" y="7055078"/>
                  </a:lnTo>
                  <a:lnTo>
                    <a:pt x="196659" y="7051141"/>
                  </a:lnTo>
                  <a:lnTo>
                    <a:pt x="190715" y="7049236"/>
                  </a:lnTo>
                  <a:lnTo>
                    <a:pt x="190487" y="7048601"/>
                  </a:lnTo>
                  <a:lnTo>
                    <a:pt x="183121" y="7048601"/>
                  </a:lnTo>
                  <a:lnTo>
                    <a:pt x="173850" y="7048601"/>
                  </a:lnTo>
                  <a:lnTo>
                    <a:pt x="169938" y="7054189"/>
                  </a:lnTo>
                  <a:lnTo>
                    <a:pt x="168046" y="7055078"/>
                  </a:lnTo>
                  <a:lnTo>
                    <a:pt x="167652" y="7052792"/>
                  </a:lnTo>
                  <a:lnTo>
                    <a:pt x="167119" y="7052157"/>
                  </a:lnTo>
                  <a:lnTo>
                    <a:pt x="166903" y="7051903"/>
                  </a:lnTo>
                  <a:lnTo>
                    <a:pt x="167576" y="7051510"/>
                  </a:lnTo>
                  <a:lnTo>
                    <a:pt x="166090" y="7052157"/>
                  </a:lnTo>
                  <a:lnTo>
                    <a:pt x="160413" y="7051776"/>
                  </a:lnTo>
                  <a:lnTo>
                    <a:pt x="158521" y="7051649"/>
                  </a:lnTo>
                  <a:lnTo>
                    <a:pt x="158445" y="7052069"/>
                  </a:lnTo>
                  <a:lnTo>
                    <a:pt x="158394" y="7052335"/>
                  </a:lnTo>
                  <a:lnTo>
                    <a:pt x="157784" y="7055459"/>
                  </a:lnTo>
                  <a:lnTo>
                    <a:pt x="152857" y="7053935"/>
                  </a:lnTo>
                  <a:lnTo>
                    <a:pt x="156819" y="7052792"/>
                  </a:lnTo>
                  <a:lnTo>
                    <a:pt x="158394" y="7052335"/>
                  </a:lnTo>
                  <a:lnTo>
                    <a:pt x="158394" y="7052081"/>
                  </a:lnTo>
                  <a:lnTo>
                    <a:pt x="153720" y="7052792"/>
                  </a:lnTo>
                  <a:lnTo>
                    <a:pt x="154482" y="7051649"/>
                  </a:lnTo>
                  <a:lnTo>
                    <a:pt x="154444" y="7051510"/>
                  </a:lnTo>
                  <a:lnTo>
                    <a:pt x="145440" y="7050760"/>
                  </a:lnTo>
                  <a:lnTo>
                    <a:pt x="137274" y="7053808"/>
                  </a:lnTo>
                  <a:lnTo>
                    <a:pt x="128828" y="7056729"/>
                  </a:lnTo>
                  <a:lnTo>
                    <a:pt x="125971" y="7056221"/>
                  </a:lnTo>
                  <a:lnTo>
                    <a:pt x="118859" y="7054951"/>
                  </a:lnTo>
                  <a:lnTo>
                    <a:pt x="120396" y="7055586"/>
                  </a:lnTo>
                  <a:lnTo>
                    <a:pt x="120624" y="7056221"/>
                  </a:lnTo>
                  <a:lnTo>
                    <a:pt x="108026" y="7055713"/>
                  </a:lnTo>
                  <a:lnTo>
                    <a:pt x="95326" y="7056856"/>
                  </a:lnTo>
                  <a:lnTo>
                    <a:pt x="82651" y="7057745"/>
                  </a:lnTo>
                  <a:lnTo>
                    <a:pt x="70142" y="7055967"/>
                  </a:lnTo>
                  <a:lnTo>
                    <a:pt x="65455" y="7055078"/>
                  </a:lnTo>
                  <a:lnTo>
                    <a:pt x="65049" y="7057491"/>
                  </a:lnTo>
                  <a:lnTo>
                    <a:pt x="62280" y="7059523"/>
                  </a:lnTo>
                  <a:lnTo>
                    <a:pt x="61150" y="7056348"/>
                  </a:lnTo>
                  <a:lnTo>
                    <a:pt x="56451" y="7060158"/>
                  </a:lnTo>
                  <a:lnTo>
                    <a:pt x="51562" y="7060412"/>
                  </a:lnTo>
                  <a:lnTo>
                    <a:pt x="51282" y="7060285"/>
                  </a:lnTo>
                  <a:lnTo>
                    <a:pt x="46761" y="7058253"/>
                  </a:lnTo>
                  <a:lnTo>
                    <a:pt x="41643" y="7056729"/>
                  </a:lnTo>
                  <a:lnTo>
                    <a:pt x="35775" y="7058253"/>
                  </a:lnTo>
                  <a:lnTo>
                    <a:pt x="36969" y="7060285"/>
                  </a:lnTo>
                  <a:lnTo>
                    <a:pt x="33832" y="7060031"/>
                  </a:lnTo>
                  <a:lnTo>
                    <a:pt x="27114" y="7061936"/>
                  </a:lnTo>
                  <a:lnTo>
                    <a:pt x="27152" y="7061682"/>
                  </a:lnTo>
                  <a:lnTo>
                    <a:pt x="27559" y="7059396"/>
                  </a:lnTo>
                  <a:lnTo>
                    <a:pt x="27254" y="7059904"/>
                  </a:lnTo>
                  <a:lnTo>
                    <a:pt x="26606" y="7061682"/>
                  </a:lnTo>
                  <a:lnTo>
                    <a:pt x="25349" y="7060666"/>
                  </a:lnTo>
                  <a:lnTo>
                    <a:pt x="25196" y="7059015"/>
                  </a:lnTo>
                  <a:lnTo>
                    <a:pt x="17627" y="7062063"/>
                  </a:lnTo>
                  <a:lnTo>
                    <a:pt x="11633" y="7061174"/>
                  </a:lnTo>
                  <a:lnTo>
                    <a:pt x="18326" y="7055459"/>
                  </a:lnTo>
                  <a:lnTo>
                    <a:pt x="9639" y="7055459"/>
                  </a:lnTo>
                  <a:lnTo>
                    <a:pt x="6438" y="7056221"/>
                  </a:lnTo>
                  <a:lnTo>
                    <a:pt x="622" y="7060666"/>
                  </a:lnTo>
                  <a:lnTo>
                    <a:pt x="1866" y="7061682"/>
                  </a:lnTo>
                  <a:lnTo>
                    <a:pt x="3175" y="7061682"/>
                  </a:lnTo>
                  <a:lnTo>
                    <a:pt x="5232" y="7062571"/>
                  </a:lnTo>
                  <a:lnTo>
                    <a:pt x="5384" y="7064222"/>
                  </a:lnTo>
                  <a:lnTo>
                    <a:pt x="2463" y="7065238"/>
                  </a:lnTo>
                  <a:lnTo>
                    <a:pt x="2146" y="7069302"/>
                  </a:lnTo>
                  <a:lnTo>
                    <a:pt x="2032" y="7070191"/>
                  </a:lnTo>
                  <a:lnTo>
                    <a:pt x="0" y="7075144"/>
                  </a:lnTo>
                  <a:lnTo>
                    <a:pt x="7353" y="7078319"/>
                  </a:lnTo>
                  <a:lnTo>
                    <a:pt x="12293" y="7075144"/>
                  </a:lnTo>
                  <a:lnTo>
                    <a:pt x="14008" y="7077430"/>
                  </a:lnTo>
                  <a:lnTo>
                    <a:pt x="9766" y="7077811"/>
                  </a:lnTo>
                  <a:lnTo>
                    <a:pt x="12255" y="7079843"/>
                  </a:lnTo>
                  <a:lnTo>
                    <a:pt x="13716" y="7077938"/>
                  </a:lnTo>
                  <a:lnTo>
                    <a:pt x="15379" y="7076541"/>
                  </a:lnTo>
                  <a:lnTo>
                    <a:pt x="15824" y="7077684"/>
                  </a:lnTo>
                  <a:lnTo>
                    <a:pt x="16573" y="7078573"/>
                  </a:lnTo>
                  <a:lnTo>
                    <a:pt x="17589" y="7078954"/>
                  </a:lnTo>
                  <a:lnTo>
                    <a:pt x="19977" y="7076541"/>
                  </a:lnTo>
                  <a:lnTo>
                    <a:pt x="21374" y="7075144"/>
                  </a:lnTo>
                  <a:lnTo>
                    <a:pt x="21501" y="7075017"/>
                  </a:lnTo>
                  <a:lnTo>
                    <a:pt x="21590" y="7074890"/>
                  </a:lnTo>
                  <a:lnTo>
                    <a:pt x="21285" y="7074763"/>
                  </a:lnTo>
                  <a:lnTo>
                    <a:pt x="22059" y="7074446"/>
                  </a:lnTo>
                  <a:lnTo>
                    <a:pt x="22377" y="7074128"/>
                  </a:lnTo>
                  <a:lnTo>
                    <a:pt x="22440" y="7074294"/>
                  </a:lnTo>
                  <a:lnTo>
                    <a:pt x="22860" y="7074128"/>
                  </a:lnTo>
                  <a:lnTo>
                    <a:pt x="25069" y="7073239"/>
                  </a:lnTo>
                  <a:lnTo>
                    <a:pt x="27419" y="7075271"/>
                  </a:lnTo>
                  <a:lnTo>
                    <a:pt x="27520" y="7075525"/>
                  </a:lnTo>
                  <a:lnTo>
                    <a:pt x="26924" y="7077176"/>
                  </a:lnTo>
                  <a:lnTo>
                    <a:pt x="29705" y="7075144"/>
                  </a:lnTo>
                  <a:lnTo>
                    <a:pt x="29921" y="7075779"/>
                  </a:lnTo>
                  <a:lnTo>
                    <a:pt x="30048" y="7076541"/>
                  </a:lnTo>
                  <a:lnTo>
                    <a:pt x="29629" y="7077088"/>
                  </a:lnTo>
                  <a:lnTo>
                    <a:pt x="30937" y="7076287"/>
                  </a:lnTo>
                  <a:lnTo>
                    <a:pt x="35128" y="7076922"/>
                  </a:lnTo>
                  <a:lnTo>
                    <a:pt x="35420" y="7076287"/>
                  </a:lnTo>
                  <a:lnTo>
                    <a:pt x="35966" y="7075144"/>
                  </a:lnTo>
                  <a:lnTo>
                    <a:pt x="36322" y="7074382"/>
                  </a:lnTo>
                  <a:lnTo>
                    <a:pt x="38950" y="7076922"/>
                  </a:lnTo>
                  <a:lnTo>
                    <a:pt x="43002" y="7074382"/>
                  </a:lnTo>
                  <a:lnTo>
                    <a:pt x="44818" y="7073239"/>
                  </a:lnTo>
                  <a:lnTo>
                    <a:pt x="44742" y="7077862"/>
                  </a:lnTo>
                  <a:lnTo>
                    <a:pt x="44551" y="7078167"/>
                  </a:lnTo>
                  <a:lnTo>
                    <a:pt x="44488" y="7078383"/>
                  </a:lnTo>
                  <a:lnTo>
                    <a:pt x="44767" y="7078383"/>
                  </a:lnTo>
                  <a:lnTo>
                    <a:pt x="44792" y="7078180"/>
                  </a:lnTo>
                  <a:lnTo>
                    <a:pt x="44742" y="7078040"/>
                  </a:lnTo>
                  <a:lnTo>
                    <a:pt x="45504" y="7076795"/>
                  </a:lnTo>
                  <a:lnTo>
                    <a:pt x="49060" y="7074128"/>
                  </a:lnTo>
                  <a:lnTo>
                    <a:pt x="51371" y="7073874"/>
                  </a:lnTo>
                  <a:lnTo>
                    <a:pt x="47332" y="7079589"/>
                  </a:lnTo>
                  <a:lnTo>
                    <a:pt x="60058" y="7073874"/>
                  </a:lnTo>
                  <a:lnTo>
                    <a:pt x="59169" y="7079843"/>
                  </a:lnTo>
                  <a:lnTo>
                    <a:pt x="62115" y="7074763"/>
                  </a:lnTo>
                  <a:lnTo>
                    <a:pt x="70408" y="7077176"/>
                  </a:lnTo>
                  <a:lnTo>
                    <a:pt x="74904" y="7074763"/>
                  </a:lnTo>
                  <a:lnTo>
                    <a:pt x="75857" y="7074255"/>
                  </a:lnTo>
                  <a:lnTo>
                    <a:pt x="75120" y="7075322"/>
                  </a:lnTo>
                  <a:lnTo>
                    <a:pt x="77622" y="7075525"/>
                  </a:lnTo>
                  <a:lnTo>
                    <a:pt x="78587" y="7077049"/>
                  </a:lnTo>
                  <a:lnTo>
                    <a:pt x="80632" y="7077938"/>
                  </a:lnTo>
                  <a:lnTo>
                    <a:pt x="80848" y="7074255"/>
                  </a:lnTo>
                  <a:lnTo>
                    <a:pt x="80873" y="7073874"/>
                  </a:lnTo>
                  <a:lnTo>
                    <a:pt x="80886" y="7073747"/>
                  </a:lnTo>
                  <a:lnTo>
                    <a:pt x="83032" y="7073239"/>
                  </a:lnTo>
                  <a:lnTo>
                    <a:pt x="85712" y="7072604"/>
                  </a:lnTo>
                  <a:lnTo>
                    <a:pt x="88226" y="7070064"/>
                  </a:lnTo>
                  <a:lnTo>
                    <a:pt x="92214" y="7073747"/>
                  </a:lnTo>
                  <a:lnTo>
                    <a:pt x="86093" y="7074890"/>
                  </a:lnTo>
                  <a:lnTo>
                    <a:pt x="87452" y="7078700"/>
                  </a:lnTo>
                  <a:lnTo>
                    <a:pt x="87122" y="7075398"/>
                  </a:lnTo>
                  <a:lnTo>
                    <a:pt x="93967" y="7075017"/>
                  </a:lnTo>
                  <a:lnTo>
                    <a:pt x="92557" y="7072350"/>
                  </a:lnTo>
                  <a:lnTo>
                    <a:pt x="95580" y="7074636"/>
                  </a:lnTo>
                  <a:lnTo>
                    <a:pt x="95135" y="7073493"/>
                  </a:lnTo>
                  <a:lnTo>
                    <a:pt x="96774" y="7076795"/>
                  </a:lnTo>
                  <a:lnTo>
                    <a:pt x="96977" y="7073493"/>
                  </a:lnTo>
                  <a:lnTo>
                    <a:pt x="97040" y="7072350"/>
                  </a:lnTo>
                  <a:lnTo>
                    <a:pt x="97091" y="7071588"/>
                  </a:lnTo>
                  <a:lnTo>
                    <a:pt x="99466" y="7075779"/>
                  </a:lnTo>
                  <a:lnTo>
                    <a:pt x="101765" y="7072604"/>
                  </a:lnTo>
                  <a:lnTo>
                    <a:pt x="106108" y="7074890"/>
                  </a:lnTo>
                  <a:lnTo>
                    <a:pt x="103047" y="7077303"/>
                  </a:lnTo>
                  <a:lnTo>
                    <a:pt x="107645" y="7075525"/>
                  </a:lnTo>
                  <a:lnTo>
                    <a:pt x="108699" y="7076224"/>
                  </a:lnTo>
                  <a:lnTo>
                    <a:pt x="108204" y="7075525"/>
                  </a:lnTo>
                  <a:lnTo>
                    <a:pt x="108026" y="7075271"/>
                  </a:lnTo>
                  <a:lnTo>
                    <a:pt x="108140" y="7074636"/>
                  </a:lnTo>
                  <a:lnTo>
                    <a:pt x="108851" y="7072858"/>
                  </a:lnTo>
                  <a:lnTo>
                    <a:pt x="109969" y="7072604"/>
                  </a:lnTo>
                  <a:lnTo>
                    <a:pt x="114477" y="7071588"/>
                  </a:lnTo>
                  <a:lnTo>
                    <a:pt x="111582" y="7075652"/>
                  </a:lnTo>
                  <a:lnTo>
                    <a:pt x="113588" y="7077557"/>
                  </a:lnTo>
                  <a:lnTo>
                    <a:pt x="117094" y="7076414"/>
                  </a:lnTo>
                  <a:lnTo>
                    <a:pt x="119659" y="7072731"/>
                  </a:lnTo>
                  <a:lnTo>
                    <a:pt x="122288" y="7072731"/>
                  </a:lnTo>
                  <a:lnTo>
                    <a:pt x="122516" y="7073366"/>
                  </a:lnTo>
                  <a:lnTo>
                    <a:pt x="123037" y="7073620"/>
                  </a:lnTo>
                  <a:lnTo>
                    <a:pt x="122466" y="7074382"/>
                  </a:lnTo>
                  <a:lnTo>
                    <a:pt x="124345" y="7072731"/>
                  </a:lnTo>
                  <a:lnTo>
                    <a:pt x="125653" y="7071588"/>
                  </a:lnTo>
                  <a:lnTo>
                    <a:pt x="126085" y="7071207"/>
                  </a:lnTo>
                  <a:lnTo>
                    <a:pt x="133565" y="7073747"/>
                  </a:lnTo>
                  <a:lnTo>
                    <a:pt x="136258" y="7071207"/>
                  </a:lnTo>
                  <a:lnTo>
                    <a:pt x="137477" y="7070064"/>
                  </a:lnTo>
                  <a:lnTo>
                    <a:pt x="137744" y="7069810"/>
                  </a:lnTo>
                  <a:lnTo>
                    <a:pt x="138087" y="7070064"/>
                  </a:lnTo>
                  <a:lnTo>
                    <a:pt x="137985" y="7069810"/>
                  </a:lnTo>
                  <a:lnTo>
                    <a:pt x="137566" y="7068794"/>
                  </a:lnTo>
                  <a:lnTo>
                    <a:pt x="137452" y="7067524"/>
                  </a:lnTo>
                  <a:lnTo>
                    <a:pt x="137464" y="7065365"/>
                  </a:lnTo>
                  <a:lnTo>
                    <a:pt x="139585" y="7065238"/>
                  </a:lnTo>
                  <a:lnTo>
                    <a:pt x="141312" y="7062825"/>
                  </a:lnTo>
                  <a:lnTo>
                    <a:pt x="142214" y="7065365"/>
                  </a:lnTo>
                  <a:lnTo>
                    <a:pt x="140906" y="7065238"/>
                  </a:lnTo>
                  <a:lnTo>
                    <a:pt x="140843" y="7066254"/>
                  </a:lnTo>
                  <a:lnTo>
                    <a:pt x="140258" y="7067143"/>
                  </a:lnTo>
                  <a:lnTo>
                    <a:pt x="142455" y="7065873"/>
                  </a:lnTo>
                  <a:lnTo>
                    <a:pt x="144068" y="7068540"/>
                  </a:lnTo>
                  <a:lnTo>
                    <a:pt x="144741" y="7068096"/>
                  </a:lnTo>
                  <a:lnTo>
                    <a:pt x="144894" y="7068007"/>
                  </a:lnTo>
                  <a:lnTo>
                    <a:pt x="145046" y="7067905"/>
                  </a:lnTo>
                  <a:lnTo>
                    <a:pt x="148209" y="7065873"/>
                  </a:lnTo>
                  <a:lnTo>
                    <a:pt x="148793" y="7065492"/>
                  </a:lnTo>
                  <a:lnTo>
                    <a:pt x="152171" y="7066254"/>
                  </a:lnTo>
                  <a:lnTo>
                    <a:pt x="153009" y="7069810"/>
                  </a:lnTo>
                  <a:lnTo>
                    <a:pt x="144894" y="7068007"/>
                  </a:lnTo>
                  <a:lnTo>
                    <a:pt x="144843" y="7068159"/>
                  </a:lnTo>
                  <a:lnTo>
                    <a:pt x="149009" y="7070826"/>
                  </a:lnTo>
                  <a:lnTo>
                    <a:pt x="143814" y="7069683"/>
                  </a:lnTo>
                  <a:lnTo>
                    <a:pt x="147980" y="7075144"/>
                  </a:lnTo>
                  <a:lnTo>
                    <a:pt x="140919" y="7069633"/>
                  </a:lnTo>
                  <a:lnTo>
                    <a:pt x="140906" y="7069810"/>
                  </a:lnTo>
                  <a:lnTo>
                    <a:pt x="144538" y="7075271"/>
                  </a:lnTo>
                  <a:lnTo>
                    <a:pt x="151358" y="7076033"/>
                  </a:lnTo>
                  <a:lnTo>
                    <a:pt x="151561" y="7075144"/>
                  </a:lnTo>
                  <a:lnTo>
                    <a:pt x="152044" y="7073112"/>
                  </a:lnTo>
                  <a:lnTo>
                    <a:pt x="158851" y="7073874"/>
                  </a:lnTo>
                  <a:lnTo>
                    <a:pt x="159385" y="7073112"/>
                  </a:lnTo>
                  <a:lnTo>
                    <a:pt x="160286" y="7071842"/>
                  </a:lnTo>
                  <a:lnTo>
                    <a:pt x="158216" y="7070953"/>
                  </a:lnTo>
                  <a:lnTo>
                    <a:pt x="158305" y="7070826"/>
                  </a:lnTo>
                  <a:lnTo>
                    <a:pt x="159016" y="7069810"/>
                  </a:lnTo>
                  <a:lnTo>
                    <a:pt x="159639" y="7068921"/>
                  </a:lnTo>
                  <a:lnTo>
                    <a:pt x="164985" y="7068540"/>
                  </a:lnTo>
                  <a:lnTo>
                    <a:pt x="168021" y="7071080"/>
                  </a:lnTo>
                  <a:lnTo>
                    <a:pt x="170586" y="7073493"/>
                  </a:lnTo>
                  <a:lnTo>
                    <a:pt x="174459" y="7072477"/>
                  </a:lnTo>
                  <a:lnTo>
                    <a:pt x="176085" y="7070191"/>
                  </a:lnTo>
                  <a:lnTo>
                    <a:pt x="176212" y="7069747"/>
                  </a:lnTo>
                  <a:lnTo>
                    <a:pt x="176352" y="7068540"/>
                  </a:lnTo>
                  <a:lnTo>
                    <a:pt x="176695" y="7065492"/>
                  </a:lnTo>
                  <a:lnTo>
                    <a:pt x="181825" y="7067651"/>
                  </a:lnTo>
                  <a:lnTo>
                    <a:pt x="180289" y="7071715"/>
                  </a:lnTo>
                  <a:lnTo>
                    <a:pt x="186867" y="7071842"/>
                  </a:lnTo>
                  <a:lnTo>
                    <a:pt x="185801" y="7069747"/>
                  </a:lnTo>
                  <a:lnTo>
                    <a:pt x="186893" y="7070318"/>
                  </a:lnTo>
                  <a:lnTo>
                    <a:pt x="191287" y="7073112"/>
                  </a:lnTo>
                  <a:lnTo>
                    <a:pt x="190322" y="7069810"/>
                  </a:lnTo>
                  <a:lnTo>
                    <a:pt x="190119" y="7069099"/>
                  </a:lnTo>
                  <a:lnTo>
                    <a:pt x="189623" y="7069810"/>
                  </a:lnTo>
                  <a:lnTo>
                    <a:pt x="185775" y="7069683"/>
                  </a:lnTo>
                  <a:lnTo>
                    <a:pt x="183769" y="7065746"/>
                  </a:lnTo>
                  <a:lnTo>
                    <a:pt x="189738" y="7067804"/>
                  </a:lnTo>
                  <a:lnTo>
                    <a:pt x="193154" y="7067524"/>
                  </a:lnTo>
                  <a:lnTo>
                    <a:pt x="194017" y="7071080"/>
                  </a:lnTo>
                  <a:lnTo>
                    <a:pt x="200977" y="7070191"/>
                  </a:lnTo>
                  <a:lnTo>
                    <a:pt x="207899" y="7067524"/>
                  </a:lnTo>
                  <a:lnTo>
                    <a:pt x="208559" y="7067270"/>
                  </a:lnTo>
                  <a:lnTo>
                    <a:pt x="216255" y="7066254"/>
                  </a:lnTo>
                  <a:lnTo>
                    <a:pt x="215887" y="7067397"/>
                  </a:lnTo>
                  <a:lnTo>
                    <a:pt x="214617" y="7068540"/>
                  </a:lnTo>
                  <a:lnTo>
                    <a:pt x="216471" y="7069556"/>
                  </a:lnTo>
                  <a:lnTo>
                    <a:pt x="223951" y="7068540"/>
                  </a:lnTo>
                  <a:lnTo>
                    <a:pt x="231711" y="7068667"/>
                  </a:lnTo>
                  <a:lnTo>
                    <a:pt x="239433" y="7069429"/>
                  </a:lnTo>
                  <a:lnTo>
                    <a:pt x="246837" y="7070699"/>
                  </a:lnTo>
                  <a:lnTo>
                    <a:pt x="249085" y="7068540"/>
                  </a:lnTo>
                  <a:lnTo>
                    <a:pt x="250266" y="7067397"/>
                  </a:lnTo>
                  <a:lnTo>
                    <a:pt x="251117" y="7067397"/>
                  </a:lnTo>
                  <a:lnTo>
                    <a:pt x="252641" y="7066254"/>
                  </a:lnTo>
                  <a:lnTo>
                    <a:pt x="252818" y="7066127"/>
                  </a:lnTo>
                  <a:lnTo>
                    <a:pt x="254889" y="7065746"/>
                  </a:lnTo>
                  <a:lnTo>
                    <a:pt x="255663" y="7067651"/>
                  </a:lnTo>
                  <a:lnTo>
                    <a:pt x="254381" y="7068667"/>
                  </a:lnTo>
                  <a:lnTo>
                    <a:pt x="260007" y="7066508"/>
                  </a:lnTo>
                  <a:lnTo>
                    <a:pt x="262877" y="7065746"/>
                  </a:lnTo>
                  <a:lnTo>
                    <a:pt x="263359" y="7065619"/>
                  </a:lnTo>
                  <a:lnTo>
                    <a:pt x="266230" y="7064857"/>
                  </a:lnTo>
                  <a:lnTo>
                    <a:pt x="266712" y="7064730"/>
                  </a:lnTo>
                  <a:lnTo>
                    <a:pt x="273532" y="7063968"/>
                  </a:lnTo>
                  <a:lnTo>
                    <a:pt x="279514" y="7065111"/>
                  </a:lnTo>
                  <a:lnTo>
                    <a:pt x="278231" y="7066127"/>
                  </a:lnTo>
                  <a:lnTo>
                    <a:pt x="283603" y="7067016"/>
                  </a:lnTo>
                  <a:lnTo>
                    <a:pt x="283718" y="7063968"/>
                  </a:lnTo>
                  <a:lnTo>
                    <a:pt x="283768" y="7062825"/>
                  </a:lnTo>
                  <a:lnTo>
                    <a:pt x="283794" y="7062063"/>
                  </a:lnTo>
                  <a:lnTo>
                    <a:pt x="283794" y="7061936"/>
                  </a:lnTo>
                  <a:lnTo>
                    <a:pt x="283857" y="7060412"/>
                  </a:lnTo>
                  <a:lnTo>
                    <a:pt x="283895" y="7059523"/>
                  </a:lnTo>
                  <a:lnTo>
                    <a:pt x="288963" y="7062063"/>
                  </a:lnTo>
                  <a:lnTo>
                    <a:pt x="288048" y="7062698"/>
                  </a:lnTo>
                  <a:lnTo>
                    <a:pt x="296862" y="7062571"/>
                  </a:lnTo>
                  <a:lnTo>
                    <a:pt x="305612" y="7062063"/>
                  </a:lnTo>
                  <a:lnTo>
                    <a:pt x="313893" y="7062190"/>
                  </a:lnTo>
                  <a:lnTo>
                    <a:pt x="321259" y="7064095"/>
                  </a:lnTo>
                  <a:lnTo>
                    <a:pt x="321894" y="7062063"/>
                  </a:lnTo>
                  <a:lnTo>
                    <a:pt x="322694" y="7059523"/>
                  </a:lnTo>
                  <a:lnTo>
                    <a:pt x="332765" y="7065365"/>
                  </a:lnTo>
                  <a:lnTo>
                    <a:pt x="333171" y="7059269"/>
                  </a:lnTo>
                  <a:lnTo>
                    <a:pt x="339915" y="7061936"/>
                  </a:lnTo>
                  <a:lnTo>
                    <a:pt x="338099" y="7063079"/>
                  </a:lnTo>
                  <a:lnTo>
                    <a:pt x="347472" y="7064603"/>
                  </a:lnTo>
                  <a:lnTo>
                    <a:pt x="349961" y="7064730"/>
                  </a:lnTo>
                  <a:lnTo>
                    <a:pt x="350951" y="7060539"/>
                  </a:lnTo>
                  <a:lnTo>
                    <a:pt x="353961" y="7059777"/>
                  </a:lnTo>
                  <a:lnTo>
                    <a:pt x="354215" y="7062927"/>
                  </a:lnTo>
                  <a:lnTo>
                    <a:pt x="353453" y="7063613"/>
                  </a:lnTo>
                  <a:lnTo>
                    <a:pt x="354279" y="7063651"/>
                  </a:lnTo>
                  <a:lnTo>
                    <a:pt x="354228" y="7062952"/>
                  </a:lnTo>
                  <a:lnTo>
                    <a:pt x="357759" y="7059777"/>
                  </a:lnTo>
                  <a:lnTo>
                    <a:pt x="358178" y="7059396"/>
                  </a:lnTo>
                  <a:lnTo>
                    <a:pt x="360616" y="7063079"/>
                  </a:lnTo>
                  <a:lnTo>
                    <a:pt x="363435" y="7062063"/>
                  </a:lnTo>
                  <a:lnTo>
                    <a:pt x="362280" y="7061936"/>
                  </a:lnTo>
                  <a:lnTo>
                    <a:pt x="360921" y="7060793"/>
                  </a:lnTo>
                  <a:lnTo>
                    <a:pt x="361035" y="7059904"/>
                  </a:lnTo>
                  <a:lnTo>
                    <a:pt x="362292" y="7059396"/>
                  </a:lnTo>
                  <a:lnTo>
                    <a:pt x="362610" y="7059269"/>
                  </a:lnTo>
                  <a:lnTo>
                    <a:pt x="365442" y="7058126"/>
                  </a:lnTo>
                  <a:lnTo>
                    <a:pt x="372097" y="7061428"/>
                  </a:lnTo>
                  <a:lnTo>
                    <a:pt x="372300" y="7063079"/>
                  </a:lnTo>
                  <a:lnTo>
                    <a:pt x="382752" y="7059777"/>
                  </a:lnTo>
                  <a:lnTo>
                    <a:pt x="382663" y="7060501"/>
                  </a:lnTo>
                  <a:lnTo>
                    <a:pt x="383768" y="7059777"/>
                  </a:lnTo>
                  <a:lnTo>
                    <a:pt x="384949" y="7059015"/>
                  </a:lnTo>
                  <a:lnTo>
                    <a:pt x="380707" y="7065873"/>
                  </a:lnTo>
                  <a:lnTo>
                    <a:pt x="385724" y="7062571"/>
                  </a:lnTo>
                  <a:lnTo>
                    <a:pt x="384975" y="7061936"/>
                  </a:lnTo>
                  <a:lnTo>
                    <a:pt x="385876" y="7060793"/>
                  </a:lnTo>
                  <a:lnTo>
                    <a:pt x="386003" y="7060501"/>
                  </a:lnTo>
                  <a:lnTo>
                    <a:pt x="386054" y="7060031"/>
                  </a:lnTo>
                  <a:lnTo>
                    <a:pt x="388759" y="7061809"/>
                  </a:lnTo>
                  <a:lnTo>
                    <a:pt x="394639" y="7061428"/>
                  </a:lnTo>
                  <a:lnTo>
                    <a:pt x="398945" y="7060412"/>
                  </a:lnTo>
                  <a:lnTo>
                    <a:pt x="398246" y="7062698"/>
                  </a:lnTo>
                  <a:lnTo>
                    <a:pt x="404291" y="7062317"/>
                  </a:lnTo>
                  <a:lnTo>
                    <a:pt x="410565" y="7061555"/>
                  </a:lnTo>
                  <a:lnTo>
                    <a:pt x="417004" y="7060666"/>
                  </a:lnTo>
                  <a:lnTo>
                    <a:pt x="419633" y="7060412"/>
                  </a:lnTo>
                  <a:lnTo>
                    <a:pt x="423583" y="7060031"/>
                  </a:lnTo>
                  <a:lnTo>
                    <a:pt x="420357" y="7059269"/>
                  </a:lnTo>
                  <a:lnTo>
                    <a:pt x="420395" y="7059015"/>
                  </a:lnTo>
                  <a:lnTo>
                    <a:pt x="420497" y="7058126"/>
                  </a:lnTo>
                  <a:lnTo>
                    <a:pt x="420547" y="7057745"/>
                  </a:lnTo>
                  <a:lnTo>
                    <a:pt x="420674" y="7056729"/>
                  </a:lnTo>
                  <a:lnTo>
                    <a:pt x="420839" y="7055459"/>
                  </a:lnTo>
                  <a:lnTo>
                    <a:pt x="420852" y="7055332"/>
                  </a:lnTo>
                  <a:lnTo>
                    <a:pt x="422135" y="7055078"/>
                  </a:lnTo>
                  <a:lnTo>
                    <a:pt x="423418" y="7054824"/>
                  </a:lnTo>
                  <a:lnTo>
                    <a:pt x="423659" y="7055459"/>
                  </a:lnTo>
                  <a:lnTo>
                    <a:pt x="424395" y="7054824"/>
                  </a:lnTo>
                  <a:lnTo>
                    <a:pt x="425145" y="7054189"/>
                  </a:lnTo>
                  <a:lnTo>
                    <a:pt x="428459" y="7054443"/>
                  </a:lnTo>
                  <a:lnTo>
                    <a:pt x="427609" y="7057999"/>
                  </a:lnTo>
                  <a:lnTo>
                    <a:pt x="425767" y="7059142"/>
                  </a:lnTo>
                  <a:lnTo>
                    <a:pt x="429704" y="7057745"/>
                  </a:lnTo>
                  <a:lnTo>
                    <a:pt x="430009" y="7058761"/>
                  </a:lnTo>
                  <a:lnTo>
                    <a:pt x="429094" y="7059396"/>
                  </a:lnTo>
                  <a:lnTo>
                    <a:pt x="428929" y="7060666"/>
                  </a:lnTo>
                  <a:lnTo>
                    <a:pt x="430453" y="7058507"/>
                  </a:lnTo>
                  <a:lnTo>
                    <a:pt x="436067" y="7063714"/>
                  </a:lnTo>
                  <a:lnTo>
                    <a:pt x="438213" y="7059904"/>
                  </a:lnTo>
                  <a:lnTo>
                    <a:pt x="438505" y="7060793"/>
                  </a:lnTo>
                  <a:lnTo>
                    <a:pt x="447319" y="7060285"/>
                  </a:lnTo>
                  <a:lnTo>
                    <a:pt x="448386" y="7059904"/>
                  </a:lnTo>
                  <a:lnTo>
                    <a:pt x="451243" y="7058888"/>
                  </a:lnTo>
                  <a:lnTo>
                    <a:pt x="455549" y="7058507"/>
                  </a:lnTo>
                  <a:lnTo>
                    <a:pt x="458419" y="7058253"/>
                  </a:lnTo>
                  <a:lnTo>
                    <a:pt x="458406" y="7057745"/>
                  </a:lnTo>
                  <a:lnTo>
                    <a:pt x="458381" y="7055332"/>
                  </a:lnTo>
                  <a:lnTo>
                    <a:pt x="461225" y="7055840"/>
                  </a:lnTo>
                  <a:lnTo>
                    <a:pt x="461619" y="7055332"/>
                  </a:lnTo>
                  <a:lnTo>
                    <a:pt x="462521" y="7054189"/>
                  </a:lnTo>
                  <a:lnTo>
                    <a:pt x="463219" y="7053300"/>
                  </a:lnTo>
                  <a:lnTo>
                    <a:pt x="468553" y="7053935"/>
                  </a:lnTo>
                  <a:lnTo>
                    <a:pt x="474560" y="7055840"/>
                  </a:lnTo>
                  <a:lnTo>
                    <a:pt x="480898" y="7055205"/>
                  </a:lnTo>
                  <a:lnTo>
                    <a:pt x="485279" y="7053427"/>
                  </a:lnTo>
                  <a:lnTo>
                    <a:pt x="485025" y="7053364"/>
                  </a:lnTo>
                  <a:lnTo>
                    <a:pt x="490778" y="7052665"/>
                  </a:lnTo>
                  <a:lnTo>
                    <a:pt x="487616" y="7054824"/>
                  </a:lnTo>
                  <a:lnTo>
                    <a:pt x="497332" y="7053681"/>
                  </a:lnTo>
                  <a:lnTo>
                    <a:pt x="500786" y="7052665"/>
                  </a:lnTo>
                  <a:lnTo>
                    <a:pt x="506831" y="7050887"/>
                  </a:lnTo>
                  <a:lnTo>
                    <a:pt x="506691" y="7050760"/>
                  </a:lnTo>
                  <a:lnTo>
                    <a:pt x="506272" y="7050379"/>
                  </a:lnTo>
                  <a:lnTo>
                    <a:pt x="505714" y="7049871"/>
                  </a:lnTo>
                  <a:lnTo>
                    <a:pt x="504507" y="7049363"/>
                  </a:lnTo>
                  <a:lnTo>
                    <a:pt x="504659" y="7049109"/>
                  </a:lnTo>
                  <a:lnTo>
                    <a:pt x="505053" y="7048474"/>
                  </a:lnTo>
                  <a:lnTo>
                    <a:pt x="506780" y="7047966"/>
                  </a:lnTo>
                  <a:lnTo>
                    <a:pt x="509117" y="7049363"/>
                  </a:lnTo>
                  <a:lnTo>
                    <a:pt x="508952" y="7050633"/>
                  </a:lnTo>
                  <a:lnTo>
                    <a:pt x="508508" y="7050887"/>
                  </a:lnTo>
                  <a:lnTo>
                    <a:pt x="517080" y="7049871"/>
                  </a:lnTo>
                  <a:lnTo>
                    <a:pt x="526275" y="7051522"/>
                  </a:lnTo>
                  <a:lnTo>
                    <a:pt x="535025" y="7052919"/>
                  </a:lnTo>
                  <a:lnTo>
                    <a:pt x="542290" y="7050887"/>
                  </a:lnTo>
                  <a:lnTo>
                    <a:pt x="541832" y="7051268"/>
                  </a:lnTo>
                  <a:lnTo>
                    <a:pt x="542772" y="7050887"/>
                  </a:lnTo>
                  <a:lnTo>
                    <a:pt x="545261" y="7049871"/>
                  </a:lnTo>
                  <a:lnTo>
                    <a:pt x="549948" y="7047966"/>
                  </a:lnTo>
                  <a:lnTo>
                    <a:pt x="550570" y="7047712"/>
                  </a:lnTo>
                  <a:lnTo>
                    <a:pt x="554723" y="7047839"/>
                  </a:lnTo>
                  <a:lnTo>
                    <a:pt x="548246" y="7049871"/>
                  </a:lnTo>
                  <a:lnTo>
                    <a:pt x="551395" y="7051268"/>
                  </a:lnTo>
                  <a:lnTo>
                    <a:pt x="557847" y="7048982"/>
                  </a:lnTo>
                  <a:lnTo>
                    <a:pt x="563524" y="7048728"/>
                  </a:lnTo>
                  <a:lnTo>
                    <a:pt x="568883" y="7048728"/>
                  </a:lnTo>
                  <a:lnTo>
                    <a:pt x="572922" y="7047712"/>
                  </a:lnTo>
                  <a:lnTo>
                    <a:pt x="574433" y="7047331"/>
                  </a:lnTo>
                  <a:lnTo>
                    <a:pt x="580809" y="7050252"/>
                  </a:lnTo>
                  <a:lnTo>
                    <a:pt x="588924" y="7049617"/>
                  </a:lnTo>
                  <a:lnTo>
                    <a:pt x="597420" y="7048474"/>
                  </a:lnTo>
                  <a:lnTo>
                    <a:pt x="604888" y="7049617"/>
                  </a:lnTo>
                  <a:lnTo>
                    <a:pt x="604494" y="7048474"/>
                  </a:lnTo>
                  <a:lnTo>
                    <a:pt x="604354" y="7048093"/>
                  </a:lnTo>
                  <a:lnTo>
                    <a:pt x="604393" y="7047712"/>
                  </a:lnTo>
                  <a:lnTo>
                    <a:pt x="604774" y="7047331"/>
                  </a:lnTo>
                  <a:lnTo>
                    <a:pt x="606285" y="7045807"/>
                  </a:lnTo>
                  <a:lnTo>
                    <a:pt x="606577" y="7047154"/>
                  </a:lnTo>
                  <a:lnTo>
                    <a:pt x="607364" y="7046442"/>
                  </a:lnTo>
                  <a:lnTo>
                    <a:pt x="618858" y="7045172"/>
                  </a:lnTo>
                  <a:lnTo>
                    <a:pt x="621144" y="7044918"/>
                  </a:lnTo>
                  <a:lnTo>
                    <a:pt x="635317" y="7045045"/>
                  </a:lnTo>
                  <a:lnTo>
                    <a:pt x="649630" y="7045934"/>
                  </a:lnTo>
                  <a:lnTo>
                    <a:pt x="663841" y="7046569"/>
                  </a:lnTo>
                  <a:lnTo>
                    <a:pt x="670687" y="7046569"/>
                  </a:lnTo>
                  <a:lnTo>
                    <a:pt x="670064" y="7044918"/>
                  </a:lnTo>
                  <a:lnTo>
                    <a:pt x="668578" y="7040981"/>
                  </a:lnTo>
                  <a:lnTo>
                    <a:pt x="667245" y="7037425"/>
                  </a:lnTo>
                  <a:lnTo>
                    <a:pt x="666953" y="7036663"/>
                  </a:lnTo>
                  <a:lnTo>
                    <a:pt x="675894" y="7040473"/>
                  </a:lnTo>
                  <a:lnTo>
                    <a:pt x="673722" y="7044029"/>
                  </a:lnTo>
                  <a:lnTo>
                    <a:pt x="683983" y="7041489"/>
                  </a:lnTo>
                  <a:lnTo>
                    <a:pt x="704900" y="7039711"/>
                  </a:lnTo>
                  <a:lnTo>
                    <a:pt x="715022" y="7037425"/>
                  </a:lnTo>
                  <a:lnTo>
                    <a:pt x="714286" y="7038314"/>
                  </a:lnTo>
                  <a:lnTo>
                    <a:pt x="714349" y="7039330"/>
                  </a:lnTo>
                  <a:lnTo>
                    <a:pt x="713028" y="7039457"/>
                  </a:lnTo>
                  <a:lnTo>
                    <a:pt x="716076" y="7041743"/>
                  </a:lnTo>
                  <a:lnTo>
                    <a:pt x="723557" y="7038695"/>
                  </a:lnTo>
                  <a:lnTo>
                    <a:pt x="723468" y="7037425"/>
                  </a:lnTo>
                  <a:lnTo>
                    <a:pt x="723430" y="7036663"/>
                  </a:lnTo>
                  <a:lnTo>
                    <a:pt x="725551" y="7036663"/>
                  </a:lnTo>
                  <a:lnTo>
                    <a:pt x="724077" y="7038441"/>
                  </a:lnTo>
                  <a:lnTo>
                    <a:pt x="725449" y="7039457"/>
                  </a:lnTo>
                  <a:lnTo>
                    <a:pt x="728421" y="7040600"/>
                  </a:lnTo>
                  <a:lnTo>
                    <a:pt x="731532" y="7036663"/>
                  </a:lnTo>
                  <a:lnTo>
                    <a:pt x="731837" y="7036282"/>
                  </a:lnTo>
                  <a:lnTo>
                    <a:pt x="732332" y="7035647"/>
                  </a:lnTo>
                  <a:lnTo>
                    <a:pt x="734136" y="7038035"/>
                  </a:lnTo>
                  <a:lnTo>
                    <a:pt x="734580" y="7037679"/>
                  </a:lnTo>
                  <a:lnTo>
                    <a:pt x="741502" y="7038695"/>
                  </a:lnTo>
                  <a:lnTo>
                    <a:pt x="740765" y="7037679"/>
                  </a:lnTo>
                  <a:lnTo>
                    <a:pt x="739482" y="7035901"/>
                  </a:lnTo>
                  <a:lnTo>
                    <a:pt x="744639" y="7036917"/>
                  </a:lnTo>
                  <a:lnTo>
                    <a:pt x="746112" y="7035901"/>
                  </a:lnTo>
                  <a:lnTo>
                    <a:pt x="749033" y="7033869"/>
                  </a:lnTo>
                  <a:lnTo>
                    <a:pt x="753160" y="7035254"/>
                  </a:lnTo>
                  <a:lnTo>
                    <a:pt x="753021" y="7035444"/>
                  </a:lnTo>
                  <a:lnTo>
                    <a:pt x="752792" y="7035660"/>
                  </a:lnTo>
                  <a:lnTo>
                    <a:pt x="752690" y="7036003"/>
                  </a:lnTo>
                  <a:lnTo>
                    <a:pt x="756170" y="7036994"/>
                  </a:lnTo>
                  <a:lnTo>
                    <a:pt x="755192" y="7036028"/>
                  </a:lnTo>
                  <a:lnTo>
                    <a:pt x="754214" y="7035508"/>
                  </a:lnTo>
                  <a:lnTo>
                    <a:pt x="753249" y="7035216"/>
                  </a:lnTo>
                  <a:lnTo>
                    <a:pt x="754164" y="7033869"/>
                  </a:lnTo>
                  <a:lnTo>
                    <a:pt x="755561" y="7031837"/>
                  </a:lnTo>
                  <a:lnTo>
                    <a:pt x="761987" y="7036155"/>
                  </a:lnTo>
                  <a:lnTo>
                    <a:pt x="762393" y="7031837"/>
                  </a:lnTo>
                  <a:lnTo>
                    <a:pt x="762419" y="7031583"/>
                  </a:lnTo>
                  <a:lnTo>
                    <a:pt x="762431" y="7031456"/>
                  </a:lnTo>
                  <a:lnTo>
                    <a:pt x="762457" y="7036282"/>
                  </a:lnTo>
                  <a:lnTo>
                    <a:pt x="771601" y="7034631"/>
                  </a:lnTo>
                  <a:lnTo>
                    <a:pt x="774611" y="7032091"/>
                  </a:lnTo>
                  <a:lnTo>
                    <a:pt x="773658" y="7033615"/>
                  </a:lnTo>
                  <a:lnTo>
                    <a:pt x="777506" y="7033361"/>
                  </a:lnTo>
                  <a:lnTo>
                    <a:pt x="776427" y="7035393"/>
                  </a:lnTo>
                  <a:lnTo>
                    <a:pt x="780059" y="7035012"/>
                  </a:lnTo>
                  <a:lnTo>
                    <a:pt x="783323" y="7033869"/>
                  </a:lnTo>
                  <a:lnTo>
                    <a:pt x="783145" y="7033361"/>
                  </a:lnTo>
                  <a:lnTo>
                    <a:pt x="782701" y="7032091"/>
                  </a:lnTo>
                  <a:lnTo>
                    <a:pt x="782485" y="7031456"/>
                  </a:lnTo>
                  <a:lnTo>
                    <a:pt x="787628" y="7032853"/>
                  </a:lnTo>
                  <a:lnTo>
                    <a:pt x="791895" y="7031456"/>
                  </a:lnTo>
                  <a:lnTo>
                    <a:pt x="792276" y="7031329"/>
                  </a:lnTo>
                  <a:lnTo>
                    <a:pt x="794346" y="7030821"/>
                  </a:lnTo>
                  <a:lnTo>
                    <a:pt x="796404" y="7030313"/>
                  </a:lnTo>
                  <a:lnTo>
                    <a:pt x="799985" y="7032599"/>
                  </a:lnTo>
                  <a:lnTo>
                    <a:pt x="807389" y="7030313"/>
                  </a:lnTo>
                  <a:lnTo>
                    <a:pt x="808748" y="7029932"/>
                  </a:lnTo>
                  <a:lnTo>
                    <a:pt x="815390" y="7028154"/>
                  </a:lnTo>
                  <a:lnTo>
                    <a:pt x="819531" y="7027088"/>
                  </a:lnTo>
                  <a:lnTo>
                    <a:pt x="820204" y="7030948"/>
                  </a:lnTo>
                  <a:lnTo>
                    <a:pt x="827811" y="7028713"/>
                  </a:lnTo>
                  <a:lnTo>
                    <a:pt x="821156" y="7026669"/>
                  </a:lnTo>
                  <a:lnTo>
                    <a:pt x="822794" y="7026249"/>
                  </a:lnTo>
                  <a:lnTo>
                    <a:pt x="823404" y="7026122"/>
                  </a:lnTo>
                  <a:lnTo>
                    <a:pt x="830072" y="7024725"/>
                  </a:lnTo>
                  <a:lnTo>
                    <a:pt x="830110" y="7027519"/>
                  </a:lnTo>
                  <a:lnTo>
                    <a:pt x="833132" y="7024725"/>
                  </a:lnTo>
                  <a:lnTo>
                    <a:pt x="834237" y="7023709"/>
                  </a:lnTo>
                  <a:lnTo>
                    <a:pt x="843495" y="7024090"/>
                  </a:lnTo>
                  <a:lnTo>
                    <a:pt x="845921" y="7024471"/>
                  </a:lnTo>
                  <a:lnTo>
                    <a:pt x="842340" y="7026249"/>
                  </a:lnTo>
                  <a:lnTo>
                    <a:pt x="841603" y="7027138"/>
                  </a:lnTo>
                  <a:lnTo>
                    <a:pt x="848334" y="7025741"/>
                  </a:lnTo>
                  <a:lnTo>
                    <a:pt x="854925" y="7025106"/>
                  </a:lnTo>
                  <a:lnTo>
                    <a:pt x="861314" y="7024344"/>
                  </a:lnTo>
                  <a:lnTo>
                    <a:pt x="863498" y="7023709"/>
                  </a:lnTo>
                  <a:lnTo>
                    <a:pt x="864819" y="7023328"/>
                  </a:lnTo>
                  <a:lnTo>
                    <a:pt x="867371" y="7022592"/>
                  </a:lnTo>
                  <a:lnTo>
                    <a:pt x="864882" y="7020153"/>
                  </a:lnTo>
                  <a:lnTo>
                    <a:pt x="868299" y="7018502"/>
                  </a:lnTo>
                  <a:lnTo>
                    <a:pt x="873569" y="7015962"/>
                  </a:lnTo>
                  <a:lnTo>
                    <a:pt x="873620" y="7015327"/>
                  </a:lnTo>
                  <a:lnTo>
                    <a:pt x="873709" y="7014311"/>
                  </a:lnTo>
                  <a:lnTo>
                    <a:pt x="874014" y="7017232"/>
                  </a:lnTo>
                  <a:lnTo>
                    <a:pt x="876554" y="7018121"/>
                  </a:lnTo>
                  <a:lnTo>
                    <a:pt x="878814" y="7019264"/>
                  </a:lnTo>
                  <a:lnTo>
                    <a:pt x="878306" y="7023201"/>
                  </a:lnTo>
                  <a:lnTo>
                    <a:pt x="879322" y="7022693"/>
                  </a:lnTo>
                  <a:lnTo>
                    <a:pt x="880567" y="7021550"/>
                  </a:lnTo>
                  <a:lnTo>
                    <a:pt x="880186" y="7020153"/>
                  </a:lnTo>
                  <a:lnTo>
                    <a:pt x="881799" y="7020407"/>
                  </a:lnTo>
                  <a:lnTo>
                    <a:pt x="882281" y="7021042"/>
                  </a:lnTo>
                  <a:lnTo>
                    <a:pt x="882281" y="7021296"/>
                  </a:lnTo>
                  <a:lnTo>
                    <a:pt x="880935" y="7022947"/>
                  </a:lnTo>
                  <a:lnTo>
                    <a:pt x="886612" y="7021296"/>
                  </a:lnTo>
                  <a:lnTo>
                    <a:pt x="885342" y="7020153"/>
                  </a:lnTo>
                  <a:lnTo>
                    <a:pt x="884351" y="7019264"/>
                  </a:lnTo>
                  <a:lnTo>
                    <a:pt x="889596" y="7018756"/>
                  </a:lnTo>
                  <a:lnTo>
                    <a:pt x="889673" y="7019772"/>
                  </a:lnTo>
                  <a:lnTo>
                    <a:pt x="888657" y="7020280"/>
                  </a:lnTo>
                  <a:lnTo>
                    <a:pt x="888225" y="7021550"/>
                  </a:lnTo>
                  <a:lnTo>
                    <a:pt x="891336" y="7018756"/>
                  </a:lnTo>
                  <a:lnTo>
                    <a:pt x="893165" y="7017105"/>
                  </a:lnTo>
                  <a:lnTo>
                    <a:pt x="897699" y="7017486"/>
                  </a:lnTo>
                  <a:lnTo>
                    <a:pt x="897483" y="7018121"/>
                  </a:lnTo>
                  <a:lnTo>
                    <a:pt x="898042" y="7018833"/>
                  </a:lnTo>
                  <a:lnTo>
                    <a:pt x="904328" y="7017994"/>
                  </a:lnTo>
                  <a:lnTo>
                    <a:pt x="905129" y="7017105"/>
                  </a:lnTo>
                  <a:lnTo>
                    <a:pt x="907630" y="7014311"/>
                  </a:lnTo>
                  <a:lnTo>
                    <a:pt x="908989" y="7012787"/>
                  </a:lnTo>
                  <a:lnTo>
                    <a:pt x="909218" y="7012533"/>
                  </a:lnTo>
                  <a:lnTo>
                    <a:pt x="917752" y="7013676"/>
                  </a:lnTo>
                  <a:lnTo>
                    <a:pt x="915720" y="7018375"/>
                  </a:lnTo>
                  <a:lnTo>
                    <a:pt x="920724" y="7014819"/>
                  </a:lnTo>
                  <a:lnTo>
                    <a:pt x="921550" y="7018756"/>
                  </a:lnTo>
                  <a:lnTo>
                    <a:pt x="925918" y="7017105"/>
                  </a:lnTo>
                  <a:lnTo>
                    <a:pt x="923950" y="7015454"/>
                  </a:lnTo>
                  <a:lnTo>
                    <a:pt x="927887" y="7015073"/>
                  </a:lnTo>
                  <a:lnTo>
                    <a:pt x="928141" y="7014819"/>
                  </a:lnTo>
                  <a:lnTo>
                    <a:pt x="930452" y="7012533"/>
                  </a:lnTo>
                  <a:lnTo>
                    <a:pt x="931100" y="7011898"/>
                  </a:lnTo>
                  <a:lnTo>
                    <a:pt x="934593" y="7012914"/>
                  </a:lnTo>
                  <a:lnTo>
                    <a:pt x="931824" y="7014819"/>
                  </a:lnTo>
                  <a:lnTo>
                    <a:pt x="939114" y="7013295"/>
                  </a:lnTo>
                  <a:lnTo>
                    <a:pt x="934808" y="7012279"/>
                  </a:lnTo>
                  <a:lnTo>
                    <a:pt x="935405" y="7011898"/>
                  </a:lnTo>
                  <a:lnTo>
                    <a:pt x="938390" y="7009993"/>
                  </a:lnTo>
                  <a:lnTo>
                    <a:pt x="938593" y="7009866"/>
                  </a:lnTo>
                  <a:lnTo>
                    <a:pt x="937895" y="7009485"/>
                  </a:lnTo>
                  <a:lnTo>
                    <a:pt x="933907" y="7007326"/>
                  </a:lnTo>
                  <a:lnTo>
                    <a:pt x="939253" y="7007961"/>
                  </a:lnTo>
                  <a:lnTo>
                    <a:pt x="938225" y="7008469"/>
                  </a:lnTo>
                  <a:lnTo>
                    <a:pt x="943190" y="7007580"/>
                  </a:lnTo>
                  <a:lnTo>
                    <a:pt x="945388" y="7009701"/>
                  </a:lnTo>
                  <a:lnTo>
                    <a:pt x="943851" y="7010882"/>
                  </a:lnTo>
                  <a:lnTo>
                    <a:pt x="942987" y="7011302"/>
                  </a:lnTo>
                  <a:lnTo>
                    <a:pt x="944448" y="7011390"/>
                  </a:lnTo>
                  <a:lnTo>
                    <a:pt x="945553" y="7011340"/>
                  </a:lnTo>
                  <a:lnTo>
                    <a:pt x="945438" y="7009739"/>
                  </a:lnTo>
                  <a:lnTo>
                    <a:pt x="948207" y="7007580"/>
                  </a:lnTo>
                  <a:lnTo>
                    <a:pt x="948524" y="7007326"/>
                  </a:lnTo>
                  <a:lnTo>
                    <a:pt x="948994" y="7006945"/>
                  </a:lnTo>
                  <a:lnTo>
                    <a:pt x="949147" y="7006818"/>
                  </a:lnTo>
                  <a:lnTo>
                    <a:pt x="952144" y="7007453"/>
                  </a:lnTo>
                  <a:lnTo>
                    <a:pt x="952830" y="7008444"/>
                  </a:lnTo>
                  <a:lnTo>
                    <a:pt x="952931" y="7008977"/>
                  </a:lnTo>
                  <a:lnTo>
                    <a:pt x="951941" y="7011898"/>
                  </a:lnTo>
                  <a:lnTo>
                    <a:pt x="952525" y="7012660"/>
                  </a:lnTo>
                  <a:lnTo>
                    <a:pt x="954125" y="7009231"/>
                  </a:lnTo>
                  <a:lnTo>
                    <a:pt x="961644" y="7010882"/>
                  </a:lnTo>
                  <a:lnTo>
                    <a:pt x="962583" y="7009231"/>
                  </a:lnTo>
                  <a:lnTo>
                    <a:pt x="962914" y="7008635"/>
                  </a:lnTo>
                  <a:lnTo>
                    <a:pt x="963002" y="7008088"/>
                  </a:lnTo>
                  <a:lnTo>
                    <a:pt x="963028" y="7008444"/>
                  </a:lnTo>
                  <a:lnTo>
                    <a:pt x="963142" y="7008241"/>
                  </a:lnTo>
                  <a:lnTo>
                    <a:pt x="963041" y="7008584"/>
                  </a:lnTo>
                  <a:lnTo>
                    <a:pt x="963155" y="7010120"/>
                  </a:lnTo>
                  <a:lnTo>
                    <a:pt x="963460" y="7010501"/>
                  </a:lnTo>
                  <a:lnTo>
                    <a:pt x="964819" y="7007707"/>
                  </a:lnTo>
                  <a:lnTo>
                    <a:pt x="966724" y="7008342"/>
                  </a:lnTo>
                  <a:lnTo>
                    <a:pt x="966914" y="7008584"/>
                  </a:lnTo>
                  <a:lnTo>
                    <a:pt x="967016" y="7008977"/>
                  </a:lnTo>
                  <a:lnTo>
                    <a:pt x="966889" y="7010374"/>
                  </a:lnTo>
                  <a:lnTo>
                    <a:pt x="972413" y="7010374"/>
                  </a:lnTo>
                  <a:lnTo>
                    <a:pt x="968019" y="7007707"/>
                  </a:lnTo>
                  <a:lnTo>
                    <a:pt x="967181" y="7007199"/>
                  </a:lnTo>
                  <a:lnTo>
                    <a:pt x="966558" y="7006818"/>
                  </a:lnTo>
                  <a:lnTo>
                    <a:pt x="964679" y="7005675"/>
                  </a:lnTo>
                  <a:lnTo>
                    <a:pt x="971372" y="7007072"/>
                  </a:lnTo>
                  <a:lnTo>
                    <a:pt x="970902" y="7007326"/>
                  </a:lnTo>
                  <a:lnTo>
                    <a:pt x="971181" y="7007707"/>
                  </a:lnTo>
                  <a:lnTo>
                    <a:pt x="970140" y="7008215"/>
                  </a:lnTo>
                  <a:lnTo>
                    <a:pt x="976795" y="7008723"/>
                  </a:lnTo>
                  <a:lnTo>
                    <a:pt x="981951" y="7005675"/>
                  </a:lnTo>
                  <a:lnTo>
                    <a:pt x="982599" y="7005294"/>
                  </a:lnTo>
                  <a:lnTo>
                    <a:pt x="988733" y="7006056"/>
                  </a:lnTo>
                  <a:lnTo>
                    <a:pt x="990638" y="7009435"/>
                  </a:lnTo>
                  <a:lnTo>
                    <a:pt x="992416" y="7008977"/>
                  </a:lnTo>
                  <a:lnTo>
                    <a:pt x="998931" y="7006818"/>
                  </a:lnTo>
                  <a:lnTo>
                    <a:pt x="1004506" y="7005294"/>
                  </a:lnTo>
                  <a:lnTo>
                    <a:pt x="1005433" y="7005040"/>
                  </a:lnTo>
                  <a:lnTo>
                    <a:pt x="1006500" y="7004913"/>
                  </a:lnTo>
                  <a:lnTo>
                    <a:pt x="1011834" y="7004278"/>
                  </a:lnTo>
                  <a:lnTo>
                    <a:pt x="1010234" y="7004024"/>
                  </a:lnTo>
                  <a:lnTo>
                    <a:pt x="1010793" y="6998817"/>
                  </a:lnTo>
                  <a:lnTo>
                    <a:pt x="1010843" y="6998309"/>
                  </a:lnTo>
                  <a:lnTo>
                    <a:pt x="1016749" y="7006056"/>
                  </a:lnTo>
                  <a:lnTo>
                    <a:pt x="1019721" y="7003770"/>
                  </a:lnTo>
                  <a:lnTo>
                    <a:pt x="1019670" y="7006310"/>
                  </a:lnTo>
                  <a:lnTo>
                    <a:pt x="1019873" y="7005675"/>
                  </a:lnTo>
                  <a:lnTo>
                    <a:pt x="1025702" y="7005929"/>
                  </a:lnTo>
                  <a:lnTo>
                    <a:pt x="1026198" y="7005675"/>
                  </a:lnTo>
                  <a:lnTo>
                    <a:pt x="1031455" y="7003008"/>
                  </a:lnTo>
                  <a:lnTo>
                    <a:pt x="1039964" y="7000468"/>
                  </a:lnTo>
                  <a:lnTo>
                    <a:pt x="1039037" y="7001992"/>
                  </a:lnTo>
                  <a:lnTo>
                    <a:pt x="1042543" y="7002881"/>
                  </a:lnTo>
                  <a:lnTo>
                    <a:pt x="1048004" y="7001865"/>
                  </a:lnTo>
                  <a:lnTo>
                    <a:pt x="1051725" y="7002119"/>
                  </a:lnTo>
                  <a:lnTo>
                    <a:pt x="1051877" y="7001865"/>
                  </a:lnTo>
                  <a:lnTo>
                    <a:pt x="1052652" y="7000595"/>
                  </a:lnTo>
                  <a:lnTo>
                    <a:pt x="1054773" y="7000595"/>
                  </a:lnTo>
                  <a:lnTo>
                    <a:pt x="1054671" y="7000468"/>
                  </a:lnTo>
                  <a:lnTo>
                    <a:pt x="1053287" y="6998690"/>
                  </a:lnTo>
                  <a:lnTo>
                    <a:pt x="1061834" y="7000595"/>
                  </a:lnTo>
                  <a:lnTo>
                    <a:pt x="1069657" y="6998690"/>
                  </a:lnTo>
                  <a:lnTo>
                    <a:pt x="1070991" y="6998309"/>
                  </a:lnTo>
                  <a:lnTo>
                    <a:pt x="1073213" y="6997674"/>
                  </a:lnTo>
                  <a:lnTo>
                    <a:pt x="1076325" y="6996785"/>
                  </a:lnTo>
                  <a:lnTo>
                    <a:pt x="1077214" y="6996531"/>
                  </a:lnTo>
                  <a:lnTo>
                    <a:pt x="1084961" y="6997801"/>
                  </a:lnTo>
                  <a:lnTo>
                    <a:pt x="1083767" y="6997941"/>
                  </a:lnTo>
                  <a:lnTo>
                    <a:pt x="1082255" y="6999325"/>
                  </a:lnTo>
                  <a:lnTo>
                    <a:pt x="1083208" y="6999198"/>
                  </a:lnTo>
                  <a:lnTo>
                    <a:pt x="1091565" y="6997039"/>
                  </a:lnTo>
                  <a:lnTo>
                    <a:pt x="1091374" y="6996531"/>
                  </a:lnTo>
                  <a:lnTo>
                    <a:pt x="1091031" y="6995642"/>
                  </a:lnTo>
                  <a:lnTo>
                    <a:pt x="1090637" y="6994626"/>
                  </a:lnTo>
                  <a:lnTo>
                    <a:pt x="1090295" y="6995642"/>
                  </a:lnTo>
                  <a:lnTo>
                    <a:pt x="1089837" y="6995261"/>
                  </a:lnTo>
                  <a:lnTo>
                    <a:pt x="1089685" y="6995134"/>
                  </a:lnTo>
                  <a:lnTo>
                    <a:pt x="1088313" y="6993991"/>
                  </a:lnTo>
                  <a:lnTo>
                    <a:pt x="1089240" y="6992467"/>
                  </a:lnTo>
                  <a:lnTo>
                    <a:pt x="1091526" y="6991070"/>
                  </a:lnTo>
                  <a:lnTo>
                    <a:pt x="1093622" y="6990816"/>
                  </a:lnTo>
                  <a:lnTo>
                    <a:pt x="1089964" y="6992848"/>
                  </a:lnTo>
                  <a:lnTo>
                    <a:pt x="1094066" y="6994753"/>
                  </a:lnTo>
                  <a:lnTo>
                    <a:pt x="1095857" y="6995896"/>
                  </a:lnTo>
                  <a:lnTo>
                    <a:pt x="1095629" y="6995388"/>
                  </a:lnTo>
                  <a:lnTo>
                    <a:pt x="1095743" y="6994753"/>
                  </a:lnTo>
                  <a:lnTo>
                    <a:pt x="1095908" y="6994499"/>
                  </a:lnTo>
                  <a:lnTo>
                    <a:pt x="1095806" y="6993737"/>
                  </a:lnTo>
                  <a:lnTo>
                    <a:pt x="1095768" y="6993610"/>
                  </a:lnTo>
                  <a:lnTo>
                    <a:pt x="1100645" y="6997420"/>
                  </a:lnTo>
                  <a:lnTo>
                    <a:pt x="1098626" y="6993610"/>
                  </a:lnTo>
                  <a:lnTo>
                    <a:pt x="1097153" y="6990816"/>
                  </a:lnTo>
                  <a:lnTo>
                    <a:pt x="1095997" y="6988657"/>
                  </a:lnTo>
                  <a:lnTo>
                    <a:pt x="1102360" y="6990943"/>
                  </a:lnTo>
                  <a:lnTo>
                    <a:pt x="1102169" y="6992213"/>
                  </a:lnTo>
                  <a:lnTo>
                    <a:pt x="1104366" y="6991324"/>
                  </a:lnTo>
                  <a:lnTo>
                    <a:pt x="1106284" y="6989419"/>
                  </a:lnTo>
                  <a:lnTo>
                    <a:pt x="1108760" y="6989546"/>
                  </a:lnTo>
                  <a:lnTo>
                    <a:pt x="1110068" y="6992213"/>
                  </a:lnTo>
                  <a:lnTo>
                    <a:pt x="1106500" y="6991070"/>
                  </a:lnTo>
                  <a:lnTo>
                    <a:pt x="1106576" y="6993356"/>
                  </a:lnTo>
                  <a:lnTo>
                    <a:pt x="1109992" y="6992848"/>
                  </a:lnTo>
                  <a:lnTo>
                    <a:pt x="1110322" y="6992213"/>
                  </a:lnTo>
                  <a:lnTo>
                    <a:pt x="1111758" y="6989419"/>
                  </a:lnTo>
                  <a:lnTo>
                    <a:pt x="1112139" y="6988657"/>
                  </a:lnTo>
                  <a:lnTo>
                    <a:pt x="1112799" y="6987387"/>
                  </a:lnTo>
                  <a:lnTo>
                    <a:pt x="1116203" y="6989800"/>
                  </a:lnTo>
                  <a:lnTo>
                    <a:pt x="1114818" y="6990816"/>
                  </a:lnTo>
                  <a:lnTo>
                    <a:pt x="1112723" y="6990943"/>
                  </a:lnTo>
                  <a:lnTo>
                    <a:pt x="1111351" y="6991959"/>
                  </a:lnTo>
                  <a:lnTo>
                    <a:pt x="1115085" y="6994880"/>
                  </a:lnTo>
                  <a:lnTo>
                    <a:pt x="1115390" y="6993991"/>
                  </a:lnTo>
                  <a:lnTo>
                    <a:pt x="1117955" y="6994245"/>
                  </a:lnTo>
                  <a:lnTo>
                    <a:pt x="1117714" y="6994118"/>
                  </a:lnTo>
                  <a:lnTo>
                    <a:pt x="1118273" y="6994207"/>
                  </a:lnTo>
                  <a:lnTo>
                    <a:pt x="1121181" y="6994842"/>
                  </a:lnTo>
                  <a:lnTo>
                    <a:pt x="1119936" y="6994461"/>
                  </a:lnTo>
                  <a:lnTo>
                    <a:pt x="1123670" y="6995007"/>
                  </a:lnTo>
                  <a:lnTo>
                    <a:pt x="1122108" y="6994245"/>
                  </a:lnTo>
                  <a:lnTo>
                    <a:pt x="1122159" y="6994118"/>
                  </a:lnTo>
                  <a:lnTo>
                    <a:pt x="1122222" y="6993991"/>
                  </a:lnTo>
                  <a:lnTo>
                    <a:pt x="1125270" y="6987387"/>
                  </a:lnTo>
                  <a:lnTo>
                    <a:pt x="1125385" y="6987133"/>
                  </a:lnTo>
                  <a:lnTo>
                    <a:pt x="1125626" y="6986625"/>
                  </a:lnTo>
                  <a:lnTo>
                    <a:pt x="1130719" y="6992086"/>
                  </a:lnTo>
                  <a:lnTo>
                    <a:pt x="1131087" y="6991705"/>
                  </a:lnTo>
                  <a:lnTo>
                    <a:pt x="1130846" y="6991705"/>
                  </a:lnTo>
                  <a:lnTo>
                    <a:pt x="1131087" y="6991693"/>
                  </a:lnTo>
                  <a:lnTo>
                    <a:pt x="1131328" y="6991451"/>
                  </a:lnTo>
                  <a:lnTo>
                    <a:pt x="1135341" y="6989292"/>
                  </a:lnTo>
                  <a:lnTo>
                    <a:pt x="1135253" y="6992480"/>
                  </a:lnTo>
                  <a:lnTo>
                    <a:pt x="1136891" y="6993255"/>
                  </a:lnTo>
                  <a:lnTo>
                    <a:pt x="1139190" y="6993991"/>
                  </a:lnTo>
                  <a:lnTo>
                    <a:pt x="1138643" y="6995007"/>
                  </a:lnTo>
                  <a:lnTo>
                    <a:pt x="1141095" y="6992086"/>
                  </a:lnTo>
                  <a:lnTo>
                    <a:pt x="1143419" y="6996531"/>
                  </a:lnTo>
                  <a:lnTo>
                    <a:pt x="1146886" y="6992340"/>
                  </a:lnTo>
                  <a:lnTo>
                    <a:pt x="1147165" y="6993356"/>
                  </a:lnTo>
                  <a:lnTo>
                    <a:pt x="1148499" y="6992721"/>
                  </a:lnTo>
                  <a:lnTo>
                    <a:pt x="1148537" y="6992340"/>
                  </a:lnTo>
                  <a:lnTo>
                    <a:pt x="1148562" y="6992086"/>
                  </a:lnTo>
                  <a:lnTo>
                    <a:pt x="1148638" y="6991693"/>
                  </a:lnTo>
                  <a:lnTo>
                    <a:pt x="1152969" y="6990435"/>
                  </a:lnTo>
                  <a:lnTo>
                    <a:pt x="1158125" y="6990943"/>
                  </a:lnTo>
                  <a:lnTo>
                    <a:pt x="1163701" y="6991197"/>
                  </a:lnTo>
                  <a:lnTo>
                    <a:pt x="1165580" y="6990435"/>
                  </a:lnTo>
                  <a:lnTo>
                    <a:pt x="1168387" y="6989292"/>
                  </a:lnTo>
                  <a:lnTo>
                    <a:pt x="1174965" y="6986625"/>
                  </a:lnTo>
                  <a:lnTo>
                    <a:pt x="1175905" y="6986244"/>
                  </a:lnTo>
                  <a:lnTo>
                    <a:pt x="1175931" y="6986117"/>
                  </a:lnTo>
                  <a:lnTo>
                    <a:pt x="1175994" y="6985863"/>
                  </a:lnTo>
                  <a:lnTo>
                    <a:pt x="1176020" y="6985736"/>
                  </a:lnTo>
                  <a:lnTo>
                    <a:pt x="1176172" y="6985101"/>
                  </a:lnTo>
                  <a:lnTo>
                    <a:pt x="1176769" y="6982561"/>
                  </a:lnTo>
                  <a:lnTo>
                    <a:pt x="1181201" y="6980910"/>
                  </a:lnTo>
                  <a:lnTo>
                    <a:pt x="1182903" y="6980275"/>
                  </a:lnTo>
                  <a:lnTo>
                    <a:pt x="1185214" y="6981545"/>
                  </a:lnTo>
                  <a:lnTo>
                    <a:pt x="1181569" y="6984085"/>
                  </a:lnTo>
                  <a:lnTo>
                    <a:pt x="1185176" y="6985228"/>
                  </a:lnTo>
                  <a:lnTo>
                    <a:pt x="1187729" y="6984593"/>
                  </a:lnTo>
                  <a:lnTo>
                    <a:pt x="1190828" y="6983069"/>
                  </a:lnTo>
                  <a:lnTo>
                    <a:pt x="1190269" y="6984085"/>
                  </a:lnTo>
                  <a:lnTo>
                    <a:pt x="1191031" y="6984720"/>
                  </a:lnTo>
                  <a:lnTo>
                    <a:pt x="1192149" y="6985736"/>
                  </a:lnTo>
                  <a:lnTo>
                    <a:pt x="1194714" y="6985228"/>
                  </a:lnTo>
                  <a:close/>
                </a:path>
                <a:path w="1462404" h="7080250">
                  <a:moveTo>
                    <a:pt x="1194930" y="6987311"/>
                  </a:moveTo>
                  <a:lnTo>
                    <a:pt x="1194447" y="6987514"/>
                  </a:lnTo>
                  <a:lnTo>
                    <a:pt x="1193990" y="6987692"/>
                  </a:lnTo>
                  <a:lnTo>
                    <a:pt x="1193507" y="6987845"/>
                  </a:lnTo>
                  <a:lnTo>
                    <a:pt x="1193469" y="6988391"/>
                  </a:lnTo>
                  <a:lnTo>
                    <a:pt x="1194041" y="6988162"/>
                  </a:lnTo>
                  <a:lnTo>
                    <a:pt x="1194523" y="6987781"/>
                  </a:lnTo>
                  <a:lnTo>
                    <a:pt x="1194930" y="6987311"/>
                  </a:lnTo>
                  <a:close/>
                </a:path>
                <a:path w="1462404" h="7080250">
                  <a:moveTo>
                    <a:pt x="1197063" y="6983069"/>
                  </a:moveTo>
                  <a:lnTo>
                    <a:pt x="1193469" y="6981926"/>
                  </a:lnTo>
                  <a:lnTo>
                    <a:pt x="1193939" y="6983158"/>
                  </a:lnTo>
                  <a:lnTo>
                    <a:pt x="1197063" y="6983069"/>
                  </a:lnTo>
                  <a:close/>
                </a:path>
                <a:path w="1462404" h="7080250">
                  <a:moveTo>
                    <a:pt x="1206017" y="6981037"/>
                  </a:moveTo>
                  <a:lnTo>
                    <a:pt x="1196047" y="6986117"/>
                  </a:lnTo>
                  <a:lnTo>
                    <a:pt x="1194930" y="6987387"/>
                  </a:lnTo>
                  <a:lnTo>
                    <a:pt x="1197889" y="6986117"/>
                  </a:lnTo>
                  <a:lnTo>
                    <a:pt x="1200696" y="6983831"/>
                  </a:lnTo>
                  <a:lnTo>
                    <a:pt x="1203756" y="6982561"/>
                  </a:lnTo>
                  <a:lnTo>
                    <a:pt x="1204810" y="6984339"/>
                  </a:lnTo>
                  <a:lnTo>
                    <a:pt x="1202156" y="6985482"/>
                  </a:lnTo>
                  <a:lnTo>
                    <a:pt x="1201166" y="6986752"/>
                  </a:lnTo>
                  <a:lnTo>
                    <a:pt x="1204633" y="6985609"/>
                  </a:lnTo>
                  <a:lnTo>
                    <a:pt x="1205484" y="6985381"/>
                  </a:lnTo>
                  <a:lnTo>
                    <a:pt x="1204125" y="6982942"/>
                  </a:lnTo>
                  <a:lnTo>
                    <a:pt x="1204023" y="6982561"/>
                  </a:lnTo>
                  <a:lnTo>
                    <a:pt x="1203845" y="6981926"/>
                  </a:lnTo>
                  <a:lnTo>
                    <a:pt x="1206017" y="6981037"/>
                  </a:lnTo>
                  <a:close/>
                </a:path>
                <a:path w="1462404" h="7080250">
                  <a:moveTo>
                    <a:pt x="1206944" y="6984974"/>
                  </a:moveTo>
                  <a:lnTo>
                    <a:pt x="1205572" y="6985355"/>
                  </a:lnTo>
                  <a:lnTo>
                    <a:pt x="1205547" y="6985482"/>
                  </a:lnTo>
                  <a:lnTo>
                    <a:pt x="1205826" y="6985990"/>
                  </a:lnTo>
                  <a:lnTo>
                    <a:pt x="1206944" y="6984974"/>
                  </a:lnTo>
                  <a:close/>
                </a:path>
                <a:path w="1462404" h="7080250">
                  <a:moveTo>
                    <a:pt x="1208544" y="551472"/>
                  </a:moveTo>
                  <a:lnTo>
                    <a:pt x="1208405" y="551434"/>
                  </a:lnTo>
                  <a:lnTo>
                    <a:pt x="1207579" y="551789"/>
                  </a:lnTo>
                  <a:lnTo>
                    <a:pt x="1208062" y="551700"/>
                  </a:lnTo>
                  <a:lnTo>
                    <a:pt x="1208544" y="551472"/>
                  </a:lnTo>
                  <a:close/>
                </a:path>
                <a:path w="1462404" h="7080250">
                  <a:moveTo>
                    <a:pt x="1209459" y="6986524"/>
                  </a:moveTo>
                  <a:lnTo>
                    <a:pt x="1208595" y="6986968"/>
                  </a:lnTo>
                  <a:lnTo>
                    <a:pt x="1209433" y="6987006"/>
                  </a:lnTo>
                  <a:lnTo>
                    <a:pt x="1209395" y="6986803"/>
                  </a:lnTo>
                  <a:lnTo>
                    <a:pt x="1209421" y="6986651"/>
                  </a:lnTo>
                  <a:lnTo>
                    <a:pt x="1209459" y="6986524"/>
                  </a:lnTo>
                  <a:close/>
                </a:path>
                <a:path w="1462404" h="7080250">
                  <a:moveTo>
                    <a:pt x="1209878" y="6980148"/>
                  </a:moveTo>
                  <a:lnTo>
                    <a:pt x="1208595" y="6980529"/>
                  </a:lnTo>
                  <a:lnTo>
                    <a:pt x="1209789" y="6980847"/>
                  </a:lnTo>
                  <a:lnTo>
                    <a:pt x="1209878" y="6980148"/>
                  </a:lnTo>
                  <a:close/>
                </a:path>
                <a:path w="1462404" h="7080250">
                  <a:moveTo>
                    <a:pt x="1210335" y="6986079"/>
                  </a:moveTo>
                  <a:lnTo>
                    <a:pt x="1209916" y="6986117"/>
                  </a:lnTo>
                  <a:lnTo>
                    <a:pt x="1209560" y="6986194"/>
                  </a:lnTo>
                  <a:lnTo>
                    <a:pt x="1209471" y="6986524"/>
                  </a:lnTo>
                  <a:lnTo>
                    <a:pt x="1210335" y="6986079"/>
                  </a:lnTo>
                  <a:close/>
                </a:path>
                <a:path w="1462404" h="7080250">
                  <a:moveTo>
                    <a:pt x="1210995" y="6981164"/>
                  </a:moveTo>
                  <a:lnTo>
                    <a:pt x="1209789" y="6980847"/>
                  </a:lnTo>
                  <a:lnTo>
                    <a:pt x="1209535" y="6982815"/>
                  </a:lnTo>
                  <a:lnTo>
                    <a:pt x="1208633" y="6983450"/>
                  </a:lnTo>
                  <a:lnTo>
                    <a:pt x="1206944" y="6984974"/>
                  </a:lnTo>
                  <a:lnTo>
                    <a:pt x="1210221" y="6984085"/>
                  </a:lnTo>
                  <a:lnTo>
                    <a:pt x="1210995" y="6981164"/>
                  </a:lnTo>
                  <a:close/>
                </a:path>
                <a:path w="1462404" h="7080250">
                  <a:moveTo>
                    <a:pt x="1212164" y="6985127"/>
                  </a:moveTo>
                  <a:lnTo>
                    <a:pt x="1210335" y="6986067"/>
                  </a:lnTo>
                  <a:lnTo>
                    <a:pt x="1210995" y="6986003"/>
                  </a:lnTo>
                  <a:lnTo>
                    <a:pt x="1211821" y="6986003"/>
                  </a:lnTo>
                  <a:lnTo>
                    <a:pt x="1212164" y="6985127"/>
                  </a:lnTo>
                  <a:close/>
                </a:path>
                <a:path w="1462404" h="7080250">
                  <a:moveTo>
                    <a:pt x="1224940" y="6979361"/>
                  </a:moveTo>
                  <a:lnTo>
                    <a:pt x="1222311" y="6976961"/>
                  </a:lnTo>
                  <a:lnTo>
                    <a:pt x="1219377" y="6977177"/>
                  </a:lnTo>
                  <a:lnTo>
                    <a:pt x="1216583" y="6979717"/>
                  </a:lnTo>
                  <a:lnTo>
                    <a:pt x="1215834" y="6979031"/>
                  </a:lnTo>
                  <a:lnTo>
                    <a:pt x="1216367" y="6978053"/>
                  </a:lnTo>
                  <a:lnTo>
                    <a:pt x="1216444" y="6977405"/>
                  </a:lnTo>
                  <a:lnTo>
                    <a:pt x="1214551" y="6979310"/>
                  </a:lnTo>
                  <a:lnTo>
                    <a:pt x="1212469" y="6982523"/>
                  </a:lnTo>
                  <a:lnTo>
                    <a:pt x="1214196" y="6985521"/>
                  </a:lnTo>
                  <a:lnTo>
                    <a:pt x="1215872" y="6981977"/>
                  </a:lnTo>
                  <a:lnTo>
                    <a:pt x="1216533" y="6983311"/>
                  </a:lnTo>
                  <a:lnTo>
                    <a:pt x="1218311" y="6979120"/>
                  </a:lnTo>
                  <a:lnTo>
                    <a:pt x="1220038" y="6978523"/>
                  </a:lnTo>
                  <a:lnTo>
                    <a:pt x="1221536" y="6979882"/>
                  </a:lnTo>
                  <a:lnTo>
                    <a:pt x="1221371" y="6981177"/>
                  </a:lnTo>
                  <a:lnTo>
                    <a:pt x="1221892" y="6980225"/>
                  </a:lnTo>
                  <a:lnTo>
                    <a:pt x="1224216" y="6981622"/>
                  </a:lnTo>
                  <a:lnTo>
                    <a:pt x="1224940" y="6979361"/>
                  </a:lnTo>
                  <a:close/>
                </a:path>
                <a:path w="1462404" h="7080250">
                  <a:moveTo>
                    <a:pt x="1229652" y="6981482"/>
                  </a:moveTo>
                  <a:lnTo>
                    <a:pt x="1229055" y="6979501"/>
                  </a:lnTo>
                  <a:lnTo>
                    <a:pt x="1227328" y="6980098"/>
                  </a:lnTo>
                  <a:lnTo>
                    <a:pt x="1226451" y="6983679"/>
                  </a:lnTo>
                  <a:lnTo>
                    <a:pt x="1229106" y="6982447"/>
                  </a:lnTo>
                  <a:lnTo>
                    <a:pt x="1229652" y="6981482"/>
                  </a:lnTo>
                  <a:close/>
                </a:path>
                <a:path w="1462404" h="7080250">
                  <a:moveTo>
                    <a:pt x="1399908" y="6954101"/>
                  </a:moveTo>
                  <a:lnTo>
                    <a:pt x="1399705" y="6955066"/>
                  </a:lnTo>
                  <a:lnTo>
                    <a:pt x="1399895" y="6955218"/>
                  </a:lnTo>
                  <a:lnTo>
                    <a:pt x="1399908" y="6954101"/>
                  </a:lnTo>
                  <a:close/>
                </a:path>
                <a:path w="1462404" h="7080250">
                  <a:moveTo>
                    <a:pt x="1428038" y="6956450"/>
                  </a:moveTo>
                  <a:lnTo>
                    <a:pt x="1427708" y="6954825"/>
                  </a:lnTo>
                  <a:lnTo>
                    <a:pt x="1427314" y="6953821"/>
                  </a:lnTo>
                  <a:lnTo>
                    <a:pt x="1427378" y="6955434"/>
                  </a:lnTo>
                  <a:lnTo>
                    <a:pt x="1427607" y="6955625"/>
                  </a:lnTo>
                  <a:lnTo>
                    <a:pt x="1427988" y="6956882"/>
                  </a:lnTo>
                  <a:lnTo>
                    <a:pt x="1428038" y="6956450"/>
                  </a:lnTo>
                  <a:close/>
                </a:path>
                <a:path w="1462404" h="7080250">
                  <a:moveTo>
                    <a:pt x="1437297" y="6954545"/>
                  </a:moveTo>
                  <a:lnTo>
                    <a:pt x="1436852" y="6950875"/>
                  </a:lnTo>
                  <a:lnTo>
                    <a:pt x="1436725" y="6951891"/>
                  </a:lnTo>
                  <a:lnTo>
                    <a:pt x="1437208" y="6955168"/>
                  </a:lnTo>
                  <a:lnTo>
                    <a:pt x="1437297" y="6954545"/>
                  </a:lnTo>
                  <a:close/>
                </a:path>
                <a:path w="1462404" h="7080250">
                  <a:moveTo>
                    <a:pt x="1457883" y="6948005"/>
                  </a:moveTo>
                  <a:lnTo>
                    <a:pt x="1457604" y="6949021"/>
                  </a:lnTo>
                  <a:lnTo>
                    <a:pt x="1457820" y="6948398"/>
                  </a:lnTo>
                  <a:lnTo>
                    <a:pt x="1457883" y="6948005"/>
                  </a:lnTo>
                  <a:close/>
                </a:path>
                <a:path w="1462404" h="7080250">
                  <a:moveTo>
                    <a:pt x="1461744" y="6968845"/>
                  </a:moveTo>
                  <a:lnTo>
                    <a:pt x="1461579" y="6966382"/>
                  </a:lnTo>
                  <a:lnTo>
                    <a:pt x="1461338" y="6967207"/>
                  </a:lnTo>
                  <a:lnTo>
                    <a:pt x="1461744" y="6968845"/>
                  </a:lnTo>
                  <a:close/>
                </a:path>
                <a:path w="1462404" h="7080250">
                  <a:moveTo>
                    <a:pt x="1462074" y="6951548"/>
                  </a:moveTo>
                  <a:lnTo>
                    <a:pt x="1461985" y="6950519"/>
                  </a:lnTo>
                  <a:lnTo>
                    <a:pt x="1461782" y="6950926"/>
                  </a:lnTo>
                  <a:lnTo>
                    <a:pt x="1462074" y="695154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7385914" y="3998219"/>
              <a:ext cx="495300" cy="560705"/>
            </a:xfrm>
            <a:custGeom>
              <a:avLst/>
              <a:gdLst/>
              <a:ahLst/>
              <a:cxnLst/>
              <a:rect l="l" t="t" r="r" b="b"/>
              <a:pathLst>
                <a:path w="495300" h="560704">
                  <a:moveTo>
                    <a:pt x="8407" y="17780"/>
                  </a:moveTo>
                  <a:lnTo>
                    <a:pt x="5372" y="15240"/>
                  </a:lnTo>
                  <a:lnTo>
                    <a:pt x="6019" y="17780"/>
                  </a:lnTo>
                  <a:lnTo>
                    <a:pt x="8407" y="17780"/>
                  </a:lnTo>
                  <a:close/>
                </a:path>
                <a:path w="495300" h="560704">
                  <a:moveTo>
                    <a:pt x="15633" y="19418"/>
                  </a:moveTo>
                  <a:lnTo>
                    <a:pt x="15036" y="19189"/>
                  </a:lnTo>
                  <a:lnTo>
                    <a:pt x="14770" y="19253"/>
                  </a:lnTo>
                  <a:lnTo>
                    <a:pt x="15443" y="20421"/>
                  </a:lnTo>
                  <a:lnTo>
                    <a:pt x="15633" y="19418"/>
                  </a:lnTo>
                  <a:close/>
                </a:path>
                <a:path w="495300" h="560704">
                  <a:moveTo>
                    <a:pt x="16840" y="22860"/>
                  </a:moveTo>
                  <a:lnTo>
                    <a:pt x="16103" y="21590"/>
                  </a:lnTo>
                  <a:lnTo>
                    <a:pt x="15443" y="20421"/>
                  </a:lnTo>
                  <a:lnTo>
                    <a:pt x="15227" y="21590"/>
                  </a:lnTo>
                  <a:lnTo>
                    <a:pt x="12382" y="20320"/>
                  </a:lnTo>
                  <a:lnTo>
                    <a:pt x="14224" y="22860"/>
                  </a:lnTo>
                  <a:lnTo>
                    <a:pt x="16840" y="22860"/>
                  </a:lnTo>
                  <a:close/>
                </a:path>
                <a:path w="495300" h="560704">
                  <a:moveTo>
                    <a:pt x="51155" y="47802"/>
                  </a:moveTo>
                  <a:lnTo>
                    <a:pt x="50507" y="46990"/>
                  </a:lnTo>
                  <a:lnTo>
                    <a:pt x="50736" y="48260"/>
                  </a:lnTo>
                  <a:lnTo>
                    <a:pt x="51155" y="47802"/>
                  </a:lnTo>
                  <a:close/>
                </a:path>
                <a:path w="495300" h="560704">
                  <a:moveTo>
                    <a:pt x="73164" y="67157"/>
                  </a:moveTo>
                  <a:lnTo>
                    <a:pt x="69888" y="66040"/>
                  </a:lnTo>
                  <a:lnTo>
                    <a:pt x="73152" y="68580"/>
                  </a:lnTo>
                  <a:lnTo>
                    <a:pt x="73164" y="67157"/>
                  </a:lnTo>
                  <a:close/>
                </a:path>
                <a:path w="495300" h="560704">
                  <a:moveTo>
                    <a:pt x="73609" y="67310"/>
                  </a:moveTo>
                  <a:lnTo>
                    <a:pt x="73177" y="65951"/>
                  </a:lnTo>
                  <a:lnTo>
                    <a:pt x="73164" y="67157"/>
                  </a:lnTo>
                  <a:lnTo>
                    <a:pt x="73609" y="67310"/>
                  </a:lnTo>
                  <a:close/>
                </a:path>
                <a:path w="495300" h="560704">
                  <a:moveTo>
                    <a:pt x="100863" y="80010"/>
                  </a:moveTo>
                  <a:lnTo>
                    <a:pt x="100672" y="80010"/>
                  </a:lnTo>
                  <a:lnTo>
                    <a:pt x="100063" y="79794"/>
                  </a:lnTo>
                  <a:lnTo>
                    <a:pt x="100228" y="80124"/>
                  </a:lnTo>
                  <a:lnTo>
                    <a:pt x="100799" y="80860"/>
                  </a:lnTo>
                  <a:lnTo>
                    <a:pt x="100863" y="80010"/>
                  </a:lnTo>
                  <a:close/>
                </a:path>
                <a:path w="495300" h="560704">
                  <a:moveTo>
                    <a:pt x="126060" y="439648"/>
                  </a:moveTo>
                  <a:lnTo>
                    <a:pt x="124904" y="438150"/>
                  </a:lnTo>
                  <a:lnTo>
                    <a:pt x="124053" y="440690"/>
                  </a:lnTo>
                  <a:lnTo>
                    <a:pt x="126060" y="439648"/>
                  </a:lnTo>
                  <a:close/>
                </a:path>
                <a:path w="495300" h="560704">
                  <a:moveTo>
                    <a:pt x="126111" y="82143"/>
                  </a:moveTo>
                  <a:lnTo>
                    <a:pt x="125514" y="81280"/>
                  </a:lnTo>
                  <a:lnTo>
                    <a:pt x="124485" y="81280"/>
                  </a:lnTo>
                  <a:lnTo>
                    <a:pt x="124510" y="81521"/>
                  </a:lnTo>
                  <a:lnTo>
                    <a:pt x="126111" y="82143"/>
                  </a:lnTo>
                  <a:close/>
                </a:path>
                <a:path w="495300" h="560704">
                  <a:moveTo>
                    <a:pt x="126517" y="439420"/>
                  </a:moveTo>
                  <a:lnTo>
                    <a:pt x="126060" y="439648"/>
                  </a:lnTo>
                  <a:lnTo>
                    <a:pt x="126466" y="440194"/>
                  </a:lnTo>
                  <a:lnTo>
                    <a:pt x="126517" y="439420"/>
                  </a:lnTo>
                  <a:close/>
                </a:path>
                <a:path w="495300" h="560704">
                  <a:moveTo>
                    <a:pt x="127177" y="82550"/>
                  </a:moveTo>
                  <a:lnTo>
                    <a:pt x="126111" y="82143"/>
                  </a:lnTo>
                  <a:lnTo>
                    <a:pt x="126390" y="82550"/>
                  </a:lnTo>
                  <a:lnTo>
                    <a:pt x="127177" y="82550"/>
                  </a:lnTo>
                  <a:close/>
                </a:path>
                <a:path w="495300" h="560704">
                  <a:moveTo>
                    <a:pt x="127342" y="439420"/>
                  </a:moveTo>
                  <a:lnTo>
                    <a:pt x="126530" y="438150"/>
                  </a:lnTo>
                  <a:lnTo>
                    <a:pt x="126390" y="438150"/>
                  </a:lnTo>
                  <a:lnTo>
                    <a:pt x="126860" y="439420"/>
                  </a:lnTo>
                  <a:lnTo>
                    <a:pt x="127342" y="439420"/>
                  </a:lnTo>
                  <a:close/>
                </a:path>
                <a:path w="495300" h="560704">
                  <a:moveTo>
                    <a:pt x="131648" y="104140"/>
                  </a:moveTo>
                  <a:lnTo>
                    <a:pt x="130962" y="104140"/>
                  </a:lnTo>
                  <a:lnTo>
                    <a:pt x="128892" y="103136"/>
                  </a:lnTo>
                  <a:lnTo>
                    <a:pt x="130441" y="107950"/>
                  </a:lnTo>
                  <a:lnTo>
                    <a:pt x="131648" y="104140"/>
                  </a:lnTo>
                  <a:close/>
                </a:path>
                <a:path w="495300" h="560704">
                  <a:moveTo>
                    <a:pt x="132537" y="104140"/>
                  </a:moveTo>
                  <a:lnTo>
                    <a:pt x="131927" y="103263"/>
                  </a:lnTo>
                  <a:lnTo>
                    <a:pt x="131648" y="104140"/>
                  </a:lnTo>
                  <a:lnTo>
                    <a:pt x="132537" y="104140"/>
                  </a:lnTo>
                  <a:close/>
                </a:path>
                <a:path w="495300" h="560704">
                  <a:moveTo>
                    <a:pt x="135166" y="418985"/>
                  </a:moveTo>
                  <a:lnTo>
                    <a:pt x="135026" y="418973"/>
                  </a:lnTo>
                  <a:lnTo>
                    <a:pt x="134759" y="419163"/>
                  </a:lnTo>
                  <a:lnTo>
                    <a:pt x="134467" y="419392"/>
                  </a:lnTo>
                  <a:lnTo>
                    <a:pt x="134683" y="419354"/>
                  </a:lnTo>
                  <a:lnTo>
                    <a:pt x="134924" y="419239"/>
                  </a:lnTo>
                  <a:lnTo>
                    <a:pt x="135166" y="418985"/>
                  </a:lnTo>
                  <a:close/>
                </a:path>
                <a:path w="495300" h="560704">
                  <a:moveTo>
                    <a:pt x="136029" y="407670"/>
                  </a:moveTo>
                  <a:lnTo>
                    <a:pt x="135699" y="407670"/>
                  </a:lnTo>
                  <a:lnTo>
                    <a:pt x="135839" y="407898"/>
                  </a:lnTo>
                  <a:lnTo>
                    <a:pt x="136029" y="407670"/>
                  </a:lnTo>
                  <a:close/>
                </a:path>
                <a:path w="495300" h="560704">
                  <a:moveTo>
                    <a:pt x="136436" y="408940"/>
                  </a:moveTo>
                  <a:lnTo>
                    <a:pt x="135839" y="407898"/>
                  </a:lnTo>
                  <a:lnTo>
                    <a:pt x="133896" y="410210"/>
                  </a:lnTo>
                  <a:lnTo>
                    <a:pt x="135661" y="411480"/>
                  </a:lnTo>
                  <a:lnTo>
                    <a:pt x="136436" y="408940"/>
                  </a:lnTo>
                  <a:close/>
                </a:path>
                <a:path w="495300" h="560704">
                  <a:moveTo>
                    <a:pt x="137375" y="499275"/>
                  </a:moveTo>
                  <a:lnTo>
                    <a:pt x="136753" y="497255"/>
                  </a:lnTo>
                  <a:lnTo>
                    <a:pt x="136004" y="497560"/>
                  </a:lnTo>
                  <a:lnTo>
                    <a:pt x="137375" y="499275"/>
                  </a:lnTo>
                  <a:close/>
                </a:path>
                <a:path w="495300" h="560704">
                  <a:moveTo>
                    <a:pt x="138010" y="496747"/>
                  </a:moveTo>
                  <a:lnTo>
                    <a:pt x="136728" y="497166"/>
                  </a:lnTo>
                  <a:lnTo>
                    <a:pt x="138010" y="496747"/>
                  </a:lnTo>
                  <a:close/>
                </a:path>
                <a:path w="495300" h="560704">
                  <a:moveTo>
                    <a:pt x="138645" y="383603"/>
                  </a:moveTo>
                  <a:lnTo>
                    <a:pt x="136258" y="385457"/>
                  </a:lnTo>
                  <a:lnTo>
                    <a:pt x="135915" y="385064"/>
                  </a:lnTo>
                  <a:lnTo>
                    <a:pt x="135648" y="387083"/>
                  </a:lnTo>
                  <a:lnTo>
                    <a:pt x="135623" y="387540"/>
                  </a:lnTo>
                  <a:lnTo>
                    <a:pt x="137375" y="386156"/>
                  </a:lnTo>
                  <a:lnTo>
                    <a:pt x="138645" y="383603"/>
                  </a:lnTo>
                  <a:close/>
                </a:path>
                <a:path w="495300" h="560704">
                  <a:moveTo>
                    <a:pt x="149415" y="377190"/>
                  </a:moveTo>
                  <a:lnTo>
                    <a:pt x="147688" y="379615"/>
                  </a:lnTo>
                  <a:lnTo>
                    <a:pt x="148323" y="380060"/>
                  </a:lnTo>
                  <a:lnTo>
                    <a:pt x="149415" y="377190"/>
                  </a:lnTo>
                  <a:close/>
                </a:path>
                <a:path w="495300" h="560704">
                  <a:moveTo>
                    <a:pt x="151333" y="369430"/>
                  </a:moveTo>
                  <a:lnTo>
                    <a:pt x="144627" y="371995"/>
                  </a:lnTo>
                  <a:lnTo>
                    <a:pt x="150152" y="370713"/>
                  </a:lnTo>
                  <a:lnTo>
                    <a:pt x="151333" y="369430"/>
                  </a:lnTo>
                  <a:close/>
                </a:path>
                <a:path w="495300" h="560704">
                  <a:moveTo>
                    <a:pt x="152704" y="371335"/>
                  </a:moveTo>
                  <a:lnTo>
                    <a:pt x="152031" y="371309"/>
                  </a:lnTo>
                  <a:lnTo>
                    <a:pt x="148526" y="374421"/>
                  </a:lnTo>
                  <a:lnTo>
                    <a:pt x="149834" y="373291"/>
                  </a:lnTo>
                  <a:lnTo>
                    <a:pt x="151307" y="372351"/>
                  </a:lnTo>
                  <a:lnTo>
                    <a:pt x="152704" y="371335"/>
                  </a:lnTo>
                  <a:close/>
                </a:path>
                <a:path w="495300" h="560704">
                  <a:moveTo>
                    <a:pt x="153606" y="369912"/>
                  </a:moveTo>
                  <a:lnTo>
                    <a:pt x="150152" y="370713"/>
                  </a:lnTo>
                  <a:lnTo>
                    <a:pt x="149707" y="371208"/>
                  </a:lnTo>
                  <a:lnTo>
                    <a:pt x="152031" y="371309"/>
                  </a:lnTo>
                  <a:lnTo>
                    <a:pt x="153606" y="369912"/>
                  </a:lnTo>
                  <a:close/>
                </a:path>
                <a:path w="495300" h="560704">
                  <a:moveTo>
                    <a:pt x="154825" y="371792"/>
                  </a:moveTo>
                  <a:lnTo>
                    <a:pt x="154482" y="370840"/>
                  </a:lnTo>
                  <a:lnTo>
                    <a:pt x="153644" y="373380"/>
                  </a:lnTo>
                  <a:lnTo>
                    <a:pt x="154825" y="371792"/>
                  </a:lnTo>
                  <a:close/>
                </a:path>
                <a:path w="495300" h="560704">
                  <a:moveTo>
                    <a:pt x="155321" y="501650"/>
                  </a:moveTo>
                  <a:lnTo>
                    <a:pt x="155003" y="500380"/>
                  </a:lnTo>
                  <a:lnTo>
                    <a:pt x="154724" y="501015"/>
                  </a:lnTo>
                  <a:lnTo>
                    <a:pt x="155321" y="501650"/>
                  </a:lnTo>
                  <a:close/>
                </a:path>
                <a:path w="495300" h="560704">
                  <a:moveTo>
                    <a:pt x="155549" y="370840"/>
                  </a:moveTo>
                  <a:lnTo>
                    <a:pt x="154901" y="371703"/>
                  </a:lnTo>
                  <a:lnTo>
                    <a:pt x="154940" y="372110"/>
                  </a:lnTo>
                  <a:lnTo>
                    <a:pt x="155524" y="371703"/>
                  </a:lnTo>
                  <a:lnTo>
                    <a:pt x="155549" y="370840"/>
                  </a:lnTo>
                  <a:close/>
                </a:path>
                <a:path w="495300" h="560704">
                  <a:moveTo>
                    <a:pt x="155702" y="383209"/>
                  </a:moveTo>
                  <a:lnTo>
                    <a:pt x="155270" y="382270"/>
                  </a:lnTo>
                  <a:lnTo>
                    <a:pt x="154787" y="383540"/>
                  </a:lnTo>
                  <a:lnTo>
                    <a:pt x="154952" y="383540"/>
                  </a:lnTo>
                  <a:lnTo>
                    <a:pt x="155702" y="383209"/>
                  </a:lnTo>
                  <a:close/>
                </a:path>
                <a:path w="495300" h="560704">
                  <a:moveTo>
                    <a:pt x="157861" y="382270"/>
                  </a:moveTo>
                  <a:lnTo>
                    <a:pt x="155702" y="383209"/>
                  </a:lnTo>
                  <a:lnTo>
                    <a:pt x="156413" y="384810"/>
                  </a:lnTo>
                  <a:lnTo>
                    <a:pt x="157861" y="382270"/>
                  </a:lnTo>
                  <a:close/>
                </a:path>
                <a:path w="495300" h="560704">
                  <a:moveTo>
                    <a:pt x="159016" y="507669"/>
                  </a:moveTo>
                  <a:lnTo>
                    <a:pt x="158838" y="505383"/>
                  </a:lnTo>
                  <a:lnTo>
                    <a:pt x="156921" y="505879"/>
                  </a:lnTo>
                  <a:lnTo>
                    <a:pt x="157657" y="504190"/>
                  </a:lnTo>
                  <a:lnTo>
                    <a:pt x="155321" y="501650"/>
                  </a:lnTo>
                  <a:lnTo>
                    <a:pt x="156565" y="506730"/>
                  </a:lnTo>
                  <a:lnTo>
                    <a:pt x="156870" y="506006"/>
                  </a:lnTo>
                  <a:lnTo>
                    <a:pt x="159016" y="507669"/>
                  </a:lnTo>
                  <a:close/>
                </a:path>
                <a:path w="495300" h="560704">
                  <a:moveTo>
                    <a:pt x="159372" y="528777"/>
                  </a:moveTo>
                  <a:lnTo>
                    <a:pt x="157010" y="527304"/>
                  </a:lnTo>
                  <a:lnTo>
                    <a:pt x="156070" y="526872"/>
                  </a:lnTo>
                  <a:lnTo>
                    <a:pt x="159372" y="528777"/>
                  </a:lnTo>
                  <a:close/>
                </a:path>
                <a:path w="495300" h="560704">
                  <a:moveTo>
                    <a:pt x="161899" y="528624"/>
                  </a:moveTo>
                  <a:lnTo>
                    <a:pt x="161645" y="527050"/>
                  </a:lnTo>
                  <a:lnTo>
                    <a:pt x="159550" y="527050"/>
                  </a:lnTo>
                  <a:lnTo>
                    <a:pt x="161899" y="528624"/>
                  </a:lnTo>
                  <a:close/>
                </a:path>
                <a:path w="495300" h="560704">
                  <a:moveTo>
                    <a:pt x="164033" y="363220"/>
                  </a:moveTo>
                  <a:lnTo>
                    <a:pt x="163766" y="363220"/>
                  </a:lnTo>
                  <a:lnTo>
                    <a:pt x="163944" y="363296"/>
                  </a:lnTo>
                  <a:close/>
                </a:path>
                <a:path w="495300" h="560704">
                  <a:moveTo>
                    <a:pt x="165176" y="530860"/>
                  </a:moveTo>
                  <a:lnTo>
                    <a:pt x="161899" y="528624"/>
                  </a:lnTo>
                  <a:lnTo>
                    <a:pt x="162242" y="530860"/>
                  </a:lnTo>
                  <a:lnTo>
                    <a:pt x="165176" y="530860"/>
                  </a:lnTo>
                  <a:close/>
                </a:path>
                <a:path w="495300" h="560704">
                  <a:moveTo>
                    <a:pt x="168643" y="518160"/>
                  </a:moveTo>
                  <a:close/>
                </a:path>
                <a:path w="495300" h="560704">
                  <a:moveTo>
                    <a:pt x="174510" y="139700"/>
                  </a:moveTo>
                  <a:lnTo>
                    <a:pt x="173532" y="135890"/>
                  </a:lnTo>
                  <a:lnTo>
                    <a:pt x="173393" y="137160"/>
                  </a:lnTo>
                  <a:lnTo>
                    <a:pt x="172504" y="137160"/>
                  </a:lnTo>
                  <a:lnTo>
                    <a:pt x="174510" y="139700"/>
                  </a:lnTo>
                  <a:close/>
                </a:path>
                <a:path w="495300" h="560704">
                  <a:moveTo>
                    <a:pt x="176199" y="523240"/>
                  </a:moveTo>
                  <a:lnTo>
                    <a:pt x="175958" y="523341"/>
                  </a:lnTo>
                  <a:lnTo>
                    <a:pt x="176199" y="523240"/>
                  </a:lnTo>
                  <a:close/>
                </a:path>
                <a:path w="495300" h="560704">
                  <a:moveTo>
                    <a:pt x="178257" y="367804"/>
                  </a:moveTo>
                  <a:lnTo>
                    <a:pt x="174409" y="366445"/>
                  </a:lnTo>
                  <a:lnTo>
                    <a:pt x="173926" y="368236"/>
                  </a:lnTo>
                  <a:lnTo>
                    <a:pt x="175196" y="367855"/>
                  </a:lnTo>
                  <a:lnTo>
                    <a:pt x="177571" y="368388"/>
                  </a:lnTo>
                  <a:lnTo>
                    <a:pt x="178193" y="367855"/>
                  </a:lnTo>
                  <a:close/>
                </a:path>
                <a:path w="495300" h="560704">
                  <a:moveTo>
                    <a:pt x="178663" y="367449"/>
                  </a:moveTo>
                  <a:lnTo>
                    <a:pt x="178257" y="367804"/>
                  </a:lnTo>
                  <a:lnTo>
                    <a:pt x="178587" y="367919"/>
                  </a:lnTo>
                  <a:lnTo>
                    <a:pt x="178663" y="367449"/>
                  </a:lnTo>
                  <a:close/>
                </a:path>
                <a:path w="495300" h="560704">
                  <a:moveTo>
                    <a:pt x="178854" y="366331"/>
                  </a:moveTo>
                  <a:lnTo>
                    <a:pt x="178816" y="366052"/>
                  </a:lnTo>
                  <a:lnTo>
                    <a:pt x="178663" y="365671"/>
                  </a:lnTo>
                  <a:lnTo>
                    <a:pt x="178816" y="366522"/>
                  </a:lnTo>
                  <a:lnTo>
                    <a:pt x="178854" y="366331"/>
                  </a:lnTo>
                  <a:close/>
                </a:path>
                <a:path w="495300" h="560704">
                  <a:moveTo>
                    <a:pt x="178943" y="367207"/>
                  </a:moveTo>
                  <a:lnTo>
                    <a:pt x="178816" y="366522"/>
                  </a:lnTo>
                  <a:lnTo>
                    <a:pt x="178663" y="367449"/>
                  </a:lnTo>
                  <a:lnTo>
                    <a:pt x="178943" y="367207"/>
                  </a:lnTo>
                  <a:close/>
                </a:path>
                <a:path w="495300" h="560704">
                  <a:moveTo>
                    <a:pt x="181597" y="527862"/>
                  </a:moveTo>
                  <a:lnTo>
                    <a:pt x="180682" y="527113"/>
                  </a:lnTo>
                  <a:lnTo>
                    <a:pt x="179946" y="526592"/>
                  </a:lnTo>
                  <a:lnTo>
                    <a:pt x="179235" y="527723"/>
                  </a:lnTo>
                  <a:lnTo>
                    <a:pt x="180060" y="527723"/>
                  </a:lnTo>
                  <a:lnTo>
                    <a:pt x="180835" y="527723"/>
                  </a:lnTo>
                  <a:lnTo>
                    <a:pt x="181597" y="527862"/>
                  </a:lnTo>
                  <a:close/>
                </a:path>
                <a:path w="495300" h="560704">
                  <a:moveTo>
                    <a:pt x="183527" y="364350"/>
                  </a:moveTo>
                  <a:lnTo>
                    <a:pt x="182435" y="364744"/>
                  </a:lnTo>
                  <a:lnTo>
                    <a:pt x="182968" y="364629"/>
                  </a:lnTo>
                  <a:lnTo>
                    <a:pt x="183299" y="364528"/>
                  </a:lnTo>
                  <a:lnTo>
                    <a:pt x="183527" y="364350"/>
                  </a:lnTo>
                  <a:close/>
                </a:path>
                <a:path w="495300" h="560704">
                  <a:moveTo>
                    <a:pt x="184251" y="529310"/>
                  </a:moveTo>
                  <a:lnTo>
                    <a:pt x="183451" y="528358"/>
                  </a:lnTo>
                  <a:lnTo>
                    <a:pt x="182549" y="528002"/>
                  </a:lnTo>
                  <a:lnTo>
                    <a:pt x="181597" y="527875"/>
                  </a:lnTo>
                  <a:lnTo>
                    <a:pt x="182359" y="528447"/>
                  </a:lnTo>
                  <a:lnTo>
                    <a:pt x="183235" y="529183"/>
                  </a:lnTo>
                  <a:lnTo>
                    <a:pt x="184251" y="529310"/>
                  </a:lnTo>
                  <a:close/>
                </a:path>
                <a:path w="495300" h="560704">
                  <a:moveTo>
                    <a:pt x="184264" y="363982"/>
                  </a:moveTo>
                  <a:lnTo>
                    <a:pt x="184213" y="363626"/>
                  </a:lnTo>
                  <a:lnTo>
                    <a:pt x="184124" y="363308"/>
                  </a:lnTo>
                  <a:lnTo>
                    <a:pt x="183896" y="363169"/>
                  </a:lnTo>
                  <a:lnTo>
                    <a:pt x="183946" y="363778"/>
                  </a:lnTo>
                  <a:lnTo>
                    <a:pt x="183845" y="364109"/>
                  </a:lnTo>
                  <a:lnTo>
                    <a:pt x="183527" y="364350"/>
                  </a:lnTo>
                  <a:lnTo>
                    <a:pt x="184264" y="363982"/>
                  </a:lnTo>
                  <a:close/>
                </a:path>
                <a:path w="495300" h="560704">
                  <a:moveTo>
                    <a:pt x="186118" y="360603"/>
                  </a:moveTo>
                  <a:lnTo>
                    <a:pt x="183248" y="359410"/>
                  </a:lnTo>
                  <a:lnTo>
                    <a:pt x="183997" y="360680"/>
                  </a:lnTo>
                  <a:lnTo>
                    <a:pt x="186067" y="360680"/>
                  </a:lnTo>
                  <a:close/>
                </a:path>
                <a:path w="495300" h="560704">
                  <a:moveTo>
                    <a:pt x="186321" y="544830"/>
                  </a:moveTo>
                  <a:lnTo>
                    <a:pt x="186182" y="544753"/>
                  </a:lnTo>
                  <a:lnTo>
                    <a:pt x="186321" y="544830"/>
                  </a:lnTo>
                  <a:close/>
                </a:path>
                <a:path w="495300" h="560704">
                  <a:moveTo>
                    <a:pt x="187693" y="546100"/>
                  </a:moveTo>
                  <a:lnTo>
                    <a:pt x="186296" y="544842"/>
                  </a:lnTo>
                  <a:lnTo>
                    <a:pt x="184518" y="546100"/>
                  </a:lnTo>
                  <a:lnTo>
                    <a:pt x="187693" y="546100"/>
                  </a:lnTo>
                  <a:close/>
                </a:path>
                <a:path w="495300" h="560704">
                  <a:moveTo>
                    <a:pt x="189738" y="128270"/>
                  </a:moveTo>
                  <a:lnTo>
                    <a:pt x="188963" y="127000"/>
                  </a:lnTo>
                  <a:lnTo>
                    <a:pt x="188836" y="127165"/>
                  </a:lnTo>
                  <a:lnTo>
                    <a:pt x="189738" y="128270"/>
                  </a:lnTo>
                  <a:close/>
                </a:path>
                <a:path w="495300" h="560704">
                  <a:moveTo>
                    <a:pt x="193446" y="358140"/>
                  </a:moveTo>
                  <a:lnTo>
                    <a:pt x="190614" y="353060"/>
                  </a:lnTo>
                  <a:lnTo>
                    <a:pt x="186118" y="360603"/>
                  </a:lnTo>
                  <a:lnTo>
                    <a:pt x="186296" y="360680"/>
                  </a:lnTo>
                  <a:lnTo>
                    <a:pt x="186080" y="360680"/>
                  </a:lnTo>
                  <a:lnTo>
                    <a:pt x="185991" y="361950"/>
                  </a:lnTo>
                  <a:lnTo>
                    <a:pt x="185877" y="363296"/>
                  </a:lnTo>
                  <a:lnTo>
                    <a:pt x="185254" y="364490"/>
                  </a:lnTo>
                  <a:lnTo>
                    <a:pt x="187286" y="361950"/>
                  </a:lnTo>
                  <a:lnTo>
                    <a:pt x="189293" y="360680"/>
                  </a:lnTo>
                  <a:lnTo>
                    <a:pt x="191681" y="359410"/>
                  </a:lnTo>
                  <a:lnTo>
                    <a:pt x="192608" y="360680"/>
                  </a:lnTo>
                  <a:lnTo>
                    <a:pt x="190588" y="361950"/>
                  </a:lnTo>
                  <a:lnTo>
                    <a:pt x="189979" y="363220"/>
                  </a:lnTo>
                  <a:lnTo>
                    <a:pt x="192506" y="361950"/>
                  </a:lnTo>
                  <a:lnTo>
                    <a:pt x="193357" y="361696"/>
                  </a:lnTo>
                  <a:lnTo>
                    <a:pt x="192024" y="359410"/>
                  </a:lnTo>
                  <a:lnTo>
                    <a:pt x="191706" y="358140"/>
                  </a:lnTo>
                  <a:lnTo>
                    <a:pt x="193446" y="358140"/>
                  </a:lnTo>
                  <a:close/>
                </a:path>
                <a:path w="495300" h="560704">
                  <a:moveTo>
                    <a:pt x="193827" y="361556"/>
                  </a:moveTo>
                  <a:lnTo>
                    <a:pt x="193357" y="361696"/>
                  </a:lnTo>
                  <a:lnTo>
                    <a:pt x="193497" y="361950"/>
                  </a:lnTo>
                  <a:lnTo>
                    <a:pt x="193827" y="361556"/>
                  </a:lnTo>
                  <a:close/>
                </a:path>
                <a:path w="495300" h="560704">
                  <a:moveTo>
                    <a:pt x="196342" y="361505"/>
                  </a:moveTo>
                  <a:lnTo>
                    <a:pt x="195694" y="361886"/>
                  </a:lnTo>
                  <a:lnTo>
                    <a:pt x="196316" y="361886"/>
                  </a:lnTo>
                  <a:lnTo>
                    <a:pt x="196291" y="361734"/>
                  </a:lnTo>
                  <a:lnTo>
                    <a:pt x="196303" y="361607"/>
                  </a:lnTo>
                  <a:close/>
                </a:path>
                <a:path w="495300" h="560704">
                  <a:moveTo>
                    <a:pt x="196405" y="528701"/>
                  </a:moveTo>
                  <a:lnTo>
                    <a:pt x="195402" y="529793"/>
                  </a:lnTo>
                  <a:lnTo>
                    <a:pt x="195681" y="529793"/>
                  </a:lnTo>
                  <a:lnTo>
                    <a:pt x="196405" y="528701"/>
                  </a:lnTo>
                  <a:close/>
                </a:path>
                <a:path w="495300" h="560704">
                  <a:moveTo>
                    <a:pt x="196621" y="356870"/>
                  </a:moveTo>
                  <a:lnTo>
                    <a:pt x="196227" y="356870"/>
                  </a:lnTo>
                  <a:lnTo>
                    <a:pt x="196583" y="357212"/>
                  </a:lnTo>
                  <a:lnTo>
                    <a:pt x="196621" y="356870"/>
                  </a:lnTo>
                  <a:close/>
                </a:path>
                <a:path w="495300" h="560704">
                  <a:moveTo>
                    <a:pt x="197002" y="361111"/>
                  </a:moveTo>
                  <a:lnTo>
                    <a:pt x="196684" y="361149"/>
                  </a:lnTo>
                  <a:lnTo>
                    <a:pt x="196405" y="361226"/>
                  </a:lnTo>
                  <a:lnTo>
                    <a:pt x="196342" y="361492"/>
                  </a:lnTo>
                  <a:lnTo>
                    <a:pt x="197002" y="361111"/>
                  </a:lnTo>
                  <a:close/>
                </a:path>
                <a:path w="495300" h="560704">
                  <a:moveTo>
                    <a:pt x="197548" y="358140"/>
                  </a:moveTo>
                  <a:lnTo>
                    <a:pt x="196583" y="357212"/>
                  </a:lnTo>
                  <a:lnTo>
                    <a:pt x="196342" y="359410"/>
                  </a:lnTo>
                  <a:lnTo>
                    <a:pt x="195643" y="359410"/>
                  </a:lnTo>
                  <a:lnTo>
                    <a:pt x="193827" y="361556"/>
                  </a:lnTo>
                  <a:lnTo>
                    <a:pt x="196837" y="360680"/>
                  </a:lnTo>
                  <a:lnTo>
                    <a:pt x="197548" y="358140"/>
                  </a:lnTo>
                  <a:close/>
                </a:path>
                <a:path w="495300" h="560704">
                  <a:moveTo>
                    <a:pt x="198412" y="360426"/>
                  </a:moveTo>
                  <a:lnTo>
                    <a:pt x="197002" y="361111"/>
                  </a:lnTo>
                  <a:lnTo>
                    <a:pt x="197510" y="361073"/>
                  </a:lnTo>
                  <a:lnTo>
                    <a:pt x="198145" y="361111"/>
                  </a:lnTo>
                  <a:lnTo>
                    <a:pt x="198412" y="360426"/>
                  </a:lnTo>
                  <a:close/>
                </a:path>
                <a:path w="495300" h="560704">
                  <a:moveTo>
                    <a:pt x="215658" y="142240"/>
                  </a:moveTo>
                  <a:lnTo>
                    <a:pt x="214680" y="140970"/>
                  </a:lnTo>
                  <a:lnTo>
                    <a:pt x="214541" y="141109"/>
                  </a:lnTo>
                  <a:lnTo>
                    <a:pt x="215658" y="142240"/>
                  </a:lnTo>
                  <a:close/>
                </a:path>
                <a:path w="495300" h="560704">
                  <a:moveTo>
                    <a:pt x="224510" y="534670"/>
                  </a:moveTo>
                  <a:lnTo>
                    <a:pt x="224142" y="534670"/>
                  </a:lnTo>
                  <a:lnTo>
                    <a:pt x="223875" y="535076"/>
                  </a:lnTo>
                  <a:lnTo>
                    <a:pt x="224510" y="534670"/>
                  </a:lnTo>
                  <a:close/>
                </a:path>
                <a:path w="495300" h="560704">
                  <a:moveTo>
                    <a:pt x="230162" y="533400"/>
                  </a:moveTo>
                  <a:lnTo>
                    <a:pt x="225780" y="534670"/>
                  </a:lnTo>
                  <a:lnTo>
                    <a:pt x="226326" y="535076"/>
                  </a:lnTo>
                  <a:lnTo>
                    <a:pt x="229933" y="535076"/>
                  </a:lnTo>
                  <a:lnTo>
                    <a:pt x="229527" y="534670"/>
                  </a:lnTo>
                  <a:lnTo>
                    <a:pt x="229069" y="534670"/>
                  </a:lnTo>
                  <a:lnTo>
                    <a:pt x="230162" y="533400"/>
                  </a:lnTo>
                  <a:close/>
                </a:path>
                <a:path w="495300" h="560704">
                  <a:moveTo>
                    <a:pt x="232194" y="533400"/>
                  </a:moveTo>
                  <a:lnTo>
                    <a:pt x="231432" y="533400"/>
                  </a:lnTo>
                  <a:lnTo>
                    <a:pt x="230479" y="534670"/>
                  </a:lnTo>
                  <a:lnTo>
                    <a:pt x="230581" y="535076"/>
                  </a:lnTo>
                  <a:lnTo>
                    <a:pt x="231508" y="535076"/>
                  </a:lnTo>
                  <a:lnTo>
                    <a:pt x="232194" y="533400"/>
                  </a:lnTo>
                  <a:close/>
                </a:path>
                <a:path w="495300" h="560704">
                  <a:moveTo>
                    <a:pt x="234924" y="557580"/>
                  </a:moveTo>
                  <a:lnTo>
                    <a:pt x="234683" y="557199"/>
                  </a:lnTo>
                  <a:lnTo>
                    <a:pt x="234759" y="557682"/>
                  </a:lnTo>
                  <a:lnTo>
                    <a:pt x="234924" y="557580"/>
                  </a:lnTo>
                  <a:close/>
                </a:path>
                <a:path w="495300" h="560704">
                  <a:moveTo>
                    <a:pt x="234975" y="558850"/>
                  </a:moveTo>
                  <a:lnTo>
                    <a:pt x="234759" y="557682"/>
                  </a:lnTo>
                  <a:lnTo>
                    <a:pt x="232841" y="558850"/>
                  </a:lnTo>
                  <a:lnTo>
                    <a:pt x="234975" y="558850"/>
                  </a:lnTo>
                  <a:close/>
                </a:path>
                <a:path w="495300" h="560704">
                  <a:moveTo>
                    <a:pt x="242582" y="188798"/>
                  </a:moveTo>
                  <a:lnTo>
                    <a:pt x="241719" y="188747"/>
                  </a:lnTo>
                  <a:lnTo>
                    <a:pt x="242201" y="189242"/>
                  </a:lnTo>
                  <a:lnTo>
                    <a:pt x="242582" y="188798"/>
                  </a:lnTo>
                  <a:close/>
                </a:path>
                <a:path w="495300" h="560704">
                  <a:moveTo>
                    <a:pt x="243306" y="529564"/>
                  </a:moveTo>
                  <a:lnTo>
                    <a:pt x="242557" y="529945"/>
                  </a:lnTo>
                  <a:lnTo>
                    <a:pt x="241782" y="530542"/>
                  </a:lnTo>
                  <a:lnTo>
                    <a:pt x="241947" y="530491"/>
                  </a:lnTo>
                  <a:lnTo>
                    <a:pt x="242112" y="530415"/>
                  </a:lnTo>
                  <a:lnTo>
                    <a:pt x="242252" y="530313"/>
                  </a:lnTo>
                  <a:lnTo>
                    <a:pt x="243306" y="529564"/>
                  </a:lnTo>
                  <a:close/>
                </a:path>
                <a:path w="495300" h="560704">
                  <a:moveTo>
                    <a:pt x="249542" y="194081"/>
                  </a:moveTo>
                  <a:lnTo>
                    <a:pt x="248640" y="193649"/>
                  </a:lnTo>
                  <a:lnTo>
                    <a:pt x="248881" y="193941"/>
                  </a:lnTo>
                  <a:lnTo>
                    <a:pt x="249174" y="194119"/>
                  </a:lnTo>
                  <a:lnTo>
                    <a:pt x="249542" y="194081"/>
                  </a:lnTo>
                  <a:close/>
                </a:path>
                <a:path w="495300" h="560704">
                  <a:moveTo>
                    <a:pt x="249948" y="552843"/>
                  </a:moveTo>
                  <a:lnTo>
                    <a:pt x="248627" y="551230"/>
                  </a:lnTo>
                  <a:lnTo>
                    <a:pt x="248526" y="553770"/>
                  </a:lnTo>
                  <a:lnTo>
                    <a:pt x="249948" y="552843"/>
                  </a:lnTo>
                  <a:close/>
                </a:path>
                <a:path w="495300" h="560704">
                  <a:moveTo>
                    <a:pt x="250710" y="553770"/>
                  </a:moveTo>
                  <a:lnTo>
                    <a:pt x="250355" y="552577"/>
                  </a:lnTo>
                  <a:lnTo>
                    <a:pt x="249948" y="552843"/>
                  </a:lnTo>
                  <a:lnTo>
                    <a:pt x="250710" y="553770"/>
                  </a:lnTo>
                  <a:close/>
                </a:path>
                <a:path w="495300" h="560704">
                  <a:moveTo>
                    <a:pt x="251942" y="558850"/>
                  </a:moveTo>
                  <a:lnTo>
                    <a:pt x="249008" y="553770"/>
                  </a:lnTo>
                  <a:lnTo>
                    <a:pt x="250444" y="558850"/>
                  </a:lnTo>
                  <a:lnTo>
                    <a:pt x="251942" y="558850"/>
                  </a:lnTo>
                  <a:close/>
                </a:path>
                <a:path w="495300" h="560704">
                  <a:moveTo>
                    <a:pt x="259410" y="524510"/>
                  </a:moveTo>
                  <a:lnTo>
                    <a:pt x="259143" y="524510"/>
                  </a:lnTo>
                  <a:lnTo>
                    <a:pt x="258813" y="524891"/>
                  </a:lnTo>
                  <a:lnTo>
                    <a:pt x="259410" y="524510"/>
                  </a:lnTo>
                  <a:close/>
                </a:path>
                <a:path w="495300" h="560704">
                  <a:moveTo>
                    <a:pt x="259613" y="204889"/>
                  </a:moveTo>
                  <a:lnTo>
                    <a:pt x="259181" y="204470"/>
                  </a:lnTo>
                  <a:lnTo>
                    <a:pt x="257873" y="204470"/>
                  </a:lnTo>
                  <a:lnTo>
                    <a:pt x="259613" y="204889"/>
                  </a:lnTo>
                  <a:close/>
                </a:path>
                <a:path w="495300" h="560704">
                  <a:moveTo>
                    <a:pt x="260858" y="205193"/>
                  </a:moveTo>
                  <a:lnTo>
                    <a:pt x="259613" y="204889"/>
                  </a:lnTo>
                  <a:lnTo>
                    <a:pt x="260489" y="205740"/>
                  </a:lnTo>
                  <a:lnTo>
                    <a:pt x="260858" y="205193"/>
                  </a:lnTo>
                  <a:close/>
                </a:path>
                <a:path w="495300" h="560704">
                  <a:moveTo>
                    <a:pt x="268592" y="518934"/>
                  </a:moveTo>
                  <a:lnTo>
                    <a:pt x="266890" y="519430"/>
                  </a:lnTo>
                  <a:lnTo>
                    <a:pt x="267627" y="520534"/>
                  </a:lnTo>
                  <a:lnTo>
                    <a:pt x="268109" y="519430"/>
                  </a:lnTo>
                  <a:lnTo>
                    <a:pt x="268592" y="518934"/>
                  </a:lnTo>
                  <a:close/>
                </a:path>
                <a:path w="495300" h="560704">
                  <a:moveTo>
                    <a:pt x="270713" y="553770"/>
                  </a:moveTo>
                  <a:lnTo>
                    <a:pt x="270471" y="553580"/>
                  </a:lnTo>
                  <a:lnTo>
                    <a:pt x="270256" y="553770"/>
                  </a:lnTo>
                  <a:lnTo>
                    <a:pt x="270459" y="554583"/>
                  </a:lnTo>
                  <a:lnTo>
                    <a:pt x="270713" y="553770"/>
                  </a:lnTo>
                  <a:close/>
                </a:path>
                <a:path w="495300" h="560704">
                  <a:moveTo>
                    <a:pt x="271246" y="557580"/>
                  </a:moveTo>
                  <a:lnTo>
                    <a:pt x="270459" y="554583"/>
                  </a:lnTo>
                  <a:lnTo>
                    <a:pt x="270319" y="555040"/>
                  </a:lnTo>
                  <a:lnTo>
                    <a:pt x="269062" y="555040"/>
                  </a:lnTo>
                  <a:lnTo>
                    <a:pt x="271246" y="557580"/>
                  </a:lnTo>
                  <a:close/>
                </a:path>
                <a:path w="495300" h="560704">
                  <a:moveTo>
                    <a:pt x="273812" y="188061"/>
                  </a:moveTo>
                  <a:lnTo>
                    <a:pt x="271056" y="186474"/>
                  </a:lnTo>
                  <a:lnTo>
                    <a:pt x="272021" y="187566"/>
                  </a:lnTo>
                  <a:lnTo>
                    <a:pt x="273812" y="188061"/>
                  </a:lnTo>
                  <a:close/>
                </a:path>
                <a:path w="495300" h="560704">
                  <a:moveTo>
                    <a:pt x="284556" y="535990"/>
                  </a:moveTo>
                  <a:lnTo>
                    <a:pt x="284302" y="536079"/>
                  </a:lnTo>
                  <a:lnTo>
                    <a:pt x="284530" y="536206"/>
                  </a:lnTo>
                  <a:lnTo>
                    <a:pt x="284556" y="535990"/>
                  </a:lnTo>
                  <a:close/>
                </a:path>
                <a:path w="495300" h="560704">
                  <a:moveTo>
                    <a:pt x="286385" y="227990"/>
                  </a:moveTo>
                  <a:lnTo>
                    <a:pt x="284594" y="227330"/>
                  </a:lnTo>
                  <a:lnTo>
                    <a:pt x="286029" y="228600"/>
                  </a:lnTo>
                  <a:lnTo>
                    <a:pt x="286385" y="227990"/>
                  </a:lnTo>
                  <a:close/>
                </a:path>
                <a:path w="495300" h="560704">
                  <a:moveTo>
                    <a:pt x="287464" y="229870"/>
                  </a:moveTo>
                  <a:lnTo>
                    <a:pt x="286029" y="228600"/>
                  </a:lnTo>
                  <a:lnTo>
                    <a:pt x="285305" y="229870"/>
                  </a:lnTo>
                  <a:lnTo>
                    <a:pt x="287464" y="229870"/>
                  </a:lnTo>
                  <a:close/>
                </a:path>
                <a:path w="495300" h="560704">
                  <a:moveTo>
                    <a:pt x="291604" y="538530"/>
                  </a:moveTo>
                  <a:lnTo>
                    <a:pt x="289153" y="537260"/>
                  </a:lnTo>
                  <a:lnTo>
                    <a:pt x="288429" y="535990"/>
                  </a:lnTo>
                  <a:lnTo>
                    <a:pt x="288518" y="537260"/>
                  </a:lnTo>
                  <a:lnTo>
                    <a:pt x="288048" y="538530"/>
                  </a:lnTo>
                  <a:lnTo>
                    <a:pt x="291604" y="538530"/>
                  </a:lnTo>
                  <a:close/>
                </a:path>
                <a:path w="495300" h="560704">
                  <a:moveTo>
                    <a:pt x="294919" y="523595"/>
                  </a:moveTo>
                  <a:lnTo>
                    <a:pt x="294538" y="523367"/>
                  </a:lnTo>
                  <a:lnTo>
                    <a:pt x="294119" y="523316"/>
                  </a:lnTo>
                  <a:lnTo>
                    <a:pt x="293700" y="523265"/>
                  </a:lnTo>
                  <a:lnTo>
                    <a:pt x="293865" y="523430"/>
                  </a:lnTo>
                  <a:lnTo>
                    <a:pt x="294182" y="523557"/>
                  </a:lnTo>
                  <a:lnTo>
                    <a:pt x="294919" y="523595"/>
                  </a:lnTo>
                  <a:close/>
                </a:path>
                <a:path w="495300" h="560704">
                  <a:moveTo>
                    <a:pt x="296532" y="534720"/>
                  </a:moveTo>
                  <a:lnTo>
                    <a:pt x="295757" y="533450"/>
                  </a:lnTo>
                  <a:lnTo>
                    <a:pt x="296037" y="534390"/>
                  </a:lnTo>
                  <a:lnTo>
                    <a:pt x="296532" y="534720"/>
                  </a:lnTo>
                  <a:close/>
                </a:path>
                <a:path w="495300" h="560704">
                  <a:moveTo>
                    <a:pt x="298513" y="489356"/>
                  </a:moveTo>
                  <a:lnTo>
                    <a:pt x="298196" y="489648"/>
                  </a:lnTo>
                  <a:lnTo>
                    <a:pt x="298513" y="489356"/>
                  </a:lnTo>
                  <a:close/>
                </a:path>
                <a:path w="495300" h="560704">
                  <a:moveTo>
                    <a:pt x="298881" y="552500"/>
                  </a:moveTo>
                  <a:lnTo>
                    <a:pt x="296735" y="549960"/>
                  </a:lnTo>
                  <a:lnTo>
                    <a:pt x="297332" y="551230"/>
                  </a:lnTo>
                  <a:lnTo>
                    <a:pt x="297078" y="551230"/>
                  </a:lnTo>
                  <a:lnTo>
                    <a:pt x="298881" y="552500"/>
                  </a:lnTo>
                  <a:close/>
                </a:path>
                <a:path w="495300" h="560704">
                  <a:moveTo>
                    <a:pt x="301307" y="486498"/>
                  </a:moveTo>
                  <a:lnTo>
                    <a:pt x="300418" y="487210"/>
                  </a:lnTo>
                  <a:lnTo>
                    <a:pt x="299427" y="488264"/>
                  </a:lnTo>
                  <a:lnTo>
                    <a:pt x="298513" y="489356"/>
                  </a:lnTo>
                  <a:lnTo>
                    <a:pt x="301307" y="486498"/>
                  </a:lnTo>
                  <a:close/>
                </a:path>
                <a:path w="495300" h="560704">
                  <a:moveTo>
                    <a:pt x="310743" y="475818"/>
                  </a:moveTo>
                  <a:lnTo>
                    <a:pt x="310680" y="475576"/>
                  </a:lnTo>
                  <a:lnTo>
                    <a:pt x="310680" y="475335"/>
                  </a:lnTo>
                  <a:lnTo>
                    <a:pt x="310502" y="475094"/>
                  </a:lnTo>
                  <a:lnTo>
                    <a:pt x="308114" y="476770"/>
                  </a:lnTo>
                  <a:lnTo>
                    <a:pt x="309206" y="476643"/>
                  </a:lnTo>
                  <a:lnTo>
                    <a:pt x="310032" y="476288"/>
                  </a:lnTo>
                  <a:lnTo>
                    <a:pt x="310743" y="475818"/>
                  </a:lnTo>
                  <a:close/>
                </a:path>
                <a:path w="495300" h="560704">
                  <a:moveTo>
                    <a:pt x="312699" y="501713"/>
                  </a:moveTo>
                  <a:lnTo>
                    <a:pt x="312470" y="501700"/>
                  </a:lnTo>
                  <a:lnTo>
                    <a:pt x="311886" y="502107"/>
                  </a:lnTo>
                  <a:lnTo>
                    <a:pt x="312686" y="501751"/>
                  </a:lnTo>
                  <a:close/>
                </a:path>
                <a:path w="495300" h="560704">
                  <a:moveTo>
                    <a:pt x="318122" y="462280"/>
                  </a:moveTo>
                  <a:lnTo>
                    <a:pt x="318084" y="461010"/>
                  </a:lnTo>
                  <a:lnTo>
                    <a:pt x="317855" y="462280"/>
                  </a:lnTo>
                  <a:lnTo>
                    <a:pt x="318122" y="462280"/>
                  </a:lnTo>
                  <a:close/>
                </a:path>
                <a:path w="495300" h="560704">
                  <a:moveTo>
                    <a:pt x="327342" y="485000"/>
                  </a:moveTo>
                  <a:lnTo>
                    <a:pt x="324815" y="484073"/>
                  </a:lnTo>
                  <a:lnTo>
                    <a:pt x="324396" y="485495"/>
                  </a:lnTo>
                  <a:lnTo>
                    <a:pt x="326682" y="487413"/>
                  </a:lnTo>
                  <a:lnTo>
                    <a:pt x="327342" y="485000"/>
                  </a:lnTo>
                  <a:close/>
                </a:path>
                <a:path w="495300" h="560704">
                  <a:moveTo>
                    <a:pt x="333375" y="469900"/>
                  </a:moveTo>
                  <a:close/>
                </a:path>
                <a:path w="495300" h="560704">
                  <a:moveTo>
                    <a:pt x="341858" y="529907"/>
                  </a:moveTo>
                  <a:lnTo>
                    <a:pt x="341820" y="529615"/>
                  </a:lnTo>
                  <a:lnTo>
                    <a:pt x="341553" y="530110"/>
                  </a:lnTo>
                  <a:lnTo>
                    <a:pt x="341744" y="530059"/>
                  </a:lnTo>
                  <a:lnTo>
                    <a:pt x="341858" y="529907"/>
                  </a:lnTo>
                  <a:close/>
                </a:path>
                <a:path w="495300" h="560704">
                  <a:moveTo>
                    <a:pt x="343966" y="363969"/>
                  </a:moveTo>
                  <a:lnTo>
                    <a:pt x="343027" y="364490"/>
                  </a:lnTo>
                  <a:lnTo>
                    <a:pt x="342747" y="365760"/>
                  </a:lnTo>
                  <a:lnTo>
                    <a:pt x="343890" y="365760"/>
                  </a:lnTo>
                  <a:lnTo>
                    <a:pt x="343966" y="363969"/>
                  </a:lnTo>
                  <a:close/>
                </a:path>
                <a:path w="495300" h="560704">
                  <a:moveTo>
                    <a:pt x="344360" y="363753"/>
                  </a:moveTo>
                  <a:lnTo>
                    <a:pt x="344004" y="363220"/>
                  </a:lnTo>
                  <a:lnTo>
                    <a:pt x="343966" y="363969"/>
                  </a:lnTo>
                  <a:lnTo>
                    <a:pt x="344360" y="363753"/>
                  </a:lnTo>
                  <a:close/>
                </a:path>
                <a:path w="495300" h="560704">
                  <a:moveTo>
                    <a:pt x="348183" y="526872"/>
                  </a:moveTo>
                  <a:lnTo>
                    <a:pt x="348068" y="527405"/>
                  </a:lnTo>
                  <a:lnTo>
                    <a:pt x="347967" y="528370"/>
                  </a:lnTo>
                  <a:lnTo>
                    <a:pt x="348183" y="526872"/>
                  </a:lnTo>
                  <a:close/>
                </a:path>
                <a:path w="495300" h="560704">
                  <a:moveTo>
                    <a:pt x="348526" y="525830"/>
                  </a:moveTo>
                  <a:lnTo>
                    <a:pt x="348322" y="525830"/>
                  </a:lnTo>
                  <a:lnTo>
                    <a:pt x="348183" y="526872"/>
                  </a:lnTo>
                  <a:lnTo>
                    <a:pt x="348526" y="525830"/>
                  </a:lnTo>
                  <a:close/>
                </a:path>
                <a:path w="495300" h="560704">
                  <a:moveTo>
                    <a:pt x="348805" y="429983"/>
                  </a:moveTo>
                  <a:lnTo>
                    <a:pt x="347916" y="429260"/>
                  </a:lnTo>
                  <a:lnTo>
                    <a:pt x="347726" y="430339"/>
                  </a:lnTo>
                  <a:lnTo>
                    <a:pt x="348805" y="429983"/>
                  </a:lnTo>
                  <a:close/>
                </a:path>
                <a:path w="495300" h="560704">
                  <a:moveTo>
                    <a:pt x="350989" y="429260"/>
                  </a:moveTo>
                  <a:lnTo>
                    <a:pt x="348805" y="429983"/>
                  </a:lnTo>
                  <a:lnTo>
                    <a:pt x="349478" y="430530"/>
                  </a:lnTo>
                  <a:lnTo>
                    <a:pt x="348322" y="431800"/>
                  </a:lnTo>
                  <a:lnTo>
                    <a:pt x="350634" y="431800"/>
                  </a:lnTo>
                  <a:lnTo>
                    <a:pt x="350989" y="429260"/>
                  </a:lnTo>
                  <a:close/>
                </a:path>
                <a:path w="495300" h="560704">
                  <a:moveTo>
                    <a:pt x="358724" y="391693"/>
                  </a:moveTo>
                  <a:lnTo>
                    <a:pt x="358648" y="391160"/>
                  </a:lnTo>
                  <a:lnTo>
                    <a:pt x="357974" y="390359"/>
                  </a:lnTo>
                  <a:lnTo>
                    <a:pt x="358724" y="391693"/>
                  </a:lnTo>
                  <a:close/>
                </a:path>
                <a:path w="495300" h="560704">
                  <a:moveTo>
                    <a:pt x="359714" y="405485"/>
                  </a:moveTo>
                  <a:lnTo>
                    <a:pt x="358686" y="403821"/>
                  </a:lnTo>
                  <a:lnTo>
                    <a:pt x="358178" y="405625"/>
                  </a:lnTo>
                  <a:lnTo>
                    <a:pt x="356755" y="407225"/>
                  </a:lnTo>
                  <a:lnTo>
                    <a:pt x="356920" y="408228"/>
                  </a:lnTo>
                  <a:lnTo>
                    <a:pt x="358368" y="407619"/>
                  </a:lnTo>
                  <a:lnTo>
                    <a:pt x="359714" y="405485"/>
                  </a:lnTo>
                  <a:close/>
                </a:path>
                <a:path w="495300" h="560704">
                  <a:moveTo>
                    <a:pt x="359829" y="337654"/>
                  </a:moveTo>
                  <a:lnTo>
                    <a:pt x="359587" y="337362"/>
                  </a:lnTo>
                  <a:lnTo>
                    <a:pt x="359727" y="337896"/>
                  </a:lnTo>
                  <a:lnTo>
                    <a:pt x="359829" y="337654"/>
                  </a:lnTo>
                  <a:close/>
                </a:path>
                <a:path w="495300" h="560704">
                  <a:moveTo>
                    <a:pt x="361048" y="391160"/>
                  </a:moveTo>
                  <a:lnTo>
                    <a:pt x="359625" y="389890"/>
                  </a:lnTo>
                  <a:lnTo>
                    <a:pt x="359816" y="391160"/>
                  </a:lnTo>
                  <a:lnTo>
                    <a:pt x="360476" y="392430"/>
                  </a:lnTo>
                  <a:lnTo>
                    <a:pt x="359841" y="393700"/>
                  </a:lnTo>
                  <a:lnTo>
                    <a:pt x="358724" y="391693"/>
                  </a:lnTo>
                  <a:lnTo>
                    <a:pt x="359333" y="396240"/>
                  </a:lnTo>
                  <a:lnTo>
                    <a:pt x="360235" y="400050"/>
                  </a:lnTo>
                  <a:lnTo>
                    <a:pt x="360705" y="397510"/>
                  </a:lnTo>
                  <a:lnTo>
                    <a:pt x="360908" y="393700"/>
                  </a:lnTo>
                  <a:lnTo>
                    <a:pt x="361048" y="391160"/>
                  </a:lnTo>
                  <a:close/>
                </a:path>
                <a:path w="495300" h="560704">
                  <a:moveTo>
                    <a:pt x="361810" y="513765"/>
                  </a:moveTo>
                  <a:lnTo>
                    <a:pt x="361226" y="513410"/>
                  </a:lnTo>
                  <a:lnTo>
                    <a:pt x="361289" y="514400"/>
                  </a:lnTo>
                  <a:lnTo>
                    <a:pt x="361810" y="513765"/>
                  </a:lnTo>
                  <a:close/>
                </a:path>
                <a:path w="495300" h="560704">
                  <a:moveTo>
                    <a:pt x="362839" y="514400"/>
                  </a:moveTo>
                  <a:lnTo>
                    <a:pt x="362318" y="513130"/>
                  </a:lnTo>
                  <a:lnTo>
                    <a:pt x="361810" y="513765"/>
                  </a:lnTo>
                  <a:lnTo>
                    <a:pt x="362839" y="514400"/>
                  </a:lnTo>
                  <a:close/>
                </a:path>
                <a:path w="495300" h="560704">
                  <a:moveTo>
                    <a:pt x="364070" y="367030"/>
                  </a:moveTo>
                  <a:lnTo>
                    <a:pt x="362966" y="360680"/>
                  </a:lnTo>
                  <a:lnTo>
                    <a:pt x="362966" y="346710"/>
                  </a:lnTo>
                  <a:lnTo>
                    <a:pt x="362673" y="344170"/>
                  </a:lnTo>
                  <a:lnTo>
                    <a:pt x="362242" y="340360"/>
                  </a:lnTo>
                  <a:lnTo>
                    <a:pt x="357847" y="344170"/>
                  </a:lnTo>
                  <a:lnTo>
                    <a:pt x="360921" y="339090"/>
                  </a:lnTo>
                  <a:lnTo>
                    <a:pt x="361696" y="337820"/>
                  </a:lnTo>
                  <a:lnTo>
                    <a:pt x="360667" y="338086"/>
                  </a:lnTo>
                  <a:lnTo>
                    <a:pt x="361175" y="334441"/>
                  </a:lnTo>
                  <a:lnTo>
                    <a:pt x="359829" y="337654"/>
                  </a:lnTo>
                  <a:lnTo>
                    <a:pt x="360286" y="338188"/>
                  </a:lnTo>
                  <a:lnTo>
                    <a:pt x="356717" y="339090"/>
                  </a:lnTo>
                  <a:lnTo>
                    <a:pt x="355968" y="336550"/>
                  </a:lnTo>
                  <a:lnTo>
                    <a:pt x="356209" y="335000"/>
                  </a:lnTo>
                  <a:lnTo>
                    <a:pt x="356997" y="334391"/>
                  </a:lnTo>
                  <a:lnTo>
                    <a:pt x="359587" y="337362"/>
                  </a:lnTo>
                  <a:lnTo>
                    <a:pt x="358762" y="334391"/>
                  </a:lnTo>
                  <a:lnTo>
                    <a:pt x="357568" y="330047"/>
                  </a:lnTo>
                  <a:lnTo>
                    <a:pt x="357771" y="328930"/>
                  </a:lnTo>
                  <a:lnTo>
                    <a:pt x="358825" y="326390"/>
                  </a:lnTo>
                  <a:lnTo>
                    <a:pt x="359384" y="330200"/>
                  </a:lnTo>
                  <a:lnTo>
                    <a:pt x="360413" y="330200"/>
                  </a:lnTo>
                  <a:lnTo>
                    <a:pt x="359841" y="326390"/>
                  </a:lnTo>
                  <a:lnTo>
                    <a:pt x="359651" y="325120"/>
                  </a:lnTo>
                  <a:lnTo>
                    <a:pt x="362026" y="327660"/>
                  </a:lnTo>
                  <a:lnTo>
                    <a:pt x="362546" y="323850"/>
                  </a:lnTo>
                  <a:lnTo>
                    <a:pt x="360946" y="325120"/>
                  </a:lnTo>
                  <a:lnTo>
                    <a:pt x="360273" y="323850"/>
                  </a:lnTo>
                  <a:lnTo>
                    <a:pt x="359587" y="322580"/>
                  </a:lnTo>
                  <a:lnTo>
                    <a:pt x="359562" y="320040"/>
                  </a:lnTo>
                  <a:lnTo>
                    <a:pt x="358267" y="323850"/>
                  </a:lnTo>
                  <a:lnTo>
                    <a:pt x="357212" y="322580"/>
                  </a:lnTo>
                  <a:lnTo>
                    <a:pt x="356933" y="322249"/>
                  </a:lnTo>
                  <a:lnTo>
                    <a:pt x="356933" y="332270"/>
                  </a:lnTo>
                  <a:lnTo>
                    <a:pt x="356273" y="334721"/>
                  </a:lnTo>
                  <a:lnTo>
                    <a:pt x="356704" y="332740"/>
                  </a:lnTo>
                  <a:lnTo>
                    <a:pt x="356933" y="332270"/>
                  </a:lnTo>
                  <a:lnTo>
                    <a:pt x="356933" y="322249"/>
                  </a:lnTo>
                  <a:lnTo>
                    <a:pt x="354012" y="318770"/>
                  </a:lnTo>
                  <a:lnTo>
                    <a:pt x="360819" y="317500"/>
                  </a:lnTo>
                  <a:lnTo>
                    <a:pt x="356235" y="311150"/>
                  </a:lnTo>
                  <a:lnTo>
                    <a:pt x="358419" y="312420"/>
                  </a:lnTo>
                  <a:lnTo>
                    <a:pt x="357505" y="311150"/>
                  </a:lnTo>
                  <a:lnTo>
                    <a:pt x="356590" y="309880"/>
                  </a:lnTo>
                  <a:lnTo>
                    <a:pt x="354203" y="299720"/>
                  </a:lnTo>
                  <a:lnTo>
                    <a:pt x="349059" y="298450"/>
                  </a:lnTo>
                  <a:lnTo>
                    <a:pt x="349377" y="297180"/>
                  </a:lnTo>
                  <a:lnTo>
                    <a:pt x="350342" y="295910"/>
                  </a:lnTo>
                  <a:lnTo>
                    <a:pt x="351282" y="297180"/>
                  </a:lnTo>
                  <a:lnTo>
                    <a:pt x="350558" y="295910"/>
                  </a:lnTo>
                  <a:lnTo>
                    <a:pt x="348399" y="292100"/>
                  </a:lnTo>
                  <a:lnTo>
                    <a:pt x="344474" y="285750"/>
                  </a:lnTo>
                  <a:lnTo>
                    <a:pt x="342671" y="283210"/>
                  </a:lnTo>
                  <a:lnTo>
                    <a:pt x="340868" y="280670"/>
                  </a:lnTo>
                  <a:lnTo>
                    <a:pt x="338988" y="275590"/>
                  </a:lnTo>
                  <a:lnTo>
                    <a:pt x="340372" y="275590"/>
                  </a:lnTo>
                  <a:lnTo>
                    <a:pt x="339356" y="274320"/>
                  </a:lnTo>
                  <a:lnTo>
                    <a:pt x="337070" y="274320"/>
                  </a:lnTo>
                  <a:lnTo>
                    <a:pt x="337210" y="271780"/>
                  </a:lnTo>
                  <a:lnTo>
                    <a:pt x="338594" y="271780"/>
                  </a:lnTo>
                  <a:lnTo>
                    <a:pt x="338315" y="270510"/>
                  </a:lnTo>
                  <a:lnTo>
                    <a:pt x="334365" y="267970"/>
                  </a:lnTo>
                  <a:lnTo>
                    <a:pt x="333984" y="266700"/>
                  </a:lnTo>
                  <a:lnTo>
                    <a:pt x="336067" y="266700"/>
                  </a:lnTo>
                  <a:lnTo>
                    <a:pt x="333336" y="259080"/>
                  </a:lnTo>
                  <a:lnTo>
                    <a:pt x="326682" y="257810"/>
                  </a:lnTo>
                  <a:lnTo>
                    <a:pt x="322237" y="252730"/>
                  </a:lnTo>
                  <a:lnTo>
                    <a:pt x="323786" y="251460"/>
                  </a:lnTo>
                  <a:lnTo>
                    <a:pt x="325335" y="250190"/>
                  </a:lnTo>
                  <a:lnTo>
                    <a:pt x="322668" y="245110"/>
                  </a:lnTo>
                  <a:lnTo>
                    <a:pt x="321221" y="241300"/>
                  </a:lnTo>
                  <a:lnTo>
                    <a:pt x="321716" y="241300"/>
                  </a:lnTo>
                  <a:lnTo>
                    <a:pt x="317487" y="236220"/>
                  </a:lnTo>
                  <a:lnTo>
                    <a:pt x="312801" y="232410"/>
                  </a:lnTo>
                  <a:lnTo>
                    <a:pt x="307835" y="228600"/>
                  </a:lnTo>
                  <a:lnTo>
                    <a:pt x="304469" y="226060"/>
                  </a:lnTo>
                  <a:lnTo>
                    <a:pt x="302793" y="224790"/>
                  </a:lnTo>
                  <a:lnTo>
                    <a:pt x="300799" y="218440"/>
                  </a:lnTo>
                  <a:lnTo>
                    <a:pt x="296545" y="213360"/>
                  </a:lnTo>
                  <a:lnTo>
                    <a:pt x="291528" y="207010"/>
                  </a:lnTo>
                  <a:lnTo>
                    <a:pt x="288302" y="203200"/>
                  </a:lnTo>
                  <a:lnTo>
                    <a:pt x="287223" y="201930"/>
                  </a:lnTo>
                  <a:lnTo>
                    <a:pt x="287680" y="203200"/>
                  </a:lnTo>
                  <a:lnTo>
                    <a:pt x="285064" y="203200"/>
                  </a:lnTo>
                  <a:lnTo>
                    <a:pt x="283679" y="201930"/>
                  </a:lnTo>
                  <a:lnTo>
                    <a:pt x="282740" y="200660"/>
                  </a:lnTo>
                  <a:lnTo>
                    <a:pt x="277876" y="200660"/>
                  </a:lnTo>
                  <a:lnTo>
                    <a:pt x="280466" y="198120"/>
                  </a:lnTo>
                  <a:lnTo>
                    <a:pt x="280936" y="198120"/>
                  </a:lnTo>
                  <a:lnTo>
                    <a:pt x="282155" y="195580"/>
                  </a:lnTo>
                  <a:lnTo>
                    <a:pt x="278498" y="193040"/>
                  </a:lnTo>
                  <a:lnTo>
                    <a:pt x="276148" y="190500"/>
                  </a:lnTo>
                  <a:lnTo>
                    <a:pt x="272719" y="193040"/>
                  </a:lnTo>
                  <a:lnTo>
                    <a:pt x="271995" y="191770"/>
                  </a:lnTo>
                  <a:lnTo>
                    <a:pt x="269087" y="186690"/>
                  </a:lnTo>
                  <a:lnTo>
                    <a:pt x="262953" y="181610"/>
                  </a:lnTo>
                  <a:lnTo>
                    <a:pt x="257187" y="177800"/>
                  </a:lnTo>
                  <a:lnTo>
                    <a:pt x="255943" y="175260"/>
                  </a:lnTo>
                  <a:lnTo>
                    <a:pt x="254711" y="172720"/>
                  </a:lnTo>
                  <a:lnTo>
                    <a:pt x="252412" y="172720"/>
                  </a:lnTo>
                  <a:lnTo>
                    <a:pt x="250469" y="170180"/>
                  </a:lnTo>
                  <a:lnTo>
                    <a:pt x="248196" y="170180"/>
                  </a:lnTo>
                  <a:lnTo>
                    <a:pt x="249783" y="168910"/>
                  </a:lnTo>
                  <a:lnTo>
                    <a:pt x="245732" y="163830"/>
                  </a:lnTo>
                  <a:lnTo>
                    <a:pt x="243713" y="162560"/>
                  </a:lnTo>
                  <a:lnTo>
                    <a:pt x="239776" y="160020"/>
                  </a:lnTo>
                  <a:lnTo>
                    <a:pt x="237807" y="158750"/>
                  </a:lnTo>
                  <a:lnTo>
                    <a:pt x="239979" y="157480"/>
                  </a:lnTo>
                  <a:lnTo>
                    <a:pt x="236943" y="154940"/>
                  </a:lnTo>
                  <a:lnTo>
                    <a:pt x="231838" y="160020"/>
                  </a:lnTo>
                  <a:lnTo>
                    <a:pt x="228866" y="157480"/>
                  </a:lnTo>
                  <a:lnTo>
                    <a:pt x="230149" y="154940"/>
                  </a:lnTo>
                  <a:lnTo>
                    <a:pt x="224650" y="149860"/>
                  </a:lnTo>
                  <a:lnTo>
                    <a:pt x="223901" y="148590"/>
                  </a:lnTo>
                  <a:lnTo>
                    <a:pt x="220891" y="143510"/>
                  </a:lnTo>
                  <a:lnTo>
                    <a:pt x="213512" y="142240"/>
                  </a:lnTo>
                  <a:lnTo>
                    <a:pt x="214541" y="141109"/>
                  </a:lnTo>
                  <a:lnTo>
                    <a:pt x="213118" y="139700"/>
                  </a:lnTo>
                  <a:lnTo>
                    <a:pt x="211061" y="137160"/>
                  </a:lnTo>
                  <a:lnTo>
                    <a:pt x="206933" y="132080"/>
                  </a:lnTo>
                  <a:lnTo>
                    <a:pt x="206082" y="134353"/>
                  </a:lnTo>
                  <a:lnTo>
                    <a:pt x="199466" y="132080"/>
                  </a:lnTo>
                  <a:lnTo>
                    <a:pt x="195656" y="130810"/>
                  </a:lnTo>
                  <a:lnTo>
                    <a:pt x="197485" y="129540"/>
                  </a:lnTo>
                  <a:lnTo>
                    <a:pt x="193205" y="130810"/>
                  </a:lnTo>
                  <a:lnTo>
                    <a:pt x="192659" y="130810"/>
                  </a:lnTo>
                  <a:lnTo>
                    <a:pt x="188620" y="129540"/>
                  </a:lnTo>
                  <a:lnTo>
                    <a:pt x="187960" y="128270"/>
                  </a:lnTo>
                  <a:lnTo>
                    <a:pt x="188836" y="127165"/>
                  </a:lnTo>
                  <a:lnTo>
                    <a:pt x="187655" y="125730"/>
                  </a:lnTo>
                  <a:lnTo>
                    <a:pt x="186283" y="128270"/>
                  </a:lnTo>
                  <a:lnTo>
                    <a:pt x="183591" y="125730"/>
                  </a:lnTo>
                  <a:lnTo>
                    <a:pt x="185737" y="124460"/>
                  </a:lnTo>
                  <a:lnTo>
                    <a:pt x="182956" y="123190"/>
                  </a:lnTo>
                  <a:lnTo>
                    <a:pt x="177761" y="123190"/>
                  </a:lnTo>
                  <a:lnTo>
                    <a:pt x="175920" y="120650"/>
                  </a:lnTo>
                  <a:lnTo>
                    <a:pt x="174993" y="119380"/>
                  </a:lnTo>
                  <a:lnTo>
                    <a:pt x="175793" y="116840"/>
                  </a:lnTo>
                  <a:lnTo>
                    <a:pt x="174663" y="118110"/>
                  </a:lnTo>
                  <a:lnTo>
                    <a:pt x="172085" y="118110"/>
                  </a:lnTo>
                  <a:lnTo>
                    <a:pt x="170738" y="116840"/>
                  </a:lnTo>
                  <a:lnTo>
                    <a:pt x="170967" y="115570"/>
                  </a:lnTo>
                  <a:lnTo>
                    <a:pt x="172326" y="115570"/>
                  </a:lnTo>
                  <a:lnTo>
                    <a:pt x="171348" y="114300"/>
                  </a:lnTo>
                  <a:lnTo>
                    <a:pt x="170383" y="113030"/>
                  </a:lnTo>
                  <a:lnTo>
                    <a:pt x="169405" y="111760"/>
                  </a:lnTo>
                  <a:lnTo>
                    <a:pt x="168897" y="111112"/>
                  </a:lnTo>
                  <a:lnTo>
                    <a:pt x="169519" y="110490"/>
                  </a:lnTo>
                  <a:lnTo>
                    <a:pt x="168656" y="109728"/>
                  </a:lnTo>
                  <a:lnTo>
                    <a:pt x="168656" y="111760"/>
                  </a:lnTo>
                  <a:lnTo>
                    <a:pt x="168262" y="111760"/>
                  </a:lnTo>
                  <a:lnTo>
                    <a:pt x="168656" y="111760"/>
                  </a:lnTo>
                  <a:lnTo>
                    <a:pt x="168656" y="109728"/>
                  </a:lnTo>
                  <a:lnTo>
                    <a:pt x="166649" y="107950"/>
                  </a:lnTo>
                  <a:lnTo>
                    <a:pt x="170827" y="106680"/>
                  </a:lnTo>
                  <a:lnTo>
                    <a:pt x="161848" y="106680"/>
                  </a:lnTo>
                  <a:lnTo>
                    <a:pt x="165633" y="110490"/>
                  </a:lnTo>
                  <a:lnTo>
                    <a:pt x="167182" y="111137"/>
                  </a:lnTo>
                  <a:lnTo>
                    <a:pt x="163588" y="113030"/>
                  </a:lnTo>
                  <a:lnTo>
                    <a:pt x="161594" y="109220"/>
                  </a:lnTo>
                  <a:lnTo>
                    <a:pt x="161988" y="107950"/>
                  </a:lnTo>
                  <a:lnTo>
                    <a:pt x="161848" y="106680"/>
                  </a:lnTo>
                  <a:lnTo>
                    <a:pt x="161112" y="106680"/>
                  </a:lnTo>
                  <a:lnTo>
                    <a:pt x="158686" y="104140"/>
                  </a:lnTo>
                  <a:lnTo>
                    <a:pt x="158635" y="102870"/>
                  </a:lnTo>
                  <a:lnTo>
                    <a:pt x="159169" y="102870"/>
                  </a:lnTo>
                  <a:lnTo>
                    <a:pt x="158597" y="101600"/>
                  </a:lnTo>
                  <a:lnTo>
                    <a:pt x="157607" y="101600"/>
                  </a:lnTo>
                  <a:lnTo>
                    <a:pt x="157607" y="120650"/>
                  </a:lnTo>
                  <a:lnTo>
                    <a:pt x="156870" y="119380"/>
                  </a:lnTo>
                  <a:lnTo>
                    <a:pt x="155905" y="119380"/>
                  </a:lnTo>
                  <a:lnTo>
                    <a:pt x="154851" y="118110"/>
                  </a:lnTo>
                  <a:lnTo>
                    <a:pt x="155092" y="118110"/>
                  </a:lnTo>
                  <a:lnTo>
                    <a:pt x="155829" y="116840"/>
                  </a:lnTo>
                  <a:lnTo>
                    <a:pt x="156451" y="118110"/>
                  </a:lnTo>
                  <a:lnTo>
                    <a:pt x="155790" y="118110"/>
                  </a:lnTo>
                  <a:lnTo>
                    <a:pt x="157048" y="119380"/>
                  </a:lnTo>
                  <a:lnTo>
                    <a:pt x="157607" y="120650"/>
                  </a:lnTo>
                  <a:lnTo>
                    <a:pt x="157607" y="101600"/>
                  </a:lnTo>
                  <a:lnTo>
                    <a:pt x="157060" y="101600"/>
                  </a:lnTo>
                  <a:lnTo>
                    <a:pt x="156298" y="100330"/>
                  </a:lnTo>
                  <a:lnTo>
                    <a:pt x="155854" y="100330"/>
                  </a:lnTo>
                  <a:lnTo>
                    <a:pt x="154940" y="99060"/>
                  </a:lnTo>
                  <a:lnTo>
                    <a:pt x="155613" y="97790"/>
                  </a:lnTo>
                  <a:lnTo>
                    <a:pt x="154660" y="97459"/>
                  </a:lnTo>
                  <a:lnTo>
                    <a:pt x="154660" y="99060"/>
                  </a:lnTo>
                  <a:lnTo>
                    <a:pt x="154000" y="99060"/>
                  </a:lnTo>
                  <a:lnTo>
                    <a:pt x="153390" y="97790"/>
                  </a:lnTo>
                  <a:lnTo>
                    <a:pt x="154571" y="97790"/>
                  </a:lnTo>
                  <a:lnTo>
                    <a:pt x="154660" y="99060"/>
                  </a:lnTo>
                  <a:lnTo>
                    <a:pt x="154660" y="97459"/>
                  </a:lnTo>
                  <a:lnTo>
                    <a:pt x="151955" y="96520"/>
                  </a:lnTo>
                  <a:lnTo>
                    <a:pt x="150456" y="95250"/>
                  </a:lnTo>
                  <a:lnTo>
                    <a:pt x="149225" y="96520"/>
                  </a:lnTo>
                  <a:lnTo>
                    <a:pt x="147421" y="95250"/>
                  </a:lnTo>
                  <a:lnTo>
                    <a:pt x="148183" y="97790"/>
                  </a:lnTo>
                  <a:lnTo>
                    <a:pt x="148640" y="97790"/>
                  </a:lnTo>
                  <a:lnTo>
                    <a:pt x="149720" y="99060"/>
                  </a:lnTo>
                  <a:lnTo>
                    <a:pt x="150304" y="99060"/>
                  </a:lnTo>
                  <a:lnTo>
                    <a:pt x="154228" y="101600"/>
                  </a:lnTo>
                  <a:lnTo>
                    <a:pt x="150456" y="101600"/>
                  </a:lnTo>
                  <a:lnTo>
                    <a:pt x="149974" y="100330"/>
                  </a:lnTo>
                  <a:lnTo>
                    <a:pt x="149504" y="99060"/>
                  </a:lnTo>
                  <a:lnTo>
                    <a:pt x="147840" y="100330"/>
                  </a:lnTo>
                  <a:lnTo>
                    <a:pt x="145148" y="100330"/>
                  </a:lnTo>
                  <a:lnTo>
                    <a:pt x="145072" y="99060"/>
                  </a:lnTo>
                  <a:lnTo>
                    <a:pt x="144932" y="96520"/>
                  </a:lnTo>
                  <a:lnTo>
                    <a:pt x="143929" y="95250"/>
                  </a:lnTo>
                  <a:lnTo>
                    <a:pt x="141897" y="92710"/>
                  </a:lnTo>
                  <a:lnTo>
                    <a:pt x="142506" y="90170"/>
                  </a:lnTo>
                  <a:lnTo>
                    <a:pt x="137033" y="87630"/>
                  </a:lnTo>
                  <a:lnTo>
                    <a:pt x="133972" y="85090"/>
                  </a:lnTo>
                  <a:lnTo>
                    <a:pt x="130911" y="82550"/>
                  </a:lnTo>
                  <a:lnTo>
                    <a:pt x="125387" y="85090"/>
                  </a:lnTo>
                  <a:lnTo>
                    <a:pt x="123710" y="83820"/>
                  </a:lnTo>
                  <a:lnTo>
                    <a:pt x="124587" y="82550"/>
                  </a:lnTo>
                  <a:lnTo>
                    <a:pt x="124510" y="81521"/>
                  </a:lnTo>
                  <a:lnTo>
                    <a:pt x="123850" y="81280"/>
                  </a:lnTo>
                  <a:lnTo>
                    <a:pt x="121424" y="78740"/>
                  </a:lnTo>
                  <a:lnTo>
                    <a:pt x="120205" y="77470"/>
                  </a:lnTo>
                  <a:lnTo>
                    <a:pt x="118986" y="76200"/>
                  </a:lnTo>
                  <a:lnTo>
                    <a:pt x="118541" y="76657"/>
                  </a:lnTo>
                  <a:lnTo>
                    <a:pt x="116560" y="78740"/>
                  </a:lnTo>
                  <a:lnTo>
                    <a:pt x="113995" y="74930"/>
                  </a:lnTo>
                  <a:lnTo>
                    <a:pt x="118440" y="76771"/>
                  </a:lnTo>
                  <a:lnTo>
                    <a:pt x="118440" y="76606"/>
                  </a:lnTo>
                  <a:lnTo>
                    <a:pt x="115176" y="74930"/>
                  </a:lnTo>
                  <a:lnTo>
                    <a:pt x="116357" y="74930"/>
                  </a:lnTo>
                  <a:lnTo>
                    <a:pt x="110591" y="69850"/>
                  </a:lnTo>
                  <a:lnTo>
                    <a:pt x="96393" y="64770"/>
                  </a:lnTo>
                  <a:lnTo>
                    <a:pt x="90525" y="58420"/>
                  </a:lnTo>
                  <a:lnTo>
                    <a:pt x="91249" y="59690"/>
                  </a:lnTo>
                  <a:lnTo>
                    <a:pt x="91084" y="59690"/>
                  </a:lnTo>
                  <a:lnTo>
                    <a:pt x="87782" y="57150"/>
                  </a:lnTo>
                  <a:lnTo>
                    <a:pt x="84467" y="54610"/>
                  </a:lnTo>
                  <a:lnTo>
                    <a:pt x="82816" y="53340"/>
                  </a:lnTo>
                  <a:lnTo>
                    <a:pt x="79146" y="50800"/>
                  </a:lnTo>
                  <a:lnTo>
                    <a:pt x="77304" y="49530"/>
                  </a:lnTo>
                  <a:lnTo>
                    <a:pt x="73634" y="46990"/>
                  </a:lnTo>
                  <a:lnTo>
                    <a:pt x="64655" y="40640"/>
                  </a:lnTo>
                  <a:lnTo>
                    <a:pt x="57010" y="33020"/>
                  </a:lnTo>
                  <a:lnTo>
                    <a:pt x="55651" y="31750"/>
                  </a:lnTo>
                  <a:lnTo>
                    <a:pt x="54292" y="30480"/>
                  </a:lnTo>
                  <a:lnTo>
                    <a:pt x="52793" y="31750"/>
                  </a:lnTo>
                  <a:lnTo>
                    <a:pt x="49961" y="31750"/>
                  </a:lnTo>
                  <a:lnTo>
                    <a:pt x="50711" y="29210"/>
                  </a:lnTo>
                  <a:lnTo>
                    <a:pt x="45656" y="29210"/>
                  </a:lnTo>
                  <a:lnTo>
                    <a:pt x="39636" y="26670"/>
                  </a:lnTo>
                  <a:lnTo>
                    <a:pt x="40957" y="17780"/>
                  </a:lnTo>
                  <a:lnTo>
                    <a:pt x="32562" y="16510"/>
                  </a:lnTo>
                  <a:lnTo>
                    <a:pt x="32359" y="19050"/>
                  </a:lnTo>
                  <a:lnTo>
                    <a:pt x="30365" y="16510"/>
                  </a:lnTo>
                  <a:lnTo>
                    <a:pt x="24879" y="13970"/>
                  </a:lnTo>
                  <a:lnTo>
                    <a:pt x="26390" y="12700"/>
                  </a:lnTo>
                  <a:lnTo>
                    <a:pt x="25984" y="12700"/>
                  </a:lnTo>
                  <a:lnTo>
                    <a:pt x="24650" y="13970"/>
                  </a:lnTo>
                  <a:lnTo>
                    <a:pt x="24307" y="12700"/>
                  </a:lnTo>
                  <a:lnTo>
                    <a:pt x="25006" y="11430"/>
                  </a:lnTo>
                  <a:lnTo>
                    <a:pt x="18351" y="8890"/>
                  </a:lnTo>
                  <a:lnTo>
                    <a:pt x="14770" y="6350"/>
                  </a:lnTo>
                  <a:lnTo>
                    <a:pt x="22047" y="6350"/>
                  </a:lnTo>
                  <a:lnTo>
                    <a:pt x="20574" y="5080"/>
                  </a:lnTo>
                  <a:lnTo>
                    <a:pt x="16141" y="1270"/>
                  </a:lnTo>
                  <a:lnTo>
                    <a:pt x="13601" y="0"/>
                  </a:lnTo>
                  <a:lnTo>
                    <a:pt x="7518" y="0"/>
                  </a:lnTo>
                  <a:lnTo>
                    <a:pt x="7848" y="1270"/>
                  </a:lnTo>
                  <a:lnTo>
                    <a:pt x="8712" y="1270"/>
                  </a:lnTo>
                  <a:lnTo>
                    <a:pt x="9690" y="3810"/>
                  </a:lnTo>
                  <a:lnTo>
                    <a:pt x="8978" y="5080"/>
                  </a:lnTo>
                  <a:lnTo>
                    <a:pt x="6540" y="3810"/>
                  </a:lnTo>
                  <a:lnTo>
                    <a:pt x="3898" y="6350"/>
                  </a:lnTo>
                  <a:lnTo>
                    <a:pt x="0" y="8890"/>
                  </a:lnTo>
                  <a:lnTo>
                    <a:pt x="3467" y="13970"/>
                  </a:lnTo>
                  <a:lnTo>
                    <a:pt x="8369" y="15240"/>
                  </a:lnTo>
                  <a:lnTo>
                    <a:pt x="8407" y="17780"/>
                  </a:lnTo>
                  <a:lnTo>
                    <a:pt x="9525" y="17780"/>
                  </a:lnTo>
                  <a:lnTo>
                    <a:pt x="9601" y="19050"/>
                  </a:lnTo>
                  <a:lnTo>
                    <a:pt x="10083" y="20320"/>
                  </a:lnTo>
                  <a:lnTo>
                    <a:pt x="14770" y="19253"/>
                  </a:lnTo>
                  <a:lnTo>
                    <a:pt x="14655" y="19050"/>
                  </a:lnTo>
                  <a:lnTo>
                    <a:pt x="15036" y="19189"/>
                  </a:lnTo>
                  <a:lnTo>
                    <a:pt x="15697" y="19050"/>
                  </a:lnTo>
                  <a:lnTo>
                    <a:pt x="15633" y="19418"/>
                  </a:lnTo>
                  <a:lnTo>
                    <a:pt x="17995" y="20320"/>
                  </a:lnTo>
                  <a:lnTo>
                    <a:pt x="18643" y="22860"/>
                  </a:lnTo>
                  <a:lnTo>
                    <a:pt x="17310" y="24130"/>
                  </a:lnTo>
                  <a:lnTo>
                    <a:pt x="20167" y="24130"/>
                  </a:lnTo>
                  <a:lnTo>
                    <a:pt x="19850" y="25400"/>
                  </a:lnTo>
                  <a:lnTo>
                    <a:pt x="20497" y="25400"/>
                  </a:lnTo>
                  <a:lnTo>
                    <a:pt x="22974" y="27940"/>
                  </a:lnTo>
                  <a:lnTo>
                    <a:pt x="25095" y="26670"/>
                  </a:lnTo>
                  <a:lnTo>
                    <a:pt x="25565" y="30480"/>
                  </a:lnTo>
                  <a:lnTo>
                    <a:pt x="31356" y="30480"/>
                  </a:lnTo>
                  <a:lnTo>
                    <a:pt x="29032" y="33020"/>
                  </a:lnTo>
                  <a:lnTo>
                    <a:pt x="33807" y="33020"/>
                  </a:lnTo>
                  <a:lnTo>
                    <a:pt x="35521" y="34290"/>
                  </a:lnTo>
                  <a:lnTo>
                    <a:pt x="29997" y="35560"/>
                  </a:lnTo>
                  <a:lnTo>
                    <a:pt x="41402" y="39370"/>
                  </a:lnTo>
                  <a:lnTo>
                    <a:pt x="37884" y="41910"/>
                  </a:lnTo>
                  <a:lnTo>
                    <a:pt x="42367" y="40640"/>
                  </a:lnTo>
                  <a:lnTo>
                    <a:pt x="46786" y="46990"/>
                  </a:lnTo>
                  <a:lnTo>
                    <a:pt x="50507" y="46990"/>
                  </a:lnTo>
                  <a:lnTo>
                    <a:pt x="51930" y="46990"/>
                  </a:lnTo>
                  <a:lnTo>
                    <a:pt x="51155" y="47802"/>
                  </a:lnTo>
                  <a:lnTo>
                    <a:pt x="52489" y="49530"/>
                  </a:lnTo>
                  <a:lnTo>
                    <a:pt x="52425" y="50800"/>
                  </a:lnTo>
                  <a:lnTo>
                    <a:pt x="53390" y="52070"/>
                  </a:lnTo>
                  <a:lnTo>
                    <a:pt x="55575" y="49530"/>
                  </a:lnTo>
                  <a:lnTo>
                    <a:pt x="59397" y="52070"/>
                  </a:lnTo>
                  <a:lnTo>
                    <a:pt x="62395" y="50800"/>
                  </a:lnTo>
                  <a:lnTo>
                    <a:pt x="63233" y="55880"/>
                  </a:lnTo>
                  <a:lnTo>
                    <a:pt x="60883" y="54610"/>
                  </a:lnTo>
                  <a:lnTo>
                    <a:pt x="58547" y="53340"/>
                  </a:lnTo>
                  <a:lnTo>
                    <a:pt x="57619" y="55880"/>
                  </a:lnTo>
                  <a:lnTo>
                    <a:pt x="59029" y="54610"/>
                  </a:lnTo>
                  <a:lnTo>
                    <a:pt x="63792" y="57150"/>
                  </a:lnTo>
                  <a:lnTo>
                    <a:pt x="63982" y="55880"/>
                  </a:lnTo>
                  <a:lnTo>
                    <a:pt x="64160" y="54610"/>
                  </a:lnTo>
                  <a:lnTo>
                    <a:pt x="65062" y="58420"/>
                  </a:lnTo>
                  <a:lnTo>
                    <a:pt x="65379" y="57150"/>
                  </a:lnTo>
                  <a:lnTo>
                    <a:pt x="64846" y="59690"/>
                  </a:lnTo>
                  <a:lnTo>
                    <a:pt x="67589" y="57150"/>
                  </a:lnTo>
                  <a:lnTo>
                    <a:pt x="67144" y="60960"/>
                  </a:lnTo>
                  <a:lnTo>
                    <a:pt x="70307" y="59690"/>
                  </a:lnTo>
                  <a:lnTo>
                    <a:pt x="72085" y="63500"/>
                  </a:lnTo>
                  <a:lnTo>
                    <a:pt x="68834" y="63500"/>
                  </a:lnTo>
                  <a:lnTo>
                    <a:pt x="72809" y="64770"/>
                  </a:lnTo>
                  <a:lnTo>
                    <a:pt x="73177" y="65951"/>
                  </a:lnTo>
                  <a:lnTo>
                    <a:pt x="73190" y="64770"/>
                  </a:lnTo>
                  <a:lnTo>
                    <a:pt x="74917" y="63500"/>
                  </a:lnTo>
                  <a:lnTo>
                    <a:pt x="79375" y="66040"/>
                  </a:lnTo>
                  <a:lnTo>
                    <a:pt x="75438" y="67310"/>
                  </a:lnTo>
                  <a:lnTo>
                    <a:pt x="75857" y="69850"/>
                  </a:lnTo>
                  <a:lnTo>
                    <a:pt x="78778" y="71120"/>
                  </a:lnTo>
                  <a:lnTo>
                    <a:pt x="82321" y="69850"/>
                  </a:lnTo>
                  <a:lnTo>
                    <a:pt x="84086" y="71120"/>
                  </a:lnTo>
                  <a:lnTo>
                    <a:pt x="83921" y="71120"/>
                  </a:lnTo>
                  <a:lnTo>
                    <a:pt x="84175" y="72390"/>
                  </a:lnTo>
                  <a:lnTo>
                    <a:pt x="87414" y="72390"/>
                  </a:lnTo>
                  <a:lnTo>
                    <a:pt x="91186" y="77470"/>
                  </a:lnTo>
                  <a:lnTo>
                    <a:pt x="92011" y="77470"/>
                  </a:lnTo>
                  <a:lnTo>
                    <a:pt x="95719" y="79946"/>
                  </a:lnTo>
                  <a:lnTo>
                    <a:pt x="95631" y="79082"/>
                  </a:lnTo>
                  <a:lnTo>
                    <a:pt x="95758" y="78270"/>
                  </a:lnTo>
                  <a:lnTo>
                    <a:pt x="95948" y="77520"/>
                  </a:lnTo>
                  <a:lnTo>
                    <a:pt x="95300" y="79108"/>
                  </a:lnTo>
                  <a:lnTo>
                    <a:pt x="92087" y="77470"/>
                  </a:lnTo>
                  <a:lnTo>
                    <a:pt x="96024" y="77470"/>
                  </a:lnTo>
                  <a:lnTo>
                    <a:pt x="95961" y="78740"/>
                  </a:lnTo>
                  <a:lnTo>
                    <a:pt x="96354" y="76200"/>
                  </a:lnTo>
                  <a:lnTo>
                    <a:pt x="97193" y="74930"/>
                  </a:lnTo>
                  <a:lnTo>
                    <a:pt x="101828" y="74930"/>
                  </a:lnTo>
                  <a:lnTo>
                    <a:pt x="101206" y="76200"/>
                  </a:lnTo>
                  <a:lnTo>
                    <a:pt x="99783" y="76200"/>
                  </a:lnTo>
                  <a:lnTo>
                    <a:pt x="99009" y="77470"/>
                  </a:lnTo>
                  <a:lnTo>
                    <a:pt x="101053" y="77470"/>
                  </a:lnTo>
                  <a:lnTo>
                    <a:pt x="100863" y="80010"/>
                  </a:lnTo>
                  <a:lnTo>
                    <a:pt x="101460" y="80010"/>
                  </a:lnTo>
                  <a:lnTo>
                    <a:pt x="105600" y="80010"/>
                  </a:lnTo>
                  <a:lnTo>
                    <a:pt x="107442" y="82550"/>
                  </a:lnTo>
                  <a:lnTo>
                    <a:pt x="106286" y="85090"/>
                  </a:lnTo>
                  <a:lnTo>
                    <a:pt x="105079" y="83820"/>
                  </a:lnTo>
                  <a:lnTo>
                    <a:pt x="101460" y="80010"/>
                  </a:lnTo>
                  <a:lnTo>
                    <a:pt x="103098" y="83820"/>
                  </a:lnTo>
                  <a:lnTo>
                    <a:pt x="101117" y="81280"/>
                  </a:lnTo>
                  <a:lnTo>
                    <a:pt x="100799" y="80860"/>
                  </a:lnTo>
                  <a:lnTo>
                    <a:pt x="100774" y="81280"/>
                  </a:lnTo>
                  <a:lnTo>
                    <a:pt x="100228" y="80124"/>
                  </a:lnTo>
                  <a:lnTo>
                    <a:pt x="100279" y="86360"/>
                  </a:lnTo>
                  <a:lnTo>
                    <a:pt x="98259" y="79146"/>
                  </a:lnTo>
                  <a:lnTo>
                    <a:pt x="100063" y="79794"/>
                  </a:lnTo>
                  <a:lnTo>
                    <a:pt x="99568" y="78740"/>
                  </a:lnTo>
                  <a:lnTo>
                    <a:pt x="98361" y="76200"/>
                  </a:lnTo>
                  <a:lnTo>
                    <a:pt x="97104" y="78740"/>
                  </a:lnTo>
                  <a:lnTo>
                    <a:pt x="98120" y="79095"/>
                  </a:lnTo>
                  <a:lnTo>
                    <a:pt x="97878" y="83820"/>
                  </a:lnTo>
                  <a:lnTo>
                    <a:pt x="102108" y="88900"/>
                  </a:lnTo>
                  <a:lnTo>
                    <a:pt x="104000" y="86360"/>
                  </a:lnTo>
                  <a:lnTo>
                    <a:pt x="108216" y="91440"/>
                  </a:lnTo>
                  <a:lnTo>
                    <a:pt x="110197" y="90170"/>
                  </a:lnTo>
                  <a:lnTo>
                    <a:pt x="109220" y="88900"/>
                  </a:lnTo>
                  <a:lnTo>
                    <a:pt x="111201" y="87630"/>
                  </a:lnTo>
                  <a:lnTo>
                    <a:pt x="119532" y="90170"/>
                  </a:lnTo>
                  <a:lnTo>
                    <a:pt x="112318" y="97790"/>
                  </a:lnTo>
                  <a:lnTo>
                    <a:pt x="121805" y="97790"/>
                  </a:lnTo>
                  <a:lnTo>
                    <a:pt x="124383" y="95250"/>
                  </a:lnTo>
                  <a:lnTo>
                    <a:pt x="126784" y="99060"/>
                  </a:lnTo>
                  <a:lnTo>
                    <a:pt x="123723" y="100330"/>
                  </a:lnTo>
                  <a:lnTo>
                    <a:pt x="128117" y="104140"/>
                  </a:lnTo>
                  <a:lnTo>
                    <a:pt x="128333" y="102882"/>
                  </a:lnTo>
                  <a:lnTo>
                    <a:pt x="128892" y="103136"/>
                  </a:lnTo>
                  <a:lnTo>
                    <a:pt x="128803" y="102870"/>
                  </a:lnTo>
                  <a:lnTo>
                    <a:pt x="128333" y="102870"/>
                  </a:lnTo>
                  <a:lnTo>
                    <a:pt x="129006" y="99060"/>
                  </a:lnTo>
                  <a:lnTo>
                    <a:pt x="131927" y="103263"/>
                  </a:lnTo>
                  <a:lnTo>
                    <a:pt x="132054" y="102870"/>
                  </a:lnTo>
                  <a:lnTo>
                    <a:pt x="134442" y="105410"/>
                  </a:lnTo>
                  <a:lnTo>
                    <a:pt x="133286" y="107950"/>
                  </a:lnTo>
                  <a:lnTo>
                    <a:pt x="138404" y="110490"/>
                  </a:lnTo>
                  <a:lnTo>
                    <a:pt x="144945" y="113030"/>
                  </a:lnTo>
                  <a:lnTo>
                    <a:pt x="150647" y="116840"/>
                  </a:lnTo>
                  <a:lnTo>
                    <a:pt x="148412" y="116840"/>
                  </a:lnTo>
                  <a:lnTo>
                    <a:pt x="149174" y="118110"/>
                  </a:lnTo>
                  <a:lnTo>
                    <a:pt x="154711" y="121920"/>
                  </a:lnTo>
                  <a:lnTo>
                    <a:pt x="159880" y="125730"/>
                  </a:lnTo>
                  <a:lnTo>
                    <a:pt x="164655" y="130810"/>
                  </a:lnTo>
                  <a:lnTo>
                    <a:pt x="169037" y="135890"/>
                  </a:lnTo>
                  <a:lnTo>
                    <a:pt x="172974" y="134620"/>
                  </a:lnTo>
                  <a:lnTo>
                    <a:pt x="173532" y="135890"/>
                  </a:lnTo>
                  <a:lnTo>
                    <a:pt x="175310" y="135890"/>
                  </a:lnTo>
                  <a:lnTo>
                    <a:pt x="176872" y="137160"/>
                  </a:lnTo>
                  <a:lnTo>
                    <a:pt x="176415" y="138430"/>
                  </a:lnTo>
                  <a:lnTo>
                    <a:pt x="175069" y="138430"/>
                  </a:lnTo>
                  <a:lnTo>
                    <a:pt x="180771" y="139700"/>
                  </a:lnTo>
                  <a:lnTo>
                    <a:pt x="190461" y="143510"/>
                  </a:lnTo>
                  <a:lnTo>
                    <a:pt x="193624" y="149860"/>
                  </a:lnTo>
                  <a:lnTo>
                    <a:pt x="192290" y="149860"/>
                  </a:lnTo>
                  <a:lnTo>
                    <a:pt x="195351" y="152400"/>
                  </a:lnTo>
                  <a:lnTo>
                    <a:pt x="199364" y="148590"/>
                  </a:lnTo>
                  <a:lnTo>
                    <a:pt x="201396" y="152400"/>
                  </a:lnTo>
                  <a:lnTo>
                    <a:pt x="200494" y="152400"/>
                  </a:lnTo>
                  <a:lnTo>
                    <a:pt x="206324" y="157480"/>
                  </a:lnTo>
                  <a:lnTo>
                    <a:pt x="212318" y="161290"/>
                  </a:lnTo>
                  <a:lnTo>
                    <a:pt x="217614" y="166370"/>
                  </a:lnTo>
                  <a:lnTo>
                    <a:pt x="221386" y="171450"/>
                  </a:lnTo>
                  <a:lnTo>
                    <a:pt x="224701" y="168910"/>
                  </a:lnTo>
                  <a:lnTo>
                    <a:pt x="227965" y="179070"/>
                  </a:lnTo>
                  <a:lnTo>
                    <a:pt x="231533" y="175260"/>
                  </a:lnTo>
                  <a:lnTo>
                    <a:pt x="234327" y="180340"/>
                  </a:lnTo>
                  <a:lnTo>
                    <a:pt x="232562" y="180340"/>
                  </a:lnTo>
                  <a:lnTo>
                    <a:pt x="237540" y="186690"/>
                  </a:lnTo>
                  <a:lnTo>
                    <a:pt x="238975" y="187960"/>
                  </a:lnTo>
                  <a:lnTo>
                    <a:pt x="241884" y="186690"/>
                  </a:lnTo>
                  <a:lnTo>
                    <a:pt x="244195" y="187960"/>
                  </a:lnTo>
                  <a:lnTo>
                    <a:pt x="242582" y="189230"/>
                  </a:lnTo>
                  <a:lnTo>
                    <a:pt x="246989" y="189230"/>
                  </a:lnTo>
                  <a:lnTo>
                    <a:pt x="246392" y="193040"/>
                  </a:lnTo>
                  <a:lnTo>
                    <a:pt x="248640" y="194310"/>
                  </a:lnTo>
                  <a:lnTo>
                    <a:pt x="248018" y="193040"/>
                  </a:lnTo>
                  <a:lnTo>
                    <a:pt x="247853" y="191770"/>
                  </a:lnTo>
                  <a:lnTo>
                    <a:pt x="248450" y="191770"/>
                  </a:lnTo>
                  <a:lnTo>
                    <a:pt x="252095" y="193040"/>
                  </a:lnTo>
                  <a:lnTo>
                    <a:pt x="254165" y="199390"/>
                  </a:lnTo>
                  <a:lnTo>
                    <a:pt x="253339" y="200660"/>
                  </a:lnTo>
                  <a:lnTo>
                    <a:pt x="261340" y="204470"/>
                  </a:lnTo>
                  <a:lnTo>
                    <a:pt x="260858" y="205193"/>
                  </a:lnTo>
                  <a:lnTo>
                    <a:pt x="263105" y="205740"/>
                  </a:lnTo>
                  <a:lnTo>
                    <a:pt x="256654" y="207010"/>
                  </a:lnTo>
                  <a:lnTo>
                    <a:pt x="261442" y="208280"/>
                  </a:lnTo>
                  <a:lnTo>
                    <a:pt x="261416" y="207010"/>
                  </a:lnTo>
                  <a:lnTo>
                    <a:pt x="263156" y="207010"/>
                  </a:lnTo>
                  <a:lnTo>
                    <a:pt x="263690" y="209550"/>
                  </a:lnTo>
                  <a:lnTo>
                    <a:pt x="267157" y="212090"/>
                  </a:lnTo>
                  <a:lnTo>
                    <a:pt x="270205" y="214630"/>
                  </a:lnTo>
                  <a:lnTo>
                    <a:pt x="268452" y="215900"/>
                  </a:lnTo>
                  <a:lnTo>
                    <a:pt x="272783" y="220980"/>
                  </a:lnTo>
                  <a:lnTo>
                    <a:pt x="278663" y="224790"/>
                  </a:lnTo>
                  <a:lnTo>
                    <a:pt x="283565" y="229870"/>
                  </a:lnTo>
                  <a:lnTo>
                    <a:pt x="282397" y="227330"/>
                  </a:lnTo>
                  <a:lnTo>
                    <a:pt x="285076" y="226060"/>
                  </a:lnTo>
                  <a:lnTo>
                    <a:pt x="286766" y="227330"/>
                  </a:lnTo>
                  <a:lnTo>
                    <a:pt x="286385" y="227990"/>
                  </a:lnTo>
                  <a:lnTo>
                    <a:pt x="288010" y="228600"/>
                  </a:lnTo>
                  <a:lnTo>
                    <a:pt x="289585" y="231140"/>
                  </a:lnTo>
                  <a:lnTo>
                    <a:pt x="286880" y="232410"/>
                  </a:lnTo>
                  <a:lnTo>
                    <a:pt x="285203" y="231140"/>
                  </a:lnTo>
                  <a:lnTo>
                    <a:pt x="288086" y="233680"/>
                  </a:lnTo>
                  <a:lnTo>
                    <a:pt x="287515" y="240030"/>
                  </a:lnTo>
                  <a:lnTo>
                    <a:pt x="290436" y="240030"/>
                  </a:lnTo>
                  <a:lnTo>
                    <a:pt x="295033" y="246380"/>
                  </a:lnTo>
                  <a:lnTo>
                    <a:pt x="297700" y="247650"/>
                  </a:lnTo>
                  <a:lnTo>
                    <a:pt x="301358" y="252730"/>
                  </a:lnTo>
                  <a:lnTo>
                    <a:pt x="303326" y="251460"/>
                  </a:lnTo>
                  <a:lnTo>
                    <a:pt x="304241" y="254000"/>
                  </a:lnTo>
                  <a:lnTo>
                    <a:pt x="306819" y="254000"/>
                  </a:lnTo>
                  <a:lnTo>
                    <a:pt x="308813" y="257810"/>
                  </a:lnTo>
                  <a:lnTo>
                    <a:pt x="309892" y="262890"/>
                  </a:lnTo>
                  <a:lnTo>
                    <a:pt x="312877" y="267970"/>
                  </a:lnTo>
                  <a:lnTo>
                    <a:pt x="315798" y="270510"/>
                  </a:lnTo>
                  <a:lnTo>
                    <a:pt x="315137" y="267970"/>
                  </a:lnTo>
                  <a:lnTo>
                    <a:pt x="317182" y="267970"/>
                  </a:lnTo>
                  <a:lnTo>
                    <a:pt x="315506" y="269240"/>
                  </a:lnTo>
                  <a:lnTo>
                    <a:pt x="318414" y="274320"/>
                  </a:lnTo>
                  <a:lnTo>
                    <a:pt x="315671" y="271780"/>
                  </a:lnTo>
                  <a:lnTo>
                    <a:pt x="319138" y="278130"/>
                  </a:lnTo>
                  <a:lnTo>
                    <a:pt x="320141" y="279400"/>
                  </a:lnTo>
                  <a:lnTo>
                    <a:pt x="325310" y="285750"/>
                  </a:lnTo>
                  <a:lnTo>
                    <a:pt x="325691" y="284480"/>
                  </a:lnTo>
                  <a:lnTo>
                    <a:pt x="325589" y="283210"/>
                  </a:lnTo>
                  <a:lnTo>
                    <a:pt x="326466" y="283210"/>
                  </a:lnTo>
                  <a:lnTo>
                    <a:pt x="327431" y="284480"/>
                  </a:lnTo>
                  <a:lnTo>
                    <a:pt x="327177" y="287020"/>
                  </a:lnTo>
                  <a:lnTo>
                    <a:pt x="325793" y="287020"/>
                  </a:lnTo>
                  <a:lnTo>
                    <a:pt x="329311" y="293370"/>
                  </a:lnTo>
                  <a:lnTo>
                    <a:pt x="330669" y="300990"/>
                  </a:lnTo>
                  <a:lnTo>
                    <a:pt x="331889" y="307340"/>
                  </a:lnTo>
                  <a:lnTo>
                    <a:pt x="334987" y="312420"/>
                  </a:lnTo>
                  <a:lnTo>
                    <a:pt x="334645" y="312420"/>
                  </a:lnTo>
                  <a:lnTo>
                    <a:pt x="336219" y="314960"/>
                  </a:lnTo>
                  <a:lnTo>
                    <a:pt x="337731" y="316230"/>
                  </a:lnTo>
                  <a:lnTo>
                    <a:pt x="339140" y="318770"/>
                  </a:lnTo>
                  <a:lnTo>
                    <a:pt x="339775" y="322580"/>
                  </a:lnTo>
                  <a:lnTo>
                    <a:pt x="337032" y="317500"/>
                  </a:lnTo>
                  <a:lnTo>
                    <a:pt x="336499" y="320040"/>
                  </a:lnTo>
                  <a:lnTo>
                    <a:pt x="342226" y="326390"/>
                  </a:lnTo>
                  <a:lnTo>
                    <a:pt x="339356" y="332740"/>
                  </a:lnTo>
                  <a:lnTo>
                    <a:pt x="342887" y="337820"/>
                  </a:lnTo>
                  <a:lnTo>
                    <a:pt x="341223" y="342900"/>
                  </a:lnTo>
                  <a:lnTo>
                    <a:pt x="342138" y="349250"/>
                  </a:lnTo>
                  <a:lnTo>
                    <a:pt x="343293" y="356870"/>
                  </a:lnTo>
                  <a:lnTo>
                    <a:pt x="342328" y="361950"/>
                  </a:lnTo>
                  <a:lnTo>
                    <a:pt x="343789" y="361950"/>
                  </a:lnTo>
                  <a:lnTo>
                    <a:pt x="345325" y="363220"/>
                  </a:lnTo>
                  <a:lnTo>
                    <a:pt x="344360" y="363753"/>
                  </a:lnTo>
                  <a:lnTo>
                    <a:pt x="344843" y="364490"/>
                  </a:lnTo>
                  <a:lnTo>
                    <a:pt x="345249" y="375920"/>
                  </a:lnTo>
                  <a:lnTo>
                    <a:pt x="343496" y="387350"/>
                  </a:lnTo>
                  <a:lnTo>
                    <a:pt x="340436" y="398780"/>
                  </a:lnTo>
                  <a:lnTo>
                    <a:pt x="336892" y="408940"/>
                  </a:lnTo>
                  <a:lnTo>
                    <a:pt x="335140" y="414020"/>
                  </a:lnTo>
                  <a:lnTo>
                    <a:pt x="343700" y="414020"/>
                  </a:lnTo>
                  <a:lnTo>
                    <a:pt x="338315" y="420370"/>
                  </a:lnTo>
                  <a:lnTo>
                    <a:pt x="336207" y="416560"/>
                  </a:lnTo>
                  <a:lnTo>
                    <a:pt x="335114" y="425450"/>
                  </a:lnTo>
                  <a:lnTo>
                    <a:pt x="329260" y="441960"/>
                  </a:lnTo>
                  <a:lnTo>
                    <a:pt x="326859" y="449580"/>
                  </a:lnTo>
                  <a:lnTo>
                    <a:pt x="326593" y="448310"/>
                  </a:lnTo>
                  <a:lnTo>
                    <a:pt x="325831" y="448310"/>
                  </a:lnTo>
                  <a:lnTo>
                    <a:pt x="326288" y="447040"/>
                  </a:lnTo>
                  <a:lnTo>
                    <a:pt x="323532" y="448310"/>
                  </a:lnTo>
                  <a:lnTo>
                    <a:pt x="322440" y="454660"/>
                  </a:lnTo>
                  <a:lnTo>
                    <a:pt x="323862" y="455930"/>
                  </a:lnTo>
                  <a:lnTo>
                    <a:pt x="322897" y="457200"/>
                  </a:lnTo>
                  <a:lnTo>
                    <a:pt x="322364" y="455930"/>
                  </a:lnTo>
                  <a:lnTo>
                    <a:pt x="321132" y="455930"/>
                  </a:lnTo>
                  <a:lnTo>
                    <a:pt x="319011" y="457200"/>
                  </a:lnTo>
                  <a:lnTo>
                    <a:pt x="320636" y="462280"/>
                  </a:lnTo>
                  <a:lnTo>
                    <a:pt x="318122" y="462280"/>
                  </a:lnTo>
                  <a:lnTo>
                    <a:pt x="318173" y="463550"/>
                  </a:lnTo>
                  <a:lnTo>
                    <a:pt x="314337" y="467360"/>
                  </a:lnTo>
                  <a:lnTo>
                    <a:pt x="317042" y="467360"/>
                  </a:lnTo>
                  <a:lnTo>
                    <a:pt x="313994" y="469900"/>
                  </a:lnTo>
                  <a:lnTo>
                    <a:pt x="313728" y="474980"/>
                  </a:lnTo>
                  <a:lnTo>
                    <a:pt x="310743" y="476250"/>
                  </a:lnTo>
                  <a:lnTo>
                    <a:pt x="311670" y="480060"/>
                  </a:lnTo>
                  <a:lnTo>
                    <a:pt x="305689" y="481330"/>
                  </a:lnTo>
                  <a:lnTo>
                    <a:pt x="308216" y="483870"/>
                  </a:lnTo>
                  <a:lnTo>
                    <a:pt x="305396" y="481330"/>
                  </a:lnTo>
                  <a:lnTo>
                    <a:pt x="301459" y="487680"/>
                  </a:lnTo>
                  <a:lnTo>
                    <a:pt x="301117" y="491490"/>
                  </a:lnTo>
                  <a:lnTo>
                    <a:pt x="300824" y="490220"/>
                  </a:lnTo>
                  <a:lnTo>
                    <a:pt x="298780" y="491490"/>
                  </a:lnTo>
                  <a:lnTo>
                    <a:pt x="298221" y="490220"/>
                  </a:lnTo>
                  <a:lnTo>
                    <a:pt x="296379" y="492760"/>
                  </a:lnTo>
                  <a:lnTo>
                    <a:pt x="295109" y="495300"/>
                  </a:lnTo>
                  <a:lnTo>
                    <a:pt x="296887" y="496570"/>
                  </a:lnTo>
                  <a:lnTo>
                    <a:pt x="290042" y="496570"/>
                  </a:lnTo>
                  <a:lnTo>
                    <a:pt x="291807" y="506730"/>
                  </a:lnTo>
                  <a:lnTo>
                    <a:pt x="285584" y="504190"/>
                  </a:lnTo>
                  <a:lnTo>
                    <a:pt x="280606" y="511810"/>
                  </a:lnTo>
                  <a:lnTo>
                    <a:pt x="275323" y="516509"/>
                  </a:lnTo>
                  <a:lnTo>
                    <a:pt x="273138" y="514350"/>
                  </a:lnTo>
                  <a:lnTo>
                    <a:pt x="268592" y="518934"/>
                  </a:lnTo>
                  <a:lnTo>
                    <a:pt x="274434" y="517245"/>
                  </a:lnTo>
                  <a:lnTo>
                    <a:pt x="268554" y="521970"/>
                  </a:lnTo>
                  <a:lnTo>
                    <a:pt x="267627" y="520534"/>
                  </a:lnTo>
                  <a:lnTo>
                    <a:pt x="265899" y="524510"/>
                  </a:lnTo>
                  <a:lnTo>
                    <a:pt x="262839" y="525614"/>
                  </a:lnTo>
                  <a:lnTo>
                    <a:pt x="262839" y="537476"/>
                  </a:lnTo>
                  <a:lnTo>
                    <a:pt x="262737" y="537794"/>
                  </a:lnTo>
                  <a:lnTo>
                    <a:pt x="261988" y="537210"/>
                  </a:lnTo>
                  <a:lnTo>
                    <a:pt x="262839" y="537476"/>
                  </a:lnTo>
                  <a:lnTo>
                    <a:pt x="262839" y="525614"/>
                  </a:lnTo>
                  <a:lnTo>
                    <a:pt x="258838" y="527050"/>
                  </a:lnTo>
                  <a:lnTo>
                    <a:pt x="256933" y="527050"/>
                  </a:lnTo>
                  <a:lnTo>
                    <a:pt x="258813" y="524891"/>
                  </a:lnTo>
                  <a:lnTo>
                    <a:pt x="253466" y="528320"/>
                  </a:lnTo>
                  <a:lnTo>
                    <a:pt x="246430" y="529590"/>
                  </a:lnTo>
                  <a:lnTo>
                    <a:pt x="241350" y="531837"/>
                  </a:lnTo>
                  <a:lnTo>
                    <a:pt x="241782" y="530860"/>
                  </a:lnTo>
                  <a:lnTo>
                    <a:pt x="240588" y="532130"/>
                  </a:lnTo>
                  <a:lnTo>
                    <a:pt x="238798" y="530860"/>
                  </a:lnTo>
                  <a:lnTo>
                    <a:pt x="239306" y="533400"/>
                  </a:lnTo>
                  <a:lnTo>
                    <a:pt x="240423" y="532130"/>
                  </a:lnTo>
                  <a:lnTo>
                    <a:pt x="243078" y="534670"/>
                  </a:lnTo>
                  <a:lnTo>
                    <a:pt x="236766" y="538314"/>
                  </a:lnTo>
                  <a:lnTo>
                    <a:pt x="236842" y="538022"/>
                  </a:lnTo>
                  <a:lnTo>
                    <a:pt x="237731" y="534670"/>
                  </a:lnTo>
                  <a:lnTo>
                    <a:pt x="230301" y="539330"/>
                  </a:lnTo>
                  <a:lnTo>
                    <a:pt x="230301" y="552704"/>
                  </a:lnTo>
                  <a:lnTo>
                    <a:pt x="229755" y="552843"/>
                  </a:lnTo>
                  <a:lnTo>
                    <a:pt x="229844" y="552500"/>
                  </a:lnTo>
                  <a:lnTo>
                    <a:pt x="229971" y="551967"/>
                  </a:lnTo>
                  <a:lnTo>
                    <a:pt x="230238" y="552069"/>
                  </a:lnTo>
                  <a:lnTo>
                    <a:pt x="230301" y="552704"/>
                  </a:lnTo>
                  <a:lnTo>
                    <a:pt x="230301" y="539330"/>
                  </a:lnTo>
                  <a:lnTo>
                    <a:pt x="229616" y="539750"/>
                  </a:lnTo>
                  <a:lnTo>
                    <a:pt x="230644" y="537210"/>
                  </a:lnTo>
                  <a:lnTo>
                    <a:pt x="231165" y="535940"/>
                  </a:lnTo>
                  <a:lnTo>
                    <a:pt x="230822" y="535940"/>
                  </a:lnTo>
                  <a:lnTo>
                    <a:pt x="229069" y="535940"/>
                  </a:lnTo>
                  <a:lnTo>
                    <a:pt x="229069" y="553008"/>
                  </a:lnTo>
                  <a:lnTo>
                    <a:pt x="229044" y="552500"/>
                  </a:lnTo>
                  <a:lnTo>
                    <a:pt x="229069" y="553008"/>
                  </a:lnTo>
                  <a:lnTo>
                    <a:pt x="229069" y="535940"/>
                  </a:lnTo>
                  <a:lnTo>
                    <a:pt x="228777" y="535940"/>
                  </a:lnTo>
                  <a:lnTo>
                    <a:pt x="228777" y="553072"/>
                  </a:lnTo>
                  <a:lnTo>
                    <a:pt x="228231" y="553212"/>
                  </a:lnTo>
                  <a:lnTo>
                    <a:pt x="228142" y="551307"/>
                  </a:lnTo>
                  <a:lnTo>
                    <a:pt x="228777" y="553072"/>
                  </a:lnTo>
                  <a:lnTo>
                    <a:pt x="228777" y="535940"/>
                  </a:lnTo>
                  <a:lnTo>
                    <a:pt x="227507" y="535940"/>
                  </a:lnTo>
                  <a:lnTo>
                    <a:pt x="227063" y="535940"/>
                  </a:lnTo>
                  <a:lnTo>
                    <a:pt x="227063" y="549910"/>
                  </a:lnTo>
                  <a:lnTo>
                    <a:pt x="226009" y="549910"/>
                  </a:lnTo>
                  <a:lnTo>
                    <a:pt x="226187" y="549630"/>
                  </a:lnTo>
                  <a:lnTo>
                    <a:pt x="226872" y="549160"/>
                  </a:lnTo>
                  <a:lnTo>
                    <a:pt x="227063" y="549910"/>
                  </a:lnTo>
                  <a:lnTo>
                    <a:pt x="227063" y="535940"/>
                  </a:lnTo>
                  <a:lnTo>
                    <a:pt x="223316" y="535940"/>
                  </a:lnTo>
                  <a:lnTo>
                    <a:pt x="222592" y="535940"/>
                  </a:lnTo>
                  <a:lnTo>
                    <a:pt x="221157" y="534720"/>
                  </a:lnTo>
                  <a:lnTo>
                    <a:pt x="220446" y="537171"/>
                  </a:lnTo>
                  <a:lnTo>
                    <a:pt x="218884" y="537210"/>
                  </a:lnTo>
                  <a:lnTo>
                    <a:pt x="219278" y="534720"/>
                  </a:lnTo>
                  <a:lnTo>
                    <a:pt x="216865" y="536981"/>
                  </a:lnTo>
                  <a:lnTo>
                    <a:pt x="217055" y="535940"/>
                  </a:lnTo>
                  <a:lnTo>
                    <a:pt x="213499" y="535940"/>
                  </a:lnTo>
                  <a:lnTo>
                    <a:pt x="213652" y="534720"/>
                  </a:lnTo>
                  <a:lnTo>
                    <a:pt x="214274" y="529640"/>
                  </a:lnTo>
                  <a:lnTo>
                    <a:pt x="209740" y="532180"/>
                  </a:lnTo>
                  <a:lnTo>
                    <a:pt x="209473" y="534720"/>
                  </a:lnTo>
                  <a:lnTo>
                    <a:pt x="208483" y="533450"/>
                  </a:lnTo>
                  <a:lnTo>
                    <a:pt x="205460" y="533450"/>
                  </a:lnTo>
                  <a:lnTo>
                    <a:pt x="206476" y="532180"/>
                  </a:lnTo>
                  <a:lnTo>
                    <a:pt x="206235" y="532180"/>
                  </a:lnTo>
                  <a:lnTo>
                    <a:pt x="205346" y="533450"/>
                  </a:lnTo>
                  <a:lnTo>
                    <a:pt x="205282" y="532180"/>
                  </a:lnTo>
                  <a:lnTo>
                    <a:pt x="205828" y="530910"/>
                  </a:lnTo>
                  <a:lnTo>
                    <a:pt x="204571" y="530910"/>
                  </a:lnTo>
                  <a:lnTo>
                    <a:pt x="202107" y="532180"/>
                  </a:lnTo>
                  <a:lnTo>
                    <a:pt x="200469" y="529640"/>
                  </a:lnTo>
                  <a:lnTo>
                    <a:pt x="204825" y="527100"/>
                  </a:lnTo>
                  <a:lnTo>
                    <a:pt x="202057" y="525830"/>
                  </a:lnTo>
                  <a:lnTo>
                    <a:pt x="200748" y="525830"/>
                  </a:lnTo>
                  <a:lnTo>
                    <a:pt x="197015" y="527100"/>
                  </a:lnTo>
                  <a:lnTo>
                    <a:pt x="196964" y="528370"/>
                  </a:lnTo>
                  <a:lnTo>
                    <a:pt x="197383" y="528370"/>
                  </a:lnTo>
                  <a:lnTo>
                    <a:pt x="197713" y="529640"/>
                  </a:lnTo>
                  <a:lnTo>
                    <a:pt x="197104" y="530860"/>
                  </a:lnTo>
                  <a:lnTo>
                    <a:pt x="195541" y="530860"/>
                  </a:lnTo>
                  <a:lnTo>
                    <a:pt x="195592" y="531025"/>
                  </a:lnTo>
                  <a:lnTo>
                    <a:pt x="194335" y="532498"/>
                  </a:lnTo>
                  <a:lnTo>
                    <a:pt x="193522" y="532130"/>
                  </a:lnTo>
                  <a:lnTo>
                    <a:pt x="190042" y="533400"/>
                  </a:lnTo>
                  <a:lnTo>
                    <a:pt x="187960" y="530860"/>
                  </a:lnTo>
                  <a:lnTo>
                    <a:pt x="190614" y="530860"/>
                  </a:lnTo>
                  <a:lnTo>
                    <a:pt x="188785" y="529590"/>
                  </a:lnTo>
                  <a:lnTo>
                    <a:pt x="186867" y="529590"/>
                  </a:lnTo>
                  <a:lnTo>
                    <a:pt x="185064" y="528320"/>
                  </a:lnTo>
                  <a:lnTo>
                    <a:pt x="185864" y="529590"/>
                  </a:lnTo>
                  <a:lnTo>
                    <a:pt x="186690" y="530860"/>
                  </a:lnTo>
                  <a:lnTo>
                    <a:pt x="187566" y="530860"/>
                  </a:lnTo>
                  <a:lnTo>
                    <a:pt x="183934" y="532130"/>
                  </a:lnTo>
                  <a:lnTo>
                    <a:pt x="186156" y="534670"/>
                  </a:lnTo>
                  <a:lnTo>
                    <a:pt x="182638" y="532130"/>
                  </a:lnTo>
                  <a:lnTo>
                    <a:pt x="183603" y="532130"/>
                  </a:lnTo>
                  <a:lnTo>
                    <a:pt x="179666" y="530860"/>
                  </a:lnTo>
                  <a:lnTo>
                    <a:pt x="179222" y="528320"/>
                  </a:lnTo>
                  <a:lnTo>
                    <a:pt x="175298" y="528320"/>
                  </a:lnTo>
                  <a:lnTo>
                    <a:pt x="173761" y="525780"/>
                  </a:lnTo>
                  <a:lnTo>
                    <a:pt x="173824" y="524510"/>
                  </a:lnTo>
                  <a:lnTo>
                    <a:pt x="175958" y="523341"/>
                  </a:lnTo>
                  <a:lnTo>
                    <a:pt x="173380" y="524510"/>
                  </a:lnTo>
                  <a:lnTo>
                    <a:pt x="172491" y="523240"/>
                  </a:lnTo>
                  <a:lnTo>
                    <a:pt x="170713" y="520700"/>
                  </a:lnTo>
                  <a:lnTo>
                    <a:pt x="169811" y="519430"/>
                  </a:lnTo>
                  <a:lnTo>
                    <a:pt x="167500" y="519430"/>
                  </a:lnTo>
                  <a:lnTo>
                    <a:pt x="168554" y="518210"/>
                  </a:lnTo>
                  <a:lnTo>
                    <a:pt x="166268" y="519430"/>
                  </a:lnTo>
                  <a:lnTo>
                    <a:pt x="165684" y="517245"/>
                  </a:lnTo>
                  <a:lnTo>
                    <a:pt x="165646" y="516890"/>
                  </a:lnTo>
                  <a:lnTo>
                    <a:pt x="166712" y="515620"/>
                  </a:lnTo>
                  <a:lnTo>
                    <a:pt x="163741" y="513080"/>
                  </a:lnTo>
                  <a:lnTo>
                    <a:pt x="165011" y="520700"/>
                  </a:lnTo>
                  <a:lnTo>
                    <a:pt x="162356" y="515620"/>
                  </a:lnTo>
                  <a:lnTo>
                    <a:pt x="162775" y="515620"/>
                  </a:lnTo>
                  <a:lnTo>
                    <a:pt x="162852" y="514350"/>
                  </a:lnTo>
                  <a:lnTo>
                    <a:pt x="163703" y="515620"/>
                  </a:lnTo>
                  <a:lnTo>
                    <a:pt x="162902" y="514350"/>
                  </a:lnTo>
                  <a:lnTo>
                    <a:pt x="160502" y="510540"/>
                  </a:lnTo>
                  <a:lnTo>
                    <a:pt x="155562" y="508000"/>
                  </a:lnTo>
                  <a:lnTo>
                    <a:pt x="153377" y="504190"/>
                  </a:lnTo>
                  <a:lnTo>
                    <a:pt x="153924" y="502920"/>
                  </a:lnTo>
                  <a:lnTo>
                    <a:pt x="154724" y="501015"/>
                  </a:lnTo>
                  <a:lnTo>
                    <a:pt x="152971" y="499110"/>
                  </a:lnTo>
                  <a:lnTo>
                    <a:pt x="146164" y="494030"/>
                  </a:lnTo>
                  <a:lnTo>
                    <a:pt x="144691" y="490220"/>
                  </a:lnTo>
                  <a:lnTo>
                    <a:pt x="143713" y="487680"/>
                  </a:lnTo>
                  <a:lnTo>
                    <a:pt x="143992" y="488950"/>
                  </a:lnTo>
                  <a:lnTo>
                    <a:pt x="139598" y="490220"/>
                  </a:lnTo>
                  <a:lnTo>
                    <a:pt x="143624" y="483870"/>
                  </a:lnTo>
                  <a:lnTo>
                    <a:pt x="140462" y="481330"/>
                  </a:lnTo>
                  <a:lnTo>
                    <a:pt x="142608" y="481330"/>
                  </a:lnTo>
                  <a:lnTo>
                    <a:pt x="141401" y="476250"/>
                  </a:lnTo>
                  <a:lnTo>
                    <a:pt x="138087" y="472440"/>
                  </a:lnTo>
                  <a:lnTo>
                    <a:pt x="134899" y="466090"/>
                  </a:lnTo>
                  <a:lnTo>
                    <a:pt x="136220" y="466090"/>
                  </a:lnTo>
                  <a:lnTo>
                    <a:pt x="136461" y="463550"/>
                  </a:lnTo>
                  <a:lnTo>
                    <a:pt x="136004" y="462280"/>
                  </a:lnTo>
                  <a:lnTo>
                    <a:pt x="135089" y="459740"/>
                  </a:lnTo>
                  <a:lnTo>
                    <a:pt x="135153" y="455930"/>
                  </a:lnTo>
                  <a:lnTo>
                    <a:pt x="133908" y="455930"/>
                  </a:lnTo>
                  <a:lnTo>
                    <a:pt x="133832" y="453390"/>
                  </a:lnTo>
                  <a:lnTo>
                    <a:pt x="132346" y="454660"/>
                  </a:lnTo>
                  <a:lnTo>
                    <a:pt x="134200" y="450850"/>
                  </a:lnTo>
                  <a:lnTo>
                    <a:pt x="134823" y="449580"/>
                  </a:lnTo>
                  <a:lnTo>
                    <a:pt x="132930" y="443230"/>
                  </a:lnTo>
                  <a:lnTo>
                    <a:pt x="132549" y="441960"/>
                  </a:lnTo>
                  <a:lnTo>
                    <a:pt x="132295" y="440690"/>
                  </a:lnTo>
                  <a:lnTo>
                    <a:pt x="131521" y="436880"/>
                  </a:lnTo>
                  <a:lnTo>
                    <a:pt x="130835" y="434340"/>
                  </a:lnTo>
                  <a:lnTo>
                    <a:pt x="130492" y="433070"/>
                  </a:lnTo>
                  <a:lnTo>
                    <a:pt x="133667" y="429260"/>
                  </a:lnTo>
                  <a:lnTo>
                    <a:pt x="133565" y="430530"/>
                  </a:lnTo>
                  <a:lnTo>
                    <a:pt x="134391" y="431800"/>
                  </a:lnTo>
                  <a:lnTo>
                    <a:pt x="134442" y="429260"/>
                  </a:lnTo>
                  <a:lnTo>
                    <a:pt x="134251" y="425450"/>
                  </a:lnTo>
                  <a:lnTo>
                    <a:pt x="134340" y="424180"/>
                  </a:lnTo>
                  <a:lnTo>
                    <a:pt x="133045" y="424180"/>
                  </a:lnTo>
                  <a:lnTo>
                    <a:pt x="131318" y="425450"/>
                  </a:lnTo>
                  <a:lnTo>
                    <a:pt x="130327" y="424180"/>
                  </a:lnTo>
                  <a:lnTo>
                    <a:pt x="129794" y="422910"/>
                  </a:lnTo>
                  <a:lnTo>
                    <a:pt x="129946" y="421640"/>
                  </a:lnTo>
                  <a:lnTo>
                    <a:pt x="130086" y="420370"/>
                  </a:lnTo>
                  <a:lnTo>
                    <a:pt x="130848" y="424180"/>
                  </a:lnTo>
                  <a:lnTo>
                    <a:pt x="133083" y="421640"/>
                  </a:lnTo>
                  <a:lnTo>
                    <a:pt x="134467" y="420370"/>
                  </a:lnTo>
                  <a:lnTo>
                    <a:pt x="133845" y="420370"/>
                  </a:lnTo>
                  <a:lnTo>
                    <a:pt x="133311" y="419100"/>
                  </a:lnTo>
                  <a:lnTo>
                    <a:pt x="132689" y="419100"/>
                  </a:lnTo>
                  <a:lnTo>
                    <a:pt x="134785" y="417830"/>
                  </a:lnTo>
                  <a:lnTo>
                    <a:pt x="136880" y="416560"/>
                  </a:lnTo>
                  <a:lnTo>
                    <a:pt x="128968" y="417830"/>
                  </a:lnTo>
                  <a:lnTo>
                    <a:pt x="132524" y="414020"/>
                  </a:lnTo>
                  <a:lnTo>
                    <a:pt x="133426" y="414020"/>
                  </a:lnTo>
                  <a:lnTo>
                    <a:pt x="133489" y="412750"/>
                  </a:lnTo>
                  <a:lnTo>
                    <a:pt x="132588" y="410210"/>
                  </a:lnTo>
                  <a:lnTo>
                    <a:pt x="133629" y="407670"/>
                  </a:lnTo>
                  <a:lnTo>
                    <a:pt x="135699" y="407670"/>
                  </a:lnTo>
                  <a:lnTo>
                    <a:pt x="133502" y="403860"/>
                  </a:lnTo>
                  <a:lnTo>
                    <a:pt x="136677" y="402590"/>
                  </a:lnTo>
                  <a:lnTo>
                    <a:pt x="136740" y="403860"/>
                  </a:lnTo>
                  <a:lnTo>
                    <a:pt x="136067" y="405130"/>
                  </a:lnTo>
                  <a:lnTo>
                    <a:pt x="136283" y="406400"/>
                  </a:lnTo>
                  <a:lnTo>
                    <a:pt x="139623" y="405130"/>
                  </a:lnTo>
                  <a:lnTo>
                    <a:pt x="139255" y="405130"/>
                  </a:lnTo>
                  <a:lnTo>
                    <a:pt x="140398" y="402590"/>
                  </a:lnTo>
                  <a:lnTo>
                    <a:pt x="140271" y="403860"/>
                  </a:lnTo>
                  <a:lnTo>
                    <a:pt x="141224" y="402590"/>
                  </a:lnTo>
                  <a:lnTo>
                    <a:pt x="143344" y="400050"/>
                  </a:lnTo>
                  <a:lnTo>
                    <a:pt x="142176" y="400050"/>
                  </a:lnTo>
                  <a:lnTo>
                    <a:pt x="138620" y="394970"/>
                  </a:lnTo>
                  <a:lnTo>
                    <a:pt x="144487" y="393700"/>
                  </a:lnTo>
                  <a:lnTo>
                    <a:pt x="144475" y="393407"/>
                  </a:lnTo>
                  <a:lnTo>
                    <a:pt x="144399" y="393700"/>
                  </a:lnTo>
                  <a:lnTo>
                    <a:pt x="144310" y="390080"/>
                  </a:lnTo>
                  <a:lnTo>
                    <a:pt x="144475" y="393407"/>
                  </a:lnTo>
                  <a:lnTo>
                    <a:pt x="145453" y="389890"/>
                  </a:lnTo>
                  <a:lnTo>
                    <a:pt x="147294" y="391160"/>
                  </a:lnTo>
                  <a:lnTo>
                    <a:pt x="147612" y="390842"/>
                  </a:lnTo>
                  <a:lnTo>
                    <a:pt x="147967" y="391210"/>
                  </a:lnTo>
                  <a:lnTo>
                    <a:pt x="147726" y="390842"/>
                  </a:lnTo>
                  <a:lnTo>
                    <a:pt x="148564" y="389890"/>
                  </a:lnTo>
                  <a:lnTo>
                    <a:pt x="150482" y="389890"/>
                  </a:lnTo>
                  <a:lnTo>
                    <a:pt x="150164" y="387350"/>
                  </a:lnTo>
                  <a:lnTo>
                    <a:pt x="153898" y="388620"/>
                  </a:lnTo>
                  <a:lnTo>
                    <a:pt x="153809" y="387350"/>
                  </a:lnTo>
                  <a:lnTo>
                    <a:pt x="153708" y="386080"/>
                  </a:lnTo>
                  <a:lnTo>
                    <a:pt x="153606" y="384810"/>
                  </a:lnTo>
                  <a:lnTo>
                    <a:pt x="154305" y="384810"/>
                  </a:lnTo>
                  <a:lnTo>
                    <a:pt x="154787" y="383540"/>
                  </a:lnTo>
                  <a:lnTo>
                    <a:pt x="154355" y="383540"/>
                  </a:lnTo>
                  <a:lnTo>
                    <a:pt x="154787" y="381000"/>
                  </a:lnTo>
                  <a:lnTo>
                    <a:pt x="155448" y="377190"/>
                  </a:lnTo>
                  <a:lnTo>
                    <a:pt x="163842" y="378460"/>
                  </a:lnTo>
                  <a:lnTo>
                    <a:pt x="164401" y="377190"/>
                  </a:lnTo>
                  <a:lnTo>
                    <a:pt x="166674" y="372110"/>
                  </a:lnTo>
                  <a:lnTo>
                    <a:pt x="167601" y="370840"/>
                  </a:lnTo>
                  <a:lnTo>
                    <a:pt x="170383" y="367030"/>
                  </a:lnTo>
                  <a:lnTo>
                    <a:pt x="170180" y="365760"/>
                  </a:lnTo>
                  <a:lnTo>
                    <a:pt x="169976" y="364490"/>
                  </a:lnTo>
                  <a:lnTo>
                    <a:pt x="174269" y="360680"/>
                  </a:lnTo>
                  <a:lnTo>
                    <a:pt x="176441" y="361950"/>
                  </a:lnTo>
                  <a:lnTo>
                    <a:pt x="174231" y="364490"/>
                  </a:lnTo>
                  <a:lnTo>
                    <a:pt x="177266" y="364490"/>
                  </a:lnTo>
                  <a:lnTo>
                    <a:pt x="179146" y="363220"/>
                  </a:lnTo>
                  <a:lnTo>
                    <a:pt x="181305" y="361950"/>
                  </a:lnTo>
                  <a:lnTo>
                    <a:pt x="181775" y="361950"/>
                  </a:lnTo>
                  <a:lnTo>
                    <a:pt x="182829" y="363220"/>
                  </a:lnTo>
                  <a:lnTo>
                    <a:pt x="184734" y="361950"/>
                  </a:lnTo>
                  <a:lnTo>
                    <a:pt x="183997" y="360680"/>
                  </a:lnTo>
                  <a:lnTo>
                    <a:pt x="182638" y="360680"/>
                  </a:lnTo>
                  <a:lnTo>
                    <a:pt x="183070" y="356870"/>
                  </a:lnTo>
                  <a:lnTo>
                    <a:pt x="181127" y="359410"/>
                  </a:lnTo>
                  <a:lnTo>
                    <a:pt x="180276" y="361950"/>
                  </a:lnTo>
                  <a:lnTo>
                    <a:pt x="179120" y="360603"/>
                  </a:lnTo>
                  <a:lnTo>
                    <a:pt x="177914" y="359410"/>
                  </a:lnTo>
                  <a:lnTo>
                    <a:pt x="179539" y="358140"/>
                  </a:lnTo>
                  <a:lnTo>
                    <a:pt x="176263" y="358140"/>
                  </a:lnTo>
                  <a:lnTo>
                    <a:pt x="177685" y="360680"/>
                  </a:lnTo>
                  <a:lnTo>
                    <a:pt x="174663" y="359410"/>
                  </a:lnTo>
                  <a:lnTo>
                    <a:pt x="174345" y="359410"/>
                  </a:lnTo>
                  <a:lnTo>
                    <a:pt x="174523" y="358140"/>
                  </a:lnTo>
                  <a:lnTo>
                    <a:pt x="172440" y="360680"/>
                  </a:lnTo>
                  <a:lnTo>
                    <a:pt x="172605" y="359410"/>
                  </a:lnTo>
                  <a:lnTo>
                    <a:pt x="170929" y="359410"/>
                  </a:lnTo>
                  <a:lnTo>
                    <a:pt x="172720" y="358140"/>
                  </a:lnTo>
                  <a:lnTo>
                    <a:pt x="167081" y="359410"/>
                  </a:lnTo>
                  <a:lnTo>
                    <a:pt x="166776" y="364490"/>
                  </a:lnTo>
                  <a:lnTo>
                    <a:pt x="163944" y="363296"/>
                  </a:lnTo>
                  <a:lnTo>
                    <a:pt x="158826" y="368300"/>
                  </a:lnTo>
                  <a:lnTo>
                    <a:pt x="164795" y="365760"/>
                  </a:lnTo>
                  <a:lnTo>
                    <a:pt x="162318" y="370840"/>
                  </a:lnTo>
                  <a:lnTo>
                    <a:pt x="160172" y="369570"/>
                  </a:lnTo>
                  <a:lnTo>
                    <a:pt x="158000" y="369570"/>
                  </a:lnTo>
                  <a:lnTo>
                    <a:pt x="155740" y="368300"/>
                  </a:lnTo>
                  <a:lnTo>
                    <a:pt x="156806" y="370840"/>
                  </a:lnTo>
                  <a:lnTo>
                    <a:pt x="155524" y="371703"/>
                  </a:lnTo>
                  <a:lnTo>
                    <a:pt x="155498" y="373380"/>
                  </a:lnTo>
                  <a:lnTo>
                    <a:pt x="151269" y="374650"/>
                  </a:lnTo>
                  <a:lnTo>
                    <a:pt x="149606" y="381000"/>
                  </a:lnTo>
                  <a:lnTo>
                    <a:pt x="148323" y="380060"/>
                  </a:lnTo>
                  <a:lnTo>
                    <a:pt x="147967" y="381000"/>
                  </a:lnTo>
                  <a:lnTo>
                    <a:pt x="147104" y="380441"/>
                  </a:lnTo>
                  <a:lnTo>
                    <a:pt x="147688" y="379615"/>
                  </a:lnTo>
                  <a:lnTo>
                    <a:pt x="146075" y="378460"/>
                  </a:lnTo>
                  <a:lnTo>
                    <a:pt x="146469" y="380034"/>
                  </a:lnTo>
                  <a:lnTo>
                    <a:pt x="144030" y="378460"/>
                  </a:lnTo>
                  <a:lnTo>
                    <a:pt x="145719" y="384810"/>
                  </a:lnTo>
                  <a:lnTo>
                    <a:pt x="142430" y="386080"/>
                  </a:lnTo>
                  <a:lnTo>
                    <a:pt x="141173" y="383540"/>
                  </a:lnTo>
                  <a:lnTo>
                    <a:pt x="143929" y="382270"/>
                  </a:lnTo>
                  <a:lnTo>
                    <a:pt x="140423" y="383540"/>
                  </a:lnTo>
                  <a:lnTo>
                    <a:pt x="142316" y="387350"/>
                  </a:lnTo>
                  <a:lnTo>
                    <a:pt x="136118" y="388620"/>
                  </a:lnTo>
                  <a:lnTo>
                    <a:pt x="135331" y="391160"/>
                  </a:lnTo>
                  <a:lnTo>
                    <a:pt x="137858" y="392430"/>
                  </a:lnTo>
                  <a:lnTo>
                    <a:pt x="133502" y="397510"/>
                  </a:lnTo>
                  <a:lnTo>
                    <a:pt x="132727" y="401320"/>
                  </a:lnTo>
                  <a:lnTo>
                    <a:pt x="131787" y="401320"/>
                  </a:lnTo>
                  <a:lnTo>
                    <a:pt x="128054" y="408940"/>
                  </a:lnTo>
                  <a:lnTo>
                    <a:pt x="125971" y="412750"/>
                  </a:lnTo>
                  <a:lnTo>
                    <a:pt x="125514" y="412750"/>
                  </a:lnTo>
                  <a:lnTo>
                    <a:pt x="128257" y="414020"/>
                  </a:lnTo>
                  <a:lnTo>
                    <a:pt x="126631" y="417830"/>
                  </a:lnTo>
                  <a:lnTo>
                    <a:pt x="126771" y="421640"/>
                  </a:lnTo>
                  <a:lnTo>
                    <a:pt x="125006" y="421640"/>
                  </a:lnTo>
                  <a:lnTo>
                    <a:pt x="124345" y="420370"/>
                  </a:lnTo>
                  <a:lnTo>
                    <a:pt x="123875" y="419100"/>
                  </a:lnTo>
                  <a:lnTo>
                    <a:pt x="123367" y="421640"/>
                  </a:lnTo>
                  <a:lnTo>
                    <a:pt x="124231" y="422910"/>
                  </a:lnTo>
                  <a:lnTo>
                    <a:pt x="124548" y="422910"/>
                  </a:lnTo>
                  <a:lnTo>
                    <a:pt x="124625" y="425450"/>
                  </a:lnTo>
                  <a:lnTo>
                    <a:pt x="122453" y="424180"/>
                  </a:lnTo>
                  <a:lnTo>
                    <a:pt x="122059" y="427990"/>
                  </a:lnTo>
                  <a:lnTo>
                    <a:pt x="124206" y="433070"/>
                  </a:lnTo>
                  <a:lnTo>
                    <a:pt x="122618" y="438150"/>
                  </a:lnTo>
                  <a:lnTo>
                    <a:pt x="124752" y="438150"/>
                  </a:lnTo>
                  <a:lnTo>
                    <a:pt x="128549" y="434340"/>
                  </a:lnTo>
                  <a:lnTo>
                    <a:pt x="129971" y="439420"/>
                  </a:lnTo>
                  <a:lnTo>
                    <a:pt x="127342" y="439420"/>
                  </a:lnTo>
                  <a:lnTo>
                    <a:pt x="126847" y="440690"/>
                  </a:lnTo>
                  <a:lnTo>
                    <a:pt x="126466" y="440194"/>
                  </a:lnTo>
                  <a:lnTo>
                    <a:pt x="126339" y="441960"/>
                  </a:lnTo>
                  <a:lnTo>
                    <a:pt x="124688" y="441960"/>
                  </a:lnTo>
                  <a:lnTo>
                    <a:pt x="125209" y="443230"/>
                  </a:lnTo>
                  <a:lnTo>
                    <a:pt x="123901" y="443230"/>
                  </a:lnTo>
                  <a:lnTo>
                    <a:pt x="123698" y="441960"/>
                  </a:lnTo>
                  <a:lnTo>
                    <a:pt x="124548" y="440690"/>
                  </a:lnTo>
                  <a:lnTo>
                    <a:pt x="124053" y="440690"/>
                  </a:lnTo>
                  <a:lnTo>
                    <a:pt x="123901" y="440690"/>
                  </a:lnTo>
                  <a:lnTo>
                    <a:pt x="122809" y="444500"/>
                  </a:lnTo>
                  <a:lnTo>
                    <a:pt x="121577" y="445770"/>
                  </a:lnTo>
                  <a:lnTo>
                    <a:pt x="123786" y="445770"/>
                  </a:lnTo>
                  <a:lnTo>
                    <a:pt x="124079" y="447040"/>
                  </a:lnTo>
                  <a:lnTo>
                    <a:pt x="124548" y="450850"/>
                  </a:lnTo>
                  <a:lnTo>
                    <a:pt x="122237" y="448310"/>
                  </a:lnTo>
                  <a:lnTo>
                    <a:pt x="121615" y="450850"/>
                  </a:lnTo>
                  <a:lnTo>
                    <a:pt x="122847" y="452120"/>
                  </a:lnTo>
                  <a:lnTo>
                    <a:pt x="121958" y="454660"/>
                  </a:lnTo>
                  <a:lnTo>
                    <a:pt x="124434" y="454660"/>
                  </a:lnTo>
                  <a:lnTo>
                    <a:pt x="124599" y="455930"/>
                  </a:lnTo>
                  <a:lnTo>
                    <a:pt x="123494" y="455930"/>
                  </a:lnTo>
                  <a:lnTo>
                    <a:pt x="122910" y="457200"/>
                  </a:lnTo>
                  <a:lnTo>
                    <a:pt x="124180" y="458470"/>
                  </a:lnTo>
                  <a:lnTo>
                    <a:pt x="125031" y="466090"/>
                  </a:lnTo>
                  <a:lnTo>
                    <a:pt x="127101" y="463550"/>
                  </a:lnTo>
                  <a:lnTo>
                    <a:pt x="127165" y="462280"/>
                  </a:lnTo>
                  <a:lnTo>
                    <a:pt x="127215" y="462686"/>
                  </a:lnTo>
                  <a:lnTo>
                    <a:pt x="127342" y="463550"/>
                  </a:lnTo>
                  <a:lnTo>
                    <a:pt x="131089" y="468630"/>
                  </a:lnTo>
                  <a:lnTo>
                    <a:pt x="129514" y="477520"/>
                  </a:lnTo>
                  <a:lnTo>
                    <a:pt x="133045" y="482600"/>
                  </a:lnTo>
                  <a:lnTo>
                    <a:pt x="132283" y="482600"/>
                  </a:lnTo>
                  <a:lnTo>
                    <a:pt x="134620" y="486410"/>
                  </a:lnTo>
                  <a:lnTo>
                    <a:pt x="136347" y="491490"/>
                  </a:lnTo>
                  <a:lnTo>
                    <a:pt x="139293" y="492760"/>
                  </a:lnTo>
                  <a:lnTo>
                    <a:pt x="139827" y="494030"/>
                  </a:lnTo>
                  <a:lnTo>
                    <a:pt x="139268" y="496570"/>
                  </a:lnTo>
                  <a:lnTo>
                    <a:pt x="138176" y="496570"/>
                  </a:lnTo>
                  <a:lnTo>
                    <a:pt x="140233" y="497840"/>
                  </a:lnTo>
                  <a:lnTo>
                    <a:pt x="141147" y="497840"/>
                  </a:lnTo>
                  <a:lnTo>
                    <a:pt x="142354" y="502920"/>
                  </a:lnTo>
                  <a:lnTo>
                    <a:pt x="140055" y="500888"/>
                  </a:lnTo>
                  <a:lnTo>
                    <a:pt x="139788" y="500380"/>
                  </a:lnTo>
                  <a:lnTo>
                    <a:pt x="139954" y="500799"/>
                  </a:lnTo>
                  <a:lnTo>
                    <a:pt x="139471" y="500380"/>
                  </a:lnTo>
                  <a:lnTo>
                    <a:pt x="140347" y="501802"/>
                  </a:lnTo>
                  <a:lnTo>
                    <a:pt x="141274" y="504190"/>
                  </a:lnTo>
                  <a:lnTo>
                    <a:pt x="140728" y="505460"/>
                  </a:lnTo>
                  <a:lnTo>
                    <a:pt x="145059" y="508000"/>
                  </a:lnTo>
                  <a:lnTo>
                    <a:pt x="142494" y="508000"/>
                  </a:lnTo>
                  <a:lnTo>
                    <a:pt x="144703" y="511810"/>
                  </a:lnTo>
                  <a:lnTo>
                    <a:pt x="146431" y="513080"/>
                  </a:lnTo>
                  <a:lnTo>
                    <a:pt x="145897" y="510540"/>
                  </a:lnTo>
                  <a:lnTo>
                    <a:pt x="147383" y="511810"/>
                  </a:lnTo>
                  <a:lnTo>
                    <a:pt x="148501" y="513080"/>
                  </a:lnTo>
                  <a:lnTo>
                    <a:pt x="149555" y="514350"/>
                  </a:lnTo>
                  <a:lnTo>
                    <a:pt x="146761" y="515620"/>
                  </a:lnTo>
                  <a:lnTo>
                    <a:pt x="149834" y="524510"/>
                  </a:lnTo>
                  <a:lnTo>
                    <a:pt x="161048" y="523240"/>
                  </a:lnTo>
                  <a:lnTo>
                    <a:pt x="161645" y="527050"/>
                  </a:lnTo>
                  <a:lnTo>
                    <a:pt x="162572" y="527050"/>
                  </a:lnTo>
                  <a:lnTo>
                    <a:pt x="165163" y="529590"/>
                  </a:lnTo>
                  <a:lnTo>
                    <a:pt x="166052" y="534670"/>
                  </a:lnTo>
                  <a:lnTo>
                    <a:pt x="167132" y="535940"/>
                  </a:lnTo>
                  <a:lnTo>
                    <a:pt x="170802" y="539750"/>
                  </a:lnTo>
                  <a:lnTo>
                    <a:pt x="173532" y="534670"/>
                  </a:lnTo>
                  <a:lnTo>
                    <a:pt x="177749" y="538480"/>
                  </a:lnTo>
                  <a:lnTo>
                    <a:pt x="177571" y="537210"/>
                  </a:lnTo>
                  <a:lnTo>
                    <a:pt x="178346" y="534670"/>
                  </a:lnTo>
                  <a:lnTo>
                    <a:pt x="182232" y="535940"/>
                  </a:lnTo>
                  <a:lnTo>
                    <a:pt x="185331" y="537210"/>
                  </a:lnTo>
                  <a:lnTo>
                    <a:pt x="184708" y="541020"/>
                  </a:lnTo>
                  <a:lnTo>
                    <a:pt x="180949" y="541020"/>
                  </a:lnTo>
                  <a:lnTo>
                    <a:pt x="181140" y="539750"/>
                  </a:lnTo>
                  <a:lnTo>
                    <a:pt x="178206" y="539750"/>
                  </a:lnTo>
                  <a:lnTo>
                    <a:pt x="179095" y="541020"/>
                  </a:lnTo>
                  <a:lnTo>
                    <a:pt x="179984" y="541020"/>
                  </a:lnTo>
                  <a:lnTo>
                    <a:pt x="181241" y="542290"/>
                  </a:lnTo>
                  <a:lnTo>
                    <a:pt x="186182" y="544753"/>
                  </a:lnTo>
                  <a:lnTo>
                    <a:pt x="184492" y="543560"/>
                  </a:lnTo>
                  <a:lnTo>
                    <a:pt x="188620" y="546100"/>
                  </a:lnTo>
                  <a:lnTo>
                    <a:pt x="191833" y="546100"/>
                  </a:lnTo>
                  <a:lnTo>
                    <a:pt x="196583" y="548640"/>
                  </a:lnTo>
                  <a:lnTo>
                    <a:pt x="195910" y="547370"/>
                  </a:lnTo>
                  <a:lnTo>
                    <a:pt x="195503" y="546100"/>
                  </a:lnTo>
                  <a:lnTo>
                    <a:pt x="196291" y="546100"/>
                  </a:lnTo>
                  <a:lnTo>
                    <a:pt x="203339" y="549884"/>
                  </a:lnTo>
                  <a:lnTo>
                    <a:pt x="199936" y="546100"/>
                  </a:lnTo>
                  <a:lnTo>
                    <a:pt x="203238" y="546100"/>
                  </a:lnTo>
                  <a:lnTo>
                    <a:pt x="204800" y="546100"/>
                  </a:lnTo>
                  <a:lnTo>
                    <a:pt x="207365" y="547331"/>
                  </a:lnTo>
                  <a:lnTo>
                    <a:pt x="207314" y="547458"/>
                  </a:lnTo>
                  <a:lnTo>
                    <a:pt x="203339" y="549884"/>
                  </a:lnTo>
                  <a:lnTo>
                    <a:pt x="208572" y="548640"/>
                  </a:lnTo>
                  <a:lnTo>
                    <a:pt x="207492" y="549960"/>
                  </a:lnTo>
                  <a:lnTo>
                    <a:pt x="210400" y="549427"/>
                  </a:lnTo>
                  <a:lnTo>
                    <a:pt x="211582" y="549910"/>
                  </a:lnTo>
                  <a:lnTo>
                    <a:pt x="208965" y="551180"/>
                  </a:lnTo>
                  <a:lnTo>
                    <a:pt x="207556" y="552450"/>
                  </a:lnTo>
                  <a:lnTo>
                    <a:pt x="212534" y="551180"/>
                  </a:lnTo>
                  <a:lnTo>
                    <a:pt x="212890" y="551421"/>
                  </a:lnTo>
                  <a:lnTo>
                    <a:pt x="212331" y="552500"/>
                  </a:lnTo>
                  <a:lnTo>
                    <a:pt x="213004" y="551497"/>
                  </a:lnTo>
                  <a:lnTo>
                    <a:pt x="216458" y="553720"/>
                  </a:lnTo>
                  <a:lnTo>
                    <a:pt x="219316" y="554990"/>
                  </a:lnTo>
                  <a:lnTo>
                    <a:pt x="220827" y="554990"/>
                  </a:lnTo>
                  <a:lnTo>
                    <a:pt x="219367" y="552450"/>
                  </a:lnTo>
                  <a:lnTo>
                    <a:pt x="220853" y="553720"/>
                  </a:lnTo>
                  <a:lnTo>
                    <a:pt x="221272" y="553720"/>
                  </a:lnTo>
                  <a:lnTo>
                    <a:pt x="221996" y="553770"/>
                  </a:lnTo>
                  <a:lnTo>
                    <a:pt x="223596" y="552450"/>
                  </a:lnTo>
                  <a:lnTo>
                    <a:pt x="222656" y="552018"/>
                  </a:lnTo>
                  <a:lnTo>
                    <a:pt x="222948" y="551230"/>
                  </a:lnTo>
                  <a:lnTo>
                    <a:pt x="225209" y="551230"/>
                  </a:lnTo>
                  <a:lnTo>
                    <a:pt x="225691" y="550430"/>
                  </a:lnTo>
                  <a:lnTo>
                    <a:pt x="227342" y="551027"/>
                  </a:lnTo>
                  <a:lnTo>
                    <a:pt x="227723" y="552500"/>
                  </a:lnTo>
                  <a:lnTo>
                    <a:pt x="224942" y="552500"/>
                  </a:lnTo>
                  <a:lnTo>
                    <a:pt x="224790" y="556310"/>
                  </a:lnTo>
                  <a:lnTo>
                    <a:pt x="225298" y="553770"/>
                  </a:lnTo>
                  <a:lnTo>
                    <a:pt x="228269" y="553770"/>
                  </a:lnTo>
                  <a:lnTo>
                    <a:pt x="229006" y="553720"/>
                  </a:lnTo>
                  <a:lnTo>
                    <a:pt x="229196" y="555040"/>
                  </a:lnTo>
                  <a:lnTo>
                    <a:pt x="229514" y="553770"/>
                  </a:lnTo>
                  <a:lnTo>
                    <a:pt x="230416" y="553948"/>
                  </a:lnTo>
                  <a:lnTo>
                    <a:pt x="230517" y="555040"/>
                  </a:lnTo>
                  <a:lnTo>
                    <a:pt x="231076" y="554088"/>
                  </a:lnTo>
                  <a:lnTo>
                    <a:pt x="233197" y="554507"/>
                  </a:lnTo>
                  <a:lnTo>
                    <a:pt x="233514" y="555040"/>
                  </a:lnTo>
                  <a:lnTo>
                    <a:pt x="231876" y="556310"/>
                  </a:lnTo>
                  <a:lnTo>
                    <a:pt x="234111" y="556310"/>
                  </a:lnTo>
                  <a:lnTo>
                    <a:pt x="234683" y="557199"/>
                  </a:lnTo>
                  <a:lnTo>
                    <a:pt x="234289" y="555040"/>
                  </a:lnTo>
                  <a:lnTo>
                    <a:pt x="234442" y="554761"/>
                  </a:lnTo>
                  <a:lnTo>
                    <a:pt x="235585" y="554990"/>
                  </a:lnTo>
                  <a:lnTo>
                    <a:pt x="234772" y="554189"/>
                  </a:lnTo>
                  <a:lnTo>
                    <a:pt x="235000" y="553770"/>
                  </a:lnTo>
                  <a:lnTo>
                    <a:pt x="237591" y="553770"/>
                  </a:lnTo>
                  <a:lnTo>
                    <a:pt x="235826" y="556310"/>
                  </a:lnTo>
                  <a:lnTo>
                    <a:pt x="236486" y="557580"/>
                  </a:lnTo>
                  <a:lnTo>
                    <a:pt x="238188" y="557580"/>
                  </a:lnTo>
                  <a:lnTo>
                    <a:pt x="239699" y="555040"/>
                  </a:lnTo>
                  <a:lnTo>
                    <a:pt x="241071" y="555040"/>
                  </a:lnTo>
                  <a:lnTo>
                    <a:pt x="240741" y="556310"/>
                  </a:lnTo>
                  <a:lnTo>
                    <a:pt x="241681" y="555040"/>
                  </a:lnTo>
                  <a:lnTo>
                    <a:pt x="242608" y="553770"/>
                  </a:lnTo>
                  <a:lnTo>
                    <a:pt x="245668" y="556310"/>
                  </a:lnTo>
                  <a:lnTo>
                    <a:pt x="246087" y="555802"/>
                  </a:lnTo>
                  <a:lnTo>
                    <a:pt x="248500" y="555802"/>
                  </a:lnTo>
                  <a:lnTo>
                    <a:pt x="248221" y="555129"/>
                  </a:lnTo>
                  <a:lnTo>
                    <a:pt x="248069" y="554393"/>
                  </a:lnTo>
                  <a:lnTo>
                    <a:pt x="247967" y="553669"/>
                  </a:lnTo>
                  <a:lnTo>
                    <a:pt x="248094" y="555345"/>
                  </a:lnTo>
                  <a:lnTo>
                    <a:pt x="246100" y="555790"/>
                  </a:lnTo>
                  <a:lnTo>
                    <a:pt x="247764" y="553770"/>
                  </a:lnTo>
                  <a:lnTo>
                    <a:pt x="247954" y="553770"/>
                  </a:lnTo>
                  <a:lnTo>
                    <a:pt x="247738" y="552500"/>
                  </a:lnTo>
                  <a:lnTo>
                    <a:pt x="247777" y="551230"/>
                  </a:lnTo>
                  <a:lnTo>
                    <a:pt x="247891" y="549960"/>
                  </a:lnTo>
                  <a:lnTo>
                    <a:pt x="248793" y="549960"/>
                  </a:lnTo>
                  <a:lnTo>
                    <a:pt x="249631" y="548690"/>
                  </a:lnTo>
                  <a:lnTo>
                    <a:pt x="249897" y="549960"/>
                  </a:lnTo>
                  <a:lnTo>
                    <a:pt x="249339" y="549960"/>
                  </a:lnTo>
                  <a:lnTo>
                    <a:pt x="249262" y="551230"/>
                  </a:lnTo>
                  <a:lnTo>
                    <a:pt x="249974" y="551230"/>
                  </a:lnTo>
                  <a:lnTo>
                    <a:pt x="250355" y="552577"/>
                  </a:lnTo>
                  <a:lnTo>
                    <a:pt x="252666" y="551230"/>
                  </a:lnTo>
                  <a:lnTo>
                    <a:pt x="254076" y="551230"/>
                  </a:lnTo>
                  <a:lnTo>
                    <a:pt x="254342" y="553770"/>
                  </a:lnTo>
                  <a:lnTo>
                    <a:pt x="250698" y="552500"/>
                  </a:lnTo>
                  <a:lnTo>
                    <a:pt x="252590" y="555040"/>
                  </a:lnTo>
                  <a:lnTo>
                    <a:pt x="250380" y="553770"/>
                  </a:lnTo>
                  <a:lnTo>
                    <a:pt x="251942" y="558850"/>
                  </a:lnTo>
                  <a:lnTo>
                    <a:pt x="253466" y="558850"/>
                  </a:lnTo>
                  <a:lnTo>
                    <a:pt x="253847" y="556310"/>
                  </a:lnTo>
                  <a:lnTo>
                    <a:pt x="256832" y="557580"/>
                  </a:lnTo>
                  <a:lnTo>
                    <a:pt x="257492" y="556310"/>
                  </a:lnTo>
                  <a:lnTo>
                    <a:pt x="256590" y="555040"/>
                  </a:lnTo>
                  <a:lnTo>
                    <a:pt x="257238" y="553770"/>
                  </a:lnTo>
                  <a:lnTo>
                    <a:pt x="261289" y="551230"/>
                  </a:lnTo>
                  <a:lnTo>
                    <a:pt x="260794" y="560120"/>
                  </a:lnTo>
                  <a:lnTo>
                    <a:pt x="263753" y="556310"/>
                  </a:lnTo>
                  <a:lnTo>
                    <a:pt x="264464" y="555040"/>
                  </a:lnTo>
                  <a:lnTo>
                    <a:pt x="264515" y="551230"/>
                  </a:lnTo>
                  <a:lnTo>
                    <a:pt x="266801" y="552500"/>
                  </a:lnTo>
                  <a:lnTo>
                    <a:pt x="266319" y="556310"/>
                  </a:lnTo>
                  <a:lnTo>
                    <a:pt x="269240" y="556310"/>
                  </a:lnTo>
                  <a:lnTo>
                    <a:pt x="267563" y="551230"/>
                  </a:lnTo>
                  <a:lnTo>
                    <a:pt x="270471" y="553580"/>
                  </a:lnTo>
                  <a:lnTo>
                    <a:pt x="271703" y="552500"/>
                  </a:lnTo>
                  <a:lnTo>
                    <a:pt x="272338" y="556310"/>
                  </a:lnTo>
                  <a:lnTo>
                    <a:pt x="275348" y="555040"/>
                  </a:lnTo>
                  <a:lnTo>
                    <a:pt x="278396" y="552500"/>
                  </a:lnTo>
                  <a:lnTo>
                    <a:pt x="281559" y="551230"/>
                  </a:lnTo>
                  <a:lnTo>
                    <a:pt x="281533" y="552500"/>
                  </a:lnTo>
                  <a:lnTo>
                    <a:pt x="281114" y="553770"/>
                  </a:lnTo>
                  <a:lnTo>
                    <a:pt x="282041" y="553770"/>
                  </a:lnTo>
                  <a:lnTo>
                    <a:pt x="286004" y="551230"/>
                  </a:lnTo>
                  <a:lnTo>
                    <a:pt x="290982" y="552500"/>
                  </a:lnTo>
                  <a:lnTo>
                    <a:pt x="295490" y="552500"/>
                  </a:lnTo>
                  <a:lnTo>
                    <a:pt x="296379" y="549960"/>
                  </a:lnTo>
                  <a:lnTo>
                    <a:pt x="296735" y="549960"/>
                  </a:lnTo>
                  <a:lnTo>
                    <a:pt x="297218" y="548690"/>
                  </a:lnTo>
                  <a:lnTo>
                    <a:pt x="298030" y="548690"/>
                  </a:lnTo>
                  <a:lnTo>
                    <a:pt x="298754" y="549960"/>
                  </a:lnTo>
                  <a:lnTo>
                    <a:pt x="298411" y="551230"/>
                  </a:lnTo>
                  <a:lnTo>
                    <a:pt x="300596" y="548690"/>
                  </a:lnTo>
                  <a:lnTo>
                    <a:pt x="303326" y="546150"/>
                  </a:lnTo>
                  <a:lnTo>
                    <a:pt x="304698" y="544880"/>
                  </a:lnTo>
                  <a:lnTo>
                    <a:pt x="308317" y="546150"/>
                  </a:lnTo>
                  <a:lnTo>
                    <a:pt x="310578" y="546150"/>
                  </a:lnTo>
                  <a:lnTo>
                    <a:pt x="310108" y="544880"/>
                  </a:lnTo>
                  <a:lnTo>
                    <a:pt x="308724" y="541070"/>
                  </a:lnTo>
                  <a:lnTo>
                    <a:pt x="311518" y="542340"/>
                  </a:lnTo>
                  <a:lnTo>
                    <a:pt x="316318" y="542340"/>
                  </a:lnTo>
                  <a:lnTo>
                    <a:pt x="317677" y="541070"/>
                  </a:lnTo>
                  <a:lnTo>
                    <a:pt x="319049" y="539800"/>
                  </a:lnTo>
                  <a:lnTo>
                    <a:pt x="285343" y="539800"/>
                  </a:lnTo>
                  <a:lnTo>
                    <a:pt x="285343" y="549960"/>
                  </a:lnTo>
                  <a:lnTo>
                    <a:pt x="283616" y="549960"/>
                  </a:lnTo>
                  <a:lnTo>
                    <a:pt x="283337" y="548690"/>
                  </a:lnTo>
                  <a:lnTo>
                    <a:pt x="284632" y="548690"/>
                  </a:lnTo>
                  <a:lnTo>
                    <a:pt x="285343" y="549960"/>
                  </a:lnTo>
                  <a:lnTo>
                    <a:pt x="285343" y="539800"/>
                  </a:lnTo>
                  <a:lnTo>
                    <a:pt x="283591" y="539800"/>
                  </a:lnTo>
                  <a:lnTo>
                    <a:pt x="281432" y="539800"/>
                  </a:lnTo>
                  <a:lnTo>
                    <a:pt x="281432" y="551230"/>
                  </a:lnTo>
                  <a:lnTo>
                    <a:pt x="280492" y="551230"/>
                  </a:lnTo>
                  <a:lnTo>
                    <a:pt x="281419" y="549960"/>
                  </a:lnTo>
                  <a:lnTo>
                    <a:pt x="281432" y="551230"/>
                  </a:lnTo>
                  <a:lnTo>
                    <a:pt x="281432" y="539800"/>
                  </a:lnTo>
                  <a:lnTo>
                    <a:pt x="275983" y="539800"/>
                  </a:lnTo>
                  <a:lnTo>
                    <a:pt x="275399" y="539800"/>
                  </a:lnTo>
                  <a:lnTo>
                    <a:pt x="274142" y="539800"/>
                  </a:lnTo>
                  <a:lnTo>
                    <a:pt x="274053" y="540689"/>
                  </a:lnTo>
                  <a:lnTo>
                    <a:pt x="273939" y="541426"/>
                  </a:lnTo>
                  <a:lnTo>
                    <a:pt x="273735" y="542340"/>
                  </a:lnTo>
                  <a:lnTo>
                    <a:pt x="273545" y="543610"/>
                  </a:lnTo>
                  <a:lnTo>
                    <a:pt x="272999" y="542340"/>
                  </a:lnTo>
                  <a:lnTo>
                    <a:pt x="271881" y="539800"/>
                  </a:lnTo>
                  <a:lnTo>
                    <a:pt x="269621" y="538645"/>
                  </a:lnTo>
                  <a:lnTo>
                    <a:pt x="270814" y="537210"/>
                  </a:lnTo>
                  <a:lnTo>
                    <a:pt x="269328" y="538111"/>
                  </a:lnTo>
                  <a:lnTo>
                    <a:pt x="268909" y="535990"/>
                  </a:lnTo>
                  <a:lnTo>
                    <a:pt x="267398" y="537552"/>
                  </a:lnTo>
                  <a:lnTo>
                    <a:pt x="267627" y="537210"/>
                  </a:lnTo>
                  <a:lnTo>
                    <a:pt x="266623" y="537806"/>
                  </a:lnTo>
                  <a:lnTo>
                    <a:pt x="266623" y="538340"/>
                  </a:lnTo>
                  <a:lnTo>
                    <a:pt x="266484" y="538480"/>
                  </a:lnTo>
                  <a:lnTo>
                    <a:pt x="266293" y="538480"/>
                  </a:lnTo>
                  <a:lnTo>
                    <a:pt x="265912" y="538340"/>
                  </a:lnTo>
                  <a:lnTo>
                    <a:pt x="266179" y="538340"/>
                  </a:lnTo>
                  <a:lnTo>
                    <a:pt x="266623" y="538340"/>
                  </a:lnTo>
                  <a:lnTo>
                    <a:pt x="266623" y="537806"/>
                  </a:lnTo>
                  <a:lnTo>
                    <a:pt x="266242" y="538022"/>
                  </a:lnTo>
                  <a:lnTo>
                    <a:pt x="266369" y="537210"/>
                  </a:lnTo>
                  <a:lnTo>
                    <a:pt x="266954" y="533400"/>
                  </a:lnTo>
                  <a:lnTo>
                    <a:pt x="271081" y="533400"/>
                  </a:lnTo>
                  <a:lnTo>
                    <a:pt x="273177" y="536930"/>
                  </a:lnTo>
                  <a:lnTo>
                    <a:pt x="273240" y="537260"/>
                  </a:lnTo>
                  <a:lnTo>
                    <a:pt x="272046" y="537260"/>
                  </a:lnTo>
                  <a:lnTo>
                    <a:pt x="273367" y="538530"/>
                  </a:lnTo>
                  <a:lnTo>
                    <a:pt x="274256" y="538530"/>
                  </a:lnTo>
                  <a:lnTo>
                    <a:pt x="276466" y="537260"/>
                  </a:lnTo>
                  <a:lnTo>
                    <a:pt x="276225" y="538530"/>
                  </a:lnTo>
                  <a:lnTo>
                    <a:pt x="281266" y="538530"/>
                  </a:lnTo>
                  <a:lnTo>
                    <a:pt x="281076" y="537260"/>
                  </a:lnTo>
                  <a:lnTo>
                    <a:pt x="280695" y="537260"/>
                  </a:lnTo>
                  <a:lnTo>
                    <a:pt x="283883" y="536206"/>
                  </a:lnTo>
                  <a:lnTo>
                    <a:pt x="284010" y="536079"/>
                  </a:lnTo>
                  <a:lnTo>
                    <a:pt x="283730" y="538530"/>
                  </a:lnTo>
                  <a:lnTo>
                    <a:pt x="286956" y="538530"/>
                  </a:lnTo>
                  <a:lnTo>
                    <a:pt x="286651" y="537260"/>
                  </a:lnTo>
                  <a:lnTo>
                    <a:pt x="286994" y="537260"/>
                  </a:lnTo>
                  <a:lnTo>
                    <a:pt x="284530" y="536206"/>
                  </a:lnTo>
                  <a:lnTo>
                    <a:pt x="284429" y="537260"/>
                  </a:lnTo>
                  <a:lnTo>
                    <a:pt x="284213" y="536105"/>
                  </a:lnTo>
                  <a:lnTo>
                    <a:pt x="283972" y="534720"/>
                  </a:lnTo>
                  <a:lnTo>
                    <a:pt x="282232" y="534720"/>
                  </a:lnTo>
                  <a:lnTo>
                    <a:pt x="282917" y="530910"/>
                  </a:lnTo>
                  <a:lnTo>
                    <a:pt x="281978" y="533450"/>
                  </a:lnTo>
                  <a:lnTo>
                    <a:pt x="280289" y="537260"/>
                  </a:lnTo>
                  <a:lnTo>
                    <a:pt x="279628" y="536816"/>
                  </a:lnTo>
                  <a:lnTo>
                    <a:pt x="280352" y="533400"/>
                  </a:lnTo>
                  <a:lnTo>
                    <a:pt x="280885" y="530860"/>
                  </a:lnTo>
                  <a:lnTo>
                    <a:pt x="285267" y="528320"/>
                  </a:lnTo>
                  <a:lnTo>
                    <a:pt x="287464" y="527050"/>
                  </a:lnTo>
                  <a:lnTo>
                    <a:pt x="285038" y="528320"/>
                  </a:lnTo>
                  <a:lnTo>
                    <a:pt x="284873" y="527050"/>
                  </a:lnTo>
                  <a:lnTo>
                    <a:pt x="284708" y="525780"/>
                  </a:lnTo>
                  <a:lnTo>
                    <a:pt x="288505" y="524510"/>
                  </a:lnTo>
                  <a:lnTo>
                    <a:pt x="289890" y="523240"/>
                  </a:lnTo>
                  <a:lnTo>
                    <a:pt x="290741" y="524510"/>
                  </a:lnTo>
                  <a:lnTo>
                    <a:pt x="292265" y="523240"/>
                  </a:lnTo>
                  <a:lnTo>
                    <a:pt x="293700" y="524510"/>
                  </a:lnTo>
                  <a:lnTo>
                    <a:pt x="292836" y="523240"/>
                  </a:lnTo>
                  <a:lnTo>
                    <a:pt x="295389" y="521970"/>
                  </a:lnTo>
                  <a:lnTo>
                    <a:pt x="297954" y="520700"/>
                  </a:lnTo>
                  <a:lnTo>
                    <a:pt x="296214" y="518160"/>
                  </a:lnTo>
                  <a:lnTo>
                    <a:pt x="300088" y="516890"/>
                  </a:lnTo>
                  <a:lnTo>
                    <a:pt x="305015" y="513080"/>
                  </a:lnTo>
                  <a:lnTo>
                    <a:pt x="301637" y="509270"/>
                  </a:lnTo>
                  <a:lnTo>
                    <a:pt x="304393" y="506730"/>
                  </a:lnTo>
                  <a:lnTo>
                    <a:pt x="305777" y="505460"/>
                  </a:lnTo>
                  <a:lnTo>
                    <a:pt x="305955" y="508000"/>
                  </a:lnTo>
                  <a:lnTo>
                    <a:pt x="308559" y="506730"/>
                  </a:lnTo>
                  <a:lnTo>
                    <a:pt x="306908" y="510540"/>
                  </a:lnTo>
                  <a:lnTo>
                    <a:pt x="308216" y="509270"/>
                  </a:lnTo>
                  <a:lnTo>
                    <a:pt x="309587" y="508000"/>
                  </a:lnTo>
                  <a:lnTo>
                    <a:pt x="308762" y="506730"/>
                  </a:lnTo>
                  <a:lnTo>
                    <a:pt x="310324" y="506730"/>
                  </a:lnTo>
                  <a:lnTo>
                    <a:pt x="310375" y="505460"/>
                  </a:lnTo>
                  <a:lnTo>
                    <a:pt x="310540" y="501650"/>
                  </a:lnTo>
                  <a:lnTo>
                    <a:pt x="312724" y="501650"/>
                  </a:lnTo>
                  <a:lnTo>
                    <a:pt x="312889" y="501726"/>
                  </a:lnTo>
                  <a:lnTo>
                    <a:pt x="313245" y="500799"/>
                  </a:lnTo>
                  <a:lnTo>
                    <a:pt x="312991" y="500799"/>
                  </a:lnTo>
                  <a:lnTo>
                    <a:pt x="312877" y="501307"/>
                  </a:lnTo>
                  <a:lnTo>
                    <a:pt x="312801" y="500380"/>
                  </a:lnTo>
                  <a:lnTo>
                    <a:pt x="311632" y="499110"/>
                  </a:lnTo>
                  <a:lnTo>
                    <a:pt x="313055" y="497840"/>
                  </a:lnTo>
                  <a:lnTo>
                    <a:pt x="314858" y="495300"/>
                  </a:lnTo>
                  <a:lnTo>
                    <a:pt x="312293" y="495300"/>
                  </a:lnTo>
                  <a:lnTo>
                    <a:pt x="319963" y="494030"/>
                  </a:lnTo>
                  <a:lnTo>
                    <a:pt x="320281" y="491490"/>
                  </a:lnTo>
                  <a:lnTo>
                    <a:pt x="321221" y="483870"/>
                  </a:lnTo>
                  <a:lnTo>
                    <a:pt x="321386" y="482600"/>
                  </a:lnTo>
                  <a:lnTo>
                    <a:pt x="327558" y="480098"/>
                  </a:lnTo>
                  <a:lnTo>
                    <a:pt x="327279" y="480695"/>
                  </a:lnTo>
                  <a:lnTo>
                    <a:pt x="328307" y="479717"/>
                  </a:lnTo>
                  <a:lnTo>
                    <a:pt x="328079" y="479742"/>
                  </a:lnTo>
                  <a:lnTo>
                    <a:pt x="327875" y="479844"/>
                  </a:lnTo>
                  <a:lnTo>
                    <a:pt x="327723" y="479894"/>
                  </a:lnTo>
                  <a:lnTo>
                    <a:pt x="329361" y="476250"/>
                  </a:lnTo>
                  <a:lnTo>
                    <a:pt x="331343" y="472440"/>
                  </a:lnTo>
                  <a:lnTo>
                    <a:pt x="333070" y="468630"/>
                  </a:lnTo>
                  <a:lnTo>
                    <a:pt x="333349" y="469823"/>
                  </a:lnTo>
                  <a:lnTo>
                    <a:pt x="334543" y="468630"/>
                  </a:lnTo>
                  <a:lnTo>
                    <a:pt x="337058" y="466090"/>
                  </a:lnTo>
                  <a:lnTo>
                    <a:pt x="330631" y="464820"/>
                  </a:lnTo>
                  <a:lnTo>
                    <a:pt x="334810" y="461010"/>
                  </a:lnTo>
                  <a:lnTo>
                    <a:pt x="338493" y="459740"/>
                  </a:lnTo>
                  <a:lnTo>
                    <a:pt x="334695" y="464820"/>
                  </a:lnTo>
                  <a:lnTo>
                    <a:pt x="336410" y="463550"/>
                  </a:lnTo>
                  <a:lnTo>
                    <a:pt x="341604" y="464820"/>
                  </a:lnTo>
                  <a:lnTo>
                    <a:pt x="341223" y="463550"/>
                  </a:lnTo>
                  <a:lnTo>
                    <a:pt x="340067" y="459740"/>
                  </a:lnTo>
                  <a:lnTo>
                    <a:pt x="339293" y="457200"/>
                  </a:lnTo>
                  <a:lnTo>
                    <a:pt x="338912" y="455930"/>
                  </a:lnTo>
                  <a:lnTo>
                    <a:pt x="343344" y="454660"/>
                  </a:lnTo>
                  <a:lnTo>
                    <a:pt x="343242" y="455930"/>
                  </a:lnTo>
                  <a:lnTo>
                    <a:pt x="344703" y="454660"/>
                  </a:lnTo>
                  <a:lnTo>
                    <a:pt x="346163" y="453390"/>
                  </a:lnTo>
                  <a:lnTo>
                    <a:pt x="344843" y="449580"/>
                  </a:lnTo>
                  <a:lnTo>
                    <a:pt x="344398" y="448310"/>
                  </a:lnTo>
                  <a:lnTo>
                    <a:pt x="346519" y="443230"/>
                  </a:lnTo>
                  <a:lnTo>
                    <a:pt x="346875" y="444500"/>
                  </a:lnTo>
                  <a:lnTo>
                    <a:pt x="347281" y="444500"/>
                  </a:lnTo>
                  <a:lnTo>
                    <a:pt x="346951" y="443230"/>
                  </a:lnTo>
                  <a:lnTo>
                    <a:pt x="345960" y="439420"/>
                  </a:lnTo>
                  <a:lnTo>
                    <a:pt x="347268" y="433070"/>
                  </a:lnTo>
                  <a:lnTo>
                    <a:pt x="347700" y="430530"/>
                  </a:lnTo>
                  <a:lnTo>
                    <a:pt x="347726" y="430339"/>
                  </a:lnTo>
                  <a:lnTo>
                    <a:pt x="347167" y="430530"/>
                  </a:lnTo>
                  <a:lnTo>
                    <a:pt x="347878" y="426720"/>
                  </a:lnTo>
                  <a:lnTo>
                    <a:pt x="349389" y="425450"/>
                  </a:lnTo>
                  <a:lnTo>
                    <a:pt x="351167" y="422910"/>
                  </a:lnTo>
                  <a:lnTo>
                    <a:pt x="353491" y="422910"/>
                  </a:lnTo>
                  <a:lnTo>
                    <a:pt x="352513" y="426720"/>
                  </a:lnTo>
                  <a:lnTo>
                    <a:pt x="355917" y="425450"/>
                  </a:lnTo>
                  <a:lnTo>
                    <a:pt x="354533" y="422910"/>
                  </a:lnTo>
                  <a:lnTo>
                    <a:pt x="353834" y="421640"/>
                  </a:lnTo>
                  <a:lnTo>
                    <a:pt x="354901" y="420370"/>
                  </a:lnTo>
                  <a:lnTo>
                    <a:pt x="356069" y="420370"/>
                  </a:lnTo>
                  <a:lnTo>
                    <a:pt x="357136" y="415290"/>
                  </a:lnTo>
                  <a:lnTo>
                    <a:pt x="354101" y="414020"/>
                  </a:lnTo>
                  <a:lnTo>
                    <a:pt x="355612" y="407670"/>
                  </a:lnTo>
                  <a:lnTo>
                    <a:pt x="354520" y="407670"/>
                  </a:lnTo>
                  <a:lnTo>
                    <a:pt x="352044" y="403860"/>
                  </a:lnTo>
                  <a:lnTo>
                    <a:pt x="356958" y="406400"/>
                  </a:lnTo>
                  <a:lnTo>
                    <a:pt x="356057" y="403860"/>
                  </a:lnTo>
                  <a:lnTo>
                    <a:pt x="355155" y="401320"/>
                  </a:lnTo>
                  <a:lnTo>
                    <a:pt x="358571" y="401320"/>
                  </a:lnTo>
                  <a:lnTo>
                    <a:pt x="358241" y="398780"/>
                  </a:lnTo>
                  <a:lnTo>
                    <a:pt x="356666" y="392430"/>
                  </a:lnTo>
                  <a:lnTo>
                    <a:pt x="356489" y="388620"/>
                  </a:lnTo>
                  <a:lnTo>
                    <a:pt x="357974" y="390359"/>
                  </a:lnTo>
                  <a:lnTo>
                    <a:pt x="357708" y="389890"/>
                  </a:lnTo>
                  <a:lnTo>
                    <a:pt x="357378" y="388620"/>
                  </a:lnTo>
                  <a:lnTo>
                    <a:pt x="356717" y="386080"/>
                  </a:lnTo>
                  <a:lnTo>
                    <a:pt x="357162" y="382270"/>
                  </a:lnTo>
                  <a:lnTo>
                    <a:pt x="363562" y="383540"/>
                  </a:lnTo>
                  <a:lnTo>
                    <a:pt x="363169" y="382270"/>
                  </a:lnTo>
                  <a:lnTo>
                    <a:pt x="359283" y="369570"/>
                  </a:lnTo>
                  <a:lnTo>
                    <a:pt x="364070" y="367030"/>
                  </a:lnTo>
                  <a:close/>
                </a:path>
                <a:path w="495300" h="560704">
                  <a:moveTo>
                    <a:pt x="365633" y="515670"/>
                  </a:moveTo>
                  <a:lnTo>
                    <a:pt x="365099" y="514400"/>
                  </a:lnTo>
                  <a:lnTo>
                    <a:pt x="365633" y="515670"/>
                  </a:lnTo>
                  <a:close/>
                </a:path>
                <a:path w="495300" h="560704">
                  <a:moveTo>
                    <a:pt x="379996" y="469950"/>
                  </a:moveTo>
                  <a:lnTo>
                    <a:pt x="379818" y="469950"/>
                  </a:lnTo>
                  <a:lnTo>
                    <a:pt x="379996" y="469950"/>
                  </a:lnTo>
                  <a:close/>
                </a:path>
                <a:path w="495300" h="560704">
                  <a:moveTo>
                    <a:pt x="386397" y="462330"/>
                  </a:moveTo>
                  <a:lnTo>
                    <a:pt x="383781" y="459790"/>
                  </a:lnTo>
                  <a:lnTo>
                    <a:pt x="383857" y="462330"/>
                  </a:lnTo>
                  <a:lnTo>
                    <a:pt x="386397" y="462330"/>
                  </a:lnTo>
                  <a:close/>
                </a:path>
                <a:path w="495300" h="560704">
                  <a:moveTo>
                    <a:pt x="395643" y="459143"/>
                  </a:moveTo>
                  <a:lnTo>
                    <a:pt x="395516" y="459155"/>
                  </a:lnTo>
                  <a:lnTo>
                    <a:pt x="395338" y="459181"/>
                  </a:lnTo>
                  <a:lnTo>
                    <a:pt x="395643" y="459143"/>
                  </a:lnTo>
                  <a:close/>
                </a:path>
                <a:path w="495300" h="560704">
                  <a:moveTo>
                    <a:pt x="399465" y="485190"/>
                  </a:moveTo>
                  <a:lnTo>
                    <a:pt x="399249" y="483920"/>
                  </a:lnTo>
                  <a:lnTo>
                    <a:pt x="399034" y="482650"/>
                  </a:lnTo>
                  <a:lnTo>
                    <a:pt x="371843" y="482650"/>
                  </a:lnTo>
                  <a:lnTo>
                    <a:pt x="370649" y="482650"/>
                  </a:lnTo>
                  <a:lnTo>
                    <a:pt x="366458" y="482650"/>
                  </a:lnTo>
                  <a:lnTo>
                    <a:pt x="368744" y="487730"/>
                  </a:lnTo>
                  <a:lnTo>
                    <a:pt x="367080" y="490270"/>
                  </a:lnTo>
                  <a:lnTo>
                    <a:pt x="364502" y="487730"/>
                  </a:lnTo>
                  <a:lnTo>
                    <a:pt x="360159" y="489000"/>
                  </a:lnTo>
                  <a:lnTo>
                    <a:pt x="359854" y="489000"/>
                  </a:lnTo>
                  <a:lnTo>
                    <a:pt x="356514" y="491540"/>
                  </a:lnTo>
                  <a:lnTo>
                    <a:pt x="356577" y="496620"/>
                  </a:lnTo>
                  <a:lnTo>
                    <a:pt x="354533" y="499160"/>
                  </a:lnTo>
                  <a:lnTo>
                    <a:pt x="350062" y="497890"/>
                  </a:lnTo>
                  <a:lnTo>
                    <a:pt x="347078" y="504240"/>
                  </a:lnTo>
                  <a:lnTo>
                    <a:pt x="343420" y="504240"/>
                  </a:lnTo>
                  <a:lnTo>
                    <a:pt x="344182" y="506780"/>
                  </a:lnTo>
                  <a:lnTo>
                    <a:pt x="343839" y="508050"/>
                  </a:lnTo>
                  <a:lnTo>
                    <a:pt x="342671" y="506780"/>
                  </a:lnTo>
                  <a:lnTo>
                    <a:pt x="343293" y="510590"/>
                  </a:lnTo>
                  <a:lnTo>
                    <a:pt x="341426" y="508050"/>
                  </a:lnTo>
                  <a:lnTo>
                    <a:pt x="341731" y="508050"/>
                  </a:lnTo>
                  <a:lnTo>
                    <a:pt x="339267" y="505510"/>
                  </a:lnTo>
                  <a:lnTo>
                    <a:pt x="338226" y="508050"/>
                  </a:lnTo>
                  <a:lnTo>
                    <a:pt x="336981" y="508050"/>
                  </a:lnTo>
                  <a:lnTo>
                    <a:pt x="339280" y="511860"/>
                  </a:lnTo>
                  <a:lnTo>
                    <a:pt x="332600" y="509320"/>
                  </a:lnTo>
                  <a:lnTo>
                    <a:pt x="331978" y="519480"/>
                  </a:lnTo>
                  <a:lnTo>
                    <a:pt x="327190" y="515670"/>
                  </a:lnTo>
                  <a:lnTo>
                    <a:pt x="326948" y="516940"/>
                  </a:lnTo>
                  <a:lnTo>
                    <a:pt x="325932" y="518210"/>
                  </a:lnTo>
                  <a:lnTo>
                    <a:pt x="325678" y="519480"/>
                  </a:lnTo>
                  <a:lnTo>
                    <a:pt x="324548" y="516940"/>
                  </a:lnTo>
                  <a:lnTo>
                    <a:pt x="322021" y="518210"/>
                  </a:lnTo>
                  <a:lnTo>
                    <a:pt x="320827" y="518210"/>
                  </a:lnTo>
                  <a:lnTo>
                    <a:pt x="318287" y="520750"/>
                  </a:lnTo>
                  <a:lnTo>
                    <a:pt x="318084" y="518210"/>
                  </a:lnTo>
                  <a:lnTo>
                    <a:pt x="316484" y="519480"/>
                  </a:lnTo>
                  <a:lnTo>
                    <a:pt x="319176" y="525830"/>
                  </a:lnTo>
                  <a:lnTo>
                    <a:pt x="317715" y="525830"/>
                  </a:lnTo>
                  <a:lnTo>
                    <a:pt x="316725" y="524560"/>
                  </a:lnTo>
                  <a:lnTo>
                    <a:pt x="315734" y="523290"/>
                  </a:lnTo>
                  <a:lnTo>
                    <a:pt x="312978" y="524560"/>
                  </a:lnTo>
                  <a:lnTo>
                    <a:pt x="308864" y="523290"/>
                  </a:lnTo>
                  <a:lnTo>
                    <a:pt x="307301" y="527100"/>
                  </a:lnTo>
                  <a:lnTo>
                    <a:pt x="306857" y="525830"/>
                  </a:lnTo>
                  <a:lnTo>
                    <a:pt x="301218" y="525830"/>
                  </a:lnTo>
                  <a:lnTo>
                    <a:pt x="302107" y="527405"/>
                  </a:lnTo>
                  <a:lnTo>
                    <a:pt x="300291" y="530910"/>
                  </a:lnTo>
                  <a:lnTo>
                    <a:pt x="299110" y="532180"/>
                  </a:lnTo>
                  <a:lnTo>
                    <a:pt x="298627" y="529640"/>
                  </a:lnTo>
                  <a:lnTo>
                    <a:pt x="298208" y="533450"/>
                  </a:lnTo>
                  <a:lnTo>
                    <a:pt x="298399" y="533450"/>
                  </a:lnTo>
                  <a:lnTo>
                    <a:pt x="296697" y="535990"/>
                  </a:lnTo>
                  <a:lnTo>
                    <a:pt x="296138" y="534720"/>
                  </a:lnTo>
                  <a:lnTo>
                    <a:pt x="296037" y="534390"/>
                  </a:lnTo>
                  <a:lnTo>
                    <a:pt x="294665" y="533450"/>
                  </a:lnTo>
                  <a:lnTo>
                    <a:pt x="295973" y="535990"/>
                  </a:lnTo>
                  <a:lnTo>
                    <a:pt x="293763" y="535990"/>
                  </a:lnTo>
                  <a:lnTo>
                    <a:pt x="294043" y="534720"/>
                  </a:lnTo>
                  <a:lnTo>
                    <a:pt x="292430" y="534720"/>
                  </a:lnTo>
                  <a:lnTo>
                    <a:pt x="292773" y="535990"/>
                  </a:lnTo>
                  <a:lnTo>
                    <a:pt x="292366" y="537260"/>
                  </a:lnTo>
                  <a:lnTo>
                    <a:pt x="291604" y="538530"/>
                  </a:lnTo>
                  <a:lnTo>
                    <a:pt x="320408" y="538530"/>
                  </a:lnTo>
                  <a:lnTo>
                    <a:pt x="325412" y="539800"/>
                  </a:lnTo>
                  <a:lnTo>
                    <a:pt x="324459" y="535990"/>
                  </a:lnTo>
                  <a:lnTo>
                    <a:pt x="330619" y="538530"/>
                  </a:lnTo>
                  <a:lnTo>
                    <a:pt x="328561" y="534720"/>
                  </a:lnTo>
                  <a:lnTo>
                    <a:pt x="332181" y="534720"/>
                  </a:lnTo>
                  <a:lnTo>
                    <a:pt x="331889" y="535990"/>
                  </a:lnTo>
                  <a:lnTo>
                    <a:pt x="336232" y="535990"/>
                  </a:lnTo>
                  <a:lnTo>
                    <a:pt x="337286" y="534720"/>
                  </a:lnTo>
                  <a:lnTo>
                    <a:pt x="336118" y="532180"/>
                  </a:lnTo>
                  <a:lnTo>
                    <a:pt x="336943" y="530910"/>
                  </a:lnTo>
                  <a:lnTo>
                    <a:pt x="338302" y="533450"/>
                  </a:lnTo>
                  <a:lnTo>
                    <a:pt x="338302" y="533095"/>
                  </a:lnTo>
                  <a:lnTo>
                    <a:pt x="338607" y="532980"/>
                  </a:lnTo>
                  <a:lnTo>
                    <a:pt x="338328" y="532523"/>
                  </a:lnTo>
                  <a:lnTo>
                    <a:pt x="338378" y="530910"/>
                  </a:lnTo>
                  <a:lnTo>
                    <a:pt x="338429" y="529640"/>
                  </a:lnTo>
                  <a:lnTo>
                    <a:pt x="340842" y="532180"/>
                  </a:lnTo>
                  <a:lnTo>
                    <a:pt x="341553" y="530910"/>
                  </a:lnTo>
                  <a:lnTo>
                    <a:pt x="340055" y="530910"/>
                  </a:lnTo>
                  <a:lnTo>
                    <a:pt x="339725" y="529640"/>
                  </a:lnTo>
                  <a:lnTo>
                    <a:pt x="340728" y="527100"/>
                  </a:lnTo>
                  <a:lnTo>
                    <a:pt x="344678" y="528370"/>
                  </a:lnTo>
                  <a:lnTo>
                    <a:pt x="345452" y="529640"/>
                  </a:lnTo>
                  <a:lnTo>
                    <a:pt x="348030" y="525830"/>
                  </a:lnTo>
                  <a:lnTo>
                    <a:pt x="348322" y="525830"/>
                  </a:lnTo>
                  <a:lnTo>
                    <a:pt x="348513" y="524560"/>
                  </a:lnTo>
                  <a:lnTo>
                    <a:pt x="349872" y="529640"/>
                  </a:lnTo>
                  <a:lnTo>
                    <a:pt x="350304" y="527405"/>
                  </a:lnTo>
                  <a:lnTo>
                    <a:pt x="350253" y="526872"/>
                  </a:lnTo>
                  <a:lnTo>
                    <a:pt x="349783" y="525830"/>
                  </a:lnTo>
                  <a:lnTo>
                    <a:pt x="349631" y="525830"/>
                  </a:lnTo>
                  <a:lnTo>
                    <a:pt x="349364" y="524560"/>
                  </a:lnTo>
                  <a:lnTo>
                    <a:pt x="351193" y="525830"/>
                  </a:lnTo>
                  <a:lnTo>
                    <a:pt x="353314" y="524560"/>
                  </a:lnTo>
                  <a:lnTo>
                    <a:pt x="354406" y="522020"/>
                  </a:lnTo>
                  <a:lnTo>
                    <a:pt x="355168" y="523290"/>
                  </a:lnTo>
                  <a:lnTo>
                    <a:pt x="358190" y="522020"/>
                  </a:lnTo>
                  <a:lnTo>
                    <a:pt x="359321" y="520750"/>
                  </a:lnTo>
                  <a:lnTo>
                    <a:pt x="360451" y="519480"/>
                  </a:lnTo>
                  <a:lnTo>
                    <a:pt x="363372" y="516940"/>
                  </a:lnTo>
                  <a:lnTo>
                    <a:pt x="361797" y="516940"/>
                  </a:lnTo>
                  <a:lnTo>
                    <a:pt x="360121" y="514400"/>
                  </a:lnTo>
                  <a:lnTo>
                    <a:pt x="360781" y="513130"/>
                  </a:lnTo>
                  <a:lnTo>
                    <a:pt x="361226" y="513410"/>
                  </a:lnTo>
                  <a:lnTo>
                    <a:pt x="361213" y="513130"/>
                  </a:lnTo>
                  <a:lnTo>
                    <a:pt x="361124" y="511860"/>
                  </a:lnTo>
                  <a:lnTo>
                    <a:pt x="362407" y="511860"/>
                  </a:lnTo>
                  <a:lnTo>
                    <a:pt x="363842" y="514400"/>
                  </a:lnTo>
                  <a:lnTo>
                    <a:pt x="363753" y="515670"/>
                  </a:lnTo>
                  <a:lnTo>
                    <a:pt x="364502" y="513130"/>
                  </a:lnTo>
                  <a:lnTo>
                    <a:pt x="365099" y="514400"/>
                  </a:lnTo>
                  <a:lnTo>
                    <a:pt x="369735" y="515670"/>
                  </a:lnTo>
                  <a:lnTo>
                    <a:pt x="368566" y="513130"/>
                  </a:lnTo>
                  <a:lnTo>
                    <a:pt x="369176" y="513130"/>
                  </a:lnTo>
                  <a:lnTo>
                    <a:pt x="372046" y="510590"/>
                  </a:lnTo>
                  <a:lnTo>
                    <a:pt x="372795" y="509320"/>
                  </a:lnTo>
                  <a:lnTo>
                    <a:pt x="373862" y="508050"/>
                  </a:lnTo>
                  <a:lnTo>
                    <a:pt x="374929" y="506780"/>
                  </a:lnTo>
                  <a:lnTo>
                    <a:pt x="373367" y="505510"/>
                  </a:lnTo>
                  <a:lnTo>
                    <a:pt x="374586" y="504240"/>
                  </a:lnTo>
                  <a:lnTo>
                    <a:pt x="373951" y="502970"/>
                  </a:lnTo>
                  <a:lnTo>
                    <a:pt x="376085" y="501700"/>
                  </a:lnTo>
                  <a:lnTo>
                    <a:pt x="379222" y="501700"/>
                  </a:lnTo>
                  <a:lnTo>
                    <a:pt x="380974" y="499160"/>
                  </a:lnTo>
                  <a:lnTo>
                    <a:pt x="381469" y="496620"/>
                  </a:lnTo>
                  <a:lnTo>
                    <a:pt x="381165" y="496620"/>
                  </a:lnTo>
                  <a:lnTo>
                    <a:pt x="379945" y="496620"/>
                  </a:lnTo>
                  <a:lnTo>
                    <a:pt x="379539" y="495350"/>
                  </a:lnTo>
                  <a:lnTo>
                    <a:pt x="381165" y="496620"/>
                  </a:lnTo>
                  <a:lnTo>
                    <a:pt x="382917" y="495350"/>
                  </a:lnTo>
                  <a:lnTo>
                    <a:pt x="383044" y="496620"/>
                  </a:lnTo>
                  <a:lnTo>
                    <a:pt x="384060" y="495350"/>
                  </a:lnTo>
                  <a:lnTo>
                    <a:pt x="385089" y="494080"/>
                  </a:lnTo>
                  <a:lnTo>
                    <a:pt x="385635" y="494080"/>
                  </a:lnTo>
                  <a:lnTo>
                    <a:pt x="386753" y="490270"/>
                  </a:lnTo>
                  <a:lnTo>
                    <a:pt x="387121" y="489000"/>
                  </a:lnTo>
                  <a:lnTo>
                    <a:pt x="385203" y="489000"/>
                  </a:lnTo>
                  <a:lnTo>
                    <a:pt x="385445" y="487730"/>
                  </a:lnTo>
                  <a:lnTo>
                    <a:pt x="386994" y="487730"/>
                  </a:lnTo>
                  <a:lnTo>
                    <a:pt x="387680" y="489000"/>
                  </a:lnTo>
                  <a:lnTo>
                    <a:pt x="387883" y="487730"/>
                  </a:lnTo>
                  <a:lnTo>
                    <a:pt x="388391" y="483920"/>
                  </a:lnTo>
                  <a:lnTo>
                    <a:pt x="399465" y="485190"/>
                  </a:lnTo>
                  <a:close/>
                </a:path>
                <a:path w="495300" h="560704">
                  <a:moveTo>
                    <a:pt x="410502" y="439470"/>
                  </a:moveTo>
                  <a:lnTo>
                    <a:pt x="409790" y="438200"/>
                  </a:lnTo>
                  <a:lnTo>
                    <a:pt x="409879" y="436930"/>
                  </a:lnTo>
                  <a:lnTo>
                    <a:pt x="409956" y="435660"/>
                  </a:lnTo>
                  <a:lnTo>
                    <a:pt x="409460" y="434390"/>
                  </a:lnTo>
                  <a:lnTo>
                    <a:pt x="408889" y="434390"/>
                  </a:lnTo>
                  <a:lnTo>
                    <a:pt x="407758" y="436930"/>
                  </a:lnTo>
                  <a:lnTo>
                    <a:pt x="408762" y="438162"/>
                  </a:lnTo>
                  <a:lnTo>
                    <a:pt x="408381" y="436930"/>
                  </a:lnTo>
                  <a:lnTo>
                    <a:pt x="409041" y="436930"/>
                  </a:lnTo>
                  <a:lnTo>
                    <a:pt x="410502" y="439470"/>
                  </a:lnTo>
                  <a:close/>
                </a:path>
                <a:path w="495300" h="560704">
                  <a:moveTo>
                    <a:pt x="412661" y="469950"/>
                  </a:moveTo>
                  <a:lnTo>
                    <a:pt x="412292" y="467410"/>
                  </a:lnTo>
                  <a:lnTo>
                    <a:pt x="411924" y="464870"/>
                  </a:lnTo>
                  <a:lnTo>
                    <a:pt x="389026" y="464870"/>
                  </a:lnTo>
                  <a:lnTo>
                    <a:pt x="383946" y="464870"/>
                  </a:lnTo>
                  <a:lnTo>
                    <a:pt x="383044" y="464870"/>
                  </a:lnTo>
                  <a:lnTo>
                    <a:pt x="379679" y="467410"/>
                  </a:lnTo>
                  <a:lnTo>
                    <a:pt x="381749" y="471220"/>
                  </a:lnTo>
                  <a:lnTo>
                    <a:pt x="381114" y="471220"/>
                  </a:lnTo>
                  <a:lnTo>
                    <a:pt x="379907" y="470039"/>
                  </a:lnTo>
                  <a:lnTo>
                    <a:pt x="377113" y="472490"/>
                  </a:lnTo>
                  <a:lnTo>
                    <a:pt x="377761" y="478840"/>
                  </a:lnTo>
                  <a:lnTo>
                    <a:pt x="373862" y="478840"/>
                  </a:lnTo>
                  <a:lnTo>
                    <a:pt x="373138" y="477570"/>
                  </a:lnTo>
                  <a:lnTo>
                    <a:pt x="372922" y="478840"/>
                  </a:lnTo>
                  <a:lnTo>
                    <a:pt x="374027" y="480110"/>
                  </a:lnTo>
                  <a:lnTo>
                    <a:pt x="372160" y="480110"/>
                  </a:lnTo>
                  <a:lnTo>
                    <a:pt x="371792" y="478840"/>
                  </a:lnTo>
                  <a:lnTo>
                    <a:pt x="371513" y="480110"/>
                  </a:lnTo>
                  <a:lnTo>
                    <a:pt x="371678" y="481380"/>
                  </a:lnTo>
                  <a:lnTo>
                    <a:pt x="398818" y="481380"/>
                  </a:lnTo>
                  <a:lnTo>
                    <a:pt x="398602" y="480110"/>
                  </a:lnTo>
                  <a:lnTo>
                    <a:pt x="398500" y="479501"/>
                  </a:lnTo>
                  <a:lnTo>
                    <a:pt x="398437" y="480110"/>
                  </a:lnTo>
                  <a:lnTo>
                    <a:pt x="398399" y="478840"/>
                  </a:lnTo>
                  <a:lnTo>
                    <a:pt x="398500" y="479501"/>
                  </a:lnTo>
                  <a:lnTo>
                    <a:pt x="399021" y="475030"/>
                  </a:lnTo>
                  <a:lnTo>
                    <a:pt x="400405" y="473760"/>
                  </a:lnTo>
                  <a:lnTo>
                    <a:pt x="399618" y="477570"/>
                  </a:lnTo>
                  <a:lnTo>
                    <a:pt x="401459" y="477570"/>
                  </a:lnTo>
                  <a:lnTo>
                    <a:pt x="401345" y="473760"/>
                  </a:lnTo>
                  <a:lnTo>
                    <a:pt x="401256" y="471220"/>
                  </a:lnTo>
                  <a:lnTo>
                    <a:pt x="405841" y="472490"/>
                  </a:lnTo>
                  <a:lnTo>
                    <a:pt x="406031" y="467410"/>
                  </a:lnTo>
                  <a:lnTo>
                    <a:pt x="412661" y="469950"/>
                  </a:lnTo>
                  <a:close/>
                </a:path>
                <a:path w="495300" h="560704">
                  <a:moveTo>
                    <a:pt x="415658" y="458050"/>
                  </a:moveTo>
                  <a:lnTo>
                    <a:pt x="415213" y="457758"/>
                  </a:lnTo>
                  <a:lnTo>
                    <a:pt x="415417" y="458520"/>
                  </a:lnTo>
                  <a:lnTo>
                    <a:pt x="415658" y="458050"/>
                  </a:lnTo>
                  <a:close/>
                </a:path>
                <a:path w="495300" h="560704">
                  <a:moveTo>
                    <a:pt x="415747" y="434390"/>
                  </a:moveTo>
                  <a:lnTo>
                    <a:pt x="412978" y="431850"/>
                  </a:lnTo>
                  <a:lnTo>
                    <a:pt x="413753" y="434390"/>
                  </a:lnTo>
                  <a:lnTo>
                    <a:pt x="415747" y="434390"/>
                  </a:lnTo>
                  <a:close/>
                </a:path>
                <a:path w="495300" h="560704">
                  <a:moveTo>
                    <a:pt x="417068" y="458520"/>
                  </a:moveTo>
                  <a:lnTo>
                    <a:pt x="416064" y="457250"/>
                  </a:lnTo>
                  <a:lnTo>
                    <a:pt x="415658" y="458050"/>
                  </a:lnTo>
                  <a:lnTo>
                    <a:pt x="416407" y="458520"/>
                  </a:lnTo>
                  <a:lnTo>
                    <a:pt x="417068" y="458520"/>
                  </a:lnTo>
                  <a:close/>
                </a:path>
                <a:path w="495300" h="560704">
                  <a:moveTo>
                    <a:pt x="421627" y="422960"/>
                  </a:moveTo>
                  <a:lnTo>
                    <a:pt x="420941" y="422960"/>
                  </a:lnTo>
                  <a:lnTo>
                    <a:pt x="418871" y="421690"/>
                  </a:lnTo>
                  <a:lnTo>
                    <a:pt x="418642" y="422960"/>
                  </a:lnTo>
                  <a:lnTo>
                    <a:pt x="419925" y="422960"/>
                  </a:lnTo>
                  <a:lnTo>
                    <a:pt x="421411" y="424230"/>
                  </a:lnTo>
                  <a:lnTo>
                    <a:pt x="421627" y="422960"/>
                  </a:lnTo>
                  <a:close/>
                </a:path>
                <a:path w="495300" h="560704">
                  <a:moveTo>
                    <a:pt x="423125" y="447090"/>
                  </a:moveTo>
                  <a:lnTo>
                    <a:pt x="404977" y="447090"/>
                  </a:lnTo>
                  <a:lnTo>
                    <a:pt x="399948" y="447090"/>
                  </a:lnTo>
                  <a:lnTo>
                    <a:pt x="399834" y="449630"/>
                  </a:lnTo>
                  <a:lnTo>
                    <a:pt x="394931" y="450900"/>
                  </a:lnTo>
                  <a:lnTo>
                    <a:pt x="392696" y="454710"/>
                  </a:lnTo>
                  <a:lnTo>
                    <a:pt x="397586" y="455980"/>
                  </a:lnTo>
                  <a:lnTo>
                    <a:pt x="393712" y="455980"/>
                  </a:lnTo>
                  <a:lnTo>
                    <a:pt x="393573" y="455447"/>
                  </a:lnTo>
                  <a:lnTo>
                    <a:pt x="391414" y="456031"/>
                  </a:lnTo>
                  <a:lnTo>
                    <a:pt x="392226" y="456082"/>
                  </a:lnTo>
                  <a:lnTo>
                    <a:pt x="393560" y="456882"/>
                  </a:lnTo>
                  <a:lnTo>
                    <a:pt x="392163" y="459486"/>
                  </a:lnTo>
                  <a:lnTo>
                    <a:pt x="395312" y="459181"/>
                  </a:lnTo>
                  <a:lnTo>
                    <a:pt x="394474" y="458787"/>
                  </a:lnTo>
                  <a:lnTo>
                    <a:pt x="394030" y="457161"/>
                  </a:lnTo>
                  <a:lnTo>
                    <a:pt x="396316" y="458520"/>
                  </a:lnTo>
                  <a:lnTo>
                    <a:pt x="395960" y="459790"/>
                  </a:lnTo>
                  <a:lnTo>
                    <a:pt x="395338" y="459790"/>
                  </a:lnTo>
                  <a:lnTo>
                    <a:pt x="391045" y="461060"/>
                  </a:lnTo>
                  <a:lnTo>
                    <a:pt x="389420" y="459790"/>
                  </a:lnTo>
                  <a:lnTo>
                    <a:pt x="390728" y="458520"/>
                  </a:lnTo>
                  <a:lnTo>
                    <a:pt x="389763" y="458520"/>
                  </a:lnTo>
                  <a:lnTo>
                    <a:pt x="388124" y="459790"/>
                  </a:lnTo>
                  <a:lnTo>
                    <a:pt x="387489" y="457250"/>
                  </a:lnTo>
                  <a:lnTo>
                    <a:pt x="385546" y="458520"/>
                  </a:lnTo>
                  <a:lnTo>
                    <a:pt x="387172" y="458520"/>
                  </a:lnTo>
                  <a:lnTo>
                    <a:pt x="387146" y="459790"/>
                  </a:lnTo>
                  <a:lnTo>
                    <a:pt x="385838" y="461060"/>
                  </a:lnTo>
                  <a:lnTo>
                    <a:pt x="388759" y="461060"/>
                  </a:lnTo>
                  <a:lnTo>
                    <a:pt x="388848" y="462330"/>
                  </a:lnTo>
                  <a:lnTo>
                    <a:pt x="411543" y="462330"/>
                  </a:lnTo>
                  <a:lnTo>
                    <a:pt x="411175" y="459790"/>
                  </a:lnTo>
                  <a:lnTo>
                    <a:pt x="416420" y="459790"/>
                  </a:lnTo>
                  <a:lnTo>
                    <a:pt x="415099" y="458520"/>
                  </a:lnTo>
                  <a:lnTo>
                    <a:pt x="414413" y="457250"/>
                  </a:lnTo>
                  <a:lnTo>
                    <a:pt x="415213" y="457758"/>
                  </a:lnTo>
                  <a:lnTo>
                    <a:pt x="415074" y="457250"/>
                  </a:lnTo>
                  <a:lnTo>
                    <a:pt x="418007" y="449630"/>
                  </a:lnTo>
                  <a:lnTo>
                    <a:pt x="423125" y="447090"/>
                  </a:lnTo>
                  <a:close/>
                </a:path>
                <a:path w="495300" h="560704">
                  <a:moveTo>
                    <a:pt x="430707" y="398576"/>
                  </a:moveTo>
                  <a:lnTo>
                    <a:pt x="430110" y="398995"/>
                  </a:lnTo>
                  <a:lnTo>
                    <a:pt x="430631" y="398995"/>
                  </a:lnTo>
                  <a:lnTo>
                    <a:pt x="430707" y="398576"/>
                  </a:lnTo>
                  <a:close/>
                </a:path>
                <a:path w="495300" h="560704">
                  <a:moveTo>
                    <a:pt x="432803" y="436930"/>
                  </a:moveTo>
                  <a:lnTo>
                    <a:pt x="429031" y="435660"/>
                  </a:lnTo>
                  <a:lnTo>
                    <a:pt x="417131" y="435660"/>
                  </a:lnTo>
                  <a:lnTo>
                    <a:pt x="414147" y="435660"/>
                  </a:lnTo>
                  <a:lnTo>
                    <a:pt x="411187" y="435660"/>
                  </a:lnTo>
                  <a:lnTo>
                    <a:pt x="411797" y="438200"/>
                  </a:lnTo>
                  <a:lnTo>
                    <a:pt x="411213" y="440740"/>
                  </a:lnTo>
                  <a:lnTo>
                    <a:pt x="410502" y="439470"/>
                  </a:lnTo>
                  <a:lnTo>
                    <a:pt x="410616" y="442010"/>
                  </a:lnTo>
                  <a:lnTo>
                    <a:pt x="409384" y="443280"/>
                  </a:lnTo>
                  <a:lnTo>
                    <a:pt x="404304" y="439470"/>
                  </a:lnTo>
                  <a:lnTo>
                    <a:pt x="404863" y="445820"/>
                  </a:lnTo>
                  <a:lnTo>
                    <a:pt x="425678" y="445820"/>
                  </a:lnTo>
                  <a:lnTo>
                    <a:pt x="427799" y="443280"/>
                  </a:lnTo>
                  <a:lnTo>
                    <a:pt x="429920" y="440740"/>
                  </a:lnTo>
                  <a:lnTo>
                    <a:pt x="430974" y="439470"/>
                  </a:lnTo>
                  <a:lnTo>
                    <a:pt x="432803" y="436930"/>
                  </a:lnTo>
                  <a:close/>
                </a:path>
                <a:path w="495300" h="560704">
                  <a:moveTo>
                    <a:pt x="435546" y="388289"/>
                  </a:moveTo>
                  <a:lnTo>
                    <a:pt x="435330" y="388023"/>
                  </a:lnTo>
                  <a:lnTo>
                    <a:pt x="435279" y="387794"/>
                  </a:lnTo>
                  <a:lnTo>
                    <a:pt x="435127" y="387769"/>
                  </a:lnTo>
                  <a:lnTo>
                    <a:pt x="435241" y="388289"/>
                  </a:lnTo>
                  <a:lnTo>
                    <a:pt x="435546" y="388289"/>
                  </a:lnTo>
                  <a:close/>
                </a:path>
                <a:path w="495300" h="560704">
                  <a:moveTo>
                    <a:pt x="435775" y="387604"/>
                  </a:moveTo>
                  <a:lnTo>
                    <a:pt x="435279" y="387769"/>
                  </a:lnTo>
                  <a:lnTo>
                    <a:pt x="435470" y="387819"/>
                  </a:lnTo>
                  <a:lnTo>
                    <a:pt x="435775" y="387604"/>
                  </a:lnTo>
                  <a:close/>
                </a:path>
                <a:path w="495300" h="560704">
                  <a:moveTo>
                    <a:pt x="438988" y="375310"/>
                  </a:moveTo>
                  <a:lnTo>
                    <a:pt x="438759" y="375208"/>
                  </a:lnTo>
                  <a:lnTo>
                    <a:pt x="438467" y="375158"/>
                  </a:lnTo>
                  <a:lnTo>
                    <a:pt x="437921" y="375183"/>
                  </a:lnTo>
                  <a:lnTo>
                    <a:pt x="438315" y="375285"/>
                  </a:lnTo>
                  <a:lnTo>
                    <a:pt x="438658" y="375310"/>
                  </a:lnTo>
                  <a:lnTo>
                    <a:pt x="438988" y="375310"/>
                  </a:lnTo>
                  <a:close/>
                </a:path>
                <a:path w="495300" h="560704">
                  <a:moveTo>
                    <a:pt x="445401" y="363169"/>
                  </a:moveTo>
                  <a:lnTo>
                    <a:pt x="441845" y="360730"/>
                  </a:lnTo>
                  <a:lnTo>
                    <a:pt x="442531" y="364540"/>
                  </a:lnTo>
                  <a:lnTo>
                    <a:pt x="444563" y="364540"/>
                  </a:lnTo>
                  <a:lnTo>
                    <a:pt x="444207" y="363270"/>
                  </a:lnTo>
                  <a:lnTo>
                    <a:pt x="445389" y="365810"/>
                  </a:lnTo>
                  <a:lnTo>
                    <a:pt x="445401" y="363270"/>
                  </a:lnTo>
                  <a:close/>
                </a:path>
                <a:path w="495300" h="560704">
                  <a:moveTo>
                    <a:pt x="445554" y="363270"/>
                  </a:moveTo>
                  <a:lnTo>
                    <a:pt x="445414" y="362737"/>
                  </a:lnTo>
                  <a:lnTo>
                    <a:pt x="445401" y="363169"/>
                  </a:lnTo>
                  <a:lnTo>
                    <a:pt x="445554" y="363270"/>
                  </a:lnTo>
                  <a:close/>
                </a:path>
                <a:path w="495300" h="560704">
                  <a:moveTo>
                    <a:pt x="448487" y="403555"/>
                  </a:moveTo>
                  <a:lnTo>
                    <a:pt x="447586" y="403529"/>
                  </a:lnTo>
                  <a:lnTo>
                    <a:pt x="446963" y="403644"/>
                  </a:lnTo>
                  <a:lnTo>
                    <a:pt x="446506" y="403885"/>
                  </a:lnTo>
                  <a:lnTo>
                    <a:pt x="446633" y="404037"/>
                  </a:lnTo>
                  <a:lnTo>
                    <a:pt x="446722" y="404190"/>
                  </a:lnTo>
                  <a:lnTo>
                    <a:pt x="446938" y="404368"/>
                  </a:lnTo>
                  <a:lnTo>
                    <a:pt x="448487" y="403555"/>
                  </a:lnTo>
                  <a:close/>
                </a:path>
                <a:path w="495300" h="560704">
                  <a:moveTo>
                    <a:pt x="448513" y="345605"/>
                  </a:moveTo>
                  <a:lnTo>
                    <a:pt x="448386" y="345173"/>
                  </a:lnTo>
                  <a:lnTo>
                    <a:pt x="448360" y="345376"/>
                  </a:lnTo>
                  <a:lnTo>
                    <a:pt x="448449" y="345643"/>
                  </a:lnTo>
                  <a:close/>
                </a:path>
                <a:path w="495300" h="560704">
                  <a:moveTo>
                    <a:pt x="449414" y="346760"/>
                  </a:moveTo>
                  <a:lnTo>
                    <a:pt x="448449" y="346760"/>
                  </a:lnTo>
                  <a:lnTo>
                    <a:pt x="445401" y="348030"/>
                  </a:lnTo>
                  <a:lnTo>
                    <a:pt x="449224" y="348030"/>
                  </a:lnTo>
                  <a:lnTo>
                    <a:pt x="449414" y="346760"/>
                  </a:lnTo>
                  <a:close/>
                </a:path>
                <a:path w="495300" h="560704">
                  <a:moveTo>
                    <a:pt x="449745" y="345490"/>
                  </a:moveTo>
                  <a:lnTo>
                    <a:pt x="449592" y="345490"/>
                  </a:lnTo>
                  <a:lnTo>
                    <a:pt x="449414" y="346760"/>
                  </a:lnTo>
                  <a:lnTo>
                    <a:pt x="449554" y="346760"/>
                  </a:lnTo>
                  <a:lnTo>
                    <a:pt x="449745" y="345490"/>
                  </a:lnTo>
                  <a:close/>
                </a:path>
                <a:path w="495300" h="560704">
                  <a:moveTo>
                    <a:pt x="450024" y="354825"/>
                  </a:moveTo>
                  <a:lnTo>
                    <a:pt x="449529" y="355244"/>
                  </a:lnTo>
                  <a:lnTo>
                    <a:pt x="449808" y="355117"/>
                  </a:lnTo>
                  <a:lnTo>
                    <a:pt x="449948" y="354965"/>
                  </a:lnTo>
                  <a:lnTo>
                    <a:pt x="450024" y="354825"/>
                  </a:lnTo>
                  <a:close/>
                </a:path>
                <a:path w="495300" h="560704">
                  <a:moveTo>
                    <a:pt x="450545" y="343979"/>
                  </a:moveTo>
                  <a:lnTo>
                    <a:pt x="449745" y="342950"/>
                  </a:lnTo>
                  <a:lnTo>
                    <a:pt x="450507" y="344220"/>
                  </a:lnTo>
                  <a:lnTo>
                    <a:pt x="450545" y="343979"/>
                  </a:lnTo>
                  <a:close/>
                </a:path>
                <a:path w="495300" h="560704">
                  <a:moveTo>
                    <a:pt x="451662" y="357568"/>
                  </a:moveTo>
                  <a:lnTo>
                    <a:pt x="450684" y="356920"/>
                  </a:lnTo>
                  <a:lnTo>
                    <a:pt x="451319" y="355650"/>
                  </a:lnTo>
                  <a:lnTo>
                    <a:pt x="450545" y="356920"/>
                  </a:lnTo>
                  <a:lnTo>
                    <a:pt x="451662" y="358190"/>
                  </a:lnTo>
                  <a:lnTo>
                    <a:pt x="451662" y="357568"/>
                  </a:lnTo>
                  <a:close/>
                </a:path>
                <a:path w="495300" h="560704">
                  <a:moveTo>
                    <a:pt x="452132" y="396151"/>
                  </a:moveTo>
                  <a:lnTo>
                    <a:pt x="450977" y="397827"/>
                  </a:lnTo>
                  <a:lnTo>
                    <a:pt x="451421" y="397395"/>
                  </a:lnTo>
                  <a:lnTo>
                    <a:pt x="451853" y="396760"/>
                  </a:lnTo>
                  <a:lnTo>
                    <a:pt x="452132" y="396151"/>
                  </a:lnTo>
                  <a:close/>
                </a:path>
                <a:path w="495300" h="560704">
                  <a:moveTo>
                    <a:pt x="454634" y="340410"/>
                  </a:moveTo>
                  <a:lnTo>
                    <a:pt x="452920" y="337870"/>
                  </a:lnTo>
                  <a:lnTo>
                    <a:pt x="454012" y="340410"/>
                  </a:lnTo>
                  <a:lnTo>
                    <a:pt x="454634" y="340410"/>
                  </a:lnTo>
                  <a:close/>
                </a:path>
                <a:path w="495300" h="560704">
                  <a:moveTo>
                    <a:pt x="456133" y="333451"/>
                  </a:moveTo>
                  <a:lnTo>
                    <a:pt x="455841" y="333527"/>
                  </a:lnTo>
                  <a:lnTo>
                    <a:pt x="455650" y="333629"/>
                  </a:lnTo>
                  <a:lnTo>
                    <a:pt x="455815" y="333806"/>
                  </a:lnTo>
                  <a:lnTo>
                    <a:pt x="455942" y="333667"/>
                  </a:lnTo>
                  <a:lnTo>
                    <a:pt x="456133" y="333451"/>
                  </a:lnTo>
                  <a:close/>
                </a:path>
                <a:path w="495300" h="560704">
                  <a:moveTo>
                    <a:pt x="460692" y="375970"/>
                  </a:moveTo>
                  <a:lnTo>
                    <a:pt x="459625" y="375170"/>
                  </a:lnTo>
                  <a:lnTo>
                    <a:pt x="459600" y="376542"/>
                  </a:lnTo>
                  <a:lnTo>
                    <a:pt x="460692" y="375970"/>
                  </a:lnTo>
                  <a:close/>
                </a:path>
                <a:path w="495300" h="560704">
                  <a:moveTo>
                    <a:pt x="461073" y="327291"/>
                  </a:moveTo>
                  <a:lnTo>
                    <a:pt x="460857" y="327075"/>
                  </a:lnTo>
                  <a:lnTo>
                    <a:pt x="460629" y="326986"/>
                  </a:lnTo>
                  <a:lnTo>
                    <a:pt x="460705" y="327342"/>
                  </a:lnTo>
                  <a:lnTo>
                    <a:pt x="460781" y="327634"/>
                  </a:lnTo>
                  <a:lnTo>
                    <a:pt x="461035" y="327634"/>
                  </a:lnTo>
                  <a:lnTo>
                    <a:pt x="461073" y="327291"/>
                  </a:lnTo>
                  <a:close/>
                </a:path>
                <a:path w="495300" h="560704">
                  <a:moveTo>
                    <a:pt x="462737" y="317550"/>
                  </a:moveTo>
                  <a:lnTo>
                    <a:pt x="460959" y="317550"/>
                  </a:lnTo>
                  <a:lnTo>
                    <a:pt x="462534" y="320090"/>
                  </a:lnTo>
                  <a:lnTo>
                    <a:pt x="462737" y="317550"/>
                  </a:lnTo>
                  <a:close/>
                </a:path>
                <a:path w="495300" h="560704">
                  <a:moveTo>
                    <a:pt x="464769" y="317550"/>
                  </a:moveTo>
                  <a:lnTo>
                    <a:pt x="462838" y="316280"/>
                  </a:lnTo>
                  <a:lnTo>
                    <a:pt x="462737" y="317550"/>
                  </a:lnTo>
                  <a:lnTo>
                    <a:pt x="464769" y="317550"/>
                  </a:lnTo>
                  <a:close/>
                </a:path>
                <a:path w="495300" h="560704">
                  <a:moveTo>
                    <a:pt x="464934" y="359460"/>
                  </a:moveTo>
                  <a:lnTo>
                    <a:pt x="464439" y="359460"/>
                  </a:lnTo>
                  <a:lnTo>
                    <a:pt x="464667" y="360730"/>
                  </a:lnTo>
                  <a:lnTo>
                    <a:pt x="464794" y="360730"/>
                  </a:lnTo>
                  <a:lnTo>
                    <a:pt x="464934" y="359460"/>
                  </a:lnTo>
                  <a:close/>
                </a:path>
                <a:path w="495300" h="560704">
                  <a:moveTo>
                    <a:pt x="465188" y="354380"/>
                  </a:moveTo>
                  <a:close/>
                </a:path>
                <a:path w="495300" h="560704">
                  <a:moveTo>
                    <a:pt x="466686" y="355485"/>
                  </a:moveTo>
                  <a:lnTo>
                    <a:pt x="466191" y="354380"/>
                  </a:lnTo>
                  <a:lnTo>
                    <a:pt x="465188" y="354380"/>
                  </a:lnTo>
                  <a:lnTo>
                    <a:pt x="466686" y="355485"/>
                  </a:lnTo>
                  <a:close/>
                </a:path>
                <a:path w="495300" h="560704">
                  <a:moveTo>
                    <a:pt x="466902" y="355650"/>
                  </a:moveTo>
                  <a:lnTo>
                    <a:pt x="466686" y="355485"/>
                  </a:lnTo>
                  <a:lnTo>
                    <a:pt x="466763" y="355650"/>
                  </a:lnTo>
                  <a:lnTo>
                    <a:pt x="466902" y="355650"/>
                  </a:lnTo>
                  <a:close/>
                </a:path>
                <a:path w="495300" h="560704">
                  <a:moveTo>
                    <a:pt x="468388" y="302310"/>
                  </a:moveTo>
                  <a:lnTo>
                    <a:pt x="468198" y="302755"/>
                  </a:lnTo>
                  <a:lnTo>
                    <a:pt x="468388" y="302310"/>
                  </a:lnTo>
                  <a:close/>
                </a:path>
                <a:path w="495300" h="560704">
                  <a:moveTo>
                    <a:pt x="468604" y="344220"/>
                  </a:moveTo>
                  <a:lnTo>
                    <a:pt x="465582" y="341680"/>
                  </a:lnTo>
                  <a:lnTo>
                    <a:pt x="450430" y="341680"/>
                  </a:lnTo>
                  <a:lnTo>
                    <a:pt x="449707" y="341680"/>
                  </a:lnTo>
                  <a:lnTo>
                    <a:pt x="449554" y="341680"/>
                  </a:lnTo>
                  <a:lnTo>
                    <a:pt x="449160" y="342950"/>
                  </a:lnTo>
                  <a:lnTo>
                    <a:pt x="449745" y="342950"/>
                  </a:lnTo>
                  <a:lnTo>
                    <a:pt x="450710" y="342950"/>
                  </a:lnTo>
                  <a:lnTo>
                    <a:pt x="450545" y="343979"/>
                  </a:lnTo>
                  <a:lnTo>
                    <a:pt x="450735" y="344220"/>
                  </a:lnTo>
                  <a:lnTo>
                    <a:pt x="453009" y="344220"/>
                  </a:lnTo>
                  <a:lnTo>
                    <a:pt x="454228" y="345490"/>
                  </a:lnTo>
                  <a:lnTo>
                    <a:pt x="452983" y="346760"/>
                  </a:lnTo>
                  <a:lnTo>
                    <a:pt x="454355" y="349300"/>
                  </a:lnTo>
                  <a:lnTo>
                    <a:pt x="451789" y="348030"/>
                  </a:lnTo>
                  <a:lnTo>
                    <a:pt x="453529" y="345490"/>
                  </a:lnTo>
                  <a:lnTo>
                    <a:pt x="449224" y="348030"/>
                  </a:lnTo>
                  <a:lnTo>
                    <a:pt x="450837" y="348030"/>
                  </a:lnTo>
                  <a:lnTo>
                    <a:pt x="449872" y="350570"/>
                  </a:lnTo>
                  <a:lnTo>
                    <a:pt x="447598" y="350570"/>
                  </a:lnTo>
                  <a:lnTo>
                    <a:pt x="449668" y="351840"/>
                  </a:lnTo>
                  <a:lnTo>
                    <a:pt x="450367" y="353110"/>
                  </a:lnTo>
                  <a:lnTo>
                    <a:pt x="448665" y="354380"/>
                  </a:lnTo>
                  <a:lnTo>
                    <a:pt x="450481" y="354380"/>
                  </a:lnTo>
                  <a:lnTo>
                    <a:pt x="450024" y="355650"/>
                  </a:lnTo>
                  <a:lnTo>
                    <a:pt x="450900" y="354380"/>
                  </a:lnTo>
                  <a:lnTo>
                    <a:pt x="452158" y="355650"/>
                  </a:lnTo>
                  <a:lnTo>
                    <a:pt x="451662" y="355650"/>
                  </a:lnTo>
                  <a:lnTo>
                    <a:pt x="451662" y="357568"/>
                  </a:lnTo>
                  <a:lnTo>
                    <a:pt x="452615" y="358190"/>
                  </a:lnTo>
                  <a:lnTo>
                    <a:pt x="451662" y="358190"/>
                  </a:lnTo>
                  <a:lnTo>
                    <a:pt x="449872" y="358190"/>
                  </a:lnTo>
                  <a:lnTo>
                    <a:pt x="449872" y="363270"/>
                  </a:lnTo>
                  <a:lnTo>
                    <a:pt x="448348" y="363855"/>
                  </a:lnTo>
                  <a:lnTo>
                    <a:pt x="448297" y="363702"/>
                  </a:lnTo>
                  <a:lnTo>
                    <a:pt x="448297" y="363880"/>
                  </a:lnTo>
                  <a:lnTo>
                    <a:pt x="447471" y="364197"/>
                  </a:lnTo>
                  <a:lnTo>
                    <a:pt x="446938" y="363270"/>
                  </a:lnTo>
                  <a:lnTo>
                    <a:pt x="447484" y="362000"/>
                  </a:lnTo>
                  <a:lnTo>
                    <a:pt x="448297" y="363880"/>
                  </a:lnTo>
                  <a:lnTo>
                    <a:pt x="448297" y="363702"/>
                  </a:lnTo>
                  <a:lnTo>
                    <a:pt x="448157" y="363270"/>
                  </a:lnTo>
                  <a:lnTo>
                    <a:pt x="449872" y="363270"/>
                  </a:lnTo>
                  <a:lnTo>
                    <a:pt x="449872" y="358190"/>
                  </a:lnTo>
                  <a:lnTo>
                    <a:pt x="447090" y="358190"/>
                  </a:lnTo>
                  <a:lnTo>
                    <a:pt x="448043" y="360730"/>
                  </a:lnTo>
                  <a:lnTo>
                    <a:pt x="446798" y="360730"/>
                  </a:lnTo>
                  <a:lnTo>
                    <a:pt x="445439" y="359460"/>
                  </a:lnTo>
                  <a:lnTo>
                    <a:pt x="444538" y="359460"/>
                  </a:lnTo>
                  <a:lnTo>
                    <a:pt x="445414" y="362737"/>
                  </a:lnTo>
                  <a:lnTo>
                    <a:pt x="445414" y="362000"/>
                  </a:lnTo>
                  <a:lnTo>
                    <a:pt x="446633" y="364528"/>
                  </a:lnTo>
                  <a:lnTo>
                    <a:pt x="447255" y="365810"/>
                  </a:lnTo>
                  <a:lnTo>
                    <a:pt x="447471" y="365137"/>
                  </a:lnTo>
                  <a:lnTo>
                    <a:pt x="450418" y="367080"/>
                  </a:lnTo>
                  <a:lnTo>
                    <a:pt x="447865" y="368350"/>
                  </a:lnTo>
                  <a:lnTo>
                    <a:pt x="443357" y="365810"/>
                  </a:lnTo>
                  <a:lnTo>
                    <a:pt x="440334" y="367080"/>
                  </a:lnTo>
                  <a:lnTo>
                    <a:pt x="443877" y="370890"/>
                  </a:lnTo>
                  <a:lnTo>
                    <a:pt x="441426" y="373430"/>
                  </a:lnTo>
                  <a:lnTo>
                    <a:pt x="442633" y="373430"/>
                  </a:lnTo>
                  <a:lnTo>
                    <a:pt x="444258" y="374700"/>
                  </a:lnTo>
                  <a:lnTo>
                    <a:pt x="442074" y="374700"/>
                  </a:lnTo>
                  <a:lnTo>
                    <a:pt x="442366" y="375970"/>
                  </a:lnTo>
                  <a:lnTo>
                    <a:pt x="440118" y="375970"/>
                  </a:lnTo>
                  <a:lnTo>
                    <a:pt x="437934" y="378510"/>
                  </a:lnTo>
                  <a:lnTo>
                    <a:pt x="440766" y="379780"/>
                  </a:lnTo>
                  <a:lnTo>
                    <a:pt x="438175" y="379780"/>
                  </a:lnTo>
                  <a:lnTo>
                    <a:pt x="436245" y="382320"/>
                  </a:lnTo>
                  <a:lnTo>
                    <a:pt x="441121" y="384860"/>
                  </a:lnTo>
                  <a:lnTo>
                    <a:pt x="439521" y="387400"/>
                  </a:lnTo>
                  <a:lnTo>
                    <a:pt x="438238" y="386130"/>
                  </a:lnTo>
                  <a:lnTo>
                    <a:pt x="436689" y="386130"/>
                  </a:lnTo>
                  <a:lnTo>
                    <a:pt x="436257" y="383590"/>
                  </a:lnTo>
                  <a:lnTo>
                    <a:pt x="435876" y="384860"/>
                  </a:lnTo>
                  <a:lnTo>
                    <a:pt x="435279" y="384860"/>
                  </a:lnTo>
                  <a:lnTo>
                    <a:pt x="436308" y="386130"/>
                  </a:lnTo>
                  <a:lnTo>
                    <a:pt x="435165" y="386130"/>
                  </a:lnTo>
                  <a:lnTo>
                    <a:pt x="437286" y="388670"/>
                  </a:lnTo>
                  <a:lnTo>
                    <a:pt x="435546" y="388670"/>
                  </a:lnTo>
                  <a:lnTo>
                    <a:pt x="436041" y="389940"/>
                  </a:lnTo>
                  <a:lnTo>
                    <a:pt x="437540" y="389940"/>
                  </a:lnTo>
                  <a:lnTo>
                    <a:pt x="437007" y="391210"/>
                  </a:lnTo>
                  <a:lnTo>
                    <a:pt x="436638" y="392480"/>
                  </a:lnTo>
                  <a:lnTo>
                    <a:pt x="432879" y="392480"/>
                  </a:lnTo>
                  <a:lnTo>
                    <a:pt x="435597" y="400100"/>
                  </a:lnTo>
                  <a:lnTo>
                    <a:pt x="430631" y="400100"/>
                  </a:lnTo>
                  <a:lnTo>
                    <a:pt x="430276" y="401370"/>
                  </a:lnTo>
                  <a:lnTo>
                    <a:pt x="429717" y="403910"/>
                  </a:lnTo>
                  <a:lnTo>
                    <a:pt x="429056" y="405180"/>
                  </a:lnTo>
                  <a:lnTo>
                    <a:pt x="428637" y="405180"/>
                  </a:lnTo>
                  <a:lnTo>
                    <a:pt x="426173" y="406450"/>
                  </a:lnTo>
                  <a:lnTo>
                    <a:pt x="432104" y="407720"/>
                  </a:lnTo>
                  <a:lnTo>
                    <a:pt x="429298" y="410260"/>
                  </a:lnTo>
                  <a:lnTo>
                    <a:pt x="426313" y="410260"/>
                  </a:lnTo>
                  <a:lnTo>
                    <a:pt x="428726" y="407720"/>
                  </a:lnTo>
                  <a:lnTo>
                    <a:pt x="427443" y="407720"/>
                  </a:lnTo>
                  <a:lnTo>
                    <a:pt x="422490" y="406450"/>
                  </a:lnTo>
                  <a:lnTo>
                    <a:pt x="426529" y="411530"/>
                  </a:lnTo>
                  <a:lnTo>
                    <a:pt x="422897" y="411530"/>
                  </a:lnTo>
                  <a:lnTo>
                    <a:pt x="422833" y="410260"/>
                  </a:lnTo>
                  <a:lnTo>
                    <a:pt x="420573" y="411530"/>
                  </a:lnTo>
                  <a:lnTo>
                    <a:pt x="423011" y="415340"/>
                  </a:lnTo>
                  <a:lnTo>
                    <a:pt x="421601" y="416610"/>
                  </a:lnTo>
                  <a:lnTo>
                    <a:pt x="420890" y="416610"/>
                  </a:lnTo>
                  <a:lnTo>
                    <a:pt x="422579" y="419150"/>
                  </a:lnTo>
                  <a:lnTo>
                    <a:pt x="421843" y="421690"/>
                  </a:lnTo>
                  <a:lnTo>
                    <a:pt x="421627" y="422960"/>
                  </a:lnTo>
                  <a:lnTo>
                    <a:pt x="422008" y="422960"/>
                  </a:lnTo>
                  <a:lnTo>
                    <a:pt x="421525" y="425500"/>
                  </a:lnTo>
                  <a:lnTo>
                    <a:pt x="416560" y="425500"/>
                  </a:lnTo>
                  <a:lnTo>
                    <a:pt x="417372" y="422960"/>
                  </a:lnTo>
                  <a:lnTo>
                    <a:pt x="414350" y="422960"/>
                  </a:lnTo>
                  <a:lnTo>
                    <a:pt x="416267" y="425500"/>
                  </a:lnTo>
                  <a:lnTo>
                    <a:pt x="414286" y="425500"/>
                  </a:lnTo>
                  <a:lnTo>
                    <a:pt x="413232" y="428040"/>
                  </a:lnTo>
                  <a:lnTo>
                    <a:pt x="416039" y="429310"/>
                  </a:lnTo>
                  <a:lnTo>
                    <a:pt x="414261" y="431850"/>
                  </a:lnTo>
                  <a:lnTo>
                    <a:pt x="415251" y="431850"/>
                  </a:lnTo>
                  <a:lnTo>
                    <a:pt x="416496" y="434390"/>
                  </a:lnTo>
                  <a:lnTo>
                    <a:pt x="425259" y="434390"/>
                  </a:lnTo>
                  <a:lnTo>
                    <a:pt x="430136" y="433120"/>
                  </a:lnTo>
                  <a:lnTo>
                    <a:pt x="431965" y="434390"/>
                  </a:lnTo>
                  <a:lnTo>
                    <a:pt x="431990" y="433120"/>
                  </a:lnTo>
                  <a:lnTo>
                    <a:pt x="432117" y="428040"/>
                  </a:lnTo>
                  <a:lnTo>
                    <a:pt x="438124" y="424230"/>
                  </a:lnTo>
                  <a:lnTo>
                    <a:pt x="438365" y="417880"/>
                  </a:lnTo>
                  <a:lnTo>
                    <a:pt x="438759" y="419150"/>
                  </a:lnTo>
                  <a:lnTo>
                    <a:pt x="439470" y="419150"/>
                  </a:lnTo>
                  <a:lnTo>
                    <a:pt x="439204" y="420420"/>
                  </a:lnTo>
                  <a:lnTo>
                    <a:pt x="441528" y="419150"/>
                  </a:lnTo>
                  <a:lnTo>
                    <a:pt x="441477" y="417880"/>
                  </a:lnTo>
                  <a:lnTo>
                    <a:pt x="441426" y="416610"/>
                  </a:lnTo>
                  <a:lnTo>
                    <a:pt x="439991" y="415340"/>
                  </a:lnTo>
                  <a:lnTo>
                    <a:pt x="440588" y="414070"/>
                  </a:lnTo>
                  <a:lnTo>
                    <a:pt x="441401" y="415340"/>
                  </a:lnTo>
                  <a:lnTo>
                    <a:pt x="444004" y="415340"/>
                  </a:lnTo>
                  <a:lnTo>
                    <a:pt x="443204" y="414070"/>
                  </a:lnTo>
                  <a:lnTo>
                    <a:pt x="441591" y="411530"/>
                  </a:lnTo>
                  <a:lnTo>
                    <a:pt x="443966" y="412800"/>
                  </a:lnTo>
                  <a:lnTo>
                    <a:pt x="444093" y="412800"/>
                  </a:lnTo>
                  <a:lnTo>
                    <a:pt x="443585" y="411530"/>
                  </a:lnTo>
                  <a:lnTo>
                    <a:pt x="445973" y="410260"/>
                  </a:lnTo>
                  <a:lnTo>
                    <a:pt x="443585" y="408990"/>
                  </a:lnTo>
                  <a:lnTo>
                    <a:pt x="445516" y="407720"/>
                  </a:lnTo>
                  <a:lnTo>
                    <a:pt x="444512" y="405180"/>
                  </a:lnTo>
                  <a:lnTo>
                    <a:pt x="446506" y="403910"/>
                  </a:lnTo>
                  <a:lnTo>
                    <a:pt x="444703" y="402640"/>
                  </a:lnTo>
                  <a:lnTo>
                    <a:pt x="449275" y="401370"/>
                  </a:lnTo>
                  <a:lnTo>
                    <a:pt x="446176" y="400100"/>
                  </a:lnTo>
                  <a:lnTo>
                    <a:pt x="449503" y="401370"/>
                  </a:lnTo>
                  <a:lnTo>
                    <a:pt x="450570" y="397560"/>
                  </a:lnTo>
                  <a:lnTo>
                    <a:pt x="449516" y="396290"/>
                  </a:lnTo>
                  <a:lnTo>
                    <a:pt x="450354" y="396290"/>
                  </a:lnTo>
                  <a:lnTo>
                    <a:pt x="451078" y="395020"/>
                  </a:lnTo>
                  <a:lnTo>
                    <a:pt x="452132" y="396151"/>
                  </a:lnTo>
                  <a:lnTo>
                    <a:pt x="452272" y="396290"/>
                  </a:lnTo>
                  <a:lnTo>
                    <a:pt x="452882" y="395020"/>
                  </a:lnTo>
                  <a:lnTo>
                    <a:pt x="452856" y="393750"/>
                  </a:lnTo>
                  <a:lnTo>
                    <a:pt x="451002" y="392480"/>
                  </a:lnTo>
                  <a:lnTo>
                    <a:pt x="456285" y="392480"/>
                  </a:lnTo>
                  <a:lnTo>
                    <a:pt x="451358" y="387400"/>
                  </a:lnTo>
                  <a:lnTo>
                    <a:pt x="450126" y="386130"/>
                  </a:lnTo>
                  <a:lnTo>
                    <a:pt x="456044" y="387400"/>
                  </a:lnTo>
                  <a:lnTo>
                    <a:pt x="456057" y="386130"/>
                  </a:lnTo>
                  <a:lnTo>
                    <a:pt x="456107" y="382320"/>
                  </a:lnTo>
                  <a:lnTo>
                    <a:pt x="456374" y="378688"/>
                  </a:lnTo>
                  <a:lnTo>
                    <a:pt x="459536" y="379780"/>
                  </a:lnTo>
                  <a:lnTo>
                    <a:pt x="459600" y="376542"/>
                  </a:lnTo>
                  <a:lnTo>
                    <a:pt x="456399" y="378218"/>
                  </a:lnTo>
                  <a:lnTo>
                    <a:pt x="456476" y="377240"/>
                  </a:lnTo>
                  <a:lnTo>
                    <a:pt x="457288" y="373430"/>
                  </a:lnTo>
                  <a:lnTo>
                    <a:pt x="459625" y="375170"/>
                  </a:lnTo>
                  <a:lnTo>
                    <a:pt x="459638" y="374700"/>
                  </a:lnTo>
                  <a:lnTo>
                    <a:pt x="457644" y="372160"/>
                  </a:lnTo>
                  <a:lnTo>
                    <a:pt x="459892" y="368350"/>
                  </a:lnTo>
                  <a:lnTo>
                    <a:pt x="460730" y="368350"/>
                  </a:lnTo>
                  <a:lnTo>
                    <a:pt x="461645" y="370890"/>
                  </a:lnTo>
                  <a:lnTo>
                    <a:pt x="461657" y="365810"/>
                  </a:lnTo>
                  <a:lnTo>
                    <a:pt x="463207" y="364540"/>
                  </a:lnTo>
                  <a:lnTo>
                    <a:pt x="464743" y="363270"/>
                  </a:lnTo>
                  <a:lnTo>
                    <a:pt x="464540" y="362000"/>
                  </a:lnTo>
                  <a:lnTo>
                    <a:pt x="464324" y="360730"/>
                  </a:lnTo>
                  <a:lnTo>
                    <a:pt x="464121" y="359460"/>
                  </a:lnTo>
                  <a:lnTo>
                    <a:pt x="461746" y="359460"/>
                  </a:lnTo>
                  <a:lnTo>
                    <a:pt x="460629" y="355650"/>
                  </a:lnTo>
                  <a:lnTo>
                    <a:pt x="459435" y="354380"/>
                  </a:lnTo>
                  <a:lnTo>
                    <a:pt x="463626" y="356920"/>
                  </a:lnTo>
                  <a:lnTo>
                    <a:pt x="461746" y="351840"/>
                  </a:lnTo>
                  <a:lnTo>
                    <a:pt x="465112" y="354330"/>
                  </a:lnTo>
                  <a:lnTo>
                    <a:pt x="465620" y="353110"/>
                  </a:lnTo>
                  <a:lnTo>
                    <a:pt x="466331" y="354380"/>
                  </a:lnTo>
                  <a:lnTo>
                    <a:pt x="467309" y="354380"/>
                  </a:lnTo>
                  <a:lnTo>
                    <a:pt x="467296" y="353110"/>
                  </a:lnTo>
                  <a:lnTo>
                    <a:pt x="467271" y="351840"/>
                  </a:lnTo>
                  <a:lnTo>
                    <a:pt x="465264" y="351840"/>
                  </a:lnTo>
                  <a:lnTo>
                    <a:pt x="466051" y="350570"/>
                  </a:lnTo>
                  <a:lnTo>
                    <a:pt x="466979" y="350570"/>
                  </a:lnTo>
                  <a:lnTo>
                    <a:pt x="467817" y="351840"/>
                  </a:lnTo>
                  <a:lnTo>
                    <a:pt x="466305" y="349300"/>
                  </a:lnTo>
                  <a:lnTo>
                    <a:pt x="465543" y="348030"/>
                  </a:lnTo>
                  <a:lnTo>
                    <a:pt x="466826" y="346760"/>
                  </a:lnTo>
                  <a:lnTo>
                    <a:pt x="467956" y="346760"/>
                  </a:lnTo>
                  <a:lnTo>
                    <a:pt x="467753" y="348030"/>
                  </a:lnTo>
                  <a:lnTo>
                    <a:pt x="468033" y="346760"/>
                  </a:lnTo>
                  <a:lnTo>
                    <a:pt x="468604" y="344220"/>
                  </a:lnTo>
                  <a:close/>
                </a:path>
                <a:path w="495300" h="560704">
                  <a:moveTo>
                    <a:pt x="473049" y="276352"/>
                  </a:moveTo>
                  <a:lnTo>
                    <a:pt x="472706" y="276313"/>
                  </a:lnTo>
                  <a:lnTo>
                    <a:pt x="472401" y="276301"/>
                  </a:lnTo>
                  <a:lnTo>
                    <a:pt x="472198" y="276313"/>
                  </a:lnTo>
                  <a:lnTo>
                    <a:pt x="472490" y="276377"/>
                  </a:lnTo>
                  <a:lnTo>
                    <a:pt x="472770" y="276377"/>
                  </a:lnTo>
                  <a:lnTo>
                    <a:pt x="473049" y="276352"/>
                  </a:lnTo>
                  <a:close/>
                </a:path>
                <a:path w="495300" h="560704">
                  <a:moveTo>
                    <a:pt x="475589" y="265645"/>
                  </a:moveTo>
                  <a:lnTo>
                    <a:pt x="475297" y="265506"/>
                  </a:lnTo>
                  <a:lnTo>
                    <a:pt x="474941" y="265353"/>
                  </a:lnTo>
                  <a:lnTo>
                    <a:pt x="474548" y="265163"/>
                  </a:lnTo>
                  <a:lnTo>
                    <a:pt x="475538" y="266001"/>
                  </a:lnTo>
                  <a:lnTo>
                    <a:pt x="475589" y="265645"/>
                  </a:lnTo>
                  <a:close/>
                </a:path>
                <a:path w="495300" h="560704">
                  <a:moveTo>
                    <a:pt x="477469" y="262089"/>
                  </a:moveTo>
                  <a:lnTo>
                    <a:pt x="476504" y="261670"/>
                  </a:lnTo>
                  <a:lnTo>
                    <a:pt x="476999" y="262940"/>
                  </a:lnTo>
                  <a:lnTo>
                    <a:pt x="477469" y="262089"/>
                  </a:lnTo>
                  <a:close/>
                </a:path>
                <a:path w="495300" h="560704">
                  <a:moveTo>
                    <a:pt x="479336" y="309943"/>
                  </a:moveTo>
                  <a:lnTo>
                    <a:pt x="476313" y="312470"/>
                  </a:lnTo>
                  <a:lnTo>
                    <a:pt x="479082" y="312470"/>
                  </a:lnTo>
                  <a:lnTo>
                    <a:pt x="479336" y="309943"/>
                  </a:lnTo>
                  <a:close/>
                </a:path>
                <a:path w="495300" h="560704">
                  <a:moveTo>
                    <a:pt x="481850" y="298500"/>
                  </a:moveTo>
                  <a:lnTo>
                    <a:pt x="481495" y="298284"/>
                  </a:lnTo>
                  <a:lnTo>
                    <a:pt x="481393" y="298500"/>
                  </a:lnTo>
                  <a:lnTo>
                    <a:pt x="481850" y="298500"/>
                  </a:lnTo>
                  <a:close/>
                </a:path>
                <a:path w="495300" h="560704">
                  <a:moveTo>
                    <a:pt x="481965" y="246430"/>
                  </a:moveTo>
                  <a:lnTo>
                    <a:pt x="479780" y="247700"/>
                  </a:lnTo>
                  <a:lnTo>
                    <a:pt x="481799" y="248399"/>
                  </a:lnTo>
                  <a:lnTo>
                    <a:pt x="480593" y="247700"/>
                  </a:lnTo>
                  <a:lnTo>
                    <a:pt x="481965" y="246430"/>
                  </a:lnTo>
                  <a:close/>
                </a:path>
                <a:path w="495300" h="560704">
                  <a:moveTo>
                    <a:pt x="483019" y="248831"/>
                  </a:moveTo>
                  <a:lnTo>
                    <a:pt x="481799" y="248399"/>
                  </a:lnTo>
                  <a:lnTo>
                    <a:pt x="482765" y="248970"/>
                  </a:lnTo>
                  <a:lnTo>
                    <a:pt x="483019" y="248831"/>
                  </a:lnTo>
                  <a:close/>
                </a:path>
                <a:path w="495300" h="560704">
                  <a:moveTo>
                    <a:pt x="486994" y="265645"/>
                  </a:moveTo>
                  <a:lnTo>
                    <a:pt x="486841" y="265633"/>
                  </a:lnTo>
                  <a:lnTo>
                    <a:pt x="486613" y="265722"/>
                  </a:lnTo>
                  <a:lnTo>
                    <a:pt x="486359" y="265823"/>
                  </a:lnTo>
                  <a:lnTo>
                    <a:pt x="486575" y="265823"/>
                  </a:lnTo>
                  <a:lnTo>
                    <a:pt x="486791" y="265785"/>
                  </a:lnTo>
                  <a:lnTo>
                    <a:pt x="486994" y="265645"/>
                  </a:lnTo>
                  <a:close/>
                </a:path>
                <a:path w="495300" h="560704">
                  <a:moveTo>
                    <a:pt x="490194" y="218909"/>
                  </a:moveTo>
                  <a:lnTo>
                    <a:pt x="489546" y="218490"/>
                  </a:lnTo>
                  <a:lnTo>
                    <a:pt x="489610" y="219760"/>
                  </a:lnTo>
                  <a:lnTo>
                    <a:pt x="490194" y="218909"/>
                  </a:lnTo>
                  <a:close/>
                </a:path>
                <a:path w="495300" h="560704">
                  <a:moveTo>
                    <a:pt x="490270" y="224840"/>
                  </a:moveTo>
                  <a:lnTo>
                    <a:pt x="489204" y="225869"/>
                  </a:lnTo>
                  <a:lnTo>
                    <a:pt x="489851" y="226110"/>
                  </a:lnTo>
                  <a:lnTo>
                    <a:pt x="490270" y="224840"/>
                  </a:lnTo>
                  <a:close/>
                </a:path>
                <a:path w="495300" h="560704">
                  <a:moveTo>
                    <a:pt x="491794" y="245160"/>
                  </a:moveTo>
                  <a:close/>
                </a:path>
                <a:path w="495300" h="560704">
                  <a:moveTo>
                    <a:pt x="492252" y="244551"/>
                  </a:moveTo>
                  <a:lnTo>
                    <a:pt x="491223" y="243890"/>
                  </a:lnTo>
                  <a:lnTo>
                    <a:pt x="491782" y="245135"/>
                  </a:lnTo>
                  <a:lnTo>
                    <a:pt x="492252" y="244551"/>
                  </a:lnTo>
                  <a:close/>
                </a:path>
                <a:path w="495300" h="560704">
                  <a:moveTo>
                    <a:pt x="493090" y="220637"/>
                  </a:moveTo>
                  <a:lnTo>
                    <a:pt x="492683" y="218490"/>
                  </a:lnTo>
                  <a:lnTo>
                    <a:pt x="490486" y="218490"/>
                  </a:lnTo>
                  <a:lnTo>
                    <a:pt x="490194" y="218909"/>
                  </a:lnTo>
                  <a:lnTo>
                    <a:pt x="491553" y="219760"/>
                  </a:lnTo>
                  <a:lnTo>
                    <a:pt x="491934" y="219760"/>
                  </a:lnTo>
                  <a:lnTo>
                    <a:pt x="493090" y="220637"/>
                  </a:lnTo>
                  <a:close/>
                </a:path>
                <a:path w="495300" h="560704">
                  <a:moveTo>
                    <a:pt x="493217" y="245160"/>
                  </a:moveTo>
                  <a:lnTo>
                    <a:pt x="492772" y="243890"/>
                  </a:lnTo>
                  <a:lnTo>
                    <a:pt x="492252" y="244551"/>
                  </a:lnTo>
                  <a:lnTo>
                    <a:pt x="493217" y="245160"/>
                  </a:lnTo>
                  <a:close/>
                </a:path>
                <a:path w="495300" h="560704">
                  <a:moveTo>
                    <a:pt x="493610" y="221030"/>
                  </a:moveTo>
                  <a:lnTo>
                    <a:pt x="493090" y="220637"/>
                  </a:lnTo>
                  <a:lnTo>
                    <a:pt x="493166" y="221030"/>
                  </a:lnTo>
                  <a:lnTo>
                    <a:pt x="493610" y="221030"/>
                  </a:lnTo>
                  <a:close/>
                </a:path>
                <a:path w="495300" h="560704">
                  <a:moveTo>
                    <a:pt x="493687" y="223570"/>
                  </a:moveTo>
                  <a:lnTo>
                    <a:pt x="493166" y="221030"/>
                  </a:lnTo>
                  <a:lnTo>
                    <a:pt x="492150" y="221030"/>
                  </a:lnTo>
                  <a:lnTo>
                    <a:pt x="492810" y="222300"/>
                  </a:lnTo>
                  <a:lnTo>
                    <a:pt x="493687" y="223570"/>
                  </a:lnTo>
                  <a:close/>
                </a:path>
                <a:path w="495300" h="560704">
                  <a:moveTo>
                    <a:pt x="493725" y="247700"/>
                  </a:moveTo>
                  <a:lnTo>
                    <a:pt x="490982" y="245160"/>
                  </a:lnTo>
                  <a:lnTo>
                    <a:pt x="490778" y="245160"/>
                  </a:lnTo>
                  <a:lnTo>
                    <a:pt x="488353" y="242620"/>
                  </a:lnTo>
                  <a:lnTo>
                    <a:pt x="491578" y="241350"/>
                  </a:lnTo>
                  <a:lnTo>
                    <a:pt x="484174" y="241350"/>
                  </a:lnTo>
                  <a:lnTo>
                    <a:pt x="482752" y="241350"/>
                  </a:lnTo>
                  <a:lnTo>
                    <a:pt x="485736" y="245160"/>
                  </a:lnTo>
                  <a:lnTo>
                    <a:pt x="484466" y="245160"/>
                  </a:lnTo>
                  <a:lnTo>
                    <a:pt x="483362" y="243890"/>
                  </a:lnTo>
                  <a:lnTo>
                    <a:pt x="483527" y="245160"/>
                  </a:lnTo>
                  <a:lnTo>
                    <a:pt x="480085" y="245160"/>
                  </a:lnTo>
                  <a:lnTo>
                    <a:pt x="484936" y="247700"/>
                  </a:lnTo>
                  <a:lnTo>
                    <a:pt x="483019" y="248831"/>
                  </a:lnTo>
                  <a:lnTo>
                    <a:pt x="483425" y="248970"/>
                  </a:lnTo>
                  <a:lnTo>
                    <a:pt x="478574" y="250240"/>
                  </a:lnTo>
                  <a:lnTo>
                    <a:pt x="479044" y="251333"/>
                  </a:lnTo>
                  <a:lnTo>
                    <a:pt x="478701" y="251282"/>
                  </a:lnTo>
                  <a:lnTo>
                    <a:pt x="478167" y="251256"/>
                  </a:lnTo>
                  <a:lnTo>
                    <a:pt x="477469" y="251256"/>
                  </a:lnTo>
                  <a:lnTo>
                    <a:pt x="477329" y="251587"/>
                  </a:lnTo>
                  <a:lnTo>
                    <a:pt x="479628" y="252031"/>
                  </a:lnTo>
                  <a:lnTo>
                    <a:pt x="480631" y="252310"/>
                  </a:lnTo>
                  <a:lnTo>
                    <a:pt x="479691" y="251980"/>
                  </a:lnTo>
                  <a:lnTo>
                    <a:pt x="479272" y="251675"/>
                  </a:lnTo>
                  <a:lnTo>
                    <a:pt x="482130" y="252780"/>
                  </a:lnTo>
                  <a:lnTo>
                    <a:pt x="480034" y="255320"/>
                  </a:lnTo>
                  <a:lnTo>
                    <a:pt x="480656" y="256590"/>
                  </a:lnTo>
                  <a:lnTo>
                    <a:pt x="479679" y="256590"/>
                  </a:lnTo>
                  <a:lnTo>
                    <a:pt x="478383" y="260400"/>
                  </a:lnTo>
                  <a:lnTo>
                    <a:pt x="477469" y="262089"/>
                  </a:lnTo>
                  <a:lnTo>
                    <a:pt x="479463" y="262940"/>
                  </a:lnTo>
                  <a:lnTo>
                    <a:pt x="478561" y="265480"/>
                  </a:lnTo>
                  <a:lnTo>
                    <a:pt x="478942" y="266750"/>
                  </a:lnTo>
                  <a:lnTo>
                    <a:pt x="477151" y="266750"/>
                  </a:lnTo>
                  <a:lnTo>
                    <a:pt x="476478" y="265480"/>
                  </a:lnTo>
                  <a:lnTo>
                    <a:pt x="475805" y="265480"/>
                  </a:lnTo>
                  <a:lnTo>
                    <a:pt x="475589" y="266750"/>
                  </a:lnTo>
                  <a:lnTo>
                    <a:pt x="476948" y="266750"/>
                  </a:lnTo>
                  <a:lnTo>
                    <a:pt x="477139" y="268020"/>
                  </a:lnTo>
                  <a:lnTo>
                    <a:pt x="474954" y="268020"/>
                  </a:lnTo>
                  <a:lnTo>
                    <a:pt x="474776" y="269290"/>
                  </a:lnTo>
                  <a:lnTo>
                    <a:pt x="476897" y="271830"/>
                  </a:lnTo>
                  <a:lnTo>
                    <a:pt x="474967" y="273100"/>
                  </a:lnTo>
                  <a:lnTo>
                    <a:pt x="477024" y="274370"/>
                  </a:lnTo>
                  <a:lnTo>
                    <a:pt x="481152" y="273100"/>
                  </a:lnTo>
                  <a:lnTo>
                    <a:pt x="482079" y="275640"/>
                  </a:lnTo>
                  <a:lnTo>
                    <a:pt x="479425" y="275640"/>
                  </a:lnTo>
                  <a:lnTo>
                    <a:pt x="478739" y="274370"/>
                  </a:lnTo>
                  <a:lnTo>
                    <a:pt x="478967" y="275640"/>
                  </a:lnTo>
                  <a:lnTo>
                    <a:pt x="477139" y="274370"/>
                  </a:lnTo>
                  <a:lnTo>
                    <a:pt x="476110" y="275640"/>
                  </a:lnTo>
                  <a:lnTo>
                    <a:pt x="476669" y="275640"/>
                  </a:lnTo>
                  <a:lnTo>
                    <a:pt x="477024" y="276910"/>
                  </a:lnTo>
                  <a:lnTo>
                    <a:pt x="475754" y="275640"/>
                  </a:lnTo>
                  <a:lnTo>
                    <a:pt x="475526" y="275640"/>
                  </a:lnTo>
                  <a:lnTo>
                    <a:pt x="474332" y="276910"/>
                  </a:lnTo>
                  <a:lnTo>
                    <a:pt x="475221" y="276910"/>
                  </a:lnTo>
                  <a:lnTo>
                    <a:pt x="475284" y="278180"/>
                  </a:lnTo>
                  <a:lnTo>
                    <a:pt x="475056" y="279450"/>
                  </a:lnTo>
                  <a:lnTo>
                    <a:pt x="473227" y="278180"/>
                  </a:lnTo>
                  <a:lnTo>
                    <a:pt x="472198" y="279450"/>
                  </a:lnTo>
                  <a:lnTo>
                    <a:pt x="473227" y="279450"/>
                  </a:lnTo>
                  <a:lnTo>
                    <a:pt x="471843" y="280720"/>
                  </a:lnTo>
                  <a:lnTo>
                    <a:pt x="474256" y="280720"/>
                  </a:lnTo>
                  <a:lnTo>
                    <a:pt x="474141" y="281990"/>
                  </a:lnTo>
                  <a:lnTo>
                    <a:pt x="472313" y="281990"/>
                  </a:lnTo>
                  <a:lnTo>
                    <a:pt x="473202" y="283260"/>
                  </a:lnTo>
                  <a:lnTo>
                    <a:pt x="471639" y="285800"/>
                  </a:lnTo>
                  <a:lnTo>
                    <a:pt x="473570" y="285800"/>
                  </a:lnTo>
                  <a:lnTo>
                    <a:pt x="472833" y="286435"/>
                  </a:lnTo>
                  <a:lnTo>
                    <a:pt x="473697" y="286715"/>
                  </a:lnTo>
                  <a:lnTo>
                    <a:pt x="473621" y="285991"/>
                  </a:lnTo>
                  <a:lnTo>
                    <a:pt x="473735" y="285800"/>
                  </a:lnTo>
                  <a:lnTo>
                    <a:pt x="474726" y="285800"/>
                  </a:lnTo>
                  <a:lnTo>
                    <a:pt x="476427" y="289610"/>
                  </a:lnTo>
                  <a:lnTo>
                    <a:pt x="471932" y="292150"/>
                  </a:lnTo>
                  <a:lnTo>
                    <a:pt x="472274" y="294690"/>
                  </a:lnTo>
                  <a:lnTo>
                    <a:pt x="471474" y="294690"/>
                  </a:lnTo>
                  <a:lnTo>
                    <a:pt x="472008" y="297230"/>
                  </a:lnTo>
                  <a:lnTo>
                    <a:pt x="471068" y="298500"/>
                  </a:lnTo>
                  <a:lnTo>
                    <a:pt x="472440" y="301040"/>
                  </a:lnTo>
                  <a:lnTo>
                    <a:pt x="469773" y="301040"/>
                  </a:lnTo>
                  <a:lnTo>
                    <a:pt x="470014" y="302310"/>
                  </a:lnTo>
                  <a:lnTo>
                    <a:pt x="470877" y="302310"/>
                  </a:lnTo>
                  <a:lnTo>
                    <a:pt x="469036" y="304850"/>
                  </a:lnTo>
                  <a:lnTo>
                    <a:pt x="468236" y="302869"/>
                  </a:lnTo>
                  <a:lnTo>
                    <a:pt x="468071" y="303453"/>
                  </a:lnTo>
                  <a:lnTo>
                    <a:pt x="468198" y="302755"/>
                  </a:lnTo>
                  <a:lnTo>
                    <a:pt x="468007" y="302310"/>
                  </a:lnTo>
                  <a:lnTo>
                    <a:pt x="467868" y="303479"/>
                  </a:lnTo>
                  <a:lnTo>
                    <a:pt x="467245" y="304850"/>
                  </a:lnTo>
                  <a:lnTo>
                    <a:pt x="465861" y="304850"/>
                  </a:lnTo>
                  <a:lnTo>
                    <a:pt x="467537" y="307390"/>
                  </a:lnTo>
                  <a:lnTo>
                    <a:pt x="465683" y="306120"/>
                  </a:lnTo>
                  <a:lnTo>
                    <a:pt x="464642" y="307390"/>
                  </a:lnTo>
                  <a:lnTo>
                    <a:pt x="465023" y="308660"/>
                  </a:lnTo>
                  <a:lnTo>
                    <a:pt x="466813" y="307390"/>
                  </a:lnTo>
                  <a:lnTo>
                    <a:pt x="466852" y="308660"/>
                  </a:lnTo>
                  <a:lnTo>
                    <a:pt x="466077" y="309930"/>
                  </a:lnTo>
                  <a:lnTo>
                    <a:pt x="463524" y="308660"/>
                  </a:lnTo>
                  <a:lnTo>
                    <a:pt x="459308" y="311200"/>
                  </a:lnTo>
                  <a:lnTo>
                    <a:pt x="467156" y="317550"/>
                  </a:lnTo>
                  <a:lnTo>
                    <a:pt x="464769" y="317550"/>
                  </a:lnTo>
                  <a:lnTo>
                    <a:pt x="463918" y="320090"/>
                  </a:lnTo>
                  <a:lnTo>
                    <a:pt x="462534" y="320090"/>
                  </a:lnTo>
                  <a:lnTo>
                    <a:pt x="459447" y="320090"/>
                  </a:lnTo>
                  <a:lnTo>
                    <a:pt x="457314" y="322630"/>
                  </a:lnTo>
                  <a:lnTo>
                    <a:pt x="462749" y="323900"/>
                  </a:lnTo>
                  <a:lnTo>
                    <a:pt x="460971" y="326440"/>
                  </a:lnTo>
                  <a:lnTo>
                    <a:pt x="464616" y="326440"/>
                  </a:lnTo>
                  <a:lnTo>
                    <a:pt x="464921" y="328980"/>
                  </a:lnTo>
                  <a:lnTo>
                    <a:pt x="464045" y="330250"/>
                  </a:lnTo>
                  <a:lnTo>
                    <a:pt x="460324" y="328980"/>
                  </a:lnTo>
                  <a:lnTo>
                    <a:pt x="459905" y="327710"/>
                  </a:lnTo>
                  <a:lnTo>
                    <a:pt x="460629" y="327710"/>
                  </a:lnTo>
                  <a:lnTo>
                    <a:pt x="460273" y="326440"/>
                  </a:lnTo>
                  <a:lnTo>
                    <a:pt x="459917" y="326440"/>
                  </a:lnTo>
                  <a:lnTo>
                    <a:pt x="458698" y="327710"/>
                  </a:lnTo>
                  <a:lnTo>
                    <a:pt x="458292" y="329323"/>
                  </a:lnTo>
                  <a:lnTo>
                    <a:pt x="457555" y="329780"/>
                  </a:lnTo>
                  <a:lnTo>
                    <a:pt x="456692" y="328980"/>
                  </a:lnTo>
                  <a:lnTo>
                    <a:pt x="457123" y="330060"/>
                  </a:lnTo>
                  <a:lnTo>
                    <a:pt x="456806" y="330250"/>
                  </a:lnTo>
                  <a:lnTo>
                    <a:pt x="457746" y="332790"/>
                  </a:lnTo>
                  <a:lnTo>
                    <a:pt x="456133" y="334060"/>
                  </a:lnTo>
                  <a:lnTo>
                    <a:pt x="457847" y="334060"/>
                  </a:lnTo>
                  <a:lnTo>
                    <a:pt x="455650" y="336600"/>
                  </a:lnTo>
                  <a:lnTo>
                    <a:pt x="459168" y="336600"/>
                  </a:lnTo>
                  <a:lnTo>
                    <a:pt x="458876" y="339140"/>
                  </a:lnTo>
                  <a:lnTo>
                    <a:pt x="457034" y="339140"/>
                  </a:lnTo>
                  <a:lnTo>
                    <a:pt x="455637" y="336600"/>
                  </a:lnTo>
                  <a:lnTo>
                    <a:pt x="456069" y="339140"/>
                  </a:lnTo>
                  <a:lnTo>
                    <a:pt x="454634" y="340410"/>
                  </a:lnTo>
                  <a:lnTo>
                    <a:pt x="466420" y="340410"/>
                  </a:lnTo>
                  <a:lnTo>
                    <a:pt x="467271" y="339140"/>
                  </a:lnTo>
                  <a:lnTo>
                    <a:pt x="468109" y="337870"/>
                  </a:lnTo>
                  <a:lnTo>
                    <a:pt x="471182" y="340410"/>
                  </a:lnTo>
                  <a:lnTo>
                    <a:pt x="469595" y="337870"/>
                  </a:lnTo>
                  <a:lnTo>
                    <a:pt x="472605" y="339140"/>
                  </a:lnTo>
                  <a:lnTo>
                    <a:pt x="472452" y="337870"/>
                  </a:lnTo>
                  <a:lnTo>
                    <a:pt x="472313" y="336600"/>
                  </a:lnTo>
                  <a:lnTo>
                    <a:pt x="470636" y="336600"/>
                  </a:lnTo>
                  <a:lnTo>
                    <a:pt x="471208" y="335330"/>
                  </a:lnTo>
                  <a:lnTo>
                    <a:pt x="469506" y="332790"/>
                  </a:lnTo>
                  <a:lnTo>
                    <a:pt x="470916" y="331520"/>
                  </a:lnTo>
                  <a:lnTo>
                    <a:pt x="471754" y="334060"/>
                  </a:lnTo>
                  <a:lnTo>
                    <a:pt x="472160" y="330250"/>
                  </a:lnTo>
                  <a:lnTo>
                    <a:pt x="470496" y="331520"/>
                  </a:lnTo>
                  <a:lnTo>
                    <a:pt x="469480" y="330250"/>
                  </a:lnTo>
                  <a:lnTo>
                    <a:pt x="466686" y="330250"/>
                  </a:lnTo>
                  <a:lnTo>
                    <a:pt x="468185" y="328980"/>
                  </a:lnTo>
                  <a:lnTo>
                    <a:pt x="468350" y="328980"/>
                  </a:lnTo>
                  <a:lnTo>
                    <a:pt x="468744" y="327710"/>
                  </a:lnTo>
                  <a:lnTo>
                    <a:pt x="470750" y="327710"/>
                  </a:lnTo>
                  <a:lnTo>
                    <a:pt x="470039" y="326440"/>
                  </a:lnTo>
                  <a:lnTo>
                    <a:pt x="469265" y="325170"/>
                  </a:lnTo>
                  <a:lnTo>
                    <a:pt x="470344" y="323900"/>
                  </a:lnTo>
                  <a:lnTo>
                    <a:pt x="471385" y="323900"/>
                  </a:lnTo>
                  <a:lnTo>
                    <a:pt x="473557" y="325170"/>
                  </a:lnTo>
                  <a:lnTo>
                    <a:pt x="474256" y="325170"/>
                  </a:lnTo>
                  <a:lnTo>
                    <a:pt x="472008" y="323900"/>
                  </a:lnTo>
                  <a:lnTo>
                    <a:pt x="474649" y="321360"/>
                  </a:lnTo>
                  <a:lnTo>
                    <a:pt x="472287" y="320090"/>
                  </a:lnTo>
                  <a:lnTo>
                    <a:pt x="474726" y="320090"/>
                  </a:lnTo>
                  <a:lnTo>
                    <a:pt x="472897" y="318820"/>
                  </a:lnTo>
                  <a:lnTo>
                    <a:pt x="475310" y="318820"/>
                  </a:lnTo>
                  <a:lnTo>
                    <a:pt x="476326" y="317550"/>
                  </a:lnTo>
                  <a:lnTo>
                    <a:pt x="471322" y="318820"/>
                  </a:lnTo>
                  <a:lnTo>
                    <a:pt x="473722" y="316280"/>
                  </a:lnTo>
                  <a:lnTo>
                    <a:pt x="473811" y="317550"/>
                  </a:lnTo>
                  <a:lnTo>
                    <a:pt x="474332" y="317550"/>
                  </a:lnTo>
                  <a:lnTo>
                    <a:pt x="475157" y="316280"/>
                  </a:lnTo>
                  <a:lnTo>
                    <a:pt x="475970" y="315010"/>
                  </a:lnTo>
                  <a:lnTo>
                    <a:pt x="474522" y="312470"/>
                  </a:lnTo>
                  <a:lnTo>
                    <a:pt x="476135" y="309930"/>
                  </a:lnTo>
                  <a:lnTo>
                    <a:pt x="479336" y="309930"/>
                  </a:lnTo>
                  <a:lnTo>
                    <a:pt x="479463" y="308660"/>
                  </a:lnTo>
                  <a:lnTo>
                    <a:pt x="477354" y="303580"/>
                  </a:lnTo>
                  <a:lnTo>
                    <a:pt x="478942" y="301040"/>
                  </a:lnTo>
                  <a:lnTo>
                    <a:pt x="478447" y="301040"/>
                  </a:lnTo>
                  <a:lnTo>
                    <a:pt x="474281" y="299770"/>
                  </a:lnTo>
                  <a:lnTo>
                    <a:pt x="481241" y="299770"/>
                  </a:lnTo>
                  <a:lnTo>
                    <a:pt x="479590" y="297230"/>
                  </a:lnTo>
                  <a:lnTo>
                    <a:pt x="479818" y="297230"/>
                  </a:lnTo>
                  <a:lnTo>
                    <a:pt x="481495" y="298284"/>
                  </a:lnTo>
                  <a:lnTo>
                    <a:pt x="482003" y="297230"/>
                  </a:lnTo>
                  <a:lnTo>
                    <a:pt x="482625" y="295960"/>
                  </a:lnTo>
                  <a:lnTo>
                    <a:pt x="481431" y="293420"/>
                  </a:lnTo>
                  <a:lnTo>
                    <a:pt x="480885" y="289610"/>
                  </a:lnTo>
                  <a:lnTo>
                    <a:pt x="481888" y="289610"/>
                  </a:lnTo>
                  <a:lnTo>
                    <a:pt x="483184" y="288340"/>
                  </a:lnTo>
                  <a:lnTo>
                    <a:pt x="483285" y="285800"/>
                  </a:lnTo>
                  <a:lnTo>
                    <a:pt x="484124" y="284530"/>
                  </a:lnTo>
                  <a:lnTo>
                    <a:pt x="483108" y="284530"/>
                  </a:lnTo>
                  <a:lnTo>
                    <a:pt x="483463" y="283260"/>
                  </a:lnTo>
                  <a:lnTo>
                    <a:pt x="481736" y="283260"/>
                  </a:lnTo>
                  <a:lnTo>
                    <a:pt x="484632" y="280720"/>
                  </a:lnTo>
                  <a:lnTo>
                    <a:pt x="484378" y="276910"/>
                  </a:lnTo>
                  <a:lnTo>
                    <a:pt x="483920" y="274370"/>
                  </a:lnTo>
                  <a:lnTo>
                    <a:pt x="484670" y="273100"/>
                  </a:lnTo>
                  <a:lnTo>
                    <a:pt x="486156" y="270560"/>
                  </a:lnTo>
                  <a:lnTo>
                    <a:pt x="486067" y="271830"/>
                  </a:lnTo>
                  <a:lnTo>
                    <a:pt x="486981" y="271830"/>
                  </a:lnTo>
                  <a:lnTo>
                    <a:pt x="486841" y="270560"/>
                  </a:lnTo>
                  <a:lnTo>
                    <a:pt x="486714" y="269290"/>
                  </a:lnTo>
                  <a:lnTo>
                    <a:pt x="486575" y="268020"/>
                  </a:lnTo>
                  <a:lnTo>
                    <a:pt x="485355" y="268020"/>
                  </a:lnTo>
                  <a:lnTo>
                    <a:pt x="483755" y="269290"/>
                  </a:lnTo>
                  <a:lnTo>
                    <a:pt x="482714" y="268020"/>
                  </a:lnTo>
                  <a:lnTo>
                    <a:pt x="482003" y="266750"/>
                  </a:lnTo>
                  <a:lnTo>
                    <a:pt x="482155" y="266750"/>
                  </a:lnTo>
                  <a:lnTo>
                    <a:pt x="483146" y="268020"/>
                  </a:lnTo>
                  <a:lnTo>
                    <a:pt x="485190" y="266750"/>
                  </a:lnTo>
                  <a:lnTo>
                    <a:pt x="484555" y="265480"/>
                  </a:lnTo>
                  <a:lnTo>
                    <a:pt x="488238" y="264210"/>
                  </a:lnTo>
                  <a:lnTo>
                    <a:pt x="480783" y="265480"/>
                  </a:lnTo>
                  <a:lnTo>
                    <a:pt x="483463" y="262940"/>
                  </a:lnTo>
                  <a:lnTo>
                    <a:pt x="484085" y="262940"/>
                  </a:lnTo>
                  <a:lnTo>
                    <a:pt x="482917" y="261670"/>
                  </a:lnTo>
                  <a:lnTo>
                    <a:pt x="483362" y="260400"/>
                  </a:lnTo>
                  <a:lnTo>
                    <a:pt x="485622" y="260400"/>
                  </a:lnTo>
                  <a:lnTo>
                    <a:pt x="484238" y="261670"/>
                  </a:lnTo>
                  <a:lnTo>
                    <a:pt x="486029" y="261670"/>
                  </a:lnTo>
                  <a:lnTo>
                    <a:pt x="486130" y="260400"/>
                  </a:lnTo>
                  <a:lnTo>
                    <a:pt x="482320" y="257860"/>
                  </a:lnTo>
                  <a:lnTo>
                    <a:pt x="485228" y="257860"/>
                  </a:lnTo>
                  <a:lnTo>
                    <a:pt x="485101" y="259130"/>
                  </a:lnTo>
                  <a:lnTo>
                    <a:pt x="488416" y="259130"/>
                  </a:lnTo>
                  <a:lnTo>
                    <a:pt x="487794" y="257860"/>
                  </a:lnTo>
                  <a:lnTo>
                    <a:pt x="488289" y="257860"/>
                  </a:lnTo>
                  <a:lnTo>
                    <a:pt x="489851" y="255320"/>
                  </a:lnTo>
                  <a:lnTo>
                    <a:pt x="489064" y="255320"/>
                  </a:lnTo>
                  <a:lnTo>
                    <a:pt x="483577" y="252780"/>
                  </a:lnTo>
                  <a:lnTo>
                    <a:pt x="488492" y="251510"/>
                  </a:lnTo>
                  <a:lnTo>
                    <a:pt x="487819" y="251015"/>
                  </a:lnTo>
                  <a:lnTo>
                    <a:pt x="487057" y="250240"/>
                  </a:lnTo>
                  <a:lnTo>
                    <a:pt x="490321" y="250240"/>
                  </a:lnTo>
                  <a:lnTo>
                    <a:pt x="491223" y="248970"/>
                  </a:lnTo>
                  <a:lnTo>
                    <a:pt x="491883" y="248970"/>
                  </a:lnTo>
                  <a:lnTo>
                    <a:pt x="490016" y="247700"/>
                  </a:lnTo>
                  <a:lnTo>
                    <a:pt x="493725" y="247700"/>
                  </a:lnTo>
                  <a:close/>
                </a:path>
                <a:path w="495300" h="560704">
                  <a:moveTo>
                    <a:pt x="493763" y="226098"/>
                  </a:moveTo>
                  <a:lnTo>
                    <a:pt x="493674" y="225640"/>
                  </a:lnTo>
                  <a:lnTo>
                    <a:pt x="493344" y="225577"/>
                  </a:lnTo>
                  <a:lnTo>
                    <a:pt x="493141" y="225564"/>
                  </a:lnTo>
                  <a:lnTo>
                    <a:pt x="492772" y="224840"/>
                  </a:lnTo>
                  <a:lnTo>
                    <a:pt x="491363" y="222300"/>
                  </a:lnTo>
                  <a:lnTo>
                    <a:pt x="490728" y="221030"/>
                  </a:lnTo>
                  <a:lnTo>
                    <a:pt x="484949" y="221030"/>
                  </a:lnTo>
                  <a:lnTo>
                    <a:pt x="490270" y="224840"/>
                  </a:lnTo>
                  <a:lnTo>
                    <a:pt x="492569" y="224840"/>
                  </a:lnTo>
                  <a:lnTo>
                    <a:pt x="493052" y="225564"/>
                  </a:lnTo>
                  <a:lnTo>
                    <a:pt x="492798" y="225628"/>
                  </a:lnTo>
                  <a:lnTo>
                    <a:pt x="493141" y="225704"/>
                  </a:lnTo>
                  <a:lnTo>
                    <a:pt x="493433" y="226110"/>
                  </a:lnTo>
                  <a:lnTo>
                    <a:pt x="493217" y="225717"/>
                  </a:lnTo>
                  <a:lnTo>
                    <a:pt x="493382" y="225742"/>
                  </a:lnTo>
                  <a:lnTo>
                    <a:pt x="493661" y="225882"/>
                  </a:lnTo>
                  <a:lnTo>
                    <a:pt x="493763" y="226098"/>
                  </a:lnTo>
                  <a:close/>
                </a:path>
                <a:path w="495300" h="560704">
                  <a:moveTo>
                    <a:pt x="493839" y="226250"/>
                  </a:moveTo>
                  <a:lnTo>
                    <a:pt x="493763" y="226098"/>
                  </a:lnTo>
                  <a:lnTo>
                    <a:pt x="493763" y="226517"/>
                  </a:lnTo>
                  <a:lnTo>
                    <a:pt x="493737" y="226720"/>
                  </a:lnTo>
                  <a:lnTo>
                    <a:pt x="493826" y="226441"/>
                  </a:lnTo>
                  <a:lnTo>
                    <a:pt x="493839" y="226250"/>
                  </a:lnTo>
                  <a:close/>
                </a:path>
                <a:path w="495300" h="560704">
                  <a:moveTo>
                    <a:pt x="494106" y="225729"/>
                  </a:moveTo>
                  <a:lnTo>
                    <a:pt x="494004" y="225463"/>
                  </a:lnTo>
                  <a:lnTo>
                    <a:pt x="493750" y="225234"/>
                  </a:lnTo>
                  <a:lnTo>
                    <a:pt x="493445" y="225018"/>
                  </a:lnTo>
                  <a:lnTo>
                    <a:pt x="493534" y="225234"/>
                  </a:lnTo>
                  <a:lnTo>
                    <a:pt x="493623" y="225437"/>
                  </a:lnTo>
                  <a:lnTo>
                    <a:pt x="493674" y="225640"/>
                  </a:lnTo>
                  <a:lnTo>
                    <a:pt x="494106" y="225729"/>
                  </a:lnTo>
                  <a:close/>
                </a:path>
                <a:path w="495300" h="560704">
                  <a:moveTo>
                    <a:pt x="494271" y="211797"/>
                  </a:moveTo>
                  <a:lnTo>
                    <a:pt x="493610" y="210604"/>
                  </a:lnTo>
                  <a:lnTo>
                    <a:pt x="492912" y="210299"/>
                  </a:lnTo>
                  <a:lnTo>
                    <a:pt x="491286" y="210362"/>
                  </a:lnTo>
                  <a:lnTo>
                    <a:pt x="491553" y="211124"/>
                  </a:lnTo>
                  <a:lnTo>
                    <a:pt x="494271" y="211797"/>
                  </a:lnTo>
                  <a:close/>
                </a:path>
                <a:path w="495300" h="560704">
                  <a:moveTo>
                    <a:pt x="494284" y="216992"/>
                  </a:moveTo>
                  <a:lnTo>
                    <a:pt x="491705" y="215938"/>
                  </a:lnTo>
                  <a:lnTo>
                    <a:pt x="492823" y="215798"/>
                  </a:lnTo>
                  <a:lnTo>
                    <a:pt x="489737" y="214680"/>
                  </a:lnTo>
                  <a:lnTo>
                    <a:pt x="489470" y="213931"/>
                  </a:lnTo>
                  <a:lnTo>
                    <a:pt x="490715" y="213448"/>
                  </a:lnTo>
                  <a:lnTo>
                    <a:pt x="491718" y="213639"/>
                  </a:lnTo>
                  <a:lnTo>
                    <a:pt x="491020" y="213334"/>
                  </a:lnTo>
                  <a:lnTo>
                    <a:pt x="492391" y="212509"/>
                  </a:lnTo>
                  <a:lnTo>
                    <a:pt x="490702" y="212026"/>
                  </a:lnTo>
                  <a:lnTo>
                    <a:pt x="488505" y="212864"/>
                  </a:lnTo>
                  <a:lnTo>
                    <a:pt x="488327" y="214058"/>
                  </a:lnTo>
                  <a:lnTo>
                    <a:pt x="489991" y="215442"/>
                  </a:lnTo>
                  <a:lnTo>
                    <a:pt x="489381" y="215671"/>
                  </a:lnTo>
                  <a:lnTo>
                    <a:pt x="488683" y="215366"/>
                  </a:lnTo>
                  <a:lnTo>
                    <a:pt x="488175" y="215265"/>
                  </a:lnTo>
                  <a:lnTo>
                    <a:pt x="489458" y="216217"/>
                  </a:lnTo>
                  <a:lnTo>
                    <a:pt x="491731" y="217373"/>
                  </a:lnTo>
                  <a:lnTo>
                    <a:pt x="494284" y="216992"/>
                  </a:lnTo>
                  <a:close/>
                </a:path>
                <a:path w="495300" h="560704">
                  <a:moveTo>
                    <a:pt x="494804" y="240080"/>
                  </a:moveTo>
                  <a:lnTo>
                    <a:pt x="491337" y="236270"/>
                  </a:lnTo>
                  <a:lnTo>
                    <a:pt x="490702" y="235000"/>
                  </a:lnTo>
                  <a:lnTo>
                    <a:pt x="490067" y="233730"/>
                  </a:lnTo>
                  <a:lnTo>
                    <a:pt x="487387" y="232460"/>
                  </a:lnTo>
                  <a:lnTo>
                    <a:pt x="486295" y="229920"/>
                  </a:lnTo>
                  <a:lnTo>
                    <a:pt x="487680" y="228650"/>
                  </a:lnTo>
                  <a:lnTo>
                    <a:pt x="489165" y="231190"/>
                  </a:lnTo>
                  <a:lnTo>
                    <a:pt x="490499" y="229920"/>
                  </a:lnTo>
                  <a:lnTo>
                    <a:pt x="490385" y="228650"/>
                  </a:lnTo>
                  <a:lnTo>
                    <a:pt x="489597" y="227380"/>
                  </a:lnTo>
                  <a:lnTo>
                    <a:pt x="490270" y="227380"/>
                  </a:lnTo>
                  <a:lnTo>
                    <a:pt x="491845" y="226110"/>
                  </a:lnTo>
                  <a:lnTo>
                    <a:pt x="489851" y="226110"/>
                  </a:lnTo>
                  <a:lnTo>
                    <a:pt x="488962" y="226110"/>
                  </a:lnTo>
                  <a:lnTo>
                    <a:pt x="489204" y="225869"/>
                  </a:lnTo>
                  <a:lnTo>
                    <a:pt x="486460" y="224840"/>
                  </a:lnTo>
                  <a:lnTo>
                    <a:pt x="489140" y="227380"/>
                  </a:lnTo>
                  <a:lnTo>
                    <a:pt x="486257" y="227380"/>
                  </a:lnTo>
                  <a:lnTo>
                    <a:pt x="485825" y="226110"/>
                  </a:lnTo>
                  <a:lnTo>
                    <a:pt x="483997" y="227380"/>
                  </a:lnTo>
                  <a:lnTo>
                    <a:pt x="486930" y="228650"/>
                  </a:lnTo>
                  <a:lnTo>
                    <a:pt x="484327" y="228650"/>
                  </a:lnTo>
                  <a:lnTo>
                    <a:pt x="485216" y="229920"/>
                  </a:lnTo>
                  <a:lnTo>
                    <a:pt x="483349" y="229920"/>
                  </a:lnTo>
                  <a:lnTo>
                    <a:pt x="481126" y="231190"/>
                  </a:lnTo>
                  <a:lnTo>
                    <a:pt x="485546" y="233730"/>
                  </a:lnTo>
                  <a:lnTo>
                    <a:pt x="482663" y="233730"/>
                  </a:lnTo>
                  <a:lnTo>
                    <a:pt x="483489" y="237540"/>
                  </a:lnTo>
                  <a:lnTo>
                    <a:pt x="485152" y="235000"/>
                  </a:lnTo>
                  <a:lnTo>
                    <a:pt x="487883" y="237540"/>
                  </a:lnTo>
                  <a:lnTo>
                    <a:pt x="485254" y="238061"/>
                  </a:lnTo>
                  <a:lnTo>
                    <a:pt x="485254" y="240080"/>
                  </a:lnTo>
                  <a:lnTo>
                    <a:pt x="483958" y="240741"/>
                  </a:lnTo>
                  <a:lnTo>
                    <a:pt x="483717" y="240080"/>
                  </a:lnTo>
                  <a:lnTo>
                    <a:pt x="485254" y="240080"/>
                  </a:lnTo>
                  <a:lnTo>
                    <a:pt x="485254" y="238061"/>
                  </a:lnTo>
                  <a:lnTo>
                    <a:pt x="481469" y="238810"/>
                  </a:lnTo>
                  <a:lnTo>
                    <a:pt x="483971" y="238810"/>
                  </a:lnTo>
                  <a:lnTo>
                    <a:pt x="483577" y="240080"/>
                  </a:lnTo>
                  <a:lnTo>
                    <a:pt x="482587" y="240080"/>
                  </a:lnTo>
                  <a:lnTo>
                    <a:pt x="483616" y="240906"/>
                  </a:lnTo>
                  <a:lnTo>
                    <a:pt x="484009" y="240906"/>
                  </a:lnTo>
                  <a:lnTo>
                    <a:pt x="492696" y="240906"/>
                  </a:lnTo>
                  <a:lnTo>
                    <a:pt x="494804" y="2400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7398271" y="3455726"/>
              <a:ext cx="1060450" cy="1437640"/>
            </a:xfrm>
            <a:custGeom>
              <a:avLst/>
              <a:gdLst/>
              <a:ahLst/>
              <a:cxnLst/>
              <a:rect l="l" t="t" r="r" b="b"/>
              <a:pathLst>
                <a:path w="1060450" h="1437639">
                  <a:moveTo>
                    <a:pt x="9334" y="1651"/>
                  </a:moveTo>
                  <a:lnTo>
                    <a:pt x="7531" y="2692"/>
                  </a:lnTo>
                  <a:lnTo>
                    <a:pt x="8382" y="2997"/>
                  </a:lnTo>
                  <a:lnTo>
                    <a:pt x="8724" y="2552"/>
                  </a:lnTo>
                  <a:lnTo>
                    <a:pt x="9067" y="2133"/>
                  </a:lnTo>
                  <a:lnTo>
                    <a:pt x="9334" y="1651"/>
                  </a:lnTo>
                  <a:close/>
                </a:path>
                <a:path w="1060450" h="1437639">
                  <a:moveTo>
                    <a:pt x="132651" y="114300"/>
                  </a:moveTo>
                  <a:lnTo>
                    <a:pt x="131940" y="108686"/>
                  </a:lnTo>
                  <a:lnTo>
                    <a:pt x="132168" y="114300"/>
                  </a:lnTo>
                  <a:lnTo>
                    <a:pt x="132651" y="114300"/>
                  </a:lnTo>
                  <a:close/>
                </a:path>
                <a:path w="1060450" h="1437639">
                  <a:moveTo>
                    <a:pt x="169037" y="139700"/>
                  </a:moveTo>
                  <a:lnTo>
                    <a:pt x="169011" y="137248"/>
                  </a:lnTo>
                  <a:lnTo>
                    <a:pt x="168922" y="139700"/>
                  </a:lnTo>
                  <a:close/>
                </a:path>
                <a:path w="1060450" h="1437639">
                  <a:moveTo>
                    <a:pt x="224396" y="190500"/>
                  </a:moveTo>
                  <a:lnTo>
                    <a:pt x="222326" y="183972"/>
                  </a:lnTo>
                  <a:lnTo>
                    <a:pt x="223634" y="190500"/>
                  </a:lnTo>
                  <a:lnTo>
                    <a:pt x="224396" y="190500"/>
                  </a:lnTo>
                  <a:close/>
                </a:path>
                <a:path w="1060450" h="1437639">
                  <a:moveTo>
                    <a:pt x="323646" y="1051102"/>
                  </a:moveTo>
                  <a:lnTo>
                    <a:pt x="322922" y="1052487"/>
                  </a:lnTo>
                  <a:lnTo>
                    <a:pt x="323532" y="1052245"/>
                  </a:lnTo>
                  <a:lnTo>
                    <a:pt x="323646" y="1051102"/>
                  </a:lnTo>
                  <a:close/>
                </a:path>
                <a:path w="1060450" h="1437639">
                  <a:moveTo>
                    <a:pt x="380720" y="369519"/>
                  </a:moveTo>
                  <a:lnTo>
                    <a:pt x="379501" y="368884"/>
                  </a:lnTo>
                  <a:lnTo>
                    <a:pt x="380123" y="369951"/>
                  </a:lnTo>
                  <a:lnTo>
                    <a:pt x="380720" y="369519"/>
                  </a:lnTo>
                  <a:close/>
                </a:path>
                <a:path w="1060450" h="1437639">
                  <a:moveTo>
                    <a:pt x="400875" y="973366"/>
                  </a:moveTo>
                  <a:lnTo>
                    <a:pt x="400824" y="972820"/>
                  </a:lnTo>
                  <a:lnTo>
                    <a:pt x="399491" y="972489"/>
                  </a:lnTo>
                  <a:lnTo>
                    <a:pt x="398195" y="972934"/>
                  </a:lnTo>
                  <a:lnTo>
                    <a:pt x="398957" y="974166"/>
                  </a:lnTo>
                  <a:lnTo>
                    <a:pt x="399554" y="973543"/>
                  </a:lnTo>
                  <a:lnTo>
                    <a:pt x="400875" y="973366"/>
                  </a:lnTo>
                  <a:close/>
                </a:path>
                <a:path w="1060450" h="1437639">
                  <a:moveTo>
                    <a:pt x="419404" y="939469"/>
                  </a:moveTo>
                  <a:lnTo>
                    <a:pt x="419290" y="938669"/>
                  </a:lnTo>
                  <a:lnTo>
                    <a:pt x="416712" y="937209"/>
                  </a:lnTo>
                  <a:lnTo>
                    <a:pt x="416941" y="938530"/>
                  </a:lnTo>
                  <a:lnTo>
                    <a:pt x="419404" y="939469"/>
                  </a:lnTo>
                  <a:close/>
                </a:path>
                <a:path w="1060450" h="1437639">
                  <a:moveTo>
                    <a:pt x="425323" y="387934"/>
                  </a:moveTo>
                  <a:lnTo>
                    <a:pt x="421640" y="383921"/>
                  </a:lnTo>
                  <a:lnTo>
                    <a:pt x="422859" y="386143"/>
                  </a:lnTo>
                  <a:lnTo>
                    <a:pt x="425323" y="387934"/>
                  </a:lnTo>
                  <a:close/>
                </a:path>
                <a:path w="1060450" h="1437639">
                  <a:moveTo>
                    <a:pt x="436283" y="406400"/>
                  </a:moveTo>
                  <a:lnTo>
                    <a:pt x="433603" y="406400"/>
                  </a:lnTo>
                  <a:lnTo>
                    <a:pt x="434238" y="419100"/>
                  </a:lnTo>
                  <a:lnTo>
                    <a:pt x="436283" y="406400"/>
                  </a:lnTo>
                  <a:close/>
                </a:path>
                <a:path w="1060450" h="1437639">
                  <a:moveTo>
                    <a:pt x="439953" y="938390"/>
                  </a:moveTo>
                  <a:lnTo>
                    <a:pt x="439813" y="938568"/>
                  </a:lnTo>
                  <a:lnTo>
                    <a:pt x="439953" y="938390"/>
                  </a:lnTo>
                  <a:close/>
                </a:path>
                <a:path w="1060450" h="1437639">
                  <a:moveTo>
                    <a:pt x="441121" y="469900"/>
                  </a:moveTo>
                  <a:lnTo>
                    <a:pt x="439127" y="463575"/>
                  </a:lnTo>
                  <a:lnTo>
                    <a:pt x="438048" y="469900"/>
                  </a:lnTo>
                  <a:lnTo>
                    <a:pt x="441121" y="469900"/>
                  </a:lnTo>
                  <a:close/>
                </a:path>
                <a:path w="1060450" h="1437639">
                  <a:moveTo>
                    <a:pt x="448398" y="858507"/>
                  </a:moveTo>
                  <a:lnTo>
                    <a:pt x="448284" y="857237"/>
                  </a:lnTo>
                  <a:lnTo>
                    <a:pt x="448106" y="856754"/>
                  </a:lnTo>
                  <a:lnTo>
                    <a:pt x="448398" y="858507"/>
                  </a:lnTo>
                  <a:close/>
                </a:path>
                <a:path w="1060450" h="1437639">
                  <a:moveTo>
                    <a:pt x="452615" y="903122"/>
                  </a:moveTo>
                  <a:lnTo>
                    <a:pt x="452437" y="902538"/>
                  </a:lnTo>
                  <a:lnTo>
                    <a:pt x="452412" y="902741"/>
                  </a:lnTo>
                  <a:lnTo>
                    <a:pt x="452615" y="903592"/>
                  </a:lnTo>
                  <a:lnTo>
                    <a:pt x="452615" y="903122"/>
                  </a:lnTo>
                  <a:close/>
                </a:path>
                <a:path w="1060450" h="1437639">
                  <a:moveTo>
                    <a:pt x="455206" y="842645"/>
                  </a:moveTo>
                  <a:lnTo>
                    <a:pt x="454444" y="842391"/>
                  </a:lnTo>
                  <a:lnTo>
                    <a:pt x="454494" y="843394"/>
                  </a:lnTo>
                  <a:lnTo>
                    <a:pt x="455206" y="842645"/>
                  </a:lnTo>
                  <a:close/>
                </a:path>
                <a:path w="1060450" h="1437639">
                  <a:moveTo>
                    <a:pt x="459282" y="870915"/>
                  </a:moveTo>
                  <a:lnTo>
                    <a:pt x="459117" y="870369"/>
                  </a:lnTo>
                  <a:lnTo>
                    <a:pt x="458812" y="870788"/>
                  </a:lnTo>
                  <a:lnTo>
                    <a:pt x="458406" y="871270"/>
                  </a:lnTo>
                  <a:lnTo>
                    <a:pt x="458597" y="871842"/>
                  </a:lnTo>
                  <a:lnTo>
                    <a:pt x="459219" y="871410"/>
                  </a:lnTo>
                  <a:lnTo>
                    <a:pt x="459282" y="870915"/>
                  </a:lnTo>
                  <a:close/>
                </a:path>
                <a:path w="1060450" h="1437639">
                  <a:moveTo>
                    <a:pt x="459651" y="869429"/>
                  </a:moveTo>
                  <a:lnTo>
                    <a:pt x="458393" y="869022"/>
                  </a:lnTo>
                  <a:lnTo>
                    <a:pt x="458698" y="869480"/>
                  </a:lnTo>
                  <a:lnTo>
                    <a:pt x="458990" y="869937"/>
                  </a:lnTo>
                  <a:lnTo>
                    <a:pt x="459117" y="870369"/>
                  </a:lnTo>
                  <a:lnTo>
                    <a:pt x="459473" y="869861"/>
                  </a:lnTo>
                  <a:lnTo>
                    <a:pt x="459651" y="869429"/>
                  </a:lnTo>
                  <a:close/>
                </a:path>
                <a:path w="1060450" h="1437639">
                  <a:moveTo>
                    <a:pt x="466064" y="855091"/>
                  </a:moveTo>
                  <a:lnTo>
                    <a:pt x="464312" y="854138"/>
                  </a:lnTo>
                  <a:lnTo>
                    <a:pt x="464553" y="855675"/>
                  </a:lnTo>
                  <a:lnTo>
                    <a:pt x="466064" y="855091"/>
                  </a:lnTo>
                  <a:close/>
                </a:path>
                <a:path w="1060450" h="1437639">
                  <a:moveTo>
                    <a:pt x="466585" y="791679"/>
                  </a:moveTo>
                  <a:lnTo>
                    <a:pt x="466331" y="790371"/>
                  </a:lnTo>
                  <a:lnTo>
                    <a:pt x="465277" y="791502"/>
                  </a:lnTo>
                  <a:lnTo>
                    <a:pt x="464781" y="791375"/>
                  </a:lnTo>
                  <a:lnTo>
                    <a:pt x="465493" y="792276"/>
                  </a:lnTo>
                  <a:lnTo>
                    <a:pt x="465670" y="792492"/>
                  </a:lnTo>
                  <a:lnTo>
                    <a:pt x="466585" y="791679"/>
                  </a:lnTo>
                  <a:close/>
                </a:path>
                <a:path w="1060450" h="1437639">
                  <a:moveTo>
                    <a:pt x="467575" y="782828"/>
                  </a:moveTo>
                  <a:lnTo>
                    <a:pt x="467525" y="782027"/>
                  </a:lnTo>
                  <a:lnTo>
                    <a:pt x="464451" y="784618"/>
                  </a:lnTo>
                  <a:lnTo>
                    <a:pt x="467575" y="782828"/>
                  </a:lnTo>
                  <a:close/>
                </a:path>
                <a:path w="1060450" h="1437639">
                  <a:moveTo>
                    <a:pt x="469607" y="781659"/>
                  </a:moveTo>
                  <a:lnTo>
                    <a:pt x="467575" y="782828"/>
                  </a:lnTo>
                  <a:lnTo>
                    <a:pt x="467588" y="783094"/>
                  </a:lnTo>
                  <a:lnTo>
                    <a:pt x="469379" y="782548"/>
                  </a:lnTo>
                  <a:lnTo>
                    <a:pt x="469607" y="781659"/>
                  </a:lnTo>
                  <a:close/>
                </a:path>
                <a:path w="1060450" h="1437639">
                  <a:moveTo>
                    <a:pt x="469823" y="782408"/>
                  </a:moveTo>
                  <a:lnTo>
                    <a:pt x="469379" y="782548"/>
                  </a:lnTo>
                  <a:lnTo>
                    <a:pt x="468833" y="784656"/>
                  </a:lnTo>
                  <a:lnTo>
                    <a:pt x="469823" y="782408"/>
                  </a:lnTo>
                  <a:close/>
                </a:path>
                <a:path w="1060450" h="1437639">
                  <a:moveTo>
                    <a:pt x="477050" y="798156"/>
                  </a:moveTo>
                  <a:lnTo>
                    <a:pt x="476478" y="798639"/>
                  </a:lnTo>
                  <a:lnTo>
                    <a:pt x="476199" y="799007"/>
                  </a:lnTo>
                  <a:lnTo>
                    <a:pt x="476008" y="799312"/>
                  </a:lnTo>
                  <a:lnTo>
                    <a:pt x="477050" y="798156"/>
                  </a:lnTo>
                  <a:close/>
                </a:path>
                <a:path w="1060450" h="1437639">
                  <a:moveTo>
                    <a:pt x="478155" y="792454"/>
                  </a:moveTo>
                  <a:lnTo>
                    <a:pt x="477761" y="792302"/>
                  </a:lnTo>
                  <a:lnTo>
                    <a:pt x="477469" y="792238"/>
                  </a:lnTo>
                  <a:lnTo>
                    <a:pt x="477177" y="792175"/>
                  </a:lnTo>
                  <a:lnTo>
                    <a:pt x="478155" y="792454"/>
                  </a:lnTo>
                  <a:close/>
                </a:path>
                <a:path w="1060450" h="1437639">
                  <a:moveTo>
                    <a:pt x="481418" y="771398"/>
                  </a:moveTo>
                  <a:lnTo>
                    <a:pt x="481241" y="771309"/>
                  </a:lnTo>
                  <a:lnTo>
                    <a:pt x="480987" y="771245"/>
                  </a:lnTo>
                  <a:lnTo>
                    <a:pt x="480580" y="771207"/>
                  </a:lnTo>
                  <a:lnTo>
                    <a:pt x="481418" y="771398"/>
                  </a:lnTo>
                  <a:close/>
                </a:path>
                <a:path w="1060450" h="1437639">
                  <a:moveTo>
                    <a:pt x="482028" y="760488"/>
                  </a:moveTo>
                  <a:lnTo>
                    <a:pt x="481380" y="760260"/>
                  </a:lnTo>
                  <a:lnTo>
                    <a:pt x="481914" y="761098"/>
                  </a:lnTo>
                  <a:lnTo>
                    <a:pt x="481926" y="760831"/>
                  </a:lnTo>
                  <a:lnTo>
                    <a:pt x="482028" y="760488"/>
                  </a:lnTo>
                  <a:close/>
                </a:path>
                <a:path w="1060450" h="1437639">
                  <a:moveTo>
                    <a:pt x="482155" y="761504"/>
                  </a:moveTo>
                  <a:lnTo>
                    <a:pt x="481914" y="761098"/>
                  </a:lnTo>
                  <a:lnTo>
                    <a:pt x="481901" y="761276"/>
                  </a:lnTo>
                  <a:lnTo>
                    <a:pt x="481901" y="761428"/>
                  </a:lnTo>
                  <a:lnTo>
                    <a:pt x="482155" y="761504"/>
                  </a:lnTo>
                  <a:close/>
                </a:path>
                <a:path w="1060450" h="1437639">
                  <a:moveTo>
                    <a:pt x="482168" y="771740"/>
                  </a:moveTo>
                  <a:lnTo>
                    <a:pt x="482079" y="771537"/>
                  </a:lnTo>
                  <a:lnTo>
                    <a:pt x="481418" y="771398"/>
                  </a:lnTo>
                  <a:lnTo>
                    <a:pt x="482168" y="771740"/>
                  </a:lnTo>
                  <a:close/>
                </a:path>
                <a:path w="1060450" h="1437639">
                  <a:moveTo>
                    <a:pt x="482511" y="772541"/>
                  </a:moveTo>
                  <a:lnTo>
                    <a:pt x="482307" y="772071"/>
                  </a:lnTo>
                  <a:lnTo>
                    <a:pt x="479183" y="773290"/>
                  </a:lnTo>
                  <a:lnTo>
                    <a:pt x="480542" y="774065"/>
                  </a:lnTo>
                  <a:lnTo>
                    <a:pt x="480809" y="773417"/>
                  </a:lnTo>
                  <a:lnTo>
                    <a:pt x="482511" y="772541"/>
                  </a:lnTo>
                  <a:close/>
                </a:path>
                <a:path w="1060450" h="1437639">
                  <a:moveTo>
                    <a:pt x="482536" y="761568"/>
                  </a:moveTo>
                  <a:lnTo>
                    <a:pt x="482371" y="761555"/>
                  </a:lnTo>
                  <a:lnTo>
                    <a:pt x="482155" y="761504"/>
                  </a:lnTo>
                  <a:lnTo>
                    <a:pt x="482409" y="761898"/>
                  </a:lnTo>
                  <a:lnTo>
                    <a:pt x="482536" y="761568"/>
                  </a:lnTo>
                  <a:close/>
                </a:path>
                <a:path w="1060450" h="1437639">
                  <a:moveTo>
                    <a:pt x="482625" y="771956"/>
                  </a:moveTo>
                  <a:lnTo>
                    <a:pt x="482168" y="771740"/>
                  </a:lnTo>
                  <a:lnTo>
                    <a:pt x="482307" y="772071"/>
                  </a:lnTo>
                  <a:lnTo>
                    <a:pt x="482625" y="771956"/>
                  </a:lnTo>
                  <a:close/>
                </a:path>
                <a:path w="1060450" h="1437639">
                  <a:moveTo>
                    <a:pt x="556145" y="652373"/>
                  </a:moveTo>
                  <a:lnTo>
                    <a:pt x="556120" y="652018"/>
                  </a:lnTo>
                  <a:lnTo>
                    <a:pt x="556120" y="651814"/>
                  </a:lnTo>
                  <a:lnTo>
                    <a:pt x="556107" y="651510"/>
                  </a:lnTo>
                  <a:lnTo>
                    <a:pt x="556145" y="652373"/>
                  </a:lnTo>
                  <a:close/>
                </a:path>
                <a:path w="1060450" h="1437639">
                  <a:moveTo>
                    <a:pt x="559968" y="647700"/>
                  </a:moveTo>
                  <a:lnTo>
                    <a:pt x="559244" y="635000"/>
                  </a:lnTo>
                  <a:lnTo>
                    <a:pt x="555955" y="635000"/>
                  </a:lnTo>
                  <a:lnTo>
                    <a:pt x="559968" y="647700"/>
                  </a:lnTo>
                  <a:close/>
                </a:path>
                <a:path w="1060450" h="1437639">
                  <a:moveTo>
                    <a:pt x="563194" y="656361"/>
                  </a:moveTo>
                  <a:lnTo>
                    <a:pt x="562127" y="649592"/>
                  </a:lnTo>
                  <a:lnTo>
                    <a:pt x="560984" y="651192"/>
                  </a:lnTo>
                  <a:lnTo>
                    <a:pt x="558812" y="649579"/>
                  </a:lnTo>
                  <a:lnTo>
                    <a:pt x="556793" y="648449"/>
                  </a:lnTo>
                  <a:lnTo>
                    <a:pt x="556094" y="651510"/>
                  </a:lnTo>
                  <a:lnTo>
                    <a:pt x="556869" y="650367"/>
                  </a:lnTo>
                  <a:lnTo>
                    <a:pt x="563194" y="656361"/>
                  </a:lnTo>
                  <a:close/>
                </a:path>
                <a:path w="1060450" h="1437639">
                  <a:moveTo>
                    <a:pt x="600938" y="762000"/>
                  </a:moveTo>
                  <a:lnTo>
                    <a:pt x="599617" y="749300"/>
                  </a:lnTo>
                  <a:lnTo>
                    <a:pt x="597446" y="749300"/>
                  </a:lnTo>
                  <a:lnTo>
                    <a:pt x="600938" y="762000"/>
                  </a:lnTo>
                  <a:close/>
                </a:path>
                <a:path w="1060450" h="1437639">
                  <a:moveTo>
                    <a:pt x="605955" y="765886"/>
                  </a:moveTo>
                  <a:lnTo>
                    <a:pt x="605548" y="761784"/>
                  </a:lnTo>
                  <a:lnTo>
                    <a:pt x="603186" y="760069"/>
                  </a:lnTo>
                  <a:lnTo>
                    <a:pt x="604088" y="763117"/>
                  </a:lnTo>
                  <a:lnTo>
                    <a:pt x="603986" y="766533"/>
                  </a:lnTo>
                  <a:lnTo>
                    <a:pt x="604951" y="767892"/>
                  </a:lnTo>
                  <a:lnTo>
                    <a:pt x="605955" y="765886"/>
                  </a:lnTo>
                  <a:close/>
                </a:path>
                <a:path w="1060450" h="1437639">
                  <a:moveTo>
                    <a:pt x="641146" y="943686"/>
                  </a:moveTo>
                  <a:lnTo>
                    <a:pt x="640905" y="942886"/>
                  </a:lnTo>
                  <a:lnTo>
                    <a:pt x="641096" y="943686"/>
                  </a:lnTo>
                  <a:close/>
                </a:path>
                <a:path w="1060450" h="1437639">
                  <a:moveTo>
                    <a:pt x="649605" y="895121"/>
                  </a:moveTo>
                  <a:lnTo>
                    <a:pt x="649287" y="892721"/>
                  </a:lnTo>
                  <a:lnTo>
                    <a:pt x="649160" y="893038"/>
                  </a:lnTo>
                  <a:lnTo>
                    <a:pt x="649097" y="893394"/>
                  </a:lnTo>
                  <a:lnTo>
                    <a:pt x="648995" y="893737"/>
                  </a:lnTo>
                  <a:lnTo>
                    <a:pt x="649605" y="895121"/>
                  </a:lnTo>
                  <a:close/>
                </a:path>
                <a:path w="1060450" h="1437639">
                  <a:moveTo>
                    <a:pt x="656526" y="903465"/>
                  </a:moveTo>
                  <a:lnTo>
                    <a:pt x="654342" y="899934"/>
                  </a:lnTo>
                  <a:lnTo>
                    <a:pt x="651535" y="901992"/>
                  </a:lnTo>
                  <a:lnTo>
                    <a:pt x="652843" y="904113"/>
                  </a:lnTo>
                  <a:lnTo>
                    <a:pt x="656526" y="903465"/>
                  </a:lnTo>
                  <a:close/>
                </a:path>
                <a:path w="1060450" h="1437639">
                  <a:moveTo>
                    <a:pt x="663651" y="936345"/>
                  </a:moveTo>
                  <a:lnTo>
                    <a:pt x="663498" y="936625"/>
                  </a:lnTo>
                  <a:lnTo>
                    <a:pt x="663638" y="937818"/>
                  </a:lnTo>
                  <a:lnTo>
                    <a:pt x="663651" y="936345"/>
                  </a:lnTo>
                  <a:close/>
                </a:path>
                <a:path w="1060450" h="1437639">
                  <a:moveTo>
                    <a:pt x="663778" y="936117"/>
                  </a:moveTo>
                  <a:lnTo>
                    <a:pt x="662914" y="934707"/>
                  </a:lnTo>
                  <a:lnTo>
                    <a:pt x="662825" y="934885"/>
                  </a:lnTo>
                  <a:lnTo>
                    <a:pt x="662724" y="935266"/>
                  </a:lnTo>
                  <a:lnTo>
                    <a:pt x="663282" y="935710"/>
                  </a:lnTo>
                  <a:lnTo>
                    <a:pt x="663651" y="936345"/>
                  </a:lnTo>
                  <a:lnTo>
                    <a:pt x="663778" y="936117"/>
                  </a:lnTo>
                  <a:close/>
                </a:path>
                <a:path w="1060450" h="1437639">
                  <a:moveTo>
                    <a:pt x="665632" y="1016457"/>
                  </a:moveTo>
                  <a:lnTo>
                    <a:pt x="665607" y="1016000"/>
                  </a:lnTo>
                  <a:lnTo>
                    <a:pt x="665480" y="1016000"/>
                  </a:lnTo>
                  <a:lnTo>
                    <a:pt x="665632" y="1016457"/>
                  </a:lnTo>
                  <a:close/>
                </a:path>
                <a:path w="1060450" h="1437639">
                  <a:moveTo>
                    <a:pt x="669696" y="1028700"/>
                  </a:moveTo>
                  <a:lnTo>
                    <a:pt x="665632" y="1016457"/>
                  </a:lnTo>
                  <a:lnTo>
                    <a:pt x="666102" y="1028700"/>
                  </a:lnTo>
                  <a:lnTo>
                    <a:pt x="669696" y="1028700"/>
                  </a:lnTo>
                  <a:close/>
                </a:path>
                <a:path w="1060450" h="1437639">
                  <a:moveTo>
                    <a:pt x="680935" y="980046"/>
                  </a:moveTo>
                  <a:lnTo>
                    <a:pt x="680504" y="980414"/>
                  </a:lnTo>
                  <a:lnTo>
                    <a:pt x="680262" y="980986"/>
                  </a:lnTo>
                  <a:lnTo>
                    <a:pt x="680046" y="981557"/>
                  </a:lnTo>
                  <a:lnTo>
                    <a:pt x="680326" y="981430"/>
                  </a:lnTo>
                  <a:lnTo>
                    <a:pt x="680593" y="981075"/>
                  </a:lnTo>
                  <a:lnTo>
                    <a:pt x="680935" y="980046"/>
                  </a:lnTo>
                  <a:close/>
                </a:path>
                <a:path w="1060450" h="1437639">
                  <a:moveTo>
                    <a:pt x="698957" y="1117600"/>
                  </a:moveTo>
                  <a:lnTo>
                    <a:pt x="696810" y="1107211"/>
                  </a:lnTo>
                  <a:lnTo>
                    <a:pt x="695617" y="1104900"/>
                  </a:lnTo>
                  <a:lnTo>
                    <a:pt x="697052" y="1117600"/>
                  </a:lnTo>
                  <a:lnTo>
                    <a:pt x="698957" y="1117600"/>
                  </a:lnTo>
                  <a:close/>
                </a:path>
                <a:path w="1060450" h="1437639">
                  <a:moveTo>
                    <a:pt x="702589" y="1064577"/>
                  </a:moveTo>
                  <a:lnTo>
                    <a:pt x="702297" y="1062418"/>
                  </a:lnTo>
                  <a:lnTo>
                    <a:pt x="702310" y="1063307"/>
                  </a:lnTo>
                  <a:lnTo>
                    <a:pt x="702437" y="1063993"/>
                  </a:lnTo>
                  <a:lnTo>
                    <a:pt x="702589" y="1064577"/>
                  </a:lnTo>
                  <a:close/>
                </a:path>
                <a:path w="1060450" h="1437639">
                  <a:moveTo>
                    <a:pt x="702729" y="1121130"/>
                  </a:moveTo>
                  <a:lnTo>
                    <a:pt x="701700" y="1117600"/>
                  </a:lnTo>
                  <a:lnTo>
                    <a:pt x="702348" y="1130300"/>
                  </a:lnTo>
                  <a:lnTo>
                    <a:pt x="702729" y="1121130"/>
                  </a:lnTo>
                  <a:close/>
                </a:path>
                <a:path w="1060450" h="1437639">
                  <a:moveTo>
                    <a:pt x="718350" y="1092263"/>
                  </a:moveTo>
                  <a:lnTo>
                    <a:pt x="718058" y="1091565"/>
                  </a:lnTo>
                  <a:lnTo>
                    <a:pt x="717600" y="1090891"/>
                  </a:lnTo>
                  <a:lnTo>
                    <a:pt x="717613" y="1091018"/>
                  </a:lnTo>
                  <a:lnTo>
                    <a:pt x="718350" y="1092263"/>
                  </a:lnTo>
                  <a:close/>
                </a:path>
                <a:path w="1060450" h="1437639">
                  <a:moveTo>
                    <a:pt x="725258" y="1181100"/>
                  </a:moveTo>
                  <a:lnTo>
                    <a:pt x="724890" y="1175512"/>
                  </a:lnTo>
                  <a:lnTo>
                    <a:pt x="722033" y="1168400"/>
                  </a:lnTo>
                  <a:lnTo>
                    <a:pt x="725258" y="1181100"/>
                  </a:lnTo>
                  <a:close/>
                </a:path>
                <a:path w="1060450" h="1437639">
                  <a:moveTo>
                    <a:pt x="731824" y="1140345"/>
                  </a:moveTo>
                  <a:lnTo>
                    <a:pt x="731761" y="1139710"/>
                  </a:lnTo>
                  <a:lnTo>
                    <a:pt x="731367" y="1139444"/>
                  </a:lnTo>
                  <a:lnTo>
                    <a:pt x="731507" y="1140040"/>
                  </a:lnTo>
                  <a:lnTo>
                    <a:pt x="731748" y="1141044"/>
                  </a:lnTo>
                  <a:lnTo>
                    <a:pt x="731824" y="1140345"/>
                  </a:lnTo>
                  <a:close/>
                </a:path>
                <a:path w="1060450" h="1437639">
                  <a:moveTo>
                    <a:pt x="733958" y="1184198"/>
                  </a:moveTo>
                  <a:lnTo>
                    <a:pt x="731913" y="1182293"/>
                  </a:lnTo>
                  <a:lnTo>
                    <a:pt x="731050" y="1181188"/>
                  </a:lnTo>
                  <a:lnTo>
                    <a:pt x="731761" y="1183271"/>
                  </a:lnTo>
                  <a:lnTo>
                    <a:pt x="732409" y="1184833"/>
                  </a:lnTo>
                  <a:lnTo>
                    <a:pt x="733958" y="1184198"/>
                  </a:lnTo>
                  <a:close/>
                </a:path>
                <a:path w="1060450" h="1437639">
                  <a:moveTo>
                    <a:pt x="750684" y="1226604"/>
                  </a:moveTo>
                  <a:lnTo>
                    <a:pt x="749998" y="1221181"/>
                  </a:lnTo>
                  <a:lnTo>
                    <a:pt x="749490" y="1219200"/>
                  </a:lnTo>
                  <a:lnTo>
                    <a:pt x="750608" y="1231900"/>
                  </a:lnTo>
                  <a:lnTo>
                    <a:pt x="750684" y="1226604"/>
                  </a:lnTo>
                  <a:close/>
                </a:path>
                <a:path w="1060450" h="1437639">
                  <a:moveTo>
                    <a:pt x="759891" y="1249934"/>
                  </a:moveTo>
                  <a:lnTo>
                    <a:pt x="758698" y="1244600"/>
                  </a:lnTo>
                  <a:lnTo>
                    <a:pt x="757389" y="1244600"/>
                  </a:lnTo>
                  <a:lnTo>
                    <a:pt x="759891" y="1249934"/>
                  </a:lnTo>
                  <a:close/>
                </a:path>
                <a:path w="1060450" h="1437639">
                  <a:moveTo>
                    <a:pt x="762012" y="1254429"/>
                  </a:moveTo>
                  <a:lnTo>
                    <a:pt x="759891" y="1249934"/>
                  </a:lnTo>
                  <a:lnTo>
                    <a:pt x="761555" y="1257300"/>
                  </a:lnTo>
                  <a:lnTo>
                    <a:pt x="762012" y="1254429"/>
                  </a:lnTo>
                  <a:close/>
                </a:path>
                <a:path w="1060450" h="1437639">
                  <a:moveTo>
                    <a:pt x="762990" y="1205953"/>
                  </a:moveTo>
                  <a:lnTo>
                    <a:pt x="759523" y="1201140"/>
                  </a:lnTo>
                  <a:lnTo>
                    <a:pt x="761961" y="1204760"/>
                  </a:lnTo>
                  <a:lnTo>
                    <a:pt x="762990" y="1205953"/>
                  </a:lnTo>
                  <a:close/>
                </a:path>
                <a:path w="1060450" h="1437639">
                  <a:moveTo>
                    <a:pt x="781862" y="1282700"/>
                  </a:moveTo>
                  <a:lnTo>
                    <a:pt x="781354" y="1281544"/>
                  </a:lnTo>
                  <a:lnTo>
                    <a:pt x="780846" y="1282700"/>
                  </a:lnTo>
                  <a:lnTo>
                    <a:pt x="781862" y="1282700"/>
                  </a:lnTo>
                  <a:close/>
                </a:path>
                <a:path w="1060450" h="1437639">
                  <a:moveTo>
                    <a:pt x="786460" y="1270000"/>
                  </a:moveTo>
                  <a:lnTo>
                    <a:pt x="782980" y="1257300"/>
                  </a:lnTo>
                  <a:lnTo>
                    <a:pt x="780249" y="1257300"/>
                  </a:lnTo>
                  <a:lnTo>
                    <a:pt x="780923" y="1244600"/>
                  </a:lnTo>
                  <a:lnTo>
                    <a:pt x="775271" y="1244600"/>
                  </a:lnTo>
                  <a:lnTo>
                    <a:pt x="772998" y="1231900"/>
                  </a:lnTo>
                  <a:lnTo>
                    <a:pt x="773696" y="1244600"/>
                  </a:lnTo>
                  <a:lnTo>
                    <a:pt x="771601" y="1244600"/>
                  </a:lnTo>
                  <a:lnTo>
                    <a:pt x="770178" y="1231900"/>
                  </a:lnTo>
                  <a:lnTo>
                    <a:pt x="772718" y="1231900"/>
                  </a:lnTo>
                  <a:lnTo>
                    <a:pt x="768781" y="1219200"/>
                  </a:lnTo>
                  <a:lnTo>
                    <a:pt x="762914" y="1219200"/>
                  </a:lnTo>
                  <a:lnTo>
                    <a:pt x="757910" y="1206500"/>
                  </a:lnTo>
                  <a:lnTo>
                    <a:pt x="751916" y="1206500"/>
                  </a:lnTo>
                  <a:lnTo>
                    <a:pt x="753554" y="1193800"/>
                  </a:lnTo>
                  <a:lnTo>
                    <a:pt x="752805" y="1193800"/>
                  </a:lnTo>
                  <a:lnTo>
                    <a:pt x="751001" y="1181100"/>
                  </a:lnTo>
                  <a:lnTo>
                    <a:pt x="744829" y="1193800"/>
                  </a:lnTo>
                  <a:lnTo>
                    <a:pt x="742315" y="1181100"/>
                  </a:lnTo>
                  <a:lnTo>
                    <a:pt x="741248" y="1181100"/>
                  </a:lnTo>
                  <a:lnTo>
                    <a:pt x="741184" y="1168400"/>
                  </a:lnTo>
                  <a:lnTo>
                    <a:pt x="740930" y="1168400"/>
                  </a:lnTo>
                  <a:lnTo>
                    <a:pt x="740930" y="1181100"/>
                  </a:lnTo>
                  <a:lnTo>
                    <a:pt x="735291" y="1181100"/>
                  </a:lnTo>
                  <a:lnTo>
                    <a:pt x="733221" y="1168400"/>
                  </a:lnTo>
                  <a:lnTo>
                    <a:pt x="737679" y="1168400"/>
                  </a:lnTo>
                  <a:lnTo>
                    <a:pt x="738479" y="1168400"/>
                  </a:lnTo>
                  <a:lnTo>
                    <a:pt x="739711" y="1168400"/>
                  </a:lnTo>
                  <a:lnTo>
                    <a:pt x="740930" y="1181100"/>
                  </a:lnTo>
                  <a:lnTo>
                    <a:pt x="740930" y="1168400"/>
                  </a:lnTo>
                  <a:lnTo>
                    <a:pt x="740359" y="1168400"/>
                  </a:lnTo>
                  <a:lnTo>
                    <a:pt x="737412" y="1155700"/>
                  </a:lnTo>
                  <a:lnTo>
                    <a:pt x="737514" y="1160551"/>
                  </a:lnTo>
                  <a:lnTo>
                    <a:pt x="736917" y="1155700"/>
                  </a:lnTo>
                  <a:lnTo>
                    <a:pt x="733729" y="1155700"/>
                  </a:lnTo>
                  <a:lnTo>
                    <a:pt x="731761" y="1143000"/>
                  </a:lnTo>
                  <a:lnTo>
                    <a:pt x="731596" y="1143000"/>
                  </a:lnTo>
                  <a:lnTo>
                    <a:pt x="730694" y="1155700"/>
                  </a:lnTo>
                  <a:lnTo>
                    <a:pt x="730224" y="1143000"/>
                  </a:lnTo>
                  <a:lnTo>
                    <a:pt x="727405" y="1143000"/>
                  </a:lnTo>
                  <a:lnTo>
                    <a:pt x="722579" y="1143000"/>
                  </a:lnTo>
                  <a:lnTo>
                    <a:pt x="722693" y="1130300"/>
                  </a:lnTo>
                  <a:lnTo>
                    <a:pt x="727405" y="1143000"/>
                  </a:lnTo>
                  <a:lnTo>
                    <a:pt x="722998" y="1130300"/>
                  </a:lnTo>
                  <a:lnTo>
                    <a:pt x="727354" y="1130300"/>
                  </a:lnTo>
                  <a:lnTo>
                    <a:pt x="722414" y="1117600"/>
                  </a:lnTo>
                  <a:lnTo>
                    <a:pt x="723861" y="1117600"/>
                  </a:lnTo>
                  <a:lnTo>
                    <a:pt x="722566" y="1104900"/>
                  </a:lnTo>
                  <a:lnTo>
                    <a:pt x="720979" y="1117600"/>
                  </a:lnTo>
                  <a:lnTo>
                    <a:pt x="720610" y="1104900"/>
                  </a:lnTo>
                  <a:lnTo>
                    <a:pt x="716800" y="1104900"/>
                  </a:lnTo>
                  <a:lnTo>
                    <a:pt x="716457" y="1092200"/>
                  </a:lnTo>
                  <a:lnTo>
                    <a:pt x="712343" y="1092200"/>
                  </a:lnTo>
                  <a:lnTo>
                    <a:pt x="713714" y="1104900"/>
                  </a:lnTo>
                  <a:lnTo>
                    <a:pt x="709574" y="1104900"/>
                  </a:lnTo>
                  <a:lnTo>
                    <a:pt x="712343" y="1092200"/>
                  </a:lnTo>
                  <a:lnTo>
                    <a:pt x="712139" y="1092200"/>
                  </a:lnTo>
                  <a:lnTo>
                    <a:pt x="709637" y="1079500"/>
                  </a:lnTo>
                  <a:lnTo>
                    <a:pt x="703440" y="1079500"/>
                  </a:lnTo>
                  <a:lnTo>
                    <a:pt x="702589" y="1066800"/>
                  </a:lnTo>
                  <a:lnTo>
                    <a:pt x="703097" y="1079500"/>
                  </a:lnTo>
                  <a:lnTo>
                    <a:pt x="700938" y="1079500"/>
                  </a:lnTo>
                  <a:lnTo>
                    <a:pt x="700201" y="1066800"/>
                  </a:lnTo>
                  <a:lnTo>
                    <a:pt x="695960" y="1066800"/>
                  </a:lnTo>
                  <a:lnTo>
                    <a:pt x="700493" y="1054100"/>
                  </a:lnTo>
                  <a:lnTo>
                    <a:pt x="699604" y="1054100"/>
                  </a:lnTo>
                  <a:lnTo>
                    <a:pt x="699592" y="1041400"/>
                  </a:lnTo>
                  <a:lnTo>
                    <a:pt x="695883" y="1030300"/>
                  </a:lnTo>
                  <a:lnTo>
                    <a:pt x="695883" y="1041400"/>
                  </a:lnTo>
                  <a:lnTo>
                    <a:pt x="692340" y="1041400"/>
                  </a:lnTo>
                  <a:lnTo>
                    <a:pt x="685114" y="1028700"/>
                  </a:lnTo>
                  <a:lnTo>
                    <a:pt x="690359" y="1028700"/>
                  </a:lnTo>
                  <a:lnTo>
                    <a:pt x="695883" y="1041400"/>
                  </a:lnTo>
                  <a:lnTo>
                    <a:pt x="695883" y="1030300"/>
                  </a:lnTo>
                  <a:lnTo>
                    <a:pt x="695350" y="1028700"/>
                  </a:lnTo>
                  <a:lnTo>
                    <a:pt x="691667" y="1028700"/>
                  </a:lnTo>
                  <a:lnTo>
                    <a:pt x="690359" y="1016000"/>
                  </a:lnTo>
                  <a:lnTo>
                    <a:pt x="687425" y="1016000"/>
                  </a:lnTo>
                  <a:lnTo>
                    <a:pt x="684123" y="1003300"/>
                  </a:lnTo>
                  <a:lnTo>
                    <a:pt x="678992" y="1003300"/>
                  </a:lnTo>
                  <a:lnTo>
                    <a:pt x="679310" y="990600"/>
                  </a:lnTo>
                  <a:lnTo>
                    <a:pt x="678637" y="990600"/>
                  </a:lnTo>
                  <a:lnTo>
                    <a:pt x="677583" y="977900"/>
                  </a:lnTo>
                  <a:lnTo>
                    <a:pt x="676605" y="977900"/>
                  </a:lnTo>
                  <a:lnTo>
                    <a:pt x="676605" y="1054100"/>
                  </a:lnTo>
                  <a:lnTo>
                    <a:pt x="673608" y="1041400"/>
                  </a:lnTo>
                  <a:lnTo>
                    <a:pt x="676160" y="1041400"/>
                  </a:lnTo>
                  <a:lnTo>
                    <a:pt x="676605" y="1054100"/>
                  </a:lnTo>
                  <a:lnTo>
                    <a:pt x="676605" y="977900"/>
                  </a:lnTo>
                  <a:lnTo>
                    <a:pt x="674319" y="977900"/>
                  </a:lnTo>
                  <a:lnTo>
                    <a:pt x="672515" y="965200"/>
                  </a:lnTo>
                  <a:lnTo>
                    <a:pt x="665403" y="965200"/>
                  </a:lnTo>
                  <a:lnTo>
                    <a:pt x="663244" y="952500"/>
                  </a:lnTo>
                  <a:lnTo>
                    <a:pt x="667677" y="952500"/>
                  </a:lnTo>
                  <a:lnTo>
                    <a:pt x="661720" y="939800"/>
                  </a:lnTo>
                  <a:lnTo>
                    <a:pt x="658368" y="939800"/>
                  </a:lnTo>
                  <a:lnTo>
                    <a:pt x="656361" y="927100"/>
                  </a:lnTo>
                  <a:lnTo>
                    <a:pt x="655104" y="939800"/>
                  </a:lnTo>
                  <a:lnTo>
                    <a:pt x="655142" y="927100"/>
                  </a:lnTo>
                  <a:lnTo>
                    <a:pt x="652272" y="914400"/>
                  </a:lnTo>
                  <a:lnTo>
                    <a:pt x="649274" y="914400"/>
                  </a:lnTo>
                  <a:lnTo>
                    <a:pt x="648995" y="901700"/>
                  </a:lnTo>
                  <a:lnTo>
                    <a:pt x="642937" y="889000"/>
                  </a:lnTo>
                  <a:lnTo>
                    <a:pt x="640803" y="876300"/>
                  </a:lnTo>
                  <a:lnTo>
                    <a:pt x="636917" y="876300"/>
                  </a:lnTo>
                  <a:lnTo>
                    <a:pt x="635190" y="876300"/>
                  </a:lnTo>
                  <a:lnTo>
                    <a:pt x="633552" y="863600"/>
                  </a:lnTo>
                  <a:lnTo>
                    <a:pt x="635114" y="863600"/>
                  </a:lnTo>
                  <a:lnTo>
                    <a:pt x="636917" y="876300"/>
                  </a:lnTo>
                  <a:lnTo>
                    <a:pt x="637133" y="863600"/>
                  </a:lnTo>
                  <a:lnTo>
                    <a:pt x="637260" y="863600"/>
                  </a:lnTo>
                  <a:lnTo>
                    <a:pt x="634720" y="850900"/>
                  </a:lnTo>
                  <a:lnTo>
                    <a:pt x="635457" y="850900"/>
                  </a:lnTo>
                  <a:lnTo>
                    <a:pt x="628434" y="838200"/>
                  </a:lnTo>
                  <a:lnTo>
                    <a:pt x="627151" y="838200"/>
                  </a:lnTo>
                  <a:lnTo>
                    <a:pt x="622058" y="825500"/>
                  </a:lnTo>
                  <a:lnTo>
                    <a:pt x="617372" y="812800"/>
                  </a:lnTo>
                  <a:lnTo>
                    <a:pt x="611441" y="812800"/>
                  </a:lnTo>
                  <a:lnTo>
                    <a:pt x="612025" y="800100"/>
                  </a:lnTo>
                  <a:lnTo>
                    <a:pt x="613295" y="800100"/>
                  </a:lnTo>
                  <a:lnTo>
                    <a:pt x="612698" y="787400"/>
                  </a:lnTo>
                  <a:lnTo>
                    <a:pt x="606374" y="787400"/>
                  </a:lnTo>
                  <a:lnTo>
                    <a:pt x="602780" y="774700"/>
                  </a:lnTo>
                  <a:lnTo>
                    <a:pt x="602373" y="774700"/>
                  </a:lnTo>
                  <a:lnTo>
                    <a:pt x="597408" y="762000"/>
                  </a:lnTo>
                  <a:lnTo>
                    <a:pt x="598309" y="762000"/>
                  </a:lnTo>
                  <a:lnTo>
                    <a:pt x="591921" y="749300"/>
                  </a:lnTo>
                  <a:lnTo>
                    <a:pt x="590956" y="749300"/>
                  </a:lnTo>
                  <a:lnTo>
                    <a:pt x="587121" y="736600"/>
                  </a:lnTo>
                  <a:lnTo>
                    <a:pt x="584288" y="736600"/>
                  </a:lnTo>
                  <a:lnTo>
                    <a:pt x="586828" y="723900"/>
                  </a:lnTo>
                  <a:lnTo>
                    <a:pt x="584885" y="723900"/>
                  </a:lnTo>
                  <a:lnTo>
                    <a:pt x="582104" y="711200"/>
                  </a:lnTo>
                  <a:lnTo>
                    <a:pt x="577138" y="698500"/>
                  </a:lnTo>
                  <a:lnTo>
                    <a:pt x="573519" y="685800"/>
                  </a:lnTo>
                  <a:lnTo>
                    <a:pt x="570103" y="673100"/>
                  </a:lnTo>
                  <a:lnTo>
                    <a:pt x="565734" y="660400"/>
                  </a:lnTo>
                  <a:lnTo>
                    <a:pt x="556082" y="660400"/>
                  </a:lnTo>
                  <a:lnTo>
                    <a:pt x="554990" y="647700"/>
                  </a:lnTo>
                  <a:lnTo>
                    <a:pt x="558939" y="647700"/>
                  </a:lnTo>
                  <a:lnTo>
                    <a:pt x="555955" y="635000"/>
                  </a:lnTo>
                  <a:lnTo>
                    <a:pt x="550633" y="635000"/>
                  </a:lnTo>
                  <a:lnTo>
                    <a:pt x="550151" y="622300"/>
                  </a:lnTo>
                  <a:lnTo>
                    <a:pt x="547116" y="609600"/>
                  </a:lnTo>
                  <a:lnTo>
                    <a:pt x="543280" y="609600"/>
                  </a:lnTo>
                  <a:lnTo>
                    <a:pt x="538759" y="596900"/>
                  </a:lnTo>
                  <a:lnTo>
                    <a:pt x="536371" y="596900"/>
                  </a:lnTo>
                  <a:lnTo>
                    <a:pt x="531114" y="584200"/>
                  </a:lnTo>
                  <a:lnTo>
                    <a:pt x="524649" y="571500"/>
                  </a:lnTo>
                  <a:lnTo>
                    <a:pt x="518782" y="571500"/>
                  </a:lnTo>
                  <a:lnTo>
                    <a:pt x="515327" y="558800"/>
                  </a:lnTo>
                  <a:lnTo>
                    <a:pt x="512495" y="558800"/>
                  </a:lnTo>
                  <a:lnTo>
                    <a:pt x="512406" y="546100"/>
                  </a:lnTo>
                  <a:lnTo>
                    <a:pt x="510286" y="546100"/>
                  </a:lnTo>
                  <a:lnTo>
                    <a:pt x="506044" y="533400"/>
                  </a:lnTo>
                  <a:lnTo>
                    <a:pt x="500811" y="533400"/>
                  </a:lnTo>
                  <a:lnTo>
                    <a:pt x="495261" y="520700"/>
                  </a:lnTo>
                  <a:lnTo>
                    <a:pt x="494207" y="520700"/>
                  </a:lnTo>
                  <a:lnTo>
                    <a:pt x="490143" y="508000"/>
                  </a:lnTo>
                  <a:lnTo>
                    <a:pt x="488137" y="495300"/>
                  </a:lnTo>
                  <a:lnTo>
                    <a:pt x="482930" y="495300"/>
                  </a:lnTo>
                  <a:lnTo>
                    <a:pt x="476478" y="482600"/>
                  </a:lnTo>
                  <a:lnTo>
                    <a:pt x="469684" y="469900"/>
                  </a:lnTo>
                  <a:lnTo>
                    <a:pt x="462737" y="469900"/>
                  </a:lnTo>
                  <a:lnTo>
                    <a:pt x="460286" y="457200"/>
                  </a:lnTo>
                  <a:lnTo>
                    <a:pt x="454723" y="444500"/>
                  </a:lnTo>
                  <a:lnTo>
                    <a:pt x="448157" y="431800"/>
                  </a:lnTo>
                  <a:lnTo>
                    <a:pt x="442722" y="419100"/>
                  </a:lnTo>
                  <a:lnTo>
                    <a:pt x="434238" y="419100"/>
                  </a:lnTo>
                  <a:lnTo>
                    <a:pt x="429717" y="419100"/>
                  </a:lnTo>
                  <a:lnTo>
                    <a:pt x="433603" y="406400"/>
                  </a:lnTo>
                  <a:lnTo>
                    <a:pt x="431380" y="406400"/>
                  </a:lnTo>
                  <a:lnTo>
                    <a:pt x="428358" y="393700"/>
                  </a:lnTo>
                  <a:lnTo>
                    <a:pt x="423214" y="406400"/>
                  </a:lnTo>
                  <a:lnTo>
                    <a:pt x="418960" y="393700"/>
                  </a:lnTo>
                  <a:lnTo>
                    <a:pt x="410870" y="381000"/>
                  </a:lnTo>
                  <a:lnTo>
                    <a:pt x="403263" y="368300"/>
                  </a:lnTo>
                  <a:lnTo>
                    <a:pt x="400456" y="355600"/>
                  </a:lnTo>
                  <a:lnTo>
                    <a:pt x="394093" y="355600"/>
                  </a:lnTo>
                  <a:lnTo>
                    <a:pt x="390525" y="342900"/>
                  </a:lnTo>
                  <a:lnTo>
                    <a:pt x="387210" y="342900"/>
                  </a:lnTo>
                  <a:lnTo>
                    <a:pt x="383413" y="330200"/>
                  </a:lnTo>
                  <a:lnTo>
                    <a:pt x="381584" y="330200"/>
                  </a:lnTo>
                  <a:lnTo>
                    <a:pt x="377659" y="317500"/>
                  </a:lnTo>
                  <a:lnTo>
                    <a:pt x="369582" y="330200"/>
                  </a:lnTo>
                  <a:lnTo>
                    <a:pt x="365531" y="317500"/>
                  </a:lnTo>
                  <a:lnTo>
                    <a:pt x="367906" y="317500"/>
                  </a:lnTo>
                  <a:lnTo>
                    <a:pt x="362750" y="304800"/>
                  </a:lnTo>
                  <a:lnTo>
                    <a:pt x="357898" y="304800"/>
                  </a:lnTo>
                  <a:lnTo>
                    <a:pt x="352437" y="292100"/>
                  </a:lnTo>
                  <a:lnTo>
                    <a:pt x="348691" y="292100"/>
                  </a:lnTo>
                  <a:lnTo>
                    <a:pt x="345338" y="279400"/>
                  </a:lnTo>
                  <a:lnTo>
                    <a:pt x="333667" y="279400"/>
                  </a:lnTo>
                  <a:lnTo>
                    <a:pt x="336600" y="266700"/>
                  </a:lnTo>
                  <a:lnTo>
                    <a:pt x="320471" y="266700"/>
                  </a:lnTo>
                  <a:lnTo>
                    <a:pt x="323367" y="254000"/>
                  </a:lnTo>
                  <a:lnTo>
                    <a:pt x="311962" y="254000"/>
                  </a:lnTo>
                  <a:lnTo>
                    <a:pt x="309156" y="241300"/>
                  </a:lnTo>
                  <a:lnTo>
                    <a:pt x="306768" y="254000"/>
                  </a:lnTo>
                  <a:lnTo>
                    <a:pt x="303136" y="241300"/>
                  </a:lnTo>
                  <a:lnTo>
                    <a:pt x="294640" y="241300"/>
                  </a:lnTo>
                  <a:lnTo>
                    <a:pt x="290690" y="228600"/>
                  </a:lnTo>
                  <a:lnTo>
                    <a:pt x="286880" y="228600"/>
                  </a:lnTo>
                  <a:lnTo>
                    <a:pt x="281241" y="215900"/>
                  </a:lnTo>
                  <a:lnTo>
                    <a:pt x="285102" y="215900"/>
                  </a:lnTo>
                  <a:lnTo>
                    <a:pt x="280009" y="203200"/>
                  </a:lnTo>
                  <a:lnTo>
                    <a:pt x="271475" y="203200"/>
                  </a:lnTo>
                  <a:lnTo>
                    <a:pt x="277253" y="215900"/>
                  </a:lnTo>
                  <a:lnTo>
                    <a:pt x="273977" y="215900"/>
                  </a:lnTo>
                  <a:lnTo>
                    <a:pt x="271056" y="203200"/>
                  </a:lnTo>
                  <a:lnTo>
                    <a:pt x="266598" y="203200"/>
                  </a:lnTo>
                  <a:lnTo>
                    <a:pt x="265480" y="190500"/>
                  </a:lnTo>
                  <a:lnTo>
                    <a:pt x="256514" y="190500"/>
                  </a:lnTo>
                  <a:lnTo>
                    <a:pt x="254254" y="177800"/>
                  </a:lnTo>
                  <a:lnTo>
                    <a:pt x="253695" y="181457"/>
                  </a:lnTo>
                  <a:lnTo>
                    <a:pt x="253098" y="180860"/>
                  </a:lnTo>
                  <a:lnTo>
                    <a:pt x="252818" y="180682"/>
                  </a:lnTo>
                  <a:lnTo>
                    <a:pt x="252615" y="180632"/>
                  </a:lnTo>
                  <a:lnTo>
                    <a:pt x="252298" y="180352"/>
                  </a:lnTo>
                  <a:lnTo>
                    <a:pt x="252437" y="180860"/>
                  </a:lnTo>
                  <a:lnTo>
                    <a:pt x="252590" y="181330"/>
                  </a:lnTo>
                  <a:lnTo>
                    <a:pt x="252768" y="181775"/>
                  </a:lnTo>
                  <a:lnTo>
                    <a:pt x="253174" y="181749"/>
                  </a:lnTo>
                  <a:lnTo>
                    <a:pt x="253657" y="181724"/>
                  </a:lnTo>
                  <a:lnTo>
                    <a:pt x="252349" y="190500"/>
                  </a:lnTo>
                  <a:lnTo>
                    <a:pt x="249618" y="177800"/>
                  </a:lnTo>
                  <a:lnTo>
                    <a:pt x="250761" y="190500"/>
                  </a:lnTo>
                  <a:lnTo>
                    <a:pt x="246126" y="190500"/>
                  </a:lnTo>
                  <a:lnTo>
                    <a:pt x="245859" y="177800"/>
                  </a:lnTo>
                  <a:lnTo>
                    <a:pt x="241871" y="177800"/>
                  </a:lnTo>
                  <a:lnTo>
                    <a:pt x="235305" y="165100"/>
                  </a:lnTo>
                  <a:lnTo>
                    <a:pt x="228561" y="165100"/>
                  </a:lnTo>
                  <a:lnTo>
                    <a:pt x="221805" y="152400"/>
                  </a:lnTo>
                  <a:lnTo>
                    <a:pt x="212572" y="152400"/>
                  </a:lnTo>
                  <a:lnTo>
                    <a:pt x="204685" y="139700"/>
                  </a:lnTo>
                  <a:lnTo>
                    <a:pt x="200406" y="139700"/>
                  </a:lnTo>
                  <a:lnTo>
                    <a:pt x="190830" y="127000"/>
                  </a:lnTo>
                  <a:lnTo>
                    <a:pt x="179476" y="127000"/>
                  </a:lnTo>
                  <a:lnTo>
                    <a:pt x="167932" y="114300"/>
                  </a:lnTo>
                  <a:lnTo>
                    <a:pt x="157746" y="101600"/>
                  </a:lnTo>
                  <a:lnTo>
                    <a:pt x="158940" y="101600"/>
                  </a:lnTo>
                  <a:lnTo>
                    <a:pt x="144665" y="88900"/>
                  </a:lnTo>
                  <a:lnTo>
                    <a:pt x="128955" y="76200"/>
                  </a:lnTo>
                  <a:lnTo>
                    <a:pt x="113296" y="76200"/>
                  </a:lnTo>
                  <a:lnTo>
                    <a:pt x="99199" y="63500"/>
                  </a:lnTo>
                  <a:lnTo>
                    <a:pt x="94005" y="50800"/>
                  </a:lnTo>
                  <a:lnTo>
                    <a:pt x="73660" y="50800"/>
                  </a:lnTo>
                  <a:lnTo>
                    <a:pt x="68859" y="38100"/>
                  </a:lnTo>
                  <a:lnTo>
                    <a:pt x="63309" y="38100"/>
                  </a:lnTo>
                  <a:lnTo>
                    <a:pt x="54991" y="25400"/>
                  </a:lnTo>
                  <a:lnTo>
                    <a:pt x="55308" y="38100"/>
                  </a:lnTo>
                  <a:lnTo>
                    <a:pt x="51498" y="25400"/>
                  </a:lnTo>
                  <a:lnTo>
                    <a:pt x="41148" y="25400"/>
                  </a:lnTo>
                  <a:lnTo>
                    <a:pt x="29616" y="12700"/>
                  </a:lnTo>
                  <a:lnTo>
                    <a:pt x="22860" y="12700"/>
                  </a:lnTo>
                  <a:lnTo>
                    <a:pt x="18275" y="0"/>
                  </a:lnTo>
                  <a:lnTo>
                    <a:pt x="9461" y="0"/>
                  </a:lnTo>
                  <a:lnTo>
                    <a:pt x="11137" y="12700"/>
                  </a:lnTo>
                  <a:lnTo>
                    <a:pt x="0" y="12700"/>
                  </a:lnTo>
                  <a:lnTo>
                    <a:pt x="7696" y="25400"/>
                  </a:lnTo>
                  <a:lnTo>
                    <a:pt x="19253" y="25400"/>
                  </a:lnTo>
                  <a:lnTo>
                    <a:pt x="20307" y="38100"/>
                  </a:lnTo>
                  <a:lnTo>
                    <a:pt x="38671" y="38100"/>
                  </a:lnTo>
                  <a:lnTo>
                    <a:pt x="43446" y="50800"/>
                  </a:lnTo>
                  <a:lnTo>
                    <a:pt x="46456" y="38100"/>
                  </a:lnTo>
                  <a:lnTo>
                    <a:pt x="48183" y="50800"/>
                  </a:lnTo>
                  <a:lnTo>
                    <a:pt x="65405" y="50800"/>
                  </a:lnTo>
                  <a:lnTo>
                    <a:pt x="63487" y="63500"/>
                  </a:lnTo>
                  <a:lnTo>
                    <a:pt x="76542" y="63500"/>
                  </a:lnTo>
                  <a:lnTo>
                    <a:pt x="82346" y="76200"/>
                  </a:lnTo>
                  <a:lnTo>
                    <a:pt x="96278" y="76200"/>
                  </a:lnTo>
                  <a:lnTo>
                    <a:pt x="98158" y="88900"/>
                  </a:lnTo>
                  <a:lnTo>
                    <a:pt x="101015" y="76200"/>
                  </a:lnTo>
                  <a:lnTo>
                    <a:pt x="107416" y="88900"/>
                  </a:lnTo>
                  <a:lnTo>
                    <a:pt x="115658" y="88900"/>
                  </a:lnTo>
                  <a:lnTo>
                    <a:pt x="117716" y="101600"/>
                  </a:lnTo>
                  <a:lnTo>
                    <a:pt x="117970" y="88900"/>
                  </a:lnTo>
                  <a:lnTo>
                    <a:pt x="117729" y="101600"/>
                  </a:lnTo>
                  <a:lnTo>
                    <a:pt x="121437" y="88900"/>
                  </a:lnTo>
                  <a:lnTo>
                    <a:pt x="121564" y="101600"/>
                  </a:lnTo>
                  <a:lnTo>
                    <a:pt x="131038" y="101600"/>
                  </a:lnTo>
                  <a:lnTo>
                    <a:pt x="131940" y="108686"/>
                  </a:lnTo>
                  <a:lnTo>
                    <a:pt x="131648" y="101600"/>
                  </a:lnTo>
                  <a:lnTo>
                    <a:pt x="134188" y="101600"/>
                  </a:lnTo>
                  <a:lnTo>
                    <a:pt x="141478" y="114300"/>
                  </a:lnTo>
                  <a:lnTo>
                    <a:pt x="149440" y="114300"/>
                  </a:lnTo>
                  <a:lnTo>
                    <a:pt x="149898" y="127000"/>
                  </a:lnTo>
                  <a:lnTo>
                    <a:pt x="163652" y="127000"/>
                  </a:lnTo>
                  <a:lnTo>
                    <a:pt x="168833" y="131191"/>
                  </a:lnTo>
                  <a:lnTo>
                    <a:pt x="168592" y="129908"/>
                  </a:lnTo>
                  <a:lnTo>
                    <a:pt x="168706" y="128790"/>
                  </a:lnTo>
                  <a:lnTo>
                    <a:pt x="168910" y="127787"/>
                  </a:lnTo>
                  <a:lnTo>
                    <a:pt x="168109" y="129844"/>
                  </a:lnTo>
                  <a:lnTo>
                    <a:pt x="163906" y="127000"/>
                  </a:lnTo>
                  <a:lnTo>
                    <a:pt x="168910" y="127000"/>
                  </a:lnTo>
                  <a:lnTo>
                    <a:pt x="168910" y="127787"/>
                  </a:lnTo>
                  <a:lnTo>
                    <a:pt x="169011" y="137248"/>
                  </a:lnTo>
                  <a:lnTo>
                    <a:pt x="169379" y="127000"/>
                  </a:lnTo>
                  <a:lnTo>
                    <a:pt x="172491" y="127000"/>
                  </a:lnTo>
                  <a:lnTo>
                    <a:pt x="175526" y="127000"/>
                  </a:lnTo>
                  <a:lnTo>
                    <a:pt x="177711" y="127000"/>
                  </a:lnTo>
                  <a:lnTo>
                    <a:pt x="176974" y="139700"/>
                  </a:lnTo>
                  <a:lnTo>
                    <a:pt x="175526" y="127000"/>
                  </a:lnTo>
                  <a:lnTo>
                    <a:pt x="175056" y="134721"/>
                  </a:lnTo>
                  <a:lnTo>
                    <a:pt x="172491" y="127000"/>
                  </a:lnTo>
                  <a:lnTo>
                    <a:pt x="170751" y="139700"/>
                  </a:lnTo>
                  <a:lnTo>
                    <a:pt x="172554" y="139700"/>
                  </a:lnTo>
                  <a:lnTo>
                    <a:pt x="179590" y="152400"/>
                  </a:lnTo>
                  <a:lnTo>
                    <a:pt x="185737" y="152400"/>
                  </a:lnTo>
                  <a:lnTo>
                    <a:pt x="177723" y="139700"/>
                  </a:lnTo>
                  <a:lnTo>
                    <a:pt x="187261" y="139700"/>
                  </a:lnTo>
                  <a:lnTo>
                    <a:pt x="185737" y="152400"/>
                  </a:lnTo>
                  <a:lnTo>
                    <a:pt x="193433" y="152400"/>
                  </a:lnTo>
                  <a:lnTo>
                    <a:pt x="199466" y="165100"/>
                  </a:lnTo>
                  <a:lnTo>
                    <a:pt x="201853" y="165100"/>
                  </a:lnTo>
                  <a:lnTo>
                    <a:pt x="206730" y="177800"/>
                  </a:lnTo>
                  <a:lnTo>
                    <a:pt x="210312" y="177800"/>
                  </a:lnTo>
                  <a:lnTo>
                    <a:pt x="214172" y="165100"/>
                  </a:lnTo>
                  <a:lnTo>
                    <a:pt x="217932" y="177800"/>
                  </a:lnTo>
                  <a:lnTo>
                    <a:pt x="220370" y="177800"/>
                  </a:lnTo>
                  <a:lnTo>
                    <a:pt x="222326" y="183972"/>
                  </a:lnTo>
                  <a:lnTo>
                    <a:pt x="221094" y="177800"/>
                  </a:lnTo>
                  <a:lnTo>
                    <a:pt x="223342" y="177800"/>
                  </a:lnTo>
                  <a:lnTo>
                    <a:pt x="226822" y="190500"/>
                  </a:lnTo>
                  <a:lnTo>
                    <a:pt x="227977" y="190500"/>
                  </a:lnTo>
                  <a:lnTo>
                    <a:pt x="234226" y="203200"/>
                  </a:lnTo>
                  <a:lnTo>
                    <a:pt x="247523" y="203200"/>
                  </a:lnTo>
                  <a:lnTo>
                    <a:pt x="254114" y="215900"/>
                  </a:lnTo>
                  <a:lnTo>
                    <a:pt x="251828" y="215900"/>
                  </a:lnTo>
                  <a:lnTo>
                    <a:pt x="260070" y="228600"/>
                  </a:lnTo>
                  <a:lnTo>
                    <a:pt x="264502" y="228600"/>
                  </a:lnTo>
                  <a:lnTo>
                    <a:pt x="263461" y="215900"/>
                  </a:lnTo>
                  <a:lnTo>
                    <a:pt x="263753" y="215900"/>
                  </a:lnTo>
                  <a:lnTo>
                    <a:pt x="264502" y="228600"/>
                  </a:lnTo>
                  <a:lnTo>
                    <a:pt x="267525" y="228600"/>
                  </a:lnTo>
                  <a:lnTo>
                    <a:pt x="274307" y="241300"/>
                  </a:lnTo>
                  <a:lnTo>
                    <a:pt x="280517" y="254000"/>
                  </a:lnTo>
                  <a:lnTo>
                    <a:pt x="289140" y="254000"/>
                  </a:lnTo>
                  <a:lnTo>
                    <a:pt x="296138" y="266700"/>
                  </a:lnTo>
                  <a:lnTo>
                    <a:pt x="303860" y="266700"/>
                  </a:lnTo>
                  <a:lnTo>
                    <a:pt x="310743" y="279400"/>
                  </a:lnTo>
                  <a:lnTo>
                    <a:pt x="313283" y="279400"/>
                  </a:lnTo>
                  <a:lnTo>
                    <a:pt x="317309" y="292100"/>
                  </a:lnTo>
                  <a:lnTo>
                    <a:pt x="324904" y="292100"/>
                  </a:lnTo>
                  <a:lnTo>
                    <a:pt x="332854" y="304800"/>
                  </a:lnTo>
                  <a:lnTo>
                    <a:pt x="340918" y="317500"/>
                  </a:lnTo>
                  <a:lnTo>
                    <a:pt x="347941" y="330200"/>
                  </a:lnTo>
                  <a:lnTo>
                    <a:pt x="357835" y="330200"/>
                  </a:lnTo>
                  <a:lnTo>
                    <a:pt x="361111" y="355600"/>
                  </a:lnTo>
                  <a:lnTo>
                    <a:pt x="366788" y="342900"/>
                  </a:lnTo>
                  <a:lnTo>
                    <a:pt x="368388" y="355600"/>
                  </a:lnTo>
                  <a:lnTo>
                    <a:pt x="370573" y="355600"/>
                  </a:lnTo>
                  <a:lnTo>
                    <a:pt x="373938" y="368300"/>
                  </a:lnTo>
                  <a:lnTo>
                    <a:pt x="383311" y="368300"/>
                  </a:lnTo>
                  <a:lnTo>
                    <a:pt x="380720" y="381000"/>
                  </a:lnTo>
                  <a:lnTo>
                    <a:pt x="388861" y="381000"/>
                  </a:lnTo>
                  <a:lnTo>
                    <a:pt x="393852" y="393700"/>
                  </a:lnTo>
                  <a:lnTo>
                    <a:pt x="394906" y="393700"/>
                  </a:lnTo>
                  <a:lnTo>
                    <a:pt x="405790" y="406400"/>
                  </a:lnTo>
                  <a:lnTo>
                    <a:pt x="403453" y="406400"/>
                  </a:lnTo>
                  <a:lnTo>
                    <a:pt x="403034" y="419100"/>
                  </a:lnTo>
                  <a:lnTo>
                    <a:pt x="408559" y="419100"/>
                  </a:lnTo>
                  <a:lnTo>
                    <a:pt x="413397" y="431800"/>
                  </a:lnTo>
                  <a:lnTo>
                    <a:pt x="414959" y="431800"/>
                  </a:lnTo>
                  <a:lnTo>
                    <a:pt x="419595" y="444500"/>
                  </a:lnTo>
                  <a:lnTo>
                    <a:pt x="424840" y="444500"/>
                  </a:lnTo>
                  <a:lnTo>
                    <a:pt x="430301" y="457200"/>
                  </a:lnTo>
                  <a:lnTo>
                    <a:pt x="435571" y="469900"/>
                  </a:lnTo>
                  <a:lnTo>
                    <a:pt x="434073" y="457200"/>
                  </a:lnTo>
                  <a:lnTo>
                    <a:pt x="437121" y="457200"/>
                  </a:lnTo>
                  <a:lnTo>
                    <a:pt x="439127" y="463575"/>
                  </a:lnTo>
                  <a:lnTo>
                    <a:pt x="440207" y="457200"/>
                  </a:lnTo>
                  <a:lnTo>
                    <a:pt x="441921" y="457200"/>
                  </a:lnTo>
                  <a:lnTo>
                    <a:pt x="444055" y="469900"/>
                  </a:lnTo>
                  <a:lnTo>
                    <a:pt x="441782" y="469900"/>
                  </a:lnTo>
                  <a:lnTo>
                    <a:pt x="440944" y="482600"/>
                  </a:lnTo>
                  <a:lnTo>
                    <a:pt x="445185" y="482600"/>
                  </a:lnTo>
                  <a:lnTo>
                    <a:pt x="449707" y="495300"/>
                  </a:lnTo>
                  <a:lnTo>
                    <a:pt x="457174" y="508000"/>
                  </a:lnTo>
                  <a:lnTo>
                    <a:pt x="468731" y="508000"/>
                  </a:lnTo>
                  <a:lnTo>
                    <a:pt x="470903" y="520700"/>
                  </a:lnTo>
                  <a:lnTo>
                    <a:pt x="473011" y="520700"/>
                  </a:lnTo>
                  <a:lnTo>
                    <a:pt x="475424" y="533400"/>
                  </a:lnTo>
                  <a:lnTo>
                    <a:pt x="478447" y="533400"/>
                  </a:lnTo>
                  <a:lnTo>
                    <a:pt x="482854" y="546100"/>
                  </a:lnTo>
                  <a:lnTo>
                    <a:pt x="481558" y="533400"/>
                  </a:lnTo>
                  <a:lnTo>
                    <a:pt x="484505" y="546100"/>
                  </a:lnTo>
                  <a:lnTo>
                    <a:pt x="482993" y="546100"/>
                  </a:lnTo>
                  <a:lnTo>
                    <a:pt x="486664" y="558800"/>
                  </a:lnTo>
                  <a:lnTo>
                    <a:pt x="493407" y="558800"/>
                  </a:lnTo>
                  <a:lnTo>
                    <a:pt x="498563" y="571500"/>
                  </a:lnTo>
                  <a:lnTo>
                    <a:pt x="499503" y="571500"/>
                  </a:lnTo>
                  <a:lnTo>
                    <a:pt x="505764" y="584200"/>
                  </a:lnTo>
                  <a:lnTo>
                    <a:pt x="509587" y="596900"/>
                  </a:lnTo>
                  <a:lnTo>
                    <a:pt x="513334" y="609600"/>
                  </a:lnTo>
                  <a:lnTo>
                    <a:pt x="519366" y="622300"/>
                  </a:lnTo>
                  <a:lnTo>
                    <a:pt x="518795" y="622300"/>
                  </a:lnTo>
                  <a:lnTo>
                    <a:pt x="523900" y="630174"/>
                  </a:lnTo>
                  <a:lnTo>
                    <a:pt x="524040" y="635000"/>
                  </a:lnTo>
                  <a:lnTo>
                    <a:pt x="529755" y="647700"/>
                  </a:lnTo>
                  <a:lnTo>
                    <a:pt x="533171" y="647700"/>
                  </a:lnTo>
                  <a:lnTo>
                    <a:pt x="536092" y="660400"/>
                  </a:lnTo>
                  <a:lnTo>
                    <a:pt x="540346" y="660400"/>
                  </a:lnTo>
                  <a:lnTo>
                    <a:pt x="540931" y="673100"/>
                  </a:lnTo>
                  <a:lnTo>
                    <a:pt x="545757" y="685800"/>
                  </a:lnTo>
                  <a:lnTo>
                    <a:pt x="551230" y="698500"/>
                  </a:lnTo>
                  <a:lnTo>
                    <a:pt x="553821" y="711200"/>
                  </a:lnTo>
                  <a:lnTo>
                    <a:pt x="558190" y="711200"/>
                  </a:lnTo>
                  <a:lnTo>
                    <a:pt x="566470" y="723900"/>
                  </a:lnTo>
                  <a:lnTo>
                    <a:pt x="573074" y="749300"/>
                  </a:lnTo>
                  <a:lnTo>
                    <a:pt x="578878" y="774700"/>
                  </a:lnTo>
                  <a:lnTo>
                    <a:pt x="584708" y="787400"/>
                  </a:lnTo>
                  <a:lnTo>
                    <a:pt x="587768" y="800100"/>
                  </a:lnTo>
                  <a:lnTo>
                    <a:pt x="591527" y="800100"/>
                  </a:lnTo>
                  <a:lnTo>
                    <a:pt x="598525" y="812800"/>
                  </a:lnTo>
                  <a:lnTo>
                    <a:pt x="603935" y="838200"/>
                  </a:lnTo>
                  <a:lnTo>
                    <a:pt x="609130" y="850900"/>
                  </a:lnTo>
                  <a:lnTo>
                    <a:pt x="615505" y="863600"/>
                  </a:lnTo>
                  <a:lnTo>
                    <a:pt x="611797" y="863600"/>
                  </a:lnTo>
                  <a:lnTo>
                    <a:pt x="617677" y="876300"/>
                  </a:lnTo>
                  <a:lnTo>
                    <a:pt x="624192" y="889000"/>
                  </a:lnTo>
                  <a:lnTo>
                    <a:pt x="622985" y="889000"/>
                  </a:lnTo>
                  <a:lnTo>
                    <a:pt x="624776" y="901700"/>
                  </a:lnTo>
                  <a:lnTo>
                    <a:pt x="627761" y="901700"/>
                  </a:lnTo>
                  <a:lnTo>
                    <a:pt x="631850" y="912990"/>
                  </a:lnTo>
                  <a:lnTo>
                    <a:pt x="631964" y="914628"/>
                  </a:lnTo>
                  <a:lnTo>
                    <a:pt x="632206" y="913955"/>
                  </a:lnTo>
                  <a:lnTo>
                    <a:pt x="632371" y="914400"/>
                  </a:lnTo>
                  <a:lnTo>
                    <a:pt x="636905" y="914400"/>
                  </a:lnTo>
                  <a:lnTo>
                    <a:pt x="635114" y="927100"/>
                  </a:lnTo>
                  <a:lnTo>
                    <a:pt x="639495" y="937920"/>
                  </a:lnTo>
                  <a:lnTo>
                    <a:pt x="640105" y="940346"/>
                  </a:lnTo>
                  <a:lnTo>
                    <a:pt x="640905" y="942886"/>
                  </a:lnTo>
                  <a:lnTo>
                    <a:pt x="639953" y="939088"/>
                  </a:lnTo>
                  <a:lnTo>
                    <a:pt x="640245" y="939800"/>
                  </a:lnTo>
                  <a:lnTo>
                    <a:pt x="643445" y="951293"/>
                  </a:lnTo>
                  <a:lnTo>
                    <a:pt x="643597" y="952500"/>
                  </a:lnTo>
                  <a:lnTo>
                    <a:pt x="642835" y="952500"/>
                  </a:lnTo>
                  <a:lnTo>
                    <a:pt x="645172" y="965200"/>
                  </a:lnTo>
                  <a:lnTo>
                    <a:pt x="647217" y="952500"/>
                  </a:lnTo>
                  <a:lnTo>
                    <a:pt x="647738" y="965200"/>
                  </a:lnTo>
                  <a:lnTo>
                    <a:pt x="650824" y="977900"/>
                  </a:lnTo>
                  <a:lnTo>
                    <a:pt x="652259" y="977900"/>
                  </a:lnTo>
                  <a:lnTo>
                    <a:pt x="657428" y="990600"/>
                  </a:lnTo>
                  <a:lnTo>
                    <a:pt x="662203" y="1003300"/>
                  </a:lnTo>
                  <a:lnTo>
                    <a:pt x="666635" y="1016000"/>
                  </a:lnTo>
                  <a:lnTo>
                    <a:pt x="670775" y="1028700"/>
                  </a:lnTo>
                  <a:lnTo>
                    <a:pt x="669696" y="1028700"/>
                  </a:lnTo>
                  <a:lnTo>
                    <a:pt x="673366" y="1041400"/>
                  </a:lnTo>
                  <a:lnTo>
                    <a:pt x="672477" y="1041400"/>
                  </a:lnTo>
                  <a:lnTo>
                    <a:pt x="676287" y="1054100"/>
                  </a:lnTo>
                  <a:lnTo>
                    <a:pt x="679323" y="1066800"/>
                  </a:lnTo>
                  <a:lnTo>
                    <a:pt x="682421" y="1066800"/>
                  </a:lnTo>
                  <a:lnTo>
                    <a:pt x="683793" y="1071156"/>
                  </a:lnTo>
                  <a:lnTo>
                    <a:pt x="682701" y="1069378"/>
                  </a:lnTo>
                  <a:lnTo>
                    <a:pt x="683399" y="1070813"/>
                  </a:lnTo>
                  <a:lnTo>
                    <a:pt x="683933" y="1071638"/>
                  </a:lnTo>
                  <a:lnTo>
                    <a:pt x="686422" y="1079500"/>
                  </a:lnTo>
                  <a:lnTo>
                    <a:pt x="687933" y="1079500"/>
                  </a:lnTo>
                  <a:lnTo>
                    <a:pt x="695337" y="1092200"/>
                  </a:lnTo>
                  <a:lnTo>
                    <a:pt x="690956" y="1092200"/>
                  </a:lnTo>
                  <a:lnTo>
                    <a:pt x="692569" y="1104900"/>
                  </a:lnTo>
                  <a:lnTo>
                    <a:pt x="695617" y="1104900"/>
                  </a:lnTo>
                  <a:lnTo>
                    <a:pt x="696328" y="1104900"/>
                  </a:lnTo>
                  <a:lnTo>
                    <a:pt x="696810" y="1107211"/>
                  </a:lnTo>
                  <a:lnTo>
                    <a:pt x="702157" y="1117600"/>
                  </a:lnTo>
                  <a:lnTo>
                    <a:pt x="702868" y="1117600"/>
                  </a:lnTo>
                  <a:lnTo>
                    <a:pt x="702729" y="1121130"/>
                  </a:lnTo>
                  <a:lnTo>
                    <a:pt x="705370" y="1130300"/>
                  </a:lnTo>
                  <a:lnTo>
                    <a:pt x="709549" y="1143000"/>
                  </a:lnTo>
                  <a:lnTo>
                    <a:pt x="713460" y="1143000"/>
                  </a:lnTo>
                  <a:lnTo>
                    <a:pt x="716330" y="1155700"/>
                  </a:lnTo>
                  <a:lnTo>
                    <a:pt x="713181" y="1155700"/>
                  </a:lnTo>
                  <a:lnTo>
                    <a:pt x="716813" y="1168400"/>
                  </a:lnTo>
                  <a:lnTo>
                    <a:pt x="717550" y="1155700"/>
                  </a:lnTo>
                  <a:lnTo>
                    <a:pt x="719658" y="1168400"/>
                  </a:lnTo>
                  <a:lnTo>
                    <a:pt x="722033" y="1168400"/>
                  </a:lnTo>
                  <a:lnTo>
                    <a:pt x="724420" y="1168400"/>
                  </a:lnTo>
                  <a:lnTo>
                    <a:pt x="724890" y="1175512"/>
                  </a:lnTo>
                  <a:lnTo>
                    <a:pt x="727138" y="1181100"/>
                  </a:lnTo>
                  <a:lnTo>
                    <a:pt x="730224" y="1181100"/>
                  </a:lnTo>
                  <a:lnTo>
                    <a:pt x="730224" y="1180172"/>
                  </a:lnTo>
                  <a:lnTo>
                    <a:pt x="731050" y="1181188"/>
                  </a:lnTo>
                  <a:lnTo>
                    <a:pt x="730465" y="1179499"/>
                  </a:lnTo>
                  <a:lnTo>
                    <a:pt x="730224" y="1178636"/>
                  </a:lnTo>
                  <a:lnTo>
                    <a:pt x="730275" y="1168400"/>
                  </a:lnTo>
                  <a:lnTo>
                    <a:pt x="732409" y="1181100"/>
                  </a:lnTo>
                  <a:lnTo>
                    <a:pt x="734720" y="1181100"/>
                  </a:lnTo>
                  <a:lnTo>
                    <a:pt x="733983" y="1193800"/>
                  </a:lnTo>
                  <a:lnTo>
                    <a:pt x="739749" y="1193800"/>
                  </a:lnTo>
                  <a:lnTo>
                    <a:pt x="739101" y="1206500"/>
                  </a:lnTo>
                  <a:lnTo>
                    <a:pt x="741997" y="1219200"/>
                  </a:lnTo>
                  <a:lnTo>
                    <a:pt x="749490" y="1219200"/>
                  </a:lnTo>
                  <a:lnTo>
                    <a:pt x="749757" y="1219200"/>
                  </a:lnTo>
                  <a:lnTo>
                    <a:pt x="749998" y="1221181"/>
                  </a:lnTo>
                  <a:lnTo>
                    <a:pt x="750722" y="1223962"/>
                  </a:lnTo>
                  <a:lnTo>
                    <a:pt x="750684" y="1226604"/>
                  </a:lnTo>
                  <a:lnTo>
                    <a:pt x="751357" y="1231900"/>
                  </a:lnTo>
                  <a:lnTo>
                    <a:pt x="751065" y="1225270"/>
                  </a:lnTo>
                  <a:lnTo>
                    <a:pt x="752779" y="1231900"/>
                  </a:lnTo>
                  <a:lnTo>
                    <a:pt x="756602" y="1231900"/>
                  </a:lnTo>
                  <a:lnTo>
                    <a:pt x="757936" y="1236383"/>
                  </a:lnTo>
                  <a:lnTo>
                    <a:pt x="755307" y="1232966"/>
                  </a:lnTo>
                  <a:lnTo>
                    <a:pt x="755535" y="1236878"/>
                  </a:lnTo>
                  <a:lnTo>
                    <a:pt x="758151" y="1237107"/>
                  </a:lnTo>
                  <a:lnTo>
                    <a:pt x="760387" y="1244600"/>
                  </a:lnTo>
                  <a:lnTo>
                    <a:pt x="763587" y="1244600"/>
                  </a:lnTo>
                  <a:lnTo>
                    <a:pt x="762012" y="1254429"/>
                  </a:lnTo>
                  <a:lnTo>
                    <a:pt x="763371" y="1257300"/>
                  </a:lnTo>
                  <a:lnTo>
                    <a:pt x="769950" y="1257300"/>
                  </a:lnTo>
                  <a:lnTo>
                    <a:pt x="776376" y="1270000"/>
                  </a:lnTo>
                  <a:lnTo>
                    <a:pt x="781354" y="1281544"/>
                  </a:lnTo>
                  <a:lnTo>
                    <a:pt x="786460" y="1270000"/>
                  </a:lnTo>
                  <a:close/>
                </a:path>
                <a:path w="1060450" h="1437639">
                  <a:moveTo>
                    <a:pt x="787831" y="1257109"/>
                  </a:moveTo>
                  <a:lnTo>
                    <a:pt x="787768" y="1256982"/>
                  </a:lnTo>
                  <a:lnTo>
                    <a:pt x="786218" y="1257655"/>
                  </a:lnTo>
                  <a:lnTo>
                    <a:pt x="787831" y="1257109"/>
                  </a:lnTo>
                  <a:close/>
                </a:path>
                <a:path w="1060450" h="1437639">
                  <a:moveTo>
                    <a:pt x="788720" y="1256576"/>
                  </a:moveTo>
                  <a:lnTo>
                    <a:pt x="786511" y="1253832"/>
                  </a:lnTo>
                  <a:lnTo>
                    <a:pt x="787768" y="1256982"/>
                  </a:lnTo>
                  <a:lnTo>
                    <a:pt x="788720" y="1256576"/>
                  </a:lnTo>
                  <a:close/>
                </a:path>
                <a:path w="1060450" h="1437639">
                  <a:moveTo>
                    <a:pt x="819162" y="1305039"/>
                  </a:moveTo>
                  <a:lnTo>
                    <a:pt x="817181" y="1301089"/>
                  </a:lnTo>
                  <a:lnTo>
                    <a:pt x="816127" y="1301584"/>
                  </a:lnTo>
                  <a:lnTo>
                    <a:pt x="817981" y="1303299"/>
                  </a:lnTo>
                  <a:lnTo>
                    <a:pt x="819162" y="1305039"/>
                  </a:lnTo>
                  <a:close/>
                </a:path>
                <a:path w="1060450" h="1437639">
                  <a:moveTo>
                    <a:pt x="819950" y="1306576"/>
                  </a:moveTo>
                  <a:lnTo>
                    <a:pt x="819810" y="1306093"/>
                  </a:lnTo>
                  <a:lnTo>
                    <a:pt x="819531" y="1305572"/>
                  </a:lnTo>
                  <a:lnTo>
                    <a:pt x="819162" y="1305039"/>
                  </a:lnTo>
                  <a:lnTo>
                    <a:pt x="819950" y="1306576"/>
                  </a:lnTo>
                  <a:close/>
                </a:path>
                <a:path w="1060450" h="1437639">
                  <a:moveTo>
                    <a:pt x="820077" y="1306842"/>
                  </a:moveTo>
                  <a:lnTo>
                    <a:pt x="819950" y="1306588"/>
                  </a:lnTo>
                  <a:lnTo>
                    <a:pt x="820051" y="1307033"/>
                  </a:lnTo>
                  <a:lnTo>
                    <a:pt x="820077" y="1306842"/>
                  </a:lnTo>
                  <a:close/>
                </a:path>
                <a:path w="1060450" h="1437639">
                  <a:moveTo>
                    <a:pt x="843648" y="1325029"/>
                  </a:moveTo>
                  <a:lnTo>
                    <a:pt x="843381" y="1325295"/>
                  </a:lnTo>
                  <a:lnTo>
                    <a:pt x="843267" y="1325676"/>
                  </a:lnTo>
                  <a:lnTo>
                    <a:pt x="843241" y="1326134"/>
                  </a:lnTo>
                  <a:lnTo>
                    <a:pt x="843483" y="1325753"/>
                  </a:lnTo>
                  <a:lnTo>
                    <a:pt x="843622" y="1325346"/>
                  </a:lnTo>
                  <a:lnTo>
                    <a:pt x="843648" y="1325029"/>
                  </a:lnTo>
                  <a:close/>
                </a:path>
                <a:path w="1060450" h="1437639">
                  <a:moveTo>
                    <a:pt x="845629" y="1334985"/>
                  </a:moveTo>
                  <a:lnTo>
                    <a:pt x="845553" y="1333500"/>
                  </a:lnTo>
                  <a:lnTo>
                    <a:pt x="845362" y="1333500"/>
                  </a:lnTo>
                  <a:lnTo>
                    <a:pt x="845629" y="1334985"/>
                  </a:lnTo>
                  <a:close/>
                </a:path>
                <a:path w="1060450" h="1437639">
                  <a:moveTo>
                    <a:pt x="847648" y="1346200"/>
                  </a:moveTo>
                  <a:lnTo>
                    <a:pt x="845629" y="1334985"/>
                  </a:lnTo>
                  <a:lnTo>
                    <a:pt x="846226" y="1346200"/>
                  </a:lnTo>
                  <a:lnTo>
                    <a:pt x="847648" y="1346200"/>
                  </a:lnTo>
                  <a:close/>
                </a:path>
                <a:path w="1060450" h="1437639">
                  <a:moveTo>
                    <a:pt x="851890" y="1358900"/>
                  </a:moveTo>
                  <a:lnTo>
                    <a:pt x="843965" y="1346200"/>
                  </a:lnTo>
                  <a:lnTo>
                    <a:pt x="845502" y="1346200"/>
                  </a:lnTo>
                  <a:lnTo>
                    <a:pt x="843368" y="1333500"/>
                  </a:lnTo>
                  <a:lnTo>
                    <a:pt x="839508" y="1333500"/>
                  </a:lnTo>
                  <a:lnTo>
                    <a:pt x="837603" y="1320800"/>
                  </a:lnTo>
                  <a:lnTo>
                    <a:pt x="827455" y="1320800"/>
                  </a:lnTo>
                  <a:lnTo>
                    <a:pt x="820077" y="1308100"/>
                  </a:lnTo>
                  <a:lnTo>
                    <a:pt x="813587" y="1308100"/>
                  </a:lnTo>
                  <a:lnTo>
                    <a:pt x="808532" y="1295400"/>
                  </a:lnTo>
                  <a:lnTo>
                    <a:pt x="803884" y="1295400"/>
                  </a:lnTo>
                  <a:lnTo>
                    <a:pt x="798677" y="1282700"/>
                  </a:lnTo>
                  <a:lnTo>
                    <a:pt x="794740" y="1282700"/>
                  </a:lnTo>
                  <a:lnTo>
                    <a:pt x="790321" y="1270000"/>
                  </a:lnTo>
                  <a:lnTo>
                    <a:pt x="786460" y="1270000"/>
                  </a:lnTo>
                  <a:lnTo>
                    <a:pt x="784072" y="1282700"/>
                  </a:lnTo>
                  <a:lnTo>
                    <a:pt x="789965" y="1295400"/>
                  </a:lnTo>
                  <a:lnTo>
                    <a:pt x="795794" y="1295400"/>
                  </a:lnTo>
                  <a:lnTo>
                    <a:pt x="801763" y="1308100"/>
                  </a:lnTo>
                  <a:lnTo>
                    <a:pt x="806450" y="1308100"/>
                  </a:lnTo>
                  <a:lnTo>
                    <a:pt x="808863" y="1320800"/>
                  </a:lnTo>
                  <a:lnTo>
                    <a:pt x="814819" y="1320800"/>
                  </a:lnTo>
                  <a:lnTo>
                    <a:pt x="818019" y="1333500"/>
                  </a:lnTo>
                  <a:lnTo>
                    <a:pt x="829157" y="1333500"/>
                  </a:lnTo>
                  <a:lnTo>
                    <a:pt x="838568" y="1346200"/>
                  </a:lnTo>
                  <a:lnTo>
                    <a:pt x="848169" y="1358900"/>
                  </a:lnTo>
                  <a:lnTo>
                    <a:pt x="851890" y="1358900"/>
                  </a:lnTo>
                  <a:close/>
                </a:path>
                <a:path w="1060450" h="1437639">
                  <a:moveTo>
                    <a:pt x="863307" y="1371600"/>
                  </a:moveTo>
                  <a:lnTo>
                    <a:pt x="862876" y="1371104"/>
                  </a:lnTo>
                  <a:lnTo>
                    <a:pt x="862914" y="1371600"/>
                  </a:lnTo>
                  <a:lnTo>
                    <a:pt x="863307" y="1371600"/>
                  </a:lnTo>
                  <a:close/>
                </a:path>
                <a:path w="1060450" h="1437639">
                  <a:moveTo>
                    <a:pt x="874204" y="1352867"/>
                  </a:moveTo>
                  <a:lnTo>
                    <a:pt x="871524" y="1352435"/>
                  </a:lnTo>
                  <a:lnTo>
                    <a:pt x="872515" y="1353273"/>
                  </a:lnTo>
                  <a:lnTo>
                    <a:pt x="873048" y="1353210"/>
                  </a:lnTo>
                  <a:lnTo>
                    <a:pt x="873620" y="1353070"/>
                  </a:lnTo>
                  <a:lnTo>
                    <a:pt x="874204" y="1352867"/>
                  </a:lnTo>
                  <a:close/>
                </a:path>
                <a:path w="1060450" h="1437639">
                  <a:moveTo>
                    <a:pt x="875271" y="1371600"/>
                  </a:moveTo>
                  <a:lnTo>
                    <a:pt x="870585" y="1358900"/>
                  </a:lnTo>
                  <a:lnTo>
                    <a:pt x="869276" y="1358900"/>
                  </a:lnTo>
                  <a:lnTo>
                    <a:pt x="864209" y="1346200"/>
                  </a:lnTo>
                  <a:lnTo>
                    <a:pt x="849718" y="1346200"/>
                  </a:lnTo>
                  <a:lnTo>
                    <a:pt x="851890" y="1358900"/>
                  </a:lnTo>
                  <a:lnTo>
                    <a:pt x="852449" y="1358900"/>
                  </a:lnTo>
                  <a:lnTo>
                    <a:pt x="862876" y="1371104"/>
                  </a:lnTo>
                  <a:lnTo>
                    <a:pt x="862037" y="1358900"/>
                  </a:lnTo>
                  <a:lnTo>
                    <a:pt x="864222" y="1358900"/>
                  </a:lnTo>
                  <a:lnTo>
                    <a:pt x="867625" y="1371600"/>
                  </a:lnTo>
                  <a:lnTo>
                    <a:pt x="875271" y="1371600"/>
                  </a:lnTo>
                  <a:close/>
                </a:path>
                <a:path w="1060450" h="1437639">
                  <a:moveTo>
                    <a:pt x="913422" y="1397000"/>
                  </a:moveTo>
                  <a:lnTo>
                    <a:pt x="906005" y="1384300"/>
                  </a:lnTo>
                  <a:lnTo>
                    <a:pt x="900239" y="1384300"/>
                  </a:lnTo>
                  <a:lnTo>
                    <a:pt x="888174" y="1371600"/>
                  </a:lnTo>
                  <a:lnTo>
                    <a:pt x="878916" y="1371600"/>
                  </a:lnTo>
                  <a:lnTo>
                    <a:pt x="882091" y="1384300"/>
                  </a:lnTo>
                  <a:lnTo>
                    <a:pt x="889850" y="1384300"/>
                  </a:lnTo>
                  <a:lnTo>
                    <a:pt x="892352" y="1397000"/>
                  </a:lnTo>
                  <a:lnTo>
                    <a:pt x="913422" y="1397000"/>
                  </a:lnTo>
                  <a:close/>
                </a:path>
                <a:path w="1060450" h="1437639">
                  <a:moveTo>
                    <a:pt x="916038" y="1382636"/>
                  </a:moveTo>
                  <a:lnTo>
                    <a:pt x="915060" y="1381912"/>
                  </a:lnTo>
                  <a:lnTo>
                    <a:pt x="913206" y="1384236"/>
                  </a:lnTo>
                  <a:lnTo>
                    <a:pt x="912139" y="1385100"/>
                  </a:lnTo>
                  <a:lnTo>
                    <a:pt x="913345" y="1384414"/>
                  </a:lnTo>
                  <a:lnTo>
                    <a:pt x="914425" y="1384363"/>
                  </a:lnTo>
                  <a:lnTo>
                    <a:pt x="915466" y="1384706"/>
                  </a:lnTo>
                  <a:lnTo>
                    <a:pt x="915771" y="1384236"/>
                  </a:lnTo>
                  <a:lnTo>
                    <a:pt x="915962" y="1383576"/>
                  </a:lnTo>
                  <a:lnTo>
                    <a:pt x="916038" y="1382636"/>
                  </a:lnTo>
                  <a:close/>
                </a:path>
                <a:path w="1060450" h="1437639">
                  <a:moveTo>
                    <a:pt x="919124" y="1401432"/>
                  </a:moveTo>
                  <a:lnTo>
                    <a:pt x="918070" y="1402308"/>
                  </a:lnTo>
                  <a:lnTo>
                    <a:pt x="918616" y="1402003"/>
                  </a:lnTo>
                  <a:lnTo>
                    <a:pt x="918883" y="1401699"/>
                  </a:lnTo>
                  <a:lnTo>
                    <a:pt x="919124" y="1401432"/>
                  </a:lnTo>
                  <a:close/>
                </a:path>
                <a:path w="1060450" h="1437639">
                  <a:moveTo>
                    <a:pt x="926592" y="1389875"/>
                  </a:moveTo>
                  <a:lnTo>
                    <a:pt x="923150" y="1386573"/>
                  </a:lnTo>
                  <a:lnTo>
                    <a:pt x="923683" y="1386128"/>
                  </a:lnTo>
                  <a:lnTo>
                    <a:pt x="919949" y="1385468"/>
                  </a:lnTo>
                  <a:lnTo>
                    <a:pt x="922413" y="1388046"/>
                  </a:lnTo>
                  <a:lnTo>
                    <a:pt x="926592" y="1389875"/>
                  </a:lnTo>
                  <a:close/>
                </a:path>
                <a:path w="1060450" h="1437639">
                  <a:moveTo>
                    <a:pt x="954303" y="1402626"/>
                  </a:moveTo>
                  <a:lnTo>
                    <a:pt x="950709" y="1400009"/>
                  </a:lnTo>
                  <a:lnTo>
                    <a:pt x="950379" y="1400937"/>
                  </a:lnTo>
                  <a:lnTo>
                    <a:pt x="949744" y="1402334"/>
                  </a:lnTo>
                  <a:lnTo>
                    <a:pt x="945273" y="1401140"/>
                  </a:lnTo>
                  <a:lnTo>
                    <a:pt x="952804" y="1405178"/>
                  </a:lnTo>
                  <a:lnTo>
                    <a:pt x="951852" y="1403553"/>
                  </a:lnTo>
                  <a:lnTo>
                    <a:pt x="950658" y="1401394"/>
                  </a:lnTo>
                  <a:lnTo>
                    <a:pt x="954303" y="1402626"/>
                  </a:lnTo>
                  <a:close/>
                </a:path>
                <a:path w="1060450" h="1437639">
                  <a:moveTo>
                    <a:pt x="963650" y="1422400"/>
                  </a:moveTo>
                  <a:lnTo>
                    <a:pt x="960602" y="1409700"/>
                  </a:lnTo>
                  <a:lnTo>
                    <a:pt x="936180" y="1409700"/>
                  </a:lnTo>
                  <a:lnTo>
                    <a:pt x="936929" y="1397000"/>
                  </a:lnTo>
                  <a:lnTo>
                    <a:pt x="929195" y="1409700"/>
                  </a:lnTo>
                  <a:lnTo>
                    <a:pt x="925461" y="1397000"/>
                  </a:lnTo>
                  <a:lnTo>
                    <a:pt x="917270" y="1397000"/>
                  </a:lnTo>
                  <a:lnTo>
                    <a:pt x="923709" y="1409700"/>
                  </a:lnTo>
                  <a:lnTo>
                    <a:pt x="927087" y="1409700"/>
                  </a:lnTo>
                  <a:lnTo>
                    <a:pt x="927658" y="1422400"/>
                  </a:lnTo>
                  <a:lnTo>
                    <a:pt x="963650" y="1422400"/>
                  </a:lnTo>
                  <a:close/>
                </a:path>
                <a:path w="1060450" h="1437639">
                  <a:moveTo>
                    <a:pt x="981036" y="1422400"/>
                  </a:moveTo>
                  <a:lnTo>
                    <a:pt x="967587" y="1422400"/>
                  </a:lnTo>
                  <a:lnTo>
                    <a:pt x="978141" y="1435100"/>
                  </a:lnTo>
                  <a:lnTo>
                    <a:pt x="981036" y="1422400"/>
                  </a:lnTo>
                  <a:close/>
                </a:path>
                <a:path w="1060450" h="1437639">
                  <a:moveTo>
                    <a:pt x="989037" y="1431759"/>
                  </a:moveTo>
                  <a:lnTo>
                    <a:pt x="984504" y="1426743"/>
                  </a:lnTo>
                  <a:lnTo>
                    <a:pt x="981735" y="1427899"/>
                  </a:lnTo>
                  <a:lnTo>
                    <a:pt x="984123" y="1428750"/>
                  </a:lnTo>
                  <a:lnTo>
                    <a:pt x="987374" y="1431658"/>
                  </a:lnTo>
                  <a:lnTo>
                    <a:pt x="989037" y="1431759"/>
                  </a:lnTo>
                  <a:close/>
                </a:path>
                <a:path w="1060450" h="1437639">
                  <a:moveTo>
                    <a:pt x="990269" y="1431836"/>
                  </a:moveTo>
                  <a:lnTo>
                    <a:pt x="989037" y="1431759"/>
                  </a:lnTo>
                  <a:lnTo>
                    <a:pt x="989507" y="1432267"/>
                  </a:lnTo>
                  <a:lnTo>
                    <a:pt x="990269" y="1431836"/>
                  </a:lnTo>
                  <a:close/>
                </a:path>
                <a:path w="1060450" h="1437639">
                  <a:moveTo>
                    <a:pt x="991501" y="1431124"/>
                  </a:moveTo>
                  <a:lnTo>
                    <a:pt x="990269" y="1431836"/>
                  </a:lnTo>
                  <a:lnTo>
                    <a:pt x="990993" y="1431874"/>
                  </a:lnTo>
                  <a:lnTo>
                    <a:pt x="991501" y="1431124"/>
                  </a:lnTo>
                  <a:close/>
                </a:path>
                <a:path w="1060450" h="1437639">
                  <a:moveTo>
                    <a:pt x="992124" y="1430185"/>
                  </a:moveTo>
                  <a:lnTo>
                    <a:pt x="991501" y="1431124"/>
                  </a:lnTo>
                  <a:lnTo>
                    <a:pt x="991755" y="1430972"/>
                  </a:lnTo>
                  <a:lnTo>
                    <a:pt x="991971" y="1430667"/>
                  </a:lnTo>
                  <a:lnTo>
                    <a:pt x="992124" y="1430185"/>
                  </a:lnTo>
                  <a:close/>
                </a:path>
                <a:path w="1060450" h="1437639">
                  <a:moveTo>
                    <a:pt x="994867" y="1419288"/>
                  </a:moveTo>
                  <a:lnTo>
                    <a:pt x="994460" y="1419288"/>
                  </a:lnTo>
                  <a:lnTo>
                    <a:pt x="993775" y="1419301"/>
                  </a:lnTo>
                  <a:lnTo>
                    <a:pt x="993292" y="1419313"/>
                  </a:lnTo>
                  <a:lnTo>
                    <a:pt x="994867" y="1419288"/>
                  </a:lnTo>
                  <a:close/>
                </a:path>
                <a:path w="1060450" h="1437639">
                  <a:moveTo>
                    <a:pt x="996543" y="1435100"/>
                  </a:moveTo>
                  <a:lnTo>
                    <a:pt x="992949" y="1422400"/>
                  </a:lnTo>
                  <a:lnTo>
                    <a:pt x="990688" y="1422400"/>
                  </a:lnTo>
                  <a:lnTo>
                    <a:pt x="993470" y="1435100"/>
                  </a:lnTo>
                  <a:lnTo>
                    <a:pt x="996543" y="1435100"/>
                  </a:lnTo>
                  <a:close/>
                </a:path>
                <a:path w="1060450" h="1437639">
                  <a:moveTo>
                    <a:pt x="1001750" y="1432826"/>
                  </a:moveTo>
                  <a:lnTo>
                    <a:pt x="1000239" y="1432598"/>
                  </a:lnTo>
                  <a:lnTo>
                    <a:pt x="996708" y="1422400"/>
                  </a:lnTo>
                  <a:lnTo>
                    <a:pt x="996543" y="1435100"/>
                  </a:lnTo>
                  <a:lnTo>
                    <a:pt x="1001115" y="1435100"/>
                  </a:lnTo>
                  <a:lnTo>
                    <a:pt x="1000277" y="1432699"/>
                  </a:lnTo>
                  <a:lnTo>
                    <a:pt x="1000480" y="1432750"/>
                  </a:lnTo>
                  <a:lnTo>
                    <a:pt x="1001191" y="1432852"/>
                  </a:lnTo>
                  <a:lnTo>
                    <a:pt x="1001750" y="1432826"/>
                  </a:lnTo>
                  <a:close/>
                </a:path>
                <a:path w="1060450" h="1437639">
                  <a:moveTo>
                    <a:pt x="1003706" y="1432140"/>
                  </a:moveTo>
                  <a:lnTo>
                    <a:pt x="1003401" y="1431823"/>
                  </a:lnTo>
                  <a:lnTo>
                    <a:pt x="1002995" y="1432509"/>
                  </a:lnTo>
                  <a:lnTo>
                    <a:pt x="1002525" y="1432801"/>
                  </a:lnTo>
                  <a:lnTo>
                    <a:pt x="1001750" y="1432826"/>
                  </a:lnTo>
                  <a:lnTo>
                    <a:pt x="1002855" y="1432915"/>
                  </a:lnTo>
                  <a:lnTo>
                    <a:pt x="1003388" y="1432941"/>
                  </a:lnTo>
                  <a:lnTo>
                    <a:pt x="1003604" y="1432534"/>
                  </a:lnTo>
                  <a:lnTo>
                    <a:pt x="1003706" y="1432140"/>
                  </a:lnTo>
                  <a:close/>
                </a:path>
                <a:path w="1060450" h="1437639">
                  <a:moveTo>
                    <a:pt x="1005713" y="1432966"/>
                  </a:moveTo>
                  <a:lnTo>
                    <a:pt x="1003376" y="1432953"/>
                  </a:lnTo>
                  <a:lnTo>
                    <a:pt x="1003147" y="1433461"/>
                  </a:lnTo>
                  <a:lnTo>
                    <a:pt x="1004100" y="1433449"/>
                  </a:lnTo>
                  <a:lnTo>
                    <a:pt x="1004938" y="1433258"/>
                  </a:lnTo>
                  <a:lnTo>
                    <a:pt x="1005713" y="1432966"/>
                  </a:lnTo>
                  <a:close/>
                </a:path>
                <a:path w="1060450" h="1437639">
                  <a:moveTo>
                    <a:pt x="1028065" y="1436573"/>
                  </a:moveTo>
                  <a:lnTo>
                    <a:pt x="1026604" y="1436801"/>
                  </a:lnTo>
                  <a:lnTo>
                    <a:pt x="1027874" y="1437030"/>
                  </a:lnTo>
                  <a:lnTo>
                    <a:pt x="1027874" y="1436839"/>
                  </a:lnTo>
                  <a:lnTo>
                    <a:pt x="1027963" y="1436687"/>
                  </a:lnTo>
                  <a:close/>
                </a:path>
                <a:path w="1060450" h="1437639">
                  <a:moveTo>
                    <a:pt x="1029512" y="1436344"/>
                  </a:moveTo>
                  <a:lnTo>
                    <a:pt x="1028865" y="1436293"/>
                  </a:lnTo>
                  <a:lnTo>
                    <a:pt x="1028293" y="1436268"/>
                  </a:lnTo>
                  <a:lnTo>
                    <a:pt x="1028065" y="1436573"/>
                  </a:lnTo>
                  <a:lnTo>
                    <a:pt x="1029512" y="1436344"/>
                  </a:lnTo>
                  <a:close/>
                </a:path>
                <a:path w="1060450" h="1437639">
                  <a:moveTo>
                    <a:pt x="1032535" y="1435849"/>
                  </a:moveTo>
                  <a:lnTo>
                    <a:pt x="1029512" y="1436344"/>
                  </a:lnTo>
                  <a:lnTo>
                    <a:pt x="1030541" y="1436433"/>
                  </a:lnTo>
                  <a:lnTo>
                    <a:pt x="1031811" y="1436624"/>
                  </a:lnTo>
                  <a:lnTo>
                    <a:pt x="1032535" y="1435849"/>
                  </a:lnTo>
                  <a:close/>
                </a:path>
                <a:path w="1060450" h="1437639">
                  <a:moveTo>
                    <a:pt x="1053160" y="1431912"/>
                  </a:moveTo>
                  <a:lnTo>
                    <a:pt x="1049553" y="1429245"/>
                  </a:lnTo>
                  <a:lnTo>
                    <a:pt x="1045184" y="1429156"/>
                  </a:lnTo>
                  <a:lnTo>
                    <a:pt x="1040434" y="1431378"/>
                  </a:lnTo>
                  <a:lnTo>
                    <a:pt x="1039456" y="1430629"/>
                  </a:lnTo>
                  <a:lnTo>
                    <a:pt x="1040460" y="1429727"/>
                  </a:lnTo>
                  <a:lnTo>
                    <a:pt x="1040701" y="1429080"/>
                  </a:lnTo>
                  <a:lnTo>
                    <a:pt x="1037501" y="1430896"/>
                  </a:lnTo>
                  <a:lnTo>
                    <a:pt x="1033614" y="1433283"/>
                  </a:lnTo>
                  <a:lnTo>
                    <a:pt x="1035558" y="1436712"/>
                  </a:lnTo>
                  <a:lnTo>
                    <a:pt x="1038910" y="1433715"/>
                  </a:lnTo>
                  <a:lnTo>
                    <a:pt x="1039660" y="1434896"/>
                  </a:lnTo>
                  <a:lnTo>
                    <a:pt x="1043165" y="1430985"/>
                  </a:lnTo>
                  <a:lnTo>
                    <a:pt x="1045895" y="1430566"/>
                  </a:lnTo>
                  <a:lnTo>
                    <a:pt x="1047915" y="1432077"/>
                  </a:lnTo>
                  <a:lnTo>
                    <a:pt x="1047457" y="1433347"/>
                  </a:lnTo>
                  <a:lnTo>
                    <a:pt x="1048410" y="1432445"/>
                  </a:lnTo>
                  <a:lnTo>
                    <a:pt x="1051737" y="1434096"/>
                  </a:lnTo>
                  <a:lnTo>
                    <a:pt x="1053160" y="1431912"/>
                  </a:lnTo>
                  <a:close/>
                </a:path>
                <a:path w="1060450" h="1437639">
                  <a:moveTo>
                    <a:pt x="1060069" y="1434465"/>
                  </a:moveTo>
                  <a:lnTo>
                    <a:pt x="1059434" y="1432483"/>
                  </a:lnTo>
                  <a:lnTo>
                    <a:pt x="1056703" y="1432877"/>
                  </a:lnTo>
                  <a:lnTo>
                    <a:pt x="1054874" y="1436357"/>
                  </a:lnTo>
                  <a:lnTo>
                    <a:pt x="1059141" y="1435417"/>
                  </a:lnTo>
                  <a:lnTo>
                    <a:pt x="1060069" y="143446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7108291" y="3009588"/>
              <a:ext cx="1553845" cy="1029969"/>
            </a:xfrm>
            <a:custGeom>
              <a:avLst/>
              <a:gdLst/>
              <a:ahLst/>
              <a:cxnLst/>
              <a:rect l="l" t="t" r="r" b="b"/>
              <a:pathLst>
                <a:path w="1553845" h="1029970">
                  <a:moveTo>
                    <a:pt x="3289" y="591566"/>
                  </a:moveTo>
                  <a:lnTo>
                    <a:pt x="2997" y="590677"/>
                  </a:lnTo>
                  <a:lnTo>
                    <a:pt x="0" y="594537"/>
                  </a:lnTo>
                  <a:lnTo>
                    <a:pt x="3289" y="591566"/>
                  </a:lnTo>
                  <a:close/>
                </a:path>
                <a:path w="1553845" h="1029970">
                  <a:moveTo>
                    <a:pt x="4991" y="601980"/>
                  </a:moveTo>
                  <a:lnTo>
                    <a:pt x="4254" y="600583"/>
                  </a:lnTo>
                  <a:lnTo>
                    <a:pt x="3352" y="602234"/>
                  </a:lnTo>
                  <a:lnTo>
                    <a:pt x="2705" y="602246"/>
                  </a:lnTo>
                  <a:lnTo>
                    <a:pt x="3860" y="603034"/>
                  </a:lnTo>
                  <a:lnTo>
                    <a:pt x="4165" y="603224"/>
                  </a:lnTo>
                  <a:lnTo>
                    <a:pt x="4991" y="601980"/>
                  </a:lnTo>
                  <a:close/>
                </a:path>
                <a:path w="1553845" h="1029970">
                  <a:moveTo>
                    <a:pt x="5397" y="589661"/>
                  </a:moveTo>
                  <a:lnTo>
                    <a:pt x="3289" y="591566"/>
                  </a:lnTo>
                  <a:lnTo>
                    <a:pt x="3403" y="591883"/>
                  </a:lnTo>
                  <a:lnTo>
                    <a:pt x="5397" y="590753"/>
                  </a:lnTo>
                  <a:lnTo>
                    <a:pt x="5397" y="589661"/>
                  </a:lnTo>
                  <a:close/>
                </a:path>
                <a:path w="1553845" h="1029970">
                  <a:moveTo>
                    <a:pt x="5461" y="584047"/>
                  </a:moveTo>
                  <a:lnTo>
                    <a:pt x="4889" y="582879"/>
                  </a:lnTo>
                  <a:lnTo>
                    <a:pt x="5181" y="584149"/>
                  </a:lnTo>
                  <a:lnTo>
                    <a:pt x="5461" y="584047"/>
                  </a:lnTo>
                  <a:close/>
                </a:path>
                <a:path w="1553845" h="1029970">
                  <a:moveTo>
                    <a:pt x="5918" y="590448"/>
                  </a:moveTo>
                  <a:lnTo>
                    <a:pt x="5397" y="590753"/>
                  </a:lnTo>
                  <a:lnTo>
                    <a:pt x="5397" y="593293"/>
                  </a:lnTo>
                  <a:lnTo>
                    <a:pt x="5918" y="590448"/>
                  </a:lnTo>
                  <a:close/>
                </a:path>
                <a:path w="1553845" h="1029970">
                  <a:moveTo>
                    <a:pt x="7620" y="598119"/>
                  </a:moveTo>
                  <a:lnTo>
                    <a:pt x="6375" y="599389"/>
                  </a:lnTo>
                  <a:lnTo>
                    <a:pt x="7620" y="598119"/>
                  </a:lnTo>
                  <a:close/>
                </a:path>
                <a:path w="1553845" h="1029970">
                  <a:moveTo>
                    <a:pt x="7683" y="589318"/>
                  </a:moveTo>
                  <a:lnTo>
                    <a:pt x="7531" y="589229"/>
                  </a:lnTo>
                  <a:lnTo>
                    <a:pt x="7670" y="589407"/>
                  </a:lnTo>
                  <a:close/>
                </a:path>
                <a:path w="1553845" h="1029970">
                  <a:moveTo>
                    <a:pt x="8077" y="582993"/>
                  </a:moveTo>
                  <a:lnTo>
                    <a:pt x="5461" y="584047"/>
                  </a:lnTo>
                  <a:lnTo>
                    <a:pt x="6743" y="586689"/>
                  </a:lnTo>
                  <a:lnTo>
                    <a:pt x="8077" y="582993"/>
                  </a:lnTo>
                  <a:close/>
                </a:path>
                <a:path w="1553845" h="1029970">
                  <a:moveTo>
                    <a:pt x="8496" y="590499"/>
                  </a:moveTo>
                  <a:lnTo>
                    <a:pt x="7670" y="589407"/>
                  </a:lnTo>
                  <a:lnTo>
                    <a:pt x="7454" y="590499"/>
                  </a:lnTo>
                  <a:lnTo>
                    <a:pt x="8496" y="590499"/>
                  </a:lnTo>
                  <a:close/>
                </a:path>
                <a:path w="1553845" h="1029970">
                  <a:moveTo>
                    <a:pt x="8750" y="575259"/>
                  </a:moveTo>
                  <a:lnTo>
                    <a:pt x="7823" y="575259"/>
                  </a:lnTo>
                  <a:lnTo>
                    <a:pt x="7061" y="573989"/>
                  </a:lnTo>
                  <a:lnTo>
                    <a:pt x="5080" y="576529"/>
                  </a:lnTo>
                  <a:lnTo>
                    <a:pt x="8750" y="575259"/>
                  </a:lnTo>
                  <a:close/>
                </a:path>
                <a:path w="1553845" h="1029970">
                  <a:moveTo>
                    <a:pt x="9258" y="600659"/>
                  </a:moveTo>
                  <a:lnTo>
                    <a:pt x="6464" y="599427"/>
                  </a:lnTo>
                  <a:lnTo>
                    <a:pt x="5372" y="600659"/>
                  </a:lnTo>
                  <a:lnTo>
                    <a:pt x="9258" y="600659"/>
                  </a:lnTo>
                  <a:close/>
                </a:path>
                <a:path w="1553845" h="1029970">
                  <a:moveTo>
                    <a:pt x="9309" y="634657"/>
                  </a:moveTo>
                  <a:lnTo>
                    <a:pt x="8890" y="634784"/>
                  </a:lnTo>
                  <a:lnTo>
                    <a:pt x="8521" y="634923"/>
                  </a:lnTo>
                  <a:lnTo>
                    <a:pt x="8318" y="635050"/>
                  </a:lnTo>
                  <a:lnTo>
                    <a:pt x="8686" y="634961"/>
                  </a:lnTo>
                  <a:lnTo>
                    <a:pt x="9004" y="634822"/>
                  </a:lnTo>
                  <a:lnTo>
                    <a:pt x="9309" y="634657"/>
                  </a:lnTo>
                  <a:close/>
                </a:path>
                <a:path w="1553845" h="1029970">
                  <a:moveTo>
                    <a:pt x="10236" y="595579"/>
                  </a:moveTo>
                  <a:lnTo>
                    <a:pt x="8267" y="594309"/>
                  </a:lnTo>
                  <a:lnTo>
                    <a:pt x="8724" y="595579"/>
                  </a:lnTo>
                  <a:lnTo>
                    <a:pt x="10236" y="595579"/>
                  </a:lnTo>
                  <a:close/>
                </a:path>
                <a:path w="1553845" h="1029970">
                  <a:moveTo>
                    <a:pt x="12166" y="571449"/>
                  </a:moveTo>
                  <a:lnTo>
                    <a:pt x="10756" y="572719"/>
                  </a:lnTo>
                  <a:lnTo>
                    <a:pt x="12026" y="572249"/>
                  </a:lnTo>
                  <a:lnTo>
                    <a:pt x="12166" y="571449"/>
                  </a:lnTo>
                  <a:close/>
                </a:path>
                <a:path w="1553845" h="1029970">
                  <a:moveTo>
                    <a:pt x="14630" y="565696"/>
                  </a:moveTo>
                  <a:lnTo>
                    <a:pt x="14401" y="565099"/>
                  </a:lnTo>
                  <a:lnTo>
                    <a:pt x="11557" y="563829"/>
                  </a:lnTo>
                  <a:lnTo>
                    <a:pt x="10617" y="565099"/>
                  </a:lnTo>
                  <a:lnTo>
                    <a:pt x="13550" y="565099"/>
                  </a:lnTo>
                  <a:lnTo>
                    <a:pt x="14630" y="565696"/>
                  </a:lnTo>
                  <a:close/>
                </a:path>
                <a:path w="1553845" h="1029970">
                  <a:moveTo>
                    <a:pt x="15379" y="556412"/>
                  </a:moveTo>
                  <a:lnTo>
                    <a:pt x="14376" y="555155"/>
                  </a:lnTo>
                  <a:lnTo>
                    <a:pt x="13462" y="554888"/>
                  </a:lnTo>
                  <a:lnTo>
                    <a:pt x="11430" y="555142"/>
                  </a:lnTo>
                  <a:lnTo>
                    <a:pt x="11887" y="555955"/>
                  </a:lnTo>
                  <a:lnTo>
                    <a:pt x="15379" y="556412"/>
                  </a:lnTo>
                  <a:close/>
                </a:path>
                <a:path w="1553845" h="1029970">
                  <a:moveTo>
                    <a:pt x="15836" y="566369"/>
                  </a:moveTo>
                  <a:lnTo>
                    <a:pt x="14630" y="565696"/>
                  </a:lnTo>
                  <a:lnTo>
                    <a:pt x="15011" y="566699"/>
                  </a:lnTo>
                  <a:lnTo>
                    <a:pt x="15836" y="566369"/>
                  </a:lnTo>
                  <a:close/>
                </a:path>
                <a:path w="1553845" h="1029970">
                  <a:moveTo>
                    <a:pt x="16179" y="562152"/>
                  </a:moveTo>
                  <a:lnTo>
                    <a:pt x="12801" y="561352"/>
                  </a:lnTo>
                  <a:lnTo>
                    <a:pt x="14173" y="561047"/>
                  </a:lnTo>
                  <a:lnTo>
                    <a:pt x="10147" y="560197"/>
                  </a:lnTo>
                  <a:lnTo>
                    <a:pt x="9702" y="559358"/>
                  </a:lnTo>
                  <a:lnTo>
                    <a:pt x="11176" y="558673"/>
                  </a:lnTo>
                  <a:lnTo>
                    <a:pt x="12458" y="558761"/>
                  </a:lnTo>
                  <a:lnTo>
                    <a:pt x="11557" y="558495"/>
                  </a:lnTo>
                  <a:lnTo>
                    <a:pt x="13144" y="557428"/>
                  </a:lnTo>
                  <a:lnTo>
                    <a:pt x="10947" y="557072"/>
                  </a:lnTo>
                  <a:lnTo>
                    <a:pt x="8331" y="558266"/>
                  </a:lnTo>
                  <a:lnTo>
                    <a:pt x="8305" y="559676"/>
                  </a:lnTo>
                  <a:lnTo>
                    <a:pt x="10591" y="561009"/>
                  </a:lnTo>
                  <a:lnTo>
                    <a:pt x="9855" y="561352"/>
                  </a:lnTo>
                  <a:lnTo>
                    <a:pt x="8940" y="561098"/>
                  </a:lnTo>
                  <a:lnTo>
                    <a:pt x="8293" y="561060"/>
                  </a:lnTo>
                  <a:lnTo>
                    <a:pt x="10033" y="561975"/>
                  </a:lnTo>
                  <a:lnTo>
                    <a:pt x="13042" y="562940"/>
                  </a:lnTo>
                  <a:lnTo>
                    <a:pt x="16179" y="562152"/>
                  </a:lnTo>
                  <a:close/>
                </a:path>
                <a:path w="1553845" h="1029970">
                  <a:moveTo>
                    <a:pt x="16256" y="568909"/>
                  </a:moveTo>
                  <a:lnTo>
                    <a:pt x="15367" y="567639"/>
                  </a:lnTo>
                  <a:lnTo>
                    <a:pt x="15011" y="566699"/>
                  </a:lnTo>
                  <a:lnTo>
                    <a:pt x="12687" y="567639"/>
                  </a:lnTo>
                  <a:lnTo>
                    <a:pt x="14071" y="567639"/>
                  </a:lnTo>
                  <a:lnTo>
                    <a:pt x="15074" y="568909"/>
                  </a:lnTo>
                  <a:lnTo>
                    <a:pt x="16256" y="568909"/>
                  </a:lnTo>
                  <a:close/>
                </a:path>
                <a:path w="1553845" h="1029970">
                  <a:moveTo>
                    <a:pt x="16281" y="662825"/>
                  </a:moveTo>
                  <a:lnTo>
                    <a:pt x="15303" y="663041"/>
                  </a:lnTo>
                  <a:lnTo>
                    <a:pt x="15976" y="664044"/>
                  </a:lnTo>
                  <a:lnTo>
                    <a:pt x="16281" y="662825"/>
                  </a:lnTo>
                  <a:close/>
                </a:path>
                <a:path w="1553845" h="1029970">
                  <a:moveTo>
                    <a:pt x="16332" y="571449"/>
                  </a:moveTo>
                  <a:lnTo>
                    <a:pt x="15316" y="570179"/>
                  </a:lnTo>
                  <a:lnTo>
                    <a:pt x="13322" y="568909"/>
                  </a:lnTo>
                  <a:lnTo>
                    <a:pt x="12331" y="567639"/>
                  </a:lnTo>
                  <a:lnTo>
                    <a:pt x="11671" y="567639"/>
                  </a:lnTo>
                  <a:lnTo>
                    <a:pt x="10960" y="566369"/>
                  </a:lnTo>
                  <a:lnTo>
                    <a:pt x="5054" y="567639"/>
                  </a:lnTo>
                  <a:lnTo>
                    <a:pt x="12166" y="571449"/>
                  </a:lnTo>
                  <a:lnTo>
                    <a:pt x="14173" y="571449"/>
                  </a:lnTo>
                  <a:lnTo>
                    <a:pt x="16332" y="571449"/>
                  </a:lnTo>
                  <a:close/>
                </a:path>
                <a:path w="1553845" h="1029970">
                  <a:moveTo>
                    <a:pt x="16459" y="563245"/>
                  </a:moveTo>
                  <a:lnTo>
                    <a:pt x="15608" y="563092"/>
                  </a:lnTo>
                  <a:lnTo>
                    <a:pt x="16408" y="563943"/>
                  </a:lnTo>
                  <a:lnTo>
                    <a:pt x="16395" y="563638"/>
                  </a:lnTo>
                  <a:lnTo>
                    <a:pt x="16459" y="563245"/>
                  </a:lnTo>
                  <a:close/>
                </a:path>
                <a:path w="1553845" h="1029970">
                  <a:moveTo>
                    <a:pt x="16764" y="564337"/>
                  </a:moveTo>
                  <a:lnTo>
                    <a:pt x="16408" y="563943"/>
                  </a:lnTo>
                  <a:lnTo>
                    <a:pt x="16421" y="564134"/>
                  </a:lnTo>
                  <a:lnTo>
                    <a:pt x="16446" y="564299"/>
                  </a:lnTo>
                  <a:lnTo>
                    <a:pt x="16764" y="564337"/>
                  </a:lnTo>
                  <a:close/>
                </a:path>
                <a:path w="1553845" h="1029970">
                  <a:moveTo>
                    <a:pt x="16916" y="572262"/>
                  </a:moveTo>
                  <a:lnTo>
                    <a:pt x="16878" y="572096"/>
                  </a:lnTo>
                  <a:lnTo>
                    <a:pt x="16814" y="571944"/>
                  </a:lnTo>
                  <a:lnTo>
                    <a:pt x="16725" y="571792"/>
                  </a:lnTo>
                  <a:lnTo>
                    <a:pt x="16281" y="571779"/>
                  </a:lnTo>
                  <a:lnTo>
                    <a:pt x="15875" y="571804"/>
                  </a:lnTo>
                  <a:lnTo>
                    <a:pt x="15621" y="571931"/>
                  </a:lnTo>
                  <a:lnTo>
                    <a:pt x="16370" y="571957"/>
                  </a:lnTo>
                  <a:lnTo>
                    <a:pt x="16751" y="572058"/>
                  </a:lnTo>
                  <a:lnTo>
                    <a:pt x="16916" y="572262"/>
                  </a:lnTo>
                  <a:close/>
                </a:path>
                <a:path w="1553845" h="1029970">
                  <a:moveTo>
                    <a:pt x="17068" y="572643"/>
                  </a:moveTo>
                  <a:lnTo>
                    <a:pt x="17030" y="572414"/>
                  </a:lnTo>
                  <a:lnTo>
                    <a:pt x="16916" y="572262"/>
                  </a:lnTo>
                  <a:lnTo>
                    <a:pt x="17005" y="572719"/>
                  </a:lnTo>
                  <a:lnTo>
                    <a:pt x="16992" y="572960"/>
                  </a:lnTo>
                  <a:lnTo>
                    <a:pt x="17068" y="572643"/>
                  </a:lnTo>
                  <a:close/>
                </a:path>
                <a:path w="1553845" h="1029970">
                  <a:moveTo>
                    <a:pt x="17246" y="564362"/>
                  </a:moveTo>
                  <a:lnTo>
                    <a:pt x="17056" y="564375"/>
                  </a:lnTo>
                  <a:lnTo>
                    <a:pt x="16891" y="564362"/>
                  </a:lnTo>
                  <a:lnTo>
                    <a:pt x="16764" y="564337"/>
                  </a:lnTo>
                  <a:lnTo>
                    <a:pt x="17145" y="564743"/>
                  </a:lnTo>
                  <a:lnTo>
                    <a:pt x="17246" y="564362"/>
                  </a:lnTo>
                  <a:close/>
                </a:path>
                <a:path w="1553845" h="1029970">
                  <a:moveTo>
                    <a:pt x="17272" y="571792"/>
                  </a:moveTo>
                  <a:lnTo>
                    <a:pt x="17094" y="571538"/>
                  </a:lnTo>
                  <a:lnTo>
                    <a:pt x="16751" y="571322"/>
                  </a:lnTo>
                  <a:lnTo>
                    <a:pt x="16319" y="571131"/>
                  </a:lnTo>
                  <a:lnTo>
                    <a:pt x="16497" y="571360"/>
                  </a:lnTo>
                  <a:lnTo>
                    <a:pt x="16624" y="571576"/>
                  </a:lnTo>
                  <a:lnTo>
                    <a:pt x="16725" y="571792"/>
                  </a:lnTo>
                  <a:lnTo>
                    <a:pt x="17272" y="571792"/>
                  </a:lnTo>
                  <a:close/>
                </a:path>
                <a:path w="1553845" h="1029970">
                  <a:moveTo>
                    <a:pt x="17564" y="575322"/>
                  </a:moveTo>
                  <a:lnTo>
                    <a:pt x="17335" y="575284"/>
                  </a:lnTo>
                  <a:lnTo>
                    <a:pt x="16992" y="575259"/>
                  </a:lnTo>
                  <a:lnTo>
                    <a:pt x="16484" y="575284"/>
                  </a:lnTo>
                  <a:lnTo>
                    <a:pt x="17564" y="575322"/>
                  </a:lnTo>
                  <a:close/>
                </a:path>
                <a:path w="1553845" h="1029970">
                  <a:moveTo>
                    <a:pt x="18580" y="575538"/>
                  </a:moveTo>
                  <a:lnTo>
                    <a:pt x="18427" y="575348"/>
                  </a:lnTo>
                  <a:lnTo>
                    <a:pt x="17564" y="575322"/>
                  </a:lnTo>
                  <a:lnTo>
                    <a:pt x="18580" y="575538"/>
                  </a:lnTo>
                  <a:close/>
                </a:path>
                <a:path w="1553845" h="1029970">
                  <a:moveTo>
                    <a:pt x="18834" y="665962"/>
                  </a:moveTo>
                  <a:lnTo>
                    <a:pt x="18465" y="665746"/>
                  </a:lnTo>
                  <a:lnTo>
                    <a:pt x="18364" y="665429"/>
                  </a:lnTo>
                  <a:lnTo>
                    <a:pt x="18326" y="665670"/>
                  </a:lnTo>
                  <a:lnTo>
                    <a:pt x="17907" y="665429"/>
                  </a:lnTo>
                  <a:lnTo>
                    <a:pt x="18262" y="665962"/>
                  </a:lnTo>
                  <a:lnTo>
                    <a:pt x="18516" y="665962"/>
                  </a:lnTo>
                  <a:lnTo>
                    <a:pt x="18834" y="665962"/>
                  </a:lnTo>
                  <a:close/>
                </a:path>
                <a:path w="1553845" h="1029970">
                  <a:moveTo>
                    <a:pt x="19189" y="576338"/>
                  </a:moveTo>
                  <a:lnTo>
                    <a:pt x="18834" y="575868"/>
                  </a:lnTo>
                  <a:lnTo>
                    <a:pt x="15252" y="577875"/>
                  </a:lnTo>
                  <a:lnTo>
                    <a:pt x="17119" y="578434"/>
                  </a:lnTo>
                  <a:lnTo>
                    <a:pt x="17284" y="577646"/>
                  </a:lnTo>
                  <a:lnTo>
                    <a:pt x="19189" y="576338"/>
                  </a:lnTo>
                  <a:close/>
                </a:path>
                <a:path w="1553845" h="1029970">
                  <a:moveTo>
                    <a:pt x="19189" y="575665"/>
                  </a:moveTo>
                  <a:lnTo>
                    <a:pt x="18580" y="575538"/>
                  </a:lnTo>
                  <a:lnTo>
                    <a:pt x="18834" y="575868"/>
                  </a:lnTo>
                  <a:lnTo>
                    <a:pt x="19189" y="575665"/>
                  </a:lnTo>
                  <a:close/>
                </a:path>
                <a:path w="1553845" h="1029970">
                  <a:moveTo>
                    <a:pt x="19431" y="683221"/>
                  </a:moveTo>
                  <a:lnTo>
                    <a:pt x="18440" y="682053"/>
                  </a:lnTo>
                  <a:lnTo>
                    <a:pt x="17932" y="681685"/>
                  </a:lnTo>
                  <a:lnTo>
                    <a:pt x="19431" y="683221"/>
                  </a:lnTo>
                  <a:close/>
                </a:path>
                <a:path w="1553845" h="1029970">
                  <a:moveTo>
                    <a:pt x="20739" y="593039"/>
                  </a:moveTo>
                  <a:lnTo>
                    <a:pt x="19697" y="591769"/>
                  </a:lnTo>
                  <a:lnTo>
                    <a:pt x="19024" y="593039"/>
                  </a:lnTo>
                  <a:lnTo>
                    <a:pt x="20739" y="593039"/>
                  </a:lnTo>
                  <a:close/>
                </a:path>
                <a:path w="1553845" h="1029970">
                  <a:moveTo>
                    <a:pt x="20815" y="616927"/>
                  </a:moveTo>
                  <a:lnTo>
                    <a:pt x="20624" y="616966"/>
                  </a:lnTo>
                  <a:lnTo>
                    <a:pt x="20383" y="617143"/>
                  </a:lnTo>
                  <a:lnTo>
                    <a:pt x="20129" y="617372"/>
                  </a:lnTo>
                  <a:lnTo>
                    <a:pt x="20370" y="617270"/>
                  </a:lnTo>
                  <a:lnTo>
                    <a:pt x="20624" y="617143"/>
                  </a:lnTo>
                  <a:lnTo>
                    <a:pt x="20815" y="616927"/>
                  </a:lnTo>
                  <a:close/>
                </a:path>
                <a:path w="1553845" h="1029970">
                  <a:moveTo>
                    <a:pt x="22212" y="595579"/>
                  </a:moveTo>
                  <a:lnTo>
                    <a:pt x="18237" y="594309"/>
                  </a:lnTo>
                  <a:lnTo>
                    <a:pt x="19240" y="594309"/>
                  </a:lnTo>
                  <a:lnTo>
                    <a:pt x="18148" y="593039"/>
                  </a:lnTo>
                  <a:lnTo>
                    <a:pt x="17741" y="593039"/>
                  </a:lnTo>
                  <a:lnTo>
                    <a:pt x="13843" y="591769"/>
                  </a:lnTo>
                  <a:lnTo>
                    <a:pt x="21285" y="586689"/>
                  </a:lnTo>
                  <a:lnTo>
                    <a:pt x="16116" y="584149"/>
                  </a:lnTo>
                  <a:lnTo>
                    <a:pt x="13843" y="580339"/>
                  </a:lnTo>
                  <a:lnTo>
                    <a:pt x="10363" y="580339"/>
                  </a:lnTo>
                  <a:lnTo>
                    <a:pt x="9347" y="579069"/>
                  </a:lnTo>
                  <a:lnTo>
                    <a:pt x="8343" y="577799"/>
                  </a:lnTo>
                  <a:lnTo>
                    <a:pt x="9867" y="576529"/>
                  </a:lnTo>
                  <a:lnTo>
                    <a:pt x="12141" y="577799"/>
                  </a:lnTo>
                  <a:lnTo>
                    <a:pt x="13462" y="576529"/>
                  </a:lnTo>
                  <a:lnTo>
                    <a:pt x="13055" y="575259"/>
                  </a:lnTo>
                  <a:lnTo>
                    <a:pt x="11747" y="573989"/>
                  </a:lnTo>
                  <a:lnTo>
                    <a:pt x="12661" y="573989"/>
                  </a:lnTo>
                  <a:lnTo>
                    <a:pt x="14516" y="572719"/>
                  </a:lnTo>
                  <a:lnTo>
                    <a:pt x="14173" y="571449"/>
                  </a:lnTo>
                  <a:lnTo>
                    <a:pt x="12026" y="572249"/>
                  </a:lnTo>
                  <a:lnTo>
                    <a:pt x="11950" y="572719"/>
                  </a:lnTo>
                  <a:lnTo>
                    <a:pt x="10756" y="572719"/>
                  </a:lnTo>
                  <a:lnTo>
                    <a:pt x="7556" y="572719"/>
                  </a:lnTo>
                  <a:lnTo>
                    <a:pt x="11303" y="573989"/>
                  </a:lnTo>
                  <a:lnTo>
                    <a:pt x="10210" y="575259"/>
                  </a:lnTo>
                  <a:lnTo>
                    <a:pt x="8750" y="575259"/>
                  </a:lnTo>
                  <a:lnTo>
                    <a:pt x="6489" y="577799"/>
                  </a:lnTo>
                  <a:lnTo>
                    <a:pt x="6235" y="577799"/>
                  </a:lnTo>
                  <a:lnTo>
                    <a:pt x="5727" y="577799"/>
                  </a:lnTo>
                  <a:lnTo>
                    <a:pt x="5930" y="577977"/>
                  </a:lnTo>
                  <a:lnTo>
                    <a:pt x="4140" y="579069"/>
                  </a:lnTo>
                  <a:lnTo>
                    <a:pt x="4673" y="577799"/>
                  </a:lnTo>
                  <a:lnTo>
                    <a:pt x="2438" y="581609"/>
                  </a:lnTo>
                  <a:lnTo>
                    <a:pt x="8369" y="582879"/>
                  </a:lnTo>
                  <a:lnTo>
                    <a:pt x="12128" y="585419"/>
                  </a:lnTo>
                  <a:lnTo>
                    <a:pt x="4483" y="589229"/>
                  </a:lnTo>
                  <a:lnTo>
                    <a:pt x="7531" y="589229"/>
                  </a:lnTo>
                  <a:lnTo>
                    <a:pt x="7696" y="589229"/>
                  </a:lnTo>
                  <a:lnTo>
                    <a:pt x="9664" y="590499"/>
                  </a:lnTo>
                  <a:lnTo>
                    <a:pt x="6921" y="591769"/>
                  </a:lnTo>
                  <a:lnTo>
                    <a:pt x="11671" y="595579"/>
                  </a:lnTo>
                  <a:lnTo>
                    <a:pt x="10236" y="595579"/>
                  </a:lnTo>
                  <a:lnTo>
                    <a:pt x="8839" y="595909"/>
                  </a:lnTo>
                  <a:lnTo>
                    <a:pt x="8724" y="595579"/>
                  </a:lnTo>
                  <a:lnTo>
                    <a:pt x="6667" y="595579"/>
                  </a:lnTo>
                  <a:lnTo>
                    <a:pt x="7810" y="596163"/>
                  </a:lnTo>
                  <a:lnTo>
                    <a:pt x="8928" y="596163"/>
                  </a:lnTo>
                  <a:lnTo>
                    <a:pt x="20205" y="596163"/>
                  </a:lnTo>
                  <a:lnTo>
                    <a:pt x="22212" y="595579"/>
                  </a:lnTo>
                  <a:close/>
                </a:path>
                <a:path w="1553845" h="1029970">
                  <a:moveTo>
                    <a:pt x="23393" y="685749"/>
                  </a:moveTo>
                  <a:lnTo>
                    <a:pt x="22453" y="683793"/>
                  </a:lnTo>
                  <a:lnTo>
                    <a:pt x="20701" y="685749"/>
                  </a:lnTo>
                  <a:lnTo>
                    <a:pt x="23393" y="685749"/>
                  </a:lnTo>
                  <a:close/>
                </a:path>
                <a:path w="1553845" h="1029970">
                  <a:moveTo>
                    <a:pt x="24104" y="681939"/>
                  </a:moveTo>
                  <a:lnTo>
                    <a:pt x="21551" y="681939"/>
                  </a:lnTo>
                  <a:lnTo>
                    <a:pt x="22453" y="683793"/>
                  </a:lnTo>
                  <a:lnTo>
                    <a:pt x="24104" y="681939"/>
                  </a:lnTo>
                  <a:close/>
                </a:path>
                <a:path w="1553845" h="1029970">
                  <a:moveTo>
                    <a:pt x="27622" y="703224"/>
                  </a:moveTo>
                  <a:lnTo>
                    <a:pt x="27406" y="703529"/>
                  </a:lnTo>
                  <a:lnTo>
                    <a:pt x="27317" y="703783"/>
                  </a:lnTo>
                  <a:lnTo>
                    <a:pt x="27609" y="703795"/>
                  </a:lnTo>
                  <a:lnTo>
                    <a:pt x="27609" y="703580"/>
                  </a:lnTo>
                  <a:lnTo>
                    <a:pt x="27609" y="703414"/>
                  </a:lnTo>
                  <a:lnTo>
                    <a:pt x="27622" y="703224"/>
                  </a:lnTo>
                  <a:close/>
                </a:path>
                <a:path w="1553845" h="1029970">
                  <a:moveTo>
                    <a:pt x="28130" y="694118"/>
                  </a:moveTo>
                  <a:lnTo>
                    <a:pt x="27914" y="693775"/>
                  </a:lnTo>
                  <a:lnTo>
                    <a:pt x="27533" y="693737"/>
                  </a:lnTo>
                  <a:lnTo>
                    <a:pt x="27241" y="693826"/>
                  </a:lnTo>
                  <a:lnTo>
                    <a:pt x="27571" y="694105"/>
                  </a:lnTo>
                  <a:lnTo>
                    <a:pt x="27876" y="694309"/>
                  </a:lnTo>
                  <a:lnTo>
                    <a:pt x="28130" y="694118"/>
                  </a:lnTo>
                  <a:close/>
                </a:path>
                <a:path w="1553845" h="1029970">
                  <a:moveTo>
                    <a:pt x="30149" y="720356"/>
                  </a:moveTo>
                  <a:lnTo>
                    <a:pt x="29679" y="720090"/>
                  </a:lnTo>
                  <a:lnTo>
                    <a:pt x="29819" y="720293"/>
                  </a:lnTo>
                  <a:lnTo>
                    <a:pt x="30124" y="720445"/>
                  </a:lnTo>
                  <a:close/>
                </a:path>
                <a:path w="1553845" h="1029970">
                  <a:moveTo>
                    <a:pt x="31127" y="720039"/>
                  </a:moveTo>
                  <a:lnTo>
                    <a:pt x="30378" y="718769"/>
                  </a:lnTo>
                  <a:lnTo>
                    <a:pt x="30937" y="720039"/>
                  </a:lnTo>
                  <a:lnTo>
                    <a:pt x="31127" y="720039"/>
                  </a:lnTo>
                  <a:close/>
                </a:path>
                <a:path w="1553845" h="1029970">
                  <a:moveTo>
                    <a:pt x="31153" y="720039"/>
                  </a:moveTo>
                  <a:close/>
                </a:path>
                <a:path w="1553845" h="1029970">
                  <a:moveTo>
                    <a:pt x="32931" y="726389"/>
                  </a:moveTo>
                  <a:lnTo>
                    <a:pt x="32664" y="725665"/>
                  </a:lnTo>
                  <a:lnTo>
                    <a:pt x="32359" y="726389"/>
                  </a:lnTo>
                  <a:lnTo>
                    <a:pt x="32931" y="726389"/>
                  </a:lnTo>
                  <a:close/>
                </a:path>
                <a:path w="1553845" h="1029970">
                  <a:moveTo>
                    <a:pt x="32994" y="724903"/>
                  </a:moveTo>
                  <a:lnTo>
                    <a:pt x="32461" y="725119"/>
                  </a:lnTo>
                  <a:lnTo>
                    <a:pt x="32664" y="725665"/>
                  </a:lnTo>
                  <a:lnTo>
                    <a:pt x="32994" y="724903"/>
                  </a:lnTo>
                  <a:close/>
                </a:path>
                <a:path w="1553845" h="1029970">
                  <a:moveTo>
                    <a:pt x="35864" y="666699"/>
                  </a:moveTo>
                  <a:lnTo>
                    <a:pt x="34912" y="665429"/>
                  </a:lnTo>
                  <a:lnTo>
                    <a:pt x="33947" y="664159"/>
                  </a:lnTo>
                  <a:lnTo>
                    <a:pt x="32245" y="662889"/>
                  </a:lnTo>
                  <a:lnTo>
                    <a:pt x="28854" y="660349"/>
                  </a:lnTo>
                  <a:lnTo>
                    <a:pt x="28790" y="657809"/>
                  </a:lnTo>
                  <a:lnTo>
                    <a:pt x="28765" y="656539"/>
                  </a:lnTo>
                  <a:lnTo>
                    <a:pt x="28549" y="657809"/>
                  </a:lnTo>
                  <a:lnTo>
                    <a:pt x="23050" y="657809"/>
                  </a:lnTo>
                  <a:lnTo>
                    <a:pt x="30416" y="653999"/>
                  </a:lnTo>
                  <a:lnTo>
                    <a:pt x="27368" y="652729"/>
                  </a:lnTo>
                  <a:lnTo>
                    <a:pt x="29883" y="652729"/>
                  </a:lnTo>
                  <a:lnTo>
                    <a:pt x="30060" y="650189"/>
                  </a:lnTo>
                  <a:lnTo>
                    <a:pt x="27114" y="647649"/>
                  </a:lnTo>
                  <a:lnTo>
                    <a:pt x="24409" y="643839"/>
                  </a:lnTo>
                  <a:lnTo>
                    <a:pt x="25908" y="643839"/>
                  </a:lnTo>
                  <a:lnTo>
                    <a:pt x="26797" y="642569"/>
                  </a:lnTo>
                  <a:lnTo>
                    <a:pt x="25692" y="640029"/>
                  </a:lnTo>
                  <a:lnTo>
                    <a:pt x="25933" y="637489"/>
                  </a:lnTo>
                  <a:lnTo>
                    <a:pt x="22567" y="637489"/>
                  </a:lnTo>
                  <a:lnTo>
                    <a:pt x="24485" y="633679"/>
                  </a:lnTo>
                  <a:lnTo>
                    <a:pt x="23837" y="632409"/>
                  </a:lnTo>
                  <a:lnTo>
                    <a:pt x="22529" y="629869"/>
                  </a:lnTo>
                  <a:lnTo>
                    <a:pt x="20396" y="627329"/>
                  </a:lnTo>
                  <a:lnTo>
                    <a:pt x="21780" y="623519"/>
                  </a:lnTo>
                  <a:lnTo>
                    <a:pt x="23177" y="623519"/>
                  </a:lnTo>
                  <a:lnTo>
                    <a:pt x="21158" y="619709"/>
                  </a:lnTo>
                  <a:lnTo>
                    <a:pt x="18834" y="620979"/>
                  </a:lnTo>
                  <a:lnTo>
                    <a:pt x="19812" y="620979"/>
                  </a:lnTo>
                  <a:lnTo>
                    <a:pt x="18110" y="622249"/>
                  </a:lnTo>
                  <a:lnTo>
                    <a:pt x="16624" y="622249"/>
                  </a:lnTo>
                  <a:lnTo>
                    <a:pt x="15316" y="620979"/>
                  </a:lnTo>
                  <a:lnTo>
                    <a:pt x="15138" y="619709"/>
                  </a:lnTo>
                  <a:lnTo>
                    <a:pt x="17043" y="620979"/>
                  </a:lnTo>
                  <a:lnTo>
                    <a:pt x="17995" y="619709"/>
                  </a:lnTo>
                  <a:lnTo>
                    <a:pt x="18948" y="618439"/>
                  </a:lnTo>
                  <a:lnTo>
                    <a:pt x="17843" y="618439"/>
                  </a:lnTo>
                  <a:lnTo>
                    <a:pt x="21691" y="615899"/>
                  </a:lnTo>
                  <a:lnTo>
                    <a:pt x="12992" y="618439"/>
                  </a:lnTo>
                  <a:lnTo>
                    <a:pt x="15316" y="615899"/>
                  </a:lnTo>
                  <a:lnTo>
                    <a:pt x="16598" y="615899"/>
                  </a:lnTo>
                  <a:lnTo>
                    <a:pt x="15760" y="614629"/>
                  </a:lnTo>
                  <a:lnTo>
                    <a:pt x="13931" y="613359"/>
                  </a:lnTo>
                  <a:lnTo>
                    <a:pt x="14058" y="612089"/>
                  </a:lnTo>
                  <a:lnTo>
                    <a:pt x="16738" y="612089"/>
                  </a:lnTo>
                  <a:lnTo>
                    <a:pt x="15557" y="613359"/>
                  </a:lnTo>
                  <a:lnTo>
                    <a:pt x="17856" y="613359"/>
                  </a:lnTo>
                  <a:lnTo>
                    <a:pt x="17411" y="612089"/>
                  </a:lnTo>
                  <a:lnTo>
                    <a:pt x="11988" y="610819"/>
                  </a:lnTo>
                  <a:lnTo>
                    <a:pt x="14554" y="609549"/>
                  </a:lnTo>
                  <a:lnTo>
                    <a:pt x="15405" y="609549"/>
                  </a:lnTo>
                  <a:lnTo>
                    <a:pt x="15608" y="610819"/>
                  </a:lnTo>
                  <a:lnTo>
                    <a:pt x="16497" y="610819"/>
                  </a:lnTo>
                  <a:lnTo>
                    <a:pt x="19431" y="609549"/>
                  </a:lnTo>
                  <a:lnTo>
                    <a:pt x="18605" y="609549"/>
                  </a:lnTo>
                  <a:lnTo>
                    <a:pt x="18948" y="608279"/>
                  </a:lnTo>
                  <a:lnTo>
                    <a:pt x="19583" y="605815"/>
                  </a:lnTo>
                  <a:lnTo>
                    <a:pt x="19773" y="605447"/>
                  </a:lnTo>
                  <a:lnTo>
                    <a:pt x="19621" y="605663"/>
                  </a:lnTo>
                  <a:lnTo>
                    <a:pt x="19964" y="604469"/>
                  </a:lnTo>
                  <a:lnTo>
                    <a:pt x="19189" y="605739"/>
                  </a:lnTo>
                  <a:lnTo>
                    <a:pt x="11696" y="604469"/>
                  </a:lnTo>
                  <a:lnTo>
                    <a:pt x="17284" y="601929"/>
                  </a:lnTo>
                  <a:lnTo>
                    <a:pt x="16827" y="601700"/>
                  </a:lnTo>
                  <a:lnTo>
                    <a:pt x="14820" y="599389"/>
                  </a:lnTo>
                  <a:lnTo>
                    <a:pt x="18770" y="599389"/>
                  </a:lnTo>
                  <a:lnTo>
                    <a:pt x="19024" y="598995"/>
                  </a:lnTo>
                  <a:lnTo>
                    <a:pt x="19265" y="598982"/>
                  </a:lnTo>
                  <a:lnTo>
                    <a:pt x="19037" y="598982"/>
                  </a:lnTo>
                  <a:lnTo>
                    <a:pt x="19596" y="598119"/>
                  </a:lnTo>
                  <a:lnTo>
                    <a:pt x="20510" y="598119"/>
                  </a:lnTo>
                  <a:lnTo>
                    <a:pt x="17805" y="596849"/>
                  </a:lnTo>
                  <a:lnTo>
                    <a:pt x="9169" y="596849"/>
                  </a:lnTo>
                  <a:lnTo>
                    <a:pt x="4889" y="596849"/>
                  </a:lnTo>
                  <a:lnTo>
                    <a:pt x="11493" y="598119"/>
                  </a:lnTo>
                  <a:lnTo>
                    <a:pt x="9258" y="600659"/>
                  </a:lnTo>
                  <a:lnTo>
                    <a:pt x="10248" y="600659"/>
                  </a:lnTo>
                  <a:lnTo>
                    <a:pt x="4813" y="603199"/>
                  </a:lnTo>
                  <a:lnTo>
                    <a:pt x="5867" y="604393"/>
                  </a:lnTo>
                  <a:lnTo>
                    <a:pt x="5384" y="604443"/>
                  </a:lnTo>
                  <a:lnTo>
                    <a:pt x="4724" y="604608"/>
                  </a:lnTo>
                  <a:lnTo>
                    <a:pt x="3898" y="604862"/>
                  </a:lnTo>
                  <a:lnTo>
                    <a:pt x="3822" y="605282"/>
                  </a:lnTo>
                  <a:lnTo>
                    <a:pt x="6756" y="604977"/>
                  </a:lnTo>
                  <a:lnTo>
                    <a:pt x="8051" y="604913"/>
                  </a:lnTo>
                  <a:lnTo>
                    <a:pt x="6819" y="604888"/>
                  </a:lnTo>
                  <a:lnTo>
                    <a:pt x="6210" y="604685"/>
                  </a:lnTo>
                  <a:lnTo>
                    <a:pt x="6007" y="604469"/>
                  </a:lnTo>
                  <a:lnTo>
                    <a:pt x="9702" y="604469"/>
                  </a:lnTo>
                  <a:lnTo>
                    <a:pt x="7962" y="608279"/>
                  </a:lnTo>
                  <a:lnTo>
                    <a:pt x="9563" y="609549"/>
                  </a:lnTo>
                  <a:lnTo>
                    <a:pt x="8216" y="610819"/>
                  </a:lnTo>
                  <a:lnTo>
                    <a:pt x="8331" y="614629"/>
                  </a:lnTo>
                  <a:lnTo>
                    <a:pt x="7378" y="617169"/>
                  </a:lnTo>
                  <a:lnTo>
                    <a:pt x="10604" y="617169"/>
                  </a:lnTo>
                  <a:lnTo>
                    <a:pt x="10312" y="619709"/>
                  </a:lnTo>
                  <a:lnTo>
                    <a:pt x="11417" y="620979"/>
                  </a:lnTo>
                  <a:lnTo>
                    <a:pt x="9131" y="622249"/>
                  </a:lnTo>
                  <a:lnTo>
                    <a:pt x="8191" y="620979"/>
                  </a:lnTo>
                  <a:lnTo>
                    <a:pt x="7010" y="620979"/>
                  </a:lnTo>
                  <a:lnTo>
                    <a:pt x="7188" y="621741"/>
                  </a:lnTo>
                  <a:lnTo>
                    <a:pt x="6908" y="621715"/>
                  </a:lnTo>
                  <a:lnTo>
                    <a:pt x="6426" y="621703"/>
                  </a:lnTo>
                  <a:lnTo>
                    <a:pt x="5880" y="621665"/>
                  </a:lnTo>
                  <a:lnTo>
                    <a:pt x="7277" y="622122"/>
                  </a:lnTo>
                  <a:lnTo>
                    <a:pt x="7315" y="622249"/>
                  </a:lnTo>
                  <a:lnTo>
                    <a:pt x="8597" y="622249"/>
                  </a:lnTo>
                  <a:lnTo>
                    <a:pt x="9334" y="623519"/>
                  </a:lnTo>
                  <a:lnTo>
                    <a:pt x="7061" y="623519"/>
                  </a:lnTo>
                  <a:lnTo>
                    <a:pt x="7632" y="626059"/>
                  </a:lnTo>
                  <a:lnTo>
                    <a:pt x="11125" y="627329"/>
                  </a:lnTo>
                  <a:lnTo>
                    <a:pt x="9842" y="631139"/>
                  </a:lnTo>
                  <a:lnTo>
                    <a:pt x="12509" y="629869"/>
                  </a:lnTo>
                  <a:lnTo>
                    <a:pt x="16675" y="627329"/>
                  </a:lnTo>
                  <a:lnTo>
                    <a:pt x="19075" y="629869"/>
                  </a:lnTo>
                  <a:lnTo>
                    <a:pt x="15900" y="629869"/>
                  </a:lnTo>
                  <a:lnTo>
                    <a:pt x="15405" y="631139"/>
                  </a:lnTo>
                  <a:lnTo>
                    <a:pt x="14897" y="630897"/>
                  </a:lnTo>
                  <a:lnTo>
                    <a:pt x="14897" y="631139"/>
                  </a:lnTo>
                  <a:lnTo>
                    <a:pt x="12865" y="632409"/>
                  </a:lnTo>
                  <a:lnTo>
                    <a:pt x="12623" y="632409"/>
                  </a:lnTo>
                  <a:lnTo>
                    <a:pt x="12484" y="632193"/>
                  </a:lnTo>
                  <a:lnTo>
                    <a:pt x="14897" y="631139"/>
                  </a:lnTo>
                  <a:lnTo>
                    <a:pt x="14897" y="630897"/>
                  </a:lnTo>
                  <a:lnTo>
                    <a:pt x="12750" y="629869"/>
                  </a:lnTo>
                  <a:lnTo>
                    <a:pt x="12179" y="631761"/>
                  </a:lnTo>
                  <a:lnTo>
                    <a:pt x="11747" y="631139"/>
                  </a:lnTo>
                  <a:lnTo>
                    <a:pt x="11633" y="632409"/>
                  </a:lnTo>
                  <a:lnTo>
                    <a:pt x="10731" y="634949"/>
                  </a:lnTo>
                  <a:lnTo>
                    <a:pt x="12471" y="634949"/>
                  </a:lnTo>
                  <a:lnTo>
                    <a:pt x="13106" y="637489"/>
                  </a:lnTo>
                  <a:lnTo>
                    <a:pt x="10223" y="636219"/>
                  </a:lnTo>
                  <a:lnTo>
                    <a:pt x="9461" y="638759"/>
                  </a:lnTo>
                  <a:lnTo>
                    <a:pt x="10972" y="638759"/>
                  </a:lnTo>
                  <a:lnTo>
                    <a:pt x="9829" y="640029"/>
                  </a:lnTo>
                  <a:lnTo>
                    <a:pt x="12852" y="638759"/>
                  </a:lnTo>
                  <a:lnTo>
                    <a:pt x="12979" y="640029"/>
                  </a:lnTo>
                  <a:lnTo>
                    <a:pt x="11595" y="640029"/>
                  </a:lnTo>
                  <a:lnTo>
                    <a:pt x="10833" y="641299"/>
                  </a:lnTo>
                  <a:lnTo>
                    <a:pt x="12407" y="641299"/>
                  </a:lnTo>
                  <a:lnTo>
                    <a:pt x="12382" y="646379"/>
                  </a:lnTo>
                  <a:lnTo>
                    <a:pt x="14820" y="644245"/>
                  </a:lnTo>
                  <a:lnTo>
                    <a:pt x="14224" y="645566"/>
                  </a:lnTo>
                  <a:lnTo>
                    <a:pt x="15328" y="645388"/>
                  </a:lnTo>
                  <a:lnTo>
                    <a:pt x="14871" y="644664"/>
                  </a:lnTo>
                  <a:lnTo>
                    <a:pt x="14935" y="644156"/>
                  </a:lnTo>
                  <a:lnTo>
                    <a:pt x="15290" y="643839"/>
                  </a:lnTo>
                  <a:lnTo>
                    <a:pt x="15608" y="643839"/>
                  </a:lnTo>
                  <a:lnTo>
                    <a:pt x="19329" y="646379"/>
                  </a:lnTo>
                  <a:lnTo>
                    <a:pt x="15786" y="651459"/>
                  </a:lnTo>
                  <a:lnTo>
                    <a:pt x="17970" y="653999"/>
                  </a:lnTo>
                  <a:lnTo>
                    <a:pt x="16979" y="655269"/>
                  </a:lnTo>
                  <a:lnTo>
                    <a:pt x="18681" y="656539"/>
                  </a:lnTo>
                  <a:lnTo>
                    <a:pt x="18897" y="659079"/>
                  </a:lnTo>
                  <a:lnTo>
                    <a:pt x="21437" y="660349"/>
                  </a:lnTo>
                  <a:lnTo>
                    <a:pt x="21602" y="660349"/>
                  </a:lnTo>
                  <a:lnTo>
                    <a:pt x="20015" y="661619"/>
                  </a:lnTo>
                  <a:lnTo>
                    <a:pt x="18757" y="661619"/>
                  </a:lnTo>
                  <a:lnTo>
                    <a:pt x="19964" y="664159"/>
                  </a:lnTo>
                  <a:lnTo>
                    <a:pt x="21043" y="662889"/>
                  </a:lnTo>
                  <a:lnTo>
                    <a:pt x="20294" y="665962"/>
                  </a:lnTo>
                  <a:lnTo>
                    <a:pt x="33350" y="665962"/>
                  </a:lnTo>
                  <a:lnTo>
                    <a:pt x="34836" y="665429"/>
                  </a:lnTo>
                  <a:lnTo>
                    <a:pt x="33401" y="668350"/>
                  </a:lnTo>
                  <a:lnTo>
                    <a:pt x="32969" y="669239"/>
                  </a:lnTo>
                  <a:lnTo>
                    <a:pt x="33616" y="668667"/>
                  </a:lnTo>
                  <a:lnTo>
                    <a:pt x="34569" y="669645"/>
                  </a:lnTo>
                  <a:lnTo>
                    <a:pt x="35826" y="668121"/>
                  </a:lnTo>
                  <a:lnTo>
                    <a:pt x="34048" y="668286"/>
                  </a:lnTo>
                  <a:lnTo>
                    <a:pt x="35864" y="666699"/>
                  </a:lnTo>
                  <a:close/>
                </a:path>
                <a:path w="1553845" h="1029970">
                  <a:moveTo>
                    <a:pt x="38862" y="686727"/>
                  </a:moveTo>
                  <a:lnTo>
                    <a:pt x="38849" y="686028"/>
                  </a:lnTo>
                  <a:lnTo>
                    <a:pt x="38722" y="685507"/>
                  </a:lnTo>
                  <a:lnTo>
                    <a:pt x="37147" y="686041"/>
                  </a:lnTo>
                  <a:lnTo>
                    <a:pt x="37782" y="686257"/>
                  </a:lnTo>
                  <a:lnTo>
                    <a:pt x="38417" y="686460"/>
                  </a:lnTo>
                  <a:lnTo>
                    <a:pt x="38862" y="686727"/>
                  </a:lnTo>
                  <a:close/>
                </a:path>
                <a:path w="1553845" h="1029970">
                  <a:moveTo>
                    <a:pt x="39471" y="681939"/>
                  </a:moveTo>
                  <a:lnTo>
                    <a:pt x="36080" y="683209"/>
                  </a:lnTo>
                  <a:lnTo>
                    <a:pt x="38760" y="683209"/>
                  </a:lnTo>
                  <a:lnTo>
                    <a:pt x="39471" y="681939"/>
                  </a:lnTo>
                  <a:close/>
                </a:path>
                <a:path w="1553845" h="1029970">
                  <a:moveTo>
                    <a:pt x="39725" y="687565"/>
                  </a:moveTo>
                  <a:lnTo>
                    <a:pt x="39420" y="687095"/>
                  </a:lnTo>
                  <a:lnTo>
                    <a:pt x="38862" y="686727"/>
                  </a:lnTo>
                  <a:lnTo>
                    <a:pt x="38862" y="687324"/>
                  </a:lnTo>
                  <a:lnTo>
                    <a:pt x="38785" y="688035"/>
                  </a:lnTo>
                  <a:lnTo>
                    <a:pt x="39395" y="688403"/>
                  </a:lnTo>
                  <a:lnTo>
                    <a:pt x="39725" y="687565"/>
                  </a:lnTo>
                  <a:close/>
                </a:path>
                <a:path w="1553845" h="1029970">
                  <a:moveTo>
                    <a:pt x="42722" y="727659"/>
                  </a:moveTo>
                  <a:lnTo>
                    <a:pt x="41300" y="727659"/>
                  </a:lnTo>
                  <a:lnTo>
                    <a:pt x="41440" y="728929"/>
                  </a:lnTo>
                  <a:lnTo>
                    <a:pt x="42722" y="727659"/>
                  </a:lnTo>
                  <a:close/>
                </a:path>
                <a:path w="1553845" h="1029970">
                  <a:moveTo>
                    <a:pt x="48450" y="753198"/>
                  </a:moveTo>
                  <a:lnTo>
                    <a:pt x="48183" y="753338"/>
                  </a:lnTo>
                  <a:lnTo>
                    <a:pt x="47891" y="753579"/>
                  </a:lnTo>
                  <a:lnTo>
                    <a:pt x="47472" y="754113"/>
                  </a:lnTo>
                  <a:lnTo>
                    <a:pt x="47904" y="753808"/>
                  </a:lnTo>
                  <a:lnTo>
                    <a:pt x="48183" y="753503"/>
                  </a:lnTo>
                  <a:lnTo>
                    <a:pt x="48450" y="753198"/>
                  </a:lnTo>
                  <a:close/>
                </a:path>
                <a:path w="1553845" h="1029970">
                  <a:moveTo>
                    <a:pt x="50431" y="709879"/>
                  </a:moveTo>
                  <a:lnTo>
                    <a:pt x="48094" y="708609"/>
                  </a:lnTo>
                  <a:lnTo>
                    <a:pt x="48145" y="706069"/>
                  </a:lnTo>
                  <a:lnTo>
                    <a:pt x="49657" y="706069"/>
                  </a:lnTo>
                  <a:lnTo>
                    <a:pt x="48069" y="703529"/>
                  </a:lnTo>
                  <a:lnTo>
                    <a:pt x="42405" y="703529"/>
                  </a:lnTo>
                  <a:lnTo>
                    <a:pt x="42506" y="702259"/>
                  </a:lnTo>
                  <a:lnTo>
                    <a:pt x="42786" y="698449"/>
                  </a:lnTo>
                  <a:lnTo>
                    <a:pt x="47434" y="698449"/>
                  </a:lnTo>
                  <a:lnTo>
                    <a:pt x="43688" y="697179"/>
                  </a:lnTo>
                  <a:lnTo>
                    <a:pt x="45478" y="695909"/>
                  </a:lnTo>
                  <a:lnTo>
                    <a:pt x="47282" y="694639"/>
                  </a:lnTo>
                  <a:lnTo>
                    <a:pt x="45440" y="693369"/>
                  </a:lnTo>
                  <a:lnTo>
                    <a:pt x="43942" y="694639"/>
                  </a:lnTo>
                  <a:lnTo>
                    <a:pt x="43408" y="693369"/>
                  </a:lnTo>
                  <a:lnTo>
                    <a:pt x="40182" y="693369"/>
                  </a:lnTo>
                  <a:lnTo>
                    <a:pt x="40855" y="690829"/>
                  </a:lnTo>
                  <a:lnTo>
                    <a:pt x="42824" y="692099"/>
                  </a:lnTo>
                  <a:lnTo>
                    <a:pt x="40982" y="688289"/>
                  </a:lnTo>
                  <a:lnTo>
                    <a:pt x="40246" y="690829"/>
                  </a:lnTo>
                  <a:lnTo>
                    <a:pt x="37719" y="689559"/>
                  </a:lnTo>
                  <a:lnTo>
                    <a:pt x="35648" y="693369"/>
                  </a:lnTo>
                  <a:lnTo>
                    <a:pt x="35788" y="690829"/>
                  </a:lnTo>
                  <a:lnTo>
                    <a:pt x="35839" y="689559"/>
                  </a:lnTo>
                  <a:lnTo>
                    <a:pt x="35280" y="688289"/>
                  </a:lnTo>
                  <a:lnTo>
                    <a:pt x="37134" y="687019"/>
                  </a:lnTo>
                  <a:lnTo>
                    <a:pt x="34099" y="685749"/>
                  </a:lnTo>
                  <a:lnTo>
                    <a:pt x="34569" y="684479"/>
                  </a:lnTo>
                  <a:lnTo>
                    <a:pt x="35636" y="683209"/>
                  </a:lnTo>
                  <a:lnTo>
                    <a:pt x="36080" y="683209"/>
                  </a:lnTo>
                  <a:lnTo>
                    <a:pt x="37147" y="678129"/>
                  </a:lnTo>
                  <a:lnTo>
                    <a:pt x="36372" y="678129"/>
                  </a:lnTo>
                  <a:lnTo>
                    <a:pt x="33985" y="678129"/>
                  </a:lnTo>
                  <a:lnTo>
                    <a:pt x="34518" y="676859"/>
                  </a:lnTo>
                  <a:lnTo>
                    <a:pt x="36487" y="676859"/>
                  </a:lnTo>
                  <a:lnTo>
                    <a:pt x="36182" y="674319"/>
                  </a:lnTo>
                  <a:lnTo>
                    <a:pt x="32016" y="678129"/>
                  </a:lnTo>
                  <a:lnTo>
                    <a:pt x="33134" y="675589"/>
                  </a:lnTo>
                  <a:lnTo>
                    <a:pt x="34277" y="675589"/>
                  </a:lnTo>
                  <a:lnTo>
                    <a:pt x="34442" y="671779"/>
                  </a:lnTo>
                  <a:lnTo>
                    <a:pt x="30911" y="670509"/>
                  </a:lnTo>
                  <a:lnTo>
                    <a:pt x="31318" y="666699"/>
                  </a:lnTo>
                  <a:lnTo>
                    <a:pt x="20129" y="666699"/>
                  </a:lnTo>
                  <a:lnTo>
                    <a:pt x="18745" y="666699"/>
                  </a:lnTo>
                  <a:lnTo>
                    <a:pt x="18110" y="666699"/>
                  </a:lnTo>
                  <a:lnTo>
                    <a:pt x="16700" y="667969"/>
                  </a:lnTo>
                  <a:lnTo>
                    <a:pt x="20078" y="669239"/>
                  </a:lnTo>
                  <a:lnTo>
                    <a:pt x="17310" y="669239"/>
                  </a:lnTo>
                  <a:lnTo>
                    <a:pt x="17373" y="671779"/>
                  </a:lnTo>
                  <a:lnTo>
                    <a:pt x="18427" y="673049"/>
                  </a:lnTo>
                  <a:lnTo>
                    <a:pt x="19799" y="670509"/>
                  </a:lnTo>
                  <a:lnTo>
                    <a:pt x="20510" y="671779"/>
                  </a:lnTo>
                  <a:lnTo>
                    <a:pt x="20675" y="674319"/>
                  </a:lnTo>
                  <a:lnTo>
                    <a:pt x="17183" y="674319"/>
                  </a:lnTo>
                  <a:lnTo>
                    <a:pt x="14478" y="679399"/>
                  </a:lnTo>
                  <a:lnTo>
                    <a:pt x="26365" y="679399"/>
                  </a:lnTo>
                  <a:lnTo>
                    <a:pt x="24104" y="681939"/>
                  </a:lnTo>
                  <a:lnTo>
                    <a:pt x="24599" y="681939"/>
                  </a:lnTo>
                  <a:lnTo>
                    <a:pt x="24803" y="684479"/>
                  </a:lnTo>
                  <a:lnTo>
                    <a:pt x="20777" y="688289"/>
                  </a:lnTo>
                  <a:lnTo>
                    <a:pt x="20980" y="688289"/>
                  </a:lnTo>
                  <a:lnTo>
                    <a:pt x="20078" y="692099"/>
                  </a:lnTo>
                  <a:lnTo>
                    <a:pt x="26644" y="689559"/>
                  </a:lnTo>
                  <a:lnTo>
                    <a:pt x="26365" y="692099"/>
                  </a:lnTo>
                  <a:lnTo>
                    <a:pt x="27419" y="692099"/>
                  </a:lnTo>
                  <a:lnTo>
                    <a:pt x="30429" y="690829"/>
                  </a:lnTo>
                  <a:lnTo>
                    <a:pt x="32258" y="692099"/>
                  </a:lnTo>
                  <a:lnTo>
                    <a:pt x="32486" y="694639"/>
                  </a:lnTo>
                  <a:lnTo>
                    <a:pt x="28168" y="695909"/>
                  </a:lnTo>
                  <a:lnTo>
                    <a:pt x="26809" y="695909"/>
                  </a:lnTo>
                  <a:lnTo>
                    <a:pt x="26543" y="694639"/>
                  </a:lnTo>
                  <a:lnTo>
                    <a:pt x="27241" y="694639"/>
                  </a:lnTo>
                  <a:lnTo>
                    <a:pt x="26593" y="693369"/>
                  </a:lnTo>
                  <a:lnTo>
                    <a:pt x="25806" y="693369"/>
                  </a:lnTo>
                  <a:lnTo>
                    <a:pt x="24803" y="694639"/>
                  </a:lnTo>
                  <a:lnTo>
                    <a:pt x="26060" y="694639"/>
                  </a:lnTo>
                  <a:lnTo>
                    <a:pt x="25209" y="695909"/>
                  </a:lnTo>
                  <a:lnTo>
                    <a:pt x="26162" y="698195"/>
                  </a:lnTo>
                  <a:lnTo>
                    <a:pt x="26073" y="698449"/>
                  </a:lnTo>
                  <a:lnTo>
                    <a:pt x="24130" y="698449"/>
                  </a:lnTo>
                  <a:lnTo>
                    <a:pt x="25692" y="699668"/>
                  </a:lnTo>
                  <a:lnTo>
                    <a:pt x="27749" y="700989"/>
                  </a:lnTo>
                  <a:lnTo>
                    <a:pt x="27635" y="703529"/>
                  </a:lnTo>
                  <a:lnTo>
                    <a:pt x="28117" y="703529"/>
                  </a:lnTo>
                  <a:lnTo>
                    <a:pt x="29337" y="702259"/>
                  </a:lnTo>
                  <a:lnTo>
                    <a:pt x="29476" y="702259"/>
                  </a:lnTo>
                  <a:lnTo>
                    <a:pt x="29476" y="707339"/>
                  </a:lnTo>
                  <a:lnTo>
                    <a:pt x="32308" y="703529"/>
                  </a:lnTo>
                  <a:lnTo>
                    <a:pt x="33794" y="706069"/>
                  </a:lnTo>
                  <a:lnTo>
                    <a:pt x="32575" y="707339"/>
                  </a:lnTo>
                  <a:lnTo>
                    <a:pt x="29476" y="707339"/>
                  </a:lnTo>
                  <a:lnTo>
                    <a:pt x="31838" y="708609"/>
                  </a:lnTo>
                  <a:lnTo>
                    <a:pt x="31534" y="709879"/>
                  </a:lnTo>
                  <a:lnTo>
                    <a:pt x="50431" y="709879"/>
                  </a:lnTo>
                  <a:close/>
                </a:path>
                <a:path w="1553845" h="1029970">
                  <a:moveTo>
                    <a:pt x="57200" y="717499"/>
                  </a:moveTo>
                  <a:lnTo>
                    <a:pt x="55270" y="718769"/>
                  </a:lnTo>
                  <a:lnTo>
                    <a:pt x="55765" y="718769"/>
                  </a:lnTo>
                  <a:lnTo>
                    <a:pt x="55968" y="718896"/>
                  </a:lnTo>
                  <a:lnTo>
                    <a:pt x="56095" y="718769"/>
                  </a:lnTo>
                  <a:lnTo>
                    <a:pt x="56832" y="718769"/>
                  </a:lnTo>
                  <a:lnTo>
                    <a:pt x="57200" y="717499"/>
                  </a:lnTo>
                  <a:close/>
                </a:path>
                <a:path w="1553845" h="1029970">
                  <a:moveTo>
                    <a:pt x="57861" y="765111"/>
                  </a:moveTo>
                  <a:lnTo>
                    <a:pt x="57696" y="765556"/>
                  </a:lnTo>
                  <a:lnTo>
                    <a:pt x="57670" y="765721"/>
                  </a:lnTo>
                  <a:lnTo>
                    <a:pt x="57835" y="765556"/>
                  </a:lnTo>
                  <a:lnTo>
                    <a:pt x="57861" y="765111"/>
                  </a:lnTo>
                  <a:close/>
                </a:path>
                <a:path w="1553845" h="1029970">
                  <a:moveTo>
                    <a:pt x="58318" y="719188"/>
                  </a:moveTo>
                  <a:lnTo>
                    <a:pt x="57924" y="718845"/>
                  </a:lnTo>
                  <a:lnTo>
                    <a:pt x="57264" y="718540"/>
                  </a:lnTo>
                  <a:lnTo>
                    <a:pt x="57404" y="718718"/>
                  </a:lnTo>
                  <a:lnTo>
                    <a:pt x="58318" y="719188"/>
                  </a:lnTo>
                  <a:close/>
                </a:path>
                <a:path w="1553845" h="1029970">
                  <a:moveTo>
                    <a:pt x="58356" y="765822"/>
                  </a:moveTo>
                  <a:lnTo>
                    <a:pt x="57924" y="765848"/>
                  </a:lnTo>
                  <a:lnTo>
                    <a:pt x="57670" y="765721"/>
                  </a:lnTo>
                  <a:lnTo>
                    <a:pt x="57531" y="765860"/>
                  </a:lnTo>
                  <a:lnTo>
                    <a:pt x="58115" y="766127"/>
                  </a:lnTo>
                  <a:lnTo>
                    <a:pt x="58343" y="765848"/>
                  </a:lnTo>
                  <a:close/>
                </a:path>
                <a:path w="1553845" h="1029970">
                  <a:moveTo>
                    <a:pt x="64287" y="775322"/>
                  </a:moveTo>
                  <a:lnTo>
                    <a:pt x="63385" y="774928"/>
                  </a:lnTo>
                  <a:lnTo>
                    <a:pt x="60071" y="776592"/>
                  </a:lnTo>
                  <a:lnTo>
                    <a:pt x="61582" y="777240"/>
                  </a:lnTo>
                  <a:lnTo>
                    <a:pt x="64287" y="775322"/>
                  </a:lnTo>
                  <a:close/>
                </a:path>
                <a:path w="1553845" h="1029970">
                  <a:moveTo>
                    <a:pt x="65544" y="777773"/>
                  </a:moveTo>
                  <a:lnTo>
                    <a:pt x="65163" y="777443"/>
                  </a:lnTo>
                  <a:lnTo>
                    <a:pt x="65163" y="778306"/>
                  </a:lnTo>
                  <a:lnTo>
                    <a:pt x="65544" y="777773"/>
                  </a:lnTo>
                  <a:close/>
                </a:path>
                <a:path w="1553845" h="1029970">
                  <a:moveTo>
                    <a:pt x="66128" y="734009"/>
                  </a:moveTo>
                  <a:lnTo>
                    <a:pt x="65379" y="734225"/>
                  </a:lnTo>
                  <a:lnTo>
                    <a:pt x="65874" y="734758"/>
                  </a:lnTo>
                  <a:lnTo>
                    <a:pt x="66128" y="734009"/>
                  </a:lnTo>
                  <a:close/>
                </a:path>
                <a:path w="1553845" h="1029970">
                  <a:moveTo>
                    <a:pt x="78625" y="754722"/>
                  </a:moveTo>
                  <a:lnTo>
                    <a:pt x="78549" y="754468"/>
                  </a:lnTo>
                  <a:lnTo>
                    <a:pt x="78625" y="754722"/>
                  </a:lnTo>
                  <a:close/>
                </a:path>
                <a:path w="1553845" h="1029970">
                  <a:moveTo>
                    <a:pt x="79286" y="756958"/>
                  </a:moveTo>
                  <a:lnTo>
                    <a:pt x="79248" y="756259"/>
                  </a:lnTo>
                  <a:lnTo>
                    <a:pt x="78994" y="755446"/>
                  </a:lnTo>
                  <a:lnTo>
                    <a:pt x="78625" y="754722"/>
                  </a:lnTo>
                  <a:lnTo>
                    <a:pt x="79286" y="756958"/>
                  </a:lnTo>
                  <a:close/>
                </a:path>
                <a:path w="1553845" h="1029970">
                  <a:moveTo>
                    <a:pt x="83007" y="762698"/>
                  </a:moveTo>
                  <a:lnTo>
                    <a:pt x="82308" y="763574"/>
                  </a:lnTo>
                  <a:lnTo>
                    <a:pt x="81991" y="764247"/>
                  </a:lnTo>
                  <a:lnTo>
                    <a:pt x="81876" y="764832"/>
                  </a:lnTo>
                  <a:lnTo>
                    <a:pt x="82118" y="764794"/>
                  </a:lnTo>
                  <a:lnTo>
                    <a:pt x="82346" y="764794"/>
                  </a:lnTo>
                  <a:lnTo>
                    <a:pt x="82664" y="764692"/>
                  </a:lnTo>
                  <a:lnTo>
                    <a:pt x="83007" y="762698"/>
                  </a:lnTo>
                  <a:close/>
                </a:path>
                <a:path w="1553845" h="1029970">
                  <a:moveTo>
                    <a:pt x="83515" y="802589"/>
                  </a:moveTo>
                  <a:lnTo>
                    <a:pt x="82461" y="802589"/>
                  </a:lnTo>
                  <a:lnTo>
                    <a:pt x="83312" y="801319"/>
                  </a:lnTo>
                  <a:lnTo>
                    <a:pt x="81292" y="803859"/>
                  </a:lnTo>
                  <a:lnTo>
                    <a:pt x="82245" y="803859"/>
                  </a:lnTo>
                  <a:lnTo>
                    <a:pt x="83515" y="802589"/>
                  </a:lnTo>
                  <a:close/>
                </a:path>
                <a:path w="1553845" h="1029970">
                  <a:moveTo>
                    <a:pt x="85128" y="802589"/>
                  </a:moveTo>
                  <a:lnTo>
                    <a:pt x="84378" y="801725"/>
                  </a:lnTo>
                  <a:lnTo>
                    <a:pt x="83515" y="802589"/>
                  </a:lnTo>
                  <a:lnTo>
                    <a:pt x="85128" y="802589"/>
                  </a:lnTo>
                  <a:close/>
                </a:path>
                <a:path w="1553845" h="1029970">
                  <a:moveTo>
                    <a:pt x="88531" y="814006"/>
                  </a:moveTo>
                  <a:lnTo>
                    <a:pt x="87896" y="813803"/>
                  </a:lnTo>
                  <a:lnTo>
                    <a:pt x="86779" y="815124"/>
                  </a:lnTo>
                  <a:lnTo>
                    <a:pt x="86601" y="816787"/>
                  </a:lnTo>
                  <a:lnTo>
                    <a:pt x="88392" y="816508"/>
                  </a:lnTo>
                  <a:lnTo>
                    <a:pt x="87998" y="815555"/>
                  </a:lnTo>
                  <a:lnTo>
                    <a:pt x="88531" y="814006"/>
                  </a:lnTo>
                  <a:close/>
                </a:path>
                <a:path w="1553845" h="1029970">
                  <a:moveTo>
                    <a:pt x="94513" y="821639"/>
                  </a:moveTo>
                  <a:lnTo>
                    <a:pt x="91694" y="820369"/>
                  </a:lnTo>
                  <a:lnTo>
                    <a:pt x="89941" y="820369"/>
                  </a:lnTo>
                  <a:lnTo>
                    <a:pt x="91960" y="822909"/>
                  </a:lnTo>
                  <a:lnTo>
                    <a:pt x="92189" y="822909"/>
                  </a:lnTo>
                  <a:lnTo>
                    <a:pt x="92430" y="821639"/>
                  </a:lnTo>
                  <a:lnTo>
                    <a:pt x="94513" y="821639"/>
                  </a:lnTo>
                  <a:close/>
                </a:path>
                <a:path w="1553845" h="1029970">
                  <a:moveTo>
                    <a:pt x="120230" y="821639"/>
                  </a:moveTo>
                  <a:lnTo>
                    <a:pt x="120142" y="820369"/>
                  </a:lnTo>
                  <a:lnTo>
                    <a:pt x="119037" y="821639"/>
                  </a:lnTo>
                  <a:lnTo>
                    <a:pt x="119214" y="822223"/>
                  </a:lnTo>
                  <a:lnTo>
                    <a:pt x="120230" y="821639"/>
                  </a:lnTo>
                  <a:close/>
                </a:path>
                <a:path w="1553845" h="1029970">
                  <a:moveTo>
                    <a:pt x="170205" y="921258"/>
                  </a:moveTo>
                  <a:lnTo>
                    <a:pt x="169760" y="920572"/>
                  </a:lnTo>
                  <a:lnTo>
                    <a:pt x="168338" y="920724"/>
                  </a:lnTo>
                  <a:lnTo>
                    <a:pt x="170205" y="921258"/>
                  </a:lnTo>
                  <a:close/>
                </a:path>
                <a:path w="1553845" h="1029970">
                  <a:moveTo>
                    <a:pt x="172351" y="890219"/>
                  </a:moveTo>
                  <a:lnTo>
                    <a:pt x="171335" y="889584"/>
                  </a:lnTo>
                  <a:lnTo>
                    <a:pt x="170980" y="890219"/>
                  </a:lnTo>
                  <a:lnTo>
                    <a:pt x="172351" y="890219"/>
                  </a:lnTo>
                  <a:close/>
                </a:path>
                <a:path w="1553845" h="1029970">
                  <a:moveTo>
                    <a:pt x="172389" y="887679"/>
                  </a:moveTo>
                  <a:lnTo>
                    <a:pt x="170332" y="888949"/>
                  </a:lnTo>
                  <a:lnTo>
                    <a:pt x="171335" y="889584"/>
                  </a:lnTo>
                  <a:lnTo>
                    <a:pt x="172389" y="887679"/>
                  </a:lnTo>
                  <a:close/>
                </a:path>
                <a:path w="1553845" h="1029970">
                  <a:moveTo>
                    <a:pt x="188417" y="901649"/>
                  </a:moveTo>
                  <a:lnTo>
                    <a:pt x="186461" y="901649"/>
                  </a:lnTo>
                  <a:lnTo>
                    <a:pt x="185851" y="902423"/>
                  </a:lnTo>
                  <a:lnTo>
                    <a:pt x="188417" y="901649"/>
                  </a:lnTo>
                  <a:close/>
                </a:path>
                <a:path w="1553845" h="1029970">
                  <a:moveTo>
                    <a:pt x="192786" y="907618"/>
                  </a:moveTo>
                  <a:lnTo>
                    <a:pt x="192684" y="907427"/>
                  </a:lnTo>
                  <a:lnTo>
                    <a:pt x="192493" y="907364"/>
                  </a:lnTo>
                  <a:lnTo>
                    <a:pt x="192151" y="907503"/>
                  </a:lnTo>
                  <a:lnTo>
                    <a:pt x="192786" y="907618"/>
                  </a:lnTo>
                  <a:close/>
                </a:path>
                <a:path w="1553845" h="1029970">
                  <a:moveTo>
                    <a:pt x="196837" y="910170"/>
                  </a:moveTo>
                  <a:lnTo>
                    <a:pt x="196621" y="909840"/>
                  </a:lnTo>
                  <a:lnTo>
                    <a:pt x="196113" y="910386"/>
                  </a:lnTo>
                  <a:lnTo>
                    <a:pt x="196837" y="910170"/>
                  </a:lnTo>
                  <a:close/>
                </a:path>
                <a:path w="1553845" h="1029970">
                  <a:moveTo>
                    <a:pt x="231508" y="975309"/>
                  </a:moveTo>
                  <a:close/>
                </a:path>
                <a:path w="1553845" h="1029970">
                  <a:moveTo>
                    <a:pt x="232448" y="942289"/>
                  </a:moveTo>
                  <a:lnTo>
                    <a:pt x="231889" y="941019"/>
                  </a:lnTo>
                  <a:lnTo>
                    <a:pt x="231101" y="943559"/>
                  </a:lnTo>
                  <a:lnTo>
                    <a:pt x="231736" y="942289"/>
                  </a:lnTo>
                  <a:lnTo>
                    <a:pt x="232448" y="942289"/>
                  </a:lnTo>
                  <a:close/>
                </a:path>
                <a:path w="1553845" h="1029970">
                  <a:moveTo>
                    <a:pt x="234302" y="976579"/>
                  </a:moveTo>
                  <a:lnTo>
                    <a:pt x="232422" y="976579"/>
                  </a:lnTo>
                  <a:lnTo>
                    <a:pt x="231267" y="976579"/>
                  </a:lnTo>
                  <a:lnTo>
                    <a:pt x="230301" y="976579"/>
                  </a:lnTo>
                  <a:lnTo>
                    <a:pt x="232651" y="977849"/>
                  </a:lnTo>
                  <a:lnTo>
                    <a:pt x="233413" y="977849"/>
                  </a:lnTo>
                  <a:lnTo>
                    <a:pt x="234302" y="976579"/>
                  </a:lnTo>
                  <a:close/>
                </a:path>
                <a:path w="1553845" h="1029970">
                  <a:moveTo>
                    <a:pt x="235940" y="972807"/>
                  </a:moveTo>
                  <a:lnTo>
                    <a:pt x="235165" y="973366"/>
                  </a:lnTo>
                  <a:lnTo>
                    <a:pt x="235483" y="973569"/>
                  </a:lnTo>
                  <a:lnTo>
                    <a:pt x="235610" y="973582"/>
                  </a:lnTo>
                  <a:lnTo>
                    <a:pt x="235851" y="973582"/>
                  </a:lnTo>
                  <a:lnTo>
                    <a:pt x="235889" y="973302"/>
                  </a:lnTo>
                  <a:lnTo>
                    <a:pt x="235915" y="973035"/>
                  </a:lnTo>
                  <a:lnTo>
                    <a:pt x="235940" y="972807"/>
                  </a:lnTo>
                  <a:close/>
                </a:path>
                <a:path w="1553845" h="1029970">
                  <a:moveTo>
                    <a:pt x="236486" y="974039"/>
                  </a:moveTo>
                  <a:lnTo>
                    <a:pt x="236334" y="974801"/>
                  </a:lnTo>
                  <a:lnTo>
                    <a:pt x="236486" y="975309"/>
                  </a:lnTo>
                  <a:lnTo>
                    <a:pt x="236486" y="974039"/>
                  </a:lnTo>
                  <a:close/>
                </a:path>
                <a:path w="1553845" h="1029970">
                  <a:moveTo>
                    <a:pt x="251802" y="963650"/>
                  </a:moveTo>
                  <a:lnTo>
                    <a:pt x="251548" y="963879"/>
                  </a:lnTo>
                  <a:lnTo>
                    <a:pt x="251802" y="963650"/>
                  </a:lnTo>
                  <a:close/>
                </a:path>
                <a:path w="1553845" h="1029970">
                  <a:moveTo>
                    <a:pt x="254279" y="963879"/>
                  </a:moveTo>
                  <a:close/>
                </a:path>
                <a:path w="1553845" h="1029970">
                  <a:moveTo>
                    <a:pt x="254546" y="960069"/>
                  </a:moveTo>
                  <a:lnTo>
                    <a:pt x="251802" y="963650"/>
                  </a:lnTo>
                  <a:lnTo>
                    <a:pt x="252984" y="962609"/>
                  </a:lnTo>
                  <a:lnTo>
                    <a:pt x="254215" y="963828"/>
                  </a:lnTo>
                  <a:lnTo>
                    <a:pt x="254330" y="962609"/>
                  </a:lnTo>
                  <a:lnTo>
                    <a:pt x="254546" y="960069"/>
                  </a:lnTo>
                  <a:close/>
                </a:path>
                <a:path w="1553845" h="1029970">
                  <a:moveTo>
                    <a:pt x="268249" y="980389"/>
                  </a:moveTo>
                  <a:lnTo>
                    <a:pt x="266738" y="981659"/>
                  </a:lnTo>
                  <a:lnTo>
                    <a:pt x="267538" y="981659"/>
                  </a:lnTo>
                  <a:lnTo>
                    <a:pt x="268249" y="980389"/>
                  </a:lnTo>
                  <a:close/>
                </a:path>
                <a:path w="1553845" h="1029970">
                  <a:moveTo>
                    <a:pt x="268414" y="979119"/>
                  </a:moveTo>
                  <a:lnTo>
                    <a:pt x="268185" y="977849"/>
                  </a:lnTo>
                  <a:lnTo>
                    <a:pt x="267703" y="979119"/>
                  </a:lnTo>
                  <a:lnTo>
                    <a:pt x="268414" y="979119"/>
                  </a:lnTo>
                  <a:close/>
                </a:path>
                <a:path w="1553845" h="1029970">
                  <a:moveTo>
                    <a:pt x="270268" y="979119"/>
                  </a:moveTo>
                  <a:lnTo>
                    <a:pt x="269506" y="979119"/>
                  </a:lnTo>
                  <a:lnTo>
                    <a:pt x="268414" y="979119"/>
                  </a:lnTo>
                  <a:lnTo>
                    <a:pt x="268643" y="980389"/>
                  </a:lnTo>
                  <a:lnTo>
                    <a:pt x="270268" y="979119"/>
                  </a:lnTo>
                  <a:close/>
                </a:path>
                <a:path w="1553845" h="1029970">
                  <a:moveTo>
                    <a:pt x="274383" y="976871"/>
                  </a:moveTo>
                  <a:lnTo>
                    <a:pt x="272186" y="975448"/>
                  </a:lnTo>
                  <a:lnTo>
                    <a:pt x="271945" y="976312"/>
                  </a:lnTo>
                  <a:lnTo>
                    <a:pt x="271551" y="977163"/>
                  </a:lnTo>
                  <a:lnTo>
                    <a:pt x="271132" y="977963"/>
                  </a:lnTo>
                  <a:lnTo>
                    <a:pt x="272211" y="976160"/>
                  </a:lnTo>
                  <a:lnTo>
                    <a:pt x="274383" y="976871"/>
                  </a:lnTo>
                  <a:close/>
                </a:path>
                <a:path w="1553845" h="1029970">
                  <a:moveTo>
                    <a:pt x="287591" y="981659"/>
                  </a:moveTo>
                  <a:lnTo>
                    <a:pt x="285851" y="980389"/>
                  </a:lnTo>
                  <a:lnTo>
                    <a:pt x="284962" y="982929"/>
                  </a:lnTo>
                  <a:lnTo>
                    <a:pt x="287591" y="981659"/>
                  </a:lnTo>
                  <a:close/>
                </a:path>
                <a:path w="1553845" h="1029970">
                  <a:moveTo>
                    <a:pt x="309206" y="1000531"/>
                  </a:moveTo>
                  <a:lnTo>
                    <a:pt x="308991" y="1000620"/>
                  </a:lnTo>
                  <a:lnTo>
                    <a:pt x="308825" y="1000874"/>
                  </a:lnTo>
                  <a:lnTo>
                    <a:pt x="309054" y="1000696"/>
                  </a:lnTo>
                  <a:lnTo>
                    <a:pt x="309206" y="1000531"/>
                  </a:lnTo>
                  <a:close/>
                </a:path>
                <a:path w="1553845" h="1029970">
                  <a:moveTo>
                    <a:pt x="315531" y="1010488"/>
                  </a:moveTo>
                  <a:lnTo>
                    <a:pt x="315417" y="1010018"/>
                  </a:lnTo>
                  <a:lnTo>
                    <a:pt x="314845" y="1010869"/>
                  </a:lnTo>
                  <a:lnTo>
                    <a:pt x="315531" y="1010488"/>
                  </a:lnTo>
                  <a:close/>
                </a:path>
                <a:path w="1553845" h="1029970">
                  <a:moveTo>
                    <a:pt x="317830" y="1008329"/>
                  </a:moveTo>
                  <a:lnTo>
                    <a:pt x="317144" y="1007059"/>
                  </a:lnTo>
                  <a:lnTo>
                    <a:pt x="315023" y="1008329"/>
                  </a:lnTo>
                  <a:lnTo>
                    <a:pt x="315417" y="1010018"/>
                  </a:lnTo>
                  <a:lnTo>
                    <a:pt x="315683" y="1009599"/>
                  </a:lnTo>
                  <a:lnTo>
                    <a:pt x="317830" y="1008329"/>
                  </a:lnTo>
                  <a:close/>
                </a:path>
                <a:path w="1553845" h="1029970">
                  <a:moveTo>
                    <a:pt x="321868" y="1009599"/>
                  </a:moveTo>
                  <a:lnTo>
                    <a:pt x="320179" y="1010869"/>
                  </a:lnTo>
                  <a:lnTo>
                    <a:pt x="319824" y="1010869"/>
                  </a:lnTo>
                  <a:lnTo>
                    <a:pt x="321564" y="1012139"/>
                  </a:lnTo>
                  <a:lnTo>
                    <a:pt x="321868" y="1009599"/>
                  </a:lnTo>
                  <a:close/>
                </a:path>
                <a:path w="1553845" h="1029970">
                  <a:moveTo>
                    <a:pt x="323697" y="1017219"/>
                  </a:moveTo>
                  <a:lnTo>
                    <a:pt x="322999" y="1013409"/>
                  </a:lnTo>
                  <a:lnTo>
                    <a:pt x="322770" y="1012139"/>
                  </a:lnTo>
                  <a:lnTo>
                    <a:pt x="319138" y="1013409"/>
                  </a:lnTo>
                  <a:lnTo>
                    <a:pt x="319481" y="1012139"/>
                  </a:lnTo>
                  <a:lnTo>
                    <a:pt x="319824" y="1010869"/>
                  </a:lnTo>
                  <a:lnTo>
                    <a:pt x="318757" y="1010869"/>
                  </a:lnTo>
                  <a:lnTo>
                    <a:pt x="319303" y="1009599"/>
                  </a:lnTo>
                  <a:lnTo>
                    <a:pt x="319519" y="1009599"/>
                  </a:lnTo>
                  <a:lnTo>
                    <a:pt x="319392" y="1008329"/>
                  </a:lnTo>
                  <a:lnTo>
                    <a:pt x="315531" y="1010488"/>
                  </a:lnTo>
                  <a:lnTo>
                    <a:pt x="315620" y="1010869"/>
                  </a:lnTo>
                  <a:lnTo>
                    <a:pt x="314845" y="1010869"/>
                  </a:lnTo>
                  <a:lnTo>
                    <a:pt x="313309" y="1010869"/>
                  </a:lnTo>
                  <a:lnTo>
                    <a:pt x="313613" y="1008329"/>
                  </a:lnTo>
                  <a:lnTo>
                    <a:pt x="314909" y="1007059"/>
                  </a:lnTo>
                  <a:lnTo>
                    <a:pt x="312750" y="1008329"/>
                  </a:lnTo>
                  <a:lnTo>
                    <a:pt x="313296" y="1007059"/>
                  </a:lnTo>
                  <a:lnTo>
                    <a:pt x="313969" y="1007059"/>
                  </a:lnTo>
                  <a:lnTo>
                    <a:pt x="314731" y="1005789"/>
                  </a:lnTo>
                  <a:lnTo>
                    <a:pt x="312889" y="1007059"/>
                  </a:lnTo>
                  <a:lnTo>
                    <a:pt x="311772" y="1004519"/>
                  </a:lnTo>
                  <a:lnTo>
                    <a:pt x="309791" y="1007059"/>
                  </a:lnTo>
                  <a:lnTo>
                    <a:pt x="310070" y="1005789"/>
                  </a:lnTo>
                  <a:lnTo>
                    <a:pt x="310362" y="1004519"/>
                  </a:lnTo>
                  <a:lnTo>
                    <a:pt x="306082" y="1005789"/>
                  </a:lnTo>
                  <a:lnTo>
                    <a:pt x="308825" y="1001979"/>
                  </a:lnTo>
                  <a:lnTo>
                    <a:pt x="307873" y="1001979"/>
                  </a:lnTo>
                  <a:lnTo>
                    <a:pt x="305041" y="1003249"/>
                  </a:lnTo>
                  <a:lnTo>
                    <a:pt x="304050" y="1003249"/>
                  </a:lnTo>
                  <a:lnTo>
                    <a:pt x="307238" y="1000709"/>
                  </a:lnTo>
                  <a:lnTo>
                    <a:pt x="308825" y="999439"/>
                  </a:lnTo>
                  <a:lnTo>
                    <a:pt x="300888" y="1000709"/>
                  </a:lnTo>
                  <a:lnTo>
                    <a:pt x="301853" y="999439"/>
                  </a:lnTo>
                  <a:lnTo>
                    <a:pt x="304711" y="995629"/>
                  </a:lnTo>
                  <a:lnTo>
                    <a:pt x="300659" y="999439"/>
                  </a:lnTo>
                  <a:lnTo>
                    <a:pt x="299110" y="994359"/>
                  </a:lnTo>
                  <a:lnTo>
                    <a:pt x="295389" y="995629"/>
                  </a:lnTo>
                  <a:lnTo>
                    <a:pt x="296430" y="994359"/>
                  </a:lnTo>
                  <a:lnTo>
                    <a:pt x="295516" y="993089"/>
                  </a:lnTo>
                  <a:lnTo>
                    <a:pt x="296024" y="991819"/>
                  </a:lnTo>
                  <a:lnTo>
                    <a:pt x="295821" y="990549"/>
                  </a:lnTo>
                  <a:lnTo>
                    <a:pt x="293281" y="994359"/>
                  </a:lnTo>
                  <a:lnTo>
                    <a:pt x="290880" y="993089"/>
                  </a:lnTo>
                  <a:lnTo>
                    <a:pt x="288404" y="994359"/>
                  </a:lnTo>
                  <a:lnTo>
                    <a:pt x="289255" y="990549"/>
                  </a:lnTo>
                  <a:lnTo>
                    <a:pt x="292100" y="991819"/>
                  </a:lnTo>
                  <a:lnTo>
                    <a:pt x="293865" y="988009"/>
                  </a:lnTo>
                  <a:lnTo>
                    <a:pt x="291998" y="990549"/>
                  </a:lnTo>
                  <a:lnTo>
                    <a:pt x="289407" y="989279"/>
                  </a:lnTo>
                  <a:lnTo>
                    <a:pt x="288277" y="991819"/>
                  </a:lnTo>
                  <a:lnTo>
                    <a:pt x="288442" y="990549"/>
                  </a:lnTo>
                  <a:lnTo>
                    <a:pt x="288594" y="989279"/>
                  </a:lnTo>
                  <a:lnTo>
                    <a:pt x="288010" y="990549"/>
                  </a:lnTo>
                  <a:lnTo>
                    <a:pt x="289445" y="986739"/>
                  </a:lnTo>
                  <a:lnTo>
                    <a:pt x="286232" y="990549"/>
                  </a:lnTo>
                  <a:lnTo>
                    <a:pt x="287896" y="986739"/>
                  </a:lnTo>
                  <a:lnTo>
                    <a:pt x="285127" y="988009"/>
                  </a:lnTo>
                  <a:lnTo>
                    <a:pt x="285013" y="985469"/>
                  </a:lnTo>
                  <a:lnTo>
                    <a:pt x="287540" y="984199"/>
                  </a:lnTo>
                  <a:lnTo>
                    <a:pt x="284861" y="984199"/>
                  </a:lnTo>
                  <a:lnTo>
                    <a:pt x="284962" y="982929"/>
                  </a:lnTo>
                  <a:lnTo>
                    <a:pt x="284505" y="984199"/>
                  </a:lnTo>
                  <a:lnTo>
                    <a:pt x="282816" y="986739"/>
                  </a:lnTo>
                  <a:lnTo>
                    <a:pt x="280009" y="985469"/>
                  </a:lnTo>
                  <a:lnTo>
                    <a:pt x="283514" y="982929"/>
                  </a:lnTo>
                  <a:lnTo>
                    <a:pt x="283959" y="980389"/>
                  </a:lnTo>
                  <a:lnTo>
                    <a:pt x="282016" y="980389"/>
                  </a:lnTo>
                  <a:lnTo>
                    <a:pt x="278879" y="982929"/>
                  </a:lnTo>
                  <a:lnTo>
                    <a:pt x="277977" y="981659"/>
                  </a:lnTo>
                  <a:lnTo>
                    <a:pt x="278244" y="981659"/>
                  </a:lnTo>
                  <a:lnTo>
                    <a:pt x="278942" y="980389"/>
                  </a:lnTo>
                  <a:lnTo>
                    <a:pt x="275717" y="981659"/>
                  </a:lnTo>
                  <a:lnTo>
                    <a:pt x="274701" y="977849"/>
                  </a:lnTo>
                  <a:lnTo>
                    <a:pt x="270751" y="979119"/>
                  </a:lnTo>
                  <a:lnTo>
                    <a:pt x="271119" y="979119"/>
                  </a:lnTo>
                  <a:lnTo>
                    <a:pt x="270217" y="980389"/>
                  </a:lnTo>
                  <a:lnTo>
                    <a:pt x="269062" y="981659"/>
                  </a:lnTo>
                  <a:lnTo>
                    <a:pt x="268173" y="982929"/>
                  </a:lnTo>
                  <a:lnTo>
                    <a:pt x="267322" y="982929"/>
                  </a:lnTo>
                  <a:lnTo>
                    <a:pt x="265214" y="984199"/>
                  </a:lnTo>
                  <a:lnTo>
                    <a:pt x="266433" y="981659"/>
                  </a:lnTo>
                  <a:lnTo>
                    <a:pt x="266738" y="981659"/>
                  </a:lnTo>
                  <a:lnTo>
                    <a:pt x="267703" y="979119"/>
                  </a:lnTo>
                  <a:lnTo>
                    <a:pt x="267220" y="979119"/>
                  </a:lnTo>
                  <a:lnTo>
                    <a:pt x="264198" y="979119"/>
                  </a:lnTo>
                  <a:lnTo>
                    <a:pt x="263563" y="977849"/>
                  </a:lnTo>
                  <a:lnTo>
                    <a:pt x="265468" y="974039"/>
                  </a:lnTo>
                  <a:lnTo>
                    <a:pt x="267220" y="979119"/>
                  </a:lnTo>
                  <a:lnTo>
                    <a:pt x="267474" y="975309"/>
                  </a:lnTo>
                  <a:lnTo>
                    <a:pt x="268579" y="977849"/>
                  </a:lnTo>
                  <a:lnTo>
                    <a:pt x="269544" y="975309"/>
                  </a:lnTo>
                  <a:lnTo>
                    <a:pt x="270027" y="974039"/>
                  </a:lnTo>
                  <a:lnTo>
                    <a:pt x="270510" y="972769"/>
                  </a:lnTo>
                  <a:lnTo>
                    <a:pt x="269506" y="979119"/>
                  </a:lnTo>
                  <a:lnTo>
                    <a:pt x="271792" y="972769"/>
                  </a:lnTo>
                  <a:lnTo>
                    <a:pt x="269900" y="970229"/>
                  </a:lnTo>
                  <a:lnTo>
                    <a:pt x="267855" y="972769"/>
                  </a:lnTo>
                  <a:lnTo>
                    <a:pt x="265988" y="970229"/>
                  </a:lnTo>
                  <a:lnTo>
                    <a:pt x="264223" y="970229"/>
                  </a:lnTo>
                  <a:lnTo>
                    <a:pt x="264375" y="971499"/>
                  </a:lnTo>
                  <a:lnTo>
                    <a:pt x="262623" y="972769"/>
                  </a:lnTo>
                  <a:lnTo>
                    <a:pt x="256882" y="972769"/>
                  </a:lnTo>
                  <a:lnTo>
                    <a:pt x="265328" y="963879"/>
                  </a:lnTo>
                  <a:lnTo>
                    <a:pt x="259816" y="965149"/>
                  </a:lnTo>
                  <a:lnTo>
                    <a:pt x="257683" y="966419"/>
                  </a:lnTo>
                  <a:lnTo>
                    <a:pt x="254635" y="970229"/>
                  </a:lnTo>
                  <a:lnTo>
                    <a:pt x="254368" y="967689"/>
                  </a:lnTo>
                  <a:lnTo>
                    <a:pt x="254241" y="966419"/>
                  </a:lnTo>
                  <a:lnTo>
                    <a:pt x="257378" y="963879"/>
                  </a:lnTo>
                  <a:lnTo>
                    <a:pt x="255193" y="962609"/>
                  </a:lnTo>
                  <a:lnTo>
                    <a:pt x="252387" y="967689"/>
                  </a:lnTo>
                  <a:lnTo>
                    <a:pt x="251548" y="963879"/>
                  </a:lnTo>
                  <a:lnTo>
                    <a:pt x="250355" y="963879"/>
                  </a:lnTo>
                  <a:lnTo>
                    <a:pt x="251675" y="961339"/>
                  </a:lnTo>
                  <a:lnTo>
                    <a:pt x="252323" y="960069"/>
                  </a:lnTo>
                  <a:lnTo>
                    <a:pt x="249453" y="958799"/>
                  </a:lnTo>
                  <a:lnTo>
                    <a:pt x="245046" y="958799"/>
                  </a:lnTo>
                  <a:lnTo>
                    <a:pt x="241820" y="956259"/>
                  </a:lnTo>
                  <a:lnTo>
                    <a:pt x="242646" y="956259"/>
                  </a:lnTo>
                  <a:lnTo>
                    <a:pt x="243827" y="954989"/>
                  </a:lnTo>
                  <a:lnTo>
                    <a:pt x="243852" y="953719"/>
                  </a:lnTo>
                  <a:lnTo>
                    <a:pt x="239191" y="952449"/>
                  </a:lnTo>
                  <a:lnTo>
                    <a:pt x="239166" y="956259"/>
                  </a:lnTo>
                  <a:lnTo>
                    <a:pt x="238633" y="956259"/>
                  </a:lnTo>
                  <a:lnTo>
                    <a:pt x="237832" y="957529"/>
                  </a:lnTo>
                  <a:lnTo>
                    <a:pt x="237528" y="957529"/>
                  </a:lnTo>
                  <a:lnTo>
                    <a:pt x="238150" y="956259"/>
                  </a:lnTo>
                  <a:lnTo>
                    <a:pt x="237731" y="956259"/>
                  </a:lnTo>
                  <a:lnTo>
                    <a:pt x="237769" y="954989"/>
                  </a:lnTo>
                  <a:lnTo>
                    <a:pt x="238607" y="954989"/>
                  </a:lnTo>
                  <a:lnTo>
                    <a:pt x="239166" y="956259"/>
                  </a:lnTo>
                  <a:lnTo>
                    <a:pt x="239166" y="952411"/>
                  </a:lnTo>
                  <a:lnTo>
                    <a:pt x="238544" y="951179"/>
                  </a:lnTo>
                  <a:lnTo>
                    <a:pt x="235305" y="944829"/>
                  </a:lnTo>
                  <a:lnTo>
                    <a:pt x="234657" y="943559"/>
                  </a:lnTo>
                  <a:lnTo>
                    <a:pt x="231381" y="944829"/>
                  </a:lnTo>
                  <a:lnTo>
                    <a:pt x="231101" y="943559"/>
                  </a:lnTo>
                  <a:lnTo>
                    <a:pt x="229692" y="944829"/>
                  </a:lnTo>
                  <a:lnTo>
                    <a:pt x="228815" y="943559"/>
                  </a:lnTo>
                  <a:lnTo>
                    <a:pt x="229870" y="942289"/>
                  </a:lnTo>
                  <a:lnTo>
                    <a:pt x="226961" y="942289"/>
                  </a:lnTo>
                  <a:lnTo>
                    <a:pt x="225704" y="942047"/>
                  </a:lnTo>
                  <a:lnTo>
                    <a:pt x="225704" y="966419"/>
                  </a:lnTo>
                  <a:lnTo>
                    <a:pt x="225552" y="966533"/>
                  </a:lnTo>
                  <a:lnTo>
                    <a:pt x="225412" y="966419"/>
                  </a:lnTo>
                  <a:lnTo>
                    <a:pt x="225704" y="966419"/>
                  </a:lnTo>
                  <a:lnTo>
                    <a:pt x="225704" y="942047"/>
                  </a:lnTo>
                  <a:lnTo>
                    <a:pt x="220662" y="941019"/>
                  </a:lnTo>
                  <a:lnTo>
                    <a:pt x="220573" y="938479"/>
                  </a:lnTo>
                  <a:lnTo>
                    <a:pt x="220484" y="935939"/>
                  </a:lnTo>
                  <a:lnTo>
                    <a:pt x="221551" y="935939"/>
                  </a:lnTo>
                  <a:lnTo>
                    <a:pt x="220522" y="933399"/>
                  </a:lnTo>
                  <a:lnTo>
                    <a:pt x="215277" y="938479"/>
                  </a:lnTo>
                  <a:lnTo>
                    <a:pt x="215404" y="935939"/>
                  </a:lnTo>
                  <a:lnTo>
                    <a:pt x="215455" y="934669"/>
                  </a:lnTo>
                  <a:lnTo>
                    <a:pt x="216154" y="934669"/>
                  </a:lnTo>
                  <a:lnTo>
                    <a:pt x="213017" y="930859"/>
                  </a:lnTo>
                  <a:lnTo>
                    <a:pt x="206629" y="928319"/>
                  </a:lnTo>
                  <a:lnTo>
                    <a:pt x="206730" y="924509"/>
                  </a:lnTo>
                  <a:lnTo>
                    <a:pt x="206794" y="921969"/>
                  </a:lnTo>
                  <a:lnTo>
                    <a:pt x="203225" y="924509"/>
                  </a:lnTo>
                  <a:lnTo>
                    <a:pt x="203733" y="920699"/>
                  </a:lnTo>
                  <a:lnTo>
                    <a:pt x="204241" y="916889"/>
                  </a:lnTo>
                  <a:lnTo>
                    <a:pt x="199771" y="920699"/>
                  </a:lnTo>
                  <a:lnTo>
                    <a:pt x="199605" y="916889"/>
                  </a:lnTo>
                  <a:lnTo>
                    <a:pt x="201015" y="916889"/>
                  </a:lnTo>
                  <a:lnTo>
                    <a:pt x="199275" y="911809"/>
                  </a:lnTo>
                  <a:lnTo>
                    <a:pt x="198628" y="911809"/>
                  </a:lnTo>
                  <a:lnTo>
                    <a:pt x="195376" y="914349"/>
                  </a:lnTo>
                  <a:lnTo>
                    <a:pt x="193903" y="913079"/>
                  </a:lnTo>
                  <a:lnTo>
                    <a:pt x="196113" y="910539"/>
                  </a:lnTo>
                  <a:lnTo>
                    <a:pt x="192366" y="911809"/>
                  </a:lnTo>
                  <a:lnTo>
                    <a:pt x="193027" y="910539"/>
                  </a:lnTo>
                  <a:lnTo>
                    <a:pt x="194322" y="907999"/>
                  </a:lnTo>
                  <a:lnTo>
                    <a:pt x="192786" y="907999"/>
                  </a:lnTo>
                  <a:lnTo>
                    <a:pt x="193027" y="909269"/>
                  </a:lnTo>
                  <a:lnTo>
                    <a:pt x="192582" y="910539"/>
                  </a:lnTo>
                  <a:lnTo>
                    <a:pt x="189357" y="910539"/>
                  </a:lnTo>
                  <a:lnTo>
                    <a:pt x="189801" y="905459"/>
                  </a:lnTo>
                  <a:lnTo>
                    <a:pt x="190919" y="904189"/>
                  </a:lnTo>
                  <a:lnTo>
                    <a:pt x="185458" y="902919"/>
                  </a:lnTo>
                  <a:lnTo>
                    <a:pt x="185851" y="902423"/>
                  </a:lnTo>
                  <a:lnTo>
                    <a:pt x="184200" y="902919"/>
                  </a:lnTo>
                  <a:lnTo>
                    <a:pt x="186296" y="901649"/>
                  </a:lnTo>
                  <a:lnTo>
                    <a:pt x="190461" y="899109"/>
                  </a:lnTo>
                  <a:lnTo>
                    <a:pt x="186613" y="900379"/>
                  </a:lnTo>
                  <a:lnTo>
                    <a:pt x="186334" y="900379"/>
                  </a:lnTo>
                  <a:lnTo>
                    <a:pt x="185127" y="901649"/>
                  </a:lnTo>
                  <a:lnTo>
                    <a:pt x="184619" y="901649"/>
                  </a:lnTo>
                  <a:lnTo>
                    <a:pt x="185153" y="899109"/>
                  </a:lnTo>
                  <a:lnTo>
                    <a:pt x="183261" y="897839"/>
                  </a:lnTo>
                  <a:lnTo>
                    <a:pt x="181254" y="896569"/>
                  </a:lnTo>
                  <a:lnTo>
                    <a:pt x="183121" y="895299"/>
                  </a:lnTo>
                  <a:lnTo>
                    <a:pt x="180975" y="891489"/>
                  </a:lnTo>
                  <a:lnTo>
                    <a:pt x="176974" y="890219"/>
                  </a:lnTo>
                  <a:lnTo>
                    <a:pt x="174129" y="887679"/>
                  </a:lnTo>
                  <a:lnTo>
                    <a:pt x="174409" y="888949"/>
                  </a:lnTo>
                  <a:lnTo>
                    <a:pt x="171386" y="891489"/>
                  </a:lnTo>
                  <a:lnTo>
                    <a:pt x="170268" y="891489"/>
                  </a:lnTo>
                  <a:lnTo>
                    <a:pt x="170980" y="890219"/>
                  </a:lnTo>
                  <a:lnTo>
                    <a:pt x="169354" y="890219"/>
                  </a:lnTo>
                  <a:lnTo>
                    <a:pt x="168592" y="888949"/>
                  </a:lnTo>
                  <a:lnTo>
                    <a:pt x="171475" y="887679"/>
                  </a:lnTo>
                  <a:lnTo>
                    <a:pt x="172389" y="887679"/>
                  </a:lnTo>
                  <a:lnTo>
                    <a:pt x="172872" y="887679"/>
                  </a:lnTo>
                  <a:lnTo>
                    <a:pt x="170751" y="886409"/>
                  </a:lnTo>
                  <a:lnTo>
                    <a:pt x="171424" y="885139"/>
                  </a:lnTo>
                  <a:lnTo>
                    <a:pt x="171056" y="885139"/>
                  </a:lnTo>
                  <a:lnTo>
                    <a:pt x="172237" y="882599"/>
                  </a:lnTo>
                  <a:lnTo>
                    <a:pt x="172834" y="881329"/>
                  </a:lnTo>
                  <a:lnTo>
                    <a:pt x="173431" y="880059"/>
                  </a:lnTo>
                  <a:lnTo>
                    <a:pt x="170535" y="881126"/>
                  </a:lnTo>
                  <a:lnTo>
                    <a:pt x="167906" y="877519"/>
                  </a:lnTo>
                  <a:lnTo>
                    <a:pt x="165785" y="877519"/>
                  </a:lnTo>
                  <a:lnTo>
                    <a:pt x="163385" y="874979"/>
                  </a:lnTo>
                  <a:lnTo>
                    <a:pt x="161175" y="877519"/>
                  </a:lnTo>
                  <a:lnTo>
                    <a:pt x="160756" y="876249"/>
                  </a:lnTo>
                  <a:lnTo>
                    <a:pt x="158305" y="876249"/>
                  </a:lnTo>
                  <a:lnTo>
                    <a:pt x="157365" y="873709"/>
                  </a:lnTo>
                  <a:lnTo>
                    <a:pt x="157289" y="869899"/>
                  </a:lnTo>
                  <a:lnTo>
                    <a:pt x="155143" y="868629"/>
                  </a:lnTo>
                  <a:lnTo>
                    <a:pt x="152882" y="867473"/>
                  </a:lnTo>
                  <a:lnTo>
                    <a:pt x="152882" y="869899"/>
                  </a:lnTo>
                  <a:lnTo>
                    <a:pt x="150939" y="869899"/>
                  </a:lnTo>
                  <a:lnTo>
                    <a:pt x="152781" y="868680"/>
                  </a:lnTo>
                  <a:lnTo>
                    <a:pt x="152882" y="869899"/>
                  </a:lnTo>
                  <a:lnTo>
                    <a:pt x="152882" y="867473"/>
                  </a:lnTo>
                  <a:lnTo>
                    <a:pt x="152679" y="867359"/>
                  </a:lnTo>
                  <a:lnTo>
                    <a:pt x="152768" y="868540"/>
                  </a:lnTo>
                  <a:lnTo>
                    <a:pt x="151777" y="867359"/>
                  </a:lnTo>
                  <a:lnTo>
                    <a:pt x="150710" y="866089"/>
                  </a:lnTo>
                  <a:lnTo>
                    <a:pt x="153174" y="866089"/>
                  </a:lnTo>
                  <a:lnTo>
                    <a:pt x="151853" y="864819"/>
                  </a:lnTo>
                  <a:lnTo>
                    <a:pt x="150520" y="863549"/>
                  </a:lnTo>
                  <a:lnTo>
                    <a:pt x="149733" y="863549"/>
                  </a:lnTo>
                  <a:lnTo>
                    <a:pt x="145186" y="861009"/>
                  </a:lnTo>
                  <a:lnTo>
                    <a:pt x="144665" y="862279"/>
                  </a:lnTo>
                  <a:lnTo>
                    <a:pt x="143776" y="863549"/>
                  </a:lnTo>
                  <a:lnTo>
                    <a:pt x="142913" y="862279"/>
                  </a:lnTo>
                  <a:lnTo>
                    <a:pt x="143446" y="861009"/>
                  </a:lnTo>
                  <a:lnTo>
                    <a:pt x="144500" y="859739"/>
                  </a:lnTo>
                  <a:lnTo>
                    <a:pt x="144843" y="859739"/>
                  </a:lnTo>
                  <a:lnTo>
                    <a:pt x="138506" y="858469"/>
                  </a:lnTo>
                  <a:lnTo>
                    <a:pt x="142900" y="847039"/>
                  </a:lnTo>
                  <a:lnTo>
                    <a:pt x="143395" y="845769"/>
                  </a:lnTo>
                  <a:lnTo>
                    <a:pt x="136753" y="847001"/>
                  </a:lnTo>
                  <a:lnTo>
                    <a:pt x="132041" y="845769"/>
                  </a:lnTo>
                  <a:lnTo>
                    <a:pt x="131635" y="844499"/>
                  </a:lnTo>
                  <a:lnTo>
                    <a:pt x="131229" y="843229"/>
                  </a:lnTo>
                  <a:lnTo>
                    <a:pt x="134327" y="844499"/>
                  </a:lnTo>
                  <a:lnTo>
                    <a:pt x="134747" y="843229"/>
                  </a:lnTo>
                  <a:lnTo>
                    <a:pt x="128460" y="841959"/>
                  </a:lnTo>
                  <a:lnTo>
                    <a:pt x="130873" y="836879"/>
                  </a:lnTo>
                  <a:lnTo>
                    <a:pt x="126238" y="835609"/>
                  </a:lnTo>
                  <a:lnTo>
                    <a:pt x="130746" y="829259"/>
                  </a:lnTo>
                  <a:lnTo>
                    <a:pt x="119722" y="827989"/>
                  </a:lnTo>
                  <a:lnTo>
                    <a:pt x="121119" y="822909"/>
                  </a:lnTo>
                  <a:lnTo>
                    <a:pt x="121462" y="821639"/>
                  </a:lnTo>
                  <a:lnTo>
                    <a:pt x="120091" y="822909"/>
                  </a:lnTo>
                  <a:lnTo>
                    <a:pt x="119430" y="822909"/>
                  </a:lnTo>
                  <a:lnTo>
                    <a:pt x="119214" y="822223"/>
                  </a:lnTo>
                  <a:lnTo>
                    <a:pt x="118173" y="822820"/>
                  </a:lnTo>
                  <a:lnTo>
                    <a:pt x="118021" y="822909"/>
                  </a:lnTo>
                  <a:lnTo>
                    <a:pt x="118173" y="822820"/>
                  </a:lnTo>
                  <a:lnTo>
                    <a:pt x="114071" y="817829"/>
                  </a:lnTo>
                  <a:lnTo>
                    <a:pt x="112509" y="814235"/>
                  </a:lnTo>
                  <a:lnTo>
                    <a:pt x="112509" y="845489"/>
                  </a:lnTo>
                  <a:lnTo>
                    <a:pt x="111925" y="846188"/>
                  </a:lnTo>
                  <a:lnTo>
                    <a:pt x="109448" y="846239"/>
                  </a:lnTo>
                  <a:lnTo>
                    <a:pt x="111696" y="844499"/>
                  </a:lnTo>
                  <a:lnTo>
                    <a:pt x="112509" y="845489"/>
                  </a:lnTo>
                  <a:lnTo>
                    <a:pt x="112509" y="814235"/>
                  </a:lnTo>
                  <a:lnTo>
                    <a:pt x="111315" y="811479"/>
                  </a:lnTo>
                  <a:lnTo>
                    <a:pt x="109220" y="805129"/>
                  </a:lnTo>
                  <a:lnTo>
                    <a:pt x="108331" y="802589"/>
                  </a:lnTo>
                  <a:lnTo>
                    <a:pt x="107010" y="798779"/>
                  </a:lnTo>
                  <a:lnTo>
                    <a:pt x="105727" y="796239"/>
                  </a:lnTo>
                  <a:lnTo>
                    <a:pt x="97993" y="802589"/>
                  </a:lnTo>
                  <a:lnTo>
                    <a:pt x="98298" y="801319"/>
                  </a:lnTo>
                  <a:lnTo>
                    <a:pt x="99542" y="796239"/>
                  </a:lnTo>
                  <a:lnTo>
                    <a:pt x="103060" y="796239"/>
                  </a:lnTo>
                  <a:lnTo>
                    <a:pt x="100711" y="794969"/>
                  </a:lnTo>
                  <a:lnTo>
                    <a:pt x="96024" y="792429"/>
                  </a:lnTo>
                  <a:lnTo>
                    <a:pt x="96062" y="789889"/>
                  </a:lnTo>
                  <a:lnTo>
                    <a:pt x="96075" y="788619"/>
                  </a:lnTo>
                  <a:lnTo>
                    <a:pt x="96139" y="784809"/>
                  </a:lnTo>
                  <a:lnTo>
                    <a:pt x="92011" y="782269"/>
                  </a:lnTo>
                  <a:lnTo>
                    <a:pt x="89954" y="780999"/>
                  </a:lnTo>
                  <a:lnTo>
                    <a:pt x="92024" y="780999"/>
                  </a:lnTo>
                  <a:lnTo>
                    <a:pt x="93510" y="778459"/>
                  </a:lnTo>
                  <a:lnTo>
                    <a:pt x="89623" y="777189"/>
                  </a:lnTo>
                  <a:lnTo>
                    <a:pt x="87845" y="778459"/>
                  </a:lnTo>
                  <a:lnTo>
                    <a:pt x="87541" y="777189"/>
                  </a:lnTo>
                  <a:lnTo>
                    <a:pt x="89319" y="777189"/>
                  </a:lnTo>
                  <a:lnTo>
                    <a:pt x="89903" y="775919"/>
                  </a:lnTo>
                  <a:lnTo>
                    <a:pt x="90208" y="774649"/>
                  </a:lnTo>
                  <a:lnTo>
                    <a:pt x="90512" y="773379"/>
                  </a:lnTo>
                  <a:lnTo>
                    <a:pt x="85407" y="774649"/>
                  </a:lnTo>
                  <a:lnTo>
                    <a:pt x="87528" y="772109"/>
                  </a:lnTo>
                  <a:lnTo>
                    <a:pt x="86944" y="772109"/>
                  </a:lnTo>
                  <a:lnTo>
                    <a:pt x="86829" y="770839"/>
                  </a:lnTo>
                  <a:lnTo>
                    <a:pt x="86715" y="769569"/>
                  </a:lnTo>
                  <a:lnTo>
                    <a:pt x="84620" y="770839"/>
                  </a:lnTo>
                  <a:lnTo>
                    <a:pt x="84658" y="768299"/>
                  </a:lnTo>
                  <a:lnTo>
                    <a:pt x="81292" y="768299"/>
                  </a:lnTo>
                  <a:lnTo>
                    <a:pt x="81876" y="765759"/>
                  </a:lnTo>
                  <a:lnTo>
                    <a:pt x="78435" y="765759"/>
                  </a:lnTo>
                  <a:lnTo>
                    <a:pt x="81267" y="760704"/>
                  </a:lnTo>
                  <a:lnTo>
                    <a:pt x="78371" y="758139"/>
                  </a:lnTo>
                  <a:lnTo>
                    <a:pt x="75768" y="756869"/>
                  </a:lnTo>
                  <a:lnTo>
                    <a:pt x="77254" y="756869"/>
                  </a:lnTo>
                  <a:lnTo>
                    <a:pt x="76479" y="755599"/>
                  </a:lnTo>
                  <a:lnTo>
                    <a:pt x="78498" y="755599"/>
                  </a:lnTo>
                  <a:lnTo>
                    <a:pt x="77660" y="753059"/>
                  </a:lnTo>
                  <a:lnTo>
                    <a:pt x="76174" y="753059"/>
                  </a:lnTo>
                  <a:lnTo>
                    <a:pt x="74155" y="754329"/>
                  </a:lnTo>
                  <a:lnTo>
                    <a:pt x="75057" y="753059"/>
                  </a:lnTo>
                  <a:lnTo>
                    <a:pt x="77762" y="749249"/>
                  </a:lnTo>
                  <a:lnTo>
                    <a:pt x="67208" y="750519"/>
                  </a:lnTo>
                  <a:lnTo>
                    <a:pt x="70040" y="747979"/>
                  </a:lnTo>
                  <a:lnTo>
                    <a:pt x="72872" y="745439"/>
                  </a:lnTo>
                  <a:lnTo>
                    <a:pt x="68224" y="742899"/>
                  </a:lnTo>
                  <a:lnTo>
                    <a:pt x="64782" y="739089"/>
                  </a:lnTo>
                  <a:lnTo>
                    <a:pt x="68757" y="737819"/>
                  </a:lnTo>
                  <a:lnTo>
                    <a:pt x="65874" y="734758"/>
                  </a:lnTo>
                  <a:lnTo>
                    <a:pt x="64503" y="738733"/>
                  </a:lnTo>
                  <a:lnTo>
                    <a:pt x="62788" y="736549"/>
                  </a:lnTo>
                  <a:lnTo>
                    <a:pt x="61785" y="735279"/>
                  </a:lnTo>
                  <a:lnTo>
                    <a:pt x="65379" y="734225"/>
                  </a:lnTo>
                  <a:lnTo>
                    <a:pt x="65176" y="734009"/>
                  </a:lnTo>
                  <a:lnTo>
                    <a:pt x="60426" y="734009"/>
                  </a:lnTo>
                  <a:lnTo>
                    <a:pt x="59626" y="728929"/>
                  </a:lnTo>
                  <a:lnTo>
                    <a:pt x="59728" y="727659"/>
                  </a:lnTo>
                  <a:lnTo>
                    <a:pt x="61747" y="728929"/>
                  </a:lnTo>
                  <a:lnTo>
                    <a:pt x="62636" y="728929"/>
                  </a:lnTo>
                  <a:lnTo>
                    <a:pt x="58978" y="726389"/>
                  </a:lnTo>
                  <a:lnTo>
                    <a:pt x="59690" y="721309"/>
                  </a:lnTo>
                  <a:lnTo>
                    <a:pt x="55968" y="718896"/>
                  </a:lnTo>
                  <a:lnTo>
                    <a:pt x="53733" y="721309"/>
                  </a:lnTo>
                  <a:lnTo>
                    <a:pt x="51320" y="720039"/>
                  </a:lnTo>
                  <a:lnTo>
                    <a:pt x="48920" y="718769"/>
                  </a:lnTo>
                  <a:lnTo>
                    <a:pt x="47345" y="718769"/>
                  </a:lnTo>
                  <a:lnTo>
                    <a:pt x="53517" y="717499"/>
                  </a:lnTo>
                  <a:lnTo>
                    <a:pt x="47244" y="714959"/>
                  </a:lnTo>
                  <a:lnTo>
                    <a:pt x="55219" y="713689"/>
                  </a:lnTo>
                  <a:lnTo>
                    <a:pt x="52285" y="713689"/>
                  </a:lnTo>
                  <a:lnTo>
                    <a:pt x="52959" y="712419"/>
                  </a:lnTo>
                  <a:lnTo>
                    <a:pt x="54762" y="712419"/>
                  </a:lnTo>
                  <a:lnTo>
                    <a:pt x="52616" y="711149"/>
                  </a:lnTo>
                  <a:lnTo>
                    <a:pt x="50863" y="712419"/>
                  </a:lnTo>
                  <a:lnTo>
                    <a:pt x="50444" y="711149"/>
                  </a:lnTo>
                  <a:lnTo>
                    <a:pt x="46520" y="711149"/>
                  </a:lnTo>
                  <a:lnTo>
                    <a:pt x="46520" y="734009"/>
                  </a:lnTo>
                  <a:lnTo>
                    <a:pt x="44742" y="736549"/>
                  </a:lnTo>
                  <a:lnTo>
                    <a:pt x="43053" y="736549"/>
                  </a:lnTo>
                  <a:lnTo>
                    <a:pt x="43116" y="735279"/>
                  </a:lnTo>
                  <a:lnTo>
                    <a:pt x="44907" y="735279"/>
                  </a:lnTo>
                  <a:lnTo>
                    <a:pt x="46520" y="734009"/>
                  </a:lnTo>
                  <a:lnTo>
                    <a:pt x="46520" y="711149"/>
                  </a:lnTo>
                  <a:lnTo>
                    <a:pt x="37719" y="711149"/>
                  </a:lnTo>
                  <a:lnTo>
                    <a:pt x="37719" y="718769"/>
                  </a:lnTo>
                  <a:lnTo>
                    <a:pt x="34836" y="720039"/>
                  </a:lnTo>
                  <a:lnTo>
                    <a:pt x="34696" y="717575"/>
                  </a:lnTo>
                  <a:lnTo>
                    <a:pt x="37719" y="718769"/>
                  </a:lnTo>
                  <a:lnTo>
                    <a:pt x="37719" y="711149"/>
                  </a:lnTo>
                  <a:lnTo>
                    <a:pt x="31242" y="711149"/>
                  </a:lnTo>
                  <a:lnTo>
                    <a:pt x="30835" y="711149"/>
                  </a:lnTo>
                  <a:lnTo>
                    <a:pt x="27927" y="714959"/>
                  </a:lnTo>
                  <a:lnTo>
                    <a:pt x="28041" y="716229"/>
                  </a:lnTo>
                  <a:lnTo>
                    <a:pt x="27470" y="716229"/>
                  </a:lnTo>
                  <a:lnTo>
                    <a:pt x="27914" y="717499"/>
                  </a:lnTo>
                  <a:lnTo>
                    <a:pt x="29845" y="716292"/>
                  </a:lnTo>
                  <a:lnTo>
                    <a:pt x="30048" y="717499"/>
                  </a:lnTo>
                  <a:lnTo>
                    <a:pt x="30886" y="717499"/>
                  </a:lnTo>
                  <a:lnTo>
                    <a:pt x="32702" y="714959"/>
                  </a:lnTo>
                  <a:lnTo>
                    <a:pt x="35331" y="716229"/>
                  </a:lnTo>
                  <a:lnTo>
                    <a:pt x="34671" y="717245"/>
                  </a:lnTo>
                  <a:lnTo>
                    <a:pt x="34518" y="717499"/>
                  </a:lnTo>
                  <a:lnTo>
                    <a:pt x="34620" y="716229"/>
                  </a:lnTo>
                  <a:lnTo>
                    <a:pt x="31889" y="721309"/>
                  </a:lnTo>
                  <a:lnTo>
                    <a:pt x="31153" y="720077"/>
                  </a:lnTo>
                  <a:lnTo>
                    <a:pt x="31064" y="721309"/>
                  </a:lnTo>
                  <a:lnTo>
                    <a:pt x="30124" y="721309"/>
                  </a:lnTo>
                  <a:lnTo>
                    <a:pt x="28625" y="725119"/>
                  </a:lnTo>
                  <a:lnTo>
                    <a:pt x="34124" y="721309"/>
                  </a:lnTo>
                  <a:lnTo>
                    <a:pt x="35306" y="723849"/>
                  </a:lnTo>
                  <a:lnTo>
                    <a:pt x="33451" y="723849"/>
                  </a:lnTo>
                  <a:lnTo>
                    <a:pt x="32994" y="724903"/>
                  </a:lnTo>
                  <a:lnTo>
                    <a:pt x="35534" y="723849"/>
                  </a:lnTo>
                  <a:lnTo>
                    <a:pt x="37312" y="725119"/>
                  </a:lnTo>
                  <a:lnTo>
                    <a:pt x="36791" y="727659"/>
                  </a:lnTo>
                  <a:lnTo>
                    <a:pt x="39179" y="726389"/>
                  </a:lnTo>
                  <a:lnTo>
                    <a:pt x="39382" y="727405"/>
                  </a:lnTo>
                  <a:lnTo>
                    <a:pt x="39357" y="727722"/>
                  </a:lnTo>
                  <a:lnTo>
                    <a:pt x="39420" y="727544"/>
                  </a:lnTo>
                  <a:lnTo>
                    <a:pt x="39471" y="727392"/>
                  </a:lnTo>
                  <a:lnTo>
                    <a:pt x="39585" y="726389"/>
                  </a:lnTo>
                  <a:lnTo>
                    <a:pt x="41617" y="726389"/>
                  </a:lnTo>
                  <a:lnTo>
                    <a:pt x="42722" y="727659"/>
                  </a:lnTo>
                  <a:lnTo>
                    <a:pt x="44526" y="727659"/>
                  </a:lnTo>
                  <a:lnTo>
                    <a:pt x="39230" y="732739"/>
                  </a:lnTo>
                  <a:lnTo>
                    <a:pt x="42100" y="734009"/>
                  </a:lnTo>
                  <a:lnTo>
                    <a:pt x="41351" y="735279"/>
                  </a:lnTo>
                  <a:lnTo>
                    <a:pt x="38963" y="735279"/>
                  </a:lnTo>
                  <a:lnTo>
                    <a:pt x="38531" y="736549"/>
                  </a:lnTo>
                  <a:lnTo>
                    <a:pt x="41732" y="737819"/>
                  </a:lnTo>
                  <a:lnTo>
                    <a:pt x="37350" y="739089"/>
                  </a:lnTo>
                  <a:lnTo>
                    <a:pt x="40246" y="741629"/>
                  </a:lnTo>
                  <a:lnTo>
                    <a:pt x="42049" y="739279"/>
                  </a:lnTo>
                  <a:lnTo>
                    <a:pt x="44577" y="740359"/>
                  </a:lnTo>
                  <a:lnTo>
                    <a:pt x="43446" y="739089"/>
                  </a:lnTo>
                  <a:lnTo>
                    <a:pt x="41173" y="736549"/>
                  </a:lnTo>
                  <a:lnTo>
                    <a:pt x="44145" y="737400"/>
                  </a:lnTo>
                  <a:lnTo>
                    <a:pt x="43853" y="737819"/>
                  </a:lnTo>
                  <a:lnTo>
                    <a:pt x="44881" y="737603"/>
                  </a:lnTo>
                  <a:lnTo>
                    <a:pt x="45618" y="737819"/>
                  </a:lnTo>
                  <a:lnTo>
                    <a:pt x="45491" y="737476"/>
                  </a:lnTo>
                  <a:lnTo>
                    <a:pt x="49974" y="736549"/>
                  </a:lnTo>
                  <a:lnTo>
                    <a:pt x="48539" y="739089"/>
                  </a:lnTo>
                  <a:lnTo>
                    <a:pt x="42913" y="741629"/>
                  </a:lnTo>
                  <a:lnTo>
                    <a:pt x="41719" y="745439"/>
                  </a:lnTo>
                  <a:lnTo>
                    <a:pt x="48082" y="745439"/>
                  </a:lnTo>
                  <a:lnTo>
                    <a:pt x="48361" y="749249"/>
                  </a:lnTo>
                  <a:lnTo>
                    <a:pt x="48793" y="747979"/>
                  </a:lnTo>
                  <a:lnTo>
                    <a:pt x="51219" y="747979"/>
                  </a:lnTo>
                  <a:lnTo>
                    <a:pt x="50152" y="750519"/>
                  </a:lnTo>
                  <a:lnTo>
                    <a:pt x="51587" y="750519"/>
                  </a:lnTo>
                  <a:lnTo>
                    <a:pt x="49669" y="751789"/>
                  </a:lnTo>
                  <a:lnTo>
                    <a:pt x="49339" y="753059"/>
                  </a:lnTo>
                  <a:lnTo>
                    <a:pt x="48450" y="754329"/>
                  </a:lnTo>
                  <a:lnTo>
                    <a:pt x="49796" y="753059"/>
                  </a:lnTo>
                  <a:lnTo>
                    <a:pt x="49644" y="756869"/>
                  </a:lnTo>
                  <a:lnTo>
                    <a:pt x="53492" y="754329"/>
                  </a:lnTo>
                  <a:lnTo>
                    <a:pt x="51879" y="758139"/>
                  </a:lnTo>
                  <a:lnTo>
                    <a:pt x="52336" y="760679"/>
                  </a:lnTo>
                  <a:lnTo>
                    <a:pt x="58762" y="758139"/>
                  </a:lnTo>
                  <a:lnTo>
                    <a:pt x="59524" y="760679"/>
                  </a:lnTo>
                  <a:lnTo>
                    <a:pt x="57124" y="761949"/>
                  </a:lnTo>
                  <a:lnTo>
                    <a:pt x="56464" y="763219"/>
                  </a:lnTo>
                  <a:lnTo>
                    <a:pt x="54089" y="761949"/>
                  </a:lnTo>
                  <a:lnTo>
                    <a:pt x="54546" y="763219"/>
                  </a:lnTo>
                  <a:lnTo>
                    <a:pt x="54622" y="764489"/>
                  </a:lnTo>
                  <a:lnTo>
                    <a:pt x="55905" y="763219"/>
                  </a:lnTo>
                  <a:lnTo>
                    <a:pt x="55041" y="764489"/>
                  </a:lnTo>
                  <a:lnTo>
                    <a:pt x="59664" y="764489"/>
                  </a:lnTo>
                  <a:lnTo>
                    <a:pt x="58356" y="767029"/>
                  </a:lnTo>
                  <a:lnTo>
                    <a:pt x="59347" y="767029"/>
                  </a:lnTo>
                  <a:lnTo>
                    <a:pt x="61328" y="765759"/>
                  </a:lnTo>
                  <a:lnTo>
                    <a:pt x="61709" y="767029"/>
                  </a:lnTo>
                  <a:lnTo>
                    <a:pt x="62801" y="768223"/>
                  </a:lnTo>
                  <a:lnTo>
                    <a:pt x="60261" y="772109"/>
                  </a:lnTo>
                  <a:lnTo>
                    <a:pt x="69049" y="773379"/>
                  </a:lnTo>
                  <a:lnTo>
                    <a:pt x="65544" y="778459"/>
                  </a:lnTo>
                  <a:lnTo>
                    <a:pt x="67221" y="779729"/>
                  </a:lnTo>
                  <a:lnTo>
                    <a:pt x="69100" y="782269"/>
                  </a:lnTo>
                  <a:lnTo>
                    <a:pt x="70218" y="783539"/>
                  </a:lnTo>
                  <a:lnTo>
                    <a:pt x="69316" y="783539"/>
                  </a:lnTo>
                  <a:lnTo>
                    <a:pt x="69075" y="787349"/>
                  </a:lnTo>
                  <a:lnTo>
                    <a:pt x="75311" y="782269"/>
                  </a:lnTo>
                  <a:lnTo>
                    <a:pt x="75082" y="786079"/>
                  </a:lnTo>
                  <a:lnTo>
                    <a:pt x="73037" y="788619"/>
                  </a:lnTo>
                  <a:lnTo>
                    <a:pt x="72656" y="784809"/>
                  </a:lnTo>
                  <a:lnTo>
                    <a:pt x="72097" y="787349"/>
                  </a:lnTo>
                  <a:lnTo>
                    <a:pt x="66471" y="791159"/>
                  </a:lnTo>
                  <a:lnTo>
                    <a:pt x="74853" y="789889"/>
                  </a:lnTo>
                  <a:lnTo>
                    <a:pt x="72542" y="793699"/>
                  </a:lnTo>
                  <a:lnTo>
                    <a:pt x="71932" y="793699"/>
                  </a:lnTo>
                  <a:lnTo>
                    <a:pt x="70789" y="796239"/>
                  </a:lnTo>
                  <a:lnTo>
                    <a:pt x="76187" y="794969"/>
                  </a:lnTo>
                  <a:lnTo>
                    <a:pt x="77139" y="797509"/>
                  </a:lnTo>
                  <a:lnTo>
                    <a:pt x="76555" y="797509"/>
                  </a:lnTo>
                  <a:lnTo>
                    <a:pt x="76250" y="798779"/>
                  </a:lnTo>
                  <a:lnTo>
                    <a:pt x="80098" y="798779"/>
                  </a:lnTo>
                  <a:lnTo>
                    <a:pt x="82943" y="800049"/>
                  </a:lnTo>
                  <a:lnTo>
                    <a:pt x="84378" y="801725"/>
                  </a:lnTo>
                  <a:lnTo>
                    <a:pt x="84785" y="801319"/>
                  </a:lnTo>
                  <a:lnTo>
                    <a:pt x="86652" y="802589"/>
                  </a:lnTo>
                  <a:lnTo>
                    <a:pt x="85826" y="803859"/>
                  </a:lnTo>
                  <a:lnTo>
                    <a:pt x="85648" y="806399"/>
                  </a:lnTo>
                  <a:lnTo>
                    <a:pt x="83324" y="807669"/>
                  </a:lnTo>
                  <a:lnTo>
                    <a:pt x="82029" y="806399"/>
                  </a:lnTo>
                  <a:lnTo>
                    <a:pt x="79502" y="808939"/>
                  </a:lnTo>
                  <a:lnTo>
                    <a:pt x="83667" y="807669"/>
                  </a:lnTo>
                  <a:lnTo>
                    <a:pt x="83731" y="810209"/>
                  </a:lnTo>
                  <a:lnTo>
                    <a:pt x="82283" y="810209"/>
                  </a:lnTo>
                  <a:lnTo>
                    <a:pt x="84531" y="812749"/>
                  </a:lnTo>
                  <a:lnTo>
                    <a:pt x="87985" y="810209"/>
                  </a:lnTo>
                  <a:lnTo>
                    <a:pt x="89649" y="814019"/>
                  </a:lnTo>
                  <a:lnTo>
                    <a:pt x="90487" y="812749"/>
                  </a:lnTo>
                  <a:lnTo>
                    <a:pt x="94907" y="811479"/>
                  </a:lnTo>
                  <a:lnTo>
                    <a:pt x="89471" y="815289"/>
                  </a:lnTo>
                  <a:lnTo>
                    <a:pt x="93078" y="815289"/>
                  </a:lnTo>
                  <a:lnTo>
                    <a:pt x="89992" y="817829"/>
                  </a:lnTo>
                  <a:lnTo>
                    <a:pt x="91541" y="819099"/>
                  </a:lnTo>
                  <a:lnTo>
                    <a:pt x="95834" y="819099"/>
                  </a:lnTo>
                  <a:lnTo>
                    <a:pt x="97751" y="820369"/>
                  </a:lnTo>
                  <a:lnTo>
                    <a:pt x="94513" y="821639"/>
                  </a:lnTo>
                  <a:lnTo>
                    <a:pt x="98450" y="821639"/>
                  </a:lnTo>
                  <a:lnTo>
                    <a:pt x="99822" y="824179"/>
                  </a:lnTo>
                  <a:lnTo>
                    <a:pt x="93014" y="827989"/>
                  </a:lnTo>
                  <a:lnTo>
                    <a:pt x="101879" y="830529"/>
                  </a:lnTo>
                  <a:lnTo>
                    <a:pt x="97980" y="835609"/>
                  </a:lnTo>
                  <a:lnTo>
                    <a:pt x="103022" y="836879"/>
                  </a:lnTo>
                  <a:lnTo>
                    <a:pt x="102235" y="843229"/>
                  </a:lnTo>
                  <a:lnTo>
                    <a:pt x="105752" y="847039"/>
                  </a:lnTo>
                  <a:lnTo>
                    <a:pt x="109613" y="841959"/>
                  </a:lnTo>
                  <a:lnTo>
                    <a:pt x="107696" y="846277"/>
                  </a:lnTo>
                  <a:lnTo>
                    <a:pt x="107594" y="846493"/>
                  </a:lnTo>
                  <a:lnTo>
                    <a:pt x="106794" y="848309"/>
                  </a:lnTo>
                  <a:lnTo>
                    <a:pt x="107569" y="847699"/>
                  </a:lnTo>
                  <a:lnTo>
                    <a:pt x="107556" y="848969"/>
                  </a:lnTo>
                  <a:lnTo>
                    <a:pt x="108178" y="847242"/>
                  </a:lnTo>
                  <a:lnTo>
                    <a:pt x="109105" y="846518"/>
                  </a:lnTo>
                  <a:lnTo>
                    <a:pt x="111937" y="849083"/>
                  </a:lnTo>
                  <a:lnTo>
                    <a:pt x="112610" y="845604"/>
                  </a:lnTo>
                  <a:lnTo>
                    <a:pt x="112763" y="845769"/>
                  </a:lnTo>
                  <a:lnTo>
                    <a:pt x="111937" y="850849"/>
                  </a:lnTo>
                  <a:lnTo>
                    <a:pt x="110998" y="853389"/>
                  </a:lnTo>
                  <a:lnTo>
                    <a:pt x="110109" y="850849"/>
                  </a:lnTo>
                  <a:lnTo>
                    <a:pt x="109042" y="852119"/>
                  </a:lnTo>
                  <a:lnTo>
                    <a:pt x="110299" y="854659"/>
                  </a:lnTo>
                  <a:lnTo>
                    <a:pt x="107594" y="854659"/>
                  </a:lnTo>
                  <a:lnTo>
                    <a:pt x="107340" y="857199"/>
                  </a:lnTo>
                  <a:lnTo>
                    <a:pt x="108915" y="855929"/>
                  </a:lnTo>
                  <a:lnTo>
                    <a:pt x="110502" y="855929"/>
                  </a:lnTo>
                  <a:lnTo>
                    <a:pt x="110756" y="857199"/>
                  </a:lnTo>
                  <a:lnTo>
                    <a:pt x="111086" y="855929"/>
                  </a:lnTo>
                  <a:lnTo>
                    <a:pt x="111747" y="853389"/>
                  </a:lnTo>
                  <a:lnTo>
                    <a:pt x="116725" y="854659"/>
                  </a:lnTo>
                  <a:lnTo>
                    <a:pt x="109512" y="859739"/>
                  </a:lnTo>
                  <a:lnTo>
                    <a:pt x="114503" y="861009"/>
                  </a:lnTo>
                  <a:lnTo>
                    <a:pt x="112191" y="861009"/>
                  </a:lnTo>
                  <a:lnTo>
                    <a:pt x="114287" y="862279"/>
                  </a:lnTo>
                  <a:lnTo>
                    <a:pt x="116586" y="866089"/>
                  </a:lnTo>
                  <a:lnTo>
                    <a:pt x="121793" y="864819"/>
                  </a:lnTo>
                  <a:lnTo>
                    <a:pt x="121437" y="866089"/>
                  </a:lnTo>
                  <a:lnTo>
                    <a:pt x="120383" y="867359"/>
                  </a:lnTo>
                  <a:lnTo>
                    <a:pt x="119481" y="866089"/>
                  </a:lnTo>
                  <a:lnTo>
                    <a:pt x="121843" y="871169"/>
                  </a:lnTo>
                  <a:lnTo>
                    <a:pt x="130225" y="871169"/>
                  </a:lnTo>
                  <a:lnTo>
                    <a:pt x="130086" y="876249"/>
                  </a:lnTo>
                  <a:lnTo>
                    <a:pt x="128676" y="876249"/>
                  </a:lnTo>
                  <a:lnTo>
                    <a:pt x="129552" y="877519"/>
                  </a:lnTo>
                  <a:lnTo>
                    <a:pt x="131864" y="876249"/>
                  </a:lnTo>
                  <a:lnTo>
                    <a:pt x="131381" y="877519"/>
                  </a:lnTo>
                  <a:lnTo>
                    <a:pt x="130860" y="877519"/>
                  </a:lnTo>
                  <a:lnTo>
                    <a:pt x="129971" y="878789"/>
                  </a:lnTo>
                  <a:lnTo>
                    <a:pt x="133731" y="878789"/>
                  </a:lnTo>
                  <a:lnTo>
                    <a:pt x="133794" y="880059"/>
                  </a:lnTo>
                  <a:lnTo>
                    <a:pt x="131826" y="880059"/>
                  </a:lnTo>
                  <a:lnTo>
                    <a:pt x="133248" y="885139"/>
                  </a:lnTo>
                  <a:lnTo>
                    <a:pt x="139598" y="882599"/>
                  </a:lnTo>
                  <a:lnTo>
                    <a:pt x="142862" y="885139"/>
                  </a:lnTo>
                  <a:lnTo>
                    <a:pt x="139420" y="887679"/>
                  </a:lnTo>
                  <a:lnTo>
                    <a:pt x="140601" y="891489"/>
                  </a:lnTo>
                  <a:lnTo>
                    <a:pt x="141262" y="894029"/>
                  </a:lnTo>
                  <a:lnTo>
                    <a:pt x="140741" y="894029"/>
                  </a:lnTo>
                  <a:lnTo>
                    <a:pt x="143878" y="897839"/>
                  </a:lnTo>
                  <a:lnTo>
                    <a:pt x="149593" y="897839"/>
                  </a:lnTo>
                  <a:lnTo>
                    <a:pt x="154190" y="900379"/>
                  </a:lnTo>
                  <a:lnTo>
                    <a:pt x="152527" y="905459"/>
                  </a:lnTo>
                  <a:lnTo>
                    <a:pt x="159677" y="909269"/>
                  </a:lnTo>
                  <a:lnTo>
                    <a:pt x="161023" y="914349"/>
                  </a:lnTo>
                  <a:lnTo>
                    <a:pt x="161112" y="913079"/>
                  </a:lnTo>
                  <a:lnTo>
                    <a:pt x="163677" y="911809"/>
                  </a:lnTo>
                  <a:lnTo>
                    <a:pt x="164604" y="911809"/>
                  </a:lnTo>
                  <a:lnTo>
                    <a:pt x="164719" y="913079"/>
                  </a:lnTo>
                  <a:lnTo>
                    <a:pt x="169049" y="911809"/>
                  </a:lnTo>
                  <a:lnTo>
                    <a:pt x="165925" y="914349"/>
                  </a:lnTo>
                  <a:lnTo>
                    <a:pt x="165696" y="914349"/>
                  </a:lnTo>
                  <a:lnTo>
                    <a:pt x="163360" y="918159"/>
                  </a:lnTo>
                  <a:lnTo>
                    <a:pt x="165735" y="919429"/>
                  </a:lnTo>
                  <a:lnTo>
                    <a:pt x="166966" y="920699"/>
                  </a:lnTo>
                  <a:lnTo>
                    <a:pt x="171081" y="916889"/>
                  </a:lnTo>
                  <a:lnTo>
                    <a:pt x="171780" y="921969"/>
                  </a:lnTo>
                  <a:lnTo>
                    <a:pt x="175298" y="924509"/>
                  </a:lnTo>
                  <a:lnTo>
                    <a:pt x="178638" y="925779"/>
                  </a:lnTo>
                  <a:lnTo>
                    <a:pt x="178828" y="929589"/>
                  </a:lnTo>
                  <a:lnTo>
                    <a:pt x="180606" y="929589"/>
                  </a:lnTo>
                  <a:lnTo>
                    <a:pt x="181622" y="930859"/>
                  </a:lnTo>
                  <a:lnTo>
                    <a:pt x="183400" y="930859"/>
                  </a:lnTo>
                  <a:lnTo>
                    <a:pt x="181317" y="933399"/>
                  </a:lnTo>
                  <a:lnTo>
                    <a:pt x="184023" y="937209"/>
                  </a:lnTo>
                  <a:lnTo>
                    <a:pt x="187363" y="938479"/>
                  </a:lnTo>
                  <a:lnTo>
                    <a:pt x="185343" y="939749"/>
                  </a:lnTo>
                  <a:lnTo>
                    <a:pt x="186829" y="942289"/>
                  </a:lnTo>
                  <a:lnTo>
                    <a:pt x="193205" y="935939"/>
                  </a:lnTo>
                  <a:lnTo>
                    <a:pt x="194792" y="937209"/>
                  </a:lnTo>
                  <a:lnTo>
                    <a:pt x="192252" y="941019"/>
                  </a:lnTo>
                  <a:lnTo>
                    <a:pt x="195072" y="943559"/>
                  </a:lnTo>
                  <a:lnTo>
                    <a:pt x="195427" y="948639"/>
                  </a:lnTo>
                  <a:lnTo>
                    <a:pt x="200952" y="948639"/>
                  </a:lnTo>
                  <a:lnTo>
                    <a:pt x="199529" y="949909"/>
                  </a:lnTo>
                  <a:lnTo>
                    <a:pt x="198932" y="949909"/>
                  </a:lnTo>
                  <a:lnTo>
                    <a:pt x="200215" y="951179"/>
                  </a:lnTo>
                  <a:lnTo>
                    <a:pt x="202209" y="956259"/>
                  </a:lnTo>
                  <a:lnTo>
                    <a:pt x="203974" y="953719"/>
                  </a:lnTo>
                  <a:lnTo>
                    <a:pt x="211150" y="953719"/>
                  </a:lnTo>
                  <a:lnTo>
                    <a:pt x="208991" y="956259"/>
                  </a:lnTo>
                  <a:lnTo>
                    <a:pt x="212775" y="954989"/>
                  </a:lnTo>
                  <a:lnTo>
                    <a:pt x="213474" y="953719"/>
                  </a:lnTo>
                  <a:lnTo>
                    <a:pt x="216001" y="954989"/>
                  </a:lnTo>
                  <a:lnTo>
                    <a:pt x="216192" y="954989"/>
                  </a:lnTo>
                  <a:lnTo>
                    <a:pt x="214858" y="956259"/>
                  </a:lnTo>
                  <a:lnTo>
                    <a:pt x="215226" y="957529"/>
                  </a:lnTo>
                  <a:lnTo>
                    <a:pt x="217703" y="954989"/>
                  </a:lnTo>
                  <a:lnTo>
                    <a:pt x="218465" y="957529"/>
                  </a:lnTo>
                  <a:lnTo>
                    <a:pt x="216585" y="957529"/>
                  </a:lnTo>
                  <a:lnTo>
                    <a:pt x="217957" y="960069"/>
                  </a:lnTo>
                  <a:lnTo>
                    <a:pt x="218490" y="958799"/>
                  </a:lnTo>
                  <a:lnTo>
                    <a:pt x="220726" y="957529"/>
                  </a:lnTo>
                  <a:lnTo>
                    <a:pt x="222427" y="957529"/>
                  </a:lnTo>
                  <a:lnTo>
                    <a:pt x="223100" y="960069"/>
                  </a:lnTo>
                  <a:lnTo>
                    <a:pt x="221615" y="962609"/>
                  </a:lnTo>
                  <a:lnTo>
                    <a:pt x="222859" y="961339"/>
                  </a:lnTo>
                  <a:lnTo>
                    <a:pt x="225069" y="961339"/>
                  </a:lnTo>
                  <a:lnTo>
                    <a:pt x="225463" y="962609"/>
                  </a:lnTo>
                  <a:lnTo>
                    <a:pt x="224942" y="962609"/>
                  </a:lnTo>
                  <a:lnTo>
                    <a:pt x="223875" y="963879"/>
                  </a:lnTo>
                  <a:lnTo>
                    <a:pt x="224891" y="967016"/>
                  </a:lnTo>
                  <a:lnTo>
                    <a:pt x="225933" y="967016"/>
                  </a:lnTo>
                  <a:lnTo>
                    <a:pt x="226123" y="967016"/>
                  </a:lnTo>
                  <a:lnTo>
                    <a:pt x="226682" y="966419"/>
                  </a:lnTo>
                  <a:lnTo>
                    <a:pt x="229831" y="963879"/>
                  </a:lnTo>
                  <a:lnTo>
                    <a:pt x="229755" y="967689"/>
                  </a:lnTo>
                  <a:lnTo>
                    <a:pt x="229184" y="968959"/>
                  </a:lnTo>
                  <a:lnTo>
                    <a:pt x="228942" y="968959"/>
                  </a:lnTo>
                  <a:lnTo>
                    <a:pt x="226949" y="967689"/>
                  </a:lnTo>
                  <a:lnTo>
                    <a:pt x="225120" y="967689"/>
                  </a:lnTo>
                  <a:lnTo>
                    <a:pt x="223977" y="967689"/>
                  </a:lnTo>
                  <a:lnTo>
                    <a:pt x="225323" y="970229"/>
                  </a:lnTo>
                  <a:lnTo>
                    <a:pt x="221640" y="971499"/>
                  </a:lnTo>
                  <a:lnTo>
                    <a:pt x="224269" y="971499"/>
                  </a:lnTo>
                  <a:lnTo>
                    <a:pt x="229336" y="968959"/>
                  </a:lnTo>
                  <a:lnTo>
                    <a:pt x="230136" y="971499"/>
                  </a:lnTo>
                  <a:lnTo>
                    <a:pt x="229958" y="972769"/>
                  </a:lnTo>
                  <a:lnTo>
                    <a:pt x="230695" y="972769"/>
                  </a:lnTo>
                  <a:lnTo>
                    <a:pt x="230924" y="974039"/>
                  </a:lnTo>
                  <a:lnTo>
                    <a:pt x="231508" y="975309"/>
                  </a:lnTo>
                  <a:lnTo>
                    <a:pt x="233222" y="975309"/>
                  </a:lnTo>
                  <a:lnTo>
                    <a:pt x="235127" y="975398"/>
                  </a:lnTo>
                  <a:lnTo>
                    <a:pt x="235978" y="976579"/>
                  </a:lnTo>
                  <a:lnTo>
                    <a:pt x="236334" y="974801"/>
                  </a:lnTo>
                  <a:lnTo>
                    <a:pt x="236105" y="974039"/>
                  </a:lnTo>
                  <a:lnTo>
                    <a:pt x="235940" y="974039"/>
                  </a:lnTo>
                  <a:lnTo>
                    <a:pt x="235165" y="974039"/>
                  </a:lnTo>
                  <a:lnTo>
                    <a:pt x="232994" y="972769"/>
                  </a:lnTo>
                  <a:lnTo>
                    <a:pt x="234607" y="971499"/>
                  </a:lnTo>
                  <a:lnTo>
                    <a:pt x="236054" y="971499"/>
                  </a:lnTo>
                  <a:lnTo>
                    <a:pt x="235940" y="974039"/>
                  </a:lnTo>
                  <a:lnTo>
                    <a:pt x="238696" y="971499"/>
                  </a:lnTo>
                  <a:lnTo>
                    <a:pt x="240068" y="970229"/>
                  </a:lnTo>
                  <a:lnTo>
                    <a:pt x="238747" y="974801"/>
                  </a:lnTo>
                  <a:lnTo>
                    <a:pt x="238633" y="975398"/>
                  </a:lnTo>
                  <a:lnTo>
                    <a:pt x="239395" y="977849"/>
                  </a:lnTo>
                  <a:lnTo>
                    <a:pt x="238125" y="980389"/>
                  </a:lnTo>
                  <a:lnTo>
                    <a:pt x="241706" y="981659"/>
                  </a:lnTo>
                  <a:lnTo>
                    <a:pt x="244830" y="984199"/>
                  </a:lnTo>
                  <a:lnTo>
                    <a:pt x="249821" y="981659"/>
                  </a:lnTo>
                  <a:lnTo>
                    <a:pt x="250990" y="981659"/>
                  </a:lnTo>
                  <a:lnTo>
                    <a:pt x="249694" y="982929"/>
                  </a:lnTo>
                  <a:lnTo>
                    <a:pt x="249415" y="984199"/>
                  </a:lnTo>
                  <a:lnTo>
                    <a:pt x="249821" y="984199"/>
                  </a:lnTo>
                  <a:lnTo>
                    <a:pt x="252133" y="986739"/>
                  </a:lnTo>
                  <a:lnTo>
                    <a:pt x="254825" y="984199"/>
                  </a:lnTo>
                  <a:lnTo>
                    <a:pt x="255600" y="986739"/>
                  </a:lnTo>
                  <a:lnTo>
                    <a:pt x="252133" y="986739"/>
                  </a:lnTo>
                  <a:lnTo>
                    <a:pt x="251625" y="986739"/>
                  </a:lnTo>
                  <a:lnTo>
                    <a:pt x="254533" y="988009"/>
                  </a:lnTo>
                  <a:lnTo>
                    <a:pt x="253466" y="988009"/>
                  </a:lnTo>
                  <a:lnTo>
                    <a:pt x="256222" y="991819"/>
                  </a:lnTo>
                  <a:lnTo>
                    <a:pt x="261086" y="991819"/>
                  </a:lnTo>
                  <a:lnTo>
                    <a:pt x="265836" y="993089"/>
                  </a:lnTo>
                  <a:lnTo>
                    <a:pt x="268300" y="996899"/>
                  </a:lnTo>
                  <a:lnTo>
                    <a:pt x="268147" y="995629"/>
                  </a:lnTo>
                  <a:lnTo>
                    <a:pt x="268452" y="995629"/>
                  </a:lnTo>
                  <a:lnTo>
                    <a:pt x="272770" y="1003249"/>
                  </a:lnTo>
                  <a:lnTo>
                    <a:pt x="283464" y="1003249"/>
                  </a:lnTo>
                  <a:lnTo>
                    <a:pt x="286626" y="1012139"/>
                  </a:lnTo>
                  <a:lnTo>
                    <a:pt x="287794" y="1013409"/>
                  </a:lnTo>
                  <a:lnTo>
                    <a:pt x="289420" y="1012139"/>
                  </a:lnTo>
                  <a:lnTo>
                    <a:pt x="291604" y="1010869"/>
                  </a:lnTo>
                  <a:lnTo>
                    <a:pt x="290169" y="1013409"/>
                  </a:lnTo>
                  <a:lnTo>
                    <a:pt x="294157" y="1012139"/>
                  </a:lnTo>
                  <a:lnTo>
                    <a:pt x="298373" y="1012139"/>
                  </a:lnTo>
                  <a:lnTo>
                    <a:pt x="294373" y="1022299"/>
                  </a:lnTo>
                  <a:lnTo>
                    <a:pt x="300672" y="1019759"/>
                  </a:lnTo>
                  <a:lnTo>
                    <a:pt x="301434" y="1018489"/>
                  </a:lnTo>
                  <a:lnTo>
                    <a:pt x="302437" y="1019759"/>
                  </a:lnTo>
                  <a:lnTo>
                    <a:pt x="306044" y="1019759"/>
                  </a:lnTo>
                  <a:lnTo>
                    <a:pt x="304469" y="1021029"/>
                  </a:lnTo>
                  <a:lnTo>
                    <a:pt x="304812" y="1021029"/>
                  </a:lnTo>
                  <a:lnTo>
                    <a:pt x="306120" y="1019759"/>
                  </a:lnTo>
                  <a:lnTo>
                    <a:pt x="305968" y="1021029"/>
                  </a:lnTo>
                  <a:lnTo>
                    <a:pt x="305079" y="1022299"/>
                  </a:lnTo>
                  <a:lnTo>
                    <a:pt x="309702" y="1022299"/>
                  </a:lnTo>
                  <a:lnTo>
                    <a:pt x="311378" y="1024839"/>
                  </a:lnTo>
                  <a:lnTo>
                    <a:pt x="305663" y="1027379"/>
                  </a:lnTo>
                  <a:lnTo>
                    <a:pt x="308914" y="1029919"/>
                  </a:lnTo>
                  <a:lnTo>
                    <a:pt x="310553" y="1029919"/>
                  </a:lnTo>
                  <a:lnTo>
                    <a:pt x="315226" y="1028649"/>
                  </a:lnTo>
                  <a:lnTo>
                    <a:pt x="315366" y="1027379"/>
                  </a:lnTo>
                  <a:lnTo>
                    <a:pt x="314896" y="1027379"/>
                  </a:lnTo>
                  <a:lnTo>
                    <a:pt x="314617" y="1026109"/>
                  </a:lnTo>
                  <a:lnTo>
                    <a:pt x="315506" y="1024839"/>
                  </a:lnTo>
                  <a:lnTo>
                    <a:pt x="316318" y="1024839"/>
                  </a:lnTo>
                  <a:lnTo>
                    <a:pt x="316179" y="1025042"/>
                  </a:lnTo>
                  <a:lnTo>
                    <a:pt x="316369" y="1024839"/>
                  </a:lnTo>
                  <a:lnTo>
                    <a:pt x="317144" y="1024839"/>
                  </a:lnTo>
                  <a:lnTo>
                    <a:pt x="320052" y="1021029"/>
                  </a:lnTo>
                  <a:lnTo>
                    <a:pt x="322478" y="1018489"/>
                  </a:lnTo>
                  <a:lnTo>
                    <a:pt x="323697" y="1017219"/>
                  </a:lnTo>
                  <a:close/>
                </a:path>
                <a:path w="1553845" h="1029970">
                  <a:moveTo>
                    <a:pt x="419849" y="114401"/>
                  </a:moveTo>
                  <a:lnTo>
                    <a:pt x="419531" y="113334"/>
                  </a:lnTo>
                  <a:lnTo>
                    <a:pt x="419315" y="112839"/>
                  </a:lnTo>
                  <a:lnTo>
                    <a:pt x="419315" y="114808"/>
                  </a:lnTo>
                  <a:lnTo>
                    <a:pt x="419849" y="114401"/>
                  </a:lnTo>
                  <a:close/>
                </a:path>
                <a:path w="1553845" h="1029970">
                  <a:moveTo>
                    <a:pt x="468109" y="109651"/>
                  </a:moveTo>
                  <a:lnTo>
                    <a:pt x="468045" y="109448"/>
                  </a:lnTo>
                  <a:lnTo>
                    <a:pt x="467893" y="109169"/>
                  </a:lnTo>
                  <a:lnTo>
                    <a:pt x="467804" y="109537"/>
                  </a:lnTo>
                  <a:lnTo>
                    <a:pt x="467804" y="109753"/>
                  </a:lnTo>
                  <a:lnTo>
                    <a:pt x="468109" y="109651"/>
                  </a:lnTo>
                  <a:close/>
                </a:path>
                <a:path w="1553845" h="1029970">
                  <a:moveTo>
                    <a:pt x="1034605" y="6400"/>
                  </a:moveTo>
                  <a:lnTo>
                    <a:pt x="1034402" y="6223"/>
                  </a:lnTo>
                  <a:lnTo>
                    <a:pt x="1034275" y="6108"/>
                  </a:lnTo>
                  <a:lnTo>
                    <a:pt x="1034097" y="5956"/>
                  </a:lnTo>
                  <a:lnTo>
                    <a:pt x="1034605" y="6400"/>
                  </a:lnTo>
                  <a:close/>
                </a:path>
                <a:path w="1553845" h="1029970">
                  <a:moveTo>
                    <a:pt x="1038707" y="3390"/>
                  </a:moveTo>
                  <a:lnTo>
                    <a:pt x="1029093" y="1689"/>
                  </a:lnTo>
                  <a:lnTo>
                    <a:pt x="1034084" y="5956"/>
                  </a:lnTo>
                  <a:lnTo>
                    <a:pt x="1033843" y="4686"/>
                  </a:lnTo>
                  <a:lnTo>
                    <a:pt x="1038707" y="3390"/>
                  </a:lnTo>
                  <a:close/>
                </a:path>
                <a:path w="1553845" h="1029970">
                  <a:moveTo>
                    <a:pt x="1039355" y="3505"/>
                  </a:moveTo>
                  <a:lnTo>
                    <a:pt x="1039152" y="3263"/>
                  </a:lnTo>
                  <a:lnTo>
                    <a:pt x="1038707" y="3390"/>
                  </a:lnTo>
                  <a:lnTo>
                    <a:pt x="1039355" y="3505"/>
                  </a:lnTo>
                  <a:close/>
                </a:path>
                <a:path w="1553845" h="1029970">
                  <a:moveTo>
                    <a:pt x="1040549" y="2895"/>
                  </a:moveTo>
                  <a:lnTo>
                    <a:pt x="1036218" y="0"/>
                  </a:lnTo>
                  <a:lnTo>
                    <a:pt x="1039152" y="3263"/>
                  </a:lnTo>
                  <a:lnTo>
                    <a:pt x="1040549" y="2895"/>
                  </a:lnTo>
                  <a:close/>
                </a:path>
                <a:path w="1553845" h="1029970">
                  <a:moveTo>
                    <a:pt x="1210221" y="84124"/>
                  </a:moveTo>
                  <a:lnTo>
                    <a:pt x="1208989" y="82778"/>
                  </a:lnTo>
                  <a:lnTo>
                    <a:pt x="1209027" y="83070"/>
                  </a:lnTo>
                  <a:lnTo>
                    <a:pt x="1209141" y="83350"/>
                  </a:lnTo>
                  <a:lnTo>
                    <a:pt x="1209205" y="83642"/>
                  </a:lnTo>
                  <a:lnTo>
                    <a:pt x="1209522" y="83781"/>
                  </a:lnTo>
                  <a:lnTo>
                    <a:pt x="1210221" y="84124"/>
                  </a:lnTo>
                  <a:close/>
                </a:path>
                <a:path w="1553845" h="1029970">
                  <a:moveTo>
                    <a:pt x="1237361" y="101396"/>
                  </a:moveTo>
                  <a:lnTo>
                    <a:pt x="1236167" y="101015"/>
                  </a:lnTo>
                  <a:lnTo>
                    <a:pt x="1236243" y="101523"/>
                  </a:lnTo>
                  <a:lnTo>
                    <a:pt x="1236827" y="101447"/>
                  </a:lnTo>
                  <a:lnTo>
                    <a:pt x="1237361" y="101612"/>
                  </a:lnTo>
                  <a:lnTo>
                    <a:pt x="1237361" y="101447"/>
                  </a:lnTo>
                  <a:close/>
                </a:path>
                <a:path w="1553845" h="1029970">
                  <a:moveTo>
                    <a:pt x="1237945" y="102590"/>
                  </a:moveTo>
                  <a:lnTo>
                    <a:pt x="1237411" y="101625"/>
                  </a:lnTo>
                  <a:lnTo>
                    <a:pt x="1237361" y="101892"/>
                  </a:lnTo>
                  <a:lnTo>
                    <a:pt x="1237945" y="102590"/>
                  </a:lnTo>
                  <a:close/>
                </a:path>
                <a:path w="1553845" h="1029970">
                  <a:moveTo>
                    <a:pt x="1267637" y="120357"/>
                  </a:moveTo>
                  <a:lnTo>
                    <a:pt x="1267498" y="119468"/>
                  </a:lnTo>
                  <a:lnTo>
                    <a:pt x="1267320" y="119989"/>
                  </a:lnTo>
                  <a:lnTo>
                    <a:pt x="1267345" y="120510"/>
                  </a:lnTo>
                  <a:lnTo>
                    <a:pt x="1267409" y="121018"/>
                  </a:lnTo>
                  <a:lnTo>
                    <a:pt x="1267574" y="120777"/>
                  </a:lnTo>
                  <a:lnTo>
                    <a:pt x="1267637" y="120357"/>
                  </a:lnTo>
                  <a:close/>
                </a:path>
                <a:path w="1553845" h="1029970">
                  <a:moveTo>
                    <a:pt x="1314297" y="164744"/>
                  </a:moveTo>
                  <a:lnTo>
                    <a:pt x="1313370" y="163372"/>
                  </a:lnTo>
                  <a:lnTo>
                    <a:pt x="1313662" y="163995"/>
                  </a:lnTo>
                  <a:lnTo>
                    <a:pt x="1313980" y="164414"/>
                  </a:lnTo>
                  <a:lnTo>
                    <a:pt x="1314297" y="164744"/>
                  </a:lnTo>
                  <a:close/>
                </a:path>
                <a:path w="1553845" h="1029970">
                  <a:moveTo>
                    <a:pt x="1335620" y="176250"/>
                  </a:moveTo>
                  <a:lnTo>
                    <a:pt x="1335176" y="175907"/>
                  </a:lnTo>
                  <a:lnTo>
                    <a:pt x="1334592" y="175641"/>
                  </a:lnTo>
                  <a:lnTo>
                    <a:pt x="1334668" y="175793"/>
                  </a:lnTo>
                  <a:lnTo>
                    <a:pt x="1335620" y="176250"/>
                  </a:lnTo>
                  <a:close/>
                </a:path>
                <a:path w="1553845" h="1029970">
                  <a:moveTo>
                    <a:pt x="1359357" y="206159"/>
                  </a:moveTo>
                  <a:lnTo>
                    <a:pt x="1359268" y="205587"/>
                  </a:lnTo>
                  <a:lnTo>
                    <a:pt x="1359077" y="205130"/>
                  </a:lnTo>
                  <a:lnTo>
                    <a:pt x="1358696" y="205105"/>
                  </a:lnTo>
                  <a:lnTo>
                    <a:pt x="1358938" y="205498"/>
                  </a:lnTo>
                  <a:lnTo>
                    <a:pt x="1359357" y="206159"/>
                  </a:lnTo>
                  <a:close/>
                </a:path>
                <a:path w="1553845" h="1029970">
                  <a:moveTo>
                    <a:pt x="1371485" y="223202"/>
                  </a:moveTo>
                  <a:lnTo>
                    <a:pt x="1370761" y="222732"/>
                  </a:lnTo>
                  <a:lnTo>
                    <a:pt x="1370126" y="222351"/>
                  </a:lnTo>
                  <a:lnTo>
                    <a:pt x="1370050" y="222707"/>
                  </a:lnTo>
                  <a:lnTo>
                    <a:pt x="1370711" y="223342"/>
                  </a:lnTo>
                  <a:lnTo>
                    <a:pt x="1371231" y="223380"/>
                  </a:lnTo>
                  <a:lnTo>
                    <a:pt x="1371485" y="223202"/>
                  </a:lnTo>
                  <a:close/>
                </a:path>
                <a:path w="1553845" h="1029970">
                  <a:moveTo>
                    <a:pt x="1445412" y="316357"/>
                  </a:moveTo>
                  <a:lnTo>
                    <a:pt x="1444358" y="313131"/>
                  </a:lnTo>
                  <a:lnTo>
                    <a:pt x="1443329" y="313639"/>
                  </a:lnTo>
                  <a:lnTo>
                    <a:pt x="1444675" y="314960"/>
                  </a:lnTo>
                  <a:lnTo>
                    <a:pt x="1445412" y="316357"/>
                  </a:lnTo>
                  <a:close/>
                </a:path>
                <a:path w="1553845" h="1029970">
                  <a:moveTo>
                    <a:pt x="1445831" y="317601"/>
                  </a:moveTo>
                  <a:lnTo>
                    <a:pt x="1445806" y="317195"/>
                  </a:lnTo>
                  <a:lnTo>
                    <a:pt x="1445653" y="316776"/>
                  </a:lnTo>
                  <a:lnTo>
                    <a:pt x="1445412" y="316357"/>
                  </a:lnTo>
                  <a:lnTo>
                    <a:pt x="1445831" y="317601"/>
                  </a:lnTo>
                  <a:close/>
                </a:path>
                <a:path w="1553845" h="1029970">
                  <a:moveTo>
                    <a:pt x="1463078" y="332536"/>
                  </a:moveTo>
                  <a:lnTo>
                    <a:pt x="1462773" y="332752"/>
                  </a:lnTo>
                  <a:lnTo>
                    <a:pt x="1462570" y="333082"/>
                  </a:lnTo>
                  <a:lnTo>
                    <a:pt x="1462430" y="333451"/>
                  </a:lnTo>
                  <a:lnTo>
                    <a:pt x="1462747" y="333146"/>
                  </a:lnTo>
                  <a:lnTo>
                    <a:pt x="1462963" y="332803"/>
                  </a:lnTo>
                  <a:lnTo>
                    <a:pt x="1463078" y="332536"/>
                  </a:lnTo>
                  <a:close/>
                </a:path>
                <a:path w="1553845" h="1029970">
                  <a:moveTo>
                    <a:pt x="1481086" y="358127"/>
                  </a:moveTo>
                  <a:lnTo>
                    <a:pt x="1478902" y="357466"/>
                  </a:lnTo>
                  <a:lnTo>
                    <a:pt x="1479473" y="358267"/>
                  </a:lnTo>
                  <a:lnTo>
                    <a:pt x="1479969" y="358279"/>
                  </a:lnTo>
                  <a:lnTo>
                    <a:pt x="1480502" y="358216"/>
                  </a:lnTo>
                  <a:lnTo>
                    <a:pt x="1481086" y="358127"/>
                  </a:lnTo>
                  <a:close/>
                </a:path>
                <a:path w="1553845" h="1029970">
                  <a:moveTo>
                    <a:pt x="1502460" y="390601"/>
                  </a:moveTo>
                  <a:lnTo>
                    <a:pt x="1502054" y="389775"/>
                  </a:lnTo>
                  <a:lnTo>
                    <a:pt x="1499438" y="391147"/>
                  </a:lnTo>
                  <a:lnTo>
                    <a:pt x="1498180" y="391579"/>
                  </a:lnTo>
                  <a:lnTo>
                    <a:pt x="1499463" y="391325"/>
                  </a:lnTo>
                  <a:lnTo>
                    <a:pt x="1500327" y="391566"/>
                  </a:lnTo>
                  <a:lnTo>
                    <a:pt x="1500962" y="392112"/>
                  </a:lnTo>
                  <a:lnTo>
                    <a:pt x="1501432" y="391807"/>
                  </a:lnTo>
                  <a:lnTo>
                    <a:pt x="1501927" y="391337"/>
                  </a:lnTo>
                  <a:lnTo>
                    <a:pt x="1502460" y="390601"/>
                  </a:lnTo>
                  <a:close/>
                </a:path>
                <a:path w="1553845" h="1029970">
                  <a:moveTo>
                    <a:pt x="1528013" y="460197"/>
                  </a:moveTo>
                  <a:lnTo>
                    <a:pt x="1527695" y="459765"/>
                  </a:lnTo>
                  <a:lnTo>
                    <a:pt x="1527378" y="459308"/>
                  </a:lnTo>
                  <a:lnTo>
                    <a:pt x="1527098" y="458825"/>
                  </a:lnTo>
                  <a:lnTo>
                    <a:pt x="1527429" y="459511"/>
                  </a:lnTo>
                  <a:lnTo>
                    <a:pt x="1527708" y="459930"/>
                  </a:lnTo>
                  <a:lnTo>
                    <a:pt x="1528013" y="460197"/>
                  </a:lnTo>
                  <a:close/>
                </a:path>
                <a:path w="1553845" h="1029970">
                  <a:moveTo>
                    <a:pt x="1529943" y="462267"/>
                  </a:moveTo>
                  <a:lnTo>
                    <a:pt x="1528762" y="461086"/>
                  </a:lnTo>
                  <a:lnTo>
                    <a:pt x="1528241" y="461302"/>
                  </a:lnTo>
                  <a:lnTo>
                    <a:pt x="1528749" y="461772"/>
                  </a:lnTo>
                  <a:lnTo>
                    <a:pt x="1529321" y="462064"/>
                  </a:lnTo>
                  <a:lnTo>
                    <a:pt x="1529943" y="462267"/>
                  </a:lnTo>
                  <a:close/>
                </a:path>
                <a:path w="1553845" h="1029970">
                  <a:moveTo>
                    <a:pt x="1552765" y="484974"/>
                  </a:moveTo>
                  <a:lnTo>
                    <a:pt x="1551139" y="482155"/>
                  </a:lnTo>
                  <a:lnTo>
                    <a:pt x="1547456" y="480441"/>
                  </a:lnTo>
                  <a:lnTo>
                    <a:pt x="1547723" y="479412"/>
                  </a:lnTo>
                  <a:lnTo>
                    <a:pt x="1548866" y="479539"/>
                  </a:lnTo>
                  <a:lnTo>
                    <a:pt x="1549488" y="479348"/>
                  </a:lnTo>
                  <a:lnTo>
                    <a:pt x="1546847" y="478269"/>
                  </a:lnTo>
                  <a:lnTo>
                    <a:pt x="1542923" y="477558"/>
                  </a:lnTo>
                  <a:lnTo>
                    <a:pt x="1541018" y="480529"/>
                  </a:lnTo>
                  <a:lnTo>
                    <a:pt x="1545069" y="480707"/>
                  </a:lnTo>
                  <a:lnTo>
                    <a:pt x="1544167" y="481914"/>
                  </a:lnTo>
                  <a:lnTo>
                    <a:pt x="1548841" y="481914"/>
                  </a:lnTo>
                  <a:lnTo>
                    <a:pt x="1550238" y="483374"/>
                  </a:lnTo>
                  <a:lnTo>
                    <a:pt x="1549717" y="485432"/>
                  </a:lnTo>
                  <a:lnTo>
                    <a:pt x="1548472" y="485825"/>
                  </a:lnTo>
                  <a:lnTo>
                    <a:pt x="1549603" y="485940"/>
                  </a:lnTo>
                  <a:lnTo>
                    <a:pt x="1549450" y="488823"/>
                  </a:lnTo>
                  <a:lnTo>
                    <a:pt x="1551863" y="488581"/>
                  </a:lnTo>
                  <a:lnTo>
                    <a:pt x="1552765" y="484974"/>
                  </a:lnTo>
                  <a:close/>
                </a:path>
                <a:path w="1553845" h="1029970">
                  <a:moveTo>
                    <a:pt x="1553743" y="492709"/>
                  </a:moveTo>
                  <a:lnTo>
                    <a:pt x="1552359" y="491248"/>
                  </a:lnTo>
                  <a:lnTo>
                    <a:pt x="1548676" y="491896"/>
                  </a:lnTo>
                  <a:lnTo>
                    <a:pt x="1551076" y="494004"/>
                  </a:lnTo>
                  <a:lnTo>
                    <a:pt x="1552219" y="494144"/>
                  </a:lnTo>
                  <a:lnTo>
                    <a:pt x="1553743" y="492709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7283869" y="2555195"/>
              <a:ext cx="1369695" cy="932815"/>
            </a:xfrm>
            <a:custGeom>
              <a:avLst/>
              <a:gdLst/>
              <a:ahLst/>
              <a:cxnLst/>
              <a:rect l="l" t="t" r="r" b="b"/>
              <a:pathLst>
                <a:path w="1369695" h="932814">
                  <a:moveTo>
                    <a:pt x="4292" y="95250"/>
                  </a:moveTo>
                  <a:lnTo>
                    <a:pt x="3657" y="95250"/>
                  </a:lnTo>
                  <a:lnTo>
                    <a:pt x="2882" y="96520"/>
                  </a:lnTo>
                  <a:lnTo>
                    <a:pt x="4292" y="95250"/>
                  </a:lnTo>
                  <a:close/>
                </a:path>
                <a:path w="1369695" h="932814">
                  <a:moveTo>
                    <a:pt x="5041" y="76377"/>
                  </a:moveTo>
                  <a:lnTo>
                    <a:pt x="4508" y="77470"/>
                  </a:lnTo>
                  <a:lnTo>
                    <a:pt x="4978" y="77635"/>
                  </a:lnTo>
                  <a:lnTo>
                    <a:pt x="5041" y="76377"/>
                  </a:lnTo>
                  <a:close/>
                </a:path>
                <a:path w="1369695" h="932814">
                  <a:moveTo>
                    <a:pt x="6337" y="73660"/>
                  </a:moveTo>
                  <a:lnTo>
                    <a:pt x="5956" y="72390"/>
                  </a:lnTo>
                  <a:lnTo>
                    <a:pt x="6235" y="72390"/>
                  </a:lnTo>
                  <a:lnTo>
                    <a:pt x="5562" y="71120"/>
                  </a:lnTo>
                  <a:lnTo>
                    <a:pt x="5943" y="72390"/>
                  </a:lnTo>
                  <a:lnTo>
                    <a:pt x="6337" y="73660"/>
                  </a:lnTo>
                  <a:close/>
                </a:path>
                <a:path w="1369695" h="932814">
                  <a:moveTo>
                    <a:pt x="16129" y="60960"/>
                  </a:moveTo>
                  <a:lnTo>
                    <a:pt x="11836" y="59690"/>
                  </a:lnTo>
                  <a:lnTo>
                    <a:pt x="10236" y="60960"/>
                  </a:lnTo>
                  <a:lnTo>
                    <a:pt x="16129" y="60960"/>
                  </a:lnTo>
                  <a:close/>
                </a:path>
                <a:path w="1369695" h="932814">
                  <a:moveTo>
                    <a:pt x="19761" y="90170"/>
                  </a:moveTo>
                  <a:lnTo>
                    <a:pt x="19342" y="88900"/>
                  </a:lnTo>
                  <a:lnTo>
                    <a:pt x="19050" y="88011"/>
                  </a:lnTo>
                  <a:lnTo>
                    <a:pt x="17081" y="88900"/>
                  </a:lnTo>
                  <a:lnTo>
                    <a:pt x="19761" y="90170"/>
                  </a:lnTo>
                  <a:close/>
                </a:path>
                <a:path w="1369695" h="932814">
                  <a:moveTo>
                    <a:pt x="19862" y="87630"/>
                  </a:moveTo>
                  <a:lnTo>
                    <a:pt x="18935" y="87630"/>
                  </a:lnTo>
                  <a:lnTo>
                    <a:pt x="19050" y="88011"/>
                  </a:lnTo>
                  <a:lnTo>
                    <a:pt x="19862" y="87630"/>
                  </a:lnTo>
                  <a:close/>
                </a:path>
                <a:path w="1369695" h="932814">
                  <a:moveTo>
                    <a:pt x="22059" y="110490"/>
                  </a:moveTo>
                  <a:lnTo>
                    <a:pt x="21856" y="107950"/>
                  </a:lnTo>
                  <a:lnTo>
                    <a:pt x="20523" y="107950"/>
                  </a:lnTo>
                  <a:lnTo>
                    <a:pt x="21678" y="110490"/>
                  </a:lnTo>
                  <a:lnTo>
                    <a:pt x="22059" y="110490"/>
                  </a:lnTo>
                  <a:close/>
                </a:path>
                <a:path w="1369695" h="932814">
                  <a:moveTo>
                    <a:pt x="23037" y="89471"/>
                  </a:moveTo>
                  <a:lnTo>
                    <a:pt x="22186" y="89585"/>
                  </a:lnTo>
                  <a:lnTo>
                    <a:pt x="21259" y="89598"/>
                  </a:lnTo>
                  <a:lnTo>
                    <a:pt x="20358" y="89585"/>
                  </a:lnTo>
                  <a:lnTo>
                    <a:pt x="22440" y="89750"/>
                  </a:lnTo>
                  <a:lnTo>
                    <a:pt x="22910" y="91655"/>
                  </a:lnTo>
                  <a:lnTo>
                    <a:pt x="23037" y="89471"/>
                  </a:lnTo>
                  <a:close/>
                </a:path>
                <a:path w="1369695" h="932814">
                  <a:moveTo>
                    <a:pt x="23647" y="106680"/>
                  </a:moveTo>
                  <a:lnTo>
                    <a:pt x="21526" y="106680"/>
                  </a:lnTo>
                  <a:lnTo>
                    <a:pt x="20281" y="107950"/>
                  </a:lnTo>
                  <a:lnTo>
                    <a:pt x="23647" y="106680"/>
                  </a:lnTo>
                  <a:close/>
                </a:path>
                <a:path w="1369695" h="932814">
                  <a:moveTo>
                    <a:pt x="24968" y="102031"/>
                  </a:moveTo>
                  <a:lnTo>
                    <a:pt x="24358" y="101600"/>
                  </a:lnTo>
                  <a:lnTo>
                    <a:pt x="23050" y="102654"/>
                  </a:lnTo>
                  <a:lnTo>
                    <a:pt x="24968" y="102031"/>
                  </a:lnTo>
                  <a:close/>
                </a:path>
                <a:path w="1369695" h="932814">
                  <a:moveTo>
                    <a:pt x="26263" y="101600"/>
                  </a:moveTo>
                  <a:lnTo>
                    <a:pt x="24968" y="102031"/>
                  </a:lnTo>
                  <a:lnTo>
                    <a:pt x="26174" y="102870"/>
                  </a:lnTo>
                  <a:lnTo>
                    <a:pt x="26263" y="101600"/>
                  </a:lnTo>
                  <a:close/>
                </a:path>
                <a:path w="1369695" h="932814">
                  <a:moveTo>
                    <a:pt x="26289" y="70053"/>
                  </a:moveTo>
                  <a:lnTo>
                    <a:pt x="26085" y="69850"/>
                  </a:lnTo>
                  <a:lnTo>
                    <a:pt x="25844" y="69938"/>
                  </a:lnTo>
                  <a:lnTo>
                    <a:pt x="26289" y="70053"/>
                  </a:lnTo>
                  <a:close/>
                </a:path>
                <a:path w="1369695" h="932814">
                  <a:moveTo>
                    <a:pt x="27381" y="71120"/>
                  </a:moveTo>
                  <a:lnTo>
                    <a:pt x="27165" y="71120"/>
                  </a:lnTo>
                  <a:lnTo>
                    <a:pt x="26746" y="71996"/>
                  </a:lnTo>
                  <a:lnTo>
                    <a:pt x="27381" y="71120"/>
                  </a:lnTo>
                  <a:close/>
                </a:path>
                <a:path w="1369695" h="932814">
                  <a:moveTo>
                    <a:pt x="27393" y="123558"/>
                  </a:moveTo>
                  <a:lnTo>
                    <a:pt x="27178" y="123571"/>
                  </a:lnTo>
                  <a:lnTo>
                    <a:pt x="27051" y="123621"/>
                  </a:lnTo>
                  <a:lnTo>
                    <a:pt x="26898" y="123685"/>
                  </a:lnTo>
                  <a:lnTo>
                    <a:pt x="27190" y="123621"/>
                  </a:lnTo>
                  <a:lnTo>
                    <a:pt x="27393" y="123558"/>
                  </a:lnTo>
                  <a:close/>
                </a:path>
                <a:path w="1369695" h="932814">
                  <a:moveTo>
                    <a:pt x="27889" y="132511"/>
                  </a:moveTo>
                  <a:lnTo>
                    <a:pt x="26962" y="133350"/>
                  </a:lnTo>
                  <a:lnTo>
                    <a:pt x="27851" y="132638"/>
                  </a:lnTo>
                  <a:lnTo>
                    <a:pt x="27889" y="132511"/>
                  </a:lnTo>
                  <a:close/>
                </a:path>
                <a:path w="1369695" h="932814">
                  <a:moveTo>
                    <a:pt x="28067" y="35560"/>
                  </a:moveTo>
                  <a:lnTo>
                    <a:pt x="26631" y="34290"/>
                  </a:lnTo>
                  <a:lnTo>
                    <a:pt x="27724" y="33020"/>
                  </a:lnTo>
                  <a:lnTo>
                    <a:pt x="25260" y="34290"/>
                  </a:lnTo>
                  <a:lnTo>
                    <a:pt x="27025" y="35560"/>
                  </a:lnTo>
                  <a:lnTo>
                    <a:pt x="28067" y="35560"/>
                  </a:lnTo>
                  <a:close/>
                </a:path>
                <a:path w="1369695" h="932814">
                  <a:moveTo>
                    <a:pt x="30556" y="129540"/>
                  </a:moveTo>
                  <a:lnTo>
                    <a:pt x="28397" y="130810"/>
                  </a:lnTo>
                  <a:lnTo>
                    <a:pt x="27889" y="132511"/>
                  </a:lnTo>
                  <a:lnTo>
                    <a:pt x="28359" y="132080"/>
                  </a:lnTo>
                  <a:lnTo>
                    <a:pt x="30327" y="130810"/>
                  </a:lnTo>
                  <a:lnTo>
                    <a:pt x="30556" y="129540"/>
                  </a:lnTo>
                  <a:close/>
                </a:path>
                <a:path w="1369695" h="932814">
                  <a:moveTo>
                    <a:pt x="30772" y="71120"/>
                  </a:moveTo>
                  <a:lnTo>
                    <a:pt x="26289" y="70053"/>
                  </a:lnTo>
                  <a:lnTo>
                    <a:pt x="27381" y="71120"/>
                  </a:lnTo>
                  <a:lnTo>
                    <a:pt x="30772" y="71120"/>
                  </a:lnTo>
                  <a:close/>
                </a:path>
                <a:path w="1369695" h="932814">
                  <a:moveTo>
                    <a:pt x="33070" y="134620"/>
                  </a:moveTo>
                  <a:lnTo>
                    <a:pt x="32181" y="134620"/>
                  </a:lnTo>
                  <a:lnTo>
                    <a:pt x="30911" y="134620"/>
                  </a:lnTo>
                  <a:lnTo>
                    <a:pt x="29781" y="135890"/>
                  </a:lnTo>
                  <a:lnTo>
                    <a:pt x="30441" y="134620"/>
                  </a:lnTo>
                  <a:lnTo>
                    <a:pt x="31102" y="133350"/>
                  </a:lnTo>
                  <a:lnTo>
                    <a:pt x="30124" y="133350"/>
                  </a:lnTo>
                  <a:lnTo>
                    <a:pt x="30949" y="132080"/>
                  </a:lnTo>
                  <a:lnTo>
                    <a:pt x="31457" y="132080"/>
                  </a:lnTo>
                  <a:lnTo>
                    <a:pt x="31597" y="130810"/>
                  </a:lnTo>
                  <a:lnTo>
                    <a:pt x="30124" y="132080"/>
                  </a:lnTo>
                  <a:lnTo>
                    <a:pt x="28536" y="132080"/>
                  </a:lnTo>
                  <a:lnTo>
                    <a:pt x="27851" y="132638"/>
                  </a:lnTo>
                  <a:lnTo>
                    <a:pt x="27635" y="133350"/>
                  </a:lnTo>
                  <a:lnTo>
                    <a:pt x="26962" y="133350"/>
                  </a:lnTo>
                  <a:lnTo>
                    <a:pt x="25717" y="133350"/>
                  </a:lnTo>
                  <a:lnTo>
                    <a:pt x="26974" y="130810"/>
                  </a:lnTo>
                  <a:lnTo>
                    <a:pt x="28638" y="129540"/>
                  </a:lnTo>
                  <a:lnTo>
                    <a:pt x="26504" y="130810"/>
                  </a:lnTo>
                  <a:lnTo>
                    <a:pt x="27457" y="129540"/>
                  </a:lnTo>
                  <a:lnTo>
                    <a:pt x="27139" y="129540"/>
                  </a:lnTo>
                  <a:lnTo>
                    <a:pt x="27228" y="128270"/>
                  </a:lnTo>
                  <a:lnTo>
                    <a:pt x="24752" y="128270"/>
                  </a:lnTo>
                  <a:lnTo>
                    <a:pt x="26644" y="127000"/>
                  </a:lnTo>
                  <a:lnTo>
                    <a:pt x="22682" y="125730"/>
                  </a:lnTo>
                  <a:lnTo>
                    <a:pt x="26898" y="124460"/>
                  </a:lnTo>
                  <a:lnTo>
                    <a:pt x="22923" y="124460"/>
                  </a:lnTo>
                  <a:lnTo>
                    <a:pt x="22453" y="123190"/>
                  </a:lnTo>
                  <a:lnTo>
                    <a:pt x="28079" y="123190"/>
                  </a:lnTo>
                  <a:lnTo>
                    <a:pt x="21704" y="120650"/>
                  </a:lnTo>
                  <a:lnTo>
                    <a:pt x="27432" y="119380"/>
                  </a:lnTo>
                  <a:lnTo>
                    <a:pt x="22390" y="119380"/>
                  </a:lnTo>
                  <a:lnTo>
                    <a:pt x="24231" y="115570"/>
                  </a:lnTo>
                  <a:lnTo>
                    <a:pt x="22377" y="114795"/>
                  </a:lnTo>
                  <a:lnTo>
                    <a:pt x="22237" y="115570"/>
                  </a:lnTo>
                  <a:lnTo>
                    <a:pt x="22364" y="114782"/>
                  </a:lnTo>
                  <a:lnTo>
                    <a:pt x="21221" y="114300"/>
                  </a:lnTo>
                  <a:lnTo>
                    <a:pt x="22440" y="114300"/>
                  </a:lnTo>
                  <a:lnTo>
                    <a:pt x="22377" y="114795"/>
                  </a:lnTo>
                  <a:lnTo>
                    <a:pt x="22453" y="114300"/>
                  </a:lnTo>
                  <a:lnTo>
                    <a:pt x="23825" y="113030"/>
                  </a:lnTo>
                  <a:lnTo>
                    <a:pt x="20586" y="113030"/>
                  </a:lnTo>
                  <a:lnTo>
                    <a:pt x="19418" y="111760"/>
                  </a:lnTo>
                  <a:lnTo>
                    <a:pt x="16764" y="110490"/>
                  </a:lnTo>
                  <a:lnTo>
                    <a:pt x="20523" y="107950"/>
                  </a:lnTo>
                  <a:lnTo>
                    <a:pt x="20281" y="107950"/>
                  </a:lnTo>
                  <a:lnTo>
                    <a:pt x="19151" y="107950"/>
                  </a:lnTo>
                  <a:lnTo>
                    <a:pt x="21526" y="106680"/>
                  </a:lnTo>
                  <a:lnTo>
                    <a:pt x="18516" y="106680"/>
                  </a:lnTo>
                  <a:lnTo>
                    <a:pt x="22669" y="105410"/>
                  </a:lnTo>
                  <a:lnTo>
                    <a:pt x="19545" y="105410"/>
                  </a:lnTo>
                  <a:lnTo>
                    <a:pt x="22072" y="102870"/>
                  </a:lnTo>
                  <a:lnTo>
                    <a:pt x="24358" y="104140"/>
                  </a:lnTo>
                  <a:lnTo>
                    <a:pt x="22783" y="102870"/>
                  </a:lnTo>
                  <a:lnTo>
                    <a:pt x="23050" y="102654"/>
                  </a:lnTo>
                  <a:lnTo>
                    <a:pt x="22390" y="102870"/>
                  </a:lnTo>
                  <a:lnTo>
                    <a:pt x="20167" y="101600"/>
                  </a:lnTo>
                  <a:lnTo>
                    <a:pt x="19138" y="100330"/>
                  </a:lnTo>
                  <a:lnTo>
                    <a:pt x="23050" y="101600"/>
                  </a:lnTo>
                  <a:lnTo>
                    <a:pt x="25057" y="100330"/>
                  </a:lnTo>
                  <a:lnTo>
                    <a:pt x="24117" y="99060"/>
                  </a:lnTo>
                  <a:lnTo>
                    <a:pt x="20574" y="97790"/>
                  </a:lnTo>
                  <a:lnTo>
                    <a:pt x="20866" y="96520"/>
                  </a:lnTo>
                  <a:lnTo>
                    <a:pt x="22529" y="96520"/>
                  </a:lnTo>
                  <a:lnTo>
                    <a:pt x="19596" y="95250"/>
                  </a:lnTo>
                  <a:lnTo>
                    <a:pt x="22834" y="92710"/>
                  </a:lnTo>
                  <a:lnTo>
                    <a:pt x="19342" y="90170"/>
                  </a:lnTo>
                  <a:lnTo>
                    <a:pt x="15049" y="90170"/>
                  </a:lnTo>
                  <a:lnTo>
                    <a:pt x="15100" y="88900"/>
                  </a:lnTo>
                  <a:lnTo>
                    <a:pt x="12903" y="87630"/>
                  </a:lnTo>
                  <a:lnTo>
                    <a:pt x="15290" y="87630"/>
                  </a:lnTo>
                  <a:lnTo>
                    <a:pt x="16281" y="88900"/>
                  </a:lnTo>
                  <a:lnTo>
                    <a:pt x="17018" y="88900"/>
                  </a:lnTo>
                  <a:lnTo>
                    <a:pt x="16116" y="87630"/>
                  </a:lnTo>
                  <a:lnTo>
                    <a:pt x="18237" y="87630"/>
                  </a:lnTo>
                  <a:lnTo>
                    <a:pt x="18935" y="87630"/>
                  </a:lnTo>
                  <a:lnTo>
                    <a:pt x="18745" y="87452"/>
                  </a:lnTo>
                  <a:lnTo>
                    <a:pt x="21678" y="86360"/>
                  </a:lnTo>
                  <a:lnTo>
                    <a:pt x="19939" y="87630"/>
                  </a:lnTo>
                  <a:lnTo>
                    <a:pt x="25755" y="87630"/>
                  </a:lnTo>
                  <a:lnTo>
                    <a:pt x="19342" y="88900"/>
                  </a:lnTo>
                  <a:lnTo>
                    <a:pt x="25476" y="88900"/>
                  </a:lnTo>
                  <a:lnTo>
                    <a:pt x="26987" y="86360"/>
                  </a:lnTo>
                  <a:lnTo>
                    <a:pt x="24320" y="85090"/>
                  </a:lnTo>
                  <a:lnTo>
                    <a:pt x="25971" y="83820"/>
                  </a:lnTo>
                  <a:lnTo>
                    <a:pt x="24206" y="82550"/>
                  </a:lnTo>
                  <a:lnTo>
                    <a:pt x="23101" y="82550"/>
                  </a:lnTo>
                  <a:lnTo>
                    <a:pt x="21336" y="81280"/>
                  </a:lnTo>
                  <a:lnTo>
                    <a:pt x="21234" y="81064"/>
                  </a:lnTo>
                  <a:lnTo>
                    <a:pt x="21234" y="83820"/>
                  </a:lnTo>
                  <a:lnTo>
                    <a:pt x="18542" y="87249"/>
                  </a:lnTo>
                  <a:lnTo>
                    <a:pt x="16408" y="85090"/>
                  </a:lnTo>
                  <a:lnTo>
                    <a:pt x="17741" y="83820"/>
                  </a:lnTo>
                  <a:lnTo>
                    <a:pt x="21234" y="83820"/>
                  </a:lnTo>
                  <a:lnTo>
                    <a:pt x="21234" y="81064"/>
                  </a:lnTo>
                  <a:lnTo>
                    <a:pt x="20764" y="80010"/>
                  </a:lnTo>
                  <a:lnTo>
                    <a:pt x="19050" y="76200"/>
                  </a:lnTo>
                  <a:lnTo>
                    <a:pt x="30746" y="81280"/>
                  </a:lnTo>
                  <a:lnTo>
                    <a:pt x="27101" y="77470"/>
                  </a:lnTo>
                  <a:lnTo>
                    <a:pt x="26085" y="76200"/>
                  </a:lnTo>
                  <a:lnTo>
                    <a:pt x="25069" y="74930"/>
                  </a:lnTo>
                  <a:lnTo>
                    <a:pt x="20929" y="73660"/>
                  </a:lnTo>
                  <a:lnTo>
                    <a:pt x="23888" y="72390"/>
                  </a:lnTo>
                  <a:lnTo>
                    <a:pt x="27432" y="74930"/>
                  </a:lnTo>
                  <a:lnTo>
                    <a:pt x="28689" y="72390"/>
                  </a:lnTo>
                  <a:lnTo>
                    <a:pt x="26809" y="72009"/>
                  </a:lnTo>
                  <a:lnTo>
                    <a:pt x="26568" y="72390"/>
                  </a:lnTo>
                  <a:lnTo>
                    <a:pt x="26746" y="71996"/>
                  </a:lnTo>
                  <a:lnTo>
                    <a:pt x="22542" y="71120"/>
                  </a:lnTo>
                  <a:lnTo>
                    <a:pt x="25844" y="69938"/>
                  </a:lnTo>
                  <a:lnTo>
                    <a:pt x="25488" y="69850"/>
                  </a:lnTo>
                  <a:lnTo>
                    <a:pt x="26035" y="68580"/>
                  </a:lnTo>
                  <a:lnTo>
                    <a:pt x="29425" y="69850"/>
                  </a:lnTo>
                  <a:lnTo>
                    <a:pt x="29616" y="68580"/>
                  </a:lnTo>
                  <a:lnTo>
                    <a:pt x="29972" y="66040"/>
                  </a:lnTo>
                  <a:lnTo>
                    <a:pt x="28981" y="62230"/>
                  </a:lnTo>
                  <a:lnTo>
                    <a:pt x="8636" y="62230"/>
                  </a:lnTo>
                  <a:lnTo>
                    <a:pt x="6248" y="62230"/>
                  </a:lnTo>
                  <a:lnTo>
                    <a:pt x="6426" y="64770"/>
                  </a:lnTo>
                  <a:lnTo>
                    <a:pt x="4432" y="69850"/>
                  </a:lnTo>
                  <a:lnTo>
                    <a:pt x="9080" y="72390"/>
                  </a:lnTo>
                  <a:lnTo>
                    <a:pt x="9499" y="73660"/>
                  </a:lnTo>
                  <a:lnTo>
                    <a:pt x="8153" y="73660"/>
                  </a:lnTo>
                  <a:lnTo>
                    <a:pt x="8153" y="78740"/>
                  </a:lnTo>
                  <a:lnTo>
                    <a:pt x="5905" y="80010"/>
                  </a:lnTo>
                  <a:lnTo>
                    <a:pt x="5397" y="77787"/>
                  </a:lnTo>
                  <a:lnTo>
                    <a:pt x="8153" y="78740"/>
                  </a:lnTo>
                  <a:lnTo>
                    <a:pt x="8153" y="73660"/>
                  </a:lnTo>
                  <a:lnTo>
                    <a:pt x="6337" y="73660"/>
                  </a:lnTo>
                  <a:lnTo>
                    <a:pt x="5118" y="76200"/>
                  </a:lnTo>
                  <a:lnTo>
                    <a:pt x="5080" y="76377"/>
                  </a:lnTo>
                  <a:lnTo>
                    <a:pt x="4978" y="77635"/>
                  </a:lnTo>
                  <a:lnTo>
                    <a:pt x="4864" y="80010"/>
                  </a:lnTo>
                  <a:lnTo>
                    <a:pt x="3835" y="78740"/>
                  </a:lnTo>
                  <a:lnTo>
                    <a:pt x="0" y="81280"/>
                  </a:lnTo>
                  <a:lnTo>
                    <a:pt x="1905" y="85090"/>
                  </a:lnTo>
                  <a:lnTo>
                    <a:pt x="5435" y="90170"/>
                  </a:lnTo>
                  <a:lnTo>
                    <a:pt x="7124" y="92710"/>
                  </a:lnTo>
                  <a:lnTo>
                    <a:pt x="4305" y="95250"/>
                  </a:lnTo>
                  <a:lnTo>
                    <a:pt x="2273" y="99060"/>
                  </a:lnTo>
                  <a:lnTo>
                    <a:pt x="2933" y="104140"/>
                  </a:lnTo>
                  <a:lnTo>
                    <a:pt x="3759" y="107950"/>
                  </a:lnTo>
                  <a:lnTo>
                    <a:pt x="4470" y="111760"/>
                  </a:lnTo>
                  <a:lnTo>
                    <a:pt x="5410" y="115570"/>
                  </a:lnTo>
                  <a:lnTo>
                    <a:pt x="3530" y="120650"/>
                  </a:lnTo>
                  <a:lnTo>
                    <a:pt x="2997" y="123190"/>
                  </a:lnTo>
                  <a:lnTo>
                    <a:pt x="7658" y="123190"/>
                  </a:lnTo>
                  <a:lnTo>
                    <a:pt x="4762" y="124460"/>
                  </a:lnTo>
                  <a:lnTo>
                    <a:pt x="6121" y="125730"/>
                  </a:lnTo>
                  <a:lnTo>
                    <a:pt x="8991" y="125730"/>
                  </a:lnTo>
                  <a:lnTo>
                    <a:pt x="12496" y="128270"/>
                  </a:lnTo>
                  <a:lnTo>
                    <a:pt x="3975" y="134620"/>
                  </a:lnTo>
                  <a:lnTo>
                    <a:pt x="10820" y="137160"/>
                  </a:lnTo>
                  <a:lnTo>
                    <a:pt x="12369" y="134620"/>
                  </a:lnTo>
                  <a:lnTo>
                    <a:pt x="12750" y="137160"/>
                  </a:lnTo>
                  <a:lnTo>
                    <a:pt x="15989" y="138430"/>
                  </a:lnTo>
                  <a:lnTo>
                    <a:pt x="13881" y="139700"/>
                  </a:lnTo>
                  <a:lnTo>
                    <a:pt x="14312" y="139700"/>
                  </a:lnTo>
                  <a:lnTo>
                    <a:pt x="16002" y="138430"/>
                  </a:lnTo>
                  <a:lnTo>
                    <a:pt x="15455" y="139700"/>
                  </a:lnTo>
                  <a:lnTo>
                    <a:pt x="14160" y="140970"/>
                  </a:lnTo>
                  <a:lnTo>
                    <a:pt x="15671" y="142240"/>
                  </a:lnTo>
                  <a:lnTo>
                    <a:pt x="18796" y="142240"/>
                  </a:lnTo>
                  <a:lnTo>
                    <a:pt x="19964" y="144780"/>
                  </a:lnTo>
                  <a:lnTo>
                    <a:pt x="13449" y="146050"/>
                  </a:lnTo>
                  <a:lnTo>
                    <a:pt x="16662" y="149860"/>
                  </a:lnTo>
                  <a:lnTo>
                    <a:pt x="18529" y="151130"/>
                  </a:lnTo>
                  <a:lnTo>
                    <a:pt x="23571" y="149860"/>
                  </a:lnTo>
                  <a:lnTo>
                    <a:pt x="23736" y="148590"/>
                  </a:lnTo>
                  <a:lnTo>
                    <a:pt x="23291" y="147320"/>
                  </a:lnTo>
                  <a:lnTo>
                    <a:pt x="23152" y="146050"/>
                  </a:lnTo>
                  <a:lnTo>
                    <a:pt x="24206" y="144780"/>
                  </a:lnTo>
                  <a:lnTo>
                    <a:pt x="25184" y="145567"/>
                  </a:lnTo>
                  <a:lnTo>
                    <a:pt x="24701" y="146126"/>
                  </a:lnTo>
                  <a:lnTo>
                    <a:pt x="25273" y="145643"/>
                  </a:lnTo>
                  <a:lnTo>
                    <a:pt x="25793" y="146050"/>
                  </a:lnTo>
                  <a:lnTo>
                    <a:pt x="26898" y="144780"/>
                  </a:lnTo>
                  <a:lnTo>
                    <a:pt x="29108" y="142240"/>
                  </a:lnTo>
                  <a:lnTo>
                    <a:pt x="32550" y="138430"/>
                  </a:lnTo>
                  <a:lnTo>
                    <a:pt x="32893" y="135890"/>
                  </a:lnTo>
                  <a:lnTo>
                    <a:pt x="33070" y="134620"/>
                  </a:lnTo>
                  <a:close/>
                </a:path>
                <a:path w="1369695" h="932814">
                  <a:moveTo>
                    <a:pt x="33134" y="132080"/>
                  </a:moveTo>
                  <a:lnTo>
                    <a:pt x="31508" y="133350"/>
                  </a:lnTo>
                  <a:lnTo>
                    <a:pt x="32181" y="134620"/>
                  </a:lnTo>
                  <a:lnTo>
                    <a:pt x="33134" y="132080"/>
                  </a:lnTo>
                  <a:close/>
                </a:path>
                <a:path w="1369695" h="932814">
                  <a:moveTo>
                    <a:pt x="36436" y="17780"/>
                  </a:moveTo>
                  <a:lnTo>
                    <a:pt x="35991" y="17780"/>
                  </a:lnTo>
                  <a:lnTo>
                    <a:pt x="36093" y="18046"/>
                  </a:lnTo>
                  <a:lnTo>
                    <a:pt x="36436" y="17780"/>
                  </a:lnTo>
                  <a:close/>
                </a:path>
                <a:path w="1369695" h="932814">
                  <a:moveTo>
                    <a:pt x="41097" y="50050"/>
                  </a:moveTo>
                  <a:lnTo>
                    <a:pt x="40995" y="49530"/>
                  </a:lnTo>
                  <a:lnTo>
                    <a:pt x="39763" y="49530"/>
                  </a:lnTo>
                  <a:lnTo>
                    <a:pt x="41097" y="50050"/>
                  </a:lnTo>
                  <a:close/>
                </a:path>
                <a:path w="1369695" h="932814">
                  <a:moveTo>
                    <a:pt x="43027" y="50800"/>
                  </a:moveTo>
                  <a:lnTo>
                    <a:pt x="41097" y="50050"/>
                  </a:lnTo>
                  <a:lnTo>
                    <a:pt x="41249" y="50800"/>
                  </a:lnTo>
                  <a:lnTo>
                    <a:pt x="43027" y="50800"/>
                  </a:lnTo>
                  <a:close/>
                </a:path>
                <a:path w="1369695" h="932814">
                  <a:moveTo>
                    <a:pt x="49098" y="41910"/>
                  </a:moveTo>
                  <a:lnTo>
                    <a:pt x="48145" y="40640"/>
                  </a:lnTo>
                  <a:lnTo>
                    <a:pt x="45288" y="36830"/>
                  </a:lnTo>
                  <a:lnTo>
                    <a:pt x="30543" y="36830"/>
                  </a:lnTo>
                  <a:lnTo>
                    <a:pt x="30543" y="55880"/>
                  </a:lnTo>
                  <a:lnTo>
                    <a:pt x="30238" y="57150"/>
                  </a:lnTo>
                  <a:lnTo>
                    <a:pt x="29006" y="57150"/>
                  </a:lnTo>
                  <a:lnTo>
                    <a:pt x="28168" y="55880"/>
                  </a:lnTo>
                  <a:lnTo>
                    <a:pt x="30543" y="55880"/>
                  </a:lnTo>
                  <a:lnTo>
                    <a:pt x="30543" y="36830"/>
                  </a:lnTo>
                  <a:lnTo>
                    <a:pt x="28790" y="36830"/>
                  </a:lnTo>
                  <a:lnTo>
                    <a:pt x="26123" y="36830"/>
                  </a:lnTo>
                  <a:lnTo>
                    <a:pt x="23787" y="36830"/>
                  </a:lnTo>
                  <a:lnTo>
                    <a:pt x="24650" y="38100"/>
                  </a:lnTo>
                  <a:lnTo>
                    <a:pt x="25717" y="39370"/>
                  </a:lnTo>
                  <a:lnTo>
                    <a:pt x="25869" y="41910"/>
                  </a:lnTo>
                  <a:lnTo>
                    <a:pt x="22923" y="41910"/>
                  </a:lnTo>
                  <a:lnTo>
                    <a:pt x="20548" y="40640"/>
                  </a:lnTo>
                  <a:lnTo>
                    <a:pt x="21691" y="41910"/>
                  </a:lnTo>
                  <a:lnTo>
                    <a:pt x="22872" y="44450"/>
                  </a:lnTo>
                  <a:lnTo>
                    <a:pt x="20688" y="44450"/>
                  </a:lnTo>
                  <a:lnTo>
                    <a:pt x="20497" y="43878"/>
                  </a:lnTo>
                  <a:lnTo>
                    <a:pt x="20497" y="49530"/>
                  </a:lnTo>
                  <a:lnTo>
                    <a:pt x="15189" y="49530"/>
                  </a:lnTo>
                  <a:lnTo>
                    <a:pt x="16548" y="46990"/>
                  </a:lnTo>
                  <a:lnTo>
                    <a:pt x="17272" y="46304"/>
                  </a:lnTo>
                  <a:lnTo>
                    <a:pt x="20497" y="49530"/>
                  </a:lnTo>
                  <a:lnTo>
                    <a:pt x="20497" y="43878"/>
                  </a:lnTo>
                  <a:lnTo>
                    <a:pt x="20269" y="43180"/>
                  </a:lnTo>
                  <a:lnTo>
                    <a:pt x="17246" y="45339"/>
                  </a:lnTo>
                  <a:lnTo>
                    <a:pt x="15659" y="44450"/>
                  </a:lnTo>
                  <a:lnTo>
                    <a:pt x="14071" y="45720"/>
                  </a:lnTo>
                  <a:lnTo>
                    <a:pt x="11836" y="41910"/>
                  </a:lnTo>
                  <a:lnTo>
                    <a:pt x="12547" y="44450"/>
                  </a:lnTo>
                  <a:lnTo>
                    <a:pt x="14909" y="49530"/>
                  </a:lnTo>
                  <a:lnTo>
                    <a:pt x="12788" y="50800"/>
                  </a:lnTo>
                  <a:lnTo>
                    <a:pt x="11226" y="50800"/>
                  </a:lnTo>
                  <a:lnTo>
                    <a:pt x="11239" y="52070"/>
                  </a:lnTo>
                  <a:lnTo>
                    <a:pt x="10236" y="52070"/>
                  </a:lnTo>
                  <a:lnTo>
                    <a:pt x="9906" y="53340"/>
                  </a:lnTo>
                  <a:lnTo>
                    <a:pt x="9601" y="54610"/>
                  </a:lnTo>
                  <a:lnTo>
                    <a:pt x="8636" y="54610"/>
                  </a:lnTo>
                  <a:lnTo>
                    <a:pt x="8585" y="53340"/>
                  </a:lnTo>
                  <a:lnTo>
                    <a:pt x="9791" y="53340"/>
                  </a:lnTo>
                  <a:lnTo>
                    <a:pt x="7772" y="52070"/>
                  </a:lnTo>
                  <a:lnTo>
                    <a:pt x="7721" y="54610"/>
                  </a:lnTo>
                  <a:lnTo>
                    <a:pt x="7150" y="55880"/>
                  </a:lnTo>
                  <a:lnTo>
                    <a:pt x="9867" y="57150"/>
                  </a:lnTo>
                  <a:lnTo>
                    <a:pt x="8851" y="58420"/>
                  </a:lnTo>
                  <a:lnTo>
                    <a:pt x="11353" y="58420"/>
                  </a:lnTo>
                  <a:lnTo>
                    <a:pt x="11379" y="57150"/>
                  </a:lnTo>
                  <a:lnTo>
                    <a:pt x="11607" y="57150"/>
                  </a:lnTo>
                  <a:lnTo>
                    <a:pt x="11493" y="55880"/>
                  </a:lnTo>
                  <a:lnTo>
                    <a:pt x="11569" y="56413"/>
                  </a:lnTo>
                  <a:lnTo>
                    <a:pt x="11582" y="56553"/>
                  </a:lnTo>
                  <a:lnTo>
                    <a:pt x="11696" y="57150"/>
                  </a:lnTo>
                  <a:lnTo>
                    <a:pt x="11772" y="56769"/>
                  </a:lnTo>
                  <a:lnTo>
                    <a:pt x="11938" y="56730"/>
                  </a:lnTo>
                  <a:lnTo>
                    <a:pt x="12204" y="56705"/>
                  </a:lnTo>
                  <a:lnTo>
                    <a:pt x="12420" y="56667"/>
                  </a:lnTo>
                  <a:lnTo>
                    <a:pt x="11887" y="56222"/>
                  </a:lnTo>
                  <a:lnTo>
                    <a:pt x="11963" y="55880"/>
                  </a:lnTo>
                  <a:lnTo>
                    <a:pt x="12242" y="54610"/>
                  </a:lnTo>
                  <a:lnTo>
                    <a:pt x="12674" y="54610"/>
                  </a:lnTo>
                  <a:lnTo>
                    <a:pt x="13614" y="55880"/>
                  </a:lnTo>
                  <a:lnTo>
                    <a:pt x="14414" y="57150"/>
                  </a:lnTo>
                  <a:lnTo>
                    <a:pt x="12433" y="57150"/>
                  </a:lnTo>
                  <a:lnTo>
                    <a:pt x="16129" y="60960"/>
                  </a:lnTo>
                  <a:lnTo>
                    <a:pt x="29438" y="60960"/>
                  </a:lnTo>
                  <a:lnTo>
                    <a:pt x="29908" y="59690"/>
                  </a:lnTo>
                  <a:lnTo>
                    <a:pt x="30746" y="59690"/>
                  </a:lnTo>
                  <a:lnTo>
                    <a:pt x="31496" y="60960"/>
                  </a:lnTo>
                  <a:lnTo>
                    <a:pt x="32791" y="60960"/>
                  </a:lnTo>
                  <a:lnTo>
                    <a:pt x="32880" y="59690"/>
                  </a:lnTo>
                  <a:lnTo>
                    <a:pt x="33045" y="57150"/>
                  </a:lnTo>
                  <a:lnTo>
                    <a:pt x="35204" y="55880"/>
                  </a:lnTo>
                  <a:lnTo>
                    <a:pt x="37363" y="54610"/>
                  </a:lnTo>
                  <a:lnTo>
                    <a:pt x="41148" y="52070"/>
                  </a:lnTo>
                  <a:lnTo>
                    <a:pt x="39522" y="49530"/>
                  </a:lnTo>
                  <a:lnTo>
                    <a:pt x="39763" y="49530"/>
                  </a:lnTo>
                  <a:lnTo>
                    <a:pt x="39230" y="48260"/>
                  </a:lnTo>
                  <a:lnTo>
                    <a:pt x="39573" y="46990"/>
                  </a:lnTo>
                  <a:lnTo>
                    <a:pt x="41262" y="48260"/>
                  </a:lnTo>
                  <a:lnTo>
                    <a:pt x="41668" y="49530"/>
                  </a:lnTo>
                  <a:lnTo>
                    <a:pt x="41287" y="46990"/>
                  </a:lnTo>
                  <a:lnTo>
                    <a:pt x="41186" y="46304"/>
                  </a:lnTo>
                  <a:lnTo>
                    <a:pt x="41186" y="45339"/>
                  </a:lnTo>
                  <a:lnTo>
                    <a:pt x="41402" y="44450"/>
                  </a:lnTo>
                  <a:lnTo>
                    <a:pt x="42011" y="41910"/>
                  </a:lnTo>
                  <a:lnTo>
                    <a:pt x="42316" y="40640"/>
                  </a:lnTo>
                  <a:lnTo>
                    <a:pt x="46545" y="40640"/>
                  </a:lnTo>
                  <a:lnTo>
                    <a:pt x="46799" y="41910"/>
                  </a:lnTo>
                  <a:lnTo>
                    <a:pt x="49098" y="41910"/>
                  </a:lnTo>
                  <a:close/>
                </a:path>
                <a:path w="1369695" h="932814">
                  <a:moveTo>
                    <a:pt x="74980" y="27330"/>
                  </a:moveTo>
                  <a:lnTo>
                    <a:pt x="74637" y="27749"/>
                  </a:lnTo>
                  <a:lnTo>
                    <a:pt x="74790" y="27800"/>
                  </a:lnTo>
                  <a:lnTo>
                    <a:pt x="74930" y="27686"/>
                  </a:lnTo>
                  <a:lnTo>
                    <a:pt x="74980" y="27330"/>
                  </a:lnTo>
                  <a:close/>
                </a:path>
                <a:path w="1369695" h="932814">
                  <a:moveTo>
                    <a:pt x="80886" y="27940"/>
                  </a:moveTo>
                  <a:lnTo>
                    <a:pt x="80708" y="27940"/>
                  </a:lnTo>
                  <a:lnTo>
                    <a:pt x="80251" y="29210"/>
                  </a:lnTo>
                  <a:lnTo>
                    <a:pt x="80886" y="27940"/>
                  </a:lnTo>
                  <a:close/>
                </a:path>
                <a:path w="1369695" h="932814">
                  <a:moveTo>
                    <a:pt x="81381" y="26949"/>
                  </a:moveTo>
                  <a:lnTo>
                    <a:pt x="80886" y="27940"/>
                  </a:lnTo>
                  <a:lnTo>
                    <a:pt x="81318" y="27940"/>
                  </a:lnTo>
                  <a:lnTo>
                    <a:pt x="81381" y="26949"/>
                  </a:lnTo>
                  <a:close/>
                </a:path>
                <a:path w="1369695" h="932814">
                  <a:moveTo>
                    <a:pt x="93014" y="2540"/>
                  </a:moveTo>
                  <a:lnTo>
                    <a:pt x="92278" y="2540"/>
                  </a:lnTo>
                  <a:lnTo>
                    <a:pt x="92849" y="2832"/>
                  </a:lnTo>
                  <a:lnTo>
                    <a:pt x="93014" y="2540"/>
                  </a:lnTo>
                  <a:close/>
                </a:path>
                <a:path w="1369695" h="932814">
                  <a:moveTo>
                    <a:pt x="93967" y="326390"/>
                  </a:moveTo>
                  <a:lnTo>
                    <a:pt x="92252" y="326390"/>
                  </a:lnTo>
                  <a:lnTo>
                    <a:pt x="93205" y="328930"/>
                  </a:lnTo>
                  <a:lnTo>
                    <a:pt x="93967" y="326390"/>
                  </a:lnTo>
                  <a:close/>
                </a:path>
                <a:path w="1369695" h="932814">
                  <a:moveTo>
                    <a:pt x="95110" y="311238"/>
                  </a:moveTo>
                  <a:lnTo>
                    <a:pt x="94119" y="312750"/>
                  </a:lnTo>
                  <a:lnTo>
                    <a:pt x="94691" y="312089"/>
                  </a:lnTo>
                  <a:lnTo>
                    <a:pt x="94957" y="311619"/>
                  </a:lnTo>
                  <a:lnTo>
                    <a:pt x="95110" y="311238"/>
                  </a:lnTo>
                  <a:close/>
                </a:path>
                <a:path w="1369695" h="932814">
                  <a:moveTo>
                    <a:pt x="95313" y="319366"/>
                  </a:moveTo>
                  <a:lnTo>
                    <a:pt x="94018" y="319316"/>
                  </a:lnTo>
                  <a:lnTo>
                    <a:pt x="94538" y="319379"/>
                  </a:lnTo>
                  <a:lnTo>
                    <a:pt x="95300" y="319379"/>
                  </a:lnTo>
                  <a:close/>
                </a:path>
                <a:path w="1369695" h="932814">
                  <a:moveTo>
                    <a:pt x="95808" y="300901"/>
                  </a:moveTo>
                  <a:lnTo>
                    <a:pt x="95542" y="300939"/>
                  </a:lnTo>
                  <a:lnTo>
                    <a:pt x="95288" y="301028"/>
                  </a:lnTo>
                  <a:lnTo>
                    <a:pt x="95059" y="301193"/>
                  </a:lnTo>
                  <a:lnTo>
                    <a:pt x="95237" y="301180"/>
                  </a:lnTo>
                  <a:lnTo>
                    <a:pt x="95516" y="301053"/>
                  </a:lnTo>
                  <a:lnTo>
                    <a:pt x="95808" y="300901"/>
                  </a:lnTo>
                  <a:close/>
                </a:path>
                <a:path w="1369695" h="932814">
                  <a:moveTo>
                    <a:pt x="96189" y="27216"/>
                  </a:moveTo>
                  <a:lnTo>
                    <a:pt x="94983" y="27940"/>
                  </a:lnTo>
                  <a:lnTo>
                    <a:pt x="96024" y="27940"/>
                  </a:lnTo>
                  <a:lnTo>
                    <a:pt x="96189" y="27216"/>
                  </a:lnTo>
                  <a:close/>
                </a:path>
                <a:path w="1369695" h="932814">
                  <a:moveTo>
                    <a:pt x="96774" y="27940"/>
                  </a:moveTo>
                  <a:lnTo>
                    <a:pt x="96024" y="27940"/>
                  </a:lnTo>
                  <a:lnTo>
                    <a:pt x="95440" y="30480"/>
                  </a:lnTo>
                  <a:lnTo>
                    <a:pt x="96774" y="27940"/>
                  </a:lnTo>
                  <a:close/>
                </a:path>
                <a:path w="1369695" h="932814">
                  <a:moveTo>
                    <a:pt x="97828" y="343446"/>
                  </a:moveTo>
                  <a:lnTo>
                    <a:pt x="96748" y="343585"/>
                  </a:lnTo>
                  <a:lnTo>
                    <a:pt x="96989" y="343598"/>
                  </a:lnTo>
                  <a:lnTo>
                    <a:pt x="97332" y="343547"/>
                  </a:lnTo>
                  <a:lnTo>
                    <a:pt x="97828" y="343446"/>
                  </a:lnTo>
                  <a:close/>
                </a:path>
                <a:path w="1369695" h="932814">
                  <a:moveTo>
                    <a:pt x="97891" y="346608"/>
                  </a:moveTo>
                  <a:lnTo>
                    <a:pt x="97790" y="346392"/>
                  </a:lnTo>
                  <a:lnTo>
                    <a:pt x="97688" y="346176"/>
                  </a:lnTo>
                  <a:lnTo>
                    <a:pt x="97650" y="345935"/>
                  </a:lnTo>
                  <a:lnTo>
                    <a:pt x="97663" y="346265"/>
                  </a:lnTo>
                  <a:lnTo>
                    <a:pt x="97726" y="346481"/>
                  </a:lnTo>
                  <a:lnTo>
                    <a:pt x="97891" y="346608"/>
                  </a:lnTo>
                  <a:close/>
                </a:path>
                <a:path w="1369695" h="932814">
                  <a:moveTo>
                    <a:pt x="98005" y="265430"/>
                  </a:moveTo>
                  <a:lnTo>
                    <a:pt x="97421" y="265430"/>
                  </a:lnTo>
                  <a:lnTo>
                    <a:pt x="97891" y="265658"/>
                  </a:lnTo>
                  <a:lnTo>
                    <a:pt x="98005" y="265430"/>
                  </a:lnTo>
                  <a:close/>
                </a:path>
                <a:path w="1369695" h="932814">
                  <a:moveTo>
                    <a:pt x="98742" y="347637"/>
                  </a:moveTo>
                  <a:lnTo>
                    <a:pt x="98526" y="347446"/>
                  </a:lnTo>
                  <a:lnTo>
                    <a:pt x="98336" y="347256"/>
                  </a:lnTo>
                  <a:lnTo>
                    <a:pt x="98183" y="347052"/>
                  </a:lnTo>
                  <a:lnTo>
                    <a:pt x="97650" y="347154"/>
                  </a:lnTo>
                  <a:lnTo>
                    <a:pt x="97891" y="347383"/>
                  </a:lnTo>
                  <a:lnTo>
                    <a:pt x="98272" y="347535"/>
                  </a:lnTo>
                  <a:lnTo>
                    <a:pt x="98742" y="347637"/>
                  </a:lnTo>
                  <a:close/>
                </a:path>
                <a:path w="1369695" h="932814">
                  <a:moveTo>
                    <a:pt x="99237" y="346710"/>
                  </a:moveTo>
                  <a:lnTo>
                    <a:pt x="98501" y="346824"/>
                  </a:lnTo>
                  <a:lnTo>
                    <a:pt x="98107" y="346786"/>
                  </a:lnTo>
                  <a:lnTo>
                    <a:pt x="97891" y="346608"/>
                  </a:lnTo>
                  <a:lnTo>
                    <a:pt x="98183" y="347052"/>
                  </a:lnTo>
                  <a:lnTo>
                    <a:pt x="98615" y="346976"/>
                  </a:lnTo>
                  <a:lnTo>
                    <a:pt x="99021" y="346875"/>
                  </a:lnTo>
                  <a:lnTo>
                    <a:pt x="99237" y="346710"/>
                  </a:lnTo>
                  <a:close/>
                </a:path>
                <a:path w="1369695" h="932814">
                  <a:moveTo>
                    <a:pt x="99987" y="354596"/>
                  </a:moveTo>
                  <a:lnTo>
                    <a:pt x="99529" y="354279"/>
                  </a:lnTo>
                  <a:lnTo>
                    <a:pt x="99529" y="354698"/>
                  </a:lnTo>
                  <a:lnTo>
                    <a:pt x="99707" y="354634"/>
                  </a:lnTo>
                  <a:lnTo>
                    <a:pt x="99860" y="354609"/>
                  </a:lnTo>
                  <a:lnTo>
                    <a:pt x="99987" y="354596"/>
                  </a:lnTo>
                  <a:close/>
                </a:path>
                <a:path w="1369695" h="932814">
                  <a:moveTo>
                    <a:pt x="100457" y="354901"/>
                  </a:moveTo>
                  <a:lnTo>
                    <a:pt x="100380" y="354711"/>
                  </a:lnTo>
                  <a:lnTo>
                    <a:pt x="100304" y="354545"/>
                  </a:lnTo>
                  <a:lnTo>
                    <a:pt x="99987" y="354596"/>
                  </a:lnTo>
                  <a:lnTo>
                    <a:pt x="100457" y="354901"/>
                  </a:lnTo>
                  <a:close/>
                </a:path>
                <a:path w="1369695" h="932814">
                  <a:moveTo>
                    <a:pt x="101320" y="353491"/>
                  </a:moveTo>
                  <a:lnTo>
                    <a:pt x="100698" y="352958"/>
                  </a:lnTo>
                  <a:lnTo>
                    <a:pt x="100469" y="353060"/>
                  </a:lnTo>
                  <a:lnTo>
                    <a:pt x="101320" y="353491"/>
                  </a:lnTo>
                  <a:close/>
                </a:path>
                <a:path w="1369695" h="932814">
                  <a:moveTo>
                    <a:pt x="101485" y="355523"/>
                  </a:moveTo>
                  <a:lnTo>
                    <a:pt x="100457" y="354901"/>
                  </a:lnTo>
                  <a:lnTo>
                    <a:pt x="100571" y="355206"/>
                  </a:lnTo>
                  <a:lnTo>
                    <a:pt x="100622" y="355600"/>
                  </a:lnTo>
                  <a:lnTo>
                    <a:pt x="101485" y="355523"/>
                  </a:lnTo>
                  <a:close/>
                </a:path>
                <a:path w="1369695" h="932814">
                  <a:moveTo>
                    <a:pt x="102984" y="354330"/>
                  </a:moveTo>
                  <a:lnTo>
                    <a:pt x="101320" y="353491"/>
                  </a:lnTo>
                  <a:lnTo>
                    <a:pt x="102311" y="354330"/>
                  </a:lnTo>
                  <a:lnTo>
                    <a:pt x="102984" y="354330"/>
                  </a:lnTo>
                  <a:close/>
                </a:path>
                <a:path w="1369695" h="932814">
                  <a:moveTo>
                    <a:pt x="103136" y="250190"/>
                  </a:moveTo>
                  <a:lnTo>
                    <a:pt x="99695" y="250190"/>
                  </a:lnTo>
                  <a:lnTo>
                    <a:pt x="99504" y="252730"/>
                  </a:lnTo>
                  <a:lnTo>
                    <a:pt x="103136" y="250190"/>
                  </a:lnTo>
                  <a:close/>
                </a:path>
                <a:path w="1369695" h="932814">
                  <a:moveTo>
                    <a:pt x="103301" y="351790"/>
                  </a:moveTo>
                  <a:lnTo>
                    <a:pt x="99529" y="351790"/>
                  </a:lnTo>
                  <a:lnTo>
                    <a:pt x="100698" y="352958"/>
                  </a:lnTo>
                  <a:lnTo>
                    <a:pt x="103301" y="351790"/>
                  </a:lnTo>
                  <a:close/>
                </a:path>
                <a:path w="1369695" h="932814">
                  <a:moveTo>
                    <a:pt x="104025" y="346710"/>
                  </a:moveTo>
                  <a:lnTo>
                    <a:pt x="102870" y="347167"/>
                  </a:lnTo>
                  <a:lnTo>
                    <a:pt x="103060" y="347967"/>
                  </a:lnTo>
                  <a:lnTo>
                    <a:pt x="104025" y="346710"/>
                  </a:lnTo>
                  <a:close/>
                </a:path>
                <a:path w="1369695" h="932814">
                  <a:moveTo>
                    <a:pt x="104711" y="325120"/>
                  </a:moveTo>
                  <a:lnTo>
                    <a:pt x="104267" y="324396"/>
                  </a:lnTo>
                  <a:lnTo>
                    <a:pt x="103809" y="324510"/>
                  </a:lnTo>
                  <a:lnTo>
                    <a:pt x="104711" y="325120"/>
                  </a:lnTo>
                  <a:close/>
                </a:path>
                <a:path w="1369695" h="932814">
                  <a:moveTo>
                    <a:pt x="105714" y="353263"/>
                  </a:moveTo>
                  <a:lnTo>
                    <a:pt x="103606" y="354330"/>
                  </a:lnTo>
                  <a:lnTo>
                    <a:pt x="105219" y="354330"/>
                  </a:lnTo>
                  <a:lnTo>
                    <a:pt x="105714" y="353263"/>
                  </a:lnTo>
                  <a:close/>
                </a:path>
                <a:path w="1369695" h="932814">
                  <a:moveTo>
                    <a:pt x="106108" y="353060"/>
                  </a:moveTo>
                  <a:lnTo>
                    <a:pt x="105803" y="353060"/>
                  </a:lnTo>
                  <a:lnTo>
                    <a:pt x="105714" y="353263"/>
                  </a:lnTo>
                  <a:lnTo>
                    <a:pt x="106108" y="353060"/>
                  </a:lnTo>
                  <a:close/>
                </a:path>
                <a:path w="1369695" h="932814">
                  <a:moveTo>
                    <a:pt x="106413" y="323850"/>
                  </a:moveTo>
                  <a:lnTo>
                    <a:pt x="103936" y="323850"/>
                  </a:lnTo>
                  <a:lnTo>
                    <a:pt x="104267" y="324396"/>
                  </a:lnTo>
                  <a:lnTo>
                    <a:pt x="106413" y="323850"/>
                  </a:lnTo>
                  <a:close/>
                </a:path>
                <a:path w="1369695" h="932814">
                  <a:moveTo>
                    <a:pt x="107924" y="361861"/>
                  </a:moveTo>
                  <a:lnTo>
                    <a:pt x="107251" y="361238"/>
                  </a:lnTo>
                  <a:lnTo>
                    <a:pt x="103835" y="362026"/>
                  </a:lnTo>
                  <a:lnTo>
                    <a:pt x="105168" y="362902"/>
                  </a:lnTo>
                  <a:lnTo>
                    <a:pt x="106108" y="362813"/>
                  </a:lnTo>
                  <a:lnTo>
                    <a:pt x="107924" y="361861"/>
                  </a:lnTo>
                  <a:close/>
                </a:path>
                <a:path w="1369695" h="932814">
                  <a:moveTo>
                    <a:pt x="107937" y="320040"/>
                  </a:moveTo>
                  <a:lnTo>
                    <a:pt x="106921" y="320040"/>
                  </a:lnTo>
                  <a:lnTo>
                    <a:pt x="105562" y="322580"/>
                  </a:lnTo>
                  <a:lnTo>
                    <a:pt x="107937" y="320040"/>
                  </a:lnTo>
                  <a:close/>
                </a:path>
                <a:path w="1369695" h="932814">
                  <a:moveTo>
                    <a:pt x="108051" y="278612"/>
                  </a:moveTo>
                  <a:lnTo>
                    <a:pt x="107810" y="278714"/>
                  </a:lnTo>
                  <a:lnTo>
                    <a:pt x="107975" y="278688"/>
                  </a:lnTo>
                  <a:close/>
                </a:path>
                <a:path w="1369695" h="932814">
                  <a:moveTo>
                    <a:pt x="108534" y="278180"/>
                  </a:moveTo>
                  <a:lnTo>
                    <a:pt x="108051" y="278612"/>
                  </a:lnTo>
                  <a:lnTo>
                    <a:pt x="108292" y="278511"/>
                  </a:lnTo>
                  <a:lnTo>
                    <a:pt x="108445" y="278358"/>
                  </a:lnTo>
                  <a:lnTo>
                    <a:pt x="108534" y="278180"/>
                  </a:lnTo>
                  <a:close/>
                </a:path>
                <a:path w="1369695" h="932814">
                  <a:moveTo>
                    <a:pt x="108953" y="232956"/>
                  </a:moveTo>
                  <a:lnTo>
                    <a:pt x="108534" y="232448"/>
                  </a:lnTo>
                  <a:lnTo>
                    <a:pt x="108140" y="231914"/>
                  </a:lnTo>
                  <a:lnTo>
                    <a:pt x="107937" y="231444"/>
                  </a:lnTo>
                  <a:lnTo>
                    <a:pt x="108267" y="230974"/>
                  </a:lnTo>
                  <a:lnTo>
                    <a:pt x="108724" y="230454"/>
                  </a:lnTo>
                  <a:lnTo>
                    <a:pt x="108445" y="229806"/>
                  </a:lnTo>
                  <a:lnTo>
                    <a:pt x="107708" y="230276"/>
                  </a:lnTo>
                  <a:lnTo>
                    <a:pt x="107683" y="230847"/>
                  </a:lnTo>
                  <a:lnTo>
                    <a:pt x="107924" y="231444"/>
                  </a:lnTo>
                  <a:lnTo>
                    <a:pt x="107543" y="232016"/>
                  </a:lnTo>
                  <a:lnTo>
                    <a:pt x="107340" y="232486"/>
                  </a:lnTo>
                  <a:lnTo>
                    <a:pt x="108953" y="232956"/>
                  </a:lnTo>
                  <a:close/>
                </a:path>
                <a:path w="1369695" h="932814">
                  <a:moveTo>
                    <a:pt x="109791" y="277075"/>
                  </a:moveTo>
                  <a:lnTo>
                    <a:pt x="108686" y="276821"/>
                  </a:lnTo>
                  <a:lnTo>
                    <a:pt x="108864" y="277596"/>
                  </a:lnTo>
                  <a:lnTo>
                    <a:pt x="108534" y="278180"/>
                  </a:lnTo>
                  <a:lnTo>
                    <a:pt x="109791" y="277075"/>
                  </a:lnTo>
                  <a:close/>
                </a:path>
                <a:path w="1369695" h="932814">
                  <a:moveTo>
                    <a:pt x="109867" y="357822"/>
                  </a:moveTo>
                  <a:lnTo>
                    <a:pt x="109512" y="356590"/>
                  </a:lnTo>
                  <a:lnTo>
                    <a:pt x="106934" y="356044"/>
                  </a:lnTo>
                  <a:lnTo>
                    <a:pt x="107530" y="355498"/>
                  </a:lnTo>
                  <a:lnTo>
                    <a:pt x="108483" y="355460"/>
                  </a:lnTo>
                  <a:lnTo>
                    <a:pt x="109105" y="355282"/>
                  </a:lnTo>
                  <a:lnTo>
                    <a:pt x="107188" y="355003"/>
                  </a:lnTo>
                  <a:lnTo>
                    <a:pt x="104013" y="354926"/>
                  </a:lnTo>
                  <a:lnTo>
                    <a:pt x="101244" y="356603"/>
                  </a:lnTo>
                  <a:lnTo>
                    <a:pt x="104724" y="356400"/>
                  </a:lnTo>
                  <a:lnTo>
                    <a:pt x="103517" y="357111"/>
                  </a:lnTo>
                  <a:lnTo>
                    <a:pt x="107594" y="356666"/>
                  </a:lnTo>
                  <a:lnTo>
                    <a:pt x="108267" y="357289"/>
                  </a:lnTo>
                  <a:lnTo>
                    <a:pt x="107073" y="358419"/>
                  </a:lnTo>
                  <a:lnTo>
                    <a:pt x="105841" y="358762"/>
                  </a:lnTo>
                  <a:lnTo>
                    <a:pt x="106768" y="358711"/>
                  </a:lnTo>
                  <a:lnTo>
                    <a:pt x="105613" y="360273"/>
                  </a:lnTo>
                  <a:lnTo>
                    <a:pt x="107784" y="359867"/>
                  </a:lnTo>
                  <a:lnTo>
                    <a:pt x="109867" y="357822"/>
                  </a:lnTo>
                  <a:close/>
                </a:path>
                <a:path w="1369695" h="932814">
                  <a:moveTo>
                    <a:pt x="109969" y="314579"/>
                  </a:moveTo>
                  <a:lnTo>
                    <a:pt x="107022" y="314591"/>
                  </a:lnTo>
                  <a:lnTo>
                    <a:pt x="105727" y="314515"/>
                  </a:lnTo>
                  <a:lnTo>
                    <a:pt x="106946" y="314667"/>
                  </a:lnTo>
                  <a:lnTo>
                    <a:pt x="107530" y="314909"/>
                  </a:lnTo>
                  <a:lnTo>
                    <a:pt x="107772" y="315201"/>
                  </a:lnTo>
                  <a:lnTo>
                    <a:pt x="108331" y="315175"/>
                  </a:lnTo>
                  <a:lnTo>
                    <a:pt x="109004" y="315099"/>
                  </a:lnTo>
                  <a:lnTo>
                    <a:pt x="109842" y="314934"/>
                  </a:lnTo>
                  <a:lnTo>
                    <a:pt x="109969" y="314579"/>
                  </a:lnTo>
                  <a:close/>
                </a:path>
                <a:path w="1369695" h="932814">
                  <a:moveTo>
                    <a:pt x="110578" y="349250"/>
                  </a:moveTo>
                  <a:lnTo>
                    <a:pt x="103060" y="347980"/>
                  </a:lnTo>
                  <a:lnTo>
                    <a:pt x="100825" y="347980"/>
                  </a:lnTo>
                  <a:lnTo>
                    <a:pt x="98742" y="347980"/>
                  </a:lnTo>
                  <a:lnTo>
                    <a:pt x="100076" y="349250"/>
                  </a:lnTo>
                  <a:lnTo>
                    <a:pt x="102323" y="350520"/>
                  </a:lnTo>
                  <a:lnTo>
                    <a:pt x="103632" y="351790"/>
                  </a:lnTo>
                  <a:lnTo>
                    <a:pt x="105194" y="351790"/>
                  </a:lnTo>
                  <a:lnTo>
                    <a:pt x="110578" y="349250"/>
                  </a:lnTo>
                  <a:close/>
                </a:path>
                <a:path w="1369695" h="932814">
                  <a:moveTo>
                    <a:pt x="110655" y="299961"/>
                  </a:moveTo>
                  <a:lnTo>
                    <a:pt x="109283" y="299212"/>
                  </a:lnTo>
                  <a:lnTo>
                    <a:pt x="109270" y="299593"/>
                  </a:lnTo>
                  <a:lnTo>
                    <a:pt x="109664" y="299694"/>
                  </a:lnTo>
                  <a:lnTo>
                    <a:pt x="110134" y="299834"/>
                  </a:lnTo>
                  <a:lnTo>
                    <a:pt x="110655" y="299961"/>
                  </a:lnTo>
                  <a:close/>
                </a:path>
                <a:path w="1369695" h="932814">
                  <a:moveTo>
                    <a:pt x="111379" y="202145"/>
                  </a:moveTo>
                  <a:lnTo>
                    <a:pt x="111252" y="201930"/>
                  </a:lnTo>
                  <a:lnTo>
                    <a:pt x="110998" y="201930"/>
                  </a:lnTo>
                  <a:lnTo>
                    <a:pt x="111379" y="202145"/>
                  </a:lnTo>
                  <a:close/>
                </a:path>
                <a:path w="1369695" h="932814">
                  <a:moveTo>
                    <a:pt x="111861" y="287909"/>
                  </a:moveTo>
                  <a:lnTo>
                    <a:pt x="111480" y="287870"/>
                  </a:lnTo>
                  <a:lnTo>
                    <a:pt x="111137" y="287883"/>
                  </a:lnTo>
                  <a:lnTo>
                    <a:pt x="110782" y="287947"/>
                  </a:lnTo>
                  <a:lnTo>
                    <a:pt x="111226" y="287959"/>
                  </a:lnTo>
                  <a:lnTo>
                    <a:pt x="111620" y="287947"/>
                  </a:lnTo>
                  <a:lnTo>
                    <a:pt x="111861" y="287909"/>
                  </a:lnTo>
                  <a:close/>
                </a:path>
                <a:path w="1369695" h="932814">
                  <a:moveTo>
                    <a:pt x="112966" y="195795"/>
                  </a:moveTo>
                  <a:lnTo>
                    <a:pt x="112572" y="194856"/>
                  </a:lnTo>
                  <a:lnTo>
                    <a:pt x="112649" y="195376"/>
                  </a:lnTo>
                  <a:lnTo>
                    <a:pt x="112953" y="196011"/>
                  </a:lnTo>
                  <a:lnTo>
                    <a:pt x="112966" y="195795"/>
                  </a:lnTo>
                  <a:close/>
                </a:path>
                <a:path w="1369695" h="932814">
                  <a:moveTo>
                    <a:pt x="113284" y="203200"/>
                  </a:moveTo>
                  <a:lnTo>
                    <a:pt x="111379" y="202145"/>
                  </a:lnTo>
                  <a:lnTo>
                    <a:pt x="112039" y="203200"/>
                  </a:lnTo>
                  <a:lnTo>
                    <a:pt x="113284" y="203200"/>
                  </a:lnTo>
                  <a:close/>
                </a:path>
                <a:path w="1369695" h="932814">
                  <a:moveTo>
                    <a:pt x="113449" y="203200"/>
                  </a:moveTo>
                  <a:lnTo>
                    <a:pt x="113284" y="203200"/>
                  </a:lnTo>
                  <a:lnTo>
                    <a:pt x="113411" y="203276"/>
                  </a:lnTo>
                  <a:close/>
                </a:path>
                <a:path w="1369695" h="932814">
                  <a:moveTo>
                    <a:pt x="113538" y="198120"/>
                  </a:moveTo>
                  <a:lnTo>
                    <a:pt x="113182" y="196850"/>
                  </a:lnTo>
                  <a:lnTo>
                    <a:pt x="112890" y="196850"/>
                  </a:lnTo>
                  <a:lnTo>
                    <a:pt x="111798" y="198120"/>
                  </a:lnTo>
                  <a:lnTo>
                    <a:pt x="113538" y="198120"/>
                  </a:lnTo>
                  <a:close/>
                </a:path>
                <a:path w="1369695" h="932814">
                  <a:moveTo>
                    <a:pt x="113995" y="260134"/>
                  </a:moveTo>
                  <a:lnTo>
                    <a:pt x="113779" y="260350"/>
                  </a:lnTo>
                  <a:lnTo>
                    <a:pt x="113995" y="260134"/>
                  </a:lnTo>
                  <a:close/>
                </a:path>
                <a:path w="1369695" h="932814">
                  <a:moveTo>
                    <a:pt x="117259" y="180822"/>
                  </a:moveTo>
                  <a:lnTo>
                    <a:pt x="116852" y="180340"/>
                  </a:lnTo>
                  <a:lnTo>
                    <a:pt x="116751" y="179793"/>
                  </a:lnTo>
                  <a:lnTo>
                    <a:pt x="115570" y="180340"/>
                  </a:lnTo>
                  <a:lnTo>
                    <a:pt x="117259" y="180822"/>
                  </a:lnTo>
                  <a:close/>
                </a:path>
                <a:path w="1369695" h="932814">
                  <a:moveTo>
                    <a:pt x="119608" y="244208"/>
                  </a:moveTo>
                  <a:lnTo>
                    <a:pt x="118224" y="244436"/>
                  </a:lnTo>
                  <a:lnTo>
                    <a:pt x="119570" y="245110"/>
                  </a:lnTo>
                  <a:lnTo>
                    <a:pt x="119608" y="244208"/>
                  </a:lnTo>
                  <a:close/>
                </a:path>
                <a:path w="1369695" h="932814">
                  <a:moveTo>
                    <a:pt x="120357" y="48717"/>
                  </a:moveTo>
                  <a:lnTo>
                    <a:pt x="119303" y="48260"/>
                  </a:lnTo>
                  <a:lnTo>
                    <a:pt x="119634" y="49530"/>
                  </a:lnTo>
                  <a:lnTo>
                    <a:pt x="120357" y="48717"/>
                  </a:lnTo>
                  <a:close/>
                </a:path>
                <a:path w="1369695" h="932814">
                  <a:moveTo>
                    <a:pt x="120662" y="156540"/>
                  </a:moveTo>
                  <a:lnTo>
                    <a:pt x="120548" y="156756"/>
                  </a:lnTo>
                  <a:lnTo>
                    <a:pt x="120662" y="156540"/>
                  </a:lnTo>
                  <a:close/>
                </a:path>
                <a:path w="1369695" h="932814">
                  <a:moveTo>
                    <a:pt x="121450" y="232537"/>
                  </a:moveTo>
                  <a:lnTo>
                    <a:pt x="121323" y="232156"/>
                  </a:lnTo>
                  <a:lnTo>
                    <a:pt x="121196" y="231813"/>
                  </a:lnTo>
                  <a:lnTo>
                    <a:pt x="120891" y="231813"/>
                  </a:lnTo>
                  <a:lnTo>
                    <a:pt x="120865" y="232194"/>
                  </a:lnTo>
                  <a:lnTo>
                    <a:pt x="121158" y="232435"/>
                  </a:lnTo>
                  <a:lnTo>
                    <a:pt x="121450" y="232537"/>
                  </a:lnTo>
                  <a:close/>
                </a:path>
                <a:path w="1369695" h="932814">
                  <a:moveTo>
                    <a:pt x="121577" y="154546"/>
                  </a:moveTo>
                  <a:lnTo>
                    <a:pt x="121170" y="155067"/>
                  </a:lnTo>
                  <a:lnTo>
                    <a:pt x="120840" y="155790"/>
                  </a:lnTo>
                  <a:lnTo>
                    <a:pt x="120662" y="156540"/>
                  </a:lnTo>
                  <a:lnTo>
                    <a:pt x="121577" y="154546"/>
                  </a:lnTo>
                  <a:close/>
                </a:path>
                <a:path w="1369695" h="932814">
                  <a:moveTo>
                    <a:pt x="121767" y="243840"/>
                  </a:moveTo>
                  <a:lnTo>
                    <a:pt x="119684" y="242570"/>
                  </a:lnTo>
                  <a:lnTo>
                    <a:pt x="119608" y="244208"/>
                  </a:lnTo>
                  <a:lnTo>
                    <a:pt x="121767" y="243840"/>
                  </a:lnTo>
                  <a:close/>
                </a:path>
                <a:path w="1369695" h="932814">
                  <a:moveTo>
                    <a:pt x="124866" y="147472"/>
                  </a:moveTo>
                  <a:lnTo>
                    <a:pt x="124650" y="147345"/>
                  </a:lnTo>
                  <a:lnTo>
                    <a:pt x="124498" y="147205"/>
                  </a:lnTo>
                  <a:lnTo>
                    <a:pt x="124180" y="147066"/>
                  </a:lnTo>
                  <a:lnTo>
                    <a:pt x="122618" y="148221"/>
                  </a:lnTo>
                  <a:lnTo>
                    <a:pt x="123710" y="148069"/>
                  </a:lnTo>
                  <a:lnTo>
                    <a:pt x="124396" y="147802"/>
                  </a:lnTo>
                  <a:lnTo>
                    <a:pt x="124866" y="147472"/>
                  </a:lnTo>
                  <a:close/>
                </a:path>
                <a:path w="1369695" h="932814">
                  <a:moveTo>
                    <a:pt x="125564" y="139700"/>
                  </a:moveTo>
                  <a:lnTo>
                    <a:pt x="124510" y="138430"/>
                  </a:lnTo>
                  <a:lnTo>
                    <a:pt x="124980" y="139700"/>
                  </a:lnTo>
                  <a:lnTo>
                    <a:pt x="125564" y="139700"/>
                  </a:lnTo>
                  <a:close/>
                </a:path>
                <a:path w="1369695" h="932814">
                  <a:moveTo>
                    <a:pt x="127101" y="225209"/>
                  </a:moveTo>
                  <a:lnTo>
                    <a:pt x="126885" y="225031"/>
                  </a:lnTo>
                  <a:lnTo>
                    <a:pt x="126746" y="225183"/>
                  </a:lnTo>
                  <a:lnTo>
                    <a:pt x="126517" y="225425"/>
                  </a:lnTo>
                  <a:lnTo>
                    <a:pt x="126885" y="225336"/>
                  </a:lnTo>
                  <a:lnTo>
                    <a:pt x="127101" y="225209"/>
                  </a:lnTo>
                  <a:close/>
                </a:path>
                <a:path w="1369695" h="932814">
                  <a:moveTo>
                    <a:pt x="128511" y="86360"/>
                  </a:moveTo>
                  <a:lnTo>
                    <a:pt x="127304" y="86360"/>
                  </a:lnTo>
                  <a:lnTo>
                    <a:pt x="126923" y="87630"/>
                  </a:lnTo>
                  <a:lnTo>
                    <a:pt x="128358" y="87630"/>
                  </a:lnTo>
                  <a:lnTo>
                    <a:pt x="128511" y="86360"/>
                  </a:lnTo>
                  <a:close/>
                </a:path>
                <a:path w="1369695" h="932814">
                  <a:moveTo>
                    <a:pt x="130962" y="200660"/>
                  </a:moveTo>
                  <a:lnTo>
                    <a:pt x="130492" y="200228"/>
                  </a:lnTo>
                  <a:lnTo>
                    <a:pt x="130213" y="200660"/>
                  </a:lnTo>
                  <a:lnTo>
                    <a:pt x="130962" y="200660"/>
                  </a:lnTo>
                  <a:close/>
                </a:path>
                <a:path w="1369695" h="932814">
                  <a:moveTo>
                    <a:pt x="131025" y="199390"/>
                  </a:moveTo>
                  <a:lnTo>
                    <a:pt x="129616" y="199390"/>
                  </a:lnTo>
                  <a:lnTo>
                    <a:pt x="130492" y="200228"/>
                  </a:lnTo>
                  <a:lnTo>
                    <a:pt x="131025" y="199390"/>
                  </a:lnTo>
                  <a:close/>
                </a:path>
                <a:path w="1369695" h="932814">
                  <a:moveTo>
                    <a:pt x="132486" y="200825"/>
                  </a:moveTo>
                  <a:lnTo>
                    <a:pt x="132156" y="201002"/>
                  </a:lnTo>
                  <a:lnTo>
                    <a:pt x="132003" y="201168"/>
                  </a:lnTo>
                  <a:lnTo>
                    <a:pt x="131927" y="201333"/>
                  </a:lnTo>
                  <a:lnTo>
                    <a:pt x="132486" y="200825"/>
                  </a:lnTo>
                  <a:close/>
                </a:path>
                <a:path w="1369695" h="932814">
                  <a:moveTo>
                    <a:pt x="133604" y="215900"/>
                  </a:moveTo>
                  <a:lnTo>
                    <a:pt x="132626" y="214630"/>
                  </a:lnTo>
                  <a:lnTo>
                    <a:pt x="132575" y="214934"/>
                  </a:lnTo>
                  <a:lnTo>
                    <a:pt x="133604" y="215900"/>
                  </a:lnTo>
                  <a:close/>
                </a:path>
                <a:path w="1369695" h="932814">
                  <a:moveTo>
                    <a:pt x="133743" y="212090"/>
                  </a:moveTo>
                  <a:lnTo>
                    <a:pt x="133578" y="212090"/>
                  </a:lnTo>
                  <a:lnTo>
                    <a:pt x="133388" y="213360"/>
                  </a:lnTo>
                  <a:lnTo>
                    <a:pt x="133629" y="213360"/>
                  </a:lnTo>
                  <a:lnTo>
                    <a:pt x="133743" y="212090"/>
                  </a:lnTo>
                  <a:close/>
                </a:path>
                <a:path w="1369695" h="932814">
                  <a:moveTo>
                    <a:pt x="136004" y="207213"/>
                  </a:moveTo>
                  <a:lnTo>
                    <a:pt x="134912" y="207937"/>
                  </a:lnTo>
                  <a:lnTo>
                    <a:pt x="135674" y="208280"/>
                  </a:lnTo>
                  <a:lnTo>
                    <a:pt x="136004" y="207213"/>
                  </a:lnTo>
                  <a:close/>
                </a:path>
                <a:path w="1369695" h="932814">
                  <a:moveTo>
                    <a:pt x="136283" y="207010"/>
                  </a:moveTo>
                  <a:lnTo>
                    <a:pt x="136055" y="207010"/>
                  </a:lnTo>
                  <a:lnTo>
                    <a:pt x="136004" y="207213"/>
                  </a:lnTo>
                  <a:lnTo>
                    <a:pt x="136283" y="207010"/>
                  </a:lnTo>
                  <a:close/>
                </a:path>
                <a:path w="1369695" h="932814">
                  <a:moveTo>
                    <a:pt x="136601" y="193344"/>
                  </a:moveTo>
                  <a:lnTo>
                    <a:pt x="136563" y="193078"/>
                  </a:lnTo>
                  <a:lnTo>
                    <a:pt x="136601" y="193344"/>
                  </a:lnTo>
                  <a:close/>
                </a:path>
                <a:path w="1369695" h="932814">
                  <a:moveTo>
                    <a:pt x="141262" y="194310"/>
                  </a:moveTo>
                  <a:lnTo>
                    <a:pt x="140055" y="191770"/>
                  </a:lnTo>
                  <a:lnTo>
                    <a:pt x="138010" y="191770"/>
                  </a:lnTo>
                  <a:lnTo>
                    <a:pt x="136169" y="189230"/>
                  </a:lnTo>
                  <a:lnTo>
                    <a:pt x="136563" y="193078"/>
                  </a:lnTo>
                  <a:lnTo>
                    <a:pt x="141262" y="194310"/>
                  </a:lnTo>
                  <a:close/>
                </a:path>
                <a:path w="1369695" h="932814">
                  <a:moveTo>
                    <a:pt x="143141" y="41821"/>
                  </a:moveTo>
                  <a:lnTo>
                    <a:pt x="135407" y="40640"/>
                  </a:lnTo>
                  <a:lnTo>
                    <a:pt x="135953" y="35560"/>
                  </a:lnTo>
                  <a:lnTo>
                    <a:pt x="137464" y="34290"/>
                  </a:lnTo>
                  <a:lnTo>
                    <a:pt x="136550" y="34290"/>
                  </a:lnTo>
                  <a:lnTo>
                    <a:pt x="134124" y="35560"/>
                  </a:lnTo>
                  <a:lnTo>
                    <a:pt x="134442" y="34290"/>
                  </a:lnTo>
                  <a:lnTo>
                    <a:pt x="134759" y="33020"/>
                  </a:lnTo>
                  <a:lnTo>
                    <a:pt x="136245" y="33020"/>
                  </a:lnTo>
                  <a:lnTo>
                    <a:pt x="136067" y="31750"/>
                  </a:lnTo>
                  <a:lnTo>
                    <a:pt x="132486" y="31750"/>
                  </a:lnTo>
                  <a:lnTo>
                    <a:pt x="132397" y="30480"/>
                  </a:lnTo>
                  <a:lnTo>
                    <a:pt x="134467" y="30480"/>
                  </a:lnTo>
                  <a:lnTo>
                    <a:pt x="132943" y="25400"/>
                  </a:lnTo>
                  <a:lnTo>
                    <a:pt x="126314" y="26670"/>
                  </a:lnTo>
                  <a:lnTo>
                    <a:pt x="122872" y="25400"/>
                  </a:lnTo>
                  <a:lnTo>
                    <a:pt x="126199" y="21590"/>
                  </a:lnTo>
                  <a:lnTo>
                    <a:pt x="125425" y="20320"/>
                  </a:lnTo>
                  <a:lnTo>
                    <a:pt x="123088" y="16510"/>
                  </a:lnTo>
                  <a:lnTo>
                    <a:pt x="123545" y="15240"/>
                  </a:lnTo>
                  <a:lnTo>
                    <a:pt x="120510" y="12700"/>
                  </a:lnTo>
                  <a:lnTo>
                    <a:pt x="118999" y="11430"/>
                  </a:lnTo>
                  <a:lnTo>
                    <a:pt x="112826" y="12700"/>
                  </a:lnTo>
                  <a:lnTo>
                    <a:pt x="107302" y="11430"/>
                  </a:lnTo>
                  <a:lnTo>
                    <a:pt x="106832" y="8890"/>
                  </a:lnTo>
                  <a:lnTo>
                    <a:pt x="106375" y="6350"/>
                  </a:lnTo>
                  <a:lnTo>
                    <a:pt x="97383" y="5080"/>
                  </a:lnTo>
                  <a:lnTo>
                    <a:pt x="92849" y="2832"/>
                  </a:lnTo>
                  <a:lnTo>
                    <a:pt x="91528" y="5080"/>
                  </a:lnTo>
                  <a:lnTo>
                    <a:pt x="90512" y="6350"/>
                  </a:lnTo>
                  <a:lnTo>
                    <a:pt x="89331" y="5080"/>
                  </a:lnTo>
                  <a:lnTo>
                    <a:pt x="86702" y="8890"/>
                  </a:lnTo>
                  <a:lnTo>
                    <a:pt x="86855" y="7620"/>
                  </a:lnTo>
                  <a:lnTo>
                    <a:pt x="87007" y="6350"/>
                  </a:lnTo>
                  <a:lnTo>
                    <a:pt x="87312" y="3810"/>
                  </a:lnTo>
                  <a:lnTo>
                    <a:pt x="87769" y="5080"/>
                  </a:lnTo>
                  <a:lnTo>
                    <a:pt x="87617" y="3810"/>
                  </a:lnTo>
                  <a:lnTo>
                    <a:pt x="87185" y="0"/>
                  </a:lnTo>
                  <a:lnTo>
                    <a:pt x="84239" y="1270"/>
                  </a:lnTo>
                  <a:lnTo>
                    <a:pt x="82105" y="1270"/>
                  </a:lnTo>
                  <a:lnTo>
                    <a:pt x="81737" y="6350"/>
                  </a:lnTo>
                  <a:lnTo>
                    <a:pt x="79121" y="2540"/>
                  </a:lnTo>
                  <a:lnTo>
                    <a:pt x="75387" y="3810"/>
                  </a:lnTo>
                  <a:lnTo>
                    <a:pt x="69329" y="6350"/>
                  </a:lnTo>
                  <a:lnTo>
                    <a:pt x="66903" y="7620"/>
                  </a:lnTo>
                  <a:lnTo>
                    <a:pt x="64617" y="5080"/>
                  </a:lnTo>
                  <a:lnTo>
                    <a:pt x="63677" y="6350"/>
                  </a:lnTo>
                  <a:lnTo>
                    <a:pt x="62179" y="6350"/>
                  </a:lnTo>
                  <a:lnTo>
                    <a:pt x="61391" y="7620"/>
                  </a:lnTo>
                  <a:lnTo>
                    <a:pt x="60566" y="5080"/>
                  </a:lnTo>
                  <a:lnTo>
                    <a:pt x="56921" y="6350"/>
                  </a:lnTo>
                  <a:lnTo>
                    <a:pt x="55016" y="6350"/>
                  </a:lnTo>
                  <a:lnTo>
                    <a:pt x="51231" y="8890"/>
                  </a:lnTo>
                  <a:lnTo>
                    <a:pt x="51206" y="6350"/>
                  </a:lnTo>
                  <a:lnTo>
                    <a:pt x="48704" y="7620"/>
                  </a:lnTo>
                  <a:lnTo>
                    <a:pt x="51981" y="15240"/>
                  </a:lnTo>
                  <a:lnTo>
                    <a:pt x="50203" y="16510"/>
                  </a:lnTo>
                  <a:lnTo>
                    <a:pt x="49326" y="15240"/>
                  </a:lnTo>
                  <a:lnTo>
                    <a:pt x="47561" y="12700"/>
                  </a:lnTo>
                  <a:lnTo>
                    <a:pt x="43967" y="15240"/>
                  </a:lnTo>
                  <a:lnTo>
                    <a:pt x="38011" y="13970"/>
                  </a:lnTo>
                  <a:lnTo>
                    <a:pt x="37007" y="20320"/>
                  </a:lnTo>
                  <a:lnTo>
                    <a:pt x="36093" y="18046"/>
                  </a:lnTo>
                  <a:lnTo>
                    <a:pt x="34734" y="19050"/>
                  </a:lnTo>
                  <a:lnTo>
                    <a:pt x="28333" y="20320"/>
                  </a:lnTo>
                  <a:lnTo>
                    <a:pt x="30251" y="21882"/>
                  </a:lnTo>
                  <a:lnTo>
                    <a:pt x="29527" y="26670"/>
                  </a:lnTo>
                  <a:lnTo>
                    <a:pt x="29362" y="30480"/>
                  </a:lnTo>
                  <a:lnTo>
                    <a:pt x="27482" y="27940"/>
                  </a:lnTo>
                  <a:lnTo>
                    <a:pt x="28917" y="31750"/>
                  </a:lnTo>
                  <a:lnTo>
                    <a:pt x="29591" y="31750"/>
                  </a:lnTo>
                  <a:lnTo>
                    <a:pt x="28740" y="34290"/>
                  </a:lnTo>
                  <a:lnTo>
                    <a:pt x="28067" y="35560"/>
                  </a:lnTo>
                  <a:lnTo>
                    <a:pt x="44335" y="35560"/>
                  </a:lnTo>
                  <a:lnTo>
                    <a:pt x="47726" y="36830"/>
                  </a:lnTo>
                  <a:lnTo>
                    <a:pt x="51930" y="35560"/>
                  </a:lnTo>
                  <a:lnTo>
                    <a:pt x="54876" y="30480"/>
                  </a:lnTo>
                  <a:lnTo>
                    <a:pt x="60020" y="33020"/>
                  </a:lnTo>
                  <a:lnTo>
                    <a:pt x="58661" y="27940"/>
                  </a:lnTo>
                  <a:lnTo>
                    <a:pt x="64630" y="33020"/>
                  </a:lnTo>
                  <a:lnTo>
                    <a:pt x="62941" y="27940"/>
                  </a:lnTo>
                  <a:lnTo>
                    <a:pt x="62522" y="26670"/>
                  </a:lnTo>
                  <a:lnTo>
                    <a:pt x="66027" y="29210"/>
                  </a:lnTo>
                  <a:lnTo>
                    <a:pt x="65722" y="30480"/>
                  </a:lnTo>
                  <a:lnTo>
                    <a:pt x="69481" y="31750"/>
                  </a:lnTo>
                  <a:lnTo>
                    <a:pt x="70370" y="31750"/>
                  </a:lnTo>
                  <a:lnTo>
                    <a:pt x="69697" y="26670"/>
                  </a:lnTo>
                  <a:lnTo>
                    <a:pt x="70713" y="26670"/>
                  </a:lnTo>
                  <a:lnTo>
                    <a:pt x="71424" y="29019"/>
                  </a:lnTo>
                  <a:lnTo>
                    <a:pt x="71348" y="29451"/>
                  </a:lnTo>
                  <a:lnTo>
                    <a:pt x="71653" y="29476"/>
                  </a:lnTo>
                  <a:lnTo>
                    <a:pt x="71526" y="28994"/>
                  </a:lnTo>
                  <a:lnTo>
                    <a:pt x="71996" y="26670"/>
                  </a:lnTo>
                  <a:lnTo>
                    <a:pt x="72250" y="25400"/>
                  </a:lnTo>
                  <a:lnTo>
                    <a:pt x="73774" y="29210"/>
                  </a:lnTo>
                  <a:lnTo>
                    <a:pt x="74637" y="27940"/>
                  </a:lnTo>
                  <a:lnTo>
                    <a:pt x="74206" y="27940"/>
                  </a:lnTo>
                  <a:lnTo>
                    <a:pt x="73520" y="26670"/>
                  </a:lnTo>
                  <a:lnTo>
                    <a:pt x="74155" y="25400"/>
                  </a:lnTo>
                  <a:lnTo>
                    <a:pt x="74891" y="24130"/>
                  </a:lnTo>
                  <a:lnTo>
                    <a:pt x="77749" y="27940"/>
                  </a:lnTo>
                  <a:lnTo>
                    <a:pt x="77851" y="29210"/>
                  </a:lnTo>
                  <a:lnTo>
                    <a:pt x="78955" y="27940"/>
                  </a:lnTo>
                  <a:lnTo>
                    <a:pt x="80137" y="27940"/>
                  </a:lnTo>
                  <a:lnTo>
                    <a:pt x="81394" y="26670"/>
                  </a:lnTo>
                  <a:lnTo>
                    <a:pt x="81381" y="26949"/>
                  </a:lnTo>
                  <a:lnTo>
                    <a:pt x="81508" y="26670"/>
                  </a:lnTo>
                  <a:lnTo>
                    <a:pt x="82143" y="25400"/>
                  </a:lnTo>
                  <a:lnTo>
                    <a:pt x="80619" y="33020"/>
                  </a:lnTo>
                  <a:lnTo>
                    <a:pt x="82334" y="29210"/>
                  </a:lnTo>
                  <a:lnTo>
                    <a:pt x="82105" y="29210"/>
                  </a:lnTo>
                  <a:lnTo>
                    <a:pt x="82499" y="27940"/>
                  </a:lnTo>
                  <a:lnTo>
                    <a:pt x="82562" y="26670"/>
                  </a:lnTo>
                  <a:lnTo>
                    <a:pt x="83439" y="29210"/>
                  </a:lnTo>
                  <a:lnTo>
                    <a:pt x="85293" y="29210"/>
                  </a:lnTo>
                  <a:lnTo>
                    <a:pt x="86868" y="27940"/>
                  </a:lnTo>
                  <a:lnTo>
                    <a:pt x="86296" y="30480"/>
                  </a:lnTo>
                  <a:lnTo>
                    <a:pt x="88646" y="31750"/>
                  </a:lnTo>
                  <a:lnTo>
                    <a:pt x="91592" y="30480"/>
                  </a:lnTo>
                  <a:lnTo>
                    <a:pt x="94386" y="31750"/>
                  </a:lnTo>
                  <a:lnTo>
                    <a:pt x="93776" y="30480"/>
                  </a:lnTo>
                  <a:lnTo>
                    <a:pt x="94754" y="27940"/>
                  </a:lnTo>
                  <a:lnTo>
                    <a:pt x="95237" y="26670"/>
                  </a:lnTo>
                  <a:lnTo>
                    <a:pt x="96316" y="26670"/>
                  </a:lnTo>
                  <a:lnTo>
                    <a:pt x="96189" y="27216"/>
                  </a:lnTo>
                  <a:lnTo>
                    <a:pt x="97104" y="26670"/>
                  </a:lnTo>
                  <a:lnTo>
                    <a:pt x="98094" y="27940"/>
                  </a:lnTo>
                  <a:lnTo>
                    <a:pt x="96304" y="30480"/>
                  </a:lnTo>
                  <a:lnTo>
                    <a:pt x="95338" y="31750"/>
                  </a:lnTo>
                  <a:lnTo>
                    <a:pt x="97028" y="30480"/>
                  </a:lnTo>
                  <a:lnTo>
                    <a:pt x="96685" y="31750"/>
                  </a:lnTo>
                  <a:lnTo>
                    <a:pt x="96189" y="31750"/>
                  </a:lnTo>
                  <a:lnTo>
                    <a:pt x="95592" y="33020"/>
                  </a:lnTo>
                  <a:lnTo>
                    <a:pt x="96989" y="31750"/>
                  </a:lnTo>
                  <a:lnTo>
                    <a:pt x="96075" y="36830"/>
                  </a:lnTo>
                  <a:lnTo>
                    <a:pt x="98386" y="34290"/>
                  </a:lnTo>
                  <a:lnTo>
                    <a:pt x="97967" y="35560"/>
                  </a:lnTo>
                  <a:lnTo>
                    <a:pt x="100355" y="36830"/>
                  </a:lnTo>
                  <a:lnTo>
                    <a:pt x="102057" y="36830"/>
                  </a:lnTo>
                  <a:lnTo>
                    <a:pt x="104114" y="38100"/>
                  </a:lnTo>
                  <a:lnTo>
                    <a:pt x="106006" y="35560"/>
                  </a:lnTo>
                  <a:lnTo>
                    <a:pt x="106337" y="36830"/>
                  </a:lnTo>
                  <a:lnTo>
                    <a:pt x="108470" y="35560"/>
                  </a:lnTo>
                  <a:lnTo>
                    <a:pt x="109423" y="36830"/>
                  </a:lnTo>
                  <a:lnTo>
                    <a:pt x="109308" y="40640"/>
                  </a:lnTo>
                  <a:lnTo>
                    <a:pt x="111036" y="41910"/>
                  </a:lnTo>
                  <a:lnTo>
                    <a:pt x="113131" y="41910"/>
                  </a:lnTo>
                  <a:lnTo>
                    <a:pt x="113233" y="40640"/>
                  </a:lnTo>
                  <a:lnTo>
                    <a:pt x="115062" y="40640"/>
                  </a:lnTo>
                  <a:lnTo>
                    <a:pt x="113258" y="41821"/>
                  </a:lnTo>
                  <a:lnTo>
                    <a:pt x="143141" y="41821"/>
                  </a:lnTo>
                  <a:close/>
                </a:path>
                <a:path w="1369695" h="932814">
                  <a:moveTo>
                    <a:pt x="143484" y="177190"/>
                  </a:moveTo>
                  <a:lnTo>
                    <a:pt x="142976" y="177114"/>
                  </a:lnTo>
                  <a:lnTo>
                    <a:pt x="142557" y="177152"/>
                  </a:lnTo>
                  <a:lnTo>
                    <a:pt x="142163" y="177190"/>
                  </a:lnTo>
                  <a:lnTo>
                    <a:pt x="142443" y="177253"/>
                  </a:lnTo>
                  <a:lnTo>
                    <a:pt x="142824" y="177279"/>
                  </a:lnTo>
                  <a:lnTo>
                    <a:pt x="143484" y="177190"/>
                  </a:lnTo>
                  <a:close/>
                </a:path>
                <a:path w="1369695" h="932814">
                  <a:moveTo>
                    <a:pt x="143598" y="162407"/>
                  </a:moveTo>
                  <a:lnTo>
                    <a:pt x="143510" y="161823"/>
                  </a:lnTo>
                  <a:lnTo>
                    <a:pt x="143129" y="161886"/>
                  </a:lnTo>
                  <a:lnTo>
                    <a:pt x="143484" y="162166"/>
                  </a:lnTo>
                  <a:lnTo>
                    <a:pt x="143598" y="162407"/>
                  </a:lnTo>
                  <a:close/>
                </a:path>
                <a:path w="1369695" h="932814">
                  <a:moveTo>
                    <a:pt x="143611" y="162433"/>
                  </a:moveTo>
                  <a:lnTo>
                    <a:pt x="143344" y="162433"/>
                  </a:lnTo>
                  <a:lnTo>
                    <a:pt x="143052" y="162712"/>
                  </a:lnTo>
                  <a:lnTo>
                    <a:pt x="143611" y="162433"/>
                  </a:lnTo>
                  <a:close/>
                </a:path>
                <a:path w="1369695" h="932814">
                  <a:moveTo>
                    <a:pt x="146265" y="148602"/>
                  </a:moveTo>
                  <a:lnTo>
                    <a:pt x="146037" y="148653"/>
                  </a:lnTo>
                  <a:lnTo>
                    <a:pt x="145846" y="148704"/>
                  </a:lnTo>
                  <a:lnTo>
                    <a:pt x="145630" y="148742"/>
                  </a:lnTo>
                  <a:lnTo>
                    <a:pt x="145694" y="149225"/>
                  </a:lnTo>
                  <a:lnTo>
                    <a:pt x="146265" y="148602"/>
                  </a:lnTo>
                  <a:close/>
                </a:path>
                <a:path w="1369695" h="932814">
                  <a:moveTo>
                    <a:pt x="146951" y="120103"/>
                  </a:moveTo>
                  <a:lnTo>
                    <a:pt x="145503" y="119380"/>
                  </a:lnTo>
                  <a:lnTo>
                    <a:pt x="145796" y="120472"/>
                  </a:lnTo>
                  <a:lnTo>
                    <a:pt x="146951" y="120103"/>
                  </a:lnTo>
                  <a:close/>
                </a:path>
                <a:path w="1369695" h="932814">
                  <a:moveTo>
                    <a:pt x="149275" y="69672"/>
                  </a:moveTo>
                  <a:lnTo>
                    <a:pt x="149009" y="69570"/>
                  </a:lnTo>
                  <a:lnTo>
                    <a:pt x="149136" y="69837"/>
                  </a:lnTo>
                  <a:lnTo>
                    <a:pt x="149275" y="69672"/>
                  </a:lnTo>
                  <a:close/>
                </a:path>
                <a:path w="1369695" h="932814">
                  <a:moveTo>
                    <a:pt x="149529" y="120650"/>
                  </a:moveTo>
                  <a:lnTo>
                    <a:pt x="149250" y="119380"/>
                  </a:lnTo>
                  <a:lnTo>
                    <a:pt x="146951" y="120103"/>
                  </a:lnTo>
                  <a:lnTo>
                    <a:pt x="148069" y="120650"/>
                  </a:lnTo>
                  <a:lnTo>
                    <a:pt x="149529" y="120650"/>
                  </a:lnTo>
                  <a:close/>
                </a:path>
                <a:path w="1369695" h="932814">
                  <a:moveTo>
                    <a:pt x="149694" y="99809"/>
                  </a:moveTo>
                  <a:lnTo>
                    <a:pt x="149199" y="99060"/>
                  </a:lnTo>
                  <a:lnTo>
                    <a:pt x="147231" y="98259"/>
                  </a:lnTo>
                  <a:lnTo>
                    <a:pt x="147764" y="99060"/>
                  </a:lnTo>
                  <a:lnTo>
                    <a:pt x="149694" y="99809"/>
                  </a:lnTo>
                  <a:close/>
                </a:path>
                <a:path w="1369695" h="932814">
                  <a:moveTo>
                    <a:pt x="151257" y="67525"/>
                  </a:moveTo>
                  <a:lnTo>
                    <a:pt x="149275" y="69672"/>
                  </a:lnTo>
                  <a:lnTo>
                    <a:pt x="150139" y="70053"/>
                  </a:lnTo>
                  <a:lnTo>
                    <a:pt x="151257" y="67525"/>
                  </a:lnTo>
                  <a:close/>
                </a:path>
                <a:path w="1369695" h="932814">
                  <a:moveTo>
                    <a:pt x="152755" y="101600"/>
                  </a:moveTo>
                  <a:lnTo>
                    <a:pt x="152527" y="100330"/>
                  </a:lnTo>
                  <a:lnTo>
                    <a:pt x="152298" y="99060"/>
                  </a:lnTo>
                  <a:lnTo>
                    <a:pt x="151676" y="99060"/>
                  </a:lnTo>
                  <a:lnTo>
                    <a:pt x="151066" y="100330"/>
                  </a:lnTo>
                  <a:lnTo>
                    <a:pt x="149694" y="99809"/>
                  </a:lnTo>
                  <a:lnTo>
                    <a:pt x="150901" y="101600"/>
                  </a:lnTo>
                  <a:lnTo>
                    <a:pt x="152654" y="102870"/>
                  </a:lnTo>
                  <a:lnTo>
                    <a:pt x="152755" y="101600"/>
                  </a:lnTo>
                  <a:close/>
                </a:path>
                <a:path w="1369695" h="932814">
                  <a:moveTo>
                    <a:pt x="152996" y="139700"/>
                  </a:moveTo>
                  <a:lnTo>
                    <a:pt x="150622" y="138430"/>
                  </a:lnTo>
                  <a:lnTo>
                    <a:pt x="145872" y="135890"/>
                  </a:lnTo>
                  <a:lnTo>
                    <a:pt x="150075" y="133350"/>
                  </a:lnTo>
                  <a:lnTo>
                    <a:pt x="150406" y="134620"/>
                  </a:lnTo>
                  <a:lnTo>
                    <a:pt x="152908" y="133350"/>
                  </a:lnTo>
                  <a:lnTo>
                    <a:pt x="150685" y="132080"/>
                  </a:lnTo>
                  <a:lnTo>
                    <a:pt x="128828" y="132080"/>
                  </a:lnTo>
                  <a:lnTo>
                    <a:pt x="128371" y="132080"/>
                  </a:lnTo>
                  <a:lnTo>
                    <a:pt x="128371" y="135890"/>
                  </a:lnTo>
                  <a:lnTo>
                    <a:pt x="127965" y="137160"/>
                  </a:lnTo>
                  <a:lnTo>
                    <a:pt x="126492" y="135890"/>
                  </a:lnTo>
                  <a:lnTo>
                    <a:pt x="128371" y="135890"/>
                  </a:lnTo>
                  <a:lnTo>
                    <a:pt x="128371" y="132080"/>
                  </a:lnTo>
                  <a:lnTo>
                    <a:pt x="127076" y="132080"/>
                  </a:lnTo>
                  <a:lnTo>
                    <a:pt x="124523" y="132080"/>
                  </a:lnTo>
                  <a:lnTo>
                    <a:pt x="126377" y="135890"/>
                  </a:lnTo>
                  <a:lnTo>
                    <a:pt x="125361" y="135890"/>
                  </a:lnTo>
                  <a:lnTo>
                    <a:pt x="123685" y="137160"/>
                  </a:lnTo>
                  <a:lnTo>
                    <a:pt x="127977" y="139700"/>
                  </a:lnTo>
                  <a:lnTo>
                    <a:pt x="125564" y="139700"/>
                  </a:lnTo>
                  <a:lnTo>
                    <a:pt x="123545" y="142240"/>
                  </a:lnTo>
                  <a:lnTo>
                    <a:pt x="126517" y="142240"/>
                  </a:lnTo>
                  <a:lnTo>
                    <a:pt x="124714" y="144780"/>
                  </a:lnTo>
                  <a:lnTo>
                    <a:pt x="126911" y="147320"/>
                  </a:lnTo>
                  <a:lnTo>
                    <a:pt x="124866" y="148590"/>
                  </a:lnTo>
                  <a:lnTo>
                    <a:pt x="127800" y="149860"/>
                  </a:lnTo>
                  <a:lnTo>
                    <a:pt x="122555" y="151130"/>
                  </a:lnTo>
                  <a:lnTo>
                    <a:pt x="126911" y="152400"/>
                  </a:lnTo>
                  <a:lnTo>
                    <a:pt x="122326" y="151130"/>
                  </a:lnTo>
                  <a:lnTo>
                    <a:pt x="122288" y="156210"/>
                  </a:lnTo>
                  <a:lnTo>
                    <a:pt x="122783" y="156552"/>
                  </a:lnTo>
                  <a:lnTo>
                    <a:pt x="122402" y="158750"/>
                  </a:lnTo>
                  <a:lnTo>
                    <a:pt x="120599" y="157480"/>
                  </a:lnTo>
                  <a:lnTo>
                    <a:pt x="120319" y="158750"/>
                  </a:lnTo>
                  <a:lnTo>
                    <a:pt x="120764" y="160020"/>
                  </a:lnTo>
                  <a:lnTo>
                    <a:pt x="123202" y="161290"/>
                  </a:lnTo>
                  <a:lnTo>
                    <a:pt x="116954" y="162560"/>
                  </a:lnTo>
                  <a:lnTo>
                    <a:pt x="126085" y="167640"/>
                  </a:lnTo>
                  <a:lnTo>
                    <a:pt x="118643" y="167640"/>
                  </a:lnTo>
                  <a:lnTo>
                    <a:pt x="119811" y="172720"/>
                  </a:lnTo>
                  <a:lnTo>
                    <a:pt x="120243" y="177609"/>
                  </a:lnTo>
                  <a:lnTo>
                    <a:pt x="116166" y="176530"/>
                  </a:lnTo>
                  <a:lnTo>
                    <a:pt x="116751" y="179793"/>
                  </a:lnTo>
                  <a:lnTo>
                    <a:pt x="120243" y="178155"/>
                  </a:lnTo>
                  <a:lnTo>
                    <a:pt x="120053" y="181610"/>
                  </a:lnTo>
                  <a:lnTo>
                    <a:pt x="117259" y="180822"/>
                  </a:lnTo>
                  <a:lnTo>
                    <a:pt x="120091" y="184150"/>
                  </a:lnTo>
                  <a:lnTo>
                    <a:pt x="117779" y="187960"/>
                  </a:lnTo>
                  <a:lnTo>
                    <a:pt x="116865" y="187960"/>
                  </a:lnTo>
                  <a:lnTo>
                    <a:pt x="116001" y="186690"/>
                  </a:lnTo>
                  <a:lnTo>
                    <a:pt x="115328" y="185420"/>
                  </a:lnTo>
                  <a:lnTo>
                    <a:pt x="115989" y="190500"/>
                  </a:lnTo>
                  <a:lnTo>
                    <a:pt x="112598" y="193040"/>
                  </a:lnTo>
                  <a:lnTo>
                    <a:pt x="113944" y="198120"/>
                  </a:lnTo>
                  <a:lnTo>
                    <a:pt x="116840" y="198120"/>
                  </a:lnTo>
                  <a:lnTo>
                    <a:pt x="118872" y="201930"/>
                  </a:lnTo>
                  <a:lnTo>
                    <a:pt x="120408" y="203200"/>
                  </a:lnTo>
                  <a:lnTo>
                    <a:pt x="114896" y="200660"/>
                  </a:lnTo>
                  <a:lnTo>
                    <a:pt x="117843" y="205740"/>
                  </a:lnTo>
                  <a:lnTo>
                    <a:pt x="115570" y="204470"/>
                  </a:lnTo>
                  <a:lnTo>
                    <a:pt x="113411" y="203276"/>
                  </a:lnTo>
                  <a:lnTo>
                    <a:pt x="112826" y="204470"/>
                  </a:lnTo>
                  <a:lnTo>
                    <a:pt x="111963" y="204470"/>
                  </a:lnTo>
                  <a:lnTo>
                    <a:pt x="110617" y="203200"/>
                  </a:lnTo>
                  <a:lnTo>
                    <a:pt x="110959" y="205740"/>
                  </a:lnTo>
                  <a:lnTo>
                    <a:pt x="113411" y="205740"/>
                  </a:lnTo>
                  <a:lnTo>
                    <a:pt x="112661" y="208280"/>
                  </a:lnTo>
                  <a:lnTo>
                    <a:pt x="111671" y="207010"/>
                  </a:lnTo>
                  <a:lnTo>
                    <a:pt x="110324" y="207010"/>
                  </a:lnTo>
                  <a:lnTo>
                    <a:pt x="113487" y="209550"/>
                  </a:lnTo>
                  <a:lnTo>
                    <a:pt x="112052" y="212090"/>
                  </a:lnTo>
                  <a:lnTo>
                    <a:pt x="111493" y="210820"/>
                  </a:lnTo>
                  <a:lnTo>
                    <a:pt x="110832" y="210820"/>
                  </a:lnTo>
                  <a:lnTo>
                    <a:pt x="110109" y="214630"/>
                  </a:lnTo>
                  <a:lnTo>
                    <a:pt x="114261" y="218440"/>
                  </a:lnTo>
                  <a:lnTo>
                    <a:pt x="111277" y="220980"/>
                  </a:lnTo>
                  <a:lnTo>
                    <a:pt x="107276" y="218440"/>
                  </a:lnTo>
                  <a:lnTo>
                    <a:pt x="109486" y="222250"/>
                  </a:lnTo>
                  <a:lnTo>
                    <a:pt x="105676" y="220980"/>
                  </a:lnTo>
                  <a:lnTo>
                    <a:pt x="106210" y="223520"/>
                  </a:lnTo>
                  <a:lnTo>
                    <a:pt x="108267" y="223520"/>
                  </a:lnTo>
                  <a:lnTo>
                    <a:pt x="107683" y="224790"/>
                  </a:lnTo>
                  <a:lnTo>
                    <a:pt x="109969" y="227330"/>
                  </a:lnTo>
                  <a:lnTo>
                    <a:pt x="108292" y="228600"/>
                  </a:lnTo>
                  <a:lnTo>
                    <a:pt x="107137" y="226060"/>
                  </a:lnTo>
                  <a:lnTo>
                    <a:pt x="106908" y="229870"/>
                  </a:lnTo>
                  <a:lnTo>
                    <a:pt x="108851" y="228600"/>
                  </a:lnTo>
                  <a:lnTo>
                    <a:pt x="110286" y="231140"/>
                  </a:lnTo>
                  <a:lnTo>
                    <a:pt x="113652" y="229870"/>
                  </a:lnTo>
                  <a:lnTo>
                    <a:pt x="111963" y="231140"/>
                  </a:lnTo>
                  <a:lnTo>
                    <a:pt x="111709" y="231140"/>
                  </a:lnTo>
                  <a:lnTo>
                    <a:pt x="111429" y="233680"/>
                  </a:lnTo>
                  <a:lnTo>
                    <a:pt x="108953" y="233680"/>
                  </a:lnTo>
                  <a:lnTo>
                    <a:pt x="109905" y="234950"/>
                  </a:lnTo>
                  <a:lnTo>
                    <a:pt x="110934" y="236220"/>
                  </a:lnTo>
                  <a:lnTo>
                    <a:pt x="109639" y="237490"/>
                  </a:lnTo>
                  <a:lnTo>
                    <a:pt x="108343" y="237490"/>
                  </a:lnTo>
                  <a:lnTo>
                    <a:pt x="105549" y="236220"/>
                  </a:lnTo>
                  <a:lnTo>
                    <a:pt x="104686" y="236220"/>
                  </a:lnTo>
                  <a:lnTo>
                    <a:pt x="107581" y="237490"/>
                  </a:lnTo>
                  <a:lnTo>
                    <a:pt x="104470" y="240030"/>
                  </a:lnTo>
                  <a:lnTo>
                    <a:pt x="107556" y="241300"/>
                  </a:lnTo>
                  <a:lnTo>
                    <a:pt x="104444" y="241300"/>
                  </a:lnTo>
                  <a:lnTo>
                    <a:pt x="106819" y="242570"/>
                  </a:lnTo>
                  <a:lnTo>
                    <a:pt x="103822" y="242570"/>
                  </a:lnTo>
                  <a:lnTo>
                    <a:pt x="102704" y="245110"/>
                  </a:lnTo>
                  <a:lnTo>
                    <a:pt x="104889" y="244208"/>
                  </a:lnTo>
                  <a:lnTo>
                    <a:pt x="105168" y="243840"/>
                  </a:lnTo>
                  <a:lnTo>
                    <a:pt x="104914" y="244195"/>
                  </a:lnTo>
                  <a:lnTo>
                    <a:pt x="105219" y="244068"/>
                  </a:lnTo>
                  <a:lnTo>
                    <a:pt x="105765" y="243840"/>
                  </a:lnTo>
                  <a:lnTo>
                    <a:pt x="108813" y="242570"/>
                  </a:lnTo>
                  <a:lnTo>
                    <a:pt x="106006" y="245110"/>
                  </a:lnTo>
                  <a:lnTo>
                    <a:pt x="105435" y="245110"/>
                  </a:lnTo>
                  <a:lnTo>
                    <a:pt x="105219" y="244068"/>
                  </a:lnTo>
                  <a:lnTo>
                    <a:pt x="104902" y="244208"/>
                  </a:lnTo>
                  <a:lnTo>
                    <a:pt x="103314" y="246380"/>
                  </a:lnTo>
                  <a:lnTo>
                    <a:pt x="105435" y="250190"/>
                  </a:lnTo>
                  <a:lnTo>
                    <a:pt x="103517" y="252730"/>
                  </a:lnTo>
                  <a:lnTo>
                    <a:pt x="99504" y="252730"/>
                  </a:lnTo>
                  <a:lnTo>
                    <a:pt x="99415" y="254000"/>
                  </a:lnTo>
                  <a:lnTo>
                    <a:pt x="102489" y="259080"/>
                  </a:lnTo>
                  <a:lnTo>
                    <a:pt x="100799" y="262890"/>
                  </a:lnTo>
                  <a:lnTo>
                    <a:pt x="101371" y="262890"/>
                  </a:lnTo>
                  <a:lnTo>
                    <a:pt x="106718" y="264160"/>
                  </a:lnTo>
                  <a:lnTo>
                    <a:pt x="98094" y="264160"/>
                  </a:lnTo>
                  <a:lnTo>
                    <a:pt x="100342" y="266700"/>
                  </a:lnTo>
                  <a:lnTo>
                    <a:pt x="100025" y="266700"/>
                  </a:lnTo>
                  <a:lnTo>
                    <a:pt x="97891" y="265658"/>
                  </a:lnTo>
                  <a:lnTo>
                    <a:pt x="96697" y="267970"/>
                  </a:lnTo>
                  <a:lnTo>
                    <a:pt x="98336" y="271780"/>
                  </a:lnTo>
                  <a:lnTo>
                    <a:pt x="99504" y="275590"/>
                  </a:lnTo>
                  <a:lnTo>
                    <a:pt x="98158" y="275590"/>
                  </a:lnTo>
                  <a:lnTo>
                    <a:pt x="96685" y="276860"/>
                  </a:lnTo>
                  <a:lnTo>
                    <a:pt x="96850" y="279400"/>
                  </a:lnTo>
                  <a:lnTo>
                    <a:pt x="95973" y="280670"/>
                  </a:lnTo>
                  <a:lnTo>
                    <a:pt x="97320" y="281940"/>
                  </a:lnTo>
                  <a:lnTo>
                    <a:pt x="99098" y="281940"/>
                  </a:lnTo>
                  <a:lnTo>
                    <a:pt x="95834" y="285750"/>
                  </a:lnTo>
                  <a:lnTo>
                    <a:pt x="96583" y="289560"/>
                  </a:lnTo>
                  <a:lnTo>
                    <a:pt x="97663" y="293370"/>
                  </a:lnTo>
                  <a:lnTo>
                    <a:pt x="95377" y="295910"/>
                  </a:lnTo>
                  <a:lnTo>
                    <a:pt x="94195" y="294640"/>
                  </a:lnTo>
                  <a:lnTo>
                    <a:pt x="94157" y="295910"/>
                  </a:lnTo>
                  <a:lnTo>
                    <a:pt x="95237" y="299720"/>
                  </a:lnTo>
                  <a:lnTo>
                    <a:pt x="97675" y="299720"/>
                  </a:lnTo>
                  <a:lnTo>
                    <a:pt x="96735" y="298450"/>
                  </a:lnTo>
                  <a:lnTo>
                    <a:pt x="100063" y="298450"/>
                  </a:lnTo>
                  <a:lnTo>
                    <a:pt x="101117" y="299720"/>
                  </a:lnTo>
                  <a:lnTo>
                    <a:pt x="101053" y="300990"/>
                  </a:lnTo>
                  <a:lnTo>
                    <a:pt x="99568" y="299720"/>
                  </a:lnTo>
                  <a:lnTo>
                    <a:pt x="97142" y="300990"/>
                  </a:lnTo>
                  <a:lnTo>
                    <a:pt x="96545" y="300990"/>
                  </a:lnTo>
                  <a:lnTo>
                    <a:pt x="97370" y="302260"/>
                  </a:lnTo>
                  <a:lnTo>
                    <a:pt x="98120" y="302260"/>
                  </a:lnTo>
                  <a:lnTo>
                    <a:pt x="93789" y="303530"/>
                  </a:lnTo>
                  <a:lnTo>
                    <a:pt x="102984" y="302260"/>
                  </a:lnTo>
                  <a:lnTo>
                    <a:pt x="102323" y="302844"/>
                  </a:lnTo>
                  <a:lnTo>
                    <a:pt x="102323" y="309880"/>
                  </a:lnTo>
                  <a:lnTo>
                    <a:pt x="99631" y="311150"/>
                  </a:lnTo>
                  <a:lnTo>
                    <a:pt x="98818" y="311150"/>
                  </a:lnTo>
                  <a:lnTo>
                    <a:pt x="98767" y="309880"/>
                  </a:lnTo>
                  <a:lnTo>
                    <a:pt x="98158" y="308838"/>
                  </a:lnTo>
                  <a:lnTo>
                    <a:pt x="102323" y="309880"/>
                  </a:lnTo>
                  <a:lnTo>
                    <a:pt x="102323" y="302844"/>
                  </a:lnTo>
                  <a:lnTo>
                    <a:pt x="100050" y="304800"/>
                  </a:lnTo>
                  <a:lnTo>
                    <a:pt x="98780" y="304800"/>
                  </a:lnTo>
                  <a:lnTo>
                    <a:pt x="99402" y="306070"/>
                  </a:lnTo>
                  <a:lnTo>
                    <a:pt x="101079" y="306070"/>
                  </a:lnTo>
                  <a:lnTo>
                    <a:pt x="100698" y="307340"/>
                  </a:lnTo>
                  <a:lnTo>
                    <a:pt x="97891" y="308610"/>
                  </a:lnTo>
                  <a:lnTo>
                    <a:pt x="99402" y="307340"/>
                  </a:lnTo>
                  <a:lnTo>
                    <a:pt x="97104" y="306070"/>
                  </a:lnTo>
                  <a:lnTo>
                    <a:pt x="97256" y="308610"/>
                  </a:lnTo>
                  <a:lnTo>
                    <a:pt x="97726" y="308724"/>
                  </a:lnTo>
                  <a:lnTo>
                    <a:pt x="94703" y="309880"/>
                  </a:lnTo>
                  <a:lnTo>
                    <a:pt x="95618" y="311150"/>
                  </a:lnTo>
                  <a:lnTo>
                    <a:pt x="95110" y="312420"/>
                  </a:lnTo>
                  <a:lnTo>
                    <a:pt x="95186" y="311150"/>
                  </a:lnTo>
                  <a:lnTo>
                    <a:pt x="93802" y="314960"/>
                  </a:lnTo>
                  <a:lnTo>
                    <a:pt x="94665" y="313690"/>
                  </a:lnTo>
                  <a:lnTo>
                    <a:pt x="102082" y="314960"/>
                  </a:lnTo>
                  <a:lnTo>
                    <a:pt x="96062" y="317500"/>
                  </a:lnTo>
                  <a:lnTo>
                    <a:pt x="96570" y="317754"/>
                  </a:lnTo>
                  <a:lnTo>
                    <a:pt x="98475" y="320040"/>
                  </a:lnTo>
                  <a:lnTo>
                    <a:pt x="95288" y="320040"/>
                  </a:lnTo>
                  <a:lnTo>
                    <a:pt x="94475" y="321310"/>
                  </a:lnTo>
                  <a:lnTo>
                    <a:pt x="92671" y="321310"/>
                  </a:lnTo>
                  <a:lnTo>
                    <a:pt x="95351" y="322580"/>
                  </a:lnTo>
                  <a:lnTo>
                    <a:pt x="90881" y="323850"/>
                  </a:lnTo>
                  <a:lnTo>
                    <a:pt x="94792" y="325120"/>
                  </a:lnTo>
                  <a:lnTo>
                    <a:pt x="93776" y="325120"/>
                  </a:lnTo>
                  <a:lnTo>
                    <a:pt x="94818" y="326390"/>
                  </a:lnTo>
                  <a:lnTo>
                    <a:pt x="95250" y="326390"/>
                  </a:lnTo>
                  <a:lnTo>
                    <a:pt x="98907" y="328930"/>
                  </a:lnTo>
                  <a:lnTo>
                    <a:pt x="91973" y="332740"/>
                  </a:lnTo>
                  <a:lnTo>
                    <a:pt x="97256" y="336550"/>
                  </a:lnTo>
                  <a:lnTo>
                    <a:pt x="99783" y="339090"/>
                  </a:lnTo>
                  <a:lnTo>
                    <a:pt x="103365" y="339090"/>
                  </a:lnTo>
                  <a:lnTo>
                    <a:pt x="105638" y="341630"/>
                  </a:lnTo>
                  <a:lnTo>
                    <a:pt x="104267" y="342900"/>
                  </a:lnTo>
                  <a:lnTo>
                    <a:pt x="101841" y="341630"/>
                  </a:lnTo>
                  <a:lnTo>
                    <a:pt x="100736" y="342900"/>
                  </a:lnTo>
                  <a:lnTo>
                    <a:pt x="101257" y="344170"/>
                  </a:lnTo>
                  <a:lnTo>
                    <a:pt x="102768" y="345440"/>
                  </a:lnTo>
                  <a:lnTo>
                    <a:pt x="101815" y="345440"/>
                  </a:lnTo>
                  <a:lnTo>
                    <a:pt x="100215" y="346710"/>
                  </a:lnTo>
                  <a:lnTo>
                    <a:pt x="100825" y="347980"/>
                  </a:lnTo>
                  <a:lnTo>
                    <a:pt x="102870" y="347167"/>
                  </a:lnTo>
                  <a:lnTo>
                    <a:pt x="102755" y="346710"/>
                  </a:lnTo>
                  <a:lnTo>
                    <a:pt x="107213" y="345440"/>
                  </a:lnTo>
                  <a:lnTo>
                    <a:pt x="103111" y="344170"/>
                  </a:lnTo>
                  <a:lnTo>
                    <a:pt x="104114" y="344170"/>
                  </a:lnTo>
                  <a:lnTo>
                    <a:pt x="106387" y="342900"/>
                  </a:lnTo>
                  <a:lnTo>
                    <a:pt x="107264" y="344170"/>
                  </a:lnTo>
                  <a:lnTo>
                    <a:pt x="109016" y="341630"/>
                  </a:lnTo>
                  <a:lnTo>
                    <a:pt x="105473" y="342900"/>
                  </a:lnTo>
                  <a:lnTo>
                    <a:pt x="107518" y="341630"/>
                  </a:lnTo>
                  <a:lnTo>
                    <a:pt x="108267" y="341630"/>
                  </a:lnTo>
                  <a:lnTo>
                    <a:pt x="106680" y="340360"/>
                  </a:lnTo>
                  <a:lnTo>
                    <a:pt x="107632" y="340360"/>
                  </a:lnTo>
                  <a:lnTo>
                    <a:pt x="109639" y="339090"/>
                  </a:lnTo>
                  <a:lnTo>
                    <a:pt x="109207" y="340360"/>
                  </a:lnTo>
                  <a:lnTo>
                    <a:pt x="111112" y="336550"/>
                  </a:lnTo>
                  <a:lnTo>
                    <a:pt x="105117" y="336550"/>
                  </a:lnTo>
                  <a:lnTo>
                    <a:pt x="108127" y="335280"/>
                  </a:lnTo>
                  <a:lnTo>
                    <a:pt x="108445" y="335280"/>
                  </a:lnTo>
                  <a:lnTo>
                    <a:pt x="106387" y="332740"/>
                  </a:lnTo>
                  <a:lnTo>
                    <a:pt x="105244" y="335280"/>
                  </a:lnTo>
                  <a:lnTo>
                    <a:pt x="101104" y="334010"/>
                  </a:lnTo>
                  <a:lnTo>
                    <a:pt x="108597" y="330200"/>
                  </a:lnTo>
                  <a:lnTo>
                    <a:pt x="106857" y="330200"/>
                  </a:lnTo>
                  <a:lnTo>
                    <a:pt x="104482" y="328930"/>
                  </a:lnTo>
                  <a:lnTo>
                    <a:pt x="105524" y="330200"/>
                  </a:lnTo>
                  <a:lnTo>
                    <a:pt x="103352" y="328930"/>
                  </a:lnTo>
                  <a:lnTo>
                    <a:pt x="105905" y="327660"/>
                  </a:lnTo>
                  <a:lnTo>
                    <a:pt x="101371" y="325120"/>
                  </a:lnTo>
                  <a:lnTo>
                    <a:pt x="103809" y="324510"/>
                  </a:lnTo>
                  <a:lnTo>
                    <a:pt x="102844" y="323850"/>
                  </a:lnTo>
                  <a:lnTo>
                    <a:pt x="108242" y="322580"/>
                  </a:lnTo>
                  <a:lnTo>
                    <a:pt x="105562" y="322580"/>
                  </a:lnTo>
                  <a:lnTo>
                    <a:pt x="101701" y="322580"/>
                  </a:lnTo>
                  <a:lnTo>
                    <a:pt x="104051" y="320040"/>
                  </a:lnTo>
                  <a:lnTo>
                    <a:pt x="103047" y="320040"/>
                  </a:lnTo>
                  <a:lnTo>
                    <a:pt x="108699" y="317500"/>
                  </a:lnTo>
                  <a:lnTo>
                    <a:pt x="107772" y="316230"/>
                  </a:lnTo>
                  <a:lnTo>
                    <a:pt x="103974" y="316230"/>
                  </a:lnTo>
                  <a:lnTo>
                    <a:pt x="105371" y="313690"/>
                  </a:lnTo>
                  <a:lnTo>
                    <a:pt x="106083" y="312420"/>
                  </a:lnTo>
                  <a:lnTo>
                    <a:pt x="104724" y="311150"/>
                  </a:lnTo>
                  <a:lnTo>
                    <a:pt x="105930" y="311150"/>
                  </a:lnTo>
                  <a:lnTo>
                    <a:pt x="106807" y="306070"/>
                  </a:lnTo>
                  <a:lnTo>
                    <a:pt x="108216" y="304800"/>
                  </a:lnTo>
                  <a:lnTo>
                    <a:pt x="108851" y="304800"/>
                  </a:lnTo>
                  <a:lnTo>
                    <a:pt x="105041" y="303530"/>
                  </a:lnTo>
                  <a:lnTo>
                    <a:pt x="105727" y="302260"/>
                  </a:lnTo>
                  <a:lnTo>
                    <a:pt x="105029" y="299720"/>
                  </a:lnTo>
                  <a:lnTo>
                    <a:pt x="107340" y="300990"/>
                  </a:lnTo>
                  <a:lnTo>
                    <a:pt x="108204" y="300990"/>
                  </a:lnTo>
                  <a:lnTo>
                    <a:pt x="109220" y="302260"/>
                  </a:lnTo>
                  <a:lnTo>
                    <a:pt x="109270" y="299720"/>
                  </a:lnTo>
                  <a:lnTo>
                    <a:pt x="107442" y="299720"/>
                  </a:lnTo>
                  <a:lnTo>
                    <a:pt x="107048" y="298450"/>
                  </a:lnTo>
                  <a:lnTo>
                    <a:pt x="109905" y="298450"/>
                  </a:lnTo>
                  <a:lnTo>
                    <a:pt x="109867" y="297180"/>
                  </a:lnTo>
                  <a:lnTo>
                    <a:pt x="108305" y="295910"/>
                  </a:lnTo>
                  <a:lnTo>
                    <a:pt x="106743" y="294640"/>
                  </a:lnTo>
                  <a:lnTo>
                    <a:pt x="107797" y="293370"/>
                  </a:lnTo>
                  <a:lnTo>
                    <a:pt x="108839" y="292100"/>
                  </a:lnTo>
                  <a:lnTo>
                    <a:pt x="106184" y="292100"/>
                  </a:lnTo>
                  <a:lnTo>
                    <a:pt x="101219" y="293370"/>
                  </a:lnTo>
                  <a:lnTo>
                    <a:pt x="99695" y="290830"/>
                  </a:lnTo>
                  <a:lnTo>
                    <a:pt x="103035" y="290830"/>
                  </a:lnTo>
                  <a:lnTo>
                    <a:pt x="103987" y="292100"/>
                  </a:lnTo>
                  <a:lnTo>
                    <a:pt x="104140" y="292100"/>
                  </a:lnTo>
                  <a:lnTo>
                    <a:pt x="103632" y="290830"/>
                  </a:lnTo>
                  <a:lnTo>
                    <a:pt x="106019" y="292100"/>
                  </a:lnTo>
                  <a:lnTo>
                    <a:pt x="107200" y="290830"/>
                  </a:lnTo>
                  <a:lnTo>
                    <a:pt x="107365" y="290830"/>
                  </a:lnTo>
                  <a:lnTo>
                    <a:pt x="107848" y="289560"/>
                  </a:lnTo>
                  <a:lnTo>
                    <a:pt x="109194" y="288290"/>
                  </a:lnTo>
                  <a:lnTo>
                    <a:pt x="108026" y="288290"/>
                  </a:lnTo>
                  <a:lnTo>
                    <a:pt x="107835" y="287020"/>
                  </a:lnTo>
                  <a:lnTo>
                    <a:pt x="107886" y="285750"/>
                  </a:lnTo>
                  <a:lnTo>
                    <a:pt x="110375" y="287020"/>
                  </a:lnTo>
                  <a:lnTo>
                    <a:pt x="111544" y="285750"/>
                  </a:lnTo>
                  <a:lnTo>
                    <a:pt x="110172" y="285750"/>
                  </a:lnTo>
                  <a:lnTo>
                    <a:pt x="111772" y="284480"/>
                  </a:lnTo>
                  <a:lnTo>
                    <a:pt x="108712" y="284480"/>
                  </a:lnTo>
                  <a:lnTo>
                    <a:pt x="108800" y="283210"/>
                  </a:lnTo>
                  <a:lnTo>
                    <a:pt x="111112" y="283210"/>
                  </a:lnTo>
                  <a:lnTo>
                    <a:pt x="109905" y="281940"/>
                  </a:lnTo>
                  <a:lnTo>
                    <a:pt x="110896" y="279400"/>
                  </a:lnTo>
                  <a:lnTo>
                    <a:pt x="111391" y="278130"/>
                  </a:lnTo>
                  <a:lnTo>
                    <a:pt x="107975" y="279400"/>
                  </a:lnTo>
                  <a:lnTo>
                    <a:pt x="107696" y="279400"/>
                  </a:lnTo>
                  <a:lnTo>
                    <a:pt x="107696" y="289560"/>
                  </a:lnTo>
                  <a:lnTo>
                    <a:pt x="106591" y="290830"/>
                  </a:lnTo>
                  <a:lnTo>
                    <a:pt x="106426" y="290830"/>
                  </a:lnTo>
                  <a:lnTo>
                    <a:pt x="104051" y="290830"/>
                  </a:lnTo>
                  <a:lnTo>
                    <a:pt x="104368" y="289560"/>
                  </a:lnTo>
                  <a:lnTo>
                    <a:pt x="106426" y="290830"/>
                  </a:lnTo>
                  <a:lnTo>
                    <a:pt x="105905" y="289560"/>
                  </a:lnTo>
                  <a:lnTo>
                    <a:pt x="107696" y="289560"/>
                  </a:lnTo>
                  <a:lnTo>
                    <a:pt x="107696" y="279400"/>
                  </a:lnTo>
                  <a:lnTo>
                    <a:pt x="105003" y="275590"/>
                  </a:lnTo>
                  <a:lnTo>
                    <a:pt x="110401" y="273050"/>
                  </a:lnTo>
                  <a:lnTo>
                    <a:pt x="109689" y="269240"/>
                  </a:lnTo>
                  <a:lnTo>
                    <a:pt x="110705" y="269240"/>
                  </a:lnTo>
                  <a:lnTo>
                    <a:pt x="109867" y="266700"/>
                  </a:lnTo>
                  <a:lnTo>
                    <a:pt x="110832" y="265430"/>
                  </a:lnTo>
                  <a:lnTo>
                    <a:pt x="108953" y="262890"/>
                  </a:lnTo>
                  <a:lnTo>
                    <a:pt x="111086" y="261620"/>
                  </a:lnTo>
                  <a:lnTo>
                    <a:pt x="112242" y="262890"/>
                  </a:lnTo>
                  <a:lnTo>
                    <a:pt x="112014" y="261620"/>
                  </a:lnTo>
                  <a:lnTo>
                    <a:pt x="111785" y="260350"/>
                  </a:lnTo>
                  <a:lnTo>
                    <a:pt x="110693" y="260350"/>
                  </a:lnTo>
                  <a:lnTo>
                    <a:pt x="112801" y="259080"/>
                  </a:lnTo>
                  <a:lnTo>
                    <a:pt x="113931" y="260070"/>
                  </a:lnTo>
                  <a:lnTo>
                    <a:pt x="114084" y="259778"/>
                  </a:lnTo>
                  <a:lnTo>
                    <a:pt x="113995" y="260134"/>
                  </a:lnTo>
                  <a:lnTo>
                    <a:pt x="114261" y="260350"/>
                  </a:lnTo>
                  <a:lnTo>
                    <a:pt x="114363" y="259765"/>
                  </a:lnTo>
                  <a:lnTo>
                    <a:pt x="115036" y="259080"/>
                  </a:lnTo>
                  <a:lnTo>
                    <a:pt x="116751" y="259080"/>
                  </a:lnTo>
                  <a:lnTo>
                    <a:pt x="114490" y="256540"/>
                  </a:lnTo>
                  <a:lnTo>
                    <a:pt x="116903" y="257810"/>
                  </a:lnTo>
                  <a:lnTo>
                    <a:pt x="117487" y="256540"/>
                  </a:lnTo>
                  <a:lnTo>
                    <a:pt x="118084" y="255270"/>
                  </a:lnTo>
                  <a:lnTo>
                    <a:pt x="117525" y="254000"/>
                  </a:lnTo>
                  <a:lnTo>
                    <a:pt x="115354" y="255270"/>
                  </a:lnTo>
                  <a:lnTo>
                    <a:pt x="115214" y="254000"/>
                  </a:lnTo>
                  <a:lnTo>
                    <a:pt x="116103" y="252730"/>
                  </a:lnTo>
                  <a:lnTo>
                    <a:pt x="119367" y="254000"/>
                  </a:lnTo>
                  <a:lnTo>
                    <a:pt x="124345" y="250190"/>
                  </a:lnTo>
                  <a:lnTo>
                    <a:pt x="114160" y="245110"/>
                  </a:lnTo>
                  <a:lnTo>
                    <a:pt x="118224" y="244436"/>
                  </a:lnTo>
                  <a:lnTo>
                    <a:pt x="117043" y="243840"/>
                  </a:lnTo>
                  <a:lnTo>
                    <a:pt x="117957" y="242570"/>
                  </a:lnTo>
                  <a:lnTo>
                    <a:pt x="123291" y="241300"/>
                  </a:lnTo>
                  <a:lnTo>
                    <a:pt x="123456" y="241300"/>
                  </a:lnTo>
                  <a:lnTo>
                    <a:pt x="126009" y="238760"/>
                  </a:lnTo>
                  <a:lnTo>
                    <a:pt x="119202" y="237490"/>
                  </a:lnTo>
                  <a:lnTo>
                    <a:pt x="121183" y="234950"/>
                  </a:lnTo>
                  <a:lnTo>
                    <a:pt x="116624" y="234950"/>
                  </a:lnTo>
                  <a:lnTo>
                    <a:pt x="116039" y="232410"/>
                  </a:lnTo>
                  <a:lnTo>
                    <a:pt x="117005" y="229870"/>
                  </a:lnTo>
                  <a:lnTo>
                    <a:pt x="121704" y="231140"/>
                  </a:lnTo>
                  <a:lnTo>
                    <a:pt x="122313" y="232410"/>
                  </a:lnTo>
                  <a:lnTo>
                    <a:pt x="122288" y="233680"/>
                  </a:lnTo>
                  <a:lnTo>
                    <a:pt x="121716" y="233680"/>
                  </a:lnTo>
                  <a:lnTo>
                    <a:pt x="122021" y="234950"/>
                  </a:lnTo>
                  <a:lnTo>
                    <a:pt x="123520" y="234950"/>
                  </a:lnTo>
                  <a:lnTo>
                    <a:pt x="122389" y="233680"/>
                  </a:lnTo>
                  <a:lnTo>
                    <a:pt x="123850" y="233680"/>
                  </a:lnTo>
                  <a:lnTo>
                    <a:pt x="124460" y="231140"/>
                  </a:lnTo>
                  <a:lnTo>
                    <a:pt x="123545" y="231140"/>
                  </a:lnTo>
                  <a:lnTo>
                    <a:pt x="125171" y="230289"/>
                  </a:lnTo>
                  <a:lnTo>
                    <a:pt x="124460" y="231140"/>
                  </a:lnTo>
                  <a:lnTo>
                    <a:pt x="126250" y="232410"/>
                  </a:lnTo>
                  <a:lnTo>
                    <a:pt x="125564" y="230073"/>
                  </a:lnTo>
                  <a:lnTo>
                    <a:pt x="125958" y="229870"/>
                  </a:lnTo>
                  <a:lnTo>
                    <a:pt x="124663" y="228600"/>
                  </a:lnTo>
                  <a:lnTo>
                    <a:pt x="126517" y="226060"/>
                  </a:lnTo>
                  <a:lnTo>
                    <a:pt x="124383" y="226060"/>
                  </a:lnTo>
                  <a:lnTo>
                    <a:pt x="126898" y="222250"/>
                  </a:lnTo>
                  <a:lnTo>
                    <a:pt x="122580" y="223520"/>
                  </a:lnTo>
                  <a:lnTo>
                    <a:pt x="122682" y="222250"/>
                  </a:lnTo>
                  <a:lnTo>
                    <a:pt x="122796" y="220980"/>
                  </a:lnTo>
                  <a:lnTo>
                    <a:pt x="125006" y="219710"/>
                  </a:lnTo>
                  <a:lnTo>
                    <a:pt x="126961" y="222250"/>
                  </a:lnTo>
                  <a:lnTo>
                    <a:pt x="126187" y="219710"/>
                  </a:lnTo>
                  <a:lnTo>
                    <a:pt x="127850" y="218440"/>
                  </a:lnTo>
                  <a:lnTo>
                    <a:pt x="130213" y="220980"/>
                  </a:lnTo>
                  <a:lnTo>
                    <a:pt x="128587" y="218440"/>
                  </a:lnTo>
                  <a:lnTo>
                    <a:pt x="132956" y="218440"/>
                  </a:lnTo>
                  <a:lnTo>
                    <a:pt x="133769" y="217170"/>
                  </a:lnTo>
                  <a:lnTo>
                    <a:pt x="134366" y="218440"/>
                  </a:lnTo>
                  <a:lnTo>
                    <a:pt x="134010" y="217170"/>
                  </a:lnTo>
                  <a:lnTo>
                    <a:pt x="134391" y="215900"/>
                  </a:lnTo>
                  <a:lnTo>
                    <a:pt x="133604" y="215900"/>
                  </a:lnTo>
                  <a:lnTo>
                    <a:pt x="132435" y="215900"/>
                  </a:lnTo>
                  <a:lnTo>
                    <a:pt x="132575" y="214934"/>
                  </a:lnTo>
                  <a:lnTo>
                    <a:pt x="132270" y="214630"/>
                  </a:lnTo>
                  <a:lnTo>
                    <a:pt x="129489" y="214630"/>
                  </a:lnTo>
                  <a:lnTo>
                    <a:pt x="127800" y="212090"/>
                  </a:lnTo>
                  <a:lnTo>
                    <a:pt x="128638" y="212090"/>
                  </a:lnTo>
                  <a:lnTo>
                    <a:pt x="129286" y="212090"/>
                  </a:lnTo>
                  <a:lnTo>
                    <a:pt x="129184" y="211963"/>
                  </a:lnTo>
                  <a:lnTo>
                    <a:pt x="133858" y="210820"/>
                  </a:lnTo>
                  <a:lnTo>
                    <a:pt x="133743" y="212090"/>
                  </a:lnTo>
                  <a:lnTo>
                    <a:pt x="134950" y="212090"/>
                  </a:lnTo>
                  <a:lnTo>
                    <a:pt x="135077" y="212191"/>
                  </a:lnTo>
                  <a:lnTo>
                    <a:pt x="135077" y="212051"/>
                  </a:lnTo>
                  <a:lnTo>
                    <a:pt x="138607" y="210820"/>
                  </a:lnTo>
                  <a:lnTo>
                    <a:pt x="131775" y="209550"/>
                  </a:lnTo>
                  <a:lnTo>
                    <a:pt x="132245" y="208280"/>
                  </a:lnTo>
                  <a:lnTo>
                    <a:pt x="132727" y="207010"/>
                  </a:lnTo>
                  <a:lnTo>
                    <a:pt x="134378" y="208280"/>
                  </a:lnTo>
                  <a:lnTo>
                    <a:pt x="134912" y="207937"/>
                  </a:lnTo>
                  <a:lnTo>
                    <a:pt x="132930" y="207010"/>
                  </a:lnTo>
                  <a:lnTo>
                    <a:pt x="131889" y="205740"/>
                  </a:lnTo>
                  <a:lnTo>
                    <a:pt x="133832" y="203200"/>
                  </a:lnTo>
                  <a:lnTo>
                    <a:pt x="131470" y="203200"/>
                  </a:lnTo>
                  <a:lnTo>
                    <a:pt x="131914" y="201930"/>
                  </a:lnTo>
                  <a:lnTo>
                    <a:pt x="130937" y="203200"/>
                  </a:lnTo>
                  <a:lnTo>
                    <a:pt x="130594" y="202946"/>
                  </a:lnTo>
                  <a:lnTo>
                    <a:pt x="130594" y="210820"/>
                  </a:lnTo>
                  <a:lnTo>
                    <a:pt x="129070" y="211810"/>
                  </a:lnTo>
                  <a:lnTo>
                    <a:pt x="127342" y="209550"/>
                  </a:lnTo>
                  <a:lnTo>
                    <a:pt x="130594" y="210820"/>
                  </a:lnTo>
                  <a:lnTo>
                    <a:pt x="130594" y="202946"/>
                  </a:lnTo>
                  <a:lnTo>
                    <a:pt x="129273" y="201930"/>
                  </a:lnTo>
                  <a:lnTo>
                    <a:pt x="129781" y="200660"/>
                  </a:lnTo>
                  <a:lnTo>
                    <a:pt x="129616" y="199390"/>
                  </a:lnTo>
                  <a:lnTo>
                    <a:pt x="128282" y="198120"/>
                  </a:lnTo>
                  <a:lnTo>
                    <a:pt x="135178" y="198120"/>
                  </a:lnTo>
                  <a:lnTo>
                    <a:pt x="133667" y="195580"/>
                  </a:lnTo>
                  <a:lnTo>
                    <a:pt x="135153" y="195580"/>
                  </a:lnTo>
                  <a:lnTo>
                    <a:pt x="137033" y="196850"/>
                  </a:lnTo>
                  <a:lnTo>
                    <a:pt x="138099" y="196850"/>
                  </a:lnTo>
                  <a:lnTo>
                    <a:pt x="137553" y="195580"/>
                  </a:lnTo>
                  <a:lnTo>
                    <a:pt x="137007" y="194310"/>
                  </a:lnTo>
                  <a:lnTo>
                    <a:pt x="136601" y="193344"/>
                  </a:lnTo>
                  <a:lnTo>
                    <a:pt x="136690" y="194310"/>
                  </a:lnTo>
                  <a:lnTo>
                    <a:pt x="134899" y="191808"/>
                  </a:lnTo>
                  <a:lnTo>
                    <a:pt x="134734" y="191579"/>
                  </a:lnTo>
                  <a:lnTo>
                    <a:pt x="134734" y="193040"/>
                  </a:lnTo>
                  <a:lnTo>
                    <a:pt x="134124" y="194310"/>
                  </a:lnTo>
                  <a:lnTo>
                    <a:pt x="133324" y="193040"/>
                  </a:lnTo>
                  <a:lnTo>
                    <a:pt x="133083" y="192659"/>
                  </a:lnTo>
                  <a:lnTo>
                    <a:pt x="133083" y="193040"/>
                  </a:lnTo>
                  <a:lnTo>
                    <a:pt x="130937" y="193040"/>
                  </a:lnTo>
                  <a:lnTo>
                    <a:pt x="132829" y="192455"/>
                  </a:lnTo>
                  <a:lnTo>
                    <a:pt x="133083" y="193040"/>
                  </a:lnTo>
                  <a:lnTo>
                    <a:pt x="133083" y="192659"/>
                  </a:lnTo>
                  <a:lnTo>
                    <a:pt x="132930" y="192417"/>
                  </a:lnTo>
                  <a:lnTo>
                    <a:pt x="133896" y="192112"/>
                  </a:lnTo>
                  <a:lnTo>
                    <a:pt x="134734" y="193040"/>
                  </a:lnTo>
                  <a:lnTo>
                    <a:pt x="134734" y="191579"/>
                  </a:lnTo>
                  <a:lnTo>
                    <a:pt x="133972" y="190500"/>
                  </a:lnTo>
                  <a:lnTo>
                    <a:pt x="133769" y="191173"/>
                  </a:lnTo>
                  <a:lnTo>
                    <a:pt x="133616" y="191109"/>
                  </a:lnTo>
                  <a:lnTo>
                    <a:pt x="133616" y="191693"/>
                  </a:lnTo>
                  <a:lnTo>
                    <a:pt x="133616" y="191109"/>
                  </a:lnTo>
                  <a:lnTo>
                    <a:pt x="129794" y="189230"/>
                  </a:lnTo>
                  <a:lnTo>
                    <a:pt x="132753" y="187960"/>
                  </a:lnTo>
                  <a:lnTo>
                    <a:pt x="138658" y="189230"/>
                  </a:lnTo>
                  <a:lnTo>
                    <a:pt x="142113" y="187960"/>
                  </a:lnTo>
                  <a:lnTo>
                    <a:pt x="137071" y="184150"/>
                  </a:lnTo>
                  <a:lnTo>
                    <a:pt x="138747" y="181610"/>
                  </a:lnTo>
                  <a:lnTo>
                    <a:pt x="139585" y="180340"/>
                  </a:lnTo>
                  <a:lnTo>
                    <a:pt x="138226" y="181610"/>
                  </a:lnTo>
                  <a:lnTo>
                    <a:pt x="136004" y="180340"/>
                  </a:lnTo>
                  <a:lnTo>
                    <a:pt x="138518" y="179070"/>
                  </a:lnTo>
                  <a:lnTo>
                    <a:pt x="137883" y="177800"/>
                  </a:lnTo>
                  <a:lnTo>
                    <a:pt x="139852" y="179070"/>
                  </a:lnTo>
                  <a:lnTo>
                    <a:pt x="140779" y="177800"/>
                  </a:lnTo>
                  <a:lnTo>
                    <a:pt x="140652" y="177800"/>
                  </a:lnTo>
                  <a:lnTo>
                    <a:pt x="143027" y="175260"/>
                  </a:lnTo>
                  <a:lnTo>
                    <a:pt x="139141" y="173990"/>
                  </a:lnTo>
                  <a:lnTo>
                    <a:pt x="142214" y="172720"/>
                  </a:lnTo>
                  <a:lnTo>
                    <a:pt x="144068" y="170180"/>
                  </a:lnTo>
                  <a:lnTo>
                    <a:pt x="137401" y="167640"/>
                  </a:lnTo>
                  <a:lnTo>
                    <a:pt x="138811" y="165100"/>
                  </a:lnTo>
                  <a:lnTo>
                    <a:pt x="140766" y="166370"/>
                  </a:lnTo>
                  <a:lnTo>
                    <a:pt x="142519" y="166370"/>
                  </a:lnTo>
                  <a:lnTo>
                    <a:pt x="143573" y="167640"/>
                  </a:lnTo>
                  <a:lnTo>
                    <a:pt x="143852" y="167640"/>
                  </a:lnTo>
                  <a:lnTo>
                    <a:pt x="144437" y="166370"/>
                  </a:lnTo>
                  <a:lnTo>
                    <a:pt x="143319" y="165100"/>
                  </a:lnTo>
                  <a:lnTo>
                    <a:pt x="141033" y="162560"/>
                  </a:lnTo>
                  <a:lnTo>
                    <a:pt x="143129" y="162560"/>
                  </a:lnTo>
                  <a:lnTo>
                    <a:pt x="142354" y="161290"/>
                  </a:lnTo>
                  <a:lnTo>
                    <a:pt x="140271" y="161290"/>
                  </a:lnTo>
                  <a:lnTo>
                    <a:pt x="140690" y="160020"/>
                  </a:lnTo>
                  <a:lnTo>
                    <a:pt x="140728" y="158750"/>
                  </a:lnTo>
                  <a:lnTo>
                    <a:pt x="138290" y="158750"/>
                  </a:lnTo>
                  <a:lnTo>
                    <a:pt x="145300" y="157480"/>
                  </a:lnTo>
                  <a:lnTo>
                    <a:pt x="144183" y="156210"/>
                  </a:lnTo>
                  <a:lnTo>
                    <a:pt x="140817" y="152400"/>
                  </a:lnTo>
                  <a:lnTo>
                    <a:pt x="139700" y="151130"/>
                  </a:lnTo>
                  <a:lnTo>
                    <a:pt x="145630" y="149860"/>
                  </a:lnTo>
                  <a:lnTo>
                    <a:pt x="145338" y="146050"/>
                  </a:lnTo>
                  <a:lnTo>
                    <a:pt x="145427" y="142240"/>
                  </a:lnTo>
                  <a:lnTo>
                    <a:pt x="146443" y="142240"/>
                  </a:lnTo>
                  <a:lnTo>
                    <a:pt x="146164" y="143510"/>
                  </a:lnTo>
                  <a:lnTo>
                    <a:pt x="148539" y="140970"/>
                  </a:lnTo>
                  <a:lnTo>
                    <a:pt x="140614" y="140970"/>
                  </a:lnTo>
                  <a:lnTo>
                    <a:pt x="143268" y="138430"/>
                  </a:lnTo>
                  <a:lnTo>
                    <a:pt x="146837" y="137160"/>
                  </a:lnTo>
                  <a:lnTo>
                    <a:pt x="144754" y="139700"/>
                  </a:lnTo>
                  <a:lnTo>
                    <a:pt x="146177" y="138430"/>
                  </a:lnTo>
                  <a:lnTo>
                    <a:pt x="152996" y="139700"/>
                  </a:lnTo>
                  <a:close/>
                </a:path>
                <a:path w="1369695" h="932814">
                  <a:moveTo>
                    <a:pt x="154228" y="60960"/>
                  </a:moveTo>
                  <a:lnTo>
                    <a:pt x="152146" y="62230"/>
                  </a:lnTo>
                  <a:lnTo>
                    <a:pt x="150787" y="60960"/>
                  </a:lnTo>
                  <a:lnTo>
                    <a:pt x="151130" y="59690"/>
                  </a:lnTo>
                  <a:lnTo>
                    <a:pt x="148996" y="62230"/>
                  </a:lnTo>
                  <a:lnTo>
                    <a:pt x="144627" y="59690"/>
                  </a:lnTo>
                  <a:lnTo>
                    <a:pt x="153111" y="57150"/>
                  </a:lnTo>
                  <a:lnTo>
                    <a:pt x="148513" y="54610"/>
                  </a:lnTo>
                  <a:lnTo>
                    <a:pt x="150850" y="54610"/>
                  </a:lnTo>
                  <a:lnTo>
                    <a:pt x="149110" y="53340"/>
                  </a:lnTo>
                  <a:lnTo>
                    <a:pt x="148018" y="48260"/>
                  </a:lnTo>
                  <a:lnTo>
                    <a:pt x="143027" y="48260"/>
                  </a:lnTo>
                  <a:lnTo>
                    <a:pt x="144411" y="46990"/>
                  </a:lnTo>
                  <a:lnTo>
                    <a:pt x="145199" y="46990"/>
                  </a:lnTo>
                  <a:lnTo>
                    <a:pt x="143725" y="41910"/>
                  </a:lnTo>
                  <a:lnTo>
                    <a:pt x="113258" y="41910"/>
                  </a:lnTo>
                  <a:lnTo>
                    <a:pt x="113131" y="41910"/>
                  </a:lnTo>
                  <a:lnTo>
                    <a:pt x="114820" y="43180"/>
                  </a:lnTo>
                  <a:lnTo>
                    <a:pt x="112547" y="44450"/>
                  </a:lnTo>
                  <a:lnTo>
                    <a:pt x="114719" y="45720"/>
                  </a:lnTo>
                  <a:lnTo>
                    <a:pt x="115150" y="45720"/>
                  </a:lnTo>
                  <a:lnTo>
                    <a:pt x="119126" y="48260"/>
                  </a:lnTo>
                  <a:lnTo>
                    <a:pt x="119837" y="46990"/>
                  </a:lnTo>
                  <a:lnTo>
                    <a:pt x="120853" y="45720"/>
                  </a:lnTo>
                  <a:lnTo>
                    <a:pt x="121653" y="46990"/>
                  </a:lnTo>
                  <a:lnTo>
                    <a:pt x="120764" y="48260"/>
                  </a:lnTo>
                  <a:lnTo>
                    <a:pt x="120357" y="48717"/>
                  </a:lnTo>
                  <a:lnTo>
                    <a:pt x="125247" y="50800"/>
                  </a:lnTo>
                  <a:lnTo>
                    <a:pt x="117043" y="60960"/>
                  </a:lnTo>
                  <a:lnTo>
                    <a:pt x="123380" y="62230"/>
                  </a:lnTo>
                  <a:lnTo>
                    <a:pt x="124396" y="62230"/>
                  </a:lnTo>
                  <a:lnTo>
                    <a:pt x="125679" y="63500"/>
                  </a:lnTo>
                  <a:lnTo>
                    <a:pt x="127038" y="63500"/>
                  </a:lnTo>
                  <a:lnTo>
                    <a:pt x="127190" y="66040"/>
                  </a:lnTo>
                  <a:lnTo>
                    <a:pt x="124802" y="63500"/>
                  </a:lnTo>
                  <a:lnTo>
                    <a:pt x="123672" y="64770"/>
                  </a:lnTo>
                  <a:lnTo>
                    <a:pt x="129184" y="67310"/>
                  </a:lnTo>
                  <a:lnTo>
                    <a:pt x="124980" y="71120"/>
                  </a:lnTo>
                  <a:lnTo>
                    <a:pt x="128612" y="73660"/>
                  </a:lnTo>
                  <a:lnTo>
                    <a:pt x="121640" y="77470"/>
                  </a:lnTo>
                  <a:lnTo>
                    <a:pt x="130975" y="82550"/>
                  </a:lnTo>
                  <a:lnTo>
                    <a:pt x="126428" y="86360"/>
                  </a:lnTo>
                  <a:lnTo>
                    <a:pt x="128257" y="85090"/>
                  </a:lnTo>
                  <a:lnTo>
                    <a:pt x="130149" y="86360"/>
                  </a:lnTo>
                  <a:lnTo>
                    <a:pt x="129565" y="86360"/>
                  </a:lnTo>
                  <a:lnTo>
                    <a:pt x="132702" y="93980"/>
                  </a:lnTo>
                  <a:lnTo>
                    <a:pt x="127876" y="102870"/>
                  </a:lnTo>
                  <a:lnTo>
                    <a:pt x="125958" y="110490"/>
                  </a:lnTo>
                  <a:lnTo>
                    <a:pt x="125298" y="113030"/>
                  </a:lnTo>
                  <a:lnTo>
                    <a:pt x="135496" y="111760"/>
                  </a:lnTo>
                  <a:lnTo>
                    <a:pt x="130822" y="115570"/>
                  </a:lnTo>
                  <a:lnTo>
                    <a:pt x="127431" y="114300"/>
                  </a:lnTo>
                  <a:lnTo>
                    <a:pt x="131241" y="120650"/>
                  </a:lnTo>
                  <a:lnTo>
                    <a:pt x="126212" y="125730"/>
                  </a:lnTo>
                  <a:lnTo>
                    <a:pt x="128295" y="130810"/>
                  </a:lnTo>
                  <a:lnTo>
                    <a:pt x="148450" y="130810"/>
                  </a:lnTo>
                  <a:lnTo>
                    <a:pt x="149225" y="128270"/>
                  </a:lnTo>
                  <a:lnTo>
                    <a:pt x="150241" y="128270"/>
                  </a:lnTo>
                  <a:lnTo>
                    <a:pt x="146989" y="125730"/>
                  </a:lnTo>
                  <a:lnTo>
                    <a:pt x="146202" y="121920"/>
                  </a:lnTo>
                  <a:lnTo>
                    <a:pt x="145846" y="120650"/>
                  </a:lnTo>
                  <a:lnTo>
                    <a:pt x="145796" y="120472"/>
                  </a:lnTo>
                  <a:lnTo>
                    <a:pt x="145199" y="120650"/>
                  </a:lnTo>
                  <a:lnTo>
                    <a:pt x="144627" y="118110"/>
                  </a:lnTo>
                  <a:lnTo>
                    <a:pt x="146113" y="118110"/>
                  </a:lnTo>
                  <a:lnTo>
                    <a:pt x="147485" y="116840"/>
                  </a:lnTo>
                  <a:lnTo>
                    <a:pt x="150380" y="116840"/>
                  </a:lnTo>
                  <a:lnTo>
                    <a:pt x="150406" y="118110"/>
                  </a:lnTo>
                  <a:lnTo>
                    <a:pt x="154190" y="118110"/>
                  </a:lnTo>
                  <a:lnTo>
                    <a:pt x="152323" y="116840"/>
                  </a:lnTo>
                  <a:lnTo>
                    <a:pt x="150444" y="115570"/>
                  </a:lnTo>
                  <a:lnTo>
                    <a:pt x="151168" y="114300"/>
                  </a:lnTo>
                  <a:lnTo>
                    <a:pt x="152781" y="115570"/>
                  </a:lnTo>
                  <a:lnTo>
                    <a:pt x="152654" y="114300"/>
                  </a:lnTo>
                  <a:lnTo>
                    <a:pt x="152425" y="111760"/>
                  </a:lnTo>
                  <a:lnTo>
                    <a:pt x="148437" y="111760"/>
                  </a:lnTo>
                  <a:lnTo>
                    <a:pt x="148742" y="107950"/>
                  </a:lnTo>
                  <a:lnTo>
                    <a:pt x="147510" y="107950"/>
                  </a:lnTo>
                  <a:lnTo>
                    <a:pt x="143459" y="106680"/>
                  </a:lnTo>
                  <a:lnTo>
                    <a:pt x="149809" y="106680"/>
                  </a:lnTo>
                  <a:lnTo>
                    <a:pt x="146824" y="105410"/>
                  </a:lnTo>
                  <a:lnTo>
                    <a:pt x="150952" y="104140"/>
                  </a:lnTo>
                  <a:lnTo>
                    <a:pt x="150012" y="102870"/>
                  </a:lnTo>
                  <a:lnTo>
                    <a:pt x="147015" y="100330"/>
                  </a:lnTo>
                  <a:lnTo>
                    <a:pt x="146100" y="97790"/>
                  </a:lnTo>
                  <a:lnTo>
                    <a:pt x="147231" y="98259"/>
                  </a:lnTo>
                  <a:lnTo>
                    <a:pt x="146926" y="97790"/>
                  </a:lnTo>
                  <a:lnTo>
                    <a:pt x="146088" y="96520"/>
                  </a:lnTo>
                  <a:lnTo>
                    <a:pt x="146062" y="93980"/>
                  </a:lnTo>
                  <a:lnTo>
                    <a:pt x="154178" y="93980"/>
                  </a:lnTo>
                  <a:lnTo>
                    <a:pt x="147612" y="87630"/>
                  </a:lnTo>
                  <a:lnTo>
                    <a:pt x="153606" y="85090"/>
                  </a:lnTo>
                  <a:lnTo>
                    <a:pt x="150291" y="81280"/>
                  </a:lnTo>
                  <a:lnTo>
                    <a:pt x="153695" y="76200"/>
                  </a:lnTo>
                  <a:lnTo>
                    <a:pt x="152882" y="73660"/>
                  </a:lnTo>
                  <a:lnTo>
                    <a:pt x="152082" y="71120"/>
                  </a:lnTo>
                  <a:lnTo>
                    <a:pt x="146405" y="73660"/>
                  </a:lnTo>
                  <a:lnTo>
                    <a:pt x="149860" y="71120"/>
                  </a:lnTo>
                  <a:lnTo>
                    <a:pt x="151599" y="69850"/>
                  </a:lnTo>
                  <a:lnTo>
                    <a:pt x="145402" y="71120"/>
                  </a:lnTo>
                  <a:lnTo>
                    <a:pt x="144716" y="69850"/>
                  </a:lnTo>
                  <a:lnTo>
                    <a:pt x="145072" y="69850"/>
                  </a:lnTo>
                  <a:lnTo>
                    <a:pt x="145796" y="68503"/>
                  </a:lnTo>
                  <a:lnTo>
                    <a:pt x="146151" y="68326"/>
                  </a:lnTo>
                  <a:lnTo>
                    <a:pt x="149009" y="69570"/>
                  </a:lnTo>
                  <a:lnTo>
                    <a:pt x="148463" y="68326"/>
                  </a:lnTo>
                  <a:lnTo>
                    <a:pt x="147307" y="65735"/>
                  </a:lnTo>
                  <a:lnTo>
                    <a:pt x="147828" y="64770"/>
                  </a:lnTo>
                  <a:lnTo>
                    <a:pt x="149377" y="63500"/>
                  </a:lnTo>
                  <a:lnTo>
                    <a:pt x="149517" y="66040"/>
                  </a:lnTo>
                  <a:lnTo>
                    <a:pt x="150850" y="64770"/>
                  </a:lnTo>
                  <a:lnTo>
                    <a:pt x="150583" y="62230"/>
                  </a:lnTo>
                  <a:lnTo>
                    <a:pt x="153136" y="63500"/>
                  </a:lnTo>
                  <a:lnTo>
                    <a:pt x="154228" y="60960"/>
                  </a:lnTo>
                  <a:close/>
                </a:path>
                <a:path w="1369695" h="932814">
                  <a:moveTo>
                    <a:pt x="260413" y="576148"/>
                  </a:moveTo>
                  <a:lnTo>
                    <a:pt x="256362" y="578573"/>
                  </a:lnTo>
                  <a:lnTo>
                    <a:pt x="259689" y="578573"/>
                  </a:lnTo>
                  <a:lnTo>
                    <a:pt x="260413" y="576148"/>
                  </a:lnTo>
                  <a:close/>
                </a:path>
                <a:path w="1369695" h="932814">
                  <a:moveTo>
                    <a:pt x="269367" y="570953"/>
                  </a:moveTo>
                  <a:lnTo>
                    <a:pt x="268109" y="569785"/>
                  </a:lnTo>
                  <a:lnTo>
                    <a:pt x="267741" y="570191"/>
                  </a:lnTo>
                  <a:lnTo>
                    <a:pt x="267373" y="570953"/>
                  </a:lnTo>
                  <a:lnTo>
                    <a:pt x="269367" y="570953"/>
                  </a:lnTo>
                  <a:close/>
                </a:path>
                <a:path w="1369695" h="932814">
                  <a:moveTo>
                    <a:pt x="272542" y="570953"/>
                  </a:moveTo>
                  <a:lnTo>
                    <a:pt x="269367" y="570953"/>
                  </a:lnTo>
                  <a:lnTo>
                    <a:pt x="267233" y="573493"/>
                  </a:lnTo>
                  <a:lnTo>
                    <a:pt x="271043" y="573493"/>
                  </a:lnTo>
                  <a:lnTo>
                    <a:pt x="272542" y="570953"/>
                  </a:lnTo>
                  <a:close/>
                </a:path>
                <a:path w="1369695" h="932814">
                  <a:moveTo>
                    <a:pt x="322656" y="550392"/>
                  </a:moveTo>
                  <a:lnTo>
                    <a:pt x="322008" y="550633"/>
                  </a:lnTo>
                  <a:lnTo>
                    <a:pt x="322605" y="550633"/>
                  </a:lnTo>
                  <a:lnTo>
                    <a:pt x="322656" y="550392"/>
                  </a:lnTo>
                  <a:close/>
                </a:path>
                <a:path w="1369695" h="932814">
                  <a:moveTo>
                    <a:pt x="359283" y="539203"/>
                  </a:moveTo>
                  <a:lnTo>
                    <a:pt x="356997" y="538187"/>
                  </a:lnTo>
                  <a:lnTo>
                    <a:pt x="358965" y="539432"/>
                  </a:lnTo>
                  <a:lnTo>
                    <a:pt x="359283" y="539203"/>
                  </a:lnTo>
                  <a:close/>
                </a:path>
                <a:path w="1369695" h="932814">
                  <a:moveTo>
                    <a:pt x="360591" y="540473"/>
                  </a:moveTo>
                  <a:lnTo>
                    <a:pt x="358965" y="539432"/>
                  </a:lnTo>
                  <a:lnTo>
                    <a:pt x="355701" y="541743"/>
                  </a:lnTo>
                  <a:lnTo>
                    <a:pt x="360591" y="540473"/>
                  </a:lnTo>
                  <a:close/>
                </a:path>
                <a:path w="1369695" h="932814">
                  <a:moveTo>
                    <a:pt x="386219" y="522071"/>
                  </a:moveTo>
                  <a:lnTo>
                    <a:pt x="385991" y="521423"/>
                  </a:lnTo>
                  <a:lnTo>
                    <a:pt x="385838" y="521728"/>
                  </a:lnTo>
                  <a:lnTo>
                    <a:pt x="386219" y="522071"/>
                  </a:lnTo>
                  <a:close/>
                </a:path>
                <a:path w="1369695" h="932814">
                  <a:moveTo>
                    <a:pt x="386905" y="522693"/>
                  </a:moveTo>
                  <a:lnTo>
                    <a:pt x="386219" y="522071"/>
                  </a:lnTo>
                  <a:lnTo>
                    <a:pt x="386435" y="522693"/>
                  </a:lnTo>
                  <a:lnTo>
                    <a:pt x="386905" y="522693"/>
                  </a:lnTo>
                  <a:close/>
                </a:path>
                <a:path w="1369695" h="932814">
                  <a:moveTo>
                    <a:pt x="389331" y="523938"/>
                  </a:moveTo>
                  <a:lnTo>
                    <a:pt x="388340" y="523417"/>
                  </a:lnTo>
                  <a:lnTo>
                    <a:pt x="387578" y="522732"/>
                  </a:lnTo>
                  <a:lnTo>
                    <a:pt x="386930" y="522008"/>
                  </a:lnTo>
                  <a:lnTo>
                    <a:pt x="388150" y="523786"/>
                  </a:lnTo>
                  <a:lnTo>
                    <a:pt x="383667" y="526262"/>
                  </a:lnTo>
                  <a:lnTo>
                    <a:pt x="389331" y="523938"/>
                  </a:lnTo>
                  <a:close/>
                </a:path>
                <a:path w="1369695" h="932814">
                  <a:moveTo>
                    <a:pt x="393077" y="518883"/>
                  </a:moveTo>
                  <a:lnTo>
                    <a:pt x="392442" y="518401"/>
                  </a:lnTo>
                  <a:lnTo>
                    <a:pt x="392036" y="518883"/>
                  </a:lnTo>
                  <a:lnTo>
                    <a:pt x="393077" y="518883"/>
                  </a:lnTo>
                  <a:close/>
                </a:path>
                <a:path w="1369695" h="932814">
                  <a:moveTo>
                    <a:pt x="412559" y="494753"/>
                  </a:moveTo>
                  <a:lnTo>
                    <a:pt x="411581" y="494753"/>
                  </a:lnTo>
                  <a:lnTo>
                    <a:pt x="411937" y="495198"/>
                  </a:lnTo>
                  <a:lnTo>
                    <a:pt x="412559" y="494753"/>
                  </a:lnTo>
                  <a:close/>
                </a:path>
                <a:path w="1369695" h="932814">
                  <a:moveTo>
                    <a:pt x="414350" y="493483"/>
                  </a:moveTo>
                  <a:lnTo>
                    <a:pt x="413994" y="493483"/>
                  </a:lnTo>
                  <a:lnTo>
                    <a:pt x="412559" y="494753"/>
                  </a:lnTo>
                  <a:lnTo>
                    <a:pt x="414350" y="493483"/>
                  </a:lnTo>
                  <a:close/>
                </a:path>
                <a:path w="1369695" h="932814">
                  <a:moveTo>
                    <a:pt x="441312" y="503643"/>
                  </a:moveTo>
                  <a:lnTo>
                    <a:pt x="440105" y="503643"/>
                  </a:lnTo>
                  <a:lnTo>
                    <a:pt x="440702" y="504647"/>
                  </a:lnTo>
                  <a:lnTo>
                    <a:pt x="441312" y="503643"/>
                  </a:lnTo>
                  <a:close/>
                </a:path>
                <a:path w="1369695" h="932814">
                  <a:moveTo>
                    <a:pt x="443166" y="508723"/>
                  </a:moveTo>
                  <a:lnTo>
                    <a:pt x="440702" y="504647"/>
                  </a:lnTo>
                  <a:lnTo>
                    <a:pt x="440537" y="504913"/>
                  </a:lnTo>
                  <a:lnTo>
                    <a:pt x="436359" y="506183"/>
                  </a:lnTo>
                  <a:lnTo>
                    <a:pt x="437540" y="506183"/>
                  </a:lnTo>
                  <a:lnTo>
                    <a:pt x="443166" y="508723"/>
                  </a:lnTo>
                  <a:close/>
                </a:path>
                <a:path w="1369695" h="932814">
                  <a:moveTo>
                    <a:pt x="447128" y="483323"/>
                  </a:moveTo>
                  <a:lnTo>
                    <a:pt x="446760" y="483196"/>
                  </a:lnTo>
                  <a:lnTo>
                    <a:pt x="446684" y="483323"/>
                  </a:lnTo>
                  <a:lnTo>
                    <a:pt x="447128" y="483323"/>
                  </a:lnTo>
                  <a:close/>
                </a:path>
                <a:path w="1369695" h="932814">
                  <a:moveTo>
                    <a:pt x="509803" y="488403"/>
                  </a:moveTo>
                  <a:lnTo>
                    <a:pt x="505345" y="487133"/>
                  </a:lnTo>
                  <a:lnTo>
                    <a:pt x="506450" y="488403"/>
                  </a:lnTo>
                  <a:lnTo>
                    <a:pt x="509803" y="488403"/>
                  </a:lnTo>
                  <a:close/>
                </a:path>
                <a:path w="1369695" h="932814">
                  <a:moveTo>
                    <a:pt x="545109" y="474433"/>
                  </a:moveTo>
                  <a:lnTo>
                    <a:pt x="544906" y="474345"/>
                  </a:lnTo>
                  <a:lnTo>
                    <a:pt x="544220" y="474433"/>
                  </a:lnTo>
                  <a:lnTo>
                    <a:pt x="545109" y="474433"/>
                  </a:lnTo>
                  <a:close/>
                </a:path>
                <a:path w="1369695" h="932814">
                  <a:moveTo>
                    <a:pt x="627100" y="463384"/>
                  </a:moveTo>
                  <a:lnTo>
                    <a:pt x="625906" y="463892"/>
                  </a:lnTo>
                  <a:lnTo>
                    <a:pt x="626389" y="463892"/>
                  </a:lnTo>
                  <a:lnTo>
                    <a:pt x="626821" y="463765"/>
                  </a:lnTo>
                  <a:lnTo>
                    <a:pt x="627100" y="463384"/>
                  </a:lnTo>
                  <a:close/>
                </a:path>
                <a:path w="1369695" h="932814">
                  <a:moveTo>
                    <a:pt x="642353" y="435597"/>
                  </a:moveTo>
                  <a:lnTo>
                    <a:pt x="638479" y="436905"/>
                  </a:lnTo>
                  <a:lnTo>
                    <a:pt x="640359" y="436905"/>
                  </a:lnTo>
                  <a:lnTo>
                    <a:pt x="642353" y="435597"/>
                  </a:lnTo>
                  <a:close/>
                </a:path>
                <a:path w="1369695" h="932814">
                  <a:moveTo>
                    <a:pt x="645287" y="463003"/>
                  </a:moveTo>
                  <a:lnTo>
                    <a:pt x="644791" y="463003"/>
                  </a:lnTo>
                  <a:lnTo>
                    <a:pt x="643343" y="464273"/>
                  </a:lnTo>
                  <a:lnTo>
                    <a:pt x="645287" y="463003"/>
                  </a:lnTo>
                  <a:close/>
                </a:path>
                <a:path w="1369695" h="932814">
                  <a:moveTo>
                    <a:pt x="646772" y="462038"/>
                  </a:moveTo>
                  <a:lnTo>
                    <a:pt x="645287" y="463003"/>
                  </a:lnTo>
                  <a:lnTo>
                    <a:pt x="646671" y="463003"/>
                  </a:lnTo>
                  <a:lnTo>
                    <a:pt x="646772" y="462038"/>
                  </a:lnTo>
                  <a:close/>
                </a:path>
                <a:path w="1369695" h="932814">
                  <a:moveTo>
                    <a:pt x="691819" y="457923"/>
                  </a:moveTo>
                  <a:lnTo>
                    <a:pt x="691235" y="456692"/>
                  </a:lnTo>
                  <a:lnTo>
                    <a:pt x="689444" y="457923"/>
                  </a:lnTo>
                  <a:lnTo>
                    <a:pt x="691819" y="457923"/>
                  </a:lnTo>
                  <a:close/>
                </a:path>
                <a:path w="1369695" h="932814">
                  <a:moveTo>
                    <a:pt x="694194" y="457923"/>
                  </a:moveTo>
                  <a:lnTo>
                    <a:pt x="691819" y="457923"/>
                  </a:lnTo>
                  <a:lnTo>
                    <a:pt x="692416" y="459193"/>
                  </a:lnTo>
                  <a:lnTo>
                    <a:pt x="694194" y="457923"/>
                  </a:lnTo>
                  <a:close/>
                </a:path>
                <a:path w="1369695" h="932814">
                  <a:moveTo>
                    <a:pt x="886256" y="489673"/>
                  </a:moveTo>
                  <a:lnTo>
                    <a:pt x="885647" y="489673"/>
                  </a:lnTo>
                  <a:lnTo>
                    <a:pt x="886193" y="490004"/>
                  </a:lnTo>
                  <a:lnTo>
                    <a:pt x="886256" y="489673"/>
                  </a:lnTo>
                  <a:close/>
                </a:path>
                <a:path w="1369695" h="932814">
                  <a:moveTo>
                    <a:pt x="887742" y="490943"/>
                  </a:moveTo>
                  <a:lnTo>
                    <a:pt x="886193" y="490004"/>
                  </a:lnTo>
                  <a:lnTo>
                    <a:pt x="886028" y="490943"/>
                  </a:lnTo>
                  <a:lnTo>
                    <a:pt x="887488" y="492213"/>
                  </a:lnTo>
                  <a:lnTo>
                    <a:pt x="887742" y="490943"/>
                  </a:lnTo>
                  <a:close/>
                </a:path>
                <a:path w="1369695" h="932814">
                  <a:moveTo>
                    <a:pt x="927544" y="483666"/>
                  </a:moveTo>
                  <a:lnTo>
                    <a:pt x="925855" y="483323"/>
                  </a:lnTo>
                  <a:lnTo>
                    <a:pt x="923874" y="484593"/>
                  </a:lnTo>
                  <a:lnTo>
                    <a:pt x="924166" y="484593"/>
                  </a:lnTo>
                  <a:lnTo>
                    <a:pt x="927544" y="483666"/>
                  </a:lnTo>
                  <a:close/>
                </a:path>
                <a:path w="1369695" h="932814">
                  <a:moveTo>
                    <a:pt x="936459" y="484593"/>
                  </a:moveTo>
                  <a:lnTo>
                    <a:pt x="933754" y="483323"/>
                  </a:lnTo>
                  <a:lnTo>
                    <a:pt x="927125" y="480783"/>
                  </a:lnTo>
                  <a:lnTo>
                    <a:pt x="924890" y="482053"/>
                  </a:lnTo>
                  <a:lnTo>
                    <a:pt x="927950" y="482053"/>
                  </a:lnTo>
                  <a:lnTo>
                    <a:pt x="928763" y="483323"/>
                  </a:lnTo>
                  <a:lnTo>
                    <a:pt x="927544" y="483666"/>
                  </a:lnTo>
                  <a:lnTo>
                    <a:pt x="932192" y="484593"/>
                  </a:lnTo>
                  <a:lnTo>
                    <a:pt x="936459" y="484593"/>
                  </a:lnTo>
                  <a:close/>
                </a:path>
                <a:path w="1369695" h="932814">
                  <a:moveTo>
                    <a:pt x="947000" y="490550"/>
                  </a:moveTo>
                  <a:lnTo>
                    <a:pt x="946645" y="488594"/>
                  </a:lnTo>
                  <a:lnTo>
                    <a:pt x="944372" y="486435"/>
                  </a:lnTo>
                  <a:lnTo>
                    <a:pt x="942047" y="487210"/>
                  </a:lnTo>
                  <a:lnTo>
                    <a:pt x="944105" y="488353"/>
                  </a:lnTo>
                  <a:lnTo>
                    <a:pt x="945730" y="490461"/>
                  </a:lnTo>
                  <a:lnTo>
                    <a:pt x="947000" y="490550"/>
                  </a:lnTo>
                  <a:close/>
                </a:path>
                <a:path w="1369695" h="932814">
                  <a:moveTo>
                    <a:pt x="971892" y="507847"/>
                  </a:moveTo>
                  <a:lnTo>
                    <a:pt x="971626" y="506780"/>
                  </a:lnTo>
                  <a:lnTo>
                    <a:pt x="970127" y="507453"/>
                  </a:lnTo>
                  <a:lnTo>
                    <a:pt x="971892" y="507847"/>
                  </a:lnTo>
                  <a:close/>
                </a:path>
                <a:path w="1369695" h="932814">
                  <a:moveTo>
                    <a:pt x="973391" y="504913"/>
                  </a:moveTo>
                  <a:lnTo>
                    <a:pt x="970851" y="503643"/>
                  </a:lnTo>
                  <a:lnTo>
                    <a:pt x="971626" y="506780"/>
                  </a:lnTo>
                  <a:lnTo>
                    <a:pt x="972959" y="506183"/>
                  </a:lnTo>
                  <a:lnTo>
                    <a:pt x="973150" y="507453"/>
                  </a:lnTo>
                  <a:lnTo>
                    <a:pt x="973264" y="506183"/>
                  </a:lnTo>
                  <a:lnTo>
                    <a:pt x="973391" y="504913"/>
                  </a:lnTo>
                  <a:close/>
                </a:path>
                <a:path w="1369695" h="932814">
                  <a:moveTo>
                    <a:pt x="1010462" y="550633"/>
                  </a:moveTo>
                  <a:lnTo>
                    <a:pt x="1010424" y="549363"/>
                  </a:lnTo>
                  <a:lnTo>
                    <a:pt x="1008684" y="549363"/>
                  </a:lnTo>
                  <a:lnTo>
                    <a:pt x="1010462" y="550633"/>
                  </a:lnTo>
                  <a:close/>
                </a:path>
                <a:path w="1369695" h="932814">
                  <a:moveTo>
                    <a:pt x="1020457" y="531583"/>
                  </a:moveTo>
                  <a:lnTo>
                    <a:pt x="1019797" y="530313"/>
                  </a:lnTo>
                  <a:lnTo>
                    <a:pt x="1019810" y="530860"/>
                  </a:lnTo>
                  <a:lnTo>
                    <a:pt x="1020457" y="531583"/>
                  </a:lnTo>
                  <a:close/>
                </a:path>
                <a:path w="1369695" h="932814">
                  <a:moveTo>
                    <a:pt x="1034643" y="538518"/>
                  </a:moveTo>
                  <a:lnTo>
                    <a:pt x="1033411" y="537171"/>
                  </a:lnTo>
                  <a:lnTo>
                    <a:pt x="1033449" y="537464"/>
                  </a:lnTo>
                  <a:lnTo>
                    <a:pt x="1033564" y="537743"/>
                  </a:lnTo>
                  <a:lnTo>
                    <a:pt x="1033627" y="538035"/>
                  </a:lnTo>
                  <a:lnTo>
                    <a:pt x="1033945" y="538175"/>
                  </a:lnTo>
                  <a:lnTo>
                    <a:pt x="1034643" y="538518"/>
                  </a:lnTo>
                  <a:close/>
                </a:path>
                <a:path w="1369695" h="932814">
                  <a:moveTo>
                    <a:pt x="1043076" y="539305"/>
                  </a:moveTo>
                  <a:lnTo>
                    <a:pt x="1040028" y="538467"/>
                  </a:lnTo>
                  <a:lnTo>
                    <a:pt x="1038885" y="541667"/>
                  </a:lnTo>
                  <a:lnTo>
                    <a:pt x="1040701" y="542175"/>
                  </a:lnTo>
                  <a:lnTo>
                    <a:pt x="1043076" y="539305"/>
                  </a:lnTo>
                  <a:close/>
                </a:path>
                <a:path w="1369695" h="932814">
                  <a:moveTo>
                    <a:pt x="1047711" y="575056"/>
                  </a:moveTo>
                  <a:lnTo>
                    <a:pt x="1043571" y="571550"/>
                  </a:lnTo>
                  <a:lnTo>
                    <a:pt x="1044651" y="572655"/>
                  </a:lnTo>
                  <a:lnTo>
                    <a:pt x="1046162" y="573938"/>
                  </a:lnTo>
                  <a:lnTo>
                    <a:pt x="1047711" y="575056"/>
                  </a:lnTo>
                  <a:close/>
                </a:path>
                <a:path w="1369695" h="932814">
                  <a:moveTo>
                    <a:pt x="1048207" y="575411"/>
                  </a:moveTo>
                  <a:lnTo>
                    <a:pt x="1047724" y="575043"/>
                  </a:lnTo>
                  <a:lnTo>
                    <a:pt x="1048169" y="575437"/>
                  </a:lnTo>
                  <a:close/>
                </a:path>
                <a:path w="1369695" h="932814">
                  <a:moveTo>
                    <a:pt x="1056373" y="555713"/>
                  </a:moveTo>
                  <a:lnTo>
                    <a:pt x="1055776" y="555713"/>
                  </a:lnTo>
                  <a:lnTo>
                    <a:pt x="1055776" y="556983"/>
                  </a:lnTo>
                  <a:lnTo>
                    <a:pt x="1056373" y="555713"/>
                  </a:lnTo>
                  <a:close/>
                </a:path>
                <a:path w="1369695" h="932814">
                  <a:moveTo>
                    <a:pt x="1096721" y="609384"/>
                  </a:moveTo>
                  <a:lnTo>
                    <a:pt x="1094282" y="608330"/>
                  </a:lnTo>
                  <a:lnTo>
                    <a:pt x="1095502" y="610323"/>
                  </a:lnTo>
                  <a:lnTo>
                    <a:pt x="1096721" y="609384"/>
                  </a:lnTo>
                  <a:close/>
                </a:path>
                <a:path w="1369695" h="932814">
                  <a:moveTo>
                    <a:pt x="1120609" y="605243"/>
                  </a:moveTo>
                  <a:lnTo>
                    <a:pt x="1120127" y="606183"/>
                  </a:lnTo>
                  <a:lnTo>
                    <a:pt x="1120165" y="606513"/>
                  </a:lnTo>
                  <a:lnTo>
                    <a:pt x="1120457" y="606513"/>
                  </a:lnTo>
                  <a:lnTo>
                    <a:pt x="1120609" y="605243"/>
                  </a:lnTo>
                  <a:close/>
                </a:path>
                <a:path w="1369695" h="932814">
                  <a:moveTo>
                    <a:pt x="1126363" y="634517"/>
                  </a:moveTo>
                  <a:lnTo>
                    <a:pt x="1126172" y="634365"/>
                  </a:lnTo>
                  <a:lnTo>
                    <a:pt x="1125956" y="634225"/>
                  </a:lnTo>
                  <a:lnTo>
                    <a:pt x="1124115" y="633425"/>
                  </a:lnTo>
                  <a:lnTo>
                    <a:pt x="1125105" y="634022"/>
                  </a:lnTo>
                  <a:lnTo>
                    <a:pt x="1126363" y="634517"/>
                  </a:lnTo>
                  <a:close/>
                </a:path>
                <a:path w="1369695" h="932814">
                  <a:moveTo>
                    <a:pt x="1128649" y="635723"/>
                  </a:moveTo>
                  <a:close/>
                </a:path>
                <a:path w="1369695" h="932814">
                  <a:moveTo>
                    <a:pt x="1130261" y="636993"/>
                  </a:moveTo>
                  <a:lnTo>
                    <a:pt x="1128585" y="635723"/>
                  </a:lnTo>
                  <a:lnTo>
                    <a:pt x="1127785" y="635723"/>
                  </a:lnTo>
                  <a:lnTo>
                    <a:pt x="1128953" y="638263"/>
                  </a:lnTo>
                  <a:lnTo>
                    <a:pt x="1130261" y="636993"/>
                  </a:lnTo>
                  <a:close/>
                </a:path>
                <a:path w="1369695" h="932814">
                  <a:moveTo>
                    <a:pt x="1135824" y="619213"/>
                  </a:moveTo>
                  <a:lnTo>
                    <a:pt x="1134783" y="617943"/>
                  </a:lnTo>
                  <a:lnTo>
                    <a:pt x="1134008" y="619213"/>
                  </a:lnTo>
                  <a:lnTo>
                    <a:pt x="1135824" y="619213"/>
                  </a:lnTo>
                  <a:close/>
                </a:path>
                <a:path w="1369695" h="932814">
                  <a:moveTo>
                    <a:pt x="1136865" y="620483"/>
                  </a:moveTo>
                  <a:lnTo>
                    <a:pt x="1136434" y="619213"/>
                  </a:lnTo>
                  <a:lnTo>
                    <a:pt x="1135824" y="619213"/>
                  </a:lnTo>
                  <a:lnTo>
                    <a:pt x="1136865" y="620483"/>
                  </a:lnTo>
                  <a:close/>
                </a:path>
                <a:path w="1369695" h="932814">
                  <a:moveTo>
                    <a:pt x="1146949" y="652233"/>
                  </a:moveTo>
                  <a:lnTo>
                    <a:pt x="1145832" y="650963"/>
                  </a:lnTo>
                  <a:lnTo>
                    <a:pt x="1144549" y="652233"/>
                  </a:lnTo>
                  <a:lnTo>
                    <a:pt x="1146949" y="652233"/>
                  </a:lnTo>
                  <a:close/>
                </a:path>
                <a:path w="1369695" h="932814">
                  <a:moveTo>
                    <a:pt x="1150416" y="623557"/>
                  </a:moveTo>
                  <a:lnTo>
                    <a:pt x="1150061" y="621753"/>
                  </a:lnTo>
                  <a:lnTo>
                    <a:pt x="1148930" y="621753"/>
                  </a:lnTo>
                  <a:lnTo>
                    <a:pt x="1150416" y="623557"/>
                  </a:lnTo>
                  <a:close/>
                </a:path>
                <a:path w="1369695" h="932814">
                  <a:moveTo>
                    <a:pt x="1151039" y="624293"/>
                  </a:moveTo>
                  <a:lnTo>
                    <a:pt x="1150416" y="623557"/>
                  </a:lnTo>
                  <a:lnTo>
                    <a:pt x="1150607" y="624471"/>
                  </a:lnTo>
                  <a:lnTo>
                    <a:pt x="1151039" y="624293"/>
                  </a:lnTo>
                  <a:close/>
                </a:path>
                <a:path w="1369695" h="932814">
                  <a:moveTo>
                    <a:pt x="1153655" y="658215"/>
                  </a:moveTo>
                  <a:lnTo>
                    <a:pt x="1152588" y="657313"/>
                  </a:lnTo>
                  <a:lnTo>
                    <a:pt x="1153604" y="658583"/>
                  </a:lnTo>
                  <a:lnTo>
                    <a:pt x="1153655" y="658215"/>
                  </a:lnTo>
                  <a:close/>
                </a:path>
                <a:path w="1369695" h="932814">
                  <a:moveTo>
                    <a:pt x="1170406" y="639533"/>
                  </a:moveTo>
                  <a:lnTo>
                    <a:pt x="1167739" y="638327"/>
                  </a:lnTo>
                  <a:lnTo>
                    <a:pt x="1168717" y="639533"/>
                  </a:lnTo>
                  <a:lnTo>
                    <a:pt x="1170406" y="639533"/>
                  </a:lnTo>
                  <a:close/>
                </a:path>
                <a:path w="1369695" h="932814">
                  <a:moveTo>
                    <a:pt x="1190459" y="691413"/>
                  </a:moveTo>
                  <a:lnTo>
                    <a:pt x="1189736" y="690321"/>
                  </a:lnTo>
                  <a:lnTo>
                    <a:pt x="1188935" y="688975"/>
                  </a:lnTo>
                  <a:lnTo>
                    <a:pt x="1187729" y="688314"/>
                  </a:lnTo>
                  <a:lnTo>
                    <a:pt x="1188364" y="689889"/>
                  </a:lnTo>
                  <a:lnTo>
                    <a:pt x="1189329" y="690778"/>
                  </a:lnTo>
                  <a:lnTo>
                    <a:pt x="1190459" y="691413"/>
                  </a:lnTo>
                  <a:close/>
                </a:path>
                <a:path w="1369695" h="932814">
                  <a:moveTo>
                    <a:pt x="1193406" y="692594"/>
                  </a:moveTo>
                  <a:lnTo>
                    <a:pt x="1191361" y="691921"/>
                  </a:lnTo>
                  <a:lnTo>
                    <a:pt x="1190459" y="691413"/>
                  </a:lnTo>
                  <a:lnTo>
                    <a:pt x="1191348" y="692746"/>
                  </a:lnTo>
                  <a:lnTo>
                    <a:pt x="1192123" y="693686"/>
                  </a:lnTo>
                  <a:lnTo>
                    <a:pt x="1193406" y="692594"/>
                  </a:lnTo>
                  <a:close/>
                </a:path>
                <a:path w="1369695" h="932814">
                  <a:moveTo>
                    <a:pt x="1216926" y="699998"/>
                  </a:moveTo>
                  <a:lnTo>
                    <a:pt x="1215047" y="695413"/>
                  </a:lnTo>
                  <a:lnTo>
                    <a:pt x="1211453" y="694143"/>
                  </a:lnTo>
                  <a:lnTo>
                    <a:pt x="1216926" y="699998"/>
                  </a:lnTo>
                  <a:close/>
                </a:path>
                <a:path w="1369695" h="932814">
                  <a:moveTo>
                    <a:pt x="1217383" y="700493"/>
                  </a:moveTo>
                  <a:lnTo>
                    <a:pt x="1216926" y="699998"/>
                  </a:lnTo>
                  <a:lnTo>
                    <a:pt x="1217129" y="700493"/>
                  </a:lnTo>
                  <a:lnTo>
                    <a:pt x="1217383" y="700493"/>
                  </a:lnTo>
                  <a:close/>
                </a:path>
                <a:path w="1369695" h="932814">
                  <a:moveTo>
                    <a:pt x="1219746" y="725754"/>
                  </a:moveTo>
                  <a:lnTo>
                    <a:pt x="1216736" y="723379"/>
                  </a:lnTo>
                  <a:lnTo>
                    <a:pt x="1217091" y="726401"/>
                  </a:lnTo>
                  <a:lnTo>
                    <a:pt x="1219746" y="725754"/>
                  </a:lnTo>
                  <a:close/>
                </a:path>
                <a:path w="1369695" h="932814">
                  <a:moveTo>
                    <a:pt x="1221790" y="699376"/>
                  </a:moveTo>
                  <a:lnTo>
                    <a:pt x="1218145" y="696658"/>
                  </a:lnTo>
                  <a:lnTo>
                    <a:pt x="1220736" y="698741"/>
                  </a:lnTo>
                  <a:lnTo>
                    <a:pt x="1221790" y="699376"/>
                  </a:lnTo>
                  <a:close/>
                </a:path>
                <a:path w="1369695" h="932814">
                  <a:moveTo>
                    <a:pt x="1222438" y="733120"/>
                  </a:moveTo>
                  <a:lnTo>
                    <a:pt x="1219898" y="725893"/>
                  </a:lnTo>
                  <a:lnTo>
                    <a:pt x="1218780" y="729703"/>
                  </a:lnTo>
                  <a:lnTo>
                    <a:pt x="1222438" y="733120"/>
                  </a:lnTo>
                  <a:close/>
                </a:path>
                <a:path w="1369695" h="932814">
                  <a:moveTo>
                    <a:pt x="1222667" y="733323"/>
                  </a:moveTo>
                  <a:lnTo>
                    <a:pt x="1222438" y="733120"/>
                  </a:lnTo>
                  <a:lnTo>
                    <a:pt x="1222578" y="733513"/>
                  </a:lnTo>
                  <a:lnTo>
                    <a:pt x="1222667" y="733323"/>
                  </a:lnTo>
                  <a:close/>
                </a:path>
                <a:path w="1369695" h="932814">
                  <a:moveTo>
                    <a:pt x="1246200" y="734796"/>
                  </a:moveTo>
                  <a:lnTo>
                    <a:pt x="1244727" y="735571"/>
                  </a:lnTo>
                  <a:lnTo>
                    <a:pt x="1246200" y="734796"/>
                  </a:lnTo>
                  <a:close/>
                </a:path>
                <a:path w="1369695" h="932814">
                  <a:moveTo>
                    <a:pt x="1247025" y="734161"/>
                  </a:moveTo>
                  <a:lnTo>
                    <a:pt x="1245069" y="732332"/>
                  </a:lnTo>
                  <a:lnTo>
                    <a:pt x="1246149" y="734695"/>
                  </a:lnTo>
                  <a:lnTo>
                    <a:pt x="1247025" y="734161"/>
                  </a:lnTo>
                  <a:close/>
                </a:path>
                <a:path w="1369695" h="932814">
                  <a:moveTo>
                    <a:pt x="1288669" y="798283"/>
                  </a:moveTo>
                  <a:lnTo>
                    <a:pt x="1287830" y="795743"/>
                  </a:lnTo>
                  <a:lnTo>
                    <a:pt x="1286129" y="798283"/>
                  </a:lnTo>
                  <a:lnTo>
                    <a:pt x="1288669" y="798283"/>
                  </a:lnTo>
                  <a:close/>
                </a:path>
                <a:path w="1369695" h="932814">
                  <a:moveTo>
                    <a:pt x="1306487" y="836383"/>
                  </a:moveTo>
                  <a:lnTo>
                    <a:pt x="1305560" y="832573"/>
                  </a:lnTo>
                  <a:lnTo>
                    <a:pt x="1303578" y="833843"/>
                  </a:lnTo>
                  <a:lnTo>
                    <a:pt x="1305852" y="836383"/>
                  </a:lnTo>
                  <a:lnTo>
                    <a:pt x="1306487" y="836383"/>
                  </a:lnTo>
                  <a:close/>
                </a:path>
                <a:path w="1369695" h="932814">
                  <a:moveTo>
                    <a:pt x="1310081" y="822413"/>
                  </a:moveTo>
                  <a:lnTo>
                    <a:pt x="1309484" y="822413"/>
                  </a:lnTo>
                  <a:lnTo>
                    <a:pt x="1309547" y="822604"/>
                  </a:lnTo>
                  <a:lnTo>
                    <a:pt x="1310081" y="822413"/>
                  </a:lnTo>
                  <a:close/>
                </a:path>
                <a:path w="1369695" h="932814">
                  <a:moveTo>
                    <a:pt x="1319491" y="860463"/>
                  </a:moveTo>
                  <a:lnTo>
                    <a:pt x="1318234" y="860907"/>
                  </a:lnTo>
                  <a:lnTo>
                    <a:pt x="1318793" y="860818"/>
                  </a:lnTo>
                  <a:lnTo>
                    <a:pt x="1319491" y="860513"/>
                  </a:lnTo>
                  <a:close/>
                </a:path>
                <a:path w="1369695" h="932814">
                  <a:moveTo>
                    <a:pt x="1327429" y="874483"/>
                  </a:moveTo>
                  <a:lnTo>
                    <a:pt x="1326400" y="873950"/>
                  </a:lnTo>
                  <a:lnTo>
                    <a:pt x="1325880" y="874483"/>
                  </a:lnTo>
                  <a:lnTo>
                    <a:pt x="1326184" y="875118"/>
                  </a:lnTo>
                  <a:lnTo>
                    <a:pt x="1327429" y="874483"/>
                  </a:lnTo>
                  <a:close/>
                </a:path>
                <a:path w="1369695" h="932814">
                  <a:moveTo>
                    <a:pt x="1327746" y="878293"/>
                  </a:moveTo>
                  <a:lnTo>
                    <a:pt x="1326184" y="875118"/>
                  </a:lnTo>
                  <a:lnTo>
                    <a:pt x="1324914" y="875753"/>
                  </a:lnTo>
                  <a:lnTo>
                    <a:pt x="1327746" y="878293"/>
                  </a:lnTo>
                  <a:close/>
                </a:path>
                <a:path w="1369695" h="932814">
                  <a:moveTo>
                    <a:pt x="1331442" y="853528"/>
                  </a:moveTo>
                  <a:lnTo>
                    <a:pt x="1330452" y="850023"/>
                  </a:lnTo>
                  <a:lnTo>
                    <a:pt x="1331087" y="849807"/>
                  </a:lnTo>
                  <a:lnTo>
                    <a:pt x="1329004" y="848575"/>
                  </a:lnTo>
                  <a:lnTo>
                    <a:pt x="1328508" y="848296"/>
                  </a:lnTo>
                  <a:lnTo>
                    <a:pt x="1329105" y="850976"/>
                  </a:lnTo>
                  <a:lnTo>
                    <a:pt x="1331442" y="853528"/>
                  </a:lnTo>
                  <a:close/>
                </a:path>
                <a:path w="1369695" h="932814">
                  <a:moveTo>
                    <a:pt x="1331658" y="861783"/>
                  </a:moveTo>
                  <a:lnTo>
                    <a:pt x="1331518" y="856703"/>
                  </a:lnTo>
                  <a:lnTo>
                    <a:pt x="1330782" y="856703"/>
                  </a:lnTo>
                  <a:lnTo>
                    <a:pt x="1331658" y="861783"/>
                  </a:lnTo>
                  <a:close/>
                </a:path>
                <a:path w="1369695" h="932814">
                  <a:moveTo>
                    <a:pt x="1335659" y="869403"/>
                  </a:moveTo>
                  <a:lnTo>
                    <a:pt x="1333169" y="866800"/>
                  </a:lnTo>
                  <a:lnTo>
                    <a:pt x="1332395" y="867321"/>
                  </a:lnTo>
                  <a:lnTo>
                    <a:pt x="1335659" y="869403"/>
                  </a:lnTo>
                  <a:close/>
                </a:path>
                <a:path w="1369695" h="932814">
                  <a:moveTo>
                    <a:pt x="1344091" y="872782"/>
                  </a:moveTo>
                  <a:lnTo>
                    <a:pt x="1343177" y="869480"/>
                  </a:lnTo>
                  <a:lnTo>
                    <a:pt x="1342377" y="870051"/>
                  </a:lnTo>
                  <a:lnTo>
                    <a:pt x="1341069" y="870864"/>
                  </a:lnTo>
                  <a:lnTo>
                    <a:pt x="1338681" y="868324"/>
                  </a:lnTo>
                  <a:lnTo>
                    <a:pt x="1341462" y="874115"/>
                  </a:lnTo>
                  <a:lnTo>
                    <a:pt x="1341793" y="872566"/>
                  </a:lnTo>
                  <a:lnTo>
                    <a:pt x="1342275" y="870508"/>
                  </a:lnTo>
                  <a:lnTo>
                    <a:pt x="1344091" y="872782"/>
                  </a:lnTo>
                  <a:close/>
                </a:path>
                <a:path w="1369695" h="932814">
                  <a:moveTo>
                    <a:pt x="1346962" y="908494"/>
                  </a:moveTo>
                  <a:lnTo>
                    <a:pt x="1346301" y="907897"/>
                  </a:lnTo>
                  <a:lnTo>
                    <a:pt x="1346200" y="908431"/>
                  </a:lnTo>
                  <a:lnTo>
                    <a:pt x="1346962" y="908494"/>
                  </a:lnTo>
                  <a:close/>
                </a:path>
                <a:path w="1369695" h="932814">
                  <a:moveTo>
                    <a:pt x="1347317" y="902525"/>
                  </a:moveTo>
                  <a:lnTo>
                    <a:pt x="1344879" y="902042"/>
                  </a:lnTo>
                  <a:lnTo>
                    <a:pt x="1345653" y="903706"/>
                  </a:lnTo>
                  <a:lnTo>
                    <a:pt x="1345412" y="907084"/>
                  </a:lnTo>
                  <a:lnTo>
                    <a:pt x="1346301" y="907897"/>
                  </a:lnTo>
                  <a:lnTo>
                    <a:pt x="1347317" y="902525"/>
                  </a:lnTo>
                  <a:close/>
                </a:path>
                <a:path w="1369695" h="932814">
                  <a:moveTo>
                    <a:pt x="1348168" y="908583"/>
                  </a:moveTo>
                  <a:lnTo>
                    <a:pt x="1346962" y="908494"/>
                  </a:lnTo>
                  <a:lnTo>
                    <a:pt x="1347330" y="908837"/>
                  </a:lnTo>
                  <a:lnTo>
                    <a:pt x="1348168" y="908583"/>
                  </a:lnTo>
                  <a:close/>
                </a:path>
                <a:path w="1369695" h="932814">
                  <a:moveTo>
                    <a:pt x="1349235" y="908240"/>
                  </a:moveTo>
                  <a:lnTo>
                    <a:pt x="1348168" y="908570"/>
                  </a:lnTo>
                  <a:lnTo>
                    <a:pt x="1348447" y="908583"/>
                  </a:lnTo>
                  <a:lnTo>
                    <a:pt x="1348790" y="908481"/>
                  </a:lnTo>
                  <a:lnTo>
                    <a:pt x="1349235" y="908240"/>
                  </a:lnTo>
                  <a:close/>
                </a:path>
                <a:path w="1369695" h="932814">
                  <a:moveTo>
                    <a:pt x="1354061" y="914781"/>
                  </a:moveTo>
                  <a:lnTo>
                    <a:pt x="1353324" y="915009"/>
                  </a:lnTo>
                  <a:lnTo>
                    <a:pt x="1352854" y="914958"/>
                  </a:lnTo>
                  <a:lnTo>
                    <a:pt x="1352435" y="914590"/>
                  </a:lnTo>
                  <a:lnTo>
                    <a:pt x="1353185" y="915492"/>
                  </a:lnTo>
                  <a:lnTo>
                    <a:pt x="1353604" y="915339"/>
                  </a:lnTo>
                  <a:lnTo>
                    <a:pt x="1353972" y="915136"/>
                  </a:lnTo>
                  <a:lnTo>
                    <a:pt x="1354061" y="914781"/>
                  </a:lnTo>
                  <a:close/>
                </a:path>
                <a:path w="1369695" h="932814">
                  <a:moveTo>
                    <a:pt x="1359369" y="917663"/>
                  </a:moveTo>
                  <a:lnTo>
                    <a:pt x="1358607" y="913853"/>
                  </a:lnTo>
                  <a:lnTo>
                    <a:pt x="1357909" y="914590"/>
                  </a:lnTo>
                  <a:lnTo>
                    <a:pt x="1359369" y="917663"/>
                  </a:lnTo>
                  <a:close/>
                </a:path>
                <a:path w="1369695" h="932814">
                  <a:moveTo>
                    <a:pt x="1361770" y="912583"/>
                  </a:moveTo>
                  <a:lnTo>
                    <a:pt x="1355940" y="910043"/>
                  </a:lnTo>
                  <a:lnTo>
                    <a:pt x="1356309" y="908773"/>
                  </a:lnTo>
                  <a:lnTo>
                    <a:pt x="1357947" y="906233"/>
                  </a:lnTo>
                  <a:lnTo>
                    <a:pt x="1359839" y="908773"/>
                  </a:lnTo>
                  <a:lnTo>
                    <a:pt x="1359712" y="903693"/>
                  </a:lnTo>
                  <a:lnTo>
                    <a:pt x="1356829" y="906233"/>
                  </a:lnTo>
                  <a:lnTo>
                    <a:pt x="1356931" y="904963"/>
                  </a:lnTo>
                  <a:lnTo>
                    <a:pt x="1357147" y="902423"/>
                  </a:lnTo>
                  <a:lnTo>
                    <a:pt x="1357871" y="902423"/>
                  </a:lnTo>
                  <a:lnTo>
                    <a:pt x="1354848" y="899883"/>
                  </a:lnTo>
                  <a:lnTo>
                    <a:pt x="1355991" y="899883"/>
                  </a:lnTo>
                  <a:lnTo>
                    <a:pt x="1357122" y="897343"/>
                  </a:lnTo>
                  <a:lnTo>
                    <a:pt x="1357769" y="899883"/>
                  </a:lnTo>
                  <a:lnTo>
                    <a:pt x="1357236" y="897343"/>
                  </a:lnTo>
                  <a:lnTo>
                    <a:pt x="1356436" y="893533"/>
                  </a:lnTo>
                  <a:lnTo>
                    <a:pt x="1349463" y="893533"/>
                  </a:lnTo>
                  <a:lnTo>
                    <a:pt x="1350454" y="890993"/>
                  </a:lnTo>
                  <a:lnTo>
                    <a:pt x="1350949" y="889723"/>
                  </a:lnTo>
                  <a:lnTo>
                    <a:pt x="1351445" y="889723"/>
                  </a:lnTo>
                  <a:lnTo>
                    <a:pt x="1345438" y="883373"/>
                  </a:lnTo>
                  <a:lnTo>
                    <a:pt x="1348308" y="890993"/>
                  </a:lnTo>
                  <a:lnTo>
                    <a:pt x="1341564" y="887183"/>
                  </a:lnTo>
                  <a:lnTo>
                    <a:pt x="1345730" y="879563"/>
                  </a:lnTo>
                  <a:lnTo>
                    <a:pt x="1342580" y="879563"/>
                  </a:lnTo>
                  <a:lnTo>
                    <a:pt x="1341983" y="878293"/>
                  </a:lnTo>
                  <a:lnTo>
                    <a:pt x="1341386" y="877023"/>
                  </a:lnTo>
                  <a:lnTo>
                    <a:pt x="1342644" y="877023"/>
                  </a:lnTo>
                  <a:lnTo>
                    <a:pt x="1338999" y="875779"/>
                  </a:lnTo>
                  <a:lnTo>
                    <a:pt x="1341793" y="878293"/>
                  </a:lnTo>
                  <a:lnTo>
                    <a:pt x="1338986" y="878293"/>
                  </a:lnTo>
                  <a:lnTo>
                    <a:pt x="1338986" y="875779"/>
                  </a:lnTo>
                  <a:lnTo>
                    <a:pt x="1339011" y="873213"/>
                  </a:lnTo>
                  <a:lnTo>
                    <a:pt x="1331214" y="868133"/>
                  </a:lnTo>
                  <a:lnTo>
                    <a:pt x="1332395" y="867321"/>
                  </a:lnTo>
                  <a:lnTo>
                    <a:pt x="1331683" y="866863"/>
                  </a:lnTo>
                  <a:lnTo>
                    <a:pt x="1332369" y="865949"/>
                  </a:lnTo>
                  <a:lnTo>
                    <a:pt x="1333169" y="866800"/>
                  </a:lnTo>
                  <a:lnTo>
                    <a:pt x="1334922" y="865593"/>
                  </a:lnTo>
                  <a:lnTo>
                    <a:pt x="1332636" y="865593"/>
                  </a:lnTo>
                  <a:lnTo>
                    <a:pt x="1334554" y="863053"/>
                  </a:lnTo>
                  <a:lnTo>
                    <a:pt x="1335506" y="861783"/>
                  </a:lnTo>
                  <a:lnTo>
                    <a:pt x="1327886" y="863053"/>
                  </a:lnTo>
                  <a:lnTo>
                    <a:pt x="1327785" y="859243"/>
                  </a:lnTo>
                  <a:lnTo>
                    <a:pt x="1327746" y="857973"/>
                  </a:lnTo>
                  <a:lnTo>
                    <a:pt x="1330782" y="856703"/>
                  </a:lnTo>
                  <a:lnTo>
                    <a:pt x="1326197" y="856703"/>
                  </a:lnTo>
                  <a:lnTo>
                    <a:pt x="1328039" y="849083"/>
                  </a:lnTo>
                  <a:lnTo>
                    <a:pt x="1325384" y="846543"/>
                  </a:lnTo>
                  <a:lnTo>
                    <a:pt x="1322158" y="849083"/>
                  </a:lnTo>
                  <a:lnTo>
                    <a:pt x="1319974" y="841463"/>
                  </a:lnTo>
                  <a:lnTo>
                    <a:pt x="1315681" y="837653"/>
                  </a:lnTo>
                  <a:lnTo>
                    <a:pt x="1316939" y="837653"/>
                  </a:lnTo>
                  <a:lnTo>
                    <a:pt x="1311363" y="827493"/>
                  </a:lnTo>
                  <a:lnTo>
                    <a:pt x="1309954" y="823683"/>
                  </a:lnTo>
                  <a:lnTo>
                    <a:pt x="1309547" y="822604"/>
                  </a:lnTo>
                  <a:lnTo>
                    <a:pt x="1306334" y="823683"/>
                  </a:lnTo>
                  <a:lnTo>
                    <a:pt x="1305064" y="821143"/>
                  </a:lnTo>
                  <a:lnTo>
                    <a:pt x="1304429" y="819873"/>
                  </a:lnTo>
                  <a:lnTo>
                    <a:pt x="1303794" y="818603"/>
                  </a:lnTo>
                  <a:lnTo>
                    <a:pt x="1300848" y="816063"/>
                  </a:lnTo>
                  <a:lnTo>
                    <a:pt x="1302829" y="814793"/>
                  </a:lnTo>
                  <a:lnTo>
                    <a:pt x="1303985" y="814793"/>
                  </a:lnTo>
                  <a:lnTo>
                    <a:pt x="1306068" y="816063"/>
                  </a:lnTo>
                  <a:lnTo>
                    <a:pt x="1303896" y="813523"/>
                  </a:lnTo>
                  <a:lnTo>
                    <a:pt x="1302385" y="813523"/>
                  </a:lnTo>
                  <a:lnTo>
                    <a:pt x="1301178" y="812253"/>
                  </a:lnTo>
                  <a:lnTo>
                    <a:pt x="1299425" y="810983"/>
                  </a:lnTo>
                  <a:lnTo>
                    <a:pt x="1302308" y="809713"/>
                  </a:lnTo>
                  <a:lnTo>
                    <a:pt x="1299324" y="805903"/>
                  </a:lnTo>
                  <a:lnTo>
                    <a:pt x="1293787" y="803363"/>
                  </a:lnTo>
                  <a:lnTo>
                    <a:pt x="1291551" y="797013"/>
                  </a:lnTo>
                  <a:lnTo>
                    <a:pt x="1289177" y="798283"/>
                  </a:lnTo>
                  <a:lnTo>
                    <a:pt x="1288491" y="805903"/>
                  </a:lnTo>
                  <a:lnTo>
                    <a:pt x="1283068" y="802093"/>
                  </a:lnTo>
                  <a:lnTo>
                    <a:pt x="1284097" y="800823"/>
                  </a:lnTo>
                  <a:lnTo>
                    <a:pt x="1285963" y="799553"/>
                  </a:lnTo>
                  <a:lnTo>
                    <a:pt x="1285290" y="799553"/>
                  </a:lnTo>
                  <a:lnTo>
                    <a:pt x="1285100" y="798283"/>
                  </a:lnTo>
                  <a:lnTo>
                    <a:pt x="1286129" y="798283"/>
                  </a:lnTo>
                  <a:lnTo>
                    <a:pt x="1284947" y="797013"/>
                  </a:lnTo>
                  <a:lnTo>
                    <a:pt x="1286637" y="795743"/>
                  </a:lnTo>
                  <a:lnTo>
                    <a:pt x="1285125" y="794473"/>
                  </a:lnTo>
                  <a:lnTo>
                    <a:pt x="1286637" y="793203"/>
                  </a:lnTo>
                  <a:lnTo>
                    <a:pt x="1287157" y="794473"/>
                  </a:lnTo>
                  <a:lnTo>
                    <a:pt x="1287145" y="795743"/>
                  </a:lnTo>
                  <a:lnTo>
                    <a:pt x="1287830" y="795743"/>
                  </a:lnTo>
                  <a:lnTo>
                    <a:pt x="1288326" y="795743"/>
                  </a:lnTo>
                  <a:lnTo>
                    <a:pt x="1287081" y="793203"/>
                  </a:lnTo>
                  <a:lnTo>
                    <a:pt x="1286217" y="790663"/>
                  </a:lnTo>
                  <a:lnTo>
                    <a:pt x="1286852" y="788123"/>
                  </a:lnTo>
                  <a:lnTo>
                    <a:pt x="1286040" y="789393"/>
                  </a:lnTo>
                  <a:lnTo>
                    <a:pt x="1284617" y="790663"/>
                  </a:lnTo>
                  <a:lnTo>
                    <a:pt x="1283271" y="788123"/>
                  </a:lnTo>
                  <a:lnTo>
                    <a:pt x="1280223" y="784313"/>
                  </a:lnTo>
                  <a:lnTo>
                    <a:pt x="1284274" y="785583"/>
                  </a:lnTo>
                  <a:lnTo>
                    <a:pt x="1283830" y="784313"/>
                  </a:lnTo>
                  <a:lnTo>
                    <a:pt x="1283398" y="783043"/>
                  </a:lnTo>
                  <a:lnTo>
                    <a:pt x="1281518" y="783043"/>
                  </a:lnTo>
                  <a:lnTo>
                    <a:pt x="1281290" y="781773"/>
                  </a:lnTo>
                  <a:lnTo>
                    <a:pt x="1280807" y="779233"/>
                  </a:lnTo>
                  <a:lnTo>
                    <a:pt x="1278280" y="781773"/>
                  </a:lnTo>
                  <a:lnTo>
                    <a:pt x="1277416" y="780503"/>
                  </a:lnTo>
                  <a:lnTo>
                    <a:pt x="1278407" y="779233"/>
                  </a:lnTo>
                  <a:lnTo>
                    <a:pt x="1278750" y="777963"/>
                  </a:lnTo>
                  <a:lnTo>
                    <a:pt x="1276108" y="776693"/>
                  </a:lnTo>
                  <a:lnTo>
                    <a:pt x="1273670" y="772883"/>
                  </a:lnTo>
                  <a:lnTo>
                    <a:pt x="1271219" y="769073"/>
                  </a:lnTo>
                  <a:lnTo>
                    <a:pt x="1270342" y="772883"/>
                  </a:lnTo>
                  <a:lnTo>
                    <a:pt x="1270215" y="772883"/>
                  </a:lnTo>
                  <a:lnTo>
                    <a:pt x="1265516" y="769073"/>
                  </a:lnTo>
                  <a:lnTo>
                    <a:pt x="1261999" y="762723"/>
                  </a:lnTo>
                  <a:lnTo>
                    <a:pt x="1258722" y="757643"/>
                  </a:lnTo>
                  <a:lnTo>
                    <a:pt x="1257731" y="756373"/>
                  </a:lnTo>
                  <a:lnTo>
                    <a:pt x="1254772" y="752563"/>
                  </a:lnTo>
                  <a:lnTo>
                    <a:pt x="1255598" y="751293"/>
                  </a:lnTo>
                  <a:lnTo>
                    <a:pt x="1251635" y="748753"/>
                  </a:lnTo>
                  <a:lnTo>
                    <a:pt x="1249870" y="746213"/>
                  </a:lnTo>
                  <a:lnTo>
                    <a:pt x="1248105" y="743673"/>
                  </a:lnTo>
                  <a:lnTo>
                    <a:pt x="1244168" y="742403"/>
                  </a:lnTo>
                  <a:lnTo>
                    <a:pt x="1243241" y="741133"/>
                  </a:lnTo>
                  <a:lnTo>
                    <a:pt x="1243457" y="738593"/>
                  </a:lnTo>
                  <a:lnTo>
                    <a:pt x="1244815" y="738593"/>
                  </a:lnTo>
                  <a:lnTo>
                    <a:pt x="1241818" y="736053"/>
                  </a:lnTo>
                  <a:lnTo>
                    <a:pt x="1240650" y="736053"/>
                  </a:lnTo>
                  <a:lnTo>
                    <a:pt x="1238516" y="730973"/>
                  </a:lnTo>
                  <a:lnTo>
                    <a:pt x="1241894" y="732104"/>
                  </a:lnTo>
                  <a:lnTo>
                    <a:pt x="1242314" y="732243"/>
                  </a:lnTo>
                  <a:lnTo>
                    <a:pt x="1241247" y="731037"/>
                  </a:lnTo>
                  <a:lnTo>
                    <a:pt x="1239608" y="728433"/>
                  </a:lnTo>
                  <a:lnTo>
                    <a:pt x="1240116" y="725893"/>
                  </a:lnTo>
                  <a:lnTo>
                    <a:pt x="1234528" y="724623"/>
                  </a:lnTo>
                  <a:lnTo>
                    <a:pt x="1237729" y="723353"/>
                  </a:lnTo>
                  <a:lnTo>
                    <a:pt x="1236713" y="722083"/>
                  </a:lnTo>
                  <a:lnTo>
                    <a:pt x="1234681" y="719543"/>
                  </a:lnTo>
                  <a:lnTo>
                    <a:pt x="1232573" y="718273"/>
                  </a:lnTo>
                  <a:lnTo>
                    <a:pt x="1233347" y="722083"/>
                  </a:lnTo>
                  <a:lnTo>
                    <a:pt x="1231341" y="719543"/>
                  </a:lnTo>
                  <a:lnTo>
                    <a:pt x="1228699" y="715733"/>
                  </a:lnTo>
                  <a:lnTo>
                    <a:pt x="1232179" y="714463"/>
                  </a:lnTo>
                  <a:lnTo>
                    <a:pt x="1228090" y="708113"/>
                  </a:lnTo>
                  <a:lnTo>
                    <a:pt x="1222273" y="704303"/>
                  </a:lnTo>
                  <a:lnTo>
                    <a:pt x="1217129" y="700493"/>
                  </a:lnTo>
                  <a:lnTo>
                    <a:pt x="1213662" y="700493"/>
                  </a:lnTo>
                  <a:lnTo>
                    <a:pt x="1210957" y="696683"/>
                  </a:lnTo>
                  <a:lnTo>
                    <a:pt x="1211478" y="689063"/>
                  </a:lnTo>
                  <a:lnTo>
                    <a:pt x="1210475" y="687793"/>
                  </a:lnTo>
                  <a:lnTo>
                    <a:pt x="1207592" y="682713"/>
                  </a:lnTo>
                  <a:lnTo>
                    <a:pt x="1202651" y="687793"/>
                  </a:lnTo>
                  <a:lnTo>
                    <a:pt x="1201242" y="685253"/>
                  </a:lnTo>
                  <a:lnTo>
                    <a:pt x="1199121" y="681443"/>
                  </a:lnTo>
                  <a:lnTo>
                    <a:pt x="1198791" y="682713"/>
                  </a:lnTo>
                  <a:lnTo>
                    <a:pt x="1196873" y="685253"/>
                  </a:lnTo>
                  <a:lnTo>
                    <a:pt x="1192657" y="682713"/>
                  </a:lnTo>
                  <a:lnTo>
                    <a:pt x="1189875" y="678903"/>
                  </a:lnTo>
                  <a:lnTo>
                    <a:pt x="1190790" y="677633"/>
                  </a:lnTo>
                  <a:lnTo>
                    <a:pt x="1192618" y="675093"/>
                  </a:lnTo>
                  <a:lnTo>
                    <a:pt x="1195362" y="676363"/>
                  </a:lnTo>
                  <a:lnTo>
                    <a:pt x="1196187" y="677633"/>
                  </a:lnTo>
                  <a:lnTo>
                    <a:pt x="1195908" y="677633"/>
                  </a:lnTo>
                  <a:lnTo>
                    <a:pt x="1197267" y="678903"/>
                  </a:lnTo>
                  <a:lnTo>
                    <a:pt x="1198994" y="680173"/>
                  </a:lnTo>
                  <a:lnTo>
                    <a:pt x="1198740" y="677633"/>
                  </a:lnTo>
                  <a:lnTo>
                    <a:pt x="1197406" y="677633"/>
                  </a:lnTo>
                  <a:lnTo>
                    <a:pt x="1196822" y="675093"/>
                  </a:lnTo>
                  <a:lnTo>
                    <a:pt x="1195311" y="673823"/>
                  </a:lnTo>
                  <a:lnTo>
                    <a:pt x="1192593" y="671550"/>
                  </a:lnTo>
                  <a:lnTo>
                    <a:pt x="1192479" y="671283"/>
                  </a:lnTo>
                  <a:lnTo>
                    <a:pt x="1194803" y="671283"/>
                  </a:lnTo>
                  <a:lnTo>
                    <a:pt x="1191488" y="668743"/>
                  </a:lnTo>
                  <a:lnTo>
                    <a:pt x="1191818" y="669798"/>
                  </a:lnTo>
                  <a:lnTo>
                    <a:pt x="1190777" y="667473"/>
                  </a:lnTo>
                  <a:lnTo>
                    <a:pt x="1187170" y="666203"/>
                  </a:lnTo>
                  <a:lnTo>
                    <a:pt x="1185468" y="663663"/>
                  </a:lnTo>
                  <a:lnTo>
                    <a:pt x="1183779" y="661123"/>
                  </a:lnTo>
                  <a:lnTo>
                    <a:pt x="1183970" y="662393"/>
                  </a:lnTo>
                  <a:lnTo>
                    <a:pt x="1183538" y="663663"/>
                  </a:lnTo>
                  <a:lnTo>
                    <a:pt x="1182865" y="663663"/>
                  </a:lnTo>
                  <a:lnTo>
                    <a:pt x="1182001" y="662393"/>
                  </a:lnTo>
                  <a:lnTo>
                    <a:pt x="1177709" y="656043"/>
                  </a:lnTo>
                  <a:lnTo>
                    <a:pt x="1178458" y="662393"/>
                  </a:lnTo>
                  <a:lnTo>
                    <a:pt x="1173746" y="658583"/>
                  </a:lnTo>
                  <a:lnTo>
                    <a:pt x="1172641" y="654773"/>
                  </a:lnTo>
                  <a:lnTo>
                    <a:pt x="1177861" y="656043"/>
                  </a:lnTo>
                  <a:lnTo>
                    <a:pt x="1176032" y="654773"/>
                  </a:lnTo>
                  <a:lnTo>
                    <a:pt x="1172362" y="652233"/>
                  </a:lnTo>
                  <a:lnTo>
                    <a:pt x="1170609" y="648423"/>
                  </a:lnTo>
                  <a:lnTo>
                    <a:pt x="1175931" y="649693"/>
                  </a:lnTo>
                  <a:lnTo>
                    <a:pt x="1173086" y="648423"/>
                  </a:lnTo>
                  <a:lnTo>
                    <a:pt x="1170228" y="647153"/>
                  </a:lnTo>
                  <a:lnTo>
                    <a:pt x="1169581" y="640803"/>
                  </a:lnTo>
                  <a:lnTo>
                    <a:pt x="1168577" y="639533"/>
                  </a:lnTo>
                  <a:lnTo>
                    <a:pt x="1167638" y="638327"/>
                  </a:lnTo>
                  <a:lnTo>
                    <a:pt x="1166647" y="636993"/>
                  </a:lnTo>
                  <a:lnTo>
                    <a:pt x="1166114" y="639533"/>
                  </a:lnTo>
                  <a:lnTo>
                    <a:pt x="1165186" y="638263"/>
                  </a:lnTo>
                  <a:lnTo>
                    <a:pt x="1164120" y="636993"/>
                  </a:lnTo>
                  <a:lnTo>
                    <a:pt x="1162418" y="636993"/>
                  </a:lnTo>
                  <a:lnTo>
                    <a:pt x="1162964" y="640803"/>
                  </a:lnTo>
                  <a:lnTo>
                    <a:pt x="1158824" y="639533"/>
                  </a:lnTo>
                  <a:lnTo>
                    <a:pt x="1158100" y="637273"/>
                  </a:lnTo>
                  <a:lnTo>
                    <a:pt x="1158989" y="638263"/>
                  </a:lnTo>
                  <a:lnTo>
                    <a:pt x="1157820" y="634593"/>
                  </a:lnTo>
                  <a:lnTo>
                    <a:pt x="1157820" y="636943"/>
                  </a:lnTo>
                  <a:lnTo>
                    <a:pt x="1152766" y="635723"/>
                  </a:lnTo>
                  <a:lnTo>
                    <a:pt x="1153604" y="634453"/>
                  </a:lnTo>
                  <a:lnTo>
                    <a:pt x="1154455" y="633183"/>
                  </a:lnTo>
                  <a:lnTo>
                    <a:pt x="1157820" y="636943"/>
                  </a:lnTo>
                  <a:lnTo>
                    <a:pt x="1157820" y="634593"/>
                  </a:lnTo>
                  <a:lnTo>
                    <a:pt x="1157376" y="633183"/>
                  </a:lnTo>
                  <a:lnTo>
                    <a:pt x="1156970" y="631913"/>
                  </a:lnTo>
                  <a:lnTo>
                    <a:pt x="1156563" y="630643"/>
                  </a:lnTo>
                  <a:lnTo>
                    <a:pt x="1156169" y="629373"/>
                  </a:lnTo>
                  <a:lnTo>
                    <a:pt x="1161046" y="634453"/>
                  </a:lnTo>
                  <a:lnTo>
                    <a:pt x="1159903" y="633183"/>
                  </a:lnTo>
                  <a:lnTo>
                    <a:pt x="1158862" y="631913"/>
                  </a:lnTo>
                  <a:lnTo>
                    <a:pt x="1157884" y="630643"/>
                  </a:lnTo>
                  <a:lnTo>
                    <a:pt x="1159014" y="630643"/>
                  </a:lnTo>
                  <a:lnTo>
                    <a:pt x="1158506" y="629373"/>
                  </a:lnTo>
                  <a:lnTo>
                    <a:pt x="1155941" y="623023"/>
                  </a:lnTo>
                  <a:lnTo>
                    <a:pt x="1154087" y="630643"/>
                  </a:lnTo>
                  <a:lnTo>
                    <a:pt x="1148880" y="625563"/>
                  </a:lnTo>
                  <a:lnTo>
                    <a:pt x="1150823" y="625563"/>
                  </a:lnTo>
                  <a:lnTo>
                    <a:pt x="1150607" y="624471"/>
                  </a:lnTo>
                  <a:lnTo>
                    <a:pt x="1147838" y="625563"/>
                  </a:lnTo>
                  <a:lnTo>
                    <a:pt x="1144905" y="624293"/>
                  </a:lnTo>
                  <a:lnTo>
                    <a:pt x="1144079" y="623023"/>
                  </a:lnTo>
                  <a:lnTo>
                    <a:pt x="1142428" y="620483"/>
                  </a:lnTo>
                  <a:lnTo>
                    <a:pt x="1140421" y="621753"/>
                  </a:lnTo>
                  <a:lnTo>
                    <a:pt x="1138720" y="619213"/>
                  </a:lnTo>
                  <a:lnTo>
                    <a:pt x="1140320" y="621753"/>
                  </a:lnTo>
                  <a:lnTo>
                    <a:pt x="1138364" y="623023"/>
                  </a:lnTo>
                  <a:lnTo>
                    <a:pt x="1136802" y="621753"/>
                  </a:lnTo>
                  <a:lnTo>
                    <a:pt x="1134008" y="619213"/>
                  </a:lnTo>
                  <a:lnTo>
                    <a:pt x="1131582" y="619213"/>
                  </a:lnTo>
                  <a:lnTo>
                    <a:pt x="1132662" y="611593"/>
                  </a:lnTo>
                  <a:lnTo>
                    <a:pt x="1127467" y="609053"/>
                  </a:lnTo>
                  <a:lnTo>
                    <a:pt x="1126998" y="607783"/>
                  </a:lnTo>
                  <a:lnTo>
                    <a:pt x="1126540" y="606513"/>
                  </a:lnTo>
                  <a:lnTo>
                    <a:pt x="1129614" y="606513"/>
                  </a:lnTo>
                  <a:lnTo>
                    <a:pt x="1128610" y="605243"/>
                  </a:lnTo>
                  <a:lnTo>
                    <a:pt x="1125677" y="603973"/>
                  </a:lnTo>
                  <a:lnTo>
                    <a:pt x="1122730" y="602703"/>
                  </a:lnTo>
                  <a:lnTo>
                    <a:pt x="1124661" y="600163"/>
                  </a:lnTo>
                  <a:lnTo>
                    <a:pt x="1125626" y="598893"/>
                  </a:lnTo>
                  <a:lnTo>
                    <a:pt x="1119784" y="596353"/>
                  </a:lnTo>
                  <a:lnTo>
                    <a:pt x="1119581" y="598893"/>
                  </a:lnTo>
                  <a:lnTo>
                    <a:pt x="1115339" y="598893"/>
                  </a:lnTo>
                  <a:lnTo>
                    <a:pt x="1123899" y="603973"/>
                  </a:lnTo>
                  <a:lnTo>
                    <a:pt x="1123569" y="603923"/>
                  </a:lnTo>
                  <a:lnTo>
                    <a:pt x="1123569" y="606513"/>
                  </a:lnTo>
                  <a:lnTo>
                    <a:pt x="1120457" y="606513"/>
                  </a:lnTo>
                  <a:lnTo>
                    <a:pt x="1120317" y="607783"/>
                  </a:lnTo>
                  <a:lnTo>
                    <a:pt x="1120165" y="606513"/>
                  </a:lnTo>
                  <a:lnTo>
                    <a:pt x="1119962" y="606513"/>
                  </a:lnTo>
                  <a:lnTo>
                    <a:pt x="1120013" y="605243"/>
                  </a:lnTo>
                  <a:lnTo>
                    <a:pt x="1119898" y="604316"/>
                  </a:lnTo>
                  <a:lnTo>
                    <a:pt x="1122514" y="605243"/>
                  </a:lnTo>
                  <a:lnTo>
                    <a:pt x="1123569" y="606513"/>
                  </a:lnTo>
                  <a:lnTo>
                    <a:pt x="1123569" y="603923"/>
                  </a:lnTo>
                  <a:lnTo>
                    <a:pt x="1119784" y="603237"/>
                  </a:lnTo>
                  <a:lnTo>
                    <a:pt x="1119720" y="602703"/>
                  </a:lnTo>
                  <a:lnTo>
                    <a:pt x="1118755" y="603059"/>
                  </a:lnTo>
                  <a:lnTo>
                    <a:pt x="1116774" y="602703"/>
                  </a:lnTo>
                  <a:lnTo>
                    <a:pt x="1117917" y="603364"/>
                  </a:lnTo>
                  <a:lnTo>
                    <a:pt x="1112862" y="605243"/>
                  </a:lnTo>
                  <a:lnTo>
                    <a:pt x="1110983" y="600163"/>
                  </a:lnTo>
                  <a:lnTo>
                    <a:pt x="1115085" y="595083"/>
                  </a:lnTo>
                  <a:lnTo>
                    <a:pt x="1112278" y="590003"/>
                  </a:lnTo>
                  <a:lnTo>
                    <a:pt x="1111567" y="588733"/>
                  </a:lnTo>
                  <a:lnTo>
                    <a:pt x="1103439" y="590003"/>
                  </a:lnTo>
                  <a:lnTo>
                    <a:pt x="1100416" y="586193"/>
                  </a:lnTo>
                  <a:lnTo>
                    <a:pt x="1097394" y="582383"/>
                  </a:lnTo>
                  <a:lnTo>
                    <a:pt x="1098981" y="584923"/>
                  </a:lnTo>
                  <a:lnTo>
                    <a:pt x="1096492" y="586193"/>
                  </a:lnTo>
                  <a:lnTo>
                    <a:pt x="1094409" y="582383"/>
                  </a:lnTo>
                  <a:lnTo>
                    <a:pt x="1091501" y="581113"/>
                  </a:lnTo>
                  <a:lnTo>
                    <a:pt x="1093000" y="579843"/>
                  </a:lnTo>
                  <a:lnTo>
                    <a:pt x="1092047" y="577303"/>
                  </a:lnTo>
                  <a:lnTo>
                    <a:pt x="1091831" y="576033"/>
                  </a:lnTo>
                  <a:lnTo>
                    <a:pt x="1091018" y="577303"/>
                  </a:lnTo>
                  <a:lnTo>
                    <a:pt x="1088809" y="574763"/>
                  </a:lnTo>
                  <a:lnTo>
                    <a:pt x="1086599" y="572223"/>
                  </a:lnTo>
                  <a:lnTo>
                    <a:pt x="1083424" y="574763"/>
                  </a:lnTo>
                  <a:lnTo>
                    <a:pt x="1081849" y="569683"/>
                  </a:lnTo>
                  <a:lnTo>
                    <a:pt x="1076629" y="564603"/>
                  </a:lnTo>
                  <a:lnTo>
                    <a:pt x="1071714" y="569683"/>
                  </a:lnTo>
                  <a:lnTo>
                    <a:pt x="1066406" y="564603"/>
                  </a:lnTo>
                  <a:lnTo>
                    <a:pt x="1069467" y="564603"/>
                  </a:lnTo>
                  <a:lnTo>
                    <a:pt x="1068882" y="563333"/>
                  </a:lnTo>
                  <a:lnTo>
                    <a:pt x="1067714" y="560793"/>
                  </a:lnTo>
                  <a:lnTo>
                    <a:pt x="1072527" y="563333"/>
                  </a:lnTo>
                  <a:lnTo>
                    <a:pt x="1070622" y="560793"/>
                  </a:lnTo>
                  <a:lnTo>
                    <a:pt x="1069111" y="559523"/>
                  </a:lnTo>
                  <a:lnTo>
                    <a:pt x="1068235" y="560793"/>
                  </a:lnTo>
                  <a:lnTo>
                    <a:pt x="1067866" y="559523"/>
                  </a:lnTo>
                  <a:lnTo>
                    <a:pt x="1061275" y="559523"/>
                  </a:lnTo>
                  <a:lnTo>
                    <a:pt x="1060970" y="558253"/>
                  </a:lnTo>
                  <a:lnTo>
                    <a:pt x="1060665" y="556983"/>
                  </a:lnTo>
                  <a:lnTo>
                    <a:pt x="1059332" y="556983"/>
                  </a:lnTo>
                  <a:lnTo>
                    <a:pt x="1057808" y="558253"/>
                  </a:lnTo>
                  <a:lnTo>
                    <a:pt x="1055776" y="556983"/>
                  </a:lnTo>
                  <a:lnTo>
                    <a:pt x="1052207" y="554443"/>
                  </a:lnTo>
                  <a:lnTo>
                    <a:pt x="1052766" y="558253"/>
                  </a:lnTo>
                  <a:lnTo>
                    <a:pt x="1049159" y="551903"/>
                  </a:lnTo>
                  <a:lnTo>
                    <a:pt x="1041196" y="546823"/>
                  </a:lnTo>
                  <a:lnTo>
                    <a:pt x="1037221" y="544283"/>
                  </a:lnTo>
                  <a:lnTo>
                    <a:pt x="1035418" y="541743"/>
                  </a:lnTo>
                  <a:lnTo>
                    <a:pt x="1033627" y="539203"/>
                  </a:lnTo>
                  <a:lnTo>
                    <a:pt x="1023289" y="534123"/>
                  </a:lnTo>
                  <a:lnTo>
                    <a:pt x="1019263" y="531583"/>
                  </a:lnTo>
                  <a:lnTo>
                    <a:pt x="1019835" y="531583"/>
                  </a:lnTo>
                  <a:lnTo>
                    <a:pt x="1019810" y="530860"/>
                  </a:lnTo>
                  <a:lnTo>
                    <a:pt x="1015974" y="526503"/>
                  </a:lnTo>
                  <a:lnTo>
                    <a:pt x="1014006" y="534123"/>
                  </a:lnTo>
                  <a:lnTo>
                    <a:pt x="1008900" y="529043"/>
                  </a:lnTo>
                  <a:lnTo>
                    <a:pt x="1007389" y="523963"/>
                  </a:lnTo>
                  <a:lnTo>
                    <a:pt x="1013180" y="529043"/>
                  </a:lnTo>
                  <a:lnTo>
                    <a:pt x="1011809" y="526503"/>
                  </a:lnTo>
                  <a:lnTo>
                    <a:pt x="1012850" y="523963"/>
                  </a:lnTo>
                  <a:lnTo>
                    <a:pt x="1013383" y="522693"/>
                  </a:lnTo>
                  <a:lnTo>
                    <a:pt x="1014425" y="520153"/>
                  </a:lnTo>
                  <a:lnTo>
                    <a:pt x="1003681" y="522693"/>
                  </a:lnTo>
                  <a:lnTo>
                    <a:pt x="1001407" y="517613"/>
                  </a:lnTo>
                  <a:lnTo>
                    <a:pt x="1002639" y="517613"/>
                  </a:lnTo>
                  <a:lnTo>
                    <a:pt x="1001191" y="515073"/>
                  </a:lnTo>
                  <a:lnTo>
                    <a:pt x="1000467" y="513803"/>
                  </a:lnTo>
                  <a:lnTo>
                    <a:pt x="993432" y="515073"/>
                  </a:lnTo>
                  <a:lnTo>
                    <a:pt x="991679" y="513803"/>
                  </a:lnTo>
                  <a:lnTo>
                    <a:pt x="988199" y="511263"/>
                  </a:lnTo>
                  <a:lnTo>
                    <a:pt x="983335" y="511263"/>
                  </a:lnTo>
                  <a:lnTo>
                    <a:pt x="975766" y="508723"/>
                  </a:lnTo>
                  <a:lnTo>
                    <a:pt x="971892" y="507847"/>
                  </a:lnTo>
                  <a:lnTo>
                    <a:pt x="972108" y="508723"/>
                  </a:lnTo>
                  <a:lnTo>
                    <a:pt x="967066" y="506183"/>
                  </a:lnTo>
                  <a:lnTo>
                    <a:pt x="966177" y="504913"/>
                  </a:lnTo>
                  <a:lnTo>
                    <a:pt x="963307" y="502373"/>
                  </a:lnTo>
                  <a:lnTo>
                    <a:pt x="964133" y="498563"/>
                  </a:lnTo>
                  <a:lnTo>
                    <a:pt x="968717" y="501103"/>
                  </a:lnTo>
                  <a:lnTo>
                    <a:pt x="968070" y="497293"/>
                  </a:lnTo>
                  <a:lnTo>
                    <a:pt x="962799" y="498563"/>
                  </a:lnTo>
                  <a:lnTo>
                    <a:pt x="960716" y="497293"/>
                  </a:lnTo>
                  <a:lnTo>
                    <a:pt x="961732" y="496023"/>
                  </a:lnTo>
                  <a:lnTo>
                    <a:pt x="954532" y="492213"/>
                  </a:lnTo>
                  <a:lnTo>
                    <a:pt x="952779" y="496023"/>
                  </a:lnTo>
                  <a:lnTo>
                    <a:pt x="945375" y="492213"/>
                  </a:lnTo>
                  <a:lnTo>
                    <a:pt x="945642" y="493483"/>
                  </a:lnTo>
                  <a:lnTo>
                    <a:pt x="939863" y="496023"/>
                  </a:lnTo>
                  <a:lnTo>
                    <a:pt x="943127" y="490943"/>
                  </a:lnTo>
                  <a:lnTo>
                    <a:pt x="937793" y="490943"/>
                  </a:lnTo>
                  <a:lnTo>
                    <a:pt x="938072" y="488403"/>
                  </a:lnTo>
                  <a:lnTo>
                    <a:pt x="938199" y="487133"/>
                  </a:lnTo>
                  <a:lnTo>
                    <a:pt x="935037" y="487133"/>
                  </a:lnTo>
                  <a:lnTo>
                    <a:pt x="927150" y="485863"/>
                  </a:lnTo>
                  <a:lnTo>
                    <a:pt x="921880" y="485863"/>
                  </a:lnTo>
                  <a:lnTo>
                    <a:pt x="923874" y="484593"/>
                  </a:lnTo>
                  <a:lnTo>
                    <a:pt x="919162" y="484593"/>
                  </a:lnTo>
                  <a:lnTo>
                    <a:pt x="913752" y="482053"/>
                  </a:lnTo>
                  <a:lnTo>
                    <a:pt x="913244" y="478243"/>
                  </a:lnTo>
                  <a:lnTo>
                    <a:pt x="908202" y="474433"/>
                  </a:lnTo>
                  <a:lnTo>
                    <a:pt x="902042" y="471893"/>
                  </a:lnTo>
                  <a:lnTo>
                    <a:pt x="899490" y="469353"/>
                  </a:lnTo>
                  <a:lnTo>
                    <a:pt x="898220" y="468083"/>
                  </a:lnTo>
                  <a:lnTo>
                    <a:pt x="890460" y="465543"/>
                  </a:lnTo>
                  <a:lnTo>
                    <a:pt x="886739" y="464273"/>
                  </a:lnTo>
                  <a:lnTo>
                    <a:pt x="883018" y="463003"/>
                  </a:lnTo>
                  <a:lnTo>
                    <a:pt x="875360" y="459193"/>
                  </a:lnTo>
                  <a:lnTo>
                    <a:pt x="866952" y="456653"/>
                  </a:lnTo>
                  <a:lnTo>
                    <a:pt x="869403" y="464273"/>
                  </a:lnTo>
                  <a:lnTo>
                    <a:pt x="867714" y="461733"/>
                  </a:lnTo>
                  <a:lnTo>
                    <a:pt x="863498" y="455383"/>
                  </a:lnTo>
                  <a:lnTo>
                    <a:pt x="862482" y="461733"/>
                  </a:lnTo>
                  <a:lnTo>
                    <a:pt x="858659" y="461733"/>
                  </a:lnTo>
                  <a:lnTo>
                    <a:pt x="858520" y="460463"/>
                  </a:lnTo>
                  <a:lnTo>
                    <a:pt x="856678" y="459193"/>
                  </a:lnTo>
                  <a:lnTo>
                    <a:pt x="854849" y="457923"/>
                  </a:lnTo>
                  <a:lnTo>
                    <a:pt x="851179" y="455383"/>
                  </a:lnTo>
                  <a:lnTo>
                    <a:pt x="849655" y="452843"/>
                  </a:lnTo>
                  <a:lnTo>
                    <a:pt x="854151" y="454113"/>
                  </a:lnTo>
                  <a:lnTo>
                    <a:pt x="854252" y="452843"/>
                  </a:lnTo>
                  <a:lnTo>
                    <a:pt x="848321" y="451573"/>
                  </a:lnTo>
                  <a:lnTo>
                    <a:pt x="852385" y="450303"/>
                  </a:lnTo>
                  <a:lnTo>
                    <a:pt x="848766" y="446493"/>
                  </a:lnTo>
                  <a:lnTo>
                    <a:pt x="849033" y="449033"/>
                  </a:lnTo>
                  <a:lnTo>
                    <a:pt x="845870" y="450303"/>
                  </a:lnTo>
                  <a:lnTo>
                    <a:pt x="842606" y="447763"/>
                  </a:lnTo>
                  <a:lnTo>
                    <a:pt x="846797" y="451573"/>
                  </a:lnTo>
                  <a:lnTo>
                    <a:pt x="837577" y="452843"/>
                  </a:lnTo>
                  <a:lnTo>
                    <a:pt x="840168" y="446493"/>
                  </a:lnTo>
                  <a:lnTo>
                    <a:pt x="840689" y="445223"/>
                  </a:lnTo>
                  <a:lnTo>
                    <a:pt x="831303" y="446493"/>
                  </a:lnTo>
                  <a:lnTo>
                    <a:pt x="834453" y="445223"/>
                  </a:lnTo>
                  <a:lnTo>
                    <a:pt x="829779" y="445223"/>
                  </a:lnTo>
                  <a:lnTo>
                    <a:pt x="818045" y="441413"/>
                  </a:lnTo>
                  <a:lnTo>
                    <a:pt x="812761" y="446493"/>
                  </a:lnTo>
                  <a:lnTo>
                    <a:pt x="812114" y="445223"/>
                  </a:lnTo>
                  <a:lnTo>
                    <a:pt x="811364" y="442683"/>
                  </a:lnTo>
                  <a:lnTo>
                    <a:pt x="787946" y="442683"/>
                  </a:lnTo>
                  <a:lnTo>
                    <a:pt x="784504" y="441413"/>
                  </a:lnTo>
                  <a:lnTo>
                    <a:pt x="781062" y="440143"/>
                  </a:lnTo>
                  <a:lnTo>
                    <a:pt x="782066" y="438873"/>
                  </a:lnTo>
                  <a:lnTo>
                    <a:pt x="780021" y="438873"/>
                  </a:lnTo>
                  <a:lnTo>
                    <a:pt x="778256" y="441413"/>
                  </a:lnTo>
                  <a:lnTo>
                    <a:pt x="775931" y="440143"/>
                  </a:lnTo>
                  <a:lnTo>
                    <a:pt x="776135" y="438873"/>
                  </a:lnTo>
                  <a:lnTo>
                    <a:pt x="776909" y="438873"/>
                  </a:lnTo>
                  <a:lnTo>
                    <a:pt x="775995" y="437603"/>
                  </a:lnTo>
                  <a:lnTo>
                    <a:pt x="770407" y="440143"/>
                  </a:lnTo>
                  <a:lnTo>
                    <a:pt x="767854" y="438873"/>
                  </a:lnTo>
                  <a:lnTo>
                    <a:pt x="770293" y="437603"/>
                  </a:lnTo>
                  <a:lnTo>
                    <a:pt x="763244" y="436333"/>
                  </a:lnTo>
                  <a:lnTo>
                    <a:pt x="757542" y="437527"/>
                  </a:lnTo>
                  <a:lnTo>
                    <a:pt x="757542" y="460121"/>
                  </a:lnTo>
                  <a:lnTo>
                    <a:pt x="755091" y="459193"/>
                  </a:lnTo>
                  <a:lnTo>
                    <a:pt x="757415" y="457923"/>
                  </a:lnTo>
                  <a:lnTo>
                    <a:pt x="757542" y="460121"/>
                  </a:lnTo>
                  <a:lnTo>
                    <a:pt x="757542" y="437527"/>
                  </a:lnTo>
                  <a:lnTo>
                    <a:pt x="757123" y="437603"/>
                  </a:lnTo>
                  <a:lnTo>
                    <a:pt x="751281" y="440143"/>
                  </a:lnTo>
                  <a:lnTo>
                    <a:pt x="745109" y="441413"/>
                  </a:lnTo>
                  <a:lnTo>
                    <a:pt x="745261" y="438873"/>
                  </a:lnTo>
                  <a:lnTo>
                    <a:pt x="745350" y="437603"/>
                  </a:lnTo>
                  <a:lnTo>
                    <a:pt x="745426" y="436333"/>
                  </a:lnTo>
                  <a:lnTo>
                    <a:pt x="737260" y="435063"/>
                  </a:lnTo>
                  <a:lnTo>
                    <a:pt x="733145" y="433793"/>
                  </a:lnTo>
                  <a:lnTo>
                    <a:pt x="733323" y="432523"/>
                  </a:lnTo>
                  <a:lnTo>
                    <a:pt x="724700" y="432523"/>
                  </a:lnTo>
                  <a:lnTo>
                    <a:pt x="716864" y="433793"/>
                  </a:lnTo>
                  <a:lnTo>
                    <a:pt x="709218" y="436333"/>
                  </a:lnTo>
                  <a:lnTo>
                    <a:pt x="701192" y="437603"/>
                  </a:lnTo>
                  <a:lnTo>
                    <a:pt x="694334" y="435063"/>
                  </a:lnTo>
                  <a:lnTo>
                    <a:pt x="675373" y="435063"/>
                  </a:lnTo>
                  <a:lnTo>
                    <a:pt x="666064" y="433793"/>
                  </a:lnTo>
                  <a:lnTo>
                    <a:pt x="667842" y="435063"/>
                  </a:lnTo>
                  <a:lnTo>
                    <a:pt x="665988" y="437603"/>
                  </a:lnTo>
                  <a:lnTo>
                    <a:pt x="664032" y="438873"/>
                  </a:lnTo>
                  <a:lnTo>
                    <a:pt x="661339" y="437603"/>
                  </a:lnTo>
                  <a:lnTo>
                    <a:pt x="656996" y="442683"/>
                  </a:lnTo>
                  <a:lnTo>
                    <a:pt x="657021" y="441413"/>
                  </a:lnTo>
                  <a:lnTo>
                    <a:pt x="657110" y="437603"/>
                  </a:lnTo>
                  <a:lnTo>
                    <a:pt x="658063" y="437603"/>
                  </a:lnTo>
                  <a:lnTo>
                    <a:pt x="655789" y="433793"/>
                  </a:lnTo>
                  <a:lnTo>
                    <a:pt x="650430" y="435063"/>
                  </a:lnTo>
                  <a:lnTo>
                    <a:pt x="646176" y="435063"/>
                  </a:lnTo>
                  <a:lnTo>
                    <a:pt x="645960" y="441413"/>
                  </a:lnTo>
                  <a:lnTo>
                    <a:pt x="636435" y="438873"/>
                  </a:lnTo>
                  <a:lnTo>
                    <a:pt x="626465" y="440143"/>
                  </a:lnTo>
                  <a:lnTo>
                    <a:pt x="617435" y="442683"/>
                  </a:lnTo>
                  <a:lnTo>
                    <a:pt x="610717" y="441413"/>
                  </a:lnTo>
                  <a:lnTo>
                    <a:pt x="608228" y="442683"/>
                  </a:lnTo>
                  <a:lnTo>
                    <a:pt x="604951" y="442683"/>
                  </a:lnTo>
                  <a:lnTo>
                    <a:pt x="602538" y="445223"/>
                  </a:lnTo>
                  <a:lnTo>
                    <a:pt x="602449" y="443953"/>
                  </a:lnTo>
                  <a:lnTo>
                    <a:pt x="602259" y="441413"/>
                  </a:lnTo>
                  <a:lnTo>
                    <a:pt x="594842" y="442683"/>
                  </a:lnTo>
                  <a:lnTo>
                    <a:pt x="591083" y="442683"/>
                  </a:lnTo>
                  <a:lnTo>
                    <a:pt x="582180" y="443953"/>
                  </a:lnTo>
                  <a:lnTo>
                    <a:pt x="583679" y="441413"/>
                  </a:lnTo>
                  <a:lnTo>
                    <a:pt x="578523" y="442683"/>
                  </a:lnTo>
                  <a:lnTo>
                    <a:pt x="578675" y="451573"/>
                  </a:lnTo>
                  <a:lnTo>
                    <a:pt x="574052" y="452843"/>
                  </a:lnTo>
                  <a:lnTo>
                    <a:pt x="571881" y="447763"/>
                  </a:lnTo>
                  <a:lnTo>
                    <a:pt x="565137" y="449033"/>
                  </a:lnTo>
                  <a:lnTo>
                    <a:pt x="558317" y="449033"/>
                  </a:lnTo>
                  <a:lnTo>
                    <a:pt x="551675" y="450303"/>
                  </a:lnTo>
                  <a:lnTo>
                    <a:pt x="545477" y="454113"/>
                  </a:lnTo>
                  <a:lnTo>
                    <a:pt x="545477" y="451573"/>
                  </a:lnTo>
                  <a:lnTo>
                    <a:pt x="530199" y="451573"/>
                  </a:lnTo>
                  <a:lnTo>
                    <a:pt x="531482" y="454469"/>
                  </a:lnTo>
                  <a:lnTo>
                    <a:pt x="523925" y="459193"/>
                  </a:lnTo>
                  <a:lnTo>
                    <a:pt x="519645" y="461733"/>
                  </a:lnTo>
                  <a:lnTo>
                    <a:pt x="519696" y="459193"/>
                  </a:lnTo>
                  <a:lnTo>
                    <a:pt x="516597" y="463003"/>
                  </a:lnTo>
                  <a:lnTo>
                    <a:pt x="516712" y="464273"/>
                  </a:lnTo>
                  <a:lnTo>
                    <a:pt x="511441" y="466813"/>
                  </a:lnTo>
                  <a:lnTo>
                    <a:pt x="510044" y="466813"/>
                  </a:lnTo>
                  <a:lnTo>
                    <a:pt x="509739" y="465543"/>
                  </a:lnTo>
                  <a:lnTo>
                    <a:pt x="511644" y="465543"/>
                  </a:lnTo>
                  <a:lnTo>
                    <a:pt x="506933" y="464273"/>
                  </a:lnTo>
                  <a:lnTo>
                    <a:pt x="508939" y="469353"/>
                  </a:lnTo>
                  <a:lnTo>
                    <a:pt x="503301" y="468083"/>
                  </a:lnTo>
                  <a:lnTo>
                    <a:pt x="504786" y="466813"/>
                  </a:lnTo>
                  <a:lnTo>
                    <a:pt x="500253" y="466813"/>
                  </a:lnTo>
                  <a:lnTo>
                    <a:pt x="500862" y="468083"/>
                  </a:lnTo>
                  <a:lnTo>
                    <a:pt x="498957" y="470623"/>
                  </a:lnTo>
                  <a:lnTo>
                    <a:pt x="496455" y="473163"/>
                  </a:lnTo>
                  <a:lnTo>
                    <a:pt x="490334" y="471893"/>
                  </a:lnTo>
                  <a:lnTo>
                    <a:pt x="488975" y="470623"/>
                  </a:lnTo>
                  <a:lnTo>
                    <a:pt x="488797" y="471893"/>
                  </a:lnTo>
                  <a:lnTo>
                    <a:pt x="486943" y="474433"/>
                  </a:lnTo>
                  <a:lnTo>
                    <a:pt x="484111" y="474433"/>
                  </a:lnTo>
                  <a:lnTo>
                    <a:pt x="483489" y="473163"/>
                  </a:lnTo>
                  <a:lnTo>
                    <a:pt x="484682" y="471893"/>
                  </a:lnTo>
                  <a:lnTo>
                    <a:pt x="477621" y="473024"/>
                  </a:lnTo>
                  <a:lnTo>
                    <a:pt x="477443" y="472427"/>
                  </a:lnTo>
                  <a:lnTo>
                    <a:pt x="477443" y="490943"/>
                  </a:lnTo>
                  <a:lnTo>
                    <a:pt x="474726" y="490943"/>
                  </a:lnTo>
                  <a:lnTo>
                    <a:pt x="473151" y="492213"/>
                  </a:lnTo>
                  <a:lnTo>
                    <a:pt x="472516" y="490943"/>
                  </a:lnTo>
                  <a:lnTo>
                    <a:pt x="472605" y="489673"/>
                  </a:lnTo>
                  <a:lnTo>
                    <a:pt x="473608" y="489673"/>
                  </a:lnTo>
                  <a:lnTo>
                    <a:pt x="473265" y="490943"/>
                  </a:lnTo>
                  <a:lnTo>
                    <a:pt x="475742" y="489673"/>
                  </a:lnTo>
                  <a:lnTo>
                    <a:pt x="477443" y="490943"/>
                  </a:lnTo>
                  <a:lnTo>
                    <a:pt x="477443" y="472427"/>
                  </a:lnTo>
                  <a:lnTo>
                    <a:pt x="477291" y="471893"/>
                  </a:lnTo>
                  <a:lnTo>
                    <a:pt x="476923" y="470623"/>
                  </a:lnTo>
                  <a:lnTo>
                    <a:pt x="476516" y="470738"/>
                  </a:lnTo>
                  <a:lnTo>
                    <a:pt x="476516" y="473570"/>
                  </a:lnTo>
                  <a:lnTo>
                    <a:pt x="474560" y="478243"/>
                  </a:lnTo>
                  <a:lnTo>
                    <a:pt x="468693" y="476973"/>
                  </a:lnTo>
                  <a:lnTo>
                    <a:pt x="468312" y="476973"/>
                  </a:lnTo>
                  <a:lnTo>
                    <a:pt x="467855" y="475703"/>
                  </a:lnTo>
                  <a:lnTo>
                    <a:pt x="467664" y="475703"/>
                  </a:lnTo>
                  <a:lnTo>
                    <a:pt x="467664" y="493483"/>
                  </a:lnTo>
                  <a:lnTo>
                    <a:pt x="465289" y="494753"/>
                  </a:lnTo>
                  <a:lnTo>
                    <a:pt x="467639" y="493483"/>
                  </a:lnTo>
                  <a:lnTo>
                    <a:pt x="467664" y="475703"/>
                  </a:lnTo>
                  <a:lnTo>
                    <a:pt x="467334" y="475703"/>
                  </a:lnTo>
                  <a:lnTo>
                    <a:pt x="473227" y="474433"/>
                  </a:lnTo>
                  <a:lnTo>
                    <a:pt x="476516" y="473570"/>
                  </a:lnTo>
                  <a:lnTo>
                    <a:pt x="476516" y="470738"/>
                  </a:lnTo>
                  <a:lnTo>
                    <a:pt x="471995" y="471893"/>
                  </a:lnTo>
                  <a:lnTo>
                    <a:pt x="474789" y="466813"/>
                  </a:lnTo>
                  <a:lnTo>
                    <a:pt x="471474" y="470623"/>
                  </a:lnTo>
                  <a:lnTo>
                    <a:pt x="467258" y="475703"/>
                  </a:lnTo>
                  <a:lnTo>
                    <a:pt x="466204" y="476973"/>
                  </a:lnTo>
                  <a:lnTo>
                    <a:pt x="461213" y="476973"/>
                  </a:lnTo>
                  <a:lnTo>
                    <a:pt x="460616" y="475703"/>
                  </a:lnTo>
                  <a:lnTo>
                    <a:pt x="458685" y="475703"/>
                  </a:lnTo>
                  <a:lnTo>
                    <a:pt x="457911" y="476973"/>
                  </a:lnTo>
                  <a:lnTo>
                    <a:pt x="453834" y="476973"/>
                  </a:lnTo>
                  <a:lnTo>
                    <a:pt x="453212" y="476313"/>
                  </a:lnTo>
                  <a:lnTo>
                    <a:pt x="453212" y="476973"/>
                  </a:lnTo>
                  <a:lnTo>
                    <a:pt x="452475" y="478243"/>
                  </a:lnTo>
                  <a:lnTo>
                    <a:pt x="450557" y="478243"/>
                  </a:lnTo>
                  <a:lnTo>
                    <a:pt x="450494" y="479513"/>
                  </a:lnTo>
                  <a:lnTo>
                    <a:pt x="450469" y="478243"/>
                  </a:lnTo>
                  <a:lnTo>
                    <a:pt x="450672" y="476973"/>
                  </a:lnTo>
                  <a:lnTo>
                    <a:pt x="453212" y="476973"/>
                  </a:lnTo>
                  <a:lnTo>
                    <a:pt x="453212" y="476313"/>
                  </a:lnTo>
                  <a:lnTo>
                    <a:pt x="452640" y="475703"/>
                  </a:lnTo>
                  <a:lnTo>
                    <a:pt x="448056" y="478243"/>
                  </a:lnTo>
                  <a:lnTo>
                    <a:pt x="445655" y="478243"/>
                  </a:lnTo>
                  <a:lnTo>
                    <a:pt x="446735" y="480783"/>
                  </a:lnTo>
                  <a:lnTo>
                    <a:pt x="443509" y="482053"/>
                  </a:lnTo>
                  <a:lnTo>
                    <a:pt x="446760" y="483196"/>
                  </a:lnTo>
                  <a:lnTo>
                    <a:pt x="447459" y="482053"/>
                  </a:lnTo>
                  <a:lnTo>
                    <a:pt x="449541" y="482053"/>
                  </a:lnTo>
                  <a:lnTo>
                    <a:pt x="449719" y="482053"/>
                  </a:lnTo>
                  <a:lnTo>
                    <a:pt x="449897" y="480783"/>
                  </a:lnTo>
                  <a:lnTo>
                    <a:pt x="449821" y="482053"/>
                  </a:lnTo>
                  <a:lnTo>
                    <a:pt x="452716" y="480783"/>
                  </a:lnTo>
                  <a:lnTo>
                    <a:pt x="455625" y="479513"/>
                  </a:lnTo>
                  <a:lnTo>
                    <a:pt x="454202" y="482053"/>
                  </a:lnTo>
                  <a:lnTo>
                    <a:pt x="452628" y="483323"/>
                  </a:lnTo>
                  <a:lnTo>
                    <a:pt x="449541" y="482053"/>
                  </a:lnTo>
                  <a:lnTo>
                    <a:pt x="448894" y="484593"/>
                  </a:lnTo>
                  <a:lnTo>
                    <a:pt x="448157" y="487133"/>
                  </a:lnTo>
                  <a:lnTo>
                    <a:pt x="447687" y="488403"/>
                  </a:lnTo>
                  <a:lnTo>
                    <a:pt x="443242" y="485863"/>
                  </a:lnTo>
                  <a:lnTo>
                    <a:pt x="436333" y="484593"/>
                  </a:lnTo>
                  <a:lnTo>
                    <a:pt x="434695" y="483323"/>
                  </a:lnTo>
                  <a:lnTo>
                    <a:pt x="428053" y="487133"/>
                  </a:lnTo>
                  <a:lnTo>
                    <a:pt x="418109" y="489673"/>
                  </a:lnTo>
                  <a:lnTo>
                    <a:pt x="415455" y="496023"/>
                  </a:lnTo>
                  <a:lnTo>
                    <a:pt x="413664" y="497293"/>
                  </a:lnTo>
                  <a:lnTo>
                    <a:pt x="411937" y="495198"/>
                  </a:lnTo>
                  <a:lnTo>
                    <a:pt x="410768" y="496023"/>
                  </a:lnTo>
                  <a:lnTo>
                    <a:pt x="402869" y="497243"/>
                  </a:lnTo>
                  <a:lnTo>
                    <a:pt x="402869" y="501103"/>
                  </a:lnTo>
                  <a:lnTo>
                    <a:pt x="402005" y="501103"/>
                  </a:lnTo>
                  <a:lnTo>
                    <a:pt x="402005" y="516343"/>
                  </a:lnTo>
                  <a:lnTo>
                    <a:pt x="393192" y="517512"/>
                  </a:lnTo>
                  <a:lnTo>
                    <a:pt x="396278" y="513803"/>
                  </a:lnTo>
                  <a:lnTo>
                    <a:pt x="400088" y="513803"/>
                  </a:lnTo>
                  <a:lnTo>
                    <a:pt x="402005" y="516343"/>
                  </a:lnTo>
                  <a:lnTo>
                    <a:pt x="402005" y="501103"/>
                  </a:lnTo>
                  <a:lnTo>
                    <a:pt x="397217" y="501103"/>
                  </a:lnTo>
                  <a:lnTo>
                    <a:pt x="399656" y="499833"/>
                  </a:lnTo>
                  <a:lnTo>
                    <a:pt x="402628" y="498284"/>
                  </a:lnTo>
                  <a:lnTo>
                    <a:pt x="402869" y="501103"/>
                  </a:lnTo>
                  <a:lnTo>
                    <a:pt x="402869" y="497243"/>
                  </a:lnTo>
                  <a:lnTo>
                    <a:pt x="402539" y="497293"/>
                  </a:lnTo>
                  <a:lnTo>
                    <a:pt x="402602" y="498017"/>
                  </a:lnTo>
                  <a:lnTo>
                    <a:pt x="397764" y="499833"/>
                  </a:lnTo>
                  <a:lnTo>
                    <a:pt x="398310" y="498563"/>
                  </a:lnTo>
                  <a:lnTo>
                    <a:pt x="388391" y="501103"/>
                  </a:lnTo>
                  <a:lnTo>
                    <a:pt x="380695" y="507453"/>
                  </a:lnTo>
                  <a:lnTo>
                    <a:pt x="372630" y="512533"/>
                  </a:lnTo>
                  <a:lnTo>
                    <a:pt x="361607" y="515073"/>
                  </a:lnTo>
                  <a:lnTo>
                    <a:pt x="363855" y="515073"/>
                  </a:lnTo>
                  <a:lnTo>
                    <a:pt x="350443" y="518883"/>
                  </a:lnTo>
                  <a:lnTo>
                    <a:pt x="337540" y="525233"/>
                  </a:lnTo>
                  <a:lnTo>
                    <a:pt x="324561" y="530313"/>
                  </a:lnTo>
                  <a:lnTo>
                    <a:pt x="310934" y="534123"/>
                  </a:lnTo>
                  <a:lnTo>
                    <a:pt x="305739" y="534123"/>
                  </a:lnTo>
                  <a:lnTo>
                    <a:pt x="306171" y="536663"/>
                  </a:lnTo>
                  <a:lnTo>
                    <a:pt x="303987" y="540473"/>
                  </a:lnTo>
                  <a:lnTo>
                    <a:pt x="301739" y="537933"/>
                  </a:lnTo>
                  <a:lnTo>
                    <a:pt x="298183" y="543013"/>
                  </a:lnTo>
                  <a:lnTo>
                    <a:pt x="293166" y="545553"/>
                  </a:lnTo>
                  <a:lnTo>
                    <a:pt x="281597" y="545553"/>
                  </a:lnTo>
                  <a:lnTo>
                    <a:pt x="276059" y="549363"/>
                  </a:lnTo>
                  <a:lnTo>
                    <a:pt x="278053" y="550633"/>
                  </a:lnTo>
                  <a:lnTo>
                    <a:pt x="274701" y="551903"/>
                  </a:lnTo>
                  <a:lnTo>
                    <a:pt x="268465" y="555713"/>
                  </a:lnTo>
                  <a:lnTo>
                    <a:pt x="268020" y="554443"/>
                  </a:lnTo>
                  <a:lnTo>
                    <a:pt x="267855" y="554443"/>
                  </a:lnTo>
                  <a:lnTo>
                    <a:pt x="267855" y="555713"/>
                  </a:lnTo>
                  <a:lnTo>
                    <a:pt x="266166" y="555713"/>
                  </a:lnTo>
                  <a:lnTo>
                    <a:pt x="265430" y="554443"/>
                  </a:lnTo>
                  <a:lnTo>
                    <a:pt x="258737" y="560793"/>
                  </a:lnTo>
                  <a:lnTo>
                    <a:pt x="252209" y="562063"/>
                  </a:lnTo>
                  <a:lnTo>
                    <a:pt x="257073" y="554443"/>
                  </a:lnTo>
                  <a:lnTo>
                    <a:pt x="248107" y="556983"/>
                  </a:lnTo>
                  <a:lnTo>
                    <a:pt x="245071" y="559523"/>
                  </a:lnTo>
                  <a:lnTo>
                    <a:pt x="240690" y="565873"/>
                  </a:lnTo>
                  <a:lnTo>
                    <a:pt x="246164" y="565873"/>
                  </a:lnTo>
                  <a:lnTo>
                    <a:pt x="246926" y="567143"/>
                  </a:lnTo>
                  <a:lnTo>
                    <a:pt x="244271" y="569683"/>
                  </a:lnTo>
                  <a:lnTo>
                    <a:pt x="245681" y="574763"/>
                  </a:lnTo>
                  <a:lnTo>
                    <a:pt x="245389" y="579843"/>
                  </a:lnTo>
                  <a:lnTo>
                    <a:pt x="254088" y="579843"/>
                  </a:lnTo>
                  <a:lnTo>
                    <a:pt x="258013" y="574763"/>
                  </a:lnTo>
                  <a:lnTo>
                    <a:pt x="260489" y="575983"/>
                  </a:lnTo>
                  <a:lnTo>
                    <a:pt x="261645" y="574763"/>
                  </a:lnTo>
                  <a:lnTo>
                    <a:pt x="262559" y="576033"/>
                  </a:lnTo>
                  <a:lnTo>
                    <a:pt x="264820" y="576033"/>
                  </a:lnTo>
                  <a:lnTo>
                    <a:pt x="265455" y="574763"/>
                  </a:lnTo>
                  <a:lnTo>
                    <a:pt x="267373" y="570953"/>
                  </a:lnTo>
                  <a:lnTo>
                    <a:pt x="267081" y="570953"/>
                  </a:lnTo>
                  <a:lnTo>
                    <a:pt x="267741" y="570191"/>
                  </a:lnTo>
                  <a:lnTo>
                    <a:pt x="268008" y="569683"/>
                  </a:lnTo>
                  <a:lnTo>
                    <a:pt x="268198" y="569683"/>
                  </a:lnTo>
                  <a:lnTo>
                    <a:pt x="270421" y="567143"/>
                  </a:lnTo>
                  <a:lnTo>
                    <a:pt x="273748" y="568413"/>
                  </a:lnTo>
                  <a:lnTo>
                    <a:pt x="273748" y="570953"/>
                  </a:lnTo>
                  <a:lnTo>
                    <a:pt x="275882" y="567143"/>
                  </a:lnTo>
                  <a:lnTo>
                    <a:pt x="276783" y="568413"/>
                  </a:lnTo>
                  <a:lnTo>
                    <a:pt x="276479" y="569683"/>
                  </a:lnTo>
                  <a:lnTo>
                    <a:pt x="275564" y="570953"/>
                  </a:lnTo>
                  <a:lnTo>
                    <a:pt x="277520" y="568413"/>
                  </a:lnTo>
                  <a:lnTo>
                    <a:pt x="282079" y="567143"/>
                  </a:lnTo>
                  <a:lnTo>
                    <a:pt x="282384" y="564603"/>
                  </a:lnTo>
                  <a:lnTo>
                    <a:pt x="286016" y="565873"/>
                  </a:lnTo>
                  <a:lnTo>
                    <a:pt x="286969" y="564603"/>
                  </a:lnTo>
                  <a:lnTo>
                    <a:pt x="288861" y="562063"/>
                  </a:lnTo>
                  <a:lnTo>
                    <a:pt x="290766" y="559523"/>
                  </a:lnTo>
                  <a:lnTo>
                    <a:pt x="292315" y="564603"/>
                  </a:lnTo>
                  <a:lnTo>
                    <a:pt x="292696" y="563333"/>
                  </a:lnTo>
                  <a:lnTo>
                    <a:pt x="295427" y="559523"/>
                  </a:lnTo>
                  <a:lnTo>
                    <a:pt x="297713" y="558253"/>
                  </a:lnTo>
                  <a:lnTo>
                    <a:pt x="298208" y="560793"/>
                  </a:lnTo>
                  <a:lnTo>
                    <a:pt x="305435" y="558253"/>
                  </a:lnTo>
                  <a:lnTo>
                    <a:pt x="307797" y="560793"/>
                  </a:lnTo>
                  <a:lnTo>
                    <a:pt x="308317" y="558253"/>
                  </a:lnTo>
                  <a:lnTo>
                    <a:pt x="308838" y="555713"/>
                  </a:lnTo>
                  <a:lnTo>
                    <a:pt x="309092" y="554443"/>
                  </a:lnTo>
                  <a:lnTo>
                    <a:pt x="318477" y="553173"/>
                  </a:lnTo>
                  <a:lnTo>
                    <a:pt x="323088" y="548093"/>
                  </a:lnTo>
                  <a:lnTo>
                    <a:pt x="322656" y="550392"/>
                  </a:lnTo>
                  <a:lnTo>
                    <a:pt x="325361" y="549363"/>
                  </a:lnTo>
                  <a:lnTo>
                    <a:pt x="326847" y="550633"/>
                  </a:lnTo>
                  <a:lnTo>
                    <a:pt x="329247" y="550633"/>
                  </a:lnTo>
                  <a:lnTo>
                    <a:pt x="328866" y="549363"/>
                  </a:lnTo>
                  <a:lnTo>
                    <a:pt x="328498" y="548093"/>
                  </a:lnTo>
                  <a:lnTo>
                    <a:pt x="328117" y="546823"/>
                  </a:lnTo>
                  <a:lnTo>
                    <a:pt x="332740" y="543013"/>
                  </a:lnTo>
                  <a:lnTo>
                    <a:pt x="334467" y="540473"/>
                  </a:lnTo>
                  <a:lnTo>
                    <a:pt x="339864" y="541743"/>
                  </a:lnTo>
                  <a:lnTo>
                    <a:pt x="333883" y="545553"/>
                  </a:lnTo>
                  <a:lnTo>
                    <a:pt x="336550" y="548093"/>
                  </a:lnTo>
                  <a:lnTo>
                    <a:pt x="335089" y="545553"/>
                  </a:lnTo>
                  <a:lnTo>
                    <a:pt x="342099" y="543013"/>
                  </a:lnTo>
                  <a:lnTo>
                    <a:pt x="339750" y="540473"/>
                  </a:lnTo>
                  <a:lnTo>
                    <a:pt x="343662" y="541743"/>
                  </a:lnTo>
                  <a:lnTo>
                    <a:pt x="342773" y="540473"/>
                  </a:lnTo>
                  <a:lnTo>
                    <a:pt x="345567" y="543013"/>
                  </a:lnTo>
                  <a:lnTo>
                    <a:pt x="344208" y="537933"/>
                  </a:lnTo>
                  <a:lnTo>
                    <a:pt x="348043" y="541743"/>
                  </a:lnTo>
                  <a:lnTo>
                    <a:pt x="349377" y="537933"/>
                  </a:lnTo>
                  <a:lnTo>
                    <a:pt x="354634" y="537933"/>
                  </a:lnTo>
                  <a:lnTo>
                    <a:pt x="352247" y="541743"/>
                  </a:lnTo>
                  <a:lnTo>
                    <a:pt x="356438" y="537933"/>
                  </a:lnTo>
                  <a:lnTo>
                    <a:pt x="356997" y="538187"/>
                  </a:lnTo>
                  <a:lnTo>
                    <a:pt x="356603" y="537933"/>
                  </a:lnTo>
                  <a:lnTo>
                    <a:pt x="356844" y="535393"/>
                  </a:lnTo>
                  <a:lnTo>
                    <a:pt x="362254" y="531583"/>
                  </a:lnTo>
                  <a:lnTo>
                    <a:pt x="360553" y="536663"/>
                  </a:lnTo>
                  <a:lnTo>
                    <a:pt x="363245" y="537933"/>
                  </a:lnTo>
                  <a:lnTo>
                    <a:pt x="366496" y="535393"/>
                  </a:lnTo>
                  <a:lnTo>
                    <a:pt x="368007" y="531583"/>
                  </a:lnTo>
                  <a:lnTo>
                    <a:pt x="370776" y="530313"/>
                  </a:lnTo>
                  <a:lnTo>
                    <a:pt x="371817" y="530313"/>
                  </a:lnTo>
                  <a:lnTo>
                    <a:pt x="371475" y="531583"/>
                  </a:lnTo>
                  <a:lnTo>
                    <a:pt x="372389" y="530313"/>
                  </a:lnTo>
                  <a:lnTo>
                    <a:pt x="374230" y="527773"/>
                  </a:lnTo>
                  <a:lnTo>
                    <a:pt x="382841" y="527773"/>
                  </a:lnTo>
                  <a:lnTo>
                    <a:pt x="385838" y="521728"/>
                  </a:lnTo>
                  <a:lnTo>
                    <a:pt x="385508" y="521423"/>
                  </a:lnTo>
                  <a:lnTo>
                    <a:pt x="384708" y="518883"/>
                  </a:lnTo>
                  <a:lnTo>
                    <a:pt x="384378" y="517613"/>
                  </a:lnTo>
                  <a:lnTo>
                    <a:pt x="386549" y="517613"/>
                  </a:lnTo>
                  <a:lnTo>
                    <a:pt x="387616" y="513803"/>
                  </a:lnTo>
                  <a:lnTo>
                    <a:pt x="389318" y="516343"/>
                  </a:lnTo>
                  <a:lnTo>
                    <a:pt x="387946" y="516343"/>
                  </a:lnTo>
                  <a:lnTo>
                    <a:pt x="388162" y="517512"/>
                  </a:lnTo>
                  <a:lnTo>
                    <a:pt x="388137" y="517740"/>
                  </a:lnTo>
                  <a:lnTo>
                    <a:pt x="387819" y="518883"/>
                  </a:lnTo>
                  <a:lnTo>
                    <a:pt x="389763" y="516343"/>
                  </a:lnTo>
                  <a:lnTo>
                    <a:pt x="392442" y="518401"/>
                  </a:lnTo>
                  <a:lnTo>
                    <a:pt x="392988" y="517740"/>
                  </a:lnTo>
                  <a:lnTo>
                    <a:pt x="398094" y="518883"/>
                  </a:lnTo>
                  <a:lnTo>
                    <a:pt x="392290" y="520153"/>
                  </a:lnTo>
                  <a:lnTo>
                    <a:pt x="398297" y="523963"/>
                  </a:lnTo>
                  <a:lnTo>
                    <a:pt x="389585" y="520420"/>
                  </a:lnTo>
                  <a:lnTo>
                    <a:pt x="390004" y="520153"/>
                  </a:lnTo>
                  <a:lnTo>
                    <a:pt x="392036" y="518883"/>
                  </a:lnTo>
                  <a:lnTo>
                    <a:pt x="387819" y="518883"/>
                  </a:lnTo>
                  <a:lnTo>
                    <a:pt x="387019" y="518883"/>
                  </a:lnTo>
                  <a:lnTo>
                    <a:pt x="387972" y="521423"/>
                  </a:lnTo>
                  <a:lnTo>
                    <a:pt x="389382" y="520547"/>
                  </a:lnTo>
                  <a:lnTo>
                    <a:pt x="394716" y="525233"/>
                  </a:lnTo>
                  <a:lnTo>
                    <a:pt x="402056" y="523963"/>
                  </a:lnTo>
                  <a:lnTo>
                    <a:pt x="401942" y="520153"/>
                  </a:lnTo>
                  <a:lnTo>
                    <a:pt x="409270" y="518883"/>
                  </a:lnTo>
                  <a:lnTo>
                    <a:pt x="410184" y="516343"/>
                  </a:lnTo>
                  <a:lnTo>
                    <a:pt x="407771" y="516343"/>
                  </a:lnTo>
                  <a:lnTo>
                    <a:pt x="408698" y="513803"/>
                  </a:lnTo>
                  <a:lnTo>
                    <a:pt x="414197" y="511263"/>
                  </a:lnTo>
                  <a:lnTo>
                    <a:pt x="418122" y="513803"/>
                  </a:lnTo>
                  <a:lnTo>
                    <a:pt x="421474" y="515073"/>
                  </a:lnTo>
                  <a:lnTo>
                    <a:pt x="425259" y="512533"/>
                  </a:lnTo>
                  <a:lnTo>
                    <a:pt x="425831" y="511263"/>
                  </a:lnTo>
                  <a:lnTo>
                    <a:pt x="426402" y="509993"/>
                  </a:lnTo>
                  <a:lnTo>
                    <a:pt x="425716" y="504913"/>
                  </a:lnTo>
                  <a:lnTo>
                    <a:pt x="431723" y="506183"/>
                  </a:lnTo>
                  <a:lnTo>
                    <a:pt x="431215" y="509993"/>
                  </a:lnTo>
                  <a:lnTo>
                    <a:pt x="438162" y="508723"/>
                  </a:lnTo>
                  <a:lnTo>
                    <a:pt x="434517" y="504913"/>
                  </a:lnTo>
                  <a:lnTo>
                    <a:pt x="433298" y="503643"/>
                  </a:lnTo>
                  <a:lnTo>
                    <a:pt x="440105" y="503643"/>
                  </a:lnTo>
                  <a:lnTo>
                    <a:pt x="443687" y="502373"/>
                  </a:lnTo>
                  <a:lnTo>
                    <a:pt x="445516" y="504913"/>
                  </a:lnTo>
                  <a:lnTo>
                    <a:pt x="452653" y="502373"/>
                  </a:lnTo>
                  <a:lnTo>
                    <a:pt x="454469" y="501103"/>
                  </a:lnTo>
                  <a:lnTo>
                    <a:pt x="459930" y="497293"/>
                  </a:lnTo>
                  <a:lnTo>
                    <a:pt x="467918" y="494753"/>
                  </a:lnTo>
                  <a:lnTo>
                    <a:pt x="467753" y="496023"/>
                  </a:lnTo>
                  <a:lnTo>
                    <a:pt x="466686" y="497293"/>
                  </a:lnTo>
                  <a:lnTo>
                    <a:pt x="468909" y="497293"/>
                  </a:lnTo>
                  <a:lnTo>
                    <a:pt x="476618" y="494753"/>
                  </a:lnTo>
                  <a:lnTo>
                    <a:pt x="480758" y="493483"/>
                  </a:lnTo>
                  <a:lnTo>
                    <a:pt x="484898" y="492213"/>
                  </a:lnTo>
                  <a:lnTo>
                    <a:pt x="493306" y="492213"/>
                  </a:lnTo>
                  <a:lnTo>
                    <a:pt x="501434" y="490943"/>
                  </a:lnTo>
                  <a:lnTo>
                    <a:pt x="502437" y="489673"/>
                  </a:lnTo>
                  <a:lnTo>
                    <a:pt x="503440" y="488403"/>
                  </a:lnTo>
                  <a:lnTo>
                    <a:pt x="504444" y="487133"/>
                  </a:lnTo>
                  <a:lnTo>
                    <a:pt x="505345" y="487133"/>
                  </a:lnTo>
                  <a:lnTo>
                    <a:pt x="506907" y="484593"/>
                  </a:lnTo>
                  <a:lnTo>
                    <a:pt x="509079" y="484593"/>
                  </a:lnTo>
                  <a:lnTo>
                    <a:pt x="510273" y="485863"/>
                  </a:lnTo>
                  <a:lnTo>
                    <a:pt x="509104" y="487133"/>
                  </a:lnTo>
                  <a:lnTo>
                    <a:pt x="514680" y="484593"/>
                  </a:lnTo>
                  <a:lnTo>
                    <a:pt x="516978" y="483323"/>
                  </a:lnTo>
                  <a:lnTo>
                    <a:pt x="521563" y="480783"/>
                  </a:lnTo>
                  <a:lnTo>
                    <a:pt x="528777" y="478243"/>
                  </a:lnTo>
                  <a:lnTo>
                    <a:pt x="535393" y="478243"/>
                  </a:lnTo>
                  <a:lnTo>
                    <a:pt x="534187" y="479513"/>
                  </a:lnTo>
                  <a:lnTo>
                    <a:pt x="540105" y="479513"/>
                  </a:lnTo>
                  <a:lnTo>
                    <a:pt x="539521" y="474433"/>
                  </a:lnTo>
                  <a:lnTo>
                    <a:pt x="539369" y="473163"/>
                  </a:lnTo>
                  <a:lnTo>
                    <a:pt x="539216" y="471893"/>
                  </a:lnTo>
                  <a:lnTo>
                    <a:pt x="544906" y="474345"/>
                  </a:lnTo>
                  <a:lnTo>
                    <a:pt x="553732" y="473163"/>
                  </a:lnTo>
                  <a:lnTo>
                    <a:pt x="558431" y="471893"/>
                  </a:lnTo>
                  <a:lnTo>
                    <a:pt x="563130" y="470623"/>
                  </a:lnTo>
                  <a:lnTo>
                    <a:pt x="572109" y="469353"/>
                  </a:lnTo>
                  <a:lnTo>
                    <a:pt x="580326" y="470623"/>
                  </a:lnTo>
                  <a:lnTo>
                    <a:pt x="581126" y="466813"/>
                  </a:lnTo>
                  <a:lnTo>
                    <a:pt x="581380" y="465543"/>
                  </a:lnTo>
                  <a:lnTo>
                    <a:pt x="592912" y="470623"/>
                  </a:lnTo>
                  <a:lnTo>
                    <a:pt x="592785" y="465543"/>
                  </a:lnTo>
                  <a:lnTo>
                    <a:pt x="592747" y="464273"/>
                  </a:lnTo>
                  <a:lnTo>
                    <a:pt x="600354" y="466813"/>
                  </a:lnTo>
                  <a:lnTo>
                    <a:pt x="598474" y="468083"/>
                  </a:lnTo>
                  <a:lnTo>
                    <a:pt x="611454" y="468083"/>
                  </a:lnTo>
                  <a:lnTo>
                    <a:pt x="612228" y="464273"/>
                  </a:lnTo>
                  <a:lnTo>
                    <a:pt x="615454" y="463003"/>
                  </a:lnTo>
                  <a:lnTo>
                    <a:pt x="615950" y="465505"/>
                  </a:lnTo>
                  <a:lnTo>
                    <a:pt x="615162" y="466242"/>
                  </a:lnTo>
                  <a:lnTo>
                    <a:pt x="616064" y="466229"/>
                  </a:lnTo>
                  <a:lnTo>
                    <a:pt x="615962" y="465543"/>
                  </a:lnTo>
                  <a:lnTo>
                    <a:pt x="618680" y="463003"/>
                  </a:lnTo>
                  <a:lnTo>
                    <a:pt x="620039" y="461733"/>
                  </a:lnTo>
                  <a:lnTo>
                    <a:pt x="622896" y="465543"/>
                  </a:lnTo>
                  <a:lnTo>
                    <a:pt x="625894" y="464273"/>
                  </a:lnTo>
                  <a:lnTo>
                    <a:pt x="624636" y="464273"/>
                  </a:lnTo>
                  <a:lnTo>
                    <a:pt x="623100" y="463003"/>
                  </a:lnTo>
                  <a:lnTo>
                    <a:pt x="627875" y="460463"/>
                  </a:lnTo>
                  <a:lnTo>
                    <a:pt x="635304" y="463003"/>
                  </a:lnTo>
                  <a:lnTo>
                    <a:pt x="635571" y="465543"/>
                  </a:lnTo>
                  <a:lnTo>
                    <a:pt x="646811" y="461733"/>
                  </a:lnTo>
                  <a:lnTo>
                    <a:pt x="646772" y="462038"/>
                  </a:lnTo>
                  <a:lnTo>
                    <a:pt x="647230" y="461733"/>
                  </a:lnTo>
                  <a:lnTo>
                    <a:pt x="649173" y="460463"/>
                  </a:lnTo>
                  <a:lnTo>
                    <a:pt x="644740" y="466813"/>
                  </a:lnTo>
                  <a:lnTo>
                    <a:pt x="650113" y="464273"/>
                  </a:lnTo>
                  <a:lnTo>
                    <a:pt x="649287" y="463003"/>
                  </a:lnTo>
                  <a:lnTo>
                    <a:pt x="650341" y="461733"/>
                  </a:lnTo>
                  <a:lnTo>
                    <a:pt x="653402" y="463003"/>
                  </a:lnTo>
                  <a:lnTo>
                    <a:pt x="659777" y="463003"/>
                  </a:lnTo>
                  <a:lnTo>
                    <a:pt x="664451" y="461733"/>
                  </a:lnTo>
                  <a:lnTo>
                    <a:pt x="663676" y="464273"/>
                  </a:lnTo>
                  <a:lnTo>
                    <a:pt x="670229" y="463003"/>
                  </a:lnTo>
                  <a:lnTo>
                    <a:pt x="684034" y="461733"/>
                  </a:lnTo>
                  <a:lnTo>
                    <a:pt x="691172" y="461733"/>
                  </a:lnTo>
                  <a:lnTo>
                    <a:pt x="687717" y="460463"/>
                  </a:lnTo>
                  <a:lnTo>
                    <a:pt x="688162" y="457923"/>
                  </a:lnTo>
                  <a:lnTo>
                    <a:pt x="688390" y="456653"/>
                  </a:lnTo>
                  <a:lnTo>
                    <a:pt x="691210" y="456653"/>
                  </a:lnTo>
                  <a:lnTo>
                    <a:pt x="693140" y="455383"/>
                  </a:lnTo>
                  <a:lnTo>
                    <a:pt x="696760" y="456653"/>
                  </a:lnTo>
                  <a:lnTo>
                    <a:pt x="695629" y="459193"/>
                  </a:lnTo>
                  <a:lnTo>
                    <a:pt x="693597" y="460463"/>
                  </a:lnTo>
                  <a:lnTo>
                    <a:pt x="697928" y="459193"/>
                  </a:lnTo>
                  <a:lnTo>
                    <a:pt x="698195" y="460463"/>
                  </a:lnTo>
                  <a:lnTo>
                    <a:pt x="697179" y="460463"/>
                  </a:lnTo>
                  <a:lnTo>
                    <a:pt x="696937" y="461733"/>
                  </a:lnTo>
                  <a:lnTo>
                    <a:pt x="698703" y="460463"/>
                  </a:lnTo>
                  <a:lnTo>
                    <a:pt x="704456" y="465543"/>
                  </a:lnTo>
                  <a:lnTo>
                    <a:pt x="707009" y="461733"/>
                  </a:lnTo>
                  <a:lnTo>
                    <a:pt x="707250" y="463003"/>
                  </a:lnTo>
                  <a:lnTo>
                    <a:pt x="716788" y="463003"/>
                  </a:lnTo>
                  <a:lnTo>
                    <a:pt x="721144" y="461733"/>
                  </a:lnTo>
                  <a:lnTo>
                    <a:pt x="728916" y="461733"/>
                  </a:lnTo>
                  <a:lnTo>
                    <a:pt x="729183" y="459193"/>
                  </a:lnTo>
                  <a:lnTo>
                    <a:pt x="732205" y="460463"/>
                  </a:lnTo>
                  <a:lnTo>
                    <a:pt x="733425" y="459193"/>
                  </a:lnTo>
                  <a:lnTo>
                    <a:pt x="734644" y="457923"/>
                  </a:lnTo>
                  <a:lnTo>
                    <a:pt x="740371" y="459193"/>
                  </a:lnTo>
                  <a:lnTo>
                    <a:pt x="746569" y="461733"/>
                  </a:lnTo>
                  <a:lnTo>
                    <a:pt x="753478" y="461733"/>
                  </a:lnTo>
                  <a:lnTo>
                    <a:pt x="758444" y="460463"/>
                  </a:lnTo>
                  <a:lnTo>
                    <a:pt x="764451" y="460463"/>
                  </a:lnTo>
                  <a:lnTo>
                    <a:pt x="760717" y="463003"/>
                  </a:lnTo>
                  <a:lnTo>
                    <a:pt x="771283" y="463003"/>
                  </a:lnTo>
                  <a:lnTo>
                    <a:pt x="781977" y="461733"/>
                  </a:lnTo>
                  <a:lnTo>
                    <a:pt x="780986" y="460463"/>
                  </a:lnTo>
                  <a:lnTo>
                    <a:pt x="779754" y="460463"/>
                  </a:lnTo>
                  <a:lnTo>
                    <a:pt x="780529" y="459193"/>
                  </a:lnTo>
                  <a:lnTo>
                    <a:pt x="782485" y="459193"/>
                  </a:lnTo>
                  <a:lnTo>
                    <a:pt x="784707" y="460463"/>
                  </a:lnTo>
                  <a:lnTo>
                    <a:pt x="784275" y="461733"/>
                  </a:lnTo>
                  <a:lnTo>
                    <a:pt x="783742" y="463003"/>
                  </a:lnTo>
                  <a:lnTo>
                    <a:pt x="793127" y="463003"/>
                  </a:lnTo>
                  <a:lnTo>
                    <a:pt x="802436" y="466813"/>
                  </a:lnTo>
                  <a:lnTo>
                    <a:pt x="811326" y="470623"/>
                  </a:lnTo>
                  <a:lnTo>
                    <a:pt x="818857" y="470623"/>
                  </a:lnTo>
                  <a:lnTo>
                    <a:pt x="828954" y="469353"/>
                  </a:lnTo>
                  <a:lnTo>
                    <a:pt x="833234" y="470623"/>
                  </a:lnTo>
                  <a:lnTo>
                    <a:pt x="825893" y="471893"/>
                  </a:lnTo>
                  <a:lnTo>
                    <a:pt x="828776" y="473163"/>
                  </a:lnTo>
                  <a:lnTo>
                    <a:pt x="836142" y="473163"/>
                  </a:lnTo>
                  <a:lnTo>
                    <a:pt x="842060" y="474433"/>
                  </a:lnTo>
                  <a:lnTo>
                    <a:pt x="847585" y="476973"/>
                  </a:lnTo>
                  <a:lnTo>
                    <a:pt x="853744" y="476973"/>
                  </a:lnTo>
                  <a:lnTo>
                    <a:pt x="859218" y="482053"/>
                  </a:lnTo>
                  <a:lnTo>
                    <a:pt x="867676" y="484593"/>
                  </a:lnTo>
                  <a:lnTo>
                    <a:pt x="876617" y="487133"/>
                  </a:lnTo>
                  <a:lnTo>
                    <a:pt x="883602" y="490943"/>
                  </a:lnTo>
                  <a:lnTo>
                    <a:pt x="883704" y="489673"/>
                  </a:lnTo>
                  <a:lnTo>
                    <a:pt x="886485" y="488403"/>
                  </a:lnTo>
                  <a:lnTo>
                    <a:pt x="886256" y="489673"/>
                  </a:lnTo>
                  <a:lnTo>
                    <a:pt x="887361" y="489673"/>
                  </a:lnTo>
                  <a:lnTo>
                    <a:pt x="901661" y="493483"/>
                  </a:lnTo>
                  <a:lnTo>
                    <a:pt x="915428" y="499833"/>
                  </a:lnTo>
                  <a:lnTo>
                    <a:pt x="928814" y="508723"/>
                  </a:lnTo>
                  <a:lnTo>
                    <a:pt x="941984" y="516343"/>
                  </a:lnTo>
                  <a:lnTo>
                    <a:pt x="946010" y="516343"/>
                  </a:lnTo>
                  <a:lnTo>
                    <a:pt x="952296" y="513803"/>
                  </a:lnTo>
                  <a:lnTo>
                    <a:pt x="956386" y="517613"/>
                  </a:lnTo>
                  <a:lnTo>
                    <a:pt x="952474" y="518883"/>
                  </a:lnTo>
                  <a:lnTo>
                    <a:pt x="963383" y="522693"/>
                  </a:lnTo>
                  <a:lnTo>
                    <a:pt x="983526" y="532853"/>
                  </a:lnTo>
                  <a:lnTo>
                    <a:pt x="993902" y="537933"/>
                  </a:lnTo>
                  <a:lnTo>
                    <a:pt x="990968" y="537933"/>
                  </a:lnTo>
                  <a:lnTo>
                    <a:pt x="992378" y="541743"/>
                  </a:lnTo>
                  <a:lnTo>
                    <a:pt x="1000798" y="543013"/>
                  </a:lnTo>
                  <a:lnTo>
                    <a:pt x="1001903" y="541743"/>
                  </a:lnTo>
                  <a:lnTo>
                    <a:pt x="1003744" y="543013"/>
                  </a:lnTo>
                  <a:lnTo>
                    <a:pt x="1001407" y="544283"/>
                  </a:lnTo>
                  <a:lnTo>
                    <a:pt x="1002068" y="545553"/>
                  </a:lnTo>
                  <a:lnTo>
                    <a:pt x="1003922" y="548093"/>
                  </a:lnTo>
                  <a:lnTo>
                    <a:pt x="1010348" y="546823"/>
                  </a:lnTo>
                  <a:lnTo>
                    <a:pt x="1010424" y="549363"/>
                  </a:lnTo>
                  <a:lnTo>
                    <a:pt x="1011034" y="549363"/>
                  </a:lnTo>
                  <a:lnTo>
                    <a:pt x="1016508" y="555713"/>
                  </a:lnTo>
                  <a:lnTo>
                    <a:pt x="1016406" y="551903"/>
                  </a:lnTo>
                  <a:lnTo>
                    <a:pt x="1020381" y="555713"/>
                  </a:lnTo>
                  <a:lnTo>
                    <a:pt x="1025982" y="555713"/>
                  </a:lnTo>
                  <a:lnTo>
                    <a:pt x="1028661" y="559498"/>
                  </a:lnTo>
                  <a:lnTo>
                    <a:pt x="1028382" y="559549"/>
                  </a:lnTo>
                  <a:lnTo>
                    <a:pt x="1028065" y="559562"/>
                  </a:lnTo>
                  <a:lnTo>
                    <a:pt x="1027747" y="559765"/>
                  </a:lnTo>
                  <a:lnTo>
                    <a:pt x="1030097" y="562864"/>
                  </a:lnTo>
                  <a:lnTo>
                    <a:pt x="1029868" y="561467"/>
                  </a:lnTo>
                  <a:lnTo>
                    <a:pt x="1029360" y="560387"/>
                  </a:lnTo>
                  <a:lnTo>
                    <a:pt x="1028712" y="559523"/>
                  </a:lnTo>
                  <a:lnTo>
                    <a:pt x="1032878" y="559523"/>
                  </a:lnTo>
                  <a:lnTo>
                    <a:pt x="1035659" y="567143"/>
                  </a:lnTo>
                  <a:lnTo>
                    <a:pt x="1038999" y="563333"/>
                  </a:lnTo>
                  <a:lnTo>
                    <a:pt x="1036040" y="567143"/>
                  </a:lnTo>
                  <a:lnTo>
                    <a:pt x="1044765" y="572223"/>
                  </a:lnTo>
                  <a:lnTo>
                    <a:pt x="1047089" y="572223"/>
                  </a:lnTo>
                  <a:lnTo>
                    <a:pt x="1050467" y="574763"/>
                  </a:lnTo>
                  <a:lnTo>
                    <a:pt x="1048207" y="576033"/>
                  </a:lnTo>
                  <a:lnTo>
                    <a:pt x="1051471" y="578573"/>
                  </a:lnTo>
                  <a:lnTo>
                    <a:pt x="1054938" y="579843"/>
                  </a:lnTo>
                  <a:lnTo>
                    <a:pt x="1055814" y="577303"/>
                  </a:lnTo>
                  <a:lnTo>
                    <a:pt x="1059180" y="582383"/>
                  </a:lnTo>
                  <a:lnTo>
                    <a:pt x="1063929" y="583653"/>
                  </a:lnTo>
                  <a:lnTo>
                    <a:pt x="1067993" y="586193"/>
                  </a:lnTo>
                  <a:lnTo>
                    <a:pt x="1069289" y="591273"/>
                  </a:lnTo>
                  <a:lnTo>
                    <a:pt x="1077277" y="595083"/>
                  </a:lnTo>
                  <a:lnTo>
                    <a:pt x="1084783" y="598893"/>
                  </a:lnTo>
                  <a:lnTo>
                    <a:pt x="1088720" y="601002"/>
                  </a:lnTo>
                  <a:lnTo>
                    <a:pt x="1086548" y="603973"/>
                  </a:lnTo>
                  <a:lnTo>
                    <a:pt x="1093025" y="607783"/>
                  </a:lnTo>
                  <a:lnTo>
                    <a:pt x="1094282" y="608330"/>
                  </a:lnTo>
                  <a:lnTo>
                    <a:pt x="1090371" y="601878"/>
                  </a:lnTo>
                  <a:lnTo>
                    <a:pt x="1091907" y="602703"/>
                  </a:lnTo>
                  <a:lnTo>
                    <a:pt x="1098778" y="607783"/>
                  </a:lnTo>
                  <a:lnTo>
                    <a:pt x="1096721" y="609384"/>
                  </a:lnTo>
                  <a:lnTo>
                    <a:pt x="1098892" y="610323"/>
                  </a:lnTo>
                  <a:lnTo>
                    <a:pt x="1104341" y="612863"/>
                  </a:lnTo>
                  <a:lnTo>
                    <a:pt x="1109573" y="617943"/>
                  </a:lnTo>
                  <a:lnTo>
                    <a:pt x="1111123" y="619213"/>
                  </a:lnTo>
                  <a:lnTo>
                    <a:pt x="1107097" y="617943"/>
                  </a:lnTo>
                  <a:lnTo>
                    <a:pt x="1105916" y="617943"/>
                  </a:lnTo>
                  <a:lnTo>
                    <a:pt x="1112088" y="621753"/>
                  </a:lnTo>
                  <a:lnTo>
                    <a:pt x="1117511" y="626833"/>
                  </a:lnTo>
                  <a:lnTo>
                    <a:pt x="1122807" y="631913"/>
                  </a:lnTo>
                  <a:lnTo>
                    <a:pt x="1128585" y="635685"/>
                  </a:lnTo>
                  <a:lnTo>
                    <a:pt x="1128598" y="631913"/>
                  </a:lnTo>
                  <a:lnTo>
                    <a:pt x="1138250" y="635723"/>
                  </a:lnTo>
                  <a:lnTo>
                    <a:pt x="1139571" y="634453"/>
                  </a:lnTo>
                  <a:lnTo>
                    <a:pt x="1137564" y="636993"/>
                  </a:lnTo>
                  <a:lnTo>
                    <a:pt x="1138758" y="639533"/>
                  </a:lnTo>
                  <a:lnTo>
                    <a:pt x="1139494" y="642073"/>
                  </a:lnTo>
                  <a:lnTo>
                    <a:pt x="1136142" y="644613"/>
                  </a:lnTo>
                  <a:lnTo>
                    <a:pt x="1137259" y="644613"/>
                  </a:lnTo>
                  <a:lnTo>
                    <a:pt x="1139024" y="645883"/>
                  </a:lnTo>
                  <a:lnTo>
                    <a:pt x="1139825" y="644613"/>
                  </a:lnTo>
                  <a:lnTo>
                    <a:pt x="1140777" y="645883"/>
                  </a:lnTo>
                  <a:lnTo>
                    <a:pt x="1140599" y="647153"/>
                  </a:lnTo>
                  <a:lnTo>
                    <a:pt x="1138212" y="647153"/>
                  </a:lnTo>
                  <a:lnTo>
                    <a:pt x="1143596" y="649693"/>
                  </a:lnTo>
                  <a:lnTo>
                    <a:pt x="1143558" y="647153"/>
                  </a:lnTo>
                  <a:lnTo>
                    <a:pt x="1147699" y="650963"/>
                  </a:lnTo>
                  <a:lnTo>
                    <a:pt x="1146949" y="652233"/>
                  </a:lnTo>
                  <a:lnTo>
                    <a:pt x="1148067" y="652233"/>
                  </a:lnTo>
                  <a:lnTo>
                    <a:pt x="1151623" y="653503"/>
                  </a:lnTo>
                  <a:lnTo>
                    <a:pt x="1154430" y="657313"/>
                  </a:lnTo>
                  <a:lnTo>
                    <a:pt x="1153782" y="657313"/>
                  </a:lnTo>
                  <a:lnTo>
                    <a:pt x="1153655" y="658215"/>
                  </a:lnTo>
                  <a:lnTo>
                    <a:pt x="1158659" y="662393"/>
                  </a:lnTo>
                  <a:lnTo>
                    <a:pt x="1166583" y="663663"/>
                  </a:lnTo>
                  <a:lnTo>
                    <a:pt x="1171524" y="671283"/>
                  </a:lnTo>
                  <a:lnTo>
                    <a:pt x="1166393" y="672553"/>
                  </a:lnTo>
                  <a:lnTo>
                    <a:pt x="1172603" y="675093"/>
                  </a:lnTo>
                  <a:lnTo>
                    <a:pt x="1170114" y="677633"/>
                  </a:lnTo>
                  <a:lnTo>
                    <a:pt x="1174356" y="680173"/>
                  </a:lnTo>
                  <a:lnTo>
                    <a:pt x="1174369" y="677633"/>
                  </a:lnTo>
                  <a:lnTo>
                    <a:pt x="1177290" y="681443"/>
                  </a:lnTo>
                  <a:lnTo>
                    <a:pt x="1182014" y="681443"/>
                  </a:lnTo>
                  <a:lnTo>
                    <a:pt x="1183640" y="685253"/>
                  </a:lnTo>
                  <a:lnTo>
                    <a:pt x="1180249" y="683983"/>
                  </a:lnTo>
                  <a:lnTo>
                    <a:pt x="1186294" y="690333"/>
                  </a:lnTo>
                  <a:lnTo>
                    <a:pt x="1184300" y="685253"/>
                  </a:lnTo>
                  <a:lnTo>
                    <a:pt x="1188745" y="687793"/>
                  </a:lnTo>
                  <a:lnTo>
                    <a:pt x="1187615" y="681443"/>
                  </a:lnTo>
                  <a:lnTo>
                    <a:pt x="1190713" y="686523"/>
                  </a:lnTo>
                  <a:lnTo>
                    <a:pt x="1189634" y="686523"/>
                  </a:lnTo>
                  <a:lnTo>
                    <a:pt x="1193609" y="690333"/>
                  </a:lnTo>
                  <a:lnTo>
                    <a:pt x="1193431" y="692873"/>
                  </a:lnTo>
                  <a:lnTo>
                    <a:pt x="1198245" y="694143"/>
                  </a:lnTo>
                  <a:lnTo>
                    <a:pt x="1199680" y="697953"/>
                  </a:lnTo>
                  <a:lnTo>
                    <a:pt x="1199311" y="699223"/>
                  </a:lnTo>
                  <a:lnTo>
                    <a:pt x="1196009" y="700493"/>
                  </a:lnTo>
                  <a:lnTo>
                    <a:pt x="1195743" y="701763"/>
                  </a:lnTo>
                  <a:lnTo>
                    <a:pt x="1199654" y="700493"/>
                  </a:lnTo>
                  <a:lnTo>
                    <a:pt x="1203134" y="708113"/>
                  </a:lnTo>
                  <a:lnTo>
                    <a:pt x="1206322" y="708113"/>
                  </a:lnTo>
                  <a:lnTo>
                    <a:pt x="1204747" y="709383"/>
                  </a:lnTo>
                  <a:lnTo>
                    <a:pt x="1207795" y="709383"/>
                  </a:lnTo>
                  <a:lnTo>
                    <a:pt x="1208481" y="710653"/>
                  </a:lnTo>
                  <a:lnTo>
                    <a:pt x="1208366" y="711923"/>
                  </a:lnTo>
                  <a:lnTo>
                    <a:pt x="1206906" y="713193"/>
                  </a:lnTo>
                  <a:lnTo>
                    <a:pt x="1210513" y="717003"/>
                  </a:lnTo>
                  <a:lnTo>
                    <a:pt x="1209395" y="708113"/>
                  </a:lnTo>
                  <a:lnTo>
                    <a:pt x="1212494" y="714463"/>
                  </a:lnTo>
                  <a:lnTo>
                    <a:pt x="1210754" y="714463"/>
                  </a:lnTo>
                  <a:lnTo>
                    <a:pt x="1214691" y="720813"/>
                  </a:lnTo>
                  <a:lnTo>
                    <a:pt x="1221079" y="723353"/>
                  </a:lnTo>
                  <a:lnTo>
                    <a:pt x="1224356" y="729703"/>
                  </a:lnTo>
                  <a:lnTo>
                    <a:pt x="1222667" y="733323"/>
                  </a:lnTo>
                  <a:lnTo>
                    <a:pt x="1224229" y="734783"/>
                  </a:lnTo>
                  <a:lnTo>
                    <a:pt x="1230058" y="739863"/>
                  </a:lnTo>
                  <a:lnTo>
                    <a:pt x="1235583" y="744943"/>
                  </a:lnTo>
                  <a:lnTo>
                    <a:pt x="1240104" y="750023"/>
                  </a:lnTo>
                  <a:lnTo>
                    <a:pt x="1239354" y="748753"/>
                  </a:lnTo>
                  <a:lnTo>
                    <a:pt x="1244485" y="746213"/>
                  </a:lnTo>
                  <a:lnTo>
                    <a:pt x="1241564" y="755103"/>
                  </a:lnTo>
                  <a:lnTo>
                    <a:pt x="1244752" y="756754"/>
                  </a:lnTo>
                  <a:lnTo>
                    <a:pt x="1243139" y="757643"/>
                  </a:lnTo>
                  <a:lnTo>
                    <a:pt x="1243812" y="757643"/>
                  </a:lnTo>
                  <a:lnTo>
                    <a:pt x="1246987" y="763993"/>
                  </a:lnTo>
                  <a:lnTo>
                    <a:pt x="1252829" y="767803"/>
                  </a:lnTo>
                  <a:lnTo>
                    <a:pt x="1260094" y="774153"/>
                  </a:lnTo>
                  <a:lnTo>
                    <a:pt x="1258239" y="774153"/>
                  </a:lnTo>
                  <a:lnTo>
                    <a:pt x="1259497" y="777963"/>
                  </a:lnTo>
                  <a:lnTo>
                    <a:pt x="1263561" y="781773"/>
                  </a:lnTo>
                  <a:lnTo>
                    <a:pt x="1265466" y="785583"/>
                  </a:lnTo>
                  <a:lnTo>
                    <a:pt x="1267333" y="785583"/>
                  </a:lnTo>
                  <a:lnTo>
                    <a:pt x="1268539" y="788123"/>
                  </a:lnTo>
                  <a:lnTo>
                    <a:pt x="1269352" y="785583"/>
                  </a:lnTo>
                  <a:lnTo>
                    <a:pt x="1272514" y="794473"/>
                  </a:lnTo>
                  <a:lnTo>
                    <a:pt x="1284757" y="807173"/>
                  </a:lnTo>
                  <a:lnTo>
                    <a:pt x="1287945" y="814793"/>
                  </a:lnTo>
                  <a:lnTo>
                    <a:pt x="1287170" y="813523"/>
                  </a:lnTo>
                  <a:lnTo>
                    <a:pt x="1285100" y="813523"/>
                  </a:lnTo>
                  <a:lnTo>
                    <a:pt x="1285709" y="814793"/>
                  </a:lnTo>
                  <a:lnTo>
                    <a:pt x="1292212" y="821143"/>
                  </a:lnTo>
                  <a:lnTo>
                    <a:pt x="1292987" y="819873"/>
                  </a:lnTo>
                  <a:lnTo>
                    <a:pt x="1293749" y="818603"/>
                  </a:lnTo>
                  <a:lnTo>
                    <a:pt x="1292694" y="819873"/>
                  </a:lnTo>
                  <a:lnTo>
                    <a:pt x="1293088" y="816063"/>
                  </a:lnTo>
                  <a:lnTo>
                    <a:pt x="1294942" y="816063"/>
                  </a:lnTo>
                  <a:lnTo>
                    <a:pt x="1297393" y="818603"/>
                  </a:lnTo>
                  <a:lnTo>
                    <a:pt x="1298752" y="819873"/>
                  </a:lnTo>
                  <a:lnTo>
                    <a:pt x="1294993" y="817333"/>
                  </a:lnTo>
                  <a:lnTo>
                    <a:pt x="1295438" y="821143"/>
                  </a:lnTo>
                  <a:lnTo>
                    <a:pt x="1295514" y="824090"/>
                  </a:lnTo>
                  <a:lnTo>
                    <a:pt x="1295387" y="824293"/>
                  </a:lnTo>
                  <a:lnTo>
                    <a:pt x="1295298" y="824611"/>
                  </a:lnTo>
                  <a:lnTo>
                    <a:pt x="1295349" y="825093"/>
                  </a:lnTo>
                  <a:lnTo>
                    <a:pt x="1295501" y="824953"/>
                  </a:lnTo>
                  <a:lnTo>
                    <a:pt x="1295527" y="824534"/>
                  </a:lnTo>
                  <a:lnTo>
                    <a:pt x="1295539" y="824953"/>
                  </a:lnTo>
                  <a:lnTo>
                    <a:pt x="1295971" y="823683"/>
                  </a:lnTo>
                  <a:lnTo>
                    <a:pt x="1297520" y="823683"/>
                  </a:lnTo>
                  <a:lnTo>
                    <a:pt x="1296835" y="830033"/>
                  </a:lnTo>
                  <a:lnTo>
                    <a:pt x="1300518" y="823683"/>
                  </a:lnTo>
                  <a:lnTo>
                    <a:pt x="1301991" y="821143"/>
                  </a:lnTo>
                  <a:lnTo>
                    <a:pt x="1303502" y="828763"/>
                  </a:lnTo>
                  <a:lnTo>
                    <a:pt x="1302258" y="828763"/>
                  </a:lnTo>
                  <a:lnTo>
                    <a:pt x="1304226" y="831303"/>
                  </a:lnTo>
                  <a:lnTo>
                    <a:pt x="1306918" y="831303"/>
                  </a:lnTo>
                  <a:lnTo>
                    <a:pt x="1308163" y="833843"/>
                  </a:lnTo>
                  <a:lnTo>
                    <a:pt x="1306487" y="836383"/>
                  </a:lnTo>
                  <a:lnTo>
                    <a:pt x="1312202" y="836383"/>
                  </a:lnTo>
                  <a:lnTo>
                    <a:pt x="1311871" y="841463"/>
                  </a:lnTo>
                  <a:lnTo>
                    <a:pt x="1310297" y="840193"/>
                  </a:lnTo>
                  <a:lnTo>
                    <a:pt x="1308963" y="838923"/>
                  </a:lnTo>
                  <a:lnTo>
                    <a:pt x="1307401" y="837653"/>
                  </a:lnTo>
                  <a:lnTo>
                    <a:pt x="1306830" y="842733"/>
                  </a:lnTo>
                  <a:lnTo>
                    <a:pt x="1307757" y="842733"/>
                  </a:lnTo>
                  <a:lnTo>
                    <a:pt x="1308912" y="845273"/>
                  </a:lnTo>
                  <a:lnTo>
                    <a:pt x="1311249" y="851623"/>
                  </a:lnTo>
                  <a:lnTo>
                    <a:pt x="1311046" y="849083"/>
                  </a:lnTo>
                  <a:lnTo>
                    <a:pt x="1319784" y="849083"/>
                  </a:lnTo>
                  <a:lnTo>
                    <a:pt x="1317574" y="856703"/>
                  </a:lnTo>
                  <a:lnTo>
                    <a:pt x="1318374" y="856970"/>
                  </a:lnTo>
                  <a:lnTo>
                    <a:pt x="1322387" y="859243"/>
                  </a:lnTo>
                  <a:lnTo>
                    <a:pt x="1319491" y="860513"/>
                  </a:lnTo>
                  <a:lnTo>
                    <a:pt x="1319669" y="863053"/>
                  </a:lnTo>
                  <a:lnTo>
                    <a:pt x="1320228" y="865593"/>
                  </a:lnTo>
                  <a:lnTo>
                    <a:pt x="1319098" y="865593"/>
                  </a:lnTo>
                  <a:lnTo>
                    <a:pt x="1322908" y="866863"/>
                  </a:lnTo>
                  <a:lnTo>
                    <a:pt x="1320253" y="870673"/>
                  </a:lnTo>
                  <a:lnTo>
                    <a:pt x="1325727" y="871943"/>
                  </a:lnTo>
                  <a:lnTo>
                    <a:pt x="1324991" y="873213"/>
                  </a:lnTo>
                  <a:lnTo>
                    <a:pt x="1326400" y="873950"/>
                  </a:lnTo>
                  <a:lnTo>
                    <a:pt x="1327137" y="873213"/>
                  </a:lnTo>
                  <a:lnTo>
                    <a:pt x="1330579" y="877023"/>
                  </a:lnTo>
                  <a:lnTo>
                    <a:pt x="1332738" y="882103"/>
                  </a:lnTo>
                  <a:lnTo>
                    <a:pt x="1335366" y="888453"/>
                  </a:lnTo>
                  <a:lnTo>
                    <a:pt x="1340231" y="892263"/>
                  </a:lnTo>
                  <a:lnTo>
                    <a:pt x="1345971" y="898613"/>
                  </a:lnTo>
                  <a:lnTo>
                    <a:pt x="1349629" y="897343"/>
                  </a:lnTo>
                  <a:lnTo>
                    <a:pt x="1354874" y="902423"/>
                  </a:lnTo>
                  <a:lnTo>
                    <a:pt x="1354785" y="904963"/>
                  </a:lnTo>
                  <a:lnTo>
                    <a:pt x="1350695" y="902423"/>
                  </a:lnTo>
                  <a:lnTo>
                    <a:pt x="1351495" y="906233"/>
                  </a:lnTo>
                  <a:lnTo>
                    <a:pt x="1353273" y="908773"/>
                  </a:lnTo>
                  <a:lnTo>
                    <a:pt x="1356194" y="911313"/>
                  </a:lnTo>
                  <a:lnTo>
                    <a:pt x="1355051" y="911313"/>
                  </a:lnTo>
                  <a:lnTo>
                    <a:pt x="1354823" y="912583"/>
                  </a:lnTo>
                  <a:lnTo>
                    <a:pt x="1354442" y="913853"/>
                  </a:lnTo>
                  <a:lnTo>
                    <a:pt x="1356194" y="916393"/>
                  </a:lnTo>
                  <a:lnTo>
                    <a:pt x="1357909" y="914590"/>
                  </a:lnTo>
                  <a:lnTo>
                    <a:pt x="1356969" y="912583"/>
                  </a:lnTo>
                  <a:lnTo>
                    <a:pt x="1361770" y="912583"/>
                  </a:lnTo>
                  <a:close/>
                </a:path>
                <a:path w="1369695" h="932814">
                  <a:moveTo>
                    <a:pt x="1362252" y="930668"/>
                  </a:moveTo>
                  <a:lnTo>
                    <a:pt x="1361414" y="929995"/>
                  </a:lnTo>
                  <a:lnTo>
                    <a:pt x="1361782" y="930833"/>
                  </a:lnTo>
                  <a:lnTo>
                    <a:pt x="1361948" y="930706"/>
                  </a:lnTo>
                  <a:lnTo>
                    <a:pt x="1362100" y="930681"/>
                  </a:lnTo>
                  <a:lnTo>
                    <a:pt x="1362240" y="930681"/>
                  </a:lnTo>
                  <a:close/>
                </a:path>
                <a:path w="1369695" h="932814">
                  <a:moveTo>
                    <a:pt x="1362710" y="924458"/>
                  </a:moveTo>
                  <a:lnTo>
                    <a:pt x="1362049" y="925283"/>
                  </a:lnTo>
                  <a:lnTo>
                    <a:pt x="1359636" y="924013"/>
                  </a:lnTo>
                  <a:lnTo>
                    <a:pt x="1357985" y="922743"/>
                  </a:lnTo>
                  <a:lnTo>
                    <a:pt x="1360792" y="926553"/>
                  </a:lnTo>
                  <a:lnTo>
                    <a:pt x="1361376" y="927112"/>
                  </a:lnTo>
                  <a:lnTo>
                    <a:pt x="1362290" y="925283"/>
                  </a:lnTo>
                  <a:lnTo>
                    <a:pt x="1362710" y="924458"/>
                  </a:lnTo>
                  <a:close/>
                </a:path>
                <a:path w="1369695" h="932814">
                  <a:moveTo>
                    <a:pt x="1362786" y="928433"/>
                  </a:moveTo>
                  <a:lnTo>
                    <a:pt x="1361376" y="927112"/>
                  </a:lnTo>
                  <a:lnTo>
                    <a:pt x="1361033" y="927823"/>
                  </a:lnTo>
                  <a:lnTo>
                    <a:pt x="1362786" y="928433"/>
                  </a:lnTo>
                  <a:close/>
                </a:path>
                <a:path w="1369695" h="932814">
                  <a:moveTo>
                    <a:pt x="1363052" y="924013"/>
                  </a:moveTo>
                  <a:lnTo>
                    <a:pt x="1362925" y="924013"/>
                  </a:lnTo>
                  <a:lnTo>
                    <a:pt x="1362710" y="924458"/>
                  </a:lnTo>
                  <a:lnTo>
                    <a:pt x="1363052" y="924013"/>
                  </a:lnTo>
                  <a:close/>
                </a:path>
                <a:path w="1369695" h="932814">
                  <a:moveTo>
                    <a:pt x="1363065" y="931329"/>
                  </a:moveTo>
                  <a:lnTo>
                    <a:pt x="1362824" y="930948"/>
                  </a:lnTo>
                  <a:lnTo>
                    <a:pt x="1362583" y="930617"/>
                  </a:lnTo>
                  <a:lnTo>
                    <a:pt x="1362240" y="930681"/>
                  </a:lnTo>
                  <a:lnTo>
                    <a:pt x="1363065" y="931329"/>
                  </a:lnTo>
                  <a:close/>
                </a:path>
                <a:path w="1369695" h="932814">
                  <a:moveTo>
                    <a:pt x="1364818" y="932751"/>
                  </a:moveTo>
                  <a:lnTo>
                    <a:pt x="1363065" y="931341"/>
                  </a:lnTo>
                  <a:lnTo>
                    <a:pt x="1363446" y="931976"/>
                  </a:lnTo>
                  <a:lnTo>
                    <a:pt x="1363853" y="932789"/>
                  </a:lnTo>
                  <a:lnTo>
                    <a:pt x="1364818" y="932751"/>
                  </a:lnTo>
                  <a:close/>
                </a:path>
                <a:path w="1369695" h="932814">
                  <a:moveTo>
                    <a:pt x="1365707" y="930363"/>
                  </a:moveTo>
                  <a:lnTo>
                    <a:pt x="1364703" y="929093"/>
                  </a:lnTo>
                  <a:lnTo>
                    <a:pt x="1362786" y="928433"/>
                  </a:lnTo>
                  <a:lnTo>
                    <a:pt x="1364843" y="930363"/>
                  </a:lnTo>
                  <a:lnTo>
                    <a:pt x="1365707" y="930363"/>
                  </a:lnTo>
                  <a:close/>
                </a:path>
                <a:path w="1369695" h="932814">
                  <a:moveTo>
                    <a:pt x="1367853" y="930363"/>
                  </a:moveTo>
                  <a:lnTo>
                    <a:pt x="1367663" y="929386"/>
                  </a:lnTo>
                  <a:lnTo>
                    <a:pt x="1365707" y="930363"/>
                  </a:lnTo>
                  <a:lnTo>
                    <a:pt x="1367853" y="930363"/>
                  </a:lnTo>
                  <a:close/>
                </a:path>
                <a:path w="1369695" h="932814">
                  <a:moveTo>
                    <a:pt x="1368247" y="929093"/>
                  </a:moveTo>
                  <a:lnTo>
                    <a:pt x="1367358" y="927823"/>
                  </a:lnTo>
                  <a:lnTo>
                    <a:pt x="1367663" y="929386"/>
                  </a:lnTo>
                  <a:lnTo>
                    <a:pt x="1368247" y="929093"/>
                  </a:lnTo>
                  <a:close/>
                </a:path>
                <a:path w="1369695" h="932814">
                  <a:moveTo>
                    <a:pt x="1369263" y="920203"/>
                  </a:moveTo>
                  <a:lnTo>
                    <a:pt x="1359369" y="917663"/>
                  </a:lnTo>
                  <a:lnTo>
                    <a:pt x="1354366" y="917663"/>
                  </a:lnTo>
                  <a:lnTo>
                    <a:pt x="1356969" y="920203"/>
                  </a:lnTo>
                  <a:lnTo>
                    <a:pt x="1360385" y="921473"/>
                  </a:lnTo>
                  <a:lnTo>
                    <a:pt x="1363052" y="924013"/>
                  </a:lnTo>
                  <a:lnTo>
                    <a:pt x="1363687" y="924013"/>
                  </a:lnTo>
                  <a:lnTo>
                    <a:pt x="1365580" y="925283"/>
                  </a:lnTo>
                  <a:lnTo>
                    <a:pt x="1369263" y="920203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7362063" y="2555918"/>
              <a:ext cx="206375" cy="457834"/>
            </a:xfrm>
            <a:custGeom>
              <a:avLst/>
              <a:gdLst/>
              <a:ahLst/>
              <a:cxnLst/>
              <a:rect l="l" t="t" r="r" b="b"/>
              <a:pathLst>
                <a:path w="206375" h="457835">
                  <a:moveTo>
                    <a:pt x="1968" y="0"/>
                  </a:moveTo>
                  <a:lnTo>
                    <a:pt x="0" y="1003"/>
                  </a:lnTo>
                  <a:lnTo>
                    <a:pt x="939" y="1155"/>
                  </a:lnTo>
                  <a:lnTo>
                    <a:pt x="1968" y="0"/>
                  </a:lnTo>
                  <a:close/>
                </a:path>
                <a:path w="206375" h="457835">
                  <a:moveTo>
                    <a:pt x="17526" y="342760"/>
                  </a:moveTo>
                  <a:lnTo>
                    <a:pt x="17233" y="342455"/>
                  </a:lnTo>
                  <a:lnTo>
                    <a:pt x="16903" y="342709"/>
                  </a:lnTo>
                  <a:lnTo>
                    <a:pt x="17526" y="342760"/>
                  </a:lnTo>
                  <a:close/>
                </a:path>
                <a:path w="206375" h="457835">
                  <a:moveTo>
                    <a:pt x="18567" y="342849"/>
                  </a:moveTo>
                  <a:lnTo>
                    <a:pt x="17526" y="342760"/>
                  </a:lnTo>
                  <a:lnTo>
                    <a:pt x="17716" y="342963"/>
                  </a:lnTo>
                  <a:lnTo>
                    <a:pt x="18554" y="342861"/>
                  </a:lnTo>
                  <a:close/>
                </a:path>
                <a:path w="206375" h="457835">
                  <a:moveTo>
                    <a:pt x="19634" y="342722"/>
                  </a:moveTo>
                  <a:lnTo>
                    <a:pt x="18554" y="342861"/>
                  </a:lnTo>
                  <a:lnTo>
                    <a:pt x="18796" y="342874"/>
                  </a:lnTo>
                  <a:lnTo>
                    <a:pt x="19138" y="342823"/>
                  </a:lnTo>
                  <a:lnTo>
                    <a:pt x="19634" y="342722"/>
                  </a:lnTo>
                  <a:close/>
                </a:path>
                <a:path w="206375" h="457835">
                  <a:moveTo>
                    <a:pt x="20523" y="339902"/>
                  </a:moveTo>
                  <a:lnTo>
                    <a:pt x="18605" y="339585"/>
                  </a:lnTo>
                  <a:lnTo>
                    <a:pt x="18542" y="340410"/>
                  </a:lnTo>
                  <a:lnTo>
                    <a:pt x="16827" y="342023"/>
                  </a:lnTo>
                  <a:lnTo>
                    <a:pt x="17233" y="342455"/>
                  </a:lnTo>
                  <a:lnTo>
                    <a:pt x="20523" y="339902"/>
                  </a:lnTo>
                  <a:close/>
                </a:path>
                <a:path w="206375" h="457835">
                  <a:moveTo>
                    <a:pt x="24523" y="248729"/>
                  </a:moveTo>
                  <a:lnTo>
                    <a:pt x="24104" y="247015"/>
                  </a:lnTo>
                  <a:lnTo>
                    <a:pt x="22250" y="247662"/>
                  </a:lnTo>
                  <a:lnTo>
                    <a:pt x="24523" y="248729"/>
                  </a:lnTo>
                  <a:close/>
                </a:path>
                <a:path w="206375" h="457835">
                  <a:moveTo>
                    <a:pt x="29362" y="324523"/>
                  </a:moveTo>
                  <a:lnTo>
                    <a:pt x="29133" y="325399"/>
                  </a:lnTo>
                  <a:lnTo>
                    <a:pt x="28981" y="326517"/>
                  </a:lnTo>
                  <a:lnTo>
                    <a:pt x="28867" y="327113"/>
                  </a:lnTo>
                  <a:lnTo>
                    <a:pt x="29337" y="326847"/>
                  </a:lnTo>
                  <a:lnTo>
                    <a:pt x="29362" y="324523"/>
                  </a:lnTo>
                  <a:close/>
                </a:path>
                <a:path w="206375" h="457835">
                  <a:moveTo>
                    <a:pt x="31457" y="326034"/>
                  </a:moveTo>
                  <a:lnTo>
                    <a:pt x="31343" y="325767"/>
                  </a:lnTo>
                  <a:lnTo>
                    <a:pt x="29362" y="326834"/>
                  </a:lnTo>
                  <a:lnTo>
                    <a:pt x="29337" y="327812"/>
                  </a:lnTo>
                  <a:lnTo>
                    <a:pt x="31457" y="326034"/>
                  </a:lnTo>
                  <a:close/>
                </a:path>
                <a:path w="206375" h="457835">
                  <a:moveTo>
                    <a:pt x="32562" y="316611"/>
                  </a:moveTo>
                  <a:lnTo>
                    <a:pt x="31483" y="315836"/>
                  </a:lnTo>
                  <a:lnTo>
                    <a:pt x="31216" y="315645"/>
                  </a:lnTo>
                  <a:lnTo>
                    <a:pt x="30264" y="316699"/>
                  </a:lnTo>
                  <a:lnTo>
                    <a:pt x="30911" y="317982"/>
                  </a:lnTo>
                  <a:lnTo>
                    <a:pt x="31902" y="316572"/>
                  </a:lnTo>
                  <a:lnTo>
                    <a:pt x="32562" y="316611"/>
                  </a:lnTo>
                  <a:close/>
                </a:path>
                <a:path w="206375" h="457835">
                  <a:moveTo>
                    <a:pt x="34683" y="323316"/>
                  </a:moveTo>
                  <a:lnTo>
                    <a:pt x="31457" y="326034"/>
                  </a:lnTo>
                  <a:lnTo>
                    <a:pt x="31788" y="326834"/>
                  </a:lnTo>
                  <a:lnTo>
                    <a:pt x="34683" y="323316"/>
                  </a:lnTo>
                  <a:close/>
                </a:path>
                <a:path w="206375" h="457835">
                  <a:moveTo>
                    <a:pt x="36791" y="261302"/>
                  </a:moveTo>
                  <a:lnTo>
                    <a:pt x="35179" y="260883"/>
                  </a:lnTo>
                  <a:lnTo>
                    <a:pt x="36766" y="261327"/>
                  </a:lnTo>
                  <a:close/>
                </a:path>
                <a:path w="206375" h="457835">
                  <a:moveTo>
                    <a:pt x="37782" y="261569"/>
                  </a:moveTo>
                  <a:lnTo>
                    <a:pt x="37617" y="260464"/>
                  </a:lnTo>
                  <a:lnTo>
                    <a:pt x="36791" y="261302"/>
                  </a:lnTo>
                  <a:lnTo>
                    <a:pt x="37782" y="261569"/>
                  </a:lnTo>
                  <a:close/>
                </a:path>
                <a:path w="206375" h="457835">
                  <a:moveTo>
                    <a:pt x="41135" y="451116"/>
                  </a:moveTo>
                  <a:lnTo>
                    <a:pt x="40932" y="451002"/>
                  </a:lnTo>
                  <a:lnTo>
                    <a:pt x="40576" y="451104"/>
                  </a:lnTo>
                  <a:lnTo>
                    <a:pt x="41135" y="451116"/>
                  </a:lnTo>
                  <a:close/>
                </a:path>
                <a:path w="206375" h="457835">
                  <a:moveTo>
                    <a:pt x="41465" y="434860"/>
                  </a:moveTo>
                  <a:lnTo>
                    <a:pt x="40322" y="434289"/>
                  </a:lnTo>
                  <a:lnTo>
                    <a:pt x="40182" y="434390"/>
                  </a:lnTo>
                  <a:lnTo>
                    <a:pt x="39370" y="435330"/>
                  </a:lnTo>
                  <a:lnTo>
                    <a:pt x="41465" y="434860"/>
                  </a:lnTo>
                  <a:close/>
                </a:path>
                <a:path w="206375" h="457835">
                  <a:moveTo>
                    <a:pt x="41643" y="437413"/>
                  </a:moveTo>
                  <a:lnTo>
                    <a:pt x="41313" y="437489"/>
                  </a:lnTo>
                  <a:lnTo>
                    <a:pt x="41402" y="437324"/>
                  </a:lnTo>
                  <a:lnTo>
                    <a:pt x="40627" y="437743"/>
                  </a:lnTo>
                  <a:lnTo>
                    <a:pt x="41643" y="437489"/>
                  </a:lnTo>
                  <a:close/>
                </a:path>
                <a:path w="206375" h="457835">
                  <a:moveTo>
                    <a:pt x="41871" y="442315"/>
                  </a:moveTo>
                  <a:lnTo>
                    <a:pt x="41706" y="442480"/>
                  </a:lnTo>
                  <a:lnTo>
                    <a:pt x="41592" y="442760"/>
                  </a:lnTo>
                  <a:lnTo>
                    <a:pt x="41871" y="442315"/>
                  </a:lnTo>
                  <a:close/>
                </a:path>
                <a:path w="206375" h="457835">
                  <a:moveTo>
                    <a:pt x="42214" y="451154"/>
                  </a:moveTo>
                  <a:lnTo>
                    <a:pt x="41135" y="451116"/>
                  </a:lnTo>
                  <a:lnTo>
                    <a:pt x="41363" y="451231"/>
                  </a:lnTo>
                  <a:lnTo>
                    <a:pt x="42214" y="451154"/>
                  </a:lnTo>
                  <a:close/>
                </a:path>
                <a:path w="206375" h="457835">
                  <a:moveTo>
                    <a:pt x="42545" y="441134"/>
                  </a:moveTo>
                  <a:lnTo>
                    <a:pt x="40220" y="442188"/>
                  </a:lnTo>
                  <a:lnTo>
                    <a:pt x="42202" y="441629"/>
                  </a:lnTo>
                  <a:lnTo>
                    <a:pt x="42545" y="441134"/>
                  </a:lnTo>
                  <a:close/>
                </a:path>
                <a:path w="206375" h="457835">
                  <a:moveTo>
                    <a:pt x="42570" y="441515"/>
                  </a:moveTo>
                  <a:lnTo>
                    <a:pt x="42354" y="441579"/>
                  </a:lnTo>
                  <a:lnTo>
                    <a:pt x="42227" y="441718"/>
                  </a:lnTo>
                  <a:lnTo>
                    <a:pt x="41871" y="442315"/>
                  </a:lnTo>
                  <a:lnTo>
                    <a:pt x="42494" y="441731"/>
                  </a:lnTo>
                  <a:lnTo>
                    <a:pt x="42570" y="441515"/>
                  </a:lnTo>
                  <a:close/>
                </a:path>
                <a:path w="206375" h="457835">
                  <a:moveTo>
                    <a:pt x="42697" y="445350"/>
                  </a:moveTo>
                  <a:lnTo>
                    <a:pt x="41275" y="444855"/>
                  </a:lnTo>
                  <a:lnTo>
                    <a:pt x="41897" y="445617"/>
                  </a:lnTo>
                  <a:lnTo>
                    <a:pt x="42697" y="445350"/>
                  </a:lnTo>
                  <a:close/>
                </a:path>
                <a:path w="206375" h="457835">
                  <a:moveTo>
                    <a:pt x="42799" y="452272"/>
                  </a:moveTo>
                  <a:lnTo>
                    <a:pt x="42710" y="452107"/>
                  </a:lnTo>
                  <a:lnTo>
                    <a:pt x="42684" y="452234"/>
                  </a:lnTo>
                  <a:close/>
                </a:path>
                <a:path w="206375" h="457835">
                  <a:moveTo>
                    <a:pt x="42811" y="441020"/>
                  </a:moveTo>
                  <a:lnTo>
                    <a:pt x="42646" y="441172"/>
                  </a:lnTo>
                  <a:lnTo>
                    <a:pt x="42773" y="441096"/>
                  </a:lnTo>
                  <a:close/>
                </a:path>
                <a:path w="206375" h="457835">
                  <a:moveTo>
                    <a:pt x="42837" y="441439"/>
                  </a:moveTo>
                  <a:lnTo>
                    <a:pt x="42697" y="441540"/>
                  </a:lnTo>
                  <a:lnTo>
                    <a:pt x="42570" y="441934"/>
                  </a:lnTo>
                  <a:lnTo>
                    <a:pt x="42837" y="441439"/>
                  </a:lnTo>
                  <a:close/>
                </a:path>
                <a:path w="206375" h="457835">
                  <a:moveTo>
                    <a:pt x="43141" y="435533"/>
                  </a:moveTo>
                  <a:lnTo>
                    <a:pt x="42913" y="435711"/>
                  </a:lnTo>
                  <a:lnTo>
                    <a:pt x="43129" y="435584"/>
                  </a:lnTo>
                  <a:close/>
                </a:path>
                <a:path w="206375" h="457835">
                  <a:moveTo>
                    <a:pt x="43167" y="441147"/>
                  </a:moveTo>
                  <a:lnTo>
                    <a:pt x="42976" y="441274"/>
                  </a:lnTo>
                  <a:lnTo>
                    <a:pt x="42913" y="441426"/>
                  </a:lnTo>
                  <a:lnTo>
                    <a:pt x="42849" y="441553"/>
                  </a:lnTo>
                  <a:lnTo>
                    <a:pt x="41973" y="443331"/>
                  </a:lnTo>
                  <a:lnTo>
                    <a:pt x="43040" y="441388"/>
                  </a:lnTo>
                  <a:lnTo>
                    <a:pt x="43167" y="441147"/>
                  </a:lnTo>
                  <a:close/>
                </a:path>
                <a:path w="206375" h="457835">
                  <a:moveTo>
                    <a:pt x="43408" y="452577"/>
                  </a:moveTo>
                  <a:lnTo>
                    <a:pt x="43256" y="452539"/>
                  </a:lnTo>
                  <a:lnTo>
                    <a:pt x="43116" y="452475"/>
                  </a:lnTo>
                  <a:lnTo>
                    <a:pt x="42468" y="452539"/>
                  </a:lnTo>
                  <a:lnTo>
                    <a:pt x="42659" y="452602"/>
                  </a:lnTo>
                  <a:lnTo>
                    <a:pt x="42989" y="452602"/>
                  </a:lnTo>
                  <a:lnTo>
                    <a:pt x="43408" y="452577"/>
                  </a:lnTo>
                  <a:close/>
                </a:path>
                <a:path w="206375" h="457835">
                  <a:moveTo>
                    <a:pt x="43484" y="441261"/>
                  </a:moveTo>
                  <a:lnTo>
                    <a:pt x="43218" y="441337"/>
                  </a:lnTo>
                  <a:lnTo>
                    <a:pt x="43103" y="441464"/>
                  </a:lnTo>
                  <a:lnTo>
                    <a:pt x="42976" y="441680"/>
                  </a:lnTo>
                  <a:lnTo>
                    <a:pt x="43408" y="441325"/>
                  </a:lnTo>
                  <a:close/>
                </a:path>
                <a:path w="206375" h="457835">
                  <a:moveTo>
                    <a:pt x="43510" y="444004"/>
                  </a:moveTo>
                  <a:lnTo>
                    <a:pt x="43332" y="444309"/>
                  </a:lnTo>
                  <a:lnTo>
                    <a:pt x="43446" y="444157"/>
                  </a:lnTo>
                  <a:lnTo>
                    <a:pt x="43510" y="444004"/>
                  </a:lnTo>
                  <a:close/>
                </a:path>
                <a:path w="206375" h="457835">
                  <a:moveTo>
                    <a:pt x="43522" y="443966"/>
                  </a:moveTo>
                  <a:lnTo>
                    <a:pt x="42926" y="443712"/>
                  </a:lnTo>
                  <a:lnTo>
                    <a:pt x="43434" y="443966"/>
                  </a:lnTo>
                  <a:close/>
                </a:path>
                <a:path w="206375" h="457835">
                  <a:moveTo>
                    <a:pt x="43573" y="440664"/>
                  </a:moveTo>
                  <a:lnTo>
                    <a:pt x="43345" y="440817"/>
                  </a:lnTo>
                  <a:lnTo>
                    <a:pt x="43154" y="440918"/>
                  </a:lnTo>
                  <a:lnTo>
                    <a:pt x="42964" y="440956"/>
                  </a:lnTo>
                  <a:lnTo>
                    <a:pt x="43103" y="440880"/>
                  </a:lnTo>
                  <a:lnTo>
                    <a:pt x="43230" y="440715"/>
                  </a:lnTo>
                  <a:lnTo>
                    <a:pt x="43408" y="440385"/>
                  </a:lnTo>
                  <a:lnTo>
                    <a:pt x="42811" y="441020"/>
                  </a:lnTo>
                  <a:lnTo>
                    <a:pt x="42722" y="441172"/>
                  </a:lnTo>
                  <a:lnTo>
                    <a:pt x="42570" y="441515"/>
                  </a:lnTo>
                  <a:lnTo>
                    <a:pt x="42748" y="441464"/>
                  </a:lnTo>
                  <a:lnTo>
                    <a:pt x="42875" y="441363"/>
                  </a:lnTo>
                  <a:lnTo>
                    <a:pt x="42989" y="441159"/>
                  </a:lnTo>
                  <a:lnTo>
                    <a:pt x="43103" y="441020"/>
                  </a:lnTo>
                  <a:lnTo>
                    <a:pt x="43040" y="441159"/>
                  </a:lnTo>
                  <a:lnTo>
                    <a:pt x="43167" y="441109"/>
                  </a:lnTo>
                  <a:lnTo>
                    <a:pt x="43256" y="440982"/>
                  </a:lnTo>
                  <a:lnTo>
                    <a:pt x="43167" y="441147"/>
                  </a:lnTo>
                  <a:lnTo>
                    <a:pt x="43040" y="441388"/>
                  </a:lnTo>
                  <a:lnTo>
                    <a:pt x="43167" y="441350"/>
                  </a:lnTo>
                  <a:lnTo>
                    <a:pt x="43294" y="441147"/>
                  </a:lnTo>
                  <a:lnTo>
                    <a:pt x="43497" y="440804"/>
                  </a:lnTo>
                  <a:lnTo>
                    <a:pt x="43573" y="440664"/>
                  </a:lnTo>
                  <a:close/>
                </a:path>
                <a:path w="206375" h="457835">
                  <a:moveTo>
                    <a:pt x="43586" y="455345"/>
                  </a:moveTo>
                  <a:lnTo>
                    <a:pt x="43192" y="455345"/>
                  </a:lnTo>
                  <a:lnTo>
                    <a:pt x="43154" y="455549"/>
                  </a:lnTo>
                  <a:lnTo>
                    <a:pt x="43332" y="455460"/>
                  </a:lnTo>
                  <a:lnTo>
                    <a:pt x="43484" y="455396"/>
                  </a:lnTo>
                  <a:close/>
                </a:path>
                <a:path w="206375" h="457835">
                  <a:moveTo>
                    <a:pt x="43675" y="439496"/>
                  </a:moveTo>
                  <a:close/>
                </a:path>
                <a:path w="206375" h="457835">
                  <a:moveTo>
                    <a:pt x="43726" y="445617"/>
                  </a:moveTo>
                  <a:lnTo>
                    <a:pt x="43395" y="445350"/>
                  </a:lnTo>
                  <a:lnTo>
                    <a:pt x="43027" y="445236"/>
                  </a:lnTo>
                  <a:lnTo>
                    <a:pt x="42862" y="445350"/>
                  </a:lnTo>
                  <a:lnTo>
                    <a:pt x="43726" y="445617"/>
                  </a:lnTo>
                  <a:close/>
                </a:path>
                <a:path w="206375" h="457835">
                  <a:moveTo>
                    <a:pt x="43738" y="444119"/>
                  </a:moveTo>
                  <a:lnTo>
                    <a:pt x="43611" y="444385"/>
                  </a:lnTo>
                  <a:lnTo>
                    <a:pt x="43738" y="444207"/>
                  </a:lnTo>
                  <a:close/>
                </a:path>
                <a:path w="206375" h="457835">
                  <a:moveTo>
                    <a:pt x="43840" y="439928"/>
                  </a:moveTo>
                  <a:lnTo>
                    <a:pt x="43599" y="440283"/>
                  </a:lnTo>
                  <a:lnTo>
                    <a:pt x="43434" y="440347"/>
                  </a:lnTo>
                  <a:lnTo>
                    <a:pt x="43192" y="440842"/>
                  </a:lnTo>
                  <a:lnTo>
                    <a:pt x="43408" y="440715"/>
                  </a:lnTo>
                  <a:lnTo>
                    <a:pt x="43637" y="440283"/>
                  </a:lnTo>
                  <a:lnTo>
                    <a:pt x="43840" y="439928"/>
                  </a:lnTo>
                  <a:close/>
                </a:path>
                <a:path w="206375" h="457835">
                  <a:moveTo>
                    <a:pt x="43840" y="439216"/>
                  </a:moveTo>
                  <a:lnTo>
                    <a:pt x="43522" y="439343"/>
                  </a:lnTo>
                  <a:lnTo>
                    <a:pt x="42545" y="441134"/>
                  </a:lnTo>
                  <a:lnTo>
                    <a:pt x="42799" y="441020"/>
                  </a:lnTo>
                  <a:lnTo>
                    <a:pt x="43649" y="439559"/>
                  </a:lnTo>
                  <a:lnTo>
                    <a:pt x="43840" y="439216"/>
                  </a:lnTo>
                  <a:close/>
                </a:path>
                <a:path w="206375" h="457835">
                  <a:moveTo>
                    <a:pt x="43853" y="438696"/>
                  </a:moveTo>
                  <a:lnTo>
                    <a:pt x="42291" y="438886"/>
                  </a:lnTo>
                  <a:lnTo>
                    <a:pt x="43256" y="439064"/>
                  </a:lnTo>
                  <a:lnTo>
                    <a:pt x="42392" y="439775"/>
                  </a:lnTo>
                  <a:lnTo>
                    <a:pt x="43472" y="439369"/>
                  </a:lnTo>
                  <a:lnTo>
                    <a:pt x="43599" y="439191"/>
                  </a:lnTo>
                  <a:lnTo>
                    <a:pt x="43853" y="438696"/>
                  </a:lnTo>
                  <a:close/>
                </a:path>
                <a:path w="206375" h="457835">
                  <a:moveTo>
                    <a:pt x="43942" y="439369"/>
                  </a:moveTo>
                  <a:lnTo>
                    <a:pt x="43675" y="439496"/>
                  </a:lnTo>
                  <a:lnTo>
                    <a:pt x="43878" y="439445"/>
                  </a:lnTo>
                  <a:close/>
                </a:path>
                <a:path w="206375" h="457835">
                  <a:moveTo>
                    <a:pt x="43967" y="455345"/>
                  </a:moveTo>
                  <a:lnTo>
                    <a:pt x="43586" y="455345"/>
                  </a:lnTo>
                  <a:lnTo>
                    <a:pt x="43967" y="455345"/>
                  </a:lnTo>
                  <a:close/>
                </a:path>
                <a:path w="206375" h="457835">
                  <a:moveTo>
                    <a:pt x="44069" y="452132"/>
                  </a:moveTo>
                  <a:lnTo>
                    <a:pt x="43345" y="452285"/>
                  </a:lnTo>
                  <a:lnTo>
                    <a:pt x="42989" y="452323"/>
                  </a:lnTo>
                  <a:lnTo>
                    <a:pt x="42811" y="452285"/>
                  </a:lnTo>
                  <a:lnTo>
                    <a:pt x="42989" y="452412"/>
                  </a:lnTo>
                  <a:lnTo>
                    <a:pt x="43421" y="452335"/>
                  </a:lnTo>
                  <a:lnTo>
                    <a:pt x="43827" y="452234"/>
                  </a:lnTo>
                  <a:lnTo>
                    <a:pt x="44069" y="452132"/>
                  </a:lnTo>
                  <a:close/>
                </a:path>
                <a:path w="206375" h="457835">
                  <a:moveTo>
                    <a:pt x="44107" y="439305"/>
                  </a:moveTo>
                  <a:lnTo>
                    <a:pt x="43942" y="439369"/>
                  </a:lnTo>
                  <a:lnTo>
                    <a:pt x="44107" y="439305"/>
                  </a:lnTo>
                  <a:close/>
                </a:path>
                <a:path w="206375" h="457835">
                  <a:moveTo>
                    <a:pt x="44145" y="439369"/>
                  </a:moveTo>
                  <a:lnTo>
                    <a:pt x="43916" y="439432"/>
                  </a:lnTo>
                  <a:lnTo>
                    <a:pt x="43713" y="439801"/>
                  </a:lnTo>
                  <a:lnTo>
                    <a:pt x="43599" y="440182"/>
                  </a:lnTo>
                  <a:lnTo>
                    <a:pt x="43827" y="439928"/>
                  </a:lnTo>
                  <a:lnTo>
                    <a:pt x="44119" y="439420"/>
                  </a:lnTo>
                  <a:close/>
                </a:path>
                <a:path w="206375" h="457835">
                  <a:moveTo>
                    <a:pt x="44157" y="441274"/>
                  </a:moveTo>
                  <a:lnTo>
                    <a:pt x="43408" y="441325"/>
                  </a:lnTo>
                  <a:lnTo>
                    <a:pt x="43662" y="441337"/>
                  </a:lnTo>
                  <a:lnTo>
                    <a:pt x="44157" y="441274"/>
                  </a:lnTo>
                  <a:close/>
                </a:path>
                <a:path w="206375" h="457835">
                  <a:moveTo>
                    <a:pt x="44157" y="438670"/>
                  </a:moveTo>
                  <a:lnTo>
                    <a:pt x="43853" y="438696"/>
                  </a:lnTo>
                  <a:lnTo>
                    <a:pt x="43751" y="439153"/>
                  </a:lnTo>
                  <a:lnTo>
                    <a:pt x="44157" y="438670"/>
                  </a:lnTo>
                  <a:close/>
                </a:path>
                <a:path w="206375" h="457835">
                  <a:moveTo>
                    <a:pt x="44196" y="441439"/>
                  </a:moveTo>
                  <a:lnTo>
                    <a:pt x="44170" y="441312"/>
                  </a:lnTo>
                  <a:lnTo>
                    <a:pt x="43942" y="441680"/>
                  </a:lnTo>
                  <a:lnTo>
                    <a:pt x="44196" y="441439"/>
                  </a:lnTo>
                  <a:close/>
                </a:path>
                <a:path w="206375" h="457835">
                  <a:moveTo>
                    <a:pt x="44208" y="439343"/>
                  </a:moveTo>
                  <a:lnTo>
                    <a:pt x="43865" y="439877"/>
                  </a:lnTo>
                  <a:lnTo>
                    <a:pt x="44208" y="439343"/>
                  </a:lnTo>
                  <a:close/>
                </a:path>
                <a:path w="206375" h="457835">
                  <a:moveTo>
                    <a:pt x="44272" y="439254"/>
                  </a:moveTo>
                  <a:lnTo>
                    <a:pt x="44145" y="439369"/>
                  </a:lnTo>
                  <a:lnTo>
                    <a:pt x="44272" y="439254"/>
                  </a:lnTo>
                  <a:close/>
                </a:path>
                <a:path w="206375" h="457835">
                  <a:moveTo>
                    <a:pt x="44361" y="439305"/>
                  </a:moveTo>
                  <a:lnTo>
                    <a:pt x="44221" y="439343"/>
                  </a:lnTo>
                  <a:lnTo>
                    <a:pt x="43865" y="439877"/>
                  </a:lnTo>
                  <a:lnTo>
                    <a:pt x="44221" y="439521"/>
                  </a:lnTo>
                  <a:lnTo>
                    <a:pt x="44361" y="439305"/>
                  </a:lnTo>
                  <a:close/>
                </a:path>
                <a:path w="206375" h="457835">
                  <a:moveTo>
                    <a:pt x="44437" y="438988"/>
                  </a:moveTo>
                  <a:lnTo>
                    <a:pt x="44259" y="439229"/>
                  </a:lnTo>
                  <a:lnTo>
                    <a:pt x="44373" y="439089"/>
                  </a:lnTo>
                  <a:close/>
                </a:path>
                <a:path w="206375" h="457835">
                  <a:moveTo>
                    <a:pt x="44462" y="245859"/>
                  </a:moveTo>
                  <a:lnTo>
                    <a:pt x="43967" y="243928"/>
                  </a:lnTo>
                  <a:lnTo>
                    <a:pt x="44208" y="245325"/>
                  </a:lnTo>
                  <a:lnTo>
                    <a:pt x="44462" y="245859"/>
                  </a:lnTo>
                  <a:close/>
                </a:path>
                <a:path w="206375" h="457835">
                  <a:moveTo>
                    <a:pt x="44538" y="438645"/>
                  </a:moveTo>
                  <a:lnTo>
                    <a:pt x="44323" y="438658"/>
                  </a:lnTo>
                  <a:lnTo>
                    <a:pt x="44081" y="439127"/>
                  </a:lnTo>
                  <a:lnTo>
                    <a:pt x="44284" y="439051"/>
                  </a:lnTo>
                  <a:lnTo>
                    <a:pt x="44411" y="438886"/>
                  </a:lnTo>
                  <a:lnTo>
                    <a:pt x="44538" y="438645"/>
                  </a:lnTo>
                  <a:close/>
                </a:path>
                <a:path w="206375" h="457835">
                  <a:moveTo>
                    <a:pt x="44577" y="438200"/>
                  </a:moveTo>
                  <a:lnTo>
                    <a:pt x="43942" y="439178"/>
                  </a:lnTo>
                  <a:lnTo>
                    <a:pt x="44323" y="438658"/>
                  </a:lnTo>
                  <a:lnTo>
                    <a:pt x="44577" y="438200"/>
                  </a:lnTo>
                  <a:close/>
                </a:path>
                <a:path w="206375" h="457835">
                  <a:moveTo>
                    <a:pt x="44653" y="450024"/>
                  </a:moveTo>
                  <a:lnTo>
                    <a:pt x="42862" y="449961"/>
                  </a:lnTo>
                  <a:lnTo>
                    <a:pt x="42646" y="450215"/>
                  </a:lnTo>
                  <a:lnTo>
                    <a:pt x="40614" y="450837"/>
                  </a:lnTo>
                  <a:lnTo>
                    <a:pt x="40932" y="451002"/>
                  </a:lnTo>
                  <a:lnTo>
                    <a:pt x="44653" y="450024"/>
                  </a:lnTo>
                  <a:close/>
                </a:path>
                <a:path w="206375" h="457835">
                  <a:moveTo>
                    <a:pt x="44780" y="455307"/>
                  </a:moveTo>
                  <a:lnTo>
                    <a:pt x="43980" y="455345"/>
                  </a:lnTo>
                  <a:lnTo>
                    <a:pt x="44018" y="455637"/>
                  </a:lnTo>
                  <a:lnTo>
                    <a:pt x="44780" y="455307"/>
                  </a:lnTo>
                  <a:close/>
                </a:path>
                <a:path w="206375" h="457835">
                  <a:moveTo>
                    <a:pt x="44894" y="437108"/>
                  </a:moveTo>
                  <a:lnTo>
                    <a:pt x="44704" y="437134"/>
                  </a:lnTo>
                  <a:lnTo>
                    <a:pt x="43891" y="438645"/>
                  </a:lnTo>
                  <a:lnTo>
                    <a:pt x="44348" y="438353"/>
                  </a:lnTo>
                  <a:lnTo>
                    <a:pt x="44589" y="437870"/>
                  </a:lnTo>
                  <a:lnTo>
                    <a:pt x="44894" y="437108"/>
                  </a:lnTo>
                  <a:close/>
                </a:path>
                <a:path w="206375" h="457835">
                  <a:moveTo>
                    <a:pt x="44919" y="441185"/>
                  </a:moveTo>
                  <a:lnTo>
                    <a:pt x="44513" y="441299"/>
                  </a:lnTo>
                  <a:lnTo>
                    <a:pt x="44335" y="441299"/>
                  </a:lnTo>
                  <a:lnTo>
                    <a:pt x="44297" y="441515"/>
                  </a:lnTo>
                  <a:lnTo>
                    <a:pt x="43713" y="442061"/>
                  </a:lnTo>
                  <a:lnTo>
                    <a:pt x="44742" y="441591"/>
                  </a:lnTo>
                  <a:lnTo>
                    <a:pt x="44919" y="441185"/>
                  </a:lnTo>
                  <a:close/>
                </a:path>
                <a:path w="206375" h="457835">
                  <a:moveTo>
                    <a:pt x="44945" y="436676"/>
                  </a:moveTo>
                  <a:lnTo>
                    <a:pt x="41948" y="437413"/>
                  </a:lnTo>
                  <a:lnTo>
                    <a:pt x="44602" y="437146"/>
                  </a:lnTo>
                  <a:lnTo>
                    <a:pt x="44945" y="436676"/>
                  </a:lnTo>
                  <a:close/>
                </a:path>
                <a:path w="206375" h="457835">
                  <a:moveTo>
                    <a:pt x="44958" y="443103"/>
                  </a:moveTo>
                  <a:lnTo>
                    <a:pt x="44691" y="443090"/>
                  </a:lnTo>
                  <a:lnTo>
                    <a:pt x="44551" y="443242"/>
                  </a:lnTo>
                  <a:lnTo>
                    <a:pt x="44958" y="443103"/>
                  </a:lnTo>
                  <a:close/>
                </a:path>
                <a:path w="206375" h="457835">
                  <a:moveTo>
                    <a:pt x="45072" y="454190"/>
                  </a:moveTo>
                  <a:lnTo>
                    <a:pt x="44805" y="454075"/>
                  </a:lnTo>
                  <a:lnTo>
                    <a:pt x="44246" y="454380"/>
                  </a:lnTo>
                  <a:lnTo>
                    <a:pt x="45072" y="454190"/>
                  </a:lnTo>
                  <a:close/>
                </a:path>
                <a:path w="206375" h="457835">
                  <a:moveTo>
                    <a:pt x="45135" y="436626"/>
                  </a:moveTo>
                  <a:close/>
                </a:path>
                <a:path w="206375" h="457835">
                  <a:moveTo>
                    <a:pt x="45250" y="437070"/>
                  </a:moveTo>
                  <a:lnTo>
                    <a:pt x="44577" y="438200"/>
                  </a:lnTo>
                  <a:lnTo>
                    <a:pt x="44780" y="438073"/>
                  </a:lnTo>
                  <a:lnTo>
                    <a:pt x="44894" y="437896"/>
                  </a:lnTo>
                  <a:lnTo>
                    <a:pt x="45250" y="437070"/>
                  </a:lnTo>
                  <a:close/>
                </a:path>
                <a:path w="206375" h="457835">
                  <a:moveTo>
                    <a:pt x="45313" y="442480"/>
                  </a:moveTo>
                  <a:lnTo>
                    <a:pt x="45186" y="442544"/>
                  </a:lnTo>
                  <a:lnTo>
                    <a:pt x="45313" y="442480"/>
                  </a:lnTo>
                  <a:close/>
                </a:path>
                <a:path w="206375" h="457835">
                  <a:moveTo>
                    <a:pt x="45402" y="442150"/>
                  </a:moveTo>
                  <a:lnTo>
                    <a:pt x="45237" y="442188"/>
                  </a:lnTo>
                  <a:lnTo>
                    <a:pt x="45110" y="442379"/>
                  </a:lnTo>
                  <a:lnTo>
                    <a:pt x="45402" y="442150"/>
                  </a:lnTo>
                  <a:close/>
                </a:path>
                <a:path w="206375" h="457835">
                  <a:moveTo>
                    <a:pt x="45427" y="444157"/>
                  </a:moveTo>
                  <a:lnTo>
                    <a:pt x="45085" y="444004"/>
                  </a:lnTo>
                  <a:lnTo>
                    <a:pt x="44716" y="443839"/>
                  </a:lnTo>
                  <a:lnTo>
                    <a:pt x="44246" y="443636"/>
                  </a:lnTo>
                  <a:lnTo>
                    <a:pt x="45427" y="444157"/>
                  </a:lnTo>
                  <a:close/>
                </a:path>
                <a:path w="206375" h="457835">
                  <a:moveTo>
                    <a:pt x="45453" y="436549"/>
                  </a:moveTo>
                  <a:lnTo>
                    <a:pt x="45110" y="436638"/>
                  </a:lnTo>
                  <a:lnTo>
                    <a:pt x="44894" y="437108"/>
                  </a:lnTo>
                  <a:lnTo>
                    <a:pt x="45173" y="437083"/>
                  </a:lnTo>
                  <a:lnTo>
                    <a:pt x="45453" y="436549"/>
                  </a:lnTo>
                  <a:close/>
                </a:path>
                <a:path w="206375" h="457835">
                  <a:moveTo>
                    <a:pt x="45808" y="443318"/>
                  </a:moveTo>
                  <a:lnTo>
                    <a:pt x="45783" y="443191"/>
                  </a:lnTo>
                  <a:lnTo>
                    <a:pt x="45326" y="443839"/>
                  </a:lnTo>
                  <a:lnTo>
                    <a:pt x="45808" y="443318"/>
                  </a:lnTo>
                  <a:close/>
                </a:path>
                <a:path w="206375" h="457835">
                  <a:moveTo>
                    <a:pt x="46024" y="449529"/>
                  </a:moveTo>
                  <a:lnTo>
                    <a:pt x="45961" y="449402"/>
                  </a:lnTo>
                  <a:lnTo>
                    <a:pt x="43929" y="450570"/>
                  </a:lnTo>
                  <a:lnTo>
                    <a:pt x="46024" y="449529"/>
                  </a:lnTo>
                  <a:close/>
                </a:path>
                <a:path w="206375" h="457835">
                  <a:moveTo>
                    <a:pt x="46151" y="441134"/>
                  </a:moveTo>
                  <a:lnTo>
                    <a:pt x="45720" y="441299"/>
                  </a:lnTo>
                  <a:lnTo>
                    <a:pt x="45948" y="441248"/>
                  </a:lnTo>
                  <a:lnTo>
                    <a:pt x="46151" y="441134"/>
                  </a:lnTo>
                  <a:close/>
                </a:path>
                <a:path w="206375" h="457835">
                  <a:moveTo>
                    <a:pt x="46266" y="441083"/>
                  </a:moveTo>
                  <a:lnTo>
                    <a:pt x="46024" y="441236"/>
                  </a:lnTo>
                  <a:lnTo>
                    <a:pt x="46151" y="441210"/>
                  </a:lnTo>
                  <a:lnTo>
                    <a:pt x="46266" y="441083"/>
                  </a:lnTo>
                  <a:close/>
                </a:path>
                <a:path w="206375" h="457835">
                  <a:moveTo>
                    <a:pt x="46355" y="453250"/>
                  </a:moveTo>
                  <a:lnTo>
                    <a:pt x="45834" y="453491"/>
                  </a:lnTo>
                  <a:lnTo>
                    <a:pt x="44818" y="453491"/>
                  </a:lnTo>
                  <a:lnTo>
                    <a:pt x="43649" y="453745"/>
                  </a:lnTo>
                  <a:lnTo>
                    <a:pt x="44640" y="453999"/>
                  </a:lnTo>
                  <a:lnTo>
                    <a:pt x="44805" y="454075"/>
                  </a:lnTo>
                  <a:lnTo>
                    <a:pt x="45897" y="453491"/>
                  </a:lnTo>
                  <a:lnTo>
                    <a:pt x="46355" y="453250"/>
                  </a:lnTo>
                  <a:close/>
                </a:path>
                <a:path w="206375" h="457835">
                  <a:moveTo>
                    <a:pt x="46380" y="442950"/>
                  </a:moveTo>
                  <a:lnTo>
                    <a:pt x="46240" y="442849"/>
                  </a:lnTo>
                  <a:lnTo>
                    <a:pt x="46037" y="443204"/>
                  </a:lnTo>
                  <a:lnTo>
                    <a:pt x="46380" y="442950"/>
                  </a:lnTo>
                  <a:close/>
                </a:path>
                <a:path w="206375" h="457835">
                  <a:moveTo>
                    <a:pt x="46736" y="443191"/>
                  </a:moveTo>
                  <a:lnTo>
                    <a:pt x="45745" y="443585"/>
                  </a:lnTo>
                  <a:lnTo>
                    <a:pt x="46736" y="443191"/>
                  </a:lnTo>
                  <a:close/>
                </a:path>
                <a:path w="206375" h="457835">
                  <a:moveTo>
                    <a:pt x="46837" y="446646"/>
                  </a:moveTo>
                  <a:lnTo>
                    <a:pt x="46685" y="446760"/>
                  </a:lnTo>
                  <a:lnTo>
                    <a:pt x="46824" y="446697"/>
                  </a:lnTo>
                  <a:close/>
                </a:path>
                <a:path w="206375" h="457835">
                  <a:moveTo>
                    <a:pt x="46863" y="440055"/>
                  </a:moveTo>
                  <a:lnTo>
                    <a:pt x="46736" y="440156"/>
                  </a:lnTo>
                  <a:lnTo>
                    <a:pt x="46863" y="440156"/>
                  </a:lnTo>
                  <a:close/>
                </a:path>
                <a:path w="206375" h="457835">
                  <a:moveTo>
                    <a:pt x="46888" y="441794"/>
                  </a:moveTo>
                  <a:lnTo>
                    <a:pt x="46507" y="441972"/>
                  </a:lnTo>
                  <a:lnTo>
                    <a:pt x="46736" y="441960"/>
                  </a:lnTo>
                  <a:lnTo>
                    <a:pt x="46888" y="441794"/>
                  </a:lnTo>
                  <a:close/>
                </a:path>
                <a:path w="206375" h="457835">
                  <a:moveTo>
                    <a:pt x="47028" y="444715"/>
                  </a:moveTo>
                  <a:lnTo>
                    <a:pt x="47015" y="444538"/>
                  </a:lnTo>
                  <a:lnTo>
                    <a:pt x="46901" y="444817"/>
                  </a:lnTo>
                  <a:lnTo>
                    <a:pt x="47028" y="444715"/>
                  </a:lnTo>
                  <a:close/>
                </a:path>
                <a:path w="206375" h="457835">
                  <a:moveTo>
                    <a:pt x="47129" y="444436"/>
                  </a:moveTo>
                  <a:lnTo>
                    <a:pt x="47002" y="444284"/>
                  </a:lnTo>
                  <a:lnTo>
                    <a:pt x="46545" y="444093"/>
                  </a:lnTo>
                  <a:lnTo>
                    <a:pt x="47129" y="444436"/>
                  </a:lnTo>
                  <a:close/>
                </a:path>
                <a:path w="206375" h="457835">
                  <a:moveTo>
                    <a:pt x="47205" y="442341"/>
                  </a:moveTo>
                  <a:lnTo>
                    <a:pt x="46875" y="442163"/>
                  </a:lnTo>
                  <a:lnTo>
                    <a:pt x="47078" y="442429"/>
                  </a:lnTo>
                  <a:lnTo>
                    <a:pt x="47205" y="442341"/>
                  </a:lnTo>
                  <a:close/>
                </a:path>
                <a:path w="206375" h="457835">
                  <a:moveTo>
                    <a:pt x="47256" y="444512"/>
                  </a:moveTo>
                  <a:lnTo>
                    <a:pt x="47193" y="444373"/>
                  </a:lnTo>
                  <a:lnTo>
                    <a:pt x="47256" y="444512"/>
                  </a:lnTo>
                  <a:close/>
                </a:path>
                <a:path w="206375" h="457835">
                  <a:moveTo>
                    <a:pt x="47345" y="444754"/>
                  </a:moveTo>
                  <a:lnTo>
                    <a:pt x="47231" y="444627"/>
                  </a:lnTo>
                  <a:lnTo>
                    <a:pt x="47345" y="444754"/>
                  </a:lnTo>
                  <a:close/>
                </a:path>
                <a:path w="206375" h="457835">
                  <a:moveTo>
                    <a:pt x="47434" y="452729"/>
                  </a:moveTo>
                  <a:lnTo>
                    <a:pt x="47078" y="452856"/>
                  </a:lnTo>
                  <a:lnTo>
                    <a:pt x="46355" y="453250"/>
                  </a:lnTo>
                  <a:lnTo>
                    <a:pt x="47434" y="452729"/>
                  </a:lnTo>
                  <a:close/>
                </a:path>
                <a:path w="206375" h="457835">
                  <a:moveTo>
                    <a:pt x="47459" y="444627"/>
                  </a:moveTo>
                  <a:lnTo>
                    <a:pt x="47345" y="444436"/>
                  </a:lnTo>
                  <a:lnTo>
                    <a:pt x="47332" y="444563"/>
                  </a:lnTo>
                  <a:lnTo>
                    <a:pt x="47459" y="444627"/>
                  </a:lnTo>
                  <a:close/>
                </a:path>
                <a:path w="206375" h="457835">
                  <a:moveTo>
                    <a:pt x="47459" y="441528"/>
                  </a:moveTo>
                  <a:lnTo>
                    <a:pt x="46901" y="441782"/>
                  </a:lnTo>
                  <a:lnTo>
                    <a:pt x="46774" y="441934"/>
                  </a:lnTo>
                  <a:lnTo>
                    <a:pt x="46685" y="442061"/>
                  </a:lnTo>
                  <a:lnTo>
                    <a:pt x="46812" y="442125"/>
                  </a:lnTo>
                  <a:lnTo>
                    <a:pt x="46939" y="442023"/>
                  </a:lnTo>
                  <a:lnTo>
                    <a:pt x="46875" y="442163"/>
                  </a:lnTo>
                  <a:lnTo>
                    <a:pt x="47015" y="442010"/>
                  </a:lnTo>
                  <a:lnTo>
                    <a:pt x="47307" y="441680"/>
                  </a:lnTo>
                  <a:lnTo>
                    <a:pt x="47459" y="441528"/>
                  </a:lnTo>
                  <a:close/>
                </a:path>
                <a:path w="206375" h="457835">
                  <a:moveTo>
                    <a:pt x="47498" y="443674"/>
                  </a:moveTo>
                  <a:lnTo>
                    <a:pt x="47015" y="444093"/>
                  </a:lnTo>
                  <a:lnTo>
                    <a:pt x="47498" y="443674"/>
                  </a:lnTo>
                  <a:close/>
                </a:path>
                <a:path w="206375" h="457835">
                  <a:moveTo>
                    <a:pt x="47523" y="441452"/>
                  </a:moveTo>
                  <a:lnTo>
                    <a:pt x="47015" y="441629"/>
                  </a:lnTo>
                  <a:lnTo>
                    <a:pt x="46189" y="441883"/>
                  </a:lnTo>
                  <a:lnTo>
                    <a:pt x="46189" y="442290"/>
                  </a:lnTo>
                  <a:lnTo>
                    <a:pt x="46189" y="441883"/>
                  </a:lnTo>
                  <a:lnTo>
                    <a:pt x="46113" y="442366"/>
                  </a:lnTo>
                  <a:lnTo>
                    <a:pt x="45935" y="442442"/>
                  </a:lnTo>
                  <a:lnTo>
                    <a:pt x="46075" y="442353"/>
                  </a:lnTo>
                  <a:lnTo>
                    <a:pt x="46113" y="441909"/>
                  </a:lnTo>
                  <a:lnTo>
                    <a:pt x="45859" y="441998"/>
                  </a:lnTo>
                  <a:lnTo>
                    <a:pt x="45859" y="442239"/>
                  </a:lnTo>
                  <a:lnTo>
                    <a:pt x="45732" y="442353"/>
                  </a:lnTo>
                  <a:lnTo>
                    <a:pt x="45605" y="442353"/>
                  </a:lnTo>
                  <a:lnTo>
                    <a:pt x="45478" y="442315"/>
                  </a:lnTo>
                  <a:lnTo>
                    <a:pt x="45631" y="442341"/>
                  </a:lnTo>
                  <a:lnTo>
                    <a:pt x="45796" y="442302"/>
                  </a:lnTo>
                  <a:lnTo>
                    <a:pt x="45859" y="441998"/>
                  </a:lnTo>
                  <a:lnTo>
                    <a:pt x="45631" y="442061"/>
                  </a:lnTo>
                  <a:lnTo>
                    <a:pt x="45415" y="442137"/>
                  </a:lnTo>
                  <a:lnTo>
                    <a:pt x="45288" y="442429"/>
                  </a:lnTo>
                  <a:lnTo>
                    <a:pt x="45478" y="442226"/>
                  </a:lnTo>
                  <a:lnTo>
                    <a:pt x="45377" y="442455"/>
                  </a:lnTo>
                  <a:lnTo>
                    <a:pt x="45580" y="442366"/>
                  </a:lnTo>
                  <a:lnTo>
                    <a:pt x="45643" y="442531"/>
                  </a:lnTo>
                  <a:lnTo>
                    <a:pt x="45377" y="442455"/>
                  </a:lnTo>
                  <a:lnTo>
                    <a:pt x="45161" y="442569"/>
                  </a:lnTo>
                  <a:lnTo>
                    <a:pt x="45212" y="442404"/>
                  </a:lnTo>
                  <a:lnTo>
                    <a:pt x="45059" y="442582"/>
                  </a:lnTo>
                  <a:lnTo>
                    <a:pt x="44958" y="442709"/>
                  </a:lnTo>
                  <a:lnTo>
                    <a:pt x="44780" y="442760"/>
                  </a:lnTo>
                  <a:lnTo>
                    <a:pt x="44411" y="443280"/>
                  </a:lnTo>
                  <a:lnTo>
                    <a:pt x="45046" y="442683"/>
                  </a:lnTo>
                  <a:lnTo>
                    <a:pt x="44704" y="443064"/>
                  </a:lnTo>
                  <a:lnTo>
                    <a:pt x="44958" y="443103"/>
                  </a:lnTo>
                  <a:lnTo>
                    <a:pt x="45783" y="443191"/>
                  </a:lnTo>
                  <a:lnTo>
                    <a:pt x="45885" y="443039"/>
                  </a:lnTo>
                  <a:lnTo>
                    <a:pt x="45808" y="443191"/>
                  </a:lnTo>
                  <a:lnTo>
                    <a:pt x="46151" y="442937"/>
                  </a:lnTo>
                  <a:lnTo>
                    <a:pt x="46088" y="442760"/>
                  </a:lnTo>
                  <a:lnTo>
                    <a:pt x="45961" y="442785"/>
                  </a:lnTo>
                  <a:lnTo>
                    <a:pt x="45935" y="442658"/>
                  </a:lnTo>
                  <a:lnTo>
                    <a:pt x="45796" y="442582"/>
                  </a:lnTo>
                  <a:lnTo>
                    <a:pt x="45935" y="442658"/>
                  </a:lnTo>
                  <a:lnTo>
                    <a:pt x="46062" y="442620"/>
                  </a:lnTo>
                  <a:lnTo>
                    <a:pt x="46088" y="442747"/>
                  </a:lnTo>
                  <a:lnTo>
                    <a:pt x="46291" y="442506"/>
                  </a:lnTo>
                  <a:lnTo>
                    <a:pt x="46431" y="442391"/>
                  </a:lnTo>
                  <a:lnTo>
                    <a:pt x="46609" y="442150"/>
                  </a:lnTo>
                  <a:lnTo>
                    <a:pt x="46482" y="441972"/>
                  </a:lnTo>
                  <a:lnTo>
                    <a:pt x="46863" y="441794"/>
                  </a:lnTo>
                  <a:lnTo>
                    <a:pt x="47002" y="441642"/>
                  </a:lnTo>
                  <a:lnTo>
                    <a:pt x="46913" y="441769"/>
                  </a:lnTo>
                  <a:lnTo>
                    <a:pt x="47459" y="441528"/>
                  </a:lnTo>
                  <a:close/>
                </a:path>
                <a:path w="206375" h="457835">
                  <a:moveTo>
                    <a:pt x="47561" y="440664"/>
                  </a:moveTo>
                  <a:lnTo>
                    <a:pt x="47498" y="440537"/>
                  </a:lnTo>
                  <a:lnTo>
                    <a:pt x="47142" y="440715"/>
                  </a:lnTo>
                  <a:lnTo>
                    <a:pt x="47561" y="440664"/>
                  </a:lnTo>
                  <a:close/>
                </a:path>
                <a:path w="206375" h="457835">
                  <a:moveTo>
                    <a:pt x="47790" y="444931"/>
                  </a:moveTo>
                  <a:lnTo>
                    <a:pt x="47663" y="444754"/>
                  </a:lnTo>
                  <a:lnTo>
                    <a:pt x="47459" y="444627"/>
                  </a:lnTo>
                  <a:lnTo>
                    <a:pt x="47459" y="444754"/>
                  </a:lnTo>
                  <a:lnTo>
                    <a:pt x="47599" y="444830"/>
                  </a:lnTo>
                  <a:lnTo>
                    <a:pt x="47790" y="444931"/>
                  </a:lnTo>
                  <a:close/>
                </a:path>
                <a:path w="206375" h="457835">
                  <a:moveTo>
                    <a:pt x="47853" y="443992"/>
                  </a:moveTo>
                  <a:lnTo>
                    <a:pt x="47777" y="443776"/>
                  </a:lnTo>
                  <a:lnTo>
                    <a:pt x="47345" y="444207"/>
                  </a:lnTo>
                  <a:lnTo>
                    <a:pt x="47218" y="444385"/>
                  </a:lnTo>
                  <a:lnTo>
                    <a:pt x="47345" y="444436"/>
                  </a:lnTo>
                  <a:lnTo>
                    <a:pt x="47599" y="444207"/>
                  </a:lnTo>
                  <a:lnTo>
                    <a:pt x="47726" y="444093"/>
                  </a:lnTo>
                  <a:lnTo>
                    <a:pt x="47853" y="443992"/>
                  </a:lnTo>
                  <a:close/>
                </a:path>
                <a:path w="206375" h="457835">
                  <a:moveTo>
                    <a:pt x="47866" y="440817"/>
                  </a:moveTo>
                  <a:lnTo>
                    <a:pt x="47777" y="440651"/>
                  </a:lnTo>
                  <a:lnTo>
                    <a:pt x="47866" y="440817"/>
                  </a:lnTo>
                  <a:close/>
                </a:path>
                <a:path w="206375" h="457835">
                  <a:moveTo>
                    <a:pt x="47891" y="443649"/>
                  </a:moveTo>
                  <a:lnTo>
                    <a:pt x="47752" y="443484"/>
                  </a:lnTo>
                  <a:lnTo>
                    <a:pt x="47650" y="443699"/>
                  </a:lnTo>
                  <a:lnTo>
                    <a:pt x="47777" y="443776"/>
                  </a:lnTo>
                  <a:lnTo>
                    <a:pt x="47891" y="443649"/>
                  </a:lnTo>
                  <a:close/>
                </a:path>
                <a:path w="206375" h="457835">
                  <a:moveTo>
                    <a:pt x="47904" y="443585"/>
                  </a:moveTo>
                  <a:close/>
                </a:path>
                <a:path w="206375" h="457835">
                  <a:moveTo>
                    <a:pt x="47993" y="444246"/>
                  </a:moveTo>
                  <a:lnTo>
                    <a:pt x="47472" y="444347"/>
                  </a:lnTo>
                  <a:lnTo>
                    <a:pt x="47879" y="444309"/>
                  </a:lnTo>
                  <a:close/>
                </a:path>
                <a:path w="206375" h="457835">
                  <a:moveTo>
                    <a:pt x="48031" y="445185"/>
                  </a:moveTo>
                  <a:lnTo>
                    <a:pt x="47942" y="445020"/>
                  </a:lnTo>
                  <a:lnTo>
                    <a:pt x="48031" y="445185"/>
                  </a:lnTo>
                  <a:close/>
                </a:path>
                <a:path w="206375" h="457835">
                  <a:moveTo>
                    <a:pt x="48082" y="443788"/>
                  </a:moveTo>
                  <a:lnTo>
                    <a:pt x="47942" y="443611"/>
                  </a:lnTo>
                  <a:lnTo>
                    <a:pt x="47853" y="443826"/>
                  </a:lnTo>
                  <a:lnTo>
                    <a:pt x="48082" y="443788"/>
                  </a:lnTo>
                  <a:close/>
                </a:path>
                <a:path w="206375" h="457835">
                  <a:moveTo>
                    <a:pt x="48094" y="444169"/>
                  </a:moveTo>
                  <a:lnTo>
                    <a:pt x="47701" y="444119"/>
                  </a:lnTo>
                  <a:lnTo>
                    <a:pt x="48094" y="444169"/>
                  </a:lnTo>
                  <a:close/>
                </a:path>
                <a:path w="206375" h="457835">
                  <a:moveTo>
                    <a:pt x="48107" y="444842"/>
                  </a:moveTo>
                  <a:lnTo>
                    <a:pt x="47980" y="444931"/>
                  </a:lnTo>
                  <a:lnTo>
                    <a:pt x="48107" y="444842"/>
                  </a:lnTo>
                  <a:close/>
                </a:path>
                <a:path w="206375" h="457835">
                  <a:moveTo>
                    <a:pt x="48183" y="444779"/>
                  </a:moveTo>
                  <a:lnTo>
                    <a:pt x="48031" y="444957"/>
                  </a:lnTo>
                  <a:lnTo>
                    <a:pt x="48183" y="444779"/>
                  </a:lnTo>
                  <a:close/>
                </a:path>
                <a:path w="206375" h="457835">
                  <a:moveTo>
                    <a:pt x="48183" y="440143"/>
                  </a:moveTo>
                  <a:lnTo>
                    <a:pt x="47586" y="440372"/>
                  </a:lnTo>
                  <a:lnTo>
                    <a:pt x="47891" y="440296"/>
                  </a:lnTo>
                  <a:lnTo>
                    <a:pt x="48056" y="440232"/>
                  </a:lnTo>
                  <a:lnTo>
                    <a:pt x="48183" y="440143"/>
                  </a:lnTo>
                  <a:close/>
                </a:path>
                <a:path w="206375" h="457835">
                  <a:moveTo>
                    <a:pt x="48285" y="438531"/>
                  </a:moveTo>
                  <a:lnTo>
                    <a:pt x="48247" y="438264"/>
                  </a:lnTo>
                  <a:lnTo>
                    <a:pt x="48183" y="438569"/>
                  </a:lnTo>
                  <a:close/>
                </a:path>
                <a:path w="206375" h="457835">
                  <a:moveTo>
                    <a:pt x="48310" y="444957"/>
                  </a:moveTo>
                  <a:lnTo>
                    <a:pt x="48247" y="444804"/>
                  </a:lnTo>
                  <a:lnTo>
                    <a:pt x="48069" y="444982"/>
                  </a:lnTo>
                  <a:lnTo>
                    <a:pt x="48310" y="444957"/>
                  </a:lnTo>
                  <a:close/>
                </a:path>
                <a:path w="206375" h="457835">
                  <a:moveTo>
                    <a:pt x="48336" y="444220"/>
                  </a:moveTo>
                  <a:lnTo>
                    <a:pt x="48094" y="444169"/>
                  </a:lnTo>
                  <a:lnTo>
                    <a:pt x="48336" y="444220"/>
                  </a:lnTo>
                  <a:close/>
                </a:path>
                <a:path w="206375" h="457835">
                  <a:moveTo>
                    <a:pt x="48348" y="440042"/>
                  </a:moveTo>
                  <a:lnTo>
                    <a:pt x="48183" y="440143"/>
                  </a:lnTo>
                  <a:lnTo>
                    <a:pt x="48348" y="440042"/>
                  </a:lnTo>
                  <a:close/>
                </a:path>
                <a:path w="206375" h="457835">
                  <a:moveTo>
                    <a:pt x="48361" y="443979"/>
                  </a:moveTo>
                  <a:lnTo>
                    <a:pt x="48107" y="443763"/>
                  </a:lnTo>
                  <a:lnTo>
                    <a:pt x="47993" y="443915"/>
                  </a:lnTo>
                  <a:lnTo>
                    <a:pt x="48247" y="444068"/>
                  </a:lnTo>
                  <a:close/>
                </a:path>
                <a:path w="206375" h="457835">
                  <a:moveTo>
                    <a:pt x="48412" y="444881"/>
                  </a:moveTo>
                  <a:lnTo>
                    <a:pt x="48285" y="445109"/>
                  </a:lnTo>
                  <a:lnTo>
                    <a:pt x="48412" y="444881"/>
                  </a:lnTo>
                  <a:close/>
                </a:path>
                <a:path w="206375" h="457835">
                  <a:moveTo>
                    <a:pt x="48412" y="444169"/>
                  </a:moveTo>
                  <a:lnTo>
                    <a:pt x="48247" y="444068"/>
                  </a:lnTo>
                  <a:lnTo>
                    <a:pt x="48412" y="444169"/>
                  </a:lnTo>
                  <a:close/>
                </a:path>
                <a:path w="206375" h="457835">
                  <a:moveTo>
                    <a:pt x="48412" y="441096"/>
                  </a:moveTo>
                  <a:lnTo>
                    <a:pt x="48260" y="440982"/>
                  </a:lnTo>
                  <a:lnTo>
                    <a:pt x="48285" y="441147"/>
                  </a:lnTo>
                  <a:lnTo>
                    <a:pt x="48412" y="441096"/>
                  </a:lnTo>
                  <a:close/>
                </a:path>
                <a:path w="206375" h="457835">
                  <a:moveTo>
                    <a:pt x="48475" y="443064"/>
                  </a:moveTo>
                  <a:lnTo>
                    <a:pt x="48348" y="442925"/>
                  </a:lnTo>
                  <a:lnTo>
                    <a:pt x="48094" y="443204"/>
                  </a:lnTo>
                  <a:lnTo>
                    <a:pt x="48221" y="443039"/>
                  </a:lnTo>
                  <a:lnTo>
                    <a:pt x="48171" y="442836"/>
                  </a:lnTo>
                  <a:lnTo>
                    <a:pt x="47955" y="442722"/>
                  </a:lnTo>
                  <a:lnTo>
                    <a:pt x="47790" y="442760"/>
                  </a:lnTo>
                  <a:lnTo>
                    <a:pt x="47675" y="442582"/>
                  </a:lnTo>
                  <a:lnTo>
                    <a:pt x="47218" y="442836"/>
                  </a:lnTo>
                  <a:lnTo>
                    <a:pt x="47548" y="442645"/>
                  </a:lnTo>
                  <a:lnTo>
                    <a:pt x="47434" y="442455"/>
                  </a:lnTo>
                  <a:lnTo>
                    <a:pt x="47231" y="442353"/>
                  </a:lnTo>
                  <a:lnTo>
                    <a:pt x="47091" y="442442"/>
                  </a:lnTo>
                  <a:lnTo>
                    <a:pt x="46850" y="442264"/>
                  </a:lnTo>
                  <a:lnTo>
                    <a:pt x="46850" y="442518"/>
                  </a:lnTo>
                  <a:lnTo>
                    <a:pt x="46418" y="442658"/>
                  </a:lnTo>
                  <a:lnTo>
                    <a:pt x="46850" y="442518"/>
                  </a:lnTo>
                  <a:lnTo>
                    <a:pt x="46850" y="442264"/>
                  </a:lnTo>
                  <a:lnTo>
                    <a:pt x="46634" y="442252"/>
                  </a:lnTo>
                  <a:lnTo>
                    <a:pt x="46647" y="442099"/>
                  </a:lnTo>
                  <a:lnTo>
                    <a:pt x="46431" y="442391"/>
                  </a:lnTo>
                  <a:lnTo>
                    <a:pt x="46570" y="442302"/>
                  </a:lnTo>
                  <a:lnTo>
                    <a:pt x="46443" y="442429"/>
                  </a:lnTo>
                  <a:lnTo>
                    <a:pt x="46583" y="442442"/>
                  </a:lnTo>
                  <a:lnTo>
                    <a:pt x="46405" y="442429"/>
                  </a:lnTo>
                  <a:lnTo>
                    <a:pt x="46101" y="442747"/>
                  </a:lnTo>
                  <a:lnTo>
                    <a:pt x="46240" y="442849"/>
                  </a:lnTo>
                  <a:lnTo>
                    <a:pt x="46405" y="442671"/>
                  </a:lnTo>
                  <a:lnTo>
                    <a:pt x="46291" y="442874"/>
                  </a:lnTo>
                  <a:lnTo>
                    <a:pt x="46609" y="442785"/>
                  </a:lnTo>
                  <a:lnTo>
                    <a:pt x="46507" y="443001"/>
                  </a:lnTo>
                  <a:lnTo>
                    <a:pt x="46736" y="443014"/>
                  </a:lnTo>
                  <a:lnTo>
                    <a:pt x="46786" y="443179"/>
                  </a:lnTo>
                  <a:lnTo>
                    <a:pt x="47015" y="443090"/>
                  </a:lnTo>
                  <a:lnTo>
                    <a:pt x="46901" y="443242"/>
                  </a:lnTo>
                  <a:lnTo>
                    <a:pt x="47472" y="443598"/>
                  </a:lnTo>
                  <a:lnTo>
                    <a:pt x="47650" y="443407"/>
                  </a:lnTo>
                  <a:lnTo>
                    <a:pt x="47536" y="443636"/>
                  </a:lnTo>
                  <a:lnTo>
                    <a:pt x="47752" y="443458"/>
                  </a:lnTo>
                  <a:lnTo>
                    <a:pt x="47980" y="443458"/>
                  </a:lnTo>
                  <a:lnTo>
                    <a:pt x="48475" y="443064"/>
                  </a:lnTo>
                  <a:close/>
                </a:path>
                <a:path w="206375" h="457835">
                  <a:moveTo>
                    <a:pt x="48501" y="444220"/>
                  </a:moveTo>
                  <a:lnTo>
                    <a:pt x="48361" y="444220"/>
                  </a:lnTo>
                  <a:lnTo>
                    <a:pt x="48501" y="444220"/>
                  </a:lnTo>
                  <a:close/>
                </a:path>
                <a:path w="206375" h="457835">
                  <a:moveTo>
                    <a:pt x="48526" y="444347"/>
                  </a:moveTo>
                  <a:lnTo>
                    <a:pt x="48514" y="444220"/>
                  </a:lnTo>
                  <a:lnTo>
                    <a:pt x="48323" y="444246"/>
                  </a:lnTo>
                  <a:lnTo>
                    <a:pt x="48094" y="444347"/>
                  </a:lnTo>
                  <a:lnTo>
                    <a:pt x="48221" y="444258"/>
                  </a:lnTo>
                  <a:lnTo>
                    <a:pt x="47942" y="444309"/>
                  </a:lnTo>
                  <a:lnTo>
                    <a:pt x="47815" y="444373"/>
                  </a:lnTo>
                  <a:lnTo>
                    <a:pt x="47688" y="444576"/>
                  </a:lnTo>
                  <a:lnTo>
                    <a:pt x="47523" y="444665"/>
                  </a:lnTo>
                  <a:lnTo>
                    <a:pt x="47663" y="444754"/>
                  </a:lnTo>
                  <a:lnTo>
                    <a:pt x="47866" y="444868"/>
                  </a:lnTo>
                  <a:lnTo>
                    <a:pt x="47993" y="444766"/>
                  </a:lnTo>
                  <a:lnTo>
                    <a:pt x="48526" y="444347"/>
                  </a:lnTo>
                  <a:close/>
                </a:path>
                <a:path w="206375" h="457835">
                  <a:moveTo>
                    <a:pt x="48704" y="452983"/>
                  </a:moveTo>
                  <a:lnTo>
                    <a:pt x="46977" y="453745"/>
                  </a:lnTo>
                  <a:lnTo>
                    <a:pt x="45072" y="454190"/>
                  </a:lnTo>
                  <a:lnTo>
                    <a:pt x="45783" y="454507"/>
                  </a:lnTo>
                  <a:lnTo>
                    <a:pt x="48310" y="453364"/>
                  </a:lnTo>
                  <a:lnTo>
                    <a:pt x="48704" y="452983"/>
                  </a:lnTo>
                  <a:close/>
                </a:path>
                <a:path w="206375" h="457835">
                  <a:moveTo>
                    <a:pt x="48717" y="444195"/>
                  </a:moveTo>
                  <a:lnTo>
                    <a:pt x="48564" y="444182"/>
                  </a:lnTo>
                  <a:lnTo>
                    <a:pt x="48717" y="444195"/>
                  </a:lnTo>
                  <a:close/>
                </a:path>
                <a:path w="206375" h="457835">
                  <a:moveTo>
                    <a:pt x="48729" y="445439"/>
                  </a:moveTo>
                  <a:lnTo>
                    <a:pt x="48641" y="445312"/>
                  </a:lnTo>
                  <a:lnTo>
                    <a:pt x="48729" y="445439"/>
                  </a:lnTo>
                  <a:close/>
                </a:path>
                <a:path w="206375" h="457835">
                  <a:moveTo>
                    <a:pt x="48806" y="451078"/>
                  </a:moveTo>
                  <a:lnTo>
                    <a:pt x="47612" y="451446"/>
                  </a:lnTo>
                  <a:lnTo>
                    <a:pt x="47548" y="451789"/>
                  </a:lnTo>
                  <a:lnTo>
                    <a:pt x="48806" y="451078"/>
                  </a:lnTo>
                  <a:close/>
                </a:path>
                <a:path w="206375" h="457835">
                  <a:moveTo>
                    <a:pt x="48806" y="444423"/>
                  </a:moveTo>
                  <a:lnTo>
                    <a:pt x="48336" y="444665"/>
                  </a:lnTo>
                  <a:lnTo>
                    <a:pt x="48247" y="444804"/>
                  </a:lnTo>
                  <a:lnTo>
                    <a:pt x="48806" y="444423"/>
                  </a:lnTo>
                  <a:close/>
                </a:path>
                <a:path w="206375" h="457835">
                  <a:moveTo>
                    <a:pt x="48818" y="442722"/>
                  </a:moveTo>
                  <a:lnTo>
                    <a:pt x="48666" y="442874"/>
                  </a:lnTo>
                  <a:lnTo>
                    <a:pt x="48564" y="443039"/>
                  </a:lnTo>
                  <a:lnTo>
                    <a:pt x="48768" y="442912"/>
                  </a:lnTo>
                  <a:lnTo>
                    <a:pt x="48818" y="442722"/>
                  </a:lnTo>
                  <a:close/>
                </a:path>
                <a:path w="206375" h="457835">
                  <a:moveTo>
                    <a:pt x="48869" y="444271"/>
                  </a:moveTo>
                  <a:lnTo>
                    <a:pt x="48729" y="444195"/>
                  </a:lnTo>
                  <a:lnTo>
                    <a:pt x="48742" y="444373"/>
                  </a:lnTo>
                  <a:lnTo>
                    <a:pt x="48869" y="444271"/>
                  </a:lnTo>
                  <a:close/>
                </a:path>
                <a:path w="206375" h="457835">
                  <a:moveTo>
                    <a:pt x="48907" y="444474"/>
                  </a:moveTo>
                  <a:lnTo>
                    <a:pt x="48615" y="444715"/>
                  </a:lnTo>
                  <a:lnTo>
                    <a:pt x="48501" y="444906"/>
                  </a:lnTo>
                  <a:lnTo>
                    <a:pt x="48856" y="444588"/>
                  </a:lnTo>
                  <a:close/>
                </a:path>
                <a:path w="206375" h="457835">
                  <a:moveTo>
                    <a:pt x="48907" y="441452"/>
                  </a:moveTo>
                  <a:lnTo>
                    <a:pt x="48780" y="441528"/>
                  </a:lnTo>
                  <a:lnTo>
                    <a:pt x="48907" y="441452"/>
                  </a:lnTo>
                  <a:close/>
                </a:path>
                <a:path w="206375" h="457835">
                  <a:moveTo>
                    <a:pt x="48983" y="445579"/>
                  </a:moveTo>
                  <a:lnTo>
                    <a:pt x="48882" y="445452"/>
                  </a:lnTo>
                  <a:lnTo>
                    <a:pt x="48958" y="445579"/>
                  </a:lnTo>
                  <a:close/>
                </a:path>
                <a:path w="206375" h="457835">
                  <a:moveTo>
                    <a:pt x="49009" y="444169"/>
                  </a:moveTo>
                  <a:lnTo>
                    <a:pt x="48831" y="444207"/>
                  </a:lnTo>
                  <a:lnTo>
                    <a:pt x="49009" y="444169"/>
                  </a:lnTo>
                  <a:close/>
                </a:path>
                <a:path w="206375" h="457835">
                  <a:moveTo>
                    <a:pt x="49022" y="443280"/>
                  </a:moveTo>
                  <a:lnTo>
                    <a:pt x="48907" y="443064"/>
                  </a:lnTo>
                  <a:lnTo>
                    <a:pt x="48907" y="443217"/>
                  </a:lnTo>
                  <a:close/>
                </a:path>
                <a:path w="206375" h="457835">
                  <a:moveTo>
                    <a:pt x="49060" y="441363"/>
                  </a:moveTo>
                  <a:lnTo>
                    <a:pt x="48933" y="441439"/>
                  </a:lnTo>
                  <a:lnTo>
                    <a:pt x="49060" y="441363"/>
                  </a:lnTo>
                  <a:close/>
                </a:path>
                <a:path w="206375" h="457835">
                  <a:moveTo>
                    <a:pt x="49085" y="440791"/>
                  </a:moveTo>
                  <a:lnTo>
                    <a:pt x="48971" y="440563"/>
                  </a:lnTo>
                  <a:lnTo>
                    <a:pt x="48793" y="440410"/>
                  </a:lnTo>
                  <a:lnTo>
                    <a:pt x="48679" y="440537"/>
                  </a:lnTo>
                  <a:lnTo>
                    <a:pt x="48742" y="440372"/>
                  </a:lnTo>
                  <a:lnTo>
                    <a:pt x="48615" y="440258"/>
                  </a:lnTo>
                  <a:lnTo>
                    <a:pt x="48488" y="440156"/>
                  </a:lnTo>
                  <a:lnTo>
                    <a:pt x="48463" y="440448"/>
                  </a:lnTo>
                  <a:lnTo>
                    <a:pt x="48323" y="440588"/>
                  </a:lnTo>
                  <a:lnTo>
                    <a:pt x="48437" y="440448"/>
                  </a:lnTo>
                  <a:lnTo>
                    <a:pt x="48463" y="440169"/>
                  </a:lnTo>
                  <a:lnTo>
                    <a:pt x="48107" y="440321"/>
                  </a:lnTo>
                  <a:lnTo>
                    <a:pt x="48463" y="440156"/>
                  </a:lnTo>
                  <a:lnTo>
                    <a:pt x="48234" y="440118"/>
                  </a:lnTo>
                  <a:lnTo>
                    <a:pt x="48107" y="440232"/>
                  </a:lnTo>
                  <a:lnTo>
                    <a:pt x="48006" y="440385"/>
                  </a:lnTo>
                  <a:lnTo>
                    <a:pt x="47713" y="440423"/>
                  </a:lnTo>
                  <a:lnTo>
                    <a:pt x="47612" y="440550"/>
                  </a:lnTo>
                  <a:lnTo>
                    <a:pt x="47840" y="440436"/>
                  </a:lnTo>
                  <a:lnTo>
                    <a:pt x="47739" y="440626"/>
                  </a:lnTo>
                  <a:lnTo>
                    <a:pt x="47955" y="440575"/>
                  </a:lnTo>
                  <a:lnTo>
                    <a:pt x="47866" y="440715"/>
                  </a:lnTo>
                  <a:lnTo>
                    <a:pt x="48133" y="440766"/>
                  </a:lnTo>
                  <a:lnTo>
                    <a:pt x="48285" y="440601"/>
                  </a:lnTo>
                  <a:lnTo>
                    <a:pt x="48158" y="440753"/>
                  </a:lnTo>
                  <a:lnTo>
                    <a:pt x="48425" y="440702"/>
                  </a:lnTo>
                  <a:lnTo>
                    <a:pt x="48260" y="440982"/>
                  </a:lnTo>
                  <a:lnTo>
                    <a:pt x="48399" y="440829"/>
                  </a:lnTo>
                  <a:lnTo>
                    <a:pt x="48298" y="441007"/>
                  </a:lnTo>
                  <a:lnTo>
                    <a:pt x="48425" y="441096"/>
                  </a:lnTo>
                  <a:lnTo>
                    <a:pt x="48590" y="441020"/>
                  </a:lnTo>
                  <a:lnTo>
                    <a:pt x="48514" y="440791"/>
                  </a:lnTo>
                  <a:lnTo>
                    <a:pt x="48742" y="440944"/>
                  </a:lnTo>
                  <a:lnTo>
                    <a:pt x="48895" y="440880"/>
                  </a:lnTo>
                  <a:lnTo>
                    <a:pt x="49085" y="440791"/>
                  </a:lnTo>
                  <a:close/>
                </a:path>
                <a:path w="206375" h="457835">
                  <a:moveTo>
                    <a:pt x="49225" y="445706"/>
                  </a:moveTo>
                  <a:lnTo>
                    <a:pt x="49085" y="445566"/>
                  </a:lnTo>
                  <a:lnTo>
                    <a:pt x="49225" y="445706"/>
                  </a:lnTo>
                  <a:close/>
                </a:path>
                <a:path w="206375" h="457835">
                  <a:moveTo>
                    <a:pt x="49263" y="455218"/>
                  </a:moveTo>
                  <a:lnTo>
                    <a:pt x="48806" y="455307"/>
                  </a:lnTo>
                  <a:lnTo>
                    <a:pt x="46075" y="457428"/>
                  </a:lnTo>
                  <a:lnTo>
                    <a:pt x="47053" y="457174"/>
                  </a:lnTo>
                  <a:lnTo>
                    <a:pt x="47752" y="456590"/>
                  </a:lnTo>
                  <a:lnTo>
                    <a:pt x="49263" y="455218"/>
                  </a:lnTo>
                  <a:close/>
                </a:path>
                <a:path w="206375" h="457835">
                  <a:moveTo>
                    <a:pt x="49276" y="452729"/>
                  </a:moveTo>
                  <a:lnTo>
                    <a:pt x="49098" y="452602"/>
                  </a:lnTo>
                  <a:lnTo>
                    <a:pt x="48704" y="452983"/>
                  </a:lnTo>
                  <a:lnTo>
                    <a:pt x="49276" y="452729"/>
                  </a:lnTo>
                  <a:close/>
                </a:path>
                <a:path w="206375" h="457835">
                  <a:moveTo>
                    <a:pt x="49326" y="444258"/>
                  </a:moveTo>
                  <a:lnTo>
                    <a:pt x="49149" y="444284"/>
                  </a:lnTo>
                  <a:lnTo>
                    <a:pt x="48945" y="444207"/>
                  </a:lnTo>
                  <a:lnTo>
                    <a:pt x="48818" y="444411"/>
                  </a:lnTo>
                  <a:lnTo>
                    <a:pt x="49022" y="444271"/>
                  </a:lnTo>
                  <a:lnTo>
                    <a:pt x="48907" y="444474"/>
                  </a:lnTo>
                  <a:lnTo>
                    <a:pt x="49085" y="444334"/>
                  </a:lnTo>
                  <a:lnTo>
                    <a:pt x="48971" y="444512"/>
                  </a:lnTo>
                  <a:lnTo>
                    <a:pt x="49149" y="444385"/>
                  </a:lnTo>
                  <a:lnTo>
                    <a:pt x="49326" y="444258"/>
                  </a:lnTo>
                  <a:close/>
                </a:path>
                <a:path w="206375" h="457835">
                  <a:moveTo>
                    <a:pt x="49377" y="445363"/>
                  </a:moveTo>
                  <a:lnTo>
                    <a:pt x="49276" y="445236"/>
                  </a:lnTo>
                  <a:lnTo>
                    <a:pt x="49060" y="445350"/>
                  </a:lnTo>
                  <a:lnTo>
                    <a:pt x="48945" y="445490"/>
                  </a:lnTo>
                  <a:lnTo>
                    <a:pt x="49136" y="445490"/>
                  </a:lnTo>
                  <a:lnTo>
                    <a:pt x="49377" y="445363"/>
                  </a:lnTo>
                  <a:close/>
                </a:path>
                <a:path w="206375" h="457835">
                  <a:moveTo>
                    <a:pt x="49377" y="441756"/>
                  </a:moveTo>
                  <a:lnTo>
                    <a:pt x="49263" y="441896"/>
                  </a:lnTo>
                  <a:lnTo>
                    <a:pt x="49377" y="441756"/>
                  </a:lnTo>
                  <a:close/>
                </a:path>
                <a:path w="206375" h="457835">
                  <a:moveTo>
                    <a:pt x="49491" y="441833"/>
                  </a:moveTo>
                  <a:lnTo>
                    <a:pt x="49377" y="441985"/>
                  </a:lnTo>
                  <a:lnTo>
                    <a:pt x="49491" y="441833"/>
                  </a:lnTo>
                  <a:close/>
                </a:path>
                <a:path w="206375" h="457835">
                  <a:moveTo>
                    <a:pt x="49542" y="443966"/>
                  </a:moveTo>
                  <a:lnTo>
                    <a:pt x="49403" y="444017"/>
                  </a:lnTo>
                  <a:lnTo>
                    <a:pt x="49542" y="443966"/>
                  </a:lnTo>
                  <a:close/>
                </a:path>
                <a:path w="206375" h="457835">
                  <a:moveTo>
                    <a:pt x="49568" y="444093"/>
                  </a:moveTo>
                  <a:lnTo>
                    <a:pt x="49428" y="444119"/>
                  </a:lnTo>
                  <a:lnTo>
                    <a:pt x="49314" y="444246"/>
                  </a:lnTo>
                  <a:lnTo>
                    <a:pt x="49568" y="444093"/>
                  </a:lnTo>
                  <a:close/>
                </a:path>
                <a:path w="206375" h="457835">
                  <a:moveTo>
                    <a:pt x="49593" y="441934"/>
                  </a:moveTo>
                  <a:lnTo>
                    <a:pt x="49390" y="441998"/>
                  </a:lnTo>
                  <a:lnTo>
                    <a:pt x="49593" y="441934"/>
                  </a:lnTo>
                  <a:close/>
                </a:path>
                <a:path w="206375" h="457835">
                  <a:moveTo>
                    <a:pt x="49606" y="443661"/>
                  </a:moveTo>
                  <a:lnTo>
                    <a:pt x="49504" y="443496"/>
                  </a:lnTo>
                  <a:lnTo>
                    <a:pt x="49606" y="443661"/>
                  </a:lnTo>
                  <a:close/>
                </a:path>
                <a:path w="206375" h="457835">
                  <a:moveTo>
                    <a:pt x="49669" y="445947"/>
                  </a:moveTo>
                  <a:lnTo>
                    <a:pt x="49542" y="445833"/>
                  </a:lnTo>
                  <a:lnTo>
                    <a:pt x="49276" y="445681"/>
                  </a:lnTo>
                  <a:lnTo>
                    <a:pt x="49453" y="445833"/>
                  </a:lnTo>
                  <a:lnTo>
                    <a:pt x="49669" y="445947"/>
                  </a:lnTo>
                  <a:close/>
                </a:path>
                <a:path w="206375" h="457835">
                  <a:moveTo>
                    <a:pt x="49682" y="443623"/>
                  </a:moveTo>
                  <a:lnTo>
                    <a:pt x="49542" y="443471"/>
                  </a:lnTo>
                  <a:lnTo>
                    <a:pt x="49682" y="443623"/>
                  </a:lnTo>
                  <a:close/>
                </a:path>
                <a:path w="206375" h="457835">
                  <a:moveTo>
                    <a:pt x="49707" y="441172"/>
                  </a:moveTo>
                  <a:lnTo>
                    <a:pt x="49618" y="441045"/>
                  </a:lnTo>
                  <a:lnTo>
                    <a:pt x="49707" y="441172"/>
                  </a:lnTo>
                  <a:close/>
                </a:path>
                <a:path w="206375" h="457835">
                  <a:moveTo>
                    <a:pt x="49707" y="441172"/>
                  </a:moveTo>
                  <a:lnTo>
                    <a:pt x="49530" y="441464"/>
                  </a:lnTo>
                  <a:lnTo>
                    <a:pt x="49644" y="441312"/>
                  </a:lnTo>
                  <a:lnTo>
                    <a:pt x="49707" y="441172"/>
                  </a:lnTo>
                  <a:close/>
                </a:path>
                <a:path w="206375" h="457835">
                  <a:moveTo>
                    <a:pt x="49720" y="444309"/>
                  </a:moveTo>
                  <a:lnTo>
                    <a:pt x="49352" y="444246"/>
                  </a:lnTo>
                  <a:lnTo>
                    <a:pt x="49517" y="444284"/>
                  </a:lnTo>
                  <a:lnTo>
                    <a:pt x="49720" y="444309"/>
                  </a:lnTo>
                  <a:close/>
                </a:path>
                <a:path w="206375" h="457835">
                  <a:moveTo>
                    <a:pt x="49745" y="441642"/>
                  </a:moveTo>
                  <a:lnTo>
                    <a:pt x="49593" y="441515"/>
                  </a:lnTo>
                  <a:lnTo>
                    <a:pt x="49580" y="441731"/>
                  </a:lnTo>
                  <a:lnTo>
                    <a:pt x="49695" y="441604"/>
                  </a:lnTo>
                  <a:lnTo>
                    <a:pt x="49631" y="441782"/>
                  </a:lnTo>
                  <a:lnTo>
                    <a:pt x="49745" y="441642"/>
                  </a:lnTo>
                  <a:close/>
                </a:path>
                <a:path w="206375" h="457835">
                  <a:moveTo>
                    <a:pt x="49745" y="441198"/>
                  </a:moveTo>
                  <a:lnTo>
                    <a:pt x="49593" y="441515"/>
                  </a:lnTo>
                  <a:lnTo>
                    <a:pt x="49720" y="441363"/>
                  </a:lnTo>
                  <a:lnTo>
                    <a:pt x="49745" y="441198"/>
                  </a:lnTo>
                  <a:close/>
                </a:path>
                <a:path w="206375" h="457835">
                  <a:moveTo>
                    <a:pt x="49771" y="441629"/>
                  </a:moveTo>
                  <a:lnTo>
                    <a:pt x="49644" y="441794"/>
                  </a:lnTo>
                  <a:lnTo>
                    <a:pt x="49771" y="441629"/>
                  </a:lnTo>
                  <a:close/>
                </a:path>
                <a:path w="206375" h="457835">
                  <a:moveTo>
                    <a:pt x="49809" y="443915"/>
                  </a:moveTo>
                  <a:lnTo>
                    <a:pt x="49669" y="443865"/>
                  </a:lnTo>
                  <a:lnTo>
                    <a:pt x="49657" y="443699"/>
                  </a:lnTo>
                  <a:lnTo>
                    <a:pt x="49415" y="443865"/>
                  </a:lnTo>
                  <a:lnTo>
                    <a:pt x="49580" y="443738"/>
                  </a:lnTo>
                  <a:lnTo>
                    <a:pt x="49479" y="443560"/>
                  </a:lnTo>
                  <a:lnTo>
                    <a:pt x="49441" y="443738"/>
                  </a:lnTo>
                  <a:lnTo>
                    <a:pt x="49187" y="443865"/>
                  </a:lnTo>
                  <a:lnTo>
                    <a:pt x="49441" y="443738"/>
                  </a:lnTo>
                  <a:lnTo>
                    <a:pt x="49441" y="443547"/>
                  </a:lnTo>
                  <a:lnTo>
                    <a:pt x="49314" y="443611"/>
                  </a:lnTo>
                  <a:lnTo>
                    <a:pt x="49212" y="443382"/>
                  </a:lnTo>
                  <a:lnTo>
                    <a:pt x="49339" y="443445"/>
                  </a:lnTo>
                  <a:lnTo>
                    <a:pt x="49504" y="443496"/>
                  </a:lnTo>
                  <a:lnTo>
                    <a:pt x="49339" y="443331"/>
                  </a:lnTo>
                  <a:lnTo>
                    <a:pt x="49542" y="443471"/>
                  </a:lnTo>
                  <a:lnTo>
                    <a:pt x="49771" y="443331"/>
                  </a:lnTo>
                  <a:lnTo>
                    <a:pt x="49682" y="443141"/>
                  </a:lnTo>
                  <a:lnTo>
                    <a:pt x="49352" y="442912"/>
                  </a:lnTo>
                  <a:lnTo>
                    <a:pt x="49199" y="442810"/>
                  </a:lnTo>
                  <a:lnTo>
                    <a:pt x="49072" y="442722"/>
                  </a:lnTo>
                  <a:lnTo>
                    <a:pt x="48920" y="442620"/>
                  </a:lnTo>
                  <a:lnTo>
                    <a:pt x="48768" y="442950"/>
                  </a:lnTo>
                  <a:lnTo>
                    <a:pt x="48920" y="442874"/>
                  </a:lnTo>
                  <a:lnTo>
                    <a:pt x="48831" y="443001"/>
                  </a:lnTo>
                  <a:lnTo>
                    <a:pt x="49072" y="442925"/>
                  </a:lnTo>
                  <a:lnTo>
                    <a:pt x="48971" y="443103"/>
                  </a:lnTo>
                  <a:lnTo>
                    <a:pt x="49098" y="443191"/>
                  </a:lnTo>
                  <a:lnTo>
                    <a:pt x="49276" y="443001"/>
                  </a:lnTo>
                  <a:lnTo>
                    <a:pt x="49161" y="443242"/>
                  </a:lnTo>
                  <a:lnTo>
                    <a:pt x="49022" y="443280"/>
                  </a:lnTo>
                  <a:lnTo>
                    <a:pt x="48691" y="443636"/>
                  </a:lnTo>
                  <a:lnTo>
                    <a:pt x="48971" y="443318"/>
                  </a:lnTo>
                  <a:lnTo>
                    <a:pt x="48844" y="443191"/>
                  </a:lnTo>
                  <a:lnTo>
                    <a:pt x="48717" y="443242"/>
                  </a:lnTo>
                  <a:lnTo>
                    <a:pt x="48602" y="443064"/>
                  </a:lnTo>
                  <a:lnTo>
                    <a:pt x="48806" y="443166"/>
                  </a:lnTo>
                  <a:lnTo>
                    <a:pt x="48768" y="442950"/>
                  </a:lnTo>
                  <a:lnTo>
                    <a:pt x="48577" y="443052"/>
                  </a:lnTo>
                  <a:lnTo>
                    <a:pt x="48412" y="443141"/>
                  </a:lnTo>
                  <a:lnTo>
                    <a:pt x="48031" y="443433"/>
                  </a:lnTo>
                  <a:lnTo>
                    <a:pt x="47942" y="443611"/>
                  </a:lnTo>
                  <a:lnTo>
                    <a:pt x="48094" y="443458"/>
                  </a:lnTo>
                  <a:lnTo>
                    <a:pt x="47993" y="443661"/>
                  </a:lnTo>
                  <a:lnTo>
                    <a:pt x="48221" y="443674"/>
                  </a:lnTo>
                  <a:lnTo>
                    <a:pt x="48361" y="443979"/>
                  </a:lnTo>
                  <a:lnTo>
                    <a:pt x="48501" y="443839"/>
                  </a:lnTo>
                  <a:lnTo>
                    <a:pt x="48399" y="444004"/>
                  </a:lnTo>
                  <a:lnTo>
                    <a:pt x="48412" y="444169"/>
                  </a:lnTo>
                  <a:lnTo>
                    <a:pt x="48539" y="444182"/>
                  </a:lnTo>
                  <a:lnTo>
                    <a:pt x="48856" y="444093"/>
                  </a:lnTo>
                  <a:lnTo>
                    <a:pt x="49174" y="444042"/>
                  </a:lnTo>
                  <a:lnTo>
                    <a:pt x="49364" y="444004"/>
                  </a:lnTo>
                  <a:lnTo>
                    <a:pt x="49542" y="443966"/>
                  </a:lnTo>
                  <a:lnTo>
                    <a:pt x="49809" y="443915"/>
                  </a:lnTo>
                  <a:close/>
                </a:path>
                <a:path w="206375" h="457835">
                  <a:moveTo>
                    <a:pt x="49809" y="441642"/>
                  </a:moveTo>
                  <a:lnTo>
                    <a:pt x="49695" y="441833"/>
                  </a:lnTo>
                  <a:lnTo>
                    <a:pt x="49809" y="441642"/>
                  </a:lnTo>
                  <a:close/>
                </a:path>
                <a:path w="206375" h="457835">
                  <a:moveTo>
                    <a:pt x="49834" y="441439"/>
                  </a:moveTo>
                  <a:lnTo>
                    <a:pt x="49809" y="441261"/>
                  </a:lnTo>
                  <a:lnTo>
                    <a:pt x="49707" y="441579"/>
                  </a:lnTo>
                  <a:lnTo>
                    <a:pt x="49834" y="441439"/>
                  </a:lnTo>
                  <a:close/>
                </a:path>
                <a:path w="206375" h="457835">
                  <a:moveTo>
                    <a:pt x="49872" y="443915"/>
                  </a:moveTo>
                  <a:lnTo>
                    <a:pt x="49631" y="443966"/>
                  </a:lnTo>
                  <a:lnTo>
                    <a:pt x="49466" y="444030"/>
                  </a:lnTo>
                  <a:lnTo>
                    <a:pt x="49339" y="444055"/>
                  </a:lnTo>
                  <a:lnTo>
                    <a:pt x="49199" y="444055"/>
                  </a:lnTo>
                  <a:lnTo>
                    <a:pt x="48869" y="444119"/>
                  </a:lnTo>
                  <a:lnTo>
                    <a:pt x="49085" y="444106"/>
                  </a:lnTo>
                  <a:lnTo>
                    <a:pt x="49199" y="444233"/>
                  </a:lnTo>
                  <a:lnTo>
                    <a:pt x="49352" y="444119"/>
                  </a:lnTo>
                  <a:lnTo>
                    <a:pt x="49212" y="444144"/>
                  </a:lnTo>
                  <a:lnTo>
                    <a:pt x="49339" y="444119"/>
                  </a:lnTo>
                  <a:lnTo>
                    <a:pt x="49555" y="444093"/>
                  </a:lnTo>
                  <a:lnTo>
                    <a:pt x="49872" y="443915"/>
                  </a:lnTo>
                  <a:close/>
                </a:path>
                <a:path w="206375" h="457835">
                  <a:moveTo>
                    <a:pt x="49911" y="441350"/>
                  </a:moveTo>
                  <a:lnTo>
                    <a:pt x="49771" y="441629"/>
                  </a:lnTo>
                  <a:lnTo>
                    <a:pt x="49911" y="441350"/>
                  </a:lnTo>
                  <a:close/>
                </a:path>
                <a:path w="206375" h="457835">
                  <a:moveTo>
                    <a:pt x="49974" y="441401"/>
                  </a:moveTo>
                  <a:lnTo>
                    <a:pt x="49809" y="441642"/>
                  </a:lnTo>
                  <a:lnTo>
                    <a:pt x="49974" y="441401"/>
                  </a:lnTo>
                  <a:close/>
                </a:path>
                <a:path w="206375" h="457835">
                  <a:moveTo>
                    <a:pt x="49987" y="448500"/>
                  </a:moveTo>
                  <a:close/>
                </a:path>
                <a:path w="206375" h="457835">
                  <a:moveTo>
                    <a:pt x="49987" y="442150"/>
                  </a:moveTo>
                  <a:lnTo>
                    <a:pt x="49872" y="442366"/>
                  </a:lnTo>
                  <a:lnTo>
                    <a:pt x="49987" y="442239"/>
                  </a:lnTo>
                  <a:close/>
                </a:path>
                <a:path w="206375" h="457835">
                  <a:moveTo>
                    <a:pt x="50012" y="443865"/>
                  </a:moveTo>
                  <a:lnTo>
                    <a:pt x="49885" y="443915"/>
                  </a:lnTo>
                  <a:lnTo>
                    <a:pt x="50012" y="443865"/>
                  </a:lnTo>
                  <a:close/>
                </a:path>
                <a:path w="206375" h="457835">
                  <a:moveTo>
                    <a:pt x="50012" y="443585"/>
                  </a:moveTo>
                  <a:lnTo>
                    <a:pt x="49872" y="443687"/>
                  </a:lnTo>
                  <a:lnTo>
                    <a:pt x="50012" y="443585"/>
                  </a:lnTo>
                  <a:close/>
                </a:path>
                <a:path w="206375" h="457835">
                  <a:moveTo>
                    <a:pt x="50038" y="444042"/>
                  </a:moveTo>
                  <a:lnTo>
                    <a:pt x="49885" y="444157"/>
                  </a:lnTo>
                  <a:lnTo>
                    <a:pt x="50038" y="444042"/>
                  </a:lnTo>
                  <a:close/>
                </a:path>
                <a:path w="206375" h="457835">
                  <a:moveTo>
                    <a:pt x="50038" y="441452"/>
                  </a:moveTo>
                  <a:lnTo>
                    <a:pt x="49847" y="441680"/>
                  </a:lnTo>
                  <a:lnTo>
                    <a:pt x="49961" y="441553"/>
                  </a:lnTo>
                  <a:close/>
                </a:path>
                <a:path w="206375" h="457835">
                  <a:moveTo>
                    <a:pt x="50139" y="443953"/>
                  </a:moveTo>
                  <a:close/>
                </a:path>
                <a:path w="206375" h="457835">
                  <a:moveTo>
                    <a:pt x="50215" y="444373"/>
                  </a:moveTo>
                  <a:lnTo>
                    <a:pt x="49949" y="444296"/>
                  </a:lnTo>
                  <a:lnTo>
                    <a:pt x="50215" y="444373"/>
                  </a:lnTo>
                  <a:close/>
                </a:path>
                <a:path w="206375" h="457835">
                  <a:moveTo>
                    <a:pt x="50215" y="441934"/>
                  </a:moveTo>
                  <a:lnTo>
                    <a:pt x="50025" y="442125"/>
                  </a:lnTo>
                  <a:lnTo>
                    <a:pt x="50215" y="441934"/>
                  </a:lnTo>
                  <a:close/>
                </a:path>
                <a:path w="206375" h="457835">
                  <a:moveTo>
                    <a:pt x="50304" y="443801"/>
                  </a:moveTo>
                  <a:lnTo>
                    <a:pt x="50152" y="443865"/>
                  </a:lnTo>
                  <a:lnTo>
                    <a:pt x="50304" y="443801"/>
                  </a:lnTo>
                  <a:close/>
                </a:path>
                <a:path w="206375" h="457835">
                  <a:moveTo>
                    <a:pt x="50317" y="443611"/>
                  </a:moveTo>
                  <a:lnTo>
                    <a:pt x="50190" y="443484"/>
                  </a:lnTo>
                  <a:lnTo>
                    <a:pt x="50076" y="443611"/>
                  </a:lnTo>
                  <a:lnTo>
                    <a:pt x="49923" y="443725"/>
                  </a:lnTo>
                  <a:lnTo>
                    <a:pt x="50101" y="443674"/>
                  </a:lnTo>
                  <a:lnTo>
                    <a:pt x="50317" y="443611"/>
                  </a:lnTo>
                  <a:close/>
                </a:path>
                <a:path w="206375" h="457835">
                  <a:moveTo>
                    <a:pt x="50330" y="444004"/>
                  </a:moveTo>
                  <a:lnTo>
                    <a:pt x="50203" y="443903"/>
                  </a:lnTo>
                  <a:lnTo>
                    <a:pt x="50330" y="444004"/>
                  </a:lnTo>
                  <a:close/>
                </a:path>
                <a:path w="206375" h="457835">
                  <a:moveTo>
                    <a:pt x="50431" y="443776"/>
                  </a:moveTo>
                  <a:lnTo>
                    <a:pt x="50304" y="443801"/>
                  </a:lnTo>
                  <a:lnTo>
                    <a:pt x="50431" y="443776"/>
                  </a:lnTo>
                  <a:close/>
                </a:path>
                <a:path w="206375" h="457835">
                  <a:moveTo>
                    <a:pt x="50457" y="444195"/>
                  </a:moveTo>
                  <a:lnTo>
                    <a:pt x="50355" y="444004"/>
                  </a:lnTo>
                  <a:lnTo>
                    <a:pt x="50215" y="444017"/>
                  </a:lnTo>
                  <a:lnTo>
                    <a:pt x="50038" y="444042"/>
                  </a:lnTo>
                  <a:lnTo>
                    <a:pt x="49911" y="444246"/>
                  </a:lnTo>
                  <a:lnTo>
                    <a:pt x="49923" y="444055"/>
                  </a:lnTo>
                  <a:lnTo>
                    <a:pt x="49885" y="443915"/>
                  </a:lnTo>
                  <a:lnTo>
                    <a:pt x="49568" y="444093"/>
                  </a:lnTo>
                  <a:lnTo>
                    <a:pt x="49377" y="444246"/>
                  </a:lnTo>
                  <a:lnTo>
                    <a:pt x="49707" y="444271"/>
                  </a:lnTo>
                  <a:lnTo>
                    <a:pt x="49872" y="444182"/>
                  </a:lnTo>
                  <a:lnTo>
                    <a:pt x="49822" y="444322"/>
                  </a:lnTo>
                  <a:lnTo>
                    <a:pt x="50012" y="444347"/>
                  </a:lnTo>
                  <a:lnTo>
                    <a:pt x="50292" y="444322"/>
                  </a:lnTo>
                  <a:lnTo>
                    <a:pt x="50292" y="444080"/>
                  </a:lnTo>
                  <a:lnTo>
                    <a:pt x="50457" y="444195"/>
                  </a:lnTo>
                  <a:close/>
                </a:path>
                <a:path w="206375" h="457835">
                  <a:moveTo>
                    <a:pt x="50482" y="446582"/>
                  </a:moveTo>
                  <a:lnTo>
                    <a:pt x="50317" y="446633"/>
                  </a:lnTo>
                  <a:lnTo>
                    <a:pt x="50482" y="446582"/>
                  </a:lnTo>
                  <a:close/>
                </a:path>
                <a:path w="206375" h="457835">
                  <a:moveTo>
                    <a:pt x="50609" y="443484"/>
                  </a:moveTo>
                  <a:lnTo>
                    <a:pt x="50520" y="443344"/>
                  </a:lnTo>
                  <a:lnTo>
                    <a:pt x="50317" y="443433"/>
                  </a:lnTo>
                  <a:lnTo>
                    <a:pt x="50368" y="443598"/>
                  </a:lnTo>
                  <a:lnTo>
                    <a:pt x="50609" y="443484"/>
                  </a:lnTo>
                  <a:close/>
                </a:path>
                <a:path w="206375" h="457835">
                  <a:moveTo>
                    <a:pt x="50609" y="443484"/>
                  </a:moveTo>
                  <a:lnTo>
                    <a:pt x="50444" y="443585"/>
                  </a:lnTo>
                  <a:lnTo>
                    <a:pt x="50609" y="443484"/>
                  </a:lnTo>
                  <a:close/>
                </a:path>
                <a:path w="206375" h="457835">
                  <a:moveTo>
                    <a:pt x="50673" y="444347"/>
                  </a:moveTo>
                  <a:lnTo>
                    <a:pt x="50457" y="444195"/>
                  </a:lnTo>
                  <a:lnTo>
                    <a:pt x="50342" y="444322"/>
                  </a:lnTo>
                  <a:lnTo>
                    <a:pt x="50584" y="444347"/>
                  </a:lnTo>
                  <a:close/>
                </a:path>
                <a:path w="206375" h="457835">
                  <a:moveTo>
                    <a:pt x="50685" y="444436"/>
                  </a:moveTo>
                  <a:lnTo>
                    <a:pt x="50292" y="444322"/>
                  </a:lnTo>
                  <a:lnTo>
                    <a:pt x="50444" y="444436"/>
                  </a:lnTo>
                  <a:lnTo>
                    <a:pt x="50622" y="444461"/>
                  </a:lnTo>
                  <a:close/>
                </a:path>
                <a:path w="206375" h="457835">
                  <a:moveTo>
                    <a:pt x="50736" y="443496"/>
                  </a:moveTo>
                  <a:close/>
                </a:path>
                <a:path w="206375" h="457835">
                  <a:moveTo>
                    <a:pt x="50787" y="443712"/>
                  </a:moveTo>
                  <a:lnTo>
                    <a:pt x="50698" y="443585"/>
                  </a:lnTo>
                  <a:lnTo>
                    <a:pt x="50571" y="443750"/>
                  </a:lnTo>
                  <a:lnTo>
                    <a:pt x="50698" y="443738"/>
                  </a:lnTo>
                  <a:close/>
                </a:path>
                <a:path w="206375" h="457835">
                  <a:moveTo>
                    <a:pt x="50812" y="443738"/>
                  </a:moveTo>
                  <a:lnTo>
                    <a:pt x="50673" y="443814"/>
                  </a:lnTo>
                  <a:lnTo>
                    <a:pt x="50812" y="443738"/>
                  </a:lnTo>
                  <a:close/>
                </a:path>
                <a:path w="206375" h="457835">
                  <a:moveTo>
                    <a:pt x="50863" y="444487"/>
                  </a:moveTo>
                  <a:lnTo>
                    <a:pt x="50723" y="444436"/>
                  </a:lnTo>
                  <a:lnTo>
                    <a:pt x="50863" y="444487"/>
                  </a:lnTo>
                  <a:close/>
                </a:path>
                <a:path w="206375" h="457835">
                  <a:moveTo>
                    <a:pt x="50927" y="444461"/>
                  </a:moveTo>
                  <a:lnTo>
                    <a:pt x="50800" y="444436"/>
                  </a:lnTo>
                  <a:lnTo>
                    <a:pt x="50927" y="444461"/>
                  </a:lnTo>
                  <a:close/>
                </a:path>
                <a:path w="206375" h="457835">
                  <a:moveTo>
                    <a:pt x="51041" y="443687"/>
                  </a:moveTo>
                  <a:lnTo>
                    <a:pt x="50863" y="443547"/>
                  </a:lnTo>
                  <a:lnTo>
                    <a:pt x="50812" y="443738"/>
                  </a:lnTo>
                  <a:lnTo>
                    <a:pt x="50990" y="443712"/>
                  </a:lnTo>
                  <a:close/>
                </a:path>
                <a:path w="206375" h="457835">
                  <a:moveTo>
                    <a:pt x="51092" y="444474"/>
                  </a:moveTo>
                  <a:close/>
                </a:path>
                <a:path w="206375" h="457835">
                  <a:moveTo>
                    <a:pt x="51168" y="443865"/>
                  </a:moveTo>
                  <a:lnTo>
                    <a:pt x="51092" y="443725"/>
                  </a:lnTo>
                  <a:lnTo>
                    <a:pt x="50990" y="443890"/>
                  </a:lnTo>
                  <a:lnTo>
                    <a:pt x="51168" y="443865"/>
                  </a:lnTo>
                  <a:close/>
                </a:path>
                <a:path w="206375" h="457835">
                  <a:moveTo>
                    <a:pt x="51282" y="442429"/>
                  </a:moveTo>
                  <a:lnTo>
                    <a:pt x="51066" y="442506"/>
                  </a:lnTo>
                  <a:lnTo>
                    <a:pt x="51282" y="442429"/>
                  </a:lnTo>
                  <a:close/>
                </a:path>
                <a:path w="206375" h="457835">
                  <a:moveTo>
                    <a:pt x="51358" y="441071"/>
                  </a:moveTo>
                  <a:close/>
                </a:path>
                <a:path w="206375" h="457835">
                  <a:moveTo>
                    <a:pt x="51371" y="445985"/>
                  </a:moveTo>
                  <a:lnTo>
                    <a:pt x="51041" y="445770"/>
                  </a:lnTo>
                  <a:lnTo>
                    <a:pt x="50838" y="445643"/>
                  </a:lnTo>
                  <a:lnTo>
                    <a:pt x="50711" y="445566"/>
                  </a:lnTo>
                  <a:lnTo>
                    <a:pt x="50520" y="445465"/>
                  </a:lnTo>
                  <a:lnTo>
                    <a:pt x="50393" y="445236"/>
                  </a:lnTo>
                  <a:lnTo>
                    <a:pt x="50393" y="445389"/>
                  </a:lnTo>
                  <a:lnTo>
                    <a:pt x="50266" y="445363"/>
                  </a:lnTo>
                  <a:lnTo>
                    <a:pt x="50152" y="445592"/>
                  </a:lnTo>
                  <a:lnTo>
                    <a:pt x="50825" y="445871"/>
                  </a:lnTo>
                  <a:lnTo>
                    <a:pt x="51079" y="445985"/>
                  </a:lnTo>
                  <a:lnTo>
                    <a:pt x="51257" y="446049"/>
                  </a:lnTo>
                  <a:close/>
                </a:path>
                <a:path w="206375" h="457835">
                  <a:moveTo>
                    <a:pt x="51384" y="452437"/>
                  </a:moveTo>
                  <a:lnTo>
                    <a:pt x="49326" y="453377"/>
                  </a:lnTo>
                  <a:lnTo>
                    <a:pt x="49936" y="452907"/>
                  </a:lnTo>
                  <a:lnTo>
                    <a:pt x="50736" y="452475"/>
                  </a:lnTo>
                  <a:lnTo>
                    <a:pt x="51282" y="452132"/>
                  </a:lnTo>
                  <a:lnTo>
                    <a:pt x="49796" y="452958"/>
                  </a:lnTo>
                  <a:lnTo>
                    <a:pt x="47040" y="454139"/>
                  </a:lnTo>
                  <a:lnTo>
                    <a:pt x="44411" y="455917"/>
                  </a:lnTo>
                  <a:lnTo>
                    <a:pt x="47447" y="454482"/>
                  </a:lnTo>
                  <a:lnTo>
                    <a:pt x="46329" y="455307"/>
                  </a:lnTo>
                  <a:lnTo>
                    <a:pt x="49771" y="453301"/>
                  </a:lnTo>
                  <a:lnTo>
                    <a:pt x="50203" y="453212"/>
                  </a:lnTo>
                  <a:lnTo>
                    <a:pt x="49060" y="454215"/>
                  </a:lnTo>
                  <a:lnTo>
                    <a:pt x="48006" y="454964"/>
                  </a:lnTo>
                  <a:lnTo>
                    <a:pt x="48768" y="454482"/>
                  </a:lnTo>
                  <a:lnTo>
                    <a:pt x="47637" y="455739"/>
                  </a:lnTo>
                  <a:lnTo>
                    <a:pt x="49403" y="454444"/>
                  </a:lnTo>
                  <a:lnTo>
                    <a:pt x="51308" y="452526"/>
                  </a:lnTo>
                  <a:close/>
                </a:path>
                <a:path w="206375" h="457835">
                  <a:moveTo>
                    <a:pt x="51536" y="442696"/>
                  </a:moveTo>
                  <a:lnTo>
                    <a:pt x="51308" y="442417"/>
                  </a:lnTo>
                  <a:lnTo>
                    <a:pt x="51219" y="442607"/>
                  </a:lnTo>
                  <a:lnTo>
                    <a:pt x="51422" y="442747"/>
                  </a:lnTo>
                  <a:close/>
                </a:path>
                <a:path w="206375" h="457835">
                  <a:moveTo>
                    <a:pt x="51765" y="444754"/>
                  </a:moveTo>
                  <a:lnTo>
                    <a:pt x="51689" y="444512"/>
                  </a:lnTo>
                  <a:lnTo>
                    <a:pt x="51117" y="444500"/>
                  </a:lnTo>
                  <a:lnTo>
                    <a:pt x="51650" y="444842"/>
                  </a:lnTo>
                  <a:close/>
                </a:path>
                <a:path w="206375" h="457835">
                  <a:moveTo>
                    <a:pt x="51790" y="445274"/>
                  </a:moveTo>
                  <a:lnTo>
                    <a:pt x="51676" y="445084"/>
                  </a:lnTo>
                  <a:lnTo>
                    <a:pt x="51511" y="444957"/>
                  </a:lnTo>
                  <a:lnTo>
                    <a:pt x="51308" y="445160"/>
                  </a:lnTo>
                  <a:lnTo>
                    <a:pt x="51523" y="445274"/>
                  </a:lnTo>
                  <a:lnTo>
                    <a:pt x="51676" y="445350"/>
                  </a:lnTo>
                  <a:close/>
                </a:path>
                <a:path w="206375" h="457835">
                  <a:moveTo>
                    <a:pt x="51828" y="443191"/>
                  </a:moveTo>
                  <a:lnTo>
                    <a:pt x="51701" y="442836"/>
                  </a:lnTo>
                  <a:lnTo>
                    <a:pt x="51714" y="443039"/>
                  </a:lnTo>
                  <a:lnTo>
                    <a:pt x="51828" y="443191"/>
                  </a:lnTo>
                  <a:close/>
                </a:path>
                <a:path w="206375" h="457835">
                  <a:moveTo>
                    <a:pt x="51955" y="443166"/>
                  </a:moveTo>
                  <a:close/>
                </a:path>
                <a:path w="206375" h="457835">
                  <a:moveTo>
                    <a:pt x="51993" y="443153"/>
                  </a:moveTo>
                  <a:lnTo>
                    <a:pt x="51854" y="443217"/>
                  </a:lnTo>
                  <a:lnTo>
                    <a:pt x="51993" y="443153"/>
                  </a:lnTo>
                  <a:close/>
                </a:path>
                <a:path w="206375" h="457835">
                  <a:moveTo>
                    <a:pt x="52146" y="445643"/>
                  </a:moveTo>
                  <a:close/>
                </a:path>
                <a:path w="206375" h="457835">
                  <a:moveTo>
                    <a:pt x="52146" y="444461"/>
                  </a:moveTo>
                  <a:lnTo>
                    <a:pt x="52019" y="444373"/>
                  </a:lnTo>
                  <a:lnTo>
                    <a:pt x="51244" y="443852"/>
                  </a:lnTo>
                  <a:lnTo>
                    <a:pt x="51092" y="443992"/>
                  </a:lnTo>
                  <a:lnTo>
                    <a:pt x="50927" y="443915"/>
                  </a:lnTo>
                  <a:lnTo>
                    <a:pt x="50787" y="443953"/>
                  </a:lnTo>
                  <a:lnTo>
                    <a:pt x="50888" y="443826"/>
                  </a:lnTo>
                  <a:lnTo>
                    <a:pt x="50723" y="443839"/>
                  </a:lnTo>
                  <a:lnTo>
                    <a:pt x="50507" y="443826"/>
                  </a:lnTo>
                  <a:lnTo>
                    <a:pt x="50355" y="443801"/>
                  </a:lnTo>
                  <a:lnTo>
                    <a:pt x="50228" y="443915"/>
                  </a:lnTo>
                  <a:lnTo>
                    <a:pt x="50355" y="444004"/>
                  </a:lnTo>
                  <a:lnTo>
                    <a:pt x="50558" y="443979"/>
                  </a:lnTo>
                  <a:lnTo>
                    <a:pt x="50431" y="444042"/>
                  </a:lnTo>
                  <a:lnTo>
                    <a:pt x="50761" y="443979"/>
                  </a:lnTo>
                  <a:lnTo>
                    <a:pt x="50571" y="444144"/>
                  </a:lnTo>
                  <a:lnTo>
                    <a:pt x="50761" y="444271"/>
                  </a:lnTo>
                  <a:lnTo>
                    <a:pt x="50546" y="444131"/>
                  </a:lnTo>
                  <a:lnTo>
                    <a:pt x="50723" y="444347"/>
                  </a:lnTo>
                  <a:lnTo>
                    <a:pt x="50876" y="444360"/>
                  </a:lnTo>
                  <a:lnTo>
                    <a:pt x="51511" y="444411"/>
                  </a:lnTo>
                  <a:lnTo>
                    <a:pt x="51384" y="444246"/>
                  </a:lnTo>
                  <a:lnTo>
                    <a:pt x="51574" y="444411"/>
                  </a:lnTo>
                  <a:lnTo>
                    <a:pt x="51854" y="444398"/>
                  </a:lnTo>
                  <a:lnTo>
                    <a:pt x="51574" y="444423"/>
                  </a:lnTo>
                  <a:lnTo>
                    <a:pt x="51447" y="444423"/>
                  </a:lnTo>
                  <a:lnTo>
                    <a:pt x="50927" y="444373"/>
                  </a:lnTo>
                  <a:lnTo>
                    <a:pt x="51054" y="444449"/>
                  </a:lnTo>
                  <a:lnTo>
                    <a:pt x="51269" y="444436"/>
                  </a:lnTo>
                  <a:lnTo>
                    <a:pt x="51689" y="444512"/>
                  </a:lnTo>
                  <a:lnTo>
                    <a:pt x="51866" y="444677"/>
                  </a:lnTo>
                  <a:lnTo>
                    <a:pt x="52057" y="444538"/>
                  </a:lnTo>
                  <a:close/>
                </a:path>
                <a:path w="206375" h="457835">
                  <a:moveTo>
                    <a:pt x="52197" y="441871"/>
                  </a:moveTo>
                  <a:lnTo>
                    <a:pt x="51435" y="442239"/>
                  </a:lnTo>
                  <a:lnTo>
                    <a:pt x="51308" y="442404"/>
                  </a:lnTo>
                  <a:lnTo>
                    <a:pt x="51435" y="442328"/>
                  </a:lnTo>
                  <a:lnTo>
                    <a:pt x="52197" y="441871"/>
                  </a:lnTo>
                  <a:close/>
                </a:path>
                <a:path w="206375" h="457835">
                  <a:moveTo>
                    <a:pt x="52209" y="436562"/>
                  </a:moveTo>
                  <a:lnTo>
                    <a:pt x="52095" y="436346"/>
                  </a:lnTo>
                  <a:lnTo>
                    <a:pt x="52082" y="436791"/>
                  </a:lnTo>
                  <a:lnTo>
                    <a:pt x="52209" y="436562"/>
                  </a:lnTo>
                  <a:close/>
                </a:path>
                <a:path w="206375" h="457835">
                  <a:moveTo>
                    <a:pt x="52362" y="438251"/>
                  </a:moveTo>
                  <a:close/>
                </a:path>
                <a:path w="206375" h="457835">
                  <a:moveTo>
                    <a:pt x="52374" y="444284"/>
                  </a:moveTo>
                  <a:close/>
                </a:path>
                <a:path w="206375" h="457835">
                  <a:moveTo>
                    <a:pt x="52400" y="445617"/>
                  </a:moveTo>
                  <a:lnTo>
                    <a:pt x="52197" y="445452"/>
                  </a:lnTo>
                  <a:lnTo>
                    <a:pt x="52209" y="445630"/>
                  </a:lnTo>
                  <a:lnTo>
                    <a:pt x="52400" y="445617"/>
                  </a:lnTo>
                  <a:close/>
                </a:path>
                <a:path w="206375" h="457835">
                  <a:moveTo>
                    <a:pt x="52514" y="444550"/>
                  </a:moveTo>
                  <a:lnTo>
                    <a:pt x="52362" y="444550"/>
                  </a:lnTo>
                  <a:lnTo>
                    <a:pt x="52514" y="444550"/>
                  </a:lnTo>
                  <a:close/>
                </a:path>
                <a:path w="206375" h="457835">
                  <a:moveTo>
                    <a:pt x="52552" y="444500"/>
                  </a:moveTo>
                  <a:lnTo>
                    <a:pt x="52438" y="444334"/>
                  </a:lnTo>
                  <a:lnTo>
                    <a:pt x="52209" y="444449"/>
                  </a:lnTo>
                  <a:lnTo>
                    <a:pt x="52552" y="444500"/>
                  </a:lnTo>
                  <a:close/>
                </a:path>
                <a:path w="206375" h="457835">
                  <a:moveTo>
                    <a:pt x="52578" y="441960"/>
                  </a:moveTo>
                  <a:lnTo>
                    <a:pt x="52489" y="441731"/>
                  </a:lnTo>
                  <a:lnTo>
                    <a:pt x="51435" y="442328"/>
                  </a:lnTo>
                  <a:lnTo>
                    <a:pt x="51308" y="442417"/>
                  </a:lnTo>
                  <a:lnTo>
                    <a:pt x="51435" y="442379"/>
                  </a:lnTo>
                  <a:lnTo>
                    <a:pt x="52578" y="441960"/>
                  </a:lnTo>
                  <a:close/>
                </a:path>
                <a:path w="206375" h="457835">
                  <a:moveTo>
                    <a:pt x="52666" y="444309"/>
                  </a:moveTo>
                  <a:lnTo>
                    <a:pt x="52463" y="444347"/>
                  </a:lnTo>
                  <a:lnTo>
                    <a:pt x="52666" y="444309"/>
                  </a:lnTo>
                  <a:close/>
                </a:path>
                <a:path w="206375" h="457835">
                  <a:moveTo>
                    <a:pt x="52692" y="441921"/>
                  </a:moveTo>
                  <a:close/>
                </a:path>
                <a:path w="206375" h="457835">
                  <a:moveTo>
                    <a:pt x="52717" y="442404"/>
                  </a:moveTo>
                  <a:lnTo>
                    <a:pt x="52692" y="442188"/>
                  </a:lnTo>
                  <a:lnTo>
                    <a:pt x="52565" y="442239"/>
                  </a:lnTo>
                  <a:lnTo>
                    <a:pt x="52590" y="441960"/>
                  </a:lnTo>
                  <a:lnTo>
                    <a:pt x="52451" y="442010"/>
                  </a:lnTo>
                  <a:lnTo>
                    <a:pt x="52451" y="442290"/>
                  </a:lnTo>
                  <a:lnTo>
                    <a:pt x="52324" y="442379"/>
                  </a:lnTo>
                  <a:lnTo>
                    <a:pt x="52451" y="442290"/>
                  </a:lnTo>
                  <a:lnTo>
                    <a:pt x="52451" y="442010"/>
                  </a:lnTo>
                  <a:lnTo>
                    <a:pt x="52235" y="442099"/>
                  </a:lnTo>
                  <a:lnTo>
                    <a:pt x="52235" y="442569"/>
                  </a:lnTo>
                  <a:lnTo>
                    <a:pt x="52235" y="442099"/>
                  </a:lnTo>
                  <a:lnTo>
                    <a:pt x="51435" y="442379"/>
                  </a:lnTo>
                  <a:lnTo>
                    <a:pt x="51562" y="442683"/>
                  </a:lnTo>
                  <a:lnTo>
                    <a:pt x="51752" y="442607"/>
                  </a:lnTo>
                  <a:lnTo>
                    <a:pt x="51650" y="442785"/>
                  </a:lnTo>
                  <a:lnTo>
                    <a:pt x="51816" y="442734"/>
                  </a:lnTo>
                  <a:lnTo>
                    <a:pt x="51790" y="442925"/>
                  </a:lnTo>
                  <a:lnTo>
                    <a:pt x="51904" y="443064"/>
                  </a:lnTo>
                  <a:lnTo>
                    <a:pt x="52146" y="442658"/>
                  </a:lnTo>
                  <a:lnTo>
                    <a:pt x="52717" y="442404"/>
                  </a:lnTo>
                  <a:close/>
                </a:path>
                <a:path w="206375" h="457835">
                  <a:moveTo>
                    <a:pt x="52730" y="444563"/>
                  </a:moveTo>
                  <a:lnTo>
                    <a:pt x="52552" y="444500"/>
                  </a:lnTo>
                  <a:lnTo>
                    <a:pt x="52578" y="444665"/>
                  </a:lnTo>
                  <a:lnTo>
                    <a:pt x="52730" y="444563"/>
                  </a:lnTo>
                  <a:close/>
                </a:path>
                <a:path w="206375" h="457835">
                  <a:moveTo>
                    <a:pt x="52819" y="442125"/>
                  </a:moveTo>
                  <a:lnTo>
                    <a:pt x="52730" y="441909"/>
                  </a:lnTo>
                  <a:lnTo>
                    <a:pt x="52692" y="442188"/>
                  </a:lnTo>
                  <a:lnTo>
                    <a:pt x="52819" y="442125"/>
                  </a:lnTo>
                  <a:close/>
                </a:path>
                <a:path w="206375" h="457835">
                  <a:moveTo>
                    <a:pt x="52832" y="441566"/>
                  </a:moveTo>
                  <a:lnTo>
                    <a:pt x="52666" y="441833"/>
                  </a:lnTo>
                  <a:lnTo>
                    <a:pt x="52832" y="441566"/>
                  </a:lnTo>
                  <a:close/>
                </a:path>
                <a:path w="206375" h="457835">
                  <a:moveTo>
                    <a:pt x="54000" y="427812"/>
                  </a:moveTo>
                  <a:lnTo>
                    <a:pt x="53860" y="427837"/>
                  </a:lnTo>
                  <a:lnTo>
                    <a:pt x="53581" y="428345"/>
                  </a:lnTo>
                  <a:lnTo>
                    <a:pt x="54000" y="427812"/>
                  </a:lnTo>
                  <a:close/>
                </a:path>
                <a:path w="206375" h="457835">
                  <a:moveTo>
                    <a:pt x="54165" y="449935"/>
                  </a:moveTo>
                  <a:lnTo>
                    <a:pt x="47498" y="452094"/>
                  </a:lnTo>
                  <a:lnTo>
                    <a:pt x="47548" y="451789"/>
                  </a:lnTo>
                  <a:lnTo>
                    <a:pt x="44577" y="452602"/>
                  </a:lnTo>
                  <a:lnTo>
                    <a:pt x="43408" y="452602"/>
                  </a:lnTo>
                  <a:lnTo>
                    <a:pt x="44450" y="452983"/>
                  </a:lnTo>
                  <a:lnTo>
                    <a:pt x="46431" y="452729"/>
                  </a:lnTo>
                  <a:lnTo>
                    <a:pt x="47396" y="452729"/>
                  </a:lnTo>
                  <a:lnTo>
                    <a:pt x="48031" y="452475"/>
                  </a:lnTo>
                  <a:lnTo>
                    <a:pt x="48729" y="452475"/>
                  </a:lnTo>
                  <a:lnTo>
                    <a:pt x="49542" y="452094"/>
                  </a:lnTo>
                  <a:lnTo>
                    <a:pt x="54165" y="449935"/>
                  </a:lnTo>
                  <a:close/>
                </a:path>
                <a:path w="206375" h="457835">
                  <a:moveTo>
                    <a:pt x="54381" y="449465"/>
                  </a:moveTo>
                  <a:lnTo>
                    <a:pt x="50952" y="449745"/>
                  </a:lnTo>
                  <a:lnTo>
                    <a:pt x="51435" y="449808"/>
                  </a:lnTo>
                  <a:lnTo>
                    <a:pt x="49847" y="450189"/>
                  </a:lnTo>
                  <a:lnTo>
                    <a:pt x="47739" y="450062"/>
                  </a:lnTo>
                  <a:lnTo>
                    <a:pt x="46253" y="450570"/>
                  </a:lnTo>
                  <a:lnTo>
                    <a:pt x="46634" y="450951"/>
                  </a:lnTo>
                  <a:lnTo>
                    <a:pt x="47853" y="451078"/>
                  </a:lnTo>
                  <a:lnTo>
                    <a:pt x="46964" y="451205"/>
                  </a:lnTo>
                  <a:lnTo>
                    <a:pt x="46240" y="451332"/>
                  </a:lnTo>
                  <a:lnTo>
                    <a:pt x="45161" y="451713"/>
                  </a:lnTo>
                  <a:lnTo>
                    <a:pt x="45504" y="452094"/>
                  </a:lnTo>
                  <a:lnTo>
                    <a:pt x="47612" y="451446"/>
                  </a:lnTo>
                  <a:lnTo>
                    <a:pt x="47663" y="451205"/>
                  </a:lnTo>
                  <a:lnTo>
                    <a:pt x="49479" y="450824"/>
                  </a:lnTo>
                  <a:lnTo>
                    <a:pt x="50660" y="450583"/>
                  </a:lnTo>
                  <a:lnTo>
                    <a:pt x="48323" y="450824"/>
                  </a:lnTo>
                  <a:lnTo>
                    <a:pt x="49415" y="450443"/>
                  </a:lnTo>
                  <a:lnTo>
                    <a:pt x="51003" y="450189"/>
                  </a:lnTo>
                  <a:lnTo>
                    <a:pt x="51803" y="450062"/>
                  </a:lnTo>
                  <a:lnTo>
                    <a:pt x="52463" y="449935"/>
                  </a:lnTo>
                  <a:lnTo>
                    <a:pt x="54025" y="449554"/>
                  </a:lnTo>
                  <a:lnTo>
                    <a:pt x="50901" y="450062"/>
                  </a:lnTo>
                  <a:lnTo>
                    <a:pt x="53822" y="449554"/>
                  </a:lnTo>
                  <a:lnTo>
                    <a:pt x="53594" y="449554"/>
                  </a:lnTo>
                  <a:lnTo>
                    <a:pt x="54381" y="449465"/>
                  </a:lnTo>
                  <a:close/>
                </a:path>
                <a:path w="206375" h="457835">
                  <a:moveTo>
                    <a:pt x="54889" y="444665"/>
                  </a:moveTo>
                  <a:lnTo>
                    <a:pt x="54762" y="444423"/>
                  </a:lnTo>
                  <a:lnTo>
                    <a:pt x="54546" y="444169"/>
                  </a:lnTo>
                  <a:lnTo>
                    <a:pt x="54889" y="444665"/>
                  </a:lnTo>
                  <a:close/>
                </a:path>
                <a:path w="206375" h="457835">
                  <a:moveTo>
                    <a:pt x="55473" y="442417"/>
                  </a:moveTo>
                  <a:lnTo>
                    <a:pt x="55346" y="442442"/>
                  </a:lnTo>
                  <a:lnTo>
                    <a:pt x="55473" y="442417"/>
                  </a:lnTo>
                  <a:close/>
                </a:path>
                <a:path w="206375" h="457835">
                  <a:moveTo>
                    <a:pt x="55791" y="445897"/>
                  </a:moveTo>
                  <a:lnTo>
                    <a:pt x="55689" y="445643"/>
                  </a:lnTo>
                  <a:lnTo>
                    <a:pt x="55664" y="445782"/>
                  </a:lnTo>
                  <a:lnTo>
                    <a:pt x="55791" y="445897"/>
                  </a:lnTo>
                  <a:close/>
                </a:path>
                <a:path w="206375" h="457835">
                  <a:moveTo>
                    <a:pt x="55829" y="445833"/>
                  </a:moveTo>
                  <a:lnTo>
                    <a:pt x="55727" y="445630"/>
                  </a:lnTo>
                  <a:lnTo>
                    <a:pt x="55829" y="445833"/>
                  </a:lnTo>
                  <a:close/>
                </a:path>
                <a:path w="206375" h="457835">
                  <a:moveTo>
                    <a:pt x="55854" y="445782"/>
                  </a:moveTo>
                  <a:lnTo>
                    <a:pt x="55740" y="445528"/>
                  </a:lnTo>
                  <a:lnTo>
                    <a:pt x="55854" y="445782"/>
                  </a:lnTo>
                  <a:close/>
                </a:path>
                <a:path w="206375" h="457835">
                  <a:moveTo>
                    <a:pt x="55968" y="446087"/>
                  </a:moveTo>
                  <a:lnTo>
                    <a:pt x="55829" y="445833"/>
                  </a:lnTo>
                  <a:lnTo>
                    <a:pt x="55867" y="445985"/>
                  </a:lnTo>
                  <a:close/>
                </a:path>
                <a:path w="206375" h="457835">
                  <a:moveTo>
                    <a:pt x="55994" y="446049"/>
                  </a:moveTo>
                  <a:lnTo>
                    <a:pt x="55892" y="445833"/>
                  </a:lnTo>
                  <a:lnTo>
                    <a:pt x="55994" y="446049"/>
                  </a:lnTo>
                  <a:close/>
                </a:path>
                <a:path w="206375" h="457835">
                  <a:moveTo>
                    <a:pt x="56019" y="445985"/>
                  </a:moveTo>
                  <a:lnTo>
                    <a:pt x="55892" y="445719"/>
                  </a:lnTo>
                  <a:lnTo>
                    <a:pt x="56019" y="445985"/>
                  </a:lnTo>
                  <a:close/>
                </a:path>
                <a:path w="206375" h="457835">
                  <a:moveTo>
                    <a:pt x="56578" y="446633"/>
                  </a:moveTo>
                  <a:close/>
                </a:path>
                <a:path w="206375" h="457835">
                  <a:moveTo>
                    <a:pt x="56578" y="444512"/>
                  </a:moveTo>
                  <a:lnTo>
                    <a:pt x="56489" y="443966"/>
                  </a:lnTo>
                  <a:lnTo>
                    <a:pt x="56578" y="444512"/>
                  </a:lnTo>
                  <a:close/>
                </a:path>
                <a:path w="206375" h="457835">
                  <a:moveTo>
                    <a:pt x="56654" y="427812"/>
                  </a:moveTo>
                  <a:lnTo>
                    <a:pt x="55638" y="428536"/>
                  </a:lnTo>
                  <a:lnTo>
                    <a:pt x="55435" y="428726"/>
                  </a:lnTo>
                  <a:lnTo>
                    <a:pt x="56426" y="428231"/>
                  </a:lnTo>
                  <a:lnTo>
                    <a:pt x="56654" y="427812"/>
                  </a:lnTo>
                  <a:close/>
                </a:path>
                <a:path w="206375" h="457835">
                  <a:moveTo>
                    <a:pt x="56692" y="428523"/>
                  </a:moveTo>
                  <a:lnTo>
                    <a:pt x="56311" y="428561"/>
                  </a:lnTo>
                  <a:lnTo>
                    <a:pt x="56172" y="428866"/>
                  </a:lnTo>
                  <a:lnTo>
                    <a:pt x="56362" y="428790"/>
                  </a:lnTo>
                  <a:lnTo>
                    <a:pt x="56616" y="428599"/>
                  </a:lnTo>
                  <a:close/>
                </a:path>
                <a:path w="206375" h="457835">
                  <a:moveTo>
                    <a:pt x="56705" y="428218"/>
                  </a:moveTo>
                  <a:lnTo>
                    <a:pt x="56426" y="428345"/>
                  </a:lnTo>
                  <a:lnTo>
                    <a:pt x="56705" y="428218"/>
                  </a:lnTo>
                  <a:close/>
                </a:path>
                <a:path w="206375" h="457835">
                  <a:moveTo>
                    <a:pt x="56718" y="449275"/>
                  </a:moveTo>
                  <a:lnTo>
                    <a:pt x="55283" y="449402"/>
                  </a:lnTo>
                  <a:lnTo>
                    <a:pt x="55130" y="449427"/>
                  </a:lnTo>
                  <a:lnTo>
                    <a:pt x="56718" y="449275"/>
                  </a:lnTo>
                  <a:close/>
                </a:path>
                <a:path w="206375" h="457835">
                  <a:moveTo>
                    <a:pt x="56857" y="427583"/>
                  </a:moveTo>
                  <a:lnTo>
                    <a:pt x="56299" y="427837"/>
                  </a:lnTo>
                  <a:lnTo>
                    <a:pt x="55587" y="428561"/>
                  </a:lnTo>
                  <a:lnTo>
                    <a:pt x="56654" y="427799"/>
                  </a:lnTo>
                  <a:lnTo>
                    <a:pt x="56857" y="427583"/>
                  </a:lnTo>
                  <a:close/>
                </a:path>
                <a:path w="206375" h="457835">
                  <a:moveTo>
                    <a:pt x="56908" y="428447"/>
                  </a:moveTo>
                  <a:lnTo>
                    <a:pt x="56781" y="428510"/>
                  </a:lnTo>
                  <a:lnTo>
                    <a:pt x="56908" y="428447"/>
                  </a:lnTo>
                  <a:close/>
                </a:path>
                <a:path w="206375" h="457835">
                  <a:moveTo>
                    <a:pt x="57048" y="447268"/>
                  </a:moveTo>
                  <a:lnTo>
                    <a:pt x="56896" y="447103"/>
                  </a:lnTo>
                  <a:lnTo>
                    <a:pt x="57023" y="447268"/>
                  </a:lnTo>
                  <a:close/>
                </a:path>
                <a:path w="206375" h="457835">
                  <a:moveTo>
                    <a:pt x="57442" y="447014"/>
                  </a:moveTo>
                  <a:close/>
                </a:path>
                <a:path w="206375" h="457835">
                  <a:moveTo>
                    <a:pt x="57518" y="446887"/>
                  </a:moveTo>
                  <a:close/>
                </a:path>
                <a:path w="206375" h="457835">
                  <a:moveTo>
                    <a:pt x="58407" y="449427"/>
                  </a:moveTo>
                  <a:lnTo>
                    <a:pt x="58127" y="449160"/>
                  </a:lnTo>
                  <a:lnTo>
                    <a:pt x="58407" y="449427"/>
                  </a:lnTo>
                  <a:close/>
                </a:path>
                <a:path w="206375" h="457835">
                  <a:moveTo>
                    <a:pt x="58508" y="449364"/>
                  </a:moveTo>
                  <a:lnTo>
                    <a:pt x="58305" y="449148"/>
                  </a:lnTo>
                  <a:lnTo>
                    <a:pt x="58508" y="449364"/>
                  </a:lnTo>
                  <a:close/>
                </a:path>
                <a:path w="206375" h="457835">
                  <a:moveTo>
                    <a:pt x="58648" y="449529"/>
                  </a:moveTo>
                  <a:lnTo>
                    <a:pt x="58267" y="449148"/>
                  </a:lnTo>
                  <a:lnTo>
                    <a:pt x="58648" y="449529"/>
                  </a:lnTo>
                  <a:close/>
                </a:path>
                <a:path w="206375" h="457835">
                  <a:moveTo>
                    <a:pt x="58788" y="449694"/>
                  </a:moveTo>
                  <a:lnTo>
                    <a:pt x="58153" y="449364"/>
                  </a:lnTo>
                  <a:lnTo>
                    <a:pt x="58788" y="449694"/>
                  </a:lnTo>
                  <a:close/>
                </a:path>
                <a:path w="206375" h="457835">
                  <a:moveTo>
                    <a:pt x="59016" y="449935"/>
                  </a:moveTo>
                  <a:lnTo>
                    <a:pt x="58889" y="449745"/>
                  </a:lnTo>
                  <a:lnTo>
                    <a:pt x="58699" y="449554"/>
                  </a:lnTo>
                  <a:lnTo>
                    <a:pt x="58788" y="449694"/>
                  </a:lnTo>
                  <a:lnTo>
                    <a:pt x="59016" y="449935"/>
                  </a:lnTo>
                  <a:close/>
                </a:path>
                <a:path w="206375" h="457835">
                  <a:moveTo>
                    <a:pt x="59499" y="417626"/>
                  </a:moveTo>
                  <a:close/>
                </a:path>
                <a:path w="206375" h="457835">
                  <a:moveTo>
                    <a:pt x="59842" y="435686"/>
                  </a:moveTo>
                  <a:close/>
                </a:path>
                <a:path w="206375" h="457835">
                  <a:moveTo>
                    <a:pt x="59944" y="418312"/>
                  </a:moveTo>
                  <a:lnTo>
                    <a:pt x="59893" y="417982"/>
                  </a:lnTo>
                  <a:lnTo>
                    <a:pt x="59715" y="417728"/>
                  </a:lnTo>
                  <a:lnTo>
                    <a:pt x="59499" y="417626"/>
                  </a:lnTo>
                  <a:lnTo>
                    <a:pt x="59944" y="418312"/>
                  </a:lnTo>
                  <a:close/>
                </a:path>
                <a:path w="206375" h="457835">
                  <a:moveTo>
                    <a:pt x="60210" y="434035"/>
                  </a:moveTo>
                  <a:lnTo>
                    <a:pt x="59143" y="434314"/>
                  </a:lnTo>
                  <a:lnTo>
                    <a:pt x="57899" y="434822"/>
                  </a:lnTo>
                  <a:lnTo>
                    <a:pt x="60210" y="434035"/>
                  </a:lnTo>
                  <a:close/>
                </a:path>
                <a:path w="206375" h="457835">
                  <a:moveTo>
                    <a:pt x="60782" y="433806"/>
                  </a:moveTo>
                  <a:lnTo>
                    <a:pt x="60210" y="434035"/>
                  </a:lnTo>
                  <a:lnTo>
                    <a:pt x="60553" y="433933"/>
                  </a:lnTo>
                  <a:lnTo>
                    <a:pt x="60782" y="433806"/>
                  </a:lnTo>
                  <a:close/>
                </a:path>
                <a:path w="206375" h="457835">
                  <a:moveTo>
                    <a:pt x="61734" y="434479"/>
                  </a:moveTo>
                  <a:lnTo>
                    <a:pt x="60744" y="434822"/>
                  </a:lnTo>
                  <a:lnTo>
                    <a:pt x="60871" y="434822"/>
                  </a:lnTo>
                  <a:lnTo>
                    <a:pt x="61645" y="434530"/>
                  </a:lnTo>
                  <a:close/>
                </a:path>
                <a:path w="206375" h="457835">
                  <a:moveTo>
                    <a:pt x="61785" y="434301"/>
                  </a:moveTo>
                  <a:close/>
                </a:path>
                <a:path w="206375" h="457835">
                  <a:moveTo>
                    <a:pt x="61836" y="434149"/>
                  </a:moveTo>
                  <a:close/>
                </a:path>
                <a:path w="206375" h="457835">
                  <a:moveTo>
                    <a:pt x="61899" y="435305"/>
                  </a:moveTo>
                  <a:close/>
                </a:path>
                <a:path w="206375" h="457835">
                  <a:moveTo>
                    <a:pt x="61899" y="434314"/>
                  </a:moveTo>
                  <a:lnTo>
                    <a:pt x="61734" y="434479"/>
                  </a:lnTo>
                  <a:lnTo>
                    <a:pt x="61899" y="434314"/>
                  </a:lnTo>
                  <a:close/>
                </a:path>
                <a:path w="206375" h="457835">
                  <a:moveTo>
                    <a:pt x="61976" y="418884"/>
                  </a:moveTo>
                  <a:lnTo>
                    <a:pt x="61569" y="419849"/>
                  </a:lnTo>
                  <a:lnTo>
                    <a:pt x="61366" y="420433"/>
                  </a:lnTo>
                  <a:lnTo>
                    <a:pt x="61277" y="420839"/>
                  </a:lnTo>
                  <a:lnTo>
                    <a:pt x="61417" y="420649"/>
                  </a:lnTo>
                  <a:lnTo>
                    <a:pt x="61531" y="420497"/>
                  </a:lnTo>
                  <a:lnTo>
                    <a:pt x="61734" y="420217"/>
                  </a:lnTo>
                  <a:lnTo>
                    <a:pt x="61976" y="418884"/>
                  </a:lnTo>
                  <a:close/>
                </a:path>
                <a:path w="206375" h="457835">
                  <a:moveTo>
                    <a:pt x="62255" y="433844"/>
                  </a:moveTo>
                  <a:lnTo>
                    <a:pt x="62014" y="433959"/>
                  </a:lnTo>
                  <a:lnTo>
                    <a:pt x="61887" y="434111"/>
                  </a:lnTo>
                  <a:lnTo>
                    <a:pt x="62115" y="433959"/>
                  </a:lnTo>
                  <a:lnTo>
                    <a:pt x="62255" y="433844"/>
                  </a:lnTo>
                  <a:close/>
                </a:path>
                <a:path w="206375" h="457835">
                  <a:moveTo>
                    <a:pt x="64008" y="421335"/>
                  </a:moveTo>
                  <a:lnTo>
                    <a:pt x="63842" y="421487"/>
                  </a:lnTo>
                  <a:lnTo>
                    <a:pt x="64008" y="421335"/>
                  </a:lnTo>
                  <a:close/>
                </a:path>
                <a:path w="206375" h="457835">
                  <a:moveTo>
                    <a:pt x="64757" y="420598"/>
                  </a:moveTo>
                  <a:lnTo>
                    <a:pt x="64236" y="420979"/>
                  </a:lnTo>
                  <a:lnTo>
                    <a:pt x="64008" y="421335"/>
                  </a:lnTo>
                  <a:lnTo>
                    <a:pt x="64757" y="420598"/>
                  </a:lnTo>
                  <a:close/>
                </a:path>
                <a:path w="206375" h="457835">
                  <a:moveTo>
                    <a:pt x="64922" y="431774"/>
                  </a:moveTo>
                  <a:lnTo>
                    <a:pt x="64719" y="431787"/>
                  </a:lnTo>
                  <a:lnTo>
                    <a:pt x="64160" y="431965"/>
                  </a:lnTo>
                  <a:lnTo>
                    <a:pt x="64490" y="431888"/>
                  </a:lnTo>
                  <a:lnTo>
                    <a:pt x="64922" y="431774"/>
                  </a:lnTo>
                  <a:close/>
                </a:path>
                <a:path w="206375" h="457835">
                  <a:moveTo>
                    <a:pt x="65811" y="432257"/>
                  </a:moveTo>
                  <a:lnTo>
                    <a:pt x="65405" y="432765"/>
                  </a:lnTo>
                  <a:lnTo>
                    <a:pt x="65773" y="432320"/>
                  </a:lnTo>
                  <a:close/>
                </a:path>
                <a:path w="206375" h="457835">
                  <a:moveTo>
                    <a:pt x="65989" y="431469"/>
                  </a:moveTo>
                  <a:lnTo>
                    <a:pt x="64465" y="431939"/>
                  </a:lnTo>
                  <a:lnTo>
                    <a:pt x="65963" y="431495"/>
                  </a:lnTo>
                  <a:close/>
                </a:path>
                <a:path w="206375" h="457835">
                  <a:moveTo>
                    <a:pt x="66027" y="431482"/>
                  </a:moveTo>
                  <a:lnTo>
                    <a:pt x="65455" y="431660"/>
                  </a:lnTo>
                  <a:lnTo>
                    <a:pt x="65951" y="431520"/>
                  </a:lnTo>
                  <a:close/>
                </a:path>
                <a:path w="206375" h="457835">
                  <a:moveTo>
                    <a:pt x="66205" y="431520"/>
                  </a:moveTo>
                  <a:lnTo>
                    <a:pt x="65709" y="431787"/>
                  </a:lnTo>
                  <a:lnTo>
                    <a:pt x="66205" y="431558"/>
                  </a:lnTo>
                  <a:close/>
                </a:path>
                <a:path w="206375" h="457835">
                  <a:moveTo>
                    <a:pt x="66268" y="431558"/>
                  </a:moveTo>
                  <a:lnTo>
                    <a:pt x="65925" y="431723"/>
                  </a:lnTo>
                  <a:lnTo>
                    <a:pt x="66268" y="431558"/>
                  </a:lnTo>
                  <a:close/>
                </a:path>
                <a:path w="206375" h="457835">
                  <a:moveTo>
                    <a:pt x="66459" y="431495"/>
                  </a:moveTo>
                  <a:close/>
                </a:path>
                <a:path w="206375" h="457835">
                  <a:moveTo>
                    <a:pt x="66509" y="431406"/>
                  </a:moveTo>
                  <a:lnTo>
                    <a:pt x="66294" y="431546"/>
                  </a:lnTo>
                  <a:lnTo>
                    <a:pt x="66509" y="431406"/>
                  </a:lnTo>
                  <a:close/>
                </a:path>
                <a:path w="206375" h="457835">
                  <a:moveTo>
                    <a:pt x="66573" y="431342"/>
                  </a:moveTo>
                  <a:lnTo>
                    <a:pt x="66370" y="431431"/>
                  </a:lnTo>
                  <a:lnTo>
                    <a:pt x="66573" y="431342"/>
                  </a:lnTo>
                  <a:close/>
                </a:path>
                <a:path w="206375" h="457835">
                  <a:moveTo>
                    <a:pt x="67983" y="425818"/>
                  </a:moveTo>
                  <a:lnTo>
                    <a:pt x="67792" y="425297"/>
                  </a:lnTo>
                  <a:lnTo>
                    <a:pt x="66954" y="426059"/>
                  </a:lnTo>
                  <a:lnTo>
                    <a:pt x="66560" y="426872"/>
                  </a:lnTo>
                  <a:lnTo>
                    <a:pt x="67983" y="425818"/>
                  </a:lnTo>
                  <a:close/>
                </a:path>
                <a:path w="206375" h="457835">
                  <a:moveTo>
                    <a:pt x="70789" y="152387"/>
                  </a:moveTo>
                  <a:lnTo>
                    <a:pt x="70078" y="150952"/>
                  </a:lnTo>
                  <a:lnTo>
                    <a:pt x="66789" y="150571"/>
                  </a:lnTo>
                  <a:lnTo>
                    <a:pt x="67208" y="151434"/>
                  </a:lnTo>
                  <a:lnTo>
                    <a:pt x="70789" y="152387"/>
                  </a:lnTo>
                  <a:close/>
                </a:path>
                <a:path w="206375" h="457835">
                  <a:moveTo>
                    <a:pt x="71907" y="446379"/>
                  </a:moveTo>
                  <a:lnTo>
                    <a:pt x="71653" y="446252"/>
                  </a:lnTo>
                  <a:lnTo>
                    <a:pt x="71475" y="446239"/>
                  </a:lnTo>
                  <a:lnTo>
                    <a:pt x="71907" y="446379"/>
                  </a:lnTo>
                  <a:close/>
                </a:path>
                <a:path w="206375" h="457835">
                  <a:moveTo>
                    <a:pt x="73545" y="434225"/>
                  </a:moveTo>
                  <a:lnTo>
                    <a:pt x="73215" y="434365"/>
                  </a:lnTo>
                  <a:lnTo>
                    <a:pt x="73469" y="434327"/>
                  </a:lnTo>
                  <a:close/>
                </a:path>
                <a:path w="206375" h="457835">
                  <a:moveTo>
                    <a:pt x="73990" y="441934"/>
                  </a:moveTo>
                  <a:lnTo>
                    <a:pt x="73431" y="441947"/>
                  </a:lnTo>
                  <a:lnTo>
                    <a:pt x="73202" y="441998"/>
                  </a:lnTo>
                  <a:lnTo>
                    <a:pt x="73393" y="442048"/>
                  </a:lnTo>
                  <a:lnTo>
                    <a:pt x="73545" y="442087"/>
                  </a:lnTo>
                  <a:lnTo>
                    <a:pt x="73990" y="441934"/>
                  </a:lnTo>
                  <a:close/>
                </a:path>
                <a:path w="206375" h="457835">
                  <a:moveTo>
                    <a:pt x="74968" y="433425"/>
                  </a:moveTo>
                  <a:lnTo>
                    <a:pt x="73647" y="433933"/>
                  </a:lnTo>
                  <a:lnTo>
                    <a:pt x="73545" y="434225"/>
                  </a:lnTo>
                  <a:lnTo>
                    <a:pt x="74650" y="433806"/>
                  </a:lnTo>
                  <a:lnTo>
                    <a:pt x="74968" y="433425"/>
                  </a:lnTo>
                  <a:close/>
                </a:path>
                <a:path w="206375" h="457835">
                  <a:moveTo>
                    <a:pt x="75133" y="105524"/>
                  </a:moveTo>
                  <a:lnTo>
                    <a:pt x="73520" y="104724"/>
                  </a:lnTo>
                  <a:lnTo>
                    <a:pt x="73279" y="105727"/>
                  </a:lnTo>
                  <a:lnTo>
                    <a:pt x="71983" y="106680"/>
                  </a:lnTo>
                  <a:lnTo>
                    <a:pt x="72402" y="107188"/>
                  </a:lnTo>
                  <a:lnTo>
                    <a:pt x="74053" y="106756"/>
                  </a:lnTo>
                  <a:lnTo>
                    <a:pt x="75133" y="105524"/>
                  </a:lnTo>
                  <a:close/>
                </a:path>
                <a:path w="206375" h="457835">
                  <a:moveTo>
                    <a:pt x="79819" y="435965"/>
                  </a:moveTo>
                  <a:lnTo>
                    <a:pt x="71094" y="436219"/>
                  </a:lnTo>
                  <a:lnTo>
                    <a:pt x="75501" y="433679"/>
                  </a:lnTo>
                  <a:lnTo>
                    <a:pt x="73774" y="434441"/>
                  </a:lnTo>
                  <a:lnTo>
                    <a:pt x="71970" y="434822"/>
                  </a:lnTo>
                  <a:lnTo>
                    <a:pt x="72974" y="434441"/>
                  </a:lnTo>
                  <a:lnTo>
                    <a:pt x="73215" y="434365"/>
                  </a:lnTo>
                  <a:lnTo>
                    <a:pt x="72517" y="434441"/>
                  </a:lnTo>
                  <a:lnTo>
                    <a:pt x="70358" y="433666"/>
                  </a:lnTo>
                  <a:lnTo>
                    <a:pt x="70205" y="433616"/>
                  </a:lnTo>
                  <a:lnTo>
                    <a:pt x="70358" y="433666"/>
                  </a:lnTo>
                  <a:lnTo>
                    <a:pt x="71170" y="432663"/>
                  </a:lnTo>
                  <a:lnTo>
                    <a:pt x="70535" y="433171"/>
                  </a:lnTo>
                  <a:lnTo>
                    <a:pt x="70104" y="433425"/>
                  </a:lnTo>
                  <a:lnTo>
                    <a:pt x="70065" y="433552"/>
                  </a:lnTo>
                  <a:lnTo>
                    <a:pt x="69710" y="433425"/>
                  </a:lnTo>
                  <a:lnTo>
                    <a:pt x="71107" y="431711"/>
                  </a:lnTo>
                  <a:lnTo>
                    <a:pt x="71564" y="431393"/>
                  </a:lnTo>
                  <a:lnTo>
                    <a:pt x="71335" y="431419"/>
                  </a:lnTo>
                  <a:lnTo>
                    <a:pt x="71564" y="431139"/>
                  </a:lnTo>
                  <a:lnTo>
                    <a:pt x="71666" y="431012"/>
                  </a:lnTo>
                  <a:lnTo>
                    <a:pt x="72072" y="430504"/>
                  </a:lnTo>
                  <a:lnTo>
                    <a:pt x="72491" y="429996"/>
                  </a:lnTo>
                  <a:lnTo>
                    <a:pt x="72898" y="429488"/>
                  </a:lnTo>
                  <a:lnTo>
                    <a:pt x="72999" y="429361"/>
                  </a:lnTo>
                  <a:lnTo>
                    <a:pt x="72872" y="426072"/>
                  </a:lnTo>
                  <a:lnTo>
                    <a:pt x="72682" y="424916"/>
                  </a:lnTo>
                  <a:lnTo>
                    <a:pt x="70256" y="426935"/>
                  </a:lnTo>
                  <a:lnTo>
                    <a:pt x="70256" y="431139"/>
                  </a:lnTo>
                  <a:lnTo>
                    <a:pt x="69507" y="431152"/>
                  </a:lnTo>
                  <a:lnTo>
                    <a:pt x="70256" y="431139"/>
                  </a:lnTo>
                  <a:lnTo>
                    <a:pt x="70256" y="426935"/>
                  </a:lnTo>
                  <a:lnTo>
                    <a:pt x="69202" y="427812"/>
                  </a:lnTo>
                  <a:lnTo>
                    <a:pt x="69202" y="431139"/>
                  </a:lnTo>
                  <a:lnTo>
                    <a:pt x="67233" y="431152"/>
                  </a:lnTo>
                  <a:lnTo>
                    <a:pt x="66852" y="431266"/>
                  </a:lnTo>
                  <a:lnTo>
                    <a:pt x="66636" y="431368"/>
                  </a:lnTo>
                  <a:lnTo>
                    <a:pt x="66776" y="431304"/>
                  </a:lnTo>
                  <a:lnTo>
                    <a:pt x="66573" y="431431"/>
                  </a:lnTo>
                  <a:lnTo>
                    <a:pt x="66459" y="431584"/>
                  </a:lnTo>
                  <a:lnTo>
                    <a:pt x="64744" y="434035"/>
                  </a:lnTo>
                  <a:lnTo>
                    <a:pt x="66408" y="431609"/>
                  </a:lnTo>
                  <a:lnTo>
                    <a:pt x="64503" y="434098"/>
                  </a:lnTo>
                  <a:lnTo>
                    <a:pt x="64503" y="434479"/>
                  </a:lnTo>
                  <a:lnTo>
                    <a:pt x="64350" y="434581"/>
                  </a:lnTo>
                  <a:lnTo>
                    <a:pt x="64503" y="434479"/>
                  </a:lnTo>
                  <a:lnTo>
                    <a:pt x="64503" y="434098"/>
                  </a:lnTo>
                  <a:lnTo>
                    <a:pt x="64223" y="434454"/>
                  </a:lnTo>
                  <a:lnTo>
                    <a:pt x="64998" y="433425"/>
                  </a:lnTo>
                  <a:lnTo>
                    <a:pt x="66167" y="431888"/>
                  </a:lnTo>
                  <a:lnTo>
                    <a:pt x="64897" y="433387"/>
                  </a:lnTo>
                  <a:lnTo>
                    <a:pt x="64046" y="434581"/>
                  </a:lnTo>
                  <a:lnTo>
                    <a:pt x="64046" y="434733"/>
                  </a:lnTo>
                  <a:lnTo>
                    <a:pt x="64046" y="434581"/>
                  </a:lnTo>
                  <a:lnTo>
                    <a:pt x="64897" y="433425"/>
                  </a:lnTo>
                  <a:lnTo>
                    <a:pt x="63944" y="434517"/>
                  </a:lnTo>
                  <a:lnTo>
                    <a:pt x="63944" y="434822"/>
                  </a:lnTo>
                  <a:lnTo>
                    <a:pt x="61341" y="438277"/>
                  </a:lnTo>
                  <a:lnTo>
                    <a:pt x="60998" y="438721"/>
                  </a:lnTo>
                  <a:lnTo>
                    <a:pt x="61252" y="438378"/>
                  </a:lnTo>
                  <a:lnTo>
                    <a:pt x="61341" y="438251"/>
                  </a:lnTo>
                  <a:lnTo>
                    <a:pt x="63944" y="434822"/>
                  </a:lnTo>
                  <a:lnTo>
                    <a:pt x="63944" y="434517"/>
                  </a:lnTo>
                  <a:lnTo>
                    <a:pt x="63931" y="434733"/>
                  </a:lnTo>
                  <a:lnTo>
                    <a:pt x="63842" y="434860"/>
                  </a:lnTo>
                  <a:lnTo>
                    <a:pt x="63652" y="434936"/>
                  </a:lnTo>
                  <a:lnTo>
                    <a:pt x="63411" y="435229"/>
                  </a:lnTo>
                  <a:lnTo>
                    <a:pt x="63080" y="435330"/>
                  </a:lnTo>
                  <a:lnTo>
                    <a:pt x="63296" y="435254"/>
                  </a:lnTo>
                  <a:lnTo>
                    <a:pt x="63474" y="435063"/>
                  </a:lnTo>
                  <a:lnTo>
                    <a:pt x="63322" y="435254"/>
                  </a:lnTo>
                  <a:lnTo>
                    <a:pt x="63652" y="434936"/>
                  </a:lnTo>
                  <a:lnTo>
                    <a:pt x="63817" y="434835"/>
                  </a:lnTo>
                  <a:lnTo>
                    <a:pt x="63931" y="434530"/>
                  </a:lnTo>
                  <a:lnTo>
                    <a:pt x="63754" y="434733"/>
                  </a:lnTo>
                  <a:lnTo>
                    <a:pt x="63881" y="434657"/>
                  </a:lnTo>
                  <a:lnTo>
                    <a:pt x="63588" y="434936"/>
                  </a:lnTo>
                  <a:lnTo>
                    <a:pt x="63754" y="434733"/>
                  </a:lnTo>
                  <a:lnTo>
                    <a:pt x="64198" y="434187"/>
                  </a:lnTo>
                  <a:lnTo>
                    <a:pt x="63906" y="434352"/>
                  </a:lnTo>
                  <a:lnTo>
                    <a:pt x="63563" y="434721"/>
                  </a:lnTo>
                  <a:lnTo>
                    <a:pt x="63881" y="434365"/>
                  </a:lnTo>
                  <a:lnTo>
                    <a:pt x="64008" y="434251"/>
                  </a:lnTo>
                  <a:lnTo>
                    <a:pt x="64135" y="434213"/>
                  </a:lnTo>
                  <a:lnTo>
                    <a:pt x="65379" y="432739"/>
                  </a:lnTo>
                  <a:lnTo>
                    <a:pt x="65671" y="432409"/>
                  </a:lnTo>
                  <a:lnTo>
                    <a:pt x="65811" y="432257"/>
                  </a:lnTo>
                  <a:lnTo>
                    <a:pt x="66243" y="431774"/>
                  </a:lnTo>
                  <a:lnTo>
                    <a:pt x="66027" y="431787"/>
                  </a:lnTo>
                  <a:lnTo>
                    <a:pt x="66243" y="431774"/>
                  </a:lnTo>
                  <a:lnTo>
                    <a:pt x="66408" y="431609"/>
                  </a:lnTo>
                  <a:lnTo>
                    <a:pt x="66281" y="431571"/>
                  </a:lnTo>
                  <a:lnTo>
                    <a:pt x="65925" y="431761"/>
                  </a:lnTo>
                  <a:lnTo>
                    <a:pt x="65214" y="432409"/>
                  </a:lnTo>
                  <a:lnTo>
                    <a:pt x="64960" y="432574"/>
                  </a:lnTo>
                  <a:lnTo>
                    <a:pt x="64960" y="432917"/>
                  </a:lnTo>
                  <a:lnTo>
                    <a:pt x="64185" y="433628"/>
                  </a:lnTo>
                  <a:lnTo>
                    <a:pt x="64185" y="433806"/>
                  </a:lnTo>
                  <a:lnTo>
                    <a:pt x="63601" y="434390"/>
                  </a:lnTo>
                  <a:lnTo>
                    <a:pt x="63487" y="434568"/>
                  </a:lnTo>
                  <a:lnTo>
                    <a:pt x="63487" y="434809"/>
                  </a:lnTo>
                  <a:lnTo>
                    <a:pt x="63246" y="434924"/>
                  </a:lnTo>
                  <a:lnTo>
                    <a:pt x="63246" y="435076"/>
                  </a:lnTo>
                  <a:lnTo>
                    <a:pt x="63042" y="435178"/>
                  </a:lnTo>
                  <a:lnTo>
                    <a:pt x="63042" y="435343"/>
                  </a:lnTo>
                  <a:lnTo>
                    <a:pt x="63042" y="435178"/>
                  </a:lnTo>
                  <a:lnTo>
                    <a:pt x="63246" y="435076"/>
                  </a:lnTo>
                  <a:lnTo>
                    <a:pt x="63246" y="434924"/>
                  </a:lnTo>
                  <a:lnTo>
                    <a:pt x="62966" y="435013"/>
                  </a:lnTo>
                  <a:lnTo>
                    <a:pt x="62826" y="435038"/>
                  </a:lnTo>
                  <a:lnTo>
                    <a:pt x="63207" y="434848"/>
                  </a:lnTo>
                  <a:lnTo>
                    <a:pt x="62992" y="434987"/>
                  </a:lnTo>
                  <a:lnTo>
                    <a:pt x="63411" y="434848"/>
                  </a:lnTo>
                  <a:lnTo>
                    <a:pt x="63487" y="434568"/>
                  </a:lnTo>
                  <a:lnTo>
                    <a:pt x="63284" y="434695"/>
                  </a:lnTo>
                  <a:lnTo>
                    <a:pt x="63423" y="434606"/>
                  </a:lnTo>
                  <a:lnTo>
                    <a:pt x="63665" y="434365"/>
                  </a:lnTo>
                  <a:lnTo>
                    <a:pt x="63538" y="434416"/>
                  </a:lnTo>
                  <a:lnTo>
                    <a:pt x="63068" y="434581"/>
                  </a:lnTo>
                  <a:lnTo>
                    <a:pt x="63068" y="434822"/>
                  </a:lnTo>
                  <a:lnTo>
                    <a:pt x="62750" y="435063"/>
                  </a:lnTo>
                  <a:lnTo>
                    <a:pt x="62979" y="434822"/>
                  </a:lnTo>
                  <a:lnTo>
                    <a:pt x="63068" y="434581"/>
                  </a:lnTo>
                  <a:lnTo>
                    <a:pt x="62623" y="434721"/>
                  </a:lnTo>
                  <a:lnTo>
                    <a:pt x="62534" y="435013"/>
                  </a:lnTo>
                  <a:lnTo>
                    <a:pt x="62484" y="435190"/>
                  </a:lnTo>
                  <a:lnTo>
                    <a:pt x="62725" y="435076"/>
                  </a:lnTo>
                  <a:lnTo>
                    <a:pt x="62484" y="435190"/>
                  </a:lnTo>
                  <a:lnTo>
                    <a:pt x="62534" y="435013"/>
                  </a:lnTo>
                  <a:lnTo>
                    <a:pt x="62623" y="434721"/>
                  </a:lnTo>
                  <a:lnTo>
                    <a:pt x="62433" y="434695"/>
                  </a:lnTo>
                  <a:lnTo>
                    <a:pt x="62661" y="434594"/>
                  </a:lnTo>
                  <a:lnTo>
                    <a:pt x="62623" y="434721"/>
                  </a:lnTo>
                  <a:lnTo>
                    <a:pt x="63449" y="434441"/>
                  </a:lnTo>
                  <a:lnTo>
                    <a:pt x="63576" y="434352"/>
                  </a:lnTo>
                  <a:lnTo>
                    <a:pt x="63842" y="434060"/>
                  </a:lnTo>
                  <a:lnTo>
                    <a:pt x="63652" y="434187"/>
                  </a:lnTo>
                  <a:lnTo>
                    <a:pt x="63881" y="434009"/>
                  </a:lnTo>
                  <a:lnTo>
                    <a:pt x="63538" y="434416"/>
                  </a:lnTo>
                  <a:lnTo>
                    <a:pt x="64185" y="433806"/>
                  </a:lnTo>
                  <a:lnTo>
                    <a:pt x="64185" y="433628"/>
                  </a:lnTo>
                  <a:lnTo>
                    <a:pt x="63982" y="433806"/>
                  </a:lnTo>
                  <a:lnTo>
                    <a:pt x="63804" y="433946"/>
                  </a:lnTo>
                  <a:lnTo>
                    <a:pt x="64833" y="432917"/>
                  </a:lnTo>
                  <a:lnTo>
                    <a:pt x="63830" y="433920"/>
                  </a:lnTo>
                  <a:lnTo>
                    <a:pt x="64960" y="432917"/>
                  </a:lnTo>
                  <a:lnTo>
                    <a:pt x="64960" y="432574"/>
                  </a:lnTo>
                  <a:lnTo>
                    <a:pt x="64566" y="432816"/>
                  </a:lnTo>
                  <a:lnTo>
                    <a:pt x="64350" y="432955"/>
                  </a:lnTo>
                  <a:lnTo>
                    <a:pt x="64350" y="433171"/>
                  </a:lnTo>
                  <a:lnTo>
                    <a:pt x="63563" y="433997"/>
                  </a:lnTo>
                  <a:lnTo>
                    <a:pt x="64350" y="433171"/>
                  </a:lnTo>
                  <a:lnTo>
                    <a:pt x="64350" y="432955"/>
                  </a:lnTo>
                  <a:lnTo>
                    <a:pt x="63754" y="433298"/>
                  </a:lnTo>
                  <a:lnTo>
                    <a:pt x="65925" y="431850"/>
                  </a:lnTo>
                  <a:lnTo>
                    <a:pt x="62458" y="433806"/>
                  </a:lnTo>
                  <a:lnTo>
                    <a:pt x="62738" y="433616"/>
                  </a:lnTo>
                  <a:lnTo>
                    <a:pt x="62306" y="433819"/>
                  </a:lnTo>
                  <a:lnTo>
                    <a:pt x="62052" y="434022"/>
                  </a:lnTo>
                  <a:lnTo>
                    <a:pt x="62369" y="433832"/>
                  </a:lnTo>
                  <a:lnTo>
                    <a:pt x="62014" y="434060"/>
                  </a:lnTo>
                  <a:lnTo>
                    <a:pt x="61899" y="434263"/>
                  </a:lnTo>
                  <a:lnTo>
                    <a:pt x="62611" y="433946"/>
                  </a:lnTo>
                  <a:lnTo>
                    <a:pt x="62839" y="433895"/>
                  </a:lnTo>
                  <a:lnTo>
                    <a:pt x="62611" y="433946"/>
                  </a:lnTo>
                  <a:lnTo>
                    <a:pt x="62242" y="434136"/>
                  </a:lnTo>
                  <a:lnTo>
                    <a:pt x="63030" y="433857"/>
                  </a:lnTo>
                  <a:lnTo>
                    <a:pt x="63182" y="433806"/>
                  </a:lnTo>
                  <a:lnTo>
                    <a:pt x="62992" y="433908"/>
                  </a:lnTo>
                  <a:lnTo>
                    <a:pt x="62852" y="433933"/>
                  </a:lnTo>
                  <a:lnTo>
                    <a:pt x="62814" y="434060"/>
                  </a:lnTo>
                  <a:lnTo>
                    <a:pt x="63309" y="433806"/>
                  </a:lnTo>
                  <a:lnTo>
                    <a:pt x="63792" y="433425"/>
                  </a:lnTo>
                  <a:lnTo>
                    <a:pt x="63461" y="433717"/>
                  </a:lnTo>
                  <a:lnTo>
                    <a:pt x="63627" y="433603"/>
                  </a:lnTo>
                  <a:lnTo>
                    <a:pt x="63906" y="433425"/>
                  </a:lnTo>
                  <a:lnTo>
                    <a:pt x="63601" y="433641"/>
                  </a:lnTo>
                  <a:lnTo>
                    <a:pt x="63411" y="433793"/>
                  </a:lnTo>
                  <a:lnTo>
                    <a:pt x="63119" y="434136"/>
                  </a:lnTo>
                  <a:lnTo>
                    <a:pt x="63309" y="434073"/>
                  </a:lnTo>
                  <a:lnTo>
                    <a:pt x="63068" y="434187"/>
                  </a:lnTo>
                  <a:lnTo>
                    <a:pt x="63411" y="433832"/>
                  </a:lnTo>
                  <a:lnTo>
                    <a:pt x="62992" y="434124"/>
                  </a:lnTo>
                  <a:lnTo>
                    <a:pt x="63334" y="433819"/>
                  </a:lnTo>
                  <a:lnTo>
                    <a:pt x="63461" y="433717"/>
                  </a:lnTo>
                  <a:lnTo>
                    <a:pt x="62877" y="434098"/>
                  </a:lnTo>
                  <a:lnTo>
                    <a:pt x="62763" y="434251"/>
                  </a:lnTo>
                  <a:lnTo>
                    <a:pt x="62903" y="434213"/>
                  </a:lnTo>
                  <a:lnTo>
                    <a:pt x="62674" y="434530"/>
                  </a:lnTo>
                  <a:lnTo>
                    <a:pt x="62738" y="434327"/>
                  </a:lnTo>
                  <a:lnTo>
                    <a:pt x="62598" y="434327"/>
                  </a:lnTo>
                  <a:lnTo>
                    <a:pt x="62763" y="434213"/>
                  </a:lnTo>
                  <a:lnTo>
                    <a:pt x="62788" y="434086"/>
                  </a:lnTo>
                  <a:lnTo>
                    <a:pt x="62852" y="433933"/>
                  </a:lnTo>
                  <a:lnTo>
                    <a:pt x="62623" y="434009"/>
                  </a:lnTo>
                  <a:lnTo>
                    <a:pt x="62623" y="434301"/>
                  </a:lnTo>
                  <a:lnTo>
                    <a:pt x="62153" y="434441"/>
                  </a:lnTo>
                  <a:lnTo>
                    <a:pt x="62534" y="434314"/>
                  </a:lnTo>
                  <a:lnTo>
                    <a:pt x="62623" y="434009"/>
                  </a:lnTo>
                  <a:lnTo>
                    <a:pt x="62242" y="434136"/>
                  </a:lnTo>
                  <a:lnTo>
                    <a:pt x="62014" y="434213"/>
                  </a:lnTo>
                  <a:lnTo>
                    <a:pt x="61899" y="434416"/>
                  </a:lnTo>
                  <a:lnTo>
                    <a:pt x="61899" y="434594"/>
                  </a:lnTo>
                  <a:lnTo>
                    <a:pt x="61899" y="434809"/>
                  </a:lnTo>
                  <a:lnTo>
                    <a:pt x="62242" y="434746"/>
                  </a:lnTo>
                  <a:lnTo>
                    <a:pt x="62001" y="434809"/>
                  </a:lnTo>
                  <a:lnTo>
                    <a:pt x="61899" y="434975"/>
                  </a:lnTo>
                  <a:lnTo>
                    <a:pt x="61899" y="435292"/>
                  </a:lnTo>
                  <a:lnTo>
                    <a:pt x="62268" y="435140"/>
                  </a:lnTo>
                  <a:lnTo>
                    <a:pt x="61950" y="435292"/>
                  </a:lnTo>
                  <a:lnTo>
                    <a:pt x="61912" y="435470"/>
                  </a:lnTo>
                  <a:lnTo>
                    <a:pt x="61912" y="435686"/>
                  </a:lnTo>
                  <a:lnTo>
                    <a:pt x="61912" y="435864"/>
                  </a:lnTo>
                  <a:lnTo>
                    <a:pt x="61912" y="436143"/>
                  </a:lnTo>
                  <a:lnTo>
                    <a:pt x="62242" y="435838"/>
                  </a:lnTo>
                  <a:lnTo>
                    <a:pt x="62382" y="435546"/>
                  </a:lnTo>
                  <a:lnTo>
                    <a:pt x="62407" y="435419"/>
                  </a:lnTo>
                  <a:lnTo>
                    <a:pt x="62725" y="435190"/>
                  </a:lnTo>
                  <a:lnTo>
                    <a:pt x="62890" y="435063"/>
                  </a:lnTo>
                  <a:lnTo>
                    <a:pt x="62941" y="435190"/>
                  </a:lnTo>
                  <a:lnTo>
                    <a:pt x="62801" y="435127"/>
                  </a:lnTo>
                  <a:lnTo>
                    <a:pt x="62738" y="435330"/>
                  </a:lnTo>
                  <a:lnTo>
                    <a:pt x="62712" y="435660"/>
                  </a:lnTo>
                  <a:lnTo>
                    <a:pt x="62191" y="436219"/>
                  </a:lnTo>
                  <a:lnTo>
                    <a:pt x="62699" y="435660"/>
                  </a:lnTo>
                  <a:lnTo>
                    <a:pt x="62712" y="435368"/>
                  </a:lnTo>
                  <a:lnTo>
                    <a:pt x="62598" y="435533"/>
                  </a:lnTo>
                  <a:lnTo>
                    <a:pt x="62738" y="435330"/>
                  </a:lnTo>
                  <a:lnTo>
                    <a:pt x="62738" y="435203"/>
                  </a:lnTo>
                  <a:lnTo>
                    <a:pt x="62484" y="435457"/>
                  </a:lnTo>
                  <a:lnTo>
                    <a:pt x="62318" y="435762"/>
                  </a:lnTo>
                  <a:lnTo>
                    <a:pt x="62268" y="435927"/>
                  </a:lnTo>
                  <a:lnTo>
                    <a:pt x="62230" y="436079"/>
                  </a:lnTo>
                  <a:lnTo>
                    <a:pt x="62382" y="435851"/>
                  </a:lnTo>
                  <a:lnTo>
                    <a:pt x="62191" y="436181"/>
                  </a:lnTo>
                  <a:lnTo>
                    <a:pt x="61950" y="436473"/>
                  </a:lnTo>
                  <a:lnTo>
                    <a:pt x="61925" y="436816"/>
                  </a:lnTo>
                  <a:lnTo>
                    <a:pt x="61925" y="436981"/>
                  </a:lnTo>
                  <a:lnTo>
                    <a:pt x="61925" y="437108"/>
                  </a:lnTo>
                  <a:lnTo>
                    <a:pt x="61925" y="436981"/>
                  </a:lnTo>
                  <a:lnTo>
                    <a:pt x="61925" y="436816"/>
                  </a:lnTo>
                  <a:lnTo>
                    <a:pt x="61912" y="436473"/>
                  </a:lnTo>
                  <a:lnTo>
                    <a:pt x="62191" y="436181"/>
                  </a:lnTo>
                  <a:lnTo>
                    <a:pt x="62268" y="435927"/>
                  </a:lnTo>
                  <a:lnTo>
                    <a:pt x="62318" y="435762"/>
                  </a:lnTo>
                  <a:lnTo>
                    <a:pt x="62026" y="436067"/>
                  </a:lnTo>
                  <a:lnTo>
                    <a:pt x="61912" y="436460"/>
                  </a:lnTo>
                  <a:lnTo>
                    <a:pt x="61912" y="436181"/>
                  </a:lnTo>
                  <a:lnTo>
                    <a:pt x="61912" y="435864"/>
                  </a:lnTo>
                  <a:lnTo>
                    <a:pt x="61912" y="435686"/>
                  </a:lnTo>
                  <a:lnTo>
                    <a:pt x="61556" y="435800"/>
                  </a:lnTo>
                  <a:lnTo>
                    <a:pt x="61810" y="435711"/>
                  </a:lnTo>
                  <a:lnTo>
                    <a:pt x="61912" y="435470"/>
                  </a:lnTo>
                  <a:lnTo>
                    <a:pt x="61468" y="435686"/>
                  </a:lnTo>
                  <a:lnTo>
                    <a:pt x="61341" y="435864"/>
                  </a:lnTo>
                  <a:lnTo>
                    <a:pt x="61277" y="436092"/>
                  </a:lnTo>
                  <a:lnTo>
                    <a:pt x="61341" y="435864"/>
                  </a:lnTo>
                  <a:lnTo>
                    <a:pt x="61391" y="435711"/>
                  </a:lnTo>
                  <a:lnTo>
                    <a:pt x="61899" y="435470"/>
                  </a:lnTo>
                  <a:lnTo>
                    <a:pt x="61823" y="435330"/>
                  </a:lnTo>
                  <a:lnTo>
                    <a:pt x="61899" y="435038"/>
                  </a:lnTo>
                  <a:lnTo>
                    <a:pt x="61899" y="434835"/>
                  </a:lnTo>
                  <a:lnTo>
                    <a:pt x="61722" y="434936"/>
                  </a:lnTo>
                  <a:lnTo>
                    <a:pt x="61899" y="434594"/>
                  </a:lnTo>
                  <a:lnTo>
                    <a:pt x="61899" y="434441"/>
                  </a:lnTo>
                  <a:lnTo>
                    <a:pt x="61671" y="434733"/>
                  </a:lnTo>
                  <a:lnTo>
                    <a:pt x="61607" y="434924"/>
                  </a:lnTo>
                  <a:lnTo>
                    <a:pt x="61582" y="435076"/>
                  </a:lnTo>
                  <a:lnTo>
                    <a:pt x="61531" y="435203"/>
                  </a:lnTo>
                  <a:lnTo>
                    <a:pt x="61480" y="435394"/>
                  </a:lnTo>
                  <a:lnTo>
                    <a:pt x="61531" y="435203"/>
                  </a:lnTo>
                  <a:lnTo>
                    <a:pt x="61226" y="435216"/>
                  </a:lnTo>
                  <a:lnTo>
                    <a:pt x="61226" y="436549"/>
                  </a:lnTo>
                  <a:lnTo>
                    <a:pt x="61099" y="436727"/>
                  </a:lnTo>
                  <a:lnTo>
                    <a:pt x="61137" y="436600"/>
                  </a:lnTo>
                  <a:lnTo>
                    <a:pt x="61023" y="436981"/>
                  </a:lnTo>
                  <a:lnTo>
                    <a:pt x="60972" y="437172"/>
                  </a:lnTo>
                  <a:lnTo>
                    <a:pt x="59664" y="438569"/>
                  </a:lnTo>
                  <a:lnTo>
                    <a:pt x="60909" y="437235"/>
                  </a:lnTo>
                  <a:lnTo>
                    <a:pt x="61023" y="436981"/>
                  </a:lnTo>
                  <a:lnTo>
                    <a:pt x="61023" y="436714"/>
                  </a:lnTo>
                  <a:lnTo>
                    <a:pt x="59321" y="438238"/>
                  </a:lnTo>
                  <a:lnTo>
                    <a:pt x="59321" y="443725"/>
                  </a:lnTo>
                  <a:lnTo>
                    <a:pt x="59169" y="443738"/>
                  </a:lnTo>
                  <a:lnTo>
                    <a:pt x="59296" y="443674"/>
                  </a:lnTo>
                  <a:lnTo>
                    <a:pt x="59321" y="438238"/>
                  </a:lnTo>
                  <a:lnTo>
                    <a:pt x="58839" y="438670"/>
                  </a:lnTo>
                  <a:lnTo>
                    <a:pt x="61048" y="436664"/>
                  </a:lnTo>
                  <a:lnTo>
                    <a:pt x="61188" y="436410"/>
                  </a:lnTo>
                  <a:lnTo>
                    <a:pt x="61150" y="436562"/>
                  </a:lnTo>
                  <a:lnTo>
                    <a:pt x="61226" y="435216"/>
                  </a:lnTo>
                  <a:lnTo>
                    <a:pt x="60502" y="435457"/>
                  </a:lnTo>
                  <a:lnTo>
                    <a:pt x="61429" y="435127"/>
                  </a:lnTo>
                  <a:lnTo>
                    <a:pt x="61556" y="435063"/>
                  </a:lnTo>
                  <a:lnTo>
                    <a:pt x="61607" y="434924"/>
                  </a:lnTo>
                  <a:lnTo>
                    <a:pt x="61010" y="435165"/>
                  </a:lnTo>
                  <a:lnTo>
                    <a:pt x="61493" y="434949"/>
                  </a:lnTo>
                  <a:lnTo>
                    <a:pt x="61671" y="434733"/>
                  </a:lnTo>
                  <a:lnTo>
                    <a:pt x="61734" y="434505"/>
                  </a:lnTo>
                  <a:lnTo>
                    <a:pt x="60096" y="435229"/>
                  </a:lnTo>
                  <a:lnTo>
                    <a:pt x="59956" y="435470"/>
                  </a:lnTo>
                  <a:lnTo>
                    <a:pt x="60096" y="435216"/>
                  </a:lnTo>
                  <a:lnTo>
                    <a:pt x="60807" y="434860"/>
                  </a:lnTo>
                  <a:lnTo>
                    <a:pt x="61683" y="434492"/>
                  </a:lnTo>
                  <a:lnTo>
                    <a:pt x="61722" y="434314"/>
                  </a:lnTo>
                  <a:lnTo>
                    <a:pt x="61760" y="434187"/>
                  </a:lnTo>
                  <a:lnTo>
                    <a:pt x="61861" y="434035"/>
                  </a:lnTo>
                  <a:lnTo>
                    <a:pt x="61988" y="433908"/>
                  </a:lnTo>
                  <a:lnTo>
                    <a:pt x="62280" y="433806"/>
                  </a:lnTo>
                  <a:lnTo>
                    <a:pt x="62420" y="433679"/>
                  </a:lnTo>
                  <a:lnTo>
                    <a:pt x="62255" y="433844"/>
                  </a:lnTo>
                  <a:lnTo>
                    <a:pt x="62572" y="433679"/>
                  </a:lnTo>
                  <a:lnTo>
                    <a:pt x="63373" y="433171"/>
                  </a:lnTo>
                  <a:lnTo>
                    <a:pt x="62826" y="433552"/>
                  </a:lnTo>
                  <a:lnTo>
                    <a:pt x="63474" y="433171"/>
                  </a:lnTo>
                  <a:lnTo>
                    <a:pt x="63690" y="433044"/>
                  </a:lnTo>
                  <a:lnTo>
                    <a:pt x="64554" y="432536"/>
                  </a:lnTo>
                  <a:lnTo>
                    <a:pt x="65925" y="431723"/>
                  </a:lnTo>
                  <a:lnTo>
                    <a:pt x="64287" y="432536"/>
                  </a:lnTo>
                  <a:lnTo>
                    <a:pt x="65709" y="431787"/>
                  </a:lnTo>
                  <a:lnTo>
                    <a:pt x="64643" y="432282"/>
                  </a:lnTo>
                  <a:lnTo>
                    <a:pt x="66205" y="431520"/>
                  </a:lnTo>
                  <a:lnTo>
                    <a:pt x="66370" y="431431"/>
                  </a:lnTo>
                  <a:lnTo>
                    <a:pt x="66497" y="431368"/>
                  </a:lnTo>
                  <a:lnTo>
                    <a:pt x="66370" y="431368"/>
                  </a:lnTo>
                  <a:lnTo>
                    <a:pt x="66090" y="431495"/>
                  </a:lnTo>
                  <a:lnTo>
                    <a:pt x="65951" y="431520"/>
                  </a:lnTo>
                  <a:lnTo>
                    <a:pt x="64884" y="431901"/>
                  </a:lnTo>
                  <a:lnTo>
                    <a:pt x="65455" y="431660"/>
                  </a:lnTo>
                  <a:lnTo>
                    <a:pt x="64135" y="432066"/>
                  </a:lnTo>
                  <a:lnTo>
                    <a:pt x="63512" y="432295"/>
                  </a:lnTo>
                  <a:lnTo>
                    <a:pt x="64135" y="432066"/>
                  </a:lnTo>
                  <a:lnTo>
                    <a:pt x="64465" y="431939"/>
                  </a:lnTo>
                  <a:lnTo>
                    <a:pt x="64147" y="432028"/>
                  </a:lnTo>
                  <a:lnTo>
                    <a:pt x="64490" y="431888"/>
                  </a:lnTo>
                  <a:lnTo>
                    <a:pt x="63347" y="432231"/>
                  </a:lnTo>
                  <a:lnTo>
                    <a:pt x="64109" y="432028"/>
                  </a:lnTo>
                  <a:lnTo>
                    <a:pt x="63334" y="432244"/>
                  </a:lnTo>
                  <a:lnTo>
                    <a:pt x="62788" y="432498"/>
                  </a:lnTo>
                  <a:lnTo>
                    <a:pt x="62788" y="432790"/>
                  </a:lnTo>
                  <a:lnTo>
                    <a:pt x="62306" y="432943"/>
                  </a:lnTo>
                  <a:lnTo>
                    <a:pt x="61937" y="433057"/>
                  </a:lnTo>
                  <a:lnTo>
                    <a:pt x="61937" y="433425"/>
                  </a:lnTo>
                  <a:lnTo>
                    <a:pt x="61556" y="433666"/>
                  </a:lnTo>
                  <a:lnTo>
                    <a:pt x="60871" y="433857"/>
                  </a:lnTo>
                  <a:lnTo>
                    <a:pt x="60756" y="434060"/>
                  </a:lnTo>
                  <a:lnTo>
                    <a:pt x="60858" y="433933"/>
                  </a:lnTo>
                  <a:lnTo>
                    <a:pt x="60693" y="433908"/>
                  </a:lnTo>
                  <a:lnTo>
                    <a:pt x="60693" y="434251"/>
                  </a:lnTo>
                  <a:lnTo>
                    <a:pt x="60553" y="434365"/>
                  </a:lnTo>
                  <a:lnTo>
                    <a:pt x="60680" y="434187"/>
                  </a:lnTo>
                  <a:lnTo>
                    <a:pt x="60693" y="433908"/>
                  </a:lnTo>
                  <a:lnTo>
                    <a:pt x="60502" y="433971"/>
                  </a:lnTo>
                  <a:lnTo>
                    <a:pt x="59905" y="434162"/>
                  </a:lnTo>
                  <a:lnTo>
                    <a:pt x="59905" y="435660"/>
                  </a:lnTo>
                  <a:lnTo>
                    <a:pt x="59740" y="435838"/>
                  </a:lnTo>
                  <a:lnTo>
                    <a:pt x="59728" y="435711"/>
                  </a:lnTo>
                  <a:lnTo>
                    <a:pt x="59905" y="435660"/>
                  </a:lnTo>
                  <a:lnTo>
                    <a:pt x="59905" y="434162"/>
                  </a:lnTo>
                  <a:lnTo>
                    <a:pt x="59436" y="434314"/>
                  </a:lnTo>
                  <a:lnTo>
                    <a:pt x="58826" y="434517"/>
                  </a:lnTo>
                  <a:lnTo>
                    <a:pt x="58826" y="437616"/>
                  </a:lnTo>
                  <a:lnTo>
                    <a:pt x="58547" y="437451"/>
                  </a:lnTo>
                  <a:lnTo>
                    <a:pt x="58547" y="443585"/>
                  </a:lnTo>
                  <a:lnTo>
                    <a:pt x="58432" y="443801"/>
                  </a:lnTo>
                  <a:lnTo>
                    <a:pt x="58254" y="443826"/>
                  </a:lnTo>
                  <a:lnTo>
                    <a:pt x="58381" y="443801"/>
                  </a:lnTo>
                  <a:lnTo>
                    <a:pt x="58547" y="443585"/>
                  </a:lnTo>
                  <a:lnTo>
                    <a:pt x="58547" y="437451"/>
                  </a:lnTo>
                  <a:lnTo>
                    <a:pt x="58229" y="437146"/>
                  </a:lnTo>
                  <a:lnTo>
                    <a:pt x="58089" y="437197"/>
                  </a:lnTo>
                  <a:lnTo>
                    <a:pt x="57962" y="437324"/>
                  </a:lnTo>
                  <a:lnTo>
                    <a:pt x="57937" y="437959"/>
                  </a:lnTo>
                  <a:lnTo>
                    <a:pt x="57937" y="448386"/>
                  </a:lnTo>
                  <a:lnTo>
                    <a:pt x="57937" y="437959"/>
                  </a:lnTo>
                  <a:lnTo>
                    <a:pt x="57861" y="447776"/>
                  </a:lnTo>
                  <a:lnTo>
                    <a:pt x="57810" y="448094"/>
                  </a:lnTo>
                  <a:lnTo>
                    <a:pt x="57848" y="448246"/>
                  </a:lnTo>
                  <a:lnTo>
                    <a:pt x="57696" y="447776"/>
                  </a:lnTo>
                  <a:lnTo>
                    <a:pt x="57861" y="447776"/>
                  </a:lnTo>
                  <a:lnTo>
                    <a:pt x="57861" y="437984"/>
                  </a:lnTo>
                  <a:lnTo>
                    <a:pt x="57950" y="437705"/>
                  </a:lnTo>
                  <a:lnTo>
                    <a:pt x="57950" y="437337"/>
                  </a:lnTo>
                  <a:lnTo>
                    <a:pt x="57772" y="436727"/>
                  </a:lnTo>
                  <a:lnTo>
                    <a:pt x="57848" y="436854"/>
                  </a:lnTo>
                  <a:lnTo>
                    <a:pt x="57962" y="437273"/>
                  </a:lnTo>
                  <a:lnTo>
                    <a:pt x="58089" y="437197"/>
                  </a:lnTo>
                  <a:lnTo>
                    <a:pt x="58051" y="436994"/>
                  </a:lnTo>
                  <a:lnTo>
                    <a:pt x="58204" y="437121"/>
                  </a:lnTo>
                  <a:lnTo>
                    <a:pt x="58343" y="437070"/>
                  </a:lnTo>
                  <a:lnTo>
                    <a:pt x="58331" y="437235"/>
                  </a:lnTo>
                  <a:lnTo>
                    <a:pt x="58737" y="437616"/>
                  </a:lnTo>
                  <a:lnTo>
                    <a:pt x="58826" y="434517"/>
                  </a:lnTo>
                  <a:lnTo>
                    <a:pt x="57899" y="434822"/>
                  </a:lnTo>
                  <a:lnTo>
                    <a:pt x="59118" y="434314"/>
                  </a:lnTo>
                  <a:lnTo>
                    <a:pt x="60782" y="433806"/>
                  </a:lnTo>
                  <a:lnTo>
                    <a:pt x="60617" y="433920"/>
                  </a:lnTo>
                  <a:lnTo>
                    <a:pt x="60871" y="433857"/>
                  </a:lnTo>
                  <a:lnTo>
                    <a:pt x="61023" y="433806"/>
                  </a:lnTo>
                  <a:lnTo>
                    <a:pt x="61506" y="433679"/>
                  </a:lnTo>
                  <a:lnTo>
                    <a:pt x="61937" y="433425"/>
                  </a:lnTo>
                  <a:lnTo>
                    <a:pt x="61937" y="433057"/>
                  </a:lnTo>
                  <a:lnTo>
                    <a:pt x="59931" y="433679"/>
                  </a:lnTo>
                  <a:lnTo>
                    <a:pt x="61950" y="433044"/>
                  </a:lnTo>
                  <a:lnTo>
                    <a:pt x="62306" y="432943"/>
                  </a:lnTo>
                  <a:lnTo>
                    <a:pt x="62788" y="432790"/>
                  </a:lnTo>
                  <a:lnTo>
                    <a:pt x="62788" y="432498"/>
                  </a:lnTo>
                  <a:lnTo>
                    <a:pt x="60617" y="433044"/>
                  </a:lnTo>
                  <a:lnTo>
                    <a:pt x="60540" y="433171"/>
                  </a:lnTo>
                  <a:lnTo>
                    <a:pt x="61607" y="432917"/>
                  </a:lnTo>
                  <a:lnTo>
                    <a:pt x="61899" y="432816"/>
                  </a:lnTo>
                  <a:lnTo>
                    <a:pt x="61569" y="432943"/>
                  </a:lnTo>
                  <a:lnTo>
                    <a:pt x="60210" y="433425"/>
                  </a:lnTo>
                  <a:lnTo>
                    <a:pt x="62001" y="432841"/>
                  </a:lnTo>
                  <a:lnTo>
                    <a:pt x="62128" y="432790"/>
                  </a:lnTo>
                  <a:lnTo>
                    <a:pt x="62611" y="432790"/>
                  </a:lnTo>
                  <a:lnTo>
                    <a:pt x="62128" y="432803"/>
                  </a:lnTo>
                  <a:lnTo>
                    <a:pt x="62001" y="432841"/>
                  </a:lnTo>
                  <a:lnTo>
                    <a:pt x="58432" y="434060"/>
                  </a:lnTo>
                  <a:lnTo>
                    <a:pt x="59842" y="433552"/>
                  </a:lnTo>
                  <a:lnTo>
                    <a:pt x="60210" y="433425"/>
                  </a:lnTo>
                  <a:lnTo>
                    <a:pt x="60553" y="433298"/>
                  </a:lnTo>
                  <a:lnTo>
                    <a:pt x="60363" y="433324"/>
                  </a:lnTo>
                  <a:lnTo>
                    <a:pt x="59804" y="433552"/>
                  </a:lnTo>
                  <a:lnTo>
                    <a:pt x="60388" y="433298"/>
                  </a:lnTo>
                  <a:lnTo>
                    <a:pt x="60553" y="433298"/>
                  </a:lnTo>
                  <a:lnTo>
                    <a:pt x="61569" y="432943"/>
                  </a:lnTo>
                  <a:lnTo>
                    <a:pt x="57734" y="433933"/>
                  </a:lnTo>
                  <a:lnTo>
                    <a:pt x="57734" y="446506"/>
                  </a:lnTo>
                  <a:lnTo>
                    <a:pt x="57632" y="447141"/>
                  </a:lnTo>
                  <a:lnTo>
                    <a:pt x="57531" y="446862"/>
                  </a:lnTo>
                  <a:lnTo>
                    <a:pt x="57518" y="447141"/>
                  </a:lnTo>
                  <a:lnTo>
                    <a:pt x="57492" y="446938"/>
                  </a:lnTo>
                  <a:lnTo>
                    <a:pt x="57416" y="447141"/>
                  </a:lnTo>
                  <a:lnTo>
                    <a:pt x="57277" y="446824"/>
                  </a:lnTo>
                  <a:lnTo>
                    <a:pt x="57365" y="447014"/>
                  </a:lnTo>
                  <a:lnTo>
                    <a:pt x="57327" y="446328"/>
                  </a:lnTo>
                  <a:lnTo>
                    <a:pt x="57429" y="446570"/>
                  </a:lnTo>
                  <a:lnTo>
                    <a:pt x="57556" y="445465"/>
                  </a:lnTo>
                  <a:lnTo>
                    <a:pt x="57454" y="446633"/>
                  </a:lnTo>
                  <a:lnTo>
                    <a:pt x="57492" y="446760"/>
                  </a:lnTo>
                  <a:lnTo>
                    <a:pt x="57531" y="446633"/>
                  </a:lnTo>
                  <a:lnTo>
                    <a:pt x="57658" y="445236"/>
                  </a:lnTo>
                  <a:lnTo>
                    <a:pt x="57569" y="445401"/>
                  </a:lnTo>
                  <a:lnTo>
                    <a:pt x="57467" y="445592"/>
                  </a:lnTo>
                  <a:lnTo>
                    <a:pt x="57594" y="445185"/>
                  </a:lnTo>
                  <a:lnTo>
                    <a:pt x="57607" y="445046"/>
                  </a:lnTo>
                  <a:lnTo>
                    <a:pt x="57658" y="445236"/>
                  </a:lnTo>
                  <a:lnTo>
                    <a:pt x="57543" y="446862"/>
                  </a:lnTo>
                  <a:lnTo>
                    <a:pt x="57734" y="446506"/>
                  </a:lnTo>
                  <a:lnTo>
                    <a:pt x="57734" y="433933"/>
                  </a:lnTo>
                  <a:lnTo>
                    <a:pt x="57645" y="444728"/>
                  </a:lnTo>
                  <a:lnTo>
                    <a:pt x="57645" y="433959"/>
                  </a:lnTo>
                  <a:lnTo>
                    <a:pt x="57556" y="438099"/>
                  </a:lnTo>
                  <a:lnTo>
                    <a:pt x="57467" y="438886"/>
                  </a:lnTo>
                  <a:lnTo>
                    <a:pt x="57454" y="438632"/>
                  </a:lnTo>
                  <a:lnTo>
                    <a:pt x="57429" y="438315"/>
                  </a:lnTo>
                  <a:lnTo>
                    <a:pt x="57429" y="445668"/>
                  </a:lnTo>
                  <a:lnTo>
                    <a:pt x="57302" y="446227"/>
                  </a:lnTo>
                  <a:lnTo>
                    <a:pt x="57238" y="446036"/>
                  </a:lnTo>
                  <a:lnTo>
                    <a:pt x="57150" y="446417"/>
                  </a:lnTo>
                  <a:lnTo>
                    <a:pt x="56984" y="446506"/>
                  </a:lnTo>
                  <a:lnTo>
                    <a:pt x="56946" y="446265"/>
                  </a:lnTo>
                  <a:lnTo>
                    <a:pt x="57023" y="446125"/>
                  </a:lnTo>
                  <a:lnTo>
                    <a:pt x="57086" y="446328"/>
                  </a:lnTo>
                  <a:lnTo>
                    <a:pt x="57200" y="446100"/>
                  </a:lnTo>
                  <a:lnTo>
                    <a:pt x="57137" y="445897"/>
                  </a:lnTo>
                  <a:lnTo>
                    <a:pt x="57238" y="446036"/>
                  </a:lnTo>
                  <a:lnTo>
                    <a:pt x="57429" y="445668"/>
                  </a:lnTo>
                  <a:lnTo>
                    <a:pt x="57429" y="438315"/>
                  </a:lnTo>
                  <a:lnTo>
                    <a:pt x="57416" y="438150"/>
                  </a:lnTo>
                  <a:lnTo>
                    <a:pt x="57391" y="437705"/>
                  </a:lnTo>
                  <a:lnTo>
                    <a:pt x="57289" y="438886"/>
                  </a:lnTo>
                  <a:lnTo>
                    <a:pt x="57124" y="438975"/>
                  </a:lnTo>
                  <a:lnTo>
                    <a:pt x="57124" y="445744"/>
                  </a:lnTo>
                  <a:lnTo>
                    <a:pt x="57073" y="445592"/>
                  </a:lnTo>
                  <a:lnTo>
                    <a:pt x="57124" y="445744"/>
                  </a:lnTo>
                  <a:lnTo>
                    <a:pt x="57124" y="438975"/>
                  </a:lnTo>
                  <a:lnTo>
                    <a:pt x="57035" y="443763"/>
                  </a:lnTo>
                  <a:lnTo>
                    <a:pt x="56972" y="443928"/>
                  </a:lnTo>
                  <a:lnTo>
                    <a:pt x="56984" y="446011"/>
                  </a:lnTo>
                  <a:lnTo>
                    <a:pt x="56857" y="445516"/>
                  </a:lnTo>
                  <a:lnTo>
                    <a:pt x="56984" y="446011"/>
                  </a:lnTo>
                  <a:lnTo>
                    <a:pt x="56984" y="443928"/>
                  </a:lnTo>
                  <a:lnTo>
                    <a:pt x="56870" y="444195"/>
                  </a:lnTo>
                  <a:lnTo>
                    <a:pt x="56743" y="444665"/>
                  </a:lnTo>
                  <a:lnTo>
                    <a:pt x="56705" y="444957"/>
                  </a:lnTo>
                  <a:lnTo>
                    <a:pt x="56667" y="444804"/>
                  </a:lnTo>
                  <a:lnTo>
                    <a:pt x="56667" y="446595"/>
                  </a:lnTo>
                  <a:lnTo>
                    <a:pt x="56603" y="446722"/>
                  </a:lnTo>
                  <a:lnTo>
                    <a:pt x="56464" y="446659"/>
                  </a:lnTo>
                  <a:lnTo>
                    <a:pt x="56311" y="446481"/>
                  </a:lnTo>
                  <a:lnTo>
                    <a:pt x="56121" y="446265"/>
                  </a:lnTo>
                  <a:lnTo>
                    <a:pt x="56121" y="447611"/>
                  </a:lnTo>
                  <a:lnTo>
                    <a:pt x="55905" y="447446"/>
                  </a:lnTo>
                  <a:lnTo>
                    <a:pt x="55905" y="448005"/>
                  </a:lnTo>
                  <a:lnTo>
                    <a:pt x="54965" y="447357"/>
                  </a:lnTo>
                  <a:lnTo>
                    <a:pt x="55829" y="448030"/>
                  </a:lnTo>
                  <a:lnTo>
                    <a:pt x="54952" y="447357"/>
                  </a:lnTo>
                  <a:lnTo>
                    <a:pt x="54838" y="447675"/>
                  </a:lnTo>
                  <a:lnTo>
                    <a:pt x="55689" y="448195"/>
                  </a:lnTo>
                  <a:lnTo>
                    <a:pt x="54737" y="447738"/>
                  </a:lnTo>
                  <a:lnTo>
                    <a:pt x="54724" y="447992"/>
                  </a:lnTo>
                  <a:lnTo>
                    <a:pt x="55511" y="448310"/>
                  </a:lnTo>
                  <a:lnTo>
                    <a:pt x="54622" y="447954"/>
                  </a:lnTo>
                  <a:lnTo>
                    <a:pt x="55435" y="448386"/>
                  </a:lnTo>
                  <a:lnTo>
                    <a:pt x="54584" y="448005"/>
                  </a:lnTo>
                  <a:lnTo>
                    <a:pt x="54546" y="448284"/>
                  </a:lnTo>
                  <a:lnTo>
                    <a:pt x="55257" y="448538"/>
                  </a:lnTo>
                  <a:lnTo>
                    <a:pt x="54914" y="448424"/>
                  </a:lnTo>
                  <a:lnTo>
                    <a:pt x="54838" y="448919"/>
                  </a:lnTo>
                  <a:lnTo>
                    <a:pt x="54838" y="448500"/>
                  </a:lnTo>
                  <a:lnTo>
                    <a:pt x="54584" y="448411"/>
                  </a:lnTo>
                  <a:lnTo>
                    <a:pt x="54584" y="448919"/>
                  </a:lnTo>
                  <a:lnTo>
                    <a:pt x="53555" y="448779"/>
                  </a:lnTo>
                  <a:lnTo>
                    <a:pt x="53771" y="448792"/>
                  </a:lnTo>
                  <a:lnTo>
                    <a:pt x="54584" y="448919"/>
                  </a:lnTo>
                  <a:lnTo>
                    <a:pt x="54584" y="448411"/>
                  </a:lnTo>
                  <a:lnTo>
                    <a:pt x="53505" y="448068"/>
                  </a:lnTo>
                  <a:lnTo>
                    <a:pt x="53352" y="448284"/>
                  </a:lnTo>
                  <a:lnTo>
                    <a:pt x="53149" y="448195"/>
                  </a:lnTo>
                  <a:lnTo>
                    <a:pt x="53009" y="448246"/>
                  </a:lnTo>
                  <a:lnTo>
                    <a:pt x="52946" y="448094"/>
                  </a:lnTo>
                  <a:lnTo>
                    <a:pt x="52692" y="447979"/>
                  </a:lnTo>
                  <a:lnTo>
                    <a:pt x="52692" y="448360"/>
                  </a:lnTo>
                  <a:lnTo>
                    <a:pt x="52006" y="448602"/>
                  </a:lnTo>
                  <a:lnTo>
                    <a:pt x="51346" y="448868"/>
                  </a:lnTo>
                  <a:lnTo>
                    <a:pt x="51422" y="449046"/>
                  </a:lnTo>
                  <a:lnTo>
                    <a:pt x="51168" y="448957"/>
                  </a:lnTo>
                  <a:lnTo>
                    <a:pt x="50241" y="448767"/>
                  </a:lnTo>
                  <a:lnTo>
                    <a:pt x="49428" y="448602"/>
                  </a:lnTo>
                  <a:lnTo>
                    <a:pt x="49733" y="448475"/>
                  </a:lnTo>
                  <a:lnTo>
                    <a:pt x="49974" y="448487"/>
                  </a:lnTo>
                  <a:lnTo>
                    <a:pt x="50126" y="448386"/>
                  </a:lnTo>
                  <a:lnTo>
                    <a:pt x="50698" y="448525"/>
                  </a:lnTo>
                  <a:lnTo>
                    <a:pt x="50431" y="448665"/>
                  </a:lnTo>
                  <a:lnTo>
                    <a:pt x="50368" y="448792"/>
                  </a:lnTo>
                  <a:lnTo>
                    <a:pt x="51142" y="448957"/>
                  </a:lnTo>
                  <a:lnTo>
                    <a:pt x="51346" y="448868"/>
                  </a:lnTo>
                  <a:lnTo>
                    <a:pt x="51511" y="448779"/>
                  </a:lnTo>
                  <a:lnTo>
                    <a:pt x="51714" y="448665"/>
                  </a:lnTo>
                  <a:lnTo>
                    <a:pt x="51981" y="448551"/>
                  </a:lnTo>
                  <a:lnTo>
                    <a:pt x="52527" y="448411"/>
                  </a:lnTo>
                  <a:lnTo>
                    <a:pt x="51447" y="448157"/>
                  </a:lnTo>
                  <a:lnTo>
                    <a:pt x="52565" y="448348"/>
                  </a:lnTo>
                  <a:lnTo>
                    <a:pt x="52692" y="448360"/>
                  </a:lnTo>
                  <a:lnTo>
                    <a:pt x="52692" y="447979"/>
                  </a:lnTo>
                  <a:lnTo>
                    <a:pt x="52082" y="447675"/>
                  </a:lnTo>
                  <a:lnTo>
                    <a:pt x="51943" y="447763"/>
                  </a:lnTo>
                  <a:lnTo>
                    <a:pt x="50876" y="448144"/>
                  </a:lnTo>
                  <a:lnTo>
                    <a:pt x="51790" y="447776"/>
                  </a:lnTo>
                  <a:lnTo>
                    <a:pt x="52070" y="447675"/>
                  </a:lnTo>
                  <a:lnTo>
                    <a:pt x="51803" y="447522"/>
                  </a:lnTo>
                  <a:lnTo>
                    <a:pt x="52082" y="447649"/>
                  </a:lnTo>
                  <a:lnTo>
                    <a:pt x="52895" y="447890"/>
                  </a:lnTo>
                  <a:lnTo>
                    <a:pt x="53022" y="447929"/>
                  </a:lnTo>
                  <a:lnTo>
                    <a:pt x="53225" y="448144"/>
                  </a:lnTo>
                  <a:lnTo>
                    <a:pt x="53416" y="448094"/>
                  </a:lnTo>
                  <a:lnTo>
                    <a:pt x="53594" y="448030"/>
                  </a:lnTo>
                  <a:lnTo>
                    <a:pt x="53873" y="448170"/>
                  </a:lnTo>
                  <a:lnTo>
                    <a:pt x="53517" y="448068"/>
                  </a:lnTo>
                  <a:lnTo>
                    <a:pt x="54914" y="448513"/>
                  </a:lnTo>
                  <a:lnTo>
                    <a:pt x="54444" y="448259"/>
                  </a:lnTo>
                  <a:lnTo>
                    <a:pt x="54330" y="448017"/>
                  </a:lnTo>
                  <a:lnTo>
                    <a:pt x="54279" y="447827"/>
                  </a:lnTo>
                  <a:lnTo>
                    <a:pt x="54241" y="447497"/>
                  </a:lnTo>
                  <a:lnTo>
                    <a:pt x="54305" y="447827"/>
                  </a:lnTo>
                  <a:lnTo>
                    <a:pt x="54457" y="448056"/>
                  </a:lnTo>
                  <a:lnTo>
                    <a:pt x="54584" y="448005"/>
                  </a:lnTo>
                  <a:lnTo>
                    <a:pt x="54737" y="447738"/>
                  </a:lnTo>
                  <a:lnTo>
                    <a:pt x="54394" y="447497"/>
                  </a:lnTo>
                  <a:lnTo>
                    <a:pt x="54559" y="447281"/>
                  </a:lnTo>
                  <a:lnTo>
                    <a:pt x="54457" y="447522"/>
                  </a:lnTo>
                  <a:lnTo>
                    <a:pt x="54737" y="447636"/>
                  </a:lnTo>
                  <a:lnTo>
                    <a:pt x="54876" y="447497"/>
                  </a:lnTo>
                  <a:lnTo>
                    <a:pt x="54838" y="447268"/>
                  </a:lnTo>
                  <a:lnTo>
                    <a:pt x="54965" y="447357"/>
                  </a:lnTo>
                  <a:lnTo>
                    <a:pt x="55156" y="447014"/>
                  </a:lnTo>
                  <a:lnTo>
                    <a:pt x="55029" y="447395"/>
                  </a:lnTo>
                  <a:lnTo>
                    <a:pt x="55905" y="448005"/>
                  </a:lnTo>
                  <a:lnTo>
                    <a:pt x="55905" y="447446"/>
                  </a:lnTo>
                  <a:lnTo>
                    <a:pt x="55689" y="447268"/>
                  </a:lnTo>
                  <a:lnTo>
                    <a:pt x="55537" y="447268"/>
                  </a:lnTo>
                  <a:lnTo>
                    <a:pt x="55435" y="447078"/>
                  </a:lnTo>
                  <a:lnTo>
                    <a:pt x="55562" y="447014"/>
                  </a:lnTo>
                  <a:lnTo>
                    <a:pt x="55587" y="446747"/>
                  </a:lnTo>
                  <a:lnTo>
                    <a:pt x="55613" y="447103"/>
                  </a:lnTo>
                  <a:lnTo>
                    <a:pt x="55829" y="447078"/>
                  </a:lnTo>
                  <a:lnTo>
                    <a:pt x="55714" y="446849"/>
                  </a:lnTo>
                  <a:lnTo>
                    <a:pt x="55880" y="447052"/>
                  </a:lnTo>
                  <a:lnTo>
                    <a:pt x="55778" y="446862"/>
                  </a:lnTo>
                  <a:lnTo>
                    <a:pt x="55943" y="447001"/>
                  </a:lnTo>
                  <a:lnTo>
                    <a:pt x="55778" y="447167"/>
                  </a:lnTo>
                  <a:lnTo>
                    <a:pt x="56057" y="447268"/>
                  </a:lnTo>
                  <a:lnTo>
                    <a:pt x="55727" y="447154"/>
                  </a:lnTo>
                  <a:lnTo>
                    <a:pt x="56121" y="447611"/>
                  </a:lnTo>
                  <a:lnTo>
                    <a:pt x="56121" y="446265"/>
                  </a:lnTo>
                  <a:lnTo>
                    <a:pt x="55968" y="446087"/>
                  </a:lnTo>
                  <a:lnTo>
                    <a:pt x="55803" y="445922"/>
                  </a:lnTo>
                  <a:lnTo>
                    <a:pt x="55803" y="446239"/>
                  </a:lnTo>
                  <a:lnTo>
                    <a:pt x="55689" y="446773"/>
                  </a:lnTo>
                  <a:lnTo>
                    <a:pt x="55600" y="446633"/>
                  </a:lnTo>
                  <a:lnTo>
                    <a:pt x="55714" y="446303"/>
                  </a:lnTo>
                  <a:lnTo>
                    <a:pt x="55803" y="445922"/>
                  </a:lnTo>
                  <a:lnTo>
                    <a:pt x="55638" y="445744"/>
                  </a:lnTo>
                  <a:lnTo>
                    <a:pt x="55562" y="445871"/>
                  </a:lnTo>
                  <a:lnTo>
                    <a:pt x="55537" y="445655"/>
                  </a:lnTo>
                  <a:lnTo>
                    <a:pt x="55422" y="445528"/>
                  </a:lnTo>
                  <a:lnTo>
                    <a:pt x="55245" y="445350"/>
                  </a:lnTo>
                  <a:lnTo>
                    <a:pt x="55410" y="445516"/>
                  </a:lnTo>
                  <a:lnTo>
                    <a:pt x="55295" y="445135"/>
                  </a:lnTo>
                  <a:lnTo>
                    <a:pt x="55511" y="445414"/>
                  </a:lnTo>
                  <a:lnTo>
                    <a:pt x="55410" y="445236"/>
                  </a:lnTo>
                  <a:lnTo>
                    <a:pt x="55537" y="445389"/>
                  </a:lnTo>
                  <a:lnTo>
                    <a:pt x="55422" y="445122"/>
                  </a:lnTo>
                  <a:lnTo>
                    <a:pt x="55587" y="445325"/>
                  </a:lnTo>
                  <a:lnTo>
                    <a:pt x="55803" y="445071"/>
                  </a:lnTo>
                  <a:lnTo>
                    <a:pt x="55702" y="445465"/>
                  </a:lnTo>
                  <a:lnTo>
                    <a:pt x="55892" y="445236"/>
                  </a:lnTo>
                  <a:lnTo>
                    <a:pt x="55765" y="445554"/>
                  </a:lnTo>
                  <a:lnTo>
                    <a:pt x="55892" y="445719"/>
                  </a:lnTo>
                  <a:lnTo>
                    <a:pt x="56032" y="445452"/>
                  </a:lnTo>
                  <a:lnTo>
                    <a:pt x="55930" y="445770"/>
                  </a:lnTo>
                  <a:lnTo>
                    <a:pt x="56045" y="445935"/>
                  </a:lnTo>
                  <a:lnTo>
                    <a:pt x="56172" y="445731"/>
                  </a:lnTo>
                  <a:lnTo>
                    <a:pt x="56121" y="446036"/>
                  </a:lnTo>
                  <a:lnTo>
                    <a:pt x="55994" y="446049"/>
                  </a:lnTo>
                  <a:lnTo>
                    <a:pt x="56057" y="446189"/>
                  </a:lnTo>
                  <a:lnTo>
                    <a:pt x="56311" y="446481"/>
                  </a:lnTo>
                  <a:lnTo>
                    <a:pt x="56464" y="446659"/>
                  </a:lnTo>
                  <a:lnTo>
                    <a:pt x="56349" y="446481"/>
                  </a:lnTo>
                  <a:lnTo>
                    <a:pt x="56502" y="446633"/>
                  </a:lnTo>
                  <a:lnTo>
                    <a:pt x="56222" y="446252"/>
                  </a:lnTo>
                  <a:lnTo>
                    <a:pt x="56527" y="446633"/>
                  </a:lnTo>
                  <a:lnTo>
                    <a:pt x="56426" y="446481"/>
                  </a:lnTo>
                  <a:lnTo>
                    <a:pt x="56565" y="446620"/>
                  </a:lnTo>
                  <a:lnTo>
                    <a:pt x="56667" y="444804"/>
                  </a:lnTo>
                  <a:lnTo>
                    <a:pt x="56527" y="445058"/>
                  </a:lnTo>
                  <a:lnTo>
                    <a:pt x="56375" y="445452"/>
                  </a:lnTo>
                  <a:lnTo>
                    <a:pt x="56527" y="445058"/>
                  </a:lnTo>
                  <a:lnTo>
                    <a:pt x="56578" y="444512"/>
                  </a:lnTo>
                  <a:lnTo>
                    <a:pt x="56438" y="443979"/>
                  </a:lnTo>
                  <a:lnTo>
                    <a:pt x="56273" y="443331"/>
                  </a:lnTo>
                  <a:lnTo>
                    <a:pt x="56489" y="443966"/>
                  </a:lnTo>
                  <a:lnTo>
                    <a:pt x="56642" y="444398"/>
                  </a:lnTo>
                  <a:lnTo>
                    <a:pt x="56845" y="444055"/>
                  </a:lnTo>
                  <a:lnTo>
                    <a:pt x="56718" y="444588"/>
                  </a:lnTo>
                  <a:lnTo>
                    <a:pt x="56870" y="444195"/>
                  </a:lnTo>
                  <a:lnTo>
                    <a:pt x="56972" y="443928"/>
                  </a:lnTo>
                  <a:lnTo>
                    <a:pt x="57035" y="443763"/>
                  </a:lnTo>
                  <a:lnTo>
                    <a:pt x="57035" y="439026"/>
                  </a:lnTo>
                  <a:lnTo>
                    <a:pt x="56438" y="439331"/>
                  </a:lnTo>
                  <a:lnTo>
                    <a:pt x="56438" y="442569"/>
                  </a:lnTo>
                  <a:lnTo>
                    <a:pt x="56045" y="443318"/>
                  </a:lnTo>
                  <a:lnTo>
                    <a:pt x="55918" y="443522"/>
                  </a:lnTo>
                  <a:lnTo>
                    <a:pt x="56438" y="442569"/>
                  </a:lnTo>
                  <a:lnTo>
                    <a:pt x="56438" y="439331"/>
                  </a:lnTo>
                  <a:lnTo>
                    <a:pt x="56197" y="439445"/>
                  </a:lnTo>
                  <a:lnTo>
                    <a:pt x="56197" y="442315"/>
                  </a:lnTo>
                  <a:lnTo>
                    <a:pt x="55448" y="442556"/>
                  </a:lnTo>
                  <a:lnTo>
                    <a:pt x="55448" y="444068"/>
                  </a:lnTo>
                  <a:lnTo>
                    <a:pt x="55384" y="445058"/>
                  </a:lnTo>
                  <a:lnTo>
                    <a:pt x="55384" y="444119"/>
                  </a:lnTo>
                  <a:lnTo>
                    <a:pt x="55448" y="442556"/>
                  </a:lnTo>
                  <a:lnTo>
                    <a:pt x="55156" y="442658"/>
                  </a:lnTo>
                  <a:lnTo>
                    <a:pt x="55156" y="445109"/>
                  </a:lnTo>
                  <a:lnTo>
                    <a:pt x="54876" y="444677"/>
                  </a:lnTo>
                  <a:lnTo>
                    <a:pt x="54825" y="444919"/>
                  </a:lnTo>
                  <a:lnTo>
                    <a:pt x="54610" y="444969"/>
                  </a:lnTo>
                  <a:lnTo>
                    <a:pt x="54521" y="444614"/>
                  </a:lnTo>
                  <a:lnTo>
                    <a:pt x="54737" y="444830"/>
                  </a:lnTo>
                  <a:lnTo>
                    <a:pt x="54864" y="444690"/>
                  </a:lnTo>
                  <a:lnTo>
                    <a:pt x="54559" y="444220"/>
                  </a:lnTo>
                  <a:lnTo>
                    <a:pt x="54432" y="444157"/>
                  </a:lnTo>
                  <a:lnTo>
                    <a:pt x="54317" y="443903"/>
                  </a:lnTo>
                  <a:lnTo>
                    <a:pt x="54241" y="444182"/>
                  </a:lnTo>
                  <a:lnTo>
                    <a:pt x="54102" y="444182"/>
                  </a:lnTo>
                  <a:lnTo>
                    <a:pt x="54089" y="447929"/>
                  </a:lnTo>
                  <a:lnTo>
                    <a:pt x="53365" y="447662"/>
                  </a:lnTo>
                  <a:lnTo>
                    <a:pt x="54089" y="447929"/>
                  </a:lnTo>
                  <a:lnTo>
                    <a:pt x="54089" y="444195"/>
                  </a:lnTo>
                  <a:lnTo>
                    <a:pt x="53911" y="443992"/>
                  </a:lnTo>
                  <a:lnTo>
                    <a:pt x="54102" y="444182"/>
                  </a:lnTo>
                  <a:lnTo>
                    <a:pt x="54241" y="444182"/>
                  </a:lnTo>
                  <a:lnTo>
                    <a:pt x="54241" y="443801"/>
                  </a:lnTo>
                  <a:lnTo>
                    <a:pt x="54140" y="443661"/>
                  </a:lnTo>
                  <a:lnTo>
                    <a:pt x="53975" y="443763"/>
                  </a:lnTo>
                  <a:lnTo>
                    <a:pt x="53860" y="443941"/>
                  </a:lnTo>
                  <a:lnTo>
                    <a:pt x="53721" y="443928"/>
                  </a:lnTo>
                  <a:lnTo>
                    <a:pt x="53975" y="443763"/>
                  </a:lnTo>
                  <a:lnTo>
                    <a:pt x="53924" y="443382"/>
                  </a:lnTo>
                  <a:lnTo>
                    <a:pt x="54140" y="443661"/>
                  </a:lnTo>
                  <a:lnTo>
                    <a:pt x="54317" y="443534"/>
                  </a:lnTo>
                  <a:lnTo>
                    <a:pt x="54216" y="443763"/>
                  </a:lnTo>
                  <a:lnTo>
                    <a:pt x="54317" y="443903"/>
                  </a:lnTo>
                  <a:lnTo>
                    <a:pt x="54470" y="444093"/>
                  </a:lnTo>
                  <a:lnTo>
                    <a:pt x="54622" y="444106"/>
                  </a:lnTo>
                  <a:lnTo>
                    <a:pt x="54762" y="444423"/>
                  </a:lnTo>
                  <a:lnTo>
                    <a:pt x="54927" y="444614"/>
                  </a:lnTo>
                  <a:lnTo>
                    <a:pt x="55143" y="444385"/>
                  </a:lnTo>
                  <a:lnTo>
                    <a:pt x="55029" y="444754"/>
                  </a:lnTo>
                  <a:lnTo>
                    <a:pt x="54927" y="444614"/>
                  </a:lnTo>
                  <a:lnTo>
                    <a:pt x="55156" y="445109"/>
                  </a:lnTo>
                  <a:lnTo>
                    <a:pt x="55156" y="442658"/>
                  </a:lnTo>
                  <a:lnTo>
                    <a:pt x="56197" y="442315"/>
                  </a:lnTo>
                  <a:lnTo>
                    <a:pt x="56197" y="439445"/>
                  </a:lnTo>
                  <a:lnTo>
                    <a:pt x="55816" y="439635"/>
                  </a:lnTo>
                  <a:lnTo>
                    <a:pt x="55740" y="442188"/>
                  </a:lnTo>
                  <a:lnTo>
                    <a:pt x="55460" y="442201"/>
                  </a:lnTo>
                  <a:lnTo>
                    <a:pt x="55219" y="442480"/>
                  </a:lnTo>
                  <a:lnTo>
                    <a:pt x="55346" y="442442"/>
                  </a:lnTo>
                  <a:lnTo>
                    <a:pt x="55727" y="442226"/>
                  </a:lnTo>
                  <a:lnTo>
                    <a:pt x="55473" y="442417"/>
                  </a:lnTo>
                  <a:lnTo>
                    <a:pt x="55219" y="442480"/>
                  </a:lnTo>
                  <a:lnTo>
                    <a:pt x="55435" y="442214"/>
                  </a:lnTo>
                  <a:lnTo>
                    <a:pt x="55003" y="442341"/>
                  </a:lnTo>
                  <a:lnTo>
                    <a:pt x="55003" y="442734"/>
                  </a:lnTo>
                  <a:lnTo>
                    <a:pt x="54457" y="443433"/>
                  </a:lnTo>
                  <a:lnTo>
                    <a:pt x="55003" y="442734"/>
                  </a:lnTo>
                  <a:lnTo>
                    <a:pt x="55003" y="442341"/>
                  </a:lnTo>
                  <a:lnTo>
                    <a:pt x="53860" y="442671"/>
                  </a:lnTo>
                  <a:lnTo>
                    <a:pt x="53860" y="443064"/>
                  </a:lnTo>
                  <a:lnTo>
                    <a:pt x="53721" y="443103"/>
                  </a:lnTo>
                  <a:lnTo>
                    <a:pt x="53594" y="443141"/>
                  </a:lnTo>
                  <a:lnTo>
                    <a:pt x="53644" y="443014"/>
                  </a:lnTo>
                  <a:lnTo>
                    <a:pt x="53860" y="443064"/>
                  </a:lnTo>
                  <a:lnTo>
                    <a:pt x="53860" y="442671"/>
                  </a:lnTo>
                  <a:lnTo>
                    <a:pt x="53682" y="442709"/>
                  </a:lnTo>
                  <a:lnTo>
                    <a:pt x="53555" y="442887"/>
                  </a:lnTo>
                  <a:lnTo>
                    <a:pt x="53467" y="442760"/>
                  </a:lnTo>
                  <a:lnTo>
                    <a:pt x="53416" y="444576"/>
                  </a:lnTo>
                  <a:lnTo>
                    <a:pt x="52832" y="444525"/>
                  </a:lnTo>
                  <a:lnTo>
                    <a:pt x="52743" y="444766"/>
                  </a:lnTo>
                  <a:lnTo>
                    <a:pt x="52997" y="444931"/>
                  </a:lnTo>
                  <a:lnTo>
                    <a:pt x="52895" y="446925"/>
                  </a:lnTo>
                  <a:lnTo>
                    <a:pt x="52781" y="447217"/>
                  </a:lnTo>
                  <a:lnTo>
                    <a:pt x="52654" y="447167"/>
                  </a:lnTo>
                  <a:lnTo>
                    <a:pt x="52895" y="446925"/>
                  </a:lnTo>
                  <a:lnTo>
                    <a:pt x="52895" y="444881"/>
                  </a:lnTo>
                  <a:lnTo>
                    <a:pt x="52641" y="444715"/>
                  </a:lnTo>
                  <a:lnTo>
                    <a:pt x="52552" y="444868"/>
                  </a:lnTo>
                  <a:lnTo>
                    <a:pt x="52476" y="444614"/>
                  </a:lnTo>
                  <a:lnTo>
                    <a:pt x="52362" y="444804"/>
                  </a:lnTo>
                  <a:lnTo>
                    <a:pt x="52273" y="444957"/>
                  </a:lnTo>
                  <a:lnTo>
                    <a:pt x="52362" y="444804"/>
                  </a:lnTo>
                  <a:lnTo>
                    <a:pt x="52311" y="444550"/>
                  </a:lnTo>
                  <a:lnTo>
                    <a:pt x="52146" y="444461"/>
                  </a:lnTo>
                  <a:lnTo>
                    <a:pt x="51943" y="444754"/>
                  </a:lnTo>
                  <a:lnTo>
                    <a:pt x="51676" y="444855"/>
                  </a:lnTo>
                  <a:lnTo>
                    <a:pt x="51536" y="444969"/>
                  </a:lnTo>
                  <a:lnTo>
                    <a:pt x="51676" y="445084"/>
                  </a:lnTo>
                  <a:lnTo>
                    <a:pt x="51879" y="445223"/>
                  </a:lnTo>
                  <a:lnTo>
                    <a:pt x="52057" y="445109"/>
                  </a:lnTo>
                  <a:lnTo>
                    <a:pt x="51955" y="445274"/>
                  </a:lnTo>
                  <a:lnTo>
                    <a:pt x="52197" y="445452"/>
                  </a:lnTo>
                  <a:lnTo>
                    <a:pt x="52387" y="445147"/>
                  </a:lnTo>
                  <a:lnTo>
                    <a:pt x="52285" y="445516"/>
                  </a:lnTo>
                  <a:lnTo>
                    <a:pt x="52412" y="445617"/>
                  </a:lnTo>
                  <a:lnTo>
                    <a:pt x="52590" y="445528"/>
                  </a:lnTo>
                  <a:lnTo>
                    <a:pt x="52476" y="445655"/>
                  </a:lnTo>
                  <a:lnTo>
                    <a:pt x="52654" y="445490"/>
                  </a:lnTo>
                  <a:lnTo>
                    <a:pt x="52590" y="445744"/>
                  </a:lnTo>
                  <a:lnTo>
                    <a:pt x="52412" y="445731"/>
                  </a:lnTo>
                  <a:lnTo>
                    <a:pt x="52197" y="445719"/>
                  </a:lnTo>
                  <a:lnTo>
                    <a:pt x="52057" y="445706"/>
                  </a:lnTo>
                  <a:lnTo>
                    <a:pt x="51955" y="445833"/>
                  </a:lnTo>
                  <a:lnTo>
                    <a:pt x="52057" y="445681"/>
                  </a:lnTo>
                  <a:lnTo>
                    <a:pt x="51917" y="445731"/>
                  </a:lnTo>
                  <a:lnTo>
                    <a:pt x="52070" y="445655"/>
                  </a:lnTo>
                  <a:lnTo>
                    <a:pt x="51943" y="445490"/>
                  </a:lnTo>
                  <a:lnTo>
                    <a:pt x="52120" y="445579"/>
                  </a:lnTo>
                  <a:lnTo>
                    <a:pt x="51993" y="445312"/>
                  </a:lnTo>
                  <a:lnTo>
                    <a:pt x="51828" y="445312"/>
                  </a:lnTo>
                  <a:lnTo>
                    <a:pt x="51828" y="446049"/>
                  </a:lnTo>
                  <a:lnTo>
                    <a:pt x="51714" y="446189"/>
                  </a:lnTo>
                  <a:lnTo>
                    <a:pt x="51562" y="446189"/>
                  </a:lnTo>
                  <a:lnTo>
                    <a:pt x="51396" y="446112"/>
                  </a:lnTo>
                  <a:lnTo>
                    <a:pt x="51104" y="446252"/>
                  </a:lnTo>
                  <a:lnTo>
                    <a:pt x="50965" y="446328"/>
                  </a:lnTo>
                  <a:lnTo>
                    <a:pt x="50774" y="446417"/>
                  </a:lnTo>
                  <a:lnTo>
                    <a:pt x="50622" y="446506"/>
                  </a:lnTo>
                  <a:lnTo>
                    <a:pt x="50393" y="446633"/>
                  </a:lnTo>
                  <a:lnTo>
                    <a:pt x="50584" y="446506"/>
                  </a:lnTo>
                  <a:lnTo>
                    <a:pt x="50457" y="446481"/>
                  </a:lnTo>
                  <a:lnTo>
                    <a:pt x="50330" y="446328"/>
                  </a:lnTo>
                  <a:lnTo>
                    <a:pt x="50546" y="446430"/>
                  </a:lnTo>
                  <a:lnTo>
                    <a:pt x="50330" y="446303"/>
                  </a:lnTo>
                  <a:lnTo>
                    <a:pt x="50558" y="446417"/>
                  </a:lnTo>
                  <a:lnTo>
                    <a:pt x="50761" y="446316"/>
                  </a:lnTo>
                  <a:lnTo>
                    <a:pt x="50647" y="446481"/>
                  </a:lnTo>
                  <a:lnTo>
                    <a:pt x="50774" y="446417"/>
                  </a:lnTo>
                  <a:lnTo>
                    <a:pt x="51308" y="446125"/>
                  </a:lnTo>
                  <a:lnTo>
                    <a:pt x="51181" y="446087"/>
                  </a:lnTo>
                  <a:lnTo>
                    <a:pt x="50063" y="445566"/>
                  </a:lnTo>
                  <a:lnTo>
                    <a:pt x="49949" y="446747"/>
                  </a:lnTo>
                  <a:lnTo>
                    <a:pt x="48450" y="447548"/>
                  </a:lnTo>
                  <a:lnTo>
                    <a:pt x="49949" y="446747"/>
                  </a:lnTo>
                  <a:lnTo>
                    <a:pt x="49949" y="445541"/>
                  </a:lnTo>
                  <a:lnTo>
                    <a:pt x="50190" y="445439"/>
                  </a:lnTo>
                  <a:lnTo>
                    <a:pt x="50076" y="445185"/>
                  </a:lnTo>
                  <a:lnTo>
                    <a:pt x="49949" y="445096"/>
                  </a:lnTo>
                  <a:lnTo>
                    <a:pt x="49771" y="445008"/>
                  </a:lnTo>
                  <a:lnTo>
                    <a:pt x="49949" y="445096"/>
                  </a:lnTo>
                  <a:lnTo>
                    <a:pt x="50152" y="444931"/>
                  </a:lnTo>
                  <a:lnTo>
                    <a:pt x="50050" y="445160"/>
                  </a:lnTo>
                  <a:lnTo>
                    <a:pt x="50304" y="445325"/>
                  </a:lnTo>
                  <a:lnTo>
                    <a:pt x="50584" y="445490"/>
                  </a:lnTo>
                  <a:lnTo>
                    <a:pt x="50711" y="445566"/>
                  </a:lnTo>
                  <a:lnTo>
                    <a:pt x="50939" y="445389"/>
                  </a:lnTo>
                  <a:lnTo>
                    <a:pt x="50838" y="445643"/>
                  </a:lnTo>
                  <a:lnTo>
                    <a:pt x="51041" y="445770"/>
                  </a:lnTo>
                  <a:lnTo>
                    <a:pt x="51244" y="445643"/>
                  </a:lnTo>
                  <a:lnTo>
                    <a:pt x="51142" y="445833"/>
                  </a:lnTo>
                  <a:lnTo>
                    <a:pt x="51371" y="445985"/>
                  </a:lnTo>
                  <a:lnTo>
                    <a:pt x="51562" y="445897"/>
                  </a:lnTo>
                  <a:lnTo>
                    <a:pt x="51473" y="446036"/>
                  </a:lnTo>
                  <a:lnTo>
                    <a:pt x="51638" y="445947"/>
                  </a:lnTo>
                  <a:lnTo>
                    <a:pt x="51511" y="446062"/>
                  </a:lnTo>
                  <a:lnTo>
                    <a:pt x="51663" y="445985"/>
                  </a:lnTo>
                  <a:lnTo>
                    <a:pt x="51650" y="446138"/>
                  </a:lnTo>
                  <a:lnTo>
                    <a:pt x="51828" y="446049"/>
                  </a:lnTo>
                  <a:lnTo>
                    <a:pt x="51828" y="445312"/>
                  </a:lnTo>
                  <a:lnTo>
                    <a:pt x="51676" y="445350"/>
                  </a:lnTo>
                  <a:lnTo>
                    <a:pt x="51523" y="445274"/>
                  </a:lnTo>
                  <a:lnTo>
                    <a:pt x="51257" y="445135"/>
                  </a:lnTo>
                  <a:lnTo>
                    <a:pt x="51130" y="445071"/>
                  </a:lnTo>
                  <a:lnTo>
                    <a:pt x="51257" y="445135"/>
                  </a:lnTo>
                  <a:lnTo>
                    <a:pt x="51422" y="445020"/>
                  </a:lnTo>
                  <a:lnTo>
                    <a:pt x="51625" y="444855"/>
                  </a:lnTo>
                  <a:lnTo>
                    <a:pt x="51117" y="444500"/>
                  </a:lnTo>
                  <a:lnTo>
                    <a:pt x="50927" y="444461"/>
                  </a:lnTo>
                  <a:lnTo>
                    <a:pt x="50685" y="444474"/>
                  </a:lnTo>
                  <a:lnTo>
                    <a:pt x="50558" y="444500"/>
                  </a:lnTo>
                  <a:lnTo>
                    <a:pt x="50177" y="444398"/>
                  </a:lnTo>
                  <a:lnTo>
                    <a:pt x="50342" y="444627"/>
                  </a:lnTo>
                  <a:lnTo>
                    <a:pt x="50533" y="444525"/>
                  </a:lnTo>
                  <a:lnTo>
                    <a:pt x="50419" y="444690"/>
                  </a:lnTo>
                  <a:lnTo>
                    <a:pt x="50609" y="444538"/>
                  </a:lnTo>
                  <a:lnTo>
                    <a:pt x="50507" y="444754"/>
                  </a:lnTo>
                  <a:lnTo>
                    <a:pt x="50342" y="444627"/>
                  </a:lnTo>
                  <a:lnTo>
                    <a:pt x="50114" y="444436"/>
                  </a:lnTo>
                  <a:lnTo>
                    <a:pt x="49911" y="444347"/>
                  </a:lnTo>
                  <a:lnTo>
                    <a:pt x="49707" y="444322"/>
                  </a:lnTo>
                  <a:lnTo>
                    <a:pt x="49517" y="444284"/>
                  </a:lnTo>
                  <a:lnTo>
                    <a:pt x="49339" y="444258"/>
                  </a:lnTo>
                  <a:lnTo>
                    <a:pt x="49149" y="444385"/>
                  </a:lnTo>
                  <a:lnTo>
                    <a:pt x="49034" y="444550"/>
                  </a:lnTo>
                  <a:lnTo>
                    <a:pt x="49276" y="444690"/>
                  </a:lnTo>
                  <a:lnTo>
                    <a:pt x="49428" y="444563"/>
                  </a:lnTo>
                  <a:lnTo>
                    <a:pt x="49301" y="444715"/>
                  </a:lnTo>
                  <a:lnTo>
                    <a:pt x="48996" y="444919"/>
                  </a:lnTo>
                  <a:lnTo>
                    <a:pt x="48882" y="445071"/>
                  </a:lnTo>
                  <a:lnTo>
                    <a:pt x="49110" y="445160"/>
                  </a:lnTo>
                  <a:lnTo>
                    <a:pt x="49466" y="444906"/>
                  </a:lnTo>
                  <a:lnTo>
                    <a:pt x="49364" y="444754"/>
                  </a:lnTo>
                  <a:lnTo>
                    <a:pt x="49542" y="444855"/>
                  </a:lnTo>
                  <a:lnTo>
                    <a:pt x="49745" y="444715"/>
                  </a:lnTo>
                  <a:lnTo>
                    <a:pt x="49631" y="444906"/>
                  </a:lnTo>
                  <a:lnTo>
                    <a:pt x="49809" y="444931"/>
                  </a:lnTo>
                  <a:lnTo>
                    <a:pt x="49542" y="444855"/>
                  </a:lnTo>
                  <a:lnTo>
                    <a:pt x="49276" y="445058"/>
                  </a:lnTo>
                  <a:lnTo>
                    <a:pt x="49149" y="445185"/>
                  </a:lnTo>
                  <a:lnTo>
                    <a:pt x="48907" y="445084"/>
                  </a:lnTo>
                  <a:lnTo>
                    <a:pt x="48501" y="444906"/>
                  </a:lnTo>
                  <a:lnTo>
                    <a:pt x="48387" y="445160"/>
                  </a:lnTo>
                  <a:lnTo>
                    <a:pt x="48590" y="445287"/>
                  </a:lnTo>
                  <a:lnTo>
                    <a:pt x="48793" y="445109"/>
                  </a:lnTo>
                  <a:lnTo>
                    <a:pt x="48666" y="445325"/>
                  </a:lnTo>
                  <a:lnTo>
                    <a:pt x="48793" y="445401"/>
                  </a:lnTo>
                  <a:lnTo>
                    <a:pt x="49009" y="445249"/>
                  </a:lnTo>
                  <a:lnTo>
                    <a:pt x="48882" y="445452"/>
                  </a:lnTo>
                  <a:lnTo>
                    <a:pt x="49060" y="445350"/>
                  </a:lnTo>
                  <a:lnTo>
                    <a:pt x="49250" y="445236"/>
                  </a:lnTo>
                  <a:lnTo>
                    <a:pt x="49491" y="445109"/>
                  </a:lnTo>
                  <a:lnTo>
                    <a:pt x="49377" y="445274"/>
                  </a:lnTo>
                  <a:lnTo>
                    <a:pt x="49606" y="445223"/>
                  </a:lnTo>
                  <a:lnTo>
                    <a:pt x="49618" y="445376"/>
                  </a:lnTo>
                  <a:lnTo>
                    <a:pt x="49784" y="445236"/>
                  </a:lnTo>
                  <a:lnTo>
                    <a:pt x="49682" y="445401"/>
                  </a:lnTo>
                  <a:lnTo>
                    <a:pt x="49466" y="445312"/>
                  </a:lnTo>
                  <a:lnTo>
                    <a:pt x="49276" y="445439"/>
                  </a:lnTo>
                  <a:lnTo>
                    <a:pt x="49161" y="445617"/>
                  </a:lnTo>
                  <a:lnTo>
                    <a:pt x="49428" y="445554"/>
                  </a:lnTo>
                  <a:lnTo>
                    <a:pt x="49326" y="445706"/>
                  </a:lnTo>
                  <a:lnTo>
                    <a:pt x="49542" y="445833"/>
                  </a:lnTo>
                  <a:lnTo>
                    <a:pt x="49695" y="445922"/>
                  </a:lnTo>
                  <a:lnTo>
                    <a:pt x="49911" y="445706"/>
                  </a:lnTo>
                  <a:lnTo>
                    <a:pt x="49796" y="445985"/>
                  </a:lnTo>
                  <a:lnTo>
                    <a:pt x="49669" y="445947"/>
                  </a:lnTo>
                  <a:lnTo>
                    <a:pt x="49453" y="445833"/>
                  </a:lnTo>
                  <a:lnTo>
                    <a:pt x="49225" y="445706"/>
                  </a:lnTo>
                  <a:lnTo>
                    <a:pt x="49034" y="445604"/>
                  </a:lnTo>
                  <a:lnTo>
                    <a:pt x="47739" y="446214"/>
                  </a:lnTo>
                  <a:lnTo>
                    <a:pt x="48399" y="445871"/>
                  </a:lnTo>
                  <a:lnTo>
                    <a:pt x="48958" y="445579"/>
                  </a:lnTo>
                  <a:lnTo>
                    <a:pt x="48818" y="445490"/>
                  </a:lnTo>
                  <a:lnTo>
                    <a:pt x="48133" y="445871"/>
                  </a:lnTo>
                  <a:lnTo>
                    <a:pt x="48755" y="445516"/>
                  </a:lnTo>
                  <a:lnTo>
                    <a:pt x="48564" y="445350"/>
                  </a:lnTo>
                  <a:lnTo>
                    <a:pt x="48361" y="445236"/>
                  </a:lnTo>
                  <a:lnTo>
                    <a:pt x="48221" y="445160"/>
                  </a:lnTo>
                  <a:lnTo>
                    <a:pt x="48247" y="445312"/>
                  </a:lnTo>
                  <a:lnTo>
                    <a:pt x="48094" y="445274"/>
                  </a:lnTo>
                  <a:lnTo>
                    <a:pt x="47967" y="445223"/>
                  </a:lnTo>
                  <a:lnTo>
                    <a:pt x="47929" y="445427"/>
                  </a:lnTo>
                  <a:lnTo>
                    <a:pt x="47777" y="445579"/>
                  </a:lnTo>
                  <a:lnTo>
                    <a:pt x="47929" y="445427"/>
                  </a:lnTo>
                  <a:lnTo>
                    <a:pt x="47929" y="445262"/>
                  </a:lnTo>
                  <a:lnTo>
                    <a:pt x="47752" y="445147"/>
                  </a:lnTo>
                  <a:lnTo>
                    <a:pt x="47599" y="445223"/>
                  </a:lnTo>
                  <a:lnTo>
                    <a:pt x="47599" y="445084"/>
                  </a:lnTo>
                  <a:lnTo>
                    <a:pt x="47472" y="445185"/>
                  </a:lnTo>
                  <a:lnTo>
                    <a:pt x="47345" y="444995"/>
                  </a:lnTo>
                  <a:lnTo>
                    <a:pt x="47599" y="445084"/>
                  </a:lnTo>
                  <a:lnTo>
                    <a:pt x="47485" y="444842"/>
                  </a:lnTo>
                  <a:lnTo>
                    <a:pt x="47713" y="444982"/>
                  </a:lnTo>
                  <a:lnTo>
                    <a:pt x="47599" y="444830"/>
                  </a:lnTo>
                  <a:lnTo>
                    <a:pt x="47383" y="444715"/>
                  </a:lnTo>
                  <a:lnTo>
                    <a:pt x="47307" y="444969"/>
                  </a:lnTo>
                  <a:lnTo>
                    <a:pt x="47155" y="444969"/>
                  </a:lnTo>
                  <a:lnTo>
                    <a:pt x="47028" y="444855"/>
                  </a:lnTo>
                  <a:lnTo>
                    <a:pt x="46901" y="444817"/>
                  </a:lnTo>
                  <a:lnTo>
                    <a:pt x="46710" y="444855"/>
                  </a:lnTo>
                  <a:lnTo>
                    <a:pt x="46697" y="444728"/>
                  </a:lnTo>
                  <a:lnTo>
                    <a:pt x="44513" y="443966"/>
                  </a:lnTo>
                  <a:lnTo>
                    <a:pt x="43916" y="443966"/>
                  </a:lnTo>
                  <a:lnTo>
                    <a:pt x="44411" y="443280"/>
                  </a:lnTo>
                  <a:lnTo>
                    <a:pt x="44780" y="442760"/>
                  </a:lnTo>
                  <a:lnTo>
                    <a:pt x="44653" y="442823"/>
                  </a:lnTo>
                  <a:lnTo>
                    <a:pt x="44754" y="442671"/>
                  </a:lnTo>
                  <a:lnTo>
                    <a:pt x="44665" y="442798"/>
                  </a:lnTo>
                  <a:lnTo>
                    <a:pt x="44970" y="442683"/>
                  </a:lnTo>
                  <a:lnTo>
                    <a:pt x="44792" y="442747"/>
                  </a:lnTo>
                  <a:lnTo>
                    <a:pt x="45059" y="442582"/>
                  </a:lnTo>
                  <a:lnTo>
                    <a:pt x="45186" y="442417"/>
                  </a:lnTo>
                  <a:lnTo>
                    <a:pt x="44996" y="442341"/>
                  </a:lnTo>
                  <a:lnTo>
                    <a:pt x="44894" y="442480"/>
                  </a:lnTo>
                  <a:lnTo>
                    <a:pt x="44958" y="442328"/>
                  </a:lnTo>
                  <a:lnTo>
                    <a:pt x="44551" y="442823"/>
                  </a:lnTo>
                  <a:lnTo>
                    <a:pt x="45008" y="442252"/>
                  </a:lnTo>
                  <a:lnTo>
                    <a:pt x="45275" y="441934"/>
                  </a:lnTo>
                  <a:lnTo>
                    <a:pt x="45059" y="442239"/>
                  </a:lnTo>
                  <a:lnTo>
                    <a:pt x="45186" y="442201"/>
                  </a:lnTo>
                  <a:lnTo>
                    <a:pt x="45402" y="441934"/>
                  </a:lnTo>
                  <a:lnTo>
                    <a:pt x="45961" y="441299"/>
                  </a:lnTo>
                  <a:lnTo>
                    <a:pt x="45720" y="441299"/>
                  </a:lnTo>
                  <a:lnTo>
                    <a:pt x="46291" y="441045"/>
                  </a:lnTo>
                  <a:lnTo>
                    <a:pt x="45389" y="441058"/>
                  </a:lnTo>
                  <a:lnTo>
                    <a:pt x="45148" y="441121"/>
                  </a:lnTo>
                  <a:lnTo>
                    <a:pt x="45389" y="441058"/>
                  </a:lnTo>
                  <a:lnTo>
                    <a:pt x="46291" y="441045"/>
                  </a:lnTo>
                  <a:lnTo>
                    <a:pt x="46647" y="440918"/>
                  </a:lnTo>
                  <a:lnTo>
                    <a:pt x="46291" y="441071"/>
                  </a:lnTo>
                  <a:lnTo>
                    <a:pt x="46164" y="441210"/>
                  </a:lnTo>
                  <a:lnTo>
                    <a:pt x="45427" y="442125"/>
                  </a:lnTo>
                  <a:lnTo>
                    <a:pt x="45656" y="442036"/>
                  </a:lnTo>
                  <a:lnTo>
                    <a:pt x="46253" y="441388"/>
                  </a:lnTo>
                  <a:lnTo>
                    <a:pt x="46621" y="441109"/>
                  </a:lnTo>
                  <a:lnTo>
                    <a:pt x="47523" y="440893"/>
                  </a:lnTo>
                  <a:lnTo>
                    <a:pt x="47040" y="441604"/>
                  </a:lnTo>
                  <a:lnTo>
                    <a:pt x="47459" y="441464"/>
                  </a:lnTo>
                  <a:lnTo>
                    <a:pt x="47586" y="441375"/>
                  </a:lnTo>
                  <a:lnTo>
                    <a:pt x="47955" y="440982"/>
                  </a:lnTo>
                  <a:lnTo>
                    <a:pt x="47879" y="440855"/>
                  </a:lnTo>
                  <a:lnTo>
                    <a:pt x="48006" y="440931"/>
                  </a:lnTo>
                  <a:lnTo>
                    <a:pt x="47980" y="440791"/>
                  </a:lnTo>
                  <a:lnTo>
                    <a:pt x="47828" y="440829"/>
                  </a:lnTo>
                  <a:lnTo>
                    <a:pt x="47650" y="440817"/>
                  </a:lnTo>
                  <a:lnTo>
                    <a:pt x="47637" y="440651"/>
                  </a:lnTo>
                  <a:lnTo>
                    <a:pt x="47053" y="440791"/>
                  </a:lnTo>
                  <a:lnTo>
                    <a:pt x="46761" y="441007"/>
                  </a:lnTo>
                  <a:lnTo>
                    <a:pt x="47028" y="440791"/>
                  </a:lnTo>
                  <a:lnTo>
                    <a:pt x="47307" y="440575"/>
                  </a:lnTo>
                  <a:lnTo>
                    <a:pt x="47383" y="440448"/>
                  </a:lnTo>
                  <a:lnTo>
                    <a:pt x="47218" y="440334"/>
                  </a:lnTo>
                  <a:lnTo>
                    <a:pt x="46977" y="440143"/>
                  </a:lnTo>
                  <a:lnTo>
                    <a:pt x="46748" y="440232"/>
                  </a:lnTo>
                  <a:lnTo>
                    <a:pt x="46812" y="440016"/>
                  </a:lnTo>
                  <a:lnTo>
                    <a:pt x="45935" y="440410"/>
                  </a:lnTo>
                  <a:lnTo>
                    <a:pt x="46761" y="440029"/>
                  </a:lnTo>
                  <a:lnTo>
                    <a:pt x="46672" y="439902"/>
                  </a:lnTo>
                  <a:lnTo>
                    <a:pt x="46824" y="440004"/>
                  </a:lnTo>
                  <a:lnTo>
                    <a:pt x="46990" y="439928"/>
                  </a:lnTo>
                  <a:lnTo>
                    <a:pt x="46964" y="440105"/>
                  </a:lnTo>
                  <a:lnTo>
                    <a:pt x="47142" y="440004"/>
                  </a:lnTo>
                  <a:lnTo>
                    <a:pt x="47015" y="440143"/>
                  </a:lnTo>
                  <a:lnTo>
                    <a:pt x="47218" y="440334"/>
                  </a:lnTo>
                  <a:lnTo>
                    <a:pt x="47383" y="440448"/>
                  </a:lnTo>
                  <a:lnTo>
                    <a:pt x="47561" y="440372"/>
                  </a:lnTo>
                  <a:lnTo>
                    <a:pt x="47955" y="440067"/>
                  </a:lnTo>
                  <a:lnTo>
                    <a:pt x="48247" y="440042"/>
                  </a:lnTo>
                  <a:lnTo>
                    <a:pt x="48298" y="439801"/>
                  </a:lnTo>
                  <a:lnTo>
                    <a:pt x="48260" y="439559"/>
                  </a:lnTo>
                  <a:lnTo>
                    <a:pt x="48183" y="438569"/>
                  </a:lnTo>
                  <a:lnTo>
                    <a:pt x="48145" y="438289"/>
                  </a:lnTo>
                  <a:lnTo>
                    <a:pt x="45440" y="438988"/>
                  </a:lnTo>
                  <a:lnTo>
                    <a:pt x="45999" y="438467"/>
                  </a:lnTo>
                  <a:lnTo>
                    <a:pt x="46494" y="438251"/>
                  </a:lnTo>
                  <a:lnTo>
                    <a:pt x="46012" y="438467"/>
                  </a:lnTo>
                  <a:lnTo>
                    <a:pt x="45440" y="438988"/>
                  </a:lnTo>
                  <a:lnTo>
                    <a:pt x="47612" y="438378"/>
                  </a:lnTo>
                  <a:lnTo>
                    <a:pt x="48158" y="438251"/>
                  </a:lnTo>
                  <a:lnTo>
                    <a:pt x="49720" y="437870"/>
                  </a:lnTo>
                  <a:lnTo>
                    <a:pt x="48260" y="438251"/>
                  </a:lnTo>
                  <a:lnTo>
                    <a:pt x="48399" y="438480"/>
                  </a:lnTo>
                  <a:lnTo>
                    <a:pt x="48564" y="438404"/>
                  </a:lnTo>
                  <a:lnTo>
                    <a:pt x="48463" y="438569"/>
                  </a:lnTo>
                  <a:lnTo>
                    <a:pt x="48793" y="439064"/>
                  </a:lnTo>
                  <a:lnTo>
                    <a:pt x="48399" y="438480"/>
                  </a:lnTo>
                  <a:lnTo>
                    <a:pt x="48260" y="439559"/>
                  </a:lnTo>
                  <a:lnTo>
                    <a:pt x="48298" y="439801"/>
                  </a:lnTo>
                  <a:lnTo>
                    <a:pt x="48323" y="439953"/>
                  </a:lnTo>
                  <a:lnTo>
                    <a:pt x="48475" y="439762"/>
                  </a:lnTo>
                  <a:lnTo>
                    <a:pt x="48348" y="440042"/>
                  </a:lnTo>
                  <a:lnTo>
                    <a:pt x="48488" y="440156"/>
                  </a:lnTo>
                  <a:lnTo>
                    <a:pt x="48742" y="440029"/>
                  </a:lnTo>
                  <a:lnTo>
                    <a:pt x="48920" y="439928"/>
                  </a:lnTo>
                  <a:lnTo>
                    <a:pt x="48488" y="440156"/>
                  </a:lnTo>
                  <a:lnTo>
                    <a:pt x="48615" y="440258"/>
                  </a:lnTo>
                  <a:lnTo>
                    <a:pt x="48755" y="440118"/>
                  </a:lnTo>
                  <a:lnTo>
                    <a:pt x="48641" y="440283"/>
                  </a:lnTo>
                  <a:lnTo>
                    <a:pt x="48831" y="440347"/>
                  </a:lnTo>
                  <a:lnTo>
                    <a:pt x="48971" y="440563"/>
                  </a:lnTo>
                  <a:lnTo>
                    <a:pt x="49199" y="440753"/>
                  </a:lnTo>
                  <a:lnTo>
                    <a:pt x="49403" y="440664"/>
                  </a:lnTo>
                  <a:lnTo>
                    <a:pt x="49288" y="440829"/>
                  </a:lnTo>
                  <a:lnTo>
                    <a:pt x="48895" y="440880"/>
                  </a:lnTo>
                  <a:lnTo>
                    <a:pt x="48768" y="440969"/>
                  </a:lnTo>
                  <a:lnTo>
                    <a:pt x="48590" y="441020"/>
                  </a:lnTo>
                  <a:lnTo>
                    <a:pt x="48564" y="441198"/>
                  </a:lnTo>
                  <a:lnTo>
                    <a:pt x="48425" y="441096"/>
                  </a:lnTo>
                  <a:lnTo>
                    <a:pt x="48450" y="441274"/>
                  </a:lnTo>
                  <a:lnTo>
                    <a:pt x="48679" y="441452"/>
                  </a:lnTo>
                  <a:lnTo>
                    <a:pt x="48679" y="441274"/>
                  </a:lnTo>
                  <a:lnTo>
                    <a:pt x="48818" y="441363"/>
                  </a:lnTo>
                  <a:lnTo>
                    <a:pt x="48945" y="441286"/>
                  </a:lnTo>
                  <a:lnTo>
                    <a:pt x="48818" y="441083"/>
                  </a:lnTo>
                  <a:lnTo>
                    <a:pt x="49034" y="441248"/>
                  </a:lnTo>
                  <a:lnTo>
                    <a:pt x="48907" y="441071"/>
                  </a:lnTo>
                  <a:lnTo>
                    <a:pt x="49136" y="441210"/>
                  </a:lnTo>
                  <a:lnTo>
                    <a:pt x="49276" y="441159"/>
                  </a:lnTo>
                  <a:lnTo>
                    <a:pt x="49136" y="441388"/>
                  </a:lnTo>
                  <a:lnTo>
                    <a:pt x="49047" y="441515"/>
                  </a:lnTo>
                  <a:lnTo>
                    <a:pt x="48882" y="441604"/>
                  </a:lnTo>
                  <a:lnTo>
                    <a:pt x="48666" y="441604"/>
                  </a:lnTo>
                  <a:lnTo>
                    <a:pt x="48679" y="441452"/>
                  </a:lnTo>
                  <a:lnTo>
                    <a:pt x="48450" y="441274"/>
                  </a:lnTo>
                  <a:lnTo>
                    <a:pt x="48285" y="441147"/>
                  </a:lnTo>
                  <a:lnTo>
                    <a:pt x="48158" y="441210"/>
                  </a:lnTo>
                  <a:lnTo>
                    <a:pt x="47917" y="441325"/>
                  </a:lnTo>
                  <a:lnTo>
                    <a:pt x="47917" y="441744"/>
                  </a:lnTo>
                  <a:lnTo>
                    <a:pt x="47790" y="441896"/>
                  </a:lnTo>
                  <a:lnTo>
                    <a:pt x="47917" y="441744"/>
                  </a:lnTo>
                  <a:lnTo>
                    <a:pt x="47917" y="441325"/>
                  </a:lnTo>
                  <a:lnTo>
                    <a:pt x="47536" y="441502"/>
                  </a:lnTo>
                  <a:lnTo>
                    <a:pt x="48056" y="441248"/>
                  </a:lnTo>
                  <a:lnTo>
                    <a:pt x="48183" y="441147"/>
                  </a:lnTo>
                  <a:lnTo>
                    <a:pt x="48107" y="441007"/>
                  </a:lnTo>
                  <a:lnTo>
                    <a:pt x="47485" y="441515"/>
                  </a:lnTo>
                  <a:lnTo>
                    <a:pt x="47015" y="442010"/>
                  </a:lnTo>
                  <a:lnTo>
                    <a:pt x="46888" y="442163"/>
                  </a:lnTo>
                  <a:lnTo>
                    <a:pt x="47205" y="442328"/>
                  </a:lnTo>
                  <a:lnTo>
                    <a:pt x="47345" y="442226"/>
                  </a:lnTo>
                  <a:lnTo>
                    <a:pt x="47231" y="442353"/>
                  </a:lnTo>
                  <a:lnTo>
                    <a:pt x="47701" y="442112"/>
                  </a:lnTo>
                  <a:lnTo>
                    <a:pt x="47828" y="441947"/>
                  </a:lnTo>
                  <a:lnTo>
                    <a:pt x="47764" y="442074"/>
                  </a:lnTo>
                  <a:lnTo>
                    <a:pt x="47942" y="442048"/>
                  </a:lnTo>
                  <a:lnTo>
                    <a:pt x="47904" y="441807"/>
                  </a:lnTo>
                  <a:lnTo>
                    <a:pt x="47980" y="441972"/>
                  </a:lnTo>
                  <a:lnTo>
                    <a:pt x="48082" y="441807"/>
                  </a:lnTo>
                  <a:lnTo>
                    <a:pt x="47993" y="442023"/>
                  </a:lnTo>
                  <a:lnTo>
                    <a:pt x="48158" y="441921"/>
                  </a:lnTo>
                  <a:lnTo>
                    <a:pt x="48031" y="442379"/>
                  </a:lnTo>
                  <a:lnTo>
                    <a:pt x="47802" y="442645"/>
                  </a:lnTo>
                  <a:lnTo>
                    <a:pt x="48602" y="442379"/>
                  </a:lnTo>
                  <a:lnTo>
                    <a:pt x="48361" y="442645"/>
                  </a:lnTo>
                  <a:lnTo>
                    <a:pt x="48247" y="442874"/>
                  </a:lnTo>
                  <a:lnTo>
                    <a:pt x="48729" y="442442"/>
                  </a:lnTo>
                  <a:lnTo>
                    <a:pt x="48348" y="442925"/>
                  </a:lnTo>
                  <a:lnTo>
                    <a:pt x="48996" y="442175"/>
                  </a:lnTo>
                  <a:lnTo>
                    <a:pt x="48856" y="442290"/>
                  </a:lnTo>
                  <a:lnTo>
                    <a:pt x="48996" y="442175"/>
                  </a:lnTo>
                  <a:lnTo>
                    <a:pt x="48348" y="442925"/>
                  </a:lnTo>
                  <a:lnTo>
                    <a:pt x="49187" y="442188"/>
                  </a:lnTo>
                  <a:lnTo>
                    <a:pt x="48869" y="442569"/>
                  </a:lnTo>
                  <a:lnTo>
                    <a:pt x="49403" y="441998"/>
                  </a:lnTo>
                  <a:lnTo>
                    <a:pt x="49250" y="442061"/>
                  </a:lnTo>
                  <a:lnTo>
                    <a:pt x="49263" y="441896"/>
                  </a:lnTo>
                  <a:lnTo>
                    <a:pt x="49136" y="442036"/>
                  </a:lnTo>
                  <a:lnTo>
                    <a:pt x="49199" y="441858"/>
                  </a:lnTo>
                  <a:lnTo>
                    <a:pt x="48983" y="441693"/>
                  </a:lnTo>
                  <a:lnTo>
                    <a:pt x="49136" y="441794"/>
                  </a:lnTo>
                  <a:lnTo>
                    <a:pt x="49250" y="441667"/>
                  </a:lnTo>
                  <a:lnTo>
                    <a:pt x="49085" y="441553"/>
                  </a:lnTo>
                  <a:lnTo>
                    <a:pt x="49263" y="441655"/>
                  </a:lnTo>
                  <a:lnTo>
                    <a:pt x="49161" y="441426"/>
                  </a:lnTo>
                  <a:lnTo>
                    <a:pt x="49364" y="441540"/>
                  </a:lnTo>
                  <a:lnTo>
                    <a:pt x="49250" y="441286"/>
                  </a:lnTo>
                  <a:lnTo>
                    <a:pt x="49479" y="441426"/>
                  </a:lnTo>
                  <a:lnTo>
                    <a:pt x="49593" y="441299"/>
                  </a:lnTo>
                  <a:lnTo>
                    <a:pt x="49555" y="441045"/>
                  </a:lnTo>
                  <a:lnTo>
                    <a:pt x="49276" y="441223"/>
                  </a:lnTo>
                  <a:lnTo>
                    <a:pt x="49542" y="441045"/>
                  </a:lnTo>
                  <a:lnTo>
                    <a:pt x="49491" y="440918"/>
                  </a:lnTo>
                  <a:lnTo>
                    <a:pt x="49644" y="440994"/>
                  </a:lnTo>
                  <a:lnTo>
                    <a:pt x="49758" y="441121"/>
                  </a:lnTo>
                  <a:lnTo>
                    <a:pt x="49898" y="440969"/>
                  </a:lnTo>
                  <a:lnTo>
                    <a:pt x="50012" y="440842"/>
                  </a:lnTo>
                  <a:lnTo>
                    <a:pt x="50177" y="440664"/>
                  </a:lnTo>
                  <a:lnTo>
                    <a:pt x="50063" y="440817"/>
                  </a:lnTo>
                  <a:lnTo>
                    <a:pt x="49898" y="440969"/>
                  </a:lnTo>
                  <a:lnTo>
                    <a:pt x="49796" y="441134"/>
                  </a:lnTo>
                  <a:lnTo>
                    <a:pt x="49961" y="440931"/>
                  </a:lnTo>
                  <a:lnTo>
                    <a:pt x="49898" y="441083"/>
                  </a:lnTo>
                  <a:lnTo>
                    <a:pt x="49860" y="441210"/>
                  </a:lnTo>
                  <a:lnTo>
                    <a:pt x="49999" y="441058"/>
                  </a:lnTo>
                  <a:lnTo>
                    <a:pt x="50292" y="440728"/>
                  </a:lnTo>
                  <a:lnTo>
                    <a:pt x="50076" y="440969"/>
                  </a:lnTo>
                  <a:lnTo>
                    <a:pt x="49961" y="441286"/>
                  </a:lnTo>
                  <a:lnTo>
                    <a:pt x="50139" y="441096"/>
                  </a:lnTo>
                  <a:lnTo>
                    <a:pt x="50038" y="441337"/>
                  </a:lnTo>
                  <a:lnTo>
                    <a:pt x="50228" y="441147"/>
                  </a:lnTo>
                  <a:lnTo>
                    <a:pt x="50101" y="441388"/>
                  </a:lnTo>
                  <a:lnTo>
                    <a:pt x="50342" y="441172"/>
                  </a:lnTo>
                  <a:lnTo>
                    <a:pt x="50139" y="441426"/>
                  </a:lnTo>
                  <a:lnTo>
                    <a:pt x="50165" y="441553"/>
                  </a:lnTo>
                  <a:lnTo>
                    <a:pt x="49961" y="441553"/>
                  </a:lnTo>
                  <a:lnTo>
                    <a:pt x="49860" y="441680"/>
                  </a:lnTo>
                  <a:lnTo>
                    <a:pt x="50012" y="441794"/>
                  </a:lnTo>
                  <a:lnTo>
                    <a:pt x="50215" y="441921"/>
                  </a:lnTo>
                  <a:lnTo>
                    <a:pt x="50368" y="441794"/>
                  </a:lnTo>
                  <a:lnTo>
                    <a:pt x="50241" y="441947"/>
                  </a:lnTo>
                  <a:lnTo>
                    <a:pt x="50495" y="441693"/>
                  </a:lnTo>
                  <a:lnTo>
                    <a:pt x="50317" y="441566"/>
                  </a:lnTo>
                  <a:lnTo>
                    <a:pt x="50482" y="441680"/>
                  </a:lnTo>
                  <a:lnTo>
                    <a:pt x="50647" y="441553"/>
                  </a:lnTo>
                  <a:lnTo>
                    <a:pt x="50533" y="441718"/>
                  </a:lnTo>
                  <a:lnTo>
                    <a:pt x="50736" y="441553"/>
                  </a:lnTo>
                  <a:lnTo>
                    <a:pt x="50634" y="441794"/>
                  </a:lnTo>
                  <a:lnTo>
                    <a:pt x="50812" y="441947"/>
                  </a:lnTo>
                  <a:lnTo>
                    <a:pt x="50533" y="441718"/>
                  </a:lnTo>
                  <a:lnTo>
                    <a:pt x="50279" y="441921"/>
                  </a:lnTo>
                  <a:lnTo>
                    <a:pt x="50406" y="441820"/>
                  </a:lnTo>
                  <a:lnTo>
                    <a:pt x="50292" y="441985"/>
                  </a:lnTo>
                  <a:lnTo>
                    <a:pt x="50139" y="442226"/>
                  </a:lnTo>
                  <a:lnTo>
                    <a:pt x="49987" y="442239"/>
                  </a:lnTo>
                  <a:lnTo>
                    <a:pt x="49898" y="442379"/>
                  </a:lnTo>
                  <a:lnTo>
                    <a:pt x="50152" y="442582"/>
                  </a:lnTo>
                  <a:lnTo>
                    <a:pt x="50368" y="442747"/>
                  </a:lnTo>
                  <a:lnTo>
                    <a:pt x="50507" y="442722"/>
                  </a:lnTo>
                  <a:lnTo>
                    <a:pt x="50380" y="442760"/>
                  </a:lnTo>
                  <a:lnTo>
                    <a:pt x="50152" y="442582"/>
                  </a:lnTo>
                  <a:lnTo>
                    <a:pt x="49872" y="442366"/>
                  </a:lnTo>
                  <a:lnTo>
                    <a:pt x="49479" y="442569"/>
                  </a:lnTo>
                  <a:lnTo>
                    <a:pt x="49682" y="442379"/>
                  </a:lnTo>
                  <a:lnTo>
                    <a:pt x="49568" y="442150"/>
                  </a:lnTo>
                  <a:lnTo>
                    <a:pt x="49784" y="442290"/>
                  </a:lnTo>
                  <a:lnTo>
                    <a:pt x="49771" y="442023"/>
                  </a:lnTo>
                  <a:lnTo>
                    <a:pt x="49974" y="442137"/>
                  </a:lnTo>
                  <a:lnTo>
                    <a:pt x="49847" y="441985"/>
                  </a:lnTo>
                  <a:lnTo>
                    <a:pt x="49999" y="442112"/>
                  </a:lnTo>
                  <a:lnTo>
                    <a:pt x="50126" y="441998"/>
                  </a:lnTo>
                  <a:lnTo>
                    <a:pt x="50012" y="441794"/>
                  </a:lnTo>
                  <a:lnTo>
                    <a:pt x="49847" y="441680"/>
                  </a:lnTo>
                  <a:lnTo>
                    <a:pt x="49758" y="441896"/>
                  </a:lnTo>
                  <a:lnTo>
                    <a:pt x="49631" y="441896"/>
                  </a:lnTo>
                  <a:lnTo>
                    <a:pt x="49530" y="442112"/>
                  </a:lnTo>
                  <a:lnTo>
                    <a:pt x="49403" y="442137"/>
                  </a:lnTo>
                  <a:lnTo>
                    <a:pt x="49060" y="442480"/>
                  </a:lnTo>
                  <a:lnTo>
                    <a:pt x="48958" y="442645"/>
                  </a:lnTo>
                  <a:lnTo>
                    <a:pt x="49301" y="442302"/>
                  </a:lnTo>
                  <a:lnTo>
                    <a:pt x="49199" y="442810"/>
                  </a:lnTo>
                  <a:lnTo>
                    <a:pt x="49352" y="442683"/>
                  </a:lnTo>
                  <a:lnTo>
                    <a:pt x="49237" y="442836"/>
                  </a:lnTo>
                  <a:lnTo>
                    <a:pt x="49542" y="442722"/>
                  </a:lnTo>
                  <a:lnTo>
                    <a:pt x="49415" y="442950"/>
                  </a:lnTo>
                  <a:lnTo>
                    <a:pt x="49682" y="443141"/>
                  </a:lnTo>
                  <a:lnTo>
                    <a:pt x="49885" y="443268"/>
                  </a:lnTo>
                  <a:lnTo>
                    <a:pt x="50076" y="443153"/>
                  </a:lnTo>
                  <a:lnTo>
                    <a:pt x="49949" y="443318"/>
                  </a:lnTo>
                  <a:lnTo>
                    <a:pt x="49631" y="443445"/>
                  </a:lnTo>
                  <a:lnTo>
                    <a:pt x="49745" y="443598"/>
                  </a:lnTo>
                  <a:lnTo>
                    <a:pt x="49923" y="443585"/>
                  </a:lnTo>
                  <a:lnTo>
                    <a:pt x="50088" y="443522"/>
                  </a:lnTo>
                  <a:lnTo>
                    <a:pt x="49974" y="443344"/>
                  </a:lnTo>
                  <a:lnTo>
                    <a:pt x="50190" y="443484"/>
                  </a:lnTo>
                  <a:lnTo>
                    <a:pt x="50317" y="443433"/>
                  </a:lnTo>
                  <a:lnTo>
                    <a:pt x="50507" y="443331"/>
                  </a:lnTo>
                  <a:lnTo>
                    <a:pt x="50114" y="443331"/>
                  </a:lnTo>
                  <a:lnTo>
                    <a:pt x="50393" y="443204"/>
                  </a:lnTo>
                  <a:lnTo>
                    <a:pt x="50558" y="443179"/>
                  </a:lnTo>
                  <a:lnTo>
                    <a:pt x="50558" y="443318"/>
                  </a:lnTo>
                  <a:lnTo>
                    <a:pt x="50685" y="443268"/>
                  </a:lnTo>
                  <a:lnTo>
                    <a:pt x="50698" y="443433"/>
                  </a:lnTo>
                  <a:lnTo>
                    <a:pt x="50850" y="443331"/>
                  </a:lnTo>
                  <a:lnTo>
                    <a:pt x="50774" y="443484"/>
                  </a:lnTo>
                  <a:lnTo>
                    <a:pt x="50939" y="443445"/>
                  </a:lnTo>
                  <a:lnTo>
                    <a:pt x="50787" y="443522"/>
                  </a:lnTo>
                  <a:lnTo>
                    <a:pt x="50203" y="443674"/>
                  </a:lnTo>
                  <a:lnTo>
                    <a:pt x="50025" y="443725"/>
                  </a:lnTo>
                  <a:lnTo>
                    <a:pt x="50165" y="443725"/>
                  </a:lnTo>
                  <a:lnTo>
                    <a:pt x="50342" y="443661"/>
                  </a:lnTo>
                  <a:lnTo>
                    <a:pt x="50507" y="443636"/>
                  </a:lnTo>
                  <a:lnTo>
                    <a:pt x="50634" y="443598"/>
                  </a:lnTo>
                  <a:lnTo>
                    <a:pt x="50774" y="443572"/>
                  </a:lnTo>
                  <a:lnTo>
                    <a:pt x="50990" y="443522"/>
                  </a:lnTo>
                  <a:lnTo>
                    <a:pt x="51041" y="443687"/>
                  </a:lnTo>
                  <a:lnTo>
                    <a:pt x="51168" y="443661"/>
                  </a:lnTo>
                  <a:lnTo>
                    <a:pt x="51333" y="443776"/>
                  </a:lnTo>
                  <a:lnTo>
                    <a:pt x="52070" y="444360"/>
                  </a:lnTo>
                  <a:lnTo>
                    <a:pt x="52247" y="444347"/>
                  </a:lnTo>
                  <a:lnTo>
                    <a:pt x="52133" y="444106"/>
                  </a:lnTo>
                  <a:lnTo>
                    <a:pt x="52374" y="444284"/>
                  </a:lnTo>
                  <a:lnTo>
                    <a:pt x="52501" y="444195"/>
                  </a:lnTo>
                  <a:lnTo>
                    <a:pt x="52946" y="443839"/>
                  </a:lnTo>
                  <a:lnTo>
                    <a:pt x="52565" y="444144"/>
                  </a:lnTo>
                  <a:lnTo>
                    <a:pt x="52438" y="444334"/>
                  </a:lnTo>
                  <a:lnTo>
                    <a:pt x="52666" y="444296"/>
                  </a:lnTo>
                  <a:lnTo>
                    <a:pt x="52590" y="444449"/>
                  </a:lnTo>
                  <a:lnTo>
                    <a:pt x="52717" y="444512"/>
                  </a:lnTo>
                  <a:lnTo>
                    <a:pt x="53022" y="444398"/>
                  </a:lnTo>
                  <a:lnTo>
                    <a:pt x="53213" y="444271"/>
                  </a:lnTo>
                  <a:lnTo>
                    <a:pt x="53022" y="444398"/>
                  </a:lnTo>
                  <a:lnTo>
                    <a:pt x="52895" y="444525"/>
                  </a:lnTo>
                  <a:lnTo>
                    <a:pt x="53416" y="444576"/>
                  </a:lnTo>
                  <a:lnTo>
                    <a:pt x="53416" y="442785"/>
                  </a:lnTo>
                  <a:lnTo>
                    <a:pt x="53301" y="443217"/>
                  </a:lnTo>
                  <a:lnTo>
                    <a:pt x="52425" y="443407"/>
                  </a:lnTo>
                  <a:lnTo>
                    <a:pt x="52311" y="443547"/>
                  </a:lnTo>
                  <a:lnTo>
                    <a:pt x="52425" y="443699"/>
                  </a:lnTo>
                  <a:lnTo>
                    <a:pt x="52235" y="443471"/>
                  </a:lnTo>
                  <a:lnTo>
                    <a:pt x="52235" y="443712"/>
                  </a:lnTo>
                  <a:lnTo>
                    <a:pt x="51879" y="443725"/>
                  </a:lnTo>
                  <a:lnTo>
                    <a:pt x="51968" y="443979"/>
                  </a:lnTo>
                  <a:lnTo>
                    <a:pt x="51689" y="443763"/>
                  </a:lnTo>
                  <a:lnTo>
                    <a:pt x="51422" y="443814"/>
                  </a:lnTo>
                  <a:lnTo>
                    <a:pt x="51587" y="443776"/>
                  </a:lnTo>
                  <a:lnTo>
                    <a:pt x="51473" y="443598"/>
                  </a:lnTo>
                  <a:lnTo>
                    <a:pt x="51308" y="443636"/>
                  </a:lnTo>
                  <a:lnTo>
                    <a:pt x="51447" y="443598"/>
                  </a:lnTo>
                  <a:lnTo>
                    <a:pt x="51282" y="443598"/>
                  </a:lnTo>
                  <a:lnTo>
                    <a:pt x="51282" y="443445"/>
                  </a:lnTo>
                  <a:lnTo>
                    <a:pt x="51142" y="443484"/>
                  </a:lnTo>
                  <a:lnTo>
                    <a:pt x="51282" y="443445"/>
                  </a:lnTo>
                  <a:lnTo>
                    <a:pt x="51460" y="443407"/>
                  </a:lnTo>
                  <a:lnTo>
                    <a:pt x="51587" y="443382"/>
                  </a:lnTo>
                  <a:lnTo>
                    <a:pt x="51473" y="443598"/>
                  </a:lnTo>
                  <a:lnTo>
                    <a:pt x="51600" y="443572"/>
                  </a:lnTo>
                  <a:lnTo>
                    <a:pt x="51663" y="443738"/>
                  </a:lnTo>
                  <a:lnTo>
                    <a:pt x="51803" y="443725"/>
                  </a:lnTo>
                  <a:lnTo>
                    <a:pt x="52235" y="443712"/>
                  </a:lnTo>
                  <a:lnTo>
                    <a:pt x="52235" y="443471"/>
                  </a:lnTo>
                  <a:lnTo>
                    <a:pt x="52184" y="443636"/>
                  </a:lnTo>
                  <a:lnTo>
                    <a:pt x="52057" y="443471"/>
                  </a:lnTo>
                  <a:lnTo>
                    <a:pt x="51917" y="443306"/>
                  </a:lnTo>
                  <a:lnTo>
                    <a:pt x="52057" y="443471"/>
                  </a:lnTo>
                  <a:lnTo>
                    <a:pt x="52070" y="443268"/>
                  </a:lnTo>
                  <a:lnTo>
                    <a:pt x="52222" y="443445"/>
                  </a:lnTo>
                  <a:lnTo>
                    <a:pt x="52425" y="443407"/>
                  </a:lnTo>
                  <a:lnTo>
                    <a:pt x="53174" y="443242"/>
                  </a:lnTo>
                  <a:lnTo>
                    <a:pt x="53301" y="443217"/>
                  </a:lnTo>
                  <a:lnTo>
                    <a:pt x="53301" y="442709"/>
                  </a:lnTo>
                  <a:lnTo>
                    <a:pt x="53289" y="442963"/>
                  </a:lnTo>
                  <a:lnTo>
                    <a:pt x="53060" y="443039"/>
                  </a:lnTo>
                  <a:lnTo>
                    <a:pt x="52514" y="443141"/>
                  </a:lnTo>
                  <a:lnTo>
                    <a:pt x="53022" y="443014"/>
                  </a:lnTo>
                  <a:lnTo>
                    <a:pt x="52997" y="442874"/>
                  </a:lnTo>
                  <a:lnTo>
                    <a:pt x="52781" y="442391"/>
                  </a:lnTo>
                  <a:lnTo>
                    <a:pt x="52235" y="442620"/>
                  </a:lnTo>
                  <a:lnTo>
                    <a:pt x="51993" y="443153"/>
                  </a:lnTo>
                  <a:lnTo>
                    <a:pt x="51841" y="443230"/>
                  </a:lnTo>
                  <a:lnTo>
                    <a:pt x="51587" y="443293"/>
                  </a:lnTo>
                  <a:lnTo>
                    <a:pt x="51803" y="443217"/>
                  </a:lnTo>
                  <a:lnTo>
                    <a:pt x="51333" y="443331"/>
                  </a:lnTo>
                  <a:lnTo>
                    <a:pt x="51142" y="443420"/>
                  </a:lnTo>
                  <a:lnTo>
                    <a:pt x="51333" y="443331"/>
                  </a:lnTo>
                  <a:lnTo>
                    <a:pt x="51790" y="443204"/>
                  </a:lnTo>
                  <a:lnTo>
                    <a:pt x="51689" y="443001"/>
                  </a:lnTo>
                  <a:lnTo>
                    <a:pt x="51536" y="442912"/>
                  </a:lnTo>
                  <a:lnTo>
                    <a:pt x="51422" y="442747"/>
                  </a:lnTo>
                  <a:lnTo>
                    <a:pt x="51219" y="442607"/>
                  </a:lnTo>
                  <a:lnTo>
                    <a:pt x="51028" y="442582"/>
                  </a:lnTo>
                  <a:lnTo>
                    <a:pt x="51028" y="443014"/>
                  </a:lnTo>
                  <a:lnTo>
                    <a:pt x="50927" y="443166"/>
                  </a:lnTo>
                  <a:lnTo>
                    <a:pt x="50800" y="443217"/>
                  </a:lnTo>
                  <a:lnTo>
                    <a:pt x="50812" y="443090"/>
                  </a:lnTo>
                  <a:lnTo>
                    <a:pt x="50482" y="443166"/>
                  </a:lnTo>
                  <a:lnTo>
                    <a:pt x="50685" y="443077"/>
                  </a:lnTo>
                  <a:lnTo>
                    <a:pt x="50533" y="442874"/>
                  </a:lnTo>
                  <a:lnTo>
                    <a:pt x="50736" y="442760"/>
                  </a:lnTo>
                  <a:lnTo>
                    <a:pt x="50634" y="442950"/>
                  </a:lnTo>
                  <a:lnTo>
                    <a:pt x="50761" y="443052"/>
                  </a:lnTo>
                  <a:lnTo>
                    <a:pt x="51028" y="443014"/>
                  </a:lnTo>
                  <a:lnTo>
                    <a:pt x="51028" y="442582"/>
                  </a:lnTo>
                  <a:lnTo>
                    <a:pt x="50977" y="442442"/>
                  </a:lnTo>
                  <a:lnTo>
                    <a:pt x="50800" y="442341"/>
                  </a:lnTo>
                  <a:lnTo>
                    <a:pt x="50977" y="442442"/>
                  </a:lnTo>
                  <a:lnTo>
                    <a:pt x="51104" y="442391"/>
                  </a:lnTo>
                  <a:lnTo>
                    <a:pt x="50977" y="442061"/>
                  </a:lnTo>
                  <a:lnTo>
                    <a:pt x="51231" y="442328"/>
                  </a:lnTo>
                  <a:lnTo>
                    <a:pt x="51435" y="442239"/>
                  </a:lnTo>
                  <a:lnTo>
                    <a:pt x="52285" y="441807"/>
                  </a:lnTo>
                  <a:lnTo>
                    <a:pt x="52425" y="441756"/>
                  </a:lnTo>
                  <a:lnTo>
                    <a:pt x="52412" y="441553"/>
                  </a:lnTo>
                  <a:lnTo>
                    <a:pt x="52666" y="441579"/>
                  </a:lnTo>
                  <a:lnTo>
                    <a:pt x="52539" y="441706"/>
                  </a:lnTo>
                  <a:lnTo>
                    <a:pt x="52793" y="441579"/>
                  </a:lnTo>
                  <a:lnTo>
                    <a:pt x="52920" y="441426"/>
                  </a:lnTo>
                  <a:lnTo>
                    <a:pt x="52844" y="441553"/>
                  </a:lnTo>
                  <a:lnTo>
                    <a:pt x="52730" y="441909"/>
                  </a:lnTo>
                  <a:lnTo>
                    <a:pt x="52882" y="441858"/>
                  </a:lnTo>
                  <a:lnTo>
                    <a:pt x="52895" y="442099"/>
                  </a:lnTo>
                  <a:lnTo>
                    <a:pt x="53047" y="442036"/>
                  </a:lnTo>
                  <a:lnTo>
                    <a:pt x="52959" y="442163"/>
                  </a:lnTo>
                  <a:lnTo>
                    <a:pt x="53060" y="442290"/>
                  </a:lnTo>
                  <a:lnTo>
                    <a:pt x="52895" y="442099"/>
                  </a:lnTo>
                  <a:lnTo>
                    <a:pt x="52781" y="442379"/>
                  </a:lnTo>
                  <a:lnTo>
                    <a:pt x="52946" y="442315"/>
                  </a:lnTo>
                  <a:lnTo>
                    <a:pt x="52882" y="442607"/>
                  </a:lnTo>
                  <a:lnTo>
                    <a:pt x="52997" y="442874"/>
                  </a:lnTo>
                  <a:lnTo>
                    <a:pt x="53187" y="442849"/>
                  </a:lnTo>
                  <a:lnTo>
                    <a:pt x="53060" y="443014"/>
                  </a:lnTo>
                  <a:lnTo>
                    <a:pt x="53289" y="442963"/>
                  </a:lnTo>
                  <a:lnTo>
                    <a:pt x="53289" y="442671"/>
                  </a:lnTo>
                  <a:lnTo>
                    <a:pt x="53213" y="442442"/>
                  </a:lnTo>
                  <a:lnTo>
                    <a:pt x="53340" y="442582"/>
                  </a:lnTo>
                  <a:lnTo>
                    <a:pt x="53454" y="442747"/>
                  </a:lnTo>
                  <a:lnTo>
                    <a:pt x="53682" y="442709"/>
                  </a:lnTo>
                  <a:lnTo>
                    <a:pt x="54991" y="442328"/>
                  </a:lnTo>
                  <a:lnTo>
                    <a:pt x="55359" y="442226"/>
                  </a:lnTo>
                  <a:lnTo>
                    <a:pt x="55486" y="442137"/>
                  </a:lnTo>
                  <a:lnTo>
                    <a:pt x="55740" y="442188"/>
                  </a:lnTo>
                  <a:lnTo>
                    <a:pt x="55740" y="439686"/>
                  </a:lnTo>
                  <a:lnTo>
                    <a:pt x="53644" y="440791"/>
                  </a:lnTo>
                  <a:lnTo>
                    <a:pt x="53378" y="440931"/>
                  </a:lnTo>
                  <a:lnTo>
                    <a:pt x="52387" y="441426"/>
                  </a:lnTo>
                  <a:lnTo>
                    <a:pt x="55727" y="439686"/>
                  </a:lnTo>
                  <a:lnTo>
                    <a:pt x="51460" y="441807"/>
                  </a:lnTo>
                  <a:lnTo>
                    <a:pt x="51689" y="441680"/>
                  </a:lnTo>
                  <a:lnTo>
                    <a:pt x="52146" y="441426"/>
                  </a:lnTo>
                  <a:lnTo>
                    <a:pt x="53352" y="440791"/>
                  </a:lnTo>
                  <a:lnTo>
                    <a:pt x="57289" y="438886"/>
                  </a:lnTo>
                  <a:lnTo>
                    <a:pt x="56451" y="439026"/>
                  </a:lnTo>
                  <a:lnTo>
                    <a:pt x="57289" y="438886"/>
                  </a:lnTo>
                  <a:lnTo>
                    <a:pt x="57289" y="437705"/>
                  </a:lnTo>
                  <a:lnTo>
                    <a:pt x="57353" y="437108"/>
                  </a:lnTo>
                  <a:lnTo>
                    <a:pt x="57391" y="437629"/>
                  </a:lnTo>
                  <a:lnTo>
                    <a:pt x="57416" y="438150"/>
                  </a:lnTo>
                  <a:lnTo>
                    <a:pt x="57556" y="438099"/>
                  </a:lnTo>
                  <a:lnTo>
                    <a:pt x="57556" y="433984"/>
                  </a:lnTo>
                  <a:lnTo>
                    <a:pt x="57213" y="434060"/>
                  </a:lnTo>
                  <a:lnTo>
                    <a:pt x="60540" y="433171"/>
                  </a:lnTo>
                  <a:lnTo>
                    <a:pt x="60617" y="433044"/>
                  </a:lnTo>
                  <a:lnTo>
                    <a:pt x="62611" y="432536"/>
                  </a:lnTo>
                  <a:lnTo>
                    <a:pt x="63334" y="432358"/>
                  </a:lnTo>
                  <a:lnTo>
                    <a:pt x="63182" y="432282"/>
                  </a:lnTo>
                  <a:lnTo>
                    <a:pt x="63347" y="432231"/>
                  </a:lnTo>
                  <a:lnTo>
                    <a:pt x="64160" y="431965"/>
                  </a:lnTo>
                  <a:lnTo>
                    <a:pt x="62344" y="432409"/>
                  </a:lnTo>
                  <a:lnTo>
                    <a:pt x="64719" y="431787"/>
                  </a:lnTo>
                  <a:lnTo>
                    <a:pt x="64922" y="431774"/>
                  </a:lnTo>
                  <a:lnTo>
                    <a:pt x="65925" y="431482"/>
                  </a:lnTo>
                  <a:lnTo>
                    <a:pt x="65798" y="431469"/>
                  </a:lnTo>
                  <a:lnTo>
                    <a:pt x="66116" y="431393"/>
                  </a:lnTo>
                  <a:lnTo>
                    <a:pt x="65989" y="431469"/>
                  </a:lnTo>
                  <a:lnTo>
                    <a:pt x="66128" y="431431"/>
                  </a:lnTo>
                  <a:lnTo>
                    <a:pt x="66370" y="431406"/>
                  </a:lnTo>
                  <a:lnTo>
                    <a:pt x="66192" y="431406"/>
                  </a:lnTo>
                  <a:lnTo>
                    <a:pt x="66509" y="431304"/>
                  </a:lnTo>
                  <a:lnTo>
                    <a:pt x="67589" y="429996"/>
                  </a:lnTo>
                  <a:lnTo>
                    <a:pt x="66624" y="431279"/>
                  </a:lnTo>
                  <a:lnTo>
                    <a:pt x="66751" y="431165"/>
                  </a:lnTo>
                  <a:lnTo>
                    <a:pt x="66890" y="431139"/>
                  </a:lnTo>
                  <a:lnTo>
                    <a:pt x="67843" y="430504"/>
                  </a:lnTo>
                  <a:lnTo>
                    <a:pt x="67043" y="431139"/>
                  </a:lnTo>
                  <a:lnTo>
                    <a:pt x="67348" y="431012"/>
                  </a:lnTo>
                  <a:lnTo>
                    <a:pt x="66954" y="431215"/>
                  </a:lnTo>
                  <a:lnTo>
                    <a:pt x="67233" y="431152"/>
                  </a:lnTo>
                  <a:lnTo>
                    <a:pt x="69202" y="431139"/>
                  </a:lnTo>
                  <a:lnTo>
                    <a:pt x="69202" y="427812"/>
                  </a:lnTo>
                  <a:lnTo>
                    <a:pt x="66776" y="429818"/>
                  </a:lnTo>
                  <a:lnTo>
                    <a:pt x="66179" y="430123"/>
                  </a:lnTo>
                  <a:lnTo>
                    <a:pt x="66052" y="429945"/>
                  </a:lnTo>
                  <a:lnTo>
                    <a:pt x="66929" y="428879"/>
                  </a:lnTo>
                  <a:lnTo>
                    <a:pt x="66649" y="429107"/>
                  </a:lnTo>
                  <a:lnTo>
                    <a:pt x="66967" y="428828"/>
                  </a:lnTo>
                  <a:lnTo>
                    <a:pt x="67119" y="428637"/>
                  </a:lnTo>
                  <a:lnTo>
                    <a:pt x="67170" y="428345"/>
                  </a:lnTo>
                  <a:lnTo>
                    <a:pt x="67348" y="427202"/>
                  </a:lnTo>
                  <a:lnTo>
                    <a:pt x="67246" y="427926"/>
                  </a:lnTo>
                  <a:lnTo>
                    <a:pt x="67170" y="428345"/>
                  </a:lnTo>
                  <a:lnTo>
                    <a:pt x="67119" y="428637"/>
                  </a:lnTo>
                  <a:lnTo>
                    <a:pt x="67779" y="427837"/>
                  </a:lnTo>
                  <a:lnTo>
                    <a:pt x="70675" y="425932"/>
                  </a:lnTo>
                  <a:lnTo>
                    <a:pt x="66687" y="427126"/>
                  </a:lnTo>
                  <a:lnTo>
                    <a:pt x="66459" y="427101"/>
                  </a:lnTo>
                  <a:lnTo>
                    <a:pt x="66548" y="426885"/>
                  </a:lnTo>
                  <a:lnTo>
                    <a:pt x="66929" y="426072"/>
                  </a:lnTo>
                  <a:lnTo>
                    <a:pt x="67805" y="424154"/>
                  </a:lnTo>
                  <a:lnTo>
                    <a:pt x="68326" y="423011"/>
                  </a:lnTo>
                  <a:lnTo>
                    <a:pt x="64960" y="424281"/>
                  </a:lnTo>
                  <a:lnTo>
                    <a:pt x="64960" y="431647"/>
                  </a:lnTo>
                  <a:lnTo>
                    <a:pt x="62496" y="431914"/>
                  </a:lnTo>
                  <a:lnTo>
                    <a:pt x="63627" y="431774"/>
                  </a:lnTo>
                  <a:lnTo>
                    <a:pt x="64477" y="431673"/>
                  </a:lnTo>
                  <a:lnTo>
                    <a:pt x="63131" y="431774"/>
                  </a:lnTo>
                  <a:lnTo>
                    <a:pt x="64363" y="431673"/>
                  </a:lnTo>
                  <a:lnTo>
                    <a:pt x="64630" y="431647"/>
                  </a:lnTo>
                  <a:lnTo>
                    <a:pt x="64960" y="431647"/>
                  </a:lnTo>
                  <a:lnTo>
                    <a:pt x="64960" y="424281"/>
                  </a:lnTo>
                  <a:lnTo>
                    <a:pt x="64604" y="424408"/>
                  </a:lnTo>
                  <a:lnTo>
                    <a:pt x="65201" y="423900"/>
                  </a:lnTo>
                  <a:lnTo>
                    <a:pt x="65887" y="423138"/>
                  </a:lnTo>
                  <a:lnTo>
                    <a:pt x="66001" y="423265"/>
                  </a:lnTo>
                  <a:lnTo>
                    <a:pt x="66090" y="423138"/>
                  </a:lnTo>
                  <a:lnTo>
                    <a:pt x="67373" y="421106"/>
                  </a:lnTo>
                  <a:lnTo>
                    <a:pt x="65011" y="422249"/>
                  </a:lnTo>
                  <a:lnTo>
                    <a:pt x="64528" y="422884"/>
                  </a:lnTo>
                  <a:lnTo>
                    <a:pt x="64135" y="423418"/>
                  </a:lnTo>
                  <a:lnTo>
                    <a:pt x="64135" y="427850"/>
                  </a:lnTo>
                  <a:lnTo>
                    <a:pt x="64020" y="428015"/>
                  </a:lnTo>
                  <a:lnTo>
                    <a:pt x="63982" y="427888"/>
                  </a:lnTo>
                  <a:lnTo>
                    <a:pt x="63449" y="428053"/>
                  </a:lnTo>
                  <a:lnTo>
                    <a:pt x="63449" y="431520"/>
                  </a:lnTo>
                  <a:lnTo>
                    <a:pt x="63309" y="431571"/>
                  </a:lnTo>
                  <a:lnTo>
                    <a:pt x="63449" y="431520"/>
                  </a:lnTo>
                  <a:lnTo>
                    <a:pt x="63449" y="428053"/>
                  </a:lnTo>
                  <a:lnTo>
                    <a:pt x="63169" y="428129"/>
                  </a:lnTo>
                  <a:lnTo>
                    <a:pt x="63982" y="427888"/>
                  </a:lnTo>
                  <a:lnTo>
                    <a:pt x="63830" y="427837"/>
                  </a:lnTo>
                  <a:lnTo>
                    <a:pt x="63703" y="427609"/>
                  </a:lnTo>
                  <a:lnTo>
                    <a:pt x="63563" y="427609"/>
                  </a:lnTo>
                  <a:lnTo>
                    <a:pt x="63550" y="427456"/>
                  </a:lnTo>
                  <a:lnTo>
                    <a:pt x="62865" y="427469"/>
                  </a:lnTo>
                  <a:lnTo>
                    <a:pt x="62865" y="431774"/>
                  </a:lnTo>
                  <a:lnTo>
                    <a:pt x="62572" y="431800"/>
                  </a:lnTo>
                  <a:lnTo>
                    <a:pt x="62865" y="431774"/>
                  </a:lnTo>
                  <a:lnTo>
                    <a:pt x="62865" y="427469"/>
                  </a:lnTo>
                  <a:lnTo>
                    <a:pt x="62738" y="427469"/>
                  </a:lnTo>
                  <a:lnTo>
                    <a:pt x="62738" y="429818"/>
                  </a:lnTo>
                  <a:lnTo>
                    <a:pt x="62738" y="427469"/>
                  </a:lnTo>
                  <a:lnTo>
                    <a:pt x="62141" y="427469"/>
                  </a:lnTo>
                  <a:lnTo>
                    <a:pt x="62141" y="431965"/>
                  </a:lnTo>
                  <a:lnTo>
                    <a:pt x="61468" y="432219"/>
                  </a:lnTo>
                  <a:lnTo>
                    <a:pt x="61620" y="432155"/>
                  </a:lnTo>
                  <a:lnTo>
                    <a:pt x="62115" y="431965"/>
                  </a:lnTo>
                  <a:lnTo>
                    <a:pt x="62141" y="427469"/>
                  </a:lnTo>
                  <a:lnTo>
                    <a:pt x="61823" y="427469"/>
                  </a:lnTo>
                  <a:lnTo>
                    <a:pt x="61823" y="428726"/>
                  </a:lnTo>
                  <a:lnTo>
                    <a:pt x="61823" y="427469"/>
                  </a:lnTo>
                  <a:lnTo>
                    <a:pt x="61683" y="427469"/>
                  </a:lnTo>
                  <a:lnTo>
                    <a:pt x="61683" y="431838"/>
                  </a:lnTo>
                  <a:lnTo>
                    <a:pt x="61353" y="431863"/>
                  </a:lnTo>
                  <a:lnTo>
                    <a:pt x="61353" y="432066"/>
                  </a:lnTo>
                  <a:lnTo>
                    <a:pt x="61061" y="432257"/>
                  </a:lnTo>
                  <a:lnTo>
                    <a:pt x="61201" y="432155"/>
                  </a:lnTo>
                  <a:lnTo>
                    <a:pt x="61353" y="432066"/>
                  </a:lnTo>
                  <a:lnTo>
                    <a:pt x="61353" y="431863"/>
                  </a:lnTo>
                  <a:lnTo>
                    <a:pt x="60591" y="431914"/>
                  </a:lnTo>
                  <a:lnTo>
                    <a:pt x="61683" y="431838"/>
                  </a:lnTo>
                  <a:lnTo>
                    <a:pt x="61683" y="427469"/>
                  </a:lnTo>
                  <a:lnTo>
                    <a:pt x="61569" y="430377"/>
                  </a:lnTo>
                  <a:lnTo>
                    <a:pt x="61429" y="430441"/>
                  </a:lnTo>
                  <a:lnTo>
                    <a:pt x="61429" y="431063"/>
                  </a:lnTo>
                  <a:lnTo>
                    <a:pt x="61252" y="431139"/>
                  </a:lnTo>
                  <a:lnTo>
                    <a:pt x="61239" y="431317"/>
                  </a:lnTo>
                  <a:lnTo>
                    <a:pt x="61074" y="431393"/>
                  </a:lnTo>
                  <a:lnTo>
                    <a:pt x="61074" y="431609"/>
                  </a:lnTo>
                  <a:lnTo>
                    <a:pt x="59601" y="431711"/>
                  </a:lnTo>
                  <a:lnTo>
                    <a:pt x="59601" y="432536"/>
                  </a:lnTo>
                  <a:lnTo>
                    <a:pt x="59601" y="431711"/>
                  </a:lnTo>
                  <a:lnTo>
                    <a:pt x="58254" y="431749"/>
                  </a:lnTo>
                  <a:lnTo>
                    <a:pt x="60972" y="431647"/>
                  </a:lnTo>
                  <a:lnTo>
                    <a:pt x="61074" y="431393"/>
                  </a:lnTo>
                  <a:lnTo>
                    <a:pt x="60274" y="431647"/>
                  </a:lnTo>
                  <a:lnTo>
                    <a:pt x="61239" y="431317"/>
                  </a:lnTo>
                  <a:lnTo>
                    <a:pt x="61239" y="431152"/>
                  </a:lnTo>
                  <a:lnTo>
                    <a:pt x="60794" y="431152"/>
                  </a:lnTo>
                  <a:lnTo>
                    <a:pt x="60909" y="431012"/>
                  </a:lnTo>
                  <a:lnTo>
                    <a:pt x="61112" y="430822"/>
                  </a:lnTo>
                  <a:lnTo>
                    <a:pt x="61023" y="431063"/>
                  </a:lnTo>
                  <a:lnTo>
                    <a:pt x="61328" y="431063"/>
                  </a:lnTo>
                  <a:lnTo>
                    <a:pt x="61429" y="430441"/>
                  </a:lnTo>
                  <a:lnTo>
                    <a:pt x="60985" y="430631"/>
                  </a:lnTo>
                  <a:lnTo>
                    <a:pt x="61556" y="430377"/>
                  </a:lnTo>
                  <a:lnTo>
                    <a:pt x="61569" y="427469"/>
                  </a:lnTo>
                  <a:lnTo>
                    <a:pt x="60972" y="427469"/>
                  </a:lnTo>
                  <a:lnTo>
                    <a:pt x="60972" y="428091"/>
                  </a:lnTo>
                  <a:lnTo>
                    <a:pt x="60185" y="428371"/>
                  </a:lnTo>
                  <a:lnTo>
                    <a:pt x="60972" y="428091"/>
                  </a:lnTo>
                  <a:lnTo>
                    <a:pt x="60972" y="427469"/>
                  </a:lnTo>
                  <a:lnTo>
                    <a:pt x="60540" y="427469"/>
                  </a:lnTo>
                  <a:lnTo>
                    <a:pt x="63550" y="427456"/>
                  </a:lnTo>
                  <a:lnTo>
                    <a:pt x="63715" y="427202"/>
                  </a:lnTo>
                  <a:lnTo>
                    <a:pt x="63627" y="427532"/>
                  </a:lnTo>
                  <a:lnTo>
                    <a:pt x="63779" y="427685"/>
                  </a:lnTo>
                  <a:lnTo>
                    <a:pt x="64109" y="427710"/>
                  </a:lnTo>
                  <a:lnTo>
                    <a:pt x="63982" y="427888"/>
                  </a:lnTo>
                  <a:lnTo>
                    <a:pt x="64135" y="427850"/>
                  </a:lnTo>
                  <a:lnTo>
                    <a:pt x="64135" y="423418"/>
                  </a:lnTo>
                  <a:lnTo>
                    <a:pt x="63944" y="423659"/>
                  </a:lnTo>
                  <a:lnTo>
                    <a:pt x="63944" y="425043"/>
                  </a:lnTo>
                  <a:lnTo>
                    <a:pt x="63728" y="425170"/>
                  </a:lnTo>
                  <a:lnTo>
                    <a:pt x="63830" y="424662"/>
                  </a:lnTo>
                  <a:lnTo>
                    <a:pt x="63906" y="424459"/>
                  </a:lnTo>
                  <a:lnTo>
                    <a:pt x="63830" y="424878"/>
                  </a:lnTo>
                  <a:lnTo>
                    <a:pt x="63944" y="425043"/>
                  </a:lnTo>
                  <a:lnTo>
                    <a:pt x="63944" y="423659"/>
                  </a:lnTo>
                  <a:lnTo>
                    <a:pt x="63754" y="423900"/>
                  </a:lnTo>
                  <a:lnTo>
                    <a:pt x="63703" y="423519"/>
                  </a:lnTo>
                  <a:lnTo>
                    <a:pt x="63754" y="423900"/>
                  </a:lnTo>
                  <a:lnTo>
                    <a:pt x="64516" y="422884"/>
                  </a:lnTo>
                  <a:lnTo>
                    <a:pt x="64617" y="422630"/>
                  </a:lnTo>
                  <a:lnTo>
                    <a:pt x="63919" y="423303"/>
                  </a:lnTo>
                  <a:lnTo>
                    <a:pt x="64604" y="422630"/>
                  </a:lnTo>
                  <a:lnTo>
                    <a:pt x="64909" y="421868"/>
                  </a:lnTo>
                  <a:lnTo>
                    <a:pt x="64617" y="422630"/>
                  </a:lnTo>
                  <a:lnTo>
                    <a:pt x="64858" y="422376"/>
                  </a:lnTo>
                  <a:lnTo>
                    <a:pt x="65163" y="421868"/>
                  </a:lnTo>
                  <a:lnTo>
                    <a:pt x="65443" y="421360"/>
                  </a:lnTo>
                  <a:lnTo>
                    <a:pt x="65976" y="419963"/>
                  </a:lnTo>
                  <a:lnTo>
                    <a:pt x="63588" y="422452"/>
                  </a:lnTo>
                  <a:lnTo>
                    <a:pt x="63588" y="423519"/>
                  </a:lnTo>
                  <a:lnTo>
                    <a:pt x="61518" y="425805"/>
                  </a:lnTo>
                  <a:lnTo>
                    <a:pt x="61048" y="426313"/>
                  </a:lnTo>
                  <a:lnTo>
                    <a:pt x="61480" y="425818"/>
                  </a:lnTo>
                  <a:lnTo>
                    <a:pt x="63588" y="423519"/>
                  </a:lnTo>
                  <a:lnTo>
                    <a:pt x="63588" y="422452"/>
                  </a:lnTo>
                  <a:lnTo>
                    <a:pt x="63474" y="422579"/>
                  </a:lnTo>
                  <a:lnTo>
                    <a:pt x="63474" y="423519"/>
                  </a:lnTo>
                  <a:lnTo>
                    <a:pt x="63284" y="423748"/>
                  </a:lnTo>
                  <a:lnTo>
                    <a:pt x="62014" y="424662"/>
                  </a:lnTo>
                  <a:lnTo>
                    <a:pt x="63233" y="423773"/>
                  </a:lnTo>
                  <a:lnTo>
                    <a:pt x="63474" y="423519"/>
                  </a:lnTo>
                  <a:lnTo>
                    <a:pt x="63474" y="422579"/>
                  </a:lnTo>
                  <a:lnTo>
                    <a:pt x="62687" y="423392"/>
                  </a:lnTo>
                  <a:lnTo>
                    <a:pt x="63182" y="422630"/>
                  </a:lnTo>
                  <a:lnTo>
                    <a:pt x="63423" y="422249"/>
                  </a:lnTo>
                  <a:lnTo>
                    <a:pt x="63830" y="421614"/>
                  </a:lnTo>
                  <a:lnTo>
                    <a:pt x="63969" y="419709"/>
                  </a:lnTo>
                  <a:lnTo>
                    <a:pt x="62534" y="422249"/>
                  </a:lnTo>
                  <a:lnTo>
                    <a:pt x="62763" y="420598"/>
                  </a:lnTo>
                  <a:lnTo>
                    <a:pt x="61150" y="422275"/>
                  </a:lnTo>
                  <a:lnTo>
                    <a:pt x="61150" y="424662"/>
                  </a:lnTo>
                  <a:lnTo>
                    <a:pt x="61010" y="424827"/>
                  </a:lnTo>
                  <a:lnTo>
                    <a:pt x="61010" y="426364"/>
                  </a:lnTo>
                  <a:lnTo>
                    <a:pt x="61010" y="424827"/>
                  </a:lnTo>
                  <a:lnTo>
                    <a:pt x="60020" y="425932"/>
                  </a:lnTo>
                  <a:lnTo>
                    <a:pt x="60617" y="425678"/>
                  </a:lnTo>
                  <a:lnTo>
                    <a:pt x="60032" y="425932"/>
                  </a:lnTo>
                  <a:lnTo>
                    <a:pt x="60032" y="430631"/>
                  </a:lnTo>
                  <a:lnTo>
                    <a:pt x="58178" y="431571"/>
                  </a:lnTo>
                  <a:lnTo>
                    <a:pt x="58178" y="433603"/>
                  </a:lnTo>
                  <a:lnTo>
                    <a:pt x="57505" y="433870"/>
                  </a:lnTo>
                  <a:lnTo>
                    <a:pt x="56984" y="434047"/>
                  </a:lnTo>
                  <a:lnTo>
                    <a:pt x="57277" y="433933"/>
                  </a:lnTo>
                  <a:lnTo>
                    <a:pt x="57594" y="433806"/>
                  </a:lnTo>
                  <a:lnTo>
                    <a:pt x="57797" y="433679"/>
                  </a:lnTo>
                  <a:lnTo>
                    <a:pt x="57569" y="433832"/>
                  </a:lnTo>
                  <a:lnTo>
                    <a:pt x="58178" y="433603"/>
                  </a:lnTo>
                  <a:lnTo>
                    <a:pt x="58178" y="431571"/>
                  </a:lnTo>
                  <a:lnTo>
                    <a:pt x="57759" y="431774"/>
                  </a:lnTo>
                  <a:lnTo>
                    <a:pt x="58242" y="431520"/>
                  </a:lnTo>
                  <a:lnTo>
                    <a:pt x="59004" y="431139"/>
                  </a:lnTo>
                  <a:lnTo>
                    <a:pt x="60032" y="430631"/>
                  </a:lnTo>
                  <a:lnTo>
                    <a:pt x="60032" y="425932"/>
                  </a:lnTo>
                  <a:lnTo>
                    <a:pt x="59690" y="426059"/>
                  </a:lnTo>
                  <a:lnTo>
                    <a:pt x="59994" y="425932"/>
                  </a:lnTo>
                  <a:lnTo>
                    <a:pt x="61150" y="424662"/>
                  </a:lnTo>
                  <a:lnTo>
                    <a:pt x="61150" y="422275"/>
                  </a:lnTo>
                  <a:lnTo>
                    <a:pt x="60807" y="422630"/>
                  </a:lnTo>
                  <a:lnTo>
                    <a:pt x="61277" y="420852"/>
                  </a:lnTo>
                  <a:lnTo>
                    <a:pt x="60706" y="421665"/>
                  </a:lnTo>
                  <a:lnTo>
                    <a:pt x="60706" y="424789"/>
                  </a:lnTo>
                  <a:lnTo>
                    <a:pt x="59105" y="426288"/>
                  </a:lnTo>
                  <a:lnTo>
                    <a:pt x="57975" y="427329"/>
                  </a:lnTo>
                  <a:lnTo>
                    <a:pt x="57835" y="427456"/>
                  </a:lnTo>
                  <a:lnTo>
                    <a:pt x="57899" y="427329"/>
                  </a:lnTo>
                  <a:lnTo>
                    <a:pt x="58661" y="426694"/>
                  </a:lnTo>
                  <a:lnTo>
                    <a:pt x="59105" y="426288"/>
                  </a:lnTo>
                  <a:lnTo>
                    <a:pt x="58254" y="426618"/>
                  </a:lnTo>
                  <a:lnTo>
                    <a:pt x="58140" y="426847"/>
                  </a:lnTo>
                  <a:lnTo>
                    <a:pt x="58254" y="426694"/>
                  </a:lnTo>
                  <a:lnTo>
                    <a:pt x="57975" y="427177"/>
                  </a:lnTo>
                  <a:lnTo>
                    <a:pt x="58140" y="426847"/>
                  </a:lnTo>
                  <a:lnTo>
                    <a:pt x="57429" y="427710"/>
                  </a:lnTo>
                  <a:lnTo>
                    <a:pt x="57658" y="427621"/>
                  </a:lnTo>
                  <a:lnTo>
                    <a:pt x="57416" y="427863"/>
                  </a:lnTo>
                  <a:lnTo>
                    <a:pt x="58000" y="427456"/>
                  </a:lnTo>
                  <a:lnTo>
                    <a:pt x="57340" y="427926"/>
                  </a:lnTo>
                  <a:lnTo>
                    <a:pt x="57150" y="428091"/>
                  </a:lnTo>
                  <a:lnTo>
                    <a:pt x="58000" y="427710"/>
                  </a:lnTo>
                  <a:lnTo>
                    <a:pt x="58127" y="427609"/>
                  </a:lnTo>
                  <a:lnTo>
                    <a:pt x="57861" y="427926"/>
                  </a:lnTo>
                  <a:lnTo>
                    <a:pt x="58064" y="427685"/>
                  </a:lnTo>
                  <a:lnTo>
                    <a:pt x="57124" y="428129"/>
                  </a:lnTo>
                  <a:lnTo>
                    <a:pt x="57340" y="427926"/>
                  </a:lnTo>
                  <a:lnTo>
                    <a:pt x="57188" y="428015"/>
                  </a:lnTo>
                  <a:lnTo>
                    <a:pt x="57391" y="427761"/>
                  </a:lnTo>
                  <a:lnTo>
                    <a:pt x="57061" y="427926"/>
                  </a:lnTo>
                  <a:lnTo>
                    <a:pt x="56832" y="428218"/>
                  </a:lnTo>
                  <a:lnTo>
                    <a:pt x="56591" y="428536"/>
                  </a:lnTo>
                  <a:lnTo>
                    <a:pt x="56718" y="428498"/>
                  </a:lnTo>
                  <a:lnTo>
                    <a:pt x="56908" y="428447"/>
                  </a:lnTo>
                  <a:lnTo>
                    <a:pt x="57683" y="428053"/>
                  </a:lnTo>
                  <a:lnTo>
                    <a:pt x="57238" y="428294"/>
                  </a:lnTo>
                  <a:lnTo>
                    <a:pt x="57238" y="428447"/>
                  </a:lnTo>
                  <a:lnTo>
                    <a:pt x="56883" y="428599"/>
                  </a:lnTo>
                  <a:lnTo>
                    <a:pt x="57124" y="428472"/>
                  </a:lnTo>
                  <a:lnTo>
                    <a:pt x="56997" y="428498"/>
                  </a:lnTo>
                  <a:lnTo>
                    <a:pt x="57124" y="428472"/>
                  </a:lnTo>
                  <a:lnTo>
                    <a:pt x="57238" y="428294"/>
                  </a:lnTo>
                  <a:lnTo>
                    <a:pt x="56946" y="428434"/>
                  </a:lnTo>
                  <a:lnTo>
                    <a:pt x="56781" y="428510"/>
                  </a:lnTo>
                  <a:lnTo>
                    <a:pt x="56718" y="434365"/>
                  </a:lnTo>
                  <a:lnTo>
                    <a:pt x="56642" y="436346"/>
                  </a:lnTo>
                  <a:lnTo>
                    <a:pt x="56565" y="437108"/>
                  </a:lnTo>
                  <a:lnTo>
                    <a:pt x="56642" y="436410"/>
                  </a:lnTo>
                  <a:lnTo>
                    <a:pt x="56540" y="434568"/>
                  </a:lnTo>
                  <a:lnTo>
                    <a:pt x="56515" y="436549"/>
                  </a:lnTo>
                  <a:lnTo>
                    <a:pt x="55143" y="437984"/>
                  </a:lnTo>
                  <a:lnTo>
                    <a:pt x="55143" y="439013"/>
                  </a:lnTo>
                  <a:lnTo>
                    <a:pt x="54635" y="439229"/>
                  </a:lnTo>
                  <a:lnTo>
                    <a:pt x="55143" y="439013"/>
                  </a:lnTo>
                  <a:lnTo>
                    <a:pt x="55143" y="437984"/>
                  </a:lnTo>
                  <a:lnTo>
                    <a:pt x="54775" y="438365"/>
                  </a:lnTo>
                  <a:lnTo>
                    <a:pt x="56045" y="436981"/>
                  </a:lnTo>
                  <a:lnTo>
                    <a:pt x="56515" y="436549"/>
                  </a:lnTo>
                  <a:lnTo>
                    <a:pt x="56515" y="434568"/>
                  </a:lnTo>
                  <a:lnTo>
                    <a:pt x="56388" y="434568"/>
                  </a:lnTo>
                  <a:lnTo>
                    <a:pt x="56273" y="434416"/>
                  </a:lnTo>
                  <a:lnTo>
                    <a:pt x="56451" y="434530"/>
                  </a:lnTo>
                  <a:lnTo>
                    <a:pt x="56515" y="434314"/>
                  </a:lnTo>
                  <a:lnTo>
                    <a:pt x="56388" y="434276"/>
                  </a:lnTo>
                  <a:lnTo>
                    <a:pt x="56515" y="433933"/>
                  </a:lnTo>
                  <a:lnTo>
                    <a:pt x="56515" y="434225"/>
                  </a:lnTo>
                  <a:lnTo>
                    <a:pt x="56540" y="434479"/>
                  </a:lnTo>
                  <a:lnTo>
                    <a:pt x="56718" y="434365"/>
                  </a:lnTo>
                  <a:lnTo>
                    <a:pt x="56718" y="428548"/>
                  </a:lnTo>
                  <a:lnTo>
                    <a:pt x="56451" y="428752"/>
                  </a:lnTo>
                  <a:lnTo>
                    <a:pt x="56146" y="428929"/>
                  </a:lnTo>
                  <a:lnTo>
                    <a:pt x="56311" y="428561"/>
                  </a:lnTo>
                  <a:lnTo>
                    <a:pt x="56362" y="428434"/>
                  </a:lnTo>
                  <a:lnTo>
                    <a:pt x="56121" y="428586"/>
                  </a:lnTo>
                  <a:lnTo>
                    <a:pt x="55918" y="428599"/>
                  </a:lnTo>
                  <a:lnTo>
                    <a:pt x="55524" y="428777"/>
                  </a:lnTo>
                  <a:lnTo>
                    <a:pt x="55524" y="437134"/>
                  </a:lnTo>
                  <a:lnTo>
                    <a:pt x="55524" y="428777"/>
                  </a:lnTo>
                  <a:lnTo>
                    <a:pt x="55333" y="428853"/>
                  </a:lnTo>
                  <a:lnTo>
                    <a:pt x="55803" y="428637"/>
                  </a:lnTo>
                  <a:lnTo>
                    <a:pt x="56388" y="428371"/>
                  </a:lnTo>
                  <a:lnTo>
                    <a:pt x="56451" y="428231"/>
                  </a:lnTo>
                  <a:lnTo>
                    <a:pt x="55397" y="428764"/>
                  </a:lnTo>
                  <a:lnTo>
                    <a:pt x="55181" y="428853"/>
                  </a:lnTo>
                  <a:lnTo>
                    <a:pt x="55321" y="428790"/>
                  </a:lnTo>
                  <a:lnTo>
                    <a:pt x="55587" y="428561"/>
                  </a:lnTo>
                  <a:lnTo>
                    <a:pt x="55245" y="428815"/>
                  </a:lnTo>
                  <a:lnTo>
                    <a:pt x="55092" y="428853"/>
                  </a:lnTo>
                  <a:lnTo>
                    <a:pt x="54978" y="429018"/>
                  </a:lnTo>
                  <a:lnTo>
                    <a:pt x="55283" y="428879"/>
                  </a:lnTo>
                  <a:lnTo>
                    <a:pt x="54889" y="429285"/>
                  </a:lnTo>
                  <a:lnTo>
                    <a:pt x="54889" y="435444"/>
                  </a:lnTo>
                  <a:lnTo>
                    <a:pt x="54864" y="437743"/>
                  </a:lnTo>
                  <a:lnTo>
                    <a:pt x="54724" y="437756"/>
                  </a:lnTo>
                  <a:lnTo>
                    <a:pt x="54622" y="439242"/>
                  </a:lnTo>
                  <a:lnTo>
                    <a:pt x="54533" y="439394"/>
                  </a:lnTo>
                  <a:lnTo>
                    <a:pt x="54546" y="439267"/>
                  </a:lnTo>
                  <a:lnTo>
                    <a:pt x="54584" y="439013"/>
                  </a:lnTo>
                  <a:lnTo>
                    <a:pt x="53873" y="439534"/>
                  </a:lnTo>
                  <a:lnTo>
                    <a:pt x="52755" y="439978"/>
                  </a:lnTo>
                  <a:lnTo>
                    <a:pt x="52451" y="440220"/>
                  </a:lnTo>
                  <a:lnTo>
                    <a:pt x="52743" y="439978"/>
                  </a:lnTo>
                  <a:lnTo>
                    <a:pt x="53314" y="439521"/>
                  </a:lnTo>
                  <a:lnTo>
                    <a:pt x="52755" y="439978"/>
                  </a:lnTo>
                  <a:lnTo>
                    <a:pt x="53911" y="439496"/>
                  </a:lnTo>
                  <a:lnTo>
                    <a:pt x="54584" y="439013"/>
                  </a:lnTo>
                  <a:lnTo>
                    <a:pt x="54546" y="439267"/>
                  </a:lnTo>
                  <a:lnTo>
                    <a:pt x="54622" y="437857"/>
                  </a:lnTo>
                  <a:lnTo>
                    <a:pt x="54495" y="437959"/>
                  </a:lnTo>
                  <a:lnTo>
                    <a:pt x="54724" y="437743"/>
                  </a:lnTo>
                  <a:lnTo>
                    <a:pt x="54864" y="437743"/>
                  </a:lnTo>
                  <a:lnTo>
                    <a:pt x="54864" y="435533"/>
                  </a:lnTo>
                  <a:lnTo>
                    <a:pt x="54889" y="429285"/>
                  </a:lnTo>
                  <a:lnTo>
                    <a:pt x="54978" y="429018"/>
                  </a:lnTo>
                  <a:lnTo>
                    <a:pt x="55041" y="428879"/>
                  </a:lnTo>
                  <a:lnTo>
                    <a:pt x="54483" y="429056"/>
                  </a:lnTo>
                  <a:lnTo>
                    <a:pt x="54483" y="429488"/>
                  </a:lnTo>
                  <a:lnTo>
                    <a:pt x="54444" y="437997"/>
                  </a:lnTo>
                  <a:lnTo>
                    <a:pt x="54330" y="438213"/>
                  </a:lnTo>
                  <a:lnTo>
                    <a:pt x="54165" y="438238"/>
                  </a:lnTo>
                  <a:lnTo>
                    <a:pt x="54203" y="437730"/>
                  </a:lnTo>
                  <a:lnTo>
                    <a:pt x="53873" y="437870"/>
                  </a:lnTo>
                  <a:lnTo>
                    <a:pt x="54127" y="437756"/>
                  </a:lnTo>
                  <a:lnTo>
                    <a:pt x="54140" y="437489"/>
                  </a:lnTo>
                  <a:lnTo>
                    <a:pt x="54063" y="437172"/>
                  </a:lnTo>
                  <a:lnTo>
                    <a:pt x="54140" y="437489"/>
                  </a:lnTo>
                  <a:lnTo>
                    <a:pt x="54203" y="437730"/>
                  </a:lnTo>
                  <a:lnTo>
                    <a:pt x="54292" y="438137"/>
                  </a:lnTo>
                  <a:lnTo>
                    <a:pt x="54419" y="437629"/>
                  </a:lnTo>
                  <a:lnTo>
                    <a:pt x="54343" y="438086"/>
                  </a:lnTo>
                  <a:lnTo>
                    <a:pt x="54444" y="429514"/>
                  </a:lnTo>
                  <a:lnTo>
                    <a:pt x="53975" y="429679"/>
                  </a:lnTo>
                  <a:lnTo>
                    <a:pt x="53975" y="436079"/>
                  </a:lnTo>
                  <a:lnTo>
                    <a:pt x="53962" y="436816"/>
                  </a:lnTo>
                  <a:lnTo>
                    <a:pt x="53962" y="436105"/>
                  </a:lnTo>
                  <a:lnTo>
                    <a:pt x="53784" y="436219"/>
                  </a:lnTo>
                  <a:lnTo>
                    <a:pt x="53682" y="436460"/>
                  </a:lnTo>
                  <a:lnTo>
                    <a:pt x="53848" y="436245"/>
                  </a:lnTo>
                  <a:lnTo>
                    <a:pt x="53746" y="436537"/>
                  </a:lnTo>
                  <a:lnTo>
                    <a:pt x="53594" y="436346"/>
                  </a:lnTo>
                  <a:lnTo>
                    <a:pt x="53390" y="436384"/>
                  </a:lnTo>
                  <a:lnTo>
                    <a:pt x="53301" y="435978"/>
                  </a:lnTo>
                  <a:lnTo>
                    <a:pt x="53505" y="436232"/>
                  </a:lnTo>
                  <a:lnTo>
                    <a:pt x="53682" y="435978"/>
                  </a:lnTo>
                  <a:lnTo>
                    <a:pt x="53594" y="436346"/>
                  </a:lnTo>
                  <a:lnTo>
                    <a:pt x="53784" y="436219"/>
                  </a:lnTo>
                  <a:lnTo>
                    <a:pt x="53975" y="436079"/>
                  </a:lnTo>
                  <a:lnTo>
                    <a:pt x="53975" y="429679"/>
                  </a:lnTo>
                  <a:lnTo>
                    <a:pt x="53251" y="429945"/>
                  </a:lnTo>
                  <a:lnTo>
                    <a:pt x="53251" y="439051"/>
                  </a:lnTo>
                  <a:lnTo>
                    <a:pt x="53136" y="439267"/>
                  </a:lnTo>
                  <a:lnTo>
                    <a:pt x="52705" y="439521"/>
                  </a:lnTo>
                  <a:lnTo>
                    <a:pt x="53035" y="439229"/>
                  </a:lnTo>
                  <a:lnTo>
                    <a:pt x="52920" y="438988"/>
                  </a:lnTo>
                  <a:lnTo>
                    <a:pt x="52755" y="438937"/>
                  </a:lnTo>
                  <a:lnTo>
                    <a:pt x="52641" y="438632"/>
                  </a:lnTo>
                  <a:lnTo>
                    <a:pt x="52832" y="438873"/>
                  </a:lnTo>
                  <a:lnTo>
                    <a:pt x="52705" y="438581"/>
                  </a:lnTo>
                  <a:lnTo>
                    <a:pt x="52870" y="438835"/>
                  </a:lnTo>
                  <a:lnTo>
                    <a:pt x="53073" y="438632"/>
                  </a:lnTo>
                  <a:lnTo>
                    <a:pt x="52959" y="438988"/>
                  </a:lnTo>
                  <a:lnTo>
                    <a:pt x="52870" y="438835"/>
                  </a:lnTo>
                  <a:lnTo>
                    <a:pt x="52920" y="438988"/>
                  </a:lnTo>
                  <a:lnTo>
                    <a:pt x="53086" y="439204"/>
                  </a:lnTo>
                  <a:lnTo>
                    <a:pt x="52959" y="439000"/>
                  </a:lnTo>
                  <a:lnTo>
                    <a:pt x="53086" y="439191"/>
                  </a:lnTo>
                  <a:lnTo>
                    <a:pt x="53251" y="439051"/>
                  </a:lnTo>
                  <a:lnTo>
                    <a:pt x="53251" y="429945"/>
                  </a:lnTo>
                  <a:lnTo>
                    <a:pt x="52781" y="430123"/>
                  </a:lnTo>
                  <a:lnTo>
                    <a:pt x="53098" y="429996"/>
                  </a:lnTo>
                  <a:lnTo>
                    <a:pt x="53251" y="429945"/>
                  </a:lnTo>
                  <a:lnTo>
                    <a:pt x="53721" y="429742"/>
                  </a:lnTo>
                  <a:lnTo>
                    <a:pt x="54483" y="429488"/>
                  </a:lnTo>
                  <a:lnTo>
                    <a:pt x="54483" y="429056"/>
                  </a:lnTo>
                  <a:lnTo>
                    <a:pt x="53009" y="429488"/>
                  </a:lnTo>
                  <a:lnTo>
                    <a:pt x="55016" y="428879"/>
                  </a:lnTo>
                  <a:lnTo>
                    <a:pt x="55333" y="428231"/>
                  </a:lnTo>
                  <a:lnTo>
                    <a:pt x="56273" y="427837"/>
                  </a:lnTo>
                  <a:lnTo>
                    <a:pt x="57010" y="427101"/>
                  </a:lnTo>
                  <a:lnTo>
                    <a:pt x="56413" y="427329"/>
                  </a:lnTo>
                  <a:lnTo>
                    <a:pt x="55765" y="427456"/>
                  </a:lnTo>
                  <a:lnTo>
                    <a:pt x="56134" y="426897"/>
                  </a:lnTo>
                  <a:lnTo>
                    <a:pt x="55892" y="426986"/>
                  </a:lnTo>
                  <a:lnTo>
                    <a:pt x="55384" y="427532"/>
                  </a:lnTo>
                  <a:lnTo>
                    <a:pt x="55092" y="427596"/>
                  </a:lnTo>
                  <a:lnTo>
                    <a:pt x="54495" y="427710"/>
                  </a:lnTo>
                  <a:lnTo>
                    <a:pt x="54927" y="427621"/>
                  </a:lnTo>
                  <a:lnTo>
                    <a:pt x="55245" y="427253"/>
                  </a:lnTo>
                  <a:lnTo>
                    <a:pt x="55892" y="426986"/>
                  </a:lnTo>
                  <a:lnTo>
                    <a:pt x="57162" y="425424"/>
                  </a:lnTo>
                  <a:lnTo>
                    <a:pt x="56159" y="426694"/>
                  </a:lnTo>
                  <a:lnTo>
                    <a:pt x="55892" y="426986"/>
                  </a:lnTo>
                  <a:lnTo>
                    <a:pt x="56045" y="426923"/>
                  </a:lnTo>
                  <a:lnTo>
                    <a:pt x="57619" y="426275"/>
                  </a:lnTo>
                  <a:lnTo>
                    <a:pt x="57124" y="426986"/>
                  </a:lnTo>
                  <a:lnTo>
                    <a:pt x="56324" y="427812"/>
                  </a:lnTo>
                  <a:lnTo>
                    <a:pt x="56857" y="427583"/>
                  </a:lnTo>
                  <a:lnTo>
                    <a:pt x="57150" y="427456"/>
                  </a:lnTo>
                  <a:lnTo>
                    <a:pt x="56667" y="427799"/>
                  </a:lnTo>
                  <a:lnTo>
                    <a:pt x="56451" y="428231"/>
                  </a:lnTo>
                  <a:lnTo>
                    <a:pt x="56972" y="427964"/>
                  </a:lnTo>
                  <a:lnTo>
                    <a:pt x="58597" y="425932"/>
                  </a:lnTo>
                  <a:lnTo>
                    <a:pt x="57988" y="426720"/>
                  </a:lnTo>
                  <a:lnTo>
                    <a:pt x="57543" y="426897"/>
                  </a:lnTo>
                  <a:lnTo>
                    <a:pt x="57391" y="426948"/>
                  </a:lnTo>
                  <a:lnTo>
                    <a:pt x="57556" y="426821"/>
                  </a:lnTo>
                  <a:lnTo>
                    <a:pt x="57899" y="426440"/>
                  </a:lnTo>
                  <a:lnTo>
                    <a:pt x="57810" y="426199"/>
                  </a:lnTo>
                  <a:lnTo>
                    <a:pt x="58127" y="426059"/>
                  </a:lnTo>
                  <a:lnTo>
                    <a:pt x="59347" y="425551"/>
                  </a:lnTo>
                  <a:lnTo>
                    <a:pt x="59575" y="425424"/>
                  </a:lnTo>
                  <a:lnTo>
                    <a:pt x="60706" y="424789"/>
                  </a:lnTo>
                  <a:lnTo>
                    <a:pt x="60706" y="421665"/>
                  </a:lnTo>
                  <a:lnTo>
                    <a:pt x="59385" y="423519"/>
                  </a:lnTo>
                  <a:lnTo>
                    <a:pt x="59575" y="423011"/>
                  </a:lnTo>
                  <a:lnTo>
                    <a:pt x="61061" y="418947"/>
                  </a:lnTo>
                  <a:lnTo>
                    <a:pt x="58801" y="423011"/>
                  </a:lnTo>
                  <a:lnTo>
                    <a:pt x="60744" y="419455"/>
                  </a:lnTo>
                  <a:lnTo>
                    <a:pt x="61087" y="418820"/>
                  </a:lnTo>
                  <a:lnTo>
                    <a:pt x="59448" y="419074"/>
                  </a:lnTo>
                  <a:lnTo>
                    <a:pt x="58191" y="420852"/>
                  </a:lnTo>
                  <a:lnTo>
                    <a:pt x="58902" y="419709"/>
                  </a:lnTo>
                  <a:lnTo>
                    <a:pt x="58470" y="419455"/>
                  </a:lnTo>
                  <a:lnTo>
                    <a:pt x="58534" y="419328"/>
                  </a:lnTo>
                  <a:lnTo>
                    <a:pt x="59423" y="417677"/>
                  </a:lnTo>
                  <a:lnTo>
                    <a:pt x="59220" y="417677"/>
                  </a:lnTo>
                  <a:lnTo>
                    <a:pt x="57327" y="418249"/>
                  </a:lnTo>
                  <a:lnTo>
                    <a:pt x="57327" y="419836"/>
                  </a:lnTo>
                  <a:lnTo>
                    <a:pt x="57251" y="419963"/>
                  </a:lnTo>
                  <a:lnTo>
                    <a:pt x="56984" y="419963"/>
                  </a:lnTo>
                  <a:lnTo>
                    <a:pt x="56984" y="424027"/>
                  </a:lnTo>
                  <a:lnTo>
                    <a:pt x="56807" y="424281"/>
                  </a:lnTo>
                  <a:lnTo>
                    <a:pt x="56527" y="424662"/>
                  </a:lnTo>
                  <a:lnTo>
                    <a:pt x="56400" y="424916"/>
                  </a:lnTo>
                  <a:lnTo>
                    <a:pt x="56248" y="425043"/>
                  </a:lnTo>
                  <a:lnTo>
                    <a:pt x="56299" y="424815"/>
                  </a:lnTo>
                  <a:lnTo>
                    <a:pt x="56159" y="424675"/>
                  </a:lnTo>
                  <a:lnTo>
                    <a:pt x="56299" y="424815"/>
                  </a:lnTo>
                  <a:lnTo>
                    <a:pt x="56400" y="424675"/>
                  </a:lnTo>
                  <a:lnTo>
                    <a:pt x="56362" y="424878"/>
                  </a:lnTo>
                  <a:lnTo>
                    <a:pt x="56819" y="424243"/>
                  </a:lnTo>
                  <a:lnTo>
                    <a:pt x="56984" y="424027"/>
                  </a:lnTo>
                  <a:lnTo>
                    <a:pt x="56984" y="419963"/>
                  </a:lnTo>
                  <a:lnTo>
                    <a:pt x="56692" y="419963"/>
                  </a:lnTo>
                  <a:lnTo>
                    <a:pt x="56502" y="419963"/>
                  </a:lnTo>
                  <a:lnTo>
                    <a:pt x="56273" y="420344"/>
                  </a:lnTo>
                  <a:lnTo>
                    <a:pt x="56565" y="419836"/>
                  </a:lnTo>
                  <a:lnTo>
                    <a:pt x="56870" y="419836"/>
                  </a:lnTo>
                  <a:lnTo>
                    <a:pt x="56692" y="419963"/>
                  </a:lnTo>
                  <a:lnTo>
                    <a:pt x="56883" y="419836"/>
                  </a:lnTo>
                  <a:lnTo>
                    <a:pt x="57327" y="419836"/>
                  </a:lnTo>
                  <a:lnTo>
                    <a:pt x="57327" y="418249"/>
                  </a:lnTo>
                  <a:lnTo>
                    <a:pt x="55803" y="418706"/>
                  </a:lnTo>
                  <a:lnTo>
                    <a:pt x="55803" y="424281"/>
                  </a:lnTo>
                  <a:lnTo>
                    <a:pt x="55727" y="424408"/>
                  </a:lnTo>
                  <a:lnTo>
                    <a:pt x="55740" y="424281"/>
                  </a:lnTo>
                  <a:lnTo>
                    <a:pt x="55803" y="418706"/>
                  </a:lnTo>
                  <a:lnTo>
                    <a:pt x="54038" y="419239"/>
                  </a:lnTo>
                  <a:lnTo>
                    <a:pt x="54038" y="427761"/>
                  </a:lnTo>
                  <a:lnTo>
                    <a:pt x="53581" y="428345"/>
                  </a:lnTo>
                  <a:lnTo>
                    <a:pt x="53848" y="427837"/>
                  </a:lnTo>
                  <a:lnTo>
                    <a:pt x="54038" y="427761"/>
                  </a:lnTo>
                  <a:lnTo>
                    <a:pt x="54038" y="419239"/>
                  </a:lnTo>
                  <a:lnTo>
                    <a:pt x="52692" y="419646"/>
                  </a:lnTo>
                  <a:lnTo>
                    <a:pt x="52692" y="438251"/>
                  </a:lnTo>
                  <a:lnTo>
                    <a:pt x="52616" y="438429"/>
                  </a:lnTo>
                  <a:lnTo>
                    <a:pt x="52476" y="438404"/>
                  </a:lnTo>
                  <a:lnTo>
                    <a:pt x="52590" y="438569"/>
                  </a:lnTo>
                  <a:lnTo>
                    <a:pt x="52451" y="438378"/>
                  </a:lnTo>
                  <a:lnTo>
                    <a:pt x="52324" y="438543"/>
                  </a:lnTo>
                  <a:lnTo>
                    <a:pt x="52324" y="440359"/>
                  </a:lnTo>
                  <a:lnTo>
                    <a:pt x="52070" y="440651"/>
                  </a:lnTo>
                  <a:lnTo>
                    <a:pt x="52324" y="440359"/>
                  </a:lnTo>
                  <a:lnTo>
                    <a:pt x="52324" y="438543"/>
                  </a:lnTo>
                  <a:lnTo>
                    <a:pt x="51333" y="439724"/>
                  </a:lnTo>
                  <a:lnTo>
                    <a:pt x="51638" y="439648"/>
                  </a:lnTo>
                  <a:lnTo>
                    <a:pt x="52260" y="439013"/>
                  </a:lnTo>
                  <a:lnTo>
                    <a:pt x="51955" y="439331"/>
                  </a:lnTo>
                  <a:lnTo>
                    <a:pt x="51955" y="440283"/>
                  </a:lnTo>
                  <a:lnTo>
                    <a:pt x="51714" y="440385"/>
                  </a:lnTo>
                  <a:lnTo>
                    <a:pt x="51714" y="441083"/>
                  </a:lnTo>
                  <a:lnTo>
                    <a:pt x="51638" y="441337"/>
                  </a:lnTo>
                  <a:lnTo>
                    <a:pt x="51498" y="441236"/>
                  </a:lnTo>
                  <a:lnTo>
                    <a:pt x="51562" y="441401"/>
                  </a:lnTo>
                  <a:lnTo>
                    <a:pt x="51422" y="441286"/>
                  </a:lnTo>
                  <a:lnTo>
                    <a:pt x="51244" y="441159"/>
                  </a:lnTo>
                  <a:lnTo>
                    <a:pt x="51104" y="441172"/>
                  </a:lnTo>
                  <a:lnTo>
                    <a:pt x="50977" y="440969"/>
                  </a:lnTo>
                  <a:lnTo>
                    <a:pt x="51181" y="441109"/>
                  </a:lnTo>
                  <a:lnTo>
                    <a:pt x="51168" y="440664"/>
                  </a:lnTo>
                  <a:lnTo>
                    <a:pt x="51295" y="440550"/>
                  </a:lnTo>
                  <a:lnTo>
                    <a:pt x="51219" y="440753"/>
                  </a:lnTo>
                  <a:lnTo>
                    <a:pt x="51346" y="440969"/>
                  </a:lnTo>
                  <a:lnTo>
                    <a:pt x="51511" y="440829"/>
                  </a:lnTo>
                  <a:lnTo>
                    <a:pt x="51396" y="441045"/>
                  </a:lnTo>
                  <a:lnTo>
                    <a:pt x="51536" y="440931"/>
                  </a:lnTo>
                  <a:lnTo>
                    <a:pt x="51447" y="441134"/>
                  </a:lnTo>
                  <a:lnTo>
                    <a:pt x="51625" y="440994"/>
                  </a:lnTo>
                  <a:lnTo>
                    <a:pt x="51498" y="441236"/>
                  </a:lnTo>
                  <a:lnTo>
                    <a:pt x="51714" y="441083"/>
                  </a:lnTo>
                  <a:lnTo>
                    <a:pt x="51714" y="440385"/>
                  </a:lnTo>
                  <a:lnTo>
                    <a:pt x="51460" y="440486"/>
                  </a:lnTo>
                  <a:lnTo>
                    <a:pt x="51955" y="440283"/>
                  </a:lnTo>
                  <a:lnTo>
                    <a:pt x="51955" y="439331"/>
                  </a:lnTo>
                  <a:lnTo>
                    <a:pt x="51650" y="439648"/>
                  </a:lnTo>
                  <a:lnTo>
                    <a:pt x="51231" y="439851"/>
                  </a:lnTo>
                  <a:lnTo>
                    <a:pt x="51333" y="439724"/>
                  </a:lnTo>
                  <a:lnTo>
                    <a:pt x="52425" y="438391"/>
                  </a:lnTo>
                  <a:lnTo>
                    <a:pt x="52298" y="438429"/>
                  </a:lnTo>
                  <a:lnTo>
                    <a:pt x="52336" y="438251"/>
                  </a:lnTo>
                  <a:lnTo>
                    <a:pt x="52171" y="438010"/>
                  </a:lnTo>
                  <a:lnTo>
                    <a:pt x="51981" y="437756"/>
                  </a:lnTo>
                  <a:lnTo>
                    <a:pt x="51866" y="437616"/>
                  </a:lnTo>
                  <a:lnTo>
                    <a:pt x="51866" y="438632"/>
                  </a:lnTo>
                  <a:lnTo>
                    <a:pt x="51739" y="438772"/>
                  </a:lnTo>
                  <a:lnTo>
                    <a:pt x="51600" y="438823"/>
                  </a:lnTo>
                  <a:lnTo>
                    <a:pt x="50901" y="439724"/>
                  </a:lnTo>
                  <a:lnTo>
                    <a:pt x="50838" y="439851"/>
                  </a:lnTo>
                  <a:lnTo>
                    <a:pt x="51384" y="439204"/>
                  </a:lnTo>
                  <a:lnTo>
                    <a:pt x="51206" y="439420"/>
                  </a:lnTo>
                  <a:lnTo>
                    <a:pt x="51206" y="439762"/>
                  </a:lnTo>
                  <a:lnTo>
                    <a:pt x="51079" y="439788"/>
                  </a:lnTo>
                  <a:lnTo>
                    <a:pt x="51206" y="439762"/>
                  </a:lnTo>
                  <a:lnTo>
                    <a:pt x="51206" y="439420"/>
                  </a:lnTo>
                  <a:lnTo>
                    <a:pt x="50850" y="439851"/>
                  </a:lnTo>
                  <a:lnTo>
                    <a:pt x="50850" y="440004"/>
                  </a:lnTo>
                  <a:lnTo>
                    <a:pt x="50977" y="439953"/>
                  </a:lnTo>
                  <a:lnTo>
                    <a:pt x="50914" y="440232"/>
                  </a:lnTo>
                  <a:lnTo>
                    <a:pt x="51104" y="440004"/>
                  </a:lnTo>
                  <a:lnTo>
                    <a:pt x="51104" y="440575"/>
                  </a:lnTo>
                  <a:lnTo>
                    <a:pt x="50723" y="440626"/>
                  </a:lnTo>
                  <a:lnTo>
                    <a:pt x="50685" y="440753"/>
                  </a:lnTo>
                  <a:lnTo>
                    <a:pt x="50546" y="440817"/>
                  </a:lnTo>
                  <a:lnTo>
                    <a:pt x="50558" y="440651"/>
                  </a:lnTo>
                  <a:lnTo>
                    <a:pt x="50431" y="440664"/>
                  </a:lnTo>
                  <a:lnTo>
                    <a:pt x="50330" y="440486"/>
                  </a:lnTo>
                  <a:lnTo>
                    <a:pt x="50177" y="440372"/>
                  </a:lnTo>
                  <a:lnTo>
                    <a:pt x="49682" y="440537"/>
                  </a:lnTo>
                  <a:lnTo>
                    <a:pt x="50076" y="440347"/>
                  </a:lnTo>
                  <a:lnTo>
                    <a:pt x="49898" y="440182"/>
                  </a:lnTo>
                  <a:lnTo>
                    <a:pt x="50126" y="440334"/>
                  </a:lnTo>
                  <a:lnTo>
                    <a:pt x="50266" y="440270"/>
                  </a:lnTo>
                  <a:lnTo>
                    <a:pt x="50203" y="440397"/>
                  </a:lnTo>
                  <a:lnTo>
                    <a:pt x="50330" y="440486"/>
                  </a:lnTo>
                  <a:lnTo>
                    <a:pt x="50647" y="440093"/>
                  </a:lnTo>
                  <a:lnTo>
                    <a:pt x="50546" y="440232"/>
                  </a:lnTo>
                  <a:lnTo>
                    <a:pt x="50431" y="440563"/>
                  </a:lnTo>
                  <a:lnTo>
                    <a:pt x="50647" y="440334"/>
                  </a:lnTo>
                  <a:lnTo>
                    <a:pt x="50546" y="440651"/>
                  </a:lnTo>
                  <a:lnTo>
                    <a:pt x="50723" y="440626"/>
                  </a:lnTo>
                  <a:lnTo>
                    <a:pt x="51066" y="440575"/>
                  </a:lnTo>
                  <a:lnTo>
                    <a:pt x="50990" y="440385"/>
                  </a:lnTo>
                  <a:lnTo>
                    <a:pt x="51104" y="440575"/>
                  </a:lnTo>
                  <a:lnTo>
                    <a:pt x="51104" y="440004"/>
                  </a:lnTo>
                  <a:lnTo>
                    <a:pt x="50990" y="440347"/>
                  </a:lnTo>
                  <a:lnTo>
                    <a:pt x="50863" y="440080"/>
                  </a:lnTo>
                  <a:lnTo>
                    <a:pt x="50838" y="439877"/>
                  </a:lnTo>
                  <a:lnTo>
                    <a:pt x="50698" y="440029"/>
                  </a:lnTo>
                  <a:lnTo>
                    <a:pt x="50838" y="439851"/>
                  </a:lnTo>
                  <a:lnTo>
                    <a:pt x="50800" y="439648"/>
                  </a:lnTo>
                  <a:lnTo>
                    <a:pt x="50723" y="439140"/>
                  </a:lnTo>
                  <a:lnTo>
                    <a:pt x="50495" y="439166"/>
                  </a:lnTo>
                  <a:lnTo>
                    <a:pt x="50634" y="439127"/>
                  </a:lnTo>
                  <a:lnTo>
                    <a:pt x="50634" y="438924"/>
                  </a:lnTo>
                  <a:lnTo>
                    <a:pt x="50774" y="438696"/>
                  </a:lnTo>
                  <a:lnTo>
                    <a:pt x="50723" y="439077"/>
                  </a:lnTo>
                  <a:lnTo>
                    <a:pt x="50825" y="439801"/>
                  </a:lnTo>
                  <a:lnTo>
                    <a:pt x="50927" y="439635"/>
                  </a:lnTo>
                  <a:lnTo>
                    <a:pt x="51346" y="438950"/>
                  </a:lnTo>
                  <a:lnTo>
                    <a:pt x="51435" y="438823"/>
                  </a:lnTo>
                  <a:lnTo>
                    <a:pt x="51587" y="438569"/>
                  </a:lnTo>
                  <a:lnTo>
                    <a:pt x="51435" y="438823"/>
                  </a:lnTo>
                  <a:lnTo>
                    <a:pt x="51346" y="438950"/>
                  </a:lnTo>
                  <a:lnTo>
                    <a:pt x="50927" y="439635"/>
                  </a:lnTo>
                  <a:lnTo>
                    <a:pt x="50825" y="439826"/>
                  </a:lnTo>
                  <a:lnTo>
                    <a:pt x="51562" y="438835"/>
                  </a:lnTo>
                  <a:lnTo>
                    <a:pt x="51803" y="438696"/>
                  </a:lnTo>
                  <a:lnTo>
                    <a:pt x="51866" y="437616"/>
                  </a:lnTo>
                  <a:lnTo>
                    <a:pt x="51777" y="437489"/>
                  </a:lnTo>
                  <a:lnTo>
                    <a:pt x="51650" y="437565"/>
                  </a:lnTo>
                  <a:lnTo>
                    <a:pt x="51549" y="437197"/>
                  </a:lnTo>
                  <a:lnTo>
                    <a:pt x="51447" y="437362"/>
                  </a:lnTo>
                  <a:lnTo>
                    <a:pt x="51384" y="436981"/>
                  </a:lnTo>
                  <a:lnTo>
                    <a:pt x="51257" y="436816"/>
                  </a:lnTo>
                  <a:lnTo>
                    <a:pt x="51142" y="437070"/>
                  </a:lnTo>
                  <a:lnTo>
                    <a:pt x="51181" y="436714"/>
                  </a:lnTo>
                  <a:lnTo>
                    <a:pt x="51117" y="436854"/>
                  </a:lnTo>
                  <a:lnTo>
                    <a:pt x="51117" y="436626"/>
                  </a:lnTo>
                  <a:lnTo>
                    <a:pt x="50952" y="436422"/>
                  </a:lnTo>
                  <a:lnTo>
                    <a:pt x="51117" y="436626"/>
                  </a:lnTo>
                  <a:lnTo>
                    <a:pt x="51308" y="436219"/>
                  </a:lnTo>
                  <a:lnTo>
                    <a:pt x="51181" y="436714"/>
                  </a:lnTo>
                  <a:lnTo>
                    <a:pt x="51308" y="436460"/>
                  </a:lnTo>
                  <a:lnTo>
                    <a:pt x="51422" y="435965"/>
                  </a:lnTo>
                  <a:lnTo>
                    <a:pt x="51435" y="436219"/>
                  </a:lnTo>
                  <a:lnTo>
                    <a:pt x="51371" y="436346"/>
                  </a:lnTo>
                  <a:lnTo>
                    <a:pt x="51257" y="436816"/>
                  </a:lnTo>
                  <a:lnTo>
                    <a:pt x="51396" y="436511"/>
                  </a:lnTo>
                  <a:lnTo>
                    <a:pt x="51295" y="436854"/>
                  </a:lnTo>
                  <a:lnTo>
                    <a:pt x="51384" y="436981"/>
                  </a:lnTo>
                  <a:lnTo>
                    <a:pt x="51549" y="437197"/>
                  </a:lnTo>
                  <a:lnTo>
                    <a:pt x="51676" y="436994"/>
                  </a:lnTo>
                  <a:lnTo>
                    <a:pt x="51612" y="437273"/>
                  </a:lnTo>
                  <a:lnTo>
                    <a:pt x="51727" y="437426"/>
                  </a:lnTo>
                  <a:lnTo>
                    <a:pt x="51879" y="437146"/>
                  </a:lnTo>
                  <a:lnTo>
                    <a:pt x="51777" y="437489"/>
                  </a:lnTo>
                  <a:lnTo>
                    <a:pt x="51993" y="437349"/>
                  </a:lnTo>
                  <a:lnTo>
                    <a:pt x="52158" y="437235"/>
                  </a:lnTo>
                  <a:lnTo>
                    <a:pt x="52082" y="436791"/>
                  </a:lnTo>
                  <a:lnTo>
                    <a:pt x="51981" y="436537"/>
                  </a:lnTo>
                  <a:lnTo>
                    <a:pt x="51854" y="436219"/>
                  </a:lnTo>
                  <a:lnTo>
                    <a:pt x="51981" y="436537"/>
                  </a:lnTo>
                  <a:lnTo>
                    <a:pt x="52082" y="436346"/>
                  </a:lnTo>
                  <a:lnTo>
                    <a:pt x="52184" y="436219"/>
                  </a:lnTo>
                  <a:lnTo>
                    <a:pt x="52285" y="436067"/>
                  </a:lnTo>
                  <a:lnTo>
                    <a:pt x="52158" y="436384"/>
                  </a:lnTo>
                  <a:lnTo>
                    <a:pt x="52451" y="436118"/>
                  </a:lnTo>
                  <a:lnTo>
                    <a:pt x="52336" y="436473"/>
                  </a:lnTo>
                  <a:lnTo>
                    <a:pt x="52578" y="436600"/>
                  </a:lnTo>
                  <a:lnTo>
                    <a:pt x="52273" y="436448"/>
                  </a:lnTo>
                  <a:lnTo>
                    <a:pt x="52158" y="436981"/>
                  </a:lnTo>
                  <a:lnTo>
                    <a:pt x="52235" y="437197"/>
                  </a:lnTo>
                  <a:lnTo>
                    <a:pt x="52438" y="437070"/>
                  </a:lnTo>
                  <a:lnTo>
                    <a:pt x="52349" y="437489"/>
                  </a:lnTo>
                  <a:lnTo>
                    <a:pt x="52235" y="437197"/>
                  </a:lnTo>
                  <a:lnTo>
                    <a:pt x="51993" y="437349"/>
                  </a:lnTo>
                  <a:lnTo>
                    <a:pt x="51879" y="437616"/>
                  </a:lnTo>
                  <a:lnTo>
                    <a:pt x="51981" y="437756"/>
                  </a:lnTo>
                  <a:lnTo>
                    <a:pt x="52082" y="437896"/>
                  </a:lnTo>
                  <a:lnTo>
                    <a:pt x="52184" y="437756"/>
                  </a:lnTo>
                  <a:lnTo>
                    <a:pt x="52273" y="437883"/>
                  </a:lnTo>
                  <a:lnTo>
                    <a:pt x="52374" y="437743"/>
                  </a:lnTo>
                  <a:lnTo>
                    <a:pt x="52476" y="437616"/>
                  </a:lnTo>
                  <a:lnTo>
                    <a:pt x="52362" y="438023"/>
                  </a:lnTo>
                  <a:lnTo>
                    <a:pt x="52552" y="437756"/>
                  </a:lnTo>
                  <a:lnTo>
                    <a:pt x="52425" y="438124"/>
                  </a:lnTo>
                  <a:lnTo>
                    <a:pt x="52514" y="437972"/>
                  </a:lnTo>
                  <a:lnTo>
                    <a:pt x="52438" y="438137"/>
                  </a:lnTo>
                  <a:lnTo>
                    <a:pt x="52603" y="437908"/>
                  </a:lnTo>
                  <a:lnTo>
                    <a:pt x="52501" y="438238"/>
                  </a:lnTo>
                  <a:lnTo>
                    <a:pt x="52641" y="438086"/>
                  </a:lnTo>
                  <a:lnTo>
                    <a:pt x="52514" y="438277"/>
                  </a:lnTo>
                  <a:lnTo>
                    <a:pt x="52641" y="438124"/>
                  </a:lnTo>
                  <a:lnTo>
                    <a:pt x="52552" y="438315"/>
                  </a:lnTo>
                  <a:lnTo>
                    <a:pt x="52692" y="438251"/>
                  </a:lnTo>
                  <a:lnTo>
                    <a:pt x="52692" y="419646"/>
                  </a:lnTo>
                  <a:lnTo>
                    <a:pt x="51625" y="419963"/>
                  </a:lnTo>
                  <a:lnTo>
                    <a:pt x="51625" y="435991"/>
                  </a:lnTo>
                  <a:lnTo>
                    <a:pt x="51625" y="419963"/>
                  </a:lnTo>
                  <a:lnTo>
                    <a:pt x="50838" y="420204"/>
                  </a:lnTo>
                  <a:lnTo>
                    <a:pt x="50838" y="438289"/>
                  </a:lnTo>
                  <a:lnTo>
                    <a:pt x="50774" y="438645"/>
                  </a:lnTo>
                  <a:lnTo>
                    <a:pt x="50634" y="438848"/>
                  </a:lnTo>
                  <a:lnTo>
                    <a:pt x="50647" y="438607"/>
                  </a:lnTo>
                  <a:lnTo>
                    <a:pt x="50546" y="438759"/>
                  </a:lnTo>
                  <a:lnTo>
                    <a:pt x="50584" y="438302"/>
                  </a:lnTo>
                  <a:lnTo>
                    <a:pt x="50368" y="438378"/>
                  </a:lnTo>
                  <a:lnTo>
                    <a:pt x="50342" y="439178"/>
                  </a:lnTo>
                  <a:lnTo>
                    <a:pt x="50165" y="439216"/>
                  </a:lnTo>
                  <a:lnTo>
                    <a:pt x="50114" y="439420"/>
                  </a:lnTo>
                  <a:lnTo>
                    <a:pt x="49961" y="439648"/>
                  </a:lnTo>
                  <a:lnTo>
                    <a:pt x="50114" y="439420"/>
                  </a:lnTo>
                  <a:lnTo>
                    <a:pt x="50165" y="439216"/>
                  </a:lnTo>
                  <a:lnTo>
                    <a:pt x="50088" y="439381"/>
                  </a:lnTo>
                  <a:lnTo>
                    <a:pt x="50088" y="439242"/>
                  </a:lnTo>
                  <a:lnTo>
                    <a:pt x="49898" y="439267"/>
                  </a:lnTo>
                  <a:lnTo>
                    <a:pt x="49898" y="440093"/>
                  </a:lnTo>
                  <a:lnTo>
                    <a:pt x="49771" y="440118"/>
                  </a:lnTo>
                  <a:lnTo>
                    <a:pt x="49898" y="440093"/>
                  </a:lnTo>
                  <a:lnTo>
                    <a:pt x="49898" y="439267"/>
                  </a:lnTo>
                  <a:lnTo>
                    <a:pt x="49695" y="439305"/>
                  </a:lnTo>
                  <a:lnTo>
                    <a:pt x="50165" y="439204"/>
                  </a:lnTo>
                  <a:lnTo>
                    <a:pt x="50342" y="439178"/>
                  </a:lnTo>
                  <a:lnTo>
                    <a:pt x="50342" y="438416"/>
                  </a:lnTo>
                  <a:lnTo>
                    <a:pt x="50126" y="438759"/>
                  </a:lnTo>
                  <a:lnTo>
                    <a:pt x="50203" y="438581"/>
                  </a:lnTo>
                  <a:lnTo>
                    <a:pt x="50279" y="438429"/>
                  </a:lnTo>
                  <a:lnTo>
                    <a:pt x="50457" y="438251"/>
                  </a:lnTo>
                  <a:lnTo>
                    <a:pt x="50368" y="438378"/>
                  </a:lnTo>
                  <a:lnTo>
                    <a:pt x="50558" y="438251"/>
                  </a:lnTo>
                  <a:lnTo>
                    <a:pt x="50546" y="438124"/>
                  </a:lnTo>
                  <a:lnTo>
                    <a:pt x="50507" y="437946"/>
                  </a:lnTo>
                  <a:lnTo>
                    <a:pt x="50609" y="435965"/>
                  </a:lnTo>
                  <a:lnTo>
                    <a:pt x="50507" y="437946"/>
                  </a:lnTo>
                  <a:lnTo>
                    <a:pt x="50685" y="437565"/>
                  </a:lnTo>
                  <a:lnTo>
                    <a:pt x="50571" y="438251"/>
                  </a:lnTo>
                  <a:lnTo>
                    <a:pt x="50685" y="438073"/>
                  </a:lnTo>
                  <a:lnTo>
                    <a:pt x="50622" y="438213"/>
                  </a:lnTo>
                  <a:lnTo>
                    <a:pt x="50761" y="438124"/>
                  </a:lnTo>
                  <a:lnTo>
                    <a:pt x="50647" y="438607"/>
                  </a:lnTo>
                  <a:lnTo>
                    <a:pt x="50838" y="438289"/>
                  </a:lnTo>
                  <a:lnTo>
                    <a:pt x="50838" y="420204"/>
                  </a:lnTo>
                  <a:lnTo>
                    <a:pt x="50431" y="420319"/>
                  </a:lnTo>
                  <a:lnTo>
                    <a:pt x="50431" y="438124"/>
                  </a:lnTo>
                  <a:lnTo>
                    <a:pt x="50431" y="420319"/>
                  </a:lnTo>
                  <a:lnTo>
                    <a:pt x="50050" y="420433"/>
                  </a:lnTo>
                  <a:lnTo>
                    <a:pt x="50050" y="438696"/>
                  </a:lnTo>
                  <a:lnTo>
                    <a:pt x="49453" y="439343"/>
                  </a:lnTo>
                  <a:lnTo>
                    <a:pt x="49199" y="439648"/>
                  </a:lnTo>
                  <a:lnTo>
                    <a:pt x="49479" y="439521"/>
                  </a:lnTo>
                  <a:lnTo>
                    <a:pt x="49352" y="439762"/>
                  </a:lnTo>
                  <a:lnTo>
                    <a:pt x="49580" y="439661"/>
                  </a:lnTo>
                  <a:lnTo>
                    <a:pt x="49466" y="439851"/>
                  </a:lnTo>
                  <a:lnTo>
                    <a:pt x="49263" y="439801"/>
                  </a:lnTo>
                  <a:lnTo>
                    <a:pt x="49187" y="439635"/>
                  </a:lnTo>
                  <a:lnTo>
                    <a:pt x="49022" y="439521"/>
                  </a:lnTo>
                  <a:lnTo>
                    <a:pt x="49187" y="439635"/>
                  </a:lnTo>
                  <a:lnTo>
                    <a:pt x="49453" y="439343"/>
                  </a:lnTo>
                  <a:lnTo>
                    <a:pt x="49072" y="439420"/>
                  </a:lnTo>
                  <a:lnTo>
                    <a:pt x="48920" y="439445"/>
                  </a:lnTo>
                  <a:lnTo>
                    <a:pt x="49072" y="439420"/>
                  </a:lnTo>
                  <a:lnTo>
                    <a:pt x="49428" y="439343"/>
                  </a:lnTo>
                  <a:lnTo>
                    <a:pt x="50050" y="438696"/>
                  </a:lnTo>
                  <a:lnTo>
                    <a:pt x="50050" y="420433"/>
                  </a:lnTo>
                  <a:lnTo>
                    <a:pt x="47726" y="421132"/>
                  </a:lnTo>
                  <a:lnTo>
                    <a:pt x="47726" y="436473"/>
                  </a:lnTo>
                  <a:lnTo>
                    <a:pt x="47155" y="437197"/>
                  </a:lnTo>
                  <a:lnTo>
                    <a:pt x="46875" y="437616"/>
                  </a:lnTo>
                  <a:lnTo>
                    <a:pt x="47193" y="437362"/>
                  </a:lnTo>
                  <a:lnTo>
                    <a:pt x="46659" y="438378"/>
                  </a:lnTo>
                  <a:lnTo>
                    <a:pt x="47193" y="437362"/>
                  </a:lnTo>
                  <a:lnTo>
                    <a:pt x="46799" y="437743"/>
                  </a:lnTo>
                  <a:lnTo>
                    <a:pt x="46875" y="437616"/>
                  </a:lnTo>
                  <a:lnTo>
                    <a:pt x="47117" y="437235"/>
                  </a:lnTo>
                  <a:lnTo>
                    <a:pt x="47713" y="436473"/>
                  </a:lnTo>
                  <a:lnTo>
                    <a:pt x="47726" y="421132"/>
                  </a:lnTo>
                  <a:lnTo>
                    <a:pt x="46113" y="421614"/>
                  </a:lnTo>
                  <a:lnTo>
                    <a:pt x="46113" y="438365"/>
                  </a:lnTo>
                  <a:lnTo>
                    <a:pt x="46113" y="421614"/>
                  </a:lnTo>
                  <a:lnTo>
                    <a:pt x="44678" y="422046"/>
                  </a:lnTo>
                  <a:lnTo>
                    <a:pt x="44678" y="434314"/>
                  </a:lnTo>
                  <a:lnTo>
                    <a:pt x="44043" y="434428"/>
                  </a:lnTo>
                  <a:lnTo>
                    <a:pt x="44043" y="435851"/>
                  </a:lnTo>
                  <a:lnTo>
                    <a:pt x="43916" y="435927"/>
                  </a:lnTo>
                  <a:lnTo>
                    <a:pt x="44043" y="435851"/>
                  </a:lnTo>
                  <a:lnTo>
                    <a:pt x="44043" y="434428"/>
                  </a:lnTo>
                  <a:lnTo>
                    <a:pt x="43700" y="434479"/>
                  </a:lnTo>
                  <a:lnTo>
                    <a:pt x="43700" y="435762"/>
                  </a:lnTo>
                  <a:lnTo>
                    <a:pt x="43332" y="435838"/>
                  </a:lnTo>
                  <a:lnTo>
                    <a:pt x="43662" y="435762"/>
                  </a:lnTo>
                  <a:lnTo>
                    <a:pt x="43700" y="434479"/>
                  </a:lnTo>
                  <a:lnTo>
                    <a:pt x="41986" y="434746"/>
                  </a:lnTo>
                  <a:lnTo>
                    <a:pt x="42176" y="434695"/>
                  </a:lnTo>
                  <a:lnTo>
                    <a:pt x="44678" y="434314"/>
                  </a:lnTo>
                  <a:lnTo>
                    <a:pt x="44678" y="422046"/>
                  </a:lnTo>
                  <a:lnTo>
                    <a:pt x="34264" y="425170"/>
                  </a:lnTo>
                  <a:lnTo>
                    <a:pt x="38938" y="431063"/>
                  </a:lnTo>
                  <a:lnTo>
                    <a:pt x="39966" y="431393"/>
                  </a:lnTo>
                  <a:lnTo>
                    <a:pt x="41922" y="431393"/>
                  </a:lnTo>
                  <a:lnTo>
                    <a:pt x="36245" y="432409"/>
                  </a:lnTo>
                  <a:lnTo>
                    <a:pt x="40652" y="432574"/>
                  </a:lnTo>
                  <a:lnTo>
                    <a:pt x="40817" y="432422"/>
                  </a:lnTo>
                  <a:lnTo>
                    <a:pt x="40767" y="432587"/>
                  </a:lnTo>
                  <a:lnTo>
                    <a:pt x="42037" y="432625"/>
                  </a:lnTo>
                  <a:lnTo>
                    <a:pt x="40817" y="433171"/>
                  </a:lnTo>
                  <a:lnTo>
                    <a:pt x="40005" y="433298"/>
                  </a:lnTo>
                  <a:lnTo>
                    <a:pt x="40716" y="432625"/>
                  </a:lnTo>
                  <a:lnTo>
                    <a:pt x="39878" y="433298"/>
                  </a:lnTo>
                  <a:lnTo>
                    <a:pt x="39738" y="433425"/>
                  </a:lnTo>
                  <a:lnTo>
                    <a:pt x="41440" y="433425"/>
                  </a:lnTo>
                  <a:lnTo>
                    <a:pt x="42164" y="433298"/>
                  </a:lnTo>
                  <a:lnTo>
                    <a:pt x="43611" y="432689"/>
                  </a:lnTo>
                  <a:lnTo>
                    <a:pt x="43853" y="432587"/>
                  </a:lnTo>
                  <a:lnTo>
                    <a:pt x="42811" y="433324"/>
                  </a:lnTo>
                  <a:lnTo>
                    <a:pt x="39331" y="433806"/>
                  </a:lnTo>
                  <a:lnTo>
                    <a:pt x="40322" y="434289"/>
                  </a:lnTo>
                  <a:lnTo>
                    <a:pt x="40449" y="434251"/>
                  </a:lnTo>
                  <a:lnTo>
                    <a:pt x="41503" y="434848"/>
                  </a:lnTo>
                  <a:lnTo>
                    <a:pt x="41681" y="434809"/>
                  </a:lnTo>
                  <a:lnTo>
                    <a:pt x="43141" y="435533"/>
                  </a:lnTo>
                  <a:lnTo>
                    <a:pt x="43332" y="435483"/>
                  </a:lnTo>
                  <a:lnTo>
                    <a:pt x="43459" y="435660"/>
                  </a:lnTo>
                  <a:lnTo>
                    <a:pt x="43230" y="435864"/>
                  </a:lnTo>
                  <a:lnTo>
                    <a:pt x="39674" y="436600"/>
                  </a:lnTo>
                  <a:lnTo>
                    <a:pt x="41402" y="437324"/>
                  </a:lnTo>
                  <a:lnTo>
                    <a:pt x="41732" y="437134"/>
                  </a:lnTo>
                  <a:lnTo>
                    <a:pt x="41516" y="437362"/>
                  </a:lnTo>
                  <a:lnTo>
                    <a:pt x="41643" y="437413"/>
                  </a:lnTo>
                  <a:lnTo>
                    <a:pt x="44907" y="436676"/>
                  </a:lnTo>
                  <a:lnTo>
                    <a:pt x="45021" y="436537"/>
                  </a:lnTo>
                  <a:lnTo>
                    <a:pt x="44894" y="436422"/>
                  </a:lnTo>
                  <a:lnTo>
                    <a:pt x="45046" y="436499"/>
                  </a:lnTo>
                  <a:lnTo>
                    <a:pt x="45250" y="436118"/>
                  </a:lnTo>
                  <a:lnTo>
                    <a:pt x="45123" y="436549"/>
                  </a:lnTo>
                  <a:lnTo>
                    <a:pt x="45300" y="436105"/>
                  </a:lnTo>
                  <a:lnTo>
                    <a:pt x="45224" y="436600"/>
                  </a:lnTo>
                  <a:lnTo>
                    <a:pt x="45402" y="436562"/>
                  </a:lnTo>
                  <a:lnTo>
                    <a:pt x="45250" y="437070"/>
                  </a:lnTo>
                  <a:lnTo>
                    <a:pt x="45897" y="436981"/>
                  </a:lnTo>
                  <a:lnTo>
                    <a:pt x="45516" y="437578"/>
                  </a:lnTo>
                  <a:lnTo>
                    <a:pt x="45224" y="437781"/>
                  </a:lnTo>
                  <a:lnTo>
                    <a:pt x="45224" y="439191"/>
                  </a:lnTo>
                  <a:lnTo>
                    <a:pt x="45059" y="439356"/>
                  </a:lnTo>
                  <a:lnTo>
                    <a:pt x="45059" y="439966"/>
                  </a:lnTo>
                  <a:lnTo>
                    <a:pt x="45059" y="439356"/>
                  </a:lnTo>
                  <a:lnTo>
                    <a:pt x="44894" y="439496"/>
                  </a:lnTo>
                  <a:lnTo>
                    <a:pt x="45097" y="439267"/>
                  </a:lnTo>
                  <a:lnTo>
                    <a:pt x="45224" y="439191"/>
                  </a:lnTo>
                  <a:lnTo>
                    <a:pt x="45224" y="437781"/>
                  </a:lnTo>
                  <a:lnTo>
                    <a:pt x="45123" y="438200"/>
                  </a:lnTo>
                  <a:lnTo>
                    <a:pt x="45123" y="437845"/>
                  </a:lnTo>
                  <a:lnTo>
                    <a:pt x="44881" y="437997"/>
                  </a:lnTo>
                  <a:lnTo>
                    <a:pt x="44869" y="439521"/>
                  </a:lnTo>
                  <a:lnTo>
                    <a:pt x="44792" y="440880"/>
                  </a:lnTo>
                  <a:lnTo>
                    <a:pt x="44792" y="439610"/>
                  </a:lnTo>
                  <a:lnTo>
                    <a:pt x="43700" y="440613"/>
                  </a:lnTo>
                  <a:lnTo>
                    <a:pt x="44145" y="440410"/>
                  </a:lnTo>
                  <a:lnTo>
                    <a:pt x="44691" y="439750"/>
                  </a:lnTo>
                  <a:lnTo>
                    <a:pt x="44183" y="440397"/>
                  </a:lnTo>
                  <a:lnTo>
                    <a:pt x="44754" y="440131"/>
                  </a:lnTo>
                  <a:lnTo>
                    <a:pt x="44170" y="440410"/>
                  </a:lnTo>
                  <a:lnTo>
                    <a:pt x="43662" y="440651"/>
                  </a:lnTo>
                  <a:lnTo>
                    <a:pt x="44869" y="439521"/>
                  </a:lnTo>
                  <a:lnTo>
                    <a:pt x="44869" y="438023"/>
                  </a:lnTo>
                  <a:lnTo>
                    <a:pt x="44665" y="438569"/>
                  </a:lnTo>
                  <a:lnTo>
                    <a:pt x="44831" y="438454"/>
                  </a:lnTo>
                  <a:lnTo>
                    <a:pt x="44640" y="438823"/>
                  </a:lnTo>
                  <a:lnTo>
                    <a:pt x="44665" y="438569"/>
                  </a:lnTo>
                  <a:lnTo>
                    <a:pt x="44564" y="438696"/>
                  </a:lnTo>
                  <a:lnTo>
                    <a:pt x="44437" y="438988"/>
                  </a:lnTo>
                  <a:lnTo>
                    <a:pt x="44627" y="438835"/>
                  </a:lnTo>
                  <a:lnTo>
                    <a:pt x="44450" y="439153"/>
                  </a:lnTo>
                  <a:lnTo>
                    <a:pt x="44577" y="439102"/>
                  </a:lnTo>
                  <a:lnTo>
                    <a:pt x="44462" y="439267"/>
                  </a:lnTo>
                  <a:lnTo>
                    <a:pt x="44272" y="439483"/>
                  </a:lnTo>
                  <a:lnTo>
                    <a:pt x="43573" y="440664"/>
                  </a:lnTo>
                  <a:lnTo>
                    <a:pt x="43497" y="440804"/>
                  </a:lnTo>
                  <a:lnTo>
                    <a:pt x="43294" y="441147"/>
                  </a:lnTo>
                  <a:lnTo>
                    <a:pt x="43180" y="441350"/>
                  </a:lnTo>
                  <a:lnTo>
                    <a:pt x="43408" y="441274"/>
                  </a:lnTo>
                  <a:lnTo>
                    <a:pt x="43535" y="441198"/>
                  </a:lnTo>
                  <a:lnTo>
                    <a:pt x="43980" y="441121"/>
                  </a:lnTo>
                  <a:lnTo>
                    <a:pt x="44297" y="441096"/>
                  </a:lnTo>
                  <a:lnTo>
                    <a:pt x="44424" y="440880"/>
                  </a:lnTo>
                  <a:lnTo>
                    <a:pt x="44348" y="441007"/>
                  </a:lnTo>
                  <a:lnTo>
                    <a:pt x="44259" y="441363"/>
                  </a:lnTo>
                  <a:lnTo>
                    <a:pt x="44551" y="441096"/>
                  </a:lnTo>
                  <a:lnTo>
                    <a:pt x="44970" y="441071"/>
                  </a:lnTo>
                  <a:lnTo>
                    <a:pt x="45072" y="440804"/>
                  </a:lnTo>
                  <a:lnTo>
                    <a:pt x="44970" y="441071"/>
                  </a:lnTo>
                  <a:lnTo>
                    <a:pt x="44894" y="441261"/>
                  </a:lnTo>
                  <a:lnTo>
                    <a:pt x="44767" y="441579"/>
                  </a:lnTo>
                  <a:lnTo>
                    <a:pt x="44424" y="442442"/>
                  </a:lnTo>
                  <a:lnTo>
                    <a:pt x="42481" y="443064"/>
                  </a:lnTo>
                  <a:lnTo>
                    <a:pt x="42367" y="443712"/>
                  </a:lnTo>
                  <a:lnTo>
                    <a:pt x="42926" y="443712"/>
                  </a:lnTo>
                  <a:lnTo>
                    <a:pt x="43434" y="443585"/>
                  </a:lnTo>
                  <a:lnTo>
                    <a:pt x="43789" y="443471"/>
                  </a:lnTo>
                  <a:lnTo>
                    <a:pt x="43675" y="443712"/>
                  </a:lnTo>
                  <a:lnTo>
                    <a:pt x="43561" y="444030"/>
                  </a:lnTo>
                  <a:lnTo>
                    <a:pt x="43738" y="444119"/>
                  </a:lnTo>
                  <a:lnTo>
                    <a:pt x="43840" y="443966"/>
                  </a:lnTo>
                  <a:lnTo>
                    <a:pt x="43611" y="443966"/>
                  </a:lnTo>
                  <a:lnTo>
                    <a:pt x="44094" y="443382"/>
                  </a:lnTo>
                  <a:lnTo>
                    <a:pt x="44335" y="443242"/>
                  </a:lnTo>
                  <a:lnTo>
                    <a:pt x="44030" y="443661"/>
                  </a:lnTo>
                  <a:lnTo>
                    <a:pt x="43903" y="443865"/>
                  </a:lnTo>
                  <a:lnTo>
                    <a:pt x="43789" y="444144"/>
                  </a:lnTo>
                  <a:lnTo>
                    <a:pt x="43891" y="443992"/>
                  </a:lnTo>
                  <a:lnTo>
                    <a:pt x="43878" y="444195"/>
                  </a:lnTo>
                  <a:lnTo>
                    <a:pt x="44958" y="444728"/>
                  </a:lnTo>
                  <a:lnTo>
                    <a:pt x="44462" y="444601"/>
                  </a:lnTo>
                  <a:lnTo>
                    <a:pt x="43611" y="444385"/>
                  </a:lnTo>
                  <a:lnTo>
                    <a:pt x="43484" y="444347"/>
                  </a:lnTo>
                  <a:lnTo>
                    <a:pt x="43332" y="444309"/>
                  </a:lnTo>
                  <a:lnTo>
                    <a:pt x="43180" y="444271"/>
                  </a:lnTo>
                  <a:lnTo>
                    <a:pt x="40525" y="443585"/>
                  </a:lnTo>
                  <a:lnTo>
                    <a:pt x="43929" y="445236"/>
                  </a:lnTo>
                  <a:lnTo>
                    <a:pt x="42951" y="444982"/>
                  </a:lnTo>
                  <a:lnTo>
                    <a:pt x="43345" y="445312"/>
                  </a:lnTo>
                  <a:lnTo>
                    <a:pt x="45974" y="446303"/>
                  </a:lnTo>
                  <a:lnTo>
                    <a:pt x="46088" y="446163"/>
                  </a:lnTo>
                  <a:lnTo>
                    <a:pt x="46012" y="446316"/>
                  </a:lnTo>
                  <a:lnTo>
                    <a:pt x="46177" y="446189"/>
                  </a:lnTo>
                  <a:lnTo>
                    <a:pt x="46075" y="446341"/>
                  </a:lnTo>
                  <a:lnTo>
                    <a:pt x="46837" y="446646"/>
                  </a:lnTo>
                  <a:lnTo>
                    <a:pt x="47040" y="446595"/>
                  </a:lnTo>
                  <a:lnTo>
                    <a:pt x="47142" y="446773"/>
                  </a:lnTo>
                  <a:lnTo>
                    <a:pt x="47320" y="446671"/>
                  </a:lnTo>
                  <a:lnTo>
                    <a:pt x="47218" y="446798"/>
                  </a:lnTo>
                  <a:lnTo>
                    <a:pt x="47345" y="446849"/>
                  </a:lnTo>
                  <a:lnTo>
                    <a:pt x="47574" y="446697"/>
                  </a:lnTo>
                  <a:lnTo>
                    <a:pt x="47447" y="446887"/>
                  </a:lnTo>
                  <a:lnTo>
                    <a:pt x="47434" y="447141"/>
                  </a:lnTo>
                  <a:lnTo>
                    <a:pt x="47447" y="446887"/>
                  </a:lnTo>
                  <a:lnTo>
                    <a:pt x="47294" y="446887"/>
                  </a:lnTo>
                  <a:lnTo>
                    <a:pt x="47078" y="446887"/>
                  </a:lnTo>
                  <a:lnTo>
                    <a:pt x="39687" y="446760"/>
                  </a:lnTo>
                  <a:lnTo>
                    <a:pt x="44310" y="448538"/>
                  </a:lnTo>
                  <a:lnTo>
                    <a:pt x="44450" y="448614"/>
                  </a:lnTo>
                  <a:lnTo>
                    <a:pt x="44678" y="448500"/>
                  </a:lnTo>
                  <a:lnTo>
                    <a:pt x="44551" y="448665"/>
                  </a:lnTo>
                  <a:lnTo>
                    <a:pt x="45961" y="449402"/>
                  </a:lnTo>
                  <a:lnTo>
                    <a:pt x="46113" y="449313"/>
                  </a:lnTo>
                  <a:lnTo>
                    <a:pt x="46113" y="449478"/>
                  </a:lnTo>
                  <a:lnTo>
                    <a:pt x="46278" y="449402"/>
                  </a:lnTo>
                  <a:lnTo>
                    <a:pt x="46253" y="449554"/>
                  </a:lnTo>
                  <a:lnTo>
                    <a:pt x="46405" y="449554"/>
                  </a:lnTo>
                  <a:lnTo>
                    <a:pt x="49733" y="449554"/>
                  </a:lnTo>
                  <a:lnTo>
                    <a:pt x="49872" y="449580"/>
                  </a:lnTo>
                  <a:lnTo>
                    <a:pt x="49568" y="449681"/>
                  </a:lnTo>
                  <a:lnTo>
                    <a:pt x="50063" y="449808"/>
                  </a:lnTo>
                  <a:lnTo>
                    <a:pt x="50952" y="449745"/>
                  </a:lnTo>
                  <a:lnTo>
                    <a:pt x="54546" y="449427"/>
                  </a:lnTo>
                  <a:lnTo>
                    <a:pt x="54686" y="449427"/>
                  </a:lnTo>
                  <a:lnTo>
                    <a:pt x="54978" y="449402"/>
                  </a:lnTo>
                  <a:lnTo>
                    <a:pt x="54521" y="449453"/>
                  </a:lnTo>
                  <a:lnTo>
                    <a:pt x="54978" y="449414"/>
                  </a:lnTo>
                  <a:lnTo>
                    <a:pt x="54762" y="449897"/>
                  </a:lnTo>
                  <a:lnTo>
                    <a:pt x="55105" y="449402"/>
                  </a:lnTo>
                  <a:lnTo>
                    <a:pt x="55384" y="449376"/>
                  </a:lnTo>
                  <a:lnTo>
                    <a:pt x="55765" y="449300"/>
                  </a:lnTo>
                  <a:lnTo>
                    <a:pt x="55118" y="449389"/>
                  </a:lnTo>
                  <a:lnTo>
                    <a:pt x="55765" y="449300"/>
                  </a:lnTo>
                  <a:lnTo>
                    <a:pt x="55384" y="449376"/>
                  </a:lnTo>
                  <a:lnTo>
                    <a:pt x="56718" y="449275"/>
                  </a:lnTo>
                  <a:lnTo>
                    <a:pt x="57277" y="449237"/>
                  </a:lnTo>
                  <a:lnTo>
                    <a:pt x="57708" y="449313"/>
                  </a:lnTo>
                  <a:lnTo>
                    <a:pt x="57315" y="449224"/>
                  </a:lnTo>
                  <a:lnTo>
                    <a:pt x="57658" y="449173"/>
                  </a:lnTo>
                  <a:lnTo>
                    <a:pt x="57099" y="449186"/>
                  </a:lnTo>
                  <a:lnTo>
                    <a:pt x="57658" y="449173"/>
                  </a:lnTo>
                  <a:lnTo>
                    <a:pt x="57315" y="449224"/>
                  </a:lnTo>
                  <a:lnTo>
                    <a:pt x="57746" y="449186"/>
                  </a:lnTo>
                  <a:lnTo>
                    <a:pt x="58039" y="449300"/>
                  </a:lnTo>
                  <a:lnTo>
                    <a:pt x="57772" y="449186"/>
                  </a:lnTo>
                  <a:lnTo>
                    <a:pt x="58064" y="449160"/>
                  </a:lnTo>
                  <a:lnTo>
                    <a:pt x="57048" y="448386"/>
                  </a:lnTo>
                  <a:lnTo>
                    <a:pt x="57048" y="449186"/>
                  </a:lnTo>
                  <a:lnTo>
                    <a:pt x="55245" y="449186"/>
                  </a:lnTo>
                  <a:lnTo>
                    <a:pt x="55435" y="449173"/>
                  </a:lnTo>
                  <a:lnTo>
                    <a:pt x="56388" y="449173"/>
                  </a:lnTo>
                  <a:lnTo>
                    <a:pt x="57035" y="449173"/>
                  </a:lnTo>
                  <a:lnTo>
                    <a:pt x="57048" y="448386"/>
                  </a:lnTo>
                  <a:lnTo>
                    <a:pt x="56984" y="449046"/>
                  </a:lnTo>
                  <a:lnTo>
                    <a:pt x="55626" y="448551"/>
                  </a:lnTo>
                  <a:lnTo>
                    <a:pt x="55981" y="448665"/>
                  </a:lnTo>
                  <a:lnTo>
                    <a:pt x="56984" y="449046"/>
                  </a:lnTo>
                  <a:lnTo>
                    <a:pt x="56984" y="448335"/>
                  </a:lnTo>
                  <a:lnTo>
                    <a:pt x="56807" y="448195"/>
                  </a:lnTo>
                  <a:lnTo>
                    <a:pt x="57048" y="448348"/>
                  </a:lnTo>
                  <a:lnTo>
                    <a:pt x="56184" y="447675"/>
                  </a:lnTo>
                  <a:lnTo>
                    <a:pt x="57899" y="448919"/>
                  </a:lnTo>
                  <a:lnTo>
                    <a:pt x="58127" y="449160"/>
                  </a:lnTo>
                  <a:lnTo>
                    <a:pt x="58026" y="448957"/>
                  </a:lnTo>
                  <a:lnTo>
                    <a:pt x="58242" y="449148"/>
                  </a:lnTo>
                  <a:lnTo>
                    <a:pt x="57023" y="447903"/>
                  </a:lnTo>
                  <a:lnTo>
                    <a:pt x="58267" y="449148"/>
                  </a:lnTo>
                  <a:lnTo>
                    <a:pt x="57213" y="447903"/>
                  </a:lnTo>
                  <a:lnTo>
                    <a:pt x="58000" y="448792"/>
                  </a:lnTo>
                  <a:lnTo>
                    <a:pt x="58305" y="449148"/>
                  </a:lnTo>
                  <a:lnTo>
                    <a:pt x="58191" y="448868"/>
                  </a:lnTo>
                  <a:lnTo>
                    <a:pt x="57061" y="447395"/>
                  </a:lnTo>
                  <a:lnTo>
                    <a:pt x="56756" y="447001"/>
                  </a:lnTo>
                  <a:lnTo>
                    <a:pt x="56883" y="447141"/>
                  </a:lnTo>
                  <a:lnTo>
                    <a:pt x="56692" y="446887"/>
                  </a:lnTo>
                  <a:lnTo>
                    <a:pt x="56896" y="447103"/>
                  </a:lnTo>
                  <a:lnTo>
                    <a:pt x="57048" y="447268"/>
                  </a:lnTo>
                  <a:lnTo>
                    <a:pt x="57327" y="447649"/>
                  </a:lnTo>
                  <a:lnTo>
                    <a:pt x="56883" y="447141"/>
                  </a:lnTo>
                  <a:lnTo>
                    <a:pt x="57061" y="447395"/>
                  </a:lnTo>
                  <a:lnTo>
                    <a:pt x="57264" y="447649"/>
                  </a:lnTo>
                  <a:lnTo>
                    <a:pt x="57378" y="447814"/>
                  </a:lnTo>
                  <a:lnTo>
                    <a:pt x="58115" y="448792"/>
                  </a:lnTo>
                  <a:lnTo>
                    <a:pt x="57365" y="447649"/>
                  </a:lnTo>
                  <a:lnTo>
                    <a:pt x="57315" y="447395"/>
                  </a:lnTo>
                  <a:lnTo>
                    <a:pt x="57365" y="447636"/>
                  </a:lnTo>
                  <a:lnTo>
                    <a:pt x="57975" y="448538"/>
                  </a:lnTo>
                  <a:lnTo>
                    <a:pt x="58140" y="448792"/>
                  </a:lnTo>
                  <a:lnTo>
                    <a:pt x="58343" y="449046"/>
                  </a:lnTo>
                  <a:lnTo>
                    <a:pt x="73507" y="447916"/>
                  </a:lnTo>
                  <a:lnTo>
                    <a:pt x="71869" y="446633"/>
                  </a:lnTo>
                  <a:lnTo>
                    <a:pt x="71704" y="446506"/>
                  </a:lnTo>
                  <a:lnTo>
                    <a:pt x="70650" y="446633"/>
                  </a:lnTo>
                  <a:lnTo>
                    <a:pt x="69977" y="446620"/>
                  </a:lnTo>
                  <a:lnTo>
                    <a:pt x="69202" y="446506"/>
                  </a:lnTo>
                  <a:lnTo>
                    <a:pt x="68783" y="446252"/>
                  </a:lnTo>
                  <a:lnTo>
                    <a:pt x="70358" y="446125"/>
                  </a:lnTo>
                  <a:lnTo>
                    <a:pt x="71475" y="446239"/>
                  </a:lnTo>
                  <a:lnTo>
                    <a:pt x="71132" y="446125"/>
                  </a:lnTo>
                  <a:lnTo>
                    <a:pt x="68110" y="445135"/>
                  </a:lnTo>
                  <a:lnTo>
                    <a:pt x="79806" y="443344"/>
                  </a:lnTo>
                  <a:lnTo>
                    <a:pt x="74168" y="442315"/>
                  </a:lnTo>
                  <a:lnTo>
                    <a:pt x="74447" y="442315"/>
                  </a:lnTo>
                  <a:lnTo>
                    <a:pt x="73545" y="442087"/>
                  </a:lnTo>
                  <a:lnTo>
                    <a:pt x="73393" y="442048"/>
                  </a:lnTo>
                  <a:lnTo>
                    <a:pt x="72644" y="442404"/>
                  </a:lnTo>
                  <a:lnTo>
                    <a:pt x="72859" y="442315"/>
                  </a:lnTo>
                  <a:lnTo>
                    <a:pt x="73329" y="442163"/>
                  </a:lnTo>
                  <a:lnTo>
                    <a:pt x="73329" y="442036"/>
                  </a:lnTo>
                  <a:lnTo>
                    <a:pt x="73177" y="441998"/>
                  </a:lnTo>
                  <a:lnTo>
                    <a:pt x="71310" y="442315"/>
                  </a:lnTo>
                  <a:lnTo>
                    <a:pt x="72021" y="441858"/>
                  </a:lnTo>
                  <a:lnTo>
                    <a:pt x="71310" y="442315"/>
                  </a:lnTo>
                  <a:lnTo>
                    <a:pt x="73139" y="441998"/>
                  </a:lnTo>
                  <a:lnTo>
                    <a:pt x="72288" y="441769"/>
                  </a:lnTo>
                  <a:lnTo>
                    <a:pt x="72021" y="441706"/>
                  </a:lnTo>
                  <a:lnTo>
                    <a:pt x="72288" y="441769"/>
                  </a:lnTo>
                  <a:lnTo>
                    <a:pt x="73126" y="441579"/>
                  </a:lnTo>
                  <a:lnTo>
                    <a:pt x="73367" y="441528"/>
                  </a:lnTo>
                  <a:lnTo>
                    <a:pt x="73482" y="441680"/>
                  </a:lnTo>
                  <a:lnTo>
                    <a:pt x="75044" y="441071"/>
                  </a:lnTo>
                  <a:lnTo>
                    <a:pt x="74307" y="440969"/>
                  </a:lnTo>
                  <a:lnTo>
                    <a:pt x="75425" y="439902"/>
                  </a:lnTo>
                  <a:lnTo>
                    <a:pt x="72491" y="440766"/>
                  </a:lnTo>
                  <a:lnTo>
                    <a:pt x="69367" y="441680"/>
                  </a:lnTo>
                  <a:lnTo>
                    <a:pt x="72377" y="440791"/>
                  </a:lnTo>
                  <a:lnTo>
                    <a:pt x="70523" y="440550"/>
                  </a:lnTo>
                  <a:lnTo>
                    <a:pt x="75463" y="439013"/>
                  </a:lnTo>
                  <a:lnTo>
                    <a:pt x="73253" y="438746"/>
                  </a:lnTo>
                  <a:lnTo>
                    <a:pt x="73812" y="438099"/>
                  </a:lnTo>
                  <a:lnTo>
                    <a:pt x="74002" y="437870"/>
                  </a:lnTo>
                  <a:lnTo>
                    <a:pt x="73812" y="438099"/>
                  </a:lnTo>
                  <a:lnTo>
                    <a:pt x="78740" y="436346"/>
                  </a:lnTo>
                  <a:lnTo>
                    <a:pt x="79108" y="436219"/>
                  </a:lnTo>
                  <a:lnTo>
                    <a:pt x="79819" y="435965"/>
                  </a:lnTo>
                  <a:close/>
                </a:path>
                <a:path w="206375" h="457835">
                  <a:moveTo>
                    <a:pt x="162572" y="435343"/>
                  </a:moveTo>
                  <a:lnTo>
                    <a:pt x="162382" y="435622"/>
                  </a:lnTo>
                  <a:lnTo>
                    <a:pt x="162318" y="435825"/>
                  </a:lnTo>
                  <a:lnTo>
                    <a:pt x="162560" y="435724"/>
                  </a:lnTo>
                  <a:lnTo>
                    <a:pt x="162560" y="435546"/>
                  </a:lnTo>
                  <a:lnTo>
                    <a:pt x="162572" y="435343"/>
                  </a:lnTo>
                  <a:close/>
                </a:path>
                <a:path w="206375" h="457835">
                  <a:moveTo>
                    <a:pt x="163690" y="430161"/>
                  </a:moveTo>
                  <a:lnTo>
                    <a:pt x="163563" y="430047"/>
                  </a:lnTo>
                  <a:lnTo>
                    <a:pt x="163207" y="430110"/>
                  </a:lnTo>
                  <a:lnTo>
                    <a:pt x="162915" y="430212"/>
                  </a:lnTo>
                  <a:lnTo>
                    <a:pt x="163195" y="430276"/>
                  </a:lnTo>
                  <a:lnTo>
                    <a:pt x="163436" y="430314"/>
                  </a:lnTo>
                  <a:lnTo>
                    <a:pt x="163690" y="430161"/>
                  </a:lnTo>
                  <a:close/>
                </a:path>
                <a:path w="206375" h="457835">
                  <a:moveTo>
                    <a:pt x="166319" y="415785"/>
                  </a:moveTo>
                  <a:lnTo>
                    <a:pt x="166255" y="415645"/>
                  </a:lnTo>
                  <a:lnTo>
                    <a:pt x="166204" y="415518"/>
                  </a:lnTo>
                  <a:lnTo>
                    <a:pt x="165836" y="414997"/>
                  </a:lnTo>
                  <a:lnTo>
                    <a:pt x="165900" y="415163"/>
                  </a:lnTo>
                  <a:lnTo>
                    <a:pt x="166077" y="415442"/>
                  </a:lnTo>
                  <a:lnTo>
                    <a:pt x="166319" y="415785"/>
                  </a:lnTo>
                  <a:close/>
                </a:path>
                <a:path w="206375" h="457835">
                  <a:moveTo>
                    <a:pt x="166573" y="420776"/>
                  </a:moveTo>
                  <a:lnTo>
                    <a:pt x="166420" y="420370"/>
                  </a:lnTo>
                  <a:lnTo>
                    <a:pt x="164274" y="417639"/>
                  </a:lnTo>
                  <a:lnTo>
                    <a:pt x="164680" y="418503"/>
                  </a:lnTo>
                  <a:lnTo>
                    <a:pt x="165214" y="419227"/>
                  </a:lnTo>
                  <a:lnTo>
                    <a:pt x="166573" y="420776"/>
                  </a:lnTo>
                  <a:close/>
                </a:path>
                <a:path w="206375" h="457835">
                  <a:moveTo>
                    <a:pt x="168300" y="415569"/>
                  </a:moveTo>
                  <a:lnTo>
                    <a:pt x="167208" y="415150"/>
                  </a:lnTo>
                  <a:lnTo>
                    <a:pt x="168046" y="415925"/>
                  </a:lnTo>
                  <a:lnTo>
                    <a:pt x="167957" y="415556"/>
                  </a:lnTo>
                  <a:lnTo>
                    <a:pt x="168300" y="415569"/>
                  </a:lnTo>
                  <a:close/>
                </a:path>
                <a:path w="206375" h="457835">
                  <a:moveTo>
                    <a:pt x="168719" y="415747"/>
                  </a:moveTo>
                  <a:lnTo>
                    <a:pt x="168516" y="415620"/>
                  </a:lnTo>
                  <a:lnTo>
                    <a:pt x="168389" y="415569"/>
                  </a:lnTo>
                  <a:lnTo>
                    <a:pt x="168719" y="415747"/>
                  </a:lnTo>
                  <a:close/>
                </a:path>
                <a:path w="206375" h="457835">
                  <a:moveTo>
                    <a:pt x="168808" y="444271"/>
                  </a:moveTo>
                  <a:lnTo>
                    <a:pt x="168389" y="444436"/>
                  </a:lnTo>
                  <a:lnTo>
                    <a:pt x="168567" y="444423"/>
                  </a:lnTo>
                  <a:lnTo>
                    <a:pt x="168808" y="444271"/>
                  </a:lnTo>
                  <a:close/>
                </a:path>
                <a:path w="206375" h="457835">
                  <a:moveTo>
                    <a:pt x="169621" y="422744"/>
                  </a:moveTo>
                  <a:lnTo>
                    <a:pt x="168668" y="421335"/>
                  </a:lnTo>
                  <a:lnTo>
                    <a:pt x="166941" y="418934"/>
                  </a:lnTo>
                  <a:lnTo>
                    <a:pt x="164795" y="416585"/>
                  </a:lnTo>
                  <a:lnTo>
                    <a:pt x="165938" y="418160"/>
                  </a:lnTo>
                  <a:lnTo>
                    <a:pt x="168275" y="421373"/>
                  </a:lnTo>
                  <a:lnTo>
                    <a:pt x="168427" y="421779"/>
                  </a:lnTo>
                  <a:lnTo>
                    <a:pt x="167360" y="420700"/>
                  </a:lnTo>
                  <a:lnTo>
                    <a:pt x="166560" y="419709"/>
                  </a:lnTo>
                  <a:lnTo>
                    <a:pt x="167081" y="420420"/>
                  </a:lnTo>
                  <a:lnTo>
                    <a:pt x="165874" y="419277"/>
                  </a:lnTo>
                  <a:lnTo>
                    <a:pt x="167220" y="420992"/>
                  </a:lnTo>
                  <a:lnTo>
                    <a:pt x="169087" y="422922"/>
                  </a:lnTo>
                  <a:lnTo>
                    <a:pt x="169367" y="422833"/>
                  </a:lnTo>
                  <a:lnTo>
                    <a:pt x="168135" y="420966"/>
                  </a:lnTo>
                  <a:lnTo>
                    <a:pt x="168668" y="421513"/>
                  </a:lnTo>
                  <a:lnTo>
                    <a:pt x="169214" y="422249"/>
                  </a:lnTo>
                  <a:lnTo>
                    <a:pt x="169621" y="422744"/>
                  </a:lnTo>
                  <a:close/>
                </a:path>
                <a:path w="206375" h="457835">
                  <a:moveTo>
                    <a:pt x="175056" y="407962"/>
                  </a:moveTo>
                  <a:lnTo>
                    <a:pt x="174777" y="409409"/>
                  </a:lnTo>
                  <a:lnTo>
                    <a:pt x="174980" y="409384"/>
                  </a:lnTo>
                  <a:lnTo>
                    <a:pt x="174993" y="408990"/>
                  </a:lnTo>
                  <a:lnTo>
                    <a:pt x="175031" y="408508"/>
                  </a:lnTo>
                  <a:lnTo>
                    <a:pt x="175056" y="407962"/>
                  </a:lnTo>
                  <a:close/>
                </a:path>
                <a:path w="206375" h="457835">
                  <a:moveTo>
                    <a:pt x="175882" y="423976"/>
                  </a:moveTo>
                  <a:lnTo>
                    <a:pt x="174777" y="423735"/>
                  </a:lnTo>
                  <a:lnTo>
                    <a:pt x="175882" y="423976"/>
                  </a:lnTo>
                  <a:close/>
                </a:path>
                <a:path w="206375" h="457835">
                  <a:moveTo>
                    <a:pt x="176174" y="424053"/>
                  </a:moveTo>
                  <a:lnTo>
                    <a:pt x="175983" y="424002"/>
                  </a:lnTo>
                  <a:lnTo>
                    <a:pt x="176174" y="424053"/>
                  </a:lnTo>
                  <a:close/>
                </a:path>
                <a:path w="206375" h="457835">
                  <a:moveTo>
                    <a:pt x="181381" y="424434"/>
                  </a:moveTo>
                  <a:lnTo>
                    <a:pt x="179514" y="422160"/>
                  </a:lnTo>
                  <a:lnTo>
                    <a:pt x="178701" y="421170"/>
                  </a:lnTo>
                  <a:lnTo>
                    <a:pt x="179451" y="422122"/>
                  </a:lnTo>
                  <a:lnTo>
                    <a:pt x="179781" y="422592"/>
                  </a:lnTo>
                  <a:lnTo>
                    <a:pt x="179870" y="422808"/>
                  </a:lnTo>
                  <a:lnTo>
                    <a:pt x="181241" y="424383"/>
                  </a:lnTo>
                  <a:lnTo>
                    <a:pt x="181381" y="424434"/>
                  </a:lnTo>
                  <a:close/>
                </a:path>
                <a:path w="206375" h="457835">
                  <a:moveTo>
                    <a:pt x="192925" y="439928"/>
                  </a:moveTo>
                  <a:lnTo>
                    <a:pt x="192747" y="439902"/>
                  </a:lnTo>
                  <a:lnTo>
                    <a:pt x="191122" y="440105"/>
                  </a:lnTo>
                  <a:lnTo>
                    <a:pt x="192925" y="439928"/>
                  </a:lnTo>
                  <a:close/>
                </a:path>
                <a:path w="206375" h="457835">
                  <a:moveTo>
                    <a:pt x="206032" y="432066"/>
                  </a:moveTo>
                  <a:lnTo>
                    <a:pt x="205524" y="432231"/>
                  </a:lnTo>
                  <a:lnTo>
                    <a:pt x="205816" y="432168"/>
                  </a:lnTo>
                  <a:lnTo>
                    <a:pt x="206032" y="432066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7518666" y="2515202"/>
              <a:ext cx="73025" cy="488950"/>
            </a:xfrm>
            <a:custGeom>
              <a:avLst/>
              <a:gdLst/>
              <a:ahLst/>
              <a:cxnLst/>
              <a:rect l="l" t="t" r="r" b="b"/>
              <a:pathLst>
                <a:path w="73025" h="488950">
                  <a:moveTo>
                    <a:pt x="1524" y="466445"/>
                  </a:moveTo>
                  <a:lnTo>
                    <a:pt x="927" y="465836"/>
                  </a:lnTo>
                  <a:lnTo>
                    <a:pt x="533" y="465620"/>
                  </a:lnTo>
                  <a:lnTo>
                    <a:pt x="1524" y="466445"/>
                  </a:lnTo>
                  <a:close/>
                </a:path>
                <a:path w="73025" h="488950">
                  <a:moveTo>
                    <a:pt x="4216" y="474268"/>
                  </a:moveTo>
                  <a:lnTo>
                    <a:pt x="4064" y="474408"/>
                  </a:lnTo>
                  <a:lnTo>
                    <a:pt x="4216" y="474268"/>
                  </a:lnTo>
                  <a:close/>
                </a:path>
                <a:path w="73025" h="488950">
                  <a:moveTo>
                    <a:pt x="4546" y="460844"/>
                  </a:moveTo>
                  <a:lnTo>
                    <a:pt x="4267" y="460819"/>
                  </a:lnTo>
                  <a:lnTo>
                    <a:pt x="4483" y="460946"/>
                  </a:lnTo>
                  <a:close/>
                </a:path>
                <a:path w="73025" h="488950">
                  <a:moveTo>
                    <a:pt x="6756" y="468947"/>
                  </a:moveTo>
                  <a:lnTo>
                    <a:pt x="6197" y="469087"/>
                  </a:lnTo>
                  <a:lnTo>
                    <a:pt x="6629" y="469138"/>
                  </a:lnTo>
                  <a:lnTo>
                    <a:pt x="6756" y="468947"/>
                  </a:lnTo>
                  <a:close/>
                </a:path>
                <a:path w="73025" h="488950">
                  <a:moveTo>
                    <a:pt x="9156" y="454507"/>
                  </a:moveTo>
                  <a:lnTo>
                    <a:pt x="9055" y="454304"/>
                  </a:lnTo>
                  <a:lnTo>
                    <a:pt x="8788" y="454025"/>
                  </a:lnTo>
                  <a:lnTo>
                    <a:pt x="9156" y="454507"/>
                  </a:lnTo>
                  <a:close/>
                </a:path>
                <a:path w="73025" h="488950">
                  <a:moveTo>
                    <a:pt x="9220" y="474700"/>
                  </a:moveTo>
                  <a:lnTo>
                    <a:pt x="7759" y="476313"/>
                  </a:lnTo>
                  <a:lnTo>
                    <a:pt x="7543" y="476173"/>
                  </a:lnTo>
                  <a:lnTo>
                    <a:pt x="7543" y="477075"/>
                  </a:lnTo>
                  <a:lnTo>
                    <a:pt x="8077" y="476313"/>
                  </a:lnTo>
                  <a:lnTo>
                    <a:pt x="9220" y="474700"/>
                  </a:lnTo>
                  <a:close/>
                </a:path>
                <a:path w="73025" h="488950">
                  <a:moveTo>
                    <a:pt x="10274" y="458914"/>
                  </a:moveTo>
                  <a:lnTo>
                    <a:pt x="10096" y="458393"/>
                  </a:lnTo>
                  <a:lnTo>
                    <a:pt x="9525" y="457746"/>
                  </a:lnTo>
                  <a:lnTo>
                    <a:pt x="9601" y="458025"/>
                  </a:lnTo>
                  <a:lnTo>
                    <a:pt x="10083" y="458787"/>
                  </a:lnTo>
                  <a:lnTo>
                    <a:pt x="10172" y="458914"/>
                  </a:lnTo>
                  <a:close/>
                </a:path>
                <a:path w="73025" h="488950">
                  <a:moveTo>
                    <a:pt x="10325" y="452945"/>
                  </a:moveTo>
                  <a:lnTo>
                    <a:pt x="10223" y="452564"/>
                  </a:lnTo>
                  <a:lnTo>
                    <a:pt x="9715" y="452056"/>
                  </a:lnTo>
                  <a:lnTo>
                    <a:pt x="10299" y="452996"/>
                  </a:lnTo>
                  <a:close/>
                </a:path>
                <a:path w="73025" h="488950">
                  <a:moveTo>
                    <a:pt x="10807" y="452285"/>
                  </a:moveTo>
                  <a:lnTo>
                    <a:pt x="10452" y="452056"/>
                  </a:lnTo>
                  <a:lnTo>
                    <a:pt x="10731" y="452399"/>
                  </a:lnTo>
                  <a:close/>
                </a:path>
                <a:path w="73025" h="488950">
                  <a:moveTo>
                    <a:pt x="11353" y="451535"/>
                  </a:moveTo>
                  <a:lnTo>
                    <a:pt x="11239" y="451294"/>
                  </a:lnTo>
                  <a:lnTo>
                    <a:pt x="11010" y="451040"/>
                  </a:lnTo>
                  <a:lnTo>
                    <a:pt x="11353" y="451535"/>
                  </a:lnTo>
                  <a:close/>
                </a:path>
                <a:path w="73025" h="488950">
                  <a:moveTo>
                    <a:pt x="11506" y="459930"/>
                  </a:moveTo>
                  <a:lnTo>
                    <a:pt x="10706" y="459066"/>
                  </a:lnTo>
                  <a:lnTo>
                    <a:pt x="11468" y="459930"/>
                  </a:lnTo>
                  <a:close/>
                </a:path>
                <a:path w="73025" h="488950">
                  <a:moveTo>
                    <a:pt x="12382" y="483806"/>
                  </a:moveTo>
                  <a:lnTo>
                    <a:pt x="12319" y="483679"/>
                  </a:lnTo>
                  <a:lnTo>
                    <a:pt x="11963" y="483552"/>
                  </a:lnTo>
                  <a:lnTo>
                    <a:pt x="11518" y="483806"/>
                  </a:lnTo>
                  <a:lnTo>
                    <a:pt x="12382" y="483806"/>
                  </a:lnTo>
                  <a:close/>
                </a:path>
                <a:path w="73025" h="488950">
                  <a:moveTo>
                    <a:pt x="13296" y="454596"/>
                  </a:moveTo>
                  <a:close/>
                </a:path>
                <a:path w="73025" h="488950">
                  <a:moveTo>
                    <a:pt x="14084" y="454469"/>
                  </a:moveTo>
                  <a:lnTo>
                    <a:pt x="13804" y="454075"/>
                  </a:lnTo>
                  <a:lnTo>
                    <a:pt x="13855" y="454215"/>
                  </a:lnTo>
                  <a:lnTo>
                    <a:pt x="14084" y="454469"/>
                  </a:lnTo>
                  <a:close/>
                </a:path>
                <a:path w="73025" h="488950">
                  <a:moveTo>
                    <a:pt x="14668" y="446849"/>
                  </a:moveTo>
                  <a:lnTo>
                    <a:pt x="14490" y="447484"/>
                  </a:lnTo>
                  <a:lnTo>
                    <a:pt x="14389" y="447738"/>
                  </a:lnTo>
                  <a:lnTo>
                    <a:pt x="14198" y="448119"/>
                  </a:lnTo>
                  <a:lnTo>
                    <a:pt x="14185" y="448754"/>
                  </a:lnTo>
                  <a:lnTo>
                    <a:pt x="14668" y="446849"/>
                  </a:lnTo>
                  <a:close/>
                </a:path>
                <a:path w="73025" h="488950">
                  <a:moveTo>
                    <a:pt x="15532" y="485254"/>
                  </a:moveTo>
                  <a:lnTo>
                    <a:pt x="15379" y="484695"/>
                  </a:lnTo>
                  <a:lnTo>
                    <a:pt x="15214" y="485203"/>
                  </a:lnTo>
                  <a:lnTo>
                    <a:pt x="15532" y="485254"/>
                  </a:lnTo>
                  <a:close/>
                </a:path>
                <a:path w="73025" h="488950">
                  <a:moveTo>
                    <a:pt x="15925" y="462876"/>
                  </a:moveTo>
                  <a:lnTo>
                    <a:pt x="15240" y="462216"/>
                  </a:lnTo>
                  <a:lnTo>
                    <a:pt x="15697" y="462749"/>
                  </a:lnTo>
                  <a:lnTo>
                    <a:pt x="15925" y="462876"/>
                  </a:lnTo>
                  <a:close/>
                </a:path>
                <a:path w="73025" h="488950">
                  <a:moveTo>
                    <a:pt x="16090" y="485330"/>
                  </a:moveTo>
                  <a:lnTo>
                    <a:pt x="15532" y="485254"/>
                  </a:lnTo>
                  <a:lnTo>
                    <a:pt x="15659" y="485711"/>
                  </a:lnTo>
                  <a:lnTo>
                    <a:pt x="16090" y="485330"/>
                  </a:lnTo>
                  <a:close/>
                </a:path>
                <a:path w="73025" h="488950">
                  <a:moveTo>
                    <a:pt x="16103" y="455599"/>
                  </a:moveTo>
                  <a:lnTo>
                    <a:pt x="16014" y="455345"/>
                  </a:lnTo>
                  <a:lnTo>
                    <a:pt x="15748" y="455066"/>
                  </a:lnTo>
                  <a:lnTo>
                    <a:pt x="16103" y="455599"/>
                  </a:lnTo>
                  <a:close/>
                </a:path>
                <a:path w="73025" h="488950">
                  <a:moveTo>
                    <a:pt x="16878" y="448233"/>
                  </a:moveTo>
                  <a:lnTo>
                    <a:pt x="16751" y="448259"/>
                  </a:lnTo>
                  <a:lnTo>
                    <a:pt x="16687" y="448589"/>
                  </a:lnTo>
                  <a:lnTo>
                    <a:pt x="16878" y="448233"/>
                  </a:lnTo>
                  <a:close/>
                </a:path>
                <a:path w="73025" h="488950">
                  <a:moveTo>
                    <a:pt x="17246" y="475208"/>
                  </a:moveTo>
                  <a:lnTo>
                    <a:pt x="17068" y="475551"/>
                  </a:lnTo>
                  <a:lnTo>
                    <a:pt x="17246" y="475208"/>
                  </a:lnTo>
                  <a:close/>
                </a:path>
                <a:path w="73025" h="488950">
                  <a:moveTo>
                    <a:pt x="17348" y="447484"/>
                  </a:moveTo>
                  <a:lnTo>
                    <a:pt x="16954" y="448119"/>
                  </a:lnTo>
                  <a:lnTo>
                    <a:pt x="16941" y="448373"/>
                  </a:lnTo>
                  <a:lnTo>
                    <a:pt x="17068" y="449821"/>
                  </a:lnTo>
                  <a:lnTo>
                    <a:pt x="17208" y="449770"/>
                  </a:lnTo>
                  <a:lnTo>
                    <a:pt x="17322" y="448246"/>
                  </a:lnTo>
                  <a:lnTo>
                    <a:pt x="17348" y="447484"/>
                  </a:lnTo>
                  <a:close/>
                </a:path>
                <a:path w="73025" h="488950">
                  <a:moveTo>
                    <a:pt x="18364" y="447408"/>
                  </a:moveTo>
                  <a:lnTo>
                    <a:pt x="18173" y="448043"/>
                  </a:lnTo>
                  <a:lnTo>
                    <a:pt x="18364" y="447408"/>
                  </a:lnTo>
                  <a:close/>
                </a:path>
                <a:path w="73025" h="488950">
                  <a:moveTo>
                    <a:pt x="18453" y="463969"/>
                  </a:moveTo>
                  <a:close/>
                </a:path>
                <a:path w="73025" h="488950">
                  <a:moveTo>
                    <a:pt x="18503" y="464007"/>
                  </a:moveTo>
                  <a:lnTo>
                    <a:pt x="18300" y="464121"/>
                  </a:lnTo>
                  <a:lnTo>
                    <a:pt x="18427" y="464083"/>
                  </a:lnTo>
                  <a:close/>
                </a:path>
                <a:path w="73025" h="488950">
                  <a:moveTo>
                    <a:pt x="18694" y="464667"/>
                  </a:moveTo>
                  <a:close/>
                </a:path>
                <a:path w="73025" h="488950">
                  <a:moveTo>
                    <a:pt x="18719" y="464731"/>
                  </a:moveTo>
                  <a:lnTo>
                    <a:pt x="18542" y="464604"/>
                  </a:lnTo>
                  <a:lnTo>
                    <a:pt x="18719" y="464731"/>
                  </a:lnTo>
                  <a:close/>
                </a:path>
                <a:path w="73025" h="488950">
                  <a:moveTo>
                    <a:pt x="18783" y="463867"/>
                  </a:moveTo>
                  <a:lnTo>
                    <a:pt x="18516" y="463994"/>
                  </a:lnTo>
                  <a:lnTo>
                    <a:pt x="18694" y="463918"/>
                  </a:lnTo>
                  <a:close/>
                </a:path>
                <a:path w="73025" h="488950">
                  <a:moveTo>
                    <a:pt x="18846" y="465645"/>
                  </a:moveTo>
                  <a:lnTo>
                    <a:pt x="18580" y="465467"/>
                  </a:lnTo>
                  <a:lnTo>
                    <a:pt x="18808" y="465645"/>
                  </a:lnTo>
                  <a:close/>
                </a:path>
                <a:path w="73025" h="488950">
                  <a:moveTo>
                    <a:pt x="18846" y="462597"/>
                  </a:moveTo>
                  <a:close/>
                </a:path>
                <a:path w="73025" h="488950">
                  <a:moveTo>
                    <a:pt x="18859" y="478726"/>
                  </a:moveTo>
                  <a:lnTo>
                    <a:pt x="18757" y="478218"/>
                  </a:lnTo>
                  <a:lnTo>
                    <a:pt x="18605" y="478091"/>
                  </a:lnTo>
                  <a:lnTo>
                    <a:pt x="18859" y="478726"/>
                  </a:lnTo>
                  <a:close/>
                </a:path>
                <a:path w="73025" h="488950">
                  <a:moveTo>
                    <a:pt x="18897" y="480339"/>
                  </a:moveTo>
                  <a:lnTo>
                    <a:pt x="18732" y="480072"/>
                  </a:lnTo>
                  <a:lnTo>
                    <a:pt x="18529" y="479945"/>
                  </a:lnTo>
                  <a:lnTo>
                    <a:pt x="18897" y="480339"/>
                  </a:lnTo>
                  <a:close/>
                </a:path>
                <a:path w="73025" h="488950">
                  <a:moveTo>
                    <a:pt x="18910" y="463600"/>
                  </a:moveTo>
                  <a:lnTo>
                    <a:pt x="18732" y="463765"/>
                  </a:lnTo>
                  <a:lnTo>
                    <a:pt x="18859" y="463677"/>
                  </a:lnTo>
                  <a:close/>
                </a:path>
                <a:path w="73025" h="488950">
                  <a:moveTo>
                    <a:pt x="18923" y="463664"/>
                  </a:moveTo>
                  <a:lnTo>
                    <a:pt x="18732" y="463842"/>
                  </a:lnTo>
                  <a:lnTo>
                    <a:pt x="18859" y="463765"/>
                  </a:lnTo>
                  <a:close/>
                </a:path>
                <a:path w="73025" h="488950">
                  <a:moveTo>
                    <a:pt x="18935" y="463715"/>
                  </a:moveTo>
                  <a:lnTo>
                    <a:pt x="18796" y="463867"/>
                  </a:lnTo>
                  <a:lnTo>
                    <a:pt x="18923" y="463816"/>
                  </a:lnTo>
                  <a:close/>
                </a:path>
                <a:path w="73025" h="488950">
                  <a:moveTo>
                    <a:pt x="19024" y="460908"/>
                  </a:moveTo>
                  <a:lnTo>
                    <a:pt x="18910" y="460209"/>
                  </a:lnTo>
                  <a:lnTo>
                    <a:pt x="18834" y="459867"/>
                  </a:lnTo>
                  <a:lnTo>
                    <a:pt x="18656" y="459701"/>
                  </a:lnTo>
                  <a:lnTo>
                    <a:pt x="18707" y="459930"/>
                  </a:lnTo>
                  <a:lnTo>
                    <a:pt x="18783" y="460629"/>
                  </a:lnTo>
                  <a:lnTo>
                    <a:pt x="18923" y="460794"/>
                  </a:lnTo>
                  <a:close/>
                </a:path>
                <a:path w="73025" h="488950">
                  <a:moveTo>
                    <a:pt x="19037" y="463651"/>
                  </a:moveTo>
                  <a:close/>
                </a:path>
                <a:path w="73025" h="488950">
                  <a:moveTo>
                    <a:pt x="19062" y="464235"/>
                  </a:moveTo>
                  <a:lnTo>
                    <a:pt x="18948" y="463969"/>
                  </a:lnTo>
                  <a:lnTo>
                    <a:pt x="18592" y="464032"/>
                  </a:lnTo>
                  <a:lnTo>
                    <a:pt x="19062" y="464235"/>
                  </a:lnTo>
                  <a:close/>
                </a:path>
                <a:path w="73025" h="488950">
                  <a:moveTo>
                    <a:pt x="19075" y="463740"/>
                  </a:moveTo>
                  <a:lnTo>
                    <a:pt x="18948" y="463804"/>
                  </a:lnTo>
                  <a:lnTo>
                    <a:pt x="19075" y="463740"/>
                  </a:lnTo>
                  <a:close/>
                </a:path>
                <a:path w="73025" h="488950">
                  <a:moveTo>
                    <a:pt x="19126" y="463715"/>
                  </a:moveTo>
                  <a:lnTo>
                    <a:pt x="18973" y="463867"/>
                  </a:lnTo>
                  <a:lnTo>
                    <a:pt x="19126" y="463715"/>
                  </a:lnTo>
                  <a:close/>
                </a:path>
                <a:path w="73025" h="488950">
                  <a:moveTo>
                    <a:pt x="19138" y="460489"/>
                  </a:moveTo>
                  <a:lnTo>
                    <a:pt x="19011" y="460032"/>
                  </a:lnTo>
                  <a:lnTo>
                    <a:pt x="19037" y="460362"/>
                  </a:lnTo>
                  <a:lnTo>
                    <a:pt x="19138" y="460489"/>
                  </a:lnTo>
                  <a:close/>
                </a:path>
                <a:path w="73025" h="488950">
                  <a:moveTo>
                    <a:pt x="19151" y="464756"/>
                  </a:moveTo>
                  <a:lnTo>
                    <a:pt x="18770" y="464299"/>
                  </a:lnTo>
                  <a:lnTo>
                    <a:pt x="18300" y="464134"/>
                  </a:lnTo>
                  <a:lnTo>
                    <a:pt x="18529" y="464464"/>
                  </a:lnTo>
                  <a:lnTo>
                    <a:pt x="18288" y="464134"/>
                  </a:lnTo>
                  <a:lnTo>
                    <a:pt x="18110" y="464248"/>
                  </a:lnTo>
                  <a:lnTo>
                    <a:pt x="18262" y="464121"/>
                  </a:lnTo>
                  <a:lnTo>
                    <a:pt x="18122" y="464185"/>
                  </a:lnTo>
                  <a:lnTo>
                    <a:pt x="17894" y="464362"/>
                  </a:lnTo>
                  <a:lnTo>
                    <a:pt x="18084" y="464248"/>
                  </a:lnTo>
                  <a:lnTo>
                    <a:pt x="17983" y="464400"/>
                  </a:lnTo>
                  <a:lnTo>
                    <a:pt x="18300" y="464540"/>
                  </a:lnTo>
                  <a:lnTo>
                    <a:pt x="18465" y="464578"/>
                  </a:lnTo>
                  <a:lnTo>
                    <a:pt x="18643" y="464604"/>
                  </a:lnTo>
                  <a:lnTo>
                    <a:pt x="18986" y="464845"/>
                  </a:lnTo>
                  <a:lnTo>
                    <a:pt x="18999" y="464718"/>
                  </a:lnTo>
                  <a:lnTo>
                    <a:pt x="19151" y="464756"/>
                  </a:lnTo>
                  <a:close/>
                </a:path>
                <a:path w="73025" h="488950">
                  <a:moveTo>
                    <a:pt x="19151" y="463511"/>
                  </a:moveTo>
                  <a:lnTo>
                    <a:pt x="19024" y="463588"/>
                  </a:lnTo>
                  <a:lnTo>
                    <a:pt x="19151" y="463511"/>
                  </a:lnTo>
                  <a:close/>
                </a:path>
                <a:path w="73025" h="488950">
                  <a:moveTo>
                    <a:pt x="19189" y="464718"/>
                  </a:moveTo>
                  <a:lnTo>
                    <a:pt x="19062" y="464235"/>
                  </a:lnTo>
                  <a:lnTo>
                    <a:pt x="18580" y="464032"/>
                  </a:lnTo>
                  <a:lnTo>
                    <a:pt x="18427" y="464083"/>
                  </a:lnTo>
                  <a:lnTo>
                    <a:pt x="18681" y="464248"/>
                  </a:lnTo>
                  <a:lnTo>
                    <a:pt x="19189" y="464718"/>
                  </a:lnTo>
                  <a:close/>
                </a:path>
                <a:path w="73025" h="488950">
                  <a:moveTo>
                    <a:pt x="19189" y="463575"/>
                  </a:moveTo>
                  <a:lnTo>
                    <a:pt x="19062" y="463638"/>
                  </a:lnTo>
                  <a:lnTo>
                    <a:pt x="19189" y="463575"/>
                  </a:lnTo>
                  <a:close/>
                </a:path>
                <a:path w="73025" h="488950">
                  <a:moveTo>
                    <a:pt x="19189" y="463296"/>
                  </a:moveTo>
                  <a:lnTo>
                    <a:pt x="18948" y="463003"/>
                  </a:lnTo>
                  <a:lnTo>
                    <a:pt x="19189" y="463296"/>
                  </a:lnTo>
                  <a:lnTo>
                    <a:pt x="19075" y="462940"/>
                  </a:lnTo>
                  <a:lnTo>
                    <a:pt x="18846" y="462673"/>
                  </a:lnTo>
                  <a:lnTo>
                    <a:pt x="18923" y="462978"/>
                  </a:lnTo>
                  <a:lnTo>
                    <a:pt x="18935" y="463245"/>
                  </a:lnTo>
                  <a:lnTo>
                    <a:pt x="19113" y="463410"/>
                  </a:lnTo>
                  <a:close/>
                </a:path>
                <a:path w="73025" h="488950">
                  <a:moveTo>
                    <a:pt x="19189" y="461238"/>
                  </a:moveTo>
                  <a:lnTo>
                    <a:pt x="19088" y="460984"/>
                  </a:lnTo>
                  <a:lnTo>
                    <a:pt x="19075" y="460413"/>
                  </a:lnTo>
                  <a:lnTo>
                    <a:pt x="18948" y="460248"/>
                  </a:lnTo>
                  <a:lnTo>
                    <a:pt x="19062" y="460946"/>
                  </a:lnTo>
                  <a:lnTo>
                    <a:pt x="19075" y="461086"/>
                  </a:lnTo>
                  <a:lnTo>
                    <a:pt x="19189" y="461238"/>
                  </a:lnTo>
                  <a:close/>
                </a:path>
                <a:path w="73025" h="488950">
                  <a:moveTo>
                    <a:pt x="19215" y="465467"/>
                  </a:moveTo>
                  <a:close/>
                </a:path>
                <a:path w="73025" h="488950">
                  <a:moveTo>
                    <a:pt x="19227" y="464312"/>
                  </a:moveTo>
                  <a:lnTo>
                    <a:pt x="19100" y="464058"/>
                  </a:lnTo>
                  <a:lnTo>
                    <a:pt x="19088" y="464248"/>
                  </a:lnTo>
                  <a:lnTo>
                    <a:pt x="19215" y="464731"/>
                  </a:lnTo>
                  <a:lnTo>
                    <a:pt x="19100" y="464273"/>
                  </a:lnTo>
                  <a:lnTo>
                    <a:pt x="19227" y="464312"/>
                  </a:lnTo>
                  <a:close/>
                </a:path>
                <a:path w="73025" h="488950">
                  <a:moveTo>
                    <a:pt x="19227" y="464108"/>
                  </a:moveTo>
                  <a:lnTo>
                    <a:pt x="19177" y="463791"/>
                  </a:lnTo>
                  <a:lnTo>
                    <a:pt x="18973" y="463892"/>
                  </a:lnTo>
                  <a:lnTo>
                    <a:pt x="19100" y="464045"/>
                  </a:lnTo>
                  <a:lnTo>
                    <a:pt x="19227" y="464108"/>
                  </a:lnTo>
                  <a:close/>
                </a:path>
                <a:path w="73025" h="488950">
                  <a:moveTo>
                    <a:pt x="19240" y="478599"/>
                  </a:moveTo>
                  <a:lnTo>
                    <a:pt x="19037" y="477075"/>
                  </a:lnTo>
                  <a:lnTo>
                    <a:pt x="18961" y="478383"/>
                  </a:lnTo>
                  <a:lnTo>
                    <a:pt x="19240" y="478599"/>
                  </a:lnTo>
                  <a:close/>
                </a:path>
                <a:path w="73025" h="488950">
                  <a:moveTo>
                    <a:pt x="19240" y="462978"/>
                  </a:moveTo>
                  <a:lnTo>
                    <a:pt x="19113" y="462635"/>
                  </a:lnTo>
                  <a:lnTo>
                    <a:pt x="18808" y="462165"/>
                  </a:lnTo>
                  <a:lnTo>
                    <a:pt x="18872" y="462584"/>
                  </a:lnTo>
                  <a:lnTo>
                    <a:pt x="18999" y="462673"/>
                  </a:lnTo>
                  <a:lnTo>
                    <a:pt x="18846" y="462597"/>
                  </a:lnTo>
                  <a:lnTo>
                    <a:pt x="19075" y="462940"/>
                  </a:lnTo>
                  <a:lnTo>
                    <a:pt x="19240" y="463130"/>
                  </a:lnTo>
                  <a:lnTo>
                    <a:pt x="19113" y="462838"/>
                  </a:lnTo>
                  <a:lnTo>
                    <a:pt x="19240" y="462978"/>
                  </a:lnTo>
                  <a:close/>
                </a:path>
                <a:path w="73025" h="488950">
                  <a:moveTo>
                    <a:pt x="19240" y="462800"/>
                  </a:moveTo>
                  <a:lnTo>
                    <a:pt x="19126" y="462280"/>
                  </a:lnTo>
                  <a:lnTo>
                    <a:pt x="19177" y="462089"/>
                  </a:lnTo>
                  <a:lnTo>
                    <a:pt x="19050" y="461784"/>
                  </a:lnTo>
                  <a:lnTo>
                    <a:pt x="19151" y="461924"/>
                  </a:lnTo>
                  <a:lnTo>
                    <a:pt x="19037" y="461302"/>
                  </a:lnTo>
                  <a:lnTo>
                    <a:pt x="18973" y="460984"/>
                  </a:lnTo>
                  <a:lnTo>
                    <a:pt x="18923" y="460794"/>
                  </a:lnTo>
                  <a:lnTo>
                    <a:pt x="18707" y="460540"/>
                  </a:lnTo>
                  <a:lnTo>
                    <a:pt x="18808" y="460794"/>
                  </a:lnTo>
                  <a:lnTo>
                    <a:pt x="18783" y="461327"/>
                  </a:lnTo>
                  <a:lnTo>
                    <a:pt x="18872" y="462038"/>
                  </a:lnTo>
                  <a:lnTo>
                    <a:pt x="19062" y="462216"/>
                  </a:lnTo>
                  <a:lnTo>
                    <a:pt x="18796" y="461975"/>
                  </a:lnTo>
                  <a:lnTo>
                    <a:pt x="18897" y="462280"/>
                  </a:lnTo>
                  <a:lnTo>
                    <a:pt x="19113" y="462635"/>
                  </a:lnTo>
                  <a:lnTo>
                    <a:pt x="19240" y="462826"/>
                  </a:lnTo>
                  <a:lnTo>
                    <a:pt x="19113" y="462495"/>
                  </a:lnTo>
                  <a:lnTo>
                    <a:pt x="19240" y="462800"/>
                  </a:lnTo>
                  <a:close/>
                </a:path>
                <a:path w="73025" h="488950">
                  <a:moveTo>
                    <a:pt x="19240" y="462076"/>
                  </a:moveTo>
                  <a:lnTo>
                    <a:pt x="19126" y="461479"/>
                  </a:lnTo>
                  <a:lnTo>
                    <a:pt x="19227" y="461657"/>
                  </a:lnTo>
                  <a:lnTo>
                    <a:pt x="19100" y="461124"/>
                  </a:lnTo>
                  <a:lnTo>
                    <a:pt x="19088" y="461391"/>
                  </a:lnTo>
                  <a:lnTo>
                    <a:pt x="19113" y="461657"/>
                  </a:lnTo>
                  <a:lnTo>
                    <a:pt x="19240" y="462076"/>
                  </a:lnTo>
                  <a:close/>
                </a:path>
                <a:path w="73025" h="488950">
                  <a:moveTo>
                    <a:pt x="19253" y="311848"/>
                  </a:moveTo>
                  <a:lnTo>
                    <a:pt x="18808" y="310794"/>
                  </a:lnTo>
                  <a:lnTo>
                    <a:pt x="18148" y="310794"/>
                  </a:lnTo>
                  <a:lnTo>
                    <a:pt x="19253" y="311848"/>
                  </a:lnTo>
                  <a:close/>
                </a:path>
                <a:path w="73025" h="488950">
                  <a:moveTo>
                    <a:pt x="19265" y="461200"/>
                  </a:moveTo>
                  <a:close/>
                </a:path>
                <a:path w="73025" h="488950">
                  <a:moveTo>
                    <a:pt x="19278" y="463105"/>
                  </a:moveTo>
                  <a:close/>
                </a:path>
                <a:path w="73025" h="488950">
                  <a:moveTo>
                    <a:pt x="19278" y="462889"/>
                  </a:moveTo>
                  <a:close/>
                </a:path>
                <a:path w="73025" h="488950">
                  <a:moveTo>
                    <a:pt x="19304" y="463232"/>
                  </a:moveTo>
                  <a:close/>
                </a:path>
                <a:path w="73025" h="488950">
                  <a:moveTo>
                    <a:pt x="19329" y="461073"/>
                  </a:moveTo>
                  <a:lnTo>
                    <a:pt x="19227" y="460629"/>
                  </a:lnTo>
                  <a:lnTo>
                    <a:pt x="19138" y="460489"/>
                  </a:lnTo>
                  <a:lnTo>
                    <a:pt x="19177" y="461086"/>
                  </a:lnTo>
                  <a:lnTo>
                    <a:pt x="19316" y="461378"/>
                  </a:lnTo>
                  <a:lnTo>
                    <a:pt x="19278" y="461200"/>
                  </a:lnTo>
                  <a:lnTo>
                    <a:pt x="19329" y="461073"/>
                  </a:lnTo>
                  <a:close/>
                </a:path>
                <a:path w="73025" h="488950">
                  <a:moveTo>
                    <a:pt x="19342" y="460768"/>
                  </a:moveTo>
                  <a:lnTo>
                    <a:pt x="19227" y="460248"/>
                  </a:lnTo>
                  <a:lnTo>
                    <a:pt x="19227" y="460629"/>
                  </a:lnTo>
                  <a:lnTo>
                    <a:pt x="19342" y="460768"/>
                  </a:lnTo>
                  <a:close/>
                </a:path>
                <a:path w="73025" h="488950">
                  <a:moveTo>
                    <a:pt x="19354" y="464566"/>
                  </a:moveTo>
                  <a:lnTo>
                    <a:pt x="19240" y="464312"/>
                  </a:lnTo>
                  <a:lnTo>
                    <a:pt x="19227" y="464718"/>
                  </a:lnTo>
                  <a:lnTo>
                    <a:pt x="19354" y="464566"/>
                  </a:lnTo>
                  <a:close/>
                </a:path>
                <a:path w="73025" h="488950">
                  <a:moveTo>
                    <a:pt x="19405" y="462216"/>
                  </a:moveTo>
                  <a:lnTo>
                    <a:pt x="19329" y="461391"/>
                  </a:lnTo>
                  <a:lnTo>
                    <a:pt x="19329" y="461835"/>
                  </a:lnTo>
                  <a:lnTo>
                    <a:pt x="19342" y="462216"/>
                  </a:lnTo>
                  <a:close/>
                </a:path>
                <a:path w="73025" h="488950">
                  <a:moveTo>
                    <a:pt x="19456" y="463308"/>
                  </a:moveTo>
                  <a:close/>
                </a:path>
                <a:path w="73025" h="488950">
                  <a:moveTo>
                    <a:pt x="19469" y="463435"/>
                  </a:moveTo>
                  <a:close/>
                </a:path>
                <a:path w="73025" h="488950">
                  <a:moveTo>
                    <a:pt x="19469" y="312064"/>
                  </a:moveTo>
                  <a:lnTo>
                    <a:pt x="19253" y="311848"/>
                  </a:lnTo>
                  <a:lnTo>
                    <a:pt x="19342" y="312064"/>
                  </a:lnTo>
                  <a:lnTo>
                    <a:pt x="19469" y="312064"/>
                  </a:lnTo>
                  <a:close/>
                </a:path>
                <a:path w="73025" h="488950">
                  <a:moveTo>
                    <a:pt x="19519" y="461619"/>
                  </a:moveTo>
                  <a:lnTo>
                    <a:pt x="19392" y="461327"/>
                  </a:lnTo>
                  <a:lnTo>
                    <a:pt x="19405" y="461479"/>
                  </a:lnTo>
                  <a:lnTo>
                    <a:pt x="19519" y="461619"/>
                  </a:lnTo>
                  <a:close/>
                </a:path>
                <a:path w="73025" h="488950">
                  <a:moveTo>
                    <a:pt x="19532" y="460540"/>
                  </a:moveTo>
                  <a:lnTo>
                    <a:pt x="19418" y="459168"/>
                  </a:lnTo>
                  <a:lnTo>
                    <a:pt x="19392" y="459041"/>
                  </a:lnTo>
                  <a:lnTo>
                    <a:pt x="19431" y="460438"/>
                  </a:lnTo>
                  <a:close/>
                </a:path>
                <a:path w="73025" h="488950">
                  <a:moveTo>
                    <a:pt x="19545" y="461505"/>
                  </a:moveTo>
                  <a:lnTo>
                    <a:pt x="19418" y="461225"/>
                  </a:lnTo>
                  <a:lnTo>
                    <a:pt x="19329" y="461098"/>
                  </a:lnTo>
                  <a:lnTo>
                    <a:pt x="19392" y="461327"/>
                  </a:lnTo>
                  <a:lnTo>
                    <a:pt x="19545" y="461505"/>
                  </a:lnTo>
                  <a:close/>
                </a:path>
                <a:path w="73025" h="488950">
                  <a:moveTo>
                    <a:pt x="19558" y="463486"/>
                  </a:moveTo>
                  <a:close/>
                </a:path>
                <a:path w="73025" h="488950">
                  <a:moveTo>
                    <a:pt x="19570" y="464299"/>
                  </a:moveTo>
                  <a:lnTo>
                    <a:pt x="19253" y="463880"/>
                  </a:lnTo>
                  <a:lnTo>
                    <a:pt x="19316" y="464172"/>
                  </a:lnTo>
                  <a:lnTo>
                    <a:pt x="19354" y="464362"/>
                  </a:lnTo>
                  <a:lnTo>
                    <a:pt x="19481" y="464413"/>
                  </a:lnTo>
                  <a:lnTo>
                    <a:pt x="19367" y="464235"/>
                  </a:lnTo>
                  <a:lnTo>
                    <a:pt x="19558" y="464324"/>
                  </a:lnTo>
                  <a:close/>
                </a:path>
                <a:path w="73025" h="488950">
                  <a:moveTo>
                    <a:pt x="19570" y="460565"/>
                  </a:moveTo>
                  <a:close/>
                </a:path>
                <a:path w="73025" h="488950">
                  <a:moveTo>
                    <a:pt x="19608" y="461124"/>
                  </a:moveTo>
                  <a:lnTo>
                    <a:pt x="19532" y="460565"/>
                  </a:lnTo>
                  <a:lnTo>
                    <a:pt x="19354" y="460362"/>
                  </a:lnTo>
                  <a:lnTo>
                    <a:pt x="19354" y="460806"/>
                  </a:lnTo>
                  <a:lnTo>
                    <a:pt x="19418" y="461225"/>
                  </a:lnTo>
                  <a:lnTo>
                    <a:pt x="19558" y="461416"/>
                  </a:lnTo>
                  <a:lnTo>
                    <a:pt x="19443" y="460908"/>
                  </a:lnTo>
                  <a:lnTo>
                    <a:pt x="19608" y="461124"/>
                  </a:lnTo>
                  <a:close/>
                </a:path>
                <a:path w="73025" h="488950">
                  <a:moveTo>
                    <a:pt x="19608" y="459994"/>
                  </a:moveTo>
                  <a:lnTo>
                    <a:pt x="19570" y="460311"/>
                  </a:lnTo>
                  <a:lnTo>
                    <a:pt x="19545" y="460540"/>
                  </a:lnTo>
                  <a:lnTo>
                    <a:pt x="19583" y="460311"/>
                  </a:lnTo>
                  <a:lnTo>
                    <a:pt x="19608" y="459994"/>
                  </a:lnTo>
                  <a:close/>
                </a:path>
                <a:path w="73025" h="488950">
                  <a:moveTo>
                    <a:pt x="19634" y="463613"/>
                  </a:moveTo>
                  <a:lnTo>
                    <a:pt x="19532" y="463486"/>
                  </a:lnTo>
                  <a:lnTo>
                    <a:pt x="19443" y="463613"/>
                  </a:lnTo>
                  <a:lnTo>
                    <a:pt x="19634" y="463613"/>
                  </a:lnTo>
                  <a:close/>
                </a:path>
                <a:path w="73025" h="488950">
                  <a:moveTo>
                    <a:pt x="19685" y="460679"/>
                  </a:moveTo>
                  <a:lnTo>
                    <a:pt x="19583" y="460324"/>
                  </a:lnTo>
                  <a:lnTo>
                    <a:pt x="19570" y="460565"/>
                  </a:lnTo>
                  <a:close/>
                </a:path>
                <a:path w="73025" h="488950">
                  <a:moveTo>
                    <a:pt x="19697" y="464578"/>
                  </a:moveTo>
                  <a:lnTo>
                    <a:pt x="19608" y="464362"/>
                  </a:lnTo>
                  <a:lnTo>
                    <a:pt x="19481" y="464413"/>
                  </a:lnTo>
                  <a:lnTo>
                    <a:pt x="19265" y="464731"/>
                  </a:lnTo>
                  <a:lnTo>
                    <a:pt x="19227" y="464947"/>
                  </a:lnTo>
                  <a:lnTo>
                    <a:pt x="19215" y="465188"/>
                  </a:lnTo>
                  <a:lnTo>
                    <a:pt x="19265" y="465340"/>
                  </a:lnTo>
                  <a:lnTo>
                    <a:pt x="19354" y="465213"/>
                  </a:lnTo>
                  <a:lnTo>
                    <a:pt x="19354" y="465023"/>
                  </a:lnTo>
                  <a:lnTo>
                    <a:pt x="19329" y="464794"/>
                  </a:lnTo>
                  <a:lnTo>
                    <a:pt x="19545" y="464845"/>
                  </a:lnTo>
                  <a:lnTo>
                    <a:pt x="19697" y="464578"/>
                  </a:lnTo>
                  <a:close/>
                </a:path>
                <a:path w="73025" h="488950">
                  <a:moveTo>
                    <a:pt x="19723" y="464121"/>
                  </a:moveTo>
                  <a:lnTo>
                    <a:pt x="19608" y="463829"/>
                  </a:lnTo>
                  <a:lnTo>
                    <a:pt x="19443" y="463689"/>
                  </a:lnTo>
                  <a:lnTo>
                    <a:pt x="19469" y="463854"/>
                  </a:lnTo>
                  <a:lnTo>
                    <a:pt x="19367" y="463715"/>
                  </a:lnTo>
                  <a:lnTo>
                    <a:pt x="19342" y="463994"/>
                  </a:lnTo>
                  <a:lnTo>
                    <a:pt x="19596" y="464286"/>
                  </a:lnTo>
                  <a:lnTo>
                    <a:pt x="19723" y="464121"/>
                  </a:lnTo>
                  <a:close/>
                </a:path>
                <a:path w="73025" h="488950">
                  <a:moveTo>
                    <a:pt x="19748" y="463613"/>
                  </a:moveTo>
                  <a:close/>
                </a:path>
                <a:path w="73025" h="488950">
                  <a:moveTo>
                    <a:pt x="19761" y="464451"/>
                  </a:moveTo>
                  <a:lnTo>
                    <a:pt x="19570" y="464299"/>
                  </a:lnTo>
                  <a:lnTo>
                    <a:pt x="19761" y="464451"/>
                  </a:lnTo>
                  <a:close/>
                </a:path>
                <a:path w="73025" h="488950">
                  <a:moveTo>
                    <a:pt x="19786" y="464413"/>
                  </a:moveTo>
                  <a:lnTo>
                    <a:pt x="19596" y="464286"/>
                  </a:lnTo>
                  <a:lnTo>
                    <a:pt x="19786" y="464413"/>
                  </a:lnTo>
                  <a:close/>
                </a:path>
                <a:path w="73025" h="488950">
                  <a:moveTo>
                    <a:pt x="19786" y="463270"/>
                  </a:moveTo>
                  <a:lnTo>
                    <a:pt x="19634" y="463359"/>
                  </a:lnTo>
                  <a:lnTo>
                    <a:pt x="19761" y="463296"/>
                  </a:lnTo>
                  <a:close/>
                </a:path>
                <a:path w="73025" h="488950">
                  <a:moveTo>
                    <a:pt x="19799" y="464400"/>
                  </a:moveTo>
                  <a:lnTo>
                    <a:pt x="19723" y="464121"/>
                  </a:lnTo>
                  <a:lnTo>
                    <a:pt x="19672" y="464324"/>
                  </a:lnTo>
                  <a:lnTo>
                    <a:pt x="19799" y="464400"/>
                  </a:lnTo>
                  <a:close/>
                </a:path>
                <a:path w="73025" h="488950">
                  <a:moveTo>
                    <a:pt x="19837" y="463867"/>
                  </a:moveTo>
                  <a:lnTo>
                    <a:pt x="19634" y="463613"/>
                  </a:lnTo>
                  <a:lnTo>
                    <a:pt x="19583" y="463791"/>
                  </a:lnTo>
                  <a:lnTo>
                    <a:pt x="19786" y="464045"/>
                  </a:lnTo>
                  <a:lnTo>
                    <a:pt x="19672" y="463867"/>
                  </a:lnTo>
                  <a:lnTo>
                    <a:pt x="19837" y="463994"/>
                  </a:lnTo>
                  <a:lnTo>
                    <a:pt x="19837" y="463867"/>
                  </a:lnTo>
                  <a:close/>
                </a:path>
                <a:path w="73025" h="488950">
                  <a:moveTo>
                    <a:pt x="19862" y="464261"/>
                  </a:moveTo>
                  <a:lnTo>
                    <a:pt x="19786" y="464045"/>
                  </a:lnTo>
                  <a:lnTo>
                    <a:pt x="19862" y="464261"/>
                  </a:lnTo>
                  <a:close/>
                </a:path>
                <a:path w="73025" h="488950">
                  <a:moveTo>
                    <a:pt x="19964" y="464096"/>
                  </a:moveTo>
                  <a:lnTo>
                    <a:pt x="19888" y="463918"/>
                  </a:lnTo>
                  <a:lnTo>
                    <a:pt x="19964" y="464096"/>
                  </a:lnTo>
                  <a:close/>
                </a:path>
                <a:path w="73025" h="488950">
                  <a:moveTo>
                    <a:pt x="20027" y="300520"/>
                  </a:moveTo>
                  <a:lnTo>
                    <a:pt x="19126" y="300291"/>
                  </a:lnTo>
                  <a:lnTo>
                    <a:pt x="19151" y="300520"/>
                  </a:lnTo>
                  <a:lnTo>
                    <a:pt x="19329" y="300647"/>
                  </a:lnTo>
                  <a:lnTo>
                    <a:pt x="19850" y="300570"/>
                  </a:lnTo>
                  <a:lnTo>
                    <a:pt x="20027" y="300520"/>
                  </a:lnTo>
                  <a:close/>
                </a:path>
                <a:path w="73025" h="488950">
                  <a:moveTo>
                    <a:pt x="20142" y="464235"/>
                  </a:moveTo>
                  <a:lnTo>
                    <a:pt x="19989" y="464032"/>
                  </a:lnTo>
                  <a:lnTo>
                    <a:pt x="20053" y="464159"/>
                  </a:lnTo>
                  <a:close/>
                </a:path>
                <a:path w="73025" h="488950">
                  <a:moveTo>
                    <a:pt x="20180" y="462394"/>
                  </a:moveTo>
                  <a:lnTo>
                    <a:pt x="20066" y="462102"/>
                  </a:lnTo>
                  <a:lnTo>
                    <a:pt x="19608" y="461492"/>
                  </a:lnTo>
                  <a:lnTo>
                    <a:pt x="19634" y="461746"/>
                  </a:lnTo>
                  <a:lnTo>
                    <a:pt x="19977" y="462165"/>
                  </a:lnTo>
                  <a:lnTo>
                    <a:pt x="20180" y="462394"/>
                  </a:lnTo>
                  <a:close/>
                </a:path>
                <a:path w="73025" h="488950">
                  <a:moveTo>
                    <a:pt x="20307" y="464781"/>
                  </a:moveTo>
                  <a:lnTo>
                    <a:pt x="19761" y="464451"/>
                  </a:lnTo>
                  <a:lnTo>
                    <a:pt x="20307" y="464781"/>
                  </a:lnTo>
                  <a:close/>
                </a:path>
                <a:path w="73025" h="488950">
                  <a:moveTo>
                    <a:pt x="20332" y="353479"/>
                  </a:moveTo>
                  <a:lnTo>
                    <a:pt x="19215" y="352704"/>
                  </a:lnTo>
                  <a:lnTo>
                    <a:pt x="18821" y="352704"/>
                  </a:lnTo>
                  <a:lnTo>
                    <a:pt x="20332" y="353479"/>
                  </a:lnTo>
                  <a:close/>
                </a:path>
                <a:path w="73025" h="488950">
                  <a:moveTo>
                    <a:pt x="20345" y="464794"/>
                  </a:moveTo>
                  <a:lnTo>
                    <a:pt x="20231" y="464667"/>
                  </a:lnTo>
                  <a:lnTo>
                    <a:pt x="19799" y="464400"/>
                  </a:lnTo>
                  <a:lnTo>
                    <a:pt x="20307" y="464781"/>
                  </a:lnTo>
                  <a:close/>
                </a:path>
                <a:path w="73025" h="488950">
                  <a:moveTo>
                    <a:pt x="20408" y="462203"/>
                  </a:moveTo>
                  <a:lnTo>
                    <a:pt x="20281" y="462368"/>
                  </a:lnTo>
                  <a:lnTo>
                    <a:pt x="20408" y="462203"/>
                  </a:lnTo>
                  <a:close/>
                </a:path>
                <a:path w="73025" h="488950">
                  <a:moveTo>
                    <a:pt x="20485" y="462343"/>
                  </a:moveTo>
                  <a:close/>
                </a:path>
                <a:path w="73025" h="488950">
                  <a:moveTo>
                    <a:pt x="20612" y="462889"/>
                  </a:moveTo>
                  <a:lnTo>
                    <a:pt x="20459" y="462648"/>
                  </a:lnTo>
                  <a:lnTo>
                    <a:pt x="20612" y="462889"/>
                  </a:lnTo>
                  <a:close/>
                </a:path>
                <a:path w="73025" h="488950">
                  <a:moveTo>
                    <a:pt x="20624" y="462876"/>
                  </a:moveTo>
                  <a:lnTo>
                    <a:pt x="20497" y="462622"/>
                  </a:lnTo>
                  <a:lnTo>
                    <a:pt x="20624" y="462876"/>
                  </a:lnTo>
                  <a:close/>
                </a:path>
                <a:path w="73025" h="488950">
                  <a:moveTo>
                    <a:pt x="20624" y="462534"/>
                  </a:moveTo>
                  <a:lnTo>
                    <a:pt x="20510" y="462330"/>
                  </a:lnTo>
                  <a:lnTo>
                    <a:pt x="20383" y="462470"/>
                  </a:lnTo>
                  <a:lnTo>
                    <a:pt x="20497" y="462622"/>
                  </a:lnTo>
                  <a:lnTo>
                    <a:pt x="20624" y="462534"/>
                  </a:lnTo>
                  <a:close/>
                </a:path>
                <a:path w="73025" h="488950">
                  <a:moveTo>
                    <a:pt x="20662" y="462800"/>
                  </a:moveTo>
                  <a:lnTo>
                    <a:pt x="20650" y="462521"/>
                  </a:lnTo>
                  <a:lnTo>
                    <a:pt x="20548" y="462673"/>
                  </a:lnTo>
                  <a:lnTo>
                    <a:pt x="20662" y="462800"/>
                  </a:lnTo>
                  <a:close/>
                </a:path>
                <a:path w="73025" h="488950">
                  <a:moveTo>
                    <a:pt x="20764" y="461899"/>
                  </a:moveTo>
                  <a:lnTo>
                    <a:pt x="20650" y="462038"/>
                  </a:lnTo>
                  <a:lnTo>
                    <a:pt x="20764" y="461899"/>
                  </a:lnTo>
                  <a:close/>
                </a:path>
                <a:path w="73025" h="488950">
                  <a:moveTo>
                    <a:pt x="20802" y="461835"/>
                  </a:moveTo>
                  <a:lnTo>
                    <a:pt x="20675" y="461441"/>
                  </a:lnTo>
                  <a:lnTo>
                    <a:pt x="19837" y="460578"/>
                  </a:lnTo>
                  <a:lnTo>
                    <a:pt x="19913" y="460743"/>
                  </a:lnTo>
                  <a:lnTo>
                    <a:pt x="19888" y="460895"/>
                  </a:lnTo>
                  <a:lnTo>
                    <a:pt x="19812" y="461391"/>
                  </a:lnTo>
                  <a:lnTo>
                    <a:pt x="19951" y="461594"/>
                  </a:lnTo>
                  <a:lnTo>
                    <a:pt x="19761" y="461327"/>
                  </a:lnTo>
                  <a:lnTo>
                    <a:pt x="19659" y="461556"/>
                  </a:lnTo>
                  <a:lnTo>
                    <a:pt x="20066" y="462102"/>
                  </a:lnTo>
                  <a:lnTo>
                    <a:pt x="20256" y="462330"/>
                  </a:lnTo>
                  <a:lnTo>
                    <a:pt x="20294" y="462064"/>
                  </a:lnTo>
                  <a:lnTo>
                    <a:pt x="20408" y="462203"/>
                  </a:lnTo>
                  <a:lnTo>
                    <a:pt x="20561" y="462076"/>
                  </a:lnTo>
                  <a:lnTo>
                    <a:pt x="20434" y="462229"/>
                  </a:lnTo>
                  <a:lnTo>
                    <a:pt x="20599" y="462089"/>
                  </a:lnTo>
                  <a:lnTo>
                    <a:pt x="20472" y="462292"/>
                  </a:lnTo>
                  <a:lnTo>
                    <a:pt x="20650" y="462038"/>
                  </a:lnTo>
                  <a:lnTo>
                    <a:pt x="20586" y="461708"/>
                  </a:lnTo>
                  <a:lnTo>
                    <a:pt x="20751" y="461899"/>
                  </a:lnTo>
                  <a:lnTo>
                    <a:pt x="20650" y="461657"/>
                  </a:lnTo>
                  <a:lnTo>
                    <a:pt x="20802" y="461835"/>
                  </a:lnTo>
                  <a:close/>
                </a:path>
                <a:path w="73025" h="488950">
                  <a:moveTo>
                    <a:pt x="20828" y="462775"/>
                  </a:moveTo>
                  <a:lnTo>
                    <a:pt x="20751" y="462648"/>
                  </a:lnTo>
                  <a:lnTo>
                    <a:pt x="20701" y="462851"/>
                  </a:lnTo>
                  <a:lnTo>
                    <a:pt x="20828" y="462775"/>
                  </a:lnTo>
                  <a:close/>
                </a:path>
                <a:path w="73025" h="488950">
                  <a:moveTo>
                    <a:pt x="20853" y="465010"/>
                  </a:moveTo>
                  <a:lnTo>
                    <a:pt x="20307" y="464718"/>
                  </a:lnTo>
                  <a:lnTo>
                    <a:pt x="20447" y="464832"/>
                  </a:lnTo>
                  <a:lnTo>
                    <a:pt x="20853" y="465010"/>
                  </a:lnTo>
                  <a:close/>
                </a:path>
                <a:path w="73025" h="488950">
                  <a:moveTo>
                    <a:pt x="20866" y="462826"/>
                  </a:moveTo>
                  <a:close/>
                </a:path>
                <a:path w="73025" h="488950">
                  <a:moveTo>
                    <a:pt x="20929" y="463105"/>
                  </a:moveTo>
                  <a:lnTo>
                    <a:pt x="20878" y="462826"/>
                  </a:lnTo>
                  <a:lnTo>
                    <a:pt x="20802" y="462965"/>
                  </a:lnTo>
                  <a:lnTo>
                    <a:pt x="20789" y="463105"/>
                  </a:lnTo>
                  <a:lnTo>
                    <a:pt x="20662" y="462965"/>
                  </a:lnTo>
                  <a:lnTo>
                    <a:pt x="20447" y="463194"/>
                  </a:lnTo>
                  <a:lnTo>
                    <a:pt x="20383" y="463321"/>
                  </a:lnTo>
                  <a:lnTo>
                    <a:pt x="20916" y="463118"/>
                  </a:lnTo>
                  <a:close/>
                </a:path>
                <a:path w="73025" h="488950">
                  <a:moveTo>
                    <a:pt x="20929" y="461746"/>
                  </a:moveTo>
                  <a:close/>
                </a:path>
                <a:path w="73025" h="488950">
                  <a:moveTo>
                    <a:pt x="20929" y="461746"/>
                  </a:moveTo>
                  <a:lnTo>
                    <a:pt x="20828" y="461886"/>
                  </a:lnTo>
                  <a:lnTo>
                    <a:pt x="20929" y="461746"/>
                  </a:lnTo>
                  <a:close/>
                </a:path>
                <a:path w="73025" h="488950">
                  <a:moveTo>
                    <a:pt x="20967" y="462724"/>
                  </a:moveTo>
                  <a:lnTo>
                    <a:pt x="20840" y="462788"/>
                  </a:lnTo>
                  <a:lnTo>
                    <a:pt x="20967" y="462724"/>
                  </a:lnTo>
                  <a:close/>
                </a:path>
                <a:path w="73025" h="488950">
                  <a:moveTo>
                    <a:pt x="21005" y="462191"/>
                  </a:moveTo>
                  <a:lnTo>
                    <a:pt x="20828" y="461886"/>
                  </a:lnTo>
                  <a:lnTo>
                    <a:pt x="20878" y="462038"/>
                  </a:lnTo>
                  <a:lnTo>
                    <a:pt x="21005" y="462191"/>
                  </a:lnTo>
                  <a:close/>
                </a:path>
                <a:path w="73025" h="488950">
                  <a:moveTo>
                    <a:pt x="21031" y="462127"/>
                  </a:moveTo>
                  <a:lnTo>
                    <a:pt x="20980" y="461746"/>
                  </a:lnTo>
                  <a:lnTo>
                    <a:pt x="20955" y="462038"/>
                  </a:lnTo>
                  <a:close/>
                </a:path>
                <a:path w="73025" h="488950">
                  <a:moveTo>
                    <a:pt x="21043" y="462699"/>
                  </a:moveTo>
                  <a:lnTo>
                    <a:pt x="20878" y="462826"/>
                  </a:lnTo>
                  <a:lnTo>
                    <a:pt x="21005" y="462788"/>
                  </a:lnTo>
                  <a:close/>
                </a:path>
                <a:path w="73025" h="488950">
                  <a:moveTo>
                    <a:pt x="21132" y="462343"/>
                  </a:moveTo>
                  <a:lnTo>
                    <a:pt x="21031" y="462127"/>
                  </a:lnTo>
                  <a:lnTo>
                    <a:pt x="21082" y="462292"/>
                  </a:lnTo>
                  <a:lnTo>
                    <a:pt x="20878" y="462038"/>
                  </a:lnTo>
                  <a:lnTo>
                    <a:pt x="20637" y="462076"/>
                  </a:lnTo>
                  <a:lnTo>
                    <a:pt x="20510" y="462330"/>
                  </a:lnTo>
                  <a:lnTo>
                    <a:pt x="20650" y="462216"/>
                  </a:lnTo>
                  <a:lnTo>
                    <a:pt x="20535" y="462368"/>
                  </a:lnTo>
                  <a:lnTo>
                    <a:pt x="20650" y="462521"/>
                  </a:lnTo>
                  <a:lnTo>
                    <a:pt x="20650" y="462343"/>
                  </a:lnTo>
                  <a:lnTo>
                    <a:pt x="20777" y="462445"/>
                  </a:lnTo>
                  <a:lnTo>
                    <a:pt x="20916" y="462343"/>
                  </a:lnTo>
                  <a:lnTo>
                    <a:pt x="20853" y="462495"/>
                  </a:lnTo>
                  <a:lnTo>
                    <a:pt x="20980" y="462584"/>
                  </a:lnTo>
                  <a:lnTo>
                    <a:pt x="21107" y="462432"/>
                  </a:lnTo>
                  <a:close/>
                </a:path>
                <a:path w="73025" h="488950">
                  <a:moveTo>
                    <a:pt x="21158" y="462724"/>
                  </a:moveTo>
                  <a:close/>
                </a:path>
                <a:path w="73025" h="488950">
                  <a:moveTo>
                    <a:pt x="21221" y="462610"/>
                  </a:moveTo>
                  <a:lnTo>
                    <a:pt x="21132" y="462394"/>
                  </a:lnTo>
                  <a:lnTo>
                    <a:pt x="21094" y="462673"/>
                  </a:lnTo>
                  <a:lnTo>
                    <a:pt x="21221" y="462610"/>
                  </a:lnTo>
                  <a:close/>
                </a:path>
                <a:path w="73025" h="488950">
                  <a:moveTo>
                    <a:pt x="21310" y="462572"/>
                  </a:moveTo>
                  <a:lnTo>
                    <a:pt x="21259" y="462419"/>
                  </a:lnTo>
                  <a:lnTo>
                    <a:pt x="21310" y="462572"/>
                  </a:lnTo>
                  <a:close/>
                </a:path>
                <a:path w="73025" h="488950">
                  <a:moveTo>
                    <a:pt x="21310" y="462191"/>
                  </a:moveTo>
                  <a:lnTo>
                    <a:pt x="21196" y="461962"/>
                  </a:lnTo>
                  <a:lnTo>
                    <a:pt x="21082" y="462191"/>
                  </a:lnTo>
                  <a:lnTo>
                    <a:pt x="21196" y="462330"/>
                  </a:lnTo>
                  <a:lnTo>
                    <a:pt x="21310" y="462191"/>
                  </a:lnTo>
                  <a:close/>
                </a:path>
                <a:path w="73025" h="488950">
                  <a:moveTo>
                    <a:pt x="21501" y="461251"/>
                  </a:moveTo>
                  <a:lnTo>
                    <a:pt x="21361" y="461048"/>
                  </a:lnTo>
                  <a:lnTo>
                    <a:pt x="21259" y="461213"/>
                  </a:lnTo>
                  <a:lnTo>
                    <a:pt x="21386" y="461352"/>
                  </a:lnTo>
                  <a:close/>
                </a:path>
                <a:path w="73025" h="488950">
                  <a:moveTo>
                    <a:pt x="21539" y="462876"/>
                  </a:moveTo>
                  <a:lnTo>
                    <a:pt x="21310" y="462572"/>
                  </a:lnTo>
                  <a:lnTo>
                    <a:pt x="21196" y="462749"/>
                  </a:lnTo>
                  <a:lnTo>
                    <a:pt x="21336" y="462953"/>
                  </a:lnTo>
                  <a:lnTo>
                    <a:pt x="21221" y="462775"/>
                  </a:lnTo>
                  <a:lnTo>
                    <a:pt x="21424" y="462915"/>
                  </a:lnTo>
                  <a:close/>
                </a:path>
                <a:path w="73025" h="488950">
                  <a:moveTo>
                    <a:pt x="21551" y="462864"/>
                  </a:moveTo>
                  <a:lnTo>
                    <a:pt x="21437" y="462635"/>
                  </a:lnTo>
                  <a:lnTo>
                    <a:pt x="21551" y="462864"/>
                  </a:lnTo>
                  <a:close/>
                </a:path>
                <a:path w="73025" h="488950">
                  <a:moveTo>
                    <a:pt x="22110" y="473849"/>
                  </a:moveTo>
                  <a:lnTo>
                    <a:pt x="21971" y="474268"/>
                  </a:lnTo>
                  <a:lnTo>
                    <a:pt x="22072" y="474141"/>
                  </a:lnTo>
                  <a:lnTo>
                    <a:pt x="22110" y="473849"/>
                  </a:lnTo>
                  <a:close/>
                </a:path>
                <a:path w="73025" h="488950">
                  <a:moveTo>
                    <a:pt x="22136" y="464502"/>
                  </a:moveTo>
                  <a:lnTo>
                    <a:pt x="21056" y="463067"/>
                  </a:lnTo>
                  <a:lnTo>
                    <a:pt x="21018" y="463219"/>
                  </a:lnTo>
                  <a:lnTo>
                    <a:pt x="22136" y="464502"/>
                  </a:lnTo>
                  <a:close/>
                </a:path>
                <a:path w="73025" h="488950">
                  <a:moveTo>
                    <a:pt x="22390" y="477583"/>
                  </a:moveTo>
                  <a:close/>
                </a:path>
                <a:path w="73025" h="488950">
                  <a:moveTo>
                    <a:pt x="23710" y="481190"/>
                  </a:moveTo>
                  <a:close/>
                </a:path>
                <a:path w="73025" h="488950">
                  <a:moveTo>
                    <a:pt x="23774" y="480758"/>
                  </a:moveTo>
                  <a:lnTo>
                    <a:pt x="23710" y="481190"/>
                  </a:lnTo>
                  <a:lnTo>
                    <a:pt x="23774" y="480758"/>
                  </a:lnTo>
                  <a:close/>
                </a:path>
                <a:path w="73025" h="488950">
                  <a:moveTo>
                    <a:pt x="23964" y="457377"/>
                  </a:moveTo>
                  <a:lnTo>
                    <a:pt x="23634" y="457517"/>
                  </a:lnTo>
                  <a:lnTo>
                    <a:pt x="23876" y="457454"/>
                  </a:lnTo>
                  <a:close/>
                </a:path>
                <a:path w="73025" h="488950">
                  <a:moveTo>
                    <a:pt x="24384" y="457263"/>
                  </a:moveTo>
                  <a:close/>
                </a:path>
                <a:path w="73025" h="488950">
                  <a:moveTo>
                    <a:pt x="24599" y="457098"/>
                  </a:moveTo>
                  <a:lnTo>
                    <a:pt x="24460" y="457454"/>
                  </a:lnTo>
                  <a:lnTo>
                    <a:pt x="24587" y="457276"/>
                  </a:lnTo>
                  <a:lnTo>
                    <a:pt x="24599" y="457098"/>
                  </a:lnTo>
                  <a:close/>
                </a:path>
                <a:path w="73025" h="488950">
                  <a:moveTo>
                    <a:pt x="24612" y="457060"/>
                  </a:moveTo>
                  <a:lnTo>
                    <a:pt x="24358" y="457263"/>
                  </a:lnTo>
                  <a:lnTo>
                    <a:pt x="24511" y="457174"/>
                  </a:lnTo>
                  <a:close/>
                </a:path>
                <a:path w="73025" h="488950">
                  <a:moveTo>
                    <a:pt x="24879" y="456882"/>
                  </a:moveTo>
                  <a:lnTo>
                    <a:pt x="24688" y="457136"/>
                  </a:lnTo>
                  <a:lnTo>
                    <a:pt x="24866" y="456882"/>
                  </a:lnTo>
                  <a:lnTo>
                    <a:pt x="24676" y="457047"/>
                  </a:lnTo>
                  <a:lnTo>
                    <a:pt x="24574" y="457263"/>
                  </a:lnTo>
                  <a:lnTo>
                    <a:pt x="24511" y="457530"/>
                  </a:lnTo>
                  <a:lnTo>
                    <a:pt x="24663" y="457263"/>
                  </a:lnTo>
                  <a:lnTo>
                    <a:pt x="24549" y="457593"/>
                  </a:lnTo>
                  <a:lnTo>
                    <a:pt x="24828" y="456984"/>
                  </a:lnTo>
                  <a:close/>
                </a:path>
                <a:path w="73025" h="488950">
                  <a:moveTo>
                    <a:pt x="24904" y="456857"/>
                  </a:moveTo>
                  <a:close/>
                </a:path>
                <a:path w="73025" h="488950">
                  <a:moveTo>
                    <a:pt x="25031" y="456641"/>
                  </a:moveTo>
                  <a:lnTo>
                    <a:pt x="24815" y="456755"/>
                  </a:lnTo>
                  <a:lnTo>
                    <a:pt x="24739" y="456882"/>
                  </a:lnTo>
                  <a:lnTo>
                    <a:pt x="24663" y="457047"/>
                  </a:lnTo>
                  <a:lnTo>
                    <a:pt x="24930" y="456793"/>
                  </a:lnTo>
                  <a:lnTo>
                    <a:pt x="25031" y="456641"/>
                  </a:lnTo>
                  <a:close/>
                </a:path>
                <a:path w="73025" h="488950">
                  <a:moveTo>
                    <a:pt x="25374" y="456425"/>
                  </a:moveTo>
                  <a:lnTo>
                    <a:pt x="25057" y="456628"/>
                  </a:lnTo>
                  <a:lnTo>
                    <a:pt x="25374" y="456425"/>
                  </a:lnTo>
                  <a:close/>
                </a:path>
                <a:path w="73025" h="488950">
                  <a:moveTo>
                    <a:pt x="26111" y="480288"/>
                  </a:moveTo>
                  <a:lnTo>
                    <a:pt x="26035" y="480161"/>
                  </a:lnTo>
                  <a:lnTo>
                    <a:pt x="25031" y="480504"/>
                  </a:lnTo>
                  <a:lnTo>
                    <a:pt x="26111" y="480288"/>
                  </a:lnTo>
                  <a:close/>
                </a:path>
                <a:path w="73025" h="488950">
                  <a:moveTo>
                    <a:pt x="27546" y="450659"/>
                  </a:moveTo>
                  <a:lnTo>
                    <a:pt x="27533" y="450405"/>
                  </a:lnTo>
                  <a:lnTo>
                    <a:pt x="27393" y="450723"/>
                  </a:lnTo>
                  <a:lnTo>
                    <a:pt x="27546" y="450659"/>
                  </a:lnTo>
                  <a:close/>
                </a:path>
                <a:path w="73025" h="488950">
                  <a:moveTo>
                    <a:pt x="27686" y="451713"/>
                  </a:moveTo>
                  <a:lnTo>
                    <a:pt x="27520" y="452069"/>
                  </a:lnTo>
                  <a:lnTo>
                    <a:pt x="27622" y="451916"/>
                  </a:lnTo>
                  <a:lnTo>
                    <a:pt x="27686" y="451713"/>
                  </a:lnTo>
                  <a:close/>
                </a:path>
                <a:path w="73025" h="488950">
                  <a:moveTo>
                    <a:pt x="27940" y="475551"/>
                  </a:moveTo>
                  <a:lnTo>
                    <a:pt x="27825" y="475259"/>
                  </a:lnTo>
                  <a:lnTo>
                    <a:pt x="27698" y="475424"/>
                  </a:lnTo>
                  <a:lnTo>
                    <a:pt x="27940" y="475551"/>
                  </a:lnTo>
                  <a:close/>
                </a:path>
                <a:path w="73025" h="488950">
                  <a:moveTo>
                    <a:pt x="28067" y="481609"/>
                  </a:moveTo>
                  <a:lnTo>
                    <a:pt x="27178" y="481114"/>
                  </a:lnTo>
                  <a:lnTo>
                    <a:pt x="26936" y="481139"/>
                  </a:lnTo>
                  <a:lnTo>
                    <a:pt x="26682" y="481647"/>
                  </a:lnTo>
                  <a:lnTo>
                    <a:pt x="27330" y="481647"/>
                  </a:lnTo>
                  <a:lnTo>
                    <a:pt x="28067" y="481609"/>
                  </a:lnTo>
                  <a:close/>
                </a:path>
                <a:path w="73025" h="488950">
                  <a:moveTo>
                    <a:pt x="28498" y="450659"/>
                  </a:moveTo>
                  <a:lnTo>
                    <a:pt x="28194" y="450532"/>
                  </a:lnTo>
                  <a:lnTo>
                    <a:pt x="27863" y="450532"/>
                  </a:lnTo>
                  <a:lnTo>
                    <a:pt x="27559" y="450659"/>
                  </a:lnTo>
                  <a:lnTo>
                    <a:pt x="27686" y="451713"/>
                  </a:lnTo>
                  <a:lnTo>
                    <a:pt x="28498" y="450659"/>
                  </a:lnTo>
                  <a:close/>
                </a:path>
                <a:path w="73025" h="488950">
                  <a:moveTo>
                    <a:pt x="34721" y="121742"/>
                  </a:moveTo>
                  <a:lnTo>
                    <a:pt x="34417" y="121704"/>
                  </a:lnTo>
                  <a:lnTo>
                    <a:pt x="34061" y="121704"/>
                  </a:lnTo>
                  <a:lnTo>
                    <a:pt x="33413" y="121805"/>
                  </a:lnTo>
                  <a:lnTo>
                    <a:pt x="33947" y="121831"/>
                  </a:lnTo>
                  <a:lnTo>
                    <a:pt x="34721" y="121742"/>
                  </a:lnTo>
                  <a:close/>
                </a:path>
                <a:path w="73025" h="488950">
                  <a:moveTo>
                    <a:pt x="34823" y="98640"/>
                  </a:moveTo>
                  <a:lnTo>
                    <a:pt x="34531" y="98323"/>
                  </a:lnTo>
                  <a:lnTo>
                    <a:pt x="34556" y="98475"/>
                  </a:lnTo>
                  <a:lnTo>
                    <a:pt x="34759" y="98666"/>
                  </a:lnTo>
                  <a:close/>
                </a:path>
                <a:path w="73025" h="488950">
                  <a:moveTo>
                    <a:pt x="34975" y="96164"/>
                  </a:moveTo>
                  <a:lnTo>
                    <a:pt x="34086" y="94894"/>
                  </a:lnTo>
                  <a:lnTo>
                    <a:pt x="34607" y="96164"/>
                  </a:lnTo>
                  <a:lnTo>
                    <a:pt x="34975" y="96164"/>
                  </a:lnTo>
                  <a:close/>
                </a:path>
                <a:path w="73025" h="488950">
                  <a:moveTo>
                    <a:pt x="35420" y="319684"/>
                  </a:moveTo>
                  <a:lnTo>
                    <a:pt x="34544" y="319684"/>
                  </a:lnTo>
                  <a:lnTo>
                    <a:pt x="34810" y="319989"/>
                  </a:lnTo>
                  <a:lnTo>
                    <a:pt x="35420" y="319684"/>
                  </a:lnTo>
                  <a:close/>
                </a:path>
                <a:path w="73025" h="488950">
                  <a:moveTo>
                    <a:pt x="35521" y="355498"/>
                  </a:moveTo>
                  <a:lnTo>
                    <a:pt x="35153" y="355244"/>
                  </a:lnTo>
                  <a:lnTo>
                    <a:pt x="33248" y="355244"/>
                  </a:lnTo>
                  <a:lnTo>
                    <a:pt x="34632" y="356019"/>
                  </a:lnTo>
                  <a:lnTo>
                    <a:pt x="35521" y="355498"/>
                  </a:lnTo>
                  <a:close/>
                </a:path>
                <a:path w="73025" h="488950">
                  <a:moveTo>
                    <a:pt x="35636" y="320954"/>
                  </a:moveTo>
                  <a:lnTo>
                    <a:pt x="34810" y="319989"/>
                  </a:lnTo>
                  <a:lnTo>
                    <a:pt x="32956" y="320954"/>
                  </a:lnTo>
                  <a:lnTo>
                    <a:pt x="35102" y="320954"/>
                  </a:lnTo>
                  <a:lnTo>
                    <a:pt x="35636" y="320954"/>
                  </a:lnTo>
                  <a:close/>
                </a:path>
                <a:path w="73025" h="488950">
                  <a:moveTo>
                    <a:pt x="35852" y="140309"/>
                  </a:moveTo>
                  <a:lnTo>
                    <a:pt x="35725" y="139992"/>
                  </a:lnTo>
                  <a:lnTo>
                    <a:pt x="35229" y="140411"/>
                  </a:lnTo>
                  <a:lnTo>
                    <a:pt x="35458" y="140373"/>
                  </a:lnTo>
                  <a:lnTo>
                    <a:pt x="35636" y="140347"/>
                  </a:lnTo>
                  <a:lnTo>
                    <a:pt x="35852" y="140309"/>
                  </a:lnTo>
                  <a:close/>
                </a:path>
                <a:path w="73025" h="488950">
                  <a:moveTo>
                    <a:pt x="36093" y="98704"/>
                  </a:moveTo>
                  <a:lnTo>
                    <a:pt x="35814" y="98704"/>
                  </a:lnTo>
                  <a:lnTo>
                    <a:pt x="35915" y="99136"/>
                  </a:lnTo>
                  <a:lnTo>
                    <a:pt x="36093" y="98704"/>
                  </a:lnTo>
                  <a:close/>
                </a:path>
                <a:path w="73025" h="488950">
                  <a:moveTo>
                    <a:pt x="36258" y="320954"/>
                  </a:moveTo>
                  <a:lnTo>
                    <a:pt x="35966" y="320954"/>
                  </a:lnTo>
                  <a:lnTo>
                    <a:pt x="35902" y="321183"/>
                  </a:lnTo>
                  <a:lnTo>
                    <a:pt x="36258" y="320954"/>
                  </a:lnTo>
                  <a:close/>
                </a:path>
                <a:path w="73025" h="488950">
                  <a:moveTo>
                    <a:pt x="36372" y="131191"/>
                  </a:moveTo>
                  <a:lnTo>
                    <a:pt x="35877" y="131394"/>
                  </a:lnTo>
                  <a:lnTo>
                    <a:pt x="36118" y="131394"/>
                  </a:lnTo>
                  <a:lnTo>
                    <a:pt x="36372" y="131191"/>
                  </a:lnTo>
                  <a:close/>
                </a:path>
                <a:path w="73025" h="488950">
                  <a:moveTo>
                    <a:pt x="36423" y="131737"/>
                  </a:moveTo>
                  <a:lnTo>
                    <a:pt x="36042" y="131559"/>
                  </a:lnTo>
                  <a:lnTo>
                    <a:pt x="35890" y="131406"/>
                  </a:lnTo>
                  <a:lnTo>
                    <a:pt x="35712" y="131419"/>
                  </a:lnTo>
                  <a:lnTo>
                    <a:pt x="36055" y="131787"/>
                  </a:lnTo>
                  <a:lnTo>
                    <a:pt x="36423" y="131737"/>
                  </a:lnTo>
                  <a:close/>
                </a:path>
                <a:path w="73025" h="488950">
                  <a:moveTo>
                    <a:pt x="36512" y="149313"/>
                  </a:moveTo>
                  <a:lnTo>
                    <a:pt x="36207" y="149199"/>
                  </a:lnTo>
                  <a:lnTo>
                    <a:pt x="35991" y="149504"/>
                  </a:lnTo>
                  <a:lnTo>
                    <a:pt x="36512" y="149313"/>
                  </a:lnTo>
                  <a:close/>
                </a:path>
                <a:path w="73025" h="488950">
                  <a:moveTo>
                    <a:pt x="37350" y="456958"/>
                  </a:moveTo>
                  <a:lnTo>
                    <a:pt x="36334" y="456628"/>
                  </a:lnTo>
                  <a:lnTo>
                    <a:pt x="36207" y="456704"/>
                  </a:lnTo>
                  <a:lnTo>
                    <a:pt x="36156" y="457784"/>
                  </a:lnTo>
                  <a:lnTo>
                    <a:pt x="36131" y="458393"/>
                  </a:lnTo>
                  <a:lnTo>
                    <a:pt x="36652" y="457771"/>
                  </a:lnTo>
                  <a:lnTo>
                    <a:pt x="37350" y="456958"/>
                  </a:lnTo>
                  <a:close/>
                </a:path>
                <a:path w="73025" h="488950">
                  <a:moveTo>
                    <a:pt x="37769" y="146964"/>
                  </a:moveTo>
                  <a:lnTo>
                    <a:pt x="36436" y="148234"/>
                  </a:lnTo>
                  <a:lnTo>
                    <a:pt x="29654" y="146964"/>
                  </a:lnTo>
                  <a:lnTo>
                    <a:pt x="36207" y="149199"/>
                  </a:lnTo>
                  <a:lnTo>
                    <a:pt x="36880" y="148234"/>
                  </a:lnTo>
                  <a:lnTo>
                    <a:pt x="37769" y="146964"/>
                  </a:lnTo>
                  <a:close/>
                </a:path>
                <a:path w="73025" h="488950">
                  <a:moveTo>
                    <a:pt x="38087" y="461073"/>
                  </a:moveTo>
                  <a:lnTo>
                    <a:pt x="37782" y="461073"/>
                  </a:lnTo>
                  <a:lnTo>
                    <a:pt x="37261" y="461048"/>
                  </a:lnTo>
                  <a:lnTo>
                    <a:pt x="37376" y="461187"/>
                  </a:lnTo>
                  <a:lnTo>
                    <a:pt x="37503" y="461327"/>
                  </a:lnTo>
                  <a:lnTo>
                    <a:pt x="37719" y="461137"/>
                  </a:lnTo>
                  <a:lnTo>
                    <a:pt x="38087" y="461073"/>
                  </a:lnTo>
                  <a:close/>
                </a:path>
                <a:path w="73025" h="488950">
                  <a:moveTo>
                    <a:pt x="38087" y="355244"/>
                  </a:moveTo>
                  <a:lnTo>
                    <a:pt x="35966" y="355244"/>
                  </a:lnTo>
                  <a:lnTo>
                    <a:pt x="35521" y="355498"/>
                  </a:lnTo>
                  <a:lnTo>
                    <a:pt x="36982" y="356514"/>
                  </a:lnTo>
                  <a:lnTo>
                    <a:pt x="38087" y="355244"/>
                  </a:lnTo>
                  <a:close/>
                </a:path>
                <a:path w="73025" h="488950">
                  <a:moveTo>
                    <a:pt x="38201" y="113944"/>
                  </a:moveTo>
                  <a:lnTo>
                    <a:pt x="36804" y="111404"/>
                  </a:lnTo>
                  <a:lnTo>
                    <a:pt x="32232" y="111404"/>
                  </a:lnTo>
                  <a:lnTo>
                    <a:pt x="33997" y="112674"/>
                  </a:lnTo>
                  <a:lnTo>
                    <a:pt x="35941" y="112674"/>
                  </a:lnTo>
                  <a:lnTo>
                    <a:pt x="38201" y="113944"/>
                  </a:lnTo>
                  <a:close/>
                </a:path>
                <a:path w="73025" h="488950">
                  <a:moveTo>
                    <a:pt x="38569" y="458152"/>
                  </a:moveTo>
                  <a:lnTo>
                    <a:pt x="38455" y="457390"/>
                  </a:lnTo>
                  <a:lnTo>
                    <a:pt x="38354" y="457136"/>
                  </a:lnTo>
                  <a:lnTo>
                    <a:pt x="37134" y="458647"/>
                  </a:lnTo>
                  <a:lnTo>
                    <a:pt x="37007" y="458914"/>
                  </a:lnTo>
                  <a:lnTo>
                    <a:pt x="36398" y="459549"/>
                  </a:lnTo>
                  <a:lnTo>
                    <a:pt x="36322" y="459867"/>
                  </a:lnTo>
                  <a:lnTo>
                    <a:pt x="36525" y="460121"/>
                  </a:lnTo>
                  <a:lnTo>
                    <a:pt x="38569" y="458152"/>
                  </a:lnTo>
                  <a:close/>
                </a:path>
                <a:path w="73025" h="488950">
                  <a:moveTo>
                    <a:pt x="38595" y="461416"/>
                  </a:moveTo>
                  <a:lnTo>
                    <a:pt x="38328" y="461454"/>
                  </a:lnTo>
                  <a:lnTo>
                    <a:pt x="38544" y="461581"/>
                  </a:lnTo>
                  <a:lnTo>
                    <a:pt x="38595" y="461416"/>
                  </a:lnTo>
                  <a:close/>
                </a:path>
                <a:path w="73025" h="488950">
                  <a:moveTo>
                    <a:pt x="38658" y="306984"/>
                  </a:moveTo>
                  <a:lnTo>
                    <a:pt x="37109" y="305714"/>
                  </a:lnTo>
                  <a:lnTo>
                    <a:pt x="36664" y="306108"/>
                  </a:lnTo>
                  <a:lnTo>
                    <a:pt x="36614" y="306984"/>
                  </a:lnTo>
                  <a:lnTo>
                    <a:pt x="38658" y="306984"/>
                  </a:lnTo>
                  <a:close/>
                </a:path>
                <a:path w="73025" h="488950">
                  <a:moveTo>
                    <a:pt x="38671" y="348742"/>
                  </a:moveTo>
                  <a:lnTo>
                    <a:pt x="38468" y="348729"/>
                  </a:lnTo>
                  <a:lnTo>
                    <a:pt x="38328" y="348716"/>
                  </a:lnTo>
                  <a:lnTo>
                    <a:pt x="38150" y="348703"/>
                  </a:lnTo>
                  <a:lnTo>
                    <a:pt x="38442" y="348792"/>
                  </a:lnTo>
                  <a:lnTo>
                    <a:pt x="38646" y="348818"/>
                  </a:lnTo>
                  <a:close/>
                </a:path>
                <a:path w="73025" h="488950">
                  <a:moveTo>
                    <a:pt x="38950" y="455739"/>
                  </a:moveTo>
                  <a:lnTo>
                    <a:pt x="36309" y="458787"/>
                  </a:lnTo>
                  <a:lnTo>
                    <a:pt x="36817" y="458279"/>
                  </a:lnTo>
                  <a:lnTo>
                    <a:pt x="36982" y="458825"/>
                  </a:lnTo>
                  <a:lnTo>
                    <a:pt x="37109" y="458673"/>
                  </a:lnTo>
                  <a:lnTo>
                    <a:pt x="37325" y="458279"/>
                  </a:lnTo>
                  <a:lnTo>
                    <a:pt x="38950" y="455739"/>
                  </a:lnTo>
                  <a:close/>
                </a:path>
                <a:path w="73025" h="488950">
                  <a:moveTo>
                    <a:pt x="39039" y="322326"/>
                  </a:moveTo>
                  <a:lnTo>
                    <a:pt x="38950" y="320687"/>
                  </a:lnTo>
                  <a:lnTo>
                    <a:pt x="38112" y="320827"/>
                  </a:lnTo>
                  <a:lnTo>
                    <a:pt x="37198" y="320903"/>
                  </a:lnTo>
                  <a:lnTo>
                    <a:pt x="36283" y="320941"/>
                  </a:lnTo>
                  <a:lnTo>
                    <a:pt x="38379" y="320929"/>
                  </a:lnTo>
                  <a:lnTo>
                    <a:pt x="39039" y="322326"/>
                  </a:lnTo>
                  <a:close/>
                </a:path>
                <a:path w="73025" h="488950">
                  <a:moveTo>
                    <a:pt x="39154" y="464235"/>
                  </a:moveTo>
                  <a:lnTo>
                    <a:pt x="38989" y="464007"/>
                  </a:lnTo>
                  <a:lnTo>
                    <a:pt x="38468" y="464451"/>
                  </a:lnTo>
                  <a:lnTo>
                    <a:pt x="37414" y="465772"/>
                  </a:lnTo>
                  <a:lnTo>
                    <a:pt x="39027" y="464502"/>
                  </a:lnTo>
                  <a:lnTo>
                    <a:pt x="39154" y="464362"/>
                  </a:lnTo>
                  <a:lnTo>
                    <a:pt x="39154" y="464235"/>
                  </a:lnTo>
                  <a:close/>
                </a:path>
                <a:path w="73025" h="488950">
                  <a:moveTo>
                    <a:pt x="39192" y="464337"/>
                  </a:moveTo>
                  <a:lnTo>
                    <a:pt x="39027" y="464502"/>
                  </a:lnTo>
                  <a:lnTo>
                    <a:pt x="39154" y="464413"/>
                  </a:lnTo>
                  <a:close/>
                </a:path>
                <a:path w="73025" h="488950">
                  <a:moveTo>
                    <a:pt x="39382" y="464172"/>
                  </a:moveTo>
                  <a:lnTo>
                    <a:pt x="39192" y="464337"/>
                  </a:lnTo>
                  <a:lnTo>
                    <a:pt x="39319" y="464235"/>
                  </a:lnTo>
                  <a:close/>
                </a:path>
                <a:path w="73025" h="488950">
                  <a:moveTo>
                    <a:pt x="39522" y="464121"/>
                  </a:moveTo>
                  <a:lnTo>
                    <a:pt x="39319" y="464235"/>
                  </a:lnTo>
                  <a:lnTo>
                    <a:pt x="39204" y="464375"/>
                  </a:lnTo>
                  <a:lnTo>
                    <a:pt x="39522" y="464121"/>
                  </a:lnTo>
                  <a:close/>
                </a:path>
                <a:path w="73025" h="488950">
                  <a:moveTo>
                    <a:pt x="39852" y="105321"/>
                  </a:moveTo>
                  <a:lnTo>
                    <a:pt x="39395" y="105676"/>
                  </a:lnTo>
                  <a:lnTo>
                    <a:pt x="39674" y="105562"/>
                  </a:lnTo>
                  <a:lnTo>
                    <a:pt x="39801" y="105435"/>
                  </a:lnTo>
                  <a:close/>
                </a:path>
                <a:path w="73025" h="488950">
                  <a:moveTo>
                    <a:pt x="40119" y="463867"/>
                  </a:moveTo>
                  <a:lnTo>
                    <a:pt x="39319" y="464502"/>
                  </a:lnTo>
                  <a:lnTo>
                    <a:pt x="40119" y="463867"/>
                  </a:lnTo>
                  <a:close/>
                </a:path>
                <a:path w="73025" h="488950">
                  <a:moveTo>
                    <a:pt x="40144" y="88988"/>
                  </a:moveTo>
                  <a:lnTo>
                    <a:pt x="39827" y="89052"/>
                  </a:lnTo>
                  <a:lnTo>
                    <a:pt x="39624" y="89166"/>
                  </a:lnTo>
                  <a:lnTo>
                    <a:pt x="39878" y="89268"/>
                  </a:lnTo>
                  <a:lnTo>
                    <a:pt x="40068" y="89077"/>
                  </a:lnTo>
                  <a:close/>
                </a:path>
                <a:path w="73025" h="488950">
                  <a:moveTo>
                    <a:pt x="41173" y="337464"/>
                  </a:moveTo>
                  <a:lnTo>
                    <a:pt x="37846" y="336194"/>
                  </a:lnTo>
                  <a:lnTo>
                    <a:pt x="37973" y="334924"/>
                  </a:lnTo>
                  <a:lnTo>
                    <a:pt x="36601" y="334924"/>
                  </a:lnTo>
                  <a:lnTo>
                    <a:pt x="37350" y="337464"/>
                  </a:lnTo>
                  <a:lnTo>
                    <a:pt x="41173" y="337464"/>
                  </a:lnTo>
                  <a:close/>
                </a:path>
                <a:path w="73025" h="488950">
                  <a:moveTo>
                    <a:pt x="41236" y="319684"/>
                  </a:moveTo>
                  <a:lnTo>
                    <a:pt x="35560" y="320852"/>
                  </a:lnTo>
                  <a:lnTo>
                    <a:pt x="41236" y="319684"/>
                  </a:lnTo>
                  <a:close/>
                </a:path>
                <a:path w="73025" h="488950">
                  <a:moveTo>
                    <a:pt x="41478" y="330263"/>
                  </a:moveTo>
                  <a:lnTo>
                    <a:pt x="40881" y="329844"/>
                  </a:lnTo>
                  <a:lnTo>
                    <a:pt x="39547" y="330898"/>
                  </a:lnTo>
                  <a:lnTo>
                    <a:pt x="41478" y="330263"/>
                  </a:lnTo>
                  <a:close/>
                </a:path>
                <a:path w="73025" h="488950">
                  <a:moveTo>
                    <a:pt x="41694" y="106324"/>
                  </a:moveTo>
                  <a:lnTo>
                    <a:pt x="41008" y="106324"/>
                  </a:lnTo>
                  <a:lnTo>
                    <a:pt x="41592" y="106553"/>
                  </a:lnTo>
                  <a:lnTo>
                    <a:pt x="41694" y="106324"/>
                  </a:lnTo>
                  <a:close/>
                </a:path>
                <a:path w="73025" h="488950">
                  <a:moveTo>
                    <a:pt x="42113" y="288544"/>
                  </a:moveTo>
                  <a:lnTo>
                    <a:pt x="41846" y="287934"/>
                  </a:lnTo>
                  <a:lnTo>
                    <a:pt x="40474" y="289204"/>
                  </a:lnTo>
                  <a:lnTo>
                    <a:pt x="42113" y="288544"/>
                  </a:lnTo>
                  <a:close/>
                </a:path>
                <a:path w="73025" h="488950">
                  <a:moveTo>
                    <a:pt x="42557" y="107594"/>
                  </a:moveTo>
                  <a:lnTo>
                    <a:pt x="42291" y="106845"/>
                  </a:lnTo>
                  <a:lnTo>
                    <a:pt x="41592" y="106553"/>
                  </a:lnTo>
                  <a:lnTo>
                    <a:pt x="41122" y="107594"/>
                  </a:lnTo>
                  <a:lnTo>
                    <a:pt x="42557" y="107594"/>
                  </a:lnTo>
                  <a:close/>
                </a:path>
                <a:path w="73025" h="488950">
                  <a:moveTo>
                    <a:pt x="42710" y="462495"/>
                  </a:moveTo>
                  <a:lnTo>
                    <a:pt x="42113" y="462038"/>
                  </a:lnTo>
                  <a:lnTo>
                    <a:pt x="40817" y="463207"/>
                  </a:lnTo>
                  <a:lnTo>
                    <a:pt x="40144" y="463804"/>
                  </a:lnTo>
                  <a:lnTo>
                    <a:pt x="41744" y="462470"/>
                  </a:lnTo>
                  <a:lnTo>
                    <a:pt x="42710" y="462495"/>
                  </a:lnTo>
                  <a:close/>
                </a:path>
                <a:path w="73025" h="488950">
                  <a:moveTo>
                    <a:pt x="42799" y="329844"/>
                  </a:moveTo>
                  <a:lnTo>
                    <a:pt x="41478" y="330263"/>
                  </a:lnTo>
                  <a:lnTo>
                    <a:pt x="42621" y="331114"/>
                  </a:lnTo>
                  <a:lnTo>
                    <a:pt x="42799" y="329844"/>
                  </a:lnTo>
                  <a:close/>
                </a:path>
                <a:path w="73025" h="488950">
                  <a:moveTo>
                    <a:pt x="43497" y="479869"/>
                  </a:moveTo>
                  <a:lnTo>
                    <a:pt x="33375" y="479882"/>
                  </a:lnTo>
                  <a:lnTo>
                    <a:pt x="32283" y="480504"/>
                  </a:lnTo>
                  <a:lnTo>
                    <a:pt x="28600" y="480949"/>
                  </a:lnTo>
                  <a:lnTo>
                    <a:pt x="28613" y="481088"/>
                  </a:lnTo>
                  <a:lnTo>
                    <a:pt x="28816" y="481558"/>
                  </a:lnTo>
                  <a:lnTo>
                    <a:pt x="31559" y="481393"/>
                  </a:lnTo>
                  <a:lnTo>
                    <a:pt x="32639" y="481139"/>
                  </a:lnTo>
                  <a:lnTo>
                    <a:pt x="33604" y="480758"/>
                  </a:lnTo>
                  <a:lnTo>
                    <a:pt x="35255" y="480504"/>
                  </a:lnTo>
                  <a:lnTo>
                    <a:pt x="36156" y="480631"/>
                  </a:lnTo>
                  <a:lnTo>
                    <a:pt x="37122" y="480504"/>
                  </a:lnTo>
                  <a:lnTo>
                    <a:pt x="40982" y="479996"/>
                  </a:lnTo>
                  <a:lnTo>
                    <a:pt x="43497" y="479869"/>
                  </a:lnTo>
                  <a:close/>
                </a:path>
                <a:path w="73025" h="488950">
                  <a:moveTo>
                    <a:pt x="43662" y="287934"/>
                  </a:moveTo>
                  <a:lnTo>
                    <a:pt x="42113" y="288544"/>
                  </a:lnTo>
                  <a:lnTo>
                    <a:pt x="42405" y="289204"/>
                  </a:lnTo>
                  <a:lnTo>
                    <a:pt x="43662" y="287934"/>
                  </a:lnTo>
                  <a:close/>
                </a:path>
                <a:path w="73025" h="488950">
                  <a:moveTo>
                    <a:pt x="43675" y="455612"/>
                  </a:moveTo>
                  <a:lnTo>
                    <a:pt x="39598" y="458279"/>
                  </a:lnTo>
                  <a:lnTo>
                    <a:pt x="37426" y="460121"/>
                  </a:lnTo>
                  <a:lnTo>
                    <a:pt x="37084" y="460463"/>
                  </a:lnTo>
                  <a:lnTo>
                    <a:pt x="36969" y="460679"/>
                  </a:lnTo>
                  <a:lnTo>
                    <a:pt x="37211" y="460971"/>
                  </a:lnTo>
                  <a:lnTo>
                    <a:pt x="37782" y="461073"/>
                  </a:lnTo>
                  <a:lnTo>
                    <a:pt x="43675" y="455612"/>
                  </a:lnTo>
                  <a:close/>
                </a:path>
                <a:path w="73025" h="488950">
                  <a:moveTo>
                    <a:pt x="43840" y="238404"/>
                  </a:moveTo>
                  <a:lnTo>
                    <a:pt x="43141" y="237134"/>
                  </a:lnTo>
                  <a:lnTo>
                    <a:pt x="41770" y="237134"/>
                  </a:lnTo>
                  <a:lnTo>
                    <a:pt x="41821" y="237363"/>
                  </a:lnTo>
                  <a:lnTo>
                    <a:pt x="43840" y="238404"/>
                  </a:lnTo>
                  <a:close/>
                </a:path>
                <a:path w="73025" h="488950">
                  <a:moveTo>
                    <a:pt x="43980" y="254927"/>
                  </a:moveTo>
                  <a:lnTo>
                    <a:pt x="43903" y="254800"/>
                  </a:lnTo>
                  <a:lnTo>
                    <a:pt x="43586" y="254685"/>
                  </a:lnTo>
                  <a:lnTo>
                    <a:pt x="43903" y="255054"/>
                  </a:lnTo>
                  <a:lnTo>
                    <a:pt x="43980" y="254927"/>
                  </a:lnTo>
                  <a:close/>
                </a:path>
                <a:path w="73025" h="488950">
                  <a:moveTo>
                    <a:pt x="43980" y="78384"/>
                  </a:moveTo>
                  <a:lnTo>
                    <a:pt x="43776" y="77114"/>
                  </a:lnTo>
                  <a:lnTo>
                    <a:pt x="41668" y="77114"/>
                  </a:lnTo>
                  <a:lnTo>
                    <a:pt x="43980" y="78384"/>
                  </a:lnTo>
                  <a:close/>
                </a:path>
                <a:path w="73025" h="488950">
                  <a:moveTo>
                    <a:pt x="44437" y="84404"/>
                  </a:moveTo>
                  <a:lnTo>
                    <a:pt x="44399" y="84150"/>
                  </a:lnTo>
                  <a:lnTo>
                    <a:pt x="44056" y="83985"/>
                  </a:lnTo>
                  <a:lnTo>
                    <a:pt x="43751" y="83934"/>
                  </a:lnTo>
                  <a:lnTo>
                    <a:pt x="43942" y="84188"/>
                  </a:lnTo>
                  <a:lnTo>
                    <a:pt x="44132" y="84404"/>
                  </a:lnTo>
                  <a:lnTo>
                    <a:pt x="44437" y="84404"/>
                  </a:lnTo>
                  <a:close/>
                </a:path>
                <a:path w="73025" h="488950">
                  <a:moveTo>
                    <a:pt x="44602" y="250240"/>
                  </a:moveTo>
                  <a:lnTo>
                    <a:pt x="44475" y="249834"/>
                  </a:lnTo>
                  <a:lnTo>
                    <a:pt x="44107" y="249834"/>
                  </a:lnTo>
                  <a:lnTo>
                    <a:pt x="44602" y="250240"/>
                  </a:lnTo>
                  <a:close/>
                </a:path>
                <a:path w="73025" h="488950">
                  <a:moveTo>
                    <a:pt x="44767" y="257848"/>
                  </a:moveTo>
                  <a:lnTo>
                    <a:pt x="44030" y="257784"/>
                  </a:lnTo>
                  <a:lnTo>
                    <a:pt x="44653" y="258076"/>
                  </a:lnTo>
                  <a:lnTo>
                    <a:pt x="44767" y="257848"/>
                  </a:lnTo>
                  <a:close/>
                </a:path>
                <a:path w="73025" h="488950">
                  <a:moveTo>
                    <a:pt x="45669" y="251104"/>
                  </a:moveTo>
                  <a:lnTo>
                    <a:pt x="44602" y="250240"/>
                  </a:lnTo>
                  <a:lnTo>
                    <a:pt x="44881" y="251104"/>
                  </a:lnTo>
                  <a:lnTo>
                    <a:pt x="45669" y="251104"/>
                  </a:lnTo>
                  <a:close/>
                </a:path>
                <a:path w="73025" h="488950">
                  <a:moveTo>
                    <a:pt x="45808" y="249834"/>
                  </a:moveTo>
                  <a:lnTo>
                    <a:pt x="45275" y="249631"/>
                  </a:lnTo>
                  <a:lnTo>
                    <a:pt x="45466" y="249834"/>
                  </a:lnTo>
                  <a:lnTo>
                    <a:pt x="45808" y="249834"/>
                  </a:lnTo>
                  <a:close/>
                </a:path>
                <a:path w="73025" h="488950">
                  <a:moveTo>
                    <a:pt x="46215" y="469582"/>
                  </a:moveTo>
                  <a:lnTo>
                    <a:pt x="46024" y="469646"/>
                  </a:lnTo>
                  <a:lnTo>
                    <a:pt x="46215" y="469582"/>
                  </a:lnTo>
                  <a:close/>
                </a:path>
                <a:path w="73025" h="488950">
                  <a:moveTo>
                    <a:pt x="46316" y="77114"/>
                  </a:moveTo>
                  <a:lnTo>
                    <a:pt x="43573" y="75844"/>
                  </a:lnTo>
                  <a:lnTo>
                    <a:pt x="43776" y="77114"/>
                  </a:lnTo>
                  <a:lnTo>
                    <a:pt x="46316" y="77114"/>
                  </a:lnTo>
                  <a:close/>
                </a:path>
                <a:path w="73025" h="488950">
                  <a:moveTo>
                    <a:pt x="46380" y="236080"/>
                  </a:moveTo>
                  <a:lnTo>
                    <a:pt x="46291" y="235864"/>
                  </a:lnTo>
                  <a:lnTo>
                    <a:pt x="46024" y="235864"/>
                  </a:lnTo>
                  <a:lnTo>
                    <a:pt x="46380" y="236080"/>
                  </a:lnTo>
                  <a:close/>
                </a:path>
                <a:path w="73025" h="488950">
                  <a:moveTo>
                    <a:pt x="46774" y="463943"/>
                  </a:moveTo>
                  <a:lnTo>
                    <a:pt x="46482" y="464032"/>
                  </a:lnTo>
                  <a:lnTo>
                    <a:pt x="45910" y="464578"/>
                  </a:lnTo>
                  <a:lnTo>
                    <a:pt x="46774" y="463943"/>
                  </a:lnTo>
                  <a:close/>
                </a:path>
                <a:path w="73025" h="488950">
                  <a:moveTo>
                    <a:pt x="48082" y="237134"/>
                  </a:moveTo>
                  <a:lnTo>
                    <a:pt x="46380" y="236080"/>
                  </a:lnTo>
                  <a:lnTo>
                    <a:pt x="46799" y="237134"/>
                  </a:lnTo>
                  <a:lnTo>
                    <a:pt x="48082" y="237134"/>
                  </a:lnTo>
                  <a:close/>
                </a:path>
                <a:path w="73025" h="488950">
                  <a:moveTo>
                    <a:pt x="48310" y="463626"/>
                  </a:moveTo>
                  <a:lnTo>
                    <a:pt x="48183" y="463207"/>
                  </a:lnTo>
                  <a:lnTo>
                    <a:pt x="48082" y="462978"/>
                  </a:lnTo>
                  <a:lnTo>
                    <a:pt x="46774" y="463943"/>
                  </a:lnTo>
                  <a:lnTo>
                    <a:pt x="48310" y="463626"/>
                  </a:lnTo>
                  <a:close/>
                </a:path>
                <a:path w="73025" h="488950">
                  <a:moveTo>
                    <a:pt x="48628" y="46202"/>
                  </a:moveTo>
                  <a:lnTo>
                    <a:pt x="48183" y="46189"/>
                  </a:lnTo>
                  <a:lnTo>
                    <a:pt x="47815" y="46151"/>
                  </a:lnTo>
                  <a:lnTo>
                    <a:pt x="47574" y="46139"/>
                  </a:lnTo>
                  <a:lnTo>
                    <a:pt x="47942" y="46202"/>
                  </a:lnTo>
                  <a:lnTo>
                    <a:pt x="48298" y="46215"/>
                  </a:lnTo>
                  <a:lnTo>
                    <a:pt x="48628" y="46202"/>
                  </a:lnTo>
                  <a:close/>
                </a:path>
                <a:path w="73025" h="488950">
                  <a:moveTo>
                    <a:pt x="48895" y="475424"/>
                  </a:moveTo>
                  <a:lnTo>
                    <a:pt x="48323" y="475297"/>
                  </a:lnTo>
                  <a:lnTo>
                    <a:pt x="47523" y="475424"/>
                  </a:lnTo>
                  <a:lnTo>
                    <a:pt x="48895" y="475424"/>
                  </a:lnTo>
                  <a:close/>
                </a:path>
                <a:path w="73025" h="488950">
                  <a:moveTo>
                    <a:pt x="49072" y="251104"/>
                  </a:moveTo>
                  <a:lnTo>
                    <a:pt x="46202" y="249834"/>
                  </a:lnTo>
                  <a:lnTo>
                    <a:pt x="45808" y="249834"/>
                  </a:lnTo>
                  <a:lnTo>
                    <a:pt x="49072" y="251104"/>
                  </a:lnTo>
                  <a:close/>
                </a:path>
                <a:path w="73025" h="488950">
                  <a:moveTo>
                    <a:pt x="49987" y="475805"/>
                  </a:moveTo>
                  <a:lnTo>
                    <a:pt x="47815" y="476059"/>
                  </a:lnTo>
                  <a:lnTo>
                    <a:pt x="46507" y="476745"/>
                  </a:lnTo>
                  <a:lnTo>
                    <a:pt x="47129" y="476567"/>
                  </a:lnTo>
                  <a:lnTo>
                    <a:pt x="49047" y="476567"/>
                  </a:lnTo>
                  <a:lnTo>
                    <a:pt x="49987" y="475805"/>
                  </a:lnTo>
                  <a:close/>
                </a:path>
                <a:path w="73025" h="488950">
                  <a:moveTo>
                    <a:pt x="50507" y="38392"/>
                  </a:moveTo>
                  <a:lnTo>
                    <a:pt x="50126" y="38265"/>
                  </a:lnTo>
                  <a:lnTo>
                    <a:pt x="49669" y="38125"/>
                  </a:lnTo>
                  <a:lnTo>
                    <a:pt x="49149" y="37960"/>
                  </a:lnTo>
                  <a:lnTo>
                    <a:pt x="50469" y="38646"/>
                  </a:lnTo>
                  <a:lnTo>
                    <a:pt x="50507" y="38392"/>
                  </a:lnTo>
                  <a:close/>
                </a:path>
                <a:path w="73025" h="488950">
                  <a:moveTo>
                    <a:pt x="50825" y="477329"/>
                  </a:moveTo>
                  <a:lnTo>
                    <a:pt x="48844" y="477456"/>
                  </a:lnTo>
                  <a:lnTo>
                    <a:pt x="47472" y="477456"/>
                  </a:lnTo>
                  <a:lnTo>
                    <a:pt x="48793" y="477177"/>
                  </a:lnTo>
                  <a:lnTo>
                    <a:pt x="49542" y="476948"/>
                  </a:lnTo>
                  <a:lnTo>
                    <a:pt x="49974" y="476694"/>
                  </a:lnTo>
                  <a:lnTo>
                    <a:pt x="45986" y="477024"/>
                  </a:lnTo>
                  <a:lnTo>
                    <a:pt x="46507" y="476745"/>
                  </a:lnTo>
                  <a:lnTo>
                    <a:pt x="45516" y="477024"/>
                  </a:lnTo>
                  <a:lnTo>
                    <a:pt x="45681" y="477050"/>
                  </a:lnTo>
                  <a:lnTo>
                    <a:pt x="45961" y="477037"/>
                  </a:lnTo>
                  <a:lnTo>
                    <a:pt x="45681" y="477050"/>
                  </a:lnTo>
                  <a:lnTo>
                    <a:pt x="45288" y="477075"/>
                  </a:lnTo>
                  <a:lnTo>
                    <a:pt x="45516" y="477024"/>
                  </a:lnTo>
                  <a:lnTo>
                    <a:pt x="44386" y="476821"/>
                  </a:lnTo>
                  <a:lnTo>
                    <a:pt x="46494" y="476059"/>
                  </a:lnTo>
                  <a:lnTo>
                    <a:pt x="47663" y="475805"/>
                  </a:lnTo>
                  <a:lnTo>
                    <a:pt x="48247" y="475678"/>
                  </a:lnTo>
                  <a:lnTo>
                    <a:pt x="46316" y="475805"/>
                  </a:lnTo>
                  <a:lnTo>
                    <a:pt x="47523" y="475424"/>
                  </a:lnTo>
                  <a:lnTo>
                    <a:pt x="47345" y="475424"/>
                  </a:lnTo>
                  <a:lnTo>
                    <a:pt x="47574" y="475170"/>
                  </a:lnTo>
                  <a:lnTo>
                    <a:pt x="48031" y="474662"/>
                  </a:lnTo>
                  <a:lnTo>
                    <a:pt x="45491" y="475170"/>
                  </a:lnTo>
                  <a:lnTo>
                    <a:pt x="46126" y="474916"/>
                  </a:lnTo>
                  <a:lnTo>
                    <a:pt x="47396" y="474408"/>
                  </a:lnTo>
                  <a:lnTo>
                    <a:pt x="48031" y="474154"/>
                  </a:lnTo>
                  <a:lnTo>
                    <a:pt x="44513" y="474408"/>
                  </a:lnTo>
                  <a:lnTo>
                    <a:pt x="47320" y="473519"/>
                  </a:lnTo>
                  <a:lnTo>
                    <a:pt x="48920" y="473011"/>
                  </a:lnTo>
                  <a:lnTo>
                    <a:pt x="47752" y="473278"/>
                  </a:lnTo>
                  <a:lnTo>
                    <a:pt x="45313" y="473519"/>
                  </a:lnTo>
                  <a:lnTo>
                    <a:pt x="45034" y="473392"/>
                  </a:lnTo>
                  <a:lnTo>
                    <a:pt x="49466" y="472249"/>
                  </a:lnTo>
                  <a:lnTo>
                    <a:pt x="50457" y="471995"/>
                  </a:lnTo>
                  <a:lnTo>
                    <a:pt x="44932" y="472249"/>
                  </a:lnTo>
                  <a:lnTo>
                    <a:pt x="46685" y="471614"/>
                  </a:lnTo>
                  <a:lnTo>
                    <a:pt x="50533" y="470217"/>
                  </a:lnTo>
                  <a:lnTo>
                    <a:pt x="45732" y="471614"/>
                  </a:lnTo>
                  <a:lnTo>
                    <a:pt x="45872" y="471487"/>
                  </a:lnTo>
                  <a:lnTo>
                    <a:pt x="47091" y="470344"/>
                  </a:lnTo>
                  <a:lnTo>
                    <a:pt x="47498" y="469963"/>
                  </a:lnTo>
                  <a:lnTo>
                    <a:pt x="47904" y="469582"/>
                  </a:lnTo>
                  <a:lnTo>
                    <a:pt x="45072" y="469963"/>
                  </a:lnTo>
                  <a:lnTo>
                    <a:pt x="45999" y="469658"/>
                  </a:lnTo>
                  <a:lnTo>
                    <a:pt x="46164" y="469290"/>
                  </a:lnTo>
                  <a:lnTo>
                    <a:pt x="46291" y="469150"/>
                  </a:lnTo>
                  <a:lnTo>
                    <a:pt x="47498" y="468439"/>
                  </a:lnTo>
                  <a:lnTo>
                    <a:pt x="48209" y="467804"/>
                  </a:lnTo>
                  <a:lnTo>
                    <a:pt x="44488" y="469582"/>
                  </a:lnTo>
                  <a:lnTo>
                    <a:pt x="43370" y="469455"/>
                  </a:lnTo>
                  <a:lnTo>
                    <a:pt x="40982" y="470344"/>
                  </a:lnTo>
                  <a:lnTo>
                    <a:pt x="43002" y="468947"/>
                  </a:lnTo>
                  <a:lnTo>
                    <a:pt x="43370" y="468693"/>
                  </a:lnTo>
                  <a:lnTo>
                    <a:pt x="44284" y="468058"/>
                  </a:lnTo>
                  <a:lnTo>
                    <a:pt x="45402" y="468312"/>
                  </a:lnTo>
                  <a:lnTo>
                    <a:pt x="45872" y="468058"/>
                  </a:lnTo>
                  <a:lnTo>
                    <a:pt x="48717" y="466534"/>
                  </a:lnTo>
                  <a:lnTo>
                    <a:pt x="45758" y="468058"/>
                  </a:lnTo>
                  <a:lnTo>
                    <a:pt x="45351" y="467169"/>
                  </a:lnTo>
                  <a:lnTo>
                    <a:pt x="43002" y="468693"/>
                  </a:lnTo>
                  <a:lnTo>
                    <a:pt x="43332" y="468439"/>
                  </a:lnTo>
                  <a:lnTo>
                    <a:pt x="44157" y="467804"/>
                  </a:lnTo>
                  <a:lnTo>
                    <a:pt x="44983" y="467169"/>
                  </a:lnTo>
                  <a:lnTo>
                    <a:pt x="43903" y="467804"/>
                  </a:lnTo>
                  <a:lnTo>
                    <a:pt x="46774" y="466026"/>
                  </a:lnTo>
                  <a:lnTo>
                    <a:pt x="42278" y="468439"/>
                  </a:lnTo>
                  <a:lnTo>
                    <a:pt x="43776" y="467423"/>
                  </a:lnTo>
                  <a:lnTo>
                    <a:pt x="45834" y="466026"/>
                  </a:lnTo>
                  <a:lnTo>
                    <a:pt x="42951" y="467423"/>
                  </a:lnTo>
                  <a:lnTo>
                    <a:pt x="44170" y="466280"/>
                  </a:lnTo>
                  <a:lnTo>
                    <a:pt x="44843" y="465645"/>
                  </a:lnTo>
                  <a:lnTo>
                    <a:pt x="46278" y="465137"/>
                  </a:lnTo>
                  <a:lnTo>
                    <a:pt x="47002" y="464883"/>
                  </a:lnTo>
                  <a:lnTo>
                    <a:pt x="45339" y="465137"/>
                  </a:lnTo>
                  <a:lnTo>
                    <a:pt x="45910" y="464578"/>
                  </a:lnTo>
                  <a:lnTo>
                    <a:pt x="44983" y="465264"/>
                  </a:lnTo>
                  <a:lnTo>
                    <a:pt x="43014" y="466280"/>
                  </a:lnTo>
                  <a:lnTo>
                    <a:pt x="41706" y="466280"/>
                  </a:lnTo>
                  <a:lnTo>
                    <a:pt x="43992" y="465137"/>
                  </a:lnTo>
                  <a:lnTo>
                    <a:pt x="44234" y="465010"/>
                  </a:lnTo>
                  <a:lnTo>
                    <a:pt x="45250" y="464502"/>
                  </a:lnTo>
                  <a:lnTo>
                    <a:pt x="46774" y="463232"/>
                  </a:lnTo>
                  <a:lnTo>
                    <a:pt x="45669" y="463359"/>
                  </a:lnTo>
                  <a:lnTo>
                    <a:pt x="42494" y="465010"/>
                  </a:lnTo>
                  <a:lnTo>
                    <a:pt x="42595" y="464502"/>
                  </a:lnTo>
                  <a:lnTo>
                    <a:pt x="43091" y="464134"/>
                  </a:lnTo>
                  <a:lnTo>
                    <a:pt x="43802" y="463740"/>
                  </a:lnTo>
                  <a:lnTo>
                    <a:pt x="40995" y="465137"/>
                  </a:lnTo>
                  <a:lnTo>
                    <a:pt x="42786" y="462597"/>
                  </a:lnTo>
                  <a:lnTo>
                    <a:pt x="39941" y="464210"/>
                  </a:lnTo>
                  <a:lnTo>
                    <a:pt x="39941" y="467753"/>
                  </a:lnTo>
                  <a:lnTo>
                    <a:pt x="39865" y="468439"/>
                  </a:lnTo>
                  <a:lnTo>
                    <a:pt x="39928" y="467728"/>
                  </a:lnTo>
                  <a:lnTo>
                    <a:pt x="39941" y="464210"/>
                  </a:lnTo>
                  <a:lnTo>
                    <a:pt x="39408" y="464502"/>
                  </a:lnTo>
                  <a:lnTo>
                    <a:pt x="39319" y="464845"/>
                  </a:lnTo>
                  <a:lnTo>
                    <a:pt x="39243" y="464566"/>
                  </a:lnTo>
                  <a:lnTo>
                    <a:pt x="39204" y="464375"/>
                  </a:lnTo>
                  <a:lnTo>
                    <a:pt x="37414" y="465772"/>
                  </a:lnTo>
                  <a:lnTo>
                    <a:pt x="38468" y="464451"/>
                  </a:lnTo>
                  <a:lnTo>
                    <a:pt x="38239" y="464527"/>
                  </a:lnTo>
                  <a:lnTo>
                    <a:pt x="37680" y="465048"/>
                  </a:lnTo>
                  <a:lnTo>
                    <a:pt x="37909" y="464718"/>
                  </a:lnTo>
                  <a:lnTo>
                    <a:pt x="37668" y="465010"/>
                  </a:lnTo>
                  <a:lnTo>
                    <a:pt x="38214" y="464540"/>
                  </a:lnTo>
                  <a:lnTo>
                    <a:pt x="38836" y="463956"/>
                  </a:lnTo>
                  <a:lnTo>
                    <a:pt x="38747" y="463689"/>
                  </a:lnTo>
                  <a:lnTo>
                    <a:pt x="38633" y="463829"/>
                  </a:lnTo>
                  <a:lnTo>
                    <a:pt x="38493" y="463346"/>
                  </a:lnTo>
                  <a:lnTo>
                    <a:pt x="37782" y="464794"/>
                  </a:lnTo>
                  <a:lnTo>
                    <a:pt x="38493" y="463346"/>
                  </a:lnTo>
                  <a:lnTo>
                    <a:pt x="38341" y="463130"/>
                  </a:lnTo>
                  <a:lnTo>
                    <a:pt x="38417" y="462876"/>
                  </a:lnTo>
                  <a:lnTo>
                    <a:pt x="38341" y="463130"/>
                  </a:lnTo>
                  <a:lnTo>
                    <a:pt x="38798" y="462724"/>
                  </a:lnTo>
                  <a:lnTo>
                    <a:pt x="38506" y="463346"/>
                  </a:lnTo>
                  <a:lnTo>
                    <a:pt x="38747" y="463689"/>
                  </a:lnTo>
                  <a:lnTo>
                    <a:pt x="39535" y="462724"/>
                  </a:lnTo>
                  <a:lnTo>
                    <a:pt x="39738" y="462470"/>
                  </a:lnTo>
                  <a:lnTo>
                    <a:pt x="39090" y="463867"/>
                  </a:lnTo>
                  <a:lnTo>
                    <a:pt x="40525" y="462470"/>
                  </a:lnTo>
                  <a:lnTo>
                    <a:pt x="41440" y="461581"/>
                  </a:lnTo>
                  <a:lnTo>
                    <a:pt x="43129" y="459930"/>
                  </a:lnTo>
                  <a:lnTo>
                    <a:pt x="39319" y="464185"/>
                  </a:lnTo>
                  <a:lnTo>
                    <a:pt x="39446" y="464108"/>
                  </a:lnTo>
                  <a:lnTo>
                    <a:pt x="43307" y="460413"/>
                  </a:lnTo>
                  <a:lnTo>
                    <a:pt x="43434" y="460121"/>
                  </a:lnTo>
                  <a:lnTo>
                    <a:pt x="43459" y="459930"/>
                  </a:lnTo>
                  <a:lnTo>
                    <a:pt x="43599" y="458914"/>
                  </a:lnTo>
                  <a:lnTo>
                    <a:pt x="41351" y="460692"/>
                  </a:lnTo>
                  <a:lnTo>
                    <a:pt x="41529" y="459295"/>
                  </a:lnTo>
                  <a:lnTo>
                    <a:pt x="39928" y="460438"/>
                  </a:lnTo>
                  <a:lnTo>
                    <a:pt x="39725" y="460806"/>
                  </a:lnTo>
                  <a:lnTo>
                    <a:pt x="38696" y="461073"/>
                  </a:lnTo>
                  <a:lnTo>
                    <a:pt x="38595" y="461416"/>
                  </a:lnTo>
                  <a:lnTo>
                    <a:pt x="39446" y="461264"/>
                  </a:lnTo>
                  <a:lnTo>
                    <a:pt x="38569" y="461937"/>
                  </a:lnTo>
                  <a:lnTo>
                    <a:pt x="38900" y="461937"/>
                  </a:lnTo>
                  <a:lnTo>
                    <a:pt x="40005" y="461937"/>
                  </a:lnTo>
                  <a:lnTo>
                    <a:pt x="38785" y="461962"/>
                  </a:lnTo>
                  <a:lnTo>
                    <a:pt x="38519" y="461962"/>
                  </a:lnTo>
                  <a:lnTo>
                    <a:pt x="37071" y="461733"/>
                  </a:lnTo>
                  <a:lnTo>
                    <a:pt x="36918" y="461708"/>
                  </a:lnTo>
                  <a:lnTo>
                    <a:pt x="37084" y="461695"/>
                  </a:lnTo>
                  <a:lnTo>
                    <a:pt x="37401" y="461429"/>
                  </a:lnTo>
                  <a:lnTo>
                    <a:pt x="37134" y="461670"/>
                  </a:lnTo>
                  <a:lnTo>
                    <a:pt x="38087" y="461505"/>
                  </a:lnTo>
                  <a:lnTo>
                    <a:pt x="37503" y="461327"/>
                  </a:lnTo>
                  <a:lnTo>
                    <a:pt x="37376" y="461187"/>
                  </a:lnTo>
                  <a:lnTo>
                    <a:pt x="37261" y="461048"/>
                  </a:lnTo>
                  <a:lnTo>
                    <a:pt x="36918" y="460629"/>
                  </a:lnTo>
                  <a:lnTo>
                    <a:pt x="36753" y="460413"/>
                  </a:lnTo>
                  <a:lnTo>
                    <a:pt x="36525" y="460121"/>
                  </a:lnTo>
                  <a:lnTo>
                    <a:pt x="36525" y="461022"/>
                  </a:lnTo>
                  <a:lnTo>
                    <a:pt x="36182" y="461365"/>
                  </a:lnTo>
                  <a:lnTo>
                    <a:pt x="35407" y="461492"/>
                  </a:lnTo>
                  <a:lnTo>
                    <a:pt x="35204" y="461848"/>
                  </a:lnTo>
                  <a:lnTo>
                    <a:pt x="35407" y="461479"/>
                  </a:lnTo>
                  <a:lnTo>
                    <a:pt x="36080" y="461378"/>
                  </a:lnTo>
                  <a:lnTo>
                    <a:pt x="36207" y="461327"/>
                  </a:lnTo>
                  <a:lnTo>
                    <a:pt x="36525" y="461022"/>
                  </a:lnTo>
                  <a:lnTo>
                    <a:pt x="36525" y="460121"/>
                  </a:lnTo>
                  <a:lnTo>
                    <a:pt x="36233" y="459752"/>
                  </a:lnTo>
                  <a:lnTo>
                    <a:pt x="36093" y="459028"/>
                  </a:lnTo>
                  <a:lnTo>
                    <a:pt x="35547" y="459663"/>
                  </a:lnTo>
                  <a:lnTo>
                    <a:pt x="35661" y="459422"/>
                  </a:lnTo>
                  <a:lnTo>
                    <a:pt x="36029" y="459066"/>
                  </a:lnTo>
                  <a:lnTo>
                    <a:pt x="36131" y="458393"/>
                  </a:lnTo>
                  <a:lnTo>
                    <a:pt x="36156" y="457885"/>
                  </a:lnTo>
                  <a:lnTo>
                    <a:pt x="35941" y="458025"/>
                  </a:lnTo>
                  <a:lnTo>
                    <a:pt x="36118" y="457898"/>
                  </a:lnTo>
                  <a:lnTo>
                    <a:pt x="36169" y="456730"/>
                  </a:lnTo>
                  <a:lnTo>
                    <a:pt x="35471" y="457149"/>
                  </a:lnTo>
                  <a:lnTo>
                    <a:pt x="35471" y="459803"/>
                  </a:lnTo>
                  <a:lnTo>
                    <a:pt x="35382" y="459994"/>
                  </a:lnTo>
                  <a:lnTo>
                    <a:pt x="35420" y="459803"/>
                  </a:lnTo>
                  <a:lnTo>
                    <a:pt x="35471" y="457149"/>
                  </a:lnTo>
                  <a:lnTo>
                    <a:pt x="34810" y="457530"/>
                  </a:lnTo>
                  <a:lnTo>
                    <a:pt x="34810" y="461505"/>
                  </a:lnTo>
                  <a:lnTo>
                    <a:pt x="34607" y="461594"/>
                  </a:lnTo>
                  <a:lnTo>
                    <a:pt x="34810" y="461505"/>
                  </a:lnTo>
                  <a:lnTo>
                    <a:pt x="34810" y="457530"/>
                  </a:lnTo>
                  <a:lnTo>
                    <a:pt x="34112" y="457936"/>
                  </a:lnTo>
                  <a:lnTo>
                    <a:pt x="36156" y="456730"/>
                  </a:lnTo>
                  <a:lnTo>
                    <a:pt x="36156" y="455485"/>
                  </a:lnTo>
                  <a:lnTo>
                    <a:pt x="36029" y="451421"/>
                  </a:lnTo>
                  <a:lnTo>
                    <a:pt x="35991" y="451040"/>
                  </a:lnTo>
                  <a:lnTo>
                    <a:pt x="35941" y="450532"/>
                  </a:lnTo>
                  <a:lnTo>
                    <a:pt x="35915" y="450278"/>
                  </a:lnTo>
                  <a:lnTo>
                    <a:pt x="35788" y="449008"/>
                  </a:lnTo>
                  <a:lnTo>
                    <a:pt x="33985" y="446316"/>
                  </a:lnTo>
                  <a:lnTo>
                    <a:pt x="33985" y="462470"/>
                  </a:lnTo>
                  <a:lnTo>
                    <a:pt x="33299" y="462546"/>
                  </a:lnTo>
                  <a:lnTo>
                    <a:pt x="33299" y="475615"/>
                  </a:lnTo>
                  <a:lnTo>
                    <a:pt x="31534" y="476453"/>
                  </a:lnTo>
                  <a:lnTo>
                    <a:pt x="31534" y="477202"/>
                  </a:lnTo>
                  <a:lnTo>
                    <a:pt x="31305" y="477304"/>
                  </a:lnTo>
                  <a:lnTo>
                    <a:pt x="31534" y="477202"/>
                  </a:lnTo>
                  <a:lnTo>
                    <a:pt x="31534" y="476453"/>
                  </a:lnTo>
                  <a:lnTo>
                    <a:pt x="31394" y="476516"/>
                  </a:lnTo>
                  <a:lnTo>
                    <a:pt x="32067" y="476186"/>
                  </a:lnTo>
                  <a:lnTo>
                    <a:pt x="33299" y="475615"/>
                  </a:lnTo>
                  <a:lnTo>
                    <a:pt x="33299" y="462546"/>
                  </a:lnTo>
                  <a:lnTo>
                    <a:pt x="32727" y="462597"/>
                  </a:lnTo>
                  <a:lnTo>
                    <a:pt x="32727" y="473011"/>
                  </a:lnTo>
                  <a:lnTo>
                    <a:pt x="32651" y="473392"/>
                  </a:lnTo>
                  <a:lnTo>
                    <a:pt x="32600" y="473265"/>
                  </a:lnTo>
                  <a:lnTo>
                    <a:pt x="32537" y="473138"/>
                  </a:lnTo>
                  <a:lnTo>
                    <a:pt x="32727" y="473011"/>
                  </a:lnTo>
                  <a:lnTo>
                    <a:pt x="32727" y="462597"/>
                  </a:lnTo>
                  <a:lnTo>
                    <a:pt x="31445" y="462597"/>
                  </a:lnTo>
                  <a:lnTo>
                    <a:pt x="31445" y="464083"/>
                  </a:lnTo>
                  <a:lnTo>
                    <a:pt x="31356" y="463791"/>
                  </a:lnTo>
                  <a:lnTo>
                    <a:pt x="31356" y="475856"/>
                  </a:lnTo>
                  <a:lnTo>
                    <a:pt x="31356" y="463791"/>
                  </a:lnTo>
                  <a:lnTo>
                    <a:pt x="31407" y="463943"/>
                  </a:lnTo>
                  <a:lnTo>
                    <a:pt x="31445" y="464083"/>
                  </a:lnTo>
                  <a:lnTo>
                    <a:pt x="31445" y="462597"/>
                  </a:lnTo>
                  <a:lnTo>
                    <a:pt x="31127" y="462597"/>
                  </a:lnTo>
                  <a:lnTo>
                    <a:pt x="31127" y="474789"/>
                  </a:lnTo>
                  <a:lnTo>
                    <a:pt x="30797" y="474624"/>
                  </a:lnTo>
                  <a:lnTo>
                    <a:pt x="30797" y="475373"/>
                  </a:lnTo>
                  <a:lnTo>
                    <a:pt x="30670" y="475424"/>
                  </a:lnTo>
                  <a:lnTo>
                    <a:pt x="30568" y="475195"/>
                  </a:lnTo>
                  <a:lnTo>
                    <a:pt x="30797" y="475373"/>
                  </a:lnTo>
                  <a:lnTo>
                    <a:pt x="30797" y="474624"/>
                  </a:lnTo>
                  <a:lnTo>
                    <a:pt x="28854" y="473646"/>
                  </a:lnTo>
                  <a:lnTo>
                    <a:pt x="28917" y="473773"/>
                  </a:lnTo>
                  <a:lnTo>
                    <a:pt x="29362" y="474154"/>
                  </a:lnTo>
                  <a:lnTo>
                    <a:pt x="29083" y="473925"/>
                  </a:lnTo>
                  <a:lnTo>
                    <a:pt x="29083" y="475945"/>
                  </a:lnTo>
                  <a:lnTo>
                    <a:pt x="28943" y="475983"/>
                  </a:lnTo>
                  <a:lnTo>
                    <a:pt x="28778" y="475805"/>
                  </a:lnTo>
                  <a:lnTo>
                    <a:pt x="28943" y="475983"/>
                  </a:lnTo>
                  <a:lnTo>
                    <a:pt x="29083" y="475945"/>
                  </a:lnTo>
                  <a:lnTo>
                    <a:pt x="29083" y="473925"/>
                  </a:lnTo>
                  <a:lnTo>
                    <a:pt x="28829" y="473710"/>
                  </a:lnTo>
                  <a:lnTo>
                    <a:pt x="28829" y="474154"/>
                  </a:lnTo>
                  <a:lnTo>
                    <a:pt x="28613" y="474332"/>
                  </a:lnTo>
                  <a:lnTo>
                    <a:pt x="28613" y="476948"/>
                  </a:lnTo>
                  <a:lnTo>
                    <a:pt x="27546" y="476453"/>
                  </a:lnTo>
                  <a:lnTo>
                    <a:pt x="27419" y="476491"/>
                  </a:lnTo>
                  <a:lnTo>
                    <a:pt x="27317" y="476173"/>
                  </a:lnTo>
                  <a:lnTo>
                    <a:pt x="27165" y="475983"/>
                  </a:lnTo>
                  <a:lnTo>
                    <a:pt x="27038" y="475830"/>
                  </a:lnTo>
                  <a:lnTo>
                    <a:pt x="27165" y="475983"/>
                  </a:lnTo>
                  <a:lnTo>
                    <a:pt x="27317" y="475818"/>
                  </a:lnTo>
                  <a:lnTo>
                    <a:pt x="27203" y="476021"/>
                  </a:lnTo>
                  <a:lnTo>
                    <a:pt x="27317" y="476173"/>
                  </a:lnTo>
                  <a:lnTo>
                    <a:pt x="27546" y="476453"/>
                  </a:lnTo>
                  <a:lnTo>
                    <a:pt x="28613" y="476948"/>
                  </a:lnTo>
                  <a:lnTo>
                    <a:pt x="28613" y="474332"/>
                  </a:lnTo>
                  <a:lnTo>
                    <a:pt x="28270" y="474586"/>
                  </a:lnTo>
                  <a:lnTo>
                    <a:pt x="28041" y="475030"/>
                  </a:lnTo>
                  <a:lnTo>
                    <a:pt x="28536" y="475551"/>
                  </a:lnTo>
                  <a:lnTo>
                    <a:pt x="28041" y="475030"/>
                  </a:lnTo>
                  <a:lnTo>
                    <a:pt x="27940" y="475551"/>
                  </a:lnTo>
                  <a:lnTo>
                    <a:pt x="27686" y="475424"/>
                  </a:lnTo>
                  <a:lnTo>
                    <a:pt x="27559" y="475551"/>
                  </a:lnTo>
                  <a:lnTo>
                    <a:pt x="27584" y="475386"/>
                  </a:lnTo>
                  <a:lnTo>
                    <a:pt x="27787" y="475297"/>
                  </a:lnTo>
                  <a:lnTo>
                    <a:pt x="27673" y="474865"/>
                  </a:lnTo>
                  <a:lnTo>
                    <a:pt x="27749" y="475043"/>
                  </a:lnTo>
                  <a:lnTo>
                    <a:pt x="27825" y="475259"/>
                  </a:lnTo>
                  <a:lnTo>
                    <a:pt x="28016" y="475043"/>
                  </a:lnTo>
                  <a:lnTo>
                    <a:pt x="27914" y="474903"/>
                  </a:lnTo>
                  <a:lnTo>
                    <a:pt x="27559" y="474535"/>
                  </a:lnTo>
                  <a:lnTo>
                    <a:pt x="27889" y="474878"/>
                  </a:lnTo>
                  <a:lnTo>
                    <a:pt x="28028" y="474700"/>
                  </a:lnTo>
                  <a:lnTo>
                    <a:pt x="27914" y="474903"/>
                  </a:lnTo>
                  <a:lnTo>
                    <a:pt x="28155" y="474687"/>
                  </a:lnTo>
                  <a:lnTo>
                    <a:pt x="28308" y="474535"/>
                  </a:lnTo>
                  <a:lnTo>
                    <a:pt x="28829" y="474154"/>
                  </a:lnTo>
                  <a:lnTo>
                    <a:pt x="28829" y="473710"/>
                  </a:lnTo>
                  <a:lnTo>
                    <a:pt x="28689" y="473849"/>
                  </a:lnTo>
                  <a:lnTo>
                    <a:pt x="28752" y="473646"/>
                  </a:lnTo>
                  <a:lnTo>
                    <a:pt x="28943" y="473519"/>
                  </a:lnTo>
                  <a:lnTo>
                    <a:pt x="29133" y="473265"/>
                  </a:lnTo>
                  <a:lnTo>
                    <a:pt x="28867" y="473646"/>
                  </a:lnTo>
                  <a:lnTo>
                    <a:pt x="31127" y="474789"/>
                  </a:lnTo>
                  <a:lnTo>
                    <a:pt x="31127" y="462597"/>
                  </a:lnTo>
                  <a:lnTo>
                    <a:pt x="30099" y="462597"/>
                  </a:lnTo>
                  <a:lnTo>
                    <a:pt x="33985" y="462470"/>
                  </a:lnTo>
                  <a:lnTo>
                    <a:pt x="33985" y="446316"/>
                  </a:lnTo>
                  <a:lnTo>
                    <a:pt x="33413" y="445452"/>
                  </a:lnTo>
                  <a:lnTo>
                    <a:pt x="32880" y="445897"/>
                  </a:lnTo>
                  <a:lnTo>
                    <a:pt x="32880" y="454215"/>
                  </a:lnTo>
                  <a:lnTo>
                    <a:pt x="32854" y="454469"/>
                  </a:lnTo>
                  <a:lnTo>
                    <a:pt x="32829" y="451040"/>
                  </a:lnTo>
                  <a:lnTo>
                    <a:pt x="32880" y="454215"/>
                  </a:lnTo>
                  <a:lnTo>
                    <a:pt x="32880" y="445897"/>
                  </a:lnTo>
                  <a:lnTo>
                    <a:pt x="32042" y="446595"/>
                  </a:lnTo>
                  <a:lnTo>
                    <a:pt x="31292" y="447294"/>
                  </a:lnTo>
                  <a:lnTo>
                    <a:pt x="31292" y="456958"/>
                  </a:lnTo>
                  <a:lnTo>
                    <a:pt x="31178" y="458152"/>
                  </a:lnTo>
                  <a:lnTo>
                    <a:pt x="31178" y="457771"/>
                  </a:lnTo>
                  <a:lnTo>
                    <a:pt x="31165" y="457390"/>
                  </a:lnTo>
                  <a:lnTo>
                    <a:pt x="31292" y="456958"/>
                  </a:lnTo>
                  <a:lnTo>
                    <a:pt x="31292" y="447294"/>
                  </a:lnTo>
                  <a:lnTo>
                    <a:pt x="30810" y="447738"/>
                  </a:lnTo>
                  <a:lnTo>
                    <a:pt x="29197" y="450011"/>
                  </a:lnTo>
                  <a:lnTo>
                    <a:pt x="29197" y="468947"/>
                  </a:lnTo>
                  <a:lnTo>
                    <a:pt x="29057" y="469074"/>
                  </a:lnTo>
                  <a:lnTo>
                    <a:pt x="29070" y="468439"/>
                  </a:lnTo>
                  <a:lnTo>
                    <a:pt x="29197" y="468947"/>
                  </a:lnTo>
                  <a:lnTo>
                    <a:pt x="29197" y="450011"/>
                  </a:lnTo>
                  <a:lnTo>
                    <a:pt x="27978" y="451739"/>
                  </a:lnTo>
                  <a:lnTo>
                    <a:pt x="27978" y="463130"/>
                  </a:lnTo>
                  <a:lnTo>
                    <a:pt x="27393" y="463130"/>
                  </a:lnTo>
                  <a:lnTo>
                    <a:pt x="27393" y="471106"/>
                  </a:lnTo>
                  <a:lnTo>
                    <a:pt x="26809" y="471716"/>
                  </a:lnTo>
                  <a:lnTo>
                    <a:pt x="26809" y="474954"/>
                  </a:lnTo>
                  <a:lnTo>
                    <a:pt x="26225" y="474637"/>
                  </a:lnTo>
                  <a:lnTo>
                    <a:pt x="26543" y="475183"/>
                  </a:lnTo>
                  <a:lnTo>
                    <a:pt x="26149" y="474687"/>
                  </a:lnTo>
                  <a:lnTo>
                    <a:pt x="26035" y="474535"/>
                  </a:lnTo>
                  <a:lnTo>
                    <a:pt x="26225" y="474637"/>
                  </a:lnTo>
                  <a:lnTo>
                    <a:pt x="26403" y="474535"/>
                  </a:lnTo>
                  <a:lnTo>
                    <a:pt x="26631" y="474421"/>
                  </a:lnTo>
                  <a:lnTo>
                    <a:pt x="26339" y="474586"/>
                  </a:lnTo>
                  <a:lnTo>
                    <a:pt x="26809" y="474954"/>
                  </a:lnTo>
                  <a:lnTo>
                    <a:pt x="26809" y="471716"/>
                  </a:lnTo>
                  <a:lnTo>
                    <a:pt x="26784" y="473011"/>
                  </a:lnTo>
                  <a:lnTo>
                    <a:pt x="25514" y="473697"/>
                  </a:lnTo>
                  <a:lnTo>
                    <a:pt x="25285" y="473875"/>
                  </a:lnTo>
                  <a:lnTo>
                    <a:pt x="25463" y="473710"/>
                  </a:lnTo>
                  <a:lnTo>
                    <a:pt x="26784" y="473011"/>
                  </a:lnTo>
                  <a:lnTo>
                    <a:pt x="26784" y="471741"/>
                  </a:lnTo>
                  <a:lnTo>
                    <a:pt x="25298" y="473265"/>
                  </a:lnTo>
                  <a:lnTo>
                    <a:pt x="25057" y="473456"/>
                  </a:lnTo>
                  <a:lnTo>
                    <a:pt x="24142" y="474154"/>
                  </a:lnTo>
                  <a:lnTo>
                    <a:pt x="24803" y="473646"/>
                  </a:lnTo>
                  <a:lnTo>
                    <a:pt x="25057" y="473456"/>
                  </a:lnTo>
                  <a:lnTo>
                    <a:pt x="25260" y="473290"/>
                  </a:lnTo>
                  <a:lnTo>
                    <a:pt x="27393" y="471106"/>
                  </a:lnTo>
                  <a:lnTo>
                    <a:pt x="26797" y="471500"/>
                  </a:lnTo>
                  <a:lnTo>
                    <a:pt x="23952" y="474027"/>
                  </a:lnTo>
                  <a:lnTo>
                    <a:pt x="23952" y="476516"/>
                  </a:lnTo>
                  <a:lnTo>
                    <a:pt x="23583" y="475894"/>
                  </a:lnTo>
                  <a:lnTo>
                    <a:pt x="23583" y="479247"/>
                  </a:lnTo>
                  <a:lnTo>
                    <a:pt x="23507" y="478853"/>
                  </a:lnTo>
                  <a:lnTo>
                    <a:pt x="22923" y="477939"/>
                  </a:lnTo>
                  <a:lnTo>
                    <a:pt x="22961" y="479361"/>
                  </a:lnTo>
                  <a:lnTo>
                    <a:pt x="22910" y="477926"/>
                  </a:lnTo>
                  <a:lnTo>
                    <a:pt x="22872" y="476986"/>
                  </a:lnTo>
                  <a:lnTo>
                    <a:pt x="23063" y="477545"/>
                  </a:lnTo>
                  <a:lnTo>
                    <a:pt x="23291" y="477481"/>
                  </a:lnTo>
                  <a:lnTo>
                    <a:pt x="23190" y="477926"/>
                  </a:lnTo>
                  <a:lnTo>
                    <a:pt x="23063" y="477545"/>
                  </a:lnTo>
                  <a:lnTo>
                    <a:pt x="23025" y="478091"/>
                  </a:lnTo>
                  <a:lnTo>
                    <a:pt x="23507" y="478853"/>
                  </a:lnTo>
                  <a:lnTo>
                    <a:pt x="23583" y="479247"/>
                  </a:lnTo>
                  <a:lnTo>
                    <a:pt x="23583" y="475894"/>
                  </a:lnTo>
                  <a:lnTo>
                    <a:pt x="23291" y="475386"/>
                  </a:lnTo>
                  <a:lnTo>
                    <a:pt x="23952" y="476516"/>
                  </a:lnTo>
                  <a:lnTo>
                    <a:pt x="23952" y="474027"/>
                  </a:lnTo>
                  <a:lnTo>
                    <a:pt x="23507" y="474408"/>
                  </a:lnTo>
                  <a:lnTo>
                    <a:pt x="26797" y="471487"/>
                  </a:lnTo>
                  <a:lnTo>
                    <a:pt x="27393" y="471106"/>
                  </a:lnTo>
                  <a:lnTo>
                    <a:pt x="27393" y="463130"/>
                  </a:lnTo>
                  <a:lnTo>
                    <a:pt x="27025" y="463156"/>
                  </a:lnTo>
                  <a:lnTo>
                    <a:pt x="27152" y="463232"/>
                  </a:lnTo>
                  <a:lnTo>
                    <a:pt x="26962" y="463156"/>
                  </a:lnTo>
                  <a:lnTo>
                    <a:pt x="26835" y="463105"/>
                  </a:lnTo>
                  <a:lnTo>
                    <a:pt x="26720" y="468439"/>
                  </a:lnTo>
                  <a:lnTo>
                    <a:pt x="23139" y="473557"/>
                  </a:lnTo>
                  <a:lnTo>
                    <a:pt x="23139" y="474738"/>
                  </a:lnTo>
                  <a:lnTo>
                    <a:pt x="23050" y="475030"/>
                  </a:lnTo>
                  <a:lnTo>
                    <a:pt x="22910" y="474954"/>
                  </a:lnTo>
                  <a:lnTo>
                    <a:pt x="22783" y="474700"/>
                  </a:lnTo>
                  <a:lnTo>
                    <a:pt x="22656" y="475170"/>
                  </a:lnTo>
                  <a:lnTo>
                    <a:pt x="22682" y="474586"/>
                  </a:lnTo>
                  <a:lnTo>
                    <a:pt x="22555" y="474408"/>
                  </a:lnTo>
                  <a:lnTo>
                    <a:pt x="22479" y="479107"/>
                  </a:lnTo>
                  <a:lnTo>
                    <a:pt x="22352" y="477583"/>
                  </a:lnTo>
                  <a:lnTo>
                    <a:pt x="22288" y="477380"/>
                  </a:lnTo>
                  <a:lnTo>
                    <a:pt x="22212" y="476821"/>
                  </a:lnTo>
                  <a:lnTo>
                    <a:pt x="22301" y="476961"/>
                  </a:lnTo>
                  <a:lnTo>
                    <a:pt x="22390" y="477583"/>
                  </a:lnTo>
                  <a:lnTo>
                    <a:pt x="22479" y="479107"/>
                  </a:lnTo>
                  <a:lnTo>
                    <a:pt x="22479" y="474319"/>
                  </a:lnTo>
                  <a:lnTo>
                    <a:pt x="22326" y="474141"/>
                  </a:lnTo>
                  <a:lnTo>
                    <a:pt x="22199" y="473976"/>
                  </a:lnTo>
                  <a:lnTo>
                    <a:pt x="22021" y="474408"/>
                  </a:lnTo>
                  <a:lnTo>
                    <a:pt x="22123" y="474726"/>
                  </a:lnTo>
                  <a:lnTo>
                    <a:pt x="22275" y="474548"/>
                  </a:lnTo>
                  <a:lnTo>
                    <a:pt x="22199" y="474954"/>
                  </a:lnTo>
                  <a:lnTo>
                    <a:pt x="22402" y="474802"/>
                  </a:lnTo>
                  <a:lnTo>
                    <a:pt x="22288" y="475208"/>
                  </a:lnTo>
                  <a:lnTo>
                    <a:pt x="22377" y="475488"/>
                  </a:lnTo>
                  <a:lnTo>
                    <a:pt x="22199" y="474954"/>
                  </a:lnTo>
                  <a:lnTo>
                    <a:pt x="22123" y="474726"/>
                  </a:lnTo>
                  <a:lnTo>
                    <a:pt x="21907" y="474052"/>
                  </a:lnTo>
                  <a:lnTo>
                    <a:pt x="21704" y="473456"/>
                  </a:lnTo>
                  <a:lnTo>
                    <a:pt x="21907" y="474052"/>
                  </a:lnTo>
                  <a:lnTo>
                    <a:pt x="22021" y="473900"/>
                  </a:lnTo>
                  <a:lnTo>
                    <a:pt x="21932" y="473646"/>
                  </a:lnTo>
                  <a:lnTo>
                    <a:pt x="22085" y="473837"/>
                  </a:lnTo>
                  <a:lnTo>
                    <a:pt x="22199" y="473976"/>
                  </a:lnTo>
                  <a:lnTo>
                    <a:pt x="22339" y="473773"/>
                  </a:lnTo>
                  <a:lnTo>
                    <a:pt x="22237" y="474014"/>
                  </a:lnTo>
                  <a:lnTo>
                    <a:pt x="22326" y="474141"/>
                  </a:lnTo>
                  <a:lnTo>
                    <a:pt x="22479" y="474319"/>
                  </a:lnTo>
                  <a:lnTo>
                    <a:pt x="22644" y="474141"/>
                  </a:lnTo>
                  <a:lnTo>
                    <a:pt x="22555" y="474408"/>
                  </a:lnTo>
                  <a:lnTo>
                    <a:pt x="22682" y="474586"/>
                  </a:lnTo>
                  <a:lnTo>
                    <a:pt x="22847" y="474789"/>
                  </a:lnTo>
                  <a:lnTo>
                    <a:pt x="22948" y="474916"/>
                  </a:lnTo>
                  <a:lnTo>
                    <a:pt x="23139" y="474738"/>
                  </a:lnTo>
                  <a:lnTo>
                    <a:pt x="23139" y="473557"/>
                  </a:lnTo>
                  <a:lnTo>
                    <a:pt x="23888" y="472376"/>
                  </a:lnTo>
                  <a:lnTo>
                    <a:pt x="24130" y="471995"/>
                  </a:lnTo>
                  <a:lnTo>
                    <a:pt x="26720" y="468439"/>
                  </a:lnTo>
                  <a:lnTo>
                    <a:pt x="26720" y="463067"/>
                  </a:lnTo>
                  <a:lnTo>
                    <a:pt x="26517" y="463054"/>
                  </a:lnTo>
                  <a:lnTo>
                    <a:pt x="26390" y="462927"/>
                  </a:lnTo>
                  <a:lnTo>
                    <a:pt x="26606" y="463016"/>
                  </a:lnTo>
                  <a:lnTo>
                    <a:pt x="26847" y="462902"/>
                  </a:lnTo>
                  <a:lnTo>
                    <a:pt x="26720" y="463054"/>
                  </a:lnTo>
                  <a:lnTo>
                    <a:pt x="26962" y="463156"/>
                  </a:lnTo>
                  <a:lnTo>
                    <a:pt x="27940" y="463067"/>
                  </a:lnTo>
                  <a:lnTo>
                    <a:pt x="27609" y="462521"/>
                  </a:lnTo>
                  <a:lnTo>
                    <a:pt x="27432" y="462254"/>
                  </a:lnTo>
                  <a:lnTo>
                    <a:pt x="27609" y="462521"/>
                  </a:lnTo>
                  <a:lnTo>
                    <a:pt x="27813" y="462432"/>
                  </a:lnTo>
                  <a:lnTo>
                    <a:pt x="27711" y="462673"/>
                  </a:lnTo>
                  <a:lnTo>
                    <a:pt x="27940" y="463067"/>
                  </a:lnTo>
                  <a:lnTo>
                    <a:pt x="27978" y="451739"/>
                  </a:lnTo>
                  <a:lnTo>
                    <a:pt x="27584" y="452285"/>
                  </a:lnTo>
                  <a:lnTo>
                    <a:pt x="27495" y="452691"/>
                  </a:lnTo>
                  <a:lnTo>
                    <a:pt x="27508" y="452399"/>
                  </a:lnTo>
                  <a:lnTo>
                    <a:pt x="27520" y="452069"/>
                  </a:lnTo>
                  <a:lnTo>
                    <a:pt x="27533" y="451916"/>
                  </a:lnTo>
                  <a:lnTo>
                    <a:pt x="27559" y="450659"/>
                  </a:lnTo>
                  <a:lnTo>
                    <a:pt x="27393" y="450723"/>
                  </a:lnTo>
                  <a:lnTo>
                    <a:pt x="27152" y="450824"/>
                  </a:lnTo>
                  <a:lnTo>
                    <a:pt x="27152" y="452691"/>
                  </a:lnTo>
                  <a:lnTo>
                    <a:pt x="27114" y="452945"/>
                  </a:lnTo>
                  <a:lnTo>
                    <a:pt x="27152" y="452691"/>
                  </a:lnTo>
                  <a:lnTo>
                    <a:pt x="27152" y="450824"/>
                  </a:lnTo>
                  <a:lnTo>
                    <a:pt x="26962" y="450913"/>
                  </a:lnTo>
                  <a:lnTo>
                    <a:pt x="26962" y="454063"/>
                  </a:lnTo>
                  <a:lnTo>
                    <a:pt x="26885" y="454342"/>
                  </a:lnTo>
                  <a:lnTo>
                    <a:pt x="26885" y="456399"/>
                  </a:lnTo>
                  <a:lnTo>
                    <a:pt x="26149" y="457263"/>
                  </a:lnTo>
                  <a:lnTo>
                    <a:pt x="25933" y="457530"/>
                  </a:lnTo>
                  <a:lnTo>
                    <a:pt x="25806" y="457657"/>
                  </a:lnTo>
                  <a:lnTo>
                    <a:pt x="26149" y="457263"/>
                  </a:lnTo>
                  <a:lnTo>
                    <a:pt x="26822" y="456450"/>
                  </a:lnTo>
                  <a:lnTo>
                    <a:pt x="25793" y="457263"/>
                  </a:lnTo>
                  <a:lnTo>
                    <a:pt x="26860" y="456399"/>
                  </a:lnTo>
                  <a:lnTo>
                    <a:pt x="26885" y="454342"/>
                  </a:lnTo>
                  <a:lnTo>
                    <a:pt x="26911" y="454126"/>
                  </a:lnTo>
                  <a:lnTo>
                    <a:pt x="26962" y="450913"/>
                  </a:lnTo>
                  <a:lnTo>
                    <a:pt x="25819" y="451383"/>
                  </a:lnTo>
                  <a:lnTo>
                    <a:pt x="25819" y="456247"/>
                  </a:lnTo>
                  <a:lnTo>
                    <a:pt x="25781" y="456399"/>
                  </a:lnTo>
                  <a:lnTo>
                    <a:pt x="25654" y="456704"/>
                  </a:lnTo>
                  <a:lnTo>
                    <a:pt x="25819" y="456247"/>
                  </a:lnTo>
                  <a:lnTo>
                    <a:pt x="25819" y="451383"/>
                  </a:lnTo>
                  <a:lnTo>
                    <a:pt x="25463" y="451535"/>
                  </a:lnTo>
                  <a:lnTo>
                    <a:pt x="25463" y="456374"/>
                  </a:lnTo>
                  <a:lnTo>
                    <a:pt x="25463" y="451535"/>
                  </a:lnTo>
                  <a:lnTo>
                    <a:pt x="25400" y="455345"/>
                  </a:lnTo>
                  <a:lnTo>
                    <a:pt x="25374" y="456425"/>
                  </a:lnTo>
                  <a:lnTo>
                    <a:pt x="25044" y="456704"/>
                  </a:lnTo>
                  <a:lnTo>
                    <a:pt x="24879" y="456971"/>
                  </a:lnTo>
                  <a:lnTo>
                    <a:pt x="24968" y="456806"/>
                  </a:lnTo>
                  <a:lnTo>
                    <a:pt x="24866" y="456946"/>
                  </a:lnTo>
                  <a:lnTo>
                    <a:pt x="24765" y="457187"/>
                  </a:lnTo>
                  <a:lnTo>
                    <a:pt x="24866" y="456996"/>
                  </a:lnTo>
                  <a:lnTo>
                    <a:pt x="24765" y="457187"/>
                  </a:lnTo>
                  <a:lnTo>
                    <a:pt x="24663" y="457517"/>
                  </a:lnTo>
                  <a:lnTo>
                    <a:pt x="24676" y="457835"/>
                  </a:lnTo>
                  <a:lnTo>
                    <a:pt x="24612" y="457708"/>
                  </a:lnTo>
                  <a:lnTo>
                    <a:pt x="24561" y="457860"/>
                  </a:lnTo>
                  <a:lnTo>
                    <a:pt x="24549" y="458000"/>
                  </a:lnTo>
                  <a:lnTo>
                    <a:pt x="24447" y="458330"/>
                  </a:lnTo>
                  <a:lnTo>
                    <a:pt x="24447" y="470598"/>
                  </a:lnTo>
                  <a:lnTo>
                    <a:pt x="22567" y="472630"/>
                  </a:lnTo>
                  <a:lnTo>
                    <a:pt x="23558" y="471487"/>
                  </a:lnTo>
                  <a:lnTo>
                    <a:pt x="24447" y="470598"/>
                  </a:lnTo>
                  <a:lnTo>
                    <a:pt x="24447" y="458330"/>
                  </a:lnTo>
                  <a:lnTo>
                    <a:pt x="24549" y="458000"/>
                  </a:lnTo>
                  <a:lnTo>
                    <a:pt x="24244" y="458597"/>
                  </a:lnTo>
                  <a:lnTo>
                    <a:pt x="24053" y="459041"/>
                  </a:lnTo>
                  <a:lnTo>
                    <a:pt x="24206" y="458647"/>
                  </a:lnTo>
                  <a:lnTo>
                    <a:pt x="24549" y="457898"/>
                  </a:lnTo>
                  <a:lnTo>
                    <a:pt x="24587" y="457657"/>
                  </a:lnTo>
                  <a:lnTo>
                    <a:pt x="24485" y="457898"/>
                  </a:lnTo>
                  <a:lnTo>
                    <a:pt x="24561" y="457631"/>
                  </a:lnTo>
                  <a:lnTo>
                    <a:pt x="24485" y="457771"/>
                  </a:lnTo>
                  <a:lnTo>
                    <a:pt x="24549" y="457631"/>
                  </a:lnTo>
                  <a:lnTo>
                    <a:pt x="24460" y="457771"/>
                  </a:lnTo>
                  <a:lnTo>
                    <a:pt x="24511" y="457530"/>
                  </a:lnTo>
                  <a:lnTo>
                    <a:pt x="24358" y="457288"/>
                  </a:lnTo>
                  <a:lnTo>
                    <a:pt x="24218" y="457238"/>
                  </a:lnTo>
                  <a:lnTo>
                    <a:pt x="24206" y="457047"/>
                  </a:lnTo>
                  <a:lnTo>
                    <a:pt x="24168" y="457263"/>
                  </a:lnTo>
                  <a:lnTo>
                    <a:pt x="23977" y="457352"/>
                  </a:lnTo>
                  <a:lnTo>
                    <a:pt x="23888" y="457479"/>
                  </a:lnTo>
                  <a:lnTo>
                    <a:pt x="23647" y="457835"/>
                  </a:lnTo>
                  <a:lnTo>
                    <a:pt x="23291" y="458127"/>
                  </a:lnTo>
                  <a:lnTo>
                    <a:pt x="23291" y="463651"/>
                  </a:lnTo>
                  <a:lnTo>
                    <a:pt x="23253" y="467423"/>
                  </a:lnTo>
                  <a:lnTo>
                    <a:pt x="22656" y="469074"/>
                  </a:lnTo>
                  <a:lnTo>
                    <a:pt x="23253" y="467423"/>
                  </a:lnTo>
                  <a:lnTo>
                    <a:pt x="23253" y="463613"/>
                  </a:lnTo>
                  <a:lnTo>
                    <a:pt x="21691" y="461721"/>
                  </a:lnTo>
                  <a:lnTo>
                    <a:pt x="21564" y="461886"/>
                  </a:lnTo>
                  <a:lnTo>
                    <a:pt x="21437" y="462216"/>
                  </a:lnTo>
                  <a:lnTo>
                    <a:pt x="21717" y="462508"/>
                  </a:lnTo>
                  <a:lnTo>
                    <a:pt x="21348" y="462127"/>
                  </a:lnTo>
                  <a:lnTo>
                    <a:pt x="21221" y="462381"/>
                  </a:lnTo>
                  <a:lnTo>
                    <a:pt x="21348" y="462432"/>
                  </a:lnTo>
                  <a:lnTo>
                    <a:pt x="21437" y="462635"/>
                  </a:lnTo>
                  <a:lnTo>
                    <a:pt x="21590" y="462826"/>
                  </a:lnTo>
                  <a:lnTo>
                    <a:pt x="21907" y="463232"/>
                  </a:lnTo>
                  <a:lnTo>
                    <a:pt x="21590" y="462826"/>
                  </a:lnTo>
                  <a:lnTo>
                    <a:pt x="21602" y="462953"/>
                  </a:lnTo>
                  <a:lnTo>
                    <a:pt x="21424" y="462915"/>
                  </a:lnTo>
                  <a:lnTo>
                    <a:pt x="22517" y="463994"/>
                  </a:lnTo>
                  <a:lnTo>
                    <a:pt x="21336" y="462953"/>
                  </a:lnTo>
                  <a:lnTo>
                    <a:pt x="21107" y="462749"/>
                  </a:lnTo>
                  <a:lnTo>
                    <a:pt x="20929" y="462889"/>
                  </a:lnTo>
                  <a:lnTo>
                    <a:pt x="21056" y="463067"/>
                  </a:lnTo>
                  <a:lnTo>
                    <a:pt x="21247" y="462991"/>
                  </a:lnTo>
                  <a:lnTo>
                    <a:pt x="21145" y="463181"/>
                  </a:lnTo>
                  <a:lnTo>
                    <a:pt x="22136" y="464502"/>
                  </a:lnTo>
                  <a:lnTo>
                    <a:pt x="22085" y="472249"/>
                  </a:lnTo>
                  <a:lnTo>
                    <a:pt x="22034" y="472376"/>
                  </a:lnTo>
                  <a:lnTo>
                    <a:pt x="22085" y="472249"/>
                  </a:lnTo>
                  <a:lnTo>
                    <a:pt x="22085" y="464451"/>
                  </a:lnTo>
                  <a:lnTo>
                    <a:pt x="21983" y="471614"/>
                  </a:lnTo>
                  <a:lnTo>
                    <a:pt x="21869" y="471995"/>
                  </a:lnTo>
                  <a:lnTo>
                    <a:pt x="21805" y="471855"/>
                  </a:lnTo>
                  <a:lnTo>
                    <a:pt x="21704" y="471995"/>
                  </a:lnTo>
                  <a:lnTo>
                    <a:pt x="21767" y="471792"/>
                  </a:lnTo>
                  <a:lnTo>
                    <a:pt x="21894" y="471614"/>
                  </a:lnTo>
                  <a:lnTo>
                    <a:pt x="21805" y="471855"/>
                  </a:lnTo>
                  <a:lnTo>
                    <a:pt x="21983" y="471614"/>
                  </a:lnTo>
                  <a:lnTo>
                    <a:pt x="21983" y="464337"/>
                  </a:lnTo>
                  <a:lnTo>
                    <a:pt x="21374" y="463638"/>
                  </a:lnTo>
                  <a:lnTo>
                    <a:pt x="21374" y="465899"/>
                  </a:lnTo>
                  <a:lnTo>
                    <a:pt x="21297" y="472465"/>
                  </a:lnTo>
                  <a:lnTo>
                    <a:pt x="21196" y="472630"/>
                  </a:lnTo>
                  <a:lnTo>
                    <a:pt x="21107" y="472757"/>
                  </a:lnTo>
                  <a:lnTo>
                    <a:pt x="21196" y="472630"/>
                  </a:lnTo>
                  <a:lnTo>
                    <a:pt x="21297" y="472465"/>
                  </a:lnTo>
                  <a:lnTo>
                    <a:pt x="21297" y="465874"/>
                  </a:lnTo>
                  <a:lnTo>
                    <a:pt x="20789" y="465658"/>
                  </a:lnTo>
                  <a:lnTo>
                    <a:pt x="21374" y="465899"/>
                  </a:lnTo>
                  <a:lnTo>
                    <a:pt x="21374" y="463638"/>
                  </a:lnTo>
                  <a:lnTo>
                    <a:pt x="20929" y="463118"/>
                  </a:lnTo>
                  <a:lnTo>
                    <a:pt x="20383" y="463334"/>
                  </a:lnTo>
                  <a:lnTo>
                    <a:pt x="20180" y="463702"/>
                  </a:lnTo>
                  <a:lnTo>
                    <a:pt x="20370" y="463334"/>
                  </a:lnTo>
                  <a:lnTo>
                    <a:pt x="20091" y="463435"/>
                  </a:lnTo>
                  <a:lnTo>
                    <a:pt x="20320" y="463346"/>
                  </a:lnTo>
                  <a:lnTo>
                    <a:pt x="20447" y="463194"/>
                  </a:lnTo>
                  <a:lnTo>
                    <a:pt x="20599" y="462927"/>
                  </a:lnTo>
                  <a:lnTo>
                    <a:pt x="20421" y="462991"/>
                  </a:lnTo>
                  <a:lnTo>
                    <a:pt x="20548" y="462940"/>
                  </a:lnTo>
                  <a:lnTo>
                    <a:pt x="20421" y="462673"/>
                  </a:lnTo>
                  <a:lnTo>
                    <a:pt x="20180" y="462889"/>
                  </a:lnTo>
                  <a:lnTo>
                    <a:pt x="20053" y="463156"/>
                  </a:lnTo>
                  <a:lnTo>
                    <a:pt x="19850" y="463270"/>
                  </a:lnTo>
                  <a:lnTo>
                    <a:pt x="20027" y="463169"/>
                  </a:lnTo>
                  <a:lnTo>
                    <a:pt x="20218" y="462800"/>
                  </a:lnTo>
                  <a:lnTo>
                    <a:pt x="20027" y="462927"/>
                  </a:lnTo>
                  <a:lnTo>
                    <a:pt x="20231" y="462775"/>
                  </a:lnTo>
                  <a:lnTo>
                    <a:pt x="20358" y="462597"/>
                  </a:lnTo>
                  <a:lnTo>
                    <a:pt x="20180" y="462597"/>
                  </a:lnTo>
                  <a:lnTo>
                    <a:pt x="20218" y="462432"/>
                  </a:lnTo>
                  <a:lnTo>
                    <a:pt x="20015" y="462622"/>
                  </a:lnTo>
                  <a:lnTo>
                    <a:pt x="20015" y="462940"/>
                  </a:lnTo>
                  <a:lnTo>
                    <a:pt x="20015" y="462622"/>
                  </a:lnTo>
                  <a:lnTo>
                    <a:pt x="19862" y="462749"/>
                  </a:lnTo>
                  <a:lnTo>
                    <a:pt x="20205" y="462432"/>
                  </a:lnTo>
                  <a:lnTo>
                    <a:pt x="19977" y="462165"/>
                  </a:lnTo>
                  <a:lnTo>
                    <a:pt x="19558" y="461670"/>
                  </a:lnTo>
                  <a:lnTo>
                    <a:pt x="19519" y="461810"/>
                  </a:lnTo>
                  <a:lnTo>
                    <a:pt x="19519" y="461619"/>
                  </a:lnTo>
                  <a:lnTo>
                    <a:pt x="19405" y="462216"/>
                  </a:lnTo>
                  <a:lnTo>
                    <a:pt x="19354" y="462495"/>
                  </a:lnTo>
                  <a:lnTo>
                    <a:pt x="19710" y="462838"/>
                  </a:lnTo>
                  <a:lnTo>
                    <a:pt x="19342" y="462241"/>
                  </a:lnTo>
                  <a:lnTo>
                    <a:pt x="19723" y="462826"/>
                  </a:lnTo>
                  <a:lnTo>
                    <a:pt x="19291" y="462432"/>
                  </a:lnTo>
                  <a:lnTo>
                    <a:pt x="19342" y="462978"/>
                  </a:lnTo>
                  <a:lnTo>
                    <a:pt x="19418" y="463105"/>
                  </a:lnTo>
                  <a:lnTo>
                    <a:pt x="19570" y="463003"/>
                  </a:lnTo>
                  <a:lnTo>
                    <a:pt x="19469" y="463181"/>
                  </a:lnTo>
                  <a:lnTo>
                    <a:pt x="19621" y="463067"/>
                  </a:lnTo>
                  <a:lnTo>
                    <a:pt x="19519" y="463270"/>
                  </a:lnTo>
                  <a:lnTo>
                    <a:pt x="19659" y="463181"/>
                  </a:lnTo>
                  <a:lnTo>
                    <a:pt x="19545" y="463308"/>
                  </a:lnTo>
                  <a:lnTo>
                    <a:pt x="19786" y="463194"/>
                  </a:lnTo>
                  <a:lnTo>
                    <a:pt x="19977" y="462978"/>
                  </a:lnTo>
                  <a:lnTo>
                    <a:pt x="19786" y="463270"/>
                  </a:lnTo>
                  <a:lnTo>
                    <a:pt x="19685" y="463397"/>
                  </a:lnTo>
                  <a:lnTo>
                    <a:pt x="19850" y="463308"/>
                  </a:lnTo>
                  <a:lnTo>
                    <a:pt x="19723" y="463588"/>
                  </a:lnTo>
                  <a:lnTo>
                    <a:pt x="19773" y="463765"/>
                  </a:lnTo>
                  <a:lnTo>
                    <a:pt x="19888" y="463918"/>
                  </a:lnTo>
                  <a:lnTo>
                    <a:pt x="20104" y="463651"/>
                  </a:lnTo>
                  <a:lnTo>
                    <a:pt x="19989" y="464032"/>
                  </a:lnTo>
                  <a:lnTo>
                    <a:pt x="20167" y="463715"/>
                  </a:lnTo>
                  <a:lnTo>
                    <a:pt x="20002" y="464045"/>
                  </a:lnTo>
                  <a:lnTo>
                    <a:pt x="20370" y="464439"/>
                  </a:lnTo>
                  <a:lnTo>
                    <a:pt x="20167" y="464248"/>
                  </a:lnTo>
                  <a:lnTo>
                    <a:pt x="20497" y="464629"/>
                  </a:lnTo>
                  <a:lnTo>
                    <a:pt x="20142" y="464235"/>
                  </a:lnTo>
                  <a:lnTo>
                    <a:pt x="19964" y="464096"/>
                  </a:lnTo>
                  <a:lnTo>
                    <a:pt x="20027" y="464350"/>
                  </a:lnTo>
                  <a:lnTo>
                    <a:pt x="19900" y="464197"/>
                  </a:lnTo>
                  <a:lnTo>
                    <a:pt x="20053" y="464477"/>
                  </a:lnTo>
                  <a:lnTo>
                    <a:pt x="19862" y="464261"/>
                  </a:lnTo>
                  <a:lnTo>
                    <a:pt x="19862" y="464439"/>
                  </a:lnTo>
                  <a:lnTo>
                    <a:pt x="20205" y="464629"/>
                  </a:lnTo>
                  <a:lnTo>
                    <a:pt x="20853" y="465010"/>
                  </a:lnTo>
                  <a:lnTo>
                    <a:pt x="20764" y="469290"/>
                  </a:lnTo>
                  <a:lnTo>
                    <a:pt x="20726" y="469963"/>
                  </a:lnTo>
                  <a:lnTo>
                    <a:pt x="20485" y="470700"/>
                  </a:lnTo>
                  <a:lnTo>
                    <a:pt x="20218" y="471487"/>
                  </a:lnTo>
                  <a:lnTo>
                    <a:pt x="20726" y="469963"/>
                  </a:lnTo>
                  <a:lnTo>
                    <a:pt x="20726" y="469366"/>
                  </a:lnTo>
                  <a:lnTo>
                    <a:pt x="19494" y="471639"/>
                  </a:lnTo>
                  <a:lnTo>
                    <a:pt x="19494" y="476694"/>
                  </a:lnTo>
                  <a:lnTo>
                    <a:pt x="19469" y="476948"/>
                  </a:lnTo>
                  <a:lnTo>
                    <a:pt x="19278" y="476275"/>
                  </a:lnTo>
                  <a:lnTo>
                    <a:pt x="19405" y="476694"/>
                  </a:lnTo>
                  <a:lnTo>
                    <a:pt x="19494" y="471639"/>
                  </a:lnTo>
                  <a:lnTo>
                    <a:pt x="18478" y="473519"/>
                  </a:lnTo>
                  <a:lnTo>
                    <a:pt x="19837" y="470979"/>
                  </a:lnTo>
                  <a:lnTo>
                    <a:pt x="20726" y="469328"/>
                  </a:lnTo>
                  <a:lnTo>
                    <a:pt x="20764" y="464985"/>
                  </a:lnTo>
                  <a:lnTo>
                    <a:pt x="20434" y="464858"/>
                  </a:lnTo>
                  <a:lnTo>
                    <a:pt x="20307" y="464781"/>
                  </a:lnTo>
                  <a:lnTo>
                    <a:pt x="20307" y="466788"/>
                  </a:lnTo>
                  <a:lnTo>
                    <a:pt x="19697" y="465988"/>
                  </a:lnTo>
                  <a:lnTo>
                    <a:pt x="20307" y="466788"/>
                  </a:lnTo>
                  <a:lnTo>
                    <a:pt x="20307" y="464781"/>
                  </a:lnTo>
                  <a:lnTo>
                    <a:pt x="19723" y="464527"/>
                  </a:lnTo>
                  <a:lnTo>
                    <a:pt x="19697" y="464845"/>
                  </a:lnTo>
                  <a:lnTo>
                    <a:pt x="19570" y="464807"/>
                  </a:lnTo>
                  <a:lnTo>
                    <a:pt x="19710" y="464883"/>
                  </a:lnTo>
                  <a:lnTo>
                    <a:pt x="19545" y="464845"/>
                  </a:lnTo>
                  <a:lnTo>
                    <a:pt x="19443" y="465048"/>
                  </a:lnTo>
                  <a:lnTo>
                    <a:pt x="19431" y="465239"/>
                  </a:lnTo>
                  <a:lnTo>
                    <a:pt x="19278" y="465353"/>
                  </a:lnTo>
                  <a:lnTo>
                    <a:pt x="19329" y="465505"/>
                  </a:lnTo>
                  <a:lnTo>
                    <a:pt x="19431" y="465645"/>
                  </a:lnTo>
                  <a:lnTo>
                    <a:pt x="19253" y="465404"/>
                  </a:lnTo>
                  <a:lnTo>
                    <a:pt x="19138" y="465594"/>
                  </a:lnTo>
                  <a:lnTo>
                    <a:pt x="19138" y="465899"/>
                  </a:lnTo>
                  <a:lnTo>
                    <a:pt x="19443" y="465937"/>
                  </a:lnTo>
                  <a:lnTo>
                    <a:pt x="19316" y="466039"/>
                  </a:lnTo>
                  <a:lnTo>
                    <a:pt x="18910" y="466102"/>
                  </a:lnTo>
                  <a:lnTo>
                    <a:pt x="19278" y="466039"/>
                  </a:lnTo>
                  <a:lnTo>
                    <a:pt x="19151" y="465988"/>
                  </a:lnTo>
                  <a:lnTo>
                    <a:pt x="19024" y="465810"/>
                  </a:lnTo>
                  <a:lnTo>
                    <a:pt x="18910" y="466026"/>
                  </a:lnTo>
                  <a:lnTo>
                    <a:pt x="18973" y="465899"/>
                  </a:lnTo>
                  <a:lnTo>
                    <a:pt x="18973" y="465772"/>
                  </a:lnTo>
                  <a:lnTo>
                    <a:pt x="19062" y="465582"/>
                  </a:lnTo>
                  <a:lnTo>
                    <a:pt x="18732" y="465518"/>
                  </a:lnTo>
                  <a:lnTo>
                    <a:pt x="18605" y="465480"/>
                  </a:lnTo>
                  <a:lnTo>
                    <a:pt x="18846" y="465645"/>
                  </a:lnTo>
                  <a:lnTo>
                    <a:pt x="18834" y="466153"/>
                  </a:lnTo>
                  <a:lnTo>
                    <a:pt x="18757" y="472376"/>
                  </a:lnTo>
                  <a:lnTo>
                    <a:pt x="17233" y="475259"/>
                  </a:lnTo>
                  <a:lnTo>
                    <a:pt x="17106" y="475551"/>
                  </a:lnTo>
                  <a:lnTo>
                    <a:pt x="16979" y="475856"/>
                  </a:lnTo>
                  <a:lnTo>
                    <a:pt x="17068" y="475551"/>
                  </a:lnTo>
                  <a:lnTo>
                    <a:pt x="17259" y="475170"/>
                  </a:lnTo>
                  <a:lnTo>
                    <a:pt x="18757" y="472376"/>
                  </a:lnTo>
                  <a:lnTo>
                    <a:pt x="18757" y="466229"/>
                  </a:lnTo>
                  <a:lnTo>
                    <a:pt x="18834" y="465658"/>
                  </a:lnTo>
                  <a:lnTo>
                    <a:pt x="18669" y="465543"/>
                  </a:lnTo>
                  <a:lnTo>
                    <a:pt x="18669" y="466255"/>
                  </a:lnTo>
                  <a:lnTo>
                    <a:pt x="18415" y="466407"/>
                  </a:lnTo>
                  <a:lnTo>
                    <a:pt x="18669" y="466255"/>
                  </a:lnTo>
                  <a:lnTo>
                    <a:pt x="18669" y="465543"/>
                  </a:lnTo>
                  <a:lnTo>
                    <a:pt x="18567" y="465353"/>
                  </a:lnTo>
                  <a:lnTo>
                    <a:pt x="18796" y="465518"/>
                  </a:lnTo>
                  <a:lnTo>
                    <a:pt x="19062" y="465582"/>
                  </a:lnTo>
                  <a:lnTo>
                    <a:pt x="19151" y="465328"/>
                  </a:lnTo>
                  <a:lnTo>
                    <a:pt x="19215" y="465188"/>
                  </a:lnTo>
                  <a:lnTo>
                    <a:pt x="19164" y="464921"/>
                  </a:lnTo>
                  <a:lnTo>
                    <a:pt x="19177" y="464781"/>
                  </a:lnTo>
                  <a:lnTo>
                    <a:pt x="19075" y="465188"/>
                  </a:lnTo>
                  <a:lnTo>
                    <a:pt x="19075" y="464883"/>
                  </a:lnTo>
                  <a:lnTo>
                    <a:pt x="18872" y="464794"/>
                  </a:lnTo>
                  <a:lnTo>
                    <a:pt x="19037" y="465137"/>
                  </a:lnTo>
                  <a:lnTo>
                    <a:pt x="18757" y="464769"/>
                  </a:lnTo>
                  <a:lnTo>
                    <a:pt x="18376" y="464591"/>
                  </a:lnTo>
                  <a:lnTo>
                    <a:pt x="18376" y="465937"/>
                  </a:lnTo>
                  <a:lnTo>
                    <a:pt x="18199" y="466153"/>
                  </a:lnTo>
                  <a:lnTo>
                    <a:pt x="18224" y="466407"/>
                  </a:lnTo>
                  <a:lnTo>
                    <a:pt x="18122" y="466534"/>
                  </a:lnTo>
                  <a:lnTo>
                    <a:pt x="18084" y="466788"/>
                  </a:lnTo>
                  <a:lnTo>
                    <a:pt x="18084" y="466585"/>
                  </a:lnTo>
                  <a:lnTo>
                    <a:pt x="18008" y="467423"/>
                  </a:lnTo>
                  <a:lnTo>
                    <a:pt x="17970" y="467753"/>
                  </a:lnTo>
                  <a:lnTo>
                    <a:pt x="18008" y="467423"/>
                  </a:lnTo>
                  <a:lnTo>
                    <a:pt x="18008" y="466661"/>
                  </a:lnTo>
                  <a:lnTo>
                    <a:pt x="17881" y="466788"/>
                  </a:lnTo>
                  <a:lnTo>
                    <a:pt x="18008" y="466534"/>
                  </a:lnTo>
                  <a:lnTo>
                    <a:pt x="17881" y="466788"/>
                  </a:lnTo>
                  <a:lnTo>
                    <a:pt x="17995" y="466661"/>
                  </a:lnTo>
                  <a:lnTo>
                    <a:pt x="18084" y="466471"/>
                  </a:lnTo>
                  <a:lnTo>
                    <a:pt x="18008" y="466331"/>
                  </a:lnTo>
                  <a:lnTo>
                    <a:pt x="18084" y="466458"/>
                  </a:lnTo>
                  <a:lnTo>
                    <a:pt x="18161" y="466293"/>
                  </a:lnTo>
                  <a:lnTo>
                    <a:pt x="18135" y="466445"/>
                  </a:lnTo>
                  <a:lnTo>
                    <a:pt x="18224" y="466229"/>
                  </a:lnTo>
                  <a:lnTo>
                    <a:pt x="18097" y="466280"/>
                  </a:lnTo>
                  <a:lnTo>
                    <a:pt x="17881" y="465963"/>
                  </a:lnTo>
                  <a:lnTo>
                    <a:pt x="17868" y="466534"/>
                  </a:lnTo>
                  <a:lnTo>
                    <a:pt x="17386" y="466712"/>
                  </a:lnTo>
                  <a:lnTo>
                    <a:pt x="17386" y="468820"/>
                  </a:lnTo>
                  <a:lnTo>
                    <a:pt x="15341" y="476694"/>
                  </a:lnTo>
                  <a:lnTo>
                    <a:pt x="15887" y="474535"/>
                  </a:lnTo>
                  <a:lnTo>
                    <a:pt x="17360" y="468858"/>
                  </a:lnTo>
                  <a:lnTo>
                    <a:pt x="17030" y="469455"/>
                  </a:lnTo>
                  <a:lnTo>
                    <a:pt x="17360" y="468833"/>
                  </a:lnTo>
                  <a:lnTo>
                    <a:pt x="17386" y="466712"/>
                  </a:lnTo>
                  <a:lnTo>
                    <a:pt x="17081" y="466813"/>
                  </a:lnTo>
                  <a:lnTo>
                    <a:pt x="17856" y="466534"/>
                  </a:lnTo>
                  <a:lnTo>
                    <a:pt x="17335" y="466547"/>
                  </a:lnTo>
                  <a:lnTo>
                    <a:pt x="17856" y="466534"/>
                  </a:lnTo>
                  <a:lnTo>
                    <a:pt x="17868" y="465937"/>
                  </a:lnTo>
                  <a:lnTo>
                    <a:pt x="17805" y="465797"/>
                  </a:lnTo>
                  <a:lnTo>
                    <a:pt x="17970" y="465772"/>
                  </a:lnTo>
                  <a:lnTo>
                    <a:pt x="17919" y="466026"/>
                  </a:lnTo>
                  <a:lnTo>
                    <a:pt x="17995" y="466229"/>
                  </a:lnTo>
                  <a:lnTo>
                    <a:pt x="18122" y="466204"/>
                  </a:lnTo>
                  <a:lnTo>
                    <a:pt x="18300" y="466026"/>
                  </a:lnTo>
                  <a:lnTo>
                    <a:pt x="18237" y="465899"/>
                  </a:lnTo>
                  <a:lnTo>
                    <a:pt x="18376" y="465937"/>
                  </a:lnTo>
                  <a:lnTo>
                    <a:pt x="18376" y="464591"/>
                  </a:lnTo>
                  <a:lnTo>
                    <a:pt x="18262" y="465010"/>
                  </a:lnTo>
                  <a:lnTo>
                    <a:pt x="18262" y="464540"/>
                  </a:lnTo>
                  <a:lnTo>
                    <a:pt x="17894" y="464362"/>
                  </a:lnTo>
                  <a:lnTo>
                    <a:pt x="17970" y="464502"/>
                  </a:lnTo>
                  <a:lnTo>
                    <a:pt x="17780" y="464439"/>
                  </a:lnTo>
                  <a:lnTo>
                    <a:pt x="18110" y="464845"/>
                  </a:lnTo>
                  <a:lnTo>
                    <a:pt x="17767" y="464439"/>
                  </a:lnTo>
                  <a:lnTo>
                    <a:pt x="17729" y="465645"/>
                  </a:lnTo>
                  <a:lnTo>
                    <a:pt x="17068" y="465658"/>
                  </a:lnTo>
                  <a:lnTo>
                    <a:pt x="17729" y="465645"/>
                  </a:lnTo>
                  <a:lnTo>
                    <a:pt x="17729" y="464464"/>
                  </a:lnTo>
                  <a:lnTo>
                    <a:pt x="17437" y="464629"/>
                  </a:lnTo>
                  <a:lnTo>
                    <a:pt x="17449" y="464781"/>
                  </a:lnTo>
                  <a:lnTo>
                    <a:pt x="17551" y="464921"/>
                  </a:lnTo>
                  <a:lnTo>
                    <a:pt x="17538" y="465264"/>
                  </a:lnTo>
                  <a:lnTo>
                    <a:pt x="17538" y="464908"/>
                  </a:lnTo>
                  <a:lnTo>
                    <a:pt x="17386" y="464731"/>
                  </a:lnTo>
                  <a:lnTo>
                    <a:pt x="17386" y="464934"/>
                  </a:lnTo>
                  <a:lnTo>
                    <a:pt x="16560" y="465010"/>
                  </a:lnTo>
                  <a:lnTo>
                    <a:pt x="17297" y="464947"/>
                  </a:lnTo>
                  <a:lnTo>
                    <a:pt x="17195" y="464731"/>
                  </a:lnTo>
                  <a:lnTo>
                    <a:pt x="17335" y="464947"/>
                  </a:lnTo>
                  <a:lnTo>
                    <a:pt x="17221" y="464718"/>
                  </a:lnTo>
                  <a:lnTo>
                    <a:pt x="17386" y="464934"/>
                  </a:lnTo>
                  <a:lnTo>
                    <a:pt x="17386" y="464731"/>
                  </a:lnTo>
                  <a:lnTo>
                    <a:pt x="17005" y="464273"/>
                  </a:lnTo>
                  <a:lnTo>
                    <a:pt x="17322" y="464629"/>
                  </a:lnTo>
                  <a:lnTo>
                    <a:pt x="17627" y="464502"/>
                  </a:lnTo>
                  <a:lnTo>
                    <a:pt x="17665" y="464375"/>
                  </a:lnTo>
                  <a:lnTo>
                    <a:pt x="17564" y="464223"/>
                  </a:lnTo>
                  <a:lnTo>
                    <a:pt x="17703" y="464362"/>
                  </a:lnTo>
                  <a:lnTo>
                    <a:pt x="17995" y="464248"/>
                  </a:lnTo>
                  <a:lnTo>
                    <a:pt x="18122" y="464185"/>
                  </a:lnTo>
                  <a:lnTo>
                    <a:pt x="17995" y="463994"/>
                  </a:lnTo>
                  <a:lnTo>
                    <a:pt x="18237" y="464108"/>
                  </a:lnTo>
                  <a:lnTo>
                    <a:pt x="18110" y="463918"/>
                  </a:lnTo>
                  <a:lnTo>
                    <a:pt x="17983" y="463778"/>
                  </a:lnTo>
                  <a:lnTo>
                    <a:pt x="18110" y="463918"/>
                  </a:lnTo>
                  <a:lnTo>
                    <a:pt x="18249" y="464096"/>
                  </a:lnTo>
                  <a:lnTo>
                    <a:pt x="18440" y="463994"/>
                  </a:lnTo>
                  <a:lnTo>
                    <a:pt x="18249" y="463892"/>
                  </a:lnTo>
                  <a:lnTo>
                    <a:pt x="18453" y="463969"/>
                  </a:lnTo>
                  <a:lnTo>
                    <a:pt x="17983" y="463473"/>
                  </a:lnTo>
                  <a:lnTo>
                    <a:pt x="17983" y="463765"/>
                  </a:lnTo>
                  <a:lnTo>
                    <a:pt x="17767" y="463486"/>
                  </a:lnTo>
                  <a:lnTo>
                    <a:pt x="17957" y="463715"/>
                  </a:lnTo>
                  <a:lnTo>
                    <a:pt x="17983" y="463473"/>
                  </a:lnTo>
                  <a:lnTo>
                    <a:pt x="17526" y="462978"/>
                  </a:lnTo>
                  <a:lnTo>
                    <a:pt x="17526" y="464451"/>
                  </a:lnTo>
                  <a:lnTo>
                    <a:pt x="17526" y="462978"/>
                  </a:lnTo>
                  <a:lnTo>
                    <a:pt x="17322" y="462762"/>
                  </a:lnTo>
                  <a:lnTo>
                    <a:pt x="17322" y="464248"/>
                  </a:lnTo>
                  <a:lnTo>
                    <a:pt x="16230" y="463169"/>
                  </a:lnTo>
                  <a:lnTo>
                    <a:pt x="15900" y="462991"/>
                  </a:lnTo>
                  <a:lnTo>
                    <a:pt x="15913" y="463169"/>
                  </a:lnTo>
                  <a:lnTo>
                    <a:pt x="16040" y="463232"/>
                  </a:lnTo>
                  <a:lnTo>
                    <a:pt x="15913" y="463194"/>
                  </a:lnTo>
                  <a:lnTo>
                    <a:pt x="16027" y="463410"/>
                  </a:lnTo>
                  <a:lnTo>
                    <a:pt x="16891" y="464286"/>
                  </a:lnTo>
                  <a:lnTo>
                    <a:pt x="17018" y="464439"/>
                  </a:lnTo>
                  <a:lnTo>
                    <a:pt x="16078" y="463524"/>
                  </a:lnTo>
                  <a:lnTo>
                    <a:pt x="16903" y="464312"/>
                  </a:lnTo>
                  <a:lnTo>
                    <a:pt x="16002" y="463397"/>
                  </a:lnTo>
                  <a:lnTo>
                    <a:pt x="15887" y="463194"/>
                  </a:lnTo>
                  <a:lnTo>
                    <a:pt x="15798" y="462953"/>
                  </a:lnTo>
                  <a:lnTo>
                    <a:pt x="15748" y="463232"/>
                  </a:lnTo>
                  <a:lnTo>
                    <a:pt x="15570" y="463143"/>
                  </a:lnTo>
                  <a:lnTo>
                    <a:pt x="15570" y="472160"/>
                  </a:lnTo>
                  <a:lnTo>
                    <a:pt x="15519" y="472313"/>
                  </a:lnTo>
                  <a:lnTo>
                    <a:pt x="15519" y="472770"/>
                  </a:lnTo>
                  <a:lnTo>
                    <a:pt x="15417" y="475170"/>
                  </a:lnTo>
                  <a:lnTo>
                    <a:pt x="15379" y="474154"/>
                  </a:lnTo>
                  <a:lnTo>
                    <a:pt x="15367" y="473773"/>
                  </a:lnTo>
                  <a:lnTo>
                    <a:pt x="15519" y="472770"/>
                  </a:lnTo>
                  <a:lnTo>
                    <a:pt x="15519" y="472313"/>
                  </a:lnTo>
                  <a:lnTo>
                    <a:pt x="15544" y="472135"/>
                  </a:lnTo>
                  <a:lnTo>
                    <a:pt x="15570" y="463143"/>
                  </a:lnTo>
                  <a:lnTo>
                    <a:pt x="15316" y="462991"/>
                  </a:lnTo>
                  <a:lnTo>
                    <a:pt x="15621" y="463130"/>
                  </a:lnTo>
                  <a:lnTo>
                    <a:pt x="15392" y="462991"/>
                  </a:lnTo>
                  <a:lnTo>
                    <a:pt x="15621" y="463130"/>
                  </a:lnTo>
                  <a:lnTo>
                    <a:pt x="15748" y="463232"/>
                  </a:lnTo>
                  <a:lnTo>
                    <a:pt x="15748" y="462864"/>
                  </a:lnTo>
                  <a:lnTo>
                    <a:pt x="15265" y="462254"/>
                  </a:lnTo>
                  <a:lnTo>
                    <a:pt x="15265" y="462597"/>
                  </a:lnTo>
                  <a:lnTo>
                    <a:pt x="15240" y="472757"/>
                  </a:lnTo>
                  <a:lnTo>
                    <a:pt x="15125" y="473773"/>
                  </a:lnTo>
                  <a:lnTo>
                    <a:pt x="15138" y="472935"/>
                  </a:lnTo>
                  <a:lnTo>
                    <a:pt x="15024" y="473138"/>
                  </a:lnTo>
                  <a:lnTo>
                    <a:pt x="15138" y="472528"/>
                  </a:lnTo>
                  <a:lnTo>
                    <a:pt x="15138" y="472935"/>
                  </a:lnTo>
                  <a:lnTo>
                    <a:pt x="15240" y="472757"/>
                  </a:lnTo>
                  <a:lnTo>
                    <a:pt x="15240" y="462597"/>
                  </a:lnTo>
                  <a:lnTo>
                    <a:pt x="15176" y="471106"/>
                  </a:lnTo>
                  <a:lnTo>
                    <a:pt x="14884" y="471792"/>
                  </a:lnTo>
                  <a:lnTo>
                    <a:pt x="14770" y="471944"/>
                  </a:lnTo>
                  <a:lnTo>
                    <a:pt x="15176" y="471106"/>
                  </a:lnTo>
                  <a:lnTo>
                    <a:pt x="15176" y="462559"/>
                  </a:lnTo>
                  <a:lnTo>
                    <a:pt x="14795" y="462394"/>
                  </a:lnTo>
                  <a:lnTo>
                    <a:pt x="14871" y="462521"/>
                  </a:lnTo>
                  <a:lnTo>
                    <a:pt x="14249" y="462216"/>
                  </a:lnTo>
                  <a:lnTo>
                    <a:pt x="14249" y="474586"/>
                  </a:lnTo>
                  <a:lnTo>
                    <a:pt x="14135" y="474827"/>
                  </a:lnTo>
                  <a:lnTo>
                    <a:pt x="14135" y="473265"/>
                  </a:lnTo>
                  <a:lnTo>
                    <a:pt x="14135" y="474789"/>
                  </a:lnTo>
                  <a:lnTo>
                    <a:pt x="14249" y="474586"/>
                  </a:lnTo>
                  <a:lnTo>
                    <a:pt x="14249" y="462216"/>
                  </a:lnTo>
                  <a:lnTo>
                    <a:pt x="13677" y="461924"/>
                  </a:lnTo>
                  <a:lnTo>
                    <a:pt x="13627" y="475373"/>
                  </a:lnTo>
                  <a:lnTo>
                    <a:pt x="13538" y="476211"/>
                  </a:lnTo>
                  <a:lnTo>
                    <a:pt x="13627" y="476046"/>
                  </a:lnTo>
                  <a:lnTo>
                    <a:pt x="13512" y="476491"/>
                  </a:lnTo>
                  <a:lnTo>
                    <a:pt x="13436" y="476618"/>
                  </a:lnTo>
                  <a:lnTo>
                    <a:pt x="13563" y="475615"/>
                  </a:lnTo>
                  <a:lnTo>
                    <a:pt x="13627" y="475373"/>
                  </a:lnTo>
                  <a:lnTo>
                    <a:pt x="13627" y="461911"/>
                  </a:lnTo>
                  <a:lnTo>
                    <a:pt x="13246" y="461708"/>
                  </a:lnTo>
                  <a:lnTo>
                    <a:pt x="13652" y="461886"/>
                  </a:lnTo>
                  <a:lnTo>
                    <a:pt x="13525" y="461708"/>
                  </a:lnTo>
                  <a:lnTo>
                    <a:pt x="11938" y="459536"/>
                  </a:lnTo>
                  <a:lnTo>
                    <a:pt x="11938" y="460476"/>
                  </a:lnTo>
                  <a:lnTo>
                    <a:pt x="10287" y="458609"/>
                  </a:lnTo>
                  <a:lnTo>
                    <a:pt x="10274" y="458914"/>
                  </a:lnTo>
                  <a:lnTo>
                    <a:pt x="10236" y="459041"/>
                  </a:lnTo>
                  <a:lnTo>
                    <a:pt x="10096" y="458838"/>
                  </a:lnTo>
                  <a:lnTo>
                    <a:pt x="10096" y="459549"/>
                  </a:lnTo>
                  <a:lnTo>
                    <a:pt x="9944" y="459663"/>
                  </a:lnTo>
                  <a:lnTo>
                    <a:pt x="9867" y="459193"/>
                  </a:lnTo>
                  <a:lnTo>
                    <a:pt x="10096" y="459549"/>
                  </a:lnTo>
                  <a:lnTo>
                    <a:pt x="10096" y="458838"/>
                  </a:lnTo>
                  <a:lnTo>
                    <a:pt x="9563" y="457987"/>
                  </a:lnTo>
                  <a:lnTo>
                    <a:pt x="9613" y="458279"/>
                  </a:lnTo>
                  <a:lnTo>
                    <a:pt x="9715" y="458609"/>
                  </a:lnTo>
                  <a:lnTo>
                    <a:pt x="9626" y="458406"/>
                  </a:lnTo>
                  <a:lnTo>
                    <a:pt x="9512" y="457898"/>
                  </a:lnTo>
                  <a:lnTo>
                    <a:pt x="9105" y="457263"/>
                  </a:lnTo>
                  <a:lnTo>
                    <a:pt x="9525" y="457746"/>
                  </a:lnTo>
                  <a:lnTo>
                    <a:pt x="10096" y="458393"/>
                  </a:lnTo>
                  <a:lnTo>
                    <a:pt x="10274" y="458914"/>
                  </a:lnTo>
                  <a:lnTo>
                    <a:pt x="10274" y="458597"/>
                  </a:lnTo>
                  <a:lnTo>
                    <a:pt x="9893" y="457746"/>
                  </a:lnTo>
                  <a:lnTo>
                    <a:pt x="10261" y="458533"/>
                  </a:lnTo>
                  <a:lnTo>
                    <a:pt x="11506" y="459930"/>
                  </a:lnTo>
                  <a:lnTo>
                    <a:pt x="11582" y="460057"/>
                  </a:lnTo>
                  <a:lnTo>
                    <a:pt x="11925" y="460438"/>
                  </a:lnTo>
                  <a:lnTo>
                    <a:pt x="11938" y="459536"/>
                  </a:lnTo>
                  <a:lnTo>
                    <a:pt x="10604" y="457695"/>
                  </a:lnTo>
                  <a:lnTo>
                    <a:pt x="12141" y="459752"/>
                  </a:lnTo>
                  <a:lnTo>
                    <a:pt x="13525" y="461708"/>
                  </a:lnTo>
                  <a:lnTo>
                    <a:pt x="13716" y="461911"/>
                  </a:lnTo>
                  <a:lnTo>
                    <a:pt x="13957" y="462026"/>
                  </a:lnTo>
                  <a:lnTo>
                    <a:pt x="13652" y="461886"/>
                  </a:lnTo>
                  <a:lnTo>
                    <a:pt x="14757" y="462445"/>
                  </a:lnTo>
                  <a:lnTo>
                    <a:pt x="14719" y="462318"/>
                  </a:lnTo>
                  <a:lnTo>
                    <a:pt x="13373" y="460311"/>
                  </a:lnTo>
                  <a:lnTo>
                    <a:pt x="14757" y="462330"/>
                  </a:lnTo>
                  <a:lnTo>
                    <a:pt x="15265" y="462597"/>
                  </a:lnTo>
                  <a:lnTo>
                    <a:pt x="15265" y="462254"/>
                  </a:lnTo>
                  <a:lnTo>
                    <a:pt x="15849" y="462800"/>
                  </a:lnTo>
                  <a:lnTo>
                    <a:pt x="15938" y="463003"/>
                  </a:lnTo>
                  <a:lnTo>
                    <a:pt x="16192" y="463130"/>
                  </a:lnTo>
                  <a:lnTo>
                    <a:pt x="17297" y="464185"/>
                  </a:lnTo>
                  <a:lnTo>
                    <a:pt x="17322" y="462762"/>
                  </a:lnTo>
                  <a:lnTo>
                    <a:pt x="17170" y="462597"/>
                  </a:lnTo>
                  <a:lnTo>
                    <a:pt x="17170" y="463423"/>
                  </a:lnTo>
                  <a:lnTo>
                    <a:pt x="16929" y="463384"/>
                  </a:lnTo>
                  <a:lnTo>
                    <a:pt x="17043" y="463537"/>
                  </a:lnTo>
                  <a:lnTo>
                    <a:pt x="17030" y="463664"/>
                  </a:lnTo>
                  <a:lnTo>
                    <a:pt x="16929" y="463499"/>
                  </a:lnTo>
                  <a:lnTo>
                    <a:pt x="16903" y="463372"/>
                  </a:lnTo>
                  <a:lnTo>
                    <a:pt x="16764" y="463245"/>
                  </a:lnTo>
                  <a:lnTo>
                    <a:pt x="16916" y="463346"/>
                  </a:lnTo>
                  <a:lnTo>
                    <a:pt x="17145" y="463410"/>
                  </a:lnTo>
                  <a:lnTo>
                    <a:pt x="16916" y="463321"/>
                  </a:lnTo>
                  <a:lnTo>
                    <a:pt x="17132" y="463397"/>
                  </a:lnTo>
                  <a:lnTo>
                    <a:pt x="17170" y="462597"/>
                  </a:lnTo>
                  <a:lnTo>
                    <a:pt x="16827" y="462216"/>
                  </a:lnTo>
                  <a:lnTo>
                    <a:pt x="18465" y="463956"/>
                  </a:lnTo>
                  <a:lnTo>
                    <a:pt x="18605" y="463867"/>
                  </a:lnTo>
                  <a:lnTo>
                    <a:pt x="18478" y="463981"/>
                  </a:lnTo>
                  <a:lnTo>
                    <a:pt x="18656" y="463867"/>
                  </a:lnTo>
                  <a:lnTo>
                    <a:pt x="18567" y="463740"/>
                  </a:lnTo>
                  <a:lnTo>
                    <a:pt x="18732" y="463740"/>
                  </a:lnTo>
                  <a:lnTo>
                    <a:pt x="18872" y="463486"/>
                  </a:lnTo>
                  <a:lnTo>
                    <a:pt x="18846" y="463359"/>
                  </a:lnTo>
                  <a:lnTo>
                    <a:pt x="18719" y="463207"/>
                  </a:lnTo>
                  <a:lnTo>
                    <a:pt x="17221" y="462356"/>
                  </a:lnTo>
                  <a:lnTo>
                    <a:pt x="18694" y="463169"/>
                  </a:lnTo>
                  <a:lnTo>
                    <a:pt x="18846" y="463359"/>
                  </a:lnTo>
                  <a:lnTo>
                    <a:pt x="18770" y="463130"/>
                  </a:lnTo>
                  <a:lnTo>
                    <a:pt x="18580" y="462851"/>
                  </a:lnTo>
                  <a:lnTo>
                    <a:pt x="18884" y="463181"/>
                  </a:lnTo>
                  <a:lnTo>
                    <a:pt x="18757" y="462749"/>
                  </a:lnTo>
                  <a:lnTo>
                    <a:pt x="18859" y="462876"/>
                  </a:lnTo>
                  <a:lnTo>
                    <a:pt x="18732" y="462546"/>
                  </a:lnTo>
                  <a:lnTo>
                    <a:pt x="18542" y="462470"/>
                  </a:lnTo>
                  <a:lnTo>
                    <a:pt x="18719" y="462534"/>
                  </a:lnTo>
                  <a:lnTo>
                    <a:pt x="18554" y="462330"/>
                  </a:lnTo>
                  <a:lnTo>
                    <a:pt x="18719" y="462470"/>
                  </a:lnTo>
                  <a:lnTo>
                    <a:pt x="18554" y="462216"/>
                  </a:lnTo>
                  <a:lnTo>
                    <a:pt x="18669" y="462381"/>
                  </a:lnTo>
                  <a:lnTo>
                    <a:pt x="18783" y="462534"/>
                  </a:lnTo>
                  <a:lnTo>
                    <a:pt x="18529" y="461721"/>
                  </a:lnTo>
                  <a:lnTo>
                    <a:pt x="18719" y="462305"/>
                  </a:lnTo>
                  <a:lnTo>
                    <a:pt x="18834" y="462572"/>
                  </a:lnTo>
                  <a:lnTo>
                    <a:pt x="18732" y="462051"/>
                  </a:lnTo>
                  <a:lnTo>
                    <a:pt x="18707" y="461899"/>
                  </a:lnTo>
                  <a:lnTo>
                    <a:pt x="18694" y="461200"/>
                  </a:lnTo>
                  <a:lnTo>
                    <a:pt x="18643" y="460590"/>
                  </a:lnTo>
                  <a:lnTo>
                    <a:pt x="18605" y="460425"/>
                  </a:lnTo>
                  <a:lnTo>
                    <a:pt x="18580" y="459752"/>
                  </a:lnTo>
                  <a:lnTo>
                    <a:pt x="18630" y="459295"/>
                  </a:lnTo>
                  <a:lnTo>
                    <a:pt x="18605" y="458787"/>
                  </a:lnTo>
                  <a:lnTo>
                    <a:pt x="18491" y="457936"/>
                  </a:lnTo>
                  <a:lnTo>
                    <a:pt x="18427" y="457517"/>
                  </a:lnTo>
                  <a:lnTo>
                    <a:pt x="18529" y="457644"/>
                  </a:lnTo>
                  <a:lnTo>
                    <a:pt x="18415" y="455739"/>
                  </a:lnTo>
                  <a:lnTo>
                    <a:pt x="18338" y="455612"/>
                  </a:lnTo>
                  <a:lnTo>
                    <a:pt x="18338" y="460629"/>
                  </a:lnTo>
                  <a:lnTo>
                    <a:pt x="17437" y="459168"/>
                  </a:lnTo>
                  <a:lnTo>
                    <a:pt x="18211" y="460413"/>
                  </a:lnTo>
                  <a:lnTo>
                    <a:pt x="18135" y="459994"/>
                  </a:lnTo>
                  <a:lnTo>
                    <a:pt x="17932" y="459752"/>
                  </a:lnTo>
                  <a:lnTo>
                    <a:pt x="18135" y="459994"/>
                  </a:lnTo>
                  <a:lnTo>
                    <a:pt x="17995" y="459143"/>
                  </a:lnTo>
                  <a:lnTo>
                    <a:pt x="18122" y="459752"/>
                  </a:lnTo>
                  <a:lnTo>
                    <a:pt x="18224" y="460108"/>
                  </a:lnTo>
                  <a:lnTo>
                    <a:pt x="18249" y="460463"/>
                  </a:lnTo>
                  <a:lnTo>
                    <a:pt x="18338" y="460629"/>
                  </a:lnTo>
                  <a:lnTo>
                    <a:pt x="18338" y="455612"/>
                  </a:lnTo>
                  <a:lnTo>
                    <a:pt x="18237" y="455434"/>
                  </a:lnTo>
                  <a:lnTo>
                    <a:pt x="18237" y="458787"/>
                  </a:lnTo>
                  <a:lnTo>
                    <a:pt x="17399" y="457568"/>
                  </a:lnTo>
                  <a:lnTo>
                    <a:pt x="16611" y="456412"/>
                  </a:lnTo>
                  <a:lnTo>
                    <a:pt x="16725" y="456958"/>
                  </a:lnTo>
                  <a:lnTo>
                    <a:pt x="16852" y="457339"/>
                  </a:lnTo>
                  <a:lnTo>
                    <a:pt x="16929" y="457517"/>
                  </a:lnTo>
                  <a:lnTo>
                    <a:pt x="16802" y="457238"/>
                  </a:lnTo>
                  <a:lnTo>
                    <a:pt x="16891" y="457517"/>
                  </a:lnTo>
                  <a:lnTo>
                    <a:pt x="16776" y="457200"/>
                  </a:lnTo>
                  <a:lnTo>
                    <a:pt x="16624" y="456590"/>
                  </a:lnTo>
                  <a:lnTo>
                    <a:pt x="16637" y="456755"/>
                  </a:lnTo>
                  <a:lnTo>
                    <a:pt x="16611" y="456628"/>
                  </a:lnTo>
                  <a:lnTo>
                    <a:pt x="16611" y="456755"/>
                  </a:lnTo>
                  <a:lnTo>
                    <a:pt x="16370" y="456476"/>
                  </a:lnTo>
                  <a:lnTo>
                    <a:pt x="16256" y="456120"/>
                  </a:lnTo>
                  <a:lnTo>
                    <a:pt x="15659" y="455041"/>
                  </a:lnTo>
                  <a:lnTo>
                    <a:pt x="16256" y="456120"/>
                  </a:lnTo>
                  <a:lnTo>
                    <a:pt x="15951" y="455510"/>
                  </a:lnTo>
                  <a:lnTo>
                    <a:pt x="16268" y="456082"/>
                  </a:lnTo>
                  <a:lnTo>
                    <a:pt x="16141" y="455739"/>
                  </a:lnTo>
                  <a:lnTo>
                    <a:pt x="16268" y="456082"/>
                  </a:lnTo>
                  <a:lnTo>
                    <a:pt x="16357" y="456285"/>
                  </a:lnTo>
                  <a:lnTo>
                    <a:pt x="16471" y="456501"/>
                  </a:lnTo>
                  <a:lnTo>
                    <a:pt x="16611" y="456755"/>
                  </a:lnTo>
                  <a:lnTo>
                    <a:pt x="16611" y="456628"/>
                  </a:lnTo>
                  <a:lnTo>
                    <a:pt x="16560" y="456349"/>
                  </a:lnTo>
                  <a:lnTo>
                    <a:pt x="16230" y="455803"/>
                  </a:lnTo>
                  <a:lnTo>
                    <a:pt x="16598" y="456349"/>
                  </a:lnTo>
                  <a:lnTo>
                    <a:pt x="17335" y="457466"/>
                  </a:lnTo>
                  <a:lnTo>
                    <a:pt x="18237" y="458787"/>
                  </a:lnTo>
                  <a:lnTo>
                    <a:pt x="18237" y="455434"/>
                  </a:lnTo>
                  <a:lnTo>
                    <a:pt x="18415" y="455739"/>
                  </a:lnTo>
                  <a:lnTo>
                    <a:pt x="18415" y="455396"/>
                  </a:lnTo>
                  <a:lnTo>
                    <a:pt x="18478" y="455866"/>
                  </a:lnTo>
                  <a:lnTo>
                    <a:pt x="18415" y="455739"/>
                  </a:lnTo>
                  <a:lnTo>
                    <a:pt x="18554" y="457695"/>
                  </a:lnTo>
                  <a:lnTo>
                    <a:pt x="18580" y="458025"/>
                  </a:lnTo>
                  <a:lnTo>
                    <a:pt x="18592" y="458660"/>
                  </a:lnTo>
                  <a:lnTo>
                    <a:pt x="18605" y="458787"/>
                  </a:lnTo>
                  <a:lnTo>
                    <a:pt x="18719" y="459752"/>
                  </a:lnTo>
                  <a:lnTo>
                    <a:pt x="18910" y="459943"/>
                  </a:lnTo>
                  <a:lnTo>
                    <a:pt x="18897" y="459752"/>
                  </a:lnTo>
                  <a:lnTo>
                    <a:pt x="19011" y="460032"/>
                  </a:lnTo>
                  <a:lnTo>
                    <a:pt x="19227" y="460248"/>
                  </a:lnTo>
                  <a:lnTo>
                    <a:pt x="19354" y="460362"/>
                  </a:lnTo>
                  <a:lnTo>
                    <a:pt x="19304" y="458787"/>
                  </a:lnTo>
                  <a:lnTo>
                    <a:pt x="19215" y="458558"/>
                  </a:lnTo>
                  <a:lnTo>
                    <a:pt x="19392" y="458787"/>
                  </a:lnTo>
                  <a:lnTo>
                    <a:pt x="19291" y="457276"/>
                  </a:lnTo>
                  <a:lnTo>
                    <a:pt x="19431" y="457403"/>
                  </a:lnTo>
                  <a:lnTo>
                    <a:pt x="19304" y="456869"/>
                  </a:lnTo>
                  <a:lnTo>
                    <a:pt x="19443" y="457060"/>
                  </a:lnTo>
                  <a:lnTo>
                    <a:pt x="19456" y="456374"/>
                  </a:lnTo>
                  <a:lnTo>
                    <a:pt x="19481" y="456590"/>
                  </a:lnTo>
                  <a:lnTo>
                    <a:pt x="19583" y="457288"/>
                  </a:lnTo>
                  <a:lnTo>
                    <a:pt x="19646" y="457631"/>
                  </a:lnTo>
                  <a:lnTo>
                    <a:pt x="19431" y="457403"/>
                  </a:lnTo>
                  <a:lnTo>
                    <a:pt x="19443" y="458876"/>
                  </a:lnTo>
                  <a:lnTo>
                    <a:pt x="19596" y="459079"/>
                  </a:lnTo>
                  <a:lnTo>
                    <a:pt x="19392" y="458876"/>
                  </a:lnTo>
                  <a:lnTo>
                    <a:pt x="19481" y="459460"/>
                  </a:lnTo>
                  <a:lnTo>
                    <a:pt x="19608" y="459994"/>
                  </a:lnTo>
                  <a:lnTo>
                    <a:pt x="19621" y="459828"/>
                  </a:lnTo>
                  <a:lnTo>
                    <a:pt x="19634" y="460108"/>
                  </a:lnTo>
                  <a:lnTo>
                    <a:pt x="19837" y="459320"/>
                  </a:lnTo>
                  <a:lnTo>
                    <a:pt x="19735" y="460463"/>
                  </a:lnTo>
                  <a:lnTo>
                    <a:pt x="19824" y="459930"/>
                  </a:lnTo>
                  <a:lnTo>
                    <a:pt x="19837" y="460578"/>
                  </a:lnTo>
                  <a:lnTo>
                    <a:pt x="19977" y="459930"/>
                  </a:lnTo>
                  <a:lnTo>
                    <a:pt x="20167" y="459041"/>
                  </a:lnTo>
                  <a:lnTo>
                    <a:pt x="20066" y="459549"/>
                  </a:lnTo>
                  <a:lnTo>
                    <a:pt x="19939" y="460679"/>
                  </a:lnTo>
                  <a:lnTo>
                    <a:pt x="20675" y="461441"/>
                  </a:lnTo>
                  <a:lnTo>
                    <a:pt x="20916" y="461683"/>
                  </a:lnTo>
                  <a:lnTo>
                    <a:pt x="21082" y="461441"/>
                  </a:lnTo>
                  <a:lnTo>
                    <a:pt x="20955" y="461721"/>
                  </a:lnTo>
                  <a:lnTo>
                    <a:pt x="21107" y="461594"/>
                  </a:lnTo>
                  <a:lnTo>
                    <a:pt x="20980" y="461746"/>
                  </a:lnTo>
                  <a:lnTo>
                    <a:pt x="21170" y="461581"/>
                  </a:lnTo>
                  <a:lnTo>
                    <a:pt x="21043" y="461810"/>
                  </a:lnTo>
                  <a:lnTo>
                    <a:pt x="21386" y="461479"/>
                  </a:lnTo>
                  <a:lnTo>
                    <a:pt x="21386" y="461352"/>
                  </a:lnTo>
                  <a:lnTo>
                    <a:pt x="21259" y="461454"/>
                  </a:lnTo>
                  <a:lnTo>
                    <a:pt x="21247" y="461200"/>
                  </a:lnTo>
                  <a:lnTo>
                    <a:pt x="21158" y="461327"/>
                  </a:lnTo>
                  <a:lnTo>
                    <a:pt x="21031" y="460946"/>
                  </a:lnTo>
                  <a:lnTo>
                    <a:pt x="21247" y="461200"/>
                  </a:lnTo>
                  <a:lnTo>
                    <a:pt x="21132" y="460908"/>
                  </a:lnTo>
                  <a:lnTo>
                    <a:pt x="21361" y="461048"/>
                  </a:lnTo>
                  <a:lnTo>
                    <a:pt x="21526" y="460806"/>
                  </a:lnTo>
                  <a:lnTo>
                    <a:pt x="21424" y="461098"/>
                  </a:lnTo>
                  <a:lnTo>
                    <a:pt x="21551" y="461187"/>
                  </a:lnTo>
                  <a:lnTo>
                    <a:pt x="21653" y="460997"/>
                  </a:lnTo>
                  <a:lnTo>
                    <a:pt x="21564" y="461200"/>
                  </a:lnTo>
                  <a:lnTo>
                    <a:pt x="21818" y="461010"/>
                  </a:lnTo>
                  <a:lnTo>
                    <a:pt x="21704" y="461289"/>
                  </a:lnTo>
                  <a:lnTo>
                    <a:pt x="21920" y="461441"/>
                  </a:lnTo>
                  <a:lnTo>
                    <a:pt x="22237" y="461048"/>
                  </a:lnTo>
                  <a:lnTo>
                    <a:pt x="22225" y="460692"/>
                  </a:lnTo>
                  <a:lnTo>
                    <a:pt x="22364" y="460908"/>
                  </a:lnTo>
                  <a:lnTo>
                    <a:pt x="22529" y="460692"/>
                  </a:lnTo>
                  <a:lnTo>
                    <a:pt x="22453" y="461048"/>
                  </a:lnTo>
                  <a:lnTo>
                    <a:pt x="22364" y="460908"/>
                  </a:lnTo>
                  <a:lnTo>
                    <a:pt x="22694" y="461962"/>
                  </a:lnTo>
                  <a:lnTo>
                    <a:pt x="22313" y="460946"/>
                  </a:lnTo>
                  <a:lnTo>
                    <a:pt x="22136" y="461187"/>
                  </a:lnTo>
                  <a:lnTo>
                    <a:pt x="22009" y="461505"/>
                  </a:lnTo>
                  <a:lnTo>
                    <a:pt x="21818" y="461556"/>
                  </a:lnTo>
                  <a:lnTo>
                    <a:pt x="21704" y="461289"/>
                  </a:lnTo>
                  <a:lnTo>
                    <a:pt x="21450" y="461441"/>
                  </a:lnTo>
                  <a:lnTo>
                    <a:pt x="21259" y="462038"/>
                  </a:lnTo>
                  <a:lnTo>
                    <a:pt x="21678" y="461733"/>
                  </a:lnTo>
                  <a:lnTo>
                    <a:pt x="21475" y="461492"/>
                  </a:lnTo>
                  <a:lnTo>
                    <a:pt x="21691" y="461721"/>
                  </a:lnTo>
                  <a:lnTo>
                    <a:pt x="21793" y="461594"/>
                  </a:lnTo>
                  <a:lnTo>
                    <a:pt x="21717" y="461746"/>
                  </a:lnTo>
                  <a:lnTo>
                    <a:pt x="23291" y="463651"/>
                  </a:lnTo>
                  <a:lnTo>
                    <a:pt x="23291" y="458127"/>
                  </a:lnTo>
                  <a:lnTo>
                    <a:pt x="23164" y="458216"/>
                  </a:lnTo>
                  <a:lnTo>
                    <a:pt x="23609" y="457860"/>
                  </a:lnTo>
                  <a:lnTo>
                    <a:pt x="23850" y="457530"/>
                  </a:lnTo>
                  <a:lnTo>
                    <a:pt x="23685" y="457517"/>
                  </a:lnTo>
                  <a:lnTo>
                    <a:pt x="23888" y="457390"/>
                  </a:lnTo>
                  <a:lnTo>
                    <a:pt x="24168" y="457263"/>
                  </a:lnTo>
                  <a:lnTo>
                    <a:pt x="24168" y="457111"/>
                  </a:lnTo>
                  <a:lnTo>
                    <a:pt x="23990" y="456704"/>
                  </a:lnTo>
                  <a:lnTo>
                    <a:pt x="24206" y="457047"/>
                  </a:lnTo>
                  <a:lnTo>
                    <a:pt x="24409" y="456755"/>
                  </a:lnTo>
                  <a:lnTo>
                    <a:pt x="24295" y="457200"/>
                  </a:lnTo>
                  <a:lnTo>
                    <a:pt x="24498" y="457136"/>
                  </a:lnTo>
                  <a:lnTo>
                    <a:pt x="24739" y="456882"/>
                  </a:lnTo>
                  <a:lnTo>
                    <a:pt x="24790" y="456755"/>
                  </a:lnTo>
                  <a:lnTo>
                    <a:pt x="25031" y="456628"/>
                  </a:lnTo>
                  <a:lnTo>
                    <a:pt x="25374" y="456425"/>
                  </a:lnTo>
                  <a:lnTo>
                    <a:pt x="25374" y="455409"/>
                  </a:lnTo>
                  <a:lnTo>
                    <a:pt x="24968" y="455968"/>
                  </a:lnTo>
                  <a:lnTo>
                    <a:pt x="25400" y="455345"/>
                  </a:lnTo>
                  <a:lnTo>
                    <a:pt x="25400" y="451561"/>
                  </a:lnTo>
                  <a:lnTo>
                    <a:pt x="24968" y="451739"/>
                  </a:lnTo>
                  <a:lnTo>
                    <a:pt x="24968" y="455269"/>
                  </a:lnTo>
                  <a:lnTo>
                    <a:pt x="24777" y="456234"/>
                  </a:lnTo>
                  <a:lnTo>
                    <a:pt x="24739" y="456399"/>
                  </a:lnTo>
                  <a:lnTo>
                    <a:pt x="24765" y="456247"/>
                  </a:lnTo>
                  <a:lnTo>
                    <a:pt x="24968" y="455269"/>
                  </a:lnTo>
                  <a:lnTo>
                    <a:pt x="24968" y="451739"/>
                  </a:lnTo>
                  <a:lnTo>
                    <a:pt x="23622" y="452297"/>
                  </a:lnTo>
                  <a:lnTo>
                    <a:pt x="23622" y="457542"/>
                  </a:lnTo>
                  <a:lnTo>
                    <a:pt x="23342" y="457898"/>
                  </a:lnTo>
                  <a:lnTo>
                    <a:pt x="23495" y="457606"/>
                  </a:lnTo>
                  <a:lnTo>
                    <a:pt x="23622" y="457542"/>
                  </a:lnTo>
                  <a:lnTo>
                    <a:pt x="23622" y="452297"/>
                  </a:lnTo>
                  <a:lnTo>
                    <a:pt x="22529" y="452742"/>
                  </a:lnTo>
                  <a:lnTo>
                    <a:pt x="22466" y="454240"/>
                  </a:lnTo>
                  <a:lnTo>
                    <a:pt x="22618" y="454088"/>
                  </a:lnTo>
                  <a:lnTo>
                    <a:pt x="22580" y="454431"/>
                  </a:lnTo>
                  <a:lnTo>
                    <a:pt x="22504" y="454304"/>
                  </a:lnTo>
                  <a:lnTo>
                    <a:pt x="22504" y="459422"/>
                  </a:lnTo>
                  <a:lnTo>
                    <a:pt x="21793" y="460438"/>
                  </a:lnTo>
                  <a:lnTo>
                    <a:pt x="22504" y="459422"/>
                  </a:lnTo>
                  <a:lnTo>
                    <a:pt x="22504" y="454304"/>
                  </a:lnTo>
                  <a:lnTo>
                    <a:pt x="22352" y="454342"/>
                  </a:lnTo>
                  <a:lnTo>
                    <a:pt x="22288" y="453961"/>
                  </a:lnTo>
                  <a:lnTo>
                    <a:pt x="21729" y="453072"/>
                  </a:lnTo>
                  <a:lnTo>
                    <a:pt x="21412" y="453199"/>
                  </a:lnTo>
                  <a:lnTo>
                    <a:pt x="21717" y="453072"/>
                  </a:lnTo>
                  <a:lnTo>
                    <a:pt x="21920" y="452996"/>
                  </a:lnTo>
                  <a:lnTo>
                    <a:pt x="21818" y="453199"/>
                  </a:lnTo>
                  <a:lnTo>
                    <a:pt x="22288" y="453961"/>
                  </a:lnTo>
                  <a:lnTo>
                    <a:pt x="22377" y="452805"/>
                  </a:lnTo>
                  <a:lnTo>
                    <a:pt x="22440" y="449643"/>
                  </a:lnTo>
                  <a:lnTo>
                    <a:pt x="21780" y="451916"/>
                  </a:lnTo>
                  <a:lnTo>
                    <a:pt x="21653" y="452945"/>
                  </a:lnTo>
                  <a:lnTo>
                    <a:pt x="21539" y="452755"/>
                  </a:lnTo>
                  <a:lnTo>
                    <a:pt x="21424" y="452564"/>
                  </a:lnTo>
                  <a:lnTo>
                    <a:pt x="21247" y="452323"/>
                  </a:lnTo>
                  <a:lnTo>
                    <a:pt x="21221" y="452945"/>
                  </a:lnTo>
                  <a:lnTo>
                    <a:pt x="21209" y="453288"/>
                  </a:lnTo>
                  <a:lnTo>
                    <a:pt x="20015" y="453771"/>
                  </a:lnTo>
                  <a:lnTo>
                    <a:pt x="21094" y="453326"/>
                  </a:lnTo>
                  <a:lnTo>
                    <a:pt x="21221" y="452945"/>
                  </a:lnTo>
                  <a:lnTo>
                    <a:pt x="21132" y="452196"/>
                  </a:lnTo>
                  <a:lnTo>
                    <a:pt x="21247" y="452323"/>
                  </a:lnTo>
                  <a:lnTo>
                    <a:pt x="21399" y="447357"/>
                  </a:lnTo>
                  <a:lnTo>
                    <a:pt x="20701" y="450405"/>
                  </a:lnTo>
                  <a:lnTo>
                    <a:pt x="20586" y="451421"/>
                  </a:lnTo>
                  <a:lnTo>
                    <a:pt x="20815" y="451802"/>
                  </a:lnTo>
                  <a:lnTo>
                    <a:pt x="20497" y="451281"/>
                  </a:lnTo>
                  <a:lnTo>
                    <a:pt x="20447" y="451497"/>
                  </a:lnTo>
                  <a:lnTo>
                    <a:pt x="20523" y="450532"/>
                  </a:lnTo>
                  <a:lnTo>
                    <a:pt x="20205" y="452602"/>
                  </a:lnTo>
                  <a:lnTo>
                    <a:pt x="20002" y="453453"/>
                  </a:lnTo>
                  <a:lnTo>
                    <a:pt x="19926" y="452005"/>
                  </a:lnTo>
                  <a:lnTo>
                    <a:pt x="19926" y="454342"/>
                  </a:lnTo>
                  <a:lnTo>
                    <a:pt x="19634" y="453936"/>
                  </a:lnTo>
                  <a:lnTo>
                    <a:pt x="19189" y="454126"/>
                  </a:lnTo>
                  <a:lnTo>
                    <a:pt x="19189" y="458533"/>
                  </a:lnTo>
                  <a:lnTo>
                    <a:pt x="19100" y="458406"/>
                  </a:lnTo>
                  <a:lnTo>
                    <a:pt x="19164" y="458647"/>
                  </a:lnTo>
                  <a:lnTo>
                    <a:pt x="19088" y="459359"/>
                  </a:lnTo>
                  <a:lnTo>
                    <a:pt x="19075" y="458533"/>
                  </a:lnTo>
                  <a:lnTo>
                    <a:pt x="19011" y="458304"/>
                  </a:lnTo>
                  <a:lnTo>
                    <a:pt x="19138" y="458355"/>
                  </a:lnTo>
                  <a:lnTo>
                    <a:pt x="19189" y="458533"/>
                  </a:lnTo>
                  <a:lnTo>
                    <a:pt x="19189" y="454126"/>
                  </a:lnTo>
                  <a:lnTo>
                    <a:pt x="18961" y="454228"/>
                  </a:lnTo>
                  <a:lnTo>
                    <a:pt x="18961" y="457200"/>
                  </a:lnTo>
                  <a:lnTo>
                    <a:pt x="18948" y="458381"/>
                  </a:lnTo>
                  <a:lnTo>
                    <a:pt x="18884" y="459536"/>
                  </a:lnTo>
                  <a:lnTo>
                    <a:pt x="18834" y="458292"/>
                  </a:lnTo>
                  <a:lnTo>
                    <a:pt x="18948" y="457161"/>
                  </a:lnTo>
                  <a:lnTo>
                    <a:pt x="18846" y="456806"/>
                  </a:lnTo>
                  <a:lnTo>
                    <a:pt x="18834" y="456641"/>
                  </a:lnTo>
                  <a:lnTo>
                    <a:pt x="18935" y="456933"/>
                  </a:lnTo>
                  <a:lnTo>
                    <a:pt x="18961" y="457200"/>
                  </a:lnTo>
                  <a:lnTo>
                    <a:pt x="18961" y="454228"/>
                  </a:lnTo>
                  <a:lnTo>
                    <a:pt x="18757" y="454342"/>
                  </a:lnTo>
                  <a:lnTo>
                    <a:pt x="18707" y="453326"/>
                  </a:lnTo>
                  <a:lnTo>
                    <a:pt x="18681" y="452564"/>
                  </a:lnTo>
                  <a:lnTo>
                    <a:pt x="18757" y="451040"/>
                  </a:lnTo>
                  <a:lnTo>
                    <a:pt x="18859" y="450735"/>
                  </a:lnTo>
                  <a:lnTo>
                    <a:pt x="18757" y="454291"/>
                  </a:lnTo>
                  <a:lnTo>
                    <a:pt x="19558" y="453961"/>
                  </a:lnTo>
                  <a:lnTo>
                    <a:pt x="19456" y="453682"/>
                  </a:lnTo>
                  <a:lnTo>
                    <a:pt x="19634" y="453936"/>
                  </a:lnTo>
                  <a:lnTo>
                    <a:pt x="19735" y="454063"/>
                  </a:lnTo>
                  <a:lnTo>
                    <a:pt x="19926" y="454342"/>
                  </a:lnTo>
                  <a:lnTo>
                    <a:pt x="19926" y="452005"/>
                  </a:lnTo>
                  <a:lnTo>
                    <a:pt x="19888" y="451281"/>
                  </a:lnTo>
                  <a:lnTo>
                    <a:pt x="19926" y="450024"/>
                  </a:lnTo>
                  <a:lnTo>
                    <a:pt x="20180" y="449389"/>
                  </a:lnTo>
                  <a:lnTo>
                    <a:pt x="20104" y="448754"/>
                  </a:lnTo>
                  <a:lnTo>
                    <a:pt x="19304" y="446976"/>
                  </a:lnTo>
                  <a:lnTo>
                    <a:pt x="18973" y="446595"/>
                  </a:lnTo>
                  <a:lnTo>
                    <a:pt x="18313" y="450278"/>
                  </a:lnTo>
                  <a:lnTo>
                    <a:pt x="18199" y="450723"/>
                  </a:lnTo>
                  <a:lnTo>
                    <a:pt x="17792" y="451294"/>
                  </a:lnTo>
                  <a:lnTo>
                    <a:pt x="17805" y="452564"/>
                  </a:lnTo>
                  <a:lnTo>
                    <a:pt x="17729" y="451421"/>
                  </a:lnTo>
                  <a:lnTo>
                    <a:pt x="17716" y="451294"/>
                  </a:lnTo>
                  <a:lnTo>
                    <a:pt x="18173" y="448119"/>
                  </a:lnTo>
                  <a:lnTo>
                    <a:pt x="17818" y="449389"/>
                  </a:lnTo>
                  <a:lnTo>
                    <a:pt x="17716" y="451281"/>
                  </a:lnTo>
                  <a:lnTo>
                    <a:pt x="17627" y="450075"/>
                  </a:lnTo>
                  <a:lnTo>
                    <a:pt x="17564" y="450278"/>
                  </a:lnTo>
                  <a:lnTo>
                    <a:pt x="17602" y="449643"/>
                  </a:lnTo>
                  <a:lnTo>
                    <a:pt x="17297" y="449745"/>
                  </a:lnTo>
                  <a:lnTo>
                    <a:pt x="17068" y="449821"/>
                  </a:lnTo>
                  <a:lnTo>
                    <a:pt x="16802" y="449910"/>
                  </a:lnTo>
                  <a:lnTo>
                    <a:pt x="16802" y="456222"/>
                  </a:lnTo>
                  <a:lnTo>
                    <a:pt x="16802" y="449910"/>
                  </a:lnTo>
                  <a:lnTo>
                    <a:pt x="16408" y="450024"/>
                  </a:lnTo>
                  <a:lnTo>
                    <a:pt x="16471" y="451726"/>
                  </a:lnTo>
                  <a:lnTo>
                    <a:pt x="16598" y="451434"/>
                  </a:lnTo>
                  <a:lnTo>
                    <a:pt x="16522" y="453326"/>
                  </a:lnTo>
                  <a:lnTo>
                    <a:pt x="16471" y="452056"/>
                  </a:lnTo>
                  <a:lnTo>
                    <a:pt x="16471" y="451726"/>
                  </a:lnTo>
                  <a:lnTo>
                    <a:pt x="16306" y="452056"/>
                  </a:lnTo>
                  <a:lnTo>
                    <a:pt x="16294" y="451929"/>
                  </a:lnTo>
                  <a:lnTo>
                    <a:pt x="16294" y="455650"/>
                  </a:lnTo>
                  <a:lnTo>
                    <a:pt x="16065" y="455396"/>
                  </a:lnTo>
                  <a:lnTo>
                    <a:pt x="16103" y="455599"/>
                  </a:lnTo>
                  <a:lnTo>
                    <a:pt x="15760" y="455117"/>
                  </a:lnTo>
                  <a:lnTo>
                    <a:pt x="15608" y="454914"/>
                  </a:lnTo>
                  <a:lnTo>
                    <a:pt x="15722" y="455041"/>
                  </a:lnTo>
                  <a:lnTo>
                    <a:pt x="16014" y="455345"/>
                  </a:lnTo>
                  <a:lnTo>
                    <a:pt x="16154" y="455485"/>
                  </a:lnTo>
                  <a:lnTo>
                    <a:pt x="16294" y="455650"/>
                  </a:lnTo>
                  <a:lnTo>
                    <a:pt x="16294" y="451929"/>
                  </a:lnTo>
                  <a:lnTo>
                    <a:pt x="16179" y="451294"/>
                  </a:lnTo>
                  <a:lnTo>
                    <a:pt x="15989" y="450151"/>
                  </a:lnTo>
                  <a:lnTo>
                    <a:pt x="15951" y="449897"/>
                  </a:lnTo>
                  <a:lnTo>
                    <a:pt x="15951" y="454279"/>
                  </a:lnTo>
                  <a:lnTo>
                    <a:pt x="15341" y="453453"/>
                  </a:lnTo>
                  <a:lnTo>
                    <a:pt x="15341" y="454431"/>
                  </a:lnTo>
                  <a:lnTo>
                    <a:pt x="15341" y="455231"/>
                  </a:lnTo>
                  <a:lnTo>
                    <a:pt x="15176" y="455041"/>
                  </a:lnTo>
                  <a:lnTo>
                    <a:pt x="15290" y="455180"/>
                  </a:lnTo>
                  <a:lnTo>
                    <a:pt x="15240" y="454596"/>
                  </a:lnTo>
                  <a:lnTo>
                    <a:pt x="15341" y="455231"/>
                  </a:lnTo>
                  <a:lnTo>
                    <a:pt x="15341" y="454431"/>
                  </a:lnTo>
                  <a:lnTo>
                    <a:pt x="15341" y="453453"/>
                  </a:lnTo>
                  <a:lnTo>
                    <a:pt x="15227" y="453288"/>
                  </a:lnTo>
                  <a:lnTo>
                    <a:pt x="15925" y="454190"/>
                  </a:lnTo>
                  <a:lnTo>
                    <a:pt x="15951" y="449897"/>
                  </a:lnTo>
                  <a:lnTo>
                    <a:pt x="15938" y="453580"/>
                  </a:lnTo>
                  <a:lnTo>
                    <a:pt x="15506" y="453301"/>
                  </a:lnTo>
                  <a:lnTo>
                    <a:pt x="15836" y="454037"/>
                  </a:lnTo>
                  <a:lnTo>
                    <a:pt x="15481" y="453288"/>
                  </a:lnTo>
                  <a:lnTo>
                    <a:pt x="15430" y="453148"/>
                  </a:lnTo>
                  <a:lnTo>
                    <a:pt x="15557" y="453326"/>
                  </a:lnTo>
                  <a:lnTo>
                    <a:pt x="15938" y="453580"/>
                  </a:lnTo>
                  <a:lnTo>
                    <a:pt x="15938" y="449821"/>
                  </a:lnTo>
                  <a:lnTo>
                    <a:pt x="15875" y="449389"/>
                  </a:lnTo>
                  <a:lnTo>
                    <a:pt x="15748" y="448627"/>
                  </a:lnTo>
                  <a:lnTo>
                    <a:pt x="15722" y="446722"/>
                  </a:lnTo>
                  <a:lnTo>
                    <a:pt x="15151" y="447687"/>
                  </a:lnTo>
                  <a:lnTo>
                    <a:pt x="15151" y="454063"/>
                  </a:lnTo>
                  <a:lnTo>
                    <a:pt x="15151" y="447687"/>
                  </a:lnTo>
                  <a:lnTo>
                    <a:pt x="14693" y="448462"/>
                  </a:lnTo>
                  <a:lnTo>
                    <a:pt x="14693" y="454469"/>
                  </a:lnTo>
                  <a:lnTo>
                    <a:pt x="14147" y="453936"/>
                  </a:lnTo>
                  <a:lnTo>
                    <a:pt x="14147" y="459422"/>
                  </a:lnTo>
                  <a:lnTo>
                    <a:pt x="13487" y="458533"/>
                  </a:lnTo>
                  <a:lnTo>
                    <a:pt x="13906" y="459066"/>
                  </a:lnTo>
                  <a:lnTo>
                    <a:pt x="12712" y="457174"/>
                  </a:lnTo>
                  <a:lnTo>
                    <a:pt x="13004" y="457873"/>
                  </a:lnTo>
                  <a:lnTo>
                    <a:pt x="12661" y="457098"/>
                  </a:lnTo>
                  <a:lnTo>
                    <a:pt x="12509" y="456730"/>
                  </a:lnTo>
                  <a:lnTo>
                    <a:pt x="12509" y="458635"/>
                  </a:lnTo>
                  <a:lnTo>
                    <a:pt x="12496" y="459066"/>
                  </a:lnTo>
                  <a:lnTo>
                    <a:pt x="12407" y="458584"/>
                  </a:lnTo>
                  <a:lnTo>
                    <a:pt x="12509" y="456730"/>
                  </a:lnTo>
                  <a:lnTo>
                    <a:pt x="12242" y="456082"/>
                  </a:lnTo>
                  <a:lnTo>
                    <a:pt x="11188" y="454418"/>
                  </a:lnTo>
                  <a:lnTo>
                    <a:pt x="11188" y="458000"/>
                  </a:lnTo>
                  <a:lnTo>
                    <a:pt x="11188" y="454418"/>
                  </a:lnTo>
                  <a:lnTo>
                    <a:pt x="11087" y="454253"/>
                  </a:lnTo>
                  <a:lnTo>
                    <a:pt x="10972" y="453682"/>
                  </a:lnTo>
                  <a:lnTo>
                    <a:pt x="11087" y="453923"/>
                  </a:lnTo>
                  <a:lnTo>
                    <a:pt x="11201" y="454431"/>
                  </a:lnTo>
                  <a:lnTo>
                    <a:pt x="12242" y="456082"/>
                  </a:lnTo>
                  <a:lnTo>
                    <a:pt x="12700" y="457136"/>
                  </a:lnTo>
                  <a:lnTo>
                    <a:pt x="13893" y="459028"/>
                  </a:lnTo>
                  <a:lnTo>
                    <a:pt x="14147" y="459422"/>
                  </a:lnTo>
                  <a:lnTo>
                    <a:pt x="14147" y="453936"/>
                  </a:lnTo>
                  <a:lnTo>
                    <a:pt x="13893" y="453682"/>
                  </a:lnTo>
                  <a:lnTo>
                    <a:pt x="13843" y="454126"/>
                  </a:lnTo>
                  <a:lnTo>
                    <a:pt x="14084" y="454469"/>
                  </a:lnTo>
                  <a:lnTo>
                    <a:pt x="13766" y="454126"/>
                  </a:lnTo>
                  <a:lnTo>
                    <a:pt x="13639" y="454240"/>
                  </a:lnTo>
                  <a:lnTo>
                    <a:pt x="13576" y="453923"/>
                  </a:lnTo>
                  <a:lnTo>
                    <a:pt x="13766" y="454126"/>
                  </a:lnTo>
                  <a:lnTo>
                    <a:pt x="13665" y="453872"/>
                  </a:lnTo>
                  <a:lnTo>
                    <a:pt x="13804" y="454075"/>
                  </a:lnTo>
                  <a:lnTo>
                    <a:pt x="13779" y="453593"/>
                  </a:lnTo>
                  <a:lnTo>
                    <a:pt x="14668" y="454431"/>
                  </a:lnTo>
                  <a:lnTo>
                    <a:pt x="14693" y="448462"/>
                  </a:lnTo>
                  <a:lnTo>
                    <a:pt x="14516" y="448754"/>
                  </a:lnTo>
                  <a:lnTo>
                    <a:pt x="14173" y="449389"/>
                  </a:lnTo>
                  <a:lnTo>
                    <a:pt x="14185" y="448754"/>
                  </a:lnTo>
                  <a:lnTo>
                    <a:pt x="13843" y="450151"/>
                  </a:lnTo>
                  <a:lnTo>
                    <a:pt x="13957" y="449008"/>
                  </a:lnTo>
                  <a:lnTo>
                    <a:pt x="14528" y="443420"/>
                  </a:lnTo>
                  <a:lnTo>
                    <a:pt x="13766" y="446468"/>
                  </a:lnTo>
                  <a:lnTo>
                    <a:pt x="13843" y="447484"/>
                  </a:lnTo>
                  <a:lnTo>
                    <a:pt x="13728" y="449008"/>
                  </a:lnTo>
                  <a:lnTo>
                    <a:pt x="13639" y="448627"/>
                  </a:lnTo>
                  <a:lnTo>
                    <a:pt x="13576" y="448500"/>
                  </a:lnTo>
                  <a:lnTo>
                    <a:pt x="13423" y="448716"/>
                  </a:lnTo>
                  <a:lnTo>
                    <a:pt x="13423" y="454456"/>
                  </a:lnTo>
                  <a:lnTo>
                    <a:pt x="13373" y="454723"/>
                  </a:lnTo>
                  <a:lnTo>
                    <a:pt x="13258" y="454596"/>
                  </a:lnTo>
                  <a:lnTo>
                    <a:pt x="12992" y="454215"/>
                  </a:lnTo>
                  <a:lnTo>
                    <a:pt x="12776" y="453948"/>
                  </a:lnTo>
                  <a:lnTo>
                    <a:pt x="12992" y="454215"/>
                  </a:lnTo>
                  <a:lnTo>
                    <a:pt x="13220" y="454507"/>
                  </a:lnTo>
                  <a:lnTo>
                    <a:pt x="13042" y="454088"/>
                  </a:lnTo>
                  <a:lnTo>
                    <a:pt x="13157" y="454342"/>
                  </a:lnTo>
                  <a:lnTo>
                    <a:pt x="13284" y="454583"/>
                  </a:lnTo>
                  <a:lnTo>
                    <a:pt x="13423" y="454456"/>
                  </a:lnTo>
                  <a:lnTo>
                    <a:pt x="13423" y="448716"/>
                  </a:lnTo>
                  <a:lnTo>
                    <a:pt x="12979" y="449326"/>
                  </a:lnTo>
                  <a:lnTo>
                    <a:pt x="12979" y="453936"/>
                  </a:lnTo>
                  <a:lnTo>
                    <a:pt x="12573" y="453428"/>
                  </a:lnTo>
                  <a:lnTo>
                    <a:pt x="12941" y="453834"/>
                  </a:lnTo>
                  <a:lnTo>
                    <a:pt x="12865" y="453682"/>
                  </a:lnTo>
                  <a:lnTo>
                    <a:pt x="12941" y="453834"/>
                  </a:lnTo>
                  <a:lnTo>
                    <a:pt x="12979" y="449326"/>
                  </a:lnTo>
                  <a:lnTo>
                    <a:pt x="12446" y="450049"/>
                  </a:lnTo>
                  <a:lnTo>
                    <a:pt x="12446" y="452691"/>
                  </a:lnTo>
                  <a:lnTo>
                    <a:pt x="12369" y="452564"/>
                  </a:lnTo>
                  <a:lnTo>
                    <a:pt x="12446" y="452691"/>
                  </a:lnTo>
                  <a:lnTo>
                    <a:pt x="12446" y="450049"/>
                  </a:lnTo>
                  <a:lnTo>
                    <a:pt x="12344" y="450189"/>
                  </a:lnTo>
                  <a:lnTo>
                    <a:pt x="12344" y="454507"/>
                  </a:lnTo>
                  <a:lnTo>
                    <a:pt x="10718" y="453059"/>
                  </a:lnTo>
                  <a:lnTo>
                    <a:pt x="12090" y="454431"/>
                  </a:lnTo>
                  <a:lnTo>
                    <a:pt x="12242" y="454583"/>
                  </a:lnTo>
                  <a:lnTo>
                    <a:pt x="12344" y="450189"/>
                  </a:lnTo>
                  <a:lnTo>
                    <a:pt x="11823" y="450900"/>
                  </a:lnTo>
                  <a:lnTo>
                    <a:pt x="11823" y="452945"/>
                  </a:lnTo>
                  <a:lnTo>
                    <a:pt x="11709" y="452729"/>
                  </a:lnTo>
                  <a:lnTo>
                    <a:pt x="11823" y="452945"/>
                  </a:lnTo>
                  <a:lnTo>
                    <a:pt x="11823" y="450900"/>
                  </a:lnTo>
                  <a:lnTo>
                    <a:pt x="11544" y="451281"/>
                  </a:lnTo>
                  <a:lnTo>
                    <a:pt x="11468" y="451548"/>
                  </a:lnTo>
                  <a:lnTo>
                    <a:pt x="11798" y="451916"/>
                  </a:lnTo>
                  <a:lnTo>
                    <a:pt x="11569" y="451675"/>
                  </a:lnTo>
                  <a:lnTo>
                    <a:pt x="11569" y="453072"/>
                  </a:lnTo>
                  <a:lnTo>
                    <a:pt x="11430" y="452691"/>
                  </a:lnTo>
                  <a:lnTo>
                    <a:pt x="11569" y="453072"/>
                  </a:lnTo>
                  <a:lnTo>
                    <a:pt x="11569" y="451675"/>
                  </a:lnTo>
                  <a:lnTo>
                    <a:pt x="11404" y="451485"/>
                  </a:lnTo>
                  <a:lnTo>
                    <a:pt x="11468" y="451700"/>
                  </a:lnTo>
                  <a:lnTo>
                    <a:pt x="11353" y="451535"/>
                  </a:lnTo>
                  <a:lnTo>
                    <a:pt x="11391" y="451688"/>
                  </a:lnTo>
                  <a:lnTo>
                    <a:pt x="11252" y="451688"/>
                  </a:lnTo>
                  <a:lnTo>
                    <a:pt x="10972" y="452056"/>
                  </a:lnTo>
                  <a:lnTo>
                    <a:pt x="10845" y="452323"/>
                  </a:lnTo>
                  <a:lnTo>
                    <a:pt x="10452" y="452805"/>
                  </a:lnTo>
                  <a:lnTo>
                    <a:pt x="10337" y="453059"/>
                  </a:lnTo>
                  <a:lnTo>
                    <a:pt x="10299" y="457542"/>
                  </a:lnTo>
                  <a:lnTo>
                    <a:pt x="10109" y="457263"/>
                  </a:lnTo>
                  <a:lnTo>
                    <a:pt x="10185" y="457390"/>
                  </a:lnTo>
                  <a:lnTo>
                    <a:pt x="10299" y="457542"/>
                  </a:lnTo>
                  <a:lnTo>
                    <a:pt x="10299" y="452996"/>
                  </a:lnTo>
                  <a:lnTo>
                    <a:pt x="9296" y="454367"/>
                  </a:lnTo>
                  <a:lnTo>
                    <a:pt x="8928" y="453999"/>
                  </a:lnTo>
                  <a:lnTo>
                    <a:pt x="9055" y="454304"/>
                  </a:lnTo>
                  <a:lnTo>
                    <a:pt x="9207" y="454469"/>
                  </a:lnTo>
                  <a:lnTo>
                    <a:pt x="7150" y="457288"/>
                  </a:lnTo>
                  <a:lnTo>
                    <a:pt x="7150" y="460997"/>
                  </a:lnTo>
                  <a:lnTo>
                    <a:pt x="6858" y="460806"/>
                  </a:lnTo>
                  <a:lnTo>
                    <a:pt x="6731" y="460946"/>
                  </a:lnTo>
                  <a:lnTo>
                    <a:pt x="6756" y="460743"/>
                  </a:lnTo>
                  <a:lnTo>
                    <a:pt x="6578" y="460654"/>
                  </a:lnTo>
                  <a:lnTo>
                    <a:pt x="6578" y="460794"/>
                  </a:lnTo>
                  <a:lnTo>
                    <a:pt x="6489" y="461200"/>
                  </a:lnTo>
                  <a:lnTo>
                    <a:pt x="6489" y="460946"/>
                  </a:lnTo>
                  <a:lnTo>
                    <a:pt x="6489" y="460806"/>
                  </a:lnTo>
                  <a:lnTo>
                    <a:pt x="6489" y="460565"/>
                  </a:lnTo>
                  <a:lnTo>
                    <a:pt x="6489" y="460806"/>
                  </a:lnTo>
                  <a:lnTo>
                    <a:pt x="6578" y="460654"/>
                  </a:lnTo>
                  <a:lnTo>
                    <a:pt x="6756" y="460743"/>
                  </a:lnTo>
                  <a:lnTo>
                    <a:pt x="6959" y="460692"/>
                  </a:lnTo>
                  <a:lnTo>
                    <a:pt x="6883" y="460819"/>
                  </a:lnTo>
                  <a:lnTo>
                    <a:pt x="7150" y="460997"/>
                  </a:lnTo>
                  <a:lnTo>
                    <a:pt x="7150" y="457288"/>
                  </a:lnTo>
                  <a:lnTo>
                    <a:pt x="6337" y="458393"/>
                  </a:lnTo>
                  <a:lnTo>
                    <a:pt x="6337" y="462902"/>
                  </a:lnTo>
                  <a:lnTo>
                    <a:pt x="6197" y="462521"/>
                  </a:lnTo>
                  <a:lnTo>
                    <a:pt x="6337" y="462902"/>
                  </a:lnTo>
                  <a:lnTo>
                    <a:pt x="6337" y="458393"/>
                  </a:lnTo>
                  <a:lnTo>
                    <a:pt x="5588" y="459409"/>
                  </a:lnTo>
                  <a:lnTo>
                    <a:pt x="4737" y="459066"/>
                  </a:lnTo>
                  <a:lnTo>
                    <a:pt x="4953" y="459574"/>
                  </a:lnTo>
                  <a:lnTo>
                    <a:pt x="5562" y="459460"/>
                  </a:lnTo>
                  <a:lnTo>
                    <a:pt x="4546" y="460844"/>
                  </a:lnTo>
                  <a:lnTo>
                    <a:pt x="4584" y="460997"/>
                  </a:lnTo>
                  <a:lnTo>
                    <a:pt x="4953" y="461200"/>
                  </a:lnTo>
                  <a:lnTo>
                    <a:pt x="4483" y="460946"/>
                  </a:lnTo>
                  <a:lnTo>
                    <a:pt x="4064" y="461518"/>
                  </a:lnTo>
                  <a:lnTo>
                    <a:pt x="3644" y="461810"/>
                  </a:lnTo>
                  <a:lnTo>
                    <a:pt x="3530" y="462038"/>
                  </a:lnTo>
                  <a:lnTo>
                    <a:pt x="3759" y="461924"/>
                  </a:lnTo>
                  <a:lnTo>
                    <a:pt x="3657" y="462127"/>
                  </a:lnTo>
                  <a:lnTo>
                    <a:pt x="3302" y="462559"/>
                  </a:lnTo>
                  <a:lnTo>
                    <a:pt x="3175" y="462762"/>
                  </a:lnTo>
                  <a:lnTo>
                    <a:pt x="5854" y="463359"/>
                  </a:lnTo>
                  <a:lnTo>
                    <a:pt x="5740" y="466305"/>
                  </a:lnTo>
                  <a:lnTo>
                    <a:pt x="4508" y="466623"/>
                  </a:lnTo>
                  <a:lnTo>
                    <a:pt x="4394" y="466788"/>
                  </a:lnTo>
                  <a:lnTo>
                    <a:pt x="4775" y="467423"/>
                  </a:lnTo>
                  <a:lnTo>
                    <a:pt x="4318" y="466674"/>
                  </a:lnTo>
                  <a:lnTo>
                    <a:pt x="4000" y="466153"/>
                  </a:lnTo>
                  <a:lnTo>
                    <a:pt x="5740" y="466305"/>
                  </a:lnTo>
                  <a:lnTo>
                    <a:pt x="5740" y="463346"/>
                  </a:lnTo>
                  <a:lnTo>
                    <a:pt x="3149" y="462762"/>
                  </a:lnTo>
                  <a:lnTo>
                    <a:pt x="2438" y="462597"/>
                  </a:lnTo>
                  <a:lnTo>
                    <a:pt x="215" y="463105"/>
                  </a:lnTo>
                  <a:lnTo>
                    <a:pt x="1905" y="464261"/>
                  </a:lnTo>
                  <a:lnTo>
                    <a:pt x="2273" y="463956"/>
                  </a:lnTo>
                  <a:lnTo>
                    <a:pt x="2120" y="464096"/>
                  </a:lnTo>
                  <a:lnTo>
                    <a:pt x="2006" y="464312"/>
                  </a:lnTo>
                  <a:lnTo>
                    <a:pt x="4749" y="465899"/>
                  </a:lnTo>
                  <a:lnTo>
                    <a:pt x="1905" y="464261"/>
                  </a:lnTo>
                  <a:lnTo>
                    <a:pt x="1308" y="464718"/>
                  </a:lnTo>
                  <a:lnTo>
                    <a:pt x="1206" y="465188"/>
                  </a:lnTo>
                  <a:lnTo>
                    <a:pt x="1447" y="465772"/>
                  </a:lnTo>
                  <a:lnTo>
                    <a:pt x="1536" y="465924"/>
                  </a:lnTo>
                  <a:lnTo>
                    <a:pt x="2260" y="466305"/>
                  </a:lnTo>
                  <a:lnTo>
                    <a:pt x="2374" y="466445"/>
                  </a:lnTo>
                  <a:lnTo>
                    <a:pt x="342" y="467042"/>
                  </a:lnTo>
                  <a:lnTo>
                    <a:pt x="444" y="468439"/>
                  </a:lnTo>
                  <a:lnTo>
                    <a:pt x="558" y="468858"/>
                  </a:lnTo>
                  <a:lnTo>
                    <a:pt x="1320" y="469150"/>
                  </a:lnTo>
                  <a:lnTo>
                    <a:pt x="0" y="470598"/>
                  </a:lnTo>
                  <a:lnTo>
                    <a:pt x="2870" y="469900"/>
                  </a:lnTo>
                  <a:lnTo>
                    <a:pt x="3644" y="471106"/>
                  </a:lnTo>
                  <a:lnTo>
                    <a:pt x="4178" y="469963"/>
                  </a:lnTo>
                  <a:lnTo>
                    <a:pt x="5359" y="469290"/>
                  </a:lnTo>
                  <a:lnTo>
                    <a:pt x="6197" y="469087"/>
                  </a:lnTo>
                  <a:lnTo>
                    <a:pt x="7505" y="468579"/>
                  </a:lnTo>
                  <a:lnTo>
                    <a:pt x="6845" y="469074"/>
                  </a:lnTo>
                  <a:lnTo>
                    <a:pt x="7200" y="469201"/>
                  </a:lnTo>
                  <a:lnTo>
                    <a:pt x="6743" y="469150"/>
                  </a:lnTo>
                  <a:lnTo>
                    <a:pt x="6502" y="469328"/>
                  </a:lnTo>
                  <a:lnTo>
                    <a:pt x="5308" y="470217"/>
                  </a:lnTo>
                  <a:lnTo>
                    <a:pt x="6248" y="469722"/>
                  </a:lnTo>
                  <a:lnTo>
                    <a:pt x="5816" y="470344"/>
                  </a:lnTo>
                  <a:lnTo>
                    <a:pt x="6946" y="469709"/>
                  </a:lnTo>
                  <a:lnTo>
                    <a:pt x="7137" y="469658"/>
                  </a:lnTo>
                  <a:lnTo>
                    <a:pt x="5613" y="470725"/>
                  </a:lnTo>
                  <a:lnTo>
                    <a:pt x="5397" y="470776"/>
                  </a:lnTo>
                  <a:lnTo>
                    <a:pt x="5156" y="470725"/>
                  </a:lnTo>
                  <a:lnTo>
                    <a:pt x="4927" y="470890"/>
                  </a:lnTo>
                  <a:lnTo>
                    <a:pt x="4483" y="470979"/>
                  </a:lnTo>
                  <a:lnTo>
                    <a:pt x="4826" y="470954"/>
                  </a:lnTo>
                  <a:lnTo>
                    <a:pt x="5765" y="470865"/>
                  </a:lnTo>
                  <a:lnTo>
                    <a:pt x="5905" y="470890"/>
                  </a:lnTo>
                  <a:lnTo>
                    <a:pt x="5753" y="470979"/>
                  </a:lnTo>
                  <a:lnTo>
                    <a:pt x="5321" y="470916"/>
                  </a:lnTo>
                  <a:lnTo>
                    <a:pt x="5321" y="471360"/>
                  </a:lnTo>
                  <a:lnTo>
                    <a:pt x="5219" y="471487"/>
                  </a:lnTo>
                  <a:lnTo>
                    <a:pt x="5080" y="471614"/>
                  </a:lnTo>
                  <a:lnTo>
                    <a:pt x="4800" y="471690"/>
                  </a:lnTo>
                  <a:lnTo>
                    <a:pt x="5321" y="471360"/>
                  </a:lnTo>
                  <a:lnTo>
                    <a:pt x="5321" y="470916"/>
                  </a:lnTo>
                  <a:lnTo>
                    <a:pt x="4826" y="470954"/>
                  </a:lnTo>
                  <a:lnTo>
                    <a:pt x="4013" y="471487"/>
                  </a:lnTo>
                  <a:lnTo>
                    <a:pt x="5232" y="471233"/>
                  </a:lnTo>
                  <a:lnTo>
                    <a:pt x="4660" y="471716"/>
                  </a:lnTo>
                  <a:lnTo>
                    <a:pt x="3467" y="472503"/>
                  </a:lnTo>
                  <a:lnTo>
                    <a:pt x="4495" y="471855"/>
                  </a:lnTo>
                  <a:lnTo>
                    <a:pt x="4343" y="471995"/>
                  </a:lnTo>
                  <a:lnTo>
                    <a:pt x="4254" y="472249"/>
                  </a:lnTo>
                  <a:lnTo>
                    <a:pt x="4381" y="472465"/>
                  </a:lnTo>
                  <a:lnTo>
                    <a:pt x="4597" y="472224"/>
                  </a:lnTo>
                  <a:lnTo>
                    <a:pt x="4483" y="472630"/>
                  </a:lnTo>
                  <a:lnTo>
                    <a:pt x="4381" y="472465"/>
                  </a:lnTo>
                  <a:lnTo>
                    <a:pt x="3251" y="473786"/>
                  </a:lnTo>
                  <a:lnTo>
                    <a:pt x="2895" y="473900"/>
                  </a:lnTo>
                  <a:lnTo>
                    <a:pt x="3111" y="473938"/>
                  </a:lnTo>
                  <a:lnTo>
                    <a:pt x="1625" y="475678"/>
                  </a:lnTo>
                  <a:lnTo>
                    <a:pt x="4203" y="474141"/>
                  </a:lnTo>
                  <a:lnTo>
                    <a:pt x="4330" y="474052"/>
                  </a:lnTo>
                  <a:lnTo>
                    <a:pt x="4775" y="473290"/>
                  </a:lnTo>
                  <a:lnTo>
                    <a:pt x="4635" y="472897"/>
                  </a:lnTo>
                  <a:lnTo>
                    <a:pt x="4826" y="473214"/>
                  </a:lnTo>
                  <a:lnTo>
                    <a:pt x="4927" y="473024"/>
                  </a:lnTo>
                  <a:lnTo>
                    <a:pt x="4800" y="473290"/>
                  </a:lnTo>
                  <a:lnTo>
                    <a:pt x="4356" y="474052"/>
                  </a:lnTo>
                  <a:lnTo>
                    <a:pt x="4457" y="473913"/>
                  </a:lnTo>
                  <a:lnTo>
                    <a:pt x="4318" y="474154"/>
                  </a:lnTo>
                  <a:lnTo>
                    <a:pt x="4140" y="474408"/>
                  </a:lnTo>
                  <a:lnTo>
                    <a:pt x="4165" y="474535"/>
                  </a:lnTo>
                  <a:lnTo>
                    <a:pt x="5219" y="475805"/>
                  </a:lnTo>
                  <a:lnTo>
                    <a:pt x="5930" y="475678"/>
                  </a:lnTo>
                  <a:lnTo>
                    <a:pt x="6045" y="475297"/>
                  </a:lnTo>
                  <a:lnTo>
                    <a:pt x="6019" y="475665"/>
                  </a:lnTo>
                  <a:lnTo>
                    <a:pt x="5969" y="476059"/>
                  </a:lnTo>
                  <a:lnTo>
                    <a:pt x="6324" y="475615"/>
                  </a:lnTo>
                  <a:lnTo>
                    <a:pt x="6629" y="475551"/>
                  </a:lnTo>
                  <a:lnTo>
                    <a:pt x="7543" y="476173"/>
                  </a:lnTo>
                  <a:lnTo>
                    <a:pt x="7543" y="475551"/>
                  </a:lnTo>
                  <a:lnTo>
                    <a:pt x="7429" y="474535"/>
                  </a:lnTo>
                  <a:lnTo>
                    <a:pt x="7607" y="476211"/>
                  </a:lnTo>
                  <a:lnTo>
                    <a:pt x="7759" y="476313"/>
                  </a:lnTo>
                  <a:lnTo>
                    <a:pt x="9334" y="474535"/>
                  </a:lnTo>
                  <a:lnTo>
                    <a:pt x="9220" y="474700"/>
                  </a:lnTo>
                  <a:lnTo>
                    <a:pt x="9715" y="474154"/>
                  </a:lnTo>
                  <a:lnTo>
                    <a:pt x="9664" y="474916"/>
                  </a:lnTo>
                  <a:lnTo>
                    <a:pt x="10490" y="474154"/>
                  </a:lnTo>
                  <a:lnTo>
                    <a:pt x="10566" y="473951"/>
                  </a:lnTo>
                  <a:lnTo>
                    <a:pt x="10693" y="473976"/>
                  </a:lnTo>
                  <a:lnTo>
                    <a:pt x="10871" y="474014"/>
                  </a:lnTo>
                  <a:lnTo>
                    <a:pt x="10896" y="474141"/>
                  </a:lnTo>
                  <a:lnTo>
                    <a:pt x="10147" y="475856"/>
                  </a:lnTo>
                  <a:lnTo>
                    <a:pt x="10020" y="475983"/>
                  </a:lnTo>
                  <a:lnTo>
                    <a:pt x="7696" y="477202"/>
                  </a:lnTo>
                  <a:lnTo>
                    <a:pt x="9702" y="476948"/>
                  </a:lnTo>
                  <a:lnTo>
                    <a:pt x="9537" y="478409"/>
                  </a:lnTo>
                  <a:lnTo>
                    <a:pt x="9410" y="478561"/>
                  </a:lnTo>
                  <a:lnTo>
                    <a:pt x="7848" y="479615"/>
                  </a:lnTo>
                  <a:lnTo>
                    <a:pt x="6858" y="480123"/>
                  </a:lnTo>
                  <a:lnTo>
                    <a:pt x="9410" y="479234"/>
                  </a:lnTo>
                  <a:lnTo>
                    <a:pt x="8229" y="483044"/>
                  </a:lnTo>
                  <a:lnTo>
                    <a:pt x="8991" y="483933"/>
                  </a:lnTo>
                  <a:lnTo>
                    <a:pt x="7721" y="484441"/>
                  </a:lnTo>
                  <a:lnTo>
                    <a:pt x="8483" y="484187"/>
                  </a:lnTo>
                  <a:lnTo>
                    <a:pt x="9245" y="484568"/>
                  </a:lnTo>
                  <a:lnTo>
                    <a:pt x="9359" y="484187"/>
                  </a:lnTo>
                  <a:lnTo>
                    <a:pt x="9956" y="482155"/>
                  </a:lnTo>
                  <a:lnTo>
                    <a:pt x="10160" y="482790"/>
                  </a:lnTo>
                  <a:lnTo>
                    <a:pt x="10515" y="482917"/>
                  </a:lnTo>
                  <a:lnTo>
                    <a:pt x="10083" y="483806"/>
                  </a:lnTo>
                  <a:lnTo>
                    <a:pt x="11163" y="482536"/>
                  </a:lnTo>
                  <a:lnTo>
                    <a:pt x="11214" y="482155"/>
                  </a:lnTo>
                  <a:lnTo>
                    <a:pt x="11569" y="479996"/>
                  </a:lnTo>
                  <a:lnTo>
                    <a:pt x="12230" y="479234"/>
                  </a:lnTo>
                  <a:lnTo>
                    <a:pt x="13004" y="478345"/>
                  </a:lnTo>
                  <a:lnTo>
                    <a:pt x="13068" y="478218"/>
                  </a:lnTo>
                  <a:lnTo>
                    <a:pt x="13182" y="479539"/>
                  </a:lnTo>
                  <a:lnTo>
                    <a:pt x="14008" y="478472"/>
                  </a:lnTo>
                  <a:lnTo>
                    <a:pt x="14541" y="478497"/>
                  </a:lnTo>
                  <a:lnTo>
                    <a:pt x="14008" y="480631"/>
                  </a:lnTo>
                  <a:lnTo>
                    <a:pt x="13246" y="479615"/>
                  </a:lnTo>
                  <a:lnTo>
                    <a:pt x="13119" y="479615"/>
                  </a:lnTo>
                  <a:lnTo>
                    <a:pt x="12992" y="479285"/>
                  </a:lnTo>
                  <a:lnTo>
                    <a:pt x="12776" y="478980"/>
                  </a:lnTo>
                  <a:lnTo>
                    <a:pt x="13246" y="483806"/>
                  </a:lnTo>
                  <a:lnTo>
                    <a:pt x="12382" y="483806"/>
                  </a:lnTo>
                  <a:lnTo>
                    <a:pt x="12585" y="484187"/>
                  </a:lnTo>
                  <a:lnTo>
                    <a:pt x="12623" y="484695"/>
                  </a:lnTo>
                  <a:lnTo>
                    <a:pt x="12395" y="484949"/>
                  </a:lnTo>
                  <a:lnTo>
                    <a:pt x="12293" y="485330"/>
                  </a:lnTo>
                  <a:lnTo>
                    <a:pt x="13411" y="488378"/>
                  </a:lnTo>
                  <a:lnTo>
                    <a:pt x="14109" y="481774"/>
                  </a:lnTo>
                  <a:lnTo>
                    <a:pt x="15709" y="482155"/>
                  </a:lnTo>
                  <a:lnTo>
                    <a:pt x="15278" y="483552"/>
                  </a:lnTo>
                  <a:lnTo>
                    <a:pt x="15278" y="484314"/>
                  </a:lnTo>
                  <a:lnTo>
                    <a:pt x="15379" y="484695"/>
                  </a:lnTo>
                  <a:lnTo>
                    <a:pt x="16116" y="482409"/>
                  </a:lnTo>
                  <a:lnTo>
                    <a:pt x="16408" y="481774"/>
                  </a:lnTo>
                  <a:lnTo>
                    <a:pt x="16865" y="480885"/>
                  </a:lnTo>
                  <a:lnTo>
                    <a:pt x="17868" y="482409"/>
                  </a:lnTo>
                  <a:lnTo>
                    <a:pt x="17983" y="480885"/>
                  </a:lnTo>
                  <a:lnTo>
                    <a:pt x="17995" y="480631"/>
                  </a:lnTo>
                  <a:lnTo>
                    <a:pt x="18059" y="479869"/>
                  </a:lnTo>
                  <a:lnTo>
                    <a:pt x="18529" y="479996"/>
                  </a:lnTo>
                  <a:lnTo>
                    <a:pt x="18415" y="479869"/>
                  </a:lnTo>
                  <a:lnTo>
                    <a:pt x="18059" y="479488"/>
                  </a:lnTo>
                  <a:lnTo>
                    <a:pt x="18021" y="478599"/>
                  </a:lnTo>
                  <a:lnTo>
                    <a:pt x="18135" y="477456"/>
                  </a:lnTo>
                  <a:lnTo>
                    <a:pt x="18554" y="477710"/>
                  </a:lnTo>
                  <a:lnTo>
                    <a:pt x="18846" y="477329"/>
                  </a:lnTo>
                  <a:lnTo>
                    <a:pt x="18961" y="477177"/>
                  </a:lnTo>
                  <a:lnTo>
                    <a:pt x="18948" y="476148"/>
                  </a:lnTo>
                  <a:lnTo>
                    <a:pt x="18834" y="476313"/>
                  </a:lnTo>
                  <a:lnTo>
                    <a:pt x="18910" y="475805"/>
                  </a:lnTo>
                  <a:lnTo>
                    <a:pt x="18948" y="476148"/>
                  </a:lnTo>
                  <a:lnTo>
                    <a:pt x="19062" y="475805"/>
                  </a:lnTo>
                  <a:lnTo>
                    <a:pt x="19075" y="475551"/>
                  </a:lnTo>
                  <a:lnTo>
                    <a:pt x="19164" y="475856"/>
                  </a:lnTo>
                  <a:lnTo>
                    <a:pt x="21729" y="483552"/>
                  </a:lnTo>
                  <a:lnTo>
                    <a:pt x="22390" y="481901"/>
                  </a:lnTo>
                  <a:lnTo>
                    <a:pt x="22326" y="480504"/>
                  </a:lnTo>
                  <a:lnTo>
                    <a:pt x="22428" y="480631"/>
                  </a:lnTo>
                  <a:lnTo>
                    <a:pt x="22491" y="481660"/>
                  </a:lnTo>
                  <a:lnTo>
                    <a:pt x="22682" y="481190"/>
                  </a:lnTo>
                  <a:lnTo>
                    <a:pt x="22567" y="482790"/>
                  </a:lnTo>
                  <a:lnTo>
                    <a:pt x="23329" y="483552"/>
                  </a:lnTo>
                  <a:lnTo>
                    <a:pt x="23672" y="481393"/>
                  </a:lnTo>
                  <a:lnTo>
                    <a:pt x="23660" y="481266"/>
                  </a:lnTo>
                  <a:lnTo>
                    <a:pt x="23660" y="480161"/>
                  </a:lnTo>
                  <a:lnTo>
                    <a:pt x="24396" y="479818"/>
                  </a:lnTo>
                  <a:lnTo>
                    <a:pt x="24117" y="480504"/>
                  </a:lnTo>
                  <a:lnTo>
                    <a:pt x="24041" y="480631"/>
                  </a:lnTo>
                  <a:lnTo>
                    <a:pt x="23914" y="481088"/>
                  </a:lnTo>
                  <a:lnTo>
                    <a:pt x="25692" y="485330"/>
                  </a:lnTo>
                  <a:lnTo>
                    <a:pt x="26301" y="483044"/>
                  </a:lnTo>
                  <a:lnTo>
                    <a:pt x="26238" y="482790"/>
                  </a:lnTo>
                  <a:lnTo>
                    <a:pt x="25196" y="481393"/>
                  </a:lnTo>
                  <a:lnTo>
                    <a:pt x="24815" y="480885"/>
                  </a:lnTo>
                  <a:lnTo>
                    <a:pt x="25146" y="481330"/>
                  </a:lnTo>
                  <a:lnTo>
                    <a:pt x="25082" y="480885"/>
                  </a:lnTo>
                  <a:lnTo>
                    <a:pt x="24892" y="479577"/>
                  </a:lnTo>
                  <a:lnTo>
                    <a:pt x="24790" y="478853"/>
                  </a:lnTo>
                  <a:lnTo>
                    <a:pt x="24892" y="479577"/>
                  </a:lnTo>
                  <a:lnTo>
                    <a:pt x="25539" y="479285"/>
                  </a:lnTo>
                  <a:lnTo>
                    <a:pt x="25628" y="479450"/>
                  </a:lnTo>
                  <a:lnTo>
                    <a:pt x="26035" y="480161"/>
                  </a:lnTo>
                  <a:lnTo>
                    <a:pt x="26111" y="480288"/>
                  </a:lnTo>
                  <a:lnTo>
                    <a:pt x="26314" y="480631"/>
                  </a:lnTo>
                  <a:lnTo>
                    <a:pt x="27178" y="481114"/>
                  </a:lnTo>
                  <a:lnTo>
                    <a:pt x="27330" y="481101"/>
                  </a:lnTo>
                  <a:lnTo>
                    <a:pt x="28067" y="481609"/>
                  </a:lnTo>
                  <a:lnTo>
                    <a:pt x="29070" y="482155"/>
                  </a:lnTo>
                  <a:lnTo>
                    <a:pt x="28816" y="481558"/>
                  </a:lnTo>
                  <a:lnTo>
                    <a:pt x="28549" y="480949"/>
                  </a:lnTo>
                  <a:lnTo>
                    <a:pt x="28079" y="479882"/>
                  </a:lnTo>
                  <a:lnTo>
                    <a:pt x="27914" y="479501"/>
                  </a:lnTo>
                  <a:lnTo>
                    <a:pt x="27749" y="479107"/>
                  </a:lnTo>
                  <a:lnTo>
                    <a:pt x="27520" y="478599"/>
                  </a:lnTo>
                  <a:lnTo>
                    <a:pt x="27432" y="478383"/>
                  </a:lnTo>
                  <a:lnTo>
                    <a:pt x="27305" y="478091"/>
                  </a:lnTo>
                  <a:lnTo>
                    <a:pt x="26746" y="476821"/>
                  </a:lnTo>
                  <a:lnTo>
                    <a:pt x="26695" y="476694"/>
                  </a:lnTo>
                  <a:lnTo>
                    <a:pt x="27292" y="476542"/>
                  </a:lnTo>
                  <a:lnTo>
                    <a:pt x="26758" y="476707"/>
                  </a:lnTo>
                  <a:lnTo>
                    <a:pt x="26809" y="476948"/>
                  </a:lnTo>
                  <a:lnTo>
                    <a:pt x="27305" y="478091"/>
                  </a:lnTo>
                  <a:lnTo>
                    <a:pt x="27432" y="478383"/>
                  </a:lnTo>
                  <a:lnTo>
                    <a:pt x="28359" y="477939"/>
                  </a:lnTo>
                  <a:lnTo>
                    <a:pt x="30454" y="476948"/>
                  </a:lnTo>
                  <a:lnTo>
                    <a:pt x="30340" y="476694"/>
                  </a:lnTo>
                  <a:lnTo>
                    <a:pt x="30213" y="476618"/>
                  </a:lnTo>
                  <a:lnTo>
                    <a:pt x="30022" y="476491"/>
                  </a:lnTo>
                  <a:lnTo>
                    <a:pt x="30213" y="476618"/>
                  </a:lnTo>
                  <a:lnTo>
                    <a:pt x="30162" y="476453"/>
                  </a:lnTo>
                  <a:lnTo>
                    <a:pt x="30302" y="476567"/>
                  </a:lnTo>
                  <a:lnTo>
                    <a:pt x="30441" y="476465"/>
                  </a:lnTo>
                  <a:lnTo>
                    <a:pt x="30365" y="476618"/>
                  </a:lnTo>
                  <a:lnTo>
                    <a:pt x="30607" y="476885"/>
                  </a:lnTo>
                  <a:lnTo>
                    <a:pt x="30480" y="476732"/>
                  </a:lnTo>
                  <a:lnTo>
                    <a:pt x="30645" y="476872"/>
                  </a:lnTo>
                  <a:lnTo>
                    <a:pt x="30886" y="477075"/>
                  </a:lnTo>
                  <a:lnTo>
                    <a:pt x="30645" y="476872"/>
                  </a:lnTo>
                  <a:lnTo>
                    <a:pt x="28321" y="477977"/>
                  </a:lnTo>
                  <a:lnTo>
                    <a:pt x="27622" y="478472"/>
                  </a:lnTo>
                  <a:lnTo>
                    <a:pt x="29718" y="477710"/>
                  </a:lnTo>
                  <a:lnTo>
                    <a:pt x="31229" y="477291"/>
                  </a:lnTo>
                  <a:lnTo>
                    <a:pt x="28613" y="478472"/>
                  </a:lnTo>
                  <a:lnTo>
                    <a:pt x="31673" y="477596"/>
                  </a:lnTo>
                  <a:lnTo>
                    <a:pt x="31940" y="477748"/>
                  </a:lnTo>
                  <a:lnTo>
                    <a:pt x="31699" y="477583"/>
                  </a:lnTo>
                  <a:lnTo>
                    <a:pt x="32143" y="477456"/>
                  </a:lnTo>
                  <a:lnTo>
                    <a:pt x="33972" y="477202"/>
                  </a:lnTo>
                  <a:lnTo>
                    <a:pt x="34899" y="477075"/>
                  </a:lnTo>
                  <a:lnTo>
                    <a:pt x="28079" y="479450"/>
                  </a:lnTo>
                  <a:lnTo>
                    <a:pt x="27965" y="479615"/>
                  </a:lnTo>
                  <a:lnTo>
                    <a:pt x="28079" y="479882"/>
                  </a:lnTo>
                  <a:lnTo>
                    <a:pt x="29972" y="479488"/>
                  </a:lnTo>
                  <a:lnTo>
                    <a:pt x="32004" y="478853"/>
                  </a:lnTo>
                  <a:lnTo>
                    <a:pt x="31673" y="479234"/>
                  </a:lnTo>
                  <a:lnTo>
                    <a:pt x="33413" y="479234"/>
                  </a:lnTo>
                  <a:lnTo>
                    <a:pt x="31026" y="479742"/>
                  </a:lnTo>
                  <a:lnTo>
                    <a:pt x="33197" y="479361"/>
                  </a:lnTo>
                  <a:lnTo>
                    <a:pt x="30530" y="479996"/>
                  </a:lnTo>
                  <a:lnTo>
                    <a:pt x="33375" y="479882"/>
                  </a:lnTo>
                  <a:lnTo>
                    <a:pt x="43497" y="479869"/>
                  </a:lnTo>
                  <a:lnTo>
                    <a:pt x="45999" y="479742"/>
                  </a:lnTo>
                  <a:lnTo>
                    <a:pt x="46875" y="479361"/>
                  </a:lnTo>
                  <a:lnTo>
                    <a:pt x="48044" y="478853"/>
                  </a:lnTo>
                  <a:lnTo>
                    <a:pt x="49212" y="478345"/>
                  </a:lnTo>
                  <a:lnTo>
                    <a:pt x="46151" y="478091"/>
                  </a:lnTo>
                  <a:lnTo>
                    <a:pt x="48437" y="477583"/>
                  </a:lnTo>
                  <a:lnTo>
                    <a:pt x="48679" y="478091"/>
                  </a:lnTo>
                  <a:lnTo>
                    <a:pt x="50114" y="477583"/>
                  </a:lnTo>
                  <a:lnTo>
                    <a:pt x="50469" y="477456"/>
                  </a:lnTo>
                  <a:lnTo>
                    <a:pt x="50825" y="477329"/>
                  </a:lnTo>
                  <a:close/>
                </a:path>
                <a:path w="73025" h="488950">
                  <a:moveTo>
                    <a:pt x="51066" y="53022"/>
                  </a:moveTo>
                  <a:lnTo>
                    <a:pt x="49860" y="53695"/>
                  </a:lnTo>
                  <a:lnTo>
                    <a:pt x="50965" y="53936"/>
                  </a:lnTo>
                  <a:lnTo>
                    <a:pt x="50749" y="53403"/>
                  </a:lnTo>
                  <a:lnTo>
                    <a:pt x="51066" y="53022"/>
                  </a:lnTo>
                  <a:close/>
                </a:path>
                <a:path w="73025" h="488950">
                  <a:moveTo>
                    <a:pt x="51574" y="39014"/>
                  </a:moveTo>
                  <a:lnTo>
                    <a:pt x="50660" y="37744"/>
                  </a:lnTo>
                  <a:lnTo>
                    <a:pt x="50507" y="39014"/>
                  </a:lnTo>
                  <a:lnTo>
                    <a:pt x="51574" y="39014"/>
                  </a:lnTo>
                  <a:close/>
                </a:path>
                <a:path w="73025" h="488950">
                  <a:moveTo>
                    <a:pt x="52285" y="184556"/>
                  </a:moveTo>
                  <a:lnTo>
                    <a:pt x="51549" y="184238"/>
                  </a:lnTo>
                  <a:lnTo>
                    <a:pt x="52031" y="184873"/>
                  </a:lnTo>
                  <a:lnTo>
                    <a:pt x="52197" y="184988"/>
                  </a:lnTo>
                  <a:lnTo>
                    <a:pt x="52285" y="184556"/>
                  </a:lnTo>
                  <a:close/>
                </a:path>
                <a:path w="73025" h="488950">
                  <a:moveTo>
                    <a:pt x="53911" y="183794"/>
                  </a:moveTo>
                  <a:lnTo>
                    <a:pt x="52463" y="183794"/>
                  </a:lnTo>
                  <a:lnTo>
                    <a:pt x="52285" y="184556"/>
                  </a:lnTo>
                  <a:lnTo>
                    <a:pt x="53428" y="185064"/>
                  </a:lnTo>
                  <a:lnTo>
                    <a:pt x="53911" y="183794"/>
                  </a:lnTo>
                  <a:close/>
                </a:path>
                <a:path w="73025" h="488950">
                  <a:moveTo>
                    <a:pt x="55321" y="45364"/>
                  </a:moveTo>
                  <a:lnTo>
                    <a:pt x="53365" y="45364"/>
                  </a:lnTo>
                  <a:lnTo>
                    <a:pt x="55079" y="46304"/>
                  </a:lnTo>
                  <a:lnTo>
                    <a:pt x="55321" y="45364"/>
                  </a:lnTo>
                  <a:close/>
                </a:path>
                <a:path w="73025" h="488950">
                  <a:moveTo>
                    <a:pt x="56337" y="45364"/>
                  </a:moveTo>
                  <a:lnTo>
                    <a:pt x="55740" y="45364"/>
                  </a:lnTo>
                  <a:lnTo>
                    <a:pt x="56248" y="45529"/>
                  </a:lnTo>
                  <a:lnTo>
                    <a:pt x="56337" y="45364"/>
                  </a:lnTo>
                  <a:close/>
                </a:path>
                <a:path w="73025" h="488950">
                  <a:moveTo>
                    <a:pt x="57569" y="83413"/>
                  </a:moveTo>
                  <a:lnTo>
                    <a:pt x="55918" y="83172"/>
                  </a:lnTo>
                  <a:lnTo>
                    <a:pt x="56413" y="83489"/>
                  </a:lnTo>
                  <a:lnTo>
                    <a:pt x="56896" y="83820"/>
                  </a:lnTo>
                  <a:lnTo>
                    <a:pt x="57188" y="84124"/>
                  </a:lnTo>
                  <a:lnTo>
                    <a:pt x="57467" y="83743"/>
                  </a:lnTo>
                  <a:lnTo>
                    <a:pt x="57569" y="83413"/>
                  </a:lnTo>
                  <a:close/>
                </a:path>
                <a:path w="73025" h="488950">
                  <a:moveTo>
                    <a:pt x="57619" y="84874"/>
                  </a:moveTo>
                  <a:lnTo>
                    <a:pt x="57543" y="84505"/>
                  </a:lnTo>
                  <a:lnTo>
                    <a:pt x="57188" y="84124"/>
                  </a:lnTo>
                  <a:lnTo>
                    <a:pt x="56946" y="84442"/>
                  </a:lnTo>
                  <a:lnTo>
                    <a:pt x="56578" y="84810"/>
                  </a:lnTo>
                  <a:lnTo>
                    <a:pt x="56972" y="85217"/>
                  </a:lnTo>
                  <a:lnTo>
                    <a:pt x="57619" y="84874"/>
                  </a:lnTo>
                  <a:close/>
                </a:path>
                <a:path w="73025" h="488950">
                  <a:moveTo>
                    <a:pt x="57899" y="148234"/>
                  </a:moveTo>
                  <a:lnTo>
                    <a:pt x="57365" y="146964"/>
                  </a:lnTo>
                  <a:lnTo>
                    <a:pt x="56769" y="146964"/>
                  </a:lnTo>
                  <a:lnTo>
                    <a:pt x="57899" y="148234"/>
                  </a:lnTo>
                  <a:close/>
                </a:path>
                <a:path w="73025" h="488950">
                  <a:moveTo>
                    <a:pt x="58623" y="140271"/>
                  </a:moveTo>
                  <a:lnTo>
                    <a:pt x="57556" y="140398"/>
                  </a:lnTo>
                  <a:lnTo>
                    <a:pt x="56934" y="140601"/>
                  </a:lnTo>
                  <a:lnTo>
                    <a:pt x="56502" y="140843"/>
                  </a:lnTo>
                  <a:lnTo>
                    <a:pt x="56730" y="140931"/>
                  </a:lnTo>
                  <a:lnTo>
                    <a:pt x="56908" y="141020"/>
                  </a:lnTo>
                  <a:lnTo>
                    <a:pt x="57251" y="141109"/>
                  </a:lnTo>
                  <a:lnTo>
                    <a:pt x="58623" y="140271"/>
                  </a:lnTo>
                  <a:close/>
                </a:path>
                <a:path w="73025" h="488950">
                  <a:moveTo>
                    <a:pt x="59347" y="23774"/>
                  </a:moveTo>
                  <a:lnTo>
                    <a:pt x="58610" y="22504"/>
                  </a:lnTo>
                  <a:lnTo>
                    <a:pt x="58762" y="23774"/>
                  </a:lnTo>
                  <a:lnTo>
                    <a:pt x="59347" y="23774"/>
                  </a:lnTo>
                  <a:close/>
                </a:path>
                <a:path w="73025" h="488950">
                  <a:moveTo>
                    <a:pt x="59410" y="108864"/>
                  </a:moveTo>
                  <a:lnTo>
                    <a:pt x="59321" y="107594"/>
                  </a:lnTo>
                  <a:lnTo>
                    <a:pt x="59080" y="107594"/>
                  </a:lnTo>
                  <a:lnTo>
                    <a:pt x="59410" y="108864"/>
                  </a:lnTo>
                  <a:close/>
                </a:path>
                <a:path w="73025" h="488950">
                  <a:moveTo>
                    <a:pt x="59499" y="21234"/>
                  </a:moveTo>
                  <a:lnTo>
                    <a:pt x="58889" y="19964"/>
                  </a:lnTo>
                  <a:lnTo>
                    <a:pt x="57480" y="19964"/>
                  </a:lnTo>
                  <a:lnTo>
                    <a:pt x="59499" y="21234"/>
                  </a:lnTo>
                  <a:close/>
                </a:path>
                <a:path w="73025" h="488950">
                  <a:moveTo>
                    <a:pt x="60007" y="108394"/>
                  </a:moveTo>
                  <a:lnTo>
                    <a:pt x="59829" y="108051"/>
                  </a:lnTo>
                  <a:lnTo>
                    <a:pt x="59410" y="107645"/>
                  </a:lnTo>
                  <a:lnTo>
                    <a:pt x="59436" y="107797"/>
                  </a:lnTo>
                  <a:lnTo>
                    <a:pt x="60007" y="108394"/>
                  </a:lnTo>
                  <a:close/>
                </a:path>
                <a:path w="73025" h="488950">
                  <a:moveTo>
                    <a:pt x="60121" y="119024"/>
                  </a:moveTo>
                  <a:lnTo>
                    <a:pt x="58000" y="118440"/>
                  </a:lnTo>
                  <a:lnTo>
                    <a:pt x="58864" y="119024"/>
                  </a:lnTo>
                  <a:lnTo>
                    <a:pt x="59182" y="119532"/>
                  </a:lnTo>
                  <a:lnTo>
                    <a:pt x="60121" y="119024"/>
                  </a:lnTo>
                  <a:close/>
                </a:path>
                <a:path w="73025" h="488950">
                  <a:moveTo>
                    <a:pt x="60667" y="16154"/>
                  </a:moveTo>
                  <a:lnTo>
                    <a:pt x="57543" y="16154"/>
                  </a:lnTo>
                  <a:lnTo>
                    <a:pt x="58597" y="18694"/>
                  </a:lnTo>
                  <a:lnTo>
                    <a:pt x="60667" y="16154"/>
                  </a:lnTo>
                  <a:close/>
                </a:path>
                <a:path w="73025" h="488950">
                  <a:moveTo>
                    <a:pt x="61861" y="12001"/>
                  </a:moveTo>
                  <a:lnTo>
                    <a:pt x="61468" y="11074"/>
                  </a:lnTo>
                  <a:lnTo>
                    <a:pt x="59194" y="11074"/>
                  </a:lnTo>
                  <a:lnTo>
                    <a:pt x="61861" y="12001"/>
                  </a:lnTo>
                  <a:close/>
                </a:path>
                <a:path w="73025" h="488950">
                  <a:moveTo>
                    <a:pt x="62141" y="131724"/>
                  </a:moveTo>
                  <a:lnTo>
                    <a:pt x="52260" y="127914"/>
                  </a:lnTo>
                  <a:lnTo>
                    <a:pt x="59613" y="127914"/>
                  </a:lnTo>
                  <a:lnTo>
                    <a:pt x="57505" y="124104"/>
                  </a:lnTo>
                  <a:lnTo>
                    <a:pt x="56184" y="121564"/>
                  </a:lnTo>
                  <a:lnTo>
                    <a:pt x="60439" y="121564"/>
                  </a:lnTo>
                  <a:lnTo>
                    <a:pt x="59182" y="119532"/>
                  </a:lnTo>
                  <a:lnTo>
                    <a:pt x="56121" y="121221"/>
                  </a:lnTo>
                  <a:lnTo>
                    <a:pt x="55448" y="117754"/>
                  </a:lnTo>
                  <a:lnTo>
                    <a:pt x="58000" y="118440"/>
                  </a:lnTo>
                  <a:lnTo>
                    <a:pt x="56959" y="117754"/>
                  </a:lnTo>
                  <a:lnTo>
                    <a:pt x="55054" y="116484"/>
                  </a:lnTo>
                  <a:lnTo>
                    <a:pt x="55803" y="115214"/>
                  </a:lnTo>
                  <a:lnTo>
                    <a:pt x="56540" y="113944"/>
                  </a:lnTo>
                  <a:lnTo>
                    <a:pt x="57264" y="113944"/>
                  </a:lnTo>
                  <a:lnTo>
                    <a:pt x="58521" y="115214"/>
                  </a:lnTo>
                  <a:lnTo>
                    <a:pt x="59283" y="115214"/>
                  </a:lnTo>
                  <a:lnTo>
                    <a:pt x="58496" y="113944"/>
                  </a:lnTo>
                  <a:lnTo>
                    <a:pt x="57708" y="112674"/>
                  </a:lnTo>
                  <a:lnTo>
                    <a:pt x="60426" y="110134"/>
                  </a:lnTo>
                  <a:lnTo>
                    <a:pt x="58204" y="107594"/>
                  </a:lnTo>
                  <a:lnTo>
                    <a:pt x="55435" y="107594"/>
                  </a:lnTo>
                  <a:lnTo>
                    <a:pt x="52971" y="105511"/>
                  </a:lnTo>
                  <a:lnTo>
                    <a:pt x="56807" y="106324"/>
                  </a:lnTo>
                  <a:lnTo>
                    <a:pt x="52679" y="102514"/>
                  </a:lnTo>
                  <a:lnTo>
                    <a:pt x="60210" y="105054"/>
                  </a:lnTo>
                  <a:lnTo>
                    <a:pt x="59855" y="103784"/>
                  </a:lnTo>
                  <a:lnTo>
                    <a:pt x="60337" y="103784"/>
                  </a:lnTo>
                  <a:lnTo>
                    <a:pt x="59423" y="102514"/>
                  </a:lnTo>
                  <a:lnTo>
                    <a:pt x="57073" y="102514"/>
                  </a:lnTo>
                  <a:lnTo>
                    <a:pt x="57340" y="101244"/>
                  </a:lnTo>
                  <a:lnTo>
                    <a:pt x="59918" y="101244"/>
                  </a:lnTo>
                  <a:lnTo>
                    <a:pt x="56108" y="99974"/>
                  </a:lnTo>
                  <a:lnTo>
                    <a:pt x="57175" y="98704"/>
                  </a:lnTo>
                  <a:lnTo>
                    <a:pt x="58547" y="98704"/>
                  </a:lnTo>
                  <a:lnTo>
                    <a:pt x="58547" y="96164"/>
                  </a:lnTo>
                  <a:lnTo>
                    <a:pt x="53721" y="94894"/>
                  </a:lnTo>
                  <a:lnTo>
                    <a:pt x="54864" y="93624"/>
                  </a:lnTo>
                  <a:lnTo>
                    <a:pt x="42799" y="93624"/>
                  </a:lnTo>
                  <a:lnTo>
                    <a:pt x="42722" y="101244"/>
                  </a:lnTo>
                  <a:lnTo>
                    <a:pt x="39420" y="99974"/>
                  </a:lnTo>
                  <a:lnTo>
                    <a:pt x="40538" y="98945"/>
                  </a:lnTo>
                  <a:lnTo>
                    <a:pt x="42722" y="101244"/>
                  </a:lnTo>
                  <a:lnTo>
                    <a:pt x="42722" y="93624"/>
                  </a:lnTo>
                  <a:lnTo>
                    <a:pt x="41719" y="93624"/>
                  </a:lnTo>
                  <a:lnTo>
                    <a:pt x="40297" y="94894"/>
                  </a:lnTo>
                  <a:lnTo>
                    <a:pt x="37465" y="92354"/>
                  </a:lnTo>
                  <a:lnTo>
                    <a:pt x="39636" y="94894"/>
                  </a:lnTo>
                  <a:lnTo>
                    <a:pt x="35521" y="94894"/>
                  </a:lnTo>
                  <a:lnTo>
                    <a:pt x="34975" y="96164"/>
                  </a:lnTo>
                  <a:lnTo>
                    <a:pt x="37007" y="96164"/>
                  </a:lnTo>
                  <a:lnTo>
                    <a:pt x="36512" y="97434"/>
                  </a:lnTo>
                  <a:lnTo>
                    <a:pt x="39573" y="97434"/>
                  </a:lnTo>
                  <a:lnTo>
                    <a:pt x="41643" y="98704"/>
                  </a:lnTo>
                  <a:lnTo>
                    <a:pt x="40805" y="98704"/>
                  </a:lnTo>
                  <a:lnTo>
                    <a:pt x="40297" y="98704"/>
                  </a:lnTo>
                  <a:lnTo>
                    <a:pt x="36118" y="99974"/>
                  </a:lnTo>
                  <a:lnTo>
                    <a:pt x="35915" y="99136"/>
                  </a:lnTo>
                  <a:lnTo>
                    <a:pt x="35598" y="99974"/>
                  </a:lnTo>
                  <a:lnTo>
                    <a:pt x="34925" y="99974"/>
                  </a:lnTo>
                  <a:lnTo>
                    <a:pt x="34759" y="98704"/>
                  </a:lnTo>
                  <a:lnTo>
                    <a:pt x="31584" y="101244"/>
                  </a:lnTo>
                  <a:lnTo>
                    <a:pt x="38328" y="101244"/>
                  </a:lnTo>
                  <a:lnTo>
                    <a:pt x="37998" y="102514"/>
                  </a:lnTo>
                  <a:lnTo>
                    <a:pt x="39217" y="103784"/>
                  </a:lnTo>
                  <a:lnTo>
                    <a:pt x="37617" y="105054"/>
                  </a:lnTo>
                  <a:lnTo>
                    <a:pt x="40106" y="105054"/>
                  </a:lnTo>
                  <a:lnTo>
                    <a:pt x="39852" y="106324"/>
                  </a:lnTo>
                  <a:lnTo>
                    <a:pt x="40627" y="105054"/>
                  </a:lnTo>
                  <a:lnTo>
                    <a:pt x="42430" y="106324"/>
                  </a:lnTo>
                  <a:lnTo>
                    <a:pt x="42100" y="106324"/>
                  </a:lnTo>
                  <a:lnTo>
                    <a:pt x="42291" y="106845"/>
                  </a:lnTo>
                  <a:lnTo>
                    <a:pt x="44119" y="107594"/>
                  </a:lnTo>
                  <a:lnTo>
                    <a:pt x="41249" y="108140"/>
                  </a:lnTo>
                  <a:lnTo>
                    <a:pt x="41249" y="112674"/>
                  </a:lnTo>
                  <a:lnTo>
                    <a:pt x="40322" y="112674"/>
                  </a:lnTo>
                  <a:lnTo>
                    <a:pt x="38849" y="111404"/>
                  </a:lnTo>
                  <a:lnTo>
                    <a:pt x="39331" y="111404"/>
                  </a:lnTo>
                  <a:lnTo>
                    <a:pt x="41249" y="112674"/>
                  </a:lnTo>
                  <a:lnTo>
                    <a:pt x="41249" y="108140"/>
                  </a:lnTo>
                  <a:lnTo>
                    <a:pt x="37363" y="108864"/>
                  </a:lnTo>
                  <a:lnTo>
                    <a:pt x="39357" y="110134"/>
                  </a:lnTo>
                  <a:lnTo>
                    <a:pt x="34975" y="110134"/>
                  </a:lnTo>
                  <a:lnTo>
                    <a:pt x="37160" y="111404"/>
                  </a:lnTo>
                  <a:lnTo>
                    <a:pt x="36804" y="111404"/>
                  </a:lnTo>
                  <a:lnTo>
                    <a:pt x="40182" y="113944"/>
                  </a:lnTo>
                  <a:lnTo>
                    <a:pt x="40284" y="112979"/>
                  </a:lnTo>
                  <a:lnTo>
                    <a:pt x="44627" y="113944"/>
                  </a:lnTo>
                  <a:lnTo>
                    <a:pt x="41960" y="115214"/>
                  </a:lnTo>
                  <a:lnTo>
                    <a:pt x="35826" y="113944"/>
                  </a:lnTo>
                  <a:lnTo>
                    <a:pt x="32854" y="116484"/>
                  </a:lnTo>
                  <a:lnTo>
                    <a:pt x="38557" y="117754"/>
                  </a:lnTo>
                  <a:lnTo>
                    <a:pt x="36703" y="120294"/>
                  </a:lnTo>
                  <a:lnTo>
                    <a:pt x="40259" y="120294"/>
                  </a:lnTo>
                  <a:lnTo>
                    <a:pt x="38011" y="121564"/>
                  </a:lnTo>
                  <a:lnTo>
                    <a:pt x="36855" y="121564"/>
                  </a:lnTo>
                  <a:lnTo>
                    <a:pt x="36055" y="122834"/>
                  </a:lnTo>
                  <a:lnTo>
                    <a:pt x="36245" y="122834"/>
                  </a:lnTo>
                  <a:lnTo>
                    <a:pt x="34353" y="124104"/>
                  </a:lnTo>
                  <a:lnTo>
                    <a:pt x="38430" y="125374"/>
                  </a:lnTo>
                  <a:lnTo>
                    <a:pt x="35572" y="125374"/>
                  </a:lnTo>
                  <a:lnTo>
                    <a:pt x="34213" y="127914"/>
                  </a:lnTo>
                  <a:lnTo>
                    <a:pt x="41122" y="127914"/>
                  </a:lnTo>
                  <a:lnTo>
                    <a:pt x="40195" y="130454"/>
                  </a:lnTo>
                  <a:lnTo>
                    <a:pt x="38036" y="129184"/>
                  </a:lnTo>
                  <a:lnTo>
                    <a:pt x="36474" y="130454"/>
                  </a:lnTo>
                  <a:lnTo>
                    <a:pt x="35039" y="129184"/>
                  </a:lnTo>
                  <a:lnTo>
                    <a:pt x="34493" y="129184"/>
                  </a:lnTo>
                  <a:lnTo>
                    <a:pt x="35915" y="130454"/>
                  </a:lnTo>
                  <a:lnTo>
                    <a:pt x="34569" y="130454"/>
                  </a:lnTo>
                  <a:lnTo>
                    <a:pt x="38442" y="131724"/>
                  </a:lnTo>
                  <a:lnTo>
                    <a:pt x="36423" y="132994"/>
                  </a:lnTo>
                  <a:lnTo>
                    <a:pt x="39433" y="132994"/>
                  </a:lnTo>
                  <a:lnTo>
                    <a:pt x="39154" y="134264"/>
                  </a:lnTo>
                  <a:lnTo>
                    <a:pt x="39243" y="134734"/>
                  </a:lnTo>
                  <a:lnTo>
                    <a:pt x="35102" y="135534"/>
                  </a:lnTo>
                  <a:lnTo>
                    <a:pt x="41541" y="139344"/>
                  </a:lnTo>
                  <a:lnTo>
                    <a:pt x="35852" y="140614"/>
                  </a:lnTo>
                  <a:lnTo>
                    <a:pt x="36360" y="141884"/>
                  </a:lnTo>
                  <a:lnTo>
                    <a:pt x="36830" y="144424"/>
                  </a:lnTo>
                  <a:lnTo>
                    <a:pt x="36817" y="145694"/>
                  </a:lnTo>
                  <a:lnTo>
                    <a:pt x="35801" y="145694"/>
                  </a:lnTo>
                  <a:lnTo>
                    <a:pt x="36042" y="144424"/>
                  </a:lnTo>
                  <a:lnTo>
                    <a:pt x="33921" y="146964"/>
                  </a:lnTo>
                  <a:lnTo>
                    <a:pt x="37769" y="146964"/>
                  </a:lnTo>
                  <a:lnTo>
                    <a:pt x="41795" y="146964"/>
                  </a:lnTo>
                  <a:lnTo>
                    <a:pt x="39433" y="148234"/>
                  </a:lnTo>
                  <a:lnTo>
                    <a:pt x="36512" y="149313"/>
                  </a:lnTo>
                  <a:lnTo>
                    <a:pt x="37071" y="149504"/>
                  </a:lnTo>
                  <a:lnTo>
                    <a:pt x="32956" y="150774"/>
                  </a:lnTo>
                  <a:lnTo>
                    <a:pt x="30187" y="150774"/>
                  </a:lnTo>
                  <a:lnTo>
                    <a:pt x="34861" y="153314"/>
                  </a:lnTo>
                  <a:lnTo>
                    <a:pt x="34175" y="154584"/>
                  </a:lnTo>
                  <a:lnTo>
                    <a:pt x="33159" y="154584"/>
                  </a:lnTo>
                  <a:lnTo>
                    <a:pt x="36474" y="155854"/>
                  </a:lnTo>
                  <a:lnTo>
                    <a:pt x="37363" y="158394"/>
                  </a:lnTo>
                  <a:lnTo>
                    <a:pt x="38138" y="159664"/>
                  </a:lnTo>
                  <a:lnTo>
                    <a:pt x="38442" y="159664"/>
                  </a:lnTo>
                  <a:lnTo>
                    <a:pt x="39027" y="160934"/>
                  </a:lnTo>
                  <a:lnTo>
                    <a:pt x="37528" y="160934"/>
                  </a:lnTo>
                  <a:lnTo>
                    <a:pt x="36144" y="162204"/>
                  </a:lnTo>
                  <a:lnTo>
                    <a:pt x="33261" y="162204"/>
                  </a:lnTo>
                  <a:lnTo>
                    <a:pt x="33261" y="160934"/>
                  </a:lnTo>
                  <a:lnTo>
                    <a:pt x="29476" y="160934"/>
                  </a:lnTo>
                  <a:lnTo>
                    <a:pt x="33185" y="162204"/>
                  </a:lnTo>
                  <a:lnTo>
                    <a:pt x="32473" y="163474"/>
                  </a:lnTo>
                  <a:lnTo>
                    <a:pt x="30861" y="162204"/>
                  </a:lnTo>
                  <a:lnTo>
                    <a:pt x="31153" y="164744"/>
                  </a:lnTo>
                  <a:lnTo>
                    <a:pt x="35217" y="164744"/>
                  </a:lnTo>
                  <a:lnTo>
                    <a:pt x="34683" y="167284"/>
                  </a:lnTo>
                  <a:lnTo>
                    <a:pt x="35941" y="167284"/>
                  </a:lnTo>
                  <a:lnTo>
                    <a:pt x="39852" y="168554"/>
                  </a:lnTo>
                  <a:lnTo>
                    <a:pt x="33553" y="168554"/>
                  </a:lnTo>
                  <a:lnTo>
                    <a:pt x="36410" y="169824"/>
                  </a:lnTo>
                  <a:lnTo>
                    <a:pt x="33172" y="169824"/>
                  </a:lnTo>
                  <a:lnTo>
                    <a:pt x="35928" y="172364"/>
                  </a:lnTo>
                  <a:lnTo>
                    <a:pt x="36525" y="173634"/>
                  </a:lnTo>
                  <a:lnTo>
                    <a:pt x="33578" y="172364"/>
                  </a:lnTo>
                  <a:lnTo>
                    <a:pt x="32207" y="171094"/>
                  </a:lnTo>
                  <a:lnTo>
                    <a:pt x="30518" y="169824"/>
                  </a:lnTo>
                  <a:lnTo>
                    <a:pt x="30518" y="172364"/>
                  </a:lnTo>
                  <a:lnTo>
                    <a:pt x="32499" y="173634"/>
                  </a:lnTo>
                  <a:lnTo>
                    <a:pt x="32181" y="172491"/>
                  </a:lnTo>
                  <a:lnTo>
                    <a:pt x="34963" y="173634"/>
                  </a:lnTo>
                  <a:lnTo>
                    <a:pt x="36410" y="174904"/>
                  </a:lnTo>
                  <a:lnTo>
                    <a:pt x="36156" y="176174"/>
                  </a:lnTo>
                  <a:lnTo>
                    <a:pt x="28232" y="174904"/>
                  </a:lnTo>
                  <a:lnTo>
                    <a:pt x="33680" y="179984"/>
                  </a:lnTo>
                  <a:lnTo>
                    <a:pt x="27381" y="181254"/>
                  </a:lnTo>
                  <a:lnTo>
                    <a:pt x="30022" y="183794"/>
                  </a:lnTo>
                  <a:lnTo>
                    <a:pt x="25539" y="186334"/>
                  </a:lnTo>
                  <a:lnTo>
                    <a:pt x="25666" y="188874"/>
                  </a:lnTo>
                  <a:lnTo>
                    <a:pt x="31978" y="188874"/>
                  </a:lnTo>
                  <a:lnTo>
                    <a:pt x="28346" y="189611"/>
                  </a:lnTo>
                  <a:lnTo>
                    <a:pt x="28143" y="189572"/>
                  </a:lnTo>
                  <a:lnTo>
                    <a:pt x="27025" y="189890"/>
                  </a:lnTo>
                  <a:lnTo>
                    <a:pt x="28143" y="189572"/>
                  </a:lnTo>
                  <a:lnTo>
                    <a:pt x="27457" y="189179"/>
                  </a:lnTo>
                  <a:lnTo>
                    <a:pt x="25869" y="190119"/>
                  </a:lnTo>
                  <a:lnTo>
                    <a:pt x="25730" y="190144"/>
                  </a:lnTo>
                  <a:lnTo>
                    <a:pt x="25615" y="190271"/>
                  </a:lnTo>
                  <a:lnTo>
                    <a:pt x="26073" y="190144"/>
                  </a:lnTo>
                  <a:lnTo>
                    <a:pt x="28435" y="190144"/>
                  </a:lnTo>
                  <a:lnTo>
                    <a:pt x="28790" y="192328"/>
                  </a:lnTo>
                  <a:lnTo>
                    <a:pt x="31826" y="191096"/>
                  </a:lnTo>
                  <a:lnTo>
                    <a:pt x="30708" y="191096"/>
                  </a:lnTo>
                  <a:lnTo>
                    <a:pt x="29095" y="190144"/>
                  </a:lnTo>
                  <a:lnTo>
                    <a:pt x="32118" y="190144"/>
                  </a:lnTo>
                  <a:lnTo>
                    <a:pt x="32448" y="191414"/>
                  </a:lnTo>
                  <a:lnTo>
                    <a:pt x="31889" y="191414"/>
                  </a:lnTo>
                  <a:lnTo>
                    <a:pt x="31115" y="191909"/>
                  </a:lnTo>
                  <a:lnTo>
                    <a:pt x="31115" y="319684"/>
                  </a:lnTo>
                  <a:lnTo>
                    <a:pt x="31026" y="320954"/>
                  </a:lnTo>
                  <a:lnTo>
                    <a:pt x="28587" y="319684"/>
                  </a:lnTo>
                  <a:lnTo>
                    <a:pt x="31115" y="319684"/>
                  </a:lnTo>
                  <a:lnTo>
                    <a:pt x="31115" y="191909"/>
                  </a:lnTo>
                  <a:lnTo>
                    <a:pt x="27838" y="193954"/>
                  </a:lnTo>
                  <a:lnTo>
                    <a:pt x="25933" y="193954"/>
                  </a:lnTo>
                  <a:lnTo>
                    <a:pt x="26517" y="192684"/>
                  </a:lnTo>
                  <a:lnTo>
                    <a:pt x="25082" y="192684"/>
                  </a:lnTo>
                  <a:lnTo>
                    <a:pt x="24422" y="193954"/>
                  </a:lnTo>
                  <a:lnTo>
                    <a:pt x="22313" y="192684"/>
                  </a:lnTo>
                  <a:lnTo>
                    <a:pt x="20497" y="193954"/>
                  </a:lnTo>
                  <a:lnTo>
                    <a:pt x="22809" y="193954"/>
                  </a:lnTo>
                  <a:lnTo>
                    <a:pt x="23710" y="195224"/>
                  </a:lnTo>
                  <a:lnTo>
                    <a:pt x="25806" y="195224"/>
                  </a:lnTo>
                  <a:lnTo>
                    <a:pt x="28956" y="197764"/>
                  </a:lnTo>
                  <a:lnTo>
                    <a:pt x="20243" y="196494"/>
                  </a:lnTo>
                  <a:lnTo>
                    <a:pt x="23355" y="199034"/>
                  </a:lnTo>
                  <a:lnTo>
                    <a:pt x="21437" y="197764"/>
                  </a:lnTo>
                  <a:lnTo>
                    <a:pt x="22491" y="199034"/>
                  </a:lnTo>
                  <a:lnTo>
                    <a:pt x="20929" y="201574"/>
                  </a:lnTo>
                  <a:lnTo>
                    <a:pt x="25933" y="204114"/>
                  </a:lnTo>
                  <a:lnTo>
                    <a:pt x="23406" y="204114"/>
                  </a:lnTo>
                  <a:lnTo>
                    <a:pt x="22987" y="202844"/>
                  </a:lnTo>
                  <a:lnTo>
                    <a:pt x="21945" y="206654"/>
                  </a:lnTo>
                  <a:lnTo>
                    <a:pt x="27813" y="210464"/>
                  </a:lnTo>
                  <a:lnTo>
                    <a:pt x="24434" y="211734"/>
                  </a:lnTo>
                  <a:lnTo>
                    <a:pt x="23291" y="211734"/>
                  </a:lnTo>
                  <a:lnTo>
                    <a:pt x="25730" y="213004"/>
                  </a:lnTo>
                  <a:lnTo>
                    <a:pt x="22453" y="213004"/>
                  </a:lnTo>
                  <a:lnTo>
                    <a:pt x="25044" y="215544"/>
                  </a:lnTo>
                  <a:lnTo>
                    <a:pt x="24066" y="215544"/>
                  </a:lnTo>
                  <a:lnTo>
                    <a:pt x="22377" y="214274"/>
                  </a:lnTo>
                  <a:lnTo>
                    <a:pt x="20053" y="216814"/>
                  </a:lnTo>
                  <a:lnTo>
                    <a:pt x="26212" y="219354"/>
                  </a:lnTo>
                  <a:lnTo>
                    <a:pt x="27051" y="221894"/>
                  </a:lnTo>
                  <a:lnTo>
                    <a:pt x="22466" y="221894"/>
                  </a:lnTo>
                  <a:lnTo>
                    <a:pt x="19913" y="224434"/>
                  </a:lnTo>
                  <a:lnTo>
                    <a:pt x="19265" y="224434"/>
                  </a:lnTo>
                  <a:lnTo>
                    <a:pt x="18389" y="226974"/>
                  </a:lnTo>
                  <a:lnTo>
                    <a:pt x="22555" y="229514"/>
                  </a:lnTo>
                  <a:lnTo>
                    <a:pt x="24079" y="233324"/>
                  </a:lnTo>
                  <a:lnTo>
                    <a:pt x="18935" y="234594"/>
                  </a:lnTo>
                  <a:lnTo>
                    <a:pt x="21412" y="239674"/>
                  </a:lnTo>
                  <a:lnTo>
                    <a:pt x="18338" y="242214"/>
                  </a:lnTo>
                  <a:lnTo>
                    <a:pt x="21920" y="242214"/>
                  </a:lnTo>
                  <a:lnTo>
                    <a:pt x="22339" y="243484"/>
                  </a:lnTo>
                  <a:lnTo>
                    <a:pt x="21323" y="243484"/>
                  </a:lnTo>
                  <a:lnTo>
                    <a:pt x="25336" y="244754"/>
                  </a:lnTo>
                  <a:lnTo>
                    <a:pt x="17068" y="244754"/>
                  </a:lnTo>
                  <a:lnTo>
                    <a:pt x="18021" y="246024"/>
                  </a:lnTo>
                  <a:lnTo>
                    <a:pt x="17805" y="247294"/>
                  </a:lnTo>
                  <a:lnTo>
                    <a:pt x="23304" y="247294"/>
                  </a:lnTo>
                  <a:lnTo>
                    <a:pt x="20066" y="249834"/>
                  </a:lnTo>
                  <a:lnTo>
                    <a:pt x="20434" y="252374"/>
                  </a:lnTo>
                  <a:lnTo>
                    <a:pt x="20993" y="254914"/>
                  </a:lnTo>
                  <a:lnTo>
                    <a:pt x="18275" y="256184"/>
                  </a:lnTo>
                  <a:lnTo>
                    <a:pt x="19596" y="257454"/>
                  </a:lnTo>
                  <a:lnTo>
                    <a:pt x="19507" y="258724"/>
                  </a:lnTo>
                  <a:lnTo>
                    <a:pt x="17868" y="258724"/>
                  </a:lnTo>
                  <a:lnTo>
                    <a:pt x="16484" y="261264"/>
                  </a:lnTo>
                  <a:lnTo>
                    <a:pt x="16992" y="263804"/>
                  </a:lnTo>
                  <a:lnTo>
                    <a:pt x="14922" y="263804"/>
                  </a:lnTo>
                  <a:lnTo>
                    <a:pt x="14617" y="265074"/>
                  </a:lnTo>
                  <a:lnTo>
                    <a:pt x="23291" y="266344"/>
                  </a:lnTo>
                  <a:lnTo>
                    <a:pt x="23355" y="267614"/>
                  </a:lnTo>
                  <a:lnTo>
                    <a:pt x="18923" y="267614"/>
                  </a:lnTo>
                  <a:lnTo>
                    <a:pt x="18783" y="270154"/>
                  </a:lnTo>
                  <a:lnTo>
                    <a:pt x="14732" y="271424"/>
                  </a:lnTo>
                  <a:lnTo>
                    <a:pt x="18542" y="273964"/>
                  </a:lnTo>
                  <a:lnTo>
                    <a:pt x="16484" y="273964"/>
                  </a:lnTo>
                  <a:lnTo>
                    <a:pt x="16281" y="275234"/>
                  </a:lnTo>
                  <a:lnTo>
                    <a:pt x="13157" y="277774"/>
                  </a:lnTo>
                  <a:lnTo>
                    <a:pt x="15290" y="277774"/>
                  </a:lnTo>
                  <a:lnTo>
                    <a:pt x="18669" y="280314"/>
                  </a:lnTo>
                  <a:lnTo>
                    <a:pt x="20307" y="281584"/>
                  </a:lnTo>
                  <a:lnTo>
                    <a:pt x="17411" y="281584"/>
                  </a:lnTo>
                  <a:lnTo>
                    <a:pt x="21043" y="282854"/>
                  </a:lnTo>
                  <a:lnTo>
                    <a:pt x="22059" y="282854"/>
                  </a:lnTo>
                  <a:lnTo>
                    <a:pt x="22974" y="284124"/>
                  </a:lnTo>
                  <a:lnTo>
                    <a:pt x="21399" y="284124"/>
                  </a:lnTo>
                  <a:lnTo>
                    <a:pt x="19773" y="285394"/>
                  </a:lnTo>
                  <a:lnTo>
                    <a:pt x="20599" y="285394"/>
                  </a:lnTo>
                  <a:lnTo>
                    <a:pt x="24079" y="285394"/>
                  </a:lnTo>
                  <a:lnTo>
                    <a:pt x="22415" y="286664"/>
                  </a:lnTo>
                  <a:lnTo>
                    <a:pt x="20599" y="285394"/>
                  </a:lnTo>
                  <a:lnTo>
                    <a:pt x="20281" y="286664"/>
                  </a:lnTo>
                  <a:lnTo>
                    <a:pt x="21285" y="286664"/>
                  </a:lnTo>
                  <a:lnTo>
                    <a:pt x="23406" y="287934"/>
                  </a:lnTo>
                  <a:lnTo>
                    <a:pt x="24511" y="289204"/>
                  </a:lnTo>
                  <a:lnTo>
                    <a:pt x="23990" y="289534"/>
                  </a:lnTo>
                  <a:lnTo>
                    <a:pt x="23990" y="294284"/>
                  </a:lnTo>
                  <a:lnTo>
                    <a:pt x="21018" y="295554"/>
                  </a:lnTo>
                  <a:lnTo>
                    <a:pt x="19278" y="295554"/>
                  </a:lnTo>
                  <a:lnTo>
                    <a:pt x="19456" y="294284"/>
                  </a:lnTo>
                  <a:lnTo>
                    <a:pt x="19659" y="293243"/>
                  </a:lnTo>
                  <a:lnTo>
                    <a:pt x="23990" y="294284"/>
                  </a:lnTo>
                  <a:lnTo>
                    <a:pt x="23990" y="289534"/>
                  </a:lnTo>
                  <a:lnTo>
                    <a:pt x="22491" y="290474"/>
                  </a:lnTo>
                  <a:lnTo>
                    <a:pt x="21437" y="290474"/>
                  </a:lnTo>
                  <a:lnTo>
                    <a:pt x="23520" y="291744"/>
                  </a:lnTo>
                  <a:lnTo>
                    <a:pt x="20815" y="291744"/>
                  </a:lnTo>
                  <a:lnTo>
                    <a:pt x="18681" y="293014"/>
                  </a:lnTo>
                  <a:lnTo>
                    <a:pt x="17221" y="293014"/>
                  </a:lnTo>
                  <a:lnTo>
                    <a:pt x="16662" y="294284"/>
                  </a:lnTo>
                  <a:lnTo>
                    <a:pt x="13030" y="293014"/>
                  </a:lnTo>
                  <a:lnTo>
                    <a:pt x="14973" y="294284"/>
                  </a:lnTo>
                  <a:lnTo>
                    <a:pt x="19240" y="296824"/>
                  </a:lnTo>
                  <a:lnTo>
                    <a:pt x="17894" y="298094"/>
                  </a:lnTo>
                  <a:lnTo>
                    <a:pt x="16573" y="298094"/>
                  </a:lnTo>
                  <a:lnTo>
                    <a:pt x="16230" y="299364"/>
                  </a:lnTo>
                  <a:lnTo>
                    <a:pt x="16459" y="300634"/>
                  </a:lnTo>
                  <a:lnTo>
                    <a:pt x="15354" y="300634"/>
                  </a:lnTo>
                  <a:lnTo>
                    <a:pt x="14973" y="299364"/>
                  </a:lnTo>
                  <a:lnTo>
                    <a:pt x="13919" y="299364"/>
                  </a:lnTo>
                  <a:lnTo>
                    <a:pt x="14859" y="300634"/>
                  </a:lnTo>
                  <a:lnTo>
                    <a:pt x="14693" y="301904"/>
                  </a:lnTo>
                  <a:lnTo>
                    <a:pt x="19240" y="301904"/>
                  </a:lnTo>
                  <a:lnTo>
                    <a:pt x="19151" y="300634"/>
                  </a:lnTo>
                  <a:lnTo>
                    <a:pt x="19050" y="299364"/>
                  </a:lnTo>
                  <a:lnTo>
                    <a:pt x="20497" y="299364"/>
                  </a:lnTo>
                  <a:lnTo>
                    <a:pt x="21717" y="300634"/>
                  </a:lnTo>
                  <a:lnTo>
                    <a:pt x="20027" y="300634"/>
                  </a:lnTo>
                  <a:lnTo>
                    <a:pt x="24714" y="301904"/>
                  </a:lnTo>
                  <a:lnTo>
                    <a:pt x="20548" y="303174"/>
                  </a:lnTo>
                  <a:lnTo>
                    <a:pt x="18211" y="304444"/>
                  </a:lnTo>
                  <a:lnTo>
                    <a:pt x="15671" y="304444"/>
                  </a:lnTo>
                  <a:lnTo>
                    <a:pt x="17170" y="306984"/>
                  </a:lnTo>
                  <a:lnTo>
                    <a:pt x="16421" y="309524"/>
                  </a:lnTo>
                  <a:lnTo>
                    <a:pt x="21856" y="310794"/>
                  </a:lnTo>
                  <a:lnTo>
                    <a:pt x="22517" y="312064"/>
                  </a:lnTo>
                  <a:lnTo>
                    <a:pt x="22288" y="312064"/>
                  </a:lnTo>
                  <a:lnTo>
                    <a:pt x="22288" y="314604"/>
                  </a:lnTo>
                  <a:lnTo>
                    <a:pt x="20447" y="315874"/>
                  </a:lnTo>
                  <a:lnTo>
                    <a:pt x="19621" y="314604"/>
                  </a:lnTo>
                  <a:lnTo>
                    <a:pt x="22288" y="314604"/>
                  </a:lnTo>
                  <a:lnTo>
                    <a:pt x="22288" y="312064"/>
                  </a:lnTo>
                  <a:lnTo>
                    <a:pt x="19469" y="312064"/>
                  </a:lnTo>
                  <a:lnTo>
                    <a:pt x="18961" y="313334"/>
                  </a:lnTo>
                  <a:lnTo>
                    <a:pt x="18961" y="313613"/>
                  </a:lnTo>
                  <a:lnTo>
                    <a:pt x="18897" y="313486"/>
                  </a:lnTo>
                  <a:lnTo>
                    <a:pt x="18846" y="313613"/>
                  </a:lnTo>
                  <a:lnTo>
                    <a:pt x="18453" y="314604"/>
                  </a:lnTo>
                  <a:lnTo>
                    <a:pt x="19037" y="314604"/>
                  </a:lnTo>
                  <a:lnTo>
                    <a:pt x="19291" y="315874"/>
                  </a:lnTo>
                  <a:lnTo>
                    <a:pt x="18135" y="315874"/>
                  </a:lnTo>
                  <a:lnTo>
                    <a:pt x="16776" y="318414"/>
                  </a:lnTo>
                  <a:lnTo>
                    <a:pt x="19431" y="320954"/>
                  </a:lnTo>
                  <a:lnTo>
                    <a:pt x="21742" y="323494"/>
                  </a:lnTo>
                  <a:lnTo>
                    <a:pt x="19392" y="326034"/>
                  </a:lnTo>
                  <a:lnTo>
                    <a:pt x="20777" y="326034"/>
                  </a:lnTo>
                  <a:lnTo>
                    <a:pt x="16992" y="329844"/>
                  </a:lnTo>
                  <a:lnTo>
                    <a:pt x="23406" y="336194"/>
                  </a:lnTo>
                  <a:lnTo>
                    <a:pt x="17589" y="340004"/>
                  </a:lnTo>
                  <a:lnTo>
                    <a:pt x="16408" y="341274"/>
                  </a:lnTo>
                  <a:lnTo>
                    <a:pt x="18859" y="342544"/>
                  </a:lnTo>
                  <a:lnTo>
                    <a:pt x="17513" y="342544"/>
                  </a:lnTo>
                  <a:lnTo>
                    <a:pt x="21069" y="345084"/>
                  </a:lnTo>
                  <a:lnTo>
                    <a:pt x="23634" y="346354"/>
                  </a:lnTo>
                  <a:lnTo>
                    <a:pt x="13131" y="347624"/>
                  </a:lnTo>
                  <a:lnTo>
                    <a:pt x="18034" y="350164"/>
                  </a:lnTo>
                  <a:lnTo>
                    <a:pt x="20180" y="350164"/>
                  </a:lnTo>
                  <a:lnTo>
                    <a:pt x="19723" y="351434"/>
                  </a:lnTo>
                  <a:lnTo>
                    <a:pt x="21259" y="353974"/>
                  </a:lnTo>
                  <a:lnTo>
                    <a:pt x="20332" y="353479"/>
                  </a:lnTo>
                  <a:lnTo>
                    <a:pt x="21018" y="353974"/>
                  </a:lnTo>
                  <a:lnTo>
                    <a:pt x="18237" y="353974"/>
                  </a:lnTo>
                  <a:lnTo>
                    <a:pt x="20955" y="356514"/>
                  </a:lnTo>
                  <a:lnTo>
                    <a:pt x="19646" y="357784"/>
                  </a:lnTo>
                  <a:lnTo>
                    <a:pt x="14401" y="355244"/>
                  </a:lnTo>
                  <a:lnTo>
                    <a:pt x="13931" y="357784"/>
                  </a:lnTo>
                  <a:lnTo>
                    <a:pt x="14516" y="359054"/>
                  </a:lnTo>
                  <a:lnTo>
                    <a:pt x="18592" y="361594"/>
                  </a:lnTo>
                  <a:lnTo>
                    <a:pt x="19723" y="360324"/>
                  </a:lnTo>
                  <a:lnTo>
                    <a:pt x="22783" y="360324"/>
                  </a:lnTo>
                  <a:lnTo>
                    <a:pt x="23418" y="360426"/>
                  </a:lnTo>
                  <a:lnTo>
                    <a:pt x="28130" y="361594"/>
                  </a:lnTo>
                  <a:lnTo>
                    <a:pt x="33083" y="361594"/>
                  </a:lnTo>
                  <a:lnTo>
                    <a:pt x="36601" y="360324"/>
                  </a:lnTo>
                  <a:lnTo>
                    <a:pt x="33705" y="359054"/>
                  </a:lnTo>
                  <a:lnTo>
                    <a:pt x="36093" y="357784"/>
                  </a:lnTo>
                  <a:lnTo>
                    <a:pt x="36169" y="359054"/>
                  </a:lnTo>
                  <a:lnTo>
                    <a:pt x="38442" y="359054"/>
                  </a:lnTo>
                  <a:lnTo>
                    <a:pt x="36499" y="357784"/>
                  </a:lnTo>
                  <a:lnTo>
                    <a:pt x="37807" y="357784"/>
                  </a:lnTo>
                  <a:lnTo>
                    <a:pt x="35521" y="356514"/>
                  </a:lnTo>
                  <a:lnTo>
                    <a:pt x="34632" y="356019"/>
                  </a:lnTo>
                  <a:lnTo>
                    <a:pt x="33782" y="356514"/>
                  </a:lnTo>
                  <a:lnTo>
                    <a:pt x="32423" y="355244"/>
                  </a:lnTo>
                  <a:lnTo>
                    <a:pt x="34683" y="353974"/>
                  </a:lnTo>
                  <a:lnTo>
                    <a:pt x="37211" y="353974"/>
                  </a:lnTo>
                  <a:lnTo>
                    <a:pt x="35750" y="352704"/>
                  </a:lnTo>
                  <a:lnTo>
                    <a:pt x="36690" y="352704"/>
                  </a:lnTo>
                  <a:lnTo>
                    <a:pt x="34124" y="351434"/>
                  </a:lnTo>
                  <a:lnTo>
                    <a:pt x="36893" y="351434"/>
                  </a:lnTo>
                  <a:lnTo>
                    <a:pt x="33553" y="348894"/>
                  </a:lnTo>
                  <a:lnTo>
                    <a:pt x="37071" y="348894"/>
                  </a:lnTo>
                  <a:lnTo>
                    <a:pt x="34721" y="347687"/>
                  </a:lnTo>
                  <a:lnTo>
                    <a:pt x="39903" y="348894"/>
                  </a:lnTo>
                  <a:lnTo>
                    <a:pt x="38239" y="347624"/>
                  </a:lnTo>
                  <a:lnTo>
                    <a:pt x="34925" y="345084"/>
                  </a:lnTo>
                  <a:lnTo>
                    <a:pt x="40817" y="345084"/>
                  </a:lnTo>
                  <a:lnTo>
                    <a:pt x="35902" y="343814"/>
                  </a:lnTo>
                  <a:lnTo>
                    <a:pt x="38798" y="341274"/>
                  </a:lnTo>
                  <a:lnTo>
                    <a:pt x="36131" y="340004"/>
                  </a:lnTo>
                  <a:lnTo>
                    <a:pt x="39027" y="340004"/>
                  </a:lnTo>
                  <a:lnTo>
                    <a:pt x="39992" y="338734"/>
                  </a:lnTo>
                  <a:lnTo>
                    <a:pt x="35915" y="338734"/>
                  </a:lnTo>
                  <a:lnTo>
                    <a:pt x="35064" y="337464"/>
                  </a:lnTo>
                  <a:lnTo>
                    <a:pt x="32588" y="336194"/>
                  </a:lnTo>
                  <a:lnTo>
                    <a:pt x="36601" y="334924"/>
                  </a:lnTo>
                  <a:lnTo>
                    <a:pt x="36423" y="334924"/>
                  </a:lnTo>
                  <a:lnTo>
                    <a:pt x="39839" y="333654"/>
                  </a:lnTo>
                  <a:lnTo>
                    <a:pt x="39039" y="333654"/>
                  </a:lnTo>
                  <a:lnTo>
                    <a:pt x="35941" y="332384"/>
                  </a:lnTo>
                  <a:lnTo>
                    <a:pt x="38531" y="331114"/>
                  </a:lnTo>
                  <a:lnTo>
                    <a:pt x="40754" y="332384"/>
                  </a:lnTo>
                  <a:lnTo>
                    <a:pt x="39281" y="331114"/>
                  </a:lnTo>
                  <a:lnTo>
                    <a:pt x="39547" y="330898"/>
                  </a:lnTo>
                  <a:lnTo>
                    <a:pt x="38887" y="331114"/>
                  </a:lnTo>
                  <a:lnTo>
                    <a:pt x="36690" y="329844"/>
                  </a:lnTo>
                  <a:lnTo>
                    <a:pt x="35699" y="328574"/>
                  </a:lnTo>
                  <a:lnTo>
                    <a:pt x="39573" y="329844"/>
                  </a:lnTo>
                  <a:lnTo>
                    <a:pt x="40881" y="329844"/>
                  </a:lnTo>
                  <a:lnTo>
                    <a:pt x="41592" y="329844"/>
                  </a:lnTo>
                  <a:lnTo>
                    <a:pt x="40640" y="328574"/>
                  </a:lnTo>
                  <a:lnTo>
                    <a:pt x="37134" y="327304"/>
                  </a:lnTo>
                  <a:lnTo>
                    <a:pt x="37338" y="326034"/>
                  </a:lnTo>
                  <a:lnTo>
                    <a:pt x="39001" y="326034"/>
                  </a:lnTo>
                  <a:lnTo>
                    <a:pt x="36004" y="324764"/>
                  </a:lnTo>
                  <a:lnTo>
                    <a:pt x="39065" y="323494"/>
                  </a:lnTo>
                  <a:lnTo>
                    <a:pt x="35280" y="322224"/>
                  </a:lnTo>
                  <a:lnTo>
                    <a:pt x="35636" y="322224"/>
                  </a:lnTo>
                  <a:lnTo>
                    <a:pt x="35902" y="321183"/>
                  </a:lnTo>
                  <a:lnTo>
                    <a:pt x="34315" y="322224"/>
                  </a:lnTo>
                  <a:lnTo>
                    <a:pt x="32346" y="320954"/>
                  </a:lnTo>
                  <a:lnTo>
                    <a:pt x="32816" y="320954"/>
                  </a:lnTo>
                  <a:lnTo>
                    <a:pt x="31762" y="319684"/>
                  </a:lnTo>
                  <a:lnTo>
                    <a:pt x="33769" y="319684"/>
                  </a:lnTo>
                  <a:lnTo>
                    <a:pt x="34544" y="319684"/>
                  </a:lnTo>
                  <a:lnTo>
                    <a:pt x="34175" y="319519"/>
                  </a:lnTo>
                  <a:lnTo>
                    <a:pt x="37007" y="318414"/>
                  </a:lnTo>
                  <a:lnTo>
                    <a:pt x="35560" y="319684"/>
                  </a:lnTo>
                  <a:lnTo>
                    <a:pt x="41160" y="319684"/>
                  </a:lnTo>
                  <a:lnTo>
                    <a:pt x="42316" y="318414"/>
                  </a:lnTo>
                  <a:lnTo>
                    <a:pt x="39497" y="318414"/>
                  </a:lnTo>
                  <a:lnTo>
                    <a:pt x="40081" y="317144"/>
                  </a:lnTo>
                  <a:lnTo>
                    <a:pt x="40665" y="315874"/>
                  </a:lnTo>
                  <a:lnTo>
                    <a:pt x="36283" y="315874"/>
                  </a:lnTo>
                  <a:lnTo>
                    <a:pt x="36283" y="317144"/>
                  </a:lnTo>
                  <a:lnTo>
                    <a:pt x="33997" y="319443"/>
                  </a:lnTo>
                  <a:lnTo>
                    <a:pt x="31635" y="318414"/>
                  </a:lnTo>
                  <a:lnTo>
                    <a:pt x="32715" y="317144"/>
                  </a:lnTo>
                  <a:lnTo>
                    <a:pt x="36283" y="317144"/>
                  </a:lnTo>
                  <a:lnTo>
                    <a:pt x="36283" y="315874"/>
                  </a:lnTo>
                  <a:lnTo>
                    <a:pt x="35801" y="315874"/>
                  </a:lnTo>
                  <a:lnTo>
                    <a:pt x="32448" y="312064"/>
                  </a:lnTo>
                  <a:lnTo>
                    <a:pt x="44881" y="313334"/>
                  </a:lnTo>
                  <a:lnTo>
                    <a:pt x="40284" y="310794"/>
                  </a:lnTo>
                  <a:lnTo>
                    <a:pt x="37960" y="310794"/>
                  </a:lnTo>
                  <a:lnTo>
                    <a:pt x="33489" y="309524"/>
                  </a:lnTo>
                  <a:lnTo>
                    <a:pt x="35979" y="308254"/>
                  </a:lnTo>
                  <a:lnTo>
                    <a:pt x="39954" y="309524"/>
                  </a:lnTo>
                  <a:lnTo>
                    <a:pt x="40474" y="306984"/>
                  </a:lnTo>
                  <a:lnTo>
                    <a:pt x="38684" y="307352"/>
                  </a:lnTo>
                  <a:lnTo>
                    <a:pt x="38823" y="306984"/>
                  </a:lnTo>
                  <a:lnTo>
                    <a:pt x="38658" y="306984"/>
                  </a:lnTo>
                  <a:lnTo>
                    <a:pt x="38557" y="307378"/>
                  </a:lnTo>
                  <a:lnTo>
                    <a:pt x="34264" y="308254"/>
                  </a:lnTo>
                  <a:lnTo>
                    <a:pt x="36664" y="306108"/>
                  </a:lnTo>
                  <a:lnTo>
                    <a:pt x="36690" y="305714"/>
                  </a:lnTo>
                  <a:lnTo>
                    <a:pt x="37109" y="305714"/>
                  </a:lnTo>
                  <a:lnTo>
                    <a:pt x="40246" y="305714"/>
                  </a:lnTo>
                  <a:lnTo>
                    <a:pt x="39839" y="303174"/>
                  </a:lnTo>
                  <a:lnTo>
                    <a:pt x="37426" y="300634"/>
                  </a:lnTo>
                  <a:lnTo>
                    <a:pt x="36944" y="298094"/>
                  </a:lnTo>
                  <a:lnTo>
                    <a:pt x="37998" y="299364"/>
                  </a:lnTo>
                  <a:lnTo>
                    <a:pt x="40208" y="299364"/>
                  </a:lnTo>
                  <a:lnTo>
                    <a:pt x="39154" y="296824"/>
                  </a:lnTo>
                  <a:lnTo>
                    <a:pt x="38620" y="295554"/>
                  </a:lnTo>
                  <a:lnTo>
                    <a:pt x="41059" y="293014"/>
                  </a:lnTo>
                  <a:lnTo>
                    <a:pt x="43395" y="290474"/>
                  </a:lnTo>
                  <a:lnTo>
                    <a:pt x="40411" y="289204"/>
                  </a:lnTo>
                  <a:lnTo>
                    <a:pt x="39306" y="287934"/>
                  </a:lnTo>
                  <a:lnTo>
                    <a:pt x="41846" y="287934"/>
                  </a:lnTo>
                  <a:lnTo>
                    <a:pt x="42024" y="287934"/>
                  </a:lnTo>
                  <a:lnTo>
                    <a:pt x="39573" y="285394"/>
                  </a:lnTo>
                  <a:lnTo>
                    <a:pt x="36842" y="281584"/>
                  </a:lnTo>
                  <a:lnTo>
                    <a:pt x="40284" y="280314"/>
                  </a:lnTo>
                  <a:lnTo>
                    <a:pt x="41173" y="280314"/>
                  </a:lnTo>
                  <a:lnTo>
                    <a:pt x="42532" y="279044"/>
                  </a:lnTo>
                  <a:lnTo>
                    <a:pt x="36144" y="277964"/>
                  </a:lnTo>
                  <a:lnTo>
                    <a:pt x="36144" y="299364"/>
                  </a:lnTo>
                  <a:lnTo>
                    <a:pt x="35966" y="298094"/>
                  </a:lnTo>
                  <a:lnTo>
                    <a:pt x="36144" y="299364"/>
                  </a:lnTo>
                  <a:lnTo>
                    <a:pt x="36144" y="277964"/>
                  </a:lnTo>
                  <a:lnTo>
                    <a:pt x="35979" y="277939"/>
                  </a:lnTo>
                  <a:lnTo>
                    <a:pt x="35979" y="295554"/>
                  </a:lnTo>
                  <a:lnTo>
                    <a:pt x="35928" y="296824"/>
                  </a:lnTo>
                  <a:lnTo>
                    <a:pt x="34594" y="296824"/>
                  </a:lnTo>
                  <a:lnTo>
                    <a:pt x="35217" y="295554"/>
                  </a:lnTo>
                  <a:lnTo>
                    <a:pt x="35979" y="295554"/>
                  </a:lnTo>
                  <a:lnTo>
                    <a:pt x="35979" y="277939"/>
                  </a:lnTo>
                  <a:lnTo>
                    <a:pt x="35026" y="277774"/>
                  </a:lnTo>
                  <a:lnTo>
                    <a:pt x="38506" y="277774"/>
                  </a:lnTo>
                  <a:lnTo>
                    <a:pt x="40106" y="273964"/>
                  </a:lnTo>
                  <a:lnTo>
                    <a:pt x="37604" y="270154"/>
                  </a:lnTo>
                  <a:lnTo>
                    <a:pt x="42443" y="267614"/>
                  </a:lnTo>
                  <a:lnTo>
                    <a:pt x="38087" y="267614"/>
                  </a:lnTo>
                  <a:lnTo>
                    <a:pt x="44704" y="265074"/>
                  </a:lnTo>
                  <a:lnTo>
                    <a:pt x="38569" y="263804"/>
                  </a:lnTo>
                  <a:lnTo>
                    <a:pt x="41783" y="262534"/>
                  </a:lnTo>
                  <a:lnTo>
                    <a:pt x="42837" y="262534"/>
                  </a:lnTo>
                  <a:lnTo>
                    <a:pt x="45123" y="259994"/>
                  </a:lnTo>
                  <a:lnTo>
                    <a:pt x="45466" y="259994"/>
                  </a:lnTo>
                  <a:lnTo>
                    <a:pt x="41363" y="258724"/>
                  </a:lnTo>
                  <a:lnTo>
                    <a:pt x="44030" y="258724"/>
                  </a:lnTo>
                  <a:lnTo>
                    <a:pt x="40754" y="257454"/>
                  </a:lnTo>
                  <a:lnTo>
                    <a:pt x="44653" y="256184"/>
                  </a:lnTo>
                  <a:lnTo>
                    <a:pt x="41478" y="256184"/>
                  </a:lnTo>
                  <a:lnTo>
                    <a:pt x="40132" y="254914"/>
                  </a:lnTo>
                  <a:lnTo>
                    <a:pt x="43992" y="253644"/>
                  </a:lnTo>
                  <a:lnTo>
                    <a:pt x="45643" y="253644"/>
                  </a:lnTo>
                  <a:lnTo>
                    <a:pt x="43192" y="249834"/>
                  </a:lnTo>
                  <a:lnTo>
                    <a:pt x="44107" y="249834"/>
                  </a:lnTo>
                  <a:lnTo>
                    <a:pt x="42532" y="248564"/>
                  </a:lnTo>
                  <a:lnTo>
                    <a:pt x="45275" y="249631"/>
                  </a:lnTo>
                  <a:lnTo>
                    <a:pt x="44297" y="248564"/>
                  </a:lnTo>
                  <a:lnTo>
                    <a:pt x="45656" y="248564"/>
                  </a:lnTo>
                  <a:lnTo>
                    <a:pt x="45834" y="246024"/>
                  </a:lnTo>
                  <a:lnTo>
                    <a:pt x="45135" y="244754"/>
                  </a:lnTo>
                  <a:lnTo>
                    <a:pt x="47332" y="246024"/>
                  </a:lnTo>
                  <a:lnTo>
                    <a:pt x="48107" y="243484"/>
                  </a:lnTo>
                  <a:lnTo>
                    <a:pt x="46736" y="240944"/>
                  </a:lnTo>
                  <a:lnTo>
                    <a:pt x="46863" y="239674"/>
                  </a:lnTo>
                  <a:lnTo>
                    <a:pt x="47002" y="238404"/>
                  </a:lnTo>
                  <a:lnTo>
                    <a:pt x="45897" y="239674"/>
                  </a:lnTo>
                  <a:lnTo>
                    <a:pt x="42075" y="238404"/>
                  </a:lnTo>
                  <a:lnTo>
                    <a:pt x="41821" y="237363"/>
                  </a:lnTo>
                  <a:lnTo>
                    <a:pt x="41363" y="237134"/>
                  </a:lnTo>
                  <a:lnTo>
                    <a:pt x="41846" y="235864"/>
                  </a:lnTo>
                  <a:lnTo>
                    <a:pt x="45288" y="237134"/>
                  </a:lnTo>
                  <a:lnTo>
                    <a:pt x="46329" y="237134"/>
                  </a:lnTo>
                  <a:lnTo>
                    <a:pt x="45275" y="235864"/>
                  </a:lnTo>
                  <a:lnTo>
                    <a:pt x="46024" y="235864"/>
                  </a:lnTo>
                  <a:lnTo>
                    <a:pt x="51689" y="234594"/>
                  </a:lnTo>
                  <a:lnTo>
                    <a:pt x="49110" y="234594"/>
                  </a:lnTo>
                  <a:lnTo>
                    <a:pt x="49377" y="232054"/>
                  </a:lnTo>
                  <a:lnTo>
                    <a:pt x="48310" y="230784"/>
                  </a:lnTo>
                  <a:lnTo>
                    <a:pt x="48348" y="228244"/>
                  </a:lnTo>
                  <a:lnTo>
                    <a:pt x="45415" y="228244"/>
                  </a:lnTo>
                  <a:lnTo>
                    <a:pt x="46139" y="226974"/>
                  </a:lnTo>
                  <a:lnTo>
                    <a:pt x="43827" y="225704"/>
                  </a:lnTo>
                  <a:lnTo>
                    <a:pt x="44919" y="224434"/>
                  </a:lnTo>
                  <a:lnTo>
                    <a:pt x="47396" y="223164"/>
                  </a:lnTo>
                  <a:lnTo>
                    <a:pt x="47332" y="220624"/>
                  </a:lnTo>
                  <a:lnTo>
                    <a:pt x="46012" y="219354"/>
                  </a:lnTo>
                  <a:lnTo>
                    <a:pt x="45897" y="220624"/>
                  </a:lnTo>
                  <a:lnTo>
                    <a:pt x="45872" y="219519"/>
                  </a:lnTo>
                  <a:lnTo>
                    <a:pt x="45872" y="219354"/>
                  </a:lnTo>
                  <a:lnTo>
                    <a:pt x="45834" y="218084"/>
                  </a:lnTo>
                  <a:lnTo>
                    <a:pt x="47650" y="219354"/>
                  </a:lnTo>
                  <a:lnTo>
                    <a:pt x="47548" y="218084"/>
                  </a:lnTo>
                  <a:lnTo>
                    <a:pt x="47447" y="216814"/>
                  </a:lnTo>
                  <a:lnTo>
                    <a:pt x="46786" y="215544"/>
                  </a:lnTo>
                  <a:lnTo>
                    <a:pt x="46151" y="214274"/>
                  </a:lnTo>
                  <a:lnTo>
                    <a:pt x="45529" y="213004"/>
                  </a:lnTo>
                  <a:lnTo>
                    <a:pt x="45783" y="213004"/>
                  </a:lnTo>
                  <a:lnTo>
                    <a:pt x="45186" y="212394"/>
                  </a:lnTo>
                  <a:lnTo>
                    <a:pt x="45186" y="220281"/>
                  </a:lnTo>
                  <a:lnTo>
                    <a:pt x="44894" y="220624"/>
                  </a:lnTo>
                  <a:lnTo>
                    <a:pt x="43218" y="219354"/>
                  </a:lnTo>
                  <a:lnTo>
                    <a:pt x="45186" y="220281"/>
                  </a:lnTo>
                  <a:lnTo>
                    <a:pt x="45186" y="212394"/>
                  </a:lnTo>
                  <a:lnTo>
                    <a:pt x="44411" y="211594"/>
                  </a:lnTo>
                  <a:lnTo>
                    <a:pt x="44411" y="213004"/>
                  </a:lnTo>
                  <a:lnTo>
                    <a:pt x="43891" y="214274"/>
                  </a:lnTo>
                  <a:lnTo>
                    <a:pt x="43002" y="213004"/>
                  </a:lnTo>
                  <a:lnTo>
                    <a:pt x="44411" y="213004"/>
                  </a:lnTo>
                  <a:lnTo>
                    <a:pt x="44411" y="211594"/>
                  </a:lnTo>
                  <a:lnTo>
                    <a:pt x="42100" y="209194"/>
                  </a:lnTo>
                  <a:lnTo>
                    <a:pt x="54292" y="206654"/>
                  </a:lnTo>
                  <a:lnTo>
                    <a:pt x="50761" y="204114"/>
                  </a:lnTo>
                  <a:lnTo>
                    <a:pt x="48996" y="202844"/>
                  </a:lnTo>
                  <a:lnTo>
                    <a:pt x="49250" y="202844"/>
                  </a:lnTo>
                  <a:lnTo>
                    <a:pt x="46634" y="200304"/>
                  </a:lnTo>
                  <a:lnTo>
                    <a:pt x="47231" y="199034"/>
                  </a:lnTo>
                  <a:lnTo>
                    <a:pt x="48564" y="201574"/>
                  </a:lnTo>
                  <a:lnTo>
                    <a:pt x="50317" y="200304"/>
                  </a:lnTo>
                  <a:lnTo>
                    <a:pt x="46177" y="197764"/>
                  </a:lnTo>
                  <a:lnTo>
                    <a:pt x="51447" y="196494"/>
                  </a:lnTo>
                  <a:lnTo>
                    <a:pt x="48742" y="193954"/>
                  </a:lnTo>
                  <a:lnTo>
                    <a:pt x="56807" y="192684"/>
                  </a:lnTo>
                  <a:lnTo>
                    <a:pt x="48882" y="187604"/>
                  </a:lnTo>
                  <a:lnTo>
                    <a:pt x="54165" y="185064"/>
                  </a:lnTo>
                  <a:lnTo>
                    <a:pt x="53428" y="185064"/>
                  </a:lnTo>
                  <a:lnTo>
                    <a:pt x="52285" y="185064"/>
                  </a:lnTo>
                  <a:lnTo>
                    <a:pt x="52031" y="184873"/>
                  </a:lnTo>
                  <a:lnTo>
                    <a:pt x="50546" y="183794"/>
                  </a:lnTo>
                  <a:lnTo>
                    <a:pt x="51549" y="184238"/>
                  </a:lnTo>
                  <a:lnTo>
                    <a:pt x="51206" y="183794"/>
                  </a:lnTo>
                  <a:lnTo>
                    <a:pt x="49555" y="178714"/>
                  </a:lnTo>
                  <a:lnTo>
                    <a:pt x="52374" y="176174"/>
                  </a:lnTo>
                  <a:lnTo>
                    <a:pt x="55181" y="173634"/>
                  </a:lnTo>
                  <a:lnTo>
                    <a:pt x="57467" y="168554"/>
                  </a:lnTo>
                  <a:lnTo>
                    <a:pt x="58191" y="166014"/>
                  </a:lnTo>
                  <a:lnTo>
                    <a:pt x="48031" y="166014"/>
                  </a:lnTo>
                  <a:lnTo>
                    <a:pt x="52743" y="163474"/>
                  </a:lnTo>
                  <a:lnTo>
                    <a:pt x="56095" y="164744"/>
                  </a:lnTo>
                  <a:lnTo>
                    <a:pt x="52425" y="160934"/>
                  </a:lnTo>
                  <a:lnTo>
                    <a:pt x="57200" y="157124"/>
                  </a:lnTo>
                  <a:lnTo>
                    <a:pt x="54190" y="152044"/>
                  </a:lnTo>
                  <a:lnTo>
                    <a:pt x="54965" y="153314"/>
                  </a:lnTo>
                  <a:lnTo>
                    <a:pt x="58534" y="153314"/>
                  </a:lnTo>
                  <a:lnTo>
                    <a:pt x="57480" y="152044"/>
                  </a:lnTo>
                  <a:lnTo>
                    <a:pt x="56438" y="150774"/>
                  </a:lnTo>
                  <a:lnTo>
                    <a:pt x="54406" y="149504"/>
                  </a:lnTo>
                  <a:lnTo>
                    <a:pt x="58915" y="149504"/>
                  </a:lnTo>
                  <a:lnTo>
                    <a:pt x="54419" y="146964"/>
                  </a:lnTo>
                  <a:lnTo>
                    <a:pt x="56769" y="146964"/>
                  </a:lnTo>
                  <a:lnTo>
                    <a:pt x="58534" y="145694"/>
                  </a:lnTo>
                  <a:lnTo>
                    <a:pt x="55587" y="145694"/>
                  </a:lnTo>
                  <a:lnTo>
                    <a:pt x="57150" y="144424"/>
                  </a:lnTo>
                  <a:lnTo>
                    <a:pt x="54660" y="141884"/>
                  </a:lnTo>
                  <a:lnTo>
                    <a:pt x="56515" y="141884"/>
                  </a:lnTo>
                  <a:lnTo>
                    <a:pt x="53390" y="140614"/>
                  </a:lnTo>
                  <a:lnTo>
                    <a:pt x="58369" y="139344"/>
                  </a:lnTo>
                  <a:lnTo>
                    <a:pt x="53848" y="138074"/>
                  </a:lnTo>
                  <a:lnTo>
                    <a:pt x="58547" y="139344"/>
                  </a:lnTo>
                  <a:lnTo>
                    <a:pt x="58242" y="138074"/>
                  </a:lnTo>
                  <a:lnTo>
                    <a:pt x="57950" y="136804"/>
                  </a:lnTo>
                  <a:lnTo>
                    <a:pt x="55880" y="135534"/>
                  </a:lnTo>
                  <a:lnTo>
                    <a:pt x="57251" y="135534"/>
                  </a:lnTo>
                  <a:lnTo>
                    <a:pt x="57467" y="134264"/>
                  </a:lnTo>
                  <a:lnTo>
                    <a:pt x="59004" y="135293"/>
                  </a:lnTo>
                  <a:lnTo>
                    <a:pt x="58724" y="135902"/>
                  </a:lnTo>
                  <a:lnTo>
                    <a:pt x="59067" y="135547"/>
                  </a:lnTo>
                  <a:lnTo>
                    <a:pt x="59131" y="135382"/>
                  </a:lnTo>
                  <a:lnTo>
                    <a:pt x="59385" y="135534"/>
                  </a:lnTo>
                  <a:lnTo>
                    <a:pt x="59448" y="134264"/>
                  </a:lnTo>
                  <a:lnTo>
                    <a:pt x="58712" y="132994"/>
                  </a:lnTo>
                  <a:lnTo>
                    <a:pt x="56273" y="132994"/>
                  </a:lnTo>
                  <a:lnTo>
                    <a:pt x="62141" y="131724"/>
                  </a:lnTo>
                  <a:close/>
                </a:path>
                <a:path w="73025" h="488950">
                  <a:moveTo>
                    <a:pt x="62268" y="70764"/>
                  </a:moveTo>
                  <a:lnTo>
                    <a:pt x="62064" y="70764"/>
                  </a:lnTo>
                  <a:lnTo>
                    <a:pt x="62077" y="70904"/>
                  </a:lnTo>
                  <a:lnTo>
                    <a:pt x="62268" y="70764"/>
                  </a:lnTo>
                  <a:close/>
                </a:path>
                <a:path w="73025" h="488950">
                  <a:moveTo>
                    <a:pt x="62407" y="73304"/>
                  </a:moveTo>
                  <a:lnTo>
                    <a:pt x="62077" y="70904"/>
                  </a:lnTo>
                  <a:lnTo>
                    <a:pt x="59029" y="73304"/>
                  </a:lnTo>
                  <a:lnTo>
                    <a:pt x="62407" y="73304"/>
                  </a:lnTo>
                  <a:close/>
                </a:path>
                <a:path w="73025" h="488950">
                  <a:moveTo>
                    <a:pt x="62852" y="12344"/>
                  </a:moveTo>
                  <a:lnTo>
                    <a:pt x="61861" y="12001"/>
                  </a:lnTo>
                  <a:lnTo>
                    <a:pt x="62001" y="12344"/>
                  </a:lnTo>
                  <a:lnTo>
                    <a:pt x="62852" y="12344"/>
                  </a:lnTo>
                  <a:close/>
                </a:path>
                <a:path w="73025" h="488950">
                  <a:moveTo>
                    <a:pt x="62903" y="63144"/>
                  </a:moveTo>
                  <a:lnTo>
                    <a:pt x="62395" y="62903"/>
                  </a:lnTo>
                  <a:lnTo>
                    <a:pt x="62306" y="63144"/>
                  </a:lnTo>
                  <a:lnTo>
                    <a:pt x="62903" y="63144"/>
                  </a:lnTo>
                  <a:close/>
                </a:path>
                <a:path w="73025" h="488950">
                  <a:moveTo>
                    <a:pt x="63182" y="40284"/>
                  </a:moveTo>
                  <a:lnTo>
                    <a:pt x="62407" y="39014"/>
                  </a:lnTo>
                  <a:lnTo>
                    <a:pt x="58674" y="39014"/>
                  </a:lnTo>
                  <a:lnTo>
                    <a:pt x="60083" y="41554"/>
                  </a:lnTo>
                  <a:lnTo>
                    <a:pt x="62522" y="40284"/>
                  </a:lnTo>
                  <a:lnTo>
                    <a:pt x="63182" y="40284"/>
                  </a:lnTo>
                  <a:close/>
                </a:path>
                <a:path w="73025" h="488950">
                  <a:moveTo>
                    <a:pt x="64706" y="39243"/>
                  </a:moveTo>
                  <a:lnTo>
                    <a:pt x="64516" y="39230"/>
                  </a:lnTo>
                  <a:lnTo>
                    <a:pt x="64236" y="39268"/>
                  </a:lnTo>
                  <a:lnTo>
                    <a:pt x="63931" y="39319"/>
                  </a:lnTo>
                  <a:lnTo>
                    <a:pt x="64185" y="39331"/>
                  </a:lnTo>
                  <a:lnTo>
                    <a:pt x="64465" y="39319"/>
                  </a:lnTo>
                  <a:lnTo>
                    <a:pt x="64706" y="39243"/>
                  </a:lnTo>
                  <a:close/>
                </a:path>
                <a:path w="73025" h="488950">
                  <a:moveTo>
                    <a:pt x="67043" y="9804"/>
                  </a:moveTo>
                  <a:lnTo>
                    <a:pt x="65697" y="10833"/>
                  </a:lnTo>
                  <a:lnTo>
                    <a:pt x="66471" y="11074"/>
                  </a:lnTo>
                  <a:lnTo>
                    <a:pt x="67043" y="9804"/>
                  </a:lnTo>
                  <a:close/>
                </a:path>
                <a:path w="73025" h="488950">
                  <a:moveTo>
                    <a:pt x="68973" y="12344"/>
                  </a:moveTo>
                  <a:lnTo>
                    <a:pt x="68834" y="11074"/>
                  </a:lnTo>
                  <a:lnTo>
                    <a:pt x="66471" y="11074"/>
                  </a:lnTo>
                  <a:lnTo>
                    <a:pt x="66167" y="11074"/>
                  </a:lnTo>
                  <a:lnTo>
                    <a:pt x="65392" y="11074"/>
                  </a:lnTo>
                  <a:lnTo>
                    <a:pt x="65697" y="10833"/>
                  </a:lnTo>
                  <a:lnTo>
                    <a:pt x="62268" y="9804"/>
                  </a:lnTo>
                  <a:lnTo>
                    <a:pt x="65595" y="12344"/>
                  </a:lnTo>
                  <a:lnTo>
                    <a:pt x="63792" y="12344"/>
                  </a:lnTo>
                  <a:lnTo>
                    <a:pt x="65646" y="14884"/>
                  </a:lnTo>
                  <a:lnTo>
                    <a:pt x="67297" y="13614"/>
                  </a:lnTo>
                  <a:lnTo>
                    <a:pt x="67157" y="12344"/>
                  </a:lnTo>
                  <a:lnTo>
                    <a:pt x="68973" y="12344"/>
                  </a:lnTo>
                  <a:close/>
                </a:path>
                <a:path w="73025" h="488950">
                  <a:moveTo>
                    <a:pt x="69075" y="6731"/>
                  </a:moveTo>
                  <a:lnTo>
                    <a:pt x="68808" y="5994"/>
                  </a:lnTo>
                  <a:lnTo>
                    <a:pt x="67500" y="5994"/>
                  </a:lnTo>
                  <a:lnTo>
                    <a:pt x="69075" y="6731"/>
                  </a:lnTo>
                  <a:close/>
                </a:path>
                <a:path w="73025" h="488950">
                  <a:moveTo>
                    <a:pt x="70561" y="8064"/>
                  </a:moveTo>
                  <a:lnTo>
                    <a:pt x="70231" y="7264"/>
                  </a:lnTo>
                  <a:lnTo>
                    <a:pt x="69075" y="6731"/>
                  </a:lnTo>
                  <a:lnTo>
                    <a:pt x="69278" y="7264"/>
                  </a:lnTo>
                  <a:lnTo>
                    <a:pt x="70561" y="8064"/>
                  </a:lnTo>
                  <a:close/>
                </a:path>
                <a:path w="73025" h="488950">
                  <a:moveTo>
                    <a:pt x="70954" y="25044"/>
                  </a:moveTo>
                  <a:lnTo>
                    <a:pt x="70332" y="23774"/>
                  </a:lnTo>
                  <a:lnTo>
                    <a:pt x="69164" y="25044"/>
                  </a:lnTo>
                  <a:lnTo>
                    <a:pt x="70954" y="25044"/>
                  </a:lnTo>
                  <a:close/>
                </a:path>
                <a:path w="73025" h="488950">
                  <a:moveTo>
                    <a:pt x="70954" y="11074"/>
                  </a:moveTo>
                  <a:lnTo>
                    <a:pt x="70180" y="9804"/>
                  </a:lnTo>
                  <a:lnTo>
                    <a:pt x="68453" y="8534"/>
                  </a:lnTo>
                  <a:lnTo>
                    <a:pt x="67081" y="8534"/>
                  </a:lnTo>
                  <a:lnTo>
                    <a:pt x="66535" y="7264"/>
                  </a:lnTo>
                  <a:lnTo>
                    <a:pt x="60515" y="7264"/>
                  </a:lnTo>
                  <a:lnTo>
                    <a:pt x="67043" y="9804"/>
                  </a:lnTo>
                  <a:lnTo>
                    <a:pt x="68135" y="9804"/>
                  </a:lnTo>
                  <a:lnTo>
                    <a:pt x="69888" y="11074"/>
                  </a:lnTo>
                  <a:lnTo>
                    <a:pt x="70954" y="11074"/>
                  </a:lnTo>
                  <a:close/>
                </a:path>
                <a:path w="73025" h="488950">
                  <a:moveTo>
                    <a:pt x="71310" y="8534"/>
                  </a:moveTo>
                  <a:lnTo>
                    <a:pt x="70561" y="8064"/>
                  </a:lnTo>
                  <a:lnTo>
                    <a:pt x="70751" y="8534"/>
                  </a:lnTo>
                  <a:lnTo>
                    <a:pt x="71310" y="8534"/>
                  </a:lnTo>
                  <a:close/>
                </a:path>
                <a:path w="73025" h="488950">
                  <a:moveTo>
                    <a:pt x="71348" y="11595"/>
                  </a:moveTo>
                  <a:lnTo>
                    <a:pt x="71285" y="11379"/>
                  </a:lnTo>
                  <a:lnTo>
                    <a:pt x="70815" y="11176"/>
                  </a:lnTo>
                  <a:lnTo>
                    <a:pt x="70408" y="11099"/>
                  </a:lnTo>
                  <a:lnTo>
                    <a:pt x="70142" y="11125"/>
                  </a:lnTo>
                  <a:lnTo>
                    <a:pt x="70866" y="11303"/>
                  </a:lnTo>
                  <a:lnTo>
                    <a:pt x="71221" y="11430"/>
                  </a:lnTo>
                  <a:lnTo>
                    <a:pt x="71348" y="11595"/>
                  </a:lnTo>
                  <a:close/>
                </a:path>
                <a:path w="73025" h="488950">
                  <a:moveTo>
                    <a:pt x="71361" y="9804"/>
                  </a:moveTo>
                  <a:lnTo>
                    <a:pt x="70751" y="8534"/>
                  </a:lnTo>
                  <a:lnTo>
                    <a:pt x="70269" y="8534"/>
                  </a:lnTo>
                  <a:lnTo>
                    <a:pt x="71361" y="9804"/>
                  </a:lnTo>
                  <a:close/>
                </a:path>
                <a:path w="73025" h="488950">
                  <a:moveTo>
                    <a:pt x="71437" y="11722"/>
                  </a:moveTo>
                  <a:lnTo>
                    <a:pt x="71348" y="11595"/>
                  </a:lnTo>
                  <a:lnTo>
                    <a:pt x="71361" y="11760"/>
                  </a:lnTo>
                  <a:lnTo>
                    <a:pt x="71361" y="11899"/>
                  </a:lnTo>
                  <a:lnTo>
                    <a:pt x="71310" y="12039"/>
                  </a:lnTo>
                  <a:lnTo>
                    <a:pt x="71437" y="11861"/>
                  </a:lnTo>
                  <a:lnTo>
                    <a:pt x="71437" y="11722"/>
                  </a:lnTo>
                  <a:close/>
                </a:path>
                <a:path w="73025" h="488950">
                  <a:moveTo>
                    <a:pt x="71780" y="11391"/>
                  </a:moveTo>
                  <a:lnTo>
                    <a:pt x="71640" y="11176"/>
                  </a:lnTo>
                  <a:lnTo>
                    <a:pt x="71348" y="10985"/>
                  </a:lnTo>
                  <a:lnTo>
                    <a:pt x="70954" y="10782"/>
                  </a:lnTo>
                  <a:lnTo>
                    <a:pt x="71081" y="10947"/>
                  </a:lnTo>
                  <a:lnTo>
                    <a:pt x="71183" y="11112"/>
                  </a:lnTo>
                  <a:lnTo>
                    <a:pt x="71247" y="11277"/>
                  </a:lnTo>
                  <a:lnTo>
                    <a:pt x="71780" y="11391"/>
                  </a:lnTo>
                  <a:close/>
                </a:path>
                <a:path w="73025" h="488950">
                  <a:moveTo>
                    <a:pt x="72263" y="5232"/>
                  </a:moveTo>
                  <a:lnTo>
                    <a:pt x="69088" y="4064"/>
                  </a:lnTo>
                  <a:lnTo>
                    <a:pt x="70485" y="4152"/>
                  </a:lnTo>
                  <a:lnTo>
                    <a:pt x="66687" y="2819"/>
                  </a:lnTo>
                  <a:lnTo>
                    <a:pt x="66382" y="2235"/>
                  </a:lnTo>
                  <a:lnTo>
                    <a:pt x="67945" y="2108"/>
                  </a:lnTo>
                  <a:lnTo>
                    <a:pt x="69176" y="2400"/>
                  </a:lnTo>
                  <a:lnTo>
                    <a:pt x="68338" y="2082"/>
                  </a:lnTo>
                  <a:lnTo>
                    <a:pt x="70065" y="1739"/>
                  </a:lnTo>
                  <a:lnTo>
                    <a:pt x="67970" y="1079"/>
                  </a:lnTo>
                  <a:lnTo>
                    <a:pt x="65214" y="1295"/>
                  </a:lnTo>
                  <a:lnTo>
                    <a:pt x="64960" y="2146"/>
                  </a:lnTo>
                  <a:lnTo>
                    <a:pt x="66992" y="3403"/>
                  </a:lnTo>
                  <a:lnTo>
                    <a:pt x="66217" y="3467"/>
                  </a:lnTo>
                  <a:lnTo>
                    <a:pt x="65341" y="3136"/>
                  </a:lnTo>
                  <a:lnTo>
                    <a:pt x="64731" y="2984"/>
                  </a:lnTo>
                  <a:lnTo>
                    <a:pt x="66281" y="3886"/>
                  </a:lnTo>
                  <a:lnTo>
                    <a:pt x="69075" y="5080"/>
                  </a:lnTo>
                  <a:lnTo>
                    <a:pt x="72263" y="5232"/>
                  </a:lnTo>
                  <a:close/>
                </a:path>
                <a:path w="73025" h="488950">
                  <a:moveTo>
                    <a:pt x="72415" y="1549"/>
                  </a:moveTo>
                  <a:lnTo>
                    <a:pt x="71640" y="584"/>
                  </a:lnTo>
                  <a:lnTo>
                    <a:pt x="70789" y="241"/>
                  </a:lnTo>
                  <a:lnTo>
                    <a:pt x="68757" y="0"/>
                  </a:lnTo>
                  <a:lnTo>
                    <a:pt x="69075" y="584"/>
                  </a:lnTo>
                  <a:lnTo>
                    <a:pt x="72415" y="1549"/>
                  </a:lnTo>
                  <a:close/>
                </a:path>
                <a:path w="73025" h="488950">
                  <a:moveTo>
                    <a:pt x="72720" y="21234"/>
                  </a:moveTo>
                  <a:lnTo>
                    <a:pt x="68376" y="18694"/>
                  </a:lnTo>
                  <a:lnTo>
                    <a:pt x="66776" y="16154"/>
                  </a:lnTo>
                  <a:lnTo>
                    <a:pt x="63436" y="14884"/>
                  </a:lnTo>
                  <a:lnTo>
                    <a:pt x="62064" y="13614"/>
                  </a:lnTo>
                  <a:lnTo>
                    <a:pt x="60731" y="13614"/>
                  </a:lnTo>
                  <a:lnTo>
                    <a:pt x="57670" y="13614"/>
                  </a:lnTo>
                  <a:lnTo>
                    <a:pt x="55626" y="13614"/>
                  </a:lnTo>
                  <a:lnTo>
                    <a:pt x="61163" y="16154"/>
                  </a:lnTo>
                  <a:lnTo>
                    <a:pt x="60667" y="16154"/>
                  </a:lnTo>
                  <a:lnTo>
                    <a:pt x="64071" y="18694"/>
                  </a:lnTo>
                  <a:lnTo>
                    <a:pt x="58597" y="18694"/>
                  </a:lnTo>
                  <a:lnTo>
                    <a:pt x="56095" y="18694"/>
                  </a:lnTo>
                  <a:lnTo>
                    <a:pt x="59194" y="19964"/>
                  </a:lnTo>
                  <a:lnTo>
                    <a:pt x="58889" y="19964"/>
                  </a:lnTo>
                  <a:lnTo>
                    <a:pt x="60833" y="21234"/>
                  </a:lnTo>
                  <a:lnTo>
                    <a:pt x="59499" y="21234"/>
                  </a:lnTo>
                  <a:lnTo>
                    <a:pt x="57772" y="21234"/>
                  </a:lnTo>
                  <a:lnTo>
                    <a:pt x="61645" y="23774"/>
                  </a:lnTo>
                  <a:lnTo>
                    <a:pt x="59347" y="23774"/>
                  </a:lnTo>
                  <a:lnTo>
                    <a:pt x="60083" y="25044"/>
                  </a:lnTo>
                  <a:lnTo>
                    <a:pt x="58889" y="24765"/>
                  </a:lnTo>
                  <a:lnTo>
                    <a:pt x="58762" y="23774"/>
                  </a:lnTo>
                  <a:lnTo>
                    <a:pt x="56578" y="23774"/>
                  </a:lnTo>
                  <a:lnTo>
                    <a:pt x="58051" y="24561"/>
                  </a:lnTo>
                  <a:lnTo>
                    <a:pt x="54622" y="23774"/>
                  </a:lnTo>
                  <a:lnTo>
                    <a:pt x="60769" y="26314"/>
                  </a:lnTo>
                  <a:lnTo>
                    <a:pt x="55384" y="26314"/>
                  </a:lnTo>
                  <a:lnTo>
                    <a:pt x="57023" y="25044"/>
                  </a:lnTo>
                  <a:lnTo>
                    <a:pt x="54368" y="26314"/>
                  </a:lnTo>
                  <a:lnTo>
                    <a:pt x="58978" y="27584"/>
                  </a:lnTo>
                  <a:lnTo>
                    <a:pt x="52997" y="27584"/>
                  </a:lnTo>
                  <a:lnTo>
                    <a:pt x="53251" y="28016"/>
                  </a:lnTo>
                  <a:lnTo>
                    <a:pt x="52539" y="27914"/>
                  </a:lnTo>
                  <a:lnTo>
                    <a:pt x="51689" y="27863"/>
                  </a:lnTo>
                  <a:lnTo>
                    <a:pt x="51511" y="28092"/>
                  </a:lnTo>
                  <a:lnTo>
                    <a:pt x="53517" y="28473"/>
                  </a:lnTo>
                  <a:lnTo>
                    <a:pt x="53759" y="28854"/>
                  </a:lnTo>
                  <a:lnTo>
                    <a:pt x="55295" y="28854"/>
                  </a:lnTo>
                  <a:lnTo>
                    <a:pt x="55664" y="28943"/>
                  </a:lnTo>
                  <a:lnTo>
                    <a:pt x="55346" y="28854"/>
                  </a:lnTo>
                  <a:lnTo>
                    <a:pt x="57505" y="28854"/>
                  </a:lnTo>
                  <a:lnTo>
                    <a:pt x="55016" y="31394"/>
                  </a:lnTo>
                  <a:lnTo>
                    <a:pt x="56019" y="32664"/>
                  </a:lnTo>
                  <a:lnTo>
                    <a:pt x="54775" y="32664"/>
                  </a:lnTo>
                  <a:lnTo>
                    <a:pt x="53505" y="35204"/>
                  </a:lnTo>
                  <a:lnTo>
                    <a:pt x="51917" y="36474"/>
                  </a:lnTo>
                  <a:lnTo>
                    <a:pt x="55041" y="36474"/>
                  </a:lnTo>
                  <a:lnTo>
                    <a:pt x="54089" y="37744"/>
                  </a:lnTo>
                  <a:lnTo>
                    <a:pt x="54711" y="39014"/>
                  </a:lnTo>
                  <a:lnTo>
                    <a:pt x="51689" y="39014"/>
                  </a:lnTo>
                  <a:lnTo>
                    <a:pt x="52285" y="40284"/>
                  </a:lnTo>
                  <a:lnTo>
                    <a:pt x="49822" y="40284"/>
                  </a:lnTo>
                  <a:lnTo>
                    <a:pt x="49771" y="41554"/>
                  </a:lnTo>
                  <a:lnTo>
                    <a:pt x="52730" y="42824"/>
                  </a:lnTo>
                  <a:lnTo>
                    <a:pt x="50558" y="44094"/>
                  </a:lnTo>
                  <a:lnTo>
                    <a:pt x="53200" y="45364"/>
                  </a:lnTo>
                  <a:lnTo>
                    <a:pt x="58140" y="44094"/>
                  </a:lnTo>
                  <a:lnTo>
                    <a:pt x="59639" y="46634"/>
                  </a:lnTo>
                  <a:lnTo>
                    <a:pt x="56248" y="45529"/>
                  </a:lnTo>
                  <a:lnTo>
                    <a:pt x="55676" y="46634"/>
                  </a:lnTo>
                  <a:lnTo>
                    <a:pt x="55079" y="46304"/>
                  </a:lnTo>
                  <a:lnTo>
                    <a:pt x="55003" y="46634"/>
                  </a:lnTo>
                  <a:lnTo>
                    <a:pt x="51689" y="46634"/>
                  </a:lnTo>
                  <a:lnTo>
                    <a:pt x="52806" y="45364"/>
                  </a:lnTo>
                  <a:lnTo>
                    <a:pt x="52031" y="45364"/>
                  </a:lnTo>
                  <a:lnTo>
                    <a:pt x="51562" y="46634"/>
                  </a:lnTo>
                  <a:lnTo>
                    <a:pt x="49796" y="46634"/>
                  </a:lnTo>
                  <a:lnTo>
                    <a:pt x="51384" y="47904"/>
                  </a:lnTo>
                  <a:lnTo>
                    <a:pt x="51562" y="47904"/>
                  </a:lnTo>
                  <a:lnTo>
                    <a:pt x="51511" y="49174"/>
                  </a:lnTo>
                  <a:lnTo>
                    <a:pt x="49047" y="47904"/>
                  </a:lnTo>
                  <a:lnTo>
                    <a:pt x="47866" y="47904"/>
                  </a:lnTo>
                  <a:lnTo>
                    <a:pt x="49237" y="49174"/>
                  </a:lnTo>
                  <a:lnTo>
                    <a:pt x="47637" y="49174"/>
                  </a:lnTo>
                  <a:lnTo>
                    <a:pt x="50698" y="50444"/>
                  </a:lnTo>
                  <a:lnTo>
                    <a:pt x="48336" y="50444"/>
                  </a:lnTo>
                  <a:lnTo>
                    <a:pt x="49580" y="51714"/>
                  </a:lnTo>
                  <a:lnTo>
                    <a:pt x="48221" y="52984"/>
                  </a:lnTo>
                  <a:lnTo>
                    <a:pt x="51079" y="52984"/>
                  </a:lnTo>
                  <a:lnTo>
                    <a:pt x="51955" y="52984"/>
                  </a:lnTo>
                  <a:lnTo>
                    <a:pt x="54648" y="55524"/>
                  </a:lnTo>
                  <a:lnTo>
                    <a:pt x="49517" y="58064"/>
                  </a:lnTo>
                  <a:lnTo>
                    <a:pt x="50482" y="60604"/>
                  </a:lnTo>
                  <a:lnTo>
                    <a:pt x="49453" y="59334"/>
                  </a:lnTo>
                  <a:lnTo>
                    <a:pt x="50431" y="61874"/>
                  </a:lnTo>
                  <a:lnTo>
                    <a:pt x="49695" y="63144"/>
                  </a:lnTo>
                  <a:lnTo>
                    <a:pt x="51739" y="64414"/>
                  </a:lnTo>
                  <a:lnTo>
                    <a:pt x="48539" y="64414"/>
                  </a:lnTo>
                  <a:lnTo>
                    <a:pt x="49174" y="65684"/>
                  </a:lnTo>
                  <a:lnTo>
                    <a:pt x="50279" y="65684"/>
                  </a:lnTo>
                  <a:lnTo>
                    <a:pt x="48387" y="66954"/>
                  </a:lnTo>
                  <a:lnTo>
                    <a:pt x="47117" y="65963"/>
                  </a:lnTo>
                  <a:lnTo>
                    <a:pt x="47015" y="66243"/>
                  </a:lnTo>
                  <a:lnTo>
                    <a:pt x="47040" y="65900"/>
                  </a:lnTo>
                  <a:lnTo>
                    <a:pt x="46748" y="65684"/>
                  </a:lnTo>
                  <a:lnTo>
                    <a:pt x="46748" y="66243"/>
                  </a:lnTo>
                  <a:lnTo>
                    <a:pt x="46151" y="66954"/>
                  </a:lnTo>
                  <a:lnTo>
                    <a:pt x="44475" y="66954"/>
                  </a:lnTo>
                  <a:lnTo>
                    <a:pt x="47066" y="69494"/>
                  </a:lnTo>
                  <a:lnTo>
                    <a:pt x="44513" y="68224"/>
                  </a:lnTo>
                  <a:lnTo>
                    <a:pt x="43624" y="69494"/>
                  </a:lnTo>
                  <a:lnTo>
                    <a:pt x="44310" y="70764"/>
                  </a:lnTo>
                  <a:lnTo>
                    <a:pt x="46316" y="69494"/>
                  </a:lnTo>
                  <a:lnTo>
                    <a:pt x="46596" y="70764"/>
                  </a:lnTo>
                  <a:lnTo>
                    <a:pt x="45961" y="72034"/>
                  </a:lnTo>
                  <a:lnTo>
                    <a:pt x="42557" y="70764"/>
                  </a:lnTo>
                  <a:lnTo>
                    <a:pt x="37973" y="73304"/>
                  </a:lnTo>
                  <a:lnTo>
                    <a:pt x="48996" y="77114"/>
                  </a:lnTo>
                  <a:lnTo>
                    <a:pt x="46316" y="77114"/>
                  </a:lnTo>
                  <a:lnTo>
                    <a:pt x="45656" y="78384"/>
                  </a:lnTo>
                  <a:lnTo>
                    <a:pt x="40525" y="79654"/>
                  </a:lnTo>
                  <a:lnTo>
                    <a:pt x="38303" y="80924"/>
                  </a:lnTo>
                  <a:lnTo>
                    <a:pt x="45262" y="82194"/>
                  </a:lnTo>
                  <a:lnTo>
                    <a:pt x="43700" y="83464"/>
                  </a:lnTo>
                  <a:lnTo>
                    <a:pt x="48285" y="83464"/>
                  </a:lnTo>
                  <a:lnTo>
                    <a:pt x="49237" y="84734"/>
                  </a:lnTo>
                  <a:lnTo>
                    <a:pt x="48602" y="86004"/>
                  </a:lnTo>
                  <a:lnTo>
                    <a:pt x="43865" y="86004"/>
                  </a:lnTo>
                  <a:lnTo>
                    <a:pt x="42989" y="84734"/>
                  </a:lnTo>
                  <a:lnTo>
                    <a:pt x="43370" y="84734"/>
                  </a:lnTo>
                  <a:lnTo>
                    <a:pt x="42913" y="83464"/>
                  </a:lnTo>
                  <a:lnTo>
                    <a:pt x="41516" y="83464"/>
                  </a:lnTo>
                  <a:lnTo>
                    <a:pt x="42722" y="84734"/>
                  </a:lnTo>
                  <a:lnTo>
                    <a:pt x="41363" y="84734"/>
                  </a:lnTo>
                  <a:lnTo>
                    <a:pt x="41249" y="86004"/>
                  </a:lnTo>
                  <a:lnTo>
                    <a:pt x="41986" y="86004"/>
                  </a:lnTo>
                  <a:lnTo>
                    <a:pt x="40627" y="86868"/>
                  </a:lnTo>
                  <a:lnTo>
                    <a:pt x="41249" y="86004"/>
                  </a:lnTo>
                  <a:lnTo>
                    <a:pt x="39293" y="86004"/>
                  </a:lnTo>
                  <a:lnTo>
                    <a:pt x="40208" y="87122"/>
                  </a:lnTo>
                  <a:lnTo>
                    <a:pt x="39992" y="87274"/>
                  </a:lnTo>
                  <a:lnTo>
                    <a:pt x="41567" y="88544"/>
                  </a:lnTo>
                  <a:lnTo>
                    <a:pt x="40157" y="89814"/>
                  </a:lnTo>
                  <a:lnTo>
                    <a:pt x="42291" y="89814"/>
                  </a:lnTo>
                  <a:lnTo>
                    <a:pt x="40436" y="92354"/>
                  </a:lnTo>
                  <a:lnTo>
                    <a:pt x="44475" y="91084"/>
                  </a:lnTo>
                  <a:lnTo>
                    <a:pt x="44792" y="92354"/>
                  </a:lnTo>
                  <a:lnTo>
                    <a:pt x="55994" y="92354"/>
                  </a:lnTo>
                  <a:lnTo>
                    <a:pt x="60375" y="93624"/>
                  </a:lnTo>
                  <a:lnTo>
                    <a:pt x="58978" y="92354"/>
                  </a:lnTo>
                  <a:lnTo>
                    <a:pt x="57594" y="91084"/>
                  </a:lnTo>
                  <a:lnTo>
                    <a:pt x="61468" y="92354"/>
                  </a:lnTo>
                  <a:lnTo>
                    <a:pt x="60515" y="91084"/>
                  </a:lnTo>
                  <a:lnTo>
                    <a:pt x="58547" y="91084"/>
                  </a:lnTo>
                  <a:lnTo>
                    <a:pt x="58788" y="89814"/>
                  </a:lnTo>
                  <a:lnTo>
                    <a:pt x="56121" y="88544"/>
                  </a:lnTo>
                  <a:lnTo>
                    <a:pt x="57531" y="87274"/>
                  </a:lnTo>
                  <a:lnTo>
                    <a:pt x="59004" y="88544"/>
                  </a:lnTo>
                  <a:lnTo>
                    <a:pt x="58585" y="86004"/>
                  </a:lnTo>
                  <a:lnTo>
                    <a:pt x="56934" y="87274"/>
                  </a:lnTo>
                  <a:lnTo>
                    <a:pt x="55118" y="86004"/>
                  </a:lnTo>
                  <a:lnTo>
                    <a:pt x="53670" y="86004"/>
                  </a:lnTo>
                  <a:lnTo>
                    <a:pt x="52019" y="86004"/>
                  </a:lnTo>
                  <a:lnTo>
                    <a:pt x="53327" y="84734"/>
                  </a:lnTo>
                  <a:lnTo>
                    <a:pt x="53670" y="86004"/>
                  </a:lnTo>
                  <a:lnTo>
                    <a:pt x="53606" y="84734"/>
                  </a:lnTo>
                  <a:lnTo>
                    <a:pt x="53530" y="83464"/>
                  </a:lnTo>
                  <a:lnTo>
                    <a:pt x="55918" y="83464"/>
                  </a:lnTo>
                  <a:lnTo>
                    <a:pt x="53555" y="82194"/>
                  </a:lnTo>
                  <a:lnTo>
                    <a:pt x="54648" y="82194"/>
                  </a:lnTo>
                  <a:lnTo>
                    <a:pt x="55918" y="80924"/>
                  </a:lnTo>
                  <a:lnTo>
                    <a:pt x="58902" y="82194"/>
                  </a:lnTo>
                  <a:lnTo>
                    <a:pt x="59740" y="82194"/>
                  </a:lnTo>
                  <a:lnTo>
                    <a:pt x="56591" y="80924"/>
                  </a:lnTo>
                  <a:lnTo>
                    <a:pt x="59245" y="79654"/>
                  </a:lnTo>
                  <a:lnTo>
                    <a:pt x="55905" y="78384"/>
                  </a:lnTo>
                  <a:lnTo>
                    <a:pt x="56578" y="78384"/>
                  </a:lnTo>
                  <a:lnTo>
                    <a:pt x="57492" y="77114"/>
                  </a:lnTo>
                  <a:lnTo>
                    <a:pt x="57886" y="77114"/>
                  </a:lnTo>
                  <a:lnTo>
                    <a:pt x="59512" y="78384"/>
                  </a:lnTo>
                  <a:lnTo>
                    <a:pt x="60236" y="75844"/>
                  </a:lnTo>
                  <a:lnTo>
                    <a:pt x="58039" y="76822"/>
                  </a:lnTo>
                  <a:lnTo>
                    <a:pt x="58572" y="75844"/>
                  </a:lnTo>
                  <a:lnTo>
                    <a:pt x="59258" y="74574"/>
                  </a:lnTo>
                  <a:lnTo>
                    <a:pt x="57823" y="73850"/>
                  </a:lnTo>
                  <a:lnTo>
                    <a:pt x="57823" y="76911"/>
                  </a:lnTo>
                  <a:lnTo>
                    <a:pt x="54533" y="78384"/>
                  </a:lnTo>
                  <a:lnTo>
                    <a:pt x="56934" y="75844"/>
                  </a:lnTo>
                  <a:lnTo>
                    <a:pt x="57531" y="75844"/>
                  </a:lnTo>
                  <a:lnTo>
                    <a:pt x="57823" y="76911"/>
                  </a:lnTo>
                  <a:lnTo>
                    <a:pt x="57823" y="73850"/>
                  </a:lnTo>
                  <a:lnTo>
                    <a:pt x="56756" y="73304"/>
                  </a:lnTo>
                  <a:lnTo>
                    <a:pt x="57531" y="72034"/>
                  </a:lnTo>
                  <a:lnTo>
                    <a:pt x="58305" y="70764"/>
                  </a:lnTo>
                  <a:lnTo>
                    <a:pt x="62064" y="70764"/>
                  </a:lnTo>
                  <a:lnTo>
                    <a:pt x="58508" y="66954"/>
                  </a:lnTo>
                  <a:lnTo>
                    <a:pt x="59804" y="64414"/>
                  </a:lnTo>
                  <a:lnTo>
                    <a:pt x="59309" y="64414"/>
                  </a:lnTo>
                  <a:lnTo>
                    <a:pt x="53873" y="63144"/>
                  </a:lnTo>
                  <a:lnTo>
                    <a:pt x="62293" y="63131"/>
                  </a:lnTo>
                  <a:lnTo>
                    <a:pt x="59905" y="61874"/>
                  </a:lnTo>
                  <a:lnTo>
                    <a:pt x="60274" y="61874"/>
                  </a:lnTo>
                  <a:lnTo>
                    <a:pt x="62395" y="62903"/>
                  </a:lnTo>
                  <a:lnTo>
                    <a:pt x="62865" y="61874"/>
                  </a:lnTo>
                  <a:lnTo>
                    <a:pt x="63436" y="60604"/>
                  </a:lnTo>
                  <a:lnTo>
                    <a:pt x="61468" y="59334"/>
                  </a:lnTo>
                  <a:lnTo>
                    <a:pt x="60147" y="55524"/>
                  </a:lnTo>
                  <a:lnTo>
                    <a:pt x="61506" y="56794"/>
                  </a:lnTo>
                  <a:lnTo>
                    <a:pt x="62915" y="55524"/>
                  </a:lnTo>
                  <a:lnTo>
                    <a:pt x="62636" y="54254"/>
                  </a:lnTo>
                  <a:lnTo>
                    <a:pt x="63436" y="52984"/>
                  </a:lnTo>
                  <a:lnTo>
                    <a:pt x="62077" y="52984"/>
                  </a:lnTo>
                  <a:lnTo>
                    <a:pt x="62407" y="51714"/>
                  </a:lnTo>
                  <a:lnTo>
                    <a:pt x="60299" y="51714"/>
                  </a:lnTo>
                  <a:lnTo>
                    <a:pt x="63487" y="50444"/>
                  </a:lnTo>
                  <a:lnTo>
                    <a:pt x="62725" y="47904"/>
                  </a:lnTo>
                  <a:lnTo>
                    <a:pt x="61696" y="45364"/>
                  </a:lnTo>
                  <a:lnTo>
                    <a:pt x="62915" y="44094"/>
                  </a:lnTo>
                  <a:lnTo>
                    <a:pt x="64122" y="42824"/>
                  </a:lnTo>
                  <a:lnTo>
                    <a:pt x="64084" y="44094"/>
                  </a:lnTo>
                  <a:lnTo>
                    <a:pt x="65265" y="44094"/>
                  </a:lnTo>
                  <a:lnTo>
                    <a:pt x="64820" y="42824"/>
                  </a:lnTo>
                  <a:lnTo>
                    <a:pt x="64376" y="41554"/>
                  </a:lnTo>
                  <a:lnTo>
                    <a:pt x="60083" y="41554"/>
                  </a:lnTo>
                  <a:lnTo>
                    <a:pt x="59563" y="41554"/>
                  </a:lnTo>
                  <a:lnTo>
                    <a:pt x="58585" y="40284"/>
                  </a:lnTo>
                  <a:lnTo>
                    <a:pt x="58674" y="39014"/>
                  </a:lnTo>
                  <a:lnTo>
                    <a:pt x="56883" y="39014"/>
                  </a:lnTo>
                  <a:lnTo>
                    <a:pt x="60032" y="37744"/>
                  </a:lnTo>
                  <a:lnTo>
                    <a:pt x="61277" y="37744"/>
                  </a:lnTo>
                  <a:lnTo>
                    <a:pt x="60744" y="36474"/>
                  </a:lnTo>
                  <a:lnTo>
                    <a:pt x="59182" y="36474"/>
                  </a:lnTo>
                  <a:lnTo>
                    <a:pt x="59651" y="35204"/>
                  </a:lnTo>
                  <a:lnTo>
                    <a:pt x="62395" y="35204"/>
                  </a:lnTo>
                  <a:lnTo>
                    <a:pt x="60833" y="36474"/>
                  </a:lnTo>
                  <a:lnTo>
                    <a:pt x="63093" y="36474"/>
                  </a:lnTo>
                  <a:lnTo>
                    <a:pt x="63106" y="35204"/>
                  </a:lnTo>
                  <a:lnTo>
                    <a:pt x="62687" y="35090"/>
                  </a:lnTo>
                  <a:lnTo>
                    <a:pt x="65798" y="33934"/>
                  </a:lnTo>
                  <a:lnTo>
                    <a:pt x="65532" y="33934"/>
                  </a:lnTo>
                  <a:lnTo>
                    <a:pt x="67284" y="32664"/>
                  </a:lnTo>
                  <a:lnTo>
                    <a:pt x="66344" y="32664"/>
                  </a:lnTo>
                  <a:lnTo>
                    <a:pt x="66205" y="32626"/>
                  </a:lnTo>
                  <a:lnTo>
                    <a:pt x="66814" y="32232"/>
                  </a:lnTo>
                  <a:lnTo>
                    <a:pt x="66167" y="32537"/>
                  </a:lnTo>
                  <a:lnTo>
                    <a:pt x="62280" y="31203"/>
                  </a:lnTo>
                  <a:lnTo>
                    <a:pt x="62280" y="34988"/>
                  </a:lnTo>
                  <a:lnTo>
                    <a:pt x="58191" y="33934"/>
                  </a:lnTo>
                  <a:lnTo>
                    <a:pt x="61087" y="32664"/>
                  </a:lnTo>
                  <a:lnTo>
                    <a:pt x="61785" y="33934"/>
                  </a:lnTo>
                  <a:lnTo>
                    <a:pt x="62280" y="34988"/>
                  </a:lnTo>
                  <a:lnTo>
                    <a:pt x="62280" y="31203"/>
                  </a:lnTo>
                  <a:lnTo>
                    <a:pt x="59334" y="30124"/>
                  </a:lnTo>
                  <a:lnTo>
                    <a:pt x="65189" y="30124"/>
                  </a:lnTo>
                  <a:lnTo>
                    <a:pt x="65443" y="30124"/>
                  </a:lnTo>
                  <a:lnTo>
                    <a:pt x="65036" y="29895"/>
                  </a:lnTo>
                  <a:lnTo>
                    <a:pt x="63538" y="27584"/>
                  </a:lnTo>
                  <a:lnTo>
                    <a:pt x="66649" y="28854"/>
                  </a:lnTo>
                  <a:lnTo>
                    <a:pt x="67576" y="28854"/>
                  </a:lnTo>
                  <a:lnTo>
                    <a:pt x="68668" y="27584"/>
                  </a:lnTo>
                  <a:lnTo>
                    <a:pt x="69519" y="27584"/>
                  </a:lnTo>
                  <a:lnTo>
                    <a:pt x="67119" y="26314"/>
                  </a:lnTo>
                  <a:lnTo>
                    <a:pt x="71716" y="27584"/>
                  </a:lnTo>
                  <a:lnTo>
                    <a:pt x="68211" y="25044"/>
                  </a:lnTo>
                  <a:lnTo>
                    <a:pt x="67906" y="25044"/>
                  </a:lnTo>
                  <a:lnTo>
                    <a:pt x="64719" y="22504"/>
                  </a:lnTo>
                  <a:lnTo>
                    <a:pt x="72720" y="21234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6325844" y="2520892"/>
              <a:ext cx="1266190" cy="653415"/>
            </a:xfrm>
            <a:custGeom>
              <a:avLst/>
              <a:gdLst/>
              <a:ahLst/>
              <a:cxnLst/>
              <a:rect l="l" t="t" r="r" b="b"/>
              <a:pathLst>
                <a:path w="1266190" h="653414">
                  <a:moveTo>
                    <a:pt x="1181" y="289814"/>
                  </a:moveTo>
                  <a:lnTo>
                    <a:pt x="1054" y="288175"/>
                  </a:lnTo>
                  <a:lnTo>
                    <a:pt x="965" y="289991"/>
                  </a:lnTo>
                  <a:lnTo>
                    <a:pt x="1181" y="289814"/>
                  </a:lnTo>
                  <a:close/>
                </a:path>
                <a:path w="1266190" h="653414">
                  <a:moveTo>
                    <a:pt x="10033" y="300824"/>
                  </a:moveTo>
                  <a:lnTo>
                    <a:pt x="9766" y="299961"/>
                  </a:lnTo>
                  <a:lnTo>
                    <a:pt x="9639" y="300304"/>
                  </a:lnTo>
                  <a:lnTo>
                    <a:pt x="10033" y="300824"/>
                  </a:lnTo>
                  <a:close/>
                </a:path>
                <a:path w="1266190" h="653414">
                  <a:moveTo>
                    <a:pt x="11315" y="302501"/>
                  </a:moveTo>
                  <a:lnTo>
                    <a:pt x="10033" y="300824"/>
                  </a:lnTo>
                  <a:lnTo>
                    <a:pt x="10160" y="301231"/>
                  </a:lnTo>
                  <a:lnTo>
                    <a:pt x="9258" y="303771"/>
                  </a:lnTo>
                  <a:lnTo>
                    <a:pt x="10617" y="303771"/>
                  </a:lnTo>
                  <a:lnTo>
                    <a:pt x="11315" y="302501"/>
                  </a:lnTo>
                  <a:close/>
                </a:path>
                <a:path w="1266190" h="653414">
                  <a:moveTo>
                    <a:pt x="43345" y="303771"/>
                  </a:moveTo>
                  <a:lnTo>
                    <a:pt x="42672" y="302755"/>
                  </a:lnTo>
                  <a:lnTo>
                    <a:pt x="43053" y="304253"/>
                  </a:lnTo>
                  <a:lnTo>
                    <a:pt x="43345" y="303771"/>
                  </a:lnTo>
                  <a:close/>
                </a:path>
                <a:path w="1266190" h="653414">
                  <a:moveTo>
                    <a:pt x="43573" y="306311"/>
                  </a:moveTo>
                  <a:lnTo>
                    <a:pt x="43053" y="304253"/>
                  </a:lnTo>
                  <a:lnTo>
                    <a:pt x="41783" y="306311"/>
                  </a:lnTo>
                  <a:lnTo>
                    <a:pt x="43573" y="306311"/>
                  </a:lnTo>
                  <a:close/>
                </a:path>
                <a:path w="1266190" h="653414">
                  <a:moveTo>
                    <a:pt x="56083" y="297751"/>
                  </a:moveTo>
                  <a:lnTo>
                    <a:pt x="55841" y="297421"/>
                  </a:lnTo>
                  <a:lnTo>
                    <a:pt x="54889" y="296151"/>
                  </a:lnTo>
                  <a:lnTo>
                    <a:pt x="54825" y="298691"/>
                  </a:lnTo>
                  <a:lnTo>
                    <a:pt x="55422" y="298246"/>
                  </a:lnTo>
                  <a:lnTo>
                    <a:pt x="55562" y="298145"/>
                  </a:lnTo>
                  <a:lnTo>
                    <a:pt x="56083" y="297751"/>
                  </a:lnTo>
                  <a:close/>
                </a:path>
                <a:path w="1266190" h="653414">
                  <a:moveTo>
                    <a:pt x="56781" y="298691"/>
                  </a:moveTo>
                  <a:lnTo>
                    <a:pt x="56540" y="297370"/>
                  </a:lnTo>
                  <a:lnTo>
                    <a:pt x="56083" y="297751"/>
                  </a:lnTo>
                  <a:lnTo>
                    <a:pt x="56781" y="298691"/>
                  </a:lnTo>
                  <a:close/>
                </a:path>
                <a:path w="1266190" h="653414">
                  <a:moveTo>
                    <a:pt x="62623" y="301231"/>
                  </a:moveTo>
                  <a:lnTo>
                    <a:pt x="61887" y="299961"/>
                  </a:lnTo>
                  <a:lnTo>
                    <a:pt x="58394" y="299961"/>
                  </a:lnTo>
                  <a:lnTo>
                    <a:pt x="56794" y="299961"/>
                  </a:lnTo>
                  <a:lnTo>
                    <a:pt x="57797" y="303771"/>
                  </a:lnTo>
                  <a:lnTo>
                    <a:pt x="55562" y="298145"/>
                  </a:lnTo>
                  <a:lnTo>
                    <a:pt x="55511" y="298691"/>
                  </a:lnTo>
                  <a:lnTo>
                    <a:pt x="56476" y="303771"/>
                  </a:lnTo>
                  <a:lnTo>
                    <a:pt x="59004" y="305041"/>
                  </a:lnTo>
                  <a:lnTo>
                    <a:pt x="59220" y="303771"/>
                  </a:lnTo>
                  <a:lnTo>
                    <a:pt x="59423" y="302501"/>
                  </a:lnTo>
                  <a:lnTo>
                    <a:pt x="61950" y="303771"/>
                  </a:lnTo>
                  <a:lnTo>
                    <a:pt x="62280" y="302501"/>
                  </a:lnTo>
                  <a:lnTo>
                    <a:pt x="62623" y="301231"/>
                  </a:lnTo>
                  <a:close/>
                </a:path>
                <a:path w="1266190" h="653414">
                  <a:moveTo>
                    <a:pt x="63893" y="280911"/>
                  </a:moveTo>
                  <a:lnTo>
                    <a:pt x="63563" y="281076"/>
                  </a:lnTo>
                  <a:lnTo>
                    <a:pt x="63893" y="280911"/>
                  </a:lnTo>
                  <a:close/>
                </a:path>
                <a:path w="1266190" h="653414">
                  <a:moveTo>
                    <a:pt x="67779" y="280911"/>
                  </a:moveTo>
                  <a:lnTo>
                    <a:pt x="66979" y="280911"/>
                  </a:lnTo>
                  <a:lnTo>
                    <a:pt x="66649" y="281813"/>
                  </a:lnTo>
                  <a:lnTo>
                    <a:pt x="67779" y="280911"/>
                  </a:lnTo>
                  <a:close/>
                </a:path>
                <a:path w="1266190" h="653414">
                  <a:moveTo>
                    <a:pt x="74206" y="305041"/>
                  </a:moveTo>
                  <a:lnTo>
                    <a:pt x="74117" y="300697"/>
                  </a:lnTo>
                  <a:lnTo>
                    <a:pt x="73863" y="301231"/>
                  </a:lnTo>
                  <a:lnTo>
                    <a:pt x="72720" y="301231"/>
                  </a:lnTo>
                  <a:lnTo>
                    <a:pt x="74206" y="305041"/>
                  </a:lnTo>
                  <a:close/>
                </a:path>
                <a:path w="1266190" h="653414">
                  <a:moveTo>
                    <a:pt x="74447" y="299961"/>
                  </a:moveTo>
                  <a:lnTo>
                    <a:pt x="74091" y="299961"/>
                  </a:lnTo>
                  <a:lnTo>
                    <a:pt x="74117" y="300697"/>
                  </a:lnTo>
                  <a:lnTo>
                    <a:pt x="74447" y="299961"/>
                  </a:lnTo>
                  <a:close/>
                </a:path>
                <a:path w="1266190" h="653414">
                  <a:moveTo>
                    <a:pt x="98145" y="307581"/>
                  </a:moveTo>
                  <a:lnTo>
                    <a:pt x="97243" y="303771"/>
                  </a:lnTo>
                  <a:lnTo>
                    <a:pt x="97332" y="305041"/>
                  </a:lnTo>
                  <a:lnTo>
                    <a:pt x="96913" y="306311"/>
                  </a:lnTo>
                  <a:lnTo>
                    <a:pt x="98145" y="307581"/>
                  </a:lnTo>
                  <a:close/>
                </a:path>
                <a:path w="1266190" h="653414">
                  <a:moveTo>
                    <a:pt x="103886" y="285991"/>
                  </a:moveTo>
                  <a:lnTo>
                    <a:pt x="103365" y="284721"/>
                  </a:lnTo>
                  <a:lnTo>
                    <a:pt x="103327" y="284975"/>
                  </a:lnTo>
                  <a:lnTo>
                    <a:pt x="103886" y="285991"/>
                  </a:lnTo>
                  <a:close/>
                </a:path>
                <a:path w="1266190" h="653414">
                  <a:moveTo>
                    <a:pt x="135826" y="311772"/>
                  </a:moveTo>
                  <a:lnTo>
                    <a:pt x="135382" y="312343"/>
                  </a:lnTo>
                  <a:lnTo>
                    <a:pt x="135661" y="312496"/>
                  </a:lnTo>
                  <a:lnTo>
                    <a:pt x="135826" y="311772"/>
                  </a:lnTo>
                  <a:close/>
                </a:path>
                <a:path w="1266190" h="653414">
                  <a:moveTo>
                    <a:pt x="139865" y="311950"/>
                  </a:moveTo>
                  <a:lnTo>
                    <a:pt x="139357" y="312191"/>
                  </a:lnTo>
                  <a:lnTo>
                    <a:pt x="139496" y="312293"/>
                  </a:lnTo>
                  <a:lnTo>
                    <a:pt x="139674" y="312254"/>
                  </a:lnTo>
                  <a:lnTo>
                    <a:pt x="139865" y="311950"/>
                  </a:lnTo>
                  <a:close/>
                </a:path>
                <a:path w="1266190" h="653414">
                  <a:moveTo>
                    <a:pt x="146494" y="313893"/>
                  </a:moveTo>
                  <a:lnTo>
                    <a:pt x="144983" y="315201"/>
                  </a:lnTo>
                  <a:lnTo>
                    <a:pt x="145707" y="315201"/>
                  </a:lnTo>
                  <a:lnTo>
                    <a:pt x="146494" y="313893"/>
                  </a:lnTo>
                  <a:close/>
                </a:path>
                <a:path w="1266190" h="653414">
                  <a:moveTo>
                    <a:pt x="152400" y="288010"/>
                  </a:moveTo>
                  <a:lnTo>
                    <a:pt x="150761" y="288594"/>
                  </a:lnTo>
                  <a:lnTo>
                    <a:pt x="151384" y="288912"/>
                  </a:lnTo>
                  <a:lnTo>
                    <a:pt x="152400" y="288010"/>
                  </a:lnTo>
                  <a:close/>
                </a:path>
                <a:path w="1266190" h="653414">
                  <a:moveTo>
                    <a:pt x="162585" y="315747"/>
                  </a:moveTo>
                  <a:lnTo>
                    <a:pt x="161442" y="316471"/>
                  </a:lnTo>
                  <a:lnTo>
                    <a:pt x="162471" y="316471"/>
                  </a:lnTo>
                  <a:lnTo>
                    <a:pt x="162585" y="315747"/>
                  </a:lnTo>
                  <a:close/>
                </a:path>
                <a:path w="1266190" h="653414">
                  <a:moveTo>
                    <a:pt x="163296" y="316471"/>
                  </a:moveTo>
                  <a:lnTo>
                    <a:pt x="162471" y="316471"/>
                  </a:lnTo>
                  <a:lnTo>
                    <a:pt x="162077" y="319011"/>
                  </a:lnTo>
                  <a:lnTo>
                    <a:pt x="163296" y="316471"/>
                  </a:lnTo>
                  <a:close/>
                </a:path>
                <a:path w="1266190" h="653414">
                  <a:moveTo>
                    <a:pt x="193509" y="326567"/>
                  </a:moveTo>
                  <a:lnTo>
                    <a:pt x="193217" y="326631"/>
                  </a:lnTo>
                  <a:lnTo>
                    <a:pt x="193471" y="326631"/>
                  </a:lnTo>
                  <a:close/>
                </a:path>
                <a:path w="1266190" h="653414">
                  <a:moveTo>
                    <a:pt x="223393" y="322110"/>
                  </a:moveTo>
                  <a:lnTo>
                    <a:pt x="223367" y="321970"/>
                  </a:lnTo>
                  <a:lnTo>
                    <a:pt x="223329" y="321741"/>
                  </a:lnTo>
                  <a:lnTo>
                    <a:pt x="223393" y="322110"/>
                  </a:lnTo>
                  <a:close/>
                </a:path>
                <a:path w="1266190" h="653414">
                  <a:moveTo>
                    <a:pt x="226009" y="318998"/>
                  </a:moveTo>
                  <a:lnTo>
                    <a:pt x="222592" y="318211"/>
                  </a:lnTo>
                  <a:lnTo>
                    <a:pt x="223316" y="321741"/>
                  </a:lnTo>
                  <a:lnTo>
                    <a:pt x="223621" y="320611"/>
                  </a:lnTo>
                  <a:lnTo>
                    <a:pt x="226009" y="318998"/>
                  </a:lnTo>
                  <a:close/>
                </a:path>
                <a:path w="1266190" h="653414">
                  <a:moveTo>
                    <a:pt x="226275" y="319049"/>
                  </a:moveTo>
                  <a:lnTo>
                    <a:pt x="226263" y="318833"/>
                  </a:lnTo>
                  <a:lnTo>
                    <a:pt x="226009" y="318998"/>
                  </a:lnTo>
                  <a:lnTo>
                    <a:pt x="226275" y="319049"/>
                  </a:lnTo>
                  <a:close/>
                </a:path>
                <a:path w="1266190" h="653414">
                  <a:moveTo>
                    <a:pt x="226491" y="344411"/>
                  </a:moveTo>
                  <a:lnTo>
                    <a:pt x="226212" y="344411"/>
                  </a:lnTo>
                  <a:lnTo>
                    <a:pt x="226364" y="344716"/>
                  </a:lnTo>
                  <a:lnTo>
                    <a:pt x="226491" y="344411"/>
                  </a:lnTo>
                  <a:close/>
                </a:path>
                <a:path w="1266190" h="653414">
                  <a:moveTo>
                    <a:pt x="226860" y="345681"/>
                  </a:moveTo>
                  <a:lnTo>
                    <a:pt x="226364" y="344716"/>
                  </a:lnTo>
                  <a:lnTo>
                    <a:pt x="225945" y="345681"/>
                  </a:lnTo>
                  <a:lnTo>
                    <a:pt x="226301" y="346951"/>
                  </a:lnTo>
                  <a:lnTo>
                    <a:pt x="226860" y="345681"/>
                  </a:lnTo>
                  <a:close/>
                </a:path>
                <a:path w="1266190" h="653414">
                  <a:moveTo>
                    <a:pt x="246570" y="332981"/>
                  </a:moveTo>
                  <a:lnTo>
                    <a:pt x="246291" y="332981"/>
                  </a:lnTo>
                  <a:lnTo>
                    <a:pt x="245122" y="334251"/>
                  </a:lnTo>
                  <a:lnTo>
                    <a:pt x="245249" y="334251"/>
                  </a:lnTo>
                  <a:lnTo>
                    <a:pt x="246570" y="332981"/>
                  </a:lnTo>
                  <a:close/>
                </a:path>
                <a:path w="1266190" h="653414">
                  <a:moveTo>
                    <a:pt x="247789" y="330479"/>
                  </a:moveTo>
                  <a:lnTo>
                    <a:pt x="246316" y="331711"/>
                  </a:lnTo>
                  <a:lnTo>
                    <a:pt x="246875" y="331711"/>
                  </a:lnTo>
                  <a:lnTo>
                    <a:pt x="247789" y="330479"/>
                  </a:lnTo>
                  <a:close/>
                </a:path>
                <a:path w="1266190" h="653414">
                  <a:moveTo>
                    <a:pt x="251053" y="331711"/>
                  </a:moveTo>
                  <a:lnTo>
                    <a:pt x="250139" y="331711"/>
                  </a:lnTo>
                  <a:lnTo>
                    <a:pt x="247827" y="330479"/>
                  </a:lnTo>
                  <a:lnTo>
                    <a:pt x="247891" y="331711"/>
                  </a:lnTo>
                  <a:lnTo>
                    <a:pt x="246570" y="332981"/>
                  </a:lnTo>
                  <a:lnTo>
                    <a:pt x="248983" y="332981"/>
                  </a:lnTo>
                  <a:lnTo>
                    <a:pt x="251053" y="331711"/>
                  </a:lnTo>
                  <a:close/>
                </a:path>
                <a:path w="1266190" h="653414">
                  <a:moveTo>
                    <a:pt x="254444" y="333298"/>
                  </a:moveTo>
                  <a:lnTo>
                    <a:pt x="254012" y="331863"/>
                  </a:lnTo>
                  <a:lnTo>
                    <a:pt x="252679" y="332981"/>
                  </a:lnTo>
                  <a:lnTo>
                    <a:pt x="253314" y="333578"/>
                  </a:lnTo>
                  <a:lnTo>
                    <a:pt x="253441" y="335102"/>
                  </a:lnTo>
                  <a:lnTo>
                    <a:pt x="254012" y="334937"/>
                  </a:lnTo>
                  <a:lnTo>
                    <a:pt x="254444" y="333298"/>
                  </a:lnTo>
                  <a:close/>
                </a:path>
                <a:path w="1266190" h="653414">
                  <a:moveTo>
                    <a:pt x="263131" y="340601"/>
                  </a:moveTo>
                  <a:lnTo>
                    <a:pt x="262102" y="340601"/>
                  </a:lnTo>
                  <a:lnTo>
                    <a:pt x="261493" y="343204"/>
                  </a:lnTo>
                  <a:lnTo>
                    <a:pt x="262483" y="341871"/>
                  </a:lnTo>
                  <a:lnTo>
                    <a:pt x="262140" y="343141"/>
                  </a:lnTo>
                  <a:lnTo>
                    <a:pt x="262636" y="341871"/>
                  </a:lnTo>
                  <a:lnTo>
                    <a:pt x="263131" y="340601"/>
                  </a:lnTo>
                  <a:close/>
                </a:path>
                <a:path w="1266190" h="653414">
                  <a:moveTo>
                    <a:pt x="269011" y="343141"/>
                  </a:moveTo>
                  <a:lnTo>
                    <a:pt x="268478" y="343141"/>
                  </a:lnTo>
                  <a:lnTo>
                    <a:pt x="268668" y="343293"/>
                  </a:lnTo>
                  <a:lnTo>
                    <a:pt x="269011" y="343141"/>
                  </a:lnTo>
                  <a:close/>
                </a:path>
                <a:path w="1266190" h="653414">
                  <a:moveTo>
                    <a:pt x="269049" y="368630"/>
                  </a:moveTo>
                  <a:lnTo>
                    <a:pt x="267766" y="369811"/>
                  </a:lnTo>
                  <a:lnTo>
                    <a:pt x="268592" y="369811"/>
                  </a:lnTo>
                  <a:lnTo>
                    <a:pt x="269049" y="368630"/>
                  </a:lnTo>
                  <a:close/>
                </a:path>
                <a:path w="1266190" h="653414">
                  <a:moveTo>
                    <a:pt x="281673" y="377825"/>
                  </a:moveTo>
                  <a:lnTo>
                    <a:pt x="280390" y="376351"/>
                  </a:lnTo>
                  <a:lnTo>
                    <a:pt x="280657" y="376910"/>
                  </a:lnTo>
                  <a:lnTo>
                    <a:pt x="281127" y="377431"/>
                  </a:lnTo>
                  <a:lnTo>
                    <a:pt x="281673" y="377825"/>
                  </a:lnTo>
                  <a:close/>
                </a:path>
                <a:path w="1266190" h="653414">
                  <a:moveTo>
                    <a:pt x="281851" y="377952"/>
                  </a:moveTo>
                  <a:lnTo>
                    <a:pt x="281673" y="377837"/>
                  </a:lnTo>
                  <a:lnTo>
                    <a:pt x="281813" y="378002"/>
                  </a:lnTo>
                  <a:close/>
                </a:path>
                <a:path w="1266190" h="653414">
                  <a:moveTo>
                    <a:pt x="284937" y="352844"/>
                  </a:moveTo>
                  <a:lnTo>
                    <a:pt x="284645" y="352145"/>
                  </a:lnTo>
                  <a:lnTo>
                    <a:pt x="284594" y="352374"/>
                  </a:lnTo>
                  <a:lnTo>
                    <a:pt x="284556" y="352564"/>
                  </a:lnTo>
                  <a:lnTo>
                    <a:pt x="284518" y="352767"/>
                  </a:lnTo>
                  <a:lnTo>
                    <a:pt x="284937" y="352844"/>
                  </a:lnTo>
                  <a:close/>
                </a:path>
                <a:path w="1266190" h="653414">
                  <a:moveTo>
                    <a:pt x="289407" y="350901"/>
                  </a:moveTo>
                  <a:lnTo>
                    <a:pt x="287959" y="351155"/>
                  </a:lnTo>
                  <a:lnTo>
                    <a:pt x="286397" y="354063"/>
                  </a:lnTo>
                  <a:lnTo>
                    <a:pt x="287261" y="353923"/>
                  </a:lnTo>
                  <a:lnTo>
                    <a:pt x="289407" y="350901"/>
                  </a:lnTo>
                  <a:close/>
                </a:path>
                <a:path w="1266190" h="653414">
                  <a:moveTo>
                    <a:pt x="295211" y="358203"/>
                  </a:moveTo>
                  <a:lnTo>
                    <a:pt x="294640" y="358279"/>
                  </a:lnTo>
                  <a:lnTo>
                    <a:pt x="294538" y="358635"/>
                  </a:lnTo>
                  <a:lnTo>
                    <a:pt x="294894" y="358394"/>
                  </a:lnTo>
                  <a:lnTo>
                    <a:pt x="295148" y="358368"/>
                  </a:lnTo>
                  <a:lnTo>
                    <a:pt x="295211" y="358203"/>
                  </a:lnTo>
                  <a:close/>
                </a:path>
                <a:path w="1266190" h="653414">
                  <a:moveTo>
                    <a:pt x="299440" y="360921"/>
                  </a:moveTo>
                  <a:lnTo>
                    <a:pt x="298754" y="359651"/>
                  </a:lnTo>
                  <a:lnTo>
                    <a:pt x="298361" y="359651"/>
                  </a:lnTo>
                  <a:lnTo>
                    <a:pt x="297535" y="360921"/>
                  </a:lnTo>
                  <a:lnTo>
                    <a:pt x="299440" y="360921"/>
                  </a:lnTo>
                  <a:close/>
                </a:path>
                <a:path w="1266190" h="653414">
                  <a:moveTo>
                    <a:pt x="300240" y="388861"/>
                  </a:moveTo>
                  <a:lnTo>
                    <a:pt x="299745" y="388861"/>
                  </a:lnTo>
                  <a:lnTo>
                    <a:pt x="299123" y="388861"/>
                  </a:lnTo>
                  <a:lnTo>
                    <a:pt x="299250" y="390131"/>
                  </a:lnTo>
                  <a:lnTo>
                    <a:pt x="300240" y="388861"/>
                  </a:lnTo>
                  <a:close/>
                </a:path>
                <a:path w="1266190" h="653414">
                  <a:moveTo>
                    <a:pt x="300697" y="388277"/>
                  </a:moveTo>
                  <a:lnTo>
                    <a:pt x="300075" y="388658"/>
                  </a:lnTo>
                  <a:lnTo>
                    <a:pt x="300405" y="388658"/>
                  </a:lnTo>
                  <a:lnTo>
                    <a:pt x="300697" y="388277"/>
                  </a:lnTo>
                  <a:close/>
                </a:path>
                <a:path w="1266190" h="653414">
                  <a:moveTo>
                    <a:pt x="307390" y="362712"/>
                  </a:moveTo>
                  <a:lnTo>
                    <a:pt x="307136" y="363156"/>
                  </a:lnTo>
                  <a:lnTo>
                    <a:pt x="307009" y="363550"/>
                  </a:lnTo>
                  <a:lnTo>
                    <a:pt x="306895" y="363931"/>
                  </a:lnTo>
                  <a:lnTo>
                    <a:pt x="307073" y="363677"/>
                  </a:lnTo>
                  <a:lnTo>
                    <a:pt x="307225" y="363347"/>
                  </a:lnTo>
                  <a:lnTo>
                    <a:pt x="307390" y="362712"/>
                  </a:lnTo>
                  <a:close/>
                </a:path>
                <a:path w="1266190" h="653414">
                  <a:moveTo>
                    <a:pt x="316560" y="398932"/>
                  </a:moveTo>
                  <a:lnTo>
                    <a:pt x="314883" y="400291"/>
                  </a:lnTo>
                  <a:lnTo>
                    <a:pt x="315455" y="400291"/>
                  </a:lnTo>
                  <a:lnTo>
                    <a:pt x="316560" y="398932"/>
                  </a:lnTo>
                  <a:close/>
                </a:path>
                <a:path w="1266190" h="653414">
                  <a:moveTo>
                    <a:pt x="317423" y="398233"/>
                  </a:moveTo>
                  <a:lnTo>
                    <a:pt x="317347" y="397751"/>
                  </a:lnTo>
                  <a:lnTo>
                    <a:pt x="316560" y="398932"/>
                  </a:lnTo>
                  <a:lnTo>
                    <a:pt x="317423" y="398233"/>
                  </a:lnTo>
                  <a:close/>
                </a:path>
                <a:path w="1266190" h="653414">
                  <a:moveTo>
                    <a:pt x="321081" y="369811"/>
                  </a:moveTo>
                  <a:lnTo>
                    <a:pt x="318135" y="369811"/>
                  </a:lnTo>
                  <a:lnTo>
                    <a:pt x="317119" y="372351"/>
                  </a:lnTo>
                  <a:lnTo>
                    <a:pt x="317563" y="372351"/>
                  </a:lnTo>
                  <a:lnTo>
                    <a:pt x="314871" y="373621"/>
                  </a:lnTo>
                  <a:lnTo>
                    <a:pt x="318223" y="373621"/>
                  </a:lnTo>
                  <a:lnTo>
                    <a:pt x="321081" y="369811"/>
                  </a:lnTo>
                  <a:close/>
                </a:path>
                <a:path w="1266190" h="653414">
                  <a:moveTo>
                    <a:pt x="321551" y="381482"/>
                  </a:moveTo>
                  <a:lnTo>
                    <a:pt x="321424" y="381241"/>
                  </a:lnTo>
                  <a:lnTo>
                    <a:pt x="321170" y="381647"/>
                  </a:lnTo>
                  <a:lnTo>
                    <a:pt x="321551" y="381482"/>
                  </a:lnTo>
                  <a:close/>
                </a:path>
                <a:path w="1266190" h="653414">
                  <a:moveTo>
                    <a:pt x="322122" y="381241"/>
                  </a:moveTo>
                  <a:lnTo>
                    <a:pt x="321551" y="381482"/>
                  </a:lnTo>
                  <a:lnTo>
                    <a:pt x="322033" y="382511"/>
                  </a:lnTo>
                  <a:lnTo>
                    <a:pt x="322122" y="381241"/>
                  </a:lnTo>
                  <a:close/>
                </a:path>
                <a:path w="1266190" h="653414">
                  <a:moveTo>
                    <a:pt x="323443" y="380161"/>
                  </a:moveTo>
                  <a:lnTo>
                    <a:pt x="323240" y="379501"/>
                  </a:lnTo>
                  <a:lnTo>
                    <a:pt x="323253" y="379844"/>
                  </a:lnTo>
                  <a:lnTo>
                    <a:pt x="323329" y="380047"/>
                  </a:lnTo>
                  <a:close/>
                </a:path>
                <a:path w="1266190" h="653414">
                  <a:moveTo>
                    <a:pt x="329882" y="378701"/>
                  </a:moveTo>
                  <a:lnTo>
                    <a:pt x="329298" y="378701"/>
                  </a:lnTo>
                  <a:lnTo>
                    <a:pt x="329717" y="379361"/>
                  </a:lnTo>
                  <a:lnTo>
                    <a:pt x="329882" y="378701"/>
                  </a:lnTo>
                  <a:close/>
                </a:path>
                <a:path w="1266190" h="653414">
                  <a:moveTo>
                    <a:pt x="330085" y="379971"/>
                  </a:moveTo>
                  <a:lnTo>
                    <a:pt x="329717" y="379361"/>
                  </a:lnTo>
                  <a:lnTo>
                    <a:pt x="329552" y="379971"/>
                  </a:lnTo>
                  <a:lnTo>
                    <a:pt x="328714" y="380707"/>
                  </a:lnTo>
                  <a:lnTo>
                    <a:pt x="330085" y="379971"/>
                  </a:lnTo>
                  <a:close/>
                </a:path>
                <a:path w="1266190" h="653414">
                  <a:moveTo>
                    <a:pt x="333857" y="380784"/>
                  </a:moveTo>
                  <a:lnTo>
                    <a:pt x="333679" y="380695"/>
                  </a:lnTo>
                  <a:lnTo>
                    <a:pt x="333362" y="380720"/>
                  </a:lnTo>
                  <a:lnTo>
                    <a:pt x="333857" y="380784"/>
                  </a:lnTo>
                  <a:close/>
                </a:path>
                <a:path w="1266190" h="653414">
                  <a:moveTo>
                    <a:pt x="337680" y="411391"/>
                  </a:moveTo>
                  <a:lnTo>
                    <a:pt x="337489" y="410921"/>
                  </a:lnTo>
                  <a:lnTo>
                    <a:pt x="337312" y="410337"/>
                  </a:lnTo>
                  <a:lnTo>
                    <a:pt x="336677" y="410337"/>
                  </a:lnTo>
                  <a:lnTo>
                    <a:pt x="336677" y="411149"/>
                  </a:lnTo>
                  <a:lnTo>
                    <a:pt x="337096" y="411378"/>
                  </a:lnTo>
                  <a:lnTo>
                    <a:pt x="337680" y="411391"/>
                  </a:lnTo>
                  <a:close/>
                </a:path>
                <a:path w="1266190" h="653414">
                  <a:moveTo>
                    <a:pt x="338988" y="391401"/>
                  </a:moveTo>
                  <a:close/>
                </a:path>
                <a:path w="1266190" h="653414">
                  <a:moveTo>
                    <a:pt x="339356" y="411073"/>
                  </a:moveTo>
                  <a:lnTo>
                    <a:pt x="338747" y="411226"/>
                  </a:lnTo>
                  <a:lnTo>
                    <a:pt x="338162" y="411391"/>
                  </a:lnTo>
                  <a:lnTo>
                    <a:pt x="337693" y="411391"/>
                  </a:lnTo>
                  <a:lnTo>
                    <a:pt x="337934" y="411937"/>
                  </a:lnTo>
                  <a:lnTo>
                    <a:pt x="338201" y="412292"/>
                  </a:lnTo>
                  <a:lnTo>
                    <a:pt x="339356" y="411073"/>
                  </a:lnTo>
                  <a:close/>
                </a:path>
                <a:path w="1266190" h="653414">
                  <a:moveTo>
                    <a:pt x="339585" y="415175"/>
                  </a:moveTo>
                  <a:lnTo>
                    <a:pt x="338785" y="415531"/>
                  </a:lnTo>
                  <a:lnTo>
                    <a:pt x="339229" y="415531"/>
                  </a:lnTo>
                  <a:lnTo>
                    <a:pt x="339585" y="415175"/>
                  </a:lnTo>
                  <a:close/>
                </a:path>
                <a:path w="1266190" h="653414">
                  <a:moveTo>
                    <a:pt x="341630" y="392480"/>
                  </a:moveTo>
                  <a:lnTo>
                    <a:pt x="341617" y="392239"/>
                  </a:lnTo>
                  <a:lnTo>
                    <a:pt x="341363" y="392366"/>
                  </a:lnTo>
                  <a:lnTo>
                    <a:pt x="341490" y="392671"/>
                  </a:lnTo>
                  <a:lnTo>
                    <a:pt x="341541" y="392836"/>
                  </a:lnTo>
                  <a:lnTo>
                    <a:pt x="341630" y="392480"/>
                  </a:lnTo>
                  <a:close/>
                </a:path>
                <a:path w="1266190" h="653414">
                  <a:moveTo>
                    <a:pt x="343204" y="417766"/>
                  </a:moveTo>
                  <a:lnTo>
                    <a:pt x="342646" y="418071"/>
                  </a:lnTo>
                  <a:lnTo>
                    <a:pt x="342849" y="418071"/>
                  </a:lnTo>
                  <a:lnTo>
                    <a:pt x="343204" y="417766"/>
                  </a:lnTo>
                  <a:close/>
                </a:path>
                <a:path w="1266190" h="653414">
                  <a:moveTo>
                    <a:pt x="347091" y="399021"/>
                  </a:moveTo>
                  <a:lnTo>
                    <a:pt x="346100" y="400291"/>
                  </a:lnTo>
                  <a:lnTo>
                    <a:pt x="346659" y="400291"/>
                  </a:lnTo>
                  <a:lnTo>
                    <a:pt x="347091" y="399021"/>
                  </a:lnTo>
                  <a:close/>
                </a:path>
                <a:path w="1266190" h="653414">
                  <a:moveTo>
                    <a:pt x="348767" y="422821"/>
                  </a:moveTo>
                  <a:lnTo>
                    <a:pt x="347243" y="422452"/>
                  </a:lnTo>
                  <a:lnTo>
                    <a:pt x="346710" y="424243"/>
                  </a:lnTo>
                  <a:lnTo>
                    <a:pt x="348767" y="422821"/>
                  </a:lnTo>
                  <a:close/>
                </a:path>
                <a:path w="1266190" h="653414">
                  <a:moveTo>
                    <a:pt x="353974" y="407911"/>
                  </a:moveTo>
                  <a:lnTo>
                    <a:pt x="352717" y="406704"/>
                  </a:lnTo>
                  <a:lnTo>
                    <a:pt x="351853" y="408952"/>
                  </a:lnTo>
                  <a:lnTo>
                    <a:pt x="353974" y="407911"/>
                  </a:lnTo>
                  <a:close/>
                </a:path>
                <a:path w="1266190" h="653414">
                  <a:moveTo>
                    <a:pt x="357098" y="404914"/>
                  </a:moveTo>
                  <a:lnTo>
                    <a:pt x="355269" y="404495"/>
                  </a:lnTo>
                  <a:lnTo>
                    <a:pt x="356527" y="404888"/>
                  </a:lnTo>
                  <a:lnTo>
                    <a:pt x="357098" y="404914"/>
                  </a:lnTo>
                  <a:close/>
                </a:path>
                <a:path w="1266190" h="653414">
                  <a:moveTo>
                    <a:pt x="365277" y="418566"/>
                  </a:moveTo>
                  <a:lnTo>
                    <a:pt x="364007" y="419620"/>
                  </a:lnTo>
                  <a:lnTo>
                    <a:pt x="365277" y="418566"/>
                  </a:lnTo>
                  <a:close/>
                </a:path>
                <a:path w="1266190" h="653414">
                  <a:moveTo>
                    <a:pt x="366026" y="417868"/>
                  </a:moveTo>
                  <a:lnTo>
                    <a:pt x="365112" y="417423"/>
                  </a:lnTo>
                  <a:lnTo>
                    <a:pt x="365264" y="418528"/>
                  </a:lnTo>
                  <a:lnTo>
                    <a:pt x="366026" y="417868"/>
                  </a:lnTo>
                  <a:close/>
                </a:path>
                <a:path w="1266190" h="653414">
                  <a:moveTo>
                    <a:pt x="372960" y="433031"/>
                  </a:moveTo>
                  <a:lnTo>
                    <a:pt x="372859" y="433285"/>
                  </a:lnTo>
                  <a:lnTo>
                    <a:pt x="372960" y="433146"/>
                  </a:lnTo>
                  <a:close/>
                </a:path>
                <a:path w="1266190" h="653414">
                  <a:moveTo>
                    <a:pt x="373011" y="430860"/>
                  </a:moveTo>
                  <a:lnTo>
                    <a:pt x="372110" y="431546"/>
                  </a:lnTo>
                  <a:lnTo>
                    <a:pt x="372783" y="431850"/>
                  </a:lnTo>
                  <a:lnTo>
                    <a:pt x="372973" y="432435"/>
                  </a:lnTo>
                  <a:lnTo>
                    <a:pt x="373011" y="430860"/>
                  </a:lnTo>
                  <a:close/>
                </a:path>
                <a:path w="1266190" h="653414">
                  <a:moveTo>
                    <a:pt x="373037" y="432600"/>
                  </a:moveTo>
                  <a:lnTo>
                    <a:pt x="372973" y="432435"/>
                  </a:lnTo>
                  <a:lnTo>
                    <a:pt x="372960" y="433031"/>
                  </a:lnTo>
                  <a:lnTo>
                    <a:pt x="373037" y="432803"/>
                  </a:lnTo>
                  <a:lnTo>
                    <a:pt x="373037" y="432600"/>
                  </a:lnTo>
                  <a:close/>
                </a:path>
                <a:path w="1266190" h="653414">
                  <a:moveTo>
                    <a:pt x="378218" y="455028"/>
                  </a:moveTo>
                  <a:lnTo>
                    <a:pt x="378040" y="455218"/>
                  </a:lnTo>
                  <a:lnTo>
                    <a:pt x="377875" y="455447"/>
                  </a:lnTo>
                  <a:lnTo>
                    <a:pt x="377786" y="455688"/>
                  </a:lnTo>
                  <a:lnTo>
                    <a:pt x="377926" y="455561"/>
                  </a:lnTo>
                  <a:lnTo>
                    <a:pt x="378066" y="455320"/>
                  </a:lnTo>
                  <a:lnTo>
                    <a:pt x="378218" y="455028"/>
                  </a:lnTo>
                  <a:close/>
                </a:path>
                <a:path w="1266190" h="653414">
                  <a:moveTo>
                    <a:pt x="378587" y="442976"/>
                  </a:moveTo>
                  <a:lnTo>
                    <a:pt x="378104" y="443217"/>
                  </a:lnTo>
                  <a:lnTo>
                    <a:pt x="378180" y="443471"/>
                  </a:lnTo>
                  <a:lnTo>
                    <a:pt x="378587" y="442976"/>
                  </a:lnTo>
                  <a:close/>
                </a:path>
                <a:path w="1266190" h="653414">
                  <a:moveTo>
                    <a:pt x="378879" y="454901"/>
                  </a:moveTo>
                  <a:lnTo>
                    <a:pt x="378726" y="454901"/>
                  </a:lnTo>
                  <a:lnTo>
                    <a:pt x="378218" y="456171"/>
                  </a:lnTo>
                  <a:lnTo>
                    <a:pt x="378879" y="454901"/>
                  </a:lnTo>
                  <a:close/>
                </a:path>
                <a:path w="1266190" h="653414">
                  <a:moveTo>
                    <a:pt x="380238" y="440931"/>
                  </a:moveTo>
                  <a:lnTo>
                    <a:pt x="378587" y="442976"/>
                  </a:lnTo>
                  <a:lnTo>
                    <a:pt x="380111" y="442201"/>
                  </a:lnTo>
                  <a:lnTo>
                    <a:pt x="380238" y="440931"/>
                  </a:lnTo>
                  <a:close/>
                </a:path>
                <a:path w="1266190" h="653414">
                  <a:moveTo>
                    <a:pt x="381292" y="437121"/>
                  </a:moveTo>
                  <a:lnTo>
                    <a:pt x="380365" y="438391"/>
                  </a:lnTo>
                  <a:lnTo>
                    <a:pt x="381292" y="437121"/>
                  </a:lnTo>
                  <a:close/>
                </a:path>
                <a:path w="1266190" h="653414">
                  <a:moveTo>
                    <a:pt x="382003" y="435800"/>
                  </a:moveTo>
                  <a:lnTo>
                    <a:pt x="381736" y="436041"/>
                  </a:lnTo>
                  <a:lnTo>
                    <a:pt x="381495" y="436308"/>
                  </a:lnTo>
                  <a:lnTo>
                    <a:pt x="381292" y="436587"/>
                  </a:lnTo>
                  <a:lnTo>
                    <a:pt x="381609" y="436283"/>
                  </a:lnTo>
                  <a:lnTo>
                    <a:pt x="381863" y="435991"/>
                  </a:lnTo>
                  <a:lnTo>
                    <a:pt x="382003" y="435800"/>
                  </a:lnTo>
                  <a:close/>
                </a:path>
                <a:path w="1266190" h="653414">
                  <a:moveTo>
                    <a:pt x="383514" y="458533"/>
                  </a:moveTo>
                  <a:lnTo>
                    <a:pt x="383374" y="458711"/>
                  </a:lnTo>
                  <a:lnTo>
                    <a:pt x="383514" y="458533"/>
                  </a:lnTo>
                  <a:close/>
                </a:path>
                <a:path w="1266190" h="653414">
                  <a:moveTo>
                    <a:pt x="383730" y="457441"/>
                  </a:moveTo>
                  <a:lnTo>
                    <a:pt x="381876" y="458711"/>
                  </a:lnTo>
                  <a:lnTo>
                    <a:pt x="382816" y="458711"/>
                  </a:lnTo>
                  <a:lnTo>
                    <a:pt x="383425" y="458558"/>
                  </a:lnTo>
                  <a:lnTo>
                    <a:pt x="383730" y="457441"/>
                  </a:lnTo>
                  <a:close/>
                </a:path>
                <a:path w="1266190" h="653414">
                  <a:moveTo>
                    <a:pt x="386880" y="467652"/>
                  </a:moveTo>
                  <a:lnTo>
                    <a:pt x="386232" y="468058"/>
                  </a:lnTo>
                  <a:lnTo>
                    <a:pt x="386562" y="467868"/>
                  </a:lnTo>
                  <a:lnTo>
                    <a:pt x="386867" y="467677"/>
                  </a:lnTo>
                  <a:close/>
                </a:path>
                <a:path w="1266190" h="653414">
                  <a:moveTo>
                    <a:pt x="388658" y="475221"/>
                  </a:moveTo>
                  <a:lnTo>
                    <a:pt x="388505" y="474459"/>
                  </a:lnTo>
                  <a:lnTo>
                    <a:pt x="387159" y="475221"/>
                  </a:lnTo>
                  <a:lnTo>
                    <a:pt x="388658" y="475221"/>
                  </a:lnTo>
                  <a:close/>
                </a:path>
                <a:path w="1266190" h="653414">
                  <a:moveTo>
                    <a:pt x="388962" y="444715"/>
                  </a:moveTo>
                  <a:lnTo>
                    <a:pt x="387464" y="445096"/>
                  </a:lnTo>
                  <a:lnTo>
                    <a:pt x="387692" y="445363"/>
                  </a:lnTo>
                  <a:lnTo>
                    <a:pt x="388480" y="444969"/>
                  </a:lnTo>
                  <a:lnTo>
                    <a:pt x="388962" y="444715"/>
                  </a:lnTo>
                  <a:close/>
                </a:path>
                <a:path w="1266190" h="653414">
                  <a:moveTo>
                    <a:pt x="389382" y="473951"/>
                  </a:moveTo>
                  <a:lnTo>
                    <a:pt x="388835" y="473456"/>
                  </a:lnTo>
                  <a:lnTo>
                    <a:pt x="388404" y="473951"/>
                  </a:lnTo>
                  <a:lnTo>
                    <a:pt x="388505" y="474459"/>
                  </a:lnTo>
                  <a:lnTo>
                    <a:pt x="389382" y="473951"/>
                  </a:lnTo>
                  <a:close/>
                </a:path>
                <a:path w="1266190" h="653414">
                  <a:moveTo>
                    <a:pt x="389915" y="449821"/>
                  </a:moveTo>
                  <a:lnTo>
                    <a:pt x="389382" y="449821"/>
                  </a:lnTo>
                  <a:lnTo>
                    <a:pt x="389382" y="450024"/>
                  </a:lnTo>
                  <a:lnTo>
                    <a:pt x="389915" y="449821"/>
                  </a:lnTo>
                  <a:close/>
                </a:path>
                <a:path w="1266190" h="653414">
                  <a:moveTo>
                    <a:pt x="395160" y="485394"/>
                  </a:moveTo>
                  <a:lnTo>
                    <a:pt x="394817" y="485279"/>
                  </a:lnTo>
                  <a:lnTo>
                    <a:pt x="394576" y="485597"/>
                  </a:lnTo>
                  <a:lnTo>
                    <a:pt x="395160" y="485394"/>
                  </a:lnTo>
                  <a:close/>
                </a:path>
                <a:path w="1266190" h="653414">
                  <a:moveTo>
                    <a:pt x="396125" y="485063"/>
                  </a:moveTo>
                  <a:lnTo>
                    <a:pt x="395160" y="485394"/>
                  </a:lnTo>
                  <a:lnTo>
                    <a:pt x="395363" y="485470"/>
                  </a:lnTo>
                  <a:lnTo>
                    <a:pt x="396125" y="485063"/>
                  </a:lnTo>
                  <a:close/>
                </a:path>
                <a:path w="1266190" h="653414">
                  <a:moveTo>
                    <a:pt x="396836" y="456399"/>
                  </a:moveTo>
                  <a:lnTo>
                    <a:pt x="396735" y="456069"/>
                  </a:lnTo>
                  <a:lnTo>
                    <a:pt x="394322" y="457733"/>
                  </a:lnTo>
                  <a:lnTo>
                    <a:pt x="393204" y="458406"/>
                  </a:lnTo>
                  <a:lnTo>
                    <a:pt x="394296" y="457822"/>
                  </a:lnTo>
                  <a:lnTo>
                    <a:pt x="394906" y="457669"/>
                  </a:lnTo>
                  <a:lnTo>
                    <a:pt x="395274" y="457771"/>
                  </a:lnTo>
                  <a:lnTo>
                    <a:pt x="395719" y="457441"/>
                  </a:lnTo>
                  <a:lnTo>
                    <a:pt x="396227" y="457009"/>
                  </a:lnTo>
                  <a:lnTo>
                    <a:pt x="396836" y="456399"/>
                  </a:lnTo>
                  <a:close/>
                </a:path>
                <a:path w="1266190" h="653414">
                  <a:moveTo>
                    <a:pt x="397065" y="484555"/>
                  </a:moveTo>
                  <a:lnTo>
                    <a:pt x="396125" y="485063"/>
                  </a:lnTo>
                  <a:lnTo>
                    <a:pt x="396341" y="484987"/>
                  </a:lnTo>
                  <a:lnTo>
                    <a:pt x="396646" y="484835"/>
                  </a:lnTo>
                  <a:lnTo>
                    <a:pt x="397065" y="484555"/>
                  </a:lnTo>
                  <a:close/>
                </a:path>
                <a:path w="1266190" h="653414">
                  <a:moveTo>
                    <a:pt x="397179" y="482028"/>
                  </a:moveTo>
                  <a:lnTo>
                    <a:pt x="395363" y="482523"/>
                  </a:lnTo>
                  <a:lnTo>
                    <a:pt x="395516" y="483184"/>
                  </a:lnTo>
                  <a:lnTo>
                    <a:pt x="394335" y="485101"/>
                  </a:lnTo>
                  <a:lnTo>
                    <a:pt x="394817" y="485279"/>
                  </a:lnTo>
                  <a:lnTo>
                    <a:pt x="397179" y="482028"/>
                  </a:lnTo>
                  <a:close/>
                </a:path>
                <a:path w="1266190" h="653414">
                  <a:moveTo>
                    <a:pt x="397446" y="467601"/>
                  </a:moveTo>
                  <a:lnTo>
                    <a:pt x="396316" y="466763"/>
                  </a:lnTo>
                  <a:lnTo>
                    <a:pt x="395452" y="467601"/>
                  </a:lnTo>
                  <a:lnTo>
                    <a:pt x="397446" y="467601"/>
                  </a:lnTo>
                  <a:close/>
                </a:path>
                <a:path w="1266190" h="653414">
                  <a:moveTo>
                    <a:pt x="397840" y="487019"/>
                  </a:moveTo>
                  <a:lnTo>
                    <a:pt x="397700" y="486867"/>
                  </a:lnTo>
                  <a:lnTo>
                    <a:pt x="397573" y="486714"/>
                  </a:lnTo>
                  <a:lnTo>
                    <a:pt x="397497" y="486549"/>
                  </a:lnTo>
                  <a:lnTo>
                    <a:pt x="397560" y="486816"/>
                  </a:lnTo>
                  <a:lnTo>
                    <a:pt x="397675" y="486956"/>
                  </a:lnTo>
                  <a:lnTo>
                    <a:pt x="397840" y="487019"/>
                  </a:lnTo>
                  <a:close/>
                </a:path>
                <a:path w="1266190" h="653414">
                  <a:moveTo>
                    <a:pt x="398805" y="487540"/>
                  </a:moveTo>
                  <a:lnTo>
                    <a:pt x="398576" y="487451"/>
                  </a:lnTo>
                  <a:lnTo>
                    <a:pt x="398373" y="487375"/>
                  </a:lnTo>
                  <a:lnTo>
                    <a:pt x="398195" y="487273"/>
                  </a:lnTo>
                  <a:lnTo>
                    <a:pt x="397713" y="487527"/>
                  </a:lnTo>
                  <a:lnTo>
                    <a:pt x="397979" y="487629"/>
                  </a:lnTo>
                  <a:lnTo>
                    <a:pt x="398360" y="487616"/>
                  </a:lnTo>
                  <a:lnTo>
                    <a:pt x="398805" y="487540"/>
                  </a:lnTo>
                  <a:close/>
                </a:path>
                <a:path w="1266190" h="653414">
                  <a:moveTo>
                    <a:pt x="398894" y="457733"/>
                  </a:moveTo>
                  <a:lnTo>
                    <a:pt x="397586" y="457733"/>
                  </a:lnTo>
                  <a:lnTo>
                    <a:pt x="397243" y="457733"/>
                  </a:lnTo>
                  <a:lnTo>
                    <a:pt x="397014" y="459054"/>
                  </a:lnTo>
                  <a:lnTo>
                    <a:pt x="398195" y="459714"/>
                  </a:lnTo>
                  <a:lnTo>
                    <a:pt x="398335" y="458063"/>
                  </a:lnTo>
                  <a:lnTo>
                    <a:pt x="398894" y="457733"/>
                  </a:lnTo>
                  <a:close/>
                </a:path>
                <a:path w="1266190" h="653414">
                  <a:moveTo>
                    <a:pt x="399097" y="486625"/>
                  </a:moveTo>
                  <a:lnTo>
                    <a:pt x="398437" y="486968"/>
                  </a:lnTo>
                  <a:lnTo>
                    <a:pt x="398068" y="487083"/>
                  </a:lnTo>
                  <a:lnTo>
                    <a:pt x="397840" y="487019"/>
                  </a:lnTo>
                  <a:lnTo>
                    <a:pt x="398195" y="487273"/>
                  </a:lnTo>
                  <a:lnTo>
                    <a:pt x="398576" y="487057"/>
                  </a:lnTo>
                  <a:lnTo>
                    <a:pt x="398932" y="486841"/>
                  </a:lnTo>
                  <a:lnTo>
                    <a:pt x="399097" y="486625"/>
                  </a:lnTo>
                  <a:close/>
                </a:path>
                <a:path w="1266190" h="653414">
                  <a:moveTo>
                    <a:pt x="399821" y="470141"/>
                  </a:moveTo>
                  <a:close/>
                </a:path>
                <a:path w="1266190" h="653414">
                  <a:moveTo>
                    <a:pt x="400964" y="467550"/>
                  </a:moveTo>
                  <a:lnTo>
                    <a:pt x="400011" y="465658"/>
                  </a:lnTo>
                  <a:lnTo>
                    <a:pt x="400265" y="466432"/>
                  </a:lnTo>
                  <a:lnTo>
                    <a:pt x="400621" y="468033"/>
                  </a:lnTo>
                  <a:lnTo>
                    <a:pt x="400964" y="467550"/>
                  </a:lnTo>
                  <a:close/>
                </a:path>
                <a:path w="1266190" h="653414">
                  <a:moveTo>
                    <a:pt x="401180" y="492671"/>
                  </a:moveTo>
                  <a:lnTo>
                    <a:pt x="400685" y="492556"/>
                  </a:lnTo>
                  <a:lnTo>
                    <a:pt x="400761" y="492887"/>
                  </a:lnTo>
                  <a:lnTo>
                    <a:pt x="400913" y="492785"/>
                  </a:lnTo>
                  <a:lnTo>
                    <a:pt x="401066" y="492709"/>
                  </a:lnTo>
                  <a:close/>
                </a:path>
                <a:path w="1266190" h="653414">
                  <a:moveTo>
                    <a:pt x="401662" y="492772"/>
                  </a:moveTo>
                  <a:lnTo>
                    <a:pt x="401574" y="492645"/>
                  </a:lnTo>
                  <a:lnTo>
                    <a:pt x="401180" y="492671"/>
                  </a:lnTo>
                  <a:lnTo>
                    <a:pt x="401662" y="492772"/>
                  </a:lnTo>
                  <a:close/>
                </a:path>
                <a:path w="1266190" h="653414">
                  <a:moveTo>
                    <a:pt x="402488" y="465899"/>
                  </a:moveTo>
                  <a:lnTo>
                    <a:pt x="402285" y="465709"/>
                  </a:lnTo>
                  <a:lnTo>
                    <a:pt x="400964" y="467550"/>
                  </a:lnTo>
                  <a:lnTo>
                    <a:pt x="401370" y="468363"/>
                  </a:lnTo>
                  <a:lnTo>
                    <a:pt x="402488" y="465899"/>
                  </a:lnTo>
                  <a:close/>
                </a:path>
                <a:path w="1266190" h="653414">
                  <a:moveTo>
                    <a:pt x="402501" y="490461"/>
                  </a:moveTo>
                  <a:lnTo>
                    <a:pt x="401485" y="490461"/>
                  </a:lnTo>
                  <a:lnTo>
                    <a:pt x="402107" y="490880"/>
                  </a:lnTo>
                  <a:lnTo>
                    <a:pt x="402501" y="490461"/>
                  </a:lnTo>
                  <a:close/>
                </a:path>
                <a:path w="1266190" h="653414">
                  <a:moveTo>
                    <a:pt x="402691" y="493001"/>
                  </a:moveTo>
                  <a:lnTo>
                    <a:pt x="401662" y="492785"/>
                  </a:lnTo>
                  <a:lnTo>
                    <a:pt x="401789" y="493001"/>
                  </a:lnTo>
                  <a:lnTo>
                    <a:pt x="401891" y="493306"/>
                  </a:lnTo>
                  <a:lnTo>
                    <a:pt x="402691" y="493001"/>
                  </a:lnTo>
                  <a:close/>
                </a:path>
                <a:path w="1266190" h="653414">
                  <a:moveTo>
                    <a:pt x="403377" y="491731"/>
                  </a:moveTo>
                  <a:lnTo>
                    <a:pt x="402107" y="490880"/>
                  </a:lnTo>
                  <a:lnTo>
                    <a:pt x="401307" y="491731"/>
                  </a:lnTo>
                  <a:lnTo>
                    <a:pt x="403377" y="491731"/>
                  </a:lnTo>
                  <a:close/>
                </a:path>
                <a:path w="1266190" h="653414">
                  <a:moveTo>
                    <a:pt x="404241" y="462064"/>
                  </a:moveTo>
                  <a:lnTo>
                    <a:pt x="402488" y="465899"/>
                  </a:lnTo>
                  <a:lnTo>
                    <a:pt x="403085" y="466432"/>
                  </a:lnTo>
                  <a:lnTo>
                    <a:pt x="404241" y="462064"/>
                  </a:lnTo>
                  <a:close/>
                </a:path>
                <a:path w="1266190" h="653414">
                  <a:moveTo>
                    <a:pt x="406488" y="478421"/>
                  </a:moveTo>
                  <a:lnTo>
                    <a:pt x="406120" y="478345"/>
                  </a:lnTo>
                  <a:lnTo>
                    <a:pt x="405917" y="478307"/>
                  </a:lnTo>
                  <a:lnTo>
                    <a:pt x="406488" y="478421"/>
                  </a:lnTo>
                  <a:close/>
                </a:path>
                <a:path w="1266190" h="653414">
                  <a:moveTo>
                    <a:pt x="406755" y="490461"/>
                  </a:moveTo>
                  <a:lnTo>
                    <a:pt x="406361" y="490461"/>
                  </a:lnTo>
                  <a:lnTo>
                    <a:pt x="406285" y="490728"/>
                  </a:lnTo>
                  <a:lnTo>
                    <a:pt x="406755" y="490461"/>
                  </a:lnTo>
                  <a:close/>
                </a:path>
                <a:path w="1266190" h="653414">
                  <a:moveTo>
                    <a:pt x="407327" y="473951"/>
                  </a:moveTo>
                  <a:lnTo>
                    <a:pt x="401777" y="476491"/>
                  </a:lnTo>
                  <a:lnTo>
                    <a:pt x="402894" y="475221"/>
                  </a:lnTo>
                  <a:lnTo>
                    <a:pt x="404025" y="473951"/>
                  </a:lnTo>
                  <a:lnTo>
                    <a:pt x="404355" y="473951"/>
                  </a:lnTo>
                  <a:lnTo>
                    <a:pt x="401408" y="472681"/>
                  </a:lnTo>
                  <a:lnTo>
                    <a:pt x="401548" y="475221"/>
                  </a:lnTo>
                  <a:lnTo>
                    <a:pt x="397167" y="475221"/>
                  </a:lnTo>
                  <a:lnTo>
                    <a:pt x="399961" y="472681"/>
                  </a:lnTo>
                  <a:lnTo>
                    <a:pt x="401370" y="471411"/>
                  </a:lnTo>
                  <a:lnTo>
                    <a:pt x="402767" y="470141"/>
                  </a:lnTo>
                  <a:lnTo>
                    <a:pt x="399986" y="471411"/>
                  </a:lnTo>
                  <a:lnTo>
                    <a:pt x="399745" y="470192"/>
                  </a:lnTo>
                  <a:lnTo>
                    <a:pt x="397751" y="471411"/>
                  </a:lnTo>
                  <a:lnTo>
                    <a:pt x="398284" y="470141"/>
                  </a:lnTo>
                  <a:lnTo>
                    <a:pt x="399338" y="467601"/>
                  </a:lnTo>
                  <a:lnTo>
                    <a:pt x="394144" y="468871"/>
                  </a:lnTo>
                  <a:lnTo>
                    <a:pt x="395452" y="467601"/>
                  </a:lnTo>
                  <a:lnTo>
                    <a:pt x="395058" y="467601"/>
                  </a:lnTo>
                  <a:lnTo>
                    <a:pt x="396125" y="466623"/>
                  </a:lnTo>
                  <a:lnTo>
                    <a:pt x="396316" y="466763"/>
                  </a:lnTo>
                  <a:lnTo>
                    <a:pt x="398068" y="465061"/>
                  </a:lnTo>
                  <a:lnTo>
                    <a:pt x="397471" y="465391"/>
                  </a:lnTo>
                  <a:lnTo>
                    <a:pt x="399211" y="463791"/>
                  </a:lnTo>
                  <a:lnTo>
                    <a:pt x="393128" y="466331"/>
                  </a:lnTo>
                  <a:lnTo>
                    <a:pt x="393700" y="465061"/>
                  </a:lnTo>
                  <a:lnTo>
                    <a:pt x="394284" y="463791"/>
                  </a:lnTo>
                  <a:lnTo>
                    <a:pt x="396836" y="462521"/>
                  </a:lnTo>
                  <a:lnTo>
                    <a:pt x="396468" y="463791"/>
                  </a:lnTo>
                  <a:lnTo>
                    <a:pt x="397040" y="462521"/>
                  </a:lnTo>
                  <a:lnTo>
                    <a:pt x="397611" y="461251"/>
                  </a:lnTo>
                  <a:lnTo>
                    <a:pt x="393242" y="463791"/>
                  </a:lnTo>
                  <a:lnTo>
                    <a:pt x="396748" y="458711"/>
                  </a:lnTo>
                  <a:lnTo>
                    <a:pt x="395274" y="458711"/>
                  </a:lnTo>
                  <a:lnTo>
                    <a:pt x="392176" y="461251"/>
                  </a:lnTo>
                  <a:lnTo>
                    <a:pt x="392252" y="459981"/>
                  </a:lnTo>
                  <a:lnTo>
                    <a:pt x="392391" y="457441"/>
                  </a:lnTo>
                  <a:lnTo>
                    <a:pt x="390144" y="456171"/>
                  </a:lnTo>
                  <a:lnTo>
                    <a:pt x="391223" y="456171"/>
                  </a:lnTo>
                  <a:lnTo>
                    <a:pt x="389445" y="452361"/>
                  </a:lnTo>
                  <a:lnTo>
                    <a:pt x="389382" y="450024"/>
                  </a:lnTo>
                  <a:lnTo>
                    <a:pt x="386664" y="451091"/>
                  </a:lnTo>
                  <a:lnTo>
                    <a:pt x="386041" y="449821"/>
                  </a:lnTo>
                  <a:lnTo>
                    <a:pt x="384556" y="448551"/>
                  </a:lnTo>
                  <a:lnTo>
                    <a:pt x="386384" y="447281"/>
                  </a:lnTo>
                  <a:lnTo>
                    <a:pt x="388518" y="447281"/>
                  </a:lnTo>
                  <a:lnTo>
                    <a:pt x="387692" y="446011"/>
                  </a:lnTo>
                  <a:lnTo>
                    <a:pt x="384898" y="446011"/>
                  </a:lnTo>
                  <a:lnTo>
                    <a:pt x="387337" y="444741"/>
                  </a:lnTo>
                  <a:lnTo>
                    <a:pt x="386092" y="443471"/>
                  </a:lnTo>
                  <a:lnTo>
                    <a:pt x="382574" y="443471"/>
                  </a:lnTo>
                  <a:lnTo>
                    <a:pt x="382549" y="440931"/>
                  </a:lnTo>
                  <a:lnTo>
                    <a:pt x="380403" y="442201"/>
                  </a:lnTo>
                  <a:lnTo>
                    <a:pt x="378015" y="447281"/>
                  </a:lnTo>
                  <a:lnTo>
                    <a:pt x="375043" y="446011"/>
                  </a:lnTo>
                  <a:lnTo>
                    <a:pt x="376085" y="446011"/>
                  </a:lnTo>
                  <a:lnTo>
                    <a:pt x="377926" y="443471"/>
                  </a:lnTo>
                  <a:lnTo>
                    <a:pt x="377596" y="443471"/>
                  </a:lnTo>
                  <a:lnTo>
                    <a:pt x="378104" y="443217"/>
                  </a:lnTo>
                  <a:lnTo>
                    <a:pt x="377799" y="442201"/>
                  </a:lnTo>
                  <a:lnTo>
                    <a:pt x="379399" y="440931"/>
                  </a:lnTo>
                  <a:lnTo>
                    <a:pt x="378523" y="440931"/>
                  </a:lnTo>
                  <a:lnTo>
                    <a:pt x="379857" y="439661"/>
                  </a:lnTo>
                  <a:lnTo>
                    <a:pt x="380149" y="440931"/>
                  </a:lnTo>
                  <a:lnTo>
                    <a:pt x="380517" y="440931"/>
                  </a:lnTo>
                  <a:lnTo>
                    <a:pt x="380187" y="439661"/>
                  </a:lnTo>
                  <a:lnTo>
                    <a:pt x="380365" y="438391"/>
                  </a:lnTo>
                  <a:lnTo>
                    <a:pt x="378510" y="438391"/>
                  </a:lnTo>
                  <a:lnTo>
                    <a:pt x="377202" y="437121"/>
                  </a:lnTo>
                  <a:lnTo>
                    <a:pt x="379996" y="437121"/>
                  </a:lnTo>
                  <a:lnTo>
                    <a:pt x="380047" y="435851"/>
                  </a:lnTo>
                  <a:lnTo>
                    <a:pt x="380098" y="434581"/>
                  </a:lnTo>
                  <a:lnTo>
                    <a:pt x="378714" y="435851"/>
                  </a:lnTo>
                  <a:lnTo>
                    <a:pt x="379082" y="433311"/>
                  </a:lnTo>
                  <a:lnTo>
                    <a:pt x="376732" y="435851"/>
                  </a:lnTo>
                  <a:lnTo>
                    <a:pt x="376389" y="435851"/>
                  </a:lnTo>
                  <a:lnTo>
                    <a:pt x="377418" y="434581"/>
                  </a:lnTo>
                  <a:lnTo>
                    <a:pt x="377913" y="433311"/>
                  </a:lnTo>
                  <a:lnTo>
                    <a:pt x="376262" y="434581"/>
                  </a:lnTo>
                  <a:lnTo>
                    <a:pt x="374726" y="430771"/>
                  </a:lnTo>
                  <a:lnTo>
                    <a:pt x="372960" y="433311"/>
                  </a:lnTo>
                  <a:lnTo>
                    <a:pt x="372960" y="434581"/>
                  </a:lnTo>
                  <a:lnTo>
                    <a:pt x="372757" y="434581"/>
                  </a:lnTo>
                  <a:lnTo>
                    <a:pt x="368439" y="433311"/>
                  </a:lnTo>
                  <a:lnTo>
                    <a:pt x="369874" y="428231"/>
                  </a:lnTo>
                  <a:lnTo>
                    <a:pt x="366890" y="426961"/>
                  </a:lnTo>
                  <a:lnTo>
                    <a:pt x="367652" y="425691"/>
                  </a:lnTo>
                  <a:lnTo>
                    <a:pt x="365594" y="425691"/>
                  </a:lnTo>
                  <a:lnTo>
                    <a:pt x="365036" y="424421"/>
                  </a:lnTo>
                  <a:lnTo>
                    <a:pt x="364477" y="423151"/>
                  </a:lnTo>
                  <a:lnTo>
                    <a:pt x="362013" y="424421"/>
                  </a:lnTo>
                  <a:lnTo>
                    <a:pt x="361670" y="424421"/>
                  </a:lnTo>
                  <a:lnTo>
                    <a:pt x="362546" y="421881"/>
                  </a:lnTo>
                  <a:lnTo>
                    <a:pt x="363601" y="421881"/>
                  </a:lnTo>
                  <a:lnTo>
                    <a:pt x="362102" y="420611"/>
                  </a:lnTo>
                  <a:lnTo>
                    <a:pt x="361226" y="421881"/>
                  </a:lnTo>
                  <a:lnTo>
                    <a:pt x="361035" y="419341"/>
                  </a:lnTo>
                  <a:lnTo>
                    <a:pt x="362343" y="418617"/>
                  </a:lnTo>
                  <a:lnTo>
                    <a:pt x="362978" y="419341"/>
                  </a:lnTo>
                  <a:lnTo>
                    <a:pt x="362762" y="418388"/>
                  </a:lnTo>
                  <a:lnTo>
                    <a:pt x="363321" y="418071"/>
                  </a:lnTo>
                  <a:lnTo>
                    <a:pt x="362686" y="418071"/>
                  </a:lnTo>
                  <a:lnTo>
                    <a:pt x="362407" y="416801"/>
                  </a:lnTo>
                  <a:lnTo>
                    <a:pt x="363245" y="415531"/>
                  </a:lnTo>
                  <a:lnTo>
                    <a:pt x="359854" y="416801"/>
                  </a:lnTo>
                  <a:lnTo>
                    <a:pt x="362229" y="415531"/>
                  </a:lnTo>
                  <a:lnTo>
                    <a:pt x="361276" y="412991"/>
                  </a:lnTo>
                  <a:lnTo>
                    <a:pt x="360095" y="412991"/>
                  </a:lnTo>
                  <a:lnTo>
                    <a:pt x="359651" y="415531"/>
                  </a:lnTo>
                  <a:lnTo>
                    <a:pt x="358686" y="414261"/>
                  </a:lnTo>
                  <a:lnTo>
                    <a:pt x="357809" y="412991"/>
                  </a:lnTo>
                  <a:lnTo>
                    <a:pt x="360603" y="411721"/>
                  </a:lnTo>
                  <a:lnTo>
                    <a:pt x="360921" y="405371"/>
                  </a:lnTo>
                  <a:lnTo>
                    <a:pt x="350786" y="411721"/>
                  </a:lnTo>
                  <a:lnTo>
                    <a:pt x="351269" y="410451"/>
                  </a:lnTo>
                  <a:lnTo>
                    <a:pt x="351764" y="409181"/>
                  </a:lnTo>
                  <a:lnTo>
                    <a:pt x="351853" y="408952"/>
                  </a:lnTo>
                  <a:lnTo>
                    <a:pt x="351370" y="409181"/>
                  </a:lnTo>
                  <a:lnTo>
                    <a:pt x="350481" y="407911"/>
                  </a:lnTo>
                  <a:lnTo>
                    <a:pt x="351028" y="406641"/>
                  </a:lnTo>
                  <a:lnTo>
                    <a:pt x="351510" y="405536"/>
                  </a:lnTo>
                  <a:lnTo>
                    <a:pt x="352717" y="406704"/>
                  </a:lnTo>
                  <a:lnTo>
                    <a:pt x="353720" y="404101"/>
                  </a:lnTo>
                  <a:lnTo>
                    <a:pt x="351650" y="405206"/>
                  </a:lnTo>
                  <a:lnTo>
                    <a:pt x="352132" y="404101"/>
                  </a:lnTo>
                  <a:lnTo>
                    <a:pt x="352679" y="402831"/>
                  </a:lnTo>
                  <a:lnTo>
                    <a:pt x="352298" y="401561"/>
                  </a:lnTo>
                  <a:lnTo>
                    <a:pt x="351955" y="399021"/>
                  </a:lnTo>
                  <a:lnTo>
                    <a:pt x="347256" y="404101"/>
                  </a:lnTo>
                  <a:lnTo>
                    <a:pt x="346417" y="401561"/>
                  </a:lnTo>
                  <a:lnTo>
                    <a:pt x="345795" y="402831"/>
                  </a:lnTo>
                  <a:lnTo>
                    <a:pt x="343738" y="405371"/>
                  </a:lnTo>
                  <a:lnTo>
                    <a:pt x="341655" y="405371"/>
                  </a:lnTo>
                  <a:lnTo>
                    <a:pt x="340766" y="404101"/>
                  </a:lnTo>
                  <a:lnTo>
                    <a:pt x="343712" y="400291"/>
                  </a:lnTo>
                  <a:lnTo>
                    <a:pt x="344322" y="400291"/>
                  </a:lnTo>
                  <a:lnTo>
                    <a:pt x="344525" y="400405"/>
                  </a:lnTo>
                  <a:lnTo>
                    <a:pt x="344754" y="400291"/>
                  </a:lnTo>
                  <a:lnTo>
                    <a:pt x="346100" y="400291"/>
                  </a:lnTo>
                  <a:lnTo>
                    <a:pt x="346354" y="399021"/>
                  </a:lnTo>
                  <a:lnTo>
                    <a:pt x="345465" y="397751"/>
                  </a:lnTo>
                  <a:lnTo>
                    <a:pt x="344830" y="396849"/>
                  </a:lnTo>
                  <a:lnTo>
                    <a:pt x="344830" y="397751"/>
                  </a:lnTo>
                  <a:lnTo>
                    <a:pt x="344576" y="396481"/>
                  </a:lnTo>
                  <a:lnTo>
                    <a:pt x="344830" y="397751"/>
                  </a:lnTo>
                  <a:lnTo>
                    <a:pt x="344830" y="396849"/>
                  </a:lnTo>
                  <a:lnTo>
                    <a:pt x="344665" y="396608"/>
                  </a:lnTo>
                  <a:lnTo>
                    <a:pt x="344462" y="395211"/>
                  </a:lnTo>
                  <a:lnTo>
                    <a:pt x="342480" y="395211"/>
                  </a:lnTo>
                  <a:lnTo>
                    <a:pt x="341541" y="393941"/>
                  </a:lnTo>
                  <a:lnTo>
                    <a:pt x="341363" y="393941"/>
                  </a:lnTo>
                  <a:lnTo>
                    <a:pt x="340639" y="395211"/>
                  </a:lnTo>
                  <a:lnTo>
                    <a:pt x="340372" y="395211"/>
                  </a:lnTo>
                  <a:lnTo>
                    <a:pt x="338912" y="391439"/>
                  </a:lnTo>
                  <a:lnTo>
                    <a:pt x="337705" y="396481"/>
                  </a:lnTo>
                  <a:lnTo>
                    <a:pt x="335661" y="395211"/>
                  </a:lnTo>
                  <a:lnTo>
                    <a:pt x="335953" y="392671"/>
                  </a:lnTo>
                  <a:lnTo>
                    <a:pt x="338886" y="391452"/>
                  </a:lnTo>
                  <a:lnTo>
                    <a:pt x="336232" y="391401"/>
                  </a:lnTo>
                  <a:lnTo>
                    <a:pt x="336042" y="390131"/>
                  </a:lnTo>
                  <a:lnTo>
                    <a:pt x="339267" y="388861"/>
                  </a:lnTo>
                  <a:lnTo>
                    <a:pt x="336130" y="388861"/>
                  </a:lnTo>
                  <a:lnTo>
                    <a:pt x="336537" y="387591"/>
                  </a:lnTo>
                  <a:lnTo>
                    <a:pt x="337362" y="385051"/>
                  </a:lnTo>
                  <a:lnTo>
                    <a:pt x="336753" y="383781"/>
                  </a:lnTo>
                  <a:lnTo>
                    <a:pt x="336537" y="383781"/>
                  </a:lnTo>
                  <a:lnTo>
                    <a:pt x="335394" y="385051"/>
                  </a:lnTo>
                  <a:lnTo>
                    <a:pt x="335203" y="385051"/>
                  </a:lnTo>
                  <a:lnTo>
                    <a:pt x="334797" y="383781"/>
                  </a:lnTo>
                  <a:lnTo>
                    <a:pt x="333921" y="383781"/>
                  </a:lnTo>
                  <a:lnTo>
                    <a:pt x="333171" y="387591"/>
                  </a:lnTo>
                  <a:lnTo>
                    <a:pt x="331127" y="387591"/>
                  </a:lnTo>
                  <a:lnTo>
                    <a:pt x="330746" y="387591"/>
                  </a:lnTo>
                  <a:lnTo>
                    <a:pt x="330822" y="387007"/>
                  </a:lnTo>
                  <a:lnTo>
                    <a:pt x="331127" y="387591"/>
                  </a:lnTo>
                  <a:lnTo>
                    <a:pt x="331279" y="386321"/>
                  </a:lnTo>
                  <a:lnTo>
                    <a:pt x="331419" y="385051"/>
                  </a:lnTo>
                  <a:lnTo>
                    <a:pt x="331724" y="382511"/>
                  </a:lnTo>
                  <a:lnTo>
                    <a:pt x="332816" y="382511"/>
                  </a:lnTo>
                  <a:lnTo>
                    <a:pt x="332600" y="381241"/>
                  </a:lnTo>
                  <a:lnTo>
                    <a:pt x="333362" y="381241"/>
                  </a:lnTo>
                  <a:lnTo>
                    <a:pt x="333298" y="377431"/>
                  </a:lnTo>
                  <a:lnTo>
                    <a:pt x="330555" y="382841"/>
                  </a:lnTo>
                  <a:lnTo>
                    <a:pt x="330555" y="386473"/>
                  </a:lnTo>
                  <a:lnTo>
                    <a:pt x="327926" y="387591"/>
                  </a:lnTo>
                  <a:lnTo>
                    <a:pt x="328879" y="386321"/>
                  </a:lnTo>
                  <a:lnTo>
                    <a:pt x="329831" y="385051"/>
                  </a:lnTo>
                  <a:lnTo>
                    <a:pt x="330555" y="386473"/>
                  </a:lnTo>
                  <a:lnTo>
                    <a:pt x="330555" y="382841"/>
                  </a:lnTo>
                  <a:lnTo>
                    <a:pt x="330073" y="383781"/>
                  </a:lnTo>
                  <a:lnTo>
                    <a:pt x="328117" y="381241"/>
                  </a:lnTo>
                  <a:lnTo>
                    <a:pt x="328714" y="380707"/>
                  </a:lnTo>
                  <a:lnTo>
                    <a:pt x="327723" y="381241"/>
                  </a:lnTo>
                  <a:lnTo>
                    <a:pt x="326085" y="381241"/>
                  </a:lnTo>
                  <a:lnTo>
                    <a:pt x="325704" y="379971"/>
                  </a:lnTo>
                  <a:lnTo>
                    <a:pt x="323989" y="381241"/>
                  </a:lnTo>
                  <a:lnTo>
                    <a:pt x="323443" y="381241"/>
                  </a:lnTo>
                  <a:lnTo>
                    <a:pt x="323773" y="382511"/>
                  </a:lnTo>
                  <a:lnTo>
                    <a:pt x="322338" y="383781"/>
                  </a:lnTo>
                  <a:lnTo>
                    <a:pt x="321856" y="382511"/>
                  </a:lnTo>
                  <a:lnTo>
                    <a:pt x="320598" y="382511"/>
                  </a:lnTo>
                  <a:lnTo>
                    <a:pt x="321170" y="381647"/>
                  </a:lnTo>
                  <a:lnTo>
                    <a:pt x="319100" y="382511"/>
                  </a:lnTo>
                  <a:lnTo>
                    <a:pt x="321259" y="378701"/>
                  </a:lnTo>
                  <a:lnTo>
                    <a:pt x="321983" y="377431"/>
                  </a:lnTo>
                  <a:lnTo>
                    <a:pt x="319227" y="377431"/>
                  </a:lnTo>
                  <a:lnTo>
                    <a:pt x="319366" y="376161"/>
                  </a:lnTo>
                  <a:lnTo>
                    <a:pt x="321322" y="374891"/>
                  </a:lnTo>
                  <a:lnTo>
                    <a:pt x="321297" y="373621"/>
                  </a:lnTo>
                  <a:lnTo>
                    <a:pt x="318782" y="373621"/>
                  </a:lnTo>
                  <a:lnTo>
                    <a:pt x="317741" y="374281"/>
                  </a:lnTo>
                  <a:lnTo>
                    <a:pt x="317741" y="376161"/>
                  </a:lnTo>
                  <a:lnTo>
                    <a:pt x="315633" y="377431"/>
                  </a:lnTo>
                  <a:lnTo>
                    <a:pt x="316103" y="377431"/>
                  </a:lnTo>
                  <a:lnTo>
                    <a:pt x="315226" y="378701"/>
                  </a:lnTo>
                  <a:lnTo>
                    <a:pt x="315988" y="376161"/>
                  </a:lnTo>
                  <a:lnTo>
                    <a:pt x="317741" y="376161"/>
                  </a:lnTo>
                  <a:lnTo>
                    <a:pt x="317741" y="374281"/>
                  </a:lnTo>
                  <a:lnTo>
                    <a:pt x="316280" y="375196"/>
                  </a:lnTo>
                  <a:lnTo>
                    <a:pt x="316369" y="374891"/>
                  </a:lnTo>
                  <a:lnTo>
                    <a:pt x="314947" y="376034"/>
                  </a:lnTo>
                  <a:lnTo>
                    <a:pt x="314744" y="376161"/>
                  </a:lnTo>
                  <a:lnTo>
                    <a:pt x="311607" y="378701"/>
                  </a:lnTo>
                  <a:lnTo>
                    <a:pt x="311810" y="376161"/>
                  </a:lnTo>
                  <a:lnTo>
                    <a:pt x="312762" y="374891"/>
                  </a:lnTo>
                  <a:lnTo>
                    <a:pt x="315607" y="371081"/>
                  </a:lnTo>
                  <a:lnTo>
                    <a:pt x="315226" y="367271"/>
                  </a:lnTo>
                  <a:lnTo>
                    <a:pt x="310070" y="371081"/>
                  </a:lnTo>
                  <a:lnTo>
                    <a:pt x="308368" y="367271"/>
                  </a:lnTo>
                  <a:lnTo>
                    <a:pt x="308571" y="369811"/>
                  </a:lnTo>
                  <a:lnTo>
                    <a:pt x="306755" y="371081"/>
                  </a:lnTo>
                  <a:lnTo>
                    <a:pt x="306755" y="369811"/>
                  </a:lnTo>
                  <a:lnTo>
                    <a:pt x="306743" y="368541"/>
                  </a:lnTo>
                  <a:lnTo>
                    <a:pt x="305308" y="368541"/>
                  </a:lnTo>
                  <a:lnTo>
                    <a:pt x="306603" y="367271"/>
                  </a:lnTo>
                  <a:lnTo>
                    <a:pt x="306514" y="366001"/>
                  </a:lnTo>
                  <a:lnTo>
                    <a:pt x="306895" y="364731"/>
                  </a:lnTo>
                  <a:lnTo>
                    <a:pt x="306044" y="366001"/>
                  </a:lnTo>
                  <a:lnTo>
                    <a:pt x="305028" y="363461"/>
                  </a:lnTo>
                  <a:lnTo>
                    <a:pt x="302387" y="366001"/>
                  </a:lnTo>
                  <a:lnTo>
                    <a:pt x="302793" y="363461"/>
                  </a:lnTo>
                  <a:lnTo>
                    <a:pt x="301294" y="360921"/>
                  </a:lnTo>
                  <a:lnTo>
                    <a:pt x="296964" y="366001"/>
                  </a:lnTo>
                  <a:lnTo>
                    <a:pt x="295351" y="364731"/>
                  </a:lnTo>
                  <a:lnTo>
                    <a:pt x="297243" y="362191"/>
                  </a:lnTo>
                  <a:lnTo>
                    <a:pt x="297141" y="360921"/>
                  </a:lnTo>
                  <a:lnTo>
                    <a:pt x="297535" y="360921"/>
                  </a:lnTo>
                  <a:lnTo>
                    <a:pt x="297865" y="359651"/>
                  </a:lnTo>
                  <a:lnTo>
                    <a:pt x="294055" y="360921"/>
                  </a:lnTo>
                  <a:lnTo>
                    <a:pt x="294538" y="359651"/>
                  </a:lnTo>
                  <a:lnTo>
                    <a:pt x="293751" y="359651"/>
                  </a:lnTo>
                  <a:lnTo>
                    <a:pt x="292430" y="360921"/>
                  </a:lnTo>
                  <a:lnTo>
                    <a:pt x="291909" y="360921"/>
                  </a:lnTo>
                  <a:lnTo>
                    <a:pt x="292341" y="359651"/>
                  </a:lnTo>
                  <a:lnTo>
                    <a:pt x="291782" y="360921"/>
                  </a:lnTo>
                  <a:lnTo>
                    <a:pt x="290334" y="360921"/>
                  </a:lnTo>
                  <a:lnTo>
                    <a:pt x="289750" y="362191"/>
                  </a:lnTo>
                  <a:lnTo>
                    <a:pt x="290309" y="359651"/>
                  </a:lnTo>
                  <a:lnTo>
                    <a:pt x="291147" y="355841"/>
                  </a:lnTo>
                  <a:lnTo>
                    <a:pt x="283400" y="359651"/>
                  </a:lnTo>
                  <a:lnTo>
                    <a:pt x="283845" y="357111"/>
                  </a:lnTo>
                  <a:lnTo>
                    <a:pt x="284060" y="355841"/>
                  </a:lnTo>
                  <a:lnTo>
                    <a:pt x="284505" y="353301"/>
                  </a:lnTo>
                  <a:lnTo>
                    <a:pt x="282587" y="353301"/>
                  </a:lnTo>
                  <a:lnTo>
                    <a:pt x="280339" y="352031"/>
                  </a:lnTo>
                  <a:lnTo>
                    <a:pt x="278853" y="352031"/>
                  </a:lnTo>
                  <a:lnTo>
                    <a:pt x="279273" y="350761"/>
                  </a:lnTo>
                  <a:lnTo>
                    <a:pt x="279565" y="350761"/>
                  </a:lnTo>
                  <a:lnTo>
                    <a:pt x="278625" y="348221"/>
                  </a:lnTo>
                  <a:lnTo>
                    <a:pt x="275221" y="355841"/>
                  </a:lnTo>
                  <a:lnTo>
                    <a:pt x="274154" y="352031"/>
                  </a:lnTo>
                  <a:lnTo>
                    <a:pt x="274358" y="350761"/>
                  </a:lnTo>
                  <a:lnTo>
                    <a:pt x="274574" y="349491"/>
                  </a:lnTo>
                  <a:lnTo>
                    <a:pt x="274777" y="348221"/>
                  </a:lnTo>
                  <a:lnTo>
                    <a:pt x="276275" y="350761"/>
                  </a:lnTo>
                  <a:lnTo>
                    <a:pt x="276237" y="349491"/>
                  </a:lnTo>
                  <a:lnTo>
                    <a:pt x="277050" y="348221"/>
                  </a:lnTo>
                  <a:lnTo>
                    <a:pt x="279501" y="344411"/>
                  </a:lnTo>
                  <a:lnTo>
                    <a:pt x="273075" y="349491"/>
                  </a:lnTo>
                  <a:lnTo>
                    <a:pt x="273646" y="344411"/>
                  </a:lnTo>
                  <a:lnTo>
                    <a:pt x="274218" y="344411"/>
                  </a:lnTo>
                  <a:lnTo>
                    <a:pt x="274256" y="341871"/>
                  </a:lnTo>
                  <a:lnTo>
                    <a:pt x="270090" y="344411"/>
                  </a:lnTo>
                  <a:lnTo>
                    <a:pt x="268668" y="343293"/>
                  </a:lnTo>
                  <a:lnTo>
                    <a:pt x="266001" y="344411"/>
                  </a:lnTo>
                  <a:lnTo>
                    <a:pt x="261213" y="344411"/>
                  </a:lnTo>
                  <a:lnTo>
                    <a:pt x="261493" y="343204"/>
                  </a:lnTo>
                  <a:lnTo>
                    <a:pt x="260591" y="344411"/>
                  </a:lnTo>
                  <a:lnTo>
                    <a:pt x="259194" y="344411"/>
                  </a:lnTo>
                  <a:lnTo>
                    <a:pt x="259372" y="343141"/>
                  </a:lnTo>
                  <a:lnTo>
                    <a:pt x="258787" y="340601"/>
                  </a:lnTo>
                  <a:lnTo>
                    <a:pt x="260045" y="338061"/>
                  </a:lnTo>
                  <a:lnTo>
                    <a:pt x="261708" y="339331"/>
                  </a:lnTo>
                  <a:lnTo>
                    <a:pt x="262724" y="335521"/>
                  </a:lnTo>
                  <a:lnTo>
                    <a:pt x="259588" y="338061"/>
                  </a:lnTo>
                  <a:lnTo>
                    <a:pt x="259092" y="336791"/>
                  </a:lnTo>
                  <a:lnTo>
                    <a:pt x="259981" y="335521"/>
                  </a:lnTo>
                  <a:lnTo>
                    <a:pt x="257289" y="335521"/>
                  </a:lnTo>
                  <a:lnTo>
                    <a:pt x="255282" y="338061"/>
                  </a:lnTo>
                  <a:lnTo>
                    <a:pt x="252831" y="336791"/>
                  </a:lnTo>
                  <a:lnTo>
                    <a:pt x="252526" y="338061"/>
                  </a:lnTo>
                  <a:lnTo>
                    <a:pt x="249186" y="340601"/>
                  </a:lnTo>
                  <a:lnTo>
                    <a:pt x="252412" y="335521"/>
                  </a:lnTo>
                  <a:lnTo>
                    <a:pt x="249580" y="338061"/>
                  </a:lnTo>
                  <a:lnTo>
                    <a:pt x="250596" y="335521"/>
                  </a:lnTo>
                  <a:lnTo>
                    <a:pt x="251091" y="334251"/>
                  </a:lnTo>
                  <a:lnTo>
                    <a:pt x="249682" y="334251"/>
                  </a:lnTo>
                  <a:lnTo>
                    <a:pt x="245960" y="335521"/>
                  </a:lnTo>
                  <a:lnTo>
                    <a:pt x="243941" y="335521"/>
                  </a:lnTo>
                  <a:lnTo>
                    <a:pt x="245122" y="334251"/>
                  </a:lnTo>
                  <a:lnTo>
                    <a:pt x="241249" y="334251"/>
                  </a:lnTo>
                  <a:lnTo>
                    <a:pt x="241896" y="332981"/>
                  </a:lnTo>
                  <a:lnTo>
                    <a:pt x="243878" y="329171"/>
                  </a:lnTo>
                  <a:lnTo>
                    <a:pt x="245186" y="326631"/>
                  </a:lnTo>
                  <a:lnTo>
                    <a:pt x="237375" y="329171"/>
                  </a:lnTo>
                  <a:lnTo>
                    <a:pt x="238150" y="325361"/>
                  </a:lnTo>
                  <a:lnTo>
                    <a:pt x="238671" y="322821"/>
                  </a:lnTo>
                  <a:lnTo>
                    <a:pt x="233972" y="324091"/>
                  </a:lnTo>
                  <a:lnTo>
                    <a:pt x="232460" y="319011"/>
                  </a:lnTo>
                  <a:lnTo>
                    <a:pt x="228244" y="317741"/>
                  </a:lnTo>
                  <a:lnTo>
                    <a:pt x="227076" y="324091"/>
                  </a:lnTo>
                  <a:lnTo>
                    <a:pt x="227025" y="317741"/>
                  </a:lnTo>
                  <a:lnTo>
                    <a:pt x="226847" y="318096"/>
                  </a:lnTo>
                  <a:lnTo>
                    <a:pt x="226060" y="316064"/>
                  </a:lnTo>
                  <a:lnTo>
                    <a:pt x="226263" y="318833"/>
                  </a:lnTo>
                  <a:lnTo>
                    <a:pt x="226618" y="318592"/>
                  </a:lnTo>
                  <a:lnTo>
                    <a:pt x="224612" y="322821"/>
                  </a:lnTo>
                  <a:lnTo>
                    <a:pt x="223316" y="322821"/>
                  </a:lnTo>
                  <a:lnTo>
                    <a:pt x="222402" y="319011"/>
                  </a:lnTo>
                  <a:lnTo>
                    <a:pt x="222097" y="317741"/>
                  </a:lnTo>
                  <a:lnTo>
                    <a:pt x="222135" y="316471"/>
                  </a:lnTo>
                  <a:lnTo>
                    <a:pt x="222173" y="315201"/>
                  </a:lnTo>
                  <a:lnTo>
                    <a:pt x="223532" y="316471"/>
                  </a:lnTo>
                  <a:lnTo>
                    <a:pt x="224040" y="315201"/>
                  </a:lnTo>
                  <a:lnTo>
                    <a:pt x="222211" y="313931"/>
                  </a:lnTo>
                  <a:lnTo>
                    <a:pt x="224282" y="312661"/>
                  </a:lnTo>
                  <a:lnTo>
                    <a:pt x="223608" y="310121"/>
                  </a:lnTo>
                  <a:lnTo>
                    <a:pt x="222973" y="312661"/>
                  </a:lnTo>
                  <a:lnTo>
                    <a:pt x="221589" y="312661"/>
                  </a:lnTo>
                  <a:lnTo>
                    <a:pt x="220776" y="311391"/>
                  </a:lnTo>
                  <a:lnTo>
                    <a:pt x="221221" y="315201"/>
                  </a:lnTo>
                  <a:lnTo>
                    <a:pt x="217043" y="316471"/>
                  </a:lnTo>
                  <a:lnTo>
                    <a:pt x="217690" y="315201"/>
                  </a:lnTo>
                  <a:lnTo>
                    <a:pt x="218325" y="313931"/>
                  </a:lnTo>
                  <a:lnTo>
                    <a:pt x="218973" y="312661"/>
                  </a:lnTo>
                  <a:lnTo>
                    <a:pt x="219621" y="311391"/>
                  </a:lnTo>
                  <a:lnTo>
                    <a:pt x="220903" y="308851"/>
                  </a:lnTo>
                  <a:lnTo>
                    <a:pt x="216700" y="311391"/>
                  </a:lnTo>
                  <a:lnTo>
                    <a:pt x="217551" y="310121"/>
                  </a:lnTo>
                  <a:lnTo>
                    <a:pt x="218401" y="308851"/>
                  </a:lnTo>
                  <a:lnTo>
                    <a:pt x="216471" y="310121"/>
                  </a:lnTo>
                  <a:lnTo>
                    <a:pt x="212928" y="307581"/>
                  </a:lnTo>
                  <a:lnTo>
                    <a:pt x="209486" y="311391"/>
                  </a:lnTo>
                  <a:lnTo>
                    <a:pt x="209511" y="310121"/>
                  </a:lnTo>
                  <a:lnTo>
                    <a:pt x="209816" y="308851"/>
                  </a:lnTo>
                  <a:lnTo>
                    <a:pt x="210642" y="308851"/>
                  </a:lnTo>
                  <a:lnTo>
                    <a:pt x="207289" y="306311"/>
                  </a:lnTo>
                  <a:lnTo>
                    <a:pt x="200621" y="310121"/>
                  </a:lnTo>
                  <a:lnTo>
                    <a:pt x="200075" y="308851"/>
                  </a:lnTo>
                  <a:lnTo>
                    <a:pt x="199517" y="307581"/>
                  </a:lnTo>
                  <a:lnTo>
                    <a:pt x="198958" y="306311"/>
                  </a:lnTo>
                  <a:lnTo>
                    <a:pt x="199796" y="305041"/>
                  </a:lnTo>
                  <a:lnTo>
                    <a:pt x="198958" y="305041"/>
                  </a:lnTo>
                  <a:lnTo>
                    <a:pt x="197586" y="307581"/>
                  </a:lnTo>
                  <a:lnTo>
                    <a:pt x="197294" y="306311"/>
                  </a:lnTo>
                  <a:lnTo>
                    <a:pt x="197573" y="305041"/>
                  </a:lnTo>
                  <a:lnTo>
                    <a:pt x="198120" y="305041"/>
                  </a:lnTo>
                  <a:lnTo>
                    <a:pt x="197840" y="303771"/>
                  </a:lnTo>
                  <a:lnTo>
                    <a:pt x="197281" y="305041"/>
                  </a:lnTo>
                  <a:lnTo>
                    <a:pt x="195097" y="306311"/>
                  </a:lnTo>
                  <a:lnTo>
                    <a:pt x="194525" y="305041"/>
                  </a:lnTo>
                  <a:lnTo>
                    <a:pt x="195897" y="303771"/>
                  </a:lnTo>
                  <a:lnTo>
                    <a:pt x="193052" y="299961"/>
                  </a:lnTo>
                  <a:lnTo>
                    <a:pt x="189039" y="305041"/>
                  </a:lnTo>
                  <a:lnTo>
                    <a:pt x="185775" y="305041"/>
                  </a:lnTo>
                  <a:lnTo>
                    <a:pt x="186283" y="303771"/>
                  </a:lnTo>
                  <a:lnTo>
                    <a:pt x="187286" y="301231"/>
                  </a:lnTo>
                  <a:lnTo>
                    <a:pt x="185013" y="298691"/>
                  </a:lnTo>
                  <a:lnTo>
                    <a:pt x="185000" y="322821"/>
                  </a:lnTo>
                  <a:lnTo>
                    <a:pt x="184315" y="325081"/>
                  </a:lnTo>
                  <a:lnTo>
                    <a:pt x="183692" y="324091"/>
                  </a:lnTo>
                  <a:lnTo>
                    <a:pt x="185000" y="322821"/>
                  </a:lnTo>
                  <a:lnTo>
                    <a:pt x="185000" y="298678"/>
                  </a:lnTo>
                  <a:lnTo>
                    <a:pt x="183832" y="297421"/>
                  </a:lnTo>
                  <a:lnTo>
                    <a:pt x="184086" y="297421"/>
                  </a:lnTo>
                  <a:lnTo>
                    <a:pt x="180035" y="294881"/>
                  </a:lnTo>
                  <a:lnTo>
                    <a:pt x="175742" y="298691"/>
                  </a:lnTo>
                  <a:lnTo>
                    <a:pt x="171361" y="298691"/>
                  </a:lnTo>
                  <a:lnTo>
                    <a:pt x="171119" y="297421"/>
                  </a:lnTo>
                  <a:lnTo>
                    <a:pt x="170649" y="294881"/>
                  </a:lnTo>
                  <a:lnTo>
                    <a:pt x="170408" y="293611"/>
                  </a:lnTo>
                  <a:lnTo>
                    <a:pt x="163817" y="294881"/>
                  </a:lnTo>
                  <a:lnTo>
                    <a:pt x="160693" y="291071"/>
                  </a:lnTo>
                  <a:lnTo>
                    <a:pt x="161074" y="292341"/>
                  </a:lnTo>
                  <a:lnTo>
                    <a:pt x="159639" y="293611"/>
                  </a:lnTo>
                  <a:lnTo>
                    <a:pt x="158826" y="294881"/>
                  </a:lnTo>
                  <a:lnTo>
                    <a:pt x="158165" y="293611"/>
                  </a:lnTo>
                  <a:lnTo>
                    <a:pt x="155511" y="296151"/>
                  </a:lnTo>
                  <a:lnTo>
                    <a:pt x="155917" y="294881"/>
                  </a:lnTo>
                  <a:lnTo>
                    <a:pt x="156743" y="292341"/>
                  </a:lnTo>
                  <a:lnTo>
                    <a:pt x="157048" y="292341"/>
                  </a:lnTo>
                  <a:lnTo>
                    <a:pt x="157429" y="288531"/>
                  </a:lnTo>
                  <a:lnTo>
                    <a:pt x="153809" y="288531"/>
                  </a:lnTo>
                  <a:lnTo>
                    <a:pt x="152184" y="293611"/>
                  </a:lnTo>
                  <a:lnTo>
                    <a:pt x="150520" y="291071"/>
                  </a:lnTo>
                  <a:lnTo>
                    <a:pt x="149682" y="289801"/>
                  </a:lnTo>
                  <a:lnTo>
                    <a:pt x="142595" y="289801"/>
                  </a:lnTo>
                  <a:lnTo>
                    <a:pt x="141757" y="288531"/>
                  </a:lnTo>
                  <a:lnTo>
                    <a:pt x="140906" y="287261"/>
                  </a:lnTo>
                  <a:lnTo>
                    <a:pt x="139661" y="288531"/>
                  </a:lnTo>
                  <a:lnTo>
                    <a:pt x="137287" y="288531"/>
                  </a:lnTo>
                  <a:lnTo>
                    <a:pt x="137972" y="285991"/>
                  </a:lnTo>
                  <a:lnTo>
                    <a:pt x="134289" y="284721"/>
                  </a:lnTo>
                  <a:lnTo>
                    <a:pt x="130937" y="284721"/>
                  </a:lnTo>
                  <a:lnTo>
                    <a:pt x="132016" y="282181"/>
                  </a:lnTo>
                  <a:lnTo>
                    <a:pt x="130225" y="282181"/>
                  </a:lnTo>
                  <a:lnTo>
                    <a:pt x="128028" y="289801"/>
                  </a:lnTo>
                  <a:lnTo>
                    <a:pt x="126339" y="289801"/>
                  </a:lnTo>
                  <a:lnTo>
                    <a:pt x="126453" y="288531"/>
                  </a:lnTo>
                  <a:lnTo>
                    <a:pt x="126568" y="287261"/>
                  </a:lnTo>
                  <a:lnTo>
                    <a:pt x="126695" y="285991"/>
                  </a:lnTo>
                  <a:lnTo>
                    <a:pt x="123558" y="284721"/>
                  </a:lnTo>
                  <a:lnTo>
                    <a:pt x="122694" y="283451"/>
                  </a:lnTo>
                  <a:lnTo>
                    <a:pt x="120954" y="280911"/>
                  </a:lnTo>
                  <a:lnTo>
                    <a:pt x="117106" y="283451"/>
                  </a:lnTo>
                  <a:lnTo>
                    <a:pt x="117576" y="282181"/>
                  </a:lnTo>
                  <a:lnTo>
                    <a:pt x="116636" y="282181"/>
                  </a:lnTo>
                  <a:lnTo>
                    <a:pt x="115341" y="280911"/>
                  </a:lnTo>
                  <a:lnTo>
                    <a:pt x="112750" y="278371"/>
                  </a:lnTo>
                  <a:lnTo>
                    <a:pt x="112560" y="281139"/>
                  </a:lnTo>
                  <a:lnTo>
                    <a:pt x="109067" y="283451"/>
                  </a:lnTo>
                  <a:lnTo>
                    <a:pt x="107099" y="284721"/>
                  </a:lnTo>
                  <a:lnTo>
                    <a:pt x="107797" y="282181"/>
                  </a:lnTo>
                  <a:lnTo>
                    <a:pt x="105791" y="285991"/>
                  </a:lnTo>
                  <a:lnTo>
                    <a:pt x="105613" y="285991"/>
                  </a:lnTo>
                  <a:lnTo>
                    <a:pt x="103441" y="287261"/>
                  </a:lnTo>
                  <a:lnTo>
                    <a:pt x="103022" y="287261"/>
                  </a:lnTo>
                  <a:lnTo>
                    <a:pt x="103327" y="284975"/>
                  </a:lnTo>
                  <a:lnTo>
                    <a:pt x="102501" y="283451"/>
                  </a:lnTo>
                  <a:lnTo>
                    <a:pt x="102273" y="288531"/>
                  </a:lnTo>
                  <a:lnTo>
                    <a:pt x="100558" y="285991"/>
                  </a:lnTo>
                  <a:lnTo>
                    <a:pt x="101523" y="284721"/>
                  </a:lnTo>
                  <a:lnTo>
                    <a:pt x="99898" y="284721"/>
                  </a:lnTo>
                  <a:lnTo>
                    <a:pt x="98729" y="287261"/>
                  </a:lnTo>
                  <a:lnTo>
                    <a:pt x="97536" y="288531"/>
                  </a:lnTo>
                  <a:lnTo>
                    <a:pt x="96634" y="287261"/>
                  </a:lnTo>
                  <a:lnTo>
                    <a:pt x="95719" y="285991"/>
                  </a:lnTo>
                  <a:lnTo>
                    <a:pt x="95796" y="283451"/>
                  </a:lnTo>
                  <a:lnTo>
                    <a:pt x="95377" y="284721"/>
                  </a:lnTo>
                  <a:lnTo>
                    <a:pt x="94221" y="287261"/>
                  </a:lnTo>
                  <a:lnTo>
                    <a:pt x="93357" y="285991"/>
                  </a:lnTo>
                  <a:lnTo>
                    <a:pt x="93345" y="284721"/>
                  </a:lnTo>
                  <a:lnTo>
                    <a:pt x="93967" y="284721"/>
                  </a:lnTo>
                  <a:lnTo>
                    <a:pt x="92710" y="283451"/>
                  </a:lnTo>
                  <a:lnTo>
                    <a:pt x="91732" y="282473"/>
                  </a:lnTo>
                  <a:lnTo>
                    <a:pt x="91732" y="283451"/>
                  </a:lnTo>
                  <a:lnTo>
                    <a:pt x="91528" y="283451"/>
                  </a:lnTo>
                  <a:lnTo>
                    <a:pt x="91541" y="283324"/>
                  </a:lnTo>
                  <a:lnTo>
                    <a:pt x="91732" y="283451"/>
                  </a:lnTo>
                  <a:lnTo>
                    <a:pt x="91732" y="282473"/>
                  </a:lnTo>
                  <a:lnTo>
                    <a:pt x="91833" y="280911"/>
                  </a:lnTo>
                  <a:lnTo>
                    <a:pt x="90081" y="279641"/>
                  </a:lnTo>
                  <a:lnTo>
                    <a:pt x="91935" y="275831"/>
                  </a:lnTo>
                  <a:lnTo>
                    <a:pt x="90246" y="278371"/>
                  </a:lnTo>
                  <a:lnTo>
                    <a:pt x="87337" y="282181"/>
                  </a:lnTo>
                  <a:lnTo>
                    <a:pt x="85725" y="280911"/>
                  </a:lnTo>
                  <a:lnTo>
                    <a:pt x="85598" y="279641"/>
                  </a:lnTo>
                  <a:lnTo>
                    <a:pt x="83286" y="279641"/>
                  </a:lnTo>
                  <a:lnTo>
                    <a:pt x="83286" y="277101"/>
                  </a:lnTo>
                  <a:lnTo>
                    <a:pt x="83045" y="277266"/>
                  </a:lnTo>
                  <a:lnTo>
                    <a:pt x="83045" y="279641"/>
                  </a:lnTo>
                  <a:lnTo>
                    <a:pt x="81864" y="279641"/>
                  </a:lnTo>
                  <a:lnTo>
                    <a:pt x="82092" y="278371"/>
                  </a:lnTo>
                  <a:lnTo>
                    <a:pt x="83019" y="278371"/>
                  </a:lnTo>
                  <a:lnTo>
                    <a:pt x="83045" y="279641"/>
                  </a:lnTo>
                  <a:lnTo>
                    <a:pt x="83045" y="277266"/>
                  </a:lnTo>
                  <a:lnTo>
                    <a:pt x="81330" y="278371"/>
                  </a:lnTo>
                  <a:lnTo>
                    <a:pt x="80441" y="277101"/>
                  </a:lnTo>
                  <a:lnTo>
                    <a:pt x="80276" y="280911"/>
                  </a:lnTo>
                  <a:lnTo>
                    <a:pt x="79146" y="279641"/>
                  </a:lnTo>
                  <a:lnTo>
                    <a:pt x="80035" y="282181"/>
                  </a:lnTo>
                  <a:lnTo>
                    <a:pt x="80797" y="282181"/>
                  </a:lnTo>
                  <a:lnTo>
                    <a:pt x="80860" y="282321"/>
                  </a:lnTo>
                  <a:lnTo>
                    <a:pt x="80899" y="282181"/>
                  </a:lnTo>
                  <a:lnTo>
                    <a:pt x="83375" y="282181"/>
                  </a:lnTo>
                  <a:lnTo>
                    <a:pt x="82537" y="283451"/>
                  </a:lnTo>
                  <a:lnTo>
                    <a:pt x="87972" y="283451"/>
                  </a:lnTo>
                  <a:lnTo>
                    <a:pt x="87896" y="282181"/>
                  </a:lnTo>
                  <a:lnTo>
                    <a:pt x="89966" y="282181"/>
                  </a:lnTo>
                  <a:lnTo>
                    <a:pt x="91122" y="283019"/>
                  </a:lnTo>
                  <a:lnTo>
                    <a:pt x="89496" y="287261"/>
                  </a:lnTo>
                  <a:lnTo>
                    <a:pt x="87909" y="284721"/>
                  </a:lnTo>
                  <a:lnTo>
                    <a:pt x="87566" y="284721"/>
                  </a:lnTo>
                  <a:lnTo>
                    <a:pt x="87566" y="298691"/>
                  </a:lnTo>
                  <a:lnTo>
                    <a:pt x="86461" y="298691"/>
                  </a:lnTo>
                  <a:lnTo>
                    <a:pt x="86448" y="297421"/>
                  </a:lnTo>
                  <a:lnTo>
                    <a:pt x="86779" y="297421"/>
                  </a:lnTo>
                  <a:lnTo>
                    <a:pt x="87566" y="298691"/>
                  </a:lnTo>
                  <a:lnTo>
                    <a:pt x="87566" y="284721"/>
                  </a:lnTo>
                  <a:lnTo>
                    <a:pt x="81699" y="284721"/>
                  </a:lnTo>
                  <a:lnTo>
                    <a:pt x="80314" y="284721"/>
                  </a:lnTo>
                  <a:lnTo>
                    <a:pt x="79222" y="287261"/>
                  </a:lnTo>
                  <a:lnTo>
                    <a:pt x="78663" y="284721"/>
                  </a:lnTo>
                  <a:lnTo>
                    <a:pt x="78384" y="283451"/>
                  </a:lnTo>
                  <a:lnTo>
                    <a:pt x="76200" y="280911"/>
                  </a:lnTo>
                  <a:lnTo>
                    <a:pt x="76060" y="278371"/>
                  </a:lnTo>
                  <a:lnTo>
                    <a:pt x="73202" y="279641"/>
                  </a:lnTo>
                  <a:lnTo>
                    <a:pt x="69545" y="279641"/>
                  </a:lnTo>
                  <a:lnTo>
                    <a:pt x="67538" y="284721"/>
                  </a:lnTo>
                  <a:lnTo>
                    <a:pt x="66738" y="284721"/>
                  </a:lnTo>
                  <a:lnTo>
                    <a:pt x="66751" y="282181"/>
                  </a:lnTo>
                  <a:lnTo>
                    <a:pt x="66509" y="282181"/>
                  </a:lnTo>
                  <a:lnTo>
                    <a:pt x="66649" y="281813"/>
                  </a:lnTo>
                  <a:lnTo>
                    <a:pt x="66167" y="282181"/>
                  </a:lnTo>
                  <a:lnTo>
                    <a:pt x="63652" y="281114"/>
                  </a:lnTo>
                  <a:lnTo>
                    <a:pt x="63182" y="280911"/>
                  </a:lnTo>
                  <a:lnTo>
                    <a:pt x="63131" y="281279"/>
                  </a:lnTo>
                  <a:lnTo>
                    <a:pt x="63093" y="281571"/>
                  </a:lnTo>
                  <a:lnTo>
                    <a:pt x="62649" y="284721"/>
                  </a:lnTo>
                  <a:lnTo>
                    <a:pt x="60794" y="283451"/>
                  </a:lnTo>
                  <a:lnTo>
                    <a:pt x="62344" y="282181"/>
                  </a:lnTo>
                  <a:lnTo>
                    <a:pt x="63093" y="281571"/>
                  </a:lnTo>
                  <a:lnTo>
                    <a:pt x="63093" y="281305"/>
                  </a:lnTo>
                  <a:lnTo>
                    <a:pt x="61214" y="282181"/>
                  </a:lnTo>
                  <a:lnTo>
                    <a:pt x="61620" y="280911"/>
                  </a:lnTo>
                  <a:lnTo>
                    <a:pt x="57988" y="279641"/>
                  </a:lnTo>
                  <a:lnTo>
                    <a:pt x="54597" y="282181"/>
                  </a:lnTo>
                  <a:lnTo>
                    <a:pt x="51104" y="284721"/>
                  </a:lnTo>
                  <a:lnTo>
                    <a:pt x="49149" y="283451"/>
                  </a:lnTo>
                  <a:lnTo>
                    <a:pt x="47193" y="282181"/>
                  </a:lnTo>
                  <a:lnTo>
                    <a:pt x="47777" y="283425"/>
                  </a:lnTo>
                  <a:lnTo>
                    <a:pt x="41211" y="280911"/>
                  </a:lnTo>
                  <a:lnTo>
                    <a:pt x="34340" y="287261"/>
                  </a:lnTo>
                  <a:lnTo>
                    <a:pt x="30988" y="284721"/>
                  </a:lnTo>
                  <a:lnTo>
                    <a:pt x="27647" y="282181"/>
                  </a:lnTo>
                  <a:lnTo>
                    <a:pt x="25730" y="280911"/>
                  </a:lnTo>
                  <a:lnTo>
                    <a:pt x="25641" y="283451"/>
                  </a:lnTo>
                  <a:lnTo>
                    <a:pt x="24612" y="284721"/>
                  </a:lnTo>
                  <a:lnTo>
                    <a:pt x="24041" y="282181"/>
                  </a:lnTo>
                  <a:lnTo>
                    <a:pt x="22313" y="285991"/>
                  </a:lnTo>
                  <a:lnTo>
                    <a:pt x="19773" y="288531"/>
                  </a:lnTo>
                  <a:lnTo>
                    <a:pt x="17068" y="278371"/>
                  </a:lnTo>
                  <a:lnTo>
                    <a:pt x="13931" y="283451"/>
                  </a:lnTo>
                  <a:lnTo>
                    <a:pt x="14541" y="285991"/>
                  </a:lnTo>
                  <a:lnTo>
                    <a:pt x="13271" y="285991"/>
                  </a:lnTo>
                  <a:lnTo>
                    <a:pt x="10718" y="287261"/>
                  </a:lnTo>
                  <a:lnTo>
                    <a:pt x="10718" y="284721"/>
                  </a:lnTo>
                  <a:lnTo>
                    <a:pt x="10502" y="287261"/>
                  </a:lnTo>
                  <a:lnTo>
                    <a:pt x="9918" y="285991"/>
                  </a:lnTo>
                  <a:lnTo>
                    <a:pt x="9728" y="284721"/>
                  </a:lnTo>
                  <a:lnTo>
                    <a:pt x="6934" y="287261"/>
                  </a:lnTo>
                  <a:lnTo>
                    <a:pt x="4457" y="285991"/>
                  </a:lnTo>
                  <a:lnTo>
                    <a:pt x="6692" y="280911"/>
                  </a:lnTo>
                  <a:lnTo>
                    <a:pt x="1917" y="280911"/>
                  </a:lnTo>
                  <a:lnTo>
                    <a:pt x="0" y="285991"/>
                  </a:lnTo>
                  <a:lnTo>
                    <a:pt x="596" y="287261"/>
                  </a:lnTo>
                  <a:lnTo>
                    <a:pt x="2032" y="287261"/>
                  </a:lnTo>
                  <a:lnTo>
                    <a:pt x="2247" y="289801"/>
                  </a:lnTo>
                  <a:lnTo>
                    <a:pt x="1181" y="291071"/>
                  </a:lnTo>
                  <a:lnTo>
                    <a:pt x="1384" y="293611"/>
                  </a:lnTo>
                  <a:lnTo>
                    <a:pt x="1422" y="296151"/>
                  </a:lnTo>
                  <a:lnTo>
                    <a:pt x="1193" y="299961"/>
                  </a:lnTo>
                  <a:lnTo>
                    <a:pt x="4318" y="303771"/>
                  </a:lnTo>
                  <a:lnTo>
                    <a:pt x="5943" y="299961"/>
                  </a:lnTo>
                  <a:lnTo>
                    <a:pt x="6807" y="302501"/>
                  </a:lnTo>
                  <a:lnTo>
                    <a:pt x="5194" y="302501"/>
                  </a:lnTo>
                  <a:lnTo>
                    <a:pt x="6337" y="305041"/>
                  </a:lnTo>
                  <a:lnTo>
                    <a:pt x="6718" y="303771"/>
                  </a:lnTo>
                  <a:lnTo>
                    <a:pt x="7239" y="301231"/>
                  </a:lnTo>
                  <a:lnTo>
                    <a:pt x="7594" y="302755"/>
                  </a:lnTo>
                  <a:lnTo>
                    <a:pt x="7874" y="303771"/>
                  </a:lnTo>
                  <a:lnTo>
                    <a:pt x="8293" y="303771"/>
                  </a:lnTo>
                  <a:lnTo>
                    <a:pt x="9271" y="301231"/>
                  </a:lnTo>
                  <a:lnTo>
                    <a:pt x="9639" y="300304"/>
                  </a:lnTo>
                  <a:lnTo>
                    <a:pt x="9372" y="299961"/>
                  </a:lnTo>
                  <a:lnTo>
                    <a:pt x="10731" y="298691"/>
                  </a:lnTo>
                  <a:lnTo>
                    <a:pt x="11607" y="300697"/>
                  </a:lnTo>
                  <a:lnTo>
                    <a:pt x="11734" y="302501"/>
                  </a:lnTo>
                  <a:lnTo>
                    <a:pt x="12649" y="299961"/>
                  </a:lnTo>
                  <a:lnTo>
                    <a:pt x="12915" y="301231"/>
                  </a:lnTo>
                  <a:lnTo>
                    <a:pt x="12750" y="302501"/>
                  </a:lnTo>
                  <a:lnTo>
                    <a:pt x="12369" y="303771"/>
                  </a:lnTo>
                  <a:lnTo>
                    <a:pt x="13208" y="301231"/>
                  </a:lnTo>
                  <a:lnTo>
                    <a:pt x="14859" y="302501"/>
                  </a:lnTo>
                  <a:lnTo>
                    <a:pt x="15011" y="301231"/>
                  </a:lnTo>
                  <a:lnTo>
                    <a:pt x="15151" y="299961"/>
                  </a:lnTo>
                  <a:lnTo>
                    <a:pt x="16332" y="302501"/>
                  </a:lnTo>
                  <a:lnTo>
                    <a:pt x="17691" y="299961"/>
                  </a:lnTo>
                  <a:lnTo>
                    <a:pt x="18376" y="298691"/>
                  </a:lnTo>
                  <a:lnTo>
                    <a:pt x="18554" y="303022"/>
                  </a:lnTo>
                  <a:lnTo>
                    <a:pt x="18529" y="303326"/>
                  </a:lnTo>
                  <a:lnTo>
                    <a:pt x="18592" y="303771"/>
                  </a:lnTo>
                  <a:lnTo>
                    <a:pt x="18808" y="302501"/>
                  </a:lnTo>
                  <a:lnTo>
                    <a:pt x="20053" y="299961"/>
                  </a:lnTo>
                  <a:lnTo>
                    <a:pt x="20929" y="299961"/>
                  </a:lnTo>
                  <a:lnTo>
                    <a:pt x="19646" y="305041"/>
                  </a:lnTo>
                  <a:lnTo>
                    <a:pt x="24269" y="299961"/>
                  </a:lnTo>
                  <a:lnTo>
                    <a:pt x="24168" y="305041"/>
                  </a:lnTo>
                  <a:lnTo>
                    <a:pt x="25082" y="299961"/>
                  </a:lnTo>
                  <a:lnTo>
                    <a:pt x="28333" y="302501"/>
                  </a:lnTo>
                  <a:lnTo>
                    <a:pt x="30340" y="299961"/>
                  </a:lnTo>
                  <a:lnTo>
                    <a:pt x="30035" y="301231"/>
                  </a:lnTo>
                  <a:lnTo>
                    <a:pt x="31038" y="301231"/>
                  </a:lnTo>
                  <a:lnTo>
                    <a:pt x="31445" y="302501"/>
                  </a:lnTo>
                  <a:lnTo>
                    <a:pt x="32232" y="303771"/>
                  </a:lnTo>
                  <a:lnTo>
                    <a:pt x="32245" y="299961"/>
                  </a:lnTo>
                  <a:lnTo>
                    <a:pt x="34086" y="298691"/>
                  </a:lnTo>
                  <a:lnTo>
                    <a:pt x="35039" y="296151"/>
                  </a:lnTo>
                  <a:lnTo>
                    <a:pt x="36614" y="299961"/>
                  </a:lnTo>
                  <a:lnTo>
                    <a:pt x="34251" y="301231"/>
                  </a:lnTo>
                  <a:lnTo>
                    <a:pt x="34823" y="305041"/>
                  </a:lnTo>
                  <a:lnTo>
                    <a:pt x="34658" y="301231"/>
                  </a:lnTo>
                  <a:lnTo>
                    <a:pt x="37287" y="301231"/>
                  </a:lnTo>
                  <a:lnTo>
                    <a:pt x="36728" y="298691"/>
                  </a:lnTo>
                  <a:lnTo>
                    <a:pt x="37896" y="301231"/>
                  </a:lnTo>
                  <a:lnTo>
                    <a:pt x="37719" y="299961"/>
                  </a:lnTo>
                  <a:lnTo>
                    <a:pt x="38366" y="303771"/>
                  </a:lnTo>
                  <a:lnTo>
                    <a:pt x="38442" y="299961"/>
                  </a:lnTo>
                  <a:lnTo>
                    <a:pt x="38468" y="298691"/>
                  </a:lnTo>
                  <a:lnTo>
                    <a:pt x="39370" y="302501"/>
                  </a:lnTo>
                  <a:lnTo>
                    <a:pt x="40271" y="298691"/>
                  </a:lnTo>
                  <a:lnTo>
                    <a:pt x="41922" y="301231"/>
                  </a:lnTo>
                  <a:lnTo>
                    <a:pt x="40728" y="303771"/>
                  </a:lnTo>
                  <a:lnTo>
                    <a:pt x="42494" y="302501"/>
                  </a:lnTo>
                  <a:lnTo>
                    <a:pt x="42672" y="302755"/>
                  </a:lnTo>
                  <a:lnTo>
                    <a:pt x="42595" y="302501"/>
                  </a:lnTo>
                  <a:lnTo>
                    <a:pt x="42976" y="299961"/>
                  </a:lnTo>
                  <a:lnTo>
                    <a:pt x="45148" y="298691"/>
                  </a:lnTo>
                  <a:lnTo>
                    <a:pt x="43992" y="302501"/>
                  </a:lnTo>
                  <a:lnTo>
                    <a:pt x="44716" y="305041"/>
                  </a:lnTo>
                  <a:lnTo>
                    <a:pt x="46062" y="303771"/>
                  </a:lnTo>
                  <a:lnTo>
                    <a:pt x="47117" y="299961"/>
                  </a:lnTo>
                  <a:lnTo>
                    <a:pt x="48120" y="299961"/>
                  </a:lnTo>
                  <a:lnTo>
                    <a:pt x="48196" y="301231"/>
                  </a:lnTo>
                  <a:lnTo>
                    <a:pt x="48387" y="301231"/>
                  </a:lnTo>
                  <a:lnTo>
                    <a:pt x="48145" y="302501"/>
                  </a:lnTo>
                  <a:lnTo>
                    <a:pt x="49123" y="299961"/>
                  </a:lnTo>
                  <a:lnTo>
                    <a:pt x="49606" y="298691"/>
                  </a:lnTo>
                  <a:lnTo>
                    <a:pt x="52374" y="302501"/>
                  </a:lnTo>
                  <a:lnTo>
                    <a:pt x="52946" y="301244"/>
                  </a:lnTo>
                  <a:lnTo>
                    <a:pt x="54825" y="301066"/>
                  </a:lnTo>
                  <a:lnTo>
                    <a:pt x="54584" y="300240"/>
                  </a:lnTo>
                  <a:lnTo>
                    <a:pt x="54432" y="299326"/>
                  </a:lnTo>
                  <a:lnTo>
                    <a:pt x="54330" y="298424"/>
                  </a:lnTo>
                  <a:lnTo>
                    <a:pt x="54457" y="300507"/>
                  </a:lnTo>
                  <a:lnTo>
                    <a:pt x="52997" y="301129"/>
                  </a:lnTo>
                  <a:lnTo>
                    <a:pt x="54127" y="298691"/>
                  </a:lnTo>
                  <a:lnTo>
                    <a:pt x="54330" y="298691"/>
                  </a:lnTo>
                  <a:lnTo>
                    <a:pt x="54152" y="297751"/>
                  </a:lnTo>
                  <a:lnTo>
                    <a:pt x="54102" y="296151"/>
                  </a:lnTo>
                  <a:lnTo>
                    <a:pt x="54190" y="293611"/>
                  </a:lnTo>
                  <a:lnTo>
                    <a:pt x="55016" y="293611"/>
                  </a:lnTo>
                  <a:lnTo>
                    <a:pt x="55803" y="291071"/>
                  </a:lnTo>
                  <a:lnTo>
                    <a:pt x="56045" y="293611"/>
                  </a:lnTo>
                  <a:lnTo>
                    <a:pt x="55537" y="293611"/>
                  </a:lnTo>
                  <a:lnTo>
                    <a:pt x="55460" y="294881"/>
                  </a:lnTo>
                  <a:lnTo>
                    <a:pt x="55206" y="296151"/>
                  </a:lnTo>
                  <a:lnTo>
                    <a:pt x="56095" y="294881"/>
                  </a:lnTo>
                  <a:lnTo>
                    <a:pt x="56540" y="297370"/>
                  </a:lnTo>
                  <a:lnTo>
                    <a:pt x="56972" y="296583"/>
                  </a:lnTo>
                  <a:lnTo>
                    <a:pt x="57848" y="298691"/>
                  </a:lnTo>
                  <a:lnTo>
                    <a:pt x="59969" y="298691"/>
                  </a:lnTo>
                  <a:lnTo>
                    <a:pt x="57073" y="296379"/>
                  </a:lnTo>
                  <a:lnTo>
                    <a:pt x="57200" y="296151"/>
                  </a:lnTo>
                  <a:lnTo>
                    <a:pt x="57886" y="294881"/>
                  </a:lnTo>
                  <a:lnTo>
                    <a:pt x="58585" y="293611"/>
                  </a:lnTo>
                  <a:lnTo>
                    <a:pt x="59842" y="294881"/>
                  </a:lnTo>
                  <a:lnTo>
                    <a:pt x="59969" y="298691"/>
                  </a:lnTo>
                  <a:lnTo>
                    <a:pt x="62560" y="298691"/>
                  </a:lnTo>
                  <a:lnTo>
                    <a:pt x="66446" y="294881"/>
                  </a:lnTo>
                  <a:lnTo>
                    <a:pt x="64998" y="307581"/>
                  </a:lnTo>
                  <a:lnTo>
                    <a:pt x="67932" y="302501"/>
                  </a:lnTo>
                  <a:lnTo>
                    <a:pt x="68757" y="301231"/>
                  </a:lnTo>
                  <a:lnTo>
                    <a:pt x="69316" y="296151"/>
                  </a:lnTo>
                  <a:lnTo>
                    <a:pt x="71107" y="298691"/>
                  </a:lnTo>
                  <a:lnTo>
                    <a:pt x="70180" y="302501"/>
                  </a:lnTo>
                  <a:lnTo>
                    <a:pt x="72656" y="303771"/>
                  </a:lnTo>
                  <a:lnTo>
                    <a:pt x="72009" y="297421"/>
                  </a:lnTo>
                  <a:lnTo>
                    <a:pt x="74447" y="299961"/>
                  </a:lnTo>
                  <a:lnTo>
                    <a:pt x="75412" y="299961"/>
                  </a:lnTo>
                  <a:lnTo>
                    <a:pt x="75412" y="302501"/>
                  </a:lnTo>
                  <a:lnTo>
                    <a:pt x="78105" y="302501"/>
                  </a:lnTo>
                  <a:lnTo>
                    <a:pt x="81267" y="299961"/>
                  </a:lnTo>
                  <a:lnTo>
                    <a:pt x="84315" y="299961"/>
                  </a:lnTo>
                  <a:lnTo>
                    <a:pt x="84048" y="301231"/>
                  </a:lnTo>
                  <a:lnTo>
                    <a:pt x="83426" y="302501"/>
                  </a:lnTo>
                  <a:lnTo>
                    <a:pt x="84010" y="303771"/>
                  </a:lnTo>
                  <a:lnTo>
                    <a:pt x="87922" y="301231"/>
                  </a:lnTo>
                  <a:lnTo>
                    <a:pt x="91935" y="303771"/>
                  </a:lnTo>
                  <a:lnTo>
                    <a:pt x="95173" y="307581"/>
                  </a:lnTo>
                  <a:lnTo>
                    <a:pt x="96926" y="303771"/>
                  </a:lnTo>
                  <a:lnTo>
                    <a:pt x="97243" y="303771"/>
                  </a:lnTo>
                  <a:lnTo>
                    <a:pt x="98069" y="303771"/>
                  </a:lnTo>
                  <a:lnTo>
                    <a:pt x="98894" y="302501"/>
                  </a:lnTo>
                  <a:lnTo>
                    <a:pt x="98869" y="305041"/>
                  </a:lnTo>
                  <a:lnTo>
                    <a:pt x="98259" y="306311"/>
                  </a:lnTo>
                  <a:lnTo>
                    <a:pt x="101028" y="303771"/>
                  </a:lnTo>
                  <a:lnTo>
                    <a:pt x="103543" y="302501"/>
                  </a:lnTo>
                  <a:lnTo>
                    <a:pt x="106070" y="301231"/>
                  </a:lnTo>
                  <a:lnTo>
                    <a:pt x="108153" y="305041"/>
                  </a:lnTo>
                  <a:lnTo>
                    <a:pt x="107505" y="306311"/>
                  </a:lnTo>
                  <a:lnTo>
                    <a:pt x="109296" y="307581"/>
                  </a:lnTo>
                  <a:lnTo>
                    <a:pt x="110540" y="301231"/>
                  </a:lnTo>
                  <a:lnTo>
                    <a:pt x="110782" y="299961"/>
                  </a:lnTo>
                  <a:lnTo>
                    <a:pt x="112204" y="302501"/>
                  </a:lnTo>
                  <a:lnTo>
                    <a:pt x="111747" y="303771"/>
                  </a:lnTo>
                  <a:lnTo>
                    <a:pt x="115912" y="305041"/>
                  </a:lnTo>
                  <a:lnTo>
                    <a:pt x="121297" y="303771"/>
                  </a:lnTo>
                  <a:lnTo>
                    <a:pt x="123685" y="308851"/>
                  </a:lnTo>
                  <a:lnTo>
                    <a:pt x="125183" y="305041"/>
                  </a:lnTo>
                  <a:lnTo>
                    <a:pt x="127546" y="311391"/>
                  </a:lnTo>
                  <a:lnTo>
                    <a:pt x="129095" y="306311"/>
                  </a:lnTo>
                  <a:lnTo>
                    <a:pt x="130937" y="308851"/>
                  </a:lnTo>
                  <a:lnTo>
                    <a:pt x="129997" y="310121"/>
                  </a:lnTo>
                  <a:lnTo>
                    <a:pt x="133007" y="312661"/>
                  </a:lnTo>
                  <a:lnTo>
                    <a:pt x="133858" y="313931"/>
                  </a:lnTo>
                  <a:lnTo>
                    <a:pt x="135229" y="310121"/>
                  </a:lnTo>
                  <a:lnTo>
                    <a:pt x="136525" y="308851"/>
                  </a:lnTo>
                  <a:lnTo>
                    <a:pt x="135826" y="312661"/>
                  </a:lnTo>
                  <a:lnTo>
                    <a:pt x="138150" y="308851"/>
                  </a:lnTo>
                  <a:lnTo>
                    <a:pt x="138087" y="313931"/>
                  </a:lnTo>
                  <a:lnTo>
                    <a:pt x="139357" y="312661"/>
                  </a:lnTo>
                  <a:lnTo>
                    <a:pt x="138963" y="312661"/>
                  </a:lnTo>
                  <a:lnTo>
                    <a:pt x="138772" y="311391"/>
                  </a:lnTo>
                  <a:lnTo>
                    <a:pt x="139065" y="310121"/>
                  </a:lnTo>
                  <a:lnTo>
                    <a:pt x="141084" y="308851"/>
                  </a:lnTo>
                  <a:lnTo>
                    <a:pt x="142633" y="313931"/>
                  </a:lnTo>
                  <a:lnTo>
                    <a:pt x="142265" y="315201"/>
                  </a:lnTo>
                  <a:lnTo>
                    <a:pt x="146888" y="312661"/>
                  </a:lnTo>
                  <a:lnTo>
                    <a:pt x="146494" y="313893"/>
                  </a:lnTo>
                  <a:lnTo>
                    <a:pt x="147904" y="312661"/>
                  </a:lnTo>
                  <a:lnTo>
                    <a:pt x="144513" y="319011"/>
                  </a:lnTo>
                  <a:lnTo>
                    <a:pt x="147193" y="316471"/>
                  </a:lnTo>
                  <a:lnTo>
                    <a:pt x="147116" y="315201"/>
                  </a:lnTo>
                  <a:lnTo>
                    <a:pt x="147828" y="313931"/>
                  </a:lnTo>
                  <a:lnTo>
                    <a:pt x="148031" y="313931"/>
                  </a:lnTo>
                  <a:lnTo>
                    <a:pt x="148488" y="316471"/>
                  </a:lnTo>
                  <a:lnTo>
                    <a:pt x="152450" y="316471"/>
                  </a:lnTo>
                  <a:lnTo>
                    <a:pt x="151549" y="319011"/>
                  </a:lnTo>
                  <a:lnTo>
                    <a:pt x="154266" y="320281"/>
                  </a:lnTo>
                  <a:lnTo>
                    <a:pt x="157899" y="319011"/>
                  </a:lnTo>
                  <a:lnTo>
                    <a:pt x="161112" y="320281"/>
                  </a:lnTo>
                  <a:lnTo>
                    <a:pt x="160248" y="319011"/>
                  </a:lnTo>
                  <a:lnTo>
                    <a:pt x="161607" y="315201"/>
                  </a:lnTo>
                  <a:lnTo>
                    <a:pt x="162674" y="315201"/>
                  </a:lnTo>
                  <a:lnTo>
                    <a:pt x="162585" y="315747"/>
                  </a:lnTo>
                  <a:lnTo>
                    <a:pt x="163449" y="315201"/>
                  </a:lnTo>
                  <a:lnTo>
                    <a:pt x="164553" y="315201"/>
                  </a:lnTo>
                  <a:lnTo>
                    <a:pt x="163156" y="319011"/>
                  </a:lnTo>
                  <a:lnTo>
                    <a:pt x="162140" y="320281"/>
                  </a:lnTo>
                  <a:lnTo>
                    <a:pt x="163944" y="319011"/>
                  </a:lnTo>
                  <a:lnTo>
                    <a:pt x="163741" y="320281"/>
                  </a:lnTo>
                  <a:lnTo>
                    <a:pt x="163233" y="320281"/>
                  </a:lnTo>
                  <a:lnTo>
                    <a:pt x="162775" y="321551"/>
                  </a:lnTo>
                  <a:lnTo>
                    <a:pt x="163995" y="320281"/>
                  </a:lnTo>
                  <a:lnTo>
                    <a:pt x="164299" y="325361"/>
                  </a:lnTo>
                  <a:lnTo>
                    <a:pt x="166243" y="322821"/>
                  </a:lnTo>
                  <a:lnTo>
                    <a:pt x="166027" y="324091"/>
                  </a:lnTo>
                  <a:lnTo>
                    <a:pt x="173723" y="324091"/>
                  </a:lnTo>
                  <a:lnTo>
                    <a:pt x="174218" y="322821"/>
                  </a:lnTo>
                  <a:lnTo>
                    <a:pt x="174713" y="321551"/>
                  </a:lnTo>
                  <a:lnTo>
                    <a:pt x="175526" y="322821"/>
                  </a:lnTo>
                  <a:lnTo>
                    <a:pt x="176301" y="321551"/>
                  </a:lnTo>
                  <a:lnTo>
                    <a:pt x="177076" y="320281"/>
                  </a:lnTo>
                  <a:lnTo>
                    <a:pt x="178689" y="321551"/>
                  </a:lnTo>
                  <a:lnTo>
                    <a:pt x="180035" y="325361"/>
                  </a:lnTo>
                  <a:lnTo>
                    <a:pt x="184226" y="325361"/>
                  </a:lnTo>
                  <a:lnTo>
                    <a:pt x="184492" y="325361"/>
                  </a:lnTo>
                  <a:lnTo>
                    <a:pt x="186601" y="325361"/>
                  </a:lnTo>
                  <a:lnTo>
                    <a:pt x="184759" y="326631"/>
                  </a:lnTo>
                  <a:lnTo>
                    <a:pt x="187655" y="327901"/>
                  </a:lnTo>
                  <a:lnTo>
                    <a:pt x="188429" y="327901"/>
                  </a:lnTo>
                  <a:lnTo>
                    <a:pt x="192684" y="326631"/>
                  </a:lnTo>
                  <a:lnTo>
                    <a:pt x="192697" y="325361"/>
                  </a:lnTo>
                  <a:lnTo>
                    <a:pt x="192443" y="325361"/>
                  </a:lnTo>
                  <a:lnTo>
                    <a:pt x="192989" y="324091"/>
                  </a:lnTo>
                  <a:lnTo>
                    <a:pt x="193763" y="324091"/>
                  </a:lnTo>
                  <a:lnTo>
                    <a:pt x="194030" y="325361"/>
                  </a:lnTo>
                  <a:lnTo>
                    <a:pt x="193509" y="326567"/>
                  </a:lnTo>
                  <a:lnTo>
                    <a:pt x="198615" y="325361"/>
                  </a:lnTo>
                  <a:lnTo>
                    <a:pt x="199339" y="338061"/>
                  </a:lnTo>
                  <a:lnTo>
                    <a:pt x="204470" y="334251"/>
                  </a:lnTo>
                  <a:lnTo>
                    <a:pt x="204203" y="334251"/>
                  </a:lnTo>
                  <a:lnTo>
                    <a:pt x="208457" y="332981"/>
                  </a:lnTo>
                  <a:lnTo>
                    <a:pt x="209715" y="334251"/>
                  </a:lnTo>
                  <a:lnTo>
                    <a:pt x="206806" y="334251"/>
                  </a:lnTo>
                  <a:lnTo>
                    <a:pt x="207225" y="336791"/>
                  </a:lnTo>
                  <a:lnTo>
                    <a:pt x="212356" y="334251"/>
                  </a:lnTo>
                  <a:lnTo>
                    <a:pt x="212267" y="339331"/>
                  </a:lnTo>
                  <a:lnTo>
                    <a:pt x="216255" y="338061"/>
                  </a:lnTo>
                  <a:lnTo>
                    <a:pt x="215125" y="345681"/>
                  </a:lnTo>
                  <a:lnTo>
                    <a:pt x="224129" y="340601"/>
                  </a:lnTo>
                  <a:lnTo>
                    <a:pt x="224853" y="346951"/>
                  </a:lnTo>
                  <a:lnTo>
                    <a:pt x="225501" y="344411"/>
                  </a:lnTo>
                  <a:lnTo>
                    <a:pt x="227050" y="343141"/>
                  </a:lnTo>
                  <a:lnTo>
                    <a:pt x="226491" y="344411"/>
                  </a:lnTo>
                  <a:lnTo>
                    <a:pt x="227126" y="344411"/>
                  </a:lnTo>
                  <a:lnTo>
                    <a:pt x="234505" y="345681"/>
                  </a:lnTo>
                  <a:lnTo>
                    <a:pt x="238645" y="353301"/>
                  </a:lnTo>
                  <a:lnTo>
                    <a:pt x="244081" y="358381"/>
                  </a:lnTo>
                  <a:lnTo>
                    <a:pt x="246113" y="359651"/>
                  </a:lnTo>
                  <a:lnTo>
                    <a:pt x="250037" y="350761"/>
                  </a:lnTo>
                  <a:lnTo>
                    <a:pt x="250799" y="355841"/>
                  </a:lnTo>
                  <a:lnTo>
                    <a:pt x="248285" y="358381"/>
                  </a:lnTo>
                  <a:lnTo>
                    <a:pt x="255028" y="357111"/>
                  </a:lnTo>
                  <a:lnTo>
                    <a:pt x="257594" y="363461"/>
                  </a:lnTo>
                  <a:lnTo>
                    <a:pt x="263029" y="363461"/>
                  </a:lnTo>
                  <a:lnTo>
                    <a:pt x="262483" y="364731"/>
                  </a:lnTo>
                  <a:lnTo>
                    <a:pt x="262077" y="364731"/>
                  </a:lnTo>
                  <a:lnTo>
                    <a:pt x="261683" y="367271"/>
                  </a:lnTo>
                  <a:lnTo>
                    <a:pt x="265404" y="367271"/>
                  </a:lnTo>
                  <a:lnTo>
                    <a:pt x="266496" y="364731"/>
                  </a:lnTo>
                  <a:lnTo>
                    <a:pt x="267055" y="366001"/>
                  </a:lnTo>
                  <a:lnTo>
                    <a:pt x="265684" y="367271"/>
                  </a:lnTo>
                  <a:lnTo>
                    <a:pt x="265569" y="368630"/>
                  </a:lnTo>
                  <a:lnTo>
                    <a:pt x="265696" y="369811"/>
                  </a:lnTo>
                  <a:lnTo>
                    <a:pt x="269570" y="367271"/>
                  </a:lnTo>
                  <a:lnTo>
                    <a:pt x="269049" y="368630"/>
                  </a:lnTo>
                  <a:lnTo>
                    <a:pt x="270395" y="372351"/>
                  </a:lnTo>
                  <a:lnTo>
                    <a:pt x="271373" y="368541"/>
                  </a:lnTo>
                  <a:lnTo>
                    <a:pt x="272275" y="371081"/>
                  </a:lnTo>
                  <a:lnTo>
                    <a:pt x="275221" y="369811"/>
                  </a:lnTo>
                  <a:lnTo>
                    <a:pt x="275475" y="371563"/>
                  </a:lnTo>
                  <a:lnTo>
                    <a:pt x="275221" y="371716"/>
                  </a:lnTo>
                  <a:lnTo>
                    <a:pt x="274993" y="371970"/>
                  </a:lnTo>
                  <a:lnTo>
                    <a:pt x="275386" y="373722"/>
                  </a:lnTo>
                  <a:lnTo>
                    <a:pt x="275666" y="372681"/>
                  </a:lnTo>
                  <a:lnTo>
                    <a:pt x="275678" y="372287"/>
                  </a:lnTo>
                  <a:lnTo>
                    <a:pt x="278231" y="369811"/>
                  </a:lnTo>
                  <a:lnTo>
                    <a:pt x="277533" y="374891"/>
                  </a:lnTo>
                  <a:lnTo>
                    <a:pt x="280352" y="371081"/>
                  </a:lnTo>
                  <a:lnTo>
                    <a:pt x="277596" y="374891"/>
                  </a:lnTo>
                  <a:lnTo>
                    <a:pt x="281127" y="376161"/>
                  </a:lnTo>
                  <a:lnTo>
                    <a:pt x="283324" y="374891"/>
                  </a:lnTo>
                  <a:lnTo>
                    <a:pt x="282194" y="376161"/>
                  </a:lnTo>
                  <a:lnTo>
                    <a:pt x="283362" y="377431"/>
                  </a:lnTo>
                  <a:lnTo>
                    <a:pt x="281838" y="378701"/>
                  </a:lnTo>
                  <a:lnTo>
                    <a:pt x="283006" y="379971"/>
                  </a:lnTo>
                  <a:lnTo>
                    <a:pt x="284530" y="379971"/>
                  </a:lnTo>
                  <a:lnTo>
                    <a:pt x="285724" y="377431"/>
                  </a:lnTo>
                  <a:lnTo>
                    <a:pt x="284556" y="383781"/>
                  </a:lnTo>
                  <a:lnTo>
                    <a:pt x="291223" y="377431"/>
                  </a:lnTo>
                  <a:lnTo>
                    <a:pt x="292557" y="376161"/>
                  </a:lnTo>
                  <a:lnTo>
                    <a:pt x="289509" y="383781"/>
                  </a:lnTo>
                  <a:lnTo>
                    <a:pt x="294347" y="383781"/>
                  </a:lnTo>
                  <a:lnTo>
                    <a:pt x="297789" y="384835"/>
                  </a:lnTo>
                  <a:lnTo>
                    <a:pt x="295732" y="387591"/>
                  </a:lnTo>
                  <a:lnTo>
                    <a:pt x="299097" y="388658"/>
                  </a:lnTo>
                  <a:lnTo>
                    <a:pt x="298716" y="385127"/>
                  </a:lnTo>
                  <a:lnTo>
                    <a:pt x="302221" y="386321"/>
                  </a:lnTo>
                  <a:lnTo>
                    <a:pt x="300697" y="388277"/>
                  </a:lnTo>
                  <a:lnTo>
                    <a:pt x="303885" y="386321"/>
                  </a:lnTo>
                  <a:lnTo>
                    <a:pt x="306044" y="388861"/>
                  </a:lnTo>
                  <a:lnTo>
                    <a:pt x="306400" y="390131"/>
                  </a:lnTo>
                  <a:lnTo>
                    <a:pt x="304368" y="390131"/>
                  </a:lnTo>
                  <a:lnTo>
                    <a:pt x="303631" y="391401"/>
                  </a:lnTo>
                  <a:lnTo>
                    <a:pt x="307733" y="391401"/>
                  </a:lnTo>
                  <a:lnTo>
                    <a:pt x="308660" y="396481"/>
                  </a:lnTo>
                  <a:lnTo>
                    <a:pt x="310692" y="395846"/>
                  </a:lnTo>
                  <a:lnTo>
                    <a:pt x="311404" y="395782"/>
                  </a:lnTo>
                  <a:lnTo>
                    <a:pt x="311238" y="395706"/>
                  </a:lnTo>
                  <a:lnTo>
                    <a:pt x="312724" y="395211"/>
                  </a:lnTo>
                  <a:lnTo>
                    <a:pt x="312432" y="396481"/>
                  </a:lnTo>
                  <a:lnTo>
                    <a:pt x="311975" y="396481"/>
                  </a:lnTo>
                  <a:lnTo>
                    <a:pt x="312077" y="397751"/>
                  </a:lnTo>
                  <a:lnTo>
                    <a:pt x="313372" y="396481"/>
                  </a:lnTo>
                  <a:lnTo>
                    <a:pt x="312547" y="396481"/>
                  </a:lnTo>
                  <a:lnTo>
                    <a:pt x="312940" y="395211"/>
                  </a:lnTo>
                  <a:lnTo>
                    <a:pt x="313728" y="392671"/>
                  </a:lnTo>
                  <a:lnTo>
                    <a:pt x="318122" y="392671"/>
                  </a:lnTo>
                  <a:lnTo>
                    <a:pt x="314985" y="395211"/>
                  </a:lnTo>
                  <a:lnTo>
                    <a:pt x="321132" y="395211"/>
                  </a:lnTo>
                  <a:lnTo>
                    <a:pt x="317423" y="398233"/>
                  </a:lnTo>
                  <a:lnTo>
                    <a:pt x="317550" y="399021"/>
                  </a:lnTo>
                  <a:lnTo>
                    <a:pt x="317157" y="399021"/>
                  </a:lnTo>
                  <a:lnTo>
                    <a:pt x="315645" y="400291"/>
                  </a:lnTo>
                  <a:lnTo>
                    <a:pt x="318084" y="400291"/>
                  </a:lnTo>
                  <a:lnTo>
                    <a:pt x="318960" y="399021"/>
                  </a:lnTo>
                  <a:lnTo>
                    <a:pt x="320471" y="400291"/>
                  </a:lnTo>
                  <a:lnTo>
                    <a:pt x="319227" y="400291"/>
                  </a:lnTo>
                  <a:lnTo>
                    <a:pt x="318274" y="401561"/>
                  </a:lnTo>
                  <a:lnTo>
                    <a:pt x="322491" y="400291"/>
                  </a:lnTo>
                  <a:lnTo>
                    <a:pt x="323227" y="401561"/>
                  </a:lnTo>
                  <a:lnTo>
                    <a:pt x="322745" y="401561"/>
                  </a:lnTo>
                  <a:lnTo>
                    <a:pt x="322364" y="402831"/>
                  </a:lnTo>
                  <a:lnTo>
                    <a:pt x="321983" y="402831"/>
                  </a:lnTo>
                  <a:lnTo>
                    <a:pt x="324421" y="404101"/>
                  </a:lnTo>
                  <a:lnTo>
                    <a:pt x="329387" y="401561"/>
                  </a:lnTo>
                  <a:lnTo>
                    <a:pt x="330593" y="405371"/>
                  </a:lnTo>
                  <a:lnTo>
                    <a:pt x="326859" y="407911"/>
                  </a:lnTo>
                  <a:lnTo>
                    <a:pt x="330454" y="406641"/>
                  </a:lnTo>
                  <a:lnTo>
                    <a:pt x="327964" y="410451"/>
                  </a:lnTo>
                  <a:lnTo>
                    <a:pt x="330034" y="410451"/>
                  </a:lnTo>
                  <a:lnTo>
                    <a:pt x="330796" y="407911"/>
                  </a:lnTo>
                  <a:lnTo>
                    <a:pt x="331851" y="409181"/>
                  </a:lnTo>
                  <a:lnTo>
                    <a:pt x="334733" y="407911"/>
                  </a:lnTo>
                  <a:lnTo>
                    <a:pt x="334822" y="410451"/>
                  </a:lnTo>
                  <a:lnTo>
                    <a:pt x="332917" y="410451"/>
                  </a:lnTo>
                  <a:lnTo>
                    <a:pt x="335483" y="411721"/>
                  </a:lnTo>
                  <a:lnTo>
                    <a:pt x="335318" y="410451"/>
                  </a:lnTo>
                  <a:lnTo>
                    <a:pt x="337794" y="409181"/>
                  </a:lnTo>
                  <a:lnTo>
                    <a:pt x="338175" y="407911"/>
                  </a:lnTo>
                  <a:lnTo>
                    <a:pt x="338556" y="406641"/>
                  </a:lnTo>
                  <a:lnTo>
                    <a:pt x="339293" y="407911"/>
                  </a:lnTo>
                  <a:lnTo>
                    <a:pt x="338721" y="407911"/>
                  </a:lnTo>
                  <a:lnTo>
                    <a:pt x="340372" y="409181"/>
                  </a:lnTo>
                  <a:lnTo>
                    <a:pt x="339356" y="411721"/>
                  </a:lnTo>
                  <a:lnTo>
                    <a:pt x="342226" y="410451"/>
                  </a:lnTo>
                  <a:lnTo>
                    <a:pt x="342379" y="412991"/>
                  </a:lnTo>
                  <a:lnTo>
                    <a:pt x="341731" y="412991"/>
                  </a:lnTo>
                  <a:lnTo>
                    <a:pt x="339585" y="415175"/>
                  </a:lnTo>
                  <a:lnTo>
                    <a:pt x="341591" y="414261"/>
                  </a:lnTo>
                  <a:lnTo>
                    <a:pt x="341985" y="418071"/>
                  </a:lnTo>
                  <a:lnTo>
                    <a:pt x="345097" y="415531"/>
                  </a:lnTo>
                  <a:lnTo>
                    <a:pt x="344297" y="416801"/>
                  </a:lnTo>
                  <a:lnTo>
                    <a:pt x="343204" y="417766"/>
                  </a:lnTo>
                  <a:lnTo>
                    <a:pt x="344932" y="416801"/>
                  </a:lnTo>
                  <a:lnTo>
                    <a:pt x="344868" y="418071"/>
                  </a:lnTo>
                  <a:lnTo>
                    <a:pt x="344639" y="418071"/>
                  </a:lnTo>
                  <a:lnTo>
                    <a:pt x="343420" y="419341"/>
                  </a:lnTo>
                  <a:lnTo>
                    <a:pt x="344614" y="420611"/>
                  </a:lnTo>
                  <a:lnTo>
                    <a:pt x="345960" y="416801"/>
                  </a:lnTo>
                  <a:lnTo>
                    <a:pt x="346405" y="415531"/>
                  </a:lnTo>
                  <a:lnTo>
                    <a:pt x="346722" y="418071"/>
                  </a:lnTo>
                  <a:lnTo>
                    <a:pt x="346430" y="418071"/>
                  </a:lnTo>
                  <a:lnTo>
                    <a:pt x="346227" y="419341"/>
                  </a:lnTo>
                  <a:lnTo>
                    <a:pt x="345655" y="419341"/>
                  </a:lnTo>
                  <a:lnTo>
                    <a:pt x="346684" y="421881"/>
                  </a:lnTo>
                  <a:lnTo>
                    <a:pt x="350380" y="421881"/>
                  </a:lnTo>
                  <a:lnTo>
                    <a:pt x="351142" y="424421"/>
                  </a:lnTo>
                  <a:lnTo>
                    <a:pt x="348830" y="426961"/>
                  </a:lnTo>
                  <a:lnTo>
                    <a:pt x="348996" y="423151"/>
                  </a:lnTo>
                  <a:lnTo>
                    <a:pt x="347192" y="425691"/>
                  </a:lnTo>
                  <a:lnTo>
                    <a:pt x="350139" y="428231"/>
                  </a:lnTo>
                  <a:lnTo>
                    <a:pt x="355561" y="426961"/>
                  </a:lnTo>
                  <a:lnTo>
                    <a:pt x="357009" y="430771"/>
                  </a:lnTo>
                  <a:lnTo>
                    <a:pt x="356920" y="429501"/>
                  </a:lnTo>
                  <a:lnTo>
                    <a:pt x="361276" y="426961"/>
                  </a:lnTo>
                  <a:lnTo>
                    <a:pt x="356552" y="433311"/>
                  </a:lnTo>
                  <a:lnTo>
                    <a:pt x="358978" y="433311"/>
                  </a:lnTo>
                  <a:lnTo>
                    <a:pt x="356933" y="434581"/>
                  </a:lnTo>
                  <a:lnTo>
                    <a:pt x="357466" y="434581"/>
                  </a:lnTo>
                  <a:lnTo>
                    <a:pt x="358292" y="437121"/>
                  </a:lnTo>
                  <a:lnTo>
                    <a:pt x="361505" y="437121"/>
                  </a:lnTo>
                  <a:lnTo>
                    <a:pt x="365074" y="438391"/>
                  </a:lnTo>
                  <a:lnTo>
                    <a:pt x="363728" y="438391"/>
                  </a:lnTo>
                  <a:lnTo>
                    <a:pt x="363651" y="440931"/>
                  </a:lnTo>
                  <a:lnTo>
                    <a:pt x="365480" y="442201"/>
                  </a:lnTo>
                  <a:lnTo>
                    <a:pt x="365937" y="443471"/>
                  </a:lnTo>
                  <a:lnTo>
                    <a:pt x="367309" y="442201"/>
                  </a:lnTo>
                  <a:lnTo>
                    <a:pt x="367665" y="443471"/>
                  </a:lnTo>
                  <a:lnTo>
                    <a:pt x="368909" y="442201"/>
                  </a:lnTo>
                  <a:lnTo>
                    <a:pt x="368884" y="446011"/>
                  </a:lnTo>
                  <a:lnTo>
                    <a:pt x="371830" y="447281"/>
                  </a:lnTo>
                  <a:lnTo>
                    <a:pt x="374853" y="448551"/>
                  </a:lnTo>
                  <a:lnTo>
                    <a:pt x="375056" y="452361"/>
                  </a:lnTo>
                  <a:lnTo>
                    <a:pt x="373634" y="452361"/>
                  </a:lnTo>
                  <a:lnTo>
                    <a:pt x="376669" y="454901"/>
                  </a:lnTo>
                  <a:lnTo>
                    <a:pt x="377571" y="453580"/>
                  </a:lnTo>
                  <a:lnTo>
                    <a:pt x="378574" y="451091"/>
                  </a:lnTo>
                  <a:lnTo>
                    <a:pt x="379730" y="451091"/>
                  </a:lnTo>
                  <a:lnTo>
                    <a:pt x="381381" y="451091"/>
                  </a:lnTo>
                  <a:lnTo>
                    <a:pt x="381901" y="452361"/>
                  </a:lnTo>
                  <a:lnTo>
                    <a:pt x="379730" y="451091"/>
                  </a:lnTo>
                  <a:lnTo>
                    <a:pt x="378879" y="454901"/>
                  </a:lnTo>
                  <a:lnTo>
                    <a:pt x="379476" y="454901"/>
                  </a:lnTo>
                  <a:lnTo>
                    <a:pt x="377748" y="458711"/>
                  </a:lnTo>
                  <a:lnTo>
                    <a:pt x="381952" y="453631"/>
                  </a:lnTo>
                  <a:lnTo>
                    <a:pt x="382993" y="452361"/>
                  </a:lnTo>
                  <a:lnTo>
                    <a:pt x="384048" y="451091"/>
                  </a:lnTo>
                  <a:lnTo>
                    <a:pt x="383235" y="454901"/>
                  </a:lnTo>
                  <a:lnTo>
                    <a:pt x="382155" y="456171"/>
                  </a:lnTo>
                  <a:lnTo>
                    <a:pt x="385343" y="456171"/>
                  </a:lnTo>
                  <a:lnTo>
                    <a:pt x="383514" y="458533"/>
                  </a:lnTo>
                  <a:lnTo>
                    <a:pt x="387692" y="457441"/>
                  </a:lnTo>
                  <a:lnTo>
                    <a:pt x="386232" y="459981"/>
                  </a:lnTo>
                  <a:lnTo>
                    <a:pt x="385267" y="459981"/>
                  </a:lnTo>
                  <a:lnTo>
                    <a:pt x="384746" y="458711"/>
                  </a:lnTo>
                  <a:lnTo>
                    <a:pt x="383781" y="458711"/>
                  </a:lnTo>
                  <a:lnTo>
                    <a:pt x="381990" y="462521"/>
                  </a:lnTo>
                  <a:lnTo>
                    <a:pt x="382752" y="461251"/>
                  </a:lnTo>
                  <a:lnTo>
                    <a:pt x="382917" y="462445"/>
                  </a:lnTo>
                  <a:lnTo>
                    <a:pt x="382841" y="463829"/>
                  </a:lnTo>
                  <a:lnTo>
                    <a:pt x="382968" y="463143"/>
                  </a:lnTo>
                  <a:lnTo>
                    <a:pt x="383120" y="465061"/>
                  </a:lnTo>
                  <a:lnTo>
                    <a:pt x="383489" y="465061"/>
                  </a:lnTo>
                  <a:lnTo>
                    <a:pt x="390334" y="461251"/>
                  </a:lnTo>
                  <a:lnTo>
                    <a:pt x="386638" y="466331"/>
                  </a:lnTo>
                  <a:lnTo>
                    <a:pt x="391871" y="465061"/>
                  </a:lnTo>
                  <a:lnTo>
                    <a:pt x="386867" y="466331"/>
                  </a:lnTo>
                  <a:lnTo>
                    <a:pt x="389534" y="466331"/>
                  </a:lnTo>
                  <a:lnTo>
                    <a:pt x="386867" y="468871"/>
                  </a:lnTo>
                  <a:lnTo>
                    <a:pt x="386511" y="468871"/>
                  </a:lnTo>
                  <a:lnTo>
                    <a:pt x="386257" y="470141"/>
                  </a:lnTo>
                  <a:lnTo>
                    <a:pt x="385381" y="471411"/>
                  </a:lnTo>
                  <a:lnTo>
                    <a:pt x="388099" y="470141"/>
                  </a:lnTo>
                  <a:lnTo>
                    <a:pt x="384835" y="473951"/>
                  </a:lnTo>
                  <a:lnTo>
                    <a:pt x="388200" y="472871"/>
                  </a:lnTo>
                  <a:lnTo>
                    <a:pt x="388835" y="473456"/>
                  </a:lnTo>
                  <a:lnTo>
                    <a:pt x="389509" y="472681"/>
                  </a:lnTo>
                  <a:lnTo>
                    <a:pt x="393738" y="472681"/>
                  </a:lnTo>
                  <a:lnTo>
                    <a:pt x="388835" y="479031"/>
                  </a:lnTo>
                  <a:lnTo>
                    <a:pt x="394500" y="479031"/>
                  </a:lnTo>
                  <a:lnTo>
                    <a:pt x="397560" y="480301"/>
                  </a:lnTo>
                  <a:lnTo>
                    <a:pt x="400697" y="479031"/>
                  </a:lnTo>
                  <a:lnTo>
                    <a:pt x="403491" y="480301"/>
                  </a:lnTo>
                  <a:lnTo>
                    <a:pt x="402590" y="481571"/>
                  </a:lnTo>
                  <a:lnTo>
                    <a:pt x="400024" y="481571"/>
                  </a:lnTo>
                  <a:lnTo>
                    <a:pt x="399516" y="482841"/>
                  </a:lnTo>
                  <a:lnTo>
                    <a:pt x="400291" y="484111"/>
                  </a:lnTo>
                  <a:lnTo>
                    <a:pt x="401078" y="484111"/>
                  </a:lnTo>
                  <a:lnTo>
                    <a:pt x="399846" y="486651"/>
                  </a:lnTo>
                  <a:lnTo>
                    <a:pt x="400634" y="486651"/>
                  </a:lnTo>
                  <a:lnTo>
                    <a:pt x="402361" y="485838"/>
                  </a:lnTo>
                  <a:lnTo>
                    <a:pt x="402120" y="485381"/>
                  </a:lnTo>
                  <a:lnTo>
                    <a:pt x="406184" y="482841"/>
                  </a:lnTo>
                  <a:lnTo>
                    <a:pt x="402145" y="484111"/>
                  </a:lnTo>
                  <a:lnTo>
                    <a:pt x="402882" y="482841"/>
                  </a:lnTo>
                  <a:lnTo>
                    <a:pt x="404761" y="481571"/>
                  </a:lnTo>
                  <a:lnTo>
                    <a:pt x="405790" y="481571"/>
                  </a:lnTo>
                  <a:lnTo>
                    <a:pt x="406882" y="479031"/>
                  </a:lnTo>
                  <a:lnTo>
                    <a:pt x="403872" y="481571"/>
                  </a:lnTo>
                  <a:lnTo>
                    <a:pt x="405269" y="479031"/>
                  </a:lnTo>
                  <a:lnTo>
                    <a:pt x="404152" y="479031"/>
                  </a:lnTo>
                  <a:lnTo>
                    <a:pt x="405053" y="477761"/>
                  </a:lnTo>
                  <a:lnTo>
                    <a:pt x="406590" y="476491"/>
                  </a:lnTo>
                  <a:lnTo>
                    <a:pt x="406501" y="477761"/>
                  </a:lnTo>
                  <a:lnTo>
                    <a:pt x="407327" y="473951"/>
                  </a:lnTo>
                  <a:close/>
                </a:path>
                <a:path w="1266190" h="653414">
                  <a:moveTo>
                    <a:pt x="409575" y="496709"/>
                  </a:moveTo>
                  <a:lnTo>
                    <a:pt x="408838" y="496328"/>
                  </a:lnTo>
                  <a:lnTo>
                    <a:pt x="405599" y="497713"/>
                  </a:lnTo>
                  <a:lnTo>
                    <a:pt x="406984" y="498132"/>
                  </a:lnTo>
                  <a:lnTo>
                    <a:pt x="407885" y="497890"/>
                  </a:lnTo>
                  <a:lnTo>
                    <a:pt x="409575" y="496709"/>
                  </a:lnTo>
                  <a:close/>
                </a:path>
                <a:path w="1266190" h="653414">
                  <a:moveTo>
                    <a:pt x="410121" y="485381"/>
                  </a:moveTo>
                  <a:lnTo>
                    <a:pt x="402805" y="486651"/>
                  </a:lnTo>
                  <a:lnTo>
                    <a:pt x="403339" y="485381"/>
                  </a:lnTo>
                  <a:lnTo>
                    <a:pt x="402361" y="485838"/>
                  </a:lnTo>
                  <a:lnTo>
                    <a:pt x="402793" y="486651"/>
                  </a:lnTo>
                  <a:lnTo>
                    <a:pt x="401726" y="486651"/>
                  </a:lnTo>
                  <a:lnTo>
                    <a:pt x="400037" y="487921"/>
                  </a:lnTo>
                  <a:lnTo>
                    <a:pt x="398805" y="487921"/>
                  </a:lnTo>
                  <a:lnTo>
                    <a:pt x="400240" y="489191"/>
                  </a:lnTo>
                  <a:lnTo>
                    <a:pt x="403694" y="489191"/>
                  </a:lnTo>
                  <a:lnTo>
                    <a:pt x="402501" y="490461"/>
                  </a:lnTo>
                  <a:lnTo>
                    <a:pt x="402628" y="490461"/>
                  </a:lnTo>
                  <a:lnTo>
                    <a:pt x="403948" y="489191"/>
                  </a:lnTo>
                  <a:lnTo>
                    <a:pt x="405561" y="489191"/>
                  </a:lnTo>
                  <a:lnTo>
                    <a:pt x="410121" y="485381"/>
                  </a:lnTo>
                  <a:close/>
                </a:path>
                <a:path w="1266190" h="653414">
                  <a:moveTo>
                    <a:pt x="410997" y="492912"/>
                  </a:moveTo>
                  <a:lnTo>
                    <a:pt x="410451" y="491883"/>
                  </a:lnTo>
                  <a:lnTo>
                    <a:pt x="407911" y="492048"/>
                  </a:lnTo>
                  <a:lnTo>
                    <a:pt x="408406" y="491426"/>
                  </a:lnTo>
                  <a:lnTo>
                    <a:pt x="409321" y="491159"/>
                  </a:lnTo>
                  <a:lnTo>
                    <a:pt x="409905" y="490867"/>
                  </a:lnTo>
                  <a:lnTo>
                    <a:pt x="408012" y="491058"/>
                  </a:lnTo>
                  <a:lnTo>
                    <a:pt x="406044" y="491566"/>
                  </a:lnTo>
                  <a:lnTo>
                    <a:pt x="406285" y="490728"/>
                  </a:lnTo>
                  <a:lnTo>
                    <a:pt x="404456" y="491731"/>
                  </a:lnTo>
                  <a:lnTo>
                    <a:pt x="405396" y="491731"/>
                  </a:lnTo>
                  <a:lnTo>
                    <a:pt x="405003" y="491832"/>
                  </a:lnTo>
                  <a:lnTo>
                    <a:pt x="402577" y="493966"/>
                  </a:lnTo>
                  <a:lnTo>
                    <a:pt x="405853" y="492874"/>
                  </a:lnTo>
                  <a:lnTo>
                    <a:pt x="404774" y="493776"/>
                  </a:lnTo>
                  <a:lnTo>
                    <a:pt x="408635" y="492417"/>
                  </a:lnTo>
                  <a:lnTo>
                    <a:pt x="409359" y="492798"/>
                  </a:lnTo>
                  <a:lnTo>
                    <a:pt x="408343" y="494030"/>
                  </a:lnTo>
                  <a:lnTo>
                    <a:pt x="407200" y="494576"/>
                  </a:lnTo>
                  <a:lnTo>
                    <a:pt x="408101" y="494334"/>
                  </a:lnTo>
                  <a:lnTo>
                    <a:pt x="407136" y="495884"/>
                  </a:lnTo>
                  <a:lnTo>
                    <a:pt x="409206" y="495058"/>
                  </a:lnTo>
                  <a:lnTo>
                    <a:pt x="410997" y="492912"/>
                  </a:lnTo>
                  <a:close/>
                </a:path>
                <a:path w="1266190" h="653414">
                  <a:moveTo>
                    <a:pt x="657796" y="559892"/>
                  </a:moveTo>
                  <a:lnTo>
                    <a:pt x="657555" y="560006"/>
                  </a:lnTo>
                  <a:lnTo>
                    <a:pt x="657580" y="560171"/>
                  </a:lnTo>
                  <a:lnTo>
                    <a:pt x="657606" y="560298"/>
                  </a:lnTo>
                  <a:lnTo>
                    <a:pt x="657631" y="560438"/>
                  </a:lnTo>
                  <a:lnTo>
                    <a:pt x="657771" y="560120"/>
                  </a:lnTo>
                  <a:lnTo>
                    <a:pt x="657796" y="559892"/>
                  </a:lnTo>
                  <a:close/>
                </a:path>
                <a:path w="1266190" h="653414">
                  <a:moveTo>
                    <a:pt x="659803" y="567067"/>
                  </a:moveTo>
                  <a:lnTo>
                    <a:pt x="659460" y="567029"/>
                  </a:lnTo>
                  <a:lnTo>
                    <a:pt x="659155" y="567016"/>
                  </a:lnTo>
                  <a:lnTo>
                    <a:pt x="658977" y="567258"/>
                  </a:lnTo>
                  <a:lnTo>
                    <a:pt x="659231" y="567410"/>
                  </a:lnTo>
                  <a:lnTo>
                    <a:pt x="659561" y="567270"/>
                  </a:lnTo>
                  <a:lnTo>
                    <a:pt x="659803" y="567067"/>
                  </a:lnTo>
                  <a:close/>
                </a:path>
                <a:path w="1266190" h="653414">
                  <a:moveTo>
                    <a:pt x="681647" y="596531"/>
                  </a:moveTo>
                  <a:lnTo>
                    <a:pt x="681596" y="596379"/>
                  </a:lnTo>
                  <a:lnTo>
                    <a:pt x="681520" y="596925"/>
                  </a:lnTo>
                  <a:lnTo>
                    <a:pt x="681634" y="596709"/>
                  </a:lnTo>
                  <a:lnTo>
                    <a:pt x="681647" y="596531"/>
                  </a:lnTo>
                  <a:close/>
                </a:path>
                <a:path w="1266190" h="653414">
                  <a:moveTo>
                    <a:pt x="681812" y="594931"/>
                  </a:moveTo>
                  <a:lnTo>
                    <a:pt x="680897" y="595604"/>
                  </a:lnTo>
                  <a:lnTo>
                    <a:pt x="681482" y="595845"/>
                  </a:lnTo>
                  <a:lnTo>
                    <a:pt x="681596" y="596379"/>
                  </a:lnTo>
                  <a:lnTo>
                    <a:pt x="681812" y="594931"/>
                  </a:lnTo>
                  <a:close/>
                </a:path>
                <a:path w="1266190" h="653414">
                  <a:moveTo>
                    <a:pt x="714197" y="651306"/>
                  </a:moveTo>
                  <a:lnTo>
                    <a:pt x="713498" y="651090"/>
                  </a:lnTo>
                  <a:lnTo>
                    <a:pt x="710501" y="652894"/>
                  </a:lnTo>
                  <a:lnTo>
                    <a:pt x="711822" y="653059"/>
                  </a:lnTo>
                  <a:lnTo>
                    <a:pt x="712660" y="652678"/>
                  </a:lnTo>
                  <a:lnTo>
                    <a:pt x="714197" y="651306"/>
                  </a:lnTo>
                  <a:close/>
                </a:path>
                <a:path w="1266190" h="653414">
                  <a:moveTo>
                    <a:pt x="715441" y="647598"/>
                  </a:moveTo>
                  <a:lnTo>
                    <a:pt x="714908" y="646747"/>
                  </a:lnTo>
                  <a:lnTo>
                    <a:pt x="712520" y="647293"/>
                  </a:lnTo>
                  <a:lnTo>
                    <a:pt x="712990" y="646645"/>
                  </a:lnTo>
                  <a:lnTo>
                    <a:pt x="713828" y="646252"/>
                  </a:lnTo>
                  <a:lnTo>
                    <a:pt x="714362" y="645896"/>
                  </a:lnTo>
                  <a:lnTo>
                    <a:pt x="712597" y="646379"/>
                  </a:lnTo>
                  <a:lnTo>
                    <a:pt x="709777" y="647560"/>
                  </a:lnTo>
                  <a:lnTo>
                    <a:pt x="707555" y="649884"/>
                  </a:lnTo>
                  <a:lnTo>
                    <a:pt x="710603" y="648373"/>
                  </a:lnTo>
                  <a:lnTo>
                    <a:pt x="709612" y="649376"/>
                  </a:lnTo>
                  <a:lnTo>
                    <a:pt x="713206" y="647522"/>
                  </a:lnTo>
                  <a:lnTo>
                    <a:pt x="713892" y="647750"/>
                  </a:lnTo>
                  <a:lnTo>
                    <a:pt x="712990" y="649033"/>
                  </a:lnTo>
                  <a:lnTo>
                    <a:pt x="711923" y="649744"/>
                  </a:lnTo>
                  <a:lnTo>
                    <a:pt x="712749" y="649363"/>
                  </a:lnTo>
                  <a:lnTo>
                    <a:pt x="711898" y="650951"/>
                  </a:lnTo>
                  <a:lnTo>
                    <a:pt x="713816" y="649859"/>
                  </a:lnTo>
                  <a:lnTo>
                    <a:pt x="715441" y="647598"/>
                  </a:lnTo>
                  <a:close/>
                </a:path>
                <a:path w="1266190" h="653414">
                  <a:moveTo>
                    <a:pt x="1211859" y="242570"/>
                  </a:moveTo>
                  <a:lnTo>
                    <a:pt x="1210805" y="241922"/>
                  </a:lnTo>
                  <a:lnTo>
                    <a:pt x="1211630" y="243039"/>
                  </a:lnTo>
                  <a:lnTo>
                    <a:pt x="1211859" y="242570"/>
                  </a:lnTo>
                  <a:close/>
                </a:path>
                <a:path w="1266190" h="653414">
                  <a:moveTo>
                    <a:pt x="1226083" y="160972"/>
                  </a:moveTo>
                  <a:lnTo>
                    <a:pt x="1225689" y="160604"/>
                  </a:lnTo>
                  <a:lnTo>
                    <a:pt x="1224013" y="160718"/>
                  </a:lnTo>
                  <a:lnTo>
                    <a:pt x="1222870" y="161366"/>
                  </a:lnTo>
                  <a:lnTo>
                    <a:pt x="1224419" y="162026"/>
                  </a:lnTo>
                  <a:lnTo>
                    <a:pt x="1224724" y="161442"/>
                  </a:lnTo>
                  <a:lnTo>
                    <a:pt x="1226083" y="160972"/>
                  </a:lnTo>
                  <a:close/>
                </a:path>
                <a:path w="1266190" h="653414">
                  <a:moveTo>
                    <a:pt x="1228979" y="132956"/>
                  </a:moveTo>
                  <a:lnTo>
                    <a:pt x="1228458" y="132410"/>
                  </a:lnTo>
                  <a:lnTo>
                    <a:pt x="1224788" y="131838"/>
                  </a:lnTo>
                  <a:lnTo>
                    <a:pt x="1225677" y="132753"/>
                  </a:lnTo>
                  <a:lnTo>
                    <a:pt x="1228979" y="132956"/>
                  </a:lnTo>
                  <a:close/>
                </a:path>
                <a:path w="1266190" h="653414">
                  <a:moveTo>
                    <a:pt x="1233855" y="70065"/>
                  </a:moveTo>
                  <a:lnTo>
                    <a:pt x="1233411" y="69113"/>
                  </a:lnTo>
                  <a:lnTo>
                    <a:pt x="1233068" y="68757"/>
                  </a:lnTo>
                  <a:lnTo>
                    <a:pt x="1233855" y="70065"/>
                  </a:lnTo>
                  <a:close/>
                </a:path>
                <a:path w="1266190" h="653414">
                  <a:moveTo>
                    <a:pt x="1238631" y="58115"/>
                  </a:moveTo>
                  <a:lnTo>
                    <a:pt x="1237640" y="57924"/>
                  </a:lnTo>
                  <a:lnTo>
                    <a:pt x="1237919" y="58674"/>
                  </a:lnTo>
                  <a:lnTo>
                    <a:pt x="1238631" y="58115"/>
                  </a:lnTo>
                  <a:close/>
                </a:path>
                <a:path w="1266190" h="653414">
                  <a:moveTo>
                    <a:pt x="1246238" y="20789"/>
                  </a:moveTo>
                  <a:lnTo>
                    <a:pt x="1245857" y="19799"/>
                  </a:lnTo>
                  <a:lnTo>
                    <a:pt x="1244600" y="20523"/>
                  </a:lnTo>
                  <a:lnTo>
                    <a:pt x="1243977" y="20383"/>
                  </a:lnTo>
                  <a:lnTo>
                    <a:pt x="1245146" y="21297"/>
                  </a:lnTo>
                  <a:lnTo>
                    <a:pt x="1246238" y="20789"/>
                  </a:lnTo>
                  <a:close/>
                </a:path>
                <a:path w="1266190" h="653414">
                  <a:moveTo>
                    <a:pt x="1246962" y="14363"/>
                  </a:moveTo>
                  <a:lnTo>
                    <a:pt x="1246949" y="13741"/>
                  </a:lnTo>
                  <a:lnTo>
                    <a:pt x="1243241" y="15303"/>
                  </a:lnTo>
                  <a:lnTo>
                    <a:pt x="1246962" y="14363"/>
                  </a:lnTo>
                  <a:close/>
                </a:path>
                <a:path w="1266190" h="653414">
                  <a:moveTo>
                    <a:pt x="1249527" y="13728"/>
                  </a:moveTo>
                  <a:lnTo>
                    <a:pt x="1247152" y="14325"/>
                  </a:lnTo>
                  <a:lnTo>
                    <a:pt x="1247076" y="14554"/>
                  </a:lnTo>
                  <a:lnTo>
                    <a:pt x="1249273" y="14363"/>
                  </a:lnTo>
                  <a:lnTo>
                    <a:pt x="1249527" y="13728"/>
                  </a:lnTo>
                  <a:close/>
                </a:path>
                <a:path w="1266190" h="653414">
                  <a:moveTo>
                    <a:pt x="1249819" y="14325"/>
                  </a:moveTo>
                  <a:lnTo>
                    <a:pt x="1249273" y="14363"/>
                  </a:lnTo>
                  <a:lnTo>
                    <a:pt x="1248702" y="15849"/>
                  </a:lnTo>
                  <a:lnTo>
                    <a:pt x="1249819" y="14325"/>
                  </a:lnTo>
                  <a:close/>
                </a:path>
                <a:path w="1266190" h="653414">
                  <a:moveTo>
                    <a:pt x="1250442" y="79184"/>
                  </a:moveTo>
                  <a:lnTo>
                    <a:pt x="1250365" y="78816"/>
                  </a:lnTo>
                  <a:lnTo>
                    <a:pt x="1250010" y="78435"/>
                  </a:lnTo>
                  <a:lnTo>
                    <a:pt x="1249768" y="78752"/>
                  </a:lnTo>
                  <a:lnTo>
                    <a:pt x="1249400" y="79121"/>
                  </a:lnTo>
                  <a:lnTo>
                    <a:pt x="1249794" y="79527"/>
                  </a:lnTo>
                  <a:lnTo>
                    <a:pt x="1250442" y="79184"/>
                  </a:lnTo>
                  <a:close/>
                </a:path>
                <a:path w="1266190" h="653414">
                  <a:moveTo>
                    <a:pt x="1254658" y="67233"/>
                  </a:moveTo>
                  <a:lnTo>
                    <a:pt x="1252270" y="66548"/>
                  </a:lnTo>
                  <a:lnTo>
                    <a:pt x="1252905" y="67665"/>
                  </a:lnTo>
                  <a:lnTo>
                    <a:pt x="1254658" y="67233"/>
                  </a:lnTo>
                  <a:close/>
                </a:path>
                <a:path w="1266190" h="653414">
                  <a:moveTo>
                    <a:pt x="1264196" y="7912"/>
                  </a:moveTo>
                  <a:lnTo>
                    <a:pt x="1263992" y="7835"/>
                  </a:lnTo>
                  <a:lnTo>
                    <a:pt x="1263650" y="7747"/>
                  </a:lnTo>
                  <a:lnTo>
                    <a:pt x="1263167" y="7658"/>
                  </a:lnTo>
                  <a:lnTo>
                    <a:pt x="1264196" y="7912"/>
                  </a:lnTo>
                  <a:close/>
                </a:path>
                <a:path w="1266190" h="653414">
                  <a:moveTo>
                    <a:pt x="1265135" y="8267"/>
                  </a:moveTo>
                  <a:lnTo>
                    <a:pt x="1265034" y="8115"/>
                  </a:lnTo>
                  <a:lnTo>
                    <a:pt x="1264208" y="7912"/>
                  </a:lnTo>
                  <a:lnTo>
                    <a:pt x="1265135" y="8267"/>
                  </a:lnTo>
                  <a:close/>
                </a:path>
                <a:path w="1266190" h="653414">
                  <a:moveTo>
                    <a:pt x="1265186" y="266"/>
                  </a:moveTo>
                  <a:lnTo>
                    <a:pt x="1264386" y="0"/>
                  </a:lnTo>
                  <a:lnTo>
                    <a:pt x="1265021" y="685"/>
                  </a:lnTo>
                  <a:lnTo>
                    <a:pt x="1265047" y="495"/>
                  </a:lnTo>
                  <a:lnTo>
                    <a:pt x="1265186" y="266"/>
                  </a:lnTo>
                  <a:close/>
                </a:path>
                <a:path w="1266190" h="653414">
                  <a:moveTo>
                    <a:pt x="1265313" y="1016"/>
                  </a:moveTo>
                  <a:lnTo>
                    <a:pt x="1265021" y="685"/>
                  </a:lnTo>
                  <a:lnTo>
                    <a:pt x="1264996" y="914"/>
                  </a:lnTo>
                  <a:lnTo>
                    <a:pt x="1265313" y="1016"/>
                  </a:lnTo>
                  <a:close/>
                </a:path>
                <a:path w="1266190" h="653414">
                  <a:moveTo>
                    <a:pt x="1265580" y="8877"/>
                  </a:moveTo>
                  <a:lnTo>
                    <a:pt x="1265326" y="8521"/>
                  </a:lnTo>
                  <a:lnTo>
                    <a:pt x="1261427" y="8940"/>
                  </a:lnTo>
                  <a:lnTo>
                    <a:pt x="1263129" y="9702"/>
                  </a:lnTo>
                  <a:lnTo>
                    <a:pt x="1263446" y="9258"/>
                  </a:lnTo>
                  <a:lnTo>
                    <a:pt x="1265580" y="8877"/>
                  </a:lnTo>
                  <a:close/>
                </a:path>
                <a:path w="1266190" h="653414">
                  <a:moveTo>
                    <a:pt x="1265707" y="8483"/>
                  </a:moveTo>
                  <a:lnTo>
                    <a:pt x="1265135" y="8267"/>
                  </a:lnTo>
                  <a:lnTo>
                    <a:pt x="1265326" y="8521"/>
                  </a:lnTo>
                  <a:lnTo>
                    <a:pt x="1265707" y="8483"/>
                  </a:lnTo>
                  <a:close/>
                </a:path>
                <a:path w="1266190" h="653414">
                  <a:moveTo>
                    <a:pt x="1265783" y="1117"/>
                  </a:moveTo>
                  <a:lnTo>
                    <a:pt x="1265593" y="1066"/>
                  </a:lnTo>
                  <a:lnTo>
                    <a:pt x="1265428" y="1041"/>
                  </a:lnTo>
                  <a:lnTo>
                    <a:pt x="1265618" y="1333"/>
                  </a:lnTo>
                  <a:lnTo>
                    <a:pt x="1265783" y="1117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5344033" y="2957785"/>
              <a:ext cx="1696720" cy="4250690"/>
            </a:xfrm>
            <a:custGeom>
              <a:avLst/>
              <a:gdLst/>
              <a:ahLst/>
              <a:cxnLst/>
              <a:rect l="l" t="t" r="r" b="b"/>
              <a:pathLst>
                <a:path w="1696720" h="4250690">
                  <a:moveTo>
                    <a:pt x="990" y="4249915"/>
                  </a:moveTo>
                  <a:lnTo>
                    <a:pt x="355" y="4249191"/>
                  </a:lnTo>
                  <a:lnTo>
                    <a:pt x="0" y="4248886"/>
                  </a:lnTo>
                  <a:lnTo>
                    <a:pt x="762" y="4250385"/>
                  </a:lnTo>
                  <a:lnTo>
                    <a:pt x="990" y="4249915"/>
                  </a:lnTo>
                  <a:close/>
                </a:path>
                <a:path w="1696720" h="4250690">
                  <a:moveTo>
                    <a:pt x="33566" y="4228287"/>
                  </a:moveTo>
                  <a:lnTo>
                    <a:pt x="33426" y="4228160"/>
                  </a:lnTo>
                  <a:lnTo>
                    <a:pt x="33185" y="4228033"/>
                  </a:lnTo>
                  <a:lnTo>
                    <a:pt x="33286" y="4228338"/>
                  </a:lnTo>
                  <a:lnTo>
                    <a:pt x="33401" y="4228490"/>
                  </a:lnTo>
                  <a:lnTo>
                    <a:pt x="33566" y="4228287"/>
                  </a:lnTo>
                  <a:close/>
                </a:path>
                <a:path w="1696720" h="4250690">
                  <a:moveTo>
                    <a:pt x="73177" y="4153725"/>
                  </a:moveTo>
                  <a:lnTo>
                    <a:pt x="72275" y="4153954"/>
                  </a:lnTo>
                  <a:lnTo>
                    <a:pt x="71424" y="4153954"/>
                  </a:lnTo>
                  <a:lnTo>
                    <a:pt x="70586" y="4153890"/>
                  </a:lnTo>
                  <a:lnTo>
                    <a:pt x="72402" y="4154271"/>
                  </a:lnTo>
                  <a:lnTo>
                    <a:pt x="71221" y="4158196"/>
                  </a:lnTo>
                  <a:lnTo>
                    <a:pt x="73177" y="4153725"/>
                  </a:lnTo>
                  <a:close/>
                </a:path>
                <a:path w="1696720" h="4250690">
                  <a:moveTo>
                    <a:pt x="156121" y="3976916"/>
                  </a:moveTo>
                  <a:lnTo>
                    <a:pt x="155968" y="3976560"/>
                  </a:lnTo>
                  <a:lnTo>
                    <a:pt x="155816" y="3977589"/>
                  </a:lnTo>
                  <a:lnTo>
                    <a:pt x="156032" y="3977259"/>
                  </a:lnTo>
                  <a:lnTo>
                    <a:pt x="156121" y="3976916"/>
                  </a:lnTo>
                  <a:close/>
                </a:path>
                <a:path w="1696720" h="4250690">
                  <a:moveTo>
                    <a:pt x="218262" y="3799979"/>
                  </a:moveTo>
                  <a:lnTo>
                    <a:pt x="218109" y="3798836"/>
                  </a:lnTo>
                  <a:lnTo>
                    <a:pt x="215163" y="3801668"/>
                  </a:lnTo>
                  <a:lnTo>
                    <a:pt x="218262" y="3799979"/>
                  </a:lnTo>
                  <a:close/>
                </a:path>
                <a:path w="1696720" h="4250690">
                  <a:moveTo>
                    <a:pt x="218503" y="3799852"/>
                  </a:moveTo>
                  <a:lnTo>
                    <a:pt x="218262" y="3799979"/>
                  </a:lnTo>
                  <a:lnTo>
                    <a:pt x="218313" y="3800373"/>
                  </a:lnTo>
                  <a:lnTo>
                    <a:pt x="218503" y="3799852"/>
                  </a:lnTo>
                  <a:close/>
                </a:path>
                <a:path w="1696720" h="4250690">
                  <a:moveTo>
                    <a:pt x="219900" y="3804297"/>
                  </a:moveTo>
                  <a:lnTo>
                    <a:pt x="218821" y="3804259"/>
                  </a:lnTo>
                  <a:lnTo>
                    <a:pt x="218313" y="3800373"/>
                  </a:lnTo>
                  <a:lnTo>
                    <a:pt x="215684" y="3807396"/>
                  </a:lnTo>
                  <a:lnTo>
                    <a:pt x="219900" y="3804297"/>
                  </a:lnTo>
                  <a:close/>
                </a:path>
                <a:path w="1696720" h="4250690">
                  <a:moveTo>
                    <a:pt x="282117" y="3667480"/>
                  </a:moveTo>
                  <a:lnTo>
                    <a:pt x="281203" y="3668560"/>
                  </a:lnTo>
                  <a:lnTo>
                    <a:pt x="281432" y="3668509"/>
                  </a:lnTo>
                  <a:lnTo>
                    <a:pt x="281647" y="3668395"/>
                  </a:lnTo>
                  <a:lnTo>
                    <a:pt x="281876" y="3668318"/>
                  </a:lnTo>
                  <a:lnTo>
                    <a:pt x="282117" y="3667480"/>
                  </a:lnTo>
                  <a:close/>
                </a:path>
                <a:path w="1696720" h="4250690">
                  <a:moveTo>
                    <a:pt x="292201" y="3645331"/>
                  </a:moveTo>
                  <a:lnTo>
                    <a:pt x="292036" y="3644874"/>
                  </a:lnTo>
                  <a:lnTo>
                    <a:pt x="292074" y="3644455"/>
                  </a:lnTo>
                  <a:lnTo>
                    <a:pt x="291896" y="3644481"/>
                  </a:lnTo>
                  <a:lnTo>
                    <a:pt x="291795" y="3645458"/>
                  </a:lnTo>
                  <a:lnTo>
                    <a:pt x="292074" y="3645408"/>
                  </a:lnTo>
                  <a:lnTo>
                    <a:pt x="292201" y="3645331"/>
                  </a:lnTo>
                  <a:close/>
                </a:path>
                <a:path w="1696720" h="4250690">
                  <a:moveTo>
                    <a:pt x="292760" y="3643884"/>
                  </a:moveTo>
                  <a:lnTo>
                    <a:pt x="292074" y="3644404"/>
                  </a:lnTo>
                  <a:lnTo>
                    <a:pt x="292315" y="3644404"/>
                  </a:lnTo>
                  <a:lnTo>
                    <a:pt x="292760" y="3643884"/>
                  </a:lnTo>
                  <a:close/>
                </a:path>
                <a:path w="1696720" h="4250690">
                  <a:moveTo>
                    <a:pt x="301955" y="3618509"/>
                  </a:moveTo>
                  <a:lnTo>
                    <a:pt x="301713" y="3618433"/>
                  </a:lnTo>
                  <a:lnTo>
                    <a:pt x="301358" y="3618433"/>
                  </a:lnTo>
                  <a:lnTo>
                    <a:pt x="300659" y="3618661"/>
                  </a:lnTo>
                  <a:lnTo>
                    <a:pt x="301117" y="3618725"/>
                  </a:lnTo>
                  <a:lnTo>
                    <a:pt x="301536" y="3618636"/>
                  </a:lnTo>
                  <a:lnTo>
                    <a:pt x="301955" y="3618509"/>
                  </a:lnTo>
                  <a:close/>
                </a:path>
                <a:path w="1696720" h="4250690">
                  <a:moveTo>
                    <a:pt x="303009" y="3668890"/>
                  </a:moveTo>
                  <a:lnTo>
                    <a:pt x="301879" y="3669220"/>
                  </a:lnTo>
                  <a:lnTo>
                    <a:pt x="301066" y="3669741"/>
                  </a:lnTo>
                  <a:lnTo>
                    <a:pt x="300393" y="3670350"/>
                  </a:lnTo>
                  <a:lnTo>
                    <a:pt x="300507" y="3670604"/>
                  </a:lnTo>
                  <a:lnTo>
                    <a:pt x="300570" y="3670858"/>
                  </a:lnTo>
                  <a:lnTo>
                    <a:pt x="300774" y="3671087"/>
                  </a:lnTo>
                  <a:lnTo>
                    <a:pt x="303009" y="3668890"/>
                  </a:lnTo>
                  <a:close/>
                </a:path>
                <a:path w="1696720" h="4250690">
                  <a:moveTo>
                    <a:pt x="310311" y="3653345"/>
                  </a:moveTo>
                  <a:lnTo>
                    <a:pt x="308127" y="3657104"/>
                  </a:lnTo>
                  <a:lnTo>
                    <a:pt x="308864" y="3656101"/>
                  </a:lnTo>
                  <a:lnTo>
                    <a:pt x="309664" y="3654729"/>
                  </a:lnTo>
                  <a:lnTo>
                    <a:pt x="310311" y="3653345"/>
                  </a:lnTo>
                  <a:close/>
                </a:path>
                <a:path w="1696720" h="4250690">
                  <a:moveTo>
                    <a:pt x="325335" y="3574554"/>
                  </a:moveTo>
                  <a:lnTo>
                    <a:pt x="324497" y="3575532"/>
                  </a:lnTo>
                  <a:lnTo>
                    <a:pt x="324916" y="3575189"/>
                  </a:lnTo>
                  <a:lnTo>
                    <a:pt x="325158" y="3574859"/>
                  </a:lnTo>
                  <a:lnTo>
                    <a:pt x="325335" y="3574554"/>
                  </a:lnTo>
                  <a:close/>
                </a:path>
                <a:path w="1696720" h="4250690">
                  <a:moveTo>
                    <a:pt x="328206" y="3555847"/>
                  </a:moveTo>
                  <a:lnTo>
                    <a:pt x="328066" y="3556254"/>
                  </a:lnTo>
                  <a:lnTo>
                    <a:pt x="328041" y="3556749"/>
                  </a:lnTo>
                  <a:lnTo>
                    <a:pt x="328206" y="3555847"/>
                  </a:lnTo>
                  <a:close/>
                </a:path>
                <a:path w="1696720" h="4250690">
                  <a:moveTo>
                    <a:pt x="344030" y="3530765"/>
                  </a:moveTo>
                  <a:lnTo>
                    <a:pt x="343636" y="3530968"/>
                  </a:lnTo>
                  <a:lnTo>
                    <a:pt x="343344" y="3531247"/>
                  </a:lnTo>
                  <a:lnTo>
                    <a:pt x="343446" y="3531539"/>
                  </a:lnTo>
                  <a:lnTo>
                    <a:pt x="343839" y="3531019"/>
                  </a:lnTo>
                  <a:lnTo>
                    <a:pt x="344030" y="3530765"/>
                  </a:lnTo>
                  <a:close/>
                </a:path>
                <a:path w="1696720" h="4250690">
                  <a:moveTo>
                    <a:pt x="353466" y="3517722"/>
                  </a:moveTo>
                  <a:lnTo>
                    <a:pt x="353326" y="3517315"/>
                  </a:lnTo>
                  <a:lnTo>
                    <a:pt x="353098" y="3517176"/>
                  </a:lnTo>
                  <a:lnTo>
                    <a:pt x="352996" y="3517862"/>
                  </a:lnTo>
                  <a:lnTo>
                    <a:pt x="352933" y="3518433"/>
                  </a:lnTo>
                  <a:lnTo>
                    <a:pt x="353237" y="3518395"/>
                  </a:lnTo>
                  <a:lnTo>
                    <a:pt x="353466" y="3517722"/>
                  </a:lnTo>
                  <a:close/>
                </a:path>
                <a:path w="1696720" h="4250690">
                  <a:moveTo>
                    <a:pt x="394639" y="3433991"/>
                  </a:moveTo>
                  <a:lnTo>
                    <a:pt x="392722" y="3435858"/>
                  </a:lnTo>
                  <a:lnTo>
                    <a:pt x="393534" y="3436429"/>
                  </a:lnTo>
                  <a:lnTo>
                    <a:pt x="393928" y="3435007"/>
                  </a:lnTo>
                  <a:lnTo>
                    <a:pt x="394639" y="3433991"/>
                  </a:lnTo>
                  <a:close/>
                </a:path>
                <a:path w="1696720" h="4250690">
                  <a:moveTo>
                    <a:pt x="395376" y="3433254"/>
                  </a:moveTo>
                  <a:lnTo>
                    <a:pt x="395084" y="3433407"/>
                  </a:lnTo>
                  <a:lnTo>
                    <a:pt x="394843" y="3433673"/>
                  </a:lnTo>
                  <a:lnTo>
                    <a:pt x="394639" y="3433991"/>
                  </a:lnTo>
                  <a:lnTo>
                    <a:pt x="395376" y="3433254"/>
                  </a:lnTo>
                  <a:close/>
                </a:path>
                <a:path w="1696720" h="4250690">
                  <a:moveTo>
                    <a:pt x="399897" y="3415830"/>
                  </a:moveTo>
                  <a:lnTo>
                    <a:pt x="399542" y="3415715"/>
                  </a:lnTo>
                  <a:lnTo>
                    <a:pt x="399199" y="3415677"/>
                  </a:lnTo>
                  <a:lnTo>
                    <a:pt x="398957" y="3415703"/>
                  </a:lnTo>
                  <a:lnTo>
                    <a:pt x="399249" y="3415830"/>
                  </a:lnTo>
                  <a:lnTo>
                    <a:pt x="399567" y="3415855"/>
                  </a:lnTo>
                  <a:lnTo>
                    <a:pt x="399897" y="3415830"/>
                  </a:lnTo>
                  <a:close/>
                </a:path>
                <a:path w="1696720" h="4250690">
                  <a:moveTo>
                    <a:pt x="410387" y="3394760"/>
                  </a:moveTo>
                  <a:lnTo>
                    <a:pt x="410184" y="3394405"/>
                  </a:lnTo>
                  <a:lnTo>
                    <a:pt x="409892" y="3394037"/>
                  </a:lnTo>
                  <a:lnTo>
                    <a:pt x="409562" y="3393668"/>
                  </a:lnTo>
                  <a:lnTo>
                    <a:pt x="410070" y="3395446"/>
                  </a:lnTo>
                  <a:lnTo>
                    <a:pt x="410387" y="3394760"/>
                  </a:lnTo>
                  <a:close/>
                </a:path>
                <a:path w="1696720" h="4250690">
                  <a:moveTo>
                    <a:pt x="425818" y="3369081"/>
                  </a:moveTo>
                  <a:lnTo>
                    <a:pt x="425043" y="3368268"/>
                  </a:lnTo>
                  <a:lnTo>
                    <a:pt x="424827" y="3367582"/>
                  </a:lnTo>
                  <a:lnTo>
                    <a:pt x="424916" y="3366922"/>
                  </a:lnTo>
                  <a:lnTo>
                    <a:pt x="424484" y="3366719"/>
                  </a:lnTo>
                  <a:lnTo>
                    <a:pt x="423926" y="3366554"/>
                  </a:lnTo>
                  <a:lnTo>
                    <a:pt x="423164" y="3366465"/>
                  </a:lnTo>
                  <a:lnTo>
                    <a:pt x="422757" y="3367074"/>
                  </a:lnTo>
                  <a:lnTo>
                    <a:pt x="424929" y="3368370"/>
                  </a:lnTo>
                  <a:lnTo>
                    <a:pt x="425818" y="3369081"/>
                  </a:lnTo>
                  <a:close/>
                </a:path>
                <a:path w="1696720" h="4250690">
                  <a:moveTo>
                    <a:pt x="460235" y="3321189"/>
                  </a:moveTo>
                  <a:lnTo>
                    <a:pt x="460082" y="3321596"/>
                  </a:lnTo>
                  <a:lnTo>
                    <a:pt x="459917" y="3322002"/>
                  </a:lnTo>
                  <a:lnTo>
                    <a:pt x="459701" y="3322383"/>
                  </a:lnTo>
                  <a:lnTo>
                    <a:pt x="460032" y="3321875"/>
                  </a:lnTo>
                  <a:lnTo>
                    <a:pt x="460197" y="3321507"/>
                  </a:lnTo>
                  <a:lnTo>
                    <a:pt x="460235" y="3321189"/>
                  </a:lnTo>
                  <a:close/>
                </a:path>
                <a:path w="1696720" h="4250690">
                  <a:moveTo>
                    <a:pt x="460502" y="3320313"/>
                  </a:moveTo>
                  <a:lnTo>
                    <a:pt x="460197" y="3320084"/>
                  </a:lnTo>
                  <a:lnTo>
                    <a:pt x="459879" y="3319919"/>
                  </a:lnTo>
                  <a:lnTo>
                    <a:pt x="459600" y="3319996"/>
                  </a:lnTo>
                  <a:lnTo>
                    <a:pt x="460108" y="3320415"/>
                  </a:lnTo>
                  <a:lnTo>
                    <a:pt x="460298" y="3320745"/>
                  </a:lnTo>
                  <a:lnTo>
                    <a:pt x="460235" y="3321189"/>
                  </a:lnTo>
                  <a:lnTo>
                    <a:pt x="460502" y="3320313"/>
                  </a:lnTo>
                  <a:close/>
                </a:path>
                <a:path w="1696720" h="4250690">
                  <a:moveTo>
                    <a:pt x="460984" y="3320046"/>
                  </a:moveTo>
                  <a:lnTo>
                    <a:pt x="460921" y="3319538"/>
                  </a:lnTo>
                  <a:lnTo>
                    <a:pt x="460768" y="3319030"/>
                  </a:lnTo>
                  <a:lnTo>
                    <a:pt x="460502" y="3320313"/>
                  </a:lnTo>
                  <a:lnTo>
                    <a:pt x="460895" y="3320580"/>
                  </a:lnTo>
                  <a:lnTo>
                    <a:pt x="460984" y="3320046"/>
                  </a:lnTo>
                  <a:close/>
                </a:path>
                <a:path w="1696720" h="4250690">
                  <a:moveTo>
                    <a:pt x="469887" y="3294735"/>
                  </a:moveTo>
                  <a:lnTo>
                    <a:pt x="468566" y="3293186"/>
                  </a:lnTo>
                  <a:lnTo>
                    <a:pt x="465620" y="3294037"/>
                  </a:lnTo>
                  <a:lnTo>
                    <a:pt x="464451" y="3296323"/>
                  </a:lnTo>
                  <a:lnTo>
                    <a:pt x="465035" y="3299536"/>
                  </a:lnTo>
                  <a:lnTo>
                    <a:pt x="464197" y="3299777"/>
                  </a:lnTo>
                  <a:lnTo>
                    <a:pt x="463727" y="3298952"/>
                  </a:lnTo>
                  <a:lnTo>
                    <a:pt x="463296" y="3298596"/>
                  </a:lnTo>
                  <a:lnTo>
                    <a:pt x="463816" y="3300857"/>
                  </a:lnTo>
                  <a:lnTo>
                    <a:pt x="465226" y="3303841"/>
                  </a:lnTo>
                  <a:lnTo>
                    <a:pt x="468198" y="3303930"/>
                  </a:lnTo>
                  <a:lnTo>
                    <a:pt x="466369" y="3301085"/>
                  </a:lnTo>
                  <a:lnTo>
                    <a:pt x="467639" y="3301200"/>
                  </a:lnTo>
                  <a:lnTo>
                    <a:pt x="465391" y="3297986"/>
                  </a:lnTo>
                  <a:lnTo>
                    <a:pt x="465734" y="3296437"/>
                  </a:lnTo>
                  <a:lnTo>
                    <a:pt x="467398" y="3295942"/>
                  </a:lnTo>
                  <a:lnTo>
                    <a:pt x="468274" y="3296640"/>
                  </a:lnTo>
                  <a:lnTo>
                    <a:pt x="467829" y="3295827"/>
                  </a:lnTo>
                  <a:lnTo>
                    <a:pt x="469887" y="3294735"/>
                  </a:lnTo>
                  <a:close/>
                </a:path>
                <a:path w="1696720" h="4250690">
                  <a:moveTo>
                    <a:pt x="472706" y="3291484"/>
                  </a:moveTo>
                  <a:lnTo>
                    <a:pt x="472249" y="3290646"/>
                  </a:lnTo>
                  <a:lnTo>
                    <a:pt x="470535" y="3290189"/>
                  </a:lnTo>
                  <a:lnTo>
                    <a:pt x="470179" y="3291738"/>
                  </a:lnTo>
                  <a:lnTo>
                    <a:pt x="472401" y="3293999"/>
                  </a:lnTo>
                  <a:lnTo>
                    <a:pt x="472706" y="3291484"/>
                  </a:lnTo>
                  <a:close/>
                </a:path>
                <a:path w="1696720" h="4250690">
                  <a:moveTo>
                    <a:pt x="1365427" y="22021"/>
                  </a:moveTo>
                  <a:lnTo>
                    <a:pt x="1365084" y="21590"/>
                  </a:lnTo>
                  <a:lnTo>
                    <a:pt x="1364919" y="21590"/>
                  </a:lnTo>
                  <a:lnTo>
                    <a:pt x="1365427" y="22021"/>
                  </a:lnTo>
                  <a:close/>
                </a:path>
                <a:path w="1696720" h="4250690">
                  <a:moveTo>
                    <a:pt x="1380363" y="33020"/>
                  </a:moveTo>
                  <a:lnTo>
                    <a:pt x="1379664" y="31940"/>
                  </a:lnTo>
                  <a:lnTo>
                    <a:pt x="1379893" y="33020"/>
                  </a:lnTo>
                  <a:lnTo>
                    <a:pt x="1380363" y="33020"/>
                  </a:lnTo>
                  <a:close/>
                </a:path>
                <a:path w="1696720" h="4250690">
                  <a:moveTo>
                    <a:pt x="1380642" y="33312"/>
                  </a:moveTo>
                  <a:lnTo>
                    <a:pt x="1380528" y="33134"/>
                  </a:lnTo>
                  <a:lnTo>
                    <a:pt x="1380363" y="32867"/>
                  </a:lnTo>
                  <a:lnTo>
                    <a:pt x="1380477" y="33147"/>
                  </a:lnTo>
                  <a:lnTo>
                    <a:pt x="1380578" y="33324"/>
                  </a:lnTo>
                  <a:close/>
                </a:path>
                <a:path w="1696720" h="4250690">
                  <a:moveTo>
                    <a:pt x="1390408" y="31750"/>
                  </a:moveTo>
                  <a:lnTo>
                    <a:pt x="1389545" y="29197"/>
                  </a:lnTo>
                  <a:lnTo>
                    <a:pt x="1390408" y="31750"/>
                  </a:lnTo>
                  <a:close/>
                </a:path>
                <a:path w="1696720" h="4250690">
                  <a:moveTo>
                    <a:pt x="1404721" y="26174"/>
                  </a:moveTo>
                  <a:lnTo>
                    <a:pt x="1404467" y="25349"/>
                  </a:lnTo>
                  <a:lnTo>
                    <a:pt x="1404289" y="24434"/>
                  </a:lnTo>
                  <a:lnTo>
                    <a:pt x="1404137" y="23545"/>
                  </a:lnTo>
                  <a:lnTo>
                    <a:pt x="1404378" y="25628"/>
                  </a:lnTo>
                  <a:lnTo>
                    <a:pt x="1402969" y="26403"/>
                  </a:lnTo>
                  <a:lnTo>
                    <a:pt x="1404721" y="26174"/>
                  </a:lnTo>
                  <a:close/>
                </a:path>
                <a:path w="1696720" h="4250690">
                  <a:moveTo>
                    <a:pt x="1404810" y="20320"/>
                  </a:moveTo>
                  <a:lnTo>
                    <a:pt x="1404797" y="20015"/>
                  </a:lnTo>
                  <a:lnTo>
                    <a:pt x="1404632" y="20320"/>
                  </a:lnTo>
                  <a:lnTo>
                    <a:pt x="1404810" y="20320"/>
                  </a:lnTo>
                  <a:close/>
                </a:path>
                <a:path w="1696720" h="4250690">
                  <a:moveTo>
                    <a:pt x="1405953" y="22606"/>
                  </a:moveTo>
                  <a:lnTo>
                    <a:pt x="1404391" y="20320"/>
                  </a:lnTo>
                  <a:lnTo>
                    <a:pt x="1404505" y="24130"/>
                  </a:lnTo>
                  <a:lnTo>
                    <a:pt x="1405026" y="23634"/>
                  </a:lnTo>
                  <a:lnTo>
                    <a:pt x="1405839" y="22860"/>
                  </a:lnTo>
                  <a:lnTo>
                    <a:pt x="1405953" y="22606"/>
                  </a:lnTo>
                  <a:close/>
                </a:path>
                <a:path w="1696720" h="4250690">
                  <a:moveTo>
                    <a:pt x="1406118" y="22860"/>
                  </a:moveTo>
                  <a:lnTo>
                    <a:pt x="1406029" y="22402"/>
                  </a:lnTo>
                  <a:lnTo>
                    <a:pt x="1405953" y="22606"/>
                  </a:lnTo>
                  <a:lnTo>
                    <a:pt x="1406118" y="22860"/>
                  </a:lnTo>
                  <a:close/>
                </a:path>
                <a:path w="1696720" h="4250690">
                  <a:moveTo>
                    <a:pt x="1420888" y="29210"/>
                  </a:moveTo>
                  <a:lnTo>
                    <a:pt x="1420723" y="24917"/>
                  </a:lnTo>
                  <a:lnTo>
                    <a:pt x="1420545" y="25400"/>
                  </a:lnTo>
                  <a:lnTo>
                    <a:pt x="1419606" y="25400"/>
                  </a:lnTo>
                  <a:lnTo>
                    <a:pt x="1420888" y="29210"/>
                  </a:lnTo>
                  <a:close/>
                </a:path>
                <a:path w="1696720" h="4250690">
                  <a:moveTo>
                    <a:pt x="1421003" y="24130"/>
                  </a:moveTo>
                  <a:lnTo>
                    <a:pt x="1420685" y="24130"/>
                  </a:lnTo>
                  <a:lnTo>
                    <a:pt x="1420723" y="24917"/>
                  </a:lnTo>
                  <a:lnTo>
                    <a:pt x="1421003" y="24130"/>
                  </a:lnTo>
                  <a:close/>
                </a:path>
                <a:path w="1696720" h="4250690">
                  <a:moveTo>
                    <a:pt x="1440726" y="30480"/>
                  </a:moveTo>
                  <a:lnTo>
                    <a:pt x="1440078" y="27940"/>
                  </a:lnTo>
                  <a:lnTo>
                    <a:pt x="1440116" y="29210"/>
                  </a:lnTo>
                  <a:lnTo>
                    <a:pt x="1439748" y="29210"/>
                  </a:lnTo>
                  <a:lnTo>
                    <a:pt x="1440726" y="30480"/>
                  </a:lnTo>
                  <a:close/>
                </a:path>
                <a:path w="1696720" h="4250690">
                  <a:moveTo>
                    <a:pt x="1441450" y="28600"/>
                  </a:moveTo>
                  <a:lnTo>
                    <a:pt x="1440878" y="29210"/>
                  </a:lnTo>
                  <a:lnTo>
                    <a:pt x="1441437" y="29210"/>
                  </a:lnTo>
                  <a:lnTo>
                    <a:pt x="1441450" y="28600"/>
                  </a:lnTo>
                  <a:close/>
                </a:path>
                <a:path w="1696720" h="4250690">
                  <a:moveTo>
                    <a:pt x="1472069" y="35483"/>
                  </a:moveTo>
                  <a:lnTo>
                    <a:pt x="1471637" y="36029"/>
                  </a:lnTo>
                  <a:lnTo>
                    <a:pt x="1471853" y="36195"/>
                  </a:lnTo>
                  <a:lnTo>
                    <a:pt x="1472069" y="35483"/>
                  </a:lnTo>
                  <a:close/>
                </a:path>
                <a:path w="1696720" h="4250690">
                  <a:moveTo>
                    <a:pt x="1475473" y="35801"/>
                  </a:moveTo>
                  <a:lnTo>
                    <a:pt x="1475003" y="36017"/>
                  </a:lnTo>
                  <a:lnTo>
                    <a:pt x="1475270" y="36093"/>
                  </a:lnTo>
                  <a:lnTo>
                    <a:pt x="1475473" y="35801"/>
                  </a:lnTo>
                  <a:close/>
                </a:path>
                <a:path w="1696720" h="4250690">
                  <a:moveTo>
                    <a:pt x="1480731" y="38290"/>
                  </a:moveTo>
                  <a:lnTo>
                    <a:pt x="1479461" y="39370"/>
                  </a:lnTo>
                  <a:lnTo>
                    <a:pt x="1480159" y="39370"/>
                  </a:lnTo>
                  <a:lnTo>
                    <a:pt x="1480731" y="38290"/>
                  </a:lnTo>
                  <a:close/>
                </a:path>
                <a:path w="1696720" h="4250690">
                  <a:moveTo>
                    <a:pt x="1488909" y="12725"/>
                  </a:moveTo>
                  <a:lnTo>
                    <a:pt x="1487436" y="13169"/>
                  </a:lnTo>
                  <a:lnTo>
                    <a:pt x="1487932" y="13538"/>
                  </a:lnTo>
                  <a:lnTo>
                    <a:pt x="1488909" y="12725"/>
                  </a:lnTo>
                  <a:close/>
                </a:path>
                <a:path w="1696720" h="4250690">
                  <a:moveTo>
                    <a:pt x="1494345" y="40690"/>
                  </a:moveTo>
                  <a:lnTo>
                    <a:pt x="1493380" y="41910"/>
                  </a:lnTo>
                  <a:lnTo>
                    <a:pt x="1494040" y="41910"/>
                  </a:lnTo>
                  <a:lnTo>
                    <a:pt x="1494345" y="40690"/>
                  </a:lnTo>
                  <a:close/>
                </a:path>
                <a:path w="1696720" h="4250690">
                  <a:moveTo>
                    <a:pt x="1495005" y="41910"/>
                  </a:moveTo>
                  <a:lnTo>
                    <a:pt x="1494040" y="41910"/>
                  </a:lnTo>
                  <a:lnTo>
                    <a:pt x="1493710" y="43180"/>
                  </a:lnTo>
                  <a:lnTo>
                    <a:pt x="1495005" y="41910"/>
                  </a:lnTo>
                  <a:close/>
                </a:path>
                <a:path w="1696720" h="4250690">
                  <a:moveTo>
                    <a:pt x="1519618" y="53162"/>
                  </a:moveTo>
                  <a:lnTo>
                    <a:pt x="1519262" y="53340"/>
                  </a:lnTo>
                  <a:lnTo>
                    <a:pt x="1519529" y="53340"/>
                  </a:lnTo>
                  <a:lnTo>
                    <a:pt x="1519618" y="53162"/>
                  </a:lnTo>
                  <a:close/>
                </a:path>
                <a:path w="1696720" h="4250690">
                  <a:moveTo>
                    <a:pt x="1545221" y="72390"/>
                  </a:moveTo>
                  <a:lnTo>
                    <a:pt x="1545031" y="72390"/>
                  </a:lnTo>
                  <a:lnTo>
                    <a:pt x="1544281" y="73660"/>
                  </a:lnTo>
                  <a:lnTo>
                    <a:pt x="1544472" y="73660"/>
                  </a:lnTo>
                  <a:lnTo>
                    <a:pt x="1545221" y="72390"/>
                  </a:lnTo>
                  <a:close/>
                </a:path>
                <a:path w="1696720" h="4250690">
                  <a:moveTo>
                    <a:pt x="1545755" y="71145"/>
                  </a:moveTo>
                  <a:lnTo>
                    <a:pt x="1545602" y="71259"/>
                  </a:lnTo>
                  <a:lnTo>
                    <a:pt x="1544777" y="72390"/>
                  </a:lnTo>
                  <a:lnTo>
                    <a:pt x="1545031" y="72390"/>
                  </a:lnTo>
                  <a:lnTo>
                    <a:pt x="1545755" y="71145"/>
                  </a:lnTo>
                  <a:close/>
                </a:path>
                <a:path w="1696720" h="4250690">
                  <a:moveTo>
                    <a:pt x="1549057" y="39370"/>
                  </a:moveTo>
                  <a:lnTo>
                    <a:pt x="1548942" y="38100"/>
                  </a:lnTo>
                  <a:lnTo>
                    <a:pt x="1548460" y="39370"/>
                  </a:lnTo>
                  <a:lnTo>
                    <a:pt x="1549057" y="39370"/>
                  </a:lnTo>
                  <a:close/>
                </a:path>
                <a:path w="1696720" h="4250690">
                  <a:moveTo>
                    <a:pt x="1549463" y="47117"/>
                  </a:moveTo>
                  <a:lnTo>
                    <a:pt x="1546542" y="46164"/>
                  </a:lnTo>
                  <a:lnTo>
                    <a:pt x="1546555" y="49593"/>
                  </a:lnTo>
                  <a:lnTo>
                    <a:pt x="1547025" y="48526"/>
                  </a:lnTo>
                  <a:lnTo>
                    <a:pt x="1549463" y="47117"/>
                  </a:lnTo>
                  <a:close/>
                </a:path>
                <a:path w="1696720" h="4250690">
                  <a:moveTo>
                    <a:pt x="1549692" y="46990"/>
                  </a:moveTo>
                  <a:lnTo>
                    <a:pt x="1549463" y="47117"/>
                  </a:lnTo>
                  <a:lnTo>
                    <a:pt x="1549666" y="47193"/>
                  </a:lnTo>
                  <a:lnTo>
                    <a:pt x="1549692" y="46990"/>
                  </a:lnTo>
                  <a:close/>
                </a:path>
                <a:path w="1696720" h="4250690">
                  <a:moveTo>
                    <a:pt x="1565186" y="62230"/>
                  </a:moveTo>
                  <a:lnTo>
                    <a:pt x="1564919" y="62230"/>
                  </a:lnTo>
                  <a:lnTo>
                    <a:pt x="1562392" y="63500"/>
                  </a:lnTo>
                  <a:lnTo>
                    <a:pt x="1563776" y="63500"/>
                  </a:lnTo>
                  <a:lnTo>
                    <a:pt x="1565186" y="62230"/>
                  </a:lnTo>
                  <a:close/>
                </a:path>
                <a:path w="1696720" h="4250690">
                  <a:moveTo>
                    <a:pt x="1569466" y="60960"/>
                  </a:moveTo>
                  <a:lnTo>
                    <a:pt x="1568742" y="60960"/>
                  </a:lnTo>
                  <a:lnTo>
                    <a:pt x="1566735" y="59690"/>
                  </a:lnTo>
                  <a:lnTo>
                    <a:pt x="1565173" y="60960"/>
                  </a:lnTo>
                  <a:lnTo>
                    <a:pt x="1566595" y="60960"/>
                  </a:lnTo>
                  <a:lnTo>
                    <a:pt x="1565186" y="62230"/>
                  </a:lnTo>
                  <a:lnTo>
                    <a:pt x="1567408" y="62230"/>
                  </a:lnTo>
                  <a:lnTo>
                    <a:pt x="1569466" y="60960"/>
                  </a:lnTo>
                  <a:close/>
                </a:path>
                <a:path w="1696720" h="4250690">
                  <a:moveTo>
                    <a:pt x="1572044" y="62903"/>
                  </a:moveTo>
                  <a:lnTo>
                    <a:pt x="1571955" y="61493"/>
                  </a:lnTo>
                  <a:lnTo>
                    <a:pt x="1570545" y="62458"/>
                  </a:lnTo>
                  <a:lnTo>
                    <a:pt x="1570990" y="63080"/>
                  </a:lnTo>
                  <a:lnTo>
                    <a:pt x="1570799" y="64541"/>
                  </a:lnTo>
                  <a:lnTo>
                    <a:pt x="1571345" y="64427"/>
                  </a:lnTo>
                  <a:lnTo>
                    <a:pt x="1572044" y="62903"/>
                  </a:lnTo>
                  <a:close/>
                </a:path>
                <a:path w="1696720" h="4250690">
                  <a:moveTo>
                    <a:pt x="1576755" y="72872"/>
                  </a:moveTo>
                  <a:lnTo>
                    <a:pt x="1575447" y="73660"/>
                  </a:lnTo>
                  <a:lnTo>
                    <a:pt x="1576412" y="73660"/>
                  </a:lnTo>
                  <a:lnTo>
                    <a:pt x="1576755" y="72872"/>
                  </a:lnTo>
                  <a:close/>
                </a:path>
                <a:path w="1696720" h="4250690">
                  <a:moveTo>
                    <a:pt x="1578381" y="71120"/>
                  </a:moveTo>
                  <a:lnTo>
                    <a:pt x="1577492" y="71120"/>
                  </a:lnTo>
                  <a:lnTo>
                    <a:pt x="1576755" y="72872"/>
                  </a:lnTo>
                  <a:lnTo>
                    <a:pt x="1577543" y="72390"/>
                  </a:lnTo>
                  <a:lnTo>
                    <a:pt x="1576971" y="73660"/>
                  </a:lnTo>
                  <a:lnTo>
                    <a:pt x="1577670" y="72390"/>
                  </a:lnTo>
                  <a:lnTo>
                    <a:pt x="1578381" y="71120"/>
                  </a:lnTo>
                  <a:close/>
                </a:path>
                <a:path w="1696720" h="4250690">
                  <a:moveTo>
                    <a:pt x="1583296" y="100457"/>
                  </a:moveTo>
                  <a:lnTo>
                    <a:pt x="1583080" y="100596"/>
                  </a:lnTo>
                  <a:lnTo>
                    <a:pt x="1582902" y="100685"/>
                  </a:lnTo>
                  <a:lnTo>
                    <a:pt x="1582648" y="100914"/>
                  </a:lnTo>
                  <a:lnTo>
                    <a:pt x="1582623" y="102603"/>
                  </a:lnTo>
                  <a:lnTo>
                    <a:pt x="1583093" y="101638"/>
                  </a:lnTo>
                  <a:lnTo>
                    <a:pt x="1583270" y="100977"/>
                  </a:lnTo>
                  <a:lnTo>
                    <a:pt x="1583296" y="100457"/>
                  </a:lnTo>
                  <a:close/>
                </a:path>
                <a:path w="1696720" h="4250690">
                  <a:moveTo>
                    <a:pt x="1587423" y="106946"/>
                  </a:moveTo>
                  <a:lnTo>
                    <a:pt x="1586509" y="105537"/>
                  </a:lnTo>
                  <a:lnTo>
                    <a:pt x="1586649" y="106045"/>
                  </a:lnTo>
                  <a:lnTo>
                    <a:pt x="1586992" y="106565"/>
                  </a:lnTo>
                  <a:lnTo>
                    <a:pt x="1587423" y="106946"/>
                  </a:lnTo>
                  <a:close/>
                </a:path>
                <a:path w="1696720" h="4250690">
                  <a:moveTo>
                    <a:pt x="1587550" y="107073"/>
                  </a:moveTo>
                  <a:lnTo>
                    <a:pt x="1587423" y="106946"/>
                  </a:lnTo>
                  <a:lnTo>
                    <a:pt x="1587525" y="107111"/>
                  </a:lnTo>
                  <a:close/>
                </a:path>
                <a:path w="1696720" h="4250690">
                  <a:moveTo>
                    <a:pt x="1595475" y="83591"/>
                  </a:moveTo>
                  <a:lnTo>
                    <a:pt x="1595348" y="82905"/>
                  </a:lnTo>
                  <a:lnTo>
                    <a:pt x="1595259" y="83134"/>
                  </a:lnTo>
                  <a:lnTo>
                    <a:pt x="1595107" y="83489"/>
                  </a:lnTo>
                  <a:lnTo>
                    <a:pt x="1595475" y="83591"/>
                  </a:lnTo>
                  <a:close/>
                </a:path>
                <a:path w="1696720" h="4250690">
                  <a:moveTo>
                    <a:pt x="1599882" y="82067"/>
                  </a:moveTo>
                  <a:lnTo>
                    <a:pt x="1598523" y="82207"/>
                  </a:lnTo>
                  <a:lnTo>
                    <a:pt x="1596542" y="84836"/>
                  </a:lnTo>
                  <a:lnTo>
                    <a:pt x="1597329" y="84772"/>
                  </a:lnTo>
                  <a:lnTo>
                    <a:pt x="1599882" y="82067"/>
                  </a:lnTo>
                  <a:close/>
                </a:path>
                <a:path w="1696720" h="4250690">
                  <a:moveTo>
                    <a:pt x="1602651" y="117919"/>
                  </a:moveTo>
                  <a:lnTo>
                    <a:pt x="1602028" y="118110"/>
                  </a:lnTo>
                  <a:lnTo>
                    <a:pt x="1601470" y="117906"/>
                  </a:lnTo>
                  <a:lnTo>
                    <a:pt x="1601343" y="119380"/>
                  </a:lnTo>
                  <a:lnTo>
                    <a:pt x="1602473" y="118110"/>
                  </a:lnTo>
                  <a:lnTo>
                    <a:pt x="1602651" y="117919"/>
                  </a:lnTo>
                  <a:close/>
                </a:path>
                <a:path w="1696720" h="4250690">
                  <a:moveTo>
                    <a:pt x="1603565" y="89395"/>
                  </a:moveTo>
                  <a:lnTo>
                    <a:pt x="1603032" y="89446"/>
                  </a:lnTo>
                  <a:lnTo>
                    <a:pt x="1602867" y="89776"/>
                  </a:lnTo>
                  <a:lnTo>
                    <a:pt x="1603235" y="89573"/>
                  </a:lnTo>
                  <a:lnTo>
                    <a:pt x="1603476" y="89547"/>
                  </a:lnTo>
                  <a:lnTo>
                    <a:pt x="1603565" y="89395"/>
                  </a:lnTo>
                  <a:close/>
                </a:path>
                <a:path w="1696720" h="4250690">
                  <a:moveTo>
                    <a:pt x="1606626" y="91440"/>
                  </a:moveTo>
                  <a:lnTo>
                    <a:pt x="1606384" y="90170"/>
                  </a:lnTo>
                  <a:lnTo>
                    <a:pt x="1605419" y="91440"/>
                  </a:lnTo>
                  <a:lnTo>
                    <a:pt x="1606626" y="91440"/>
                  </a:lnTo>
                  <a:close/>
                </a:path>
                <a:path w="1696720" h="4250690">
                  <a:moveTo>
                    <a:pt x="1613839" y="94183"/>
                  </a:moveTo>
                  <a:lnTo>
                    <a:pt x="1613535" y="94589"/>
                  </a:lnTo>
                  <a:lnTo>
                    <a:pt x="1613331" y="94957"/>
                  </a:lnTo>
                  <a:lnTo>
                    <a:pt x="1613154" y="95300"/>
                  </a:lnTo>
                  <a:lnTo>
                    <a:pt x="1613357" y="95072"/>
                  </a:lnTo>
                  <a:lnTo>
                    <a:pt x="1613573" y="94767"/>
                  </a:lnTo>
                  <a:lnTo>
                    <a:pt x="1613839" y="94183"/>
                  </a:lnTo>
                  <a:close/>
                </a:path>
                <a:path w="1696720" h="4250690">
                  <a:moveTo>
                    <a:pt x="1615389" y="128422"/>
                  </a:moveTo>
                  <a:lnTo>
                    <a:pt x="1613941" y="129540"/>
                  </a:lnTo>
                  <a:lnTo>
                    <a:pt x="1614487" y="129540"/>
                  </a:lnTo>
                  <a:lnTo>
                    <a:pt x="1615389" y="128422"/>
                  </a:lnTo>
                  <a:close/>
                </a:path>
                <a:path w="1696720" h="4250690">
                  <a:moveTo>
                    <a:pt x="1616532" y="127558"/>
                  </a:moveTo>
                  <a:lnTo>
                    <a:pt x="1616506" y="127000"/>
                  </a:lnTo>
                  <a:lnTo>
                    <a:pt x="1615389" y="128422"/>
                  </a:lnTo>
                  <a:lnTo>
                    <a:pt x="1616532" y="127558"/>
                  </a:lnTo>
                  <a:close/>
                </a:path>
                <a:path w="1696720" h="4250690">
                  <a:moveTo>
                    <a:pt x="1622005" y="105410"/>
                  </a:moveTo>
                  <a:lnTo>
                    <a:pt x="1621599" y="105257"/>
                  </a:lnTo>
                  <a:lnTo>
                    <a:pt x="1621459" y="105410"/>
                  </a:lnTo>
                  <a:lnTo>
                    <a:pt x="1622005" y="105410"/>
                  </a:lnTo>
                  <a:close/>
                </a:path>
                <a:path w="1696720" h="4250690">
                  <a:moveTo>
                    <a:pt x="1623339" y="112141"/>
                  </a:moveTo>
                  <a:lnTo>
                    <a:pt x="1623225" y="111760"/>
                  </a:lnTo>
                  <a:lnTo>
                    <a:pt x="1622259" y="113017"/>
                  </a:lnTo>
                  <a:lnTo>
                    <a:pt x="1623339" y="112141"/>
                  </a:lnTo>
                  <a:close/>
                </a:path>
                <a:path w="1696720" h="4250690">
                  <a:moveTo>
                    <a:pt x="1623809" y="111760"/>
                  </a:moveTo>
                  <a:lnTo>
                    <a:pt x="1623339" y="112141"/>
                  </a:lnTo>
                  <a:lnTo>
                    <a:pt x="1623593" y="113030"/>
                  </a:lnTo>
                  <a:lnTo>
                    <a:pt x="1623809" y="111760"/>
                  </a:lnTo>
                  <a:close/>
                </a:path>
                <a:path w="1696720" h="4250690">
                  <a:moveTo>
                    <a:pt x="1624863" y="101600"/>
                  </a:moveTo>
                  <a:lnTo>
                    <a:pt x="1622145" y="101600"/>
                  </a:lnTo>
                  <a:lnTo>
                    <a:pt x="1620761" y="104140"/>
                  </a:lnTo>
                  <a:lnTo>
                    <a:pt x="1618615" y="104140"/>
                  </a:lnTo>
                  <a:lnTo>
                    <a:pt x="1621599" y="105257"/>
                  </a:lnTo>
                  <a:lnTo>
                    <a:pt x="1624863" y="101600"/>
                  </a:lnTo>
                  <a:close/>
                </a:path>
                <a:path w="1696720" h="4250690">
                  <a:moveTo>
                    <a:pt x="1625117" y="111239"/>
                  </a:moveTo>
                  <a:lnTo>
                    <a:pt x="1625053" y="110604"/>
                  </a:lnTo>
                  <a:lnTo>
                    <a:pt x="1624990" y="110934"/>
                  </a:lnTo>
                  <a:lnTo>
                    <a:pt x="1625041" y="111112"/>
                  </a:lnTo>
                  <a:lnTo>
                    <a:pt x="1625117" y="111239"/>
                  </a:lnTo>
                  <a:close/>
                </a:path>
                <a:path w="1696720" h="4250690">
                  <a:moveTo>
                    <a:pt x="1631505" y="110490"/>
                  </a:moveTo>
                  <a:lnTo>
                    <a:pt x="1631378" y="110617"/>
                  </a:lnTo>
                  <a:lnTo>
                    <a:pt x="1631505" y="110490"/>
                  </a:lnTo>
                  <a:close/>
                </a:path>
                <a:path w="1696720" h="4250690">
                  <a:moveTo>
                    <a:pt x="1633042" y="140563"/>
                  </a:moveTo>
                  <a:lnTo>
                    <a:pt x="1632915" y="140131"/>
                  </a:lnTo>
                  <a:lnTo>
                    <a:pt x="1632839" y="139598"/>
                  </a:lnTo>
                  <a:lnTo>
                    <a:pt x="1632242" y="139598"/>
                  </a:lnTo>
                  <a:lnTo>
                    <a:pt x="1632127" y="140347"/>
                  </a:lnTo>
                  <a:lnTo>
                    <a:pt x="1632496" y="140550"/>
                  </a:lnTo>
                  <a:lnTo>
                    <a:pt x="1633042" y="140563"/>
                  </a:lnTo>
                  <a:close/>
                </a:path>
                <a:path w="1696720" h="4250690">
                  <a:moveTo>
                    <a:pt x="1634274" y="114300"/>
                  </a:moveTo>
                  <a:lnTo>
                    <a:pt x="1633397" y="113652"/>
                  </a:lnTo>
                  <a:lnTo>
                    <a:pt x="1633423" y="114300"/>
                  </a:lnTo>
                  <a:lnTo>
                    <a:pt x="1634274" y="114300"/>
                  </a:lnTo>
                  <a:close/>
                </a:path>
                <a:path w="1696720" h="4250690">
                  <a:moveTo>
                    <a:pt x="1634439" y="144373"/>
                  </a:moveTo>
                  <a:lnTo>
                    <a:pt x="1633524" y="144780"/>
                  </a:lnTo>
                  <a:lnTo>
                    <a:pt x="1634020" y="144780"/>
                  </a:lnTo>
                  <a:lnTo>
                    <a:pt x="1634439" y="144373"/>
                  </a:lnTo>
                  <a:close/>
                </a:path>
                <a:path w="1696720" h="4250690">
                  <a:moveTo>
                    <a:pt x="1634667" y="140284"/>
                  </a:moveTo>
                  <a:lnTo>
                    <a:pt x="1634070" y="140423"/>
                  </a:lnTo>
                  <a:lnTo>
                    <a:pt x="1633486" y="140563"/>
                  </a:lnTo>
                  <a:lnTo>
                    <a:pt x="1633042" y="140563"/>
                  </a:lnTo>
                  <a:lnTo>
                    <a:pt x="1633194" y="141071"/>
                  </a:lnTo>
                  <a:lnTo>
                    <a:pt x="1633410" y="141389"/>
                  </a:lnTo>
                  <a:lnTo>
                    <a:pt x="1634667" y="140284"/>
                  </a:lnTo>
                  <a:close/>
                </a:path>
                <a:path w="1696720" h="4250690">
                  <a:moveTo>
                    <a:pt x="1637182" y="147116"/>
                  </a:moveTo>
                  <a:lnTo>
                    <a:pt x="1636814" y="147320"/>
                  </a:lnTo>
                  <a:lnTo>
                    <a:pt x="1637055" y="147320"/>
                  </a:lnTo>
                  <a:lnTo>
                    <a:pt x="1637182" y="147116"/>
                  </a:lnTo>
                  <a:close/>
                </a:path>
                <a:path w="1696720" h="4250690">
                  <a:moveTo>
                    <a:pt x="1641767" y="151231"/>
                  </a:moveTo>
                  <a:lnTo>
                    <a:pt x="1640408" y="150876"/>
                  </a:lnTo>
                  <a:lnTo>
                    <a:pt x="1639671" y="152552"/>
                  </a:lnTo>
                  <a:lnTo>
                    <a:pt x="1641767" y="151231"/>
                  </a:lnTo>
                  <a:close/>
                </a:path>
                <a:path w="1696720" h="4250690">
                  <a:moveTo>
                    <a:pt x="1643672" y="129540"/>
                  </a:moveTo>
                  <a:lnTo>
                    <a:pt x="1642630" y="130810"/>
                  </a:lnTo>
                  <a:lnTo>
                    <a:pt x="1643062" y="130810"/>
                  </a:lnTo>
                  <a:lnTo>
                    <a:pt x="1643672" y="129540"/>
                  </a:lnTo>
                  <a:close/>
                </a:path>
                <a:path w="1696720" h="4250690">
                  <a:moveTo>
                    <a:pt x="1648777" y="161785"/>
                  </a:moveTo>
                  <a:lnTo>
                    <a:pt x="1648675" y="161290"/>
                  </a:lnTo>
                  <a:lnTo>
                    <a:pt x="1648142" y="162560"/>
                  </a:lnTo>
                  <a:lnTo>
                    <a:pt x="1648777" y="161785"/>
                  </a:lnTo>
                  <a:close/>
                </a:path>
                <a:path w="1696720" h="4250690">
                  <a:moveTo>
                    <a:pt x="1648904" y="137160"/>
                  </a:moveTo>
                  <a:lnTo>
                    <a:pt x="1647901" y="136588"/>
                  </a:lnTo>
                  <a:lnTo>
                    <a:pt x="1647037" y="138061"/>
                  </a:lnTo>
                  <a:lnTo>
                    <a:pt x="1648904" y="137160"/>
                  </a:lnTo>
                  <a:close/>
                </a:path>
                <a:path w="1696720" h="4250690">
                  <a:moveTo>
                    <a:pt x="1649069" y="134620"/>
                  </a:moveTo>
                  <a:lnTo>
                    <a:pt x="1646707" y="135890"/>
                  </a:lnTo>
                  <a:lnTo>
                    <a:pt x="1647901" y="136588"/>
                  </a:lnTo>
                  <a:lnTo>
                    <a:pt x="1649069" y="134620"/>
                  </a:lnTo>
                  <a:close/>
                </a:path>
                <a:path w="1696720" h="4250690">
                  <a:moveTo>
                    <a:pt x="1652066" y="134632"/>
                  </a:moveTo>
                  <a:lnTo>
                    <a:pt x="1650441" y="134251"/>
                  </a:lnTo>
                  <a:lnTo>
                    <a:pt x="1651533" y="134620"/>
                  </a:lnTo>
                  <a:lnTo>
                    <a:pt x="1652066" y="134632"/>
                  </a:lnTo>
                  <a:close/>
                </a:path>
                <a:path w="1696720" h="4250690">
                  <a:moveTo>
                    <a:pt x="1657642" y="147142"/>
                  </a:moveTo>
                  <a:lnTo>
                    <a:pt x="1656334" y="148158"/>
                  </a:lnTo>
                  <a:lnTo>
                    <a:pt x="1657642" y="147180"/>
                  </a:lnTo>
                  <a:close/>
                </a:path>
                <a:path w="1696720" h="4250690">
                  <a:moveTo>
                    <a:pt x="1658442" y="146507"/>
                  </a:moveTo>
                  <a:lnTo>
                    <a:pt x="1657629" y="146138"/>
                  </a:lnTo>
                  <a:lnTo>
                    <a:pt x="1657642" y="147142"/>
                  </a:lnTo>
                  <a:lnTo>
                    <a:pt x="1658442" y="146507"/>
                  </a:lnTo>
                  <a:close/>
                </a:path>
                <a:path w="1696720" h="4250690">
                  <a:moveTo>
                    <a:pt x="1663344" y="160045"/>
                  </a:moveTo>
                  <a:lnTo>
                    <a:pt x="1663255" y="160235"/>
                  </a:lnTo>
                  <a:lnTo>
                    <a:pt x="1663344" y="160045"/>
                  </a:lnTo>
                  <a:close/>
                </a:path>
                <a:path w="1696720" h="4250690">
                  <a:moveTo>
                    <a:pt x="1663623" y="158038"/>
                  </a:moveTo>
                  <a:lnTo>
                    <a:pt x="1662709" y="158711"/>
                  </a:lnTo>
                  <a:lnTo>
                    <a:pt x="1663293" y="158953"/>
                  </a:lnTo>
                  <a:lnTo>
                    <a:pt x="1663407" y="159486"/>
                  </a:lnTo>
                  <a:lnTo>
                    <a:pt x="1663623" y="158038"/>
                  </a:lnTo>
                  <a:close/>
                </a:path>
                <a:path w="1696720" h="4250690">
                  <a:moveTo>
                    <a:pt x="1666506" y="179959"/>
                  </a:moveTo>
                  <a:lnTo>
                    <a:pt x="1666328" y="180136"/>
                  </a:lnTo>
                  <a:lnTo>
                    <a:pt x="1666163" y="180365"/>
                  </a:lnTo>
                  <a:lnTo>
                    <a:pt x="1666074" y="180606"/>
                  </a:lnTo>
                  <a:lnTo>
                    <a:pt x="1666214" y="180479"/>
                  </a:lnTo>
                  <a:lnTo>
                    <a:pt x="1666367" y="180225"/>
                  </a:lnTo>
                  <a:lnTo>
                    <a:pt x="1666506" y="179959"/>
                  </a:lnTo>
                  <a:close/>
                </a:path>
                <a:path w="1696720" h="4250690">
                  <a:moveTo>
                    <a:pt x="1666811" y="177800"/>
                  </a:moveTo>
                  <a:lnTo>
                    <a:pt x="1666024" y="178955"/>
                  </a:lnTo>
                  <a:lnTo>
                    <a:pt x="1666811" y="177800"/>
                  </a:lnTo>
                  <a:close/>
                </a:path>
                <a:path w="1696720" h="4250690">
                  <a:moveTo>
                    <a:pt x="1669338" y="167640"/>
                  </a:moveTo>
                  <a:lnTo>
                    <a:pt x="1667205" y="168910"/>
                  </a:lnTo>
                  <a:lnTo>
                    <a:pt x="1669084" y="168910"/>
                  </a:lnTo>
                  <a:lnTo>
                    <a:pt x="1669338" y="167640"/>
                  </a:lnTo>
                  <a:close/>
                </a:path>
                <a:path w="1696720" h="4250690">
                  <a:moveTo>
                    <a:pt x="1671472" y="162166"/>
                  </a:moveTo>
                  <a:lnTo>
                    <a:pt x="1671180" y="162394"/>
                  </a:lnTo>
                  <a:lnTo>
                    <a:pt x="1670951" y="162661"/>
                  </a:lnTo>
                  <a:lnTo>
                    <a:pt x="1670723" y="162928"/>
                  </a:lnTo>
                  <a:lnTo>
                    <a:pt x="1671053" y="162623"/>
                  </a:lnTo>
                  <a:lnTo>
                    <a:pt x="1671320" y="162344"/>
                  </a:lnTo>
                  <a:lnTo>
                    <a:pt x="1671472" y="162166"/>
                  </a:lnTo>
                  <a:close/>
                </a:path>
                <a:path w="1696720" h="4250690">
                  <a:moveTo>
                    <a:pt x="1671662" y="182638"/>
                  </a:moveTo>
                  <a:lnTo>
                    <a:pt x="1671332" y="182727"/>
                  </a:lnTo>
                  <a:lnTo>
                    <a:pt x="1671281" y="182880"/>
                  </a:lnTo>
                  <a:lnTo>
                    <a:pt x="1671662" y="182638"/>
                  </a:lnTo>
                  <a:close/>
                </a:path>
                <a:path w="1696720" h="4250690">
                  <a:moveTo>
                    <a:pt x="1671713" y="181610"/>
                  </a:moveTo>
                  <a:lnTo>
                    <a:pt x="1669884" y="182880"/>
                  </a:lnTo>
                  <a:lnTo>
                    <a:pt x="1670748" y="182880"/>
                  </a:lnTo>
                  <a:lnTo>
                    <a:pt x="1671332" y="182727"/>
                  </a:lnTo>
                  <a:lnTo>
                    <a:pt x="1671713" y="181610"/>
                  </a:lnTo>
                  <a:close/>
                </a:path>
                <a:path w="1696720" h="4250690">
                  <a:moveTo>
                    <a:pt x="1673618" y="193852"/>
                  </a:moveTo>
                  <a:lnTo>
                    <a:pt x="1672666" y="194310"/>
                  </a:lnTo>
                  <a:lnTo>
                    <a:pt x="1673504" y="194310"/>
                  </a:lnTo>
                  <a:lnTo>
                    <a:pt x="1673618" y="193852"/>
                  </a:lnTo>
                  <a:close/>
                </a:path>
                <a:path w="1696720" h="4250690">
                  <a:moveTo>
                    <a:pt x="1673885" y="191084"/>
                  </a:moveTo>
                  <a:lnTo>
                    <a:pt x="1673123" y="191592"/>
                  </a:lnTo>
                  <a:lnTo>
                    <a:pt x="1673567" y="191312"/>
                  </a:lnTo>
                  <a:lnTo>
                    <a:pt x="1673885" y="191084"/>
                  </a:lnTo>
                  <a:close/>
                </a:path>
                <a:path w="1696720" h="4250690">
                  <a:moveTo>
                    <a:pt x="1674190" y="190868"/>
                  </a:moveTo>
                  <a:lnTo>
                    <a:pt x="1673885" y="191084"/>
                  </a:lnTo>
                  <a:lnTo>
                    <a:pt x="1674177" y="190893"/>
                  </a:lnTo>
                  <a:close/>
                </a:path>
                <a:path w="1696720" h="4250690">
                  <a:moveTo>
                    <a:pt x="1675587" y="198120"/>
                  </a:moveTo>
                  <a:lnTo>
                    <a:pt x="1675485" y="196596"/>
                  </a:lnTo>
                  <a:lnTo>
                    <a:pt x="1674202" y="198120"/>
                  </a:lnTo>
                  <a:lnTo>
                    <a:pt x="1675587" y="198120"/>
                  </a:lnTo>
                  <a:close/>
                </a:path>
                <a:path w="1696720" h="4250690">
                  <a:moveTo>
                    <a:pt x="1677314" y="169773"/>
                  </a:moveTo>
                  <a:lnTo>
                    <a:pt x="1675866" y="170230"/>
                  </a:lnTo>
                  <a:lnTo>
                    <a:pt x="1676069" y="170446"/>
                  </a:lnTo>
                  <a:lnTo>
                    <a:pt x="1676412" y="170256"/>
                  </a:lnTo>
                  <a:lnTo>
                    <a:pt x="1676844" y="170014"/>
                  </a:lnTo>
                  <a:lnTo>
                    <a:pt x="1677314" y="169773"/>
                  </a:lnTo>
                  <a:close/>
                </a:path>
                <a:path w="1696720" h="4250690">
                  <a:moveTo>
                    <a:pt x="1677974" y="173990"/>
                  </a:moveTo>
                  <a:lnTo>
                    <a:pt x="1677441" y="173990"/>
                  </a:lnTo>
                  <a:lnTo>
                    <a:pt x="1677428" y="174421"/>
                  </a:lnTo>
                  <a:lnTo>
                    <a:pt x="1677974" y="173990"/>
                  </a:lnTo>
                  <a:close/>
                </a:path>
                <a:path w="1696720" h="4250690">
                  <a:moveTo>
                    <a:pt x="1682089" y="206171"/>
                  </a:moveTo>
                  <a:lnTo>
                    <a:pt x="1681746" y="206108"/>
                  </a:lnTo>
                  <a:lnTo>
                    <a:pt x="1681518" y="206438"/>
                  </a:lnTo>
                  <a:lnTo>
                    <a:pt x="1682089" y="206171"/>
                  </a:lnTo>
                  <a:close/>
                </a:path>
                <a:path w="1696720" h="4250690">
                  <a:moveTo>
                    <a:pt x="1682991" y="205740"/>
                  </a:moveTo>
                  <a:lnTo>
                    <a:pt x="1682089" y="206171"/>
                  </a:lnTo>
                  <a:lnTo>
                    <a:pt x="1682280" y="206209"/>
                  </a:lnTo>
                  <a:lnTo>
                    <a:pt x="1682991" y="205740"/>
                  </a:lnTo>
                  <a:close/>
                </a:path>
                <a:path w="1696720" h="4250690">
                  <a:moveTo>
                    <a:pt x="1683893" y="205143"/>
                  </a:moveTo>
                  <a:lnTo>
                    <a:pt x="1683004" y="205740"/>
                  </a:lnTo>
                  <a:lnTo>
                    <a:pt x="1683194" y="205638"/>
                  </a:lnTo>
                  <a:lnTo>
                    <a:pt x="1683486" y="205447"/>
                  </a:lnTo>
                  <a:lnTo>
                    <a:pt x="1683893" y="205143"/>
                  </a:lnTo>
                  <a:close/>
                </a:path>
                <a:path w="1696720" h="4250690">
                  <a:moveTo>
                    <a:pt x="1683943" y="202819"/>
                  </a:moveTo>
                  <a:lnTo>
                    <a:pt x="1682216" y="203517"/>
                  </a:lnTo>
                  <a:lnTo>
                    <a:pt x="1682369" y="204101"/>
                  </a:lnTo>
                  <a:lnTo>
                    <a:pt x="1681276" y="206006"/>
                  </a:lnTo>
                  <a:lnTo>
                    <a:pt x="1681746" y="206108"/>
                  </a:lnTo>
                  <a:lnTo>
                    <a:pt x="1683943" y="202819"/>
                  </a:lnTo>
                  <a:close/>
                </a:path>
                <a:path w="1696720" h="4250690">
                  <a:moveTo>
                    <a:pt x="1684083" y="179590"/>
                  </a:moveTo>
                  <a:lnTo>
                    <a:pt x="1684007" y="179285"/>
                  </a:lnTo>
                  <a:lnTo>
                    <a:pt x="1681632" y="181038"/>
                  </a:lnTo>
                  <a:lnTo>
                    <a:pt x="1680565" y="181762"/>
                  </a:lnTo>
                  <a:lnTo>
                    <a:pt x="1681619" y="181127"/>
                  </a:lnTo>
                  <a:lnTo>
                    <a:pt x="1682191" y="180924"/>
                  </a:lnTo>
                  <a:lnTo>
                    <a:pt x="1682534" y="180975"/>
                  </a:lnTo>
                  <a:lnTo>
                    <a:pt x="1682965" y="180644"/>
                  </a:lnTo>
                  <a:lnTo>
                    <a:pt x="1683461" y="180187"/>
                  </a:lnTo>
                  <a:lnTo>
                    <a:pt x="1684083" y="179590"/>
                  </a:lnTo>
                  <a:close/>
                </a:path>
                <a:path w="1696720" h="4250690">
                  <a:moveTo>
                    <a:pt x="1684667" y="207276"/>
                  </a:moveTo>
                  <a:lnTo>
                    <a:pt x="1684426" y="207048"/>
                  </a:lnTo>
                  <a:lnTo>
                    <a:pt x="1684337" y="206908"/>
                  </a:lnTo>
                  <a:lnTo>
                    <a:pt x="1684401" y="207149"/>
                  </a:lnTo>
                  <a:lnTo>
                    <a:pt x="1684667" y="207276"/>
                  </a:lnTo>
                  <a:close/>
                </a:path>
                <a:path w="1696720" h="4250690">
                  <a:moveTo>
                    <a:pt x="1685620" y="207619"/>
                  </a:moveTo>
                  <a:lnTo>
                    <a:pt x="1685404" y="207581"/>
                  </a:lnTo>
                  <a:lnTo>
                    <a:pt x="1685201" y="207530"/>
                  </a:lnTo>
                  <a:lnTo>
                    <a:pt x="1685010" y="207454"/>
                  </a:lnTo>
                  <a:lnTo>
                    <a:pt x="1684578" y="207772"/>
                  </a:lnTo>
                  <a:lnTo>
                    <a:pt x="1684820" y="207822"/>
                  </a:lnTo>
                  <a:lnTo>
                    <a:pt x="1685188" y="207759"/>
                  </a:lnTo>
                  <a:lnTo>
                    <a:pt x="1685620" y="207619"/>
                  </a:lnTo>
                  <a:close/>
                </a:path>
                <a:path w="1696720" h="4250690">
                  <a:moveTo>
                    <a:pt x="1685861" y="206743"/>
                  </a:moveTo>
                  <a:lnTo>
                    <a:pt x="1685239" y="207149"/>
                  </a:lnTo>
                  <a:lnTo>
                    <a:pt x="1684909" y="207314"/>
                  </a:lnTo>
                  <a:lnTo>
                    <a:pt x="1684667" y="207276"/>
                  </a:lnTo>
                  <a:lnTo>
                    <a:pt x="1685010" y="207454"/>
                  </a:lnTo>
                  <a:lnTo>
                    <a:pt x="1685391" y="207213"/>
                  </a:lnTo>
                  <a:lnTo>
                    <a:pt x="1685709" y="206959"/>
                  </a:lnTo>
                  <a:lnTo>
                    <a:pt x="1685861" y="206743"/>
                  </a:lnTo>
                  <a:close/>
                </a:path>
                <a:path w="1696720" h="4250690">
                  <a:moveTo>
                    <a:pt x="1685912" y="180594"/>
                  </a:moveTo>
                  <a:lnTo>
                    <a:pt x="1684388" y="180746"/>
                  </a:lnTo>
                  <a:lnTo>
                    <a:pt x="1684096" y="181991"/>
                  </a:lnTo>
                  <a:lnTo>
                    <a:pt x="1685163" y="182486"/>
                  </a:lnTo>
                  <a:lnTo>
                    <a:pt x="1685378" y="180949"/>
                  </a:lnTo>
                  <a:lnTo>
                    <a:pt x="1685912" y="180594"/>
                  </a:lnTo>
                  <a:close/>
                </a:path>
                <a:path w="1696720" h="4250690">
                  <a:moveTo>
                    <a:pt x="1686344" y="191770"/>
                  </a:moveTo>
                  <a:close/>
                </a:path>
                <a:path w="1696720" h="4250690">
                  <a:moveTo>
                    <a:pt x="1687423" y="189344"/>
                  </a:moveTo>
                  <a:lnTo>
                    <a:pt x="1686560" y="187744"/>
                  </a:lnTo>
                  <a:lnTo>
                    <a:pt x="1687106" y="189801"/>
                  </a:lnTo>
                  <a:lnTo>
                    <a:pt x="1687423" y="189344"/>
                  </a:lnTo>
                  <a:close/>
                </a:path>
                <a:path w="1696720" h="4250690">
                  <a:moveTo>
                    <a:pt x="1687995" y="212001"/>
                  </a:moveTo>
                  <a:lnTo>
                    <a:pt x="1687525" y="211975"/>
                  </a:lnTo>
                  <a:lnTo>
                    <a:pt x="1687601" y="212267"/>
                  </a:lnTo>
                  <a:lnTo>
                    <a:pt x="1687753" y="212153"/>
                  </a:lnTo>
                  <a:lnTo>
                    <a:pt x="1687893" y="212064"/>
                  </a:lnTo>
                  <a:close/>
                </a:path>
                <a:path w="1696720" h="4250690">
                  <a:moveTo>
                    <a:pt x="1688236" y="210820"/>
                  </a:moveTo>
                  <a:lnTo>
                    <a:pt x="1688058" y="210820"/>
                  </a:lnTo>
                  <a:lnTo>
                    <a:pt x="1688236" y="210820"/>
                  </a:lnTo>
                  <a:close/>
                </a:path>
                <a:path w="1696720" h="4250690">
                  <a:moveTo>
                    <a:pt x="1688465" y="212026"/>
                  </a:moveTo>
                  <a:lnTo>
                    <a:pt x="1688287" y="211836"/>
                  </a:lnTo>
                  <a:lnTo>
                    <a:pt x="1687995" y="212001"/>
                  </a:lnTo>
                  <a:lnTo>
                    <a:pt x="1688465" y="212026"/>
                  </a:lnTo>
                  <a:close/>
                </a:path>
                <a:path w="1696720" h="4250690">
                  <a:moveTo>
                    <a:pt x="1688896" y="187655"/>
                  </a:moveTo>
                  <a:lnTo>
                    <a:pt x="1688693" y="187528"/>
                  </a:lnTo>
                  <a:lnTo>
                    <a:pt x="1687423" y="189344"/>
                  </a:lnTo>
                  <a:lnTo>
                    <a:pt x="1687791" y="190030"/>
                  </a:lnTo>
                  <a:lnTo>
                    <a:pt x="1688896" y="187655"/>
                  </a:lnTo>
                  <a:close/>
                </a:path>
                <a:path w="1696720" h="4250690">
                  <a:moveTo>
                    <a:pt x="1689176" y="209550"/>
                  </a:moveTo>
                  <a:lnTo>
                    <a:pt x="1686852" y="209550"/>
                  </a:lnTo>
                  <a:lnTo>
                    <a:pt x="1688134" y="210731"/>
                  </a:lnTo>
                  <a:lnTo>
                    <a:pt x="1689176" y="209550"/>
                  </a:lnTo>
                  <a:close/>
                </a:path>
                <a:path w="1696720" h="4250690">
                  <a:moveTo>
                    <a:pt x="1689442" y="212077"/>
                  </a:moveTo>
                  <a:lnTo>
                    <a:pt x="1688465" y="212026"/>
                  </a:lnTo>
                  <a:lnTo>
                    <a:pt x="1688592" y="212204"/>
                  </a:lnTo>
                  <a:lnTo>
                    <a:pt x="1688693" y="212496"/>
                  </a:lnTo>
                  <a:lnTo>
                    <a:pt x="1689442" y="212077"/>
                  </a:lnTo>
                  <a:close/>
                </a:path>
                <a:path w="1696720" h="4250690">
                  <a:moveTo>
                    <a:pt x="1689849" y="204470"/>
                  </a:moveTo>
                  <a:lnTo>
                    <a:pt x="1688947" y="205371"/>
                  </a:lnTo>
                  <a:lnTo>
                    <a:pt x="1689379" y="207010"/>
                  </a:lnTo>
                  <a:lnTo>
                    <a:pt x="1689849" y="204470"/>
                  </a:lnTo>
                  <a:close/>
                </a:path>
                <a:path w="1696720" h="4250690">
                  <a:moveTo>
                    <a:pt x="1690598" y="184023"/>
                  </a:moveTo>
                  <a:lnTo>
                    <a:pt x="1688960" y="187528"/>
                  </a:lnTo>
                  <a:lnTo>
                    <a:pt x="1689023" y="187744"/>
                  </a:lnTo>
                  <a:lnTo>
                    <a:pt x="1689468" y="188048"/>
                  </a:lnTo>
                  <a:lnTo>
                    <a:pt x="1690598" y="184023"/>
                  </a:lnTo>
                  <a:close/>
                </a:path>
                <a:path w="1696720" h="4250690">
                  <a:moveTo>
                    <a:pt x="1691386" y="200964"/>
                  </a:moveTo>
                  <a:lnTo>
                    <a:pt x="1691157" y="200660"/>
                  </a:lnTo>
                  <a:lnTo>
                    <a:pt x="1690446" y="201688"/>
                  </a:lnTo>
                  <a:lnTo>
                    <a:pt x="1690319" y="201930"/>
                  </a:lnTo>
                  <a:lnTo>
                    <a:pt x="1691386" y="200964"/>
                  </a:lnTo>
                  <a:close/>
                </a:path>
                <a:path w="1696720" h="4250690">
                  <a:moveTo>
                    <a:pt x="1693138" y="199390"/>
                  </a:moveTo>
                  <a:lnTo>
                    <a:pt x="1691386" y="200964"/>
                  </a:lnTo>
                  <a:lnTo>
                    <a:pt x="1692135" y="201930"/>
                  </a:lnTo>
                  <a:lnTo>
                    <a:pt x="1693138" y="199390"/>
                  </a:lnTo>
                  <a:close/>
                </a:path>
                <a:path w="1696720" h="4250690">
                  <a:moveTo>
                    <a:pt x="1693189" y="209550"/>
                  </a:moveTo>
                  <a:lnTo>
                    <a:pt x="1692821" y="208280"/>
                  </a:lnTo>
                  <a:lnTo>
                    <a:pt x="1692503" y="209550"/>
                  </a:lnTo>
                  <a:lnTo>
                    <a:pt x="1690052" y="210820"/>
                  </a:lnTo>
                  <a:lnTo>
                    <a:pt x="1691043" y="210820"/>
                  </a:lnTo>
                  <a:lnTo>
                    <a:pt x="1693189" y="209550"/>
                  </a:lnTo>
                  <a:close/>
                </a:path>
                <a:path w="1696720" h="4250690">
                  <a:moveTo>
                    <a:pt x="1693532" y="194310"/>
                  </a:moveTo>
                  <a:lnTo>
                    <a:pt x="1688249" y="196850"/>
                  </a:lnTo>
                  <a:lnTo>
                    <a:pt x="1690382" y="194310"/>
                  </a:lnTo>
                  <a:lnTo>
                    <a:pt x="1690700" y="194310"/>
                  </a:lnTo>
                  <a:lnTo>
                    <a:pt x="1687880" y="193040"/>
                  </a:lnTo>
                  <a:lnTo>
                    <a:pt x="1688020" y="196850"/>
                  </a:lnTo>
                  <a:lnTo>
                    <a:pt x="1683816" y="196850"/>
                  </a:lnTo>
                  <a:lnTo>
                    <a:pt x="1685963" y="194310"/>
                  </a:lnTo>
                  <a:lnTo>
                    <a:pt x="1689176" y="190500"/>
                  </a:lnTo>
                  <a:lnTo>
                    <a:pt x="1686509" y="193040"/>
                  </a:lnTo>
                  <a:lnTo>
                    <a:pt x="1686267" y="191820"/>
                  </a:lnTo>
                  <a:lnTo>
                    <a:pt x="1684362" y="193040"/>
                  </a:lnTo>
                  <a:lnTo>
                    <a:pt x="1685798" y="190500"/>
                  </a:lnTo>
                  <a:lnTo>
                    <a:pt x="1680984" y="190500"/>
                  </a:lnTo>
                  <a:lnTo>
                    <a:pt x="1684782" y="187960"/>
                  </a:lnTo>
                  <a:lnTo>
                    <a:pt x="1682584" y="189230"/>
                  </a:lnTo>
                  <a:lnTo>
                    <a:pt x="1681911" y="189230"/>
                  </a:lnTo>
                  <a:lnTo>
                    <a:pt x="1685937" y="185420"/>
                  </a:lnTo>
                  <a:lnTo>
                    <a:pt x="1680133" y="189230"/>
                  </a:lnTo>
                  <a:lnTo>
                    <a:pt x="1680743" y="187960"/>
                  </a:lnTo>
                  <a:lnTo>
                    <a:pt x="1681340" y="186690"/>
                  </a:lnTo>
                  <a:lnTo>
                    <a:pt x="1683791" y="185420"/>
                  </a:lnTo>
                  <a:lnTo>
                    <a:pt x="1683346" y="186690"/>
                  </a:lnTo>
                  <a:lnTo>
                    <a:pt x="1683943" y="185420"/>
                  </a:lnTo>
                  <a:lnTo>
                    <a:pt x="1684553" y="184150"/>
                  </a:lnTo>
                  <a:lnTo>
                    <a:pt x="1680362" y="186690"/>
                  </a:lnTo>
                  <a:lnTo>
                    <a:pt x="1681238" y="185420"/>
                  </a:lnTo>
                  <a:lnTo>
                    <a:pt x="1682127" y="184150"/>
                  </a:lnTo>
                  <a:lnTo>
                    <a:pt x="1683880" y="181610"/>
                  </a:lnTo>
                  <a:lnTo>
                    <a:pt x="1682521" y="181610"/>
                  </a:lnTo>
                  <a:lnTo>
                    <a:pt x="1679524" y="184150"/>
                  </a:lnTo>
                  <a:lnTo>
                    <a:pt x="1679765" y="181610"/>
                  </a:lnTo>
                  <a:lnTo>
                    <a:pt x="1679879" y="180340"/>
                  </a:lnTo>
                  <a:lnTo>
                    <a:pt x="1677797" y="180340"/>
                  </a:lnTo>
                  <a:lnTo>
                    <a:pt x="1678863" y="179070"/>
                  </a:lnTo>
                  <a:lnTo>
                    <a:pt x="1677377" y="176530"/>
                  </a:lnTo>
                  <a:lnTo>
                    <a:pt x="1677428" y="174421"/>
                  </a:lnTo>
                  <a:lnTo>
                    <a:pt x="1674774" y="176530"/>
                  </a:lnTo>
                  <a:lnTo>
                    <a:pt x="1674291" y="173990"/>
                  </a:lnTo>
                  <a:lnTo>
                    <a:pt x="1672907" y="173990"/>
                  </a:lnTo>
                  <a:lnTo>
                    <a:pt x="1674749" y="172720"/>
                  </a:lnTo>
                  <a:lnTo>
                    <a:pt x="1675587" y="172720"/>
                  </a:lnTo>
                  <a:lnTo>
                    <a:pt x="1676781" y="171450"/>
                  </a:lnTo>
                  <a:lnTo>
                    <a:pt x="1673390" y="171450"/>
                  </a:lnTo>
                  <a:lnTo>
                    <a:pt x="1675803" y="170180"/>
                  </a:lnTo>
                  <a:lnTo>
                    <a:pt x="1674723" y="168910"/>
                  </a:lnTo>
                  <a:lnTo>
                    <a:pt x="1671243" y="170180"/>
                  </a:lnTo>
                  <a:lnTo>
                    <a:pt x="1671485" y="166370"/>
                  </a:lnTo>
                  <a:lnTo>
                    <a:pt x="1669338" y="168910"/>
                  </a:lnTo>
                  <a:lnTo>
                    <a:pt x="1666697" y="172720"/>
                  </a:lnTo>
                  <a:lnTo>
                    <a:pt x="1664004" y="172720"/>
                  </a:lnTo>
                  <a:lnTo>
                    <a:pt x="1665071" y="171450"/>
                  </a:lnTo>
                  <a:lnTo>
                    <a:pt x="1666938" y="170180"/>
                  </a:lnTo>
                  <a:lnTo>
                    <a:pt x="1666417" y="170180"/>
                  </a:lnTo>
                  <a:lnTo>
                    <a:pt x="1666671" y="168910"/>
                  </a:lnTo>
                  <a:lnTo>
                    <a:pt x="1666938" y="168910"/>
                  </a:lnTo>
                  <a:lnTo>
                    <a:pt x="1668551" y="167640"/>
                  </a:lnTo>
                  <a:lnTo>
                    <a:pt x="1667738" y="167640"/>
                  </a:lnTo>
                  <a:lnTo>
                    <a:pt x="1669084" y="166370"/>
                  </a:lnTo>
                  <a:lnTo>
                    <a:pt x="1669338" y="166370"/>
                  </a:lnTo>
                  <a:lnTo>
                    <a:pt x="1668805" y="167640"/>
                  </a:lnTo>
                  <a:lnTo>
                    <a:pt x="1669338" y="167640"/>
                  </a:lnTo>
                  <a:lnTo>
                    <a:pt x="1669605" y="167640"/>
                  </a:lnTo>
                  <a:lnTo>
                    <a:pt x="1669389" y="166370"/>
                  </a:lnTo>
                  <a:lnTo>
                    <a:pt x="1669719" y="165100"/>
                  </a:lnTo>
                  <a:lnTo>
                    <a:pt x="1670723" y="163830"/>
                  </a:lnTo>
                  <a:lnTo>
                    <a:pt x="1669859" y="163830"/>
                  </a:lnTo>
                  <a:lnTo>
                    <a:pt x="1668576" y="165100"/>
                  </a:lnTo>
                  <a:lnTo>
                    <a:pt x="1668005" y="165100"/>
                  </a:lnTo>
                  <a:lnTo>
                    <a:pt x="1666925" y="163830"/>
                  </a:lnTo>
                  <a:lnTo>
                    <a:pt x="1669580" y="162560"/>
                  </a:lnTo>
                  <a:lnTo>
                    <a:pt x="1669846" y="161290"/>
                  </a:lnTo>
                  <a:lnTo>
                    <a:pt x="1668500" y="162560"/>
                  </a:lnTo>
                  <a:lnTo>
                    <a:pt x="1669034" y="160020"/>
                  </a:lnTo>
                  <a:lnTo>
                    <a:pt x="1666633" y="162560"/>
                  </a:lnTo>
                  <a:lnTo>
                    <a:pt x="1666354" y="162560"/>
                  </a:lnTo>
                  <a:lnTo>
                    <a:pt x="1667421" y="161290"/>
                  </a:lnTo>
                  <a:lnTo>
                    <a:pt x="1667954" y="160020"/>
                  </a:lnTo>
                  <a:lnTo>
                    <a:pt x="1666405" y="161290"/>
                  </a:lnTo>
                  <a:lnTo>
                    <a:pt x="1665287" y="157480"/>
                  </a:lnTo>
                  <a:lnTo>
                    <a:pt x="1663331" y="161290"/>
                  </a:lnTo>
                  <a:lnTo>
                    <a:pt x="1659089" y="161290"/>
                  </a:lnTo>
                  <a:lnTo>
                    <a:pt x="1659572" y="160020"/>
                  </a:lnTo>
                  <a:lnTo>
                    <a:pt x="1661033" y="156210"/>
                  </a:lnTo>
                  <a:lnTo>
                    <a:pt x="1658366" y="154940"/>
                  </a:lnTo>
                  <a:lnTo>
                    <a:pt x="1659153" y="153670"/>
                  </a:lnTo>
                  <a:lnTo>
                    <a:pt x="1657273" y="153670"/>
                  </a:lnTo>
                  <a:lnTo>
                    <a:pt x="1656422" y="152400"/>
                  </a:lnTo>
                  <a:lnTo>
                    <a:pt x="1653730" y="152400"/>
                  </a:lnTo>
                  <a:lnTo>
                    <a:pt x="1654771" y="149860"/>
                  </a:lnTo>
                  <a:lnTo>
                    <a:pt x="1653514" y="149860"/>
                  </a:lnTo>
                  <a:lnTo>
                    <a:pt x="1653705" y="147320"/>
                  </a:lnTo>
                  <a:lnTo>
                    <a:pt x="1655495" y="147320"/>
                  </a:lnTo>
                  <a:lnTo>
                    <a:pt x="1655838" y="147320"/>
                  </a:lnTo>
                  <a:lnTo>
                    <a:pt x="1655368" y="146812"/>
                  </a:lnTo>
                  <a:lnTo>
                    <a:pt x="1655191" y="146050"/>
                  </a:lnTo>
                  <a:lnTo>
                    <a:pt x="1656219" y="144780"/>
                  </a:lnTo>
                  <a:lnTo>
                    <a:pt x="1653019" y="144780"/>
                  </a:lnTo>
                  <a:lnTo>
                    <a:pt x="1655381" y="143510"/>
                  </a:lnTo>
                  <a:lnTo>
                    <a:pt x="1654784" y="142240"/>
                  </a:lnTo>
                  <a:lnTo>
                    <a:pt x="1653705" y="142240"/>
                  </a:lnTo>
                  <a:lnTo>
                    <a:pt x="1652981" y="144780"/>
                  </a:lnTo>
                  <a:lnTo>
                    <a:pt x="1652143" y="143510"/>
                  </a:lnTo>
                  <a:lnTo>
                    <a:pt x="1651546" y="142240"/>
                  </a:lnTo>
                  <a:lnTo>
                    <a:pt x="1654454" y="140970"/>
                  </a:lnTo>
                  <a:lnTo>
                    <a:pt x="1655572" y="135890"/>
                  </a:lnTo>
                  <a:lnTo>
                    <a:pt x="1645310" y="140970"/>
                  </a:lnTo>
                  <a:lnTo>
                    <a:pt x="1646059" y="139700"/>
                  </a:lnTo>
                  <a:lnTo>
                    <a:pt x="1647037" y="138061"/>
                  </a:lnTo>
                  <a:lnTo>
                    <a:pt x="1646275" y="138430"/>
                  </a:lnTo>
                  <a:lnTo>
                    <a:pt x="1645704" y="137160"/>
                  </a:lnTo>
                  <a:lnTo>
                    <a:pt x="1646389" y="135890"/>
                  </a:lnTo>
                  <a:lnTo>
                    <a:pt x="1647075" y="134620"/>
                  </a:lnTo>
                  <a:lnTo>
                    <a:pt x="1648447" y="132080"/>
                  </a:lnTo>
                  <a:lnTo>
                    <a:pt x="1648142" y="132080"/>
                  </a:lnTo>
                  <a:lnTo>
                    <a:pt x="1648256" y="129540"/>
                  </a:lnTo>
                  <a:lnTo>
                    <a:pt x="1643113" y="134620"/>
                  </a:lnTo>
                  <a:lnTo>
                    <a:pt x="1642719" y="132080"/>
                  </a:lnTo>
                  <a:lnTo>
                    <a:pt x="1641970" y="132080"/>
                  </a:lnTo>
                  <a:lnTo>
                    <a:pt x="1639671" y="134620"/>
                  </a:lnTo>
                  <a:lnTo>
                    <a:pt x="1637766" y="134620"/>
                  </a:lnTo>
                  <a:lnTo>
                    <a:pt x="1637157" y="133350"/>
                  </a:lnTo>
                  <a:lnTo>
                    <a:pt x="1639354" y="130810"/>
                  </a:lnTo>
                  <a:lnTo>
                    <a:pt x="1640459" y="129540"/>
                  </a:lnTo>
                  <a:lnTo>
                    <a:pt x="1642122" y="129540"/>
                  </a:lnTo>
                  <a:lnTo>
                    <a:pt x="1641944" y="130810"/>
                  </a:lnTo>
                  <a:lnTo>
                    <a:pt x="1642630" y="130810"/>
                  </a:lnTo>
                  <a:lnTo>
                    <a:pt x="1643100" y="129540"/>
                  </a:lnTo>
                  <a:lnTo>
                    <a:pt x="1641767" y="127190"/>
                  </a:lnTo>
                  <a:lnTo>
                    <a:pt x="1641729" y="128270"/>
                  </a:lnTo>
                  <a:lnTo>
                    <a:pt x="1641665" y="127000"/>
                  </a:lnTo>
                  <a:lnTo>
                    <a:pt x="1641767" y="127190"/>
                  </a:lnTo>
                  <a:lnTo>
                    <a:pt x="1641830" y="125730"/>
                  </a:lnTo>
                  <a:lnTo>
                    <a:pt x="1639862" y="127000"/>
                  </a:lnTo>
                  <a:lnTo>
                    <a:pt x="1639646" y="125730"/>
                  </a:lnTo>
                  <a:lnTo>
                    <a:pt x="1639443" y="124460"/>
                  </a:lnTo>
                  <a:lnTo>
                    <a:pt x="1639138" y="124460"/>
                  </a:lnTo>
                  <a:lnTo>
                    <a:pt x="1638249" y="125730"/>
                  </a:lnTo>
                  <a:lnTo>
                    <a:pt x="1638071" y="125730"/>
                  </a:lnTo>
                  <a:lnTo>
                    <a:pt x="1637296" y="123190"/>
                  </a:lnTo>
                  <a:lnTo>
                    <a:pt x="1635493" y="127000"/>
                  </a:lnTo>
                  <a:lnTo>
                    <a:pt x="1633804" y="125730"/>
                  </a:lnTo>
                  <a:lnTo>
                    <a:pt x="1634134" y="124460"/>
                  </a:lnTo>
                  <a:lnTo>
                    <a:pt x="1634464" y="123190"/>
                  </a:lnTo>
                  <a:lnTo>
                    <a:pt x="1637296" y="123190"/>
                  </a:lnTo>
                  <a:lnTo>
                    <a:pt x="1634921" y="121920"/>
                  </a:lnTo>
                  <a:lnTo>
                    <a:pt x="1635074" y="120650"/>
                  </a:lnTo>
                  <a:lnTo>
                    <a:pt x="1638236" y="119380"/>
                  </a:lnTo>
                  <a:lnTo>
                    <a:pt x="1635290" y="119380"/>
                  </a:lnTo>
                  <a:lnTo>
                    <a:pt x="1635912" y="118110"/>
                  </a:lnTo>
                  <a:lnTo>
                    <a:pt x="1636534" y="116840"/>
                  </a:lnTo>
                  <a:lnTo>
                    <a:pt x="1637157" y="115570"/>
                  </a:lnTo>
                  <a:lnTo>
                    <a:pt x="1637347" y="115570"/>
                  </a:lnTo>
                  <a:lnTo>
                    <a:pt x="1636737" y="114300"/>
                  </a:lnTo>
                  <a:lnTo>
                    <a:pt x="1635290" y="116840"/>
                  </a:lnTo>
                  <a:lnTo>
                    <a:pt x="1635239" y="115570"/>
                  </a:lnTo>
                  <a:lnTo>
                    <a:pt x="1634934" y="115570"/>
                  </a:lnTo>
                  <a:lnTo>
                    <a:pt x="1635683" y="114300"/>
                  </a:lnTo>
                  <a:lnTo>
                    <a:pt x="1634134" y="115570"/>
                  </a:lnTo>
                  <a:lnTo>
                    <a:pt x="1632966" y="118110"/>
                  </a:lnTo>
                  <a:lnTo>
                    <a:pt x="1631086" y="118110"/>
                  </a:lnTo>
                  <a:lnTo>
                    <a:pt x="1630603" y="118110"/>
                  </a:lnTo>
                  <a:lnTo>
                    <a:pt x="1630680" y="117906"/>
                  </a:lnTo>
                  <a:lnTo>
                    <a:pt x="1630743" y="116967"/>
                  </a:lnTo>
                  <a:lnTo>
                    <a:pt x="1628114" y="118110"/>
                  </a:lnTo>
                  <a:lnTo>
                    <a:pt x="1629219" y="116840"/>
                  </a:lnTo>
                  <a:lnTo>
                    <a:pt x="1630324" y="115570"/>
                  </a:lnTo>
                  <a:lnTo>
                    <a:pt x="1630743" y="116967"/>
                  </a:lnTo>
                  <a:lnTo>
                    <a:pt x="1630870" y="117360"/>
                  </a:lnTo>
                  <a:lnTo>
                    <a:pt x="1631086" y="118110"/>
                  </a:lnTo>
                  <a:lnTo>
                    <a:pt x="1631454" y="116840"/>
                  </a:lnTo>
                  <a:lnTo>
                    <a:pt x="1631823" y="115570"/>
                  </a:lnTo>
                  <a:lnTo>
                    <a:pt x="1632191" y="114300"/>
                  </a:lnTo>
                  <a:lnTo>
                    <a:pt x="1632559" y="113030"/>
                  </a:lnTo>
                  <a:lnTo>
                    <a:pt x="1633397" y="113652"/>
                  </a:lnTo>
                  <a:lnTo>
                    <a:pt x="1633359" y="113030"/>
                  </a:lnTo>
                  <a:lnTo>
                    <a:pt x="1634159" y="113017"/>
                  </a:lnTo>
                  <a:lnTo>
                    <a:pt x="1634299" y="112102"/>
                  </a:lnTo>
                  <a:lnTo>
                    <a:pt x="1634617" y="112090"/>
                  </a:lnTo>
                  <a:lnTo>
                    <a:pt x="1634439" y="112014"/>
                  </a:lnTo>
                  <a:lnTo>
                    <a:pt x="1634312" y="112026"/>
                  </a:lnTo>
                  <a:lnTo>
                    <a:pt x="1634782" y="109220"/>
                  </a:lnTo>
                  <a:lnTo>
                    <a:pt x="1630768" y="114300"/>
                  </a:lnTo>
                  <a:lnTo>
                    <a:pt x="1629257" y="113030"/>
                  </a:lnTo>
                  <a:lnTo>
                    <a:pt x="1630794" y="111760"/>
                  </a:lnTo>
                  <a:lnTo>
                    <a:pt x="1631378" y="110617"/>
                  </a:lnTo>
                  <a:lnTo>
                    <a:pt x="1628965" y="113030"/>
                  </a:lnTo>
                  <a:lnTo>
                    <a:pt x="1627365" y="113030"/>
                  </a:lnTo>
                  <a:lnTo>
                    <a:pt x="1627403" y="110490"/>
                  </a:lnTo>
                  <a:lnTo>
                    <a:pt x="1625511" y="113017"/>
                  </a:lnTo>
                  <a:lnTo>
                    <a:pt x="1625117" y="111760"/>
                  </a:lnTo>
                  <a:lnTo>
                    <a:pt x="1625219" y="113030"/>
                  </a:lnTo>
                  <a:lnTo>
                    <a:pt x="1623695" y="114300"/>
                  </a:lnTo>
                  <a:lnTo>
                    <a:pt x="1623364" y="113030"/>
                  </a:lnTo>
                  <a:lnTo>
                    <a:pt x="1622247" y="113030"/>
                  </a:lnTo>
                  <a:lnTo>
                    <a:pt x="1620697" y="114300"/>
                  </a:lnTo>
                  <a:lnTo>
                    <a:pt x="1623733" y="109220"/>
                  </a:lnTo>
                  <a:lnTo>
                    <a:pt x="1624495" y="107950"/>
                  </a:lnTo>
                  <a:lnTo>
                    <a:pt x="1621815" y="107950"/>
                  </a:lnTo>
                  <a:lnTo>
                    <a:pt x="1622196" y="106680"/>
                  </a:lnTo>
                  <a:lnTo>
                    <a:pt x="1624241" y="106680"/>
                  </a:lnTo>
                  <a:lnTo>
                    <a:pt x="1624406" y="105410"/>
                  </a:lnTo>
                  <a:lnTo>
                    <a:pt x="1622005" y="105410"/>
                  </a:lnTo>
                  <a:lnTo>
                    <a:pt x="1620608" y="105867"/>
                  </a:lnTo>
                  <a:lnTo>
                    <a:pt x="1620608" y="107950"/>
                  </a:lnTo>
                  <a:lnTo>
                    <a:pt x="1619034" y="107950"/>
                  </a:lnTo>
                  <a:lnTo>
                    <a:pt x="1617865" y="109220"/>
                  </a:lnTo>
                  <a:lnTo>
                    <a:pt x="1618754" y="107950"/>
                  </a:lnTo>
                  <a:lnTo>
                    <a:pt x="1620532" y="106680"/>
                  </a:lnTo>
                  <a:lnTo>
                    <a:pt x="1620608" y="107950"/>
                  </a:lnTo>
                  <a:lnTo>
                    <a:pt x="1620608" y="105867"/>
                  </a:lnTo>
                  <a:lnTo>
                    <a:pt x="1618068" y="106680"/>
                  </a:lnTo>
                  <a:lnTo>
                    <a:pt x="1618373" y="107315"/>
                  </a:lnTo>
                  <a:lnTo>
                    <a:pt x="1614589" y="109220"/>
                  </a:lnTo>
                  <a:lnTo>
                    <a:pt x="1615376" y="106680"/>
                  </a:lnTo>
                  <a:lnTo>
                    <a:pt x="1619758" y="102870"/>
                  </a:lnTo>
                  <a:lnTo>
                    <a:pt x="1619872" y="101600"/>
                  </a:lnTo>
                  <a:lnTo>
                    <a:pt x="1620126" y="99060"/>
                  </a:lnTo>
                  <a:lnTo>
                    <a:pt x="1614830" y="101600"/>
                  </a:lnTo>
                  <a:lnTo>
                    <a:pt x="1613877" y="99060"/>
                  </a:lnTo>
                  <a:lnTo>
                    <a:pt x="1613789" y="100330"/>
                  </a:lnTo>
                  <a:lnTo>
                    <a:pt x="1611807" y="101600"/>
                  </a:lnTo>
                  <a:lnTo>
                    <a:pt x="1612049" y="100330"/>
                  </a:lnTo>
                  <a:lnTo>
                    <a:pt x="1612290" y="99060"/>
                  </a:lnTo>
                  <a:lnTo>
                    <a:pt x="1610944" y="99060"/>
                  </a:lnTo>
                  <a:lnTo>
                    <a:pt x="1612430" y="97790"/>
                  </a:lnTo>
                  <a:lnTo>
                    <a:pt x="1612544" y="96520"/>
                  </a:lnTo>
                  <a:lnTo>
                    <a:pt x="1612125" y="96520"/>
                  </a:lnTo>
                  <a:lnTo>
                    <a:pt x="1611757" y="93980"/>
                  </a:lnTo>
                  <a:lnTo>
                    <a:pt x="1608721" y="97790"/>
                  </a:lnTo>
                  <a:lnTo>
                    <a:pt x="1609051" y="96520"/>
                  </a:lnTo>
                  <a:lnTo>
                    <a:pt x="1609699" y="93980"/>
                  </a:lnTo>
                  <a:lnTo>
                    <a:pt x="1608797" y="91440"/>
                  </a:lnTo>
                  <a:lnTo>
                    <a:pt x="1603819" y="96520"/>
                  </a:lnTo>
                  <a:lnTo>
                    <a:pt x="1602701" y="95250"/>
                  </a:lnTo>
                  <a:lnTo>
                    <a:pt x="1604721" y="93980"/>
                  </a:lnTo>
                  <a:lnTo>
                    <a:pt x="1604975" y="91440"/>
                  </a:lnTo>
                  <a:lnTo>
                    <a:pt x="1605419" y="91440"/>
                  </a:lnTo>
                  <a:lnTo>
                    <a:pt x="1605965" y="90170"/>
                  </a:lnTo>
                  <a:lnTo>
                    <a:pt x="1602028" y="92710"/>
                  </a:lnTo>
                  <a:lnTo>
                    <a:pt x="1602867" y="90170"/>
                  </a:lnTo>
                  <a:lnTo>
                    <a:pt x="1602028" y="91440"/>
                  </a:lnTo>
                  <a:lnTo>
                    <a:pt x="1600492" y="92710"/>
                  </a:lnTo>
                  <a:lnTo>
                    <a:pt x="1600009" y="91440"/>
                  </a:lnTo>
                  <a:lnTo>
                    <a:pt x="1598828" y="91440"/>
                  </a:lnTo>
                  <a:lnTo>
                    <a:pt x="1597812" y="92710"/>
                  </a:lnTo>
                  <a:lnTo>
                    <a:pt x="1599806" y="88900"/>
                  </a:lnTo>
                  <a:lnTo>
                    <a:pt x="1600479" y="87630"/>
                  </a:lnTo>
                  <a:lnTo>
                    <a:pt x="1592948" y="88900"/>
                  </a:lnTo>
                  <a:lnTo>
                    <a:pt x="1594561" y="85090"/>
                  </a:lnTo>
                  <a:lnTo>
                    <a:pt x="1595107" y="83820"/>
                  </a:lnTo>
                  <a:lnTo>
                    <a:pt x="1593443" y="83820"/>
                  </a:lnTo>
                  <a:lnTo>
                    <a:pt x="1591576" y="82550"/>
                  </a:lnTo>
                  <a:lnTo>
                    <a:pt x="1590382" y="82550"/>
                  </a:lnTo>
                  <a:lnTo>
                    <a:pt x="1590852" y="81280"/>
                  </a:lnTo>
                  <a:lnTo>
                    <a:pt x="1591119" y="81280"/>
                  </a:lnTo>
                  <a:lnTo>
                    <a:pt x="1590865" y="78740"/>
                  </a:lnTo>
                  <a:lnTo>
                    <a:pt x="1586357" y="85090"/>
                  </a:lnTo>
                  <a:lnTo>
                    <a:pt x="1586052" y="82550"/>
                  </a:lnTo>
                  <a:lnTo>
                    <a:pt x="1587322" y="78740"/>
                  </a:lnTo>
                  <a:lnTo>
                    <a:pt x="1588122" y="81280"/>
                  </a:lnTo>
                  <a:lnTo>
                    <a:pt x="1588389" y="80010"/>
                  </a:lnTo>
                  <a:lnTo>
                    <a:pt x="1592541" y="74930"/>
                  </a:lnTo>
                  <a:lnTo>
                    <a:pt x="1585734" y="78740"/>
                  </a:lnTo>
                  <a:lnTo>
                    <a:pt x="1587068" y="74930"/>
                  </a:lnTo>
                  <a:lnTo>
                    <a:pt x="1587614" y="74930"/>
                  </a:lnTo>
                  <a:lnTo>
                    <a:pt x="1588185" y="72390"/>
                  </a:lnTo>
                  <a:lnTo>
                    <a:pt x="1583766" y="74930"/>
                  </a:lnTo>
                  <a:lnTo>
                    <a:pt x="1582597" y="73660"/>
                  </a:lnTo>
                  <a:lnTo>
                    <a:pt x="1583055" y="73660"/>
                  </a:lnTo>
                  <a:lnTo>
                    <a:pt x="1583258" y="72390"/>
                  </a:lnTo>
                  <a:lnTo>
                    <a:pt x="1580070" y="74930"/>
                  </a:lnTo>
                  <a:lnTo>
                    <a:pt x="1577467" y="73660"/>
                  </a:lnTo>
                  <a:lnTo>
                    <a:pt x="1576971" y="73660"/>
                  </a:lnTo>
                  <a:lnTo>
                    <a:pt x="1576412" y="73660"/>
                  </a:lnTo>
                  <a:lnTo>
                    <a:pt x="1575879" y="74930"/>
                  </a:lnTo>
                  <a:lnTo>
                    <a:pt x="1574126" y="73660"/>
                  </a:lnTo>
                  <a:lnTo>
                    <a:pt x="1574609" y="72390"/>
                  </a:lnTo>
                  <a:lnTo>
                    <a:pt x="1574457" y="71120"/>
                  </a:lnTo>
                  <a:lnTo>
                    <a:pt x="1575282" y="69850"/>
                  </a:lnTo>
                  <a:lnTo>
                    <a:pt x="1576095" y="68580"/>
                  </a:lnTo>
                  <a:lnTo>
                    <a:pt x="1577416" y="69850"/>
                  </a:lnTo>
                  <a:lnTo>
                    <a:pt x="1579079" y="66040"/>
                  </a:lnTo>
                  <a:lnTo>
                    <a:pt x="1575739" y="68580"/>
                  </a:lnTo>
                  <a:lnTo>
                    <a:pt x="1575498" y="67310"/>
                  </a:lnTo>
                  <a:lnTo>
                    <a:pt x="1576565" y="66040"/>
                  </a:lnTo>
                  <a:lnTo>
                    <a:pt x="1574355" y="64770"/>
                  </a:lnTo>
                  <a:lnTo>
                    <a:pt x="1571840" y="68580"/>
                  </a:lnTo>
                  <a:lnTo>
                    <a:pt x="1569999" y="66040"/>
                  </a:lnTo>
                  <a:lnTo>
                    <a:pt x="1569466" y="67310"/>
                  </a:lnTo>
                  <a:lnTo>
                    <a:pt x="1565948" y="69850"/>
                  </a:lnTo>
                  <a:lnTo>
                    <a:pt x="1566938" y="68580"/>
                  </a:lnTo>
                  <a:lnTo>
                    <a:pt x="1568919" y="66040"/>
                  </a:lnTo>
                  <a:lnTo>
                    <a:pt x="1569923" y="64770"/>
                  </a:lnTo>
                  <a:lnTo>
                    <a:pt x="1567014" y="66040"/>
                  </a:lnTo>
                  <a:lnTo>
                    <a:pt x="1569135" y="63500"/>
                  </a:lnTo>
                  <a:lnTo>
                    <a:pt x="1567789" y="63500"/>
                  </a:lnTo>
                  <a:lnTo>
                    <a:pt x="1564157" y="64770"/>
                  </a:lnTo>
                  <a:lnTo>
                    <a:pt x="1562392" y="63500"/>
                  </a:lnTo>
                  <a:lnTo>
                    <a:pt x="1561668" y="63500"/>
                  </a:lnTo>
                  <a:lnTo>
                    <a:pt x="1560258" y="62230"/>
                  </a:lnTo>
                  <a:lnTo>
                    <a:pt x="1562201" y="59690"/>
                  </a:lnTo>
                  <a:lnTo>
                    <a:pt x="1563166" y="58420"/>
                  </a:lnTo>
                  <a:lnTo>
                    <a:pt x="1565109" y="55880"/>
                  </a:lnTo>
                  <a:lnTo>
                    <a:pt x="1557604" y="58420"/>
                  </a:lnTo>
                  <a:lnTo>
                    <a:pt x="1559496" y="53340"/>
                  </a:lnTo>
                  <a:lnTo>
                    <a:pt x="1559966" y="52070"/>
                  </a:lnTo>
                  <a:lnTo>
                    <a:pt x="1555610" y="53340"/>
                  </a:lnTo>
                  <a:lnTo>
                    <a:pt x="1555546" y="52070"/>
                  </a:lnTo>
                  <a:lnTo>
                    <a:pt x="1555280" y="46990"/>
                  </a:lnTo>
                  <a:lnTo>
                    <a:pt x="1551838" y="45720"/>
                  </a:lnTo>
                  <a:lnTo>
                    <a:pt x="1549628" y="52070"/>
                  </a:lnTo>
                  <a:lnTo>
                    <a:pt x="1550797" y="45720"/>
                  </a:lnTo>
                  <a:lnTo>
                    <a:pt x="1550390" y="46367"/>
                  </a:lnTo>
                  <a:lnTo>
                    <a:pt x="1550022" y="44335"/>
                  </a:lnTo>
                  <a:lnTo>
                    <a:pt x="1549692" y="46990"/>
                  </a:lnTo>
                  <a:lnTo>
                    <a:pt x="1550162" y="46723"/>
                  </a:lnTo>
                  <a:lnTo>
                    <a:pt x="1547583" y="50800"/>
                  </a:lnTo>
                  <a:lnTo>
                    <a:pt x="1546555" y="50800"/>
                  </a:lnTo>
                  <a:lnTo>
                    <a:pt x="1546491" y="49530"/>
                  </a:lnTo>
                  <a:lnTo>
                    <a:pt x="1546428" y="48260"/>
                  </a:lnTo>
                  <a:lnTo>
                    <a:pt x="1546313" y="45720"/>
                  </a:lnTo>
                  <a:lnTo>
                    <a:pt x="1546733" y="43180"/>
                  </a:lnTo>
                  <a:lnTo>
                    <a:pt x="1547749" y="44450"/>
                  </a:lnTo>
                  <a:lnTo>
                    <a:pt x="1548447" y="43180"/>
                  </a:lnTo>
                  <a:lnTo>
                    <a:pt x="1547037" y="41910"/>
                  </a:lnTo>
                  <a:lnTo>
                    <a:pt x="1549171" y="40640"/>
                  </a:lnTo>
                  <a:lnTo>
                    <a:pt x="1547990" y="40640"/>
                  </a:lnTo>
                  <a:lnTo>
                    <a:pt x="1546669" y="40640"/>
                  </a:lnTo>
                  <a:lnTo>
                    <a:pt x="1546098" y="40640"/>
                  </a:lnTo>
                  <a:lnTo>
                    <a:pt x="1545971" y="43180"/>
                  </a:lnTo>
                  <a:lnTo>
                    <a:pt x="1541919" y="44450"/>
                  </a:lnTo>
                  <a:lnTo>
                    <a:pt x="1542719" y="43180"/>
                  </a:lnTo>
                  <a:lnTo>
                    <a:pt x="1546733" y="36830"/>
                  </a:lnTo>
                  <a:lnTo>
                    <a:pt x="1542656" y="39370"/>
                  </a:lnTo>
                  <a:lnTo>
                    <a:pt x="1544421" y="38100"/>
                  </a:lnTo>
                  <a:lnTo>
                    <a:pt x="1542643" y="38100"/>
                  </a:lnTo>
                  <a:lnTo>
                    <a:pt x="1539875" y="35560"/>
                  </a:lnTo>
                  <a:lnTo>
                    <a:pt x="1536382" y="37960"/>
                  </a:lnTo>
                  <a:lnTo>
                    <a:pt x="1536890" y="36830"/>
                  </a:lnTo>
                  <a:lnTo>
                    <a:pt x="1537665" y="35560"/>
                  </a:lnTo>
                  <a:lnTo>
                    <a:pt x="1535061" y="34290"/>
                  </a:lnTo>
                  <a:lnTo>
                    <a:pt x="1528559" y="36830"/>
                  </a:lnTo>
                  <a:lnTo>
                    <a:pt x="1528000" y="34290"/>
                  </a:lnTo>
                  <a:lnTo>
                    <a:pt x="1527708" y="33020"/>
                  </a:lnTo>
                  <a:lnTo>
                    <a:pt x="1528660" y="31750"/>
                  </a:lnTo>
                  <a:lnTo>
                    <a:pt x="1527886" y="31750"/>
                  </a:lnTo>
                  <a:lnTo>
                    <a:pt x="1526336" y="34290"/>
                  </a:lnTo>
                  <a:lnTo>
                    <a:pt x="1526362" y="33020"/>
                  </a:lnTo>
                  <a:lnTo>
                    <a:pt x="1526692" y="31750"/>
                  </a:lnTo>
                  <a:lnTo>
                    <a:pt x="1527314" y="31750"/>
                  </a:lnTo>
                  <a:lnTo>
                    <a:pt x="1527098" y="30480"/>
                  </a:lnTo>
                  <a:lnTo>
                    <a:pt x="1526540" y="31750"/>
                  </a:lnTo>
                  <a:lnTo>
                    <a:pt x="1524368" y="33020"/>
                  </a:lnTo>
                  <a:lnTo>
                    <a:pt x="1524038" y="31750"/>
                  </a:lnTo>
                  <a:lnTo>
                    <a:pt x="1525460" y="30480"/>
                  </a:lnTo>
                  <a:lnTo>
                    <a:pt x="1523428" y="26670"/>
                  </a:lnTo>
                  <a:lnTo>
                    <a:pt x="1519097" y="31750"/>
                  </a:lnTo>
                  <a:lnTo>
                    <a:pt x="1516189" y="31750"/>
                  </a:lnTo>
                  <a:lnTo>
                    <a:pt x="1517510" y="29210"/>
                  </a:lnTo>
                  <a:lnTo>
                    <a:pt x="1518170" y="27940"/>
                  </a:lnTo>
                  <a:lnTo>
                    <a:pt x="1515592" y="24130"/>
                  </a:lnTo>
                  <a:lnTo>
                    <a:pt x="1515910" y="22860"/>
                  </a:lnTo>
                  <a:lnTo>
                    <a:pt x="1512620" y="21590"/>
                  </a:lnTo>
                  <a:lnTo>
                    <a:pt x="1508417" y="24130"/>
                  </a:lnTo>
                  <a:lnTo>
                    <a:pt x="1504454" y="24130"/>
                  </a:lnTo>
                  <a:lnTo>
                    <a:pt x="1504429" y="22860"/>
                  </a:lnTo>
                  <a:lnTo>
                    <a:pt x="1504340" y="19050"/>
                  </a:lnTo>
                  <a:lnTo>
                    <a:pt x="1498447" y="19050"/>
                  </a:lnTo>
                  <a:lnTo>
                    <a:pt x="1496072" y="15240"/>
                  </a:lnTo>
                  <a:lnTo>
                    <a:pt x="1496288" y="16510"/>
                  </a:lnTo>
                  <a:lnTo>
                    <a:pt x="1494713" y="19050"/>
                  </a:lnTo>
                  <a:lnTo>
                    <a:pt x="1493977" y="19050"/>
                  </a:lnTo>
                  <a:lnTo>
                    <a:pt x="1493520" y="17780"/>
                  </a:lnTo>
                  <a:lnTo>
                    <a:pt x="1490738" y="21590"/>
                  </a:lnTo>
                  <a:lnTo>
                    <a:pt x="1491259" y="20320"/>
                  </a:lnTo>
                  <a:lnTo>
                    <a:pt x="1492300" y="17780"/>
                  </a:lnTo>
                  <a:lnTo>
                    <a:pt x="1492554" y="17780"/>
                  </a:lnTo>
                  <a:lnTo>
                    <a:pt x="1493380" y="13970"/>
                  </a:lnTo>
                  <a:lnTo>
                    <a:pt x="1490154" y="13970"/>
                  </a:lnTo>
                  <a:lnTo>
                    <a:pt x="1488135" y="19050"/>
                  </a:lnTo>
                  <a:lnTo>
                    <a:pt x="1486954" y="16510"/>
                  </a:lnTo>
                  <a:lnTo>
                    <a:pt x="1486357" y="15240"/>
                  </a:lnTo>
                  <a:lnTo>
                    <a:pt x="1483156" y="13970"/>
                  </a:lnTo>
                  <a:lnTo>
                    <a:pt x="1480146" y="13970"/>
                  </a:lnTo>
                  <a:lnTo>
                    <a:pt x="1479550" y="12700"/>
                  </a:lnTo>
                  <a:lnTo>
                    <a:pt x="1478965" y="11430"/>
                  </a:lnTo>
                  <a:lnTo>
                    <a:pt x="1477759" y="12700"/>
                  </a:lnTo>
                  <a:lnTo>
                    <a:pt x="1476756" y="11430"/>
                  </a:lnTo>
                  <a:lnTo>
                    <a:pt x="1475574" y="12700"/>
                  </a:lnTo>
                  <a:lnTo>
                    <a:pt x="1476451" y="10160"/>
                  </a:lnTo>
                  <a:lnTo>
                    <a:pt x="1474419" y="8890"/>
                  </a:lnTo>
                  <a:lnTo>
                    <a:pt x="1473339" y="7620"/>
                  </a:lnTo>
                  <a:lnTo>
                    <a:pt x="1470342" y="7620"/>
                  </a:lnTo>
                  <a:lnTo>
                    <a:pt x="1471460" y="6350"/>
                  </a:lnTo>
                  <a:lnTo>
                    <a:pt x="1469898" y="5080"/>
                  </a:lnTo>
                  <a:lnTo>
                    <a:pt x="1467307" y="13970"/>
                  </a:lnTo>
                  <a:lnTo>
                    <a:pt x="1465834" y="13970"/>
                  </a:lnTo>
                  <a:lnTo>
                    <a:pt x="1466151" y="11430"/>
                  </a:lnTo>
                  <a:lnTo>
                    <a:pt x="1466316" y="10160"/>
                  </a:lnTo>
                  <a:lnTo>
                    <a:pt x="1466469" y="8890"/>
                  </a:lnTo>
                  <a:lnTo>
                    <a:pt x="1463751" y="8890"/>
                  </a:lnTo>
                  <a:lnTo>
                    <a:pt x="1463243" y="7620"/>
                  </a:lnTo>
                  <a:lnTo>
                    <a:pt x="1461719" y="3810"/>
                  </a:lnTo>
                  <a:lnTo>
                    <a:pt x="1458099" y="7620"/>
                  </a:lnTo>
                  <a:lnTo>
                    <a:pt x="1458620" y="6350"/>
                  </a:lnTo>
                  <a:lnTo>
                    <a:pt x="1459115" y="6350"/>
                  </a:lnTo>
                  <a:lnTo>
                    <a:pt x="1457845" y="5080"/>
                  </a:lnTo>
                  <a:lnTo>
                    <a:pt x="1456740" y="3810"/>
                  </a:lnTo>
                  <a:lnTo>
                    <a:pt x="1454556" y="1270"/>
                  </a:lnTo>
                  <a:lnTo>
                    <a:pt x="1454264" y="4051"/>
                  </a:lnTo>
                  <a:lnTo>
                    <a:pt x="1451089" y="6350"/>
                  </a:lnTo>
                  <a:lnTo>
                    <a:pt x="1449285" y="8890"/>
                  </a:lnTo>
                  <a:lnTo>
                    <a:pt x="1450022" y="5080"/>
                  </a:lnTo>
                  <a:lnTo>
                    <a:pt x="1448104" y="8890"/>
                  </a:lnTo>
                  <a:lnTo>
                    <a:pt x="1447901" y="10160"/>
                  </a:lnTo>
                  <a:lnTo>
                    <a:pt x="1445628" y="10160"/>
                  </a:lnTo>
                  <a:lnTo>
                    <a:pt x="1445971" y="8890"/>
                  </a:lnTo>
                  <a:lnTo>
                    <a:pt x="1446415" y="8890"/>
                  </a:lnTo>
                  <a:lnTo>
                    <a:pt x="1445260" y="7620"/>
                  </a:lnTo>
                  <a:lnTo>
                    <a:pt x="1444904" y="11430"/>
                  </a:lnTo>
                  <a:lnTo>
                    <a:pt x="1443469" y="10160"/>
                  </a:lnTo>
                  <a:lnTo>
                    <a:pt x="1444371" y="7620"/>
                  </a:lnTo>
                  <a:lnTo>
                    <a:pt x="1442961" y="7620"/>
                  </a:lnTo>
                  <a:lnTo>
                    <a:pt x="1442935" y="8890"/>
                  </a:lnTo>
                  <a:lnTo>
                    <a:pt x="1441843" y="11430"/>
                  </a:lnTo>
                  <a:lnTo>
                    <a:pt x="1440789" y="11430"/>
                  </a:lnTo>
                  <a:lnTo>
                    <a:pt x="1439252" y="10160"/>
                  </a:lnTo>
                  <a:lnTo>
                    <a:pt x="1439354" y="7620"/>
                  </a:lnTo>
                  <a:lnTo>
                    <a:pt x="1438960" y="8890"/>
                  </a:lnTo>
                  <a:lnTo>
                    <a:pt x="1437919" y="10160"/>
                  </a:lnTo>
                  <a:lnTo>
                    <a:pt x="1437157" y="10160"/>
                  </a:lnTo>
                  <a:lnTo>
                    <a:pt x="1437195" y="8826"/>
                  </a:lnTo>
                  <a:lnTo>
                    <a:pt x="1437741" y="7620"/>
                  </a:lnTo>
                  <a:lnTo>
                    <a:pt x="1435531" y="6350"/>
                  </a:lnTo>
                  <a:lnTo>
                    <a:pt x="1433791" y="11430"/>
                  </a:lnTo>
                  <a:lnTo>
                    <a:pt x="1432877" y="8890"/>
                  </a:lnTo>
                  <a:lnTo>
                    <a:pt x="1432433" y="7620"/>
                  </a:lnTo>
                  <a:lnTo>
                    <a:pt x="1432420" y="6350"/>
                  </a:lnTo>
                  <a:lnTo>
                    <a:pt x="1435531" y="6350"/>
                  </a:lnTo>
                  <a:lnTo>
                    <a:pt x="1435900" y="3810"/>
                  </a:lnTo>
                  <a:lnTo>
                    <a:pt x="1434350" y="3810"/>
                  </a:lnTo>
                  <a:lnTo>
                    <a:pt x="1436014" y="0"/>
                  </a:lnTo>
                  <a:lnTo>
                    <a:pt x="1434490" y="2540"/>
                  </a:lnTo>
                  <a:lnTo>
                    <a:pt x="1432394" y="5664"/>
                  </a:lnTo>
                  <a:lnTo>
                    <a:pt x="1432394" y="22860"/>
                  </a:lnTo>
                  <a:lnTo>
                    <a:pt x="1431099" y="22860"/>
                  </a:lnTo>
                  <a:lnTo>
                    <a:pt x="1431086" y="21590"/>
                  </a:lnTo>
                  <a:lnTo>
                    <a:pt x="1431302" y="20320"/>
                  </a:lnTo>
                  <a:lnTo>
                    <a:pt x="1431594" y="20320"/>
                  </a:lnTo>
                  <a:lnTo>
                    <a:pt x="1431366" y="21590"/>
                  </a:lnTo>
                  <a:lnTo>
                    <a:pt x="1432026" y="21590"/>
                  </a:lnTo>
                  <a:lnTo>
                    <a:pt x="1432394" y="22860"/>
                  </a:lnTo>
                  <a:lnTo>
                    <a:pt x="1432394" y="5664"/>
                  </a:lnTo>
                  <a:lnTo>
                    <a:pt x="1431925" y="6350"/>
                  </a:lnTo>
                  <a:lnTo>
                    <a:pt x="1430528" y="5080"/>
                  </a:lnTo>
                  <a:lnTo>
                    <a:pt x="1430413" y="3810"/>
                  </a:lnTo>
                  <a:lnTo>
                    <a:pt x="1429118" y="3810"/>
                  </a:lnTo>
                  <a:lnTo>
                    <a:pt x="1428826" y="2540"/>
                  </a:lnTo>
                  <a:lnTo>
                    <a:pt x="1428356" y="2540"/>
                  </a:lnTo>
                  <a:lnTo>
                    <a:pt x="1428330" y="1270"/>
                  </a:lnTo>
                  <a:lnTo>
                    <a:pt x="1427975" y="1270"/>
                  </a:lnTo>
                  <a:lnTo>
                    <a:pt x="1428115" y="2540"/>
                  </a:lnTo>
                  <a:lnTo>
                    <a:pt x="1427594" y="2540"/>
                  </a:lnTo>
                  <a:lnTo>
                    <a:pt x="1427200" y="3810"/>
                  </a:lnTo>
                  <a:lnTo>
                    <a:pt x="1427302" y="2540"/>
                  </a:lnTo>
                  <a:lnTo>
                    <a:pt x="1427975" y="1270"/>
                  </a:lnTo>
                  <a:lnTo>
                    <a:pt x="1425816" y="1270"/>
                  </a:lnTo>
                  <a:lnTo>
                    <a:pt x="1425702" y="3810"/>
                  </a:lnTo>
                  <a:lnTo>
                    <a:pt x="1424711" y="3810"/>
                  </a:lnTo>
                  <a:lnTo>
                    <a:pt x="1425524" y="6350"/>
                  </a:lnTo>
                  <a:lnTo>
                    <a:pt x="1426260" y="6350"/>
                  </a:lnTo>
                  <a:lnTo>
                    <a:pt x="1426489" y="6350"/>
                  </a:lnTo>
                  <a:lnTo>
                    <a:pt x="1426578" y="5080"/>
                  </a:lnTo>
                  <a:lnTo>
                    <a:pt x="1426502" y="6350"/>
                  </a:lnTo>
                  <a:lnTo>
                    <a:pt x="1428457" y="6350"/>
                  </a:lnTo>
                  <a:lnTo>
                    <a:pt x="1427010" y="8890"/>
                  </a:lnTo>
                  <a:lnTo>
                    <a:pt x="1426260" y="6350"/>
                  </a:lnTo>
                  <a:lnTo>
                    <a:pt x="1424889" y="11430"/>
                  </a:lnTo>
                  <a:lnTo>
                    <a:pt x="1424622" y="10160"/>
                  </a:lnTo>
                  <a:lnTo>
                    <a:pt x="1424101" y="7620"/>
                  </a:lnTo>
                  <a:lnTo>
                    <a:pt x="1422133" y="5080"/>
                  </a:lnTo>
                  <a:lnTo>
                    <a:pt x="1421942" y="2540"/>
                  </a:lnTo>
                  <a:lnTo>
                    <a:pt x="1419466" y="3810"/>
                  </a:lnTo>
                  <a:lnTo>
                    <a:pt x="1416189" y="3810"/>
                  </a:lnTo>
                  <a:lnTo>
                    <a:pt x="1414653" y="8890"/>
                  </a:lnTo>
                  <a:lnTo>
                    <a:pt x="1413967" y="10160"/>
                  </a:lnTo>
                  <a:lnTo>
                    <a:pt x="1413878" y="7620"/>
                  </a:lnTo>
                  <a:lnTo>
                    <a:pt x="1413637" y="6350"/>
                  </a:lnTo>
                  <a:lnTo>
                    <a:pt x="1414500" y="6350"/>
                  </a:lnTo>
                  <a:lnTo>
                    <a:pt x="1414716" y="5080"/>
                  </a:lnTo>
                  <a:lnTo>
                    <a:pt x="1413344" y="6350"/>
                  </a:lnTo>
                  <a:lnTo>
                    <a:pt x="1411312" y="6350"/>
                  </a:lnTo>
                  <a:lnTo>
                    <a:pt x="1410677" y="6350"/>
                  </a:lnTo>
                  <a:lnTo>
                    <a:pt x="1410652" y="6667"/>
                  </a:lnTo>
                  <a:lnTo>
                    <a:pt x="1410411" y="10160"/>
                  </a:lnTo>
                  <a:lnTo>
                    <a:pt x="1408684" y="7620"/>
                  </a:lnTo>
                  <a:lnTo>
                    <a:pt x="1410652" y="6667"/>
                  </a:lnTo>
                  <a:lnTo>
                    <a:pt x="1410652" y="6350"/>
                  </a:lnTo>
                  <a:lnTo>
                    <a:pt x="1408988" y="6350"/>
                  </a:lnTo>
                  <a:lnTo>
                    <a:pt x="1409280" y="5080"/>
                  </a:lnTo>
                  <a:lnTo>
                    <a:pt x="1406017" y="3810"/>
                  </a:lnTo>
                  <a:lnTo>
                    <a:pt x="1403235" y="7620"/>
                  </a:lnTo>
                  <a:lnTo>
                    <a:pt x="1400302" y="10160"/>
                  </a:lnTo>
                  <a:lnTo>
                    <a:pt x="1398447" y="8890"/>
                  </a:lnTo>
                  <a:lnTo>
                    <a:pt x="1396593" y="7620"/>
                  </a:lnTo>
                  <a:lnTo>
                    <a:pt x="1397177" y="8826"/>
                  </a:lnTo>
                  <a:lnTo>
                    <a:pt x="1390738" y="6350"/>
                  </a:lnTo>
                  <a:lnTo>
                    <a:pt x="1386039" y="13970"/>
                  </a:lnTo>
                  <a:lnTo>
                    <a:pt x="1378597" y="11430"/>
                  </a:lnTo>
                  <a:lnTo>
                    <a:pt x="1376489" y="10160"/>
                  </a:lnTo>
                  <a:lnTo>
                    <a:pt x="1377188" y="12700"/>
                  </a:lnTo>
                  <a:lnTo>
                    <a:pt x="1376946" y="15240"/>
                  </a:lnTo>
                  <a:lnTo>
                    <a:pt x="1375333" y="12700"/>
                  </a:lnTo>
                  <a:lnTo>
                    <a:pt x="1375232" y="13970"/>
                  </a:lnTo>
                  <a:lnTo>
                    <a:pt x="1375168" y="16510"/>
                  </a:lnTo>
                  <a:lnTo>
                    <a:pt x="1374368" y="20320"/>
                  </a:lnTo>
                  <a:lnTo>
                    <a:pt x="1367129" y="12700"/>
                  </a:lnTo>
                  <a:lnTo>
                    <a:pt x="1366926" y="19050"/>
                  </a:lnTo>
                  <a:lnTo>
                    <a:pt x="1368552" y="20320"/>
                  </a:lnTo>
                  <a:lnTo>
                    <a:pt x="1367269" y="20320"/>
                  </a:lnTo>
                  <a:lnTo>
                    <a:pt x="1366431" y="22860"/>
                  </a:lnTo>
                  <a:lnTo>
                    <a:pt x="1365427" y="22021"/>
                  </a:lnTo>
                  <a:lnTo>
                    <a:pt x="1366113" y="22860"/>
                  </a:lnTo>
                  <a:lnTo>
                    <a:pt x="1365021" y="22860"/>
                  </a:lnTo>
                  <a:lnTo>
                    <a:pt x="1363853" y="21590"/>
                  </a:lnTo>
                  <a:lnTo>
                    <a:pt x="1363802" y="25400"/>
                  </a:lnTo>
                  <a:lnTo>
                    <a:pt x="1361401" y="26670"/>
                  </a:lnTo>
                  <a:lnTo>
                    <a:pt x="1359052" y="21590"/>
                  </a:lnTo>
                  <a:lnTo>
                    <a:pt x="1356334" y="24130"/>
                  </a:lnTo>
                  <a:lnTo>
                    <a:pt x="1355953" y="25400"/>
                  </a:lnTo>
                  <a:lnTo>
                    <a:pt x="1358226" y="30480"/>
                  </a:lnTo>
                  <a:lnTo>
                    <a:pt x="1359496" y="30480"/>
                  </a:lnTo>
                  <a:lnTo>
                    <a:pt x="1359839" y="29210"/>
                  </a:lnTo>
                  <a:lnTo>
                    <a:pt x="1361084" y="29210"/>
                  </a:lnTo>
                  <a:lnTo>
                    <a:pt x="1362506" y="30480"/>
                  </a:lnTo>
                  <a:lnTo>
                    <a:pt x="1362595" y="31127"/>
                  </a:lnTo>
                  <a:lnTo>
                    <a:pt x="1361274" y="30340"/>
                  </a:lnTo>
                  <a:lnTo>
                    <a:pt x="1362621" y="31381"/>
                  </a:lnTo>
                  <a:lnTo>
                    <a:pt x="1362684" y="31750"/>
                  </a:lnTo>
                  <a:lnTo>
                    <a:pt x="1366748" y="34290"/>
                  </a:lnTo>
                  <a:lnTo>
                    <a:pt x="1371041" y="36830"/>
                  </a:lnTo>
                  <a:lnTo>
                    <a:pt x="1374660" y="38100"/>
                  </a:lnTo>
                  <a:lnTo>
                    <a:pt x="1373581" y="36042"/>
                  </a:lnTo>
                  <a:lnTo>
                    <a:pt x="1374863" y="36830"/>
                  </a:lnTo>
                  <a:lnTo>
                    <a:pt x="1374508" y="36830"/>
                  </a:lnTo>
                  <a:lnTo>
                    <a:pt x="1376565" y="38100"/>
                  </a:lnTo>
                  <a:lnTo>
                    <a:pt x="1375143" y="36830"/>
                  </a:lnTo>
                  <a:lnTo>
                    <a:pt x="1374305" y="35560"/>
                  </a:lnTo>
                  <a:lnTo>
                    <a:pt x="1375333" y="36830"/>
                  </a:lnTo>
                  <a:lnTo>
                    <a:pt x="1376553" y="36830"/>
                  </a:lnTo>
                  <a:lnTo>
                    <a:pt x="1375511" y="35560"/>
                  </a:lnTo>
                  <a:lnTo>
                    <a:pt x="1373771" y="33020"/>
                  </a:lnTo>
                  <a:lnTo>
                    <a:pt x="1375219" y="34290"/>
                  </a:lnTo>
                  <a:lnTo>
                    <a:pt x="1376235" y="35560"/>
                  </a:lnTo>
                  <a:lnTo>
                    <a:pt x="1377403" y="36830"/>
                  </a:lnTo>
                  <a:lnTo>
                    <a:pt x="1376184" y="34290"/>
                  </a:lnTo>
                  <a:lnTo>
                    <a:pt x="1374000" y="33020"/>
                  </a:lnTo>
                  <a:lnTo>
                    <a:pt x="1373606" y="31750"/>
                  </a:lnTo>
                  <a:lnTo>
                    <a:pt x="1375549" y="33020"/>
                  </a:lnTo>
                  <a:lnTo>
                    <a:pt x="1376616" y="34290"/>
                  </a:lnTo>
                  <a:lnTo>
                    <a:pt x="1375841" y="33020"/>
                  </a:lnTo>
                  <a:lnTo>
                    <a:pt x="1376743" y="34290"/>
                  </a:lnTo>
                  <a:lnTo>
                    <a:pt x="1377365" y="34290"/>
                  </a:lnTo>
                  <a:lnTo>
                    <a:pt x="1376768" y="33020"/>
                  </a:lnTo>
                  <a:lnTo>
                    <a:pt x="1377911" y="33020"/>
                  </a:lnTo>
                  <a:lnTo>
                    <a:pt x="1376629" y="31750"/>
                  </a:lnTo>
                  <a:lnTo>
                    <a:pt x="1378724" y="33020"/>
                  </a:lnTo>
                  <a:lnTo>
                    <a:pt x="1378445" y="31750"/>
                  </a:lnTo>
                  <a:lnTo>
                    <a:pt x="1377899" y="29210"/>
                  </a:lnTo>
                  <a:lnTo>
                    <a:pt x="1379664" y="31940"/>
                  </a:lnTo>
                  <a:lnTo>
                    <a:pt x="1379347" y="30480"/>
                  </a:lnTo>
                  <a:lnTo>
                    <a:pt x="1379778" y="29210"/>
                  </a:lnTo>
                  <a:lnTo>
                    <a:pt x="1381506" y="34290"/>
                  </a:lnTo>
                  <a:lnTo>
                    <a:pt x="1381874" y="29210"/>
                  </a:lnTo>
                  <a:lnTo>
                    <a:pt x="1384173" y="34290"/>
                  </a:lnTo>
                  <a:lnTo>
                    <a:pt x="1382737" y="29210"/>
                  </a:lnTo>
                  <a:lnTo>
                    <a:pt x="1385709" y="31750"/>
                  </a:lnTo>
                  <a:lnTo>
                    <a:pt x="1386027" y="29210"/>
                  </a:lnTo>
                  <a:lnTo>
                    <a:pt x="1386192" y="27940"/>
                  </a:lnTo>
                  <a:lnTo>
                    <a:pt x="1386332" y="29210"/>
                  </a:lnTo>
                  <a:lnTo>
                    <a:pt x="1387030" y="29210"/>
                  </a:lnTo>
                  <a:lnTo>
                    <a:pt x="1387729" y="30480"/>
                  </a:lnTo>
                  <a:lnTo>
                    <a:pt x="1388478" y="31750"/>
                  </a:lnTo>
                  <a:lnTo>
                    <a:pt x="1387398" y="27940"/>
                  </a:lnTo>
                  <a:lnTo>
                    <a:pt x="1388427" y="26670"/>
                  </a:lnTo>
                  <a:lnTo>
                    <a:pt x="1388605" y="22860"/>
                  </a:lnTo>
                  <a:lnTo>
                    <a:pt x="1390624" y="26670"/>
                  </a:lnTo>
                  <a:lnTo>
                    <a:pt x="1389126" y="27940"/>
                  </a:lnTo>
                  <a:lnTo>
                    <a:pt x="1389545" y="29197"/>
                  </a:lnTo>
                  <a:lnTo>
                    <a:pt x="1391361" y="27940"/>
                  </a:lnTo>
                  <a:lnTo>
                    <a:pt x="1390408" y="25400"/>
                  </a:lnTo>
                  <a:lnTo>
                    <a:pt x="1391742" y="27940"/>
                  </a:lnTo>
                  <a:lnTo>
                    <a:pt x="1392478" y="30480"/>
                  </a:lnTo>
                  <a:lnTo>
                    <a:pt x="1391831" y="26670"/>
                  </a:lnTo>
                  <a:lnTo>
                    <a:pt x="1391615" y="25400"/>
                  </a:lnTo>
                  <a:lnTo>
                    <a:pt x="1393050" y="29210"/>
                  </a:lnTo>
                  <a:lnTo>
                    <a:pt x="1393151" y="25400"/>
                  </a:lnTo>
                  <a:lnTo>
                    <a:pt x="1394802" y="27940"/>
                  </a:lnTo>
                  <a:lnTo>
                    <a:pt x="1394269" y="30480"/>
                  </a:lnTo>
                  <a:lnTo>
                    <a:pt x="1395323" y="29210"/>
                  </a:lnTo>
                  <a:lnTo>
                    <a:pt x="1396174" y="30480"/>
                  </a:lnTo>
                  <a:lnTo>
                    <a:pt x="1395336" y="31750"/>
                  </a:lnTo>
                  <a:lnTo>
                    <a:pt x="1396606" y="31750"/>
                  </a:lnTo>
                  <a:lnTo>
                    <a:pt x="1395780" y="29210"/>
                  </a:lnTo>
                  <a:lnTo>
                    <a:pt x="1395361" y="27940"/>
                  </a:lnTo>
                  <a:lnTo>
                    <a:pt x="1395310" y="25400"/>
                  </a:lnTo>
                  <a:lnTo>
                    <a:pt x="1396809" y="24130"/>
                  </a:lnTo>
                  <a:lnTo>
                    <a:pt x="1396453" y="29210"/>
                  </a:lnTo>
                  <a:lnTo>
                    <a:pt x="1397266" y="30480"/>
                  </a:lnTo>
                  <a:lnTo>
                    <a:pt x="1398104" y="29210"/>
                  </a:lnTo>
                  <a:lnTo>
                    <a:pt x="1398485" y="25400"/>
                  </a:lnTo>
                  <a:lnTo>
                    <a:pt x="1399324" y="25400"/>
                  </a:lnTo>
                  <a:lnTo>
                    <a:pt x="1399438" y="26670"/>
                  </a:lnTo>
                  <a:lnTo>
                    <a:pt x="1399501" y="27940"/>
                  </a:lnTo>
                  <a:lnTo>
                    <a:pt x="1400060" y="25400"/>
                  </a:lnTo>
                  <a:lnTo>
                    <a:pt x="1400340" y="24130"/>
                  </a:lnTo>
                  <a:lnTo>
                    <a:pt x="1402765" y="26670"/>
                  </a:lnTo>
                  <a:lnTo>
                    <a:pt x="1403527" y="24130"/>
                  </a:lnTo>
                  <a:lnTo>
                    <a:pt x="1403908" y="22860"/>
                  </a:lnTo>
                  <a:lnTo>
                    <a:pt x="1404023" y="24130"/>
                  </a:lnTo>
                  <a:lnTo>
                    <a:pt x="1403807" y="21590"/>
                  </a:lnTo>
                  <a:lnTo>
                    <a:pt x="1403680" y="20320"/>
                  </a:lnTo>
                  <a:lnTo>
                    <a:pt x="1403667" y="19050"/>
                  </a:lnTo>
                  <a:lnTo>
                    <a:pt x="1404353" y="19050"/>
                  </a:lnTo>
                  <a:lnTo>
                    <a:pt x="1404874" y="16510"/>
                  </a:lnTo>
                  <a:lnTo>
                    <a:pt x="1405229" y="19050"/>
                  </a:lnTo>
                  <a:lnTo>
                    <a:pt x="1404797" y="19050"/>
                  </a:lnTo>
                  <a:lnTo>
                    <a:pt x="1404797" y="20015"/>
                  </a:lnTo>
                  <a:lnTo>
                    <a:pt x="1405331" y="19050"/>
                  </a:lnTo>
                  <a:lnTo>
                    <a:pt x="1406029" y="22402"/>
                  </a:lnTo>
                  <a:lnTo>
                    <a:pt x="1406194" y="22021"/>
                  </a:lnTo>
                  <a:lnTo>
                    <a:pt x="1406169" y="21805"/>
                  </a:lnTo>
                  <a:lnTo>
                    <a:pt x="1406359" y="21590"/>
                  </a:lnTo>
                  <a:lnTo>
                    <a:pt x="1407414" y="19050"/>
                  </a:lnTo>
                  <a:lnTo>
                    <a:pt x="1408544" y="20320"/>
                  </a:lnTo>
                  <a:lnTo>
                    <a:pt x="1408849" y="24130"/>
                  </a:lnTo>
                  <a:lnTo>
                    <a:pt x="1406283" y="21805"/>
                  </a:lnTo>
                  <a:lnTo>
                    <a:pt x="1406296" y="22021"/>
                  </a:lnTo>
                  <a:lnTo>
                    <a:pt x="1407566" y="24130"/>
                  </a:lnTo>
                  <a:lnTo>
                    <a:pt x="1405864" y="22860"/>
                  </a:lnTo>
                  <a:lnTo>
                    <a:pt x="1407325" y="29210"/>
                  </a:lnTo>
                  <a:lnTo>
                    <a:pt x="1405128" y="23545"/>
                  </a:lnTo>
                  <a:lnTo>
                    <a:pt x="1405128" y="24130"/>
                  </a:lnTo>
                  <a:lnTo>
                    <a:pt x="1406232" y="29210"/>
                  </a:lnTo>
                  <a:lnTo>
                    <a:pt x="1408379" y="30480"/>
                  </a:lnTo>
                  <a:lnTo>
                    <a:pt x="1408430" y="29210"/>
                  </a:lnTo>
                  <a:lnTo>
                    <a:pt x="1408557" y="26670"/>
                  </a:lnTo>
                  <a:lnTo>
                    <a:pt x="1410716" y="27940"/>
                  </a:lnTo>
                  <a:lnTo>
                    <a:pt x="1411173" y="26670"/>
                  </a:lnTo>
                  <a:lnTo>
                    <a:pt x="1410512" y="25400"/>
                  </a:lnTo>
                  <a:lnTo>
                    <a:pt x="1410741" y="24130"/>
                  </a:lnTo>
                  <a:lnTo>
                    <a:pt x="1410982" y="22860"/>
                  </a:lnTo>
                  <a:lnTo>
                    <a:pt x="1414119" y="19050"/>
                  </a:lnTo>
                  <a:lnTo>
                    <a:pt x="1413383" y="31750"/>
                  </a:lnTo>
                  <a:lnTo>
                    <a:pt x="1415643" y="27940"/>
                  </a:lnTo>
                  <a:lnTo>
                    <a:pt x="1416265" y="25400"/>
                  </a:lnTo>
                  <a:lnTo>
                    <a:pt x="1416583" y="20320"/>
                  </a:lnTo>
                  <a:lnTo>
                    <a:pt x="1418005" y="22606"/>
                  </a:lnTo>
                  <a:lnTo>
                    <a:pt x="1418043" y="23545"/>
                  </a:lnTo>
                  <a:lnTo>
                    <a:pt x="1417510" y="26670"/>
                  </a:lnTo>
                  <a:lnTo>
                    <a:pt x="1419567" y="27940"/>
                  </a:lnTo>
                  <a:lnTo>
                    <a:pt x="1418894" y="21590"/>
                  </a:lnTo>
                  <a:lnTo>
                    <a:pt x="1421003" y="24130"/>
                  </a:lnTo>
                  <a:lnTo>
                    <a:pt x="1421803" y="24130"/>
                  </a:lnTo>
                  <a:lnTo>
                    <a:pt x="1421866" y="26670"/>
                  </a:lnTo>
                  <a:lnTo>
                    <a:pt x="1424089" y="26670"/>
                  </a:lnTo>
                  <a:lnTo>
                    <a:pt x="1426730" y="24130"/>
                  </a:lnTo>
                  <a:lnTo>
                    <a:pt x="1429283" y="24130"/>
                  </a:lnTo>
                  <a:lnTo>
                    <a:pt x="1429054" y="25400"/>
                  </a:lnTo>
                  <a:lnTo>
                    <a:pt x="1428546" y="25400"/>
                  </a:lnTo>
                  <a:lnTo>
                    <a:pt x="1429029" y="26670"/>
                  </a:lnTo>
                  <a:lnTo>
                    <a:pt x="1432280" y="25400"/>
                  </a:lnTo>
                  <a:lnTo>
                    <a:pt x="1435646" y="27940"/>
                  </a:lnTo>
                  <a:lnTo>
                    <a:pt x="1438275" y="30480"/>
                  </a:lnTo>
                  <a:lnTo>
                    <a:pt x="1439824" y="27940"/>
                  </a:lnTo>
                  <a:lnTo>
                    <a:pt x="1440078" y="27940"/>
                  </a:lnTo>
                  <a:lnTo>
                    <a:pt x="1440815" y="26670"/>
                  </a:lnTo>
                  <a:lnTo>
                    <a:pt x="1441513" y="26670"/>
                  </a:lnTo>
                  <a:lnTo>
                    <a:pt x="1441450" y="28600"/>
                  </a:lnTo>
                  <a:lnTo>
                    <a:pt x="1443266" y="26670"/>
                  </a:lnTo>
                  <a:lnTo>
                    <a:pt x="1447698" y="24130"/>
                  </a:lnTo>
                  <a:lnTo>
                    <a:pt x="1449235" y="27940"/>
                  </a:lnTo>
                  <a:lnTo>
                    <a:pt x="1448650" y="29210"/>
                  </a:lnTo>
                  <a:lnTo>
                    <a:pt x="1450073" y="30480"/>
                  </a:lnTo>
                  <a:lnTo>
                    <a:pt x="1451749" y="24130"/>
                  </a:lnTo>
                  <a:lnTo>
                    <a:pt x="1452765" y="26670"/>
                  </a:lnTo>
                  <a:lnTo>
                    <a:pt x="1452359" y="26670"/>
                  </a:lnTo>
                  <a:lnTo>
                    <a:pt x="1455737" y="29210"/>
                  </a:lnTo>
                  <a:lnTo>
                    <a:pt x="1460461" y="26670"/>
                  </a:lnTo>
                  <a:lnTo>
                    <a:pt x="1462087" y="33020"/>
                  </a:lnTo>
                  <a:lnTo>
                    <a:pt x="1463700" y="27940"/>
                  </a:lnTo>
                  <a:lnTo>
                    <a:pt x="1465122" y="35560"/>
                  </a:lnTo>
                  <a:lnTo>
                    <a:pt x="1466964" y="29210"/>
                  </a:lnTo>
                  <a:lnTo>
                    <a:pt x="1468221" y="33020"/>
                  </a:lnTo>
                  <a:lnTo>
                    <a:pt x="1467358" y="34290"/>
                  </a:lnTo>
                  <a:lnTo>
                    <a:pt x="1469618" y="36830"/>
                  </a:lnTo>
                  <a:lnTo>
                    <a:pt x="1470291" y="36830"/>
                  </a:lnTo>
                  <a:lnTo>
                    <a:pt x="1471841" y="33020"/>
                  </a:lnTo>
                  <a:lnTo>
                    <a:pt x="1472984" y="33020"/>
                  </a:lnTo>
                  <a:lnTo>
                    <a:pt x="1472069" y="35560"/>
                  </a:lnTo>
                  <a:lnTo>
                    <a:pt x="1474343" y="33020"/>
                  </a:lnTo>
                  <a:lnTo>
                    <a:pt x="1473885" y="36830"/>
                  </a:lnTo>
                  <a:lnTo>
                    <a:pt x="1474724" y="36830"/>
                  </a:lnTo>
                  <a:lnTo>
                    <a:pt x="1474698" y="35560"/>
                  </a:lnTo>
                  <a:lnTo>
                    <a:pt x="1475028" y="34290"/>
                  </a:lnTo>
                  <a:lnTo>
                    <a:pt x="1476870" y="33020"/>
                  </a:lnTo>
                  <a:lnTo>
                    <a:pt x="1477721" y="36830"/>
                  </a:lnTo>
                  <a:lnTo>
                    <a:pt x="1477238" y="39370"/>
                  </a:lnTo>
                  <a:lnTo>
                    <a:pt x="1480616" y="38328"/>
                  </a:lnTo>
                  <a:lnTo>
                    <a:pt x="1480820" y="38138"/>
                  </a:lnTo>
                  <a:lnTo>
                    <a:pt x="1480731" y="38290"/>
                  </a:lnTo>
                  <a:lnTo>
                    <a:pt x="1481328" y="38100"/>
                  </a:lnTo>
                  <a:lnTo>
                    <a:pt x="1480858" y="38100"/>
                  </a:lnTo>
                  <a:lnTo>
                    <a:pt x="1482242" y="36830"/>
                  </a:lnTo>
                  <a:lnTo>
                    <a:pt x="1478661" y="43180"/>
                  </a:lnTo>
                  <a:lnTo>
                    <a:pt x="1481162" y="40690"/>
                  </a:lnTo>
                  <a:lnTo>
                    <a:pt x="1481239" y="39370"/>
                  </a:lnTo>
                  <a:lnTo>
                    <a:pt x="1481950" y="39370"/>
                  </a:lnTo>
                  <a:lnTo>
                    <a:pt x="1482204" y="38100"/>
                  </a:lnTo>
                  <a:lnTo>
                    <a:pt x="1482356" y="40640"/>
                  </a:lnTo>
                  <a:lnTo>
                    <a:pt x="1485709" y="40640"/>
                  </a:lnTo>
                  <a:lnTo>
                    <a:pt x="1484693" y="43180"/>
                  </a:lnTo>
                  <a:lnTo>
                    <a:pt x="1486865" y="44450"/>
                  </a:lnTo>
                  <a:lnTo>
                    <a:pt x="1490052" y="43180"/>
                  </a:lnTo>
                  <a:lnTo>
                    <a:pt x="1492656" y="44450"/>
                  </a:lnTo>
                  <a:lnTo>
                    <a:pt x="1492097" y="43180"/>
                  </a:lnTo>
                  <a:lnTo>
                    <a:pt x="1493761" y="39370"/>
                  </a:lnTo>
                  <a:lnTo>
                    <a:pt x="1494675" y="39370"/>
                  </a:lnTo>
                  <a:lnTo>
                    <a:pt x="1494345" y="40690"/>
                  </a:lnTo>
                  <a:lnTo>
                    <a:pt x="1495386" y="39370"/>
                  </a:lnTo>
                  <a:lnTo>
                    <a:pt x="1496250" y="40640"/>
                  </a:lnTo>
                  <a:lnTo>
                    <a:pt x="1494586" y="43180"/>
                  </a:lnTo>
                  <a:lnTo>
                    <a:pt x="1493596" y="44450"/>
                  </a:lnTo>
                  <a:lnTo>
                    <a:pt x="1495247" y="43180"/>
                  </a:lnTo>
                  <a:lnTo>
                    <a:pt x="1494929" y="44450"/>
                  </a:lnTo>
                  <a:lnTo>
                    <a:pt x="1494434" y="44450"/>
                  </a:lnTo>
                  <a:lnTo>
                    <a:pt x="1493875" y="45720"/>
                  </a:lnTo>
                  <a:lnTo>
                    <a:pt x="1495183" y="44450"/>
                  </a:lnTo>
                  <a:lnTo>
                    <a:pt x="1494599" y="49530"/>
                  </a:lnTo>
                  <a:lnTo>
                    <a:pt x="1496733" y="46990"/>
                  </a:lnTo>
                  <a:lnTo>
                    <a:pt x="1496390" y="48260"/>
                  </a:lnTo>
                  <a:lnTo>
                    <a:pt x="1499006" y="49530"/>
                  </a:lnTo>
                  <a:lnTo>
                    <a:pt x="1500606" y="48260"/>
                  </a:lnTo>
                  <a:lnTo>
                    <a:pt x="1502778" y="49530"/>
                  </a:lnTo>
                  <a:lnTo>
                    <a:pt x="1503413" y="48260"/>
                  </a:lnTo>
                  <a:lnTo>
                    <a:pt x="1504048" y="46990"/>
                  </a:lnTo>
                  <a:lnTo>
                    <a:pt x="1504607" y="48260"/>
                  </a:lnTo>
                  <a:lnTo>
                    <a:pt x="1505419" y="46990"/>
                  </a:lnTo>
                  <a:lnTo>
                    <a:pt x="1506232" y="45720"/>
                  </a:lnTo>
                  <a:lnTo>
                    <a:pt x="1507413" y="46990"/>
                  </a:lnTo>
                  <a:lnTo>
                    <a:pt x="1508163" y="50800"/>
                  </a:lnTo>
                  <a:lnTo>
                    <a:pt x="1512062" y="50800"/>
                  </a:lnTo>
                  <a:lnTo>
                    <a:pt x="1511592" y="49530"/>
                  </a:lnTo>
                  <a:lnTo>
                    <a:pt x="1512951" y="48260"/>
                  </a:lnTo>
                  <a:lnTo>
                    <a:pt x="1511858" y="49530"/>
                  </a:lnTo>
                  <a:lnTo>
                    <a:pt x="1513801" y="50800"/>
                  </a:lnTo>
                  <a:lnTo>
                    <a:pt x="1511998" y="52070"/>
                  </a:lnTo>
                  <a:lnTo>
                    <a:pt x="1514398" y="53340"/>
                  </a:lnTo>
                  <a:lnTo>
                    <a:pt x="1515046" y="53340"/>
                  </a:lnTo>
                  <a:lnTo>
                    <a:pt x="1518869" y="52070"/>
                  </a:lnTo>
                  <a:lnTo>
                    <a:pt x="1518945" y="50800"/>
                  </a:lnTo>
                  <a:lnTo>
                    <a:pt x="1519555" y="49530"/>
                  </a:lnTo>
                  <a:lnTo>
                    <a:pt x="1520278" y="49530"/>
                  </a:lnTo>
                  <a:lnTo>
                    <a:pt x="1520202" y="52070"/>
                  </a:lnTo>
                  <a:lnTo>
                    <a:pt x="1519618" y="53162"/>
                  </a:lnTo>
                  <a:lnTo>
                    <a:pt x="1524368" y="50800"/>
                  </a:lnTo>
                  <a:lnTo>
                    <a:pt x="1522615" y="63500"/>
                  </a:lnTo>
                  <a:lnTo>
                    <a:pt x="1527797" y="59690"/>
                  </a:lnTo>
                  <a:lnTo>
                    <a:pt x="1527517" y="60960"/>
                  </a:lnTo>
                  <a:lnTo>
                    <a:pt x="1531518" y="59690"/>
                  </a:lnTo>
                  <a:lnTo>
                    <a:pt x="1532432" y="60960"/>
                  </a:lnTo>
                  <a:lnTo>
                    <a:pt x="1529803" y="60960"/>
                  </a:lnTo>
                  <a:lnTo>
                    <a:pt x="1529803" y="62230"/>
                  </a:lnTo>
                  <a:lnTo>
                    <a:pt x="1534795" y="60960"/>
                  </a:lnTo>
                  <a:lnTo>
                    <a:pt x="1533702" y="66040"/>
                  </a:lnTo>
                  <a:lnTo>
                    <a:pt x="1537487" y="64770"/>
                  </a:lnTo>
                  <a:lnTo>
                    <a:pt x="1534998" y="72390"/>
                  </a:lnTo>
                  <a:lnTo>
                    <a:pt x="1543761" y="68580"/>
                  </a:lnTo>
                  <a:lnTo>
                    <a:pt x="1543278" y="73660"/>
                  </a:lnTo>
                  <a:lnTo>
                    <a:pt x="1544167" y="72390"/>
                  </a:lnTo>
                  <a:lnTo>
                    <a:pt x="1545602" y="71259"/>
                  </a:lnTo>
                  <a:lnTo>
                    <a:pt x="1545704" y="71120"/>
                  </a:lnTo>
                  <a:lnTo>
                    <a:pt x="1551901" y="73660"/>
                  </a:lnTo>
                  <a:lnTo>
                    <a:pt x="1554264" y="81280"/>
                  </a:lnTo>
                  <a:lnTo>
                    <a:pt x="1557972" y="86360"/>
                  </a:lnTo>
                  <a:lnTo>
                    <a:pt x="1559420" y="87630"/>
                  </a:lnTo>
                  <a:lnTo>
                    <a:pt x="1564817" y="78740"/>
                  </a:lnTo>
                  <a:lnTo>
                    <a:pt x="1564360" y="83820"/>
                  </a:lnTo>
                  <a:lnTo>
                    <a:pt x="1561604" y="86360"/>
                  </a:lnTo>
                  <a:lnTo>
                    <a:pt x="1567764" y="86360"/>
                  </a:lnTo>
                  <a:lnTo>
                    <a:pt x="1568678" y="92710"/>
                  </a:lnTo>
                  <a:lnTo>
                    <a:pt x="1572641" y="92710"/>
                  </a:lnTo>
                  <a:lnTo>
                    <a:pt x="1573644" y="92710"/>
                  </a:lnTo>
                  <a:lnTo>
                    <a:pt x="1572971" y="93980"/>
                  </a:lnTo>
                  <a:lnTo>
                    <a:pt x="1572641" y="92710"/>
                  </a:lnTo>
                  <a:lnTo>
                    <a:pt x="1571777" y="95250"/>
                  </a:lnTo>
                  <a:lnTo>
                    <a:pt x="1575219" y="95250"/>
                  </a:lnTo>
                  <a:lnTo>
                    <a:pt x="1576552" y="93980"/>
                  </a:lnTo>
                  <a:lnTo>
                    <a:pt x="1576920" y="93980"/>
                  </a:lnTo>
                  <a:lnTo>
                    <a:pt x="1575485" y="95250"/>
                  </a:lnTo>
                  <a:lnTo>
                    <a:pt x="1575130" y="96520"/>
                  </a:lnTo>
                  <a:lnTo>
                    <a:pt x="1574876" y="97790"/>
                  </a:lnTo>
                  <a:lnTo>
                    <a:pt x="1578991" y="95250"/>
                  </a:lnTo>
                  <a:lnTo>
                    <a:pt x="1577530" y="97790"/>
                  </a:lnTo>
                  <a:lnTo>
                    <a:pt x="1578000" y="97790"/>
                  </a:lnTo>
                  <a:lnTo>
                    <a:pt x="1578711" y="100330"/>
                  </a:lnTo>
                  <a:lnTo>
                    <a:pt x="1580146" y="97790"/>
                  </a:lnTo>
                  <a:lnTo>
                    <a:pt x="1580502" y="100330"/>
                  </a:lnTo>
                  <a:lnTo>
                    <a:pt x="1583423" y="99060"/>
                  </a:lnTo>
                  <a:lnTo>
                    <a:pt x="1583296" y="101600"/>
                  </a:lnTo>
                  <a:lnTo>
                    <a:pt x="1586090" y="99060"/>
                  </a:lnTo>
                  <a:lnTo>
                    <a:pt x="1584375" y="104140"/>
                  </a:lnTo>
                  <a:lnTo>
                    <a:pt x="1587246" y="105410"/>
                  </a:lnTo>
                  <a:lnTo>
                    <a:pt x="1588300" y="105410"/>
                  </a:lnTo>
                  <a:lnTo>
                    <a:pt x="1589201" y="106680"/>
                  </a:lnTo>
                  <a:lnTo>
                    <a:pt x="1587550" y="107950"/>
                  </a:lnTo>
                  <a:lnTo>
                    <a:pt x="1589900" y="107950"/>
                  </a:lnTo>
                  <a:lnTo>
                    <a:pt x="1591398" y="106680"/>
                  </a:lnTo>
                  <a:lnTo>
                    <a:pt x="1589176" y="111760"/>
                  </a:lnTo>
                  <a:lnTo>
                    <a:pt x="1597774" y="106680"/>
                  </a:lnTo>
                  <a:lnTo>
                    <a:pt x="1593710" y="113030"/>
                  </a:lnTo>
                  <a:lnTo>
                    <a:pt x="1598041" y="113030"/>
                  </a:lnTo>
                  <a:lnTo>
                    <a:pt x="1600974" y="114058"/>
                  </a:lnTo>
                  <a:lnTo>
                    <a:pt x="1598510" y="116840"/>
                  </a:lnTo>
                  <a:lnTo>
                    <a:pt x="1601470" y="117906"/>
                  </a:lnTo>
                  <a:lnTo>
                    <a:pt x="1601660" y="115570"/>
                  </a:lnTo>
                  <a:lnTo>
                    <a:pt x="1601673" y="114312"/>
                  </a:lnTo>
                  <a:lnTo>
                    <a:pt x="1604746" y="115570"/>
                  </a:lnTo>
                  <a:lnTo>
                    <a:pt x="1602651" y="117919"/>
                  </a:lnTo>
                  <a:lnTo>
                    <a:pt x="1606143" y="116840"/>
                  </a:lnTo>
                  <a:lnTo>
                    <a:pt x="1607515" y="119380"/>
                  </a:lnTo>
                  <a:lnTo>
                    <a:pt x="1607616" y="120650"/>
                  </a:lnTo>
                  <a:lnTo>
                    <a:pt x="1604987" y="120650"/>
                  </a:lnTo>
                  <a:lnTo>
                    <a:pt x="1608543" y="121920"/>
                  </a:lnTo>
                  <a:lnTo>
                    <a:pt x="1608861" y="125730"/>
                  </a:lnTo>
                  <a:lnTo>
                    <a:pt x="1611757" y="125730"/>
                  </a:lnTo>
                  <a:lnTo>
                    <a:pt x="1611642" y="127000"/>
                  </a:lnTo>
                  <a:lnTo>
                    <a:pt x="1613141" y="125730"/>
                  </a:lnTo>
                  <a:lnTo>
                    <a:pt x="1612353" y="125730"/>
                  </a:lnTo>
                  <a:lnTo>
                    <a:pt x="1613992" y="123190"/>
                  </a:lnTo>
                  <a:lnTo>
                    <a:pt x="1618094" y="123190"/>
                  </a:lnTo>
                  <a:lnTo>
                    <a:pt x="1614716" y="125730"/>
                  </a:lnTo>
                  <a:lnTo>
                    <a:pt x="1620570" y="124460"/>
                  </a:lnTo>
                  <a:lnTo>
                    <a:pt x="1616532" y="127558"/>
                  </a:lnTo>
                  <a:lnTo>
                    <a:pt x="1616506" y="128422"/>
                  </a:lnTo>
                  <a:lnTo>
                    <a:pt x="1616075" y="129540"/>
                  </a:lnTo>
                  <a:lnTo>
                    <a:pt x="1614525" y="129540"/>
                  </a:lnTo>
                  <a:lnTo>
                    <a:pt x="1616710" y="130810"/>
                  </a:lnTo>
                  <a:lnTo>
                    <a:pt x="1617903" y="128270"/>
                  </a:lnTo>
                  <a:lnTo>
                    <a:pt x="1619072" y="129540"/>
                  </a:lnTo>
                  <a:lnTo>
                    <a:pt x="1618310" y="130810"/>
                  </a:lnTo>
                  <a:lnTo>
                    <a:pt x="1618843" y="130810"/>
                  </a:lnTo>
                  <a:lnTo>
                    <a:pt x="1620926" y="129540"/>
                  </a:lnTo>
                  <a:lnTo>
                    <a:pt x="1621307" y="130810"/>
                  </a:lnTo>
                  <a:lnTo>
                    <a:pt x="1620786" y="132080"/>
                  </a:lnTo>
                  <a:lnTo>
                    <a:pt x="1620024" y="132080"/>
                  </a:lnTo>
                  <a:lnTo>
                    <a:pt x="1621980" y="133350"/>
                  </a:lnTo>
                  <a:lnTo>
                    <a:pt x="1626933" y="130810"/>
                  </a:lnTo>
                  <a:lnTo>
                    <a:pt x="1627416" y="134620"/>
                  </a:lnTo>
                  <a:lnTo>
                    <a:pt x="1623529" y="137160"/>
                  </a:lnTo>
                  <a:lnTo>
                    <a:pt x="1626971" y="135890"/>
                  </a:lnTo>
                  <a:lnTo>
                    <a:pt x="1624190" y="139700"/>
                  </a:lnTo>
                  <a:lnTo>
                    <a:pt x="1626069" y="139700"/>
                  </a:lnTo>
                  <a:lnTo>
                    <a:pt x="1627060" y="138430"/>
                  </a:lnTo>
                  <a:lnTo>
                    <a:pt x="1630794" y="138430"/>
                  </a:lnTo>
                  <a:lnTo>
                    <a:pt x="1630603" y="139700"/>
                  </a:lnTo>
                  <a:lnTo>
                    <a:pt x="1628749" y="139700"/>
                  </a:lnTo>
                  <a:lnTo>
                    <a:pt x="1630959" y="140970"/>
                  </a:lnTo>
                  <a:lnTo>
                    <a:pt x="1631111" y="139700"/>
                  </a:lnTo>
                  <a:lnTo>
                    <a:pt x="1633512" y="138430"/>
                  </a:lnTo>
                  <a:lnTo>
                    <a:pt x="1634693" y="135890"/>
                  </a:lnTo>
                  <a:lnTo>
                    <a:pt x="1635074" y="138430"/>
                  </a:lnTo>
                  <a:lnTo>
                    <a:pt x="1635925" y="138430"/>
                  </a:lnTo>
                  <a:lnTo>
                    <a:pt x="1634680" y="140970"/>
                  </a:lnTo>
                  <a:lnTo>
                    <a:pt x="1637474" y="139700"/>
                  </a:lnTo>
                  <a:lnTo>
                    <a:pt x="1637398" y="140970"/>
                  </a:lnTo>
                  <a:lnTo>
                    <a:pt x="1636636" y="142240"/>
                  </a:lnTo>
                  <a:lnTo>
                    <a:pt x="1634439" y="144373"/>
                  </a:lnTo>
                  <a:lnTo>
                    <a:pt x="1636395" y="143510"/>
                  </a:lnTo>
                  <a:lnTo>
                    <a:pt x="1636242" y="147320"/>
                  </a:lnTo>
                  <a:lnTo>
                    <a:pt x="1637830" y="146050"/>
                  </a:lnTo>
                  <a:lnTo>
                    <a:pt x="1637182" y="147116"/>
                  </a:lnTo>
                  <a:lnTo>
                    <a:pt x="1639150" y="146050"/>
                  </a:lnTo>
                  <a:lnTo>
                    <a:pt x="1638922" y="147320"/>
                  </a:lnTo>
                  <a:lnTo>
                    <a:pt x="1638668" y="147320"/>
                  </a:lnTo>
                  <a:lnTo>
                    <a:pt x="1637372" y="148590"/>
                  </a:lnTo>
                  <a:lnTo>
                    <a:pt x="1638223" y="149860"/>
                  </a:lnTo>
                  <a:lnTo>
                    <a:pt x="1640090" y="146050"/>
                  </a:lnTo>
                  <a:lnTo>
                    <a:pt x="1640713" y="144780"/>
                  </a:lnTo>
                  <a:lnTo>
                    <a:pt x="1640547" y="147320"/>
                  </a:lnTo>
                  <a:lnTo>
                    <a:pt x="1639493" y="147320"/>
                  </a:lnTo>
                  <a:lnTo>
                    <a:pt x="1640103" y="149860"/>
                  </a:lnTo>
                  <a:lnTo>
                    <a:pt x="1643570" y="149860"/>
                  </a:lnTo>
                  <a:lnTo>
                    <a:pt x="1643913" y="152400"/>
                  </a:lnTo>
                  <a:lnTo>
                    <a:pt x="1641335" y="154940"/>
                  </a:lnTo>
                  <a:lnTo>
                    <a:pt x="1642021" y="151130"/>
                  </a:lnTo>
                  <a:lnTo>
                    <a:pt x="1639963" y="153670"/>
                  </a:lnTo>
                  <a:lnTo>
                    <a:pt x="1642414" y="156210"/>
                  </a:lnTo>
                  <a:lnTo>
                    <a:pt x="1647469" y="156210"/>
                  </a:lnTo>
                  <a:lnTo>
                    <a:pt x="1648599" y="158750"/>
                  </a:lnTo>
                  <a:lnTo>
                    <a:pt x="1648587" y="157480"/>
                  </a:lnTo>
                  <a:lnTo>
                    <a:pt x="1653082" y="154940"/>
                  </a:lnTo>
                  <a:lnTo>
                    <a:pt x="1647863" y="161290"/>
                  </a:lnTo>
                  <a:lnTo>
                    <a:pt x="1649933" y="160388"/>
                  </a:lnTo>
                  <a:lnTo>
                    <a:pt x="1648777" y="161785"/>
                  </a:lnTo>
                  <a:lnTo>
                    <a:pt x="1649247" y="163830"/>
                  </a:lnTo>
                  <a:lnTo>
                    <a:pt x="1652257" y="163830"/>
                  </a:lnTo>
                  <a:lnTo>
                    <a:pt x="1655483" y="165100"/>
                  </a:lnTo>
                  <a:lnTo>
                    <a:pt x="1654149" y="166370"/>
                  </a:lnTo>
                  <a:lnTo>
                    <a:pt x="1653895" y="167640"/>
                  </a:lnTo>
                  <a:lnTo>
                    <a:pt x="1655508" y="168910"/>
                  </a:lnTo>
                  <a:lnTo>
                    <a:pt x="1655800" y="170180"/>
                  </a:lnTo>
                  <a:lnTo>
                    <a:pt x="1657121" y="168910"/>
                  </a:lnTo>
                  <a:lnTo>
                    <a:pt x="1657400" y="170180"/>
                  </a:lnTo>
                  <a:lnTo>
                    <a:pt x="1658721" y="168910"/>
                  </a:lnTo>
                  <a:lnTo>
                    <a:pt x="1658302" y="172720"/>
                  </a:lnTo>
                  <a:lnTo>
                    <a:pt x="1660880" y="173990"/>
                  </a:lnTo>
                  <a:lnTo>
                    <a:pt x="1663611" y="175260"/>
                  </a:lnTo>
                  <a:lnTo>
                    <a:pt x="1663611" y="177800"/>
                  </a:lnTo>
                  <a:lnTo>
                    <a:pt x="1662036" y="177800"/>
                  </a:lnTo>
                  <a:lnTo>
                    <a:pt x="1662226" y="179070"/>
                  </a:lnTo>
                  <a:lnTo>
                    <a:pt x="1665071" y="180340"/>
                  </a:lnTo>
                  <a:lnTo>
                    <a:pt x="1666024" y="178955"/>
                  </a:lnTo>
                  <a:lnTo>
                    <a:pt x="1667052" y="176530"/>
                  </a:lnTo>
                  <a:lnTo>
                    <a:pt x="1668170" y="176530"/>
                  </a:lnTo>
                  <a:lnTo>
                    <a:pt x="1667205" y="179070"/>
                  </a:lnTo>
                  <a:lnTo>
                    <a:pt x="1666506" y="180340"/>
                  </a:lnTo>
                  <a:lnTo>
                    <a:pt x="1667027" y="180340"/>
                  </a:lnTo>
                  <a:lnTo>
                    <a:pt x="1667789" y="179070"/>
                  </a:lnTo>
                  <a:lnTo>
                    <a:pt x="1668335" y="179070"/>
                  </a:lnTo>
                  <a:lnTo>
                    <a:pt x="1665935" y="182880"/>
                  </a:lnTo>
                  <a:lnTo>
                    <a:pt x="1669745" y="179070"/>
                  </a:lnTo>
                  <a:lnTo>
                    <a:pt x="1672285" y="176530"/>
                  </a:lnTo>
                  <a:lnTo>
                    <a:pt x="1671320" y="180340"/>
                  </a:lnTo>
                  <a:lnTo>
                    <a:pt x="1673009" y="180340"/>
                  </a:lnTo>
                  <a:lnTo>
                    <a:pt x="1673250" y="181610"/>
                  </a:lnTo>
                  <a:lnTo>
                    <a:pt x="1671662" y="182638"/>
                  </a:lnTo>
                  <a:lnTo>
                    <a:pt x="1675460" y="181610"/>
                  </a:lnTo>
                  <a:lnTo>
                    <a:pt x="1673948" y="184150"/>
                  </a:lnTo>
                  <a:lnTo>
                    <a:pt x="1673021" y="184150"/>
                  </a:lnTo>
                  <a:lnTo>
                    <a:pt x="1672577" y="182880"/>
                  </a:lnTo>
                  <a:lnTo>
                    <a:pt x="1671650" y="182880"/>
                  </a:lnTo>
                  <a:lnTo>
                    <a:pt x="1669808" y="186690"/>
                  </a:lnTo>
                  <a:lnTo>
                    <a:pt x="1670545" y="185420"/>
                  </a:lnTo>
                  <a:lnTo>
                    <a:pt x="1670646" y="186448"/>
                  </a:lnTo>
                  <a:lnTo>
                    <a:pt x="1670519" y="187667"/>
                  </a:lnTo>
                  <a:lnTo>
                    <a:pt x="1670672" y="187007"/>
                  </a:lnTo>
                  <a:lnTo>
                    <a:pt x="1670761" y="189230"/>
                  </a:lnTo>
                  <a:lnTo>
                    <a:pt x="1671129" y="187960"/>
                  </a:lnTo>
                  <a:lnTo>
                    <a:pt x="1677758" y="185420"/>
                  </a:lnTo>
                  <a:lnTo>
                    <a:pt x="1674037" y="189230"/>
                  </a:lnTo>
                  <a:lnTo>
                    <a:pt x="1678990" y="187960"/>
                  </a:lnTo>
                  <a:lnTo>
                    <a:pt x="1674266" y="189230"/>
                  </a:lnTo>
                  <a:lnTo>
                    <a:pt x="1676755" y="189230"/>
                  </a:lnTo>
                  <a:lnTo>
                    <a:pt x="1674177" y="191770"/>
                  </a:lnTo>
                  <a:lnTo>
                    <a:pt x="1673796" y="193040"/>
                  </a:lnTo>
                  <a:lnTo>
                    <a:pt x="1673618" y="193852"/>
                  </a:lnTo>
                  <a:lnTo>
                    <a:pt x="1675244" y="193040"/>
                  </a:lnTo>
                  <a:lnTo>
                    <a:pt x="1672069" y="196850"/>
                  </a:lnTo>
                  <a:lnTo>
                    <a:pt x="1675434" y="195707"/>
                  </a:lnTo>
                  <a:lnTo>
                    <a:pt x="1675422" y="195580"/>
                  </a:lnTo>
                  <a:lnTo>
                    <a:pt x="1675803" y="195580"/>
                  </a:lnTo>
                  <a:lnTo>
                    <a:pt x="1675434" y="195707"/>
                  </a:lnTo>
                  <a:lnTo>
                    <a:pt x="1675485" y="196596"/>
                  </a:lnTo>
                  <a:lnTo>
                    <a:pt x="1676336" y="195580"/>
                  </a:lnTo>
                  <a:lnTo>
                    <a:pt x="1676488" y="195580"/>
                  </a:lnTo>
                  <a:lnTo>
                    <a:pt x="1680375" y="194310"/>
                  </a:lnTo>
                  <a:lnTo>
                    <a:pt x="1675892" y="201930"/>
                  </a:lnTo>
                  <a:lnTo>
                    <a:pt x="1681314" y="200660"/>
                  </a:lnTo>
                  <a:lnTo>
                    <a:pt x="1684286" y="200660"/>
                  </a:lnTo>
                  <a:lnTo>
                    <a:pt x="1687245" y="199390"/>
                  </a:lnTo>
                  <a:lnTo>
                    <a:pt x="1689925" y="200660"/>
                  </a:lnTo>
                  <a:lnTo>
                    <a:pt x="1689087" y="201930"/>
                  </a:lnTo>
                  <a:lnTo>
                    <a:pt x="1686636" y="201930"/>
                  </a:lnTo>
                  <a:lnTo>
                    <a:pt x="1686179" y="203200"/>
                  </a:lnTo>
                  <a:lnTo>
                    <a:pt x="1686941" y="204470"/>
                  </a:lnTo>
                  <a:lnTo>
                    <a:pt x="1687703" y="204470"/>
                  </a:lnTo>
                  <a:lnTo>
                    <a:pt x="1686572" y="207010"/>
                  </a:lnTo>
                  <a:lnTo>
                    <a:pt x="1687322" y="207010"/>
                  </a:lnTo>
                  <a:lnTo>
                    <a:pt x="1688947" y="205371"/>
                  </a:lnTo>
                  <a:lnTo>
                    <a:pt x="1688706" y="204470"/>
                  </a:lnTo>
                  <a:lnTo>
                    <a:pt x="1692529" y="203200"/>
                  </a:lnTo>
                  <a:lnTo>
                    <a:pt x="1689379" y="203200"/>
                  </a:lnTo>
                  <a:lnTo>
                    <a:pt x="1690446" y="201688"/>
                  </a:lnTo>
                  <a:lnTo>
                    <a:pt x="1691601" y="199390"/>
                  </a:lnTo>
                  <a:lnTo>
                    <a:pt x="1690535" y="199390"/>
                  </a:lnTo>
                  <a:lnTo>
                    <a:pt x="1691386" y="198120"/>
                  </a:lnTo>
                  <a:lnTo>
                    <a:pt x="1692833" y="196850"/>
                  </a:lnTo>
                  <a:lnTo>
                    <a:pt x="1692757" y="198120"/>
                  </a:lnTo>
                  <a:lnTo>
                    <a:pt x="1693532" y="194310"/>
                  </a:lnTo>
                  <a:close/>
                </a:path>
                <a:path w="1696720" h="4250690">
                  <a:moveTo>
                    <a:pt x="1696262" y="204470"/>
                  </a:moveTo>
                  <a:lnTo>
                    <a:pt x="1689379" y="207010"/>
                  </a:lnTo>
                  <a:lnTo>
                    <a:pt x="1688363" y="207010"/>
                  </a:lnTo>
                  <a:lnTo>
                    <a:pt x="1686775" y="208280"/>
                  </a:lnTo>
                  <a:lnTo>
                    <a:pt x="1690281" y="208280"/>
                  </a:lnTo>
                  <a:lnTo>
                    <a:pt x="1689176" y="209550"/>
                  </a:lnTo>
                  <a:lnTo>
                    <a:pt x="1689303" y="209550"/>
                  </a:lnTo>
                  <a:lnTo>
                    <a:pt x="1690509" y="208280"/>
                  </a:lnTo>
                  <a:lnTo>
                    <a:pt x="1692046" y="208280"/>
                  </a:lnTo>
                  <a:lnTo>
                    <a:pt x="1696262" y="20447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5284330" y="6218789"/>
              <a:ext cx="527685" cy="996950"/>
            </a:xfrm>
            <a:custGeom>
              <a:avLst/>
              <a:gdLst/>
              <a:ahLst/>
              <a:cxnLst/>
              <a:rect l="l" t="t" r="r" b="b"/>
              <a:pathLst>
                <a:path w="527685" h="996950">
                  <a:moveTo>
                    <a:pt x="4089" y="989723"/>
                  </a:moveTo>
                  <a:lnTo>
                    <a:pt x="3733" y="989393"/>
                  </a:lnTo>
                  <a:lnTo>
                    <a:pt x="3390" y="989076"/>
                  </a:lnTo>
                  <a:lnTo>
                    <a:pt x="3009" y="988809"/>
                  </a:lnTo>
                  <a:lnTo>
                    <a:pt x="3898" y="990244"/>
                  </a:lnTo>
                  <a:lnTo>
                    <a:pt x="4089" y="989723"/>
                  </a:lnTo>
                  <a:close/>
                </a:path>
                <a:path w="527685" h="996950">
                  <a:moveTo>
                    <a:pt x="22745" y="980325"/>
                  </a:moveTo>
                  <a:lnTo>
                    <a:pt x="21209" y="980325"/>
                  </a:lnTo>
                  <a:lnTo>
                    <a:pt x="21196" y="981392"/>
                  </a:lnTo>
                  <a:lnTo>
                    <a:pt x="22733" y="980376"/>
                  </a:lnTo>
                  <a:close/>
                </a:path>
                <a:path w="527685" h="996950">
                  <a:moveTo>
                    <a:pt x="25095" y="981595"/>
                  </a:moveTo>
                  <a:lnTo>
                    <a:pt x="24739" y="979055"/>
                  </a:lnTo>
                  <a:lnTo>
                    <a:pt x="22733" y="980376"/>
                  </a:lnTo>
                  <a:lnTo>
                    <a:pt x="22618" y="984135"/>
                  </a:lnTo>
                  <a:lnTo>
                    <a:pt x="25095" y="981595"/>
                  </a:lnTo>
                  <a:close/>
                </a:path>
                <a:path w="527685" h="996950">
                  <a:moveTo>
                    <a:pt x="35737" y="964869"/>
                  </a:moveTo>
                  <a:lnTo>
                    <a:pt x="35598" y="964755"/>
                  </a:lnTo>
                  <a:lnTo>
                    <a:pt x="35344" y="964641"/>
                  </a:lnTo>
                  <a:lnTo>
                    <a:pt x="35458" y="964933"/>
                  </a:lnTo>
                  <a:lnTo>
                    <a:pt x="35585" y="965073"/>
                  </a:lnTo>
                  <a:lnTo>
                    <a:pt x="35737" y="964869"/>
                  </a:lnTo>
                  <a:close/>
                </a:path>
                <a:path w="527685" h="996950">
                  <a:moveTo>
                    <a:pt x="39395" y="954925"/>
                  </a:moveTo>
                  <a:lnTo>
                    <a:pt x="27216" y="954925"/>
                  </a:lnTo>
                  <a:lnTo>
                    <a:pt x="17170" y="954925"/>
                  </a:lnTo>
                  <a:lnTo>
                    <a:pt x="16827" y="962545"/>
                  </a:lnTo>
                  <a:lnTo>
                    <a:pt x="18910" y="962545"/>
                  </a:lnTo>
                  <a:lnTo>
                    <a:pt x="17119" y="965085"/>
                  </a:lnTo>
                  <a:lnTo>
                    <a:pt x="14998" y="971435"/>
                  </a:lnTo>
                  <a:lnTo>
                    <a:pt x="13500" y="968895"/>
                  </a:lnTo>
                  <a:lnTo>
                    <a:pt x="13627" y="970165"/>
                  </a:lnTo>
                  <a:lnTo>
                    <a:pt x="14592" y="971435"/>
                  </a:lnTo>
                  <a:lnTo>
                    <a:pt x="13208" y="971435"/>
                  </a:lnTo>
                  <a:lnTo>
                    <a:pt x="11976" y="970165"/>
                  </a:lnTo>
                  <a:lnTo>
                    <a:pt x="10160" y="977785"/>
                  </a:lnTo>
                  <a:lnTo>
                    <a:pt x="6299" y="981595"/>
                  </a:lnTo>
                  <a:lnTo>
                    <a:pt x="6019" y="973975"/>
                  </a:lnTo>
                  <a:lnTo>
                    <a:pt x="1346" y="980376"/>
                  </a:lnTo>
                  <a:lnTo>
                    <a:pt x="165" y="982865"/>
                  </a:lnTo>
                  <a:lnTo>
                    <a:pt x="0" y="989215"/>
                  </a:lnTo>
                  <a:lnTo>
                    <a:pt x="1384" y="989215"/>
                  </a:lnTo>
                  <a:lnTo>
                    <a:pt x="2108" y="987945"/>
                  </a:lnTo>
                  <a:lnTo>
                    <a:pt x="3835" y="986675"/>
                  </a:lnTo>
                  <a:lnTo>
                    <a:pt x="5029" y="987945"/>
                  </a:lnTo>
                  <a:lnTo>
                    <a:pt x="4089" y="990485"/>
                  </a:lnTo>
                  <a:lnTo>
                    <a:pt x="7200" y="993025"/>
                  </a:lnTo>
                  <a:lnTo>
                    <a:pt x="9423" y="996835"/>
                  </a:lnTo>
                  <a:lnTo>
                    <a:pt x="15684" y="994295"/>
                  </a:lnTo>
                  <a:lnTo>
                    <a:pt x="16294" y="987945"/>
                  </a:lnTo>
                  <a:lnTo>
                    <a:pt x="18821" y="987945"/>
                  </a:lnTo>
                  <a:lnTo>
                    <a:pt x="16662" y="991755"/>
                  </a:lnTo>
                  <a:lnTo>
                    <a:pt x="19507" y="990485"/>
                  </a:lnTo>
                  <a:lnTo>
                    <a:pt x="18973" y="989215"/>
                  </a:lnTo>
                  <a:lnTo>
                    <a:pt x="18923" y="987945"/>
                  </a:lnTo>
                  <a:lnTo>
                    <a:pt x="18872" y="986675"/>
                  </a:lnTo>
                  <a:lnTo>
                    <a:pt x="21818" y="986675"/>
                  </a:lnTo>
                  <a:lnTo>
                    <a:pt x="21221" y="981595"/>
                  </a:lnTo>
                  <a:lnTo>
                    <a:pt x="21196" y="981392"/>
                  </a:lnTo>
                  <a:lnTo>
                    <a:pt x="20891" y="981595"/>
                  </a:lnTo>
                  <a:lnTo>
                    <a:pt x="21107" y="980706"/>
                  </a:lnTo>
                  <a:lnTo>
                    <a:pt x="21069" y="980325"/>
                  </a:lnTo>
                  <a:lnTo>
                    <a:pt x="21209" y="980325"/>
                  </a:lnTo>
                  <a:lnTo>
                    <a:pt x="21856" y="977785"/>
                  </a:lnTo>
                  <a:lnTo>
                    <a:pt x="24650" y="976515"/>
                  </a:lnTo>
                  <a:lnTo>
                    <a:pt x="25590" y="979055"/>
                  </a:lnTo>
                  <a:lnTo>
                    <a:pt x="25628" y="976515"/>
                  </a:lnTo>
                  <a:lnTo>
                    <a:pt x="25641" y="975245"/>
                  </a:lnTo>
                  <a:lnTo>
                    <a:pt x="26746" y="975245"/>
                  </a:lnTo>
                  <a:lnTo>
                    <a:pt x="26962" y="976249"/>
                  </a:lnTo>
                  <a:lnTo>
                    <a:pt x="27038" y="975245"/>
                  </a:lnTo>
                  <a:lnTo>
                    <a:pt x="29730" y="972705"/>
                  </a:lnTo>
                  <a:lnTo>
                    <a:pt x="29121" y="971435"/>
                  </a:lnTo>
                  <a:lnTo>
                    <a:pt x="28511" y="970165"/>
                  </a:lnTo>
                  <a:lnTo>
                    <a:pt x="31724" y="968895"/>
                  </a:lnTo>
                  <a:lnTo>
                    <a:pt x="32092" y="962545"/>
                  </a:lnTo>
                  <a:lnTo>
                    <a:pt x="35356" y="965085"/>
                  </a:lnTo>
                  <a:lnTo>
                    <a:pt x="34925" y="963815"/>
                  </a:lnTo>
                  <a:lnTo>
                    <a:pt x="34848" y="960005"/>
                  </a:lnTo>
                  <a:lnTo>
                    <a:pt x="35763" y="958735"/>
                  </a:lnTo>
                  <a:lnTo>
                    <a:pt x="37858" y="963815"/>
                  </a:lnTo>
                  <a:lnTo>
                    <a:pt x="38735" y="958735"/>
                  </a:lnTo>
                  <a:lnTo>
                    <a:pt x="39395" y="954925"/>
                  </a:lnTo>
                  <a:close/>
                </a:path>
                <a:path w="527685" h="996950">
                  <a:moveTo>
                    <a:pt x="47574" y="943495"/>
                  </a:moveTo>
                  <a:lnTo>
                    <a:pt x="30645" y="943495"/>
                  </a:lnTo>
                  <a:lnTo>
                    <a:pt x="27952" y="943495"/>
                  </a:lnTo>
                  <a:lnTo>
                    <a:pt x="28371" y="948575"/>
                  </a:lnTo>
                  <a:lnTo>
                    <a:pt x="27444" y="953655"/>
                  </a:lnTo>
                  <a:lnTo>
                    <a:pt x="39611" y="953655"/>
                  </a:lnTo>
                  <a:lnTo>
                    <a:pt x="40043" y="951115"/>
                  </a:lnTo>
                  <a:lnTo>
                    <a:pt x="43929" y="954925"/>
                  </a:lnTo>
                  <a:lnTo>
                    <a:pt x="42227" y="951115"/>
                  </a:lnTo>
                  <a:lnTo>
                    <a:pt x="41656" y="949845"/>
                  </a:lnTo>
                  <a:lnTo>
                    <a:pt x="47498" y="944765"/>
                  </a:lnTo>
                  <a:lnTo>
                    <a:pt x="47574" y="943495"/>
                  </a:lnTo>
                  <a:close/>
                </a:path>
                <a:path w="527685" h="996950">
                  <a:moveTo>
                    <a:pt x="48323" y="940955"/>
                  </a:moveTo>
                  <a:lnTo>
                    <a:pt x="48171" y="940562"/>
                  </a:lnTo>
                  <a:lnTo>
                    <a:pt x="47917" y="940955"/>
                  </a:lnTo>
                  <a:lnTo>
                    <a:pt x="48323" y="940955"/>
                  </a:lnTo>
                  <a:close/>
                </a:path>
                <a:path w="527685" h="996950">
                  <a:moveTo>
                    <a:pt x="56781" y="925715"/>
                  </a:moveTo>
                  <a:lnTo>
                    <a:pt x="55029" y="925715"/>
                  </a:lnTo>
                  <a:lnTo>
                    <a:pt x="53060" y="932065"/>
                  </a:lnTo>
                  <a:lnTo>
                    <a:pt x="56451" y="932065"/>
                  </a:lnTo>
                  <a:lnTo>
                    <a:pt x="53848" y="930795"/>
                  </a:lnTo>
                  <a:lnTo>
                    <a:pt x="56781" y="925715"/>
                  </a:lnTo>
                  <a:close/>
                </a:path>
                <a:path w="527685" h="996950">
                  <a:moveTo>
                    <a:pt x="65392" y="913015"/>
                  </a:moveTo>
                  <a:lnTo>
                    <a:pt x="63271" y="914285"/>
                  </a:lnTo>
                  <a:lnTo>
                    <a:pt x="65316" y="914285"/>
                  </a:lnTo>
                  <a:lnTo>
                    <a:pt x="65392" y="913015"/>
                  </a:lnTo>
                  <a:close/>
                </a:path>
                <a:path w="527685" h="996950">
                  <a:moveTo>
                    <a:pt x="67094" y="914285"/>
                  </a:moveTo>
                  <a:lnTo>
                    <a:pt x="65316" y="914285"/>
                  </a:lnTo>
                  <a:lnTo>
                    <a:pt x="65074" y="918095"/>
                  </a:lnTo>
                  <a:lnTo>
                    <a:pt x="67094" y="914285"/>
                  </a:lnTo>
                  <a:close/>
                </a:path>
                <a:path w="527685" h="996950">
                  <a:moveTo>
                    <a:pt x="74587" y="882535"/>
                  </a:moveTo>
                  <a:lnTo>
                    <a:pt x="73647" y="882535"/>
                  </a:lnTo>
                  <a:lnTo>
                    <a:pt x="73406" y="883716"/>
                  </a:lnTo>
                  <a:lnTo>
                    <a:pt x="74587" y="882535"/>
                  </a:lnTo>
                  <a:close/>
                </a:path>
                <a:path w="527685" h="996950">
                  <a:moveTo>
                    <a:pt x="75514" y="887196"/>
                  </a:moveTo>
                  <a:lnTo>
                    <a:pt x="74599" y="887450"/>
                  </a:lnTo>
                  <a:lnTo>
                    <a:pt x="73736" y="887463"/>
                  </a:lnTo>
                  <a:lnTo>
                    <a:pt x="72898" y="887412"/>
                  </a:lnTo>
                  <a:lnTo>
                    <a:pt x="74701" y="887780"/>
                  </a:lnTo>
                  <a:lnTo>
                    <a:pt x="73469" y="891832"/>
                  </a:lnTo>
                  <a:lnTo>
                    <a:pt x="75514" y="887196"/>
                  </a:lnTo>
                  <a:close/>
                </a:path>
                <a:path w="527685" h="996950">
                  <a:moveTo>
                    <a:pt x="78867" y="981837"/>
                  </a:moveTo>
                  <a:lnTo>
                    <a:pt x="78193" y="981316"/>
                  </a:lnTo>
                  <a:lnTo>
                    <a:pt x="78130" y="982319"/>
                  </a:lnTo>
                  <a:lnTo>
                    <a:pt x="78867" y="981837"/>
                  </a:lnTo>
                  <a:close/>
                </a:path>
                <a:path w="527685" h="996950">
                  <a:moveTo>
                    <a:pt x="81965" y="983767"/>
                  </a:moveTo>
                  <a:lnTo>
                    <a:pt x="81737" y="979957"/>
                  </a:lnTo>
                  <a:lnTo>
                    <a:pt x="78867" y="981837"/>
                  </a:lnTo>
                  <a:lnTo>
                    <a:pt x="79705" y="982497"/>
                  </a:lnTo>
                  <a:lnTo>
                    <a:pt x="79425" y="985037"/>
                  </a:lnTo>
                  <a:lnTo>
                    <a:pt x="81965" y="983767"/>
                  </a:lnTo>
                  <a:close/>
                </a:path>
                <a:path w="527685" h="996950">
                  <a:moveTo>
                    <a:pt x="83058" y="829195"/>
                  </a:moveTo>
                  <a:lnTo>
                    <a:pt x="82931" y="829297"/>
                  </a:lnTo>
                  <a:lnTo>
                    <a:pt x="82765" y="830465"/>
                  </a:lnTo>
                  <a:lnTo>
                    <a:pt x="83058" y="829195"/>
                  </a:lnTo>
                  <a:close/>
                </a:path>
                <a:path w="527685" h="996950">
                  <a:moveTo>
                    <a:pt x="84162" y="978687"/>
                  </a:moveTo>
                  <a:lnTo>
                    <a:pt x="84035" y="977976"/>
                  </a:lnTo>
                  <a:lnTo>
                    <a:pt x="83934" y="978687"/>
                  </a:lnTo>
                  <a:lnTo>
                    <a:pt x="84162" y="978687"/>
                  </a:lnTo>
                  <a:close/>
                </a:path>
                <a:path w="527685" h="996950">
                  <a:moveTo>
                    <a:pt x="89154" y="971067"/>
                  </a:moveTo>
                  <a:lnTo>
                    <a:pt x="72593" y="971067"/>
                  </a:lnTo>
                  <a:lnTo>
                    <a:pt x="71259" y="971067"/>
                  </a:lnTo>
                  <a:lnTo>
                    <a:pt x="72136" y="972337"/>
                  </a:lnTo>
                  <a:lnTo>
                    <a:pt x="70751" y="972337"/>
                  </a:lnTo>
                  <a:lnTo>
                    <a:pt x="69570" y="971067"/>
                  </a:lnTo>
                  <a:lnTo>
                    <a:pt x="68922" y="973607"/>
                  </a:lnTo>
                  <a:lnTo>
                    <a:pt x="68211" y="976147"/>
                  </a:lnTo>
                  <a:lnTo>
                    <a:pt x="67462" y="977417"/>
                  </a:lnTo>
                  <a:lnTo>
                    <a:pt x="63449" y="981227"/>
                  </a:lnTo>
                  <a:lnTo>
                    <a:pt x="63601" y="973607"/>
                  </a:lnTo>
                  <a:lnTo>
                    <a:pt x="58724" y="979957"/>
                  </a:lnTo>
                  <a:lnTo>
                    <a:pt x="57391" y="981227"/>
                  </a:lnTo>
                  <a:lnTo>
                    <a:pt x="56781" y="987577"/>
                  </a:lnTo>
                  <a:lnTo>
                    <a:pt x="58928" y="987577"/>
                  </a:lnTo>
                  <a:lnTo>
                    <a:pt x="60680" y="986307"/>
                  </a:lnTo>
                  <a:lnTo>
                    <a:pt x="61810" y="987577"/>
                  </a:lnTo>
                  <a:lnTo>
                    <a:pt x="60693" y="990117"/>
                  </a:lnTo>
                  <a:lnTo>
                    <a:pt x="63538" y="992657"/>
                  </a:lnTo>
                  <a:lnTo>
                    <a:pt x="65341" y="996467"/>
                  </a:lnTo>
                  <a:lnTo>
                    <a:pt x="71831" y="993927"/>
                  </a:lnTo>
                  <a:lnTo>
                    <a:pt x="72847" y="988847"/>
                  </a:lnTo>
                  <a:lnTo>
                    <a:pt x="75323" y="988847"/>
                  </a:lnTo>
                  <a:lnTo>
                    <a:pt x="72961" y="992657"/>
                  </a:lnTo>
                  <a:lnTo>
                    <a:pt x="75857" y="991387"/>
                  </a:lnTo>
                  <a:lnTo>
                    <a:pt x="75425" y="990117"/>
                  </a:lnTo>
                  <a:lnTo>
                    <a:pt x="75463" y="988847"/>
                  </a:lnTo>
                  <a:lnTo>
                    <a:pt x="75488" y="987577"/>
                  </a:lnTo>
                  <a:lnTo>
                    <a:pt x="78422" y="987577"/>
                  </a:lnTo>
                  <a:lnTo>
                    <a:pt x="78359" y="986307"/>
                  </a:lnTo>
                  <a:lnTo>
                    <a:pt x="78143" y="982497"/>
                  </a:lnTo>
                  <a:lnTo>
                    <a:pt x="78130" y="982319"/>
                  </a:lnTo>
                  <a:lnTo>
                    <a:pt x="77851" y="982497"/>
                  </a:lnTo>
                  <a:lnTo>
                    <a:pt x="78041" y="981837"/>
                  </a:lnTo>
                  <a:lnTo>
                    <a:pt x="78079" y="981227"/>
                  </a:lnTo>
                  <a:lnTo>
                    <a:pt x="78955" y="978687"/>
                  </a:lnTo>
                  <a:lnTo>
                    <a:pt x="81762" y="978687"/>
                  </a:lnTo>
                  <a:lnTo>
                    <a:pt x="82626" y="979957"/>
                  </a:lnTo>
                  <a:lnTo>
                    <a:pt x="82740" y="978687"/>
                  </a:lnTo>
                  <a:lnTo>
                    <a:pt x="82854" y="977417"/>
                  </a:lnTo>
                  <a:lnTo>
                    <a:pt x="83934" y="977417"/>
                  </a:lnTo>
                  <a:lnTo>
                    <a:pt x="84035" y="977976"/>
                  </a:lnTo>
                  <a:lnTo>
                    <a:pt x="84112" y="977417"/>
                  </a:lnTo>
                  <a:lnTo>
                    <a:pt x="84302" y="976147"/>
                  </a:lnTo>
                  <a:lnTo>
                    <a:pt x="87058" y="973607"/>
                  </a:lnTo>
                  <a:lnTo>
                    <a:pt x="85915" y="972337"/>
                  </a:lnTo>
                  <a:lnTo>
                    <a:pt x="89154" y="971067"/>
                  </a:lnTo>
                  <a:close/>
                </a:path>
                <a:path w="527685" h="996950">
                  <a:moveTo>
                    <a:pt x="93319" y="846035"/>
                  </a:moveTo>
                  <a:lnTo>
                    <a:pt x="92837" y="844435"/>
                  </a:lnTo>
                  <a:lnTo>
                    <a:pt x="92608" y="844677"/>
                  </a:lnTo>
                  <a:lnTo>
                    <a:pt x="92075" y="845705"/>
                  </a:lnTo>
                  <a:lnTo>
                    <a:pt x="93319" y="846035"/>
                  </a:lnTo>
                  <a:close/>
                </a:path>
                <a:path w="527685" h="996950">
                  <a:moveTo>
                    <a:pt x="97370" y="957097"/>
                  </a:moveTo>
                  <a:lnTo>
                    <a:pt x="85128" y="957097"/>
                  </a:lnTo>
                  <a:lnTo>
                    <a:pt x="75247" y="957097"/>
                  </a:lnTo>
                  <a:lnTo>
                    <a:pt x="74650" y="963447"/>
                  </a:lnTo>
                  <a:lnTo>
                    <a:pt x="76695" y="964717"/>
                  </a:lnTo>
                  <a:lnTo>
                    <a:pt x="74917" y="965987"/>
                  </a:lnTo>
                  <a:lnTo>
                    <a:pt x="73164" y="969797"/>
                  </a:lnTo>
                  <a:lnTo>
                    <a:pt x="89281" y="969797"/>
                  </a:lnTo>
                  <a:lnTo>
                    <a:pt x="89776" y="964717"/>
                  </a:lnTo>
                  <a:lnTo>
                    <a:pt x="92887" y="967257"/>
                  </a:lnTo>
                  <a:lnTo>
                    <a:pt x="92506" y="965987"/>
                  </a:lnTo>
                  <a:lnTo>
                    <a:pt x="92506" y="964717"/>
                  </a:lnTo>
                  <a:lnTo>
                    <a:pt x="92532" y="962177"/>
                  </a:lnTo>
                  <a:lnTo>
                    <a:pt x="93522" y="960907"/>
                  </a:lnTo>
                  <a:lnTo>
                    <a:pt x="95453" y="965987"/>
                  </a:lnTo>
                  <a:lnTo>
                    <a:pt x="96558" y="960907"/>
                  </a:lnTo>
                  <a:lnTo>
                    <a:pt x="97370" y="957097"/>
                  </a:lnTo>
                  <a:close/>
                </a:path>
                <a:path w="527685" h="996950">
                  <a:moveTo>
                    <a:pt x="106248" y="944397"/>
                  </a:moveTo>
                  <a:lnTo>
                    <a:pt x="106108" y="944016"/>
                  </a:lnTo>
                  <a:lnTo>
                    <a:pt x="105854" y="944397"/>
                  </a:lnTo>
                  <a:lnTo>
                    <a:pt x="106248" y="944397"/>
                  </a:lnTo>
                  <a:close/>
                </a:path>
                <a:path w="527685" h="996950">
                  <a:moveTo>
                    <a:pt x="121183" y="794905"/>
                  </a:moveTo>
                  <a:lnTo>
                    <a:pt x="117424" y="796175"/>
                  </a:lnTo>
                  <a:lnTo>
                    <a:pt x="118757" y="796175"/>
                  </a:lnTo>
                  <a:lnTo>
                    <a:pt x="118872" y="797445"/>
                  </a:lnTo>
                  <a:lnTo>
                    <a:pt x="121183" y="794905"/>
                  </a:lnTo>
                  <a:close/>
                </a:path>
                <a:path w="527685" h="996950">
                  <a:moveTo>
                    <a:pt x="123151" y="917727"/>
                  </a:moveTo>
                  <a:lnTo>
                    <a:pt x="121259" y="918870"/>
                  </a:lnTo>
                  <a:lnTo>
                    <a:pt x="123113" y="918286"/>
                  </a:lnTo>
                  <a:lnTo>
                    <a:pt x="123151" y="917727"/>
                  </a:lnTo>
                  <a:close/>
                </a:path>
                <a:path w="527685" h="996950">
                  <a:moveTo>
                    <a:pt x="124853" y="917727"/>
                  </a:moveTo>
                  <a:lnTo>
                    <a:pt x="123113" y="918286"/>
                  </a:lnTo>
                  <a:lnTo>
                    <a:pt x="122872" y="921537"/>
                  </a:lnTo>
                  <a:lnTo>
                    <a:pt x="124853" y="917727"/>
                  </a:lnTo>
                  <a:close/>
                </a:path>
                <a:path w="527685" h="996950">
                  <a:moveTo>
                    <a:pt x="130479" y="891057"/>
                  </a:moveTo>
                  <a:lnTo>
                    <a:pt x="130238" y="891057"/>
                  </a:lnTo>
                  <a:lnTo>
                    <a:pt x="128333" y="891057"/>
                  </a:lnTo>
                  <a:lnTo>
                    <a:pt x="128168" y="891057"/>
                  </a:lnTo>
                  <a:lnTo>
                    <a:pt x="130238" y="892327"/>
                  </a:lnTo>
                  <a:lnTo>
                    <a:pt x="130479" y="891057"/>
                  </a:lnTo>
                  <a:close/>
                </a:path>
                <a:path w="527685" h="996950">
                  <a:moveTo>
                    <a:pt x="131889" y="888517"/>
                  </a:moveTo>
                  <a:lnTo>
                    <a:pt x="131699" y="888517"/>
                  </a:lnTo>
                  <a:lnTo>
                    <a:pt x="130962" y="888517"/>
                  </a:lnTo>
                  <a:lnTo>
                    <a:pt x="130822" y="889241"/>
                  </a:lnTo>
                  <a:lnTo>
                    <a:pt x="131889" y="888517"/>
                  </a:lnTo>
                  <a:close/>
                </a:path>
                <a:path w="527685" h="996950">
                  <a:moveTo>
                    <a:pt x="149529" y="855459"/>
                  </a:moveTo>
                  <a:lnTo>
                    <a:pt x="148678" y="856767"/>
                  </a:lnTo>
                  <a:lnTo>
                    <a:pt x="149529" y="855459"/>
                  </a:lnTo>
                  <a:close/>
                </a:path>
                <a:path w="527685" h="996950">
                  <a:moveTo>
                    <a:pt x="150037" y="853287"/>
                  </a:moveTo>
                  <a:lnTo>
                    <a:pt x="149555" y="851687"/>
                  </a:lnTo>
                  <a:lnTo>
                    <a:pt x="149313" y="851954"/>
                  </a:lnTo>
                  <a:lnTo>
                    <a:pt x="148805" y="852957"/>
                  </a:lnTo>
                  <a:lnTo>
                    <a:pt x="150037" y="853287"/>
                  </a:lnTo>
                  <a:close/>
                </a:path>
                <a:path w="527685" h="996950">
                  <a:moveTo>
                    <a:pt x="153530" y="854227"/>
                  </a:moveTo>
                  <a:lnTo>
                    <a:pt x="150037" y="853287"/>
                  </a:lnTo>
                  <a:lnTo>
                    <a:pt x="150329" y="854227"/>
                  </a:lnTo>
                  <a:lnTo>
                    <a:pt x="149529" y="855459"/>
                  </a:lnTo>
                  <a:lnTo>
                    <a:pt x="153530" y="854227"/>
                  </a:lnTo>
                  <a:close/>
                </a:path>
                <a:path w="527685" h="996950">
                  <a:moveTo>
                    <a:pt x="158610" y="711974"/>
                  </a:moveTo>
                  <a:lnTo>
                    <a:pt x="158038" y="711708"/>
                  </a:lnTo>
                  <a:lnTo>
                    <a:pt x="158229" y="712609"/>
                  </a:lnTo>
                  <a:lnTo>
                    <a:pt x="158610" y="711974"/>
                  </a:lnTo>
                  <a:close/>
                </a:path>
                <a:path w="527685" h="996950">
                  <a:moveTo>
                    <a:pt x="161658" y="703338"/>
                  </a:moveTo>
                  <a:lnTo>
                    <a:pt x="161505" y="702983"/>
                  </a:lnTo>
                  <a:lnTo>
                    <a:pt x="161340" y="704049"/>
                  </a:lnTo>
                  <a:lnTo>
                    <a:pt x="161556" y="703694"/>
                  </a:lnTo>
                  <a:lnTo>
                    <a:pt x="161658" y="703338"/>
                  </a:lnTo>
                  <a:close/>
                </a:path>
                <a:path w="527685" h="996950">
                  <a:moveTo>
                    <a:pt x="162242" y="790727"/>
                  </a:moveTo>
                  <a:lnTo>
                    <a:pt x="161074" y="790727"/>
                  </a:lnTo>
                  <a:lnTo>
                    <a:pt x="161683" y="791260"/>
                  </a:lnTo>
                  <a:lnTo>
                    <a:pt x="162242" y="790727"/>
                  </a:lnTo>
                  <a:close/>
                </a:path>
                <a:path w="527685" h="996950">
                  <a:moveTo>
                    <a:pt x="168846" y="689495"/>
                  </a:moveTo>
                  <a:lnTo>
                    <a:pt x="168414" y="688911"/>
                  </a:lnTo>
                  <a:lnTo>
                    <a:pt x="168516" y="690689"/>
                  </a:lnTo>
                  <a:lnTo>
                    <a:pt x="168846" y="689495"/>
                  </a:lnTo>
                  <a:close/>
                </a:path>
                <a:path w="527685" h="996950">
                  <a:moveTo>
                    <a:pt x="174155" y="809777"/>
                  </a:moveTo>
                  <a:lnTo>
                    <a:pt x="173456" y="807237"/>
                  </a:lnTo>
                  <a:lnTo>
                    <a:pt x="161099" y="807237"/>
                  </a:lnTo>
                  <a:lnTo>
                    <a:pt x="161099" y="823747"/>
                  </a:lnTo>
                  <a:lnTo>
                    <a:pt x="159524" y="827557"/>
                  </a:lnTo>
                  <a:lnTo>
                    <a:pt x="158610" y="827557"/>
                  </a:lnTo>
                  <a:lnTo>
                    <a:pt x="157924" y="826287"/>
                  </a:lnTo>
                  <a:lnTo>
                    <a:pt x="158648" y="826287"/>
                  </a:lnTo>
                  <a:lnTo>
                    <a:pt x="159918" y="825017"/>
                  </a:lnTo>
                  <a:lnTo>
                    <a:pt x="161099" y="823747"/>
                  </a:lnTo>
                  <a:lnTo>
                    <a:pt x="161099" y="807237"/>
                  </a:lnTo>
                  <a:lnTo>
                    <a:pt x="157734" y="807237"/>
                  </a:lnTo>
                  <a:lnTo>
                    <a:pt x="157734" y="831367"/>
                  </a:lnTo>
                  <a:lnTo>
                    <a:pt x="157022" y="833907"/>
                  </a:lnTo>
                  <a:lnTo>
                    <a:pt x="157695" y="831367"/>
                  </a:lnTo>
                  <a:lnTo>
                    <a:pt x="157734" y="807237"/>
                  </a:lnTo>
                  <a:lnTo>
                    <a:pt x="156006" y="807237"/>
                  </a:lnTo>
                  <a:lnTo>
                    <a:pt x="154774" y="807237"/>
                  </a:lnTo>
                  <a:lnTo>
                    <a:pt x="155613" y="809777"/>
                  </a:lnTo>
                  <a:lnTo>
                    <a:pt x="154114" y="811047"/>
                  </a:lnTo>
                  <a:lnTo>
                    <a:pt x="153225" y="811047"/>
                  </a:lnTo>
                  <a:lnTo>
                    <a:pt x="152996" y="809777"/>
                  </a:lnTo>
                  <a:lnTo>
                    <a:pt x="151828" y="811225"/>
                  </a:lnTo>
                  <a:lnTo>
                    <a:pt x="151828" y="818667"/>
                  </a:lnTo>
                  <a:lnTo>
                    <a:pt x="147840" y="822477"/>
                  </a:lnTo>
                  <a:lnTo>
                    <a:pt x="147053" y="821207"/>
                  </a:lnTo>
                  <a:lnTo>
                    <a:pt x="146723" y="821207"/>
                  </a:lnTo>
                  <a:lnTo>
                    <a:pt x="148285" y="817397"/>
                  </a:lnTo>
                  <a:lnTo>
                    <a:pt x="149250" y="815301"/>
                  </a:lnTo>
                  <a:lnTo>
                    <a:pt x="151828" y="818667"/>
                  </a:lnTo>
                  <a:lnTo>
                    <a:pt x="151828" y="811225"/>
                  </a:lnTo>
                  <a:lnTo>
                    <a:pt x="150050" y="813435"/>
                  </a:lnTo>
                  <a:lnTo>
                    <a:pt x="150050" y="814857"/>
                  </a:lnTo>
                  <a:lnTo>
                    <a:pt x="149593" y="814578"/>
                  </a:lnTo>
                  <a:lnTo>
                    <a:pt x="150037" y="813587"/>
                  </a:lnTo>
                  <a:lnTo>
                    <a:pt x="150050" y="814857"/>
                  </a:lnTo>
                  <a:lnTo>
                    <a:pt x="150050" y="813435"/>
                  </a:lnTo>
                  <a:lnTo>
                    <a:pt x="149275" y="814387"/>
                  </a:lnTo>
                  <a:lnTo>
                    <a:pt x="147967" y="813587"/>
                  </a:lnTo>
                  <a:lnTo>
                    <a:pt x="145961" y="817397"/>
                  </a:lnTo>
                  <a:lnTo>
                    <a:pt x="144373" y="812317"/>
                  </a:lnTo>
                  <a:lnTo>
                    <a:pt x="144640" y="816127"/>
                  </a:lnTo>
                  <a:lnTo>
                    <a:pt x="145808" y="822477"/>
                  </a:lnTo>
                  <a:lnTo>
                    <a:pt x="143230" y="826287"/>
                  </a:lnTo>
                  <a:lnTo>
                    <a:pt x="142290" y="826287"/>
                  </a:lnTo>
                  <a:lnTo>
                    <a:pt x="142227" y="825017"/>
                  </a:lnTo>
                  <a:lnTo>
                    <a:pt x="141643" y="826287"/>
                  </a:lnTo>
                  <a:lnTo>
                    <a:pt x="141503" y="826287"/>
                  </a:lnTo>
                  <a:lnTo>
                    <a:pt x="141541" y="827557"/>
                  </a:lnTo>
                  <a:lnTo>
                    <a:pt x="140690" y="828827"/>
                  </a:lnTo>
                  <a:lnTo>
                    <a:pt x="140119" y="828827"/>
                  </a:lnTo>
                  <a:lnTo>
                    <a:pt x="139598" y="830097"/>
                  </a:lnTo>
                  <a:lnTo>
                    <a:pt x="139382" y="830097"/>
                  </a:lnTo>
                  <a:lnTo>
                    <a:pt x="138938" y="831367"/>
                  </a:lnTo>
                  <a:lnTo>
                    <a:pt x="138709" y="832637"/>
                  </a:lnTo>
                  <a:lnTo>
                    <a:pt x="137985" y="832637"/>
                  </a:lnTo>
                  <a:lnTo>
                    <a:pt x="138214" y="831367"/>
                  </a:lnTo>
                  <a:lnTo>
                    <a:pt x="138849" y="830097"/>
                  </a:lnTo>
                  <a:lnTo>
                    <a:pt x="137680" y="830097"/>
                  </a:lnTo>
                  <a:lnTo>
                    <a:pt x="136779" y="833907"/>
                  </a:lnTo>
                  <a:lnTo>
                    <a:pt x="135877" y="835177"/>
                  </a:lnTo>
                  <a:lnTo>
                    <a:pt x="138226" y="836447"/>
                  </a:lnTo>
                  <a:lnTo>
                    <a:pt x="136791" y="838987"/>
                  </a:lnTo>
                  <a:lnTo>
                    <a:pt x="139674" y="837717"/>
                  </a:lnTo>
                  <a:lnTo>
                    <a:pt x="139382" y="837717"/>
                  </a:lnTo>
                  <a:lnTo>
                    <a:pt x="139560" y="836447"/>
                  </a:lnTo>
                  <a:lnTo>
                    <a:pt x="139992" y="835228"/>
                  </a:lnTo>
                  <a:lnTo>
                    <a:pt x="139954" y="835533"/>
                  </a:lnTo>
                  <a:lnTo>
                    <a:pt x="140258" y="835393"/>
                  </a:lnTo>
                  <a:lnTo>
                    <a:pt x="140550" y="835253"/>
                  </a:lnTo>
                  <a:lnTo>
                    <a:pt x="140792" y="835088"/>
                  </a:lnTo>
                  <a:lnTo>
                    <a:pt x="140462" y="834631"/>
                  </a:lnTo>
                  <a:lnTo>
                    <a:pt x="141211" y="832637"/>
                  </a:lnTo>
                  <a:lnTo>
                    <a:pt x="142151" y="830097"/>
                  </a:lnTo>
                  <a:lnTo>
                    <a:pt x="142659" y="832637"/>
                  </a:lnTo>
                  <a:lnTo>
                    <a:pt x="142963" y="833907"/>
                  </a:lnTo>
                  <a:lnTo>
                    <a:pt x="140792" y="835177"/>
                  </a:lnTo>
                  <a:lnTo>
                    <a:pt x="141846" y="837717"/>
                  </a:lnTo>
                  <a:lnTo>
                    <a:pt x="142887" y="838987"/>
                  </a:lnTo>
                  <a:lnTo>
                    <a:pt x="143332" y="840257"/>
                  </a:lnTo>
                  <a:lnTo>
                    <a:pt x="139026" y="840257"/>
                  </a:lnTo>
                  <a:lnTo>
                    <a:pt x="135559" y="843661"/>
                  </a:lnTo>
                  <a:lnTo>
                    <a:pt x="135559" y="882167"/>
                  </a:lnTo>
                  <a:lnTo>
                    <a:pt x="130822" y="886980"/>
                  </a:lnTo>
                  <a:lnTo>
                    <a:pt x="130619" y="884707"/>
                  </a:lnTo>
                  <a:lnTo>
                    <a:pt x="130505" y="883437"/>
                  </a:lnTo>
                  <a:lnTo>
                    <a:pt x="132537" y="880897"/>
                  </a:lnTo>
                  <a:lnTo>
                    <a:pt x="135559" y="882167"/>
                  </a:lnTo>
                  <a:lnTo>
                    <a:pt x="135559" y="843661"/>
                  </a:lnTo>
                  <a:lnTo>
                    <a:pt x="135140" y="844067"/>
                  </a:lnTo>
                  <a:lnTo>
                    <a:pt x="132880" y="844067"/>
                  </a:lnTo>
                  <a:lnTo>
                    <a:pt x="131660" y="850417"/>
                  </a:lnTo>
                  <a:lnTo>
                    <a:pt x="127838" y="856767"/>
                  </a:lnTo>
                  <a:lnTo>
                    <a:pt x="130556" y="863117"/>
                  </a:lnTo>
                  <a:lnTo>
                    <a:pt x="130403" y="864387"/>
                  </a:lnTo>
                  <a:lnTo>
                    <a:pt x="127571" y="864387"/>
                  </a:lnTo>
                  <a:lnTo>
                    <a:pt x="127546" y="863117"/>
                  </a:lnTo>
                  <a:lnTo>
                    <a:pt x="128104" y="861847"/>
                  </a:lnTo>
                  <a:lnTo>
                    <a:pt x="127711" y="860577"/>
                  </a:lnTo>
                  <a:lnTo>
                    <a:pt x="127381" y="864387"/>
                  </a:lnTo>
                  <a:lnTo>
                    <a:pt x="126593" y="865835"/>
                  </a:lnTo>
                  <a:lnTo>
                    <a:pt x="126593" y="872007"/>
                  </a:lnTo>
                  <a:lnTo>
                    <a:pt x="123431" y="875817"/>
                  </a:lnTo>
                  <a:lnTo>
                    <a:pt x="123710" y="874547"/>
                  </a:lnTo>
                  <a:lnTo>
                    <a:pt x="124498" y="871004"/>
                  </a:lnTo>
                  <a:lnTo>
                    <a:pt x="126593" y="872007"/>
                  </a:lnTo>
                  <a:lnTo>
                    <a:pt x="126593" y="865835"/>
                  </a:lnTo>
                  <a:lnTo>
                    <a:pt x="123926" y="870737"/>
                  </a:lnTo>
                  <a:lnTo>
                    <a:pt x="124269" y="870902"/>
                  </a:lnTo>
                  <a:lnTo>
                    <a:pt x="122859" y="874547"/>
                  </a:lnTo>
                  <a:lnTo>
                    <a:pt x="122275" y="873277"/>
                  </a:lnTo>
                  <a:lnTo>
                    <a:pt x="117995" y="879627"/>
                  </a:lnTo>
                  <a:lnTo>
                    <a:pt x="117081" y="887247"/>
                  </a:lnTo>
                  <a:lnTo>
                    <a:pt x="115785" y="894867"/>
                  </a:lnTo>
                  <a:lnTo>
                    <a:pt x="110350" y="902487"/>
                  </a:lnTo>
                  <a:lnTo>
                    <a:pt x="111480" y="901217"/>
                  </a:lnTo>
                  <a:lnTo>
                    <a:pt x="112052" y="901217"/>
                  </a:lnTo>
                  <a:lnTo>
                    <a:pt x="106387" y="910107"/>
                  </a:lnTo>
                  <a:lnTo>
                    <a:pt x="101828" y="920267"/>
                  </a:lnTo>
                  <a:lnTo>
                    <a:pt x="96837" y="930427"/>
                  </a:lnTo>
                  <a:lnTo>
                    <a:pt x="89890" y="938047"/>
                  </a:lnTo>
                  <a:lnTo>
                    <a:pt x="87020" y="941857"/>
                  </a:lnTo>
                  <a:lnTo>
                    <a:pt x="88607" y="943127"/>
                  </a:lnTo>
                  <a:lnTo>
                    <a:pt x="88722" y="945667"/>
                  </a:lnTo>
                  <a:lnTo>
                    <a:pt x="85966" y="945667"/>
                  </a:lnTo>
                  <a:lnTo>
                    <a:pt x="86410" y="950747"/>
                  </a:lnTo>
                  <a:lnTo>
                    <a:pt x="85382" y="955827"/>
                  </a:lnTo>
                  <a:lnTo>
                    <a:pt x="97650" y="955827"/>
                  </a:lnTo>
                  <a:lnTo>
                    <a:pt x="97917" y="954557"/>
                  </a:lnTo>
                  <a:lnTo>
                    <a:pt x="101663" y="958367"/>
                  </a:lnTo>
                  <a:lnTo>
                    <a:pt x="100101" y="954557"/>
                  </a:lnTo>
                  <a:lnTo>
                    <a:pt x="99568" y="953287"/>
                  </a:lnTo>
                  <a:lnTo>
                    <a:pt x="105384" y="948207"/>
                  </a:lnTo>
                  <a:lnTo>
                    <a:pt x="105778" y="943127"/>
                  </a:lnTo>
                  <a:lnTo>
                    <a:pt x="106108" y="944016"/>
                  </a:lnTo>
                  <a:lnTo>
                    <a:pt x="106705" y="943127"/>
                  </a:lnTo>
                  <a:lnTo>
                    <a:pt x="107543" y="941857"/>
                  </a:lnTo>
                  <a:lnTo>
                    <a:pt x="109054" y="941857"/>
                  </a:lnTo>
                  <a:lnTo>
                    <a:pt x="110655" y="940587"/>
                  </a:lnTo>
                  <a:lnTo>
                    <a:pt x="107797" y="939317"/>
                  </a:lnTo>
                  <a:lnTo>
                    <a:pt x="109156" y="934237"/>
                  </a:lnTo>
                  <a:lnTo>
                    <a:pt x="108356" y="931697"/>
                  </a:lnTo>
                  <a:lnTo>
                    <a:pt x="112966" y="930427"/>
                  </a:lnTo>
                  <a:lnTo>
                    <a:pt x="110985" y="935507"/>
                  </a:lnTo>
                  <a:lnTo>
                    <a:pt x="114363" y="935507"/>
                  </a:lnTo>
                  <a:lnTo>
                    <a:pt x="111798" y="934237"/>
                  </a:lnTo>
                  <a:lnTo>
                    <a:pt x="113982" y="930427"/>
                  </a:lnTo>
                  <a:lnTo>
                    <a:pt x="114706" y="929157"/>
                  </a:lnTo>
                  <a:lnTo>
                    <a:pt x="112052" y="929157"/>
                  </a:lnTo>
                  <a:lnTo>
                    <a:pt x="115112" y="927887"/>
                  </a:lnTo>
                  <a:lnTo>
                    <a:pt x="117195" y="927887"/>
                  </a:lnTo>
                  <a:lnTo>
                    <a:pt x="113525" y="925347"/>
                  </a:lnTo>
                  <a:lnTo>
                    <a:pt x="117665" y="925347"/>
                  </a:lnTo>
                  <a:lnTo>
                    <a:pt x="116281" y="922807"/>
                  </a:lnTo>
                  <a:lnTo>
                    <a:pt x="119900" y="920267"/>
                  </a:lnTo>
                  <a:lnTo>
                    <a:pt x="120383" y="924077"/>
                  </a:lnTo>
                  <a:lnTo>
                    <a:pt x="120891" y="920267"/>
                  </a:lnTo>
                  <a:lnTo>
                    <a:pt x="121056" y="918997"/>
                  </a:lnTo>
                  <a:lnTo>
                    <a:pt x="121259" y="918870"/>
                  </a:lnTo>
                  <a:lnTo>
                    <a:pt x="120878" y="918997"/>
                  </a:lnTo>
                  <a:lnTo>
                    <a:pt x="119595" y="917727"/>
                  </a:lnTo>
                  <a:lnTo>
                    <a:pt x="121018" y="912647"/>
                  </a:lnTo>
                  <a:lnTo>
                    <a:pt x="122809" y="916457"/>
                  </a:lnTo>
                  <a:lnTo>
                    <a:pt x="125107" y="915187"/>
                  </a:lnTo>
                  <a:lnTo>
                    <a:pt x="125704" y="912647"/>
                  </a:lnTo>
                  <a:lnTo>
                    <a:pt x="124040" y="908837"/>
                  </a:lnTo>
                  <a:lnTo>
                    <a:pt x="125183" y="906297"/>
                  </a:lnTo>
                  <a:lnTo>
                    <a:pt x="126123" y="906297"/>
                  </a:lnTo>
                  <a:lnTo>
                    <a:pt x="126504" y="907567"/>
                  </a:lnTo>
                  <a:lnTo>
                    <a:pt x="126199" y="906297"/>
                  </a:lnTo>
                  <a:lnTo>
                    <a:pt x="125577" y="903757"/>
                  </a:lnTo>
                  <a:lnTo>
                    <a:pt x="128117" y="901217"/>
                  </a:lnTo>
                  <a:lnTo>
                    <a:pt x="130657" y="898677"/>
                  </a:lnTo>
                  <a:lnTo>
                    <a:pt x="129311" y="893597"/>
                  </a:lnTo>
                  <a:lnTo>
                    <a:pt x="128498" y="893597"/>
                  </a:lnTo>
                  <a:lnTo>
                    <a:pt x="126936" y="892327"/>
                  </a:lnTo>
                  <a:lnTo>
                    <a:pt x="125907" y="892327"/>
                  </a:lnTo>
                  <a:lnTo>
                    <a:pt x="126657" y="889787"/>
                  </a:lnTo>
                  <a:lnTo>
                    <a:pt x="125501" y="888517"/>
                  </a:lnTo>
                  <a:lnTo>
                    <a:pt x="127749" y="888517"/>
                  </a:lnTo>
                  <a:lnTo>
                    <a:pt x="127215" y="889787"/>
                  </a:lnTo>
                  <a:lnTo>
                    <a:pt x="127965" y="889787"/>
                  </a:lnTo>
                  <a:lnTo>
                    <a:pt x="128308" y="890955"/>
                  </a:lnTo>
                  <a:lnTo>
                    <a:pt x="128320" y="888517"/>
                  </a:lnTo>
                  <a:lnTo>
                    <a:pt x="130962" y="888517"/>
                  </a:lnTo>
                  <a:lnTo>
                    <a:pt x="130848" y="887247"/>
                  </a:lnTo>
                  <a:lnTo>
                    <a:pt x="130835" y="887082"/>
                  </a:lnTo>
                  <a:lnTo>
                    <a:pt x="134683" y="884707"/>
                  </a:lnTo>
                  <a:lnTo>
                    <a:pt x="131699" y="888517"/>
                  </a:lnTo>
                  <a:lnTo>
                    <a:pt x="137515" y="887247"/>
                  </a:lnTo>
                  <a:lnTo>
                    <a:pt x="130505" y="890905"/>
                  </a:lnTo>
                  <a:lnTo>
                    <a:pt x="130822" y="889241"/>
                  </a:lnTo>
                  <a:lnTo>
                    <a:pt x="128384" y="890905"/>
                  </a:lnTo>
                  <a:lnTo>
                    <a:pt x="130416" y="890955"/>
                  </a:lnTo>
                  <a:lnTo>
                    <a:pt x="136232" y="891057"/>
                  </a:lnTo>
                  <a:lnTo>
                    <a:pt x="138734" y="887247"/>
                  </a:lnTo>
                  <a:lnTo>
                    <a:pt x="139560" y="885977"/>
                  </a:lnTo>
                  <a:lnTo>
                    <a:pt x="138607" y="884707"/>
                  </a:lnTo>
                  <a:lnTo>
                    <a:pt x="137655" y="883437"/>
                  </a:lnTo>
                  <a:lnTo>
                    <a:pt x="139306" y="880897"/>
                  </a:lnTo>
                  <a:lnTo>
                    <a:pt x="140970" y="878357"/>
                  </a:lnTo>
                  <a:lnTo>
                    <a:pt x="140004" y="877087"/>
                  </a:lnTo>
                  <a:lnTo>
                    <a:pt x="138518" y="878357"/>
                  </a:lnTo>
                  <a:lnTo>
                    <a:pt x="137541" y="875817"/>
                  </a:lnTo>
                  <a:lnTo>
                    <a:pt x="138112" y="869467"/>
                  </a:lnTo>
                  <a:lnTo>
                    <a:pt x="138353" y="866927"/>
                  </a:lnTo>
                  <a:lnTo>
                    <a:pt x="147281" y="873277"/>
                  </a:lnTo>
                  <a:lnTo>
                    <a:pt x="146215" y="866927"/>
                  </a:lnTo>
                  <a:lnTo>
                    <a:pt x="145046" y="864387"/>
                  </a:lnTo>
                  <a:lnTo>
                    <a:pt x="141820" y="861847"/>
                  </a:lnTo>
                  <a:lnTo>
                    <a:pt x="145529" y="859307"/>
                  </a:lnTo>
                  <a:lnTo>
                    <a:pt x="148005" y="861847"/>
                  </a:lnTo>
                  <a:lnTo>
                    <a:pt x="149377" y="859307"/>
                  </a:lnTo>
                  <a:lnTo>
                    <a:pt x="150749" y="856767"/>
                  </a:lnTo>
                  <a:lnTo>
                    <a:pt x="148678" y="856767"/>
                  </a:lnTo>
                  <a:lnTo>
                    <a:pt x="144907" y="856767"/>
                  </a:lnTo>
                  <a:lnTo>
                    <a:pt x="149313" y="851954"/>
                  </a:lnTo>
                  <a:lnTo>
                    <a:pt x="150075" y="850417"/>
                  </a:lnTo>
                  <a:lnTo>
                    <a:pt x="153098" y="850417"/>
                  </a:lnTo>
                  <a:lnTo>
                    <a:pt x="155244" y="845337"/>
                  </a:lnTo>
                  <a:lnTo>
                    <a:pt x="156095" y="837717"/>
                  </a:lnTo>
                  <a:lnTo>
                    <a:pt x="157505" y="833907"/>
                  </a:lnTo>
                  <a:lnTo>
                    <a:pt x="158457" y="831367"/>
                  </a:lnTo>
                  <a:lnTo>
                    <a:pt x="159118" y="832637"/>
                  </a:lnTo>
                  <a:lnTo>
                    <a:pt x="159486" y="833907"/>
                  </a:lnTo>
                  <a:lnTo>
                    <a:pt x="161010" y="832637"/>
                  </a:lnTo>
                  <a:lnTo>
                    <a:pt x="161455" y="831367"/>
                  </a:lnTo>
                  <a:lnTo>
                    <a:pt x="162826" y="827557"/>
                  </a:lnTo>
                  <a:lnTo>
                    <a:pt x="163283" y="826287"/>
                  </a:lnTo>
                  <a:lnTo>
                    <a:pt x="164884" y="823747"/>
                  </a:lnTo>
                  <a:lnTo>
                    <a:pt x="165684" y="822477"/>
                  </a:lnTo>
                  <a:lnTo>
                    <a:pt x="166497" y="821207"/>
                  </a:lnTo>
                  <a:lnTo>
                    <a:pt x="170256" y="814857"/>
                  </a:lnTo>
                  <a:lnTo>
                    <a:pt x="171234" y="813587"/>
                  </a:lnTo>
                  <a:lnTo>
                    <a:pt x="173177" y="811047"/>
                  </a:lnTo>
                  <a:lnTo>
                    <a:pt x="174155" y="809777"/>
                  </a:lnTo>
                  <a:close/>
                </a:path>
                <a:path w="527685" h="996950">
                  <a:moveTo>
                    <a:pt x="177139" y="803427"/>
                  </a:moveTo>
                  <a:lnTo>
                    <a:pt x="173431" y="805967"/>
                  </a:lnTo>
                  <a:lnTo>
                    <a:pt x="174879" y="805967"/>
                  </a:lnTo>
                  <a:lnTo>
                    <a:pt x="177139" y="803427"/>
                  </a:lnTo>
                  <a:close/>
                </a:path>
                <a:path w="527685" h="996950">
                  <a:moveTo>
                    <a:pt x="183629" y="653935"/>
                  </a:moveTo>
                  <a:lnTo>
                    <a:pt x="182486" y="653935"/>
                  </a:lnTo>
                  <a:lnTo>
                    <a:pt x="182918" y="656475"/>
                  </a:lnTo>
                  <a:lnTo>
                    <a:pt x="183629" y="653935"/>
                  </a:lnTo>
                  <a:close/>
                </a:path>
                <a:path w="527685" h="996950">
                  <a:moveTo>
                    <a:pt x="184962" y="653935"/>
                  </a:moveTo>
                  <a:lnTo>
                    <a:pt x="183997" y="652665"/>
                  </a:lnTo>
                  <a:lnTo>
                    <a:pt x="183629" y="653935"/>
                  </a:lnTo>
                  <a:lnTo>
                    <a:pt x="184962" y="653935"/>
                  </a:lnTo>
                  <a:close/>
                </a:path>
                <a:path w="527685" h="996950">
                  <a:moveTo>
                    <a:pt x="188734" y="652665"/>
                  </a:moveTo>
                  <a:lnTo>
                    <a:pt x="187782" y="650214"/>
                  </a:lnTo>
                  <a:lnTo>
                    <a:pt x="187820" y="651395"/>
                  </a:lnTo>
                  <a:lnTo>
                    <a:pt x="188734" y="652665"/>
                  </a:lnTo>
                  <a:close/>
                </a:path>
                <a:path w="527685" h="996950">
                  <a:moveTo>
                    <a:pt x="201574" y="695134"/>
                  </a:moveTo>
                  <a:lnTo>
                    <a:pt x="201409" y="693254"/>
                  </a:lnTo>
                  <a:lnTo>
                    <a:pt x="200825" y="696379"/>
                  </a:lnTo>
                  <a:lnTo>
                    <a:pt x="201574" y="695134"/>
                  </a:lnTo>
                  <a:close/>
                </a:path>
                <a:path w="527685" h="996950">
                  <a:moveTo>
                    <a:pt x="212966" y="724242"/>
                  </a:moveTo>
                  <a:lnTo>
                    <a:pt x="212394" y="723988"/>
                  </a:lnTo>
                  <a:lnTo>
                    <a:pt x="212585" y="724865"/>
                  </a:lnTo>
                  <a:lnTo>
                    <a:pt x="212966" y="724242"/>
                  </a:lnTo>
                  <a:close/>
                </a:path>
                <a:path w="527685" h="996950">
                  <a:moveTo>
                    <a:pt x="218084" y="581545"/>
                  </a:moveTo>
                  <a:lnTo>
                    <a:pt x="207302" y="581545"/>
                  </a:lnTo>
                  <a:lnTo>
                    <a:pt x="207302" y="605421"/>
                  </a:lnTo>
                  <a:lnTo>
                    <a:pt x="206082" y="606945"/>
                  </a:lnTo>
                  <a:lnTo>
                    <a:pt x="205536" y="604405"/>
                  </a:lnTo>
                  <a:lnTo>
                    <a:pt x="207302" y="605421"/>
                  </a:lnTo>
                  <a:lnTo>
                    <a:pt x="207302" y="581545"/>
                  </a:lnTo>
                  <a:lnTo>
                    <a:pt x="198259" y="581545"/>
                  </a:lnTo>
                  <a:lnTo>
                    <a:pt x="196989" y="581545"/>
                  </a:lnTo>
                  <a:lnTo>
                    <a:pt x="198386" y="584085"/>
                  </a:lnTo>
                  <a:lnTo>
                    <a:pt x="196291" y="585355"/>
                  </a:lnTo>
                  <a:lnTo>
                    <a:pt x="195846" y="584085"/>
                  </a:lnTo>
                  <a:lnTo>
                    <a:pt x="194970" y="584085"/>
                  </a:lnTo>
                  <a:lnTo>
                    <a:pt x="195237" y="589165"/>
                  </a:lnTo>
                  <a:lnTo>
                    <a:pt x="193598" y="590435"/>
                  </a:lnTo>
                  <a:lnTo>
                    <a:pt x="193040" y="589165"/>
                  </a:lnTo>
                  <a:lnTo>
                    <a:pt x="187794" y="595515"/>
                  </a:lnTo>
                  <a:lnTo>
                    <a:pt x="190728" y="601865"/>
                  </a:lnTo>
                  <a:lnTo>
                    <a:pt x="188480" y="608215"/>
                  </a:lnTo>
                  <a:lnTo>
                    <a:pt x="184937" y="606945"/>
                  </a:lnTo>
                  <a:lnTo>
                    <a:pt x="178879" y="614565"/>
                  </a:lnTo>
                  <a:lnTo>
                    <a:pt x="178422" y="614565"/>
                  </a:lnTo>
                  <a:lnTo>
                    <a:pt x="175717" y="620915"/>
                  </a:lnTo>
                  <a:lnTo>
                    <a:pt x="174193" y="627265"/>
                  </a:lnTo>
                  <a:lnTo>
                    <a:pt x="173075" y="633615"/>
                  </a:lnTo>
                  <a:lnTo>
                    <a:pt x="171615" y="639965"/>
                  </a:lnTo>
                  <a:lnTo>
                    <a:pt x="167322" y="643775"/>
                  </a:lnTo>
                  <a:lnTo>
                    <a:pt x="163525" y="650214"/>
                  </a:lnTo>
                  <a:lnTo>
                    <a:pt x="159854" y="657745"/>
                  </a:lnTo>
                  <a:lnTo>
                    <a:pt x="155676" y="662825"/>
                  </a:lnTo>
                  <a:lnTo>
                    <a:pt x="156921" y="662825"/>
                  </a:lnTo>
                  <a:lnTo>
                    <a:pt x="158356" y="665365"/>
                  </a:lnTo>
                  <a:lnTo>
                    <a:pt x="158026" y="666635"/>
                  </a:lnTo>
                  <a:lnTo>
                    <a:pt x="156375" y="667905"/>
                  </a:lnTo>
                  <a:lnTo>
                    <a:pt x="157962" y="672985"/>
                  </a:lnTo>
                  <a:lnTo>
                    <a:pt x="154838" y="671715"/>
                  </a:lnTo>
                  <a:lnTo>
                    <a:pt x="155232" y="670445"/>
                  </a:lnTo>
                  <a:lnTo>
                    <a:pt x="151320" y="670445"/>
                  </a:lnTo>
                  <a:lnTo>
                    <a:pt x="150291" y="674255"/>
                  </a:lnTo>
                  <a:lnTo>
                    <a:pt x="148742" y="678065"/>
                  </a:lnTo>
                  <a:lnTo>
                    <a:pt x="152768" y="680605"/>
                  </a:lnTo>
                  <a:lnTo>
                    <a:pt x="147205" y="685685"/>
                  </a:lnTo>
                  <a:lnTo>
                    <a:pt x="144183" y="693305"/>
                  </a:lnTo>
                  <a:lnTo>
                    <a:pt x="141605" y="700925"/>
                  </a:lnTo>
                  <a:lnTo>
                    <a:pt x="137388" y="704735"/>
                  </a:lnTo>
                  <a:lnTo>
                    <a:pt x="137528" y="707275"/>
                  </a:lnTo>
                  <a:lnTo>
                    <a:pt x="136385" y="708545"/>
                  </a:lnTo>
                  <a:lnTo>
                    <a:pt x="136537" y="711085"/>
                  </a:lnTo>
                  <a:lnTo>
                    <a:pt x="134289" y="709815"/>
                  </a:lnTo>
                  <a:lnTo>
                    <a:pt x="129590" y="717435"/>
                  </a:lnTo>
                  <a:lnTo>
                    <a:pt x="126961" y="725055"/>
                  </a:lnTo>
                  <a:lnTo>
                    <a:pt x="125971" y="722515"/>
                  </a:lnTo>
                  <a:lnTo>
                    <a:pt x="124040" y="726325"/>
                  </a:lnTo>
                  <a:lnTo>
                    <a:pt x="130352" y="730135"/>
                  </a:lnTo>
                  <a:lnTo>
                    <a:pt x="128841" y="733945"/>
                  </a:lnTo>
                  <a:lnTo>
                    <a:pt x="124917" y="733945"/>
                  </a:lnTo>
                  <a:lnTo>
                    <a:pt x="121894" y="740295"/>
                  </a:lnTo>
                  <a:lnTo>
                    <a:pt x="115747" y="745375"/>
                  </a:lnTo>
                  <a:lnTo>
                    <a:pt x="115824" y="752995"/>
                  </a:lnTo>
                  <a:lnTo>
                    <a:pt x="114465" y="752995"/>
                  </a:lnTo>
                  <a:lnTo>
                    <a:pt x="114820" y="751725"/>
                  </a:lnTo>
                  <a:lnTo>
                    <a:pt x="113284" y="754265"/>
                  </a:lnTo>
                  <a:lnTo>
                    <a:pt x="106895" y="761885"/>
                  </a:lnTo>
                  <a:lnTo>
                    <a:pt x="108991" y="762393"/>
                  </a:lnTo>
                  <a:lnTo>
                    <a:pt x="108648" y="769505"/>
                  </a:lnTo>
                  <a:lnTo>
                    <a:pt x="108343" y="774585"/>
                  </a:lnTo>
                  <a:lnTo>
                    <a:pt x="106324" y="772045"/>
                  </a:lnTo>
                  <a:lnTo>
                    <a:pt x="107810" y="777125"/>
                  </a:lnTo>
                  <a:lnTo>
                    <a:pt x="108572" y="777125"/>
                  </a:lnTo>
                  <a:lnTo>
                    <a:pt x="107403" y="782205"/>
                  </a:lnTo>
                  <a:lnTo>
                    <a:pt x="105194" y="782205"/>
                  </a:lnTo>
                  <a:lnTo>
                    <a:pt x="106387" y="780935"/>
                  </a:lnTo>
                  <a:lnTo>
                    <a:pt x="103644" y="783475"/>
                  </a:lnTo>
                  <a:lnTo>
                    <a:pt x="107327" y="784745"/>
                  </a:lnTo>
                  <a:lnTo>
                    <a:pt x="104787" y="786841"/>
                  </a:lnTo>
                  <a:lnTo>
                    <a:pt x="104787" y="815225"/>
                  </a:lnTo>
                  <a:lnTo>
                    <a:pt x="104267" y="816495"/>
                  </a:lnTo>
                  <a:lnTo>
                    <a:pt x="103162" y="819035"/>
                  </a:lnTo>
                  <a:lnTo>
                    <a:pt x="102247" y="819035"/>
                  </a:lnTo>
                  <a:lnTo>
                    <a:pt x="101561" y="817765"/>
                  </a:lnTo>
                  <a:lnTo>
                    <a:pt x="102298" y="817765"/>
                  </a:lnTo>
                  <a:lnTo>
                    <a:pt x="103593" y="816495"/>
                  </a:lnTo>
                  <a:lnTo>
                    <a:pt x="104787" y="815225"/>
                  </a:lnTo>
                  <a:lnTo>
                    <a:pt x="104787" y="786841"/>
                  </a:lnTo>
                  <a:lnTo>
                    <a:pt x="104241" y="787285"/>
                  </a:lnTo>
                  <a:lnTo>
                    <a:pt x="103492" y="786015"/>
                  </a:lnTo>
                  <a:lnTo>
                    <a:pt x="101727" y="788555"/>
                  </a:lnTo>
                  <a:lnTo>
                    <a:pt x="102628" y="788555"/>
                  </a:lnTo>
                  <a:lnTo>
                    <a:pt x="103454" y="791095"/>
                  </a:lnTo>
                  <a:lnTo>
                    <a:pt x="103352" y="793635"/>
                  </a:lnTo>
                  <a:lnTo>
                    <a:pt x="101307" y="795883"/>
                  </a:lnTo>
                  <a:lnTo>
                    <a:pt x="101307" y="822845"/>
                  </a:lnTo>
                  <a:lnTo>
                    <a:pt x="100584" y="825385"/>
                  </a:lnTo>
                  <a:lnTo>
                    <a:pt x="101269" y="822845"/>
                  </a:lnTo>
                  <a:lnTo>
                    <a:pt x="101307" y="795883"/>
                  </a:lnTo>
                  <a:lnTo>
                    <a:pt x="99885" y="797445"/>
                  </a:lnTo>
                  <a:lnTo>
                    <a:pt x="97586" y="797445"/>
                  </a:lnTo>
                  <a:lnTo>
                    <a:pt x="98628" y="798715"/>
                  </a:lnTo>
                  <a:lnTo>
                    <a:pt x="99428" y="801255"/>
                  </a:lnTo>
                  <a:lnTo>
                    <a:pt x="97917" y="802525"/>
                  </a:lnTo>
                  <a:lnTo>
                    <a:pt x="97015" y="802525"/>
                  </a:lnTo>
                  <a:lnTo>
                    <a:pt x="96799" y="801255"/>
                  </a:lnTo>
                  <a:lnTo>
                    <a:pt x="95516" y="802817"/>
                  </a:lnTo>
                  <a:lnTo>
                    <a:pt x="95516" y="811415"/>
                  </a:lnTo>
                  <a:lnTo>
                    <a:pt x="91465" y="813955"/>
                  </a:lnTo>
                  <a:lnTo>
                    <a:pt x="89801" y="813955"/>
                  </a:lnTo>
                  <a:lnTo>
                    <a:pt x="91960" y="808875"/>
                  </a:lnTo>
                  <a:lnTo>
                    <a:pt x="93129" y="807237"/>
                  </a:lnTo>
                  <a:lnTo>
                    <a:pt x="93776" y="806335"/>
                  </a:lnTo>
                  <a:lnTo>
                    <a:pt x="93129" y="807237"/>
                  </a:lnTo>
                  <a:lnTo>
                    <a:pt x="95516" y="811415"/>
                  </a:lnTo>
                  <a:lnTo>
                    <a:pt x="95516" y="802817"/>
                  </a:lnTo>
                  <a:lnTo>
                    <a:pt x="93002" y="805853"/>
                  </a:lnTo>
                  <a:lnTo>
                    <a:pt x="91694" y="805065"/>
                  </a:lnTo>
                  <a:lnTo>
                    <a:pt x="89623" y="808875"/>
                  </a:lnTo>
                  <a:lnTo>
                    <a:pt x="88087" y="803795"/>
                  </a:lnTo>
                  <a:lnTo>
                    <a:pt x="88303" y="807605"/>
                  </a:lnTo>
                  <a:lnTo>
                    <a:pt x="89395" y="815225"/>
                  </a:lnTo>
                  <a:lnTo>
                    <a:pt x="86766" y="817765"/>
                  </a:lnTo>
                  <a:lnTo>
                    <a:pt x="85166" y="817765"/>
                  </a:lnTo>
                  <a:lnTo>
                    <a:pt x="85051" y="820305"/>
                  </a:lnTo>
                  <a:lnTo>
                    <a:pt x="84188" y="820305"/>
                  </a:lnTo>
                  <a:lnTo>
                    <a:pt x="83591" y="821575"/>
                  </a:lnTo>
                  <a:lnTo>
                    <a:pt x="83566" y="826998"/>
                  </a:lnTo>
                  <a:lnTo>
                    <a:pt x="83540" y="826655"/>
                  </a:lnTo>
                  <a:lnTo>
                    <a:pt x="83566" y="826998"/>
                  </a:lnTo>
                  <a:lnTo>
                    <a:pt x="83566" y="821639"/>
                  </a:lnTo>
                  <a:lnTo>
                    <a:pt x="83058" y="822845"/>
                  </a:lnTo>
                  <a:lnTo>
                    <a:pt x="82842" y="822706"/>
                  </a:lnTo>
                  <a:lnTo>
                    <a:pt x="82842" y="822845"/>
                  </a:lnTo>
                  <a:lnTo>
                    <a:pt x="82613" y="824115"/>
                  </a:lnTo>
                  <a:lnTo>
                    <a:pt x="82384" y="824115"/>
                  </a:lnTo>
                  <a:lnTo>
                    <a:pt x="82130" y="825385"/>
                  </a:lnTo>
                  <a:lnTo>
                    <a:pt x="81622" y="825385"/>
                  </a:lnTo>
                  <a:lnTo>
                    <a:pt x="81419" y="824115"/>
                  </a:lnTo>
                  <a:lnTo>
                    <a:pt x="81648" y="822845"/>
                  </a:lnTo>
                  <a:lnTo>
                    <a:pt x="82842" y="822845"/>
                  </a:lnTo>
                  <a:lnTo>
                    <a:pt x="82842" y="822706"/>
                  </a:lnTo>
                  <a:lnTo>
                    <a:pt x="81127" y="821575"/>
                  </a:lnTo>
                  <a:lnTo>
                    <a:pt x="80175" y="826655"/>
                  </a:lnTo>
                  <a:lnTo>
                    <a:pt x="79235" y="827925"/>
                  </a:lnTo>
                  <a:lnTo>
                    <a:pt x="81610" y="829195"/>
                  </a:lnTo>
                  <a:lnTo>
                    <a:pt x="80124" y="831735"/>
                  </a:lnTo>
                  <a:lnTo>
                    <a:pt x="82931" y="829297"/>
                  </a:lnTo>
                  <a:lnTo>
                    <a:pt x="83388" y="827989"/>
                  </a:lnTo>
                  <a:lnTo>
                    <a:pt x="83591" y="827925"/>
                  </a:lnTo>
                  <a:lnTo>
                    <a:pt x="83947" y="827684"/>
                  </a:lnTo>
                  <a:lnTo>
                    <a:pt x="84188" y="827519"/>
                  </a:lnTo>
                  <a:lnTo>
                    <a:pt x="83947" y="827189"/>
                  </a:lnTo>
                  <a:lnTo>
                    <a:pt x="84162" y="826655"/>
                  </a:lnTo>
                  <a:lnTo>
                    <a:pt x="84645" y="825385"/>
                  </a:lnTo>
                  <a:lnTo>
                    <a:pt x="85623" y="822845"/>
                  </a:lnTo>
                  <a:lnTo>
                    <a:pt x="86118" y="825385"/>
                  </a:lnTo>
                  <a:lnTo>
                    <a:pt x="86398" y="826655"/>
                  </a:lnTo>
                  <a:lnTo>
                    <a:pt x="84188" y="827925"/>
                  </a:lnTo>
                  <a:lnTo>
                    <a:pt x="85229" y="829195"/>
                  </a:lnTo>
                  <a:lnTo>
                    <a:pt x="86271" y="831735"/>
                  </a:lnTo>
                  <a:lnTo>
                    <a:pt x="86702" y="833005"/>
                  </a:lnTo>
                  <a:lnTo>
                    <a:pt x="82346" y="833005"/>
                  </a:lnTo>
                  <a:lnTo>
                    <a:pt x="78397" y="836815"/>
                  </a:lnTo>
                  <a:lnTo>
                    <a:pt x="78384" y="876185"/>
                  </a:lnTo>
                  <a:lnTo>
                    <a:pt x="73621" y="882091"/>
                  </a:lnTo>
                  <a:lnTo>
                    <a:pt x="73279" y="877455"/>
                  </a:lnTo>
                  <a:lnTo>
                    <a:pt x="75361" y="874915"/>
                  </a:lnTo>
                  <a:lnTo>
                    <a:pt x="78384" y="876185"/>
                  </a:lnTo>
                  <a:lnTo>
                    <a:pt x="78384" y="836815"/>
                  </a:lnTo>
                  <a:lnTo>
                    <a:pt x="76123" y="836815"/>
                  </a:lnTo>
                  <a:lnTo>
                    <a:pt x="74828" y="843165"/>
                  </a:lnTo>
                  <a:lnTo>
                    <a:pt x="70904" y="850785"/>
                  </a:lnTo>
                  <a:lnTo>
                    <a:pt x="73583" y="855865"/>
                  </a:lnTo>
                  <a:lnTo>
                    <a:pt x="73406" y="858405"/>
                  </a:lnTo>
                  <a:lnTo>
                    <a:pt x="71513" y="857135"/>
                  </a:lnTo>
                  <a:lnTo>
                    <a:pt x="70548" y="857135"/>
                  </a:lnTo>
                  <a:lnTo>
                    <a:pt x="71132" y="855865"/>
                  </a:lnTo>
                  <a:lnTo>
                    <a:pt x="70726" y="854595"/>
                  </a:lnTo>
                  <a:lnTo>
                    <a:pt x="70485" y="857135"/>
                  </a:lnTo>
                  <a:lnTo>
                    <a:pt x="70370" y="858405"/>
                  </a:lnTo>
                  <a:lnTo>
                    <a:pt x="69469" y="860018"/>
                  </a:lnTo>
                  <a:lnTo>
                    <a:pt x="69469" y="866025"/>
                  </a:lnTo>
                  <a:lnTo>
                    <a:pt x="66268" y="869835"/>
                  </a:lnTo>
                  <a:lnTo>
                    <a:pt x="66509" y="868565"/>
                  </a:lnTo>
                  <a:lnTo>
                    <a:pt x="67221" y="864946"/>
                  </a:lnTo>
                  <a:lnTo>
                    <a:pt x="69469" y="866025"/>
                  </a:lnTo>
                  <a:lnTo>
                    <a:pt x="69469" y="860018"/>
                  </a:lnTo>
                  <a:lnTo>
                    <a:pt x="67475" y="863574"/>
                  </a:lnTo>
                  <a:lnTo>
                    <a:pt x="67741" y="862215"/>
                  </a:lnTo>
                  <a:lnTo>
                    <a:pt x="67056" y="864323"/>
                  </a:lnTo>
                  <a:lnTo>
                    <a:pt x="66827" y="864755"/>
                  </a:lnTo>
                  <a:lnTo>
                    <a:pt x="65697" y="868565"/>
                  </a:lnTo>
                  <a:lnTo>
                    <a:pt x="65112" y="867295"/>
                  </a:lnTo>
                  <a:lnTo>
                    <a:pt x="60706" y="874915"/>
                  </a:lnTo>
                  <a:lnTo>
                    <a:pt x="59690" y="882535"/>
                  </a:lnTo>
                  <a:lnTo>
                    <a:pt x="58267" y="890155"/>
                  </a:lnTo>
                  <a:lnTo>
                    <a:pt x="52679" y="897775"/>
                  </a:lnTo>
                  <a:lnTo>
                    <a:pt x="53822" y="896505"/>
                  </a:lnTo>
                  <a:lnTo>
                    <a:pt x="54406" y="896505"/>
                  </a:lnTo>
                  <a:lnTo>
                    <a:pt x="48564" y="906665"/>
                  </a:lnTo>
                  <a:lnTo>
                    <a:pt x="43878" y="916825"/>
                  </a:lnTo>
                  <a:lnTo>
                    <a:pt x="38785" y="926985"/>
                  </a:lnTo>
                  <a:lnTo>
                    <a:pt x="31762" y="935875"/>
                  </a:lnTo>
                  <a:lnTo>
                    <a:pt x="28892" y="938415"/>
                  </a:lnTo>
                  <a:lnTo>
                    <a:pt x="30505" y="939685"/>
                  </a:lnTo>
                  <a:lnTo>
                    <a:pt x="30594" y="942225"/>
                  </a:lnTo>
                  <a:lnTo>
                    <a:pt x="47663" y="942225"/>
                  </a:lnTo>
                  <a:lnTo>
                    <a:pt x="47828" y="939685"/>
                  </a:lnTo>
                  <a:lnTo>
                    <a:pt x="48171" y="940562"/>
                  </a:lnTo>
                  <a:lnTo>
                    <a:pt x="48755" y="939685"/>
                  </a:lnTo>
                  <a:lnTo>
                    <a:pt x="49593" y="938415"/>
                  </a:lnTo>
                  <a:lnTo>
                    <a:pt x="51130" y="938415"/>
                  </a:lnTo>
                  <a:lnTo>
                    <a:pt x="52717" y="937145"/>
                  </a:lnTo>
                  <a:lnTo>
                    <a:pt x="49822" y="934605"/>
                  </a:lnTo>
                  <a:lnTo>
                    <a:pt x="51206" y="930795"/>
                  </a:lnTo>
                  <a:lnTo>
                    <a:pt x="50406" y="928255"/>
                  </a:lnTo>
                  <a:lnTo>
                    <a:pt x="55029" y="925715"/>
                  </a:lnTo>
                  <a:lnTo>
                    <a:pt x="54127" y="925715"/>
                  </a:lnTo>
                  <a:lnTo>
                    <a:pt x="57238" y="924445"/>
                  </a:lnTo>
                  <a:lnTo>
                    <a:pt x="56095" y="923175"/>
                  </a:lnTo>
                  <a:lnTo>
                    <a:pt x="59309" y="924445"/>
                  </a:lnTo>
                  <a:lnTo>
                    <a:pt x="57467" y="923175"/>
                  </a:lnTo>
                  <a:lnTo>
                    <a:pt x="55626" y="921905"/>
                  </a:lnTo>
                  <a:lnTo>
                    <a:pt x="59791" y="921905"/>
                  </a:lnTo>
                  <a:lnTo>
                    <a:pt x="58420" y="918095"/>
                  </a:lnTo>
                  <a:lnTo>
                    <a:pt x="62103" y="915555"/>
                  </a:lnTo>
                  <a:lnTo>
                    <a:pt x="62547" y="919365"/>
                  </a:lnTo>
                  <a:lnTo>
                    <a:pt x="63093" y="915555"/>
                  </a:lnTo>
                  <a:lnTo>
                    <a:pt x="63271" y="914285"/>
                  </a:lnTo>
                  <a:lnTo>
                    <a:pt x="63093" y="914285"/>
                  </a:lnTo>
                  <a:lnTo>
                    <a:pt x="61810" y="913015"/>
                  </a:lnTo>
                  <a:lnTo>
                    <a:pt x="63271" y="907935"/>
                  </a:lnTo>
                  <a:lnTo>
                    <a:pt x="65062" y="911745"/>
                  </a:lnTo>
                  <a:lnTo>
                    <a:pt x="67373" y="910475"/>
                  </a:lnTo>
                  <a:lnTo>
                    <a:pt x="68033" y="907935"/>
                  </a:lnTo>
                  <a:lnTo>
                    <a:pt x="66382" y="904125"/>
                  </a:lnTo>
                  <a:lnTo>
                    <a:pt x="67551" y="901585"/>
                  </a:lnTo>
                  <a:lnTo>
                    <a:pt x="68503" y="901585"/>
                  </a:lnTo>
                  <a:lnTo>
                    <a:pt x="68884" y="902855"/>
                  </a:lnTo>
                  <a:lnTo>
                    <a:pt x="68668" y="901585"/>
                  </a:lnTo>
                  <a:lnTo>
                    <a:pt x="68021" y="897775"/>
                  </a:lnTo>
                  <a:lnTo>
                    <a:pt x="69316" y="896505"/>
                  </a:lnTo>
                  <a:lnTo>
                    <a:pt x="73190" y="892695"/>
                  </a:lnTo>
                  <a:lnTo>
                    <a:pt x="71907" y="887615"/>
                  </a:lnTo>
                  <a:lnTo>
                    <a:pt x="69532" y="887615"/>
                  </a:lnTo>
                  <a:lnTo>
                    <a:pt x="68503" y="886345"/>
                  </a:lnTo>
                  <a:lnTo>
                    <a:pt x="69278" y="885075"/>
                  </a:lnTo>
                  <a:lnTo>
                    <a:pt x="68148" y="882535"/>
                  </a:lnTo>
                  <a:lnTo>
                    <a:pt x="70421" y="882535"/>
                  </a:lnTo>
                  <a:lnTo>
                    <a:pt x="69862" y="883805"/>
                  </a:lnTo>
                  <a:lnTo>
                    <a:pt x="70599" y="883805"/>
                  </a:lnTo>
                  <a:lnTo>
                    <a:pt x="70980" y="885075"/>
                  </a:lnTo>
                  <a:lnTo>
                    <a:pt x="70993" y="882535"/>
                  </a:lnTo>
                  <a:lnTo>
                    <a:pt x="73266" y="882535"/>
                  </a:lnTo>
                  <a:lnTo>
                    <a:pt x="73647" y="882535"/>
                  </a:lnTo>
                  <a:lnTo>
                    <a:pt x="73634" y="882307"/>
                  </a:lnTo>
                  <a:lnTo>
                    <a:pt x="77444" y="879995"/>
                  </a:lnTo>
                  <a:lnTo>
                    <a:pt x="74396" y="883805"/>
                  </a:lnTo>
                  <a:lnTo>
                    <a:pt x="80264" y="882535"/>
                  </a:lnTo>
                  <a:lnTo>
                    <a:pt x="73139" y="884974"/>
                  </a:lnTo>
                  <a:lnTo>
                    <a:pt x="73406" y="883716"/>
                  </a:lnTo>
                  <a:lnTo>
                    <a:pt x="70789" y="886345"/>
                  </a:lnTo>
                  <a:lnTo>
                    <a:pt x="72859" y="886345"/>
                  </a:lnTo>
                  <a:lnTo>
                    <a:pt x="73126" y="885075"/>
                  </a:lnTo>
                  <a:lnTo>
                    <a:pt x="78930" y="885075"/>
                  </a:lnTo>
                  <a:lnTo>
                    <a:pt x="80645" y="882535"/>
                  </a:lnTo>
                  <a:lnTo>
                    <a:pt x="82359" y="879995"/>
                  </a:lnTo>
                  <a:lnTo>
                    <a:pt x="80479" y="877455"/>
                  </a:lnTo>
                  <a:lnTo>
                    <a:pt x="82169" y="874915"/>
                  </a:lnTo>
                  <a:lnTo>
                    <a:pt x="83870" y="872375"/>
                  </a:lnTo>
                  <a:lnTo>
                    <a:pt x="82931" y="871105"/>
                  </a:lnTo>
                  <a:lnTo>
                    <a:pt x="81407" y="872375"/>
                  </a:lnTo>
                  <a:lnTo>
                    <a:pt x="80454" y="869835"/>
                  </a:lnTo>
                  <a:lnTo>
                    <a:pt x="81394" y="860945"/>
                  </a:lnTo>
                  <a:lnTo>
                    <a:pt x="90297" y="867295"/>
                  </a:lnTo>
                  <a:lnTo>
                    <a:pt x="89484" y="860945"/>
                  </a:lnTo>
                  <a:lnTo>
                    <a:pt x="89319" y="859675"/>
                  </a:lnTo>
                  <a:lnTo>
                    <a:pt x="88747" y="858405"/>
                  </a:lnTo>
                  <a:lnTo>
                    <a:pt x="88176" y="857135"/>
                  </a:lnTo>
                  <a:lnTo>
                    <a:pt x="84937" y="854595"/>
                  </a:lnTo>
                  <a:lnTo>
                    <a:pt x="88709" y="852055"/>
                  </a:lnTo>
                  <a:lnTo>
                    <a:pt x="91173" y="854595"/>
                  </a:lnTo>
                  <a:lnTo>
                    <a:pt x="92583" y="852055"/>
                  </a:lnTo>
                  <a:lnTo>
                    <a:pt x="93980" y="849515"/>
                  </a:lnTo>
                  <a:lnTo>
                    <a:pt x="92646" y="849515"/>
                  </a:lnTo>
                  <a:lnTo>
                    <a:pt x="96812" y="846975"/>
                  </a:lnTo>
                  <a:lnTo>
                    <a:pt x="93319" y="846035"/>
                  </a:lnTo>
                  <a:lnTo>
                    <a:pt x="93599" y="846975"/>
                  </a:lnTo>
                  <a:lnTo>
                    <a:pt x="91884" y="849515"/>
                  </a:lnTo>
                  <a:lnTo>
                    <a:pt x="88099" y="849515"/>
                  </a:lnTo>
                  <a:lnTo>
                    <a:pt x="92608" y="844677"/>
                  </a:lnTo>
                  <a:lnTo>
                    <a:pt x="93383" y="843165"/>
                  </a:lnTo>
                  <a:lnTo>
                    <a:pt x="96418" y="843165"/>
                  </a:lnTo>
                  <a:lnTo>
                    <a:pt x="98653" y="838085"/>
                  </a:lnTo>
                  <a:lnTo>
                    <a:pt x="99580" y="830465"/>
                  </a:lnTo>
                  <a:lnTo>
                    <a:pt x="101549" y="825385"/>
                  </a:lnTo>
                  <a:lnTo>
                    <a:pt x="102031" y="824115"/>
                  </a:lnTo>
                  <a:lnTo>
                    <a:pt x="102692" y="824115"/>
                  </a:lnTo>
                  <a:lnTo>
                    <a:pt x="103047" y="825385"/>
                  </a:lnTo>
                  <a:lnTo>
                    <a:pt x="104597" y="825385"/>
                  </a:lnTo>
                  <a:lnTo>
                    <a:pt x="105067" y="824115"/>
                  </a:lnTo>
                  <a:lnTo>
                    <a:pt x="106946" y="819035"/>
                  </a:lnTo>
                  <a:lnTo>
                    <a:pt x="108940" y="815225"/>
                  </a:lnTo>
                  <a:lnTo>
                    <a:pt x="109601" y="813955"/>
                  </a:lnTo>
                  <a:lnTo>
                    <a:pt x="110261" y="812685"/>
                  </a:lnTo>
                  <a:lnTo>
                    <a:pt x="114109" y="806335"/>
                  </a:lnTo>
                  <a:lnTo>
                    <a:pt x="117106" y="802525"/>
                  </a:lnTo>
                  <a:lnTo>
                    <a:pt x="118097" y="801255"/>
                  </a:lnTo>
                  <a:lnTo>
                    <a:pt x="117081" y="797445"/>
                  </a:lnTo>
                  <a:lnTo>
                    <a:pt x="117424" y="796175"/>
                  </a:lnTo>
                  <a:lnTo>
                    <a:pt x="117170" y="794905"/>
                  </a:lnTo>
                  <a:lnTo>
                    <a:pt x="117805" y="792365"/>
                  </a:lnTo>
                  <a:lnTo>
                    <a:pt x="119595" y="792365"/>
                  </a:lnTo>
                  <a:lnTo>
                    <a:pt x="119811" y="793635"/>
                  </a:lnTo>
                  <a:lnTo>
                    <a:pt x="119926" y="792365"/>
                  </a:lnTo>
                  <a:lnTo>
                    <a:pt x="120281" y="788555"/>
                  </a:lnTo>
                  <a:lnTo>
                    <a:pt x="120523" y="787285"/>
                  </a:lnTo>
                  <a:lnTo>
                    <a:pt x="121539" y="782205"/>
                  </a:lnTo>
                  <a:lnTo>
                    <a:pt x="122542" y="777125"/>
                  </a:lnTo>
                  <a:lnTo>
                    <a:pt x="125133" y="774585"/>
                  </a:lnTo>
                  <a:lnTo>
                    <a:pt x="127723" y="772045"/>
                  </a:lnTo>
                  <a:lnTo>
                    <a:pt x="127914" y="774585"/>
                  </a:lnTo>
                  <a:lnTo>
                    <a:pt x="129921" y="772045"/>
                  </a:lnTo>
                  <a:lnTo>
                    <a:pt x="130924" y="770775"/>
                  </a:lnTo>
                  <a:lnTo>
                    <a:pt x="125336" y="766965"/>
                  </a:lnTo>
                  <a:lnTo>
                    <a:pt x="129451" y="764425"/>
                  </a:lnTo>
                  <a:lnTo>
                    <a:pt x="130251" y="763155"/>
                  </a:lnTo>
                  <a:lnTo>
                    <a:pt x="130987" y="761885"/>
                  </a:lnTo>
                  <a:lnTo>
                    <a:pt x="133210" y="758075"/>
                  </a:lnTo>
                  <a:lnTo>
                    <a:pt x="135420" y="752995"/>
                  </a:lnTo>
                  <a:lnTo>
                    <a:pt x="136525" y="750455"/>
                  </a:lnTo>
                  <a:lnTo>
                    <a:pt x="140131" y="744105"/>
                  </a:lnTo>
                  <a:lnTo>
                    <a:pt x="144678" y="739025"/>
                  </a:lnTo>
                  <a:lnTo>
                    <a:pt x="141897" y="736485"/>
                  </a:lnTo>
                  <a:lnTo>
                    <a:pt x="150634" y="730135"/>
                  </a:lnTo>
                  <a:lnTo>
                    <a:pt x="146138" y="727595"/>
                  </a:lnTo>
                  <a:lnTo>
                    <a:pt x="149415" y="725055"/>
                  </a:lnTo>
                  <a:lnTo>
                    <a:pt x="151066" y="723785"/>
                  </a:lnTo>
                  <a:lnTo>
                    <a:pt x="151180" y="725055"/>
                  </a:lnTo>
                  <a:lnTo>
                    <a:pt x="152222" y="723785"/>
                  </a:lnTo>
                  <a:lnTo>
                    <a:pt x="156375" y="718705"/>
                  </a:lnTo>
                  <a:lnTo>
                    <a:pt x="157556" y="716165"/>
                  </a:lnTo>
                  <a:lnTo>
                    <a:pt x="154825" y="713625"/>
                  </a:lnTo>
                  <a:lnTo>
                    <a:pt x="155498" y="711085"/>
                  </a:lnTo>
                  <a:lnTo>
                    <a:pt x="158038" y="712355"/>
                  </a:lnTo>
                  <a:lnTo>
                    <a:pt x="157022" y="707275"/>
                  </a:lnTo>
                  <a:lnTo>
                    <a:pt x="160858" y="707275"/>
                  </a:lnTo>
                  <a:lnTo>
                    <a:pt x="161099" y="706005"/>
                  </a:lnTo>
                  <a:lnTo>
                    <a:pt x="161340" y="704735"/>
                  </a:lnTo>
                  <a:lnTo>
                    <a:pt x="160743" y="706005"/>
                  </a:lnTo>
                  <a:lnTo>
                    <a:pt x="158623" y="706005"/>
                  </a:lnTo>
                  <a:lnTo>
                    <a:pt x="159232" y="700925"/>
                  </a:lnTo>
                  <a:lnTo>
                    <a:pt x="164604" y="697115"/>
                  </a:lnTo>
                  <a:lnTo>
                    <a:pt x="165925" y="698385"/>
                  </a:lnTo>
                  <a:lnTo>
                    <a:pt x="166166" y="697115"/>
                  </a:lnTo>
                  <a:lnTo>
                    <a:pt x="167919" y="688225"/>
                  </a:lnTo>
                  <a:lnTo>
                    <a:pt x="168414" y="688911"/>
                  </a:lnTo>
                  <a:lnTo>
                    <a:pt x="168376" y="688225"/>
                  </a:lnTo>
                  <a:lnTo>
                    <a:pt x="168249" y="685685"/>
                  </a:lnTo>
                  <a:lnTo>
                    <a:pt x="171615" y="692035"/>
                  </a:lnTo>
                  <a:lnTo>
                    <a:pt x="171297" y="686955"/>
                  </a:lnTo>
                  <a:lnTo>
                    <a:pt x="170459" y="686955"/>
                  </a:lnTo>
                  <a:lnTo>
                    <a:pt x="169964" y="685685"/>
                  </a:lnTo>
                  <a:lnTo>
                    <a:pt x="169494" y="685685"/>
                  </a:lnTo>
                  <a:lnTo>
                    <a:pt x="172021" y="684415"/>
                  </a:lnTo>
                  <a:lnTo>
                    <a:pt x="174332" y="679335"/>
                  </a:lnTo>
                  <a:lnTo>
                    <a:pt x="175399" y="675525"/>
                  </a:lnTo>
                  <a:lnTo>
                    <a:pt x="176796" y="676795"/>
                  </a:lnTo>
                  <a:lnTo>
                    <a:pt x="177673" y="675525"/>
                  </a:lnTo>
                  <a:lnTo>
                    <a:pt x="179425" y="672985"/>
                  </a:lnTo>
                  <a:lnTo>
                    <a:pt x="180301" y="671715"/>
                  </a:lnTo>
                  <a:lnTo>
                    <a:pt x="182448" y="662825"/>
                  </a:lnTo>
                  <a:lnTo>
                    <a:pt x="184543" y="659015"/>
                  </a:lnTo>
                  <a:lnTo>
                    <a:pt x="185940" y="656475"/>
                  </a:lnTo>
                  <a:lnTo>
                    <a:pt x="183896" y="659015"/>
                  </a:lnTo>
                  <a:lnTo>
                    <a:pt x="181190" y="656475"/>
                  </a:lnTo>
                  <a:lnTo>
                    <a:pt x="181927" y="653935"/>
                  </a:lnTo>
                  <a:lnTo>
                    <a:pt x="182486" y="653935"/>
                  </a:lnTo>
                  <a:lnTo>
                    <a:pt x="182270" y="652665"/>
                  </a:lnTo>
                  <a:lnTo>
                    <a:pt x="183857" y="650125"/>
                  </a:lnTo>
                  <a:lnTo>
                    <a:pt x="186131" y="652665"/>
                  </a:lnTo>
                  <a:lnTo>
                    <a:pt x="186245" y="653935"/>
                  </a:lnTo>
                  <a:lnTo>
                    <a:pt x="186893" y="650125"/>
                  </a:lnTo>
                  <a:lnTo>
                    <a:pt x="187744" y="650125"/>
                  </a:lnTo>
                  <a:lnTo>
                    <a:pt x="194081" y="647585"/>
                  </a:lnTo>
                  <a:lnTo>
                    <a:pt x="192163" y="645045"/>
                  </a:lnTo>
                  <a:lnTo>
                    <a:pt x="193040" y="645045"/>
                  </a:lnTo>
                  <a:lnTo>
                    <a:pt x="196507" y="637425"/>
                  </a:lnTo>
                  <a:lnTo>
                    <a:pt x="197180" y="633615"/>
                  </a:lnTo>
                  <a:lnTo>
                    <a:pt x="199872" y="628535"/>
                  </a:lnTo>
                  <a:lnTo>
                    <a:pt x="197662" y="627265"/>
                  </a:lnTo>
                  <a:lnTo>
                    <a:pt x="199263" y="624725"/>
                  </a:lnTo>
                  <a:lnTo>
                    <a:pt x="198272" y="622185"/>
                  </a:lnTo>
                  <a:lnTo>
                    <a:pt x="201079" y="618375"/>
                  </a:lnTo>
                  <a:lnTo>
                    <a:pt x="205168" y="614565"/>
                  </a:lnTo>
                  <a:lnTo>
                    <a:pt x="207505" y="609485"/>
                  </a:lnTo>
                  <a:lnTo>
                    <a:pt x="207657" y="608215"/>
                  </a:lnTo>
                  <a:lnTo>
                    <a:pt x="207810" y="606945"/>
                  </a:lnTo>
                  <a:lnTo>
                    <a:pt x="207975" y="605675"/>
                  </a:lnTo>
                  <a:lnTo>
                    <a:pt x="208064" y="604951"/>
                  </a:lnTo>
                  <a:lnTo>
                    <a:pt x="208305" y="604405"/>
                  </a:lnTo>
                  <a:lnTo>
                    <a:pt x="210045" y="600595"/>
                  </a:lnTo>
                  <a:lnTo>
                    <a:pt x="210223" y="603135"/>
                  </a:lnTo>
                  <a:lnTo>
                    <a:pt x="211366" y="600595"/>
                  </a:lnTo>
                  <a:lnTo>
                    <a:pt x="213652" y="595515"/>
                  </a:lnTo>
                  <a:lnTo>
                    <a:pt x="214871" y="590435"/>
                  </a:lnTo>
                  <a:lnTo>
                    <a:pt x="215480" y="587895"/>
                  </a:lnTo>
                  <a:lnTo>
                    <a:pt x="215798" y="586625"/>
                  </a:lnTo>
                  <a:lnTo>
                    <a:pt x="214528" y="586625"/>
                  </a:lnTo>
                  <a:lnTo>
                    <a:pt x="213702" y="587895"/>
                  </a:lnTo>
                  <a:lnTo>
                    <a:pt x="213233" y="586625"/>
                  </a:lnTo>
                  <a:lnTo>
                    <a:pt x="213588" y="585355"/>
                  </a:lnTo>
                  <a:lnTo>
                    <a:pt x="215671" y="584085"/>
                  </a:lnTo>
                  <a:lnTo>
                    <a:pt x="216573" y="585355"/>
                  </a:lnTo>
                  <a:lnTo>
                    <a:pt x="217093" y="584085"/>
                  </a:lnTo>
                  <a:lnTo>
                    <a:pt x="218084" y="581545"/>
                  </a:lnTo>
                  <a:close/>
                </a:path>
                <a:path w="527685" h="996950">
                  <a:moveTo>
                    <a:pt x="222669" y="701827"/>
                  </a:moveTo>
                  <a:lnTo>
                    <a:pt x="222199" y="701827"/>
                  </a:lnTo>
                  <a:lnTo>
                    <a:pt x="222478" y="705637"/>
                  </a:lnTo>
                  <a:lnTo>
                    <a:pt x="222364" y="703097"/>
                  </a:lnTo>
                  <a:lnTo>
                    <a:pt x="222669" y="701827"/>
                  </a:lnTo>
                  <a:close/>
                </a:path>
                <a:path w="527685" h="996950">
                  <a:moveTo>
                    <a:pt x="236245" y="668807"/>
                  </a:moveTo>
                  <a:lnTo>
                    <a:pt x="235673" y="668807"/>
                  </a:lnTo>
                  <a:lnTo>
                    <a:pt x="235915" y="670077"/>
                  </a:lnTo>
                  <a:lnTo>
                    <a:pt x="236245" y="668807"/>
                  </a:lnTo>
                  <a:close/>
                </a:path>
                <a:path w="527685" h="996950">
                  <a:moveTo>
                    <a:pt x="237909" y="668807"/>
                  </a:moveTo>
                  <a:lnTo>
                    <a:pt x="236893" y="666267"/>
                  </a:lnTo>
                  <a:lnTo>
                    <a:pt x="236245" y="668807"/>
                  </a:lnTo>
                  <a:lnTo>
                    <a:pt x="237909" y="668807"/>
                  </a:lnTo>
                  <a:close/>
                </a:path>
                <a:path w="527685" h="996950">
                  <a:moveTo>
                    <a:pt x="240614" y="665048"/>
                  </a:moveTo>
                  <a:close/>
                </a:path>
                <a:path w="527685" h="996950">
                  <a:moveTo>
                    <a:pt x="241604" y="666267"/>
                  </a:moveTo>
                  <a:lnTo>
                    <a:pt x="240614" y="665048"/>
                  </a:lnTo>
                  <a:lnTo>
                    <a:pt x="240677" y="666267"/>
                  </a:lnTo>
                  <a:lnTo>
                    <a:pt x="241604" y="666267"/>
                  </a:lnTo>
                  <a:close/>
                </a:path>
                <a:path w="527685" h="996950">
                  <a:moveTo>
                    <a:pt x="256336" y="474865"/>
                  </a:moveTo>
                  <a:lnTo>
                    <a:pt x="255778" y="473087"/>
                  </a:lnTo>
                  <a:lnTo>
                    <a:pt x="255676" y="473595"/>
                  </a:lnTo>
                  <a:lnTo>
                    <a:pt x="256286" y="475424"/>
                  </a:lnTo>
                  <a:lnTo>
                    <a:pt x="256336" y="474865"/>
                  </a:lnTo>
                  <a:close/>
                </a:path>
                <a:path w="527685" h="996950">
                  <a:moveTo>
                    <a:pt x="256692" y="464705"/>
                  </a:moveTo>
                  <a:lnTo>
                    <a:pt x="255600" y="467245"/>
                  </a:lnTo>
                  <a:lnTo>
                    <a:pt x="253326" y="472325"/>
                  </a:lnTo>
                  <a:lnTo>
                    <a:pt x="254355" y="474865"/>
                  </a:lnTo>
                  <a:lnTo>
                    <a:pt x="254368" y="473087"/>
                  </a:lnTo>
                  <a:lnTo>
                    <a:pt x="254215" y="472325"/>
                  </a:lnTo>
                  <a:lnTo>
                    <a:pt x="255130" y="471055"/>
                  </a:lnTo>
                  <a:lnTo>
                    <a:pt x="255778" y="473087"/>
                  </a:lnTo>
                  <a:lnTo>
                    <a:pt x="256184" y="471055"/>
                  </a:lnTo>
                  <a:lnTo>
                    <a:pt x="256692" y="468515"/>
                  </a:lnTo>
                  <a:lnTo>
                    <a:pt x="256692" y="464705"/>
                  </a:lnTo>
                  <a:close/>
                </a:path>
                <a:path w="527685" h="996950">
                  <a:moveTo>
                    <a:pt x="258203" y="507339"/>
                  </a:moveTo>
                  <a:lnTo>
                    <a:pt x="257835" y="507136"/>
                  </a:lnTo>
                  <a:lnTo>
                    <a:pt x="257975" y="507885"/>
                  </a:lnTo>
                  <a:lnTo>
                    <a:pt x="258203" y="507339"/>
                  </a:lnTo>
                  <a:close/>
                </a:path>
                <a:path w="527685" h="996950">
                  <a:moveTo>
                    <a:pt x="260197" y="506615"/>
                  </a:moveTo>
                  <a:lnTo>
                    <a:pt x="258991" y="505345"/>
                  </a:lnTo>
                  <a:lnTo>
                    <a:pt x="258203" y="507339"/>
                  </a:lnTo>
                  <a:lnTo>
                    <a:pt x="259232" y="507885"/>
                  </a:lnTo>
                  <a:lnTo>
                    <a:pt x="260197" y="506615"/>
                  </a:lnTo>
                  <a:close/>
                </a:path>
                <a:path w="527685" h="996950">
                  <a:moveTo>
                    <a:pt x="266788" y="602767"/>
                  </a:moveTo>
                  <a:lnTo>
                    <a:pt x="265544" y="604037"/>
                  </a:lnTo>
                  <a:lnTo>
                    <a:pt x="264261" y="604037"/>
                  </a:lnTo>
                  <a:lnTo>
                    <a:pt x="264566" y="601497"/>
                  </a:lnTo>
                  <a:lnTo>
                    <a:pt x="258864" y="601497"/>
                  </a:lnTo>
                  <a:lnTo>
                    <a:pt x="258864" y="621576"/>
                  </a:lnTo>
                  <a:lnTo>
                    <a:pt x="257695" y="623087"/>
                  </a:lnTo>
                  <a:lnTo>
                    <a:pt x="257086" y="620547"/>
                  </a:lnTo>
                  <a:lnTo>
                    <a:pt x="258864" y="621576"/>
                  </a:lnTo>
                  <a:lnTo>
                    <a:pt x="258864" y="601497"/>
                  </a:lnTo>
                  <a:lnTo>
                    <a:pt x="247383" y="601497"/>
                  </a:lnTo>
                  <a:lnTo>
                    <a:pt x="246926" y="601497"/>
                  </a:lnTo>
                  <a:lnTo>
                    <a:pt x="246062" y="601497"/>
                  </a:lnTo>
                  <a:lnTo>
                    <a:pt x="246443" y="605307"/>
                  </a:lnTo>
                  <a:lnTo>
                    <a:pt x="244868" y="607847"/>
                  </a:lnTo>
                  <a:lnTo>
                    <a:pt x="244233" y="605307"/>
                  </a:lnTo>
                  <a:lnTo>
                    <a:pt x="239229" y="611657"/>
                  </a:lnTo>
                  <a:lnTo>
                    <a:pt x="242303" y="618007"/>
                  </a:lnTo>
                  <a:lnTo>
                    <a:pt x="240258" y="624357"/>
                  </a:lnTo>
                  <a:lnTo>
                    <a:pt x="236689" y="623087"/>
                  </a:lnTo>
                  <a:lnTo>
                    <a:pt x="230898" y="630707"/>
                  </a:lnTo>
                  <a:lnTo>
                    <a:pt x="230441" y="630707"/>
                  </a:lnTo>
                  <a:lnTo>
                    <a:pt x="227926" y="635787"/>
                  </a:lnTo>
                  <a:lnTo>
                    <a:pt x="226580" y="642137"/>
                  </a:lnTo>
                  <a:lnTo>
                    <a:pt x="225615" y="648487"/>
                  </a:lnTo>
                  <a:lnTo>
                    <a:pt x="224307" y="654837"/>
                  </a:lnTo>
                  <a:lnTo>
                    <a:pt x="220141" y="658647"/>
                  </a:lnTo>
                  <a:lnTo>
                    <a:pt x="216535" y="665048"/>
                  </a:lnTo>
                  <a:lnTo>
                    <a:pt x="213029" y="671347"/>
                  </a:lnTo>
                  <a:lnTo>
                    <a:pt x="209042" y="677697"/>
                  </a:lnTo>
                  <a:lnTo>
                    <a:pt x="210248" y="676427"/>
                  </a:lnTo>
                  <a:lnTo>
                    <a:pt x="211721" y="678967"/>
                  </a:lnTo>
                  <a:lnTo>
                    <a:pt x="211429" y="680237"/>
                  </a:lnTo>
                  <a:lnTo>
                    <a:pt x="209842" y="681507"/>
                  </a:lnTo>
                  <a:lnTo>
                    <a:pt x="211518" y="686587"/>
                  </a:lnTo>
                  <a:lnTo>
                    <a:pt x="208381" y="685317"/>
                  </a:lnTo>
                  <a:lnTo>
                    <a:pt x="208737" y="684047"/>
                  </a:lnTo>
                  <a:lnTo>
                    <a:pt x="204876" y="684047"/>
                  </a:lnTo>
                  <a:lnTo>
                    <a:pt x="203949" y="687857"/>
                  </a:lnTo>
                  <a:lnTo>
                    <a:pt x="202476" y="691667"/>
                  </a:lnTo>
                  <a:lnTo>
                    <a:pt x="206540" y="694207"/>
                  </a:lnTo>
                  <a:lnTo>
                    <a:pt x="201117" y="699287"/>
                  </a:lnTo>
                  <a:lnTo>
                    <a:pt x="198259" y="706907"/>
                  </a:lnTo>
                  <a:lnTo>
                    <a:pt x="195846" y="713257"/>
                  </a:lnTo>
                  <a:lnTo>
                    <a:pt x="191719" y="717067"/>
                  </a:lnTo>
                  <a:lnTo>
                    <a:pt x="191922" y="719607"/>
                  </a:lnTo>
                  <a:lnTo>
                    <a:pt x="190817" y="720877"/>
                  </a:lnTo>
                  <a:lnTo>
                    <a:pt x="191020" y="723417"/>
                  </a:lnTo>
                  <a:lnTo>
                    <a:pt x="188760" y="722147"/>
                  </a:lnTo>
                  <a:lnTo>
                    <a:pt x="184238" y="729767"/>
                  </a:lnTo>
                  <a:lnTo>
                    <a:pt x="181787" y="736117"/>
                  </a:lnTo>
                  <a:lnTo>
                    <a:pt x="180759" y="734847"/>
                  </a:lnTo>
                  <a:lnTo>
                    <a:pt x="178917" y="737387"/>
                  </a:lnTo>
                  <a:lnTo>
                    <a:pt x="185242" y="742467"/>
                  </a:lnTo>
                  <a:lnTo>
                    <a:pt x="183807" y="745007"/>
                  </a:lnTo>
                  <a:lnTo>
                    <a:pt x="179908" y="745007"/>
                  </a:lnTo>
                  <a:lnTo>
                    <a:pt x="176999" y="751357"/>
                  </a:lnTo>
                  <a:lnTo>
                    <a:pt x="170992" y="756437"/>
                  </a:lnTo>
                  <a:lnTo>
                    <a:pt x="171183" y="764057"/>
                  </a:lnTo>
                  <a:lnTo>
                    <a:pt x="169837" y="762787"/>
                  </a:lnTo>
                  <a:lnTo>
                    <a:pt x="170167" y="761517"/>
                  </a:lnTo>
                  <a:lnTo>
                    <a:pt x="168694" y="765327"/>
                  </a:lnTo>
                  <a:lnTo>
                    <a:pt x="162445" y="771677"/>
                  </a:lnTo>
                  <a:lnTo>
                    <a:pt x="164553" y="772185"/>
                  </a:lnTo>
                  <a:lnTo>
                    <a:pt x="164325" y="779297"/>
                  </a:lnTo>
                  <a:lnTo>
                    <a:pt x="164071" y="783107"/>
                  </a:lnTo>
                  <a:lnTo>
                    <a:pt x="162064" y="781837"/>
                  </a:lnTo>
                  <a:lnTo>
                    <a:pt x="163601" y="786917"/>
                  </a:lnTo>
                  <a:lnTo>
                    <a:pt x="164363" y="786917"/>
                  </a:lnTo>
                  <a:lnTo>
                    <a:pt x="163283" y="790727"/>
                  </a:lnTo>
                  <a:lnTo>
                    <a:pt x="162534" y="791997"/>
                  </a:lnTo>
                  <a:lnTo>
                    <a:pt x="161683" y="791260"/>
                  </a:lnTo>
                  <a:lnTo>
                    <a:pt x="159575" y="793267"/>
                  </a:lnTo>
                  <a:lnTo>
                    <a:pt x="163220" y="793267"/>
                  </a:lnTo>
                  <a:lnTo>
                    <a:pt x="160223" y="797077"/>
                  </a:lnTo>
                  <a:lnTo>
                    <a:pt x="159448" y="794537"/>
                  </a:lnTo>
                  <a:lnTo>
                    <a:pt x="157734" y="798347"/>
                  </a:lnTo>
                  <a:lnTo>
                    <a:pt x="158635" y="798347"/>
                  </a:lnTo>
                  <a:lnTo>
                    <a:pt x="159473" y="800887"/>
                  </a:lnTo>
                  <a:lnTo>
                    <a:pt x="159423" y="803427"/>
                  </a:lnTo>
                  <a:lnTo>
                    <a:pt x="157137" y="805967"/>
                  </a:lnTo>
                  <a:lnTo>
                    <a:pt x="173431" y="805967"/>
                  </a:lnTo>
                  <a:lnTo>
                    <a:pt x="173151" y="803427"/>
                  </a:lnTo>
                  <a:lnTo>
                    <a:pt x="173761" y="802157"/>
                  </a:lnTo>
                  <a:lnTo>
                    <a:pt x="175539" y="802157"/>
                  </a:lnTo>
                  <a:lnTo>
                    <a:pt x="175768" y="803427"/>
                  </a:lnTo>
                  <a:lnTo>
                    <a:pt x="175844" y="802157"/>
                  </a:lnTo>
                  <a:lnTo>
                    <a:pt x="176136" y="797077"/>
                  </a:lnTo>
                  <a:lnTo>
                    <a:pt x="177177" y="791997"/>
                  </a:lnTo>
                  <a:lnTo>
                    <a:pt x="178231" y="786917"/>
                  </a:lnTo>
                  <a:lnTo>
                    <a:pt x="183299" y="783107"/>
                  </a:lnTo>
                  <a:lnTo>
                    <a:pt x="183515" y="784377"/>
                  </a:lnTo>
                  <a:lnTo>
                    <a:pt x="186448" y="780567"/>
                  </a:lnTo>
                  <a:lnTo>
                    <a:pt x="180848" y="776757"/>
                  </a:lnTo>
                  <a:lnTo>
                    <a:pt x="184886" y="774217"/>
                  </a:lnTo>
                  <a:lnTo>
                    <a:pt x="184962" y="775487"/>
                  </a:lnTo>
                  <a:lnTo>
                    <a:pt x="185559" y="774217"/>
                  </a:lnTo>
                  <a:lnTo>
                    <a:pt x="186143" y="772947"/>
                  </a:lnTo>
                  <a:lnTo>
                    <a:pt x="186740" y="771677"/>
                  </a:lnTo>
                  <a:lnTo>
                    <a:pt x="188518" y="767867"/>
                  </a:lnTo>
                  <a:lnTo>
                    <a:pt x="190436" y="764057"/>
                  </a:lnTo>
                  <a:lnTo>
                    <a:pt x="191706" y="761517"/>
                  </a:lnTo>
                  <a:lnTo>
                    <a:pt x="195186" y="755167"/>
                  </a:lnTo>
                  <a:lnTo>
                    <a:pt x="199631" y="750087"/>
                  </a:lnTo>
                  <a:lnTo>
                    <a:pt x="196811" y="747547"/>
                  </a:lnTo>
                  <a:lnTo>
                    <a:pt x="205384" y="742467"/>
                  </a:lnTo>
                  <a:lnTo>
                    <a:pt x="200863" y="738657"/>
                  </a:lnTo>
                  <a:lnTo>
                    <a:pt x="204063" y="736117"/>
                  </a:lnTo>
                  <a:lnTo>
                    <a:pt x="205663" y="734847"/>
                  </a:lnTo>
                  <a:lnTo>
                    <a:pt x="205828" y="737387"/>
                  </a:lnTo>
                  <a:lnTo>
                    <a:pt x="207835" y="734847"/>
                  </a:lnTo>
                  <a:lnTo>
                    <a:pt x="210845" y="731037"/>
                  </a:lnTo>
                  <a:lnTo>
                    <a:pt x="211975" y="728497"/>
                  </a:lnTo>
                  <a:lnTo>
                    <a:pt x="209219" y="725957"/>
                  </a:lnTo>
                  <a:lnTo>
                    <a:pt x="209854" y="723417"/>
                  </a:lnTo>
                  <a:lnTo>
                    <a:pt x="212382" y="724687"/>
                  </a:lnTo>
                  <a:lnTo>
                    <a:pt x="211289" y="719607"/>
                  </a:lnTo>
                  <a:lnTo>
                    <a:pt x="215112" y="719607"/>
                  </a:lnTo>
                  <a:lnTo>
                    <a:pt x="215315" y="718337"/>
                  </a:lnTo>
                  <a:lnTo>
                    <a:pt x="215519" y="717067"/>
                  </a:lnTo>
                  <a:lnTo>
                    <a:pt x="214947" y="718337"/>
                  </a:lnTo>
                  <a:lnTo>
                    <a:pt x="212839" y="718337"/>
                  </a:lnTo>
                  <a:lnTo>
                    <a:pt x="213372" y="714527"/>
                  </a:lnTo>
                  <a:lnTo>
                    <a:pt x="218630" y="710717"/>
                  </a:lnTo>
                  <a:lnTo>
                    <a:pt x="219951" y="710717"/>
                  </a:lnTo>
                  <a:lnTo>
                    <a:pt x="221754" y="701827"/>
                  </a:lnTo>
                  <a:lnTo>
                    <a:pt x="222199" y="701827"/>
                  </a:lnTo>
                  <a:lnTo>
                    <a:pt x="222021" y="699287"/>
                  </a:lnTo>
                  <a:lnTo>
                    <a:pt x="225501" y="705637"/>
                  </a:lnTo>
                  <a:lnTo>
                    <a:pt x="225082" y="700557"/>
                  </a:lnTo>
                  <a:lnTo>
                    <a:pt x="224256" y="700557"/>
                  </a:lnTo>
                  <a:lnTo>
                    <a:pt x="223723" y="699287"/>
                  </a:lnTo>
                  <a:lnTo>
                    <a:pt x="223266" y="699287"/>
                  </a:lnTo>
                  <a:lnTo>
                    <a:pt x="225742" y="698017"/>
                  </a:lnTo>
                  <a:lnTo>
                    <a:pt x="227926" y="692937"/>
                  </a:lnTo>
                  <a:lnTo>
                    <a:pt x="228904" y="689127"/>
                  </a:lnTo>
                  <a:lnTo>
                    <a:pt x="230314" y="690397"/>
                  </a:lnTo>
                  <a:lnTo>
                    <a:pt x="231152" y="689127"/>
                  </a:lnTo>
                  <a:lnTo>
                    <a:pt x="232829" y="686587"/>
                  </a:lnTo>
                  <a:lnTo>
                    <a:pt x="233667" y="685317"/>
                  </a:lnTo>
                  <a:lnTo>
                    <a:pt x="235610" y="677697"/>
                  </a:lnTo>
                  <a:lnTo>
                    <a:pt x="236156" y="676427"/>
                  </a:lnTo>
                  <a:lnTo>
                    <a:pt x="237807" y="672617"/>
                  </a:lnTo>
                  <a:lnTo>
                    <a:pt x="238912" y="670077"/>
                  </a:lnTo>
                  <a:lnTo>
                    <a:pt x="236931" y="672617"/>
                  </a:lnTo>
                  <a:lnTo>
                    <a:pt x="234213" y="670077"/>
                  </a:lnTo>
                  <a:lnTo>
                    <a:pt x="234873" y="668807"/>
                  </a:lnTo>
                  <a:lnTo>
                    <a:pt x="235673" y="668807"/>
                  </a:lnTo>
                  <a:lnTo>
                    <a:pt x="235178" y="666267"/>
                  </a:lnTo>
                  <a:lnTo>
                    <a:pt x="236702" y="664997"/>
                  </a:lnTo>
                  <a:lnTo>
                    <a:pt x="239001" y="666267"/>
                  </a:lnTo>
                  <a:lnTo>
                    <a:pt x="239166" y="668807"/>
                  </a:lnTo>
                  <a:lnTo>
                    <a:pt x="239737" y="664997"/>
                  </a:lnTo>
                  <a:lnTo>
                    <a:pt x="240563" y="664997"/>
                  </a:lnTo>
                  <a:lnTo>
                    <a:pt x="246811" y="662457"/>
                  </a:lnTo>
                  <a:lnTo>
                    <a:pt x="244830" y="658647"/>
                  </a:lnTo>
                  <a:lnTo>
                    <a:pt x="245706" y="659917"/>
                  </a:lnTo>
                  <a:lnTo>
                    <a:pt x="246253" y="658647"/>
                  </a:lnTo>
                  <a:lnTo>
                    <a:pt x="248996" y="652297"/>
                  </a:lnTo>
                  <a:lnTo>
                    <a:pt x="249555" y="648487"/>
                  </a:lnTo>
                  <a:lnTo>
                    <a:pt x="252082" y="643407"/>
                  </a:lnTo>
                  <a:lnTo>
                    <a:pt x="249847" y="642137"/>
                  </a:lnTo>
                  <a:lnTo>
                    <a:pt x="251396" y="639597"/>
                  </a:lnTo>
                  <a:lnTo>
                    <a:pt x="250342" y="637057"/>
                  </a:lnTo>
                  <a:lnTo>
                    <a:pt x="253022" y="633247"/>
                  </a:lnTo>
                  <a:lnTo>
                    <a:pt x="256984" y="629437"/>
                  </a:lnTo>
                  <a:lnTo>
                    <a:pt x="259156" y="624357"/>
                  </a:lnTo>
                  <a:lnTo>
                    <a:pt x="259321" y="623087"/>
                  </a:lnTo>
                  <a:lnTo>
                    <a:pt x="259486" y="621817"/>
                  </a:lnTo>
                  <a:lnTo>
                    <a:pt x="259588" y="621106"/>
                  </a:lnTo>
                  <a:lnTo>
                    <a:pt x="259829" y="620547"/>
                  </a:lnTo>
                  <a:lnTo>
                    <a:pt x="261442" y="616737"/>
                  </a:lnTo>
                  <a:lnTo>
                    <a:pt x="261721" y="619277"/>
                  </a:lnTo>
                  <a:lnTo>
                    <a:pt x="262712" y="616737"/>
                  </a:lnTo>
                  <a:lnTo>
                    <a:pt x="264198" y="612927"/>
                  </a:lnTo>
                  <a:lnTo>
                    <a:pt x="264909" y="611657"/>
                  </a:lnTo>
                  <a:lnTo>
                    <a:pt x="265722" y="607847"/>
                  </a:lnTo>
                  <a:lnTo>
                    <a:pt x="266522" y="604037"/>
                  </a:lnTo>
                  <a:lnTo>
                    <a:pt x="266788" y="602767"/>
                  </a:lnTo>
                  <a:close/>
                </a:path>
                <a:path w="527685" h="996950">
                  <a:moveTo>
                    <a:pt x="276009" y="435495"/>
                  </a:moveTo>
                  <a:lnTo>
                    <a:pt x="273545" y="435495"/>
                  </a:lnTo>
                  <a:lnTo>
                    <a:pt x="272872" y="438035"/>
                  </a:lnTo>
                  <a:lnTo>
                    <a:pt x="275336" y="437299"/>
                  </a:lnTo>
                  <a:lnTo>
                    <a:pt x="274751" y="436765"/>
                  </a:lnTo>
                  <a:lnTo>
                    <a:pt x="276009" y="435495"/>
                  </a:lnTo>
                  <a:close/>
                </a:path>
                <a:path w="527685" h="996950">
                  <a:moveTo>
                    <a:pt x="276529" y="436943"/>
                  </a:moveTo>
                  <a:lnTo>
                    <a:pt x="275336" y="437299"/>
                  </a:lnTo>
                  <a:lnTo>
                    <a:pt x="276123" y="438035"/>
                  </a:lnTo>
                  <a:lnTo>
                    <a:pt x="276529" y="436943"/>
                  </a:lnTo>
                  <a:close/>
                </a:path>
                <a:path w="527685" h="996950">
                  <a:moveTo>
                    <a:pt x="292023" y="558317"/>
                  </a:moveTo>
                  <a:lnTo>
                    <a:pt x="270522" y="558317"/>
                  </a:lnTo>
                  <a:lnTo>
                    <a:pt x="263969" y="558317"/>
                  </a:lnTo>
                  <a:lnTo>
                    <a:pt x="263842" y="562127"/>
                  </a:lnTo>
                  <a:lnTo>
                    <a:pt x="263182" y="559587"/>
                  </a:lnTo>
                  <a:lnTo>
                    <a:pt x="262636" y="563397"/>
                  </a:lnTo>
                  <a:lnTo>
                    <a:pt x="257721" y="571017"/>
                  </a:lnTo>
                  <a:lnTo>
                    <a:pt x="260273" y="576097"/>
                  </a:lnTo>
                  <a:lnTo>
                    <a:pt x="257733" y="576097"/>
                  </a:lnTo>
                  <a:lnTo>
                    <a:pt x="258013" y="574827"/>
                  </a:lnTo>
                  <a:lnTo>
                    <a:pt x="253898" y="582447"/>
                  </a:lnTo>
                  <a:lnTo>
                    <a:pt x="254444" y="593877"/>
                  </a:lnTo>
                  <a:lnTo>
                    <a:pt x="249250" y="597687"/>
                  </a:lnTo>
                  <a:lnTo>
                    <a:pt x="248297" y="596417"/>
                  </a:lnTo>
                  <a:lnTo>
                    <a:pt x="247992" y="598957"/>
                  </a:lnTo>
                  <a:lnTo>
                    <a:pt x="249428" y="600227"/>
                  </a:lnTo>
                  <a:lnTo>
                    <a:pt x="266611" y="600227"/>
                  </a:lnTo>
                  <a:lnTo>
                    <a:pt x="267512" y="601497"/>
                  </a:lnTo>
                  <a:lnTo>
                    <a:pt x="268109" y="600227"/>
                  </a:lnTo>
                  <a:lnTo>
                    <a:pt x="269214" y="597687"/>
                  </a:lnTo>
                  <a:lnTo>
                    <a:pt x="270306" y="595147"/>
                  </a:lnTo>
                  <a:lnTo>
                    <a:pt x="275412" y="588797"/>
                  </a:lnTo>
                  <a:lnTo>
                    <a:pt x="280123" y="582447"/>
                  </a:lnTo>
                  <a:lnTo>
                    <a:pt x="281736" y="576097"/>
                  </a:lnTo>
                  <a:lnTo>
                    <a:pt x="282829" y="568477"/>
                  </a:lnTo>
                  <a:lnTo>
                    <a:pt x="284695" y="565937"/>
                  </a:lnTo>
                  <a:lnTo>
                    <a:pt x="283476" y="571017"/>
                  </a:lnTo>
                  <a:lnTo>
                    <a:pt x="285877" y="569747"/>
                  </a:lnTo>
                  <a:lnTo>
                    <a:pt x="285927" y="565937"/>
                  </a:lnTo>
                  <a:lnTo>
                    <a:pt x="285965" y="562127"/>
                  </a:lnTo>
                  <a:lnTo>
                    <a:pt x="285991" y="560857"/>
                  </a:lnTo>
                  <a:lnTo>
                    <a:pt x="292023" y="558317"/>
                  </a:lnTo>
                  <a:close/>
                </a:path>
                <a:path w="527685" h="996950">
                  <a:moveTo>
                    <a:pt x="298551" y="384086"/>
                  </a:moveTo>
                  <a:lnTo>
                    <a:pt x="297586" y="385191"/>
                  </a:lnTo>
                  <a:lnTo>
                    <a:pt x="297827" y="385127"/>
                  </a:lnTo>
                  <a:lnTo>
                    <a:pt x="298043" y="385013"/>
                  </a:lnTo>
                  <a:lnTo>
                    <a:pt x="298272" y="384949"/>
                  </a:lnTo>
                  <a:lnTo>
                    <a:pt x="298551" y="384086"/>
                  </a:lnTo>
                  <a:close/>
                </a:path>
                <a:path w="527685" h="996950">
                  <a:moveTo>
                    <a:pt x="301688" y="420255"/>
                  </a:moveTo>
                  <a:lnTo>
                    <a:pt x="301574" y="420065"/>
                  </a:lnTo>
                  <a:lnTo>
                    <a:pt x="301129" y="420255"/>
                  </a:lnTo>
                  <a:lnTo>
                    <a:pt x="301688" y="420255"/>
                  </a:lnTo>
                  <a:close/>
                </a:path>
                <a:path w="527685" h="996950">
                  <a:moveTo>
                    <a:pt x="303479" y="494817"/>
                  </a:moveTo>
                  <a:lnTo>
                    <a:pt x="302856" y="493026"/>
                  </a:lnTo>
                  <a:lnTo>
                    <a:pt x="302768" y="493547"/>
                  </a:lnTo>
                  <a:lnTo>
                    <a:pt x="303441" y="495376"/>
                  </a:lnTo>
                  <a:lnTo>
                    <a:pt x="303479" y="494817"/>
                  </a:lnTo>
                  <a:close/>
                </a:path>
                <a:path w="527685" h="996950">
                  <a:moveTo>
                    <a:pt x="303618" y="488467"/>
                  </a:moveTo>
                  <a:lnTo>
                    <a:pt x="303479" y="485927"/>
                  </a:lnTo>
                  <a:lnTo>
                    <a:pt x="302475" y="487197"/>
                  </a:lnTo>
                  <a:lnTo>
                    <a:pt x="300405" y="492277"/>
                  </a:lnTo>
                  <a:lnTo>
                    <a:pt x="301485" y="494817"/>
                  </a:lnTo>
                  <a:lnTo>
                    <a:pt x="301447" y="493026"/>
                  </a:lnTo>
                  <a:lnTo>
                    <a:pt x="301269" y="492277"/>
                  </a:lnTo>
                  <a:lnTo>
                    <a:pt x="302158" y="491007"/>
                  </a:lnTo>
                  <a:lnTo>
                    <a:pt x="302856" y="493026"/>
                  </a:lnTo>
                  <a:lnTo>
                    <a:pt x="303199" y="491007"/>
                  </a:lnTo>
                  <a:lnTo>
                    <a:pt x="303618" y="488467"/>
                  </a:lnTo>
                  <a:close/>
                </a:path>
                <a:path w="527685" h="996950">
                  <a:moveTo>
                    <a:pt x="306565" y="526097"/>
                  </a:moveTo>
                  <a:lnTo>
                    <a:pt x="306044" y="525818"/>
                  </a:lnTo>
                  <a:lnTo>
                    <a:pt x="306222" y="526567"/>
                  </a:lnTo>
                  <a:lnTo>
                    <a:pt x="306565" y="526097"/>
                  </a:lnTo>
                  <a:close/>
                </a:path>
                <a:path w="527685" h="996950">
                  <a:moveTo>
                    <a:pt x="308368" y="525297"/>
                  </a:moveTo>
                  <a:lnTo>
                    <a:pt x="307174" y="525297"/>
                  </a:lnTo>
                  <a:lnTo>
                    <a:pt x="306565" y="526097"/>
                  </a:lnTo>
                  <a:lnTo>
                    <a:pt x="307467" y="526567"/>
                  </a:lnTo>
                  <a:lnTo>
                    <a:pt x="308368" y="525297"/>
                  </a:lnTo>
                  <a:close/>
                </a:path>
                <a:path w="527685" h="996950">
                  <a:moveTo>
                    <a:pt x="309092" y="476872"/>
                  </a:moveTo>
                  <a:lnTo>
                    <a:pt x="307441" y="477075"/>
                  </a:lnTo>
                  <a:lnTo>
                    <a:pt x="305638" y="478751"/>
                  </a:lnTo>
                  <a:lnTo>
                    <a:pt x="306298" y="480606"/>
                  </a:lnTo>
                  <a:lnTo>
                    <a:pt x="307251" y="479044"/>
                  </a:lnTo>
                  <a:lnTo>
                    <a:pt x="309029" y="477862"/>
                  </a:lnTo>
                  <a:lnTo>
                    <a:pt x="309092" y="476872"/>
                  </a:lnTo>
                  <a:close/>
                </a:path>
                <a:path w="527685" h="996950">
                  <a:moveTo>
                    <a:pt x="309676" y="361340"/>
                  </a:moveTo>
                  <a:lnTo>
                    <a:pt x="309587" y="360426"/>
                  </a:lnTo>
                  <a:lnTo>
                    <a:pt x="309410" y="360451"/>
                  </a:lnTo>
                  <a:lnTo>
                    <a:pt x="309270" y="361467"/>
                  </a:lnTo>
                  <a:lnTo>
                    <a:pt x="309422" y="361442"/>
                  </a:lnTo>
                  <a:lnTo>
                    <a:pt x="309676" y="361340"/>
                  </a:lnTo>
                  <a:close/>
                </a:path>
                <a:path w="527685" h="996950">
                  <a:moveTo>
                    <a:pt x="310299" y="403745"/>
                  </a:moveTo>
                  <a:lnTo>
                    <a:pt x="309943" y="403745"/>
                  </a:lnTo>
                  <a:lnTo>
                    <a:pt x="310121" y="405015"/>
                  </a:lnTo>
                  <a:lnTo>
                    <a:pt x="310299" y="403745"/>
                  </a:lnTo>
                  <a:close/>
                </a:path>
                <a:path w="527685" h="996950">
                  <a:moveTo>
                    <a:pt x="310311" y="359854"/>
                  </a:moveTo>
                  <a:lnTo>
                    <a:pt x="309600" y="360387"/>
                  </a:lnTo>
                  <a:lnTo>
                    <a:pt x="309829" y="360387"/>
                  </a:lnTo>
                  <a:lnTo>
                    <a:pt x="310311" y="359854"/>
                  </a:lnTo>
                  <a:close/>
                </a:path>
                <a:path w="527685" h="996950">
                  <a:moveTo>
                    <a:pt x="319532" y="385800"/>
                  </a:moveTo>
                  <a:lnTo>
                    <a:pt x="318389" y="386118"/>
                  </a:lnTo>
                  <a:lnTo>
                    <a:pt x="317538" y="386651"/>
                  </a:lnTo>
                  <a:lnTo>
                    <a:pt x="316839" y="387286"/>
                  </a:lnTo>
                  <a:lnTo>
                    <a:pt x="316928" y="387540"/>
                  </a:lnTo>
                  <a:lnTo>
                    <a:pt x="316979" y="387794"/>
                  </a:lnTo>
                  <a:lnTo>
                    <a:pt x="317182" y="388035"/>
                  </a:lnTo>
                  <a:lnTo>
                    <a:pt x="319532" y="385800"/>
                  </a:lnTo>
                  <a:close/>
                </a:path>
                <a:path w="527685" h="996950">
                  <a:moveTo>
                    <a:pt x="320573" y="497357"/>
                  </a:moveTo>
                  <a:lnTo>
                    <a:pt x="304152" y="497357"/>
                  </a:lnTo>
                  <a:lnTo>
                    <a:pt x="303263" y="497357"/>
                  </a:lnTo>
                  <a:lnTo>
                    <a:pt x="303149" y="498627"/>
                  </a:lnTo>
                  <a:lnTo>
                    <a:pt x="301155" y="503707"/>
                  </a:lnTo>
                  <a:lnTo>
                    <a:pt x="295287" y="499897"/>
                  </a:lnTo>
                  <a:lnTo>
                    <a:pt x="294538" y="513867"/>
                  </a:lnTo>
                  <a:lnTo>
                    <a:pt x="288302" y="513867"/>
                  </a:lnTo>
                  <a:lnTo>
                    <a:pt x="286550" y="520217"/>
                  </a:lnTo>
                  <a:lnTo>
                    <a:pt x="283540" y="525297"/>
                  </a:lnTo>
                  <a:lnTo>
                    <a:pt x="280047" y="530377"/>
                  </a:lnTo>
                  <a:lnTo>
                    <a:pt x="276898" y="536727"/>
                  </a:lnTo>
                  <a:lnTo>
                    <a:pt x="283146" y="535457"/>
                  </a:lnTo>
                  <a:lnTo>
                    <a:pt x="275856" y="539267"/>
                  </a:lnTo>
                  <a:lnTo>
                    <a:pt x="281089" y="540537"/>
                  </a:lnTo>
                  <a:lnTo>
                    <a:pt x="280454" y="543077"/>
                  </a:lnTo>
                  <a:lnTo>
                    <a:pt x="280035" y="544347"/>
                  </a:lnTo>
                  <a:lnTo>
                    <a:pt x="279615" y="544347"/>
                  </a:lnTo>
                  <a:lnTo>
                    <a:pt x="273837" y="548157"/>
                  </a:lnTo>
                  <a:lnTo>
                    <a:pt x="271729" y="549427"/>
                  </a:lnTo>
                  <a:lnTo>
                    <a:pt x="273634" y="545617"/>
                  </a:lnTo>
                  <a:lnTo>
                    <a:pt x="272427" y="545617"/>
                  </a:lnTo>
                  <a:lnTo>
                    <a:pt x="270014" y="549427"/>
                  </a:lnTo>
                  <a:lnTo>
                    <a:pt x="269468" y="546887"/>
                  </a:lnTo>
                  <a:lnTo>
                    <a:pt x="266788" y="549427"/>
                  </a:lnTo>
                  <a:lnTo>
                    <a:pt x="268859" y="549427"/>
                  </a:lnTo>
                  <a:lnTo>
                    <a:pt x="268630" y="551967"/>
                  </a:lnTo>
                  <a:lnTo>
                    <a:pt x="266788" y="553237"/>
                  </a:lnTo>
                  <a:lnTo>
                    <a:pt x="270725" y="551967"/>
                  </a:lnTo>
                  <a:lnTo>
                    <a:pt x="270637" y="554507"/>
                  </a:lnTo>
                  <a:lnTo>
                    <a:pt x="292341" y="554507"/>
                  </a:lnTo>
                  <a:lnTo>
                    <a:pt x="292557" y="551967"/>
                  </a:lnTo>
                  <a:lnTo>
                    <a:pt x="292658" y="550697"/>
                  </a:lnTo>
                  <a:lnTo>
                    <a:pt x="297510" y="546887"/>
                  </a:lnTo>
                  <a:lnTo>
                    <a:pt x="300507" y="540537"/>
                  </a:lnTo>
                  <a:lnTo>
                    <a:pt x="302336" y="535457"/>
                  </a:lnTo>
                  <a:lnTo>
                    <a:pt x="303237" y="532917"/>
                  </a:lnTo>
                  <a:lnTo>
                    <a:pt x="307289" y="527837"/>
                  </a:lnTo>
                  <a:lnTo>
                    <a:pt x="305676" y="527837"/>
                  </a:lnTo>
                  <a:lnTo>
                    <a:pt x="305054" y="525297"/>
                  </a:lnTo>
                  <a:lnTo>
                    <a:pt x="306044" y="525818"/>
                  </a:lnTo>
                  <a:lnTo>
                    <a:pt x="305917" y="525297"/>
                  </a:lnTo>
                  <a:lnTo>
                    <a:pt x="310654" y="513867"/>
                  </a:lnTo>
                  <a:lnTo>
                    <a:pt x="316814" y="503707"/>
                  </a:lnTo>
                  <a:lnTo>
                    <a:pt x="320573" y="497357"/>
                  </a:lnTo>
                  <a:close/>
                </a:path>
                <a:path w="527685" h="996950">
                  <a:moveTo>
                    <a:pt x="320776" y="333806"/>
                  </a:moveTo>
                  <a:lnTo>
                    <a:pt x="320548" y="333730"/>
                  </a:lnTo>
                  <a:lnTo>
                    <a:pt x="320179" y="333730"/>
                  </a:lnTo>
                  <a:lnTo>
                    <a:pt x="319468" y="333959"/>
                  </a:lnTo>
                  <a:lnTo>
                    <a:pt x="319938" y="334035"/>
                  </a:lnTo>
                  <a:lnTo>
                    <a:pt x="320370" y="333933"/>
                  </a:lnTo>
                  <a:lnTo>
                    <a:pt x="320776" y="333806"/>
                  </a:lnTo>
                  <a:close/>
                </a:path>
                <a:path w="527685" h="996950">
                  <a:moveTo>
                    <a:pt x="321259" y="458419"/>
                  </a:moveTo>
                  <a:lnTo>
                    <a:pt x="320294" y="456717"/>
                  </a:lnTo>
                  <a:lnTo>
                    <a:pt x="319062" y="456717"/>
                  </a:lnTo>
                  <a:lnTo>
                    <a:pt x="318490" y="459257"/>
                  </a:lnTo>
                  <a:lnTo>
                    <a:pt x="321259" y="458419"/>
                  </a:lnTo>
                  <a:close/>
                </a:path>
                <a:path w="527685" h="996950">
                  <a:moveTo>
                    <a:pt x="322097" y="458165"/>
                  </a:moveTo>
                  <a:lnTo>
                    <a:pt x="321259" y="458419"/>
                  </a:lnTo>
                  <a:lnTo>
                    <a:pt x="321741" y="459257"/>
                  </a:lnTo>
                  <a:lnTo>
                    <a:pt x="322097" y="458165"/>
                  </a:lnTo>
                  <a:close/>
                </a:path>
                <a:path w="527685" h="996950">
                  <a:moveTo>
                    <a:pt x="327558" y="369862"/>
                  </a:moveTo>
                  <a:lnTo>
                    <a:pt x="325196" y="373710"/>
                  </a:lnTo>
                  <a:lnTo>
                    <a:pt x="325983" y="372694"/>
                  </a:lnTo>
                  <a:lnTo>
                    <a:pt x="326834" y="371297"/>
                  </a:lnTo>
                  <a:lnTo>
                    <a:pt x="327558" y="369862"/>
                  </a:lnTo>
                  <a:close/>
                </a:path>
                <a:path w="527685" h="996950">
                  <a:moveTo>
                    <a:pt x="336359" y="305816"/>
                  </a:moveTo>
                  <a:lnTo>
                    <a:pt x="332600" y="303415"/>
                  </a:lnTo>
                  <a:lnTo>
                    <a:pt x="331939" y="308495"/>
                  </a:lnTo>
                  <a:lnTo>
                    <a:pt x="334111" y="308495"/>
                  </a:lnTo>
                  <a:lnTo>
                    <a:pt x="334441" y="312305"/>
                  </a:lnTo>
                  <a:lnTo>
                    <a:pt x="336359" y="305816"/>
                  </a:lnTo>
                  <a:close/>
                </a:path>
                <a:path w="527685" h="996950">
                  <a:moveTo>
                    <a:pt x="336613" y="304952"/>
                  </a:moveTo>
                  <a:lnTo>
                    <a:pt x="336359" y="305816"/>
                  </a:lnTo>
                  <a:lnTo>
                    <a:pt x="336562" y="305955"/>
                  </a:lnTo>
                  <a:lnTo>
                    <a:pt x="336613" y="304952"/>
                  </a:lnTo>
                  <a:close/>
                </a:path>
                <a:path w="527685" h="996950">
                  <a:moveTo>
                    <a:pt x="339471" y="306514"/>
                  </a:moveTo>
                  <a:lnTo>
                    <a:pt x="339445" y="305955"/>
                  </a:lnTo>
                  <a:lnTo>
                    <a:pt x="339318" y="305955"/>
                  </a:lnTo>
                  <a:lnTo>
                    <a:pt x="339471" y="306514"/>
                  </a:lnTo>
                  <a:close/>
                </a:path>
                <a:path w="527685" h="996950">
                  <a:moveTo>
                    <a:pt x="343903" y="401370"/>
                  </a:moveTo>
                  <a:lnTo>
                    <a:pt x="341160" y="399757"/>
                  </a:lnTo>
                  <a:lnTo>
                    <a:pt x="340944" y="402221"/>
                  </a:lnTo>
                  <a:lnTo>
                    <a:pt x="343776" y="402856"/>
                  </a:lnTo>
                  <a:lnTo>
                    <a:pt x="343903" y="401370"/>
                  </a:lnTo>
                  <a:close/>
                </a:path>
                <a:path w="527685" h="996950">
                  <a:moveTo>
                    <a:pt x="346379" y="441477"/>
                  </a:moveTo>
                  <a:lnTo>
                    <a:pt x="346278" y="441312"/>
                  </a:lnTo>
                  <a:lnTo>
                    <a:pt x="345884" y="441477"/>
                  </a:lnTo>
                  <a:lnTo>
                    <a:pt x="346379" y="441477"/>
                  </a:lnTo>
                  <a:close/>
                </a:path>
                <a:path w="527685" h="996950">
                  <a:moveTo>
                    <a:pt x="346506" y="288836"/>
                  </a:moveTo>
                  <a:lnTo>
                    <a:pt x="345617" y="289852"/>
                  </a:lnTo>
                  <a:lnTo>
                    <a:pt x="346049" y="289496"/>
                  </a:lnTo>
                  <a:lnTo>
                    <a:pt x="346303" y="289153"/>
                  </a:lnTo>
                  <a:lnTo>
                    <a:pt x="346506" y="288836"/>
                  </a:lnTo>
                  <a:close/>
                </a:path>
                <a:path w="527685" h="996950">
                  <a:moveTo>
                    <a:pt x="347078" y="279793"/>
                  </a:moveTo>
                  <a:lnTo>
                    <a:pt x="346722" y="279285"/>
                  </a:lnTo>
                  <a:lnTo>
                    <a:pt x="345605" y="280555"/>
                  </a:lnTo>
                  <a:lnTo>
                    <a:pt x="345744" y="280555"/>
                  </a:lnTo>
                  <a:lnTo>
                    <a:pt x="347078" y="279793"/>
                  </a:lnTo>
                  <a:close/>
                </a:path>
                <a:path w="527685" h="996950">
                  <a:moveTo>
                    <a:pt x="347116" y="293255"/>
                  </a:moveTo>
                  <a:lnTo>
                    <a:pt x="346786" y="292150"/>
                  </a:lnTo>
                  <a:lnTo>
                    <a:pt x="346113" y="293255"/>
                  </a:lnTo>
                  <a:lnTo>
                    <a:pt x="347116" y="293255"/>
                  </a:lnTo>
                  <a:close/>
                </a:path>
                <a:path w="527685" h="996950">
                  <a:moveTo>
                    <a:pt x="347649" y="290715"/>
                  </a:moveTo>
                  <a:lnTo>
                    <a:pt x="346735" y="291985"/>
                  </a:lnTo>
                  <a:lnTo>
                    <a:pt x="346786" y="292150"/>
                  </a:lnTo>
                  <a:lnTo>
                    <a:pt x="347649" y="290715"/>
                  </a:lnTo>
                  <a:close/>
                </a:path>
                <a:path w="527685" h="996950">
                  <a:moveTo>
                    <a:pt x="348856" y="326275"/>
                  </a:moveTo>
                  <a:lnTo>
                    <a:pt x="347446" y="325247"/>
                  </a:lnTo>
                  <a:lnTo>
                    <a:pt x="347599" y="326275"/>
                  </a:lnTo>
                  <a:lnTo>
                    <a:pt x="347167" y="327698"/>
                  </a:lnTo>
                  <a:lnTo>
                    <a:pt x="348856" y="326275"/>
                  </a:lnTo>
                  <a:close/>
                </a:path>
                <a:path w="527685" h="996950">
                  <a:moveTo>
                    <a:pt x="349669" y="435127"/>
                  </a:moveTo>
                  <a:lnTo>
                    <a:pt x="327558" y="435127"/>
                  </a:lnTo>
                  <a:lnTo>
                    <a:pt x="324599" y="435127"/>
                  </a:lnTo>
                  <a:lnTo>
                    <a:pt x="326593" y="441477"/>
                  </a:lnTo>
                  <a:lnTo>
                    <a:pt x="324180" y="445287"/>
                  </a:lnTo>
                  <a:lnTo>
                    <a:pt x="323405" y="445287"/>
                  </a:lnTo>
                  <a:lnTo>
                    <a:pt x="324700" y="449097"/>
                  </a:lnTo>
                  <a:lnTo>
                    <a:pt x="322961" y="455447"/>
                  </a:lnTo>
                  <a:lnTo>
                    <a:pt x="322097" y="458165"/>
                  </a:lnTo>
                  <a:lnTo>
                    <a:pt x="322694" y="457987"/>
                  </a:lnTo>
                  <a:lnTo>
                    <a:pt x="321538" y="461797"/>
                  </a:lnTo>
                  <a:lnTo>
                    <a:pt x="319824" y="463067"/>
                  </a:lnTo>
                  <a:lnTo>
                    <a:pt x="317576" y="464337"/>
                  </a:lnTo>
                  <a:lnTo>
                    <a:pt x="315163" y="464337"/>
                  </a:lnTo>
                  <a:lnTo>
                    <a:pt x="316712" y="460527"/>
                  </a:lnTo>
                  <a:lnTo>
                    <a:pt x="312966" y="460527"/>
                  </a:lnTo>
                  <a:lnTo>
                    <a:pt x="314667" y="465607"/>
                  </a:lnTo>
                  <a:lnTo>
                    <a:pt x="313296" y="466877"/>
                  </a:lnTo>
                  <a:lnTo>
                    <a:pt x="312127" y="465607"/>
                  </a:lnTo>
                  <a:lnTo>
                    <a:pt x="310019" y="471957"/>
                  </a:lnTo>
                  <a:lnTo>
                    <a:pt x="313169" y="473227"/>
                  </a:lnTo>
                  <a:lnTo>
                    <a:pt x="310222" y="478307"/>
                  </a:lnTo>
                  <a:lnTo>
                    <a:pt x="311467" y="478307"/>
                  </a:lnTo>
                  <a:lnTo>
                    <a:pt x="313143" y="483387"/>
                  </a:lnTo>
                  <a:lnTo>
                    <a:pt x="308432" y="480847"/>
                  </a:lnTo>
                  <a:lnTo>
                    <a:pt x="309308" y="484657"/>
                  </a:lnTo>
                  <a:lnTo>
                    <a:pt x="305650" y="484657"/>
                  </a:lnTo>
                  <a:lnTo>
                    <a:pt x="305447" y="487197"/>
                  </a:lnTo>
                  <a:lnTo>
                    <a:pt x="305308" y="493547"/>
                  </a:lnTo>
                  <a:lnTo>
                    <a:pt x="304749" y="495376"/>
                  </a:lnTo>
                  <a:lnTo>
                    <a:pt x="321754" y="495376"/>
                  </a:lnTo>
                  <a:lnTo>
                    <a:pt x="323583" y="492277"/>
                  </a:lnTo>
                  <a:lnTo>
                    <a:pt x="329311" y="483387"/>
                  </a:lnTo>
                  <a:lnTo>
                    <a:pt x="330136" y="482117"/>
                  </a:lnTo>
                  <a:lnTo>
                    <a:pt x="333032" y="477037"/>
                  </a:lnTo>
                  <a:lnTo>
                    <a:pt x="324078" y="475767"/>
                  </a:lnTo>
                  <a:lnTo>
                    <a:pt x="330708" y="470687"/>
                  </a:lnTo>
                  <a:lnTo>
                    <a:pt x="332486" y="473227"/>
                  </a:lnTo>
                  <a:lnTo>
                    <a:pt x="333197" y="470687"/>
                  </a:lnTo>
                  <a:lnTo>
                    <a:pt x="334251" y="466877"/>
                  </a:lnTo>
                  <a:lnTo>
                    <a:pt x="334962" y="464337"/>
                  </a:lnTo>
                  <a:lnTo>
                    <a:pt x="338099" y="457987"/>
                  </a:lnTo>
                  <a:lnTo>
                    <a:pt x="338734" y="456717"/>
                  </a:lnTo>
                  <a:lnTo>
                    <a:pt x="342582" y="447827"/>
                  </a:lnTo>
                  <a:lnTo>
                    <a:pt x="345262" y="440207"/>
                  </a:lnTo>
                  <a:lnTo>
                    <a:pt x="345592" y="440207"/>
                  </a:lnTo>
                  <a:lnTo>
                    <a:pt x="346278" y="441312"/>
                  </a:lnTo>
                  <a:lnTo>
                    <a:pt x="348894" y="440207"/>
                  </a:lnTo>
                  <a:lnTo>
                    <a:pt x="349669" y="435127"/>
                  </a:lnTo>
                  <a:close/>
                </a:path>
                <a:path w="527685" h="996950">
                  <a:moveTo>
                    <a:pt x="350367" y="269582"/>
                  </a:moveTo>
                  <a:lnTo>
                    <a:pt x="350202" y="270014"/>
                  </a:lnTo>
                  <a:lnTo>
                    <a:pt x="350151" y="270522"/>
                  </a:lnTo>
                  <a:lnTo>
                    <a:pt x="350367" y="269582"/>
                  </a:lnTo>
                  <a:close/>
                </a:path>
                <a:path w="527685" h="996950">
                  <a:moveTo>
                    <a:pt x="352221" y="269125"/>
                  </a:moveTo>
                  <a:lnTo>
                    <a:pt x="351599" y="270395"/>
                  </a:lnTo>
                  <a:lnTo>
                    <a:pt x="352082" y="270395"/>
                  </a:lnTo>
                  <a:lnTo>
                    <a:pt x="352221" y="269125"/>
                  </a:lnTo>
                  <a:close/>
                </a:path>
                <a:path w="527685" h="996950">
                  <a:moveTo>
                    <a:pt x="352844" y="389407"/>
                  </a:moveTo>
                  <a:lnTo>
                    <a:pt x="352044" y="388137"/>
                  </a:lnTo>
                  <a:lnTo>
                    <a:pt x="352425" y="389407"/>
                  </a:lnTo>
                  <a:lnTo>
                    <a:pt x="352844" y="389407"/>
                  </a:lnTo>
                  <a:close/>
                </a:path>
                <a:path w="527685" h="996950">
                  <a:moveTo>
                    <a:pt x="354279" y="424967"/>
                  </a:moveTo>
                  <a:lnTo>
                    <a:pt x="353910" y="424967"/>
                  </a:lnTo>
                  <a:lnTo>
                    <a:pt x="354164" y="427507"/>
                  </a:lnTo>
                  <a:lnTo>
                    <a:pt x="354279" y="424967"/>
                  </a:lnTo>
                  <a:close/>
                </a:path>
                <a:path w="527685" h="996950">
                  <a:moveTo>
                    <a:pt x="362013" y="295592"/>
                  </a:moveTo>
                  <a:lnTo>
                    <a:pt x="361924" y="295783"/>
                  </a:lnTo>
                  <a:lnTo>
                    <a:pt x="361861" y="295986"/>
                  </a:lnTo>
                  <a:lnTo>
                    <a:pt x="361848" y="296176"/>
                  </a:lnTo>
                  <a:lnTo>
                    <a:pt x="361645" y="297637"/>
                  </a:lnTo>
                  <a:lnTo>
                    <a:pt x="361911" y="296710"/>
                  </a:lnTo>
                  <a:lnTo>
                    <a:pt x="362013" y="295592"/>
                  </a:lnTo>
                  <a:close/>
                </a:path>
                <a:path w="527685" h="996950">
                  <a:moveTo>
                    <a:pt x="362077" y="295630"/>
                  </a:moveTo>
                  <a:lnTo>
                    <a:pt x="362013" y="295795"/>
                  </a:lnTo>
                  <a:lnTo>
                    <a:pt x="362077" y="295630"/>
                  </a:lnTo>
                  <a:close/>
                </a:path>
                <a:path w="527685" h="996950">
                  <a:moveTo>
                    <a:pt x="364096" y="293255"/>
                  </a:moveTo>
                  <a:lnTo>
                    <a:pt x="362381" y="293255"/>
                  </a:lnTo>
                  <a:lnTo>
                    <a:pt x="362178" y="294525"/>
                  </a:lnTo>
                  <a:lnTo>
                    <a:pt x="362077" y="295630"/>
                  </a:lnTo>
                  <a:lnTo>
                    <a:pt x="362559" y="294525"/>
                  </a:lnTo>
                  <a:lnTo>
                    <a:pt x="364096" y="293255"/>
                  </a:lnTo>
                  <a:close/>
                </a:path>
                <a:path w="527685" h="996950">
                  <a:moveTo>
                    <a:pt x="367652" y="244043"/>
                  </a:moveTo>
                  <a:lnTo>
                    <a:pt x="367233" y="244246"/>
                  </a:lnTo>
                  <a:lnTo>
                    <a:pt x="366915" y="244525"/>
                  </a:lnTo>
                  <a:lnTo>
                    <a:pt x="367017" y="244830"/>
                  </a:lnTo>
                  <a:lnTo>
                    <a:pt x="367245" y="244538"/>
                  </a:lnTo>
                  <a:lnTo>
                    <a:pt x="367436" y="244297"/>
                  </a:lnTo>
                  <a:lnTo>
                    <a:pt x="367652" y="244043"/>
                  </a:lnTo>
                  <a:close/>
                </a:path>
                <a:path w="527685" h="996950">
                  <a:moveTo>
                    <a:pt x="368719" y="243725"/>
                  </a:moveTo>
                  <a:lnTo>
                    <a:pt x="368528" y="243725"/>
                  </a:lnTo>
                  <a:lnTo>
                    <a:pt x="367639" y="244995"/>
                  </a:lnTo>
                  <a:lnTo>
                    <a:pt x="368719" y="243725"/>
                  </a:lnTo>
                  <a:close/>
                </a:path>
                <a:path w="527685" h="996950">
                  <a:moveTo>
                    <a:pt x="375742" y="329641"/>
                  </a:moveTo>
                  <a:lnTo>
                    <a:pt x="371957" y="328447"/>
                  </a:lnTo>
                  <a:lnTo>
                    <a:pt x="371538" y="333527"/>
                  </a:lnTo>
                  <a:lnTo>
                    <a:pt x="373697" y="332435"/>
                  </a:lnTo>
                  <a:lnTo>
                    <a:pt x="374180" y="336067"/>
                  </a:lnTo>
                  <a:lnTo>
                    <a:pt x="375107" y="332257"/>
                  </a:lnTo>
                  <a:lnTo>
                    <a:pt x="375742" y="329641"/>
                  </a:lnTo>
                  <a:close/>
                </a:path>
                <a:path w="527685" h="996950">
                  <a:moveTo>
                    <a:pt x="375958" y="328752"/>
                  </a:moveTo>
                  <a:lnTo>
                    <a:pt x="375742" y="329641"/>
                  </a:lnTo>
                  <a:lnTo>
                    <a:pt x="375958" y="329717"/>
                  </a:lnTo>
                  <a:lnTo>
                    <a:pt x="375958" y="328752"/>
                  </a:lnTo>
                  <a:close/>
                </a:path>
                <a:path w="527685" h="996950">
                  <a:moveTo>
                    <a:pt x="385305" y="304711"/>
                  </a:moveTo>
                  <a:lnTo>
                    <a:pt x="384721" y="304317"/>
                  </a:lnTo>
                  <a:lnTo>
                    <a:pt x="383730" y="305587"/>
                  </a:lnTo>
                  <a:lnTo>
                    <a:pt x="385305" y="304711"/>
                  </a:lnTo>
                  <a:close/>
                </a:path>
                <a:path w="527685" h="996950">
                  <a:moveTo>
                    <a:pt x="386118" y="317919"/>
                  </a:moveTo>
                  <a:lnTo>
                    <a:pt x="385572" y="316344"/>
                  </a:lnTo>
                  <a:lnTo>
                    <a:pt x="384822" y="317017"/>
                  </a:lnTo>
                  <a:lnTo>
                    <a:pt x="386029" y="318287"/>
                  </a:lnTo>
                  <a:lnTo>
                    <a:pt x="386118" y="317919"/>
                  </a:lnTo>
                  <a:close/>
                </a:path>
                <a:path w="527685" h="996950">
                  <a:moveTo>
                    <a:pt x="386232" y="315747"/>
                  </a:moveTo>
                  <a:lnTo>
                    <a:pt x="385356" y="315747"/>
                  </a:lnTo>
                  <a:lnTo>
                    <a:pt x="385572" y="316344"/>
                  </a:lnTo>
                  <a:lnTo>
                    <a:pt x="386232" y="315747"/>
                  </a:lnTo>
                  <a:close/>
                </a:path>
                <a:path w="527685" h="996950">
                  <a:moveTo>
                    <a:pt x="387540" y="209156"/>
                  </a:moveTo>
                  <a:lnTo>
                    <a:pt x="384568" y="211975"/>
                  </a:lnTo>
                  <a:lnTo>
                    <a:pt x="385419" y="214515"/>
                  </a:lnTo>
                  <a:lnTo>
                    <a:pt x="387540" y="209156"/>
                  </a:lnTo>
                  <a:close/>
                </a:path>
                <a:path w="527685" h="996950">
                  <a:moveTo>
                    <a:pt x="388150" y="208584"/>
                  </a:moveTo>
                  <a:lnTo>
                    <a:pt x="387934" y="208165"/>
                  </a:lnTo>
                  <a:lnTo>
                    <a:pt x="387540" y="209156"/>
                  </a:lnTo>
                  <a:lnTo>
                    <a:pt x="388150" y="208584"/>
                  </a:lnTo>
                  <a:close/>
                </a:path>
                <a:path w="527685" h="996950">
                  <a:moveTo>
                    <a:pt x="389140" y="350037"/>
                  </a:moveTo>
                  <a:lnTo>
                    <a:pt x="387692" y="349008"/>
                  </a:lnTo>
                  <a:lnTo>
                    <a:pt x="387883" y="350037"/>
                  </a:lnTo>
                  <a:lnTo>
                    <a:pt x="387540" y="351459"/>
                  </a:lnTo>
                  <a:lnTo>
                    <a:pt x="389140" y="350037"/>
                  </a:lnTo>
                  <a:close/>
                </a:path>
                <a:path w="527685" h="996950">
                  <a:moveTo>
                    <a:pt x="389686" y="294157"/>
                  </a:moveTo>
                  <a:lnTo>
                    <a:pt x="388874" y="296697"/>
                  </a:lnTo>
                  <a:lnTo>
                    <a:pt x="389089" y="296697"/>
                  </a:lnTo>
                  <a:lnTo>
                    <a:pt x="389534" y="295567"/>
                  </a:lnTo>
                  <a:lnTo>
                    <a:pt x="389610" y="295275"/>
                  </a:lnTo>
                  <a:lnTo>
                    <a:pt x="389686" y="294157"/>
                  </a:lnTo>
                  <a:close/>
                </a:path>
                <a:path w="527685" h="996950">
                  <a:moveTo>
                    <a:pt x="390105" y="230759"/>
                  </a:moveTo>
                  <a:lnTo>
                    <a:pt x="389470" y="231622"/>
                  </a:lnTo>
                  <a:lnTo>
                    <a:pt x="388670" y="232625"/>
                  </a:lnTo>
                  <a:lnTo>
                    <a:pt x="388518" y="233756"/>
                  </a:lnTo>
                  <a:lnTo>
                    <a:pt x="389559" y="232829"/>
                  </a:lnTo>
                  <a:lnTo>
                    <a:pt x="389966" y="231813"/>
                  </a:lnTo>
                  <a:lnTo>
                    <a:pt x="390105" y="230759"/>
                  </a:lnTo>
                  <a:close/>
                </a:path>
                <a:path w="527685" h="996950">
                  <a:moveTo>
                    <a:pt x="391388" y="228828"/>
                  </a:moveTo>
                  <a:lnTo>
                    <a:pt x="390131" y="228130"/>
                  </a:lnTo>
                  <a:lnTo>
                    <a:pt x="390182" y="229031"/>
                  </a:lnTo>
                  <a:lnTo>
                    <a:pt x="390220" y="229908"/>
                  </a:lnTo>
                  <a:lnTo>
                    <a:pt x="390105" y="230759"/>
                  </a:lnTo>
                  <a:lnTo>
                    <a:pt x="390880" y="229692"/>
                  </a:lnTo>
                  <a:lnTo>
                    <a:pt x="391388" y="228828"/>
                  </a:lnTo>
                  <a:close/>
                </a:path>
                <a:path w="527685" h="996950">
                  <a:moveTo>
                    <a:pt x="400735" y="318287"/>
                  </a:moveTo>
                  <a:lnTo>
                    <a:pt x="400405" y="318287"/>
                  </a:lnTo>
                  <a:lnTo>
                    <a:pt x="400380" y="318452"/>
                  </a:lnTo>
                  <a:lnTo>
                    <a:pt x="400735" y="318312"/>
                  </a:lnTo>
                  <a:close/>
                </a:path>
                <a:path w="527685" h="996950">
                  <a:moveTo>
                    <a:pt x="400748" y="319798"/>
                  </a:moveTo>
                  <a:lnTo>
                    <a:pt x="400672" y="319976"/>
                  </a:lnTo>
                  <a:lnTo>
                    <a:pt x="400621" y="320167"/>
                  </a:lnTo>
                  <a:lnTo>
                    <a:pt x="400608" y="320357"/>
                  </a:lnTo>
                  <a:lnTo>
                    <a:pt x="400494" y="321779"/>
                  </a:lnTo>
                  <a:lnTo>
                    <a:pt x="400697" y="320865"/>
                  </a:lnTo>
                  <a:lnTo>
                    <a:pt x="400748" y="319798"/>
                  </a:lnTo>
                  <a:close/>
                </a:path>
                <a:path w="527685" h="996950">
                  <a:moveTo>
                    <a:pt x="402678" y="318287"/>
                  </a:moveTo>
                  <a:lnTo>
                    <a:pt x="400951" y="317017"/>
                  </a:lnTo>
                  <a:lnTo>
                    <a:pt x="400862" y="317919"/>
                  </a:lnTo>
                  <a:lnTo>
                    <a:pt x="400748" y="320827"/>
                  </a:lnTo>
                  <a:lnTo>
                    <a:pt x="401231" y="319557"/>
                  </a:lnTo>
                  <a:lnTo>
                    <a:pt x="402678" y="318287"/>
                  </a:lnTo>
                  <a:close/>
                </a:path>
                <a:path w="527685" h="996950">
                  <a:moveTo>
                    <a:pt x="405345" y="175107"/>
                  </a:moveTo>
                  <a:lnTo>
                    <a:pt x="404622" y="174612"/>
                  </a:lnTo>
                  <a:lnTo>
                    <a:pt x="403910" y="176669"/>
                  </a:lnTo>
                  <a:lnTo>
                    <a:pt x="405345" y="175107"/>
                  </a:lnTo>
                  <a:close/>
                </a:path>
                <a:path w="527685" h="996950">
                  <a:moveTo>
                    <a:pt x="406527" y="175920"/>
                  </a:moveTo>
                  <a:lnTo>
                    <a:pt x="405409" y="175044"/>
                  </a:lnTo>
                  <a:lnTo>
                    <a:pt x="406527" y="175920"/>
                  </a:lnTo>
                  <a:close/>
                </a:path>
                <a:path w="527685" h="996950">
                  <a:moveTo>
                    <a:pt x="408508" y="261137"/>
                  </a:moveTo>
                  <a:lnTo>
                    <a:pt x="407428" y="259867"/>
                  </a:lnTo>
                  <a:lnTo>
                    <a:pt x="407174" y="262407"/>
                  </a:lnTo>
                  <a:lnTo>
                    <a:pt x="408508" y="261137"/>
                  </a:lnTo>
                  <a:close/>
                </a:path>
                <a:path w="527685" h="996950">
                  <a:moveTo>
                    <a:pt x="420103" y="230822"/>
                  </a:moveTo>
                  <a:lnTo>
                    <a:pt x="419392" y="234302"/>
                  </a:lnTo>
                  <a:lnTo>
                    <a:pt x="420027" y="231775"/>
                  </a:lnTo>
                  <a:lnTo>
                    <a:pt x="420103" y="230822"/>
                  </a:lnTo>
                  <a:close/>
                </a:path>
                <a:path w="527685" h="996950">
                  <a:moveTo>
                    <a:pt x="421576" y="235445"/>
                  </a:moveTo>
                  <a:lnTo>
                    <a:pt x="418744" y="238277"/>
                  </a:lnTo>
                  <a:lnTo>
                    <a:pt x="419747" y="240817"/>
                  </a:lnTo>
                  <a:lnTo>
                    <a:pt x="421576" y="235445"/>
                  </a:lnTo>
                  <a:close/>
                </a:path>
                <a:path w="527685" h="996950">
                  <a:moveTo>
                    <a:pt x="422135" y="234886"/>
                  </a:moveTo>
                  <a:lnTo>
                    <a:pt x="421906" y="234467"/>
                  </a:lnTo>
                  <a:lnTo>
                    <a:pt x="421576" y="235445"/>
                  </a:lnTo>
                  <a:lnTo>
                    <a:pt x="422135" y="234886"/>
                  </a:lnTo>
                  <a:close/>
                </a:path>
                <a:path w="527685" h="996950">
                  <a:moveTo>
                    <a:pt x="424243" y="145529"/>
                  </a:moveTo>
                  <a:lnTo>
                    <a:pt x="422198" y="147396"/>
                  </a:lnTo>
                  <a:lnTo>
                    <a:pt x="422960" y="148018"/>
                  </a:lnTo>
                  <a:lnTo>
                    <a:pt x="423456" y="146558"/>
                  </a:lnTo>
                  <a:lnTo>
                    <a:pt x="424243" y="145529"/>
                  </a:lnTo>
                  <a:close/>
                </a:path>
                <a:path w="527685" h="996950">
                  <a:moveTo>
                    <a:pt x="425018" y="144792"/>
                  </a:moveTo>
                  <a:lnTo>
                    <a:pt x="424726" y="144945"/>
                  </a:lnTo>
                  <a:lnTo>
                    <a:pt x="424459" y="145199"/>
                  </a:lnTo>
                  <a:lnTo>
                    <a:pt x="424243" y="145529"/>
                  </a:lnTo>
                  <a:lnTo>
                    <a:pt x="425018" y="144792"/>
                  </a:lnTo>
                  <a:close/>
                </a:path>
                <a:path w="527685" h="996950">
                  <a:moveTo>
                    <a:pt x="425310" y="256387"/>
                  </a:moveTo>
                  <a:lnTo>
                    <a:pt x="424726" y="257251"/>
                  </a:lnTo>
                  <a:lnTo>
                    <a:pt x="423964" y="258241"/>
                  </a:lnTo>
                  <a:lnTo>
                    <a:pt x="423887" y="259321"/>
                  </a:lnTo>
                  <a:lnTo>
                    <a:pt x="424865" y="258419"/>
                  </a:lnTo>
                  <a:lnTo>
                    <a:pt x="425221" y="257416"/>
                  </a:lnTo>
                  <a:lnTo>
                    <a:pt x="425310" y="256387"/>
                  </a:lnTo>
                  <a:close/>
                </a:path>
                <a:path w="527685" h="996950">
                  <a:moveTo>
                    <a:pt x="426478" y="254482"/>
                  </a:moveTo>
                  <a:lnTo>
                    <a:pt x="425183" y="253847"/>
                  </a:lnTo>
                  <a:lnTo>
                    <a:pt x="425284" y="254723"/>
                  </a:lnTo>
                  <a:lnTo>
                    <a:pt x="425386" y="255574"/>
                  </a:lnTo>
                  <a:lnTo>
                    <a:pt x="425310" y="256387"/>
                  </a:lnTo>
                  <a:lnTo>
                    <a:pt x="426008" y="255346"/>
                  </a:lnTo>
                  <a:lnTo>
                    <a:pt x="426478" y="254482"/>
                  </a:lnTo>
                  <a:close/>
                </a:path>
                <a:path w="527685" h="996950">
                  <a:moveTo>
                    <a:pt x="430682" y="126961"/>
                  </a:moveTo>
                  <a:lnTo>
                    <a:pt x="430326" y="126834"/>
                  </a:lnTo>
                  <a:lnTo>
                    <a:pt x="429983" y="126784"/>
                  </a:lnTo>
                  <a:lnTo>
                    <a:pt x="429742" y="126809"/>
                  </a:lnTo>
                  <a:lnTo>
                    <a:pt x="430022" y="126961"/>
                  </a:lnTo>
                  <a:lnTo>
                    <a:pt x="430352" y="126987"/>
                  </a:lnTo>
                  <a:lnTo>
                    <a:pt x="430682" y="126961"/>
                  </a:lnTo>
                  <a:close/>
                </a:path>
                <a:path w="527685" h="996950">
                  <a:moveTo>
                    <a:pt x="437324" y="202120"/>
                  </a:moveTo>
                  <a:lnTo>
                    <a:pt x="436587" y="201663"/>
                  </a:lnTo>
                  <a:lnTo>
                    <a:pt x="436003" y="203669"/>
                  </a:lnTo>
                  <a:lnTo>
                    <a:pt x="437324" y="202120"/>
                  </a:lnTo>
                  <a:close/>
                </a:path>
                <a:path w="527685" h="996950">
                  <a:moveTo>
                    <a:pt x="438492" y="124345"/>
                  </a:moveTo>
                  <a:lnTo>
                    <a:pt x="437934" y="124345"/>
                  </a:lnTo>
                  <a:lnTo>
                    <a:pt x="438175" y="125095"/>
                  </a:lnTo>
                  <a:lnTo>
                    <a:pt x="438492" y="124345"/>
                  </a:lnTo>
                  <a:close/>
                </a:path>
                <a:path w="527685" h="996950">
                  <a:moveTo>
                    <a:pt x="438543" y="202882"/>
                  </a:moveTo>
                  <a:lnTo>
                    <a:pt x="437375" y="202057"/>
                  </a:lnTo>
                  <a:lnTo>
                    <a:pt x="438543" y="202882"/>
                  </a:lnTo>
                  <a:close/>
                </a:path>
                <a:path w="527685" h="996950">
                  <a:moveTo>
                    <a:pt x="439140" y="123075"/>
                  </a:moveTo>
                  <a:lnTo>
                    <a:pt x="439077" y="123393"/>
                  </a:lnTo>
                  <a:lnTo>
                    <a:pt x="439140" y="123075"/>
                  </a:lnTo>
                  <a:close/>
                </a:path>
                <a:path w="527685" h="996950">
                  <a:moveTo>
                    <a:pt x="439166" y="124510"/>
                  </a:moveTo>
                  <a:lnTo>
                    <a:pt x="439077" y="123393"/>
                  </a:lnTo>
                  <a:lnTo>
                    <a:pt x="438912" y="124345"/>
                  </a:lnTo>
                  <a:lnTo>
                    <a:pt x="439166" y="124510"/>
                  </a:lnTo>
                  <a:close/>
                </a:path>
                <a:path w="527685" h="996950">
                  <a:moveTo>
                    <a:pt x="442582" y="105562"/>
                  </a:moveTo>
                  <a:lnTo>
                    <a:pt x="442391" y="105194"/>
                  </a:lnTo>
                  <a:lnTo>
                    <a:pt x="442125" y="104813"/>
                  </a:lnTo>
                  <a:lnTo>
                    <a:pt x="441807" y="104406"/>
                  </a:lnTo>
                  <a:lnTo>
                    <a:pt x="442214" y="106260"/>
                  </a:lnTo>
                  <a:lnTo>
                    <a:pt x="442582" y="105562"/>
                  </a:lnTo>
                  <a:close/>
                </a:path>
                <a:path w="527685" h="996950">
                  <a:moveTo>
                    <a:pt x="445363" y="220497"/>
                  </a:moveTo>
                  <a:lnTo>
                    <a:pt x="441236" y="224764"/>
                  </a:lnTo>
                  <a:lnTo>
                    <a:pt x="440855" y="224307"/>
                  </a:lnTo>
                  <a:lnTo>
                    <a:pt x="440613" y="225412"/>
                  </a:lnTo>
                  <a:lnTo>
                    <a:pt x="440448" y="225577"/>
                  </a:lnTo>
                  <a:lnTo>
                    <a:pt x="440588" y="225526"/>
                  </a:lnTo>
                  <a:lnTo>
                    <a:pt x="440207" y="227279"/>
                  </a:lnTo>
                  <a:lnTo>
                    <a:pt x="442353" y="226072"/>
                  </a:lnTo>
                  <a:lnTo>
                    <a:pt x="441566" y="225158"/>
                  </a:lnTo>
                  <a:lnTo>
                    <a:pt x="443776" y="224307"/>
                  </a:lnTo>
                  <a:lnTo>
                    <a:pt x="445363" y="220497"/>
                  </a:lnTo>
                  <a:close/>
                </a:path>
                <a:path w="527685" h="996950">
                  <a:moveTo>
                    <a:pt x="447852" y="98475"/>
                  </a:moveTo>
                  <a:lnTo>
                    <a:pt x="447065" y="97675"/>
                  </a:lnTo>
                  <a:lnTo>
                    <a:pt x="447484" y="98945"/>
                  </a:lnTo>
                  <a:lnTo>
                    <a:pt x="447852" y="98475"/>
                  </a:lnTo>
                  <a:close/>
                </a:path>
                <a:path w="527685" h="996950">
                  <a:moveTo>
                    <a:pt x="455307" y="107442"/>
                  </a:moveTo>
                  <a:lnTo>
                    <a:pt x="455129" y="107378"/>
                  </a:lnTo>
                  <a:lnTo>
                    <a:pt x="454812" y="107505"/>
                  </a:lnTo>
                  <a:lnTo>
                    <a:pt x="454444" y="107670"/>
                  </a:lnTo>
                  <a:lnTo>
                    <a:pt x="454672" y="107696"/>
                  </a:lnTo>
                  <a:lnTo>
                    <a:pt x="454952" y="107657"/>
                  </a:lnTo>
                  <a:lnTo>
                    <a:pt x="455307" y="107442"/>
                  </a:lnTo>
                  <a:close/>
                </a:path>
                <a:path w="527685" h="996950">
                  <a:moveTo>
                    <a:pt x="455536" y="197637"/>
                  </a:moveTo>
                  <a:lnTo>
                    <a:pt x="455269" y="197459"/>
                  </a:lnTo>
                  <a:lnTo>
                    <a:pt x="455168" y="197637"/>
                  </a:lnTo>
                  <a:lnTo>
                    <a:pt x="455536" y="197637"/>
                  </a:lnTo>
                  <a:close/>
                </a:path>
                <a:path w="527685" h="996950">
                  <a:moveTo>
                    <a:pt x="461721" y="70294"/>
                  </a:moveTo>
                  <a:lnTo>
                    <a:pt x="459549" y="72326"/>
                  </a:lnTo>
                  <a:lnTo>
                    <a:pt x="459130" y="71945"/>
                  </a:lnTo>
                  <a:lnTo>
                    <a:pt x="459079" y="74409"/>
                  </a:lnTo>
                  <a:lnTo>
                    <a:pt x="460819" y="72974"/>
                  </a:lnTo>
                  <a:lnTo>
                    <a:pt x="461721" y="70294"/>
                  </a:lnTo>
                  <a:close/>
                </a:path>
                <a:path w="527685" h="996950">
                  <a:moveTo>
                    <a:pt x="466585" y="151917"/>
                  </a:moveTo>
                  <a:lnTo>
                    <a:pt x="466090" y="150647"/>
                  </a:lnTo>
                  <a:lnTo>
                    <a:pt x="464286" y="151917"/>
                  </a:lnTo>
                  <a:lnTo>
                    <a:pt x="466585" y="151917"/>
                  </a:lnTo>
                  <a:close/>
                </a:path>
                <a:path w="527685" h="996950">
                  <a:moveTo>
                    <a:pt x="467169" y="151917"/>
                  </a:moveTo>
                  <a:lnTo>
                    <a:pt x="466585" y="151917"/>
                  </a:lnTo>
                  <a:lnTo>
                    <a:pt x="466877" y="152679"/>
                  </a:lnTo>
                  <a:lnTo>
                    <a:pt x="467169" y="151917"/>
                  </a:lnTo>
                  <a:close/>
                </a:path>
                <a:path w="527685" h="996950">
                  <a:moveTo>
                    <a:pt x="470611" y="53759"/>
                  </a:moveTo>
                  <a:lnTo>
                    <a:pt x="464972" y="58166"/>
                  </a:lnTo>
                  <a:lnTo>
                    <a:pt x="469938" y="55397"/>
                  </a:lnTo>
                  <a:lnTo>
                    <a:pt x="470611" y="53759"/>
                  </a:lnTo>
                  <a:close/>
                </a:path>
                <a:path w="527685" h="996950">
                  <a:moveTo>
                    <a:pt x="471297" y="62115"/>
                  </a:moveTo>
                  <a:lnTo>
                    <a:pt x="469874" y="65138"/>
                  </a:lnTo>
                  <a:lnTo>
                    <a:pt x="470839" y="65430"/>
                  </a:lnTo>
                  <a:lnTo>
                    <a:pt x="471297" y="62115"/>
                  </a:lnTo>
                  <a:close/>
                </a:path>
                <a:path w="527685" h="996950">
                  <a:moveTo>
                    <a:pt x="472719" y="55168"/>
                  </a:moveTo>
                  <a:lnTo>
                    <a:pt x="472109" y="55333"/>
                  </a:lnTo>
                  <a:lnTo>
                    <a:pt x="469620" y="59410"/>
                  </a:lnTo>
                  <a:lnTo>
                    <a:pt x="472719" y="55168"/>
                  </a:lnTo>
                  <a:close/>
                </a:path>
                <a:path w="527685" h="996950">
                  <a:moveTo>
                    <a:pt x="473163" y="53594"/>
                  </a:moveTo>
                  <a:lnTo>
                    <a:pt x="469938" y="55397"/>
                  </a:lnTo>
                  <a:lnTo>
                    <a:pt x="469709" y="55956"/>
                  </a:lnTo>
                  <a:lnTo>
                    <a:pt x="472109" y="55333"/>
                  </a:lnTo>
                  <a:lnTo>
                    <a:pt x="473163" y="53594"/>
                  </a:lnTo>
                  <a:close/>
                </a:path>
                <a:path w="527685" h="996950">
                  <a:moveTo>
                    <a:pt x="479602" y="66471"/>
                  </a:moveTo>
                  <a:lnTo>
                    <a:pt x="478878" y="65925"/>
                  </a:lnTo>
                  <a:lnTo>
                    <a:pt x="478637" y="67195"/>
                  </a:lnTo>
                  <a:lnTo>
                    <a:pt x="478866" y="67195"/>
                  </a:lnTo>
                  <a:lnTo>
                    <a:pt x="479602" y="66471"/>
                  </a:lnTo>
                  <a:close/>
                </a:path>
                <a:path w="527685" h="996950">
                  <a:moveTo>
                    <a:pt x="481469" y="64655"/>
                  </a:moveTo>
                  <a:lnTo>
                    <a:pt x="479602" y="66471"/>
                  </a:lnTo>
                  <a:lnTo>
                    <a:pt x="480555" y="67195"/>
                  </a:lnTo>
                  <a:lnTo>
                    <a:pt x="481469" y="64655"/>
                  </a:lnTo>
                  <a:close/>
                </a:path>
                <a:path w="527685" h="996950">
                  <a:moveTo>
                    <a:pt x="482828" y="135178"/>
                  </a:moveTo>
                  <a:lnTo>
                    <a:pt x="482663" y="135128"/>
                  </a:lnTo>
                  <a:lnTo>
                    <a:pt x="482346" y="135255"/>
                  </a:lnTo>
                  <a:lnTo>
                    <a:pt x="481990" y="135432"/>
                  </a:lnTo>
                  <a:lnTo>
                    <a:pt x="482219" y="135432"/>
                  </a:lnTo>
                  <a:lnTo>
                    <a:pt x="482498" y="135382"/>
                  </a:lnTo>
                  <a:lnTo>
                    <a:pt x="482828" y="135178"/>
                  </a:lnTo>
                  <a:close/>
                </a:path>
                <a:path w="527685" h="996950">
                  <a:moveTo>
                    <a:pt x="486816" y="98983"/>
                  </a:moveTo>
                  <a:lnTo>
                    <a:pt x="484784" y="101028"/>
                  </a:lnTo>
                  <a:lnTo>
                    <a:pt x="484339" y="100672"/>
                  </a:lnTo>
                  <a:lnTo>
                    <a:pt x="484428" y="102590"/>
                  </a:lnTo>
                  <a:lnTo>
                    <a:pt x="484454" y="103060"/>
                  </a:lnTo>
                  <a:lnTo>
                    <a:pt x="486079" y="101612"/>
                  </a:lnTo>
                  <a:lnTo>
                    <a:pt x="486816" y="98983"/>
                  </a:lnTo>
                  <a:close/>
                </a:path>
                <a:path w="527685" h="996950">
                  <a:moveTo>
                    <a:pt x="494538" y="82689"/>
                  </a:moveTo>
                  <a:lnTo>
                    <a:pt x="489229" y="87147"/>
                  </a:lnTo>
                  <a:lnTo>
                    <a:pt x="493979" y="84289"/>
                  </a:lnTo>
                  <a:lnTo>
                    <a:pt x="494538" y="82689"/>
                  </a:lnTo>
                  <a:close/>
                </a:path>
                <a:path w="527685" h="996950">
                  <a:moveTo>
                    <a:pt x="495173" y="36995"/>
                  </a:moveTo>
                  <a:lnTo>
                    <a:pt x="495071" y="36804"/>
                  </a:lnTo>
                  <a:lnTo>
                    <a:pt x="494855" y="36576"/>
                  </a:lnTo>
                  <a:lnTo>
                    <a:pt x="494487" y="36360"/>
                  </a:lnTo>
                  <a:lnTo>
                    <a:pt x="495173" y="36995"/>
                  </a:lnTo>
                  <a:close/>
                </a:path>
                <a:path w="527685" h="996950">
                  <a:moveTo>
                    <a:pt x="495477" y="38633"/>
                  </a:moveTo>
                  <a:lnTo>
                    <a:pt x="491096" y="39979"/>
                  </a:lnTo>
                  <a:lnTo>
                    <a:pt x="491794" y="41935"/>
                  </a:lnTo>
                  <a:lnTo>
                    <a:pt x="492671" y="40728"/>
                  </a:lnTo>
                  <a:lnTo>
                    <a:pt x="495274" y="39585"/>
                  </a:lnTo>
                  <a:lnTo>
                    <a:pt x="495477" y="38633"/>
                  </a:lnTo>
                  <a:close/>
                </a:path>
                <a:path w="527685" h="996950">
                  <a:moveTo>
                    <a:pt x="495719" y="90957"/>
                  </a:moveTo>
                  <a:lnTo>
                    <a:pt x="494525" y="93992"/>
                  </a:lnTo>
                  <a:lnTo>
                    <a:pt x="495503" y="94284"/>
                  </a:lnTo>
                  <a:lnTo>
                    <a:pt x="495719" y="90957"/>
                  </a:lnTo>
                  <a:close/>
                </a:path>
                <a:path w="527685" h="996950">
                  <a:moveTo>
                    <a:pt x="495731" y="37503"/>
                  </a:moveTo>
                  <a:lnTo>
                    <a:pt x="495185" y="36995"/>
                  </a:lnTo>
                  <a:lnTo>
                    <a:pt x="495642" y="37909"/>
                  </a:lnTo>
                  <a:lnTo>
                    <a:pt x="495731" y="37503"/>
                  </a:lnTo>
                  <a:close/>
                </a:path>
                <a:path w="527685" h="996950">
                  <a:moveTo>
                    <a:pt x="495935" y="38493"/>
                  </a:moveTo>
                  <a:lnTo>
                    <a:pt x="495642" y="37909"/>
                  </a:lnTo>
                  <a:lnTo>
                    <a:pt x="495477" y="38633"/>
                  </a:lnTo>
                  <a:lnTo>
                    <a:pt x="495935" y="38493"/>
                  </a:lnTo>
                  <a:close/>
                </a:path>
                <a:path w="527685" h="996950">
                  <a:moveTo>
                    <a:pt x="496468" y="26555"/>
                  </a:moveTo>
                  <a:lnTo>
                    <a:pt x="493852" y="27825"/>
                  </a:lnTo>
                  <a:lnTo>
                    <a:pt x="494944" y="28295"/>
                  </a:lnTo>
                  <a:lnTo>
                    <a:pt x="496468" y="26555"/>
                  </a:lnTo>
                  <a:close/>
                </a:path>
                <a:path w="527685" h="996950">
                  <a:moveTo>
                    <a:pt x="496722" y="83985"/>
                  </a:moveTo>
                  <a:lnTo>
                    <a:pt x="496125" y="84162"/>
                  </a:lnTo>
                  <a:lnTo>
                    <a:pt x="493941" y="88201"/>
                  </a:lnTo>
                  <a:lnTo>
                    <a:pt x="496722" y="83985"/>
                  </a:lnTo>
                  <a:close/>
                </a:path>
                <a:path w="527685" h="996950">
                  <a:moveTo>
                    <a:pt x="496824" y="29095"/>
                  </a:moveTo>
                  <a:lnTo>
                    <a:pt x="494944" y="28295"/>
                  </a:lnTo>
                  <a:lnTo>
                    <a:pt x="494245" y="29095"/>
                  </a:lnTo>
                  <a:lnTo>
                    <a:pt x="491756" y="26555"/>
                  </a:lnTo>
                  <a:lnTo>
                    <a:pt x="492480" y="31635"/>
                  </a:lnTo>
                  <a:lnTo>
                    <a:pt x="489077" y="31635"/>
                  </a:lnTo>
                  <a:lnTo>
                    <a:pt x="489559" y="29095"/>
                  </a:lnTo>
                  <a:lnTo>
                    <a:pt x="486524" y="31635"/>
                  </a:lnTo>
                  <a:lnTo>
                    <a:pt x="489483" y="32905"/>
                  </a:lnTo>
                  <a:lnTo>
                    <a:pt x="486460" y="34175"/>
                  </a:lnTo>
                  <a:lnTo>
                    <a:pt x="485952" y="34175"/>
                  </a:lnTo>
                  <a:lnTo>
                    <a:pt x="485940" y="32905"/>
                  </a:lnTo>
                  <a:lnTo>
                    <a:pt x="485559" y="36715"/>
                  </a:lnTo>
                  <a:lnTo>
                    <a:pt x="485140" y="35445"/>
                  </a:lnTo>
                  <a:lnTo>
                    <a:pt x="482993" y="35445"/>
                  </a:lnTo>
                  <a:lnTo>
                    <a:pt x="484314" y="34175"/>
                  </a:lnTo>
                  <a:lnTo>
                    <a:pt x="479958" y="37985"/>
                  </a:lnTo>
                  <a:lnTo>
                    <a:pt x="482815" y="43065"/>
                  </a:lnTo>
                  <a:lnTo>
                    <a:pt x="479412" y="43065"/>
                  </a:lnTo>
                  <a:lnTo>
                    <a:pt x="477100" y="49415"/>
                  </a:lnTo>
                  <a:lnTo>
                    <a:pt x="481495" y="44335"/>
                  </a:lnTo>
                  <a:lnTo>
                    <a:pt x="481761" y="50685"/>
                  </a:lnTo>
                  <a:lnTo>
                    <a:pt x="474091" y="50685"/>
                  </a:lnTo>
                  <a:lnTo>
                    <a:pt x="476173" y="53225"/>
                  </a:lnTo>
                  <a:lnTo>
                    <a:pt x="475742" y="53225"/>
                  </a:lnTo>
                  <a:lnTo>
                    <a:pt x="474865" y="54495"/>
                  </a:lnTo>
                  <a:lnTo>
                    <a:pt x="474027" y="54495"/>
                  </a:lnTo>
                  <a:lnTo>
                    <a:pt x="474383" y="57035"/>
                  </a:lnTo>
                  <a:lnTo>
                    <a:pt x="475297" y="54495"/>
                  </a:lnTo>
                  <a:lnTo>
                    <a:pt x="476110" y="57035"/>
                  </a:lnTo>
                  <a:lnTo>
                    <a:pt x="472224" y="58305"/>
                  </a:lnTo>
                  <a:lnTo>
                    <a:pt x="472490" y="65925"/>
                  </a:lnTo>
                  <a:lnTo>
                    <a:pt x="470839" y="65430"/>
                  </a:lnTo>
                  <a:lnTo>
                    <a:pt x="470776" y="65925"/>
                  </a:lnTo>
                  <a:lnTo>
                    <a:pt x="469646" y="65608"/>
                  </a:lnTo>
                  <a:lnTo>
                    <a:pt x="469874" y="65138"/>
                  </a:lnTo>
                  <a:lnTo>
                    <a:pt x="468261" y="64655"/>
                  </a:lnTo>
                  <a:lnTo>
                    <a:pt x="469036" y="65443"/>
                  </a:lnTo>
                  <a:lnTo>
                    <a:pt x="466115" y="64655"/>
                  </a:lnTo>
                  <a:lnTo>
                    <a:pt x="469404" y="71005"/>
                  </a:lnTo>
                  <a:lnTo>
                    <a:pt x="465975" y="72275"/>
                  </a:lnTo>
                  <a:lnTo>
                    <a:pt x="464312" y="69735"/>
                  </a:lnTo>
                  <a:lnTo>
                    <a:pt x="466890" y="68465"/>
                  </a:lnTo>
                  <a:lnTo>
                    <a:pt x="463448" y="69735"/>
                  </a:lnTo>
                  <a:lnTo>
                    <a:pt x="466140" y="73545"/>
                  </a:lnTo>
                  <a:lnTo>
                    <a:pt x="459663" y="74815"/>
                  </a:lnTo>
                  <a:lnTo>
                    <a:pt x="459054" y="78587"/>
                  </a:lnTo>
                  <a:lnTo>
                    <a:pt x="458927" y="78041"/>
                  </a:lnTo>
                  <a:lnTo>
                    <a:pt x="459066" y="77368"/>
                  </a:lnTo>
                  <a:lnTo>
                    <a:pt x="458647" y="77127"/>
                  </a:lnTo>
                  <a:lnTo>
                    <a:pt x="458089" y="76949"/>
                  </a:lnTo>
                  <a:lnTo>
                    <a:pt x="457327" y="76822"/>
                  </a:lnTo>
                  <a:lnTo>
                    <a:pt x="456869" y="77431"/>
                  </a:lnTo>
                  <a:lnTo>
                    <a:pt x="458978" y="78841"/>
                  </a:lnTo>
                  <a:lnTo>
                    <a:pt x="459816" y="79616"/>
                  </a:lnTo>
                  <a:lnTo>
                    <a:pt x="459105" y="78765"/>
                  </a:lnTo>
                  <a:lnTo>
                    <a:pt x="459066" y="78638"/>
                  </a:lnTo>
                  <a:lnTo>
                    <a:pt x="461873" y="79895"/>
                  </a:lnTo>
                  <a:lnTo>
                    <a:pt x="457441" y="83705"/>
                  </a:lnTo>
                  <a:lnTo>
                    <a:pt x="456222" y="88785"/>
                  </a:lnTo>
                  <a:lnTo>
                    <a:pt x="455396" y="87515"/>
                  </a:lnTo>
                  <a:lnTo>
                    <a:pt x="450545" y="95135"/>
                  </a:lnTo>
                  <a:lnTo>
                    <a:pt x="447852" y="98475"/>
                  </a:lnTo>
                  <a:lnTo>
                    <a:pt x="449580" y="100215"/>
                  </a:lnTo>
                  <a:lnTo>
                    <a:pt x="446951" y="104025"/>
                  </a:lnTo>
                  <a:lnTo>
                    <a:pt x="446049" y="107835"/>
                  </a:lnTo>
                  <a:lnTo>
                    <a:pt x="444360" y="106565"/>
                  </a:lnTo>
                  <a:lnTo>
                    <a:pt x="443941" y="105295"/>
                  </a:lnTo>
                  <a:lnTo>
                    <a:pt x="443979" y="104025"/>
                  </a:lnTo>
                  <a:lnTo>
                    <a:pt x="442582" y="106565"/>
                  </a:lnTo>
                  <a:lnTo>
                    <a:pt x="443179" y="107835"/>
                  </a:lnTo>
                  <a:lnTo>
                    <a:pt x="442645" y="110375"/>
                  </a:lnTo>
                  <a:lnTo>
                    <a:pt x="440817" y="109105"/>
                  </a:lnTo>
                  <a:lnTo>
                    <a:pt x="439051" y="111645"/>
                  </a:lnTo>
                  <a:lnTo>
                    <a:pt x="439585" y="116725"/>
                  </a:lnTo>
                  <a:lnTo>
                    <a:pt x="435686" y="120535"/>
                  </a:lnTo>
                  <a:lnTo>
                    <a:pt x="437591" y="121805"/>
                  </a:lnTo>
                  <a:lnTo>
                    <a:pt x="443293" y="120535"/>
                  </a:lnTo>
                  <a:lnTo>
                    <a:pt x="442074" y="125615"/>
                  </a:lnTo>
                  <a:lnTo>
                    <a:pt x="440880" y="125615"/>
                  </a:lnTo>
                  <a:lnTo>
                    <a:pt x="439166" y="124510"/>
                  </a:lnTo>
                  <a:lnTo>
                    <a:pt x="439267" y="125615"/>
                  </a:lnTo>
                  <a:lnTo>
                    <a:pt x="438340" y="125615"/>
                  </a:lnTo>
                  <a:lnTo>
                    <a:pt x="438175" y="125095"/>
                  </a:lnTo>
                  <a:lnTo>
                    <a:pt x="437426" y="126885"/>
                  </a:lnTo>
                  <a:lnTo>
                    <a:pt x="435876" y="125615"/>
                  </a:lnTo>
                  <a:lnTo>
                    <a:pt x="435660" y="126885"/>
                  </a:lnTo>
                  <a:lnTo>
                    <a:pt x="434543" y="125615"/>
                  </a:lnTo>
                  <a:lnTo>
                    <a:pt x="435965" y="124345"/>
                  </a:lnTo>
                  <a:lnTo>
                    <a:pt x="437934" y="124345"/>
                  </a:lnTo>
                  <a:lnTo>
                    <a:pt x="437527" y="123075"/>
                  </a:lnTo>
                  <a:lnTo>
                    <a:pt x="435610" y="124345"/>
                  </a:lnTo>
                  <a:lnTo>
                    <a:pt x="434403" y="125615"/>
                  </a:lnTo>
                  <a:lnTo>
                    <a:pt x="432269" y="126885"/>
                  </a:lnTo>
                  <a:lnTo>
                    <a:pt x="430682" y="128155"/>
                  </a:lnTo>
                  <a:lnTo>
                    <a:pt x="432803" y="128155"/>
                  </a:lnTo>
                  <a:lnTo>
                    <a:pt x="432269" y="130695"/>
                  </a:lnTo>
                  <a:lnTo>
                    <a:pt x="430491" y="133235"/>
                  </a:lnTo>
                  <a:lnTo>
                    <a:pt x="429729" y="130695"/>
                  </a:lnTo>
                  <a:lnTo>
                    <a:pt x="427824" y="131965"/>
                  </a:lnTo>
                  <a:lnTo>
                    <a:pt x="428472" y="133235"/>
                  </a:lnTo>
                  <a:lnTo>
                    <a:pt x="426123" y="135775"/>
                  </a:lnTo>
                  <a:lnTo>
                    <a:pt x="428447" y="137045"/>
                  </a:lnTo>
                  <a:lnTo>
                    <a:pt x="425831" y="137045"/>
                  </a:lnTo>
                  <a:lnTo>
                    <a:pt x="425894" y="139585"/>
                  </a:lnTo>
                  <a:lnTo>
                    <a:pt x="421551" y="145935"/>
                  </a:lnTo>
                  <a:lnTo>
                    <a:pt x="425132" y="144678"/>
                  </a:lnTo>
                  <a:lnTo>
                    <a:pt x="425361" y="144665"/>
                  </a:lnTo>
                  <a:lnTo>
                    <a:pt x="425526" y="144665"/>
                  </a:lnTo>
                  <a:lnTo>
                    <a:pt x="424637" y="152285"/>
                  </a:lnTo>
                  <a:lnTo>
                    <a:pt x="417550" y="157365"/>
                  </a:lnTo>
                  <a:lnTo>
                    <a:pt x="415404" y="163715"/>
                  </a:lnTo>
                  <a:lnTo>
                    <a:pt x="414616" y="163715"/>
                  </a:lnTo>
                  <a:lnTo>
                    <a:pt x="413626" y="167525"/>
                  </a:lnTo>
                  <a:lnTo>
                    <a:pt x="410959" y="171335"/>
                  </a:lnTo>
                  <a:lnTo>
                    <a:pt x="411302" y="175145"/>
                  </a:lnTo>
                  <a:lnTo>
                    <a:pt x="410743" y="176415"/>
                  </a:lnTo>
                  <a:lnTo>
                    <a:pt x="407847" y="176415"/>
                  </a:lnTo>
                  <a:lnTo>
                    <a:pt x="406996" y="178955"/>
                  </a:lnTo>
                  <a:lnTo>
                    <a:pt x="407720" y="180225"/>
                  </a:lnTo>
                  <a:lnTo>
                    <a:pt x="404355" y="182765"/>
                  </a:lnTo>
                  <a:lnTo>
                    <a:pt x="404393" y="180733"/>
                  </a:lnTo>
                  <a:lnTo>
                    <a:pt x="404837" y="180225"/>
                  </a:lnTo>
                  <a:lnTo>
                    <a:pt x="404393" y="180657"/>
                  </a:lnTo>
                  <a:lnTo>
                    <a:pt x="404431" y="178955"/>
                  </a:lnTo>
                  <a:lnTo>
                    <a:pt x="402945" y="182092"/>
                  </a:lnTo>
                  <a:lnTo>
                    <a:pt x="402272" y="182765"/>
                  </a:lnTo>
                  <a:lnTo>
                    <a:pt x="400596" y="182765"/>
                  </a:lnTo>
                  <a:lnTo>
                    <a:pt x="400735" y="187845"/>
                  </a:lnTo>
                  <a:lnTo>
                    <a:pt x="399415" y="185305"/>
                  </a:lnTo>
                  <a:lnTo>
                    <a:pt x="396786" y="189115"/>
                  </a:lnTo>
                  <a:lnTo>
                    <a:pt x="396506" y="191655"/>
                  </a:lnTo>
                  <a:lnTo>
                    <a:pt x="399249" y="189115"/>
                  </a:lnTo>
                  <a:lnTo>
                    <a:pt x="398551" y="191655"/>
                  </a:lnTo>
                  <a:lnTo>
                    <a:pt x="396430" y="195465"/>
                  </a:lnTo>
                  <a:lnTo>
                    <a:pt x="394271" y="192925"/>
                  </a:lnTo>
                  <a:lnTo>
                    <a:pt x="390944" y="198005"/>
                  </a:lnTo>
                  <a:lnTo>
                    <a:pt x="389877" y="203085"/>
                  </a:lnTo>
                  <a:lnTo>
                    <a:pt x="388594" y="208165"/>
                  </a:lnTo>
                  <a:lnTo>
                    <a:pt x="388150" y="208584"/>
                  </a:lnTo>
                  <a:lnTo>
                    <a:pt x="389216" y="210705"/>
                  </a:lnTo>
                  <a:lnTo>
                    <a:pt x="387096" y="214515"/>
                  </a:lnTo>
                  <a:lnTo>
                    <a:pt x="381469" y="215785"/>
                  </a:lnTo>
                  <a:lnTo>
                    <a:pt x="380923" y="217055"/>
                  </a:lnTo>
                  <a:lnTo>
                    <a:pt x="377050" y="220865"/>
                  </a:lnTo>
                  <a:lnTo>
                    <a:pt x="382562" y="223405"/>
                  </a:lnTo>
                  <a:lnTo>
                    <a:pt x="379044" y="227215"/>
                  </a:lnTo>
                  <a:lnTo>
                    <a:pt x="380314" y="227215"/>
                  </a:lnTo>
                  <a:lnTo>
                    <a:pt x="383133" y="228485"/>
                  </a:lnTo>
                  <a:lnTo>
                    <a:pt x="382168" y="232295"/>
                  </a:lnTo>
                  <a:lnTo>
                    <a:pt x="380060" y="234835"/>
                  </a:lnTo>
                  <a:lnTo>
                    <a:pt x="376034" y="234835"/>
                  </a:lnTo>
                  <a:lnTo>
                    <a:pt x="376212" y="233565"/>
                  </a:lnTo>
                  <a:lnTo>
                    <a:pt x="376389" y="232295"/>
                  </a:lnTo>
                  <a:lnTo>
                    <a:pt x="376732" y="231025"/>
                  </a:lnTo>
                  <a:lnTo>
                    <a:pt x="377355" y="231025"/>
                  </a:lnTo>
                  <a:lnTo>
                    <a:pt x="377291" y="231533"/>
                  </a:lnTo>
                  <a:lnTo>
                    <a:pt x="377596" y="231495"/>
                  </a:lnTo>
                  <a:lnTo>
                    <a:pt x="377863" y="230809"/>
                  </a:lnTo>
                  <a:lnTo>
                    <a:pt x="377748" y="230390"/>
                  </a:lnTo>
                  <a:lnTo>
                    <a:pt x="377761" y="229755"/>
                  </a:lnTo>
                  <a:lnTo>
                    <a:pt x="378091" y="228485"/>
                  </a:lnTo>
                  <a:lnTo>
                    <a:pt x="376377" y="228485"/>
                  </a:lnTo>
                  <a:lnTo>
                    <a:pt x="377088" y="229755"/>
                  </a:lnTo>
                  <a:lnTo>
                    <a:pt x="375259" y="231025"/>
                  </a:lnTo>
                  <a:lnTo>
                    <a:pt x="373811" y="234200"/>
                  </a:lnTo>
                  <a:lnTo>
                    <a:pt x="372681" y="235394"/>
                  </a:lnTo>
                  <a:lnTo>
                    <a:pt x="371970" y="233565"/>
                  </a:lnTo>
                  <a:lnTo>
                    <a:pt x="371551" y="236105"/>
                  </a:lnTo>
                  <a:lnTo>
                    <a:pt x="371995" y="236105"/>
                  </a:lnTo>
                  <a:lnTo>
                    <a:pt x="370801" y="237375"/>
                  </a:lnTo>
                  <a:lnTo>
                    <a:pt x="370878" y="241185"/>
                  </a:lnTo>
                  <a:lnTo>
                    <a:pt x="368719" y="243725"/>
                  </a:lnTo>
                  <a:lnTo>
                    <a:pt x="369989" y="243725"/>
                  </a:lnTo>
                  <a:lnTo>
                    <a:pt x="369608" y="244995"/>
                  </a:lnTo>
                  <a:lnTo>
                    <a:pt x="365112" y="251256"/>
                  </a:lnTo>
                  <a:lnTo>
                    <a:pt x="369912" y="248805"/>
                  </a:lnTo>
                  <a:lnTo>
                    <a:pt x="368033" y="253885"/>
                  </a:lnTo>
                  <a:lnTo>
                    <a:pt x="365290" y="255155"/>
                  </a:lnTo>
                  <a:lnTo>
                    <a:pt x="365112" y="251345"/>
                  </a:lnTo>
                  <a:lnTo>
                    <a:pt x="365048" y="250075"/>
                  </a:lnTo>
                  <a:lnTo>
                    <a:pt x="363943" y="255155"/>
                  </a:lnTo>
                  <a:lnTo>
                    <a:pt x="361556" y="257695"/>
                  </a:lnTo>
                  <a:lnTo>
                    <a:pt x="360934" y="253885"/>
                  </a:lnTo>
                  <a:lnTo>
                    <a:pt x="360641" y="258965"/>
                  </a:lnTo>
                  <a:lnTo>
                    <a:pt x="355815" y="260235"/>
                  </a:lnTo>
                  <a:lnTo>
                    <a:pt x="354291" y="262775"/>
                  </a:lnTo>
                  <a:lnTo>
                    <a:pt x="354622" y="260235"/>
                  </a:lnTo>
                  <a:lnTo>
                    <a:pt x="354418" y="261505"/>
                  </a:lnTo>
                  <a:lnTo>
                    <a:pt x="353301" y="264045"/>
                  </a:lnTo>
                  <a:lnTo>
                    <a:pt x="354850" y="264045"/>
                  </a:lnTo>
                  <a:lnTo>
                    <a:pt x="354304" y="265315"/>
                  </a:lnTo>
                  <a:lnTo>
                    <a:pt x="353529" y="265315"/>
                  </a:lnTo>
                  <a:lnTo>
                    <a:pt x="354101" y="266585"/>
                  </a:lnTo>
                  <a:lnTo>
                    <a:pt x="357187" y="265315"/>
                  </a:lnTo>
                  <a:lnTo>
                    <a:pt x="357568" y="269125"/>
                  </a:lnTo>
                  <a:lnTo>
                    <a:pt x="355917" y="270268"/>
                  </a:lnTo>
                  <a:lnTo>
                    <a:pt x="355854" y="272935"/>
                  </a:lnTo>
                  <a:lnTo>
                    <a:pt x="355981" y="275475"/>
                  </a:lnTo>
                  <a:lnTo>
                    <a:pt x="353161" y="274205"/>
                  </a:lnTo>
                  <a:lnTo>
                    <a:pt x="354050" y="272935"/>
                  </a:lnTo>
                  <a:lnTo>
                    <a:pt x="355739" y="270522"/>
                  </a:lnTo>
                  <a:lnTo>
                    <a:pt x="355917" y="270268"/>
                  </a:lnTo>
                  <a:lnTo>
                    <a:pt x="356717" y="269125"/>
                  </a:lnTo>
                  <a:lnTo>
                    <a:pt x="350329" y="272935"/>
                  </a:lnTo>
                  <a:lnTo>
                    <a:pt x="351599" y="270395"/>
                  </a:lnTo>
                  <a:lnTo>
                    <a:pt x="350558" y="271665"/>
                  </a:lnTo>
                  <a:lnTo>
                    <a:pt x="350151" y="271665"/>
                  </a:lnTo>
                  <a:lnTo>
                    <a:pt x="345300" y="275475"/>
                  </a:lnTo>
                  <a:lnTo>
                    <a:pt x="351802" y="275475"/>
                  </a:lnTo>
                  <a:lnTo>
                    <a:pt x="349059" y="280555"/>
                  </a:lnTo>
                  <a:lnTo>
                    <a:pt x="347992" y="279285"/>
                  </a:lnTo>
                  <a:lnTo>
                    <a:pt x="347078" y="279793"/>
                  </a:lnTo>
                  <a:lnTo>
                    <a:pt x="348488" y="281825"/>
                  </a:lnTo>
                  <a:lnTo>
                    <a:pt x="348589" y="283095"/>
                  </a:lnTo>
                  <a:lnTo>
                    <a:pt x="345757" y="286905"/>
                  </a:lnTo>
                  <a:lnTo>
                    <a:pt x="347535" y="288175"/>
                  </a:lnTo>
                  <a:lnTo>
                    <a:pt x="346494" y="289445"/>
                  </a:lnTo>
                  <a:lnTo>
                    <a:pt x="348056" y="288175"/>
                  </a:lnTo>
                  <a:lnTo>
                    <a:pt x="349123" y="289445"/>
                  </a:lnTo>
                  <a:lnTo>
                    <a:pt x="348068" y="290715"/>
                  </a:lnTo>
                  <a:lnTo>
                    <a:pt x="347319" y="293255"/>
                  </a:lnTo>
                  <a:lnTo>
                    <a:pt x="347116" y="293255"/>
                  </a:lnTo>
                  <a:lnTo>
                    <a:pt x="347891" y="295795"/>
                  </a:lnTo>
                  <a:lnTo>
                    <a:pt x="341426" y="295795"/>
                  </a:lnTo>
                  <a:lnTo>
                    <a:pt x="341426" y="305955"/>
                  </a:lnTo>
                  <a:lnTo>
                    <a:pt x="339547" y="306501"/>
                  </a:lnTo>
                  <a:lnTo>
                    <a:pt x="339674" y="307225"/>
                  </a:lnTo>
                  <a:lnTo>
                    <a:pt x="339471" y="306514"/>
                  </a:lnTo>
                  <a:lnTo>
                    <a:pt x="338251" y="306870"/>
                  </a:lnTo>
                  <a:lnTo>
                    <a:pt x="338239" y="304685"/>
                  </a:lnTo>
                  <a:lnTo>
                    <a:pt x="339217" y="304685"/>
                  </a:lnTo>
                  <a:lnTo>
                    <a:pt x="339445" y="305955"/>
                  </a:lnTo>
                  <a:lnTo>
                    <a:pt x="341426" y="305955"/>
                  </a:lnTo>
                  <a:lnTo>
                    <a:pt x="341426" y="295795"/>
                  </a:lnTo>
                  <a:lnTo>
                    <a:pt x="341134" y="295795"/>
                  </a:lnTo>
                  <a:lnTo>
                    <a:pt x="340956" y="300875"/>
                  </a:lnTo>
                  <a:lnTo>
                    <a:pt x="339140" y="302145"/>
                  </a:lnTo>
                  <a:lnTo>
                    <a:pt x="338213" y="299605"/>
                  </a:lnTo>
                  <a:lnTo>
                    <a:pt x="336804" y="300875"/>
                  </a:lnTo>
                  <a:lnTo>
                    <a:pt x="336613" y="304952"/>
                  </a:lnTo>
                  <a:lnTo>
                    <a:pt x="336689" y="304685"/>
                  </a:lnTo>
                  <a:lnTo>
                    <a:pt x="337146" y="309765"/>
                  </a:lnTo>
                  <a:lnTo>
                    <a:pt x="337883" y="308927"/>
                  </a:lnTo>
                  <a:lnTo>
                    <a:pt x="340131" y="313575"/>
                  </a:lnTo>
                  <a:lnTo>
                    <a:pt x="336499" y="314845"/>
                  </a:lnTo>
                  <a:lnTo>
                    <a:pt x="331825" y="312305"/>
                  </a:lnTo>
                  <a:lnTo>
                    <a:pt x="327164" y="317385"/>
                  </a:lnTo>
                  <a:lnTo>
                    <a:pt x="329692" y="322465"/>
                  </a:lnTo>
                  <a:lnTo>
                    <a:pt x="325170" y="328815"/>
                  </a:lnTo>
                  <a:lnTo>
                    <a:pt x="327063" y="327545"/>
                  </a:lnTo>
                  <a:lnTo>
                    <a:pt x="328498" y="328815"/>
                  </a:lnTo>
                  <a:lnTo>
                    <a:pt x="325272" y="331355"/>
                  </a:lnTo>
                  <a:lnTo>
                    <a:pt x="324954" y="333895"/>
                  </a:lnTo>
                  <a:lnTo>
                    <a:pt x="323469" y="332625"/>
                  </a:lnTo>
                  <a:lnTo>
                    <a:pt x="322224" y="333895"/>
                  </a:lnTo>
                  <a:lnTo>
                    <a:pt x="320789" y="333895"/>
                  </a:lnTo>
                  <a:lnTo>
                    <a:pt x="322008" y="335165"/>
                  </a:lnTo>
                  <a:lnTo>
                    <a:pt x="318236" y="338975"/>
                  </a:lnTo>
                  <a:lnTo>
                    <a:pt x="321081" y="341515"/>
                  </a:lnTo>
                  <a:lnTo>
                    <a:pt x="317512" y="342785"/>
                  </a:lnTo>
                  <a:lnTo>
                    <a:pt x="313982" y="347865"/>
                  </a:lnTo>
                  <a:lnTo>
                    <a:pt x="318960" y="351675"/>
                  </a:lnTo>
                  <a:lnTo>
                    <a:pt x="315836" y="356755"/>
                  </a:lnTo>
                  <a:lnTo>
                    <a:pt x="314883" y="354215"/>
                  </a:lnTo>
                  <a:lnTo>
                    <a:pt x="312597" y="355485"/>
                  </a:lnTo>
                  <a:lnTo>
                    <a:pt x="313093" y="351675"/>
                  </a:lnTo>
                  <a:lnTo>
                    <a:pt x="312216" y="352945"/>
                  </a:lnTo>
                  <a:lnTo>
                    <a:pt x="311150" y="354215"/>
                  </a:lnTo>
                  <a:lnTo>
                    <a:pt x="312242" y="355485"/>
                  </a:lnTo>
                  <a:lnTo>
                    <a:pt x="310743" y="355485"/>
                  </a:lnTo>
                  <a:lnTo>
                    <a:pt x="311975" y="360565"/>
                  </a:lnTo>
                  <a:lnTo>
                    <a:pt x="309676" y="361835"/>
                  </a:lnTo>
                  <a:lnTo>
                    <a:pt x="310007" y="363105"/>
                  </a:lnTo>
                  <a:lnTo>
                    <a:pt x="311543" y="364375"/>
                  </a:lnTo>
                  <a:lnTo>
                    <a:pt x="310464" y="365645"/>
                  </a:lnTo>
                  <a:lnTo>
                    <a:pt x="309384" y="368998"/>
                  </a:lnTo>
                  <a:lnTo>
                    <a:pt x="304253" y="370725"/>
                  </a:lnTo>
                  <a:lnTo>
                    <a:pt x="304800" y="383425"/>
                  </a:lnTo>
                  <a:lnTo>
                    <a:pt x="298272" y="385965"/>
                  </a:lnTo>
                  <a:lnTo>
                    <a:pt x="296926" y="389775"/>
                  </a:lnTo>
                  <a:lnTo>
                    <a:pt x="295198" y="394855"/>
                  </a:lnTo>
                  <a:lnTo>
                    <a:pt x="293611" y="397395"/>
                  </a:lnTo>
                  <a:lnTo>
                    <a:pt x="293306" y="397395"/>
                  </a:lnTo>
                  <a:lnTo>
                    <a:pt x="289496" y="401205"/>
                  </a:lnTo>
                  <a:lnTo>
                    <a:pt x="296418" y="402475"/>
                  </a:lnTo>
                  <a:lnTo>
                    <a:pt x="292112" y="406285"/>
                  </a:lnTo>
                  <a:lnTo>
                    <a:pt x="288188" y="407555"/>
                  </a:lnTo>
                  <a:lnTo>
                    <a:pt x="291147" y="403745"/>
                  </a:lnTo>
                  <a:lnTo>
                    <a:pt x="292138" y="402475"/>
                  </a:lnTo>
                  <a:lnTo>
                    <a:pt x="290322" y="403745"/>
                  </a:lnTo>
                  <a:lnTo>
                    <a:pt x="284734" y="402475"/>
                  </a:lnTo>
                  <a:lnTo>
                    <a:pt x="287807" y="411365"/>
                  </a:lnTo>
                  <a:lnTo>
                    <a:pt x="282981" y="412635"/>
                  </a:lnTo>
                  <a:lnTo>
                    <a:pt x="283108" y="411365"/>
                  </a:lnTo>
                  <a:lnTo>
                    <a:pt x="279958" y="413905"/>
                  </a:lnTo>
                  <a:lnTo>
                    <a:pt x="281749" y="418985"/>
                  </a:lnTo>
                  <a:lnTo>
                    <a:pt x="279146" y="424065"/>
                  </a:lnTo>
                  <a:lnTo>
                    <a:pt x="278803" y="422795"/>
                  </a:lnTo>
                  <a:lnTo>
                    <a:pt x="278384" y="422795"/>
                  </a:lnTo>
                  <a:lnTo>
                    <a:pt x="279514" y="427875"/>
                  </a:lnTo>
                  <a:lnTo>
                    <a:pt x="277533" y="434225"/>
                  </a:lnTo>
                  <a:lnTo>
                    <a:pt x="276529" y="436943"/>
                  </a:lnTo>
                  <a:lnTo>
                    <a:pt x="277152" y="436765"/>
                  </a:lnTo>
                  <a:lnTo>
                    <a:pt x="275805" y="440575"/>
                  </a:lnTo>
                  <a:lnTo>
                    <a:pt x="274078" y="441845"/>
                  </a:lnTo>
                  <a:lnTo>
                    <a:pt x="271716" y="444385"/>
                  </a:lnTo>
                  <a:lnTo>
                    <a:pt x="269316" y="443115"/>
                  </a:lnTo>
                  <a:lnTo>
                    <a:pt x="271005" y="439305"/>
                  </a:lnTo>
                  <a:lnTo>
                    <a:pt x="267220" y="440575"/>
                  </a:lnTo>
                  <a:lnTo>
                    <a:pt x="268770" y="444385"/>
                  </a:lnTo>
                  <a:lnTo>
                    <a:pt x="267322" y="445655"/>
                  </a:lnTo>
                  <a:lnTo>
                    <a:pt x="266192" y="445655"/>
                  </a:lnTo>
                  <a:lnTo>
                    <a:pt x="263829" y="450735"/>
                  </a:lnTo>
                  <a:lnTo>
                    <a:pt x="266954" y="452005"/>
                  </a:lnTo>
                  <a:lnTo>
                    <a:pt x="263753" y="458355"/>
                  </a:lnTo>
                  <a:lnTo>
                    <a:pt x="265010" y="458355"/>
                  </a:lnTo>
                  <a:lnTo>
                    <a:pt x="266509" y="463435"/>
                  </a:lnTo>
                  <a:lnTo>
                    <a:pt x="261886" y="459625"/>
                  </a:lnTo>
                  <a:lnTo>
                    <a:pt x="262597" y="464705"/>
                  </a:lnTo>
                  <a:lnTo>
                    <a:pt x="258927" y="463435"/>
                  </a:lnTo>
                  <a:lnTo>
                    <a:pt x="258622" y="465975"/>
                  </a:lnTo>
                  <a:lnTo>
                    <a:pt x="258254" y="473595"/>
                  </a:lnTo>
                  <a:lnTo>
                    <a:pt x="256946" y="477405"/>
                  </a:lnTo>
                  <a:lnTo>
                    <a:pt x="256286" y="475424"/>
                  </a:lnTo>
                  <a:lnTo>
                    <a:pt x="255866" y="479945"/>
                  </a:lnTo>
                  <a:lnTo>
                    <a:pt x="253707" y="483755"/>
                  </a:lnTo>
                  <a:lnTo>
                    <a:pt x="247929" y="479945"/>
                  </a:lnTo>
                  <a:lnTo>
                    <a:pt x="246684" y="493915"/>
                  </a:lnTo>
                  <a:lnTo>
                    <a:pt x="240372" y="495185"/>
                  </a:lnTo>
                  <a:lnTo>
                    <a:pt x="238404" y="500265"/>
                  </a:lnTo>
                  <a:lnTo>
                    <a:pt x="235165" y="506615"/>
                  </a:lnTo>
                  <a:lnTo>
                    <a:pt x="231457" y="511695"/>
                  </a:lnTo>
                  <a:lnTo>
                    <a:pt x="228066" y="518045"/>
                  </a:lnTo>
                  <a:lnTo>
                    <a:pt x="234391" y="516775"/>
                  </a:lnTo>
                  <a:lnTo>
                    <a:pt x="228955" y="519557"/>
                  </a:lnTo>
                  <a:lnTo>
                    <a:pt x="228930" y="519239"/>
                  </a:lnTo>
                  <a:lnTo>
                    <a:pt x="228180" y="519950"/>
                  </a:lnTo>
                  <a:lnTo>
                    <a:pt x="226936" y="520585"/>
                  </a:lnTo>
                  <a:lnTo>
                    <a:pt x="227317" y="520776"/>
                  </a:lnTo>
                  <a:lnTo>
                    <a:pt x="225869" y="522160"/>
                  </a:lnTo>
                  <a:lnTo>
                    <a:pt x="227888" y="521068"/>
                  </a:lnTo>
                  <a:lnTo>
                    <a:pt x="228803" y="521512"/>
                  </a:lnTo>
                  <a:lnTo>
                    <a:pt x="226199" y="528066"/>
                  </a:lnTo>
                  <a:lnTo>
                    <a:pt x="230543" y="524891"/>
                  </a:lnTo>
                  <a:lnTo>
                    <a:pt x="231000" y="524548"/>
                  </a:lnTo>
                  <a:lnTo>
                    <a:pt x="230809" y="524687"/>
                  </a:lnTo>
                  <a:lnTo>
                    <a:pt x="230555" y="524878"/>
                  </a:lnTo>
                  <a:lnTo>
                    <a:pt x="229463" y="524852"/>
                  </a:lnTo>
                  <a:lnTo>
                    <a:pt x="229158" y="521677"/>
                  </a:lnTo>
                  <a:lnTo>
                    <a:pt x="232130" y="523125"/>
                  </a:lnTo>
                  <a:lnTo>
                    <a:pt x="231444" y="524395"/>
                  </a:lnTo>
                  <a:lnTo>
                    <a:pt x="230974" y="525665"/>
                  </a:lnTo>
                  <a:lnTo>
                    <a:pt x="230568" y="525665"/>
                  </a:lnTo>
                  <a:lnTo>
                    <a:pt x="224599" y="530745"/>
                  </a:lnTo>
                  <a:lnTo>
                    <a:pt x="222440" y="530745"/>
                  </a:lnTo>
                  <a:lnTo>
                    <a:pt x="224459" y="528205"/>
                  </a:lnTo>
                  <a:lnTo>
                    <a:pt x="223253" y="526935"/>
                  </a:lnTo>
                  <a:lnTo>
                    <a:pt x="220687" y="532015"/>
                  </a:lnTo>
                  <a:lnTo>
                    <a:pt x="220256" y="528205"/>
                  </a:lnTo>
                  <a:lnTo>
                    <a:pt x="217500" y="530745"/>
                  </a:lnTo>
                  <a:lnTo>
                    <a:pt x="219557" y="530745"/>
                  </a:lnTo>
                  <a:lnTo>
                    <a:pt x="219252" y="533285"/>
                  </a:lnTo>
                  <a:lnTo>
                    <a:pt x="217335" y="535825"/>
                  </a:lnTo>
                  <a:lnTo>
                    <a:pt x="221361" y="533285"/>
                  </a:lnTo>
                  <a:lnTo>
                    <a:pt x="220929" y="540905"/>
                  </a:lnTo>
                  <a:lnTo>
                    <a:pt x="214579" y="537095"/>
                  </a:lnTo>
                  <a:lnTo>
                    <a:pt x="214096" y="544715"/>
                  </a:lnTo>
                  <a:lnTo>
                    <a:pt x="213525" y="540905"/>
                  </a:lnTo>
                  <a:lnTo>
                    <a:pt x="212852" y="544715"/>
                  </a:lnTo>
                  <a:lnTo>
                    <a:pt x="207645" y="553605"/>
                  </a:lnTo>
                  <a:lnTo>
                    <a:pt x="210058" y="558685"/>
                  </a:lnTo>
                  <a:lnTo>
                    <a:pt x="207492" y="558685"/>
                  </a:lnTo>
                  <a:lnTo>
                    <a:pt x="207822" y="557415"/>
                  </a:lnTo>
                  <a:lnTo>
                    <a:pt x="205232" y="563765"/>
                  </a:lnTo>
                  <a:lnTo>
                    <a:pt x="203403" y="570115"/>
                  </a:lnTo>
                  <a:lnTo>
                    <a:pt x="201396" y="576465"/>
                  </a:lnTo>
                  <a:lnTo>
                    <a:pt x="199034" y="580275"/>
                  </a:lnTo>
                  <a:lnTo>
                    <a:pt x="218579" y="580275"/>
                  </a:lnTo>
                  <a:lnTo>
                    <a:pt x="219570" y="577735"/>
                  </a:lnTo>
                  <a:lnTo>
                    <a:pt x="224904" y="571385"/>
                  </a:lnTo>
                  <a:lnTo>
                    <a:pt x="229857" y="565035"/>
                  </a:lnTo>
                  <a:lnTo>
                    <a:pt x="231660" y="558685"/>
                  </a:lnTo>
                  <a:lnTo>
                    <a:pt x="231686" y="559955"/>
                  </a:lnTo>
                  <a:lnTo>
                    <a:pt x="232994" y="551065"/>
                  </a:lnTo>
                  <a:lnTo>
                    <a:pt x="235000" y="547255"/>
                  </a:lnTo>
                  <a:lnTo>
                    <a:pt x="233565" y="553605"/>
                  </a:lnTo>
                  <a:lnTo>
                    <a:pt x="236067" y="552335"/>
                  </a:lnTo>
                  <a:lnTo>
                    <a:pt x="236258" y="547255"/>
                  </a:lnTo>
                  <a:lnTo>
                    <a:pt x="236359" y="544715"/>
                  </a:lnTo>
                  <a:lnTo>
                    <a:pt x="236448" y="542175"/>
                  </a:lnTo>
                  <a:lnTo>
                    <a:pt x="239534" y="540905"/>
                  </a:lnTo>
                  <a:lnTo>
                    <a:pt x="242620" y="539635"/>
                  </a:lnTo>
                  <a:lnTo>
                    <a:pt x="243344" y="533285"/>
                  </a:lnTo>
                  <a:lnTo>
                    <a:pt x="243484" y="532015"/>
                  </a:lnTo>
                  <a:lnTo>
                    <a:pt x="245160" y="530745"/>
                  </a:lnTo>
                  <a:lnTo>
                    <a:pt x="248488" y="528205"/>
                  </a:lnTo>
                  <a:lnTo>
                    <a:pt x="251739" y="521855"/>
                  </a:lnTo>
                  <a:lnTo>
                    <a:pt x="253733" y="516775"/>
                  </a:lnTo>
                  <a:lnTo>
                    <a:pt x="254736" y="514235"/>
                  </a:lnTo>
                  <a:lnTo>
                    <a:pt x="258991" y="509155"/>
                  </a:lnTo>
                  <a:lnTo>
                    <a:pt x="257378" y="509155"/>
                  </a:lnTo>
                  <a:lnTo>
                    <a:pt x="256832" y="506615"/>
                  </a:lnTo>
                  <a:lnTo>
                    <a:pt x="257835" y="507136"/>
                  </a:lnTo>
                  <a:lnTo>
                    <a:pt x="257733" y="506615"/>
                  </a:lnTo>
                  <a:lnTo>
                    <a:pt x="262890" y="495185"/>
                  </a:lnTo>
                  <a:lnTo>
                    <a:pt x="269481" y="483755"/>
                  </a:lnTo>
                  <a:lnTo>
                    <a:pt x="273481" y="477405"/>
                  </a:lnTo>
                  <a:lnTo>
                    <a:pt x="276682" y="472325"/>
                  </a:lnTo>
                  <a:lnTo>
                    <a:pt x="281927" y="464705"/>
                  </a:lnTo>
                  <a:lnTo>
                    <a:pt x="282803" y="463435"/>
                  </a:lnTo>
                  <a:lnTo>
                    <a:pt x="283679" y="462165"/>
                  </a:lnTo>
                  <a:lnTo>
                    <a:pt x="286804" y="457085"/>
                  </a:lnTo>
                  <a:lnTo>
                    <a:pt x="277837" y="455815"/>
                  </a:lnTo>
                  <a:lnTo>
                    <a:pt x="284721" y="450735"/>
                  </a:lnTo>
                  <a:lnTo>
                    <a:pt x="286385" y="453275"/>
                  </a:lnTo>
                  <a:lnTo>
                    <a:pt x="287197" y="450735"/>
                  </a:lnTo>
                  <a:lnTo>
                    <a:pt x="289217" y="444385"/>
                  </a:lnTo>
                  <a:lnTo>
                    <a:pt x="292760" y="436765"/>
                  </a:lnTo>
                  <a:lnTo>
                    <a:pt x="293344" y="435495"/>
                  </a:lnTo>
                  <a:lnTo>
                    <a:pt x="297548" y="427875"/>
                  </a:lnTo>
                  <a:lnTo>
                    <a:pt x="298856" y="424065"/>
                  </a:lnTo>
                  <a:lnTo>
                    <a:pt x="300609" y="418985"/>
                  </a:lnTo>
                  <a:lnTo>
                    <a:pt x="300888" y="418985"/>
                  </a:lnTo>
                  <a:lnTo>
                    <a:pt x="301574" y="420065"/>
                  </a:lnTo>
                  <a:lnTo>
                    <a:pt x="304215" y="418985"/>
                  </a:lnTo>
                  <a:lnTo>
                    <a:pt x="305511" y="412635"/>
                  </a:lnTo>
                  <a:lnTo>
                    <a:pt x="303961" y="411365"/>
                  </a:lnTo>
                  <a:lnTo>
                    <a:pt x="304990" y="410095"/>
                  </a:lnTo>
                  <a:lnTo>
                    <a:pt x="305574" y="411365"/>
                  </a:lnTo>
                  <a:lnTo>
                    <a:pt x="306895" y="411365"/>
                  </a:lnTo>
                  <a:lnTo>
                    <a:pt x="309194" y="410095"/>
                  </a:lnTo>
                  <a:lnTo>
                    <a:pt x="308457" y="407555"/>
                  </a:lnTo>
                  <a:lnTo>
                    <a:pt x="307365" y="403745"/>
                  </a:lnTo>
                  <a:lnTo>
                    <a:pt x="309943" y="403745"/>
                  </a:lnTo>
                  <a:lnTo>
                    <a:pt x="313880" y="398665"/>
                  </a:lnTo>
                  <a:lnTo>
                    <a:pt x="310934" y="398665"/>
                  </a:lnTo>
                  <a:lnTo>
                    <a:pt x="314045" y="394855"/>
                  </a:lnTo>
                  <a:lnTo>
                    <a:pt x="313880" y="391045"/>
                  </a:lnTo>
                  <a:lnTo>
                    <a:pt x="316839" y="388505"/>
                  </a:lnTo>
                  <a:lnTo>
                    <a:pt x="315417" y="384695"/>
                  </a:lnTo>
                  <a:lnTo>
                    <a:pt x="321564" y="382155"/>
                  </a:lnTo>
                  <a:lnTo>
                    <a:pt x="318389" y="379615"/>
                  </a:lnTo>
                  <a:lnTo>
                    <a:pt x="321856" y="380885"/>
                  </a:lnTo>
                  <a:lnTo>
                    <a:pt x="322364" y="379615"/>
                  </a:lnTo>
                  <a:lnTo>
                    <a:pt x="324904" y="373265"/>
                  </a:lnTo>
                  <a:lnTo>
                    <a:pt x="324510" y="369455"/>
                  </a:lnTo>
                  <a:lnTo>
                    <a:pt x="325158" y="371995"/>
                  </a:lnTo>
                  <a:lnTo>
                    <a:pt x="326783" y="368185"/>
                  </a:lnTo>
                  <a:lnTo>
                    <a:pt x="327774" y="369443"/>
                  </a:lnTo>
                  <a:lnTo>
                    <a:pt x="327558" y="369862"/>
                  </a:lnTo>
                  <a:lnTo>
                    <a:pt x="327825" y="369443"/>
                  </a:lnTo>
                  <a:lnTo>
                    <a:pt x="328510" y="368185"/>
                  </a:lnTo>
                  <a:lnTo>
                    <a:pt x="329234" y="366915"/>
                  </a:lnTo>
                  <a:lnTo>
                    <a:pt x="329920" y="364375"/>
                  </a:lnTo>
                  <a:lnTo>
                    <a:pt x="327812" y="363105"/>
                  </a:lnTo>
                  <a:lnTo>
                    <a:pt x="334899" y="360565"/>
                  </a:lnTo>
                  <a:lnTo>
                    <a:pt x="333006" y="356755"/>
                  </a:lnTo>
                  <a:lnTo>
                    <a:pt x="329857" y="350405"/>
                  </a:lnTo>
                  <a:lnTo>
                    <a:pt x="336956" y="350405"/>
                  </a:lnTo>
                  <a:lnTo>
                    <a:pt x="338886" y="344055"/>
                  </a:lnTo>
                  <a:lnTo>
                    <a:pt x="340931" y="336435"/>
                  </a:lnTo>
                  <a:lnTo>
                    <a:pt x="342138" y="332879"/>
                  </a:lnTo>
                  <a:lnTo>
                    <a:pt x="345300" y="333895"/>
                  </a:lnTo>
                  <a:lnTo>
                    <a:pt x="347167" y="327698"/>
                  </a:lnTo>
                  <a:lnTo>
                    <a:pt x="342595" y="331558"/>
                  </a:lnTo>
                  <a:lnTo>
                    <a:pt x="343103" y="330085"/>
                  </a:lnTo>
                  <a:lnTo>
                    <a:pt x="344017" y="327545"/>
                  </a:lnTo>
                  <a:lnTo>
                    <a:pt x="345389" y="323735"/>
                  </a:lnTo>
                  <a:lnTo>
                    <a:pt x="347446" y="325247"/>
                  </a:lnTo>
                  <a:lnTo>
                    <a:pt x="347230" y="323735"/>
                  </a:lnTo>
                  <a:lnTo>
                    <a:pt x="346684" y="319925"/>
                  </a:lnTo>
                  <a:lnTo>
                    <a:pt x="350393" y="314845"/>
                  </a:lnTo>
                  <a:lnTo>
                    <a:pt x="351332" y="313575"/>
                  </a:lnTo>
                  <a:lnTo>
                    <a:pt x="352806" y="311035"/>
                  </a:lnTo>
                  <a:lnTo>
                    <a:pt x="352348" y="314845"/>
                  </a:lnTo>
                  <a:lnTo>
                    <a:pt x="352628" y="316115"/>
                  </a:lnTo>
                  <a:lnTo>
                    <a:pt x="354177" y="311035"/>
                  </a:lnTo>
                  <a:lnTo>
                    <a:pt x="354952" y="308495"/>
                  </a:lnTo>
                  <a:lnTo>
                    <a:pt x="356019" y="307225"/>
                  </a:lnTo>
                  <a:lnTo>
                    <a:pt x="358178" y="304685"/>
                  </a:lnTo>
                  <a:lnTo>
                    <a:pt x="360324" y="302145"/>
                  </a:lnTo>
                  <a:lnTo>
                    <a:pt x="361759" y="294525"/>
                  </a:lnTo>
                  <a:lnTo>
                    <a:pt x="358724" y="294525"/>
                  </a:lnTo>
                  <a:lnTo>
                    <a:pt x="359676" y="288175"/>
                  </a:lnTo>
                  <a:lnTo>
                    <a:pt x="359829" y="287197"/>
                  </a:lnTo>
                  <a:lnTo>
                    <a:pt x="362292" y="290715"/>
                  </a:lnTo>
                  <a:lnTo>
                    <a:pt x="362724" y="285635"/>
                  </a:lnTo>
                  <a:lnTo>
                    <a:pt x="363156" y="280555"/>
                  </a:lnTo>
                  <a:lnTo>
                    <a:pt x="363258" y="279285"/>
                  </a:lnTo>
                  <a:lnTo>
                    <a:pt x="367398" y="286905"/>
                  </a:lnTo>
                  <a:lnTo>
                    <a:pt x="367525" y="285635"/>
                  </a:lnTo>
                  <a:lnTo>
                    <a:pt x="367296" y="284365"/>
                  </a:lnTo>
                  <a:lnTo>
                    <a:pt x="366102" y="283095"/>
                  </a:lnTo>
                  <a:lnTo>
                    <a:pt x="367080" y="281825"/>
                  </a:lnTo>
                  <a:lnTo>
                    <a:pt x="367919" y="281825"/>
                  </a:lnTo>
                  <a:lnTo>
                    <a:pt x="368503" y="284365"/>
                  </a:lnTo>
                  <a:lnTo>
                    <a:pt x="369252" y="281825"/>
                  </a:lnTo>
                  <a:lnTo>
                    <a:pt x="370014" y="279285"/>
                  </a:lnTo>
                  <a:lnTo>
                    <a:pt x="367423" y="279285"/>
                  </a:lnTo>
                  <a:lnTo>
                    <a:pt x="369633" y="275475"/>
                  </a:lnTo>
                  <a:lnTo>
                    <a:pt x="370420" y="275475"/>
                  </a:lnTo>
                  <a:lnTo>
                    <a:pt x="370281" y="276745"/>
                  </a:lnTo>
                  <a:lnTo>
                    <a:pt x="370992" y="278015"/>
                  </a:lnTo>
                  <a:lnTo>
                    <a:pt x="370103" y="271665"/>
                  </a:lnTo>
                  <a:lnTo>
                    <a:pt x="372605" y="269125"/>
                  </a:lnTo>
                  <a:lnTo>
                    <a:pt x="373811" y="269125"/>
                  </a:lnTo>
                  <a:lnTo>
                    <a:pt x="373253" y="270395"/>
                  </a:lnTo>
                  <a:lnTo>
                    <a:pt x="373837" y="269125"/>
                  </a:lnTo>
                  <a:lnTo>
                    <a:pt x="376148" y="264045"/>
                  </a:lnTo>
                  <a:lnTo>
                    <a:pt x="375831" y="262775"/>
                  </a:lnTo>
                  <a:lnTo>
                    <a:pt x="374535" y="257695"/>
                  </a:lnTo>
                  <a:lnTo>
                    <a:pt x="376516" y="255155"/>
                  </a:lnTo>
                  <a:lnTo>
                    <a:pt x="379488" y="251345"/>
                  </a:lnTo>
                  <a:lnTo>
                    <a:pt x="381914" y="255155"/>
                  </a:lnTo>
                  <a:lnTo>
                    <a:pt x="381838" y="251345"/>
                  </a:lnTo>
                  <a:lnTo>
                    <a:pt x="381812" y="250075"/>
                  </a:lnTo>
                  <a:lnTo>
                    <a:pt x="384975" y="251345"/>
                  </a:lnTo>
                  <a:lnTo>
                    <a:pt x="385305" y="250075"/>
                  </a:lnTo>
                  <a:lnTo>
                    <a:pt x="385635" y="248805"/>
                  </a:lnTo>
                  <a:lnTo>
                    <a:pt x="385965" y="247535"/>
                  </a:lnTo>
                  <a:lnTo>
                    <a:pt x="383768" y="247535"/>
                  </a:lnTo>
                  <a:lnTo>
                    <a:pt x="385457" y="244995"/>
                  </a:lnTo>
                  <a:lnTo>
                    <a:pt x="384733" y="241185"/>
                  </a:lnTo>
                  <a:lnTo>
                    <a:pt x="387121" y="238645"/>
                  </a:lnTo>
                  <a:lnTo>
                    <a:pt x="387121" y="241185"/>
                  </a:lnTo>
                  <a:lnTo>
                    <a:pt x="389636" y="234835"/>
                  </a:lnTo>
                  <a:lnTo>
                    <a:pt x="386765" y="238645"/>
                  </a:lnTo>
                  <a:lnTo>
                    <a:pt x="386829" y="236105"/>
                  </a:lnTo>
                  <a:lnTo>
                    <a:pt x="386892" y="233565"/>
                  </a:lnTo>
                  <a:lnTo>
                    <a:pt x="382828" y="236105"/>
                  </a:lnTo>
                  <a:lnTo>
                    <a:pt x="383832" y="234835"/>
                  </a:lnTo>
                  <a:lnTo>
                    <a:pt x="385838" y="232295"/>
                  </a:lnTo>
                  <a:lnTo>
                    <a:pt x="385699" y="233565"/>
                  </a:lnTo>
                  <a:lnTo>
                    <a:pt x="386308" y="232295"/>
                  </a:lnTo>
                  <a:lnTo>
                    <a:pt x="387515" y="229755"/>
                  </a:lnTo>
                  <a:lnTo>
                    <a:pt x="390118" y="228485"/>
                  </a:lnTo>
                  <a:lnTo>
                    <a:pt x="389991" y="227215"/>
                  </a:lnTo>
                  <a:lnTo>
                    <a:pt x="389826" y="224675"/>
                  </a:lnTo>
                  <a:lnTo>
                    <a:pt x="391782" y="222135"/>
                  </a:lnTo>
                  <a:lnTo>
                    <a:pt x="393052" y="222135"/>
                  </a:lnTo>
                  <a:lnTo>
                    <a:pt x="394817" y="224675"/>
                  </a:lnTo>
                  <a:lnTo>
                    <a:pt x="395655" y="224675"/>
                  </a:lnTo>
                  <a:lnTo>
                    <a:pt x="393979" y="222135"/>
                  </a:lnTo>
                  <a:lnTo>
                    <a:pt x="398818" y="217055"/>
                  </a:lnTo>
                  <a:lnTo>
                    <a:pt x="397865" y="214845"/>
                  </a:lnTo>
                  <a:lnTo>
                    <a:pt x="398995" y="215785"/>
                  </a:lnTo>
                  <a:lnTo>
                    <a:pt x="399427" y="215785"/>
                  </a:lnTo>
                  <a:lnTo>
                    <a:pt x="398094" y="213245"/>
                  </a:lnTo>
                  <a:lnTo>
                    <a:pt x="399491" y="211975"/>
                  </a:lnTo>
                  <a:lnTo>
                    <a:pt x="399910" y="211975"/>
                  </a:lnTo>
                  <a:lnTo>
                    <a:pt x="401027" y="213245"/>
                  </a:lnTo>
                  <a:lnTo>
                    <a:pt x="403694" y="208165"/>
                  </a:lnTo>
                  <a:lnTo>
                    <a:pt x="396532" y="211975"/>
                  </a:lnTo>
                  <a:lnTo>
                    <a:pt x="400888" y="208165"/>
                  </a:lnTo>
                  <a:lnTo>
                    <a:pt x="401231" y="208165"/>
                  </a:lnTo>
                  <a:lnTo>
                    <a:pt x="401091" y="209435"/>
                  </a:lnTo>
                  <a:lnTo>
                    <a:pt x="401993" y="208165"/>
                  </a:lnTo>
                  <a:lnTo>
                    <a:pt x="404698" y="204355"/>
                  </a:lnTo>
                  <a:lnTo>
                    <a:pt x="405130" y="198005"/>
                  </a:lnTo>
                  <a:lnTo>
                    <a:pt x="407466" y="195465"/>
                  </a:lnTo>
                  <a:lnTo>
                    <a:pt x="408635" y="194195"/>
                  </a:lnTo>
                  <a:lnTo>
                    <a:pt x="412369" y="194195"/>
                  </a:lnTo>
                  <a:lnTo>
                    <a:pt x="407174" y="199275"/>
                  </a:lnTo>
                  <a:lnTo>
                    <a:pt x="410540" y="198005"/>
                  </a:lnTo>
                  <a:lnTo>
                    <a:pt x="412394" y="194195"/>
                  </a:lnTo>
                  <a:lnTo>
                    <a:pt x="413639" y="191655"/>
                  </a:lnTo>
                  <a:lnTo>
                    <a:pt x="413854" y="189115"/>
                  </a:lnTo>
                  <a:lnTo>
                    <a:pt x="413956" y="187845"/>
                  </a:lnTo>
                  <a:lnTo>
                    <a:pt x="414489" y="181495"/>
                  </a:lnTo>
                  <a:lnTo>
                    <a:pt x="418706" y="175145"/>
                  </a:lnTo>
                  <a:lnTo>
                    <a:pt x="417728" y="176415"/>
                  </a:lnTo>
                  <a:lnTo>
                    <a:pt x="413994" y="173875"/>
                  </a:lnTo>
                  <a:lnTo>
                    <a:pt x="422427" y="172605"/>
                  </a:lnTo>
                  <a:lnTo>
                    <a:pt x="422287" y="170205"/>
                  </a:lnTo>
                  <a:lnTo>
                    <a:pt x="423989" y="171335"/>
                  </a:lnTo>
                  <a:lnTo>
                    <a:pt x="423633" y="170065"/>
                  </a:lnTo>
                  <a:lnTo>
                    <a:pt x="424675" y="168795"/>
                  </a:lnTo>
                  <a:lnTo>
                    <a:pt x="426732" y="166255"/>
                  </a:lnTo>
                  <a:lnTo>
                    <a:pt x="427507" y="159905"/>
                  </a:lnTo>
                  <a:lnTo>
                    <a:pt x="429869" y="152285"/>
                  </a:lnTo>
                  <a:lnTo>
                    <a:pt x="430491" y="153555"/>
                  </a:lnTo>
                  <a:lnTo>
                    <a:pt x="432892" y="152285"/>
                  </a:lnTo>
                  <a:lnTo>
                    <a:pt x="434822" y="147205"/>
                  </a:lnTo>
                  <a:lnTo>
                    <a:pt x="436867" y="144665"/>
                  </a:lnTo>
                  <a:lnTo>
                    <a:pt x="436245" y="143395"/>
                  </a:lnTo>
                  <a:lnTo>
                    <a:pt x="437299" y="142125"/>
                  </a:lnTo>
                  <a:lnTo>
                    <a:pt x="435190" y="142125"/>
                  </a:lnTo>
                  <a:lnTo>
                    <a:pt x="440855" y="135775"/>
                  </a:lnTo>
                  <a:lnTo>
                    <a:pt x="441858" y="133235"/>
                  </a:lnTo>
                  <a:lnTo>
                    <a:pt x="443357" y="129425"/>
                  </a:lnTo>
                  <a:lnTo>
                    <a:pt x="444233" y="126885"/>
                  </a:lnTo>
                  <a:lnTo>
                    <a:pt x="444677" y="125615"/>
                  </a:lnTo>
                  <a:lnTo>
                    <a:pt x="445566" y="123075"/>
                  </a:lnTo>
                  <a:lnTo>
                    <a:pt x="447954" y="120535"/>
                  </a:lnTo>
                  <a:lnTo>
                    <a:pt x="449897" y="118465"/>
                  </a:lnTo>
                  <a:lnTo>
                    <a:pt x="450075" y="120535"/>
                  </a:lnTo>
                  <a:lnTo>
                    <a:pt x="450926" y="117995"/>
                  </a:lnTo>
                  <a:lnTo>
                    <a:pt x="452653" y="112915"/>
                  </a:lnTo>
                  <a:lnTo>
                    <a:pt x="453097" y="111645"/>
                  </a:lnTo>
                  <a:lnTo>
                    <a:pt x="450964" y="111645"/>
                  </a:lnTo>
                  <a:lnTo>
                    <a:pt x="451510" y="112915"/>
                  </a:lnTo>
                  <a:lnTo>
                    <a:pt x="449326" y="112915"/>
                  </a:lnTo>
                  <a:lnTo>
                    <a:pt x="448691" y="111645"/>
                  </a:lnTo>
                  <a:lnTo>
                    <a:pt x="448779" y="110375"/>
                  </a:lnTo>
                  <a:lnTo>
                    <a:pt x="448868" y="109105"/>
                  </a:lnTo>
                  <a:lnTo>
                    <a:pt x="449770" y="107835"/>
                  </a:lnTo>
                  <a:lnTo>
                    <a:pt x="449351" y="111645"/>
                  </a:lnTo>
                  <a:lnTo>
                    <a:pt x="452716" y="109105"/>
                  </a:lnTo>
                  <a:lnTo>
                    <a:pt x="454444" y="107835"/>
                  </a:lnTo>
                  <a:lnTo>
                    <a:pt x="452742" y="107835"/>
                  </a:lnTo>
                  <a:lnTo>
                    <a:pt x="457898" y="105295"/>
                  </a:lnTo>
                  <a:lnTo>
                    <a:pt x="449376" y="105295"/>
                  </a:lnTo>
                  <a:lnTo>
                    <a:pt x="454164" y="101485"/>
                  </a:lnTo>
                  <a:lnTo>
                    <a:pt x="454977" y="101485"/>
                  </a:lnTo>
                  <a:lnTo>
                    <a:pt x="455460" y="100215"/>
                  </a:lnTo>
                  <a:lnTo>
                    <a:pt x="455079" y="97675"/>
                  </a:lnTo>
                  <a:lnTo>
                    <a:pt x="456399" y="95135"/>
                  </a:lnTo>
                  <a:lnTo>
                    <a:pt x="458952" y="96405"/>
                  </a:lnTo>
                  <a:lnTo>
                    <a:pt x="456361" y="97675"/>
                  </a:lnTo>
                  <a:lnTo>
                    <a:pt x="458038" y="98945"/>
                  </a:lnTo>
                  <a:lnTo>
                    <a:pt x="459371" y="96405"/>
                  </a:lnTo>
                  <a:lnTo>
                    <a:pt x="458762" y="95135"/>
                  </a:lnTo>
                  <a:lnTo>
                    <a:pt x="456920" y="91325"/>
                  </a:lnTo>
                  <a:lnTo>
                    <a:pt x="460349" y="90055"/>
                  </a:lnTo>
                  <a:lnTo>
                    <a:pt x="460324" y="91325"/>
                  </a:lnTo>
                  <a:lnTo>
                    <a:pt x="459435" y="93865"/>
                  </a:lnTo>
                  <a:lnTo>
                    <a:pt x="459397" y="95135"/>
                  </a:lnTo>
                  <a:lnTo>
                    <a:pt x="463334" y="93865"/>
                  </a:lnTo>
                  <a:lnTo>
                    <a:pt x="462876" y="92595"/>
                  </a:lnTo>
                  <a:lnTo>
                    <a:pt x="464337" y="91325"/>
                  </a:lnTo>
                  <a:lnTo>
                    <a:pt x="464172" y="91325"/>
                  </a:lnTo>
                  <a:lnTo>
                    <a:pt x="465378" y="90055"/>
                  </a:lnTo>
                  <a:lnTo>
                    <a:pt x="466585" y="88785"/>
                  </a:lnTo>
                  <a:lnTo>
                    <a:pt x="467779" y="87515"/>
                  </a:lnTo>
                  <a:lnTo>
                    <a:pt x="466471" y="87515"/>
                  </a:lnTo>
                  <a:lnTo>
                    <a:pt x="462788" y="81165"/>
                  </a:lnTo>
                  <a:lnTo>
                    <a:pt x="469214" y="79895"/>
                  </a:lnTo>
                  <a:lnTo>
                    <a:pt x="469138" y="79514"/>
                  </a:lnTo>
                  <a:lnTo>
                    <a:pt x="469646" y="76085"/>
                  </a:lnTo>
                  <a:lnTo>
                    <a:pt x="471855" y="77355"/>
                  </a:lnTo>
                  <a:lnTo>
                    <a:pt x="472287" y="76923"/>
                  </a:lnTo>
                  <a:lnTo>
                    <a:pt x="472668" y="77254"/>
                  </a:lnTo>
                  <a:lnTo>
                    <a:pt x="472376" y="76873"/>
                  </a:lnTo>
                  <a:lnTo>
                    <a:pt x="473151" y="76085"/>
                  </a:lnTo>
                  <a:lnTo>
                    <a:pt x="474865" y="74815"/>
                  </a:lnTo>
                  <a:lnTo>
                    <a:pt x="475272" y="76085"/>
                  </a:lnTo>
                  <a:lnTo>
                    <a:pt x="475018" y="74815"/>
                  </a:lnTo>
                  <a:lnTo>
                    <a:pt x="474751" y="73545"/>
                  </a:lnTo>
                  <a:lnTo>
                    <a:pt x="474497" y="72275"/>
                  </a:lnTo>
                  <a:lnTo>
                    <a:pt x="478739" y="72275"/>
                  </a:lnTo>
                  <a:lnTo>
                    <a:pt x="477558" y="68465"/>
                  </a:lnTo>
                  <a:lnTo>
                    <a:pt x="478396" y="68465"/>
                  </a:lnTo>
                  <a:lnTo>
                    <a:pt x="478637" y="67195"/>
                  </a:lnTo>
                  <a:lnTo>
                    <a:pt x="478015" y="67195"/>
                  </a:lnTo>
                  <a:lnTo>
                    <a:pt x="477951" y="65925"/>
                  </a:lnTo>
                  <a:lnTo>
                    <a:pt x="477735" y="60845"/>
                  </a:lnTo>
                  <a:lnTo>
                    <a:pt x="486702" y="58305"/>
                  </a:lnTo>
                  <a:lnTo>
                    <a:pt x="486486" y="49415"/>
                  </a:lnTo>
                  <a:lnTo>
                    <a:pt x="487629" y="44335"/>
                  </a:lnTo>
                  <a:lnTo>
                    <a:pt x="487921" y="43065"/>
                  </a:lnTo>
                  <a:lnTo>
                    <a:pt x="485851" y="41795"/>
                  </a:lnTo>
                  <a:lnTo>
                    <a:pt x="486994" y="36715"/>
                  </a:lnTo>
                  <a:lnTo>
                    <a:pt x="487286" y="35445"/>
                  </a:lnTo>
                  <a:lnTo>
                    <a:pt x="489432" y="34175"/>
                  </a:lnTo>
                  <a:lnTo>
                    <a:pt x="489343" y="37985"/>
                  </a:lnTo>
                  <a:lnTo>
                    <a:pt x="491947" y="36715"/>
                  </a:lnTo>
                  <a:lnTo>
                    <a:pt x="492848" y="34175"/>
                  </a:lnTo>
                  <a:lnTo>
                    <a:pt x="493191" y="31635"/>
                  </a:lnTo>
                  <a:lnTo>
                    <a:pt x="493369" y="30365"/>
                  </a:lnTo>
                  <a:lnTo>
                    <a:pt x="493750" y="31635"/>
                  </a:lnTo>
                  <a:lnTo>
                    <a:pt x="495909" y="31635"/>
                  </a:lnTo>
                  <a:lnTo>
                    <a:pt x="496366" y="30365"/>
                  </a:lnTo>
                  <a:lnTo>
                    <a:pt x="496824" y="29095"/>
                  </a:lnTo>
                  <a:close/>
                </a:path>
                <a:path w="527685" h="996950">
                  <a:moveTo>
                    <a:pt x="497065" y="82435"/>
                  </a:moveTo>
                  <a:lnTo>
                    <a:pt x="493979" y="84289"/>
                  </a:lnTo>
                  <a:lnTo>
                    <a:pt x="493788" y="84848"/>
                  </a:lnTo>
                  <a:lnTo>
                    <a:pt x="496125" y="84162"/>
                  </a:lnTo>
                  <a:lnTo>
                    <a:pt x="497065" y="82435"/>
                  </a:lnTo>
                  <a:close/>
                </a:path>
                <a:path w="527685" h="996950">
                  <a:moveTo>
                    <a:pt x="497763" y="31534"/>
                  </a:moveTo>
                  <a:lnTo>
                    <a:pt x="497382" y="32359"/>
                  </a:lnTo>
                  <a:lnTo>
                    <a:pt x="497141" y="32740"/>
                  </a:lnTo>
                  <a:lnTo>
                    <a:pt x="497509" y="32232"/>
                  </a:lnTo>
                  <a:lnTo>
                    <a:pt x="497700" y="31864"/>
                  </a:lnTo>
                  <a:lnTo>
                    <a:pt x="497763" y="31534"/>
                  </a:lnTo>
                  <a:close/>
                </a:path>
                <a:path w="527685" h="996950">
                  <a:moveTo>
                    <a:pt x="498081" y="30632"/>
                  </a:moveTo>
                  <a:lnTo>
                    <a:pt x="497801" y="30391"/>
                  </a:lnTo>
                  <a:lnTo>
                    <a:pt x="497497" y="30200"/>
                  </a:lnTo>
                  <a:lnTo>
                    <a:pt x="497205" y="30276"/>
                  </a:lnTo>
                  <a:lnTo>
                    <a:pt x="497687" y="30721"/>
                  </a:lnTo>
                  <a:lnTo>
                    <a:pt x="497852" y="31089"/>
                  </a:lnTo>
                  <a:lnTo>
                    <a:pt x="497763" y="31534"/>
                  </a:lnTo>
                  <a:lnTo>
                    <a:pt x="498081" y="30632"/>
                  </a:lnTo>
                  <a:close/>
                </a:path>
                <a:path w="527685" h="996950">
                  <a:moveTo>
                    <a:pt x="500011" y="21475"/>
                  </a:moveTo>
                  <a:lnTo>
                    <a:pt x="499160" y="20205"/>
                  </a:lnTo>
                  <a:lnTo>
                    <a:pt x="499630" y="18935"/>
                  </a:lnTo>
                  <a:lnTo>
                    <a:pt x="494118" y="17665"/>
                  </a:lnTo>
                  <a:lnTo>
                    <a:pt x="496468" y="26555"/>
                  </a:lnTo>
                  <a:lnTo>
                    <a:pt x="497065" y="26555"/>
                  </a:lnTo>
                  <a:lnTo>
                    <a:pt x="498119" y="29095"/>
                  </a:lnTo>
                  <a:lnTo>
                    <a:pt x="498297" y="29819"/>
                  </a:lnTo>
                  <a:lnTo>
                    <a:pt x="498081" y="30632"/>
                  </a:lnTo>
                  <a:lnTo>
                    <a:pt x="498462" y="30937"/>
                  </a:lnTo>
                  <a:lnTo>
                    <a:pt x="498589" y="30391"/>
                  </a:lnTo>
                  <a:lnTo>
                    <a:pt x="498563" y="29857"/>
                  </a:lnTo>
                  <a:lnTo>
                    <a:pt x="499046" y="26555"/>
                  </a:lnTo>
                  <a:lnTo>
                    <a:pt x="498919" y="24015"/>
                  </a:lnTo>
                  <a:lnTo>
                    <a:pt x="499579" y="21475"/>
                  </a:lnTo>
                  <a:lnTo>
                    <a:pt x="500011" y="21475"/>
                  </a:lnTo>
                  <a:close/>
                </a:path>
                <a:path w="527685" h="996950">
                  <a:moveTo>
                    <a:pt x="500545" y="103657"/>
                  </a:moveTo>
                  <a:lnTo>
                    <a:pt x="500087" y="102387"/>
                  </a:lnTo>
                  <a:lnTo>
                    <a:pt x="500545" y="103657"/>
                  </a:lnTo>
                  <a:close/>
                </a:path>
                <a:path w="527685" h="996950">
                  <a:moveTo>
                    <a:pt x="501624" y="15608"/>
                  </a:moveTo>
                  <a:lnTo>
                    <a:pt x="501002" y="15125"/>
                  </a:lnTo>
                  <a:lnTo>
                    <a:pt x="500545" y="16395"/>
                  </a:lnTo>
                  <a:lnTo>
                    <a:pt x="501624" y="15608"/>
                  </a:lnTo>
                  <a:close/>
                </a:path>
                <a:path w="527685" h="996950">
                  <a:moveTo>
                    <a:pt x="502119" y="21475"/>
                  </a:moveTo>
                  <a:lnTo>
                    <a:pt x="501281" y="21475"/>
                  </a:lnTo>
                  <a:lnTo>
                    <a:pt x="500786" y="24015"/>
                  </a:lnTo>
                  <a:lnTo>
                    <a:pt x="501192" y="25285"/>
                  </a:lnTo>
                  <a:lnTo>
                    <a:pt x="502119" y="21475"/>
                  </a:lnTo>
                  <a:close/>
                </a:path>
                <a:path w="527685" h="996950">
                  <a:moveTo>
                    <a:pt x="502983" y="21475"/>
                  </a:moveTo>
                  <a:lnTo>
                    <a:pt x="502818" y="19532"/>
                  </a:lnTo>
                  <a:lnTo>
                    <a:pt x="502119" y="21475"/>
                  </a:lnTo>
                  <a:lnTo>
                    <a:pt x="502983" y="21475"/>
                  </a:lnTo>
                  <a:close/>
                </a:path>
                <a:path w="527685" h="996950">
                  <a:moveTo>
                    <a:pt x="503936" y="16395"/>
                  </a:moveTo>
                  <a:lnTo>
                    <a:pt x="502285" y="15125"/>
                  </a:lnTo>
                  <a:lnTo>
                    <a:pt x="501624" y="15608"/>
                  </a:lnTo>
                  <a:lnTo>
                    <a:pt x="502666" y="16395"/>
                  </a:lnTo>
                  <a:lnTo>
                    <a:pt x="502754" y="18935"/>
                  </a:lnTo>
                  <a:lnTo>
                    <a:pt x="502818" y="19532"/>
                  </a:lnTo>
                  <a:lnTo>
                    <a:pt x="503936" y="16395"/>
                  </a:lnTo>
                  <a:close/>
                </a:path>
                <a:path w="527685" h="996950">
                  <a:moveTo>
                    <a:pt x="504101" y="95199"/>
                  </a:moveTo>
                  <a:lnTo>
                    <a:pt x="503504" y="94767"/>
                  </a:lnTo>
                  <a:lnTo>
                    <a:pt x="503377" y="95758"/>
                  </a:lnTo>
                  <a:lnTo>
                    <a:pt x="503567" y="96037"/>
                  </a:lnTo>
                  <a:lnTo>
                    <a:pt x="504101" y="95199"/>
                  </a:lnTo>
                  <a:close/>
                </a:path>
                <a:path w="527685" h="996950">
                  <a:moveTo>
                    <a:pt x="505409" y="17208"/>
                  </a:moveTo>
                  <a:lnTo>
                    <a:pt x="505231" y="17551"/>
                  </a:lnTo>
                  <a:lnTo>
                    <a:pt x="505091" y="17856"/>
                  </a:lnTo>
                  <a:lnTo>
                    <a:pt x="505282" y="18084"/>
                  </a:lnTo>
                  <a:lnTo>
                    <a:pt x="505409" y="17208"/>
                  </a:lnTo>
                  <a:close/>
                </a:path>
                <a:path w="527685" h="996950">
                  <a:moveTo>
                    <a:pt x="505599" y="18338"/>
                  </a:moveTo>
                  <a:lnTo>
                    <a:pt x="505447" y="18275"/>
                  </a:lnTo>
                  <a:lnTo>
                    <a:pt x="505282" y="18084"/>
                  </a:lnTo>
                  <a:lnTo>
                    <a:pt x="505155" y="18948"/>
                  </a:lnTo>
                  <a:lnTo>
                    <a:pt x="505599" y="18338"/>
                  </a:lnTo>
                  <a:close/>
                </a:path>
                <a:path w="527685" h="996950">
                  <a:moveTo>
                    <a:pt x="505955" y="92227"/>
                  </a:moveTo>
                  <a:lnTo>
                    <a:pt x="504101" y="95199"/>
                  </a:lnTo>
                  <a:lnTo>
                    <a:pt x="505256" y="96037"/>
                  </a:lnTo>
                  <a:lnTo>
                    <a:pt x="505955" y="92227"/>
                  </a:lnTo>
                  <a:close/>
                </a:path>
                <a:path w="527685" h="996950">
                  <a:moveTo>
                    <a:pt x="506120" y="16078"/>
                  </a:moveTo>
                  <a:lnTo>
                    <a:pt x="505663" y="15379"/>
                  </a:lnTo>
                  <a:lnTo>
                    <a:pt x="505421" y="17208"/>
                  </a:lnTo>
                  <a:lnTo>
                    <a:pt x="505701" y="16687"/>
                  </a:lnTo>
                  <a:lnTo>
                    <a:pt x="506120" y="16078"/>
                  </a:lnTo>
                  <a:close/>
                </a:path>
                <a:path w="527685" h="996950">
                  <a:moveTo>
                    <a:pt x="509358" y="4660"/>
                  </a:moveTo>
                  <a:lnTo>
                    <a:pt x="508127" y="3009"/>
                  </a:lnTo>
                  <a:lnTo>
                    <a:pt x="505104" y="3771"/>
                  </a:lnTo>
                  <a:lnTo>
                    <a:pt x="503758" y="6070"/>
                  </a:lnTo>
                  <a:lnTo>
                    <a:pt x="504126" y="9423"/>
                  </a:lnTo>
                  <a:lnTo>
                    <a:pt x="503262" y="9639"/>
                  </a:lnTo>
                  <a:lnTo>
                    <a:pt x="502856" y="8763"/>
                  </a:lnTo>
                  <a:lnTo>
                    <a:pt x="502437" y="8382"/>
                  </a:lnTo>
                  <a:lnTo>
                    <a:pt x="502805" y="10731"/>
                  </a:lnTo>
                  <a:lnTo>
                    <a:pt x="503999" y="13855"/>
                  </a:lnTo>
                  <a:lnTo>
                    <a:pt x="506984" y="14071"/>
                  </a:lnTo>
                  <a:lnTo>
                    <a:pt x="505358" y="11061"/>
                  </a:lnTo>
                  <a:lnTo>
                    <a:pt x="506628" y="11226"/>
                  </a:lnTo>
                  <a:lnTo>
                    <a:pt x="504583" y="7835"/>
                  </a:lnTo>
                  <a:lnTo>
                    <a:pt x="505040" y="6235"/>
                  </a:lnTo>
                  <a:lnTo>
                    <a:pt x="506768" y="5803"/>
                  </a:lnTo>
                  <a:lnTo>
                    <a:pt x="507593" y="6553"/>
                  </a:lnTo>
                  <a:lnTo>
                    <a:pt x="507187" y="5702"/>
                  </a:lnTo>
                  <a:lnTo>
                    <a:pt x="509358" y="4660"/>
                  </a:lnTo>
                  <a:close/>
                </a:path>
                <a:path w="527685" h="996950">
                  <a:moveTo>
                    <a:pt x="512419" y="1422"/>
                  </a:moveTo>
                  <a:lnTo>
                    <a:pt x="512013" y="546"/>
                  </a:lnTo>
                  <a:lnTo>
                    <a:pt x="510311" y="0"/>
                  </a:lnTo>
                  <a:lnTo>
                    <a:pt x="509854" y="1587"/>
                  </a:lnTo>
                  <a:lnTo>
                    <a:pt x="511924" y="4013"/>
                  </a:lnTo>
                  <a:lnTo>
                    <a:pt x="512419" y="1422"/>
                  </a:lnTo>
                  <a:close/>
                </a:path>
                <a:path w="527685" h="996950">
                  <a:moveTo>
                    <a:pt x="517766" y="65582"/>
                  </a:moveTo>
                  <a:lnTo>
                    <a:pt x="517652" y="65379"/>
                  </a:lnTo>
                  <a:lnTo>
                    <a:pt x="517410" y="65189"/>
                  </a:lnTo>
                  <a:lnTo>
                    <a:pt x="517029" y="64985"/>
                  </a:lnTo>
                  <a:lnTo>
                    <a:pt x="517766" y="65582"/>
                  </a:lnTo>
                  <a:close/>
                </a:path>
                <a:path w="527685" h="996950">
                  <a:moveTo>
                    <a:pt x="518160" y="67144"/>
                  </a:moveTo>
                  <a:lnTo>
                    <a:pt x="513918" y="68618"/>
                  </a:lnTo>
                  <a:lnTo>
                    <a:pt x="514743" y="70485"/>
                  </a:lnTo>
                  <a:lnTo>
                    <a:pt x="515531" y="69291"/>
                  </a:lnTo>
                  <a:lnTo>
                    <a:pt x="518020" y="68084"/>
                  </a:lnTo>
                  <a:lnTo>
                    <a:pt x="518160" y="67144"/>
                  </a:lnTo>
                  <a:close/>
                </a:path>
                <a:path w="527685" h="996950">
                  <a:moveTo>
                    <a:pt x="518236" y="55397"/>
                  </a:moveTo>
                  <a:lnTo>
                    <a:pt x="515797" y="56667"/>
                  </a:lnTo>
                  <a:lnTo>
                    <a:pt x="517271" y="57289"/>
                  </a:lnTo>
                  <a:lnTo>
                    <a:pt x="518236" y="55397"/>
                  </a:lnTo>
                  <a:close/>
                </a:path>
                <a:path w="527685" h="996950">
                  <a:moveTo>
                    <a:pt x="518337" y="66052"/>
                  </a:moveTo>
                  <a:lnTo>
                    <a:pt x="517766" y="65582"/>
                  </a:lnTo>
                  <a:lnTo>
                    <a:pt x="518274" y="66446"/>
                  </a:lnTo>
                  <a:lnTo>
                    <a:pt x="518337" y="66052"/>
                  </a:lnTo>
                  <a:close/>
                </a:path>
                <a:path w="527685" h="996950">
                  <a:moveTo>
                    <a:pt x="518604" y="67005"/>
                  </a:moveTo>
                  <a:lnTo>
                    <a:pt x="518274" y="66446"/>
                  </a:lnTo>
                  <a:lnTo>
                    <a:pt x="518160" y="67144"/>
                  </a:lnTo>
                  <a:lnTo>
                    <a:pt x="518604" y="67005"/>
                  </a:lnTo>
                  <a:close/>
                </a:path>
                <a:path w="527685" h="996950">
                  <a:moveTo>
                    <a:pt x="518807" y="57937"/>
                  </a:moveTo>
                  <a:lnTo>
                    <a:pt x="517271" y="57289"/>
                  </a:lnTo>
                  <a:lnTo>
                    <a:pt x="516280" y="59207"/>
                  </a:lnTo>
                  <a:lnTo>
                    <a:pt x="513613" y="55397"/>
                  </a:lnTo>
                  <a:lnTo>
                    <a:pt x="514680" y="60477"/>
                  </a:lnTo>
                  <a:lnTo>
                    <a:pt x="511302" y="60477"/>
                  </a:lnTo>
                  <a:lnTo>
                    <a:pt x="511619" y="57937"/>
                  </a:lnTo>
                  <a:lnTo>
                    <a:pt x="508749" y="60477"/>
                  </a:lnTo>
                  <a:lnTo>
                    <a:pt x="511746" y="61747"/>
                  </a:lnTo>
                  <a:lnTo>
                    <a:pt x="508850" y="63017"/>
                  </a:lnTo>
                  <a:lnTo>
                    <a:pt x="508330" y="63017"/>
                  </a:lnTo>
                  <a:lnTo>
                    <a:pt x="508317" y="61747"/>
                  </a:lnTo>
                  <a:lnTo>
                    <a:pt x="508254" y="63017"/>
                  </a:lnTo>
                  <a:lnTo>
                    <a:pt x="508139" y="65557"/>
                  </a:lnTo>
                  <a:lnTo>
                    <a:pt x="507657" y="64287"/>
                  </a:lnTo>
                  <a:lnTo>
                    <a:pt x="505548" y="64287"/>
                  </a:lnTo>
                  <a:lnTo>
                    <a:pt x="506768" y="63017"/>
                  </a:lnTo>
                  <a:lnTo>
                    <a:pt x="502691" y="66827"/>
                  </a:lnTo>
                  <a:lnTo>
                    <a:pt x="505879" y="71907"/>
                  </a:lnTo>
                  <a:lnTo>
                    <a:pt x="502488" y="71907"/>
                  </a:lnTo>
                  <a:lnTo>
                    <a:pt x="500684" y="78257"/>
                  </a:lnTo>
                  <a:lnTo>
                    <a:pt x="504685" y="73177"/>
                  </a:lnTo>
                  <a:lnTo>
                    <a:pt x="505383" y="79527"/>
                  </a:lnTo>
                  <a:lnTo>
                    <a:pt x="497776" y="79527"/>
                  </a:lnTo>
                  <a:lnTo>
                    <a:pt x="499973" y="82067"/>
                  </a:lnTo>
                  <a:lnTo>
                    <a:pt x="498792" y="83337"/>
                  </a:lnTo>
                  <a:lnTo>
                    <a:pt x="497903" y="83337"/>
                  </a:lnTo>
                  <a:lnTo>
                    <a:pt x="498449" y="85750"/>
                  </a:lnTo>
                  <a:lnTo>
                    <a:pt x="499173" y="83337"/>
                  </a:lnTo>
                  <a:lnTo>
                    <a:pt x="500113" y="84607"/>
                  </a:lnTo>
                  <a:lnTo>
                    <a:pt x="498525" y="85699"/>
                  </a:lnTo>
                  <a:lnTo>
                    <a:pt x="498475" y="85877"/>
                  </a:lnTo>
                  <a:lnTo>
                    <a:pt x="498449" y="85750"/>
                  </a:lnTo>
                  <a:lnTo>
                    <a:pt x="496404" y="87147"/>
                  </a:lnTo>
                  <a:lnTo>
                    <a:pt x="497141" y="94767"/>
                  </a:lnTo>
                  <a:lnTo>
                    <a:pt x="495503" y="94284"/>
                  </a:lnTo>
                  <a:lnTo>
                    <a:pt x="495465" y="94767"/>
                  </a:lnTo>
                  <a:lnTo>
                    <a:pt x="494334" y="94462"/>
                  </a:lnTo>
                  <a:lnTo>
                    <a:pt x="494525" y="93992"/>
                  </a:lnTo>
                  <a:lnTo>
                    <a:pt x="492861" y="93497"/>
                  </a:lnTo>
                  <a:lnTo>
                    <a:pt x="493712" y="94297"/>
                  </a:lnTo>
                  <a:lnTo>
                    <a:pt x="490766" y="93497"/>
                  </a:lnTo>
                  <a:lnTo>
                    <a:pt x="494385" y="98577"/>
                  </a:lnTo>
                  <a:lnTo>
                    <a:pt x="491096" y="101117"/>
                  </a:lnTo>
                  <a:lnTo>
                    <a:pt x="489318" y="98577"/>
                  </a:lnTo>
                  <a:lnTo>
                    <a:pt x="491744" y="97307"/>
                  </a:lnTo>
                  <a:lnTo>
                    <a:pt x="488454" y="98577"/>
                  </a:lnTo>
                  <a:lnTo>
                    <a:pt x="491350" y="102387"/>
                  </a:lnTo>
                  <a:lnTo>
                    <a:pt x="485038" y="103657"/>
                  </a:lnTo>
                  <a:lnTo>
                    <a:pt x="484619" y="106197"/>
                  </a:lnTo>
                  <a:lnTo>
                    <a:pt x="487514" y="107467"/>
                  </a:lnTo>
                  <a:lnTo>
                    <a:pt x="483400" y="112547"/>
                  </a:lnTo>
                  <a:lnTo>
                    <a:pt x="482498" y="116357"/>
                  </a:lnTo>
                  <a:lnTo>
                    <a:pt x="481622" y="116357"/>
                  </a:lnTo>
                  <a:lnTo>
                    <a:pt x="477316" y="123977"/>
                  </a:lnTo>
                  <a:lnTo>
                    <a:pt x="474484" y="126517"/>
                  </a:lnTo>
                  <a:lnTo>
                    <a:pt x="474040" y="126517"/>
                  </a:lnTo>
                  <a:lnTo>
                    <a:pt x="476681" y="129057"/>
                  </a:lnTo>
                  <a:lnTo>
                    <a:pt x="474306" y="132867"/>
                  </a:lnTo>
                  <a:lnTo>
                    <a:pt x="473608" y="135407"/>
                  </a:lnTo>
                  <a:lnTo>
                    <a:pt x="471868" y="134137"/>
                  </a:lnTo>
                  <a:lnTo>
                    <a:pt x="471411" y="134137"/>
                  </a:lnTo>
                  <a:lnTo>
                    <a:pt x="471309" y="131597"/>
                  </a:lnTo>
                  <a:lnTo>
                    <a:pt x="470090" y="134137"/>
                  </a:lnTo>
                  <a:lnTo>
                    <a:pt x="470750" y="135407"/>
                  </a:lnTo>
                  <a:lnTo>
                    <a:pt x="470865" y="136677"/>
                  </a:lnTo>
                  <a:lnTo>
                    <a:pt x="470408" y="137947"/>
                  </a:lnTo>
                  <a:lnTo>
                    <a:pt x="468490" y="136677"/>
                  </a:lnTo>
                  <a:lnTo>
                    <a:pt x="466953" y="140487"/>
                  </a:lnTo>
                  <a:lnTo>
                    <a:pt x="467779" y="145567"/>
                  </a:lnTo>
                  <a:lnTo>
                    <a:pt x="464159" y="149377"/>
                  </a:lnTo>
                  <a:lnTo>
                    <a:pt x="466128" y="150647"/>
                  </a:lnTo>
                  <a:lnTo>
                    <a:pt x="471639" y="148107"/>
                  </a:lnTo>
                  <a:lnTo>
                    <a:pt x="470789" y="153187"/>
                  </a:lnTo>
                  <a:lnTo>
                    <a:pt x="469582" y="153187"/>
                  </a:lnTo>
                  <a:lnTo>
                    <a:pt x="467664" y="151980"/>
                  </a:lnTo>
                  <a:lnTo>
                    <a:pt x="467944" y="153187"/>
                  </a:lnTo>
                  <a:lnTo>
                    <a:pt x="467080" y="153187"/>
                  </a:lnTo>
                  <a:lnTo>
                    <a:pt x="466877" y="152679"/>
                  </a:lnTo>
                  <a:lnTo>
                    <a:pt x="466217" y="154457"/>
                  </a:lnTo>
                  <a:lnTo>
                    <a:pt x="464616" y="153187"/>
                  </a:lnTo>
                  <a:lnTo>
                    <a:pt x="464489" y="154457"/>
                  </a:lnTo>
                  <a:lnTo>
                    <a:pt x="463334" y="153187"/>
                  </a:lnTo>
                  <a:lnTo>
                    <a:pt x="464616" y="153187"/>
                  </a:lnTo>
                  <a:lnTo>
                    <a:pt x="464337" y="151917"/>
                  </a:lnTo>
                  <a:lnTo>
                    <a:pt x="463169" y="153187"/>
                  </a:lnTo>
                  <a:lnTo>
                    <a:pt x="461162" y="155727"/>
                  </a:lnTo>
                  <a:lnTo>
                    <a:pt x="460603" y="155727"/>
                  </a:lnTo>
                  <a:lnTo>
                    <a:pt x="461759" y="156997"/>
                  </a:lnTo>
                  <a:lnTo>
                    <a:pt x="461327" y="158267"/>
                  </a:lnTo>
                  <a:lnTo>
                    <a:pt x="459790" y="162077"/>
                  </a:lnTo>
                  <a:lnTo>
                    <a:pt x="458838" y="158267"/>
                  </a:lnTo>
                  <a:lnTo>
                    <a:pt x="457047" y="159537"/>
                  </a:lnTo>
                  <a:lnTo>
                    <a:pt x="457758" y="160807"/>
                  </a:lnTo>
                  <a:lnTo>
                    <a:pt x="455549" y="163347"/>
                  </a:lnTo>
                  <a:lnTo>
                    <a:pt x="457923" y="164617"/>
                  </a:lnTo>
                  <a:lnTo>
                    <a:pt x="455383" y="164617"/>
                  </a:lnTo>
                  <a:lnTo>
                    <a:pt x="455587" y="167157"/>
                  </a:lnTo>
                  <a:lnTo>
                    <a:pt x="451688" y="173507"/>
                  </a:lnTo>
                  <a:lnTo>
                    <a:pt x="455193" y="172237"/>
                  </a:lnTo>
                  <a:lnTo>
                    <a:pt x="455561" y="172237"/>
                  </a:lnTo>
                  <a:lnTo>
                    <a:pt x="455129" y="179857"/>
                  </a:lnTo>
                  <a:lnTo>
                    <a:pt x="448373" y="184937"/>
                  </a:lnTo>
                  <a:lnTo>
                    <a:pt x="446608" y="191287"/>
                  </a:lnTo>
                  <a:lnTo>
                    <a:pt x="445820" y="190017"/>
                  </a:lnTo>
                  <a:lnTo>
                    <a:pt x="445071" y="195097"/>
                  </a:lnTo>
                  <a:lnTo>
                    <a:pt x="442658" y="198907"/>
                  </a:lnTo>
                  <a:lnTo>
                    <a:pt x="443191" y="201447"/>
                  </a:lnTo>
                  <a:lnTo>
                    <a:pt x="442709" y="202717"/>
                  </a:lnTo>
                  <a:lnTo>
                    <a:pt x="440563" y="203987"/>
                  </a:lnTo>
                  <a:lnTo>
                    <a:pt x="439826" y="202717"/>
                  </a:lnTo>
                  <a:lnTo>
                    <a:pt x="439166" y="205257"/>
                  </a:lnTo>
                  <a:lnTo>
                    <a:pt x="439915" y="206527"/>
                  </a:lnTo>
                  <a:lnTo>
                    <a:pt x="436753" y="210337"/>
                  </a:lnTo>
                  <a:lnTo>
                    <a:pt x="436651" y="207289"/>
                  </a:lnTo>
                  <a:lnTo>
                    <a:pt x="437045" y="206527"/>
                  </a:lnTo>
                  <a:lnTo>
                    <a:pt x="436651" y="207175"/>
                  </a:lnTo>
                  <a:lnTo>
                    <a:pt x="436626" y="206527"/>
                  </a:lnTo>
                  <a:lnTo>
                    <a:pt x="435813" y="208534"/>
                  </a:lnTo>
                  <a:lnTo>
                    <a:pt x="434708" y="210337"/>
                  </a:lnTo>
                  <a:lnTo>
                    <a:pt x="433044" y="210337"/>
                  </a:lnTo>
                  <a:lnTo>
                    <a:pt x="433463" y="215417"/>
                  </a:lnTo>
                  <a:lnTo>
                    <a:pt x="432015" y="212877"/>
                  </a:lnTo>
                  <a:lnTo>
                    <a:pt x="429641" y="216687"/>
                  </a:lnTo>
                  <a:lnTo>
                    <a:pt x="429463" y="217957"/>
                  </a:lnTo>
                  <a:lnTo>
                    <a:pt x="432092" y="216687"/>
                  </a:lnTo>
                  <a:lnTo>
                    <a:pt x="431507" y="217957"/>
                  </a:lnTo>
                  <a:lnTo>
                    <a:pt x="429590" y="221767"/>
                  </a:lnTo>
                  <a:lnTo>
                    <a:pt x="427316" y="219227"/>
                  </a:lnTo>
                  <a:lnTo>
                    <a:pt x="424294" y="224307"/>
                  </a:lnTo>
                  <a:lnTo>
                    <a:pt x="423557" y="229387"/>
                  </a:lnTo>
                  <a:lnTo>
                    <a:pt x="422554" y="234467"/>
                  </a:lnTo>
                  <a:lnTo>
                    <a:pt x="422135" y="234886"/>
                  </a:lnTo>
                  <a:lnTo>
                    <a:pt x="423329" y="237007"/>
                  </a:lnTo>
                  <a:lnTo>
                    <a:pt x="421411" y="240817"/>
                  </a:lnTo>
                  <a:lnTo>
                    <a:pt x="415912" y="242087"/>
                  </a:lnTo>
                  <a:lnTo>
                    <a:pt x="415417" y="243357"/>
                  </a:lnTo>
                  <a:lnTo>
                    <a:pt x="411784" y="247167"/>
                  </a:lnTo>
                  <a:lnTo>
                    <a:pt x="417372" y="249707"/>
                  </a:lnTo>
                  <a:lnTo>
                    <a:pt x="414134" y="253517"/>
                  </a:lnTo>
                  <a:lnTo>
                    <a:pt x="418211" y="253517"/>
                  </a:lnTo>
                  <a:lnTo>
                    <a:pt x="417461" y="258597"/>
                  </a:lnTo>
                  <a:lnTo>
                    <a:pt x="415556" y="261137"/>
                  </a:lnTo>
                  <a:lnTo>
                    <a:pt x="411518" y="259867"/>
                  </a:lnTo>
                  <a:lnTo>
                    <a:pt x="411708" y="257327"/>
                  </a:lnTo>
                  <a:lnTo>
                    <a:pt x="412000" y="257327"/>
                  </a:lnTo>
                  <a:lnTo>
                    <a:pt x="412483" y="256057"/>
                  </a:lnTo>
                  <a:lnTo>
                    <a:pt x="412800" y="257327"/>
                  </a:lnTo>
                  <a:lnTo>
                    <a:pt x="412953" y="256057"/>
                  </a:lnTo>
                  <a:lnTo>
                    <a:pt x="413194" y="253517"/>
                  </a:lnTo>
                  <a:lnTo>
                    <a:pt x="411543" y="254787"/>
                  </a:lnTo>
                  <a:lnTo>
                    <a:pt x="412292" y="256057"/>
                  </a:lnTo>
                  <a:lnTo>
                    <a:pt x="410552" y="257327"/>
                  </a:lnTo>
                  <a:lnTo>
                    <a:pt x="408508" y="261137"/>
                  </a:lnTo>
                  <a:lnTo>
                    <a:pt x="409879" y="259867"/>
                  </a:lnTo>
                  <a:lnTo>
                    <a:pt x="406501" y="263677"/>
                  </a:lnTo>
                  <a:lnTo>
                    <a:pt x="406730" y="266217"/>
                  </a:lnTo>
                  <a:lnTo>
                    <a:pt x="403733" y="270027"/>
                  </a:lnTo>
                  <a:lnTo>
                    <a:pt x="405688" y="270027"/>
                  </a:lnTo>
                  <a:lnTo>
                    <a:pt x="401485" y="276377"/>
                  </a:lnTo>
                  <a:lnTo>
                    <a:pt x="406196" y="273837"/>
                  </a:lnTo>
                  <a:lnTo>
                    <a:pt x="404571" y="278917"/>
                  </a:lnTo>
                  <a:lnTo>
                    <a:pt x="401942" y="280187"/>
                  </a:lnTo>
                  <a:lnTo>
                    <a:pt x="401485" y="276377"/>
                  </a:lnTo>
                  <a:lnTo>
                    <a:pt x="400659" y="281457"/>
                  </a:lnTo>
                  <a:lnTo>
                    <a:pt x="398411" y="283997"/>
                  </a:lnTo>
                  <a:lnTo>
                    <a:pt x="397548" y="278917"/>
                  </a:lnTo>
                  <a:lnTo>
                    <a:pt x="397548" y="283997"/>
                  </a:lnTo>
                  <a:lnTo>
                    <a:pt x="392836" y="286537"/>
                  </a:lnTo>
                  <a:lnTo>
                    <a:pt x="391426" y="287807"/>
                  </a:lnTo>
                  <a:lnTo>
                    <a:pt x="391629" y="285267"/>
                  </a:lnTo>
                  <a:lnTo>
                    <a:pt x="391502" y="286537"/>
                  </a:lnTo>
                  <a:lnTo>
                    <a:pt x="390512" y="289077"/>
                  </a:lnTo>
                  <a:lnTo>
                    <a:pt x="393001" y="289077"/>
                  </a:lnTo>
                  <a:lnTo>
                    <a:pt x="392087" y="290347"/>
                  </a:lnTo>
                  <a:lnTo>
                    <a:pt x="391591" y="291617"/>
                  </a:lnTo>
                  <a:lnTo>
                    <a:pt x="390804" y="290347"/>
                  </a:lnTo>
                  <a:lnTo>
                    <a:pt x="391464" y="292887"/>
                  </a:lnTo>
                  <a:lnTo>
                    <a:pt x="394462" y="291617"/>
                  </a:lnTo>
                  <a:lnTo>
                    <a:pt x="395008" y="294157"/>
                  </a:lnTo>
                  <a:lnTo>
                    <a:pt x="393458" y="295275"/>
                  </a:lnTo>
                  <a:lnTo>
                    <a:pt x="393369" y="296697"/>
                  </a:lnTo>
                  <a:lnTo>
                    <a:pt x="393712" y="300507"/>
                  </a:lnTo>
                  <a:lnTo>
                    <a:pt x="390880" y="299237"/>
                  </a:lnTo>
                  <a:lnTo>
                    <a:pt x="393268" y="295567"/>
                  </a:lnTo>
                  <a:lnTo>
                    <a:pt x="393458" y="295275"/>
                  </a:lnTo>
                  <a:lnTo>
                    <a:pt x="394182" y="294157"/>
                  </a:lnTo>
                  <a:lnTo>
                    <a:pt x="388048" y="299237"/>
                  </a:lnTo>
                  <a:lnTo>
                    <a:pt x="388874" y="296697"/>
                  </a:lnTo>
                  <a:lnTo>
                    <a:pt x="387743" y="296697"/>
                  </a:lnTo>
                  <a:lnTo>
                    <a:pt x="383133" y="300507"/>
                  </a:lnTo>
                  <a:lnTo>
                    <a:pt x="389572" y="300507"/>
                  </a:lnTo>
                  <a:lnTo>
                    <a:pt x="387108" y="305587"/>
                  </a:lnTo>
                  <a:lnTo>
                    <a:pt x="385978" y="304317"/>
                  </a:lnTo>
                  <a:lnTo>
                    <a:pt x="385305" y="304711"/>
                  </a:lnTo>
                  <a:lnTo>
                    <a:pt x="386600" y="305587"/>
                  </a:lnTo>
                  <a:lnTo>
                    <a:pt x="386816" y="308127"/>
                  </a:lnTo>
                  <a:lnTo>
                    <a:pt x="384149" y="311937"/>
                  </a:lnTo>
                  <a:lnTo>
                    <a:pt x="385978" y="311937"/>
                  </a:lnTo>
                  <a:lnTo>
                    <a:pt x="385025" y="314477"/>
                  </a:lnTo>
                  <a:lnTo>
                    <a:pt x="386486" y="311937"/>
                  </a:lnTo>
                  <a:lnTo>
                    <a:pt x="387616" y="313207"/>
                  </a:lnTo>
                  <a:lnTo>
                    <a:pt x="386651" y="315747"/>
                  </a:lnTo>
                  <a:lnTo>
                    <a:pt x="386118" y="317919"/>
                  </a:lnTo>
                  <a:lnTo>
                    <a:pt x="386689" y="319557"/>
                  </a:lnTo>
                  <a:lnTo>
                    <a:pt x="380822" y="320687"/>
                  </a:lnTo>
                  <a:lnTo>
                    <a:pt x="380822" y="330987"/>
                  </a:lnTo>
                  <a:lnTo>
                    <a:pt x="377761" y="331901"/>
                  </a:lnTo>
                  <a:lnTo>
                    <a:pt x="377698" y="330987"/>
                  </a:lnTo>
                  <a:lnTo>
                    <a:pt x="377672" y="329641"/>
                  </a:lnTo>
                  <a:lnTo>
                    <a:pt x="378536" y="328447"/>
                  </a:lnTo>
                  <a:lnTo>
                    <a:pt x="379133" y="330987"/>
                  </a:lnTo>
                  <a:lnTo>
                    <a:pt x="380822" y="330987"/>
                  </a:lnTo>
                  <a:lnTo>
                    <a:pt x="380822" y="320687"/>
                  </a:lnTo>
                  <a:lnTo>
                    <a:pt x="380034" y="320827"/>
                  </a:lnTo>
                  <a:lnTo>
                    <a:pt x="380072" y="324637"/>
                  </a:lnTo>
                  <a:lnTo>
                    <a:pt x="378333" y="325907"/>
                  </a:lnTo>
                  <a:lnTo>
                    <a:pt x="377291" y="323367"/>
                  </a:lnTo>
                  <a:lnTo>
                    <a:pt x="375958" y="324637"/>
                  </a:lnTo>
                  <a:lnTo>
                    <a:pt x="375958" y="328752"/>
                  </a:lnTo>
                  <a:lnTo>
                    <a:pt x="376034" y="328447"/>
                  </a:lnTo>
                  <a:lnTo>
                    <a:pt x="376796" y="334797"/>
                  </a:lnTo>
                  <a:lnTo>
                    <a:pt x="377329" y="333400"/>
                  </a:lnTo>
                  <a:lnTo>
                    <a:pt x="379882" y="337337"/>
                  </a:lnTo>
                  <a:lnTo>
                    <a:pt x="376377" y="339877"/>
                  </a:lnTo>
                  <a:lnTo>
                    <a:pt x="371614" y="337337"/>
                  </a:lnTo>
                  <a:lnTo>
                    <a:pt x="367169" y="341147"/>
                  </a:lnTo>
                  <a:lnTo>
                    <a:pt x="369976" y="347497"/>
                  </a:lnTo>
                  <a:lnTo>
                    <a:pt x="365760" y="352577"/>
                  </a:lnTo>
                  <a:lnTo>
                    <a:pt x="367563" y="351307"/>
                  </a:lnTo>
                  <a:lnTo>
                    <a:pt x="369074" y="352577"/>
                  </a:lnTo>
                  <a:lnTo>
                    <a:pt x="365975" y="355117"/>
                  </a:lnTo>
                  <a:lnTo>
                    <a:pt x="365772" y="357657"/>
                  </a:lnTo>
                  <a:lnTo>
                    <a:pt x="364261" y="356387"/>
                  </a:lnTo>
                  <a:lnTo>
                    <a:pt x="363067" y="357657"/>
                  </a:lnTo>
                  <a:lnTo>
                    <a:pt x="361657" y="357657"/>
                  </a:lnTo>
                  <a:lnTo>
                    <a:pt x="362889" y="358927"/>
                  </a:lnTo>
                  <a:lnTo>
                    <a:pt x="359346" y="362737"/>
                  </a:lnTo>
                  <a:lnTo>
                    <a:pt x="362280" y="365277"/>
                  </a:lnTo>
                  <a:lnTo>
                    <a:pt x="358825" y="366547"/>
                  </a:lnTo>
                  <a:lnTo>
                    <a:pt x="355536" y="371627"/>
                  </a:lnTo>
                  <a:lnTo>
                    <a:pt x="360629" y="374167"/>
                  </a:lnTo>
                  <a:lnTo>
                    <a:pt x="357759" y="379247"/>
                  </a:lnTo>
                  <a:lnTo>
                    <a:pt x="356704" y="376707"/>
                  </a:lnTo>
                  <a:lnTo>
                    <a:pt x="354507" y="379247"/>
                  </a:lnTo>
                  <a:lnTo>
                    <a:pt x="354825" y="375437"/>
                  </a:lnTo>
                  <a:lnTo>
                    <a:pt x="354037" y="376707"/>
                  </a:lnTo>
                  <a:lnTo>
                    <a:pt x="353047" y="377977"/>
                  </a:lnTo>
                  <a:lnTo>
                    <a:pt x="354139" y="377977"/>
                  </a:lnTo>
                  <a:lnTo>
                    <a:pt x="352679" y="379247"/>
                  </a:lnTo>
                  <a:lnTo>
                    <a:pt x="354139" y="384327"/>
                  </a:lnTo>
                  <a:lnTo>
                    <a:pt x="351904" y="385597"/>
                  </a:lnTo>
                  <a:lnTo>
                    <a:pt x="352272" y="385597"/>
                  </a:lnTo>
                  <a:lnTo>
                    <a:pt x="353847" y="386867"/>
                  </a:lnTo>
                  <a:lnTo>
                    <a:pt x="352844" y="389407"/>
                  </a:lnTo>
                  <a:lnTo>
                    <a:pt x="351967" y="391477"/>
                  </a:lnTo>
                  <a:lnTo>
                    <a:pt x="346900" y="393217"/>
                  </a:lnTo>
                  <a:lnTo>
                    <a:pt x="347967" y="405917"/>
                  </a:lnTo>
                  <a:lnTo>
                    <a:pt x="341579" y="408457"/>
                  </a:lnTo>
                  <a:lnTo>
                    <a:pt x="340410" y="412267"/>
                  </a:lnTo>
                  <a:lnTo>
                    <a:pt x="338886" y="416077"/>
                  </a:lnTo>
                  <a:lnTo>
                    <a:pt x="337464" y="419887"/>
                  </a:lnTo>
                  <a:lnTo>
                    <a:pt x="336664" y="419887"/>
                  </a:lnTo>
                  <a:lnTo>
                    <a:pt x="337121" y="418617"/>
                  </a:lnTo>
                  <a:lnTo>
                    <a:pt x="333502" y="422427"/>
                  </a:lnTo>
                  <a:lnTo>
                    <a:pt x="340423" y="423697"/>
                  </a:lnTo>
                  <a:lnTo>
                    <a:pt x="336334" y="428777"/>
                  </a:lnTo>
                  <a:lnTo>
                    <a:pt x="332511" y="430047"/>
                  </a:lnTo>
                  <a:lnTo>
                    <a:pt x="335292" y="426237"/>
                  </a:lnTo>
                  <a:lnTo>
                    <a:pt x="336219" y="424967"/>
                  </a:lnTo>
                  <a:lnTo>
                    <a:pt x="334467" y="426237"/>
                  </a:lnTo>
                  <a:lnTo>
                    <a:pt x="328853" y="423697"/>
                  </a:lnTo>
                  <a:lnTo>
                    <a:pt x="332257" y="432587"/>
                  </a:lnTo>
                  <a:lnTo>
                    <a:pt x="329907" y="433857"/>
                  </a:lnTo>
                  <a:lnTo>
                    <a:pt x="349872" y="433857"/>
                  </a:lnTo>
                  <a:lnTo>
                    <a:pt x="348297" y="432587"/>
                  </a:lnTo>
                  <a:lnTo>
                    <a:pt x="349262" y="431317"/>
                  </a:lnTo>
                  <a:lnTo>
                    <a:pt x="349923" y="433857"/>
                  </a:lnTo>
                  <a:lnTo>
                    <a:pt x="351205" y="432587"/>
                  </a:lnTo>
                  <a:lnTo>
                    <a:pt x="353415" y="431317"/>
                  </a:lnTo>
                  <a:lnTo>
                    <a:pt x="352907" y="430047"/>
                  </a:lnTo>
                  <a:lnTo>
                    <a:pt x="351370" y="426237"/>
                  </a:lnTo>
                  <a:lnTo>
                    <a:pt x="353872" y="424967"/>
                  </a:lnTo>
                  <a:lnTo>
                    <a:pt x="356679" y="421157"/>
                  </a:lnTo>
                  <a:lnTo>
                    <a:pt x="357606" y="419887"/>
                  </a:lnTo>
                  <a:lnTo>
                    <a:pt x="354698" y="421157"/>
                  </a:lnTo>
                  <a:lnTo>
                    <a:pt x="355676" y="419887"/>
                  </a:lnTo>
                  <a:lnTo>
                    <a:pt x="357644" y="417347"/>
                  </a:lnTo>
                  <a:lnTo>
                    <a:pt x="357276" y="412267"/>
                  </a:lnTo>
                  <a:lnTo>
                    <a:pt x="360095" y="409727"/>
                  </a:lnTo>
                  <a:lnTo>
                    <a:pt x="358559" y="407187"/>
                  </a:lnTo>
                  <a:lnTo>
                    <a:pt x="364515" y="403377"/>
                  </a:lnTo>
                  <a:lnTo>
                    <a:pt x="361276" y="400837"/>
                  </a:lnTo>
                  <a:lnTo>
                    <a:pt x="364807" y="403377"/>
                  </a:lnTo>
                  <a:lnTo>
                    <a:pt x="365709" y="400837"/>
                  </a:lnTo>
                  <a:lnTo>
                    <a:pt x="367512" y="395757"/>
                  </a:lnTo>
                  <a:lnTo>
                    <a:pt x="366966" y="391947"/>
                  </a:lnTo>
                  <a:lnTo>
                    <a:pt x="367677" y="393217"/>
                  </a:lnTo>
                  <a:lnTo>
                    <a:pt x="369150" y="390677"/>
                  </a:lnTo>
                  <a:lnTo>
                    <a:pt x="370217" y="391934"/>
                  </a:lnTo>
                  <a:lnTo>
                    <a:pt x="370014" y="392341"/>
                  </a:lnTo>
                  <a:lnTo>
                    <a:pt x="370230" y="391947"/>
                  </a:lnTo>
                  <a:lnTo>
                    <a:pt x="370878" y="390677"/>
                  </a:lnTo>
                  <a:lnTo>
                    <a:pt x="371525" y="389407"/>
                  </a:lnTo>
                  <a:lnTo>
                    <a:pt x="372071" y="386867"/>
                  </a:lnTo>
                  <a:lnTo>
                    <a:pt x="369951" y="386867"/>
                  </a:lnTo>
                  <a:lnTo>
                    <a:pt x="376834" y="383057"/>
                  </a:lnTo>
                  <a:lnTo>
                    <a:pt x="374510" y="379247"/>
                  </a:lnTo>
                  <a:lnTo>
                    <a:pt x="371411" y="374167"/>
                  </a:lnTo>
                  <a:lnTo>
                    <a:pt x="378447" y="374167"/>
                  </a:lnTo>
                  <a:lnTo>
                    <a:pt x="380034" y="366547"/>
                  </a:lnTo>
                  <a:lnTo>
                    <a:pt x="381749" y="360197"/>
                  </a:lnTo>
                  <a:lnTo>
                    <a:pt x="382790" y="356641"/>
                  </a:lnTo>
                  <a:lnTo>
                    <a:pt x="385978" y="357657"/>
                  </a:lnTo>
                  <a:lnTo>
                    <a:pt x="387540" y="351459"/>
                  </a:lnTo>
                  <a:lnTo>
                    <a:pt x="383171" y="355320"/>
                  </a:lnTo>
                  <a:lnTo>
                    <a:pt x="383603" y="353847"/>
                  </a:lnTo>
                  <a:lnTo>
                    <a:pt x="384403" y="351307"/>
                  </a:lnTo>
                  <a:lnTo>
                    <a:pt x="385597" y="347497"/>
                  </a:lnTo>
                  <a:lnTo>
                    <a:pt x="387692" y="349008"/>
                  </a:lnTo>
                  <a:lnTo>
                    <a:pt x="387426" y="347497"/>
                  </a:lnTo>
                  <a:lnTo>
                    <a:pt x="386715" y="343687"/>
                  </a:lnTo>
                  <a:lnTo>
                    <a:pt x="389280" y="339877"/>
                  </a:lnTo>
                  <a:lnTo>
                    <a:pt x="390994" y="337337"/>
                  </a:lnTo>
                  <a:lnTo>
                    <a:pt x="392366" y="336067"/>
                  </a:lnTo>
                  <a:lnTo>
                    <a:pt x="392087" y="338607"/>
                  </a:lnTo>
                  <a:lnTo>
                    <a:pt x="392417" y="339877"/>
                  </a:lnTo>
                  <a:lnTo>
                    <a:pt x="393369" y="336067"/>
                  </a:lnTo>
                  <a:lnTo>
                    <a:pt x="394322" y="332257"/>
                  </a:lnTo>
                  <a:lnTo>
                    <a:pt x="397344" y="328447"/>
                  </a:lnTo>
                  <a:lnTo>
                    <a:pt x="399351" y="325907"/>
                  </a:lnTo>
                  <a:lnTo>
                    <a:pt x="400227" y="319557"/>
                  </a:lnTo>
                  <a:lnTo>
                    <a:pt x="400380" y="318452"/>
                  </a:lnTo>
                  <a:lnTo>
                    <a:pt x="397433" y="319557"/>
                  </a:lnTo>
                  <a:lnTo>
                    <a:pt x="398068" y="311759"/>
                  </a:lnTo>
                  <a:lnTo>
                    <a:pt x="400735" y="314477"/>
                  </a:lnTo>
                  <a:lnTo>
                    <a:pt x="400900" y="310667"/>
                  </a:lnTo>
                  <a:lnTo>
                    <a:pt x="401116" y="305587"/>
                  </a:lnTo>
                  <a:lnTo>
                    <a:pt x="401180" y="304317"/>
                  </a:lnTo>
                  <a:lnTo>
                    <a:pt x="405599" y="310667"/>
                  </a:lnTo>
                  <a:lnTo>
                    <a:pt x="405676" y="309397"/>
                  </a:lnTo>
                  <a:lnTo>
                    <a:pt x="405384" y="308127"/>
                  </a:lnTo>
                  <a:lnTo>
                    <a:pt x="404177" y="308127"/>
                  </a:lnTo>
                  <a:lnTo>
                    <a:pt x="405091" y="306857"/>
                  </a:lnTo>
                  <a:lnTo>
                    <a:pt x="405917" y="306857"/>
                  </a:lnTo>
                  <a:lnTo>
                    <a:pt x="406603" y="308127"/>
                  </a:lnTo>
                  <a:lnTo>
                    <a:pt x="406908" y="306857"/>
                  </a:lnTo>
                  <a:lnTo>
                    <a:pt x="407835" y="303047"/>
                  </a:lnTo>
                  <a:lnTo>
                    <a:pt x="405307" y="304317"/>
                  </a:lnTo>
                  <a:lnTo>
                    <a:pt x="407289" y="300507"/>
                  </a:lnTo>
                  <a:lnTo>
                    <a:pt x="408089" y="300507"/>
                  </a:lnTo>
                  <a:lnTo>
                    <a:pt x="408000" y="301777"/>
                  </a:lnTo>
                  <a:lnTo>
                    <a:pt x="408762" y="303047"/>
                  </a:lnTo>
                  <a:lnTo>
                    <a:pt x="407581" y="296697"/>
                  </a:lnTo>
                  <a:lnTo>
                    <a:pt x="409905" y="294157"/>
                  </a:lnTo>
                  <a:lnTo>
                    <a:pt x="411111" y="294157"/>
                  </a:lnTo>
                  <a:lnTo>
                    <a:pt x="410616" y="295427"/>
                  </a:lnTo>
                  <a:lnTo>
                    <a:pt x="411137" y="294157"/>
                  </a:lnTo>
                  <a:lnTo>
                    <a:pt x="413194" y="289077"/>
                  </a:lnTo>
                  <a:lnTo>
                    <a:pt x="412800" y="287807"/>
                  </a:lnTo>
                  <a:lnTo>
                    <a:pt x="411632" y="283997"/>
                  </a:lnTo>
                  <a:lnTo>
                    <a:pt x="411238" y="282727"/>
                  </a:lnTo>
                  <a:lnTo>
                    <a:pt x="413092" y="280187"/>
                  </a:lnTo>
                  <a:lnTo>
                    <a:pt x="415861" y="276377"/>
                  </a:lnTo>
                  <a:lnTo>
                    <a:pt x="418452" y="280187"/>
                  </a:lnTo>
                  <a:lnTo>
                    <a:pt x="418160" y="276377"/>
                  </a:lnTo>
                  <a:lnTo>
                    <a:pt x="418071" y="275107"/>
                  </a:lnTo>
                  <a:lnTo>
                    <a:pt x="421259" y="276377"/>
                  </a:lnTo>
                  <a:lnTo>
                    <a:pt x="421513" y="275107"/>
                  </a:lnTo>
                  <a:lnTo>
                    <a:pt x="421767" y="273837"/>
                  </a:lnTo>
                  <a:lnTo>
                    <a:pt x="422021" y="272567"/>
                  </a:lnTo>
                  <a:lnTo>
                    <a:pt x="419874" y="272567"/>
                  </a:lnTo>
                  <a:lnTo>
                    <a:pt x="421398" y="270027"/>
                  </a:lnTo>
                  <a:lnTo>
                    <a:pt x="420471" y="266217"/>
                  </a:lnTo>
                  <a:lnTo>
                    <a:pt x="422719" y="263677"/>
                  </a:lnTo>
                  <a:lnTo>
                    <a:pt x="422884" y="267487"/>
                  </a:lnTo>
                  <a:lnTo>
                    <a:pt x="425056" y="261137"/>
                  </a:lnTo>
                  <a:lnTo>
                    <a:pt x="422351" y="263677"/>
                  </a:lnTo>
                  <a:lnTo>
                    <a:pt x="422313" y="262407"/>
                  </a:lnTo>
                  <a:lnTo>
                    <a:pt x="422249" y="259867"/>
                  </a:lnTo>
                  <a:lnTo>
                    <a:pt x="418350" y="262407"/>
                  </a:lnTo>
                  <a:lnTo>
                    <a:pt x="419277" y="261137"/>
                  </a:lnTo>
                  <a:lnTo>
                    <a:pt x="421144" y="258597"/>
                  </a:lnTo>
                  <a:lnTo>
                    <a:pt x="421055" y="259867"/>
                  </a:lnTo>
                  <a:lnTo>
                    <a:pt x="421449" y="258597"/>
                  </a:lnTo>
                  <a:lnTo>
                    <a:pt x="422630" y="254787"/>
                  </a:lnTo>
                  <a:lnTo>
                    <a:pt x="425183" y="254787"/>
                  </a:lnTo>
                  <a:lnTo>
                    <a:pt x="424662" y="250977"/>
                  </a:lnTo>
                  <a:lnTo>
                    <a:pt x="426491" y="248437"/>
                  </a:lnTo>
                  <a:lnTo>
                    <a:pt x="427748" y="248437"/>
                  </a:lnTo>
                  <a:lnTo>
                    <a:pt x="429628" y="250977"/>
                  </a:lnTo>
                  <a:lnTo>
                    <a:pt x="430453" y="250977"/>
                  </a:lnTo>
                  <a:lnTo>
                    <a:pt x="429234" y="248437"/>
                  </a:lnTo>
                  <a:lnTo>
                    <a:pt x="428637" y="247167"/>
                  </a:lnTo>
                  <a:lnTo>
                    <a:pt x="433171" y="243357"/>
                  </a:lnTo>
                  <a:lnTo>
                    <a:pt x="431977" y="240817"/>
                  </a:lnTo>
                  <a:lnTo>
                    <a:pt x="433705" y="240817"/>
                  </a:lnTo>
                  <a:lnTo>
                    <a:pt x="432244" y="239547"/>
                  </a:lnTo>
                  <a:lnTo>
                    <a:pt x="433578" y="238277"/>
                  </a:lnTo>
                  <a:lnTo>
                    <a:pt x="435152" y="238277"/>
                  </a:lnTo>
                  <a:lnTo>
                    <a:pt x="437565" y="234467"/>
                  </a:lnTo>
                  <a:lnTo>
                    <a:pt x="430657" y="238277"/>
                  </a:lnTo>
                  <a:lnTo>
                    <a:pt x="434721" y="234467"/>
                  </a:lnTo>
                  <a:lnTo>
                    <a:pt x="435102" y="234467"/>
                  </a:lnTo>
                  <a:lnTo>
                    <a:pt x="435025" y="235737"/>
                  </a:lnTo>
                  <a:lnTo>
                    <a:pt x="435851" y="234467"/>
                  </a:lnTo>
                  <a:lnTo>
                    <a:pt x="438315" y="230657"/>
                  </a:lnTo>
                  <a:lnTo>
                    <a:pt x="438404" y="224307"/>
                  </a:lnTo>
                  <a:lnTo>
                    <a:pt x="440563" y="221767"/>
                  </a:lnTo>
                  <a:lnTo>
                    <a:pt x="441642" y="220497"/>
                  </a:lnTo>
                  <a:lnTo>
                    <a:pt x="445363" y="220497"/>
                  </a:lnTo>
                  <a:lnTo>
                    <a:pt x="446430" y="217957"/>
                  </a:lnTo>
                  <a:lnTo>
                    <a:pt x="446481" y="216687"/>
                  </a:lnTo>
                  <a:lnTo>
                    <a:pt x="446519" y="215417"/>
                  </a:lnTo>
                  <a:lnTo>
                    <a:pt x="446760" y="209067"/>
                  </a:lnTo>
                  <a:lnTo>
                    <a:pt x="449821" y="203987"/>
                  </a:lnTo>
                  <a:lnTo>
                    <a:pt x="450583" y="202717"/>
                  </a:lnTo>
                  <a:lnTo>
                    <a:pt x="449668" y="203987"/>
                  </a:lnTo>
                  <a:lnTo>
                    <a:pt x="445795" y="200177"/>
                  </a:lnTo>
                  <a:lnTo>
                    <a:pt x="454101" y="200177"/>
                  </a:lnTo>
                  <a:lnTo>
                    <a:pt x="453758" y="196494"/>
                  </a:lnTo>
                  <a:lnTo>
                    <a:pt x="455269" y="197459"/>
                  </a:lnTo>
                  <a:lnTo>
                    <a:pt x="456577" y="195097"/>
                  </a:lnTo>
                  <a:lnTo>
                    <a:pt x="457987" y="192557"/>
                  </a:lnTo>
                  <a:lnTo>
                    <a:pt x="458101" y="191287"/>
                  </a:lnTo>
                  <a:lnTo>
                    <a:pt x="458457" y="187477"/>
                  </a:lnTo>
                  <a:lnTo>
                    <a:pt x="460311" y="179857"/>
                  </a:lnTo>
                  <a:lnTo>
                    <a:pt x="461022" y="181127"/>
                  </a:lnTo>
                  <a:lnTo>
                    <a:pt x="462153" y="179857"/>
                  </a:lnTo>
                  <a:lnTo>
                    <a:pt x="463270" y="178587"/>
                  </a:lnTo>
                  <a:lnTo>
                    <a:pt x="464908" y="174777"/>
                  </a:lnTo>
                  <a:lnTo>
                    <a:pt x="466750" y="172237"/>
                  </a:lnTo>
                  <a:lnTo>
                    <a:pt x="466051" y="169697"/>
                  </a:lnTo>
                  <a:lnTo>
                    <a:pt x="467004" y="168427"/>
                  </a:lnTo>
                  <a:lnTo>
                    <a:pt x="464934" y="168427"/>
                  </a:lnTo>
                  <a:lnTo>
                    <a:pt x="470217" y="163347"/>
                  </a:lnTo>
                  <a:lnTo>
                    <a:pt x="470623" y="162077"/>
                  </a:lnTo>
                  <a:lnTo>
                    <a:pt x="472274" y="156997"/>
                  </a:lnTo>
                  <a:lnTo>
                    <a:pt x="472986" y="154457"/>
                  </a:lnTo>
                  <a:lnTo>
                    <a:pt x="473341" y="153187"/>
                  </a:lnTo>
                  <a:lnTo>
                    <a:pt x="474052" y="150647"/>
                  </a:lnTo>
                  <a:lnTo>
                    <a:pt x="476262" y="148107"/>
                  </a:lnTo>
                  <a:lnTo>
                    <a:pt x="478104" y="145986"/>
                  </a:lnTo>
                  <a:lnTo>
                    <a:pt x="478383" y="148107"/>
                  </a:lnTo>
                  <a:lnTo>
                    <a:pt x="479107" y="145567"/>
                  </a:lnTo>
                  <a:lnTo>
                    <a:pt x="480529" y="140487"/>
                  </a:lnTo>
                  <a:lnTo>
                    <a:pt x="480885" y="139217"/>
                  </a:lnTo>
                  <a:lnTo>
                    <a:pt x="478739" y="139217"/>
                  </a:lnTo>
                  <a:lnTo>
                    <a:pt x="479336" y="140487"/>
                  </a:lnTo>
                  <a:lnTo>
                    <a:pt x="477202" y="140487"/>
                  </a:lnTo>
                  <a:lnTo>
                    <a:pt x="476491" y="139217"/>
                  </a:lnTo>
                  <a:lnTo>
                    <a:pt x="476504" y="137947"/>
                  </a:lnTo>
                  <a:lnTo>
                    <a:pt x="476516" y="136677"/>
                  </a:lnTo>
                  <a:lnTo>
                    <a:pt x="477304" y="135407"/>
                  </a:lnTo>
                  <a:lnTo>
                    <a:pt x="477126" y="139217"/>
                  </a:lnTo>
                  <a:lnTo>
                    <a:pt x="480326" y="136677"/>
                  </a:lnTo>
                  <a:lnTo>
                    <a:pt x="481990" y="136677"/>
                  </a:lnTo>
                  <a:lnTo>
                    <a:pt x="481304" y="135407"/>
                  </a:lnTo>
                  <a:lnTo>
                    <a:pt x="480250" y="135407"/>
                  </a:lnTo>
                  <a:lnTo>
                    <a:pt x="485241" y="132867"/>
                  </a:lnTo>
                  <a:lnTo>
                    <a:pt x="476745" y="132867"/>
                  </a:lnTo>
                  <a:lnTo>
                    <a:pt x="481253" y="129057"/>
                  </a:lnTo>
                  <a:lnTo>
                    <a:pt x="482117" y="130327"/>
                  </a:lnTo>
                  <a:lnTo>
                    <a:pt x="482282" y="129057"/>
                  </a:lnTo>
                  <a:lnTo>
                    <a:pt x="482447" y="127787"/>
                  </a:lnTo>
                  <a:lnTo>
                    <a:pt x="481926" y="125247"/>
                  </a:lnTo>
                  <a:lnTo>
                    <a:pt x="483108" y="123977"/>
                  </a:lnTo>
                  <a:lnTo>
                    <a:pt x="485660" y="123977"/>
                  </a:lnTo>
                  <a:lnTo>
                    <a:pt x="483235" y="126517"/>
                  </a:lnTo>
                  <a:lnTo>
                    <a:pt x="484962" y="126517"/>
                  </a:lnTo>
                  <a:lnTo>
                    <a:pt x="486117" y="123977"/>
                  </a:lnTo>
                  <a:lnTo>
                    <a:pt x="483362" y="120167"/>
                  </a:lnTo>
                  <a:lnTo>
                    <a:pt x="486676" y="117627"/>
                  </a:lnTo>
                  <a:lnTo>
                    <a:pt x="486740" y="120167"/>
                  </a:lnTo>
                  <a:lnTo>
                    <a:pt x="485978" y="121437"/>
                  </a:lnTo>
                  <a:lnTo>
                    <a:pt x="486029" y="122707"/>
                  </a:lnTo>
                  <a:lnTo>
                    <a:pt x="489839" y="121437"/>
                  </a:lnTo>
                  <a:lnTo>
                    <a:pt x="489343" y="120167"/>
                  </a:lnTo>
                  <a:lnTo>
                    <a:pt x="490677" y="118897"/>
                  </a:lnTo>
                  <a:lnTo>
                    <a:pt x="490537" y="118897"/>
                  </a:lnTo>
                  <a:lnTo>
                    <a:pt x="491642" y="117627"/>
                  </a:lnTo>
                  <a:lnTo>
                    <a:pt x="493839" y="115087"/>
                  </a:lnTo>
                  <a:lnTo>
                    <a:pt x="492607" y="116357"/>
                  </a:lnTo>
                  <a:lnTo>
                    <a:pt x="492645" y="116141"/>
                  </a:lnTo>
                  <a:lnTo>
                    <a:pt x="488543" y="110007"/>
                  </a:lnTo>
                  <a:lnTo>
                    <a:pt x="494830" y="108737"/>
                  </a:lnTo>
                  <a:lnTo>
                    <a:pt x="494703" y="108242"/>
                  </a:lnTo>
                  <a:lnTo>
                    <a:pt x="494957" y="103657"/>
                  </a:lnTo>
                  <a:lnTo>
                    <a:pt x="497255" y="104927"/>
                  </a:lnTo>
                  <a:lnTo>
                    <a:pt x="497573" y="104927"/>
                  </a:lnTo>
                  <a:lnTo>
                    <a:pt x="498106" y="105346"/>
                  </a:lnTo>
                  <a:lnTo>
                    <a:pt x="497776" y="104990"/>
                  </a:lnTo>
                  <a:lnTo>
                    <a:pt x="498487" y="104927"/>
                  </a:lnTo>
                  <a:lnTo>
                    <a:pt x="499287" y="103657"/>
                  </a:lnTo>
                  <a:lnTo>
                    <a:pt x="500075" y="102412"/>
                  </a:lnTo>
                  <a:lnTo>
                    <a:pt x="499567" y="101117"/>
                  </a:lnTo>
                  <a:lnTo>
                    <a:pt x="503796" y="101117"/>
                  </a:lnTo>
                  <a:lnTo>
                    <a:pt x="502323" y="96037"/>
                  </a:lnTo>
                  <a:lnTo>
                    <a:pt x="503186" y="97307"/>
                  </a:lnTo>
                  <a:lnTo>
                    <a:pt x="503339" y="96037"/>
                  </a:lnTo>
                  <a:lnTo>
                    <a:pt x="503377" y="95758"/>
                  </a:lnTo>
                  <a:lnTo>
                    <a:pt x="502678" y="94767"/>
                  </a:lnTo>
                  <a:lnTo>
                    <a:pt x="502005" y="89687"/>
                  </a:lnTo>
                  <a:lnTo>
                    <a:pt x="510755" y="85877"/>
                  </a:lnTo>
                  <a:lnTo>
                    <a:pt x="509968" y="78257"/>
                  </a:lnTo>
                  <a:lnTo>
                    <a:pt x="510768" y="73177"/>
                  </a:lnTo>
                  <a:lnTo>
                    <a:pt x="510971" y="71907"/>
                  </a:lnTo>
                  <a:lnTo>
                    <a:pt x="508762" y="69367"/>
                  </a:lnTo>
                  <a:lnTo>
                    <a:pt x="509524" y="65557"/>
                  </a:lnTo>
                  <a:lnTo>
                    <a:pt x="509778" y="64287"/>
                  </a:lnTo>
                  <a:lnTo>
                    <a:pt x="511848" y="63017"/>
                  </a:lnTo>
                  <a:lnTo>
                    <a:pt x="512025" y="66827"/>
                  </a:lnTo>
                  <a:lnTo>
                    <a:pt x="514464" y="64287"/>
                  </a:lnTo>
                  <a:lnTo>
                    <a:pt x="515200" y="63017"/>
                  </a:lnTo>
                  <a:lnTo>
                    <a:pt x="515404" y="60477"/>
                  </a:lnTo>
                  <a:lnTo>
                    <a:pt x="515505" y="59207"/>
                  </a:lnTo>
                  <a:lnTo>
                    <a:pt x="515950" y="60477"/>
                  </a:lnTo>
                  <a:lnTo>
                    <a:pt x="518045" y="60477"/>
                  </a:lnTo>
                  <a:lnTo>
                    <a:pt x="518807" y="57937"/>
                  </a:lnTo>
                  <a:close/>
                </a:path>
                <a:path w="527685" h="996950">
                  <a:moveTo>
                    <a:pt x="521398" y="50317"/>
                  </a:moveTo>
                  <a:lnTo>
                    <a:pt x="520534" y="49047"/>
                  </a:lnTo>
                  <a:lnTo>
                    <a:pt x="520865" y="47777"/>
                  </a:lnTo>
                  <a:lnTo>
                    <a:pt x="515366" y="47777"/>
                  </a:lnTo>
                  <a:lnTo>
                    <a:pt x="518236" y="55397"/>
                  </a:lnTo>
                  <a:lnTo>
                    <a:pt x="518909" y="55397"/>
                  </a:lnTo>
                  <a:lnTo>
                    <a:pt x="520039" y="56667"/>
                  </a:lnTo>
                  <a:lnTo>
                    <a:pt x="520458" y="59207"/>
                  </a:lnTo>
                  <a:lnTo>
                    <a:pt x="520865" y="55397"/>
                  </a:lnTo>
                  <a:lnTo>
                    <a:pt x="520509" y="52857"/>
                  </a:lnTo>
                  <a:lnTo>
                    <a:pt x="520979" y="50317"/>
                  </a:lnTo>
                  <a:lnTo>
                    <a:pt x="521398" y="50317"/>
                  </a:lnTo>
                  <a:close/>
                </a:path>
                <a:path w="527685" h="996950">
                  <a:moveTo>
                    <a:pt x="522655" y="44437"/>
                  </a:moveTo>
                  <a:lnTo>
                    <a:pt x="521995" y="43967"/>
                  </a:lnTo>
                  <a:lnTo>
                    <a:pt x="521627" y="45237"/>
                  </a:lnTo>
                  <a:lnTo>
                    <a:pt x="522655" y="44437"/>
                  </a:lnTo>
                  <a:close/>
                </a:path>
                <a:path w="527685" h="996950">
                  <a:moveTo>
                    <a:pt x="523544" y="50317"/>
                  </a:moveTo>
                  <a:lnTo>
                    <a:pt x="522668" y="50317"/>
                  </a:lnTo>
                  <a:lnTo>
                    <a:pt x="522363" y="52857"/>
                  </a:lnTo>
                  <a:lnTo>
                    <a:pt x="522846" y="54127"/>
                  </a:lnTo>
                  <a:lnTo>
                    <a:pt x="523544" y="50317"/>
                  </a:lnTo>
                  <a:close/>
                </a:path>
                <a:path w="527685" h="996950">
                  <a:moveTo>
                    <a:pt x="524370" y="50317"/>
                  </a:moveTo>
                  <a:lnTo>
                    <a:pt x="524090" y="48463"/>
                  </a:lnTo>
                  <a:lnTo>
                    <a:pt x="523544" y="50317"/>
                  </a:lnTo>
                  <a:lnTo>
                    <a:pt x="524370" y="50317"/>
                  </a:lnTo>
                  <a:close/>
                </a:path>
                <a:path w="527685" h="996950">
                  <a:moveTo>
                    <a:pt x="525030" y="45237"/>
                  </a:moveTo>
                  <a:lnTo>
                    <a:pt x="523252" y="43967"/>
                  </a:lnTo>
                  <a:lnTo>
                    <a:pt x="522655" y="44437"/>
                  </a:lnTo>
                  <a:lnTo>
                    <a:pt x="523748" y="45237"/>
                  </a:lnTo>
                  <a:lnTo>
                    <a:pt x="523786" y="46507"/>
                  </a:lnTo>
                  <a:lnTo>
                    <a:pt x="524090" y="48463"/>
                  </a:lnTo>
                  <a:lnTo>
                    <a:pt x="525030" y="45237"/>
                  </a:lnTo>
                  <a:close/>
                </a:path>
                <a:path w="527685" h="996950">
                  <a:moveTo>
                    <a:pt x="526542" y="46024"/>
                  </a:moveTo>
                  <a:lnTo>
                    <a:pt x="526389" y="46367"/>
                  </a:lnTo>
                  <a:lnTo>
                    <a:pt x="526275" y="46659"/>
                  </a:lnTo>
                  <a:lnTo>
                    <a:pt x="526478" y="46875"/>
                  </a:lnTo>
                  <a:lnTo>
                    <a:pt x="526542" y="46024"/>
                  </a:lnTo>
                  <a:close/>
                </a:path>
                <a:path w="527685" h="996950">
                  <a:moveTo>
                    <a:pt x="526808" y="47117"/>
                  </a:moveTo>
                  <a:lnTo>
                    <a:pt x="526656" y="47066"/>
                  </a:lnTo>
                  <a:lnTo>
                    <a:pt x="526491" y="46875"/>
                  </a:lnTo>
                  <a:lnTo>
                    <a:pt x="526415" y="47726"/>
                  </a:lnTo>
                  <a:lnTo>
                    <a:pt x="526808" y="47117"/>
                  </a:lnTo>
                  <a:close/>
                </a:path>
                <a:path w="527685" h="996950">
                  <a:moveTo>
                    <a:pt x="527177" y="44907"/>
                  </a:moveTo>
                  <a:lnTo>
                    <a:pt x="526681" y="44246"/>
                  </a:lnTo>
                  <a:lnTo>
                    <a:pt x="526542" y="46024"/>
                  </a:lnTo>
                  <a:lnTo>
                    <a:pt x="526796" y="45504"/>
                  </a:lnTo>
                  <a:lnTo>
                    <a:pt x="527177" y="44907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4556252" y="6034880"/>
              <a:ext cx="2308860" cy="1153160"/>
            </a:xfrm>
            <a:custGeom>
              <a:avLst/>
              <a:gdLst/>
              <a:ahLst/>
              <a:cxnLst/>
              <a:rect l="l" t="t" r="r" b="b"/>
              <a:pathLst>
                <a:path w="2308859" h="1153159">
                  <a:moveTo>
                    <a:pt x="1130" y="584936"/>
                  </a:moveTo>
                  <a:lnTo>
                    <a:pt x="0" y="584339"/>
                  </a:lnTo>
                  <a:lnTo>
                    <a:pt x="1104" y="585266"/>
                  </a:lnTo>
                  <a:lnTo>
                    <a:pt x="1130" y="584936"/>
                  </a:lnTo>
                  <a:close/>
                </a:path>
                <a:path w="2308859" h="1153159">
                  <a:moveTo>
                    <a:pt x="20993" y="569518"/>
                  </a:moveTo>
                  <a:lnTo>
                    <a:pt x="20853" y="569455"/>
                  </a:lnTo>
                  <a:lnTo>
                    <a:pt x="20624" y="569341"/>
                  </a:lnTo>
                  <a:lnTo>
                    <a:pt x="20789" y="569544"/>
                  </a:lnTo>
                  <a:lnTo>
                    <a:pt x="20916" y="569645"/>
                  </a:lnTo>
                  <a:lnTo>
                    <a:pt x="20993" y="569518"/>
                  </a:lnTo>
                  <a:close/>
                </a:path>
                <a:path w="2308859" h="1153159">
                  <a:moveTo>
                    <a:pt x="130581" y="304330"/>
                  </a:moveTo>
                  <a:lnTo>
                    <a:pt x="130352" y="303542"/>
                  </a:lnTo>
                  <a:lnTo>
                    <a:pt x="128092" y="305028"/>
                  </a:lnTo>
                  <a:lnTo>
                    <a:pt x="130581" y="304330"/>
                  </a:lnTo>
                  <a:close/>
                </a:path>
                <a:path w="2308859" h="1153159">
                  <a:moveTo>
                    <a:pt x="132334" y="307454"/>
                  </a:moveTo>
                  <a:lnTo>
                    <a:pt x="131432" y="307276"/>
                  </a:lnTo>
                  <a:lnTo>
                    <a:pt x="130644" y="304596"/>
                  </a:lnTo>
                  <a:lnTo>
                    <a:pt x="129044" y="308952"/>
                  </a:lnTo>
                  <a:lnTo>
                    <a:pt x="132334" y="307454"/>
                  </a:lnTo>
                  <a:close/>
                </a:path>
                <a:path w="2308859" h="1153159">
                  <a:moveTo>
                    <a:pt x="203517" y="156044"/>
                  </a:moveTo>
                  <a:lnTo>
                    <a:pt x="203441" y="156311"/>
                  </a:lnTo>
                  <a:lnTo>
                    <a:pt x="203454" y="156641"/>
                  </a:lnTo>
                  <a:lnTo>
                    <a:pt x="203517" y="156044"/>
                  </a:lnTo>
                  <a:close/>
                </a:path>
                <a:path w="2308859" h="1153159">
                  <a:moveTo>
                    <a:pt x="214985" y="141592"/>
                  </a:moveTo>
                  <a:lnTo>
                    <a:pt x="214655" y="141668"/>
                  </a:lnTo>
                  <a:lnTo>
                    <a:pt x="214426" y="141795"/>
                  </a:lnTo>
                  <a:lnTo>
                    <a:pt x="214541" y="142011"/>
                  </a:lnTo>
                  <a:lnTo>
                    <a:pt x="214706" y="141846"/>
                  </a:lnTo>
                  <a:lnTo>
                    <a:pt x="214833" y="141732"/>
                  </a:lnTo>
                  <a:lnTo>
                    <a:pt x="214985" y="141592"/>
                  </a:lnTo>
                  <a:close/>
                </a:path>
                <a:path w="2308859" h="1153159">
                  <a:moveTo>
                    <a:pt x="221983" y="134264"/>
                  </a:moveTo>
                  <a:lnTo>
                    <a:pt x="221830" y="133985"/>
                  </a:lnTo>
                  <a:lnTo>
                    <a:pt x="221627" y="133845"/>
                  </a:lnTo>
                  <a:lnTo>
                    <a:pt x="221589" y="134289"/>
                  </a:lnTo>
                  <a:lnTo>
                    <a:pt x="221576" y="134658"/>
                  </a:lnTo>
                  <a:lnTo>
                    <a:pt x="221830" y="134683"/>
                  </a:lnTo>
                  <a:lnTo>
                    <a:pt x="221983" y="134264"/>
                  </a:lnTo>
                  <a:close/>
                </a:path>
                <a:path w="2308859" h="1153159">
                  <a:moveTo>
                    <a:pt x="250685" y="84378"/>
                  </a:moveTo>
                  <a:lnTo>
                    <a:pt x="249212" y="85344"/>
                  </a:lnTo>
                  <a:lnTo>
                    <a:pt x="249923" y="85852"/>
                  </a:lnTo>
                  <a:lnTo>
                    <a:pt x="250151" y="84950"/>
                  </a:lnTo>
                  <a:lnTo>
                    <a:pt x="250685" y="84378"/>
                  </a:lnTo>
                  <a:close/>
                </a:path>
                <a:path w="2308859" h="1153159">
                  <a:moveTo>
                    <a:pt x="251256" y="83997"/>
                  </a:moveTo>
                  <a:lnTo>
                    <a:pt x="251015" y="84061"/>
                  </a:lnTo>
                  <a:lnTo>
                    <a:pt x="250837" y="84201"/>
                  </a:lnTo>
                  <a:lnTo>
                    <a:pt x="250685" y="84378"/>
                  </a:lnTo>
                  <a:lnTo>
                    <a:pt x="251256" y="83997"/>
                  </a:lnTo>
                  <a:close/>
                </a:path>
                <a:path w="2308859" h="1153159">
                  <a:moveTo>
                    <a:pt x="253847" y="72974"/>
                  </a:moveTo>
                  <a:lnTo>
                    <a:pt x="253530" y="72847"/>
                  </a:lnTo>
                  <a:lnTo>
                    <a:pt x="253238" y="72758"/>
                  </a:lnTo>
                  <a:lnTo>
                    <a:pt x="253034" y="72745"/>
                  </a:lnTo>
                  <a:lnTo>
                    <a:pt x="253301" y="72885"/>
                  </a:lnTo>
                  <a:lnTo>
                    <a:pt x="253568" y="72948"/>
                  </a:lnTo>
                  <a:lnTo>
                    <a:pt x="253847" y="72974"/>
                  </a:lnTo>
                  <a:close/>
                </a:path>
                <a:path w="2308859" h="1153159">
                  <a:moveTo>
                    <a:pt x="261239" y="60477"/>
                  </a:moveTo>
                  <a:lnTo>
                    <a:pt x="261035" y="60223"/>
                  </a:lnTo>
                  <a:lnTo>
                    <a:pt x="260781" y="59918"/>
                  </a:lnTo>
                  <a:lnTo>
                    <a:pt x="260477" y="59613"/>
                  </a:lnTo>
                  <a:lnTo>
                    <a:pt x="261023" y="60896"/>
                  </a:lnTo>
                  <a:lnTo>
                    <a:pt x="261239" y="60477"/>
                  </a:lnTo>
                  <a:close/>
                </a:path>
                <a:path w="2308859" h="1153159">
                  <a:moveTo>
                    <a:pt x="272516" y="45707"/>
                  </a:moveTo>
                  <a:lnTo>
                    <a:pt x="271818" y="45034"/>
                  </a:lnTo>
                  <a:lnTo>
                    <a:pt x="271576" y="44526"/>
                  </a:lnTo>
                  <a:lnTo>
                    <a:pt x="271627" y="44107"/>
                  </a:lnTo>
                  <a:lnTo>
                    <a:pt x="271233" y="43891"/>
                  </a:lnTo>
                  <a:lnTo>
                    <a:pt x="270751" y="43688"/>
                  </a:lnTo>
                  <a:lnTo>
                    <a:pt x="270103" y="43510"/>
                  </a:lnTo>
                  <a:lnTo>
                    <a:pt x="269811" y="43853"/>
                  </a:lnTo>
                  <a:lnTo>
                    <a:pt x="271729" y="45072"/>
                  </a:lnTo>
                  <a:lnTo>
                    <a:pt x="272516" y="45707"/>
                  </a:lnTo>
                  <a:close/>
                </a:path>
                <a:path w="2308859" h="1153159">
                  <a:moveTo>
                    <a:pt x="298919" y="18529"/>
                  </a:moveTo>
                  <a:lnTo>
                    <a:pt x="298831" y="18173"/>
                  </a:lnTo>
                  <a:lnTo>
                    <a:pt x="298665" y="17792"/>
                  </a:lnTo>
                  <a:lnTo>
                    <a:pt x="298640" y="18084"/>
                  </a:lnTo>
                  <a:lnTo>
                    <a:pt x="298589" y="18364"/>
                  </a:lnTo>
                  <a:lnTo>
                    <a:pt x="298538" y="18618"/>
                  </a:lnTo>
                  <a:lnTo>
                    <a:pt x="298881" y="18872"/>
                  </a:lnTo>
                  <a:lnTo>
                    <a:pt x="298919" y="18529"/>
                  </a:lnTo>
                  <a:close/>
                </a:path>
                <a:path w="2308859" h="1153159">
                  <a:moveTo>
                    <a:pt x="304787" y="2971"/>
                  </a:moveTo>
                  <a:lnTo>
                    <a:pt x="303555" y="1689"/>
                  </a:lnTo>
                  <a:lnTo>
                    <a:pt x="301142" y="1778"/>
                  </a:lnTo>
                  <a:lnTo>
                    <a:pt x="300304" y="3111"/>
                  </a:lnTo>
                  <a:lnTo>
                    <a:pt x="301002" y="5384"/>
                  </a:lnTo>
                  <a:lnTo>
                    <a:pt x="300316" y="5410"/>
                  </a:lnTo>
                  <a:lnTo>
                    <a:pt x="299872" y="4762"/>
                  </a:lnTo>
                  <a:lnTo>
                    <a:pt x="299478" y="4457"/>
                  </a:lnTo>
                  <a:lnTo>
                    <a:pt x="300075" y="6070"/>
                  </a:lnTo>
                  <a:lnTo>
                    <a:pt x="301434" y="8318"/>
                  </a:lnTo>
                  <a:lnTo>
                    <a:pt x="303949" y="8877"/>
                  </a:lnTo>
                  <a:lnTo>
                    <a:pt x="302234" y="6642"/>
                  </a:lnTo>
                  <a:lnTo>
                    <a:pt x="303301" y="6934"/>
                  </a:lnTo>
                  <a:lnTo>
                    <a:pt x="301205" y="4394"/>
                  </a:lnTo>
                  <a:lnTo>
                    <a:pt x="301396" y="3403"/>
                  </a:lnTo>
                  <a:lnTo>
                    <a:pt x="302768" y="3352"/>
                  </a:lnTo>
                  <a:lnTo>
                    <a:pt x="303555" y="3975"/>
                  </a:lnTo>
                  <a:lnTo>
                    <a:pt x="303110" y="3340"/>
                  </a:lnTo>
                  <a:lnTo>
                    <a:pt x="304787" y="2971"/>
                  </a:lnTo>
                  <a:close/>
                </a:path>
                <a:path w="2308859" h="1153159">
                  <a:moveTo>
                    <a:pt x="306946" y="1244"/>
                  </a:moveTo>
                  <a:lnTo>
                    <a:pt x="306501" y="609"/>
                  </a:lnTo>
                  <a:lnTo>
                    <a:pt x="305015" y="0"/>
                  </a:lnTo>
                  <a:lnTo>
                    <a:pt x="304825" y="990"/>
                  </a:lnTo>
                  <a:lnTo>
                    <a:pt x="306857" y="2895"/>
                  </a:lnTo>
                  <a:lnTo>
                    <a:pt x="306946" y="1244"/>
                  </a:lnTo>
                  <a:close/>
                </a:path>
                <a:path w="2308859" h="1153159">
                  <a:moveTo>
                    <a:pt x="875804" y="865924"/>
                  </a:moveTo>
                  <a:lnTo>
                    <a:pt x="875690" y="863981"/>
                  </a:lnTo>
                  <a:lnTo>
                    <a:pt x="875030" y="867219"/>
                  </a:lnTo>
                  <a:lnTo>
                    <a:pt x="875804" y="865924"/>
                  </a:lnTo>
                  <a:close/>
                </a:path>
                <a:path w="2308859" h="1153159">
                  <a:moveTo>
                    <a:pt x="990739" y="640346"/>
                  </a:moveTo>
                  <a:lnTo>
                    <a:pt x="989063" y="640549"/>
                  </a:lnTo>
                  <a:lnTo>
                    <a:pt x="987196" y="642264"/>
                  </a:lnTo>
                  <a:lnTo>
                    <a:pt x="987793" y="644194"/>
                  </a:lnTo>
                  <a:lnTo>
                    <a:pt x="988809" y="642581"/>
                  </a:lnTo>
                  <a:lnTo>
                    <a:pt x="990638" y="641375"/>
                  </a:lnTo>
                  <a:lnTo>
                    <a:pt x="990739" y="640346"/>
                  </a:lnTo>
                  <a:close/>
                </a:path>
                <a:path w="2308859" h="1153159">
                  <a:moveTo>
                    <a:pt x="1028954" y="562749"/>
                  </a:moveTo>
                  <a:lnTo>
                    <a:pt x="1026248" y="561047"/>
                  </a:lnTo>
                  <a:lnTo>
                    <a:pt x="1025931" y="563587"/>
                  </a:lnTo>
                  <a:lnTo>
                    <a:pt x="1028750" y="564273"/>
                  </a:lnTo>
                  <a:lnTo>
                    <a:pt x="1028954" y="562749"/>
                  </a:lnTo>
                  <a:close/>
                </a:path>
                <a:path w="2308859" h="1153159">
                  <a:moveTo>
                    <a:pt x="1114386" y="388150"/>
                  </a:moveTo>
                  <a:lnTo>
                    <a:pt x="1113472" y="391718"/>
                  </a:lnTo>
                  <a:lnTo>
                    <a:pt x="1114247" y="389140"/>
                  </a:lnTo>
                  <a:lnTo>
                    <a:pt x="1114386" y="388150"/>
                  </a:lnTo>
                  <a:close/>
                </a:path>
                <a:path w="2308859" h="1153159">
                  <a:moveTo>
                    <a:pt x="1133424" y="359016"/>
                  </a:moveTo>
                  <a:lnTo>
                    <a:pt x="1132700" y="358521"/>
                  </a:lnTo>
                  <a:lnTo>
                    <a:pt x="1131989" y="360578"/>
                  </a:lnTo>
                  <a:lnTo>
                    <a:pt x="1133424" y="359016"/>
                  </a:lnTo>
                  <a:close/>
                </a:path>
                <a:path w="2308859" h="1153159">
                  <a:moveTo>
                    <a:pt x="1134605" y="359829"/>
                  </a:moveTo>
                  <a:lnTo>
                    <a:pt x="1133487" y="358952"/>
                  </a:lnTo>
                  <a:lnTo>
                    <a:pt x="1134605" y="359829"/>
                  </a:lnTo>
                  <a:close/>
                </a:path>
                <a:path w="2308859" h="1153159">
                  <a:moveTo>
                    <a:pt x="1137056" y="383832"/>
                  </a:moveTo>
                  <a:lnTo>
                    <a:pt x="1135659" y="381977"/>
                  </a:lnTo>
                  <a:lnTo>
                    <a:pt x="1134821" y="385025"/>
                  </a:lnTo>
                  <a:lnTo>
                    <a:pt x="1137056" y="383832"/>
                  </a:lnTo>
                  <a:close/>
                </a:path>
                <a:path w="2308859" h="1153159">
                  <a:moveTo>
                    <a:pt x="1935264" y="1148537"/>
                  </a:moveTo>
                  <a:lnTo>
                    <a:pt x="1934921" y="1148372"/>
                  </a:lnTo>
                  <a:lnTo>
                    <a:pt x="1934578" y="1148194"/>
                  </a:lnTo>
                  <a:lnTo>
                    <a:pt x="1934235" y="1148080"/>
                  </a:lnTo>
                  <a:lnTo>
                    <a:pt x="1935200" y="1149070"/>
                  </a:lnTo>
                  <a:lnTo>
                    <a:pt x="1935264" y="1148537"/>
                  </a:lnTo>
                  <a:close/>
                </a:path>
                <a:path w="2308859" h="1153159">
                  <a:moveTo>
                    <a:pt x="1948281" y="1133932"/>
                  </a:moveTo>
                  <a:lnTo>
                    <a:pt x="1947049" y="1133932"/>
                  </a:lnTo>
                  <a:lnTo>
                    <a:pt x="1947024" y="1134338"/>
                  </a:lnTo>
                  <a:lnTo>
                    <a:pt x="1947189" y="1134999"/>
                  </a:lnTo>
                  <a:lnTo>
                    <a:pt x="1948281" y="1133932"/>
                  </a:lnTo>
                  <a:close/>
                </a:path>
                <a:path w="2308859" h="1153159">
                  <a:moveTo>
                    <a:pt x="1950351" y="1135202"/>
                  </a:moveTo>
                  <a:lnTo>
                    <a:pt x="1949602" y="1132662"/>
                  </a:lnTo>
                  <a:lnTo>
                    <a:pt x="1948281" y="1133932"/>
                  </a:lnTo>
                  <a:lnTo>
                    <a:pt x="1948370" y="1134338"/>
                  </a:lnTo>
                  <a:lnTo>
                    <a:pt x="1948751" y="1137742"/>
                  </a:lnTo>
                  <a:lnTo>
                    <a:pt x="1950351" y="1135202"/>
                  </a:lnTo>
                  <a:close/>
                </a:path>
                <a:path w="2308859" h="1153159">
                  <a:moveTo>
                    <a:pt x="1951062" y="1130122"/>
                  </a:moveTo>
                  <a:lnTo>
                    <a:pt x="1951037" y="1128852"/>
                  </a:lnTo>
                  <a:lnTo>
                    <a:pt x="1951062" y="1130122"/>
                  </a:lnTo>
                  <a:close/>
                </a:path>
                <a:path w="2308859" h="1153159">
                  <a:moveTo>
                    <a:pt x="1956015" y="1116152"/>
                  </a:moveTo>
                  <a:lnTo>
                    <a:pt x="1955482" y="1115923"/>
                  </a:lnTo>
                  <a:lnTo>
                    <a:pt x="1955520" y="1116152"/>
                  </a:lnTo>
                  <a:lnTo>
                    <a:pt x="1956015" y="1116152"/>
                  </a:lnTo>
                  <a:close/>
                </a:path>
                <a:path w="2308859" h="1153159">
                  <a:moveTo>
                    <a:pt x="1956346" y="1116164"/>
                  </a:moveTo>
                  <a:lnTo>
                    <a:pt x="1956219" y="1116088"/>
                  </a:lnTo>
                  <a:lnTo>
                    <a:pt x="1956015" y="1116063"/>
                  </a:lnTo>
                  <a:lnTo>
                    <a:pt x="1956142" y="1116291"/>
                  </a:lnTo>
                  <a:lnTo>
                    <a:pt x="1956269" y="1116393"/>
                  </a:lnTo>
                  <a:lnTo>
                    <a:pt x="1956346" y="1116164"/>
                  </a:lnTo>
                  <a:close/>
                </a:path>
                <a:path w="2308859" h="1153159">
                  <a:moveTo>
                    <a:pt x="1963547" y="1090752"/>
                  </a:moveTo>
                  <a:lnTo>
                    <a:pt x="1963407" y="1090409"/>
                  </a:lnTo>
                  <a:lnTo>
                    <a:pt x="1963254" y="1090752"/>
                  </a:lnTo>
                  <a:lnTo>
                    <a:pt x="1963547" y="1090752"/>
                  </a:lnTo>
                  <a:close/>
                </a:path>
                <a:path w="2308859" h="1153159">
                  <a:moveTo>
                    <a:pt x="1975205" y="1061542"/>
                  </a:moveTo>
                  <a:lnTo>
                    <a:pt x="1973732" y="1062685"/>
                  </a:lnTo>
                  <a:lnTo>
                    <a:pt x="1975205" y="1062101"/>
                  </a:lnTo>
                  <a:lnTo>
                    <a:pt x="1975205" y="1061542"/>
                  </a:lnTo>
                  <a:close/>
                </a:path>
                <a:path w="2308859" h="1153159">
                  <a:moveTo>
                    <a:pt x="1976577" y="1061542"/>
                  </a:moveTo>
                  <a:lnTo>
                    <a:pt x="1975205" y="1062101"/>
                  </a:lnTo>
                  <a:lnTo>
                    <a:pt x="1975205" y="1065352"/>
                  </a:lnTo>
                  <a:lnTo>
                    <a:pt x="1976577" y="1061542"/>
                  </a:lnTo>
                  <a:close/>
                </a:path>
                <a:path w="2308859" h="1153159">
                  <a:moveTo>
                    <a:pt x="1981047" y="1031062"/>
                  </a:moveTo>
                  <a:lnTo>
                    <a:pt x="1980234" y="1031417"/>
                  </a:lnTo>
                  <a:lnTo>
                    <a:pt x="1980145" y="1032230"/>
                  </a:lnTo>
                  <a:lnTo>
                    <a:pt x="1981047" y="1031062"/>
                  </a:lnTo>
                  <a:close/>
                </a:path>
                <a:path w="2308859" h="1153159">
                  <a:moveTo>
                    <a:pt x="1982025" y="1035138"/>
                  </a:moveTo>
                  <a:lnTo>
                    <a:pt x="1981301" y="1035545"/>
                  </a:lnTo>
                  <a:lnTo>
                    <a:pt x="1980590" y="1035710"/>
                  </a:lnTo>
                  <a:lnTo>
                    <a:pt x="1979917" y="1035799"/>
                  </a:lnTo>
                  <a:lnTo>
                    <a:pt x="1981390" y="1035837"/>
                  </a:lnTo>
                  <a:lnTo>
                    <a:pt x="1980590" y="1039901"/>
                  </a:lnTo>
                  <a:lnTo>
                    <a:pt x="1982025" y="1035138"/>
                  </a:lnTo>
                  <a:close/>
                </a:path>
                <a:path w="2308859" h="1153159">
                  <a:moveTo>
                    <a:pt x="1995233" y="992962"/>
                  </a:moveTo>
                  <a:lnTo>
                    <a:pt x="1994560" y="991692"/>
                  </a:lnTo>
                  <a:lnTo>
                    <a:pt x="1994344" y="991997"/>
                  </a:lnTo>
                  <a:lnTo>
                    <a:pt x="1993976" y="992962"/>
                  </a:lnTo>
                  <a:lnTo>
                    <a:pt x="1995233" y="992962"/>
                  </a:lnTo>
                  <a:close/>
                </a:path>
                <a:path w="2308859" h="1153159">
                  <a:moveTo>
                    <a:pt x="1997849" y="992962"/>
                  </a:moveTo>
                  <a:lnTo>
                    <a:pt x="1995233" y="992962"/>
                  </a:lnTo>
                  <a:lnTo>
                    <a:pt x="1993950" y="996772"/>
                  </a:lnTo>
                  <a:lnTo>
                    <a:pt x="1994535" y="995502"/>
                  </a:lnTo>
                  <a:lnTo>
                    <a:pt x="1997849" y="992962"/>
                  </a:lnTo>
                  <a:close/>
                </a:path>
                <a:path w="2308859" h="1153159">
                  <a:moveTo>
                    <a:pt x="2003539" y="928192"/>
                  </a:moveTo>
                  <a:lnTo>
                    <a:pt x="2002612" y="929462"/>
                  </a:lnTo>
                  <a:lnTo>
                    <a:pt x="2002751" y="929614"/>
                  </a:lnTo>
                  <a:lnTo>
                    <a:pt x="2003539" y="928192"/>
                  </a:lnTo>
                  <a:close/>
                </a:path>
                <a:path w="2308859" h="1153159">
                  <a:moveTo>
                    <a:pt x="2004314" y="967562"/>
                  </a:moveTo>
                  <a:lnTo>
                    <a:pt x="2000758" y="967562"/>
                  </a:lnTo>
                  <a:lnTo>
                    <a:pt x="2000758" y="970102"/>
                  </a:lnTo>
                  <a:lnTo>
                    <a:pt x="2000211" y="971372"/>
                  </a:lnTo>
                  <a:lnTo>
                    <a:pt x="2000719" y="970102"/>
                  </a:lnTo>
                  <a:lnTo>
                    <a:pt x="2000758" y="967562"/>
                  </a:lnTo>
                  <a:lnTo>
                    <a:pt x="1988756" y="967562"/>
                  </a:lnTo>
                  <a:lnTo>
                    <a:pt x="1987994" y="967562"/>
                  </a:lnTo>
                  <a:lnTo>
                    <a:pt x="1987473" y="967562"/>
                  </a:lnTo>
                  <a:lnTo>
                    <a:pt x="1987372" y="968832"/>
                  </a:lnTo>
                  <a:lnTo>
                    <a:pt x="1986762" y="970102"/>
                  </a:lnTo>
                  <a:lnTo>
                    <a:pt x="1986305" y="971372"/>
                  </a:lnTo>
                  <a:lnTo>
                    <a:pt x="1985899" y="972642"/>
                  </a:lnTo>
                  <a:lnTo>
                    <a:pt x="1985733" y="972642"/>
                  </a:lnTo>
                  <a:lnTo>
                    <a:pt x="1985403" y="973912"/>
                  </a:lnTo>
                  <a:lnTo>
                    <a:pt x="1985238" y="975182"/>
                  </a:lnTo>
                  <a:lnTo>
                    <a:pt x="1984806" y="975182"/>
                  </a:lnTo>
                  <a:lnTo>
                    <a:pt x="1984629" y="973912"/>
                  </a:lnTo>
                  <a:lnTo>
                    <a:pt x="1984781" y="972642"/>
                  </a:lnTo>
                  <a:lnTo>
                    <a:pt x="1984324" y="972642"/>
                  </a:lnTo>
                  <a:lnTo>
                    <a:pt x="1983676" y="976452"/>
                  </a:lnTo>
                  <a:lnTo>
                    <a:pt x="1982978" y="977722"/>
                  </a:lnTo>
                  <a:lnTo>
                    <a:pt x="1984933" y="978992"/>
                  </a:lnTo>
                  <a:lnTo>
                    <a:pt x="1983790" y="981532"/>
                  </a:lnTo>
                  <a:lnTo>
                    <a:pt x="1986127" y="978992"/>
                  </a:lnTo>
                  <a:lnTo>
                    <a:pt x="1986368" y="977722"/>
                  </a:lnTo>
                  <a:lnTo>
                    <a:pt x="1986432" y="977290"/>
                  </a:lnTo>
                  <a:lnTo>
                    <a:pt x="1987003" y="976769"/>
                  </a:lnTo>
                  <a:lnTo>
                    <a:pt x="1986635" y="976249"/>
                  </a:lnTo>
                  <a:lnTo>
                    <a:pt x="1987042" y="975182"/>
                  </a:lnTo>
                  <a:lnTo>
                    <a:pt x="1987994" y="972642"/>
                  </a:lnTo>
                  <a:lnTo>
                    <a:pt x="1988451" y="973912"/>
                  </a:lnTo>
                  <a:lnTo>
                    <a:pt x="1988743" y="975182"/>
                  </a:lnTo>
                  <a:lnTo>
                    <a:pt x="1987016" y="977722"/>
                  </a:lnTo>
                  <a:lnTo>
                    <a:pt x="1988794" y="980262"/>
                  </a:lnTo>
                  <a:lnTo>
                    <a:pt x="1989188" y="981532"/>
                  </a:lnTo>
                  <a:lnTo>
                    <a:pt x="1985683" y="982802"/>
                  </a:lnTo>
                  <a:lnTo>
                    <a:pt x="1983854" y="985062"/>
                  </a:lnTo>
                  <a:lnTo>
                    <a:pt x="1983854" y="1023442"/>
                  </a:lnTo>
                  <a:lnTo>
                    <a:pt x="1980222" y="1030541"/>
                  </a:lnTo>
                  <a:lnTo>
                    <a:pt x="1980120" y="1030732"/>
                  </a:lnTo>
                  <a:lnTo>
                    <a:pt x="1980145" y="1029792"/>
                  </a:lnTo>
                  <a:lnTo>
                    <a:pt x="1979764" y="1025982"/>
                  </a:lnTo>
                  <a:lnTo>
                    <a:pt x="1981365" y="1023442"/>
                  </a:lnTo>
                  <a:lnTo>
                    <a:pt x="1983854" y="1023442"/>
                  </a:lnTo>
                  <a:lnTo>
                    <a:pt x="1983854" y="985062"/>
                  </a:lnTo>
                  <a:lnTo>
                    <a:pt x="1982597" y="986612"/>
                  </a:lnTo>
                  <a:lnTo>
                    <a:pt x="1980742" y="987882"/>
                  </a:lnTo>
                  <a:lnTo>
                    <a:pt x="1979891" y="992962"/>
                  </a:lnTo>
                  <a:lnTo>
                    <a:pt x="1976932" y="1000582"/>
                  </a:lnTo>
                  <a:lnTo>
                    <a:pt x="1979269" y="1005662"/>
                  </a:lnTo>
                  <a:lnTo>
                    <a:pt x="1979193" y="1008202"/>
                  </a:lnTo>
                  <a:lnTo>
                    <a:pt x="1977631" y="1006932"/>
                  </a:lnTo>
                  <a:lnTo>
                    <a:pt x="1976869" y="1008202"/>
                  </a:lnTo>
                  <a:lnTo>
                    <a:pt x="1976818" y="1006932"/>
                  </a:lnTo>
                  <a:lnTo>
                    <a:pt x="1977250" y="1005662"/>
                  </a:lnTo>
                  <a:lnTo>
                    <a:pt x="1976920" y="1004392"/>
                  </a:lnTo>
                  <a:lnTo>
                    <a:pt x="1976742" y="1008202"/>
                  </a:lnTo>
                  <a:lnTo>
                    <a:pt x="1974037" y="1014552"/>
                  </a:lnTo>
                  <a:lnTo>
                    <a:pt x="1974405" y="1014768"/>
                  </a:lnTo>
                  <a:lnTo>
                    <a:pt x="1974456" y="1014552"/>
                  </a:lnTo>
                  <a:lnTo>
                    <a:pt x="1974507" y="1014831"/>
                  </a:lnTo>
                  <a:lnTo>
                    <a:pt x="1976272" y="1015822"/>
                  </a:lnTo>
                  <a:lnTo>
                    <a:pt x="1973770" y="1019632"/>
                  </a:lnTo>
                  <a:lnTo>
                    <a:pt x="1974507" y="1014831"/>
                  </a:lnTo>
                  <a:lnTo>
                    <a:pt x="1973275" y="1019632"/>
                  </a:lnTo>
                  <a:lnTo>
                    <a:pt x="1972754" y="1018362"/>
                  </a:lnTo>
                  <a:lnTo>
                    <a:pt x="1969452" y="1025982"/>
                  </a:lnTo>
                  <a:lnTo>
                    <a:pt x="1968931" y="1033602"/>
                  </a:lnTo>
                  <a:lnTo>
                    <a:pt x="1968131" y="1041222"/>
                  </a:lnTo>
                  <a:lnTo>
                    <a:pt x="1963966" y="1048842"/>
                  </a:lnTo>
                  <a:lnTo>
                    <a:pt x="1964842" y="1047572"/>
                  </a:lnTo>
                  <a:lnTo>
                    <a:pt x="1965312" y="1047572"/>
                  </a:lnTo>
                  <a:lnTo>
                    <a:pt x="1961121" y="1057732"/>
                  </a:lnTo>
                  <a:lnTo>
                    <a:pt x="1957984" y="1069162"/>
                  </a:lnTo>
                  <a:lnTo>
                    <a:pt x="1954618" y="1079322"/>
                  </a:lnTo>
                  <a:lnTo>
                    <a:pt x="1949729" y="1089482"/>
                  </a:lnTo>
                  <a:lnTo>
                    <a:pt x="1947722" y="1093292"/>
                  </a:lnTo>
                  <a:lnTo>
                    <a:pt x="1949170" y="1094562"/>
                  </a:lnTo>
                  <a:lnTo>
                    <a:pt x="1949602" y="1097102"/>
                  </a:lnTo>
                  <a:lnTo>
                    <a:pt x="1947278" y="1097102"/>
                  </a:lnTo>
                  <a:lnTo>
                    <a:pt x="1948281" y="1102182"/>
                  </a:lnTo>
                  <a:lnTo>
                    <a:pt x="1948103" y="1108532"/>
                  </a:lnTo>
                  <a:lnTo>
                    <a:pt x="1939975" y="1111072"/>
                  </a:lnTo>
                  <a:lnTo>
                    <a:pt x="1940826" y="1119962"/>
                  </a:lnTo>
                  <a:lnTo>
                    <a:pt x="1942515" y="1118692"/>
                  </a:lnTo>
                  <a:lnTo>
                    <a:pt x="1941385" y="1121232"/>
                  </a:lnTo>
                  <a:lnTo>
                    <a:pt x="1940572" y="1127582"/>
                  </a:lnTo>
                  <a:lnTo>
                    <a:pt x="1939137" y="1126312"/>
                  </a:lnTo>
                  <a:lnTo>
                    <a:pt x="1939290" y="1127582"/>
                  </a:lnTo>
                  <a:lnTo>
                    <a:pt x="1940280" y="1127582"/>
                  </a:lnTo>
                  <a:lnTo>
                    <a:pt x="1939226" y="1128852"/>
                  </a:lnTo>
                  <a:lnTo>
                    <a:pt x="1938134" y="1128852"/>
                  </a:lnTo>
                  <a:lnTo>
                    <a:pt x="1937829" y="1135202"/>
                  </a:lnTo>
                  <a:lnTo>
                    <a:pt x="1935403" y="1140282"/>
                  </a:lnTo>
                  <a:lnTo>
                    <a:pt x="1933854" y="1133932"/>
                  </a:lnTo>
                  <a:lnTo>
                    <a:pt x="1931238" y="1140282"/>
                  </a:lnTo>
                  <a:lnTo>
                    <a:pt x="1930755" y="1144092"/>
                  </a:lnTo>
                  <a:lnTo>
                    <a:pt x="1931784" y="1149172"/>
                  </a:lnTo>
                  <a:lnTo>
                    <a:pt x="1932838" y="1149172"/>
                  </a:lnTo>
                  <a:lnTo>
                    <a:pt x="1933257" y="1147902"/>
                  </a:lnTo>
                  <a:lnTo>
                    <a:pt x="1934425" y="1146632"/>
                  </a:lnTo>
                  <a:lnTo>
                    <a:pt x="1935530" y="1146632"/>
                  </a:lnTo>
                  <a:lnTo>
                    <a:pt x="1935264" y="1149172"/>
                  </a:lnTo>
                  <a:lnTo>
                    <a:pt x="1938261" y="1150442"/>
                  </a:lnTo>
                  <a:lnTo>
                    <a:pt x="1940839" y="1152982"/>
                  </a:lnTo>
                  <a:lnTo>
                    <a:pt x="1945055" y="1147902"/>
                  </a:lnTo>
                  <a:lnTo>
                    <a:pt x="1944928" y="1146632"/>
                  </a:lnTo>
                  <a:lnTo>
                    <a:pt x="1944535" y="1142822"/>
                  </a:lnTo>
                  <a:lnTo>
                    <a:pt x="1946516" y="1142822"/>
                  </a:lnTo>
                  <a:lnTo>
                    <a:pt x="1945424" y="1146632"/>
                  </a:lnTo>
                  <a:lnTo>
                    <a:pt x="1947519" y="1144092"/>
                  </a:lnTo>
                  <a:lnTo>
                    <a:pt x="1946681" y="1142822"/>
                  </a:lnTo>
                  <a:lnTo>
                    <a:pt x="1946275" y="1141552"/>
                  </a:lnTo>
                  <a:lnTo>
                    <a:pt x="1947214" y="1140282"/>
                  </a:lnTo>
                  <a:lnTo>
                    <a:pt x="1948548" y="1140282"/>
                  </a:lnTo>
                  <a:lnTo>
                    <a:pt x="1947240" y="1135202"/>
                  </a:lnTo>
                  <a:lnTo>
                    <a:pt x="1947189" y="1134999"/>
                  </a:lnTo>
                  <a:lnTo>
                    <a:pt x="1946973" y="1135202"/>
                  </a:lnTo>
                  <a:lnTo>
                    <a:pt x="1947113" y="1132662"/>
                  </a:lnTo>
                  <a:lnTo>
                    <a:pt x="1949221" y="1130122"/>
                  </a:lnTo>
                  <a:lnTo>
                    <a:pt x="1950186" y="1131392"/>
                  </a:lnTo>
                  <a:lnTo>
                    <a:pt x="1949970" y="1130122"/>
                  </a:lnTo>
                  <a:lnTo>
                    <a:pt x="1949754" y="1128852"/>
                  </a:lnTo>
                  <a:lnTo>
                    <a:pt x="1950935" y="1128852"/>
                  </a:lnTo>
                  <a:lnTo>
                    <a:pt x="1950808" y="1127582"/>
                  </a:lnTo>
                  <a:lnTo>
                    <a:pt x="1952510" y="1125042"/>
                  </a:lnTo>
                  <a:lnTo>
                    <a:pt x="1951202" y="1122502"/>
                  </a:lnTo>
                  <a:lnTo>
                    <a:pt x="1953666" y="1121232"/>
                  </a:lnTo>
                  <a:lnTo>
                    <a:pt x="1953437" y="1118692"/>
                  </a:lnTo>
                  <a:lnTo>
                    <a:pt x="1953107" y="1114882"/>
                  </a:lnTo>
                  <a:lnTo>
                    <a:pt x="1955482" y="1115923"/>
                  </a:lnTo>
                  <a:lnTo>
                    <a:pt x="1955317" y="1114882"/>
                  </a:lnTo>
                  <a:lnTo>
                    <a:pt x="1954923" y="1112342"/>
                  </a:lnTo>
                  <a:lnTo>
                    <a:pt x="1955431" y="1109802"/>
                  </a:lnTo>
                  <a:lnTo>
                    <a:pt x="1957819" y="1114882"/>
                  </a:lnTo>
                  <a:lnTo>
                    <a:pt x="1957920" y="1109802"/>
                  </a:lnTo>
                  <a:lnTo>
                    <a:pt x="1958047" y="1103452"/>
                  </a:lnTo>
                  <a:lnTo>
                    <a:pt x="1961553" y="1104722"/>
                  </a:lnTo>
                  <a:lnTo>
                    <a:pt x="1960778" y="1103452"/>
                  </a:lnTo>
                  <a:lnTo>
                    <a:pt x="1959216" y="1100912"/>
                  </a:lnTo>
                  <a:lnTo>
                    <a:pt x="1963280" y="1094562"/>
                  </a:lnTo>
                  <a:lnTo>
                    <a:pt x="1963039" y="1089482"/>
                  </a:lnTo>
                  <a:lnTo>
                    <a:pt x="1963407" y="1090409"/>
                  </a:lnTo>
                  <a:lnTo>
                    <a:pt x="1963813" y="1089482"/>
                  </a:lnTo>
                  <a:lnTo>
                    <a:pt x="1964385" y="1088212"/>
                  </a:lnTo>
                  <a:lnTo>
                    <a:pt x="1965604" y="1088212"/>
                  </a:lnTo>
                  <a:lnTo>
                    <a:pt x="1966760" y="1086942"/>
                  </a:lnTo>
                  <a:lnTo>
                    <a:pt x="1964232" y="1085672"/>
                  </a:lnTo>
                  <a:lnTo>
                    <a:pt x="1965007" y="1080592"/>
                  </a:lnTo>
                  <a:lnTo>
                    <a:pt x="1964105" y="1078052"/>
                  </a:lnTo>
                  <a:lnTo>
                    <a:pt x="1967725" y="1075512"/>
                  </a:lnTo>
                  <a:lnTo>
                    <a:pt x="1966556" y="1081862"/>
                  </a:lnTo>
                  <a:lnTo>
                    <a:pt x="1969338" y="1080592"/>
                  </a:lnTo>
                  <a:lnTo>
                    <a:pt x="1967153" y="1080592"/>
                  </a:lnTo>
                  <a:lnTo>
                    <a:pt x="1969058" y="1074242"/>
                  </a:lnTo>
                  <a:lnTo>
                    <a:pt x="1966912" y="1075512"/>
                  </a:lnTo>
                  <a:lnTo>
                    <a:pt x="1969312" y="1072972"/>
                  </a:lnTo>
                  <a:lnTo>
                    <a:pt x="1971001" y="1072972"/>
                  </a:lnTo>
                  <a:lnTo>
                    <a:pt x="1967839" y="1071702"/>
                  </a:lnTo>
                  <a:lnTo>
                    <a:pt x="1971205" y="1070432"/>
                  </a:lnTo>
                  <a:lnTo>
                    <a:pt x="1969858" y="1067892"/>
                  </a:lnTo>
                  <a:lnTo>
                    <a:pt x="1972678" y="1064082"/>
                  </a:lnTo>
                  <a:lnTo>
                    <a:pt x="1973262" y="1067892"/>
                  </a:lnTo>
                  <a:lnTo>
                    <a:pt x="1973478" y="1064082"/>
                  </a:lnTo>
                  <a:lnTo>
                    <a:pt x="1973554" y="1062812"/>
                  </a:lnTo>
                  <a:lnTo>
                    <a:pt x="1973732" y="1062685"/>
                  </a:lnTo>
                  <a:lnTo>
                    <a:pt x="1973389" y="1062812"/>
                  </a:lnTo>
                  <a:lnTo>
                    <a:pt x="1972233" y="1061542"/>
                  </a:lnTo>
                  <a:lnTo>
                    <a:pt x="1973122" y="1056462"/>
                  </a:lnTo>
                  <a:lnTo>
                    <a:pt x="1974811" y="1060272"/>
                  </a:lnTo>
                  <a:lnTo>
                    <a:pt x="1976628" y="1059002"/>
                  </a:lnTo>
                  <a:lnTo>
                    <a:pt x="1976843" y="1056462"/>
                  </a:lnTo>
                  <a:lnTo>
                    <a:pt x="1976958" y="1055192"/>
                  </a:lnTo>
                  <a:lnTo>
                    <a:pt x="1975434" y="1052652"/>
                  </a:lnTo>
                  <a:lnTo>
                    <a:pt x="1976272" y="1050112"/>
                  </a:lnTo>
                  <a:lnTo>
                    <a:pt x="1977364" y="1050112"/>
                  </a:lnTo>
                  <a:lnTo>
                    <a:pt x="1976742" y="1047572"/>
                  </a:lnTo>
                  <a:lnTo>
                    <a:pt x="1976437" y="1046302"/>
                  </a:lnTo>
                  <a:lnTo>
                    <a:pt x="1980387" y="1041222"/>
                  </a:lnTo>
                  <a:lnTo>
                    <a:pt x="1979117" y="1036142"/>
                  </a:lnTo>
                  <a:lnTo>
                    <a:pt x="1976285" y="1036142"/>
                  </a:lnTo>
                  <a:lnTo>
                    <a:pt x="1976843" y="1033602"/>
                  </a:lnTo>
                  <a:lnTo>
                    <a:pt x="1975815" y="1032332"/>
                  </a:lnTo>
                  <a:lnTo>
                    <a:pt x="1977250" y="1032332"/>
                  </a:lnTo>
                  <a:lnTo>
                    <a:pt x="1977885" y="1033602"/>
                  </a:lnTo>
                  <a:lnTo>
                    <a:pt x="1978228" y="1033602"/>
                  </a:lnTo>
                  <a:lnTo>
                    <a:pt x="1978126" y="1032332"/>
                  </a:lnTo>
                  <a:lnTo>
                    <a:pt x="1980234" y="1031417"/>
                  </a:lnTo>
                  <a:lnTo>
                    <a:pt x="1980272" y="1031062"/>
                  </a:lnTo>
                  <a:lnTo>
                    <a:pt x="1980247" y="1030732"/>
                  </a:lnTo>
                  <a:lnTo>
                    <a:pt x="1983232" y="1027252"/>
                  </a:lnTo>
                  <a:lnTo>
                    <a:pt x="1980920" y="1031062"/>
                  </a:lnTo>
                  <a:lnTo>
                    <a:pt x="1985632" y="1029792"/>
                  </a:lnTo>
                  <a:lnTo>
                    <a:pt x="1979993" y="1033475"/>
                  </a:lnTo>
                  <a:lnTo>
                    <a:pt x="1980145" y="1032230"/>
                  </a:lnTo>
                  <a:lnTo>
                    <a:pt x="1978088" y="1034872"/>
                  </a:lnTo>
                  <a:lnTo>
                    <a:pt x="1979828" y="1034872"/>
                  </a:lnTo>
                  <a:lnTo>
                    <a:pt x="1979980" y="1033602"/>
                  </a:lnTo>
                  <a:lnTo>
                    <a:pt x="1984654" y="1032332"/>
                  </a:lnTo>
                  <a:lnTo>
                    <a:pt x="1985949" y="1029792"/>
                  </a:lnTo>
                  <a:lnTo>
                    <a:pt x="1987232" y="1027252"/>
                  </a:lnTo>
                  <a:lnTo>
                    <a:pt x="1985606" y="1025982"/>
                  </a:lnTo>
                  <a:lnTo>
                    <a:pt x="1986635" y="1023442"/>
                  </a:lnTo>
                  <a:lnTo>
                    <a:pt x="1988185" y="1019632"/>
                  </a:lnTo>
                  <a:lnTo>
                    <a:pt x="1987346" y="1018362"/>
                  </a:lnTo>
                  <a:lnTo>
                    <a:pt x="1986165" y="1019632"/>
                  </a:lnTo>
                  <a:lnTo>
                    <a:pt x="1985327" y="1018362"/>
                  </a:lnTo>
                  <a:lnTo>
                    <a:pt x="1985568" y="1013282"/>
                  </a:lnTo>
                  <a:lnTo>
                    <a:pt x="1985759" y="1009472"/>
                  </a:lnTo>
                  <a:lnTo>
                    <a:pt x="1993226" y="1013282"/>
                  </a:lnTo>
                  <a:lnTo>
                    <a:pt x="1992591" y="1009472"/>
                  </a:lnTo>
                  <a:lnTo>
                    <a:pt x="1992172" y="1006932"/>
                  </a:lnTo>
                  <a:lnTo>
                    <a:pt x="1991169" y="1004392"/>
                  </a:lnTo>
                  <a:lnTo>
                    <a:pt x="1988477" y="1003122"/>
                  </a:lnTo>
                  <a:lnTo>
                    <a:pt x="1991436" y="999312"/>
                  </a:lnTo>
                  <a:lnTo>
                    <a:pt x="1993531" y="1001852"/>
                  </a:lnTo>
                  <a:lnTo>
                    <a:pt x="1994585" y="999312"/>
                  </a:lnTo>
                  <a:lnTo>
                    <a:pt x="1995639" y="996772"/>
                  </a:lnTo>
                  <a:lnTo>
                    <a:pt x="1993950" y="996772"/>
                  </a:lnTo>
                  <a:lnTo>
                    <a:pt x="1990877" y="996772"/>
                  </a:lnTo>
                  <a:lnTo>
                    <a:pt x="1994344" y="991997"/>
                  </a:lnTo>
                  <a:lnTo>
                    <a:pt x="1994941" y="990422"/>
                  </a:lnTo>
                  <a:lnTo>
                    <a:pt x="1997430" y="990422"/>
                  </a:lnTo>
                  <a:lnTo>
                    <a:pt x="1999043" y="984072"/>
                  </a:lnTo>
                  <a:lnTo>
                    <a:pt x="1999576" y="976452"/>
                  </a:lnTo>
                  <a:lnTo>
                    <a:pt x="2000986" y="971372"/>
                  </a:lnTo>
                  <a:lnTo>
                    <a:pt x="2001342" y="970102"/>
                  </a:lnTo>
                  <a:lnTo>
                    <a:pt x="2001901" y="971372"/>
                  </a:lnTo>
                  <a:lnTo>
                    <a:pt x="2002243" y="972642"/>
                  </a:lnTo>
                  <a:lnTo>
                    <a:pt x="2003463" y="971372"/>
                  </a:lnTo>
                  <a:lnTo>
                    <a:pt x="2003742" y="970102"/>
                  </a:lnTo>
                  <a:lnTo>
                    <a:pt x="2004314" y="967562"/>
                  </a:lnTo>
                  <a:close/>
                </a:path>
                <a:path w="2308859" h="1153159">
                  <a:moveTo>
                    <a:pt x="2016010" y="939622"/>
                  </a:moveTo>
                  <a:lnTo>
                    <a:pt x="2013026" y="940892"/>
                  </a:lnTo>
                  <a:lnTo>
                    <a:pt x="2014093" y="940892"/>
                  </a:lnTo>
                  <a:lnTo>
                    <a:pt x="2014220" y="942162"/>
                  </a:lnTo>
                  <a:lnTo>
                    <a:pt x="2016010" y="939622"/>
                  </a:lnTo>
                  <a:close/>
                </a:path>
                <a:path w="2308859" h="1153159">
                  <a:moveTo>
                    <a:pt x="2034032" y="827303"/>
                  </a:moveTo>
                  <a:lnTo>
                    <a:pt x="2033866" y="825474"/>
                  </a:lnTo>
                  <a:lnTo>
                    <a:pt x="2033435" y="828675"/>
                  </a:lnTo>
                  <a:lnTo>
                    <a:pt x="2034032" y="827303"/>
                  </a:lnTo>
                  <a:close/>
                </a:path>
                <a:path w="2308859" h="1153159">
                  <a:moveTo>
                    <a:pt x="2043836" y="854024"/>
                  </a:moveTo>
                  <a:lnTo>
                    <a:pt x="2043353" y="853871"/>
                  </a:lnTo>
                  <a:lnTo>
                    <a:pt x="2043544" y="854697"/>
                  </a:lnTo>
                  <a:lnTo>
                    <a:pt x="2043836" y="854024"/>
                  </a:lnTo>
                  <a:close/>
                </a:path>
                <a:path w="2308859" h="1153159">
                  <a:moveTo>
                    <a:pt x="2046046" y="845273"/>
                  </a:moveTo>
                  <a:lnTo>
                    <a:pt x="2045906" y="844956"/>
                  </a:lnTo>
                  <a:lnTo>
                    <a:pt x="2045804" y="845997"/>
                  </a:lnTo>
                  <a:lnTo>
                    <a:pt x="2045970" y="845629"/>
                  </a:lnTo>
                  <a:lnTo>
                    <a:pt x="2046046" y="845273"/>
                  </a:lnTo>
                  <a:close/>
                </a:path>
                <a:path w="2308859" h="1153159">
                  <a:moveTo>
                    <a:pt x="2051304" y="832942"/>
                  </a:moveTo>
                  <a:lnTo>
                    <a:pt x="2051177" y="831621"/>
                  </a:lnTo>
                  <a:lnTo>
                    <a:pt x="2051304" y="832942"/>
                  </a:lnTo>
                  <a:close/>
                </a:path>
                <a:path w="2308859" h="1153159">
                  <a:moveTo>
                    <a:pt x="2051392" y="830402"/>
                  </a:moveTo>
                  <a:lnTo>
                    <a:pt x="2051062" y="830402"/>
                  </a:lnTo>
                  <a:lnTo>
                    <a:pt x="2051177" y="831621"/>
                  </a:lnTo>
                  <a:lnTo>
                    <a:pt x="2051392" y="830402"/>
                  </a:lnTo>
                  <a:close/>
                </a:path>
                <a:path w="2308859" h="1153159">
                  <a:moveTo>
                    <a:pt x="2062187" y="794842"/>
                  </a:moveTo>
                  <a:lnTo>
                    <a:pt x="2061375" y="794842"/>
                  </a:lnTo>
                  <a:lnTo>
                    <a:pt x="2061806" y="797382"/>
                  </a:lnTo>
                  <a:lnTo>
                    <a:pt x="2062187" y="794842"/>
                  </a:lnTo>
                  <a:close/>
                </a:path>
                <a:path w="2308859" h="1153159">
                  <a:moveTo>
                    <a:pt x="2063419" y="794842"/>
                  </a:moveTo>
                  <a:lnTo>
                    <a:pt x="2062556" y="792302"/>
                  </a:lnTo>
                  <a:lnTo>
                    <a:pt x="2062187" y="794842"/>
                  </a:lnTo>
                  <a:lnTo>
                    <a:pt x="2063419" y="794842"/>
                  </a:lnTo>
                  <a:close/>
                </a:path>
                <a:path w="2308859" h="1153159">
                  <a:moveTo>
                    <a:pt x="2096465" y="663321"/>
                  </a:moveTo>
                  <a:lnTo>
                    <a:pt x="2096338" y="663448"/>
                  </a:lnTo>
                  <a:lnTo>
                    <a:pt x="2096465" y="663321"/>
                  </a:lnTo>
                  <a:close/>
                </a:path>
                <a:path w="2308859" h="1153159">
                  <a:moveTo>
                    <a:pt x="2115693" y="611962"/>
                  </a:moveTo>
                  <a:lnTo>
                    <a:pt x="2115159" y="610158"/>
                  </a:lnTo>
                  <a:lnTo>
                    <a:pt x="2115096" y="610692"/>
                  </a:lnTo>
                  <a:lnTo>
                    <a:pt x="2115680" y="612013"/>
                  </a:lnTo>
                  <a:close/>
                </a:path>
                <a:path w="2308859" h="1153159">
                  <a:moveTo>
                    <a:pt x="2115769" y="605612"/>
                  </a:moveTo>
                  <a:lnTo>
                    <a:pt x="2115655" y="601802"/>
                  </a:lnTo>
                  <a:lnTo>
                    <a:pt x="2114842" y="604342"/>
                  </a:lnTo>
                  <a:lnTo>
                    <a:pt x="2113153" y="609422"/>
                  </a:lnTo>
                  <a:lnTo>
                    <a:pt x="2114042" y="611962"/>
                  </a:lnTo>
                  <a:lnTo>
                    <a:pt x="2114004" y="610158"/>
                  </a:lnTo>
                  <a:lnTo>
                    <a:pt x="2113864" y="609422"/>
                  </a:lnTo>
                  <a:lnTo>
                    <a:pt x="2114588" y="608152"/>
                  </a:lnTo>
                  <a:lnTo>
                    <a:pt x="2115159" y="610158"/>
                  </a:lnTo>
                  <a:lnTo>
                    <a:pt x="2115426" y="608152"/>
                  </a:lnTo>
                  <a:lnTo>
                    <a:pt x="2115769" y="605612"/>
                  </a:lnTo>
                  <a:close/>
                </a:path>
                <a:path w="2308859" h="1153159">
                  <a:moveTo>
                    <a:pt x="2118233" y="641896"/>
                  </a:moveTo>
                  <a:lnTo>
                    <a:pt x="2117928" y="641705"/>
                  </a:lnTo>
                  <a:lnTo>
                    <a:pt x="2118068" y="642442"/>
                  </a:lnTo>
                  <a:lnTo>
                    <a:pt x="2118233" y="641896"/>
                  </a:lnTo>
                  <a:close/>
                </a:path>
                <a:path w="2308859" h="1153159">
                  <a:moveTo>
                    <a:pt x="2119833" y="641172"/>
                  </a:moveTo>
                  <a:lnTo>
                    <a:pt x="2118842" y="639902"/>
                  </a:lnTo>
                  <a:lnTo>
                    <a:pt x="2118233" y="641896"/>
                  </a:lnTo>
                  <a:lnTo>
                    <a:pt x="2119096" y="642442"/>
                  </a:lnTo>
                  <a:lnTo>
                    <a:pt x="2119833" y="641172"/>
                  </a:lnTo>
                  <a:close/>
                </a:path>
                <a:path w="2308859" h="1153159">
                  <a:moveTo>
                    <a:pt x="2120239" y="592759"/>
                  </a:moveTo>
                  <a:lnTo>
                    <a:pt x="2118880" y="593229"/>
                  </a:lnTo>
                  <a:lnTo>
                    <a:pt x="2117407" y="595198"/>
                  </a:lnTo>
                  <a:lnTo>
                    <a:pt x="2117953" y="596925"/>
                  </a:lnTo>
                  <a:lnTo>
                    <a:pt x="2118728" y="595223"/>
                  </a:lnTo>
                  <a:lnTo>
                    <a:pt x="2120188" y="593750"/>
                  </a:lnTo>
                  <a:lnTo>
                    <a:pt x="2120239" y="592759"/>
                  </a:lnTo>
                  <a:close/>
                </a:path>
                <a:path w="2308859" h="1153159">
                  <a:moveTo>
                    <a:pt x="2125548" y="619582"/>
                  </a:moveTo>
                  <a:lnTo>
                    <a:pt x="2113800" y="619582"/>
                  </a:lnTo>
                  <a:lnTo>
                    <a:pt x="2108860" y="619582"/>
                  </a:lnTo>
                  <a:lnTo>
                    <a:pt x="2108390" y="631012"/>
                  </a:lnTo>
                  <a:lnTo>
                    <a:pt x="2103297" y="633552"/>
                  </a:lnTo>
                  <a:lnTo>
                    <a:pt x="2101900" y="638632"/>
                  </a:lnTo>
                  <a:lnTo>
                    <a:pt x="2099449" y="644982"/>
                  </a:lnTo>
                  <a:lnTo>
                    <a:pt x="2096630" y="651332"/>
                  </a:lnTo>
                  <a:lnTo>
                    <a:pt x="2094077" y="657682"/>
                  </a:lnTo>
                  <a:lnTo>
                    <a:pt x="2099208" y="655142"/>
                  </a:lnTo>
                  <a:lnTo>
                    <a:pt x="2094890" y="658825"/>
                  </a:lnTo>
                  <a:lnTo>
                    <a:pt x="2094839" y="658368"/>
                  </a:lnTo>
                  <a:lnTo>
                    <a:pt x="2093887" y="659676"/>
                  </a:lnTo>
                  <a:lnTo>
                    <a:pt x="2093252" y="660222"/>
                  </a:lnTo>
                  <a:lnTo>
                    <a:pt x="2093455" y="660285"/>
                  </a:lnTo>
                  <a:lnTo>
                    <a:pt x="2092452" y="661670"/>
                  </a:lnTo>
                  <a:lnTo>
                    <a:pt x="2093887" y="660425"/>
                  </a:lnTo>
                  <a:lnTo>
                    <a:pt x="2094776" y="660679"/>
                  </a:lnTo>
                  <a:lnTo>
                    <a:pt x="2092896" y="667258"/>
                  </a:lnTo>
                  <a:lnTo>
                    <a:pt x="2096198" y="663613"/>
                  </a:lnTo>
                  <a:lnTo>
                    <a:pt x="2096338" y="663448"/>
                  </a:lnTo>
                  <a:lnTo>
                    <a:pt x="2095461" y="663613"/>
                  </a:lnTo>
                  <a:lnTo>
                    <a:pt x="2095119" y="660781"/>
                  </a:lnTo>
                  <a:lnTo>
                    <a:pt x="2097544" y="661492"/>
                  </a:lnTo>
                  <a:lnTo>
                    <a:pt x="2097049" y="662762"/>
                  </a:lnTo>
                  <a:lnTo>
                    <a:pt x="2096693" y="664032"/>
                  </a:lnTo>
                  <a:lnTo>
                    <a:pt x="2096363" y="664032"/>
                  </a:lnTo>
                  <a:lnTo>
                    <a:pt x="2091651" y="669112"/>
                  </a:lnTo>
                  <a:lnTo>
                    <a:pt x="2089912" y="670382"/>
                  </a:lnTo>
                  <a:lnTo>
                    <a:pt x="2091461" y="667842"/>
                  </a:lnTo>
                  <a:lnTo>
                    <a:pt x="2090458" y="666572"/>
                  </a:lnTo>
                  <a:lnTo>
                    <a:pt x="2088502" y="671652"/>
                  </a:lnTo>
                  <a:lnTo>
                    <a:pt x="2088045" y="669112"/>
                  </a:lnTo>
                  <a:lnTo>
                    <a:pt x="2085873" y="671652"/>
                  </a:lnTo>
                  <a:lnTo>
                    <a:pt x="2087549" y="671652"/>
                  </a:lnTo>
                  <a:lnTo>
                    <a:pt x="2087384" y="674192"/>
                  </a:lnTo>
                  <a:lnTo>
                    <a:pt x="2085898" y="675462"/>
                  </a:lnTo>
                  <a:lnTo>
                    <a:pt x="2089099" y="672922"/>
                  </a:lnTo>
                  <a:lnTo>
                    <a:pt x="2088984" y="680542"/>
                  </a:lnTo>
                  <a:lnTo>
                    <a:pt x="2083676" y="676732"/>
                  </a:lnTo>
                  <a:lnTo>
                    <a:pt x="2083523" y="684352"/>
                  </a:lnTo>
                  <a:lnTo>
                    <a:pt x="2082965" y="681812"/>
                  </a:lnTo>
                  <a:lnTo>
                    <a:pt x="2082533" y="685622"/>
                  </a:lnTo>
                  <a:lnTo>
                    <a:pt x="2078558" y="694512"/>
                  </a:lnTo>
                  <a:lnTo>
                    <a:pt x="2080704" y="698322"/>
                  </a:lnTo>
                  <a:lnTo>
                    <a:pt x="2080018" y="699592"/>
                  </a:lnTo>
                  <a:lnTo>
                    <a:pt x="2079853" y="699592"/>
                  </a:lnTo>
                  <a:lnTo>
                    <a:pt x="2079853" y="744042"/>
                  </a:lnTo>
                  <a:lnTo>
                    <a:pt x="2079066" y="745312"/>
                  </a:lnTo>
                  <a:lnTo>
                    <a:pt x="2078532" y="744042"/>
                  </a:lnTo>
                  <a:lnTo>
                    <a:pt x="2079853" y="744042"/>
                  </a:lnTo>
                  <a:lnTo>
                    <a:pt x="2079853" y="699592"/>
                  </a:lnTo>
                  <a:lnTo>
                    <a:pt x="2078634" y="699592"/>
                  </a:lnTo>
                  <a:lnTo>
                    <a:pt x="2078850" y="698322"/>
                  </a:lnTo>
                  <a:lnTo>
                    <a:pt x="2076958" y="704672"/>
                  </a:lnTo>
                  <a:lnTo>
                    <a:pt x="2075700" y="711022"/>
                  </a:lnTo>
                  <a:lnTo>
                    <a:pt x="2074278" y="717372"/>
                  </a:lnTo>
                  <a:lnTo>
                    <a:pt x="2071878" y="722452"/>
                  </a:lnTo>
                  <a:lnTo>
                    <a:pt x="2071090" y="722452"/>
                  </a:lnTo>
                  <a:lnTo>
                    <a:pt x="2070849" y="723722"/>
                  </a:lnTo>
                  <a:lnTo>
                    <a:pt x="2072068" y="724992"/>
                  </a:lnTo>
                  <a:lnTo>
                    <a:pt x="2070392" y="726262"/>
                  </a:lnTo>
                  <a:lnTo>
                    <a:pt x="2069299" y="726262"/>
                  </a:lnTo>
                  <a:lnTo>
                    <a:pt x="2069668" y="731342"/>
                  </a:lnTo>
                  <a:lnTo>
                    <a:pt x="2068385" y="732612"/>
                  </a:lnTo>
                  <a:lnTo>
                    <a:pt x="2067852" y="730072"/>
                  </a:lnTo>
                  <a:lnTo>
                    <a:pt x="2063800" y="737692"/>
                  </a:lnTo>
                  <a:lnTo>
                    <a:pt x="2066391" y="744042"/>
                  </a:lnTo>
                  <a:lnTo>
                    <a:pt x="2064778" y="750392"/>
                  </a:lnTo>
                  <a:lnTo>
                    <a:pt x="2061832" y="749122"/>
                  </a:lnTo>
                  <a:lnTo>
                    <a:pt x="2058708" y="755472"/>
                  </a:lnTo>
                  <a:lnTo>
                    <a:pt x="2057171" y="758012"/>
                  </a:lnTo>
                  <a:lnTo>
                    <a:pt x="2056790" y="758012"/>
                  </a:lnTo>
                  <a:lnTo>
                    <a:pt x="2054809" y="764362"/>
                  </a:lnTo>
                  <a:lnTo>
                    <a:pt x="2053780" y="770712"/>
                  </a:lnTo>
                  <a:lnTo>
                    <a:pt x="2053069" y="777062"/>
                  </a:lnTo>
                  <a:lnTo>
                    <a:pt x="2052091" y="783412"/>
                  </a:lnTo>
                  <a:lnTo>
                    <a:pt x="2048725" y="787222"/>
                  </a:lnTo>
                  <a:lnTo>
                    <a:pt x="2045868" y="794842"/>
                  </a:lnTo>
                  <a:lnTo>
                    <a:pt x="2043061" y="801192"/>
                  </a:lnTo>
                  <a:lnTo>
                    <a:pt x="2039874" y="808812"/>
                  </a:lnTo>
                  <a:lnTo>
                    <a:pt x="2040851" y="807542"/>
                  </a:lnTo>
                  <a:lnTo>
                    <a:pt x="2042096" y="808812"/>
                  </a:lnTo>
                  <a:lnTo>
                    <a:pt x="2041880" y="811352"/>
                  </a:lnTo>
                  <a:lnTo>
                    <a:pt x="2040585" y="812622"/>
                  </a:lnTo>
                  <a:lnTo>
                    <a:pt x="2042020" y="816432"/>
                  </a:lnTo>
                  <a:lnTo>
                    <a:pt x="2039429" y="815162"/>
                  </a:lnTo>
                  <a:lnTo>
                    <a:pt x="2036546" y="815162"/>
                  </a:lnTo>
                  <a:lnTo>
                    <a:pt x="2035848" y="820242"/>
                  </a:lnTo>
                  <a:lnTo>
                    <a:pt x="2034679" y="822782"/>
                  </a:lnTo>
                  <a:lnTo>
                    <a:pt x="2038057" y="825322"/>
                  </a:lnTo>
                  <a:lnTo>
                    <a:pt x="2033714" y="831672"/>
                  </a:lnTo>
                  <a:lnTo>
                    <a:pt x="2031492" y="839292"/>
                  </a:lnTo>
                  <a:lnTo>
                    <a:pt x="2029625" y="845642"/>
                  </a:lnTo>
                  <a:lnTo>
                    <a:pt x="2026310" y="850722"/>
                  </a:lnTo>
                  <a:lnTo>
                    <a:pt x="2026513" y="851992"/>
                  </a:lnTo>
                  <a:lnTo>
                    <a:pt x="2025650" y="854532"/>
                  </a:lnTo>
                  <a:lnTo>
                    <a:pt x="2025853" y="857072"/>
                  </a:lnTo>
                  <a:lnTo>
                    <a:pt x="2023986" y="857072"/>
                  </a:lnTo>
                  <a:lnTo>
                    <a:pt x="2020404" y="864692"/>
                  </a:lnTo>
                  <a:lnTo>
                    <a:pt x="2018499" y="872312"/>
                  </a:lnTo>
                  <a:lnTo>
                    <a:pt x="2017623" y="869772"/>
                  </a:lnTo>
                  <a:lnTo>
                    <a:pt x="2016175" y="873582"/>
                  </a:lnTo>
                  <a:lnTo>
                    <a:pt x="2021433" y="876122"/>
                  </a:lnTo>
                  <a:lnTo>
                    <a:pt x="2020316" y="879932"/>
                  </a:lnTo>
                  <a:lnTo>
                    <a:pt x="2017115" y="879932"/>
                  </a:lnTo>
                  <a:lnTo>
                    <a:pt x="2014816" y="887552"/>
                  </a:lnTo>
                  <a:lnTo>
                    <a:pt x="2010029" y="892632"/>
                  </a:lnTo>
                  <a:lnTo>
                    <a:pt x="2010346" y="900252"/>
                  </a:lnTo>
                  <a:lnTo>
                    <a:pt x="2009203" y="900252"/>
                  </a:lnTo>
                  <a:lnTo>
                    <a:pt x="2009457" y="898982"/>
                  </a:lnTo>
                  <a:lnTo>
                    <a:pt x="2008314" y="901522"/>
                  </a:lnTo>
                  <a:lnTo>
                    <a:pt x="2003361" y="910412"/>
                  </a:lnTo>
                  <a:lnTo>
                    <a:pt x="2005088" y="910412"/>
                  </a:lnTo>
                  <a:lnTo>
                    <a:pt x="2005037" y="918032"/>
                  </a:lnTo>
                  <a:lnTo>
                    <a:pt x="2004910" y="921842"/>
                  </a:lnTo>
                  <a:lnTo>
                    <a:pt x="2003247" y="920572"/>
                  </a:lnTo>
                  <a:lnTo>
                    <a:pt x="2004593" y="924382"/>
                  </a:lnTo>
                  <a:lnTo>
                    <a:pt x="2005215" y="924382"/>
                  </a:lnTo>
                  <a:lnTo>
                    <a:pt x="2004415" y="929462"/>
                  </a:lnTo>
                  <a:lnTo>
                    <a:pt x="2003831" y="930732"/>
                  </a:lnTo>
                  <a:lnTo>
                    <a:pt x="2002751" y="929614"/>
                  </a:lnTo>
                  <a:lnTo>
                    <a:pt x="2001418" y="932002"/>
                  </a:lnTo>
                  <a:lnTo>
                    <a:pt x="2004428" y="932002"/>
                  </a:lnTo>
                  <a:lnTo>
                    <a:pt x="2002942" y="934364"/>
                  </a:lnTo>
                  <a:lnTo>
                    <a:pt x="2002942" y="962482"/>
                  </a:lnTo>
                  <a:lnTo>
                    <a:pt x="2002116" y="965022"/>
                  </a:lnTo>
                  <a:lnTo>
                    <a:pt x="2001393" y="965022"/>
                  </a:lnTo>
                  <a:lnTo>
                    <a:pt x="2000796" y="965022"/>
                  </a:lnTo>
                  <a:lnTo>
                    <a:pt x="2001100" y="963752"/>
                  </a:lnTo>
                  <a:lnTo>
                    <a:pt x="2001393" y="965022"/>
                  </a:lnTo>
                  <a:lnTo>
                    <a:pt x="2001888" y="963752"/>
                  </a:lnTo>
                  <a:lnTo>
                    <a:pt x="2002383" y="962482"/>
                  </a:lnTo>
                  <a:lnTo>
                    <a:pt x="2002942" y="962482"/>
                  </a:lnTo>
                  <a:lnTo>
                    <a:pt x="2002942" y="934364"/>
                  </a:lnTo>
                  <a:lnTo>
                    <a:pt x="2002028" y="935812"/>
                  </a:lnTo>
                  <a:lnTo>
                    <a:pt x="2001354" y="933272"/>
                  </a:lnTo>
                  <a:lnTo>
                    <a:pt x="2000021" y="937082"/>
                  </a:lnTo>
                  <a:lnTo>
                    <a:pt x="2000758" y="937082"/>
                  </a:lnTo>
                  <a:lnTo>
                    <a:pt x="2001507" y="939622"/>
                  </a:lnTo>
                  <a:lnTo>
                    <a:pt x="2001520" y="942162"/>
                  </a:lnTo>
                  <a:lnTo>
                    <a:pt x="1998776" y="945972"/>
                  </a:lnTo>
                  <a:lnTo>
                    <a:pt x="1997786" y="945972"/>
                  </a:lnTo>
                  <a:lnTo>
                    <a:pt x="1998522" y="948512"/>
                  </a:lnTo>
                  <a:lnTo>
                    <a:pt x="1997329" y="951052"/>
                  </a:lnTo>
                  <a:lnTo>
                    <a:pt x="1996592" y="951052"/>
                  </a:lnTo>
                  <a:lnTo>
                    <a:pt x="1996389" y="949782"/>
                  </a:lnTo>
                  <a:lnTo>
                    <a:pt x="1995639" y="950950"/>
                  </a:lnTo>
                  <a:lnTo>
                    <a:pt x="1995639" y="958672"/>
                  </a:lnTo>
                  <a:lnTo>
                    <a:pt x="1992452" y="962482"/>
                  </a:lnTo>
                  <a:lnTo>
                    <a:pt x="1991093" y="962482"/>
                  </a:lnTo>
                  <a:lnTo>
                    <a:pt x="1992706" y="958672"/>
                  </a:lnTo>
                  <a:lnTo>
                    <a:pt x="1993163" y="957402"/>
                  </a:lnTo>
                  <a:lnTo>
                    <a:pt x="1993734" y="955789"/>
                  </a:lnTo>
                  <a:lnTo>
                    <a:pt x="1995639" y="958672"/>
                  </a:lnTo>
                  <a:lnTo>
                    <a:pt x="1995639" y="950950"/>
                  </a:lnTo>
                  <a:lnTo>
                    <a:pt x="1993430" y="954392"/>
                  </a:lnTo>
                  <a:lnTo>
                    <a:pt x="1992350" y="953592"/>
                  </a:lnTo>
                  <a:lnTo>
                    <a:pt x="1990788" y="957402"/>
                  </a:lnTo>
                  <a:lnTo>
                    <a:pt x="1989404" y="953592"/>
                  </a:lnTo>
                  <a:lnTo>
                    <a:pt x="1989696" y="957402"/>
                  </a:lnTo>
                  <a:lnTo>
                    <a:pt x="1990801" y="963752"/>
                  </a:lnTo>
                  <a:lnTo>
                    <a:pt x="1989429" y="966292"/>
                  </a:lnTo>
                  <a:lnTo>
                    <a:pt x="2004606" y="966292"/>
                  </a:lnTo>
                  <a:lnTo>
                    <a:pt x="2004885" y="965022"/>
                  </a:lnTo>
                  <a:lnTo>
                    <a:pt x="2005164" y="963752"/>
                  </a:lnTo>
                  <a:lnTo>
                    <a:pt x="2007666" y="957402"/>
                  </a:lnTo>
                  <a:lnTo>
                    <a:pt x="2010613" y="951052"/>
                  </a:lnTo>
                  <a:lnTo>
                    <a:pt x="2013699" y="945972"/>
                  </a:lnTo>
                  <a:lnTo>
                    <a:pt x="2012759" y="942162"/>
                  </a:lnTo>
                  <a:lnTo>
                    <a:pt x="2013026" y="940892"/>
                  </a:lnTo>
                  <a:lnTo>
                    <a:pt x="2012746" y="939622"/>
                  </a:lnTo>
                  <a:lnTo>
                    <a:pt x="2013204" y="938352"/>
                  </a:lnTo>
                  <a:lnTo>
                    <a:pt x="2014677" y="938352"/>
                  </a:lnTo>
                  <a:lnTo>
                    <a:pt x="2014880" y="939622"/>
                  </a:lnTo>
                  <a:lnTo>
                    <a:pt x="2014918" y="938352"/>
                  </a:lnTo>
                  <a:lnTo>
                    <a:pt x="2014994" y="935812"/>
                  </a:lnTo>
                  <a:lnTo>
                    <a:pt x="2015058" y="933272"/>
                  </a:lnTo>
                  <a:lnTo>
                    <a:pt x="2015401" y="930732"/>
                  </a:lnTo>
                  <a:lnTo>
                    <a:pt x="2016556" y="921842"/>
                  </a:lnTo>
                  <a:lnTo>
                    <a:pt x="2020633" y="916762"/>
                  </a:lnTo>
                  <a:lnTo>
                    <a:pt x="2020836" y="918032"/>
                  </a:lnTo>
                  <a:lnTo>
                    <a:pt x="2021611" y="916762"/>
                  </a:lnTo>
                  <a:lnTo>
                    <a:pt x="2023160" y="914222"/>
                  </a:lnTo>
                  <a:lnTo>
                    <a:pt x="2018499" y="911682"/>
                  </a:lnTo>
                  <a:lnTo>
                    <a:pt x="2021751" y="907872"/>
                  </a:lnTo>
                  <a:lnTo>
                    <a:pt x="2021827" y="909142"/>
                  </a:lnTo>
                  <a:lnTo>
                    <a:pt x="2022284" y="907872"/>
                  </a:lnTo>
                  <a:lnTo>
                    <a:pt x="2024608" y="901522"/>
                  </a:lnTo>
                  <a:lnTo>
                    <a:pt x="2025091" y="900252"/>
                  </a:lnTo>
                  <a:lnTo>
                    <a:pt x="2027072" y="895172"/>
                  </a:lnTo>
                  <a:lnTo>
                    <a:pt x="2029802" y="887552"/>
                  </a:lnTo>
                  <a:lnTo>
                    <a:pt x="2033358" y="882472"/>
                  </a:lnTo>
                  <a:lnTo>
                    <a:pt x="2030996" y="879932"/>
                  </a:lnTo>
                  <a:lnTo>
                    <a:pt x="2037918" y="873582"/>
                  </a:lnTo>
                  <a:lnTo>
                    <a:pt x="2036051" y="872312"/>
                  </a:lnTo>
                  <a:lnTo>
                    <a:pt x="2034171" y="871042"/>
                  </a:lnTo>
                  <a:lnTo>
                    <a:pt x="2038032" y="865962"/>
                  </a:lnTo>
                  <a:lnTo>
                    <a:pt x="2038197" y="868502"/>
                  </a:lnTo>
                  <a:lnTo>
                    <a:pt x="2039531" y="865962"/>
                  </a:lnTo>
                  <a:lnTo>
                    <a:pt x="2042198" y="860882"/>
                  </a:lnTo>
                  <a:lnTo>
                    <a:pt x="2043099" y="858342"/>
                  </a:lnTo>
                  <a:lnTo>
                    <a:pt x="2040788" y="857072"/>
                  </a:lnTo>
                  <a:lnTo>
                    <a:pt x="2041271" y="853262"/>
                  </a:lnTo>
                  <a:lnTo>
                    <a:pt x="2043353" y="854532"/>
                  </a:lnTo>
                  <a:lnTo>
                    <a:pt x="2043036" y="853262"/>
                  </a:lnTo>
                  <a:lnTo>
                    <a:pt x="2042388" y="850722"/>
                  </a:lnTo>
                  <a:lnTo>
                    <a:pt x="2045500" y="849452"/>
                  </a:lnTo>
                  <a:lnTo>
                    <a:pt x="2045652" y="848182"/>
                  </a:lnTo>
                  <a:lnTo>
                    <a:pt x="2045804" y="846912"/>
                  </a:lnTo>
                  <a:lnTo>
                    <a:pt x="2045360" y="848182"/>
                  </a:lnTo>
                  <a:lnTo>
                    <a:pt x="2043633" y="848182"/>
                  </a:lnTo>
                  <a:lnTo>
                    <a:pt x="2043988" y="844372"/>
                  </a:lnTo>
                  <a:lnTo>
                    <a:pt x="2048230" y="839292"/>
                  </a:lnTo>
                  <a:lnTo>
                    <a:pt x="2049322" y="839292"/>
                  </a:lnTo>
                  <a:lnTo>
                    <a:pt x="2050643" y="830402"/>
                  </a:lnTo>
                  <a:lnTo>
                    <a:pt x="2051062" y="830402"/>
                  </a:lnTo>
                  <a:lnTo>
                    <a:pt x="2050821" y="827862"/>
                  </a:lnTo>
                  <a:lnTo>
                    <a:pt x="2053767" y="832942"/>
                  </a:lnTo>
                  <a:lnTo>
                    <a:pt x="2053450" y="829132"/>
                  </a:lnTo>
                  <a:lnTo>
                    <a:pt x="2053348" y="827862"/>
                  </a:lnTo>
                  <a:lnTo>
                    <a:pt x="2052675" y="829132"/>
                  </a:lnTo>
                  <a:lnTo>
                    <a:pt x="2052218" y="827862"/>
                  </a:lnTo>
                  <a:lnTo>
                    <a:pt x="2051824" y="827862"/>
                  </a:lnTo>
                  <a:lnTo>
                    <a:pt x="2053831" y="825322"/>
                  </a:lnTo>
                  <a:lnTo>
                    <a:pt x="2055558" y="820242"/>
                  </a:lnTo>
                  <a:lnTo>
                    <a:pt x="2056320" y="816432"/>
                  </a:lnTo>
                  <a:lnTo>
                    <a:pt x="2057488" y="817702"/>
                  </a:lnTo>
                  <a:lnTo>
                    <a:pt x="2060155" y="811352"/>
                  </a:lnTo>
                  <a:lnTo>
                    <a:pt x="2060905" y="807542"/>
                  </a:lnTo>
                  <a:lnTo>
                    <a:pt x="2061654" y="803732"/>
                  </a:lnTo>
                  <a:lnTo>
                    <a:pt x="2063394" y="798652"/>
                  </a:lnTo>
                  <a:lnTo>
                    <a:pt x="2064270" y="796112"/>
                  </a:lnTo>
                  <a:lnTo>
                    <a:pt x="2062670" y="798652"/>
                  </a:lnTo>
                  <a:lnTo>
                    <a:pt x="2060409" y="797382"/>
                  </a:lnTo>
                  <a:lnTo>
                    <a:pt x="2060930" y="794842"/>
                  </a:lnTo>
                  <a:lnTo>
                    <a:pt x="2061375" y="794842"/>
                  </a:lnTo>
                  <a:lnTo>
                    <a:pt x="2061159" y="793572"/>
                  </a:lnTo>
                  <a:lnTo>
                    <a:pt x="2062365" y="791032"/>
                  </a:lnTo>
                  <a:lnTo>
                    <a:pt x="2064283" y="792302"/>
                  </a:lnTo>
                  <a:lnTo>
                    <a:pt x="2064448" y="793572"/>
                  </a:lnTo>
                  <a:lnTo>
                    <a:pt x="2064867" y="791032"/>
                  </a:lnTo>
                  <a:lnTo>
                    <a:pt x="2065642" y="791032"/>
                  </a:lnTo>
                  <a:lnTo>
                    <a:pt x="2066417" y="792302"/>
                  </a:lnTo>
                  <a:lnTo>
                    <a:pt x="2065972" y="791032"/>
                  </a:lnTo>
                  <a:lnTo>
                    <a:pt x="2065528" y="789762"/>
                  </a:lnTo>
                  <a:lnTo>
                    <a:pt x="2070620" y="787222"/>
                  </a:lnTo>
                  <a:lnTo>
                    <a:pt x="2068969" y="784682"/>
                  </a:lnTo>
                  <a:lnTo>
                    <a:pt x="2069680" y="784682"/>
                  </a:lnTo>
                  <a:lnTo>
                    <a:pt x="2072271" y="777062"/>
                  </a:lnTo>
                  <a:lnTo>
                    <a:pt x="2072690" y="773252"/>
                  </a:lnTo>
                  <a:lnTo>
                    <a:pt x="2074684" y="766902"/>
                  </a:lnTo>
                  <a:lnTo>
                    <a:pt x="2072843" y="765632"/>
                  </a:lnTo>
                  <a:lnTo>
                    <a:pt x="2074075" y="764362"/>
                  </a:lnTo>
                  <a:lnTo>
                    <a:pt x="2073186" y="761822"/>
                  </a:lnTo>
                  <a:lnTo>
                    <a:pt x="2075345" y="756742"/>
                  </a:lnTo>
                  <a:lnTo>
                    <a:pt x="2078558" y="752932"/>
                  </a:lnTo>
                  <a:lnTo>
                    <a:pt x="2079421" y="750392"/>
                  </a:lnTo>
                  <a:lnTo>
                    <a:pt x="2080272" y="747852"/>
                  </a:lnTo>
                  <a:lnTo>
                    <a:pt x="2080463" y="745312"/>
                  </a:lnTo>
                  <a:lnTo>
                    <a:pt x="2080564" y="744042"/>
                  </a:lnTo>
                  <a:lnTo>
                    <a:pt x="2080615" y="743254"/>
                  </a:lnTo>
                  <a:lnTo>
                    <a:pt x="2080780" y="742772"/>
                  </a:lnTo>
                  <a:lnTo>
                    <a:pt x="2082063" y="738962"/>
                  </a:lnTo>
                  <a:lnTo>
                    <a:pt x="2082330" y="741502"/>
                  </a:lnTo>
                  <a:lnTo>
                    <a:pt x="2083168" y="738962"/>
                  </a:lnTo>
                  <a:lnTo>
                    <a:pt x="2084857" y="733882"/>
                  </a:lnTo>
                  <a:lnTo>
                    <a:pt x="2085073" y="732612"/>
                  </a:lnTo>
                  <a:lnTo>
                    <a:pt x="2086317" y="724992"/>
                  </a:lnTo>
                  <a:lnTo>
                    <a:pt x="2085314" y="724992"/>
                  </a:lnTo>
                  <a:lnTo>
                    <a:pt x="2084654" y="726262"/>
                  </a:lnTo>
                  <a:lnTo>
                    <a:pt x="2084260" y="726262"/>
                  </a:lnTo>
                  <a:lnTo>
                    <a:pt x="2084489" y="723722"/>
                  </a:lnTo>
                  <a:lnTo>
                    <a:pt x="2086152" y="722452"/>
                  </a:lnTo>
                  <a:lnTo>
                    <a:pt x="2086902" y="722452"/>
                  </a:lnTo>
                  <a:lnTo>
                    <a:pt x="2086940" y="723722"/>
                  </a:lnTo>
                  <a:lnTo>
                    <a:pt x="2089124" y="716102"/>
                  </a:lnTo>
                  <a:lnTo>
                    <a:pt x="2093252" y="708482"/>
                  </a:lnTo>
                  <a:lnTo>
                    <a:pt x="2097049" y="702132"/>
                  </a:lnTo>
                  <a:lnTo>
                    <a:pt x="2097557" y="699592"/>
                  </a:lnTo>
                  <a:lnTo>
                    <a:pt x="2098306" y="695782"/>
                  </a:lnTo>
                  <a:lnTo>
                    <a:pt x="2099157" y="688162"/>
                  </a:lnTo>
                  <a:lnTo>
                    <a:pt x="2100668" y="684352"/>
                  </a:lnTo>
                  <a:lnTo>
                    <a:pt x="2099703" y="690702"/>
                  </a:lnTo>
                  <a:lnTo>
                    <a:pt x="2101672" y="688162"/>
                  </a:lnTo>
                  <a:lnTo>
                    <a:pt x="2101684" y="680542"/>
                  </a:lnTo>
                  <a:lnTo>
                    <a:pt x="2101684" y="679272"/>
                  </a:lnTo>
                  <a:lnTo>
                    <a:pt x="2106625" y="675462"/>
                  </a:lnTo>
                  <a:lnTo>
                    <a:pt x="2106790" y="672922"/>
                  </a:lnTo>
                  <a:lnTo>
                    <a:pt x="2106942" y="670382"/>
                  </a:lnTo>
                  <a:lnTo>
                    <a:pt x="2107107" y="667842"/>
                  </a:lnTo>
                  <a:lnTo>
                    <a:pt x="2111057" y="664032"/>
                  </a:lnTo>
                  <a:lnTo>
                    <a:pt x="2113483" y="656412"/>
                  </a:lnTo>
                  <a:lnTo>
                    <a:pt x="2113915" y="655142"/>
                  </a:lnTo>
                  <a:lnTo>
                    <a:pt x="2115667" y="650062"/>
                  </a:lnTo>
                  <a:lnTo>
                    <a:pt x="2118969" y="643712"/>
                  </a:lnTo>
                  <a:lnTo>
                    <a:pt x="2117636" y="643712"/>
                  </a:lnTo>
                  <a:lnTo>
                    <a:pt x="2117102" y="641172"/>
                  </a:lnTo>
                  <a:lnTo>
                    <a:pt x="2117928" y="641705"/>
                  </a:lnTo>
                  <a:lnTo>
                    <a:pt x="2117826" y="641172"/>
                  </a:lnTo>
                  <a:lnTo>
                    <a:pt x="2121636" y="628472"/>
                  </a:lnTo>
                  <a:lnTo>
                    <a:pt x="2125548" y="619582"/>
                  </a:lnTo>
                  <a:close/>
                </a:path>
                <a:path w="2308859" h="1153159">
                  <a:moveTo>
                    <a:pt x="2128507" y="613232"/>
                  </a:moveTo>
                  <a:lnTo>
                    <a:pt x="2116239" y="613232"/>
                  </a:lnTo>
                  <a:lnTo>
                    <a:pt x="2115604" y="613232"/>
                  </a:lnTo>
                  <a:lnTo>
                    <a:pt x="2115426" y="615772"/>
                  </a:lnTo>
                  <a:lnTo>
                    <a:pt x="2114880" y="617042"/>
                  </a:lnTo>
                  <a:lnTo>
                    <a:pt x="2126665" y="617042"/>
                  </a:lnTo>
                  <a:lnTo>
                    <a:pt x="2128507" y="613232"/>
                  </a:lnTo>
                  <a:close/>
                </a:path>
                <a:path w="2308859" h="1153159">
                  <a:moveTo>
                    <a:pt x="2129891" y="572414"/>
                  </a:moveTo>
                  <a:lnTo>
                    <a:pt x="2129371" y="571322"/>
                  </a:lnTo>
                  <a:lnTo>
                    <a:pt x="2128380" y="571322"/>
                  </a:lnTo>
                  <a:lnTo>
                    <a:pt x="2127910" y="573862"/>
                  </a:lnTo>
                  <a:lnTo>
                    <a:pt x="2129891" y="572414"/>
                  </a:lnTo>
                  <a:close/>
                </a:path>
                <a:path w="2308859" h="1153159">
                  <a:moveTo>
                    <a:pt x="2131022" y="571576"/>
                  </a:moveTo>
                  <a:lnTo>
                    <a:pt x="2129891" y="572414"/>
                  </a:lnTo>
                  <a:lnTo>
                    <a:pt x="2130577" y="573862"/>
                  </a:lnTo>
                  <a:lnTo>
                    <a:pt x="2131022" y="571576"/>
                  </a:lnTo>
                  <a:close/>
                </a:path>
                <a:path w="2308859" h="1153159">
                  <a:moveTo>
                    <a:pt x="2143201" y="530682"/>
                  </a:moveTo>
                  <a:close/>
                </a:path>
                <a:path w="2308859" h="1153159">
                  <a:moveTo>
                    <a:pt x="2147074" y="517677"/>
                  </a:moveTo>
                  <a:lnTo>
                    <a:pt x="2146312" y="518896"/>
                  </a:lnTo>
                  <a:lnTo>
                    <a:pt x="2146503" y="518807"/>
                  </a:lnTo>
                  <a:lnTo>
                    <a:pt x="2146681" y="518668"/>
                  </a:lnTo>
                  <a:lnTo>
                    <a:pt x="2146871" y="518553"/>
                  </a:lnTo>
                  <a:lnTo>
                    <a:pt x="2147074" y="517677"/>
                  </a:lnTo>
                  <a:close/>
                </a:path>
                <a:path w="2308859" h="1153159">
                  <a:moveTo>
                    <a:pt x="2148776" y="512292"/>
                  </a:moveTo>
                  <a:lnTo>
                    <a:pt x="2146516" y="511149"/>
                  </a:lnTo>
                  <a:lnTo>
                    <a:pt x="2146350" y="513613"/>
                  </a:lnTo>
                  <a:lnTo>
                    <a:pt x="2148675" y="513778"/>
                  </a:lnTo>
                  <a:lnTo>
                    <a:pt x="2148776" y="512292"/>
                  </a:lnTo>
                  <a:close/>
                </a:path>
                <a:path w="2308859" h="1153159">
                  <a:moveTo>
                    <a:pt x="2155367" y="494106"/>
                  </a:moveTo>
                  <a:lnTo>
                    <a:pt x="2155266" y="493255"/>
                  </a:lnTo>
                  <a:lnTo>
                    <a:pt x="2155126" y="493318"/>
                  </a:lnTo>
                  <a:lnTo>
                    <a:pt x="2155050" y="494296"/>
                  </a:lnTo>
                  <a:lnTo>
                    <a:pt x="2155266" y="494195"/>
                  </a:lnTo>
                  <a:close/>
                </a:path>
                <a:path w="2308859" h="1153159">
                  <a:moveTo>
                    <a:pt x="2155850" y="492582"/>
                  </a:moveTo>
                  <a:lnTo>
                    <a:pt x="2155291" y="493191"/>
                  </a:lnTo>
                  <a:lnTo>
                    <a:pt x="2155456" y="493191"/>
                  </a:lnTo>
                  <a:lnTo>
                    <a:pt x="2155850" y="492582"/>
                  </a:lnTo>
                  <a:close/>
                </a:path>
                <a:path w="2308859" h="1153159">
                  <a:moveTo>
                    <a:pt x="2156129" y="498932"/>
                  </a:moveTo>
                  <a:lnTo>
                    <a:pt x="2155482" y="497662"/>
                  </a:lnTo>
                  <a:lnTo>
                    <a:pt x="2155787" y="498932"/>
                  </a:lnTo>
                  <a:lnTo>
                    <a:pt x="2156129" y="498932"/>
                  </a:lnTo>
                  <a:close/>
                </a:path>
                <a:path w="2308859" h="1153159">
                  <a:moveTo>
                    <a:pt x="2157298" y="534492"/>
                  </a:moveTo>
                  <a:lnTo>
                    <a:pt x="2157006" y="534644"/>
                  </a:lnTo>
                  <a:lnTo>
                    <a:pt x="2157196" y="535762"/>
                  </a:lnTo>
                  <a:lnTo>
                    <a:pt x="2157298" y="534492"/>
                  </a:lnTo>
                  <a:close/>
                </a:path>
                <a:path w="2308859" h="1153159">
                  <a:moveTo>
                    <a:pt x="2163508" y="466001"/>
                  </a:moveTo>
                  <a:lnTo>
                    <a:pt x="2163305" y="465950"/>
                  </a:lnTo>
                  <a:lnTo>
                    <a:pt x="2163013" y="466013"/>
                  </a:lnTo>
                  <a:lnTo>
                    <a:pt x="2162441" y="466369"/>
                  </a:lnTo>
                  <a:lnTo>
                    <a:pt x="2162822" y="466356"/>
                  </a:lnTo>
                  <a:lnTo>
                    <a:pt x="2163165" y="466191"/>
                  </a:lnTo>
                  <a:lnTo>
                    <a:pt x="2163508" y="466001"/>
                  </a:lnTo>
                  <a:close/>
                </a:path>
                <a:path w="2308859" h="1153159">
                  <a:moveTo>
                    <a:pt x="2164232" y="515607"/>
                  </a:moveTo>
                  <a:lnTo>
                    <a:pt x="2163305" y="516115"/>
                  </a:lnTo>
                  <a:lnTo>
                    <a:pt x="2162632" y="516763"/>
                  </a:lnTo>
                  <a:lnTo>
                    <a:pt x="2162086" y="517499"/>
                  </a:lnTo>
                  <a:lnTo>
                    <a:pt x="2162175" y="517715"/>
                  </a:lnTo>
                  <a:lnTo>
                    <a:pt x="2162225" y="517956"/>
                  </a:lnTo>
                  <a:lnTo>
                    <a:pt x="2162391" y="518160"/>
                  </a:lnTo>
                  <a:lnTo>
                    <a:pt x="2164232" y="515607"/>
                  </a:lnTo>
                  <a:close/>
                </a:path>
                <a:path w="2308859" h="1153159">
                  <a:moveTo>
                    <a:pt x="2170252" y="499033"/>
                  </a:moveTo>
                  <a:lnTo>
                    <a:pt x="2168448" y="503110"/>
                  </a:lnTo>
                  <a:lnTo>
                    <a:pt x="2169058" y="502018"/>
                  </a:lnTo>
                  <a:lnTo>
                    <a:pt x="2169706" y="500532"/>
                  </a:lnTo>
                  <a:lnTo>
                    <a:pt x="2170252" y="499033"/>
                  </a:lnTo>
                  <a:close/>
                </a:path>
                <a:path w="2308859" h="1153159">
                  <a:moveTo>
                    <a:pt x="2175205" y="436638"/>
                  </a:moveTo>
                  <a:lnTo>
                    <a:pt x="2172093" y="435432"/>
                  </a:lnTo>
                  <a:lnTo>
                    <a:pt x="2171738" y="440512"/>
                  </a:lnTo>
                  <a:lnTo>
                    <a:pt x="2173503" y="439420"/>
                  </a:lnTo>
                  <a:lnTo>
                    <a:pt x="2173884" y="443052"/>
                  </a:lnTo>
                  <a:lnTo>
                    <a:pt x="2174671" y="439242"/>
                  </a:lnTo>
                  <a:lnTo>
                    <a:pt x="2175205" y="436638"/>
                  </a:lnTo>
                  <a:close/>
                </a:path>
                <a:path w="2308859" h="1153159">
                  <a:moveTo>
                    <a:pt x="2175383" y="435762"/>
                  </a:moveTo>
                  <a:lnTo>
                    <a:pt x="2175205" y="436638"/>
                  </a:lnTo>
                  <a:lnTo>
                    <a:pt x="2175370" y="436702"/>
                  </a:lnTo>
                  <a:lnTo>
                    <a:pt x="2175383" y="435762"/>
                  </a:lnTo>
                  <a:close/>
                </a:path>
                <a:path w="2308859" h="1153159">
                  <a:moveTo>
                    <a:pt x="2179790" y="465912"/>
                  </a:moveTo>
                  <a:lnTo>
                    <a:pt x="2166886" y="465912"/>
                  </a:lnTo>
                  <a:lnTo>
                    <a:pt x="2164677" y="465912"/>
                  </a:lnTo>
                  <a:lnTo>
                    <a:pt x="2163508" y="467182"/>
                  </a:lnTo>
                  <a:lnTo>
                    <a:pt x="2164524" y="467182"/>
                  </a:lnTo>
                  <a:lnTo>
                    <a:pt x="2161578" y="470992"/>
                  </a:lnTo>
                  <a:lnTo>
                    <a:pt x="2163991" y="473532"/>
                  </a:lnTo>
                  <a:lnTo>
                    <a:pt x="2161146" y="476072"/>
                  </a:lnTo>
                  <a:lnTo>
                    <a:pt x="2158415" y="481152"/>
                  </a:lnTo>
                  <a:lnTo>
                    <a:pt x="2162594" y="483692"/>
                  </a:lnTo>
                  <a:lnTo>
                    <a:pt x="2160206" y="488772"/>
                  </a:lnTo>
                  <a:lnTo>
                    <a:pt x="2159368" y="486232"/>
                  </a:lnTo>
                  <a:lnTo>
                    <a:pt x="2157552" y="488772"/>
                  </a:lnTo>
                  <a:lnTo>
                    <a:pt x="2157819" y="484962"/>
                  </a:lnTo>
                  <a:lnTo>
                    <a:pt x="2157158" y="486232"/>
                  </a:lnTo>
                  <a:lnTo>
                    <a:pt x="2156333" y="487502"/>
                  </a:lnTo>
                  <a:lnTo>
                    <a:pt x="2157234" y="487502"/>
                  </a:lnTo>
                  <a:lnTo>
                    <a:pt x="2156041" y="488772"/>
                  </a:lnTo>
                  <a:lnTo>
                    <a:pt x="2157222" y="493852"/>
                  </a:lnTo>
                  <a:lnTo>
                    <a:pt x="2155367" y="495122"/>
                  </a:lnTo>
                  <a:lnTo>
                    <a:pt x="2155672" y="495122"/>
                  </a:lnTo>
                  <a:lnTo>
                    <a:pt x="2156968" y="496392"/>
                  </a:lnTo>
                  <a:lnTo>
                    <a:pt x="2156142" y="498932"/>
                  </a:lnTo>
                  <a:lnTo>
                    <a:pt x="2155240" y="501472"/>
                  </a:lnTo>
                  <a:lnTo>
                    <a:pt x="2157336" y="500202"/>
                  </a:lnTo>
                  <a:lnTo>
                    <a:pt x="2151253" y="504012"/>
                  </a:lnTo>
                  <a:lnTo>
                    <a:pt x="2152116" y="515442"/>
                  </a:lnTo>
                  <a:lnTo>
                    <a:pt x="2146871" y="519252"/>
                  </a:lnTo>
                  <a:lnTo>
                    <a:pt x="2144649" y="528142"/>
                  </a:lnTo>
                  <a:lnTo>
                    <a:pt x="2143480" y="531952"/>
                  </a:lnTo>
                  <a:lnTo>
                    <a:pt x="2143175" y="530733"/>
                  </a:lnTo>
                  <a:lnTo>
                    <a:pt x="2140216" y="534492"/>
                  </a:lnTo>
                  <a:lnTo>
                    <a:pt x="2145906" y="534492"/>
                  </a:lnTo>
                  <a:lnTo>
                    <a:pt x="2142540" y="539572"/>
                  </a:lnTo>
                  <a:lnTo>
                    <a:pt x="2139391" y="542112"/>
                  </a:lnTo>
                  <a:lnTo>
                    <a:pt x="2141690" y="538302"/>
                  </a:lnTo>
                  <a:lnTo>
                    <a:pt x="2142452" y="537032"/>
                  </a:lnTo>
                  <a:lnTo>
                    <a:pt x="2141016" y="538302"/>
                  </a:lnTo>
                  <a:lnTo>
                    <a:pt x="2136394" y="537032"/>
                  </a:lnTo>
                  <a:lnTo>
                    <a:pt x="2139200" y="544652"/>
                  </a:lnTo>
                  <a:lnTo>
                    <a:pt x="2135327" y="547192"/>
                  </a:lnTo>
                  <a:lnTo>
                    <a:pt x="2132888" y="549732"/>
                  </a:lnTo>
                  <a:lnTo>
                    <a:pt x="2134539" y="554812"/>
                  </a:lnTo>
                  <a:lnTo>
                    <a:pt x="2132546" y="558622"/>
                  </a:lnTo>
                  <a:lnTo>
                    <a:pt x="2131911" y="558622"/>
                  </a:lnTo>
                  <a:lnTo>
                    <a:pt x="2132965" y="562432"/>
                  </a:lnTo>
                  <a:lnTo>
                    <a:pt x="2131555" y="568782"/>
                  </a:lnTo>
                  <a:lnTo>
                    <a:pt x="2131022" y="571576"/>
                  </a:lnTo>
                  <a:lnTo>
                    <a:pt x="2131352" y="571322"/>
                  </a:lnTo>
                  <a:lnTo>
                    <a:pt x="2130412" y="576402"/>
                  </a:lnTo>
                  <a:lnTo>
                    <a:pt x="2129015" y="576402"/>
                  </a:lnTo>
                  <a:lnTo>
                    <a:pt x="2127173" y="578942"/>
                  </a:lnTo>
                  <a:lnTo>
                    <a:pt x="2125192" y="578942"/>
                  </a:lnTo>
                  <a:lnTo>
                    <a:pt x="2126437" y="575132"/>
                  </a:lnTo>
                  <a:lnTo>
                    <a:pt x="2123376" y="576402"/>
                  </a:lnTo>
                  <a:lnTo>
                    <a:pt x="2124773" y="580212"/>
                  </a:lnTo>
                  <a:lnTo>
                    <a:pt x="2123656" y="581482"/>
                  </a:lnTo>
                  <a:lnTo>
                    <a:pt x="2122703" y="581482"/>
                  </a:lnTo>
                  <a:lnTo>
                    <a:pt x="2120976" y="587832"/>
                  </a:lnTo>
                  <a:lnTo>
                    <a:pt x="2123579" y="587832"/>
                  </a:lnTo>
                  <a:lnTo>
                    <a:pt x="2121179" y="594182"/>
                  </a:lnTo>
                  <a:lnTo>
                    <a:pt x="2122195" y="594182"/>
                  </a:lnTo>
                  <a:lnTo>
                    <a:pt x="2123579" y="597992"/>
                  </a:lnTo>
                  <a:lnTo>
                    <a:pt x="2119706" y="596722"/>
                  </a:lnTo>
                  <a:lnTo>
                    <a:pt x="2120430" y="600532"/>
                  </a:lnTo>
                  <a:lnTo>
                    <a:pt x="2117433" y="600532"/>
                  </a:lnTo>
                  <a:lnTo>
                    <a:pt x="2117267" y="603072"/>
                  </a:lnTo>
                  <a:lnTo>
                    <a:pt x="2117191" y="609422"/>
                  </a:lnTo>
                  <a:lnTo>
                    <a:pt x="2116544" y="612013"/>
                  </a:lnTo>
                  <a:lnTo>
                    <a:pt x="2129104" y="612013"/>
                  </a:lnTo>
                  <a:lnTo>
                    <a:pt x="2132190" y="605612"/>
                  </a:lnTo>
                  <a:lnTo>
                    <a:pt x="2135746" y="597992"/>
                  </a:lnTo>
                  <a:lnTo>
                    <a:pt x="2139899" y="589102"/>
                  </a:lnTo>
                  <a:lnTo>
                    <a:pt x="2132533" y="589102"/>
                  </a:lnTo>
                  <a:lnTo>
                    <a:pt x="2137968" y="582752"/>
                  </a:lnTo>
                  <a:lnTo>
                    <a:pt x="2139442" y="585292"/>
                  </a:lnTo>
                  <a:lnTo>
                    <a:pt x="2140013" y="582752"/>
                  </a:lnTo>
                  <a:lnTo>
                    <a:pt x="2140864" y="578942"/>
                  </a:lnTo>
                  <a:lnTo>
                    <a:pt x="2141436" y="576402"/>
                  </a:lnTo>
                  <a:lnTo>
                    <a:pt x="2143201" y="571322"/>
                  </a:lnTo>
                  <a:lnTo>
                    <a:pt x="2144522" y="567512"/>
                  </a:lnTo>
                  <a:lnTo>
                    <a:pt x="2147671" y="558622"/>
                  </a:lnTo>
                  <a:lnTo>
                    <a:pt x="2149881" y="549732"/>
                  </a:lnTo>
                  <a:lnTo>
                    <a:pt x="2150148" y="551002"/>
                  </a:lnTo>
                  <a:lnTo>
                    <a:pt x="2150808" y="551002"/>
                  </a:lnTo>
                  <a:lnTo>
                    <a:pt x="2150402" y="552272"/>
                  </a:lnTo>
                  <a:lnTo>
                    <a:pt x="2152866" y="551002"/>
                  </a:lnTo>
                  <a:lnTo>
                    <a:pt x="2152993" y="549732"/>
                  </a:lnTo>
                  <a:lnTo>
                    <a:pt x="2153678" y="543382"/>
                  </a:lnTo>
                  <a:lnTo>
                    <a:pt x="2152383" y="543382"/>
                  </a:lnTo>
                  <a:lnTo>
                    <a:pt x="2152777" y="542112"/>
                  </a:lnTo>
                  <a:lnTo>
                    <a:pt x="2153170" y="540842"/>
                  </a:lnTo>
                  <a:lnTo>
                    <a:pt x="2153704" y="543382"/>
                  </a:lnTo>
                  <a:lnTo>
                    <a:pt x="2154771" y="542112"/>
                  </a:lnTo>
                  <a:lnTo>
                    <a:pt x="2155685" y="540842"/>
                  </a:lnTo>
                  <a:lnTo>
                    <a:pt x="2156587" y="539572"/>
                  </a:lnTo>
                  <a:lnTo>
                    <a:pt x="2154898" y="535762"/>
                  </a:lnTo>
                  <a:lnTo>
                    <a:pt x="2157006" y="534644"/>
                  </a:lnTo>
                  <a:lnTo>
                    <a:pt x="2156980" y="534492"/>
                  </a:lnTo>
                  <a:lnTo>
                    <a:pt x="2158200" y="531952"/>
                  </a:lnTo>
                  <a:lnTo>
                    <a:pt x="2159419" y="529412"/>
                  </a:lnTo>
                  <a:lnTo>
                    <a:pt x="2160028" y="528142"/>
                  </a:lnTo>
                  <a:lnTo>
                    <a:pt x="2157641" y="529412"/>
                  </a:lnTo>
                  <a:lnTo>
                    <a:pt x="2160066" y="525602"/>
                  </a:lnTo>
                  <a:lnTo>
                    <a:pt x="2159762" y="520522"/>
                  </a:lnTo>
                  <a:lnTo>
                    <a:pt x="2162086" y="517982"/>
                  </a:lnTo>
                  <a:lnTo>
                    <a:pt x="2160816" y="515442"/>
                  </a:lnTo>
                  <a:lnTo>
                    <a:pt x="2165705" y="511632"/>
                  </a:lnTo>
                  <a:lnTo>
                    <a:pt x="2163051" y="509092"/>
                  </a:lnTo>
                  <a:lnTo>
                    <a:pt x="2165959" y="510362"/>
                  </a:lnTo>
                  <a:lnTo>
                    <a:pt x="2166328" y="509092"/>
                  </a:lnTo>
                  <a:lnTo>
                    <a:pt x="2168169" y="502742"/>
                  </a:lnTo>
                  <a:lnTo>
                    <a:pt x="2167737" y="500202"/>
                  </a:lnTo>
                  <a:lnTo>
                    <a:pt x="2168321" y="501472"/>
                  </a:lnTo>
                  <a:lnTo>
                    <a:pt x="2168728" y="500202"/>
                  </a:lnTo>
                  <a:lnTo>
                    <a:pt x="2169541" y="497662"/>
                  </a:lnTo>
                  <a:lnTo>
                    <a:pt x="2170328" y="498817"/>
                  </a:lnTo>
                  <a:lnTo>
                    <a:pt x="2170252" y="499033"/>
                  </a:lnTo>
                  <a:lnTo>
                    <a:pt x="2170341" y="498830"/>
                  </a:lnTo>
                  <a:lnTo>
                    <a:pt x="2170963" y="497662"/>
                  </a:lnTo>
                  <a:lnTo>
                    <a:pt x="2171496" y="496392"/>
                  </a:lnTo>
                  <a:lnTo>
                    <a:pt x="2171966" y="492582"/>
                  </a:lnTo>
                  <a:lnTo>
                    <a:pt x="2170226" y="492582"/>
                  </a:lnTo>
                  <a:lnTo>
                    <a:pt x="2175891" y="488772"/>
                  </a:lnTo>
                  <a:lnTo>
                    <a:pt x="2171471" y="481152"/>
                  </a:lnTo>
                  <a:lnTo>
                    <a:pt x="2177262" y="478612"/>
                  </a:lnTo>
                  <a:lnTo>
                    <a:pt x="2178583" y="472262"/>
                  </a:lnTo>
                  <a:lnTo>
                    <a:pt x="2179790" y="465912"/>
                  </a:lnTo>
                  <a:close/>
                </a:path>
                <a:path w="2308859" h="1153159">
                  <a:moveTo>
                    <a:pt x="2182457" y="409727"/>
                  </a:moveTo>
                  <a:lnTo>
                    <a:pt x="2182025" y="410032"/>
                  </a:lnTo>
                  <a:lnTo>
                    <a:pt x="2181936" y="411302"/>
                  </a:lnTo>
                  <a:lnTo>
                    <a:pt x="2182457" y="409727"/>
                  </a:lnTo>
                  <a:close/>
                </a:path>
                <a:path w="2308859" h="1153159">
                  <a:moveTo>
                    <a:pt x="2182952" y="418731"/>
                  </a:moveTo>
                  <a:lnTo>
                    <a:pt x="2182266" y="419836"/>
                  </a:lnTo>
                  <a:lnTo>
                    <a:pt x="2182609" y="419417"/>
                  </a:lnTo>
                  <a:lnTo>
                    <a:pt x="2182812" y="419061"/>
                  </a:lnTo>
                  <a:lnTo>
                    <a:pt x="2182952" y="418731"/>
                  </a:lnTo>
                  <a:close/>
                </a:path>
                <a:path w="2308859" h="1153159">
                  <a:moveTo>
                    <a:pt x="2183079" y="409282"/>
                  </a:moveTo>
                  <a:lnTo>
                    <a:pt x="2182774" y="408762"/>
                  </a:lnTo>
                  <a:lnTo>
                    <a:pt x="2182457" y="409727"/>
                  </a:lnTo>
                  <a:lnTo>
                    <a:pt x="2183079" y="409282"/>
                  </a:lnTo>
                  <a:close/>
                </a:path>
                <a:path w="2308859" h="1153159">
                  <a:moveTo>
                    <a:pt x="2183739" y="422732"/>
                  </a:moveTo>
                  <a:lnTo>
                    <a:pt x="2183269" y="421627"/>
                  </a:lnTo>
                  <a:lnTo>
                    <a:pt x="2182749" y="422732"/>
                  </a:lnTo>
                  <a:lnTo>
                    <a:pt x="2183739" y="422732"/>
                  </a:lnTo>
                  <a:close/>
                </a:path>
                <a:path w="2308859" h="1153159">
                  <a:moveTo>
                    <a:pt x="2183942" y="420192"/>
                  </a:moveTo>
                  <a:lnTo>
                    <a:pt x="2183206" y="421462"/>
                  </a:lnTo>
                  <a:lnTo>
                    <a:pt x="2183269" y="421627"/>
                  </a:lnTo>
                  <a:lnTo>
                    <a:pt x="2183942" y="420192"/>
                  </a:lnTo>
                  <a:close/>
                </a:path>
                <a:path w="2308859" h="1153159">
                  <a:moveTo>
                    <a:pt x="2185466" y="399770"/>
                  </a:moveTo>
                  <a:lnTo>
                    <a:pt x="2185339" y="400202"/>
                  </a:lnTo>
                  <a:lnTo>
                    <a:pt x="2185314" y="400697"/>
                  </a:lnTo>
                  <a:lnTo>
                    <a:pt x="2185466" y="399770"/>
                  </a:lnTo>
                  <a:close/>
                </a:path>
                <a:path w="2308859" h="1153159">
                  <a:moveTo>
                    <a:pt x="2186127" y="453212"/>
                  </a:moveTo>
                  <a:lnTo>
                    <a:pt x="2184831" y="452653"/>
                  </a:lnTo>
                  <a:lnTo>
                    <a:pt x="2185111" y="454482"/>
                  </a:lnTo>
                  <a:lnTo>
                    <a:pt x="2186127" y="453212"/>
                  </a:lnTo>
                  <a:close/>
                </a:path>
                <a:path w="2308859" h="1153159">
                  <a:moveTo>
                    <a:pt x="2186927" y="398602"/>
                  </a:moveTo>
                  <a:lnTo>
                    <a:pt x="2186089" y="401713"/>
                  </a:lnTo>
                  <a:lnTo>
                    <a:pt x="2186432" y="401142"/>
                  </a:lnTo>
                  <a:lnTo>
                    <a:pt x="2186813" y="399999"/>
                  </a:lnTo>
                  <a:lnTo>
                    <a:pt x="2186927" y="398602"/>
                  </a:lnTo>
                  <a:close/>
                </a:path>
                <a:path w="2308859" h="1153159">
                  <a:moveTo>
                    <a:pt x="2192985" y="431622"/>
                  </a:moveTo>
                  <a:lnTo>
                    <a:pt x="2179370" y="431622"/>
                  </a:lnTo>
                  <a:lnTo>
                    <a:pt x="2179370" y="436702"/>
                  </a:lnTo>
                  <a:lnTo>
                    <a:pt x="2176856" y="437629"/>
                  </a:lnTo>
                  <a:lnTo>
                    <a:pt x="2176742" y="435432"/>
                  </a:lnTo>
                  <a:lnTo>
                    <a:pt x="2177504" y="434162"/>
                  </a:lnTo>
                  <a:lnTo>
                    <a:pt x="2177973" y="436702"/>
                  </a:lnTo>
                  <a:lnTo>
                    <a:pt x="2179370" y="436702"/>
                  </a:lnTo>
                  <a:lnTo>
                    <a:pt x="2179370" y="431622"/>
                  </a:lnTo>
                  <a:lnTo>
                    <a:pt x="2177351" y="431622"/>
                  </a:lnTo>
                  <a:lnTo>
                    <a:pt x="2175408" y="431622"/>
                  </a:lnTo>
                  <a:lnTo>
                    <a:pt x="2175383" y="435762"/>
                  </a:lnTo>
                  <a:lnTo>
                    <a:pt x="2175446" y="435432"/>
                  </a:lnTo>
                  <a:lnTo>
                    <a:pt x="2176043" y="440512"/>
                  </a:lnTo>
                  <a:lnTo>
                    <a:pt x="2176488" y="439127"/>
                  </a:lnTo>
                  <a:lnTo>
                    <a:pt x="2178570" y="443052"/>
                  </a:lnTo>
                  <a:lnTo>
                    <a:pt x="2175687" y="445592"/>
                  </a:lnTo>
                  <a:lnTo>
                    <a:pt x="2171789" y="444322"/>
                  </a:lnTo>
                  <a:lnTo>
                    <a:pt x="2168106" y="448132"/>
                  </a:lnTo>
                  <a:lnTo>
                    <a:pt x="2170392" y="454482"/>
                  </a:lnTo>
                  <a:lnTo>
                    <a:pt x="2166899" y="460832"/>
                  </a:lnTo>
                  <a:lnTo>
                    <a:pt x="2168385" y="458292"/>
                  </a:lnTo>
                  <a:lnTo>
                    <a:pt x="2169630" y="460832"/>
                  </a:lnTo>
                  <a:lnTo>
                    <a:pt x="2167064" y="463372"/>
                  </a:lnTo>
                  <a:lnTo>
                    <a:pt x="2166975" y="464642"/>
                  </a:lnTo>
                  <a:lnTo>
                    <a:pt x="2180031" y="464642"/>
                  </a:lnTo>
                  <a:lnTo>
                    <a:pt x="2180894" y="461098"/>
                  </a:lnTo>
                  <a:lnTo>
                    <a:pt x="2183511" y="462102"/>
                  </a:lnTo>
                  <a:lnTo>
                    <a:pt x="2185098" y="454545"/>
                  </a:lnTo>
                  <a:lnTo>
                    <a:pt x="2181288" y="459460"/>
                  </a:lnTo>
                  <a:lnTo>
                    <a:pt x="2181568" y="458292"/>
                  </a:lnTo>
                  <a:lnTo>
                    <a:pt x="2183231" y="451942"/>
                  </a:lnTo>
                  <a:lnTo>
                    <a:pt x="2184831" y="452653"/>
                  </a:lnTo>
                  <a:lnTo>
                    <a:pt x="2184730" y="451942"/>
                  </a:lnTo>
                  <a:lnTo>
                    <a:pt x="2184171" y="448132"/>
                  </a:lnTo>
                  <a:lnTo>
                    <a:pt x="2185352" y="445592"/>
                  </a:lnTo>
                  <a:lnTo>
                    <a:pt x="2187702" y="440512"/>
                  </a:lnTo>
                  <a:lnTo>
                    <a:pt x="2188845" y="439242"/>
                  </a:lnTo>
                  <a:lnTo>
                    <a:pt x="2188591" y="443052"/>
                  </a:lnTo>
                  <a:lnTo>
                    <a:pt x="2188857" y="443052"/>
                  </a:lnTo>
                  <a:lnTo>
                    <a:pt x="2189657" y="439242"/>
                  </a:lnTo>
                  <a:lnTo>
                    <a:pt x="2190458" y="435432"/>
                  </a:lnTo>
                  <a:lnTo>
                    <a:pt x="2191308" y="434162"/>
                  </a:lnTo>
                  <a:lnTo>
                    <a:pt x="2192985" y="431622"/>
                  </a:lnTo>
                  <a:close/>
                </a:path>
                <a:path w="2308859" h="1153159">
                  <a:moveTo>
                    <a:pt x="2195842" y="422363"/>
                  </a:moveTo>
                  <a:lnTo>
                    <a:pt x="2195779" y="422567"/>
                  </a:lnTo>
                  <a:lnTo>
                    <a:pt x="2195741" y="422770"/>
                  </a:lnTo>
                  <a:lnTo>
                    <a:pt x="2195728" y="422960"/>
                  </a:lnTo>
                  <a:lnTo>
                    <a:pt x="2195614" y="424370"/>
                  </a:lnTo>
                  <a:lnTo>
                    <a:pt x="2195792" y="423443"/>
                  </a:lnTo>
                  <a:lnTo>
                    <a:pt x="2195842" y="422363"/>
                  </a:lnTo>
                  <a:close/>
                </a:path>
                <a:path w="2308859" h="1153159">
                  <a:moveTo>
                    <a:pt x="2195842" y="421462"/>
                  </a:moveTo>
                  <a:lnTo>
                    <a:pt x="2195576" y="421462"/>
                  </a:lnTo>
                  <a:lnTo>
                    <a:pt x="2195563" y="421627"/>
                  </a:lnTo>
                  <a:lnTo>
                    <a:pt x="2195842" y="421500"/>
                  </a:lnTo>
                  <a:close/>
                </a:path>
                <a:path w="2308859" h="1153159">
                  <a:moveTo>
                    <a:pt x="2195868" y="422643"/>
                  </a:moveTo>
                  <a:close/>
                </a:path>
                <a:path w="2308859" h="1153159">
                  <a:moveTo>
                    <a:pt x="2197455" y="420192"/>
                  </a:moveTo>
                  <a:lnTo>
                    <a:pt x="2196033" y="420192"/>
                  </a:lnTo>
                  <a:lnTo>
                    <a:pt x="2195919" y="421462"/>
                  </a:lnTo>
                  <a:lnTo>
                    <a:pt x="2195868" y="422643"/>
                  </a:lnTo>
                  <a:lnTo>
                    <a:pt x="2196249" y="421462"/>
                  </a:lnTo>
                  <a:lnTo>
                    <a:pt x="2197455" y="420192"/>
                  </a:lnTo>
                  <a:close/>
                </a:path>
                <a:path w="2308859" h="1153159">
                  <a:moveTo>
                    <a:pt x="2198662" y="372427"/>
                  </a:moveTo>
                  <a:lnTo>
                    <a:pt x="2198344" y="372706"/>
                  </a:lnTo>
                  <a:lnTo>
                    <a:pt x="2198103" y="373024"/>
                  </a:lnTo>
                  <a:lnTo>
                    <a:pt x="2198179" y="373291"/>
                  </a:lnTo>
                  <a:lnTo>
                    <a:pt x="2198509" y="372719"/>
                  </a:lnTo>
                  <a:lnTo>
                    <a:pt x="2198662" y="372427"/>
                  </a:lnTo>
                  <a:close/>
                </a:path>
                <a:path w="2308859" h="1153159">
                  <a:moveTo>
                    <a:pt x="2202700" y="363042"/>
                  </a:moveTo>
                  <a:lnTo>
                    <a:pt x="2201824" y="361772"/>
                  </a:lnTo>
                  <a:lnTo>
                    <a:pt x="2201570" y="364312"/>
                  </a:lnTo>
                  <a:lnTo>
                    <a:pt x="2202700" y="363042"/>
                  </a:lnTo>
                  <a:close/>
                </a:path>
                <a:path w="2308859" h="1153159">
                  <a:moveTo>
                    <a:pt x="2212568" y="331343"/>
                  </a:moveTo>
                  <a:lnTo>
                    <a:pt x="2211946" y="334899"/>
                  </a:lnTo>
                  <a:lnTo>
                    <a:pt x="2212492" y="332308"/>
                  </a:lnTo>
                  <a:lnTo>
                    <a:pt x="2212568" y="331343"/>
                  </a:lnTo>
                  <a:close/>
                </a:path>
                <a:path w="2308859" h="1153159">
                  <a:moveTo>
                    <a:pt x="2214207" y="335521"/>
                  </a:moveTo>
                  <a:lnTo>
                    <a:pt x="2214016" y="335102"/>
                  </a:lnTo>
                  <a:lnTo>
                    <a:pt x="2213737" y="336080"/>
                  </a:lnTo>
                  <a:lnTo>
                    <a:pt x="2214207" y="335521"/>
                  </a:lnTo>
                  <a:close/>
                </a:path>
                <a:path w="2308859" h="1153159">
                  <a:moveTo>
                    <a:pt x="2216569" y="355803"/>
                  </a:moveTo>
                  <a:lnTo>
                    <a:pt x="2216073" y="356743"/>
                  </a:lnTo>
                  <a:lnTo>
                    <a:pt x="2215451" y="357822"/>
                  </a:lnTo>
                  <a:lnTo>
                    <a:pt x="2215362" y="358927"/>
                  </a:lnTo>
                  <a:lnTo>
                    <a:pt x="2216200" y="357860"/>
                  </a:lnTo>
                  <a:lnTo>
                    <a:pt x="2216493" y="356831"/>
                  </a:lnTo>
                  <a:lnTo>
                    <a:pt x="2216569" y="355803"/>
                  </a:lnTo>
                  <a:close/>
                </a:path>
                <a:path w="2308859" h="1153159">
                  <a:moveTo>
                    <a:pt x="2217559" y="353733"/>
                  </a:moveTo>
                  <a:lnTo>
                    <a:pt x="2216493" y="353301"/>
                  </a:lnTo>
                  <a:lnTo>
                    <a:pt x="2216645" y="354977"/>
                  </a:lnTo>
                  <a:lnTo>
                    <a:pt x="2216569" y="355803"/>
                  </a:lnTo>
                  <a:lnTo>
                    <a:pt x="2217153" y="354660"/>
                  </a:lnTo>
                  <a:lnTo>
                    <a:pt x="2217559" y="353733"/>
                  </a:lnTo>
                  <a:close/>
                </a:path>
                <a:path w="2308859" h="1153159">
                  <a:moveTo>
                    <a:pt x="2227072" y="300266"/>
                  </a:moveTo>
                  <a:lnTo>
                    <a:pt x="2226462" y="299923"/>
                  </a:lnTo>
                  <a:lnTo>
                    <a:pt x="2225954" y="302006"/>
                  </a:lnTo>
                  <a:lnTo>
                    <a:pt x="2227072" y="300266"/>
                  </a:lnTo>
                  <a:close/>
                </a:path>
                <a:path w="2308859" h="1153159">
                  <a:moveTo>
                    <a:pt x="2228062" y="300824"/>
                  </a:moveTo>
                  <a:lnTo>
                    <a:pt x="2227122" y="300189"/>
                  </a:lnTo>
                  <a:lnTo>
                    <a:pt x="2228062" y="300824"/>
                  </a:lnTo>
                  <a:close/>
                </a:path>
                <a:path w="2308859" h="1153159">
                  <a:moveTo>
                    <a:pt x="2233130" y="317754"/>
                  </a:moveTo>
                  <a:lnTo>
                    <a:pt x="2229853" y="321818"/>
                  </a:lnTo>
                  <a:lnTo>
                    <a:pt x="2229713" y="321640"/>
                  </a:lnTo>
                  <a:lnTo>
                    <a:pt x="2229624" y="322110"/>
                  </a:lnTo>
                  <a:lnTo>
                    <a:pt x="2229383" y="322402"/>
                  </a:lnTo>
                  <a:lnTo>
                    <a:pt x="2229586" y="322313"/>
                  </a:lnTo>
                  <a:lnTo>
                    <a:pt x="2229142" y="324688"/>
                  </a:lnTo>
                  <a:lnTo>
                    <a:pt x="2230932" y="323151"/>
                  </a:lnTo>
                  <a:lnTo>
                    <a:pt x="2230069" y="322084"/>
                  </a:lnTo>
                  <a:lnTo>
                    <a:pt x="2232126" y="321132"/>
                  </a:lnTo>
                  <a:lnTo>
                    <a:pt x="2233130" y="317754"/>
                  </a:lnTo>
                  <a:close/>
                </a:path>
                <a:path w="2308859" h="1153159">
                  <a:moveTo>
                    <a:pt x="2233460" y="317322"/>
                  </a:moveTo>
                  <a:lnTo>
                    <a:pt x="2233244" y="317322"/>
                  </a:lnTo>
                  <a:lnTo>
                    <a:pt x="2233130" y="317754"/>
                  </a:lnTo>
                  <a:lnTo>
                    <a:pt x="2233460" y="317322"/>
                  </a:lnTo>
                  <a:close/>
                </a:path>
                <a:path w="2308859" h="1153159">
                  <a:moveTo>
                    <a:pt x="2246109" y="250050"/>
                  </a:moveTo>
                  <a:lnTo>
                    <a:pt x="2245817" y="249999"/>
                  </a:lnTo>
                  <a:lnTo>
                    <a:pt x="2245525" y="250024"/>
                  </a:lnTo>
                  <a:lnTo>
                    <a:pt x="2245334" y="250075"/>
                  </a:lnTo>
                  <a:lnTo>
                    <a:pt x="2245576" y="250164"/>
                  </a:lnTo>
                  <a:lnTo>
                    <a:pt x="2245842" y="250139"/>
                  </a:lnTo>
                  <a:lnTo>
                    <a:pt x="2246109" y="250050"/>
                  </a:lnTo>
                  <a:close/>
                </a:path>
                <a:path w="2308859" h="1153159">
                  <a:moveTo>
                    <a:pt x="2249563" y="247472"/>
                  </a:moveTo>
                  <a:lnTo>
                    <a:pt x="2249246" y="247472"/>
                  </a:lnTo>
                  <a:lnTo>
                    <a:pt x="2249208" y="248399"/>
                  </a:lnTo>
                  <a:lnTo>
                    <a:pt x="2249563" y="247472"/>
                  </a:lnTo>
                  <a:close/>
                </a:path>
                <a:path w="2308859" h="1153159">
                  <a:moveTo>
                    <a:pt x="2250325" y="247472"/>
                  </a:moveTo>
                  <a:lnTo>
                    <a:pt x="2250059" y="246202"/>
                  </a:lnTo>
                  <a:lnTo>
                    <a:pt x="2249563" y="247472"/>
                  </a:lnTo>
                  <a:lnTo>
                    <a:pt x="2250275" y="247472"/>
                  </a:lnTo>
                  <a:close/>
                </a:path>
                <a:path w="2308859" h="1153159">
                  <a:moveTo>
                    <a:pt x="2251913" y="246202"/>
                  </a:moveTo>
                  <a:lnTo>
                    <a:pt x="2251519" y="244932"/>
                  </a:lnTo>
                  <a:lnTo>
                    <a:pt x="2250021" y="246202"/>
                  </a:lnTo>
                  <a:lnTo>
                    <a:pt x="2251913" y="246202"/>
                  </a:lnTo>
                  <a:close/>
                </a:path>
                <a:path w="2308859" h="1153159">
                  <a:moveTo>
                    <a:pt x="2252370" y="246202"/>
                  </a:moveTo>
                  <a:lnTo>
                    <a:pt x="2251913" y="246202"/>
                  </a:lnTo>
                  <a:lnTo>
                    <a:pt x="2252141" y="246951"/>
                  </a:lnTo>
                  <a:lnTo>
                    <a:pt x="2252370" y="246202"/>
                  </a:lnTo>
                  <a:close/>
                </a:path>
                <a:path w="2308859" h="1153159">
                  <a:moveTo>
                    <a:pt x="2252840" y="244932"/>
                  </a:moveTo>
                  <a:lnTo>
                    <a:pt x="2252827" y="245097"/>
                  </a:lnTo>
                  <a:lnTo>
                    <a:pt x="2252840" y="244932"/>
                  </a:lnTo>
                  <a:close/>
                </a:path>
                <a:path w="2308859" h="1153159">
                  <a:moveTo>
                    <a:pt x="2253018" y="246202"/>
                  </a:moveTo>
                  <a:lnTo>
                    <a:pt x="2252827" y="245097"/>
                  </a:lnTo>
                  <a:lnTo>
                    <a:pt x="2252726" y="246202"/>
                  </a:lnTo>
                  <a:lnTo>
                    <a:pt x="2253018" y="246202"/>
                  </a:lnTo>
                  <a:close/>
                </a:path>
                <a:path w="2308859" h="1153159">
                  <a:moveTo>
                    <a:pt x="2255088" y="227622"/>
                  </a:moveTo>
                  <a:lnTo>
                    <a:pt x="2254923" y="227304"/>
                  </a:lnTo>
                  <a:lnTo>
                    <a:pt x="2254707" y="226999"/>
                  </a:lnTo>
                  <a:lnTo>
                    <a:pt x="2254440" y="226669"/>
                  </a:lnTo>
                  <a:lnTo>
                    <a:pt x="2254821" y="228358"/>
                  </a:lnTo>
                  <a:lnTo>
                    <a:pt x="2255088" y="227622"/>
                  </a:lnTo>
                  <a:close/>
                </a:path>
                <a:path w="2308859" h="1153159">
                  <a:moveTo>
                    <a:pt x="2259165" y="220319"/>
                  </a:moveTo>
                  <a:lnTo>
                    <a:pt x="2258504" y="219532"/>
                  </a:lnTo>
                  <a:lnTo>
                    <a:pt x="2258860" y="220802"/>
                  </a:lnTo>
                  <a:lnTo>
                    <a:pt x="2259165" y="220319"/>
                  </a:lnTo>
                  <a:close/>
                </a:path>
                <a:path w="2308859" h="1153159">
                  <a:moveTo>
                    <a:pt x="2265578" y="227088"/>
                  </a:moveTo>
                  <a:lnTo>
                    <a:pt x="2265438" y="227050"/>
                  </a:lnTo>
                  <a:lnTo>
                    <a:pt x="2265172" y="227241"/>
                  </a:lnTo>
                  <a:lnTo>
                    <a:pt x="2264880" y="227457"/>
                  </a:lnTo>
                  <a:lnTo>
                    <a:pt x="2265083" y="227444"/>
                  </a:lnTo>
                  <a:lnTo>
                    <a:pt x="2265311" y="227342"/>
                  </a:lnTo>
                  <a:lnTo>
                    <a:pt x="2265578" y="227088"/>
                  </a:lnTo>
                  <a:close/>
                </a:path>
                <a:path w="2308859" h="1153159">
                  <a:moveTo>
                    <a:pt x="2268283" y="199898"/>
                  </a:moveTo>
                  <a:lnTo>
                    <a:pt x="2267661" y="199224"/>
                  </a:lnTo>
                  <a:lnTo>
                    <a:pt x="2267483" y="198577"/>
                  </a:lnTo>
                  <a:lnTo>
                    <a:pt x="2267585" y="197916"/>
                  </a:lnTo>
                  <a:lnTo>
                    <a:pt x="2267229" y="197751"/>
                  </a:lnTo>
                  <a:lnTo>
                    <a:pt x="2266759" y="197688"/>
                  </a:lnTo>
                  <a:lnTo>
                    <a:pt x="2266137" y="197713"/>
                  </a:lnTo>
                  <a:lnTo>
                    <a:pt x="2265794" y="198361"/>
                  </a:lnTo>
                  <a:lnTo>
                    <a:pt x="2267559" y="199326"/>
                  </a:lnTo>
                  <a:lnTo>
                    <a:pt x="2268283" y="199898"/>
                  </a:lnTo>
                  <a:close/>
                </a:path>
                <a:path w="2308859" h="1153159">
                  <a:moveTo>
                    <a:pt x="2269502" y="190715"/>
                  </a:moveTo>
                  <a:lnTo>
                    <a:pt x="2267801" y="193040"/>
                  </a:lnTo>
                  <a:lnTo>
                    <a:pt x="2267432" y="192760"/>
                  </a:lnTo>
                  <a:lnTo>
                    <a:pt x="2267496" y="195097"/>
                  </a:lnTo>
                  <a:lnTo>
                    <a:pt x="2268855" y="193421"/>
                  </a:lnTo>
                  <a:lnTo>
                    <a:pt x="2269502" y="190715"/>
                  </a:lnTo>
                  <a:close/>
                </a:path>
                <a:path w="2308859" h="1153159">
                  <a:moveTo>
                    <a:pt x="2276132" y="183972"/>
                  </a:moveTo>
                  <a:lnTo>
                    <a:pt x="2274620" y="183972"/>
                  </a:lnTo>
                  <a:lnTo>
                    <a:pt x="2275687" y="185242"/>
                  </a:lnTo>
                  <a:lnTo>
                    <a:pt x="2276132" y="183972"/>
                  </a:lnTo>
                  <a:close/>
                </a:path>
                <a:path w="2308859" h="1153159">
                  <a:moveTo>
                    <a:pt x="2276183" y="173443"/>
                  </a:moveTo>
                  <a:lnTo>
                    <a:pt x="2271712" y="178638"/>
                  </a:lnTo>
                  <a:lnTo>
                    <a:pt x="2275687" y="175094"/>
                  </a:lnTo>
                  <a:lnTo>
                    <a:pt x="2276183" y="173443"/>
                  </a:lnTo>
                  <a:close/>
                </a:path>
                <a:path w="2308859" h="1153159">
                  <a:moveTo>
                    <a:pt x="2277008" y="181432"/>
                  </a:moveTo>
                  <a:lnTo>
                    <a:pt x="2276132" y="183972"/>
                  </a:lnTo>
                  <a:lnTo>
                    <a:pt x="2276818" y="183972"/>
                  </a:lnTo>
                  <a:lnTo>
                    <a:pt x="2277008" y="181432"/>
                  </a:lnTo>
                  <a:close/>
                </a:path>
                <a:path w="2308859" h="1153159">
                  <a:moveTo>
                    <a:pt x="2277961" y="174396"/>
                  </a:moveTo>
                  <a:lnTo>
                    <a:pt x="2277453" y="174650"/>
                  </a:lnTo>
                  <a:lnTo>
                    <a:pt x="2275573" y="178968"/>
                  </a:lnTo>
                  <a:lnTo>
                    <a:pt x="2277961" y="174396"/>
                  </a:lnTo>
                  <a:close/>
                </a:path>
                <a:path w="2308859" h="1153159">
                  <a:moveTo>
                    <a:pt x="2278265" y="172808"/>
                  </a:moveTo>
                  <a:lnTo>
                    <a:pt x="2275687" y="175094"/>
                  </a:lnTo>
                  <a:lnTo>
                    <a:pt x="2275522" y="175679"/>
                  </a:lnTo>
                  <a:lnTo>
                    <a:pt x="2277453" y="174650"/>
                  </a:lnTo>
                  <a:lnTo>
                    <a:pt x="2278265" y="172808"/>
                  </a:lnTo>
                  <a:close/>
                </a:path>
                <a:path w="2308859" h="1153159">
                  <a:moveTo>
                    <a:pt x="2279891" y="173291"/>
                  </a:moveTo>
                  <a:lnTo>
                    <a:pt x="2279688" y="173812"/>
                  </a:lnTo>
                  <a:lnTo>
                    <a:pt x="2278977" y="172542"/>
                  </a:lnTo>
                  <a:lnTo>
                    <a:pt x="2279358" y="176225"/>
                  </a:lnTo>
                  <a:lnTo>
                    <a:pt x="2279802" y="173812"/>
                  </a:lnTo>
                  <a:lnTo>
                    <a:pt x="2279891" y="173291"/>
                  </a:lnTo>
                  <a:close/>
                </a:path>
                <a:path w="2308859" h="1153159">
                  <a:moveTo>
                    <a:pt x="2283841" y="184404"/>
                  </a:moveTo>
                  <a:lnTo>
                    <a:pt x="2283358" y="183972"/>
                  </a:lnTo>
                  <a:lnTo>
                    <a:pt x="2283244" y="184975"/>
                  </a:lnTo>
                  <a:lnTo>
                    <a:pt x="2283383" y="185242"/>
                  </a:lnTo>
                  <a:lnTo>
                    <a:pt x="2283841" y="184404"/>
                  </a:lnTo>
                  <a:close/>
                </a:path>
                <a:path w="2308859" h="1153159">
                  <a:moveTo>
                    <a:pt x="2285415" y="181432"/>
                  </a:moveTo>
                  <a:lnTo>
                    <a:pt x="2283841" y="184404"/>
                  </a:lnTo>
                  <a:lnTo>
                    <a:pt x="2284780" y="185242"/>
                  </a:lnTo>
                  <a:lnTo>
                    <a:pt x="2285415" y="181432"/>
                  </a:lnTo>
                  <a:close/>
                </a:path>
                <a:path w="2308859" h="1153159">
                  <a:moveTo>
                    <a:pt x="2295715" y="153047"/>
                  </a:moveTo>
                  <a:lnTo>
                    <a:pt x="2295614" y="152882"/>
                  </a:lnTo>
                  <a:lnTo>
                    <a:pt x="2295423" y="152717"/>
                  </a:lnTo>
                  <a:lnTo>
                    <a:pt x="2295118" y="152577"/>
                  </a:lnTo>
                  <a:lnTo>
                    <a:pt x="2295715" y="153047"/>
                  </a:lnTo>
                  <a:close/>
                </a:path>
                <a:path w="2308859" h="1153159">
                  <a:moveTo>
                    <a:pt x="2296007" y="154533"/>
                  </a:moveTo>
                  <a:lnTo>
                    <a:pt x="2292464" y="156616"/>
                  </a:lnTo>
                  <a:lnTo>
                    <a:pt x="2293112" y="158356"/>
                  </a:lnTo>
                  <a:lnTo>
                    <a:pt x="2293785" y="157048"/>
                  </a:lnTo>
                  <a:lnTo>
                    <a:pt x="2295868" y="155498"/>
                  </a:lnTo>
                  <a:lnTo>
                    <a:pt x="2296007" y="154533"/>
                  </a:lnTo>
                  <a:close/>
                </a:path>
                <a:path w="2308859" h="1153159">
                  <a:moveTo>
                    <a:pt x="2296172" y="153441"/>
                  </a:moveTo>
                  <a:lnTo>
                    <a:pt x="2295715" y="153047"/>
                  </a:lnTo>
                  <a:lnTo>
                    <a:pt x="2296122" y="153835"/>
                  </a:lnTo>
                  <a:lnTo>
                    <a:pt x="2296172" y="153441"/>
                  </a:lnTo>
                  <a:close/>
                </a:path>
                <a:path w="2308859" h="1153159">
                  <a:moveTo>
                    <a:pt x="2296337" y="142062"/>
                  </a:moveTo>
                  <a:lnTo>
                    <a:pt x="2294280" y="144602"/>
                  </a:lnTo>
                  <a:lnTo>
                    <a:pt x="2295042" y="144995"/>
                  </a:lnTo>
                  <a:lnTo>
                    <a:pt x="2296337" y="142062"/>
                  </a:lnTo>
                  <a:close/>
                </a:path>
                <a:path w="2308859" h="1153159">
                  <a:moveTo>
                    <a:pt x="2296376" y="154330"/>
                  </a:moveTo>
                  <a:lnTo>
                    <a:pt x="2296122" y="153835"/>
                  </a:lnTo>
                  <a:lnTo>
                    <a:pt x="2296007" y="154533"/>
                  </a:lnTo>
                  <a:lnTo>
                    <a:pt x="2296376" y="154330"/>
                  </a:lnTo>
                  <a:close/>
                </a:path>
                <a:path w="2308859" h="1153159">
                  <a:moveTo>
                    <a:pt x="2296744" y="145872"/>
                  </a:moveTo>
                  <a:lnTo>
                    <a:pt x="2295042" y="144995"/>
                  </a:lnTo>
                  <a:lnTo>
                    <a:pt x="2294648" y="145872"/>
                  </a:lnTo>
                  <a:lnTo>
                    <a:pt x="2292515" y="143332"/>
                  </a:lnTo>
                  <a:lnTo>
                    <a:pt x="2293289" y="148412"/>
                  </a:lnTo>
                  <a:lnTo>
                    <a:pt x="2292248" y="149682"/>
                  </a:lnTo>
                  <a:lnTo>
                    <a:pt x="2290483" y="148412"/>
                  </a:lnTo>
                  <a:lnTo>
                    <a:pt x="2290800" y="147142"/>
                  </a:lnTo>
                  <a:lnTo>
                    <a:pt x="2288400" y="149682"/>
                  </a:lnTo>
                  <a:lnTo>
                    <a:pt x="2290851" y="149682"/>
                  </a:lnTo>
                  <a:lnTo>
                    <a:pt x="2288425" y="150952"/>
                  </a:lnTo>
                  <a:lnTo>
                    <a:pt x="2288095" y="152222"/>
                  </a:lnTo>
                  <a:lnTo>
                    <a:pt x="2288006" y="150952"/>
                  </a:lnTo>
                  <a:lnTo>
                    <a:pt x="2287778" y="154762"/>
                  </a:lnTo>
                  <a:lnTo>
                    <a:pt x="2287397" y="153492"/>
                  </a:lnTo>
                  <a:lnTo>
                    <a:pt x="2285657" y="153492"/>
                  </a:lnTo>
                  <a:lnTo>
                    <a:pt x="2286698" y="152222"/>
                  </a:lnTo>
                  <a:lnTo>
                    <a:pt x="2285555" y="153492"/>
                  </a:lnTo>
                  <a:lnTo>
                    <a:pt x="2283256" y="156032"/>
                  </a:lnTo>
                  <a:lnTo>
                    <a:pt x="2285771" y="161112"/>
                  </a:lnTo>
                  <a:lnTo>
                    <a:pt x="2282990" y="162382"/>
                  </a:lnTo>
                  <a:lnTo>
                    <a:pt x="2282977" y="161112"/>
                  </a:lnTo>
                  <a:lnTo>
                    <a:pt x="2281351" y="168732"/>
                  </a:lnTo>
                  <a:lnTo>
                    <a:pt x="2284755" y="162382"/>
                  </a:lnTo>
                  <a:lnTo>
                    <a:pt x="2285212" y="168732"/>
                  </a:lnTo>
                  <a:lnTo>
                    <a:pt x="2278913" y="170002"/>
                  </a:lnTo>
                  <a:lnTo>
                    <a:pt x="2280691" y="171272"/>
                  </a:lnTo>
                  <a:lnTo>
                    <a:pt x="2280094" y="172796"/>
                  </a:lnTo>
                  <a:lnTo>
                    <a:pt x="2280755" y="175082"/>
                  </a:lnTo>
                  <a:lnTo>
                    <a:pt x="2279396" y="176187"/>
                  </a:lnTo>
                  <a:lnTo>
                    <a:pt x="2279370" y="176352"/>
                  </a:lnTo>
                  <a:lnTo>
                    <a:pt x="2279358" y="176225"/>
                  </a:lnTo>
                  <a:lnTo>
                    <a:pt x="2277630" y="177622"/>
                  </a:lnTo>
                  <a:lnTo>
                    <a:pt x="2278126" y="183972"/>
                  </a:lnTo>
                  <a:lnTo>
                    <a:pt x="2276818" y="183972"/>
                  </a:lnTo>
                  <a:lnTo>
                    <a:pt x="2276729" y="185242"/>
                  </a:lnTo>
                  <a:lnTo>
                    <a:pt x="2275687" y="185242"/>
                  </a:lnTo>
                  <a:lnTo>
                    <a:pt x="2272881" y="185242"/>
                  </a:lnTo>
                  <a:lnTo>
                    <a:pt x="2275763" y="189052"/>
                  </a:lnTo>
                  <a:lnTo>
                    <a:pt x="2273020" y="191592"/>
                  </a:lnTo>
                  <a:lnTo>
                    <a:pt x="2271585" y="190322"/>
                  </a:lnTo>
                  <a:lnTo>
                    <a:pt x="2273630" y="187782"/>
                  </a:lnTo>
                  <a:lnTo>
                    <a:pt x="2270874" y="190322"/>
                  </a:lnTo>
                  <a:lnTo>
                    <a:pt x="2273211" y="192862"/>
                  </a:lnTo>
                  <a:lnTo>
                    <a:pt x="2267966" y="195402"/>
                  </a:lnTo>
                  <a:lnTo>
                    <a:pt x="2267585" y="197916"/>
                  </a:lnTo>
                  <a:lnTo>
                    <a:pt x="2269947" y="199212"/>
                  </a:lnTo>
                  <a:lnTo>
                    <a:pt x="2266467" y="204292"/>
                  </a:lnTo>
                  <a:lnTo>
                    <a:pt x="2265629" y="209372"/>
                  </a:lnTo>
                  <a:lnTo>
                    <a:pt x="2264943" y="208102"/>
                  </a:lnTo>
                  <a:lnTo>
                    <a:pt x="2261247" y="216992"/>
                  </a:lnTo>
                  <a:lnTo>
                    <a:pt x="2259165" y="220319"/>
                  </a:lnTo>
                  <a:lnTo>
                    <a:pt x="2260638" y="222072"/>
                  </a:lnTo>
                  <a:lnTo>
                    <a:pt x="2258618" y="225882"/>
                  </a:lnTo>
                  <a:lnTo>
                    <a:pt x="2257971" y="228422"/>
                  </a:lnTo>
                  <a:lnTo>
                    <a:pt x="2256561" y="228422"/>
                  </a:lnTo>
                  <a:lnTo>
                    <a:pt x="2256193" y="227152"/>
                  </a:lnTo>
                  <a:lnTo>
                    <a:pt x="2256155" y="225882"/>
                  </a:lnTo>
                  <a:lnTo>
                    <a:pt x="2255101" y="228422"/>
                  </a:lnTo>
                  <a:lnTo>
                    <a:pt x="2255621" y="229692"/>
                  </a:lnTo>
                  <a:lnTo>
                    <a:pt x="2255291" y="232232"/>
                  </a:lnTo>
                  <a:lnTo>
                    <a:pt x="2253742" y="230962"/>
                  </a:lnTo>
                  <a:lnTo>
                    <a:pt x="2252421" y="234772"/>
                  </a:lnTo>
                  <a:lnTo>
                    <a:pt x="2253005" y="238582"/>
                  </a:lnTo>
                  <a:lnTo>
                    <a:pt x="2249970" y="243662"/>
                  </a:lnTo>
                  <a:lnTo>
                    <a:pt x="2251557" y="244932"/>
                  </a:lnTo>
                  <a:lnTo>
                    <a:pt x="2256142" y="241122"/>
                  </a:lnTo>
                  <a:lnTo>
                    <a:pt x="2255355" y="247472"/>
                  </a:lnTo>
                  <a:lnTo>
                    <a:pt x="2254364" y="246202"/>
                  </a:lnTo>
                  <a:lnTo>
                    <a:pt x="2253018" y="246202"/>
                  </a:lnTo>
                  <a:lnTo>
                    <a:pt x="2252307" y="247472"/>
                  </a:lnTo>
                  <a:lnTo>
                    <a:pt x="2252141" y="246951"/>
                  </a:lnTo>
                  <a:lnTo>
                    <a:pt x="2251583" y="248742"/>
                  </a:lnTo>
                  <a:lnTo>
                    <a:pt x="2250275" y="247472"/>
                  </a:lnTo>
                  <a:lnTo>
                    <a:pt x="2250148" y="248742"/>
                  </a:lnTo>
                  <a:lnTo>
                    <a:pt x="2249208" y="248742"/>
                  </a:lnTo>
                  <a:lnTo>
                    <a:pt x="2249208" y="248399"/>
                  </a:lnTo>
                  <a:lnTo>
                    <a:pt x="2249081" y="248742"/>
                  </a:lnTo>
                  <a:lnTo>
                    <a:pt x="2247404" y="250012"/>
                  </a:lnTo>
                  <a:lnTo>
                    <a:pt x="2246109" y="251282"/>
                  </a:lnTo>
                  <a:lnTo>
                    <a:pt x="2247874" y="251282"/>
                  </a:lnTo>
                  <a:lnTo>
                    <a:pt x="2247493" y="252552"/>
                  </a:lnTo>
                  <a:lnTo>
                    <a:pt x="2246185" y="256362"/>
                  </a:lnTo>
                  <a:lnTo>
                    <a:pt x="2245436" y="253822"/>
                  </a:lnTo>
                  <a:lnTo>
                    <a:pt x="2243950" y="255092"/>
                  </a:lnTo>
                  <a:lnTo>
                    <a:pt x="2244509" y="256362"/>
                  </a:lnTo>
                  <a:lnTo>
                    <a:pt x="2242667" y="258902"/>
                  </a:lnTo>
                  <a:lnTo>
                    <a:pt x="2244598" y="260172"/>
                  </a:lnTo>
                  <a:lnTo>
                    <a:pt x="2242489" y="260172"/>
                  </a:lnTo>
                  <a:lnTo>
                    <a:pt x="2242629" y="262712"/>
                  </a:lnTo>
                  <a:lnTo>
                    <a:pt x="2239327" y="270332"/>
                  </a:lnTo>
                  <a:lnTo>
                    <a:pt x="2240889" y="269646"/>
                  </a:lnTo>
                  <a:lnTo>
                    <a:pt x="2239911" y="270979"/>
                  </a:lnTo>
                  <a:lnTo>
                    <a:pt x="2240559" y="271424"/>
                  </a:lnTo>
                  <a:lnTo>
                    <a:pt x="2240902" y="269938"/>
                  </a:lnTo>
                  <a:lnTo>
                    <a:pt x="2241105" y="269557"/>
                  </a:lnTo>
                  <a:lnTo>
                    <a:pt x="2242235" y="269062"/>
                  </a:lnTo>
                  <a:lnTo>
                    <a:pt x="2242528" y="267957"/>
                  </a:lnTo>
                  <a:lnTo>
                    <a:pt x="2242566" y="267792"/>
                  </a:lnTo>
                  <a:lnTo>
                    <a:pt x="2242451" y="269062"/>
                  </a:lnTo>
                  <a:lnTo>
                    <a:pt x="2242070" y="275412"/>
                  </a:lnTo>
                  <a:lnTo>
                    <a:pt x="2236444" y="280492"/>
                  </a:lnTo>
                  <a:lnTo>
                    <a:pt x="2234895" y="288112"/>
                  </a:lnTo>
                  <a:lnTo>
                    <a:pt x="2234234" y="286842"/>
                  </a:lnTo>
                  <a:lnTo>
                    <a:pt x="2233574" y="291922"/>
                  </a:lnTo>
                  <a:lnTo>
                    <a:pt x="2231529" y="295732"/>
                  </a:lnTo>
                  <a:lnTo>
                    <a:pt x="2231923" y="299542"/>
                  </a:lnTo>
                  <a:lnTo>
                    <a:pt x="2231504" y="300812"/>
                  </a:lnTo>
                  <a:lnTo>
                    <a:pt x="2229142" y="300812"/>
                  </a:lnTo>
                  <a:lnTo>
                    <a:pt x="2228545" y="303352"/>
                  </a:lnTo>
                  <a:lnTo>
                    <a:pt x="2229154" y="304622"/>
                  </a:lnTo>
                  <a:lnTo>
                    <a:pt x="2226513" y="308432"/>
                  </a:lnTo>
                  <a:lnTo>
                    <a:pt x="2226462" y="305371"/>
                  </a:lnTo>
                  <a:lnTo>
                    <a:pt x="2226780" y="304622"/>
                  </a:lnTo>
                  <a:lnTo>
                    <a:pt x="2226462" y="305257"/>
                  </a:lnTo>
                  <a:lnTo>
                    <a:pt x="2226449" y="304622"/>
                  </a:lnTo>
                  <a:lnTo>
                    <a:pt x="2225751" y="306628"/>
                  </a:lnTo>
                  <a:lnTo>
                    <a:pt x="2224811" y="308432"/>
                  </a:lnTo>
                  <a:lnTo>
                    <a:pt x="2223452" y="308432"/>
                  </a:lnTo>
                  <a:lnTo>
                    <a:pt x="2223732" y="313512"/>
                  </a:lnTo>
                  <a:lnTo>
                    <a:pt x="2222576" y="310972"/>
                  </a:lnTo>
                  <a:lnTo>
                    <a:pt x="2220569" y="316052"/>
                  </a:lnTo>
                  <a:lnTo>
                    <a:pt x="2220417" y="317322"/>
                  </a:lnTo>
                  <a:lnTo>
                    <a:pt x="2222601" y="314782"/>
                  </a:lnTo>
                  <a:lnTo>
                    <a:pt x="2222093" y="317322"/>
                  </a:lnTo>
                  <a:lnTo>
                    <a:pt x="2220480" y="321132"/>
                  </a:lnTo>
                  <a:lnTo>
                    <a:pt x="2218639" y="318592"/>
                  </a:lnTo>
                  <a:lnTo>
                    <a:pt x="2216099" y="323672"/>
                  </a:lnTo>
                  <a:lnTo>
                    <a:pt x="2215426" y="330022"/>
                  </a:lnTo>
                  <a:lnTo>
                    <a:pt x="2214537" y="335102"/>
                  </a:lnTo>
                  <a:lnTo>
                    <a:pt x="2214207" y="335521"/>
                  </a:lnTo>
                  <a:lnTo>
                    <a:pt x="2215146" y="337642"/>
                  </a:lnTo>
                  <a:lnTo>
                    <a:pt x="2213533" y="340182"/>
                  </a:lnTo>
                  <a:lnTo>
                    <a:pt x="2212340" y="340855"/>
                  </a:lnTo>
                  <a:lnTo>
                    <a:pt x="2213737" y="336080"/>
                  </a:lnTo>
                  <a:lnTo>
                    <a:pt x="2211374" y="338912"/>
                  </a:lnTo>
                  <a:lnTo>
                    <a:pt x="2212035" y="341033"/>
                  </a:lnTo>
                  <a:lnTo>
                    <a:pt x="2209000" y="342722"/>
                  </a:lnTo>
                  <a:lnTo>
                    <a:pt x="2208580" y="343992"/>
                  </a:lnTo>
                  <a:lnTo>
                    <a:pt x="2205532" y="349072"/>
                  </a:lnTo>
                  <a:lnTo>
                    <a:pt x="2210130" y="350342"/>
                  </a:lnTo>
                  <a:lnTo>
                    <a:pt x="2207399" y="354152"/>
                  </a:lnTo>
                  <a:lnTo>
                    <a:pt x="2210765" y="354152"/>
                  </a:lnTo>
                  <a:lnTo>
                    <a:pt x="2210104" y="359232"/>
                  </a:lnTo>
                  <a:lnTo>
                    <a:pt x="2208492" y="361772"/>
                  </a:lnTo>
                  <a:lnTo>
                    <a:pt x="2205177" y="361772"/>
                  </a:lnTo>
                  <a:lnTo>
                    <a:pt x="2206117" y="358838"/>
                  </a:lnTo>
                  <a:lnTo>
                    <a:pt x="2206371" y="358749"/>
                  </a:lnTo>
                  <a:lnTo>
                    <a:pt x="2206574" y="358038"/>
                  </a:lnTo>
                  <a:lnTo>
                    <a:pt x="2206460" y="357670"/>
                  </a:lnTo>
                  <a:lnTo>
                    <a:pt x="2206307" y="357593"/>
                  </a:lnTo>
                  <a:lnTo>
                    <a:pt x="2206409" y="356692"/>
                  </a:lnTo>
                  <a:lnTo>
                    <a:pt x="2206625" y="355422"/>
                  </a:lnTo>
                  <a:lnTo>
                    <a:pt x="2205253" y="356692"/>
                  </a:lnTo>
                  <a:lnTo>
                    <a:pt x="2205875" y="356692"/>
                  </a:lnTo>
                  <a:lnTo>
                    <a:pt x="2204415" y="359232"/>
                  </a:lnTo>
                  <a:lnTo>
                    <a:pt x="2202688" y="363042"/>
                  </a:lnTo>
                  <a:lnTo>
                    <a:pt x="2203831" y="361772"/>
                  </a:lnTo>
                  <a:lnTo>
                    <a:pt x="2200999" y="365582"/>
                  </a:lnTo>
                  <a:lnTo>
                    <a:pt x="2201151" y="368122"/>
                  </a:lnTo>
                  <a:lnTo>
                    <a:pt x="2198674" y="373202"/>
                  </a:lnTo>
                  <a:lnTo>
                    <a:pt x="2199386" y="371932"/>
                  </a:lnTo>
                  <a:lnTo>
                    <a:pt x="2200554" y="371932"/>
                  </a:lnTo>
                  <a:lnTo>
                    <a:pt x="2200287" y="373202"/>
                  </a:lnTo>
                  <a:lnTo>
                    <a:pt x="2196769" y="379552"/>
                  </a:lnTo>
                  <a:lnTo>
                    <a:pt x="2200656" y="377012"/>
                  </a:lnTo>
                  <a:lnTo>
                    <a:pt x="2199297" y="380822"/>
                  </a:lnTo>
                  <a:lnTo>
                    <a:pt x="2197125" y="383362"/>
                  </a:lnTo>
                  <a:lnTo>
                    <a:pt x="2196769" y="379552"/>
                  </a:lnTo>
                  <a:lnTo>
                    <a:pt x="2196058" y="384632"/>
                  </a:lnTo>
                  <a:lnTo>
                    <a:pt x="2194191" y="387172"/>
                  </a:lnTo>
                  <a:lnTo>
                    <a:pt x="2193518" y="382092"/>
                  </a:lnTo>
                  <a:lnTo>
                    <a:pt x="2193467" y="387172"/>
                  </a:lnTo>
                  <a:lnTo>
                    <a:pt x="2189581" y="389712"/>
                  </a:lnTo>
                  <a:lnTo>
                    <a:pt x="2188413" y="392252"/>
                  </a:lnTo>
                  <a:lnTo>
                    <a:pt x="2188591" y="389712"/>
                  </a:lnTo>
                  <a:lnTo>
                    <a:pt x="2188476" y="390982"/>
                  </a:lnTo>
                  <a:lnTo>
                    <a:pt x="2187638" y="393522"/>
                  </a:lnTo>
                  <a:lnTo>
                    <a:pt x="2189696" y="393522"/>
                  </a:lnTo>
                  <a:lnTo>
                    <a:pt x="2188946" y="394792"/>
                  </a:lnTo>
                  <a:lnTo>
                    <a:pt x="2187879" y="394792"/>
                  </a:lnTo>
                  <a:lnTo>
                    <a:pt x="2188413" y="397332"/>
                  </a:lnTo>
                  <a:lnTo>
                    <a:pt x="2190877" y="394792"/>
                  </a:lnTo>
                  <a:lnTo>
                    <a:pt x="2191308" y="398602"/>
                  </a:lnTo>
                  <a:lnTo>
                    <a:pt x="2190013" y="399745"/>
                  </a:lnTo>
                  <a:lnTo>
                    <a:pt x="2189975" y="401142"/>
                  </a:lnTo>
                  <a:lnTo>
                    <a:pt x="2190204" y="403682"/>
                  </a:lnTo>
                  <a:lnTo>
                    <a:pt x="2187879" y="403682"/>
                  </a:lnTo>
                  <a:lnTo>
                    <a:pt x="2189873" y="399999"/>
                  </a:lnTo>
                  <a:lnTo>
                    <a:pt x="2190013" y="399745"/>
                  </a:lnTo>
                  <a:lnTo>
                    <a:pt x="2190623" y="398602"/>
                  </a:lnTo>
                  <a:lnTo>
                    <a:pt x="2185555" y="403682"/>
                  </a:lnTo>
                  <a:lnTo>
                    <a:pt x="2185898" y="402412"/>
                  </a:lnTo>
                  <a:lnTo>
                    <a:pt x="2186089" y="401713"/>
                  </a:lnTo>
                  <a:lnTo>
                    <a:pt x="2185670" y="402412"/>
                  </a:lnTo>
                  <a:lnTo>
                    <a:pt x="2185365" y="402412"/>
                  </a:lnTo>
                  <a:lnTo>
                    <a:pt x="2185314" y="401154"/>
                  </a:lnTo>
                  <a:lnTo>
                    <a:pt x="2181491" y="406222"/>
                  </a:lnTo>
                  <a:lnTo>
                    <a:pt x="2186800" y="404952"/>
                  </a:lnTo>
                  <a:lnTo>
                    <a:pt x="2184717" y="410032"/>
                  </a:lnTo>
                  <a:lnTo>
                    <a:pt x="2183803" y="408762"/>
                  </a:lnTo>
                  <a:lnTo>
                    <a:pt x="2183079" y="409282"/>
                  </a:lnTo>
                  <a:lnTo>
                    <a:pt x="2184298" y="411302"/>
                  </a:lnTo>
                  <a:lnTo>
                    <a:pt x="2184463" y="413842"/>
                  </a:lnTo>
                  <a:lnTo>
                    <a:pt x="2182253" y="416382"/>
                  </a:lnTo>
                  <a:lnTo>
                    <a:pt x="2183739" y="417652"/>
                  </a:lnTo>
                  <a:lnTo>
                    <a:pt x="2182952" y="418922"/>
                  </a:lnTo>
                  <a:lnTo>
                    <a:pt x="2184171" y="417652"/>
                  </a:lnTo>
                  <a:lnTo>
                    <a:pt x="2185073" y="418922"/>
                  </a:lnTo>
                  <a:lnTo>
                    <a:pt x="2184285" y="420192"/>
                  </a:lnTo>
                  <a:lnTo>
                    <a:pt x="2183752" y="422732"/>
                  </a:lnTo>
                  <a:lnTo>
                    <a:pt x="2184285" y="424002"/>
                  </a:lnTo>
                  <a:lnTo>
                    <a:pt x="2178786" y="426542"/>
                  </a:lnTo>
                  <a:lnTo>
                    <a:pt x="2178799" y="430352"/>
                  </a:lnTo>
                  <a:lnTo>
                    <a:pt x="2193823" y="430352"/>
                  </a:lnTo>
                  <a:lnTo>
                    <a:pt x="2194674" y="429082"/>
                  </a:lnTo>
                  <a:lnTo>
                    <a:pt x="2195563" y="421627"/>
                  </a:lnTo>
                  <a:lnTo>
                    <a:pt x="2193125" y="422732"/>
                  </a:lnTo>
                  <a:lnTo>
                    <a:pt x="2193493" y="417652"/>
                  </a:lnTo>
                  <a:lnTo>
                    <a:pt x="2193696" y="414934"/>
                  </a:lnTo>
                  <a:lnTo>
                    <a:pt x="2195868" y="417652"/>
                  </a:lnTo>
                  <a:lnTo>
                    <a:pt x="2196033" y="413842"/>
                  </a:lnTo>
                  <a:lnTo>
                    <a:pt x="2196198" y="410032"/>
                  </a:lnTo>
                  <a:lnTo>
                    <a:pt x="2196312" y="407492"/>
                  </a:lnTo>
                  <a:lnTo>
                    <a:pt x="2199906" y="412572"/>
                  </a:lnTo>
                  <a:lnTo>
                    <a:pt x="2199983" y="411302"/>
                  </a:lnTo>
                  <a:lnTo>
                    <a:pt x="2199754" y="410032"/>
                  </a:lnTo>
                  <a:lnTo>
                    <a:pt x="2198751" y="410032"/>
                  </a:lnTo>
                  <a:lnTo>
                    <a:pt x="2199513" y="408762"/>
                  </a:lnTo>
                  <a:lnTo>
                    <a:pt x="2200198" y="408762"/>
                  </a:lnTo>
                  <a:lnTo>
                    <a:pt x="2200745" y="410032"/>
                  </a:lnTo>
                  <a:lnTo>
                    <a:pt x="2201011" y="408762"/>
                  </a:lnTo>
                  <a:lnTo>
                    <a:pt x="2201278" y="407492"/>
                  </a:lnTo>
                  <a:lnTo>
                    <a:pt x="2201532" y="406222"/>
                  </a:lnTo>
                  <a:lnTo>
                    <a:pt x="2201799" y="404952"/>
                  </a:lnTo>
                  <a:lnTo>
                    <a:pt x="2199716" y="406222"/>
                  </a:lnTo>
                  <a:lnTo>
                    <a:pt x="2200262" y="404952"/>
                  </a:lnTo>
                  <a:lnTo>
                    <a:pt x="2200821" y="403682"/>
                  </a:lnTo>
                  <a:lnTo>
                    <a:pt x="2201367" y="402412"/>
                  </a:lnTo>
                  <a:lnTo>
                    <a:pt x="2202027" y="402412"/>
                  </a:lnTo>
                  <a:lnTo>
                    <a:pt x="2201964" y="403682"/>
                  </a:lnTo>
                  <a:lnTo>
                    <a:pt x="2202561" y="403682"/>
                  </a:lnTo>
                  <a:lnTo>
                    <a:pt x="2202332" y="402412"/>
                  </a:lnTo>
                  <a:lnTo>
                    <a:pt x="2201646" y="398602"/>
                  </a:lnTo>
                  <a:lnTo>
                    <a:pt x="2203577" y="394792"/>
                  </a:lnTo>
                  <a:lnTo>
                    <a:pt x="2203894" y="396062"/>
                  </a:lnTo>
                  <a:lnTo>
                    <a:pt x="2204567" y="394792"/>
                  </a:lnTo>
                  <a:lnTo>
                    <a:pt x="2204148" y="396062"/>
                  </a:lnTo>
                  <a:lnTo>
                    <a:pt x="2205444" y="392252"/>
                  </a:lnTo>
                  <a:lnTo>
                    <a:pt x="2206307" y="389712"/>
                  </a:lnTo>
                  <a:lnTo>
                    <a:pt x="2205532" y="387172"/>
                  </a:lnTo>
                  <a:lnTo>
                    <a:pt x="2204758" y="384632"/>
                  </a:lnTo>
                  <a:lnTo>
                    <a:pt x="2205393" y="383362"/>
                  </a:lnTo>
                  <a:lnTo>
                    <a:pt x="2208593" y="377012"/>
                  </a:lnTo>
                  <a:lnTo>
                    <a:pt x="2210701" y="380822"/>
                  </a:lnTo>
                  <a:lnTo>
                    <a:pt x="2210485" y="377012"/>
                  </a:lnTo>
                  <a:lnTo>
                    <a:pt x="2210422" y="375742"/>
                  </a:lnTo>
                  <a:lnTo>
                    <a:pt x="2213051" y="375742"/>
                  </a:lnTo>
                  <a:lnTo>
                    <a:pt x="2213483" y="373202"/>
                  </a:lnTo>
                  <a:lnTo>
                    <a:pt x="2213711" y="371932"/>
                  </a:lnTo>
                  <a:lnTo>
                    <a:pt x="2211933" y="373202"/>
                  </a:lnTo>
                  <a:lnTo>
                    <a:pt x="2212365" y="371932"/>
                  </a:lnTo>
                  <a:lnTo>
                    <a:pt x="2213216" y="369392"/>
                  </a:lnTo>
                  <a:lnTo>
                    <a:pt x="2212492" y="366852"/>
                  </a:lnTo>
                  <a:lnTo>
                    <a:pt x="2214372" y="364312"/>
                  </a:lnTo>
                  <a:lnTo>
                    <a:pt x="2214473" y="366852"/>
                  </a:lnTo>
                  <a:lnTo>
                    <a:pt x="2215210" y="364312"/>
                  </a:lnTo>
                  <a:lnTo>
                    <a:pt x="2215578" y="363042"/>
                  </a:lnTo>
                  <a:lnTo>
                    <a:pt x="2216315" y="360502"/>
                  </a:lnTo>
                  <a:lnTo>
                    <a:pt x="2214067" y="363042"/>
                  </a:lnTo>
                  <a:lnTo>
                    <a:pt x="2214029" y="359232"/>
                  </a:lnTo>
                  <a:lnTo>
                    <a:pt x="2210790" y="363042"/>
                  </a:lnTo>
                  <a:lnTo>
                    <a:pt x="2213114" y="357962"/>
                  </a:lnTo>
                  <a:lnTo>
                    <a:pt x="2213038" y="359232"/>
                  </a:lnTo>
                  <a:lnTo>
                    <a:pt x="2213483" y="357962"/>
                  </a:lnTo>
                  <a:lnTo>
                    <a:pt x="2214384" y="355422"/>
                  </a:lnTo>
                  <a:lnTo>
                    <a:pt x="2216505" y="354152"/>
                  </a:lnTo>
                  <a:lnTo>
                    <a:pt x="2216112" y="350342"/>
                  </a:lnTo>
                  <a:lnTo>
                    <a:pt x="2217648" y="347802"/>
                  </a:lnTo>
                  <a:lnTo>
                    <a:pt x="2218677" y="347802"/>
                  </a:lnTo>
                  <a:lnTo>
                    <a:pt x="2220201" y="349072"/>
                  </a:lnTo>
                  <a:lnTo>
                    <a:pt x="2220874" y="349072"/>
                  </a:lnTo>
                  <a:lnTo>
                    <a:pt x="2220150" y="347802"/>
                  </a:lnTo>
                  <a:lnTo>
                    <a:pt x="2219414" y="346532"/>
                  </a:lnTo>
                  <a:lnTo>
                    <a:pt x="2223198" y="341452"/>
                  </a:lnTo>
                  <a:lnTo>
                    <a:pt x="2221750" y="338912"/>
                  </a:lnTo>
                  <a:lnTo>
                    <a:pt x="2222004" y="338912"/>
                  </a:lnTo>
                  <a:lnTo>
                    <a:pt x="2223312" y="340182"/>
                  </a:lnTo>
                  <a:lnTo>
                    <a:pt x="2223655" y="340182"/>
                  </a:lnTo>
                  <a:lnTo>
                    <a:pt x="2223058" y="338912"/>
                  </a:lnTo>
                  <a:lnTo>
                    <a:pt x="2222474" y="337642"/>
                  </a:lnTo>
                  <a:lnTo>
                    <a:pt x="2223579" y="336372"/>
                  </a:lnTo>
                  <a:lnTo>
                    <a:pt x="2224875" y="336372"/>
                  </a:lnTo>
                  <a:lnTo>
                    <a:pt x="2226907" y="332562"/>
                  </a:lnTo>
                  <a:lnTo>
                    <a:pt x="2221179" y="337642"/>
                  </a:lnTo>
                  <a:lnTo>
                    <a:pt x="2224582" y="332562"/>
                  </a:lnTo>
                  <a:lnTo>
                    <a:pt x="2224875" y="332562"/>
                  </a:lnTo>
                  <a:lnTo>
                    <a:pt x="2224811" y="333832"/>
                  </a:lnTo>
                  <a:lnTo>
                    <a:pt x="2225497" y="332562"/>
                  </a:lnTo>
                  <a:lnTo>
                    <a:pt x="2227567" y="328752"/>
                  </a:lnTo>
                  <a:lnTo>
                    <a:pt x="2227694" y="322402"/>
                  </a:lnTo>
                  <a:lnTo>
                    <a:pt x="2228380" y="321132"/>
                  </a:lnTo>
                  <a:lnTo>
                    <a:pt x="2230412" y="317322"/>
                  </a:lnTo>
                  <a:lnTo>
                    <a:pt x="2233244" y="317322"/>
                  </a:lnTo>
                  <a:lnTo>
                    <a:pt x="2234006" y="314782"/>
                  </a:lnTo>
                  <a:lnTo>
                    <a:pt x="2234374" y="313512"/>
                  </a:lnTo>
                  <a:lnTo>
                    <a:pt x="2234755" y="305892"/>
                  </a:lnTo>
                  <a:lnTo>
                    <a:pt x="2237460" y="299542"/>
                  </a:lnTo>
                  <a:lnTo>
                    <a:pt x="2238006" y="298272"/>
                  </a:lnTo>
                  <a:lnTo>
                    <a:pt x="2237244" y="299542"/>
                  </a:lnTo>
                  <a:lnTo>
                    <a:pt x="2234082" y="297002"/>
                  </a:lnTo>
                  <a:lnTo>
                    <a:pt x="2240953" y="295732"/>
                  </a:lnTo>
                  <a:lnTo>
                    <a:pt x="2240711" y="292049"/>
                  </a:lnTo>
                  <a:lnTo>
                    <a:pt x="2242172" y="293192"/>
                  </a:lnTo>
                  <a:lnTo>
                    <a:pt x="2241854" y="291922"/>
                  </a:lnTo>
                  <a:lnTo>
                    <a:pt x="2242642" y="290652"/>
                  </a:lnTo>
                  <a:lnTo>
                    <a:pt x="2244242" y="288112"/>
                  </a:lnTo>
                  <a:lnTo>
                    <a:pt x="2244699" y="281762"/>
                  </a:lnTo>
                  <a:lnTo>
                    <a:pt x="2246350" y="274142"/>
                  </a:lnTo>
                  <a:lnTo>
                    <a:pt x="2246922" y="275412"/>
                  </a:lnTo>
                  <a:lnTo>
                    <a:pt x="2247862" y="274142"/>
                  </a:lnTo>
                  <a:lnTo>
                    <a:pt x="2248789" y="272872"/>
                  </a:lnTo>
                  <a:lnTo>
                    <a:pt x="2250198" y="269062"/>
                  </a:lnTo>
                  <a:lnTo>
                    <a:pt x="2250719" y="267792"/>
                  </a:lnTo>
                  <a:lnTo>
                    <a:pt x="2251773" y="265252"/>
                  </a:lnTo>
                  <a:lnTo>
                    <a:pt x="2251214" y="263982"/>
                  </a:lnTo>
                  <a:lnTo>
                    <a:pt x="2252014" y="262712"/>
                  </a:lnTo>
                  <a:lnTo>
                    <a:pt x="2250300" y="262712"/>
                  </a:lnTo>
                  <a:lnTo>
                    <a:pt x="2254732" y="257632"/>
                  </a:lnTo>
                  <a:lnTo>
                    <a:pt x="2255024" y="256362"/>
                  </a:lnTo>
                  <a:lnTo>
                    <a:pt x="2257145" y="247472"/>
                  </a:lnTo>
                  <a:lnTo>
                    <a:pt x="2258085" y="243662"/>
                  </a:lnTo>
                  <a:lnTo>
                    <a:pt x="2259584" y="241122"/>
                  </a:lnTo>
                  <a:lnTo>
                    <a:pt x="2261832" y="237312"/>
                  </a:lnTo>
                  <a:lnTo>
                    <a:pt x="2261451" y="238582"/>
                  </a:lnTo>
                  <a:lnTo>
                    <a:pt x="2261705" y="239852"/>
                  </a:lnTo>
                  <a:lnTo>
                    <a:pt x="2262009" y="239852"/>
                  </a:lnTo>
                  <a:lnTo>
                    <a:pt x="2262644" y="237312"/>
                  </a:lnTo>
                  <a:lnTo>
                    <a:pt x="2263584" y="233502"/>
                  </a:lnTo>
                  <a:lnTo>
                    <a:pt x="2263902" y="232232"/>
                  </a:lnTo>
                  <a:lnTo>
                    <a:pt x="2262619" y="232232"/>
                  </a:lnTo>
                  <a:lnTo>
                    <a:pt x="2260841" y="233502"/>
                  </a:lnTo>
                  <a:lnTo>
                    <a:pt x="2260295" y="232232"/>
                  </a:lnTo>
                  <a:lnTo>
                    <a:pt x="2260358" y="229692"/>
                  </a:lnTo>
                  <a:lnTo>
                    <a:pt x="2261019" y="228422"/>
                  </a:lnTo>
                  <a:lnTo>
                    <a:pt x="2260816" y="232232"/>
                  </a:lnTo>
                  <a:lnTo>
                    <a:pt x="2263495" y="229692"/>
                  </a:lnTo>
                  <a:lnTo>
                    <a:pt x="2264892" y="228422"/>
                  </a:lnTo>
                  <a:lnTo>
                    <a:pt x="2264321" y="228422"/>
                  </a:lnTo>
                  <a:lnTo>
                    <a:pt x="2263991" y="227152"/>
                  </a:lnTo>
                  <a:lnTo>
                    <a:pt x="2263470" y="227152"/>
                  </a:lnTo>
                  <a:lnTo>
                    <a:pt x="2265540" y="225882"/>
                  </a:lnTo>
                  <a:lnTo>
                    <a:pt x="2267610" y="224612"/>
                  </a:lnTo>
                  <a:lnTo>
                    <a:pt x="2260612" y="225882"/>
                  </a:lnTo>
                  <a:lnTo>
                    <a:pt x="2264397" y="220802"/>
                  </a:lnTo>
                  <a:lnTo>
                    <a:pt x="2265095" y="222072"/>
                  </a:lnTo>
                  <a:lnTo>
                    <a:pt x="2265248" y="220802"/>
                  </a:lnTo>
                  <a:lnTo>
                    <a:pt x="2265413" y="219532"/>
                  </a:lnTo>
                  <a:lnTo>
                    <a:pt x="2265019" y="216992"/>
                  </a:lnTo>
                  <a:lnTo>
                    <a:pt x="2266035" y="215722"/>
                  </a:lnTo>
                  <a:lnTo>
                    <a:pt x="2268131" y="215722"/>
                  </a:lnTo>
                  <a:lnTo>
                    <a:pt x="2266086" y="218262"/>
                  </a:lnTo>
                  <a:lnTo>
                    <a:pt x="2267496" y="218262"/>
                  </a:lnTo>
                  <a:lnTo>
                    <a:pt x="2268486" y="215722"/>
                  </a:lnTo>
                  <a:lnTo>
                    <a:pt x="2266302" y="211912"/>
                  </a:lnTo>
                  <a:lnTo>
                    <a:pt x="2269071" y="209372"/>
                  </a:lnTo>
                  <a:lnTo>
                    <a:pt x="2269096" y="210642"/>
                  </a:lnTo>
                  <a:lnTo>
                    <a:pt x="2268436" y="213182"/>
                  </a:lnTo>
                  <a:lnTo>
                    <a:pt x="2268461" y="214452"/>
                  </a:lnTo>
                  <a:lnTo>
                    <a:pt x="2271623" y="211912"/>
                  </a:lnTo>
                  <a:lnTo>
                    <a:pt x="2271217" y="211912"/>
                  </a:lnTo>
                  <a:lnTo>
                    <a:pt x="2272347" y="209372"/>
                  </a:lnTo>
                  <a:lnTo>
                    <a:pt x="2274100" y="206832"/>
                  </a:lnTo>
                  <a:lnTo>
                    <a:pt x="2275040" y="205562"/>
                  </a:lnTo>
                  <a:lnTo>
                    <a:pt x="2274024" y="206794"/>
                  </a:lnTo>
                  <a:lnTo>
                    <a:pt x="2270747" y="200482"/>
                  </a:lnTo>
                  <a:lnTo>
                    <a:pt x="2275954" y="199212"/>
                  </a:lnTo>
                  <a:lnTo>
                    <a:pt x="2275878" y="198780"/>
                  </a:lnTo>
                  <a:lnTo>
                    <a:pt x="2276144" y="194132"/>
                  </a:lnTo>
                  <a:lnTo>
                    <a:pt x="2278024" y="195402"/>
                  </a:lnTo>
                  <a:lnTo>
                    <a:pt x="2278329" y="195008"/>
                  </a:lnTo>
                  <a:lnTo>
                    <a:pt x="2278710" y="195300"/>
                  </a:lnTo>
                  <a:lnTo>
                    <a:pt x="2278456" y="194995"/>
                  </a:lnTo>
                  <a:lnTo>
                    <a:pt x="2279040" y="194132"/>
                  </a:lnTo>
                  <a:lnTo>
                    <a:pt x="2280386" y="192862"/>
                  </a:lnTo>
                  <a:lnTo>
                    <a:pt x="2280755" y="192862"/>
                  </a:lnTo>
                  <a:lnTo>
                    <a:pt x="2280374" y="191592"/>
                  </a:lnTo>
                  <a:lnTo>
                    <a:pt x="2279993" y="190322"/>
                  </a:lnTo>
                  <a:lnTo>
                    <a:pt x="2283485" y="190322"/>
                  </a:lnTo>
                  <a:lnTo>
                    <a:pt x="2282355" y="186512"/>
                  </a:lnTo>
                  <a:lnTo>
                    <a:pt x="2283053" y="186512"/>
                  </a:lnTo>
                  <a:lnTo>
                    <a:pt x="2283244" y="184975"/>
                  </a:lnTo>
                  <a:lnTo>
                    <a:pt x="2282672" y="183972"/>
                  </a:lnTo>
                  <a:lnTo>
                    <a:pt x="2282202" y="178892"/>
                  </a:lnTo>
                  <a:lnTo>
                    <a:pt x="2287066" y="176352"/>
                  </a:lnTo>
                  <a:lnTo>
                    <a:pt x="2289505" y="175082"/>
                  </a:lnTo>
                  <a:lnTo>
                    <a:pt x="2289022" y="166192"/>
                  </a:lnTo>
                  <a:lnTo>
                    <a:pt x="2289975" y="161112"/>
                  </a:lnTo>
                  <a:lnTo>
                    <a:pt x="2288209" y="158572"/>
                  </a:lnTo>
                  <a:lnTo>
                    <a:pt x="2288921" y="154762"/>
                  </a:lnTo>
                  <a:lnTo>
                    <a:pt x="2289162" y="153492"/>
                  </a:lnTo>
                  <a:lnTo>
                    <a:pt x="2290889" y="152222"/>
                  </a:lnTo>
                  <a:lnTo>
                    <a:pt x="2290953" y="156032"/>
                  </a:lnTo>
                  <a:lnTo>
                    <a:pt x="2293010" y="153492"/>
                  </a:lnTo>
                  <a:lnTo>
                    <a:pt x="2293670" y="150952"/>
                  </a:lnTo>
                  <a:lnTo>
                    <a:pt x="2293975" y="147142"/>
                  </a:lnTo>
                  <a:lnTo>
                    <a:pt x="2294331" y="148412"/>
                  </a:lnTo>
                  <a:lnTo>
                    <a:pt x="2295017" y="148412"/>
                  </a:lnTo>
                  <a:lnTo>
                    <a:pt x="2296071" y="147142"/>
                  </a:lnTo>
                  <a:lnTo>
                    <a:pt x="2296744" y="145872"/>
                  </a:lnTo>
                  <a:close/>
                </a:path>
                <a:path w="2308859" h="1153159">
                  <a:moveTo>
                    <a:pt x="2297620" y="147408"/>
                  </a:moveTo>
                  <a:lnTo>
                    <a:pt x="2297163" y="148666"/>
                  </a:lnTo>
                  <a:lnTo>
                    <a:pt x="2297430" y="148120"/>
                  </a:lnTo>
                  <a:lnTo>
                    <a:pt x="2297582" y="147726"/>
                  </a:lnTo>
                  <a:lnTo>
                    <a:pt x="2297620" y="147408"/>
                  </a:lnTo>
                  <a:close/>
                </a:path>
                <a:path w="2308859" h="1153159">
                  <a:moveTo>
                    <a:pt x="2298712" y="136982"/>
                  </a:moveTo>
                  <a:lnTo>
                    <a:pt x="2298344" y="136982"/>
                  </a:lnTo>
                  <a:lnTo>
                    <a:pt x="2298662" y="134442"/>
                  </a:lnTo>
                  <a:lnTo>
                    <a:pt x="2294128" y="135712"/>
                  </a:lnTo>
                  <a:lnTo>
                    <a:pt x="2296337" y="142062"/>
                  </a:lnTo>
                  <a:lnTo>
                    <a:pt x="2296871" y="143332"/>
                  </a:lnTo>
                  <a:lnTo>
                    <a:pt x="2297773" y="144602"/>
                  </a:lnTo>
                  <a:lnTo>
                    <a:pt x="2298014" y="145567"/>
                  </a:lnTo>
                  <a:lnTo>
                    <a:pt x="2297849" y="146494"/>
                  </a:lnTo>
                  <a:lnTo>
                    <a:pt x="2297607" y="146316"/>
                  </a:lnTo>
                  <a:lnTo>
                    <a:pt x="2297341" y="146202"/>
                  </a:lnTo>
                  <a:lnTo>
                    <a:pt x="2297112" y="146316"/>
                  </a:lnTo>
                  <a:lnTo>
                    <a:pt x="2297531" y="146659"/>
                  </a:lnTo>
                  <a:lnTo>
                    <a:pt x="2297671" y="146977"/>
                  </a:lnTo>
                  <a:lnTo>
                    <a:pt x="2297620" y="147408"/>
                  </a:lnTo>
                  <a:lnTo>
                    <a:pt x="2297849" y="146519"/>
                  </a:lnTo>
                  <a:lnTo>
                    <a:pt x="2298166" y="146710"/>
                  </a:lnTo>
                  <a:lnTo>
                    <a:pt x="2298255" y="146164"/>
                  </a:lnTo>
                  <a:lnTo>
                    <a:pt x="2298204" y="145669"/>
                  </a:lnTo>
                  <a:lnTo>
                    <a:pt x="2298154" y="145491"/>
                  </a:lnTo>
                  <a:lnTo>
                    <a:pt x="2298293" y="144602"/>
                  </a:lnTo>
                  <a:lnTo>
                    <a:pt x="2298268" y="139522"/>
                  </a:lnTo>
                  <a:lnTo>
                    <a:pt x="2298712" y="136982"/>
                  </a:lnTo>
                  <a:close/>
                </a:path>
                <a:path w="2308859" h="1153159">
                  <a:moveTo>
                    <a:pt x="2299906" y="132130"/>
                  </a:moveTo>
                  <a:lnTo>
                    <a:pt x="2299665" y="131902"/>
                  </a:lnTo>
                  <a:lnTo>
                    <a:pt x="2299335" y="133172"/>
                  </a:lnTo>
                  <a:lnTo>
                    <a:pt x="2299906" y="132130"/>
                  </a:lnTo>
                  <a:close/>
                </a:path>
                <a:path w="2308859" h="1153159">
                  <a:moveTo>
                    <a:pt x="2300808" y="136982"/>
                  </a:moveTo>
                  <a:lnTo>
                    <a:pt x="2300097" y="136982"/>
                  </a:lnTo>
                  <a:lnTo>
                    <a:pt x="2299792" y="139522"/>
                  </a:lnTo>
                  <a:lnTo>
                    <a:pt x="2300160" y="140792"/>
                  </a:lnTo>
                  <a:lnTo>
                    <a:pt x="2300808" y="136982"/>
                  </a:lnTo>
                  <a:close/>
                </a:path>
                <a:path w="2308859" h="1153159">
                  <a:moveTo>
                    <a:pt x="2301506" y="136982"/>
                  </a:moveTo>
                  <a:lnTo>
                    <a:pt x="2301303" y="135102"/>
                  </a:lnTo>
                  <a:lnTo>
                    <a:pt x="2300808" y="136982"/>
                  </a:lnTo>
                  <a:lnTo>
                    <a:pt x="2301506" y="136982"/>
                  </a:lnTo>
                  <a:close/>
                </a:path>
                <a:path w="2308859" h="1153159">
                  <a:moveTo>
                    <a:pt x="2302129" y="131902"/>
                  </a:moveTo>
                  <a:lnTo>
                    <a:pt x="2300706" y="130632"/>
                  </a:lnTo>
                  <a:lnTo>
                    <a:pt x="2299906" y="132130"/>
                  </a:lnTo>
                  <a:lnTo>
                    <a:pt x="2301075" y="133172"/>
                  </a:lnTo>
                  <a:lnTo>
                    <a:pt x="2301303" y="135102"/>
                  </a:lnTo>
                  <a:lnTo>
                    <a:pt x="2302129" y="131902"/>
                  </a:lnTo>
                  <a:close/>
                </a:path>
                <a:path w="2308859" h="1153159">
                  <a:moveTo>
                    <a:pt x="2303373" y="132435"/>
                  </a:moveTo>
                  <a:lnTo>
                    <a:pt x="2303234" y="132791"/>
                  </a:lnTo>
                  <a:lnTo>
                    <a:pt x="2303132" y="133096"/>
                  </a:lnTo>
                  <a:lnTo>
                    <a:pt x="2303297" y="133286"/>
                  </a:lnTo>
                  <a:lnTo>
                    <a:pt x="2303373" y="132435"/>
                  </a:lnTo>
                  <a:close/>
                </a:path>
                <a:path w="2308859" h="1153159">
                  <a:moveTo>
                    <a:pt x="2303564" y="133489"/>
                  </a:moveTo>
                  <a:lnTo>
                    <a:pt x="2303437" y="133438"/>
                  </a:lnTo>
                  <a:lnTo>
                    <a:pt x="2303297" y="133286"/>
                  </a:lnTo>
                  <a:lnTo>
                    <a:pt x="2303221" y="134137"/>
                  </a:lnTo>
                  <a:lnTo>
                    <a:pt x="2303564" y="133489"/>
                  </a:lnTo>
                  <a:close/>
                </a:path>
                <a:path w="2308859" h="1153159">
                  <a:moveTo>
                    <a:pt x="2303907" y="131229"/>
                  </a:moveTo>
                  <a:lnTo>
                    <a:pt x="2303513" y="130657"/>
                  </a:lnTo>
                  <a:lnTo>
                    <a:pt x="2303373" y="132435"/>
                  </a:lnTo>
                  <a:lnTo>
                    <a:pt x="2303589" y="131889"/>
                  </a:lnTo>
                  <a:lnTo>
                    <a:pt x="2303907" y="131229"/>
                  </a:lnTo>
                  <a:close/>
                </a:path>
                <a:path w="2308859" h="1153159">
                  <a:moveTo>
                    <a:pt x="2306142" y="119837"/>
                  </a:moveTo>
                  <a:lnTo>
                    <a:pt x="2305075" y="118503"/>
                  </a:lnTo>
                  <a:lnTo>
                    <a:pt x="2302624" y="119786"/>
                  </a:lnTo>
                  <a:lnTo>
                    <a:pt x="2301621" y="122199"/>
                  </a:lnTo>
                  <a:lnTo>
                    <a:pt x="2302027" y="125298"/>
                  </a:lnTo>
                  <a:lnTo>
                    <a:pt x="2301341" y="125666"/>
                  </a:lnTo>
                  <a:lnTo>
                    <a:pt x="2300973" y="124917"/>
                  </a:lnTo>
                  <a:lnTo>
                    <a:pt x="2300617" y="124625"/>
                  </a:lnTo>
                  <a:lnTo>
                    <a:pt x="2301011" y="126784"/>
                  </a:lnTo>
                  <a:lnTo>
                    <a:pt x="2302091" y="129527"/>
                  </a:lnTo>
                  <a:lnTo>
                    <a:pt x="2304542" y="129171"/>
                  </a:lnTo>
                  <a:lnTo>
                    <a:pt x="2303094" y="126631"/>
                  </a:lnTo>
                  <a:lnTo>
                    <a:pt x="2304148" y="126555"/>
                  </a:lnTo>
                  <a:lnTo>
                    <a:pt x="2302357" y="123723"/>
                  </a:lnTo>
                  <a:lnTo>
                    <a:pt x="2302675" y="122123"/>
                  </a:lnTo>
                  <a:lnTo>
                    <a:pt x="2304059" y="121399"/>
                  </a:lnTo>
                  <a:lnTo>
                    <a:pt x="2304758" y="121958"/>
                  </a:lnTo>
                  <a:lnTo>
                    <a:pt x="2304402" y="121208"/>
                  </a:lnTo>
                  <a:lnTo>
                    <a:pt x="2306142" y="119837"/>
                  </a:lnTo>
                  <a:close/>
                </a:path>
                <a:path w="2308859" h="1153159">
                  <a:moveTo>
                    <a:pt x="2308529" y="116205"/>
                  </a:moveTo>
                  <a:lnTo>
                    <a:pt x="2308174" y="115443"/>
                  </a:lnTo>
                  <a:lnTo>
                    <a:pt x="2306764" y="115252"/>
                  </a:lnTo>
                  <a:lnTo>
                    <a:pt x="2306447" y="116827"/>
                  </a:lnTo>
                  <a:lnTo>
                    <a:pt x="2308225" y="118732"/>
                  </a:lnTo>
                  <a:lnTo>
                    <a:pt x="2308529" y="116205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4552150" y="6044024"/>
              <a:ext cx="2368550" cy="732790"/>
            </a:xfrm>
            <a:custGeom>
              <a:avLst/>
              <a:gdLst/>
              <a:ahLst/>
              <a:cxnLst/>
              <a:rect l="l" t="t" r="r" b="b"/>
              <a:pathLst>
                <a:path w="2368550" h="732790">
                  <a:moveTo>
                    <a:pt x="8255" y="563130"/>
                  </a:moveTo>
                  <a:lnTo>
                    <a:pt x="7785" y="562610"/>
                  </a:lnTo>
                  <a:lnTo>
                    <a:pt x="7594" y="562610"/>
                  </a:lnTo>
                  <a:lnTo>
                    <a:pt x="8255" y="563130"/>
                  </a:lnTo>
                  <a:close/>
                </a:path>
                <a:path w="2368550" h="732790">
                  <a:moveTo>
                    <a:pt x="20129" y="571500"/>
                  </a:moveTo>
                  <a:lnTo>
                    <a:pt x="19138" y="568960"/>
                  </a:lnTo>
                  <a:lnTo>
                    <a:pt x="16611" y="570230"/>
                  </a:lnTo>
                  <a:lnTo>
                    <a:pt x="17945" y="570230"/>
                  </a:lnTo>
                  <a:lnTo>
                    <a:pt x="18630" y="572770"/>
                  </a:lnTo>
                  <a:lnTo>
                    <a:pt x="20129" y="571500"/>
                  </a:lnTo>
                  <a:close/>
                </a:path>
                <a:path w="2368550" h="732790">
                  <a:moveTo>
                    <a:pt x="20548" y="568960"/>
                  </a:moveTo>
                  <a:lnTo>
                    <a:pt x="20421" y="567690"/>
                  </a:lnTo>
                  <a:lnTo>
                    <a:pt x="20548" y="568960"/>
                  </a:lnTo>
                  <a:close/>
                </a:path>
                <a:path w="2368550" h="732790">
                  <a:moveTo>
                    <a:pt x="29095" y="516890"/>
                  </a:moveTo>
                  <a:lnTo>
                    <a:pt x="28676" y="516890"/>
                  </a:lnTo>
                  <a:lnTo>
                    <a:pt x="27838" y="518160"/>
                  </a:lnTo>
                  <a:lnTo>
                    <a:pt x="29095" y="516890"/>
                  </a:lnTo>
                  <a:close/>
                </a:path>
                <a:path w="2368550" h="732790">
                  <a:moveTo>
                    <a:pt x="30695" y="546100"/>
                  </a:moveTo>
                  <a:lnTo>
                    <a:pt x="30594" y="545871"/>
                  </a:lnTo>
                  <a:lnTo>
                    <a:pt x="30403" y="546100"/>
                  </a:lnTo>
                  <a:lnTo>
                    <a:pt x="30695" y="546100"/>
                  </a:lnTo>
                  <a:close/>
                </a:path>
                <a:path w="2368550" h="732790">
                  <a:moveTo>
                    <a:pt x="38506" y="492760"/>
                  </a:moveTo>
                  <a:lnTo>
                    <a:pt x="38087" y="492760"/>
                  </a:lnTo>
                  <a:lnTo>
                    <a:pt x="38138" y="494030"/>
                  </a:lnTo>
                  <a:lnTo>
                    <a:pt x="38506" y="492760"/>
                  </a:lnTo>
                  <a:close/>
                </a:path>
                <a:path w="2368550" h="732790">
                  <a:moveTo>
                    <a:pt x="42189" y="523240"/>
                  </a:moveTo>
                  <a:lnTo>
                    <a:pt x="41770" y="521970"/>
                  </a:lnTo>
                  <a:lnTo>
                    <a:pt x="41694" y="522274"/>
                  </a:lnTo>
                  <a:lnTo>
                    <a:pt x="42189" y="523240"/>
                  </a:lnTo>
                  <a:close/>
                </a:path>
                <a:path w="2368550" h="732790">
                  <a:moveTo>
                    <a:pt x="42227" y="529590"/>
                  </a:moveTo>
                  <a:lnTo>
                    <a:pt x="40767" y="529590"/>
                  </a:lnTo>
                  <a:lnTo>
                    <a:pt x="41071" y="532130"/>
                  </a:lnTo>
                  <a:lnTo>
                    <a:pt x="42227" y="529590"/>
                  </a:lnTo>
                  <a:close/>
                </a:path>
                <a:path w="2368550" h="732790">
                  <a:moveTo>
                    <a:pt x="44513" y="510540"/>
                  </a:moveTo>
                  <a:lnTo>
                    <a:pt x="43751" y="510540"/>
                  </a:lnTo>
                  <a:lnTo>
                    <a:pt x="43700" y="511263"/>
                  </a:lnTo>
                  <a:lnTo>
                    <a:pt x="44513" y="510540"/>
                  </a:lnTo>
                  <a:close/>
                </a:path>
                <a:path w="2368550" h="732790">
                  <a:moveTo>
                    <a:pt x="45948" y="513829"/>
                  </a:moveTo>
                  <a:lnTo>
                    <a:pt x="45212" y="513880"/>
                  </a:lnTo>
                  <a:lnTo>
                    <a:pt x="44462" y="513778"/>
                  </a:lnTo>
                  <a:lnTo>
                    <a:pt x="43764" y="513638"/>
                  </a:lnTo>
                  <a:lnTo>
                    <a:pt x="45339" y="514096"/>
                  </a:lnTo>
                  <a:lnTo>
                    <a:pt x="44805" y="516572"/>
                  </a:lnTo>
                  <a:lnTo>
                    <a:pt x="45948" y="513829"/>
                  </a:lnTo>
                  <a:close/>
                </a:path>
                <a:path w="2368550" h="732790">
                  <a:moveTo>
                    <a:pt x="55880" y="489165"/>
                  </a:moveTo>
                  <a:lnTo>
                    <a:pt x="55740" y="488950"/>
                  </a:lnTo>
                  <a:lnTo>
                    <a:pt x="55562" y="489064"/>
                  </a:lnTo>
                  <a:lnTo>
                    <a:pt x="55880" y="489165"/>
                  </a:lnTo>
                  <a:close/>
                </a:path>
                <a:path w="2368550" h="732790">
                  <a:moveTo>
                    <a:pt x="74218" y="459740"/>
                  </a:moveTo>
                  <a:lnTo>
                    <a:pt x="71234" y="461010"/>
                  </a:lnTo>
                  <a:lnTo>
                    <a:pt x="72555" y="461010"/>
                  </a:lnTo>
                  <a:lnTo>
                    <a:pt x="74218" y="459740"/>
                  </a:lnTo>
                  <a:close/>
                </a:path>
                <a:path w="2368550" h="732790">
                  <a:moveTo>
                    <a:pt x="80695" y="438150"/>
                  </a:moveTo>
                  <a:lnTo>
                    <a:pt x="63093" y="438150"/>
                  </a:lnTo>
                  <a:lnTo>
                    <a:pt x="62636" y="438150"/>
                  </a:lnTo>
                  <a:lnTo>
                    <a:pt x="62636" y="471170"/>
                  </a:lnTo>
                  <a:lnTo>
                    <a:pt x="62306" y="472440"/>
                  </a:lnTo>
                  <a:lnTo>
                    <a:pt x="61950" y="472440"/>
                  </a:lnTo>
                  <a:lnTo>
                    <a:pt x="61620" y="473710"/>
                  </a:lnTo>
                  <a:lnTo>
                    <a:pt x="60833" y="473710"/>
                  </a:lnTo>
                  <a:lnTo>
                    <a:pt x="60553" y="473163"/>
                  </a:lnTo>
                  <a:lnTo>
                    <a:pt x="60553" y="476250"/>
                  </a:lnTo>
                  <a:lnTo>
                    <a:pt x="60134" y="477520"/>
                  </a:lnTo>
                  <a:lnTo>
                    <a:pt x="60515" y="476250"/>
                  </a:lnTo>
                  <a:lnTo>
                    <a:pt x="60553" y="473163"/>
                  </a:lnTo>
                  <a:lnTo>
                    <a:pt x="60185" y="472440"/>
                  </a:lnTo>
                  <a:lnTo>
                    <a:pt x="61722" y="472440"/>
                  </a:lnTo>
                  <a:lnTo>
                    <a:pt x="62636" y="471170"/>
                  </a:lnTo>
                  <a:lnTo>
                    <a:pt x="62636" y="438150"/>
                  </a:lnTo>
                  <a:lnTo>
                    <a:pt x="60464" y="438150"/>
                  </a:lnTo>
                  <a:lnTo>
                    <a:pt x="60883" y="441960"/>
                  </a:lnTo>
                  <a:lnTo>
                    <a:pt x="61087" y="444500"/>
                  </a:lnTo>
                  <a:lnTo>
                    <a:pt x="59207" y="443230"/>
                  </a:lnTo>
                  <a:lnTo>
                    <a:pt x="60947" y="447040"/>
                  </a:lnTo>
                  <a:lnTo>
                    <a:pt x="61633" y="447040"/>
                  </a:lnTo>
                  <a:lnTo>
                    <a:pt x="61150" y="449580"/>
                  </a:lnTo>
                  <a:lnTo>
                    <a:pt x="59270" y="449580"/>
                  </a:lnTo>
                  <a:lnTo>
                    <a:pt x="60172" y="448310"/>
                  </a:lnTo>
                  <a:lnTo>
                    <a:pt x="59169" y="449580"/>
                  </a:lnTo>
                  <a:lnTo>
                    <a:pt x="58166" y="450850"/>
                  </a:lnTo>
                  <a:lnTo>
                    <a:pt x="61353" y="450850"/>
                  </a:lnTo>
                  <a:lnTo>
                    <a:pt x="59131" y="453390"/>
                  </a:lnTo>
                  <a:lnTo>
                    <a:pt x="58254" y="452120"/>
                  </a:lnTo>
                  <a:lnTo>
                    <a:pt x="57137" y="453390"/>
                  </a:lnTo>
                  <a:lnTo>
                    <a:pt x="57899" y="453390"/>
                  </a:lnTo>
                  <a:lnTo>
                    <a:pt x="58889" y="455930"/>
                  </a:lnTo>
                  <a:lnTo>
                    <a:pt x="59093" y="457200"/>
                  </a:lnTo>
                  <a:lnTo>
                    <a:pt x="56527" y="459740"/>
                  </a:lnTo>
                  <a:lnTo>
                    <a:pt x="54546" y="458470"/>
                  </a:lnTo>
                  <a:lnTo>
                    <a:pt x="56502" y="461010"/>
                  </a:lnTo>
                  <a:lnTo>
                    <a:pt x="55397" y="462280"/>
                  </a:lnTo>
                  <a:lnTo>
                    <a:pt x="54622" y="462280"/>
                  </a:lnTo>
                  <a:lnTo>
                    <a:pt x="54305" y="461010"/>
                  </a:lnTo>
                  <a:lnTo>
                    <a:pt x="54267" y="467360"/>
                  </a:lnTo>
                  <a:lnTo>
                    <a:pt x="51155" y="468630"/>
                  </a:lnTo>
                  <a:lnTo>
                    <a:pt x="49745" y="468630"/>
                  </a:lnTo>
                  <a:lnTo>
                    <a:pt x="51079" y="466090"/>
                  </a:lnTo>
                  <a:lnTo>
                    <a:pt x="51650" y="464820"/>
                  </a:lnTo>
                  <a:lnTo>
                    <a:pt x="51879" y="464312"/>
                  </a:lnTo>
                  <a:lnTo>
                    <a:pt x="54267" y="467360"/>
                  </a:lnTo>
                  <a:lnTo>
                    <a:pt x="54267" y="461048"/>
                  </a:lnTo>
                  <a:lnTo>
                    <a:pt x="51727" y="463169"/>
                  </a:lnTo>
                  <a:lnTo>
                    <a:pt x="50393" y="462280"/>
                  </a:lnTo>
                  <a:lnTo>
                    <a:pt x="49034" y="464820"/>
                  </a:lnTo>
                  <a:lnTo>
                    <a:pt x="47282" y="462280"/>
                  </a:lnTo>
                  <a:lnTo>
                    <a:pt x="47853" y="464820"/>
                  </a:lnTo>
                  <a:lnTo>
                    <a:pt x="49504" y="468630"/>
                  </a:lnTo>
                  <a:lnTo>
                    <a:pt x="47625" y="469900"/>
                  </a:lnTo>
                  <a:lnTo>
                    <a:pt x="46316" y="469900"/>
                  </a:lnTo>
                  <a:lnTo>
                    <a:pt x="46266" y="471170"/>
                  </a:lnTo>
                  <a:lnTo>
                    <a:pt x="46393" y="471170"/>
                  </a:lnTo>
                  <a:lnTo>
                    <a:pt x="45770" y="472440"/>
                  </a:lnTo>
                  <a:lnTo>
                    <a:pt x="44627" y="472440"/>
                  </a:lnTo>
                  <a:lnTo>
                    <a:pt x="44627" y="473710"/>
                  </a:lnTo>
                  <a:lnTo>
                    <a:pt x="44513" y="474980"/>
                  </a:lnTo>
                  <a:lnTo>
                    <a:pt x="44043" y="474980"/>
                  </a:lnTo>
                  <a:lnTo>
                    <a:pt x="43827" y="473710"/>
                  </a:lnTo>
                  <a:lnTo>
                    <a:pt x="44627" y="473710"/>
                  </a:lnTo>
                  <a:lnTo>
                    <a:pt x="44627" y="472440"/>
                  </a:lnTo>
                  <a:lnTo>
                    <a:pt x="43332" y="472440"/>
                  </a:lnTo>
                  <a:lnTo>
                    <a:pt x="42976" y="474980"/>
                  </a:lnTo>
                  <a:lnTo>
                    <a:pt x="42379" y="476250"/>
                  </a:lnTo>
                  <a:lnTo>
                    <a:pt x="44475" y="477520"/>
                  </a:lnTo>
                  <a:lnTo>
                    <a:pt x="43472" y="478790"/>
                  </a:lnTo>
                  <a:lnTo>
                    <a:pt x="45796" y="477520"/>
                  </a:lnTo>
                  <a:lnTo>
                    <a:pt x="45656" y="477520"/>
                  </a:lnTo>
                  <a:lnTo>
                    <a:pt x="45910" y="476250"/>
                  </a:lnTo>
                  <a:lnTo>
                    <a:pt x="45923" y="476415"/>
                  </a:lnTo>
                  <a:lnTo>
                    <a:pt x="46164" y="476351"/>
                  </a:lnTo>
                  <a:lnTo>
                    <a:pt x="46393" y="476288"/>
                  </a:lnTo>
                  <a:lnTo>
                    <a:pt x="46570" y="476211"/>
                  </a:lnTo>
                  <a:lnTo>
                    <a:pt x="46240" y="475856"/>
                  </a:lnTo>
                  <a:lnTo>
                    <a:pt x="46634" y="474980"/>
                  </a:lnTo>
                  <a:lnTo>
                    <a:pt x="47205" y="473710"/>
                  </a:lnTo>
                  <a:lnTo>
                    <a:pt x="47840" y="474980"/>
                  </a:lnTo>
                  <a:lnTo>
                    <a:pt x="48298" y="476250"/>
                  </a:lnTo>
                  <a:lnTo>
                    <a:pt x="46583" y="476250"/>
                  </a:lnTo>
                  <a:lnTo>
                    <a:pt x="48704" y="478790"/>
                  </a:lnTo>
                  <a:lnTo>
                    <a:pt x="49187" y="480060"/>
                  </a:lnTo>
                  <a:lnTo>
                    <a:pt x="46939" y="480060"/>
                  </a:lnTo>
                  <a:lnTo>
                    <a:pt x="46939" y="506730"/>
                  </a:lnTo>
                  <a:lnTo>
                    <a:pt x="43637" y="510222"/>
                  </a:lnTo>
                  <a:lnTo>
                    <a:pt x="42811" y="508000"/>
                  </a:lnTo>
                  <a:lnTo>
                    <a:pt x="44297" y="506730"/>
                  </a:lnTo>
                  <a:lnTo>
                    <a:pt x="46939" y="506730"/>
                  </a:lnTo>
                  <a:lnTo>
                    <a:pt x="46939" y="480060"/>
                  </a:lnTo>
                  <a:lnTo>
                    <a:pt x="45605" y="480060"/>
                  </a:lnTo>
                  <a:lnTo>
                    <a:pt x="42697" y="482600"/>
                  </a:lnTo>
                  <a:lnTo>
                    <a:pt x="40741" y="481330"/>
                  </a:lnTo>
                  <a:lnTo>
                    <a:pt x="40322" y="485140"/>
                  </a:lnTo>
                  <a:lnTo>
                    <a:pt x="37795" y="490220"/>
                  </a:lnTo>
                  <a:lnTo>
                    <a:pt x="40665" y="494030"/>
                  </a:lnTo>
                  <a:lnTo>
                    <a:pt x="40716" y="495300"/>
                  </a:lnTo>
                  <a:lnTo>
                    <a:pt x="39052" y="494030"/>
                  </a:lnTo>
                  <a:lnTo>
                    <a:pt x="38138" y="494030"/>
                  </a:lnTo>
                  <a:lnTo>
                    <a:pt x="38188" y="495300"/>
                  </a:lnTo>
                  <a:lnTo>
                    <a:pt x="35826" y="497840"/>
                  </a:lnTo>
                  <a:lnTo>
                    <a:pt x="36258" y="498284"/>
                  </a:lnTo>
                  <a:lnTo>
                    <a:pt x="36461" y="497840"/>
                  </a:lnTo>
                  <a:lnTo>
                    <a:pt x="36385" y="498411"/>
                  </a:lnTo>
                  <a:lnTo>
                    <a:pt x="38315" y="500380"/>
                  </a:lnTo>
                  <a:lnTo>
                    <a:pt x="35966" y="501650"/>
                  </a:lnTo>
                  <a:lnTo>
                    <a:pt x="36385" y="498411"/>
                  </a:lnTo>
                  <a:lnTo>
                    <a:pt x="36258" y="498284"/>
                  </a:lnTo>
                  <a:lnTo>
                    <a:pt x="35344" y="500380"/>
                  </a:lnTo>
                  <a:lnTo>
                    <a:pt x="34734" y="500380"/>
                  </a:lnTo>
                  <a:lnTo>
                    <a:pt x="31813" y="504190"/>
                  </a:lnTo>
                  <a:lnTo>
                    <a:pt x="31750" y="511810"/>
                  </a:lnTo>
                  <a:lnTo>
                    <a:pt x="31635" y="514350"/>
                  </a:lnTo>
                  <a:lnTo>
                    <a:pt x="29095" y="516890"/>
                  </a:lnTo>
                  <a:lnTo>
                    <a:pt x="25539" y="523240"/>
                  </a:lnTo>
                  <a:lnTo>
                    <a:pt x="23075" y="529590"/>
                  </a:lnTo>
                  <a:lnTo>
                    <a:pt x="20370" y="535940"/>
                  </a:lnTo>
                  <a:lnTo>
                    <a:pt x="15976" y="541020"/>
                  </a:lnTo>
                  <a:lnTo>
                    <a:pt x="14135" y="543560"/>
                  </a:lnTo>
                  <a:lnTo>
                    <a:pt x="15748" y="543560"/>
                  </a:lnTo>
                  <a:lnTo>
                    <a:pt x="16408" y="546100"/>
                  </a:lnTo>
                  <a:lnTo>
                    <a:pt x="13970" y="546100"/>
                  </a:lnTo>
                  <a:lnTo>
                    <a:pt x="15417" y="548640"/>
                  </a:lnTo>
                  <a:lnTo>
                    <a:pt x="15722" y="553720"/>
                  </a:lnTo>
                  <a:lnTo>
                    <a:pt x="7251" y="552450"/>
                  </a:lnTo>
                  <a:lnTo>
                    <a:pt x="8813" y="558800"/>
                  </a:lnTo>
                  <a:lnTo>
                    <a:pt x="10566" y="558800"/>
                  </a:lnTo>
                  <a:lnTo>
                    <a:pt x="9575" y="560070"/>
                  </a:lnTo>
                  <a:lnTo>
                    <a:pt x="9182" y="563880"/>
                  </a:lnTo>
                  <a:lnTo>
                    <a:pt x="8255" y="563130"/>
                  </a:lnTo>
                  <a:lnTo>
                    <a:pt x="8902" y="563880"/>
                  </a:lnTo>
                  <a:lnTo>
                    <a:pt x="6667" y="563880"/>
                  </a:lnTo>
                  <a:lnTo>
                    <a:pt x="6896" y="567690"/>
                  </a:lnTo>
                  <a:lnTo>
                    <a:pt x="4699" y="570230"/>
                  </a:lnTo>
                  <a:lnTo>
                    <a:pt x="2501" y="565150"/>
                  </a:lnTo>
                  <a:lnTo>
                    <a:pt x="292" y="570230"/>
                  </a:lnTo>
                  <a:lnTo>
                    <a:pt x="0" y="571500"/>
                  </a:lnTo>
                  <a:lnTo>
                    <a:pt x="1587" y="575310"/>
                  </a:lnTo>
                  <a:lnTo>
                    <a:pt x="2984" y="575310"/>
                  </a:lnTo>
                  <a:lnTo>
                    <a:pt x="4114" y="574040"/>
                  </a:lnTo>
                  <a:lnTo>
                    <a:pt x="5295" y="575310"/>
                  </a:lnTo>
                  <a:lnTo>
                    <a:pt x="5219" y="576580"/>
                  </a:lnTo>
                  <a:lnTo>
                    <a:pt x="8521" y="577850"/>
                  </a:lnTo>
                  <a:lnTo>
                    <a:pt x="11518" y="580390"/>
                  </a:lnTo>
                  <a:lnTo>
                    <a:pt x="15557" y="579120"/>
                  </a:lnTo>
                  <a:lnTo>
                    <a:pt x="14617" y="575310"/>
                  </a:lnTo>
                  <a:lnTo>
                    <a:pt x="16649" y="575310"/>
                  </a:lnTo>
                  <a:lnTo>
                    <a:pt x="15786" y="577850"/>
                  </a:lnTo>
                  <a:lnTo>
                    <a:pt x="17894" y="576580"/>
                  </a:lnTo>
                  <a:lnTo>
                    <a:pt x="16852" y="575310"/>
                  </a:lnTo>
                  <a:lnTo>
                    <a:pt x="16306" y="574040"/>
                  </a:lnTo>
                  <a:lnTo>
                    <a:pt x="18618" y="574040"/>
                  </a:lnTo>
                  <a:lnTo>
                    <a:pt x="16484" y="570230"/>
                  </a:lnTo>
                  <a:lnTo>
                    <a:pt x="16611" y="570230"/>
                  </a:lnTo>
                  <a:lnTo>
                    <a:pt x="16497" y="568960"/>
                  </a:lnTo>
                  <a:lnTo>
                    <a:pt x="18592" y="567690"/>
                  </a:lnTo>
                  <a:lnTo>
                    <a:pt x="19710" y="568960"/>
                  </a:lnTo>
                  <a:lnTo>
                    <a:pt x="19367" y="567690"/>
                  </a:lnTo>
                  <a:lnTo>
                    <a:pt x="19024" y="566420"/>
                  </a:lnTo>
                  <a:lnTo>
                    <a:pt x="20002" y="567690"/>
                  </a:lnTo>
                  <a:lnTo>
                    <a:pt x="20320" y="567690"/>
                  </a:lnTo>
                  <a:lnTo>
                    <a:pt x="20078" y="566420"/>
                  </a:lnTo>
                  <a:lnTo>
                    <a:pt x="21628" y="565150"/>
                  </a:lnTo>
                  <a:lnTo>
                    <a:pt x="20104" y="563880"/>
                  </a:lnTo>
                  <a:lnTo>
                    <a:pt x="22593" y="563880"/>
                  </a:lnTo>
                  <a:lnTo>
                    <a:pt x="21551" y="558800"/>
                  </a:lnTo>
                  <a:lnTo>
                    <a:pt x="24726" y="561340"/>
                  </a:lnTo>
                  <a:lnTo>
                    <a:pt x="24130" y="560070"/>
                  </a:lnTo>
                  <a:lnTo>
                    <a:pt x="23202" y="557530"/>
                  </a:lnTo>
                  <a:lnTo>
                    <a:pt x="23596" y="556260"/>
                  </a:lnTo>
                  <a:lnTo>
                    <a:pt x="26504" y="560070"/>
                  </a:lnTo>
                  <a:lnTo>
                    <a:pt x="26149" y="556260"/>
                  </a:lnTo>
                  <a:lnTo>
                    <a:pt x="25920" y="553720"/>
                  </a:lnTo>
                  <a:lnTo>
                    <a:pt x="25806" y="552450"/>
                  </a:lnTo>
                  <a:lnTo>
                    <a:pt x="29692" y="554990"/>
                  </a:lnTo>
                  <a:lnTo>
                    <a:pt x="27851" y="552450"/>
                  </a:lnTo>
                  <a:lnTo>
                    <a:pt x="26936" y="551180"/>
                  </a:lnTo>
                  <a:lnTo>
                    <a:pt x="30746" y="548640"/>
                  </a:lnTo>
                  <a:lnTo>
                    <a:pt x="30073" y="544830"/>
                  </a:lnTo>
                  <a:lnTo>
                    <a:pt x="30594" y="545871"/>
                  </a:lnTo>
                  <a:lnTo>
                    <a:pt x="31407" y="544830"/>
                  </a:lnTo>
                  <a:lnTo>
                    <a:pt x="32664" y="544830"/>
                  </a:lnTo>
                  <a:lnTo>
                    <a:pt x="33794" y="543560"/>
                  </a:lnTo>
                  <a:lnTo>
                    <a:pt x="31000" y="542290"/>
                  </a:lnTo>
                  <a:lnTo>
                    <a:pt x="31470" y="539750"/>
                  </a:lnTo>
                  <a:lnTo>
                    <a:pt x="30302" y="537210"/>
                  </a:lnTo>
                  <a:lnTo>
                    <a:pt x="33959" y="537210"/>
                  </a:lnTo>
                  <a:lnTo>
                    <a:pt x="33147" y="539750"/>
                  </a:lnTo>
                  <a:lnTo>
                    <a:pt x="36068" y="541020"/>
                  </a:lnTo>
                  <a:lnTo>
                    <a:pt x="33705" y="539750"/>
                  </a:lnTo>
                  <a:lnTo>
                    <a:pt x="35293" y="537210"/>
                  </a:lnTo>
                  <a:lnTo>
                    <a:pt x="33045" y="535940"/>
                  </a:lnTo>
                  <a:lnTo>
                    <a:pt x="37185" y="535940"/>
                  </a:lnTo>
                  <a:lnTo>
                    <a:pt x="33718" y="533400"/>
                  </a:lnTo>
                  <a:lnTo>
                    <a:pt x="37198" y="534670"/>
                  </a:lnTo>
                  <a:lnTo>
                    <a:pt x="36385" y="533400"/>
                  </a:lnTo>
                  <a:lnTo>
                    <a:pt x="35560" y="532130"/>
                  </a:lnTo>
                  <a:lnTo>
                    <a:pt x="38303" y="530860"/>
                  </a:lnTo>
                  <a:lnTo>
                    <a:pt x="39166" y="533400"/>
                  </a:lnTo>
                  <a:lnTo>
                    <a:pt x="39154" y="530860"/>
                  </a:lnTo>
                  <a:lnTo>
                    <a:pt x="40767" y="529590"/>
                  </a:lnTo>
                  <a:lnTo>
                    <a:pt x="38938" y="529590"/>
                  </a:lnTo>
                  <a:lnTo>
                    <a:pt x="37617" y="528320"/>
                  </a:lnTo>
                  <a:lnTo>
                    <a:pt x="38150" y="525780"/>
                  </a:lnTo>
                  <a:lnTo>
                    <a:pt x="40220" y="528320"/>
                  </a:lnTo>
                  <a:lnTo>
                    <a:pt x="42049" y="528320"/>
                  </a:lnTo>
                  <a:lnTo>
                    <a:pt x="42151" y="525780"/>
                  </a:lnTo>
                  <a:lnTo>
                    <a:pt x="40284" y="523240"/>
                  </a:lnTo>
                  <a:lnTo>
                    <a:pt x="40995" y="521970"/>
                  </a:lnTo>
                  <a:lnTo>
                    <a:pt x="41490" y="523240"/>
                  </a:lnTo>
                  <a:lnTo>
                    <a:pt x="41694" y="522274"/>
                  </a:lnTo>
                  <a:lnTo>
                    <a:pt x="41541" y="521970"/>
                  </a:lnTo>
                  <a:lnTo>
                    <a:pt x="40894" y="520700"/>
                  </a:lnTo>
                  <a:lnTo>
                    <a:pt x="44640" y="518160"/>
                  </a:lnTo>
                  <a:lnTo>
                    <a:pt x="42938" y="514350"/>
                  </a:lnTo>
                  <a:lnTo>
                    <a:pt x="42214" y="514350"/>
                  </a:lnTo>
                  <a:lnTo>
                    <a:pt x="40817" y="513080"/>
                  </a:lnTo>
                  <a:lnTo>
                    <a:pt x="39878" y="513080"/>
                  </a:lnTo>
                  <a:lnTo>
                    <a:pt x="40309" y="511810"/>
                  </a:lnTo>
                  <a:lnTo>
                    <a:pt x="39065" y="510540"/>
                  </a:lnTo>
                  <a:lnTo>
                    <a:pt x="40665" y="510540"/>
                  </a:lnTo>
                  <a:lnTo>
                    <a:pt x="41363" y="511810"/>
                  </a:lnTo>
                  <a:lnTo>
                    <a:pt x="41770" y="511810"/>
                  </a:lnTo>
                  <a:lnTo>
                    <a:pt x="41516" y="510540"/>
                  </a:lnTo>
                  <a:lnTo>
                    <a:pt x="43345" y="510540"/>
                  </a:lnTo>
                  <a:lnTo>
                    <a:pt x="43751" y="510540"/>
                  </a:lnTo>
                  <a:lnTo>
                    <a:pt x="43700" y="510400"/>
                  </a:lnTo>
                  <a:lnTo>
                    <a:pt x="46570" y="509270"/>
                  </a:lnTo>
                  <a:lnTo>
                    <a:pt x="44437" y="511810"/>
                  </a:lnTo>
                  <a:lnTo>
                    <a:pt x="49263" y="511810"/>
                  </a:lnTo>
                  <a:lnTo>
                    <a:pt x="43586" y="513041"/>
                  </a:lnTo>
                  <a:lnTo>
                    <a:pt x="43700" y="511263"/>
                  </a:lnTo>
                  <a:lnTo>
                    <a:pt x="41694" y="513080"/>
                  </a:lnTo>
                  <a:lnTo>
                    <a:pt x="43446" y="513080"/>
                  </a:lnTo>
                  <a:lnTo>
                    <a:pt x="43586" y="513080"/>
                  </a:lnTo>
                  <a:lnTo>
                    <a:pt x="48475" y="513080"/>
                  </a:lnTo>
                  <a:lnTo>
                    <a:pt x="50749" y="510540"/>
                  </a:lnTo>
                  <a:lnTo>
                    <a:pt x="48945" y="509270"/>
                  </a:lnTo>
                  <a:lnTo>
                    <a:pt x="50469" y="506730"/>
                  </a:lnTo>
                  <a:lnTo>
                    <a:pt x="51231" y="505460"/>
                  </a:lnTo>
                  <a:lnTo>
                    <a:pt x="50203" y="504190"/>
                  </a:lnTo>
                  <a:lnTo>
                    <a:pt x="49072" y="505460"/>
                  </a:lnTo>
                  <a:lnTo>
                    <a:pt x="48056" y="504190"/>
                  </a:lnTo>
                  <a:lnTo>
                    <a:pt x="47955" y="501650"/>
                  </a:lnTo>
                  <a:lnTo>
                    <a:pt x="47802" y="497840"/>
                  </a:lnTo>
                  <a:lnTo>
                    <a:pt x="56045" y="502920"/>
                  </a:lnTo>
                  <a:lnTo>
                    <a:pt x="54381" y="497840"/>
                  </a:lnTo>
                  <a:lnTo>
                    <a:pt x="53162" y="496570"/>
                  </a:lnTo>
                  <a:lnTo>
                    <a:pt x="51663" y="495300"/>
                  </a:lnTo>
                  <a:lnTo>
                    <a:pt x="50177" y="494030"/>
                  </a:lnTo>
                  <a:lnTo>
                    <a:pt x="53009" y="492760"/>
                  </a:lnTo>
                  <a:lnTo>
                    <a:pt x="55422" y="495300"/>
                  </a:lnTo>
                  <a:lnTo>
                    <a:pt x="56629" y="492760"/>
                  </a:lnTo>
                  <a:lnTo>
                    <a:pt x="57226" y="491490"/>
                  </a:lnTo>
                  <a:lnTo>
                    <a:pt x="56045" y="491490"/>
                  </a:lnTo>
                  <a:lnTo>
                    <a:pt x="59283" y="490220"/>
                  </a:lnTo>
                  <a:lnTo>
                    <a:pt x="55880" y="489165"/>
                  </a:lnTo>
                  <a:lnTo>
                    <a:pt x="56553" y="490220"/>
                  </a:lnTo>
                  <a:lnTo>
                    <a:pt x="55473" y="491490"/>
                  </a:lnTo>
                  <a:lnTo>
                    <a:pt x="52247" y="491490"/>
                  </a:lnTo>
                  <a:lnTo>
                    <a:pt x="55562" y="489064"/>
                  </a:lnTo>
                  <a:lnTo>
                    <a:pt x="55168" y="488950"/>
                  </a:lnTo>
                  <a:lnTo>
                    <a:pt x="55968" y="487680"/>
                  </a:lnTo>
                  <a:lnTo>
                    <a:pt x="58623" y="488950"/>
                  </a:lnTo>
                  <a:lnTo>
                    <a:pt x="59029" y="487680"/>
                  </a:lnTo>
                  <a:lnTo>
                    <a:pt x="59855" y="485140"/>
                  </a:lnTo>
                  <a:lnTo>
                    <a:pt x="59855" y="482600"/>
                  </a:lnTo>
                  <a:lnTo>
                    <a:pt x="59855" y="480060"/>
                  </a:lnTo>
                  <a:lnTo>
                    <a:pt x="60744" y="477520"/>
                  </a:lnTo>
                  <a:lnTo>
                    <a:pt x="61188" y="476250"/>
                  </a:lnTo>
                  <a:lnTo>
                    <a:pt x="61836" y="476250"/>
                  </a:lnTo>
                  <a:lnTo>
                    <a:pt x="62306" y="477520"/>
                  </a:lnTo>
                  <a:lnTo>
                    <a:pt x="63474" y="477520"/>
                  </a:lnTo>
                  <a:lnTo>
                    <a:pt x="64503" y="472440"/>
                  </a:lnTo>
                  <a:lnTo>
                    <a:pt x="67589" y="468630"/>
                  </a:lnTo>
                  <a:lnTo>
                    <a:pt x="68630" y="467360"/>
                  </a:lnTo>
                  <a:lnTo>
                    <a:pt x="72313" y="463550"/>
                  </a:lnTo>
                  <a:lnTo>
                    <a:pt x="71666" y="462280"/>
                  </a:lnTo>
                  <a:lnTo>
                    <a:pt x="71018" y="461010"/>
                  </a:lnTo>
                  <a:lnTo>
                    <a:pt x="71234" y="461010"/>
                  </a:lnTo>
                  <a:lnTo>
                    <a:pt x="70802" y="459740"/>
                  </a:lnTo>
                  <a:lnTo>
                    <a:pt x="71145" y="458470"/>
                  </a:lnTo>
                  <a:lnTo>
                    <a:pt x="72682" y="458470"/>
                  </a:lnTo>
                  <a:lnTo>
                    <a:pt x="73012" y="459740"/>
                  </a:lnTo>
                  <a:lnTo>
                    <a:pt x="72910" y="458470"/>
                  </a:lnTo>
                  <a:lnTo>
                    <a:pt x="72720" y="455930"/>
                  </a:lnTo>
                  <a:lnTo>
                    <a:pt x="73431" y="448310"/>
                  </a:lnTo>
                  <a:lnTo>
                    <a:pt x="77330" y="447040"/>
                  </a:lnTo>
                  <a:lnTo>
                    <a:pt x="77647" y="447040"/>
                  </a:lnTo>
                  <a:lnTo>
                    <a:pt x="79768" y="445770"/>
                  </a:lnTo>
                  <a:lnTo>
                    <a:pt x="78066" y="444500"/>
                  </a:lnTo>
                  <a:lnTo>
                    <a:pt x="74663" y="441960"/>
                  </a:lnTo>
                  <a:lnTo>
                    <a:pt x="77825" y="440690"/>
                  </a:lnTo>
                  <a:lnTo>
                    <a:pt x="77978" y="441960"/>
                  </a:lnTo>
                  <a:lnTo>
                    <a:pt x="78879" y="440690"/>
                  </a:lnTo>
                  <a:lnTo>
                    <a:pt x="80695" y="438150"/>
                  </a:lnTo>
                  <a:close/>
                </a:path>
                <a:path w="2368550" h="732790">
                  <a:moveTo>
                    <a:pt x="84277" y="389890"/>
                  </a:moveTo>
                  <a:lnTo>
                    <a:pt x="83947" y="388607"/>
                  </a:lnTo>
                  <a:lnTo>
                    <a:pt x="83743" y="390626"/>
                  </a:lnTo>
                  <a:lnTo>
                    <a:pt x="84277" y="389890"/>
                  </a:lnTo>
                  <a:close/>
                </a:path>
                <a:path w="2368550" h="732790">
                  <a:moveTo>
                    <a:pt x="96786" y="410857"/>
                  </a:moveTo>
                  <a:lnTo>
                    <a:pt x="96266" y="410616"/>
                  </a:lnTo>
                  <a:lnTo>
                    <a:pt x="96532" y="411226"/>
                  </a:lnTo>
                  <a:lnTo>
                    <a:pt x="96786" y="410857"/>
                  </a:lnTo>
                  <a:close/>
                </a:path>
                <a:path w="2368550" h="732790">
                  <a:moveTo>
                    <a:pt x="98399" y="405638"/>
                  </a:moveTo>
                  <a:lnTo>
                    <a:pt x="98234" y="405384"/>
                  </a:lnTo>
                  <a:lnTo>
                    <a:pt x="98209" y="406057"/>
                  </a:lnTo>
                  <a:lnTo>
                    <a:pt x="98361" y="405866"/>
                  </a:lnTo>
                  <a:lnTo>
                    <a:pt x="98399" y="405638"/>
                  </a:lnTo>
                  <a:close/>
                </a:path>
                <a:path w="2368550" h="732790">
                  <a:moveTo>
                    <a:pt x="102933" y="400050"/>
                  </a:moveTo>
                  <a:lnTo>
                    <a:pt x="102704" y="398780"/>
                  </a:lnTo>
                  <a:lnTo>
                    <a:pt x="102806" y="397510"/>
                  </a:lnTo>
                  <a:lnTo>
                    <a:pt x="102311" y="397510"/>
                  </a:lnTo>
                  <a:lnTo>
                    <a:pt x="102933" y="400050"/>
                  </a:lnTo>
                  <a:close/>
                </a:path>
                <a:path w="2368550" h="732790">
                  <a:moveTo>
                    <a:pt x="111366" y="376605"/>
                  </a:moveTo>
                  <a:lnTo>
                    <a:pt x="110083" y="375983"/>
                  </a:lnTo>
                  <a:lnTo>
                    <a:pt x="111023" y="378460"/>
                  </a:lnTo>
                  <a:lnTo>
                    <a:pt x="111366" y="376605"/>
                  </a:lnTo>
                  <a:close/>
                </a:path>
                <a:path w="2368550" h="732790">
                  <a:moveTo>
                    <a:pt x="112560" y="377190"/>
                  </a:moveTo>
                  <a:lnTo>
                    <a:pt x="111493" y="375920"/>
                  </a:lnTo>
                  <a:lnTo>
                    <a:pt x="111366" y="376605"/>
                  </a:lnTo>
                  <a:lnTo>
                    <a:pt x="112560" y="377190"/>
                  </a:lnTo>
                  <a:close/>
                </a:path>
                <a:path w="2368550" h="732790">
                  <a:moveTo>
                    <a:pt x="115481" y="375920"/>
                  </a:moveTo>
                  <a:lnTo>
                    <a:pt x="114503" y="374764"/>
                  </a:lnTo>
                  <a:lnTo>
                    <a:pt x="114630" y="375920"/>
                  </a:lnTo>
                  <a:lnTo>
                    <a:pt x="115481" y="375920"/>
                  </a:lnTo>
                  <a:close/>
                </a:path>
                <a:path w="2368550" h="732790">
                  <a:moveTo>
                    <a:pt x="130048" y="307340"/>
                  </a:moveTo>
                  <a:lnTo>
                    <a:pt x="124231" y="303530"/>
                  </a:lnTo>
                  <a:lnTo>
                    <a:pt x="124561" y="307340"/>
                  </a:lnTo>
                  <a:lnTo>
                    <a:pt x="130048" y="307340"/>
                  </a:lnTo>
                  <a:close/>
                </a:path>
                <a:path w="2368550" h="732790">
                  <a:moveTo>
                    <a:pt x="131470" y="336550"/>
                  </a:moveTo>
                  <a:lnTo>
                    <a:pt x="131445" y="335280"/>
                  </a:lnTo>
                  <a:lnTo>
                    <a:pt x="131343" y="331470"/>
                  </a:lnTo>
                  <a:lnTo>
                    <a:pt x="115570" y="331470"/>
                  </a:lnTo>
                  <a:lnTo>
                    <a:pt x="114541" y="331470"/>
                  </a:lnTo>
                  <a:lnTo>
                    <a:pt x="115938" y="332740"/>
                  </a:lnTo>
                  <a:lnTo>
                    <a:pt x="113144" y="332740"/>
                  </a:lnTo>
                  <a:lnTo>
                    <a:pt x="113919" y="336550"/>
                  </a:lnTo>
                  <a:lnTo>
                    <a:pt x="112712" y="336550"/>
                  </a:lnTo>
                  <a:lnTo>
                    <a:pt x="111975" y="335280"/>
                  </a:lnTo>
                  <a:lnTo>
                    <a:pt x="108305" y="339090"/>
                  </a:lnTo>
                  <a:lnTo>
                    <a:pt x="111506" y="342900"/>
                  </a:lnTo>
                  <a:lnTo>
                    <a:pt x="110363" y="347980"/>
                  </a:lnTo>
                  <a:lnTo>
                    <a:pt x="107175" y="345440"/>
                  </a:lnTo>
                  <a:lnTo>
                    <a:pt x="102984" y="350520"/>
                  </a:lnTo>
                  <a:lnTo>
                    <a:pt x="102565" y="350520"/>
                  </a:lnTo>
                  <a:lnTo>
                    <a:pt x="99580" y="355600"/>
                  </a:lnTo>
                  <a:lnTo>
                    <a:pt x="100812" y="360680"/>
                  </a:lnTo>
                  <a:lnTo>
                    <a:pt x="99669" y="365760"/>
                  </a:lnTo>
                  <a:lnTo>
                    <a:pt x="94703" y="367030"/>
                  </a:lnTo>
                  <a:lnTo>
                    <a:pt x="93167" y="374650"/>
                  </a:lnTo>
                  <a:lnTo>
                    <a:pt x="88836" y="378460"/>
                  </a:lnTo>
                  <a:lnTo>
                    <a:pt x="89789" y="378460"/>
                  </a:lnTo>
                  <a:lnTo>
                    <a:pt x="91262" y="381000"/>
                  </a:lnTo>
                  <a:lnTo>
                    <a:pt x="89954" y="382270"/>
                  </a:lnTo>
                  <a:lnTo>
                    <a:pt x="91833" y="386080"/>
                  </a:lnTo>
                  <a:lnTo>
                    <a:pt x="88976" y="383540"/>
                  </a:lnTo>
                  <a:lnTo>
                    <a:pt x="85940" y="383540"/>
                  </a:lnTo>
                  <a:lnTo>
                    <a:pt x="85547" y="386080"/>
                  </a:lnTo>
                  <a:lnTo>
                    <a:pt x="84582" y="387350"/>
                  </a:lnTo>
                  <a:lnTo>
                    <a:pt x="88265" y="389890"/>
                  </a:lnTo>
                  <a:lnTo>
                    <a:pt x="83743" y="390626"/>
                  </a:lnTo>
                  <a:lnTo>
                    <a:pt x="80352" y="391160"/>
                  </a:lnTo>
                  <a:lnTo>
                    <a:pt x="84201" y="402590"/>
                  </a:lnTo>
                  <a:lnTo>
                    <a:pt x="77939" y="403860"/>
                  </a:lnTo>
                  <a:lnTo>
                    <a:pt x="78333" y="405130"/>
                  </a:lnTo>
                  <a:lnTo>
                    <a:pt x="77622" y="406400"/>
                  </a:lnTo>
                  <a:lnTo>
                    <a:pt x="78016" y="407670"/>
                  </a:lnTo>
                  <a:lnTo>
                    <a:pt x="75984" y="406400"/>
                  </a:lnTo>
                  <a:lnTo>
                    <a:pt x="72872" y="411480"/>
                  </a:lnTo>
                  <a:lnTo>
                    <a:pt x="71437" y="415290"/>
                  </a:lnTo>
                  <a:lnTo>
                    <a:pt x="70345" y="414020"/>
                  </a:lnTo>
                  <a:lnTo>
                    <a:pt x="69126" y="416560"/>
                  </a:lnTo>
                  <a:lnTo>
                    <a:pt x="74917" y="419100"/>
                  </a:lnTo>
                  <a:lnTo>
                    <a:pt x="74041" y="421640"/>
                  </a:lnTo>
                  <a:lnTo>
                    <a:pt x="70662" y="420370"/>
                  </a:lnTo>
                  <a:lnTo>
                    <a:pt x="68795" y="424180"/>
                  </a:lnTo>
                  <a:lnTo>
                    <a:pt x="64198" y="426720"/>
                  </a:lnTo>
                  <a:lnTo>
                    <a:pt x="65125" y="431800"/>
                  </a:lnTo>
                  <a:lnTo>
                    <a:pt x="63881" y="431800"/>
                  </a:lnTo>
                  <a:lnTo>
                    <a:pt x="64058" y="430530"/>
                  </a:lnTo>
                  <a:lnTo>
                    <a:pt x="63093" y="433070"/>
                  </a:lnTo>
                  <a:lnTo>
                    <a:pt x="58547" y="436880"/>
                  </a:lnTo>
                  <a:lnTo>
                    <a:pt x="60375" y="437388"/>
                  </a:lnTo>
                  <a:lnTo>
                    <a:pt x="61429" y="437388"/>
                  </a:lnTo>
                  <a:lnTo>
                    <a:pt x="81229" y="437388"/>
                  </a:lnTo>
                  <a:lnTo>
                    <a:pt x="81597" y="436880"/>
                  </a:lnTo>
                  <a:lnTo>
                    <a:pt x="82296" y="431800"/>
                  </a:lnTo>
                  <a:lnTo>
                    <a:pt x="82638" y="429260"/>
                  </a:lnTo>
                  <a:lnTo>
                    <a:pt x="87947" y="426720"/>
                  </a:lnTo>
                  <a:lnTo>
                    <a:pt x="85280" y="424180"/>
                  </a:lnTo>
                  <a:lnTo>
                    <a:pt x="92024" y="421640"/>
                  </a:lnTo>
                  <a:lnTo>
                    <a:pt x="87909" y="419100"/>
                  </a:lnTo>
                  <a:lnTo>
                    <a:pt x="91605" y="417830"/>
                  </a:lnTo>
                  <a:lnTo>
                    <a:pt x="91909" y="419100"/>
                  </a:lnTo>
                  <a:lnTo>
                    <a:pt x="93116" y="417830"/>
                  </a:lnTo>
                  <a:lnTo>
                    <a:pt x="95542" y="415290"/>
                  </a:lnTo>
                  <a:lnTo>
                    <a:pt x="96316" y="414020"/>
                  </a:lnTo>
                  <a:lnTo>
                    <a:pt x="93738" y="411480"/>
                  </a:lnTo>
                  <a:lnTo>
                    <a:pt x="94005" y="410210"/>
                  </a:lnTo>
                  <a:lnTo>
                    <a:pt x="96266" y="411480"/>
                  </a:lnTo>
                  <a:lnTo>
                    <a:pt x="95808" y="410210"/>
                  </a:lnTo>
                  <a:lnTo>
                    <a:pt x="94894" y="407670"/>
                  </a:lnTo>
                  <a:lnTo>
                    <a:pt x="98107" y="408940"/>
                  </a:lnTo>
                  <a:lnTo>
                    <a:pt x="98209" y="406400"/>
                  </a:lnTo>
                  <a:lnTo>
                    <a:pt x="97802" y="407670"/>
                  </a:lnTo>
                  <a:lnTo>
                    <a:pt x="96621" y="407670"/>
                  </a:lnTo>
                  <a:lnTo>
                    <a:pt x="96024" y="406400"/>
                  </a:lnTo>
                  <a:lnTo>
                    <a:pt x="96075" y="403860"/>
                  </a:lnTo>
                  <a:lnTo>
                    <a:pt x="100177" y="402590"/>
                  </a:lnTo>
                  <a:lnTo>
                    <a:pt x="101346" y="402590"/>
                  </a:lnTo>
                  <a:lnTo>
                    <a:pt x="101968" y="397510"/>
                  </a:lnTo>
                  <a:lnTo>
                    <a:pt x="102311" y="397510"/>
                  </a:lnTo>
                  <a:lnTo>
                    <a:pt x="101993" y="396240"/>
                  </a:lnTo>
                  <a:lnTo>
                    <a:pt x="105549" y="400050"/>
                  </a:lnTo>
                  <a:lnTo>
                    <a:pt x="104673" y="396240"/>
                  </a:lnTo>
                  <a:lnTo>
                    <a:pt x="103428" y="396240"/>
                  </a:lnTo>
                  <a:lnTo>
                    <a:pt x="102997" y="394970"/>
                  </a:lnTo>
                  <a:lnTo>
                    <a:pt x="104965" y="394970"/>
                  </a:lnTo>
                  <a:lnTo>
                    <a:pt x="106400" y="392430"/>
                  </a:lnTo>
                  <a:lnTo>
                    <a:pt x="106870" y="389890"/>
                  </a:lnTo>
                  <a:lnTo>
                    <a:pt x="108204" y="391160"/>
                  </a:lnTo>
                  <a:lnTo>
                    <a:pt x="108966" y="389890"/>
                  </a:lnTo>
                  <a:lnTo>
                    <a:pt x="110477" y="387350"/>
                  </a:lnTo>
                  <a:lnTo>
                    <a:pt x="110718" y="386080"/>
                  </a:lnTo>
                  <a:lnTo>
                    <a:pt x="111429" y="382270"/>
                  </a:lnTo>
                  <a:lnTo>
                    <a:pt x="112852" y="379730"/>
                  </a:lnTo>
                  <a:lnTo>
                    <a:pt x="113563" y="378460"/>
                  </a:lnTo>
                  <a:lnTo>
                    <a:pt x="112090" y="379730"/>
                  </a:lnTo>
                  <a:lnTo>
                    <a:pt x="109588" y="378460"/>
                  </a:lnTo>
                  <a:lnTo>
                    <a:pt x="109943" y="375920"/>
                  </a:lnTo>
                  <a:lnTo>
                    <a:pt x="110083" y="375983"/>
                  </a:lnTo>
                  <a:lnTo>
                    <a:pt x="111112" y="374650"/>
                  </a:lnTo>
                  <a:lnTo>
                    <a:pt x="113271" y="375920"/>
                  </a:lnTo>
                  <a:lnTo>
                    <a:pt x="113588" y="377190"/>
                  </a:lnTo>
                  <a:lnTo>
                    <a:pt x="113728" y="374650"/>
                  </a:lnTo>
                  <a:lnTo>
                    <a:pt x="114401" y="374650"/>
                  </a:lnTo>
                  <a:lnTo>
                    <a:pt x="119507" y="374650"/>
                  </a:lnTo>
                  <a:lnTo>
                    <a:pt x="117525" y="372110"/>
                  </a:lnTo>
                  <a:lnTo>
                    <a:pt x="118275" y="372110"/>
                  </a:lnTo>
                  <a:lnTo>
                    <a:pt x="120408" y="367030"/>
                  </a:lnTo>
                  <a:lnTo>
                    <a:pt x="120548" y="365760"/>
                  </a:lnTo>
                  <a:lnTo>
                    <a:pt x="122148" y="361950"/>
                  </a:lnTo>
                  <a:lnTo>
                    <a:pt x="120142" y="360680"/>
                  </a:lnTo>
                  <a:lnTo>
                    <a:pt x="121272" y="359410"/>
                  </a:lnTo>
                  <a:lnTo>
                    <a:pt x="120129" y="358140"/>
                  </a:lnTo>
                  <a:lnTo>
                    <a:pt x="122059" y="355600"/>
                  </a:lnTo>
                  <a:lnTo>
                    <a:pt x="125069" y="353060"/>
                  </a:lnTo>
                  <a:lnTo>
                    <a:pt x="126441" y="350520"/>
                  </a:lnTo>
                  <a:lnTo>
                    <a:pt x="126466" y="349250"/>
                  </a:lnTo>
                  <a:lnTo>
                    <a:pt x="126504" y="347980"/>
                  </a:lnTo>
                  <a:lnTo>
                    <a:pt x="125018" y="349250"/>
                  </a:lnTo>
                  <a:lnTo>
                    <a:pt x="124663" y="347980"/>
                  </a:lnTo>
                  <a:lnTo>
                    <a:pt x="124294" y="346710"/>
                  </a:lnTo>
                  <a:lnTo>
                    <a:pt x="126238" y="347980"/>
                  </a:lnTo>
                  <a:lnTo>
                    <a:pt x="126911" y="346710"/>
                  </a:lnTo>
                  <a:lnTo>
                    <a:pt x="127584" y="345440"/>
                  </a:lnTo>
                  <a:lnTo>
                    <a:pt x="128130" y="346710"/>
                  </a:lnTo>
                  <a:lnTo>
                    <a:pt x="128790" y="345440"/>
                  </a:lnTo>
                  <a:lnTo>
                    <a:pt x="130111" y="342900"/>
                  </a:lnTo>
                  <a:lnTo>
                    <a:pt x="130771" y="337820"/>
                  </a:lnTo>
                  <a:lnTo>
                    <a:pt x="130937" y="336550"/>
                  </a:lnTo>
                  <a:lnTo>
                    <a:pt x="129921" y="336550"/>
                  </a:lnTo>
                  <a:lnTo>
                    <a:pt x="129311" y="337820"/>
                  </a:lnTo>
                  <a:lnTo>
                    <a:pt x="128828" y="336550"/>
                  </a:lnTo>
                  <a:lnTo>
                    <a:pt x="128943" y="335280"/>
                  </a:lnTo>
                  <a:lnTo>
                    <a:pt x="130556" y="335280"/>
                  </a:lnTo>
                  <a:lnTo>
                    <a:pt x="131394" y="336550"/>
                  </a:lnTo>
                  <a:close/>
                </a:path>
                <a:path w="2368550" h="732790">
                  <a:moveTo>
                    <a:pt x="134683" y="295186"/>
                  </a:moveTo>
                  <a:lnTo>
                    <a:pt x="134454" y="294398"/>
                  </a:lnTo>
                  <a:lnTo>
                    <a:pt x="132194" y="295884"/>
                  </a:lnTo>
                  <a:lnTo>
                    <a:pt x="134683" y="295186"/>
                  </a:lnTo>
                  <a:close/>
                </a:path>
                <a:path w="2368550" h="732790">
                  <a:moveTo>
                    <a:pt x="148221" y="309880"/>
                  </a:moveTo>
                  <a:lnTo>
                    <a:pt x="148183" y="308610"/>
                  </a:lnTo>
                  <a:lnTo>
                    <a:pt x="124675" y="308610"/>
                  </a:lnTo>
                  <a:lnTo>
                    <a:pt x="123812" y="308610"/>
                  </a:lnTo>
                  <a:lnTo>
                    <a:pt x="123736" y="309880"/>
                  </a:lnTo>
                  <a:lnTo>
                    <a:pt x="120281" y="313690"/>
                  </a:lnTo>
                  <a:lnTo>
                    <a:pt x="122897" y="317500"/>
                  </a:lnTo>
                  <a:lnTo>
                    <a:pt x="120777" y="317500"/>
                  </a:lnTo>
                  <a:lnTo>
                    <a:pt x="120878" y="316230"/>
                  </a:lnTo>
                  <a:lnTo>
                    <a:pt x="118046" y="321310"/>
                  </a:lnTo>
                  <a:lnTo>
                    <a:pt x="119545" y="328930"/>
                  </a:lnTo>
                  <a:lnTo>
                    <a:pt x="117551" y="330200"/>
                  </a:lnTo>
                  <a:lnTo>
                    <a:pt x="131305" y="330200"/>
                  </a:lnTo>
                  <a:lnTo>
                    <a:pt x="142913" y="326390"/>
                  </a:lnTo>
                  <a:lnTo>
                    <a:pt x="141122" y="321310"/>
                  </a:lnTo>
                  <a:lnTo>
                    <a:pt x="141325" y="317500"/>
                  </a:lnTo>
                  <a:lnTo>
                    <a:pt x="141363" y="316230"/>
                  </a:lnTo>
                  <a:lnTo>
                    <a:pt x="142697" y="313690"/>
                  </a:lnTo>
                  <a:lnTo>
                    <a:pt x="142163" y="317500"/>
                  </a:lnTo>
                  <a:lnTo>
                    <a:pt x="144043" y="317500"/>
                  </a:lnTo>
                  <a:lnTo>
                    <a:pt x="143598" y="313690"/>
                  </a:lnTo>
                  <a:lnTo>
                    <a:pt x="143306" y="311150"/>
                  </a:lnTo>
                  <a:lnTo>
                    <a:pt x="148221" y="309880"/>
                  </a:lnTo>
                  <a:close/>
                </a:path>
                <a:path w="2368550" h="732790">
                  <a:moveTo>
                    <a:pt x="151980" y="265430"/>
                  </a:moveTo>
                  <a:lnTo>
                    <a:pt x="151574" y="262890"/>
                  </a:lnTo>
                  <a:lnTo>
                    <a:pt x="150901" y="264160"/>
                  </a:lnTo>
                  <a:lnTo>
                    <a:pt x="149593" y="267970"/>
                  </a:lnTo>
                  <a:lnTo>
                    <a:pt x="150660" y="269240"/>
                  </a:lnTo>
                  <a:lnTo>
                    <a:pt x="150647" y="267970"/>
                  </a:lnTo>
                  <a:lnTo>
                    <a:pt x="150279" y="266700"/>
                  </a:lnTo>
                  <a:lnTo>
                    <a:pt x="150964" y="266700"/>
                  </a:lnTo>
                  <a:lnTo>
                    <a:pt x="151688" y="267970"/>
                  </a:lnTo>
                  <a:lnTo>
                    <a:pt x="151841" y="266700"/>
                  </a:lnTo>
                  <a:lnTo>
                    <a:pt x="151980" y="265430"/>
                  </a:lnTo>
                  <a:close/>
                </a:path>
                <a:path w="2368550" h="732790">
                  <a:moveTo>
                    <a:pt x="155689" y="258457"/>
                  </a:moveTo>
                  <a:lnTo>
                    <a:pt x="155651" y="257797"/>
                  </a:lnTo>
                  <a:lnTo>
                    <a:pt x="154266" y="257695"/>
                  </a:lnTo>
                  <a:lnTo>
                    <a:pt x="152882" y="258572"/>
                  </a:lnTo>
                  <a:lnTo>
                    <a:pt x="153606" y="259918"/>
                  </a:lnTo>
                  <a:lnTo>
                    <a:pt x="154279" y="259003"/>
                  </a:lnTo>
                  <a:lnTo>
                    <a:pt x="155689" y="258457"/>
                  </a:lnTo>
                  <a:close/>
                </a:path>
                <a:path w="2368550" h="732790">
                  <a:moveTo>
                    <a:pt x="157695" y="290347"/>
                  </a:moveTo>
                  <a:lnTo>
                    <a:pt x="157226" y="290068"/>
                  </a:lnTo>
                  <a:lnTo>
                    <a:pt x="157454" y="290830"/>
                  </a:lnTo>
                  <a:lnTo>
                    <a:pt x="157695" y="290347"/>
                  </a:lnTo>
                  <a:close/>
                </a:path>
                <a:path w="2368550" h="732790">
                  <a:moveTo>
                    <a:pt x="159169" y="290830"/>
                  </a:moveTo>
                  <a:lnTo>
                    <a:pt x="158115" y="289560"/>
                  </a:lnTo>
                  <a:lnTo>
                    <a:pt x="157695" y="290347"/>
                  </a:lnTo>
                  <a:lnTo>
                    <a:pt x="158483" y="290830"/>
                  </a:lnTo>
                  <a:lnTo>
                    <a:pt x="159169" y="290830"/>
                  </a:lnTo>
                  <a:close/>
                </a:path>
                <a:path w="2368550" h="732790">
                  <a:moveTo>
                    <a:pt x="164833" y="247650"/>
                  </a:moveTo>
                  <a:lnTo>
                    <a:pt x="163398" y="246380"/>
                  </a:lnTo>
                  <a:lnTo>
                    <a:pt x="162344" y="246380"/>
                  </a:lnTo>
                  <a:lnTo>
                    <a:pt x="162026" y="247650"/>
                  </a:lnTo>
                  <a:lnTo>
                    <a:pt x="164833" y="247650"/>
                  </a:lnTo>
                  <a:close/>
                </a:path>
                <a:path w="2368550" h="732790">
                  <a:moveTo>
                    <a:pt x="177469" y="215163"/>
                  </a:moveTo>
                  <a:lnTo>
                    <a:pt x="176784" y="215760"/>
                  </a:lnTo>
                  <a:lnTo>
                    <a:pt x="177342" y="215696"/>
                  </a:lnTo>
                  <a:lnTo>
                    <a:pt x="177469" y="215163"/>
                  </a:lnTo>
                  <a:close/>
                </a:path>
                <a:path w="2368550" h="732790">
                  <a:moveTo>
                    <a:pt x="178816" y="213017"/>
                  </a:moveTo>
                  <a:lnTo>
                    <a:pt x="178803" y="212039"/>
                  </a:lnTo>
                  <a:lnTo>
                    <a:pt x="176352" y="210553"/>
                  </a:lnTo>
                  <a:lnTo>
                    <a:pt x="176377" y="212166"/>
                  </a:lnTo>
                  <a:lnTo>
                    <a:pt x="178816" y="213017"/>
                  </a:lnTo>
                  <a:close/>
                </a:path>
                <a:path w="2368550" h="732790">
                  <a:moveTo>
                    <a:pt x="184188" y="201739"/>
                  </a:moveTo>
                  <a:lnTo>
                    <a:pt x="184010" y="201422"/>
                  </a:lnTo>
                  <a:lnTo>
                    <a:pt x="184010" y="201117"/>
                  </a:lnTo>
                  <a:lnTo>
                    <a:pt x="183857" y="201117"/>
                  </a:lnTo>
                  <a:lnTo>
                    <a:pt x="183857" y="201764"/>
                  </a:lnTo>
                  <a:lnTo>
                    <a:pt x="184086" y="201764"/>
                  </a:lnTo>
                  <a:close/>
                </a:path>
                <a:path w="2368550" h="732790">
                  <a:moveTo>
                    <a:pt x="184543" y="200850"/>
                  </a:moveTo>
                  <a:lnTo>
                    <a:pt x="184010" y="201104"/>
                  </a:lnTo>
                  <a:lnTo>
                    <a:pt x="184200" y="201129"/>
                  </a:lnTo>
                  <a:lnTo>
                    <a:pt x="184543" y="200850"/>
                  </a:lnTo>
                  <a:close/>
                </a:path>
                <a:path w="2368550" h="732790">
                  <a:moveTo>
                    <a:pt x="185293" y="205740"/>
                  </a:moveTo>
                  <a:lnTo>
                    <a:pt x="184950" y="204470"/>
                  </a:lnTo>
                  <a:lnTo>
                    <a:pt x="184594" y="204470"/>
                  </a:lnTo>
                  <a:lnTo>
                    <a:pt x="185293" y="205740"/>
                  </a:lnTo>
                  <a:close/>
                </a:path>
                <a:path w="2368550" h="732790">
                  <a:moveTo>
                    <a:pt x="189255" y="233680"/>
                  </a:moveTo>
                  <a:lnTo>
                    <a:pt x="188544" y="232410"/>
                  </a:lnTo>
                  <a:lnTo>
                    <a:pt x="167665" y="232410"/>
                  </a:lnTo>
                  <a:lnTo>
                    <a:pt x="165214" y="232410"/>
                  </a:lnTo>
                  <a:lnTo>
                    <a:pt x="167373" y="236220"/>
                  </a:lnTo>
                  <a:lnTo>
                    <a:pt x="165684" y="238760"/>
                  </a:lnTo>
                  <a:lnTo>
                    <a:pt x="164985" y="238760"/>
                  </a:lnTo>
                  <a:lnTo>
                    <a:pt x="166420" y="241300"/>
                  </a:lnTo>
                  <a:lnTo>
                    <a:pt x="164833" y="247650"/>
                  </a:lnTo>
                  <a:lnTo>
                    <a:pt x="165506" y="247650"/>
                  </a:lnTo>
                  <a:lnTo>
                    <a:pt x="164858" y="250190"/>
                  </a:lnTo>
                  <a:lnTo>
                    <a:pt x="163487" y="250190"/>
                  </a:lnTo>
                  <a:lnTo>
                    <a:pt x="161759" y="251460"/>
                  </a:lnTo>
                  <a:lnTo>
                    <a:pt x="159677" y="250190"/>
                  </a:lnTo>
                  <a:lnTo>
                    <a:pt x="160655" y="247650"/>
                  </a:lnTo>
                  <a:lnTo>
                    <a:pt x="157530" y="247650"/>
                  </a:lnTo>
                  <a:lnTo>
                    <a:pt x="159321" y="251460"/>
                  </a:lnTo>
                  <a:lnTo>
                    <a:pt x="157251" y="251460"/>
                  </a:lnTo>
                  <a:lnTo>
                    <a:pt x="155930" y="254000"/>
                  </a:lnTo>
                  <a:lnTo>
                    <a:pt x="158737" y="256540"/>
                  </a:lnTo>
                  <a:lnTo>
                    <a:pt x="156730" y="259080"/>
                  </a:lnTo>
                  <a:lnTo>
                    <a:pt x="157759" y="259080"/>
                  </a:lnTo>
                  <a:lnTo>
                    <a:pt x="159575" y="262890"/>
                  </a:lnTo>
                  <a:lnTo>
                    <a:pt x="155359" y="260350"/>
                  </a:lnTo>
                  <a:lnTo>
                    <a:pt x="156451" y="262890"/>
                  </a:lnTo>
                  <a:lnTo>
                    <a:pt x="153314" y="262890"/>
                  </a:lnTo>
                  <a:lnTo>
                    <a:pt x="153352" y="264160"/>
                  </a:lnTo>
                  <a:lnTo>
                    <a:pt x="153771" y="267970"/>
                  </a:lnTo>
                  <a:lnTo>
                    <a:pt x="153136" y="270510"/>
                  </a:lnTo>
                  <a:lnTo>
                    <a:pt x="152412" y="269240"/>
                  </a:lnTo>
                  <a:lnTo>
                    <a:pt x="152463" y="271780"/>
                  </a:lnTo>
                  <a:lnTo>
                    <a:pt x="151142" y="274320"/>
                  </a:lnTo>
                  <a:lnTo>
                    <a:pt x="145834" y="271780"/>
                  </a:lnTo>
                  <a:lnTo>
                    <a:pt x="146380" y="280670"/>
                  </a:lnTo>
                  <a:lnTo>
                    <a:pt x="141173" y="279400"/>
                  </a:lnTo>
                  <a:lnTo>
                    <a:pt x="140957" y="285750"/>
                  </a:lnTo>
                  <a:lnTo>
                    <a:pt x="135813" y="288290"/>
                  </a:lnTo>
                  <a:lnTo>
                    <a:pt x="133502" y="293370"/>
                  </a:lnTo>
                  <a:lnTo>
                    <a:pt x="138734" y="294640"/>
                  </a:lnTo>
                  <a:lnTo>
                    <a:pt x="134759" y="295503"/>
                  </a:lnTo>
                  <a:lnTo>
                    <a:pt x="132867" y="295910"/>
                  </a:lnTo>
                  <a:lnTo>
                    <a:pt x="134416" y="296341"/>
                  </a:lnTo>
                  <a:lnTo>
                    <a:pt x="133146" y="299808"/>
                  </a:lnTo>
                  <a:lnTo>
                    <a:pt x="136436" y="298310"/>
                  </a:lnTo>
                  <a:lnTo>
                    <a:pt x="135534" y="298132"/>
                  </a:lnTo>
                  <a:lnTo>
                    <a:pt x="135051" y="296519"/>
                  </a:lnTo>
                  <a:lnTo>
                    <a:pt x="137439" y="297180"/>
                  </a:lnTo>
                  <a:lnTo>
                    <a:pt x="137121" y="298450"/>
                  </a:lnTo>
                  <a:lnTo>
                    <a:pt x="136461" y="298450"/>
                  </a:lnTo>
                  <a:lnTo>
                    <a:pt x="131965" y="300990"/>
                  </a:lnTo>
                  <a:lnTo>
                    <a:pt x="130238" y="300990"/>
                  </a:lnTo>
                  <a:lnTo>
                    <a:pt x="131572" y="299720"/>
                  </a:lnTo>
                  <a:lnTo>
                    <a:pt x="130530" y="299720"/>
                  </a:lnTo>
                  <a:lnTo>
                    <a:pt x="128841" y="302260"/>
                  </a:lnTo>
                  <a:lnTo>
                    <a:pt x="128092" y="299720"/>
                  </a:lnTo>
                  <a:lnTo>
                    <a:pt x="126022" y="300990"/>
                  </a:lnTo>
                  <a:lnTo>
                    <a:pt x="127800" y="300990"/>
                  </a:lnTo>
                  <a:lnTo>
                    <a:pt x="127812" y="302260"/>
                  </a:lnTo>
                  <a:lnTo>
                    <a:pt x="126453" y="303530"/>
                  </a:lnTo>
                  <a:lnTo>
                    <a:pt x="129565" y="302260"/>
                  </a:lnTo>
                  <a:lnTo>
                    <a:pt x="130048" y="307340"/>
                  </a:lnTo>
                  <a:lnTo>
                    <a:pt x="148158" y="307340"/>
                  </a:lnTo>
                  <a:lnTo>
                    <a:pt x="148094" y="304800"/>
                  </a:lnTo>
                  <a:lnTo>
                    <a:pt x="155054" y="304800"/>
                  </a:lnTo>
                  <a:lnTo>
                    <a:pt x="154292" y="300990"/>
                  </a:lnTo>
                  <a:lnTo>
                    <a:pt x="153022" y="294640"/>
                  </a:lnTo>
                  <a:lnTo>
                    <a:pt x="158534" y="292100"/>
                  </a:lnTo>
                  <a:lnTo>
                    <a:pt x="157124" y="292100"/>
                  </a:lnTo>
                  <a:lnTo>
                    <a:pt x="156387" y="289560"/>
                  </a:lnTo>
                  <a:lnTo>
                    <a:pt x="157226" y="290068"/>
                  </a:lnTo>
                  <a:lnTo>
                    <a:pt x="157073" y="289560"/>
                  </a:lnTo>
                  <a:lnTo>
                    <a:pt x="160108" y="283210"/>
                  </a:lnTo>
                  <a:lnTo>
                    <a:pt x="161836" y="280670"/>
                  </a:lnTo>
                  <a:lnTo>
                    <a:pt x="164414" y="276860"/>
                  </a:lnTo>
                  <a:lnTo>
                    <a:pt x="166344" y="274320"/>
                  </a:lnTo>
                  <a:lnTo>
                    <a:pt x="169252" y="270510"/>
                  </a:lnTo>
                  <a:lnTo>
                    <a:pt x="173875" y="264160"/>
                  </a:lnTo>
                  <a:lnTo>
                    <a:pt x="175895" y="261620"/>
                  </a:lnTo>
                  <a:lnTo>
                    <a:pt x="168198" y="259080"/>
                  </a:lnTo>
                  <a:lnTo>
                    <a:pt x="173367" y="256540"/>
                  </a:lnTo>
                  <a:lnTo>
                    <a:pt x="175145" y="259080"/>
                  </a:lnTo>
                  <a:lnTo>
                    <a:pt x="175323" y="256540"/>
                  </a:lnTo>
                  <a:lnTo>
                    <a:pt x="175653" y="251460"/>
                  </a:lnTo>
                  <a:lnTo>
                    <a:pt x="182168" y="246380"/>
                  </a:lnTo>
                  <a:lnTo>
                    <a:pt x="183083" y="238760"/>
                  </a:lnTo>
                  <a:lnTo>
                    <a:pt x="184137" y="238760"/>
                  </a:lnTo>
                  <a:lnTo>
                    <a:pt x="183819" y="240030"/>
                  </a:lnTo>
                  <a:lnTo>
                    <a:pt x="186245" y="240030"/>
                  </a:lnTo>
                  <a:lnTo>
                    <a:pt x="186499" y="234950"/>
                  </a:lnTo>
                  <a:lnTo>
                    <a:pt x="185102" y="233680"/>
                  </a:lnTo>
                  <a:lnTo>
                    <a:pt x="185788" y="233680"/>
                  </a:lnTo>
                  <a:lnTo>
                    <a:pt x="186499" y="234950"/>
                  </a:lnTo>
                  <a:lnTo>
                    <a:pt x="187528" y="234950"/>
                  </a:lnTo>
                  <a:lnTo>
                    <a:pt x="189255" y="233680"/>
                  </a:lnTo>
                  <a:close/>
                </a:path>
                <a:path w="2368550" h="732790">
                  <a:moveTo>
                    <a:pt x="189560" y="231140"/>
                  </a:moveTo>
                  <a:lnTo>
                    <a:pt x="189547" y="229870"/>
                  </a:lnTo>
                  <a:lnTo>
                    <a:pt x="189191" y="229870"/>
                  </a:lnTo>
                  <a:lnTo>
                    <a:pt x="189560" y="231140"/>
                  </a:lnTo>
                  <a:close/>
                </a:path>
                <a:path w="2368550" h="732790">
                  <a:moveTo>
                    <a:pt x="190309" y="185140"/>
                  </a:moveTo>
                  <a:lnTo>
                    <a:pt x="190093" y="185064"/>
                  </a:lnTo>
                  <a:lnTo>
                    <a:pt x="189788" y="185000"/>
                  </a:lnTo>
                  <a:lnTo>
                    <a:pt x="189230" y="185064"/>
                  </a:lnTo>
                  <a:lnTo>
                    <a:pt x="189623" y="185178"/>
                  </a:lnTo>
                  <a:lnTo>
                    <a:pt x="189966" y="185166"/>
                  </a:lnTo>
                  <a:lnTo>
                    <a:pt x="190309" y="185140"/>
                  </a:lnTo>
                  <a:close/>
                </a:path>
                <a:path w="2368550" h="732790">
                  <a:moveTo>
                    <a:pt x="195262" y="219176"/>
                  </a:moveTo>
                  <a:lnTo>
                    <a:pt x="194335" y="219227"/>
                  </a:lnTo>
                  <a:lnTo>
                    <a:pt x="193700" y="219456"/>
                  </a:lnTo>
                  <a:lnTo>
                    <a:pt x="193179" y="219786"/>
                  </a:lnTo>
                  <a:lnTo>
                    <a:pt x="193281" y="219964"/>
                  </a:lnTo>
                  <a:lnTo>
                    <a:pt x="193357" y="220141"/>
                  </a:lnTo>
                  <a:lnTo>
                    <a:pt x="193560" y="220332"/>
                  </a:lnTo>
                  <a:lnTo>
                    <a:pt x="195262" y="219176"/>
                  </a:lnTo>
                  <a:close/>
                </a:path>
                <a:path w="2368550" h="732790">
                  <a:moveTo>
                    <a:pt x="199910" y="168821"/>
                  </a:moveTo>
                  <a:lnTo>
                    <a:pt x="196659" y="167640"/>
                  </a:lnTo>
                  <a:lnTo>
                    <a:pt x="196684" y="170180"/>
                  </a:lnTo>
                  <a:lnTo>
                    <a:pt x="198424" y="170180"/>
                  </a:lnTo>
                  <a:lnTo>
                    <a:pt x="199161" y="172720"/>
                  </a:lnTo>
                  <a:lnTo>
                    <a:pt x="199910" y="168821"/>
                  </a:lnTo>
                  <a:close/>
                </a:path>
                <a:path w="2368550" h="732790">
                  <a:moveTo>
                    <a:pt x="200139" y="168910"/>
                  </a:moveTo>
                  <a:lnTo>
                    <a:pt x="200063" y="168071"/>
                  </a:lnTo>
                  <a:lnTo>
                    <a:pt x="199910" y="168821"/>
                  </a:lnTo>
                  <a:lnTo>
                    <a:pt x="200139" y="168910"/>
                  </a:lnTo>
                  <a:close/>
                </a:path>
                <a:path w="2368550" h="732790">
                  <a:moveTo>
                    <a:pt x="200164" y="209804"/>
                  </a:moveTo>
                  <a:lnTo>
                    <a:pt x="198628" y="212001"/>
                  </a:lnTo>
                  <a:lnTo>
                    <a:pt x="199174" y="211442"/>
                  </a:lnTo>
                  <a:lnTo>
                    <a:pt x="199720" y="210642"/>
                  </a:lnTo>
                  <a:lnTo>
                    <a:pt x="200164" y="209804"/>
                  </a:lnTo>
                  <a:close/>
                </a:path>
                <a:path w="2368550" h="732790">
                  <a:moveTo>
                    <a:pt x="205917" y="152908"/>
                  </a:moveTo>
                  <a:lnTo>
                    <a:pt x="205574" y="152400"/>
                  </a:lnTo>
                  <a:lnTo>
                    <a:pt x="204889" y="153670"/>
                  </a:lnTo>
                  <a:lnTo>
                    <a:pt x="205917" y="152908"/>
                  </a:lnTo>
                  <a:close/>
                </a:path>
                <a:path w="2368550" h="732790">
                  <a:moveTo>
                    <a:pt x="206616" y="159067"/>
                  </a:moveTo>
                  <a:lnTo>
                    <a:pt x="205994" y="159600"/>
                  </a:lnTo>
                  <a:lnTo>
                    <a:pt x="206311" y="159435"/>
                  </a:lnTo>
                  <a:lnTo>
                    <a:pt x="206502" y="159245"/>
                  </a:lnTo>
                  <a:lnTo>
                    <a:pt x="206616" y="159067"/>
                  </a:lnTo>
                  <a:close/>
                </a:path>
                <a:path w="2368550" h="732790">
                  <a:moveTo>
                    <a:pt x="207733" y="161290"/>
                  </a:moveTo>
                  <a:lnTo>
                    <a:pt x="207035" y="161290"/>
                  </a:lnTo>
                  <a:lnTo>
                    <a:pt x="207314" y="161798"/>
                  </a:lnTo>
                  <a:lnTo>
                    <a:pt x="207733" y="161290"/>
                  </a:lnTo>
                  <a:close/>
                </a:path>
                <a:path w="2368550" h="732790">
                  <a:moveTo>
                    <a:pt x="207746" y="162560"/>
                  </a:moveTo>
                  <a:lnTo>
                    <a:pt x="207314" y="161798"/>
                  </a:lnTo>
                  <a:lnTo>
                    <a:pt x="206692" y="162560"/>
                  </a:lnTo>
                  <a:lnTo>
                    <a:pt x="207746" y="162560"/>
                  </a:lnTo>
                  <a:close/>
                </a:path>
                <a:path w="2368550" h="732790">
                  <a:moveTo>
                    <a:pt x="209016" y="147320"/>
                  </a:moveTo>
                  <a:lnTo>
                    <a:pt x="208495" y="148590"/>
                  </a:lnTo>
                  <a:lnTo>
                    <a:pt x="208673" y="148590"/>
                  </a:lnTo>
                  <a:lnTo>
                    <a:pt x="209016" y="147320"/>
                  </a:lnTo>
                  <a:close/>
                </a:path>
                <a:path w="2368550" h="732790">
                  <a:moveTo>
                    <a:pt x="210019" y="142240"/>
                  </a:moveTo>
                  <a:lnTo>
                    <a:pt x="209334" y="143510"/>
                  </a:lnTo>
                  <a:lnTo>
                    <a:pt x="210019" y="143510"/>
                  </a:lnTo>
                  <a:lnTo>
                    <a:pt x="210019" y="142240"/>
                  </a:lnTo>
                  <a:close/>
                </a:path>
                <a:path w="2368550" h="732790">
                  <a:moveTo>
                    <a:pt x="212852" y="184150"/>
                  </a:moveTo>
                  <a:lnTo>
                    <a:pt x="211353" y="182943"/>
                  </a:lnTo>
                  <a:lnTo>
                    <a:pt x="211810" y="184150"/>
                  </a:lnTo>
                  <a:lnTo>
                    <a:pt x="211658" y="184975"/>
                  </a:lnTo>
                  <a:lnTo>
                    <a:pt x="212852" y="184150"/>
                  </a:lnTo>
                  <a:close/>
                </a:path>
                <a:path w="2368550" h="732790">
                  <a:moveTo>
                    <a:pt x="221818" y="165100"/>
                  </a:moveTo>
                  <a:lnTo>
                    <a:pt x="220306" y="163830"/>
                  </a:lnTo>
                  <a:lnTo>
                    <a:pt x="220306" y="165100"/>
                  </a:lnTo>
                  <a:lnTo>
                    <a:pt x="220319" y="165900"/>
                  </a:lnTo>
                  <a:lnTo>
                    <a:pt x="220319" y="166954"/>
                  </a:lnTo>
                  <a:lnTo>
                    <a:pt x="220421" y="166382"/>
                  </a:lnTo>
                  <a:lnTo>
                    <a:pt x="220700" y="165100"/>
                  </a:lnTo>
                  <a:lnTo>
                    <a:pt x="221818" y="165100"/>
                  </a:lnTo>
                  <a:close/>
                </a:path>
                <a:path w="2368550" h="732790">
                  <a:moveTo>
                    <a:pt x="223748" y="160020"/>
                  </a:moveTo>
                  <a:lnTo>
                    <a:pt x="223380" y="158750"/>
                  </a:lnTo>
                  <a:lnTo>
                    <a:pt x="222338" y="158750"/>
                  </a:lnTo>
                  <a:lnTo>
                    <a:pt x="223748" y="160020"/>
                  </a:lnTo>
                  <a:close/>
                </a:path>
                <a:path w="2368550" h="732790">
                  <a:moveTo>
                    <a:pt x="227672" y="128016"/>
                  </a:moveTo>
                  <a:lnTo>
                    <a:pt x="224878" y="127000"/>
                  </a:lnTo>
                  <a:lnTo>
                    <a:pt x="224878" y="125730"/>
                  </a:lnTo>
                  <a:lnTo>
                    <a:pt x="225729" y="125730"/>
                  </a:lnTo>
                  <a:lnTo>
                    <a:pt x="225856" y="123190"/>
                  </a:lnTo>
                  <a:lnTo>
                    <a:pt x="224523" y="123190"/>
                  </a:lnTo>
                  <a:lnTo>
                    <a:pt x="225234" y="124460"/>
                  </a:lnTo>
                  <a:lnTo>
                    <a:pt x="223824" y="124460"/>
                  </a:lnTo>
                  <a:lnTo>
                    <a:pt x="222783" y="127342"/>
                  </a:lnTo>
                  <a:lnTo>
                    <a:pt x="222008" y="127723"/>
                  </a:lnTo>
                  <a:lnTo>
                    <a:pt x="221399" y="127000"/>
                  </a:lnTo>
                  <a:lnTo>
                    <a:pt x="221399" y="128016"/>
                  </a:lnTo>
                  <a:lnTo>
                    <a:pt x="222237" y="128016"/>
                  </a:lnTo>
                  <a:lnTo>
                    <a:pt x="222542" y="128016"/>
                  </a:lnTo>
                  <a:lnTo>
                    <a:pt x="227672" y="128016"/>
                  </a:lnTo>
                  <a:close/>
                </a:path>
                <a:path w="2368550" h="732790">
                  <a:moveTo>
                    <a:pt x="230047" y="108762"/>
                  </a:moveTo>
                  <a:lnTo>
                    <a:pt x="229692" y="110998"/>
                  </a:lnTo>
                  <a:lnTo>
                    <a:pt x="230047" y="109397"/>
                  </a:lnTo>
                  <a:lnTo>
                    <a:pt x="230047" y="108762"/>
                  </a:lnTo>
                  <a:close/>
                </a:path>
                <a:path w="2368550" h="732790">
                  <a:moveTo>
                    <a:pt x="231330" y="113030"/>
                  </a:moveTo>
                  <a:lnTo>
                    <a:pt x="229362" y="113030"/>
                  </a:lnTo>
                  <a:lnTo>
                    <a:pt x="230416" y="115570"/>
                  </a:lnTo>
                  <a:lnTo>
                    <a:pt x="231330" y="113030"/>
                  </a:lnTo>
                  <a:close/>
                </a:path>
                <a:path w="2368550" h="732790">
                  <a:moveTo>
                    <a:pt x="232486" y="113030"/>
                  </a:moveTo>
                  <a:lnTo>
                    <a:pt x="231800" y="111760"/>
                  </a:lnTo>
                  <a:lnTo>
                    <a:pt x="231330" y="113030"/>
                  </a:lnTo>
                  <a:lnTo>
                    <a:pt x="232486" y="113030"/>
                  </a:lnTo>
                  <a:close/>
                </a:path>
                <a:path w="2368550" h="732790">
                  <a:moveTo>
                    <a:pt x="236308" y="126809"/>
                  </a:moveTo>
                  <a:lnTo>
                    <a:pt x="235877" y="127279"/>
                  </a:lnTo>
                  <a:lnTo>
                    <a:pt x="235331" y="127825"/>
                  </a:lnTo>
                  <a:lnTo>
                    <a:pt x="235331" y="128549"/>
                  </a:lnTo>
                  <a:lnTo>
                    <a:pt x="236093" y="128092"/>
                  </a:lnTo>
                  <a:lnTo>
                    <a:pt x="236308" y="127469"/>
                  </a:lnTo>
                  <a:lnTo>
                    <a:pt x="236308" y="126809"/>
                  </a:lnTo>
                  <a:close/>
                </a:path>
                <a:path w="2368550" h="732790">
                  <a:moveTo>
                    <a:pt x="236372" y="129540"/>
                  </a:moveTo>
                  <a:lnTo>
                    <a:pt x="234302" y="130810"/>
                  </a:lnTo>
                  <a:lnTo>
                    <a:pt x="234124" y="129540"/>
                  </a:lnTo>
                  <a:lnTo>
                    <a:pt x="233946" y="128270"/>
                  </a:lnTo>
                  <a:lnTo>
                    <a:pt x="230809" y="129540"/>
                  </a:lnTo>
                  <a:lnTo>
                    <a:pt x="232892" y="128270"/>
                  </a:lnTo>
                  <a:lnTo>
                    <a:pt x="228384" y="128270"/>
                  </a:lnTo>
                  <a:lnTo>
                    <a:pt x="222453" y="128270"/>
                  </a:lnTo>
                  <a:lnTo>
                    <a:pt x="221399" y="128270"/>
                  </a:lnTo>
                  <a:lnTo>
                    <a:pt x="220891" y="128270"/>
                  </a:lnTo>
                  <a:lnTo>
                    <a:pt x="221297" y="130810"/>
                  </a:lnTo>
                  <a:lnTo>
                    <a:pt x="219087" y="133350"/>
                  </a:lnTo>
                  <a:lnTo>
                    <a:pt x="220751" y="133350"/>
                  </a:lnTo>
                  <a:lnTo>
                    <a:pt x="217639" y="137160"/>
                  </a:lnTo>
                  <a:lnTo>
                    <a:pt x="221449" y="135890"/>
                  </a:lnTo>
                  <a:lnTo>
                    <a:pt x="220433" y="138430"/>
                  </a:lnTo>
                  <a:lnTo>
                    <a:pt x="218351" y="139700"/>
                  </a:lnTo>
                  <a:lnTo>
                    <a:pt x="217627" y="137160"/>
                  </a:lnTo>
                  <a:lnTo>
                    <a:pt x="217297" y="139700"/>
                  </a:lnTo>
                  <a:lnTo>
                    <a:pt x="215569" y="140970"/>
                  </a:lnTo>
                  <a:lnTo>
                    <a:pt x="214515" y="138430"/>
                  </a:lnTo>
                  <a:lnTo>
                    <a:pt x="214871" y="140970"/>
                  </a:lnTo>
                  <a:lnTo>
                    <a:pt x="211048" y="142240"/>
                  </a:lnTo>
                  <a:lnTo>
                    <a:pt x="210019" y="143510"/>
                  </a:lnTo>
                  <a:lnTo>
                    <a:pt x="211416" y="143510"/>
                  </a:lnTo>
                  <a:lnTo>
                    <a:pt x="210731" y="144780"/>
                  </a:lnTo>
                  <a:lnTo>
                    <a:pt x="209689" y="144780"/>
                  </a:lnTo>
                  <a:lnTo>
                    <a:pt x="210400" y="146050"/>
                  </a:lnTo>
                  <a:lnTo>
                    <a:pt x="212826" y="146050"/>
                  </a:lnTo>
                  <a:lnTo>
                    <a:pt x="213537" y="148590"/>
                  </a:lnTo>
                  <a:lnTo>
                    <a:pt x="212153" y="148590"/>
                  </a:lnTo>
                  <a:lnTo>
                    <a:pt x="212877" y="151130"/>
                  </a:lnTo>
                  <a:lnTo>
                    <a:pt x="210439" y="151130"/>
                  </a:lnTo>
                  <a:lnTo>
                    <a:pt x="211239" y="149860"/>
                  </a:lnTo>
                  <a:lnTo>
                    <a:pt x="212852" y="147320"/>
                  </a:lnTo>
                  <a:lnTo>
                    <a:pt x="207987" y="149860"/>
                  </a:lnTo>
                  <a:lnTo>
                    <a:pt x="208495" y="148590"/>
                  </a:lnTo>
                  <a:lnTo>
                    <a:pt x="207556" y="148590"/>
                  </a:lnTo>
                  <a:lnTo>
                    <a:pt x="203949" y="149860"/>
                  </a:lnTo>
                  <a:lnTo>
                    <a:pt x="209372" y="151130"/>
                  </a:lnTo>
                  <a:lnTo>
                    <a:pt x="207683" y="153670"/>
                  </a:lnTo>
                  <a:lnTo>
                    <a:pt x="206616" y="152400"/>
                  </a:lnTo>
                  <a:lnTo>
                    <a:pt x="205917" y="152908"/>
                  </a:lnTo>
                  <a:lnTo>
                    <a:pt x="207327" y="154940"/>
                  </a:lnTo>
                  <a:lnTo>
                    <a:pt x="207695" y="156210"/>
                  </a:lnTo>
                  <a:lnTo>
                    <a:pt x="205663" y="157480"/>
                  </a:lnTo>
                  <a:lnTo>
                    <a:pt x="207289" y="158750"/>
                  </a:lnTo>
                  <a:lnTo>
                    <a:pt x="206616" y="160020"/>
                  </a:lnTo>
                  <a:lnTo>
                    <a:pt x="207721" y="158750"/>
                  </a:lnTo>
                  <a:lnTo>
                    <a:pt x="208775" y="160020"/>
                  </a:lnTo>
                  <a:lnTo>
                    <a:pt x="208089" y="161290"/>
                  </a:lnTo>
                  <a:lnTo>
                    <a:pt x="207759" y="162560"/>
                  </a:lnTo>
                  <a:lnTo>
                    <a:pt x="208457" y="163830"/>
                  </a:lnTo>
                  <a:lnTo>
                    <a:pt x="202882" y="163830"/>
                  </a:lnTo>
                  <a:lnTo>
                    <a:pt x="203250" y="166370"/>
                  </a:lnTo>
                  <a:lnTo>
                    <a:pt x="202946" y="166370"/>
                  </a:lnTo>
                  <a:lnTo>
                    <a:pt x="202946" y="170180"/>
                  </a:lnTo>
                  <a:lnTo>
                    <a:pt x="201726" y="170180"/>
                  </a:lnTo>
                  <a:lnTo>
                    <a:pt x="201549" y="168910"/>
                  </a:lnTo>
                  <a:lnTo>
                    <a:pt x="202222" y="168910"/>
                  </a:lnTo>
                  <a:lnTo>
                    <a:pt x="202946" y="170180"/>
                  </a:lnTo>
                  <a:lnTo>
                    <a:pt x="202946" y="166370"/>
                  </a:lnTo>
                  <a:lnTo>
                    <a:pt x="201853" y="166370"/>
                  </a:lnTo>
                  <a:lnTo>
                    <a:pt x="200812" y="165100"/>
                  </a:lnTo>
                  <a:lnTo>
                    <a:pt x="199758" y="165100"/>
                  </a:lnTo>
                  <a:lnTo>
                    <a:pt x="200063" y="168071"/>
                  </a:lnTo>
                  <a:lnTo>
                    <a:pt x="200139" y="167640"/>
                  </a:lnTo>
                  <a:lnTo>
                    <a:pt x="201231" y="172720"/>
                  </a:lnTo>
                  <a:lnTo>
                    <a:pt x="201904" y="171437"/>
                  </a:lnTo>
                  <a:lnTo>
                    <a:pt x="204038" y="173990"/>
                  </a:lnTo>
                  <a:lnTo>
                    <a:pt x="201269" y="175260"/>
                  </a:lnTo>
                  <a:lnTo>
                    <a:pt x="197065" y="172720"/>
                  </a:lnTo>
                  <a:lnTo>
                    <a:pt x="193611" y="175260"/>
                  </a:lnTo>
                  <a:lnTo>
                    <a:pt x="196456" y="179070"/>
                  </a:lnTo>
                  <a:lnTo>
                    <a:pt x="193357" y="182880"/>
                  </a:lnTo>
                  <a:lnTo>
                    <a:pt x="194754" y="181610"/>
                  </a:lnTo>
                  <a:lnTo>
                    <a:pt x="196164" y="182880"/>
                  </a:lnTo>
                  <a:lnTo>
                    <a:pt x="193725" y="184150"/>
                  </a:lnTo>
                  <a:lnTo>
                    <a:pt x="193751" y="186690"/>
                  </a:lnTo>
                  <a:lnTo>
                    <a:pt x="192392" y="185420"/>
                  </a:lnTo>
                  <a:lnTo>
                    <a:pt x="190309" y="185420"/>
                  </a:lnTo>
                  <a:lnTo>
                    <a:pt x="191389" y="186690"/>
                  </a:lnTo>
                  <a:lnTo>
                    <a:pt x="188722" y="187960"/>
                  </a:lnTo>
                  <a:lnTo>
                    <a:pt x="191363" y="190500"/>
                  </a:lnTo>
                  <a:lnTo>
                    <a:pt x="188595" y="191770"/>
                  </a:lnTo>
                  <a:lnTo>
                    <a:pt x="186194" y="194310"/>
                  </a:lnTo>
                  <a:lnTo>
                    <a:pt x="190754" y="196850"/>
                  </a:lnTo>
                  <a:lnTo>
                    <a:pt x="188696" y="199390"/>
                  </a:lnTo>
                  <a:lnTo>
                    <a:pt x="187642" y="198120"/>
                  </a:lnTo>
                  <a:lnTo>
                    <a:pt x="185915" y="198120"/>
                  </a:lnTo>
                  <a:lnTo>
                    <a:pt x="185864" y="195580"/>
                  </a:lnTo>
                  <a:lnTo>
                    <a:pt x="185318" y="196850"/>
                  </a:lnTo>
                  <a:lnTo>
                    <a:pt x="184594" y="198120"/>
                  </a:lnTo>
                  <a:lnTo>
                    <a:pt x="184365" y="198120"/>
                  </a:lnTo>
                  <a:lnTo>
                    <a:pt x="186016" y="201930"/>
                  </a:lnTo>
                  <a:lnTo>
                    <a:pt x="184188" y="201930"/>
                  </a:lnTo>
                  <a:lnTo>
                    <a:pt x="184594" y="203200"/>
                  </a:lnTo>
                  <a:lnTo>
                    <a:pt x="186004" y="204470"/>
                  </a:lnTo>
                  <a:lnTo>
                    <a:pt x="185293" y="205740"/>
                  </a:lnTo>
                  <a:lnTo>
                    <a:pt x="184619" y="207010"/>
                  </a:lnTo>
                  <a:lnTo>
                    <a:pt x="180670" y="207010"/>
                  </a:lnTo>
                  <a:lnTo>
                    <a:pt x="182537" y="215900"/>
                  </a:lnTo>
                  <a:lnTo>
                    <a:pt x="177330" y="215900"/>
                  </a:lnTo>
                  <a:lnTo>
                    <a:pt x="176669" y="218440"/>
                  </a:lnTo>
                  <a:lnTo>
                    <a:pt x="175755" y="222250"/>
                  </a:lnTo>
                  <a:lnTo>
                    <a:pt x="174828" y="223520"/>
                  </a:lnTo>
                  <a:lnTo>
                    <a:pt x="174472" y="223520"/>
                  </a:lnTo>
                  <a:lnTo>
                    <a:pt x="171716" y="224790"/>
                  </a:lnTo>
                  <a:lnTo>
                    <a:pt x="177660" y="227330"/>
                  </a:lnTo>
                  <a:lnTo>
                    <a:pt x="171437" y="229870"/>
                  </a:lnTo>
                  <a:lnTo>
                    <a:pt x="174180" y="227330"/>
                  </a:lnTo>
                  <a:lnTo>
                    <a:pt x="172796" y="227330"/>
                  </a:lnTo>
                  <a:lnTo>
                    <a:pt x="167906" y="224790"/>
                  </a:lnTo>
                  <a:lnTo>
                    <a:pt x="171475" y="231140"/>
                  </a:lnTo>
                  <a:lnTo>
                    <a:pt x="187820" y="231140"/>
                  </a:lnTo>
                  <a:lnTo>
                    <a:pt x="187109" y="229870"/>
                  </a:lnTo>
                  <a:lnTo>
                    <a:pt x="189191" y="229870"/>
                  </a:lnTo>
                  <a:lnTo>
                    <a:pt x="191922" y="227330"/>
                  </a:lnTo>
                  <a:lnTo>
                    <a:pt x="189496" y="227330"/>
                  </a:lnTo>
                  <a:lnTo>
                    <a:pt x="191693" y="224790"/>
                  </a:lnTo>
                  <a:lnTo>
                    <a:pt x="190995" y="222250"/>
                  </a:lnTo>
                  <a:lnTo>
                    <a:pt x="193179" y="220980"/>
                  </a:lnTo>
                  <a:lnTo>
                    <a:pt x="191604" y="218440"/>
                  </a:lnTo>
                  <a:lnTo>
                    <a:pt x="196392" y="217170"/>
                  </a:lnTo>
                  <a:lnTo>
                    <a:pt x="193446" y="214630"/>
                  </a:lnTo>
                  <a:lnTo>
                    <a:pt x="196608" y="217170"/>
                  </a:lnTo>
                  <a:lnTo>
                    <a:pt x="197434" y="214630"/>
                  </a:lnTo>
                  <a:lnTo>
                    <a:pt x="198272" y="212090"/>
                  </a:lnTo>
                  <a:lnTo>
                    <a:pt x="197548" y="209550"/>
                  </a:lnTo>
                  <a:lnTo>
                    <a:pt x="198259" y="210820"/>
                  </a:lnTo>
                  <a:lnTo>
                    <a:pt x="198755" y="209550"/>
                  </a:lnTo>
                  <a:lnTo>
                    <a:pt x="199250" y="208280"/>
                  </a:lnTo>
                  <a:lnTo>
                    <a:pt x="200291" y="209550"/>
                  </a:lnTo>
                  <a:lnTo>
                    <a:pt x="200164" y="209791"/>
                  </a:lnTo>
                  <a:lnTo>
                    <a:pt x="200329" y="209562"/>
                  </a:lnTo>
                  <a:lnTo>
                    <a:pt x="201168" y="208280"/>
                  </a:lnTo>
                  <a:lnTo>
                    <a:pt x="201396" y="207010"/>
                  </a:lnTo>
                  <a:lnTo>
                    <a:pt x="199580" y="205740"/>
                  </a:lnTo>
                  <a:lnTo>
                    <a:pt x="205130" y="204470"/>
                  </a:lnTo>
                  <a:lnTo>
                    <a:pt x="200875" y="199390"/>
                  </a:lnTo>
                  <a:lnTo>
                    <a:pt x="199821" y="198120"/>
                  </a:lnTo>
                  <a:lnTo>
                    <a:pt x="205740" y="198120"/>
                  </a:lnTo>
                  <a:lnTo>
                    <a:pt x="206705" y="193040"/>
                  </a:lnTo>
                  <a:lnTo>
                    <a:pt x="207733" y="188099"/>
                  </a:lnTo>
                  <a:lnTo>
                    <a:pt x="210845" y="189230"/>
                  </a:lnTo>
                  <a:lnTo>
                    <a:pt x="211658" y="184975"/>
                  </a:lnTo>
                  <a:lnTo>
                    <a:pt x="207848" y="187604"/>
                  </a:lnTo>
                  <a:lnTo>
                    <a:pt x="208038" y="186690"/>
                  </a:lnTo>
                  <a:lnTo>
                    <a:pt x="209702" y="181610"/>
                  </a:lnTo>
                  <a:lnTo>
                    <a:pt x="211353" y="182943"/>
                  </a:lnTo>
                  <a:lnTo>
                    <a:pt x="210858" y="181610"/>
                  </a:lnTo>
                  <a:lnTo>
                    <a:pt x="210375" y="180340"/>
                  </a:lnTo>
                  <a:lnTo>
                    <a:pt x="214477" y="175260"/>
                  </a:lnTo>
                  <a:lnTo>
                    <a:pt x="214503" y="177800"/>
                  </a:lnTo>
                  <a:lnTo>
                    <a:pt x="214858" y="177800"/>
                  </a:lnTo>
                  <a:lnTo>
                    <a:pt x="215836" y="172720"/>
                  </a:lnTo>
                  <a:lnTo>
                    <a:pt x="219659" y="170180"/>
                  </a:lnTo>
                  <a:lnTo>
                    <a:pt x="219735" y="168910"/>
                  </a:lnTo>
                  <a:lnTo>
                    <a:pt x="219811" y="167640"/>
                  </a:lnTo>
                  <a:lnTo>
                    <a:pt x="219887" y="166370"/>
                  </a:lnTo>
                  <a:lnTo>
                    <a:pt x="219964" y="165100"/>
                  </a:lnTo>
                  <a:lnTo>
                    <a:pt x="217512" y="165100"/>
                  </a:lnTo>
                  <a:lnTo>
                    <a:pt x="217474" y="160020"/>
                  </a:lnTo>
                  <a:lnTo>
                    <a:pt x="216408" y="158750"/>
                  </a:lnTo>
                  <a:lnTo>
                    <a:pt x="219925" y="162560"/>
                  </a:lnTo>
                  <a:lnTo>
                    <a:pt x="219684" y="158750"/>
                  </a:lnTo>
                  <a:lnTo>
                    <a:pt x="219519" y="156210"/>
                  </a:lnTo>
                  <a:lnTo>
                    <a:pt x="222326" y="158737"/>
                  </a:lnTo>
                  <a:lnTo>
                    <a:pt x="223012" y="157480"/>
                  </a:lnTo>
                  <a:lnTo>
                    <a:pt x="223710" y="157480"/>
                  </a:lnTo>
                  <a:lnTo>
                    <a:pt x="224434" y="158750"/>
                  </a:lnTo>
                  <a:lnTo>
                    <a:pt x="224764" y="157480"/>
                  </a:lnTo>
                  <a:lnTo>
                    <a:pt x="225094" y="156210"/>
                  </a:lnTo>
                  <a:lnTo>
                    <a:pt x="223012" y="156210"/>
                  </a:lnTo>
                  <a:lnTo>
                    <a:pt x="224370" y="153670"/>
                  </a:lnTo>
                  <a:lnTo>
                    <a:pt x="225082" y="153670"/>
                  </a:lnTo>
                  <a:lnTo>
                    <a:pt x="225082" y="154940"/>
                  </a:lnTo>
                  <a:lnTo>
                    <a:pt x="225767" y="154940"/>
                  </a:lnTo>
                  <a:lnTo>
                    <a:pt x="224345" y="151130"/>
                  </a:lnTo>
                  <a:lnTo>
                    <a:pt x="226072" y="149860"/>
                  </a:lnTo>
                  <a:lnTo>
                    <a:pt x="227126" y="149860"/>
                  </a:lnTo>
                  <a:lnTo>
                    <a:pt x="226783" y="151130"/>
                  </a:lnTo>
                  <a:lnTo>
                    <a:pt x="227342" y="149860"/>
                  </a:lnTo>
                  <a:lnTo>
                    <a:pt x="228485" y="147320"/>
                  </a:lnTo>
                  <a:lnTo>
                    <a:pt x="226364" y="142240"/>
                  </a:lnTo>
                  <a:lnTo>
                    <a:pt x="228092" y="140970"/>
                  </a:lnTo>
                  <a:lnTo>
                    <a:pt x="229819" y="139700"/>
                  </a:lnTo>
                  <a:lnTo>
                    <a:pt x="232270" y="142240"/>
                  </a:lnTo>
                  <a:lnTo>
                    <a:pt x="231559" y="138430"/>
                  </a:lnTo>
                  <a:lnTo>
                    <a:pt x="234327" y="139700"/>
                  </a:lnTo>
                  <a:lnTo>
                    <a:pt x="234505" y="138430"/>
                  </a:lnTo>
                  <a:lnTo>
                    <a:pt x="234670" y="137160"/>
                  </a:lnTo>
                  <a:lnTo>
                    <a:pt x="232930" y="137160"/>
                  </a:lnTo>
                  <a:lnTo>
                    <a:pt x="233972" y="135890"/>
                  </a:lnTo>
                  <a:lnTo>
                    <a:pt x="232918" y="133350"/>
                  </a:lnTo>
                  <a:lnTo>
                    <a:pt x="234645" y="132080"/>
                  </a:lnTo>
                  <a:lnTo>
                    <a:pt x="235000" y="133350"/>
                  </a:lnTo>
                  <a:lnTo>
                    <a:pt x="235458" y="132080"/>
                  </a:lnTo>
                  <a:lnTo>
                    <a:pt x="235915" y="130810"/>
                  </a:lnTo>
                  <a:lnTo>
                    <a:pt x="236372" y="129540"/>
                  </a:lnTo>
                  <a:close/>
                </a:path>
                <a:path w="2368550" h="732790">
                  <a:moveTo>
                    <a:pt x="237159" y="125704"/>
                  </a:moveTo>
                  <a:lnTo>
                    <a:pt x="236029" y="125069"/>
                  </a:lnTo>
                  <a:lnTo>
                    <a:pt x="236321" y="126250"/>
                  </a:lnTo>
                  <a:lnTo>
                    <a:pt x="236321" y="126796"/>
                  </a:lnTo>
                  <a:lnTo>
                    <a:pt x="236829" y="126199"/>
                  </a:lnTo>
                  <a:lnTo>
                    <a:pt x="237159" y="125704"/>
                  </a:lnTo>
                  <a:close/>
                </a:path>
                <a:path w="2368550" h="732790">
                  <a:moveTo>
                    <a:pt x="242468" y="92138"/>
                  </a:moveTo>
                  <a:lnTo>
                    <a:pt x="241820" y="91719"/>
                  </a:lnTo>
                  <a:lnTo>
                    <a:pt x="241477" y="92976"/>
                  </a:lnTo>
                  <a:lnTo>
                    <a:pt x="242468" y="92138"/>
                  </a:lnTo>
                  <a:close/>
                </a:path>
                <a:path w="2368550" h="732790">
                  <a:moveTo>
                    <a:pt x="243560" y="92849"/>
                  </a:moveTo>
                  <a:lnTo>
                    <a:pt x="242519" y="92100"/>
                  </a:lnTo>
                  <a:lnTo>
                    <a:pt x="243560" y="92849"/>
                  </a:lnTo>
                  <a:close/>
                </a:path>
                <a:path w="2368550" h="732790">
                  <a:moveTo>
                    <a:pt x="251218" y="104140"/>
                  </a:moveTo>
                  <a:lnTo>
                    <a:pt x="251002" y="100330"/>
                  </a:lnTo>
                  <a:lnTo>
                    <a:pt x="240093" y="100330"/>
                  </a:lnTo>
                  <a:lnTo>
                    <a:pt x="236969" y="100330"/>
                  </a:lnTo>
                  <a:lnTo>
                    <a:pt x="236969" y="101600"/>
                  </a:lnTo>
                  <a:lnTo>
                    <a:pt x="239052" y="101600"/>
                  </a:lnTo>
                  <a:lnTo>
                    <a:pt x="238709" y="102870"/>
                  </a:lnTo>
                  <a:lnTo>
                    <a:pt x="237324" y="104140"/>
                  </a:lnTo>
                  <a:lnTo>
                    <a:pt x="235242" y="102870"/>
                  </a:lnTo>
                  <a:lnTo>
                    <a:pt x="230022" y="105410"/>
                  </a:lnTo>
                  <a:lnTo>
                    <a:pt x="235966" y="113030"/>
                  </a:lnTo>
                  <a:lnTo>
                    <a:pt x="232486" y="113030"/>
                  </a:lnTo>
                  <a:lnTo>
                    <a:pt x="233184" y="114300"/>
                  </a:lnTo>
                  <a:lnTo>
                    <a:pt x="231800" y="115570"/>
                  </a:lnTo>
                  <a:lnTo>
                    <a:pt x="230416" y="115570"/>
                  </a:lnTo>
                  <a:lnTo>
                    <a:pt x="227279" y="115570"/>
                  </a:lnTo>
                  <a:lnTo>
                    <a:pt x="226936" y="116840"/>
                  </a:lnTo>
                  <a:lnTo>
                    <a:pt x="224155" y="118110"/>
                  </a:lnTo>
                  <a:lnTo>
                    <a:pt x="229044" y="120650"/>
                  </a:lnTo>
                  <a:lnTo>
                    <a:pt x="226606" y="123190"/>
                  </a:lnTo>
                  <a:lnTo>
                    <a:pt x="227647" y="123190"/>
                  </a:lnTo>
                  <a:lnTo>
                    <a:pt x="230098" y="124460"/>
                  </a:lnTo>
                  <a:lnTo>
                    <a:pt x="229755" y="127000"/>
                  </a:lnTo>
                  <a:lnTo>
                    <a:pt x="228650" y="128016"/>
                  </a:lnTo>
                  <a:lnTo>
                    <a:pt x="232994" y="128016"/>
                  </a:lnTo>
                  <a:lnTo>
                    <a:pt x="233921" y="125730"/>
                  </a:lnTo>
                  <a:lnTo>
                    <a:pt x="236029" y="125730"/>
                  </a:lnTo>
                  <a:lnTo>
                    <a:pt x="235280" y="123190"/>
                  </a:lnTo>
                  <a:lnTo>
                    <a:pt x="236689" y="121920"/>
                  </a:lnTo>
                  <a:lnTo>
                    <a:pt x="237744" y="121920"/>
                  </a:lnTo>
                  <a:lnTo>
                    <a:pt x="239496" y="123190"/>
                  </a:lnTo>
                  <a:lnTo>
                    <a:pt x="240182" y="123190"/>
                  </a:lnTo>
                  <a:lnTo>
                    <a:pt x="238429" y="121920"/>
                  </a:lnTo>
                  <a:lnTo>
                    <a:pt x="241909" y="119380"/>
                  </a:lnTo>
                  <a:lnTo>
                    <a:pt x="240144" y="116840"/>
                  </a:lnTo>
                  <a:lnTo>
                    <a:pt x="240499" y="116840"/>
                  </a:lnTo>
                  <a:lnTo>
                    <a:pt x="241896" y="118110"/>
                  </a:lnTo>
                  <a:lnTo>
                    <a:pt x="242239" y="118110"/>
                  </a:lnTo>
                  <a:lnTo>
                    <a:pt x="240842" y="116840"/>
                  </a:lnTo>
                  <a:lnTo>
                    <a:pt x="241884" y="115570"/>
                  </a:lnTo>
                  <a:lnTo>
                    <a:pt x="242239" y="115570"/>
                  </a:lnTo>
                  <a:lnTo>
                    <a:pt x="243281" y="116840"/>
                  </a:lnTo>
                  <a:lnTo>
                    <a:pt x="245008" y="114300"/>
                  </a:lnTo>
                  <a:lnTo>
                    <a:pt x="239445" y="115570"/>
                  </a:lnTo>
                  <a:lnTo>
                    <a:pt x="242570" y="113030"/>
                  </a:lnTo>
                  <a:lnTo>
                    <a:pt x="242582" y="114300"/>
                  </a:lnTo>
                  <a:lnTo>
                    <a:pt x="242925" y="114300"/>
                  </a:lnTo>
                  <a:lnTo>
                    <a:pt x="245338" y="111760"/>
                  </a:lnTo>
                  <a:lnTo>
                    <a:pt x="244983" y="107950"/>
                  </a:lnTo>
                  <a:lnTo>
                    <a:pt x="247408" y="105410"/>
                  </a:lnTo>
                  <a:lnTo>
                    <a:pt x="250545" y="105410"/>
                  </a:lnTo>
                  <a:lnTo>
                    <a:pt x="247103" y="107696"/>
                  </a:lnTo>
                  <a:lnTo>
                    <a:pt x="246722" y="107950"/>
                  </a:lnTo>
                  <a:lnTo>
                    <a:pt x="247002" y="107950"/>
                  </a:lnTo>
                  <a:lnTo>
                    <a:pt x="246735" y="109550"/>
                  </a:lnTo>
                  <a:lnTo>
                    <a:pt x="248462" y="109067"/>
                  </a:lnTo>
                  <a:lnTo>
                    <a:pt x="247357" y="107950"/>
                  </a:lnTo>
                  <a:lnTo>
                    <a:pt x="249516" y="107950"/>
                  </a:lnTo>
                  <a:lnTo>
                    <a:pt x="250647" y="105410"/>
                  </a:lnTo>
                  <a:lnTo>
                    <a:pt x="251218" y="104140"/>
                  </a:lnTo>
                  <a:close/>
                </a:path>
                <a:path w="2368550" h="732790">
                  <a:moveTo>
                    <a:pt x="264109" y="63500"/>
                  </a:moveTo>
                  <a:lnTo>
                    <a:pt x="263588" y="63500"/>
                  </a:lnTo>
                  <a:lnTo>
                    <a:pt x="263817" y="64046"/>
                  </a:lnTo>
                  <a:lnTo>
                    <a:pt x="264109" y="63500"/>
                  </a:lnTo>
                  <a:close/>
                </a:path>
                <a:path w="2368550" h="732790">
                  <a:moveTo>
                    <a:pt x="264452" y="62230"/>
                  </a:moveTo>
                  <a:lnTo>
                    <a:pt x="264439" y="63500"/>
                  </a:lnTo>
                  <a:lnTo>
                    <a:pt x="264452" y="62230"/>
                  </a:lnTo>
                  <a:close/>
                </a:path>
                <a:path w="2368550" h="732790">
                  <a:moveTo>
                    <a:pt x="264795" y="63500"/>
                  </a:moveTo>
                  <a:lnTo>
                    <a:pt x="264452" y="63500"/>
                  </a:lnTo>
                  <a:lnTo>
                    <a:pt x="264706" y="63677"/>
                  </a:lnTo>
                  <a:lnTo>
                    <a:pt x="264795" y="63500"/>
                  </a:lnTo>
                  <a:close/>
                </a:path>
                <a:path w="2368550" h="732790">
                  <a:moveTo>
                    <a:pt x="268922" y="47815"/>
                  </a:moveTo>
                  <a:lnTo>
                    <a:pt x="268147" y="46990"/>
                  </a:lnTo>
                  <a:lnTo>
                    <a:pt x="268541" y="48260"/>
                  </a:lnTo>
                  <a:lnTo>
                    <a:pt x="268922" y="47815"/>
                  </a:lnTo>
                  <a:close/>
                </a:path>
                <a:path w="2368550" h="732790">
                  <a:moveTo>
                    <a:pt x="276174" y="54381"/>
                  </a:moveTo>
                  <a:lnTo>
                    <a:pt x="276034" y="54317"/>
                  </a:lnTo>
                  <a:lnTo>
                    <a:pt x="275780" y="54356"/>
                  </a:lnTo>
                  <a:lnTo>
                    <a:pt x="275488" y="54419"/>
                  </a:lnTo>
                  <a:lnTo>
                    <a:pt x="275691" y="54470"/>
                  </a:lnTo>
                  <a:lnTo>
                    <a:pt x="275932" y="54470"/>
                  </a:lnTo>
                  <a:lnTo>
                    <a:pt x="276174" y="54381"/>
                  </a:lnTo>
                  <a:close/>
                </a:path>
                <a:path w="2368550" h="732790">
                  <a:moveTo>
                    <a:pt x="277088" y="30645"/>
                  </a:moveTo>
                  <a:lnTo>
                    <a:pt x="275526" y="31686"/>
                  </a:lnTo>
                  <a:lnTo>
                    <a:pt x="275120" y="31369"/>
                  </a:lnTo>
                  <a:lnTo>
                    <a:pt x="275386" y="33007"/>
                  </a:lnTo>
                  <a:lnTo>
                    <a:pt x="276656" y="32296"/>
                  </a:lnTo>
                  <a:lnTo>
                    <a:pt x="277088" y="30645"/>
                  </a:lnTo>
                  <a:close/>
                </a:path>
                <a:path w="2368550" h="732790">
                  <a:moveTo>
                    <a:pt x="277761" y="46990"/>
                  </a:moveTo>
                  <a:lnTo>
                    <a:pt x="277291" y="46990"/>
                  </a:lnTo>
                  <a:lnTo>
                    <a:pt x="277444" y="47205"/>
                  </a:lnTo>
                  <a:lnTo>
                    <a:pt x="277761" y="46990"/>
                  </a:lnTo>
                  <a:close/>
                </a:path>
                <a:path w="2368550" h="732790">
                  <a:moveTo>
                    <a:pt x="278168" y="48260"/>
                  </a:moveTo>
                  <a:lnTo>
                    <a:pt x="277444" y="47205"/>
                  </a:lnTo>
                  <a:lnTo>
                    <a:pt x="275869" y="48260"/>
                  </a:lnTo>
                  <a:lnTo>
                    <a:pt x="277380" y="49530"/>
                  </a:lnTo>
                  <a:lnTo>
                    <a:pt x="278168" y="48260"/>
                  </a:lnTo>
                  <a:close/>
                </a:path>
                <a:path w="2368550" h="732790">
                  <a:moveTo>
                    <a:pt x="279476" y="31991"/>
                  </a:moveTo>
                  <a:lnTo>
                    <a:pt x="279260" y="31686"/>
                  </a:lnTo>
                  <a:lnTo>
                    <a:pt x="279476" y="31991"/>
                  </a:lnTo>
                  <a:close/>
                </a:path>
                <a:path w="2368550" h="732790">
                  <a:moveTo>
                    <a:pt x="281063" y="30480"/>
                  </a:moveTo>
                  <a:lnTo>
                    <a:pt x="278409" y="30480"/>
                  </a:lnTo>
                  <a:lnTo>
                    <a:pt x="279260" y="31686"/>
                  </a:lnTo>
                  <a:lnTo>
                    <a:pt x="281063" y="30480"/>
                  </a:lnTo>
                  <a:close/>
                </a:path>
                <a:path w="2368550" h="732790">
                  <a:moveTo>
                    <a:pt x="282524" y="20929"/>
                  </a:moveTo>
                  <a:lnTo>
                    <a:pt x="278345" y="23063"/>
                  </a:lnTo>
                  <a:lnTo>
                    <a:pt x="282155" y="21920"/>
                  </a:lnTo>
                  <a:lnTo>
                    <a:pt x="282524" y="20929"/>
                  </a:lnTo>
                  <a:close/>
                </a:path>
                <a:path w="2368550" h="732790">
                  <a:moveTo>
                    <a:pt x="284048" y="28727"/>
                  </a:moveTo>
                  <a:lnTo>
                    <a:pt x="283997" y="26670"/>
                  </a:lnTo>
                  <a:lnTo>
                    <a:pt x="283311" y="28473"/>
                  </a:lnTo>
                  <a:lnTo>
                    <a:pt x="284048" y="28727"/>
                  </a:lnTo>
                  <a:close/>
                </a:path>
                <a:path w="2368550" h="732790">
                  <a:moveTo>
                    <a:pt x="284441" y="22161"/>
                  </a:moveTo>
                  <a:lnTo>
                    <a:pt x="283959" y="22186"/>
                  </a:lnTo>
                  <a:lnTo>
                    <a:pt x="282371" y="24549"/>
                  </a:lnTo>
                  <a:lnTo>
                    <a:pt x="284441" y="22161"/>
                  </a:lnTo>
                  <a:close/>
                </a:path>
                <a:path w="2368550" h="732790">
                  <a:moveTo>
                    <a:pt x="284632" y="21183"/>
                  </a:moveTo>
                  <a:lnTo>
                    <a:pt x="282155" y="21920"/>
                  </a:lnTo>
                  <a:lnTo>
                    <a:pt x="282028" y="22263"/>
                  </a:lnTo>
                  <a:lnTo>
                    <a:pt x="283959" y="22186"/>
                  </a:lnTo>
                  <a:lnTo>
                    <a:pt x="284632" y="21183"/>
                  </a:lnTo>
                  <a:close/>
                </a:path>
                <a:path w="2368550" h="732790">
                  <a:moveTo>
                    <a:pt x="286118" y="22860"/>
                  </a:moveTo>
                  <a:lnTo>
                    <a:pt x="285318" y="21590"/>
                  </a:lnTo>
                  <a:lnTo>
                    <a:pt x="286016" y="24130"/>
                  </a:lnTo>
                  <a:lnTo>
                    <a:pt x="286118" y="22860"/>
                  </a:lnTo>
                  <a:close/>
                </a:path>
                <a:path w="2368550" h="732790">
                  <a:moveTo>
                    <a:pt x="286245" y="22682"/>
                  </a:moveTo>
                  <a:lnTo>
                    <a:pt x="286118" y="22860"/>
                  </a:lnTo>
                  <a:lnTo>
                    <a:pt x="286245" y="22682"/>
                  </a:lnTo>
                  <a:close/>
                </a:path>
                <a:path w="2368550" h="732790">
                  <a:moveTo>
                    <a:pt x="286613" y="22136"/>
                  </a:moveTo>
                  <a:lnTo>
                    <a:pt x="286410" y="21590"/>
                  </a:lnTo>
                  <a:lnTo>
                    <a:pt x="286245" y="22682"/>
                  </a:lnTo>
                  <a:lnTo>
                    <a:pt x="286613" y="22136"/>
                  </a:lnTo>
                  <a:close/>
                </a:path>
                <a:path w="2368550" h="732790">
                  <a:moveTo>
                    <a:pt x="288950" y="36830"/>
                  </a:moveTo>
                  <a:lnTo>
                    <a:pt x="288505" y="35560"/>
                  </a:lnTo>
                  <a:lnTo>
                    <a:pt x="288950" y="36830"/>
                  </a:lnTo>
                  <a:close/>
                </a:path>
                <a:path w="2368550" h="732790">
                  <a:moveTo>
                    <a:pt x="291465" y="31013"/>
                  </a:moveTo>
                  <a:lnTo>
                    <a:pt x="290791" y="30480"/>
                  </a:lnTo>
                  <a:lnTo>
                    <a:pt x="290728" y="31394"/>
                  </a:lnTo>
                  <a:lnTo>
                    <a:pt x="290944" y="31750"/>
                  </a:lnTo>
                  <a:lnTo>
                    <a:pt x="291465" y="31013"/>
                  </a:lnTo>
                  <a:close/>
                </a:path>
                <a:path w="2368550" h="732790">
                  <a:moveTo>
                    <a:pt x="292747" y="29210"/>
                  </a:moveTo>
                  <a:lnTo>
                    <a:pt x="291465" y="31013"/>
                  </a:lnTo>
                  <a:lnTo>
                    <a:pt x="292366" y="31750"/>
                  </a:lnTo>
                  <a:lnTo>
                    <a:pt x="292747" y="29210"/>
                  </a:lnTo>
                  <a:close/>
                </a:path>
                <a:path w="2368550" h="732790">
                  <a:moveTo>
                    <a:pt x="300672" y="6350"/>
                  </a:moveTo>
                  <a:lnTo>
                    <a:pt x="298754" y="7620"/>
                  </a:lnTo>
                  <a:lnTo>
                    <a:pt x="299694" y="8077"/>
                  </a:lnTo>
                  <a:lnTo>
                    <a:pt x="300672" y="6350"/>
                  </a:lnTo>
                  <a:close/>
                </a:path>
                <a:path w="2368550" h="732790">
                  <a:moveTo>
                    <a:pt x="300977" y="13284"/>
                  </a:moveTo>
                  <a:lnTo>
                    <a:pt x="300875" y="13144"/>
                  </a:lnTo>
                  <a:lnTo>
                    <a:pt x="300659" y="12966"/>
                  </a:lnTo>
                  <a:lnTo>
                    <a:pt x="300329" y="12763"/>
                  </a:lnTo>
                  <a:lnTo>
                    <a:pt x="300977" y="13284"/>
                  </a:lnTo>
                  <a:close/>
                </a:path>
                <a:path w="2368550" h="732790">
                  <a:moveTo>
                    <a:pt x="301320" y="8890"/>
                  </a:moveTo>
                  <a:lnTo>
                    <a:pt x="299694" y="8077"/>
                  </a:lnTo>
                  <a:lnTo>
                    <a:pt x="299250" y="8890"/>
                  </a:lnTo>
                  <a:lnTo>
                    <a:pt x="296799" y="6350"/>
                  </a:lnTo>
                  <a:lnTo>
                    <a:pt x="298018" y="10160"/>
                  </a:lnTo>
                  <a:lnTo>
                    <a:pt x="297002" y="10160"/>
                  </a:lnTo>
                  <a:lnTo>
                    <a:pt x="295160" y="8890"/>
                  </a:lnTo>
                  <a:lnTo>
                    <a:pt x="295325" y="7620"/>
                  </a:lnTo>
                  <a:lnTo>
                    <a:pt x="293001" y="8890"/>
                  </a:lnTo>
                  <a:lnTo>
                    <a:pt x="295605" y="10160"/>
                  </a:lnTo>
                  <a:lnTo>
                    <a:pt x="292760" y="10160"/>
                  </a:lnTo>
                  <a:lnTo>
                    <a:pt x="292811" y="11430"/>
                  </a:lnTo>
                  <a:lnTo>
                    <a:pt x="290588" y="11430"/>
                  </a:lnTo>
                  <a:lnTo>
                    <a:pt x="291528" y="10160"/>
                  </a:lnTo>
                  <a:lnTo>
                    <a:pt x="288340" y="11430"/>
                  </a:lnTo>
                  <a:lnTo>
                    <a:pt x="291338" y="15240"/>
                  </a:lnTo>
                  <a:lnTo>
                    <a:pt x="288467" y="15240"/>
                  </a:lnTo>
                  <a:lnTo>
                    <a:pt x="287401" y="19050"/>
                  </a:lnTo>
                  <a:lnTo>
                    <a:pt x="290436" y="16510"/>
                  </a:lnTo>
                  <a:lnTo>
                    <a:pt x="291426" y="20320"/>
                  </a:lnTo>
                  <a:lnTo>
                    <a:pt x="285026" y="20320"/>
                  </a:lnTo>
                  <a:lnTo>
                    <a:pt x="286994" y="21590"/>
                  </a:lnTo>
                  <a:lnTo>
                    <a:pt x="286613" y="22136"/>
                  </a:lnTo>
                  <a:lnTo>
                    <a:pt x="287337" y="24130"/>
                  </a:lnTo>
                  <a:lnTo>
                    <a:pt x="286016" y="24130"/>
                  </a:lnTo>
                  <a:lnTo>
                    <a:pt x="284340" y="24130"/>
                  </a:lnTo>
                  <a:lnTo>
                    <a:pt x="285432" y="29210"/>
                  </a:lnTo>
                  <a:lnTo>
                    <a:pt x="284048" y="28727"/>
                  </a:lnTo>
                  <a:lnTo>
                    <a:pt x="284060" y="29210"/>
                  </a:lnTo>
                  <a:lnTo>
                    <a:pt x="283146" y="28917"/>
                  </a:lnTo>
                  <a:lnTo>
                    <a:pt x="283311" y="28473"/>
                  </a:lnTo>
                  <a:lnTo>
                    <a:pt x="281749" y="27940"/>
                  </a:lnTo>
                  <a:lnTo>
                    <a:pt x="282536" y="28727"/>
                  </a:lnTo>
                  <a:lnTo>
                    <a:pt x="283044" y="29210"/>
                  </a:lnTo>
                  <a:lnTo>
                    <a:pt x="282536" y="28727"/>
                  </a:lnTo>
                  <a:lnTo>
                    <a:pt x="280035" y="27940"/>
                  </a:lnTo>
                  <a:lnTo>
                    <a:pt x="283425" y="31750"/>
                  </a:lnTo>
                  <a:lnTo>
                    <a:pt x="280784" y="33020"/>
                  </a:lnTo>
                  <a:lnTo>
                    <a:pt x="279476" y="31991"/>
                  </a:lnTo>
                  <a:lnTo>
                    <a:pt x="281089" y="34290"/>
                  </a:lnTo>
                  <a:lnTo>
                    <a:pt x="275882" y="34290"/>
                  </a:lnTo>
                  <a:lnTo>
                    <a:pt x="275831" y="35610"/>
                  </a:lnTo>
                  <a:lnTo>
                    <a:pt x="278269" y="36830"/>
                  </a:lnTo>
                  <a:lnTo>
                    <a:pt x="275082" y="39370"/>
                  </a:lnTo>
                  <a:lnTo>
                    <a:pt x="274624" y="41910"/>
                  </a:lnTo>
                  <a:lnTo>
                    <a:pt x="273837" y="41910"/>
                  </a:lnTo>
                  <a:lnTo>
                    <a:pt x="270713" y="45720"/>
                  </a:lnTo>
                  <a:lnTo>
                    <a:pt x="268922" y="47815"/>
                  </a:lnTo>
                  <a:lnTo>
                    <a:pt x="270522" y="49530"/>
                  </a:lnTo>
                  <a:lnTo>
                    <a:pt x="268757" y="50800"/>
                  </a:lnTo>
                  <a:lnTo>
                    <a:pt x="268376" y="53340"/>
                  </a:lnTo>
                  <a:lnTo>
                    <a:pt x="266852" y="52070"/>
                  </a:lnTo>
                  <a:lnTo>
                    <a:pt x="266395" y="52070"/>
                  </a:lnTo>
                  <a:lnTo>
                    <a:pt x="266204" y="50800"/>
                  </a:lnTo>
                  <a:lnTo>
                    <a:pt x="265341" y="52070"/>
                  </a:lnTo>
                  <a:lnTo>
                    <a:pt x="265976" y="53340"/>
                  </a:lnTo>
                  <a:lnTo>
                    <a:pt x="266153" y="53340"/>
                  </a:lnTo>
                  <a:lnTo>
                    <a:pt x="265887" y="54610"/>
                  </a:lnTo>
                  <a:lnTo>
                    <a:pt x="264147" y="53340"/>
                  </a:lnTo>
                  <a:lnTo>
                    <a:pt x="263105" y="55880"/>
                  </a:lnTo>
                  <a:lnTo>
                    <a:pt x="264121" y="58420"/>
                  </a:lnTo>
                  <a:lnTo>
                    <a:pt x="261327" y="60960"/>
                  </a:lnTo>
                  <a:lnTo>
                    <a:pt x="263067" y="62230"/>
                  </a:lnTo>
                  <a:lnTo>
                    <a:pt x="267589" y="60960"/>
                  </a:lnTo>
                  <a:lnTo>
                    <a:pt x="267233" y="64770"/>
                  </a:lnTo>
                  <a:lnTo>
                    <a:pt x="266192" y="64770"/>
                  </a:lnTo>
                  <a:lnTo>
                    <a:pt x="264706" y="63677"/>
                  </a:lnTo>
                  <a:lnTo>
                    <a:pt x="264109" y="64770"/>
                  </a:lnTo>
                  <a:lnTo>
                    <a:pt x="263817" y="64046"/>
                  </a:lnTo>
                  <a:lnTo>
                    <a:pt x="263410" y="64770"/>
                  </a:lnTo>
                  <a:lnTo>
                    <a:pt x="262013" y="63500"/>
                  </a:lnTo>
                  <a:lnTo>
                    <a:pt x="262013" y="64770"/>
                  </a:lnTo>
                  <a:lnTo>
                    <a:pt x="260972" y="63500"/>
                  </a:lnTo>
                  <a:lnTo>
                    <a:pt x="261670" y="63500"/>
                  </a:lnTo>
                  <a:lnTo>
                    <a:pt x="262013" y="63500"/>
                  </a:lnTo>
                  <a:lnTo>
                    <a:pt x="263588" y="63500"/>
                  </a:lnTo>
                  <a:lnTo>
                    <a:pt x="263067" y="62230"/>
                  </a:lnTo>
                  <a:lnTo>
                    <a:pt x="261950" y="63233"/>
                  </a:lnTo>
                  <a:lnTo>
                    <a:pt x="261683" y="62230"/>
                  </a:lnTo>
                  <a:lnTo>
                    <a:pt x="260819" y="63500"/>
                  </a:lnTo>
                  <a:lnTo>
                    <a:pt x="259257" y="64770"/>
                  </a:lnTo>
                  <a:lnTo>
                    <a:pt x="258800" y="64770"/>
                  </a:lnTo>
                  <a:lnTo>
                    <a:pt x="259829" y="66040"/>
                  </a:lnTo>
                  <a:lnTo>
                    <a:pt x="259575" y="66040"/>
                  </a:lnTo>
                  <a:lnTo>
                    <a:pt x="258533" y="68580"/>
                  </a:lnTo>
                  <a:lnTo>
                    <a:pt x="257505" y="66040"/>
                  </a:lnTo>
                  <a:lnTo>
                    <a:pt x="256108" y="67310"/>
                  </a:lnTo>
                  <a:lnTo>
                    <a:pt x="256794" y="68580"/>
                  </a:lnTo>
                  <a:lnTo>
                    <a:pt x="255066" y="68580"/>
                  </a:lnTo>
                  <a:lnTo>
                    <a:pt x="257149" y="69850"/>
                  </a:lnTo>
                  <a:lnTo>
                    <a:pt x="256794" y="71120"/>
                  </a:lnTo>
                  <a:lnTo>
                    <a:pt x="255752" y="69850"/>
                  </a:lnTo>
                  <a:lnTo>
                    <a:pt x="255054" y="69850"/>
                  </a:lnTo>
                  <a:lnTo>
                    <a:pt x="255384" y="72390"/>
                  </a:lnTo>
                  <a:lnTo>
                    <a:pt x="252552" y="74930"/>
                  </a:lnTo>
                  <a:lnTo>
                    <a:pt x="255752" y="74930"/>
                  </a:lnTo>
                  <a:lnTo>
                    <a:pt x="255892" y="80010"/>
                  </a:lnTo>
                  <a:lnTo>
                    <a:pt x="250520" y="82550"/>
                  </a:lnTo>
                  <a:lnTo>
                    <a:pt x="249491" y="86360"/>
                  </a:lnTo>
                  <a:lnTo>
                    <a:pt x="248793" y="86360"/>
                  </a:lnTo>
                  <a:lnTo>
                    <a:pt x="248437" y="88900"/>
                  </a:lnTo>
                  <a:lnTo>
                    <a:pt x="246697" y="91440"/>
                  </a:lnTo>
                  <a:lnTo>
                    <a:pt x="247383" y="92710"/>
                  </a:lnTo>
                  <a:lnTo>
                    <a:pt x="247053" y="93980"/>
                  </a:lnTo>
                  <a:lnTo>
                    <a:pt x="245287" y="93980"/>
                  </a:lnTo>
                  <a:lnTo>
                    <a:pt x="244602" y="92710"/>
                  </a:lnTo>
                  <a:lnTo>
                    <a:pt x="244259" y="95250"/>
                  </a:lnTo>
                  <a:lnTo>
                    <a:pt x="244944" y="95250"/>
                  </a:lnTo>
                  <a:lnTo>
                    <a:pt x="242519" y="97790"/>
                  </a:lnTo>
                  <a:lnTo>
                    <a:pt x="242227" y="95758"/>
                  </a:lnTo>
                  <a:lnTo>
                    <a:pt x="242519" y="95250"/>
                  </a:lnTo>
                  <a:lnTo>
                    <a:pt x="242189" y="95478"/>
                  </a:lnTo>
                  <a:lnTo>
                    <a:pt x="242163" y="95250"/>
                  </a:lnTo>
                  <a:lnTo>
                    <a:pt x="242011" y="95618"/>
                  </a:lnTo>
                  <a:lnTo>
                    <a:pt x="240766" y="96520"/>
                  </a:lnTo>
                  <a:lnTo>
                    <a:pt x="239382" y="96520"/>
                  </a:lnTo>
                  <a:lnTo>
                    <a:pt x="239852" y="99060"/>
                  </a:lnTo>
                  <a:lnTo>
                    <a:pt x="250939" y="99060"/>
                  </a:lnTo>
                  <a:lnTo>
                    <a:pt x="250863" y="97790"/>
                  </a:lnTo>
                  <a:lnTo>
                    <a:pt x="253657" y="95250"/>
                  </a:lnTo>
                  <a:lnTo>
                    <a:pt x="252958" y="95250"/>
                  </a:lnTo>
                  <a:lnTo>
                    <a:pt x="251218" y="93980"/>
                  </a:lnTo>
                  <a:lnTo>
                    <a:pt x="249478" y="92710"/>
                  </a:lnTo>
                  <a:lnTo>
                    <a:pt x="256438" y="92710"/>
                  </a:lnTo>
                  <a:lnTo>
                    <a:pt x="256171" y="91744"/>
                  </a:lnTo>
                  <a:lnTo>
                    <a:pt x="257479" y="92710"/>
                  </a:lnTo>
                  <a:lnTo>
                    <a:pt x="257136" y="91440"/>
                  </a:lnTo>
                  <a:lnTo>
                    <a:pt x="258178" y="90170"/>
                  </a:lnTo>
                  <a:lnTo>
                    <a:pt x="259219" y="88900"/>
                  </a:lnTo>
                  <a:lnTo>
                    <a:pt x="259219" y="85090"/>
                  </a:lnTo>
                  <a:lnTo>
                    <a:pt x="260261" y="81280"/>
                  </a:lnTo>
                  <a:lnTo>
                    <a:pt x="260959" y="82550"/>
                  </a:lnTo>
                  <a:lnTo>
                    <a:pt x="262699" y="81280"/>
                  </a:lnTo>
                  <a:lnTo>
                    <a:pt x="263740" y="77470"/>
                  </a:lnTo>
                  <a:lnTo>
                    <a:pt x="265125" y="76200"/>
                  </a:lnTo>
                  <a:lnTo>
                    <a:pt x="264426" y="74930"/>
                  </a:lnTo>
                  <a:lnTo>
                    <a:pt x="263398" y="74930"/>
                  </a:lnTo>
                  <a:lnTo>
                    <a:pt x="267462" y="71120"/>
                  </a:lnTo>
                  <a:lnTo>
                    <a:pt x="268719" y="67310"/>
                  </a:lnTo>
                  <a:lnTo>
                    <a:pt x="269760" y="63500"/>
                  </a:lnTo>
                  <a:lnTo>
                    <a:pt x="272897" y="61137"/>
                  </a:lnTo>
                  <a:lnTo>
                    <a:pt x="273253" y="62230"/>
                  </a:lnTo>
                  <a:lnTo>
                    <a:pt x="273494" y="62230"/>
                  </a:lnTo>
                  <a:lnTo>
                    <a:pt x="273824" y="60960"/>
                  </a:lnTo>
                  <a:lnTo>
                    <a:pt x="274802" y="57150"/>
                  </a:lnTo>
                  <a:lnTo>
                    <a:pt x="271780" y="57150"/>
                  </a:lnTo>
                  <a:lnTo>
                    <a:pt x="271094" y="55880"/>
                  </a:lnTo>
                  <a:lnTo>
                    <a:pt x="270954" y="54610"/>
                  </a:lnTo>
                  <a:lnTo>
                    <a:pt x="271500" y="53340"/>
                  </a:lnTo>
                  <a:lnTo>
                    <a:pt x="271589" y="55880"/>
                  </a:lnTo>
                  <a:lnTo>
                    <a:pt x="274154" y="55880"/>
                  </a:lnTo>
                  <a:lnTo>
                    <a:pt x="275501" y="54610"/>
                  </a:lnTo>
                  <a:lnTo>
                    <a:pt x="273964" y="54610"/>
                  </a:lnTo>
                  <a:lnTo>
                    <a:pt x="278028" y="53340"/>
                  </a:lnTo>
                  <a:lnTo>
                    <a:pt x="270852" y="52070"/>
                  </a:lnTo>
                  <a:lnTo>
                    <a:pt x="274396" y="50800"/>
                  </a:lnTo>
                  <a:lnTo>
                    <a:pt x="275170" y="50800"/>
                  </a:lnTo>
                  <a:lnTo>
                    <a:pt x="275310" y="49530"/>
                  </a:lnTo>
                  <a:lnTo>
                    <a:pt x="274713" y="48260"/>
                  </a:lnTo>
                  <a:lnTo>
                    <a:pt x="275602" y="46990"/>
                  </a:lnTo>
                  <a:lnTo>
                    <a:pt x="277291" y="46990"/>
                  </a:lnTo>
                  <a:lnTo>
                    <a:pt x="275539" y="44450"/>
                  </a:lnTo>
                  <a:lnTo>
                    <a:pt x="278244" y="43180"/>
                  </a:lnTo>
                  <a:lnTo>
                    <a:pt x="278384" y="44450"/>
                  </a:lnTo>
                  <a:lnTo>
                    <a:pt x="277863" y="45720"/>
                  </a:lnTo>
                  <a:lnTo>
                    <a:pt x="278003" y="46990"/>
                  </a:lnTo>
                  <a:lnTo>
                    <a:pt x="281114" y="46990"/>
                  </a:lnTo>
                  <a:lnTo>
                    <a:pt x="280657" y="45720"/>
                  </a:lnTo>
                  <a:lnTo>
                    <a:pt x="281660" y="44450"/>
                  </a:lnTo>
                  <a:lnTo>
                    <a:pt x="284060" y="43180"/>
                  </a:lnTo>
                  <a:lnTo>
                    <a:pt x="283159" y="43180"/>
                  </a:lnTo>
                  <a:lnTo>
                    <a:pt x="279234" y="38100"/>
                  </a:lnTo>
                  <a:lnTo>
                    <a:pt x="284302" y="38100"/>
                  </a:lnTo>
                  <a:lnTo>
                    <a:pt x="284441" y="38100"/>
                  </a:lnTo>
                  <a:lnTo>
                    <a:pt x="284302" y="37782"/>
                  </a:lnTo>
                  <a:lnTo>
                    <a:pt x="284238" y="35560"/>
                  </a:lnTo>
                  <a:lnTo>
                    <a:pt x="286270" y="36830"/>
                  </a:lnTo>
                  <a:lnTo>
                    <a:pt x="287261" y="36830"/>
                  </a:lnTo>
                  <a:lnTo>
                    <a:pt x="288455" y="35610"/>
                  </a:lnTo>
                  <a:lnTo>
                    <a:pt x="287921" y="34290"/>
                  </a:lnTo>
                  <a:lnTo>
                    <a:pt x="291503" y="35560"/>
                  </a:lnTo>
                  <a:lnTo>
                    <a:pt x="290474" y="33020"/>
                  </a:lnTo>
                  <a:lnTo>
                    <a:pt x="289966" y="31750"/>
                  </a:lnTo>
                  <a:lnTo>
                    <a:pt x="290703" y="31750"/>
                  </a:lnTo>
                  <a:lnTo>
                    <a:pt x="290728" y="31394"/>
                  </a:lnTo>
                  <a:lnTo>
                    <a:pt x="290156" y="30480"/>
                  </a:lnTo>
                  <a:lnTo>
                    <a:pt x="289839" y="29210"/>
                  </a:lnTo>
                  <a:lnTo>
                    <a:pt x="289204" y="26670"/>
                  </a:lnTo>
                  <a:lnTo>
                    <a:pt x="296392" y="26670"/>
                  </a:lnTo>
                  <a:lnTo>
                    <a:pt x="295211" y="20320"/>
                  </a:lnTo>
                  <a:lnTo>
                    <a:pt x="295643" y="16510"/>
                  </a:lnTo>
                  <a:lnTo>
                    <a:pt x="293649" y="15240"/>
                  </a:lnTo>
                  <a:lnTo>
                    <a:pt x="294132" y="11430"/>
                  </a:lnTo>
                  <a:lnTo>
                    <a:pt x="295808" y="11430"/>
                  </a:lnTo>
                  <a:lnTo>
                    <a:pt x="296202" y="13970"/>
                  </a:lnTo>
                  <a:lnTo>
                    <a:pt x="298119" y="12700"/>
                  </a:lnTo>
                  <a:lnTo>
                    <a:pt x="298615" y="11430"/>
                  </a:lnTo>
                  <a:lnTo>
                    <a:pt x="298665" y="8890"/>
                  </a:lnTo>
                  <a:lnTo>
                    <a:pt x="299085" y="10160"/>
                  </a:lnTo>
                  <a:lnTo>
                    <a:pt x="300812" y="10160"/>
                  </a:lnTo>
                  <a:lnTo>
                    <a:pt x="301320" y="8890"/>
                  </a:lnTo>
                  <a:close/>
                </a:path>
                <a:path w="2368550" h="732790">
                  <a:moveTo>
                    <a:pt x="301434" y="14414"/>
                  </a:moveTo>
                  <a:lnTo>
                    <a:pt x="297942" y="14681"/>
                  </a:lnTo>
                  <a:lnTo>
                    <a:pt x="298754" y="16090"/>
                  </a:lnTo>
                  <a:lnTo>
                    <a:pt x="299351" y="15417"/>
                  </a:lnTo>
                  <a:lnTo>
                    <a:pt x="301371" y="15024"/>
                  </a:lnTo>
                  <a:lnTo>
                    <a:pt x="301434" y="14414"/>
                  </a:lnTo>
                  <a:close/>
                </a:path>
                <a:path w="2368550" h="732790">
                  <a:moveTo>
                    <a:pt x="301510" y="13703"/>
                  </a:moveTo>
                  <a:lnTo>
                    <a:pt x="300977" y="13284"/>
                  </a:lnTo>
                  <a:lnTo>
                    <a:pt x="301485" y="13970"/>
                  </a:lnTo>
                  <a:lnTo>
                    <a:pt x="301510" y="13703"/>
                  </a:lnTo>
                  <a:close/>
                </a:path>
                <a:path w="2368550" h="732790">
                  <a:moveTo>
                    <a:pt x="301777" y="14376"/>
                  </a:moveTo>
                  <a:lnTo>
                    <a:pt x="301485" y="13970"/>
                  </a:lnTo>
                  <a:lnTo>
                    <a:pt x="301434" y="14414"/>
                  </a:lnTo>
                  <a:lnTo>
                    <a:pt x="301777" y="14376"/>
                  </a:lnTo>
                  <a:close/>
                </a:path>
                <a:path w="2368550" h="732790">
                  <a:moveTo>
                    <a:pt x="302475" y="10020"/>
                  </a:moveTo>
                  <a:lnTo>
                    <a:pt x="302361" y="10261"/>
                  </a:lnTo>
                  <a:lnTo>
                    <a:pt x="302247" y="10515"/>
                  </a:lnTo>
                  <a:lnTo>
                    <a:pt x="302107" y="10731"/>
                  </a:lnTo>
                  <a:lnTo>
                    <a:pt x="302348" y="10452"/>
                  </a:lnTo>
                  <a:lnTo>
                    <a:pt x="302463" y="10236"/>
                  </a:lnTo>
                  <a:lnTo>
                    <a:pt x="302475" y="10020"/>
                  </a:lnTo>
                  <a:close/>
                </a:path>
                <a:path w="2368550" h="732790">
                  <a:moveTo>
                    <a:pt x="302628" y="9486"/>
                  </a:moveTo>
                  <a:lnTo>
                    <a:pt x="302361" y="9271"/>
                  </a:lnTo>
                  <a:lnTo>
                    <a:pt x="302082" y="9105"/>
                  </a:lnTo>
                  <a:lnTo>
                    <a:pt x="301853" y="9118"/>
                  </a:lnTo>
                  <a:lnTo>
                    <a:pt x="302310" y="9486"/>
                  </a:lnTo>
                  <a:lnTo>
                    <a:pt x="302488" y="9740"/>
                  </a:lnTo>
                  <a:lnTo>
                    <a:pt x="302475" y="10020"/>
                  </a:lnTo>
                  <a:lnTo>
                    <a:pt x="302628" y="9486"/>
                  </a:lnTo>
                  <a:close/>
                </a:path>
                <a:path w="2368550" h="732790">
                  <a:moveTo>
                    <a:pt x="302933" y="7620"/>
                  </a:moveTo>
                  <a:lnTo>
                    <a:pt x="302425" y="5080"/>
                  </a:lnTo>
                  <a:lnTo>
                    <a:pt x="302641" y="3810"/>
                  </a:lnTo>
                  <a:lnTo>
                    <a:pt x="302247" y="3810"/>
                  </a:lnTo>
                  <a:lnTo>
                    <a:pt x="302387" y="1270"/>
                  </a:lnTo>
                  <a:lnTo>
                    <a:pt x="297738" y="1270"/>
                  </a:lnTo>
                  <a:lnTo>
                    <a:pt x="300672" y="6350"/>
                  </a:lnTo>
                  <a:lnTo>
                    <a:pt x="301294" y="7620"/>
                  </a:lnTo>
                  <a:lnTo>
                    <a:pt x="302323" y="8890"/>
                  </a:lnTo>
                  <a:lnTo>
                    <a:pt x="302768" y="8890"/>
                  </a:lnTo>
                  <a:lnTo>
                    <a:pt x="302933" y="7620"/>
                  </a:lnTo>
                  <a:close/>
                </a:path>
                <a:path w="2368550" h="732790">
                  <a:moveTo>
                    <a:pt x="304850" y="3810"/>
                  </a:moveTo>
                  <a:lnTo>
                    <a:pt x="304063" y="3810"/>
                  </a:lnTo>
                  <a:lnTo>
                    <a:pt x="303974" y="5080"/>
                  </a:lnTo>
                  <a:lnTo>
                    <a:pt x="304457" y="6350"/>
                  </a:lnTo>
                  <a:lnTo>
                    <a:pt x="304850" y="3810"/>
                  </a:lnTo>
                  <a:close/>
                </a:path>
                <a:path w="2368550" h="732790">
                  <a:moveTo>
                    <a:pt x="305498" y="3810"/>
                  </a:moveTo>
                  <a:lnTo>
                    <a:pt x="305219" y="2806"/>
                  </a:lnTo>
                  <a:lnTo>
                    <a:pt x="304850" y="3810"/>
                  </a:lnTo>
                  <a:lnTo>
                    <a:pt x="305498" y="3810"/>
                  </a:lnTo>
                  <a:close/>
                </a:path>
                <a:path w="2368550" h="732790">
                  <a:moveTo>
                    <a:pt x="305790" y="1270"/>
                  </a:moveTo>
                  <a:lnTo>
                    <a:pt x="304165" y="0"/>
                  </a:lnTo>
                  <a:lnTo>
                    <a:pt x="303136" y="0"/>
                  </a:lnTo>
                  <a:lnTo>
                    <a:pt x="304698" y="1270"/>
                  </a:lnTo>
                  <a:lnTo>
                    <a:pt x="305219" y="2806"/>
                  </a:lnTo>
                  <a:lnTo>
                    <a:pt x="305790" y="1270"/>
                  </a:lnTo>
                  <a:close/>
                </a:path>
                <a:path w="2368550" h="732790">
                  <a:moveTo>
                    <a:pt x="307111" y="1600"/>
                  </a:moveTo>
                  <a:lnTo>
                    <a:pt x="307009" y="1790"/>
                  </a:lnTo>
                  <a:lnTo>
                    <a:pt x="306920" y="1968"/>
                  </a:lnTo>
                  <a:lnTo>
                    <a:pt x="307111" y="2159"/>
                  </a:lnTo>
                  <a:lnTo>
                    <a:pt x="307111" y="1600"/>
                  </a:lnTo>
                  <a:close/>
                </a:path>
                <a:path w="2368550" h="732790">
                  <a:moveTo>
                    <a:pt x="307403" y="2387"/>
                  </a:moveTo>
                  <a:lnTo>
                    <a:pt x="307276" y="2311"/>
                  </a:lnTo>
                  <a:lnTo>
                    <a:pt x="307111" y="2159"/>
                  </a:lnTo>
                  <a:lnTo>
                    <a:pt x="307111" y="2717"/>
                  </a:lnTo>
                  <a:lnTo>
                    <a:pt x="307403" y="2387"/>
                  </a:lnTo>
                  <a:close/>
                </a:path>
                <a:path w="2368550" h="732790">
                  <a:moveTo>
                    <a:pt x="307555" y="939"/>
                  </a:moveTo>
                  <a:lnTo>
                    <a:pt x="307111" y="419"/>
                  </a:lnTo>
                  <a:lnTo>
                    <a:pt x="307111" y="1600"/>
                  </a:lnTo>
                  <a:lnTo>
                    <a:pt x="307289" y="1295"/>
                  </a:lnTo>
                  <a:lnTo>
                    <a:pt x="307555" y="939"/>
                  </a:lnTo>
                  <a:close/>
                </a:path>
                <a:path w="2368550" h="732790">
                  <a:moveTo>
                    <a:pt x="2337460" y="482511"/>
                  </a:moveTo>
                  <a:lnTo>
                    <a:pt x="2337257" y="483260"/>
                  </a:lnTo>
                  <a:lnTo>
                    <a:pt x="2337143" y="484238"/>
                  </a:lnTo>
                  <a:lnTo>
                    <a:pt x="2337130" y="485203"/>
                  </a:lnTo>
                  <a:lnTo>
                    <a:pt x="2337460" y="482511"/>
                  </a:lnTo>
                  <a:close/>
                </a:path>
                <a:path w="2368550" h="732790">
                  <a:moveTo>
                    <a:pt x="2337955" y="463397"/>
                  </a:moveTo>
                  <a:lnTo>
                    <a:pt x="2337257" y="462318"/>
                  </a:lnTo>
                  <a:lnTo>
                    <a:pt x="2337663" y="463588"/>
                  </a:lnTo>
                  <a:lnTo>
                    <a:pt x="2337955" y="463397"/>
                  </a:lnTo>
                  <a:close/>
                </a:path>
                <a:path w="2368550" h="732790">
                  <a:moveTo>
                    <a:pt x="2338628" y="472998"/>
                  </a:moveTo>
                  <a:lnTo>
                    <a:pt x="2338476" y="472897"/>
                  </a:lnTo>
                  <a:lnTo>
                    <a:pt x="2338336" y="472757"/>
                  </a:lnTo>
                  <a:lnTo>
                    <a:pt x="2338108" y="472681"/>
                  </a:lnTo>
                  <a:lnTo>
                    <a:pt x="2337231" y="474510"/>
                  </a:lnTo>
                  <a:lnTo>
                    <a:pt x="2337943" y="474040"/>
                  </a:lnTo>
                  <a:lnTo>
                    <a:pt x="2338349" y="473519"/>
                  </a:lnTo>
                  <a:lnTo>
                    <a:pt x="2338628" y="472998"/>
                  </a:lnTo>
                  <a:close/>
                </a:path>
                <a:path w="2368550" h="732790">
                  <a:moveTo>
                    <a:pt x="2338819" y="393738"/>
                  </a:moveTo>
                  <a:lnTo>
                    <a:pt x="2337968" y="393738"/>
                  </a:lnTo>
                  <a:lnTo>
                    <a:pt x="2337663" y="395008"/>
                  </a:lnTo>
                  <a:lnTo>
                    <a:pt x="2338641" y="395008"/>
                  </a:lnTo>
                  <a:lnTo>
                    <a:pt x="2338819" y="393738"/>
                  </a:lnTo>
                  <a:close/>
                </a:path>
                <a:path w="2368550" h="732790">
                  <a:moveTo>
                    <a:pt x="2339060" y="534276"/>
                  </a:moveTo>
                  <a:lnTo>
                    <a:pt x="2339048" y="534149"/>
                  </a:lnTo>
                  <a:lnTo>
                    <a:pt x="2339035" y="534022"/>
                  </a:lnTo>
                  <a:lnTo>
                    <a:pt x="2338603" y="533082"/>
                  </a:lnTo>
                  <a:lnTo>
                    <a:pt x="2338743" y="533654"/>
                  </a:lnTo>
                  <a:lnTo>
                    <a:pt x="2339060" y="534276"/>
                  </a:lnTo>
                  <a:close/>
                </a:path>
                <a:path w="2368550" h="732790">
                  <a:moveTo>
                    <a:pt x="2339225" y="689648"/>
                  </a:moveTo>
                  <a:lnTo>
                    <a:pt x="2338362" y="689648"/>
                  </a:lnTo>
                  <a:lnTo>
                    <a:pt x="2338882" y="690918"/>
                  </a:lnTo>
                  <a:lnTo>
                    <a:pt x="2339225" y="689648"/>
                  </a:lnTo>
                  <a:close/>
                </a:path>
                <a:path w="2368550" h="732790">
                  <a:moveTo>
                    <a:pt x="2339340" y="712254"/>
                  </a:moveTo>
                  <a:lnTo>
                    <a:pt x="2339314" y="711987"/>
                  </a:lnTo>
                  <a:lnTo>
                    <a:pt x="2339302" y="711708"/>
                  </a:lnTo>
                  <a:lnTo>
                    <a:pt x="2339327" y="711441"/>
                  </a:lnTo>
                  <a:lnTo>
                    <a:pt x="2339251" y="711809"/>
                  </a:lnTo>
                  <a:lnTo>
                    <a:pt x="2339263" y="712050"/>
                  </a:lnTo>
                  <a:lnTo>
                    <a:pt x="2339340" y="712254"/>
                  </a:lnTo>
                  <a:close/>
                </a:path>
                <a:path w="2368550" h="732790">
                  <a:moveTo>
                    <a:pt x="2339530" y="515658"/>
                  </a:moveTo>
                  <a:lnTo>
                    <a:pt x="2338616" y="514388"/>
                  </a:lnTo>
                  <a:lnTo>
                    <a:pt x="2338514" y="514070"/>
                  </a:lnTo>
                  <a:lnTo>
                    <a:pt x="2337778" y="515658"/>
                  </a:lnTo>
                  <a:lnTo>
                    <a:pt x="2339530" y="515658"/>
                  </a:lnTo>
                  <a:close/>
                </a:path>
                <a:path w="2368550" h="732790">
                  <a:moveTo>
                    <a:pt x="2339568" y="688378"/>
                  </a:moveTo>
                  <a:close/>
                </a:path>
                <a:path w="2368550" h="732790">
                  <a:moveTo>
                    <a:pt x="2339695" y="713625"/>
                  </a:moveTo>
                  <a:lnTo>
                    <a:pt x="2339441" y="712812"/>
                  </a:lnTo>
                  <a:lnTo>
                    <a:pt x="2339073" y="712762"/>
                  </a:lnTo>
                  <a:lnTo>
                    <a:pt x="2339187" y="713092"/>
                  </a:lnTo>
                  <a:lnTo>
                    <a:pt x="2339390" y="713371"/>
                  </a:lnTo>
                  <a:lnTo>
                    <a:pt x="2339695" y="713625"/>
                  </a:lnTo>
                  <a:close/>
                </a:path>
                <a:path w="2368550" h="732790">
                  <a:moveTo>
                    <a:pt x="2339924" y="535978"/>
                  </a:moveTo>
                  <a:lnTo>
                    <a:pt x="2339873" y="535838"/>
                  </a:lnTo>
                  <a:lnTo>
                    <a:pt x="2339644" y="535978"/>
                  </a:lnTo>
                  <a:lnTo>
                    <a:pt x="2339924" y="535978"/>
                  </a:lnTo>
                  <a:close/>
                </a:path>
                <a:path w="2368550" h="732790">
                  <a:moveTo>
                    <a:pt x="2340013" y="298259"/>
                  </a:moveTo>
                  <a:lnTo>
                    <a:pt x="2339721" y="297218"/>
                  </a:lnTo>
                  <a:lnTo>
                    <a:pt x="2338844" y="297218"/>
                  </a:lnTo>
                  <a:lnTo>
                    <a:pt x="2340013" y="298259"/>
                  </a:lnTo>
                  <a:close/>
                </a:path>
                <a:path w="2368550" h="732790">
                  <a:moveTo>
                    <a:pt x="2340025" y="537248"/>
                  </a:moveTo>
                  <a:lnTo>
                    <a:pt x="2339644" y="535978"/>
                  </a:lnTo>
                  <a:lnTo>
                    <a:pt x="2339302" y="535978"/>
                  </a:lnTo>
                  <a:lnTo>
                    <a:pt x="2339060" y="534708"/>
                  </a:lnTo>
                  <a:lnTo>
                    <a:pt x="2339162" y="535978"/>
                  </a:lnTo>
                  <a:lnTo>
                    <a:pt x="2338578" y="537248"/>
                  </a:lnTo>
                  <a:lnTo>
                    <a:pt x="2340025" y="537248"/>
                  </a:lnTo>
                  <a:close/>
                </a:path>
                <a:path w="2368550" h="732790">
                  <a:moveTo>
                    <a:pt x="2340089" y="689648"/>
                  </a:moveTo>
                  <a:lnTo>
                    <a:pt x="2339530" y="688492"/>
                  </a:lnTo>
                  <a:lnTo>
                    <a:pt x="2339225" y="689648"/>
                  </a:lnTo>
                  <a:lnTo>
                    <a:pt x="2340089" y="689648"/>
                  </a:lnTo>
                  <a:close/>
                </a:path>
                <a:path w="2368550" h="732790">
                  <a:moveTo>
                    <a:pt x="2340191" y="720483"/>
                  </a:moveTo>
                  <a:lnTo>
                    <a:pt x="2340114" y="720128"/>
                  </a:lnTo>
                  <a:lnTo>
                    <a:pt x="2339771" y="720128"/>
                  </a:lnTo>
                  <a:lnTo>
                    <a:pt x="2340191" y="720483"/>
                  </a:lnTo>
                  <a:close/>
                </a:path>
                <a:path w="2368550" h="732790">
                  <a:moveTo>
                    <a:pt x="2340191" y="712762"/>
                  </a:moveTo>
                  <a:lnTo>
                    <a:pt x="2339695" y="712660"/>
                  </a:lnTo>
                  <a:lnTo>
                    <a:pt x="2339441" y="712508"/>
                  </a:lnTo>
                  <a:lnTo>
                    <a:pt x="2339340" y="712254"/>
                  </a:lnTo>
                  <a:lnTo>
                    <a:pt x="2339441" y="712812"/>
                  </a:lnTo>
                  <a:lnTo>
                    <a:pt x="2339733" y="712863"/>
                  </a:lnTo>
                  <a:lnTo>
                    <a:pt x="2340013" y="712876"/>
                  </a:lnTo>
                  <a:lnTo>
                    <a:pt x="2340191" y="712762"/>
                  </a:lnTo>
                  <a:close/>
                </a:path>
                <a:path w="2368550" h="732790">
                  <a:moveTo>
                    <a:pt x="2340267" y="298488"/>
                  </a:moveTo>
                  <a:lnTo>
                    <a:pt x="2340013" y="298259"/>
                  </a:lnTo>
                  <a:lnTo>
                    <a:pt x="2340076" y="298488"/>
                  </a:lnTo>
                  <a:lnTo>
                    <a:pt x="2340267" y="298488"/>
                  </a:lnTo>
                  <a:close/>
                </a:path>
                <a:path w="2368550" h="732790">
                  <a:moveTo>
                    <a:pt x="2340419" y="552488"/>
                  </a:moveTo>
                  <a:lnTo>
                    <a:pt x="2340368" y="551218"/>
                  </a:lnTo>
                  <a:lnTo>
                    <a:pt x="2340356" y="552488"/>
                  </a:lnTo>
                  <a:close/>
                </a:path>
                <a:path w="2368550" h="732790">
                  <a:moveTo>
                    <a:pt x="2340635" y="256463"/>
                  </a:moveTo>
                  <a:lnTo>
                    <a:pt x="2340191" y="256019"/>
                  </a:lnTo>
                  <a:lnTo>
                    <a:pt x="2340127" y="256463"/>
                  </a:lnTo>
                  <a:lnTo>
                    <a:pt x="2340635" y="256463"/>
                  </a:lnTo>
                  <a:close/>
                </a:path>
                <a:path w="2368550" h="732790">
                  <a:moveTo>
                    <a:pt x="2340914" y="201841"/>
                  </a:moveTo>
                  <a:lnTo>
                    <a:pt x="2340559" y="200698"/>
                  </a:lnTo>
                  <a:lnTo>
                    <a:pt x="2339746" y="203238"/>
                  </a:lnTo>
                  <a:lnTo>
                    <a:pt x="2340914" y="201841"/>
                  </a:lnTo>
                  <a:close/>
                </a:path>
                <a:path w="2368550" h="732790">
                  <a:moveTo>
                    <a:pt x="2340953" y="681177"/>
                  </a:moveTo>
                  <a:lnTo>
                    <a:pt x="2340076" y="680999"/>
                  </a:lnTo>
                  <a:lnTo>
                    <a:pt x="2340432" y="681126"/>
                  </a:lnTo>
                  <a:lnTo>
                    <a:pt x="2340699" y="681164"/>
                  </a:lnTo>
                  <a:lnTo>
                    <a:pt x="2340940" y="681189"/>
                  </a:lnTo>
                  <a:close/>
                </a:path>
                <a:path w="2368550" h="732790">
                  <a:moveTo>
                    <a:pt x="2340978" y="720128"/>
                  </a:moveTo>
                  <a:lnTo>
                    <a:pt x="2340368" y="718858"/>
                  </a:lnTo>
                  <a:lnTo>
                    <a:pt x="2339594" y="717588"/>
                  </a:lnTo>
                  <a:lnTo>
                    <a:pt x="2340114" y="720128"/>
                  </a:lnTo>
                  <a:lnTo>
                    <a:pt x="2340978" y="720128"/>
                  </a:lnTo>
                  <a:close/>
                </a:path>
                <a:path w="2368550" h="732790">
                  <a:moveTo>
                    <a:pt x="2341156" y="671791"/>
                  </a:moveTo>
                  <a:lnTo>
                    <a:pt x="2340432" y="673481"/>
                  </a:lnTo>
                  <a:lnTo>
                    <a:pt x="2340838" y="672744"/>
                  </a:lnTo>
                  <a:lnTo>
                    <a:pt x="2341041" y="672211"/>
                  </a:lnTo>
                  <a:lnTo>
                    <a:pt x="2341156" y="671791"/>
                  </a:lnTo>
                  <a:close/>
                </a:path>
                <a:path w="2368550" h="732790">
                  <a:moveTo>
                    <a:pt x="2341207" y="123990"/>
                  </a:moveTo>
                  <a:lnTo>
                    <a:pt x="2340305" y="121958"/>
                  </a:lnTo>
                  <a:lnTo>
                    <a:pt x="2340127" y="124498"/>
                  </a:lnTo>
                  <a:lnTo>
                    <a:pt x="2341207" y="123990"/>
                  </a:lnTo>
                  <a:close/>
                </a:path>
                <a:path w="2368550" h="732790">
                  <a:moveTo>
                    <a:pt x="2341295" y="273088"/>
                  </a:moveTo>
                  <a:lnTo>
                    <a:pt x="2339822" y="270548"/>
                  </a:lnTo>
                  <a:lnTo>
                    <a:pt x="2340368" y="271818"/>
                  </a:lnTo>
                  <a:lnTo>
                    <a:pt x="2340673" y="273088"/>
                  </a:lnTo>
                  <a:lnTo>
                    <a:pt x="2341295" y="273088"/>
                  </a:lnTo>
                  <a:close/>
                </a:path>
                <a:path w="2368550" h="732790">
                  <a:moveTo>
                    <a:pt x="2341588" y="722668"/>
                  </a:moveTo>
                  <a:lnTo>
                    <a:pt x="2341245" y="721398"/>
                  </a:lnTo>
                  <a:lnTo>
                    <a:pt x="2340191" y="720483"/>
                  </a:lnTo>
                  <a:lnTo>
                    <a:pt x="2340635" y="722668"/>
                  </a:lnTo>
                  <a:lnTo>
                    <a:pt x="2341588" y="722668"/>
                  </a:lnTo>
                  <a:close/>
                </a:path>
                <a:path w="2368550" h="732790">
                  <a:moveTo>
                    <a:pt x="2341715" y="659790"/>
                  </a:moveTo>
                  <a:lnTo>
                    <a:pt x="2341537" y="659841"/>
                  </a:lnTo>
                  <a:lnTo>
                    <a:pt x="2341359" y="659942"/>
                  </a:lnTo>
                  <a:lnTo>
                    <a:pt x="2341194" y="660146"/>
                  </a:lnTo>
                  <a:lnTo>
                    <a:pt x="2341321" y="660133"/>
                  </a:lnTo>
                  <a:lnTo>
                    <a:pt x="2341511" y="659980"/>
                  </a:lnTo>
                  <a:lnTo>
                    <a:pt x="2341715" y="659790"/>
                  </a:lnTo>
                  <a:close/>
                </a:path>
                <a:path w="2368550" h="732790">
                  <a:moveTo>
                    <a:pt x="2341880" y="200698"/>
                  </a:moveTo>
                  <a:lnTo>
                    <a:pt x="2340914" y="201841"/>
                  </a:lnTo>
                  <a:lnTo>
                    <a:pt x="2340965" y="201968"/>
                  </a:lnTo>
                  <a:lnTo>
                    <a:pt x="2341880" y="200698"/>
                  </a:lnTo>
                  <a:close/>
                </a:path>
                <a:path w="2368550" h="732790">
                  <a:moveTo>
                    <a:pt x="2342121" y="341668"/>
                  </a:moveTo>
                  <a:lnTo>
                    <a:pt x="2341588" y="340398"/>
                  </a:lnTo>
                  <a:lnTo>
                    <a:pt x="2341778" y="341668"/>
                  </a:lnTo>
                  <a:lnTo>
                    <a:pt x="2342121" y="341668"/>
                  </a:lnTo>
                  <a:close/>
                </a:path>
                <a:path w="2368550" h="732790">
                  <a:moveTo>
                    <a:pt x="2342134" y="599478"/>
                  </a:moveTo>
                  <a:lnTo>
                    <a:pt x="2339873" y="600748"/>
                  </a:lnTo>
                  <a:lnTo>
                    <a:pt x="2340152" y="603161"/>
                  </a:lnTo>
                  <a:lnTo>
                    <a:pt x="2342134" y="599478"/>
                  </a:lnTo>
                  <a:close/>
                </a:path>
                <a:path w="2368550" h="732790">
                  <a:moveTo>
                    <a:pt x="2342172" y="295948"/>
                  </a:moveTo>
                  <a:lnTo>
                    <a:pt x="2342032" y="295249"/>
                  </a:lnTo>
                  <a:lnTo>
                    <a:pt x="2340762" y="295948"/>
                  </a:lnTo>
                  <a:lnTo>
                    <a:pt x="2342172" y="295948"/>
                  </a:lnTo>
                  <a:close/>
                </a:path>
                <a:path w="2368550" h="732790">
                  <a:moveTo>
                    <a:pt x="2342197" y="732485"/>
                  </a:moveTo>
                  <a:lnTo>
                    <a:pt x="2341956" y="731507"/>
                  </a:lnTo>
                  <a:lnTo>
                    <a:pt x="2339594" y="730808"/>
                  </a:lnTo>
                  <a:lnTo>
                    <a:pt x="2340216" y="732320"/>
                  </a:lnTo>
                  <a:lnTo>
                    <a:pt x="2340813" y="732675"/>
                  </a:lnTo>
                  <a:lnTo>
                    <a:pt x="2342197" y="732485"/>
                  </a:lnTo>
                  <a:close/>
                </a:path>
                <a:path w="2368550" h="732790">
                  <a:moveTo>
                    <a:pt x="2342362" y="123431"/>
                  </a:moveTo>
                  <a:lnTo>
                    <a:pt x="2341207" y="123990"/>
                  </a:lnTo>
                  <a:lnTo>
                    <a:pt x="2341435" y="124498"/>
                  </a:lnTo>
                  <a:lnTo>
                    <a:pt x="2342362" y="123431"/>
                  </a:lnTo>
                  <a:close/>
                </a:path>
                <a:path w="2368550" h="732790">
                  <a:moveTo>
                    <a:pt x="2342654" y="294906"/>
                  </a:moveTo>
                  <a:lnTo>
                    <a:pt x="2341638" y="293408"/>
                  </a:lnTo>
                  <a:lnTo>
                    <a:pt x="2342032" y="295249"/>
                  </a:lnTo>
                  <a:lnTo>
                    <a:pt x="2342654" y="294906"/>
                  </a:lnTo>
                  <a:close/>
                </a:path>
                <a:path w="2368550" h="732790">
                  <a:moveTo>
                    <a:pt x="2343175" y="131610"/>
                  </a:moveTo>
                  <a:lnTo>
                    <a:pt x="2342565" y="130848"/>
                  </a:lnTo>
                  <a:lnTo>
                    <a:pt x="2343112" y="132118"/>
                  </a:lnTo>
                  <a:lnTo>
                    <a:pt x="2343175" y="131610"/>
                  </a:lnTo>
                  <a:close/>
                </a:path>
                <a:path w="2368550" h="732790">
                  <a:moveTo>
                    <a:pt x="2344064" y="167678"/>
                  </a:moveTo>
                  <a:lnTo>
                    <a:pt x="2342985" y="168046"/>
                  </a:lnTo>
                  <a:lnTo>
                    <a:pt x="2343734" y="168948"/>
                  </a:lnTo>
                  <a:lnTo>
                    <a:pt x="2344051" y="168313"/>
                  </a:lnTo>
                  <a:lnTo>
                    <a:pt x="2344064" y="167678"/>
                  </a:lnTo>
                  <a:close/>
                </a:path>
                <a:path w="2368550" h="732790">
                  <a:moveTo>
                    <a:pt x="2344623" y="725843"/>
                  </a:moveTo>
                  <a:lnTo>
                    <a:pt x="2343493" y="724712"/>
                  </a:lnTo>
                  <a:lnTo>
                    <a:pt x="2341499" y="723379"/>
                  </a:lnTo>
                  <a:lnTo>
                    <a:pt x="2339340" y="724090"/>
                  </a:lnTo>
                  <a:lnTo>
                    <a:pt x="2341588" y="725233"/>
                  </a:lnTo>
                  <a:lnTo>
                    <a:pt x="2340648" y="725500"/>
                  </a:lnTo>
                  <a:lnTo>
                    <a:pt x="2343315" y="726732"/>
                  </a:lnTo>
                  <a:lnTo>
                    <a:pt x="2343581" y="727697"/>
                  </a:lnTo>
                  <a:lnTo>
                    <a:pt x="2342553" y="728408"/>
                  </a:lnTo>
                  <a:lnTo>
                    <a:pt x="2341689" y="728243"/>
                  </a:lnTo>
                  <a:lnTo>
                    <a:pt x="2342286" y="728586"/>
                  </a:lnTo>
                  <a:lnTo>
                    <a:pt x="2341156" y="729742"/>
                  </a:lnTo>
                  <a:lnTo>
                    <a:pt x="2342629" y="730275"/>
                  </a:lnTo>
                  <a:lnTo>
                    <a:pt x="2344458" y="729043"/>
                  </a:lnTo>
                  <a:lnTo>
                    <a:pt x="2344547" y="727443"/>
                  </a:lnTo>
                  <a:lnTo>
                    <a:pt x="2343061" y="725766"/>
                  </a:lnTo>
                  <a:lnTo>
                    <a:pt x="2343581" y="725411"/>
                  </a:lnTo>
                  <a:lnTo>
                    <a:pt x="2344178" y="725766"/>
                  </a:lnTo>
                  <a:lnTo>
                    <a:pt x="2344623" y="725843"/>
                  </a:lnTo>
                  <a:close/>
                </a:path>
                <a:path w="2368550" h="732790">
                  <a:moveTo>
                    <a:pt x="2345398" y="143268"/>
                  </a:moveTo>
                  <a:lnTo>
                    <a:pt x="2345283" y="142900"/>
                  </a:lnTo>
                  <a:lnTo>
                    <a:pt x="2344851" y="143548"/>
                  </a:lnTo>
                  <a:lnTo>
                    <a:pt x="2345398" y="143268"/>
                  </a:lnTo>
                  <a:close/>
                </a:path>
                <a:path w="2368550" h="732790">
                  <a:moveTo>
                    <a:pt x="2345918" y="649008"/>
                  </a:moveTo>
                  <a:lnTo>
                    <a:pt x="2344051" y="647877"/>
                  </a:lnTo>
                  <a:lnTo>
                    <a:pt x="2344788" y="650240"/>
                  </a:lnTo>
                  <a:lnTo>
                    <a:pt x="2345918" y="649008"/>
                  </a:lnTo>
                  <a:close/>
                </a:path>
                <a:path w="2368550" h="732790">
                  <a:moveTo>
                    <a:pt x="2346845" y="689648"/>
                  </a:moveTo>
                  <a:lnTo>
                    <a:pt x="2346579" y="687679"/>
                  </a:lnTo>
                  <a:lnTo>
                    <a:pt x="2346058" y="687870"/>
                  </a:lnTo>
                  <a:lnTo>
                    <a:pt x="2346845" y="689648"/>
                  </a:lnTo>
                  <a:close/>
                </a:path>
                <a:path w="2368550" h="732790">
                  <a:moveTo>
                    <a:pt x="2347125" y="718858"/>
                  </a:moveTo>
                  <a:lnTo>
                    <a:pt x="2342451" y="716318"/>
                  </a:lnTo>
                  <a:lnTo>
                    <a:pt x="2341676" y="715048"/>
                  </a:lnTo>
                  <a:lnTo>
                    <a:pt x="2340457" y="715048"/>
                  </a:lnTo>
                  <a:lnTo>
                    <a:pt x="2339683" y="713778"/>
                  </a:lnTo>
                  <a:lnTo>
                    <a:pt x="2340305" y="716318"/>
                  </a:lnTo>
                  <a:lnTo>
                    <a:pt x="2341575" y="717588"/>
                  </a:lnTo>
                  <a:lnTo>
                    <a:pt x="2342197" y="718858"/>
                  </a:lnTo>
                  <a:lnTo>
                    <a:pt x="2340978" y="720128"/>
                  </a:lnTo>
                  <a:lnTo>
                    <a:pt x="2341930" y="720128"/>
                  </a:lnTo>
                  <a:lnTo>
                    <a:pt x="2342629" y="718858"/>
                  </a:lnTo>
                  <a:lnTo>
                    <a:pt x="2343061" y="720128"/>
                  </a:lnTo>
                  <a:lnTo>
                    <a:pt x="2347125" y="718858"/>
                  </a:lnTo>
                  <a:close/>
                </a:path>
                <a:path w="2368550" h="732790">
                  <a:moveTo>
                    <a:pt x="2347734" y="647268"/>
                  </a:moveTo>
                  <a:lnTo>
                    <a:pt x="2347087" y="646772"/>
                  </a:lnTo>
                  <a:lnTo>
                    <a:pt x="2346960" y="647738"/>
                  </a:lnTo>
                  <a:lnTo>
                    <a:pt x="2347734" y="647268"/>
                  </a:lnTo>
                  <a:close/>
                </a:path>
                <a:path w="2368550" h="732790">
                  <a:moveTo>
                    <a:pt x="2348712" y="632117"/>
                  </a:moveTo>
                  <a:lnTo>
                    <a:pt x="2348573" y="632180"/>
                  </a:lnTo>
                  <a:lnTo>
                    <a:pt x="2348712" y="632117"/>
                  </a:lnTo>
                  <a:close/>
                </a:path>
                <a:path w="2368550" h="732790">
                  <a:moveTo>
                    <a:pt x="2349068" y="646468"/>
                  </a:moveTo>
                  <a:lnTo>
                    <a:pt x="2347734" y="647268"/>
                  </a:lnTo>
                  <a:lnTo>
                    <a:pt x="2348331" y="647738"/>
                  </a:lnTo>
                  <a:lnTo>
                    <a:pt x="2349068" y="646468"/>
                  </a:lnTo>
                  <a:close/>
                </a:path>
                <a:path w="2368550" h="732790">
                  <a:moveTo>
                    <a:pt x="2349144" y="631355"/>
                  </a:moveTo>
                  <a:lnTo>
                    <a:pt x="2348865" y="631964"/>
                  </a:lnTo>
                  <a:lnTo>
                    <a:pt x="2349004" y="631799"/>
                  </a:lnTo>
                  <a:lnTo>
                    <a:pt x="2349106" y="631596"/>
                  </a:lnTo>
                  <a:lnTo>
                    <a:pt x="2349144" y="631355"/>
                  </a:lnTo>
                  <a:close/>
                </a:path>
                <a:path w="2368550" h="732790">
                  <a:moveTo>
                    <a:pt x="2349373" y="646468"/>
                  </a:moveTo>
                  <a:lnTo>
                    <a:pt x="2349322" y="645896"/>
                  </a:lnTo>
                  <a:lnTo>
                    <a:pt x="2349195" y="646468"/>
                  </a:lnTo>
                  <a:lnTo>
                    <a:pt x="2349373" y="646468"/>
                  </a:lnTo>
                  <a:close/>
                </a:path>
                <a:path w="2368550" h="732790">
                  <a:moveTo>
                    <a:pt x="2349893" y="629805"/>
                  </a:moveTo>
                  <a:lnTo>
                    <a:pt x="2349131" y="629678"/>
                  </a:lnTo>
                  <a:lnTo>
                    <a:pt x="2349322" y="630593"/>
                  </a:lnTo>
                  <a:lnTo>
                    <a:pt x="2349144" y="631355"/>
                  </a:lnTo>
                  <a:lnTo>
                    <a:pt x="2349893" y="629805"/>
                  </a:lnTo>
                  <a:close/>
                </a:path>
                <a:path w="2368550" h="732790">
                  <a:moveTo>
                    <a:pt x="2350808" y="436359"/>
                  </a:moveTo>
                  <a:lnTo>
                    <a:pt x="2349792" y="435648"/>
                  </a:lnTo>
                  <a:lnTo>
                    <a:pt x="2350058" y="436714"/>
                  </a:lnTo>
                  <a:lnTo>
                    <a:pt x="2350808" y="436359"/>
                  </a:lnTo>
                  <a:close/>
                </a:path>
                <a:path w="2368550" h="732790">
                  <a:moveTo>
                    <a:pt x="2351087" y="676567"/>
                  </a:moveTo>
                  <a:lnTo>
                    <a:pt x="2349093" y="676376"/>
                  </a:lnTo>
                  <a:lnTo>
                    <a:pt x="2348217" y="676198"/>
                  </a:lnTo>
                  <a:lnTo>
                    <a:pt x="2349042" y="676465"/>
                  </a:lnTo>
                  <a:lnTo>
                    <a:pt x="2349436" y="676795"/>
                  </a:lnTo>
                  <a:lnTo>
                    <a:pt x="2349576" y="677202"/>
                  </a:lnTo>
                  <a:lnTo>
                    <a:pt x="2349957" y="677214"/>
                  </a:lnTo>
                  <a:lnTo>
                    <a:pt x="2350414" y="677151"/>
                  </a:lnTo>
                  <a:lnTo>
                    <a:pt x="2350998" y="677011"/>
                  </a:lnTo>
                  <a:lnTo>
                    <a:pt x="2351087" y="676567"/>
                  </a:lnTo>
                  <a:close/>
                </a:path>
                <a:path w="2368550" h="732790">
                  <a:moveTo>
                    <a:pt x="2351201" y="656628"/>
                  </a:moveTo>
                  <a:lnTo>
                    <a:pt x="2351113" y="654088"/>
                  </a:lnTo>
                  <a:lnTo>
                    <a:pt x="2348954" y="651548"/>
                  </a:lnTo>
                  <a:lnTo>
                    <a:pt x="2350287" y="649008"/>
                  </a:lnTo>
                  <a:lnTo>
                    <a:pt x="2348471" y="649008"/>
                  </a:lnTo>
                  <a:lnTo>
                    <a:pt x="2345194" y="651548"/>
                  </a:lnTo>
                  <a:lnTo>
                    <a:pt x="2344788" y="650240"/>
                  </a:lnTo>
                  <a:lnTo>
                    <a:pt x="2341270" y="654088"/>
                  </a:lnTo>
                  <a:lnTo>
                    <a:pt x="2340445" y="652818"/>
                  </a:lnTo>
                  <a:lnTo>
                    <a:pt x="2341283" y="657898"/>
                  </a:lnTo>
                  <a:lnTo>
                    <a:pt x="2342273" y="657898"/>
                  </a:lnTo>
                  <a:lnTo>
                    <a:pt x="2343569" y="656628"/>
                  </a:lnTo>
                  <a:lnTo>
                    <a:pt x="2344534" y="656628"/>
                  </a:lnTo>
                  <a:lnTo>
                    <a:pt x="2345283" y="657898"/>
                  </a:lnTo>
                  <a:lnTo>
                    <a:pt x="2345271" y="659168"/>
                  </a:lnTo>
                  <a:lnTo>
                    <a:pt x="2344191" y="657898"/>
                  </a:lnTo>
                  <a:lnTo>
                    <a:pt x="2342629" y="659168"/>
                  </a:lnTo>
                  <a:lnTo>
                    <a:pt x="2341715" y="660438"/>
                  </a:lnTo>
                  <a:lnTo>
                    <a:pt x="2343289" y="660438"/>
                  </a:lnTo>
                  <a:lnTo>
                    <a:pt x="2340330" y="662978"/>
                  </a:lnTo>
                  <a:lnTo>
                    <a:pt x="2346579" y="660438"/>
                  </a:lnTo>
                  <a:lnTo>
                    <a:pt x="2344585" y="664248"/>
                  </a:lnTo>
                  <a:lnTo>
                    <a:pt x="2343721" y="664248"/>
                  </a:lnTo>
                  <a:lnTo>
                    <a:pt x="2344153" y="665518"/>
                  </a:lnTo>
                  <a:lnTo>
                    <a:pt x="2345283" y="666788"/>
                  </a:lnTo>
                  <a:lnTo>
                    <a:pt x="2345017" y="668058"/>
                  </a:lnTo>
                  <a:lnTo>
                    <a:pt x="2343112" y="668058"/>
                  </a:lnTo>
                  <a:lnTo>
                    <a:pt x="2344140" y="666788"/>
                  </a:lnTo>
                  <a:lnTo>
                    <a:pt x="2342578" y="666788"/>
                  </a:lnTo>
                  <a:lnTo>
                    <a:pt x="2342680" y="668058"/>
                  </a:lnTo>
                  <a:lnTo>
                    <a:pt x="2346147" y="670598"/>
                  </a:lnTo>
                  <a:lnTo>
                    <a:pt x="2344242" y="671868"/>
                  </a:lnTo>
                  <a:lnTo>
                    <a:pt x="2343721" y="670598"/>
                  </a:lnTo>
                  <a:lnTo>
                    <a:pt x="2343721" y="669328"/>
                  </a:lnTo>
                  <a:lnTo>
                    <a:pt x="2343200" y="669328"/>
                  </a:lnTo>
                  <a:lnTo>
                    <a:pt x="2340965" y="670598"/>
                  </a:lnTo>
                  <a:lnTo>
                    <a:pt x="2341524" y="670598"/>
                  </a:lnTo>
                  <a:lnTo>
                    <a:pt x="2341156" y="671791"/>
                  </a:lnTo>
                  <a:lnTo>
                    <a:pt x="2340165" y="675678"/>
                  </a:lnTo>
                  <a:lnTo>
                    <a:pt x="2340787" y="674408"/>
                  </a:lnTo>
                  <a:lnTo>
                    <a:pt x="2345715" y="676948"/>
                  </a:lnTo>
                  <a:lnTo>
                    <a:pt x="2341638" y="679488"/>
                  </a:lnTo>
                  <a:lnTo>
                    <a:pt x="2341918" y="679704"/>
                  </a:lnTo>
                  <a:lnTo>
                    <a:pt x="2343086" y="682028"/>
                  </a:lnTo>
                  <a:lnTo>
                    <a:pt x="2340330" y="682028"/>
                  </a:lnTo>
                  <a:lnTo>
                    <a:pt x="2339644" y="683298"/>
                  </a:lnTo>
                  <a:lnTo>
                    <a:pt x="2339048" y="683298"/>
                  </a:lnTo>
                  <a:lnTo>
                    <a:pt x="2340775" y="684568"/>
                  </a:lnTo>
                  <a:lnTo>
                    <a:pt x="2337663" y="685838"/>
                  </a:lnTo>
                  <a:lnTo>
                    <a:pt x="2340178" y="688378"/>
                  </a:lnTo>
                  <a:lnTo>
                    <a:pt x="2339568" y="688378"/>
                  </a:lnTo>
                  <a:lnTo>
                    <a:pt x="2340432" y="689648"/>
                  </a:lnTo>
                  <a:lnTo>
                    <a:pt x="2342769" y="692188"/>
                  </a:lnTo>
                  <a:lnTo>
                    <a:pt x="2337498" y="695998"/>
                  </a:lnTo>
                  <a:lnTo>
                    <a:pt x="2340711" y="699808"/>
                  </a:lnTo>
                  <a:lnTo>
                    <a:pt x="2342019" y="703618"/>
                  </a:lnTo>
                  <a:lnTo>
                    <a:pt x="2344343" y="704888"/>
                  </a:lnTo>
                  <a:lnTo>
                    <a:pt x="2345474" y="708698"/>
                  </a:lnTo>
                  <a:lnTo>
                    <a:pt x="2344356" y="709968"/>
                  </a:lnTo>
                  <a:lnTo>
                    <a:pt x="2342959" y="707428"/>
                  </a:lnTo>
                  <a:lnTo>
                    <a:pt x="2341918" y="708698"/>
                  </a:lnTo>
                  <a:lnTo>
                    <a:pt x="2342096" y="709968"/>
                  </a:lnTo>
                  <a:lnTo>
                    <a:pt x="2342870" y="712508"/>
                  </a:lnTo>
                  <a:lnTo>
                    <a:pt x="2340978" y="712508"/>
                  </a:lnTo>
                  <a:lnTo>
                    <a:pt x="2341143" y="713778"/>
                  </a:lnTo>
                  <a:lnTo>
                    <a:pt x="2342705" y="713778"/>
                  </a:lnTo>
                  <a:lnTo>
                    <a:pt x="2342451" y="716318"/>
                  </a:lnTo>
                  <a:lnTo>
                    <a:pt x="2343493" y="713778"/>
                  </a:lnTo>
                  <a:lnTo>
                    <a:pt x="2345664" y="713778"/>
                  </a:lnTo>
                  <a:lnTo>
                    <a:pt x="2343226" y="711238"/>
                  </a:lnTo>
                  <a:lnTo>
                    <a:pt x="2345652" y="711238"/>
                  </a:lnTo>
                  <a:lnTo>
                    <a:pt x="2346083" y="712508"/>
                  </a:lnTo>
                  <a:lnTo>
                    <a:pt x="2346820" y="711238"/>
                  </a:lnTo>
                  <a:lnTo>
                    <a:pt x="2347557" y="709968"/>
                  </a:lnTo>
                  <a:lnTo>
                    <a:pt x="2345055" y="709968"/>
                  </a:lnTo>
                  <a:lnTo>
                    <a:pt x="2346693" y="708698"/>
                  </a:lnTo>
                  <a:lnTo>
                    <a:pt x="2347201" y="708698"/>
                  </a:lnTo>
                  <a:lnTo>
                    <a:pt x="2346337" y="707428"/>
                  </a:lnTo>
                  <a:lnTo>
                    <a:pt x="2348420" y="707428"/>
                  </a:lnTo>
                  <a:lnTo>
                    <a:pt x="2347988" y="708698"/>
                  </a:lnTo>
                  <a:lnTo>
                    <a:pt x="2348560" y="707428"/>
                  </a:lnTo>
                  <a:lnTo>
                    <a:pt x="2349728" y="704888"/>
                  </a:lnTo>
                  <a:lnTo>
                    <a:pt x="2345817" y="703618"/>
                  </a:lnTo>
                  <a:lnTo>
                    <a:pt x="2348065" y="702348"/>
                  </a:lnTo>
                  <a:lnTo>
                    <a:pt x="2348242" y="702348"/>
                  </a:lnTo>
                  <a:lnTo>
                    <a:pt x="2348001" y="701078"/>
                  </a:lnTo>
                  <a:lnTo>
                    <a:pt x="2347290" y="697268"/>
                  </a:lnTo>
                  <a:lnTo>
                    <a:pt x="2346083" y="701078"/>
                  </a:lnTo>
                  <a:lnTo>
                    <a:pt x="2343569" y="698538"/>
                  </a:lnTo>
                  <a:lnTo>
                    <a:pt x="2348941" y="695998"/>
                  </a:lnTo>
                  <a:lnTo>
                    <a:pt x="2346769" y="695998"/>
                  </a:lnTo>
                  <a:lnTo>
                    <a:pt x="2347023" y="694728"/>
                  </a:lnTo>
                  <a:lnTo>
                    <a:pt x="2347887" y="694728"/>
                  </a:lnTo>
                  <a:lnTo>
                    <a:pt x="2346414" y="693458"/>
                  </a:lnTo>
                  <a:lnTo>
                    <a:pt x="2346947" y="694728"/>
                  </a:lnTo>
                  <a:lnTo>
                    <a:pt x="2345550" y="693458"/>
                  </a:lnTo>
                  <a:lnTo>
                    <a:pt x="2347544" y="692188"/>
                  </a:lnTo>
                  <a:lnTo>
                    <a:pt x="2344674" y="688378"/>
                  </a:lnTo>
                  <a:lnTo>
                    <a:pt x="2346058" y="687870"/>
                  </a:lnTo>
                  <a:lnTo>
                    <a:pt x="2345728" y="687108"/>
                  </a:lnTo>
                  <a:lnTo>
                    <a:pt x="2346502" y="687108"/>
                  </a:lnTo>
                  <a:lnTo>
                    <a:pt x="2346579" y="687679"/>
                  </a:lnTo>
                  <a:lnTo>
                    <a:pt x="2348141" y="687108"/>
                  </a:lnTo>
                  <a:lnTo>
                    <a:pt x="2349436" y="687108"/>
                  </a:lnTo>
                  <a:lnTo>
                    <a:pt x="2345105" y="684568"/>
                  </a:lnTo>
                  <a:lnTo>
                    <a:pt x="2346833" y="683298"/>
                  </a:lnTo>
                  <a:lnTo>
                    <a:pt x="2348750" y="683298"/>
                  </a:lnTo>
                  <a:lnTo>
                    <a:pt x="2347709" y="685838"/>
                  </a:lnTo>
                  <a:lnTo>
                    <a:pt x="2349436" y="683298"/>
                  </a:lnTo>
                  <a:lnTo>
                    <a:pt x="2346210" y="682028"/>
                  </a:lnTo>
                  <a:lnTo>
                    <a:pt x="2350185" y="679488"/>
                  </a:lnTo>
                  <a:lnTo>
                    <a:pt x="2349576" y="678218"/>
                  </a:lnTo>
                  <a:lnTo>
                    <a:pt x="2346998" y="678218"/>
                  </a:lnTo>
                  <a:lnTo>
                    <a:pt x="2348534" y="674408"/>
                  </a:lnTo>
                  <a:lnTo>
                    <a:pt x="2347696" y="671868"/>
                  </a:lnTo>
                  <a:lnTo>
                    <a:pt x="2348560" y="671868"/>
                  </a:lnTo>
                  <a:lnTo>
                    <a:pt x="2349017" y="668058"/>
                  </a:lnTo>
                  <a:lnTo>
                    <a:pt x="2349169" y="666788"/>
                  </a:lnTo>
                  <a:lnTo>
                    <a:pt x="2350122" y="664248"/>
                  </a:lnTo>
                  <a:lnTo>
                    <a:pt x="2350554" y="664248"/>
                  </a:lnTo>
                  <a:lnTo>
                    <a:pt x="2347950" y="662978"/>
                  </a:lnTo>
                  <a:lnTo>
                    <a:pt x="2348471" y="660438"/>
                  </a:lnTo>
                  <a:lnTo>
                    <a:pt x="2347938" y="659168"/>
                  </a:lnTo>
                  <a:lnTo>
                    <a:pt x="2350122" y="659168"/>
                  </a:lnTo>
                  <a:lnTo>
                    <a:pt x="2350808" y="660438"/>
                  </a:lnTo>
                  <a:lnTo>
                    <a:pt x="2350808" y="657898"/>
                  </a:lnTo>
                  <a:lnTo>
                    <a:pt x="2349550" y="657898"/>
                  </a:lnTo>
                  <a:lnTo>
                    <a:pt x="2349258" y="656628"/>
                  </a:lnTo>
                  <a:lnTo>
                    <a:pt x="2351201" y="656628"/>
                  </a:lnTo>
                  <a:close/>
                </a:path>
                <a:path w="2368550" h="732790">
                  <a:moveTo>
                    <a:pt x="2351405" y="523278"/>
                  </a:moveTo>
                  <a:lnTo>
                    <a:pt x="2351278" y="523278"/>
                  </a:lnTo>
                  <a:lnTo>
                    <a:pt x="2351201" y="523468"/>
                  </a:lnTo>
                  <a:lnTo>
                    <a:pt x="2351405" y="523278"/>
                  </a:lnTo>
                  <a:close/>
                </a:path>
                <a:path w="2368550" h="732790">
                  <a:moveTo>
                    <a:pt x="2351455" y="573468"/>
                  </a:moveTo>
                  <a:lnTo>
                    <a:pt x="2351303" y="573049"/>
                  </a:lnTo>
                  <a:lnTo>
                    <a:pt x="2351163" y="572706"/>
                  </a:lnTo>
                  <a:lnTo>
                    <a:pt x="2350960" y="572808"/>
                  </a:lnTo>
                  <a:lnTo>
                    <a:pt x="2351011" y="573239"/>
                  </a:lnTo>
                  <a:lnTo>
                    <a:pt x="2351240" y="573443"/>
                  </a:lnTo>
                  <a:lnTo>
                    <a:pt x="2351455" y="573468"/>
                  </a:lnTo>
                  <a:close/>
                </a:path>
                <a:path w="2368550" h="732790">
                  <a:moveTo>
                    <a:pt x="2351455" y="532168"/>
                  </a:moveTo>
                  <a:lnTo>
                    <a:pt x="2350490" y="532168"/>
                  </a:lnTo>
                  <a:lnTo>
                    <a:pt x="2350592" y="532853"/>
                  </a:lnTo>
                  <a:lnTo>
                    <a:pt x="2351201" y="533209"/>
                  </a:lnTo>
                  <a:lnTo>
                    <a:pt x="2351455" y="532168"/>
                  </a:lnTo>
                  <a:close/>
                </a:path>
                <a:path w="2368550" h="732790">
                  <a:moveTo>
                    <a:pt x="2351582" y="533438"/>
                  </a:moveTo>
                  <a:lnTo>
                    <a:pt x="2351201" y="533209"/>
                  </a:lnTo>
                  <a:lnTo>
                    <a:pt x="2351151" y="533438"/>
                  </a:lnTo>
                  <a:lnTo>
                    <a:pt x="2351582" y="533438"/>
                  </a:lnTo>
                  <a:close/>
                </a:path>
                <a:path w="2368550" h="732790">
                  <a:moveTo>
                    <a:pt x="2351773" y="658075"/>
                  </a:moveTo>
                  <a:lnTo>
                    <a:pt x="2350820" y="657199"/>
                  </a:lnTo>
                  <a:lnTo>
                    <a:pt x="2350820" y="657669"/>
                  </a:lnTo>
                  <a:lnTo>
                    <a:pt x="2351074" y="657809"/>
                  </a:lnTo>
                  <a:lnTo>
                    <a:pt x="2351405" y="657948"/>
                  </a:lnTo>
                  <a:lnTo>
                    <a:pt x="2351773" y="658075"/>
                  </a:lnTo>
                  <a:close/>
                </a:path>
                <a:path w="2368550" h="732790">
                  <a:moveTo>
                    <a:pt x="2352090" y="642835"/>
                  </a:moveTo>
                  <a:lnTo>
                    <a:pt x="2351836" y="642835"/>
                  </a:lnTo>
                  <a:lnTo>
                    <a:pt x="2351595" y="642912"/>
                  </a:lnTo>
                  <a:lnTo>
                    <a:pt x="2351367" y="643013"/>
                  </a:lnTo>
                  <a:lnTo>
                    <a:pt x="2351671" y="642988"/>
                  </a:lnTo>
                  <a:lnTo>
                    <a:pt x="2351925" y="642912"/>
                  </a:lnTo>
                  <a:lnTo>
                    <a:pt x="2352090" y="642835"/>
                  </a:lnTo>
                  <a:close/>
                </a:path>
                <a:path w="2368550" h="732790">
                  <a:moveTo>
                    <a:pt x="2352256" y="589318"/>
                  </a:moveTo>
                  <a:lnTo>
                    <a:pt x="2352078" y="587844"/>
                  </a:lnTo>
                  <a:lnTo>
                    <a:pt x="2351138" y="588581"/>
                  </a:lnTo>
                  <a:lnTo>
                    <a:pt x="2352256" y="589318"/>
                  </a:lnTo>
                  <a:close/>
                </a:path>
                <a:path w="2368550" h="732790">
                  <a:moveTo>
                    <a:pt x="2352586" y="436918"/>
                  </a:moveTo>
                  <a:lnTo>
                    <a:pt x="2352332" y="435648"/>
                  </a:lnTo>
                  <a:lnTo>
                    <a:pt x="2350808" y="436359"/>
                  </a:lnTo>
                  <a:lnTo>
                    <a:pt x="2351595" y="436918"/>
                  </a:lnTo>
                  <a:lnTo>
                    <a:pt x="2352586" y="436918"/>
                  </a:lnTo>
                  <a:close/>
                </a:path>
                <a:path w="2368550" h="732790">
                  <a:moveTo>
                    <a:pt x="2352687" y="532993"/>
                  </a:moveTo>
                  <a:lnTo>
                    <a:pt x="2352510" y="533285"/>
                  </a:lnTo>
                  <a:lnTo>
                    <a:pt x="2352446" y="533539"/>
                  </a:lnTo>
                  <a:lnTo>
                    <a:pt x="2352421" y="533768"/>
                  </a:lnTo>
                  <a:lnTo>
                    <a:pt x="2352687" y="532993"/>
                  </a:lnTo>
                  <a:close/>
                </a:path>
                <a:path w="2368550" h="732790">
                  <a:moveTo>
                    <a:pt x="2353018" y="469061"/>
                  </a:moveTo>
                  <a:lnTo>
                    <a:pt x="2352611" y="469366"/>
                  </a:lnTo>
                  <a:lnTo>
                    <a:pt x="2352713" y="469912"/>
                  </a:lnTo>
                  <a:lnTo>
                    <a:pt x="2353018" y="469061"/>
                  </a:lnTo>
                  <a:close/>
                </a:path>
                <a:path w="2368550" h="732790">
                  <a:moveTo>
                    <a:pt x="2353195" y="485533"/>
                  </a:moveTo>
                  <a:lnTo>
                    <a:pt x="2353094" y="485000"/>
                  </a:lnTo>
                  <a:lnTo>
                    <a:pt x="2352878" y="485000"/>
                  </a:lnTo>
                  <a:lnTo>
                    <a:pt x="2353081" y="485279"/>
                  </a:lnTo>
                  <a:lnTo>
                    <a:pt x="2353195" y="485533"/>
                  </a:lnTo>
                  <a:close/>
                </a:path>
                <a:path w="2368550" h="732790">
                  <a:moveTo>
                    <a:pt x="2353195" y="485533"/>
                  </a:moveTo>
                  <a:lnTo>
                    <a:pt x="2353030" y="485622"/>
                  </a:lnTo>
                  <a:lnTo>
                    <a:pt x="2352878" y="486041"/>
                  </a:lnTo>
                  <a:lnTo>
                    <a:pt x="2353157" y="485622"/>
                  </a:lnTo>
                  <a:close/>
                </a:path>
                <a:path w="2368550" h="732790">
                  <a:moveTo>
                    <a:pt x="2353437" y="586778"/>
                  </a:moveTo>
                  <a:lnTo>
                    <a:pt x="2351798" y="585508"/>
                  </a:lnTo>
                  <a:lnTo>
                    <a:pt x="2352078" y="587844"/>
                  </a:lnTo>
                  <a:lnTo>
                    <a:pt x="2353437" y="586778"/>
                  </a:lnTo>
                  <a:close/>
                </a:path>
                <a:path w="2368550" h="732790">
                  <a:moveTo>
                    <a:pt x="2353818" y="562965"/>
                  </a:moveTo>
                  <a:lnTo>
                    <a:pt x="2353640" y="562825"/>
                  </a:lnTo>
                  <a:lnTo>
                    <a:pt x="2353576" y="563041"/>
                  </a:lnTo>
                  <a:lnTo>
                    <a:pt x="2353526" y="563232"/>
                  </a:lnTo>
                  <a:lnTo>
                    <a:pt x="2353475" y="563410"/>
                  </a:lnTo>
                  <a:lnTo>
                    <a:pt x="2353691" y="563194"/>
                  </a:lnTo>
                  <a:lnTo>
                    <a:pt x="2353818" y="562965"/>
                  </a:lnTo>
                  <a:close/>
                </a:path>
                <a:path w="2368550" h="732790">
                  <a:moveTo>
                    <a:pt x="2354745" y="378294"/>
                  </a:moveTo>
                  <a:lnTo>
                    <a:pt x="2354580" y="378091"/>
                  </a:lnTo>
                  <a:lnTo>
                    <a:pt x="2354605" y="378434"/>
                  </a:lnTo>
                  <a:lnTo>
                    <a:pt x="2354745" y="378294"/>
                  </a:lnTo>
                  <a:close/>
                </a:path>
                <a:path w="2368550" h="732790">
                  <a:moveTo>
                    <a:pt x="2355545" y="502373"/>
                  </a:moveTo>
                  <a:lnTo>
                    <a:pt x="2355189" y="502462"/>
                  </a:lnTo>
                  <a:lnTo>
                    <a:pt x="2354923" y="502627"/>
                  </a:lnTo>
                  <a:lnTo>
                    <a:pt x="2354669" y="502805"/>
                  </a:lnTo>
                  <a:lnTo>
                    <a:pt x="2354872" y="502780"/>
                  </a:lnTo>
                  <a:lnTo>
                    <a:pt x="2355113" y="502691"/>
                  </a:lnTo>
                  <a:lnTo>
                    <a:pt x="2355545" y="502373"/>
                  </a:lnTo>
                  <a:close/>
                </a:path>
                <a:path w="2368550" h="732790">
                  <a:moveTo>
                    <a:pt x="2355710" y="547408"/>
                  </a:moveTo>
                  <a:lnTo>
                    <a:pt x="2355570" y="545744"/>
                  </a:lnTo>
                  <a:lnTo>
                    <a:pt x="2355469" y="546138"/>
                  </a:lnTo>
                  <a:lnTo>
                    <a:pt x="2355710" y="547408"/>
                  </a:lnTo>
                  <a:close/>
                </a:path>
                <a:path w="2368550" h="732790">
                  <a:moveTo>
                    <a:pt x="2356116" y="156248"/>
                  </a:moveTo>
                  <a:lnTo>
                    <a:pt x="2355646" y="156248"/>
                  </a:lnTo>
                  <a:lnTo>
                    <a:pt x="2356078" y="156832"/>
                  </a:lnTo>
                  <a:lnTo>
                    <a:pt x="2356116" y="156248"/>
                  </a:lnTo>
                  <a:close/>
                </a:path>
                <a:path w="2368550" h="732790">
                  <a:moveTo>
                    <a:pt x="2356574" y="157518"/>
                  </a:moveTo>
                  <a:lnTo>
                    <a:pt x="2356078" y="156832"/>
                  </a:lnTo>
                  <a:lnTo>
                    <a:pt x="2356040" y="157518"/>
                  </a:lnTo>
                  <a:lnTo>
                    <a:pt x="2356574" y="157518"/>
                  </a:lnTo>
                  <a:close/>
                </a:path>
                <a:path w="2368550" h="732790">
                  <a:moveTo>
                    <a:pt x="2357145" y="523278"/>
                  </a:moveTo>
                  <a:lnTo>
                    <a:pt x="2355824" y="520738"/>
                  </a:lnTo>
                  <a:lnTo>
                    <a:pt x="2354542" y="520738"/>
                  </a:lnTo>
                  <a:lnTo>
                    <a:pt x="2352903" y="519468"/>
                  </a:lnTo>
                  <a:lnTo>
                    <a:pt x="2354059" y="523278"/>
                  </a:lnTo>
                  <a:lnTo>
                    <a:pt x="2357145" y="523278"/>
                  </a:lnTo>
                  <a:close/>
                </a:path>
                <a:path w="2368550" h="732790">
                  <a:moveTo>
                    <a:pt x="2358390" y="542328"/>
                  </a:moveTo>
                  <a:lnTo>
                    <a:pt x="2353843" y="543598"/>
                  </a:lnTo>
                  <a:lnTo>
                    <a:pt x="2353932" y="539788"/>
                  </a:lnTo>
                  <a:lnTo>
                    <a:pt x="2355189" y="541058"/>
                  </a:lnTo>
                  <a:lnTo>
                    <a:pt x="2356332" y="539788"/>
                  </a:lnTo>
                  <a:lnTo>
                    <a:pt x="2356066" y="538518"/>
                  </a:lnTo>
                  <a:lnTo>
                    <a:pt x="2356027" y="539788"/>
                  </a:lnTo>
                  <a:lnTo>
                    <a:pt x="2353957" y="539788"/>
                  </a:lnTo>
                  <a:lnTo>
                    <a:pt x="2353005" y="538518"/>
                  </a:lnTo>
                  <a:lnTo>
                    <a:pt x="2354008" y="535978"/>
                  </a:lnTo>
                  <a:lnTo>
                    <a:pt x="2352294" y="535978"/>
                  </a:lnTo>
                  <a:lnTo>
                    <a:pt x="2352421" y="534708"/>
                  </a:lnTo>
                  <a:lnTo>
                    <a:pt x="2351938" y="535978"/>
                  </a:lnTo>
                  <a:lnTo>
                    <a:pt x="2350693" y="534708"/>
                  </a:lnTo>
                  <a:lnTo>
                    <a:pt x="2350859" y="534708"/>
                  </a:lnTo>
                  <a:lnTo>
                    <a:pt x="2350592" y="532853"/>
                  </a:lnTo>
                  <a:lnTo>
                    <a:pt x="2349385" y="532168"/>
                  </a:lnTo>
                  <a:lnTo>
                    <a:pt x="2353907" y="529628"/>
                  </a:lnTo>
                  <a:lnTo>
                    <a:pt x="2352446" y="527088"/>
                  </a:lnTo>
                  <a:lnTo>
                    <a:pt x="2353310" y="525818"/>
                  </a:lnTo>
                  <a:lnTo>
                    <a:pt x="2354808" y="527088"/>
                  </a:lnTo>
                  <a:lnTo>
                    <a:pt x="2355392" y="525818"/>
                  </a:lnTo>
                  <a:lnTo>
                    <a:pt x="2354592" y="524548"/>
                  </a:lnTo>
                  <a:lnTo>
                    <a:pt x="2353792" y="523278"/>
                  </a:lnTo>
                  <a:lnTo>
                    <a:pt x="2354059" y="523278"/>
                  </a:lnTo>
                  <a:lnTo>
                    <a:pt x="2352662" y="521830"/>
                  </a:lnTo>
                  <a:lnTo>
                    <a:pt x="2352662" y="523278"/>
                  </a:lnTo>
                  <a:lnTo>
                    <a:pt x="2352357" y="524548"/>
                  </a:lnTo>
                  <a:lnTo>
                    <a:pt x="2351201" y="523468"/>
                  </a:lnTo>
                  <a:lnTo>
                    <a:pt x="2350008" y="524548"/>
                  </a:lnTo>
                  <a:lnTo>
                    <a:pt x="2351138" y="523417"/>
                  </a:lnTo>
                  <a:lnTo>
                    <a:pt x="2350986" y="523278"/>
                  </a:lnTo>
                  <a:lnTo>
                    <a:pt x="2351278" y="523278"/>
                  </a:lnTo>
                  <a:lnTo>
                    <a:pt x="2352027" y="522528"/>
                  </a:lnTo>
                  <a:lnTo>
                    <a:pt x="2352662" y="523278"/>
                  </a:lnTo>
                  <a:lnTo>
                    <a:pt x="2352662" y="521830"/>
                  </a:lnTo>
                  <a:lnTo>
                    <a:pt x="2351621" y="520738"/>
                  </a:lnTo>
                  <a:lnTo>
                    <a:pt x="2351595" y="521703"/>
                  </a:lnTo>
                  <a:lnTo>
                    <a:pt x="2348560" y="520738"/>
                  </a:lnTo>
                  <a:lnTo>
                    <a:pt x="2350300" y="518198"/>
                  </a:lnTo>
                  <a:lnTo>
                    <a:pt x="2354491" y="518198"/>
                  </a:lnTo>
                  <a:lnTo>
                    <a:pt x="2356383" y="514388"/>
                  </a:lnTo>
                  <a:lnTo>
                    <a:pt x="2352395" y="511848"/>
                  </a:lnTo>
                  <a:lnTo>
                    <a:pt x="2353487" y="508038"/>
                  </a:lnTo>
                  <a:lnTo>
                    <a:pt x="2352738" y="509308"/>
                  </a:lnTo>
                  <a:lnTo>
                    <a:pt x="2351087" y="508038"/>
                  </a:lnTo>
                  <a:lnTo>
                    <a:pt x="2352535" y="506768"/>
                  </a:lnTo>
                  <a:lnTo>
                    <a:pt x="2351875" y="504228"/>
                  </a:lnTo>
                  <a:lnTo>
                    <a:pt x="2353272" y="505498"/>
                  </a:lnTo>
                  <a:lnTo>
                    <a:pt x="2353792" y="504228"/>
                  </a:lnTo>
                  <a:lnTo>
                    <a:pt x="2354669" y="502958"/>
                  </a:lnTo>
                  <a:lnTo>
                    <a:pt x="2353627" y="502958"/>
                  </a:lnTo>
                  <a:lnTo>
                    <a:pt x="2354796" y="500418"/>
                  </a:lnTo>
                  <a:lnTo>
                    <a:pt x="2352002" y="500418"/>
                  </a:lnTo>
                  <a:lnTo>
                    <a:pt x="2353856" y="497878"/>
                  </a:lnTo>
                  <a:lnTo>
                    <a:pt x="2354643" y="494068"/>
                  </a:lnTo>
                  <a:lnTo>
                    <a:pt x="2349906" y="494068"/>
                  </a:lnTo>
                  <a:lnTo>
                    <a:pt x="2350414" y="490258"/>
                  </a:lnTo>
                  <a:lnTo>
                    <a:pt x="2351925" y="491528"/>
                  </a:lnTo>
                  <a:lnTo>
                    <a:pt x="2352929" y="490258"/>
                  </a:lnTo>
                  <a:lnTo>
                    <a:pt x="2354008" y="491528"/>
                  </a:lnTo>
                  <a:lnTo>
                    <a:pt x="2354288" y="490258"/>
                  </a:lnTo>
                  <a:lnTo>
                    <a:pt x="2353322" y="490258"/>
                  </a:lnTo>
                  <a:lnTo>
                    <a:pt x="2354199" y="488988"/>
                  </a:lnTo>
                  <a:lnTo>
                    <a:pt x="2351455" y="486448"/>
                  </a:lnTo>
                  <a:lnTo>
                    <a:pt x="2352802" y="485178"/>
                  </a:lnTo>
                  <a:lnTo>
                    <a:pt x="2350732" y="485178"/>
                  </a:lnTo>
                  <a:lnTo>
                    <a:pt x="2350732" y="482638"/>
                  </a:lnTo>
                  <a:lnTo>
                    <a:pt x="2350617" y="481368"/>
                  </a:lnTo>
                  <a:lnTo>
                    <a:pt x="2349055" y="482638"/>
                  </a:lnTo>
                  <a:lnTo>
                    <a:pt x="2353462" y="478828"/>
                  </a:lnTo>
                  <a:lnTo>
                    <a:pt x="2348827" y="472478"/>
                  </a:lnTo>
                  <a:lnTo>
                    <a:pt x="2352611" y="469938"/>
                  </a:lnTo>
                  <a:lnTo>
                    <a:pt x="2351951" y="466128"/>
                  </a:lnTo>
                  <a:lnTo>
                    <a:pt x="2351748" y="464858"/>
                  </a:lnTo>
                  <a:lnTo>
                    <a:pt x="2351659" y="462318"/>
                  </a:lnTo>
                  <a:lnTo>
                    <a:pt x="2352205" y="462318"/>
                  </a:lnTo>
                  <a:lnTo>
                    <a:pt x="2352878" y="461048"/>
                  </a:lnTo>
                  <a:lnTo>
                    <a:pt x="2353551" y="459778"/>
                  </a:lnTo>
                  <a:lnTo>
                    <a:pt x="2348204" y="461048"/>
                  </a:lnTo>
                  <a:lnTo>
                    <a:pt x="2349195" y="458508"/>
                  </a:lnTo>
                  <a:lnTo>
                    <a:pt x="2339302" y="458508"/>
                  </a:lnTo>
                  <a:lnTo>
                    <a:pt x="2337498" y="458508"/>
                  </a:lnTo>
                  <a:lnTo>
                    <a:pt x="2336482" y="459778"/>
                  </a:lnTo>
                  <a:lnTo>
                    <a:pt x="2339644" y="462318"/>
                  </a:lnTo>
                  <a:lnTo>
                    <a:pt x="2337955" y="463397"/>
                  </a:lnTo>
                  <a:lnTo>
                    <a:pt x="2338082" y="463588"/>
                  </a:lnTo>
                  <a:lnTo>
                    <a:pt x="2337003" y="467398"/>
                  </a:lnTo>
                  <a:lnTo>
                    <a:pt x="2338984" y="466128"/>
                  </a:lnTo>
                  <a:lnTo>
                    <a:pt x="2338019" y="468668"/>
                  </a:lnTo>
                  <a:lnTo>
                    <a:pt x="2339822" y="471208"/>
                  </a:lnTo>
                  <a:lnTo>
                    <a:pt x="2338628" y="473748"/>
                  </a:lnTo>
                  <a:lnTo>
                    <a:pt x="2340813" y="475018"/>
                  </a:lnTo>
                  <a:lnTo>
                    <a:pt x="2337524" y="478828"/>
                  </a:lnTo>
                  <a:lnTo>
                    <a:pt x="2337993" y="483908"/>
                  </a:lnTo>
                  <a:lnTo>
                    <a:pt x="2339492" y="485178"/>
                  </a:lnTo>
                  <a:lnTo>
                    <a:pt x="2338514" y="485178"/>
                  </a:lnTo>
                  <a:lnTo>
                    <a:pt x="2338476" y="486448"/>
                  </a:lnTo>
                  <a:lnTo>
                    <a:pt x="2337143" y="486448"/>
                  </a:lnTo>
                  <a:lnTo>
                    <a:pt x="2337155" y="487718"/>
                  </a:lnTo>
                  <a:lnTo>
                    <a:pt x="2337739" y="490258"/>
                  </a:lnTo>
                  <a:lnTo>
                    <a:pt x="2339403" y="488988"/>
                  </a:lnTo>
                  <a:lnTo>
                    <a:pt x="2335517" y="492798"/>
                  </a:lnTo>
                  <a:lnTo>
                    <a:pt x="2342426" y="496608"/>
                  </a:lnTo>
                  <a:lnTo>
                    <a:pt x="2337473" y="499148"/>
                  </a:lnTo>
                  <a:lnTo>
                    <a:pt x="2339149" y="505498"/>
                  </a:lnTo>
                  <a:lnTo>
                    <a:pt x="2340038" y="509562"/>
                  </a:lnTo>
                  <a:lnTo>
                    <a:pt x="2337346" y="510578"/>
                  </a:lnTo>
                  <a:lnTo>
                    <a:pt x="2338514" y="514070"/>
                  </a:lnTo>
                  <a:lnTo>
                    <a:pt x="2340216" y="510362"/>
                  </a:lnTo>
                  <a:lnTo>
                    <a:pt x="2340267" y="510578"/>
                  </a:lnTo>
                  <a:lnTo>
                    <a:pt x="2340965" y="515658"/>
                  </a:lnTo>
                  <a:lnTo>
                    <a:pt x="2339530" y="515658"/>
                  </a:lnTo>
                  <a:lnTo>
                    <a:pt x="2341346" y="518198"/>
                  </a:lnTo>
                  <a:lnTo>
                    <a:pt x="2340521" y="523278"/>
                  </a:lnTo>
                  <a:lnTo>
                    <a:pt x="2340064" y="524548"/>
                  </a:lnTo>
                  <a:lnTo>
                    <a:pt x="2339136" y="522008"/>
                  </a:lnTo>
                  <a:lnTo>
                    <a:pt x="2338590" y="522008"/>
                  </a:lnTo>
                  <a:lnTo>
                    <a:pt x="2339873" y="527088"/>
                  </a:lnTo>
                  <a:lnTo>
                    <a:pt x="2338222" y="530898"/>
                  </a:lnTo>
                  <a:lnTo>
                    <a:pt x="2339873" y="535838"/>
                  </a:lnTo>
                  <a:lnTo>
                    <a:pt x="2341765" y="534708"/>
                  </a:lnTo>
                  <a:lnTo>
                    <a:pt x="2343848" y="539394"/>
                  </a:lnTo>
                  <a:lnTo>
                    <a:pt x="2340978" y="538518"/>
                  </a:lnTo>
                  <a:lnTo>
                    <a:pt x="2344051" y="543598"/>
                  </a:lnTo>
                  <a:lnTo>
                    <a:pt x="2341422" y="542328"/>
                  </a:lnTo>
                  <a:lnTo>
                    <a:pt x="2338806" y="541058"/>
                  </a:lnTo>
                  <a:lnTo>
                    <a:pt x="2339060" y="542328"/>
                  </a:lnTo>
                  <a:lnTo>
                    <a:pt x="2339759" y="543598"/>
                  </a:lnTo>
                  <a:lnTo>
                    <a:pt x="2340724" y="542328"/>
                  </a:lnTo>
                  <a:lnTo>
                    <a:pt x="2340432" y="543598"/>
                  </a:lnTo>
                  <a:lnTo>
                    <a:pt x="2339759" y="543598"/>
                  </a:lnTo>
                  <a:lnTo>
                    <a:pt x="2338755" y="543598"/>
                  </a:lnTo>
                  <a:lnTo>
                    <a:pt x="2339530" y="546138"/>
                  </a:lnTo>
                  <a:lnTo>
                    <a:pt x="2341080" y="544868"/>
                  </a:lnTo>
                  <a:lnTo>
                    <a:pt x="2341029" y="547408"/>
                  </a:lnTo>
                  <a:lnTo>
                    <a:pt x="2339225" y="547408"/>
                  </a:lnTo>
                  <a:lnTo>
                    <a:pt x="2341956" y="549948"/>
                  </a:lnTo>
                  <a:lnTo>
                    <a:pt x="2341334" y="552488"/>
                  </a:lnTo>
                  <a:lnTo>
                    <a:pt x="2340419" y="552488"/>
                  </a:lnTo>
                  <a:lnTo>
                    <a:pt x="2340546" y="556298"/>
                  </a:lnTo>
                  <a:lnTo>
                    <a:pt x="2343975" y="558838"/>
                  </a:lnTo>
                  <a:lnTo>
                    <a:pt x="2342604" y="563918"/>
                  </a:lnTo>
                  <a:lnTo>
                    <a:pt x="2339556" y="562648"/>
                  </a:lnTo>
                  <a:lnTo>
                    <a:pt x="2341575" y="565188"/>
                  </a:lnTo>
                  <a:lnTo>
                    <a:pt x="2338933" y="565188"/>
                  </a:lnTo>
                  <a:lnTo>
                    <a:pt x="2339695" y="567728"/>
                  </a:lnTo>
                  <a:lnTo>
                    <a:pt x="2340991" y="566458"/>
                  </a:lnTo>
                  <a:lnTo>
                    <a:pt x="2340927" y="568998"/>
                  </a:lnTo>
                  <a:lnTo>
                    <a:pt x="2342845" y="570268"/>
                  </a:lnTo>
                  <a:lnTo>
                    <a:pt x="2341956" y="572808"/>
                  </a:lnTo>
                  <a:lnTo>
                    <a:pt x="2340876" y="571538"/>
                  </a:lnTo>
                  <a:lnTo>
                    <a:pt x="2341346" y="575348"/>
                  </a:lnTo>
                  <a:lnTo>
                    <a:pt x="2342375" y="572808"/>
                  </a:lnTo>
                  <a:lnTo>
                    <a:pt x="2343708" y="575348"/>
                  </a:lnTo>
                  <a:lnTo>
                    <a:pt x="2345728" y="572808"/>
                  </a:lnTo>
                  <a:lnTo>
                    <a:pt x="2344953" y="575348"/>
                  </a:lnTo>
                  <a:lnTo>
                    <a:pt x="2344699" y="575348"/>
                  </a:lnTo>
                  <a:lnTo>
                    <a:pt x="2344902" y="577888"/>
                  </a:lnTo>
                  <a:lnTo>
                    <a:pt x="2343340" y="579158"/>
                  </a:lnTo>
                  <a:lnTo>
                    <a:pt x="2345042" y="580428"/>
                  </a:lnTo>
                  <a:lnTo>
                    <a:pt x="2344369" y="582968"/>
                  </a:lnTo>
                  <a:lnTo>
                    <a:pt x="2343531" y="582968"/>
                  </a:lnTo>
                  <a:lnTo>
                    <a:pt x="2341435" y="581698"/>
                  </a:lnTo>
                  <a:lnTo>
                    <a:pt x="2340876" y="581698"/>
                  </a:lnTo>
                  <a:lnTo>
                    <a:pt x="2343086" y="582968"/>
                  </a:lnTo>
                  <a:lnTo>
                    <a:pt x="2341435" y="586778"/>
                  </a:lnTo>
                  <a:lnTo>
                    <a:pt x="2343797" y="588048"/>
                  </a:lnTo>
                  <a:lnTo>
                    <a:pt x="2341562" y="588048"/>
                  </a:lnTo>
                  <a:lnTo>
                    <a:pt x="2343353" y="589318"/>
                  </a:lnTo>
                  <a:lnTo>
                    <a:pt x="2342769" y="590588"/>
                  </a:lnTo>
                  <a:lnTo>
                    <a:pt x="2341384" y="590588"/>
                  </a:lnTo>
                  <a:lnTo>
                    <a:pt x="2341029" y="593128"/>
                  </a:lnTo>
                  <a:lnTo>
                    <a:pt x="2344763" y="589318"/>
                  </a:lnTo>
                  <a:lnTo>
                    <a:pt x="2343277" y="593128"/>
                  </a:lnTo>
                  <a:lnTo>
                    <a:pt x="2343124" y="591858"/>
                  </a:lnTo>
                  <a:lnTo>
                    <a:pt x="2342870" y="593128"/>
                  </a:lnTo>
                  <a:lnTo>
                    <a:pt x="2342591" y="591858"/>
                  </a:lnTo>
                  <a:lnTo>
                    <a:pt x="2341803" y="595668"/>
                  </a:lnTo>
                  <a:lnTo>
                    <a:pt x="2343670" y="599478"/>
                  </a:lnTo>
                  <a:lnTo>
                    <a:pt x="2342756" y="602018"/>
                  </a:lnTo>
                  <a:lnTo>
                    <a:pt x="2340165" y="603250"/>
                  </a:lnTo>
                  <a:lnTo>
                    <a:pt x="2340305" y="604558"/>
                  </a:lnTo>
                  <a:lnTo>
                    <a:pt x="2342985" y="609638"/>
                  </a:lnTo>
                  <a:lnTo>
                    <a:pt x="2342311" y="614718"/>
                  </a:lnTo>
                  <a:lnTo>
                    <a:pt x="2342616" y="613448"/>
                  </a:lnTo>
                  <a:lnTo>
                    <a:pt x="2346375" y="614718"/>
                  </a:lnTo>
                  <a:lnTo>
                    <a:pt x="2340724" y="617258"/>
                  </a:lnTo>
                  <a:lnTo>
                    <a:pt x="2341600" y="618528"/>
                  </a:lnTo>
                  <a:lnTo>
                    <a:pt x="2340813" y="618528"/>
                  </a:lnTo>
                  <a:lnTo>
                    <a:pt x="2340191" y="622338"/>
                  </a:lnTo>
                  <a:lnTo>
                    <a:pt x="2341676" y="624878"/>
                  </a:lnTo>
                  <a:lnTo>
                    <a:pt x="2342819" y="629958"/>
                  </a:lnTo>
                  <a:lnTo>
                    <a:pt x="2341854" y="629958"/>
                  </a:lnTo>
                  <a:lnTo>
                    <a:pt x="2340978" y="631228"/>
                  </a:lnTo>
                  <a:lnTo>
                    <a:pt x="2341321" y="633768"/>
                  </a:lnTo>
                  <a:lnTo>
                    <a:pt x="2340864" y="636308"/>
                  </a:lnTo>
                  <a:lnTo>
                    <a:pt x="2341816" y="636308"/>
                  </a:lnTo>
                  <a:lnTo>
                    <a:pt x="2341651" y="637578"/>
                  </a:lnTo>
                  <a:lnTo>
                    <a:pt x="2343061" y="637578"/>
                  </a:lnTo>
                  <a:lnTo>
                    <a:pt x="2337498" y="643928"/>
                  </a:lnTo>
                  <a:lnTo>
                    <a:pt x="2344051" y="647877"/>
                  </a:lnTo>
                  <a:lnTo>
                    <a:pt x="2344001" y="647738"/>
                  </a:lnTo>
                  <a:lnTo>
                    <a:pt x="2346274" y="647738"/>
                  </a:lnTo>
                  <a:lnTo>
                    <a:pt x="2346693" y="646468"/>
                  </a:lnTo>
                  <a:lnTo>
                    <a:pt x="2347087" y="646772"/>
                  </a:lnTo>
                  <a:lnTo>
                    <a:pt x="2347125" y="646468"/>
                  </a:lnTo>
                  <a:lnTo>
                    <a:pt x="2348534" y="646468"/>
                  </a:lnTo>
                  <a:lnTo>
                    <a:pt x="2348128" y="645198"/>
                  </a:lnTo>
                  <a:lnTo>
                    <a:pt x="2349246" y="645198"/>
                  </a:lnTo>
                  <a:lnTo>
                    <a:pt x="2349322" y="645896"/>
                  </a:lnTo>
                  <a:lnTo>
                    <a:pt x="2349462" y="645198"/>
                  </a:lnTo>
                  <a:lnTo>
                    <a:pt x="2350312" y="643928"/>
                  </a:lnTo>
                  <a:lnTo>
                    <a:pt x="2349487" y="643928"/>
                  </a:lnTo>
                  <a:lnTo>
                    <a:pt x="2349309" y="642658"/>
                  </a:lnTo>
                  <a:lnTo>
                    <a:pt x="2349233" y="640118"/>
                  </a:lnTo>
                  <a:lnTo>
                    <a:pt x="2350998" y="641388"/>
                  </a:lnTo>
                  <a:lnTo>
                    <a:pt x="2351748" y="640118"/>
                  </a:lnTo>
                  <a:lnTo>
                    <a:pt x="2350770" y="640118"/>
                  </a:lnTo>
                  <a:lnTo>
                    <a:pt x="2351798" y="638848"/>
                  </a:lnTo>
                  <a:lnTo>
                    <a:pt x="2349703" y="638848"/>
                  </a:lnTo>
                  <a:lnTo>
                    <a:pt x="2349716" y="637578"/>
                  </a:lnTo>
                  <a:lnTo>
                    <a:pt x="2351265" y="637578"/>
                  </a:lnTo>
                  <a:lnTo>
                    <a:pt x="2350351" y="636308"/>
                  </a:lnTo>
                  <a:lnTo>
                    <a:pt x="2350884" y="632498"/>
                  </a:lnTo>
                  <a:lnTo>
                    <a:pt x="2351049" y="631228"/>
                  </a:lnTo>
                  <a:lnTo>
                    <a:pt x="2348814" y="632498"/>
                  </a:lnTo>
                  <a:lnTo>
                    <a:pt x="2348573" y="632498"/>
                  </a:lnTo>
                  <a:lnTo>
                    <a:pt x="2346528" y="628688"/>
                  </a:lnTo>
                  <a:lnTo>
                    <a:pt x="2349843" y="624878"/>
                  </a:lnTo>
                  <a:lnTo>
                    <a:pt x="2348979" y="619798"/>
                  </a:lnTo>
                  <a:lnTo>
                    <a:pt x="2349665" y="619798"/>
                  </a:lnTo>
                  <a:lnTo>
                    <a:pt x="2349284" y="618528"/>
                  </a:lnTo>
                  <a:lnTo>
                    <a:pt x="2348890" y="617258"/>
                  </a:lnTo>
                  <a:lnTo>
                    <a:pt x="2349258" y="614718"/>
                  </a:lnTo>
                  <a:lnTo>
                    <a:pt x="2347760" y="613448"/>
                  </a:lnTo>
                  <a:lnTo>
                    <a:pt x="2347760" y="612178"/>
                  </a:lnTo>
                  <a:lnTo>
                    <a:pt x="2349055" y="610908"/>
                  </a:lnTo>
                  <a:lnTo>
                    <a:pt x="2349881" y="612178"/>
                  </a:lnTo>
                  <a:lnTo>
                    <a:pt x="2349627" y="610908"/>
                  </a:lnTo>
                  <a:lnTo>
                    <a:pt x="2349373" y="609638"/>
                  </a:lnTo>
                  <a:lnTo>
                    <a:pt x="2348598" y="609638"/>
                  </a:lnTo>
                  <a:lnTo>
                    <a:pt x="2349779" y="607098"/>
                  </a:lnTo>
                  <a:lnTo>
                    <a:pt x="2350681" y="608050"/>
                  </a:lnTo>
                  <a:lnTo>
                    <a:pt x="2350757" y="607098"/>
                  </a:lnTo>
                  <a:lnTo>
                    <a:pt x="2350719" y="608088"/>
                  </a:lnTo>
                  <a:lnTo>
                    <a:pt x="2350986" y="608368"/>
                  </a:lnTo>
                  <a:lnTo>
                    <a:pt x="2350935" y="607237"/>
                  </a:lnTo>
                  <a:lnTo>
                    <a:pt x="2351278" y="605828"/>
                  </a:lnTo>
                  <a:lnTo>
                    <a:pt x="2352408" y="605828"/>
                  </a:lnTo>
                  <a:lnTo>
                    <a:pt x="2350516" y="603288"/>
                  </a:lnTo>
                  <a:lnTo>
                    <a:pt x="2352294" y="604558"/>
                  </a:lnTo>
                  <a:lnTo>
                    <a:pt x="2352548" y="603288"/>
                  </a:lnTo>
                  <a:lnTo>
                    <a:pt x="2352789" y="602018"/>
                  </a:lnTo>
                  <a:lnTo>
                    <a:pt x="2352268" y="600748"/>
                  </a:lnTo>
                  <a:lnTo>
                    <a:pt x="2350960" y="602018"/>
                  </a:lnTo>
                  <a:lnTo>
                    <a:pt x="2350719" y="600748"/>
                  </a:lnTo>
                  <a:lnTo>
                    <a:pt x="2351036" y="598208"/>
                  </a:lnTo>
                  <a:lnTo>
                    <a:pt x="2353399" y="599478"/>
                  </a:lnTo>
                  <a:lnTo>
                    <a:pt x="2354135" y="598208"/>
                  </a:lnTo>
                  <a:lnTo>
                    <a:pt x="2356320" y="594398"/>
                  </a:lnTo>
                  <a:lnTo>
                    <a:pt x="2353741" y="593128"/>
                  </a:lnTo>
                  <a:lnTo>
                    <a:pt x="2348598" y="590588"/>
                  </a:lnTo>
                  <a:lnTo>
                    <a:pt x="2350211" y="589318"/>
                  </a:lnTo>
                  <a:lnTo>
                    <a:pt x="2351138" y="588581"/>
                  </a:lnTo>
                  <a:lnTo>
                    <a:pt x="2350325" y="588048"/>
                  </a:lnTo>
                  <a:lnTo>
                    <a:pt x="2350668" y="585508"/>
                  </a:lnTo>
                  <a:lnTo>
                    <a:pt x="2354084" y="582968"/>
                  </a:lnTo>
                  <a:lnTo>
                    <a:pt x="2355431" y="579158"/>
                  </a:lnTo>
                  <a:lnTo>
                    <a:pt x="2350668" y="579158"/>
                  </a:lnTo>
                  <a:lnTo>
                    <a:pt x="2351595" y="576618"/>
                  </a:lnTo>
                  <a:lnTo>
                    <a:pt x="2348496" y="576618"/>
                  </a:lnTo>
                  <a:lnTo>
                    <a:pt x="2347722" y="574078"/>
                  </a:lnTo>
                  <a:lnTo>
                    <a:pt x="2348065" y="572808"/>
                  </a:lnTo>
                  <a:lnTo>
                    <a:pt x="2351278" y="571538"/>
                  </a:lnTo>
                  <a:lnTo>
                    <a:pt x="2351938" y="572808"/>
                  </a:lnTo>
                  <a:lnTo>
                    <a:pt x="2352014" y="574078"/>
                  </a:lnTo>
                  <a:lnTo>
                    <a:pt x="2351455" y="574078"/>
                  </a:lnTo>
                  <a:lnTo>
                    <a:pt x="2351760" y="575348"/>
                  </a:lnTo>
                  <a:lnTo>
                    <a:pt x="2353030" y="575348"/>
                  </a:lnTo>
                  <a:lnTo>
                    <a:pt x="2352192" y="574078"/>
                  </a:lnTo>
                  <a:lnTo>
                    <a:pt x="2353068" y="574078"/>
                  </a:lnTo>
                  <a:lnTo>
                    <a:pt x="2353005" y="570611"/>
                  </a:lnTo>
                  <a:lnTo>
                    <a:pt x="2353005" y="570268"/>
                  </a:lnTo>
                  <a:lnTo>
                    <a:pt x="2354376" y="571538"/>
                  </a:lnTo>
                  <a:lnTo>
                    <a:pt x="2353665" y="569252"/>
                  </a:lnTo>
                  <a:lnTo>
                    <a:pt x="2353792" y="568998"/>
                  </a:lnTo>
                  <a:lnTo>
                    <a:pt x="2352637" y="566458"/>
                  </a:lnTo>
                  <a:lnTo>
                    <a:pt x="2353475" y="563918"/>
                  </a:lnTo>
                  <a:lnTo>
                    <a:pt x="2353005" y="563918"/>
                  </a:lnTo>
                  <a:lnTo>
                    <a:pt x="2352014" y="565188"/>
                  </a:lnTo>
                  <a:lnTo>
                    <a:pt x="2352027" y="563918"/>
                  </a:lnTo>
                  <a:lnTo>
                    <a:pt x="2352395" y="562648"/>
                  </a:lnTo>
                  <a:lnTo>
                    <a:pt x="2353119" y="560108"/>
                  </a:lnTo>
                  <a:lnTo>
                    <a:pt x="2350452" y="562648"/>
                  </a:lnTo>
                  <a:lnTo>
                    <a:pt x="2350097" y="560108"/>
                  </a:lnTo>
                  <a:lnTo>
                    <a:pt x="2351405" y="557568"/>
                  </a:lnTo>
                  <a:lnTo>
                    <a:pt x="2353157" y="560108"/>
                  </a:lnTo>
                  <a:lnTo>
                    <a:pt x="2352116" y="557568"/>
                  </a:lnTo>
                  <a:lnTo>
                    <a:pt x="2353005" y="555028"/>
                  </a:lnTo>
                  <a:lnTo>
                    <a:pt x="2355037" y="557568"/>
                  </a:lnTo>
                  <a:lnTo>
                    <a:pt x="2353424" y="555028"/>
                  </a:lnTo>
                  <a:lnTo>
                    <a:pt x="2356154" y="552488"/>
                  </a:lnTo>
                  <a:lnTo>
                    <a:pt x="2356459" y="551218"/>
                  </a:lnTo>
                  <a:lnTo>
                    <a:pt x="2357132" y="552488"/>
                  </a:lnTo>
                  <a:lnTo>
                    <a:pt x="2356726" y="551218"/>
                  </a:lnTo>
                  <a:lnTo>
                    <a:pt x="2356764" y="549948"/>
                  </a:lnTo>
                  <a:lnTo>
                    <a:pt x="2355075" y="551218"/>
                  </a:lnTo>
                  <a:lnTo>
                    <a:pt x="2355367" y="549948"/>
                  </a:lnTo>
                  <a:lnTo>
                    <a:pt x="2355380" y="548678"/>
                  </a:lnTo>
                  <a:lnTo>
                    <a:pt x="2354986" y="548678"/>
                  </a:lnTo>
                  <a:lnTo>
                    <a:pt x="2353272" y="549948"/>
                  </a:lnTo>
                  <a:lnTo>
                    <a:pt x="2351786" y="548678"/>
                  </a:lnTo>
                  <a:lnTo>
                    <a:pt x="2352649" y="547408"/>
                  </a:lnTo>
                  <a:lnTo>
                    <a:pt x="2352510" y="547204"/>
                  </a:lnTo>
                  <a:lnTo>
                    <a:pt x="2352344" y="547408"/>
                  </a:lnTo>
                  <a:lnTo>
                    <a:pt x="2352433" y="547103"/>
                  </a:lnTo>
                  <a:lnTo>
                    <a:pt x="2350897" y="544868"/>
                  </a:lnTo>
                  <a:lnTo>
                    <a:pt x="2353132" y="544868"/>
                  </a:lnTo>
                  <a:lnTo>
                    <a:pt x="2352433" y="547103"/>
                  </a:lnTo>
                  <a:lnTo>
                    <a:pt x="2354364" y="544868"/>
                  </a:lnTo>
                  <a:lnTo>
                    <a:pt x="2355380" y="543598"/>
                  </a:lnTo>
                  <a:lnTo>
                    <a:pt x="2355570" y="545744"/>
                  </a:lnTo>
                  <a:lnTo>
                    <a:pt x="2355773" y="544868"/>
                  </a:lnTo>
                  <a:lnTo>
                    <a:pt x="2356358" y="544868"/>
                  </a:lnTo>
                  <a:lnTo>
                    <a:pt x="2356548" y="545109"/>
                  </a:lnTo>
                  <a:lnTo>
                    <a:pt x="2356510" y="544842"/>
                  </a:lnTo>
                  <a:lnTo>
                    <a:pt x="2358390" y="542328"/>
                  </a:lnTo>
                  <a:close/>
                </a:path>
                <a:path w="2368550" h="732790">
                  <a:moveTo>
                    <a:pt x="2360765" y="217208"/>
                  </a:moveTo>
                  <a:lnTo>
                    <a:pt x="2358987" y="217754"/>
                  </a:lnTo>
                  <a:lnTo>
                    <a:pt x="2358733" y="217208"/>
                  </a:lnTo>
                  <a:lnTo>
                    <a:pt x="2356955" y="213398"/>
                  </a:lnTo>
                  <a:lnTo>
                    <a:pt x="2355786" y="210858"/>
                  </a:lnTo>
                  <a:lnTo>
                    <a:pt x="2357755" y="212128"/>
                  </a:lnTo>
                  <a:lnTo>
                    <a:pt x="2356497" y="210858"/>
                  </a:lnTo>
                  <a:lnTo>
                    <a:pt x="2355253" y="209588"/>
                  </a:lnTo>
                  <a:lnTo>
                    <a:pt x="2354567" y="209588"/>
                  </a:lnTo>
                  <a:lnTo>
                    <a:pt x="2353881" y="207048"/>
                  </a:lnTo>
                  <a:lnTo>
                    <a:pt x="2354148" y="205778"/>
                  </a:lnTo>
                  <a:lnTo>
                    <a:pt x="2355469" y="205778"/>
                  </a:lnTo>
                  <a:lnTo>
                    <a:pt x="2354961" y="207048"/>
                  </a:lnTo>
                  <a:lnTo>
                    <a:pt x="2356015" y="204508"/>
                  </a:lnTo>
                  <a:lnTo>
                    <a:pt x="2353106" y="205778"/>
                  </a:lnTo>
                  <a:lnTo>
                    <a:pt x="2354186" y="203238"/>
                  </a:lnTo>
                  <a:lnTo>
                    <a:pt x="2355431" y="203238"/>
                  </a:lnTo>
                  <a:lnTo>
                    <a:pt x="2355608" y="201968"/>
                  </a:lnTo>
                  <a:lnTo>
                    <a:pt x="2354923" y="201968"/>
                  </a:lnTo>
                  <a:lnTo>
                    <a:pt x="2353475" y="200698"/>
                  </a:lnTo>
                  <a:lnTo>
                    <a:pt x="2352687" y="199428"/>
                  </a:lnTo>
                  <a:lnTo>
                    <a:pt x="2354021" y="195618"/>
                  </a:lnTo>
                  <a:lnTo>
                    <a:pt x="2354719" y="195618"/>
                  </a:lnTo>
                  <a:lnTo>
                    <a:pt x="2353272" y="194348"/>
                  </a:lnTo>
                  <a:lnTo>
                    <a:pt x="2353792" y="193078"/>
                  </a:lnTo>
                  <a:lnTo>
                    <a:pt x="2355100" y="193078"/>
                  </a:lnTo>
                  <a:lnTo>
                    <a:pt x="2356027" y="190538"/>
                  </a:lnTo>
                  <a:lnTo>
                    <a:pt x="2357488" y="190538"/>
                  </a:lnTo>
                  <a:lnTo>
                    <a:pt x="2357844" y="187998"/>
                  </a:lnTo>
                  <a:lnTo>
                    <a:pt x="2360333" y="189268"/>
                  </a:lnTo>
                  <a:lnTo>
                    <a:pt x="2358974" y="187998"/>
                  </a:lnTo>
                  <a:lnTo>
                    <a:pt x="2357005" y="185458"/>
                  </a:lnTo>
                  <a:lnTo>
                    <a:pt x="2356027" y="184188"/>
                  </a:lnTo>
                  <a:lnTo>
                    <a:pt x="2356027" y="185458"/>
                  </a:lnTo>
                  <a:lnTo>
                    <a:pt x="2355888" y="189052"/>
                  </a:lnTo>
                  <a:lnTo>
                    <a:pt x="2352865" y="187998"/>
                  </a:lnTo>
                  <a:lnTo>
                    <a:pt x="2354846" y="185458"/>
                  </a:lnTo>
                  <a:lnTo>
                    <a:pt x="2356027" y="185458"/>
                  </a:lnTo>
                  <a:lnTo>
                    <a:pt x="2356027" y="184188"/>
                  </a:lnTo>
                  <a:lnTo>
                    <a:pt x="2356472" y="182918"/>
                  </a:lnTo>
                  <a:lnTo>
                    <a:pt x="2356929" y="181648"/>
                  </a:lnTo>
                  <a:lnTo>
                    <a:pt x="2357945" y="181648"/>
                  </a:lnTo>
                  <a:lnTo>
                    <a:pt x="2357780" y="180378"/>
                  </a:lnTo>
                  <a:lnTo>
                    <a:pt x="2357488" y="180378"/>
                  </a:lnTo>
                  <a:lnTo>
                    <a:pt x="2357793" y="179108"/>
                  </a:lnTo>
                  <a:lnTo>
                    <a:pt x="2358072" y="179108"/>
                  </a:lnTo>
                  <a:lnTo>
                    <a:pt x="2359571" y="177838"/>
                  </a:lnTo>
                  <a:lnTo>
                    <a:pt x="2358923" y="175298"/>
                  </a:lnTo>
                  <a:lnTo>
                    <a:pt x="2359025" y="174028"/>
                  </a:lnTo>
                  <a:lnTo>
                    <a:pt x="2358860" y="174028"/>
                  </a:lnTo>
                  <a:lnTo>
                    <a:pt x="2358860" y="177838"/>
                  </a:lnTo>
                  <a:lnTo>
                    <a:pt x="2357958" y="177838"/>
                  </a:lnTo>
                  <a:lnTo>
                    <a:pt x="2357844" y="176568"/>
                  </a:lnTo>
                  <a:lnTo>
                    <a:pt x="2358593" y="176568"/>
                  </a:lnTo>
                  <a:lnTo>
                    <a:pt x="2358860" y="177838"/>
                  </a:lnTo>
                  <a:lnTo>
                    <a:pt x="2358860" y="174028"/>
                  </a:lnTo>
                  <a:lnTo>
                    <a:pt x="2357018" y="174028"/>
                  </a:lnTo>
                  <a:lnTo>
                    <a:pt x="2357361" y="172758"/>
                  </a:lnTo>
                  <a:lnTo>
                    <a:pt x="2355697" y="174028"/>
                  </a:lnTo>
                  <a:lnTo>
                    <a:pt x="2355837" y="174028"/>
                  </a:lnTo>
                  <a:lnTo>
                    <a:pt x="2355862" y="174548"/>
                  </a:lnTo>
                  <a:lnTo>
                    <a:pt x="2355888" y="174726"/>
                  </a:lnTo>
                  <a:lnTo>
                    <a:pt x="2355862" y="174548"/>
                  </a:lnTo>
                  <a:lnTo>
                    <a:pt x="2355685" y="174726"/>
                  </a:lnTo>
                  <a:lnTo>
                    <a:pt x="2355532" y="174879"/>
                  </a:lnTo>
                  <a:lnTo>
                    <a:pt x="2355392" y="175018"/>
                  </a:lnTo>
                  <a:lnTo>
                    <a:pt x="2355926" y="175285"/>
                  </a:lnTo>
                  <a:lnTo>
                    <a:pt x="2356078" y="175298"/>
                  </a:lnTo>
                  <a:lnTo>
                    <a:pt x="2356193" y="176568"/>
                  </a:lnTo>
                  <a:lnTo>
                    <a:pt x="2356015" y="176568"/>
                  </a:lnTo>
                  <a:lnTo>
                    <a:pt x="2356116" y="179108"/>
                  </a:lnTo>
                  <a:lnTo>
                    <a:pt x="2355100" y="177838"/>
                  </a:lnTo>
                  <a:lnTo>
                    <a:pt x="2354262" y="176568"/>
                  </a:lnTo>
                  <a:lnTo>
                    <a:pt x="2355392" y="175298"/>
                  </a:lnTo>
                  <a:lnTo>
                    <a:pt x="2354135" y="175298"/>
                  </a:lnTo>
                  <a:lnTo>
                    <a:pt x="2352827" y="174028"/>
                  </a:lnTo>
                  <a:lnTo>
                    <a:pt x="2352205" y="174028"/>
                  </a:lnTo>
                  <a:lnTo>
                    <a:pt x="2355024" y="172758"/>
                  </a:lnTo>
                  <a:lnTo>
                    <a:pt x="2356574" y="168948"/>
                  </a:lnTo>
                  <a:lnTo>
                    <a:pt x="2358301" y="168948"/>
                  </a:lnTo>
                  <a:lnTo>
                    <a:pt x="2357247" y="165138"/>
                  </a:lnTo>
                  <a:lnTo>
                    <a:pt x="2357374" y="163868"/>
                  </a:lnTo>
                  <a:lnTo>
                    <a:pt x="2344470" y="163868"/>
                  </a:lnTo>
                  <a:lnTo>
                    <a:pt x="2341651" y="163868"/>
                  </a:lnTo>
                  <a:lnTo>
                    <a:pt x="2341422" y="166408"/>
                  </a:lnTo>
                  <a:lnTo>
                    <a:pt x="2342654" y="166039"/>
                  </a:lnTo>
                  <a:lnTo>
                    <a:pt x="2342553" y="166408"/>
                  </a:lnTo>
                  <a:lnTo>
                    <a:pt x="2340356" y="168948"/>
                  </a:lnTo>
                  <a:lnTo>
                    <a:pt x="2342985" y="168046"/>
                  </a:lnTo>
                  <a:lnTo>
                    <a:pt x="2342680" y="167678"/>
                  </a:lnTo>
                  <a:lnTo>
                    <a:pt x="2342819" y="165989"/>
                  </a:lnTo>
                  <a:lnTo>
                    <a:pt x="2345639" y="165138"/>
                  </a:lnTo>
                  <a:lnTo>
                    <a:pt x="2345613" y="185458"/>
                  </a:lnTo>
                  <a:lnTo>
                    <a:pt x="2345194" y="186728"/>
                  </a:lnTo>
                  <a:lnTo>
                    <a:pt x="2344610" y="187998"/>
                  </a:lnTo>
                  <a:lnTo>
                    <a:pt x="2344724" y="185458"/>
                  </a:lnTo>
                  <a:lnTo>
                    <a:pt x="2345613" y="185458"/>
                  </a:lnTo>
                  <a:lnTo>
                    <a:pt x="2345613" y="165188"/>
                  </a:lnTo>
                  <a:lnTo>
                    <a:pt x="2344648" y="167119"/>
                  </a:lnTo>
                  <a:lnTo>
                    <a:pt x="2344648" y="182918"/>
                  </a:lnTo>
                  <a:lnTo>
                    <a:pt x="2344509" y="181648"/>
                  </a:lnTo>
                  <a:lnTo>
                    <a:pt x="2344648" y="182918"/>
                  </a:lnTo>
                  <a:lnTo>
                    <a:pt x="2344648" y="167119"/>
                  </a:lnTo>
                  <a:lnTo>
                    <a:pt x="2344051" y="168313"/>
                  </a:lnTo>
                  <a:lnTo>
                    <a:pt x="2344026" y="170218"/>
                  </a:lnTo>
                  <a:lnTo>
                    <a:pt x="2341613" y="170218"/>
                  </a:lnTo>
                  <a:lnTo>
                    <a:pt x="2341918" y="174028"/>
                  </a:lnTo>
                  <a:lnTo>
                    <a:pt x="2343594" y="177838"/>
                  </a:lnTo>
                  <a:lnTo>
                    <a:pt x="2343975" y="182918"/>
                  </a:lnTo>
                  <a:lnTo>
                    <a:pt x="2343264" y="181648"/>
                  </a:lnTo>
                  <a:lnTo>
                    <a:pt x="2342515" y="181648"/>
                  </a:lnTo>
                  <a:lnTo>
                    <a:pt x="2341765" y="182918"/>
                  </a:lnTo>
                  <a:lnTo>
                    <a:pt x="2342896" y="187998"/>
                  </a:lnTo>
                  <a:lnTo>
                    <a:pt x="2341334" y="193078"/>
                  </a:lnTo>
                  <a:lnTo>
                    <a:pt x="2339835" y="199428"/>
                  </a:lnTo>
                  <a:lnTo>
                    <a:pt x="2341918" y="200698"/>
                  </a:lnTo>
                  <a:lnTo>
                    <a:pt x="2342692" y="201968"/>
                  </a:lnTo>
                  <a:lnTo>
                    <a:pt x="2342819" y="203238"/>
                  </a:lnTo>
                  <a:lnTo>
                    <a:pt x="2340851" y="203238"/>
                  </a:lnTo>
                  <a:lnTo>
                    <a:pt x="2342591" y="207048"/>
                  </a:lnTo>
                  <a:lnTo>
                    <a:pt x="2344572" y="213398"/>
                  </a:lnTo>
                  <a:lnTo>
                    <a:pt x="2342299" y="217208"/>
                  </a:lnTo>
                  <a:lnTo>
                    <a:pt x="2341689" y="215938"/>
                  </a:lnTo>
                  <a:lnTo>
                    <a:pt x="2340826" y="218478"/>
                  </a:lnTo>
                  <a:lnTo>
                    <a:pt x="2345931" y="219748"/>
                  </a:lnTo>
                  <a:lnTo>
                    <a:pt x="2343962" y="222288"/>
                  </a:lnTo>
                  <a:lnTo>
                    <a:pt x="2343594" y="221018"/>
                  </a:lnTo>
                  <a:lnTo>
                    <a:pt x="2342642" y="227368"/>
                  </a:lnTo>
                  <a:lnTo>
                    <a:pt x="2344483" y="234988"/>
                  </a:lnTo>
                  <a:lnTo>
                    <a:pt x="2341308" y="238798"/>
                  </a:lnTo>
                  <a:lnTo>
                    <a:pt x="2344293" y="240068"/>
                  </a:lnTo>
                  <a:lnTo>
                    <a:pt x="2339898" y="245148"/>
                  </a:lnTo>
                  <a:lnTo>
                    <a:pt x="2344089" y="246418"/>
                  </a:lnTo>
                  <a:lnTo>
                    <a:pt x="2341981" y="248958"/>
                  </a:lnTo>
                  <a:lnTo>
                    <a:pt x="2341245" y="248958"/>
                  </a:lnTo>
                  <a:lnTo>
                    <a:pt x="2339810" y="252768"/>
                  </a:lnTo>
                  <a:lnTo>
                    <a:pt x="2339594" y="255308"/>
                  </a:lnTo>
                  <a:lnTo>
                    <a:pt x="2342400" y="255308"/>
                  </a:lnTo>
                  <a:lnTo>
                    <a:pt x="2342819" y="256578"/>
                  </a:lnTo>
                  <a:lnTo>
                    <a:pt x="2340635" y="256578"/>
                  </a:lnTo>
                  <a:lnTo>
                    <a:pt x="2342908" y="259118"/>
                  </a:lnTo>
                  <a:lnTo>
                    <a:pt x="2340279" y="260388"/>
                  </a:lnTo>
                  <a:lnTo>
                    <a:pt x="2340787" y="261594"/>
                  </a:lnTo>
                  <a:lnTo>
                    <a:pt x="2340838" y="261924"/>
                  </a:lnTo>
                  <a:lnTo>
                    <a:pt x="2341067" y="262089"/>
                  </a:lnTo>
                  <a:lnTo>
                    <a:pt x="2340889" y="261658"/>
                  </a:lnTo>
                  <a:lnTo>
                    <a:pt x="2341816" y="260388"/>
                  </a:lnTo>
                  <a:lnTo>
                    <a:pt x="2342451" y="260388"/>
                  </a:lnTo>
                  <a:lnTo>
                    <a:pt x="2343416" y="262928"/>
                  </a:lnTo>
                  <a:lnTo>
                    <a:pt x="2340876" y="266738"/>
                  </a:lnTo>
                  <a:lnTo>
                    <a:pt x="2339759" y="266738"/>
                  </a:lnTo>
                  <a:lnTo>
                    <a:pt x="2341562" y="273088"/>
                  </a:lnTo>
                  <a:lnTo>
                    <a:pt x="2341295" y="273088"/>
                  </a:lnTo>
                  <a:lnTo>
                    <a:pt x="2342032" y="274358"/>
                  </a:lnTo>
                  <a:lnTo>
                    <a:pt x="2337511" y="271818"/>
                  </a:lnTo>
                  <a:lnTo>
                    <a:pt x="2339530" y="274358"/>
                  </a:lnTo>
                  <a:lnTo>
                    <a:pt x="2341270" y="274358"/>
                  </a:lnTo>
                  <a:lnTo>
                    <a:pt x="2339949" y="275628"/>
                  </a:lnTo>
                  <a:lnTo>
                    <a:pt x="2339898" y="279438"/>
                  </a:lnTo>
                  <a:lnTo>
                    <a:pt x="2340432" y="281978"/>
                  </a:lnTo>
                  <a:lnTo>
                    <a:pt x="2338933" y="280708"/>
                  </a:lnTo>
                  <a:lnTo>
                    <a:pt x="2338514" y="284518"/>
                  </a:lnTo>
                  <a:lnTo>
                    <a:pt x="2339581" y="289598"/>
                  </a:lnTo>
                  <a:lnTo>
                    <a:pt x="2339505" y="294678"/>
                  </a:lnTo>
                  <a:lnTo>
                    <a:pt x="2340229" y="293408"/>
                  </a:lnTo>
                  <a:lnTo>
                    <a:pt x="2341638" y="293408"/>
                  </a:lnTo>
                  <a:lnTo>
                    <a:pt x="2342832" y="293408"/>
                  </a:lnTo>
                  <a:lnTo>
                    <a:pt x="2343073" y="294678"/>
                  </a:lnTo>
                  <a:lnTo>
                    <a:pt x="2342654" y="294906"/>
                  </a:lnTo>
                  <a:lnTo>
                    <a:pt x="2343366" y="295948"/>
                  </a:lnTo>
                  <a:lnTo>
                    <a:pt x="2343099" y="297218"/>
                  </a:lnTo>
                  <a:lnTo>
                    <a:pt x="2340724" y="297218"/>
                  </a:lnTo>
                  <a:lnTo>
                    <a:pt x="2340000" y="295948"/>
                  </a:lnTo>
                  <a:lnTo>
                    <a:pt x="2340775" y="298488"/>
                  </a:lnTo>
                  <a:lnTo>
                    <a:pt x="2340267" y="298488"/>
                  </a:lnTo>
                  <a:lnTo>
                    <a:pt x="2336482" y="301028"/>
                  </a:lnTo>
                  <a:lnTo>
                    <a:pt x="2338971" y="302298"/>
                  </a:lnTo>
                  <a:lnTo>
                    <a:pt x="2338273" y="302298"/>
                  </a:lnTo>
                  <a:lnTo>
                    <a:pt x="2338222" y="307378"/>
                  </a:lnTo>
                  <a:lnTo>
                    <a:pt x="2338997" y="309918"/>
                  </a:lnTo>
                  <a:lnTo>
                    <a:pt x="2339073" y="313728"/>
                  </a:lnTo>
                  <a:lnTo>
                    <a:pt x="2341080" y="313728"/>
                  </a:lnTo>
                  <a:lnTo>
                    <a:pt x="2340610" y="314998"/>
                  </a:lnTo>
                  <a:lnTo>
                    <a:pt x="2342210" y="316268"/>
                  </a:lnTo>
                  <a:lnTo>
                    <a:pt x="2341562" y="318808"/>
                  </a:lnTo>
                  <a:lnTo>
                    <a:pt x="2339949" y="322618"/>
                  </a:lnTo>
                  <a:lnTo>
                    <a:pt x="2340089" y="326428"/>
                  </a:lnTo>
                  <a:lnTo>
                    <a:pt x="2341067" y="327698"/>
                  </a:lnTo>
                  <a:lnTo>
                    <a:pt x="2341778" y="326428"/>
                  </a:lnTo>
                  <a:lnTo>
                    <a:pt x="2342946" y="327698"/>
                  </a:lnTo>
                  <a:lnTo>
                    <a:pt x="2341143" y="327698"/>
                  </a:lnTo>
                  <a:lnTo>
                    <a:pt x="2341270" y="331508"/>
                  </a:lnTo>
                  <a:lnTo>
                    <a:pt x="2339987" y="328968"/>
                  </a:lnTo>
                  <a:lnTo>
                    <a:pt x="2340305" y="335318"/>
                  </a:lnTo>
                  <a:lnTo>
                    <a:pt x="2341740" y="340398"/>
                  </a:lnTo>
                  <a:lnTo>
                    <a:pt x="2342477" y="339128"/>
                  </a:lnTo>
                  <a:lnTo>
                    <a:pt x="2343429" y="339128"/>
                  </a:lnTo>
                  <a:lnTo>
                    <a:pt x="2343721" y="340398"/>
                  </a:lnTo>
                  <a:lnTo>
                    <a:pt x="2342642" y="341668"/>
                  </a:lnTo>
                  <a:lnTo>
                    <a:pt x="2342121" y="341668"/>
                  </a:lnTo>
                  <a:lnTo>
                    <a:pt x="2344255" y="346748"/>
                  </a:lnTo>
                  <a:lnTo>
                    <a:pt x="2336165" y="354368"/>
                  </a:lnTo>
                  <a:lnTo>
                    <a:pt x="2339911" y="359448"/>
                  </a:lnTo>
                  <a:lnTo>
                    <a:pt x="2339721" y="359448"/>
                  </a:lnTo>
                  <a:lnTo>
                    <a:pt x="2341664" y="363258"/>
                  </a:lnTo>
                  <a:lnTo>
                    <a:pt x="2341321" y="365798"/>
                  </a:lnTo>
                  <a:lnTo>
                    <a:pt x="2340305" y="361988"/>
                  </a:lnTo>
                  <a:lnTo>
                    <a:pt x="2339175" y="364528"/>
                  </a:lnTo>
                  <a:lnTo>
                    <a:pt x="2342159" y="369608"/>
                  </a:lnTo>
                  <a:lnTo>
                    <a:pt x="2338641" y="372148"/>
                  </a:lnTo>
                  <a:lnTo>
                    <a:pt x="2340635" y="377228"/>
                  </a:lnTo>
                  <a:lnTo>
                    <a:pt x="2335238" y="379768"/>
                  </a:lnTo>
                  <a:lnTo>
                    <a:pt x="2340902" y="388658"/>
                  </a:lnTo>
                  <a:lnTo>
                    <a:pt x="2337435" y="392468"/>
                  </a:lnTo>
                  <a:lnTo>
                    <a:pt x="2338692" y="392468"/>
                  </a:lnTo>
                  <a:lnTo>
                    <a:pt x="2339937" y="393738"/>
                  </a:lnTo>
                  <a:lnTo>
                    <a:pt x="2338819" y="393738"/>
                  </a:lnTo>
                  <a:lnTo>
                    <a:pt x="2339492" y="395008"/>
                  </a:lnTo>
                  <a:lnTo>
                    <a:pt x="2339759" y="401358"/>
                  </a:lnTo>
                  <a:lnTo>
                    <a:pt x="2338857" y="408978"/>
                  </a:lnTo>
                  <a:lnTo>
                    <a:pt x="2337460" y="417868"/>
                  </a:lnTo>
                  <a:lnTo>
                    <a:pt x="2336241" y="425488"/>
                  </a:lnTo>
                  <a:lnTo>
                    <a:pt x="2335860" y="428028"/>
                  </a:lnTo>
                  <a:lnTo>
                    <a:pt x="2342756" y="426758"/>
                  </a:lnTo>
                  <a:lnTo>
                    <a:pt x="2339695" y="431838"/>
                  </a:lnTo>
                  <a:lnTo>
                    <a:pt x="2337358" y="430568"/>
                  </a:lnTo>
                  <a:lnTo>
                    <a:pt x="2340102" y="438188"/>
                  </a:lnTo>
                  <a:lnTo>
                    <a:pt x="2337130" y="445808"/>
                  </a:lnTo>
                  <a:lnTo>
                    <a:pt x="2339441" y="453428"/>
                  </a:lnTo>
                  <a:lnTo>
                    <a:pt x="2338908" y="452158"/>
                  </a:lnTo>
                  <a:lnTo>
                    <a:pt x="2338222" y="452158"/>
                  </a:lnTo>
                  <a:lnTo>
                    <a:pt x="2336495" y="453428"/>
                  </a:lnTo>
                  <a:lnTo>
                    <a:pt x="2338095" y="457238"/>
                  </a:lnTo>
                  <a:lnTo>
                    <a:pt x="2338222" y="457238"/>
                  </a:lnTo>
                  <a:lnTo>
                    <a:pt x="2339467" y="457238"/>
                  </a:lnTo>
                  <a:lnTo>
                    <a:pt x="2349677" y="457238"/>
                  </a:lnTo>
                  <a:lnTo>
                    <a:pt x="2351976" y="455968"/>
                  </a:lnTo>
                  <a:lnTo>
                    <a:pt x="2350897" y="458508"/>
                  </a:lnTo>
                  <a:lnTo>
                    <a:pt x="2351760" y="458508"/>
                  </a:lnTo>
                  <a:lnTo>
                    <a:pt x="2356383" y="457238"/>
                  </a:lnTo>
                  <a:lnTo>
                    <a:pt x="2354643" y="455968"/>
                  </a:lnTo>
                  <a:lnTo>
                    <a:pt x="2351176" y="453428"/>
                  </a:lnTo>
                  <a:lnTo>
                    <a:pt x="2353894" y="450888"/>
                  </a:lnTo>
                  <a:lnTo>
                    <a:pt x="2354148" y="452158"/>
                  </a:lnTo>
                  <a:lnTo>
                    <a:pt x="2354948" y="450888"/>
                  </a:lnTo>
                  <a:lnTo>
                    <a:pt x="2355748" y="449618"/>
                  </a:lnTo>
                  <a:lnTo>
                    <a:pt x="2352446" y="447078"/>
                  </a:lnTo>
                  <a:lnTo>
                    <a:pt x="2352802" y="444538"/>
                  </a:lnTo>
                  <a:lnTo>
                    <a:pt x="2353500" y="444538"/>
                  </a:lnTo>
                  <a:lnTo>
                    <a:pt x="2351163" y="441998"/>
                  </a:lnTo>
                  <a:lnTo>
                    <a:pt x="2350427" y="438188"/>
                  </a:lnTo>
                  <a:lnTo>
                    <a:pt x="2350109" y="436918"/>
                  </a:lnTo>
                  <a:lnTo>
                    <a:pt x="2350058" y="436714"/>
                  </a:lnTo>
                  <a:lnTo>
                    <a:pt x="2349627" y="436918"/>
                  </a:lnTo>
                  <a:lnTo>
                    <a:pt x="2349131" y="434378"/>
                  </a:lnTo>
                  <a:lnTo>
                    <a:pt x="2350135" y="433108"/>
                  </a:lnTo>
                  <a:lnTo>
                    <a:pt x="2351011" y="431838"/>
                  </a:lnTo>
                  <a:lnTo>
                    <a:pt x="2352967" y="431838"/>
                  </a:lnTo>
                  <a:lnTo>
                    <a:pt x="2353068" y="433108"/>
                  </a:lnTo>
                  <a:lnTo>
                    <a:pt x="2355596" y="433108"/>
                  </a:lnTo>
                  <a:lnTo>
                    <a:pt x="2353005" y="430568"/>
                  </a:lnTo>
                  <a:lnTo>
                    <a:pt x="2353449" y="429298"/>
                  </a:lnTo>
                  <a:lnTo>
                    <a:pt x="2354567" y="429298"/>
                  </a:lnTo>
                  <a:lnTo>
                    <a:pt x="2354338" y="426758"/>
                  </a:lnTo>
                  <a:lnTo>
                    <a:pt x="2354224" y="425488"/>
                  </a:lnTo>
                  <a:lnTo>
                    <a:pt x="2351443" y="425488"/>
                  </a:lnTo>
                  <a:lnTo>
                    <a:pt x="2351684" y="421678"/>
                  </a:lnTo>
                  <a:lnTo>
                    <a:pt x="2350833" y="421678"/>
                  </a:lnTo>
                  <a:lnTo>
                    <a:pt x="2348090" y="420408"/>
                  </a:lnTo>
                  <a:lnTo>
                    <a:pt x="2352408" y="420408"/>
                  </a:lnTo>
                  <a:lnTo>
                    <a:pt x="2350376" y="417868"/>
                  </a:lnTo>
                  <a:lnTo>
                    <a:pt x="2353183" y="417868"/>
                  </a:lnTo>
                  <a:lnTo>
                    <a:pt x="2350516" y="412788"/>
                  </a:lnTo>
                  <a:lnTo>
                    <a:pt x="2350020" y="410248"/>
                  </a:lnTo>
                  <a:lnTo>
                    <a:pt x="2352078" y="411518"/>
                  </a:lnTo>
                  <a:lnTo>
                    <a:pt x="2353119" y="414058"/>
                  </a:lnTo>
                  <a:lnTo>
                    <a:pt x="2354326" y="416598"/>
                  </a:lnTo>
                  <a:lnTo>
                    <a:pt x="2354237" y="412788"/>
                  </a:lnTo>
                  <a:lnTo>
                    <a:pt x="2354173" y="411518"/>
                  </a:lnTo>
                  <a:lnTo>
                    <a:pt x="2352789" y="410248"/>
                  </a:lnTo>
                  <a:lnTo>
                    <a:pt x="2353056" y="411518"/>
                  </a:lnTo>
                  <a:lnTo>
                    <a:pt x="2353729" y="411518"/>
                  </a:lnTo>
                  <a:lnTo>
                    <a:pt x="2353310" y="412788"/>
                  </a:lnTo>
                  <a:lnTo>
                    <a:pt x="2351113" y="410248"/>
                  </a:lnTo>
                  <a:lnTo>
                    <a:pt x="2350046" y="408978"/>
                  </a:lnTo>
                  <a:lnTo>
                    <a:pt x="2350122" y="405168"/>
                  </a:lnTo>
                  <a:lnTo>
                    <a:pt x="2355545" y="406438"/>
                  </a:lnTo>
                  <a:lnTo>
                    <a:pt x="2354973" y="405168"/>
                  </a:lnTo>
                  <a:lnTo>
                    <a:pt x="2351570" y="397548"/>
                  </a:lnTo>
                  <a:lnTo>
                    <a:pt x="2355799" y="396278"/>
                  </a:lnTo>
                  <a:lnTo>
                    <a:pt x="2353843" y="391198"/>
                  </a:lnTo>
                  <a:lnTo>
                    <a:pt x="2356751" y="386118"/>
                  </a:lnTo>
                  <a:lnTo>
                    <a:pt x="2356586" y="382308"/>
                  </a:lnTo>
                  <a:lnTo>
                    <a:pt x="2356472" y="379768"/>
                  </a:lnTo>
                  <a:lnTo>
                    <a:pt x="2352230" y="382308"/>
                  </a:lnTo>
                  <a:lnTo>
                    <a:pt x="2356370" y="378498"/>
                  </a:lnTo>
                  <a:lnTo>
                    <a:pt x="2355431" y="378498"/>
                  </a:lnTo>
                  <a:lnTo>
                    <a:pt x="2356408" y="376542"/>
                  </a:lnTo>
                  <a:lnTo>
                    <a:pt x="2354935" y="378091"/>
                  </a:lnTo>
                  <a:lnTo>
                    <a:pt x="2354846" y="378434"/>
                  </a:lnTo>
                  <a:lnTo>
                    <a:pt x="2352027" y="378498"/>
                  </a:lnTo>
                  <a:lnTo>
                    <a:pt x="2351760" y="377228"/>
                  </a:lnTo>
                  <a:lnTo>
                    <a:pt x="2352116" y="377228"/>
                  </a:lnTo>
                  <a:lnTo>
                    <a:pt x="2352929" y="376047"/>
                  </a:lnTo>
                  <a:lnTo>
                    <a:pt x="2354580" y="378091"/>
                  </a:lnTo>
                  <a:lnTo>
                    <a:pt x="2354389" y="376008"/>
                  </a:lnTo>
                  <a:lnTo>
                    <a:pt x="2354211" y="374192"/>
                  </a:lnTo>
                  <a:lnTo>
                    <a:pt x="2354745" y="373418"/>
                  </a:lnTo>
                  <a:lnTo>
                    <a:pt x="2356027" y="372148"/>
                  </a:lnTo>
                  <a:lnTo>
                    <a:pt x="2355697" y="374688"/>
                  </a:lnTo>
                  <a:lnTo>
                    <a:pt x="2356675" y="373418"/>
                  </a:lnTo>
                  <a:lnTo>
                    <a:pt x="2356853" y="372148"/>
                  </a:lnTo>
                  <a:lnTo>
                    <a:pt x="2357031" y="370878"/>
                  </a:lnTo>
                  <a:lnTo>
                    <a:pt x="2358529" y="372148"/>
                  </a:lnTo>
                  <a:lnTo>
                    <a:pt x="2359698" y="370878"/>
                  </a:lnTo>
                  <a:lnTo>
                    <a:pt x="2358136" y="370878"/>
                  </a:lnTo>
                  <a:lnTo>
                    <a:pt x="2357488" y="369608"/>
                  </a:lnTo>
                  <a:lnTo>
                    <a:pt x="2358085" y="368338"/>
                  </a:lnTo>
                  <a:lnTo>
                    <a:pt x="2356066" y="370878"/>
                  </a:lnTo>
                  <a:lnTo>
                    <a:pt x="2353792" y="365798"/>
                  </a:lnTo>
                  <a:lnTo>
                    <a:pt x="2359749" y="367068"/>
                  </a:lnTo>
                  <a:lnTo>
                    <a:pt x="2357488" y="361988"/>
                  </a:lnTo>
                  <a:lnTo>
                    <a:pt x="2358847" y="364528"/>
                  </a:lnTo>
                  <a:lnTo>
                    <a:pt x="2358059" y="361988"/>
                  </a:lnTo>
                  <a:lnTo>
                    <a:pt x="2358948" y="355638"/>
                  </a:lnTo>
                  <a:lnTo>
                    <a:pt x="2355481" y="354368"/>
                  </a:lnTo>
                  <a:lnTo>
                    <a:pt x="2355977" y="353098"/>
                  </a:lnTo>
                  <a:lnTo>
                    <a:pt x="2357170" y="353098"/>
                  </a:lnTo>
                  <a:lnTo>
                    <a:pt x="2357488" y="354368"/>
                  </a:lnTo>
                  <a:lnTo>
                    <a:pt x="2357628" y="353098"/>
                  </a:lnTo>
                  <a:lnTo>
                    <a:pt x="2358047" y="349288"/>
                  </a:lnTo>
                  <a:lnTo>
                    <a:pt x="2353868" y="342938"/>
                  </a:lnTo>
                  <a:lnTo>
                    <a:pt x="2355507" y="339128"/>
                  </a:lnTo>
                  <a:lnTo>
                    <a:pt x="2356053" y="337858"/>
                  </a:lnTo>
                  <a:lnTo>
                    <a:pt x="2357107" y="339128"/>
                  </a:lnTo>
                  <a:lnTo>
                    <a:pt x="2356815" y="337858"/>
                  </a:lnTo>
                  <a:lnTo>
                    <a:pt x="2355126" y="336588"/>
                  </a:lnTo>
                  <a:lnTo>
                    <a:pt x="2356205" y="335318"/>
                  </a:lnTo>
                  <a:lnTo>
                    <a:pt x="2356650" y="336588"/>
                  </a:lnTo>
                  <a:lnTo>
                    <a:pt x="2357272" y="336588"/>
                  </a:lnTo>
                  <a:lnTo>
                    <a:pt x="2357336" y="335318"/>
                  </a:lnTo>
                  <a:lnTo>
                    <a:pt x="2355507" y="332778"/>
                  </a:lnTo>
                  <a:lnTo>
                    <a:pt x="2356129" y="331508"/>
                  </a:lnTo>
                  <a:lnTo>
                    <a:pt x="2357310" y="332778"/>
                  </a:lnTo>
                  <a:lnTo>
                    <a:pt x="2358745" y="327698"/>
                  </a:lnTo>
                  <a:lnTo>
                    <a:pt x="2356612" y="326428"/>
                  </a:lnTo>
                  <a:lnTo>
                    <a:pt x="2354465" y="325158"/>
                  </a:lnTo>
                  <a:lnTo>
                    <a:pt x="2353792" y="321348"/>
                  </a:lnTo>
                  <a:lnTo>
                    <a:pt x="2356904" y="321348"/>
                  </a:lnTo>
                  <a:lnTo>
                    <a:pt x="2358491" y="314998"/>
                  </a:lnTo>
                  <a:lnTo>
                    <a:pt x="2358923" y="314998"/>
                  </a:lnTo>
                  <a:lnTo>
                    <a:pt x="2359368" y="309918"/>
                  </a:lnTo>
                  <a:lnTo>
                    <a:pt x="2356421" y="304838"/>
                  </a:lnTo>
                  <a:lnTo>
                    <a:pt x="2355253" y="299758"/>
                  </a:lnTo>
                  <a:lnTo>
                    <a:pt x="2357526" y="297218"/>
                  </a:lnTo>
                  <a:lnTo>
                    <a:pt x="2358669" y="295948"/>
                  </a:lnTo>
                  <a:lnTo>
                    <a:pt x="2358034" y="293408"/>
                  </a:lnTo>
                  <a:lnTo>
                    <a:pt x="2356764" y="288328"/>
                  </a:lnTo>
                  <a:lnTo>
                    <a:pt x="2358237" y="284518"/>
                  </a:lnTo>
                  <a:lnTo>
                    <a:pt x="2358733" y="283248"/>
                  </a:lnTo>
                  <a:lnTo>
                    <a:pt x="2358148" y="284518"/>
                  </a:lnTo>
                  <a:lnTo>
                    <a:pt x="2356294" y="283248"/>
                  </a:lnTo>
                  <a:lnTo>
                    <a:pt x="2355989" y="281978"/>
                  </a:lnTo>
                  <a:lnTo>
                    <a:pt x="2356637" y="280708"/>
                  </a:lnTo>
                  <a:lnTo>
                    <a:pt x="2353843" y="278168"/>
                  </a:lnTo>
                  <a:lnTo>
                    <a:pt x="2356713" y="278168"/>
                  </a:lnTo>
                  <a:lnTo>
                    <a:pt x="2356650" y="279438"/>
                  </a:lnTo>
                  <a:lnTo>
                    <a:pt x="2359469" y="278168"/>
                  </a:lnTo>
                  <a:lnTo>
                    <a:pt x="2358745" y="275628"/>
                  </a:lnTo>
                  <a:lnTo>
                    <a:pt x="2358847" y="273088"/>
                  </a:lnTo>
                  <a:lnTo>
                    <a:pt x="2355100" y="273088"/>
                  </a:lnTo>
                  <a:lnTo>
                    <a:pt x="2360599" y="268008"/>
                  </a:lnTo>
                  <a:lnTo>
                    <a:pt x="2354275" y="260388"/>
                  </a:lnTo>
                  <a:lnTo>
                    <a:pt x="2353221" y="259118"/>
                  </a:lnTo>
                  <a:lnTo>
                    <a:pt x="2358136" y="256578"/>
                  </a:lnTo>
                  <a:lnTo>
                    <a:pt x="2357209" y="255308"/>
                  </a:lnTo>
                  <a:lnTo>
                    <a:pt x="2357234" y="254038"/>
                  </a:lnTo>
                  <a:lnTo>
                    <a:pt x="2356307" y="252768"/>
                  </a:lnTo>
                  <a:lnTo>
                    <a:pt x="2358326" y="252768"/>
                  </a:lnTo>
                  <a:lnTo>
                    <a:pt x="2359126" y="246418"/>
                  </a:lnTo>
                  <a:lnTo>
                    <a:pt x="2358682" y="242608"/>
                  </a:lnTo>
                  <a:lnTo>
                    <a:pt x="2360117" y="243878"/>
                  </a:lnTo>
                  <a:lnTo>
                    <a:pt x="2360206" y="242608"/>
                  </a:lnTo>
                  <a:lnTo>
                    <a:pt x="2360282" y="241338"/>
                  </a:lnTo>
                  <a:lnTo>
                    <a:pt x="2354351" y="240068"/>
                  </a:lnTo>
                  <a:lnTo>
                    <a:pt x="2354249" y="237528"/>
                  </a:lnTo>
                  <a:lnTo>
                    <a:pt x="2357259" y="237528"/>
                  </a:lnTo>
                  <a:lnTo>
                    <a:pt x="2357247" y="232448"/>
                  </a:lnTo>
                  <a:lnTo>
                    <a:pt x="2359926" y="228638"/>
                  </a:lnTo>
                  <a:lnTo>
                    <a:pt x="2357247" y="224828"/>
                  </a:lnTo>
                  <a:lnTo>
                    <a:pt x="2358669" y="224828"/>
                  </a:lnTo>
                  <a:lnTo>
                    <a:pt x="2358758" y="223558"/>
                  </a:lnTo>
                  <a:lnTo>
                    <a:pt x="2359164" y="222288"/>
                  </a:lnTo>
                  <a:lnTo>
                    <a:pt x="2360371" y="218478"/>
                  </a:lnTo>
                  <a:lnTo>
                    <a:pt x="2360765" y="217208"/>
                  </a:lnTo>
                  <a:close/>
                </a:path>
                <a:path w="2368550" h="732790">
                  <a:moveTo>
                    <a:pt x="2362936" y="88722"/>
                  </a:moveTo>
                  <a:lnTo>
                    <a:pt x="2362835" y="88531"/>
                  </a:lnTo>
                  <a:lnTo>
                    <a:pt x="2362708" y="88607"/>
                  </a:lnTo>
                  <a:lnTo>
                    <a:pt x="2362530" y="88722"/>
                  </a:lnTo>
                  <a:lnTo>
                    <a:pt x="2362784" y="88760"/>
                  </a:lnTo>
                  <a:lnTo>
                    <a:pt x="2362936" y="88722"/>
                  </a:lnTo>
                  <a:close/>
                </a:path>
                <a:path w="2368550" h="732790">
                  <a:moveTo>
                    <a:pt x="2365184" y="104178"/>
                  </a:moveTo>
                  <a:lnTo>
                    <a:pt x="2364346" y="104178"/>
                  </a:lnTo>
                  <a:lnTo>
                    <a:pt x="2365006" y="104889"/>
                  </a:lnTo>
                  <a:lnTo>
                    <a:pt x="2365184" y="104178"/>
                  </a:lnTo>
                  <a:close/>
                </a:path>
                <a:path w="2368550" h="732790">
                  <a:moveTo>
                    <a:pt x="2366302" y="100368"/>
                  </a:moveTo>
                  <a:lnTo>
                    <a:pt x="2365768" y="99098"/>
                  </a:lnTo>
                  <a:lnTo>
                    <a:pt x="2365121" y="99098"/>
                  </a:lnTo>
                  <a:lnTo>
                    <a:pt x="2366302" y="100368"/>
                  </a:lnTo>
                  <a:close/>
                </a:path>
                <a:path w="2368550" h="732790">
                  <a:moveTo>
                    <a:pt x="2367521" y="102908"/>
                  </a:moveTo>
                  <a:lnTo>
                    <a:pt x="2365845" y="101638"/>
                  </a:lnTo>
                  <a:lnTo>
                    <a:pt x="2365184" y="104178"/>
                  </a:lnTo>
                  <a:lnTo>
                    <a:pt x="2365591" y="104178"/>
                  </a:lnTo>
                  <a:lnTo>
                    <a:pt x="2367076" y="105448"/>
                  </a:lnTo>
                  <a:lnTo>
                    <a:pt x="2367521" y="102908"/>
                  </a:lnTo>
                  <a:close/>
                </a:path>
                <a:path w="2368550" h="732790">
                  <a:moveTo>
                    <a:pt x="2368067" y="111798"/>
                  </a:moveTo>
                  <a:lnTo>
                    <a:pt x="2366822" y="110528"/>
                  </a:lnTo>
                  <a:lnTo>
                    <a:pt x="2365921" y="109258"/>
                  </a:lnTo>
                  <a:lnTo>
                    <a:pt x="2366772" y="109258"/>
                  </a:lnTo>
                  <a:lnTo>
                    <a:pt x="2367407" y="107988"/>
                  </a:lnTo>
                  <a:lnTo>
                    <a:pt x="2367699" y="107988"/>
                  </a:lnTo>
                  <a:lnTo>
                    <a:pt x="2366632" y="106718"/>
                  </a:lnTo>
                  <a:lnTo>
                    <a:pt x="2365514" y="105448"/>
                  </a:lnTo>
                  <a:lnTo>
                    <a:pt x="2365006" y="104889"/>
                  </a:lnTo>
                  <a:lnTo>
                    <a:pt x="2364854" y="105448"/>
                  </a:lnTo>
                  <a:lnTo>
                    <a:pt x="2363546" y="102908"/>
                  </a:lnTo>
                  <a:lnTo>
                    <a:pt x="2364752" y="101638"/>
                  </a:lnTo>
                  <a:lnTo>
                    <a:pt x="2365845" y="101638"/>
                  </a:lnTo>
                  <a:lnTo>
                    <a:pt x="2366048" y="101638"/>
                  </a:lnTo>
                  <a:lnTo>
                    <a:pt x="2364371" y="100368"/>
                  </a:lnTo>
                  <a:lnTo>
                    <a:pt x="2365057" y="99199"/>
                  </a:lnTo>
                  <a:lnTo>
                    <a:pt x="2364638" y="95288"/>
                  </a:lnTo>
                  <a:lnTo>
                    <a:pt x="2362644" y="95288"/>
                  </a:lnTo>
                  <a:lnTo>
                    <a:pt x="2363813" y="92748"/>
                  </a:lnTo>
                  <a:lnTo>
                    <a:pt x="2359799" y="90208"/>
                  </a:lnTo>
                  <a:lnTo>
                    <a:pt x="2362530" y="88938"/>
                  </a:lnTo>
                  <a:lnTo>
                    <a:pt x="2360295" y="88938"/>
                  </a:lnTo>
                  <a:lnTo>
                    <a:pt x="2339390" y="76238"/>
                  </a:lnTo>
                  <a:lnTo>
                    <a:pt x="2346807" y="91478"/>
                  </a:lnTo>
                  <a:lnTo>
                    <a:pt x="2346947" y="92735"/>
                  </a:lnTo>
                  <a:lnTo>
                    <a:pt x="2343391" y="90208"/>
                  </a:lnTo>
                  <a:lnTo>
                    <a:pt x="2345893" y="96558"/>
                  </a:lnTo>
                  <a:lnTo>
                    <a:pt x="2350478" y="96558"/>
                  </a:lnTo>
                  <a:lnTo>
                    <a:pt x="2349741" y="97828"/>
                  </a:lnTo>
                  <a:lnTo>
                    <a:pt x="2346401" y="97828"/>
                  </a:lnTo>
                  <a:lnTo>
                    <a:pt x="2345677" y="97828"/>
                  </a:lnTo>
                  <a:lnTo>
                    <a:pt x="2343531" y="102908"/>
                  </a:lnTo>
                  <a:lnTo>
                    <a:pt x="2345194" y="105448"/>
                  </a:lnTo>
                  <a:lnTo>
                    <a:pt x="2344610" y="105448"/>
                  </a:lnTo>
                  <a:lnTo>
                    <a:pt x="2344216" y="106718"/>
                  </a:lnTo>
                  <a:lnTo>
                    <a:pt x="2343175" y="106718"/>
                  </a:lnTo>
                  <a:lnTo>
                    <a:pt x="2342477" y="107988"/>
                  </a:lnTo>
                  <a:lnTo>
                    <a:pt x="2345258" y="109258"/>
                  </a:lnTo>
                  <a:lnTo>
                    <a:pt x="2345728" y="111798"/>
                  </a:lnTo>
                  <a:lnTo>
                    <a:pt x="2347366" y="113068"/>
                  </a:lnTo>
                  <a:lnTo>
                    <a:pt x="2344572" y="114338"/>
                  </a:lnTo>
                  <a:lnTo>
                    <a:pt x="2344178" y="111798"/>
                  </a:lnTo>
                  <a:lnTo>
                    <a:pt x="2343823" y="111798"/>
                  </a:lnTo>
                  <a:lnTo>
                    <a:pt x="2343607" y="115608"/>
                  </a:lnTo>
                  <a:lnTo>
                    <a:pt x="2345525" y="115608"/>
                  </a:lnTo>
                  <a:lnTo>
                    <a:pt x="2343785" y="116878"/>
                  </a:lnTo>
                  <a:lnTo>
                    <a:pt x="2342311" y="116878"/>
                  </a:lnTo>
                  <a:lnTo>
                    <a:pt x="2345779" y="118148"/>
                  </a:lnTo>
                  <a:lnTo>
                    <a:pt x="2342819" y="118148"/>
                  </a:lnTo>
                  <a:lnTo>
                    <a:pt x="2344902" y="120688"/>
                  </a:lnTo>
                  <a:lnTo>
                    <a:pt x="2343073" y="121958"/>
                  </a:lnTo>
                  <a:lnTo>
                    <a:pt x="2341613" y="120688"/>
                  </a:lnTo>
                  <a:lnTo>
                    <a:pt x="2342553" y="123228"/>
                  </a:lnTo>
                  <a:lnTo>
                    <a:pt x="2342362" y="123431"/>
                  </a:lnTo>
                  <a:lnTo>
                    <a:pt x="2342807" y="123228"/>
                  </a:lnTo>
                  <a:lnTo>
                    <a:pt x="2344293" y="124498"/>
                  </a:lnTo>
                  <a:lnTo>
                    <a:pt x="2344902" y="127038"/>
                  </a:lnTo>
                  <a:lnTo>
                    <a:pt x="2342299" y="125768"/>
                  </a:lnTo>
                  <a:lnTo>
                    <a:pt x="2340914" y="125768"/>
                  </a:lnTo>
                  <a:lnTo>
                    <a:pt x="2341524" y="128308"/>
                  </a:lnTo>
                  <a:lnTo>
                    <a:pt x="2343861" y="129578"/>
                  </a:lnTo>
                  <a:lnTo>
                    <a:pt x="2343708" y="130848"/>
                  </a:lnTo>
                  <a:lnTo>
                    <a:pt x="2343277" y="130848"/>
                  </a:lnTo>
                  <a:lnTo>
                    <a:pt x="2343175" y="131610"/>
                  </a:lnTo>
                  <a:lnTo>
                    <a:pt x="2344585" y="133388"/>
                  </a:lnTo>
                  <a:lnTo>
                    <a:pt x="2342464" y="137172"/>
                  </a:lnTo>
                  <a:lnTo>
                    <a:pt x="2342489" y="140106"/>
                  </a:lnTo>
                  <a:lnTo>
                    <a:pt x="2343061" y="139750"/>
                  </a:lnTo>
                  <a:lnTo>
                    <a:pt x="2343696" y="139547"/>
                  </a:lnTo>
                  <a:lnTo>
                    <a:pt x="2344305" y="139382"/>
                  </a:lnTo>
                  <a:lnTo>
                    <a:pt x="2342883" y="139598"/>
                  </a:lnTo>
                  <a:lnTo>
                    <a:pt x="2342477" y="137236"/>
                  </a:lnTo>
                  <a:lnTo>
                    <a:pt x="2344991" y="139738"/>
                  </a:lnTo>
                  <a:lnTo>
                    <a:pt x="2347938" y="139738"/>
                  </a:lnTo>
                  <a:lnTo>
                    <a:pt x="2347938" y="141008"/>
                  </a:lnTo>
                  <a:lnTo>
                    <a:pt x="2349525" y="142278"/>
                  </a:lnTo>
                  <a:lnTo>
                    <a:pt x="2347874" y="142278"/>
                  </a:lnTo>
                  <a:lnTo>
                    <a:pt x="2347404" y="141427"/>
                  </a:lnTo>
                  <a:lnTo>
                    <a:pt x="2347404" y="146088"/>
                  </a:lnTo>
                  <a:lnTo>
                    <a:pt x="2346668" y="147358"/>
                  </a:lnTo>
                  <a:lnTo>
                    <a:pt x="2344242" y="148628"/>
                  </a:lnTo>
                  <a:lnTo>
                    <a:pt x="2345105" y="146088"/>
                  </a:lnTo>
                  <a:lnTo>
                    <a:pt x="2345817" y="144005"/>
                  </a:lnTo>
                  <a:lnTo>
                    <a:pt x="2347404" y="146088"/>
                  </a:lnTo>
                  <a:lnTo>
                    <a:pt x="2347404" y="141427"/>
                  </a:lnTo>
                  <a:lnTo>
                    <a:pt x="2347176" y="141008"/>
                  </a:lnTo>
                  <a:lnTo>
                    <a:pt x="2346655" y="141008"/>
                  </a:lnTo>
                  <a:lnTo>
                    <a:pt x="2347353" y="142278"/>
                  </a:lnTo>
                  <a:lnTo>
                    <a:pt x="2345398" y="143268"/>
                  </a:lnTo>
                  <a:lnTo>
                    <a:pt x="2345474" y="143548"/>
                  </a:lnTo>
                  <a:lnTo>
                    <a:pt x="2345702" y="143852"/>
                  </a:lnTo>
                  <a:lnTo>
                    <a:pt x="2343759" y="146088"/>
                  </a:lnTo>
                  <a:lnTo>
                    <a:pt x="2344267" y="144818"/>
                  </a:lnTo>
                  <a:lnTo>
                    <a:pt x="2344775" y="143548"/>
                  </a:lnTo>
                  <a:lnTo>
                    <a:pt x="2340902" y="144818"/>
                  </a:lnTo>
                  <a:lnTo>
                    <a:pt x="2344813" y="141262"/>
                  </a:lnTo>
                  <a:lnTo>
                    <a:pt x="2345283" y="142900"/>
                  </a:lnTo>
                  <a:lnTo>
                    <a:pt x="2346566" y="141008"/>
                  </a:lnTo>
                  <a:lnTo>
                    <a:pt x="2345093" y="141008"/>
                  </a:lnTo>
                  <a:lnTo>
                    <a:pt x="2344737" y="141008"/>
                  </a:lnTo>
                  <a:lnTo>
                    <a:pt x="2344788" y="141185"/>
                  </a:lnTo>
                  <a:lnTo>
                    <a:pt x="2340965" y="143548"/>
                  </a:lnTo>
                  <a:lnTo>
                    <a:pt x="2340140" y="147358"/>
                  </a:lnTo>
                  <a:lnTo>
                    <a:pt x="2342070" y="147358"/>
                  </a:lnTo>
                  <a:lnTo>
                    <a:pt x="2341257" y="151168"/>
                  </a:lnTo>
                  <a:lnTo>
                    <a:pt x="2342565" y="152438"/>
                  </a:lnTo>
                  <a:lnTo>
                    <a:pt x="2343251" y="151168"/>
                  </a:lnTo>
                  <a:lnTo>
                    <a:pt x="2344572" y="151168"/>
                  </a:lnTo>
                  <a:lnTo>
                    <a:pt x="2346833" y="157518"/>
                  </a:lnTo>
                  <a:lnTo>
                    <a:pt x="2338400" y="154978"/>
                  </a:lnTo>
                  <a:lnTo>
                    <a:pt x="2341524" y="160058"/>
                  </a:lnTo>
                  <a:lnTo>
                    <a:pt x="2343112" y="160058"/>
                  </a:lnTo>
                  <a:lnTo>
                    <a:pt x="2346147" y="161328"/>
                  </a:lnTo>
                  <a:lnTo>
                    <a:pt x="2345309" y="162598"/>
                  </a:lnTo>
                  <a:lnTo>
                    <a:pt x="2357488" y="162598"/>
                  </a:lnTo>
                  <a:lnTo>
                    <a:pt x="2357729" y="160058"/>
                  </a:lnTo>
                  <a:lnTo>
                    <a:pt x="2354046" y="157518"/>
                  </a:lnTo>
                  <a:lnTo>
                    <a:pt x="2353589" y="156248"/>
                  </a:lnTo>
                  <a:lnTo>
                    <a:pt x="2355646" y="156248"/>
                  </a:lnTo>
                  <a:lnTo>
                    <a:pt x="2356167" y="152438"/>
                  </a:lnTo>
                  <a:lnTo>
                    <a:pt x="2356345" y="151168"/>
                  </a:lnTo>
                  <a:lnTo>
                    <a:pt x="2356002" y="151168"/>
                  </a:lnTo>
                  <a:lnTo>
                    <a:pt x="2355786" y="148628"/>
                  </a:lnTo>
                  <a:lnTo>
                    <a:pt x="2356574" y="149898"/>
                  </a:lnTo>
                  <a:lnTo>
                    <a:pt x="2357526" y="144818"/>
                  </a:lnTo>
                  <a:lnTo>
                    <a:pt x="2357082" y="143548"/>
                  </a:lnTo>
                  <a:lnTo>
                    <a:pt x="2356637" y="142278"/>
                  </a:lnTo>
                  <a:lnTo>
                    <a:pt x="2355761" y="139738"/>
                  </a:lnTo>
                  <a:lnTo>
                    <a:pt x="2355735" y="151168"/>
                  </a:lnTo>
                  <a:lnTo>
                    <a:pt x="2353741" y="151168"/>
                  </a:lnTo>
                  <a:lnTo>
                    <a:pt x="2354999" y="148628"/>
                  </a:lnTo>
                  <a:lnTo>
                    <a:pt x="2355735" y="151168"/>
                  </a:lnTo>
                  <a:lnTo>
                    <a:pt x="2355735" y="139674"/>
                  </a:lnTo>
                  <a:lnTo>
                    <a:pt x="2354237" y="135928"/>
                  </a:lnTo>
                  <a:lnTo>
                    <a:pt x="2355926" y="130848"/>
                  </a:lnTo>
                  <a:lnTo>
                    <a:pt x="2354961" y="130848"/>
                  </a:lnTo>
                  <a:lnTo>
                    <a:pt x="2355558" y="127038"/>
                  </a:lnTo>
                  <a:lnTo>
                    <a:pt x="2355964" y="124498"/>
                  </a:lnTo>
                  <a:lnTo>
                    <a:pt x="2355939" y="123228"/>
                  </a:lnTo>
                  <a:lnTo>
                    <a:pt x="2355913" y="121958"/>
                  </a:lnTo>
                  <a:lnTo>
                    <a:pt x="2355888" y="114338"/>
                  </a:lnTo>
                  <a:lnTo>
                    <a:pt x="2356828" y="114338"/>
                  </a:lnTo>
                  <a:lnTo>
                    <a:pt x="2356904" y="114973"/>
                  </a:lnTo>
                  <a:lnTo>
                    <a:pt x="2355951" y="114630"/>
                  </a:lnTo>
                  <a:lnTo>
                    <a:pt x="2356955" y="115265"/>
                  </a:lnTo>
                  <a:lnTo>
                    <a:pt x="2357005" y="115608"/>
                  </a:lnTo>
                  <a:lnTo>
                    <a:pt x="2360117" y="116878"/>
                  </a:lnTo>
                  <a:lnTo>
                    <a:pt x="2363012" y="119418"/>
                  </a:lnTo>
                  <a:lnTo>
                    <a:pt x="2366391" y="115608"/>
                  </a:lnTo>
                  <a:lnTo>
                    <a:pt x="2365946" y="113068"/>
                  </a:lnTo>
                  <a:lnTo>
                    <a:pt x="2365438" y="113068"/>
                  </a:lnTo>
                  <a:lnTo>
                    <a:pt x="2364854" y="111798"/>
                  </a:lnTo>
                  <a:lnTo>
                    <a:pt x="2366543" y="110528"/>
                  </a:lnTo>
                  <a:lnTo>
                    <a:pt x="2366492" y="111798"/>
                  </a:lnTo>
                  <a:lnTo>
                    <a:pt x="2366353" y="113068"/>
                  </a:lnTo>
                  <a:lnTo>
                    <a:pt x="2368067" y="111798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6889242" y="6313150"/>
              <a:ext cx="21590" cy="454025"/>
            </a:xfrm>
            <a:custGeom>
              <a:avLst/>
              <a:gdLst/>
              <a:ahLst/>
              <a:cxnLst/>
              <a:rect l="l" t="t" r="r" b="b"/>
              <a:pathLst>
                <a:path w="21590" h="454025">
                  <a:moveTo>
                    <a:pt x="38" y="216090"/>
                  </a:moveTo>
                  <a:lnTo>
                    <a:pt x="0" y="216382"/>
                  </a:lnTo>
                  <a:lnTo>
                    <a:pt x="38" y="216090"/>
                  </a:lnTo>
                  <a:close/>
                </a:path>
                <a:path w="21590" h="454025">
                  <a:moveTo>
                    <a:pt x="1371" y="439140"/>
                  </a:moveTo>
                  <a:lnTo>
                    <a:pt x="1219" y="438721"/>
                  </a:lnTo>
                  <a:lnTo>
                    <a:pt x="965" y="438912"/>
                  </a:lnTo>
                  <a:lnTo>
                    <a:pt x="1371" y="439140"/>
                  </a:lnTo>
                  <a:close/>
                </a:path>
                <a:path w="21590" h="454025">
                  <a:moveTo>
                    <a:pt x="1955" y="452361"/>
                  </a:moveTo>
                  <a:lnTo>
                    <a:pt x="1727" y="451866"/>
                  </a:lnTo>
                  <a:lnTo>
                    <a:pt x="1638" y="452297"/>
                  </a:lnTo>
                  <a:lnTo>
                    <a:pt x="1765" y="452297"/>
                  </a:lnTo>
                  <a:lnTo>
                    <a:pt x="1955" y="452361"/>
                  </a:lnTo>
                  <a:close/>
                </a:path>
                <a:path w="21590" h="454025">
                  <a:moveTo>
                    <a:pt x="1968" y="265150"/>
                  </a:moveTo>
                  <a:lnTo>
                    <a:pt x="1955" y="265023"/>
                  </a:lnTo>
                  <a:lnTo>
                    <a:pt x="1943" y="264896"/>
                  </a:lnTo>
                  <a:lnTo>
                    <a:pt x="1511" y="263956"/>
                  </a:lnTo>
                  <a:lnTo>
                    <a:pt x="1651" y="264528"/>
                  </a:lnTo>
                  <a:lnTo>
                    <a:pt x="1968" y="265150"/>
                  </a:lnTo>
                  <a:close/>
                </a:path>
                <a:path w="21590" h="454025">
                  <a:moveTo>
                    <a:pt x="2032" y="439508"/>
                  </a:moveTo>
                  <a:lnTo>
                    <a:pt x="1371" y="439140"/>
                  </a:lnTo>
                  <a:lnTo>
                    <a:pt x="1460" y="439394"/>
                  </a:lnTo>
                  <a:lnTo>
                    <a:pt x="2032" y="439508"/>
                  </a:lnTo>
                  <a:close/>
                </a:path>
                <a:path w="21590" h="454025">
                  <a:moveTo>
                    <a:pt x="2184" y="452628"/>
                  </a:moveTo>
                  <a:lnTo>
                    <a:pt x="2171" y="452437"/>
                  </a:lnTo>
                  <a:lnTo>
                    <a:pt x="1955" y="452361"/>
                  </a:lnTo>
                  <a:lnTo>
                    <a:pt x="2184" y="452856"/>
                  </a:lnTo>
                  <a:lnTo>
                    <a:pt x="2184" y="452628"/>
                  </a:lnTo>
                  <a:close/>
                </a:path>
                <a:path w="21590" h="454025">
                  <a:moveTo>
                    <a:pt x="2679" y="453898"/>
                  </a:moveTo>
                  <a:lnTo>
                    <a:pt x="2184" y="452856"/>
                  </a:lnTo>
                  <a:lnTo>
                    <a:pt x="2171" y="453224"/>
                  </a:lnTo>
                  <a:lnTo>
                    <a:pt x="2120" y="453656"/>
                  </a:lnTo>
                  <a:lnTo>
                    <a:pt x="2679" y="453898"/>
                  </a:lnTo>
                  <a:close/>
                </a:path>
                <a:path w="21590" h="454025">
                  <a:moveTo>
                    <a:pt x="2755" y="439661"/>
                  </a:moveTo>
                  <a:lnTo>
                    <a:pt x="2032" y="439508"/>
                  </a:lnTo>
                  <a:lnTo>
                    <a:pt x="2184" y="439585"/>
                  </a:lnTo>
                  <a:lnTo>
                    <a:pt x="2413" y="439635"/>
                  </a:lnTo>
                  <a:lnTo>
                    <a:pt x="2755" y="439661"/>
                  </a:lnTo>
                  <a:close/>
                </a:path>
                <a:path w="21590" h="454025">
                  <a:moveTo>
                    <a:pt x="3797" y="436791"/>
                  </a:moveTo>
                  <a:lnTo>
                    <a:pt x="2578" y="435940"/>
                  </a:lnTo>
                  <a:lnTo>
                    <a:pt x="2400" y="436829"/>
                  </a:lnTo>
                  <a:lnTo>
                    <a:pt x="1016" y="438137"/>
                  </a:lnTo>
                  <a:lnTo>
                    <a:pt x="1219" y="438721"/>
                  </a:lnTo>
                  <a:lnTo>
                    <a:pt x="3797" y="436791"/>
                  </a:lnTo>
                  <a:close/>
                </a:path>
                <a:path w="21590" h="454025">
                  <a:moveTo>
                    <a:pt x="4762" y="329641"/>
                  </a:moveTo>
                  <a:lnTo>
                    <a:pt x="4241" y="327787"/>
                  </a:lnTo>
                  <a:lnTo>
                    <a:pt x="3098" y="329031"/>
                  </a:lnTo>
                  <a:lnTo>
                    <a:pt x="4762" y="329641"/>
                  </a:lnTo>
                  <a:close/>
                </a:path>
                <a:path w="21590" h="454025">
                  <a:moveTo>
                    <a:pt x="5651" y="306057"/>
                  </a:moveTo>
                  <a:lnTo>
                    <a:pt x="5359" y="305409"/>
                  </a:lnTo>
                  <a:lnTo>
                    <a:pt x="4953" y="306184"/>
                  </a:lnTo>
                  <a:lnTo>
                    <a:pt x="5029" y="306832"/>
                  </a:lnTo>
                  <a:lnTo>
                    <a:pt x="5308" y="307441"/>
                  </a:lnTo>
                  <a:lnTo>
                    <a:pt x="5448" y="306806"/>
                  </a:lnTo>
                  <a:lnTo>
                    <a:pt x="5651" y="306057"/>
                  </a:lnTo>
                  <a:close/>
                </a:path>
                <a:path w="21590" h="454025">
                  <a:moveTo>
                    <a:pt x="6235" y="308851"/>
                  </a:moveTo>
                  <a:lnTo>
                    <a:pt x="5524" y="307924"/>
                  </a:lnTo>
                  <a:lnTo>
                    <a:pt x="5308" y="307441"/>
                  </a:lnTo>
                  <a:lnTo>
                    <a:pt x="5156" y="308216"/>
                  </a:lnTo>
                  <a:lnTo>
                    <a:pt x="5105" y="308825"/>
                  </a:lnTo>
                  <a:lnTo>
                    <a:pt x="6235" y="308851"/>
                  </a:lnTo>
                  <a:close/>
                </a:path>
                <a:path w="21590" h="454025">
                  <a:moveTo>
                    <a:pt x="11658" y="420535"/>
                  </a:moveTo>
                  <a:lnTo>
                    <a:pt x="11061" y="423633"/>
                  </a:lnTo>
                  <a:lnTo>
                    <a:pt x="11417" y="423379"/>
                  </a:lnTo>
                  <a:lnTo>
                    <a:pt x="11658" y="420535"/>
                  </a:lnTo>
                  <a:close/>
                </a:path>
                <a:path w="21590" h="454025">
                  <a:moveTo>
                    <a:pt x="12915" y="422757"/>
                  </a:moveTo>
                  <a:lnTo>
                    <a:pt x="12877" y="422389"/>
                  </a:lnTo>
                  <a:lnTo>
                    <a:pt x="11417" y="423379"/>
                  </a:lnTo>
                  <a:lnTo>
                    <a:pt x="11315" y="424599"/>
                  </a:lnTo>
                  <a:lnTo>
                    <a:pt x="12915" y="422757"/>
                  </a:lnTo>
                  <a:close/>
                </a:path>
                <a:path w="21590" h="454025">
                  <a:moveTo>
                    <a:pt x="14414" y="410984"/>
                  </a:moveTo>
                  <a:lnTo>
                    <a:pt x="13741" y="409917"/>
                  </a:lnTo>
                  <a:lnTo>
                    <a:pt x="13550" y="409651"/>
                  </a:lnTo>
                  <a:lnTo>
                    <a:pt x="12865" y="410895"/>
                  </a:lnTo>
                  <a:lnTo>
                    <a:pt x="13220" y="412572"/>
                  </a:lnTo>
                  <a:lnTo>
                    <a:pt x="13995" y="410883"/>
                  </a:lnTo>
                  <a:lnTo>
                    <a:pt x="14414" y="410984"/>
                  </a:lnTo>
                  <a:close/>
                </a:path>
                <a:path w="21590" h="454025">
                  <a:moveTo>
                    <a:pt x="15316" y="341388"/>
                  </a:moveTo>
                  <a:lnTo>
                    <a:pt x="15074" y="340093"/>
                  </a:lnTo>
                  <a:lnTo>
                    <a:pt x="14630" y="341325"/>
                  </a:lnTo>
                  <a:lnTo>
                    <a:pt x="15316" y="341388"/>
                  </a:lnTo>
                  <a:close/>
                </a:path>
                <a:path w="21590" h="454025">
                  <a:moveTo>
                    <a:pt x="15379" y="419912"/>
                  </a:moveTo>
                  <a:lnTo>
                    <a:pt x="12915" y="422757"/>
                  </a:lnTo>
                  <a:lnTo>
                    <a:pt x="13042" y="423811"/>
                  </a:lnTo>
                  <a:lnTo>
                    <a:pt x="15379" y="419912"/>
                  </a:lnTo>
                  <a:close/>
                </a:path>
                <a:path w="21590" h="454025">
                  <a:moveTo>
                    <a:pt x="17500" y="320598"/>
                  </a:moveTo>
                  <a:lnTo>
                    <a:pt x="16865" y="318452"/>
                  </a:lnTo>
                  <a:lnTo>
                    <a:pt x="17246" y="320040"/>
                  </a:lnTo>
                  <a:lnTo>
                    <a:pt x="17500" y="320598"/>
                  </a:lnTo>
                  <a:close/>
                </a:path>
                <a:path w="21590" h="454025">
                  <a:moveTo>
                    <a:pt x="17691" y="150469"/>
                  </a:moveTo>
                  <a:lnTo>
                    <a:pt x="16611" y="149580"/>
                  </a:lnTo>
                  <a:lnTo>
                    <a:pt x="16433" y="150710"/>
                  </a:lnTo>
                  <a:lnTo>
                    <a:pt x="15557" y="151841"/>
                  </a:lnTo>
                  <a:lnTo>
                    <a:pt x="15836" y="152425"/>
                  </a:lnTo>
                  <a:lnTo>
                    <a:pt x="16967" y="151879"/>
                  </a:lnTo>
                  <a:lnTo>
                    <a:pt x="17691" y="150469"/>
                  </a:lnTo>
                  <a:close/>
                </a:path>
                <a:path w="21590" h="454025">
                  <a:moveTo>
                    <a:pt x="18326" y="204419"/>
                  </a:moveTo>
                  <a:lnTo>
                    <a:pt x="17665" y="202971"/>
                  </a:lnTo>
                  <a:lnTo>
                    <a:pt x="15417" y="203339"/>
                  </a:lnTo>
                  <a:lnTo>
                    <a:pt x="15824" y="204228"/>
                  </a:lnTo>
                  <a:lnTo>
                    <a:pt x="18326" y="204419"/>
                  </a:lnTo>
                  <a:close/>
                </a:path>
                <a:path w="21590" h="454025">
                  <a:moveTo>
                    <a:pt x="21590" y="1930"/>
                  </a:moveTo>
                  <a:lnTo>
                    <a:pt x="20993" y="0"/>
                  </a:lnTo>
                  <a:lnTo>
                    <a:pt x="20853" y="901"/>
                  </a:lnTo>
                  <a:lnTo>
                    <a:pt x="21590" y="193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17458576" y="3499262"/>
              <a:ext cx="402590" cy="734695"/>
            </a:xfrm>
            <a:custGeom>
              <a:avLst/>
              <a:gdLst/>
              <a:ahLst/>
              <a:cxnLst/>
              <a:rect l="l" t="t" r="r" b="b"/>
              <a:pathLst>
                <a:path w="402590" h="734695">
                  <a:moveTo>
                    <a:pt x="7988" y="652576"/>
                  </a:moveTo>
                  <a:lnTo>
                    <a:pt x="6807" y="651662"/>
                  </a:lnTo>
                  <a:lnTo>
                    <a:pt x="4318" y="652653"/>
                  </a:lnTo>
                  <a:lnTo>
                    <a:pt x="4470" y="651840"/>
                  </a:lnTo>
                  <a:lnTo>
                    <a:pt x="5232" y="651268"/>
                  </a:lnTo>
                  <a:lnTo>
                    <a:pt x="5651" y="650773"/>
                  </a:lnTo>
                  <a:lnTo>
                    <a:pt x="3848" y="651586"/>
                  </a:lnTo>
                  <a:lnTo>
                    <a:pt x="1193" y="653364"/>
                  </a:lnTo>
                  <a:lnTo>
                    <a:pt x="0" y="656399"/>
                  </a:lnTo>
                  <a:lnTo>
                    <a:pt x="2705" y="654202"/>
                  </a:lnTo>
                  <a:lnTo>
                    <a:pt x="2146" y="655497"/>
                  </a:lnTo>
                  <a:lnTo>
                    <a:pt x="5283" y="652818"/>
                  </a:lnTo>
                  <a:lnTo>
                    <a:pt x="6248" y="652983"/>
                  </a:lnTo>
                  <a:lnTo>
                    <a:pt x="5956" y="654608"/>
                  </a:lnTo>
                  <a:lnTo>
                    <a:pt x="5118" y="655574"/>
                  </a:lnTo>
                  <a:lnTo>
                    <a:pt x="5867" y="655027"/>
                  </a:lnTo>
                  <a:lnTo>
                    <a:pt x="5842" y="656996"/>
                  </a:lnTo>
                  <a:lnTo>
                    <a:pt x="7454" y="655447"/>
                  </a:lnTo>
                  <a:lnTo>
                    <a:pt x="7988" y="652576"/>
                  </a:lnTo>
                  <a:close/>
                </a:path>
                <a:path w="402590" h="734695">
                  <a:moveTo>
                    <a:pt x="8813" y="657072"/>
                  </a:moveTo>
                  <a:lnTo>
                    <a:pt x="7848" y="656907"/>
                  </a:lnTo>
                  <a:lnTo>
                    <a:pt x="5397" y="659434"/>
                  </a:lnTo>
                  <a:lnTo>
                    <a:pt x="7061" y="659434"/>
                  </a:lnTo>
                  <a:lnTo>
                    <a:pt x="7823" y="658876"/>
                  </a:lnTo>
                  <a:lnTo>
                    <a:pt x="8813" y="657072"/>
                  </a:lnTo>
                  <a:close/>
                </a:path>
                <a:path w="402590" h="734695">
                  <a:moveTo>
                    <a:pt x="9550" y="639572"/>
                  </a:moveTo>
                  <a:lnTo>
                    <a:pt x="9232" y="639699"/>
                  </a:lnTo>
                  <a:lnTo>
                    <a:pt x="8915" y="639978"/>
                  </a:lnTo>
                  <a:lnTo>
                    <a:pt x="8636" y="640359"/>
                  </a:lnTo>
                  <a:lnTo>
                    <a:pt x="8902" y="640245"/>
                  </a:lnTo>
                  <a:lnTo>
                    <a:pt x="9169" y="640156"/>
                  </a:lnTo>
                  <a:lnTo>
                    <a:pt x="9423" y="640105"/>
                  </a:lnTo>
                  <a:lnTo>
                    <a:pt x="9550" y="639572"/>
                  </a:lnTo>
                  <a:close/>
                </a:path>
                <a:path w="402590" h="734695">
                  <a:moveTo>
                    <a:pt x="10718" y="640118"/>
                  </a:moveTo>
                  <a:lnTo>
                    <a:pt x="10388" y="639965"/>
                  </a:lnTo>
                  <a:lnTo>
                    <a:pt x="10172" y="639953"/>
                  </a:lnTo>
                  <a:lnTo>
                    <a:pt x="9969" y="640029"/>
                  </a:lnTo>
                  <a:lnTo>
                    <a:pt x="10223" y="640029"/>
                  </a:lnTo>
                  <a:lnTo>
                    <a:pt x="10477" y="640041"/>
                  </a:lnTo>
                  <a:lnTo>
                    <a:pt x="10718" y="640118"/>
                  </a:lnTo>
                  <a:close/>
                </a:path>
                <a:path w="402590" h="734695">
                  <a:moveTo>
                    <a:pt x="28702" y="462280"/>
                  </a:moveTo>
                  <a:lnTo>
                    <a:pt x="28295" y="463550"/>
                  </a:lnTo>
                  <a:lnTo>
                    <a:pt x="28460" y="463550"/>
                  </a:lnTo>
                  <a:lnTo>
                    <a:pt x="28702" y="462280"/>
                  </a:lnTo>
                  <a:close/>
                </a:path>
                <a:path w="402590" h="734695">
                  <a:moveTo>
                    <a:pt x="29857" y="320255"/>
                  </a:moveTo>
                  <a:lnTo>
                    <a:pt x="29375" y="317779"/>
                  </a:lnTo>
                  <a:lnTo>
                    <a:pt x="29159" y="322160"/>
                  </a:lnTo>
                  <a:lnTo>
                    <a:pt x="29857" y="320255"/>
                  </a:lnTo>
                  <a:close/>
                </a:path>
                <a:path w="402590" h="734695">
                  <a:moveTo>
                    <a:pt x="40551" y="658418"/>
                  </a:moveTo>
                  <a:lnTo>
                    <a:pt x="40068" y="659549"/>
                  </a:lnTo>
                  <a:lnTo>
                    <a:pt x="39649" y="660057"/>
                  </a:lnTo>
                  <a:lnTo>
                    <a:pt x="39255" y="660209"/>
                  </a:lnTo>
                  <a:lnTo>
                    <a:pt x="39141" y="660742"/>
                  </a:lnTo>
                  <a:lnTo>
                    <a:pt x="39039" y="661403"/>
                  </a:lnTo>
                  <a:lnTo>
                    <a:pt x="39001" y="662279"/>
                  </a:lnTo>
                  <a:lnTo>
                    <a:pt x="39370" y="662482"/>
                  </a:lnTo>
                  <a:lnTo>
                    <a:pt x="40119" y="659638"/>
                  </a:lnTo>
                  <a:lnTo>
                    <a:pt x="40551" y="658418"/>
                  </a:lnTo>
                  <a:close/>
                </a:path>
                <a:path w="402590" h="734695">
                  <a:moveTo>
                    <a:pt x="46736" y="527812"/>
                  </a:moveTo>
                  <a:lnTo>
                    <a:pt x="45656" y="527558"/>
                  </a:lnTo>
                  <a:lnTo>
                    <a:pt x="46050" y="528434"/>
                  </a:lnTo>
                  <a:lnTo>
                    <a:pt x="46202" y="528650"/>
                  </a:lnTo>
                  <a:lnTo>
                    <a:pt x="46367" y="528739"/>
                  </a:lnTo>
                  <a:lnTo>
                    <a:pt x="46507" y="529043"/>
                  </a:lnTo>
                  <a:lnTo>
                    <a:pt x="46621" y="528612"/>
                  </a:lnTo>
                  <a:lnTo>
                    <a:pt x="46697" y="528205"/>
                  </a:lnTo>
                  <a:lnTo>
                    <a:pt x="46736" y="527812"/>
                  </a:lnTo>
                  <a:close/>
                </a:path>
                <a:path w="402590" h="734695">
                  <a:moveTo>
                    <a:pt x="49860" y="353949"/>
                  </a:moveTo>
                  <a:lnTo>
                    <a:pt x="49136" y="353847"/>
                  </a:lnTo>
                  <a:lnTo>
                    <a:pt x="49618" y="354850"/>
                  </a:lnTo>
                  <a:lnTo>
                    <a:pt x="49860" y="353949"/>
                  </a:lnTo>
                  <a:close/>
                </a:path>
                <a:path w="402590" h="734695">
                  <a:moveTo>
                    <a:pt x="50749" y="342595"/>
                  </a:moveTo>
                  <a:lnTo>
                    <a:pt x="50495" y="342214"/>
                  </a:lnTo>
                  <a:lnTo>
                    <a:pt x="50571" y="343522"/>
                  </a:lnTo>
                  <a:lnTo>
                    <a:pt x="50736" y="343065"/>
                  </a:lnTo>
                  <a:lnTo>
                    <a:pt x="50749" y="342595"/>
                  </a:lnTo>
                  <a:close/>
                </a:path>
                <a:path w="402590" h="734695">
                  <a:moveTo>
                    <a:pt x="52158" y="466090"/>
                  </a:moveTo>
                  <a:lnTo>
                    <a:pt x="49822" y="469900"/>
                  </a:lnTo>
                  <a:lnTo>
                    <a:pt x="50977" y="468630"/>
                  </a:lnTo>
                  <a:lnTo>
                    <a:pt x="51790" y="469900"/>
                  </a:lnTo>
                  <a:lnTo>
                    <a:pt x="51917" y="468630"/>
                  </a:lnTo>
                  <a:lnTo>
                    <a:pt x="52158" y="466090"/>
                  </a:lnTo>
                  <a:close/>
                </a:path>
                <a:path w="402590" h="734695">
                  <a:moveTo>
                    <a:pt x="55587" y="322580"/>
                  </a:moveTo>
                  <a:lnTo>
                    <a:pt x="54978" y="322580"/>
                  </a:lnTo>
                  <a:lnTo>
                    <a:pt x="55511" y="324827"/>
                  </a:lnTo>
                  <a:lnTo>
                    <a:pt x="55587" y="322580"/>
                  </a:lnTo>
                  <a:close/>
                </a:path>
                <a:path w="402590" h="734695">
                  <a:moveTo>
                    <a:pt x="55892" y="326390"/>
                  </a:moveTo>
                  <a:lnTo>
                    <a:pt x="55511" y="324827"/>
                  </a:lnTo>
                  <a:lnTo>
                    <a:pt x="55613" y="325462"/>
                  </a:lnTo>
                  <a:lnTo>
                    <a:pt x="55892" y="326390"/>
                  </a:lnTo>
                  <a:close/>
                </a:path>
                <a:path w="402590" h="734695">
                  <a:moveTo>
                    <a:pt x="56629" y="665835"/>
                  </a:moveTo>
                  <a:lnTo>
                    <a:pt x="56222" y="665734"/>
                  </a:lnTo>
                  <a:lnTo>
                    <a:pt x="56019" y="666089"/>
                  </a:lnTo>
                  <a:lnTo>
                    <a:pt x="55791" y="666534"/>
                  </a:lnTo>
                  <a:lnTo>
                    <a:pt x="55537" y="667016"/>
                  </a:lnTo>
                  <a:lnTo>
                    <a:pt x="56629" y="665835"/>
                  </a:lnTo>
                  <a:close/>
                </a:path>
                <a:path w="402590" h="734695">
                  <a:moveTo>
                    <a:pt x="63665" y="566407"/>
                  </a:moveTo>
                  <a:lnTo>
                    <a:pt x="63068" y="565150"/>
                  </a:lnTo>
                  <a:lnTo>
                    <a:pt x="62026" y="565150"/>
                  </a:lnTo>
                  <a:lnTo>
                    <a:pt x="63665" y="566407"/>
                  </a:lnTo>
                  <a:close/>
                </a:path>
                <a:path w="402590" h="734695">
                  <a:moveTo>
                    <a:pt x="64922" y="567359"/>
                  </a:moveTo>
                  <a:lnTo>
                    <a:pt x="63665" y="566407"/>
                  </a:lnTo>
                  <a:lnTo>
                    <a:pt x="64833" y="567690"/>
                  </a:lnTo>
                  <a:lnTo>
                    <a:pt x="64922" y="567359"/>
                  </a:lnTo>
                  <a:close/>
                </a:path>
                <a:path w="402590" h="734695">
                  <a:moveTo>
                    <a:pt x="68948" y="670039"/>
                  </a:moveTo>
                  <a:lnTo>
                    <a:pt x="68922" y="669696"/>
                  </a:lnTo>
                  <a:lnTo>
                    <a:pt x="68834" y="670128"/>
                  </a:lnTo>
                  <a:lnTo>
                    <a:pt x="68795" y="670509"/>
                  </a:lnTo>
                  <a:lnTo>
                    <a:pt x="68808" y="670750"/>
                  </a:lnTo>
                  <a:lnTo>
                    <a:pt x="68897" y="670394"/>
                  </a:lnTo>
                  <a:lnTo>
                    <a:pt x="68948" y="670039"/>
                  </a:lnTo>
                  <a:close/>
                </a:path>
                <a:path w="402590" h="734695">
                  <a:moveTo>
                    <a:pt x="69024" y="278130"/>
                  </a:moveTo>
                  <a:lnTo>
                    <a:pt x="67995" y="278130"/>
                  </a:lnTo>
                  <a:lnTo>
                    <a:pt x="68402" y="280670"/>
                  </a:lnTo>
                  <a:lnTo>
                    <a:pt x="69024" y="278130"/>
                  </a:lnTo>
                  <a:close/>
                </a:path>
                <a:path w="402590" h="734695">
                  <a:moveTo>
                    <a:pt x="70015" y="535940"/>
                  </a:moveTo>
                  <a:lnTo>
                    <a:pt x="68516" y="535940"/>
                  </a:lnTo>
                  <a:lnTo>
                    <a:pt x="68643" y="537133"/>
                  </a:lnTo>
                  <a:lnTo>
                    <a:pt x="70015" y="535940"/>
                  </a:lnTo>
                  <a:close/>
                </a:path>
                <a:path w="402590" h="734695">
                  <a:moveTo>
                    <a:pt x="70802" y="278130"/>
                  </a:moveTo>
                  <a:lnTo>
                    <a:pt x="69634" y="275590"/>
                  </a:lnTo>
                  <a:lnTo>
                    <a:pt x="69024" y="278130"/>
                  </a:lnTo>
                  <a:lnTo>
                    <a:pt x="70802" y="278130"/>
                  </a:lnTo>
                  <a:close/>
                </a:path>
                <a:path w="402590" h="734695">
                  <a:moveTo>
                    <a:pt x="72923" y="533400"/>
                  </a:moveTo>
                  <a:lnTo>
                    <a:pt x="70015" y="535940"/>
                  </a:lnTo>
                  <a:lnTo>
                    <a:pt x="70523" y="535940"/>
                  </a:lnTo>
                  <a:lnTo>
                    <a:pt x="72110" y="539750"/>
                  </a:lnTo>
                  <a:lnTo>
                    <a:pt x="72085" y="538480"/>
                  </a:lnTo>
                  <a:lnTo>
                    <a:pt x="72923" y="533400"/>
                  </a:lnTo>
                  <a:close/>
                </a:path>
                <a:path w="402590" h="734695">
                  <a:moveTo>
                    <a:pt x="74079" y="273354"/>
                  </a:moveTo>
                  <a:lnTo>
                    <a:pt x="74053" y="273050"/>
                  </a:lnTo>
                  <a:lnTo>
                    <a:pt x="73926" y="273050"/>
                  </a:lnTo>
                  <a:lnTo>
                    <a:pt x="74079" y="273354"/>
                  </a:lnTo>
                  <a:close/>
                </a:path>
                <a:path w="402590" h="734695">
                  <a:moveTo>
                    <a:pt x="75196" y="275590"/>
                  </a:moveTo>
                  <a:lnTo>
                    <a:pt x="74079" y="273354"/>
                  </a:lnTo>
                  <a:lnTo>
                    <a:pt x="74129" y="274320"/>
                  </a:lnTo>
                  <a:lnTo>
                    <a:pt x="75196" y="275590"/>
                  </a:lnTo>
                  <a:close/>
                </a:path>
                <a:path w="402590" h="734695">
                  <a:moveTo>
                    <a:pt x="80060" y="669251"/>
                  </a:moveTo>
                  <a:lnTo>
                    <a:pt x="79641" y="668705"/>
                  </a:lnTo>
                  <a:lnTo>
                    <a:pt x="79717" y="668959"/>
                  </a:lnTo>
                  <a:lnTo>
                    <a:pt x="79857" y="669137"/>
                  </a:lnTo>
                  <a:lnTo>
                    <a:pt x="80060" y="669251"/>
                  </a:lnTo>
                  <a:close/>
                </a:path>
                <a:path w="402590" h="734695">
                  <a:moveTo>
                    <a:pt x="81534" y="669658"/>
                  </a:moveTo>
                  <a:lnTo>
                    <a:pt x="80670" y="669696"/>
                  </a:lnTo>
                  <a:lnTo>
                    <a:pt x="80060" y="669251"/>
                  </a:lnTo>
                  <a:lnTo>
                    <a:pt x="81114" y="670725"/>
                  </a:lnTo>
                  <a:lnTo>
                    <a:pt x="81534" y="669658"/>
                  </a:lnTo>
                  <a:close/>
                </a:path>
                <a:path w="402590" h="734695">
                  <a:moveTo>
                    <a:pt x="93243" y="583615"/>
                  </a:moveTo>
                  <a:lnTo>
                    <a:pt x="92900" y="581660"/>
                  </a:lnTo>
                  <a:lnTo>
                    <a:pt x="92354" y="582828"/>
                  </a:lnTo>
                  <a:lnTo>
                    <a:pt x="92583" y="582930"/>
                  </a:lnTo>
                  <a:lnTo>
                    <a:pt x="93243" y="583615"/>
                  </a:lnTo>
                  <a:close/>
                </a:path>
                <a:path w="402590" h="734695">
                  <a:moveTo>
                    <a:pt x="93421" y="588010"/>
                  </a:moveTo>
                  <a:lnTo>
                    <a:pt x="92367" y="586740"/>
                  </a:lnTo>
                  <a:lnTo>
                    <a:pt x="93421" y="588010"/>
                  </a:lnTo>
                  <a:close/>
                </a:path>
                <a:path w="402590" h="734695">
                  <a:moveTo>
                    <a:pt x="96316" y="586740"/>
                  </a:moveTo>
                  <a:lnTo>
                    <a:pt x="93243" y="583615"/>
                  </a:lnTo>
                  <a:lnTo>
                    <a:pt x="94018" y="588010"/>
                  </a:lnTo>
                  <a:lnTo>
                    <a:pt x="96316" y="586740"/>
                  </a:lnTo>
                  <a:close/>
                </a:path>
                <a:path w="402590" h="734695">
                  <a:moveTo>
                    <a:pt x="97663" y="588010"/>
                  </a:moveTo>
                  <a:lnTo>
                    <a:pt x="97256" y="588010"/>
                  </a:lnTo>
                  <a:lnTo>
                    <a:pt x="97548" y="588137"/>
                  </a:lnTo>
                  <a:lnTo>
                    <a:pt x="97663" y="588010"/>
                  </a:lnTo>
                  <a:close/>
                </a:path>
                <a:path w="402590" h="734695">
                  <a:moveTo>
                    <a:pt x="102704" y="588924"/>
                  </a:moveTo>
                  <a:lnTo>
                    <a:pt x="98920" y="583907"/>
                  </a:lnTo>
                  <a:lnTo>
                    <a:pt x="98679" y="585000"/>
                  </a:lnTo>
                  <a:lnTo>
                    <a:pt x="98209" y="585914"/>
                  </a:lnTo>
                  <a:lnTo>
                    <a:pt x="97675" y="586740"/>
                  </a:lnTo>
                  <a:lnTo>
                    <a:pt x="99098" y="585114"/>
                  </a:lnTo>
                  <a:lnTo>
                    <a:pt x="102704" y="588924"/>
                  </a:lnTo>
                  <a:close/>
                </a:path>
                <a:path w="402590" h="734695">
                  <a:moveTo>
                    <a:pt x="121983" y="609981"/>
                  </a:moveTo>
                  <a:lnTo>
                    <a:pt x="121335" y="609600"/>
                  </a:lnTo>
                  <a:lnTo>
                    <a:pt x="121577" y="611822"/>
                  </a:lnTo>
                  <a:lnTo>
                    <a:pt x="121983" y="609981"/>
                  </a:lnTo>
                  <a:close/>
                </a:path>
                <a:path w="402590" h="734695">
                  <a:moveTo>
                    <a:pt x="125730" y="612140"/>
                  </a:moveTo>
                  <a:lnTo>
                    <a:pt x="122339" y="608330"/>
                  </a:lnTo>
                  <a:lnTo>
                    <a:pt x="121983" y="609981"/>
                  </a:lnTo>
                  <a:lnTo>
                    <a:pt x="125730" y="612140"/>
                  </a:lnTo>
                  <a:close/>
                </a:path>
                <a:path w="402590" h="734695">
                  <a:moveTo>
                    <a:pt x="129806" y="688606"/>
                  </a:moveTo>
                  <a:lnTo>
                    <a:pt x="129400" y="688530"/>
                  </a:lnTo>
                  <a:lnTo>
                    <a:pt x="129120" y="688784"/>
                  </a:lnTo>
                  <a:lnTo>
                    <a:pt x="128981" y="689063"/>
                  </a:lnTo>
                  <a:lnTo>
                    <a:pt x="129413" y="689000"/>
                  </a:lnTo>
                  <a:lnTo>
                    <a:pt x="129768" y="688911"/>
                  </a:lnTo>
                  <a:lnTo>
                    <a:pt x="129806" y="688606"/>
                  </a:lnTo>
                  <a:close/>
                </a:path>
                <a:path w="402590" h="734695">
                  <a:moveTo>
                    <a:pt x="136702" y="630999"/>
                  </a:moveTo>
                  <a:lnTo>
                    <a:pt x="135890" y="630428"/>
                  </a:lnTo>
                  <a:lnTo>
                    <a:pt x="136537" y="631190"/>
                  </a:lnTo>
                  <a:lnTo>
                    <a:pt x="136702" y="630999"/>
                  </a:lnTo>
                  <a:close/>
                </a:path>
                <a:path w="402590" h="734695">
                  <a:moveTo>
                    <a:pt x="136715" y="695604"/>
                  </a:moveTo>
                  <a:lnTo>
                    <a:pt x="136563" y="695439"/>
                  </a:lnTo>
                  <a:lnTo>
                    <a:pt x="136461" y="695312"/>
                  </a:lnTo>
                  <a:lnTo>
                    <a:pt x="136321" y="695185"/>
                  </a:lnTo>
                  <a:lnTo>
                    <a:pt x="136385" y="695553"/>
                  </a:lnTo>
                  <a:lnTo>
                    <a:pt x="136499" y="695794"/>
                  </a:lnTo>
                  <a:lnTo>
                    <a:pt x="136715" y="695604"/>
                  </a:lnTo>
                  <a:close/>
                </a:path>
                <a:path w="402590" h="734695">
                  <a:moveTo>
                    <a:pt x="138760" y="628650"/>
                  </a:moveTo>
                  <a:lnTo>
                    <a:pt x="136702" y="630999"/>
                  </a:lnTo>
                  <a:lnTo>
                    <a:pt x="136982" y="631190"/>
                  </a:lnTo>
                  <a:lnTo>
                    <a:pt x="138760" y="628650"/>
                  </a:lnTo>
                  <a:close/>
                </a:path>
                <a:path w="402590" h="734695">
                  <a:moveTo>
                    <a:pt x="146253" y="640765"/>
                  </a:moveTo>
                  <a:lnTo>
                    <a:pt x="146138" y="640080"/>
                  </a:lnTo>
                  <a:lnTo>
                    <a:pt x="145605" y="640080"/>
                  </a:lnTo>
                  <a:lnTo>
                    <a:pt x="145935" y="640638"/>
                  </a:lnTo>
                  <a:lnTo>
                    <a:pt x="146253" y="640765"/>
                  </a:lnTo>
                  <a:close/>
                </a:path>
                <a:path w="402590" h="734695">
                  <a:moveTo>
                    <a:pt x="150253" y="705688"/>
                  </a:moveTo>
                  <a:lnTo>
                    <a:pt x="149682" y="705739"/>
                  </a:lnTo>
                  <a:lnTo>
                    <a:pt x="149936" y="705789"/>
                  </a:lnTo>
                  <a:lnTo>
                    <a:pt x="150253" y="705688"/>
                  </a:lnTo>
                  <a:close/>
                </a:path>
                <a:path w="402590" h="734695">
                  <a:moveTo>
                    <a:pt x="164020" y="706069"/>
                  </a:moveTo>
                  <a:lnTo>
                    <a:pt x="163690" y="705624"/>
                  </a:lnTo>
                  <a:lnTo>
                    <a:pt x="163398" y="705370"/>
                  </a:lnTo>
                  <a:lnTo>
                    <a:pt x="163131" y="705205"/>
                  </a:lnTo>
                  <a:lnTo>
                    <a:pt x="164020" y="706069"/>
                  </a:lnTo>
                  <a:close/>
                </a:path>
                <a:path w="402590" h="734695">
                  <a:moveTo>
                    <a:pt x="173609" y="660349"/>
                  </a:moveTo>
                  <a:lnTo>
                    <a:pt x="173367" y="660133"/>
                  </a:lnTo>
                  <a:lnTo>
                    <a:pt x="173215" y="660285"/>
                  </a:lnTo>
                  <a:lnTo>
                    <a:pt x="173177" y="660425"/>
                  </a:lnTo>
                  <a:lnTo>
                    <a:pt x="173062" y="660565"/>
                  </a:lnTo>
                  <a:lnTo>
                    <a:pt x="173431" y="660476"/>
                  </a:lnTo>
                  <a:lnTo>
                    <a:pt x="173609" y="660349"/>
                  </a:lnTo>
                  <a:close/>
                </a:path>
                <a:path w="402590" h="734695">
                  <a:moveTo>
                    <a:pt x="178155" y="619734"/>
                  </a:moveTo>
                  <a:lnTo>
                    <a:pt x="177647" y="618515"/>
                  </a:lnTo>
                  <a:lnTo>
                    <a:pt x="176542" y="615835"/>
                  </a:lnTo>
                  <a:lnTo>
                    <a:pt x="174269" y="618998"/>
                  </a:lnTo>
                  <a:lnTo>
                    <a:pt x="174040" y="619328"/>
                  </a:lnTo>
                  <a:lnTo>
                    <a:pt x="174142" y="619188"/>
                  </a:lnTo>
                  <a:lnTo>
                    <a:pt x="174282" y="618998"/>
                  </a:lnTo>
                  <a:lnTo>
                    <a:pt x="175348" y="618515"/>
                  </a:lnTo>
                  <a:lnTo>
                    <a:pt x="178155" y="619734"/>
                  </a:lnTo>
                  <a:close/>
                </a:path>
                <a:path w="402590" h="734695">
                  <a:moveTo>
                    <a:pt x="178447" y="619861"/>
                  </a:moveTo>
                  <a:lnTo>
                    <a:pt x="178155" y="619734"/>
                  </a:lnTo>
                  <a:lnTo>
                    <a:pt x="178282" y="620026"/>
                  </a:lnTo>
                  <a:lnTo>
                    <a:pt x="178447" y="619861"/>
                  </a:lnTo>
                  <a:close/>
                </a:path>
                <a:path w="402590" h="734695">
                  <a:moveTo>
                    <a:pt x="178574" y="687070"/>
                  </a:moveTo>
                  <a:lnTo>
                    <a:pt x="178206" y="687070"/>
                  </a:lnTo>
                  <a:lnTo>
                    <a:pt x="177673" y="688340"/>
                  </a:lnTo>
                  <a:lnTo>
                    <a:pt x="178574" y="687070"/>
                  </a:lnTo>
                  <a:close/>
                </a:path>
                <a:path w="402590" h="734695">
                  <a:moveTo>
                    <a:pt x="180467" y="617778"/>
                  </a:moveTo>
                  <a:lnTo>
                    <a:pt x="178447" y="619861"/>
                  </a:lnTo>
                  <a:lnTo>
                    <a:pt x="179285" y="620217"/>
                  </a:lnTo>
                  <a:lnTo>
                    <a:pt x="180467" y="617778"/>
                  </a:lnTo>
                  <a:close/>
                </a:path>
                <a:path w="402590" h="734695">
                  <a:moveTo>
                    <a:pt x="192392" y="679234"/>
                  </a:moveTo>
                  <a:lnTo>
                    <a:pt x="191452" y="677760"/>
                  </a:lnTo>
                  <a:lnTo>
                    <a:pt x="191223" y="679081"/>
                  </a:lnTo>
                  <a:lnTo>
                    <a:pt x="191998" y="679297"/>
                  </a:lnTo>
                  <a:lnTo>
                    <a:pt x="192392" y="679234"/>
                  </a:lnTo>
                  <a:close/>
                </a:path>
                <a:path w="402590" h="734695">
                  <a:moveTo>
                    <a:pt x="195287" y="676910"/>
                  </a:moveTo>
                  <a:lnTo>
                    <a:pt x="192697" y="674370"/>
                  </a:lnTo>
                  <a:lnTo>
                    <a:pt x="189318" y="674370"/>
                  </a:lnTo>
                  <a:lnTo>
                    <a:pt x="191452" y="677760"/>
                  </a:lnTo>
                  <a:lnTo>
                    <a:pt x="191604" y="676910"/>
                  </a:lnTo>
                  <a:lnTo>
                    <a:pt x="195287" y="676910"/>
                  </a:lnTo>
                  <a:close/>
                </a:path>
                <a:path w="402590" h="734695">
                  <a:moveTo>
                    <a:pt x="196850" y="196494"/>
                  </a:moveTo>
                  <a:lnTo>
                    <a:pt x="196659" y="196253"/>
                  </a:lnTo>
                  <a:lnTo>
                    <a:pt x="196392" y="195922"/>
                  </a:lnTo>
                  <a:lnTo>
                    <a:pt x="196850" y="196494"/>
                  </a:lnTo>
                  <a:close/>
                </a:path>
                <a:path w="402590" h="734695">
                  <a:moveTo>
                    <a:pt x="201955" y="194678"/>
                  </a:moveTo>
                  <a:lnTo>
                    <a:pt x="201650" y="194551"/>
                  </a:lnTo>
                  <a:lnTo>
                    <a:pt x="191795" y="190334"/>
                  </a:lnTo>
                  <a:lnTo>
                    <a:pt x="196392" y="195922"/>
                  </a:lnTo>
                  <a:lnTo>
                    <a:pt x="196329" y="194551"/>
                  </a:lnTo>
                  <a:lnTo>
                    <a:pt x="201955" y="194678"/>
                  </a:lnTo>
                  <a:close/>
                </a:path>
                <a:path w="402590" h="734695">
                  <a:moveTo>
                    <a:pt x="204355" y="313639"/>
                  </a:moveTo>
                  <a:lnTo>
                    <a:pt x="203898" y="312610"/>
                  </a:lnTo>
                  <a:lnTo>
                    <a:pt x="204025" y="313220"/>
                  </a:lnTo>
                  <a:lnTo>
                    <a:pt x="204317" y="313842"/>
                  </a:lnTo>
                  <a:lnTo>
                    <a:pt x="204355" y="313639"/>
                  </a:lnTo>
                  <a:close/>
                </a:path>
                <a:path w="402590" h="734695">
                  <a:moveTo>
                    <a:pt x="205117" y="683260"/>
                  </a:moveTo>
                  <a:lnTo>
                    <a:pt x="203860" y="680720"/>
                  </a:lnTo>
                  <a:lnTo>
                    <a:pt x="201409" y="681990"/>
                  </a:lnTo>
                  <a:lnTo>
                    <a:pt x="200875" y="681990"/>
                  </a:lnTo>
                  <a:lnTo>
                    <a:pt x="205117" y="683260"/>
                  </a:lnTo>
                  <a:close/>
                </a:path>
                <a:path w="402590" h="734695">
                  <a:moveTo>
                    <a:pt x="205473" y="313690"/>
                  </a:moveTo>
                  <a:lnTo>
                    <a:pt x="205346" y="311150"/>
                  </a:lnTo>
                  <a:lnTo>
                    <a:pt x="204800" y="309880"/>
                  </a:lnTo>
                  <a:lnTo>
                    <a:pt x="205460" y="313804"/>
                  </a:lnTo>
                  <a:close/>
                </a:path>
                <a:path w="402590" h="734695">
                  <a:moveTo>
                    <a:pt x="205752" y="271437"/>
                  </a:moveTo>
                  <a:lnTo>
                    <a:pt x="205447" y="271932"/>
                  </a:lnTo>
                  <a:lnTo>
                    <a:pt x="205270" y="272440"/>
                  </a:lnTo>
                  <a:lnTo>
                    <a:pt x="205536" y="272745"/>
                  </a:lnTo>
                  <a:lnTo>
                    <a:pt x="205625" y="272262"/>
                  </a:lnTo>
                  <a:lnTo>
                    <a:pt x="205689" y="271868"/>
                  </a:lnTo>
                  <a:lnTo>
                    <a:pt x="205752" y="271437"/>
                  </a:lnTo>
                  <a:close/>
                </a:path>
                <a:path w="402590" h="734695">
                  <a:moveTo>
                    <a:pt x="207048" y="328930"/>
                  </a:moveTo>
                  <a:lnTo>
                    <a:pt x="206781" y="326910"/>
                  </a:lnTo>
                  <a:lnTo>
                    <a:pt x="206425" y="327660"/>
                  </a:lnTo>
                  <a:lnTo>
                    <a:pt x="207048" y="328930"/>
                  </a:lnTo>
                  <a:close/>
                </a:path>
                <a:path w="402590" h="734695">
                  <a:moveTo>
                    <a:pt x="207441" y="325462"/>
                  </a:moveTo>
                  <a:lnTo>
                    <a:pt x="206540" y="325120"/>
                  </a:lnTo>
                  <a:lnTo>
                    <a:pt x="206781" y="326910"/>
                  </a:lnTo>
                  <a:lnTo>
                    <a:pt x="207441" y="325462"/>
                  </a:lnTo>
                  <a:close/>
                </a:path>
                <a:path w="402590" h="734695">
                  <a:moveTo>
                    <a:pt x="208394" y="734453"/>
                  </a:moveTo>
                  <a:lnTo>
                    <a:pt x="207479" y="733348"/>
                  </a:lnTo>
                  <a:lnTo>
                    <a:pt x="206730" y="732485"/>
                  </a:lnTo>
                  <a:lnTo>
                    <a:pt x="206006" y="731608"/>
                  </a:lnTo>
                  <a:lnTo>
                    <a:pt x="206438" y="732205"/>
                  </a:lnTo>
                  <a:lnTo>
                    <a:pt x="207073" y="732980"/>
                  </a:lnTo>
                  <a:lnTo>
                    <a:pt x="208394" y="734453"/>
                  </a:lnTo>
                  <a:close/>
                </a:path>
                <a:path w="402590" h="734695">
                  <a:moveTo>
                    <a:pt x="208457" y="710628"/>
                  </a:moveTo>
                  <a:lnTo>
                    <a:pt x="208178" y="710463"/>
                  </a:lnTo>
                  <a:lnTo>
                    <a:pt x="206743" y="711276"/>
                  </a:lnTo>
                  <a:lnTo>
                    <a:pt x="208457" y="710628"/>
                  </a:lnTo>
                  <a:close/>
                </a:path>
                <a:path w="402590" h="734695">
                  <a:moveTo>
                    <a:pt x="209727" y="250799"/>
                  </a:moveTo>
                  <a:lnTo>
                    <a:pt x="209702" y="249834"/>
                  </a:lnTo>
                  <a:lnTo>
                    <a:pt x="209384" y="249402"/>
                  </a:lnTo>
                  <a:lnTo>
                    <a:pt x="209080" y="249339"/>
                  </a:lnTo>
                  <a:lnTo>
                    <a:pt x="209245" y="250253"/>
                  </a:lnTo>
                  <a:lnTo>
                    <a:pt x="209423" y="251015"/>
                  </a:lnTo>
                  <a:lnTo>
                    <a:pt x="209727" y="250799"/>
                  </a:lnTo>
                  <a:close/>
                </a:path>
                <a:path w="402590" h="734695">
                  <a:moveTo>
                    <a:pt x="209842" y="711936"/>
                  </a:moveTo>
                  <a:lnTo>
                    <a:pt x="209550" y="711809"/>
                  </a:lnTo>
                  <a:lnTo>
                    <a:pt x="209296" y="711695"/>
                  </a:lnTo>
                  <a:lnTo>
                    <a:pt x="209029" y="711568"/>
                  </a:lnTo>
                  <a:lnTo>
                    <a:pt x="209588" y="712470"/>
                  </a:lnTo>
                  <a:lnTo>
                    <a:pt x="209842" y="711936"/>
                  </a:lnTo>
                  <a:close/>
                </a:path>
                <a:path w="402590" h="734695">
                  <a:moveTo>
                    <a:pt x="210769" y="685495"/>
                  </a:moveTo>
                  <a:lnTo>
                    <a:pt x="210731" y="685368"/>
                  </a:lnTo>
                  <a:lnTo>
                    <a:pt x="210540" y="685469"/>
                  </a:lnTo>
                  <a:lnTo>
                    <a:pt x="210261" y="685622"/>
                  </a:lnTo>
                  <a:lnTo>
                    <a:pt x="210566" y="685558"/>
                  </a:lnTo>
                  <a:lnTo>
                    <a:pt x="210769" y="685495"/>
                  </a:lnTo>
                  <a:close/>
                </a:path>
                <a:path w="402590" h="734695">
                  <a:moveTo>
                    <a:pt x="213169" y="692150"/>
                  </a:moveTo>
                  <a:lnTo>
                    <a:pt x="207721" y="684530"/>
                  </a:lnTo>
                  <a:lnTo>
                    <a:pt x="201282" y="684530"/>
                  </a:lnTo>
                  <a:lnTo>
                    <a:pt x="200875" y="681990"/>
                  </a:lnTo>
                  <a:lnTo>
                    <a:pt x="199021" y="681990"/>
                  </a:lnTo>
                  <a:lnTo>
                    <a:pt x="199263" y="680720"/>
                  </a:lnTo>
                  <a:lnTo>
                    <a:pt x="199021" y="679450"/>
                  </a:lnTo>
                  <a:lnTo>
                    <a:pt x="198335" y="678180"/>
                  </a:lnTo>
                  <a:lnTo>
                    <a:pt x="192392" y="679234"/>
                  </a:lnTo>
                  <a:lnTo>
                    <a:pt x="192519" y="679450"/>
                  </a:lnTo>
                  <a:lnTo>
                    <a:pt x="191998" y="679297"/>
                  </a:lnTo>
                  <a:lnTo>
                    <a:pt x="191147" y="679450"/>
                  </a:lnTo>
                  <a:lnTo>
                    <a:pt x="191223" y="679081"/>
                  </a:lnTo>
                  <a:lnTo>
                    <a:pt x="188074" y="678180"/>
                  </a:lnTo>
                  <a:lnTo>
                    <a:pt x="186956" y="674370"/>
                  </a:lnTo>
                  <a:lnTo>
                    <a:pt x="188645" y="674370"/>
                  </a:lnTo>
                  <a:lnTo>
                    <a:pt x="184886" y="673100"/>
                  </a:lnTo>
                  <a:lnTo>
                    <a:pt x="185204" y="671830"/>
                  </a:lnTo>
                  <a:lnTo>
                    <a:pt x="184340" y="671830"/>
                  </a:lnTo>
                  <a:lnTo>
                    <a:pt x="182168" y="669290"/>
                  </a:lnTo>
                  <a:lnTo>
                    <a:pt x="181076" y="668020"/>
                  </a:lnTo>
                  <a:lnTo>
                    <a:pt x="178358" y="669290"/>
                  </a:lnTo>
                  <a:lnTo>
                    <a:pt x="177634" y="665480"/>
                  </a:lnTo>
                  <a:lnTo>
                    <a:pt x="170014" y="664210"/>
                  </a:lnTo>
                  <a:lnTo>
                    <a:pt x="173062" y="661670"/>
                  </a:lnTo>
                  <a:lnTo>
                    <a:pt x="171704" y="661670"/>
                  </a:lnTo>
                  <a:lnTo>
                    <a:pt x="166928" y="660400"/>
                  </a:lnTo>
                  <a:lnTo>
                    <a:pt x="164731" y="659130"/>
                  </a:lnTo>
                  <a:lnTo>
                    <a:pt x="166662" y="657860"/>
                  </a:lnTo>
                  <a:lnTo>
                    <a:pt x="161391" y="652780"/>
                  </a:lnTo>
                  <a:lnTo>
                    <a:pt x="161810" y="650240"/>
                  </a:lnTo>
                  <a:lnTo>
                    <a:pt x="162013" y="648970"/>
                  </a:lnTo>
                  <a:lnTo>
                    <a:pt x="156248" y="650240"/>
                  </a:lnTo>
                  <a:lnTo>
                    <a:pt x="150837" y="642620"/>
                  </a:lnTo>
                  <a:lnTo>
                    <a:pt x="147701" y="641350"/>
                  </a:lnTo>
                  <a:lnTo>
                    <a:pt x="146253" y="640765"/>
                  </a:lnTo>
                  <a:lnTo>
                    <a:pt x="146354" y="641350"/>
                  </a:lnTo>
                  <a:lnTo>
                    <a:pt x="145935" y="640638"/>
                  </a:lnTo>
                  <a:lnTo>
                    <a:pt x="144564" y="640080"/>
                  </a:lnTo>
                  <a:lnTo>
                    <a:pt x="145605" y="640080"/>
                  </a:lnTo>
                  <a:lnTo>
                    <a:pt x="144081" y="637540"/>
                  </a:lnTo>
                  <a:lnTo>
                    <a:pt x="144386" y="636270"/>
                  </a:lnTo>
                  <a:lnTo>
                    <a:pt x="143408" y="633730"/>
                  </a:lnTo>
                  <a:lnTo>
                    <a:pt x="140258" y="636270"/>
                  </a:lnTo>
                  <a:lnTo>
                    <a:pt x="135534" y="633730"/>
                  </a:lnTo>
                  <a:lnTo>
                    <a:pt x="131737" y="633730"/>
                  </a:lnTo>
                  <a:lnTo>
                    <a:pt x="131559" y="627380"/>
                  </a:lnTo>
                  <a:lnTo>
                    <a:pt x="135890" y="630428"/>
                  </a:lnTo>
                  <a:lnTo>
                    <a:pt x="131216" y="624840"/>
                  </a:lnTo>
                  <a:lnTo>
                    <a:pt x="130213" y="627380"/>
                  </a:lnTo>
                  <a:lnTo>
                    <a:pt x="129882" y="624840"/>
                  </a:lnTo>
                  <a:lnTo>
                    <a:pt x="129705" y="623570"/>
                  </a:lnTo>
                  <a:lnTo>
                    <a:pt x="129108" y="624840"/>
                  </a:lnTo>
                  <a:lnTo>
                    <a:pt x="130441" y="621030"/>
                  </a:lnTo>
                  <a:lnTo>
                    <a:pt x="126250" y="624840"/>
                  </a:lnTo>
                  <a:lnTo>
                    <a:pt x="127660" y="619760"/>
                  </a:lnTo>
                  <a:lnTo>
                    <a:pt x="123545" y="619760"/>
                  </a:lnTo>
                  <a:lnTo>
                    <a:pt x="122301" y="614680"/>
                  </a:lnTo>
                  <a:lnTo>
                    <a:pt x="126352" y="615950"/>
                  </a:lnTo>
                  <a:lnTo>
                    <a:pt x="124053" y="614680"/>
                  </a:lnTo>
                  <a:lnTo>
                    <a:pt x="121754" y="613410"/>
                  </a:lnTo>
                  <a:lnTo>
                    <a:pt x="121577" y="611822"/>
                  </a:lnTo>
                  <a:lnTo>
                    <a:pt x="121234" y="613410"/>
                  </a:lnTo>
                  <a:lnTo>
                    <a:pt x="118795" y="613410"/>
                  </a:lnTo>
                  <a:lnTo>
                    <a:pt x="117119" y="612140"/>
                  </a:lnTo>
                  <a:lnTo>
                    <a:pt x="113766" y="609600"/>
                  </a:lnTo>
                  <a:lnTo>
                    <a:pt x="119024" y="609600"/>
                  </a:lnTo>
                  <a:lnTo>
                    <a:pt x="119164" y="607060"/>
                  </a:lnTo>
                  <a:lnTo>
                    <a:pt x="115963" y="604520"/>
                  </a:lnTo>
                  <a:lnTo>
                    <a:pt x="111277" y="603250"/>
                  </a:lnTo>
                  <a:lnTo>
                    <a:pt x="109550" y="600710"/>
                  </a:lnTo>
                  <a:lnTo>
                    <a:pt x="110807" y="600710"/>
                  </a:lnTo>
                  <a:lnTo>
                    <a:pt x="105625" y="599440"/>
                  </a:lnTo>
                  <a:lnTo>
                    <a:pt x="103301" y="590550"/>
                  </a:lnTo>
                  <a:lnTo>
                    <a:pt x="97548" y="588137"/>
                  </a:lnTo>
                  <a:lnTo>
                    <a:pt x="96532" y="589280"/>
                  </a:lnTo>
                  <a:lnTo>
                    <a:pt x="94983" y="590550"/>
                  </a:lnTo>
                  <a:lnTo>
                    <a:pt x="93738" y="590550"/>
                  </a:lnTo>
                  <a:lnTo>
                    <a:pt x="92240" y="589280"/>
                  </a:lnTo>
                  <a:lnTo>
                    <a:pt x="89077" y="589280"/>
                  </a:lnTo>
                  <a:lnTo>
                    <a:pt x="90703" y="586740"/>
                  </a:lnTo>
                  <a:lnTo>
                    <a:pt x="91465" y="588010"/>
                  </a:lnTo>
                  <a:lnTo>
                    <a:pt x="92316" y="586803"/>
                  </a:lnTo>
                  <a:lnTo>
                    <a:pt x="91109" y="585470"/>
                  </a:lnTo>
                  <a:lnTo>
                    <a:pt x="92303" y="582930"/>
                  </a:lnTo>
                  <a:lnTo>
                    <a:pt x="91567" y="582472"/>
                  </a:lnTo>
                  <a:lnTo>
                    <a:pt x="91528" y="576580"/>
                  </a:lnTo>
                  <a:lnTo>
                    <a:pt x="93522" y="582930"/>
                  </a:lnTo>
                  <a:lnTo>
                    <a:pt x="95440" y="576580"/>
                  </a:lnTo>
                  <a:lnTo>
                    <a:pt x="95821" y="575310"/>
                  </a:lnTo>
                  <a:lnTo>
                    <a:pt x="95110" y="585470"/>
                  </a:lnTo>
                  <a:lnTo>
                    <a:pt x="97917" y="579120"/>
                  </a:lnTo>
                  <a:lnTo>
                    <a:pt x="96354" y="575310"/>
                  </a:lnTo>
                  <a:lnTo>
                    <a:pt x="95846" y="574040"/>
                  </a:lnTo>
                  <a:lnTo>
                    <a:pt x="95326" y="572770"/>
                  </a:lnTo>
                  <a:lnTo>
                    <a:pt x="94805" y="571500"/>
                  </a:lnTo>
                  <a:lnTo>
                    <a:pt x="91617" y="572770"/>
                  </a:lnTo>
                  <a:lnTo>
                    <a:pt x="91376" y="572236"/>
                  </a:lnTo>
                  <a:lnTo>
                    <a:pt x="91376" y="582383"/>
                  </a:lnTo>
                  <a:lnTo>
                    <a:pt x="89776" y="581660"/>
                  </a:lnTo>
                  <a:lnTo>
                    <a:pt x="86982" y="580390"/>
                  </a:lnTo>
                  <a:lnTo>
                    <a:pt x="85763" y="576580"/>
                  </a:lnTo>
                  <a:lnTo>
                    <a:pt x="87071" y="575310"/>
                  </a:lnTo>
                  <a:lnTo>
                    <a:pt x="88366" y="574040"/>
                  </a:lnTo>
                  <a:lnTo>
                    <a:pt x="91376" y="582383"/>
                  </a:lnTo>
                  <a:lnTo>
                    <a:pt x="91376" y="572236"/>
                  </a:lnTo>
                  <a:lnTo>
                    <a:pt x="89369" y="567690"/>
                  </a:lnTo>
                  <a:lnTo>
                    <a:pt x="88798" y="566420"/>
                  </a:lnTo>
                  <a:lnTo>
                    <a:pt x="86245" y="565150"/>
                  </a:lnTo>
                  <a:lnTo>
                    <a:pt x="86550" y="567690"/>
                  </a:lnTo>
                  <a:lnTo>
                    <a:pt x="83997" y="567690"/>
                  </a:lnTo>
                  <a:lnTo>
                    <a:pt x="80810" y="562610"/>
                  </a:lnTo>
                  <a:lnTo>
                    <a:pt x="81559" y="557530"/>
                  </a:lnTo>
                  <a:lnTo>
                    <a:pt x="82473" y="553720"/>
                  </a:lnTo>
                  <a:lnTo>
                    <a:pt x="79743" y="551180"/>
                  </a:lnTo>
                  <a:lnTo>
                    <a:pt x="76695" y="549910"/>
                  </a:lnTo>
                  <a:lnTo>
                    <a:pt x="74447" y="550570"/>
                  </a:lnTo>
                  <a:lnTo>
                    <a:pt x="74447" y="581660"/>
                  </a:lnTo>
                  <a:lnTo>
                    <a:pt x="70167" y="576275"/>
                  </a:lnTo>
                  <a:lnTo>
                    <a:pt x="73075" y="575310"/>
                  </a:lnTo>
                  <a:lnTo>
                    <a:pt x="74447" y="581660"/>
                  </a:lnTo>
                  <a:lnTo>
                    <a:pt x="74447" y="550570"/>
                  </a:lnTo>
                  <a:lnTo>
                    <a:pt x="72301" y="551180"/>
                  </a:lnTo>
                  <a:lnTo>
                    <a:pt x="71831" y="544830"/>
                  </a:lnTo>
                  <a:lnTo>
                    <a:pt x="76327" y="544830"/>
                  </a:lnTo>
                  <a:lnTo>
                    <a:pt x="75755" y="543560"/>
                  </a:lnTo>
                  <a:lnTo>
                    <a:pt x="73456" y="538480"/>
                  </a:lnTo>
                  <a:lnTo>
                    <a:pt x="69303" y="543560"/>
                  </a:lnTo>
                  <a:lnTo>
                    <a:pt x="68643" y="537210"/>
                  </a:lnTo>
                  <a:lnTo>
                    <a:pt x="66954" y="533400"/>
                  </a:lnTo>
                  <a:lnTo>
                    <a:pt x="69900" y="530860"/>
                  </a:lnTo>
                  <a:lnTo>
                    <a:pt x="66929" y="525780"/>
                  </a:lnTo>
                  <a:lnTo>
                    <a:pt x="63550" y="520700"/>
                  </a:lnTo>
                  <a:lnTo>
                    <a:pt x="60210" y="514350"/>
                  </a:lnTo>
                  <a:lnTo>
                    <a:pt x="58788" y="511810"/>
                  </a:lnTo>
                  <a:lnTo>
                    <a:pt x="57467" y="509460"/>
                  </a:lnTo>
                  <a:lnTo>
                    <a:pt x="57467" y="511810"/>
                  </a:lnTo>
                  <a:lnTo>
                    <a:pt x="56426" y="509270"/>
                  </a:lnTo>
                  <a:lnTo>
                    <a:pt x="57467" y="511810"/>
                  </a:lnTo>
                  <a:lnTo>
                    <a:pt x="57467" y="509460"/>
                  </a:lnTo>
                  <a:lnTo>
                    <a:pt x="57365" y="509270"/>
                  </a:lnTo>
                  <a:lnTo>
                    <a:pt x="58521" y="509270"/>
                  </a:lnTo>
                  <a:lnTo>
                    <a:pt x="60045" y="510540"/>
                  </a:lnTo>
                  <a:lnTo>
                    <a:pt x="60439" y="508000"/>
                  </a:lnTo>
                  <a:lnTo>
                    <a:pt x="58801" y="504190"/>
                  </a:lnTo>
                  <a:lnTo>
                    <a:pt x="57175" y="500380"/>
                  </a:lnTo>
                  <a:lnTo>
                    <a:pt x="56616" y="497840"/>
                  </a:lnTo>
                  <a:lnTo>
                    <a:pt x="55486" y="492760"/>
                  </a:lnTo>
                  <a:lnTo>
                    <a:pt x="54356" y="492760"/>
                  </a:lnTo>
                  <a:lnTo>
                    <a:pt x="54356" y="502920"/>
                  </a:lnTo>
                  <a:lnTo>
                    <a:pt x="53517" y="504190"/>
                  </a:lnTo>
                  <a:lnTo>
                    <a:pt x="52387" y="504190"/>
                  </a:lnTo>
                  <a:lnTo>
                    <a:pt x="52095" y="502920"/>
                  </a:lnTo>
                  <a:lnTo>
                    <a:pt x="52933" y="502920"/>
                  </a:lnTo>
                  <a:lnTo>
                    <a:pt x="52692" y="500380"/>
                  </a:lnTo>
                  <a:lnTo>
                    <a:pt x="53124" y="499110"/>
                  </a:lnTo>
                  <a:lnTo>
                    <a:pt x="53340" y="500380"/>
                  </a:lnTo>
                  <a:lnTo>
                    <a:pt x="53784" y="501650"/>
                  </a:lnTo>
                  <a:lnTo>
                    <a:pt x="54356" y="502920"/>
                  </a:lnTo>
                  <a:lnTo>
                    <a:pt x="54356" y="492760"/>
                  </a:lnTo>
                  <a:lnTo>
                    <a:pt x="42494" y="492760"/>
                  </a:lnTo>
                  <a:lnTo>
                    <a:pt x="42494" y="527050"/>
                  </a:lnTo>
                  <a:lnTo>
                    <a:pt x="41275" y="527050"/>
                  </a:lnTo>
                  <a:lnTo>
                    <a:pt x="40220" y="525780"/>
                  </a:lnTo>
                  <a:lnTo>
                    <a:pt x="40563" y="525780"/>
                  </a:lnTo>
                  <a:lnTo>
                    <a:pt x="41033" y="524510"/>
                  </a:lnTo>
                  <a:lnTo>
                    <a:pt x="41846" y="525780"/>
                  </a:lnTo>
                  <a:lnTo>
                    <a:pt x="42494" y="527050"/>
                  </a:lnTo>
                  <a:lnTo>
                    <a:pt x="42494" y="492760"/>
                  </a:lnTo>
                  <a:lnTo>
                    <a:pt x="41173" y="492760"/>
                  </a:lnTo>
                  <a:lnTo>
                    <a:pt x="41173" y="501650"/>
                  </a:lnTo>
                  <a:lnTo>
                    <a:pt x="40220" y="508000"/>
                  </a:lnTo>
                  <a:lnTo>
                    <a:pt x="39331" y="508000"/>
                  </a:lnTo>
                  <a:lnTo>
                    <a:pt x="38989" y="509270"/>
                  </a:lnTo>
                  <a:lnTo>
                    <a:pt x="38862" y="509270"/>
                  </a:lnTo>
                  <a:lnTo>
                    <a:pt x="37198" y="504190"/>
                  </a:lnTo>
                  <a:lnTo>
                    <a:pt x="36779" y="502920"/>
                  </a:lnTo>
                  <a:lnTo>
                    <a:pt x="36118" y="499529"/>
                  </a:lnTo>
                  <a:lnTo>
                    <a:pt x="41173" y="501650"/>
                  </a:lnTo>
                  <a:lnTo>
                    <a:pt x="41173" y="492760"/>
                  </a:lnTo>
                  <a:lnTo>
                    <a:pt x="36055" y="492760"/>
                  </a:lnTo>
                  <a:lnTo>
                    <a:pt x="34810" y="492760"/>
                  </a:lnTo>
                  <a:lnTo>
                    <a:pt x="35115" y="499110"/>
                  </a:lnTo>
                  <a:lnTo>
                    <a:pt x="33439" y="499110"/>
                  </a:lnTo>
                  <a:lnTo>
                    <a:pt x="34442" y="504190"/>
                  </a:lnTo>
                  <a:lnTo>
                    <a:pt x="29718" y="501650"/>
                  </a:lnTo>
                  <a:lnTo>
                    <a:pt x="32727" y="505460"/>
                  </a:lnTo>
                  <a:lnTo>
                    <a:pt x="39230" y="510540"/>
                  </a:lnTo>
                  <a:lnTo>
                    <a:pt x="39725" y="515620"/>
                  </a:lnTo>
                  <a:lnTo>
                    <a:pt x="39382" y="516890"/>
                  </a:lnTo>
                  <a:lnTo>
                    <a:pt x="38608" y="516890"/>
                  </a:lnTo>
                  <a:lnTo>
                    <a:pt x="38735" y="518160"/>
                  </a:lnTo>
                  <a:lnTo>
                    <a:pt x="39319" y="519430"/>
                  </a:lnTo>
                  <a:lnTo>
                    <a:pt x="40068" y="519430"/>
                  </a:lnTo>
                  <a:lnTo>
                    <a:pt x="40170" y="521970"/>
                  </a:lnTo>
                  <a:lnTo>
                    <a:pt x="40754" y="524510"/>
                  </a:lnTo>
                  <a:lnTo>
                    <a:pt x="38874" y="525780"/>
                  </a:lnTo>
                  <a:lnTo>
                    <a:pt x="41897" y="530860"/>
                  </a:lnTo>
                  <a:lnTo>
                    <a:pt x="42773" y="533400"/>
                  </a:lnTo>
                  <a:lnTo>
                    <a:pt x="45415" y="532130"/>
                  </a:lnTo>
                  <a:lnTo>
                    <a:pt x="46253" y="534670"/>
                  </a:lnTo>
                  <a:lnTo>
                    <a:pt x="46951" y="532130"/>
                  </a:lnTo>
                  <a:lnTo>
                    <a:pt x="47307" y="530860"/>
                  </a:lnTo>
                  <a:lnTo>
                    <a:pt x="46799" y="530860"/>
                  </a:lnTo>
                  <a:lnTo>
                    <a:pt x="46050" y="529590"/>
                  </a:lnTo>
                  <a:lnTo>
                    <a:pt x="45821" y="528320"/>
                  </a:lnTo>
                  <a:lnTo>
                    <a:pt x="45656" y="528320"/>
                  </a:lnTo>
                  <a:lnTo>
                    <a:pt x="45135" y="527050"/>
                  </a:lnTo>
                  <a:lnTo>
                    <a:pt x="44094" y="524510"/>
                  </a:lnTo>
                  <a:lnTo>
                    <a:pt x="43065" y="521970"/>
                  </a:lnTo>
                  <a:lnTo>
                    <a:pt x="45237" y="523240"/>
                  </a:lnTo>
                  <a:lnTo>
                    <a:pt x="47205" y="524510"/>
                  </a:lnTo>
                  <a:lnTo>
                    <a:pt x="46736" y="528320"/>
                  </a:lnTo>
                  <a:lnTo>
                    <a:pt x="48996" y="529590"/>
                  </a:lnTo>
                  <a:lnTo>
                    <a:pt x="52501" y="529590"/>
                  </a:lnTo>
                  <a:lnTo>
                    <a:pt x="49885" y="534670"/>
                  </a:lnTo>
                  <a:lnTo>
                    <a:pt x="50736" y="542290"/>
                  </a:lnTo>
                  <a:lnTo>
                    <a:pt x="48869" y="544830"/>
                  </a:lnTo>
                  <a:lnTo>
                    <a:pt x="53543" y="551180"/>
                  </a:lnTo>
                  <a:lnTo>
                    <a:pt x="58166" y="561340"/>
                  </a:lnTo>
                  <a:lnTo>
                    <a:pt x="65366" y="562610"/>
                  </a:lnTo>
                  <a:lnTo>
                    <a:pt x="67043" y="565150"/>
                  </a:lnTo>
                  <a:lnTo>
                    <a:pt x="65163" y="566420"/>
                  </a:lnTo>
                  <a:lnTo>
                    <a:pt x="64922" y="567359"/>
                  </a:lnTo>
                  <a:lnTo>
                    <a:pt x="65341" y="567690"/>
                  </a:lnTo>
                  <a:lnTo>
                    <a:pt x="69253" y="576580"/>
                  </a:lnTo>
                  <a:lnTo>
                    <a:pt x="70015" y="576326"/>
                  </a:lnTo>
                  <a:lnTo>
                    <a:pt x="72910" y="580390"/>
                  </a:lnTo>
                  <a:lnTo>
                    <a:pt x="71348" y="580390"/>
                  </a:lnTo>
                  <a:lnTo>
                    <a:pt x="76200" y="590550"/>
                  </a:lnTo>
                  <a:lnTo>
                    <a:pt x="83985" y="596900"/>
                  </a:lnTo>
                  <a:lnTo>
                    <a:pt x="91948" y="604520"/>
                  </a:lnTo>
                  <a:lnTo>
                    <a:pt x="96659" y="613410"/>
                  </a:lnTo>
                  <a:lnTo>
                    <a:pt x="97332" y="614680"/>
                  </a:lnTo>
                  <a:lnTo>
                    <a:pt x="96977" y="613410"/>
                  </a:lnTo>
                  <a:lnTo>
                    <a:pt x="96774" y="613410"/>
                  </a:lnTo>
                  <a:lnTo>
                    <a:pt x="97142" y="612140"/>
                  </a:lnTo>
                  <a:lnTo>
                    <a:pt x="105765" y="624840"/>
                  </a:lnTo>
                  <a:lnTo>
                    <a:pt x="116293" y="635000"/>
                  </a:lnTo>
                  <a:lnTo>
                    <a:pt x="127038" y="646430"/>
                  </a:lnTo>
                  <a:lnTo>
                    <a:pt x="136271" y="657860"/>
                  </a:lnTo>
                  <a:lnTo>
                    <a:pt x="139725" y="662940"/>
                  </a:lnTo>
                  <a:lnTo>
                    <a:pt x="141833" y="661670"/>
                  </a:lnTo>
                  <a:lnTo>
                    <a:pt x="145592" y="661670"/>
                  </a:lnTo>
                  <a:lnTo>
                    <a:pt x="144449" y="665480"/>
                  </a:lnTo>
                  <a:lnTo>
                    <a:pt x="151180" y="665480"/>
                  </a:lnTo>
                  <a:lnTo>
                    <a:pt x="155714" y="669290"/>
                  </a:lnTo>
                  <a:lnTo>
                    <a:pt x="158762" y="674370"/>
                  </a:lnTo>
                  <a:lnTo>
                    <a:pt x="162483" y="679450"/>
                  </a:lnTo>
                  <a:lnTo>
                    <a:pt x="169049" y="683260"/>
                  </a:lnTo>
                  <a:lnTo>
                    <a:pt x="169202" y="680720"/>
                  </a:lnTo>
                  <a:lnTo>
                    <a:pt x="171970" y="683260"/>
                  </a:lnTo>
                  <a:lnTo>
                    <a:pt x="179476" y="685800"/>
                  </a:lnTo>
                  <a:lnTo>
                    <a:pt x="178574" y="687070"/>
                  </a:lnTo>
                  <a:lnTo>
                    <a:pt x="179908" y="687070"/>
                  </a:lnTo>
                  <a:lnTo>
                    <a:pt x="180530" y="688340"/>
                  </a:lnTo>
                  <a:lnTo>
                    <a:pt x="179730" y="689610"/>
                  </a:lnTo>
                  <a:lnTo>
                    <a:pt x="188937" y="692150"/>
                  </a:lnTo>
                  <a:lnTo>
                    <a:pt x="190665" y="694690"/>
                  </a:lnTo>
                  <a:lnTo>
                    <a:pt x="189865" y="697230"/>
                  </a:lnTo>
                  <a:lnTo>
                    <a:pt x="189712" y="699770"/>
                  </a:lnTo>
                  <a:lnTo>
                    <a:pt x="193421" y="702310"/>
                  </a:lnTo>
                  <a:lnTo>
                    <a:pt x="197154" y="703580"/>
                  </a:lnTo>
                  <a:lnTo>
                    <a:pt x="205346" y="703580"/>
                  </a:lnTo>
                  <a:lnTo>
                    <a:pt x="204597" y="702310"/>
                  </a:lnTo>
                  <a:lnTo>
                    <a:pt x="203288" y="701040"/>
                  </a:lnTo>
                  <a:lnTo>
                    <a:pt x="201650" y="699770"/>
                  </a:lnTo>
                  <a:lnTo>
                    <a:pt x="202374" y="698500"/>
                  </a:lnTo>
                  <a:lnTo>
                    <a:pt x="205651" y="698500"/>
                  </a:lnTo>
                  <a:lnTo>
                    <a:pt x="205447" y="698766"/>
                  </a:lnTo>
                  <a:lnTo>
                    <a:pt x="205130" y="699223"/>
                  </a:lnTo>
                  <a:lnTo>
                    <a:pt x="204889" y="699706"/>
                  </a:lnTo>
                  <a:lnTo>
                    <a:pt x="206451" y="698525"/>
                  </a:lnTo>
                  <a:lnTo>
                    <a:pt x="205879" y="698360"/>
                  </a:lnTo>
                  <a:lnTo>
                    <a:pt x="208673" y="694690"/>
                  </a:lnTo>
                  <a:lnTo>
                    <a:pt x="213169" y="692150"/>
                  </a:lnTo>
                  <a:close/>
                </a:path>
                <a:path w="402590" h="734695">
                  <a:moveTo>
                    <a:pt x="216331" y="339382"/>
                  </a:moveTo>
                  <a:lnTo>
                    <a:pt x="216204" y="337820"/>
                  </a:lnTo>
                  <a:lnTo>
                    <a:pt x="215861" y="339090"/>
                  </a:lnTo>
                  <a:lnTo>
                    <a:pt x="216331" y="339382"/>
                  </a:lnTo>
                  <a:close/>
                </a:path>
                <a:path w="402590" h="734695">
                  <a:moveTo>
                    <a:pt x="217881" y="340360"/>
                  </a:moveTo>
                  <a:lnTo>
                    <a:pt x="216331" y="339382"/>
                  </a:lnTo>
                  <a:lnTo>
                    <a:pt x="216509" y="341630"/>
                  </a:lnTo>
                  <a:lnTo>
                    <a:pt x="217881" y="340360"/>
                  </a:lnTo>
                  <a:close/>
                </a:path>
                <a:path w="402590" h="734695">
                  <a:moveTo>
                    <a:pt x="218897" y="361950"/>
                  </a:moveTo>
                  <a:lnTo>
                    <a:pt x="218681" y="361683"/>
                  </a:lnTo>
                  <a:lnTo>
                    <a:pt x="218846" y="361988"/>
                  </a:lnTo>
                  <a:close/>
                </a:path>
                <a:path w="402590" h="734695">
                  <a:moveTo>
                    <a:pt x="219468" y="168757"/>
                  </a:moveTo>
                  <a:lnTo>
                    <a:pt x="218528" y="168376"/>
                  </a:lnTo>
                  <a:lnTo>
                    <a:pt x="218236" y="171246"/>
                  </a:lnTo>
                  <a:lnTo>
                    <a:pt x="219468" y="168757"/>
                  </a:lnTo>
                  <a:close/>
                </a:path>
                <a:path w="402590" h="734695">
                  <a:moveTo>
                    <a:pt x="219964" y="734314"/>
                  </a:moveTo>
                  <a:lnTo>
                    <a:pt x="219494" y="733869"/>
                  </a:lnTo>
                  <a:lnTo>
                    <a:pt x="219278" y="733907"/>
                  </a:lnTo>
                  <a:lnTo>
                    <a:pt x="219964" y="734314"/>
                  </a:lnTo>
                  <a:close/>
                </a:path>
                <a:path w="402590" h="734695">
                  <a:moveTo>
                    <a:pt x="220243" y="734542"/>
                  </a:moveTo>
                  <a:lnTo>
                    <a:pt x="219125" y="732942"/>
                  </a:lnTo>
                  <a:lnTo>
                    <a:pt x="218503" y="732409"/>
                  </a:lnTo>
                  <a:lnTo>
                    <a:pt x="219430" y="733539"/>
                  </a:lnTo>
                  <a:lnTo>
                    <a:pt x="219900" y="734225"/>
                  </a:lnTo>
                  <a:lnTo>
                    <a:pt x="220243" y="734542"/>
                  </a:lnTo>
                  <a:close/>
                </a:path>
                <a:path w="402590" h="734695">
                  <a:moveTo>
                    <a:pt x="221043" y="169379"/>
                  </a:moveTo>
                  <a:lnTo>
                    <a:pt x="219519" y="168656"/>
                  </a:lnTo>
                  <a:lnTo>
                    <a:pt x="221043" y="169379"/>
                  </a:lnTo>
                  <a:close/>
                </a:path>
                <a:path w="402590" h="734695">
                  <a:moveTo>
                    <a:pt x="222821" y="360616"/>
                  </a:moveTo>
                  <a:lnTo>
                    <a:pt x="222427" y="360273"/>
                  </a:lnTo>
                  <a:lnTo>
                    <a:pt x="222186" y="360680"/>
                  </a:lnTo>
                  <a:lnTo>
                    <a:pt x="222796" y="360680"/>
                  </a:lnTo>
                  <a:close/>
                </a:path>
                <a:path w="402590" h="734695">
                  <a:moveTo>
                    <a:pt x="223139" y="245859"/>
                  </a:moveTo>
                  <a:lnTo>
                    <a:pt x="223113" y="244475"/>
                  </a:lnTo>
                  <a:lnTo>
                    <a:pt x="222758" y="243166"/>
                  </a:lnTo>
                  <a:lnTo>
                    <a:pt x="222491" y="244500"/>
                  </a:lnTo>
                  <a:lnTo>
                    <a:pt x="222097" y="246087"/>
                  </a:lnTo>
                  <a:lnTo>
                    <a:pt x="222465" y="247484"/>
                  </a:lnTo>
                  <a:lnTo>
                    <a:pt x="223139" y="245859"/>
                  </a:lnTo>
                  <a:close/>
                </a:path>
                <a:path w="402590" h="734695">
                  <a:moveTo>
                    <a:pt x="223354" y="370840"/>
                  </a:moveTo>
                  <a:lnTo>
                    <a:pt x="221488" y="367030"/>
                  </a:lnTo>
                  <a:lnTo>
                    <a:pt x="218846" y="361988"/>
                  </a:lnTo>
                  <a:lnTo>
                    <a:pt x="214350" y="364490"/>
                  </a:lnTo>
                  <a:lnTo>
                    <a:pt x="218452" y="369570"/>
                  </a:lnTo>
                  <a:lnTo>
                    <a:pt x="219849" y="367436"/>
                  </a:lnTo>
                  <a:lnTo>
                    <a:pt x="223354" y="370840"/>
                  </a:lnTo>
                  <a:close/>
                </a:path>
                <a:path w="402590" h="734695">
                  <a:moveTo>
                    <a:pt x="226225" y="297180"/>
                  </a:moveTo>
                  <a:lnTo>
                    <a:pt x="226123" y="295910"/>
                  </a:lnTo>
                  <a:lnTo>
                    <a:pt x="225958" y="295910"/>
                  </a:lnTo>
                  <a:lnTo>
                    <a:pt x="226225" y="297180"/>
                  </a:lnTo>
                  <a:close/>
                </a:path>
                <a:path w="402590" h="734695">
                  <a:moveTo>
                    <a:pt x="227520" y="305879"/>
                  </a:moveTo>
                  <a:lnTo>
                    <a:pt x="227063" y="304800"/>
                  </a:lnTo>
                  <a:lnTo>
                    <a:pt x="226809" y="305117"/>
                  </a:lnTo>
                  <a:lnTo>
                    <a:pt x="227520" y="305879"/>
                  </a:lnTo>
                  <a:close/>
                </a:path>
                <a:path w="402590" h="734695">
                  <a:moveTo>
                    <a:pt x="228892" y="307340"/>
                  </a:moveTo>
                  <a:lnTo>
                    <a:pt x="227520" y="305879"/>
                  </a:lnTo>
                  <a:lnTo>
                    <a:pt x="227609" y="306070"/>
                  </a:lnTo>
                  <a:lnTo>
                    <a:pt x="228892" y="307340"/>
                  </a:lnTo>
                  <a:close/>
                </a:path>
                <a:path w="402590" h="734695">
                  <a:moveTo>
                    <a:pt x="231902" y="330200"/>
                  </a:moveTo>
                  <a:lnTo>
                    <a:pt x="231546" y="330200"/>
                  </a:lnTo>
                  <a:lnTo>
                    <a:pt x="231686" y="330530"/>
                  </a:lnTo>
                  <a:lnTo>
                    <a:pt x="231902" y="330200"/>
                  </a:lnTo>
                  <a:close/>
                </a:path>
                <a:path w="402590" h="734695">
                  <a:moveTo>
                    <a:pt x="232244" y="189953"/>
                  </a:moveTo>
                  <a:lnTo>
                    <a:pt x="228219" y="196850"/>
                  </a:lnTo>
                  <a:lnTo>
                    <a:pt x="228676" y="196697"/>
                  </a:lnTo>
                  <a:lnTo>
                    <a:pt x="228828" y="200317"/>
                  </a:lnTo>
                  <a:lnTo>
                    <a:pt x="230873" y="197980"/>
                  </a:lnTo>
                  <a:lnTo>
                    <a:pt x="229019" y="196583"/>
                  </a:lnTo>
                  <a:lnTo>
                    <a:pt x="231927" y="195580"/>
                  </a:lnTo>
                  <a:lnTo>
                    <a:pt x="232244" y="189953"/>
                  </a:lnTo>
                  <a:close/>
                </a:path>
                <a:path w="402590" h="734695">
                  <a:moveTo>
                    <a:pt x="232676" y="189230"/>
                  </a:moveTo>
                  <a:lnTo>
                    <a:pt x="232283" y="189344"/>
                  </a:lnTo>
                  <a:lnTo>
                    <a:pt x="232244" y="189953"/>
                  </a:lnTo>
                  <a:lnTo>
                    <a:pt x="232676" y="189230"/>
                  </a:lnTo>
                  <a:close/>
                </a:path>
                <a:path w="402590" h="734695">
                  <a:moveTo>
                    <a:pt x="233210" y="331470"/>
                  </a:moveTo>
                  <a:lnTo>
                    <a:pt x="232676" y="330200"/>
                  </a:lnTo>
                  <a:lnTo>
                    <a:pt x="233019" y="327660"/>
                  </a:lnTo>
                  <a:lnTo>
                    <a:pt x="230949" y="327660"/>
                  </a:lnTo>
                  <a:lnTo>
                    <a:pt x="231902" y="330200"/>
                  </a:lnTo>
                  <a:lnTo>
                    <a:pt x="232664" y="331470"/>
                  </a:lnTo>
                  <a:lnTo>
                    <a:pt x="233210" y="331470"/>
                  </a:lnTo>
                  <a:close/>
                </a:path>
                <a:path w="402590" h="734695">
                  <a:moveTo>
                    <a:pt x="234391" y="333552"/>
                  </a:moveTo>
                  <a:lnTo>
                    <a:pt x="233934" y="332460"/>
                  </a:lnTo>
                  <a:lnTo>
                    <a:pt x="233210" y="331304"/>
                  </a:lnTo>
                  <a:lnTo>
                    <a:pt x="233273" y="331546"/>
                  </a:lnTo>
                  <a:lnTo>
                    <a:pt x="233375" y="331787"/>
                  </a:lnTo>
                  <a:lnTo>
                    <a:pt x="233489" y="331990"/>
                  </a:lnTo>
                  <a:lnTo>
                    <a:pt x="234391" y="333552"/>
                  </a:lnTo>
                  <a:close/>
                </a:path>
                <a:path w="402590" h="734695">
                  <a:moveTo>
                    <a:pt x="239903" y="157480"/>
                  </a:moveTo>
                  <a:lnTo>
                    <a:pt x="239496" y="157276"/>
                  </a:lnTo>
                  <a:lnTo>
                    <a:pt x="239407" y="157480"/>
                  </a:lnTo>
                  <a:lnTo>
                    <a:pt x="239903" y="157480"/>
                  </a:lnTo>
                  <a:close/>
                </a:path>
                <a:path w="402590" h="734695">
                  <a:moveTo>
                    <a:pt x="244475" y="101117"/>
                  </a:moveTo>
                  <a:lnTo>
                    <a:pt x="244043" y="100990"/>
                  </a:lnTo>
                  <a:lnTo>
                    <a:pt x="243636" y="100952"/>
                  </a:lnTo>
                  <a:lnTo>
                    <a:pt x="243357" y="101003"/>
                  </a:lnTo>
                  <a:lnTo>
                    <a:pt x="243687" y="101180"/>
                  </a:lnTo>
                  <a:lnTo>
                    <a:pt x="244068" y="101193"/>
                  </a:lnTo>
                  <a:lnTo>
                    <a:pt x="244475" y="101117"/>
                  </a:lnTo>
                  <a:close/>
                </a:path>
                <a:path w="402590" h="734695">
                  <a:moveTo>
                    <a:pt x="247027" y="372757"/>
                  </a:moveTo>
                  <a:lnTo>
                    <a:pt x="246761" y="369570"/>
                  </a:lnTo>
                  <a:lnTo>
                    <a:pt x="244881" y="370116"/>
                  </a:lnTo>
                  <a:lnTo>
                    <a:pt x="247027" y="372757"/>
                  </a:lnTo>
                  <a:close/>
                </a:path>
                <a:path w="402590" h="734695">
                  <a:moveTo>
                    <a:pt x="251828" y="250875"/>
                  </a:moveTo>
                  <a:lnTo>
                    <a:pt x="251180" y="250190"/>
                  </a:lnTo>
                  <a:lnTo>
                    <a:pt x="248373" y="249364"/>
                  </a:lnTo>
                  <a:lnTo>
                    <a:pt x="249237" y="250190"/>
                  </a:lnTo>
                  <a:lnTo>
                    <a:pt x="251828" y="250875"/>
                  </a:lnTo>
                  <a:close/>
                </a:path>
                <a:path w="402590" h="734695">
                  <a:moveTo>
                    <a:pt x="254088" y="97790"/>
                  </a:moveTo>
                  <a:lnTo>
                    <a:pt x="253593" y="97790"/>
                  </a:lnTo>
                  <a:lnTo>
                    <a:pt x="253669" y="98171"/>
                  </a:lnTo>
                  <a:lnTo>
                    <a:pt x="254088" y="97790"/>
                  </a:lnTo>
                  <a:close/>
                </a:path>
                <a:path w="402590" h="734695">
                  <a:moveTo>
                    <a:pt x="254990" y="95250"/>
                  </a:moveTo>
                  <a:lnTo>
                    <a:pt x="254596" y="97790"/>
                  </a:lnTo>
                  <a:lnTo>
                    <a:pt x="254850" y="97942"/>
                  </a:lnTo>
                  <a:lnTo>
                    <a:pt x="254863" y="96520"/>
                  </a:lnTo>
                  <a:lnTo>
                    <a:pt x="254990" y="95250"/>
                  </a:lnTo>
                  <a:close/>
                </a:path>
                <a:path w="402590" h="734695">
                  <a:moveTo>
                    <a:pt x="259651" y="257810"/>
                  </a:moveTo>
                  <a:lnTo>
                    <a:pt x="258140" y="255270"/>
                  </a:lnTo>
                  <a:lnTo>
                    <a:pt x="255562" y="251460"/>
                  </a:lnTo>
                  <a:lnTo>
                    <a:pt x="253847" y="248920"/>
                  </a:lnTo>
                  <a:lnTo>
                    <a:pt x="251218" y="247650"/>
                  </a:lnTo>
                  <a:lnTo>
                    <a:pt x="252222" y="248920"/>
                  </a:lnTo>
                  <a:lnTo>
                    <a:pt x="253949" y="250190"/>
                  </a:lnTo>
                  <a:lnTo>
                    <a:pt x="254088" y="251460"/>
                  </a:lnTo>
                  <a:lnTo>
                    <a:pt x="251828" y="250875"/>
                  </a:lnTo>
                  <a:lnTo>
                    <a:pt x="256032" y="255270"/>
                  </a:lnTo>
                  <a:lnTo>
                    <a:pt x="259651" y="257810"/>
                  </a:lnTo>
                  <a:close/>
                </a:path>
                <a:path w="402590" h="734695">
                  <a:moveTo>
                    <a:pt x="261797" y="73444"/>
                  </a:moveTo>
                  <a:lnTo>
                    <a:pt x="261658" y="72974"/>
                  </a:lnTo>
                  <a:lnTo>
                    <a:pt x="261429" y="72466"/>
                  </a:lnTo>
                  <a:lnTo>
                    <a:pt x="261162" y="71932"/>
                  </a:lnTo>
                  <a:lnTo>
                    <a:pt x="261188" y="74320"/>
                  </a:lnTo>
                  <a:lnTo>
                    <a:pt x="261797" y="73444"/>
                  </a:lnTo>
                  <a:close/>
                </a:path>
                <a:path w="402590" h="734695">
                  <a:moveTo>
                    <a:pt x="265163" y="267728"/>
                  </a:moveTo>
                  <a:lnTo>
                    <a:pt x="264579" y="264439"/>
                  </a:lnTo>
                  <a:lnTo>
                    <a:pt x="262255" y="263486"/>
                  </a:lnTo>
                  <a:lnTo>
                    <a:pt x="263220" y="265823"/>
                  </a:lnTo>
                  <a:lnTo>
                    <a:pt x="263283" y="268630"/>
                  </a:lnTo>
                  <a:lnTo>
                    <a:pt x="264236" y="269570"/>
                  </a:lnTo>
                  <a:lnTo>
                    <a:pt x="265163" y="267728"/>
                  </a:lnTo>
                  <a:close/>
                </a:path>
                <a:path w="402590" h="734695">
                  <a:moveTo>
                    <a:pt x="268071" y="392760"/>
                  </a:moveTo>
                  <a:close/>
                </a:path>
                <a:path w="402590" h="734695">
                  <a:moveTo>
                    <a:pt x="269621" y="391160"/>
                  </a:moveTo>
                  <a:lnTo>
                    <a:pt x="269189" y="391617"/>
                  </a:lnTo>
                  <a:lnTo>
                    <a:pt x="268071" y="392760"/>
                  </a:lnTo>
                  <a:lnTo>
                    <a:pt x="268224" y="392874"/>
                  </a:lnTo>
                  <a:lnTo>
                    <a:pt x="269036" y="391985"/>
                  </a:lnTo>
                  <a:lnTo>
                    <a:pt x="269621" y="391160"/>
                  </a:lnTo>
                  <a:close/>
                </a:path>
                <a:path w="402590" h="734695">
                  <a:moveTo>
                    <a:pt x="274015" y="358140"/>
                  </a:moveTo>
                  <a:lnTo>
                    <a:pt x="273227" y="356870"/>
                  </a:lnTo>
                  <a:lnTo>
                    <a:pt x="273494" y="358140"/>
                  </a:lnTo>
                  <a:lnTo>
                    <a:pt x="274015" y="358140"/>
                  </a:lnTo>
                  <a:close/>
                </a:path>
                <a:path w="402590" h="734695">
                  <a:moveTo>
                    <a:pt x="274497" y="299085"/>
                  </a:moveTo>
                  <a:lnTo>
                    <a:pt x="272897" y="298450"/>
                  </a:lnTo>
                  <a:lnTo>
                    <a:pt x="274053" y="300151"/>
                  </a:lnTo>
                  <a:lnTo>
                    <a:pt x="274497" y="299085"/>
                  </a:lnTo>
                  <a:close/>
                </a:path>
                <a:path w="402590" h="734695">
                  <a:moveTo>
                    <a:pt x="275450" y="416560"/>
                  </a:moveTo>
                  <a:lnTo>
                    <a:pt x="275043" y="416560"/>
                  </a:lnTo>
                  <a:lnTo>
                    <a:pt x="275094" y="416687"/>
                  </a:lnTo>
                  <a:lnTo>
                    <a:pt x="275450" y="416560"/>
                  </a:lnTo>
                  <a:close/>
                </a:path>
                <a:path w="402590" h="734695">
                  <a:moveTo>
                    <a:pt x="275501" y="417830"/>
                  </a:moveTo>
                  <a:lnTo>
                    <a:pt x="275094" y="416687"/>
                  </a:lnTo>
                  <a:lnTo>
                    <a:pt x="268046" y="419100"/>
                  </a:lnTo>
                  <a:lnTo>
                    <a:pt x="271970" y="419100"/>
                  </a:lnTo>
                  <a:lnTo>
                    <a:pt x="275501" y="417830"/>
                  </a:lnTo>
                  <a:close/>
                </a:path>
                <a:path w="402590" h="734695">
                  <a:moveTo>
                    <a:pt x="275551" y="376593"/>
                  </a:moveTo>
                  <a:lnTo>
                    <a:pt x="275361" y="376364"/>
                  </a:lnTo>
                  <a:lnTo>
                    <a:pt x="275183" y="376123"/>
                  </a:lnTo>
                  <a:lnTo>
                    <a:pt x="274878" y="375945"/>
                  </a:lnTo>
                  <a:lnTo>
                    <a:pt x="273164" y="378891"/>
                  </a:lnTo>
                  <a:lnTo>
                    <a:pt x="274307" y="378269"/>
                  </a:lnTo>
                  <a:lnTo>
                    <a:pt x="275031" y="377469"/>
                  </a:lnTo>
                  <a:lnTo>
                    <a:pt x="275551" y="376593"/>
                  </a:lnTo>
                  <a:close/>
                </a:path>
                <a:path w="402590" h="734695">
                  <a:moveTo>
                    <a:pt x="276580" y="77114"/>
                  </a:moveTo>
                  <a:lnTo>
                    <a:pt x="276402" y="77038"/>
                  </a:lnTo>
                  <a:lnTo>
                    <a:pt x="275996" y="77139"/>
                  </a:lnTo>
                  <a:lnTo>
                    <a:pt x="275513" y="77292"/>
                  </a:lnTo>
                  <a:lnTo>
                    <a:pt x="275793" y="77355"/>
                  </a:lnTo>
                  <a:lnTo>
                    <a:pt x="276136" y="77343"/>
                  </a:lnTo>
                  <a:lnTo>
                    <a:pt x="276580" y="77114"/>
                  </a:lnTo>
                  <a:close/>
                </a:path>
                <a:path w="402590" h="734695">
                  <a:moveTo>
                    <a:pt x="277317" y="298450"/>
                  </a:moveTo>
                  <a:lnTo>
                    <a:pt x="275818" y="295910"/>
                  </a:lnTo>
                  <a:lnTo>
                    <a:pt x="274497" y="299085"/>
                  </a:lnTo>
                  <a:lnTo>
                    <a:pt x="276123" y="299720"/>
                  </a:lnTo>
                  <a:lnTo>
                    <a:pt x="275336" y="300990"/>
                  </a:lnTo>
                  <a:lnTo>
                    <a:pt x="277317" y="298450"/>
                  </a:lnTo>
                  <a:close/>
                </a:path>
                <a:path w="402590" h="734695">
                  <a:moveTo>
                    <a:pt x="285140" y="409244"/>
                  </a:moveTo>
                  <a:lnTo>
                    <a:pt x="284759" y="409295"/>
                  </a:lnTo>
                  <a:lnTo>
                    <a:pt x="283654" y="410070"/>
                  </a:lnTo>
                  <a:lnTo>
                    <a:pt x="285089" y="409346"/>
                  </a:lnTo>
                  <a:close/>
                </a:path>
                <a:path w="402590" h="734695">
                  <a:moveTo>
                    <a:pt x="290944" y="41186"/>
                  </a:moveTo>
                  <a:lnTo>
                    <a:pt x="290576" y="40779"/>
                  </a:lnTo>
                  <a:lnTo>
                    <a:pt x="289991" y="40386"/>
                  </a:lnTo>
                  <a:lnTo>
                    <a:pt x="289153" y="40017"/>
                  </a:lnTo>
                  <a:lnTo>
                    <a:pt x="288353" y="40627"/>
                  </a:lnTo>
                  <a:lnTo>
                    <a:pt x="290169" y="42964"/>
                  </a:lnTo>
                  <a:lnTo>
                    <a:pt x="290804" y="44145"/>
                  </a:lnTo>
                  <a:lnTo>
                    <a:pt x="290347" y="42900"/>
                  </a:lnTo>
                  <a:lnTo>
                    <a:pt x="290474" y="41973"/>
                  </a:lnTo>
                  <a:lnTo>
                    <a:pt x="290944" y="41186"/>
                  </a:lnTo>
                  <a:close/>
                </a:path>
                <a:path w="402590" h="734695">
                  <a:moveTo>
                    <a:pt x="292481" y="387350"/>
                  </a:moveTo>
                  <a:lnTo>
                    <a:pt x="276466" y="387350"/>
                  </a:lnTo>
                  <a:lnTo>
                    <a:pt x="272719" y="387350"/>
                  </a:lnTo>
                  <a:lnTo>
                    <a:pt x="270916" y="392430"/>
                  </a:lnTo>
                  <a:lnTo>
                    <a:pt x="270484" y="393700"/>
                  </a:lnTo>
                  <a:lnTo>
                    <a:pt x="270878" y="394970"/>
                  </a:lnTo>
                  <a:lnTo>
                    <a:pt x="269201" y="394970"/>
                  </a:lnTo>
                  <a:lnTo>
                    <a:pt x="268008" y="393700"/>
                  </a:lnTo>
                  <a:lnTo>
                    <a:pt x="267817" y="393700"/>
                  </a:lnTo>
                  <a:lnTo>
                    <a:pt x="267525" y="394970"/>
                  </a:lnTo>
                  <a:lnTo>
                    <a:pt x="268439" y="397510"/>
                  </a:lnTo>
                  <a:lnTo>
                    <a:pt x="266433" y="394970"/>
                  </a:lnTo>
                  <a:lnTo>
                    <a:pt x="266484" y="396240"/>
                  </a:lnTo>
                  <a:lnTo>
                    <a:pt x="265036" y="396240"/>
                  </a:lnTo>
                  <a:lnTo>
                    <a:pt x="263956" y="397510"/>
                  </a:lnTo>
                  <a:lnTo>
                    <a:pt x="261061" y="396240"/>
                  </a:lnTo>
                  <a:lnTo>
                    <a:pt x="262382" y="392430"/>
                  </a:lnTo>
                  <a:lnTo>
                    <a:pt x="258508" y="391160"/>
                  </a:lnTo>
                  <a:lnTo>
                    <a:pt x="254406" y="387350"/>
                  </a:lnTo>
                  <a:lnTo>
                    <a:pt x="251244" y="384810"/>
                  </a:lnTo>
                  <a:lnTo>
                    <a:pt x="248183" y="381000"/>
                  </a:lnTo>
                  <a:lnTo>
                    <a:pt x="248081" y="380796"/>
                  </a:lnTo>
                  <a:lnTo>
                    <a:pt x="252056" y="378460"/>
                  </a:lnTo>
                  <a:lnTo>
                    <a:pt x="247535" y="373380"/>
                  </a:lnTo>
                  <a:lnTo>
                    <a:pt x="247027" y="372757"/>
                  </a:lnTo>
                  <a:lnTo>
                    <a:pt x="247637" y="379933"/>
                  </a:lnTo>
                  <a:lnTo>
                    <a:pt x="244919" y="374650"/>
                  </a:lnTo>
                  <a:lnTo>
                    <a:pt x="242392" y="370840"/>
                  </a:lnTo>
                  <a:lnTo>
                    <a:pt x="244881" y="370116"/>
                  </a:lnTo>
                  <a:lnTo>
                    <a:pt x="243408" y="368300"/>
                  </a:lnTo>
                  <a:lnTo>
                    <a:pt x="240017" y="363220"/>
                  </a:lnTo>
                  <a:lnTo>
                    <a:pt x="238150" y="358140"/>
                  </a:lnTo>
                  <a:lnTo>
                    <a:pt x="237680" y="356870"/>
                  </a:lnTo>
                  <a:lnTo>
                    <a:pt x="237604" y="355600"/>
                  </a:lnTo>
                  <a:lnTo>
                    <a:pt x="223697" y="355600"/>
                  </a:lnTo>
                  <a:lnTo>
                    <a:pt x="223697" y="358140"/>
                  </a:lnTo>
                  <a:lnTo>
                    <a:pt x="222935" y="360273"/>
                  </a:lnTo>
                  <a:lnTo>
                    <a:pt x="222897" y="360680"/>
                  </a:lnTo>
                  <a:lnTo>
                    <a:pt x="222110" y="362597"/>
                  </a:lnTo>
                  <a:lnTo>
                    <a:pt x="220141" y="360680"/>
                  </a:lnTo>
                  <a:lnTo>
                    <a:pt x="219925" y="358140"/>
                  </a:lnTo>
                  <a:lnTo>
                    <a:pt x="222427" y="360273"/>
                  </a:lnTo>
                  <a:lnTo>
                    <a:pt x="223697" y="358140"/>
                  </a:lnTo>
                  <a:lnTo>
                    <a:pt x="223697" y="355600"/>
                  </a:lnTo>
                  <a:lnTo>
                    <a:pt x="217754" y="355600"/>
                  </a:lnTo>
                  <a:lnTo>
                    <a:pt x="214871" y="355600"/>
                  </a:lnTo>
                  <a:lnTo>
                    <a:pt x="214782" y="356870"/>
                  </a:lnTo>
                  <a:lnTo>
                    <a:pt x="218681" y="361683"/>
                  </a:lnTo>
                  <a:lnTo>
                    <a:pt x="218160" y="360680"/>
                  </a:lnTo>
                  <a:lnTo>
                    <a:pt x="221665" y="363867"/>
                  </a:lnTo>
                  <a:lnTo>
                    <a:pt x="221449" y="364490"/>
                  </a:lnTo>
                  <a:lnTo>
                    <a:pt x="222592" y="364705"/>
                  </a:lnTo>
                  <a:lnTo>
                    <a:pt x="223761" y="365760"/>
                  </a:lnTo>
                  <a:lnTo>
                    <a:pt x="223393" y="364845"/>
                  </a:lnTo>
                  <a:lnTo>
                    <a:pt x="228447" y="365760"/>
                  </a:lnTo>
                  <a:lnTo>
                    <a:pt x="227888" y="372110"/>
                  </a:lnTo>
                  <a:lnTo>
                    <a:pt x="222084" y="373380"/>
                  </a:lnTo>
                  <a:lnTo>
                    <a:pt x="222529" y="382270"/>
                  </a:lnTo>
                  <a:lnTo>
                    <a:pt x="230009" y="384810"/>
                  </a:lnTo>
                  <a:lnTo>
                    <a:pt x="233718" y="394970"/>
                  </a:lnTo>
                  <a:lnTo>
                    <a:pt x="232930" y="391160"/>
                  </a:lnTo>
                  <a:lnTo>
                    <a:pt x="235750" y="391160"/>
                  </a:lnTo>
                  <a:lnTo>
                    <a:pt x="236499" y="397510"/>
                  </a:lnTo>
                  <a:lnTo>
                    <a:pt x="239483" y="398780"/>
                  </a:lnTo>
                  <a:lnTo>
                    <a:pt x="237629" y="400050"/>
                  </a:lnTo>
                  <a:lnTo>
                    <a:pt x="238340" y="402590"/>
                  </a:lnTo>
                  <a:lnTo>
                    <a:pt x="238366" y="403821"/>
                  </a:lnTo>
                  <a:lnTo>
                    <a:pt x="238175" y="404037"/>
                  </a:lnTo>
                  <a:lnTo>
                    <a:pt x="238061" y="404456"/>
                  </a:lnTo>
                  <a:lnTo>
                    <a:pt x="238150" y="405511"/>
                  </a:lnTo>
                  <a:lnTo>
                    <a:pt x="238379" y="404990"/>
                  </a:lnTo>
                  <a:lnTo>
                    <a:pt x="238391" y="404393"/>
                  </a:lnTo>
                  <a:lnTo>
                    <a:pt x="238379" y="403860"/>
                  </a:lnTo>
                  <a:lnTo>
                    <a:pt x="239242" y="403860"/>
                  </a:lnTo>
                  <a:lnTo>
                    <a:pt x="244144" y="411480"/>
                  </a:lnTo>
                  <a:lnTo>
                    <a:pt x="247815" y="408940"/>
                  </a:lnTo>
                  <a:lnTo>
                    <a:pt x="249301" y="411480"/>
                  </a:lnTo>
                  <a:lnTo>
                    <a:pt x="250456" y="414020"/>
                  </a:lnTo>
                  <a:lnTo>
                    <a:pt x="254355" y="416560"/>
                  </a:lnTo>
                  <a:lnTo>
                    <a:pt x="261962" y="416560"/>
                  </a:lnTo>
                  <a:lnTo>
                    <a:pt x="265303" y="415290"/>
                  </a:lnTo>
                  <a:lnTo>
                    <a:pt x="267970" y="414020"/>
                  </a:lnTo>
                  <a:lnTo>
                    <a:pt x="272554" y="412750"/>
                  </a:lnTo>
                  <a:lnTo>
                    <a:pt x="270065" y="415290"/>
                  </a:lnTo>
                  <a:lnTo>
                    <a:pt x="275450" y="416560"/>
                  </a:lnTo>
                  <a:lnTo>
                    <a:pt x="276275" y="416560"/>
                  </a:lnTo>
                  <a:lnTo>
                    <a:pt x="278612" y="415290"/>
                  </a:lnTo>
                  <a:lnTo>
                    <a:pt x="280466" y="412750"/>
                  </a:lnTo>
                  <a:lnTo>
                    <a:pt x="282397" y="411480"/>
                  </a:lnTo>
                  <a:lnTo>
                    <a:pt x="283870" y="408940"/>
                  </a:lnTo>
                  <a:lnTo>
                    <a:pt x="285305" y="408940"/>
                  </a:lnTo>
                  <a:lnTo>
                    <a:pt x="285140" y="409244"/>
                  </a:lnTo>
                  <a:lnTo>
                    <a:pt x="285419" y="409219"/>
                  </a:lnTo>
                  <a:lnTo>
                    <a:pt x="285559" y="408940"/>
                  </a:lnTo>
                  <a:lnTo>
                    <a:pt x="285686" y="408940"/>
                  </a:lnTo>
                  <a:lnTo>
                    <a:pt x="285711" y="408647"/>
                  </a:lnTo>
                  <a:lnTo>
                    <a:pt x="286321" y="407504"/>
                  </a:lnTo>
                  <a:lnTo>
                    <a:pt x="286092" y="407555"/>
                  </a:lnTo>
                  <a:lnTo>
                    <a:pt x="285838" y="407657"/>
                  </a:lnTo>
                  <a:lnTo>
                    <a:pt x="285991" y="406400"/>
                  </a:lnTo>
                  <a:lnTo>
                    <a:pt x="284556" y="405130"/>
                  </a:lnTo>
                  <a:lnTo>
                    <a:pt x="286397" y="402590"/>
                  </a:lnTo>
                  <a:lnTo>
                    <a:pt x="287896" y="398780"/>
                  </a:lnTo>
                  <a:lnTo>
                    <a:pt x="288366" y="397510"/>
                  </a:lnTo>
                  <a:lnTo>
                    <a:pt x="285089" y="398780"/>
                  </a:lnTo>
                  <a:lnTo>
                    <a:pt x="287464" y="397510"/>
                  </a:lnTo>
                  <a:lnTo>
                    <a:pt x="289852" y="396240"/>
                  </a:lnTo>
                  <a:lnTo>
                    <a:pt x="290334" y="394970"/>
                  </a:lnTo>
                  <a:lnTo>
                    <a:pt x="291795" y="391160"/>
                  </a:lnTo>
                  <a:lnTo>
                    <a:pt x="292481" y="387350"/>
                  </a:lnTo>
                  <a:close/>
                </a:path>
                <a:path w="402590" h="734695">
                  <a:moveTo>
                    <a:pt x="296748" y="370840"/>
                  </a:moveTo>
                  <a:lnTo>
                    <a:pt x="296202" y="365760"/>
                  </a:lnTo>
                  <a:lnTo>
                    <a:pt x="295833" y="363220"/>
                  </a:lnTo>
                  <a:lnTo>
                    <a:pt x="295122" y="358140"/>
                  </a:lnTo>
                  <a:lnTo>
                    <a:pt x="294157" y="353060"/>
                  </a:lnTo>
                  <a:lnTo>
                    <a:pt x="295186" y="353060"/>
                  </a:lnTo>
                  <a:lnTo>
                    <a:pt x="295097" y="354330"/>
                  </a:lnTo>
                  <a:lnTo>
                    <a:pt x="295224" y="353060"/>
                  </a:lnTo>
                  <a:lnTo>
                    <a:pt x="295478" y="350520"/>
                  </a:lnTo>
                  <a:lnTo>
                    <a:pt x="295846" y="346710"/>
                  </a:lnTo>
                  <a:lnTo>
                    <a:pt x="288709" y="350520"/>
                  </a:lnTo>
                  <a:lnTo>
                    <a:pt x="288772" y="349250"/>
                  </a:lnTo>
                  <a:lnTo>
                    <a:pt x="274904" y="349250"/>
                  </a:lnTo>
                  <a:lnTo>
                    <a:pt x="272237" y="349250"/>
                  </a:lnTo>
                  <a:lnTo>
                    <a:pt x="271386" y="353060"/>
                  </a:lnTo>
                  <a:lnTo>
                    <a:pt x="276745" y="356870"/>
                  </a:lnTo>
                  <a:lnTo>
                    <a:pt x="274027" y="358140"/>
                  </a:lnTo>
                  <a:lnTo>
                    <a:pt x="274802" y="359410"/>
                  </a:lnTo>
                  <a:lnTo>
                    <a:pt x="273735" y="365760"/>
                  </a:lnTo>
                  <a:lnTo>
                    <a:pt x="276504" y="363220"/>
                  </a:lnTo>
                  <a:lnTo>
                    <a:pt x="275374" y="368300"/>
                  </a:lnTo>
                  <a:lnTo>
                    <a:pt x="277888" y="373380"/>
                  </a:lnTo>
                  <a:lnTo>
                    <a:pt x="275551" y="377190"/>
                  </a:lnTo>
                  <a:lnTo>
                    <a:pt x="278498" y="381000"/>
                  </a:lnTo>
                  <a:lnTo>
                    <a:pt x="272402" y="384810"/>
                  </a:lnTo>
                  <a:lnTo>
                    <a:pt x="274434" y="386080"/>
                  </a:lnTo>
                  <a:lnTo>
                    <a:pt x="292696" y="386080"/>
                  </a:lnTo>
                  <a:lnTo>
                    <a:pt x="293738" y="379933"/>
                  </a:lnTo>
                  <a:lnTo>
                    <a:pt x="293776" y="374650"/>
                  </a:lnTo>
                  <a:lnTo>
                    <a:pt x="296748" y="370840"/>
                  </a:lnTo>
                  <a:close/>
                </a:path>
                <a:path w="402590" h="734695">
                  <a:moveTo>
                    <a:pt x="297256" y="54610"/>
                  </a:moveTo>
                  <a:lnTo>
                    <a:pt x="295465" y="55841"/>
                  </a:lnTo>
                  <a:lnTo>
                    <a:pt x="297256" y="54610"/>
                  </a:lnTo>
                  <a:close/>
                </a:path>
                <a:path w="402590" h="734695">
                  <a:moveTo>
                    <a:pt x="297357" y="369887"/>
                  </a:moveTo>
                  <a:lnTo>
                    <a:pt x="297141" y="370103"/>
                  </a:lnTo>
                  <a:lnTo>
                    <a:pt x="296964" y="370370"/>
                  </a:lnTo>
                  <a:lnTo>
                    <a:pt x="296748" y="370611"/>
                  </a:lnTo>
                  <a:lnTo>
                    <a:pt x="296748" y="370840"/>
                  </a:lnTo>
                  <a:lnTo>
                    <a:pt x="296786" y="371475"/>
                  </a:lnTo>
                  <a:lnTo>
                    <a:pt x="296811" y="371894"/>
                  </a:lnTo>
                  <a:lnTo>
                    <a:pt x="297357" y="369887"/>
                  </a:lnTo>
                  <a:close/>
                </a:path>
                <a:path w="402590" h="734695">
                  <a:moveTo>
                    <a:pt x="297535" y="33553"/>
                  </a:moveTo>
                  <a:lnTo>
                    <a:pt x="293979" y="35242"/>
                  </a:lnTo>
                  <a:lnTo>
                    <a:pt x="293674" y="34645"/>
                  </a:lnTo>
                  <a:lnTo>
                    <a:pt x="292595" y="37007"/>
                  </a:lnTo>
                  <a:lnTo>
                    <a:pt x="292366" y="37566"/>
                  </a:lnTo>
                  <a:lnTo>
                    <a:pt x="295109" y="36436"/>
                  </a:lnTo>
                  <a:lnTo>
                    <a:pt x="297535" y="33553"/>
                  </a:lnTo>
                  <a:close/>
                </a:path>
                <a:path w="402590" h="734695">
                  <a:moveTo>
                    <a:pt x="298881" y="341630"/>
                  </a:moveTo>
                  <a:lnTo>
                    <a:pt x="289344" y="334010"/>
                  </a:lnTo>
                  <a:lnTo>
                    <a:pt x="291401" y="328930"/>
                  </a:lnTo>
                  <a:lnTo>
                    <a:pt x="292176" y="328930"/>
                  </a:lnTo>
                  <a:lnTo>
                    <a:pt x="293166" y="325120"/>
                  </a:lnTo>
                  <a:lnTo>
                    <a:pt x="286537" y="321310"/>
                  </a:lnTo>
                  <a:lnTo>
                    <a:pt x="284594" y="314960"/>
                  </a:lnTo>
                  <a:lnTo>
                    <a:pt x="285280" y="314960"/>
                  </a:lnTo>
                  <a:lnTo>
                    <a:pt x="285572" y="313690"/>
                  </a:lnTo>
                  <a:lnTo>
                    <a:pt x="280695" y="311150"/>
                  </a:lnTo>
                  <a:lnTo>
                    <a:pt x="276339" y="303530"/>
                  </a:lnTo>
                  <a:lnTo>
                    <a:pt x="274612" y="300990"/>
                  </a:lnTo>
                  <a:lnTo>
                    <a:pt x="274053" y="300151"/>
                  </a:lnTo>
                  <a:lnTo>
                    <a:pt x="273697" y="300990"/>
                  </a:lnTo>
                  <a:lnTo>
                    <a:pt x="271462" y="297180"/>
                  </a:lnTo>
                  <a:lnTo>
                    <a:pt x="270713" y="295910"/>
                  </a:lnTo>
                  <a:lnTo>
                    <a:pt x="271310" y="294640"/>
                  </a:lnTo>
                  <a:lnTo>
                    <a:pt x="270776" y="289560"/>
                  </a:lnTo>
                  <a:lnTo>
                    <a:pt x="273164" y="288290"/>
                  </a:lnTo>
                  <a:lnTo>
                    <a:pt x="275513" y="293370"/>
                  </a:lnTo>
                  <a:lnTo>
                    <a:pt x="277774" y="288290"/>
                  </a:lnTo>
                  <a:lnTo>
                    <a:pt x="272554" y="287020"/>
                  </a:lnTo>
                  <a:lnTo>
                    <a:pt x="271932" y="284480"/>
                  </a:lnTo>
                  <a:lnTo>
                    <a:pt x="273558" y="283210"/>
                  </a:lnTo>
                  <a:lnTo>
                    <a:pt x="270370" y="278130"/>
                  </a:lnTo>
                  <a:lnTo>
                    <a:pt x="269570" y="276860"/>
                  </a:lnTo>
                  <a:lnTo>
                    <a:pt x="265823" y="278130"/>
                  </a:lnTo>
                  <a:lnTo>
                    <a:pt x="262737" y="271780"/>
                  </a:lnTo>
                  <a:lnTo>
                    <a:pt x="262128" y="270510"/>
                  </a:lnTo>
                  <a:lnTo>
                    <a:pt x="261429" y="271780"/>
                  </a:lnTo>
                  <a:lnTo>
                    <a:pt x="255625" y="269240"/>
                  </a:lnTo>
                  <a:lnTo>
                    <a:pt x="261607" y="266700"/>
                  </a:lnTo>
                  <a:lnTo>
                    <a:pt x="256654" y="264160"/>
                  </a:lnTo>
                  <a:lnTo>
                    <a:pt x="259575" y="260350"/>
                  </a:lnTo>
                  <a:lnTo>
                    <a:pt x="257187" y="259080"/>
                  </a:lnTo>
                  <a:lnTo>
                    <a:pt x="250545" y="252730"/>
                  </a:lnTo>
                  <a:lnTo>
                    <a:pt x="246875" y="248920"/>
                  </a:lnTo>
                  <a:lnTo>
                    <a:pt x="248373" y="249364"/>
                  </a:lnTo>
                  <a:lnTo>
                    <a:pt x="247904" y="248920"/>
                  </a:lnTo>
                  <a:lnTo>
                    <a:pt x="245249" y="246380"/>
                  </a:lnTo>
                  <a:lnTo>
                    <a:pt x="241681" y="241300"/>
                  </a:lnTo>
                  <a:lnTo>
                    <a:pt x="243497" y="237490"/>
                  </a:lnTo>
                  <a:lnTo>
                    <a:pt x="241681" y="233680"/>
                  </a:lnTo>
                  <a:lnTo>
                    <a:pt x="240474" y="231140"/>
                  </a:lnTo>
                  <a:lnTo>
                    <a:pt x="236296" y="224790"/>
                  </a:lnTo>
                  <a:lnTo>
                    <a:pt x="235077" y="220980"/>
                  </a:lnTo>
                  <a:lnTo>
                    <a:pt x="234670" y="219710"/>
                  </a:lnTo>
                  <a:lnTo>
                    <a:pt x="227825" y="213360"/>
                  </a:lnTo>
                  <a:lnTo>
                    <a:pt x="227342" y="212877"/>
                  </a:lnTo>
                  <a:lnTo>
                    <a:pt x="227838" y="210820"/>
                  </a:lnTo>
                  <a:lnTo>
                    <a:pt x="226682" y="212217"/>
                  </a:lnTo>
                  <a:lnTo>
                    <a:pt x="226555" y="212090"/>
                  </a:lnTo>
                  <a:lnTo>
                    <a:pt x="225577" y="211112"/>
                  </a:lnTo>
                  <a:lnTo>
                    <a:pt x="227495" y="204470"/>
                  </a:lnTo>
                  <a:lnTo>
                    <a:pt x="225717" y="198120"/>
                  </a:lnTo>
                  <a:lnTo>
                    <a:pt x="226174" y="196850"/>
                  </a:lnTo>
                  <a:lnTo>
                    <a:pt x="228422" y="190500"/>
                  </a:lnTo>
                  <a:lnTo>
                    <a:pt x="232283" y="189344"/>
                  </a:lnTo>
                  <a:lnTo>
                    <a:pt x="232384" y="186690"/>
                  </a:lnTo>
                  <a:lnTo>
                    <a:pt x="232511" y="180340"/>
                  </a:lnTo>
                  <a:lnTo>
                    <a:pt x="232613" y="179070"/>
                  </a:lnTo>
                  <a:lnTo>
                    <a:pt x="233108" y="172720"/>
                  </a:lnTo>
                  <a:lnTo>
                    <a:pt x="233705" y="170180"/>
                  </a:lnTo>
                  <a:lnTo>
                    <a:pt x="223431" y="170180"/>
                  </a:lnTo>
                  <a:lnTo>
                    <a:pt x="222338" y="170180"/>
                  </a:lnTo>
                  <a:lnTo>
                    <a:pt x="222224" y="172720"/>
                  </a:lnTo>
                  <a:lnTo>
                    <a:pt x="223253" y="173990"/>
                  </a:lnTo>
                  <a:lnTo>
                    <a:pt x="220256" y="179070"/>
                  </a:lnTo>
                  <a:lnTo>
                    <a:pt x="219621" y="175196"/>
                  </a:lnTo>
                  <a:lnTo>
                    <a:pt x="219913" y="173990"/>
                  </a:lnTo>
                  <a:lnTo>
                    <a:pt x="219570" y="174853"/>
                  </a:lnTo>
                  <a:lnTo>
                    <a:pt x="219430" y="173990"/>
                  </a:lnTo>
                  <a:lnTo>
                    <a:pt x="219087" y="176034"/>
                  </a:lnTo>
                  <a:lnTo>
                    <a:pt x="217843" y="179070"/>
                  </a:lnTo>
                  <a:lnTo>
                    <a:pt x="215887" y="180340"/>
                  </a:lnTo>
                  <a:lnTo>
                    <a:pt x="217614" y="186690"/>
                  </a:lnTo>
                  <a:lnTo>
                    <a:pt x="215392" y="184150"/>
                  </a:lnTo>
                  <a:lnTo>
                    <a:pt x="213575" y="190500"/>
                  </a:lnTo>
                  <a:lnTo>
                    <a:pt x="213868" y="193040"/>
                  </a:lnTo>
                  <a:lnTo>
                    <a:pt x="216446" y="189230"/>
                  </a:lnTo>
                  <a:lnTo>
                    <a:pt x="216319" y="191770"/>
                  </a:lnTo>
                  <a:lnTo>
                    <a:pt x="215519" y="194310"/>
                  </a:lnTo>
                  <a:lnTo>
                    <a:pt x="214947" y="196850"/>
                  </a:lnTo>
                  <a:lnTo>
                    <a:pt x="213652" y="196342"/>
                  </a:lnTo>
                  <a:lnTo>
                    <a:pt x="213652" y="233680"/>
                  </a:lnTo>
                  <a:lnTo>
                    <a:pt x="213448" y="233984"/>
                  </a:lnTo>
                  <a:lnTo>
                    <a:pt x="213118" y="233680"/>
                  </a:lnTo>
                  <a:lnTo>
                    <a:pt x="213652" y="233680"/>
                  </a:lnTo>
                  <a:lnTo>
                    <a:pt x="213652" y="196342"/>
                  </a:lnTo>
                  <a:lnTo>
                    <a:pt x="211721" y="195580"/>
                  </a:lnTo>
                  <a:lnTo>
                    <a:pt x="211099" y="197929"/>
                  </a:lnTo>
                  <a:lnTo>
                    <a:pt x="210858" y="197751"/>
                  </a:lnTo>
                  <a:lnTo>
                    <a:pt x="210858" y="217652"/>
                  </a:lnTo>
                  <a:lnTo>
                    <a:pt x="210324" y="218732"/>
                  </a:lnTo>
                  <a:lnTo>
                    <a:pt x="210375" y="217170"/>
                  </a:lnTo>
                  <a:lnTo>
                    <a:pt x="210858" y="217652"/>
                  </a:lnTo>
                  <a:lnTo>
                    <a:pt x="210858" y="197751"/>
                  </a:lnTo>
                  <a:lnTo>
                    <a:pt x="206400" y="194310"/>
                  </a:lnTo>
                  <a:lnTo>
                    <a:pt x="207378" y="203200"/>
                  </a:lnTo>
                  <a:lnTo>
                    <a:pt x="206806" y="201930"/>
                  </a:lnTo>
                  <a:lnTo>
                    <a:pt x="205663" y="199390"/>
                  </a:lnTo>
                  <a:lnTo>
                    <a:pt x="203555" y="194729"/>
                  </a:lnTo>
                  <a:lnTo>
                    <a:pt x="203962" y="194729"/>
                  </a:lnTo>
                  <a:lnTo>
                    <a:pt x="203238" y="194030"/>
                  </a:lnTo>
                  <a:lnTo>
                    <a:pt x="202806" y="193040"/>
                  </a:lnTo>
                  <a:lnTo>
                    <a:pt x="202641" y="193433"/>
                  </a:lnTo>
                  <a:lnTo>
                    <a:pt x="199783" y="190588"/>
                  </a:lnTo>
                  <a:lnTo>
                    <a:pt x="202247" y="194475"/>
                  </a:lnTo>
                  <a:lnTo>
                    <a:pt x="202158" y="194691"/>
                  </a:lnTo>
                  <a:lnTo>
                    <a:pt x="201955" y="194678"/>
                  </a:lnTo>
                  <a:lnTo>
                    <a:pt x="202133" y="194767"/>
                  </a:lnTo>
                  <a:lnTo>
                    <a:pt x="200329" y="199390"/>
                  </a:lnTo>
                  <a:lnTo>
                    <a:pt x="197472" y="198120"/>
                  </a:lnTo>
                  <a:lnTo>
                    <a:pt x="196430" y="196850"/>
                  </a:lnTo>
                  <a:lnTo>
                    <a:pt x="194195" y="194310"/>
                  </a:lnTo>
                  <a:lnTo>
                    <a:pt x="191871" y="191770"/>
                  </a:lnTo>
                  <a:lnTo>
                    <a:pt x="190614" y="190500"/>
                  </a:lnTo>
                  <a:lnTo>
                    <a:pt x="189357" y="189230"/>
                  </a:lnTo>
                  <a:lnTo>
                    <a:pt x="187934" y="186690"/>
                  </a:lnTo>
                  <a:lnTo>
                    <a:pt x="192735" y="189230"/>
                  </a:lnTo>
                  <a:lnTo>
                    <a:pt x="193040" y="187960"/>
                  </a:lnTo>
                  <a:lnTo>
                    <a:pt x="190881" y="186690"/>
                  </a:lnTo>
                  <a:lnTo>
                    <a:pt x="188734" y="185420"/>
                  </a:lnTo>
                  <a:lnTo>
                    <a:pt x="186575" y="184150"/>
                  </a:lnTo>
                  <a:lnTo>
                    <a:pt x="191363" y="184150"/>
                  </a:lnTo>
                  <a:lnTo>
                    <a:pt x="190017" y="182880"/>
                  </a:lnTo>
                  <a:lnTo>
                    <a:pt x="187337" y="180340"/>
                  </a:lnTo>
                  <a:lnTo>
                    <a:pt x="187452" y="182880"/>
                  </a:lnTo>
                  <a:lnTo>
                    <a:pt x="183870" y="182880"/>
                  </a:lnTo>
                  <a:lnTo>
                    <a:pt x="180098" y="180340"/>
                  </a:lnTo>
                  <a:lnTo>
                    <a:pt x="181724" y="181610"/>
                  </a:lnTo>
                  <a:lnTo>
                    <a:pt x="184708" y="185420"/>
                  </a:lnTo>
                  <a:lnTo>
                    <a:pt x="179070" y="184150"/>
                  </a:lnTo>
                  <a:lnTo>
                    <a:pt x="176009" y="181610"/>
                  </a:lnTo>
                  <a:lnTo>
                    <a:pt x="174409" y="180340"/>
                  </a:lnTo>
                  <a:lnTo>
                    <a:pt x="172808" y="179070"/>
                  </a:lnTo>
                  <a:lnTo>
                    <a:pt x="166801" y="177800"/>
                  </a:lnTo>
                  <a:lnTo>
                    <a:pt x="168021" y="177800"/>
                  </a:lnTo>
                  <a:lnTo>
                    <a:pt x="170459" y="176530"/>
                  </a:lnTo>
                  <a:lnTo>
                    <a:pt x="157619" y="176530"/>
                  </a:lnTo>
                  <a:lnTo>
                    <a:pt x="150380" y="177800"/>
                  </a:lnTo>
                  <a:lnTo>
                    <a:pt x="145059" y="180340"/>
                  </a:lnTo>
                  <a:lnTo>
                    <a:pt x="144094" y="179070"/>
                  </a:lnTo>
                  <a:lnTo>
                    <a:pt x="142671" y="177800"/>
                  </a:lnTo>
                  <a:lnTo>
                    <a:pt x="145034" y="177800"/>
                  </a:lnTo>
                  <a:lnTo>
                    <a:pt x="138430" y="176530"/>
                  </a:lnTo>
                  <a:lnTo>
                    <a:pt x="131279" y="180340"/>
                  </a:lnTo>
                  <a:lnTo>
                    <a:pt x="125056" y="182880"/>
                  </a:lnTo>
                  <a:lnTo>
                    <a:pt x="118795" y="186690"/>
                  </a:lnTo>
                  <a:lnTo>
                    <a:pt x="113538" y="189230"/>
                  </a:lnTo>
                  <a:lnTo>
                    <a:pt x="108432" y="190500"/>
                  </a:lnTo>
                  <a:lnTo>
                    <a:pt x="108521" y="189230"/>
                  </a:lnTo>
                  <a:lnTo>
                    <a:pt x="106603" y="190500"/>
                  </a:lnTo>
                  <a:lnTo>
                    <a:pt x="106502" y="193040"/>
                  </a:lnTo>
                  <a:lnTo>
                    <a:pt x="103898" y="194030"/>
                  </a:lnTo>
                  <a:lnTo>
                    <a:pt x="103898" y="221818"/>
                  </a:lnTo>
                  <a:lnTo>
                    <a:pt x="101879" y="223520"/>
                  </a:lnTo>
                  <a:lnTo>
                    <a:pt x="102044" y="220980"/>
                  </a:lnTo>
                  <a:lnTo>
                    <a:pt x="102120" y="219710"/>
                  </a:lnTo>
                  <a:lnTo>
                    <a:pt x="103898" y="221818"/>
                  </a:lnTo>
                  <a:lnTo>
                    <a:pt x="103898" y="194030"/>
                  </a:lnTo>
                  <a:lnTo>
                    <a:pt x="103149" y="194310"/>
                  </a:lnTo>
                  <a:lnTo>
                    <a:pt x="102908" y="193040"/>
                  </a:lnTo>
                  <a:lnTo>
                    <a:pt x="103047" y="191770"/>
                  </a:lnTo>
                  <a:lnTo>
                    <a:pt x="102095" y="193040"/>
                  </a:lnTo>
                  <a:lnTo>
                    <a:pt x="101295" y="193040"/>
                  </a:lnTo>
                  <a:lnTo>
                    <a:pt x="98577" y="198120"/>
                  </a:lnTo>
                  <a:lnTo>
                    <a:pt x="95681" y="199390"/>
                  </a:lnTo>
                  <a:lnTo>
                    <a:pt x="96659" y="196850"/>
                  </a:lnTo>
                  <a:lnTo>
                    <a:pt x="90195" y="201930"/>
                  </a:lnTo>
                  <a:lnTo>
                    <a:pt x="86474" y="208280"/>
                  </a:lnTo>
                  <a:lnTo>
                    <a:pt x="83883" y="214630"/>
                  </a:lnTo>
                  <a:lnTo>
                    <a:pt x="80860" y="220980"/>
                  </a:lnTo>
                  <a:lnTo>
                    <a:pt x="77190" y="217170"/>
                  </a:lnTo>
                  <a:lnTo>
                    <a:pt x="70472" y="224790"/>
                  </a:lnTo>
                  <a:lnTo>
                    <a:pt x="67398" y="227330"/>
                  </a:lnTo>
                  <a:lnTo>
                    <a:pt x="66941" y="227330"/>
                  </a:lnTo>
                  <a:lnTo>
                    <a:pt x="62255" y="236220"/>
                  </a:lnTo>
                  <a:lnTo>
                    <a:pt x="59461" y="243840"/>
                  </a:lnTo>
                  <a:lnTo>
                    <a:pt x="57467" y="252730"/>
                  </a:lnTo>
                  <a:lnTo>
                    <a:pt x="55194" y="260350"/>
                  </a:lnTo>
                  <a:lnTo>
                    <a:pt x="51269" y="262890"/>
                  </a:lnTo>
                  <a:lnTo>
                    <a:pt x="48348" y="269240"/>
                  </a:lnTo>
                  <a:lnTo>
                    <a:pt x="45300" y="275590"/>
                  </a:lnTo>
                  <a:lnTo>
                    <a:pt x="42519" y="281940"/>
                  </a:lnTo>
                  <a:lnTo>
                    <a:pt x="39827" y="288290"/>
                  </a:lnTo>
                  <a:lnTo>
                    <a:pt x="36537" y="293370"/>
                  </a:lnTo>
                  <a:lnTo>
                    <a:pt x="37896" y="292100"/>
                  </a:lnTo>
                  <a:lnTo>
                    <a:pt x="39839" y="294640"/>
                  </a:lnTo>
                  <a:lnTo>
                    <a:pt x="39624" y="297180"/>
                  </a:lnTo>
                  <a:lnTo>
                    <a:pt x="37858" y="299720"/>
                  </a:lnTo>
                  <a:lnTo>
                    <a:pt x="40284" y="306070"/>
                  </a:lnTo>
                  <a:lnTo>
                    <a:pt x="36385" y="303530"/>
                  </a:lnTo>
                  <a:lnTo>
                    <a:pt x="32092" y="303530"/>
                  </a:lnTo>
                  <a:lnTo>
                    <a:pt x="31470" y="309511"/>
                  </a:lnTo>
                  <a:lnTo>
                    <a:pt x="31356" y="310095"/>
                  </a:lnTo>
                  <a:lnTo>
                    <a:pt x="30200" y="313690"/>
                  </a:lnTo>
                  <a:lnTo>
                    <a:pt x="35356" y="316230"/>
                  </a:lnTo>
                  <a:lnTo>
                    <a:pt x="29857" y="325120"/>
                  </a:lnTo>
                  <a:lnTo>
                    <a:pt x="28130" y="336550"/>
                  </a:lnTo>
                  <a:lnTo>
                    <a:pt x="27012" y="345440"/>
                  </a:lnTo>
                  <a:lnTo>
                    <a:pt x="23317" y="351790"/>
                  </a:lnTo>
                  <a:lnTo>
                    <a:pt x="24180" y="355600"/>
                  </a:lnTo>
                  <a:lnTo>
                    <a:pt x="23622" y="359410"/>
                  </a:lnTo>
                  <a:lnTo>
                    <a:pt x="24714" y="361950"/>
                  </a:lnTo>
                  <a:lnTo>
                    <a:pt x="21793" y="361950"/>
                  </a:lnTo>
                  <a:lnTo>
                    <a:pt x="20116" y="369570"/>
                  </a:lnTo>
                  <a:lnTo>
                    <a:pt x="19265" y="372757"/>
                  </a:lnTo>
                  <a:lnTo>
                    <a:pt x="19227" y="383540"/>
                  </a:lnTo>
                  <a:lnTo>
                    <a:pt x="17246" y="381000"/>
                  </a:lnTo>
                  <a:lnTo>
                    <a:pt x="16713" y="386080"/>
                  </a:lnTo>
                  <a:lnTo>
                    <a:pt x="25158" y="388620"/>
                  </a:lnTo>
                  <a:lnTo>
                    <a:pt x="25222" y="393700"/>
                  </a:lnTo>
                  <a:lnTo>
                    <a:pt x="20764" y="394970"/>
                  </a:lnTo>
                  <a:lnTo>
                    <a:pt x="20066" y="402590"/>
                  </a:lnTo>
                  <a:lnTo>
                    <a:pt x="19177" y="408940"/>
                  </a:lnTo>
                  <a:lnTo>
                    <a:pt x="19189" y="416687"/>
                  </a:lnTo>
                  <a:lnTo>
                    <a:pt x="21082" y="424180"/>
                  </a:lnTo>
                  <a:lnTo>
                    <a:pt x="19151" y="424180"/>
                  </a:lnTo>
                  <a:lnTo>
                    <a:pt x="18923" y="421640"/>
                  </a:lnTo>
                  <a:lnTo>
                    <a:pt x="18923" y="426720"/>
                  </a:lnTo>
                  <a:lnTo>
                    <a:pt x="17170" y="440690"/>
                  </a:lnTo>
                  <a:lnTo>
                    <a:pt x="19659" y="439610"/>
                  </a:lnTo>
                  <a:lnTo>
                    <a:pt x="26098" y="453390"/>
                  </a:lnTo>
                  <a:lnTo>
                    <a:pt x="23114" y="452120"/>
                  </a:lnTo>
                  <a:lnTo>
                    <a:pt x="27343" y="455930"/>
                  </a:lnTo>
                  <a:lnTo>
                    <a:pt x="28295" y="455930"/>
                  </a:lnTo>
                  <a:lnTo>
                    <a:pt x="30378" y="462280"/>
                  </a:lnTo>
                  <a:lnTo>
                    <a:pt x="30251" y="463550"/>
                  </a:lnTo>
                  <a:lnTo>
                    <a:pt x="28460" y="463550"/>
                  </a:lnTo>
                  <a:lnTo>
                    <a:pt x="27990" y="466090"/>
                  </a:lnTo>
                  <a:lnTo>
                    <a:pt x="32054" y="464820"/>
                  </a:lnTo>
                  <a:lnTo>
                    <a:pt x="31508" y="471170"/>
                  </a:lnTo>
                  <a:lnTo>
                    <a:pt x="29311" y="468630"/>
                  </a:lnTo>
                  <a:lnTo>
                    <a:pt x="29921" y="473710"/>
                  </a:lnTo>
                  <a:lnTo>
                    <a:pt x="30848" y="473710"/>
                  </a:lnTo>
                  <a:lnTo>
                    <a:pt x="33591" y="476250"/>
                  </a:lnTo>
                  <a:lnTo>
                    <a:pt x="35394" y="478790"/>
                  </a:lnTo>
                  <a:lnTo>
                    <a:pt x="34912" y="485140"/>
                  </a:lnTo>
                  <a:lnTo>
                    <a:pt x="32499" y="486410"/>
                  </a:lnTo>
                  <a:lnTo>
                    <a:pt x="34239" y="486410"/>
                  </a:lnTo>
                  <a:lnTo>
                    <a:pt x="36817" y="488950"/>
                  </a:lnTo>
                  <a:lnTo>
                    <a:pt x="36918" y="491490"/>
                  </a:lnTo>
                  <a:lnTo>
                    <a:pt x="55206" y="491490"/>
                  </a:lnTo>
                  <a:lnTo>
                    <a:pt x="54216" y="482600"/>
                  </a:lnTo>
                  <a:lnTo>
                    <a:pt x="53886" y="473710"/>
                  </a:lnTo>
                  <a:lnTo>
                    <a:pt x="50012" y="471170"/>
                  </a:lnTo>
                  <a:lnTo>
                    <a:pt x="49822" y="469900"/>
                  </a:lnTo>
                  <a:lnTo>
                    <a:pt x="48285" y="468630"/>
                  </a:lnTo>
                  <a:lnTo>
                    <a:pt x="47675" y="466090"/>
                  </a:lnTo>
                  <a:lnTo>
                    <a:pt x="49491" y="464820"/>
                  </a:lnTo>
                  <a:lnTo>
                    <a:pt x="50660" y="466090"/>
                  </a:lnTo>
                  <a:lnTo>
                    <a:pt x="50050" y="464820"/>
                  </a:lnTo>
                  <a:lnTo>
                    <a:pt x="47625" y="459740"/>
                  </a:lnTo>
                  <a:lnTo>
                    <a:pt x="45046" y="453390"/>
                  </a:lnTo>
                  <a:lnTo>
                    <a:pt x="43675" y="445770"/>
                  </a:lnTo>
                  <a:lnTo>
                    <a:pt x="44297" y="438150"/>
                  </a:lnTo>
                  <a:lnTo>
                    <a:pt x="45389" y="439420"/>
                  </a:lnTo>
                  <a:lnTo>
                    <a:pt x="45567" y="438150"/>
                  </a:lnTo>
                  <a:lnTo>
                    <a:pt x="46075" y="434340"/>
                  </a:lnTo>
                  <a:lnTo>
                    <a:pt x="38569" y="433070"/>
                  </a:lnTo>
                  <a:lnTo>
                    <a:pt x="41008" y="427990"/>
                  </a:lnTo>
                  <a:lnTo>
                    <a:pt x="41617" y="429260"/>
                  </a:lnTo>
                  <a:lnTo>
                    <a:pt x="41605" y="427990"/>
                  </a:lnTo>
                  <a:lnTo>
                    <a:pt x="41554" y="424180"/>
                  </a:lnTo>
                  <a:lnTo>
                    <a:pt x="41452" y="417830"/>
                  </a:lnTo>
                  <a:lnTo>
                    <a:pt x="41236" y="408940"/>
                  </a:lnTo>
                  <a:lnTo>
                    <a:pt x="41884" y="400050"/>
                  </a:lnTo>
                  <a:lnTo>
                    <a:pt x="44399" y="391160"/>
                  </a:lnTo>
                  <a:lnTo>
                    <a:pt x="40106" y="388620"/>
                  </a:lnTo>
                  <a:lnTo>
                    <a:pt x="43688" y="383540"/>
                  </a:lnTo>
                  <a:lnTo>
                    <a:pt x="47269" y="378460"/>
                  </a:lnTo>
                  <a:lnTo>
                    <a:pt x="41173" y="377190"/>
                  </a:lnTo>
                  <a:lnTo>
                    <a:pt x="44996" y="369570"/>
                  </a:lnTo>
                  <a:lnTo>
                    <a:pt x="45935" y="372110"/>
                  </a:lnTo>
                  <a:lnTo>
                    <a:pt x="46736" y="369570"/>
                  </a:lnTo>
                  <a:lnTo>
                    <a:pt x="49161" y="361988"/>
                  </a:lnTo>
                  <a:lnTo>
                    <a:pt x="49796" y="359410"/>
                  </a:lnTo>
                  <a:lnTo>
                    <a:pt x="46012" y="358140"/>
                  </a:lnTo>
                  <a:lnTo>
                    <a:pt x="45935" y="354330"/>
                  </a:lnTo>
                  <a:lnTo>
                    <a:pt x="49123" y="354330"/>
                  </a:lnTo>
                  <a:lnTo>
                    <a:pt x="46570" y="349250"/>
                  </a:lnTo>
                  <a:lnTo>
                    <a:pt x="50787" y="347980"/>
                  </a:lnTo>
                  <a:lnTo>
                    <a:pt x="50685" y="346710"/>
                  </a:lnTo>
                  <a:lnTo>
                    <a:pt x="50571" y="344170"/>
                  </a:lnTo>
                  <a:lnTo>
                    <a:pt x="50076" y="345440"/>
                  </a:lnTo>
                  <a:lnTo>
                    <a:pt x="48641" y="346710"/>
                  </a:lnTo>
                  <a:lnTo>
                    <a:pt x="47739" y="346710"/>
                  </a:lnTo>
                  <a:lnTo>
                    <a:pt x="47371" y="341630"/>
                  </a:lnTo>
                  <a:lnTo>
                    <a:pt x="47294" y="340347"/>
                  </a:lnTo>
                  <a:lnTo>
                    <a:pt x="52565" y="334010"/>
                  </a:lnTo>
                  <a:lnTo>
                    <a:pt x="54152" y="335280"/>
                  </a:lnTo>
                  <a:lnTo>
                    <a:pt x="54127" y="334010"/>
                  </a:lnTo>
                  <a:lnTo>
                    <a:pt x="54229" y="326910"/>
                  </a:lnTo>
                  <a:lnTo>
                    <a:pt x="54419" y="322580"/>
                  </a:lnTo>
                  <a:lnTo>
                    <a:pt x="54978" y="322580"/>
                  </a:lnTo>
                  <a:lnTo>
                    <a:pt x="54356" y="320040"/>
                  </a:lnTo>
                  <a:lnTo>
                    <a:pt x="59486" y="326390"/>
                  </a:lnTo>
                  <a:lnTo>
                    <a:pt x="58356" y="321310"/>
                  </a:lnTo>
                  <a:lnTo>
                    <a:pt x="58077" y="320040"/>
                  </a:lnTo>
                  <a:lnTo>
                    <a:pt x="57162" y="321310"/>
                  </a:lnTo>
                  <a:lnTo>
                    <a:pt x="56743" y="320040"/>
                  </a:lnTo>
                  <a:lnTo>
                    <a:pt x="56324" y="318770"/>
                  </a:lnTo>
                  <a:lnTo>
                    <a:pt x="55740" y="318770"/>
                  </a:lnTo>
                  <a:lnTo>
                    <a:pt x="58267" y="316230"/>
                  </a:lnTo>
                  <a:lnTo>
                    <a:pt x="60337" y="311150"/>
                  </a:lnTo>
                  <a:lnTo>
                    <a:pt x="61074" y="306070"/>
                  </a:lnTo>
                  <a:lnTo>
                    <a:pt x="62890" y="307340"/>
                  </a:lnTo>
                  <a:lnTo>
                    <a:pt x="64439" y="303530"/>
                  </a:lnTo>
                  <a:lnTo>
                    <a:pt x="65747" y="298450"/>
                  </a:lnTo>
                  <a:lnTo>
                    <a:pt x="67183" y="294640"/>
                  </a:lnTo>
                  <a:lnTo>
                    <a:pt x="67843" y="292100"/>
                  </a:lnTo>
                  <a:lnTo>
                    <a:pt x="68503" y="289560"/>
                  </a:lnTo>
                  <a:lnTo>
                    <a:pt x="69900" y="284480"/>
                  </a:lnTo>
                  <a:lnTo>
                    <a:pt x="70599" y="283210"/>
                  </a:lnTo>
                  <a:lnTo>
                    <a:pt x="71983" y="280670"/>
                  </a:lnTo>
                  <a:lnTo>
                    <a:pt x="69608" y="283210"/>
                  </a:lnTo>
                  <a:lnTo>
                    <a:pt x="66357" y="280670"/>
                  </a:lnTo>
                  <a:lnTo>
                    <a:pt x="67221" y="278130"/>
                  </a:lnTo>
                  <a:lnTo>
                    <a:pt x="67995" y="278130"/>
                  </a:lnTo>
                  <a:lnTo>
                    <a:pt x="67602" y="275590"/>
                  </a:lnTo>
                  <a:lnTo>
                    <a:pt x="69456" y="273050"/>
                  </a:lnTo>
                  <a:lnTo>
                    <a:pt x="72136" y="275590"/>
                  </a:lnTo>
                  <a:lnTo>
                    <a:pt x="72313" y="278130"/>
                  </a:lnTo>
                  <a:lnTo>
                    <a:pt x="73025" y="273050"/>
                  </a:lnTo>
                  <a:lnTo>
                    <a:pt x="73926" y="273050"/>
                  </a:lnTo>
                  <a:lnTo>
                    <a:pt x="81584" y="269240"/>
                  </a:lnTo>
                  <a:lnTo>
                    <a:pt x="79451" y="265430"/>
                  </a:lnTo>
                  <a:lnTo>
                    <a:pt x="80479" y="265430"/>
                  </a:lnTo>
                  <a:lnTo>
                    <a:pt x="84797" y="256540"/>
                  </a:lnTo>
                  <a:lnTo>
                    <a:pt x="85940" y="252730"/>
                  </a:lnTo>
                  <a:lnTo>
                    <a:pt x="89852" y="246380"/>
                  </a:lnTo>
                  <a:lnTo>
                    <a:pt x="87426" y="243840"/>
                  </a:lnTo>
                  <a:lnTo>
                    <a:pt x="89573" y="242570"/>
                  </a:lnTo>
                  <a:lnTo>
                    <a:pt x="88925" y="238760"/>
                  </a:lnTo>
                  <a:lnTo>
                    <a:pt x="92964" y="234950"/>
                  </a:lnTo>
                  <a:lnTo>
                    <a:pt x="98564" y="231140"/>
                  </a:lnTo>
                  <a:lnTo>
                    <a:pt x="102793" y="226060"/>
                  </a:lnTo>
                  <a:lnTo>
                    <a:pt x="103835" y="223520"/>
                  </a:lnTo>
                  <a:lnTo>
                    <a:pt x="104355" y="222250"/>
                  </a:lnTo>
                  <a:lnTo>
                    <a:pt x="104419" y="222072"/>
                  </a:lnTo>
                  <a:lnTo>
                    <a:pt x="105410" y="220980"/>
                  </a:lnTo>
                  <a:lnTo>
                    <a:pt x="106553" y="219710"/>
                  </a:lnTo>
                  <a:lnTo>
                    <a:pt x="108839" y="217170"/>
                  </a:lnTo>
                  <a:lnTo>
                    <a:pt x="107683" y="220980"/>
                  </a:lnTo>
                  <a:lnTo>
                    <a:pt x="111836" y="217170"/>
                  </a:lnTo>
                  <a:lnTo>
                    <a:pt x="113233" y="215900"/>
                  </a:lnTo>
                  <a:lnTo>
                    <a:pt x="114554" y="213360"/>
                  </a:lnTo>
                  <a:lnTo>
                    <a:pt x="121958" y="207010"/>
                  </a:lnTo>
                  <a:lnTo>
                    <a:pt x="119189" y="207010"/>
                  </a:lnTo>
                  <a:lnTo>
                    <a:pt x="119316" y="205740"/>
                  </a:lnTo>
                  <a:lnTo>
                    <a:pt x="120713" y="204470"/>
                  </a:lnTo>
                  <a:lnTo>
                    <a:pt x="123507" y="204470"/>
                  </a:lnTo>
                  <a:lnTo>
                    <a:pt x="123837" y="205740"/>
                  </a:lnTo>
                  <a:lnTo>
                    <a:pt x="123520" y="207010"/>
                  </a:lnTo>
                  <a:lnTo>
                    <a:pt x="125564" y="204470"/>
                  </a:lnTo>
                  <a:lnTo>
                    <a:pt x="127596" y="201930"/>
                  </a:lnTo>
                  <a:lnTo>
                    <a:pt x="134569" y="201930"/>
                  </a:lnTo>
                  <a:lnTo>
                    <a:pt x="146659" y="204470"/>
                  </a:lnTo>
                  <a:lnTo>
                    <a:pt x="151815" y="205740"/>
                  </a:lnTo>
                  <a:lnTo>
                    <a:pt x="156311" y="203200"/>
                  </a:lnTo>
                  <a:lnTo>
                    <a:pt x="158851" y="203200"/>
                  </a:lnTo>
                  <a:lnTo>
                    <a:pt x="162013" y="201930"/>
                  </a:lnTo>
                  <a:lnTo>
                    <a:pt x="165265" y="201930"/>
                  </a:lnTo>
                  <a:lnTo>
                    <a:pt x="169316" y="203200"/>
                  </a:lnTo>
                  <a:lnTo>
                    <a:pt x="162369" y="203200"/>
                  </a:lnTo>
                  <a:lnTo>
                    <a:pt x="165087" y="205740"/>
                  </a:lnTo>
                  <a:lnTo>
                    <a:pt x="175844" y="203200"/>
                  </a:lnTo>
                  <a:lnTo>
                    <a:pt x="179743" y="210820"/>
                  </a:lnTo>
                  <a:lnTo>
                    <a:pt x="188252" y="212090"/>
                  </a:lnTo>
                  <a:lnTo>
                    <a:pt x="189344" y="215900"/>
                  </a:lnTo>
                  <a:lnTo>
                    <a:pt x="194043" y="218440"/>
                  </a:lnTo>
                  <a:lnTo>
                    <a:pt x="199085" y="222250"/>
                  </a:lnTo>
                  <a:lnTo>
                    <a:pt x="204152" y="224790"/>
                  </a:lnTo>
                  <a:lnTo>
                    <a:pt x="208483" y="227977"/>
                  </a:lnTo>
                  <a:lnTo>
                    <a:pt x="206514" y="229870"/>
                  </a:lnTo>
                  <a:lnTo>
                    <a:pt x="206311" y="231140"/>
                  </a:lnTo>
                  <a:lnTo>
                    <a:pt x="203758" y="237490"/>
                  </a:lnTo>
                  <a:lnTo>
                    <a:pt x="210845" y="237490"/>
                  </a:lnTo>
                  <a:lnTo>
                    <a:pt x="209105" y="245110"/>
                  </a:lnTo>
                  <a:lnTo>
                    <a:pt x="210400" y="243840"/>
                  </a:lnTo>
                  <a:lnTo>
                    <a:pt x="213766" y="243840"/>
                  </a:lnTo>
                  <a:lnTo>
                    <a:pt x="214642" y="248920"/>
                  </a:lnTo>
                  <a:lnTo>
                    <a:pt x="213880" y="254000"/>
                  </a:lnTo>
                  <a:lnTo>
                    <a:pt x="212407" y="254406"/>
                  </a:lnTo>
                  <a:lnTo>
                    <a:pt x="212407" y="314960"/>
                  </a:lnTo>
                  <a:lnTo>
                    <a:pt x="209308" y="316230"/>
                  </a:lnTo>
                  <a:lnTo>
                    <a:pt x="209410" y="310095"/>
                  </a:lnTo>
                  <a:lnTo>
                    <a:pt x="212407" y="314960"/>
                  </a:lnTo>
                  <a:lnTo>
                    <a:pt x="212407" y="254406"/>
                  </a:lnTo>
                  <a:lnTo>
                    <a:pt x="209194" y="255270"/>
                  </a:lnTo>
                  <a:lnTo>
                    <a:pt x="208280" y="251460"/>
                  </a:lnTo>
                  <a:lnTo>
                    <a:pt x="208216" y="250190"/>
                  </a:lnTo>
                  <a:lnTo>
                    <a:pt x="209067" y="250190"/>
                  </a:lnTo>
                  <a:lnTo>
                    <a:pt x="208699" y="248920"/>
                  </a:lnTo>
                  <a:lnTo>
                    <a:pt x="208292" y="246380"/>
                  </a:lnTo>
                  <a:lnTo>
                    <a:pt x="206844" y="247650"/>
                  </a:lnTo>
                  <a:lnTo>
                    <a:pt x="208051" y="248920"/>
                  </a:lnTo>
                  <a:lnTo>
                    <a:pt x="206578" y="251460"/>
                  </a:lnTo>
                  <a:lnTo>
                    <a:pt x="206565" y="257492"/>
                  </a:lnTo>
                  <a:lnTo>
                    <a:pt x="206565" y="257708"/>
                  </a:lnTo>
                  <a:lnTo>
                    <a:pt x="206629" y="257492"/>
                  </a:lnTo>
                  <a:lnTo>
                    <a:pt x="206565" y="257810"/>
                  </a:lnTo>
                  <a:lnTo>
                    <a:pt x="206400" y="257708"/>
                  </a:lnTo>
                  <a:lnTo>
                    <a:pt x="204558" y="256540"/>
                  </a:lnTo>
                  <a:lnTo>
                    <a:pt x="205613" y="260350"/>
                  </a:lnTo>
                  <a:lnTo>
                    <a:pt x="206057" y="259080"/>
                  </a:lnTo>
                  <a:lnTo>
                    <a:pt x="205955" y="259422"/>
                  </a:lnTo>
                  <a:lnTo>
                    <a:pt x="205244" y="261620"/>
                  </a:lnTo>
                  <a:lnTo>
                    <a:pt x="206959" y="265430"/>
                  </a:lnTo>
                  <a:lnTo>
                    <a:pt x="205765" y="271780"/>
                  </a:lnTo>
                  <a:lnTo>
                    <a:pt x="206425" y="270510"/>
                  </a:lnTo>
                  <a:lnTo>
                    <a:pt x="207886" y="270510"/>
                  </a:lnTo>
                  <a:lnTo>
                    <a:pt x="206425" y="280670"/>
                  </a:lnTo>
                  <a:lnTo>
                    <a:pt x="210235" y="275590"/>
                  </a:lnTo>
                  <a:lnTo>
                    <a:pt x="210959" y="281940"/>
                  </a:lnTo>
                  <a:lnTo>
                    <a:pt x="209181" y="285750"/>
                  </a:lnTo>
                  <a:lnTo>
                    <a:pt x="206400" y="280670"/>
                  </a:lnTo>
                  <a:lnTo>
                    <a:pt x="208191" y="287020"/>
                  </a:lnTo>
                  <a:lnTo>
                    <a:pt x="207149" y="290830"/>
                  </a:lnTo>
                  <a:lnTo>
                    <a:pt x="203860" y="287020"/>
                  </a:lnTo>
                  <a:lnTo>
                    <a:pt x="206540" y="292100"/>
                  </a:lnTo>
                  <a:lnTo>
                    <a:pt x="202920" y="298450"/>
                  </a:lnTo>
                  <a:lnTo>
                    <a:pt x="202819" y="302260"/>
                  </a:lnTo>
                  <a:lnTo>
                    <a:pt x="201549" y="298450"/>
                  </a:lnTo>
                  <a:lnTo>
                    <a:pt x="202311" y="300990"/>
                  </a:lnTo>
                  <a:lnTo>
                    <a:pt x="202526" y="303530"/>
                  </a:lnTo>
                  <a:lnTo>
                    <a:pt x="204863" y="302260"/>
                  </a:lnTo>
                  <a:lnTo>
                    <a:pt x="204584" y="303530"/>
                  </a:lnTo>
                  <a:lnTo>
                    <a:pt x="204698" y="304800"/>
                  </a:lnTo>
                  <a:lnTo>
                    <a:pt x="203682" y="304800"/>
                  </a:lnTo>
                  <a:lnTo>
                    <a:pt x="205498" y="307340"/>
                  </a:lnTo>
                  <a:lnTo>
                    <a:pt x="207619" y="303530"/>
                  </a:lnTo>
                  <a:lnTo>
                    <a:pt x="210261" y="307340"/>
                  </a:lnTo>
                  <a:lnTo>
                    <a:pt x="209423" y="309511"/>
                  </a:lnTo>
                  <a:lnTo>
                    <a:pt x="209461" y="307340"/>
                  </a:lnTo>
                  <a:lnTo>
                    <a:pt x="206082" y="317500"/>
                  </a:lnTo>
                  <a:lnTo>
                    <a:pt x="205460" y="313804"/>
                  </a:lnTo>
                  <a:lnTo>
                    <a:pt x="205295" y="314960"/>
                  </a:lnTo>
                  <a:lnTo>
                    <a:pt x="204317" y="314960"/>
                  </a:lnTo>
                  <a:lnTo>
                    <a:pt x="202488" y="322580"/>
                  </a:lnTo>
                  <a:lnTo>
                    <a:pt x="208445" y="317500"/>
                  </a:lnTo>
                  <a:lnTo>
                    <a:pt x="209588" y="325120"/>
                  </a:lnTo>
                  <a:lnTo>
                    <a:pt x="207594" y="325120"/>
                  </a:lnTo>
                  <a:lnTo>
                    <a:pt x="207441" y="325462"/>
                  </a:lnTo>
                  <a:lnTo>
                    <a:pt x="209854" y="326390"/>
                  </a:lnTo>
                  <a:lnTo>
                    <a:pt x="211734" y="328930"/>
                  </a:lnTo>
                  <a:lnTo>
                    <a:pt x="211201" y="335280"/>
                  </a:lnTo>
                  <a:lnTo>
                    <a:pt x="213880" y="335280"/>
                  </a:lnTo>
                  <a:lnTo>
                    <a:pt x="214185" y="337629"/>
                  </a:lnTo>
                  <a:lnTo>
                    <a:pt x="214185" y="338493"/>
                  </a:lnTo>
                  <a:lnTo>
                    <a:pt x="214312" y="337769"/>
                  </a:lnTo>
                  <a:lnTo>
                    <a:pt x="214287" y="337185"/>
                  </a:lnTo>
                  <a:lnTo>
                    <a:pt x="214223" y="336854"/>
                  </a:lnTo>
                  <a:lnTo>
                    <a:pt x="214261" y="334010"/>
                  </a:lnTo>
                  <a:lnTo>
                    <a:pt x="216319" y="335280"/>
                  </a:lnTo>
                  <a:lnTo>
                    <a:pt x="216535" y="337820"/>
                  </a:lnTo>
                  <a:lnTo>
                    <a:pt x="217881" y="340347"/>
                  </a:lnTo>
                  <a:lnTo>
                    <a:pt x="219951" y="341630"/>
                  </a:lnTo>
                  <a:lnTo>
                    <a:pt x="214541" y="347980"/>
                  </a:lnTo>
                  <a:lnTo>
                    <a:pt x="218249" y="353060"/>
                  </a:lnTo>
                  <a:lnTo>
                    <a:pt x="217995" y="354330"/>
                  </a:lnTo>
                  <a:lnTo>
                    <a:pt x="237528" y="354330"/>
                  </a:lnTo>
                  <a:lnTo>
                    <a:pt x="237451" y="353060"/>
                  </a:lnTo>
                  <a:lnTo>
                    <a:pt x="240093" y="356870"/>
                  </a:lnTo>
                  <a:lnTo>
                    <a:pt x="241147" y="358140"/>
                  </a:lnTo>
                  <a:lnTo>
                    <a:pt x="239077" y="353060"/>
                  </a:lnTo>
                  <a:lnTo>
                    <a:pt x="238048" y="350520"/>
                  </a:lnTo>
                  <a:lnTo>
                    <a:pt x="236004" y="344170"/>
                  </a:lnTo>
                  <a:lnTo>
                    <a:pt x="234124" y="336550"/>
                  </a:lnTo>
                  <a:lnTo>
                    <a:pt x="231686" y="330530"/>
                  </a:lnTo>
                  <a:lnTo>
                    <a:pt x="229362" y="334010"/>
                  </a:lnTo>
                  <a:lnTo>
                    <a:pt x="224129" y="323850"/>
                  </a:lnTo>
                  <a:lnTo>
                    <a:pt x="225399" y="323850"/>
                  </a:lnTo>
                  <a:lnTo>
                    <a:pt x="226034" y="320040"/>
                  </a:lnTo>
                  <a:lnTo>
                    <a:pt x="227037" y="317500"/>
                  </a:lnTo>
                  <a:lnTo>
                    <a:pt x="230466" y="317500"/>
                  </a:lnTo>
                  <a:lnTo>
                    <a:pt x="229235" y="316230"/>
                  </a:lnTo>
                  <a:lnTo>
                    <a:pt x="227850" y="316230"/>
                  </a:lnTo>
                  <a:lnTo>
                    <a:pt x="228015" y="313690"/>
                  </a:lnTo>
                  <a:lnTo>
                    <a:pt x="228777" y="313690"/>
                  </a:lnTo>
                  <a:lnTo>
                    <a:pt x="230644" y="314960"/>
                  </a:lnTo>
                  <a:lnTo>
                    <a:pt x="230238" y="313690"/>
                  </a:lnTo>
                  <a:lnTo>
                    <a:pt x="229400" y="311150"/>
                  </a:lnTo>
                  <a:lnTo>
                    <a:pt x="228561" y="308610"/>
                  </a:lnTo>
                  <a:lnTo>
                    <a:pt x="226682" y="311150"/>
                  </a:lnTo>
                  <a:lnTo>
                    <a:pt x="226047" y="306070"/>
                  </a:lnTo>
                  <a:lnTo>
                    <a:pt x="226809" y="305117"/>
                  </a:lnTo>
                  <a:lnTo>
                    <a:pt x="226517" y="304800"/>
                  </a:lnTo>
                  <a:lnTo>
                    <a:pt x="225755" y="303530"/>
                  </a:lnTo>
                  <a:lnTo>
                    <a:pt x="224243" y="300990"/>
                  </a:lnTo>
                  <a:lnTo>
                    <a:pt x="224726" y="295910"/>
                  </a:lnTo>
                  <a:lnTo>
                    <a:pt x="225958" y="295910"/>
                  </a:lnTo>
                  <a:lnTo>
                    <a:pt x="224878" y="290830"/>
                  </a:lnTo>
                  <a:lnTo>
                    <a:pt x="222961" y="285750"/>
                  </a:lnTo>
                  <a:lnTo>
                    <a:pt x="221576" y="279400"/>
                  </a:lnTo>
                  <a:lnTo>
                    <a:pt x="221716" y="275590"/>
                  </a:lnTo>
                  <a:lnTo>
                    <a:pt x="221818" y="273050"/>
                  </a:lnTo>
                  <a:lnTo>
                    <a:pt x="226352" y="275590"/>
                  </a:lnTo>
                  <a:lnTo>
                    <a:pt x="225120" y="273050"/>
                  </a:lnTo>
                  <a:lnTo>
                    <a:pt x="223888" y="270510"/>
                  </a:lnTo>
                  <a:lnTo>
                    <a:pt x="223278" y="269240"/>
                  </a:lnTo>
                  <a:lnTo>
                    <a:pt x="227190" y="269240"/>
                  </a:lnTo>
                  <a:lnTo>
                    <a:pt x="226631" y="266700"/>
                  </a:lnTo>
                  <a:lnTo>
                    <a:pt x="226085" y="264160"/>
                  </a:lnTo>
                  <a:lnTo>
                    <a:pt x="224167" y="266700"/>
                  </a:lnTo>
                  <a:lnTo>
                    <a:pt x="224256" y="261620"/>
                  </a:lnTo>
                  <a:lnTo>
                    <a:pt x="221551" y="257810"/>
                  </a:lnTo>
                  <a:lnTo>
                    <a:pt x="222961" y="254000"/>
                  </a:lnTo>
                  <a:lnTo>
                    <a:pt x="224447" y="256540"/>
                  </a:lnTo>
                  <a:lnTo>
                    <a:pt x="224269" y="252730"/>
                  </a:lnTo>
                  <a:lnTo>
                    <a:pt x="224078" y="248920"/>
                  </a:lnTo>
                  <a:lnTo>
                    <a:pt x="222351" y="252730"/>
                  </a:lnTo>
                  <a:lnTo>
                    <a:pt x="220548" y="248920"/>
                  </a:lnTo>
                  <a:lnTo>
                    <a:pt x="217360" y="254000"/>
                  </a:lnTo>
                  <a:lnTo>
                    <a:pt x="218782" y="247650"/>
                  </a:lnTo>
                  <a:lnTo>
                    <a:pt x="219113" y="248920"/>
                  </a:lnTo>
                  <a:lnTo>
                    <a:pt x="219113" y="247650"/>
                  </a:lnTo>
                  <a:lnTo>
                    <a:pt x="219100" y="243840"/>
                  </a:lnTo>
                  <a:lnTo>
                    <a:pt x="219087" y="242570"/>
                  </a:lnTo>
                  <a:lnTo>
                    <a:pt x="221526" y="241300"/>
                  </a:lnTo>
                  <a:lnTo>
                    <a:pt x="220802" y="239661"/>
                  </a:lnTo>
                  <a:lnTo>
                    <a:pt x="221818" y="240690"/>
                  </a:lnTo>
                  <a:lnTo>
                    <a:pt x="222021" y="241109"/>
                  </a:lnTo>
                  <a:lnTo>
                    <a:pt x="222491" y="242112"/>
                  </a:lnTo>
                  <a:lnTo>
                    <a:pt x="222758" y="243166"/>
                  </a:lnTo>
                  <a:lnTo>
                    <a:pt x="222999" y="241871"/>
                  </a:lnTo>
                  <a:lnTo>
                    <a:pt x="224980" y="243840"/>
                  </a:lnTo>
                  <a:lnTo>
                    <a:pt x="232854" y="257810"/>
                  </a:lnTo>
                  <a:lnTo>
                    <a:pt x="239268" y="271780"/>
                  </a:lnTo>
                  <a:lnTo>
                    <a:pt x="245046" y="287020"/>
                  </a:lnTo>
                  <a:lnTo>
                    <a:pt x="247942" y="289560"/>
                  </a:lnTo>
                  <a:lnTo>
                    <a:pt x="251472" y="290830"/>
                  </a:lnTo>
                  <a:lnTo>
                    <a:pt x="254495" y="292100"/>
                  </a:lnTo>
                  <a:lnTo>
                    <a:pt x="255841" y="297180"/>
                  </a:lnTo>
                  <a:lnTo>
                    <a:pt x="251523" y="295910"/>
                  </a:lnTo>
                  <a:lnTo>
                    <a:pt x="258140" y="306070"/>
                  </a:lnTo>
                  <a:lnTo>
                    <a:pt x="267309" y="327660"/>
                  </a:lnTo>
                  <a:lnTo>
                    <a:pt x="272224" y="337820"/>
                  </a:lnTo>
                  <a:lnTo>
                    <a:pt x="270192" y="337820"/>
                  </a:lnTo>
                  <a:lnTo>
                    <a:pt x="269773" y="336550"/>
                  </a:lnTo>
                  <a:lnTo>
                    <a:pt x="268414" y="340360"/>
                  </a:lnTo>
                  <a:lnTo>
                    <a:pt x="272656" y="347980"/>
                  </a:lnTo>
                  <a:lnTo>
                    <a:pt x="274637" y="346710"/>
                  </a:lnTo>
                  <a:lnTo>
                    <a:pt x="274764" y="347980"/>
                  </a:lnTo>
                  <a:lnTo>
                    <a:pt x="288836" y="347980"/>
                  </a:lnTo>
                  <a:lnTo>
                    <a:pt x="288899" y="346710"/>
                  </a:lnTo>
                  <a:lnTo>
                    <a:pt x="289102" y="342900"/>
                  </a:lnTo>
                  <a:lnTo>
                    <a:pt x="291439" y="337820"/>
                  </a:lnTo>
                  <a:lnTo>
                    <a:pt x="291820" y="346710"/>
                  </a:lnTo>
                  <a:lnTo>
                    <a:pt x="292468" y="344170"/>
                  </a:lnTo>
                  <a:lnTo>
                    <a:pt x="298881" y="341630"/>
                  </a:lnTo>
                  <a:close/>
                </a:path>
                <a:path w="402590" h="734695">
                  <a:moveTo>
                    <a:pt x="299935" y="381088"/>
                  </a:moveTo>
                  <a:lnTo>
                    <a:pt x="299453" y="377380"/>
                  </a:lnTo>
                  <a:lnTo>
                    <a:pt x="296049" y="377939"/>
                  </a:lnTo>
                  <a:lnTo>
                    <a:pt x="296329" y="380060"/>
                  </a:lnTo>
                  <a:lnTo>
                    <a:pt x="299935" y="381088"/>
                  </a:lnTo>
                  <a:close/>
                </a:path>
                <a:path w="402590" h="734695">
                  <a:moveTo>
                    <a:pt x="313385" y="27940"/>
                  </a:moveTo>
                  <a:lnTo>
                    <a:pt x="310146" y="30657"/>
                  </a:lnTo>
                  <a:lnTo>
                    <a:pt x="310807" y="31292"/>
                  </a:lnTo>
                  <a:lnTo>
                    <a:pt x="313385" y="27940"/>
                  </a:lnTo>
                  <a:close/>
                </a:path>
                <a:path w="402590" h="734695">
                  <a:moveTo>
                    <a:pt x="318973" y="20955"/>
                  </a:moveTo>
                  <a:lnTo>
                    <a:pt x="317373" y="20675"/>
                  </a:lnTo>
                  <a:lnTo>
                    <a:pt x="315163" y="20332"/>
                  </a:lnTo>
                  <a:lnTo>
                    <a:pt x="317627" y="18300"/>
                  </a:lnTo>
                  <a:lnTo>
                    <a:pt x="314096" y="19469"/>
                  </a:lnTo>
                  <a:lnTo>
                    <a:pt x="314680" y="20269"/>
                  </a:lnTo>
                  <a:lnTo>
                    <a:pt x="315531" y="21539"/>
                  </a:lnTo>
                  <a:lnTo>
                    <a:pt x="312801" y="24155"/>
                  </a:lnTo>
                  <a:lnTo>
                    <a:pt x="318973" y="20955"/>
                  </a:lnTo>
                  <a:close/>
                </a:path>
                <a:path w="402590" h="734695">
                  <a:moveTo>
                    <a:pt x="319760" y="36499"/>
                  </a:moveTo>
                  <a:lnTo>
                    <a:pt x="319405" y="35560"/>
                  </a:lnTo>
                  <a:lnTo>
                    <a:pt x="318452" y="36830"/>
                  </a:lnTo>
                  <a:lnTo>
                    <a:pt x="318579" y="36830"/>
                  </a:lnTo>
                  <a:lnTo>
                    <a:pt x="319760" y="36499"/>
                  </a:lnTo>
                  <a:close/>
                </a:path>
                <a:path w="402590" h="734695">
                  <a:moveTo>
                    <a:pt x="323062" y="35560"/>
                  </a:moveTo>
                  <a:lnTo>
                    <a:pt x="319760" y="36499"/>
                  </a:lnTo>
                  <a:lnTo>
                    <a:pt x="320370" y="38100"/>
                  </a:lnTo>
                  <a:lnTo>
                    <a:pt x="323062" y="35560"/>
                  </a:lnTo>
                  <a:close/>
                </a:path>
                <a:path w="402590" h="734695">
                  <a:moveTo>
                    <a:pt x="350075" y="6350"/>
                  </a:moveTo>
                  <a:lnTo>
                    <a:pt x="349821" y="6350"/>
                  </a:lnTo>
                  <a:lnTo>
                    <a:pt x="349796" y="6705"/>
                  </a:lnTo>
                  <a:lnTo>
                    <a:pt x="350075" y="6350"/>
                  </a:lnTo>
                  <a:close/>
                </a:path>
                <a:path w="402590" h="734695">
                  <a:moveTo>
                    <a:pt x="353974" y="18554"/>
                  </a:moveTo>
                  <a:lnTo>
                    <a:pt x="348881" y="16649"/>
                  </a:lnTo>
                  <a:lnTo>
                    <a:pt x="347992" y="19011"/>
                  </a:lnTo>
                  <a:lnTo>
                    <a:pt x="349783" y="18542"/>
                  </a:lnTo>
                  <a:lnTo>
                    <a:pt x="352983" y="19227"/>
                  </a:lnTo>
                  <a:lnTo>
                    <a:pt x="353974" y="18554"/>
                  </a:lnTo>
                  <a:close/>
                </a:path>
                <a:path w="402590" h="734695">
                  <a:moveTo>
                    <a:pt x="354634" y="18110"/>
                  </a:moveTo>
                  <a:lnTo>
                    <a:pt x="353974" y="18554"/>
                  </a:lnTo>
                  <a:lnTo>
                    <a:pt x="354457" y="18732"/>
                  </a:lnTo>
                  <a:lnTo>
                    <a:pt x="354634" y="18110"/>
                  </a:lnTo>
                  <a:close/>
                </a:path>
                <a:path w="402590" h="734695">
                  <a:moveTo>
                    <a:pt x="355079" y="17818"/>
                  </a:moveTo>
                  <a:lnTo>
                    <a:pt x="354977" y="16941"/>
                  </a:lnTo>
                  <a:lnTo>
                    <a:pt x="355053" y="16675"/>
                  </a:lnTo>
                  <a:lnTo>
                    <a:pt x="355015" y="16319"/>
                  </a:lnTo>
                  <a:lnTo>
                    <a:pt x="354863" y="15836"/>
                  </a:lnTo>
                  <a:lnTo>
                    <a:pt x="354965" y="16941"/>
                  </a:lnTo>
                  <a:lnTo>
                    <a:pt x="354634" y="18110"/>
                  </a:lnTo>
                  <a:lnTo>
                    <a:pt x="355079" y="17818"/>
                  </a:lnTo>
                  <a:close/>
                </a:path>
                <a:path w="402590" h="734695">
                  <a:moveTo>
                    <a:pt x="361759" y="14173"/>
                  </a:moveTo>
                  <a:lnTo>
                    <a:pt x="360730" y="14541"/>
                  </a:lnTo>
                  <a:lnTo>
                    <a:pt x="360197" y="14681"/>
                  </a:lnTo>
                  <a:lnTo>
                    <a:pt x="360946" y="14554"/>
                  </a:lnTo>
                  <a:lnTo>
                    <a:pt x="361416" y="14389"/>
                  </a:lnTo>
                  <a:lnTo>
                    <a:pt x="361759" y="14173"/>
                  </a:lnTo>
                  <a:close/>
                </a:path>
                <a:path w="402590" h="734695">
                  <a:moveTo>
                    <a:pt x="362800" y="13677"/>
                  </a:moveTo>
                  <a:lnTo>
                    <a:pt x="362762" y="13233"/>
                  </a:lnTo>
                  <a:lnTo>
                    <a:pt x="362661" y="12839"/>
                  </a:lnTo>
                  <a:lnTo>
                    <a:pt x="362356" y="12661"/>
                  </a:lnTo>
                  <a:lnTo>
                    <a:pt x="362381" y="13436"/>
                  </a:lnTo>
                  <a:lnTo>
                    <a:pt x="362204" y="13855"/>
                  </a:lnTo>
                  <a:lnTo>
                    <a:pt x="361759" y="14173"/>
                  </a:lnTo>
                  <a:lnTo>
                    <a:pt x="362800" y="13677"/>
                  </a:lnTo>
                  <a:close/>
                </a:path>
                <a:path w="402590" h="734695">
                  <a:moveTo>
                    <a:pt x="363651" y="11430"/>
                  </a:moveTo>
                  <a:lnTo>
                    <a:pt x="362381" y="9753"/>
                  </a:lnTo>
                  <a:lnTo>
                    <a:pt x="360845" y="10160"/>
                  </a:lnTo>
                  <a:lnTo>
                    <a:pt x="361683" y="5080"/>
                  </a:lnTo>
                  <a:lnTo>
                    <a:pt x="357593" y="10160"/>
                  </a:lnTo>
                  <a:lnTo>
                    <a:pt x="356158" y="8890"/>
                  </a:lnTo>
                  <a:lnTo>
                    <a:pt x="354558" y="7620"/>
                  </a:lnTo>
                  <a:lnTo>
                    <a:pt x="356882" y="6350"/>
                  </a:lnTo>
                  <a:lnTo>
                    <a:pt x="352501" y="5080"/>
                  </a:lnTo>
                  <a:lnTo>
                    <a:pt x="354190" y="8890"/>
                  </a:lnTo>
                  <a:lnTo>
                    <a:pt x="350227" y="7620"/>
                  </a:lnTo>
                  <a:lnTo>
                    <a:pt x="349732" y="7620"/>
                  </a:lnTo>
                  <a:lnTo>
                    <a:pt x="349796" y="6705"/>
                  </a:lnTo>
                  <a:lnTo>
                    <a:pt x="348018" y="8890"/>
                  </a:lnTo>
                  <a:lnTo>
                    <a:pt x="347040" y="8890"/>
                  </a:lnTo>
                  <a:lnTo>
                    <a:pt x="347357" y="7620"/>
                  </a:lnTo>
                  <a:lnTo>
                    <a:pt x="345249" y="6350"/>
                  </a:lnTo>
                  <a:lnTo>
                    <a:pt x="340233" y="6350"/>
                  </a:lnTo>
                  <a:lnTo>
                    <a:pt x="338937" y="13970"/>
                  </a:lnTo>
                  <a:lnTo>
                    <a:pt x="335178" y="12700"/>
                  </a:lnTo>
                  <a:lnTo>
                    <a:pt x="335584" y="11430"/>
                  </a:lnTo>
                  <a:lnTo>
                    <a:pt x="327837" y="17780"/>
                  </a:lnTo>
                  <a:lnTo>
                    <a:pt x="336181" y="15240"/>
                  </a:lnTo>
                  <a:lnTo>
                    <a:pt x="331889" y="21590"/>
                  </a:lnTo>
                  <a:lnTo>
                    <a:pt x="326517" y="19050"/>
                  </a:lnTo>
                  <a:lnTo>
                    <a:pt x="323773" y="16510"/>
                  </a:lnTo>
                  <a:lnTo>
                    <a:pt x="324662" y="20320"/>
                  </a:lnTo>
                  <a:lnTo>
                    <a:pt x="322008" y="21590"/>
                  </a:lnTo>
                  <a:lnTo>
                    <a:pt x="321627" y="20320"/>
                  </a:lnTo>
                  <a:lnTo>
                    <a:pt x="319709" y="24130"/>
                  </a:lnTo>
                  <a:lnTo>
                    <a:pt x="322897" y="21590"/>
                  </a:lnTo>
                  <a:lnTo>
                    <a:pt x="322237" y="24130"/>
                  </a:lnTo>
                  <a:lnTo>
                    <a:pt x="319709" y="24130"/>
                  </a:lnTo>
                  <a:lnTo>
                    <a:pt x="316674" y="24130"/>
                  </a:lnTo>
                  <a:lnTo>
                    <a:pt x="312559" y="33020"/>
                  </a:lnTo>
                  <a:lnTo>
                    <a:pt x="311277" y="31750"/>
                  </a:lnTo>
                  <a:lnTo>
                    <a:pt x="310807" y="31292"/>
                  </a:lnTo>
                  <a:lnTo>
                    <a:pt x="310451" y="31750"/>
                  </a:lnTo>
                  <a:lnTo>
                    <a:pt x="309486" y="31216"/>
                  </a:lnTo>
                  <a:lnTo>
                    <a:pt x="310146" y="30657"/>
                  </a:lnTo>
                  <a:lnTo>
                    <a:pt x="308686" y="29210"/>
                  </a:lnTo>
                  <a:lnTo>
                    <a:pt x="308787" y="30822"/>
                  </a:lnTo>
                  <a:lnTo>
                    <a:pt x="305879" y="29210"/>
                  </a:lnTo>
                  <a:lnTo>
                    <a:pt x="306565" y="36830"/>
                  </a:lnTo>
                  <a:lnTo>
                    <a:pt x="301701" y="36830"/>
                  </a:lnTo>
                  <a:lnTo>
                    <a:pt x="300824" y="34290"/>
                  </a:lnTo>
                  <a:lnTo>
                    <a:pt x="305015" y="33020"/>
                  </a:lnTo>
                  <a:lnTo>
                    <a:pt x="300024" y="34290"/>
                  </a:lnTo>
                  <a:lnTo>
                    <a:pt x="301205" y="39370"/>
                  </a:lnTo>
                  <a:lnTo>
                    <a:pt x="292938" y="38100"/>
                  </a:lnTo>
                  <a:lnTo>
                    <a:pt x="290944" y="41910"/>
                  </a:lnTo>
                  <a:lnTo>
                    <a:pt x="293395" y="44450"/>
                  </a:lnTo>
                  <a:lnTo>
                    <a:pt x="286435" y="48260"/>
                  </a:lnTo>
                  <a:lnTo>
                    <a:pt x="283286" y="53340"/>
                  </a:lnTo>
                  <a:lnTo>
                    <a:pt x="282460" y="52070"/>
                  </a:lnTo>
                  <a:lnTo>
                    <a:pt x="274218" y="60960"/>
                  </a:lnTo>
                  <a:lnTo>
                    <a:pt x="269570" y="64770"/>
                  </a:lnTo>
                  <a:lnTo>
                    <a:pt x="269189" y="64770"/>
                  </a:lnTo>
                  <a:lnTo>
                    <a:pt x="271449" y="67310"/>
                  </a:lnTo>
                  <a:lnTo>
                    <a:pt x="267563" y="72390"/>
                  </a:lnTo>
                  <a:lnTo>
                    <a:pt x="265722" y="76200"/>
                  </a:lnTo>
                  <a:lnTo>
                    <a:pt x="263931" y="74930"/>
                  </a:lnTo>
                  <a:lnTo>
                    <a:pt x="263626" y="73660"/>
                  </a:lnTo>
                  <a:lnTo>
                    <a:pt x="264147" y="71120"/>
                  </a:lnTo>
                  <a:lnTo>
                    <a:pt x="261797" y="73660"/>
                  </a:lnTo>
                  <a:lnTo>
                    <a:pt x="262280" y="76200"/>
                  </a:lnTo>
                  <a:lnTo>
                    <a:pt x="261975" y="77470"/>
                  </a:lnTo>
                  <a:lnTo>
                    <a:pt x="260985" y="80010"/>
                  </a:lnTo>
                  <a:lnTo>
                    <a:pt x="259143" y="77470"/>
                  </a:lnTo>
                  <a:lnTo>
                    <a:pt x="256451" y="81280"/>
                  </a:lnTo>
                  <a:lnTo>
                    <a:pt x="256006" y="87630"/>
                  </a:lnTo>
                  <a:lnTo>
                    <a:pt x="251091" y="92710"/>
                  </a:lnTo>
                  <a:lnTo>
                    <a:pt x="253250" y="93980"/>
                  </a:lnTo>
                  <a:lnTo>
                    <a:pt x="260159" y="91440"/>
                  </a:lnTo>
                  <a:lnTo>
                    <a:pt x="258279" y="99060"/>
                  </a:lnTo>
                  <a:lnTo>
                    <a:pt x="256895" y="99060"/>
                  </a:lnTo>
                  <a:lnTo>
                    <a:pt x="254850" y="97942"/>
                  </a:lnTo>
                  <a:lnTo>
                    <a:pt x="253847" y="99060"/>
                  </a:lnTo>
                  <a:lnTo>
                    <a:pt x="253669" y="98171"/>
                  </a:lnTo>
                  <a:lnTo>
                    <a:pt x="252691" y="99060"/>
                  </a:lnTo>
                  <a:lnTo>
                    <a:pt x="250901" y="99060"/>
                  </a:lnTo>
                  <a:lnTo>
                    <a:pt x="250507" y="100330"/>
                  </a:lnTo>
                  <a:lnTo>
                    <a:pt x="249237" y="99060"/>
                  </a:lnTo>
                  <a:lnTo>
                    <a:pt x="249364" y="99060"/>
                  </a:lnTo>
                  <a:lnTo>
                    <a:pt x="251040" y="97790"/>
                  </a:lnTo>
                  <a:lnTo>
                    <a:pt x="253593" y="97790"/>
                  </a:lnTo>
                  <a:lnTo>
                    <a:pt x="253098" y="95250"/>
                  </a:lnTo>
                  <a:lnTo>
                    <a:pt x="250977" y="97459"/>
                  </a:lnTo>
                  <a:lnTo>
                    <a:pt x="250799" y="96520"/>
                  </a:lnTo>
                  <a:lnTo>
                    <a:pt x="249135" y="99060"/>
                  </a:lnTo>
                  <a:lnTo>
                    <a:pt x="246303" y="101600"/>
                  </a:lnTo>
                  <a:lnTo>
                    <a:pt x="245618" y="101600"/>
                  </a:lnTo>
                  <a:lnTo>
                    <a:pt x="246951" y="102870"/>
                  </a:lnTo>
                  <a:lnTo>
                    <a:pt x="246278" y="105410"/>
                  </a:lnTo>
                  <a:lnTo>
                    <a:pt x="244068" y="110490"/>
                  </a:lnTo>
                  <a:lnTo>
                    <a:pt x="243243" y="105410"/>
                  </a:lnTo>
                  <a:lnTo>
                    <a:pt x="240906" y="107950"/>
                  </a:lnTo>
                  <a:lnTo>
                    <a:pt x="241630" y="109220"/>
                  </a:lnTo>
                  <a:lnTo>
                    <a:pt x="238772" y="111760"/>
                  </a:lnTo>
                  <a:lnTo>
                    <a:pt x="241554" y="113030"/>
                  </a:lnTo>
                  <a:lnTo>
                    <a:pt x="240842" y="114300"/>
                  </a:lnTo>
                  <a:lnTo>
                    <a:pt x="238442" y="114300"/>
                  </a:lnTo>
                  <a:lnTo>
                    <a:pt x="238582" y="118110"/>
                  </a:lnTo>
                  <a:lnTo>
                    <a:pt x="233692" y="127000"/>
                  </a:lnTo>
                  <a:lnTo>
                    <a:pt x="236791" y="126085"/>
                  </a:lnTo>
                  <a:lnTo>
                    <a:pt x="234632" y="128739"/>
                  </a:lnTo>
                  <a:lnTo>
                    <a:pt x="235635" y="129387"/>
                  </a:lnTo>
                  <a:lnTo>
                    <a:pt x="235991" y="127381"/>
                  </a:lnTo>
                  <a:lnTo>
                    <a:pt x="236816" y="126072"/>
                  </a:lnTo>
                  <a:lnTo>
                    <a:pt x="237972" y="125730"/>
                  </a:lnTo>
                  <a:lnTo>
                    <a:pt x="238391" y="124574"/>
                  </a:lnTo>
                  <a:lnTo>
                    <a:pt x="238391" y="125730"/>
                  </a:lnTo>
                  <a:lnTo>
                    <a:pt x="236829" y="132080"/>
                  </a:lnTo>
                  <a:lnTo>
                    <a:pt x="233845" y="138430"/>
                  </a:lnTo>
                  <a:lnTo>
                    <a:pt x="230695" y="144780"/>
                  </a:lnTo>
                  <a:lnTo>
                    <a:pt x="228663" y="151130"/>
                  </a:lnTo>
                  <a:lnTo>
                    <a:pt x="227672" y="151130"/>
                  </a:lnTo>
                  <a:lnTo>
                    <a:pt x="227101" y="156210"/>
                  </a:lnTo>
                  <a:lnTo>
                    <a:pt x="225107" y="162560"/>
                  </a:lnTo>
                  <a:lnTo>
                    <a:pt x="226174" y="166370"/>
                  </a:lnTo>
                  <a:lnTo>
                    <a:pt x="225742" y="167640"/>
                  </a:lnTo>
                  <a:lnTo>
                    <a:pt x="224586" y="168910"/>
                  </a:lnTo>
                  <a:lnTo>
                    <a:pt x="234010" y="168910"/>
                  </a:lnTo>
                  <a:lnTo>
                    <a:pt x="234607" y="166370"/>
                  </a:lnTo>
                  <a:lnTo>
                    <a:pt x="234899" y="165100"/>
                  </a:lnTo>
                  <a:lnTo>
                    <a:pt x="233997" y="166370"/>
                  </a:lnTo>
                  <a:lnTo>
                    <a:pt x="229044" y="163830"/>
                  </a:lnTo>
                  <a:lnTo>
                    <a:pt x="238480" y="160020"/>
                  </a:lnTo>
                  <a:lnTo>
                    <a:pt x="237718" y="156349"/>
                  </a:lnTo>
                  <a:lnTo>
                    <a:pt x="239496" y="157276"/>
                  </a:lnTo>
                  <a:lnTo>
                    <a:pt x="240550" y="154940"/>
                  </a:lnTo>
                  <a:lnTo>
                    <a:pt x="242265" y="151130"/>
                  </a:lnTo>
                  <a:lnTo>
                    <a:pt x="242125" y="143510"/>
                  </a:lnTo>
                  <a:lnTo>
                    <a:pt x="244132" y="133350"/>
                  </a:lnTo>
                  <a:lnTo>
                    <a:pt x="245021" y="135890"/>
                  </a:lnTo>
                  <a:lnTo>
                    <a:pt x="246646" y="133350"/>
                  </a:lnTo>
                  <a:lnTo>
                    <a:pt x="247459" y="132080"/>
                  </a:lnTo>
                  <a:lnTo>
                    <a:pt x="249593" y="125730"/>
                  </a:lnTo>
                  <a:lnTo>
                    <a:pt x="250685" y="124460"/>
                  </a:lnTo>
                  <a:lnTo>
                    <a:pt x="251790" y="123190"/>
                  </a:lnTo>
                  <a:lnTo>
                    <a:pt x="250977" y="120650"/>
                  </a:lnTo>
                  <a:lnTo>
                    <a:pt x="252120" y="119380"/>
                  </a:lnTo>
                  <a:lnTo>
                    <a:pt x="249669" y="119380"/>
                  </a:lnTo>
                  <a:lnTo>
                    <a:pt x="256374" y="111760"/>
                  </a:lnTo>
                  <a:lnTo>
                    <a:pt x="256857" y="110490"/>
                  </a:lnTo>
                  <a:lnTo>
                    <a:pt x="260718" y="100330"/>
                  </a:lnTo>
                  <a:lnTo>
                    <a:pt x="262648" y="95250"/>
                  </a:lnTo>
                  <a:lnTo>
                    <a:pt x="266484" y="91440"/>
                  </a:lnTo>
                  <a:lnTo>
                    <a:pt x="269036" y="88900"/>
                  </a:lnTo>
                  <a:lnTo>
                    <a:pt x="268325" y="90170"/>
                  </a:lnTo>
                  <a:lnTo>
                    <a:pt x="268351" y="92710"/>
                  </a:lnTo>
                  <a:lnTo>
                    <a:pt x="268947" y="91440"/>
                  </a:lnTo>
                  <a:lnTo>
                    <a:pt x="270344" y="88900"/>
                  </a:lnTo>
                  <a:lnTo>
                    <a:pt x="271551" y="85090"/>
                  </a:lnTo>
                  <a:lnTo>
                    <a:pt x="272351" y="83820"/>
                  </a:lnTo>
                  <a:lnTo>
                    <a:pt x="273151" y="82550"/>
                  </a:lnTo>
                  <a:lnTo>
                    <a:pt x="270725" y="81280"/>
                  </a:lnTo>
                  <a:lnTo>
                    <a:pt x="271157" y="82550"/>
                  </a:lnTo>
                  <a:lnTo>
                    <a:pt x="268465" y="83820"/>
                  </a:lnTo>
                  <a:lnTo>
                    <a:pt x="267931" y="81280"/>
                  </a:lnTo>
                  <a:lnTo>
                    <a:pt x="268312" y="80010"/>
                  </a:lnTo>
                  <a:lnTo>
                    <a:pt x="268706" y="78740"/>
                  </a:lnTo>
                  <a:lnTo>
                    <a:pt x="270116" y="76200"/>
                  </a:lnTo>
                  <a:lnTo>
                    <a:pt x="268820" y="81280"/>
                  </a:lnTo>
                  <a:lnTo>
                    <a:pt x="273329" y="78740"/>
                  </a:lnTo>
                  <a:lnTo>
                    <a:pt x="275513" y="77470"/>
                  </a:lnTo>
                  <a:lnTo>
                    <a:pt x="274726" y="77470"/>
                  </a:lnTo>
                  <a:lnTo>
                    <a:pt x="274459" y="76200"/>
                  </a:lnTo>
                  <a:lnTo>
                    <a:pt x="273735" y="76200"/>
                  </a:lnTo>
                  <a:lnTo>
                    <a:pt x="280238" y="74930"/>
                  </a:lnTo>
                  <a:lnTo>
                    <a:pt x="270217" y="72390"/>
                  </a:lnTo>
                  <a:lnTo>
                    <a:pt x="276885" y="68580"/>
                  </a:lnTo>
                  <a:lnTo>
                    <a:pt x="277660" y="69850"/>
                  </a:lnTo>
                  <a:lnTo>
                    <a:pt x="278231" y="68580"/>
                  </a:lnTo>
                  <a:lnTo>
                    <a:pt x="278803" y="67310"/>
                  </a:lnTo>
                  <a:lnTo>
                    <a:pt x="279031" y="64770"/>
                  </a:lnTo>
                  <a:lnTo>
                    <a:pt x="281127" y="62230"/>
                  </a:lnTo>
                  <a:lnTo>
                    <a:pt x="284035" y="63500"/>
                  </a:lnTo>
                  <a:lnTo>
                    <a:pt x="280352" y="66040"/>
                  </a:lnTo>
                  <a:lnTo>
                    <a:pt x="282028" y="67310"/>
                  </a:lnTo>
                  <a:lnTo>
                    <a:pt x="284340" y="63500"/>
                  </a:lnTo>
                  <a:lnTo>
                    <a:pt x="284060" y="62230"/>
                  </a:lnTo>
                  <a:lnTo>
                    <a:pt x="282956" y="57150"/>
                  </a:lnTo>
                  <a:lnTo>
                    <a:pt x="287578" y="57150"/>
                  </a:lnTo>
                  <a:lnTo>
                    <a:pt x="287032" y="58420"/>
                  </a:lnTo>
                  <a:lnTo>
                    <a:pt x="285318" y="60960"/>
                  </a:lnTo>
                  <a:lnTo>
                    <a:pt x="284861" y="62230"/>
                  </a:lnTo>
                  <a:lnTo>
                    <a:pt x="289890" y="60960"/>
                  </a:lnTo>
                  <a:lnTo>
                    <a:pt x="289610" y="60960"/>
                  </a:lnTo>
                  <a:lnTo>
                    <a:pt x="291934" y="58420"/>
                  </a:lnTo>
                  <a:lnTo>
                    <a:pt x="291693" y="58420"/>
                  </a:lnTo>
                  <a:lnTo>
                    <a:pt x="292404" y="57937"/>
                  </a:lnTo>
                  <a:lnTo>
                    <a:pt x="295109" y="56324"/>
                  </a:lnTo>
                  <a:lnTo>
                    <a:pt x="293903" y="56908"/>
                  </a:lnTo>
                  <a:lnTo>
                    <a:pt x="295465" y="55841"/>
                  </a:lnTo>
                  <a:lnTo>
                    <a:pt x="294957" y="53340"/>
                  </a:lnTo>
                  <a:lnTo>
                    <a:pt x="293636" y="46990"/>
                  </a:lnTo>
                  <a:lnTo>
                    <a:pt x="301536" y="48260"/>
                  </a:lnTo>
                  <a:lnTo>
                    <a:pt x="301980" y="46101"/>
                  </a:lnTo>
                  <a:lnTo>
                    <a:pt x="304292" y="41910"/>
                  </a:lnTo>
                  <a:lnTo>
                    <a:pt x="306006" y="45720"/>
                  </a:lnTo>
                  <a:lnTo>
                    <a:pt x="306412" y="45440"/>
                  </a:lnTo>
                  <a:lnTo>
                    <a:pt x="306565" y="45732"/>
                  </a:lnTo>
                  <a:lnTo>
                    <a:pt x="306463" y="45402"/>
                  </a:lnTo>
                  <a:lnTo>
                    <a:pt x="307822" y="44450"/>
                  </a:lnTo>
                  <a:lnTo>
                    <a:pt x="310426" y="44450"/>
                  </a:lnTo>
                  <a:lnTo>
                    <a:pt x="310946" y="41910"/>
                  </a:lnTo>
                  <a:lnTo>
                    <a:pt x="311200" y="40640"/>
                  </a:lnTo>
                  <a:lnTo>
                    <a:pt x="315531" y="43180"/>
                  </a:lnTo>
                  <a:lnTo>
                    <a:pt x="316128" y="40640"/>
                  </a:lnTo>
                  <a:lnTo>
                    <a:pt x="316725" y="38100"/>
                  </a:lnTo>
                  <a:lnTo>
                    <a:pt x="317500" y="38100"/>
                  </a:lnTo>
                  <a:lnTo>
                    <a:pt x="318452" y="36830"/>
                  </a:lnTo>
                  <a:lnTo>
                    <a:pt x="318084" y="36830"/>
                  </a:lnTo>
                  <a:lnTo>
                    <a:pt x="321665" y="33020"/>
                  </a:lnTo>
                  <a:lnTo>
                    <a:pt x="326948" y="30480"/>
                  </a:lnTo>
                  <a:lnTo>
                    <a:pt x="332651" y="27940"/>
                  </a:lnTo>
                  <a:lnTo>
                    <a:pt x="337515" y="22860"/>
                  </a:lnTo>
                  <a:lnTo>
                    <a:pt x="343395" y="17780"/>
                  </a:lnTo>
                  <a:lnTo>
                    <a:pt x="343319" y="15240"/>
                  </a:lnTo>
                  <a:lnTo>
                    <a:pt x="343281" y="13970"/>
                  </a:lnTo>
                  <a:lnTo>
                    <a:pt x="349478" y="10160"/>
                  </a:lnTo>
                  <a:lnTo>
                    <a:pt x="352399" y="10160"/>
                  </a:lnTo>
                  <a:lnTo>
                    <a:pt x="349021" y="13970"/>
                  </a:lnTo>
                  <a:lnTo>
                    <a:pt x="353237" y="13970"/>
                  </a:lnTo>
                  <a:lnTo>
                    <a:pt x="355854" y="12700"/>
                  </a:lnTo>
                  <a:lnTo>
                    <a:pt x="359003" y="10160"/>
                  </a:lnTo>
                  <a:lnTo>
                    <a:pt x="358546" y="11430"/>
                  </a:lnTo>
                  <a:lnTo>
                    <a:pt x="359549" y="11430"/>
                  </a:lnTo>
                  <a:lnTo>
                    <a:pt x="360934" y="12700"/>
                  </a:lnTo>
                  <a:lnTo>
                    <a:pt x="363651" y="11430"/>
                  </a:lnTo>
                  <a:close/>
                </a:path>
                <a:path w="402590" h="734695">
                  <a:moveTo>
                    <a:pt x="364236" y="12852"/>
                  </a:moveTo>
                  <a:lnTo>
                    <a:pt x="362800" y="13690"/>
                  </a:lnTo>
                  <a:lnTo>
                    <a:pt x="362864" y="14236"/>
                  </a:lnTo>
                  <a:lnTo>
                    <a:pt x="363435" y="13881"/>
                  </a:lnTo>
                  <a:lnTo>
                    <a:pt x="363880" y="13398"/>
                  </a:lnTo>
                  <a:lnTo>
                    <a:pt x="364236" y="12852"/>
                  </a:lnTo>
                  <a:close/>
                </a:path>
                <a:path w="402590" h="734695">
                  <a:moveTo>
                    <a:pt x="365683" y="8890"/>
                  </a:moveTo>
                  <a:lnTo>
                    <a:pt x="361734" y="8890"/>
                  </a:lnTo>
                  <a:lnTo>
                    <a:pt x="362381" y="9753"/>
                  </a:lnTo>
                  <a:lnTo>
                    <a:pt x="365683" y="8890"/>
                  </a:lnTo>
                  <a:close/>
                </a:path>
                <a:path w="402590" h="734695">
                  <a:moveTo>
                    <a:pt x="375831" y="5080"/>
                  </a:moveTo>
                  <a:lnTo>
                    <a:pt x="372008" y="0"/>
                  </a:lnTo>
                  <a:lnTo>
                    <a:pt x="365683" y="8890"/>
                  </a:lnTo>
                  <a:lnTo>
                    <a:pt x="365925" y="8890"/>
                  </a:lnTo>
                  <a:lnTo>
                    <a:pt x="365226" y="11430"/>
                  </a:lnTo>
                  <a:lnTo>
                    <a:pt x="364236" y="13970"/>
                  </a:lnTo>
                  <a:lnTo>
                    <a:pt x="367195" y="11430"/>
                  </a:lnTo>
                  <a:lnTo>
                    <a:pt x="370039" y="8890"/>
                  </a:lnTo>
                  <a:lnTo>
                    <a:pt x="373380" y="7620"/>
                  </a:lnTo>
                  <a:lnTo>
                    <a:pt x="374650" y="8890"/>
                  </a:lnTo>
                  <a:lnTo>
                    <a:pt x="371805" y="10160"/>
                  </a:lnTo>
                  <a:lnTo>
                    <a:pt x="370903" y="11430"/>
                  </a:lnTo>
                  <a:lnTo>
                    <a:pt x="374523" y="10160"/>
                  </a:lnTo>
                  <a:lnTo>
                    <a:pt x="375551" y="9728"/>
                  </a:lnTo>
                  <a:lnTo>
                    <a:pt x="373849" y="7620"/>
                  </a:lnTo>
                  <a:lnTo>
                    <a:pt x="373418" y="6350"/>
                  </a:lnTo>
                  <a:lnTo>
                    <a:pt x="375831" y="5080"/>
                  </a:lnTo>
                  <a:close/>
                </a:path>
                <a:path w="402590" h="734695">
                  <a:moveTo>
                    <a:pt x="377228" y="9029"/>
                  </a:moveTo>
                  <a:lnTo>
                    <a:pt x="375551" y="9728"/>
                  </a:lnTo>
                  <a:lnTo>
                    <a:pt x="375894" y="10160"/>
                  </a:lnTo>
                  <a:lnTo>
                    <a:pt x="377228" y="9029"/>
                  </a:lnTo>
                  <a:close/>
                </a:path>
                <a:path w="402590" h="734695">
                  <a:moveTo>
                    <a:pt x="379882" y="10147"/>
                  </a:moveTo>
                  <a:lnTo>
                    <a:pt x="378955" y="10668"/>
                  </a:lnTo>
                  <a:lnTo>
                    <a:pt x="379857" y="10629"/>
                  </a:lnTo>
                  <a:lnTo>
                    <a:pt x="379806" y="10439"/>
                  </a:lnTo>
                  <a:lnTo>
                    <a:pt x="379844" y="10274"/>
                  </a:lnTo>
                  <a:lnTo>
                    <a:pt x="379882" y="10147"/>
                  </a:lnTo>
                  <a:close/>
                </a:path>
                <a:path w="402590" h="734695">
                  <a:moveTo>
                    <a:pt x="380199" y="3810"/>
                  </a:moveTo>
                  <a:lnTo>
                    <a:pt x="378739" y="5080"/>
                  </a:lnTo>
                  <a:lnTo>
                    <a:pt x="380022" y="5080"/>
                  </a:lnTo>
                  <a:lnTo>
                    <a:pt x="380199" y="3810"/>
                  </a:lnTo>
                  <a:close/>
                </a:path>
                <a:path w="402590" h="734695">
                  <a:moveTo>
                    <a:pt x="380809" y="9664"/>
                  </a:moveTo>
                  <a:lnTo>
                    <a:pt x="380365" y="9702"/>
                  </a:lnTo>
                  <a:lnTo>
                    <a:pt x="379971" y="9791"/>
                  </a:lnTo>
                  <a:lnTo>
                    <a:pt x="379882" y="10147"/>
                  </a:lnTo>
                  <a:lnTo>
                    <a:pt x="380809" y="9664"/>
                  </a:lnTo>
                  <a:close/>
                </a:path>
                <a:path w="402590" h="734695">
                  <a:moveTo>
                    <a:pt x="381469" y="5080"/>
                  </a:moveTo>
                  <a:lnTo>
                    <a:pt x="380022" y="5080"/>
                  </a:lnTo>
                  <a:lnTo>
                    <a:pt x="379844" y="6350"/>
                  </a:lnTo>
                  <a:lnTo>
                    <a:pt x="378879" y="7620"/>
                  </a:lnTo>
                  <a:lnTo>
                    <a:pt x="377228" y="9029"/>
                  </a:lnTo>
                  <a:lnTo>
                    <a:pt x="380568" y="7620"/>
                  </a:lnTo>
                  <a:lnTo>
                    <a:pt x="381469" y="5080"/>
                  </a:lnTo>
                  <a:close/>
                </a:path>
                <a:path w="402590" h="734695">
                  <a:moveTo>
                    <a:pt x="382778" y="8686"/>
                  </a:moveTo>
                  <a:lnTo>
                    <a:pt x="380809" y="9664"/>
                  </a:lnTo>
                  <a:lnTo>
                    <a:pt x="381533" y="9588"/>
                  </a:lnTo>
                  <a:lnTo>
                    <a:pt x="382422" y="9575"/>
                  </a:lnTo>
                  <a:lnTo>
                    <a:pt x="382778" y="8686"/>
                  </a:lnTo>
                  <a:close/>
                </a:path>
                <a:path w="402590" h="734695">
                  <a:moveTo>
                    <a:pt x="397332" y="3543"/>
                  </a:moveTo>
                  <a:lnTo>
                    <a:pt x="394741" y="711"/>
                  </a:lnTo>
                  <a:lnTo>
                    <a:pt x="391172" y="850"/>
                  </a:lnTo>
                  <a:lnTo>
                    <a:pt x="387832" y="3238"/>
                  </a:lnTo>
                  <a:lnTo>
                    <a:pt x="387045" y="2514"/>
                  </a:lnTo>
                  <a:lnTo>
                    <a:pt x="387692" y="1587"/>
                  </a:lnTo>
                  <a:lnTo>
                    <a:pt x="387819" y="927"/>
                  </a:lnTo>
                  <a:lnTo>
                    <a:pt x="385470" y="2730"/>
                  </a:lnTo>
                  <a:lnTo>
                    <a:pt x="383159" y="6108"/>
                  </a:lnTo>
                  <a:lnTo>
                    <a:pt x="384987" y="9042"/>
                  </a:lnTo>
                  <a:lnTo>
                    <a:pt x="386930" y="5435"/>
                  </a:lnTo>
                  <a:lnTo>
                    <a:pt x="387578" y="6819"/>
                  </a:lnTo>
                  <a:lnTo>
                    <a:pt x="389851" y="2730"/>
                  </a:lnTo>
                  <a:lnTo>
                    <a:pt x="391883" y="2235"/>
                  </a:lnTo>
                  <a:lnTo>
                    <a:pt x="393458" y="3670"/>
                  </a:lnTo>
                  <a:lnTo>
                    <a:pt x="393141" y="4953"/>
                  </a:lnTo>
                  <a:lnTo>
                    <a:pt x="393852" y="3975"/>
                  </a:lnTo>
                  <a:lnTo>
                    <a:pt x="396240" y="5702"/>
                  </a:lnTo>
                  <a:lnTo>
                    <a:pt x="397332" y="3543"/>
                  </a:lnTo>
                  <a:close/>
                </a:path>
                <a:path w="402590" h="734695">
                  <a:moveTo>
                    <a:pt x="402259" y="6273"/>
                  </a:moveTo>
                  <a:lnTo>
                    <a:pt x="401904" y="4178"/>
                  </a:lnTo>
                  <a:lnTo>
                    <a:pt x="399910" y="4572"/>
                  </a:lnTo>
                  <a:lnTo>
                    <a:pt x="398411" y="8013"/>
                  </a:lnTo>
                  <a:lnTo>
                    <a:pt x="401459" y="7137"/>
                  </a:lnTo>
                  <a:lnTo>
                    <a:pt x="402259" y="627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15171610" y="3943851"/>
              <a:ext cx="2510155" cy="522605"/>
            </a:xfrm>
            <a:custGeom>
              <a:avLst/>
              <a:gdLst/>
              <a:ahLst/>
              <a:cxnLst/>
              <a:rect l="l" t="t" r="r" b="b"/>
              <a:pathLst>
                <a:path w="2510155" h="522604">
                  <a:moveTo>
                    <a:pt x="2501" y="410819"/>
                  </a:moveTo>
                  <a:lnTo>
                    <a:pt x="2209" y="410718"/>
                  </a:lnTo>
                  <a:lnTo>
                    <a:pt x="2451" y="410845"/>
                  </a:lnTo>
                  <a:close/>
                </a:path>
                <a:path w="2510155" h="522604">
                  <a:moveTo>
                    <a:pt x="5397" y="405422"/>
                  </a:moveTo>
                  <a:lnTo>
                    <a:pt x="5105" y="405511"/>
                  </a:lnTo>
                  <a:lnTo>
                    <a:pt x="4978" y="405574"/>
                  </a:lnTo>
                  <a:lnTo>
                    <a:pt x="5194" y="405599"/>
                  </a:lnTo>
                  <a:lnTo>
                    <a:pt x="5334" y="405485"/>
                  </a:lnTo>
                  <a:close/>
                </a:path>
                <a:path w="2510155" h="522604">
                  <a:moveTo>
                    <a:pt x="6324" y="421805"/>
                  </a:moveTo>
                  <a:lnTo>
                    <a:pt x="6070" y="421855"/>
                  </a:lnTo>
                  <a:lnTo>
                    <a:pt x="5562" y="422033"/>
                  </a:lnTo>
                  <a:lnTo>
                    <a:pt x="5994" y="421906"/>
                  </a:lnTo>
                  <a:lnTo>
                    <a:pt x="6324" y="421805"/>
                  </a:lnTo>
                  <a:close/>
                </a:path>
                <a:path w="2510155" h="522604">
                  <a:moveTo>
                    <a:pt x="6654" y="421728"/>
                  </a:moveTo>
                  <a:lnTo>
                    <a:pt x="6388" y="421779"/>
                  </a:lnTo>
                  <a:lnTo>
                    <a:pt x="6654" y="421728"/>
                  </a:lnTo>
                  <a:close/>
                </a:path>
                <a:path w="2510155" h="522604">
                  <a:moveTo>
                    <a:pt x="7607" y="380212"/>
                  </a:moveTo>
                  <a:lnTo>
                    <a:pt x="7289" y="380161"/>
                  </a:lnTo>
                  <a:lnTo>
                    <a:pt x="6870" y="380098"/>
                  </a:lnTo>
                  <a:lnTo>
                    <a:pt x="6400" y="380034"/>
                  </a:lnTo>
                  <a:lnTo>
                    <a:pt x="7607" y="380339"/>
                  </a:lnTo>
                  <a:lnTo>
                    <a:pt x="7607" y="380212"/>
                  </a:lnTo>
                  <a:close/>
                </a:path>
                <a:path w="2510155" h="522604">
                  <a:moveTo>
                    <a:pt x="8826" y="399199"/>
                  </a:moveTo>
                  <a:lnTo>
                    <a:pt x="6350" y="399199"/>
                  </a:lnTo>
                  <a:lnTo>
                    <a:pt x="6807" y="400075"/>
                  </a:lnTo>
                  <a:lnTo>
                    <a:pt x="8686" y="399681"/>
                  </a:lnTo>
                  <a:lnTo>
                    <a:pt x="8826" y="399199"/>
                  </a:lnTo>
                  <a:close/>
                </a:path>
                <a:path w="2510155" h="522604">
                  <a:moveTo>
                    <a:pt x="9550" y="413169"/>
                  </a:moveTo>
                  <a:lnTo>
                    <a:pt x="9017" y="414439"/>
                  </a:lnTo>
                  <a:lnTo>
                    <a:pt x="9207" y="414439"/>
                  </a:lnTo>
                  <a:lnTo>
                    <a:pt x="9550" y="413169"/>
                  </a:lnTo>
                  <a:close/>
                </a:path>
                <a:path w="2510155" h="522604">
                  <a:moveTo>
                    <a:pt x="9944" y="425945"/>
                  </a:moveTo>
                  <a:lnTo>
                    <a:pt x="9652" y="425945"/>
                  </a:lnTo>
                  <a:lnTo>
                    <a:pt x="9474" y="425907"/>
                  </a:lnTo>
                  <a:lnTo>
                    <a:pt x="9347" y="425945"/>
                  </a:lnTo>
                  <a:lnTo>
                    <a:pt x="9690" y="426046"/>
                  </a:lnTo>
                  <a:lnTo>
                    <a:pt x="9944" y="425945"/>
                  </a:lnTo>
                  <a:close/>
                </a:path>
                <a:path w="2510155" h="522604">
                  <a:moveTo>
                    <a:pt x="11328" y="429907"/>
                  </a:moveTo>
                  <a:lnTo>
                    <a:pt x="11150" y="429806"/>
                  </a:lnTo>
                  <a:lnTo>
                    <a:pt x="10845" y="430110"/>
                  </a:lnTo>
                  <a:lnTo>
                    <a:pt x="11163" y="429983"/>
                  </a:lnTo>
                  <a:lnTo>
                    <a:pt x="11328" y="429907"/>
                  </a:lnTo>
                  <a:close/>
                </a:path>
                <a:path w="2510155" h="522604">
                  <a:moveTo>
                    <a:pt x="13131" y="367614"/>
                  </a:moveTo>
                  <a:lnTo>
                    <a:pt x="13106" y="367449"/>
                  </a:lnTo>
                  <a:lnTo>
                    <a:pt x="12700" y="367449"/>
                  </a:lnTo>
                  <a:lnTo>
                    <a:pt x="13131" y="367614"/>
                  </a:lnTo>
                  <a:close/>
                </a:path>
                <a:path w="2510155" h="522604">
                  <a:moveTo>
                    <a:pt x="13144" y="372872"/>
                  </a:moveTo>
                  <a:lnTo>
                    <a:pt x="13030" y="372529"/>
                  </a:lnTo>
                  <a:lnTo>
                    <a:pt x="12166" y="372529"/>
                  </a:lnTo>
                  <a:lnTo>
                    <a:pt x="13144" y="372872"/>
                  </a:lnTo>
                  <a:close/>
                </a:path>
                <a:path w="2510155" h="522604">
                  <a:moveTo>
                    <a:pt x="13296" y="457619"/>
                  </a:moveTo>
                  <a:lnTo>
                    <a:pt x="12674" y="457619"/>
                  </a:lnTo>
                  <a:lnTo>
                    <a:pt x="11480" y="458889"/>
                  </a:lnTo>
                  <a:lnTo>
                    <a:pt x="13296" y="457619"/>
                  </a:lnTo>
                  <a:close/>
                </a:path>
                <a:path w="2510155" h="522604">
                  <a:moveTo>
                    <a:pt x="13652" y="372529"/>
                  </a:moveTo>
                  <a:lnTo>
                    <a:pt x="13030" y="371259"/>
                  </a:lnTo>
                  <a:lnTo>
                    <a:pt x="12674" y="371259"/>
                  </a:lnTo>
                  <a:lnTo>
                    <a:pt x="11836" y="371259"/>
                  </a:lnTo>
                  <a:lnTo>
                    <a:pt x="13652" y="372529"/>
                  </a:lnTo>
                  <a:close/>
                </a:path>
                <a:path w="2510155" h="522604">
                  <a:moveTo>
                    <a:pt x="13665" y="432955"/>
                  </a:moveTo>
                  <a:lnTo>
                    <a:pt x="13169" y="433489"/>
                  </a:lnTo>
                  <a:lnTo>
                    <a:pt x="13665" y="432955"/>
                  </a:lnTo>
                  <a:close/>
                </a:path>
                <a:path w="2510155" h="522604">
                  <a:moveTo>
                    <a:pt x="14325" y="369989"/>
                  </a:moveTo>
                  <a:lnTo>
                    <a:pt x="11595" y="369989"/>
                  </a:lnTo>
                  <a:lnTo>
                    <a:pt x="12674" y="371259"/>
                  </a:lnTo>
                  <a:lnTo>
                    <a:pt x="14325" y="369989"/>
                  </a:lnTo>
                  <a:close/>
                </a:path>
                <a:path w="2510155" h="522604">
                  <a:moveTo>
                    <a:pt x="15062" y="444919"/>
                  </a:moveTo>
                  <a:lnTo>
                    <a:pt x="13538" y="444919"/>
                  </a:lnTo>
                  <a:lnTo>
                    <a:pt x="14097" y="446189"/>
                  </a:lnTo>
                  <a:lnTo>
                    <a:pt x="14566" y="446189"/>
                  </a:lnTo>
                  <a:lnTo>
                    <a:pt x="15062" y="444919"/>
                  </a:lnTo>
                  <a:close/>
                </a:path>
                <a:path w="2510155" h="522604">
                  <a:moveTo>
                    <a:pt x="16243" y="383959"/>
                  </a:moveTo>
                  <a:lnTo>
                    <a:pt x="15735" y="383540"/>
                  </a:lnTo>
                  <a:lnTo>
                    <a:pt x="13741" y="383959"/>
                  </a:lnTo>
                  <a:lnTo>
                    <a:pt x="16243" y="383959"/>
                  </a:lnTo>
                  <a:close/>
                </a:path>
                <a:path w="2510155" h="522604">
                  <a:moveTo>
                    <a:pt x="17246" y="368719"/>
                  </a:moveTo>
                  <a:lnTo>
                    <a:pt x="15125" y="367449"/>
                  </a:lnTo>
                  <a:lnTo>
                    <a:pt x="13106" y="367449"/>
                  </a:lnTo>
                  <a:lnTo>
                    <a:pt x="13309" y="367690"/>
                  </a:lnTo>
                  <a:lnTo>
                    <a:pt x="15900" y="368719"/>
                  </a:lnTo>
                  <a:lnTo>
                    <a:pt x="17246" y="368719"/>
                  </a:lnTo>
                  <a:close/>
                </a:path>
                <a:path w="2510155" h="522604">
                  <a:moveTo>
                    <a:pt x="18072" y="442404"/>
                  </a:moveTo>
                  <a:lnTo>
                    <a:pt x="14770" y="443649"/>
                  </a:lnTo>
                  <a:lnTo>
                    <a:pt x="15468" y="443649"/>
                  </a:lnTo>
                  <a:lnTo>
                    <a:pt x="18072" y="442404"/>
                  </a:lnTo>
                  <a:close/>
                </a:path>
                <a:path w="2510155" h="522604">
                  <a:moveTo>
                    <a:pt x="19456" y="400697"/>
                  </a:moveTo>
                  <a:lnTo>
                    <a:pt x="17995" y="400773"/>
                  </a:lnTo>
                  <a:lnTo>
                    <a:pt x="18465" y="400862"/>
                  </a:lnTo>
                  <a:lnTo>
                    <a:pt x="18923" y="400951"/>
                  </a:lnTo>
                  <a:lnTo>
                    <a:pt x="19227" y="401053"/>
                  </a:lnTo>
                  <a:lnTo>
                    <a:pt x="19405" y="400850"/>
                  </a:lnTo>
                  <a:lnTo>
                    <a:pt x="19456" y="400697"/>
                  </a:lnTo>
                  <a:close/>
                </a:path>
                <a:path w="2510155" h="522604">
                  <a:moveTo>
                    <a:pt x="19697" y="401345"/>
                  </a:moveTo>
                  <a:lnTo>
                    <a:pt x="19583" y="401180"/>
                  </a:lnTo>
                  <a:lnTo>
                    <a:pt x="19227" y="401053"/>
                  </a:lnTo>
                  <a:lnTo>
                    <a:pt x="19062" y="401231"/>
                  </a:lnTo>
                  <a:lnTo>
                    <a:pt x="18796" y="401421"/>
                  </a:lnTo>
                  <a:lnTo>
                    <a:pt x="19202" y="401561"/>
                  </a:lnTo>
                  <a:lnTo>
                    <a:pt x="19697" y="401345"/>
                  </a:lnTo>
                  <a:close/>
                </a:path>
                <a:path w="2510155" h="522604">
                  <a:moveTo>
                    <a:pt x="21107" y="368719"/>
                  </a:moveTo>
                  <a:lnTo>
                    <a:pt x="20929" y="367449"/>
                  </a:lnTo>
                  <a:lnTo>
                    <a:pt x="20472" y="367449"/>
                  </a:lnTo>
                  <a:lnTo>
                    <a:pt x="19748" y="366179"/>
                  </a:lnTo>
                  <a:lnTo>
                    <a:pt x="18694" y="366179"/>
                  </a:lnTo>
                  <a:lnTo>
                    <a:pt x="13500" y="364909"/>
                  </a:lnTo>
                  <a:lnTo>
                    <a:pt x="19316" y="367449"/>
                  </a:lnTo>
                  <a:lnTo>
                    <a:pt x="18694" y="367449"/>
                  </a:lnTo>
                  <a:lnTo>
                    <a:pt x="15227" y="367449"/>
                  </a:lnTo>
                  <a:lnTo>
                    <a:pt x="18224" y="368719"/>
                  </a:lnTo>
                  <a:lnTo>
                    <a:pt x="19443" y="368719"/>
                  </a:lnTo>
                  <a:lnTo>
                    <a:pt x="19634" y="368719"/>
                  </a:lnTo>
                  <a:lnTo>
                    <a:pt x="21107" y="368719"/>
                  </a:lnTo>
                  <a:close/>
                </a:path>
                <a:path w="2510155" h="522604">
                  <a:moveTo>
                    <a:pt x="21945" y="395389"/>
                  </a:moveTo>
                  <a:lnTo>
                    <a:pt x="21628" y="395389"/>
                  </a:lnTo>
                  <a:lnTo>
                    <a:pt x="19075" y="396659"/>
                  </a:lnTo>
                  <a:lnTo>
                    <a:pt x="21945" y="395389"/>
                  </a:lnTo>
                  <a:close/>
                </a:path>
                <a:path w="2510155" h="522604">
                  <a:moveTo>
                    <a:pt x="22910" y="376339"/>
                  </a:moveTo>
                  <a:lnTo>
                    <a:pt x="22148" y="375069"/>
                  </a:lnTo>
                  <a:lnTo>
                    <a:pt x="21742" y="375653"/>
                  </a:lnTo>
                  <a:lnTo>
                    <a:pt x="22910" y="376339"/>
                  </a:lnTo>
                  <a:close/>
                </a:path>
                <a:path w="2510155" h="522604">
                  <a:moveTo>
                    <a:pt x="23279" y="368033"/>
                  </a:moveTo>
                  <a:lnTo>
                    <a:pt x="23177" y="368160"/>
                  </a:lnTo>
                  <a:lnTo>
                    <a:pt x="23279" y="368033"/>
                  </a:lnTo>
                  <a:close/>
                </a:path>
                <a:path w="2510155" h="522604">
                  <a:moveTo>
                    <a:pt x="23329" y="363410"/>
                  </a:moveTo>
                  <a:lnTo>
                    <a:pt x="22606" y="362889"/>
                  </a:lnTo>
                  <a:lnTo>
                    <a:pt x="21869" y="362661"/>
                  </a:lnTo>
                  <a:lnTo>
                    <a:pt x="20104" y="362369"/>
                  </a:lnTo>
                  <a:lnTo>
                    <a:pt x="20408" y="362673"/>
                  </a:lnTo>
                  <a:lnTo>
                    <a:pt x="23329" y="363410"/>
                  </a:lnTo>
                  <a:close/>
                </a:path>
                <a:path w="2510155" h="522604">
                  <a:moveTo>
                    <a:pt x="23495" y="365099"/>
                  </a:moveTo>
                  <a:lnTo>
                    <a:pt x="20688" y="364312"/>
                  </a:lnTo>
                  <a:lnTo>
                    <a:pt x="21882" y="364464"/>
                  </a:lnTo>
                  <a:lnTo>
                    <a:pt x="18542" y="363550"/>
                  </a:lnTo>
                  <a:lnTo>
                    <a:pt x="18237" y="363245"/>
                  </a:lnTo>
                  <a:lnTo>
                    <a:pt x="19558" y="363296"/>
                  </a:lnTo>
                  <a:lnTo>
                    <a:pt x="20637" y="363550"/>
                  </a:lnTo>
                  <a:lnTo>
                    <a:pt x="19900" y="363321"/>
                  </a:lnTo>
                  <a:lnTo>
                    <a:pt x="21348" y="363296"/>
                  </a:lnTo>
                  <a:lnTo>
                    <a:pt x="19507" y="362826"/>
                  </a:lnTo>
                  <a:lnTo>
                    <a:pt x="17170" y="362699"/>
                  </a:lnTo>
                  <a:lnTo>
                    <a:pt x="17018" y="363093"/>
                  </a:lnTo>
                  <a:lnTo>
                    <a:pt x="18834" y="363855"/>
                  </a:lnTo>
                  <a:lnTo>
                    <a:pt x="18186" y="363816"/>
                  </a:lnTo>
                  <a:lnTo>
                    <a:pt x="17411" y="363588"/>
                  </a:lnTo>
                  <a:lnTo>
                    <a:pt x="16878" y="363474"/>
                  </a:lnTo>
                  <a:lnTo>
                    <a:pt x="18262" y="364020"/>
                  </a:lnTo>
                  <a:lnTo>
                    <a:pt x="20739" y="364782"/>
                  </a:lnTo>
                  <a:lnTo>
                    <a:pt x="23495" y="365099"/>
                  </a:lnTo>
                  <a:close/>
                </a:path>
                <a:path w="2510155" h="522604">
                  <a:moveTo>
                    <a:pt x="23533" y="367893"/>
                  </a:moveTo>
                  <a:lnTo>
                    <a:pt x="23393" y="367804"/>
                  </a:lnTo>
                  <a:lnTo>
                    <a:pt x="23126" y="367690"/>
                  </a:lnTo>
                  <a:lnTo>
                    <a:pt x="22783" y="367576"/>
                  </a:lnTo>
                  <a:lnTo>
                    <a:pt x="23050" y="367804"/>
                  </a:lnTo>
                  <a:lnTo>
                    <a:pt x="22707" y="367741"/>
                  </a:lnTo>
                  <a:lnTo>
                    <a:pt x="22339" y="367677"/>
                  </a:lnTo>
                  <a:lnTo>
                    <a:pt x="22174" y="367677"/>
                  </a:lnTo>
                  <a:lnTo>
                    <a:pt x="22047" y="367449"/>
                  </a:lnTo>
                  <a:lnTo>
                    <a:pt x="22377" y="367449"/>
                  </a:lnTo>
                  <a:lnTo>
                    <a:pt x="21805" y="366179"/>
                  </a:lnTo>
                  <a:lnTo>
                    <a:pt x="19418" y="364909"/>
                  </a:lnTo>
                  <a:lnTo>
                    <a:pt x="18402" y="364909"/>
                  </a:lnTo>
                  <a:lnTo>
                    <a:pt x="20599" y="366179"/>
                  </a:lnTo>
                  <a:lnTo>
                    <a:pt x="21285" y="366179"/>
                  </a:lnTo>
                  <a:lnTo>
                    <a:pt x="22034" y="367449"/>
                  </a:lnTo>
                  <a:lnTo>
                    <a:pt x="21831" y="367449"/>
                  </a:lnTo>
                  <a:lnTo>
                    <a:pt x="22783" y="368719"/>
                  </a:lnTo>
                  <a:lnTo>
                    <a:pt x="22186" y="367703"/>
                  </a:lnTo>
                  <a:lnTo>
                    <a:pt x="22745" y="367804"/>
                  </a:lnTo>
                  <a:lnTo>
                    <a:pt x="23063" y="367880"/>
                  </a:lnTo>
                  <a:lnTo>
                    <a:pt x="23190" y="367969"/>
                  </a:lnTo>
                  <a:lnTo>
                    <a:pt x="23075" y="367817"/>
                  </a:lnTo>
                  <a:lnTo>
                    <a:pt x="23533" y="367893"/>
                  </a:lnTo>
                  <a:close/>
                </a:path>
                <a:path w="2510155" h="522604">
                  <a:moveTo>
                    <a:pt x="23799" y="365798"/>
                  </a:moveTo>
                  <a:lnTo>
                    <a:pt x="23520" y="365633"/>
                  </a:lnTo>
                  <a:lnTo>
                    <a:pt x="23622" y="365455"/>
                  </a:lnTo>
                  <a:lnTo>
                    <a:pt x="22923" y="365264"/>
                  </a:lnTo>
                  <a:lnTo>
                    <a:pt x="23507" y="365633"/>
                  </a:lnTo>
                  <a:lnTo>
                    <a:pt x="23799" y="365798"/>
                  </a:lnTo>
                  <a:close/>
                </a:path>
                <a:path w="2510155" h="522604">
                  <a:moveTo>
                    <a:pt x="23837" y="375069"/>
                  </a:moveTo>
                  <a:lnTo>
                    <a:pt x="23190" y="373799"/>
                  </a:lnTo>
                  <a:lnTo>
                    <a:pt x="21628" y="373799"/>
                  </a:lnTo>
                  <a:lnTo>
                    <a:pt x="23837" y="375069"/>
                  </a:lnTo>
                  <a:close/>
                </a:path>
                <a:path w="2510155" h="522604">
                  <a:moveTo>
                    <a:pt x="24193" y="365874"/>
                  </a:moveTo>
                  <a:lnTo>
                    <a:pt x="24028" y="365848"/>
                  </a:lnTo>
                  <a:lnTo>
                    <a:pt x="23888" y="365810"/>
                  </a:lnTo>
                  <a:lnTo>
                    <a:pt x="24066" y="365963"/>
                  </a:lnTo>
                  <a:lnTo>
                    <a:pt x="24193" y="365874"/>
                  </a:lnTo>
                  <a:close/>
                </a:path>
                <a:path w="2510155" h="522604">
                  <a:moveTo>
                    <a:pt x="27381" y="415709"/>
                  </a:moveTo>
                  <a:lnTo>
                    <a:pt x="26670" y="415925"/>
                  </a:lnTo>
                  <a:lnTo>
                    <a:pt x="26885" y="416077"/>
                  </a:lnTo>
                  <a:lnTo>
                    <a:pt x="27381" y="415709"/>
                  </a:lnTo>
                  <a:close/>
                </a:path>
                <a:path w="2510155" h="522604">
                  <a:moveTo>
                    <a:pt x="29718" y="421894"/>
                  </a:moveTo>
                  <a:close/>
                </a:path>
                <a:path w="2510155" h="522604">
                  <a:moveTo>
                    <a:pt x="30226" y="424446"/>
                  </a:moveTo>
                  <a:lnTo>
                    <a:pt x="29362" y="424751"/>
                  </a:lnTo>
                  <a:lnTo>
                    <a:pt x="28892" y="424967"/>
                  </a:lnTo>
                  <a:lnTo>
                    <a:pt x="28587" y="425157"/>
                  </a:lnTo>
                  <a:lnTo>
                    <a:pt x="29248" y="425094"/>
                  </a:lnTo>
                  <a:lnTo>
                    <a:pt x="30226" y="424446"/>
                  </a:lnTo>
                  <a:close/>
                </a:path>
                <a:path w="2510155" h="522604">
                  <a:moveTo>
                    <a:pt x="39433" y="500799"/>
                  </a:moveTo>
                  <a:lnTo>
                    <a:pt x="39408" y="500392"/>
                  </a:lnTo>
                  <a:lnTo>
                    <a:pt x="38265" y="500799"/>
                  </a:lnTo>
                  <a:lnTo>
                    <a:pt x="36499" y="502069"/>
                  </a:lnTo>
                  <a:lnTo>
                    <a:pt x="39433" y="500799"/>
                  </a:lnTo>
                  <a:close/>
                </a:path>
                <a:path w="2510155" h="522604">
                  <a:moveTo>
                    <a:pt x="41935" y="495719"/>
                  </a:moveTo>
                  <a:lnTo>
                    <a:pt x="41313" y="495719"/>
                  </a:lnTo>
                  <a:lnTo>
                    <a:pt x="40119" y="496989"/>
                  </a:lnTo>
                  <a:lnTo>
                    <a:pt x="41935" y="495719"/>
                  </a:lnTo>
                  <a:close/>
                </a:path>
                <a:path w="2510155" h="522604">
                  <a:moveTo>
                    <a:pt x="44081" y="500202"/>
                  </a:moveTo>
                  <a:lnTo>
                    <a:pt x="43395" y="500634"/>
                  </a:lnTo>
                  <a:lnTo>
                    <a:pt x="43700" y="500646"/>
                  </a:lnTo>
                  <a:lnTo>
                    <a:pt x="44081" y="500202"/>
                  </a:lnTo>
                  <a:close/>
                </a:path>
                <a:path w="2510155" h="522604">
                  <a:moveTo>
                    <a:pt x="46443" y="472211"/>
                  </a:moveTo>
                  <a:lnTo>
                    <a:pt x="46075" y="472325"/>
                  </a:lnTo>
                  <a:lnTo>
                    <a:pt x="46418" y="472300"/>
                  </a:lnTo>
                  <a:close/>
                </a:path>
                <a:path w="2510155" h="522604">
                  <a:moveTo>
                    <a:pt x="47853" y="472833"/>
                  </a:moveTo>
                  <a:lnTo>
                    <a:pt x="47294" y="473163"/>
                  </a:lnTo>
                  <a:lnTo>
                    <a:pt x="47840" y="472973"/>
                  </a:lnTo>
                  <a:lnTo>
                    <a:pt x="47853" y="472833"/>
                  </a:lnTo>
                  <a:close/>
                </a:path>
                <a:path w="2510155" h="522604">
                  <a:moveTo>
                    <a:pt x="48755" y="474129"/>
                  </a:moveTo>
                  <a:close/>
                </a:path>
                <a:path w="2510155" h="522604">
                  <a:moveTo>
                    <a:pt x="48895" y="469049"/>
                  </a:moveTo>
                  <a:lnTo>
                    <a:pt x="46202" y="470319"/>
                  </a:lnTo>
                  <a:lnTo>
                    <a:pt x="44627" y="471068"/>
                  </a:lnTo>
                  <a:lnTo>
                    <a:pt x="46393" y="470319"/>
                  </a:lnTo>
                  <a:lnTo>
                    <a:pt x="46266" y="470319"/>
                  </a:lnTo>
                  <a:lnTo>
                    <a:pt x="48895" y="469049"/>
                  </a:lnTo>
                  <a:close/>
                </a:path>
                <a:path w="2510155" h="522604">
                  <a:moveTo>
                    <a:pt x="54584" y="484289"/>
                  </a:moveTo>
                  <a:lnTo>
                    <a:pt x="53835" y="484289"/>
                  </a:lnTo>
                  <a:lnTo>
                    <a:pt x="52768" y="485279"/>
                  </a:lnTo>
                  <a:lnTo>
                    <a:pt x="54584" y="484289"/>
                  </a:lnTo>
                  <a:close/>
                </a:path>
                <a:path w="2510155" h="522604">
                  <a:moveTo>
                    <a:pt x="54737" y="484289"/>
                  </a:moveTo>
                  <a:lnTo>
                    <a:pt x="53771" y="485559"/>
                  </a:lnTo>
                  <a:lnTo>
                    <a:pt x="54737" y="484289"/>
                  </a:lnTo>
                  <a:close/>
                </a:path>
                <a:path w="2510155" h="522604">
                  <a:moveTo>
                    <a:pt x="55714" y="483019"/>
                  </a:moveTo>
                  <a:lnTo>
                    <a:pt x="54737" y="484289"/>
                  </a:lnTo>
                  <a:lnTo>
                    <a:pt x="55156" y="484289"/>
                  </a:lnTo>
                  <a:lnTo>
                    <a:pt x="55714" y="483019"/>
                  </a:lnTo>
                  <a:close/>
                </a:path>
                <a:path w="2510155" h="522604">
                  <a:moveTo>
                    <a:pt x="58280" y="492163"/>
                  </a:moveTo>
                  <a:lnTo>
                    <a:pt x="58254" y="491909"/>
                  </a:lnTo>
                  <a:lnTo>
                    <a:pt x="57492" y="492721"/>
                  </a:lnTo>
                  <a:lnTo>
                    <a:pt x="58280" y="492163"/>
                  </a:lnTo>
                  <a:close/>
                </a:path>
                <a:path w="2510155" h="522604">
                  <a:moveTo>
                    <a:pt x="58635" y="491909"/>
                  </a:moveTo>
                  <a:lnTo>
                    <a:pt x="58280" y="492163"/>
                  </a:lnTo>
                  <a:lnTo>
                    <a:pt x="58343" y="492810"/>
                  </a:lnTo>
                  <a:lnTo>
                    <a:pt x="58470" y="492721"/>
                  </a:lnTo>
                  <a:lnTo>
                    <a:pt x="58635" y="491909"/>
                  </a:lnTo>
                  <a:close/>
                </a:path>
                <a:path w="2510155" h="522604">
                  <a:moveTo>
                    <a:pt x="63817" y="496239"/>
                  </a:moveTo>
                  <a:lnTo>
                    <a:pt x="63207" y="495808"/>
                  </a:lnTo>
                  <a:lnTo>
                    <a:pt x="62687" y="496316"/>
                  </a:lnTo>
                  <a:lnTo>
                    <a:pt x="62141" y="496900"/>
                  </a:lnTo>
                  <a:lnTo>
                    <a:pt x="61595" y="497446"/>
                  </a:lnTo>
                  <a:lnTo>
                    <a:pt x="62928" y="496214"/>
                  </a:lnTo>
                  <a:lnTo>
                    <a:pt x="63817" y="496239"/>
                  </a:lnTo>
                  <a:close/>
                </a:path>
                <a:path w="2510155" h="522604">
                  <a:moveTo>
                    <a:pt x="64947" y="498259"/>
                  </a:moveTo>
                  <a:lnTo>
                    <a:pt x="63893" y="498259"/>
                  </a:lnTo>
                  <a:lnTo>
                    <a:pt x="63944" y="498805"/>
                  </a:lnTo>
                  <a:lnTo>
                    <a:pt x="64947" y="498259"/>
                  </a:lnTo>
                  <a:close/>
                </a:path>
                <a:path w="2510155" h="522604">
                  <a:moveTo>
                    <a:pt x="66408" y="499414"/>
                  </a:moveTo>
                  <a:lnTo>
                    <a:pt x="66217" y="499605"/>
                  </a:lnTo>
                  <a:lnTo>
                    <a:pt x="66408" y="499414"/>
                  </a:lnTo>
                  <a:close/>
                </a:path>
                <a:path w="2510155" h="522604">
                  <a:moveTo>
                    <a:pt x="67221" y="499529"/>
                  </a:moveTo>
                  <a:lnTo>
                    <a:pt x="65290" y="501484"/>
                  </a:lnTo>
                  <a:lnTo>
                    <a:pt x="65176" y="501700"/>
                  </a:lnTo>
                  <a:lnTo>
                    <a:pt x="65608" y="501383"/>
                  </a:lnTo>
                  <a:lnTo>
                    <a:pt x="67221" y="499529"/>
                  </a:lnTo>
                  <a:close/>
                </a:path>
                <a:path w="2510155" h="522604">
                  <a:moveTo>
                    <a:pt x="67335" y="498360"/>
                  </a:moveTo>
                  <a:lnTo>
                    <a:pt x="66408" y="499414"/>
                  </a:lnTo>
                  <a:lnTo>
                    <a:pt x="66890" y="499059"/>
                  </a:lnTo>
                  <a:lnTo>
                    <a:pt x="67335" y="498360"/>
                  </a:lnTo>
                  <a:close/>
                </a:path>
                <a:path w="2510155" h="522604">
                  <a:moveTo>
                    <a:pt x="67513" y="498170"/>
                  </a:moveTo>
                  <a:lnTo>
                    <a:pt x="67335" y="498360"/>
                  </a:lnTo>
                  <a:lnTo>
                    <a:pt x="67513" y="498170"/>
                  </a:lnTo>
                  <a:close/>
                </a:path>
                <a:path w="2510155" h="522604">
                  <a:moveTo>
                    <a:pt x="67983" y="498259"/>
                  </a:moveTo>
                  <a:lnTo>
                    <a:pt x="66890" y="499059"/>
                  </a:lnTo>
                  <a:lnTo>
                    <a:pt x="66586" y="499529"/>
                  </a:lnTo>
                  <a:lnTo>
                    <a:pt x="67983" y="498259"/>
                  </a:lnTo>
                  <a:close/>
                </a:path>
                <a:path w="2510155" h="522604">
                  <a:moveTo>
                    <a:pt x="68922" y="496989"/>
                  </a:moveTo>
                  <a:lnTo>
                    <a:pt x="68567" y="496989"/>
                  </a:lnTo>
                  <a:lnTo>
                    <a:pt x="67513" y="498170"/>
                  </a:lnTo>
                  <a:lnTo>
                    <a:pt x="68922" y="496989"/>
                  </a:lnTo>
                  <a:close/>
                </a:path>
                <a:path w="2510155" h="522604">
                  <a:moveTo>
                    <a:pt x="69761" y="499529"/>
                  </a:moveTo>
                  <a:lnTo>
                    <a:pt x="67792" y="501700"/>
                  </a:lnTo>
                  <a:lnTo>
                    <a:pt x="67678" y="502069"/>
                  </a:lnTo>
                  <a:lnTo>
                    <a:pt x="69761" y="499529"/>
                  </a:lnTo>
                  <a:close/>
                </a:path>
                <a:path w="2510155" h="522604">
                  <a:moveTo>
                    <a:pt x="72174" y="504609"/>
                  </a:moveTo>
                  <a:lnTo>
                    <a:pt x="69342" y="507149"/>
                  </a:lnTo>
                  <a:lnTo>
                    <a:pt x="70078" y="506793"/>
                  </a:lnTo>
                  <a:lnTo>
                    <a:pt x="71424" y="505879"/>
                  </a:lnTo>
                  <a:lnTo>
                    <a:pt x="72174" y="504609"/>
                  </a:lnTo>
                  <a:close/>
                </a:path>
                <a:path w="2510155" h="522604">
                  <a:moveTo>
                    <a:pt x="72199" y="508863"/>
                  </a:moveTo>
                  <a:lnTo>
                    <a:pt x="71501" y="509689"/>
                  </a:lnTo>
                  <a:lnTo>
                    <a:pt x="72085" y="509219"/>
                  </a:lnTo>
                  <a:lnTo>
                    <a:pt x="72199" y="508863"/>
                  </a:lnTo>
                  <a:close/>
                </a:path>
                <a:path w="2510155" h="522604">
                  <a:moveTo>
                    <a:pt x="74282" y="505879"/>
                  </a:moveTo>
                  <a:lnTo>
                    <a:pt x="72758" y="507149"/>
                  </a:lnTo>
                  <a:lnTo>
                    <a:pt x="72669" y="507415"/>
                  </a:lnTo>
                  <a:lnTo>
                    <a:pt x="72199" y="508863"/>
                  </a:lnTo>
                  <a:lnTo>
                    <a:pt x="72580" y="508419"/>
                  </a:lnTo>
                  <a:lnTo>
                    <a:pt x="73952" y="507149"/>
                  </a:lnTo>
                  <a:lnTo>
                    <a:pt x="74282" y="505879"/>
                  </a:lnTo>
                  <a:close/>
                </a:path>
                <a:path w="2510155" h="522604">
                  <a:moveTo>
                    <a:pt x="74726" y="507149"/>
                  </a:moveTo>
                  <a:lnTo>
                    <a:pt x="74536" y="507149"/>
                  </a:lnTo>
                  <a:lnTo>
                    <a:pt x="74472" y="507352"/>
                  </a:lnTo>
                  <a:lnTo>
                    <a:pt x="74726" y="507149"/>
                  </a:lnTo>
                  <a:close/>
                </a:path>
                <a:path w="2510155" h="522604">
                  <a:moveTo>
                    <a:pt x="75044" y="508419"/>
                  </a:moveTo>
                  <a:lnTo>
                    <a:pt x="72821" y="509689"/>
                  </a:lnTo>
                  <a:lnTo>
                    <a:pt x="74066" y="508419"/>
                  </a:lnTo>
                  <a:lnTo>
                    <a:pt x="74472" y="507352"/>
                  </a:lnTo>
                  <a:lnTo>
                    <a:pt x="72085" y="509219"/>
                  </a:lnTo>
                  <a:lnTo>
                    <a:pt x="71932" y="509689"/>
                  </a:lnTo>
                  <a:lnTo>
                    <a:pt x="71501" y="509689"/>
                  </a:lnTo>
                  <a:lnTo>
                    <a:pt x="70726" y="509689"/>
                  </a:lnTo>
                  <a:lnTo>
                    <a:pt x="71818" y="508419"/>
                  </a:lnTo>
                  <a:lnTo>
                    <a:pt x="72644" y="507504"/>
                  </a:lnTo>
                  <a:lnTo>
                    <a:pt x="71577" y="508419"/>
                  </a:lnTo>
                  <a:lnTo>
                    <a:pt x="72288" y="507149"/>
                  </a:lnTo>
                  <a:lnTo>
                    <a:pt x="72123" y="507149"/>
                  </a:lnTo>
                  <a:lnTo>
                    <a:pt x="72250" y="505879"/>
                  </a:lnTo>
                  <a:lnTo>
                    <a:pt x="70573" y="508419"/>
                  </a:lnTo>
                  <a:lnTo>
                    <a:pt x="71983" y="505879"/>
                  </a:lnTo>
                  <a:lnTo>
                    <a:pt x="70078" y="506793"/>
                  </a:lnTo>
                  <a:lnTo>
                    <a:pt x="69557" y="507149"/>
                  </a:lnTo>
                  <a:lnTo>
                    <a:pt x="69342" y="507149"/>
                  </a:lnTo>
                  <a:lnTo>
                    <a:pt x="69202" y="507149"/>
                  </a:lnTo>
                  <a:lnTo>
                    <a:pt x="72174" y="504177"/>
                  </a:lnTo>
                  <a:lnTo>
                    <a:pt x="72377" y="504012"/>
                  </a:lnTo>
                  <a:lnTo>
                    <a:pt x="72491" y="503847"/>
                  </a:lnTo>
                  <a:lnTo>
                    <a:pt x="72986" y="503339"/>
                  </a:lnTo>
                  <a:lnTo>
                    <a:pt x="68605" y="505879"/>
                  </a:lnTo>
                  <a:lnTo>
                    <a:pt x="72351" y="502069"/>
                  </a:lnTo>
                  <a:lnTo>
                    <a:pt x="68999" y="504609"/>
                  </a:lnTo>
                  <a:lnTo>
                    <a:pt x="69951" y="502069"/>
                  </a:lnTo>
                  <a:lnTo>
                    <a:pt x="68427" y="502932"/>
                  </a:lnTo>
                  <a:lnTo>
                    <a:pt x="68402" y="502069"/>
                  </a:lnTo>
                  <a:lnTo>
                    <a:pt x="69240" y="502069"/>
                  </a:lnTo>
                  <a:lnTo>
                    <a:pt x="69672" y="500799"/>
                  </a:lnTo>
                  <a:lnTo>
                    <a:pt x="67056" y="503339"/>
                  </a:lnTo>
                  <a:lnTo>
                    <a:pt x="66065" y="503339"/>
                  </a:lnTo>
                  <a:lnTo>
                    <a:pt x="64223" y="504609"/>
                  </a:lnTo>
                  <a:lnTo>
                    <a:pt x="65303" y="503339"/>
                  </a:lnTo>
                  <a:lnTo>
                    <a:pt x="66382" y="502069"/>
                  </a:lnTo>
                  <a:lnTo>
                    <a:pt x="67462" y="502069"/>
                  </a:lnTo>
                  <a:lnTo>
                    <a:pt x="67348" y="501383"/>
                  </a:lnTo>
                  <a:lnTo>
                    <a:pt x="67081" y="500799"/>
                  </a:lnTo>
                  <a:lnTo>
                    <a:pt x="66840" y="500989"/>
                  </a:lnTo>
                  <a:lnTo>
                    <a:pt x="66992" y="500799"/>
                  </a:lnTo>
                  <a:lnTo>
                    <a:pt x="68008" y="499529"/>
                  </a:lnTo>
                  <a:lnTo>
                    <a:pt x="66738" y="500519"/>
                  </a:lnTo>
                  <a:lnTo>
                    <a:pt x="66738" y="500799"/>
                  </a:lnTo>
                  <a:lnTo>
                    <a:pt x="66446" y="501294"/>
                  </a:lnTo>
                  <a:lnTo>
                    <a:pt x="65443" y="502069"/>
                  </a:lnTo>
                  <a:lnTo>
                    <a:pt x="66738" y="500799"/>
                  </a:lnTo>
                  <a:lnTo>
                    <a:pt x="66738" y="500519"/>
                  </a:lnTo>
                  <a:lnTo>
                    <a:pt x="65608" y="501383"/>
                  </a:lnTo>
                  <a:lnTo>
                    <a:pt x="64998" y="502069"/>
                  </a:lnTo>
                  <a:lnTo>
                    <a:pt x="65176" y="501700"/>
                  </a:lnTo>
                  <a:lnTo>
                    <a:pt x="64706" y="502069"/>
                  </a:lnTo>
                  <a:lnTo>
                    <a:pt x="65290" y="501484"/>
                  </a:lnTo>
                  <a:lnTo>
                    <a:pt x="66217" y="499605"/>
                  </a:lnTo>
                  <a:lnTo>
                    <a:pt x="64795" y="500799"/>
                  </a:lnTo>
                  <a:lnTo>
                    <a:pt x="63779" y="500799"/>
                  </a:lnTo>
                  <a:lnTo>
                    <a:pt x="63779" y="517309"/>
                  </a:lnTo>
                  <a:lnTo>
                    <a:pt x="63385" y="517639"/>
                  </a:lnTo>
                  <a:lnTo>
                    <a:pt x="63677" y="517309"/>
                  </a:lnTo>
                  <a:lnTo>
                    <a:pt x="63779" y="500799"/>
                  </a:lnTo>
                  <a:lnTo>
                    <a:pt x="63588" y="500799"/>
                  </a:lnTo>
                  <a:lnTo>
                    <a:pt x="64998" y="499529"/>
                  </a:lnTo>
                  <a:lnTo>
                    <a:pt x="66395" y="498259"/>
                  </a:lnTo>
                  <a:lnTo>
                    <a:pt x="67500" y="496989"/>
                  </a:lnTo>
                  <a:lnTo>
                    <a:pt x="66548" y="496989"/>
                  </a:lnTo>
                  <a:lnTo>
                    <a:pt x="64008" y="499529"/>
                  </a:lnTo>
                  <a:lnTo>
                    <a:pt x="63944" y="498805"/>
                  </a:lnTo>
                  <a:lnTo>
                    <a:pt x="62623" y="499529"/>
                  </a:lnTo>
                  <a:lnTo>
                    <a:pt x="63919" y="496989"/>
                  </a:lnTo>
                  <a:lnTo>
                    <a:pt x="60985" y="498259"/>
                  </a:lnTo>
                  <a:lnTo>
                    <a:pt x="60579" y="498259"/>
                  </a:lnTo>
                  <a:lnTo>
                    <a:pt x="60401" y="498259"/>
                  </a:lnTo>
                  <a:lnTo>
                    <a:pt x="59347" y="499465"/>
                  </a:lnTo>
                  <a:lnTo>
                    <a:pt x="61048" y="498259"/>
                  </a:lnTo>
                  <a:lnTo>
                    <a:pt x="61569" y="498259"/>
                  </a:lnTo>
                  <a:lnTo>
                    <a:pt x="60274" y="499605"/>
                  </a:lnTo>
                  <a:lnTo>
                    <a:pt x="59093" y="500799"/>
                  </a:lnTo>
                  <a:lnTo>
                    <a:pt x="58521" y="500799"/>
                  </a:lnTo>
                  <a:lnTo>
                    <a:pt x="58902" y="499960"/>
                  </a:lnTo>
                  <a:lnTo>
                    <a:pt x="59283" y="499529"/>
                  </a:lnTo>
                  <a:lnTo>
                    <a:pt x="59359" y="499351"/>
                  </a:lnTo>
                  <a:lnTo>
                    <a:pt x="60401" y="498259"/>
                  </a:lnTo>
                  <a:lnTo>
                    <a:pt x="60159" y="498259"/>
                  </a:lnTo>
                  <a:lnTo>
                    <a:pt x="60998" y="496989"/>
                  </a:lnTo>
                  <a:lnTo>
                    <a:pt x="60553" y="498259"/>
                  </a:lnTo>
                  <a:lnTo>
                    <a:pt x="62801" y="495719"/>
                  </a:lnTo>
                  <a:lnTo>
                    <a:pt x="60579" y="498259"/>
                  </a:lnTo>
                  <a:lnTo>
                    <a:pt x="64223" y="494449"/>
                  </a:lnTo>
                  <a:lnTo>
                    <a:pt x="64338" y="493179"/>
                  </a:lnTo>
                  <a:lnTo>
                    <a:pt x="62357" y="495719"/>
                  </a:lnTo>
                  <a:lnTo>
                    <a:pt x="62496" y="494449"/>
                  </a:lnTo>
                  <a:lnTo>
                    <a:pt x="61061" y="494449"/>
                  </a:lnTo>
                  <a:lnTo>
                    <a:pt x="60579" y="495719"/>
                  </a:lnTo>
                  <a:lnTo>
                    <a:pt x="60121" y="496125"/>
                  </a:lnTo>
                  <a:lnTo>
                    <a:pt x="60121" y="496989"/>
                  </a:lnTo>
                  <a:lnTo>
                    <a:pt x="59677" y="498360"/>
                  </a:lnTo>
                  <a:lnTo>
                    <a:pt x="57899" y="499287"/>
                  </a:lnTo>
                  <a:lnTo>
                    <a:pt x="57899" y="500799"/>
                  </a:lnTo>
                  <a:lnTo>
                    <a:pt x="56172" y="502069"/>
                  </a:lnTo>
                  <a:lnTo>
                    <a:pt x="57772" y="500799"/>
                  </a:lnTo>
                  <a:lnTo>
                    <a:pt x="57899" y="500799"/>
                  </a:lnTo>
                  <a:lnTo>
                    <a:pt x="57899" y="499287"/>
                  </a:lnTo>
                  <a:lnTo>
                    <a:pt x="57429" y="499529"/>
                  </a:lnTo>
                  <a:lnTo>
                    <a:pt x="57823" y="498259"/>
                  </a:lnTo>
                  <a:lnTo>
                    <a:pt x="60121" y="496989"/>
                  </a:lnTo>
                  <a:lnTo>
                    <a:pt x="60121" y="496125"/>
                  </a:lnTo>
                  <a:lnTo>
                    <a:pt x="59143" y="496989"/>
                  </a:lnTo>
                  <a:lnTo>
                    <a:pt x="55981" y="496989"/>
                  </a:lnTo>
                  <a:lnTo>
                    <a:pt x="64528" y="490639"/>
                  </a:lnTo>
                  <a:lnTo>
                    <a:pt x="60794" y="493179"/>
                  </a:lnTo>
                  <a:lnTo>
                    <a:pt x="59042" y="493179"/>
                  </a:lnTo>
                  <a:lnTo>
                    <a:pt x="55943" y="495719"/>
                  </a:lnTo>
                  <a:lnTo>
                    <a:pt x="57137" y="494449"/>
                  </a:lnTo>
                  <a:lnTo>
                    <a:pt x="58572" y="493179"/>
                  </a:lnTo>
                  <a:lnTo>
                    <a:pt x="60007" y="491909"/>
                  </a:lnTo>
                  <a:lnTo>
                    <a:pt x="59753" y="491909"/>
                  </a:lnTo>
                  <a:lnTo>
                    <a:pt x="58483" y="492721"/>
                  </a:lnTo>
                  <a:lnTo>
                    <a:pt x="58381" y="493179"/>
                  </a:lnTo>
                  <a:lnTo>
                    <a:pt x="58343" y="492810"/>
                  </a:lnTo>
                  <a:lnTo>
                    <a:pt x="55778" y="494449"/>
                  </a:lnTo>
                  <a:lnTo>
                    <a:pt x="57061" y="493179"/>
                  </a:lnTo>
                  <a:lnTo>
                    <a:pt x="57492" y="492721"/>
                  </a:lnTo>
                  <a:lnTo>
                    <a:pt x="56832" y="493179"/>
                  </a:lnTo>
                  <a:lnTo>
                    <a:pt x="56540" y="493179"/>
                  </a:lnTo>
                  <a:lnTo>
                    <a:pt x="58915" y="490639"/>
                  </a:lnTo>
                  <a:lnTo>
                    <a:pt x="55270" y="490639"/>
                  </a:lnTo>
                  <a:lnTo>
                    <a:pt x="56159" y="489369"/>
                  </a:lnTo>
                  <a:lnTo>
                    <a:pt x="54737" y="489369"/>
                  </a:lnTo>
                  <a:lnTo>
                    <a:pt x="55384" y="486829"/>
                  </a:lnTo>
                  <a:lnTo>
                    <a:pt x="56235" y="484289"/>
                  </a:lnTo>
                  <a:lnTo>
                    <a:pt x="53809" y="485559"/>
                  </a:lnTo>
                  <a:lnTo>
                    <a:pt x="52590" y="485559"/>
                  </a:lnTo>
                  <a:lnTo>
                    <a:pt x="52590" y="490639"/>
                  </a:lnTo>
                  <a:lnTo>
                    <a:pt x="52514" y="490766"/>
                  </a:lnTo>
                  <a:lnTo>
                    <a:pt x="52539" y="490639"/>
                  </a:lnTo>
                  <a:lnTo>
                    <a:pt x="52590" y="485559"/>
                  </a:lnTo>
                  <a:lnTo>
                    <a:pt x="52768" y="485279"/>
                  </a:lnTo>
                  <a:lnTo>
                    <a:pt x="52273" y="485559"/>
                  </a:lnTo>
                  <a:lnTo>
                    <a:pt x="49199" y="485559"/>
                  </a:lnTo>
                  <a:lnTo>
                    <a:pt x="51066" y="483019"/>
                  </a:lnTo>
                  <a:lnTo>
                    <a:pt x="51816" y="483019"/>
                  </a:lnTo>
                  <a:lnTo>
                    <a:pt x="52336" y="481749"/>
                  </a:lnTo>
                  <a:lnTo>
                    <a:pt x="46837" y="485559"/>
                  </a:lnTo>
                  <a:lnTo>
                    <a:pt x="48526" y="483019"/>
                  </a:lnTo>
                  <a:lnTo>
                    <a:pt x="49009" y="483019"/>
                  </a:lnTo>
                  <a:lnTo>
                    <a:pt x="49047" y="481749"/>
                  </a:lnTo>
                  <a:lnTo>
                    <a:pt x="49098" y="480479"/>
                  </a:lnTo>
                  <a:lnTo>
                    <a:pt x="46075" y="480479"/>
                  </a:lnTo>
                  <a:lnTo>
                    <a:pt x="48945" y="477939"/>
                  </a:lnTo>
                  <a:lnTo>
                    <a:pt x="45554" y="479209"/>
                  </a:lnTo>
                  <a:lnTo>
                    <a:pt x="49631" y="475399"/>
                  </a:lnTo>
                  <a:lnTo>
                    <a:pt x="45008" y="477939"/>
                  </a:lnTo>
                  <a:lnTo>
                    <a:pt x="46837" y="476669"/>
                  </a:lnTo>
                  <a:lnTo>
                    <a:pt x="47790" y="475399"/>
                  </a:lnTo>
                  <a:lnTo>
                    <a:pt x="48679" y="474154"/>
                  </a:lnTo>
                  <a:lnTo>
                    <a:pt x="45593" y="475399"/>
                  </a:lnTo>
                  <a:lnTo>
                    <a:pt x="44894" y="475399"/>
                  </a:lnTo>
                  <a:lnTo>
                    <a:pt x="47307" y="474129"/>
                  </a:lnTo>
                  <a:lnTo>
                    <a:pt x="44475" y="475399"/>
                  </a:lnTo>
                  <a:lnTo>
                    <a:pt x="45859" y="474129"/>
                  </a:lnTo>
                  <a:lnTo>
                    <a:pt x="47244" y="472859"/>
                  </a:lnTo>
                  <a:lnTo>
                    <a:pt x="46367" y="472859"/>
                  </a:lnTo>
                  <a:lnTo>
                    <a:pt x="45491" y="474129"/>
                  </a:lnTo>
                  <a:lnTo>
                    <a:pt x="43383" y="474129"/>
                  </a:lnTo>
                  <a:lnTo>
                    <a:pt x="44564" y="472859"/>
                  </a:lnTo>
                  <a:lnTo>
                    <a:pt x="45745" y="471589"/>
                  </a:lnTo>
                  <a:lnTo>
                    <a:pt x="44221" y="471589"/>
                  </a:lnTo>
                  <a:lnTo>
                    <a:pt x="44589" y="471119"/>
                  </a:lnTo>
                  <a:lnTo>
                    <a:pt x="43522" y="471589"/>
                  </a:lnTo>
                  <a:lnTo>
                    <a:pt x="44627" y="471068"/>
                  </a:lnTo>
                  <a:lnTo>
                    <a:pt x="45212" y="470319"/>
                  </a:lnTo>
                  <a:lnTo>
                    <a:pt x="44284" y="470319"/>
                  </a:lnTo>
                  <a:lnTo>
                    <a:pt x="45605" y="469049"/>
                  </a:lnTo>
                  <a:lnTo>
                    <a:pt x="44386" y="469049"/>
                  </a:lnTo>
                  <a:lnTo>
                    <a:pt x="46139" y="467779"/>
                  </a:lnTo>
                  <a:lnTo>
                    <a:pt x="46113" y="466509"/>
                  </a:lnTo>
                  <a:lnTo>
                    <a:pt x="44348" y="466509"/>
                  </a:lnTo>
                  <a:lnTo>
                    <a:pt x="43865" y="465239"/>
                  </a:lnTo>
                  <a:lnTo>
                    <a:pt x="43243" y="466509"/>
                  </a:lnTo>
                  <a:lnTo>
                    <a:pt x="40233" y="467779"/>
                  </a:lnTo>
                  <a:lnTo>
                    <a:pt x="39776" y="467779"/>
                  </a:lnTo>
                  <a:lnTo>
                    <a:pt x="42354" y="466509"/>
                  </a:lnTo>
                  <a:lnTo>
                    <a:pt x="41529" y="466509"/>
                  </a:lnTo>
                  <a:lnTo>
                    <a:pt x="39331" y="467779"/>
                  </a:lnTo>
                  <a:lnTo>
                    <a:pt x="39433" y="466509"/>
                  </a:lnTo>
                  <a:lnTo>
                    <a:pt x="42189" y="465239"/>
                  </a:lnTo>
                  <a:lnTo>
                    <a:pt x="42545" y="465239"/>
                  </a:lnTo>
                  <a:lnTo>
                    <a:pt x="43256" y="465239"/>
                  </a:lnTo>
                  <a:lnTo>
                    <a:pt x="44018" y="464299"/>
                  </a:lnTo>
                  <a:lnTo>
                    <a:pt x="46520" y="462699"/>
                  </a:lnTo>
                  <a:lnTo>
                    <a:pt x="43522" y="463969"/>
                  </a:lnTo>
                  <a:lnTo>
                    <a:pt x="44297" y="462699"/>
                  </a:lnTo>
                  <a:lnTo>
                    <a:pt x="42659" y="462699"/>
                  </a:lnTo>
                  <a:lnTo>
                    <a:pt x="42100" y="461429"/>
                  </a:lnTo>
                  <a:lnTo>
                    <a:pt x="39776" y="462699"/>
                  </a:lnTo>
                  <a:lnTo>
                    <a:pt x="40119" y="461429"/>
                  </a:lnTo>
                  <a:lnTo>
                    <a:pt x="38150" y="462699"/>
                  </a:lnTo>
                  <a:lnTo>
                    <a:pt x="38595" y="461429"/>
                  </a:lnTo>
                  <a:lnTo>
                    <a:pt x="40106" y="460159"/>
                  </a:lnTo>
                  <a:lnTo>
                    <a:pt x="39585" y="458889"/>
                  </a:lnTo>
                  <a:lnTo>
                    <a:pt x="39331" y="458889"/>
                  </a:lnTo>
                  <a:lnTo>
                    <a:pt x="38392" y="457619"/>
                  </a:lnTo>
                  <a:lnTo>
                    <a:pt x="38188" y="457619"/>
                  </a:lnTo>
                  <a:lnTo>
                    <a:pt x="38188" y="458889"/>
                  </a:lnTo>
                  <a:lnTo>
                    <a:pt x="37553" y="460159"/>
                  </a:lnTo>
                  <a:lnTo>
                    <a:pt x="36055" y="460159"/>
                  </a:lnTo>
                  <a:lnTo>
                    <a:pt x="38163" y="458889"/>
                  </a:lnTo>
                  <a:lnTo>
                    <a:pt x="38188" y="457619"/>
                  </a:lnTo>
                  <a:lnTo>
                    <a:pt x="34925" y="457619"/>
                  </a:lnTo>
                  <a:lnTo>
                    <a:pt x="35979" y="456349"/>
                  </a:lnTo>
                  <a:lnTo>
                    <a:pt x="32423" y="456349"/>
                  </a:lnTo>
                  <a:lnTo>
                    <a:pt x="41160" y="451269"/>
                  </a:lnTo>
                  <a:lnTo>
                    <a:pt x="36398" y="452501"/>
                  </a:lnTo>
                  <a:lnTo>
                    <a:pt x="33743" y="451269"/>
                  </a:lnTo>
                  <a:lnTo>
                    <a:pt x="32626" y="451269"/>
                  </a:lnTo>
                  <a:lnTo>
                    <a:pt x="36537" y="448729"/>
                  </a:lnTo>
                  <a:lnTo>
                    <a:pt x="33756" y="448729"/>
                  </a:lnTo>
                  <a:lnTo>
                    <a:pt x="37884" y="446189"/>
                  </a:lnTo>
                  <a:lnTo>
                    <a:pt x="39941" y="444919"/>
                  </a:lnTo>
                  <a:lnTo>
                    <a:pt x="32308" y="446189"/>
                  </a:lnTo>
                  <a:lnTo>
                    <a:pt x="36068" y="443649"/>
                  </a:lnTo>
                  <a:lnTo>
                    <a:pt x="35344" y="443649"/>
                  </a:lnTo>
                  <a:lnTo>
                    <a:pt x="34569" y="443649"/>
                  </a:lnTo>
                  <a:lnTo>
                    <a:pt x="33439" y="443649"/>
                  </a:lnTo>
                  <a:lnTo>
                    <a:pt x="30759" y="442379"/>
                  </a:lnTo>
                  <a:lnTo>
                    <a:pt x="34264" y="438569"/>
                  </a:lnTo>
                  <a:lnTo>
                    <a:pt x="34950" y="436029"/>
                  </a:lnTo>
                  <a:lnTo>
                    <a:pt x="35128" y="434759"/>
                  </a:lnTo>
                  <a:lnTo>
                    <a:pt x="26758" y="437299"/>
                  </a:lnTo>
                  <a:lnTo>
                    <a:pt x="30149" y="436029"/>
                  </a:lnTo>
                  <a:lnTo>
                    <a:pt x="33134" y="434759"/>
                  </a:lnTo>
                  <a:lnTo>
                    <a:pt x="29108" y="434759"/>
                  </a:lnTo>
                  <a:lnTo>
                    <a:pt x="32245" y="432219"/>
                  </a:lnTo>
                  <a:lnTo>
                    <a:pt x="28917" y="430949"/>
                  </a:lnTo>
                  <a:lnTo>
                    <a:pt x="30518" y="430949"/>
                  </a:lnTo>
                  <a:lnTo>
                    <a:pt x="32550" y="429679"/>
                  </a:lnTo>
                  <a:lnTo>
                    <a:pt x="30149" y="429679"/>
                  </a:lnTo>
                  <a:lnTo>
                    <a:pt x="30988" y="428409"/>
                  </a:lnTo>
                  <a:lnTo>
                    <a:pt x="29933" y="428409"/>
                  </a:lnTo>
                  <a:lnTo>
                    <a:pt x="31026" y="427139"/>
                  </a:lnTo>
                  <a:lnTo>
                    <a:pt x="27241" y="427139"/>
                  </a:lnTo>
                  <a:lnTo>
                    <a:pt x="28587" y="425869"/>
                  </a:lnTo>
                  <a:lnTo>
                    <a:pt x="25742" y="425869"/>
                  </a:lnTo>
                  <a:lnTo>
                    <a:pt x="29654" y="424599"/>
                  </a:lnTo>
                  <a:lnTo>
                    <a:pt x="29781" y="424599"/>
                  </a:lnTo>
                  <a:lnTo>
                    <a:pt x="28689" y="423329"/>
                  </a:lnTo>
                  <a:lnTo>
                    <a:pt x="27952" y="423329"/>
                  </a:lnTo>
                  <a:lnTo>
                    <a:pt x="29641" y="422084"/>
                  </a:lnTo>
                  <a:lnTo>
                    <a:pt x="29438" y="422668"/>
                  </a:lnTo>
                  <a:lnTo>
                    <a:pt x="29629" y="422440"/>
                  </a:lnTo>
                  <a:lnTo>
                    <a:pt x="29730" y="422186"/>
                  </a:lnTo>
                  <a:lnTo>
                    <a:pt x="29692" y="421970"/>
                  </a:lnTo>
                  <a:lnTo>
                    <a:pt x="26657" y="422059"/>
                  </a:lnTo>
                  <a:lnTo>
                    <a:pt x="31343" y="420789"/>
                  </a:lnTo>
                  <a:lnTo>
                    <a:pt x="22453" y="420789"/>
                  </a:lnTo>
                  <a:lnTo>
                    <a:pt x="28600" y="419519"/>
                  </a:lnTo>
                  <a:lnTo>
                    <a:pt x="26174" y="418249"/>
                  </a:lnTo>
                  <a:lnTo>
                    <a:pt x="25539" y="417766"/>
                  </a:lnTo>
                  <a:lnTo>
                    <a:pt x="28194" y="416979"/>
                  </a:lnTo>
                  <a:lnTo>
                    <a:pt x="26885" y="416077"/>
                  </a:lnTo>
                  <a:lnTo>
                    <a:pt x="25069" y="417423"/>
                  </a:lnTo>
                  <a:lnTo>
                    <a:pt x="24485" y="416979"/>
                  </a:lnTo>
                  <a:lnTo>
                    <a:pt x="23317" y="416979"/>
                  </a:lnTo>
                  <a:lnTo>
                    <a:pt x="26670" y="415925"/>
                  </a:lnTo>
                  <a:lnTo>
                    <a:pt x="26339" y="415709"/>
                  </a:lnTo>
                  <a:lnTo>
                    <a:pt x="22720" y="415709"/>
                  </a:lnTo>
                  <a:lnTo>
                    <a:pt x="23495" y="414439"/>
                  </a:lnTo>
                  <a:lnTo>
                    <a:pt x="26009" y="414439"/>
                  </a:lnTo>
                  <a:lnTo>
                    <a:pt x="24117" y="413169"/>
                  </a:lnTo>
                  <a:lnTo>
                    <a:pt x="26111" y="411899"/>
                  </a:lnTo>
                  <a:lnTo>
                    <a:pt x="24726" y="411899"/>
                  </a:lnTo>
                  <a:lnTo>
                    <a:pt x="25209" y="411035"/>
                  </a:lnTo>
                  <a:lnTo>
                    <a:pt x="25527" y="411111"/>
                  </a:lnTo>
                  <a:lnTo>
                    <a:pt x="25323" y="410997"/>
                  </a:lnTo>
                  <a:lnTo>
                    <a:pt x="25438" y="410629"/>
                  </a:lnTo>
                  <a:lnTo>
                    <a:pt x="23583" y="410629"/>
                  </a:lnTo>
                  <a:lnTo>
                    <a:pt x="24117" y="411899"/>
                  </a:lnTo>
                  <a:lnTo>
                    <a:pt x="21450" y="411899"/>
                  </a:lnTo>
                  <a:lnTo>
                    <a:pt x="19824" y="411226"/>
                  </a:lnTo>
                  <a:lnTo>
                    <a:pt x="22339" y="410629"/>
                  </a:lnTo>
                  <a:lnTo>
                    <a:pt x="18402" y="410629"/>
                  </a:lnTo>
                  <a:lnTo>
                    <a:pt x="18199" y="410629"/>
                  </a:lnTo>
                  <a:lnTo>
                    <a:pt x="24968" y="409359"/>
                  </a:lnTo>
                  <a:lnTo>
                    <a:pt x="21920" y="409359"/>
                  </a:lnTo>
                  <a:lnTo>
                    <a:pt x="21907" y="408089"/>
                  </a:lnTo>
                  <a:lnTo>
                    <a:pt x="22593" y="408089"/>
                  </a:lnTo>
                  <a:lnTo>
                    <a:pt x="22212" y="406819"/>
                  </a:lnTo>
                  <a:lnTo>
                    <a:pt x="17729" y="406819"/>
                  </a:lnTo>
                  <a:lnTo>
                    <a:pt x="19304" y="405549"/>
                  </a:lnTo>
                  <a:lnTo>
                    <a:pt x="23253" y="405549"/>
                  </a:lnTo>
                  <a:lnTo>
                    <a:pt x="20548" y="404279"/>
                  </a:lnTo>
                  <a:lnTo>
                    <a:pt x="21247" y="404279"/>
                  </a:lnTo>
                  <a:lnTo>
                    <a:pt x="21285" y="403009"/>
                  </a:lnTo>
                  <a:lnTo>
                    <a:pt x="20612" y="401739"/>
                  </a:lnTo>
                  <a:lnTo>
                    <a:pt x="19354" y="403009"/>
                  </a:lnTo>
                  <a:lnTo>
                    <a:pt x="17589" y="401739"/>
                  </a:lnTo>
                  <a:lnTo>
                    <a:pt x="16192" y="402450"/>
                  </a:lnTo>
                  <a:lnTo>
                    <a:pt x="16332" y="403009"/>
                  </a:lnTo>
                  <a:lnTo>
                    <a:pt x="16179" y="402450"/>
                  </a:lnTo>
                  <a:lnTo>
                    <a:pt x="15062" y="403009"/>
                  </a:lnTo>
                  <a:lnTo>
                    <a:pt x="15976" y="401739"/>
                  </a:lnTo>
                  <a:lnTo>
                    <a:pt x="16179" y="402450"/>
                  </a:lnTo>
                  <a:lnTo>
                    <a:pt x="16002" y="401739"/>
                  </a:lnTo>
                  <a:lnTo>
                    <a:pt x="17589" y="401739"/>
                  </a:lnTo>
                  <a:lnTo>
                    <a:pt x="17995" y="401739"/>
                  </a:lnTo>
                  <a:lnTo>
                    <a:pt x="15760" y="400469"/>
                  </a:lnTo>
                  <a:lnTo>
                    <a:pt x="18211" y="400469"/>
                  </a:lnTo>
                  <a:lnTo>
                    <a:pt x="20231" y="399199"/>
                  </a:lnTo>
                  <a:lnTo>
                    <a:pt x="17729" y="399199"/>
                  </a:lnTo>
                  <a:lnTo>
                    <a:pt x="18059" y="398627"/>
                  </a:lnTo>
                  <a:lnTo>
                    <a:pt x="15938" y="399199"/>
                  </a:lnTo>
                  <a:lnTo>
                    <a:pt x="17741" y="397929"/>
                  </a:lnTo>
                  <a:lnTo>
                    <a:pt x="18465" y="397929"/>
                  </a:lnTo>
                  <a:lnTo>
                    <a:pt x="18059" y="398627"/>
                  </a:lnTo>
                  <a:lnTo>
                    <a:pt x="20624" y="397929"/>
                  </a:lnTo>
                  <a:lnTo>
                    <a:pt x="18643" y="397929"/>
                  </a:lnTo>
                  <a:lnTo>
                    <a:pt x="19570" y="396659"/>
                  </a:lnTo>
                  <a:lnTo>
                    <a:pt x="19075" y="396659"/>
                  </a:lnTo>
                  <a:lnTo>
                    <a:pt x="17106" y="396659"/>
                  </a:lnTo>
                  <a:lnTo>
                    <a:pt x="18199" y="395389"/>
                  </a:lnTo>
                  <a:lnTo>
                    <a:pt x="21259" y="395389"/>
                  </a:lnTo>
                  <a:lnTo>
                    <a:pt x="17741" y="394119"/>
                  </a:lnTo>
                  <a:lnTo>
                    <a:pt x="18605" y="392849"/>
                  </a:lnTo>
                  <a:lnTo>
                    <a:pt x="13398" y="392849"/>
                  </a:lnTo>
                  <a:lnTo>
                    <a:pt x="20637" y="391579"/>
                  </a:lnTo>
                  <a:lnTo>
                    <a:pt x="20510" y="391579"/>
                  </a:lnTo>
                  <a:lnTo>
                    <a:pt x="21310" y="390309"/>
                  </a:lnTo>
                  <a:lnTo>
                    <a:pt x="19354" y="390309"/>
                  </a:lnTo>
                  <a:lnTo>
                    <a:pt x="17868" y="389039"/>
                  </a:lnTo>
                  <a:lnTo>
                    <a:pt x="19100" y="389039"/>
                  </a:lnTo>
                  <a:lnTo>
                    <a:pt x="20231" y="387769"/>
                  </a:lnTo>
                  <a:lnTo>
                    <a:pt x="19773" y="387769"/>
                  </a:lnTo>
                  <a:lnTo>
                    <a:pt x="20345" y="386499"/>
                  </a:lnTo>
                  <a:lnTo>
                    <a:pt x="17513" y="386499"/>
                  </a:lnTo>
                  <a:lnTo>
                    <a:pt x="24625" y="385229"/>
                  </a:lnTo>
                  <a:lnTo>
                    <a:pt x="13741" y="383959"/>
                  </a:lnTo>
                  <a:lnTo>
                    <a:pt x="10528" y="383959"/>
                  </a:lnTo>
                  <a:lnTo>
                    <a:pt x="14693" y="382689"/>
                  </a:lnTo>
                  <a:lnTo>
                    <a:pt x="15735" y="383540"/>
                  </a:lnTo>
                  <a:lnTo>
                    <a:pt x="19773" y="382689"/>
                  </a:lnTo>
                  <a:lnTo>
                    <a:pt x="20840" y="382689"/>
                  </a:lnTo>
                  <a:lnTo>
                    <a:pt x="19799" y="381419"/>
                  </a:lnTo>
                  <a:lnTo>
                    <a:pt x="17272" y="381419"/>
                  </a:lnTo>
                  <a:lnTo>
                    <a:pt x="21069" y="380149"/>
                  </a:lnTo>
                  <a:lnTo>
                    <a:pt x="18224" y="380149"/>
                  </a:lnTo>
                  <a:lnTo>
                    <a:pt x="16217" y="380149"/>
                  </a:lnTo>
                  <a:lnTo>
                    <a:pt x="14782" y="378879"/>
                  </a:lnTo>
                  <a:lnTo>
                    <a:pt x="16243" y="378879"/>
                  </a:lnTo>
                  <a:lnTo>
                    <a:pt x="18224" y="380149"/>
                  </a:lnTo>
                  <a:lnTo>
                    <a:pt x="18122" y="378879"/>
                  </a:lnTo>
                  <a:lnTo>
                    <a:pt x="19634" y="378879"/>
                  </a:lnTo>
                  <a:lnTo>
                    <a:pt x="20116" y="377609"/>
                  </a:lnTo>
                  <a:lnTo>
                    <a:pt x="20612" y="377609"/>
                  </a:lnTo>
                  <a:lnTo>
                    <a:pt x="20218" y="377532"/>
                  </a:lnTo>
                  <a:lnTo>
                    <a:pt x="21069" y="377228"/>
                  </a:lnTo>
                  <a:lnTo>
                    <a:pt x="20535" y="377367"/>
                  </a:lnTo>
                  <a:lnTo>
                    <a:pt x="20269" y="377469"/>
                  </a:lnTo>
                  <a:lnTo>
                    <a:pt x="16598" y="376809"/>
                  </a:lnTo>
                  <a:lnTo>
                    <a:pt x="16598" y="378434"/>
                  </a:lnTo>
                  <a:lnTo>
                    <a:pt x="13716" y="377609"/>
                  </a:lnTo>
                  <a:lnTo>
                    <a:pt x="16167" y="377609"/>
                  </a:lnTo>
                  <a:lnTo>
                    <a:pt x="16598" y="378434"/>
                  </a:lnTo>
                  <a:lnTo>
                    <a:pt x="16598" y="376809"/>
                  </a:lnTo>
                  <a:lnTo>
                    <a:pt x="14351" y="376339"/>
                  </a:lnTo>
                  <a:lnTo>
                    <a:pt x="19354" y="376339"/>
                  </a:lnTo>
                  <a:lnTo>
                    <a:pt x="19570" y="376339"/>
                  </a:lnTo>
                  <a:lnTo>
                    <a:pt x="19202" y="376224"/>
                  </a:lnTo>
                  <a:lnTo>
                    <a:pt x="17741" y="375069"/>
                  </a:lnTo>
                  <a:lnTo>
                    <a:pt x="20485" y="376339"/>
                  </a:lnTo>
                  <a:lnTo>
                    <a:pt x="21272" y="376339"/>
                  </a:lnTo>
                  <a:lnTo>
                    <a:pt x="21742" y="375653"/>
                  </a:lnTo>
                  <a:lnTo>
                    <a:pt x="21297" y="375412"/>
                  </a:lnTo>
                  <a:lnTo>
                    <a:pt x="20739" y="375069"/>
                  </a:lnTo>
                  <a:lnTo>
                    <a:pt x="22148" y="375069"/>
                  </a:lnTo>
                  <a:lnTo>
                    <a:pt x="22402" y="375069"/>
                  </a:lnTo>
                  <a:lnTo>
                    <a:pt x="21628" y="373799"/>
                  </a:lnTo>
                  <a:lnTo>
                    <a:pt x="21196" y="373799"/>
                  </a:lnTo>
                  <a:lnTo>
                    <a:pt x="18224" y="372529"/>
                  </a:lnTo>
                  <a:lnTo>
                    <a:pt x="25095" y="372529"/>
                  </a:lnTo>
                  <a:lnTo>
                    <a:pt x="21107" y="371259"/>
                  </a:lnTo>
                  <a:lnTo>
                    <a:pt x="19558" y="369989"/>
                  </a:lnTo>
                  <a:lnTo>
                    <a:pt x="16624" y="369989"/>
                  </a:lnTo>
                  <a:lnTo>
                    <a:pt x="15278" y="368719"/>
                  </a:lnTo>
                  <a:lnTo>
                    <a:pt x="14173" y="368719"/>
                  </a:lnTo>
                  <a:lnTo>
                    <a:pt x="13309" y="367690"/>
                  </a:lnTo>
                  <a:lnTo>
                    <a:pt x="13131" y="367614"/>
                  </a:lnTo>
                  <a:lnTo>
                    <a:pt x="13258" y="368719"/>
                  </a:lnTo>
                  <a:lnTo>
                    <a:pt x="9804" y="368719"/>
                  </a:lnTo>
                  <a:lnTo>
                    <a:pt x="14706" y="369989"/>
                  </a:lnTo>
                  <a:lnTo>
                    <a:pt x="14325" y="369989"/>
                  </a:lnTo>
                  <a:lnTo>
                    <a:pt x="17424" y="371259"/>
                  </a:lnTo>
                  <a:lnTo>
                    <a:pt x="13030" y="371259"/>
                  </a:lnTo>
                  <a:lnTo>
                    <a:pt x="14782" y="372529"/>
                  </a:lnTo>
                  <a:lnTo>
                    <a:pt x="13652" y="372529"/>
                  </a:lnTo>
                  <a:lnTo>
                    <a:pt x="13030" y="372529"/>
                  </a:lnTo>
                  <a:lnTo>
                    <a:pt x="13589" y="373024"/>
                  </a:lnTo>
                  <a:lnTo>
                    <a:pt x="15786" y="373799"/>
                  </a:lnTo>
                  <a:lnTo>
                    <a:pt x="14439" y="373799"/>
                  </a:lnTo>
                  <a:lnTo>
                    <a:pt x="13589" y="373024"/>
                  </a:lnTo>
                  <a:lnTo>
                    <a:pt x="13144" y="372872"/>
                  </a:lnTo>
                  <a:lnTo>
                    <a:pt x="13449" y="373799"/>
                  </a:lnTo>
                  <a:lnTo>
                    <a:pt x="11887" y="373799"/>
                  </a:lnTo>
                  <a:lnTo>
                    <a:pt x="9690" y="373799"/>
                  </a:lnTo>
                  <a:lnTo>
                    <a:pt x="11341" y="374319"/>
                  </a:lnTo>
                  <a:lnTo>
                    <a:pt x="15189" y="375069"/>
                  </a:lnTo>
                  <a:lnTo>
                    <a:pt x="13754" y="375069"/>
                  </a:lnTo>
                  <a:lnTo>
                    <a:pt x="11341" y="374319"/>
                  </a:lnTo>
                  <a:lnTo>
                    <a:pt x="10553" y="375069"/>
                  </a:lnTo>
                  <a:lnTo>
                    <a:pt x="8674" y="375069"/>
                  </a:lnTo>
                  <a:lnTo>
                    <a:pt x="7607" y="375043"/>
                  </a:lnTo>
                  <a:lnTo>
                    <a:pt x="7480" y="375158"/>
                  </a:lnTo>
                  <a:lnTo>
                    <a:pt x="8813" y="375323"/>
                  </a:lnTo>
                  <a:lnTo>
                    <a:pt x="9410" y="376339"/>
                  </a:lnTo>
                  <a:lnTo>
                    <a:pt x="10706" y="376339"/>
                  </a:lnTo>
                  <a:lnTo>
                    <a:pt x="11734" y="377609"/>
                  </a:lnTo>
                  <a:lnTo>
                    <a:pt x="10642" y="377609"/>
                  </a:lnTo>
                  <a:lnTo>
                    <a:pt x="9817" y="378879"/>
                  </a:lnTo>
                  <a:lnTo>
                    <a:pt x="8013" y="378879"/>
                  </a:lnTo>
                  <a:lnTo>
                    <a:pt x="11328" y="380149"/>
                  </a:lnTo>
                  <a:lnTo>
                    <a:pt x="10642" y="380149"/>
                  </a:lnTo>
                  <a:lnTo>
                    <a:pt x="11290" y="381419"/>
                  </a:lnTo>
                  <a:lnTo>
                    <a:pt x="9283" y="381419"/>
                  </a:lnTo>
                  <a:lnTo>
                    <a:pt x="8509" y="380149"/>
                  </a:lnTo>
                  <a:lnTo>
                    <a:pt x="7645" y="380149"/>
                  </a:lnTo>
                  <a:lnTo>
                    <a:pt x="7607" y="381419"/>
                  </a:lnTo>
                  <a:lnTo>
                    <a:pt x="7188" y="381419"/>
                  </a:lnTo>
                  <a:lnTo>
                    <a:pt x="9893" y="382689"/>
                  </a:lnTo>
                  <a:lnTo>
                    <a:pt x="8204" y="383959"/>
                  </a:lnTo>
                  <a:lnTo>
                    <a:pt x="9271" y="383959"/>
                  </a:lnTo>
                  <a:lnTo>
                    <a:pt x="8191" y="385229"/>
                  </a:lnTo>
                  <a:lnTo>
                    <a:pt x="7620" y="385229"/>
                  </a:lnTo>
                  <a:lnTo>
                    <a:pt x="6324" y="386499"/>
                  </a:lnTo>
                  <a:lnTo>
                    <a:pt x="8178" y="386499"/>
                  </a:lnTo>
                  <a:lnTo>
                    <a:pt x="7302" y="387769"/>
                  </a:lnTo>
                  <a:lnTo>
                    <a:pt x="10363" y="387769"/>
                  </a:lnTo>
                  <a:lnTo>
                    <a:pt x="13131" y="389039"/>
                  </a:lnTo>
                  <a:lnTo>
                    <a:pt x="8915" y="390309"/>
                  </a:lnTo>
                  <a:lnTo>
                    <a:pt x="10033" y="391579"/>
                  </a:lnTo>
                  <a:lnTo>
                    <a:pt x="9715" y="392849"/>
                  </a:lnTo>
                  <a:lnTo>
                    <a:pt x="8915" y="392849"/>
                  </a:lnTo>
                  <a:lnTo>
                    <a:pt x="9588" y="394119"/>
                  </a:lnTo>
                  <a:lnTo>
                    <a:pt x="7188" y="394119"/>
                  </a:lnTo>
                  <a:lnTo>
                    <a:pt x="5765" y="395389"/>
                  </a:lnTo>
                  <a:lnTo>
                    <a:pt x="5359" y="395389"/>
                  </a:lnTo>
                  <a:lnTo>
                    <a:pt x="6057" y="396659"/>
                  </a:lnTo>
                  <a:lnTo>
                    <a:pt x="7683" y="395389"/>
                  </a:lnTo>
                  <a:lnTo>
                    <a:pt x="8039" y="396659"/>
                  </a:lnTo>
                  <a:lnTo>
                    <a:pt x="6057" y="396659"/>
                  </a:lnTo>
                  <a:lnTo>
                    <a:pt x="4622" y="396659"/>
                  </a:lnTo>
                  <a:lnTo>
                    <a:pt x="1003" y="397929"/>
                  </a:lnTo>
                  <a:lnTo>
                    <a:pt x="11010" y="399199"/>
                  </a:lnTo>
                  <a:lnTo>
                    <a:pt x="8686" y="399681"/>
                  </a:lnTo>
                  <a:lnTo>
                    <a:pt x="8445" y="400469"/>
                  </a:lnTo>
                  <a:lnTo>
                    <a:pt x="7010" y="400469"/>
                  </a:lnTo>
                  <a:lnTo>
                    <a:pt x="6807" y="400075"/>
                  </a:lnTo>
                  <a:lnTo>
                    <a:pt x="4876" y="400469"/>
                  </a:lnTo>
                  <a:lnTo>
                    <a:pt x="4140" y="400469"/>
                  </a:lnTo>
                  <a:lnTo>
                    <a:pt x="4140" y="401739"/>
                  </a:lnTo>
                  <a:lnTo>
                    <a:pt x="8572" y="401739"/>
                  </a:lnTo>
                  <a:lnTo>
                    <a:pt x="7848" y="402564"/>
                  </a:lnTo>
                  <a:lnTo>
                    <a:pt x="7696" y="402564"/>
                  </a:lnTo>
                  <a:lnTo>
                    <a:pt x="7467" y="403009"/>
                  </a:lnTo>
                  <a:lnTo>
                    <a:pt x="8547" y="403009"/>
                  </a:lnTo>
                  <a:lnTo>
                    <a:pt x="11417" y="401739"/>
                  </a:lnTo>
                  <a:lnTo>
                    <a:pt x="12458" y="403009"/>
                  </a:lnTo>
                  <a:lnTo>
                    <a:pt x="12077" y="403009"/>
                  </a:lnTo>
                  <a:lnTo>
                    <a:pt x="7975" y="404279"/>
                  </a:lnTo>
                  <a:lnTo>
                    <a:pt x="7099" y="403009"/>
                  </a:lnTo>
                  <a:lnTo>
                    <a:pt x="5664" y="403009"/>
                  </a:lnTo>
                  <a:lnTo>
                    <a:pt x="5816" y="404279"/>
                  </a:lnTo>
                  <a:lnTo>
                    <a:pt x="4838" y="404279"/>
                  </a:lnTo>
                  <a:lnTo>
                    <a:pt x="6350" y="405549"/>
                  </a:lnTo>
                  <a:lnTo>
                    <a:pt x="7213" y="405549"/>
                  </a:lnTo>
                  <a:lnTo>
                    <a:pt x="6007" y="406819"/>
                  </a:lnTo>
                  <a:lnTo>
                    <a:pt x="9334" y="405549"/>
                  </a:lnTo>
                  <a:lnTo>
                    <a:pt x="9867" y="406819"/>
                  </a:lnTo>
                  <a:lnTo>
                    <a:pt x="8280" y="408089"/>
                  </a:lnTo>
                  <a:lnTo>
                    <a:pt x="5930" y="406819"/>
                  </a:lnTo>
                  <a:lnTo>
                    <a:pt x="7404" y="408089"/>
                  </a:lnTo>
                  <a:lnTo>
                    <a:pt x="5816" y="408089"/>
                  </a:lnTo>
                  <a:lnTo>
                    <a:pt x="2425" y="409359"/>
                  </a:lnTo>
                  <a:lnTo>
                    <a:pt x="1739" y="409359"/>
                  </a:lnTo>
                  <a:lnTo>
                    <a:pt x="1752" y="410629"/>
                  </a:lnTo>
                  <a:lnTo>
                    <a:pt x="3886" y="409359"/>
                  </a:lnTo>
                  <a:lnTo>
                    <a:pt x="3543" y="410629"/>
                  </a:lnTo>
                  <a:lnTo>
                    <a:pt x="3213" y="410629"/>
                  </a:lnTo>
                  <a:lnTo>
                    <a:pt x="3441" y="411149"/>
                  </a:lnTo>
                  <a:lnTo>
                    <a:pt x="3581" y="410629"/>
                  </a:lnTo>
                  <a:lnTo>
                    <a:pt x="4089" y="410629"/>
                  </a:lnTo>
                  <a:lnTo>
                    <a:pt x="6210" y="409359"/>
                  </a:lnTo>
                  <a:lnTo>
                    <a:pt x="8178" y="410629"/>
                  </a:lnTo>
                  <a:lnTo>
                    <a:pt x="7480" y="410629"/>
                  </a:lnTo>
                  <a:lnTo>
                    <a:pt x="3759" y="411899"/>
                  </a:lnTo>
                  <a:lnTo>
                    <a:pt x="3441" y="411149"/>
                  </a:lnTo>
                  <a:lnTo>
                    <a:pt x="3225" y="411899"/>
                  </a:lnTo>
                  <a:lnTo>
                    <a:pt x="2451" y="411899"/>
                  </a:lnTo>
                  <a:lnTo>
                    <a:pt x="0" y="413169"/>
                  </a:lnTo>
                  <a:lnTo>
                    <a:pt x="5727" y="411899"/>
                  </a:lnTo>
                  <a:lnTo>
                    <a:pt x="4140" y="413169"/>
                  </a:lnTo>
                  <a:lnTo>
                    <a:pt x="7874" y="413169"/>
                  </a:lnTo>
                  <a:lnTo>
                    <a:pt x="7594" y="413385"/>
                  </a:lnTo>
                  <a:lnTo>
                    <a:pt x="7810" y="413283"/>
                  </a:lnTo>
                  <a:lnTo>
                    <a:pt x="9550" y="413169"/>
                  </a:lnTo>
                  <a:lnTo>
                    <a:pt x="9893" y="413169"/>
                  </a:lnTo>
                  <a:lnTo>
                    <a:pt x="10452" y="414439"/>
                  </a:lnTo>
                  <a:lnTo>
                    <a:pt x="11887" y="414439"/>
                  </a:lnTo>
                  <a:lnTo>
                    <a:pt x="6210" y="415709"/>
                  </a:lnTo>
                  <a:lnTo>
                    <a:pt x="5168" y="415709"/>
                  </a:lnTo>
                  <a:lnTo>
                    <a:pt x="4457" y="416979"/>
                  </a:lnTo>
                  <a:lnTo>
                    <a:pt x="6286" y="416979"/>
                  </a:lnTo>
                  <a:lnTo>
                    <a:pt x="6629" y="416979"/>
                  </a:lnTo>
                  <a:lnTo>
                    <a:pt x="8255" y="416979"/>
                  </a:lnTo>
                  <a:lnTo>
                    <a:pt x="9652" y="416979"/>
                  </a:lnTo>
                  <a:lnTo>
                    <a:pt x="13449" y="416979"/>
                  </a:lnTo>
                  <a:lnTo>
                    <a:pt x="11366" y="418249"/>
                  </a:lnTo>
                  <a:lnTo>
                    <a:pt x="8001" y="418249"/>
                  </a:lnTo>
                  <a:lnTo>
                    <a:pt x="6388" y="417055"/>
                  </a:lnTo>
                  <a:lnTo>
                    <a:pt x="2400" y="418249"/>
                  </a:lnTo>
                  <a:lnTo>
                    <a:pt x="6057" y="418249"/>
                  </a:lnTo>
                  <a:lnTo>
                    <a:pt x="3848" y="419519"/>
                  </a:lnTo>
                  <a:lnTo>
                    <a:pt x="9055" y="419519"/>
                  </a:lnTo>
                  <a:lnTo>
                    <a:pt x="7912" y="420789"/>
                  </a:lnTo>
                  <a:lnTo>
                    <a:pt x="10109" y="420789"/>
                  </a:lnTo>
                  <a:lnTo>
                    <a:pt x="8318" y="422059"/>
                  </a:lnTo>
                  <a:lnTo>
                    <a:pt x="7962" y="422059"/>
                  </a:lnTo>
                  <a:lnTo>
                    <a:pt x="6667" y="423329"/>
                  </a:lnTo>
                  <a:lnTo>
                    <a:pt x="7975" y="423329"/>
                  </a:lnTo>
                  <a:lnTo>
                    <a:pt x="7188" y="424599"/>
                  </a:lnTo>
                  <a:lnTo>
                    <a:pt x="13208" y="423329"/>
                  </a:lnTo>
                  <a:lnTo>
                    <a:pt x="12750" y="424599"/>
                  </a:lnTo>
                  <a:lnTo>
                    <a:pt x="10782" y="424599"/>
                  </a:lnTo>
                  <a:lnTo>
                    <a:pt x="9652" y="425818"/>
                  </a:lnTo>
                  <a:lnTo>
                    <a:pt x="8128" y="424599"/>
                  </a:lnTo>
                  <a:lnTo>
                    <a:pt x="8153" y="425869"/>
                  </a:lnTo>
                  <a:lnTo>
                    <a:pt x="9537" y="425869"/>
                  </a:lnTo>
                  <a:lnTo>
                    <a:pt x="11620" y="425869"/>
                  </a:lnTo>
                  <a:lnTo>
                    <a:pt x="9994" y="427139"/>
                  </a:lnTo>
                  <a:lnTo>
                    <a:pt x="10795" y="427139"/>
                  </a:lnTo>
                  <a:lnTo>
                    <a:pt x="12649" y="425869"/>
                  </a:lnTo>
                  <a:lnTo>
                    <a:pt x="12560" y="426974"/>
                  </a:lnTo>
                  <a:lnTo>
                    <a:pt x="9575" y="428409"/>
                  </a:lnTo>
                  <a:lnTo>
                    <a:pt x="15849" y="428409"/>
                  </a:lnTo>
                  <a:lnTo>
                    <a:pt x="11328" y="430949"/>
                  </a:lnTo>
                  <a:lnTo>
                    <a:pt x="12065" y="430949"/>
                  </a:lnTo>
                  <a:lnTo>
                    <a:pt x="12801" y="432219"/>
                  </a:lnTo>
                  <a:lnTo>
                    <a:pt x="12357" y="432219"/>
                  </a:lnTo>
                  <a:lnTo>
                    <a:pt x="10922" y="433489"/>
                  </a:lnTo>
                  <a:lnTo>
                    <a:pt x="13614" y="432955"/>
                  </a:lnTo>
                  <a:lnTo>
                    <a:pt x="14236" y="432219"/>
                  </a:lnTo>
                  <a:lnTo>
                    <a:pt x="13665" y="432955"/>
                  </a:lnTo>
                  <a:lnTo>
                    <a:pt x="17487" y="432219"/>
                  </a:lnTo>
                  <a:lnTo>
                    <a:pt x="15900" y="433489"/>
                  </a:lnTo>
                  <a:lnTo>
                    <a:pt x="13246" y="433489"/>
                  </a:lnTo>
                  <a:lnTo>
                    <a:pt x="7531" y="434759"/>
                  </a:lnTo>
                  <a:lnTo>
                    <a:pt x="14287" y="434759"/>
                  </a:lnTo>
                  <a:lnTo>
                    <a:pt x="11087" y="436029"/>
                  </a:lnTo>
                  <a:lnTo>
                    <a:pt x="13157" y="436029"/>
                  </a:lnTo>
                  <a:lnTo>
                    <a:pt x="12915" y="437299"/>
                  </a:lnTo>
                  <a:lnTo>
                    <a:pt x="16332" y="437299"/>
                  </a:lnTo>
                  <a:lnTo>
                    <a:pt x="17348" y="438569"/>
                  </a:lnTo>
                  <a:lnTo>
                    <a:pt x="17132" y="438569"/>
                  </a:lnTo>
                  <a:lnTo>
                    <a:pt x="13843" y="438569"/>
                  </a:lnTo>
                  <a:lnTo>
                    <a:pt x="14274" y="439839"/>
                  </a:lnTo>
                  <a:lnTo>
                    <a:pt x="16992" y="438759"/>
                  </a:lnTo>
                  <a:lnTo>
                    <a:pt x="16192" y="439839"/>
                  </a:lnTo>
                  <a:lnTo>
                    <a:pt x="13804" y="441109"/>
                  </a:lnTo>
                  <a:lnTo>
                    <a:pt x="13500" y="439839"/>
                  </a:lnTo>
                  <a:lnTo>
                    <a:pt x="10464" y="441109"/>
                  </a:lnTo>
                  <a:lnTo>
                    <a:pt x="12014" y="441109"/>
                  </a:lnTo>
                  <a:lnTo>
                    <a:pt x="12738" y="442379"/>
                  </a:lnTo>
                  <a:lnTo>
                    <a:pt x="16179" y="441109"/>
                  </a:lnTo>
                  <a:lnTo>
                    <a:pt x="16243" y="442379"/>
                  </a:lnTo>
                  <a:lnTo>
                    <a:pt x="17246" y="442379"/>
                  </a:lnTo>
                  <a:lnTo>
                    <a:pt x="20789" y="441109"/>
                  </a:lnTo>
                  <a:lnTo>
                    <a:pt x="18148" y="442379"/>
                  </a:lnTo>
                  <a:lnTo>
                    <a:pt x="15468" y="443649"/>
                  </a:lnTo>
                  <a:lnTo>
                    <a:pt x="15709" y="443649"/>
                  </a:lnTo>
                  <a:lnTo>
                    <a:pt x="18465" y="444919"/>
                  </a:lnTo>
                  <a:lnTo>
                    <a:pt x="19380" y="444919"/>
                  </a:lnTo>
                  <a:lnTo>
                    <a:pt x="19532" y="446189"/>
                  </a:lnTo>
                  <a:lnTo>
                    <a:pt x="19227" y="446252"/>
                  </a:lnTo>
                  <a:lnTo>
                    <a:pt x="19227" y="452539"/>
                  </a:lnTo>
                  <a:lnTo>
                    <a:pt x="17335" y="453593"/>
                  </a:lnTo>
                  <a:lnTo>
                    <a:pt x="17170" y="453605"/>
                  </a:lnTo>
                  <a:lnTo>
                    <a:pt x="19227" y="452539"/>
                  </a:lnTo>
                  <a:lnTo>
                    <a:pt x="19227" y="446252"/>
                  </a:lnTo>
                  <a:lnTo>
                    <a:pt x="12865" y="447459"/>
                  </a:lnTo>
                  <a:lnTo>
                    <a:pt x="18402" y="448729"/>
                  </a:lnTo>
                  <a:lnTo>
                    <a:pt x="13500" y="449999"/>
                  </a:lnTo>
                  <a:lnTo>
                    <a:pt x="16395" y="451269"/>
                  </a:lnTo>
                  <a:lnTo>
                    <a:pt x="13385" y="453809"/>
                  </a:lnTo>
                  <a:lnTo>
                    <a:pt x="14338" y="455079"/>
                  </a:lnTo>
                  <a:lnTo>
                    <a:pt x="16891" y="453758"/>
                  </a:lnTo>
                  <a:lnTo>
                    <a:pt x="14643" y="455079"/>
                  </a:lnTo>
                  <a:lnTo>
                    <a:pt x="17043" y="453910"/>
                  </a:lnTo>
                  <a:lnTo>
                    <a:pt x="17780" y="454596"/>
                  </a:lnTo>
                  <a:lnTo>
                    <a:pt x="19900" y="452996"/>
                  </a:lnTo>
                  <a:lnTo>
                    <a:pt x="18986" y="453415"/>
                  </a:lnTo>
                  <a:lnTo>
                    <a:pt x="17792" y="453542"/>
                  </a:lnTo>
                  <a:lnTo>
                    <a:pt x="19837" y="452539"/>
                  </a:lnTo>
                  <a:lnTo>
                    <a:pt x="19977" y="452945"/>
                  </a:lnTo>
                  <a:lnTo>
                    <a:pt x="20294" y="453809"/>
                  </a:lnTo>
                  <a:lnTo>
                    <a:pt x="19913" y="453809"/>
                  </a:lnTo>
                  <a:lnTo>
                    <a:pt x="17183" y="456349"/>
                  </a:lnTo>
                  <a:lnTo>
                    <a:pt x="14770" y="456349"/>
                  </a:lnTo>
                  <a:lnTo>
                    <a:pt x="14643" y="457619"/>
                  </a:lnTo>
                  <a:lnTo>
                    <a:pt x="14224" y="457619"/>
                  </a:lnTo>
                  <a:lnTo>
                    <a:pt x="13690" y="458889"/>
                  </a:lnTo>
                  <a:lnTo>
                    <a:pt x="15862" y="457619"/>
                  </a:lnTo>
                  <a:lnTo>
                    <a:pt x="19011" y="457619"/>
                  </a:lnTo>
                  <a:lnTo>
                    <a:pt x="11836" y="460159"/>
                  </a:lnTo>
                  <a:lnTo>
                    <a:pt x="14376" y="460159"/>
                  </a:lnTo>
                  <a:lnTo>
                    <a:pt x="13957" y="461429"/>
                  </a:lnTo>
                  <a:lnTo>
                    <a:pt x="15963" y="461429"/>
                  </a:lnTo>
                  <a:lnTo>
                    <a:pt x="15925" y="463969"/>
                  </a:lnTo>
                  <a:lnTo>
                    <a:pt x="21602" y="462699"/>
                  </a:lnTo>
                  <a:lnTo>
                    <a:pt x="19494" y="465239"/>
                  </a:lnTo>
                  <a:lnTo>
                    <a:pt x="19088" y="465239"/>
                  </a:lnTo>
                  <a:lnTo>
                    <a:pt x="18338" y="466496"/>
                  </a:lnTo>
                  <a:lnTo>
                    <a:pt x="20751" y="465239"/>
                  </a:lnTo>
                  <a:lnTo>
                    <a:pt x="20180" y="466509"/>
                  </a:lnTo>
                  <a:lnTo>
                    <a:pt x="18656" y="466509"/>
                  </a:lnTo>
                  <a:lnTo>
                    <a:pt x="17589" y="469049"/>
                  </a:lnTo>
                  <a:lnTo>
                    <a:pt x="22910" y="467779"/>
                  </a:lnTo>
                  <a:lnTo>
                    <a:pt x="24193" y="467779"/>
                  </a:lnTo>
                  <a:lnTo>
                    <a:pt x="20574" y="469049"/>
                  </a:lnTo>
                  <a:lnTo>
                    <a:pt x="19799" y="471589"/>
                  </a:lnTo>
                  <a:lnTo>
                    <a:pt x="18948" y="471589"/>
                  </a:lnTo>
                  <a:lnTo>
                    <a:pt x="19240" y="474129"/>
                  </a:lnTo>
                  <a:lnTo>
                    <a:pt x="23177" y="472859"/>
                  </a:lnTo>
                  <a:lnTo>
                    <a:pt x="25247" y="474129"/>
                  </a:lnTo>
                  <a:lnTo>
                    <a:pt x="21780" y="476669"/>
                  </a:lnTo>
                  <a:lnTo>
                    <a:pt x="25031" y="476669"/>
                  </a:lnTo>
                  <a:lnTo>
                    <a:pt x="23558" y="479209"/>
                  </a:lnTo>
                  <a:lnTo>
                    <a:pt x="24091" y="479209"/>
                  </a:lnTo>
                  <a:lnTo>
                    <a:pt x="26327" y="477939"/>
                  </a:lnTo>
                  <a:lnTo>
                    <a:pt x="26809" y="477939"/>
                  </a:lnTo>
                  <a:lnTo>
                    <a:pt x="26238" y="479209"/>
                  </a:lnTo>
                  <a:lnTo>
                    <a:pt x="29679" y="477939"/>
                  </a:lnTo>
                  <a:lnTo>
                    <a:pt x="26416" y="479209"/>
                  </a:lnTo>
                  <a:lnTo>
                    <a:pt x="23393" y="481749"/>
                  </a:lnTo>
                  <a:lnTo>
                    <a:pt x="24739" y="481749"/>
                  </a:lnTo>
                  <a:lnTo>
                    <a:pt x="28994" y="479209"/>
                  </a:lnTo>
                  <a:lnTo>
                    <a:pt x="23647" y="484289"/>
                  </a:lnTo>
                  <a:lnTo>
                    <a:pt x="33134" y="481749"/>
                  </a:lnTo>
                  <a:lnTo>
                    <a:pt x="28130" y="485559"/>
                  </a:lnTo>
                  <a:lnTo>
                    <a:pt x="30746" y="485559"/>
                  </a:lnTo>
                  <a:lnTo>
                    <a:pt x="28536" y="486829"/>
                  </a:lnTo>
                  <a:lnTo>
                    <a:pt x="28448" y="488099"/>
                  </a:lnTo>
                  <a:lnTo>
                    <a:pt x="29578" y="489369"/>
                  </a:lnTo>
                  <a:lnTo>
                    <a:pt x="27889" y="489369"/>
                  </a:lnTo>
                  <a:lnTo>
                    <a:pt x="28105" y="490639"/>
                  </a:lnTo>
                  <a:lnTo>
                    <a:pt x="34645" y="486829"/>
                  </a:lnTo>
                  <a:lnTo>
                    <a:pt x="35077" y="486829"/>
                  </a:lnTo>
                  <a:lnTo>
                    <a:pt x="31927" y="489369"/>
                  </a:lnTo>
                  <a:lnTo>
                    <a:pt x="32537" y="490639"/>
                  </a:lnTo>
                  <a:lnTo>
                    <a:pt x="30429" y="493179"/>
                  </a:lnTo>
                  <a:lnTo>
                    <a:pt x="33985" y="491909"/>
                  </a:lnTo>
                  <a:lnTo>
                    <a:pt x="32562" y="493179"/>
                  </a:lnTo>
                  <a:lnTo>
                    <a:pt x="31394" y="495719"/>
                  </a:lnTo>
                  <a:lnTo>
                    <a:pt x="33515" y="494449"/>
                  </a:lnTo>
                  <a:lnTo>
                    <a:pt x="34074" y="494118"/>
                  </a:lnTo>
                  <a:lnTo>
                    <a:pt x="37668" y="493179"/>
                  </a:lnTo>
                  <a:lnTo>
                    <a:pt x="35521" y="495719"/>
                  </a:lnTo>
                  <a:lnTo>
                    <a:pt x="38493" y="493179"/>
                  </a:lnTo>
                  <a:lnTo>
                    <a:pt x="40208" y="493179"/>
                  </a:lnTo>
                  <a:lnTo>
                    <a:pt x="38798" y="494449"/>
                  </a:lnTo>
                  <a:lnTo>
                    <a:pt x="39204" y="494449"/>
                  </a:lnTo>
                  <a:lnTo>
                    <a:pt x="38442" y="495719"/>
                  </a:lnTo>
                  <a:lnTo>
                    <a:pt x="41414" y="493179"/>
                  </a:lnTo>
                  <a:lnTo>
                    <a:pt x="40716" y="494449"/>
                  </a:lnTo>
                  <a:lnTo>
                    <a:pt x="39243" y="495719"/>
                  </a:lnTo>
                  <a:lnTo>
                    <a:pt x="40106" y="495719"/>
                  </a:lnTo>
                  <a:lnTo>
                    <a:pt x="41821" y="494449"/>
                  </a:lnTo>
                  <a:lnTo>
                    <a:pt x="42862" y="494449"/>
                  </a:lnTo>
                  <a:lnTo>
                    <a:pt x="41935" y="495719"/>
                  </a:lnTo>
                  <a:lnTo>
                    <a:pt x="42659" y="495719"/>
                  </a:lnTo>
                  <a:lnTo>
                    <a:pt x="41998" y="496989"/>
                  </a:lnTo>
                  <a:lnTo>
                    <a:pt x="41249" y="496989"/>
                  </a:lnTo>
                  <a:lnTo>
                    <a:pt x="40703" y="498614"/>
                  </a:lnTo>
                  <a:lnTo>
                    <a:pt x="39522" y="499414"/>
                  </a:lnTo>
                  <a:lnTo>
                    <a:pt x="39408" y="500392"/>
                  </a:lnTo>
                  <a:lnTo>
                    <a:pt x="41871" y="499529"/>
                  </a:lnTo>
                  <a:lnTo>
                    <a:pt x="41529" y="498830"/>
                  </a:lnTo>
                  <a:lnTo>
                    <a:pt x="42456" y="498259"/>
                  </a:lnTo>
                  <a:lnTo>
                    <a:pt x="44500" y="496989"/>
                  </a:lnTo>
                  <a:lnTo>
                    <a:pt x="42926" y="498259"/>
                  </a:lnTo>
                  <a:lnTo>
                    <a:pt x="42252" y="499529"/>
                  </a:lnTo>
                  <a:lnTo>
                    <a:pt x="41871" y="499529"/>
                  </a:lnTo>
                  <a:lnTo>
                    <a:pt x="41389" y="500799"/>
                  </a:lnTo>
                  <a:lnTo>
                    <a:pt x="40538" y="500799"/>
                  </a:lnTo>
                  <a:lnTo>
                    <a:pt x="40449" y="502069"/>
                  </a:lnTo>
                  <a:lnTo>
                    <a:pt x="40855" y="502069"/>
                  </a:lnTo>
                  <a:lnTo>
                    <a:pt x="39370" y="503339"/>
                  </a:lnTo>
                  <a:lnTo>
                    <a:pt x="40538" y="503339"/>
                  </a:lnTo>
                  <a:lnTo>
                    <a:pt x="40919" y="502069"/>
                  </a:lnTo>
                  <a:lnTo>
                    <a:pt x="41668" y="502069"/>
                  </a:lnTo>
                  <a:lnTo>
                    <a:pt x="40589" y="503339"/>
                  </a:lnTo>
                  <a:lnTo>
                    <a:pt x="42621" y="502069"/>
                  </a:lnTo>
                  <a:lnTo>
                    <a:pt x="42557" y="503339"/>
                  </a:lnTo>
                  <a:lnTo>
                    <a:pt x="43700" y="501294"/>
                  </a:lnTo>
                  <a:lnTo>
                    <a:pt x="43700" y="500799"/>
                  </a:lnTo>
                  <a:lnTo>
                    <a:pt x="42760" y="500799"/>
                  </a:lnTo>
                  <a:lnTo>
                    <a:pt x="43942" y="499529"/>
                  </a:lnTo>
                  <a:lnTo>
                    <a:pt x="44970" y="499529"/>
                  </a:lnTo>
                  <a:lnTo>
                    <a:pt x="44069" y="500799"/>
                  </a:lnTo>
                  <a:lnTo>
                    <a:pt x="47612" y="498259"/>
                  </a:lnTo>
                  <a:lnTo>
                    <a:pt x="45059" y="500799"/>
                  </a:lnTo>
                  <a:lnTo>
                    <a:pt x="44056" y="503339"/>
                  </a:lnTo>
                  <a:lnTo>
                    <a:pt x="42418" y="504609"/>
                  </a:lnTo>
                  <a:lnTo>
                    <a:pt x="44157" y="504609"/>
                  </a:lnTo>
                  <a:lnTo>
                    <a:pt x="44602" y="505879"/>
                  </a:lnTo>
                  <a:lnTo>
                    <a:pt x="48691" y="503339"/>
                  </a:lnTo>
                  <a:lnTo>
                    <a:pt x="49352" y="503339"/>
                  </a:lnTo>
                  <a:lnTo>
                    <a:pt x="47828" y="504609"/>
                  </a:lnTo>
                  <a:lnTo>
                    <a:pt x="47485" y="504609"/>
                  </a:lnTo>
                  <a:lnTo>
                    <a:pt x="47586" y="505879"/>
                  </a:lnTo>
                  <a:lnTo>
                    <a:pt x="50241" y="504609"/>
                  </a:lnTo>
                  <a:lnTo>
                    <a:pt x="49517" y="505879"/>
                  </a:lnTo>
                  <a:lnTo>
                    <a:pt x="48653" y="505879"/>
                  </a:lnTo>
                  <a:lnTo>
                    <a:pt x="47777" y="507149"/>
                  </a:lnTo>
                  <a:lnTo>
                    <a:pt x="47879" y="508419"/>
                  </a:lnTo>
                  <a:lnTo>
                    <a:pt x="50520" y="507149"/>
                  </a:lnTo>
                  <a:lnTo>
                    <a:pt x="52971" y="507149"/>
                  </a:lnTo>
                  <a:lnTo>
                    <a:pt x="52501" y="509689"/>
                  </a:lnTo>
                  <a:lnTo>
                    <a:pt x="52819" y="508419"/>
                  </a:lnTo>
                  <a:lnTo>
                    <a:pt x="53213" y="508419"/>
                  </a:lnTo>
                  <a:lnTo>
                    <a:pt x="52590" y="512229"/>
                  </a:lnTo>
                  <a:lnTo>
                    <a:pt x="58483" y="509689"/>
                  </a:lnTo>
                  <a:lnTo>
                    <a:pt x="56667" y="514769"/>
                  </a:lnTo>
                  <a:lnTo>
                    <a:pt x="56464" y="516039"/>
                  </a:lnTo>
                  <a:lnTo>
                    <a:pt x="58051" y="514769"/>
                  </a:lnTo>
                  <a:lnTo>
                    <a:pt x="59499" y="513499"/>
                  </a:lnTo>
                  <a:lnTo>
                    <a:pt x="57658" y="516039"/>
                  </a:lnTo>
                  <a:lnTo>
                    <a:pt x="60401" y="514769"/>
                  </a:lnTo>
                  <a:lnTo>
                    <a:pt x="62699" y="513499"/>
                  </a:lnTo>
                  <a:lnTo>
                    <a:pt x="56883" y="519849"/>
                  </a:lnTo>
                  <a:lnTo>
                    <a:pt x="60845" y="518579"/>
                  </a:lnTo>
                  <a:lnTo>
                    <a:pt x="62014" y="516039"/>
                  </a:lnTo>
                  <a:lnTo>
                    <a:pt x="62090" y="517309"/>
                  </a:lnTo>
                  <a:lnTo>
                    <a:pt x="63144" y="517309"/>
                  </a:lnTo>
                  <a:lnTo>
                    <a:pt x="62179" y="518579"/>
                  </a:lnTo>
                  <a:lnTo>
                    <a:pt x="62369" y="518477"/>
                  </a:lnTo>
                  <a:lnTo>
                    <a:pt x="62522" y="518579"/>
                  </a:lnTo>
                  <a:lnTo>
                    <a:pt x="62826" y="518248"/>
                  </a:lnTo>
                  <a:lnTo>
                    <a:pt x="64643" y="517309"/>
                  </a:lnTo>
                  <a:lnTo>
                    <a:pt x="64541" y="518579"/>
                  </a:lnTo>
                  <a:lnTo>
                    <a:pt x="60642" y="522389"/>
                  </a:lnTo>
                  <a:lnTo>
                    <a:pt x="62090" y="522389"/>
                  </a:lnTo>
                  <a:lnTo>
                    <a:pt x="65151" y="521119"/>
                  </a:lnTo>
                  <a:lnTo>
                    <a:pt x="65671" y="519849"/>
                  </a:lnTo>
                  <a:lnTo>
                    <a:pt x="65938" y="518579"/>
                  </a:lnTo>
                  <a:lnTo>
                    <a:pt x="66903" y="518579"/>
                  </a:lnTo>
                  <a:lnTo>
                    <a:pt x="67691" y="517309"/>
                  </a:lnTo>
                  <a:lnTo>
                    <a:pt x="69151" y="516039"/>
                  </a:lnTo>
                  <a:lnTo>
                    <a:pt x="70599" y="514769"/>
                  </a:lnTo>
                  <a:lnTo>
                    <a:pt x="71640" y="513499"/>
                  </a:lnTo>
                  <a:lnTo>
                    <a:pt x="73723" y="510959"/>
                  </a:lnTo>
                  <a:lnTo>
                    <a:pt x="75044" y="508419"/>
                  </a:lnTo>
                  <a:close/>
                </a:path>
                <a:path w="2510155" h="522604">
                  <a:moveTo>
                    <a:pt x="75641" y="507149"/>
                  </a:moveTo>
                  <a:lnTo>
                    <a:pt x="74345" y="508419"/>
                  </a:lnTo>
                  <a:lnTo>
                    <a:pt x="74536" y="508419"/>
                  </a:lnTo>
                  <a:lnTo>
                    <a:pt x="75641" y="507149"/>
                  </a:lnTo>
                  <a:close/>
                </a:path>
                <a:path w="2510155" h="522604">
                  <a:moveTo>
                    <a:pt x="2284717" y="210858"/>
                  </a:moveTo>
                  <a:lnTo>
                    <a:pt x="2284133" y="210896"/>
                  </a:lnTo>
                  <a:lnTo>
                    <a:pt x="2284412" y="211226"/>
                  </a:lnTo>
                  <a:lnTo>
                    <a:pt x="2284514" y="211061"/>
                  </a:lnTo>
                  <a:lnTo>
                    <a:pt x="2284615" y="210934"/>
                  </a:lnTo>
                  <a:close/>
                </a:path>
                <a:path w="2510155" h="522604">
                  <a:moveTo>
                    <a:pt x="2285288" y="210820"/>
                  </a:moveTo>
                  <a:lnTo>
                    <a:pt x="2285111" y="210705"/>
                  </a:lnTo>
                  <a:lnTo>
                    <a:pt x="2284946" y="210629"/>
                  </a:lnTo>
                  <a:lnTo>
                    <a:pt x="2284717" y="210858"/>
                  </a:lnTo>
                  <a:lnTo>
                    <a:pt x="2285288" y="210820"/>
                  </a:lnTo>
                  <a:close/>
                </a:path>
                <a:path w="2510155" h="522604">
                  <a:moveTo>
                    <a:pt x="2285631" y="209524"/>
                  </a:moveTo>
                  <a:lnTo>
                    <a:pt x="2285225" y="208280"/>
                  </a:lnTo>
                  <a:lnTo>
                    <a:pt x="2278138" y="201853"/>
                  </a:lnTo>
                  <a:lnTo>
                    <a:pt x="2262327" y="208280"/>
                  </a:lnTo>
                  <a:lnTo>
                    <a:pt x="2285631" y="209524"/>
                  </a:lnTo>
                  <a:close/>
                </a:path>
                <a:path w="2510155" h="522604">
                  <a:moveTo>
                    <a:pt x="2286482" y="210731"/>
                  </a:moveTo>
                  <a:lnTo>
                    <a:pt x="2285288" y="210820"/>
                  </a:lnTo>
                  <a:lnTo>
                    <a:pt x="2285555" y="211010"/>
                  </a:lnTo>
                  <a:lnTo>
                    <a:pt x="2285835" y="211315"/>
                  </a:lnTo>
                  <a:lnTo>
                    <a:pt x="2286482" y="210731"/>
                  </a:lnTo>
                  <a:close/>
                </a:path>
                <a:path w="2510155" h="522604">
                  <a:moveTo>
                    <a:pt x="2288463" y="208280"/>
                  </a:moveTo>
                  <a:lnTo>
                    <a:pt x="2288311" y="207289"/>
                  </a:lnTo>
                  <a:lnTo>
                    <a:pt x="2287003" y="208280"/>
                  </a:lnTo>
                  <a:lnTo>
                    <a:pt x="2286317" y="208280"/>
                  </a:lnTo>
                  <a:lnTo>
                    <a:pt x="2285644" y="209524"/>
                  </a:lnTo>
                  <a:lnTo>
                    <a:pt x="2286063" y="209550"/>
                  </a:lnTo>
                  <a:lnTo>
                    <a:pt x="2287384" y="208280"/>
                  </a:lnTo>
                  <a:lnTo>
                    <a:pt x="2288463" y="208280"/>
                  </a:lnTo>
                  <a:close/>
                </a:path>
                <a:path w="2510155" h="522604">
                  <a:moveTo>
                    <a:pt x="2288692" y="207010"/>
                  </a:moveTo>
                  <a:lnTo>
                    <a:pt x="2288070" y="205740"/>
                  </a:lnTo>
                  <a:lnTo>
                    <a:pt x="2288311" y="207289"/>
                  </a:lnTo>
                  <a:lnTo>
                    <a:pt x="2288692" y="207010"/>
                  </a:lnTo>
                  <a:close/>
                </a:path>
                <a:path w="2510155" h="522604">
                  <a:moveTo>
                    <a:pt x="2290178" y="196850"/>
                  </a:moveTo>
                  <a:lnTo>
                    <a:pt x="2264194" y="189230"/>
                  </a:lnTo>
                  <a:lnTo>
                    <a:pt x="2278138" y="201853"/>
                  </a:lnTo>
                  <a:lnTo>
                    <a:pt x="2290178" y="196964"/>
                  </a:lnTo>
                  <a:close/>
                </a:path>
                <a:path w="2510155" h="522604">
                  <a:moveTo>
                    <a:pt x="2294801" y="196850"/>
                  </a:moveTo>
                  <a:lnTo>
                    <a:pt x="2293924" y="196850"/>
                  </a:lnTo>
                  <a:lnTo>
                    <a:pt x="2292121" y="199390"/>
                  </a:lnTo>
                  <a:lnTo>
                    <a:pt x="2290419" y="199390"/>
                  </a:lnTo>
                  <a:lnTo>
                    <a:pt x="2290241" y="198120"/>
                  </a:lnTo>
                  <a:lnTo>
                    <a:pt x="2291753" y="196850"/>
                  </a:lnTo>
                  <a:lnTo>
                    <a:pt x="2292477" y="195580"/>
                  </a:lnTo>
                  <a:lnTo>
                    <a:pt x="2291588" y="195580"/>
                  </a:lnTo>
                  <a:lnTo>
                    <a:pt x="2290483" y="196850"/>
                  </a:lnTo>
                  <a:lnTo>
                    <a:pt x="2290178" y="196964"/>
                  </a:lnTo>
                  <a:lnTo>
                    <a:pt x="2290292" y="199390"/>
                  </a:lnTo>
                  <a:lnTo>
                    <a:pt x="2290254" y="200660"/>
                  </a:lnTo>
                  <a:lnTo>
                    <a:pt x="2289035" y="200660"/>
                  </a:lnTo>
                  <a:lnTo>
                    <a:pt x="2289365" y="207010"/>
                  </a:lnTo>
                  <a:lnTo>
                    <a:pt x="2293670" y="200660"/>
                  </a:lnTo>
                  <a:lnTo>
                    <a:pt x="2294102" y="199517"/>
                  </a:lnTo>
                  <a:lnTo>
                    <a:pt x="2294801" y="196850"/>
                  </a:lnTo>
                  <a:close/>
                </a:path>
                <a:path w="2510155" h="522604">
                  <a:moveTo>
                    <a:pt x="2295220" y="200660"/>
                  </a:moveTo>
                  <a:lnTo>
                    <a:pt x="2293696" y="200660"/>
                  </a:lnTo>
                  <a:lnTo>
                    <a:pt x="2295194" y="201930"/>
                  </a:lnTo>
                  <a:lnTo>
                    <a:pt x="2295220" y="200660"/>
                  </a:lnTo>
                  <a:close/>
                </a:path>
                <a:path w="2510155" h="522604">
                  <a:moveTo>
                    <a:pt x="2296934" y="195440"/>
                  </a:moveTo>
                  <a:lnTo>
                    <a:pt x="2296210" y="196354"/>
                  </a:lnTo>
                  <a:lnTo>
                    <a:pt x="2296274" y="196621"/>
                  </a:lnTo>
                  <a:lnTo>
                    <a:pt x="2296477" y="195897"/>
                  </a:lnTo>
                  <a:lnTo>
                    <a:pt x="2296668" y="195554"/>
                  </a:lnTo>
                  <a:lnTo>
                    <a:pt x="2296934" y="195440"/>
                  </a:lnTo>
                  <a:close/>
                </a:path>
                <a:path w="2510155" h="522604">
                  <a:moveTo>
                    <a:pt x="2299043" y="208280"/>
                  </a:moveTo>
                  <a:lnTo>
                    <a:pt x="2299017" y="208089"/>
                  </a:lnTo>
                  <a:lnTo>
                    <a:pt x="2298763" y="208280"/>
                  </a:lnTo>
                  <a:lnTo>
                    <a:pt x="2299043" y="208280"/>
                  </a:lnTo>
                  <a:close/>
                </a:path>
                <a:path w="2510155" h="522604">
                  <a:moveTo>
                    <a:pt x="2300338" y="195592"/>
                  </a:moveTo>
                  <a:lnTo>
                    <a:pt x="2300236" y="195795"/>
                  </a:lnTo>
                  <a:lnTo>
                    <a:pt x="2300147" y="196126"/>
                  </a:lnTo>
                  <a:lnTo>
                    <a:pt x="2300033" y="196621"/>
                  </a:lnTo>
                  <a:lnTo>
                    <a:pt x="2300338" y="195592"/>
                  </a:lnTo>
                  <a:close/>
                </a:path>
                <a:path w="2510155" h="522604">
                  <a:moveTo>
                    <a:pt x="2300821" y="194665"/>
                  </a:moveTo>
                  <a:lnTo>
                    <a:pt x="2300567" y="194754"/>
                  </a:lnTo>
                  <a:lnTo>
                    <a:pt x="2300338" y="195592"/>
                  </a:lnTo>
                  <a:lnTo>
                    <a:pt x="2300821" y="194665"/>
                  </a:lnTo>
                  <a:close/>
                </a:path>
                <a:path w="2510155" h="522604">
                  <a:moveTo>
                    <a:pt x="2301240" y="194500"/>
                  </a:moveTo>
                  <a:lnTo>
                    <a:pt x="2301113" y="194094"/>
                  </a:lnTo>
                  <a:lnTo>
                    <a:pt x="2300821" y="194665"/>
                  </a:lnTo>
                  <a:lnTo>
                    <a:pt x="2301240" y="194500"/>
                  </a:lnTo>
                  <a:close/>
                </a:path>
                <a:path w="2510155" h="522604">
                  <a:moveTo>
                    <a:pt x="2303513" y="196837"/>
                  </a:moveTo>
                  <a:lnTo>
                    <a:pt x="2302738" y="196456"/>
                  </a:lnTo>
                  <a:lnTo>
                    <a:pt x="2301824" y="194271"/>
                  </a:lnTo>
                  <a:lnTo>
                    <a:pt x="2301240" y="194500"/>
                  </a:lnTo>
                  <a:lnTo>
                    <a:pt x="2302446" y="198488"/>
                  </a:lnTo>
                  <a:lnTo>
                    <a:pt x="2303513" y="196837"/>
                  </a:lnTo>
                  <a:close/>
                </a:path>
                <a:path w="2510155" h="522604">
                  <a:moveTo>
                    <a:pt x="2305024" y="210820"/>
                  </a:moveTo>
                  <a:lnTo>
                    <a:pt x="2304745" y="210820"/>
                  </a:lnTo>
                  <a:lnTo>
                    <a:pt x="2305024" y="210820"/>
                  </a:lnTo>
                  <a:close/>
                </a:path>
                <a:path w="2510155" h="522604">
                  <a:moveTo>
                    <a:pt x="2313305" y="213804"/>
                  </a:moveTo>
                  <a:lnTo>
                    <a:pt x="2312784" y="211531"/>
                  </a:lnTo>
                  <a:lnTo>
                    <a:pt x="2311730" y="211188"/>
                  </a:lnTo>
                  <a:lnTo>
                    <a:pt x="2312974" y="213817"/>
                  </a:lnTo>
                  <a:lnTo>
                    <a:pt x="2313305" y="213804"/>
                  </a:lnTo>
                  <a:close/>
                </a:path>
                <a:path w="2510155" h="522604">
                  <a:moveTo>
                    <a:pt x="2313432" y="209550"/>
                  </a:moveTo>
                  <a:lnTo>
                    <a:pt x="2311920" y="209550"/>
                  </a:lnTo>
                  <a:lnTo>
                    <a:pt x="2311527" y="210820"/>
                  </a:lnTo>
                  <a:lnTo>
                    <a:pt x="2313432" y="209550"/>
                  </a:lnTo>
                  <a:close/>
                </a:path>
                <a:path w="2510155" h="522604">
                  <a:moveTo>
                    <a:pt x="2314867" y="217805"/>
                  </a:moveTo>
                  <a:lnTo>
                    <a:pt x="2312974" y="213817"/>
                  </a:lnTo>
                  <a:lnTo>
                    <a:pt x="2311984" y="213855"/>
                  </a:lnTo>
                  <a:lnTo>
                    <a:pt x="2314867" y="217805"/>
                  </a:lnTo>
                  <a:close/>
                </a:path>
                <a:path w="2510155" h="522604">
                  <a:moveTo>
                    <a:pt x="2315299" y="212344"/>
                  </a:moveTo>
                  <a:lnTo>
                    <a:pt x="2312657" y="210985"/>
                  </a:lnTo>
                  <a:lnTo>
                    <a:pt x="2312784" y="211531"/>
                  </a:lnTo>
                  <a:lnTo>
                    <a:pt x="2315299" y="212344"/>
                  </a:lnTo>
                  <a:close/>
                </a:path>
                <a:path w="2510155" h="522604">
                  <a:moveTo>
                    <a:pt x="2318080" y="209905"/>
                  </a:moveTo>
                  <a:lnTo>
                    <a:pt x="2316353" y="210820"/>
                  </a:lnTo>
                  <a:lnTo>
                    <a:pt x="2317991" y="210820"/>
                  </a:lnTo>
                  <a:lnTo>
                    <a:pt x="2318080" y="209905"/>
                  </a:lnTo>
                  <a:close/>
                </a:path>
                <a:path w="2510155" h="522604">
                  <a:moveTo>
                    <a:pt x="2318956" y="198120"/>
                  </a:moveTo>
                  <a:lnTo>
                    <a:pt x="2317038" y="198120"/>
                  </a:lnTo>
                  <a:lnTo>
                    <a:pt x="2318651" y="199136"/>
                  </a:lnTo>
                  <a:lnTo>
                    <a:pt x="2318956" y="198120"/>
                  </a:lnTo>
                  <a:close/>
                </a:path>
                <a:path w="2510155" h="522604">
                  <a:moveTo>
                    <a:pt x="2319058" y="199390"/>
                  </a:moveTo>
                  <a:lnTo>
                    <a:pt x="2318651" y="199136"/>
                  </a:lnTo>
                  <a:lnTo>
                    <a:pt x="2318181" y="200660"/>
                  </a:lnTo>
                  <a:lnTo>
                    <a:pt x="2318829" y="200126"/>
                  </a:lnTo>
                  <a:lnTo>
                    <a:pt x="2319058" y="199390"/>
                  </a:lnTo>
                  <a:close/>
                </a:path>
                <a:path w="2510155" h="522604">
                  <a:moveTo>
                    <a:pt x="2321420" y="214541"/>
                  </a:moveTo>
                  <a:lnTo>
                    <a:pt x="2320125" y="212090"/>
                  </a:lnTo>
                  <a:lnTo>
                    <a:pt x="2321369" y="214630"/>
                  </a:lnTo>
                  <a:close/>
                </a:path>
                <a:path w="2510155" h="522604">
                  <a:moveTo>
                    <a:pt x="2324150" y="200660"/>
                  </a:moveTo>
                  <a:lnTo>
                    <a:pt x="2323655" y="200660"/>
                  </a:lnTo>
                  <a:lnTo>
                    <a:pt x="2323820" y="200888"/>
                  </a:lnTo>
                  <a:lnTo>
                    <a:pt x="2324150" y="200660"/>
                  </a:lnTo>
                  <a:close/>
                </a:path>
                <a:path w="2510155" h="522604">
                  <a:moveTo>
                    <a:pt x="2324493" y="216903"/>
                  </a:moveTo>
                  <a:lnTo>
                    <a:pt x="2323592" y="215696"/>
                  </a:lnTo>
                  <a:lnTo>
                    <a:pt x="2321979" y="215912"/>
                  </a:lnTo>
                  <a:lnTo>
                    <a:pt x="2323274" y="217309"/>
                  </a:lnTo>
                  <a:lnTo>
                    <a:pt x="2323058" y="217932"/>
                  </a:lnTo>
                  <a:lnTo>
                    <a:pt x="2324214" y="217106"/>
                  </a:lnTo>
                  <a:lnTo>
                    <a:pt x="2324493" y="216903"/>
                  </a:lnTo>
                  <a:close/>
                </a:path>
                <a:path w="2510155" h="522604">
                  <a:moveTo>
                    <a:pt x="2325560" y="201244"/>
                  </a:moveTo>
                  <a:lnTo>
                    <a:pt x="2325357" y="201726"/>
                  </a:lnTo>
                  <a:lnTo>
                    <a:pt x="2325255" y="202107"/>
                  </a:lnTo>
                  <a:lnTo>
                    <a:pt x="2325154" y="202450"/>
                  </a:lnTo>
                  <a:lnTo>
                    <a:pt x="2325560" y="201244"/>
                  </a:lnTo>
                  <a:close/>
                </a:path>
                <a:path w="2510155" h="522604">
                  <a:moveTo>
                    <a:pt x="2333675" y="204482"/>
                  </a:moveTo>
                  <a:lnTo>
                    <a:pt x="2332355" y="203111"/>
                  </a:lnTo>
                  <a:lnTo>
                    <a:pt x="2332901" y="203835"/>
                  </a:lnTo>
                  <a:lnTo>
                    <a:pt x="2333333" y="204228"/>
                  </a:lnTo>
                  <a:lnTo>
                    <a:pt x="2333675" y="204482"/>
                  </a:lnTo>
                  <a:close/>
                </a:path>
                <a:path w="2510155" h="522604">
                  <a:moveTo>
                    <a:pt x="2338667" y="219710"/>
                  </a:moveTo>
                  <a:lnTo>
                    <a:pt x="2338501" y="219608"/>
                  </a:lnTo>
                  <a:lnTo>
                    <a:pt x="2338667" y="219710"/>
                  </a:lnTo>
                  <a:close/>
                </a:path>
                <a:path w="2510155" h="522604">
                  <a:moveTo>
                    <a:pt x="2338743" y="208280"/>
                  </a:moveTo>
                  <a:lnTo>
                    <a:pt x="2337003" y="208280"/>
                  </a:lnTo>
                  <a:lnTo>
                    <a:pt x="2337016" y="208699"/>
                  </a:lnTo>
                  <a:lnTo>
                    <a:pt x="2338133" y="210820"/>
                  </a:lnTo>
                  <a:lnTo>
                    <a:pt x="2338743" y="208280"/>
                  </a:lnTo>
                  <a:close/>
                </a:path>
                <a:path w="2510155" h="522604">
                  <a:moveTo>
                    <a:pt x="2344420" y="207378"/>
                  </a:moveTo>
                  <a:lnTo>
                    <a:pt x="2344394" y="207086"/>
                  </a:lnTo>
                  <a:lnTo>
                    <a:pt x="2344255" y="206819"/>
                  </a:lnTo>
                  <a:lnTo>
                    <a:pt x="2344229" y="207010"/>
                  </a:lnTo>
                  <a:lnTo>
                    <a:pt x="2344305" y="207314"/>
                  </a:lnTo>
                  <a:lnTo>
                    <a:pt x="2344420" y="207632"/>
                  </a:lnTo>
                  <a:lnTo>
                    <a:pt x="2344420" y="207378"/>
                  </a:lnTo>
                  <a:close/>
                </a:path>
                <a:path w="2510155" h="522604">
                  <a:moveTo>
                    <a:pt x="2354529" y="217220"/>
                  </a:moveTo>
                  <a:lnTo>
                    <a:pt x="2353665" y="218440"/>
                  </a:lnTo>
                  <a:lnTo>
                    <a:pt x="2354275" y="218440"/>
                  </a:lnTo>
                  <a:lnTo>
                    <a:pt x="2354529" y="217220"/>
                  </a:lnTo>
                  <a:close/>
                </a:path>
                <a:path w="2510155" h="522604">
                  <a:moveTo>
                    <a:pt x="2354618" y="218859"/>
                  </a:moveTo>
                  <a:lnTo>
                    <a:pt x="2354300" y="218440"/>
                  </a:lnTo>
                  <a:lnTo>
                    <a:pt x="2354249" y="219379"/>
                  </a:lnTo>
                  <a:lnTo>
                    <a:pt x="2354618" y="218859"/>
                  </a:lnTo>
                  <a:close/>
                </a:path>
                <a:path w="2510155" h="522604">
                  <a:moveTo>
                    <a:pt x="2354719" y="222250"/>
                  </a:moveTo>
                  <a:lnTo>
                    <a:pt x="2354389" y="220980"/>
                  </a:lnTo>
                  <a:lnTo>
                    <a:pt x="2354148" y="221500"/>
                  </a:lnTo>
                  <a:lnTo>
                    <a:pt x="2354249" y="219379"/>
                  </a:lnTo>
                  <a:lnTo>
                    <a:pt x="2353132" y="220980"/>
                  </a:lnTo>
                  <a:lnTo>
                    <a:pt x="2353907" y="221996"/>
                  </a:lnTo>
                  <a:lnTo>
                    <a:pt x="2353792" y="222250"/>
                  </a:lnTo>
                  <a:lnTo>
                    <a:pt x="2354097" y="222250"/>
                  </a:lnTo>
                  <a:lnTo>
                    <a:pt x="2354719" y="222250"/>
                  </a:lnTo>
                  <a:close/>
                </a:path>
                <a:path w="2510155" h="522604">
                  <a:moveTo>
                    <a:pt x="2382456" y="215900"/>
                  </a:moveTo>
                  <a:lnTo>
                    <a:pt x="2382012" y="217055"/>
                  </a:lnTo>
                  <a:lnTo>
                    <a:pt x="2382456" y="215900"/>
                  </a:lnTo>
                  <a:close/>
                </a:path>
                <a:path w="2510155" h="522604">
                  <a:moveTo>
                    <a:pt x="2384755" y="232206"/>
                  </a:moveTo>
                  <a:lnTo>
                    <a:pt x="2384107" y="233730"/>
                  </a:lnTo>
                  <a:lnTo>
                    <a:pt x="2384755" y="232206"/>
                  </a:lnTo>
                  <a:close/>
                </a:path>
                <a:path w="2510155" h="522604">
                  <a:moveTo>
                    <a:pt x="2384983" y="234708"/>
                  </a:moveTo>
                  <a:lnTo>
                    <a:pt x="2384133" y="233768"/>
                  </a:lnTo>
                  <a:lnTo>
                    <a:pt x="2383764" y="234708"/>
                  </a:lnTo>
                  <a:lnTo>
                    <a:pt x="2384983" y="234708"/>
                  </a:lnTo>
                  <a:close/>
                </a:path>
                <a:path w="2510155" h="522604">
                  <a:moveTo>
                    <a:pt x="2402649" y="243459"/>
                  </a:moveTo>
                  <a:lnTo>
                    <a:pt x="2401112" y="243497"/>
                  </a:lnTo>
                  <a:lnTo>
                    <a:pt x="2400503" y="243687"/>
                  </a:lnTo>
                  <a:lnTo>
                    <a:pt x="2402649" y="243459"/>
                  </a:lnTo>
                  <a:close/>
                </a:path>
                <a:path w="2510155" h="522604">
                  <a:moveTo>
                    <a:pt x="2404313" y="241820"/>
                  </a:moveTo>
                  <a:lnTo>
                    <a:pt x="2404122" y="239661"/>
                  </a:lnTo>
                  <a:lnTo>
                    <a:pt x="2402840" y="241300"/>
                  </a:lnTo>
                  <a:lnTo>
                    <a:pt x="2404313" y="241820"/>
                  </a:lnTo>
                  <a:close/>
                </a:path>
                <a:path w="2510155" h="522604">
                  <a:moveTo>
                    <a:pt x="2406472" y="242570"/>
                  </a:moveTo>
                  <a:lnTo>
                    <a:pt x="2404313" y="241820"/>
                  </a:lnTo>
                  <a:lnTo>
                    <a:pt x="2404503" y="243840"/>
                  </a:lnTo>
                  <a:lnTo>
                    <a:pt x="2406472" y="242570"/>
                  </a:lnTo>
                  <a:close/>
                </a:path>
                <a:path w="2510155" h="522604">
                  <a:moveTo>
                    <a:pt x="2418156" y="231025"/>
                  </a:moveTo>
                  <a:lnTo>
                    <a:pt x="2417572" y="230555"/>
                  </a:lnTo>
                  <a:lnTo>
                    <a:pt x="2417076" y="230301"/>
                  </a:lnTo>
                  <a:lnTo>
                    <a:pt x="2416441" y="231851"/>
                  </a:lnTo>
                  <a:lnTo>
                    <a:pt x="2417038" y="231508"/>
                  </a:lnTo>
                  <a:lnTo>
                    <a:pt x="2417622" y="231178"/>
                  </a:lnTo>
                  <a:lnTo>
                    <a:pt x="2418156" y="231025"/>
                  </a:lnTo>
                  <a:close/>
                </a:path>
                <a:path w="2510155" h="522604">
                  <a:moveTo>
                    <a:pt x="2418753" y="250190"/>
                  </a:moveTo>
                  <a:lnTo>
                    <a:pt x="2418270" y="248920"/>
                  </a:lnTo>
                  <a:lnTo>
                    <a:pt x="2416873" y="250190"/>
                  </a:lnTo>
                  <a:lnTo>
                    <a:pt x="2418753" y="250190"/>
                  </a:lnTo>
                  <a:close/>
                </a:path>
                <a:path w="2510155" h="522604">
                  <a:moveTo>
                    <a:pt x="2419908" y="231762"/>
                  </a:moveTo>
                  <a:lnTo>
                    <a:pt x="2419451" y="230936"/>
                  </a:lnTo>
                  <a:lnTo>
                    <a:pt x="2418829" y="230847"/>
                  </a:lnTo>
                  <a:lnTo>
                    <a:pt x="2418156" y="231025"/>
                  </a:lnTo>
                  <a:lnTo>
                    <a:pt x="2418651" y="231419"/>
                  </a:lnTo>
                  <a:lnTo>
                    <a:pt x="2419185" y="231952"/>
                  </a:lnTo>
                  <a:lnTo>
                    <a:pt x="2419908" y="231762"/>
                  </a:lnTo>
                  <a:close/>
                </a:path>
                <a:path w="2510155" h="522604">
                  <a:moveTo>
                    <a:pt x="2431262" y="87477"/>
                  </a:moveTo>
                  <a:lnTo>
                    <a:pt x="2430145" y="86512"/>
                  </a:lnTo>
                  <a:lnTo>
                    <a:pt x="2431084" y="88341"/>
                  </a:lnTo>
                  <a:lnTo>
                    <a:pt x="2431262" y="87477"/>
                  </a:lnTo>
                  <a:close/>
                </a:path>
                <a:path w="2510155" h="522604">
                  <a:moveTo>
                    <a:pt x="2433993" y="99060"/>
                  </a:moveTo>
                  <a:lnTo>
                    <a:pt x="2432862" y="92710"/>
                  </a:lnTo>
                  <a:lnTo>
                    <a:pt x="2431567" y="92710"/>
                  </a:lnTo>
                  <a:lnTo>
                    <a:pt x="2431770" y="95250"/>
                  </a:lnTo>
                  <a:lnTo>
                    <a:pt x="2433955" y="99060"/>
                  </a:lnTo>
                  <a:close/>
                </a:path>
                <a:path w="2510155" h="522604">
                  <a:moveTo>
                    <a:pt x="2441981" y="263334"/>
                  </a:moveTo>
                  <a:lnTo>
                    <a:pt x="2441867" y="262496"/>
                  </a:lnTo>
                  <a:lnTo>
                    <a:pt x="2441575" y="262890"/>
                  </a:lnTo>
                  <a:lnTo>
                    <a:pt x="2441981" y="263334"/>
                  </a:lnTo>
                  <a:close/>
                </a:path>
                <a:path w="2510155" h="522604">
                  <a:moveTo>
                    <a:pt x="2442718" y="264160"/>
                  </a:moveTo>
                  <a:lnTo>
                    <a:pt x="2441981" y="263334"/>
                  </a:lnTo>
                  <a:lnTo>
                    <a:pt x="2442083" y="264160"/>
                  </a:lnTo>
                  <a:lnTo>
                    <a:pt x="2442718" y="264160"/>
                  </a:lnTo>
                  <a:close/>
                </a:path>
                <a:path w="2510155" h="522604">
                  <a:moveTo>
                    <a:pt x="2450096" y="261620"/>
                  </a:moveTo>
                  <a:lnTo>
                    <a:pt x="2448737" y="260350"/>
                  </a:lnTo>
                  <a:lnTo>
                    <a:pt x="2450096" y="261620"/>
                  </a:lnTo>
                  <a:close/>
                </a:path>
                <a:path w="2510155" h="522604">
                  <a:moveTo>
                    <a:pt x="2452014" y="259816"/>
                  </a:moveTo>
                  <a:lnTo>
                    <a:pt x="2450998" y="259080"/>
                  </a:lnTo>
                  <a:lnTo>
                    <a:pt x="2451519" y="260350"/>
                  </a:lnTo>
                  <a:lnTo>
                    <a:pt x="2452014" y="259816"/>
                  </a:lnTo>
                  <a:close/>
                </a:path>
                <a:path w="2510155" h="522604">
                  <a:moveTo>
                    <a:pt x="2452801" y="259080"/>
                  </a:moveTo>
                  <a:lnTo>
                    <a:pt x="2452014" y="259816"/>
                  </a:lnTo>
                  <a:lnTo>
                    <a:pt x="2452751" y="260350"/>
                  </a:lnTo>
                  <a:lnTo>
                    <a:pt x="2452801" y="259080"/>
                  </a:lnTo>
                  <a:close/>
                </a:path>
                <a:path w="2510155" h="522604">
                  <a:moveTo>
                    <a:pt x="2455303" y="240499"/>
                  </a:moveTo>
                  <a:lnTo>
                    <a:pt x="2455100" y="240652"/>
                  </a:lnTo>
                  <a:lnTo>
                    <a:pt x="2454808" y="241046"/>
                  </a:lnTo>
                  <a:lnTo>
                    <a:pt x="2455303" y="240499"/>
                  </a:lnTo>
                  <a:close/>
                </a:path>
                <a:path w="2510155" h="522604">
                  <a:moveTo>
                    <a:pt x="2457704" y="236359"/>
                  </a:moveTo>
                  <a:lnTo>
                    <a:pt x="2457475" y="236220"/>
                  </a:lnTo>
                  <a:lnTo>
                    <a:pt x="2457615" y="236334"/>
                  </a:lnTo>
                  <a:close/>
                </a:path>
                <a:path w="2510155" h="522604">
                  <a:moveTo>
                    <a:pt x="2457983" y="87630"/>
                  </a:moveTo>
                  <a:lnTo>
                    <a:pt x="2457132" y="86360"/>
                  </a:lnTo>
                  <a:lnTo>
                    <a:pt x="2456370" y="86360"/>
                  </a:lnTo>
                  <a:lnTo>
                    <a:pt x="2457983" y="87630"/>
                  </a:lnTo>
                  <a:close/>
                </a:path>
                <a:path w="2510155" h="522604">
                  <a:moveTo>
                    <a:pt x="2460218" y="238163"/>
                  </a:moveTo>
                  <a:lnTo>
                    <a:pt x="2459494" y="237490"/>
                  </a:lnTo>
                  <a:lnTo>
                    <a:pt x="2457729" y="236385"/>
                  </a:lnTo>
                  <a:lnTo>
                    <a:pt x="2460015" y="238137"/>
                  </a:lnTo>
                  <a:lnTo>
                    <a:pt x="2459253" y="237490"/>
                  </a:lnTo>
                  <a:lnTo>
                    <a:pt x="2460218" y="238163"/>
                  </a:lnTo>
                  <a:close/>
                </a:path>
                <a:path w="2510155" h="522604">
                  <a:moveTo>
                    <a:pt x="2460460" y="237490"/>
                  </a:moveTo>
                  <a:lnTo>
                    <a:pt x="2457729" y="236385"/>
                  </a:lnTo>
                  <a:lnTo>
                    <a:pt x="2460345" y="237490"/>
                  </a:lnTo>
                  <a:close/>
                </a:path>
                <a:path w="2510155" h="522604">
                  <a:moveTo>
                    <a:pt x="2460574" y="245237"/>
                  </a:moveTo>
                  <a:lnTo>
                    <a:pt x="2460371" y="244043"/>
                  </a:lnTo>
                  <a:lnTo>
                    <a:pt x="2458605" y="241300"/>
                  </a:lnTo>
                  <a:lnTo>
                    <a:pt x="2460574" y="245237"/>
                  </a:lnTo>
                  <a:close/>
                </a:path>
                <a:path w="2510155" h="522604">
                  <a:moveTo>
                    <a:pt x="2460828" y="238760"/>
                  </a:moveTo>
                  <a:lnTo>
                    <a:pt x="2460015" y="238137"/>
                  </a:lnTo>
                  <a:lnTo>
                    <a:pt x="2460739" y="238760"/>
                  </a:lnTo>
                  <a:close/>
                </a:path>
                <a:path w="2510155" h="522604">
                  <a:moveTo>
                    <a:pt x="2462390" y="140970"/>
                  </a:moveTo>
                  <a:lnTo>
                    <a:pt x="2461869" y="139700"/>
                  </a:lnTo>
                  <a:lnTo>
                    <a:pt x="2460802" y="139700"/>
                  </a:lnTo>
                  <a:lnTo>
                    <a:pt x="2462390" y="140970"/>
                  </a:lnTo>
                  <a:close/>
                </a:path>
                <a:path w="2510155" h="522604">
                  <a:moveTo>
                    <a:pt x="2463444" y="265455"/>
                  </a:moveTo>
                  <a:lnTo>
                    <a:pt x="2463038" y="265874"/>
                  </a:lnTo>
                  <a:lnTo>
                    <a:pt x="2463330" y="266700"/>
                  </a:lnTo>
                  <a:lnTo>
                    <a:pt x="2463419" y="265874"/>
                  </a:lnTo>
                  <a:lnTo>
                    <a:pt x="2463444" y="265455"/>
                  </a:lnTo>
                  <a:close/>
                </a:path>
                <a:path w="2510155" h="522604">
                  <a:moveTo>
                    <a:pt x="2464765" y="271018"/>
                  </a:moveTo>
                  <a:lnTo>
                    <a:pt x="2464638" y="270510"/>
                  </a:lnTo>
                  <a:lnTo>
                    <a:pt x="2464231" y="270675"/>
                  </a:lnTo>
                  <a:lnTo>
                    <a:pt x="2464765" y="271018"/>
                  </a:lnTo>
                  <a:close/>
                </a:path>
                <a:path w="2510155" h="522604">
                  <a:moveTo>
                    <a:pt x="2468613" y="177800"/>
                  </a:moveTo>
                  <a:lnTo>
                    <a:pt x="2468194" y="176530"/>
                  </a:lnTo>
                  <a:lnTo>
                    <a:pt x="2466556" y="177634"/>
                  </a:lnTo>
                  <a:lnTo>
                    <a:pt x="2466759" y="178701"/>
                  </a:lnTo>
                  <a:lnTo>
                    <a:pt x="2467152" y="177800"/>
                  </a:lnTo>
                  <a:lnTo>
                    <a:pt x="2468613" y="177800"/>
                  </a:lnTo>
                  <a:close/>
                </a:path>
                <a:path w="2510155" h="522604">
                  <a:moveTo>
                    <a:pt x="2468829" y="177800"/>
                  </a:moveTo>
                  <a:lnTo>
                    <a:pt x="2468613" y="177800"/>
                  </a:lnTo>
                  <a:lnTo>
                    <a:pt x="2468715" y="178117"/>
                  </a:lnTo>
                  <a:lnTo>
                    <a:pt x="2468829" y="177800"/>
                  </a:lnTo>
                  <a:close/>
                </a:path>
                <a:path w="2510155" h="522604">
                  <a:moveTo>
                    <a:pt x="2470188" y="276860"/>
                  </a:moveTo>
                  <a:lnTo>
                    <a:pt x="2468575" y="274320"/>
                  </a:lnTo>
                  <a:lnTo>
                    <a:pt x="2468308" y="273913"/>
                  </a:lnTo>
                  <a:lnTo>
                    <a:pt x="2468791" y="273050"/>
                  </a:lnTo>
                  <a:lnTo>
                    <a:pt x="2469489" y="271780"/>
                  </a:lnTo>
                  <a:lnTo>
                    <a:pt x="2465946" y="271780"/>
                  </a:lnTo>
                  <a:lnTo>
                    <a:pt x="2464765" y="271018"/>
                  </a:lnTo>
                  <a:lnTo>
                    <a:pt x="2466530" y="278130"/>
                  </a:lnTo>
                  <a:lnTo>
                    <a:pt x="2470188" y="276860"/>
                  </a:lnTo>
                  <a:close/>
                </a:path>
                <a:path w="2510155" h="522604">
                  <a:moveTo>
                    <a:pt x="2471890" y="176530"/>
                  </a:moveTo>
                  <a:lnTo>
                    <a:pt x="2468867" y="178054"/>
                  </a:lnTo>
                  <a:lnTo>
                    <a:pt x="2468943" y="178701"/>
                  </a:lnTo>
                  <a:lnTo>
                    <a:pt x="2469032" y="179070"/>
                  </a:lnTo>
                  <a:lnTo>
                    <a:pt x="2469273" y="179819"/>
                  </a:lnTo>
                  <a:lnTo>
                    <a:pt x="2469464" y="179070"/>
                  </a:lnTo>
                  <a:lnTo>
                    <a:pt x="2471890" y="176530"/>
                  </a:lnTo>
                  <a:close/>
                </a:path>
                <a:path w="2510155" h="522604">
                  <a:moveTo>
                    <a:pt x="2473375" y="199390"/>
                  </a:moveTo>
                  <a:lnTo>
                    <a:pt x="2472080" y="200456"/>
                  </a:lnTo>
                  <a:lnTo>
                    <a:pt x="2472664" y="200660"/>
                  </a:lnTo>
                  <a:lnTo>
                    <a:pt x="2472867" y="200799"/>
                  </a:lnTo>
                  <a:lnTo>
                    <a:pt x="2473375" y="199390"/>
                  </a:lnTo>
                  <a:close/>
                </a:path>
                <a:path w="2510155" h="522604">
                  <a:moveTo>
                    <a:pt x="2475357" y="201930"/>
                  </a:moveTo>
                  <a:lnTo>
                    <a:pt x="2474823" y="201930"/>
                  </a:lnTo>
                  <a:lnTo>
                    <a:pt x="2474722" y="202399"/>
                  </a:lnTo>
                  <a:lnTo>
                    <a:pt x="2475357" y="201930"/>
                  </a:lnTo>
                  <a:close/>
                </a:path>
                <a:path w="2510155" h="522604">
                  <a:moveTo>
                    <a:pt x="2478735" y="202171"/>
                  </a:moveTo>
                  <a:lnTo>
                    <a:pt x="2477617" y="199745"/>
                  </a:lnTo>
                  <a:lnTo>
                    <a:pt x="2476957" y="200342"/>
                  </a:lnTo>
                  <a:lnTo>
                    <a:pt x="2476169" y="200850"/>
                  </a:lnTo>
                  <a:lnTo>
                    <a:pt x="2475382" y="201307"/>
                  </a:lnTo>
                  <a:lnTo>
                    <a:pt x="2477262" y="200367"/>
                  </a:lnTo>
                  <a:lnTo>
                    <a:pt x="2478735" y="202171"/>
                  </a:lnTo>
                  <a:close/>
                </a:path>
                <a:path w="2510155" h="522604">
                  <a:moveTo>
                    <a:pt x="2485339" y="213360"/>
                  </a:moveTo>
                  <a:lnTo>
                    <a:pt x="2485098" y="213550"/>
                  </a:lnTo>
                  <a:lnTo>
                    <a:pt x="2485339" y="213360"/>
                  </a:lnTo>
                  <a:close/>
                </a:path>
                <a:path w="2510155" h="522604">
                  <a:moveTo>
                    <a:pt x="2487688" y="213360"/>
                  </a:moveTo>
                  <a:lnTo>
                    <a:pt x="2486888" y="212090"/>
                  </a:lnTo>
                  <a:lnTo>
                    <a:pt x="2485339" y="213360"/>
                  </a:lnTo>
                  <a:lnTo>
                    <a:pt x="2487688" y="213360"/>
                  </a:lnTo>
                  <a:close/>
                </a:path>
                <a:path w="2510155" h="522604">
                  <a:moveTo>
                    <a:pt x="2496807" y="267347"/>
                  </a:moveTo>
                  <a:lnTo>
                    <a:pt x="2496515" y="267220"/>
                  </a:lnTo>
                  <a:lnTo>
                    <a:pt x="2496261" y="267106"/>
                  </a:lnTo>
                  <a:lnTo>
                    <a:pt x="2495994" y="266979"/>
                  </a:lnTo>
                  <a:lnTo>
                    <a:pt x="2496553" y="267881"/>
                  </a:lnTo>
                  <a:lnTo>
                    <a:pt x="2496807" y="267347"/>
                  </a:lnTo>
                  <a:close/>
                </a:path>
                <a:path w="2510155" h="522604">
                  <a:moveTo>
                    <a:pt x="2499652" y="251739"/>
                  </a:moveTo>
                  <a:lnTo>
                    <a:pt x="2498471" y="252730"/>
                  </a:lnTo>
                  <a:lnTo>
                    <a:pt x="2499474" y="252730"/>
                  </a:lnTo>
                  <a:lnTo>
                    <a:pt x="2499652" y="251739"/>
                  </a:lnTo>
                  <a:close/>
                </a:path>
                <a:path w="2510155" h="522604">
                  <a:moveTo>
                    <a:pt x="2505570" y="278650"/>
                  </a:moveTo>
                  <a:lnTo>
                    <a:pt x="2502928" y="275056"/>
                  </a:lnTo>
                  <a:lnTo>
                    <a:pt x="2497480" y="270751"/>
                  </a:lnTo>
                  <a:lnTo>
                    <a:pt x="2498979" y="272707"/>
                  </a:lnTo>
                  <a:lnTo>
                    <a:pt x="2505570" y="278650"/>
                  </a:lnTo>
                  <a:close/>
                </a:path>
                <a:path w="2510155" h="522604">
                  <a:moveTo>
                    <a:pt x="2505646" y="255270"/>
                  </a:moveTo>
                  <a:lnTo>
                    <a:pt x="2503157" y="255270"/>
                  </a:lnTo>
                  <a:lnTo>
                    <a:pt x="2504338" y="256540"/>
                  </a:lnTo>
                  <a:lnTo>
                    <a:pt x="2505646" y="255270"/>
                  </a:lnTo>
                  <a:close/>
                </a:path>
                <a:path w="2510155" h="522604">
                  <a:moveTo>
                    <a:pt x="2510155" y="295910"/>
                  </a:moveTo>
                  <a:lnTo>
                    <a:pt x="2508681" y="294640"/>
                  </a:lnTo>
                  <a:lnTo>
                    <a:pt x="2508554" y="293370"/>
                  </a:lnTo>
                  <a:lnTo>
                    <a:pt x="2507259" y="292100"/>
                  </a:lnTo>
                  <a:lnTo>
                    <a:pt x="2502992" y="285750"/>
                  </a:lnTo>
                  <a:lnTo>
                    <a:pt x="2505468" y="288290"/>
                  </a:lnTo>
                  <a:lnTo>
                    <a:pt x="2503360" y="285750"/>
                  </a:lnTo>
                  <a:lnTo>
                    <a:pt x="2501176" y="283210"/>
                  </a:lnTo>
                  <a:lnTo>
                    <a:pt x="2500071" y="281940"/>
                  </a:lnTo>
                  <a:lnTo>
                    <a:pt x="2498979" y="280670"/>
                  </a:lnTo>
                  <a:lnTo>
                    <a:pt x="2499449" y="280670"/>
                  </a:lnTo>
                  <a:lnTo>
                    <a:pt x="2500731" y="281940"/>
                  </a:lnTo>
                  <a:lnTo>
                    <a:pt x="2499703" y="280670"/>
                  </a:lnTo>
                  <a:lnTo>
                    <a:pt x="2498674" y="279400"/>
                  </a:lnTo>
                  <a:lnTo>
                    <a:pt x="2497251" y="277190"/>
                  </a:lnTo>
                  <a:lnTo>
                    <a:pt x="2498610" y="278130"/>
                  </a:lnTo>
                  <a:lnTo>
                    <a:pt x="2497023" y="275590"/>
                  </a:lnTo>
                  <a:lnTo>
                    <a:pt x="2496388" y="274320"/>
                  </a:lnTo>
                  <a:lnTo>
                    <a:pt x="2493835" y="269240"/>
                  </a:lnTo>
                  <a:lnTo>
                    <a:pt x="2492641" y="266357"/>
                  </a:lnTo>
                  <a:lnTo>
                    <a:pt x="2493060" y="265976"/>
                  </a:lnTo>
                  <a:lnTo>
                    <a:pt x="2495994" y="267970"/>
                  </a:lnTo>
                  <a:lnTo>
                    <a:pt x="2495156" y="266700"/>
                  </a:lnTo>
                  <a:lnTo>
                    <a:pt x="2499436" y="264160"/>
                  </a:lnTo>
                  <a:lnTo>
                    <a:pt x="2504224" y="262890"/>
                  </a:lnTo>
                  <a:lnTo>
                    <a:pt x="2505329" y="257810"/>
                  </a:lnTo>
                  <a:lnTo>
                    <a:pt x="2501544" y="256540"/>
                  </a:lnTo>
                  <a:lnTo>
                    <a:pt x="2503157" y="255270"/>
                  </a:lnTo>
                  <a:lnTo>
                    <a:pt x="2502001" y="255270"/>
                  </a:lnTo>
                  <a:lnTo>
                    <a:pt x="2502979" y="254000"/>
                  </a:lnTo>
                  <a:lnTo>
                    <a:pt x="2503563" y="254000"/>
                  </a:lnTo>
                  <a:lnTo>
                    <a:pt x="2503728" y="252730"/>
                  </a:lnTo>
                  <a:lnTo>
                    <a:pt x="2502293" y="252730"/>
                  </a:lnTo>
                  <a:lnTo>
                    <a:pt x="2499474" y="252730"/>
                  </a:lnTo>
                  <a:lnTo>
                    <a:pt x="2499245" y="254000"/>
                  </a:lnTo>
                  <a:lnTo>
                    <a:pt x="2497048" y="252730"/>
                  </a:lnTo>
                  <a:lnTo>
                    <a:pt x="2498369" y="250190"/>
                  </a:lnTo>
                  <a:lnTo>
                    <a:pt x="2499944" y="250190"/>
                  </a:lnTo>
                  <a:lnTo>
                    <a:pt x="2499652" y="251739"/>
                  </a:lnTo>
                  <a:lnTo>
                    <a:pt x="2499982" y="251460"/>
                  </a:lnTo>
                  <a:lnTo>
                    <a:pt x="2502293" y="252730"/>
                  </a:lnTo>
                  <a:lnTo>
                    <a:pt x="2502344" y="251460"/>
                  </a:lnTo>
                  <a:lnTo>
                    <a:pt x="2502395" y="250190"/>
                  </a:lnTo>
                  <a:lnTo>
                    <a:pt x="2500134" y="250190"/>
                  </a:lnTo>
                  <a:lnTo>
                    <a:pt x="2497810" y="248920"/>
                  </a:lnTo>
                  <a:lnTo>
                    <a:pt x="2498509" y="248920"/>
                  </a:lnTo>
                  <a:lnTo>
                    <a:pt x="2498394" y="247650"/>
                  </a:lnTo>
                  <a:lnTo>
                    <a:pt x="2498293" y="246380"/>
                  </a:lnTo>
                  <a:lnTo>
                    <a:pt x="2495727" y="247650"/>
                  </a:lnTo>
                  <a:lnTo>
                    <a:pt x="2497531" y="245110"/>
                  </a:lnTo>
                  <a:lnTo>
                    <a:pt x="2493111" y="243840"/>
                  </a:lnTo>
                  <a:lnTo>
                    <a:pt x="2497226" y="241300"/>
                  </a:lnTo>
                  <a:lnTo>
                    <a:pt x="2492984" y="241300"/>
                  </a:lnTo>
                  <a:lnTo>
                    <a:pt x="2492298" y="240030"/>
                  </a:lnTo>
                  <a:lnTo>
                    <a:pt x="2498115" y="240030"/>
                  </a:lnTo>
                  <a:lnTo>
                    <a:pt x="2491130" y="236435"/>
                  </a:lnTo>
                  <a:lnTo>
                    <a:pt x="2491130" y="257810"/>
                  </a:lnTo>
                  <a:lnTo>
                    <a:pt x="2491130" y="236435"/>
                  </a:lnTo>
                  <a:lnTo>
                    <a:pt x="2490711" y="236220"/>
                  </a:lnTo>
                  <a:lnTo>
                    <a:pt x="2483307" y="236220"/>
                  </a:lnTo>
                  <a:lnTo>
                    <a:pt x="2482799" y="236220"/>
                  </a:lnTo>
                  <a:lnTo>
                    <a:pt x="2483218" y="238760"/>
                  </a:lnTo>
                  <a:lnTo>
                    <a:pt x="2482583" y="234950"/>
                  </a:lnTo>
                  <a:lnTo>
                    <a:pt x="2483688" y="234950"/>
                  </a:lnTo>
                  <a:lnTo>
                    <a:pt x="2491130" y="234950"/>
                  </a:lnTo>
                  <a:lnTo>
                    <a:pt x="2491790" y="231140"/>
                  </a:lnTo>
                  <a:lnTo>
                    <a:pt x="2488146" y="229870"/>
                  </a:lnTo>
                  <a:lnTo>
                    <a:pt x="2489276" y="229870"/>
                  </a:lnTo>
                  <a:lnTo>
                    <a:pt x="2489009" y="228600"/>
                  </a:lnTo>
                  <a:lnTo>
                    <a:pt x="2490190" y="227330"/>
                  </a:lnTo>
                  <a:lnTo>
                    <a:pt x="2490635" y="226060"/>
                  </a:lnTo>
                  <a:lnTo>
                    <a:pt x="2486837" y="227330"/>
                  </a:lnTo>
                  <a:lnTo>
                    <a:pt x="2485009" y="226060"/>
                  </a:lnTo>
                  <a:lnTo>
                    <a:pt x="2482177" y="226060"/>
                  </a:lnTo>
                  <a:lnTo>
                    <a:pt x="2483116" y="224790"/>
                  </a:lnTo>
                  <a:lnTo>
                    <a:pt x="2484056" y="223520"/>
                  </a:lnTo>
                  <a:lnTo>
                    <a:pt x="2484996" y="222250"/>
                  </a:lnTo>
                  <a:lnTo>
                    <a:pt x="2487015" y="224790"/>
                  </a:lnTo>
                  <a:lnTo>
                    <a:pt x="2488628" y="223520"/>
                  </a:lnTo>
                  <a:lnTo>
                    <a:pt x="2490228" y="222250"/>
                  </a:lnTo>
                  <a:lnTo>
                    <a:pt x="2487244" y="223520"/>
                  </a:lnTo>
                  <a:lnTo>
                    <a:pt x="2485885" y="220980"/>
                  </a:lnTo>
                  <a:lnTo>
                    <a:pt x="2483612" y="222250"/>
                  </a:lnTo>
                  <a:lnTo>
                    <a:pt x="2484767" y="220433"/>
                  </a:lnTo>
                  <a:lnTo>
                    <a:pt x="2485580" y="219710"/>
                  </a:lnTo>
                  <a:lnTo>
                    <a:pt x="2486977" y="218440"/>
                  </a:lnTo>
                  <a:lnTo>
                    <a:pt x="2482177" y="220980"/>
                  </a:lnTo>
                  <a:lnTo>
                    <a:pt x="2485644" y="218440"/>
                  </a:lnTo>
                  <a:lnTo>
                    <a:pt x="2482316" y="218440"/>
                  </a:lnTo>
                  <a:lnTo>
                    <a:pt x="2483828" y="215900"/>
                  </a:lnTo>
                  <a:lnTo>
                    <a:pt x="2486520" y="215900"/>
                  </a:lnTo>
                  <a:lnTo>
                    <a:pt x="2484209" y="214630"/>
                  </a:lnTo>
                  <a:lnTo>
                    <a:pt x="2485098" y="213550"/>
                  </a:lnTo>
                  <a:lnTo>
                    <a:pt x="2483789" y="214630"/>
                  </a:lnTo>
                  <a:lnTo>
                    <a:pt x="2481554" y="214630"/>
                  </a:lnTo>
                  <a:lnTo>
                    <a:pt x="2479497" y="213360"/>
                  </a:lnTo>
                  <a:lnTo>
                    <a:pt x="2483713" y="212090"/>
                  </a:lnTo>
                  <a:lnTo>
                    <a:pt x="2485161" y="210820"/>
                  </a:lnTo>
                  <a:lnTo>
                    <a:pt x="2483574" y="209550"/>
                  </a:lnTo>
                  <a:lnTo>
                    <a:pt x="2479789" y="209550"/>
                  </a:lnTo>
                  <a:lnTo>
                    <a:pt x="2479421" y="208280"/>
                  </a:lnTo>
                  <a:lnTo>
                    <a:pt x="2480945" y="208280"/>
                  </a:lnTo>
                  <a:lnTo>
                    <a:pt x="2477452" y="207010"/>
                  </a:lnTo>
                  <a:lnTo>
                    <a:pt x="2478925" y="203200"/>
                  </a:lnTo>
                  <a:lnTo>
                    <a:pt x="2475598" y="203200"/>
                  </a:lnTo>
                  <a:lnTo>
                    <a:pt x="2475598" y="227330"/>
                  </a:lnTo>
                  <a:lnTo>
                    <a:pt x="2474988" y="228066"/>
                  </a:lnTo>
                  <a:lnTo>
                    <a:pt x="2474417" y="227330"/>
                  </a:lnTo>
                  <a:lnTo>
                    <a:pt x="2475598" y="227330"/>
                  </a:lnTo>
                  <a:lnTo>
                    <a:pt x="2475598" y="203200"/>
                  </a:lnTo>
                  <a:lnTo>
                    <a:pt x="2474557" y="203200"/>
                  </a:lnTo>
                  <a:lnTo>
                    <a:pt x="2474722" y="202399"/>
                  </a:lnTo>
                  <a:lnTo>
                    <a:pt x="2473668" y="203200"/>
                  </a:lnTo>
                  <a:lnTo>
                    <a:pt x="2472563" y="203200"/>
                  </a:lnTo>
                  <a:lnTo>
                    <a:pt x="2472563" y="239661"/>
                  </a:lnTo>
                  <a:lnTo>
                    <a:pt x="2472512" y="239306"/>
                  </a:lnTo>
                  <a:lnTo>
                    <a:pt x="2472563" y="239661"/>
                  </a:lnTo>
                  <a:lnTo>
                    <a:pt x="2472563" y="203200"/>
                  </a:lnTo>
                  <a:lnTo>
                    <a:pt x="2472017" y="203200"/>
                  </a:lnTo>
                  <a:lnTo>
                    <a:pt x="2471864" y="203200"/>
                  </a:lnTo>
                  <a:lnTo>
                    <a:pt x="2471864" y="233680"/>
                  </a:lnTo>
                  <a:lnTo>
                    <a:pt x="2468918" y="227330"/>
                  </a:lnTo>
                  <a:lnTo>
                    <a:pt x="2471864" y="233680"/>
                  </a:lnTo>
                  <a:lnTo>
                    <a:pt x="2471864" y="203200"/>
                  </a:lnTo>
                  <a:lnTo>
                    <a:pt x="2470696" y="204279"/>
                  </a:lnTo>
                  <a:lnTo>
                    <a:pt x="2470696" y="205270"/>
                  </a:lnTo>
                  <a:lnTo>
                    <a:pt x="2468448" y="204470"/>
                  </a:lnTo>
                  <a:lnTo>
                    <a:pt x="2469972" y="204470"/>
                  </a:lnTo>
                  <a:lnTo>
                    <a:pt x="2470696" y="205270"/>
                  </a:lnTo>
                  <a:lnTo>
                    <a:pt x="2470696" y="204279"/>
                  </a:lnTo>
                  <a:lnTo>
                    <a:pt x="2470493" y="204470"/>
                  </a:lnTo>
                  <a:lnTo>
                    <a:pt x="2470073" y="203200"/>
                  </a:lnTo>
                  <a:lnTo>
                    <a:pt x="2467508" y="203200"/>
                  </a:lnTo>
                  <a:lnTo>
                    <a:pt x="2469756" y="201930"/>
                  </a:lnTo>
                  <a:lnTo>
                    <a:pt x="2470315" y="201930"/>
                  </a:lnTo>
                  <a:lnTo>
                    <a:pt x="2471839" y="200660"/>
                  </a:lnTo>
                  <a:lnTo>
                    <a:pt x="2472080" y="200456"/>
                  </a:lnTo>
                  <a:lnTo>
                    <a:pt x="2471953" y="200418"/>
                  </a:lnTo>
                  <a:lnTo>
                    <a:pt x="2470366" y="199872"/>
                  </a:lnTo>
                  <a:lnTo>
                    <a:pt x="2471991" y="199605"/>
                  </a:lnTo>
                  <a:lnTo>
                    <a:pt x="2471953" y="200418"/>
                  </a:lnTo>
                  <a:lnTo>
                    <a:pt x="2472486" y="199517"/>
                  </a:lnTo>
                  <a:lnTo>
                    <a:pt x="2473287" y="199390"/>
                  </a:lnTo>
                  <a:lnTo>
                    <a:pt x="2472766" y="199047"/>
                  </a:lnTo>
                  <a:lnTo>
                    <a:pt x="2474087" y="196850"/>
                  </a:lnTo>
                  <a:lnTo>
                    <a:pt x="2473655" y="199390"/>
                  </a:lnTo>
                  <a:lnTo>
                    <a:pt x="2476716" y="196850"/>
                  </a:lnTo>
                  <a:lnTo>
                    <a:pt x="2478240" y="195580"/>
                  </a:lnTo>
                  <a:lnTo>
                    <a:pt x="2474061" y="201599"/>
                  </a:lnTo>
                  <a:lnTo>
                    <a:pt x="2472867" y="200799"/>
                  </a:lnTo>
                  <a:lnTo>
                    <a:pt x="2472017" y="203200"/>
                  </a:lnTo>
                  <a:lnTo>
                    <a:pt x="2474544" y="201930"/>
                  </a:lnTo>
                  <a:lnTo>
                    <a:pt x="2474163" y="201676"/>
                  </a:lnTo>
                  <a:lnTo>
                    <a:pt x="2478836" y="198120"/>
                  </a:lnTo>
                  <a:lnTo>
                    <a:pt x="2478748" y="195580"/>
                  </a:lnTo>
                  <a:lnTo>
                    <a:pt x="2478697" y="194310"/>
                  </a:lnTo>
                  <a:lnTo>
                    <a:pt x="2475941" y="194310"/>
                  </a:lnTo>
                  <a:lnTo>
                    <a:pt x="2475903" y="193040"/>
                  </a:lnTo>
                  <a:lnTo>
                    <a:pt x="2475865" y="191770"/>
                  </a:lnTo>
                  <a:lnTo>
                    <a:pt x="2473756" y="191770"/>
                  </a:lnTo>
                  <a:lnTo>
                    <a:pt x="2473172" y="193040"/>
                  </a:lnTo>
                  <a:lnTo>
                    <a:pt x="2472690" y="193040"/>
                  </a:lnTo>
                  <a:lnTo>
                    <a:pt x="2472690" y="195580"/>
                  </a:lnTo>
                  <a:lnTo>
                    <a:pt x="2472156" y="198640"/>
                  </a:lnTo>
                  <a:lnTo>
                    <a:pt x="2469451" y="196862"/>
                  </a:lnTo>
                  <a:lnTo>
                    <a:pt x="2472690" y="195580"/>
                  </a:lnTo>
                  <a:lnTo>
                    <a:pt x="2472690" y="193040"/>
                  </a:lnTo>
                  <a:lnTo>
                    <a:pt x="2471077" y="193040"/>
                  </a:lnTo>
                  <a:lnTo>
                    <a:pt x="2469337" y="191681"/>
                  </a:lnTo>
                  <a:lnTo>
                    <a:pt x="2471026" y="190500"/>
                  </a:lnTo>
                  <a:lnTo>
                    <a:pt x="2469019" y="188633"/>
                  </a:lnTo>
                  <a:lnTo>
                    <a:pt x="2478316" y="186690"/>
                  </a:lnTo>
                  <a:lnTo>
                    <a:pt x="2472829" y="184150"/>
                  </a:lnTo>
                  <a:lnTo>
                    <a:pt x="2470315" y="184150"/>
                  </a:lnTo>
                  <a:lnTo>
                    <a:pt x="2468003" y="184823"/>
                  </a:lnTo>
                  <a:lnTo>
                    <a:pt x="2469477" y="182257"/>
                  </a:lnTo>
                  <a:lnTo>
                    <a:pt x="2471572" y="181610"/>
                  </a:lnTo>
                  <a:lnTo>
                    <a:pt x="2471039" y="179070"/>
                  </a:lnTo>
                  <a:lnTo>
                    <a:pt x="2469400" y="179819"/>
                  </a:lnTo>
                  <a:lnTo>
                    <a:pt x="2469324" y="179959"/>
                  </a:lnTo>
                  <a:lnTo>
                    <a:pt x="2469438" y="180340"/>
                  </a:lnTo>
                  <a:lnTo>
                    <a:pt x="2469286" y="179870"/>
                  </a:lnTo>
                  <a:lnTo>
                    <a:pt x="2469146" y="180340"/>
                  </a:lnTo>
                  <a:lnTo>
                    <a:pt x="2469096" y="179959"/>
                  </a:lnTo>
                  <a:lnTo>
                    <a:pt x="2469261" y="179882"/>
                  </a:lnTo>
                  <a:lnTo>
                    <a:pt x="2468969" y="178892"/>
                  </a:lnTo>
                  <a:lnTo>
                    <a:pt x="2468981" y="179044"/>
                  </a:lnTo>
                  <a:lnTo>
                    <a:pt x="2468905" y="178701"/>
                  </a:lnTo>
                  <a:lnTo>
                    <a:pt x="2468715" y="178117"/>
                  </a:lnTo>
                  <a:lnTo>
                    <a:pt x="2466835" y="179070"/>
                  </a:lnTo>
                  <a:lnTo>
                    <a:pt x="2466759" y="178701"/>
                  </a:lnTo>
                  <a:lnTo>
                    <a:pt x="2466708" y="178828"/>
                  </a:lnTo>
                  <a:lnTo>
                    <a:pt x="2466556" y="177634"/>
                  </a:lnTo>
                  <a:lnTo>
                    <a:pt x="2466352" y="176580"/>
                  </a:lnTo>
                  <a:lnTo>
                    <a:pt x="2469680" y="175260"/>
                  </a:lnTo>
                  <a:lnTo>
                    <a:pt x="2468245" y="172720"/>
                  </a:lnTo>
                  <a:lnTo>
                    <a:pt x="2466543" y="171450"/>
                  </a:lnTo>
                  <a:lnTo>
                    <a:pt x="2467127" y="171450"/>
                  </a:lnTo>
                  <a:lnTo>
                    <a:pt x="2467000" y="168910"/>
                  </a:lnTo>
                  <a:lnTo>
                    <a:pt x="2469527" y="168910"/>
                  </a:lnTo>
                  <a:lnTo>
                    <a:pt x="2470848" y="167640"/>
                  </a:lnTo>
                  <a:lnTo>
                    <a:pt x="2467457" y="167640"/>
                  </a:lnTo>
                  <a:lnTo>
                    <a:pt x="2468029" y="165100"/>
                  </a:lnTo>
                  <a:lnTo>
                    <a:pt x="2465743" y="167436"/>
                  </a:lnTo>
                  <a:lnTo>
                    <a:pt x="2465743" y="170865"/>
                  </a:lnTo>
                  <a:lnTo>
                    <a:pt x="2464828" y="170180"/>
                  </a:lnTo>
                  <a:lnTo>
                    <a:pt x="2464651" y="169748"/>
                  </a:lnTo>
                  <a:lnTo>
                    <a:pt x="2465730" y="168910"/>
                  </a:lnTo>
                  <a:lnTo>
                    <a:pt x="2465743" y="170865"/>
                  </a:lnTo>
                  <a:lnTo>
                    <a:pt x="2465743" y="167436"/>
                  </a:lnTo>
                  <a:lnTo>
                    <a:pt x="2465540" y="167640"/>
                  </a:lnTo>
                  <a:lnTo>
                    <a:pt x="2463508" y="166370"/>
                  </a:lnTo>
                  <a:lnTo>
                    <a:pt x="2465540" y="166370"/>
                  </a:lnTo>
                  <a:lnTo>
                    <a:pt x="2466378" y="165100"/>
                  </a:lnTo>
                  <a:lnTo>
                    <a:pt x="2465908" y="164452"/>
                  </a:lnTo>
                  <a:lnTo>
                    <a:pt x="2470188" y="163830"/>
                  </a:lnTo>
                  <a:lnTo>
                    <a:pt x="2466162" y="161290"/>
                  </a:lnTo>
                  <a:lnTo>
                    <a:pt x="2468372" y="161290"/>
                  </a:lnTo>
                  <a:lnTo>
                    <a:pt x="2466771" y="160020"/>
                  </a:lnTo>
                  <a:lnTo>
                    <a:pt x="2467267" y="154940"/>
                  </a:lnTo>
                  <a:lnTo>
                    <a:pt x="2464663" y="154330"/>
                  </a:lnTo>
                  <a:lnTo>
                    <a:pt x="2464866" y="153670"/>
                  </a:lnTo>
                  <a:lnTo>
                    <a:pt x="2465641" y="151130"/>
                  </a:lnTo>
                  <a:lnTo>
                    <a:pt x="2464828" y="150825"/>
                  </a:lnTo>
                  <a:lnTo>
                    <a:pt x="2464879" y="148590"/>
                  </a:lnTo>
                  <a:lnTo>
                    <a:pt x="2464371" y="148310"/>
                  </a:lnTo>
                  <a:lnTo>
                    <a:pt x="2464993" y="147320"/>
                  </a:lnTo>
                  <a:lnTo>
                    <a:pt x="2463673" y="147929"/>
                  </a:lnTo>
                  <a:lnTo>
                    <a:pt x="2463381" y="147777"/>
                  </a:lnTo>
                  <a:lnTo>
                    <a:pt x="2463381" y="210731"/>
                  </a:lnTo>
                  <a:lnTo>
                    <a:pt x="2459609" y="208280"/>
                  </a:lnTo>
                  <a:lnTo>
                    <a:pt x="2463381" y="210731"/>
                  </a:lnTo>
                  <a:lnTo>
                    <a:pt x="2463381" y="147777"/>
                  </a:lnTo>
                  <a:lnTo>
                    <a:pt x="2462568" y="147320"/>
                  </a:lnTo>
                  <a:lnTo>
                    <a:pt x="2463419" y="147320"/>
                  </a:lnTo>
                  <a:lnTo>
                    <a:pt x="2460231" y="144780"/>
                  </a:lnTo>
                  <a:lnTo>
                    <a:pt x="2458897" y="143078"/>
                  </a:lnTo>
                  <a:lnTo>
                    <a:pt x="2460802" y="139700"/>
                  </a:lnTo>
                  <a:lnTo>
                    <a:pt x="2459329" y="139700"/>
                  </a:lnTo>
                  <a:lnTo>
                    <a:pt x="2460828" y="138430"/>
                  </a:lnTo>
                  <a:lnTo>
                    <a:pt x="2462453" y="138430"/>
                  </a:lnTo>
                  <a:lnTo>
                    <a:pt x="2459532" y="135890"/>
                  </a:lnTo>
                  <a:lnTo>
                    <a:pt x="2460040" y="135890"/>
                  </a:lnTo>
                  <a:lnTo>
                    <a:pt x="2460434" y="134683"/>
                  </a:lnTo>
                  <a:lnTo>
                    <a:pt x="2462187" y="135890"/>
                  </a:lnTo>
                  <a:lnTo>
                    <a:pt x="2463025" y="133350"/>
                  </a:lnTo>
                  <a:lnTo>
                    <a:pt x="2463863" y="130810"/>
                  </a:lnTo>
                  <a:lnTo>
                    <a:pt x="2457551" y="129540"/>
                  </a:lnTo>
                  <a:lnTo>
                    <a:pt x="2456853" y="127457"/>
                  </a:lnTo>
                  <a:lnTo>
                    <a:pt x="2457018" y="125730"/>
                  </a:lnTo>
                  <a:lnTo>
                    <a:pt x="2460866" y="125730"/>
                  </a:lnTo>
                  <a:lnTo>
                    <a:pt x="2463025" y="119380"/>
                  </a:lnTo>
                  <a:lnTo>
                    <a:pt x="2463685" y="119380"/>
                  </a:lnTo>
                  <a:lnTo>
                    <a:pt x="2464193" y="114300"/>
                  </a:lnTo>
                  <a:lnTo>
                    <a:pt x="2459825" y="110490"/>
                  </a:lnTo>
                  <a:lnTo>
                    <a:pt x="2458796" y="107950"/>
                  </a:lnTo>
                  <a:lnTo>
                    <a:pt x="2457805" y="105498"/>
                  </a:lnTo>
                  <a:lnTo>
                    <a:pt x="2457869" y="105333"/>
                  </a:lnTo>
                  <a:lnTo>
                    <a:pt x="2462669" y="101600"/>
                  </a:lnTo>
                  <a:lnTo>
                    <a:pt x="2459710" y="95250"/>
                  </a:lnTo>
                  <a:lnTo>
                    <a:pt x="2459113" y="93980"/>
                  </a:lnTo>
                  <a:lnTo>
                    <a:pt x="2460066" y="88900"/>
                  </a:lnTo>
                  <a:lnTo>
                    <a:pt x="2460307" y="87630"/>
                  </a:lnTo>
                  <a:lnTo>
                    <a:pt x="2459736" y="88900"/>
                  </a:lnTo>
                  <a:lnTo>
                    <a:pt x="2456764" y="87630"/>
                  </a:lnTo>
                  <a:lnTo>
                    <a:pt x="2456078" y="87630"/>
                  </a:lnTo>
                  <a:lnTo>
                    <a:pt x="2456357" y="86398"/>
                  </a:lnTo>
                  <a:lnTo>
                    <a:pt x="2456497" y="85788"/>
                  </a:lnTo>
                  <a:lnTo>
                    <a:pt x="2461374" y="87630"/>
                  </a:lnTo>
                  <a:lnTo>
                    <a:pt x="2458313" y="85090"/>
                  </a:lnTo>
                  <a:lnTo>
                    <a:pt x="2456662" y="85090"/>
                  </a:lnTo>
                  <a:lnTo>
                    <a:pt x="2456332" y="85001"/>
                  </a:lnTo>
                  <a:lnTo>
                    <a:pt x="2455786" y="83921"/>
                  </a:lnTo>
                  <a:lnTo>
                    <a:pt x="2454046" y="84201"/>
                  </a:lnTo>
                  <a:lnTo>
                    <a:pt x="2454046" y="194170"/>
                  </a:lnTo>
                  <a:lnTo>
                    <a:pt x="2453970" y="194310"/>
                  </a:lnTo>
                  <a:lnTo>
                    <a:pt x="2453817" y="194017"/>
                  </a:lnTo>
                  <a:lnTo>
                    <a:pt x="2454046" y="194170"/>
                  </a:lnTo>
                  <a:lnTo>
                    <a:pt x="2454046" y="84201"/>
                  </a:lnTo>
                  <a:lnTo>
                    <a:pt x="2453602" y="84264"/>
                  </a:lnTo>
                  <a:lnTo>
                    <a:pt x="2451925" y="83820"/>
                  </a:lnTo>
                  <a:lnTo>
                    <a:pt x="2455735" y="83820"/>
                  </a:lnTo>
                  <a:lnTo>
                    <a:pt x="2456383" y="83820"/>
                  </a:lnTo>
                  <a:lnTo>
                    <a:pt x="2456116" y="83820"/>
                  </a:lnTo>
                  <a:lnTo>
                    <a:pt x="2458796" y="82550"/>
                  </a:lnTo>
                  <a:lnTo>
                    <a:pt x="2458364" y="80010"/>
                  </a:lnTo>
                  <a:lnTo>
                    <a:pt x="2445423" y="48425"/>
                  </a:lnTo>
                  <a:lnTo>
                    <a:pt x="2445423" y="168884"/>
                  </a:lnTo>
                  <a:lnTo>
                    <a:pt x="2444839" y="165061"/>
                  </a:lnTo>
                  <a:lnTo>
                    <a:pt x="2445410" y="168871"/>
                  </a:lnTo>
                  <a:lnTo>
                    <a:pt x="2445423" y="48425"/>
                  </a:lnTo>
                  <a:lnTo>
                    <a:pt x="2443416" y="43535"/>
                  </a:lnTo>
                  <a:lnTo>
                    <a:pt x="2443416" y="167843"/>
                  </a:lnTo>
                  <a:lnTo>
                    <a:pt x="2443403" y="168910"/>
                  </a:lnTo>
                  <a:lnTo>
                    <a:pt x="2442514" y="167373"/>
                  </a:lnTo>
                  <a:lnTo>
                    <a:pt x="2443416" y="167843"/>
                  </a:lnTo>
                  <a:lnTo>
                    <a:pt x="2443416" y="43535"/>
                  </a:lnTo>
                  <a:lnTo>
                    <a:pt x="2438285" y="31000"/>
                  </a:lnTo>
                  <a:lnTo>
                    <a:pt x="2438285" y="102057"/>
                  </a:lnTo>
                  <a:lnTo>
                    <a:pt x="2438095" y="102133"/>
                  </a:lnTo>
                  <a:lnTo>
                    <a:pt x="2438095" y="132918"/>
                  </a:lnTo>
                  <a:lnTo>
                    <a:pt x="2437930" y="133350"/>
                  </a:lnTo>
                  <a:lnTo>
                    <a:pt x="2438006" y="132080"/>
                  </a:lnTo>
                  <a:lnTo>
                    <a:pt x="2438095" y="132918"/>
                  </a:lnTo>
                  <a:lnTo>
                    <a:pt x="2438095" y="102133"/>
                  </a:lnTo>
                  <a:lnTo>
                    <a:pt x="2437815" y="102235"/>
                  </a:lnTo>
                  <a:lnTo>
                    <a:pt x="2437320" y="101600"/>
                  </a:lnTo>
                  <a:lnTo>
                    <a:pt x="2438285" y="102057"/>
                  </a:lnTo>
                  <a:lnTo>
                    <a:pt x="2438285" y="31000"/>
                  </a:lnTo>
                  <a:lnTo>
                    <a:pt x="2425585" y="0"/>
                  </a:lnTo>
                  <a:lnTo>
                    <a:pt x="2429878" y="85090"/>
                  </a:lnTo>
                  <a:lnTo>
                    <a:pt x="2435377" y="85090"/>
                  </a:lnTo>
                  <a:lnTo>
                    <a:pt x="2433993" y="87452"/>
                  </a:lnTo>
                  <a:lnTo>
                    <a:pt x="2432901" y="87630"/>
                  </a:lnTo>
                  <a:lnTo>
                    <a:pt x="2432088" y="90170"/>
                  </a:lnTo>
                  <a:lnTo>
                    <a:pt x="2432570" y="91097"/>
                  </a:lnTo>
                  <a:lnTo>
                    <a:pt x="2432862" y="92710"/>
                  </a:lnTo>
                  <a:lnTo>
                    <a:pt x="2433104" y="93980"/>
                  </a:lnTo>
                  <a:lnTo>
                    <a:pt x="2433993" y="99060"/>
                  </a:lnTo>
                  <a:lnTo>
                    <a:pt x="2434056" y="100330"/>
                  </a:lnTo>
                  <a:lnTo>
                    <a:pt x="2434259" y="102870"/>
                  </a:lnTo>
                  <a:lnTo>
                    <a:pt x="2433955" y="99098"/>
                  </a:lnTo>
                  <a:lnTo>
                    <a:pt x="2431592" y="101600"/>
                  </a:lnTo>
                  <a:lnTo>
                    <a:pt x="2433028" y="102870"/>
                  </a:lnTo>
                  <a:lnTo>
                    <a:pt x="2433091" y="104140"/>
                  </a:lnTo>
                  <a:lnTo>
                    <a:pt x="2434539" y="105410"/>
                  </a:lnTo>
                  <a:lnTo>
                    <a:pt x="2431580" y="105410"/>
                  </a:lnTo>
                  <a:lnTo>
                    <a:pt x="2431237" y="107467"/>
                  </a:lnTo>
                  <a:lnTo>
                    <a:pt x="2430221" y="107950"/>
                  </a:lnTo>
                  <a:lnTo>
                    <a:pt x="2431110" y="108254"/>
                  </a:lnTo>
                  <a:lnTo>
                    <a:pt x="2430957" y="109220"/>
                  </a:lnTo>
                  <a:lnTo>
                    <a:pt x="2430805" y="110490"/>
                  </a:lnTo>
                  <a:lnTo>
                    <a:pt x="2431846" y="115570"/>
                  </a:lnTo>
                  <a:lnTo>
                    <a:pt x="2429675" y="114300"/>
                  </a:lnTo>
                  <a:lnTo>
                    <a:pt x="2429687" y="116840"/>
                  </a:lnTo>
                  <a:lnTo>
                    <a:pt x="2434221" y="116840"/>
                  </a:lnTo>
                  <a:lnTo>
                    <a:pt x="2434374" y="119380"/>
                  </a:lnTo>
                  <a:lnTo>
                    <a:pt x="2434945" y="124460"/>
                  </a:lnTo>
                  <a:lnTo>
                    <a:pt x="2431656" y="128270"/>
                  </a:lnTo>
                  <a:lnTo>
                    <a:pt x="2436126" y="132080"/>
                  </a:lnTo>
                  <a:lnTo>
                    <a:pt x="2433917" y="132080"/>
                  </a:lnTo>
                  <a:lnTo>
                    <a:pt x="2433980" y="133350"/>
                  </a:lnTo>
                  <a:lnTo>
                    <a:pt x="2432088" y="139700"/>
                  </a:lnTo>
                  <a:lnTo>
                    <a:pt x="2434806" y="139115"/>
                  </a:lnTo>
                  <a:lnTo>
                    <a:pt x="2438247" y="142240"/>
                  </a:lnTo>
                  <a:lnTo>
                    <a:pt x="2439682" y="143116"/>
                  </a:lnTo>
                  <a:lnTo>
                    <a:pt x="2439949" y="143510"/>
                  </a:lnTo>
                  <a:lnTo>
                    <a:pt x="2440305" y="143510"/>
                  </a:lnTo>
                  <a:lnTo>
                    <a:pt x="2437384" y="144780"/>
                  </a:lnTo>
                  <a:lnTo>
                    <a:pt x="2440063" y="145643"/>
                  </a:lnTo>
                  <a:lnTo>
                    <a:pt x="2441664" y="145643"/>
                  </a:lnTo>
                  <a:lnTo>
                    <a:pt x="2442883" y="145643"/>
                  </a:lnTo>
                  <a:lnTo>
                    <a:pt x="2443124" y="146050"/>
                  </a:lnTo>
                  <a:lnTo>
                    <a:pt x="2442260" y="146050"/>
                  </a:lnTo>
                  <a:lnTo>
                    <a:pt x="2442260" y="147320"/>
                  </a:lnTo>
                  <a:lnTo>
                    <a:pt x="2441702" y="148590"/>
                  </a:lnTo>
                  <a:lnTo>
                    <a:pt x="2442260" y="147320"/>
                  </a:lnTo>
                  <a:lnTo>
                    <a:pt x="2442260" y="146050"/>
                  </a:lnTo>
                  <a:lnTo>
                    <a:pt x="2441333" y="146050"/>
                  </a:lnTo>
                  <a:lnTo>
                    <a:pt x="2440178" y="146050"/>
                  </a:lnTo>
                  <a:lnTo>
                    <a:pt x="2440914" y="148590"/>
                  </a:lnTo>
                  <a:lnTo>
                    <a:pt x="2439301" y="153670"/>
                  </a:lnTo>
                  <a:lnTo>
                    <a:pt x="2438006" y="158750"/>
                  </a:lnTo>
                  <a:lnTo>
                    <a:pt x="2440076" y="162560"/>
                  </a:lnTo>
                  <a:lnTo>
                    <a:pt x="2439759" y="162560"/>
                  </a:lnTo>
                  <a:lnTo>
                    <a:pt x="2442172" y="165049"/>
                  </a:lnTo>
                  <a:lnTo>
                    <a:pt x="2442146" y="163830"/>
                  </a:lnTo>
                  <a:lnTo>
                    <a:pt x="2442197" y="165100"/>
                  </a:lnTo>
                  <a:lnTo>
                    <a:pt x="2442172" y="166357"/>
                  </a:lnTo>
                  <a:lnTo>
                    <a:pt x="2441879" y="166268"/>
                  </a:lnTo>
                  <a:lnTo>
                    <a:pt x="2441206" y="165100"/>
                  </a:lnTo>
                  <a:lnTo>
                    <a:pt x="2440787" y="165925"/>
                  </a:lnTo>
                  <a:lnTo>
                    <a:pt x="2438158" y="165100"/>
                  </a:lnTo>
                  <a:lnTo>
                    <a:pt x="2440559" y="166357"/>
                  </a:lnTo>
                  <a:lnTo>
                    <a:pt x="2439886" y="167640"/>
                  </a:lnTo>
                  <a:lnTo>
                    <a:pt x="2444927" y="171208"/>
                  </a:lnTo>
                  <a:lnTo>
                    <a:pt x="2444877" y="171450"/>
                  </a:lnTo>
                  <a:lnTo>
                    <a:pt x="2443696" y="171450"/>
                  </a:lnTo>
                  <a:lnTo>
                    <a:pt x="2443569" y="172720"/>
                  </a:lnTo>
                  <a:lnTo>
                    <a:pt x="2443759" y="172720"/>
                  </a:lnTo>
                  <a:lnTo>
                    <a:pt x="2440775" y="175260"/>
                  </a:lnTo>
                  <a:lnTo>
                    <a:pt x="2443734" y="178155"/>
                  </a:lnTo>
                  <a:lnTo>
                    <a:pt x="2443873" y="179070"/>
                  </a:lnTo>
                  <a:lnTo>
                    <a:pt x="2444419" y="178828"/>
                  </a:lnTo>
                  <a:lnTo>
                    <a:pt x="2444661" y="179070"/>
                  </a:lnTo>
                  <a:lnTo>
                    <a:pt x="2442133" y="182880"/>
                  </a:lnTo>
                  <a:lnTo>
                    <a:pt x="2443175" y="186690"/>
                  </a:lnTo>
                  <a:lnTo>
                    <a:pt x="2444813" y="190500"/>
                  </a:lnTo>
                  <a:lnTo>
                    <a:pt x="2444127" y="195580"/>
                  </a:lnTo>
                  <a:lnTo>
                    <a:pt x="2445867" y="194310"/>
                  </a:lnTo>
                  <a:lnTo>
                    <a:pt x="2447925" y="194310"/>
                  </a:lnTo>
                  <a:lnTo>
                    <a:pt x="2445207" y="195580"/>
                  </a:lnTo>
                  <a:lnTo>
                    <a:pt x="2445016" y="196850"/>
                  </a:lnTo>
                  <a:lnTo>
                    <a:pt x="2446388" y="196850"/>
                  </a:lnTo>
                  <a:lnTo>
                    <a:pt x="2446299" y="195580"/>
                  </a:lnTo>
                  <a:lnTo>
                    <a:pt x="2447467" y="195580"/>
                  </a:lnTo>
                  <a:lnTo>
                    <a:pt x="2449919" y="201853"/>
                  </a:lnTo>
                  <a:lnTo>
                    <a:pt x="2450935" y="209524"/>
                  </a:lnTo>
                  <a:lnTo>
                    <a:pt x="2451354" y="217170"/>
                  </a:lnTo>
                  <a:lnTo>
                    <a:pt x="2452090" y="224790"/>
                  </a:lnTo>
                  <a:lnTo>
                    <a:pt x="2452814" y="228600"/>
                  </a:lnTo>
                  <a:lnTo>
                    <a:pt x="2461844" y="223520"/>
                  </a:lnTo>
                  <a:lnTo>
                    <a:pt x="2459151" y="228600"/>
                  </a:lnTo>
                  <a:lnTo>
                    <a:pt x="2455468" y="228600"/>
                  </a:lnTo>
                  <a:lnTo>
                    <a:pt x="2457005" y="229870"/>
                  </a:lnTo>
                  <a:lnTo>
                    <a:pt x="2458872" y="232422"/>
                  </a:lnTo>
                  <a:lnTo>
                    <a:pt x="2459329" y="233680"/>
                  </a:lnTo>
                  <a:lnTo>
                    <a:pt x="2459571" y="233680"/>
                  </a:lnTo>
                  <a:lnTo>
                    <a:pt x="2460320" y="236220"/>
                  </a:lnTo>
                  <a:lnTo>
                    <a:pt x="2461399" y="237490"/>
                  </a:lnTo>
                  <a:lnTo>
                    <a:pt x="2460460" y="237490"/>
                  </a:lnTo>
                  <a:lnTo>
                    <a:pt x="2463266" y="240030"/>
                  </a:lnTo>
                  <a:lnTo>
                    <a:pt x="2463076" y="240030"/>
                  </a:lnTo>
                  <a:lnTo>
                    <a:pt x="2460841" y="238760"/>
                  </a:lnTo>
                  <a:lnTo>
                    <a:pt x="2461056" y="238760"/>
                  </a:lnTo>
                  <a:lnTo>
                    <a:pt x="2460218" y="238163"/>
                  </a:lnTo>
                  <a:lnTo>
                    <a:pt x="2460828" y="238760"/>
                  </a:lnTo>
                  <a:lnTo>
                    <a:pt x="2464193" y="241300"/>
                  </a:lnTo>
                  <a:lnTo>
                    <a:pt x="2462466" y="240030"/>
                  </a:lnTo>
                  <a:lnTo>
                    <a:pt x="2460739" y="238760"/>
                  </a:lnTo>
                  <a:lnTo>
                    <a:pt x="2458999" y="238760"/>
                  </a:lnTo>
                  <a:lnTo>
                    <a:pt x="2461933" y="240499"/>
                  </a:lnTo>
                  <a:lnTo>
                    <a:pt x="2465870" y="243840"/>
                  </a:lnTo>
                  <a:lnTo>
                    <a:pt x="2463304" y="242570"/>
                  </a:lnTo>
                  <a:lnTo>
                    <a:pt x="2465451" y="243840"/>
                  </a:lnTo>
                  <a:lnTo>
                    <a:pt x="2465286" y="243840"/>
                  </a:lnTo>
                  <a:lnTo>
                    <a:pt x="2465590" y="245110"/>
                  </a:lnTo>
                  <a:lnTo>
                    <a:pt x="2467914" y="247650"/>
                  </a:lnTo>
                  <a:lnTo>
                    <a:pt x="2460802" y="240030"/>
                  </a:lnTo>
                  <a:lnTo>
                    <a:pt x="2461044" y="240385"/>
                  </a:lnTo>
                  <a:lnTo>
                    <a:pt x="2460701" y="240042"/>
                  </a:lnTo>
                  <a:lnTo>
                    <a:pt x="2460460" y="239852"/>
                  </a:lnTo>
                  <a:lnTo>
                    <a:pt x="2460523" y="239979"/>
                  </a:lnTo>
                  <a:lnTo>
                    <a:pt x="2461069" y="240436"/>
                  </a:lnTo>
                  <a:lnTo>
                    <a:pt x="2462022" y="241782"/>
                  </a:lnTo>
                  <a:lnTo>
                    <a:pt x="2460523" y="240030"/>
                  </a:lnTo>
                  <a:lnTo>
                    <a:pt x="2461679" y="241947"/>
                  </a:lnTo>
                  <a:lnTo>
                    <a:pt x="2461082" y="241300"/>
                  </a:lnTo>
                  <a:lnTo>
                    <a:pt x="2461869" y="242265"/>
                  </a:lnTo>
                  <a:lnTo>
                    <a:pt x="2462047" y="242570"/>
                  </a:lnTo>
                  <a:lnTo>
                    <a:pt x="2462479" y="243027"/>
                  </a:lnTo>
                  <a:lnTo>
                    <a:pt x="2463139" y="243840"/>
                  </a:lnTo>
                  <a:lnTo>
                    <a:pt x="2464231" y="245110"/>
                  </a:lnTo>
                  <a:lnTo>
                    <a:pt x="2465463" y="247650"/>
                  </a:lnTo>
                  <a:lnTo>
                    <a:pt x="2465921" y="248920"/>
                  </a:lnTo>
                  <a:lnTo>
                    <a:pt x="2464371" y="246748"/>
                  </a:lnTo>
                  <a:lnTo>
                    <a:pt x="2464371" y="267144"/>
                  </a:lnTo>
                  <a:lnTo>
                    <a:pt x="2463444" y="267970"/>
                  </a:lnTo>
                  <a:lnTo>
                    <a:pt x="2462238" y="266700"/>
                  </a:lnTo>
                  <a:lnTo>
                    <a:pt x="2462936" y="265976"/>
                  </a:lnTo>
                  <a:lnTo>
                    <a:pt x="2462898" y="265430"/>
                  </a:lnTo>
                  <a:lnTo>
                    <a:pt x="2462022" y="262890"/>
                  </a:lnTo>
                  <a:lnTo>
                    <a:pt x="2463444" y="265455"/>
                  </a:lnTo>
                  <a:lnTo>
                    <a:pt x="2464371" y="267144"/>
                  </a:lnTo>
                  <a:lnTo>
                    <a:pt x="2464371" y="246748"/>
                  </a:lnTo>
                  <a:lnTo>
                    <a:pt x="2460485" y="241300"/>
                  </a:lnTo>
                  <a:lnTo>
                    <a:pt x="2463381" y="246380"/>
                  </a:lnTo>
                  <a:lnTo>
                    <a:pt x="2463114" y="247650"/>
                  </a:lnTo>
                  <a:lnTo>
                    <a:pt x="2462847" y="247650"/>
                  </a:lnTo>
                  <a:lnTo>
                    <a:pt x="2458961" y="240030"/>
                  </a:lnTo>
                  <a:lnTo>
                    <a:pt x="2460333" y="243840"/>
                  </a:lnTo>
                  <a:lnTo>
                    <a:pt x="2460371" y="244043"/>
                  </a:lnTo>
                  <a:lnTo>
                    <a:pt x="2462669" y="247650"/>
                  </a:lnTo>
                  <a:lnTo>
                    <a:pt x="2461780" y="247650"/>
                  </a:lnTo>
                  <a:lnTo>
                    <a:pt x="2460574" y="245237"/>
                  </a:lnTo>
                  <a:lnTo>
                    <a:pt x="2461222" y="248920"/>
                  </a:lnTo>
                  <a:lnTo>
                    <a:pt x="2458732" y="246380"/>
                  </a:lnTo>
                  <a:lnTo>
                    <a:pt x="2458097" y="245110"/>
                  </a:lnTo>
                  <a:lnTo>
                    <a:pt x="2458377" y="243840"/>
                  </a:lnTo>
                  <a:lnTo>
                    <a:pt x="2458123" y="242570"/>
                  </a:lnTo>
                  <a:lnTo>
                    <a:pt x="2457856" y="243840"/>
                  </a:lnTo>
                  <a:lnTo>
                    <a:pt x="2457056" y="242570"/>
                  </a:lnTo>
                  <a:lnTo>
                    <a:pt x="2455773" y="242570"/>
                  </a:lnTo>
                  <a:lnTo>
                    <a:pt x="2455278" y="241300"/>
                  </a:lnTo>
                  <a:lnTo>
                    <a:pt x="2454402" y="242265"/>
                  </a:lnTo>
                  <a:lnTo>
                    <a:pt x="2454808" y="241300"/>
                  </a:lnTo>
                  <a:lnTo>
                    <a:pt x="2454516" y="241300"/>
                  </a:lnTo>
                  <a:lnTo>
                    <a:pt x="2453729" y="242570"/>
                  </a:lnTo>
                  <a:lnTo>
                    <a:pt x="2454135" y="242570"/>
                  </a:lnTo>
                  <a:lnTo>
                    <a:pt x="2453957" y="243840"/>
                  </a:lnTo>
                  <a:lnTo>
                    <a:pt x="2453182" y="245110"/>
                  </a:lnTo>
                  <a:lnTo>
                    <a:pt x="2452001" y="246380"/>
                  </a:lnTo>
                  <a:lnTo>
                    <a:pt x="2450896" y="247650"/>
                  </a:lnTo>
                  <a:lnTo>
                    <a:pt x="2449652" y="247650"/>
                  </a:lnTo>
                  <a:lnTo>
                    <a:pt x="2451595" y="245110"/>
                  </a:lnTo>
                  <a:lnTo>
                    <a:pt x="2452560" y="243840"/>
                  </a:lnTo>
                  <a:lnTo>
                    <a:pt x="2445626" y="245110"/>
                  </a:lnTo>
                  <a:lnTo>
                    <a:pt x="2449601" y="241300"/>
                  </a:lnTo>
                  <a:lnTo>
                    <a:pt x="2450922" y="240030"/>
                  </a:lnTo>
                  <a:lnTo>
                    <a:pt x="2449207" y="240030"/>
                  </a:lnTo>
                  <a:lnTo>
                    <a:pt x="2448712" y="241300"/>
                  </a:lnTo>
                  <a:lnTo>
                    <a:pt x="2448179" y="241300"/>
                  </a:lnTo>
                  <a:lnTo>
                    <a:pt x="2448293" y="240030"/>
                  </a:lnTo>
                  <a:lnTo>
                    <a:pt x="2449715" y="238760"/>
                  </a:lnTo>
                  <a:lnTo>
                    <a:pt x="2446553" y="238760"/>
                  </a:lnTo>
                  <a:lnTo>
                    <a:pt x="2446566" y="241300"/>
                  </a:lnTo>
                  <a:lnTo>
                    <a:pt x="2444127" y="240030"/>
                  </a:lnTo>
                  <a:lnTo>
                    <a:pt x="2444585" y="238760"/>
                  </a:lnTo>
                  <a:lnTo>
                    <a:pt x="2445245" y="238760"/>
                  </a:lnTo>
                  <a:lnTo>
                    <a:pt x="2445994" y="237490"/>
                  </a:lnTo>
                  <a:lnTo>
                    <a:pt x="2441854" y="240030"/>
                  </a:lnTo>
                  <a:lnTo>
                    <a:pt x="2440965" y="239382"/>
                  </a:lnTo>
                  <a:lnTo>
                    <a:pt x="2440965" y="254000"/>
                  </a:lnTo>
                  <a:lnTo>
                    <a:pt x="2439898" y="257810"/>
                  </a:lnTo>
                  <a:lnTo>
                    <a:pt x="2438692" y="256540"/>
                  </a:lnTo>
                  <a:lnTo>
                    <a:pt x="2438362" y="256209"/>
                  </a:lnTo>
                  <a:lnTo>
                    <a:pt x="2440965" y="254000"/>
                  </a:lnTo>
                  <a:lnTo>
                    <a:pt x="2440965" y="239382"/>
                  </a:lnTo>
                  <a:lnTo>
                    <a:pt x="2440140" y="238760"/>
                  </a:lnTo>
                  <a:lnTo>
                    <a:pt x="2440546" y="238760"/>
                  </a:lnTo>
                  <a:lnTo>
                    <a:pt x="2440609" y="237490"/>
                  </a:lnTo>
                  <a:lnTo>
                    <a:pt x="2441232" y="237490"/>
                  </a:lnTo>
                  <a:lnTo>
                    <a:pt x="2437536" y="236220"/>
                  </a:lnTo>
                  <a:lnTo>
                    <a:pt x="2433078" y="240030"/>
                  </a:lnTo>
                  <a:lnTo>
                    <a:pt x="2432024" y="238760"/>
                  </a:lnTo>
                  <a:lnTo>
                    <a:pt x="2430983" y="237490"/>
                  </a:lnTo>
                  <a:lnTo>
                    <a:pt x="2429941" y="236220"/>
                  </a:lnTo>
                  <a:lnTo>
                    <a:pt x="2430919" y="234950"/>
                  </a:lnTo>
                  <a:lnTo>
                    <a:pt x="2432850" y="232410"/>
                  </a:lnTo>
                  <a:lnTo>
                    <a:pt x="2429192" y="234950"/>
                  </a:lnTo>
                  <a:lnTo>
                    <a:pt x="2429624" y="233680"/>
                  </a:lnTo>
                  <a:lnTo>
                    <a:pt x="2430500" y="231140"/>
                  </a:lnTo>
                  <a:lnTo>
                    <a:pt x="2427922" y="231140"/>
                  </a:lnTo>
                  <a:lnTo>
                    <a:pt x="2428036" y="233680"/>
                  </a:lnTo>
                  <a:lnTo>
                    <a:pt x="2426220" y="232410"/>
                  </a:lnTo>
                  <a:lnTo>
                    <a:pt x="2423528" y="234950"/>
                  </a:lnTo>
                  <a:lnTo>
                    <a:pt x="2422410" y="232410"/>
                  </a:lnTo>
                  <a:lnTo>
                    <a:pt x="2424404" y="231140"/>
                  </a:lnTo>
                  <a:lnTo>
                    <a:pt x="2420658" y="231140"/>
                  </a:lnTo>
                  <a:lnTo>
                    <a:pt x="2422055" y="233680"/>
                  </a:lnTo>
                  <a:lnTo>
                    <a:pt x="2419451" y="233680"/>
                  </a:lnTo>
                  <a:lnTo>
                    <a:pt x="2420404" y="237490"/>
                  </a:lnTo>
                  <a:lnTo>
                    <a:pt x="2418372" y="236220"/>
                  </a:lnTo>
                  <a:lnTo>
                    <a:pt x="2419019" y="236220"/>
                  </a:lnTo>
                  <a:lnTo>
                    <a:pt x="2416556" y="234950"/>
                  </a:lnTo>
                  <a:lnTo>
                    <a:pt x="2416429" y="232422"/>
                  </a:lnTo>
                  <a:lnTo>
                    <a:pt x="2413647" y="233680"/>
                  </a:lnTo>
                  <a:lnTo>
                    <a:pt x="2412644" y="232422"/>
                  </a:lnTo>
                  <a:lnTo>
                    <a:pt x="2412733" y="231140"/>
                  </a:lnTo>
                  <a:lnTo>
                    <a:pt x="2414473" y="228600"/>
                  </a:lnTo>
                  <a:lnTo>
                    <a:pt x="2414549" y="227330"/>
                  </a:lnTo>
                  <a:lnTo>
                    <a:pt x="2412479" y="231140"/>
                  </a:lnTo>
                  <a:lnTo>
                    <a:pt x="2411603" y="229870"/>
                  </a:lnTo>
                  <a:lnTo>
                    <a:pt x="2409863" y="227330"/>
                  </a:lnTo>
                  <a:lnTo>
                    <a:pt x="2408466" y="228815"/>
                  </a:lnTo>
                  <a:lnTo>
                    <a:pt x="2408529" y="228600"/>
                  </a:lnTo>
                  <a:lnTo>
                    <a:pt x="2408898" y="227342"/>
                  </a:lnTo>
                  <a:lnTo>
                    <a:pt x="2407247" y="228600"/>
                  </a:lnTo>
                  <a:lnTo>
                    <a:pt x="2406662" y="228600"/>
                  </a:lnTo>
                  <a:lnTo>
                    <a:pt x="2406688" y="227330"/>
                  </a:lnTo>
                  <a:lnTo>
                    <a:pt x="2407399" y="226060"/>
                  </a:lnTo>
                  <a:lnTo>
                    <a:pt x="2404948" y="224790"/>
                  </a:lnTo>
                  <a:lnTo>
                    <a:pt x="2406510" y="231140"/>
                  </a:lnTo>
                  <a:lnTo>
                    <a:pt x="2405723" y="229870"/>
                  </a:lnTo>
                  <a:lnTo>
                    <a:pt x="2404148" y="227330"/>
                  </a:lnTo>
                  <a:lnTo>
                    <a:pt x="2405138" y="227330"/>
                  </a:lnTo>
                  <a:lnTo>
                    <a:pt x="2403767" y="226060"/>
                  </a:lnTo>
                  <a:lnTo>
                    <a:pt x="2402395" y="224790"/>
                  </a:lnTo>
                  <a:lnTo>
                    <a:pt x="2398560" y="226060"/>
                  </a:lnTo>
                  <a:lnTo>
                    <a:pt x="2396134" y="224790"/>
                  </a:lnTo>
                  <a:lnTo>
                    <a:pt x="2396439" y="222250"/>
                  </a:lnTo>
                  <a:lnTo>
                    <a:pt x="2396591" y="220980"/>
                  </a:lnTo>
                  <a:lnTo>
                    <a:pt x="2398966" y="224790"/>
                  </a:lnTo>
                  <a:lnTo>
                    <a:pt x="2399004" y="223304"/>
                  </a:lnTo>
                  <a:lnTo>
                    <a:pt x="2400884" y="223139"/>
                  </a:lnTo>
                  <a:lnTo>
                    <a:pt x="2400325" y="221183"/>
                  </a:lnTo>
                  <a:lnTo>
                    <a:pt x="2399017" y="223253"/>
                  </a:lnTo>
                  <a:lnTo>
                    <a:pt x="2399093" y="220980"/>
                  </a:lnTo>
                  <a:lnTo>
                    <a:pt x="2394724" y="219710"/>
                  </a:lnTo>
                  <a:lnTo>
                    <a:pt x="2388959" y="222250"/>
                  </a:lnTo>
                  <a:lnTo>
                    <a:pt x="2385237" y="219710"/>
                  </a:lnTo>
                  <a:lnTo>
                    <a:pt x="2385847" y="220980"/>
                  </a:lnTo>
                  <a:lnTo>
                    <a:pt x="2383574" y="226060"/>
                  </a:lnTo>
                  <a:lnTo>
                    <a:pt x="2383701" y="218440"/>
                  </a:lnTo>
                  <a:lnTo>
                    <a:pt x="2383713" y="217170"/>
                  </a:lnTo>
                  <a:lnTo>
                    <a:pt x="2381618" y="218097"/>
                  </a:lnTo>
                  <a:lnTo>
                    <a:pt x="2382012" y="217055"/>
                  </a:lnTo>
                  <a:lnTo>
                    <a:pt x="2379611" y="214630"/>
                  </a:lnTo>
                  <a:lnTo>
                    <a:pt x="2376017" y="215900"/>
                  </a:lnTo>
                  <a:lnTo>
                    <a:pt x="2371331" y="217170"/>
                  </a:lnTo>
                  <a:lnTo>
                    <a:pt x="2372245" y="215900"/>
                  </a:lnTo>
                  <a:lnTo>
                    <a:pt x="2370988" y="213360"/>
                  </a:lnTo>
                  <a:lnTo>
                    <a:pt x="2368143" y="213360"/>
                  </a:lnTo>
                  <a:lnTo>
                    <a:pt x="2366543" y="212090"/>
                  </a:lnTo>
                  <a:lnTo>
                    <a:pt x="2365616" y="213360"/>
                  </a:lnTo>
                  <a:lnTo>
                    <a:pt x="2364663" y="213360"/>
                  </a:lnTo>
                  <a:lnTo>
                    <a:pt x="2364714" y="215900"/>
                  </a:lnTo>
                  <a:lnTo>
                    <a:pt x="2362543" y="213360"/>
                  </a:lnTo>
                  <a:lnTo>
                    <a:pt x="2361450" y="212090"/>
                  </a:lnTo>
                  <a:lnTo>
                    <a:pt x="2353145" y="212090"/>
                  </a:lnTo>
                  <a:lnTo>
                    <a:pt x="2349982" y="209550"/>
                  </a:lnTo>
                  <a:lnTo>
                    <a:pt x="2350579" y="209550"/>
                  </a:lnTo>
                  <a:lnTo>
                    <a:pt x="2351684" y="208280"/>
                  </a:lnTo>
                  <a:lnTo>
                    <a:pt x="2346718" y="208280"/>
                  </a:lnTo>
                  <a:lnTo>
                    <a:pt x="2346464" y="210820"/>
                  </a:lnTo>
                  <a:lnTo>
                    <a:pt x="2346909" y="209550"/>
                  </a:lnTo>
                  <a:lnTo>
                    <a:pt x="2347315" y="212090"/>
                  </a:lnTo>
                  <a:lnTo>
                    <a:pt x="2346452" y="213360"/>
                  </a:lnTo>
                  <a:lnTo>
                    <a:pt x="2343988" y="213360"/>
                  </a:lnTo>
                  <a:lnTo>
                    <a:pt x="2346236" y="212090"/>
                  </a:lnTo>
                  <a:lnTo>
                    <a:pt x="2345575" y="210820"/>
                  </a:lnTo>
                  <a:lnTo>
                    <a:pt x="2344902" y="209524"/>
                  </a:lnTo>
                  <a:lnTo>
                    <a:pt x="2344420" y="208280"/>
                  </a:lnTo>
                  <a:lnTo>
                    <a:pt x="2344382" y="209550"/>
                  </a:lnTo>
                  <a:lnTo>
                    <a:pt x="2343899" y="209550"/>
                  </a:lnTo>
                  <a:lnTo>
                    <a:pt x="2343785" y="210820"/>
                  </a:lnTo>
                  <a:lnTo>
                    <a:pt x="2342629" y="205740"/>
                  </a:lnTo>
                  <a:lnTo>
                    <a:pt x="2342286" y="214630"/>
                  </a:lnTo>
                  <a:lnTo>
                    <a:pt x="2341143" y="213360"/>
                  </a:lnTo>
                  <a:lnTo>
                    <a:pt x="2340000" y="212090"/>
                  </a:lnTo>
                  <a:lnTo>
                    <a:pt x="2340445" y="210820"/>
                  </a:lnTo>
                  <a:lnTo>
                    <a:pt x="2339187" y="210820"/>
                  </a:lnTo>
                  <a:lnTo>
                    <a:pt x="2337778" y="212090"/>
                  </a:lnTo>
                  <a:lnTo>
                    <a:pt x="2336673" y="212090"/>
                  </a:lnTo>
                  <a:lnTo>
                    <a:pt x="2336774" y="208699"/>
                  </a:lnTo>
                  <a:lnTo>
                    <a:pt x="2334234" y="213360"/>
                  </a:lnTo>
                  <a:lnTo>
                    <a:pt x="2333917" y="212090"/>
                  </a:lnTo>
                  <a:lnTo>
                    <a:pt x="2333307" y="209550"/>
                  </a:lnTo>
                  <a:lnTo>
                    <a:pt x="2335238" y="209550"/>
                  </a:lnTo>
                  <a:lnTo>
                    <a:pt x="2336139" y="208280"/>
                  </a:lnTo>
                  <a:lnTo>
                    <a:pt x="2335187" y="205740"/>
                  </a:lnTo>
                  <a:lnTo>
                    <a:pt x="2333777" y="205740"/>
                  </a:lnTo>
                  <a:lnTo>
                    <a:pt x="2331224" y="203200"/>
                  </a:lnTo>
                  <a:lnTo>
                    <a:pt x="2331770" y="204470"/>
                  </a:lnTo>
                  <a:lnTo>
                    <a:pt x="2328100" y="210820"/>
                  </a:lnTo>
                  <a:lnTo>
                    <a:pt x="2327135" y="204470"/>
                  </a:lnTo>
                  <a:lnTo>
                    <a:pt x="2323312" y="208280"/>
                  </a:lnTo>
                  <a:lnTo>
                    <a:pt x="2324544" y="207010"/>
                  </a:lnTo>
                  <a:lnTo>
                    <a:pt x="2325776" y="205740"/>
                  </a:lnTo>
                  <a:lnTo>
                    <a:pt x="2327008" y="204470"/>
                  </a:lnTo>
                  <a:lnTo>
                    <a:pt x="2324290" y="205740"/>
                  </a:lnTo>
                  <a:lnTo>
                    <a:pt x="2325154" y="203200"/>
                  </a:lnTo>
                  <a:lnTo>
                    <a:pt x="2324582" y="201930"/>
                  </a:lnTo>
                  <a:lnTo>
                    <a:pt x="2323820" y="200888"/>
                  </a:lnTo>
                  <a:lnTo>
                    <a:pt x="2322296" y="201930"/>
                  </a:lnTo>
                  <a:lnTo>
                    <a:pt x="2322284" y="200660"/>
                  </a:lnTo>
                  <a:lnTo>
                    <a:pt x="2322271" y="198120"/>
                  </a:lnTo>
                  <a:lnTo>
                    <a:pt x="2319617" y="200660"/>
                  </a:lnTo>
                  <a:lnTo>
                    <a:pt x="2319718" y="199390"/>
                  </a:lnTo>
                  <a:lnTo>
                    <a:pt x="2318829" y="200126"/>
                  </a:lnTo>
                  <a:lnTo>
                    <a:pt x="2318664" y="200660"/>
                  </a:lnTo>
                  <a:lnTo>
                    <a:pt x="2315299" y="204470"/>
                  </a:lnTo>
                  <a:lnTo>
                    <a:pt x="2312962" y="195580"/>
                  </a:lnTo>
                  <a:lnTo>
                    <a:pt x="2308174" y="199390"/>
                  </a:lnTo>
                  <a:lnTo>
                    <a:pt x="2304427" y="200660"/>
                  </a:lnTo>
                  <a:lnTo>
                    <a:pt x="2303246" y="204470"/>
                  </a:lnTo>
                  <a:lnTo>
                    <a:pt x="2299855" y="205740"/>
                  </a:lnTo>
                  <a:lnTo>
                    <a:pt x="2299449" y="204470"/>
                  </a:lnTo>
                  <a:lnTo>
                    <a:pt x="2299043" y="203200"/>
                  </a:lnTo>
                  <a:lnTo>
                    <a:pt x="2301303" y="201930"/>
                  </a:lnTo>
                  <a:lnTo>
                    <a:pt x="2299830" y="200660"/>
                  </a:lnTo>
                  <a:lnTo>
                    <a:pt x="2298484" y="200660"/>
                  </a:lnTo>
                  <a:lnTo>
                    <a:pt x="2296693" y="201930"/>
                  </a:lnTo>
                  <a:lnTo>
                    <a:pt x="2297074" y="200888"/>
                  </a:lnTo>
                  <a:lnTo>
                    <a:pt x="2296985" y="199872"/>
                  </a:lnTo>
                  <a:lnTo>
                    <a:pt x="2296591" y="198120"/>
                  </a:lnTo>
                  <a:lnTo>
                    <a:pt x="2295258" y="198120"/>
                  </a:lnTo>
                  <a:lnTo>
                    <a:pt x="2295220" y="200660"/>
                  </a:lnTo>
                  <a:lnTo>
                    <a:pt x="2295918" y="200660"/>
                  </a:lnTo>
                  <a:lnTo>
                    <a:pt x="2294331" y="205740"/>
                  </a:lnTo>
                  <a:lnTo>
                    <a:pt x="2297188" y="201930"/>
                  </a:lnTo>
                  <a:lnTo>
                    <a:pt x="2297493" y="203200"/>
                  </a:lnTo>
                  <a:lnTo>
                    <a:pt x="2297455" y="205740"/>
                  </a:lnTo>
                  <a:lnTo>
                    <a:pt x="2296249" y="205740"/>
                  </a:lnTo>
                  <a:lnTo>
                    <a:pt x="2297544" y="208280"/>
                  </a:lnTo>
                  <a:lnTo>
                    <a:pt x="2297925" y="204470"/>
                  </a:lnTo>
                  <a:lnTo>
                    <a:pt x="2298928" y="207010"/>
                  </a:lnTo>
                  <a:lnTo>
                    <a:pt x="2299017" y="208089"/>
                  </a:lnTo>
                  <a:lnTo>
                    <a:pt x="2300528" y="207010"/>
                  </a:lnTo>
                  <a:lnTo>
                    <a:pt x="2300147" y="208089"/>
                  </a:lnTo>
                  <a:lnTo>
                    <a:pt x="2300160" y="208699"/>
                  </a:lnTo>
                  <a:lnTo>
                    <a:pt x="2300300" y="209550"/>
                  </a:lnTo>
                  <a:lnTo>
                    <a:pt x="2299449" y="209550"/>
                  </a:lnTo>
                  <a:lnTo>
                    <a:pt x="2301849" y="212090"/>
                  </a:lnTo>
                  <a:lnTo>
                    <a:pt x="2304516" y="207010"/>
                  </a:lnTo>
                  <a:lnTo>
                    <a:pt x="2305012" y="210731"/>
                  </a:lnTo>
                  <a:lnTo>
                    <a:pt x="2308885" y="209550"/>
                  </a:lnTo>
                  <a:lnTo>
                    <a:pt x="2305659" y="207010"/>
                  </a:lnTo>
                  <a:lnTo>
                    <a:pt x="2307450" y="205740"/>
                  </a:lnTo>
                  <a:lnTo>
                    <a:pt x="2309241" y="204470"/>
                  </a:lnTo>
                  <a:lnTo>
                    <a:pt x="2309838" y="212090"/>
                  </a:lnTo>
                  <a:lnTo>
                    <a:pt x="2310777" y="209550"/>
                  </a:lnTo>
                  <a:lnTo>
                    <a:pt x="2311527" y="209550"/>
                  </a:lnTo>
                  <a:lnTo>
                    <a:pt x="2312771" y="208280"/>
                  </a:lnTo>
                  <a:lnTo>
                    <a:pt x="2314194" y="210820"/>
                  </a:lnTo>
                  <a:lnTo>
                    <a:pt x="2316988" y="208280"/>
                  </a:lnTo>
                  <a:lnTo>
                    <a:pt x="2318385" y="207010"/>
                  </a:lnTo>
                  <a:lnTo>
                    <a:pt x="2318080" y="209905"/>
                  </a:lnTo>
                  <a:lnTo>
                    <a:pt x="2318753" y="209550"/>
                  </a:lnTo>
                  <a:lnTo>
                    <a:pt x="2318626" y="210820"/>
                  </a:lnTo>
                  <a:lnTo>
                    <a:pt x="2317991" y="210820"/>
                  </a:lnTo>
                  <a:lnTo>
                    <a:pt x="2317851" y="212090"/>
                  </a:lnTo>
                  <a:lnTo>
                    <a:pt x="2318588" y="211277"/>
                  </a:lnTo>
                  <a:lnTo>
                    <a:pt x="2318270" y="214630"/>
                  </a:lnTo>
                  <a:lnTo>
                    <a:pt x="2320099" y="210820"/>
                  </a:lnTo>
                  <a:lnTo>
                    <a:pt x="2320696" y="209550"/>
                  </a:lnTo>
                  <a:lnTo>
                    <a:pt x="2321306" y="208280"/>
                  </a:lnTo>
                  <a:lnTo>
                    <a:pt x="2322588" y="210820"/>
                  </a:lnTo>
                  <a:lnTo>
                    <a:pt x="2321585" y="214223"/>
                  </a:lnTo>
                  <a:lnTo>
                    <a:pt x="2323388" y="210820"/>
                  </a:lnTo>
                  <a:lnTo>
                    <a:pt x="2324570" y="217170"/>
                  </a:lnTo>
                  <a:lnTo>
                    <a:pt x="2326233" y="215900"/>
                  </a:lnTo>
                  <a:lnTo>
                    <a:pt x="2327097" y="212090"/>
                  </a:lnTo>
                  <a:lnTo>
                    <a:pt x="2329751" y="215900"/>
                  </a:lnTo>
                  <a:lnTo>
                    <a:pt x="2332507" y="214630"/>
                  </a:lnTo>
                  <a:lnTo>
                    <a:pt x="2332075" y="215900"/>
                  </a:lnTo>
                  <a:lnTo>
                    <a:pt x="2336711" y="218440"/>
                  </a:lnTo>
                  <a:lnTo>
                    <a:pt x="2338501" y="219608"/>
                  </a:lnTo>
                  <a:lnTo>
                    <a:pt x="2339784" y="217170"/>
                  </a:lnTo>
                  <a:lnTo>
                    <a:pt x="2341981" y="218440"/>
                  </a:lnTo>
                  <a:lnTo>
                    <a:pt x="2343886" y="217170"/>
                  </a:lnTo>
                  <a:lnTo>
                    <a:pt x="2343264" y="219710"/>
                  </a:lnTo>
                  <a:lnTo>
                    <a:pt x="2342743" y="220980"/>
                  </a:lnTo>
                  <a:lnTo>
                    <a:pt x="2341575" y="220980"/>
                  </a:lnTo>
                  <a:lnTo>
                    <a:pt x="2343188" y="222250"/>
                  </a:lnTo>
                  <a:lnTo>
                    <a:pt x="2344521" y="219710"/>
                  </a:lnTo>
                  <a:lnTo>
                    <a:pt x="2345664" y="219710"/>
                  </a:lnTo>
                  <a:lnTo>
                    <a:pt x="2344559" y="222250"/>
                  </a:lnTo>
                  <a:lnTo>
                    <a:pt x="2346731" y="223520"/>
                  </a:lnTo>
                  <a:lnTo>
                    <a:pt x="2349716" y="220980"/>
                  </a:lnTo>
                  <a:lnTo>
                    <a:pt x="2351976" y="223520"/>
                  </a:lnTo>
                  <a:lnTo>
                    <a:pt x="2352840" y="220980"/>
                  </a:lnTo>
                  <a:lnTo>
                    <a:pt x="2352548" y="219710"/>
                  </a:lnTo>
                  <a:lnTo>
                    <a:pt x="2351963" y="217170"/>
                  </a:lnTo>
                  <a:lnTo>
                    <a:pt x="2351671" y="215900"/>
                  </a:lnTo>
                  <a:lnTo>
                    <a:pt x="2355075" y="214630"/>
                  </a:lnTo>
                  <a:lnTo>
                    <a:pt x="2354529" y="217220"/>
                  </a:lnTo>
                  <a:lnTo>
                    <a:pt x="2354923" y="218440"/>
                  </a:lnTo>
                  <a:lnTo>
                    <a:pt x="2354618" y="218859"/>
                  </a:lnTo>
                  <a:lnTo>
                    <a:pt x="2355253" y="219710"/>
                  </a:lnTo>
                  <a:lnTo>
                    <a:pt x="2354694" y="220980"/>
                  </a:lnTo>
                  <a:lnTo>
                    <a:pt x="2355596" y="220980"/>
                  </a:lnTo>
                  <a:lnTo>
                    <a:pt x="2355037" y="222250"/>
                  </a:lnTo>
                  <a:lnTo>
                    <a:pt x="2354821" y="222250"/>
                  </a:lnTo>
                  <a:lnTo>
                    <a:pt x="2355875" y="223520"/>
                  </a:lnTo>
                  <a:lnTo>
                    <a:pt x="2355888" y="226060"/>
                  </a:lnTo>
                  <a:lnTo>
                    <a:pt x="2356116" y="224790"/>
                  </a:lnTo>
                  <a:lnTo>
                    <a:pt x="2356624" y="223520"/>
                  </a:lnTo>
                  <a:lnTo>
                    <a:pt x="2359698" y="223520"/>
                  </a:lnTo>
                  <a:lnTo>
                    <a:pt x="2357590" y="226060"/>
                  </a:lnTo>
                  <a:lnTo>
                    <a:pt x="2358542" y="227330"/>
                  </a:lnTo>
                  <a:lnTo>
                    <a:pt x="2359444" y="226060"/>
                  </a:lnTo>
                  <a:lnTo>
                    <a:pt x="2360384" y="227330"/>
                  </a:lnTo>
                  <a:lnTo>
                    <a:pt x="2360828" y="226060"/>
                  </a:lnTo>
                  <a:lnTo>
                    <a:pt x="2361260" y="224790"/>
                  </a:lnTo>
                  <a:lnTo>
                    <a:pt x="2361882" y="224790"/>
                  </a:lnTo>
                  <a:lnTo>
                    <a:pt x="2361615" y="226060"/>
                  </a:lnTo>
                  <a:lnTo>
                    <a:pt x="2361615" y="227330"/>
                  </a:lnTo>
                  <a:lnTo>
                    <a:pt x="2363089" y="226060"/>
                  </a:lnTo>
                  <a:lnTo>
                    <a:pt x="2366848" y="228600"/>
                  </a:lnTo>
                  <a:lnTo>
                    <a:pt x="2366632" y="226060"/>
                  </a:lnTo>
                  <a:lnTo>
                    <a:pt x="2366530" y="224790"/>
                  </a:lnTo>
                  <a:lnTo>
                    <a:pt x="2368766" y="223520"/>
                  </a:lnTo>
                  <a:lnTo>
                    <a:pt x="2371013" y="222250"/>
                  </a:lnTo>
                  <a:lnTo>
                    <a:pt x="2373490" y="228600"/>
                  </a:lnTo>
                  <a:lnTo>
                    <a:pt x="2379611" y="228600"/>
                  </a:lnTo>
                  <a:lnTo>
                    <a:pt x="2382037" y="229870"/>
                  </a:lnTo>
                  <a:lnTo>
                    <a:pt x="2384260" y="228600"/>
                  </a:lnTo>
                  <a:lnTo>
                    <a:pt x="2384869" y="228600"/>
                  </a:lnTo>
                  <a:lnTo>
                    <a:pt x="2385136" y="231140"/>
                  </a:lnTo>
                  <a:lnTo>
                    <a:pt x="2386330" y="231140"/>
                  </a:lnTo>
                  <a:lnTo>
                    <a:pt x="2386888" y="229870"/>
                  </a:lnTo>
                  <a:lnTo>
                    <a:pt x="2388666" y="232410"/>
                  </a:lnTo>
                  <a:lnTo>
                    <a:pt x="2386469" y="233680"/>
                  </a:lnTo>
                  <a:lnTo>
                    <a:pt x="2387054" y="234010"/>
                  </a:lnTo>
                  <a:lnTo>
                    <a:pt x="2388387" y="234950"/>
                  </a:lnTo>
                  <a:lnTo>
                    <a:pt x="2388324" y="236220"/>
                  </a:lnTo>
                  <a:lnTo>
                    <a:pt x="2391473" y="234950"/>
                  </a:lnTo>
                  <a:lnTo>
                    <a:pt x="2389860" y="237490"/>
                  </a:lnTo>
                  <a:lnTo>
                    <a:pt x="2391930" y="238760"/>
                  </a:lnTo>
                  <a:lnTo>
                    <a:pt x="2393175" y="238760"/>
                  </a:lnTo>
                  <a:lnTo>
                    <a:pt x="2392349" y="236220"/>
                  </a:lnTo>
                  <a:lnTo>
                    <a:pt x="2393594" y="236220"/>
                  </a:lnTo>
                  <a:lnTo>
                    <a:pt x="2395385" y="237490"/>
                  </a:lnTo>
                  <a:lnTo>
                    <a:pt x="2393696" y="240030"/>
                  </a:lnTo>
                  <a:lnTo>
                    <a:pt x="2396426" y="245110"/>
                  </a:lnTo>
                  <a:lnTo>
                    <a:pt x="2403805" y="236220"/>
                  </a:lnTo>
                  <a:lnTo>
                    <a:pt x="2404122" y="239661"/>
                  </a:lnTo>
                  <a:lnTo>
                    <a:pt x="2404821" y="238760"/>
                  </a:lnTo>
                  <a:lnTo>
                    <a:pt x="2406599" y="240030"/>
                  </a:lnTo>
                  <a:lnTo>
                    <a:pt x="2406827" y="246380"/>
                  </a:lnTo>
                  <a:lnTo>
                    <a:pt x="2407399" y="246380"/>
                  </a:lnTo>
                  <a:lnTo>
                    <a:pt x="2409329" y="248920"/>
                  </a:lnTo>
                  <a:lnTo>
                    <a:pt x="2411730" y="242570"/>
                  </a:lnTo>
                  <a:lnTo>
                    <a:pt x="2414003" y="245110"/>
                  </a:lnTo>
                  <a:lnTo>
                    <a:pt x="2414117" y="243840"/>
                  </a:lnTo>
                  <a:lnTo>
                    <a:pt x="2414409" y="242570"/>
                  </a:lnTo>
                  <a:lnTo>
                    <a:pt x="2415006" y="240030"/>
                  </a:lnTo>
                  <a:lnTo>
                    <a:pt x="2417508" y="240030"/>
                  </a:lnTo>
                  <a:lnTo>
                    <a:pt x="2419273" y="241300"/>
                  </a:lnTo>
                  <a:lnTo>
                    <a:pt x="2417915" y="245110"/>
                  </a:lnTo>
                  <a:lnTo>
                    <a:pt x="2416340" y="246380"/>
                  </a:lnTo>
                  <a:lnTo>
                    <a:pt x="2415844" y="246380"/>
                  </a:lnTo>
                  <a:lnTo>
                    <a:pt x="2415768" y="245110"/>
                  </a:lnTo>
                  <a:lnTo>
                    <a:pt x="2414155" y="245110"/>
                  </a:lnTo>
                  <a:lnTo>
                    <a:pt x="2414397" y="246380"/>
                  </a:lnTo>
                  <a:lnTo>
                    <a:pt x="2415121" y="246380"/>
                  </a:lnTo>
                  <a:lnTo>
                    <a:pt x="2415590" y="247650"/>
                  </a:lnTo>
                  <a:lnTo>
                    <a:pt x="2418270" y="248920"/>
                  </a:lnTo>
                  <a:lnTo>
                    <a:pt x="2417432" y="247650"/>
                  </a:lnTo>
                  <a:lnTo>
                    <a:pt x="2419185" y="250190"/>
                  </a:lnTo>
                  <a:lnTo>
                    <a:pt x="2421229" y="248920"/>
                  </a:lnTo>
                  <a:lnTo>
                    <a:pt x="2423287" y="251460"/>
                  </a:lnTo>
                  <a:lnTo>
                    <a:pt x="2423147" y="250190"/>
                  </a:lnTo>
                  <a:lnTo>
                    <a:pt x="2423350" y="248920"/>
                  </a:lnTo>
                  <a:lnTo>
                    <a:pt x="2423744" y="248920"/>
                  </a:lnTo>
                  <a:lnTo>
                    <a:pt x="2426830" y="251460"/>
                  </a:lnTo>
                  <a:lnTo>
                    <a:pt x="2426474" y="248920"/>
                  </a:lnTo>
                  <a:lnTo>
                    <a:pt x="2426297" y="247650"/>
                  </a:lnTo>
                  <a:lnTo>
                    <a:pt x="2429027" y="247650"/>
                  </a:lnTo>
                  <a:lnTo>
                    <a:pt x="2429675" y="250190"/>
                  </a:lnTo>
                  <a:lnTo>
                    <a:pt x="2426703" y="252730"/>
                  </a:lnTo>
                  <a:lnTo>
                    <a:pt x="2429840" y="251460"/>
                  </a:lnTo>
                  <a:lnTo>
                    <a:pt x="2430869" y="254000"/>
                  </a:lnTo>
                  <a:lnTo>
                    <a:pt x="2427833" y="255270"/>
                  </a:lnTo>
                  <a:lnTo>
                    <a:pt x="2431059" y="254000"/>
                  </a:lnTo>
                  <a:lnTo>
                    <a:pt x="2431415" y="259080"/>
                  </a:lnTo>
                  <a:lnTo>
                    <a:pt x="2432520" y="260350"/>
                  </a:lnTo>
                  <a:lnTo>
                    <a:pt x="2433040" y="260350"/>
                  </a:lnTo>
                  <a:lnTo>
                    <a:pt x="2433383" y="257810"/>
                  </a:lnTo>
                  <a:lnTo>
                    <a:pt x="2433917" y="259080"/>
                  </a:lnTo>
                  <a:lnTo>
                    <a:pt x="2434475" y="259080"/>
                  </a:lnTo>
                  <a:lnTo>
                    <a:pt x="2434044" y="260350"/>
                  </a:lnTo>
                  <a:lnTo>
                    <a:pt x="2435441" y="259080"/>
                  </a:lnTo>
                  <a:lnTo>
                    <a:pt x="2435326" y="257810"/>
                  </a:lnTo>
                  <a:lnTo>
                    <a:pt x="2435199" y="256540"/>
                  </a:lnTo>
                  <a:lnTo>
                    <a:pt x="2437549" y="254000"/>
                  </a:lnTo>
                  <a:lnTo>
                    <a:pt x="2437815" y="255638"/>
                  </a:lnTo>
                  <a:lnTo>
                    <a:pt x="2437473" y="255270"/>
                  </a:lnTo>
                  <a:lnTo>
                    <a:pt x="2438831" y="260350"/>
                  </a:lnTo>
                  <a:lnTo>
                    <a:pt x="2437371" y="260350"/>
                  </a:lnTo>
                  <a:lnTo>
                    <a:pt x="2437879" y="261620"/>
                  </a:lnTo>
                  <a:lnTo>
                    <a:pt x="2437219" y="261620"/>
                  </a:lnTo>
                  <a:lnTo>
                    <a:pt x="2438755" y="265430"/>
                  </a:lnTo>
                  <a:lnTo>
                    <a:pt x="2440063" y="259080"/>
                  </a:lnTo>
                  <a:lnTo>
                    <a:pt x="2442908" y="260350"/>
                  </a:lnTo>
                  <a:lnTo>
                    <a:pt x="2441765" y="261620"/>
                  </a:lnTo>
                  <a:lnTo>
                    <a:pt x="2441867" y="262496"/>
                  </a:lnTo>
                  <a:lnTo>
                    <a:pt x="2443480" y="260350"/>
                  </a:lnTo>
                  <a:lnTo>
                    <a:pt x="2445156" y="260350"/>
                  </a:lnTo>
                  <a:lnTo>
                    <a:pt x="2447582" y="262890"/>
                  </a:lnTo>
                  <a:lnTo>
                    <a:pt x="2448712" y="260413"/>
                  </a:lnTo>
                  <a:lnTo>
                    <a:pt x="2449195" y="259080"/>
                  </a:lnTo>
                  <a:lnTo>
                    <a:pt x="2449753" y="257810"/>
                  </a:lnTo>
                  <a:lnTo>
                    <a:pt x="2450960" y="259080"/>
                  </a:lnTo>
                  <a:lnTo>
                    <a:pt x="2452687" y="259080"/>
                  </a:lnTo>
                  <a:lnTo>
                    <a:pt x="2453843" y="257810"/>
                  </a:lnTo>
                  <a:lnTo>
                    <a:pt x="2455989" y="266700"/>
                  </a:lnTo>
                  <a:lnTo>
                    <a:pt x="2459240" y="265430"/>
                  </a:lnTo>
                  <a:lnTo>
                    <a:pt x="2460853" y="267970"/>
                  </a:lnTo>
                  <a:lnTo>
                    <a:pt x="2459812" y="270510"/>
                  </a:lnTo>
                  <a:lnTo>
                    <a:pt x="2461374" y="271780"/>
                  </a:lnTo>
                  <a:lnTo>
                    <a:pt x="2464231" y="270675"/>
                  </a:lnTo>
                  <a:lnTo>
                    <a:pt x="2463977" y="270510"/>
                  </a:lnTo>
                  <a:lnTo>
                    <a:pt x="2464638" y="270510"/>
                  </a:lnTo>
                  <a:lnTo>
                    <a:pt x="2464993" y="270510"/>
                  </a:lnTo>
                  <a:lnTo>
                    <a:pt x="2465844" y="269240"/>
                  </a:lnTo>
                  <a:lnTo>
                    <a:pt x="2466505" y="267970"/>
                  </a:lnTo>
                  <a:lnTo>
                    <a:pt x="2465425" y="267131"/>
                  </a:lnTo>
                  <a:lnTo>
                    <a:pt x="2465413" y="266700"/>
                  </a:lnTo>
                  <a:lnTo>
                    <a:pt x="2465349" y="265430"/>
                  </a:lnTo>
                  <a:lnTo>
                    <a:pt x="2465235" y="262890"/>
                  </a:lnTo>
                  <a:lnTo>
                    <a:pt x="2468740" y="266700"/>
                  </a:lnTo>
                  <a:lnTo>
                    <a:pt x="2472258" y="275590"/>
                  </a:lnTo>
                  <a:lnTo>
                    <a:pt x="2475458" y="279400"/>
                  </a:lnTo>
                  <a:lnTo>
                    <a:pt x="2480335" y="279400"/>
                  </a:lnTo>
                  <a:lnTo>
                    <a:pt x="2481440" y="278130"/>
                  </a:lnTo>
                  <a:lnTo>
                    <a:pt x="2485199" y="281940"/>
                  </a:lnTo>
                  <a:lnTo>
                    <a:pt x="2482164" y="278130"/>
                  </a:lnTo>
                  <a:lnTo>
                    <a:pt x="2480208" y="274320"/>
                  </a:lnTo>
                  <a:lnTo>
                    <a:pt x="2485161" y="279400"/>
                  </a:lnTo>
                  <a:lnTo>
                    <a:pt x="2485720" y="279400"/>
                  </a:lnTo>
                  <a:lnTo>
                    <a:pt x="2488209" y="283210"/>
                  </a:lnTo>
                  <a:lnTo>
                    <a:pt x="2490330" y="284480"/>
                  </a:lnTo>
                  <a:lnTo>
                    <a:pt x="2492972" y="288290"/>
                  </a:lnTo>
                  <a:lnTo>
                    <a:pt x="2490736" y="284480"/>
                  </a:lnTo>
                  <a:lnTo>
                    <a:pt x="2497747" y="290830"/>
                  </a:lnTo>
                  <a:lnTo>
                    <a:pt x="2493518" y="284480"/>
                  </a:lnTo>
                  <a:lnTo>
                    <a:pt x="2491816" y="281940"/>
                  </a:lnTo>
                  <a:lnTo>
                    <a:pt x="2498648" y="289560"/>
                  </a:lnTo>
                  <a:lnTo>
                    <a:pt x="2500782" y="289560"/>
                  </a:lnTo>
                  <a:lnTo>
                    <a:pt x="2499106" y="287020"/>
                  </a:lnTo>
                  <a:lnTo>
                    <a:pt x="2497023" y="283210"/>
                  </a:lnTo>
                  <a:lnTo>
                    <a:pt x="2497925" y="283210"/>
                  </a:lnTo>
                  <a:lnTo>
                    <a:pt x="2501290" y="287020"/>
                  </a:lnTo>
                  <a:lnTo>
                    <a:pt x="2506218" y="292100"/>
                  </a:lnTo>
                  <a:lnTo>
                    <a:pt x="2506446" y="293370"/>
                  </a:lnTo>
                  <a:lnTo>
                    <a:pt x="2507996" y="294640"/>
                  </a:lnTo>
                  <a:lnTo>
                    <a:pt x="2510155" y="29591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15174912" y="3923086"/>
              <a:ext cx="124460" cy="502920"/>
            </a:xfrm>
            <a:custGeom>
              <a:avLst/>
              <a:gdLst/>
              <a:ahLst/>
              <a:cxnLst/>
              <a:rect l="l" t="t" r="r" b="b"/>
              <a:pathLst>
                <a:path w="124459" h="502920">
                  <a:moveTo>
                    <a:pt x="876" y="419735"/>
                  </a:moveTo>
                  <a:lnTo>
                    <a:pt x="342" y="419328"/>
                  </a:lnTo>
                  <a:lnTo>
                    <a:pt x="0" y="419188"/>
                  </a:lnTo>
                  <a:lnTo>
                    <a:pt x="876" y="419735"/>
                  </a:lnTo>
                  <a:close/>
                </a:path>
                <a:path w="124459" h="502920">
                  <a:moveTo>
                    <a:pt x="3251" y="413537"/>
                  </a:moveTo>
                  <a:lnTo>
                    <a:pt x="2374" y="413524"/>
                  </a:lnTo>
                  <a:lnTo>
                    <a:pt x="2705" y="413867"/>
                  </a:lnTo>
                  <a:lnTo>
                    <a:pt x="3251" y="413537"/>
                  </a:lnTo>
                  <a:close/>
                </a:path>
                <a:path w="124459" h="502920">
                  <a:moveTo>
                    <a:pt x="5651" y="395147"/>
                  </a:moveTo>
                  <a:lnTo>
                    <a:pt x="5245" y="394652"/>
                  </a:lnTo>
                  <a:lnTo>
                    <a:pt x="4229" y="394995"/>
                  </a:lnTo>
                  <a:lnTo>
                    <a:pt x="3683" y="394919"/>
                  </a:lnTo>
                  <a:lnTo>
                    <a:pt x="4559" y="395300"/>
                  </a:lnTo>
                  <a:lnTo>
                    <a:pt x="4775" y="395376"/>
                  </a:lnTo>
                  <a:lnTo>
                    <a:pt x="5651" y="395147"/>
                  </a:lnTo>
                  <a:close/>
                </a:path>
                <a:path w="124459" h="502920">
                  <a:moveTo>
                    <a:pt x="5753" y="391998"/>
                  </a:moveTo>
                  <a:lnTo>
                    <a:pt x="5626" y="391693"/>
                  </a:lnTo>
                  <a:lnTo>
                    <a:pt x="2552" y="392366"/>
                  </a:lnTo>
                  <a:lnTo>
                    <a:pt x="5753" y="391998"/>
                  </a:lnTo>
                  <a:close/>
                </a:path>
                <a:path w="124459" h="502920">
                  <a:moveTo>
                    <a:pt x="7835" y="391756"/>
                  </a:moveTo>
                  <a:lnTo>
                    <a:pt x="5753" y="391998"/>
                  </a:lnTo>
                  <a:lnTo>
                    <a:pt x="7670" y="392061"/>
                  </a:lnTo>
                  <a:lnTo>
                    <a:pt x="7835" y="391756"/>
                  </a:lnTo>
                  <a:close/>
                </a:path>
                <a:path w="124459" h="502920">
                  <a:moveTo>
                    <a:pt x="7924" y="449859"/>
                  </a:moveTo>
                  <a:lnTo>
                    <a:pt x="7378" y="449745"/>
                  </a:lnTo>
                  <a:lnTo>
                    <a:pt x="4203" y="450380"/>
                  </a:lnTo>
                  <a:lnTo>
                    <a:pt x="5143" y="450570"/>
                  </a:lnTo>
                  <a:lnTo>
                    <a:pt x="7924" y="449859"/>
                  </a:lnTo>
                  <a:close/>
                </a:path>
                <a:path w="124459" h="502920">
                  <a:moveTo>
                    <a:pt x="8153" y="392061"/>
                  </a:moveTo>
                  <a:lnTo>
                    <a:pt x="7670" y="392061"/>
                  </a:lnTo>
                  <a:lnTo>
                    <a:pt x="7315" y="392772"/>
                  </a:lnTo>
                  <a:lnTo>
                    <a:pt x="8153" y="392061"/>
                  </a:lnTo>
                  <a:close/>
                </a:path>
                <a:path w="124459" h="502920">
                  <a:moveTo>
                    <a:pt x="11747" y="462965"/>
                  </a:moveTo>
                  <a:lnTo>
                    <a:pt x="11366" y="462927"/>
                  </a:lnTo>
                  <a:lnTo>
                    <a:pt x="10020" y="463461"/>
                  </a:lnTo>
                  <a:lnTo>
                    <a:pt x="9258" y="464096"/>
                  </a:lnTo>
                  <a:lnTo>
                    <a:pt x="10668" y="463918"/>
                  </a:lnTo>
                  <a:lnTo>
                    <a:pt x="10769" y="463575"/>
                  </a:lnTo>
                  <a:lnTo>
                    <a:pt x="11747" y="462965"/>
                  </a:lnTo>
                  <a:close/>
                </a:path>
                <a:path w="124459" h="502920">
                  <a:moveTo>
                    <a:pt x="15303" y="236601"/>
                  </a:moveTo>
                  <a:lnTo>
                    <a:pt x="14846" y="236347"/>
                  </a:lnTo>
                  <a:lnTo>
                    <a:pt x="15290" y="236639"/>
                  </a:lnTo>
                  <a:close/>
                </a:path>
                <a:path w="124459" h="502920">
                  <a:moveTo>
                    <a:pt x="15595" y="237845"/>
                  </a:moveTo>
                  <a:lnTo>
                    <a:pt x="15328" y="237680"/>
                  </a:lnTo>
                  <a:lnTo>
                    <a:pt x="15557" y="237845"/>
                  </a:lnTo>
                  <a:close/>
                </a:path>
                <a:path w="124459" h="502920">
                  <a:moveTo>
                    <a:pt x="15773" y="239039"/>
                  </a:moveTo>
                  <a:lnTo>
                    <a:pt x="15379" y="239014"/>
                  </a:lnTo>
                  <a:lnTo>
                    <a:pt x="15697" y="239268"/>
                  </a:lnTo>
                  <a:lnTo>
                    <a:pt x="15773" y="239039"/>
                  </a:lnTo>
                  <a:close/>
                </a:path>
                <a:path w="124459" h="502920">
                  <a:moveTo>
                    <a:pt x="15951" y="239064"/>
                  </a:moveTo>
                  <a:lnTo>
                    <a:pt x="15786" y="239014"/>
                  </a:lnTo>
                  <a:lnTo>
                    <a:pt x="15951" y="239064"/>
                  </a:lnTo>
                  <a:close/>
                </a:path>
                <a:path w="124459" h="502920">
                  <a:moveTo>
                    <a:pt x="16421" y="236639"/>
                  </a:moveTo>
                  <a:lnTo>
                    <a:pt x="16065" y="236601"/>
                  </a:lnTo>
                  <a:lnTo>
                    <a:pt x="16421" y="236639"/>
                  </a:lnTo>
                  <a:close/>
                </a:path>
                <a:path w="124459" h="502920">
                  <a:moveTo>
                    <a:pt x="16725" y="237998"/>
                  </a:moveTo>
                  <a:lnTo>
                    <a:pt x="16421" y="237744"/>
                  </a:lnTo>
                  <a:lnTo>
                    <a:pt x="16573" y="238125"/>
                  </a:lnTo>
                  <a:lnTo>
                    <a:pt x="16725" y="237998"/>
                  </a:lnTo>
                  <a:close/>
                </a:path>
                <a:path w="124459" h="502920">
                  <a:moveTo>
                    <a:pt x="17030" y="303403"/>
                  </a:moveTo>
                  <a:lnTo>
                    <a:pt x="16395" y="303657"/>
                  </a:lnTo>
                  <a:lnTo>
                    <a:pt x="16535" y="303644"/>
                  </a:lnTo>
                  <a:lnTo>
                    <a:pt x="17030" y="303403"/>
                  </a:lnTo>
                  <a:close/>
                </a:path>
                <a:path w="124459" h="502920">
                  <a:moveTo>
                    <a:pt x="17386" y="309626"/>
                  </a:moveTo>
                  <a:lnTo>
                    <a:pt x="17170" y="309689"/>
                  </a:lnTo>
                  <a:lnTo>
                    <a:pt x="17386" y="309626"/>
                  </a:lnTo>
                  <a:close/>
                </a:path>
                <a:path w="124459" h="502920">
                  <a:moveTo>
                    <a:pt x="17475" y="262470"/>
                  </a:moveTo>
                  <a:lnTo>
                    <a:pt x="17132" y="262331"/>
                  </a:lnTo>
                  <a:lnTo>
                    <a:pt x="15697" y="262280"/>
                  </a:lnTo>
                  <a:lnTo>
                    <a:pt x="14744" y="262445"/>
                  </a:lnTo>
                  <a:lnTo>
                    <a:pt x="16129" y="262763"/>
                  </a:lnTo>
                  <a:lnTo>
                    <a:pt x="16357" y="262572"/>
                  </a:lnTo>
                  <a:lnTo>
                    <a:pt x="17475" y="262470"/>
                  </a:lnTo>
                  <a:close/>
                </a:path>
                <a:path w="124459" h="502920">
                  <a:moveTo>
                    <a:pt x="17703" y="309295"/>
                  </a:moveTo>
                  <a:lnTo>
                    <a:pt x="16903" y="309359"/>
                  </a:lnTo>
                  <a:lnTo>
                    <a:pt x="17157" y="309473"/>
                  </a:lnTo>
                  <a:lnTo>
                    <a:pt x="17703" y="309295"/>
                  </a:lnTo>
                  <a:close/>
                </a:path>
                <a:path w="124459" h="502920">
                  <a:moveTo>
                    <a:pt x="17881" y="312801"/>
                  </a:moveTo>
                  <a:lnTo>
                    <a:pt x="17195" y="312928"/>
                  </a:lnTo>
                  <a:lnTo>
                    <a:pt x="17843" y="312991"/>
                  </a:lnTo>
                  <a:lnTo>
                    <a:pt x="17881" y="312801"/>
                  </a:lnTo>
                  <a:close/>
                </a:path>
                <a:path w="124459" h="502920">
                  <a:moveTo>
                    <a:pt x="18021" y="264490"/>
                  </a:moveTo>
                  <a:lnTo>
                    <a:pt x="17348" y="264160"/>
                  </a:lnTo>
                  <a:lnTo>
                    <a:pt x="16827" y="263906"/>
                  </a:lnTo>
                  <a:lnTo>
                    <a:pt x="15290" y="263398"/>
                  </a:lnTo>
                  <a:lnTo>
                    <a:pt x="15316" y="263906"/>
                  </a:lnTo>
                  <a:lnTo>
                    <a:pt x="15455" y="264287"/>
                  </a:lnTo>
                  <a:lnTo>
                    <a:pt x="17208" y="264668"/>
                  </a:lnTo>
                  <a:lnTo>
                    <a:pt x="16852" y="264541"/>
                  </a:lnTo>
                  <a:lnTo>
                    <a:pt x="16002" y="264287"/>
                  </a:lnTo>
                  <a:lnTo>
                    <a:pt x="16560" y="264160"/>
                  </a:lnTo>
                  <a:lnTo>
                    <a:pt x="18021" y="264490"/>
                  </a:lnTo>
                  <a:close/>
                </a:path>
                <a:path w="124459" h="502920">
                  <a:moveTo>
                    <a:pt x="18186" y="243166"/>
                  </a:moveTo>
                  <a:lnTo>
                    <a:pt x="17792" y="242785"/>
                  </a:lnTo>
                  <a:lnTo>
                    <a:pt x="13804" y="242062"/>
                  </a:lnTo>
                  <a:lnTo>
                    <a:pt x="15367" y="242951"/>
                  </a:lnTo>
                  <a:lnTo>
                    <a:pt x="17221" y="243166"/>
                  </a:lnTo>
                  <a:lnTo>
                    <a:pt x="17373" y="243166"/>
                  </a:lnTo>
                  <a:lnTo>
                    <a:pt x="18186" y="243166"/>
                  </a:lnTo>
                  <a:close/>
                </a:path>
                <a:path w="124459" h="502920">
                  <a:moveTo>
                    <a:pt x="18211" y="253263"/>
                  </a:moveTo>
                  <a:lnTo>
                    <a:pt x="18097" y="253136"/>
                  </a:lnTo>
                  <a:lnTo>
                    <a:pt x="17703" y="253238"/>
                  </a:lnTo>
                  <a:lnTo>
                    <a:pt x="17907" y="253238"/>
                  </a:lnTo>
                  <a:lnTo>
                    <a:pt x="18046" y="253250"/>
                  </a:lnTo>
                  <a:lnTo>
                    <a:pt x="18211" y="253263"/>
                  </a:lnTo>
                  <a:close/>
                </a:path>
                <a:path w="124459" h="502920">
                  <a:moveTo>
                    <a:pt x="18211" y="250024"/>
                  </a:moveTo>
                  <a:lnTo>
                    <a:pt x="17792" y="250037"/>
                  </a:lnTo>
                  <a:lnTo>
                    <a:pt x="18008" y="250063"/>
                  </a:lnTo>
                  <a:lnTo>
                    <a:pt x="18211" y="250024"/>
                  </a:lnTo>
                  <a:close/>
                </a:path>
                <a:path w="124459" h="502920">
                  <a:moveTo>
                    <a:pt x="18275" y="416407"/>
                  </a:moveTo>
                  <a:lnTo>
                    <a:pt x="16129" y="416318"/>
                  </a:lnTo>
                  <a:lnTo>
                    <a:pt x="16840" y="416750"/>
                  </a:lnTo>
                  <a:lnTo>
                    <a:pt x="18275" y="416407"/>
                  </a:lnTo>
                  <a:close/>
                </a:path>
                <a:path w="124459" h="502920">
                  <a:moveTo>
                    <a:pt x="18275" y="250228"/>
                  </a:moveTo>
                  <a:lnTo>
                    <a:pt x="17957" y="250126"/>
                  </a:lnTo>
                  <a:lnTo>
                    <a:pt x="17767" y="250037"/>
                  </a:lnTo>
                  <a:lnTo>
                    <a:pt x="17970" y="250202"/>
                  </a:lnTo>
                  <a:lnTo>
                    <a:pt x="18275" y="250228"/>
                  </a:lnTo>
                  <a:close/>
                </a:path>
                <a:path w="124459" h="502920">
                  <a:moveTo>
                    <a:pt x="18351" y="313042"/>
                  </a:moveTo>
                  <a:lnTo>
                    <a:pt x="17843" y="312991"/>
                  </a:lnTo>
                  <a:lnTo>
                    <a:pt x="18351" y="313042"/>
                  </a:lnTo>
                  <a:close/>
                </a:path>
                <a:path w="124459" h="502920">
                  <a:moveTo>
                    <a:pt x="18389" y="252691"/>
                  </a:moveTo>
                  <a:lnTo>
                    <a:pt x="17919" y="252437"/>
                  </a:lnTo>
                  <a:lnTo>
                    <a:pt x="14732" y="251879"/>
                  </a:lnTo>
                  <a:lnTo>
                    <a:pt x="15557" y="252298"/>
                  </a:lnTo>
                  <a:lnTo>
                    <a:pt x="18389" y="252691"/>
                  </a:lnTo>
                  <a:close/>
                </a:path>
                <a:path w="124459" h="502920">
                  <a:moveTo>
                    <a:pt x="19011" y="243967"/>
                  </a:moveTo>
                  <a:lnTo>
                    <a:pt x="18224" y="243205"/>
                  </a:lnTo>
                  <a:lnTo>
                    <a:pt x="17526" y="243205"/>
                  </a:lnTo>
                  <a:lnTo>
                    <a:pt x="17297" y="243205"/>
                  </a:lnTo>
                  <a:lnTo>
                    <a:pt x="19011" y="243967"/>
                  </a:lnTo>
                  <a:close/>
                </a:path>
                <a:path w="124459" h="502920">
                  <a:moveTo>
                    <a:pt x="19519" y="264871"/>
                  </a:moveTo>
                  <a:lnTo>
                    <a:pt x="19342" y="264795"/>
                  </a:lnTo>
                  <a:lnTo>
                    <a:pt x="18021" y="264490"/>
                  </a:lnTo>
                  <a:lnTo>
                    <a:pt x="19519" y="264871"/>
                  </a:lnTo>
                  <a:close/>
                </a:path>
                <a:path w="124459" h="502920">
                  <a:moveTo>
                    <a:pt x="19799" y="235127"/>
                  </a:moveTo>
                  <a:lnTo>
                    <a:pt x="19519" y="235102"/>
                  </a:lnTo>
                  <a:lnTo>
                    <a:pt x="19354" y="235102"/>
                  </a:lnTo>
                  <a:lnTo>
                    <a:pt x="19570" y="235178"/>
                  </a:lnTo>
                  <a:lnTo>
                    <a:pt x="19735" y="235140"/>
                  </a:lnTo>
                  <a:close/>
                </a:path>
                <a:path w="124459" h="502920">
                  <a:moveTo>
                    <a:pt x="19837" y="260032"/>
                  </a:moveTo>
                  <a:lnTo>
                    <a:pt x="19062" y="259854"/>
                  </a:lnTo>
                  <a:lnTo>
                    <a:pt x="17716" y="259715"/>
                  </a:lnTo>
                  <a:lnTo>
                    <a:pt x="18021" y="259969"/>
                  </a:lnTo>
                  <a:lnTo>
                    <a:pt x="19837" y="260032"/>
                  </a:lnTo>
                  <a:close/>
                </a:path>
                <a:path w="124459" h="502920">
                  <a:moveTo>
                    <a:pt x="20091" y="241071"/>
                  </a:moveTo>
                  <a:lnTo>
                    <a:pt x="19723" y="241134"/>
                  </a:lnTo>
                  <a:lnTo>
                    <a:pt x="19964" y="241134"/>
                  </a:lnTo>
                  <a:lnTo>
                    <a:pt x="20091" y="241071"/>
                  </a:lnTo>
                  <a:close/>
                </a:path>
                <a:path w="124459" h="502920">
                  <a:moveTo>
                    <a:pt x="20218" y="230378"/>
                  </a:moveTo>
                  <a:lnTo>
                    <a:pt x="19824" y="229933"/>
                  </a:lnTo>
                  <a:lnTo>
                    <a:pt x="19519" y="229743"/>
                  </a:lnTo>
                  <a:lnTo>
                    <a:pt x="20218" y="230378"/>
                  </a:lnTo>
                  <a:close/>
                </a:path>
                <a:path w="124459" h="502920">
                  <a:moveTo>
                    <a:pt x="20320" y="386219"/>
                  </a:moveTo>
                  <a:lnTo>
                    <a:pt x="19621" y="386029"/>
                  </a:lnTo>
                  <a:lnTo>
                    <a:pt x="20218" y="386397"/>
                  </a:lnTo>
                  <a:lnTo>
                    <a:pt x="20320" y="386219"/>
                  </a:lnTo>
                  <a:close/>
                </a:path>
                <a:path w="124459" h="502920">
                  <a:moveTo>
                    <a:pt x="20586" y="234162"/>
                  </a:moveTo>
                  <a:lnTo>
                    <a:pt x="18973" y="233553"/>
                  </a:lnTo>
                  <a:lnTo>
                    <a:pt x="19850" y="234162"/>
                  </a:lnTo>
                  <a:lnTo>
                    <a:pt x="20586" y="234162"/>
                  </a:lnTo>
                  <a:close/>
                </a:path>
                <a:path w="124459" h="502920">
                  <a:moveTo>
                    <a:pt x="20891" y="389851"/>
                  </a:moveTo>
                  <a:lnTo>
                    <a:pt x="20053" y="389648"/>
                  </a:lnTo>
                  <a:lnTo>
                    <a:pt x="20891" y="389851"/>
                  </a:lnTo>
                  <a:close/>
                </a:path>
                <a:path w="124459" h="502920">
                  <a:moveTo>
                    <a:pt x="21234" y="260350"/>
                  </a:moveTo>
                  <a:lnTo>
                    <a:pt x="20904" y="260070"/>
                  </a:lnTo>
                  <a:lnTo>
                    <a:pt x="19837" y="260032"/>
                  </a:lnTo>
                  <a:lnTo>
                    <a:pt x="21234" y="260350"/>
                  </a:lnTo>
                  <a:close/>
                </a:path>
                <a:path w="124459" h="502920">
                  <a:moveTo>
                    <a:pt x="21323" y="390169"/>
                  </a:moveTo>
                  <a:lnTo>
                    <a:pt x="21069" y="389991"/>
                  </a:lnTo>
                  <a:lnTo>
                    <a:pt x="17754" y="389978"/>
                  </a:lnTo>
                  <a:lnTo>
                    <a:pt x="19278" y="390410"/>
                  </a:lnTo>
                  <a:lnTo>
                    <a:pt x="19519" y="390220"/>
                  </a:lnTo>
                  <a:lnTo>
                    <a:pt x="21323" y="390169"/>
                  </a:lnTo>
                  <a:close/>
                </a:path>
                <a:path w="124459" h="502920">
                  <a:moveTo>
                    <a:pt x="21399" y="389991"/>
                  </a:moveTo>
                  <a:lnTo>
                    <a:pt x="20891" y="389851"/>
                  </a:lnTo>
                  <a:lnTo>
                    <a:pt x="21069" y="389991"/>
                  </a:lnTo>
                  <a:lnTo>
                    <a:pt x="21399" y="389991"/>
                  </a:lnTo>
                  <a:close/>
                </a:path>
                <a:path w="124459" h="502920">
                  <a:moveTo>
                    <a:pt x="21666" y="241554"/>
                  </a:moveTo>
                  <a:lnTo>
                    <a:pt x="21107" y="241554"/>
                  </a:lnTo>
                  <a:lnTo>
                    <a:pt x="21450" y="241681"/>
                  </a:lnTo>
                  <a:lnTo>
                    <a:pt x="21666" y="241554"/>
                  </a:lnTo>
                  <a:close/>
                </a:path>
                <a:path w="124459" h="502920">
                  <a:moveTo>
                    <a:pt x="22453" y="242062"/>
                  </a:moveTo>
                  <a:lnTo>
                    <a:pt x="21450" y="241681"/>
                  </a:lnTo>
                  <a:lnTo>
                    <a:pt x="21221" y="241808"/>
                  </a:lnTo>
                  <a:lnTo>
                    <a:pt x="22453" y="242062"/>
                  </a:lnTo>
                  <a:close/>
                </a:path>
                <a:path w="124459" h="502920">
                  <a:moveTo>
                    <a:pt x="22707" y="233934"/>
                  </a:moveTo>
                  <a:lnTo>
                    <a:pt x="22529" y="233807"/>
                  </a:lnTo>
                  <a:lnTo>
                    <a:pt x="22339" y="233680"/>
                  </a:lnTo>
                  <a:lnTo>
                    <a:pt x="21983" y="233426"/>
                  </a:lnTo>
                  <a:lnTo>
                    <a:pt x="20789" y="233299"/>
                  </a:lnTo>
                  <a:lnTo>
                    <a:pt x="21818" y="233680"/>
                  </a:lnTo>
                  <a:lnTo>
                    <a:pt x="20701" y="233553"/>
                  </a:lnTo>
                  <a:lnTo>
                    <a:pt x="20650" y="234099"/>
                  </a:lnTo>
                  <a:lnTo>
                    <a:pt x="22415" y="234162"/>
                  </a:lnTo>
                  <a:lnTo>
                    <a:pt x="22263" y="234061"/>
                  </a:lnTo>
                  <a:lnTo>
                    <a:pt x="22072" y="233934"/>
                  </a:lnTo>
                  <a:lnTo>
                    <a:pt x="22021" y="233807"/>
                  </a:lnTo>
                  <a:lnTo>
                    <a:pt x="22352" y="233807"/>
                  </a:lnTo>
                  <a:lnTo>
                    <a:pt x="22707" y="233934"/>
                  </a:lnTo>
                  <a:close/>
                </a:path>
                <a:path w="124459" h="502920">
                  <a:moveTo>
                    <a:pt x="22745" y="231775"/>
                  </a:moveTo>
                  <a:lnTo>
                    <a:pt x="22542" y="231305"/>
                  </a:lnTo>
                  <a:lnTo>
                    <a:pt x="20789" y="231013"/>
                  </a:lnTo>
                  <a:lnTo>
                    <a:pt x="22745" y="231775"/>
                  </a:lnTo>
                  <a:close/>
                </a:path>
                <a:path w="124459" h="502920">
                  <a:moveTo>
                    <a:pt x="22872" y="502158"/>
                  </a:moveTo>
                  <a:lnTo>
                    <a:pt x="21894" y="502386"/>
                  </a:lnTo>
                  <a:lnTo>
                    <a:pt x="22860" y="502450"/>
                  </a:lnTo>
                  <a:lnTo>
                    <a:pt x="22872" y="502158"/>
                  </a:lnTo>
                  <a:close/>
                </a:path>
                <a:path w="124459" h="502920">
                  <a:moveTo>
                    <a:pt x="23291" y="234188"/>
                  </a:moveTo>
                  <a:lnTo>
                    <a:pt x="22974" y="233972"/>
                  </a:lnTo>
                  <a:lnTo>
                    <a:pt x="22707" y="233895"/>
                  </a:lnTo>
                  <a:lnTo>
                    <a:pt x="22872" y="234035"/>
                  </a:lnTo>
                  <a:lnTo>
                    <a:pt x="23037" y="234137"/>
                  </a:lnTo>
                  <a:lnTo>
                    <a:pt x="23291" y="234188"/>
                  </a:lnTo>
                  <a:close/>
                </a:path>
                <a:path w="124459" h="502920">
                  <a:moveTo>
                    <a:pt x="23952" y="226898"/>
                  </a:moveTo>
                  <a:lnTo>
                    <a:pt x="23126" y="226618"/>
                  </a:lnTo>
                  <a:lnTo>
                    <a:pt x="23368" y="226949"/>
                  </a:lnTo>
                  <a:lnTo>
                    <a:pt x="23952" y="226898"/>
                  </a:lnTo>
                  <a:close/>
                </a:path>
                <a:path w="124459" h="502920">
                  <a:moveTo>
                    <a:pt x="24155" y="231571"/>
                  </a:moveTo>
                  <a:lnTo>
                    <a:pt x="22352" y="230886"/>
                  </a:lnTo>
                  <a:lnTo>
                    <a:pt x="22542" y="231305"/>
                  </a:lnTo>
                  <a:lnTo>
                    <a:pt x="24155" y="231571"/>
                  </a:lnTo>
                  <a:close/>
                </a:path>
                <a:path w="124459" h="502920">
                  <a:moveTo>
                    <a:pt x="25336" y="227355"/>
                  </a:moveTo>
                  <a:lnTo>
                    <a:pt x="23977" y="226898"/>
                  </a:lnTo>
                  <a:lnTo>
                    <a:pt x="25336" y="227355"/>
                  </a:lnTo>
                  <a:close/>
                </a:path>
                <a:path w="124459" h="502920">
                  <a:moveTo>
                    <a:pt x="26035" y="221005"/>
                  </a:moveTo>
                  <a:lnTo>
                    <a:pt x="25361" y="220789"/>
                  </a:lnTo>
                  <a:lnTo>
                    <a:pt x="25171" y="220738"/>
                  </a:lnTo>
                  <a:lnTo>
                    <a:pt x="26035" y="221005"/>
                  </a:lnTo>
                  <a:close/>
                </a:path>
                <a:path w="124459" h="502920">
                  <a:moveTo>
                    <a:pt x="27279" y="221462"/>
                  </a:moveTo>
                  <a:lnTo>
                    <a:pt x="27000" y="221361"/>
                  </a:lnTo>
                  <a:lnTo>
                    <a:pt x="26035" y="221107"/>
                  </a:lnTo>
                  <a:lnTo>
                    <a:pt x="27279" y="221462"/>
                  </a:lnTo>
                  <a:close/>
                </a:path>
                <a:path w="124459" h="502920">
                  <a:moveTo>
                    <a:pt x="27520" y="218567"/>
                  </a:moveTo>
                  <a:lnTo>
                    <a:pt x="27216" y="218427"/>
                  </a:lnTo>
                  <a:lnTo>
                    <a:pt x="26822" y="218249"/>
                  </a:lnTo>
                  <a:lnTo>
                    <a:pt x="26403" y="218059"/>
                  </a:lnTo>
                  <a:lnTo>
                    <a:pt x="27495" y="218643"/>
                  </a:lnTo>
                  <a:close/>
                </a:path>
                <a:path w="124459" h="502920">
                  <a:moveTo>
                    <a:pt x="28155" y="224091"/>
                  </a:moveTo>
                  <a:lnTo>
                    <a:pt x="27165" y="224066"/>
                  </a:lnTo>
                  <a:lnTo>
                    <a:pt x="28092" y="224409"/>
                  </a:lnTo>
                  <a:lnTo>
                    <a:pt x="27914" y="224155"/>
                  </a:lnTo>
                  <a:lnTo>
                    <a:pt x="28155" y="224091"/>
                  </a:lnTo>
                  <a:close/>
                </a:path>
                <a:path w="124459" h="502920">
                  <a:moveTo>
                    <a:pt x="29845" y="214884"/>
                  </a:moveTo>
                  <a:lnTo>
                    <a:pt x="29540" y="214414"/>
                  </a:lnTo>
                  <a:lnTo>
                    <a:pt x="28511" y="214350"/>
                  </a:lnTo>
                  <a:lnTo>
                    <a:pt x="27990" y="214134"/>
                  </a:lnTo>
                  <a:lnTo>
                    <a:pt x="28943" y="214782"/>
                  </a:lnTo>
                  <a:lnTo>
                    <a:pt x="29845" y="214884"/>
                  </a:lnTo>
                  <a:close/>
                </a:path>
                <a:path w="124459" h="502920">
                  <a:moveTo>
                    <a:pt x="30480" y="212712"/>
                  </a:moveTo>
                  <a:lnTo>
                    <a:pt x="30403" y="212458"/>
                  </a:lnTo>
                  <a:lnTo>
                    <a:pt x="27368" y="212013"/>
                  </a:lnTo>
                  <a:lnTo>
                    <a:pt x="30480" y="212712"/>
                  </a:lnTo>
                  <a:close/>
                </a:path>
                <a:path w="124459" h="502920">
                  <a:moveTo>
                    <a:pt x="31546" y="222250"/>
                  </a:moveTo>
                  <a:lnTo>
                    <a:pt x="30873" y="222046"/>
                  </a:lnTo>
                  <a:lnTo>
                    <a:pt x="31432" y="222300"/>
                  </a:lnTo>
                  <a:close/>
                </a:path>
                <a:path w="124459" h="502920">
                  <a:moveTo>
                    <a:pt x="31826" y="278638"/>
                  </a:moveTo>
                  <a:lnTo>
                    <a:pt x="31356" y="278384"/>
                  </a:lnTo>
                  <a:lnTo>
                    <a:pt x="30391" y="278511"/>
                  </a:lnTo>
                  <a:lnTo>
                    <a:pt x="29984" y="278638"/>
                  </a:lnTo>
                  <a:lnTo>
                    <a:pt x="31826" y="278638"/>
                  </a:lnTo>
                  <a:close/>
                </a:path>
                <a:path w="124459" h="502920">
                  <a:moveTo>
                    <a:pt x="31978" y="286512"/>
                  </a:moveTo>
                  <a:lnTo>
                    <a:pt x="31623" y="286321"/>
                  </a:lnTo>
                  <a:lnTo>
                    <a:pt x="30657" y="286359"/>
                  </a:lnTo>
                  <a:lnTo>
                    <a:pt x="31978" y="286512"/>
                  </a:lnTo>
                  <a:close/>
                </a:path>
                <a:path w="124459" h="502920">
                  <a:moveTo>
                    <a:pt x="32118" y="222453"/>
                  </a:moveTo>
                  <a:lnTo>
                    <a:pt x="31597" y="222123"/>
                  </a:lnTo>
                  <a:lnTo>
                    <a:pt x="31470" y="222123"/>
                  </a:lnTo>
                  <a:lnTo>
                    <a:pt x="31889" y="222377"/>
                  </a:lnTo>
                  <a:lnTo>
                    <a:pt x="32118" y="222453"/>
                  </a:lnTo>
                  <a:close/>
                </a:path>
                <a:path w="124459" h="502920">
                  <a:moveTo>
                    <a:pt x="32499" y="213156"/>
                  </a:moveTo>
                  <a:lnTo>
                    <a:pt x="30480" y="212712"/>
                  </a:lnTo>
                  <a:lnTo>
                    <a:pt x="32296" y="213334"/>
                  </a:lnTo>
                  <a:lnTo>
                    <a:pt x="32499" y="213156"/>
                  </a:lnTo>
                  <a:close/>
                </a:path>
                <a:path w="124459" h="502920">
                  <a:moveTo>
                    <a:pt x="32753" y="213474"/>
                  </a:moveTo>
                  <a:lnTo>
                    <a:pt x="32296" y="213334"/>
                  </a:lnTo>
                  <a:lnTo>
                    <a:pt x="31838" y="213728"/>
                  </a:lnTo>
                  <a:lnTo>
                    <a:pt x="32753" y="213474"/>
                  </a:lnTo>
                  <a:close/>
                </a:path>
                <a:path w="124459" h="502920">
                  <a:moveTo>
                    <a:pt x="32918" y="312801"/>
                  </a:moveTo>
                  <a:lnTo>
                    <a:pt x="31889" y="313055"/>
                  </a:lnTo>
                  <a:lnTo>
                    <a:pt x="32321" y="313067"/>
                  </a:lnTo>
                  <a:lnTo>
                    <a:pt x="32918" y="312801"/>
                  </a:lnTo>
                  <a:close/>
                </a:path>
                <a:path w="124459" h="502920">
                  <a:moveTo>
                    <a:pt x="33096" y="286258"/>
                  </a:moveTo>
                  <a:lnTo>
                    <a:pt x="31254" y="286131"/>
                  </a:lnTo>
                  <a:lnTo>
                    <a:pt x="31623" y="286321"/>
                  </a:lnTo>
                  <a:lnTo>
                    <a:pt x="33096" y="286258"/>
                  </a:lnTo>
                  <a:close/>
                </a:path>
                <a:path w="124459" h="502920">
                  <a:moveTo>
                    <a:pt x="33274" y="313182"/>
                  </a:moveTo>
                  <a:lnTo>
                    <a:pt x="32931" y="313143"/>
                  </a:lnTo>
                  <a:lnTo>
                    <a:pt x="32321" y="313067"/>
                  </a:lnTo>
                  <a:lnTo>
                    <a:pt x="30975" y="313690"/>
                  </a:lnTo>
                  <a:lnTo>
                    <a:pt x="33274" y="313182"/>
                  </a:lnTo>
                  <a:close/>
                </a:path>
                <a:path w="124459" h="502920">
                  <a:moveTo>
                    <a:pt x="33655" y="291833"/>
                  </a:moveTo>
                  <a:lnTo>
                    <a:pt x="33286" y="291782"/>
                  </a:lnTo>
                  <a:lnTo>
                    <a:pt x="33591" y="291871"/>
                  </a:lnTo>
                  <a:close/>
                </a:path>
                <a:path w="124459" h="502920">
                  <a:moveTo>
                    <a:pt x="33743" y="308267"/>
                  </a:moveTo>
                  <a:lnTo>
                    <a:pt x="32842" y="308356"/>
                  </a:lnTo>
                  <a:lnTo>
                    <a:pt x="32626" y="308457"/>
                  </a:lnTo>
                  <a:lnTo>
                    <a:pt x="33743" y="308267"/>
                  </a:lnTo>
                  <a:close/>
                </a:path>
                <a:path w="124459" h="502920">
                  <a:moveTo>
                    <a:pt x="33845" y="313309"/>
                  </a:moveTo>
                  <a:lnTo>
                    <a:pt x="33032" y="313436"/>
                  </a:lnTo>
                  <a:lnTo>
                    <a:pt x="33197" y="313436"/>
                  </a:lnTo>
                  <a:lnTo>
                    <a:pt x="33845" y="313309"/>
                  </a:lnTo>
                  <a:close/>
                </a:path>
                <a:path w="124459" h="502920">
                  <a:moveTo>
                    <a:pt x="33896" y="211074"/>
                  </a:moveTo>
                  <a:lnTo>
                    <a:pt x="33324" y="210947"/>
                  </a:lnTo>
                  <a:lnTo>
                    <a:pt x="33477" y="210997"/>
                  </a:lnTo>
                  <a:lnTo>
                    <a:pt x="33896" y="211074"/>
                  </a:lnTo>
                  <a:close/>
                </a:path>
                <a:path w="124459" h="502920">
                  <a:moveTo>
                    <a:pt x="33947" y="290309"/>
                  </a:moveTo>
                  <a:lnTo>
                    <a:pt x="33553" y="290195"/>
                  </a:lnTo>
                  <a:lnTo>
                    <a:pt x="33235" y="290195"/>
                  </a:lnTo>
                  <a:lnTo>
                    <a:pt x="33947" y="290309"/>
                  </a:lnTo>
                  <a:close/>
                </a:path>
                <a:path w="124459" h="502920">
                  <a:moveTo>
                    <a:pt x="34328" y="236258"/>
                  </a:moveTo>
                  <a:lnTo>
                    <a:pt x="32943" y="235864"/>
                  </a:lnTo>
                  <a:lnTo>
                    <a:pt x="33350" y="236080"/>
                  </a:lnTo>
                  <a:lnTo>
                    <a:pt x="33756" y="236296"/>
                  </a:lnTo>
                  <a:lnTo>
                    <a:pt x="34023" y="236435"/>
                  </a:lnTo>
                  <a:lnTo>
                    <a:pt x="34251" y="236347"/>
                  </a:lnTo>
                  <a:close/>
                </a:path>
                <a:path w="124459" h="502920">
                  <a:moveTo>
                    <a:pt x="34417" y="236766"/>
                  </a:moveTo>
                  <a:lnTo>
                    <a:pt x="34340" y="236639"/>
                  </a:lnTo>
                  <a:lnTo>
                    <a:pt x="34023" y="236435"/>
                  </a:lnTo>
                  <a:lnTo>
                    <a:pt x="33832" y="236499"/>
                  </a:lnTo>
                  <a:lnTo>
                    <a:pt x="33540" y="236550"/>
                  </a:lnTo>
                  <a:lnTo>
                    <a:pt x="33883" y="236766"/>
                  </a:lnTo>
                  <a:lnTo>
                    <a:pt x="34417" y="236766"/>
                  </a:lnTo>
                  <a:close/>
                </a:path>
                <a:path w="124459" h="502920">
                  <a:moveTo>
                    <a:pt x="34607" y="292684"/>
                  </a:moveTo>
                  <a:lnTo>
                    <a:pt x="33959" y="292722"/>
                  </a:lnTo>
                  <a:lnTo>
                    <a:pt x="34531" y="292773"/>
                  </a:lnTo>
                  <a:close/>
                </a:path>
                <a:path w="124459" h="502920">
                  <a:moveTo>
                    <a:pt x="35026" y="215595"/>
                  </a:moveTo>
                  <a:lnTo>
                    <a:pt x="34061" y="214884"/>
                  </a:lnTo>
                  <a:lnTo>
                    <a:pt x="34226" y="215303"/>
                  </a:lnTo>
                  <a:lnTo>
                    <a:pt x="35026" y="215595"/>
                  </a:lnTo>
                  <a:close/>
                </a:path>
                <a:path w="124459" h="502920">
                  <a:moveTo>
                    <a:pt x="35128" y="223520"/>
                  </a:moveTo>
                  <a:lnTo>
                    <a:pt x="34277" y="222745"/>
                  </a:lnTo>
                  <a:lnTo>
                    <a:pt x="32867" y="222504"/>
                  </a:lnTo>
                  <a:lnTo>
                    <a:pt x="34886" y="223431"/>
                  </a:lnTo>
                  <a:lnTo>
                    <a:pt x="35128" y="223520"/>
                  </a:lnTo>
                  <a:close/>
                </a:path>
                <a:path w="124459" h="502920">
                  <a:moveTo>
                    <a:pt x="36372" y="313118"/>
                  </a:moveTo>
                  <a:lnTo>
                    <a:pt x="36106" y="312635"/>
                  </a:lnTo>
                  <a:lnTo>
                    <a:pt x="35407" y="312813"/>
                  </a:lnTo>
                  <a:lnTo>
                    <a:pt x="33870" y="313194"/>
                  </a:lnTo>
                  <a:lnTo>
                    <a:pt x="35648" y="312813"/>
                  </a:lnTo>
                  <a:lnTo>
                    <a:pt x="36372" y="313118"/>
                  </a:lnTo>
                  <a:close/>
                </a:path>
                <a:path w="124459" h="502920">
                  <a:moveTo>
                    <a:pt x="36512" y="301879"/>
                  </a:moveTo>
                  <a:lnTo>
                    <a:pt x="33858" y="302514"/>
                  </a:lnTo>
                  <a:lnTo>
                    <a:pt x="35026" y="302260"/>
                  </a:lnTo>
                  <a:lnTo>
                    <a:pt x="35547" y="302260"/>
                  </a:lnTo>
                  <a:lnTo>
                    <a:pt x="36512" y="301879"/>
                  </a:lnTo>
                  <a:close/>
                </a:path>
                <a:path w="124459" h="502920">
                  <a:moveTo>
                    <a:pt x="36652" y="323811"/>
                  </a:moveTo>
                  <a:lnTo>
                    <a:pt x="35496" y="324192"/>
                  </a:lnTo>
                  <a:lnTo>
                    <a:pt x="36106" y="324116"/>
                  </a:lnTo>
                  <a:lnTo>
                    <a:pt x="36652" y="323811"/>
                  </a:lnTo>
                  <a:close/>
                </a:path>
                <a:path w="124459" h="502920">
                  <a:moveTo>
                    <a:pt x="36931" y="318770"/>
                  </a:moveTo>
                  <a:lnTo>
                    <a:pt x="36804" y="318782"/>
                  </a:lnTo>
                  <a:lnTo>
                    <a:pt x="36931" y="318770"/>
                  </a:lnTo>
                  <a:close/>
                </a:path>
                <a:path w="124459" h="502920">
                  <a:moveTo>
                    <a:pt x="37134" y="307721"/>
                  </a:moveTo>
                  <a:lnTo>
                    <a:pt x="33743" y="308267"/>
                  </a:lnTo>
                  <a:lnTo>
                    <a:pt x="34226" y="308229"/>
                  </a:lnTo>
                  <a:lnTo>
                    <a:pt x="34074" y="308698"/>
                  </a:lnTo>
                  <a:lnTo>
                    <a:pt x="34455" y="308483"/>
                  </a:lnTo>
                  <a:lnTo>
                    <a:pt x="35344" y="308229"/>
                  </a:lnTo>
                  <a:lnTo>
                    <a:pt x="37134" y="307721"/>
                  </a:lnTo>
                  <a:close/>
                </a:path>
                <a:path w="124459" h="502920">
                  <a:moveTo>
                    <a:pt x="37363" y="245160"/>
                  </a:moveTo>
                  <a:lnTo>
                    <a:pt x="37185" y="245021"/>
                  </a:lnTo>
                  <a:lnTo>
                    <a:pt x="36804" y="244830"/>
                  </a:lnTo>
                  <a:lnTo>
                    <a:pt x="37363" y="245160"/>
                  </a:lnTo>
                  <a:close/>
                </a:path>
                <a:path w="124459" h="502920">
                  <a:moveTo>
                    <a:pt x="37769" y="255511"/>
                  </a:moveTo>
                  <a:lnTo>
                    <a:pt x="36868" y="255447"/>
                  </a:lnTo>
                  <a:lnTo>
                    <a:pt x="36334" y="255447"/>
                  </a:lnTo>
                  <a:lnTo>
                    <a:pt x="35979" y="255485"/>
                  </a:lnTo>
                  <a:lnTo>
                    <a:pt x="36169" y="255524"/>
                  </a:lnTo>
                  <a:lnTo>
                    <a:pt x="36626" y="255638"/>
                  </a:lnTo>
                  <a:lnTo>
                    <a:pt x="37769" y="255511"/>
                  </a:lnTo>
                  <a:close/>
                </a:path>
                <a:path w="124459" h="502920">
                  <a:moveTo>
                    <a:pt x="37846" y="220980"/>
                  </a:moveTo>
                  <a:lnTo>
                    <a:pt x="37833" y="220599"/>
                  </a:lnTo>
                  <a:lnTo>
                    <a:pt x="37287" y="220332"/>
                  </a:lnTo>
                  <a:lnTo>
                    <a:pt x="35991" y="220218"/>
                  </a:lnTo>
                  <a:lnTo>
                    <a:pt x="37846" y="220980"/>
                  </a:lnTo>
                  <a:close/>
                </a:path>
                <a:path w="124459" h="502920">
                  <a:moveTo>
                    <a:pt x="37858" y="232791"/>
                  </a:moveTo>
                  <a:close/>
                </a:path>
                <a:path w="124459" h="502920">
                  <a:moveTo>
                    <a:pt x="37909" y="248539"/>
                  </a:moveTo>
                  <a:lnTo>
                    <a:pt x="36360" y="248246"/>
                  </a:lnTo>
                  <a:lnTo>
                    <a:pt x="36842" y="248412"/>
                  </a:lnTo>
                  <a:lnTo>
                    <a:pt x="37058" y="248589"/>
                  </a:lnTo>
                  <a:lnTo>
                    <a:pt x="37909" y="248539"/>
                  </a:lnTo>
                  <a:close/>
                </a:path>
                <a:path w="124459" h="502920">
                  <a:moveTo>
                    <a:pt x="38036" y="233426"/>
                  </a:moveTo>
                  <a:lnTo>
                    <a:pt x="37795" y="232791"/>
                  </a:lnTo>
                  <a:lnTo>
                    <a:pt x="35648" y="232791"/>
                  </a:lnTo>
                  <a:lnTo>
                    <a:pt x="35204" y="232791"/>
                  </a:lnTo>
                  <a:lnTo>
                    <a:pt x="35712" y="232918"/>
                  </a:lnTo>
                  <a:lnTo>
                    <a:pt x="36131" y="233273"/>
                  </a:lnTo>
                  <a:lnTo>
                    <a:pt x="37579" y="233476"/>
                  </a:lnTo>
                  <a:lnTo>
                    <a:pt x="36410" y="233070"/>
                  </a:lnTo>
                  <a:lnTo>
                    <a:pt x="38036" y="233426"/>
                  </a:lnTo>
                  <a:close/>
                </a:path>
                <a:path w="124459" h="502920">
                  <a:moveTo>
                    <a:pt x="38176" y="229997"/>
                  </a:moveTo>
                  <a:lnTo>
                    <a:pt x="37744" y="229844"/>
                  </a:lnTo>
                  <a:lnTo>
                    <a:pt x="38176" y="229997"/>
                  </a:lnTo>
                  <a:close/>
                </a:path>
                <a:path w="124459" h="502920">
                  <a:moveTo>
                    <a:pt x="38379" y="276225"/>
                  </a:moveTo>
                  <a:lnTo>
                    <a:pt x="34150" y="275336"/>
                  </a:lnTo>
                  <a:lnTo>
                    <a:pt x="13639" y="275336"/>
                  </a:lnTo>
                  <a:lnTo>
                    <a:pt x="11480" y="275336"/>
                  </a:lnTo>
                  <a:lnTo>
                    <a:pt x="10985" y="275336"/>
                  </a:lnTo>
                  <a:lnTo>
                    <a:pt x="10375" y="276225"/>
                  </a:lnTo>
                  <a:lnTo>
                    <a:pt x="15786" y="277622"/>
                  </a:lnTo>
                  <a:lnTo>
                    <a:pt x="13004" y="278257"/>
                  </a:lnTo>
                  <a:lnTo>
                    <a:pt x="11645" y="278130"/>
                  </a:lnTo>
                  <a:lnTo>
                    <a:pt x="12039" y="278384"/>
                  </a:lnTo>
                  <a:lnTo>
                    <a:pt x="14211" y="278511"/>
                  </a:lnTo>
                  <a:lnTo>
                    <a:pt x="13512" y="278638"/>
                  </a:lnTo>
                  <a:lnTo>
                    <a:pt x="29984" y="278638"/>
                  </a:lnTo>
                  <a:lnTo>
                    <a:pt x="29197" y="278511"/>
                  </a:lnTo>
                  <a:lnTo>
                    <a:pt x="28803" y="278384"/>
                  </a:lnTo>
                  <a:lnTo>
                    <a:pt x="29489" y="278257"/>
                  </a:lnTo>
                  <a:lnTo>
                    <a:pt x="30175" y="278130"/>
                  </a:lnTo>
                  <a:lnTo>
                    <a:pt x="31292" y="278257"/>
                  </a:lnTo>
                  <a:lnTo>
                    <a:pt x="31534" y="278257"/>
                  </a:lnTo>
                  <a:lnTo>
                    <a:pt x="31153" y="278130"/>
                  </a:lnTo>
                  <a:lnTo>
                    <a:pt x="28067" y="277114"/>
                  </a:lnTo>
                  <a:lnTo>
                    <a:pt x="38379" y="276225"/>
                  </a:lnTo>
                  <a:close/>
                </a:path>
                <a:path w="124459" h="502920">
                  <a:moveTo>
                    <a:pt x="38506" y="322834"/>
                  </a:moveTo>
                  <a:lnTo>
                    <a:pt x="38023" y="322834"/>
                  </a:lnTo>
                  <a:lnTo>
                    <a:pt x="37490" y="322922"/>
                  </a:lnTo>
                  <a:lnTo>
                    <a:pt x="38506" y="322834"/>
                  </a:lnTo>
                  <a:close/>
                </a:path>
                <a:path w="124459" h="502920">
                  <a:moveTo>
                    <a:pt x="38989" y="315087"/>
                  </a:moveTo>
                  <a:lnTo>
                    <a:pt x="38773" y="315087"/>
                  </a:lnTo>
                  <a:lnTo>
                    <a:pt x="37477" y="315468"/>
                  </a:lnTo>
                  <a:lnTo>
                    <a:pt x="38989" y="315087"/>
                  </a:lnTo>
                  <a:close/>
                </a:path>
                <a:path w="124459" h="502920">
                  <a:moveTo>
                    <a:pt x="39166" y="321043"/>
                  </a:moveTo>
                  <a:lnTo>
                    <a:pt x="38722" y="321144"/>
                  </a:lnTo>
                  <a:lnTo>
                    <a:pt x="38963" y="321106"/>
                  </a:lnTo>
                  <a:lnTo>
                    <a:pt x="39166" y="321043"/>
                  </a:lnTo>
                  <a:close/>
                </a:path>
                <a:path w="124459" h="502920">
                  <a:moveTo>
                    <a:pt x="39420" y="323088"/>
                  </a:moveTo>
                  <a:lnTo>
                    <a:pt x="37553" y="323342"/>
                  </a:lnTo>
                  <a:lnTo>
                    <a:pt x="36652" y="323811"/>
                  </a:lnTo>
                  <a:lnTo>
                    <a:pt x="36957" y="323723"/>
                  </a:lnTo>
                  <a:lnTo>
                    <a:pt x="38620" y="323596"/>
                  </a:lnTo>
                  <a:lnTo>
                    <a:pt x="39420" y="323088"/>
                  </a:lnTo>
                  <a:close/>
                </a:path>
                <a:path w="124459" h="502920">
                  <a:moveTo>
                    <a:pt x="40411" y="315087"/>
                  </a:moveTo>
                  <a:lnTo>
                    <a:pt x="40386" y="314706"/>
                  </a:lnTo>
                  <a:lnTo>
                    <a:pt x="38989" y="315087"/>
                  </a:lnTo>
                  <a:lnTo>
                    <a:pt x="40411" y="315087"/>
                  </a:lnTo>
                  <a:close/>
                </a:path>
                <a:path w="124459" h="502920">
                  <a:moveTo>
                    <a:pt x="40462" y="319405"/>
                  </a:moveTo>
                  <a:lnTo>
                    <a:pt x="36182" y="320167"/>
                  </a:lnTo>
                  <a:lnTo>
                    <a:pt x="38341" y="318897"/>
                  </a:lnTo>
                  <a:lnTo>
                    <a:pt x="36715" y="318897"/>
                  </a:lnTo>
                  <a:lnTo>
                    <a:pt x="35890" y="318897"/>
                  </a:lnTo>
                  <a:lnTo>
                    <a:pt x="36804" y="318782"/>
                  </a:lnTo>
                  <a:lnTo>
                    <a:pt x="36995" y="318516"/>
                  </a:lnTo>
                  <a:lnTo>
                    <a:pt x="38239" y="318135"/>
                  </a:lnTo>
                  <a:lnTo>
                    <a:pt x="39014" y="317754"/>
                  </a:lnTo>
                  <a:lnTo>
                    <a:pt x="35521" y="318516"/>
                  </a:lnTo>
                  <a:lnTo>
                    <a:pt x="35077" y="318389"/>
                  </a:lnTo>
                  <a:lnTo>
                    <a:pt x="34632" y="318262"/>
                  </a:lnTo>
                  <a:lnTo>
                    <a:pt x="32423" y="318389"/>
                  </a:lnTo>
                  <a:lnTo>
                    <a:pt x="34899" y="317627"/>
                  </a:lnTo>
                  <a:lnTo>
                    <a:pt x="35712" y="317373"/>
                  </a:lnTo>
                  <a:lnTo>
                    <a:pt x="36550" y="317754"/>
                  </a:lnTo>
                  <a:lnTo>
                    <a:pt x="37084" y="317627"/>
                  </a:lnTo>
                  <a:lnTo>
                    <a:pt x="39763" y="316992"/>
                  </a:lnTo>
                  <a:lnTo>
                    <a:pt x="36944" y="317627"/>
                  </a:lnTo>
                  <a:lnTo>
                    <a:pt x="36893" y="317373"/>
                  </a:lnTo>
                  <a:lnTo>
                    <a:pt x="36842" y="316992"/>
                  </a:lnTo>
                  <a:lnTo>
                    <a:pt x="34505" y="317627"/>
                  </a:lnTo>
                  <a:lnTo>
                    <a:pt x="35179" y="317373"/>
                  </a:lnTo>
                  <a:lnTo>
                    <a:pt x="35521" y="317246"/>
                  </a:lnTo>
                  <a:lnTo>
                    <a:pt x="35852" y="317119"/>
                  </a:lnTo>
                  <a:lnTo>
                    <a:pt x="36537" y="316865"/>
                  </a:lnTo>
                  <a:lnTo>
                    <a:pt x="35471" y="317119"/>
                  </a:lnTo>
                  <a:lnTo>
                    <a:pt x="38328" y="316357"/>
                  </a:lnTo>
                  <a:lnTo>
                    <a:pt x="33959" y="317246"/>
                  </a:lnTo>
                  <a:lnTo>
                    <a:pt x="36195" y="316611"/>
                  </a:lnTo>
                  <a:lnTo>
                    <a:pt x="37541" y="316230"/>
                  </a:lnTo>
                  <a:lnTo>
                    <a:pt x="34810" y="316611"/>
                  </a:lnTo>
                  <a:lnTo>
                    <a:pt x="36601" y="315849"/>
                  </a:lnTo>
                  <a:lnTo>
                    <a:pt x="36893" y="315722"/>
                  </a:lnTo>
                  <a:lnTo>
                    <a:pt x="38887" y="315722"/>
                  </a:lnTo>
                  <a:lnTo>
                    <a:pt x="37553" y="315480"/>
                  </a:lnTo>
                  <a:lnTo>
                    <a:pt x="37134" y="315595"/>
                  </a:lnTo>
                  <a:lnTo>
                    <a:pt x="35229" y="315849"/>
                  </a:lnTo>
                  <a:lnTo>
                    <a:pt x="34188" y="315468"/>
                  </a:lnTo>
                  <a:lnTo>
                    <a:pt x="37604" y="315087"/>
                  </a:lnTo>
                  <a:lnTo>
                    <a:pt x="38430" y="314833"/>
                  </a:lnTo>
                  <a:lnTo>
                    <a:pt x="39255" y="314579"/>
                  </a:lnTo>
                  <a:lnTo>
                    <a:pt x="38315" y="314452"/>
                  </a:lnTo>
                  <a:lnTo>
                    <a:pt x="35242" y="314833"/>
                  </a:lnTo>
                  <a:lnTo>
                    <a:pt x="35318" y="314579"/>
                  </a:lnTo>
                  <a:lnTo>
                    <a:pt x="35864" y="314452"/>
                  </a:lnTo>
                  <a:lnTo>
                    <a:pt x="36055" y="314325"/>
                  </a:lnTo>
                  <a:lnTo>
                    <a:pt x="36741" y="314198"/>
                  </a:lnTo>
                  <a:lnTo>
                    <a:pt x="34048" y="314452"/>
                  </a:lnTo>
                  <a:lnTo>
                    <a:pt x="34315" y="314325"/>
                  </a:lnTo>
                  <a:lnTo>
                    <a:pt x="34582" y="314198"/>
                  </a:lnTo>
                  <a:lnTo>
                    <a:pt x="36423" y="313309"/>
                  </a:lnTo>
                  <a:lnTo>
                    <a:pt x="33197" y="313436"/>
                  </a:lnTo>
                  <a:lnTo>
                    <a:pt x="29324" y="314198"/>
                  </a:lnTo>
                  <a:lnTo>
                    <a:pt x="29210" y="313944"/>
                  </a:lnTo>
                  <a:lnTo>
                    <a:pt x="27152" y="314198"/>
                  </a:lnTo>
                  <a:lnTo>
                    <a:pt x="29298" y="313690"/>
                  </a:lnTo>
                  <a:lnTo>
                    <a:pt x="29260" y="313817"/>
                  </a:lnTo>
                  <a:lnTo>
                    <a:pt x="30137" y="313690"/>
                  </a:lnTo>
                  <a:lnTo>
                    <a:pt x="30822" y="313563"/>
                  </a:lnTo>
                  <a:lnTo>
                    <a:pt x="29845" y="313563"/>
                  </a:lnTo>
                  <a:lnTo>
                    <a:pt x="31889" y="313055"/>
                  </a:lnTo>
                  <a:lnTo>
                    <a:pt x="31496" y="313055"/>
                  </a:lnTo>
                  <a:lnTo>
                    <a:pt x="29514" y="313055"/>
                  </a:lnTo>
                  <a:lnTo>
                    <a:pt x="30340" y="312547"/>
                  </a:lnTo>
                  <a:lnTo>
                    <a:pt x="30937" y="312420"/>
                  </a:lnTo>
                  <a:lnTo>
                    <a:pt x="33375" y="311912"/>
                  </a:lnTo>
                  <a:lnTo>
                    <a:pt x="31496" y="313055"/>
                  </a:lnTo>
                  <a:lnTo>
                    <a:pt x="34124" y="312166"/>
                  </a:lnTo>
                  <a:lnTo>
                    <a:pt x="33058" y="312928"/>
                  </a:lnTo>
                  <a:lnTo>
                    <a:pt x="35902" y="312166"/>
                  </a:lnTo>
                  <a:lnTo>
                    <a:pt x="36842" y="311912"/>
                  </a:lnTo>
                  <a:lnTo>
                    <a:pt x="37795" y="311658"/>
                  </a:lnTo>
                  <a:lnTo>
                    <a:pt x="32918" y="313131"/>
                  </a:lnTo>
                  <a:lnTo>
                    <a:pt x="37846" y="311912"/>
                  </a:lnTo>
                  <a:lnTo>
                    <a:pt x="38100" y="311658"/>
                  </a:lnTo>
                  <a:lnTo>
                    <a:pt x="38227" y="311531"/>
                  </a:lnTo>
                  <a:lnTo>
                    <a:pt x="38620" y="311150"/>
                  </a:lnTo>
                  <a:lnTo>
                    <a:pt x="36144" y="311531"/>
                  </a:lnTo>
                  <a:lnTo>
                    <a:pt x="36271" y="311404"/>
                  </a:lnTo>
                  <a:lnTo>
                    <a:pt x="36931" y="310769"/>
                  </a:lnTo>
                  <a:lnTo>
                    <a:pt x="35229" y="310896"/>
                  </a:lnTo>
                  <a:lnTo>
                    <a:pt x="34429" y="311277"/>
                  </a:lnTo>
                  <a:lnTo>
                    <a:pt x="32727" y="311404"/>
                  </a:lnTo>
                  <a:lnTo>
                    <a:pt x="29540" y="311023"/>
                  </a:lnTo>
                  <a:lnTo>
                    <a:pt x="35318" y="310134"/>
                  </a:lnTo>
                  <a:lnTo>
                    <a:pt x="40284" y="309372"/>
                  </a:lnTo>
                  <a:lnTo>
                    <a:pt x="36118" y="309372"/>
                  </a:lnTo>
                  <a:lnTo>
                    <a:pt x="30200" y="310134"/>
                  </a:lnTo>
                  <a:lnTo>
                    <a:pt x="32156" y="309372"/>
                  </a:lnTo>
                  <a:lnTo>
                    <a:pt x="35636" y="308991"/>
                  </a:lnTo>
                  <a:lnTo>
                    <a:pt x="35737" y="308737"/>
                  </a:lnTo>
                  <a:lnTo>
                    <a:pt x="35890" y="308356"/>
                  </a:lnTo>
                  <a:lnTo>
                    <a:pt x="34124" y="308686"/>
                  </a:lnTo>
                  <a:lnTo>
                    <a:pt x="30632" y="309372"/>
                  </a:lnTo>
                  <a:lnTo>
                    <a:pt x="31178" y="309118"/>
                  </a:lnTo>
                  <a:lnTo>
                    <a:pt x="32575" y="308483"/>
                  </a:lnTo>
                  <a:lnTo>
                    <a:pt x="32410" y="308229"/>
                  </a:lnTo>
                  <a:lnTo>
                    <a:pt x="35471" y="307721"/>
                  </a:lnTo>
                  <a:lnTo>
                    <a:pt x="34874" y="307086"/>
                  </a:lnTo>
                  <a:lnTo>
                    <a:pt x="32562" y="306705"/>
                  </a:lnTo>
                  <a:lnTo>
                    <a:pt x="32156" y="306324"/>
                  </a:lnTo>
                  <a:lnTo>
                    <a:pt x="32029" y="306197"/>
                  </a:lnTo>
                  <a:lnTo>
                    <a:pt x="31889" y="306070"/>
                  </a:lnTo>
                  <a:lnTo>
                    <a:pt x="32816" y="305943"/>
                  </a:lnTo>
                  <a:lnTo>
                    <a:pt x="33794" y="305943"/>
                  </a:lnTo>
                  <a:lnTo>
                    <a:pt x="34696" y="305689"/>
                  </a:lnTo>
                  <a:lnTo>
                    <a:pt x="33858" y="305308"/>
                  </a:lnTo>
                  <a:lnTo>
                    <a:pt x="33020" y="304927"/>
                  </a:lnTo>
                  <a:lnTo>
                    <a:pt x="33718" y="304419"/>
                  </a:lnTo>
                  <a:lnTo>
                    <a:pt x="34798" y="303644"/>
                  </a:lnTo>
                  <a:lnTo>
                    <a:pt x="35217" y="303403"/>
                  </a:lnTo>
                  <a:lnTo>
                    <a:pt x="36080" y="302895"/>
                  </a:lnTo>
                  <a:lnTo>
                    <a:pt x="36525" y="302641"/>
                  </a:lnTo>
                  <a:lnTo>
                    <a:pt x="33845" y="302641"/>
                  </a:lnTo>
                  <a:lnTo>
                    <a:pt x="33858" y="302514"/>
                  </a:lnTo>
                  <a:lnTo>
                    <a:pt x="32791" y="302514"/>
                  </a:lnTo>
                  <a:lnTo>
                    <a:pt x="32588" y="302260"/>
                  </a:lnTo>
                  <a:lnTo>
                    <a:pt x="34302" y="302006"/>
                  </a:lnTo>
                  <a:lnTo>
                    <a:pt x="35115" y="302006"/>
                  </a:lnTo>
                  <a:lnTo>
                    <a:pt x="32791" y="301752"/>
                  </a:lnTo>
                  <a:lnTo>
                    <a:pt x="32016" y="301498"/>
                  </a:lnTo>
                  <a:lnTo>
                    <a:pt x="31267" y="301256"/>
                  </a:lnTo>
                  <a:lnTo>
                    <a:pt x="31267" y="306324"/>
                  </a:lnTo>
                  <a:lnTo>
                    <a:pt x="31038" y="306197"/>
                  </a:lnTo>
                  <a:lnTo>
                    <a:pt x="31267" y="306324"/>
                  </a:lnTo>
                  <a:lnTo>
                    <a:pt x="31267" y="301256"/>
                  </a:lnTo>
                  <a:lnTo>
                    <a:pt x="30873" y="301129"/>
                  </a:lnTo>
                  <a:lnTo>
                    <a:pt x="30873" y="305308"/>
                  </a:lnTo>
                  <a:lnTo>
                    <a:pt x="30822" y="305689"/>
                  </a:lnTo>
                  <a:lnTo>
                    <a:pt x="29057" y="305943"/>
                  </a:lnTo>
                  <a:lnTo>
                    <a:pt x="29083" y="305816"/>
                  </a:lnTo>
                  <a:lnTo>
                    <a:pt x="29667" y="305816"/>
                  </a:lnTo>
                  <a:lnTo>
                    <a:pt x="30149" y="305562"/>
                  </a:lnTo>
                  <a:lnTo>
                    <a:pt x="30873" y="305308"/>
                  </a:lnTo>
                  <a:lnTo>
                    <a:pt x="30873" y="301129"/>
                  </a:lnTo>
                  <a:lnTo>
                    <a:pt x="30073" y="300863"/>
                  </a:lnTo>
                  <a:lnTo>
                    <a:pt x="30873" y="300609"/>
                  </a:lnTo>
                  <a:lnTo>
                    <a:pt x="32854" y="299974"/>
                  </a:lnTo>
                  <a:lnTo>
                    <a:pt x="33655" y="299974"/>
                  </a:lnTo>
                  <a:lnTo>
                    <a:pt x="34683" y="299339"/>
                  </a:lnTo>
                  <a:lnTo>
                    <a:pt x="28143" y="299974"/>
                  </a:lnTo>
                  <a:lnTo>
                    <a:pt x="30581" y="299212"/>
                  </a:lnTo>
                  <a:lnTo>
                    <a:pt x="31051" y="299212"/>
                  </a:lnTo>
                  <a:lnTo>
                    <a:pt x="32092" y="298069"/>
                  </a:lnTo>
                  <a:lnTo>
                    <a:pt x="29514" y="297053"/>
                  </a:lnTo>
                  <a:lnTo>
                    <a:pt x="33058" y="296037"/>
                  </a:lnTo>
                  <a:lnTo>
                    <a:pt x="33502" y="295910"/>
                  </a:lnTo>
                  <a:lnTo>
                    <a:pt x="29654" y="296037"/>
                  </a:lnTo>
                  <a:lnTo>
                    <a:pt x="34048" y="295021"/>
                  </a:lnTo>
                  <a:lnTo>
                    <a:pt x="35153" y="294767"/>
                  </a:lnTo>
                  <a:lnTo>
                    <a:pt x="29794" y="295021"/>
                  </a:lnTo>
                  <a:lnTo>
                    <a:pt x="32410" y="294259"/>
                  </a:lnTo>
                  <a:lnTo>
                    <a:pt x="33375" y="294386"/>
                  </a:lnTo>
                  <a:lnTo>
                    <a:pt x="33591" y="294259"/>
                  </a:lnTo>
                  <a:lnTo>
                    <a:pt x="35115" y="293370"/>
                  </a:lnTo>
                  <a:lnTo>
                    <a:pt x="35217" y="293243"/>
                  </a:lnTo>
                  <a:lnTo>
                    <a:pt x="35331" y="293116"/>
                  </a:lnTo>
                  <a:lnTo>
                    <a:pt x="31724" y="293243"/>
                  </a:lnTo>
                  <a:lnTo>
                    <a:pt x="31165" y="292989"/>
                  </a:lnTo>
                  <a:lnTo>
                    <a:pt x="33959" y="292735"/>
                  </a:lnTo>
                  <a:lnTo>
                    <a:pt x="30988" y="292608"/>
                  </a:lnTo>
                  <a:lnTo>
                    <a:pt x="34328" y="292227"/>
                  </a:lnTo>
                  <a:lnTo>
                    <a:pt x="33591" y="291973"/>
                  </a:lnTo>
                  <a:lnTo>
                    <a:pt x="33439" y="292100"/>
                  </a:lnTo>
                  <a:lnTo>
                    <a:pt x="32359" y="292227"/>
                  </a:lnTo>
                  <a:lnTo>
                    <a:pt x="31546" y="292227"/>
                  </a:lnTo>
                  <a:lnTo>
                    <a:pt x="30251" y="291973"/>
                  </a:lnTo>
                  <a:lnTo>
                    <a:pt x="33439" y="291084"/>
                  </a:lnTo>
                  <a:lnTo>
                    <a:pt x="34874" y="291084"/>
                  </a:lnTo>
                  <a:lnTo>
                    <a:pt x="34175" y="290830"/>
                  </a:lnTo>
                  <a:lnTo>
                    <a:pt x="32435" y="290195"/>
                  </a:lnTo>
                  <a:lnTo>
                    <a:pt x="33235" y="290195"/>
                  </a:lnTo>
                  <a:lnTo>
                    <a:pt x="31788" y="289941"/>
                  </a:lnTo>
                  <a:lnTo>
                    <a:pt x="37642" y="290195"/>
                  </a:lnTo>
                  <a:lnTo>
                    <a:pt x="34988" y="289814"/>
                  </a:lnTo>
                  <a:lnTo>
                    <a:pt x="34340" y="289941"/>
                  </a:lnTo>
                  <a:lnTo>
                    <a:pt x="33312" y="289814"/>
                  </a:lnTo>
                  <a:lnTo>
                    <a:pt x="32740" y="289814"/>
                  </a:lnTo>
                  <a:lnTo>
                    <a:pt x="34429" y="289560"/>
                  </a:lnTo>
                  <a:lnTo>
                    <a:pt x="34429" y="289052"/>
                  </a:lnTo>
                  <a:lnTo>
                    <a:pt x="34188" y="288925"/>
                  </a:lnTo>
                  <a:lnTo>
                    <a:pt x="33718" y="288671"/>
                  </a:lnTo>
                  <a:lnTo>
                    <a:pt x="35648" y="288671"/>
                  </a:lnTo>
                  <a:lnTo>
                    <a:pt x="36118" y="287909"/>
                  </a:lnTo>
                  <a:lnTo>
                    <a:pt x="34696" y="287147"/>
                  </a:lnTo>
                  <a:lnTo>
                    <a:pt x="34709" y="286639"/>
                  </a:lnTo>
                  <a:lnTo>
                    <a:pt x="34721" y="286258"/>
                  </a:lnTo>
                  <a:lnTo>
                    <a:pt x="33820" y="286639"/>
                  </a:lnTo>
                  <a:lnTo>
                    <a:pt x="30454" y="286639"/>
                  </a:lnTo>
                  <a:lnTo>
                    <a:pt x="30137" y="286385"/>
                  </a:lnTo>
                  <a:lnTo>
                    <a:pt x="30657" y="286359"/>
                  </a:lnTo>
                  <a:lnTo>
                    <a:pt x="29743" y="286258"/>
                  </a:lnTo>
                  <a:lnTo>
                    <a:pt x="30073" y="285877"/>
                  </a:lnTo>
                  <a:lnTo>
                    <a:pt x="33096" y="285877"/>
                  </a:lnTo>
                  <a:lnTo>
                    <a:pt x="34074" y="286131"/>
                  </a:lnTo>
                  <a:lnTo>
                    <a:pt x="33375" y="285877"/>
                  </a:lnTo>
                  <a:lnTo>
                    <a:pt x="33032" y="285750"/>
                  </a:lnTo>
                  <a:lnTo>
                    <a:pt x="35521" y="285750"/>
                  </a:lnTo>
                  <a:lnTo>
                    <a:pt x="33680" y="285623"/>
                  </a:lnTo>
                  <a:lnTo>
                    <a:pt x="38481" y="285115"/>
                  </a:lnTo>
                  <a:lnTo>
                    <a:pt x="35280" y="284988"/>
                  </a:lnTo>
                  <a:lnTo>
                    <a:pt x="36169" y="284861"/>
                  </a:lnTo>
                  <a:lnTo>
                    <a:pt x="36169" y="284099"/>
                  </a:lnTo>
                  <a:lnTo>
                    <a:pt x="35153" y="283718"/>
                  </a:lnTo>
                  <a:lnTo>
                    <a:pt x="34988" y="283083"/>
                  </a:lnTo>
                  <a:lnTo>
                    <a:pt x="32423" y="283083"/>
                  </a:lnTo>
                  <a:lnTo>
                    <a:pt x="32981" y="282829"/>
                  </a:lnTo>
                  <a:lnTo>
                    <a:pt x="30911" y="282575"/>
                  </a:lnTo>
                  <a:lnTo>
                    <a:pt x="31724" y="282067"/>
                  </a:lnTo>
                  <a:lnTo>
                    <a:pt x="33248" y="281686"/>
                  </a:lnTo>
                  <a:lnTo>
                    <a:pt x="33756" y="281559"/>
                  </a:lnTo>
                  <a:lnTo>
                    <a:pt x="33553" y="280924"/>
                  </a:lnTo>
                  <a:lnTo>
                    <a:pt x="33147" y="280797"/>
                  </a:lnTo>
                  <a:lnTo>
                    <a:pt x="32308" y="280543"/>
                  </a:lnTo>
                  <a:lnTo>
                    <a:pt x="31394" y="280797"/>
                  </a:lnTo>
                  <a:lnTo>
                    <a:pt x="29883" y="280543"/>
                  </a:lnTo>
                  <a:lnTo>
                    <a:pt x="32207" y="280543"/>
                  </a:lnTo>
                  <a:lnTo>
                    <a:pt x="32004" y="280035"/>
                  </a:lnTo>
                  <a:lnTo>
                    <a:pt x="33680" y="280289"/>
                  </a:lnTo>
                  <a:lnTo>
                    <a:pt x="33553" y="280035"/>
                  </a:lnTo>
                  <a:lnTo>
                    <a:pt x="33299" y="279527"/>
                  </a:lnTo>
                  <a:lnTo>
                    <a:pt x="33235" y="279400"/>
                  </a:lnTo>
                  <a:lnTo>
                    <a:pt x="32067" y="278765"/>
                  </a:lnTo>
                  <a:lnTo>
                    <a:pt x="20370" y="278765"/>
                  </a:lnTo>
                  <a:lnTo>
                    <a:pt x="20370" y="306705"/>
                  </a:lnTo>
                  <a:lnTo>
                    <a:pt x="17970" y="307467"/>
                  </a:lnTo>
                  <a:lnTo>
                    <a:pt x="17145" y="307594"/>
                  </a:lnTo>
                  <a:lnTo>
                    <a:pt x="16725" y="307721"/>
                  </a:lnTo>
                  <a:lnTo>
                    <a:pt x="16471" y="307721"/>
                  </a:lnTo>
                  <a:lnTo>
                    <a:pt x="16484" y="306959"/>
                  </a:lnTo>
                  <a:lnTo>
                    <a:pt x="20370" y="306705"/>
                  </a:lnTo>
                  <a:lnTo>
                    <a:pt x="20370" y="278765"/>
                  </a:lnTo>
                  <a:lnTo>
                    <a:pt x="12827" y="278765"/>
                  </a:lnTo>
                  <a:lnTo>
                    <a:pt x="12255" y="278765"/>
                  </a:lnTo>
                  <a:lnTo>
                    <a:pt x="11379" y="278765"/>
                  </a:lnTo>
                  <a:lnTo>
                    <a:pt x="13754" y="279273"/>
                  </a:lnTo>
                  <a:lnTo>
                    <a:pt x="12954" y="279527"/>
                  </a:lnTo>
                  <a:lnTo>
                    <a:pt x="11430" y="279273"/>
                  </a:lnTo>
                  <a:lnTo>
                    <a:pt x="9626" y="280289"/>
                  </a:lnTo>
                  <a:lnTo>
                    <a:pt x="15125" y="280797"/>
                  </a:lnTo>
                  <a:lnTo>
                    <a:pt x="16040" y="281686"/>
                  </a:lnTo>
                  <a:lnTo>
                    <a:pt x="12039" y="281559"/>
                  </a:lnTo>
                  <a:lnTo>
                    <a:pt x="10071" y="282702"/>
                  </a:lnTo>
                  <a:lnTo>
                    <a:pt x="9499" y="282702"/>
                  </a:lnTo>
                  <a:lnTo>
                    <a:pt x="9029" y="283972"/>
                  </a:lnTo>
                  <a:lnTo>
                    <a:pt x="12852" y="284734"/>
                  </a:lnTo>
                  <a:lnTo>
                    <a:pt x="14452" y="285750"/>
                  </a:lnTo>
                  <a:lnTo>
                    <a:pt x="10109" y="286385"/>
                  </a:lnTo>
                  <a:lnTo>
                    <a:pt x="12674" y="287909"/>
                  </a:lnTo>
                  <a:lnTo>
                    <a:pt x="10261" y="289052"/>
                  </a:lnTo>
                  <a:lnTo>
                    <a:pt x="10972" y="288925"/>
                  </a:lnTo>
                  <a:lnTo>
                    <a:pt x="13373" y="289052"/>
                  </a:lnTo>
                  <a:lnTo>
                    <a:pt x="13779" y="289179"/>
                  </a:lnTo>
                  <a:lnTo>
                    <a:pt x="12979" y="289433"/>
                  </a:lnTo>
                  <a:lnTo>
                    <a:pt x="16573" y="289814"/>
                  </a:lnTo>
                  <a:lnTo>
                    <a:pt x="12966" y="289814"/>
                  </a:lnTo>
                  <a:lnTo>
                    <a:pt x="9385" y="290068"/>
                  </a:lnTo>
                  <a:lnTo>
                    <a:pt x="10325" y="290576"/>
                  </a:lnTo>
                  <a:lnTo>
                    <a:pt x="10261" y="290957"/>
                  </a:lnTo>
                  <a:lnTo>
                    <a:pt x="15062" y="290830"/>
                  </a:lnTo>
                  <a:lnTo>
                    <a:pt x="11341" y="291579"/>
                  </a:lnTo>
                  <a:lnTo>
                    <a:pt x="11480" y="291426"/>
                  </a:lnTo>
                  <a:lnTo>
                    <a:pt x="10502" y="291274"/>
                  </a:lnTo>
                  <a:lnTo>
                    <a:pt x="11290" y="291592"/>
                  </a:lnTo>
                  <a:lnTo>
                    <a:pt x="8140" y="292227"/>
                  </a:lnTo>
                  <a:lnTo>
                    <a:pt x="17805" y="293370"/>
                  </a:lnTo>
                  <a:lnTo>
                    <a:pt x="11595" y="294259"/>
                  </a:lnTo>
                  <a:lnTo>
                    <a:pt x="12801" y="294513"/>
                  </a:lnTo>
                  <a:lnTo>
                    <a:pt x="12801" y="294767"/>
                  </a:lnTo>
                  <a:lnTo>
                    <a:pt x="14020" y="295021"/>
                  </a:lnTo>
                  <a:lnTo>
                    <a:pt x="11442" y="295148"/>
                  </a:lnTo>
                  <a:lnTo>
                    <a:pt x="10528" y="296291"/>
                  </a:lnTo>
                  <a:lnTo>
                    <a:pt x="11188" y="297053"/>
                  </a:lnTo>
                  <a:lnTo>
                    <a:pt x="9347" y="297053"/>
                  </a:lnTo>
                  <a:lnTo>
                    <a:pt x="9220" y="297561"/>
                  </a:lnTo>
                  <a:lnTo>
                    <a:pt x="16802" y="297053"/>
                  </a:lnTo>
                  <a:lnTo>
                    <a:pt x="16979" y="297434"/>
                  </a:lnTo>
                  <a:lnTo>
                    <a:pt x="13157" y="297942"/>
                  </a:lnTo>
                  <a:lnTo>
                    <a:pt x="13246" y="298704"/>
                  </a:lnTo>
                  <a:lnTo>
                    <a:pt x="9994" y="299974"/>
                  </a:lnTo>
                  <a:lnTo>
                    <a:pt x="13550" y="300482"/>
                  </a:lnTo>
                  <a:lnTo>
                    <a:pt x="11887" y="300609"/>
                  </a:lnTo>
                  <a:lnTo>
                    <a:pt x="11709" y="300482"/>
                  </a:lnTo>
                  <a:lnTo>
                    <a:pt x="11645" y="300863"/>
                  </a:lnTo>
                  <a:lnTo>
                    <a:pt x="9283" y="302260"/>
                  </a:lnTo>
                  <a:lnTo>
                    <a:pt x="11455" y="301942"/>
                  </a:lnTo>
                  <a:lnTo>
                    <a:pt x="15836" y="302768"/>
                  </a:lnTo>
                  <a:lnTo>
                    <a:pt x="13309" y="302895"/>
                  </a:lnTo>
                  <a:lnTo>
                    <a:pt x="16573" y="303022"/>
                  </a:lnTo>
                  <a:lnTo>
                    <a:pt x="17449" y="302895"/>
                  </a:lnTo>
                  <a:lnTo>
                    <a:pt x="18402" y="303276"/>
                  </a:lnTo>
                  <a:lnTo>
                    <a:pt x="18097" y="303530"/>
                  </a:lnTo>
                  <a:lnTo>
                    <a:pt x="16510" y="303657"/>
                  </a:lnTo>
                  <a:lnTo>
                    <a:pt x="15748" y="304038"/>
                  </a:lnTo>
                  <a:lnTo>
                    <a:pt x="19443" y="303403"/>
                  </a:lnTo>
                  <a:lnTo>
                    <a:pt x="18161" y="304165"/>
                  </a:lnTo>
                  <a:lnTo>
                    <a:pt x="16522" y="304165"/>
                  </a:lnTo>
                  <a:lnTo>
                    <a:pt x="16383" y="304546"/>
                  </a:lnTo>
                  <a:lnTo>
                    <a:pt x="17233" y="304419"/>
                  </a:lnTo>
                  <a:lnTo>
                    <a:pt x="19126" y="304419"/>
                  </a:lnTo>
                  <a:lnTo>
                    <a:pt x="20180" y="304546"/>
                  </a:lnTo>
                  <a:lnTo>
                    <a:pt x="18580" y="305308"/>
                  </a:lnTo>
                  <a:lnTo>
                    <a:pt x="16319" y="305689"/>
                  </a:lnTo>
                  <a:lnTo>
                    <a:pt x="17716" y="305562"/>
                  </a:lnTo>
                  <a:lnTo>
                    <a:pt x="19596" y="305562"/>
                  </a:lnTo>
                  <a:lnTo>
                    <a:pt x="18973" y="305943"/>
                  </a:lnTo>
                  <a:lnTo>
                    <a:pt x="18110" y="306070"/>
                  </a:lnTo>
                  <a:lnTo>
                    <a:pt x="17297" y="305943"/>
                  </a:lnTo>
                  <a:lnTo>
                    <a:pt x="16725" y="306298"/>
                  </a:lnTo>
                  <a:lnTo>
                    <a:pt x="16725" y="306705"/>
                  </a:lnTo>
                  <a:lnTo>
                    <a:pt x="16522" y="306730"/>
                  </a:lnTo>
                  <a:lnTo>
                    <a:pt x="16725" y="306705"/>
                  </a:lnTo>
                  <a:lnTo>
                    <a:pt x="16725" y="306298"/>
                  </a:lnTo>
                  <a:lnTo>
                    <a:pt x="15824" y="306844"/>
                  </a:lnTo>
                  <a:lnTo>
                    <a:pt x="14389" y="307086"/>
                  </a:lnTo>
                  <a:lnTo>
                    <a:pt x="14058" y="307594"/>
                  </a:lnTo>
                  <a:lnTo>
                    <a:pt x="10795" y="307594"/>
                  </a:lnTo>
                  <a:lnTo>
                    <a:pt x="12611" y="307721"/>
                  </a:lnTo>
                  <a:lnTo>
                    <a:pt x="16497" y="307848"/>
                  </a:lnTo>
                  <a:lnTo>
                    <a:pt x="15481" y="308483"/>
                  </a:lnTo>
                  <a:lnTo>
                    <a:pt x="14884" y="308584"/>
                  </a:lnTo>
                  <a:lnTo>
                    <a:pt x="14884" y="309626"/>
                  </a:lnTo>
                  <a:lnTo>
                    <a:pt x="13589" y="309753"/>
                  </a:lnTo>
                  <a:lnTo>
                    <a:pt x="13220" y="309626"/>
                  </a:lnTo>
                  <a:lnTo>
                    <a:pt x="14224" y="309372"/>
                  </a:lnTo>
                  <a:lnTo>
                    <a:pt x="14274" y="309499"/>
                  </a:lnTo>
                  <a:lnTo>
                    <a:pt x="14579" y="309626"/>
                  </a:lnTo>
                  <a:lnTo>
                    <a:pt x="14884" y="309626"/>
                  </a:lnTo>
                  <a:lnTo>
                    <a:pt x="14884" y="308584"/>
                  </a:lnTo>
                  <a:lnTo>
                    <a:pt x="14681" y="308610"/>
                  </a:lnTo>
                  <a:lnTo>
                    <a:pt x="14414" y="308610"/>
                  </a:lnTo>
                  <a:lnTo>
                    <a:pt x="14211" y="308737"/>
                  </a:lnTo>
                  <a:lnTo>
                    <a:pt x="14427" y="308864"/>
                  </a:lnTo>
                  <a:lnTo>
                    <a:pt x="14833" y="308864"/>
                  </a:lnTo>
                  <a:lnTo>
                    <a:pt x="14211" y="309245"/>
                  </a:lnTo>
                  <a:lnTo>
                    <a:pt x="14198" y="309372"/>
                  </a:lnTo>
                  <a:lnTo>
                    <a:pt x="12280" y="309626"/>
                  </a:lnTo>
                  <a:lnTo>
                    <a:pt x="13246" y="310007"/>
                  </a:lnTo>
                  <a:lnTo>
                    <a:pt x="13182" y="310261"/>
                  </a:lnTo>
                  <a:lnTo>
                    <a:pt x="15722" y="309880"/>
                  </a:lnTo>
                  <a:lnTo>
                    <a:pt x="15354" y="310261"/>
                  </a:lnTo>
                  <a:lnTo>
                    <a:pt x="16573" y="309880"/>
                  </a:lnTo>
                  <a:lnTo>
                    <a:pt x="16979" y="309753"/>
                  </a:lnTo>
                  <a:lnTo>
                    <a:pt x="17094" y="309626"/>
                  </a:lnTo>
                  <a:lnTo>
                    <a:pt x="16967" y="309499"/>
                  </a:lnTo>
                  <a:lnTo>
                    <a:pt x="16675" y="309499"/>
                  </a:lnTo>
                  <a:lnTo>
                    <a:pt x="16903" y="309372"/>
                  </a:lnTo>
                  <a:lnTo>
                    <a:pt x="16814" y="309245"/>
                  </a:lnTo>
                  <a:lnTo>
                    <a:pt x="16700" y="308991"/>
                  </a:lnTo>
                  <a:lnTo>
                    <a:pt x="16662" y="308864"/>
                  </a:lnTo>
                  <a:lnTo>
                    <a:pt x="19062" y="308864"/>
                  </a:lnTo>
                  <a:lnTo>
                    <a:pt x="17716" y="309372"/>
                  </a:lnTo>
                  <a:lnTo>
                    <a:pt x="21844" y="309118"/>
                  </a:lnTo>
                  <a:lnTo>
                    <a:pt x="18351" y="309880"/>
                  </a:lnTo>
                  <a:lnTo>
                    <a:pt x="16548" y="310769"/>
                  </a:lnTo>
                  <a:lnTo>
                    <a:pt x="14389" y="311277"/>
                  </a:lnTo>
                  <a:lnTo>
                    <a:pt x="15900" y="311658"/>
                  </a:lnTo>
                  <a:lnTo>
                    <a:pt x="15570" y="312801"/>
                  </a:lnTo>
                  <a:lnTo>
                    <a:pt x="20370" y="312420"/>
                  </a:lnTo>
                  <a:lnTo>
                    <a:pt x="21018" y="312547"/>
                  </a:lnTo>
                  <a:lnTo>
                    <a:pt x="19050" y="312801"/>
                  </a:lnTo>
                  <a:lnTo>
                    <a:pt x="18491" y="312991"/>
                  </a:lnTo>
                  <a:lnTo>
                    <a:pt x="17843" y="313944"/>
                  </a:lnTo>
                  <a:lnTo>
                    <a:pt x="18186" y="313905"/>
                  </a:lnTo>
                  <a:lnTo>
                    <a:pt x="18313" y="313880"/>
                  </a:lnTo>
                  <a:lnTo>
                    <a:pt x="18948" y="313817"/>
                  </a:lnTo>
                  <a:lnTo>
                    <a:pt x="21158" y="313563"/>
                  </a:lnTo>
                  <a:lnTo>
                    <a:pt x="19748" y="314325"/>
                  </a:lnTo>
                  <a:lnTo>
                    <a:pt x="18313" y="313880"/>
                  </a:lnTo>
                  <a:lnTo>
                    <a:pt x="18719" y="314325"/>
                  </a:lnTo>
                  <a:lnTo>
                    <a:pt x="17703" y="314452"/>
                  </a:lnTo>
                  <a:lnTo>
                    <a:pt x="16865" y="315595"/>
                  </a:lnTo>
                  <a:lnTo>
                    <a:pt x="19431" y="315976"/>
                  </a:lnTo>
                  <a:lnTo>
                    <a:pt x="21729" y="316484"/>
                  </a:lnTo>
                  <a:lnTo>
                    <a:pt x="20078" y="317754"/>
                  </a:lnTo>
                  <a:lnTo>
                    <a:pt x="20650" y="317500"/>
                  </a:lnTo>
                  <a:lnTo>
                    <a:pt x="21209" y="317373"/>
                  </a:lnTo>
                  <a:lnTo>
                    <a:pt x="18567" y="319659"/>
                  </a:lnTo>
                  <a:lnTo>
                    <a:pt x="24612" y="320167"/>
                  </a:lnTo>
                  <a:lnTo>
                    <a:pt x="20320" y="322834"/>
                  </a:lnTo>
                  <a:lnTo>
                    <a:pt x="19481" y="323596"/>
                  </a:lnTo>
                  <a:lnTo>
                    <a:pt x="21590" y="323088"/>
                  </a:lnTo>
                  <a:lnTo>
                    <a:pt x="23241" y="323088"/>
                  </a:lnTo>
                  <a:lnTo>
                    <a:pt x="20586" y="323723"/>
                  </a:lnTo>
                  <a:lnTo>
                    <a:pt x="23799" y="323596"/>
                  </a:lnTo>
                  <a:lnTo>
                    <a:pt x="26225" y="323723"/>
                  </a:lnTo>
                  <a:lnTo>
                    <a:pt x="17513" y="326263"/>
                  </a:lnTo>
                  <a:lnTo>
                    <a:pt x="22009" y="326136"/>
                  </a:lnTo>
                  <a:lnTo>
                    <a:pt x="23774" y="325628"/>
                  </a:lnTo>
                  <a:lnTo>
                    <a:pt x="23507" y="326009"/>
                  </a:lnTo>
                  <a:lnTo>
                    <a:pt x="25082" y="326263"/>
                  </a:lnTo>
                  <a:lnTo>
                    <a:pt x="22999" y="326771"/>
                  </a:lnTo>
                  <a:lnTo>
                    <a:pt x="23342" y="326771"/>
                  </a:lnTo>
                  <a:lnTo>
                    <a:pt x="24892" y="326390"/>
                  </a:lnTo>
                  <a:lnTo>
                    <a:pt x="23977" y="326771"/>
                  </a:lnTo>
                  <a:lnTo>
                    <a:pt x="22580" y="327152"/>
                  </a:lnTo>
                  <a:lnTo>
                    <a:pt x="25158" y="327279"/>
                  </a:lnTo>
                  <a:lnTo>
                    <a:pt x="24307" y="328168"/>
                  </a:lnTo>
                  <a:lnTo>
                    <a:pt x="19621" y="328549"/>
                  </a:lnTo>
                  <a:lnTo>
                    <a:pt x="19558" y="329565"/>
                  </a:lnTo>
                  <a:lnTo>
                    <a:pt x="20180" y="329692"/>
                  </a:lnTo>
                  <a:lnTo>
                    <a:pt x="23837" y="329438"/>
                  </a:lnTo>
                  <a:lnTo>
                    <a:pt x="24726" y="329057"/>
                  </a:lnTo>
                  <a:lnTo>
                    <a:pt x="24777" y="328930"/>
                  </a:lnTo>
                  <a:lnTo>
                    <a:pt x="25514" y="328422"/>
                  </a:lnTo>
                  <a:lnTo>
                    <a:pt x="26911" y="328041"/>
                  </a:lnTo>
                  <a:lnTo>
                    <a:pt x="27609" y="328155"/>
                  </a:lnTo>
                  <a:lnTo>
                    <a:pt x="26314" y="328485"/>
                  </a:lnTo>
                  <a:lnTo>
                    <a:pt x="27851" y="328155"/>
                  </a:lnTo>
                  <a:lnTo>
                    <a:pt x="28219" y="328041"/>
                  </a:lnTo>
                  <a:lnTo>
                    <a:pt x="31813" y="327152"/>
                  </a:lnTo>
                  <a:lnTo>
                    <a:pt x="35458" y="326390"/>
                  </a:lnTo>
                  <a:lnTo>
                    <a:pt x="36068" y="326263"/>
                  </a:lnTo>
                  <a:lnTo>
                    <a:pt x="37287" y="325628"/>
                  </a:lnTo>
                  <a:lnTo>
                    <a:pt x="38506" y="324993"/>
                  </a:lnTo>
                  <a:lnTo>
                    <a:pt x="38747" y="324866"/>
                  </a:lnTo>
                  <a:lnTo>
                    <a:pt x="36131" y="324993"/>
                  </a:lnTo>
                  <a:lnTo>
                    <a:pt x="38087" y="324358"/>
                  </a:lnTo>
                  <a:lnTo>
                    <a:pt x="38315" y="324739"/>
                  </a:lnTo>
                  <a:lnTo>
                    <a:pt x="40119" y="323977"/>
                  </a:lnTo>
                  <a:lnTo>
                    <a:pt x="38442" y="324231"/>
                  </a:lnTo>
                  <a:lnTo>
                    <a:pt x="37261" y="324358"/>
                  </a:lnTo>
                  <a:lnTo>
                    <a:pt x="37795" y="324231"/>
                  </a:lnTo>
                  <a:lnTo>
                    <a:pt x="38315" y="324104"/>
                  </a:lnTo>
                  <a:lnTo>
                    <a:pt x="39077" y="323811"/>
                  </a:lnTo>
                  <a:lnTo>
                    <a:pt x="39408" y="323596"/>
                  </a:lnTo>
                  <a:lnTo>
                    <a:pt x="36106" y="324116"/>
                  </a:lnTo>
                  <a:lnTo>
                    <a:pt x="35890" y="324231"/>
                  </a:lnTo>
                  <a:lnTo>
                    <a:pt x="35572" y="324192"/>
                  </a:lnTo>
                  <a:lnTo>
                    <a:pt x="35369" y="324231"/>
                  </a:lnTo>
                  <a:lnTo>
                    <a:pt x="35496" y="324192"/>
                  </a:lnTo>
                  <a:lnTo>
                    <a:pt x="34594" y="324104"/>
                  </a:lnTo>
                  <a:lnTo>
                    <a:pt x="36042" y="323596"/>
                  </a:lnTo>
                  <a:lnTo>
                    <a:pt x="36410" y="323469"/>
                  </a:lnTo>
                  <a:lnTo>
                    <a:pt x="37439" y="323215"/>
                  </a:lnTo>
                  <a:lnTo>
                    <a:pt x="37947" y="323088"/>
                  </a:lnTo>
                  <a:lnTo>
                    <a:pt x="36283" y="323215"/>
                  </a:lnTo>
                  <a:lnTo>
                    <a:pt x="36804" y="323088"/>
                  </a:lnTo>
                  <a:lnTo>
                    <a:pt x="37338" y="322961"/>
                  </a:lnTo>
                  <a:lnTo>
                    <a:pt x="37490" y="322922"/>
                  </a:lnTo>
                  <a:lnTo>
                    <a:pt x="37198" y="322961"/>
                  </a:lnTo>
                  <a:lnTo>
                    <a:pt x="37312" y="322834"/>
                  </a:lnTo>
                  <a:lnTo>
                    <a:pt x="37820" y="322326"/>
                  </a:lnTo>
                  <a:lnTo>
                    <a:pt x="35623" y="322834"/>
                  </a:lnTo>
                  <a:lnTo>
                    <a:pt x="37223" y="322199"/>
                  </a:lnTo>
                  <a:lnTo>
                    <a:pt x="37858" y="321945"/>
                  </a:lnTo>
                  <a:lnTo>
                    <a:pt x="34810" y="322199"/>
                  </a:lnTo>
                  <a:lnTo>
                    <a:pt x="37261" y="321564"/>
                  </a:lnTo>
                  <a:lnTo>
                    <a:pt x="37744" y="321437"/>
                  </a:lnTo>
                  <a:lnTo>
                    <a:pt x="35560" y="321564"/>
                  </a:lnTo>
                  <a:lnTo>
                    <a:pt x="35344" y="321437"/>
                  </a:lnTo>
                  <a:lnTo>
                    <a:pt x="40119" y="320675"/>
                  </a:lnTo>
                  <a:lnTo>
                    <a:pt x="35433" y="320548"/>
                  </a:lnTo>
                  <a:lnTo>
                    <a:pt x="37109" y="320167"/>
                  </a:lnTo>
                  <a:lnTo>
                    <a:pt x="40462" y="319405"/>
                  </a:lnTo>
                  <a:close/>
                </a:path>
                <a:path w="124459" h="502920">
                  <a:moveTo>
                    <a:pt x="40703" y="211124"/>
                  </a:moveTo>
                  <a:lnTo>
                    <a:pt x="40309" y="210947"/>
                  </a:lnTo>
                  <a:lnTo>
                    <a:pt x="40360" y="211074"/>
                  </a:lnTo>
                  <a:lnTo>
                    <a:pt x="40703" y="211124"/>
                  </a:lnTo>
                  <a:close/>
                </a:path>
                <a:path w="124459" h="502920">
                  <a:moveTo>
                    <a:pt x="40868" y="212598"/>
                  </a:moveTo>
                  <a:lnTo>
                    <a:pt x="39547" y="212344"/>
                  </a:lnTo>
                  <a:lnTo>
                    <a:pt x="40576" y="212763"/>
                  </a:lnTo>
                  <a:lnTo>
                    <a:pt x="40868" y="212598"/>
                  </a:lnTo>
                  <a:close/>
                </a:path>
                <a:path w="124459" h="502920">
                  <a:moveTo>
                    <a:pt x="42799" y="227076"/>
                  </a:moveTo>
                  <a:lnTo>
                    <a:pt x="39763" y="225679"/>
                  </a:lnTo>
                  <a:lnTo>
                    <a:pt x="34886" y="223431"/>
                  </a:lnTo>
                  <a:lnTo>
                    <a:pt x="33337" y="222885"/>
                  </a:lnTo>
                  <a:lnTo>
                    <a:pt x="32613" y="222631"/>
                  </a:lnTo>
                  <a:lnTo>
                    <a:pt x="32118" y="222453"/>
                  </a:lnTo>
                  <a:lnTo>
                    <a:pt x="32385" y="222631"/>
                  </a:lnTo>
                  <a:lnTo>
                    <a:pt x="31851" y="222504"/>
                  </a:lnTo>
                  <a:lnTo>
                    <a:pt x="31584" y="222377"/>
                  </a:lnTo>
                  <a:lnTo>
                    <a:pt x="31432" y="222300"/>
                  </a:lnTo>
                  <a:lnTo>
                    <a:pt x="31292" y="222377"/>
                  </a:lnTo>
                  <a:lnTo>
                    <a:pt x="30454" y="222123"/>
                  </a:lnTo>
                  <a:lnTo>
                    <a:pt x="29603" y="221869"/>
                  </a:lnTo>
                  <a:lnTo>
                    <a:pt x="30035" y="222123"/>
                  </a:lnTo>
                  <a:lnTo>
                    <a:pt x="28702" y="221615"/>
                  </a:lnTo>
                  <a:lnTo>
                    <a:pt x="28562" y="221500"/>
                  </a:lnTo>
                  <a:lnTo>
                    <a:pt x="29464" y="221742"/>
                  </a:lnTo>
                  <a:lnTo>
                    <a:pt x="29108" y="221526"/>
                  </a:lnTo>
                  <a:lnTo>
                    <a:pt x="30873" y="222046"/>
                  </a:lnTo>
                  <a:lnTo>
                    <a:pt x="29933" y="221615"/>
                  </a:lnTo>
                  <a:lnTo>
                    <a:pt x="29057" y="221500"/>
                  </a:lnTo>
                  <a:lnTo>
                    <a:pt x="28829" y="221361"/>
                  </a:lnTo>
                  <a:lnTo>
                    <a:pt x="28448" y="221488"/>
                  </a:lnTo>
                  <a:lnTo>
                    <a:pt x="27355" y="221488"/>
                  </a:lnTo>
                  <a:lnTo>
                    <a:pt x="28308" y="221869"/>
                  </a:lnTo>
                  <a:lnTo>
                    <a:pt x="28397" y="221996"/>
                  </a:lnTo>
                  <a:lnTo>
                    <a:pt x="28460" y="222631"/>
                  </a:lnTo>
                  <a:lnTo>
                    <a:pt x="27165" y="221996"/>
                  </a:lnTo>
                  <a:lnTo>
                    <a:pt x="26403" y="221615"/>
                  </a:lnTo>
                  <a:lnTo>
                    <a:pt x="25438" y="221488"/>
                  </a:lnTo>
                  <a:lnTo>
                    <a:pt x="26581" y="221996"/>
                  </a:lnTo>
                  <a:lnTo>
                    <a:pt x="25260" y="221869"/>
                  </a:lnTo>
                  <a:lnTo>
                    <a:pt x="27749" y="222745"/>
                  </a:lnTo>
                  <a:lnTo>
                    <a:pt x="27749" y="222885"/>
                  </a:lnTo>
                  <a:lnTo>
                    <a:pt x="26543" y="222504"/>
                  </a:lnTo>
                  <a:lnTo>
                    <a:pt x="25844" y="222377"/>
                  </a:lnTo>
                  <a:lnTo>
                    <a:pt x="26885" y="222885"/>
                  </a:lnTo>
                  <a:lnTo>
                    <a:pt x="25806" y="223520"/>
                  </a:lnTo>
                  <a:lnTo>
                    <a:pt x="28206" y="224078"/>
                  </a:lnTo>
                  <a:lnTo>
                    <a:pt x="28600" y="224155"/>
                  </a:lnTo>
                  <a:lnTo>
                    <a:pt x="28778" y="224155"/>
                  </a:lnTo>
                  <a:lnTo>
                    <a:pt x="31178" y="225806"/>
                  </a:lnTo>
                  <a:lnTo>
                    <a:pt x="26924" y="225298"/>
                  </a:lnTo>
                  <a:lnTo>
                    <a:pt x="27774" y="226314"/>
                  </a:lnTo>
                  <a:lnTo>
                    <a:pt x="26924" y="226060"/>
                  </a:lnTo>
                  <a:lnTo>
                    <a:pt x="27749" y="226822"/>
                  </a:lnTo>
                  <a:lnTo>
                    <a:pt x="27178" y="227203"/>
                  </a:lnTo>
                  <a:lnTo>
                    <a:pt x="28905" y="228092"/>
                  </a:lnTo>
                  <a:lnTo>
                    <a:pt x="28867" y="228219"/>
                  </a:lnTo>
                  <a:lnTo>
                    <a:pt x="27228" y="227965"/>
                  </a:lnTo>
                  <a:lnTo>
                    <a:pt x="26238" y="227584"/>
                  </a:lnTo>
                  <a:lnTo>
                    <a:pt x="26771" y="228092"/>
                  </a:lnTo>
                  <a:lnTo>
                    <a:pt x="27711" y="228473"/>
                  </a:lnTo>
                  <a:lnTo>
                    <a:pt x="26149" y="228473"/>
                  </a:lnTo>
                  <a:lnTo>
                    <a:pt x="25679" y="228219"/>
                  </a:lnTo>
                  <a:lnTo>
                    <a:pt x="25095" y="227901"/>
                  </a:lnTo>
                  <a:lnTo>
                    <a:pt x="24752" y="227711"/>
                  </a:lnTo>
                  <a:lnTo>
                    <a:pt x="24765" y="227888"/>
                  </a:lnTo>
                  <a:lnTo>
                    <a:pt x="24282" y="227965"/>
                  </a:lnTo>
                  <a:lnTo>
                    <a:pt x="22885" y="227711"/>
                  </a:lnTo>
                  <a:lnTo>
                    <a:pt x="25082" y="228854"/>
                  </a:lnTo>
                  <a:lnTo>
                    <a:pt x="22936" y="228092"/>
                  </a:lnTo>
                  <a:lnTo>
                    <a:pt x="22225" y="228346"/>
                  </a:lnTo>
                  <a:lnTo>
                    <a:pt x="22821" y="228727"/>
                  </a:lnTo>
                  <a:lnTo>
                    <a:pt x="24485" y="228981"/>
                  </a:lnTo>
                  <a:lnTo>
                    <a:pt x="24726" y="229235"/>
                  </a:lnTo>
                  <a:lnTo>
                    <a:pt x="24244" y="229616"/>
                  </a:lnTo>
                  <a:lnTo>
                    <a:pt x="21361" y="228600"/>
                  </a:lnTo>
                  <a:lnTo>
                    <a:pt x="17564" y="228473"/>
                  </a:lnTo>
                  <a:lnTo>
                    <a:pt x="26898" y="232029"/>
                  </a:lnTo>
                  <a:lnTo>
                    <a:pt x="24155" y="231571"/>
                  </a:lnTo>
                  <a:lnTo>
                    <a:pt x="24676" y="231775"/>
                  </a:lnTo>
                  <a:lnTo>
                    <a:pt x="24168" y="232156"/>
                  </a:lnTo>
                  <a:lnTo>
                    <a:pt x="19850" y="231394"/>
                  </a:lnTo>
                  <a:lnTo>
                    <a:pt x="19812" y="231521"/>
                  </a:lnTo>
                  <a:lnTo>
                    <a:pt x="18034" y="231648"/>
                  </a:lnTo>
                  <a:lnTo>
                    <a:pt x="23901" y="233172"/>
                  </a:lnTo>
                  <a:lnTo>
                    <a:pt x="22631" y="233553"/>
                  </a:lnTo>
                  <a:lnTo>
                    <a:pt x="23698" y="233680"/>
                  </a:lnTo>
                  <a:lnTo>
                    <a:pt x="26492" y="234442"/>
                  </a:lnTo>
                  <a:lnTo>
                    <a:pt x="27343" y="235204"/>
                  </a:lnTo>
                  <a:lnTo>
                    <a:pt x="26847" y="235458"/>
                  </a:lnTo>
                  <a:lnTo>
                    <a:pt x="22821" y="234442"/>
                  </a:lnTo>
                  <a:lnTo>
                    <a:pt x="22453" y="234188"/>
                  </a:lnTo>
                  <a:lnTo>
                    <a:pt x="20650" y="234188"/>
                  </a:lnTo>
                  <a:lnTo>
                    <a:pt x="19875" y="234188"/>
                  </a:lnTo>
                  <a:lnTo>
                    <a:pt x="19583" y="234188"/>
                  </a:lnTo>
                  <a:lnTo>
                    <a:pt x="20955" y="234950"/>
                  </a:lnTo>
                  <a:lnTo>
                    <a:pt x="19799" y="235204"/>
                  </a:lnTo>
                  <a:lnTo>
                    <a:pt x="20396" y="235204"/>
                  </a:lnTo>
                  <a:lnTo>
                    <a:pt x="21653" y="235458"/>
                  </a:lnTo>
                  <a:lnTo>
                    <a:pt x="21615" y="235585"/>
                  </a:lnTo>
                  <a:lnTo>
                    <a:pt x="20116" y="236093"/>
                  </a:lnTo>
                  <a:lnTo>
                    <a:pt x="23507" y="236474"/>
                  </a:lnTo>
                  <a:lnTo>
                    <a:pt x="23837" y="237109"/>
                  </a:lnTo>
                  <a:lnTo>
                    <a:pt x="22161" y="236982"/>
                  </a:lnTo>
                  <a:lnTo>
                    <a:pt x="20053" y="236093"/>
                  </a:lnTo>
                  <a:lnTo>
                    <a:pt x="21247" y="236982"/>
                  </a:lnTo>
                  <a:lnTo>
                    <a:pt x="20078" y="236982"/>
                  </a:lnTo>
                  <a:lnTo>
                    <a:pt x="17640" y="235966"/>
                  </a:lnTo>
                  <a:lnTo>
                    <a:pt x="19519" y="236982"/>
                  </a:lnTo>
                  <a:lnTo>
                    <a:pt x="18364" y="236855"/>
                  </a:lnTo>
                  <a:lnTo>
                    <a:pt x="15621" y="236855"/>
                  </a:lnTo>
                  <a:lnTo>
                    <a:pt x="15227" y="236855"/>
                  </a:lnTo>
                  <a:lnTo>
                    <a:pt x="17348" y="237236"/>
                  </a:lnTo>
                  <a:lnTo>
                    <a:pt x="16954" y="237236"/>
                  </a:lnTo>
                  <a:lnTo>
                    <a:pt x="16903" y="237490"/>
                  </a:lnTo>
                  <a:lnTo>
                    <a:pt x="16040" y="237236"/>
                  </a:lnTo>
                  <a:lnTo>
                    <a:pt x="17373" y="237744"/>
                  </a:lnTo>
                  <a:lnTo>
                    <a:pt x="19558" y="237998"/>
                  </a:lnTo>
                  <a:lnTo>
                    <a:pt x="21361" y="238760"/>
                  </a:lnTo>
                  <a:lnTo>
                    <a:pt x="20548" y="238658"/>
                  </a:lnTo>
                  <a:lnTo>
                    <a:pt x="22339" y="239649"/>
                  </a:lnTo>
                  <a:lnTo>
                    <a:pt x="19545" y="239014"/>
                  </a:lnTo>
                  <a:lnTo>
                    <a:pt x="20408" y="238709"/>
                  </a:lnTo>
                  <a:lnTo>
                    <a:pt x="20548" y="238658"/>
                  </a:lnTo>
                  <a:lnTo>
                    <a:pt x="16738" y="238506"/>
                  </a:lnTo>
                  <a:lnTo>
                    <a:pt x="16573" y="238125"/>
                  </a:lnTo>
                  <a:lnTo>
                    <a:pt x="15963" y="238125"/>
                  </a:lnTo>
                  <a:lnTo>
                    <a:pt x="15544" y="237871"/>
                  </a:lnTo>
                  <a:lnTo>
                    <a:pt x="12903" y="237998"/>
                  </a:lnTo>
                  <a:lnTo>
                    <a:pt x="18618" y="239014"/>
                  </a:lnTo>
                  <a:lnTo>
                    <a:pt x="18402" y="239649"/>
                  </a:lnTo>
                  <a:lnTo>
                    <a:pt x="16852" y="239141"/>
                  </a:lnTo>
                  <a:lnTo>
                    <a:pt x="15951" y="239064"/>
                  </a:lnTo>
                  <a:lnTo>
                    <a:pt x="18351" y="239776"/>
                  </a:lnTo>
                  <a:lnTo>
                    <a:pt x="19481" y="240284"/>
                  </a:lnTo>
                  <a:lnTo>
                    <a:pt x="18161" y="240411"/>
                  </a:lnTo>
                  <a:lnTo>
                    <a:pt x="20294" y="240919"/>
                  </a:lnTo>
                  <a:lnTo>
                    <a:pt x="20091" y="241173"/>
                  </a:lnTo>
                  <a:lnTo>
                    <a:pt x="20726" y="241046"/>
                  </a:lnTo>
                  <a:lnTo>
                    <a:pt x="22237" y="241414"/>
                  </a:lnTo>
                  <a:lnTo>
                    <a:pt x="22161" y="241554"/>
                  </a:lnTo>
                  <a:lnTo>
                    <a:pt x="22034" y="241681"/>
                  </a:lnTo>
                  <a:lnTo>
                    <a:pt x="22453" y="242062"/>
                  </a:lnTo>
                  <a:lnTo>
                    <a:pt x="23799" y="242570"/>
                  </a:lnTo>
                  <a:lnTo>
                    <a:pt x="22771" y="242417"/>
                  </a:lnTo>
                  <a:lnTo>
                    <a:pt x="22771" y="243713"/>
                  </a:lnTo>
                  <a:lnTo>
                    <a:pt x="21272" y="243598"/>
                  </a:lnTo>
                  <a:lnTo>
                    <a:pt x="21513" y="243713"/>
                  </a:lnTo>
                  <a:lnTo>
                    <a:pt x="21259" y="243598"/>
                  </a:lnTo>
                  <a:lnTo>
                    <a:pt x="20370" y="243522"/>
                  </a:lnTo>
                  <a:lnTo>
                    <a:pt x="20231" y="243459"/>
                  </a:lnTo>
                  <a:lnTo>
                    <a:pt x="19443" y="243078"/>
                  </a:lnTo>
                  <a:lnTo>
                    <a:pt x="19837" y="242951"/>
                  </a:lnTo>
                  <a:lnTo>
                    <a:pt x="21259" y="243598"/>
                  </a:lnTo>
                  <a:lnTo>
                    <a:pt x="20993" y="243459"/>
                  </a:lnTo>
                  <a:lnTo>
                    <a:pt x="22771" y="243713"/>
                  </a:lnTo>
                  <a:lnTo>
                    <a:pt x="22771" y="242417"/>
                  </a:lnTo>
                  <a:lnTo>
                    <a:pt x="18072" y="241681"/>
                  </a:lnTo>
                  <a:lnTo>
                    <a:pt x="19824" y="242570"/>
                  </a:lnTo>
                  <a:lnTo>
                    <a:pt x="18707" y="242443"/>
                  </a:lnTo>
                  <a:lnTo>
                    <a:pt x="16852" y="241935"/>
                  </a:lnTo>
                  <a:lnTo>
                    <a:pt x="16078" y="241935"/>
                  </a:lnTo>
                  <a:lnTo>
                    <a:pt x="17703" y="242697"/>
                  </a:lnTo>
                  <a:lnTo>
                    <a:pt x="17995" y="242824"/>
                  </a:lnTo>
                  <a:lnTo>
                    <a:pt x="20675" y="243967"/>
                  </a:lnTo>
                  <a:lnTo>
                    <a:pt x="20726" y="243789"/>
                  </a:lnTo>
                  <a:lnTo>
                    <a:pt x="24485" y="244856"/>
                  </a:lnTo>
                  <a:lnTo>
                    <a:pt x="22263" y="244856"/>
                  </a:lnTo>
                  <a:lnTo>
                    <a:pt x="16992" y="243713"/>
                  </a:lnTo>
                  <a:lnTo>
                    <a:pt x="14528" y="243840"/>
                  </a:lnTo>
                  <a:lnTo>
                    <a:pt x="19481" y="245364"/>
                  </a:lnTo>
                  <a:lnTo>
                    <a:pt x="17983" y="245999"/>
                  </a:lnTo>
                  <a:lnTo>
                    <a:pt x="18948" y="245872"/>
                  </a:lnTo>
                  <a:lnTo>
                    <a:pt x="21031" y="246380"/>
                  </a:lnTo>
                  <a:lnTo>
                    <a:pt x="19138" y="246507"/>
                  </a:lnTo>
                  <a:lnTo>
                    <a:pt x="19939" y="246888"/>
                  </a:lnTo>
                  <a:lnTo>
                    <a:pt x="18173" y="246507"/>
                  </a:lnTo>
                  <a:lnTo>
                    <a:pt x="16395" y="246507"/>
                  </a:lnTo>
                  <a:lnTo>
                    <a:pt x="17703" y="246761"/>
                  </a:lnTo>
                  <a:lnTo>
                    <a:pt x="16141" y="247015"/>
                  </a:lnTo>
                  <a:lnTo>
                    <a:pt x="19659" y="247777"/>
                  </a:lnTo>
                  <a:lnTo>
                    <a:pt x="17259" y="247777"/>
                  </a:lnTo>
                  <a:lnTo>
                    <a:pt x="16167" y="248285"/>
                  </a:lnTo>
                  <a:lnTo>
                    <a:pt x="22136" y="249428"/>
                  </a:lnTo>
                  <a:lnTo>
                    <a:pt x="21412" y="249936"/>
                  </a:lnTo>
                  <a:lnTo>
                    <a:pt x="19532" y="249428"/>
                  </a:lnTo>
                  <a:lnTo>
                    <a:pt x="18211" y="249428"/>
                  </a:lnTo>
                  <a:lnTo>
                    <a:pt x="16916" y="248793"/>
                  </a:lnTo>
                  <a:lnTo>
                    <a:pt x="16852" y="249047"/>
                  </a:lnTo>
                  <a:lnTo>
                    <a:pt x="16510" y="249174"/>
                  </a:lnTo>
                  <a:lnTo>
                    <a:pt x="17741" y="249428"/>
                  </a:lnTo>
                  <a:lnTo>
                    <a:pt x="16598" y="249301"/>
                  </a:lnTo>
                  <a:lnTo>
                    <a:pt x="19989" y="250444"/>
                  </a:lnTo>
                  <a:lnTo>
                    <a:pt x="18275" y="250317"/>
                  </a:lnTo>
                  <a:lnTo>
                    <a:pt x="19037" y="250571"/>
                  </a:lnTo>
                  <a:lnTo>
                    <a:pt x="20891" y="250825"/>
                  </a:lnTo>
                  <a:lnTo>
                    <a:pt x="20688" y="251079"/>
                  </a:lnTo>
                  <a:lnTo>
                    <a:pt x="20942" y="251460"/>
                  </a:lnTo>
                  <a:lnTo>
                    <a:pt x="22936" y="251714"/>
                  </a:lnTo>
                  <a:lnTo>
                    <a:pt x="17310" y="251333"/>
                  </a:lnTo>
                  <a:lnTo>
                    <a:pt x="23063" y="253492"/>
                  </a:lnTo>
                  <a:lnTo>
                    <a:pt x="18211" y="253365"/>
                  </a:lnTo>
                  <a:lnTo>
                    <a:pt x="18745" y="253873"/>
                  </a:lnTo>
                  <a:lnTo>
                    <a:pt x="19227" y="254508"/>
                  </a:lnTo>
                  <a:lnTo>
                    <a:pt x="19304" y="255016"/>
                  </a:lnTo>
                  <a:lnTo>
                    <a:pt x="18757" y="254889"/>
                  </a:lnTo>
                  <a:lnTo>
                    <a:pt x="18402" y="254889"/>
                  </a:lnTo>
                  <a:lnTo>
                    <a:pt x="18605" y="254762"/>
                  </a:lnTo>
                  <a:lnTo>
                    <a:pt x="16852" y="255143"/>
                  </a:lnTo>
                  <a:lnTo>
                    <a:pt x="23660" y="255905"/>
                  </a:lnTo>
                  <a:lnTo>
                    <a:pt x="21691" y="256286"/>
                  </a:lnTo>
                  <a:lnTo>
                    <a:pt x="18770" y="256286"/>
                  </a:lnTo>
                  <a:lnTo>
                    <a:pt x="20193" y="255778"/>
                  </a:lnTo>
                  <a:lnTo>
                    <a:pt x="19075" y="255778"/>
                  </a:lnTo>
                  <a:lnTo>
                    <a:pt x="13220" y="255016"/>
                  </a:lnTo>
                  <a:lnTo>
                    <a:pt x="19761" y="256667"/>
                  </a:lnTo>
                  <a:lnTo>
                    <a:pt x="16268" y="256667"/>
                  </a:lnTo>
                  <a:lnTo>
                    <a:pt x="15951" y="256540"/>
                  </a:lnTo>
                  <a:lnTo>
                    <a:pt x="13893" y="256540"/>
                  </a:lnTo>
                  <a:lnTo>
                    <a:pt x="18034" y="257683"/>
                  </a:lnTo>
                  <a:lnTo>
                    <a:pt x="17526" y="258191"/>
                  </a:lnTo>
                  <a:lnTo>
                    <a:pt x="16637" y="258064"/>
                  </a:lnTo>
                  <a:lnTo>
                    <a:pt x="19558" y="258826"/>
                  </a:lnTo>
                  <a:lnTo>
                    <a:pt x="20472" y="259715"/>
                  </a:lnTo>
                  <a:lnTo>
                    <a:pt x="20904" y="260070"/>
                  </a:lnTo>
                  <a:lnTo>
                    <a:pt x="21463" y="260096"/>
                  </a:lnTo>
                  <a:lnTo>
                    <a:pt x="22072" y="260731"/>
                  </a:lnTo>
                  <a:lnTo>
                    <a:pt x="20789" y="260731"/>
                  </a:lnTo>
                  <a:lnTo>
                    <a:pt x="19659" y="260858"/>
                  </a:lnTo>
                  <a:lnTo>
                    <a:pt x="17157" y="260604"/>
                  </a:lnTo>
                  <a:lnTo>
                    <a:pt x="17081" y="260223"/>
                  </a:lnTo>
                  <a:lnTo>
                    <a:pt x="13817" y="259969"/>
                  </a:lnTo>
                  <a:lnTo>
                    <a:pt x="17119" y="260731"/>
                  </a:lnTo>
                  <a:lnTo>
                    <a:pt x="16535" y="260985"/>
                  </a:lnTo>
                  <a:lnTo>
                    <a:pt x="15125" y="260731"/>
                  </a:lnTo>
                  <a:lnTo>
                    <a:pt x="15519" y="261493"/>
                  </a:lnTo>
                  <a:lnTo>
                    <a:pt x="19062" y="262001"/>
                  </a:lnTo>
                  <a:lnTo>
                    <a:pt x="18719" y="262636"/>
                  </a:lnTo>
                  <a:lnTo>
                    <a:pt x="19799" y="262763"/>
                  </a:lnTo>
                  <a:lnTo>
                    <a:pt x="23279" y="263525"/>
                  </a:lnTo>
                  <a:lnTo>
                    <a:pt x="17780" y="262763"/>
                  </a:lnTo>
                  <a:lnTo>
                    <a:pt x="20358" y="263525"/>
                  </a:lnTo>
                  <a:lnTo>
                    <a:pt x="16764" y="263271"/>
                  </a:lnTo>
                  <a:lnTo>
                    <a:pt x="17602" y="263652"/>
                  </a:lnTo>
                  <a:lnTo>
                    <a:pt x="20116" y="264541"/>
                  </a:lnTo>
                  <a:lnTo>
                    <a:pt x="20739" y="265176"/>
                  </a:lnTo>
                  <a:lnTo>
                    <a:pt x="19519" y="264871"/>
                  </a:lnTo>
                  <a:lnTo>
                    <a:pt x="20675" y="265430"/>
                  </a:lnTo>
                  <a:lnTo>
                    <a:pt x="20561" y="265938"/>
                  </a:lnTo>
                  <a:lnTo>
                    <a:pt x="13627" y="265176"/>
                  </a:lnTo>
                  <a:lnTo>
                    <a:pt x="18643" y="267081"/>
                  </a:lnTo>
                  <a:lnTo>
                    <a:pt x="13246" y="267081"/>
                  </a:lnTo>
                  <a:lnTo>
                    <a:pt x="15760" y="268224"/>
                  </a:lnTo>
                  <a:lnTo>
                    <a:pt x="12026" y="268859"/>
                  </a:lnTo>
                  <a:lnTo>
                    <a:pt x="12369" y="270129"/>
                  </a:lnTo>
                  <a:lnTo>
                    <a:pt x="17792" y="270002"/>
                  </a:lnTo>
                  <a:lnTo>
                    <a:pt x="13982" y="270281"/>
                  </a:lnTo>
                  <a:lnTo>
                    <a:pt x="12496" y="270383"/>
                  </a:lnTo>
                  <a:lnTo>
                    <a:pt x="13271" y="270446"/>
                  </a:lnTo>
                  <a:lnTo>
                    <a:pt x="12446" y="270637"/>
                  </a:lnTo>
                  <a:lnTo>
                    <a:pt x="14020" y="270497"/>
                  </a:lnTo>
                  <a:lnTo>
                    <a:pt x="14820" y="270548"/>
                  </a:lnTo>
                  <a:lnTo>
                    <a:pt x="15328" y="271424"/>
                  </a:lnTo>
                  <a:lnTo>
                    <a:pt x="17907" y="271030"/>
                  </a:lnTo>
                  <a:lnTo>
                    <a:pt x="16903" y="271018"/>
                  </a:lnTo>
                  <a:lnTo>
                    <a:pt x="15100" y="270573"/>
                  </a:lnTo>
                  <a:lnTo>
                    <a:pt x="18046" y="270764"/>
                  </a:lnTo>
                  <a:lnTo>
                    <a:pt x="18389" y="271018"/>
                  </a:lnTo>
                  <a:lnTo>
                    <a:pt x="18288" y="271145"/>
                  </a:lnTo>
                  <a:lnTo>
                    <a:pt x="17932" y="271145"/>
                  </a:lnTo>
                  <a:lnTo>
                    <a:pt x="14554" y="271653"/>
                  </a:lnTo>
                  <a:lnTo>
                    <a:pt x="12928" y="271780"/>
                  </a:lnTo>
                  <a:lnTo>
                    <a:pt x="13347" y="271399"/>
                  </a:lnTo>
                  <a:lnTo>
                    <a:pt x="12090" y="271272"/>
                  </a:lnTo>
                  <a:lnTo>
                    <a:pt x="11633" y="271907"/>
                  </a:lnTo>
                  <a:lnTo>
                    <a:pt x="9728" y="271399"/>
                  </a:lnTo>
                  <a:lnTo>
                    <a:pt x="8229" y="271653"/>
                  </a:lnTo>
                  <a:lnTo>
                    <a:pt x="10223" y="271780"/>
                  </a:lnTo>
                  <a:lnTo>
                    <a:pt x="11061" y="272034"/>
                  </a:lnTo>
                  <a:lnTo>
                    <a:pt x="10287" y="272415"/>
                  </a:lnTo>
                  <a:lnTo>
                    <a:pt x="12877" y="272034"/>
                  </a:lnTo>
                  <a:lnTo>
                    <a:pt x="15786" y="273050"/>
                  </a:lnTo>
                  <a:lnTo>
                    <a:pt x="8153" y="272542"/>
                  </a:lnTo>
                  <a:lnTo>
                    <a:pt x="11036" y="273431"/>
                  </a:lnTo>
                  <a:lnTo>
                    <a:pt x="9309" y="273177"/>
                  </a:lnTo>
                  <a:lnTo>
                    <a:pt x="10299" y="273558"/>
                  </a:lnTo>
                  <a:lnTo>
                    <a:pt x="9169" y="274701"/>
                  </a:lnTo>
                  <a:lnTo>
                    <a:pt x="12738" y="275209"/>
                  </a:lnTo>
                  <a:lnTo>
                    <a:pt x="33794" y="275209"/>
                  </a:lnTo>
                  <a:lnTo>
                    <a:pt x="31318" y="274320"/>
                  </a:lnTo>
                  <a:lnTo>
                    <a:pt x="31750" y="273939"/>
                  </a:lnTo>
                  <a:lnTo>
                    <a:pt x="33058" y="274574"/>
                  </a:lnTo>
                  <a:lnTo>
                    <a:pt x="34518" y="274320"/>
                  </a:lnTo>
                  <a:lnTo>
                    <a:pt x="33083" y="273939"/>
                  </a:lnTo>
                  <a:lnTo>
                    <a:pt x="31165" y="273431"/>
                  </a:lnTo>
                  <a:lnTo>
                    <a:pt x="30695" y="273304"/>
                  </a:lnTo>
                  <a:lnTo>
                    <a:pt x="33680" y="273050"/>
                  </a:lnTo>
                  <a:lnTo>
                    <a:pt x="35166" y="272923"/>
                  </a:lnTo>
                  <a:lnTo>
                    <a:pt x="32626" y="272034"/>
                  </a:lnTo>
                  <a:lnTo>
                    <a:pt x="39547" y="272034"/>
                  </a:lnTo>
                  <a:lnTo>
                    <a:pt x="39090" y="271907"/>
                  </a:lnTo>
                  <a:lnTo>
                    <a:pt x="38646" y="271780"/>
                  </a:lnTo>
                  <a:lnTo>
                    <a:pt x="32283" y="270002"/>
                  </a:lnTo>
                  <a:lnTo>
                    <a:pt x="36715" y="269621"/>
                  </a:lnTo>
                  <a:lnTo>
                    <a:pt x="35115" y="269494"/>
                  </a:lnTo>
                  <a:lnTo>
                    <a:pt x="33528" y="269113"/>
                  </a:lnTo>
                  <a:lnTo>
                    <a:pt x="36055" y="269367"/>
                  </a:lnTo>
                  <a:lnTo>
                    <a:pt x="36423" y="269240"/>
                  </a:lnTo>
                  <a:lnTo>
                    <a:pt x="35166" y="269113"/>
                  </a:lnTo>
                  <a:lnTo>
                    <a:pt x="34963" y="269240"/>
                  </a:lnTo>
                  <a:lnTo>
                    <a:pt x="34086" y="269113"/>
                  </a:lnTo>
                  <a:lnTo>
                    <a:pt x="32245" y="267208"/>
                  </a:lnTo>
                  <a:lnTo>
                    <a:pt x="36398" y="265938"/>
                  </a:lnTo>
                  <a:lnTo>
                    <a:pt x="36817" y="265811"/>
                  </a:lnTo>
                  <a:lnTo>
                    <a:pt x="37490" y="265176"/>
                  </a:lnTo>
                  <a:lnTo>
                    <a:pt x="38925" y="263779"/>
                  </a:lnTo>
                  <a:lnTo>
                    <a:pt x="36423" y="263525"/>
                  </a:lnTo>
                  <a:lnTo>
                    <a:pt x="30149" y="262890"/>
                  </a:lnTo>
                  <a:lnTo>
                    <a:pt x="34074" y="262636"/>
                  </a:lnTo>
                  <a:lnTo>
                    <a:pt x="37020" y="263144"/>
                  </a:lnTo>
                  <a:lnTo>
                    <a:pt x="35966" y="262636"/>
                  </a:lnTo>
                  <a:lnTo>
                    <a:pt x="33566" y="261493"/>
                  </a:lnTo>
                  <a:lnTo>
                    <a:pt x="35788" y="260985"/>
                  </a:lnTo>
                  <a:lnTo>
                    <a:pt x="36347" y="260858"/>
                  </a:lnTo>
                  <a:lnTo>
                    <a:pt x="37452" y="260604"/>
                  </a:lnTo>
                  <a:lnTo>
                    <a:pt x="34632" y="258953"/>
                  </a:lnTo>
                  <a:lnTo>
                    <a:pt x="35306" y="259080"/>
                  </a:lnTo>
                  <a:lnTo>
                    <a:pt x="36195" y="259207"/>
                  </a:lnTo>
                  <a:lnTo>
                    <a:pt x="36169" y="259334"/>
                  </a:lnTo>
                  <a:lnTo>
                    <a:pt x="38379" y="259461"/>
                  </a:lnTo>
                  <a:lnTo>
                    <a:pt x="37401" y="258953"/>
                  </a:lnTo>
                  <a:lnTo>
                    <a:pt x="36423" y="258445"/>
                  </a:lnTo>
                  <a:lnTo>
                    <a:pt x="34658" y="258191"/>
                  </a:lnTo>
                  <a:lnTo>
                    <a:pt x="34899" y="257937"/>
                  </a:lnTo>
                  <a:lnTo>
                    <a:pt x="36271" y="258318"/>
                  </a:lnTo>
                  <a:lnTo>
                    <a:pt x="38506" y="258318"/>
                  </a:lnTo>
                  <a:lnTo>
                    <a:pt x="37007" y="257937"/>
                  </a:lnTo>
                  <a:lnTo>
                    <a:pt x="34518" y="257302"/>
                  </a:lnTo>
                  <a:lnTo>
                    <a:pt x="37007" y="257543"/>
                  </a:lnTo>
                  <a:lnTo>
                    <a:pt x="36512" y="257429"/>
                  </a:lnTo>
                  <a:lnTo>
                    <a:pt x="36868" y="257302"/>
                  </a:lnTo>
                  <a:lnTo>
                    <a:pt x="37922" y="256921"/>
                  </a:lnTo>
                  <a:lnTo>
                    <a:pt x="35407" y="256794"/>
                  </a:lnTo>
                  <a:lnTo>
                    <a:pt x="36042" y="256667"/>
                  </a:lnTo>
                  <a:lnTo>
                    <a:pt x="36677" y="256540"/>
                  </a:lnTo>
                  <a:lnTo>
                    <a:pt x="36042" y="256286"/>
                  </a:lnTo>
                  <a:lnTo>
                    <a:pt x="34455" y="255651"/>
                  </a:lnTo>
                  <a:lnTo>
                    <a:pt x="35979" y="255524"/>
                  </a:lnTo>
                  <a:lnTo>
                    <a:pt x="33782" y="255016"/>
                  </a:lnTo>
                  <a:lnTo>
                    <a:pt x="33235" y="254889"/>
                  </a:lnTo>
                  <a:lnTo>
                    <a:pt x="37439" y="255016"/>
                  </a:lnTo>
                  <a:lnTo>
                    <a:pt x="36779" y="254889"/>
                  </a:lnTo>
                  <a:lnTo>
                    <a:pt x="33515" y="254254"/>
                  </a:lnTo>
                  <a:lnTo>
                    <a:pt x="37579" y="254889"/>
                  </a:lnTo>
                  <a:lnTo>
                    <a:pt x="37096" y="254254"/>
                  </a:lnTo>
                  <a:lnTo>
                    <a:pt x="36906" y="254000"/>
                  </a:lnTo>
                  <a:lnTo>
                    <a:pt x="35445" y="253492"/>
                  </a:lnTo>
                  <a:lnTo>
                    <a:pt x="35077" y="253365"/>
                  </a:lnTo>
                  <a:lnTo>
                    <a:pt x="36283" y="253619"/>
                  </a:lnTo>
                  <a:lnTo>
                    <a:pt x="36398" y="253365"/>
                  </a:lnTo>
                  <a:lnTo>
                    <a:pt x="38023" y="253746"/>
                  </a:lnTo>
                  <a:lnTo>
                    <a:pt x="37604" y="254101"/>
                  </a:lnTo>
                  <a:lnTo>
                    <a:pt x="37858" y="254012"/>
                  </a:lnTo>
                  <a:lnTo>
                    <a:pt x="38023" y="253873"/>
                  </a:lnTo>
                  <a:lnTo>
                    <a:pt x="38049" y="253746"/>
                  </a:lnTo>
                  <a:lnTo>
                    <a:pt x="38074" y="253365"/>
                  </a:lnTo>
                  <a:lnTo>
                    <a:pt x="37376" y="252984"/>
                  </a:lnTo>
                  <a:lnTo>
                    <a:pt x="35293" y="252603"/>
                  </a:lnTo>
                  <a:lnTo>
                    <a:pt x="40259" y="252857"/>
                  </a:lnTo>
                  <a:lnTo>
                    <a:pt x="39306" y="252603"/>
                  </a:lnTo>
                  <a:lnTo>
                    <a:pt x="35953" y="251714"/>
                  </a:lnTo>
                  <a:lnTo>
                    <a:pt x="31648" y="250571"/>
                  </a:lnTo>
                  <a:lnTo>
                    <a:pt x="37909" y="251460"/>
                  </a:lnTo>
                  <a:lnTo>
                    <a:pt x="36664" y="250571"/>
                  </a:lnTo>
                  <a:lnTo>
                    <a:pt x="36487" y="250444"/>
                  </a:lnTo>
                  <a:lnTo>
                    <a:pt x="35941" y="250063"/>
                  </a:lnTo>
                  <a:lnTo>
                    <a:pt x="35814" y="249936"/>
                  </a:lnTo>
                  <a:lnTo>
                    <a:pt x="34810" y="248932"/>
                  </a:lnTo>
                  <a:lnTo>
                    <a:pt x="38328" y="249682"/>
                  </a:lnTo>
                  <a:lnTo>
                    <a:pt x="37058" y="248589"/>
                  </a:lnTo>
                  <a:lnTo>
                    <a:pt x="34632" y="248754"/>
                  </a:lnTo>
                  <a:lnTo>
                    <a:pt x="33896" y="247777"/>
                  </a:lnTo>
                  <a:lnTo>
                    <a:pt x="36360" y="248246"/>
                  </a:lnTo>
                  <a:lnTo>
                    <a:pt x="33489" y="247269"/>
                  </a:lnTo>
                  <a:lnTo>
                    <a:pt x="34061" y="246888"/>
                  </a:lnTo>
                  <a:lnTo>
                    <a:pt x="34632" y="246507"/>
                  </a:lnTo>
                  <a:lnTo>
                    <a:pt x="35217" y="246507"/>
                  </a:lnTo>
                  <a:lnTo>
                    <a:pt x="36347" y="247015"/>
                  </a:lnTo>
                  <a:lnTo>
                    <a:pt x="37007" y="247269"/>
                  </a:lnTo>
                  <a:lnTo>
                    <a:pt x="36118" y="246507"/>
                  </a:lnTo>
                  <a:lnTo>
                    <a:pt x="35521" y="245999"/>
                  </a:lnTo>
                  <a:lnTo>
                    <a:pt x="36652" y="245872"/>
                  </a:lnTo>
                  <a:lnTo>
                    <a:pt x="37769" y="245745"/>
                  </a:lnTo>
                  <a:lnTo>
                    <a:pt x="36360" y="244856"/>
                  </a:lnTo>
                  <a:lnTo>
                    <a:pt x="35763" y="244475"/>
                  </a:lnTo>
                  <a:lnTo>
                    <a:pt x="36512" y="244729"/>
                  </a:lnTo>
                  <a:lnTo>
                    <a:pt x="36804" y="244856"/>
                  </a:lnTo>
                  <a:lnTo>
                    <a:pt x="36703" y="244729"/>
                  </a:lnTo>
                  <a:lnTo>
                    <a:pt x="37477" y="244729"/>
                  </a:lnTo>
                  <a:lnTo>
                    <a:pt x="35648" y="244221"/>
                  </a:lnTo>
                  <a:lnTo>
                    <a:pt x="36106" y="244475"/>
                  </a:lnTo>
                  <a:lnTo>
                    <a:pt x="33413" y="244221"/>
                  </a:lnTo>
                  <a:lnTo>
                    <a:pt x="32524" y="243713"/>
                  </a:lnTo>
                  <a:lnTo>
                    <a:pt x="32080" y="243459"/>
                  </a:lnTo>
                  <a:lnTo>
                    <a:pt x="31191" y="242951"/>
                  </a:lnTo>
                  <a:lnTo>
                    <a:pt x="30861" y="242760"/>
                  </a:lnTo>
                  <a:lnTo>
                    <a:pt x="31076" y="242824"/>
                  </a:lnTo>
                  <a:lnTo>
                    <a:pt x="34518" y="243840"/>
                  </a:lnTo>
                  <a:lnTo>
                    <a:pt x="31762" y="242316"/>
                  </a:lnTo>
                  <a:lnTo>
                    <a:pt x="30848" y="241808"/>
                  </a:lnTo>
                  <a:lnTo>
                    <a:pt x="37338" y="243840"/>
                  </a:lnTo>
                  <a:lnTo>
                    <a:pt x="37007" y="243586"/>
                  </a:lnTo>
                  <a:lnTo>
                    <a:pt x="36182" y="243332"/>
                  </a:lnTo>
                  <a:lnTo>
                    <a:pt x="34963" y="243078"/>
                  </a:lnTo>
                  <a:lnTo>
                    <a:pt x="35344" y="242951"/>
                  </a:lnTo>
                  <a:lnTo>
                    <a:pt x="36068" y="243078"/>
                  </a:lnTo>
                  <a:lnTo>
                    <a:pt x="37414" y="243586"/>
                  </a:lnTo>
                  <a:lnTo>
                    <a:pt x="36703" y="242951"/>
                  </a:lnTo>
                  <a:lnTo>
                    <a:pt x="36537" y="242824"/>
                  </a:lnTo>
                  <a:lnTo>
                    <a:pt x="34594" y="242570"/>
                  </a:lnTo>
                  <a:lnTo>
                    <a:pt x="34747" y="242062"/>
                  </a:lnTo>
                  <a:lnTo>
                    <a:pt x="35623" y="242316"/>
                  </a:lnTo>
                  <a:lnTo>
                    <a:pt x="35941" y="242443"/>
                  </a:lnTo>
                  <a:lnTo>
                    <a:pt x="36957" y="242697"/>
                  </a:lnTo>
                  <a:lnTo>
                    <a:pt x="35306" y="242062"/>
                  </a:lnTo>
                  <a:lnTo>
                    <a:pt x="34645" y="241808"/>
                  </a:lnTo>
                  <a:lnTo>
                    <a:pt x="33655" y="241427"/>
                  </a:lnTo>
                  <a:lnTo>
                    <a:pt x="34505" y="241173"/>
                  </a:lnTo>
                  <a:lnTo>
                    <a:pt x="35026" y="241300"/>
                  </a:lnTo>
                  <a:lnTo>
                    <a:pt x="35661" y="241414"/>
                  </a:lnTo>
                  <a:lnTo>
                    <a:pt x="35636" y="241173"/>
                  </a:lnTo>
                  <a:lnTo>
                    <a:pt x="35623" y="241046"/>
                  </a:lnTo>
                  <a:lnTo>
                    <a:pt x="35585" y="240792"/>
                  </a:lnTo>
                  <a:lnTo>
                    <a:pt x="32702" y="239649"/>
                  </a:lnTo>
                  <a:lnTo>
                    <a:pt x="31419" y="239141"/>
                  </a:lnTo>
                  <a:lnTo>
                    <a:pt x="33261" y="238887"/>
                  </a:lnTo>
                  <a:lnTo>
                    <a:pt x="37007" y="240030"/>
                  </a:lnTo>
                  <a:lnTo>
                    <a:pt x="34582" y="238887"/>
                  </a:lnTo>
                  <a:lnTo>
                    <a:pt x="37871" y="239776"/>
                  </a:lnTo>
                  <a:lnTo>
                    <a:pt x="37007" y="239014"/>
                  </a:lnTo>
                  <a:lnTo>
                    <a:pt x="36182" y="238887"/>
                  </a:lnTo>
                  <a:lnTo>
                    <a:pt x="35369" y="238760"/>
                  </a:lnTo>
                  <a:lnTo>
                    <a:pt x="35534" y="238506"/>
                  </a:lnTo>
                  <a:lnTo>
                    <a:pt x="33235" y="237490"/>
                  </a:lnTo>
                  <a:lnTo>
                    <a:pt x="34391" y="237490"/>
                  </a:lnTo>
                  <a:lnTo>
                    <a:pt x="35674" y="238125"/>
                  </a:lnTo>
                  <a:lnTo>
                    <a:pt x="35242" y="237236"/>
                  </a:lnTo>
                  <a:lnTo>
                    <a:pt x="33896" y="237236"/>
                  </a:lnTo>
                  <a:lnTo>
                    <a:pt x="33629" y="237109"/>
                  </a:lnTo>
                  <a:lnTo>
                    <a:pt x="32308" y="236474"/>
                  </a:lnTo>
                  <a:lnTo>
                    <a:pt x="29730" y="236220"/>
                  </a:lnTo>
                  <a:lnTo>
                    <a:pt x="30797" y="235966"/>
                  </a:lnTo>
                  <a:lnTo>
                    <a:pt x="31102" y="236093"/>
                  </a:lnTo>
                  <a:lnTo>
                    <a:pt x="31051" y="235966"/>
                  </a:lnTo>
                  <a:lnTo>
                    <a:pt x="30937" y="235585"/>
                  </a:lnTo>
                  <a:lnTo>
                    <a:pt x="32943" y="235966"/>
                  </a:lnTo>
                  <a:lnTo>
                    <a:pt x="32181" y="235585"/>
                  </a:lnTo>
                  <a:lnTo>
                    <a:pt x="31915" y="235458"/>
                  </a:lnTo>
                  <a:lnTo>
                    <a:pt x="30899" y="234950"/>
                  </a:lnTo>
                  <a:lnTo>
                    <a:pt x="31788" y="234950"/>
                  </a:lnTo>
                  <a:lnTo>
                    <a:pt x="36106" y="236093"/>
                  </a:lnTo>
                  <a:lnTo>
                    <a:pt x="33439" y="235204"/>
                  </a:lnTo>
                  <a:lnTo>
                    <a:pt x="35598" y="235077"/>
                  </a:lnTo>
                  <a:lnTo>
                    <a:pt x="35242" y="234950"/>
                  </a:lnTo>
                  <a:lnTo>
                    <a:pt x="33718" y="234403"/>
                  </a:lnTo>
                  <a:lnTo>
                    <a:pt x="33845" y="234442"/>
                  </a:lnTo>
                  <a:lnTo>
                    <a:pt x="35128" y="234823"/>
                  </a:lnTo>
                  <a:lnTo>
                    <a:pt x="35471" y="234823"/>
                  </a:lnTo>
                  <a:lnTo>
                    <a:pt x="33312" y="234061"/>
                  </a:lnTo>
                  <a:lnTo>
                    <a:pt x="34061" y="234061"/>
                  </a:lnTo>
                  <a:lnTo>
                    <a:pt x="34417" y="234188"/>
                  </a:lnTo>
                  <a:lnTo>
                    <a:pt x="35775" y="234569"/>
                  </a:lnTo>
                  <a:lnTo>
                    <a:pt x="36334" y="234188"/>
                  </a:lnTo>
                  <a:lnTo>
                    <a:pt x="35382" y="234061"/>
                  </a:lnTo>
                  <a:lnTo>
                    <a:pt x="31584" y="233553"/>
                  </a:lnTo>
                  <a:lnTo>
                    <a:pt x="33553" y="233426"/>
                  </a:lnTo>
                  <a:lnTo>
                    <a:pt x="33718" y="233553"/>
                  </a:lnTo>
                  <a:lnTo>
                    <a:pt x="34353" y="233807"/>
                  </a:lnTo>
                  <a:lnTo>
                    <a:pt x="35471" y="233553"/>
                  </a:lnTo>
                  <a:lnTo>
                    <a:pt x="35255" y="233426"/>
                  </a:lnTo>
                  <a:lnTo>
                    <a:pt x="33312" y="232283"/>
                  </a:lnTo>
                  <a:lnTo>
                    <a:pt x="33934" y="232156"/>
                  </a:lnTo>
                  <a:lnTo>
                    <a:pt x="34556" y="232029"/>
                  </a:lnTo>
                  <a:lnTo>
                    <a:pt x="37782" y="232765"/>
                  </a:lnTo>
                  <a:lnTo>
                    <a:pt x="37655" y="232410"/>
                  </a:lnTo>
                  <a:lnTo>
                    <a:pt x="34594" y="230505"/>
                  </a:lnTo>
                  <a:lnTo>
                    <a:pt x="35636" y="229997"/>
                  </a:lnTo>
                  <a:lnTo>
                    <a:pt x="35229" y="229997"/>
                  </a:lnTo>
                  <a:lnTo>
                    <a:pt x="34086" y="229616"/>
                  </a:lnTo>
                  <a:lnTo>
                    <a:pt x="31813" y="228854"/>
                  </a:lnTo>
                  <a:lnTo>
                    <a:pt x="30670" y="228473"/>
                  </a:lnTo>
                  <a:lnTo>
                    <a:pt x="37706" y="230124"/>
                  </a:lnTo>
                  <a:lnTo>
                    <a:pt x="35648" y="229108"/>
                  </a:lnTo>
                  <a:lnTo>
                    <a:pt x="35966" y="229235"/>
                  </a:lnTo>
                  <a:lnTo>
                    <a:pt x="37744" y="229844"/>
                  </a:lnTo>
                  <a:lnTo>
                    <a:pt x="38582" y="229616"/>
                  </a:lnTo>
                  <a:lnTo>
                    <a:pt x="37909" y="229108"/>
                  </a:lnTo>
                  <a:lnTo>
                    <a:pt x="36906" y="228346"/>
                  </a:lnTo>
                  <a:lnTo>
                    <a:pt x="36791" y="228219"/>
                  </a:lnTo>
                  <a:lnTo>
                    <a:pt x="35737" y="227076"/>
                  </a:lnTo>
                  <a:lnTo>
                    <a:pt x="36880" y="227584"/>
                  </a:lnTo>
                  <a:lnTo>
                    <a:pt x="38036" y="227711"/>
                  </a:lnTo>
                  <a:lnTo>
                    <a:pt x="37807" y="227076"/>
                  </a:lnTo>
                  <a:lnTo>
                    <a:pt x="37769" y="226949"/>
                  </a:lnTo>
                  <a:lnTo>
                    <a:pt x="38392" y="226822"/>
                  </a:lnTo>
                  <a:lnTo>
                    <a:pt x="37274" y="226314"/>
                  </a:lnTo>
                  <a:lnTo>
                    <a:pt x="37515" y="226187"/>
                  </a:lnTo>
                  <a:lnTo>
                    <a:pt x="36207" y="225806"/>
                  </a:lnTo>
                  <a:lnTo>
                    <a:pt x="35775" y="225679"/>
                  </a:lnTo>
                  <a:lnTo>
                    <a:pt x="42799" y="227076"/>
                  </a:lnTo>
                  <a:close/>
                </a:path>
                <a:path w="124459" h="502920">
                  <a:moveTo>
                    <a:pt x="42951" y="212686"/>
                  </a:moveTo>
                  <a:lnTo>
                    <a:pt x="41643" y="212166"/>
                  </a:lnTo>
                  <a:lnTo>
                    <a:pt x="42951" y="212686"/>
                  </a:lnTo>
                  <a:close/>
                </a:path>
                <a:path w="124459" h="502920">
                  <a:moveTo>
                    <a:pt x="43726" y="212864"/>
                  </a:moveTo>
                  <a:lnTo>
                    <a:pt x="43434" y="212344"/>
                  </a:lnTo>
                  <a:lnTo>
                    <a:pt x="41249" y="211201"/>
                  </a:lnTo>
                  <a:lnTo>
                    <a:pt x="40703" y="211124"/>
                  </a:lnTo>
                  <a:lnTo>
                    <a:pt x="42303" y="211836"/>
                  </a:lnTo>
                  <a:lnTo>
                    <a:pt x="42672" y="212217"/>
                  </a:lnTo>
                  <a:lnTo>
                    <a:pt x="43726" y="212864"/>
                  </a:lnTo>
                  <a:close/>
                </a:path>
                <a:path w="124459" h="502920">
                  <a:moveTo>
                    <a:pt x="44043" y="214249"/>
                  </a:moveTo>
                  <a:lnTo>
                    <a:pt x="43408" y="213614"/>
                  </a:lnTo>
                  <a:lnTo>
                    <a:pt x="41998" y="212686"/>
                  </a:lnTo>
                  <a:lnTo>
                    <a:pt x="41529" y="212217"/>
                  </a:lnTo>
                  <a:lnTo>
                    <a:pt x="41465" y="212090"/>
                  </a:lnTo>
                  <a:lnTo>
                    <a:pt x="40906" y="211836"/>
                  </a:lnTo>
                  <a:lnTo>
                    <a:pt x="40474" y="211455"/>
                  </a:lnTo>
                  <a:lnTo>
                    <a:pt x="35636" y="209423"/>
                  </a:lnTo>
                  <a:lnTo>
                    <a:pt x="40868" y="212598"/>
                  </a:lnTo>
                  <a:lnTo>
                    <a:pt x="44043" y="214249"/>
                  </a:lnTo>
                  <a:close/>
                </a:path>
                <a:path w="124459" h="502920">
                  <a:moveTo>
                    <a:pt x="44107" y="219075"/>
                  </a:moveTo>
                  <a:lnTo>
                    <a:pt x="43586" y="218440"/>
                  </a:lnTo>
                  <a:lnTo>
                    <a:pt x="42875" y="218528"/>
                  </a:lnTo>
                  <a:lnTo>
                    <a:pt x="44107" y="219075"/>
                  </a:lnTo>
                  <a:close/>
                </a:path>
                <a:path w="124459" h="502920">
                  <a:moveTo>
                    <a:pt x="44310" y="213233"/>
                  </a:moveTo>
                  <a:lnTo>
                    <a:pt x="43726" y="212864"/>
                  </a:lnTo>
                  <a:lnTo>
                    <a:pt x="43827" y="213042"/>
                  </a:lnTo>
                  <a:lnTo>
                    <a:pt x="44310" y="213233"/>
                  </a:lnTo>
                  <a:close/>
                </a:path>
                <a:path w="124459" h="502920">
                  <a:moveTo>
                    <a:pt x="44361" y="214579"/>
                  </a:moveTo>
                  <a:lnTo>
                    <a:pt x="44272" y="214452"/>
                  </a:lnTo>
                  <a:lnTo>
                    <a:pt x="43980" y="214325"/>
                  </a:lnTo>
                  <a:lnTo>
                    <a:pt x="44246" y="214490"/>
                  </a:lnTo>
                  <a:close/>
                </a:path>
                <a:path w="124459" h="502920">
                  <a:moveTo>
                    <a:pt x="44361" y="213741"/>
                  </a:moveTo>
                  <a:lnTo>
                    <a:pt x="43827" y="213042"/>
                  </a:lnTo>
                  <a:lnTo>
                    <a:pt x="42951" y="212686"/>
                  </a:lnTo>
                  <a:lnTo>
                    <a:pt x="43472" y="213233"/>
                  </a:lnTo>
                  <a:lnTo>
                    <a:pt x="44361" y="213741"/>
                  </a:lnTo>
                  <a:close/>
                </a:path>
                <a:path w="124459" h="502920">
                  <a:moveTo>
                    <a:pt x="44386" y="215303"/>
                  </a:moveTo>
                  <a:lnTo>
                    <a:pt x="44208" y="215214"/>
                  </a:lnTo>
                  <a:lnTo>
                    <a:pt x="43942" y="215087"/>
                  </a:lnTo>
                  <a:lnTo>
                    <a:pt x="43548" y="214909"/>
                  </a:lnTo>
                  <a:lnTo>
                    <a:pt x="44386" y="215303"/>
                  </a:lnTo>
                  <a:close/>
                </a:path>
                <a:path w="124459" h="502920">
                  <a:moveTo>
                    <a:pt x="44437" y="214655"/>
                  </a:moveTo>
                  <a:close/>
                </a:path>
                <a:path w="124459" h="502920">
                  <a:moveTo>
                    <a:pt x="44691" y="214642"/>
                  </a:moveTo>
                  <a:lnTo>
                    <a:pt x="44348" y="214376"/>
                  </a:lnTo>
                  <a:lnTo>
                    <a:pt x="44043" y="214185"/>
                  </a:lnTo>
                  <a:lnTo>
                    <a:pt x="44208" y="214376"/>
                  </a:lnTo>
                  <a:lnTo>
                    <a:pt x="44691" y="214642"/>
                  </a:lnTo>
                  <a:close/>
                </a:path>
                <a:path w="124459" h="502920">
                  <a:moveTo>
                    <a:pt x="44767" y="219964"/>
                  </a:moveTo>
                  <a:lnTo>
                    <a:pt x="42341" y="218567"/>
                  </a:lnTo>
                  <a:lnTo>
                    <a:pt x="41897" y="218313"/>
                  </a:lnTo>
                  <a:lnTo>
                    <a:pt x="42710" y="218694"/>
                  </a:lnTo>
                  <a:lnTo>
                    <a:pt x="42418" y="218465"/>
                  </a:lnTo>
                  <a:lnTo>
                    <a:pt x="42646" y="218567"/>
                  </a:lnTo>
                  <a:lnTo>
                    <a:pt x="42875" y="218528"/>
                  </a:lnTo>
                  <a:lnTo>
                    <a:pt x="42075" y="218186"/>
                  </a:lnTo>
                  <a:lnTo>
                    <a:pt x="42354" y="218414"/>
                  </a:lnTo>
                  <a:lnTo>
                    <a:pt x="42138" y="218313"/>
                  </a:lnTo>
                  <a:lnTo>
                    <a:pt x="41630" y="218059"/>
                  </a:lnTo>
                  <a:lnTo>
                    <a:pt x="41427" y="217932"/>
                  </a:lnTo>
                  <a:lnTo>
                    <a:pt x="40017" y="217043"/>
                  </a:lnTo>
                  <a:lnTo>
                    <a:pt x="39814" y="216916"/>
                  </a:lnTo>
                  <a:lnTo>
                    <a:pt x="33197" y="216916"/>
                  </a:lnTo>
                  <a:lnTo>
                    <a:pt x="31292" y="216916"/>
                  </a:lnTo>
                  <a:lnTo>
                    <a:pt x="32004" y="217678"/>
                  </a:lnTo>
                  <a:lnTo>
                    <a:pt x="30988" y="217297"/>
                  </a:lnTo>
                  <a:lnTo>
                    <a:pt x="29946" y="217932"/>
                  </a:lnTo>
                  <a:lnTo>
                    <a:pt x="28663" y="217932"/>
                  </a:lnTo>
                  <a:lnTo>
                    <a:pt x="28155" y="217805"/>
                  </a:lnTo>
                  <a:lnTo>
                    <a:pt x="31242" y="219075"/>
                  </a:lnTo>
                  <a:lnTo>
                    <a:pt x="30454" y="219329"/>
                  </a:lnTo>
                  <a:lnTo>
                    <a:pt x="30988" y="219837"/>
                  </a:lnTo>
                  <a:lnTo>
                    <a:pt x="30607" y="219710"/>
                  </a:lnTo>
                  <a:lnTo>
                    <a:pt x="29108" y="219202"/>
                  </a:lnTo>
                  <a:lnTo>
                    <a:pt x="28206" y="218694"/>
                  </a:lnTo>
                  <a:lnTo>
                    <a:pt x="27635" y="218313"/>
                  </a:lnTo>
                  <a:lnTo>
                    <a:pt x="27520" y="218567"/>
                  </a:lnTo>
                  <a:lnTo>
                    <a:pt x="28994" y="219329"/>
                  </a:lnTo>
                  <a:lnTo>
                    <a:pt x="29260" y="219710"/>
                  </a:lnTo>
                  <a:lnTo>
                    <a:pt x="26936" y="218821"/>
                  </a:lnTo>
                  <a:lnTo>
                    <a:pt x="26911" y="219202"/>
                  </a:lnTo>
                  <a:lnTo>
                    <a:pt x="29375" y="220599"/>
                  </a:lnTo>
                  <a:lnTo>
                    <a:pt x="27597" y="220599"/>
                  </a:lnTo>
                  <a:lnTo>
                    <a:pt x="29845" y="221500"/>
                  </a:lnTo>
                  <a:lnTo>
                    <a:pt x="33858" y="222377"/>
                  </a:lnTo>
                  <a:lnTo>
                    <a:pt x="34277" y="222745"/>
                  </a:lnTo>
                  <a:lnTo>
                    <a:pt x="38760" y="223520"/>
                  </a:lnTo>
                  <a:lnTo>
                    <a:pt x="38747" y="223647"/>
                  </a:lnTo>
                  <a:lnTo>
                    <a:pt x="39687" y="224155"/>
                  </a:lnTo>
                  <a:lnTo>
                    <a:pt x="38950" y="222885"/>
                  </a:lnTo>
                  <a:lnTo>
                    <a:pt x="38150" y="222631"/>
                  </a:lnTo>
                  <a:lnTo>
                    <a:pt x="36957" y="222250"/>
                  </a:lnTo>
                  <a:lnTo>
                    <a:pt x="37731" y="222631"/>
                  </a:lnTo>
                  <a:lnTo>
                    <a:pt x="36118" y="222250"/>
                  </a:lnTo>
                  <a:lnTo>
                    <a:pt x="34759" y="221462"/>
                  </a:lnTo>
                  <a:lnTo>
                    <a:pt x="34175" y="221107"/>
                  </a:lnTo>
                  <a:lnTo>
                    <a:pt x="34251" y="220853"/>
                  </a:lnTo>
                  <a:lnTo>
                    <a:pt x="35407" y="221742"/>
                  </a:lnTo>
                  <a:lnTo>
                    <a:pt x="37414" y="222123"/>
                  </a:lnTo>
                  <a:lnTo>
                    <a:pt x="38569" y="222377"/>
                  </a:lnTo>
                  <a:lnTo>
                    <a:pt x="36703" y="221615"/>
                  </a:lnTo>
                  <a:lnTo>
                    <a:pt x="40360" y="222504"/>
                  </a:lnTo>
                  <a:lnTo>
                    <a:pt x="37566" y="221615"/>
                  </a:lnTo>
                  <a:lnTo>
                    <a:pt x="35166" y="220853"/>
                  </a:lnTo>
                  <a:lnTo>
                    <a:pt x="32766" y="220091"/>
                  </a:lnTo>
                  <a:lnTo>
                    <a:pt x="35344" y="220345"/>
                  </a:lnTo>
                  <a:lnTo>
                    <a:pt x="36360" y="220853"/>
                  </a:lnTo>
                  <a:lnTo>
                    <a:pt x="35915" y="220332"/>
                  </a:lnTo>
                  <a:lnTo>
                    <a:pt x="35394" y="220091"/>
                  </a:lnTo>
                  <a:lnTo>
                    <a:pt x="34886" y="219837"/>
                  </a:lnTo>
                  <a:lnTo>
                    <a:pt x="34632" y="219710"/>
                  </a:lnTo>
                  <a:lnTo>
                    <a:pt x="35001" y="219583"/>
                  </a:lnTo>
                  <a:lnTo>
                    <a:pt x="37236" y="220319"/>
                  </a:lnTo>
                  <a:lnTo>
                    <a:pt x="35687" y="219583"/>
                  </a:lnTo>
                  <a:lnTo>
                    <a:pt x="33794" y="218694"/>
                  </a:lnTo>
                  <a:lnTo>
                    <a:pt x="36169" y="219202"/>
                  </a:lnTo>
                  <a:lnTo>
                    <a:pt x="36741" y="219583"/>
                  </a:lnTo>
                  <a:lnTo>
                    <a:pt x="36677" y="219837"/>
                  </a:lnTo>
                  <a:lnTo>
                    <a:pt x="37261" y="220218"/>
                  </a:lnTo>
                  <a:lnTo>
                    <a:pt x="40030" y="220853"/>
                  </a:lnTo>
                  <a:lnTo>
                    <a:pt x="39382" y="220599"/>
                  </a:lnTo>
                  <a:lnTo>
                    <a:pt x="39814" y="220599"/>
                  </a:lnTo>
                  <a:lnTo>
                    <a:pt x="40627" y="220535"/>
                  </a:lnTo>
                  <a:lnTo>
                    <a:pt x="40843" y="220535"/>
                  </a:lnTo>
                  <a:lnTo>
                    <a:pt x="40703" y="220522"/>
                  </a:lnTo>
                  <a:lnTo>
                    <a:pt x="41224" y="220472"/>
                  </a:lnTo>
                  <a:lnTo>
                    <a:pt x="40449" y="220345"/>
                  </a:lnTo>
                  <a:lnTo>
                    <a:pt x="36893" y="218694"/>
                  </a:lnTo>
                  <a:lnTo>
                    <a:pt x="35255" y="217932"/>
                  </a:lnTo>
                  <a:lnTo>
                    <a:pt x="34709" y="217678"/>
                  </a:lnTo>
                  <a:lnTo>
                    <a:pt x="39306" y="218960"/>
                  </a:lnTo>
                  <a:lnTo>
                    <a:pt x="39484" y="219075"/>
                  </a:lnTo>
                  <a:lnTo>
                    <a:pt x="39687" y="219075"/>
                  </a:lnTo>
                  <a:lnTo>
                    <a:pt x="39077" y="218732"/>
                  </a:lnTo>
                  <a:lnTo>
                    <a:pt x="38112" y="217932"/>
                  </a:lnTo>
                  <a:lnTo>
                    <a:pt x="40652" y="219075"/>
                  </a:lnTo>
                  <a:lnTo>
                    <a:pt x="40932" y="219125"/>
                  </a:lnTo>
                  <a:lnTo>
                    <a:pt x="42278" y="219329"/>
                  </a:lnTo>
                  <a:lnTo>
                    <a:pt x="42989" y="219710"/>
                  </a:lnTo>
                  <a:lnTo>
                    <a:pt x="41021" y="218567"/>
                  </a:lnTo>
                  <a:lnTo>
                    <a:pt x="44767" y="219964"/>
                  </a:lnTo>
                  <a:close/>
                </a:path>
                <a:path w="124459" h="502920">
                  <a:moveTo>
                    <a:pt x="45072" y="212623"/>
                  </a:moveTo>
                  <a:lnTo>
                    <a:pt x="42545" y="211175"/>
                  </a:lnTo>
                  <a:lnTo>
                    <a:pt x="40589" y="210045"/>
                  </a:lnTo>
                  <a:lnTo>
                    <a:pt x="40347" y="209727"/>
                  </a:lnTo>
                  <a:lnTo>
                    <a:pt x="41592" y="210172"/>
                  </a:lnTo>
                  <a:lnTo>
                    <a:pt x="42595" y="210667"/>
                  </a:lnTo>
                  <a:lnTo>
                    <a:pt x="41910" y="210286"/>
                  </a:lnTo>
                  <a:lnTo>
                    <a:pt x="43307" y="210705"/>
                  </a:lnTo>
                  <a:lnTo>
                    <a:pt x="41630" y="209816"/>
                  </a:lnTo>
                  <a:lnTo>
                    <a:pt x="39420" y="209042"/>
                  </a:lnTo>
                  <a:lnTo>
                    <a:pt x="39217" y="209270"/>
                  </a:lnTo>
                  <a:lnTo>
                    <a:pt x="40830" y="210362"/>
                  </a:lnTo>
                  <a:lnTo>
                    <a:pt x="40220" y="210146"/>
                  </a:lnTo>
                  <a:lnTo>
                    <a:pt x="39522" y="209740"/>
                  </a:lnTo>
                  <a:lnTo>
                    <a:pt x="39027" y="209499"/>
                  </a:lnTo>
                  <a:lnTo>
                    <a:pt x="40259" y="210312"/>
                  </a:lnTo>
                  <a:lnTo>
                    <a:pt x="42506" y="211582"/>
                  </a:lnTo>
                  <a:lnTo>
                    <a:pt x="45072" y="212623"/>
                  </a:lnTo>
                  <a:close/>
                </a:path>
                <a:path w="124459" h="502920">
                  <a:moveTo>
                    <a:pt x="45148" y="215696"/>
                  </a:moveTo>
                  <a:lnTo>
                    <a:pt x="44386" y="215303"/>
                  </a:lnTo>
                  <a:lnTo>
                    <a:pt x="45148" y="215696"/>
                  </a:lnTo>
                  <a:close/>
                </a:path>
                <a:path w="124459" h="502920">
                  <a:moveTo>
                    <a:pt x="45148" y="212915"/>
                  </a:moveTo>
                  <a:lnTo>
                    <a:pt x="44500" y="212572"/>
                  </a:lnTo>
                  <a:lnTo>
                    <a:pt x="45021" y="213017"/>
                  </a:lnTo>
                  <a:lnTo>
                    <a:pt x="45148" y="212915"/>
                  </a:lnTo>
                  <a:close/>
                </a:path>
                <a:path w="124459" h="502920">
                  <a:moveTo>
                    <a:pt x="45186" y="211366"/>
                  </a:moveTo>
                  <a:lnTo>
                    <a:pt x="44551" y="210781"/>
                  </a:lnTo>
                  <a:lnTo>
                    <a:pt x="43878" y="210388"/>
                  </a:lnTo>
                  <a:lnTo>
                    <a:pt x="42252" y="209677"/>
                  </a:lnTo>
                  <a:lnTo>
                    <a:pt x="42506" y="209981"/>
                  </a:lnTo>
                  <a:lnTo>
                    <a:pt x="45186" y="211366"/>
                  </a:lnTo>
                  <a:close/>
                </a:path>
                <a:path w="124459" h="502920">
                  <a:moveTo>
                    <a:pt x="45262" y="213207"/>
                  </a:moveTo>
                  <a:lnTo>
                    <a:pt x="45034" y="213004"/>
                  </a:lnTo>
                  <a:lnTo>
                    <a:pt x="45262" y="213207"/>
                  </a:lnTo>
                  <a:close/>
                </a:path>
                <a:path w="124459" h="502920">
                  <a:moveTo>
                    <a:pt x="45504" y="216052"/>
                  </a:moveTo>
                  <a:lnTo>
                    <a:pt x="45288" y="215836"/>
                  </a:lnTo>
                  <a:lnTo>
                    <a:pt x="44361" y="215544"/>
                  </a:lnTo>
                  <a:lnTo>
                    <a:pt x="42164" y="214845"/>
                  </a:lnTo>
                  <a:lnTo>
                    <a:pt x="43535" y="215607"/>
                  </a:lnTo>
                  <a:lnTo>
                    <a:pt x="43789" y="215544"/>
                  </a:lnTo>
                  <a:lnTo>
                    <a:pt x="45504" y="216052"/>
                  </a:lnTo>
                  <a:close/>
                </a:path>
                <a:path w="124459" h="502920">
                  <a:moveTo>
                    <a:pt x="45516" y="218313"/>
                  </a:moveTo>
                  <a:lnTo>
                    <a:pt x="42570" y="216408"/>
                  </a:lnTo>
                  <a:lnTo>
                    <a:pt x="42176" y="216154"/>
                  </a:lnTo>
                  <a:lnTo>
                    <a:pt x="41973" y="216027"/>
                  </a:lnTo>
                  <a:lnTo>
                    <a:pt x="40805" y="214884"/>
                  </a:lnTo>
                  <a:lnTo>
                    <a:pt x="40678" y="214757"/>
                  </a:lnTo>
                  <a:lnTo>
                    <a:pt x="37973" y="213487"/>
                  </a:lnTo>
                  <a:lnTo>
                    <a:pt x="37604" y="213106"/>
                  </a:lnTo>
                  <a:lnTo>
                    <a:pt x="37477" y="212979"/>
                  </a:lnTo>
                  <a:lnTo>
                    <a:pt x="36868" y="212344"/>
                  </a:lnTo>
                  <a:lnTo>
                    <a:pt x="38252" y="212598"/>
                  </a:lnTo>
                  <a:lnTo>
                    <a:pt x="39763" y="213741"/>
                  </a:lnTo>
                  <a:lnTo>
                    <a:pt x="41097" y="213995"/>
                  </a:lnTo>
                  <a:lnTo>
                    <a:pt x="40970" y="213614"/>
                  </a:lnTo>
                  <a:lnTo>
                    <a:pt x="40182" y="212979"/>
                  </a:lnTo>
                  <a:lnTo>
                    <a:pt x="40855" y="213360"/>
                  </a:lnTo>
                  <a:lnTo>
                    <a:pt x="42443" y="213868"/>
                  </a:lnTo>
                  <a:lnTo>
                    <a:pt x="42329" y="213487"/>
                  </a:lnTo>
                  <a:lnTo>
                    <a:pt x="41084" y="212979"/>
                  </a:lnTo>
                  <a:lnTo>
                    <a:pt x="40779" y="212852"/>
                  </a:lnTo>
                  <a:lnTo>
                    <a:pt x="40576" y="212763"/>
                  </a:lnTo>
                  <a:lnTo>
                    <a:pt x="40424" y="212852"/>
                  </a:lnTo>
                  <a:lnTo>
                    <a:pt x="37033" y="211201"/>
                  </a:lnTo>
                  <a:lnTo>
                    <a:pt x="39725" y="212852"/>
                  </a:lnTo>
                  <a:lnTo>
                    <a:pt x="38442" y="212344"/>
                  </a:lnTo>
                  <a:lnTo>
                    <a:pt x="37795" y="212090"/>
                  </a:lnTo>
                  <a:lnTo>
                    <a:pt x="36830" y="211709"/>
                  </a:lnTo>
                  <a:lnTo>
                    <a:pt x="36398" y="211328"/>
                  </a:lnTo>
                  <a:lnTo>
                    <a:pt x="34556" y="210820"/>
                  </a:lnTo>
                  <a:lnTo>
                    <a:pt x="37503" y="212090"/>
                  </a:lnTo>
                  <a:lnTo>
                    <a:pt x="37045" y="211963"/>
                  </a:lnTo>
                  <a:lnTo>
                    <a:pt x="35166" y="211455"/>
                  </a:lnTo>
                  <a:lnTo>
                    <a:pt x="34874" y="211328"/>
                  </a:lnTo>
                  <a:lnTo>
                    <a:pt x="35788" y="211963"/>
                  </a:lnTo>
                  <a:lnTo>
                    <a:pt x="35090" y="211582"/>
                  </a:lnTo>
                  <a:lnTo>
                    <a:pt x="33477" y="210997"/>
                  </a:lnTo>
                  <a:lnTo>
                    <a:pt x="31648" y="210693"/>
                  </a:lnTo>
                  <a:lnTo>
                    <a:pt x="36118" y="212979"/>
                  </a:lnTo>
                  <a:lnTo>
                    <a:pt x="33413" y="212090"/>
                  </a:lnTo>
                  <a:lnTo>
                    <a:pt x="33197" y="211963"/>
                  </a:lnTo>
                  <a:lnTo>
                    <a:pt x="34061" y="213233"/>
                  </a:lnTo>
                  <a:lnTo>
                    <a:pt x="35725" y="213106"/>
                  </a:lnTo>
                  <a:lnTo>
                    <a:pt x="38493" y="214884"/>
                  </a:lnTo>
                  <a:lnTo>
                    <a:pt x="38138" y="214757"/>
                  </a:lnTo>
                  <a:lnTo>
                    <a:pt x="32016" y="212598"/>
                  </a:lnTo>
                  <a:lnTo>
                    <a:pt x="34544" y="213741"/>
                  </a:lnTo>
                  <a:lnTo>
                    <a:pt x="34150" y="213868"/>
                  </a:lnTo>
                  <a:lnTo>
                    <a:pt x="33147" y="213487"/>
                  </a:lnTo>
                  <a:lnTo>
                    <a:pt x="34709" y="214464"/>
                  </a:lnTo>
                  <a:lnTo>
                    <a:pt x="34290" y="213868"/>
                  </a:lnTo>
                  <a:lnTo>
                    <a:pt x="35864" y="214757"/>
                  </a:lnTo>
                  <a:lnTo>
                    <a:pt x="34861" y="214503"/>
                  </a:lnTo>
                  <a:lnTo>
                    <a:pt x="34709" y="214464"/>
                  </a:lnTo>
                  <a:lnTo>
                    <a:pt x="33362" y="214122"/>
                  </a:lnTo>
                  <a:lnTo>
                    <a:pt x="36537" y="216154"/>
                  </a:lnTo>
                  <a:lnTo>
                    <a:pt x="35496" y="215773"/>
                  </a:lnTo>
                  <a:lnTo>
                    <a:pt x="35026" y="215595"/>
                  </a:lnTo>
                  <a:lnTo>
                    <a:pt x="35267" y="215773"/>
                  </a:lnTo>
                  <a:lnTo>
                    <a:pt x="34582" y="215519"/>
                  </a:lnTo>
                  <a:lnTo>
                    <a:pt x="34264" y="215404"/>
                  </a:lnTo>
                  <a:lnTo>
                    <a:pt x="32410" y="214630"/>
                  </a:lnTo>
                  <a:lnTo>
                    <a:pt x="33210" y="215011"/>
                  </a:lnTo>
                  <a:lnTo>
                    <a:pt x="34315" y="215519"/>
                  </a:lnTo>
                  <a:lnTo>
                    <a:pt x="33210" y="215011"/>
                  </a:lnTo>
                  <a:lnTo>
                    <a:pt x="30810" y="214122"/>
                  </a:lnTo>
                  <a:lnTo>
                    <a:pt x="35839" y="216535"/>
                  </a:lnTo>
                  <a:lnTo>
                    <a:pt x="33693" y="216027"/>
                  </a:lnTo>
                  <a:lnTo>
                    <a:pt x="31445" y="215011"/>
                  </a:lnTo>
                  <a:lnTo>
                    <a:pt x="32778" y="215265"/>
                  </a:lnTo>
                  <a:lnTo>
                    <a:pt x="31699" y="215011"/>
                  </a:lnTo>
                  <a:lnTo>
                    <a:pt x="30619" y="214757"/>
                  </a:lnTo>
                  <a:lnTo>
                    <a:pt x="34391" y="216535"/>
                  </a:lnTo>
                  <a:lnTo>
                    <a:pt x="29514" y="215011"/>
                  </a:lnTo>
                  <a:lnTo>
                    <a:pt x="30035" y="215544"/>
                  </a:lnTo>
                  <a:lnTo>
                    <a:pt x="29679" y="215404"/>
                  </a:lnTo>
                  <a:lnTo>
                    <a:pt x="29133" y="215201"/>
                  </a:lnTo>
                  <a:lnTo>
                    <a:pt x="28435" y="214947"/>
                  </a:lnTo>
                  <a:lnTo>
                    <a:pt x="28295" y="214985"/>
                  </a:lnTo>
                  <a:lnTo>
                    <a:pt x="30670" y="215963"/>
                  </a:lnTo>
                  <a:lnTo>
                    <a:pt x="31699" y="216395"/>
                  </a:lnTo>
                  <a:lnTo>
                    <a:pt x="30734" y="215976"/>
                  </a:lnTo>
                  <a:lnTo>
                    <a:pt x="30289" y="215722"/>
                  </a:lnTo>
                  <a:lnTo>
                    <a:pt x="32880" y="216789"/>
                  </a:lnTo>
                  <a:lnTo>
                    <a:pt x="39624" y="216789"/>
                  </a:lnTo>
                  <a:lnTo>
                    <a:pt x="39217" y="216535"/>
                  </a:lnTo>
                  <a:lnTo>
                    <a:pt x="39014" y="216408"/>
                  </a:lnTo>
                  <a:lnTo>
                    <a:pt x="45516" y="218313"/>
                  </a:lnTo>
                  <a:close/>
                </a:path>
                <a:path w="124459" h="502920">
                  <a:moveTo>
                    <a:pt x="45618" y="215938"/>
                  </a:moveTo>
                  <a:lnTo>
                    <a:pt x="45148" y="215696"/>
                  </a:lnTo>
                  <a:lnTo>
                    <a:pt x="45288" y="215836"/>
                  </a:lnTo>
                  <a:lnTo>
                    <a:pt x="45618" y="215938"/>
                  </a:lnTo>
                  <a:close/>
                </a:path>
                <a:path w="124459" h="502920">
                  <a:moveTo>
                    <a:pt x="45631" y="213398"/>
                  </a:moveTo>
                  <a:lnTo>
                    <a:pt x="45478" y="213309"/>
                  </a:lnTo>
                  <a:lnTo>
                    <a:pt x="45351" y="213258"/>
                  </a:lnTo>
                  <a:lnTo>
                    <a:pt x="45491" y="213410"/>
                  </a:lnTo>
                  <a:lnTo>
                    <a:pt x="45631" y="213398"/>
                  </a:lnTo>
                  <a:close/>
                </a:path>
                <a:path w="124459" h="502920">
                  <a:moveTo>
                    <a:pt x="75514" y="150266"/>
                  </a:moveTo>
                  <a:lnTo>
                    <a:pt x="75425" y="150139"/>
                  </a:lnTo>
                  <a:lnTo>
                    <a:pt x="74142" y="149504"/>
                  </a:lnTo>
                  <a:lnTo>
                    <a:pt x="75514" y="150266"/>
                  </a:lnTo>
                  <a:close/>
                </a:path>
                <a:path w="124459" h="502920">
                  <a:moveTo>
                    <a:pt x="89306" y="150723"/>
                  </a:moveTo>
                  <a:lnTo>
                    <a:pt x="88887" y="150520"/>
                  </a:lnTo>
                  <a:lnTo>
                    <a:pt x="89090" y="150672"/>
                  </a:lnTo>
                  <a:lnTo>
                    <a:pt x="89306" y="150723"/>
                  </a:lnTo>
                  <a:close/>
                </a:path>
                <a:path w="124459" h="502920">
                  <a:moveTo>
                    <a:pt x="102831" y="37744"/>
                  </a:moveTo>
                  <a:lnTo>
                    <a:pt x="102552" y="37744"/>
                  </a:lnTo>
                  <a:lnTo>
                    <a:pt x="102400" y="37769"/>
                  </a:lnTo>
                  <a:lnTo>
                    <a:pt x="102616" y="37833"/>
                  </a:lnTo>
                  <a:lnTo>
                    <a:pt x="102755" y="37769"/>
                  </a:lnTo>
                  <a:close/>
                </a:path>
                <a:path w="124459" h="502920">
                  <a:moveTo>
                    <a:pt x="106260" y="36118"/>
                  </a:moveTo>
                  <a:lnTo>
                    <a:pt x="105918" y="35902"/>
                  </a:lnTo>
                  <a:lnTo>
                    <a:pt x="105651" y="35864"/>
                  </a:lnTo>
                  <a:lnTo>
                    <a:pt x="105829" y="35991"/>
                  </a:lnTo>
                  <a:lnTo>
                    <a:pt x="106006" y="36093"/>
                  </a:lnTo>
                  <a:lnTo>
                    <a:pt x="106260" y="36118"/>
                  </a:lnTo>
                  <a:close/>
                </a:path>
                <a:path w="124459" h="502920">
                  <a:moveTo>
                    <a:pt x="107302" y="19812"/>
                  </a:moveTo>
                  <a:lnTo>
                    <a:pt x="106934" y="19773"/>
                  </a:lnTo>
                  <a:lnTo>
                    <a:pt x="106768" y="19773"/>
                  </a:lnTo>
                  <a:lnTo>
                    <a:pt x="107302" y="19812"/>
                  </a:lnTo>
                  <a:close/>
                </a:path>
                <a:path w="124459" h="502920">
                  <a:moveTo>
                    <a:pt x="108254" y="16510"/>
                  </a:moveTo>
                  <a:lnTo>
                    <a:pt x="107505" y="16370"/>
                  </a:lnTo>
                  <a:lnTo>
                    <a:pt x="107061" y="16268"/>
                  </a:lnTo>
                  <a:lnTo>
                    <a:pt x="108242" y="16624"/>
                  </a:lnTo>
                  <a:close/>
                </a:path>
                <a:path w="124459" h="502920">
                  <a:moveTo>
                    <a:pt x="109918" y="22872"/>
                  </a:moveTo>
                  <a:lnTo>
                    <a:pt x="108915" y="23114"/>
                  </a:lnTo>
                  <a:lnTo>
                    <a:pt x="109893" y="23279"/>
                  </a:lnTo>
                  <a:lnTo>
                    <a:pt x="109677" y="23025"/>
                  </a:lnTo>
                  <a:lnTo>
                    <a:pt x="109918" y="22872"/>
                  </a:lnTo>
                  <a:close/>
                </a:path>
                <a:path w="124459" h="502920">
                  <a:moveTo>
                    <a:pt x="110286" y="22783"/>
                  </a:moveTo>
                  <a:lnTo>
                    <a:pt x="110083" y="22796"/>
                  </a:lnTo>
                  <a:lnTo>
                    <a:pt x="109918" y="22872"/>
                  </a:lnTo>
                  <a:lnTo>
                    <a:pt x="110286" y="22783"/>
                  </a:lnTo>
                  <a:close/>
                </a:path>
                <a:path w="124459" h="502920">
                  <a:moveTo>
                    <a:pt x="111823" y="12573"/>
                  </a:moveTo>
                  <a:lnTo>
                    <a:pt x="110769" y="12395"/>
                  </a:lnTo>
                  <a:lnTo>
                    <a:pt x="110274" y="12268"/>
                  </a:lnTo>
                  <a:lnTo>
                    <a:pt x="110096" y="12153"/>
                  </a:lnTo>
                  <a:lnTo>
                    <a:pt x="109613" y="12103"/>
                  </a:lnTo>
                  <a:lnTo>
                    <a:pt x="109029" y="12065"/>
                  </a:lnTo>
                  <a:lnTo>
                    <a:pt x="108305" y="12001"/>
                  </a:lnTo>
                  <a:lnTo>
                    <a:pt x="108178" y="12103"/>
                  </a:lnTo>
                  <a:lnTo>
                    <a:pt x="110705" y="12407"/>
                  </a:lnTo>
                  <a:lnTo>
                    <a:pt x="111823" y="12573"/>
                  </a:lnTo>
                  <a:close/>
                </a:path>
                <a:path w="124459" h="502920">
                  <a:moveTo>
                    <a:pt x="123405" y="647"/>
                  </a:moveTo>
                  <a:lnTo>
                    <a:pt x="122643" y="228"/>
                  </a:lnTo>
                  <a:lnTo>
                    <a:pt x="121869" y="88"/>
                  </a:lnTo>
                  <a:lnTo>
                    <a:pt x="120103" y="0"/>
                  </a:lnTo>
                  <a:lnTo>
                    <a:pt x="120421" y="254"/>
                  </a:lnTo>
                  <a:lnTo>
                    <a:pt x="123405" y="647"/>
                  </a:lnTo>
                  <a:close/>
                </a:path>
                <a:path w="124459" h="502920">
                  <a:moveTo>
                    <a:pt x="123685" y="2286"/>
                  </a:moveTo>
                  <a:lnTo>
                    <a:pt x="120815" y="1790"/>
                  </a:lnTo>
                  <a:lnTo>
                    <a:pt x="122021" y="1816"/>
                  </a:lnTo>
                  <a:lnTo>
                    <a:pt x="118618" y="1257"/>
                  </a:lnTo>
                  <a:lnTo>
                    <a:pt x="118275" y="1003"/>
                  </a:lnTo>
                  <a:lnTo>
                    <a:pt x="119608" y="927"/>
                  </a:lnTo>
                  <a:lnTo>
                    <a:pt x="120713" y="1066"/>
                  </a:lnTo>
                  <a:lnTo>
                    <a:pt x="119951" y="914"/>
                  </a:lnTo>
                  <a:lnTo>
                    <a:pt x="121412" y="749"/>
                  </a:lnTo>
                  <a:lnTo>
                    <a:pt x="119532" y="482"/>
                  </a:lnTo>
                  <a:lnTo>
                    <a:pt x="117170" y="609"/>
                  </a:lnTo>
                  <a:lnTo>
                    <a:pt x="117055" y="977"/>
                  </a:lnTo>
                  <a:lnTo>
                    <a:pt x="118935" y="1511"/>
                  </a:lnTo>
                  <a:lnTo>
                    <a:pt x="118275" y="1549"/>
                  </a:lnTo>
                  <a:lnTo>
                    <a:pt x="117500" y="1397"/>
                  </a:lnTo>
                  <a:lnTo>
                    <a:pt x="116954" y="1333"/>
                  </a:lnTo>
                  <a:lnTo>
                    <a:pt x="118389" y="1727"/>
                  </a:lnTo>
                  <a:lnTo>
                    <a:pt x="120904" y="2235"/>
                  </a:lnTo>
                  <a:lnTo>
                    <a:pt x="123685" y="2286"/>
                  </a:lnTo>
                  <a:close/>
                </a:path>
                <a:path w="124459" h="502920">
                  <a:moveTo>
                    <a:pt x="123913" y="5029"/>
                  </a:moveTo>
                  <a:lnTo>
                    <a:pt x="123774" y="4940"/>
                  </a:lnTo>
                  <a:lnTo>
                    <a:pt x="123507" y="4851"/>
                  </a:lnTo>
                  <a:lnTo>
                    <a:pt x="123151" y="4762"/>
                  </a:lnTo>
                  <a:lnTo>
                    <a:pt x="123355" y="4914"/>
                  </a:lnTo>
                  <a:lnTo>
                    <a:pt x="123913" y="502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15243314" y="3725017"/>
              <a:ext cx="104775" cy="353060"/>
            </a:xfrm>
            <a:custGeom>
              <a:avLst/>
              <a:gdLst/>
              <a:ahLst/>
              <a:cxnLst/>
              <a:rect l="l" t="t" r="r" b="b"/>
              <a:pathLst>
                <a:path w="104775" h="353060">
                  <a:moveTo>
                    <a:pt x="5613" y="344589"/>
                  </a:moveTo>
                  <a:lnTo>
                    <a:pt x="4838" y="343877"/>
                  </a:lnTo>
                  <a:lnTo>
                    <a:pt x="4559" y="343877"/>
                  </a:lnTo>
                  <a:lnTo>
                    <a:pt x="5613" y="344589"/>
                  </a:lnTo>
                  <a:close/>
                </a:path>
                <a:path w="104775" h="353060">
                  <a:moveTo>
                    <a:pt x="9728" y="327952"/>
                  </a:moveTo>
                  <a:lnTo>
                    <a:pt x="9486" y="327367"/>
                  </a:lnTo>
                  <a:lnTo>
                    <a:pt x="9588" y="328117"/>
                  </a:lnTo>
                  <a:lnTo>
                    <a:pt x="9728" y="327952"/>
                  </a:lnTo>
                  <a:close/>
                </a:path>
                <a:path w="104775" h="353060">
                  <a:moveTo>
                    <a:pt x="9817" y="319595"/>
                  </a:moveTo>
                  <a:lnTo>
                    <a:pt x="8382" y="318477"/>
                  </a:lnTo>
                  <a:lnTo>
                    <a:pt x="6908" y="317207"/>
                  </a:lnTo>
                  <a:lnTo>
                    <a:pt x="9740" y="319747"/>
                  </a:lnTo>
                  <a:lnTo>
                    <a:pt x="9817" y="319595"/>
                  </a:lnTo>
                  <a:close/>
                </a:path>
                <a:path w="104775" h="353060">
                  <a:moveTo>
                    <a:pt x="10198" y="327367"/>
                  </a:moveTo>
                  <a:lnTo>
                    <a:pt x="9613" y="326593"/>
                  </a:lnTo>
                  <a:lnTo>
                    <a:pt x="9461" y="326542"/>
                  </a:lnTo>
                  <a:lnTo>
                    <a:pt x="9855" y="327367"/>
                  </a:lnTo>
                  <a:lnTo>
                    <a:pt x="10198" y="327367"/>
                  </a:lnTo>
                  <a:close/>
                </a:path>
                <a:path w="104775" h="353060">
                  <a:moveTo>
                    <a:pt x="14490" y="316433"/>
                  </a:moveTo>
                  <a:lnTo>
                    <a:pt x="13881" y="315937"/>
                  </a:lnTo>
                  <a:lnTo>
                    <a:pt x="13119" y="315937"/>
                  </a:lnTo>
                  <a:lnTo>
                    <a:pt x="14490" y="316433"/>
                  </a:lnTo>
                  <a:close/>
                </a:path>
                <a:path w="104775" h="353060">
                  <a:moveTo>
                    <a:pt x="15201" y="304507"/>
                  </a:moveTo>
                  <a:lnTo>
                    <a:pt x="14160" y="304507"/>
                  </a:lnTo>
                  <a:lnTo>
                    <a:pt x="15176" y="304723"/>
                  </a:lnTo>
                  <a:lnTo>
                    <a:pt x="15201" y="304507"/>
                  </a:lnTo>
                  <a:close/>
                </a:path>
                <a:path w="104775" h="353060">
                  <a:moveTo>
                    <a:pt x="19532" y="351497"/>
                  </a:moveTo>
                  <a:lnTo>
                    <a:pt x="18884" y="350989"/>
                  </a:lnTo>
                  <a:lnTo>
                    <a:pt x="19037" y="351497"/>
                  </a:lnTo>
                  <a:lnTo>
                    <a:pt x="19532" y="351497"/>
                  </a:lnTo>
                  <a:close/>
                </a:path>
                <a:path w="104775" h="353060">
                  <a:moveTo>
                    <a:pt x="20485" y="348957"/>
                  </a:moveTo>
                  <a:lnTo>
                    <a:pt x="18859" y="348399"/>
                  </a:lnTo>
                  <a:lnTo>
                    <a:pt x="19659" y="348957"/>
                  </a:lnTo>
                  <a:lnTo>
                    <a:pt x="20485" y="348957"/>
                  </a:lnTo>
                  <a:close/>
                </a:path>
                <a:path w="104775" h="353060">
                  <a:moveTo>
                    <a:pt x="22275" y="279107"/>
                  </a:moveTo>
                  <a:lnTo>
                    <a:pt x="20510" y="277837"/>
                  </a:lnTo>
                  <a:lnTo>
                    <a:pt x="18973" y="277837"/>
                  </a:lnTo>
                  <a:lnTo>
                    <a:pt x="20916" y="279107"/>
                  </a:lnTo>
                  <a:lnTo>
                    <a:pt x="22275" y="279107"/>
                  </a:lnTo>
                  <a:close/>
                </a:path>
                <a:path w="104775" h="353060">
                  <a:moveTo>
                    <a:pt x="24142" y="341553"/>
                  </a:moveTo>
                  <a:lnTo>
                    <a:pt x="23914" y="341337"/>
                  </a:lnTo>
                  <a:lnTo>
                    <a:pt x="24053" y="341515"/>
                  </a:lnTo>
                  <a:close/>
                </a:path>
                <a:path w="104775" h="353060">
                  <a:moveTo>
                    <a:pt x="26822" y="342607"/>
                  </a:moveTo>
                  <a:lnTo>
                    <a:pt x="24142" y="341553"/>
                  </a:lnTo>
                  <a:lnTo>
                    <a:pt x="25285" y="342607"/>
                  </a:lnTo>
                  <a:lnTo>
                    <a:pt x="26822" y="342607"/>
                  </a:lnTo>
                  <a:close/>
                </a:path>
                <a:path w="104775" h="353060">
                  <a:moveTo>
                    <a:pt x="29171" y="332447"/>
                  </a:moveTo>
                  <a:lnTo>
                    <a:pt x="25654" y="330454"/>
                  </a:lnTo>
                  <a:lnTo>
                    <a:pt x="26352" y="331177"/>
                  </a:lnTo>
                  <a:lnTo>
                    <a:pt x="29171" y="332447"/>
                  </a:lnTo>
                  <a:close/>
                </a:path>
                <a:path w="104775" h="353060">
                  <a:moveTo>
                    <a:pt x="30175" y="268579"/>
                  </a:moveTo>
                  <a:lnTo>
                    <a:pt x="29857" y="268363"/>
                  </a:lnTo>
                  <a:lnTo>
                    <a:pt x="28422" y="268122"/>
                  </a:lnTo>
                  <a:lnTo>
                    <a:pt x="27457" y="268224"/>
                  </a:lnTo>
                  <a:lnTo>
                    <a:pt x="28765" y="268770"/>
                  </a:lnTo>
                  <a:lnTo>
                    <a:pt x="29019" y="268554"/>
                  </a:lnTo>
                  <a:lnTo>
                    <a:pt x="30175" y="268579"/>
                  </a:lnTo>
                  <a:close/>
                </a:path>
                <a:path w="104775" h="353060">
                  <a:moveTo>
                    <a:pt x="30264" y="239458"/>
                  </a:moveTo>
                  <a:lnTo>
                    <a:pt x="30010" y="239293"/>
                  </a:lnTo>
                  <a:lnTo>
                    <a:pt x="30226" y="239471"/>
                  </a:lnTo>
                  <a:close/>
                </a:path>
                <a:path w="104775" h="353060">
                  <a:moveTo>
                    <a:pt x="30988" y="249377"/>
                  </a:moveTo>
                  <a:lnTo>
                    <a:pt x="30734" y="249313"/>
                  </a:lnTo>
                  <a:lnTo>
                    <a:pt x="30416" y="249275"/>
                  </a:lnTo>
                  <a:lnTo>
                    <a:pt x="29883" y="249237"/>
                  </a:lnTo>
                  <a:lnTo>
                    <a:pt x="30327" y="249288"/>
                  </a:lnTo>
                  <a:lnTo>
                    <a:pt x="30988" y="249377"/>
                  </a:lnTo>
                  <a:close/>
                </a:path>
                <a:path w="104775" h="353060">
                  <a:moveTo>
                    <a:pt x="32308" y="257543"/>
                  </a:moveTo>
                  <a:lnTo>
                    <a:pt x="32207" y="257403"/>
                  </a:lnTo>
                  <a:lnTo>
                    <a:pt x="31800" y="257505"/>
                  </a:lnTo>
                  <a:lnTo>
                    <a:pt x="31991" y="257530"/>
                  </a:lnTo>
                  <a:lnTo>
                    <a:pt x="32131" y="257530"/>
                  </a:lnTo>
                  <a:lnTo>
                    <a:pt x="32308" y="257543"/>
                  </a:lnTo>
                  <a:close/>
                </a:path>
                <a:path w="104775" h="353060">
                  <a:moveTo>
                    <a:pt x="32562" y="256870"/>
                  </a:moveTo>
                  <a:lnTo>
                    <a:pt x="32105" y="256552"/>
                  </a:lnTo>
                  <a:lnTo>
                    <a:pt x="28981" y="255816"/>
                  </a:lnTo>
                  <a:lnTo>
                    <a:pt x="29743" y="256324"/>
                  </a:lnTo>
                  <a:lnTo>
                    <a:pt x="32562" y="256870"/>
                  </a:lnTo>
                  <a:close/>
                </a:path>
                <a:path w="104775" h="353060">
                  <a:moveTo>
                    <a:pt x="33921" y="248818"/>
                  </a:moveTo>
                  <a:lnTo>
                    <a:pt x="33616" y="248627"/>
                  </a:lnTo>
                  <a:lnTo>
                    <a:pt x="32613" y="249897"/>
                  </a:lnTo>
                  <a:lnTo>
                    <a:pt x="33921" y="248818"/>
                  </a:lnTo>
                  <a:close/>
                </a:path>
                <a:path w="104775" h="353060">
                  <a:moveTo>
                    <a:pt x="35966" y="311073"/>
                  </a:moveTo>
                  <a:lnTo>
                    <a:pt x="35369" y="310857"/>
                  </a:lnTo>
                  <a:lnTo>
                    <a:pt x="35864" y="311150"/>
                  </a:lnTo>
                  <a:close/>
                </a:path>
                <a:path w="104775" h="353060">
                  <a:moveTo>
                    <a:pt x="36029" y="310857"/>
                  </a:moveTo>
                  <a:lnTo>
                    <a:pt x="34899" y="310426"/>
                  </a:lnTo>
                  <a:lnTo>
                    <a:pt x="35217" y="310794"/>
                  </a:lnTo>
                  <a:lnTo>
                    <a:pt x="35356" y="310857"/>
                  </a:lnTo>
                  <a:lnTo>
                    <a:pt x="36029" y="310857"/>
                  </a:lnTo>
                  <a:close/>
                </a:path>
                <a:path w="104775" h="353060">
                  <a:moveTo>
                    <a:pt x="37084" y="232117"/>
                  </a:moveTo>
                  <a:lnTo>
                    <a:pt x="36614" y="230847"/>
                  </a:lnTo>
                  <a:lnTo>
                    <a:pt x="35039" y="230847"/>
                  </a:lnTo>
                  <a:lnTo>
                    <a:pt x="37084" y="232117"/>
                  </a:lnTo>
                  <a:close/>
                </a:path>
                <a:path w="104775" h="353060">
                  <a:moveTo>
                    <a:pt x="37249" y="244817"/>
                  </a:moveTo>
                  <a:lnTo>
                    <a:pt x="36995" y="244068"/>
                  </a:lnTo>
                  <a:lnTo>
                    <a:pt x="36118" y="243662"/>
                  </a:lnTo>
                  <a:lnTo>
                    <a:pt x="37249" y="244817"/>
                  </a:lnTo>
                  <a:close/>
                </a:path>
                <a:path w="104775" h="353060">
                  <a:moveTo>
                    <a:pt x="37261" y="308317"/>
                  </a:moveTo>
                  <a:lnTo>
                    <a:pt x="35725" y="307505"/>
                  </a:lnTo>
                  <a:lnTo>
                    <a:pt x="36398" y="308317"/>
                  </a:lnTo>
                  <a:lnTo>
                    <a:pt x="37261" y="308317"/>
                  </a:lnTo>
                  <a:close/>
                </a:path>
                <a:path w="104775" h="353060">
                  <a:moveTo>
                    <a:pt x="37503" y="308317"/>
                  </a:moveTo>
                  <a:lnTo>
                    <a:pt x="37134" y="308152"/>
                  </a:lnTo>
                  <a:lnTo>
                    <a:pt x="37223" y="308279"/>
                  </a:lnTo>
                  <a:lnTo>
                    <a:pt x="37503" y="308317"/>
                  </a:lnTo>
                  <a:close/>
                </a:path>
                <a:path w="104775" h="353060">
                  <a:moveTo>
                    <a:pt x="37795" y="225348"/>
                  </a:moveTo>
                  <a:lnTo>
                    <a:pt x="36944" y="225209"/>
                  </a:lnTo>
                  <a:lnTo>
                    <a:pt x="37249" y="225552"/>
                  </a:lnTo>
                  <a:lnTo>
                    <a:pt x="37795" y="225348"/>
                  </a:lnTo>
                  <a:close/>
                </a:path>
                <a:path w="104775" h="353060">
                  <a:moveTo>
                    <a:pt x="38798" y="291109"/>
                  </a:moveTo>
                  <a:lnTo>
                    <a:pt x="38328" y="290537"/>
                  </a:lnTo>
                  <a:lnTo>
                    <a:pt x="38138" y="290537"/>
                  </a:lnTo>
                  <a:lnTo>
                    <a:pt x="38798" y="291109"/>
                  </a:lnTo>
                  <a:close/>
                </a:path>
                <a:path w="104775" h="353060">
                  <a:moveTo>
                    <a:pt x="39611" y="291807"/>
                  </a:moveTo>
                  <a:lnTo>
                    <a:pt x="38798" y="291109"/>
                  </a:lnTo>
                  <a:lnTo>
                    <a:pt x="39370" y="291807"/>
                  </a:lnTo>
                  <a:lnTo>
                    <a:pt x="39611" y="291807"/>
                  </a:lnTo>
                  <a:close/>
                </a:path>
                <a:path w="104775" h="353060">
                  <a:moveTo>
                    <a:pt x="40043" y="220687"/>
                  </a:moveTo>
                  <a:lnTo>
                    <a:pt x="38912" y="219417"/>
                  </a:lnTo>
                  <a:lnTo>
                    <a:pt x="39649" y="220687"/>
                  </a:lnTo>
                  <a:lnTo>
                    <a:pt x="40043" y="220687"/>
                  </a:lnTo>
                  <a:close/>
                </a:path>
                <a:path w="104775" h="353060">
                  <a:moveTo>
                    <a:pt x="40144" y="309587"/>
                  </a:moveTo>
                  <a:lnTo>
                    <a:pt x="37896" y="308317"/>
                  </a:lnTo>
                  <a:lnTo>
                    <a:pt x="37503" y="308317"/>
                  </a:lnTo>
                  <a:lnTo>
                    <a:pt x="40144" y="309587"/>
                  </a:lnTo>
                  <a:close/>
                </a:path>
                <a:path w="104775" h="353060">
                  <a:moveTo>
                    <a:pt x="40259" y="303237"/>
                  </a:moveTo>
                  <a:lnTo>
                    <a:pt x="39382" y="302183"/>
                  </a:lnTo>
                  <a:lnTo>
                    <a:pt x="38582" y="301967"/>
                  </a:lnTo>
                  <a:lnTo>
                    <a:pt x="40259" y="303237"/>
                  </a:lnTo>
                  <a:close/>
                </a:path>
                <a:path w="104775" h="353060">
                  <a:moveTo>
                    <a:pt x="41262" y="209511"/>
                  </a:moveTo>
                  <a:lnTo>
                    <a:pt x="40843" y="209080"/>
                  </a:lnTo>
                  <a:lnTo>
                    <a:pt x="39827" y="209372"/>
                  </a:lnTo>
                  <a:lnTo>
                    <a:pt x="39281" y="209296"/>
                  </a:lnTo>
                  <a:lnTo>
                    <a:pt x="40373" y="209715"/>
                  </a:lnTo>
                  <a:lnTo>
                    <a:pt x="41262" y="209511"/>
                  </a:lnTo>
                  <a:close/>
                </a:path>
                <a:path w="104775" h="353060">
                  <a:moveTo>
                    <a:pt x="41351" y="206756"/>
                  </a:moveTo>
                  <a:lnTo>
                    <a:pt x="41198" y="206502"/>
                  </a:lnTo>
                  <a:lnTo>
                    <a:pt x="38176" y="207111"/>
                  </a:lnTo>
                  <a:lnTo>
                    <a:pt x="41351" y="206756"/>
                  </a:lnTo>
                  <a:close/>
                </a:path>
                <a:path w="104775" h="353060">
                  <a:moveTo>
                    <a:pt x="43421" y="206527"/>
                  </a:moveTo>
                  <a:lnTo>
                    <a:pt x="41351" y="206756"/>
                  </a:lnTo>
                  <a:lnTo>
                    <a:pt x="43268" y="206794"/>
                  </a:lnTo>
                  <a:lnTo>
                    <a:pt x="43421" y="206527"/>
                  </a:lnTo>
                  <a:close/>
                </a:path>
                <a:path w="104775" h="353060">
                  <a:moveTo>
                    <a:pt x="43738" y="206781"/>
                  </a:moveTo>
                  <a:lnTo>
                    <a:pt x="43268" y="206794"/>
                  </a:lnTo>
                  <a:lnTo>
                    <a:pt x="42926" y="207429"/>
                  </a:lnTo>
                  <a:lnTo>
                    <a:pt x="43738" y="206781"/>
                  </a:lnTo>
                  <a:close/>
                </a:path>
                <a:path w="104775" h="353060">
                  <a:moveTo>
                    <a:pt x="44145" y="209943"/>
                  </a:moveTo>
                  <a:lnTo>
                    <a:pt x="42837" y="209257"/>
                  </a:lnTo>
                  <a:lnTo>
                    <a:pt x="41948" y="209257"/>
                  </a:lnTo>
                  <a:lnTo>
                    <a:pt x="44145" y="209943"/>
                  </a:lnTo>
                  <a:close/>
                </a:path>
                <a:path w="104775" h="353060">
                  <a:moveTo>
                    <a:pt x="45466" y="208330"/>
                  </a:moveTo>
                  <a:lnTo>
                    <a:pt x="45364" y="207987"/>
                  </a:lnTo>
                  <a:lnTo>
                    <a:pt x="44500" y="207987"/>
                  </a:lnTo>
                  <a:lnTo>
                    <a:pt x="45466" y="208330"/>
                  </a:lnTo>
                  <a:close/>
                </a:path>
                <a:path w="104775" h="353060">
                  <a:moveTo>
                    <a:pt x="45554" y="210375"/>
                  </a:moveTo>
                  <a:lnTo>
                    <a:pt x="44145" y="209943"/>
                  </a:lnTo>
                  <a:lnTo>
                    <a:pt x="45275" y="210527"/>
                  </a:lnTo>
                  <a:lnTo>
                    <a:pt x="45554" y="210375"/>
                  </a:lnTo>
                  <a:close/>
                </a:path>
                <a:path w="104775" h="353060">
                  <a:moveTo>
                    <a:pt x="45948" y="207987"/>
                  </a:moveTo>
                  <a:lnTo>
                    <a:pt x="45300" y="206717"/>
                  </a:lnTo>
                  <a:lnTo>
                    <a:pt x="44894" y="206717"/>
                  </a:lnTo>
                  <a:lnTo>
                    <a:pt x="44094" y="206717"/>
                  </a:lnTo>
                  <a:lnTo>
                    <a:pt x="45948" y="207987"/>
                  </a:lnTo>
                  <a:close/>
                </a:path>
                <a:path w="104775" h="353060">
                  <a:moveTo>
                    <a:pt x="46456" y="205447"/>
                  </a:moveTo>
                  <a:lnTo>
                    <a:pt x="43700" y="205447"/>
                  </a:lnTo>
                  <a:lnTo>
                    <a:pt x="44894" y="206717"/>
                  </a:lnTo>
                  <a:lnTo>
                    <a:pt x="46456" y="205447"/>
                  </a:lnTo>
                  <a:close/>
                </a:path>
                <a:path w="104775" h="353060">
                  <a:moveTo>
                    <a:pt x="46748" y="209257"/>
                  </a:moveTo>
                  <a:lnTo>
                    <a:pt x="45910" y="208495"/>
                  </a:lnTo>
                  <a:lnTo>
                    <a:pt x="45466" y="208330"/>
                  </a:lnTo>
                  <a:lnTo>
                    <a:pt x="45770" y="209257"/>
                  </a:lnTo>
                  <a:lnTo>
                    <a:pt x="46748" y="209257"/>
                  </a:lnTo>
                  <a:close/>
                </a:path>
                <a:path w="104775" h="353060">
                  <a:moveTo>
                    <a:pt x="46939" y="203822"/>
                  </a:moveTo>
                  <a:lnTo>
                    <a:pt x="46545" y="202907"/>
                  </a:lnTo>
                  <a:lnTo>
                    <a:pt x="44640" y="202907"/>
                  </a:lnTo>
                  <a:lnTo>
                    <a:pt x="46939" y="203822"/>
                  </a:lnTo>
                  <a:close/>
                </a:path>
                <a:path w="104775" h="353060">
                  <a:moveTo>
                    <a:pt x="49199" y="235458"/>
                  </a:moveTo>
                  <a:lnTo>
                    <a:pt x="49123" y="235292"/>
                  </a:lnTo>
                  <a:lnTo>
                    <a:pt x="48793" y="235077"/>
                  </a:lnTo>
                  <a:lnTo>
                    <a:pt x="48590" y="235204"/>
                  </a:lnTo>
                  <a:lnTo>
                    <a:pt x="48310" y="235331"/>
                  </a:lnTo>
                  <a:lnTo>
                    <a:pt x="48666" y="235546"/>
                  </a:lnTo>
                  <a:lnTo>
                    <a:pt x="49199" y="235458"/>
                  </a:lnTo>
                  <a:close/>
                </a:path>
                <a:path w="104775" h="353060">
                  <a:moveTo>
                    <a:pt x="50279" y="215607"/>
                  </a:moveTo>
                  <a:lnTo>
                    <a:pt x="46926" y="215607"/>
                  </a:lnTo>
                  <a:lnTo>
                    <a:pt x="48260" y="216877"/>
                  </a:lnTo>
                  <a:lnTo>
                    <a:pt x="50279" y="215607"/>
                  </a:lnTo>
                  <a:close/>
                </a:path>
                <a:path w="104775" h="353060">
                  <a:moveTo>
                    <a:pt x="50558" y="237197"/>
                  </a:moveTo>
                  <a:lnTo>
                    <a:pt x="50063" y="235927"/>
                  </a:lnTo>
                  <a:lnTo>
                    <a:pt x="48717" y="237197"/>
                  </a:lnTo>
                  <a:lnTo>
                    <a:pt x="50558" y="237197"/>
                  </a:lnTo>
                  <a:close/>
                </a:path>
                <a:path w="104775" h="353060">
                  <a:moveTo>
                    <a:pt x="50939" y="232117"/>
                  </a:moveTo>
                  <a:lnTo>
                    <a:pt x="49009" y="232117"/>
                  </a:lnTo>
                  <a:lnTo>
                    <a:pt x="50406" y="233387"/>
                  </a:lnTo>
                  <a:lnTo>
                    <a:pt x="50939" y="232117"/>
                  </a:lnTo>
                  <a:close/>
                </a:path>
                <a:path w="104775" h="353060">
                  <a:moveTo>
                    <a:pt x="51765" y="260654"/>
                  </a:moveTo>
                  <a:lnTo>
                    <a:pt x="50863" y="260565"/>
                  </a:lnTo>
                  <a:lnTo>
                    <a:pt x="50330" y="260578"/>
                  </a:lnTo>
                  <a:lnTo>
                    <a:pt x="49961" y="260629"/>
                  </a:lnTo>
                  <a:lnTo>
                    <a:pt x="50152" y="260692"/>
                  </a:lnTo>
                  <a:lnTo>
                    <a:pt x="50596" y="260858"/>
                  </a:lnTo>
                  <a:lnTo>
                    <a:pt x="51765" y="260654"/>
                  </a:lnTo>
                  <a:close/>
                </a:path>
                <a:path w="104775" h="353060">
                  <a:moveTo>
                    <a:pt x="52273" y="246291"/>
                  </a:moveTo>
                  <a:lnTo>
                    <a:pt x="52108" y="246113"/>
                  </a:lnTo>
                  <a:lnTo>
                    <a:pt x="51714" y="245884"/>
                  </a:lnTo>
                  <a:lnTo>
                    <a:pt x="52273" y="246291"/>
                  </a:lnTo>
                  <a:close/>
                </a:path>
                <a:path w="104775" h="353060">
                  <a:moveTo>
                    <a:pt x="52273" y="244817"/>
                  </a:moveTo>
                  <a:lnTo>
                    <a:pt x="50012" y="244386"/>
                  </a:lnTo>
                  <a:lnTo>
                    <a:pt x="49872" y="244817"/>
                  </a:lnTo>
                  <a:lnTo>
                    <a:pt x="52273" y="244817"/>
                  </a:lnTo>
                  <a:close/>
                </a:path>
                <a:path w="104775" h="353060">
                  <a:moveTo>
                    <a:pt x="52387" y="258064"/>
                  </a:moveTo>
                  <a:close/>
                </a:path>
                <a:path w="104775" h="353060">
                  <a:moveTo>
                    <a:pt x="52387" y="229577"/>
                  </a:moveTo>
                  <a:lnTo>
                    <a:pt x="52171" y="229577"/>
                  </a:lnTo>
                  <a:lnTo>
                    <a:pt x="52387" y="229577"/>
                  </a:lnTo>
                  <a:close/>
                </a:path>
                <a:path w="104775" h="353060">
                  <a:moveTo>
                    <a:pt x="52654" y="251167"/>
                  </a:moveTo>
                  <a:lnTo>
                    <a:pt x="51587" y="251167"/>
                  </a:lnTo>
                  <a:lnTo>
                    <a:pt x="51866" y="251434"/>
                  </a:lnTo>
                  <a:lnTo>
                    <a:pt x="52654" y="251167"/>
                  </a:lnTo>
                  <a:close/>
                </a:path>
                <a:path w="104775" h="353060">
                  <a:moveTo>
                    <a:pt x="53314" y="212344"/>
                  </a:moveTo>
                  <a:lnTo>
                    <a:pt x="52781" y="212458"/>
                  </a:lnTo>
                  <a:lnTo>
                    <a:pt x="52514" y="212559"/>
                  </a:lnTo>
                  <a:lnTo>
                    <a:pt x="52374" y="212648"/>
                  </a:lnTo>
                  <a:lnTo>
                    <a:pt x="53314" y="212344"/>
                  </a:lnTo>
                  <a:close/>
                </a:path>
                <a:path w="104775" h="353060">
                  <a:moveTo>
                    <a:pt x="54889" y="202907"/>
                  </a:moveTo>
                  <a:lnTo>
                    <a:pt x="54229" y="201637"/>
                  </a:lnTo>
                  <a:lnTo>
                    <a:pt x="53606" y="201637"/>
                  </a:lnTo>
                  <a:lnTo>
                    <a:pt x="51168" y="200367"/>
                  </a:lnTo>
                  <a:lnTo>
                    <a:pt x="50279" y="201637"/>
                  </a:lnTo>
                  <a:lnTo>
                    <a:pt x="45275" y="201637"/>
                  </a:lnTo>
                  <a:lnTo>
                    <a:pt x="51219" y="202907"/>
                  </a:lnTo>
                  <a:lnTo>
                    <a:pt x="47117" y="202907"/>
                  </a:lnTo>
                  <a:lnTo>
                    <a:pt x="50190" y="204177"/>
                  </a:lnTo>
                  <a:lnTo>
                    <a:pt x="53073" y="204177"/>
                  </a:lnTo>
                  <a:lnTo>
                    <a:pt x="52870" y="202907"/>
                  </a:lnTo>
                  <a:lnTo>
                    <a:pt x="52362" y="202907"/>
                  </a:lnTo>
                  <a:lnTo>
                    <a:pt x="51587" y="201637"/>
                  </a:lnTo>
                  <a:lnTo>
                    <a:pt x="53136" y="201637"/>
                  </a:lnTo>
                  <a:lnTo>
                    <a:pt x="53911" y="202907"/>
                  </a:lnTo>
                  <a:lnTo>
                    <a:pt x="54889" y="202907"/>
                  </a:lnTo>
                  <a:close/>
                </a:path>
                <a:path w="104775" h="353060">
                  <a:moveTo>
                    <a:pt x="55168" y="203200"/>
                  </a:moveTo>
                  <a:lnTo>
                    <a:pt x="55041" y="203047"/>
                  </a:lnTo>
                  <a:lnTo>
                    <a:pt x="54660" y="202996"/>
                  </a:lnTo>
                  <a:lnTo>
                    <a:pt x="54305" y="202971"/>
                  </a:lnTo>
                  <a:lnTo>
                    <a:pt x="54076" y="202971"/>
                  </a:lnTo>
                  <a:lnTo>
                    <a:pt x="54724" y="203060"/>
                  </a:lnTo>
                  <a:lnTo>
                    <a:pt x="55029" y="203123"/>
                  </a:lnTo>
                  <a:lnTo>
                    <a:pt x="55168" y="203200"/>
                  </a:lnTo>
                  <a:close/>
                </a:path>
                <a:path w="104775" h="353060">
                  <a:moveTo>
                    <a:pt x="55270" y="203314"/>
                  </a:moveTo>
                  <a:close/>
                </a:path>
                <a:path w="104775" h="353060">
                  <a:moveTo>
                    <a:pt x="55435" y="200685"/>
                  </a:moveTo>
                  <a:lnTo>
                    <a:pt x="54711" y="200571"/>
                  </a:lnTo>
                  <a:lnTo>
                    <a:pt x="55346" y="200863"/>
                  </a:lnTo>
                  <a:lnTo>
                    <a:pt x="55435" y="200685"/>
                  </a:lnTo>
                  <a:close/>
                </a:path>
                <a:path w="104775" h="353060">
                  <a:moveTo>
                    <a:pt x="55626" y="201002"/>
                  </a:moveTo>
                  <a:lnTo>
                    <a:pt x="55346" y="200863"/>
                  </a:lnTo>
                  <a:lnTo>
                    <a:pt x="55626" y="201002"/>
                  </a:lnTo>
                  <a:close/>
                </a:path>
                <a:path w="104775" h="353060">
                  <a:moveTo>
                    <a:pt x="56032" y="201053"/>
                  </a:moveTo>
                  <a:lnTo>
                    <a:pt x="55867" y="201041"/>
                  </a:lnTo>
                  <a:lnTo>
                    <a:pt x="55727" y="201028"/>
                  </a:lnTo>
                  <a:lnTo>
                    <a:pt x="55918" y="201155"/>
                  </a:lnTo>
                  <a:close/>
                </a:path>
                <a:path w="104775" h="353060">
                  <a:moveTo>
                    <a:pt x="56261" y="204254"/>
                  </a:moveTo>
                  <a:lnTo>
                    <a:pt x="56134" y="204177"/>
                  </a:lnTo>
                  <a:lnTo>
                    <a:pt x="55410" y="204076"/>
                  </a:lnTo>
                  <a:lnTo>
                    <a:pt x="56261" y="204254"/>
                  </a:lnTo>
                  <a:close/>
                </a:path>
                <a:path w="104775" h="353060">
                  <a:moveTo>
                    <a:pt x="56680" y="204520"/>
                  </a:moveTo>
                  <a:lnTo>
                    <a:pt x="56438" y="204368"/>
                  </a:lnTo>
                  <a:lnTo>
                    <a:pt x="53136" y="204533"/>
                  </a:lnTo>
                  <a:lnTo>
                    <a:pt x="54686" y="204876"/>
                  </a:lnTo>
                  <a:lnTo>
                    <a:pt x="54902" y="204685"/>
                  </a:lnTo>
                  <a:lnTo>
                    <a:pt x="56680" y="204520"/>
                  </a:lnTo>
                  <a:close/>
                </a:path>
                <a:path w="104775" h="353060">
                  <a:moveTo>
                    <a:pt x="56769" y="204355"/>
                  </a:moveTo>
                  <a:lnTo>
                    <a:pt x="56261" y="204254"/>
                  </a:lnTo>
                  <a:lnTo>
                    <a:pt x="56438" y="204368"/>
                  </a:lnTo>
                  <a:lnTo>
                    <a:pt x="56769" y="204355"/>
                  </a:lnTo>
                  <a:close/>
                </a:path>
                <a:path w="104775" h="353060">
                  <a:moveTo>
                    <a:pt x="57340" y="207987"/>
                  </a:moveTo>
                  <a:lnTo>
                    <a:pt x="53289" y="206717"/>
                  </a:lnTo>
                  <a:lnTo>
                    <a:pt x="51676" y="205447"/>
                  </a:lnTo>
                  <a:lnTo>
                    <a:pt x="48704" y="205447"/>
                  </a:lnTo>
                  <a:lnTo>
                    <a:pt x="47294" y="204177"/>
                  </a:lnTo>
                  <a:lnTo>
                    <a:pt x="47853" y="204177"/>
                  </a:lnTo>
                  <a:lnTo>
                    <a:pt x="46939" y="203822"/>
                  </a:lnTo>
                  <a:lnTo>
                    <a:pt x="47091" y="204177"/>
                  </a:lnTo>
                  <a:lnTo>
                    <a:pt x="41846" y="204177"/>
                  </a:lnTo>
                  <a:lnTo>
                    <a:pt x="46812" y="205447"/>
                  </a:lnTo>
                  <a:lnTo>
                    <a:pt x="46456" y="205447"/>
                  </a:lnTo>
                  <a:lnTo>
                    <a:pt x="49631" y="206717"/>
                  </a:lnTo>
                  <a:lnTo>
                    <a:pt x="45300" y="206717"/>
                  </a:lnTo>
                  <a:lnTo>
                    <a:pt x="47053" y="207987"/>
                  </a:lnTo>
                  <a:lnTo>
                    <a:pt x="45948" y="207987"/>
                  </a:lnTo>
                  <a:lnTo>
                    <a:pt x="45364" y="207987"/>
                  </a:lnTo>
                  <a:lnTo>
                    <a:pt x="45910" y="208495"/>
                  </a:lnTo>
                  <a:lnTo>
                    <a:pt x="48094" y="209257"/>
                  </a:lnTo>
                  <a:lnTo>
                    <a:pt x="47510" y="209257"/>
                  </a:lnTo>
                  <a:lnTo>
                    <a:pt x="45554" y="210375"/>
                  </a:lnTo>
                  <a:lnTo>
                    <a:pt x="46050" y="210527"/>
                  </a:lnTo>
                  <a:lnTo>
                    <a:pt x="45275" y="210527"/>
                  </a:lnTo>
                  <a:lnTo>
                    <a:pt x="41694" y="210527"/>
                  </a:lnTo>
                  <a:lnTo>
                    <a:pt x="44983" y="211797"/>
                  </a:lnTo>
                  <a:lnTo>
                    <a:pt x="42989" y="211797"/>
                  </a:lnTo>
                  <a:lnTo>
                    <a:pt x="44005" y="213067"/>
                  </a:lnTo>
                  <a:lnTo>
                    <a:pt x="42062" y="213067"/>
                  </a:lnTo>
                  <a:lnTo>
                    <a:pt x="40805" y="214337"/>
                  </a:lnTo>
                  <a:lnTo>
                    <a:pt x="43573" y="214337"/>
                  </a:lnTo>
                  <a:lnTo>
                    <a:pt x="42875" y="215607"/>
                  </a:lnTo>
                  <a:lnTo>
                    <a:pt x="40741" y="215607"/>
                  </a:lnTo>
                  <a:lnTo>
                    <a:pt x="39890" y="214337"/>
                  </a:lnTo>
                  <a:lnTo>
                    <a:pt x="39852" y="215607"/>
                  </a:lnTo>
                  <a:lnTo>
                    <a:pt x="39408" y="215607"/>
                  </a:lnTo>
                  <a:lnTo>
                    <a:pt x="42138" y="216877"/>
                  </a:lnTo>
                  <a:lnTo>
                    <a:pt x="40386" y="218147"/>
                  </a:lnTo>
                  <a:lnTo>
                    <a:pt x="39916" y="218147"/>
                  </a:lnTo>
                  <a:lnTo>
                    <a:pt x="41313" y="219417"/>
                  </a:lnTo>
                  <a:lnTo>
                    <a:pt x="40919" y="219417"/>
                  </a:lnTo>
                  <a:lnTo>
                    <a:pt x="40894" y="220687"/>
                  </a:lnTo>
                  <a:lnTo>
                    <a:pt x="40043" y="220687"/>
                  </a:lnTo>
                  <a:lnTo>
                    <a:pt x="39052" y="221957"/>
                  </a:lnTo>
                  <a:lnTo>
                    <a:pt x="42138" y="221957"/>
                  </a:lnTo>
                  <a:lnTo>
                    <a:pt x="44767" y="223227"/>
                  </a:lnTo>
                  <a:lnTo>
                    <a:pt x="42875" y="223227"/>
                  </a:lnTo>
                  <a:lnTo>
                    <a:pt x="42875" y="225767"/>
                  </a:lnTo>
                  <a:lnTo>
                    <a:pt x="42862" y="227037"/>
                  </a:lnTo>
                  <a:lnTo>
                    <a:pt x="41211" y="225767"/>
                  </a:lnTo>
                  <a:lnTo>
                    <a:pt x="42875" y="225767"/>
                  </a:lnTo>
                  <a:lnTo>
                    <a:pt x="42875" y="223227"/>
                  </a:lnTo>
                  <a:lnTo>
                    <a:pt x="40474" y="223227"/>
                  </a:lnTo>
                  <a:lnTo>
                    <a:pt x="41478" y="224497"/>
                  </a:lnTo>
                  <a:lnTo>
                    <a:pt x="41021" y="225767"/>
                  </a:lnTo>
                  <a:lnTo>
                    <a:pt x="40170" y="225767"/>
                  </a:lnTo>
                  <a:lnTo>
                    <a:pt x="40767" y="227037"/>
                  </a:lnTo>
                  <a:lnTo>
                    <a:pt x="36931" y="227037"/>
                  </a:lnTo>
                  <a:lnTo>
                    <a:pt x="36245" y="228307"/>
                  </a:lnTo>
                  <a:lnTo>
                    <a:pt x="38862" y="228307"/>
                  </a:lnTo>
                  <a:lnTo>
                    <a:pt x="38379" y="229577"/>
                  </a:lnTo>
                  <a:lnTo>
                    <a:pt x="35394" y="228307"/>
                  </a:lnTo>
                  <a:lnTo>
                    <a:pt x="31584" y="229577"/>
                  </a:lnTo>
                  <a:lnTo>
                    <a:pt x="34112" y="229920"/>
                  </a:lnTo>
                  <a:lnTo>
                    <a:pt x="34442" y="230174"/>
                  </a:lnTo>
                  <a:lnTo>
                    <a:pt x="34175" y="229920"/>
                  </a:lnTo>
                  <a:lnTo>
                    <a:pt x="41262" y="230847"/>
                  </a:lnTo>
                  <a:lnTo>
                    <a:pt x="36614" y="230847"/>
                  </a:lnTo>
                  <a:lnTo>
                    <a:pt x="39014" y="232117"/>
                  </a:lnTo>
                  <a:lnTo>
                    <a:pt x="37084" y="232117"/>
                  </a:lnTo>
                  <a:lnTo>
                    <a:pt x="32346" y="232117"/>
                  </a:lnTo>
                  <a:lnTo>
                    <a:pt x="38392" y="233387"/>
                  </a:lnTo>
                  <a:lnTo>
                    <a:pt x="37134" y="233387"/>
                  </a:lnTo>
                  <a:lnTo>
                    <a:pt x="38214" y="234657"/>
                  </a:lnTo>
                  <a:lnTo>
                    <a:pt x="41986" y="234657"/>
                  </a:lnTo>
                  <a:lnTo>
                    <a:pt x="41503" y="235927"/>
                  </a:lnTo>
                  <a:lnTo>
                    <a:pt x="37414" y="234657"/>
                  </a:lnTo>
                  <a:lnTo>
                    <a:pt x="35801" y="234657"/>
                  </a:lnTo>
                  <a:lnTo>
                    <a:pt x="34150" y="235927"/>
                  </a:lnTo>
                  <a:lnTo>
                    <a:pt x="36309" y="235927"/>
                  </a:lnTo>
                  <a:lnTo>
                    <a:pt x="36271" y="237197"/>
                  </a:lnTo>
                  <a:lnTo>
                    <a:pt x="38227" y="237197"/>
                  </a:lnTo>
                  <a:lnTo>
                    <a:pt x="38557" y="238467"/>
                  </a:lnTo>
                  <a:lnTo>
                    <a:pt x="36855" y="238467"/>
                  </a:lnTo>
                  <a:lnTo>
                    <a:pt x="34709" y="237197"/>
                  </a:lnTo>
                  <a:lnTo>
                    <a:pt x="35941" y="238467"/>
                  </a:lnTo>
                  <a:lnTo>
                    <a:pt x="34759" y="238467"/>
                  </a:lnTo>
                  <a:lnTo>
                    <a:pt x="32270" y="237197"/>
                  </a:lnTo>
                  <a:lnTo>
                    <a:pt x="34201" y="238467"/>
                  </a:lnTo>
                  <a:lnTo>
                    <a:pt x="29857" y="238467"/>
                  </a:lnTo>
                  <a:lnTo>
                    <a:pt x="32016" y="239737"/>
                  </a:lnTo>
                  <a:lnTo>
                    <a:pt x="34251" y="239737"/>
                  </a:lnTo>
                  <a:lnTo>
                    <a:pt x="36093" y="241007"/>
                  </a:lnTo>
                  <a:lnTo>
                    <a:pt x="33337" y="241007"/>
                  </a:lnTo>
                  <a:lnTo>
                    <a:pt x="33134" y="242277"/>
                  </a:lnTo>
                  <a:lnTo>
                    <a:pt x="31559" y="241007"/>
                  </a:lnTo>
                  <a:lnTo>
                    <a:pt x="31419" y="241007"/>
                  </a:lnTo>
                  <a:lnTo>
                    <a:pt x="31076" y="239737"/>
                  </a:lnTo>
                  <a:lnTo>
                    <a:pt x="30226" y="239737"/>
                  </a:lnTo>
                  <a:lnTo>
                    <a:pt x="27559" y="241007"/>
                  </a:lnTo>
                  <a:lnTo>
                    <a:pt x="30492" y="241007"/>
                  </a:lnTo>
                  <a:lnTo>
                    <a:pt x="33083" y="242277"/>
                  </a:lnTo>
                  <a:lnTo>
                    <a:pt x="32918" y="242277"/>
                  </a:lnTo>
                  <a:lnTo>
                    <a:pt x="35064" y="243547"/>
                  </a:lnTo>
                  <a:lnTo>
                    <a:pt x="35890" y="243547"/>
                  </a:lnTo>
                  <a:lnTo>
                    <a:pt x="36118" y="243662"/>
                  </a:lnTo>
                  <a:lnTo>
                    <a:pt x="36817" y="243547"/>
                  </a:lnTo>
                  <a:lnTo>
                    <a:pt x="36995" y="244068"/>
                  </a:lnTo>
                  <a:lnTo>
                    <a:pt x="38608" y="244817"/>
                  </a:lnTo>
                  <a:lnTo>
                    <a:pt x="37249" y="244817"/>
                  </a:lnTo>
                  <a:lnTo>
                    <a:pt x="30861" y="244817"/>
                  </a:lnTo>
                  <a:lnTo>
                    <a:pt x="32791" y="246087"/>
                  </a:lnTo>
                  <a:lnTo>
                    <a:pt x="28549" y="244817"/>
                  </a:lnTo>
                  <a:lnTo>
                    <a:pt x="30124" y="246087"/>
                  </a:lnTo>
                  <a:lnTo>
                    <a:pt x="31775" y="246087"/>
                  </a:lnTo>
                  <a:lnTo>
                    <a:pt x="33756" y="247357"/>
                  </a:lnTo>
                  <a:lnTo>
                    <a:pt x="32486" y="246087"/>
                  </a:lnTo>
                  <a:lnTo>
                    <a:pt x="35433" y="247357"/>
                  </a:lnTo>
                  <a:lnTo>
                    <a:pt x="35509" y="246405"/>
                  </a:lnTo>
                  <a:lnTo>
                    <a:pt x="39281" y="247357"/>
                  </a:lnTo>
                  <a:lnTo>
                    <a:pt x="36626" y="247357"/>
                  </a:lnTo>
                  <a:lnTo>
                    <a:pt x="36626" y="253707"/>
                  </a:lnTo>
                  <a:lnTo>
                    <a:pt x="32689" y="253707"/>
                  </a:lnTo>
                  <a:lnTo>
                    <a:pt x="31635" y="252641"/>
                  </a:lnTo>
                  <a:lnTo>
                    <a:pt x="36626" y="253707"/>
                  </a:lnTo>
                  <a:lnTo>
                    <a:pt x="36626" y="247357"/>
                  </a:lnTo>
                  <a:lnTo>
                    <a:pt x="35433" y="247357"/>
                  </a:lnTo>
                  <a:lnTo>
                    <a:pt x="33756" y="247357"/>
                  </a:lnTo>
                  <a:lnTo>
                    <a:pt x="29222" y="247357"/>
                  </a:lnTo>
                  <a:lnTo>
                    <a:pt x="34150" y="248627"/>
                  </a:lnTo>
                  <a:lnTo>
                    <a:pt x="33921" y="248818"/>
                  </a:lnTo>
                  <a:lnTo>
                    <a:pt x="35674" y="249897"/>
                  </a:lnTo>
                  <a:lnTo>
                    <a:pt x="32613" y="249897"/>
                  </a:lnTo>
                  <a:lnTo>
                    <a:pt x="32308" y="249897"/>
                  </a:lnTo>
                  <a:lnTo>
                    <a:pt x="30721" y="251167"/>
                  </a:lnTo>
                  <a:lnTo>
                    <a:pt x="31813" y="251167"/>
                  </a:lnTo>
                  <a:lnTo>
                    <a:pt x="30695" y="252437"/>
                  </a:lnTo>
                  <a:lnTo>
                    <a:pt x="31318" y="252577"/>
                  </a:lnTo>
                  <a:lnTo>
                    <a:pt x="30988" y="253707"/>
                  </a:lnTo>
                  <a:lnTo>
                    <a:pt x="34417" y="254977"/>
                  </a:lnTo>
                  <a:lnTo>
                    <a:pt x="35077" y="254977"/>
                  </a:lnTo>
                  <a:lnTo>
                    <a:pt x="35306" y="256247"/>
                  </a:lnTo>
                  <a:lnTo>
                    <a:pt x="31635" y="256247"/>
                  </a:lnTo>
                  <a:lnTo>
                    <a:pt x="37172" y="258787"/>
                  </a:lnTo>
                  <a:lnTo>
                    <a:pt x="32766" y="258787"/>
                  </a:lnTo>
                  <a:lnTo>
                    <a:pt x="33172" y="260057"/>
                  </a:lnTo>
                  <a:lnTo>
                    <a:pt x="30721" y="260057"/>
                  </a:lnTo>
                  <a:lnTo>
                    <a:pt x="37452" y="261327"/>
                  </a:lnTo>
                  <a:lnTo>
                    <a:pt x="32880" y="261327"/>
                  </a:lnTo>
                  <a:lnTo>
                    <a:pt x="27089" y="260057"/>
                  </a:lnTo>
                  <a:lnTo>
                    <a:pt x="33439" y="262597"/>
                  </a:lnTo>
                  <a:lnTo>
                    <a:pt x="29959" y="262597"/>
                  </a:lnTo>
                  <a:lnTo>
                    <a:pt x="29641" y="261327"/>
                  </a:lnTo>
                  <a:lnTo>
                    <a:pt x="27597" y="261327"/>
                  </a:lnTo>
                  <a:lnTo>
                    <a:pt x="31597" y="263867"/>
                  </a:lnTo>
                  <a:lnTo>
                    <a:pt x="30162" y="263867"/>
                  </a:lnTo>
                  <a:lnTo>
                    <a:pt x="32981" y="265137"/>
                  </a:lnTo>
                  <a:lnTo>
                    <a:pt x="33731" y="266407"/>
                  </a:lnTo>
                  <a:lnTo>
                    <a:pt x="34645" y="266407"/>
                  </a:lnTo>
                  <a:lnTo>
                    <a:pt x="35128" y="267677"/>
                  </a:lnTo>
                  <a:lnTo>
                    <a:pt x="32677" y="267677"/>
                  </a:lnTo>
                  <a:lnTo>
                    <a:pt x="30226" y="266407"/>
                  </a:lnTo>
                  <a:lnTo>
                    <a:pt x="30149" y="267677"/>
                  </a:lnTo>
                  <a:lnTo>
                    <a:pt x="29527" y="267677"/>
                  </a:lnTo>
                  <a:lnTo>
                    <a:pt x="29057" y="267246"/>
                  </a:lnTo>
                  <a:lnTo>
                    <a:pt x="30149" y="267677"/>
                  </a:lnTo>
                  <a:lnTo>
                    <a:pt x="30149" y="266407"/>
                  </a:lnTo>
                  <a:lnTo>
                    <a:pt x="28168" y="266407"/>
                  </a:lnTo>
                  <a:lnTo>
                    <a:pt x="27012" y="266407"/>
                  </a:lnTo>
                  <a:lnTo>
                    <a:pt x="28257" y="266915"/>
                  </a:lnTo>
                  <a:lnTo>
                    <a:pt x="28397" y="267677"/>
                  </a:lnTo>
                  <a:lnTo>
                    <a:pt x="31864" y="268947"/>
                  </a:lnTo>
                  <a:lnTo>
                    <a:pt x="31394" y="268947"/>
                  </a:lnTo>
                  <a:lnTo>
                    <a:pt x="32448" y="270217"/>
                  </a:lnTo>
                  <a:lnTo>
                    <a:pt x="35763" y="271487"/>
                  </a:lnTo>
                  <a:lnTo>
                    <a:pt x="30403" y="270217"/>
                  </a:lnTo>
                  <a:lnTo>
                    <a:pt x="30086" y="270217"/>
                  </a:lnTo>
                  <a:lnTo>
                    <a:pt x="32385" y="271487"/>
                  </a:lnTo>
                  <a:lnTo>
                    <a:pt x="32905" y="272757"/>
                  </a:lnTo>
                  <a:lnTo>
                    <a:pt x="30403" y="271487"/>
                  </a:lnTo>
                  <a:lnTo>
                    <a:pt x="29260" y="270217"/>
                  </a:lnTo>
                  <a:lnTo>
                    <a:pt x="27724" y="270217"/>
                  </a:lnTo>
                  <a:lnTo>
                    <a:pt x="27813" y="271487"/>
                  </a:lnTo>
                  <a:lnTo>
                    <a:pt x="28930" y="271487"/>
                  </a:lnTo>
                  <a:lnTo>
                    <a:pt x="31572" y="272757"/>
                  </a:lnTo>
                  <a:lnTo>
                    <a:pt x="32778" y="272757"/>
                  </a:lnTo>
                  <a:lnTo>
                    <a:pt x="32550" y="274027"/>
                  </a:lnTo>
                  <a:lnTo>
                    <a:pt x="25857" y="271487"/>
                  </a:lnTo>
                  <a:lnTo>
                    <a:pt x="30441" y="275297"/>
                  </a:lnTo>
                  <a:lnTo>
                    <a:pt x="25069" y="274027"/>
                  </a:lnTo>
                  <a:lnTo>
                    <a:pt x="27241" y="275297"/>
                  </a:lnTo>
                  <a:lnTo>
                    <a:pt x="23393" y="275297"/>
                  </a:lnTo>
                  <a:lnTo>
                    <a:pt x="23418" y="277380"/>
                  </a:lnTo>
                  <a:lnTo>
                    <a:pt x="23431" y="277837"/>
                  </a:lnTo>
                  <a:lnTo>
                    <a:pt x="25882" y="278422"/>
                  </a:lnTo>
                  <a:lnTo>
                    <a:pt x="25996" y="278866"/>
                  </a:lnTo>
                  <a:lnTo>
                    <a:pt x="27978" y="278917"/>
                  </a:lnTo>
                  <a:lnTo>
                    <a:pt x="28854" y="279107"/>
                  </a:lnTo>
                  <a:lnTo>
                    <a:pt x="23431" y="279107"/>
                  </a:lnTo>
                  <a:lnTo>
                    <a:pt x="26009" y="281647"/>
                  </a:lnTo>
                  <a:lnTo>
                    <a:pt x="18719" y="279107"/>
                  </a:lnTo>
                  <a:lnTo>
                    <a:pt x="21285" y="280377"/>
                  </a:lnTo>
                  <a:lnTo>
                    <a:pt x="20535" y="280377"/>
                  </a:lnTo>
                  <a:lnTo>
                    <a:pt x="19151" y="281647"/>
                  </a:lnTo>
                  <a:lnTo>
                    <a:pt x="21221" y="282917"/>
                  </a:lnTo>
                  <a:lnTo>
                    <a:pt x="20828" y="282917"/>
                  </a:lnTo>
                  <a:lnTo>
                    <a:pt x="19837" y="284187"/>
                  </a:lnTo>
                  <a:lnTo>
                    <a:pt x="24612" y="286727"/>
                  </a:lnTo>
                  <a:lnTo>
                    <a:pt x="23749" y="286727"/>
                  </a:lnTo>
                  <a:lnTo>
                    <a:pt x="23749" y="325145"/>
                  </a:lnTo>
                  <a:lnTo>
                    <a:pt x="23545" y="324827"/>
                  </a:lnTo>
                  <a:lnTo>
                    <a:pt x="23749" y="325145"/>
                  </a:lnTo>
                  <a:lnTo>
                    <a:pt x="23749" y="286727"/>
                  </a:lnTo>
                  <a:lnTo>
                    <a:pt x="21374" y="286727"/>
                  </a:lnTo>
                  <a:lnTo>
                    <a:pt x="20739" y="286727"/>
                  </a:lnTo>
                  <a:lnTo>
                    <a:pt x="20002" y="286727"/>
                  </a:lnTo>
                  <a:lnTo>
                    <a:pt x="22110" y="287997"/>
                  </a:lnTo>
                  <a:lnTo>
                    <a:pt x="17830" y="287997"/>
                  </a:lnTo>
                  <a:lnTo>
                    <a:pt x="22898" y="290537"/>
                  </a:lnTo>
                  <a:lnTo>
                    <a:pt x="23520" y="291807"/>
                  </a:lnTo>
                  <a:lnTo>
                    <a:pt x="19685" y="290537"/>
                  </a:lnTo>
                  <a:lnTo>
                    <a:pt x="16891" y="290537"/>
                  </a:lnTo>
                  <a:lnTo>
                    <a:pt x="16002" y="291807"/>
                  </a:lnTo>
                  <a:lnTo>
                    <a:pt x="19329" y="294347"/>
                  </a:lnTo>
                  <a:lnTo>
                    <a:pt x="20434" y="295617"/>
                  </a:lnTo>
                  <a:lnTo>
                    <a:pt x="16052" y="295617"/>
                  </a:lnTo>
                  <a:lnTo>
                    <a:pt x="17881" y="298157"/>
                  </a:lnTo>
                  <a:lnTo>
                    <a:pt x="15925" y="298157"/>
                  </a:lnTo>
                  <a:lnTo>
                    <a:pt x="18122" y="299427"/>
                  </a:lnTo>
                  <a:lnTo>
                    <a:pt x="17564" y="299427"/>
                  </a:lnTo>
                  <a:lnTo>
                    <a:pt x="20815" y="300697"/>
                  </a:lnTo>
                  <a:lnTo>
                    <a:pt x="17348" y="299427"/>
                  </a:lnTo>
                  <a:lnTo>
                    <a:pt x="14693" y="299427"/>
                  </a:lnTo>
                  <a:lnTo>
                    <a:pt x="14566" y="299999"/>
                  </a:lnTo>
                  <a:lnTo>
                    <a:pt x="14427" y="300697"/>
                  </a:lnTo>
                  <a:lnTo>
                    <a:pt x="18948" y="301967"/>
                  </a:lnTo>
                  <a:lnTo>
                    <a:pt x="11938" y="300697"/>
                  </a:lnTo>
                  <a:lnTo>
                    <a:pt x="20281" y="305777"/>
                  </a:lnTo>
                  <a:lnTo>
                    <a:pt x="15176" y="304723"/>
                  </a:lnTo>
                  <a:lnTo>
                    <a:pt x="15113" y="305269"/>
                  </a:lnTo>
                  <a:lnTo>
                    <a:pt x="13665" y="304507"/>
                  </a:lnTo>
                  <a:lnTo>
                    <a:pt x="12331" y="305777"/>
                  </a:lnTo>
                  <a:lnTo>
                    <a:pt x="12573" y="307047"/>
                  </a:lnTo>
                  <a:lnTo>
                    <a:pt x="10909" y="305777"/>
                  </a:lnTo>
                  <a:lnTo>
                    <a:pt x="10553" y="307047"/>
                  </a:lnTo>
                  <a:lnTo>
                    <a:pt x="17602" y="309587"/>
                  </a:lnTo>
                  <a:lnTo>
                    <a:pt x="13944" y="308317"/>
                  </a:lnTo>
                  <a:lnTo>
                    <a:pt x="13677" y="309587"/>
                  </a:lnTo>
                  <a:lnTo>
                    <a:pt x="10121" y="309587"/>
                  </a:lnTo>
                  <a:lnTo>
                    <a:pt x="13042" y="312127"/>
                  </a:lnTo>
                  <a:lnTo>
                    <a:pt x="11493" y="310857"/>
                  </a:lnTo>
                  <a:lnTo>
                    <a:pt x="11137" y="310857"/>
                  </a:lnTo>
                  <a:lnTo>
                    <a:pt x="8318" y="312127"/>
                  </a:lnTo>
                  <a:lnTo>
                    <a:pt x="10706" y="312737"/>
                  </a:lnTo>
                  <a:lnTo>
                    <a:pt x="12636" y="314667"/>
                  </a:lnTo>
                  <a:lnTo>
                    <a:pt x="11531" y="314667"/>
                  </a:lnTo>
                  <a:lnTo>
                    <a:pt x="14389" y="315937"/>
                  </a:lnTo>
                  <a:lnTo>
                    <a:pt x="15214" y="315937"/>
                  </a:lnTo>
                  <a:lnTo>
                    <a:pt x="15646" y="316852"/>
                  </a:lnTo>
                  <a:lnTo>
                    <a:pt x="16637" y="317207"/>
                  </a:lnTo>
                  <a:lnTo>
                    <a:pt x="15811" y="317207"/>
                  </a:lnTo>
                  <a:lnTo>
                    <a:pt x="15646" y="316852"/>
                  </a:lnTo>
                  <a:lnTo>
                    <a:pt x="14490" y="316433"/>
                  </a:lnTo>
                  <a:lnTo>
                    <a:pt x="15455" y="317207"/>
                  </a:lnTo>
                  <a:lnTo>
                    <a:pt x="14185" y="317207"/>
                  </a:lnTo>
                  <a:lnTo>
                    <a:pt x="15849" y="318477"/>
                  </a:lnTo>
                  <a:lnTo>
                    <a:pt x="16687" y="319747"/>
                  </a:lnTo>
                  <a:lnTo>
                    <a:pt x="15684" y="319747"/>
                  </a:lnTo>
                  <a:lnTo>
                    <a:pt x="15684" y="322287"/>
                  </a:lnTo>
                  <a:lnTo>
                    <a:pt x="13131" y="321017"/>
                  </a:lnTo>
                  <a:lnTo>
                    <a:pt x="11696" y="321017"/>
                  </a:lnTo>
                  <a:lnTo>
                    <a:pt x="11950" y="320014"/>
                  </a:lnTo>
                  <a:lnTo>
                    <a:pt x="15684" y="322287"/>
                  </a:lnTo>
                  <a:lnTo>
                    <a:pt x="15684" y="319747"/>
                  </a:lnTo>
                  <a:lnTo>
                    <a:pt x="14008" y="318477"/>
                  </a:lnTo>
                  <a:lnTo>
                    <a:pt x="12738" y="318477"/>
                  </a:lnTo>
                  <a:lnTo>
                    <a:pt x="14897" y="319747"/>
                  </a:lnTo>
                  <a:lnTo>
                    <a:pt x="12509" y="319747"/>
                  </a:lnTo>
                  <a:lnTo>
                    <a:pt x="10337" y="318477"/>
                  </a:lnTo>
                  <a:lnTo>
                    <a:pt x="9817" y="319595"/>
                  </a:lnTo>
                  <a:lnTo>
                    <a:pt x="11645" y="321017"/>
                  </a:lnTo>
                  <a:lnTo>
                    <a:pt x="8851" y="321017"/>
                  </a:lnTo>
                  <a:lnTo>
                    <a:pt x="8940" y="321957"/>
                  </a:lnTo>
                  <a:lnTo>
                    <a:pt x="8102" y="321017"/>
                  </a:lnTo>
                  <a:lnTo>
                    <a:pt x="7607" y="321017"/>
                  </a:lnTo>
                  <a:lnTo>
                    <a:pt x="7429" y="322287"/>
                  </a:lnTo>
                  <a:lnTo>
                    <a:pt x="8978" y="322287"/>
                  </a:lnTo>
                  <a:lnTo>
                    <a:pt x="9245" y="322287"/>
                  </a:lnTo>
                  <a:lnTo>
                    <a:pt x="11099" y="323405"/>
                  </a:lnTo>
                  <a:lnTo>
                    <a:pt x="11074" y="322287"/>
                  </a:lnTo>
                  <a:lnTo>
                    <a:pt x="11214" y="322427"/>
                  </a:lnTo>
                  <a:lnTo>
                    <a:pt x="11785" y="322541"/>
                  </a:lnTo>
                  <a:lnTo>
                    <a:pt x="11290" y="322287"/>
                  </a:lnTo>
                  <a:lnTo>
                    <a:pt x="12293" y="322287"/>
                  </a:lnTo>
                  <a:lnTo>
                    <a:pt x="13233" y="323557"/>
                  </a:lnTo>
                  <a:lnTo>
                    <a:pt x="12014" y="323557"/>
                  </a:lnTo>
                  <a:lnTo>
                    <a:pt x="11798" y="323557"/>
                  </a:lnTo>
                  <a:lnTo>
                    <a:pt x="11366" y="323557"/>
                  </a:lnTo>
                  <a:lnTo>
                    <a:pt x="11099" y="323405"/>
                  </a:lnTo>
                  <a:lnTo>
                    <a:pt x="11099" y="323557"/>
                  </a:lnTo>
                  <a:lnTo>
                    <a:pt x="7874" y="323557"/>
                  </a:lnTo>
                  <a:lnTo>
                    <a:pt x="8877" y="324827"/>
                  </a:lnTo>
                  <a:lnTo>
                    <a:pt x="7988" y="326097"/>
                  </a:lnTo>
                  <a:lnTo>
                    <a:pt x="9461" y="326542"/>
                  </a:lnTo>
                  <a:lnTo>
                    <a:pt x="9245" y="326097"/>
                  </a:lnTo>
                  <a:lnTo>
                    <a:pt x="9613" y="326593"/>
                  </a:lnTo>
                  <a:lnTo>
                    <a:pt x="12230" y="327367"/>
                  </a:lnTo>
                  <a:lnTo>
                    <a:pt x="12700" y="328637"/>
                  </a:lnTo>
                  <a:lnTo>
                    <a:pt x="12217" y="328307"/>
                  </a:lnTo>
                  <a:lnTo>
                    <a:pt x="12217" y="329907"/>
                  </a:lnTo>
                  <a:lnTo>
                    <a:pt x="10566" y="329907"/>
                  </a:lnTo>
                  <a:lnTo>
                    <a:pt x="10210" y="329082"/>
                  </a:lnTo>
                  <a:lnTo>
                    <a:pt x="12217" y="329907"/>
                  </a:lnTo>
                  <a:lnTo>
                    <a:pt x="12217" y="328307"/>
                  </a:lnTo>
                  <a:lnTo>
                    <a:pt x="10858" y="327367"/>
                  </a:lnTo>
                  <a:lnTo>
                    <a:pt x="10198" y="327367"/>
                  </a:lnTo>
                  <a:lnTo>
                    <a:pt x="9728" y="327952"/>
                  </a:lnTo>
                  <a:lnTo>
                    <a:pt x="9702" y="328117"/>
                  </a:lnTo>
                  <a:lnTo>
                    <a:pt x="10020" y="328637"/>
                  </a:lnTo>
                  <a:lnTo>
                    <a:pt x="9664" y="328637"/>
                  </a:lnTo>
                  <a:lnTo>
                    <a:pt x="9169" y="328637"/>
                  </a:lnTo>
                  <a:lnTo>
                    <a:pt x="7353" y="328637"/>
                  </a:lnTo>
                  <a:lnTo>
                    <a:pt x="9182" y="331177"/>
                  </a:lnTo>
                  <a:lnTo>
                    <a:pt x="10731" y="332447"/>
                  </a:lnTo>
                  <a:lnTo>
                    <a:pt x="8509" y="333717"/>
                  </a:lnTo>
                  <a:lnTo>
                    <a:pt x="6057" y="333717"/>
                  </a:lnTo>
                  <a:lnTo>
                    <a:pt x="10566" y="338797"/>
                  </a:lnTo>
                  <a:lnTo>
                    <a:pt x="4165" y="338797"/>
                  </a:lnTo>
                  <a:lnTo>
                    <a:pt x="6096" y="340067"/>
                  </a:lnTo>
                  <a:lnTo>
                    <a:pt x="4876" y="340067"/>
                  </a:lnTo>
                  <a:lnTo>
                    <a:pt x="7505" y="341337"/>
                  </a:lnTo>
                  <a:lnTo>
                    <a:pt x="9232" y="342607"/>
                  </a:lnTo>
                  <a:lnTo>
                    <a:pt x="6629" y="341833"/>
                  </a:lnTo>
                  <a:lnTo>
                    <a:pt x="6629" y="348018"/>
                  </a:lnTo>
                  <a:lnTo>
                    <a:pt x="5969" y="347687"/>
                  </a:lnTo>
                  <a:lnTo>
                    <a:pt x="6502" y="347687"/>
                  </a:lnTo>
                  <a:lnTo>
                    <a:pt x="6629" y="348018"/>
                  </a:lnTo>
                  <a:lnTo>
                    <a:pt x="6629" y="341833"/>
                  </a:lnTo>
                  <a:lnTo>
                    <a:pt x="749" y="340067"/>
                  </a:lnTo>
                  <a:lnTo>
                    <a:pt x="5994" y="343877"/>
                  </a:lnTo>
                  <a:lnTo>
                    <a:pt x="5524" y="343877"/>
                  </a:lnTo>
                  <a:lnTo>
                    <a:pt x="6464" y="345147"/>
                  </a:lnTo>
                  <a:lnTo>
                    <a:pt x="5613" y="344589"/>
                  </a:lnTo>
                  <a:lnTo>
                    <a:pt x="6235" y="345147"/>
                  </a:lnTo>
                  <a:lnTo>
                    <a:pt x="5295" y="345147"/>
                  </a:lnTo>
                  <a:lnTo>
                    <a:pt x="4000" y="343877"/>
                  </a:lnTo>
                  <a:lnTo>
                    <a:pt x="5816" y="346417"/>
                  </a:lnTo>
                  <a:lnTo>
                    <a:pt x="4559" y="346417"/>
                  </a:lnTo>
                  <a:lnTo>
                    <a:pt x="711" y="343877"/>
                  </a:lnTo>
                  <a:lnTo>
                    <a:pt x="0" y="343877"/>
                  </a:lnTo>
                  <a:lnTo>
                    <a:pt x="330" y="345147"/>
                  </a:lnTo>
                  <a:lnTo>
                    <a:pt x="3289" y="347687"/>
                  </a:lnTo>
                  <a:lnTo>
                    <a:pt x="5943" y="347687"/>
                  </a:lnTo>
                  <a:lnTo>
                    <a:pt x="6654" y="348094"/>
                  </a:lnTo>
                  <a:lnTo>
                    <a:pt x="7023" y="348957"/>
                  </a:lnTo>
                  <a:lnTo>
                    <a:pt x="10820" y="350227"/>
                  </a:lnTo>
                  <a:lnTo>
                    <a:pt x="14605" y="352767"/>
                  </a:lnTo>
                  <a:lnTo>
                    <a:pt x="17551" y="352767"/>
                  </a:lnTo>
                  <a:lnTo>
                    <a:pt x="17856" y="352767"/>
                  </a:lnTo>
                  <a:lnTo>
                    <a:pt x="16891" y="351497"/>
                  </a:lnTo>
                  <a:lnTo>
                    <a:pt x="17894" y="352767"/>
                  </a:lnTo>
                  <a:lnTo>
                    <a:pt x="19062" y="352767"/>
                  </a:lnTo>
                  <a:lnTo>
                    <a:pt x="17360" y="351497"/>
                  </a:lnTo>
                  <a:lnTo>
                    <a:pt x="15671" y="350227"/>
                  </a:lnTo>
                  <a:lnTo>
                    <a:pt x="16052" y="350227"/>
                  </a:lnTo>
                  <a:lnTo>
                    <a:pt x="15138" y="348957"/>
                  </a:lnTo>
                  <a:lnTo>
                    <a:pt x="17018" y="350227"/>
                  </a:lnTo>
                  <a:lnTo>
                    <a:pt x="17195" y="350227"/>
                  </a:lnTo>
                  <a:lnTo>
                    <a:pt x="18529" y="351497"/>
                  </a:lnTo>
                  <a:lnTo>
                    <a:pt x="19037" y="351497"/>
                  </a:lnTo>
                  <a:lnTo>
                    <a:pt x="18072" y="350329"/>
                  </a:lnTo>
                  <a:lnTo>
                    <a:pt x="17945" y="350227"/>
                  </a:lnTo>
                  <a:lnTo>
                    <a:pt x="18072" y="350329"/>
                  </a:lnTo>
                  <a:lnTo>
                    <a:pt x="18884" y="350989"/>
                  </a:lnTo>
                  <a:lnTo>
                    <a:pt x="18669" y="350227"/>
                  </a:lnTo>
                  <a:lnTo>
                    <a:pt x="18910" y="350227"/>
                  </a:lnTo>
                  <a:lnTo>
                    <a:pt x="16954" y="348957"/>
                  </a:lnTo>
                  <a:lnTo>
                    <a:pt x="19240" y="348957"/>
                  </a:lnTo>
                  <a:lnTo>
                    <a:pt x="16852" y="347687"/>
                  </a:lnTo>
                  <a:lnTo>
                    <a:pt x="18859" y="348399"/>
                  </a:lnTo>
                  <a:lnTo>
                    <a:pt x="17881" y="347687"/>
                  </a:lnTo>
                  <a:lnTo>
                    <a:pt x="17856" y="346417"/>
                  </a:lnTo>
                  <a:lnTo>
                    <a:pt x="21958" y="348957"/>
                  </a:lnTo>
                  <a:lnTo>
                    <a:pt x="18580" y="346417"/>
                  </a:lnTo>
                  <a:lnTo>
                    <a:pt x="23190" y="348957"/>
                  </a:lnTo>
                  <a:lnTo>
                    <a:pt x="19443" y="346417"/>
                  </a:lnTo>
                  <a:lnTo>
                    <a:pt x="22085" y="346417"/>
                  </a:lnTo>
                  <a:lnTo>
                    <a:pt x="20205" y="345147"/>
                  </a:lnTo>
                  <a:lnTo>
                    <a:pt x="23456" y="345147"/>
                  </a:lnTo>
                  <a:lnTo>
                    <a:pt x="20231" y="343877"/>
                  </a:lnTo>
                  <a:lnTo>
                    <a:pt x="19735" y="342607"/>
                  </a:lnTo>
                  <a:lnTo>
                    <a:pt x="17881" y="341337"/>
                  </a:lnTo>
                  <a:lnTo>
                    <a:pt x="21183" y="342607"/>
                  </a:lnTo>
                  <a:lnTo>
                    <a:pt x="21577" y="343877"/>
                  </a:lnTo>
                  <a:lnTo>
                    <a:pt x="24650" y="345147"/>
                  </a:lnTo>
                  <a:lnTo>
                    <a:pt x="21996" y="343877"/>
                  </a:lnTo>
                  <a:lnTo>
                    <a:pt x="22225" y="343090"/>
                  </a:lnTo>
                  <a:lnTo>
                    <a:pt x="23964" y="343877"/>
                  </a:lnTo>
                  <a:lnTo>
                    <a:pt x="22301" y="342836"/>
                  </a:lnTo>
                  <a:lnTo>
                    <a:pt x="22364" y="342607"/>
                  </a:lnTo>
                  <a:lnTo>
                    <a:pt x="21932" y="342607"/>
                  </a:lnTo>
                  <a:lnTo>
                    <a:pt x="19913" y="341337"/>
                  </a:lnTo>
                  <a:lnTo>
                    <a:pt x="23418" y="342607"/>
                  </a:lnTo>
                  <a:lnTo>
                    <a:pt x="21043" y="341337"/>
                  </a:lnTo>
                  <a:lnTo>
                    <a:pt x="23266" y="341337"/>
                  </a:lnTo>
                  <a:lnTo>
                    <a:pt x="24904" y="342607"/>
                  </a:lnTo>
                  <a:lnTo>
                    <a:pt x="24053" y="341515"/>
                  </a:lnTo>
                  <a:lnTo>
                    <a:pt x="23609" y="341337"/>
                  </a:lnTo>
                  <a:lnTo>
                    <a:pt x="22669" y="340639"/>
                  </a:lnTo>
                  <a:lnTo>
                    <a:pt x="24320" y="341337"/>
                  </a:lnTo>
                  <a:lnTo>
                    <a:pt x="25349" y="341337"/>
                  </a:lnTo>
                  <a:lnTo>
                    <a:pt x="22682" y="340067"/>
                  </a:lnTo>
                  <a:lnTo>
                    <a:pt x="22834" y="339267"/>
                  </a:lnTo>
                  <a:lnTo>
                    <a:pt x="21996" y="338797"/>
                  </a:lnTo>
                  <a:lnTo>
                    <a:pt x="22923" y="338797"/>
                  </a:lnTo>
                  <a:lnTo>
                    <a:pt x="22834" y="339267"/>
                  </a:lnTo>
                  <a:lnTo>
                    <a:pt x="24269" y="340067"/>
                  </a:lnTo>
                  <a:lnTo>
                    <a:pt x="23660" y="338797"/>
                  </a:lnTo>
                  <a:lnTo>
                    <a:pt x="24726" y="338797"/>
                  </a:lnTo>
                  <a:lnTo>
                    <a:pt x="21894" y="336283"/>
                  </a:lnTo>
                  <a:lnTo>
                    <a:pt x="21082" y="336257"/>
                  </a:lnTo>
                  <a:lnTo>
                    <a:pt x="18402" y="334987"/>
                  </a:lnTo>
                  <a:lnTo>
                    <a:pt x="16637" y="333717"/>
                  </a:lnTo>
                  <a:lnTo>
                    <a:pt x="18719" y="334987"/>
                  </a:lnTo>
                  <a:lnTo>
                    <a:pt x="19215" y="334987"/>
                  </a:lnTo>
                  <a:lnTo>
                    <a:pt x="22174" y="336245"/>
                  </a:lnTo>
                  <a:lnTo>
                    <a:pt x="21717" y="335368"/>
                  </a:lnTo>
                  <a:lnTo>
                    <a:pt x="23672" y="336257"/>
                  </a:lnTo>
                  <a:lnTo>
                    <a:pt x="22948" y="336257"/>
                  </a:lnTo>
                  <a:lnTo>
                    <a:pt x="22301" y="336257"/>
                  </a:lnTo>
                  <a:lnTo>
                    <a:pt x="24333" y="336816"/>
                  </a:lnTo>
                  <a:lnTo>
                    <a:pt x="21894" y="336283"/>
                  </a:lnTo>
                  <a:lnTo>
                    <a:pt x="24434" y="336931"/>
                  </a:lnTo>
                  <a:lnTo>
                    <a:pt x="24739" y="337629"/>
                  </a:lnTo>
                  <a:lnTo>
                    <a:pt x="24853" y="337045"/>
                  </a:lnTo>
                  <a:lnTo>
                    <a:pt x="26822" y="337527"/>
                  </a:lnTo>
                  <a:lnTo>
                    <a:pt x="27012" y="337527"/>
                  </a:lnTo>
                  <a:lnTo>
                    <a:pt x="24866" y="337007"/>
                  </a:lnTo>
                  <a:lnTo>
                    <a:pt x="27012" y="337527"/>
                  </a:lnTo>
                  <a:lnTo>
                    <a:pt x="27990" y="337527"/>
                  </a:lnTo>
                  <a:lnTo>
                    <a:pt x="25781" y="336257"/>
                  </a:lnTo>
                  <a:lnTo>
                    <a:pt x="26949" y="336257"/>
                  </a:lnTo>
                  <a:lnTo>
                    <a:pt x="25450" y="334987"/>
                  </a:lnTo>
                  <a:lnTo>
                    <a:pt x="24574" y="334987"/>
                  </a:lnTo>
                  <a:lnTo>
                    <a:pt x="23241" y="333857"/>
                  </a:lnTo>
                  <a:lnTo>
                    <a:pt x="23241" y="334987"/>
                  </a:lnTo>
                  <a:lnTo>
                    <a:pt x="21513" y="334987"/>
                  </a:lnTo>
                  <a:lnTo>
                    <a:pt x="19367" y="333717"/>
                  </a:lnTo>
                  <a:lnTo>
                    <a:pt x="20358" y="333717"/>
                  </a:lnTo>
                  <a:lnTo>
                    <a:pt x="23241" y="334987"/>
                  </a:lnTo>
                  <a:lnTo>
                    <a:pt x="23241" y="333857"/>
                  </a:lnTo>
                  <a:lnTo>
                    <a:pt x="23088" y="333717"/>
                  </a:lnTo>
                  <a:lnTo>
                    <a:pt x="20713" y="331177"/>
                  </a:lnTo>
                  <a:lnTo>
                    <a:pt x="30619" y="336257"/>
                  </a:lnTo>
                  <a:lnTo>
                    <a:pt x="27178" y="333717"/>
                  </a:lnTo>
                  <a:lnTo>
                    <a:pt x="25361" y="332447"/>
                  </a:lnTo>
                  <a:lnTo>
                    <a:pt x="21805" y="331177"/>
                  </a:lnTo>
                  <a:lnTo>
                    <a:pt x="23952" y="331177"/>
                  </a:lnTo>
                  <a:lnTo>
                    <a:pt x="27089" y="332447"/>
                  </a:lnTo>
                  <a:lnTo>
                    <a:pt x="27736" y="332447"/>
                  </a:lnTo>
                  <a:lnTo>
                    <a:pt x="25184" y="331177"/>
                  </a:lnTo>
                  <a:lnTo>
                    <a:pt x="22644" y="329907"/>
                  </a:lnTo>
                  <a:lnTo>
                    <a:pt x="24726" y="329907"/>
                  </a:lnTo>
                  <a:lnTo>
                    <a:pt x="25654" y="330454"/>
                  </a:lnTo>
                  <a:lnTo>
                    <a:pt x="25336" y="330111"/>
                  </a:lnTo>
                  <a:lnTo>
                    <a:pt x="24892" y="329907"/>
                  </a:lnTo>
                  <a:lnTo>
                    <a:pt x="25158" y="329907"/>
                  </a:lnTo>
                  <a:lnTo>
                    <a:pt x="25336" y="330111"/>
                  </a:lnTo>
                  <a:lnTo>
                    <a:pt x="27787" y="331177"/>
                  </a:lnTo>
                  <a:lnTo>
                    <a:pt x="27686" y="329907"/>
                  </a:lnTo>
                  <a:lnTo>
                    <a:pt x="25996" y="328637"/>
                  </a:lnTo>
                  <a:lnTo>
                    <a:pt x="25857" y="327367"/>
                  </a:lnTo>
                  <a:lnTo>
                    <a:pt x="26682" y="327367"/>
                  </a:lnTo>
                  <a:lnTo>
                    <a:pt x="27520" y="328637"/>
                  </a:lnTo>
                  <a:lnTo>
                    <a:pt x="28486" y="328637"/>
                  </a:lnTo>
                  <a:lnTo>
                    <a:pt x="28016" y="327367"/>
                  </a:lnTo>
                  <a:lnTo>
                    <a:pt x="27546" y="326097"/>
                  </a:lnTo>
                  <a:lnTo>
                    <a:pt x="29870" y="326097"/>
                  </a:lnTo>
                  <a:lnTo>
                    <a:pt x="32016" y="324827"/>
                  </a:lnTo>
                  <a:lnTo>
                    <a:pt x="32448" y="324827"/>
                  </a:lnTo>
                  <a:lnTo>
                    <a:pt x="31115" y="324205"/>
                  </a:lnTo>
                  <a:lnTo>
                    <a:pt x="31178" y="324370"/>
                  </a:lnTo>
                  <a:lnTo>
                    <a:pt x="29692" y="323557"/>
                  </a:lnTo>
                  <a:lnTo>
                    <a:pt x="28867" y="323557"/>
                  </a:lnTo>
                  <a:lnTo>
                    <a:pt x="28803" y="322287"/>
                  </a:lnTo>
                  <a:lnTo>
                    <a:pt x="30429" y="323557"/>
                  </a:lnTo>
                  <a:lnTo>
                    <a:pt x="29768" y="323557"/>
                  </a:lnTo>
                  <a:lnTo>
                    <a:pt x="31115" y="324205"/>
                  </a:lnTo>
                  <a:lnTo>
                    <a:pt x="30899" y="323557"/>
                  </a:lnTo>
                  <a:lnTo>
                    <a:pt x="31127" y="323557"/>
                  </a:lnTo>
                  <a:lnTo>
                    <a:pt x="29311" y="322287"/>
                  </a:lnTo>
                  <a:lnTo>
                    <a:pt x="27419" y="319747"/>
                  </a:lnTo>
                  <a:lnTo>
                    <a:pt x="30416" y="319747"/>
                  </a:lnTo>
                  <a:lnTo>
                    <a:pt x="31102" y="321017"/>
                  </a:lnTo>
                  <a:lnTo>
                    <a:pt x="32359" y="319747"/>
                  </a:lnTo>
                  <a:lnTo>
                    <a:pt x="26250" y="318477"/>
                  </a:lnTo>
                  <a:lnTo>
                    <a:pt x="29222" y="318477"/>
                  </a:lnTo>
                  <a:lnTo>
                    <a:pt x="30835" y="317207"/>
                  </a:lnTo>
                  <a:lnTo>
                    <a:pt x="29146" y="314667"/>
                  </a:lnTo>
                  <a:lnTo>
                    <a:pt x="33299" y="315937"/>
                  </a:lnTo>
                  <a:lnTo>
                    <a:pt x="29756" y="313397"/>
                  </a:lnTo>
                  <a:lnTo>
                    <a:pt x="35420" y="314667"/>
                  </a:lnTo>
                  <a:lnTo>
                    <a:pt x="30403" y="312127"/>
                  </a:lnTo>
                  <a:lnTo>
                    <a:pt x="33185" y="312127"/>
                  </a:lnTo>
                  <a:lnTo>
                    <a:pt x="34010" y="313397"/>
                  </a:lnTo>
                  <a:lnTo>
                    <a:pt x="36106" y="312127"/>
                  </a:lnTo>
                  <a:lnTo>
                    <a:pt x="36436" y="312127"/>
                  </a:lnTo>
                  <a:lnTo>
                    <a:pt x="33108" y="310857"/>
                  </a:lnTo>
                  <a:lnTo>
                    <a:pt x="35280" y="310857"/>
                  </a:lnTo>
                  <a:lnTo>
                    <a:pt x="32778" y="309587"/>
                  </a:lnTo>
                  <a:lnTo>
                    <a:pt x="34899" y="310426"/>
                  </a:lnTo>
                  <a:lnTo>
                    <a:pt x="34188" y="309587"/>
                  </a:lnTo>
                  <a:lnTo>
                    <a:pt x="33439" y="309587"/>
                  </a:lnTo>
                  <a:lnTo>
                    <a:pt x="32435" y="308317"/>
                  </a:lnTo>
                  <a:lnTo>
                    <a:pt x="35267" y="309410"/>
                  </a:lnTo>
                  <a:lnTo>
                    <a:pt x="35471" y="309613"/>
                  </a:lnTo>
                  <a:lnTo>
                    <a:pt x="35344" y="309435"/>
                  </a:lnTo>
                  <a:lnTo>
                    <a:pt x="35763" y="309587"/>
                  </a:lnTo>
                  <a:lnTo>
                    <a:pt x="37109" y="309587"/>
                  </a:lnTo>
                  <a:lnTo>
                    <a:pt x="36233" y="308317"/>
                  </a:lnTo>
                  <a:lnTo>
                    <a:pt x="35661" y="307505"/>
                  </a:lnTo>
                  <a:lnTo>
                    <a:pt x="34848" y="307047"/>
                  </a:lnTo>
                  <a:lnTo>
                    <a:pt x="35598" y="307416"/>
                  </a:lnTo>
                  <a:lnTo>
                    <a:pt x="35356" y="307047"/>
                  </a:lnTo>
                  <a:lnTo>
                    <a:pt x="35674" y="307454"/>
                  </a:lnTo>
                  <a:lnTo>
                    <a:pt x="37134" y="308152"/>
                  </a:lnTo>
                  <a:lnTo>
                    <a:pt x="36334" y="307047"/>
                  </a:lnTo>
                  <a:lnTo>
                    <a:pt x="37769" y="307047"/>
                  </a:lnTo>
                  <a:lnTo>
                    <a:pt x="37274" y="305777"/>
                  </a:lnTo>
                  <a:lnTo>
                    <a:pt x="39077" y="307047"/>
                  </a:lnTo>
                  <a:lnTo>
                    <a:pt x="39865" y="305777"/>
                  </a:lnTo>
                  <a:lnTo>
                    <a:pt x="38874" y="304507"/>
                  </a:lnTo>
                  <a:lnTo>
                    <a:pt x="39293" y="303237"/>
                  </a:lnTo>
                  <a:lnTo>
                    <a:pt x="38760" y="303237"/>
                  </a:lnTo>
                  <a:lnTo>
                    <a:pt x="38290" y="303237"/>
                  </a:lnTo>
                  <a:lnTo>
                    <a:pt x="35140" y="301967"/>
                  </a:lnTo>
                  <a:lnTo>
                    <a:pt x="34645" y="301967"/>
                  </a:lnTo>
                  <a:lnTo>
                    <a:pt x="35090" y="300697"/>
                  </a:lnTo>
                  <a:lnTo>
                    <a:pt x="37934" y="301967"/>
                  </a:lnTo>
                  <a:lnTo>
                    <a:pt x="38760" y="303237"/>
                  </a:lnTo>
                  <a:lnTo>
                    <a:pt x="37960" y="301967"/>
                  </a:lnTo>
                  <a:lnTo>
                    <a:pt x="38582" y="301967"/>
                  </a:lnTo>
                  <a:lnTo>
                    <a:pt x="39204" y="301967"/>
                  </a:lnTo>
                  <a:lnTo>
                    <a:pt x="39382" y="302183"/>
                  </a:lnTo>
                  <a:lnTo>
                    <a:pt x="43383" y="303237"/>
                  </a:lnTo>
                  <a:lnTo>
                    <a:pt x="40449" y="301967"/>
                  </a:lnTo>
                  <a:lnTo>
                    <a:pt x="41287" y="301967"/>
                  </a:lnTo>
                  <a:lnTo>
                    <a:pt x="41681" y="300697"/>
                  </a:lnTo>
                  <a:lnTo>
                    <a:pt x="40881" y="299427"/>
                  </a:lnTo>
                  <a:lnTo>
                    <a:pt x="41033" y="299427"/>
                  </a:lnTo>
                  <a:lnTo>
                    <a:pt x="38595" y="298157"/>
                  </a:lnTo>
                  <a:lnTo>
                    <a:pt x="39268" y="298157"/>
                  </a:lnTo>
                  <a:lnTo>
                    <a:pt x="37388" y="296887"/>
                  </a:lnTo>
                  <a:lnTo>
                    <a:pt x="40487" y="296887"/>
                  </a:lnTo>
                  <a:lnTo>
                    <a:pt x="40538" y="295617"/>
                  </a:lnTo>
                  <a:lnTo>
                    <a:pt x="39484" y="294347"/>
                  </a:lnTo>
                  <a:lnTo>
                    <a:pt x="40817" y="294347"/>
                  </a:lnTo>
                  <a:lnTo>
                    <a:pt x="40817" y="293077"/>
                  </a:lnTo>
                  <a:lnTo>
                    <a:pt x="39370" y="291807"/>
                  </a:lnTo>
                  <a:lnTo>
                    <a:pt x="37236" y="291807"/>
                  </a:lnTo>
                  <a:lnTo>
                    <a:pt x="36944" y="290537"/>
                  </a:lnTo>
                  <a:lnTo>
                    <a:pt x="38138" y="290537"/>
                  </a:lnTo>
                  <a:lnTo>
                    <a:pt x="36677" y="289267"/>
                  </a:lnTo>
                  <a:lnTo>
                    <a:pt x="47091" y="290537"/>
                  </a:lnTo>
                  <a:lnTo>
                    <a:pt x="44919" y="289267"/>
                  </a:lnTo>
                  <a:lnTo>
                    <a:pt x="42748" y="287997"/>
                  </a:lnTo>
                  <a:lnTo>
                    <a:pt x="42951" y="287997"/>
                  </a:lnTo>
                  <a:lnTo>
                    <a:pt x="40843" y="286727"/>
                  </a:lnTo>
                  <a:lnTo>
                    <a:pt x="41376" y="285457"/>
                  </a:lnTo>
                  <a:lnTo>
                    <a:pt x="42430" y="286727"/>
                  </a:lnTo>
                  <a:lnTo>
                    <a:pt x="43929" y="286727"/>
                  </a:lnTo>
                  <a:lnTo>
                    <a:pt x="42227" y="285457"/>
                  </a:lnTo>
                  <a:lnTo>
                    <a:pt x="40538" y="284187"/>
                  </a:lnTo>
                  <a:lnTo>
                    <a:pt x="45008" y="285457"/>
                  </a:lnTo>
                  <a:lnTo>
                    <a:pt x="42799" y="284187"/>
                  </a:lnTo>
                  <a:lnTo>
                    <a:pt x="49657" y="284187"/>
                  </a:lnTo>
                  <a:lnTo>
                    <a:pt x="47472" y="282917"/>
                  </a:lnTo>
                  <a:lnTo>
                    <a:pt x="45288" y="281647"/>
                  </a:lnTo>
                  <a:lnTo>
                    <a:pt x="43116" y="280377"/>
                  </a:lnTo>
                  <a:lnTo>
                    <a:pt x="45173" y="280377"/>
                  </a:lnTo>
                  <a:lnTo>
                    <a:pt x="43929" y="276567"/>
                  </a:lnTo>
                  <a:lnTo>
                    <a:pt x="48691" y="275297"/>
                  </a:lnTo>
                  <a:lnTo>
                    <a:pt x="50736" y="274027"/>
                  </a:lnTo>
                  <a:lnTo>
                    <a:pt x="51396" y="272757"/>
                  </a:lnTo>
                  <a:lnTo>
                    <a:pt x="42748" y="271487"/>
                  </a:lnTo>
                  <a:lnTo>
                    <a:pt x="49618" y="271487"/>
                  </a:lnTo>
                  <a:lnTo>
                    <a:pt x="46570" y="268947"/>
                  </a:lnTo>
                  <a:lnTo>
                    <a:pt x="50634" y="268947"/>
                  </a:lnTo>
                  <a:lnTo>
                    <a:pt x="49339" y="267677"/>
                  </a:lnTo>
                  <a:lnTo>
                    <a:pt x="48044" y="266407"/>
                  </a:lnTo>
                  <a:lnTo>
                    <a:pt x="51739" y="266407"/>
                  </a:lnTo>
                  <a:lnTo>
                    <a:pt x="49936" y="265137"/>
                  </a:lnTo>
                  <a:lnTo>
                    <a:pt x="52044" y="265137"/>
                  </a:lnTo>
                  <a:lnTo>
                    <a:pt x="48196" y="263867"/>
                  </a:lnTo>
                  <a:lnTo>
                    <a:pt x="51701" y="263867"/>
                  </a:lnTo>
                  <a:lnTo>
                    <a:pt x="49199" y="262597"/>
                  </a:lnTo>
                  <a:lnTo>
                    <a:pt x="50507" y="262597"/>
                  </a:lnTo>
                  <a:lnTo>
                    <a:pt x="48387" y="261327"/>
                  </a:lnTo>
                  <a:lnTo>
                    <a:pt x="49961" y="261327"/>
                  </a:lnTo>
                  <a:lnTo>
                    <a:pt x="47294" y="260057"/>
                  </a:lnTo>
                  <a:lnTo>
                    <a:pt x="51689" y="260057"/>
                  </a:lnTo>
                  <a:lnTo>
                    <a:pt x="51181" y="258787"/>
                  </a:lnTo>
                  <a:lnTo>
                    <a:pt x="50558" y="258787"/>
                  </a:lnTo>
                  <a:lnTo>
                    <a:pt x="50698" y="257517"/>
                  </a:lnTo>
                  <a:lnTo>
                    <a:pt x="51981" y="258508"/>
                  </a:lnTo>
                  <a:lnTo>
                    <a:pt x="51841" y="258673"/>
                  </a:lnTo>
                  <a:lnTo>
                    <a:pt x="52082" y="258584"/>
                  </a:lnTo>
                  <a:lnTo>
                    <a:pt x="52362" y="258787"/>
                  </a:lnTo>
                  <a:lnTo>
                    <a:pt x="52209" y="258457"/>
                  </a:lnTo>
                  <a:lnTo>
                    <a:pt x="52336" y="258127"/>
                  </a:lnTo>
                  <a:lnTo>
                    <a:pt x="52146" y="258330"/>
                  </a:lnTo>
                  <a:lnTo>
                    <a:pt x="51739" y="257517"/>
                  </a:lnTo>
                  <a:lnTo>
                    <a:pt x="54648" y="257517"/>
                  </a:lnTo>
                  <a:lnTo>
                    <a:pt x="46139" y="254977"/>
                  </a:lnTo>
                  <a:lnTo>
                    <a:pt x="52412" y="254977"/>
                  </a:lnTo>
                  <a:lnTo>
                    <a:pt x="50533" y="253707"/>
                  </a:lnTo>
                  <a:lnTo>
                    <a:pt x="49326" y="252437"/>
                  </a:lnTo>
                  <a:lnTo>
                    <a:pt x="52997" y="252437"/>
                  </a:lnTo>
                  <a:lnTo>
                    <a:pt x="51866" y="251434"/>
                  </a:lnTo>
                  <a:lnTo>
                    <a:pt x="49250" y="252285"/>
                  </a:lnTo>
                  <a:lnTo>
                    <a:pt x="48653" y="251167"/>
                  </a:lnTo>
                  <a:lnTo>
                    <a:pt x="51587" y="251167"/>
                  </a:lnTo>
                  <a:lnTo>
                    <a:pt x="48272" y="249897"/>
                  </a:lnTo>
                  <a:lnTo>
                    <a:pt x="49491" y="248627"/>
                  </a:lnTo>
                  <a:lnTo>
                    <a:pt x="50101" y="248627"/>
                  </a:lnTo>
                  <a:lnTo>
                    <a:pt x="51193" y="249897"/>
                  </a:lnTo>
                  <a:lnTo>
                    <a:pt x="51866" y="249897"/>
                  </a:lnTo>
                  <a:lnTo>
                    <a:pt x="50457" y="248627"/>
                  </a:lnTo>
                  <a:lnTo>
                    <a:pt x="52654" y="247357"/>
                  </a:lnTo>
                  <a:lnTo>
                    <a:pt x="50660" y="246087"/>
                  </a:lnTo>
                  <a:lnTo>
                    <a:pt x="48310" y="246087"/>
                  </a:lnTo>
                  <a:lnTo>
                    <a:pt x="45605" y="244817"/>
                  </a:lnTo>
                  <a:lnTo>
                    <a:pt x="44208" y="243547"/>
                  </a:lnTo>
                  <a:lnTo>
                    <a:pt x="49403" y="244817"/>
                  </a:lnTo>
                  <a:lnTo>
                    <a:pt x="45732" y="243547"/>
                  </a:lnTo>
                  <a:lnTo>
                    <a:pt x="50012" y="244386"/>
                  </a:lnTo>
                  <a:lnTo>
                    <a:pt x="50266" y="243547"/>
                  </a:lnTo>
                  <a:lnTo>
                    <a:pt x="51003" y="243547"/>
                  </a:lnTo>
                  <a:lnTo>
                    <a:pt x="52362" y="244817"/>
                  </a:lnTo>
                  <a:lnTo>
                    <a:pt x="51498" y="243547"/>
                  </a:lnTo>
                  <a:lnTo>
                    <a:pt x="51904" y="243547"/>
                  </a:lnTo>
                  <a:lnTo>
                    <a:pt x="48539" y="242277"/>
                  </a:lnTo>
                  <a:lnTo>
                    <a:pt x="50609" y="242277"/>
                  </a:lnTo>
                  <a:lnTo>
                    <a:pt x="50507" y="241007"/>
                  </a:lnTo>
                  <a:lnTo>
                    <a:pt x="46278" y="239737"/>
                  </a:lnTo>
                  <a:lnTo>
                    <a:pt x="48158" y="238467"/>
                  </a:lnTo>
                  <a:lnTo>
                    <a:pt x="51955" y="239737"/>
                  </a:lnTo>
                  <a:lnTo>
                    <a:pt x="49491" y="238467"/>
                  </a:lnTo>
                  <a:lnTo>
                    <a:pt x="52857" y="239737"/>
                  </a:lnTo>
                  <a:lnTo>
                    <a:pt x="51955" y="238467"/>
                  </a:lnTo>
                  <a:lnTo>
                    <a:pt x="50431" y="238467"/>
                  </a:lnTo>
                  <a:lnTo>
                    <a:pt x="48056" y="237197"/>
                  </a:lnTo>
                  <a:lnTo>
                    <a:pt x="48717" y="237197"/>
                  </a:lnTo>
                  <a:lnTo>
                    <a:pt x="47053" y="235927"/>
                  </a:lnTo>
                  <a:lnTo>
                    <a:pt x="45821" y="235927"/>
                  </a:lnTo>
                  <a:lnTo>
                    <a:pt x="45618" y="234657"/>
                  </a:lnTo>
                  <a:lnTo>
                    <a:pt x="47879" y="234657"/>
                  </a:lnTo>
                  <a:lnTo>
                    <a:pt x="48082" y="234746"/>
                  </a:lnTo>
                  <a:lnTo>
                    <a:pt x="48514" y="234924"/>
                  </a:lnTo>
                  <a:lnTo>
                    <a:pt x="48793" y="235077"/>
                  </a:lnTo>
                  <a:lnTo>
                    <a:pt x="49009" y="234924"/>
                  </a:lnTo>
                  <a:lnTo>
                    <a:pt x="49085" y="234797"/>
                  </a:lnTo>
                  <a:lnTo>
                    <a:pt x="48107" y="234645"/>
                  </a:lnTo>
                  <a:lnTo>
                    <a:pt x="50253" y="233387"/>
                  </a:lnTo>
                  <a:lnTo>
                    <a:pt x="49720" y="233159"/>
                  </a:lnTo>
                  <a:lnTo>
                    <a:pt x="47891" y="232117"/>
                  </a:lnTo>
                  <a:lnTo>
                    <a:pt x="48920" y="232117"/>
                  </a:lnTo>
                  <a:lnTo>
                    <a:pt x="50025" y="230847"/>
                  </a:lnTo>
                  <a:lnTo>
                    <a:pt x="52603" y="230847"/>
                  </a:lnTo>
                  <a:lnTo>
                    <a:pt x="52197" y="229679"/>
                  </a:lnTo>
                  <a:lnTo>
                    <a:pt x="51155" y="230174"/>
                  </a:lnTo>
                  <a:lnTo>
                    <a:pt x="50063" y="229920"/>
                  </a:lnTo>
                  <a:lnTo>
                    <a:pt x="50622" y="230416"/>
                  </a:lnTo>
                  <a:lnTo>
                    <a:pt x="49695" y="230847"/>
                  </a:lnTo>
                  <a:lnTo>
                    <a:pt x="47726" y="230847"/>
                  </a:lnTo>
                  <a:lnTo>
                    <a:pt x="48971" y="229577"/>
                  </a:lnTo>
                  <a:lnTo>
                    <a:pt x="52171" y="229577"/>
                  </a:lnTo>
                  <a:lnTo>
                    <a:pt x="48895" y="228307"/>
                  </a:lnTo>
                  <a:lnTo>
                    <a:pt x="49834" y="227037"/>
                  </a:lnTo>
                  <a:lnTo>
                    <a:pt x="49428" y="227037"/>
                  </a:lnTo>
                  <a:lnTo>
                    <a:pt x="44678" y="225767"/>
                  </a:lnTo>
                  <a:lnTo>
                    <a:pt x="51904" y="227037"/>
                  </a:lnTo>
                  <a:lnTo>
                    <a:pt x="49733" y="225767"/>
                  </a:lnTo>
                  <a:lnTo>
                    <a:pt x="52705" y="225767"/>
                  </a:lnTo>
                  <a:lnTo>
                    <a:pt x="50863" y="224497"/>
                  </a:lnTo>
                  <a:lnTo>
                    <a:pt x="49491" y="223227"/>
                  </a:lnTo>
                  <a:lnTo>
                    <a:pt x="51879" y="223227"/>
                  </a:lnTo>
                  <a:lnTo>
                    <a:pt x="51511" y="221957"/>
                  </a:lnTo>
                  <a:lnTo>
                    <a:pt x="49339" y="221957"/>
                  </a:lnTo>
                  <a:lnTo>
                    <a:pt x="56540" y="220687"/>
                  </a:lnTo>
                  <a:lnTo>
                    <a:pt x="45974" y="218147"/>
                  </a:lnTo>
                  <a:lnTo>
                    <a:pt x="52997" y="218147"/>
                  </a:lnTo>
                  <a:lnTo>
                    <a:pt x="51981" y="216877"/>
                  </a:lnTo>
                  <a:lnTo>
                    <a:pt x="48260" y="216877"/>
                  </a:lnTo>
                  <a:lnTo>
                    <a:pt x="47828" y="216877"/>
                  </a:lnTo>
                  <a:lnTo>
                    <a:pt x="46901" y="215607"/>
                  </a:lnTo>
                  <a:lnTo>
                    <a:pt x="45300" y="215607"/>
                  </a:lnTo>
                  <a:lnTo>
                    <a:pt x="47879" y="214337"/>
                  </a:lnTo>
                  <a:lnTo>
                    <a:pt x="49720" y="214337"/>
                  </a:lnTo>
                  <a:lnTo>
                    <a:pt x="50368" y="214337"/>
                  </a:lnTo>
                  <a:lnTo>
                    <a:pt x="49974" y="214236"/>
                  </a:lnTo>
                  <a:lnTo>
                    <a:pt x="52603" y="213067"/>
                  </a:lnTo>
                  <a:lnTo>
                    <a:pt x="52882" y="213067"/>
                  </a:lnTo>
                  <a:lnTo>
                    <a:pt x="49606" y="212407"/>
                  </a:lnTo>
                  <a:lnTo>
                    <a:pt x="49606" y="214122"/>
                  </a:lnTo>
                  <a:lnTo>
                    <a:pt x="45974" y="213067"/>
                  </a:lnTo>
                  <a:lnTo>
                    <a:pt x="49060" y="213067"/>
                  </a:lnTo>
                  <a:lnTo>
                    <a:pt x="49606" y="214122"/>
                  </a:lnTo>
                  <a:lnTo>
                    <a:pt x="49606" y="212407"/>
                  </a:lnTo>
                  <a:lnTo>
                    <a:pt x="46634" y="211797"/>
                  </a:lnTo>
                  <a:lnTo>
                    <a:pt x="51638" y="211797"/>
                  </a:lnTo>
                  <a:lnTo>
                    <a:pt x="51854" y="211797"/>
                  </a:lnTo>
                  <a:lnTo>
                    <a:pt x="51498" y="211696"/>
                  </a:lnTo>
                  <a:lnTo>
                    <a:pt x="50050" y="210527"/>
                  </a:lnTo>
                  <a:lnTo>
                    <a:pt x="53428" y="210527"/>
                  </a:lnTo>
                  <a:lnTo>
                    <a:pt x="57023" y="210527"/>
                  </a:lnTo>
                  <a:lnTo>
                    <a:pt x="53848" y="209257"/>
                  </a:lnTo>
                  <a:lnTo>
                    <a:pt x="53543" y="209257"/>
                  </a:lnTo>
                  <a:lnTo>
                    <a:pt x="50596" y="207987"/>
                  </a:lnTo>
                  <a:lnTo>
                    <a:pt x="57340" y="207987"/>
                  </a:lnTo>
                  <a:close/>
                </a:path>
                <a:path w="104775" h="353060">
                  <a:moveTo>
                    <a:pt x="74815" y="96240"/>
                  </a:moveTo>
                  <a:lnTo>
                    <a:pt x="74155" y="95986"/>
                  </a:lnTo>
                  <a:lnTo>
                    <a:pt x="74752" y="96316"/>
                  </a:lnTo>
                  <a:close/>
                </a:path>
                <a:path w="104775" h="353060">
                  <a:moveTo>
                    <a:pt x="74942" y="96431"/>
                  </a:moveTo>
                  <a:lnTo>
                    <a:pt x="74752" y="96316"/>
                  </a:lnTo>
                  <a:lnTo>
                    <a:pt x="74942" y="96431"/>
                  </a:lnTo>
                  <a:close/>
                </a:path>
                <a:path w="104775" h="353060">
                  <a:moveTo>
                    <a:pt x="75450" y="93446"/>
                  </a:moveTo>
                  <a:lnTo>
                    <a:pt x="75158" y="93421"/>
                  </a:lnTo>
                  <a:lnTo>
                    <a:pt x="75450" y="93446"/>
                  </a:lnTo>
                  <a:close/>
                </a:path>
                <a:path w="104775" h="353060">
                  <a:moveTo>
                    <a:pt x="75831" y="93332"/>
                  </a:moveTo>
                  <a:lnTo>
                    <a:pt x="75069" y="93103"/>
                  </a:lnTo>
                  <a:lnTo>
                    <a:pt x="75260" y="93268"/>
                  </a:lnTo>
                  <a:lnTo>
                    <a:pt x="75831" y="93332"/>
                  </a:lnTo>
                  <a:close/>
                </a:path>
                <a:path w="104775" h="353060">
                  <a:moveTo>
                    <a:pt x="76441" y="32867"/>
                  </a:moveTo>
                  <a:lnTo>
                    <a:pt x="76161" y="32791"/>
                  </a:lnTo>
                  <a:lnTo>
                    <a:pt x="76390" y="32880"/>
                  </a:lnTo>
                  <a:close/>
                </a:path>
                <a:path w="104775" h="353060">
                  <a:moveTo>
                    <a:pt x="76885" y="33820"/>
                  </a:moveTo>
                  <a:lnTo>
                    <a:pt x="76517" y="33883"/>
                  </a:lnTo>
                  <a:lnTo>
                    <a:pt x="76873" y="34010"/>
                  </a:lnTo>
                  <a:lnTo>
                    <a:pt x="76885" y="33820"/>
                  </a:lnTo>
                  <a:close/>
                </a:path>
                <a:path w="104775" h="353060">
                  <a:moveTo>
                    <a:pt x="77012" y="88366"/>
                  </a:moveTo>
                  <a:lnTo>
                    <a:pt x="76352" y="88366"/>
                  </a:lnTo>
                  <a:lnTo>
                    <a:pt x="76542" y="88404"/>
                  </a:lnTo>
                  <a:lnTo>
                    <a:pt x="77012" y="88366"/>
                  </a:lnTo>
                  <a:close/>
                </a:path>
                <a:path w="104775" h="353060">
                  <a:moveTo>
                    <a:pt x="77177" y="33769"/>
                  </a:moveTo>
                  <a:lnTo>
                    <a:pt x="76885" y="33756"/>
                  </a:lnTo>
                  <a:lnTo>
                    <a:pt x="77177" y="33769"/>
                  </a:lnTo>
                  <a:close/>
                </a:path>
                <a:path w="104775" h="353060">
                  <a:moveTo>
                    <a:pt x="77546" y="32740"/>
                  </a:moveTo>
                  <a:lnTo>
                    <a:pt x="77203" y="32613"/>
                  </a:lnTo>
                  <a:lnTo>
                    <a:pt x="77457" y="32880"/>
                  </a:lnTo>
                  <a:lnTo>
                    <a:pt x="77546" y="32740"/>
                  </a:lnTo>
                  <a:close/>
                </a:path>
                <a:path w="104775" h="353060">
                  <a:moveTo>
                    <a:pt x="78511" y="39674"/>
                  </a:moveTo>
                  <a:lnTo>
                    <a:pt x="77978" y="39687"/>
                  </a:lnTo>
                  <a:lnTo>
                    <a:pt x="78511" y="39674"/>
                  </a:lnTo>
                  <a:close/>
                </a:path>
                <a:path w="104775" h="353060">
                  <a:moveTo>
                    <a:pt x="79819" y="29718"/>
                  </a:moveTo>
                  <a:lnTo>
                    <a:pt x="79527" y="29756"/>
                  </a:lnTo>
                  <a:lnTo>
                    <a:pt x="79387" y="29806"/>
                  </a:lnTo>
                  <a:lnTo>
                    <a:pt x="79616" y="29819"/>
                  </a:lnTo>
                  <a:lnTo>
                    <a:pt x="79756" y="29743"/>
                  </a:lnTo>
                  <a:close/>
                </a:path>
                <a:path w="104775" h="353060">
                  <a:moveTo>
                    <a:pt x="80314" y="69824"/>
                  </a:moveTo>
                  <a:lnTo>
                    <a:pt x="76339" y="69316"/>
                  </a:lnTo>
                  <a:lnTo>
                    <a:pt x="74688" y="69824"/>
                  </a:lnTo>
                  <a:lnTo>
                    <a:pt x="80314" y="69824"/>
                  </a:lnTo>
                  <a:close/>
                </a:path>
                <a:path w="104775" h="353060">
                  <a:moveTo>
                    <a:pt x="80314" y="28676"/>
                  </a:moveTo>
                  <a:lnTo>
                    <a:pt x="78536" y="28676"/>
                  </a:lnTo>
                  <a:lnTo>
                    <a:pt x="79578" y="28930"/>
                  </a:lnTo>
                  <a:lnTo>
                    <a:pt x="80314" y="28676"/>
                  </a:lnTo>
                  <a:close/>
                </a:path>
                <a:path w="104775" h="353060">
                  <a:moveTo>
                    <a:pt x="81191" y="37185"/>
                  </a:moveTo>
                  <a:lnTo>
                    <a:pt x="80429" y="36804"/>
                  </a:lnTo>
                  <a:lnTo>
                    <a:pt x="79679" y="36423"/>
                  </a:lnTo>
                  <a:lnTo>
                    <a:pt x="75704" y="36550"/>
                  </a:lnTo>
                  <a:lnTo>
                    <a:pt x="77419" y="36931"/>
                  </a:lnTo>
                  <a:lnTo>
                    <a:pt x="79197" y="36817"/>
                  </a:lnTo>
                  <a:lnTo>
                    <a:pt x="81191" y="37185"/>
                  </a:lnTo>
                  <a:close/>
                </a:path>
                <a:path w="104775" h="353060">
                  <a:moveTo>
                    <a:pt x="81572" y="42405"/>
                  </a:moveTo>
                  <a:lnTo>
                    <a:pt x="81165" y="42481"/>
                  </a:lnTo>
                  <a:lnTo>
                    <a:pt x="81368" y="42468"/>
                  </a:lnTo>
                  <a:lnTo>
                    <a:pt x="81572" y="42405"/>
                  </a:lnTo>
                  <a:close/>
                </a:path>
                <a:path w="104775" h="353060">
                  <a:moveTo>
                    <a:pt x="81572" y="26263"/>
                  </a:moveTo>
                  <a:lnTo>
                    <a:pt x="81178" y="25882"/>
                  </a:lnTo>
                  <a:lnTo>
                    <a:pt x="79438" y="26136"/>
                  </a:lnTo>
                  <a:lnTo>
                    <a:pt x="81572" y="26263"/>
                  </a:lnTo>
                  <a:close/>
                </a:path>
                <a:path w="104775" h="353060">
                  <a:moveTo>
                    <a:pt x="81610" y="34544"/>
                  </a:moveTo>
                  <a:lnTo>
                    <a:pt x="81267" y="34683"/>
                  </a:lnTo>
                  <a:lnTo>
                    <a:pt x="81495" y="34620"/>
                  </a:lnTo>
                  <a:close/>
                </a:path>
                <a:path w="104775" h="353060">
                  <a:moveTo>
                    <a:pt x="81673" y="42583"/>
                  </a:moveTo>
                  <a:lnTo>
                    <a:pt x="81330" y="42532"/>
                  </a:lnTo>
                  <a:lnTo>
                    <a:pt x="81165" y="42481"/>
                  </a:lnTo>
                  <a:lnTo>
                    <a:pt x="81013" y="42494"/>
                  </a:lnTo>
                  <a:lnTo>
                    <a:pt x="81343" y="42595"/>
                  </a:lnTo>
                  <a:lnTo>
                    <a:pt x="81572" y="42583"/>
                  </a:lnTo>
                  <a:close/>
                </a:path>
                <a:path w="104775" h="353060">
                  <a:moveTo>
                    <a:pt x="81889" y="36690"/>
                  </a:moveTo>
                  <a:lnTo>
                    <a:pt x="81686" y="36664"/>
                  </a:lnTo>
                  <a:lnTo>
                    <a:pt x="81889" y="36690"/>
                  </a:lnTo>
                  <a:close/>
                </a:path>
                <a:path w="104775" h="353060">
                  <a:moveTo>
                    <a:pt x="81978" y="13131"/>
                  </a:moveTo>
                  <a:lnTo>
                    <a:pt x="81305" y="13182"/>
                  </a:lnTo>
                  <a:lnTo>
                    <a:pt x="81864" y="13182"/>
                  </a:lnTo>
                  <a:close/>
                </a:path>
                <a:path w="104775" h="353060">
                  <a:moveTo>
                    <a:pt x="82016" y="45173"/>
                  </a:moveTo>
                  <a:lnTo>
                    <a:pt x="81876" y="45085"/>
                  </a:lnTo>
                  <a:lnTo>
                    <a:pt x="81495" y="45212"/>
                  </a:lnTo>
                  <a:lnTo>
                    <a:pt x="81699" y="45199"/>
                  </a:lnTo>
                  <a:lnTo>
                    <a:pt x="81838" y="45186"/>
                  </a:lnTo>
                  <a:lnTo>
                    <a:pt x="82016" y="45173"/>
                  </a:lnTo>
                  <a:close/>
                </a:path>
                <a:path w="104775" h="353060">
                  <a:moveTo>
                    <a:pt x="82207" y="16459"/>
                  </a:moveTo>
                  <a:lnTo>
                    <a:pt x="80810" y="16611"/>
                  </a:lnTo>
                  <a:lnTo>
                    <a:pt x="82156" y="16484"/>
                  </a:lnTo>
                  <a:close/>
                </a:path>
                <a:path w="104775" h="353060">
                  <a:moveTo>
                    <a:pt x="82346" y="22339"/>
                  </a:moveTo>
                  <a:lnTo>
                    <a:pt x="82143" y="22326"/>
                  </a:lnTo>
                  <a:lnTo>
                    <a:pt x="82346" y="22339"/>
                  </a:lnTo>
                  <a:close/>
                </a:path>
                <a:path w="104775" h="353060">
                  <a:moveTo>
                    <a:pt x="82423" y="25704"/>
                  </a:moveTo>
                  <a:lnTo>
                    <a:pt x="80911" y="25628"/>
                  </a:lnTo>
                  <a:lnTo>
                    <a:pt x="81178" y="25882"/>
                  </a:lnTo>
                  <a:lnTo>
                    <a:pt x="82423" y="25704"/>
                  </a:lnTo>
                  <a:close/>
                </a:path>
                <a:path w="104775" h="353060">
                  <a:moveTo>
                    <a:pt x="82842" y="36728"/>
                  </a:moveTo>
                  <a:lnTo>
                    <a:pt x="81889" y="36690"/>
                  </a:lnTo>
                  <a:lnTo>
                    <a:pt x="82829" y="36804"/>
                  </a:lnTo>
                  <a:close/>
                </a:path>
                <a:path w="104775" h="353060">
                  <a:moveTo>
                    <a:pt x="82867" y="28054"/>
                  </a:moveTo>
                  <a:lnTo>
                    <a:pt x="82499" y="27965"/>
                  </a:lnTo>
                  <a:lnTo>
                    <a:pt x="82219" y="27965"/>
                  </a:lnTo>
                  <a:lnTo>
                    <a:pt x="82410" y="28028"/>
                  </a:lnTo>
                  <a:lnTo>
                    <a:pt x="82600" y="28079"/>
                  </a:lnTo>
                  <a:lnTo>
                    <a:pt x="82867" y="28054"/>
                  </a:lnTo>
                  <a:close/>
                </a:path>
                <a:path w="104775" h="353060">
                  <a:moveTo>
                    <a:pt x="83248" y="34645"/>
                  </a:moveTo>
                  <a:lnTo>
                    <a:pt x="82702" y="34772"/>
                  </a:lnTo>
                  <a:lnTo>
                    <a:pt x="83019" y="34798"/>
                  </a:lnTo>
                  <a:lnTo>
                    <a:pt x="83248" y="34645"/>
                  </a:lnTo>
                  <a:close/>
                </a:path>
                <a:path w="104775" h="353060">
                  <a:moveTo>
                    <a:pt x="83604" y="36423"/>
                  </a:moveTo>
                  <a:lnTo>
                    <a:pt x="83426" y="36398"/>
                  </a:lnTo>
                  <a:lnTo>
                    <a:pt x="83058" y="36423"/>
                  </a:lnTo>
                  <a:lnTo>
                    <a:pt x="83604" y="36423"/>
                  </a:lnTo>
                  <a:close/>
                </a:path>
                <a:path w="104775" h="353060">
                  <a:moveTo>
                    <a:pt x="83997" y="18503"/>
                  </a:moveTo>
                  <a:lnTo>
                    <a:pt x="83731" y="18376"/>
                  </a:lnTo>
                  <a:lnTo>
                    <a:pt x="83947" y="18237"/>
                  </a:lnTo>
                  <a:lnTo>
                    <a:pt x="83019" y="18567"/>
                  </a:lnTo>
                  <a:lnTo>
                    <a:pt x="83997" y="18503"/>
                  </a:lnTo>
                  <a:close/>
                </a:path>
                <a:path w="104775" h="353060">
                  <a:moveTo>
                    <a:pt x="84112" y="34899"/>
                  </a:moveTo>
                  <a:lnTo>
                    <a:pt x="83019" y="34798"/>
                  </a:lnTo>
                  <a:lnTo>
                    <a:pt x="82867" y="34899"/>
                  </a:lnTo>
                  <a:lnTo>
                    <a:pt x="84112" y="34899"/>
                  </a:lnTo>
                  <a:close/>
                </a:path>
                <a:path w="104775" h="353060">
                  <a:moveTo>
                    <a:pt x="84213" y="15849"/>
                  </a:moveTo>
                  <a:lnTo>
                    <a:pt x="83680" y="15849"/>
                  </a:lnTo>
                  <a:lnTo>
                    <a:pt x="83502" y="15849"/>
                  </a:lnTo>
                  <a:lnTo>
                    <a:pt x="83362" y="15963"/>
                  </a:lnTo>
                  <a:lnTo>
                    <a:pt x="84213" y="15849"/>
                  </a:lnTo>
                  <a:close/>
                </a:path>
                <a:path w="104775" h="353060">
                  <a:moveTo>
                    <a:pt x="84582" y="50774"/>
                  </a:moveTo>
                  <a:lnTo>
                    <a:pt x="82232" y="50774"/>
                  </a:lnTo>
                  <a:lnTo>
                    <a:pt x="82562" y="51028"/>
                  </a:lnTo>
                  <a:lnTo>
                    <a:pt x="84124" y="50965"/>
                  </a:lnTo>
                  <a:lnTo>
                    <a:pt x="83489" y="50901"/>
                  </a:lnTo>
                  <a:lnTo>
                    <a:pt x="84582" y="50774"/>
                  </a:lnTo>
                  <a:close/>
                </a:path>
                <a:path w="104775" h="353060">
                  <a:moveTo>
                    <a:pt x="85471" y="15595"/>
                  </a:moveTo>
                  <a:lnTo>
                    <a:pt x="84582" y="15595"/>
                  </a:lnTo>
                  <a:lnTo>
                    <a:pt x="83680" y="15849"/>
                  </a:lnTo>
                  <a:lnTo>
                    <a:pt x="85471" y="15595"/>
                  </a:lnTo>
                  <a:close/>
                </a:path>
                <a:path w="104775" h="353060">
                  <a:moveTo>
                    <a:pt x="85725" y="7848"/>
                  </a:moveTo>
                  <a:lnTo>
                    <a:pt x="85039" y="7607"/>
                  </a:lnTo>
                  <a:lnTo>
                    <a:pt x="84912" y="7721"/>
                  </a:lnTo>
                  <a:lnTo>
                    <a:pt x="83807" y="7721"/>
                  </a:lnTo>
                  <a:lnTo>
                    <a:pt x="85725" y="7848"/>
                  </a:lnTo>
                  <a:close/>
                </a:path>
                <a:path w="104775" h="353060">
                  <a:moveTo>
                    <a:pt x="85788" y="51155"/>
                  </a:moveTo>
                  <a:lnTo>
                    <a:pt x="85420" y="50914"/>
                  </a:lnTo>
                  <a:lnTo>
                    <a:pt x="84124" y="50965"/>
                  </a:lnTo>
                  <a:lnTo>
                    <a:pt x="85788" y="51155"/>
                  </a:lnTo>
                  <a:close/>
                </a:path>
                <a:path w="104775" h="353060">
                  <a:moveTo>
                    <a:pt x="85813" y="8864"/>
                  </a:moveTo>
                  <a:lnTo>
                    <a:pt x="85610" y="8712"/>
                  </a:lnTo>
                  <a:lnTo>
                    <a:pt x="83705" y="8991"/>
                  </a:lnTo>
                  <a:lnTo>
                    <a:pt x="85813" y="8864"/>
                  </a:lnTo>
                  <a:close/>
                </a:path>
                <a:path w="104775" h="353060">
                  <a:moveTo>
                    <a:pt x="86106" y="4800"/>
                  </a:moveTo>
                  <a:lnTo>
                    <a:pt x="85521" y="4673"/>
                  </a:lnTo>
                  <a:lnTo>
                    <a:pt x="83705" y="5181"/>
                  </a:lnTo>
                  <a:lnTo>
                    <a:pt x="86106" y="4800"/>
                  </a:lnTo>
                  <a:close/>
                </a:path>
                <a:path w="104775" h="353060">
                  <a:moveTo>
                    <a:pt x="86144" y="113385"/>
                  </a:moveTo>
                  <a:lnTo>
                    <a:pt x="85940" y="113347"/>
                  </a:lnTo>
                  <a:lnTo>
                    <a:pt x="86144" y="113385"/>
                  </a:lnTo>
                  <a:close/>
                </a:path>
                <a:path w="104775" h="353060">
                  <a:moveTo>
                    <a:pt x="86182" y="8623"/>
                  </a:moveTo>
                  <a:lnTo>
                    <a:pt x="85280" y="8483"/>
                  </a:lnTo>
                  <a:lnTo>
                    <a:pt x="85610" y="8712"/>
                  </a:lnTo>
                  <a:lnTo>
                    <a:pt x="86182" y="8623"/>
                  </a:lnTo>
                  <a:close/>
                </a:path>
                <a:path w="104775" h="353060">
                  <a:moveTo>
                    <a:pt x="86360" y="15468"/>
                  </a:moveTo>
                  <a:lnTo>
                    <a:pt x="85471" y="15595"/>
                  </a:lnTo>
                  <a:lnTo>
                    <a:pt x="86271" y="15595"/>
                  </a:lnTo>
                  <a:lnTo>
                    <a:pt x="86360" y="15468"/>
                  </a:lnTo>
                  <a:close/>
                </a:path>
                <a:path w="104775" h="353060">
                  <a:moveTo>
                    <a:pt x="87007" y="15430"/>
                  </a:moveTo>
                  <a:lnTo>
                    <a:pt x="86360" y="15341"/>
                  </a:lnTo>
                  <a:lnTo>
                    <a:pt x="86194" y="15341"/>
                  </a:lnTo>
                  <a:lnTo>
                    <a:pt x="86715" y="15468"/>
                  </a:lnTo>
                  <a:lnTo>
                    <a:pt x="87007" y="15430"/>
                  </a:lnTo>
                  <a:close/>
                </a:path>
                <a:path w="104775" h="353060">
                  <a:moveTo>
                    <a:pt x="88658" y="102082"/>
                  </a:moveTo>
                  <a:lnTo>
                    <a:pt x="87807" y="101904"/>
                  </a:lnTo>
                  <a:lnTo>
                    <a:pt x="88023" y="102044"/>
                  </a:lnTo>
                  <a:lnTo>
                    <a:pt x="88658" y="102082"/>
                  </a:lnTo>
                  <a:close/>
                </a:path>
                <a:path w="104775" h="353060">
                  <a:moveTo>
                    <a:pt x="88798" y="102590"/>
                  </a:moveTo>
                  <a:lnTo>
                    <a:pt x="88455" y="102362"/>
                  </a:lnTo>
                  <a:lnTo>
                    <a:pt x="88023" y="102044"/>
                  </a:lnTo>
                  <a:lnTo>
                    <a:pt x="86525" y="101955"/>
                  </a:lnTo>
                  <a:lnTo>
                    <a:pt x="88798" y="102590"/>
                  </a:lnTo>
                  <a:close/>
                </a:path>
                <a:path w="104775" h="353060">
                  <a:moveTo>
                    <a:pt x="88963" y="113639"/>
                  </a:moveTo>
                  <a:lnTo>
                    <a:pt x="88544" y="113385"/>
                  </a:lnTo>
                  <a:lnTo>
                    <a:pt x="88379" y="113322"/>
                  </a:lnTo>
                  <a:lnTo>
                    <a:pt x="88963" y="113639"/>
                  </a:lnTo>
                  <a:close/>
                </a:path>
                <a:path w="104775" h="353060">
                  <a:moveTo>
                    <a:pt x="89217" y="2324"/>
                  </a:moveTo>
                  <a:lnTo>
                    <a:pt x="88671" y="2387"/>
                  </a:lnTo>
                  <a:lnTo>
                    <a:pt x="88798" y="2514"/>
                  </a:lnTo>
                  <a:lnTo>
                    <a:pt x="89217" y="2324"/>
                  </a:lnTo>
                  <a:close/>
                </a:path>
                <a:path w="104775" h="353060">
                  <a:moveTo>
                    <a:pt x="89636" y="114274"/>
                  </a:moveTo>
                  <a:lnTo>
                    <a:pt x="87884" y="113512"/>
                  </a:lnTo>
                  <a:lnTo>
                    <a:pt x="86144" y="113385"/>
                  </a:lnTo>
                  <a:lnTo>
                    <a:pt x="87172" y="113639"/>
                  </a:lnTo>
                  <a:lnTo>
                    <a:pt x="88658" y="114401"/>
                  </a:lnTo>
                  <a:lnTo>
                    <a:pt x="89636" y="114274"/>
                  </a:lnTo>
                  <a:close/>
                </a:path>
                <a:path w="104775" h="353060">
                  <a:moveTo>
                    <a:pt x="89649" y="109194"/>
                  </a:moveTo>
                  <a:lnTo>
                    <a:pt x="89522" y="109143"/>
                  </a:lnTo>
                  <a:lnTo>
                    <a:pt x="89649" y="109194"/>
                  </a:lnTo>
                  <a:close/>
                </a:path>
                <a:path w="104775" h="353060">
                  <a:moveTo>
                    <a:pt x="89750" y="115417"/>
                  </a:moveTo>
                  <a:lnTo>
                    <a:pt x="87833" y="114655"/>
                  </a:lnTo>
                  <a:lnTo>
                    <a:pt x="87845" y="115163"/>
                  </a:lnTo>
                  <a:lnTo>
                    <a:pt x="89750" y="115417"/>
                  </a:lnTo>
                  <a:close/>
                </a:path>
                <a:path w="104775" h="353060">
                  <a:moveTo>
                    <a:pt x="90004" y="3403"/>
                  </a:moveTo>
                  <a:lnTo>
                    <a:pt x="88747" y="3911"/>
                  </a:lnTo>
                  <a:lnTo>
                    <a:pt x="89865" y="3721"/>
                  </a:lnTo>
                  <a:lnTo>
                    <a:pt x="90004" y="3403"/>
                  </a:lnTo>
                  <a:close/>
                </a:path>
                <a:path w="104775" h="353060">
                  <a:moveTo>
                    <a:pt x="90106" y="15087"/>
                  </a:moveTo>
                  <a:lnTo>
                    <a:pt x="88887" y="14782"/>
                  </a:lnTo>
                  <a:lnTo>
                    <a:pt x="87668" y="15087"/>
                  </a:lnTo>
                  <a:lnTo>
                    <a:pt x="90106" y="15087"/>
                  </a:lnTo>
                  <a:close/>
                </a:path>
                <a:path w="104775" h="353060">
                  <a:moveTo>
                    <a:pt x="90385" y="112331"/>
                  </a:moveTo>
                  <a:lnTo>
                    <a:pt x="89966" y="112204"/>
                  </a:lnTo>
                  <a:lnTo>
                    <a:pt x="90195" y="112306"/>
                  </a:lnTo>
                  <a:lnTo>
                    <a:pt x="90385" y="112331"/>
                  </a:lnTo>
                  <a:close/>
                </a:path>
                <a:path w="104775" h="353060">
                  <a:moveTo>
                    <a:pt x="90398" y="107543"/>
                  </a:moveTo>
                  <a:lnTo>
                    <a:pt x="89217" y="107289"/>
                  </a:lnTo>
                  <a:lnTo>
                    <a:pt x="89801" y="108051"/>
                  </a:lnTo>
                  <a:lnTo>
                    <a:pt x="90220" y="108153"/>
                  </a:lnTo>
                  <a:lnTo>
                    <a:pt x="90398" y="107543"/>
                  </a:lnTo>
                  <a:close/>
                </a:path>
                <a:path w="104775" h="353060">
                  <a:moveTo>
                    <a:pt x="90868" y="98107"/>
                  </a:moveTo>
                  <a:lnTo>
                    <a:pt x="90309" y="97891"/>
                  </a:lnTo>
                  <a:lnTo>
                    <a:pt x="89966" y="97904"/>
                  </a:lnTo>
                  <a:lnTo>
                    <a:pt x="90868" y="98107"/>
                  </a:lnTo>
                  <a:close/>
                </a:path>
                <a:path w="104775" h="353060">
                  <a:moveTo>
                    <a:pt x="91401" y="11785"/>
                  </a:moveTo>
                  <a:lnTo>
                    <a:pt x="91236" y="11531"/>
                  </a:lnTo>
                  <a:lnTo>
                    <a:pt x="90601" y="11544"/>
                  </a:lnTo>
                  <a:lnTo>
                    <a:pt x="89408" y="11912"/>
                  </a:lnTo>
                  <a:lnTo>
                    <a:pt x="91401" y="11785"/>
                  </a:lnTo>
                  <a:close/>
                </a:path>
                <a:path w="104775" h="353060">
                  <a:moveTo>
                    <a:pt x="91630" y="103746"/>
                  </a:moveTo>
                  <a:lnTo>
                    <a:pt x="91592" y="103187"/>
                  </a:lnTo>
                  <a:lnTo>
                    <a:pt x="90893" y="103047"/>
                  </a:lnTo>
                  <a:lnTo>
                    <a:pt x="89319" y="102755"/>
                  </a:lnTo>
                  <a:lnTo>
                    <a:pt x="91109" y="103149"/>
                  </a:lnTo>
                  <a:lnTo>
                    <a:pt x="91630" y="103746"/>
                  </a:lnTo>
                  <a:close/>
                </a:path>
                <a:path w="104775" h="353060">
                  <a:moveTo>
                    <a:pt x="91770" y="2387"/>
                  </a:moveTo>
                  <a:lnTo>
                    <a:pt x="91503" y="2438"/>
                  </a:lnTo>
                  <a:lnTo>
                    <a:pt x="91770" y="2387"/>
                  </a:lnTo>
                  <a:close/>
                </a:path>
                <a:path w="104775" h="353060">
                  <a:moveTo>
                    <a:pt x="92468" y="2133"/>
                  </a:moveTo>
                  <a:lnTo>
                    <a:pt x="92087" y="1879"/>
                  </a:lnTo>
                  <a:lnTo>
                    <a:pt x="89636" y="2133"/>
                  </a:lnTo>
                  <a:lnTo>
                    <a:pt x="89217" y="2324"/>
                  </a:lnTo>
                  <a:lnTo>
                    <a:pt x="90881" y="2133"/>
                  </a:lnTo>
                  <a:lnTo>
                    <a:pt x="92468" y="2133"/>
                  </a:lnTo>
                  <a:close/>
                </a:path>
                <a:path w="104775" h="353060">
                  <a:moveTo>
                    <a:pt x="92989" y="106654"/>
                  </a:moveTo>
                  <a:lnTo>
                    <a:pt x="91605" y="106400"/>
                  </a:lnTo>
                  <a:lnTo>
                    <a:pt x="92989" y="106654"/>
                  </a:lnTo>
                  <a:close/>
                </a:path>
                <a:path w="104775" h="353060">
                  <a:moveTo>
                    <a:pt x="93014" y="108813"/>
                  </a:moveTo>
                  <a:lnTo>
                    <a:pt x="90220" y="108153"/>
                  </a:lnTo>
                  <a:lnTo>
                    <a:pt x="93014" y="108813"/>
                  </a:lnTo>
                  <a:close/>
                </a:path>
                <a:path w="104775" h="353060">
                  <a:moveTo>
                    <a:pt x="93103" y="139"/>
                  </a:moveTo>
                  <a:lnTo>
                    <a:pt x="92278" y="0"/>
                  </a:lnTo>
                  <a:lnTo>
                    <a:pt x="91503" y="50"/>
                  </a:lnTo>
                  <a:lnTo>
                    <a:pt x="89738" y="342"/>
                  </a:lnTo>
                  <a:lnTo>
                    <a:pt x="90106" y="457"/>
                  </a:lnTo>
                  <a:lnTo>
                    <a:pt x="93103" y="139"/>
                  </a:lnTo>
                  <a:close/>
                </a:path>
                <a:path w="104775" h="353060">
                  <a:moveTo>
                    <a:pt x="93268" y="2133"/>
                  </a:moveTo>
                  <a:lnTo>
                    <a:pt x="92468" y="2133"/>
                  </a:lnTo>
                  <a:lnTo>
                    <a:pt x="92633" y="2235"/>
                  </a:lnTo>
                  <a:lnTo>
                    <a:pt x="93268" y="2133"/>
                  </a:lnTo>
                  <a:close/>
                </a:path>
                <a:path w="104775" h="353060">
                  <a:moveTo>
                    <a:pt x="93573" y="3149"/>
                  </a:moveTo>
                  <a:lnTo>
                    <a:pt x="90233" y="2768"/>
                  </a:lnTo>
                  <a:lnTo>
                    <a:pt x="91503" y="2438"/>
                  </a:lnTo>
                  <a:lnTo>
                    <a:pt x="89674" y="2768"/>
                  </a:lnTo>
                  <a:lnTo>
                    <a:pt x="89090" y="2641"/>
                  </a:lnTo>
                  <a:lnTo>
                    <a:pt x="83947" y="3530"/>
                  </a:lnTo>
                  <a:lnTo>
                    <a:pt x="90004" y="3403"/>
                  </a:lnTo>
                  <a:lnTo>
                    <a:pt x="93573" y="3149"/>
                  </a:lnTo>
                  <a:close/>
                </a:path>
                <a:path w="104775" h="353060">
                  <a:moveTo>
                    <a:pt x="93573" y="2514"/>
                  </a:moveTo>
                  <a:lnTo>
                    <a:pt x="92849" y="2387"/>
                  </a:lnTo>
                  <a:lnTo>
                    <a:pt x="92633" y="2235"/>
                  </a:lnTo>
                  <a:lnTo>
                    <a:pt x="91770" y="2387"/>
                  </a:lnTo>
                  <a:lnTo>
                    <a:pt x="92583" y="2641"/>
                  </a:lnTo>
                  <a:lnTo>
                    <a:pt x="93573" y="2514"/>
                  </a:lnTo>
                  <a:close/>
                </a:path>
                <a:path w="104775" h="353060">
                  <a:moveTo>
                    <a:pt x="93662" y="1244"/>
                  </a:moveTo>
                  <a:lnTo>
                    <a:pt x="91960" y="1333"/>
                  </a:lnTo>
                  <a:lnTo>
                    <a:pt x="90754" y="1397"/>
                  </a:lnTo>
                  <a:lnTo>
                    <a:pt x="88506" y="1511"/>
                  </a:lnTo>
                  <a:lnTo>
                    <a:pt x="88138" y="1409"/>
                  </a:lnTo>
                  <a:lnTo>
                    <a:pt x="89433" y="1092"/>
                  </a:lnTo>
                  <a:lnTo>
                    <a:pt x="90538" y="965"/>
                  </a:lnTo>
                  <a:lnTo>
                    <a:pt x="89750" y="1016"/>
                  </a:lnTo>
                  <a:lnTo>
                    <a:pt x="91160" y="609"/>
                  </a:lnTo>
                  <a:lnTo>
                    <a:pt x="89268" y="800"/>
                  </a:lnTo>
                  <a:lnTo>
                    <a:pt x="86995" y="1346"/>
                  </a:lnTo>
                  <a:lnTo>
                    <a:pt x="86931" y="1612"/>
                  </a:lnTo>
                  <a:lnTo>
                    <a:pt x="88874" y="1638"/>
                  </a:lnTo>
                  <a:lnTo>
                    <a:pt x="88239" y="1778"/>
                  </a:lnTo>
                  <a:lnTo>
                    <a:pt x="87452" y="1841"/>
                  </a:lnTo>
                  <a:lnTo>
                    <a:pt x="86893" y="1892"/>
                  </a:lnTo>
                  <a:lnTo>
                    <a:pt x="88366" y="1892"/>
                  </a:lnTo>
                  <a:lnTo>
                    <a:pt x="90944" y="1752"/>
                  </a:lnTo>
                  <a:lnTo>
                    <a:pt x="93662" y="1244"/>
                  </a:lnTo>
                  <a:close/>
                </a:path>
                <a:path w="104775" h="353060">
                  <a:moveTo>
                    <a:pt x="94068" y="3276"/>
                  </a:moveTo>
                  <a:lnTo>
                    <a:pt x="93916" y="3187"/>
                  </a:lnTo>
                  <a:lnTo>
                    <a:pt x="92964" y="3327"/>
                  </a:lnTo>
                  <a:lnTo>
                    <a:pt x="93929" y="3251"/>
                  </a:lnTo>
                  <a:lnTo>
                    <a:pt x="94068" y="3276"/>
                  </a:lnTo>
                  <a:close/>
                </a:path>
                <a:path w="104775" h="353060">
                  <a:moveTo>
                    <a:pt x="94183" y="3340"/>
                  </a:moveTo>
                  <a:close/>
                </a:path>
                <a:path w="104775" h="353060">
                  <a:moveTo>
                    <a:pt x="94386" y="3136"/>
                  </a:moveTo>
                  <a:lnTo>
                    <a:pt x="94234" y="3111"/>
                  </a:lnTo>
                  <a:lnTo>
                    <a:pt x="93954" y="3098"/>
                  </a:lnTo>
                  <a:lnTo>
                    <a:pt x="93586" y="3098"/>
                  </a:lnTo>
                  <a:lnTo>
                    <a:pt x="93827" y="3175"/>
                  </a:lnTo>
                  <a:lnTo>
                    <a:pt x="94386" y="3136"/>
                  </a:lnTo>
                  <a:close/>
                </a:path>
                <a:path w="104775" h="353060">
                  <a:moveTo>
                    <a:pt x="94526" y="98907"/>
                  </a:moveTo>
                  <a:lnTo>
                    <a:pt x="90868" y="98107"/>
                  </a:lnTo>
                  <a:lnTo>
                    <a:pt x="91617" y="98399"/>
                  </a:lnTo>
                  <a:lnTo>
                    <a:pt x="91313" y="98653"/>
                  </a:lnTo>
                  <a:lnTo>
                    <a:pt x="91732" y="98653"/>
                  </a:lnTo>
                  <a:lnTo>
                    <a:pt x="94526" y="98907"/>
                  </a:lnTo>
                  <a:close/>
                </a:path>
                <a:path w="104775" h="353060">
                  <a:moveTo>
                    <a:pt x="94589" y="106908"/>
                  </a:moveTo>
                  <a:lnTo>
                    <a:pt x="92989" y="106654"/>
                  </a:lnTo>
                  <a:lnTo>
                    <a:pt x="94399" y="107416"/>
                  </a:lnTo>
                  <a:lnTo>
                    <a:pt x="94589" y="106908"/>
                  </a:lnTo>
                  <a:close/>
                </a:path>
                <a:path w="104775" h="353060">
                  <a:moveTo>
                    <a:pt x="94729" y="7366"/>
                  </a:moveTo>
                  <a:lnTo>
                    <a:pt x="93891" y="7467"/>
                  </a:lnTo>
                  <a:lnTo>
                    <a:pt x="94183" y="7505"/>
                  </a:lnTo>
                  <a:lnTo>
                    <a:pt x="94589" y="7467"/>
                  </a:lnTo>
                  <a:lnTo>
                    <a:pt x="94729" y="7366"/>
                  </a:lnTo>
                  <a:close/>
                </a:path>
                <a:path w="104775" h="353060">
                  <a:moveTo>
                    <a:pt x="95402" y="76555"/>
                  </a:moveTo>
                  <a:lnTo>
                    <a:pt x="94983" y="76225"/>
                  </a:lnTo>
                  <a:lnTo>
                    <a:pt x="93713" y="76060"/>
                  </a:lnTo>
                  <a:lnTo>
                    <a:pt x="95402" y="76555"/>
                  </a:lnTo>
                  <a:close/>
                </a:path>
                <a:path w="104775" h="353060">
                  <a:moveTo>
                    <a:pt x="95986" y="82169"/>
                  </a:moveTo>
                  <a:lnTo>
                    <a:pt x="95643" y="82054"/>
                  </a:lnTo>
                  <a:lnTo>
                    <a:pt x="95923" y="82207"/>
                  </a:lnTo>
                  <a:close/>
                </a:path>
                <a:path w="104775" h="353060">
                  <a:moveTo>
                    <a:pt x="96012" y="68300"/>
                  </a:moveTo>
                  <a:lnTo>
                    <a:pt x="95770" y="68173"/>
                  </a:lnTo>
                  <a:lnTo>
                    <a:pt x="96012" y="68300"/>
                  </a:lnTo>
                  <a:close/>
                </a:path>
                <a:path w="104775" h="353060">
                  <a:moveTo>
                    <a:pt x="96037" y="92938"/>
                  </a:moveTo>
                  <a:lnTo>
                    <a:pt x="93319" y="92684"/>
                  </a:lnTo>
                  <a:lnTo>
                    <a:pt x="94475" y="92938"/>
                  </a:lnTo>
                  <a:lnTo>
                    <a:pt x="94970" y="93065"/>
                  </a:lnTo>
                  <a:lnTo>
                    <a:pt x="96037" y="92938"/>
                  </a:lnTo>
                  <a:close/>
                </a:path>
                <a:path w="104775" h="353060">
                  <a:moveTo>
                    <a:pt x="96113" y="7213"/>
                  </a:moveTo>
                  <a:lnTo>
                    <a:pt x="95377" y="6959"/>
                  </a:lnTo>
                  <a:lnTo>
                    <a:pt x="94729" y="7366"/>
                  </a:lnTo>
                  <a:lnTo>
                    <a:pt x="96113" y="7213"/>
                  </a:lnTo>
                  <a:close/>
                </a:path>
                <a:path w="104775" h="353060">
                  <a:moveTo>
                    <a:pt x="96532" y="22834"/>
                  </a:moveTo>
                  <a:lnTo>
                    <a:pt x="96202" y="22453"/>
                  </a:lnTo>
                  <a:lnTo>
                    <a:pt x="93662" y="23215"/>
                  </a:lnTo>
                  <a:lnTo>
                    <a:pt x="96532" y="22834"/>
                  </a:lnTo>
                  <a:close/>
                </a:path>
                <a:path w="104775" h="353060">
                  <a:moveTo>
                    <a:pt x="96545" y="76428"/>
                  </a:moveTo>
                  <a:lnTo>
                    <a:pt x="94767" y="76047"/>
                  </a:lnTo>
                  <a:lnTo>
                    <a:pt x="94983" y="76225"/>
                  </a:lnTo>
                  <a:lnTo>
                    <a:pt x="96545" y="76428"/>
                  </a:lnTo>
                  <a:close/>
                </a:path>
                <a:path w="104775" h="353060">
                  <a:moveTo>
                    <a:pt x="96672" y="80733"/>
                  </a:moveTo>
                  <a:lnTo>
                    <a:pt x="96316" y="80492"/>
                  </a:lnTo>
                  <a:lnTo>
                    <a:pt x="95491" y="80302"/>
                  </a:lnTo>
                  <a:lnTo>
                    <a:pt x="96672" y="80733"/>
                  </a:lnTo>
                  <a:close/>
                </a:path>
                <a:path w="104775" h="353060">
                  <a:moveTo>
                    <a:pt x="96723" y="83235"/>
                  </a:moveTo>
                  <a:lnTo>
                    <a:pt x="96088" y="83134"/>
                  </a:lnTo>
                  <a:lnTo>
                    <a:pt x="96621" y="83299"/>
                  </a:lnTo>
                  <a:close/>
                </a:path>
                <a:path w="104775" h="353060">
                  <a:moveTo>
                    <a:pt x="96977" y="5943"/>
                  </a:moveTo>
                  <a:lnTo>
                    <a:pt x="94856" y="5816"/>
                  </a:lnTo>
                  <a:lnTo>
                    <a:pt x="92735" y="5689"/>
                  </a:lnTo>
                  <a:lnTo>
                    <a:pt x="92151" y="5562"/>
                  </a:lnTo>
                  <a:lnTo>
                    <a:pt x="90957" y="5308"/>
                  </a:lnTo>
                  <a:lnTo>
                    <a:pt x="87972" y="5562"/>
                  </a:lnTo>
                  <a:lnTo>
                    <a:pt x="86423" y="5181"/>
                  </a:lnTo>
                  <a:lnTo>
                    <a:pt x="87807" y="4800"/>
                  </a:lnTo>
                  <a:lnTo>
                    <a:pt x="89649" y="4927"/>
                  </a:lnTo>
                  <a:lnTo>
                    <a:pt x="89966" y="4800"/>
                  </a:lnTo>
                  <a:lnTo>
                    <a:pt x="90284" y="4673"/>
                  </a:lnTo>
                  <a:lnTo>
                    <a:pt x="90906" y="4419"/>
                  </a:lnTo>
                  <a:lnTo>
                    <a:pt x="90639" y="4165"/>
                  </a:lnTo>
                  <a:lnTo>
                    <a:pt x="89585" y="4038"/>
                  </a:lnTo>
                  <a:lnTo>
                    <a:pt x="90373" y="4038"/>
                  </a:lnTo>
                  <a:lnTo>
                    <a:pt x="91986" y="3657"/>
                  </a:lnTo>
                  <a:lnTo>
                    <a:pt x="91719" y="3403"/>
                  </a:lnTo>
                  <a:lnTo>
                    <a:pt x="89865" y="3721"/>
                  </a:lnTo>
                  <a:lnTo>
                    <a:pt x="89776" y="3911"/>
                  </a:lnTo>
                  <a:lnTo>
                    <a:pt x="85991" y="4165"/>
                  </a:lnTo>
                  <a:lnTo>
                    <a:pt x="89154" y="4165"/>
                  </a:lnTo>
                  <a:lnTo>
                    <a:pt x="88201" y="4419"/>
                  </a:lnTo>
                  <a:lnTo>
                    <a:pt x="86207" y="4775"/>
                  </a:lnTo>
                  <a:lnTo>
                    <a:pt x="86893" y="4673"/>
                  </a:lnTo>
                  <a:lnTo>
                    <a:pt x="84543" y="5308"/>
                  </a:lnTo>
                  <a:lnTo>
                    <a:pt x="84201" y="5308"/>
                  </a:lnTo>
                  <a:lnTo>
                    <a:pt x="85356" y="5435"/>
                  </a:lnTo>
                  <a:lnTo>
                    <a:pt x="82715" y="5816"/>
                  </a:lnTo>
                  <a:lnTo>
                    <a:pt x="83235" y="5562"/>
                  </a:lnTo>
                  <a:lnTo>
                    <a:pt x="81140" y="6324"/>
                  </a:lnTo>
                  <a:lnTo>
                    <a:pt x="86156" y="6070"/>
                  </a:lnTo>
                  <a:lnTo>
                    <a:pt x="83337" y="6578"/>
                  </a:lnTo>
                  <a:lnTo>
                    <a:pt x="83108" y="6578"/>
                  </a:lnTo>
                  <a:lnTo>
                    <a:pt x="84467" y="7213"/>
                  </a:lnTo>
                  <a:lnTo>
                    <a:pt x="85877" y="6324"/>
                  </a:lnTo>
                  <a:lnTo>
                    <a:pt x="89179" y="6451"/>
                  </a:lnTo>
                  <a:lnTo>
                    <a:pt x="82410" y="7721"/>
                  </a:lnTo>
                  <a:lnTo>
                    <a:pt x="85191" y="7467"/>
                  </a:lnTo>
                  <a:lnTo>
                    <a:pt x="85051" y="7594"/>
                  </a:lnTo>
                  <a:lnTo>
                    <a:pt x="93472" y="7594"/>
                  </a:lnTo>
                  <a:lnTo>
                    <a:pt x="90411" y="7467"/>
                  </a:lnTo>
                  <a:lnTo>
                    <a:pt x="95326" y="6324"/>
                  </a:lnTo>
                  <a:lnTo>
                    <a:pt x="96431" y="6070"/>
                  </a:lnTo>
                  <a:lnTo>
                    <a:pt x="96977" y="5943"/>
                  </a:lnTo>
                  <a:close/>
                </a:path>
                <a:path w="104775" h="353060">
                  <a:moveTo>
                    <a:pt x="97091" y="7721"/>
                  </a:moveTo>
                  <a:lnTo>
                    <a:pt x="93840" y="7721"/>
                  </a:lnTo>
                  <a:lnTo>
                    <a:pt x="94703" y="7594"/>
                  </a:lnTo>
                  <a:lnTo>
                    <a:pt x="94183" y="7505"/>
                  </a:lnTo>
                  <a:lnTo>
                    <a:pt x="93472" y="7594"/>
                  </a:lnTo>
                  <a:lnTo>
                    <a:pt x="86766" y="7607"/>
                  </a:lnTo>
                  <a:lnTo>
                    <a:pt x="84340" y="8229"/>
                  </a:lnTo>
                  <a:lnTo>
                    <a:pt x="88099" y="8356"/>
                  </a:lnTo>
                  <a:lnTo>
                    <a:pt x="86182" y="8623"/>
                  </a:lnTo>
                  <a:lnTo>
                    <a:pt x="86791" y="8737"/>
                  </a:lnTo>
                  <a:lnTo>
                    <a:pt x="82067" y="9372"/>
                  </a:lnTo>
                  <a:lnTo>
                    <a:pt x="87655" y="8991"/>
                  </a:lnTo>
                  <a:lnTo>
                    <a:pt x="85509" y="9626"/>
                  </a:lnTo>
                  <a:lnTo>
                    <a:pt x="83045" y="9753"/>
                  </a:lnTo>
                  <a:lnTo>
                    <a:pt x="84315" y="9372"/>
                  </a:lnTo>
                  <a:lnTo>
                    <a:pt x="82169" y="9880"/>
                  </a:lnTo>
                  <a:lnTo>
                    <a:pt x="84239" y="9753"/>
                  </a:lnTo>
                  <a:lnTo>
                    <a:pt x="86321" y="9626"/>
                  </a:lnTo>
                  <a:lnTo>
                    <a:pt x="81330" y="10642"/>
                  </a:lnTo>
                  <a:lnTo>
                    <a:pt x="82016" y="10756"/>
                  </a:lnTo>
                  <a:lnTo>
                    <a:pt x="80352" y="10972"/>
                  </a:lnTo>
                  <a:lnTo>
                    <a:pt x="82804" y="10795"/>
                  </a:lnTo>
                  <a:lnTo>
                    <a:pt x="83908" y="10718"/>
                  </a:lnTo>
                  <a:lnTo>
                    <a:pt x="82867" y="10782"/>
                  </a:lnTo>
                  <a:lnTo>
                    <a:pt x="82346" y="10782"/>
                  </a:lnTo>
                  <a:lnTo>
                    <a:pt x="85445" y="10515"/>
                  </a:lnTo>
                  <a:lnTo>
                    <a:pt x="83578" y="11277"/>
                  </a:lnTo>
                  <a:lnTo>
                    <a:pt x="84734" y="11658"/>
                  </a:lnTo>
                  <a:lnTo>
                    <a:pt x="83616" y="11658"/>
                  </a:lnTo>
                  <a:lnTo>
                    <a:pt x="83007" y="12674"/>
                  </a:lnTo>
                  <a:lnTo>
                    <a:pt x="81978" y="13131"/>
                  </a:lnTo>
                  <a:lnTo>
                    <a:pt x="84645" y="12928"/>
                  </a:lnTo>
                  <a:lnTo>
                    <a:pt x="84061" y="13563"/>
                  </a:lnTo>
                  <a:lnTo>
                    <a:pt x="84785" y="13817"/>
                  </a:lnTo>
                  <a:lnTo>
                    <a:pt x="82778" y="13944"/>
                  </a:lnTo>
                  <a:lnTo>
                    <a:pt x="82003" y="13944"/>
                  </a:lnTo>
                  <a:lnTo>
                    <a:pt x="81089" y="13817"/>
                  </a:lnTo>
                  <a:lnTo>
                    <a:pt x="81114" y="14109"/>
                  </a:lnTo>
                  <a:lnTo>
                    <a:pt x="80797" y="14109"/>
                  </a:lnTo>
                  <a:lnTo>
                    <a:pt x="79908" y="14147"/>
                  </a:lnTo>
                  <a:lnTo>
                    <a:pt x="81127" y="14173"/>
                  </a:lnTo>
                  <a:lnTo>
                    <a:pt x="82207" y="14071"/>
                  </a:lnTo>
                  <a:lnTo>
                    <a:pt x="82778" y="14198"/>
                  </a:lnTo>
                  <a:lnTo>
                    <a:pt x="83185" y="14325"/>
                  </a:lnTo>
                  <a:lnTo>
                    <a:pt x="80683" y="14452"/>
                  </a:lnTo>
                  <a:lnTo>
                    <a:pt x="80860" y="14833"/>
                  </a:lnTo>
                  <a:lnTo>
                    <a:pt x="83705" y="14960"/>
                  </a:lnTo>
                  <a:lnTo>
                    <a:pt x="82092" y="15722"/>
                  </a:lnTo>
                  <a:lnTo>
                    <a:pt x="84416" y="15468"/>
                  </a:lnTo>
                  <a:lnTo>
                    <a:pt x="88519" y="14706"/>
                  </a:lnTo>
                  <a:lnTo>
                    <a:pt x="88887" y="14782"/>
                  </a:lnTo>
                  <a:lnTo>
                    <a:pt x="89242" y="14706"/>
                  </a:lnTo>
                  <a:lnTo>
                    <a:pt x="91859" y="14071"/>
                  </a:lnTo>
                  <a:lnTo>
                    <a:pt x="92379" y="13944"/>
                  </a:lnTo>
                  <a:lnTo>
                    <a:pt x="93421" y="13690"/>
                  </a:lnTo>
                  <a:lnTo>
                    <a:pt x="93446" y="13817"/>
                  </a:lnTo>
                  <a:lnTo>
                    <a:pt x="94526" y="13817"/>
                  </a:lnTo>
                  <a:lnTo>
                    <a:pt x="94526" y="13690"/>
                  </a:lnTo>
                  <a:lnTo>
                    <a:pt x="94272" y="13563"/>
                  </a:lnTo>
                  <a:lnTo>
                    <a:pt x="93306" y="13055"/>
                  </a:lnTo>
                  <a:lnTo>
                    <a:pt x="91224" y="13309"/>
                  </a:lnTo>
                  <a:lnTo>
                    <a:pt x="92049" y="13309"/>
                  </a:lnTo>
                  <a:lnTo>
                    <a:pt x="90424" y="13563"/>
                  </a:lnTo>
                  <a:lnTo>
                    <a:pt x="89179" y="13563"/>
                  </a:lnTo>
                  <a:lnTo>
                    <a:pt x="88201" y="13436"/>
                  </a:lnTo>
                  <a:lnTo>
                    <a:pt x="88188" y="13309"/>
                  </a:lnTo>
                  <a:lnTo>
                    <a:pt x="89598" y="13436"/>
                  </a:lnTo>
                  <a:lnTo>
                    <a:pt x="90081" y="13309"/>
                  </a:lnTo>
                  <a:lnTo>
                    <a:pt x="90563" y="13182"/>
                  </a:lnTo>
                  <a:lnTo>
                    <a:pt x="91541" y="12928"/>
                  </a:lnTo>
                  <a:lnTo>
                    <a:pt x="92684" y="12674"/>
                  </a:lnTo>
                  <a:lnTo>
                    <a:pt x="90703" y="12928"/>
                  </a:lnTo>
                  <a:lnTo>
                    <a:pt x="94373" y="12039"/>
                  </a:lnTo>
                  <a:lnTo>
                    <a:pt x="86474" y="13182"/>
                  </a:lnTo>
                  <a:lnTo>
                    <a:pt x="87287" y="12928"/>
                  </a:lnTo>
                  <a:lnTo>
                    <a:pt x="88912" y="12420"/>
                  </a:lnTo>
                  <a:lnTo>
                    <a:pt x="90017" y="12293"/>
                  </a:lnTo>
                  <a:lnTo>
                    <a:pt x="89446" y="12166"/>
                  </a:lnTo>
                  <a:lnTo>
                    <a:pt x="87960" y="12166"/>
                  </a:lnTo>
                  <a:lnTo>
                    <a:pt x="88265" y="11912"/>
                  </a:lnTo>
                  <a:lnTo>
                    <a:pt x="90538" y="11544"/>
                  </a:lnTo>
                  <a:lnTo>
                    <a:pt x="86753" y="11658"/>
                  </a:lnTo>
                  <a:lnTo>
                    <a:pt x="89141" y="11023"/>
                  </a:lnTo>
                  <a:lnTo>
                    <a:pt x="89814" y="11150"/>
                  </a:lnTo>
                  <a:lnTo>
                    <a:pt x="89865" y="11404"/>
                  </a:lnTo>
                  <a:lnTo>
                    <a:pt x="90525" y="11404"/>
                  </a:lnTo>
                  <a:lnTo>
                    <a:pt x="92227" y="11023"/>
                  </a:lnTo>
                  <a:lnTo>
                    <a:pt x="92786" y="10896"/>
                  </a:lnTo>
                  <a:lnTo>
                    <a:pt x="93345" y="10769"/>
                  </a:lnTo>
                  <a:lnTo>
                    <a:pt x="92621" y="10896"/>
                  </a:lnTo>
                  <a:lnTo>
                    <a:pt x="93040" y="10515"/>
                  </a:lnTo>
                  <a:lnTo>
                    <a:pt x="92989" y="10642"/>
                  </a:lnTo>
                  <a:lnTo>
                    <a:pt x="93192" y="10515"/>
                  </a:lnTo>
                  <a:lnTo>
                    <a:pt x="93395" y="10388"/>
                  </a:lnTo>
                  <a:lnTo>
                    <a:pt x="93700" y="10198"/>
                  </a:lnTo>
                  <a:lnTo>
                    <a:pt x="93929" y="10096"/>
                  </a:lnTo>
                  <a:lnTo>
                    <a:pt x="93789" y="10147"/>
                  </a:lnTo>
                  <a:lnTo>
                    <a:pt x="94221" y="9880"/>
                  </a:lnTo>
                  <a:lnTo>
                    <a:pt x="93459" y="10134"/>
                  </a:lnTo>
                  <a:lnTo>
                    <a:pt x="87122" y="10388"/>
                  </a:lnTo>
                  <a:lnTo>
                    <a:pt x="90944" y="9626"/>
                  </a:lnTo>
                  <a:lnTo>
                    <a:pt x="92227" y="9372"/>
                  </a:lnTo>
                  <a:lnTo>
                    <a:pt x="92011" y="9372"/>
                  </a:lnTo>
                  <a:lnTo>
                    <a:pt x="90309" y="9118"/>
                  </a:lnTo>
                  <a:lnTo>
                    <a:pt x="91681" y="8991"/>
                  </a:lnTo>
                  <a:lnTo>
                    <a:pt x="93040" y="8864"/>
                  </a:lnTo>
                  <a:lnTo>
                    <a:pt x="93218" y="8839"/>
                  </a:lnTo>
                  <a:lnTo>
                    <a:pt x="93357" y="8813"/>
                  </a:lnTo>
                  <a:lnTo>
                    <a:pt x="93814" y="8737"/>
                  </a:lnTo>
                  <a:lnTo>
                    <a:pt x="94627" y="8356"/>
                  </a:lnTo>
                  <a:lnTo>
                    <a:pt x="93167" y="8356"/>
                  </a:lnTo>
                  <a:lnTo>
                    <a:pt x="97091" y="7721"/>
                  </a:lnTo>
                  <a:close/>
                </a:path>
                <a:path w="104775" h="353060">
                  <a:moveTo>
                    <a:pt x="97967" y="34137"/>
                  </a:moveTo>
                  <a:lnTo>
                    <a:pt x="97612" y="34137"/>
                  </a:lnTo>
                  <a:lnTo>
                    <a:pt x="97967" y="34137"/>
                  </a:lnTo>
                  <a:close/>
                </a:path>
                <a:path w="104775" h="353060">
                  <a:moveTo>
                    <a:pt x="98526" y="15087"/>
                  </a:moveTo>
                  <a:lnTo>
                    <a:pt x="90106" y="15087"/>
                  </a:lnTo>
                  <a:lnTo>
                    <a:pt x="87007" y="15430"/>
                  </a:lnTo>
                  <a:lnTo>
                    <a:pt x="87249" y="15468"/>
                  </a:lnTo>
                  <a:lnTo>
                    <a:pt x="86715" y="15595"/>
                  </a:lnTo>
                  <a:lnTo>
                    <a:pt x="86271" y="15595"/>
                  </a:lnTo>
                  <a:lnTo>
                    <a:pt x="86169" y="15722"/>
                  </a:lnTo>
                  <a:lnTo>
                    <a:pt x="84378" y="15849"/>
                  </a:lnTo>
                  <a:lnTo>
                    <a:pt x="84912" y="15976"/>
                  </a:lnTo>
                  <a:lnTo>
                    <a:pt x="84759" y="15989"/>
                  </a:lnTo>
                  <a:lnTo>
                    <a:pt x="94729" y="15989"/>
                  </a:lnTo>
                  <a:lnTo>
                    <a:pt x="98526" y="15087"/>
                  </a:lnTo>
                  <a:close/>
                </a:path>
                <a:path w="104775" h="353060">
                  <a:moveTo>
                    <a:pt x="99326" y="33883"/>
                  </a:moveTo>
                  <a:lnTo>
                    <a:pt x="97459" y="34010"/>
                  </a:lnTo>
                  <a:lnTo>
                    <a:pt x="97967" y="34137"/>
                  </a:lnTo>
                  <a:lnTo>
                    <a:pt x="98729" y="34264"/>
                  </a:lnTo>
                  <a:lnTo>
                    <a:pt x="98590" y="34137"/>
                  </a:lnTo>
                  <a:lnTo>
                    <a:pt x="99326" y="33883"/>
                  </a:lnTo>
                  <a:close/>
                </a:path>
                <a:path w="104775" h="353060">
                  <a:moveTo>
                    <a:pt x="99352" y="34417"/>
                  </a:moveTo>
                  <a:lnTo>
                    <a:pt x="99148" y="34315"/>
                  </a:lnTo>
                  <a:lnTo>
                    <a:pt x="98729" y="34213"/>
                  </a:lnTo>
                  <a:lnTo>
                    <a:pt x="99352" y="34417"/>
                  </a:lnTo>
                  <a:close/>
                </a:path>
                <a:path w="104775" h="353060">
                  <a:moveTo>
                    <a:pt x="99860" y="34899"/>
                  </a:moveTo>
                  <a:lnTo>
                    <a:pt x="97688" y="34163"/>
                  </a:lnTo>
                  <a:lnTo>
                    <a:pt x="95250" y="34391"/>
                  </a:lnTo>
                  <a:lnTo>
                    <a:pt x="92786" y="33756"/>
                  </a:lnTo>
                  <a:lnTo>
                    <a:pt x="92430" y="33667"/>
                  </a:lnTo>
                  <a:lnTo>
                    <a:pt x="96215" y="33756"/>
                  </a:lnTo>
                  <a:lnTo>
                    <a:pt x="95707" y="33629"/>
                  </a:lnTo>
                  <a:lnTo>
                    <a:pt x="93192" y="32994"/>
                  </a:lnTo>
                  <a:lnTo>
                    <a:pt x="92189" y="32740"/>
                  </a:lnTo>
                  <a:lnTo>
                    <a:pt x="98958" y="33121"/>
                  </a:lnTo>
                  <a:lnTo>
                    <a:pt x="98615" y="32994"/>
                  </a:lnTo>
                  <a:lnTo>
                    <a:pt x="97726" y="32867"/>
                  </a:lnTo>
                  <a:lnTo>
                    <a:pt x="96469" y="32867"/>
                  </a:lnTo>
                  <a:lnTo>
                    <a:pt x="96837" y="32740"/>
                  </a:lnTo>
                  <a:lnTo>
                    <a:pt x="97574" y="32740"/>
                  </a:lnTo>
                  <a:lnTo>
                    <a:pt x="98983" y="32867"/>
                  </a:lnTo>
                  <a:lnTo>
                    <a:pt x="98780" y="32740"/>
                  </a:lnTo>
                  <a:lnTo>
                    <a:pt x="98361" y="32486"/>
                  </a:lnTo>
                  <a:lnTo>
                    <a:pt x="97955" y="32232"/>
                  </a:lnTo>
                  <a:lnTo>
                    <a:pt x="95973" y="32486"/>
                  </a:lnTo>
                  <a:lnTo>
                    <a:pt x="96012" y="32105"/>
                  </a:lnTo>
                  <a:lnTo>
                    <a:pt x="96012" y="31978"/>
                  </a:lnTo>
                  <a:lnTo>
                    <a:pt x="96913" y="31978"/>
                  </a:lnTo>
                  <a:lnTo>
                    <a:pt x="97269" y="32105"/>
                  </a:lnTo>
                  <a:lnTo>
                    <a:pt x="98323" y="32105"/>
                  </a:lnTo>
                  <a:lnTo>
                    <a:pt x="94780" y="31724"/>
                  </a:lnTo>
                  <a:lnTo>
                    <a:pt x="95542" y="31216"/>
                  </a:lnTo>
                  <a:lnTo>
                    <a:pt x="96088" y="31343"/>
                  </a:lnTo>
                  <a:lnTo>
                    <a:pt x="96748" y="31216"/>
                  </a:lnTo>
                  <a:lnTo>
                    <a:pt x="96558" y="30708"/>
                  </a:lnTo>
                  <a:lnTo>
                    <a:pt x="96507" y="30581"/>
                  </a:lnTo>
                  <a:lnTo>
                    <a:pt x="92075" y="30200"/>
                  </a:lnTo>
                  <a:lnTo>
                    <a:pt x="92646" y="29946"/>
                  </a:lnTo>
                  <a:lnTo>
                    <a:pt x="93484" y="29565"/>
                  </a:lnTo>
                  <a:lnTo>
                    <a:pt x="93764" y="29438"/>
                  </a:lnTo>
                  <a:lnTo>
                    <a:pt x="97688" y="29565"/>
                  </a:lnTo>
                  <a:lnTo>
                    <a:pt x="97028" y="29438"/>
                  </a:lnTo>
                  <a:lnTo>
                    <a:pt x="95059" y="29057"/>
                  </a:lnTo>
                  <a:lnTo>
                    <a:pt x="98450" y="28930"/>
                  </a:lnTo>
                  <a:lnTo>
                    <a:pt x="98107" y="28803"/>
                  </a:lnTo>
                  <a:lnTo>
                    <a:pt x="97409" y="28549"/>
                  </a:lnTo>
                  <a:lnTo>
                    <a:pt x="95770" y="28803"/>
                  </a:lnTo>
                  <a:lnTo>
                    <a:pt x="95796" y="28549"/>
                  </a:lnTo>
                  <a:lnTo>
                    <a:pt x="95808" y="28422"/>
                  </a:lnTo>
                  <a:lnTo>
                    <a:pt x="93332" y="28168"/>
                  </a:lnTo>
                  <a:lnTo>
                    <a:pt x="93687" y="28041"/>
                  </a:lnTo>
                  <a:lnTo>
                    <a:pt x="94411" y="27787"/>
                  </a:lnTo>
                  <a:lnTo>
                    <a:pt x="95834" y="28041"/>
                  </a:lnTo>
                  <a:lnTo>
                    <a:pt x="95161" y="27406"/>
                  </a:lnTo>
                  <a:lnTo>
                    <a:pt x="93891" y="27787"/>
                  </a:lnTo>
                  <a:lnTo>
                    <a:pt x="92125" y="27533"/>
                  </a:lnTo>
                  <a:lnTo>
                    <a:pt x="89585" y="28041"/>
                  </a:lnTo>
                  <a:lnTo>
                    <a:pt x="90512" y="27533"/>
                  </a:lnTo>
                  <a:lnTo>
                    <a:pt x="90855" y="27533"/>
                  </a:lnTo>
                  <a:lnTo>
                    <a:pt x="90754" y="27406"/>
                  </a:lnTo>
                  <a:lnTo>
                    <a:pt x="90525" y="27152"/>
                  </a:lnTo>
                  <a:lnTo>
                    <a:pt x="92544" y="26898"/>
                  </a:lnTo>
                  <a:lnTo>
                    <a:pt x="90309" y="26517"/>
                  </a:lnTo>
                  <a:lnTo>
                    <a:pt x="91122" y="26263"/>
                  </a:lnTo>
                  <a:lnTo>
                    <a:pt x="95605" y="26136"/>
                  </a:lnTo>
                  <a:lnTo>
                    <a:pt x="92760" y="26009"/>
                  </a:lnTo>
                  <a:lnTo>
                    <a:pt x="94780" y="25247"/>
                  </a:lnTo>
                  <a:lnTo>
                    <a:pt x="93319" y="25184"/>
                  </a:lnTo>
                  <a:lnTo>
                    <a:pt x="94246" y="25120"/>
                  </a:lnTo>
                  <a:lnTo>
                    <a:pt x="94602" y="25120"/>
                  </a:lnTo>
                  <a:lnTo>
                    <a:pt x="92290" y="24993"/>
                  </a:lnTo>
                  <a:lnTo>
                    <a:pt x="93040" y="24866"/>
                  </a:lnTo>
                  <a:lnTo>
                    <a:pt x="93383" y="24739"/>
                  </a:lnTo>
                  <a:lnTo>
                    <a:pt x="94805" y="24739"/>
                  </a:lnTo>
                  <a:lnTo>
                    <a:pt x="95199" y="24231"/>
                  </a:lnTo>
                  <a:lnTo>
                    <a:pt x="90500" y="25120"/>
                  </a:lnTo>
                  <a:lnTo>
                    <a:pt x="92329" y="24485"/>
                  </a:lnTo>
                  <a:lnTo>
                    <a:pt x="93218" y="24485"/>
                  </a:lnTo>
                  <a:lnTo>
                    <a:pt x="94157" y="23850"/>
                  </a:lnTo>
                  <a:lnTo>
                    <a:pt x="92316" y="23469"/>
                  </a:lnTo>
                  <a:lnTo>
                    <a:pt x="91706" y="23342"/>
                  </a:lnTo>
                  <a:lnTo>
                    <a:pt x="92798" y="22834"/>
                  </a:lnTo>
                  <a:lnTo>
                    <a:pt x="93941" y="22707"/>
                  </a:lnTo>
                  <a:lnTo>
                    <a:pt x="96202" y="22453"/>
                  </a:lnTo>
                  <a:lnTo>
                    <a:pt x="95885" y="22072"/>
                  </a:lnTo>
                  <a:lnTo>
                    <a:pt x="92354" y="21437"/>
                  </a:lnTo>
                  <a:lnTo>
                    <a:pt x="92773" y="20929"/>
                  </a:lnTo>
                  <a:lnTo>
                    <a:pt x="93091" y="20548"/>
                  </a:lnTo>
                  <a:lnTo>
                    <a:pt x="92735" y="20802"/>
                  </a:lnTo>
                  <a:lnTo>
                    <a:pt x="87909" y="20929"/>
                  </a:lnTo>
                  <a:lnTo>
                    <a:pt x="95072" y="20040"/>
                  </a:lnTo>
                  <a:lnTo>
                    <a:pt x="92760" y="19786"/>
                  </a:lnTo>
                  <a:lnTo>
                    <a:pt x="93129" y="19786"/>
                  </a:lnTo>
                  <a:lnTo>
                    <a:pt x="95453" y="19659"/>
                  </a:lnTo>
                  <a:lnTo>
                    <a:pt x="94907" y="19659"/>
                  </a:lnTo>
                  <a:lnTo>
                    <a:pt x="95656" y="19151"/>
                  </a:lnTo>
                  <a:lnTo>
                    <a:pt x="93637" y="18643"/>
                  </a:lnTo>
                  <a:lnTo>
                    <a:pt x="92379" y="18135"/>
                  </a:lnTo>
                  <a:lnTo>
                    <a:pt x="92075" y="18008"/>
                  </a:lnTo>
                  <a:lnTo>
                    <a:pt x="93319" y="18008"/>
                  </a:lnTo>
                  <a:lnTo>
                    <a:pt x="94399" y="17627"/>
                  </a:lnTo>
                  <a:lnTo>
                    <a:pt x="94145" y="17373"/>
                  </a:lnTo>
                  <a:lnTo>
                    <a:pt x="93891" y="17119"/>
                  </a:lnTo>
                  <a:lnTo>
                    <a:pt x="94068" y="16992"/>
                  </a:lnTo>
                  <a:lnTo>
                    <a:pt x="94411" y="16738"/>
                  </a:lnTo>
                  <a:lnTo>
                    <a:pt x="93179" y="16738"/>
                  </a:lnTo>
                  <a:lnTo>
                    <a:pt x="93370" y="16484"/>
                  </a:lnTo>
                  <a:lnTo>
                    <a:pt x="91579" y="16738"/>
                  </a:lnTo>
                  <a:lnTo>
                    <a:pt x="93179" y="16357"/>
                  </a:lnTo>
                  <a:lnTo>
                    <a:pt x="94246" y="16103"/>
                  </a:lnTo>
                  <a:lnTo>
                    <a:pt x="83489" y="16103"/>
                  </a:lnTo>
                  <a:lnTo>
                    <a:pt x="83197" y="16103"/>
                  </a:lnTo>
                  <a:lnTo>
                    <a:pt x="82207" y="16459"/>
                  </a:lnTo>
                  <a:lnTo>
                    <a:pt x="83223" y="16357"/>
                  </a:lnTo>
                  <a:lnTo>
                    <a:pt x="83464" y="16611"/>
                  </a:lnTo>
                  <a:lnTo>
                    <a:pt x="83616" y="16992"/>
                  </a:lnTo>
                  <a:lnTo>
                    <a:pt x="81330" y="16865"/>
                  </a:lnTo>
                  <a:lnTo>
                    <a:pt x="80416" y="17119"/>
                  </a:lnTo>
                  <a:lnTo>
                    <a:pt x="81686" y="17119"/>
                  </a:lnTo>
                  <a:lnTo>
                    <a:pt x="80391" y="17500"/>
                  </a:lnTo>
                  <a:lnTo>
                    <a:pt x="83070" y="17373"/>
                  </a:lnTo>
                  <a:lnTo>
                    <a:pt x="83070" y="17500"/>
                  </a:lnTo>
                  <a:lnTo>
                    <a:pt x="81813" y="17627"/>
                  </a:lnTo>
                  <a:lnTo>
                    <a:pt x="81102" y="17627"/>
                  </a:lnTo>
                  <a:lnTo>
                    <a:pt x="82296" y="17754"/>
                  </a:lnTo>
                  <a:lnTo>
                    <a:pt x="81521" y="18643"/>
                  </a:lnTo>
                  <a:lnTo>
                    <a:pt x="83972" y="18211"/>
                  </a:lnTo>
                  <a:lnTo>
                    <a:pt x="84099" y="18186"/>
                  </a:lnTo>
                  <a:lnTo>
                    <a:pt x="84340" y="18135"/>
                  </a:lnTo>
                  <a:lnTo>
                    <a:pt x="84531" y="18135"/>
                  </a:lnTo>
                  <a:lnTo>
                    <a:pt x="87363" y="18643"/>
                  </a:lnTo>
                  <a:lnTo>
                    <a:pt x="83248" y="19659"/>
                  </a:lnTo>
                  <a:lnTo>
                    <a:pt x="84442" y="20294"/>
                  </a:lnTo>
                  <a:lnTo>
                    <a:pt x="83540" y="20294"/>
                  </a:lnTo>
                  <a:lnTo>
                    <a:pt x="84607" y="20675"/>
                  </a:lnTo>
                  <a:lnTo>
                    <a:pt x="84213" y="21183"/>
                  </a:lnTo>
                  <a:lnTo>
                    <a:pt x="86169" y="21310"/>
                  </a:lnTo>
                  <a:lnTo>
                    <a:pt x="86169" y="21437"/>
                  </a:lnTo>
                  <a:lnTo>
                    <a:pt x="84556" y="21691"/>
                  </a:lnTo>
                  <a:lnTo>
                    <a:pt x="83477" y="21691"/>
                  </a:lnTo>
                  <a:lnTo>
                    <a:pt x="84175" y="21945"/>
                  </a:lnTo>
                  <a:lnTo>
                    <a:pt x="85191" y="21945"/>
                  </a:lnTo>
                  <a:lnTo>
                    <a:pt x="83731" y="22453"/>
                  </a:lnTo>
                  <a:lnTo>
                    <a:pt x="82499" y="22352"/>
                  </a:lnTo>
                  <a:lnTo>
                    <a:pt x="82562" y="22199"/>
                  </a:lnTo>
                  <a:lnTo>
                    <a:pt x="82346" y="22339"/>
                  </a:lnTo>
                  <a:lnTo>
                    <a:pt x="82219" y="22453"/>
                  </a:lnTo>
                  <a:lnTo>
                    <a:pt x="82359" y="22707"/>
                  </a:lnTo>
                  <a:lnTo>
                    <a:pt x="82207" y="22440"/>
                  </a:lnTo>
                  <a:lnTo>
                    <a:pt x="81813" y="22707"/>
                  </a:lnTo>
                  <a:lnTo>
                    <a:pt x="80391" y="22834"/>
                  </a:lnTo>
                  <a:lnTo>
                    <a:pt x="82867" y="23215"/>
                  </a:lnTo>
                  <a:lnTo>
                    <a:pt x="80556" y="23215"/>
                  </a:lnTo>
                  <a:lnTo>
                    <a:pt x="79971" y="23596"/>
                  </a:lnTo>
                  <a:lnTo>
                    <a:pt x="80683" y="23850"/>
                  </a:lnTo>
                  <a:lnTo>
                    <a:pt x="82308" y="23469"/>
                  </a:lnTo>
                  <a:lnTo>
                    <a:pt x="82651" y="23596"/>
                  </a:lnTo>
                  <a:lnTo>
                    <a:pt x="82270" y="23977"/>
                  </a:lnTo>
                  <a:lnTo>
                    <a:pt x="79248" y="24104"/>
                  </a:lnTo>
                  <a:lnTo>
                    <a:pt x="75603" y="25120"/>
                  </a:lnTo>
                  <a:lnTo>
                    <a:pt x="85572" y="25247"/>
                  </a:lnTo>
                  <a:lnTo>
                    <a:pt x="82423" y="25704"/>
                  </a:lnTo>
                  <a:lnTo>
                    <a:pt x="83400" y="25755"/>
                  </a:lnTo>
                  <a:lnTo>
                    <a:pt x="83007" y="26136"/>
                  </a:lnTo>
                  <a:lnTo>
                    <a:pt x="78663" y="26644"/>
                  </a:lnTo>
                  <a:lnTo>
                    <a:pt x="78663" y="26771"/>
                  </a:lnTo>
                  <a:lnTo>
                    <a:pt x="77025" y="27406"/>
                  </a:lnTo>
                  <a:lnTo>
                    <a:pt x="83121" y="27152"/>
                  </a:lnTo>
                  <a:lnTo>
                    <a:pt x="82003" y="27660"/>
                  </a:lnTo>
                  <a:lnTo>
                    <a:pt x="83070" y="27533"/>
                  </a:lnTo>
                  <a:lnTo>
                    <a:pt x="85953" y="27406"/>
                  </a:lnTo>
                  <a:lnTo>
                    <a:pt x="86995" y="27787"/>
                  </a:lnTo>
                  <a:lnTo>
                    <a:pt x="86601" y="28168"/>
                  </a:lnTo>
                  <a:lnTo>
                    <a:pt x="82473" y="28422"/>
                  </a:lnTo>
                  <a:lnTo>
                    <a:pt x="81610" y="28168"/>
                  </a:lnTo>
                  <a:lnTo>
                    <a:pt x="81851" y="28041"/>
                  </a:lnTo>
                  <a:lnTo>
                    <a:pt x="82207" y="28041"/>
                  </a:lnTo>
                  <a:lnTo>
                    <a:pt x="81343" y="27787"/>
                  </a:lnTo>
                  <a:lnTo>
                    <a:pt x="80187" y="28041"/>
                  </a:lnTo>
                  <a:lnTo>
                    <a:pt x="81267" y="28041"/>
                  </a:lnTo>
                  <a:lnTo>
                    <a:pt x="80175" y="28168"/>
                  </a:lnTo>
                  <a:lnTo>
                    <a:pt x="80314" y="28676"/>
                  </a:lnTo>
                  <a:lnTo>
                    <a:pt x="80860" y="28549"/>
                  </a:lnTo>
                  <a:lnTo>
                    <a:pt x="79324" y="29057"/>
                  </a:lnTo>
                  <a:lnTo>
                    <a:pt x="80860" y="29311"/>
                  </a:lnTo>
                  <a:lnTo>
                    <a:pt x="79819" y="29819"/>
                  </a:lnTo>
                  <a:lnTo>
                    <a:pt x="80403" y="29692"/>
                  </a:lnTo>
                  <a:lnTo>
                    <a:pt x="81686" y="29565"/>
                  </a:lnTo>
                  <a:lnTo>
                    <a:pt x="81673" y="29692"/>
                  </a:lnTo>
                  <a:lnTo>
                    <a:pt x="80352" y="30454"/>
                  </a:lnTo>
                  <a:lnTo>
                    <a:pt x="83731" y="29946"/>
                  </a:lnTo>
                  <a:lnTo>
                    <a:pt x="84201" y="30327"/>
                  </a:lnTo>
                  <a:lnTo>
                    <a:pt x="83426" y="30518"/>
                  </a:lnTo>
                  <a:lnTo>
                    <a:pt x="83426" y="32867"/>
                  </a:lnTo>
                  <a:lnTo>
                    <a:pt x="80556" y="32994"/>
                  </a:lnTo>
                  <a:lnTo>
                    <a:pt x="81280" y="32512"/>
                  </a:lnTo>
                  <a:lnTo>
                    <a:pt x="83426" y="32867"/>
                  </a:lnTo>
                  <a:lnTo>
                    <a:pt x="83426" y="30518"/>
                  </a:lnTo>
                  <a:lnTo>
                    <a:pt x="82562" y="30708"/>
                  </a:lnTo>
                  <a:lnTo>
                    <a:pt x="80264" y="30454"/>
                  </a:lnTo>
                  <a:lnTo>
                    <a:pt x="81661" y="30835"/>
                  </a:lnTo>
                  <a:lnTo>
                    <a:pt x="80556" y="31216"/>
                  </a:lnTo>
                  <a:lnTo>
                    <a:pt x="77914" y="30962"/>
                  </a:lnTo>
                  <a:lnTo>
                    <a:pt x="79997" y="31343"/>
                  </a:lnTo>
                  <a:lnTo>
                    <a:pt x="76568" y="31724"/>
                  </a:lnTo>
                  <a:lnTo>
                    <a:pt x="76174" y="31978"/>
                  </a:lnTo>
                  <a:lnTo>
                    <a:pt x="75311" y="31851"/>
                  </a:lnTo>
                  <a:lnTo>
                    <a:pt x="75831" y="31978"/>
                  </a:lnTo>
                  <a:lnTo>
                    <a:pt x="75806" y="32232"/>
                  </a:lnTo>
                  <a:lnTo>
                    <a:pt x="77978" y="31978"/>
                  </a:lnTo>
                  <a:lnTo>
                    <a:pt x="77597" y="32105"/>
                  </a:lnTo>
                  <a:lnTo>
                    <a:pt x="77584" y="32232"/>
                  </a:lnTo>
                  <a:lnTo>
                    <a:pt x="76695" y="32232"/>
                  </a:lnTo>
                  <a:lnTo>
                    <a:pt x="78117" y="32359"/>
                  </a:lnTo>
                  <a:lnTo>
                    <a:pt x="80289" y="32105"/>
                  </a:lnTo>
                  <a:lnTo>
                    <a:pt x="82232" y="32359"/>
                  </a:lnTo>
                  <a:lnTo>
                    <a:pt x="81368" y="32448"/>
                  </a:lnTo>
                  <a:lnTo>
                    <a:pt x="81521" y="32359"/>
                  </a:lnTo>
                  <a:lnTo>
                    <a:pt x="77673" y="33121"/>
                  </a:lnTo>
                  <a:lnTo>
                    <a:pt x="77457" y="32880"/>
                  </a:lnTo>
                  <a:lnTo>
                    <a:pt x="77165" y="32994"/>
                  </a:lnTo>
                  <a:lnTo>
                    <a:pt x="76390" y="32994"/>
                  </a:lnTo>
                  <a:lnTo>
                    <a:pt x="73837" y="33502"/>
                  </a:lnTo>
                  <a:lnTo>
                    <a:pt x="79641" y="33121"/>
                  </a:lnTo>
                  <a:lnTo>
                    <a:pt x="79590" y="33756"/>
                  </a:lnTo>
                  <a:lnTo>
                    <a:pt x="77978" y="33629"/>
                  </a:lnTo>
                  <a:lnTo>
                    <a:pt x="77177" y="33769"/>
                  </a:lnTo>
                  <a:lnTo>
                    <a:pt x="79565" y="33883"/>
                  </a:lnTo>
                  <a:lnTo>
                    <a:pt x="80810" y="34010"/>
                  </a:lnTo>
                  <a:lnTo>
                    <a:pt x="79552" y="34391"/>
                  </a:lnTo>
                  <a:lnTo>
                    <a:pt x="81749" y="34391"/>
                  </a:lnTo>
                  <a:lnTo>
                    <a:pt x="81610" y="34645"/>
                  </a:lnTo>
                  <a:lnTo>
                    <a:pt x="82181" y="34391"/>
                  </a:lnTo>
                  <a:lnTo>
                    <a:pt x="83807" y="34391"/>
                  </a:lnTo>
                  <a:lnTo>
                    <a:pt x="83604" y="34645"/>
                  </a:lnTo>
                  <a:lnTo>
                    <a:pt x="84112" y="34899"/>
                  </a:lnTo>
                  <a:lnTo>
                    <a:pt x="85547" y="35026"/>
                  </a:lnTo>
                  <a:lnTo>
                    <a:pt x="79768" y="35407"/>
                  </a:lnTo>
                  <a:lnTo>
                    <a:pt x="81686" y="35788"/>
                  </a:lnTo>
                  <a:lnTo>
                    <a:pt x="81140" y="35915"/>
                  </a:lnTo>
                  <a:lnTo>
                    <a:pt x="98107" y="35915"/>
                  </a:lnTo>
                  <a:lnTo>
                    <a:pt x="97828" y="35788"/>
                  </a:lnTo>
                  <a:lnTo>
                    <a:pt x="99860" y="34899"/>
                  </a:lnTo>
                  <a:close/>
                </a:path>
                <a:path w="104775" h="353060">
                  <a:moveTo>
                    <a:pt x="99936" y="59232"/>
                  </a:moveTo>
                  <a:lnTo>
                    <a:pt x="99618" y="59207"/>
                  </a:lnTo>
                  <a:lnTo>
                    <a:pt x="99847" y="59283"/>
                  </a:lnTo>
                  <a:close/>
                </a:path>
                <a:path w="104775" h="353060">
                  <a:moveTo>
                    <a:pt x="100634" y="37693"/>
                  </a:moveTo>
                  <a:lnTo>
                    <a:pt x="98679" y="37693"/>
                  </a:lnTo>
                  <a:lnTo>
                    <a:pt x="99555" y="37820"/>
                  </a:lnTo>
                  <a:lnTo>
                    <a:pt x="99771" y="37922"/>
                  </a:lnTo>
                  <a:lnTo>
                    <a:pt x="100634" y="37693"/>
                  </a:lnTo>
                  <a:close/>
                </a:path>
                <a:path w="104775" h="353060">
                  <a:moveTo>
                    <a:pt x="101333" y="59156"/>
                  </a:moveTo>
                  <a:lnTo>
                    <a:pt x="100063" y="59156"/>
                  </a:lnTo>
                  <a:lnTo>
                    <a:pt x="99936" y="59232"/>
                  </a:lnTo>
                  <a:lnTo>
                    <a:pt x="100939" y="59283"/>
                  </a:lnTo>
                  <a:lnTo>
                    <a:pt x="101333" y="59156"/>
                  </a:lnTo>
                  <a:close/>
                </a:path>
                <a:path w="104775" h="353060">
                  <a:moveTo>
                    <a:pt x="101701" y="44818"/>
                  </a:moveTo>
                  <a:lnTo>
                    <a:pt x="100799" y="44881"/>
                  </a:lnTo>
                  <a:lnTo>
                    <a:pt x="100266" y="44958"/>
                  </a:lnTo>
                  <a:lnTo>
                    <a:pt x="99923" y="45034"/>
                  </a:lnTo>
                  <a:lnTo>
                    <a:pt x="100126" y="45059"/>
                  </a:lnTo>
                  <a:lnTo>
                    <a:pt x="100291" y="45085"/>
                  </a:lnTo>
                  <a:lnTo>
                    <a:pt x="100584" y="45110"/>
                  </a:lnTo>
                  <a:lnTo>
                    <a:pt x="101701" y="44818"/>
                  </a:lnTo>
                  <a:close/>
                </a:path>
                <a:path w="104775" h="353060">
                  <a:moveTo>
                    <a:pt x="101739" y="47091"/>
                  </a:moveTo>
                  <a:lnTo>
                    <a:pt x="101206" y="46964"/>
                  </a:lnTo>
                  <a:lnTo>
                    <a:pt x="100838" y="46977"/>
                  </a:lnTo>
                  <a:lnTo>
                    <a:pt x="101739" y="47091"/>
                  </a:lnTo>
                  <a:close/>
                </a:path>
                <a:path w="104775" h="353060">
                  <a:moveTo>
                    <a:pt x="101752" y="42913"/>
                  </a:moveTo>
                  <a:lnTo>
                    <a:pt x="101371" y="43383"/>
                  </a:lnTo>
                  <a:lnTo>
                    <a:pt x="101612" y="43256"/>
                  </a:lnTo>
                  <a:lnTo>
                    <a:pt x="101752" y="43091"/>
                  </a:lnTo>
                  <a:lnTo>
                    <a:pt x="101752" y="42913"/>
                  </a:lnTo>
                  <a:close/>
                </a:path>
                <a:path w="104775" h="353060">
                  <a:moveTo>
                    <a:pt x="102044" y="76174"/>
                  </a:moveTo>
                  <a:lnTo>
                    <a:pt x="101003" y="75920"/>
                  </a:lnTo>
                  <a:lnTo>
                    <a:pt x="99961" y="75666"/>
                  </a:lnTo>
                  <a:lnTo>
                    <a:pt x="98920" y="75412"/>
                  </a:lnTo>
                  <a:lnTo>
                    <a:pt x="99796" y="75539"/>
                  </a:lnTo>
                  <a:lnTo>
                    <a:pt x="99822" y="75412"/>
                  </a:lnTo>
                  <a:lnTo>
                    <a:pt x="99898" y="75031"/>
                  </a:lnTo>
                  <a:lnTo>
                    <a:pt x="99949" y="74777"/>
                  </a:lnTo>
                  <a:lnTo>
                    <a:pt x="98983" y="74142"/>
                  </a:lnTo>
                  <a:lnTo>
                    <a:pt x="98945" y="73507"/>
                  </a:lnTo>
                  <a:lnTo>
                    <a:pt x="96405" y="73126"/>
                  </a:lnTo>
                  <a:lnTo>
                    <a:pt x="96989" y="72999"/>
                  </a:lnTo>
                  <a:lnTo>
                    <a:pt x="94983" y="72491"/>
                  </a:lnTo>
                  <a:lnTo>
                    <a:pt x="95846" y="72110"/>
                  </a:lnTo>
                  <a:lnTo>
                    <a:pt x="97917" y="71856"/>
                  </a:lnTo>
                  <a:lnTo>
                    <a:pt x="97777" y="71094"/>
                  </a:lnTo>
                  <a:lnTo>
                    <a:pt x="96862" y="70713"/>
                  </a:lnTo>
                  <a:lnTo>
                    <a:pt x="96558" y="70586"/>
                  </a:lnTo>
                  <a:lnTo>
                    <a:pt x="96469" y="70713"/>
                  </a:lnTo>
                  <a:lnTo>
                    <a:pt x="96380" y="70332"/>
                  </a:lnTo>
                  <a:lnTo>
                    <a:pt x="96316" y="70078"/>
                  </a:lnTo>
                  <a:lnTo>
                    <a:pt x="97929" y="70586"/>
                  </a:lnTo>
                  <a:lnTo>
                    <a:pt x="97751" y="70078"/>
                  </a:lnTo>
                  <a:lnTo>
                    <a:pt x="97701" y="69951"/>
                  </a:lnTo>
                  <a:lnTo>
                    <a:pt x="96088" y="69951"/>
                  </a:lnTo>
                  <a:lnTo>
                    <a:pt x="96088" y="70650"/>
                  </a:lnTo>
                  <a:lnTo>
                    <a:pt x="95631" y="70713"/>
                  </a:lnTo>
                  <a:lnTo>
                    <a:pt x="94145" y="70332"/>
                  </a:lnTo>
                  <a:lnTo>
                    <a:pt x="96088" y="70650"/>
                  </a:lnTo>
                  <a:lnTo>
                    <a:pt x="96088" y="69951"/>
                  </a:lnTo>
                  <a:lnTo>
                    <a:pt x="74282" y="69951"/>
                  </a:lnTo>
                  <a:lnTo>
                    <a:pt x="73634" y="69951"/>
                  </a:lnTo>
                  <a:lnTo>
                    <a:pt x="73101" y="70713"/>
                  </a:lnTo>
                  <a:lnTo>
                    <a:pt x="76796" y="71983"/>
                  </a:lnTo>
                  <a:lnTo>
                    <a:pt x="78206" y="72999"/>
                  </a:lnTo>
                  <a:lnTo>
                    <a:pt x="73825" y="72999"/>
                  </a:lnTo>
                  <a:lnTo>
                    <a:pt x="76136" y="74650"/>
                  </a:lnTo>
                  <a:lnTo>
                    <a:pt x="73596" y="75158"/>
                  </a:lnTo>
                  <a:lnTo>
                    <a:pt x="74333" y="75031"/>
                  </a:lnTo>
                  <a:lnTo>
                    <a:pt x="76695" y="75666"/>
                  </a:lnTo>
                  <a:lnTo>
                    <a:pt x="77050" y="75793"/>
                  </a:lnTo>
                  <a:lnTo>
                    <a:pt x="76225" y="75920"/>
                  </a:lnTo>
                  <a:lnTo>
                    <a:pt x="79730" y="76809"/>
                  </a:lnTo>
                  <a:lnTo>
                    <a:pt x="76098" y="76174"/>
                  </a:lnTo>
                  <a:lnTo>
                    <a:pt x="72593" y="75793"/>
                  </a:lnTo>
                  <a:lnTo>
                    <a:pt x="73355" y="76225"/>
                  </a:lnTo>
                  <a:lnTo>
                    <a:pt x="73431" y="76428"/>
                  </a:lnTo>
                  <a:lnTo>
                    <a:pt x="73342" y="76682"/>
                  </a:lnTo>
                  <a:lnTo>
                    <a:pt x="78066" y="77444"/>
                  </a:lnTo>
                  <a:lnTo>
                    <a:pt x="71018" y="77190"/>
                  </a:lnTo>
                  <a:lnTo>
                    <a:pt x="80213" y="80111"/>
                  </a:lnTo>
                  <a:lnTo>
                    <a:pt x="73939" y="79603"/>
                  </a:lnTo>
                  <a:lnTo>
                    <a:pt x="75107" y="79984"/>
                  </a:lnTo>
                  <a:lnTo>
                    <a:pt x="75044" y="80238"/>
                  </a:lnTo>
                  <a:lnTo>
                    <a:pt x="76200" y="80619"/>
                  </a:lnTo>
                  <a:lnTo>
                    <a:pt x="73647" y="80238"/>
                  </a:lnTo>
                  <a:lnTo>
                    <a:pt x="72529" y="80873"/>
                  </a:lnTo>
                  <a:lnTo>
                    <a:pt x="73025" y="81635"/>
                  </a:lnTo>
                  <a:lnTo>
                    <a:pt x="71221" y="81254"/>
                  </a:lnTo>
                  <a:lnTo>
                    <a:pt x="71005" y="81508"/>
                  </a:lnTo>
                  <a:lnTo>
                    <a:pt x="78460" y="83032"/>
                  </a:lnTo>
                  <a:lnTo>
                    <a:pt x="78549" y="83413"/>
                  </a:lnTo>
                  <a:lnTo>
                    <a:pt x="74739" y="82905"/>
                  </a:lnTo>
                  <a:lnTo>
                    <a:pt x="74688" y="83540"/>
                  </a:lnTo>
                  <a:lnTo>
                    <a:pt x="71208" y="83667"/>
                  </a:lnTo>
                  <a:lnTo>
                    <a:pt x="74498" y="84937"/>
                  </a:lnTo>
                  <a:lnTo>
                    <a:pt x="72872" y="84683"/>
                  </a:lnTo>
                  <a:lnTo>
                    <a:pt x="72745" y="84429"/>
                  </a:lnTo>
                  <a:lnTo>
                    <a:pt x="72567" y="84810"/>
                  </a:lnTo>
                  <a:lnTo>
                    <a:pt x="69913" y="85191"/>
                  </a:lnTo>
                  <a:lnTo>
                    <a:pt x="71945" y="85534"/>
                  </a:lnTo>
                  <a:lnTo>
                    <a:pt x="74663" y="86842"/>
                  </a:lnTo>
                  <a:lnTo>
                    <a:pt x="76060" y="87477"/>
                  </a:lnTo>
                  <a:lnTo>
                    <a:pt x="73583" y="86842"/>
                  </a:lnTo>
                  <a:lnTo>
                    <a:pt x="76708" y="87858"/>
                  </a:lnTo>
                  <a:lnTo>
                    <a:pt x="77571" y="87985"/>
                  </a:lnTo>
                  <a:lnTo>
                    <a:pt x="78359" y="88620"/>
                  </a:lnTo>
                  <a:lnTo>
                    <a:pt x="78016" y="88747"/>
                  </a:lnTo>
                  <a:lnTo>
                    <a:pt x="76542" y="88404"/>
                  </a:lnTo>
                  <a:lnTo>
                    <a:pt x="75641" y="88493"/>
                  </a:lnTo>
                  <a:lnTo>
                    <a:pt x="79311" y="89128"/>
                  </a:lnTo>
                  <a:lnTo>
                    <a:pt x="77901" y="89255"/>
                  </a:lnTo>
                  <a:lnTo>
                    <a:pt x="76352" y="88747"/>
                  </a:lnTo>
                  <a:lnTo>
                    <a:pt x="76085" y="89128"/>
                  </a:lnTo>
                  <a:lnTo>
                    <a:pt x="76923" y="89255"/>
                  </a:lnTo>
                  <a:lnTo>
                    <a:pt x="78752" y="89890"/>
                  </a:lnTo>
                  <a:lnTo>
                    <a:pt x="79692" y="90271"/>
                  </a:lnTo>
                  <a:lnTo>
                    <a:pt x="79248" y="90309"/>
                  </a:lnTo>
                  <a:lnTo>
                    <a:pt x="79248" y="92049"/>
                  </a:lnTo>
                  <a:lnTo>
                    <a:pt x="76733" y="91922"/>
                  </a:lnTo>
                  <a:lnTo>
                    <a:pt x="75907" y="91795"/>
                  </a:lnTo>
                  <a:lnTo>
                    <a:pt x="75234" y="91668"/>
                  </a:lnTo>
                  <a:lnTo>
                    <a:pt x="75399" y="91287"/>
                  </a:lnTo>
                  <a:lnTo>
                    <a:pt x="75565" y="90995"/>
                  </a:lnTo>
                  <a:lnTo>
                    <a:pt x="79248" y="92049"/>
                  </a:lnTo>
                  <a:lnTo>
                    <a:pt x="79248" y="90309"/>
                  </a:lnTo>
                  <a:lnTo>
                    <a:pt x="77978" y="90398"/>
                  </a:lnTo>
                  <a:lnTo>
                    <a:pt x="75730" y="90017"/>
                  </a:lnTo>
                  <a:lnTo>
                    <a:pt x="77089" y="90271"/>
                  </a:lnTo>
                  <a:lnTo>
                    <a:pt x="78879" y="90906"/>
                  </a:lnTo>
                  <a:lnTo>
                    <a:pt x="78181" y="91033"/>
                  </a:lnTo>
                  <a:lnTo>
                    <a:pt x="77266" y="90754"/>
                  </a:lnTo>
                  <a:lnTo>
                    <a:pt x="76568" y="90525"/>
                  </a:lnTo>
                  <a:lnTo>
                    <a:pt x="74917" y="90754"/>
                  </a:lnTo>
                  <a:lnTo>
                    <a:pt x="73520" y="90525"/>
                  </a:lnTo>
                  <a:lnTo>
                    <a:pt x="73025" y="90779"/>
                  </a:lnTo>
                  <a:lnTo>
                    <a:pt x="69938" y="89763"/>
                  </a:lnTo>
                  <a:lnTo>
                    <a:pt x="75209" y="91795"/>
                  </a:lnTo>
                  <a:lnTo>
                    <a:pt x="74053" y="91922"/>
                  </a:lnTo>
                  <a:lnTo>
                    <a:pt x="73253" y="91795"/>
                  </a:lnTo>
                  <a:lnTo>
                    <a:pt x="72986" y="91668"/>
                  </a:lnTo>
                  <a:lnTo>
                    <a:pt x="72745" y="91795"/>
                  </a:lnTo>
                  <a:lnTo>
                    <a:pt x="72948" y="91922"/>
                  </a:lnTo>
                  <a:lnTo>
                    <a:pt x="73317" y="92049"/>
                  </a:lnTo>
                  <a:lnTo>
                    <a:pt x="72618" y="92049"/>
                  </a:lnTo>
                  <a:lnTo>
                    <a:pt x="72605" y="92303"/>
                  </a:lnTo>
                  <a:lnTo>
                    <a:pt x="72707" y="92468"/>
                  </a:lnTo>
                  <a:lnTo>
                    <a:pt x="71869" y="92303"/>
                  </a:lnTo>
                  <a:lnTo>
                    <a:pt x="71551" y="92049"/>
                  </a:lnTo>
                  <a:lnTo>
                    <a:pt x="72555" y="92176"/>
                  </a:lnTo>
                  <a:lnTo>
                    <a:pt x="71920" y="92049"/>
                  </a:lnTo>
                  <a:lnTo>
                    <a:pt x="70662" y="91795"/>
                  </a:lnTo>
                  <a:lnTo>
                    <a:pt x="71272" y="92303"/>
                  </a:lnTo>
                  <a:lnTo>
                    <a:pt x="71386" y="92468"/>
                  </a:lnTo>
                  <a:lnTo>
                    <a:pt x="73812" y="93065"/>
                  </a:lnTo>
                  <a:lnTo>
                    <a:pt x="73342" y="93319"/>
                  </a:lnTo>
                  <a:lnTo>
                    <a:pt x="75158" y="93421"/>
                  </a:lnTo>
                  <a:lnTo>
                    <a:pt x="75095" y="93192"/>
                  </a:lnTo>
                  <a:lnTo>
                    <a:pt x="74841" y="93065"/>
                  </a:lnTo>
                  <a:lnTo>
                    <a:pt x="75082" y="93192"/>
                  </a:lnTo>
                  <a:lnTo>
                    <a:pt x="75031" y="93065"/>
                  </a:lnTo>
                  <a:lnTo>
                    <a:pt x="75018" y="92684"/>
                  </a:lnTo>
                  <a:lnTo>
                    <a:pt x="76238" y="93065"/>
                  </a:lnTo>
                  <a:lnTo>
                    <a:pt x="77279" y="93446"/>
                  </a:lnTo>
                  <a:lnTo>
                    <a:pt x="75844" y="93446"/>
                  </a:lnTo>
                  <a:lnTo>
                    <a:pt x="79794" y="94589"/>
                  </a:lnTo>
                  <a:lnTo>
                    <a:pt x="76263" y="94081"/>
                  </a:lnTo>
                  <a:lnTo>
                    <a:pt x="74269" y="94081"/>
                  </a:lnTo>
                  <a:lnTo>
                    <a:pt x="72097" y="93700"/>
                  </a:lnTo>
                  <a:lnTo>
                    <a:pt x="73380" y="94589"/>
                  </a:lnTo>
                  <a:lnTo>
                    <a:pt x="72707" y="95224"/>
                  </a:lnTo>
                  <a:lnTo>
                    <a:pt x="77304" y="96748"/>
                  </a:lnTo>
                  <a:lnTo>
                    <a:pt x="77863" y="97129"/>
                  </a:lnTo>
                  <a:lnTo>
                    <a:pt x="77647" y="97078"/>
                  </a:lnTo>
                  <a:lnTo>
                    <a:pt x="77647" y="98018"/>
                  </a:lnTo>
                  <a:lnTo>
                    <a:pt x="76060" y="98018"/>
                  </a:lnTo>
                  <a:lnTo>
                    <a:pt x="75717" y="97764"/>
                  </a:lnTo>
                  <a:lnTo>
                    <a:pt x="75145" y="97332"/>
                  </a:lnTo>
                  <a:lnTo>
                    <a:pt x="77647" y="98018"/>
                  </a:lnTo>
                  <a:lnTo>
                    <a:pt x="77647" y="97078"/>
                  </a:lnTo>
                  <a:lnTo>
                    <a:pt x="77381" y="97002"/>
                  </a:lnTo>
                  <a:lnTo>
                    <a:pt x="75907" y="96621"/>
                  </a:lnTo>
                  <a:lnTo>
                    <a:pt x="75158" y="96494"/>
                  </a:lnTo>
                  <a:lnTo>
                    <a:pt x="74942" y="96431"/>
                  </a:lnTo>
                  <a:lnTo>
                    <a:pt x="75272" y="96621"/>
                  </a:lnTo>
                  <a:lnTo>
                    <a:pt x="74396" y="97129"/>
                  </a:lnTo>
                  <a:lnTo>
                    <a:pt x="74828" y="97243"/>
                  </a:lnTo>
                  <a:lnTo>
                    <a:pt x="75095" y="97764"/>
                  </a:lnTo>
                  <a:lnTo>
                    <a:pt x="74117" y="97383"/>
                  </a:lnTo>
                  <a:lnTo>
                    <a:pt x="72898" y="97891"/>
                  </a:lnTo>
                  <a:lnTo>
                    <a:pt x="75082" y="99288"/>
                  </a:lnTo>
                  <a:lnTo>
                    <a:pt x="76987" y="100558"/>
                  </a:lnTo>
                  <a:lnTo>
                    <a:pt x="74930" y="100939"/>
                  </a:lnTo>
                  <a:lnTo>
                    <a:pt x="75565" y="100939"/>
                  </a:lnTo>
                  <a:lnTo>
                    <a:pt x="76111" y="101066"/>
                  </a:lnTo>
                  <a:lnTo>
                    <a:pt x="72847" y="101688"/>
                  </a:lnTo>
                  <a:lnTo>
                    <a:pt x="78117" y="104749"/>
                  </a:lnTo>
                  <a:lnTo>
                    <a:pt x="73050" y="105003"/>
                  </a:lnTo>
                  <a:lnTo>
                    <a:pt x="72009" y="105130"/>
                  </a:lnTo>
                  <a:lnTo>
                    <a:pt x="74053" y="105638"/>
                  </a:lnTo>
                  <a:lnTo>
                    <a:pt x="75552" y="106400"/>
                  </a:lnTo>
                  <a:lnTo>
                    <a:pt x="72885" y="105765"/>
                  </a:lnTo>
                  <a:lnTo>
                    <a:pt x="75806" y="107035"/>
                  </a:lnTo>
                  <a:lnTo>
                    <a:pt x="77863" y="108305"/>
                  </a:lnTo>
                  <a:lnTo>
                    <a:pt x="69024" y="106146"/>
                  </a:lnTo>
                  <a:lnTo>
                    <a:pt x="73025" y="108178"/>
                  </a:lnTo>
                  <a:lnTo>
                    <a:pt x="74828" y="108559"/>
                  </a:lnTo>
                  <a:lnTo>
                    <a:pt x="74422" y="108686"/>
                  </a:lnTo>
                  <a:lnTo>
                    <a:pt x="75615" y="109702"/>
                  </a:lnTo>
                  <a:lnTo>
                    <a:pt x="73596" y="109067"/>
                  </a:lnTo>
                  <a:lnTo>
                    <a:pt x="73914" y="109194"/>
                  </a:lnTo>
                  <a:lnTo>
                    <a:pt x="75425" y="109702"/>
                  </a:lnTo>
                  <a:lnTo>
                    <a:pt x="74460" y="109575"/>
                  </a:lnTo>
                  <a:lnTo>
                    <a:pt x="73088" y="109194"/>
                  </a:lnTo>
                  <a:lnTo>
                    <a:pt x="75260" y="110591"/>
                  </a:lnTo>
                  <a:lnTo>
                    <a:pt x="74117" y="110718"/>
                  </a:lnTo>
                  <a:lnTo>
                    <a:pt x="69811" y="108813"/>
                  </a:lnTo>
                  <a:lnTo>
                    <a:pt x="69557" y="109143"/>
                  </a:lnTo>
                  <a:lnTo>
                    <a:pt x="69443" y="109575"/>
                  </a:lnTo>
                  <a:lnTo>
                    <a:pt x="69773" y="109956"/>
                  </a:lnTo>
                  <a:lnTo>
                    <a:pt x="73101" y="111480"/>
                  </a:lnTo>
                  <a:lnTo>
                    <a:pt x="74053" y="111607"/>
                  </a:lnTo>
                  <a:lnTo>
                    <a:pt x="74993" y="111607"/>
                  </a:lnTo>
                  <a:lnTo>
                    <a:pt x="76377" y="111988"/>
                  </a:lnTo>
                  <a:lnTo>
                    <a:pt x="76923" y="112433"/>
                  </a:lnTo>
                  <a:lnTo>
                    <a:pt x="75641" y="112014"/>
                  </a:lnTo>
                  <a:lnTo>
                    <a:pt x="77101" y="112534"/>
                  </a:lnTo>
                  <a:lnTo>
                    <a:pt x="81051" y="113766"/>
                  </a:lnTo>
                  <a:lnTo>
                    <a:pt x="85153" y="115290"/>
                  </a:lnTo>
                  <a:lnTo>
                    <a:pt x="88176" y="115417"/>
                  </a:lnTo>
                  <a:lnTo>
                    <a:pt x="85826" y="114274"/>
                  </a:lnTo>
                  <a:lnTo>
                    <a:pt x="87782" y="114642"/>
                  </a:lnTo>
                  <a:lnTo>
                    <a:pt x="87083" y="114401"/>
                  </a:lnTo>
                  <a:lnTo>
                    <a:pt x="88201" y="114655"/>
                  </a:lnTo>
                  <a:lnTo>
                    <a:pt x="88900" y="114782"/>
                  </a:lnTo>
                  <a:lnTo>
                    <a:pt x="89306" y="114782"/>
                  </a:lnTo>
                  <a:lnTo>
                    <a:pt x="88366" y="114401"/>
                  </a:lnTo>
                  <a:lnTo>
                    <a:pt x="88061" y="114274"/>
                  </a:lnTo>
                  <a:lnTo>
                    <a:pt x="85572" y="113258"/>
                  </a:lnTo>
                  <a:lnTo>
                    <a:pt x="85940" y="113347"/>
                  </a:lnTo>
                  <a:lnTo>
                    <a:pt x="85788" y="113258"/>
                  </a:lnTo>
                  <a:lnTo>
                    <a:pt x="84924" y="112750"/>
                  </a:lnTo>
                  <a:lnTo>
                    <a:pt x="86829" y="113004"/>
                  </a:lnTo>
                  <a:lnTo>
                    <a:pt x="88315" y="113512"/>
                  </a:lnTo>
                  <a:lnTo>
                    <a:pt x="86817" y="112877"/>
                  </a:lnTo>
                  <a:lnTo>
                    <a:pt x="87871" y="113131"/>
                  </a:lnTo>
                  <a:lnTo>
                    <a:pt x="88379" y="113322"/>
                  </a:lnTo>
                  <a:lnTo>
                    <a:pt x="87782" y="113004"/>
                  </a:lnTo>
                  <a:lnTo>
                    <a:pt x="88607" y="112877"/>
                  </a:lnTo>
                  <a:lnTo>
                    <a:pt x="88252" y="112750"/>
                  </a:lnTo>
                  <a:lnTo>
                    <a:pt x="86474" y="112115"/>
                  </a:lnTo>
                  <a:lnTo>
                    <a:pt x="88823" y="112496"/>
                  </a:lnTo>
                  <a:lnTo>
                    <a:pt x="88087" y="112115"/>
                  </a:lnTo>
                  <a:lnTo>
                    <a:pt x="86106" y="111099"/>
                  </a:lnTo>
                  <a:lnTo>
                    <a:pt x="88976" y="111950"/>
                  </a:lnTo>
                  <a:lnTo>
                    <a:pt x="87299" y="111099"/>
                  </a:lnTo>
                  <a:lnTo>
                    <a:pt x="87045" y="110972"/>
                  </a:lnTo>
                  <a:lnTo>
                    <a:pt x="86944" y="110718"/>
                  </a:lnTo>
                  <a:lnTo>
                    <a:pt x="91452" y="112496"/>
                  </a:lnTo>
                  <a:lnTo>
                    <a:pt x="87439" y="109956"/>
                  </a:lnTo>
                  <a:lnTo>
                    <a:pt x="92379" y="111480"/>
                  </a:lnTo>
                  <a:lnTo>
                    <a:pt x="88303" y="110083"/>
                  </a:lnTo>
                  <a:lnTo>
                    <a:pt x="90830" y="109956"/>
                  </a:lnTo>
                  <a:lnTo>
                    <a:pt x="90347" y="109702"/>
                  </a:lnTo>
                  <a:lnTo>
                    <a:pt x="88671" y="108813"/>
                  </a:lnTo>
                  <a:lnTo>
                    <a:pt x="89522" y="109143"/>
                  </a:lnTo>
                  <a:lnTo>
                    <a:pt x="89852" y="108940"/>
                  </a:lnTo>
                  <a:lnTo>
                    <a:pt x="91122" y="109194"/>
                  </a:lnTo>
                  <a:lnTo>
                    <a:pt x="91960" y="109321"/>
                  </a:lnTo>
                  <a:lnTo>
                    <a:pt x="90678" y="108940"/>
                  </a:lnTo>
                  <a:lnTo>
                    <a:pt x="90258" y="108813"/>
                  </a:lnTo>
                  <a:lnTo>
                    <a:pt x="88544" y="108305"/>
                  </a:lnTo>
                  <a:lnTo>
                    <a:pt x="87871" y="107543"/>
                  </a:lnTo>
                  <a:lnTo>
                    <a:pt x="85813" y="106781"/>
                  </a:lnTo>
                  <a:lnTo>
                    <a:pt x="89204" y="107276"/>
                  </a:lnTo>
                  <a:lnTo>
                    <a:pt x="88036" y="107035"/>
                  </a:lnTo>
                  <a:lnTo>
                    <a:pt x="90170" y="107289"/>
                  </a:lnTo>
                  <a:lnTo>
                    <a:pt x="89103" y="107035"/>
                  </a:lnTo>
                  <a:lnTo>
                    <a:pt x="91986" y="107670"/>
                  </a:lnTo>
                  <a:lnTo>
                    <a:pt x="89839" y="107035"/>
                  </a:lnTo>
                  <a:lnTo>
                    <a:pt x="88976" y="106781"/>
                  </a:lnTo>
                  <a:lnTo>
                    <a:pt x="87693" y="106400"/>
                  </a:lnTo>
                  <a:lnTo>
                    <a:pt x="91313" y="107162"/>
                  </a:lnTo>
                  <a:lnTo>
                    <a:pt x="88734" y="106273"/>
                  </a:lnTo>
                  <a:lnTo>
                    <a:pt x="90957" y="106400"/>
                  </a:lnTo>
                  <a:lnTo>
                    <a:pt x="92798" y="107289"/>
                  </a:lnTo>
                  <a:lnTo>
                    <a:pt x="91681" y="106464"/>
                  </a:lnTo>
                  <a:lnTo>
                    <a:pt x="91274" y="106400"/>
                  </a:lnTo>
                  <a:lnTo>
                    <a:pt x="90906" y="106273"/>
                  </a:lnTo>
                  <a:lnTo>
                    <a:pt x="89433" y="105765"/>
                  </a:lnTo>
                  <a:lnTo>
                    <a:pt x="88646" y="105003"/>
                  </a:lnTo>
                  <a:lnTo>
                    <a:pt x="91884" y="106146"/>
                  </a:lnTo>
                  <a:lnTo>
                    <a:pt x="93599" y="106400"/>
                  </a:lnTo>
                  <a:lnTo>
                    <a:pt x="92824" y="105892"/>
                  </a:lnTo>
                  <a:lnTo>
                    <a:pt x="90551" y="105003"/>
                  </a:lnTo>
                  <a:lnTo>
                    <a:pt x="89903" y="104749"/>
                  </a:lnTo>
                  <a:lnTo>
                    <a:pt x="90081" y="104622"/>
                  </a:lnTo>
                  <a:lnTo>
                    <a:pt x="90639" y="104749"/>
                  </a:lnTo>
                  <a:lnTo>
                    <a:pt x="90843" y="104749"/>
                  </a:lnTo>
                  <a:lnTo>
                    <a:pt x="90563" y="104622"/>
                  </a:lnTo>
                  <a:lnTo>
                    <a:pt x="89001" y="103987"/>
                  </a:lnTo>
                  <a:lnTo>
                    <a:pt x="91643" y="103860"/>
                  </a:lnTo>
                  <a:lnTo>
                    <a:pt x="88493" y="102717"/>
                  </a:lnTo>
                  <a:lnTo>
                    <a:pt x="89306" y="102844"/>
                  </a:lnTo>
                  <a:lnTo>
                    <a:pt x="88811" y="102717"/>
                  </a:lnTo>
                  <a:lnTo>
                    <a:pt x="84861" y="101714"/>
                  </a:lnTo>
                  <a:lnTo>
                    <a:pt x="84797" y="101574"/>
                  </a:lnTo>
                  <a:lnTo>
                    <a:pt x="82842" y="100812"/>
                  </a:lnTo>
                  <a:lnTo>
                    <a:pt x="85001" y="101320"/>
                  </a:lnTo>
                  <a:lnTo>
                    <a:pt x="84912" y="101447"/>
                  </a:lnTo>
                  <a:lnTo>
                    <a:pt x="85826" y="101714"/>
                  </a:lnTo>
                  <a:lnTo>
                    <a:pt x="86423" y="101828"/>
                  </a:lnTo>
                  <a:lnTo>
                    <a:pt x="85547" y="101447"/>
                  </a:lnTo>
                  <a:lnTo>
                    <a:pt x="87807" y="101904"/>
                  </a:lnTo>
                  <a:lnTo>
                    <a:pt x="87401" y="101727"/>
                  </a:lnTo>
                  <a:lnTo>
                    <a:pt x="90030" y="101955"/>
                  </a:lnTo>
                  <a:lnTo>
                    <a:pt x="88760" y="102082"/>
                  </a:lnTo>
                  <a:lnTo>
                    <a:pt x="93586" y="102971"/>
                  </a:lnTo>
                  <a:lnTo>
                    <a:pt x="88455" y="102362"/>
                  </a:lnTo>
                  <a:lnTo>
                    <a:pt x="93510" y="103225"/>
                  </a:lnTo>
                  <a:lnTo>
                    <a:pt x="94195" y="102971"/>
                  </a:lnTo>
                  <a:lnTo>
                    <a:pt x="94538" y="102844"/>
                  </a:lnTo>
                  <a:lnTo>
                    <a:pt x="92163" y="102209"/>
                  </a:lnTo>
                  <a:lnTo>
                    <a:pt x="93192" y="101828"/>
                  </a:lnTo>
                  <a:lnTo>
                    <a:pt x="91554" y="101193"/>
                  </a:lnTo>
                  <a:lnTo>
                    <a:pt x="90716" y="101193"/>
                  </a:lnTo>
                  <a:lnTo>
                    <a:pt x="89458" y="100812"/>
                  </a:lnTo>
                  <a:lnTo>
                    <a:pt x="89458" y="101447"/>
                  </a:lnTo>
                  <a:lnTo>
                    <a:pt x="87350" y="101688"/>
                  </a:lnTo>
                  <a:lnTo>
                    <a:pt x="86829" y="101447"/>
                  </a:lnTo>
                  <a:lnTo>
                    <a:pt x="85483" y="100812"/>
                  </a:lnTo>
                  <a:lnTo>
                    <a:pt x="86436" y="100685"/>
                  </a:lnTo>
                  <a:lnTo>
                    <a:pt x="89458" y="101447"/>
                  </a:lnTo>
                  <a:lnTo>
                    <a:pt x="89458" y="100812"/>
                  </a:lnTo>
                  <a:lnTo>
                    <a:pt x="89090" y="100685"/>
                  </a:lnTo>
                  <a:lnTo>
                    <a:pt x="86283" y="99034"/>
                  </a:lnTo>
                  <a:lnTo>
                    <a:pt x="96799" y="101828"/>
                  </a:lnTo>
                  <a:lnTo>
                    <a:pt x="92951" y="100177"/>
                  </a:lnTo>
                  <a:lnTo>
                    <a:pt x="90982" y="99542"/>
                  </a:lnTo>
                  <a:lnTo>
                    <a:pt x="89090" y="99034"/>
                  </a:lnTo>
                  <a:lnTo>
                    <a:pt x="87185" y="98526"/>
                  </a:lnTo>
                  <a:lnTo>
                    <a:pt x="89306" y="98526"/>
                  </a:lnTo>
                  <a:lnTo>
                    <a:pt x="92671" y="99542"/>
                  </a:lnTo>
                  <a:lnTo>
                    <a:pt x="93154" y="99034"/>
                  </a:lnTo>
                  <a:lnTo>
                    <a:pt x="90500" y="98526"/>
                  </a:lnTo>
                  <a:lnTo>
                    <a:pt x="87858" y="98018"/>
                  </a:lnTo>
                  <a:lnTo>
                    <a:pt x="89966" y="97904"/>
                  </a:lnTo>
                  <a:lnTo>
                    <a:pt x="89966" y="97637"/>
                  </a:lnTo>
                  <a:lnTo>
                    <a:pt x="92989" y="98272"/>
                  </a:lnTo>
                  <a:lnTo>
                    <a:pt x="92710" y="97637"/>
                  </a:lnTo>
                  <a:lnTo>
                    <a:pt x="92659" y="97510"/>
                  </a:lnTo>
                  <a:lnTo>
                    <a:pt x="92062" y="97129"/>
                  </a:lnTo>
                  <a:lnTo>
                    <a:pt x="90652" y="96240"/>
                  </a:lnTo>
                  <a:lnTo>
                    <a:pt x="90271" y="95478"/>
                  </a:lnTo>
                  <a:lnTo>
                    <a:pt x="92075" y="95986"/>
                  </a:lnTo>
                  <a:lnTo>
                    <a:pt x="93040" y="96113"/>
                  </a:lnTo>
                  <a:lnTo>
                    <a:pt x="92125" y="95224"/>
                  </a:lnTo>
                  <a:lnTo>
                    <a:pt x="91732" y="94843"/>
                  </a:lnTo>
                  <a:lnTo>
                    <a:pt x="92163" y="94716"/>
                  </a:lnTo>
                  <a:lnTo>
                    <a:pt x="93433" y="94335"/>
                  </a:lnTo>
                  <a:lnTo>
                    <a:pt x="93853" y="94208"/>
                  </a:lnTo>
                  <a:lnTo>
                    <a:pt x="95808" y="93700"/>
                  </a:lnTo>
                  <a:lnTo>
                    <a:pt x="93268" y="92811"/>
                  </a:lnTo>
                  <a:lnTo>
                    <a:pt x="93319" y="92684"/>
                  </a:lnTo>
                  <a:lnTo>
                    <a:pt x="92976" y="92557"/>
                  </a:lnTo>
                  <a:lnTo>
                    <a:pt x="92316" y="92303"/>
                  </a:lnTo>
                  <a:lnTo>
                    <a:pt x="92163" y="92049"/>
                  </a:lnTo>
                  <a:lnTo>
                    <a:pt x="93878" y="92430"/>
                  </a:lnTo>
                  <a:lnTo>
                    <a:pt x="94640" y="92684"/>
                  </a:lnTo>
                  <a:lnTo>
                    <a:pt x="92544" y="91668"/>
                  </a:lnTo>
                  <a:lnTo>
                    <a:pt x="91643" y="91033"/>
                  </a:lnTo>
                  <a:lnTo>
                    <a:pt x="90741" y="90398"/>
                  </a:lnTo>
                  <a:lnTo>
                    <a:pt x="90208" y="90017"/>
                  </a:lnTo>
                  <a:lnTo>
                    <a:pt x="93129" y="89890"/>
                  </a:lnTo>
                  <a:lnTo>
                    <a:pt x="93891" y="90144"/>
                  </a:lnTo>
                  <a:lnTo>
                    <a:pt x="95059" y="89890"/>
                  </a:lnTo>
                  <a:lnTo>
                    <a:pt x="91846" y="89255"/>
                  </a:lnTo>
                  <a:lnTo>
                    <a:pt x="89585" y="88811"/>
                  </a:lnTo>
                  <a:lnTo>
                    <a:pt x="89585" y="94335"/>
                  </a:lnTo>
                  <a:lnTo>
                    <a:pt x="89573" y="95478"/>
                  </a:lnTo>
                  <a:lnTo>
                    <a:pt x="89433" y="95224"/>
                  </a:lnTo>
                  <a:lnTo>
                    <a:pt x="89573" y="95478"/>
                  </a:lnTo>
                  <a:lnTo>
                    <a:pt x="89573" y="94361"/>
                  </a:lnTo>
                  <a:lnTo>
                    <a:pt x="89408" y="94716"/>
                  </a:lnTo>
                  <a:lnTo>
                    <a:pt x="88531" y="94589"/>
                  </a:lnTo>
                  <a:lnTo>
                    <a:pt x="87655" y="94335"/>
                  </a:lnTo>
                  <a:lnTo>
                    <a:pt x="88277" y="94462"/>
                  </a:lnTo>
                  <a:lnTo>
                    <a:pt x="88823" y="94335"/>
                  </a:lnTo>
                  <a:lnTo>
                    <a:pt x="89585" y="94335"/>
                  </a:lnTo>
                  <a:lnTo>
                    <a:pt x="89585" y="88811"/>
                  </a:lnTo>
                  <a:lnTo>
                    <a:pt x="89281" y="88747"/>
                  </a:lnTo>
                  <a:lnTo>
                    <a:pt x="88633" y="88620"/>
                  </a:lnTo>
                  <a:lnTo>
                    <a:pt x="91173" y="88620"/>
                  </a:lnTo>
                  <a:lnTo>
                    <a:pt x="91617" y="88747"/>
                  </a:lnTo>
                  <a:lnTo>
                    <a:pt x="91808" y="88620"/>
                  </a:lnTo>
                  <a:lnTo>
                    <a:pt x="92976" y="87858"/>
                  </a:lnTo>
                  <a:lnTo>
                    <a:pt x="92430" y="87477"/>
                  </a:lnTo>
                  <a:lnTo>
                    <a:pt x="90805" y="86334"/>
                  </a:lnTo>
                  <a:lnTo>
                    <a:pt x="94907" y="86207"/>
                  </a:lnTo>
                  <a:lnTo>
                    <a:pt x="94373" y="86080"/>
                  </a:lnTo>
                  <a:lnTo>
                    <a:pt x="91681" y="85445"/>
                  </a:lnTo>
                  <a:lnTo>
                    <a:pt x="91147" y="85318"/>
                  </a:lnTo>
                  <a:lnTo>
                    <a:pt x="96786" y="85445"/>
                  </a:lnTo>
                  <a:lnTo>
                    <a:pt x="96126" y="85318"/>
                  </a:lnTo>
                  <a:lnTo>
                    <a:pt x="94145" y="84937"/>
                  </a:lnTo>
                  <a:lnTo>
                    <a:pt x="91516" y="84429"/>
                  </a:lnTo>
                  <a:lnTo>
                    <a:pt x="94234" y="84302"/>
                  </a:lnTo>
                  <a:lnTo>
                    <a:pt x="95148" y="84556"/>
                  </a:lnTo>
                  <a:lnTo>
                    <a:pt x="96100" y="84302"/>
                  </a:lnTo>
                  <a:lnTo>
                    <a:pt x="97053" y="84048"/>
                  </a:lnTo>
                  <a:lnTo>
                    <a:pt x="97345" y="83794"/>
                  </a:lnTo>
                  <a:lnTo>
                    <a:pt x="95237" y="83413"/>
                  </a:lnTo>
                  <a:lnTo>
                    <a:pt x="93827" y="83159"/>
                  </a:lnTo>
                  <a:lnTo>
                    <a:pt x="93319" y="82778"/>
                  </a:lnTo>
                  <a:lnTo>
                    <a:pt x="96088" y="83159"/>
                  </a:lnTo>
                  <a:lnTo>
                    <a:pt x="94881" y="82778"/>
                  </a:lnTo>
                  <a:lnTo>
                    <a:pt x="93256" y="82270"/>
                  </a:lnTo>
                  <a:lnTo>
                    <a:pt x="96596" y="82651"/>
                  </a:lnTo>
                  <a:lnTo>
                    <a:pt x="96151" y="82397"/>
                  </a:lnTo>
                  <a:lnTo>
                    <a:pt x="95935" y="82270"/>
                  </a:lnTo>
                  <a:lnTo>
                    <a:pt x="95745" y="82397"/>
                  </a:lnTo>
                  <a:lnTo>
                    <a:pt x="94640" y="82270"/>
                  </a:lnTo>
                  <a:lnTo>
                    <a:pt x="93865" y="82143"/>
                  </a:lnTo>
                  <a:lnTo>
                    <a:pt x="92913" y="81635"/>
                  </a:lnTo>
                  <a:lnTo>
                    <a:pt x="92671" y="81508"/>
                  </a:lnTo>
                  <a:lnTo>
                    <a:pt x="95961" y="81381"/>
                  </a:lnTo>
                  <a:lnTo>
                    <a:pt x="97383" y="81635"/>
                  </a:lnTo>
                  <a:lnTo>
                    <a:pt x="96989" y="81381"/>
                  </a:lnTo>
                  <a:lnTo>
                    <a:pt x="95808" y="80619"/>
                  </a:lnTo>
                  <a:lnTo>
                    <a:pt x="95313" y="80302"/>
                  </a:lnTo>
                  <a:lnTo>
                    <a:pt x="95491" y="80302"/>
                  </a:lnTo>
                  <a:lnTo>
                    <a:pt x="95313" y="80238"/>
                  </a:lnTo>
                  <a:lnTo>
                    <a:pt x="94983" y="80111"/>
                  </a:lnTo>
                  <a:lnTo>
                    <a:pt x="94640" y="79984"/>
                  </a:lnTo>
                  <a:lnTo>
                    <a:pt x="100317" y="81381"/>
                  </a:lnTo>
                  <a:lnTo>
                    <a:pt x="97802" y="80365"/>
                  </a:lnTo>
                  <a:lnTo>
                    <a:pt x="97155" y="80365"/>
                  </a:lnTo>
                  <a:lnTo>
                    <a:pt x="95605" y="79984"/>
                  </a:lnTo>
                  <a:lnTo>
                    <a:pt x="97307" y="79984"/>
                  </a:lnTo>
                  <a:lnTo>
                    <a:pt x="97396" y="79476"/>
                  </a:lnTo>
                  <a:lnTo>
                    <a:pt x="96748" y="78968"/>
                  </a:lnTo>
                  <a:lnTo>
                    <a:pt x="98653" y="79349"/>
                  </a:lnTo>
                  <a:lnTo>
                    <a:pt x="99009" y="78968"/>
                  </a:lnTo>
                  <a:lnTo>
                    <a:pt x="99237" y="78714"/>
                  </a:lnTo>
                  <a:lnTo>
                    <a:pt x="97967" y="77571"/>
                  </a:lnTo>
                  <a:lnTo>
                    <a:pt x="97993" y="77444"/>
                  </a:lnTo>
                  <a:lnTo>
                    <a:pt x="98094" y="76936"/>
                  </a:lnTo>
                  <a:lnTo>
                    <a:pt x="98120" y="76809"/>
                  </a:lnTo>
                  <a:lnTo>
                    <a:pt x="97193" y="76936"/>
                  </a:lnTo>
                  <a:lnTo>
                    <a:pt x="96367" y="76809"/>
                  </a:lnTo>
                  <a:lnTo>
                    <a:pt x="93891" y="76428"/>
                  </a:lnTo>
                  <a:lnTo>
                    <a:pt x="93700" y="76174"/>
                  </a:lnTo>
                  <a:lnTo>
                    <a:pt x="93662" y="76047"/>
                  </a:lnTo>
                  <a:lnTo>
                    <a:pt x="93230" y="75920"/>
                  </a:lnTo>
                  <a:lnTo>
                    <a:pt x="93624" y="75666"/>
                  </a:lnTo>
                  <a:lnTo>
                    <a:pt x="96596" y="76174"/>
                  </a:lnTo>
                  <a:lnTo>
                    <a:pt x="97523" y="76428"/>
                  </a:lnTo>
                  <a:lnTo>
                    <a:pt x="96558" y="75920"/>
                  </a:lnTo>
                  <a:lnTo>
                    <a:pt x="98996" y="76428"/>
                  </a:lnTo>
                  <a:lnTo>
                    <a:pt x="97205" y="75920"/>
                  </a:lnTo>
                  <a:lnTo>
                    <a:pt x="102044" y="76174"/>
                  </a:lnTo>
                  <a:close/>
                </a:path>
                <a:path w="104775" h="353060">
                  <a:moveTo>
                    <a:pt x="102184" y="66395"/>
                  </a:moveTo>
                  <a:lnTo>
                    <a:pt x="98729" y="65379"/>
                  </a:lnTo>
                  <a:lnTo>
                    <a:pt x="98298" y="65252"/>
                  </a:lnTo>
                  <a:lnTo>
                    <a:pt x="98526" y="65379"/>
                  </a:lnTo>
                  <a:lnTo>
                    <a:pt x="96088" y="64236"/>
                  </a:lnTo>
                  <a:lnTo>
                    <a:pt x="96240" y="64109"/>
                  </a:lnTo>
                  <a:lnTo>
                    <a:pt x="78409" y="64109"/>
                  </a:lnTo>
                  <a:lnTo>
                    <a:pt x="76238" y="64109"/>
                  </a:lnTo>
                  <a:lnTo>
                    <a:pt x="75603" y="64109"/>
                  </a:lnTo>
                  <a:lnTo>
                    <a:pt x="75095" y="64617"/>
                  </a:lnTo>
                  <a:lnTo>
                    <a:pt x="80378" y="66268"/>
                  </a:lnTo>
                  <a:lnTo>
                    <a:pt x="78955" y="66395"/>
                  </a:lnTo>
                  <a:lnTo>
                    <a:pt x="102184" y="66395"/>
                  </a:lnTo>
                  <a:close/>
                </a:path>
                <a:path w="104775" h="353060">
                  <a:moveTo>
                    <a:pt x="103060" y="66649"/>
                  </a:moveTo>
                  <a:lnTo>
                    <a:pt x="102628" y="66522"/>
                  </a:lnTo>
                  <a:lnTo>
                    <a:pt x="77546" y="66522"/>
                  </a:lnTo>
                  <a:lnTo>
                    <a:pt x="76581" y="66522"/>
                  </a:lnTo>
                  <a:lnTo>
                    <a:pt x="78714" y="66903"/>
                  </a:lnTo>
                  <a:lnTo>
                    <a:pt x="77330" y="67030"/>
                  </a:lnTo>
                  <a:lnTo>
                    <a:pt x="76771" y="66903"/>
                  </a:lnTo>
                  <a:lnTo>
                    <a:pt x="75996" y="66776"/>
                  </a:lnTo>
                  <a:lnTo>
                    <a:pt x="78219" y="67538"/>
                  </a:lnTo>
                  <a:lnTo>
                    <a:pt x="77406" y="67665"/>
                  </a:lnTo>
                  <a:lnTo>
                    <a:pt x="75907" y="67284"/>
                  </a:lnTo>
                  <a:lnTo>
                    <a:pt x="74053" y="67792"/>
                  </a:lnTo>
                  <a:lnTo>
                    <a:pt x="79476" y="68935"/>
                  </a:lnTo>
                  <a:lnTo>
                    <a:pt x="80314" y="69824"/>
                  </a:lnTo>
                  <a:lnTo>
                    <a:pt x="97650" y="69824"/>
                  </a:lnTo>
                  <a:lnTo>
                    <a:pt x="97586" y="69570"/>
                  </a:lnTo>
                  <a:lnTo>
                    <a:pt x="95808" y="68427"/>
                  </a:lnTo>
                  <a:lnTo>
                    <a:pt x="94424" y="68427"/>
                  </a:lnTo>
                  <a:lnTo>
                    <a:pt x="93637" y="68300"/>
                  </a:lnTo>
                  <a:lnTo>
                    <a:pt x="93281" y="68173"/>
                  </a:lnTo>
                  <a:lnTo>
                    <a:pt x="94665" y="68046"/>
                  </a:lnTo>
                  <a:lnTo>
                    <a:pt x="95681" y="68160"/>
                  </a:lnTo>
                  <a:lnTo>
                    <a:pt x="95402" y="68046"/>
                  </a:lnTo>
                  <a:lnTo>
                    <a:pt x="94475" y="67665"/>
                  </a:lnTo>
                  <a:lnTo>
                    <a:pt x="92951" y="67030"/>
                  </a:lnTo>
                  <a:lnTo>
                    <a:pt x="92646" y="66903"/>
                  </a:lnTo>
                  <a:lnTo>
                    <a:pt x="103060" y="66649"/>
                  </a:lnTo>
                  <a:close/>
                </a:path>
                <a:path w="104775" h="353060">
                  <a:moveTo>
                    <a:pt x="103746" y="41630"/>
                  </a:moveTo>
                  <a:lnTo>
                    <a:pt x="94869" y="40868"/>
                  </a:lnTo>
                  <a:lnTo>
                    <a:pt x="101180" y="40614"/>
                  </a:lnTo>
                  <a:lnTo>
                    <a:pt x="98983" y="39598"/>
                  </a:lnTo>
                  <a:lnTo>
                    <a:pt x="97853" y="38836"/>
                  </a:lnTo>
                  <a:lnTo>
                    <a:pt x="97675" y="38709"/>
                  </a:lnTo>
                  <a:lnTo>
                    <a:pt x="101244" y="38709"/>
                  </a:lnTo>
                  <a:lnTo>
                    <a:pt x="99771" y="37922"/>
                  </a:lnTo>
                  <a:lnTo>
                    <a:pt x="97459" y="38557"/>
                  </a:lnTo>
                  <a:lnTo>
                    <a:pt x="96520" y="37693"/>
                  </a:lnTo>
                  <a:lnTo>
                    <a:pt x="98679" y="37693"/>
                  </a:lnTo>
                  <a:lnTo>
                    <a:pt x="96037" y="37312"/>
                  </a:lnTo>
                  <a:lnTo>
                    <a:pt x="97015" y="36423"/>
                  </a:lnTo>
                  <a:lnTo>
                    <a:pt x="97307" y="36296"/>
                  </a:lnTo>
                  <a:lnTo>
                    <a:pt x="97586" y="36169"/>
                  </a:lnTo>
                  <a:lnTo>
                    <a:pt x="98806" y="36550"/>
                  </a:lnTo>
                  <a:lnTo>
                    <a:pt x="99517" y="36550"/>
                  </a:lnTo>
                  <a:lnTo>
                    <a:pt x="98666" y="36169"/>
                  </a:lnTo>
                  <a:lnTo>
                    <a:pt x="98386" y="36042"/>
                  </a:lnTo>
                  <a:lnTo>
                    <a:pt x="84861" y="36042"/>
                  </a:lnTo>
                  <a:lnTo>
                    <a:pt x="84861" y="36296"/>
                  </a:lnTo>
                  <a:lnTo>
                    <a:pt x="82359" y="36588"/>
                  </a:lnTo>
                  <a:lnTo>
                    <a:pt x="81508" y="36423"/>
                  </a:lnTo>
                  <a:lnTo>
                    <a:pt x="81813" y="36169"/>
                  </a:lnTo>
                  <a:lnTo>
                    <a:pt x="83426" y="36398"/>
                  </a:lnTo>
                  <a:lnTo>
                    <a:pt x="84861" y="36296"/>
                  </a:lnTo>
                  <a:lnTo>
                    <a:pt x="84861" y="36042"/>
                  </a:lnTo>
                  <a:lnTo>
                    <a:pt x="80594" y="36042"/>
                  </a:lnTo>
                  <a:lnTo>
                    <a:pt x="77914" y="36042"/>
                  </a:lnTo>
                  <a:lnTo>
                    <a:pt x="80022" y="36423"/>
                  </a:lnTo>
                  <a:lnTo>
                    <a:pt x="79730" y="36423"/>
                  </a:lnTo>
                  <a:lnTo>
                    <a:pt x="81686" y="36664"/>
                  </a:lnTo>
                  <a:lnTo>
                    <a:pt x="82842" y="36728"/>
                  </a:lnTo>
                  <a:lnTo>
                    <a:pt x="86753" y="36931"/>
                  </a:lnTo>
                  <a:lnTo>
                    <a:pt x="84556" y="37312"/>
                  </a:lnTo>
                  <a:lnTo>
                    <a:pt x="79171" y="37312"/>
                  </a:lnTo>
                  <a:lnTo>
                    <a:pt x="76771" y="37820"/>
                  </a:lnTo>
                  <a:lnTo>
                    <a:pt x="81927" y="38328"/>
                  </a:lnTo>
                  <a:lnTo>
                    <a:pt x="80568" y="39090"/>
                  </a:lnTo>
                  <a:lnTo>
                    <a:pt x="81508" y="38836"/>
                  </a:lnTo>
                  <a:lnTo>
                    <a:pt x="83642" y="38963"/>
                  </a:lnTo>
                  <a:lnTo>
                    <a:pt x="81800" y="39217"/>
                  </a:lnTo>
                  <a:lnTo>
                    <a:pt x="82651" y="39471"/>
                  </a:lnTo>
                  <a:lnTo>
                    <a:pt x="80860" y="39471"/>
                  </a:lnTo>
                  <a:lnTo>
                    <a:pt x="80213" y="39598"/>
                  </a:lnTo>
                  <a:lnTo>
                    <a:pt x="79082" y="39725"/>
                  </a:lnTo>
                  <a:lnTo>
                    <a:pt x="80429" y="39725"/>
                  </a:lnTo>
                  <a:lnTo>
                    <a:pt x="78968" y="40233"/>
                  </a:lnTo>
                  <a:lnTo>
                    <a:pt x="82562" y="40360"/>
                  </a:lnTo>
                  <a:lnTo>
                    <a:pt x="80187" y="40614"/>
                  </a:lnTo>
                  <a:lnTo>
                    <a:pt x="79209" y="41249"/>
                  </a:lnTo>
                  <a:lnTo>
                    <a:pt x="85293" y="41376"/>
                  </a:lnTo>
                  <a:lnTo>
                    <a:pt x="84683" y="41884"/>
                  </a:lnTo>
                  <a:lnTo>
                    <a:pt x="82740" y="41757"/>
                  </a:lnTo>
                  <a:lnTo>
                    <a:pt x="81457" y="42011"/>
                  </a:lnTo>
                  <a:lnTo>
                    <a:pt x="80060" y="41503"/>
                  </a:lnTo>
                  <a:lnTo>
                    <a:pt x="80035" y="41757"/>
                  </a:lnTo>
                  <a:lnTo>
                    <a:pt x="79717" y="41884"/>
                  </a:lnTo>
                  <a:lnTo>
                    <a:pt x="80962" y="41884"/>
                  </a:lnTo>
                  <a:lnTo>
                    <a:pt x="79844" y="42011"/>
                  </a:lnTo>
                  <a:lnTo>
                    <a:pt x="83375" y="42519"/>
                  </a:lnTo>
                  <a:lnTo>
                    <a:pt x="81673" y="42646"/>
                  </a:lnTo>
                  <a:lnTo>
                    <a:pt x="82461" y="42773"/>
                  </a:lnTo>
                  <a:lnTo>
                    <a:pt x="84328" y="42773"/>
                  </a:lnTo>
                  <a:lnTo>
                    <a:pt x="84302" y="43154"/>
                  </a:lnTo>
                  <a:lnTo>
                    <a:pt x="84442" y="43332"/>
                  </a:lnTo>
                  <a:lnTo>
                    <a:pt x="80860" y="43662"/>
                  </a:lnTo>
                  <a:lnTo>
                    <a:pt x="86855" y="44805"/>
                  </a:lnTo>
                  <a:lnTo>
                    <a:pt x="82016" y="45186"/>
                  </a:lnTo>
                  <a:lnTo>
                    <a:pt x="83172" y="46202"/>
                  </a:lnTo>
                  <a:lnTo>
                    <a:pt x="83286" y="46583"/>
                  </a:lnTo>
                  <a:lnTo>
                    <a:pt x="82740" y="46456"/>
                  </a:lnTo>
                  <a:lnTo>
                    <a:pt x="82397" y="46583"/>
                  </a:lnTo>
                  <a:lnTo>
                    <a:pt x="82575" y="46456"/>
                  </a:lnTo>
                  <a:lnTo>
                    <a:pt x="80873" y="46964"/>
                  </a:lnTo>
                  <a:lnTo>
                    <a:pt x="87731" y="46964"/>
                  </a:lnTo>
                  <a:lnTo>
                    <a:pt x="85826" y="47472"/>
                  </a:lnTo>
                  <a:lnTo>
                    <a:pt x="82931" y="47726"/>
                  </a:lnTo>
                  <a:lnTo>
                    <a:pt x="84010" y="47218"/>
                  </a:lnTo>
                  <a:lnTo>
                    <a:pt x="84277" y="47091"/>
                  </a:lnTo>
                  <a:lnTo>
                    <a:pt x="83172" y="47218"/>
                  </a:lnTo>
                  <a:lnTo>
                    <a:pt x="77266" y="47091"/>
                  </a:lnTo>
                  <a:lnTo>
                    <a:pt x="83947" y="47980"/>
                  </a:lnTo>
                  <a:lnTo>
                    <a:pt x="80492" y="48234"/>
                  </a:lnTo>
                  <a:lnTo>
                    <a:pt x="80149" y="48107"/>
                  </a:lnTo>
                  <a:lnTo>
                    <a:pt x="78117" y="48361"/>
                  </a:lnTo>
                  <a:lnTo>
                    <a:pt x="82359" y="48996"/>
                  </a:lnTo>
                  <a:lnTo>
                    <a:pt x="81927" y="49504"/>
                  </a:lnTo>
                  <a:lnTo>
                    <a:pt x="81026" y="49377"/>
                  </a:lnTo>
                  <a:lnTo>
                    <a:pt x="84023" y="49885"/>
                  </a:lnTo>
                  <a:lnTo>
                    <a:pt x="84988" y="50647"/>
                  </a:lnTo>
                  <a:lnTo>
                    <a:pt x="85420" y="50914"/>
                  </a:lnTo>
                  <a:lnTo>
                    <a:pt x="86017" y="50901"/>
                  </a:lnTo>
                  <a:lnTo>
                    <a:pt x="86639" y="51409"/>
                  </a:lnTo>
                  <a:lnTo>
                    <a:pt x="84239" y="51663"/>
                  </a:lnTo>
                  <a:lnTo>
                    <a:pt x="81724" y="51663"/>
                  </a:lnTo>
                  <a:lnTo>
                    <a:pt x="81622" y="51282"/>
                  </a:lnTo>
                  <a:lnTo>
                    <a:pt x="78359" y="51282"/>
                  </a:lnTo>
                  <a:lnTo>
                    <a:pt x="81699" y="51790"/>
                  </a:lnTo>
                  <a:lnTo>
                    <a:pt x="99098" y="51790"/>
                  </a:lnTo>
                  <a:lnTo>
                    <a:pt x="98806" y="51663"/>
                  </a:lnTo>
                  <a:lnTo>
                    <a:pt x="98221" y="51409"/>
                  </a:lnTo>
                  <a:lnTo>
                    <a:pt x="99733" y="50901"/>
                  </a:lnTo>
                  <a:lnTo>
                    <a:pt x="102006" y="50139"/>
                  </a:lnTo>
                  <a:lnTo>
                    <a:pt x="100634" y="49504"/>
                  </a:lnTo>
                  <a:lnTo>
                    <a:pt x="98983" y="48742"/>
                  </a:lnTo>
                  <a:lnTo>
                    <a:pt x="99669" y="48869"/>
                  </a:lnTo>
                  <a:lnTo>
                    <a:pt x="100571" y="48869"/>
                  </a:lnTo>
                  <a:lnTo>
                    <a:pt x="100545" y="48996"/>
                  </a:lnTo>
                  <a:lnTo>
                    <a:pt x="102755" y="48869"/>
                  </a:lnTo>
                  <a:lnTo>
                    <a:pt x="102463" y="48742"/>
                  </a:lnTo>
                  <a:lnTo>
                    <a:pt x="101282" y="48234"/>
                  </a:lnTo>
                  <a:lnTo>
                    <a:pt x="100698" y="47980"/>
                  </a:lnTo>
                  <a:lnTo>
                    <a:pt x="100533" y="47980"/>
                  </a:lnTo>
                  <a:lnTo>
                    <a:pt x="98920" y="47980"/>
                  </a:lnTo>
                  <a:lnTo>
                    <a:pt x="99123" y="47726"/>
                  </a:lnTo>
                  <a:lnTo>
                    <a:pt x="100533" y="47980"/>
                  </a:lnTo>
                  <a:lnTo>
                    <a:pt x="101447" y="47853"/>
                  </a:lnTo>
                  <a:lnTo>
                    <a:pt x="102743" y="47599"/>
                  </a:lnTo>
                  <a:lnTo>
                    <a:pt x="98679" y="47091"/>
                  </a:lnTo>
                  <a:lnTo>
                    <a:pt x="100838" y="46977"/>
                  </a:lnTo>
                  <a:lnTo>
                    <a:pt x="100672" y="46964"/>
                  </a:lnTo>
                  <a:lnTo>
                    <a:pt x="101485" y="46583"/>
                  </a:lnTo>
                  <a:lnTo>
                    <a:pt x="101752" y="46456"/>
                  </a:lnTo>
                  <a:lnTo>
                    <a:pt x="102031" y="46329"/>
                  </a:lnTo>
                  <a:lnTo>
                    <a:pt x="99504" y="46456"/>
                  </a:lnTo>
                  <a:lnTo>
                    <a:pt x="100723" y="45948"/>
                  </a:lnTo>
                  <a:lnTo>
                    <a:pt x="98399" y="45440"/>
                  </a:lnTo>
                  <a:lnTo>
                    <a:pt x="99923" y="45059"/>
                  </a:lnTo>
                  <a:lnTo>
                    <a:pt x="97116" y="44805"/>
                  </a:lnTo>
                  <a:lnTo>
                    <a:pt x="101320" y="44297"/>
                  </a:lnTo>
                  <a:lnTo>
                    <a:pt x="101320" y="44170"/>
                  </a:lnTo>
                  <a:lnTo>
                    <a:pt x="100672" y="43408"/>
                  </a:lnTo>
                  <a:lnTo>
                    <a:pt x="99377" y="43154"/>
                  </a:lnTo>
                  <a:lnTo>
                    <a:pt x="98729" y="43027"/>
                  </a:lnTo>
                  <a:lnTo>
                    <a:pt x="99987" y="43154"/>
                  </a:lnTo>
                  <a:lnTo>
                    <a:pt x="99999" y="43027"/>
                  </a:lnTo>
                  <a:lnTo>
                    <a:pt x="100012" y="42773"/>
                  </a:lnTo>
                  <a:lnTo>
                    <a:pt x="101752" y="42900"/>
                  </a:lnTo>
                  <a:lnTo>
                    <a:pt x="101701" y="42519"/>
                  </a:lnTo>
                  <a:lnTo>
                    <a:pt x="100926" y="42265"/>
                  </a:lnTo>
                  <a:lnTo>
                    <a:pt x="98818" y="42265"/>
                  </a:lnTo>
                  <a:lnTo>
                    <a:pt x="100787" y="42011"/>
                  </a:lnTo>
                  <a:lnTo>
                    <a:pt x="101777" y="41884"/>
                  </a:lnTo>
                  <a:lnTo>
                    <a:pt x="103746" y="41630"/>
                  </a:lnTo>
                  <a:close/>
                </a:path>
                <a:path w="104775" h="353060">
                  <a:moveTo>
                    <a:pt x="104368" y="62204"/>
                  </a:moveTo>
                  <a:lnTo>
                    <a:pt x="103936" y="62077"/>
                  </a:lnTo>
                  <a:lnTo>
                    <a:pt x="101396" y="61315"/>
                  </a:lnTo>
                  <a:lnTo>
                    <a:pt x="100977" y="61188"/>
                  </a:lnTo>
                  <a:lnTo>
                    <a:pt x="99707" y="60807"/>
                  </a:lnTo>
                  <a:lnTo>
                    <a:pt x="97155" y="60045"/>
                  </a:lnTo>
                  <a:lnTo>
                    <a:pt x="101625" y="59537"/>
                  </a:lnTo>
                  <a:lnTo>
                    <a:pt x="99999" y="59410"/>
                  </a:lnTo>
                  <a:lnTo>
                    <a:pt x="98425" y="59156"/>
                  </a:lnTo>
                  <a:lnTo>
                    <a:pt x="99618" y="59207"/>
                  </a:lnTo>
                  <a:lnTo>
                    <a:pt x="99415" y="59156"/>
                  </a:lnTo>
                  <a:lnTo>
                    <a:pt x="98983" y="59029"/>
                  </a:lnTo>
                  <a:lnTo>
                    <a:pt x="97205" y="57251"/>
                  </a:lnTo>
                  <a:lnTo>
                    <a:pt x="100482" y="56108"/>
                  </a:lnTo>
                  <a:lnTo>
                    <a:pt x="101574" y="55727"/>
                  </a:lnTo>
                  <a:lnTo>
                    <a:pt x="101803" y="55473"/>
                  </a:lnTo>
                  <a:lnTo>
                    <a:pt x="103060" y="54076"/>
                  </a:lnTo>
                  <a:lnTo>
                    <a:pt x="103174" y="53949"/>
                  </a:lnTo>
                  <a:lnTo>
                    <a:pt x="103644" y="53314"/>
                  </a:lnTo>
                  <a:lnTo>
                    <a:pt x="94830" y="53060"/>
                  </a:lnTo>
                  <a:lnTo>
                    <a:pt x="98729" y="52425"/>
                  </a:lnTo>
                  <a:lnTo>
                    <a:pt x="101727" y="52933"/>
                  </a:lnTo>
                  <a:lnTo>
                    <a:pt x="100558" y="52425"/>
                  </a:lnTo>
                  <a:lnTo>
                    <a:pt x="99390" y="51917"/>
                  </a:lnTo>
                  <a:lnTo>
                    <a:pt x="81127" y="51917"/>
                  </a:lnTo>
                  <a:lnTo>
                    <a:pt x="79794" y="51917"/>
                  </a:lnTo>
                  <a:lnTo>
                    <a:pt x="80124" y="52425"/>
                  </a:lnTo>
                  <a:lnTo>
                    <a:pt x="83705" y="52679"/>
                  </a:lnTo>
                  <a:lnTo>
                    <a:pt x="83400" y="53314"/>
                  </a:lnTo>
                  <a:lnTo>
                    <a:pt x="84480" y="53314"/>
                  </a:lnTo>
                  <a:lnTo>
                    <a:pt x="87998" y="53949"/>
                  </a:lnTo>
                  <a:lnTo>
                    <a:pt x="82473" y="53441"/>
                  </a:lnTo>
                  <a:lnTo>
                    <a:pt x="85077" y="54076"/>
                  </a:lnTo>
                  <a:lnTo>
                    <a:pt x="81483" y="53949"/>
                  </a:lnTo>
                  <a:lnTo>
                    <a:pt x="84899" y="54965"/>
                  </a:lnTo>
                  <a:lnTo>
                    <a:pt x="85547" y="55473"/>
                  </a:lnTo>
                  <a:lnTo>
                    <a:pt x="82905" y="54965"/>
                  </a:lnTo>
                  <a:lnTo>
                    <a:pt x="82245" y="54711"/>
                  </a:lnTo>
                  <a:lnTo>
                    <a:pt x="81584" y="54457"/>
                  </a:lnTo>
                  <a:lnTo>
                    <a:pt x="80010" y="54076"/>
                  </a:lnTo>
                  <a:lnTo>
                    <a:pt x="80073" y="54457"/>
                  </a:lnTo>
                  <a:lnTo>
                    <a:pt x="80225" y="54838"/>
                  </a:lnTo>
                  <a:lnTo>
                    <a:pt x="81991" y="55092"/>
                  </a:lnTo>
                  <a:lnTo>
                    <a:pt x="81648" y="54965"/>
                  </a:lnTo>
                  <a:lnTo>
                    <a:pt x="80784" y="54711"/>
                  </a:lnTo>
                  <a:lnTo>
                    <a:pt x="81330" y="54711"/>
                  </a:lnTo>
                  <a:lnTo>
                    <a:pt x="84137" y="55219"/>
                  </a:lnTo>
                  <a:lnTo>
                    <a:pt x="85509" y="55727"/>
                  </a:lnTo>
                  <a:lnTo>
                    <a:pt x="85394" y="56108"/>
                  </a:lnTo>
                  <a:lnTo>
                    <a:pt x="78473" y="55600"/>
                  </a:lnTo>
                  <a:lnTo>
                    <a:pt x="83578" y="57251"/>
                  </a:lnTo>
                  <a:lnTo>
                    <a:pt x="78143" y="57124"/>
                  </a:lnTo>
                  <a:lnTo>
                    <a:pt x="80632" y="58267"/>
                  </a:lnTo>
                  <a:lnTo>
                    <a:pt x="76898" y="58648"/>
                  </a:lnTo>
                  <a:lnTo>
                    <a:pt x="77228" y="59664"/>
                  </a:lnTo>
                  <a:lnTo>
                    <a:pt x="82651" y="59791"/>
                  </a:lnTo>
                  <a:lnTo>
                    <a:pt x="79121" y="59969"/>
                  </a:lnTo>
                  <a:lnTo>
                    <a:pt x="78828" y="59880"/>
                  </a:lnTo>
                  <a:lnTo>
                    <a:pt x="78041" y="60020"/>
                  </a:lnTo>
                  <a:lnTo>
                    <a:pt x="77355" y="60045"/>
                  </a:lnTo>
                  <a:lnTo>
                    <a:pt x="77698" y="60071"/>
                  </a:lnTo>
                  <a:lnTo>
                    <a:pt x="77317" y="60134"/>
                  </a:lnTo>
                  <a:lnTo>
                    <a:pt x="78143" y="60109"/>
                  </a:lnTo>
                  <a:lnTo>
                    <a:pt x="79717" y="60210"/>
                  </a:lnTo>
                  <a:lnTo>
                    <a:pt x="80175" y="60909"/>
                  </a:lnTo>
                  <a:lnTo>
                    <a:pt x="82765" y="60667"/>
                  </a:lnTo>
                  <a:lnTo>
                    <a:pt x="81762" y="60617"/>
                  </a:lnTo>
                  <a:lnTo>
                    <a:pt x="80251" y="60248"/>
                  </a:lnTo>
                  <a:lnTo>
                    <a:pt x="82905" y="60426"/>
                  </a:lnTo>
                  <a:lnTo>
                    <a:pt x="83248" y="60680"/>
                  </a:lnTo>
                  <a:lnTo>
                    <a:pt x="83146" y="60807"/>
                  </a:lnTo>
                  <a:lnTo>
                    <a:pt x="82778" y="60680"/>
                  </a:lnTo>
                  <a:lnTo>
                    <a:pt x="79413" y="61061"/>
                  </a:lnTo>
                  <a:lnTo>
                    <a:pt x="77774" y="61188"/>
                  </a:lnTo>
                  <a:lnTo>
                    <a:pt x="78193" y="60807"/>
                  </a:lnTo>
                  <a:lnTo>
                    <a:pt x="76962" y="60680"/>
                  </a:lnTo>
                  <a:lnTo>
                    <a:pt x="76492" y="61188"/>
                  </a:lnTo>
                  <a:lnTo>
                    <a:pt x="74599" y="60680"/>
                  </a:lnTo>
                  <a:lnTo>
                    <a:pt x="73088" y="60807"/>
                  </a:lnTo>
                  <a:lnTo>
                    <a:pt x="75082" y="60934"/>
                  </a:lnTo>
                  <a:lnTo>
                    <a:pt x="75907" y="61315"/>
                  </a:lnTo>
                  <a:lnTo>
                    <a:pt x="75133" y="61442"/>
                  </a:lnTo>
                  <a:lnTo>
                    <a:pt x="77736" y="61315"/>
                  </a:lnTo>
                  <a:lnTo>
                    <a:pt x="80619" y="62331"/>
                  </a:lnTo>
                  <a:lnTo>
                    <a:pt x="73025" y="61442"/>
                  </a:lnTo>
                  <a:lnTo>
                    <a:pt x="75895" y="62458"/>
                  </a:lnTo>
                  <a:lnTo>
                    <a:pt x="74168" y="62077"/>
                  </a:lnTo>
                  <a:lnTo>
                    <a:pt x="75145" y="62458"/>
                  </a:lnTo>
                  <a:lnTo>
                    <a:pt x="74002" y="63347"/>
                  </a:lnTo>
                  <a:lnTo>
                    <a:pt x="76936" y="63855"/>
                  </a:lnTo>
                  <a:lnTo>
                    <a:pt x="96520" y="63855"/>
                  </a:lnTo>
                  <a:lnTo>
                    <a:pt x="97815" y="64617"/>
                  </a:lnTo>
                  <a:lnTo>
                    <a:pt x="99275" y="64490"/>
                  </a:lnTo>
                  <a:lnTo>
                    <a:pt x="97383" y="63855"/>
                  </a:lnTo>
                  <a:lnTo>
                    <a:pt x="95478" y="63220"/>
                  </a:lnTo>
                  <a:lnTo>
                    <a:pt x="99974" y="63093"/>
                  </a:lnTo>
                  <a:lnTo>
                    <a:pt x="98399" y="62458"/>
                  </a:lnTo>
                  <a:lnTo>
                    <a:pt x="98094" y="62331"/>
                  </a:lnTo>
                  <a:lnTo>
                    <a:pt x="97459" y="62077"/>
                  </a:lnTo>
                  <a:lnTo>
                    <a:pt x="104368" y="6220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15117166" y="3726452"/>
              <a:ext cx="227965" cy="776605"/>
            </a:xfrm>
            <a:custGeom>
              <a:avLst/>
              <a:gdLst/>
              <a:ahLst/>
              <a:cxnLst/>
              <a:rect l="l" t="t" r="r" b="b"/>
              <a:pathLst>
                <a:path w="227965" h="776604">
                  <a:moveTo>
                    <a:pt x="2527" y="648652"/>
                  </a:moveTo>
                  <a:lnTo>
                    <a:pt x="1892" y="649300"/>
                  </a:lnTo>
                  <a:lnTo>
                    <a:pt x="2032" y="649516"/>
                  </a:lnTo>
                  <a:lnTo>
                    <a:pt x="2527" y="648652"/>
                  </a:lnTo>
                  <a:close/>
                </a:path>
                <a:path w="227965" h="776604">
                  <a:moveTo>
                    <a:pt x="5486" y="649516"/>
                  </a:moveTo>
                  <a:lnTo>
                    <a:pt x="4838" y="649719"/>
                  </a:lnTo>
                  <a:lnTo>
                    <a:pt x="4622" y="650354"/>
                  </a:lnTo>
                  <a:lnTo>
                    <a:pt x="5486" y="649516"/>
                  </a:lnTo>
                  <a:close/>
                </a:path>
                <a:path w="227965" h="776604">
                  <a:moveTo>
                    <a:pt x="5549" y="656107"/>
                  </a:moveTo>
                  <a:lnTo>
                    <a:pt x="5308" y="656209"/>
                  </a:lnTo>
                  <a:lnTo>
                    <a:pt x="5143" y="656297"/>
                  </a:lnTo>
                  <a:lnTo>
                    <a:pt x="5321" y="656259"/>
                  </a:lnTo>
                  <a:lnTo>
                    <a:pt x="5549" y="656107"/>
                  </a:lnTo>
                  <a:close/>
                </a:path>
                <a:path w="227965" h="776604">
                  <a:moveTo>
                    <a:pt x="7226" y="655866"/>
                  </a:moveTo>
                  <a:lnTo>
                    <a:pt x="6464" y="655866"/>
                  </a:lnTo>
                  <a:lnTo>
                    <a:pt x="5549" y="657136"/>
                  </a:lnTo>
                  <a:lnTo>
                    <a:pt x="7226" y="655866"/>
                  </a:lnTo>
                  <a:close/>
                </a:path>
                <a:path w="227965" h="776604">
                  <a:moveTo>
                    <a:pt x="10883" y="639140"/>
                  </a:moveTo>
                  <a:lnTo>
                    <a:pt x="9448" y="639826"/>
                  </a:lnTo>
                  <a:lnTo>
                    <a:pt x="9652" y="639876"/>
                  </a:lnTo>
                  <a:lnTo>
                    <a:pt x="10883" y="639140"/>
                  </a:lnTo>
                  <a:close/>
                </a:path>
                <a:path w="227965" h="776604">
                  <a:moveTo>
                    <a:pt x="11544" y="663168"/>
                  </a:moveTo>
                  <a:lnTo>
                    <a:pt x="11391" y="662216"/>
                  </a:lnTo>
                  <a:lnTo>
                    <a:pt x="11290" y="663486"/>
                  </a:lnTo>
                  <a:lnTo>
                    <a:pt x="11544" y="663168"/>
                  </a:lnTo>
                  <a:close/>
                </a:path>
                <a:path w="227965" h="776604">
                  <a:moveTo>
                    <a:pt x="14884" y="672376"/>
                  </a:moveTo>
                  <a:lnTo>
                    <a:pt x="13017" y="672376"/>
                  </a:lnTo>
                  <a:lnTo>
                    <a:pt x="13754" y="673646"/>
                  </a:lnTo>
                  <a:lnTo>
                    <a:pt x="14884" y="672376"/>
                  </a:lnTo>
                  <a:close/>
                </a:path>
                <a:path w="227965" h="776604">
                  <a:moveTo>
                    <a:pt x="15138" y="672096"/>
                  </a:moveTo>
                  <a:lnTo>
                    <a:pt x="14884" y="672376"/>
                  </a:lnTo>
                  <a:lnTo>
                    <a:pt x="15138" y="672096"/>
                  </a:lnTo>
                  <a:close/>
                </a:path>
                <a:path w="227965" h="776604">
                  <a:moveTo>
                    <a:pt x="15468" y="667296"/>
                  </a:moveTo>
                  <a:lnTo>
                    <a:pt x="15163" y="667296"/>
                  </a:lnTo>
                  <a:lnTo>
                    <a:pt x="13335" y="668566"/>
                  </a:lnTo>
                  <a:lnTo>
                    <a:pt x="15468" y="667296"/>
                  </a:lnTo>
                  <a:close/>
                </a:path>
                <a:path w="227965" h="776604">
                  <a:moveTo>
                    <a:pt x="16827" y="643267"/>
                  </a:moveTo>
                  <a:lnTo>
                    <a:pt x="15735" y="644436"/>
                  </a:lnTo>
                  <a:lnTo>
                    <a:pt x="16522" y="644436"/>
                  </a:lnTo>
                  <a:lnTo>
                    <a:pt x="16827" y="643267"/>
                  </a:lnTo>
                  <a:close/>
                </a:path>
                <a:path w="227965" h="776604">
                  <a:moveTo>
                    <a:pt x="16916" y="643166"/>
                  </a:moveTo>
                  <a:close/>
                </a:path>
                <a:path w="227965" h="776604">
                  <a:moveTo>
                    <a:pt x="19380" y="673265"/>
                  </a:moveTo>
                  <a:lnTo>
                    <a:pt x="18542" y="673646"/>
                  </a:lnTo>
                  <a:lnTo>
                    <a:pt x="19265" y="673646"/>
                  </a:lnTo>
                  <a:lnTo>
                    <a:pt x="19380" y="673265"/>
                  </a:lnTo>
                  <a:close/>
                </a:path>
                <a:path w="227965" h="776604">
                  <a:moveTo>
                    <a:pt x="25184" y="675881"/>
                  </a:moveTo>
                  <a:lnTo>
                    <a:pt x="25095" y="676186"/>
                  </a:lnTo>
                  <a:lnTo>
                    <a:pt x="25184" y="675881"/>
                  </a:lnTo>
                  <a:close/>
                </a:path>
                <a:path w="227965" h="776604">
                  <a:moveTo>
                    <a:pt x="30746" y="659676"/>
                  </a:moveTo>
                  <a:lnTo>
                    <a:pt x="30708" y="658406"/>
                  </a:lnTo>
                  <a:lnTo>
                    <a:pt x="23114" y="658406"/>
                  </a:lnTo>
                  <a:lnTo>
                    <a:pt x="24574" y="652056"/>
                  </a:lnTo>
                  <a:lnTo>
                    <a:pt x="24663" y="650786"/>
                  </a:lnTo>
                  <a:lnTo>
                    <a:pt x="22847" y="652056"/>
                  </a:lnTo>
                  <a:lnTo>
                    <a:pt x="21094" y="652056"/>
                  </a:lnTo>
                  <a:lnTo>
                    <a:pt x="22136" y="650786"/>
                  </a:lnTo>
                  <a:lnTo>
                    <a:pt x="23177" y="649516"/>
                  </a:lnTo>
                  <a:lnTo>
                    <a:pt x="19862" y="650786"/>
                  </a:lnTo>
                  <a:lnTo>
                    <a:pt x="16903" y="650786"/>
                  </a:lnTo>
                  <a:lnTo>
                    <a:pt x="19583" y="648246"/>
                  </a:lnTo>
                  <a:lnTo>
                    <a:pt x="23583" y="644436"/>
                  </a:lnTo>
                  <a:lnTo>
                    <a:pt x="18719" y="645706"/>
                  </a:lnTo>
                  <a:lnTo>
                    <a:pt x="17348" y="646976"/>
                  </a:lnTo>
                  <a:lnTo>
                    <a:pt x="17183" y="645706"/>
                  </a:lnTo>
                  <a:lnTo>
                    <a:pt x="15024" y="644436"/>
                  </a:lnTo>
                  <a:lnTo>
                    <a:pt x="16852" y="643166"/>
                  </a:lnTo>
                  <a:lnTo>
                    <a:pt x="13754" y="643166"/>
                  </a:lnTo>
                  <a:lnTo>
                    <a:pt x="13766" y="640626"/>
                  </a:lnTo>
                  <a:lnTo>
                    <a:pt x="18669" y="639356"/>
                  </a:lnTo>
                  <a:lnTo>
                    <a:pt x="17678" y="638086"/>
                  </a:lnTo>
                  <a:lnTo>
                    <a:pt x="16764" y="636816"/>
                  </a:lnTo>
                  <a:lnTo>
                    <a:pt x="12827" y="638086"/>
                  </a:lnTo>
                  <a:lnTo>
                    <a:pt x="12192" y="639356"/>
                  </a:lnTo>
                  <a:lnTo>
                    <a:pt x="11912" y="639356"/>
                  </a:lnTo>
                  <a:lnTo>
                    <a:pt x="10706" y="640626"/>
                  </a:lnTo>
                  <a:lnTo>
                    <a:pt x="9652" y="640626"/>
                  </a:lnTo>
                  <a:lnTo>
                    <a:pt x="5994" y="643166"/>
                  </a:lnTo>
                  <a:lnTo>
                    <a:pt x="1968" y="644436"/>
                  </a:lnTo>
                  <a:lnTo>
                    <a:pt x="571" y="648246"/>
                  </a:lnTo>
                  <a:lnTo>
                    <a:pt x="3505" y="646976"/>
                  </a:lnTo>
                  <a:lnTo>
                    <a:pt x="2527" y="648652"/>
                  </a:lnTo>
                  <a:lnTo>
                    <a:pt x="2921" y="648246"/>
                  </a:lnTo>
                  <a:lnTo>
                    <a:pt x="2070" y="649516"/>
                  </a:lnTo>
                  <a:lnTo>
                    <a:pt x="1676" y="649516"/>
                  </a:lnTo>
                  <a:lnTo>
                    <a:pt x="1892" y="649300"/>
                  </a:lnTo>
                  <a:lnTo>
                    <a:pt x="1270" y="648246"/>
                  </a:lnTo>
                  <a:lnTo>
                    <a:pt x="0" y="649516"/>
                  </a:lnTo>
                  <a:lnTo>
                    <a:pt x="1549" y="649516"/>
                  </a:lnTo>
                  <a:lnTo>
                    <a:pt x="1346" y="650786"/>
                  </a:lnTo>
                  <a:lnTo>
                    <a:pt x="4838" y="649719"/>
                  </a:lnTo>
                  <a:lnTo>
                    <a:pt x="4902" y="649516"/>
                  </a:lnTo>
                  <a:lnTo>
                    <a:pt x="5486" y="649516"/>
                  </a:lnTo>
                  <a:lnTo>
                    <a:pt x="6502" y="649516"/>
                  </a:lnTo>
                  <a:lnTo>
                    <a:pt x="5257" y="650786"/>
                  </a:lnTo>
                  <a:lnTo>
                    <a:pt x="4152" y="651789"/>
                  </a:lnTo>
                  <a:lnTo>
                    <a:pt x="4622" y="650354"/>
                  </a:lnTo>
                  <a:lnTo>
                    <a:pt x="4178" y="650786"/>
                  </a:lnTo>
                  <a:lnTo>
                    <a:pt x="2400" y="650786"/>
                  </a:lnTo>
                  <a:lnTo>
                    <a:pt x="2133" y="652056"/>
                  </a:lnTo>
                  <a:lnTo>
                    <a:pt x="3848" y="652056"/>
                  </a:lnTo>
                  <a:lnTo>
                    <a:pt x="4064" y="652056"/>
                  </a:lnTo>
                  <a:lnTo>
                    <a:pt x="5029" y="652056"/>
                  </a:lnTo>
                  <a:lnTo>
                    <a:pt x="5029" y="653326"/>
                  </a:lnTo>
                  <a:lnTo>
                    <a:pt x="7099" y="653326"/>
                  </a:lnTo>
                  <a:lnTo>
                    <a:pt x="5486" y="654596"/>
                  </a:lnTo>
                  <a:lnTo>
                    <a:pt x="8902" y="654596"/>
                  </a:lnTo>
                  <a:lnTo>
                    <a:pt x="7226" y="655866"/>
                  </a:lnTo>
                  <a:lnTo>
                    <a:pt x="9359" y="655866"/>
                  </a:lnTo>
                  <a:lnTo>
                    <a:pt x="4724" y="658406"/>
                  </a:lnTo>
                  <a:lnTo>
                    <a:pt x="10490" y="658406"/>
                  </a:lnTo>
                  <a:lnTo>
                    <a:pt x="6083" y="660946"/>
                  </a:lnTo>
                  <a:lnTo>
                    <a:pt x="10134" y="659676"/>
                  </a:lnTo>
                  <a:lnTo>
                    <a:pt x="30746" y="659676"/>
                  </a:lnTo>
                  <a:close/>
                </a:path>
                <a:path w="227965" h="776604">
                  <a:moveTo>
                    <a:pt x="31356" y="687451"/>
                  </a:moveTo>
                  <a:lnTo>
                    <a:pt x="30886" y="686346"/>
                  </a:lnTo>
                  <a:lnTo>
                    <a:pt x="30632" y="686600"/>
                  </a:lnTo>
                  <a:lnTo>
                    <a:pt x="29476" y="688886"/>
                  </a:lnTo>
                  <a:lnTo>
                    <a:pt x="31356" y="687451"/>
                  </a:lnTo>
                  <a:close/>
                </a:path>
                <a:path w="227965" h="776604">
                  <a:moveTo>
                    <a:pt x="32308" y="686739"/>
                  </a:moveTo>
                  <a:lnTo>
                    <a:pt x="31356" y="687451"/>
                  </a:lnTo>
                  <a:lnTo>
                    <a:pt x="31432" y="687616"/>
                  </a:lnTo>
                  <a:lnTo>
                    <a:pt x="32308" y="686739"/>
                  </a:lnTo>
                  <a:close/>
                </a:path>
                <a:path w="227965" h="776604">
                  <a:moveTo>
                    <a:pt x="42506" y="700316"/>
                  </a:moveTo>
                  <a:lnTo>
                    <a:pt x="41249" y="700316"/>
                  </a:lnTo>
                  <a:lnTo>
                    <a:pt x="41224" y="702856"/>
                  </a:lnTo>
                  <a:lnTo>
                    <a:pt x="42506" y="700316"/>
                  </a:lnTo>
                  <a:close/>
                </a:path>
                <a:path w="227965" h="776604">
                  <a:moveTo>
                    <a:pt x="51104" y="676186"/>
                  </a:moveTo>
                  <a:lnTo>
                    <a:pt x="50279" y="676186"/>
                  </a:lnTo>
                  <a:lnTo>
                    <a:pt x="50050" y="677189"/>
                  </a:lnTo>
                  <a:lnTo>
                    <a:pt x="51104" y="676186"/>
                  </a:lnTo>
                  <a:close/>
                </a:path>
                <a:path w="227965" h="776604">
                  <a:moveTo>
                    <a:pt x="55803" y="688886"/>
                  </a:moveTo>
                  <a:lnTo>
                    <a:pt x="55194" y="687616"/>
                  </a:lnTo>
                  <a:lnTo>
                    <a:pt x="54635" y="688886"/>
                  </a:lnTo>
                  <a:lnTo>
                    <a:pt x="55803" y="688886"/>
                  </a:lnTo>
                  <a:close/>
                </a:path>
                <a:path w="227965" h="776604">
                  <a:moveTo>
                    <a:pt x="56692" y="688886"/>
                  </a:moveTo>
                  <a:lnTo>
                    <a:pt x="55448" y="690156"/>
                  </a:lnTo>
                  <a:lnTo>
                    <a:pt x="56680" y="688949"/>
                  </a:lnTo>
                  <a:close/>
                </a:path>
                <a:path w="227965" h="776604">
                  <a:moveTo>
                    <a:pt x="56743" y="688886"/>
                  </a:moveTo>
                  <a:lnTo>
                    <a:pt x="56515" y="690156"/>
                  </a:lnTo>
                  <a:lnTo>
                    <a:pt x="56743" y="688886"/>
                  </a:lnTo>
                  <a:close/>
                </a:path>
                <a:path w="227965" h="776604">
                  <a:moveTo>
                    <a:pt x="62293" y="719442"/>
                  </a:moveTo>
                  <a:lnTo>
                    <a:pt x="61747" y="719721"/>
                  </a:lnTo>
                  <a:lnTo>
                    <a:pt x="61874" y="719937"/>
                  </a:lnTo>
                  <a:lnTo>
                    <a:pt x="62293" y="719442"/>
                  </a:lnTo>
                  <a:close/>
                </a:path>
                <a:path w="227965" h="776604">
                  <a:moveTo>
                    <a:pt x="64858" y="720852"/>
                  </a:moveTo>
                  <a:lnTo>
                    <a:pt x="64427" y="720864"/>
                  </a:lnTo>
                  <a:lnTo>
                    <a:pt x="64477" y="720991"/>
                  </a:lnTo>
                  <a:lnTo>
                    <a:pt x="64617" y="721017"/>
                  </a:lnTo>
                  <a:lnTo>
                    <a:pt x="64858" y="720852"/>
                  </a:lnTo>
                  <a:close/>
                </a:path>
                <a:path w="227965" h="776604">
                  <a:moveTo>
                    <a:pt x="68326" y="725830"/>
                  </a:moveTo>
                  <a:lnTo>
                    <a:pt x="65316" y="728256"/>
                  </a:lnTo>
                  <a:lnTo>
                    <a:pt x="68097" y="726986"/>
                  </a:lnTo>
                  <a:lnTo>
                    <a:pt x="68326" y="725830"/>
                  </a:lnTo>
                  <a:close/>
                </a:path>
                <a:path w="227965" h="776604">
                  <a:moveTo>
                    <a:pt x="68465" y="725716"/>
                  </a:moveTo>
                  <a:lnTo>
                    <a:pt x="68326" y="725830"/>
                  </a:lnTo>
                  <a:lnTo>
                    <a:pt x="68465" y="725716"/>
                  </a:lnTo>
                  <a:close/>
                </a:path>
                <a:path w="227965" h="776604">
                  <a:moveTo>
                    <a:pt x="69507" y="724877"/>
                  </a:moveTo>
                  <a:lnTo>
                    <a:pt x="68465" y="725716"/>
                  </a:lnTo>
                  <a:lnTo>
                    <a:pt x="69253" y="725716"/>
                  </a:lnTo>
                  <a:lnTo>
                    <a:pt x="69507" y="724877"/>
                  </a:lnTo>
                  <a:close/>
                </a:path>
                <a:path w="227965" h="776604">
                  <a:moveTo>
                    <a:pt x="78828" y="730135"/>
                  </a:moveTo>
                  <a:lnTo>
                    <a:pt x="77724" y="730796"/>
                  </a:lnTo>
                  <a:lnTo>
                    <a:pt x="78409" y="730796"/>
                  </a:lnTo>
                  <a:lnTo>
                    <a:pt x="78828" y="730135"/>
                  </a:lnTo>
                  <a:close/>
                </a:path>
                <a:path w="227965" h="776604">
                  <a:moveTo>
                    <a:pt x="79095" y="730796"/>
                  </a:moveTo>
                  <a:lnTo>
                    <a:pt x="78409" y="730796"/>
                  </a:lnTo>
                  <a:lnTo>
                    <a:pt x="77609" y="732066"/>
                  </a:lnTo>
                  <a:lnTo>
                    <a:pt x="79095" y="730796"/>
                  </a:lnTo>
                  <a:close/>
                </a:path>
                <a:path w="227965" h="776604">
                  <a:moveTo>
                    <a:pt x="109232" y="686396"/>
                  </a:moveTo>
                  <a:lnTo>
                    <a:pt x="108940" y="686142"/>
                  </a:lnTo>
                  <a:lnTo>
                    <a:pt x="108978" y="686282"/>
                  </a:lnTo>
                  <a:lnTo>
                    <a:pt x="109181" y="686435"/>
                  </a:lnTo>
                  <a:close/>
                </a:path>
                <a:path w="227965" h="776604">
                  <a:moveTo>
                    <a:pt x="110324" y="686346"/>
                  </a:moveTo>
                  <a:lnTo>
                    <a:pt x="109982" y="686346"/>
                  </a:lnTo>
                  <a:lnTo>
                    <a:pt x="110172" y="686866"/>
                  </a:lnTo>
                  <a:lnTo>
                    <a:pt x="110324" y="686346"/>
                  </a:lnTo>
                  <a:close/>
                </a:path>
                <a:path w="227965" h="776604">
                  <a:moveTo>
                    <a:pt x="112395" y="690156"/>
                  </a:moveTo>
                  <a:lnTo>
                    <a:pt x="110769" y="688886"/>
                  </a:lnTo>
                  <a:lnTo>
                    <a:pt x="109334" y="690156"/>
                  </a:lnTo>
                  <a:lnTo>
                    <a:pt x="112395" y="690156"/>
                  </a:lnTo>
                  <a:close/>
                </a:path>
                <a:path w="227965" h="776604">
                  <a:moveTo>
                    <a:pt x="112496" y="664565"/>
                  </a:moveTo>
                  <a:lnTo>
                    <a:pt x="112039" y="663714"/>
                  </a:lnTo>
                  <a:lnTo>
                    <a:pt x="111709" y="663397"/>
                  </a:lnTo>
                  <a:lnTo>
                    <a:pt x="112496" y="664565"/>
                  </a:lnTo>
                  <a:close/>
                </a:path>
                <a:path w="227965" h="776604">
                  <a:moveTo>
                    <a:pt x="112687" y="707618"/>
                  </a:moveTo>
                  <a:lnTo>
                    <a:pt x="112420" y="707644"/>
                  </a:lnTo>
                  <a:lnTo>
                    <a:pt x="112115" y="707707"/>
                  </a:lnTo>
                  <a:lnTo>
                    <a:pt x="111582" y="707923"/>
                  </a:lnTo>
                  <a:lnTo>
                    <a:pt x="112039" y="707847"/>
                  </a:lnTo>
                  <a:lnTo>
                    <a:pt x="112369" y="707732"/>
                  </a:lnTo>
                  <a:lnTo>
                    <a:pt x="112687" y="707618"/>
                  </a:lnTo>
                  <a:close/>
                </a:path>
                <a:path w="227965" h="776604">
                  <a:moveTo>
                    <a:pt x="112788" y="697839"/>
                  </a:moveTo>
                  <a:lnTo>
                    <a:pt x="112636" y="697776"/>
                  </a:lnTo>
                  <a:lnTo>
                    <a:pt x="112788" y="697839"/>
                  </a:lnTo>
                  <a:close/>
                </a:path>
                <a:path w="227965" h="776604">
                  <a:moveTo>
                    <a:pt x="112801" y="676846"/>
                  </a:moveTo>
                  <a:lnTo>
                    <a:pt x="112509" y="676948"/>
                  </a:lnTo>
                  <a:lnTo>
                    <a:pt x="112369" y="677062"/>
                  </a:lnTo>
                  <a:lnTo>
                    <a:pt x="112585" y="677138"/>
                  </a:lnTo>
                  <a:lnTo>
                    <a:pt x="112674" y="677011"/>
                  </a:lnTo>
                  <a:lnTo>
                    <a:pt x="112801" y="676846"/>
                  </a:lnTo>
                  <a:close/>
                </a:path>
                <a:path w="227965" h="776604">
                  <a:moveTo>
                    <a:pt x="114274" y="700316"/>
                  </a:moveTo>
                  <a:lnTo>
                    <a:pt x="113449" y="699046"/>
                  </a:lnTo>
                  <a:lnTo>
                    <a:pt x="112687" y="697877"/>
                  </a:lnTo>
                  <a:lnTo>
                    <a:pt x="108699" y="699046"/>
                  </a:lnTo>
                  <a:lnTo>
                    <a:pt x="110502" y="700316"/>
                  </a:lnTo>
                  <a:lnTo>
                    <a:pt x="112382" y="699211"/>
                  </a:lnTo>
                  <a:lnTo>
                    <a:pt x="114274" y="700316"/>
                  </a:lnTo>
                  <a:close/>
                </a:path>
                <a:path w="227965" h="776604">
                  <a:moveTo>
                    <a:pt x="114427" y="691832"/>
                  </a:moveTo>
                  <a:lnTo>
                    <a:pt x="114109" y="692226"/>
                  </a:lnTo>
                  <a:lnTo>
                    <a:pt x="114325" y="692073"/>
                  </a:lnTo>
                  <a:lnTo>
                    <a:pt x="114401" y="691946"/>
                  </a:lnTo>
                  <a:close/>
                </a:path>
                <a:path w="227965" h="776604">
                  <a:moveTo>
                    <a:pt x="115138" y="714286"/>
                  </a:moveTo>
                  <a:lnTo>
                    <a:pt x="114185" y="714286"/>
                  </a:lnTo>
                  <a:lnTo>
                    <a:pt x="113893" y="715556"/>
                  </a:lnTo>
                  <a:lnTo>
                    <a:pt x="115138" y="714286"/>
                  </a:lnTo>
                  <a:close/>
                </a:path>
                <a:path w="227965" h="776604">
                  <a:moveTo>
                    <a:pt x="115201" y="667296"/>
                  </a:moveTo>
                  <a:lnTo>
                    <a:pt x="114871" y="665670"/>
                  </a:lnTo>
                  <a:lnTo>
                    <a:pt x="113118" y="666026"/>
                  </a:lnTo>
                  <a:lnTo>
                    <a:pt x="115201" y="667296"/>
                  </a:lnTo>
                  <a:close/>
                </a:path>
                <a:path w="227965" h="776604">
                  <a:moveTo>
                    <a:pt x="116001" y="665441"/>
                  </a:moveTo>
                  <a:lnTo>
                    <a:pt x="114693" y="664756"/>
                  </a:lnTo>
                  <a:lnTo>
                    <a:pt x="114871" y="665670"/>
                  </a:lnTo>
                  <a:lnTo>
                    <a:pt x="116001" y="665441"/>
                  </a:lnTo>
                  <a:close/>
                </a:path>
                <a:path w="227965" h="776604">
                  <a:moveTo>
                    <a:pt x="116065" y="672223"/>
                  </a:moveTo>
                  <a:lnTo>
                    <a:pt x="116001" y="671995"/>
                  </a:lnTo>
                  <a:lnTo>
                    <a:pt x="115722" y="671880"/>
                  </a:lnTo>
                  <a:lnTo>
                    <a:pt x="115443" y="671868"/>
                  </a:lnTo>
                  <a:lnTo>
                    <a:pt x="115633" y="672071"/>
                  </a:lnTo>
                  <a:lnTo>
                    <a:pt x="115798" y="672249"/>
                  </a:lnTo>
                  <a:lnTo>
                    <a:pt x="116065" y="672223"/>
                  </a:lnTo>
                  <a:close/>
                </a:path>
                <a:path w="227965" h="776604">
                  <a:moveTo>
                    <a:pt x="116078" y="692696"/>
                  </a:moveTo>
                  <a:lnTo>
                    <a:pt x="115519" y="692696"/>
                  </a:lnTo>
                  <a:lnTo>
                    <a:pt x="116014" y="692924"/>
                  </a:lnTo>
                  <a:lnTo>
                    <a:pt x="116078" y="692696"/>
                  </a:lnTo>
                  <a:close/>
                </a:path>
                <a:path w="227965" h="776604">
                  <a:moveTo>
                    <a:pt x="116090" y="716305"/>
                  </a:moveTo>
                  <a:lnTo>
                    <a:pt x="115709" y="716241"/>
                  </a:lnTo>
                  <a:lnTo>
                    <a:pt x="115557" y="716127"/>
                  </a:lnTo>
                  <a:lnTo>
                    <a:pt x="115773" y="716432"/>
                  </a:lnTo>
                  <a:lnTo>
                    <a:pt x="116090" y="716305"/>
                  </a:lnTo>
                  <a:close/>
                </a:path>
                <a:path w="227965" h="776604">
                  <a:moveTo>
                    <a:pt x="116103" y="653249"/>
                  </a:moveTo>
                  <a:lnTo>
                    <a:pt x="115227" y="653110"/>
                  </a:lnTo>
                  <a:lnTo>
                    <a:pt x="115506" y="653808"/>
                  </a:lnTo>
                  <a:lnTo>
                    <a:pt x="116103" y="653249"/>
                  </a:lnTo>
                  <a:close/>
                </a:path>
                <a:path w="227965" h="776604">
                  <a:moveTo>
                    <a:pt x="116370" y="728256"/>
                  </a:moveTo>
                  <a:lnTo>
                    <a:pt x="113969" y="726986"/>
                  </a:lnTo>
                  <a:lnTo>
                    <a:pt x="116154" y="728256"/>
                  </a:lnTo>
                  <a:lnTo>
                    <a:pt x="116370" y="728256"/>
                  </a:lnTo>
                  <a:close/>
                </a:path>
                <a:path w="227965" h="776604">
                  <a:moveTo>
                    <a:pt x="116509" y="693140"/>
                  </a:moveTo>
                  <a:lnTo>
                    <a:pt x="116014" y="692924"/>
                  </a:lnTo>
                  <a:lnTo>
                    <a:pt x="115697" y="693966"/>
                  </a:lnTo>
                  <a:lnTo>
                    <a:pt x="116509" y="693140"/>
                  </a:lnTo>
                  <a:close/>
                </a:path>
                <a:path w="227965" h="776604">
                  <a:moveTo>
                    <a:pt x="117348" y="722553"/>
                  </a:moveTo>
                  <a:lnTo>
                    <a:pt x="116776" y="722134"/>
                  </a:lnTo>
                  <a:lnTo>
                    <a:pt x="113588" y="722604"/>
                  </a:lnTo>
                  <a:lnTo>
                    <a:pt x="114515" y="723011"/>
                  </a:lnTo>
                  <a:lnTo>
                    <a:pt x="115468" y="722871"/>
                  </a:lnTo>
                  <a:lnTo>
                    <a:pt x="116420" y="722757"/>
                  </a:lnTo>
                  <a:lnTo>
                    <a:pt x="117348" y="722553"/>
                  </a:lnTo>
                  <a:close/>
                </a:path>
                <a:path w="227965" h="776604">
                  <a:moveTo>
                    <a:pt x="117360" y="723341"/>
                  </a:moveTo>
                  <a:lnTo>
                    <a:pt x="117195" y="723201"/>
                  </a:lnTo>
                  <a:lnTo>
                    <a:pt x="116840" y="723417"/>
                  </a:lnTo>
                  <a:lnTo>
                    <a:pt x="117043" y="723392"/>
                  </a:lnTo>
                  <a:lnTo>
                    <a:pt x="117182" y="723366"/>
                  </a:lnTo>
                  <a:lnTo>
                    <a:pt x="117360" y="723341"/>
                  </a:lnTo>
                  <a:close/>
                </a:path>
                <a:path w="227965" h="776604">
                  <a:moveTo>
                    <a:pt x="118211" y="637006"/>
                  </a:moveTo>
                  <a:lnTo>
                    <a:pt x="117792" y="636955"/>
                  </a:lnTo>
                  <a:lnTo>
                    <a:pt x="117576" y="636943"/>
                  </a:lnTo>
                  <a:lnTo>
                    <a:pt x="117906" y="636993"/>
                  </a:lnTo>
                  <a:lnTo>
                    <a:pt x="118211" y="637006"/>
                  </a:lnTo>
                  <a:close/>
                </a:path>
                <a:path w="227965" h="776604">
                  <a:moveTo>
                    <a:pt x="118503" y="730669"/>
                  </a:moveTo>
                  <a:lnTo>
                    <a:pt x="117462" y="729526"/>
                  </a:lnTo>
                  <a:lnTo>
                    <a:pt x="118478" y="730796"/>
                  </a:lnTo>
                  <a:lnTo>
                    <a:pt x="118503" y="730669"/>
                  </a:lnTo>
                  <a:close/>
                </a:path>
                <a:path w="227965" h="776604">
                  <a:moveTo>
                    <a:pt x="119519" y="654596"/>
                  </a:moveTo>
                  <a:lnTo>
                    <a:pt x="118478" y="653326"/>
                  </a:lnTo>
                  <a:lnTo>
                    <a:pt x="119049" y="654596"/>
                  </a:lnTo>
                  <a:lnTo>
                    <a:pt x="119519" y="654596"/>
                  </a:lnTo>
                  <a:close/>
                </a:path>
                <a:path w="227965" h="776604">
                  <a:moveTo>
                    <a:pt x="120357" y="629843"/>
                  </a:moveTo>
                  <a:lnTo>
                    <a:pt x="120040" y="629729"/>
                  </a:lnTo>
                  <a:lnTo>
                    <a:pt x="119646" y="629577"/>
                  </a:lnTo>
                  <a:lnTo>
                    <a:pt x="119202" y="629424"/>
                  </a:lnTo>
                  <a:lnTo>
                    <a:pt x="120319" y="630085"/>
                  </a:lnTo>
                  <a:lnTo>
                    <a:pt x="120357" y="629843"/>
                  </a:lnTo>
                  <a:close/>
                </a:path>
                <a:path w="227965" h="776604">
                  <a:moveTo>
                    <a:pt x="120383" y="739254"/>
                  </a:moveTo>
                  <a:lnTo>
                    <a:pt x="120091" y="738759"/>
                  </a:lnTo>
                  <a:lnTo>
                    <a:pt x="119786" y="738416"/>
                  </a:lnTo>
                  <a:lnTo>
                    <a:pt x="119392" y="738416"/>
                  </a:lnTo>
                  <a:lnTo>
                    <a:pt x="120383" y="739254"/>
                  </a:lnTo>
                  <a:close/>
                </a:path>
                <a:path w="227965" h="776604">
                  <a:moveTo>
                    <a:pt x="121297" y="630466"/>
                  </a:moveTo>
                  <a:lnTo>
                    <a:pt x="120523" y="629196"/>
                  </a:lnTo>
                  <a:lnTo>
                    <a:pt x="120357" y="630466"/>
                  </a:lnTo>
                  <a:lnTo>
                    <a:pt x="121297" y="630466"/>
                  </a:lnTo>
                  <a:close/>
                </a:path>
                <a:path w="227965" h="776604">
                  <a:moveTo>
                    <a:pt x="123545" y="619036"/>
                  </a:moveTo>
                  <a:lnTo>
                    <a:pt x="123304" y="618121"/>
                  </a:lnTo>
                  <a:lnTo>
                    <a:pt x="122148" y="618718"/>
                  </a:lnTo>
                  <a:lnTo>
                    <a:pt x="121602" y="618553"/>
                  </a:lnTo>
                  <a:lnTo>
                    <a:pt x="122555" y="619455"/>
                  </a:lnTo>
                  <a:lnTo>
                    <a:pt x="123545" y="619036"/>
                  </a:lnTo>
                  <a:close/>
                </a:path>
                <a:path w="227965" h="776604">
                  <a:moveTo>
                    <a:pt x="123659" y="737146"/>
                  </a:moveTo>
                  <a:lnTo>
                    <a:pt x="123380" y="736765"/>
                  </a:lnTo>
                  <a:lnTo>
                    <a:pt x="121132" y="734606"/>
                  </a:lnTo>
                  <a:lnTo>
                    <a:pt x="119799" y="733336"/>
                  </a:lnTo>
                  <a:lnTo>
                    <a:pt x="119341" y="733336"/>
                  </a:lnTo>
                  <a:lnTo>
                    <a:pt x="122110" y="735876"/>
                  </a:lnTo>
                  <a:lnTo>
                    <a:pt x="120827" y="734606"/>
                  </a:lnTo>
                  <a:lnTo>
                    <a:pt x="123659" y="737146"/>
                  </a:lnTo>
                  <a:close/>
                </a:path>
                <a:path w="227965" h="776604">
                  <a:moveTo>
                    <a:pt x="124739" y="613206"/>
                  </a:moveTo>
                  <a:lnTo>
                    <a:pt x="124714" y="612660"/>
                  </a:lnTo>
                  <a:lnTo>
                    <a:pt x="121348" y="613816"/>
                  </a:lnTo>
                  <a:lnTo>
                    <a:pt x="124739" y="613206"/>
                  </a:lnTo>
                  <a:close/>
                </a:path>
                <a:path w="227965" h="776604">
                  <a:moveTo>
                    <a:pt x="126936" y="612813"/>
                  </a:moveTo>
                  <a:lnTo>
                    <a:pt x="124739" y="613206"/>
                  </a:lnTo>
                  <a:lnTo>
                    <a:pt x="124752" y="613397"/>
                  </a:lnTo>
                  <a:lnTo>
                    <a:pt x="126669" y="613371"/>
                  </a:lnTo>
                  <a:lnTo>
                    <a:pt x="126936" y="612813"/>
                  </a:lnTo>
                  <a:close/>
                </a:path>
                <a:path w="227965" h="776604">
                  <a:moveTo>
                    <a:pt x="127152" y="613371"/>
                  </a:moveTo>
                  <a:lnTo>
                    <a:pt x="126669" y="613371"/>
                  </a:lnTo>
                  <a:lnTo>
                    <a:pt x="126060" y="614692"/>
                  </a:lnTo>
                  <a:lnTo>
                    <a:pt x="127152" y="613371"/>
                  </a:lnTo>
                  <a:close/>
                </a:path>
                <a:path w="227965" h="776604">
                  <a:moveTo>
                    <a:pt x="127381" y="670217"/>
                  </a:moveTo>
                  <a:lnTo>
                    <a:pt x="125933" y="670128"/>
                  </a:lnTo>
                  <a:lnTo>
                    <a:pt x="126377" y="670369"/>
                  </a:lnTo>
                  <a:lnTo>
                    <a:pt x="126822" y="670610"/>
                  </a:lnTo>
                  <a:lnTo>
                    <a:pt x="127088" y="670864"/>
                  </a:lnTo>
                  <a:lnTo>
                    <a:pt x="127317" y="670496"/>
                  </a:lnTo>
                  <a:lnTo>
                    <a:pt x="127381" y="670217"/>
                  </a:lnTo>
                  <a:close/>
                </a:path>
                <a:path w="227965" h="776604">
                  <a:moveTo>
                    <a:pt x="127533" y="671499"/>
                  </a:moveTo>
                  <a:lnTo>
                    <a:pt x="127431" y="671182"/>
                  </a:lnTo>
                  <a:lnTo>
                    <a:pt x="127101" y="670864"/>
                  </a:lnTo>
                  <a:lnTo>
                    <a:pt x="126911" y="671156"/>
                  </a:lnTo>
                  <a:lnTo>
                    <a:pt x="126631" y="671512"/>
                  </a:lnTo>
                  <a:lnTo>
                    <a:pt x="127000" y="671842"/>
                  </a:lnTo>
                  <a:lnTo>
                    <a:pt x="127533" y="671499"/>
                  </a:lnTo>
                  <a:close/>
                </a:path>
                <a:path w="227965" h="776604">
                  <a:moveTo>
                    <a:pt x="127876" y="636612"/>
                  </a:moveTo>
                  <a:lnTo>
                    <a:pt x="126822" y="635546"/>
                  </a:lnTo>
                  <a:lnTo>
                    <a:pt x="125717" y="635546"/>
                  </a:lnTo>
                  <a:lnTo>
                    <a:pt x="127876" y="636612"/>
                  </a:lnTo>
                  <a:close/>
                </a:path>
                <a:path w="227965" h="776604">
                  <a:moveTo>
                    <a:pt x="129032" y="617220"/>
                  </a:moveTo>
                  <a:lnTo>
                    <a:pt x="128384" y="616496"/>
                  </a:lnTo>
                  <a:lnTo>
                    <a:pt x="128435" y="617054"/>
                  </a:lnTo>
                  <a:lnTo>
                    <a:pt x="129032" y="617220"/>
                  </a:lnTo>
                  <a:close/>
                </a:path>
                <a:path w="227965" h="776604">
                  <a:moveTo>
                    <a:pt x="129159" y="663486"/>
                  </a:moveTo>
                  <a:lnTo>
                    <a:pt x="127228" y="664489"/>
                  </a:lnTo>
                  <a:lnTo>
                    <a:pt x="127114" y="664756"/>
                  </a:lnTo>
                  <a:lnTo>
                    <a:pt x="128600" y="664756"/>
                  </a:lnTo>
                  <a:lnTo>
                    <a:pt x="129159" y="663486"/>
                  </a:lnTo>
                  <a:close/>
                </a:path>
                <a:path w="227965" h="776604">
                  <a:moveTo>
                    <a:pt x="129933" y="685927"/>
                  </a:moveTo>
                  <a:lnTo>
                    <a:pt x="129692" y="685076"/>
                  </a:lnTo>
                  <a:lnTo>
                    <a:pt x="128790" y="685076"/>
                  </a:lnTo>
                  <a:lnTo>
                    <a:pt x="128778" y="685520"/>
                  </a:lnTo>
                  <a:lnTo>
                    <a:pt x="129933" y="685927"/>
                  </a:lnTo>
                  <a:close/>
                </a:path>
                <a:path w="227965" h="776604">
                  <a:moveTo>
                    <a:pt x="130390" y="606552"/>
                  </a:moveTo>
                  <a:lnTo>
                    <a:pt x="130352" y="606336"/>
                  </a:lnTo>
                  <a:lnTo>
                    <a:pt x="130390" y="606552"/>
                  </a:lnTo>
                  <a:close/>
                </a:path>
                <a:path w="227965" h="776604">
                  <a:moveTo>
                    <a:pt x="130733" y="610146"/>
                  </a:moveTo>
                  <a:lnTo>
                    <a:pt x="128104" y="610146"/>
                  </a:lnTo>
                  <a:lnTo>
                    <a:pt x="128765" y="612686"/>
                  </a:lnTo>
                  <a:lnTo>
                    <a:pt x="130733" y="610146"/>
                  </a:lnTo>
                  <a:close/>
                </a:path>
                <a:path w="227965" h="776604">
                  <a:moveTo>
                    <a:pt x="130873" y="660946"/>
                  </a:moveTo>
                  <a:lnTo>
                    <a:pt x="130683" y="659688"/>
                  </a:lnTo>
                  <a:lnTo>
                    <a:pt x="129133" y="660400"/>
                  </a:lnTo>
                  <a:lnTo>
                    <a:pt x="128308" y="660209"/>
                  </a:lnTo>
                  <a:lnTo>
                    <a:pt x="128574" y="660666"/>
                  </a:lnTo>
                  <a:lnTo>
                    <a:pt x="127952" y="660946"/>
                  </a:lnTo>
                  <a:lnTo>
                    <a:pt x="128765" y="660946"/>
                  </a:lnTo>
                  <a:lnTo>
                    <a:pt x="128905" y="661162"/>
                  </a:lnTo>
                  <a:lnTo>
                    <a:pt x="129590" y="660946"/>
                  </a:lnTo>
                  <a:lnTo>
                    <a:pt x="130873" y="660946"/>
                  </a:lnTo>
                  <a:close/>
                </a:path>
                <a:path w="227965" h="776604">
                  <a:moveTo>
                    <a:pt x="131445" y="677456"/>
                  </a:moveTo>
                  <a:lnTo>
                    <a:pt x="130467" y="676186"/>
                  </a:lnTo>
                  <a:lnTo>
                    <a:pt x="128866" y="676186"/>
                  </a:lnTo>
                  <a:lnTo>
                    <a:pt x="126415" y="674916"/>
                  </a:lnTo>
                  <a:lnTo>
                    <a:pt x="127609" y="673646"/>
                  </a:lnTo>
                  <a:lnTo>
                    <a:pt x="128943" y="674916"/>
                  </a:lnTo>
                  <a:lnTo>
                    <a:pt x="128422" y="672376"/>
                  </a:lnTo>
                  <a:lnTo>
                    <a:pt x="127063" y="673646"/>
                  </a:lnTo>
                  <a:lnTo>
                    <a:pt x="125374" y="672376"/>
                  </a:lnTo>
                  <a:lnTo>
                    <a:pt x="122770" y="673646"/>
                  </a:lnTo>
                  <a:lnTo>
                    <a:pt x="123786" y="672376"/>
                  </a:lnTo>
                  <a:lnTo>
                    <a:pt x="124129" y="672376"/>
                  </a:lnTo>
                  <a:lnTo>
                    <a:pt x="123901" y="671106"/>
                  </a:lnTo>
                  <a:lnTo>
                    <a:pt x="125933" y="671106"/>
                  </a:lnTo>
                  <a:lnTo>
                    <a:pt x="123774" y="669836"/>
                  </a:lnTo>
                  <a:lnTo>
                    <a:pt x="124650" y="668566"/>
                  </a:lnTo>
                  <a:lnTo>
                    <a:pt x="125755" y="668566"/>
                  </a:lnTo>
                  <a:lnTo>
                    <a:pt x="128397" y="669836"/>
                  </a:lnTo>
                  <a:lnTo>
                    <a:pt x="129133" y="668566"/>
                  </a:lnTo>
                  <a:lnTo>
                    <a:pt x="126326" y="668566"/>
                  </a:lnTo>
                  <a:lnTo>
                    <a:pt x="128485" y="667296"/>
                  </a:lnTo>
                  <a:lnTo>
                    <a:pt x="125501" y="666026"/>
                  </a:lnTo>
                  <a:lnTo>
                    <a:pt x="126060" y="666026"/>
                  </a:lnTo>
                  <a:lnTo>
                    <a:pt x="126834" y="664756"/>
                  </a:lnTo>
                  <a:lnTo>
                    <a:pt x="127114" y="664756"/>
                  </a:lnTo>
                  <a:lnTo>
                    <a:pt x="127063" y="664578"/>
                  </a:lnTo>
                  <a:lnTo>
                    <a:pt x="124269" y="666026"/>
                  </a:lnTo>
                  <a:lnTo>
                    <a:pt x="126276" y="663486"/>
                  </a:lnTo>
                  <a:lnTo>
                    <a:pt x="126784" y="663486"/>
                  </a:lnTo>
                  <a:lnTo>
                    <a:pt x="127063" y="664578"/>
                  </a:lnTo>
                  <a:lnTo>
                    <a:pt x="127228" y="664489"/>
                  </a:lnTo>
                  <a:lnTo>
                    <a:pt x="127673" y="663486"/>
                  </a:lnTo>
                  <a:lnTo>
                    <a:pt x="128231" y="662216"/>
                  </a:lnTo>
                  <a:lnTo>
                    <a:pt x="125958" y="660946"/>
                  </a:lnTo>
                  <a:lnTo>
                    <a:pt x="127241" y="659676"/>
                  </a:lnTo>
                  <a:lnTo>
                    <a:pt x="116776" y="659688"/>
                  </a:lnTo>
                  <a:lnTo>
                    <a:pt x="116535" y="660946"/>
                  </a:lnTo>
                  <a:lnTo>
                    <a:pt x="113538" y="659676"/>
                  </a:lnTo>
                  <a:lnTo>
                    <a:pt x="109639" y="662216"/>
                  </a:lnTo>
                  <a:lnTo>
                    <a:pt x="119354" y="664756"/>
                  </a:lnTo>
                  <a:lnTo>
                    <a:pt x="116001" y="665441"/>
                  </a:lnTo>
                  <a:lnTo>
                    <a:pt x="117132" y="666026"/>
                  </a:lnTo>
                  <a:lnTo>
                    <a:pt x="116662" y="667296"/>
                  </a:lnTo>
                  <a:lnTo>
                    <a:pt x="115201" y="667296"/>
                  </a:lnTo>
                  <a:lnTo>
                    <a:pt x="112242" y="667296"/>
                  </a:lnTo>
                  <a:lnTo>
                    <a:pt x="112217" y="668566"/>
                  </a:lnTo>
                  <a:lnTo>
                    <a:pt x="110439" y="669836"/>
                  </a:lnTo>
                  <a:lnTo>
                    <a:pt x="116560" y="669836"/>
                  </a:lnTo>
                  <a:lnTo>
                    <a:pt x="115316" y="671106"/>
                  </a:lnTo>
                  <a:lnTo>
                    <a:pt x="119303" y="671106"/>
                  </a:lnTo>
                  <a:lnTo>
                    <a:pt x="120230" y="672376"/>
                  </a:lnTo>
                  <a:lnTo>
                    <a:pt x="119773" y="673646"/>
                  </a:lnTo>
                  <a:lnTo>
                    <a:pt x="115633" y="673646"/>
                  </a:lnTo>
                  <a:lnTo>
                    <a:pt x="114808" y="672376"/>
                  </a:lnTo>
                  <a:lnTo>
                    <a:pt x="115074" y="672376"/>
                  </a:lnTo>
                  <a:lnTo>
                    <a:pt x="114630" y="671106"/>
                  </a:lnTo>
                  <a:lnTo>
                    <a:pt x="113449" y="672376"/>
                  </a:lnTo>
                  <a:lnTo>
                    <a:pt x="113398" y="674116"/>
                  </a:lnTo>
                  <a:lnTo>
                    <a:pt x="112864" y="674535"/>
                  </a:lnTo>
                  <a:lnTo>
                    <a:pt x="111645" y="673646"/>
                  </a:lnTo>
                  <a:lnTo>
                    <a:pt x="112534" y="674789"/>
                  </a:lnTo>
                  <a:lnTo>
                    <a:pt x="112445" y="674992"/>
                  </a:lnTo>
                  <a:lnTo>
                    <a:pt x="113893" y="676186"/>
                  </a:lnTo>
                  <a:lnTo>
                    <a:pt x="112801" y="677456"/>
                  </a:lnTo>
                  <a:lnTo>
                    <a:pt x="114655" y="677456"/>
                  </a:lnTo>
                  <a:lnTo>
                    <a:pt x="113258" y="679996"/>
                  </a:lnTo>
                  <a:lnTo>
                    <a:pt x="116687" y="678726"/>
                  </a:lnTo>
                  <a:lnTo>
                    <a:pt x="117119" y="679996"/>
                  </a:lnTo>
                  <a:lnTo>
                    <a:pt x="124980" y="679996"/>
                  </a:lnTo>
                  <a:lnTo>
                    <a:pt x="126746" y="678726"/>
                  </a:lnTo>
                  <a:lnTo>
                    <a:pt x="130644" y="678726"/>
                  </a:lnTo>
                  <a:lnTo>
                    <a:pt x="128054" y="677456"/>
                  </a:lnTo>
                  <a:lnTo>
                    <a:pt x="131445" y="677456"/>
                  </a:lnTo>
                  <a:close/>
                </a:path>
                <a:path w="227965" h="776604">
                  <a:moveTo>
                    <a:pt x="131775" y="688886"/>
                  </a:moveTo>
                  <a:lnTo>
                    <a:pt x="131356" y="688809"/>
                  </a:lnTo>
                  <a:lnTo>
                    <a:pt x="131775" y="688886"/>
                  </a:lnTo>
                  <a:close/>
                </a:path>
                <a:path w="227965" h="776604">
                  <a:moveTo>
                    <a:pt x="132168" y="691705"/>
                  </a:moveTo>
                  <a:lnTo>
                    <a:pt x="131978" y="691438"/>
                  </a:lnTo>
                  <a:lnTo>
                    <a:pt x="131546" y="691146"/>
                  </a:lnTo>
                  <a:lnTo>
                    <a:pt x="131673" y="691311"/>
                  </a:lnTo>
                  <a:lnTo>
                    <a:pt x="132168" y="691705"/>
                  </a:lnTo>
                  <a:close/>
                </a:path>
                <a:path w="227965" h="776604">
                  <a:moveTo>
                    <a:pt x="133769" y="700316"/>
                  </a:moveTo>
                  <a:lnTo>
                    <a:pt x="131292" y="701090"/>
                  </a:lnTo>
                  <a:lnTo>
                    <a:pt x="132613" y="701560"/>
                  </a:lnTo>
                  <a:lnTo>
                    <a:pt x="133769" y="700316"/>
                  </a:lnTo>
                  <a:close/>
                </a:path>
                <a:path w="227965" h="776604">
                  <a:moveTo>
                    <a:pt x="135178" y="770318"/>
                  </a:moveTo>
                  <a:lnTo>
                    <a:pt x="135013" y="769988"/>
                  </a:lnTo>
                  <a:lnTo>
                    <a:pt x="135064" y="770166"/>
                  </a:lnTo>
                  <a:lnTo>
                    <a:pt x="135178" y="770318"/>
                  </a:lnTo>
                  <a:close/>
                </a:path>
                <a:path w="227965" h="776604">
                  <a:moveTo>
                    <a:pt x="135686" y="606120"/>
                  </a:moveTo>
                  <a:lnTo>
                    <a:pt x="132816" y="605066"/>
                  </a:lnTo>
                  <a:lnTo>
                    <a:pt x="135432" y="606323"/>
                  </a:lnTo>
                  <a:lnTo>
                    <a:pt x="135686" y="606120"/>
                  </a:lnTo>
                  <a:close/>
                </a:path>
                <a:path w="227965" h="776604">
                  <a:moveTo>
                    <a:pt x="136055" y="640626"/>
                  </a:moveTo>
                  <a:lnTo>
                    <a:pt x="127876" y="636612"/>
                  </a:lnTo>
                  <a:lnTo>
                    <a:pt x="128079" y="636816"/>
                  </a:lnTo>
                  <a:lnTo>
                    <a:pt x="124625" y="636816"/>
                  </a:lnTo>
                  <a:lnTo>
                    <a:pt x="122656" y="635546"/>
                  </a:lnTo>
                  <a:lnTo>
                    <a:pt x="121627" y="636816"/>
                  </a:lnTo>
                  <a:lnTo>
                    <a:pt x="122288" y="636816"/>
                  </a:lnTo>
                  <a:lnTo>
                    <a:pt x="122720" y="638086"/>
                  </a:lnTo>
                  <a:lnTo>
                    <a:pt x="121335" y="636816"/>
                  </a:lnTo>
                  <a:lnTo>
                    <a:pt x="121056" y="636816"/>
                  </a:lnTo>
                  <a:lnTo>
                    <a:pt x="119888" y="638086"/>
                  </a:lnTo>
                  <a:lnTo>
                    <a:pt x="121043" y="638086"/>
                  </a:lnTo>
                  <a:lnTo>
                    <a:pt x="120980" y="639356"/>
                  </a:lnTo>
                  <a:lnTo>
                    <a:pt x="118846" y="638086"/>
                  </a:lnTo>
                  <a:lnTo>
                    <a:pt x="117817" y="639356"/>
                  </a:lnTo>
                  <a:lnTo>
                    <a:pt x="118986" y="639356"/>
                  </a:lnTo>
                  <a:lnTo>
                    <a:pt x="117589" y="640626"/>
                  </a:lnTo>
                  <a:lnTo>
                    <a:pt x="118173" y="640626"/>
                  </a:lnTo>
                  <a:lnTo>
                    <a:pt x="119253" y="641896"/>
                  </a:lnTo>
                  <a:lnTo>
                    <a:pt x="118033" y="644436"/>
                  </a:lnTo>
                  <a:lnTo>
                    <a:pt x="119684" y="643724"/>
                  </a:lnTo>
                  <a:lnTo>
                    <a:pt x="119456" y="643864"/>
                  </a:lnTo>
                  <a:lnTo>
                    <a:pt x="120421" y="644067"/>
                  </a:lnTo>
                  <a:lnTo>
                    <a:pt x="120230" y="643572"/>
                  </a:lnTo>
                  <a:lnTo>
                    <a:pt x="120980" y="643166"/>
                  </a:lnTo>
                  <a:lnTo>
                    <a:pt x="121196" y="643166"/>
                  </a:lnTo>
                  <a:lnTo>
                    <a:pt x="123621" y="645706"/>
                  </a:lnTo>
                  <a:lnTo>
                    <a:pt x="119227" y="646976"/>
                  </a:lnTo>
                  <a:lnTo>
                    <a:pt x="120091" y="649516"/>
                  </a:lnTo>
                  <a:lnTo>
                    <a:pt x="119189" y="649516"/>
                  </a:lnTo>
                  <a:lnTo>
                    <a:pt x="120065" y="650786"/>
                  </a:lnTo>
                  <a:lnTo>
                    <a:pt x="119456" y="652056"/>
                  </a:lnTo>
                  <a:lnTo>
                    <a:pt x="121272" y="653326"/>
                  </a:lnTo>
                  <a:lnTo>
                    <a:pt x="119519" y="654596"/>
                  </a:lnTo>
                  <a:lnTo>
                    <a:pt x="120053" y="654596"/>
                  </a:lnTo>
                  <a:lnTo>
                    <a:pt x="118465" y="655866"/>
                  </a:lnTo>
                  <a:lnTo>
                    <a:pt x="117309" y="654888"/>
                  </a:lnTo>
                  <a:lnTo>
                    <a:pt x="117233" y="655154"/>
                  </a:lnTo>
                  <a:lnTo>
                    <a:pt x="117246" y="654824"/>
                  </a:lnTo>
                  <a:lnTo>
                    <a:pt x="116992" y="654596"/>
                  </a:lnTo>
                  <a:lnTo>
                    <a:pt x="117005" y="655154"/>
                  </a:lnTo>
                  <a:lnTo>
                    <a:pt x="116509" y="655866"/>
                  </a:lnTo>
                  <a:lnTo>
                    <a:pt x="115062" y="655866"/>
                  </a:lnTo>
                  <a:lnTo>
                    <a:pt x="117373" y="658406"/>
                  </a:lnTo>
                  <a:lnTo>
                    <a:pt x="115125" y="657136"/>
                  </a:lnTo>
                  <a:lnTo>
                    <a:pt x="114414" y="658406"/>
                  </a:lnTo>
                  <a:lnTo>
                    <a:pt x="115036" y="659676"/>
                  </a:lnTo>
                  <a:lnTo>
                    <a:pt x="116751" y="658406"/>
                  </a:lnTo>
                  <a:lnTo>
                    <a:pt x="117043" y="659676"/>
                  </a:lnTo>
                  <a:lnTo>
                    <a:pt x="127241" y="659676"/>
                  </a:lnTo>
                  <a:lnTo>
                    <a:pt x="130683" y="659676"/>
                  </a:lnTo>
                  <a:lnTo>
                    <a:pt x="130479" y="658406"/>
                  </a:lnTo>
                  <a:lnTo>
                    <a:pt x="127177" y="655866"/>
                  </a:lnTo>
                  <a:lnTo>
                    <a:pt x="128295" y="653326"/>
                  </a:lnTo>
                  <a:lnTo>
                    <a:pt x="123113" y="653326"/>
                  </a:lnTo>
                  <a:lnTo>
                    <a:pt x="130441" y="652056"/>
                  </a:lnTo>
                  <a:lnTo>
                    <a:pt x="130949" y="652056"/>
                  </a:lnTo>
                  <a:lnTo>
                    <a:pt x="130568" y="651852"/>
                  </a:lnTo>
                  <a:lnTo>
                    <a:pt x="130429" y="652056"/>
                  </a:lnTo>
                  <a:lnTo>
                    <a:pt x="128320" y="650786"/>
                  </a:lnTo>
                  <a:lnTo>
                    <a:pt x="128638" y="650786"/>
                  </a:lnTo>
                  <a:lnTo>
                    <a:pt x="130568" y="651852"/>
                  </a:lnTo>
                  <a:lnTo>
                    <a:pt x="131381" y="650786"/>
                  </a:lnTo>
                  <a:lnTo>
                    <a:pt x="129628" y="648246"/>
                  </a:lnTo>
                  <a:lnTo>
                    <a:pt x="128422" y="645706"/>
                  </a:lnTo>
                  <a:lnTo>
                    <a:pt x="129616" y="646976"/>
                  </a:lnTo>
                  <a:lnTo>
                    <a:pt x="130797" y="645706"/>
                  </a:lnTo>
                  <a:lnTo>
                    <a:pt x="130606" y="644436"/>
                  </a:lnTo>
                  <a:lnTo>
                    <a:pt x="131305" y="643166"/>
                  </a:lnTo>
                  <a:lnTo>
                    <a:pt x="130136" y="643166"/>
                  </a:lnTo>
                  <a:lnTo>
                    <a:pt x="130416" y="641896"/>
                  </a:lnTo>
                  <a:lnTo>
                    <a:pt x="128574" y="641896"/>
                  </a:lnTo>
                  <a:lnTo>
                    <a:pt x="136055" y="640626"/>
                  </a:lnTo>
                  <a:close/>
                </a:path>
                <a:path w="227965" h="776604">
                  <a:moveTo>
                    <a:pt x="136067" y="713892"/>
                  </a:moveTo>
                  <a:lnTo>
                    <a:pt x="136029" y="714032"/>
                  </a:lnTo>
                  <a:lnTo>
                    <a:pt x="136067" y="713892"/>
                  </a:lnTo>
                  <a:close/>
                </a:path>
                <a:path w="227965" h="776604">
                  <a:moveTo>
                    <a:pt x="136639" y="719010"/>
                  </a:moveTo>
                  <a:lnTo>
                    <a:pt x="135763" y="719340"/>
                  </a:lnTo>
                  <a:lnTo>
                    <a:pt x="135267" y="719658"/>
                  </a:lnTo>
                  <a:lnTo>
                    <a:pt x="134962" y="719937"/>
                  </a:lnTo>
                  <a:lnTo>
                    <a:pt x="135166" y="719975"/>
                  </a:lnTo>
                  <a:lnTo>
                    <a:pt x="135343" y="720013"/>
                  </a:lnTo>
                  <a:lnTo>
                    <a:pt x="135636" y="720001"/>
                  </a:lnTo>
                  <a:lnTo>
                    <a:pt x="136639" y="719010"/>
                  </a:lnTo>
                  <a:close/>
                </a:path>
                <a:path w="227965" h="776604">
                  <a:moveTo>
                    <a:pt x="136931" y="605091"/>
                  </a:moveTo>
                  <a:lnTo>
                    <a:pt x="135686" y="606120"/>
                  </a:lnTo>
                  <a:lnTo>
                    <a:pt x="136296" y="606336"/>
                  </a:lnTo>
                  <a:lnTo>
                    <a:pt x="136931" y="605091"/>
                  </a:lnTo>
                  <a:close/>
                </a:path>
                <a:path w="227965" h="776604">
                  <a:moveTo>
                    <a:pt x="137375" y="619036"/>
                  </a:moveTo>
                  <a:close/>
                </a:path>
                <a:path w="227965" h="776604">
                  <a:moveTo>
                    <a:pt x="137388" y="773976"/>
                  </a:moveTo>
                  <a:lnTo>
                    <a:pt x="136080" y="771436"/>
                  </a:lnTo>
                  <a:lnTo>
                    <a:pt x="135178" y="770318"/>
                  </a:lnTo>
                  <a:lnTo>
                    <a:pt x="136359" y="772706"/>
                  </a:lnTo>
                  <a:lnTo>
                    <a:pt x="137388" y="773976"/>
                  </a:lnTo>
                  <a:close/>
                </a:path>
                <a:path w="227965" h="776604">
                  <a:moveTo>
                    <a:pt x="137528" y="601687"/>
                  </a:moveTo>
                  <a:lnTo>
                    <a:pt x="136842" y="601256"/>
                  </a:lnTo>
                  <a:lnTo>
                    <a:pt x="136842" y="602526"/>
                  </a:lnTo>
                  <a:lnTo>
                    <a:pt x="137528" y="601687"/>
                  </a:lnTo>
                  <a:close/>
                </a:path>
                <a:path w="227965" h="776604">
                  <a:moveTo>
                    <a:pt x="137883" y="618426"/>
                  </a:moveTo>
                  <a:lnTo>
                    <a:pt x="136791" y="617766"/>
                  </a:lnTo>
                  <a:lnTo>
                    <a:pt x="137363" y="619023"/>
                  </a:lnTo>
                  <a:lnTo>
                    <a:pt x="137883" y="618426"/>
                  </a:lnTo>
                  <a:close/>
                </a:path>
                <a:path w="227965" h="776604">
                  <a:moveTo>
                    <a:pt x="138506" y="730796"/>
                  </a:moveTo>
                  <a:lnTo>
                    <a:pt x="137795" y="729526"/>
                  </a:lnTo>
                  <a:lnTo>
                    <a:pt x="137210" y="729526"/>
                  </a:lnTo>
                  <a:lnTo>
                    <a:pt x="138506" y="730796"/>
                  </a:lnTo>
                  <a:close/>
                </a:path>
                <a:path w="227965" h="776604">
                  <a:moveTo>
                    <a:pt x="138899" y="619036"/>
                  </a:moveTo>
                  <a:lnTo>
                    <a:pt x="138442" y="617766"/>
                  </a:lnTo>
                  <a:lnTo>
                    <a:pt x="137883" y="618426"/>
                  </a:lnTo>
                  <a:lnTo>
                    <a:pt x="138899" y="619036"/>
                  </a:lnTo>
                  <a:close/>
                </a:path>
                <a:path w="227965" h="776604">
                  <a:moveTo>
                    <a:pt x="140220" y="608901"/>
                  </a:moveTo>
                  <a:lnTo>
                    <a:pt x="140055" y="608812"/>
                  </a:lnTo>
                  <a:lnTo>
                    <a:pt x="139763" y="608711"/>
                  </a:lnTo>
                  <a:lnTo>
                    <a:pt x="139344" y="608584"/>
                  </a:lnTo>
                  <a:lnTo>
                    <a:pt x="140220" y="608901"/>
                  </a:lnTo>
                  <a:close/>
                </a:path>
                <a:path w="227965" h="776604">
                  <a:moveTo>
                    <a:pt x="140246" y="603326"/>
                  </a:moveTo>
                  <a:lnTo>
                    <a:pt x="140106" y="602526"/>
                  </a:lnTo>
                  <a:lnTo>
                    <a:pt x="137871" y="601256"/>
                  </a:lnTo>
                  <a:lnTo>
                    <a:pt x="137528" y="601687"/>
                  </a:lnTo>
                  <a:lnTo>
                    <a:pt x="138912" y="602526"/>
                  </a:lnTo>
                  <a:lnTo>
                    <a:pt x="139255" y="602526"/>
                  </a:lnTo>
                  <a:lnTo>
                    <a:pt x="140246" y="603326"/>
                  </a:lnTo>
                  <a:close/>
                </a:path>
                <a:path w="227965" h="776604">
                  <a:moveTo>
                    <a:pt x="140449" y="607263"/>
                  </a:moveTo>
                  <a:lnTo>
                    <a:pt x="140360" y="607415"/>
                  </a:lnTo>
                  <a:lnTo>
                    <a:pt x="140296" y="607542"/>
                  </a:lnTo>
                  <a:lnTo>
                    <a:pt x="140423" y="607377"/>
                  </a:lnTo>
                  <a:close/>
                </a:path>
                <a:path w="227965" h="776604">
                  <a:moveTo>
                    <a:pt x="140716" y="616496"/>
                  </a:moveTo>
                  <a:lnTo>
                    <a:pt x="139547" y="615226"/>
                  </a:lnTo>
                  <a:lnTo>
                    <a:pt x="129273" y="615226"/>
                  </a:lnTo>
                  <a:lnTo>
                    <a:pt x="127698" y="615226"/>
                  </a:lnTo>
                  <a:lnTo>
                    <a:pt x="130911" y="617766"/>
                  </a:lnTo>
                  <a:lnTo>
                    <a:pt x="129032" y="617220"/>
                  </a:lnTo>
                  <a:lnTo>
                    <a:pt x="129527" y="617766"/>
                  </a:lnTo>
                  <a:lnTo>
                    <a:pt x="128485" y="617486"/>
                  </a:lnTo>
                  <a:lnTo>
                    <a:pt x="128435" y="617054"/>
                  </a:lnTo>
                  <a:lnTo>
                    <a:pt x="126555" y="616496"/>
                  </a:lnTo>
                  <a:lnTo>
                    <a:pt x="127787" y="617296"/>
                  </a:lnTo>
                  <a:lnTo>
                    <a:pt x="124841" y="616496"/>
                  </a:lnTo>
                  <a:lnTo>
                    <a:pt x="130022" y="619036"/>
                  </a:lnTo>
                  <a:lnTo>
                    <a:pt x="125349" y="619036"/>
                  </a:lnTo>
                  <a:lnTo>
                    <a:pt x="126834" y="617766"/>
                  </a:lnTo>
                  <a:lnTo>
                    <a:pt x="124472" y="619036"/>
                  </a:lnTo>
                  <a:lnTo>
                    <a:pt x="128384" y="620306"/>
                  </a:lnTo>
                  <a:lnTo>
                    <a:pt x="123139" y="620306"/>
                  </a:lnTo>
                  <a:lnTo>
                    <a:pt x="123190" y="620433"/>
                  </a:lnTo>
                  <a:lnTo>
                    <a:pt x="122682" y="620318"/>
                  </a:lnTo>
                  <a:lnTo>
                    <a:pt x="121932" y="620229"/>
                  </a:lnTo>
                  <a:lnTo>
                    <a:pt x="121767" y="620433"/>
                  </a:lnTo>
                  <a:lnTo>
                    <a:pt x="123380" y="620864"/>
                  </a:lnTo>
                  <a:lnTo>
                    <a:pt x="123723" y="621576"/>
                  </a:lnTo>
                  <a:lnTo>
                    <a:pt x="126949" y="621576"/>
                  </a:lnTo>
                  <a:lnTo>
                    <a:pt x="124637" y="622846"/>
                  </a:lnTo>
                  <a:lnTo>
                    <a:pt x="125412" y="625386"/>
                  </a:lnTo>
                  <a:lnTo>
                    <a:pt x="124345" y="624116"/>
                  </a:lnTo>
                  <a:lnTo>
                    <a:pt x="123126" y="626656"/>
                  </a:lnTo>
                  <a:lnTo>
                    <a:pt x="121704" y="627926"/>
                  </a:lnTo>
                  <a:lnTo>
                    <a:pt x="121158" y="627926"/>
                  </a:lnTo>
                  <a:lnTo>
                    <a:pt x="124383" y="629196"/>
                  </a:lnTo>
                  <a:lnTo>
                    <a:pt x="123507" y="630466"/>
                  </a:lnTo>
                  <a:lnTo>
                    <a:pt x="121361" y="630466"/>
                  </a:lnTo>
                  <a:lnTo>
                    <a:pt x="121881" y="631736"/>
                  </a:lnTo>
                  <a:lnTo>
                    <a:pt x="119722" y="631736"/>
                  </a:lnTo>
                  <a:lnTo>
                    <a:pt x="119608" y="633006"/>
                  </a:lnTo>
                  <a:lnTo>
                    <a:pt x="122097" y="634276"/>
                  </a:lnTo>
                  <a:lnTo>
                    <a:pt x="120218" y="635546"/>
                  </a:lnTo>
                  <a:lnTo>
                    <a:pt x="122656" y="635546"/>
                  </a:lnTo>
                  <a:lnTo>
                    <a:pt x="125717" y="635546"/>
                  </a:lnTo>
                  <a:lnTo>
                    <a:pt x="132041" y="634276"/>
                  </a:lnTo>
                  <a:lnTo>
                    <a:pt x="131991" y="635546"/>
                  </a:lnTo>
                  <a:lnTo>
                    <a:pt x="133019" y="635546"/>
                  </a:lnTo>
                  <a:lnTo>
                    <a:pt x="132676" y="634276"/>
                  </a:lnTo>
                  <a:lnTo>
                    <a:pt x="132346" y="633006"/>
                  </a:lnTo>
                  <a:lnTo>
                    <a:pt x="128612" y="633006"/>
                  </a:lnTo>
                  <a:lnTo>
                    <a:pt x="128143" y="633006"/>
                  </a:lnTo>
                  <a:lnTo>
                    <a:pt x="127330" y="631736"/>
                  </a:lnTo>
                  <a:lnTo>
                    <a:pt x="128612" y="633006"/>
                  </a:lnTo>
                  <a:lnTo>
                    <a:pt x="130771" y="631736"/>
                  </a:lnTo>
                  <a:lnTo>
                    <a:pt x="130035" y="631736"/>
                  </a:lnTo>
                  <a:lnTo>
                    <a:pt x="132130" y="631063"/>
                  </a:lnTo>
                  <a:lnTo>
                    <a:pt x="132461" y="631050"/>
                  </a:lnTo>
                  <a:lnTo>
                    <a:pt x="132664" y="630999"/>
                  </a:lnTo>
                  <a:lnTo>
                    <a:pt x="132511" y="630961"/>
                  </a:lnTo>
                  <a:lnTo>
                    <a:pt x="132321" y="630999"/>
                  </a:lnTo>
                  <a:lnTo>
                    <a:pt x="133934" y="630466"/>
                  </a:lnTo>
                  <a:lnTo>
                    <a:pt x="125920" y="630466"/>
                  </a:lnTo>
                  <a:lnTo>
                    <a:pt x="128727" y="629196"/>
                  </a:lnTo>
                  <a:lnTo>
                    <a:pt x="129349" y="629196"/>
                  </a:lnTo>
                  <a:lnTo>
                    <a:pt x="128028" y="627926"/>
                  </a:lnTo>
                  <a:lnTo>
                    <a:pt x="129451" y="627926"/>
                  </a:lnTo>
                  <a:lnTo>
                    <a:pt x="131406" y="629196"/>
                  </a:lnTo>
                  <a:lnTo>
                    <a:pt x="131445" y="627926"/>
                  </a:lnTo>
                  <a:lnTo>
                    <a:pt x="127254" y="625386"/>
                  </a:lnTo>
                  <a:lnTo>
                    <a:pt x="129794" y="625386"/>
                  </a:lnTo>
                  <a:lnTo>
                    <a:pt x="130365" y="626656"/>
                  </a:lnTo>
                  <a:lnTo>
                    <a:pt x="133629" y="626656"/>
                  </a:lnTo>
                  <a:lnTo>
                    <a:pt x="135242" y="625386"/>
                  </a:lnTo>
                  <a:lnTo>
                    <a:pt x="134404" y="625386"/>
                  </a:lnTo>
                  <a:lnTo>
                    <a:pt x="134112" y="625271"/>
                  </a:lnTo>
                  <a:lnTo>
                    <a:pt x="134797" y="624890"/>
                  </a:lnTo>
                  <a:lnTo>
                    <a:pt x="134200" y="625119"/>
                  </a:lnTo>
                  <a:lnTo>
                    <a:pt x="134035" y="625233"/>
                  </a:lnTo>
                  <a:lnTo>
                    <a:pt x="128485" y="622846"/>
                  </a:lnTo>
                  <a:lnTo>
                    <a:pt x="133616" y="622846"/>
                  </a:lnTo>
                  <a:lnTo>
                    <a:pt x="133807" y="622846"/>
                  </a:lnTo>
                  <a:lnTo>
                    <a:pt x="133096" y="622350"/>
                  </a:lnTo>
                  <a:lnTo>
                    <a:pt x="132283" y="621576"/>
                  </a:lnTo>
                  <a:lnTo>
                    <a:pt x="137452" y="621576"/>
                  </a:lnTo>
                  <a:lnTo>
                    <a:pt x="135470" y="620306"/>
                  </a:lnTo>
                  <a:lnTo>
                    <a:pt x="139433" y="620306"/>
                  </a:lnTo>
                  <a:lnTo>
                    <a:pt x="136512" y="619036"/>
                  </a:lnTo>
                  <a:lnTo>
                    <a:pt x="136296" y="619036"/>
                  </a:lnTo>
                  <a:lnTo>
                    <a:pt x="134975" y="617766"/>
                  </a:lnTo>
                  <a:lnTo>
                    <a:pt x="133654" y="616496"/>
                  </a:lnTo>
                  <a:lnTo>
                    <a:pt x="140716" y="616496"/>
                  </a:lnTo>
                  <a:close/>
                </a:path>
                <a:path w="227965" h="776604">
                  <a:moveTo>
                    <a:pt x="140716" y="605066"/>
                  </a:moveTo>
                  <a:lnTo>
                    <a:pt x="140322" y="603796"/>
                  </a:lnTo>
                  <a:lnTo>
                    <a:pt x="139293" y="603796"/>
                  </a:lnTo>
                  <a:lnTo>
                    <a:pt x="139839" y="605066"/>
                  </a:lnTo>
                  <a:lnTo>
                    <a:pt x="140716" y="605066"/>
                  </a:lnTo>
                  <a:close/>
                </a:path>
                <a:path w="227965" h="776604">
                  <a:moveTo>
                    <a:pt x="140792" y="607009"/>
                  </a:moveTo>
                  <a:lnTo>
                    <a:pt x="140690" y="606818"/>
                  </a:lnTo>
                  <a:lnTo>
                    <a:pt x="140462" y="606615"/>
                  </a:lnTo>
                  <a:lnTo>
                    <a:pt x="140144" y="606399"/>
                  </a:lnTo>
                  <a:lnTo>
                    <a:pt x="140233" y="606564"/>
                  </a:lnTo>
                  <a:lnTo>
                    <a:pt x="140296" y="606704"/>
                  </a:lnTo>
                  <a:lnTo>
                    <a:pt x="140322" y="606844"/>
                  </a:lnTo>
                  <a:lnTo>
                    <a:pt x="139979" y="606717"/>
                  </a:lnTo>
                  <a:lnTo>
                    <a:pt x="139712" y="606640"/>
                  </a:lnTo>
                  <a:lnTo>
                    <a:pt x="139585" y="606323"/>
                  </a:lnTo>
                  <a:lnTo>
                    <a:pt x="138252" y="605066"/>
                  </a:lnTo>
                  <a:lnTo>
                    <a:pt x="137744" y="603796"/>
                  </a:lnTo>
                  <a:lnTo>
                    <a:pt x="137223" y="603796"/>
                  </a:lnTo>
                  <a:lnTo>
                    <a:pt x="136855" y="602526"/>
                  </a:lnTo>
                  <a:lnTo>
                    <a:pt x="131711" y="601256"/>
                  </a:lnTo>
                  <a:lnTo>
                    <a:pt x="136931" y="605066"/>
                  </a:lnTo>
                  <a:lnTo>
                    <a:pt x="137845" y="606336"/>
                  </a:lnTo>
                  <a:lnTo>
                    <a:pt x="136296" y="606336"/>
                  </a:lnTo>
                  <a:lnTo>
                    <a:pt x="135953" y="606336"/>
                  </a:lnTo>
                  <a:lnTo>
                    <a:pt x="135470" y="606336"/>
                  </a:lnTo>
                  <a:lnTo>
                    <a:pt x="133070" y="606336"/>
                  </a:lnTo>
                  <a:lnTo>
                    <a:pt x="131038" y="607517"/>
                  </a:lnTo>
                  <a:lnTo>
                    <a:pt x="130873" y="607606"/>
                  </a:lnTo>
                  <a:lnTo>
                    <a:pt x="131038" y="607517"/>
                  </a:lnTo>
                  <a:lnTo>
                    <a:pt x="130390" y="606552"/>
                  </a:lnTo>
                  <a:lnTo>
                    <a:pt x="130530" y="607606"/>
                  </a:lnTo>
                  <a:lnTo>
                    <a:pt x="128498" y="607606"/>
                  </a:lnTo>
                  <a:lnTo>
                    <a:pt x="129159" y="606336"/>
                  </a:lnTo>
                  <a:lnTo>
                    <a:pt x="126644" y="607606"/>
                  </a:lnTo>
                  <a:lnTo>
                    <a:pt x="131216" y="610146"/>
                  </a:lnTo>
                  <a:lnTo>
                    <a:pt x="130733" y="610146"/>
                  </a:lnTo>
                  <a:lnTo>
                    <a:pt x="133451" y="612686"/>
                  </a:lnTo>
                  <a:lnTo>
                    <a:pt x="130467" y="612686"/>
                  </a:lnTo>
                  <a:lnTo>
                    <a:pt x="130467" y="613956"/>
                  </a:lnTo>
                  <a:lnTo>
                    <a:pt x="129057" y="614603"/>
                  </a:lnTo>
                  <a:lnTo>
                    <a:pt x="128854" y="613956"/>
                  </a:lnTo>
                  <a:lnTo>
                    <a:pt x="130467" y="613956"/>
                  </a:lnTo>
                  <a:lnTo>
                    <a:pt x="130467" y="612686"/>
                  </a:lnTo>
                  <a:lnTo>
                    <a:pt x="129171" y="612686"/>
                  </a:lnTo>
                  <a:lnTo>
                    <a:pt x="128701" y="613956"/>
                  </a:lnTo>
                  <a:lnTo>
                    <a:pt x="127635" y="613956"/>
                  </a:lnTo>
                  <a:lnTo>
                    <a:pt x="128689" y="614781"/>
                  </a:lnTo>
                  <a:lnTo>
                    <a:pt x="129108" y="614781"/>
                  </a:lnTo>
                  <a:lnTo>
                    <a:pt x="139128" y="614781"/>
                  </a:lnTo>
                  <a:lnTo>
                    <a:pt x="136042" y="611416"/>
                  </a:lnTo>
                  <a:lnTo>
                    <a:pt x="133273" y="610146"/>
                  </a:lnTo>
                  <a:lnTo>
                    <a:pt x="132283" y="607606"/>
                  </a:lnTo>
                  <a:lnTo>
                    <a:pt x="133794" y="607606"/>
                  </a:lnTo>
                  <a:lnTo>
                    <a:pt x="135267" y="608876"/>
                  </a:lnTo>
                  <a:lnTo>
                    <a:pt x="136766" y="608876"/>
                  </a:lnTo>
                  <a:lnTo>
                    <a:pt x="136715" y="607606"/>
                  </a:lnTo>
                  <a:lnTo>
                    <a:pt x="138366" y="607606"/>
                  </a:lnTo>
                  <a:lnTo>
                    <a:pt x="138353" y="606336"/>
                  </a:lnTo>
                  <a:lnTo>
                    <a:pt x="139293" y="606336"/>
                  </a:lnTo>
                  <a:lnTo>
                    <a:pt x="139471" y="606602"/>
                  </a:lnTo>
                  <a:lnTo>
                    <a:pt x="140144" y="607606"/>
                  </a:lnTo>
                  <a:lnTo>
                    <a:pt x="139763" y="606755"/>
                  </a:lnTo>
                  <a:lnTo>
                    <a:pt x="140017" y="606844"/>
                  </a:lnTo>
                  <a:lnTo>
                    <a:pt x="140296" y="606996"/>
                  </a:lnTo>
                  <a:lnTo>
                    <a:pt x="140385" y="607148"/>
                  </a:lnTo>
                  <a:lnTo>
                    <a:pt x="140347" y="606869"/>
                  </a:lnTo>
                  <a:lnTo>
                    <a:pt x="140792" y="607009"/>
                  </a:lnTo>
                  <a:close/>
                </a:path>
                <a:path w="227965" h="776604">
                  <a:moveTo>
                    <a:pt x="140855" y="603796"/>
                  </a:moveTo>
                  <a:lnTo>
                    <a:pt x="140246" y="603326"/>
                  </a:lnTo>
                  <a:lnTo>
                    <a:pt x="140322" y="603796"/>
                  </a:lnTo>
                  <a:lnTo>
                    <a:pt x="140855" y="603796"/>
                  </a:lnTo>
                  <a:close/>
                </a:path>
                <a:path w="227965" h="776604">
                  <a:moveTo>
                    <a:pt x="140982" y="609295"/>
                  </a:moveTo>
                  <a:lnTo>
                    <a:pt x="140919" y="609155"/>
                  </a:lnTo>
                  <a:lnTo>
                    <a:pt x="140220" y="608901"/>
                  </a:lnTo>
                  <a:lnTo>
                    <a:pt x="140982" y="609295"/>
                  </a:lnTo>
                  <a:close/>
                </a:path>
                <a:path w="227965" h="776604">
                  <a:moveTo>
                    <a:pt x="141325" y="609892"/>
                  </a:moveTo>
                  <a:lnTo>
                    <a:pt x="141135" y="609549"/>
                  </a:lnTo>
                  <a:lnTo>
                    <a:pt x="137744" y="609549"/>
                  </a:lnTo>
                  <a:lnTo>
                    <a:pt x="139128" y="610362"/>
                  </a:lnTo>
                  <a:lnTo>
                    <a:pt x="139446" y="610006"/>
                  </a:lnTo>
                  <a:lnTo>
                    <a:pt x="141325" y="609892"/>
                  </a:lnTo>
                  <a:close/>
                </a:path>
                <a:path w="227965" h="776604">
                  <a:moveTo>
                    <a:pt x="141478" y="609549"/>
                  </a:moveTo>
                  <a:lnTo>
                    <a:pt x="140982" y="609295"/>
                  </a:lnTo>
                  <a:lnTo>
                    <a:pt x="141135" y="609549"/>
                  </a:lnTo>
                  <a:lnTo>
                    <a:pt x="141478" y="609549"/>
                  </a:lnTo>
                  <a:close/>
                </a:path>
                <a:path w="227965" h="776604">
                  <a:moveTo>
                    <a:pt x="141947" y="602361"/>
                  </a:moveTo>
                  <a:lnTo>
                    <a:pt x="141300" y="602043"/>
                  </a:lnTo>
                  <a:lnTo>
                    <a:pt x="141757" y="602703"/>
                  </a:lnTo>
                  <a:lnTo>
                    <a:pt x="141808" y="602538"/>
                  </a:lnTo>
                  <a:lnTo>
                    <a:pt x="141947" y="602361"/>
                  </a:lnTo>
                  <a:close/>
                </a:path>
                <a:path w="227965" h="776604">
                  <a:moveTo>
                    <a:pt x="141973" y="603021"/>
                  </a:moveTo>
                  <a:lnTo>
                    <a:pt x="141757" y="602716"/>
                  </a:lnTo>
                  <a:lnTo>
                    <a:pt x="141719" y="602907"/>
                  </a:lnTo>
                  <a:lnTo>
                    <a:pt x="141973" y="603021"/>
                  </a:lnTo>
                  <a:close/>
                </a:path>
                <a:path w="227965" h="776604">
                  <a:moveTo>
                    <a:pt x="141973" y="601713"/>
                  </a:moveTo>
                  <a:lnTo>
                    <a:pt x="139382" y="600316"/>
                  </a:lnTo>
                  <a:lnTo>
                    <a:pt x="140563" y="600570"/>
                  </a:lnTo>
                  <a:lnTo>
                    <a:pt x="137464" y="598932"/>
                  </a:lnTo>
                  <a:lnTo>
                    <a:pt x="137274" y="598373"/>
                  </a:lnTo>
                  <a:lnTo>
                    <a:pt x="138633" y="598449"/>
                  </a:lnTo>
                  <a:lnTo>
                    <a:pt x="139661" y="598868"/>
                  </a:lnTo>
                  <a:lnTo>
                    <a:pt x="138988" y="598474"/>
                  </a:lnTo>
                  <a:lnTo>
                    <a:pt x="140500" y="598385"/>
                  </a:lnTo>
                  <a:lnTo>
                    <a:pt x="138785" y="597547"/>
                  </a:lnTo>
                  <a:lnTo>
                    <a:pt x="136398" y="597395"/>
                  </a:lnTo>
                  <a:lnTo>
                    <a:pt x="136067" y="598119"/>
                  </a:lnTo>
                  <a:lnTo>
                    <a:pt x="137655" y="599490"/>
                  </a:lnTo>
                  <a:lnTo>
                    <a:pt x="136956" y="599452"/>
                  </a:lnTo>
                  <a:lnTo>
                    <a:pt x="136271" y="599046"/>
                  </a:lnTo>
                  <a:lnTo>
                    <a:pt x="135763" y="598830"/>
                  </a:lnTo>
                  <a:lnTo>
                    <a:pt x="136956" y="599821"/>
                  </a:lnTo>
                  <a:lnTo>
                    <a:pt x="139230" y="601218"/>
                  </a:lnTo>
                  <a:lnTo>
                    <a:pt x="141973" y="601713"/>
                  </a:lnTo>
                  <a:close/>
                </a:path>
                <a:path w="227965" h="776604">
                  <a:moveTo>
                    <a:pt x="142367" y="603173"/>
                  </a:moveTo>
                  <a:lnTo>
                    <a:pt x="142201" y="603110"/>
                  </a:lnTo>
                  <a:lnTo>
                    <a:pt x="142074" y="603059"/>
                  </a:lnTo>
                  <a:lnTo>
                    <a:pt x="142201" y="603338"/>
                  </a:lnTo>
                  <a:lnTo>
                    <a:pt x="142367" y="603173"/>
                  </a:lnTo>
                  <a:close/>
                </a:path>
                <a:path w="227965" h="776604">
                  <a:moveTo>
                    <a:pt x="142544" y="598525"/>
                  </a:moveTo>
                  <a:lnTo>
                    <a:pt x="142011" y="597573"/>
                  </a:lnTo>
                  <a:lnTo>
                    <a:pt x="141325" y="597166"/>
                  </a:lnTo>
                  <a:lnTo>
                    <a:pt x="139611" y="596684"/>
                  </a:lnTo>
                  <a:lnTo>
                    <a:pt x="139788" y="597255"/>
                  </a:lnTo>
                  <a:lnTo>
                    <a:pt x="142544" y="598525"/>
                  </a:lnTo>
                  <a:close/>
                </a:path>
                <a:path w="227965" h="776604">
                  <a:moveTo>
                    <a:pt x="148780" y="772706"/>
                  </a:moveTo>
                  <a:lnTo>
                    <a:pt x="148628" y="768896"/>
                  </a:lnTo>
                  <a:lnTo>
                    <a:pt x="148488" y="767626"/>
                  </a:lnTo>
                  <a:lnTo>
                    <a:pt x="148336" y="766356"/>
                  </a:lnTo>
                  <a:lnTo>
                    <a:pt x="141820" y="760006"/>
                  </a:lnTo>
                  <a:lnTo>
                    <a:pt x="136613" y="754926"/>
                  </a:lnTo>
                  <a:lnTo>
                    <a:pt x="140995" y="756196"/>
                  </a:lnTo>
                  <a:lnTo>
                    <a:pt x="145313" y="761276"/>
                  </a:lnTo>
                  <a:lnTo>
                    <a:pt x="142036" y="754926"/>
                  </a:lnTo>
                  <a:lnTo>
                    <a:pt x="141693" y="753656"/>
                  </a:lnTo>
                  <a:lnTo>
                    <a:pt x="141351" y="752386"/>
                  </a:lnTo>
                  <a:lnTo>
                    <a:pt x="140665" y="748576"/>
                  </a:lnTo>
                  <a:lnTo>
                    <a:pt x="140436" y="747306"/>
                  </a:lnTo>
                  <a:lnTo>
                    <a:pt x="139966" y="744766"/>
                  </a:lnTo>
                  <a:lnTo>
                    <a:pt x="139661" y="743496"/>
                  </a:lnTo>
                  <a:lnTo>
                    <a:pt x="139357" y="742226"/>
                  </a:lnTo>
                  <a:lnTo>
                    <a:pt x="137109" y="738416"/>
                  </a:lnTo>
                  <a:lnTo>
                    <a:pt x="137972" y="738416"/>
                  </a:lnTo>
                  <a:lnTo>
                    <a:pt x="138988" y="739686"/>
                  </a:lnTo>
                  <a:lnTo>
                    <a:pt x="141325" y="739686"/>
                  </a:lnTo>
                  <a:lnTo>
                    <a:pt x="138226" y="734606"/>
                  </a:lnTo>
                  <a:lnTo>
                    <a:pt x="138912" y="734606"/>
                  </a:lnTo>
                  <a:lnTo>
                    <a:pt x="140017" y="733336"/>
                  </a:lnTo>
                  <a:lnTo>
                    <a:pt x="138036" y="731761"/>
                  </a:lnTo>
                  <a:lnTo>
                    <a:pt x="138036" y="734606"/>
                  </a:lnTo>
                  <a:lnTo>
                    <a:pt x="136309" y="734606"/>
                  </a:lnTo>
                  <a:lnTo>
                    <a:pt x="136359" y="733336"/>
                  </a:lnTo>
                  <a:lnTo>
                    <a:pt x="138036" y="734606"/>
                  </a:lnTo>
                  <a:lnTo>
                    <a:pt x="138036" y="731761"/>
                  </a:lnTo>
                  <a:lnTo>
                    <a:pt x="135255" y="729526"/>
                  </a:lnTo>
                  <a:lnTo>
                    <a:pt x="137210" y="729526"/>
                  </a:lnTo>
                  <a:lnTo>
                    <a:pt x="137452" y="728256"/>
                  </a:lnTo>
                  <a:lnTo>
                    <a:pt x="137960" y="725716"/>
                  </a:lnTo>
                  <a:lnTo>
                    <a:pt x="135509" y="726986"/>
                  </a:lnTo>
                  <a:lnTo>
                    <a:pt x="136271" y="724446"/>
                  </a:lnTo>
                  <a:lnTo>
                    <a:pt x="133629" y="721906"/>
                  </a:lnTo>
                  <a:lnTo>
                    <a:pt x="134962" y="720636"/>
                  </a:lnTo>
                  <a:lnTo>
                    <a:pt x="132080" y="720636"/>
                  </a:lnTo>
                  <a:lnTo>
                    <a:pt x="136042" y="718096"/>
                  </a:lnTo>
                  <a:lnTo>
                    <a:pt x="136169" y="718096"/>
                  </a:lnTo>
                  <a:lnTo>
                    <a:pt x="135089" y="715556"/>
                  </a:lnTo>
                  <a:lnTo>
                    <a:pt x="134340" y="715556"/>
                  </a:lnTo>
                  <a:lnTo>
                    <a:pt x="134264" y="714286"/>
                  </a:lnTo>
                  <a:lnTo>
                    <a:pt x="135978" y="714286"/>
                  </a:lnTo>
                  <a:lnTo>
                    <a:pt x="135813" y="715327"/>
                  </a:lnTo>
                  <a:lnTo>
                    <a:pt x="136017" y="714959"/>
                  </a:lnTo>
                  <a:lnTo>
                    <a:pt x="136093" y="714476"/>
                  </a:lnTo>
                  <a:lnTo>
                    <a:pt x="136029" y="714032"/>
                  </a:lnTo>
                  <a:lnTo>
                    <a:pt x="135991" y="714197"/>
                  </a:lnTo>
                  <a:lnTo>
                    <a:pt x="135839" y="713016"/>
                  </a:lnTo>
                  <a:lnTo>
                    <a:pt x="132918" y="713016"/>
                  </a:lnTo>
                  <a:lnTo>
                    <a:pt x="137680" y="710476"/>
                  </a:lnTo>
                  <a:lnTo>
                    <a:pt x="128676" y="710476"/>
                  </a:lnTo>
                  <a:lnTo>
                    <a:pt x="134886" y="709206"/>
                  </a:lnTo>
                  <a:lnTo>
                    <a:pt x="132435" y="705396"/>
                  </a:lnTo>
                  <a:lnTo>
                    <a:pt x="130721" y="704126"/>
                  </a:lnTo>
                  <a:lnTo>
                    <a:pt x="130670" y="703999"/>
                  </a:lnTo>
                  <a:lnTo>
                    <a:pt x="134518" y="702856"/>
                  </a:lnTo>
                  <a:lnTo>
                    <a:pt x="132715" y="701586"/>
                  </a:lnTo>
                  <a:lnTo>
                    <a:pt x="130568" y="703757"/>
                  </a:lnTo>
                  <a:lnTo>
                    <a:pt x="129679" y="701586"/>
                  </a:lnTo>
                  <a:lnTo>
                    <a:pt x="131292" y="701090"/>
                  </a:lnTo>
                  <a:lnTo>
                    <a:pt x="129120" y="700316"/>
                  </a:lnTo>
                  <a:lnTo>
                    <a:pt x="129997" y="697776"/>
                  </a:lnTo>
                  <a:lnTo>
                    <a:pt x="130530" y="696506"/>
                  </a:lnTo>
                  <a:lnTo>
                    <a:pt x="131787" y="697776"/>
                  </a:lnTo>
                  <a:lnTo>
                    <a:pt x="132499" y="697776"/>
                  </a:lnTo>
                  <a:lnTo>
                    <a:pt x="130683" y="695236"/>
                  </a:lnTo>
                  <a:lnTo>
                    <a:pt x="132664" y="693966"/>
                  </a:lnTo>
                  <a:lnTo>
                    <a:pt x="130429" y="691426"/>
                  </a:lnTo>
                  <a:lnTo>
                    <a:pt x="128079" y="691426"/>
                  </a:lnTo>
                  <a:lnTo>
                    <a:pt x="125095" y="690156"/>
                  </a:lnTo>
                  <a:lnTo>
                    <a:pt x="129032" y="690156"/>
                  </a:lnTo>
                  <a:lnTo>
                    <a:pt x="124980" y="687616"/>
                  </a:lnTo>
                  <a:lnTo>
                    <a:pt x="131356" y="688809"/>
                  </a:lnTo>
                  <a:lnTo>
                    <a:pt x="130530" y="687616"/>
                  </a:lnTo>
                  <a:lnTo>
                    <a:pt x="131787" y="687616"/>
                  </a:lnTo>
                  <a:lnTo>
                    <a:pt x="130746" y="686346"/>
                  </a:lnTo>
                  <a:lnTo>
                    <a:pt x="131127" y="686346"/>
                  </a:lnTo>
                  <a:lnTo>
                    <a:pt x="129933" y="685927"/>
                  </a:lnTo>
                  <a:lnTo>
                    <a:pt x="130048" y="686346"/>
                  </a:lnTo>
                  <a:lnTo>
                    <a:pt x="128765" y="686346"/>
                  </a:lnTo>
                  <a:lnTo>
                    <a:pt x="128778" y="685520"/>
                  </a:lnTo>
                  <a:lnTo>
                    <a:pt x="127558" y="685076"/>
                  </a:lnTo>
                  <a:lnTo>
                    <a:pt x="128371" y="683806"/>
                  </a:lnTo>
                  <a:lnTo>
                    <a:pt x="129603" y="683806"/>
                  </a:lnTo>
                  <a:lnTo>
                    <a:pt x="129489" y="682536"/>
                  </a:lnTo>
                  <a:lnTo>
                    <a:pt x="129374" y="681266"/>
                  </a:lnTo>
                  <a:lnTo>
                    <a:pt x="123774" y="681266"/>
                  </a:lnTo>
                  <a:lnTo>
                    <a:pt x="123774" y="728256"/>
                  </a:lnTo>
                  <a:lnTo>
                    <a:pt x="119011" y="728256"/>
                  </a:lnTo>
                  <a:lnTo>
                    <a:pt x="119722" y="727544"/>
                  </a:lnTo>
                  <a:lnTo>
                    <a:pt x="123774" y="728256"/>
                  </a:lnTo>
                  <a:lnTo>
                    <a:pt x="123774" y="681266"/>
                  </a:lnTo>
                  <a:lnTo>
                    <a:pt x="115443" y="681266"/>
                  </a:lnTo>
                  <a:lnTo>
                    <a:pt x="114541" y="681266"/>
                  </a:lnTo>
                  <a:lnTo>
                    <a:pt x="113411" y="682536"/>
                  </a:lnTo>
                  <a:lnTo>
                    <a:pt x="111671" y="681266"/>
                  </a:lnTo>
                  <a:lnTo>
                    <a:pt x="110794" y="681266"/>
                  </a:lnTo>
                  <a:lnTo>
                    <a:pt x="112852" y="682536"/>
                  </a:lnTo>
                  <a:lnTo>
                    <a:pt x="109372" y="683806"/>
                  </a:lnTo>
                  <a:lnTo>
                    <a:pt x="108623" y="683806"/>
                  </a:lnTo>
                  <a:lnTo>
                    <a:pt x="108572" y="685076"/>
                  </a:lnTo>
                  <a:lnTo>
                    <a:pt x="110756" y="683806"/>
                  </a:lnTo>
                  <a:lnTo>
                    <a:pt x="110363" y="685076"/>
                  </a:lnTo>
                  <a:lnTo>
                    <a:pt x="114287" y="685076"/>
                  </a:lnTo>
                  <a:lnTo>
                    <a:pt x="114998" y="685076"/>
                  </a:lnTo>
                  <a:lnTo>
                    <a:pt x="113919" y="686346"/>
                  </a:lnTo>
                  <a:lnTo>
                    <a:pt x="116217" y="687616"/>
                  </a:lnTo>
                  <a:lnTo>
                    <a:pt x="113347" y="687616"/>
                  </a:lnTo>
                  <a:lnTo>
                    <a:pt x="114287" y="685076"/>
                  </a:lnTo>
                  <a:lnTo>
                    <a:pt x="110464" y="687616"/>
                  </a:lnTo>
                  <a:lnTo>
                    <a:pt x="110172" y="686866"/>
                  </a:lnTo>
                  <a:lnTo>
                    <a:pt x="109943" y="687616"/>
                  </a:lnTo>
                  <a:lnTo>
                    <a:pt x="109181" y="687616"/>
                  </a:lnTo>
                  <a:lnTo>
                    <a:pt x="106641" y="688886"/>
                  </a:lnTo>
                  <a:lnTo>
                    <a:pt x="112433" y="687616"/>
                  </a:lnTo>
                  <a:lnTo>
                    <a:pt x="112395" y="690156"/>
                  </a:lnTo>
                  <a:lnTo>
                    <a:pt x="113626" y="690156"/>
                  </a:lnTo>
                  <a:lnTo>
                    <a:pt x="112369" y="691426"/>
                  </a:lnTo>
                  <a:lnTo>
                    <a:pt x="114566" y="691426"/>
                  </a:lnTo>
                  <a:lnTo>
                    <a:pt x="114427" y="692696"/>
                  </a:lnTo>
                  <a:lnTo>
                    <a:pt x="115023" y="691426"/>
                  </a:lnTo>
                  <a:lnTo>
                    <a:pt x="116636" y="691426"/>
                  </a:lnTo>
                  <a:lnTo>
                    <a:pt x="116433" y="692696"/>
                  </a:lnTo>
                  <a:lnTo>
                    <a:pt x="116941" y="692696"/>
                  </a:lnTo>
                  <a:lnTo>
                    <a:pt x="116509" y="693140"/>
                  </a:lnTo>
                  <a:lnTo>
                    <a:pt x="118376" y="693966"/>
                  </a:lnTo>
                  <a:lnTo>
                    <a:pt x="117817" y="694093"/>
                  </a:lnTo>
                  <a:lnTo>
                    <a:pt x="117817" y="697776"/>
                  </a:lnTo>
                  <a:lnTo>
                    <a:pt x="115468" y="698715"/>
                  </a:lnTo>
                  <a:lnTo>
                    <a:pt x="114427" y="697776"/>
                  </a:lnTo>
                  <a:lnTo>
                    <a:pt x="117817" y="697776"/>
                  </a:lnTo>
                  <a:lnTo>
                    <a:pt x="117817" y="694093"/>
                  </a:lnTo>
                  <a:lnTo>
                    <a:pt x="112585" y="695236"/>
                  </a:lnTo>
                  <a:lnTo>
                    <a:pt x="114579" y="696506"/>
                  </a:lnTo>
                  <a:lnTo>
                    <a:pt x="110832" y="696506"/>
                  </a:lnTo>
                  <a:lnTo>
                    <a:pt x="112991" y="697776"/>
                  </a:lnTo>
                  <a:lnTo>
                    <a:pt x="112788" y="697839"/>
                  </a:lnTo>
                  <a:lnTo>
                    <a:pt x="115227" y="698804"/>
                  </a:lnTo>
                  <a:lnTo>
                    <a:pt x="114604" y="699046"/>
                  </a:lnTo>
                  <a:lnTo>
                    <a:pt x="115849" y="699046"/>
                  </a:lnTo>
                  <a:lnTo>
                    <a:pt x="119799" y="699046"/>
                  </a:lnTo>
                  <a:lnTo>
                    <a:pt x="117652" y="700316"/>
                  </a:lnTo>
                  <a:lnTo>
                    <a:pt x="114274" y="700316"/>
                  </a:lnTo>
                  <a:lnTo>
                    <a:pt x="112293" y="700316"/>
                  </a:lnTo>
                  <a:lnTo>
                    <a:pt x="109994" y="702856"/>
                  </a:lnTo>
                  <a:lnTo>
                    <a:pt x="115163" y="704126"/>
                  </a:lnTo>
                  <a:lnTo>
                    <a:pt x="113982" y="706666"/>
                  </a:lnTo>
                  <a:lnTo>
                    <a:pt x="114858" y="705396"/>
                  </a:lnTo>
                  <a:lnTo>
                    <a:pt x="117017" y="705396"/>
                  </a:lnTo>
                  <a:lnTo>
                    <a:pt x="115265" y="706666"/>
                  </a:lnTo>
                  <a:lnTo>
                    <a:pt x="116192" y="706666"/>
                  </a:lnTo>
                  <a:lnTo>
                    <a:pt x="114388" y="707936"/>
                  </a:lnTo>
                  <a:lnTo>
                    <a:pt x="114020" y="707936"/>
                  </a:lnTo>
                  <a:lnTo>
                    <a:pt x="112712" y="710476"/>
                  </a:lnTo>
                  <a:lnTo>
                    <a:pt x="116293" y="709206"/>
                  </a:lnTo>
                  <a:lnTo>
                    <a:pt x="114020" y="710476"/>
                  </a:lnTo>
                  <a:lnTo>
                    <a:pt x="113220" y="713016"/>
                  </a:lnTo>
                  <a:lnTo>
                    <a:pt x="119303" y="713016"/>
                  </a:lnTo>
                  <a:lnTo>
                    <a:pt x="118833" y="714286"/>
                  </a:lnTo>
                  <a:lnTo>
                    <a:pt x="115138" y="714286"/>
                  </a:lnTo>
                  <a:lnTo>
                    <a:pt x="114046" y="715556"/>
                  </a:lnTo>
                  <a:lnTo>
                    <a:pt x="115582" y="716102"/>
                  </a:lnTo>
                  <a:lnTo>
                    <a:pt x="117716" y="716826"/>
                  </a:lnTo>
                  <a:lnTo>
                    <a:pt x="118783" y="716826"/>
                  </a:lnTo>
                  <a:lnTo>
                    <a:pt x="118706" y="718096"/>
                  </a:lnTo>
                  <a:lnTo>
                    <a:pt x="121056" y="718096"/>
                  </a:lnTo>
                  <a:lnTo>
                    <a:pt x="115658" y="719366"/>
                  </a:lnTo>
                  <a:lnTo>
                    <a:pt x="122123" y="723176"/>
                  </a:lnTo>
                  <a:lnTo>
                    <a:pt x="117348" y="724446"/>
                  </a:lnTo>
                  <a:lnTo>
                    <a:pt x="118033" y="724446"/>
                  </a:lnTo>
                  <a:lnTo>
                    <a:pt x="118783" y="725716"/>
                  </a:lnTo>
                  <a:lnTo>
                    <a:pt x="118275" y="725716"/>
                  </a:lnTo>
                  <a:lnTo>
                    <a:pt x="117157" y="726592"/>
                  </a:lnTo>
                  <a:lnTo>
                    <a:pt x="112826" y="725716"/>
                  </a:lnTo>
                  <a:lnTo>
                    <a:pt x="120205" y="729526"/>
                  </a:lnTo>
                  <a:lnTo>
                    <a:pt x="116547" y="728256"/>
                  </a:lnTo>
                  <a:lnTo>
                    <a:pt x="116370" y="728256"/>
                  </a:lnTo>
                  <a:lnTo>
                    <a:pt x="118770" y="729526"/>
                  </a:lnTo>
                  <a:lnTo>
                    <a:pt x="118503" y="730669"/>
                  </a:lnTo>
                  <a:lnTo>
                    <a:pt x="120980" y="733336"/>
                  </a:lnTo>
                  <a:lnTo>
                    <a:pt x="123380" y="736765"/>
                  </a:lnTo>
                  <a:lnTo>
                    <a:pt x="123786" y="737146"/>
                  </a:lnTo>
                  <a:lnTo>
                    <a:pt x="124802" y="738416"/>
                  </a:lnTo>
                  <a:lnTo>
                    <a:pt x="123342" y="738416"/>
                  </a:lnTo>
                  <a:lnTo>
                    <a:pt x="122123" y="737146"/>
                  </a:lnTo>
                  <a:lnTo>
                    <a:pt x="119062" y="734606"/>
                  </a:lnTo>
                  <a:lnTo>
                    <a:pt x="118783" y="733336"/>
                  </a:lnTo>
                  <a:lnTo>
                    <a:pt x="114896" y="729526"/>
                  </a:lnTo>
                  <a:lnTo>
                    <a:pt x="117398" y="732586"/>
                  </a:lnTo>
                  <a:lnTo>
                    <a:pt x="116687" y="732066"/>
                  </a:lnTo>
                  <a:lnTo>
                    <a:pt x="117322" y="733259"/>
                  </a:lnTo>
                  <a:lnTo>
                    <a:pt x="116827" y="732701"/>
                  </a:lnTo>
                  <a:lnTo>
                    <a:pt x="118706" y="735203"/>
                  </a:lnTo>
                  <a:lnTo>
                    <a:pt x="118910" y="735279"/>
                  </a:lnTo>
                  <a:lnTo>
                    <a:pt x="120294" y="736739"/>
                  </a:lnTo>
                  <a:lnTo>
                    <a:pt x="119773" y="736028"/>
                  </a:lnTo>
                  <a:lnTo>
                    <a:pt x="121920" y="738416"/>
                  </a:lnTo>
                  <a:lnTo>
                    <a:pt x="121894" y="739686"/>
                  </a:lnTo>
                  <a:lnTo>
                    <a:pt x="123253" y="740956"/>
                  </a:lnTo>
                  <a:lnTo>
                    <a:pt x="124091" y="742226"/>
                  </a:lnTo>
                  <a:lnTo>
                    <a:pt x="123469" y="742226"/>
                  </a:lnTo>
                  <a:lnTo>
                    <a:pt x="119722" y="737146"/>
                  </a:lnTo>
                  <a:lnTo>
                    <a:pt x="123532" y="743496"/>
                  </a:lnTo>
                  <a:lnTo>
                    <a:pt x="125882" y="747306"/>
                  </a:lnTo>
                  <a:lnTo>
                    <a:pt x="121056" y="739686"/>
                  </a:lnTo>
                  <a:lnTo>
                    <a:pt x="117843" y="734606"/>
                  </a:lnTo>
                  <a:lnTo>
                    <a:pt x="117881" y="735876"/>
                  </a:lnTo>
                  <a:lnTo>
                    <a:pt x="118249" y="735876"/>
                  </a:lnTo>
                  <a:lnTo>
                    <a:pt x="119786" y="738416"/>
                  </a:lnTo>
                  <a:lnTo>
                    <a:pt x="120091" y="738759"/>
                  </a:lnTo>
                  <a:lnTo>
                    <a:pt x="120916" y="739686"/>
                  </a:lnTo>
                  <a:lnTo>
                    <a:pt x="120383" y="739254"/>
                  </a:lnTo>
                  <a:lnTo>
                    <a:pt x="122224" y="742226"/>
                  </a:lnTo>
                  <a:lnTo>
                    <a:pt x="124460" y="746036"/>
                  </a:lnTo>
                  <a:lnTo>
                    <a:pt x="126568" y="748576"/>
                  </a:lnTo>
                  <a:lnTo>
                    <a:pt x="125336" y="747306"/>
                  </a:lnTo>
                  <a:lnTo>
                    <a:pt x="120599" y="740841"/>
                  </a:lnTo>
                  <a:lnTo>
                    <a:pt x="118859" y="738416"/>
                  </a:lnTo>
                  <a:lnTo>
                    <a:pt x="117525" y="737146"/>
                  </a:lnTo>
                  <a:lnTo>
                    <a:pt x="114414" y="733336"/>
                  </a:lnTo>
                  <a:lnTo>
                    <a:pt x="116154" y="737146"/>
                  </a:lnTo>
                  <a:lnTo>
                    <a:pt x="113601" y="732561"/>
                  </a:lnTo>
                  <a:lnTo>
                    <a:pt x="113601" y="735698"/>
                  </a:lnTo>
                  <a:lnTo>
                    <a:pt x="113118" y="733920"/>
                  </a:lnTo>
                  <a:lnTo>
                    <a:pt x="113411" y="734606"/>
                  </a:lnTo>
                  <a:lnTo>
                    <a:pt x="113550" y="734606"/>
                  </a:lnTo>
                  <a:lnTo>
                    <a:pt x="113601" y="735698"/>
                  </a:lnTo>
                  <a:lnTo>
                    <a:pt x="113601" y="732561"/>
                  </a:lnTo>
                  <a:lnTo>
                    <a:pt x="111912" y="729526"/>
                  </a:lnTo>
                  <a:lnTo>
                    <a:pt x="111848" y="730491"/>
                  </a:lnTo>
                  <a:lnTo>
                    <a:pt x="111544" y="729805"/>
                  </a:lnTo>
                  <a:lnTo>
                    <a:pt x="111848" y="730542"/>
                  </a:lnTo>
                  <a:lnTo>
                    <a:pt x="111836" y="730796"/>
                  </a:lnTo>
                  <a:lnTo>
                    <a:pt x="112979" y="733590"/>
                  </a:lnTo>
                  <a:lnTo>
                    <a:pt x="112420" y="733894"/>
                  </a:lnTo>
                  <a:lnTo>
                    <a:pt x="114338" y="738111"/>
                  </a:lnTo>
                  <a:lnTo>
                    <a:pt x="113855" y="736612"/>
                  </a:lnTo>
                  <a:lnTo>
                    <a:pt x="113792" y="736384"/>
                  </a:lnTo>
                  <a:lnTo>
                    <a:pt x="114960" y="739686"/>
                  </a:lnTo>
                  <a:lnTo>
                    <a:pt x="114566" y="739686"/>
                  </a:lnTo>
                  <a:lnTo>
                    <a:pt x="114350" y="738416"/>
                  </a:lnTo>
                  <a:lnTo>
                    <a:pt x="113411" y="737146"/>
                  </a:lnTo>
                  <a:lnTo>
                    <a:pt x="112991" y="735876"/>
                  </a:lnTo>
                  <a:lnTo>
                    <a:pt x="112585" y="734606"/>
                  </a:lnTo>
                  <a:lnTo>
                    <a:pt x="111899" y="733336"/>
                  </a:lnTo>
                  <a:lnTo>
                    <a:pt x="111086" y="730796"/>
                  </a:lnTo>
                  <a:lnTo>
                    <a:pt x="111607" y="732066"/>
                  </a:lnTo>
                  <a:lnTo>
                    <a:pt x="111315" y="730796"/>
                  </a:lnTo>
                  <a:lnTo>
                    <a:pt x="111036" y="729526"/>
                  </a:lnTo>
                  <a:lnTo>
                    <a:pt x="110566" y="729526"/>
                  </a:lnTo>
                  <a:lnTo>
                    <a:pt x="110363" y="728256"/>
                  </a:lnTo>
                  <a:lnTo>
                    <a:pt x="109943" y="725716"/>
                  </a:lnTo>
                  <a:lnTo>
                    <a:pt x="109423" y="724598"/>
                  </a:lnTo>
                  <a:lnTo>
                    <a:pt x="110096" y="726986"/>
                  </a:lnTo>
                  <a:lnTo>
                    <a:pt x="110248" y="728256"/>
                  </a:lnTo>
                  <a:lnTo>
                    <a:pt x="109931" y="726986"/>
                  </a:lnTo>
                  <a:lnTo>
                    <a:pt x="110185" y="728256"/>
                  </a:lnTo>
                  <a:lnTo>
                    <a:pt x="110528" y="729526"/>
                  </a:lnTo>
                  <a:lnTo>
                    <a:pt x="110909" y="730796"/>
                  </a:lnTo>
                  <a:lnTo>
                    <a:pt x="111023" y="734606"/>
                  </a:lnTo>
                  <a:lnTo>
                    <a:pt x="110413" y="730796"/>
                  </a:lnTo>
                  <a:lnTo>
                    <a:pt x="110007" y="728256"/>
                  </a:lnTo>
                  <a:lnTo>
                    <a:pt x="109601" y="725716"/>
                  </a:lnTo>
                  <a:lnTo>
                    <a:pt x="109423" y="724598"/>
                  </a:lnTo>
                  <a:lnTo>
                    <a:pt x="109499" y="725716"/>
                  </a:lnTo>
                  <a:lnTo>
                    <a:pt x="109537" y="726160"/>
                  </a:lnTo>
                  <a:lnTo>
                    <a:pt x="109550" y="725716"/>
                  </a:lnTo>
                  <a:lnTo>
                    <a:pt x="109601" y="726986"/>
                  </a:lnTo>
                  <a:lnTo>
                    <a:pt x="109537" y="726160"/>
                  </a:lnTo>
                  <a:lnTo>
                    <a:pt x="109512" y="726986"/>
                  </a:lnTo>
                  <a:lnTo>
                    <a:pt x="109499" y="725716"/>
                  </a:lnTo>
                  <a:lnTo>
                    <a:pt x="108610" y="730796"/>
                  </a:lnTo>
                  <a:lnTo>
                    <a:pt x="108635" y="729526"/>
                  </a:lnTo>
                  <a:lnTo>
                    <a:pt x="108839" y="728256"/>
                  </a:lnTo>
                  <a:lnTo>
                    <a:pt x="108966" y="726986"/>
                  </a:lnTo>
                  <a:lnTo>
                    <a:pt x="108826" y="726986"/>
                  </a:lnTo>
                  <a:lnTo>
                    <a:pt x="108369" y="728256"/>
                  </a:lnTo>
                  <a:lnTo>
                    <a:pt x="107619" y="728256"/>
                  </a:lnTo>
                  <a:lnTo>
                    <a:pt x="106946" y="729526"/>
                  </a:lnTo>
                  <a:lnTo>
                    <a:pt x="106057" y="729526"/>
                  </a:lnTo>
                  <a:lnTo>
                    <a:pt x="106476" y="728256"/>
                  </a:lnTo>
                  <a:lnTo>
                    <a:pt x="107276" y="726986"/>
                  </a:lnTo>
                  <a:lnTo>
                    <a:pt x="107022" y="726986"/>
                  </a:lnTo>
                  <a:lnTo>
                    <a:pt x="105270" y="728256"/>
                  </a:lnTo>
                  <a:lnTo>
                    <a:pt x="105651" y="726986"/>
                  </a:lnTo>
                  <a:lnTo>
                    <a:pt x="106578" y="726986"/>
                  </a:lnTo>
                  <a:lnTo>
                    <a:pt x="106438" y="725716"/>
                  </a:lnTo>
                  <a:lnTo>
                    <a:pt x="104076" y="726986"/>
                  </a:lnTo>
                  <a:lnTo>
                    <a:pt x="105359" y="725716"/>
                  </a:lnTo>
                  <a:lnTo>
                    <a:pt x="104419" y="723176"/>
                  </a:lnTo>
                  <a:lnTo>
                    <a:pt x="100164" y="726986"/>
                  </a:lnTo>
                  <a:lnTo>
                    <a:pt x="97955" y="725716"/>
                  </a:lnTo>
                  <a:lnTo>
                    <a:pt x="100317" y="723176"/>
                  </a:lnTo>
                  <a:lnTo>
                    <a:pt x="99212" y="719366"/>
                  </a:lnTo>
                  <a:lnTo>
                    <a:pt x="99580" y="719366"/>
                  </a:lnTo>
                  <a:lnTo>
                    <a:pt x="97663" y="716826"/>
                  </a:lnTo>
                  <a:lnTo>
                    <a:pt x="93814" y="719366"/>
                  </a:lnTo>
                  <a:lnTo>
                    <a:pt x="92570" y="718858"/>
                  </a:lnTo>
                  <a:lnTo>
                    <a:pt x="92570" y="739686"/>
                  </a:lnTo>
                  <a:lnTo>
                    <a:pt x="91414" y="740841"/>
                  </a:lnTo>
                  <a:lnTo>
                    <a:pt x="91236" y="739686"/>
                  </a:lnTo>
                  <a:lnTo>
                    <a:pt x="92570" y="739686"/>
                  </a:lnTo>
                  <a:lnTo>
                    <a:pt x="92570" y="718858"/>
                  </a:lnTo>
                  <a:lnTo>
                    <a:pt x="90766" y="718096"/>
                  </a:lnTo>
                  <a:lnTo>
                    <a:pt x="92176" y="714286"/>
                  </a:lnTo>
                  <a:lnTo>
                    <a:pt x="87642" y="714286"/>
                  </a:lnTo>
                  <a:lnTo>
                    <a:pt x="87477" y="713016"/>
                  </a:lnTo>
                  <a:lnTo>
                    <a:pt x="87160" y="710476"/>
                  </a:lnTo>
                  <a:lnTo>
                    <a:pt x="87007" y="711746"/>
                  </a:lnTo>
                  <a:lnTo>
                    <a:pt x="85140" y="713016"/>
                  </a:lnTo>
                  <a:lnTo>
                    <a:pt x="84518" y="713016"/>
                  </a:lnTo>
                  <a:lnTo>
                    <a:pt x="84556" y="711746"/>
                  </a:lnTo>
                  <a:lnTo>
                    <a:pt x="81432" y="714286"/>
                  </a:lnTo>
                  <a:lnTo>
                    <a:pt x="82245" y="713016"/>
                  </a:lnTo>
                  <a:lnTo>
                    <a:pt x="83858" y="710476"/>
                  </a:lnTo>
                  <a:lnTo>
                    <a:pt x="83985" y="711746"/>
                  </a:lnTo>
                  <a:lnTo>
                    <a:pt x="85915" y="707936"/>
                  </a:lnTo>
                  <a:lnTo>
                    <a:pt x="83705" y="707936"/>
                  </a:lnTo>
                  <a:lnTo>
                    <a:pt x="80505" y="710476"/>
                  </a:lnTo>
                  <a:lnTo>
                    <a:pt x="81026" y="709206"/>
                  </a:lnTo>
                  <a:lnTo>
                    <a:pt x="82029" y="706742"/>
                  </a:lnTo>
                  <a:lnTo>
                    <a:pt x="82892" y="706374"/>
                  </a:lnTo>
                  <a:lnTo>
                    <a:pt x="82169" y="706399"/>
                  </a:lnTo>
                  <a:lnTo>
                    <a:pt x="83108" y="704126"/>
                  </a:lnTo>
                  <a:lnTo>
                    <a:pt x="73685" y="709206"/>
                  </a:lnTo>
                  <a:lnTo>
                    <a:pt x="76784" y="702856"/>
                  </a:lnTo>
                  <a:lnTo>
                    <a:pt x="73736" y="702856"/>
                  </a:lnTo>
                  <a:lnTo>
                    <a:pt x="75463" y="701586"/>
                  </a:lnTo>
                  <a:lnTo>
                    <a:pt x="74256" y="699046"/>
                  </a:lnTo>
                  <a:lnTo>
                    <a:pt x="72288" y="697776"/>
                  </a:lnTo>
                  <a:lnTo>
                    <a:pt x="73850" y="696506"/>
                  </a:lnTo>
                  <a:lnTo>
                    <a:pt x="73088" y="696506"/>
                  </a:lnTo>
                  <a:lnTo>
                    <a:pt x="67716" y="701586"/>
                  </a:lnTo>
                  <a:lnTo>
                    <a:pt x="66776" y="700316"/>
                  </a:lnTo>
                  <a:lnTo>
                    <a:pt x="67970" y="699046"/>
                  </a:lnTo>
                  <a:lnTo>
                    <a:pt x="69164" y="697776"/>
                  </a:lnTo>
                  <a:lnTo>
                    <a:pt x="67614" y="696506"/>
                  </a:lnTo>
                  <a:lnTo>
                    <a:pt x="68186" y="693966"/>
                  </a:lnTo>
                  <a:lnTo>
                    <a:pt x="68478" y="692696"/>
                  </a:lnTo>
                  <a:lnTo>
                    <a:pt x="64579" y="693966"/>
                  </a:lnTo>
                  <a:lnTo>
                    <a:pt x="65811" y="692696"/>
                  </a:lnTo>
                  <a:lnTo>
                    <a:pt x="66154" y="692696"/>
                  </a:lnTo>
                  <a:lnTo>
                    <a:pt x="65532" y="691426"/>
                  </a:lnTo>
                  <a:lnTo>
                    <a:pt x="65455" y="690156"/>
                  </a:lnTo>
                  <a:lnTo>
                    <a:pt x="65303" y="687616"/>
                  </a:lnTo>
                  <a:lnTo>
                    <a:pt x="63563" y="690156"/>
                  </a:lnTo>
                  <a:lnTo>
                    <a:pt x="58699" y="690156"/>
                  </a:lnTo>
                  <a:lnTo>
                    <a:pt x="60617" y="688886"/>
                  </a:lnTo>
                  <a:lnTo>
                    <a:pt x="57658" y="690156"/>
                  </a:lnTo>
                  <a:lnTo>
                    <a:pt x="56997" y="691426"/>
                  </a:lnTo>
                  <a:lnTo>
                    <a:pt x="55435" y="691426"/>
                  </a:lnTo>
                  <a:lnTo>
                    <a:pt x="55448" y="690206"/>
                  </a:lnTo>
                  <a:lnTo>
                    <a:pt x="54229" y="691426"/>
                  </a:lnTo>
                  <a:lnTo>
                    <a:pt x="54305" y="688886"/>
                  </a:lnTo>
                  <a:lnTo>
                    <a:pt x="51650" y="688886"/>
                  </a:lnTo>
                  <a:lnTo>
                    <a:pt x="51866" y="687616"/>
                  </a:lnTo>
                  <a:lnTo>
                    <a:pt x="53428" y="685076"/>
                  </a:lnTo>
                  <a:lnTo>
                    <a:pt x="52324" y="686346"/>
                  </a:lnTo>
                  <a:lnTo>
                    <a:pt x="50533" y="687616"/>
                  </a:lnTo>
                  <a:lnTo>
                    <a:pt x="50584" y="686346"/>
                  </a:lnTo>
                  <a:lnTo>
                    <a:pt x="51168" y="685076"/>
                  </a:lnTo>
                  <a:lnTo>
                    <a:pt x="51981" y="685076"/>
                  </a:lnTo>
                  <a:lnTo>
                    <a:pt x="52006" y="683806"/>
                  </a:lnTo>
                  <a:lnTo>
                    <a:pt x="52019" y="683323"/>
                  </a:lnTo>
                  <a:lnTo>
                    <a:pt x="53073" y="682536"/>
                  </a:lnTo>
                  <a:lnTo>
                    <a:pt x="52603" y="681266"/>
                  </a:lnTo>
                  <a:lnTo>
                    <a:pt x="55587" y="679996"/>
                  </a:lnTo>
                  <a:lnTo>
                    <a:pt x="53682" y="679996"/>
                  </a:lnTo>
                  <a:lnTo>
                    <a:pt x="51562" y="680694"/>
                  </a:lnTo>
                  <a:lnTo>
                    <a:pt x="51562" y="683806"/>
                  </a:lnTo>
                  <a:lnTo>
                    <a:pt x="51358" y="683806"/>
                  </a:lnTo>
                  <a:lnTo>
                    <a:pt x="51498" y="683704"/>
                  </a:lnTo>
                  <a:lnTo>
                    <a:pt x="51562" y="680694"/>
                  </a:lnTo>
                  <a:lnTo>
                    <a:pt x="51168" y="680821"/>
                  </a:lnTo>
                  <a:lnTo>
                    <a:pt x="51168" y="683082"/>
                  </a:lnTo>
                  <a:lnTo>
                    <a:pt x="48006" y="685076"/>
                  </a:lnTo>
                  <a:lnTo>
                    <a:pt x="48501" y="683806"/>
                  </a:lnTo>
                  <a:lnTo>
                    <a:pt x="48996" y="682536"/>
                  </a:lnTo>
                  <a:lnTo>
                    <a:pt x="49593" y="682536"/>
                  </a:lnTo>
                  <a:lnTo>
                    <a:pt x="49860" y="681266"/>
                  </a:lnTo>
                  <a:lnTo>
                    <a:pt x="50888" y="682536"/>
                  </a:lnTo>
                  <a:lnTo>
                    <a:pt x="51168" y="683082"/>
                  </a:lnTo>
                  <a:lnTo>
                    <a:pt x="51168" y="680821"/>
                  </a:lnTo>
                  <a:lnTo>
                    <a:pt x="49784" y="681266"/>
                  </a:lnTo>
                  <a:lnTo>
                    <a:pt x="49847" y="679996"/>
                  </a:lnTo>
                  <a:lnTo>
                    <a:pt x="50342" y="678726"/>
                  </a:lnTo>
                  <a:lnTo>
                    <a:pt x="49860" y="678726"/>
                  </a:lnTo>
                  <a:lnTo>
                    <a:pt x="49961" y="677456"/>
                  </a:lnTo>
                  <a:lnTo>
                    <a:pt x="50050" y="677189"/>
                  </a:lnTo>
                  <a:lnTo>
                    <a:pt x="49758" y="677456"/>
                  </a:lnTo>
                  <a:lnTo>
                    <a:pt x="49453" y="677456"/>
                  </a:lnTo>
                  <a:lnTo>
                    <a:pt x="49517" y="677189"/>
                  </a:lnTo>
                  <a:lnTo>
                    <a:pt x="49631" y="676186"/>
                  </a:lnTo>
                  <a:lnTo>
                    <a:pt x="49339" y="674916"/>
                  </a:lnTo>
                  <a:lnTo>
                    <a:pt x="47447" y="677456"/>
                  </a:lnTo>
                  <a:lnTo>
                    <a:pt x="47244" y="676186"/>
                  </a:lnTo>
                  <a:lnTo>
                    <a:pt x="46494" y="677913"/>
                  </a:lnTo>
                  <a:lnTo>
                    <a:pt x="46342" y="678218"/>
                  </a:lnTo>
                  <a:lnTo>
                    <a:pt x="46266" y="678370"/>
                  </a:lnTo>
                  <a:lnTo>
                    <a:pt x="46139" y="678726"/>
                  </a:lnTo>
                  <a:lnTo>
                    <a:pt x="46266" y="678726"/>
                  </a:lnTo>
                  <a:lnTo>
                    <a:pt x="47269" y="678726"/>
                  </a:lnTo>
                  <a:lnTo>
                    <a:pt x="48044" y="679996"/>
                  </a:lnTo>
                  <a:lnTo>
                    <a:pt x="45631" y="679996"/>
                  </a:lnTo>
                  <a:lnTo>
                    <a:pt x="46266" y="678726"/>
                  </a:lnTo>
                  <a:lnTo>
                    <a:pt x="43345" y="681266"/>
                  </a:lnTo>
                  <a:lnTo>
                    <a:pt x="42621" y="681266"/>
                  </a:lnTo>
                  <a:lnTo>
                    <a:pt x="44742" y="678726"/>
                  </a:lnTo>
                  <a:lnTo>
                    <a:pt x="45237" y="676186"/>
                  </a:lnTo>
                  <a:lnTo>
                    <a:pt x="45999" y="674916"/>
                  </a:lnTo>
                  <a:lnTo>
                    <a:pt x="46761" y="673646"/>
                  </a:lnTo>
                  <a:lnTo>
                    <a:pt x="44538" y="673646"/>
                  </a:lnTo>
                  <a:lnTo>
                    <a:pt x="43370" y="671106"/>
                  </a:lnTo>
                  <a:lnTo>
                    <a:pt x="40944" y="672515"/>
                  </a:lnTo>
                  <a:lnTo>
                    <a:pt x="40944" y="690156"/>
                  </a:lnTo>
                  <a:lnTo>
                    <a:pt x="40411" y="691426"/>
                  </a:lnTo>
                  <a:lnTo>
                    <a:pt x="40144" y="692696"/>
                  </a:lnTo>
                  <a:lnTo>
                    <a:pt x="40005" y="692696"/>
                  </a:lnTo>
                  <a:lnTo>
                    <a:pt x="39763" y="691426"/>
                  </a:lnTo>
                  <a:lnTo>
                    <a:pt x="40068" y="691426"/>
                  </a:lnTo>
                  <a:lnTo>
                    <a:pt x="40805" y="690156"/>
                  </a:lnTo>
                  <a:lnTo>
                    <a:pt x="40944" y="690156"/>
                  </a:lnTo>
                  <a:lnTo>
                    <a:pt x="40944" y="672515"/>
                  </a:lnTo>
                  <a:lnTo>
                    <a:pt x="38976" y="673646"/>
                  </a:lnTo>
                  <a:lnTo>
                    <a:pt x="38176" y="673646"/>
                  </a:lnTo>
                  <a:lnTo>
                    <a:pt x="39649" y="672376"/>
                  </a:lnTo>
                  <a:lnTo>
                    <a:pt x="39865" y="672376"/>
                  </a:lnTo>
                  <a:lnTo>
                    <a:pt x="39154" y="669836"/>
                  </a:lnTo>
                  <a:lnTo>
                    <a:pt x="36436" y="672376"/>
                  </a:lnTo>
                  <a:lnTo>
                    <a:pt x="36804" y="669836"/>
                  </a:lnTo>
                  <a:lnTo>
                    <a:pt x="37744" y="669836"/>
                  </a:lnTo>
                  <a:lnTo>
                    <a:pt x="38671" y="668566"/>
                  </a:lnTo>
                  <a:lnTo>
                    <a:pt x="38341" y="667296"/>
                  </a:lnTo>
                  <a:lnTo>
                    <a:pt x="38011" y="666026"/>
                  </a:lnTo>
                  <a:lnTo>
                    <a:pt x="31661" y="666026"/>
                  </a:lnTo>
                  <a:lnTo>
                    <a:pt x="31521" y="662216"/>
                  </a:lnTo>
                  <a:lnTo>
                    <a:pt x="31267" y="663486"/>
                  </a:lnTo>
                  <a:lnTo>
                    <a:pt x="30861" y="663486"/>
                  </a:lnTo>
                  <a:lnTo>
                    <a:pt x="30746" y="659676"/>
                  </a:lnTo>
                  <a:lnTo>
                    <a:pt x="24206" y="659688"/>
                  </a:lnTo>
                  <a:lnTo>
                    <a:pt x="24206" y="674789"/>
                  </a:lnTo>
                  <a:lnTo>
                    <a:pt x="24104" y="674992"/>
                  </a:lnTo>
                  <a:lnTo>
                    <a:pt x="24206" y="674789"/>
                  </a:lnTo>
                  <a:lnTo>
                    <a:pt x="24206" y="659688"/>
                  </a:lnTo>
                  <a:lnTo>
                    <a:pt x="22974" y="659688"/>
                  </a:lnTo>
                  <a:lnTo>
                    <a:pt x="22974" y="675284"/>
                  </a:lnTo>
                  <a:lnTo>
                    <a:pt x="22009" y="676186"/>
                  </a:lnTo>
                  <a:lnTo>
                    <a:pt x="21348" y="675894"/>
                  </a:lnTo>
                  <a:lnTo>
                    <a:pt x="22974" y="675284"/>
                  </a:lnTo>
                  <a:lnTo>
                    <a:pt x="22974" y="659688"/>
                  </a:lnTo>
                  <a:lnTo>
                    <a:pt x="10134" y="659688"/>
                  </a:lnTo>
                  <a:lnTo>
                    <a:pt x="9448" y="662216"/>
                  </a:lnTo>
                  <a:lnTo>
                    <a:pt x="11391" y="662216"/>
                  </a:lnTo>
                  <a:lnTo>
                    <a:pt x="12280" y="662216"/>
                  </a:lnTo>
                  <a:lnTo>
                    <a:pt x="11544" y="663168"/>
                  </a:lnTo>
                  <a:lnTo>
                    <a:pt x="11595" y="663486"/>
                  </a:lnTo>
                  <a:lnTo>
                    <a:pt x="10680" y="664756"/>
                  </a:lnTo>
                  <a:lnTo>
                    <a:pt x="10350" y="666026"/>
                  </a:lnTo>
                  <a:lnTo>
                    <a:pt x="13309" y="663486"/>
                  </a:lnTo>
                  <a:lnTo>
                    <a:pt x="16954" y="663486"/>
                  </a:lnTo>
                  <a:lnTo>
                    <a:pt x="14808" y="666026"/>
                  </a:lnTo>
                  <a:lnTo>
                    <a:pt x="13195" y="664756"/>
                  </a:lnTo>
                  <a:lnTo>
                    <a:pt x="10731" y="667296"/>
                  </a:lnTo>
                  <a:lnTo>
                    <a:pt x="13030" y="666026"/>
                  </a:lnTo>
                  <a:lnTo>
                    <a:pt x="14160" y="667296"/>
                  </a:lnTo>
                  <a:lnTo>
                    <a:pt x="15875" y="666026"/>
                  </a:lnTo>
                  <a:lnTo>
                    <a:pt x="14643" y="667296"/>
                  </a:lnTo>
                  <a:lnTo>
                    <a:pt x="15163" y="667296"/>
                  </a:lnTo>
                  <a:lnTo>
                    <a:pt x="17005" y="666026"/>
                  </a:lnTo>
                  <a:lnTo>
                    <a:pt x="14401" y="668566"/>
                  </a:lnTo>
                  <a:lnTo>
                    <a:pt x="16992" y="667296"/>
                  </a:lnTo>
                  <a:lnTo>
                    <a:pt x="15938" y="669836"/>
                  </a:lnTo>
                  <a:lnTo>
                    <a:pt x="13830" y="671106"/>
                  </a:lnTo>
                  <a:lnTo>
                    <a:pt x="15697" y="671106"/>
                  </a:lnTo>
                  <a:lnTo>
                    <a:pt x="15138" y="672096"/>
                  </a:lnTo>
                  <a:lnTo>
                    <a:pt x="16014" y="671106"/>
                  </a:lnTo>
                  <a:lnTo>
                    <a:pt x="17716" y="669836"/>
                  </a:lnTo>
                  <a:lnTo>
                    <a:pt x="19405" y="669836"/>
                  </a:lnTo>
                  <a:lnTo>
                    <a:pt x="16179" y="672376"/>
                  </a:lnTo>
                  <a:lnTo>
                    <a:pt x="15138" y="673646"/>
                  </a:lnTo>
                  <a:lnTo>
                    <a:pt x="16433" y="673646"/>
                  </a:lnTo>
                  <a:lnTo>
                    <a:pt x="19316" y="672376"/>
                  </a:lnTo>
                  <a:lnTo>
                    <a:pt x="19659" y="672376"/>
                  </a:lnTo>
                  <a:lnTo>
                    <a:pt x="19380" y="673265"/>
                  </a:lnTo>
                  <a:lnTo>
                    <a:pt x="21285" y="672376"/>
                  </a:lnTo>
                  <a:lnTo>
                    <a:pt x="20561" y="676186"/>
                  </a:lnTo>
                  <a:lnTo>
                    <a:pt x="21094" y="675995"/>
                  </a:lnTo>
                  <a:lnTo>
                    <a:pt x="21805" y="676694"/>
                  </a:lnTo>
                  <a:lnTo>
                    <a:pt x="22250" y="676097"/>
                  </a:lnTo>
                  <a:lnTo>
                    <a:pt x="22796" y="675500"/>
                  </a:lnTo>
                  <a:lnTo>
                    <a:pt x="23025" y="675259"/>
                  </a:lnTo>
                  <a:lnTo>
                    <a:pt x="23736" y="674992"/>
                  </a:lnTo>
                  <a:lnTo>
                    <a:pt x="23368" y="676186"/>
                  </a:lnTo>
                  <a:lnTo>
                    <a:pt x="24333" y="675182"/>
                  </a:lnTo>
                  <a:lnTo>
                    <a:pt x="24485" y="675017"/>
                  </a:lnTo>
                  <a:lnTo>
                    <a:pt x="24384" y="675220"/>
                  </a:lnTo>
                  <a:lnTo>
                    <a:pt x="24549" y="674941"/>
                  </a:lnTo>
                  <a:lnTo>
                    <a:pt x="24396" y="675233"/>
                  </a:lnTo>
                  <a:lnTo>
                    <a:pt x="25184" y="675881"/>
                  </a:lnTo>
                  <a:lnTo>
                    <a:pt x="25463" y="674916"/>
                  </a:lnTo>
                  <a:lnTo>
                    <a:pt x="25819" y="673722"/>
                  </a:lnTo>
                  <a:lnTo>
                    <a:pt x="26847" y="672376"/>
                  </a:lnTo>
                  <a:lnTo>
                    <a:pt x="29171" y="672376"/>
                  </a:lnTo>
                  <a:lnTo>
                    <a:pt x="28460" y="672960"/>
                  </a:lnTo>
                  <a:lnTo>
                    <a:pt x="28460" y="674916"/>
                  </a:lnTo>
                  <a:lnTo>
                    <a:pt x="28321" y="676186"/>
                  </a:lnTo>
                  <a:lnTo>
                    <a:pt x="26035" y="678726"/>
                  </a:lnTo>
                  <a:lnTo>
                    <a:pt x="26149" y="675932"/>
                  </a:lnTo>
                  <a:lnTo>
                    <a:pt x="26187" y="674916"/>
                  </a:lnTo>
                  <a:lnTo>
                    <a:pt x="26149" y="675932"/>
                  </a:lnTo>
                  <a:lnTo>
                    <a:pt x="28460" y="674916"/>
                  </a:lnTo>
                  <a:lnTo>
                    <a:pt x="28460" y="672960"/>
                  </a:lnTo>
                  <a:lnTo>
                    <a:pt x="27609" y="673646"/>
                  </a:lnTo>
                  <a:lnTo>
                    <a:pt x="27203" y="673646"/>
                  </a:lnTo>
                  <a:lnTo>
                    <a:pt x="25285" y="675957"/>
                  </a:lnTo>
                  <a:lnTo>
                    <a:pt x="25565" y="676186"/>
                  </a:lnTo>
                  <a:lnTo>
                    <a:pt x="25755" y="676109"/>
                  </a:lnTo>
                  <a:lnTo>
                    <a:pt x="24815" y="678726"/>
                  </a:lnTo>
                  <a:lnTo>
                    <a:pt x="24853" y="676186"/>
                  </a:lnTo>
                  <a:lnTo>
                    <a:pt x="21729" y="679996"/>
                  </a:lnTo>
                  <a:lnTo>
                    <a:pt x="24396" y="675233"/>
                  </a:lnTo>
                  <a:lnTo>
                    <a:pt x="21145" y="679996"/>
                  </a:lnTo>
                  <a:lnTo>
                    <a:pt x="21615" y="681266"/>
                  </a:lnTo>
                  <a:lnTo>
                    <a:pt x="23685" y="679996"/>
                  </a:lnTo>
                  <a:lnTo>
                    <a:pt x="24155" y="682536"/>
                  </a:lnTo>
                  <a:lnTo>
                    <a:pt x="25730" y="681266"/>
                  </a:lnTo>
                  <a:lnTo>
                    <a:pt x="26009" y="679996"/>
                  </a:lnTo>
                  <a:lnTo>
                    <a:pt x="31661" y="679996"/>
                  </a:lnTo>
                  <a:lnTo>
                    <a:pt x="22987" y="686346"/>
                  </a:lnTo>
                  <a:lnTo>
                    <a:pt x="27406" y="685076"/>
                  </a:lnTo>
                  <a:lnTo>
                    <a:pt x="29311" y="683806"/>
                  </a:lnTo>
                  <a:lnTo>
                    <a:pt x="32397" y="681266"/>
                  </a:lnTo>
                  <a:lnTo>
                    <a:pt x="31724" y="683806"/>
                  </a:lnTo>
                  <a:lnTo>
                    <a:pt x="28752" y="686346"/>
                  </a:lnTo>
                  <a:lnTo>
                    <a:pt x="29679" y="687616"/>
                  </a:lnTo>
                  <a:lnTo>
                    <a:pt x="30632" y="686600"/>
                  </a:lnTo>
                  <a:lnTo>
                    <a:pt x="30861" y="686346"/>
                  </a:lnTo>
                  <a:lnTo>
                    <a:pt x="33235" y="683806"/>
                  </a:lnTo>
                  <a:lnTo>
                    <a:pt x="32689" y="686346"/>
                  </a:lnTo>
                  <a:lnTo>
                    <a:pt x="32308" y="686739"/>
                  </a:lnTo>
                  <a:lnTo>
                    <a:pt x="32816" y="686346"/>
                  </a:lnTo>
                  <a:lnTo>
                    <a:pt x="33413" y="686346"/>
                  </a:lnTo>
                  <a:lnTo>
                    <a:pt x="31280" y="688809"/>
                  </a:lnTo>
                  <a:lnTo>
                    <a:pt x="31292" y="688949"/>
                  </a:lnTo>
                  <a:lnTo>
                    <a:pt x="32816" y="690156"/>
                  </a:lnTo>
                  <a:lnTo>
                    <a:pt x="35966" y="690156"/>
                  </a:lnTo>
                  <a:lnTo>
                    <a:pt x="37769" y="691426"/>
                  </a:lnTo>
                  <a:lnTo>
                    <a:pt x="37020" y="691426"/>
                  </a:lnTo>
                  <a:lnTo>
                    <a:pt x="36042" y="692696"/>
                  </a:lnTo>
                  <a:lnTo>
                    <a:pt x="35687" y="692696"/>
                  </a:lnTo>
                  <a:lnTo>
                    <a:pt x="38646" y="693966"/>
                  </a:lnTo>
                  <a:lnTo>
                    <a:pt x="39243" y="697877"/>
                  </a:lnTo>
                  <a:lnTo>
                    <a:pt x="39738" y="700316"/>
                  </a:lnTo>
                  <a:lnTo>
                    <a:pt x="42354" y="699046"/>
                  </a:lnTo>
                  <a:lnTo>
                    <a:pt x="42506" y="700316"/>
                  </a:lnTo>
                  <a:lnTo>
                    <a:pt x="43599" y="699046"/>
                  </a:lnTo>
                  <a:lnTo>
                    <a:pt x="44132" y="700316"/>
                  </a:lnTo>
                  <a:lnTo>
                    <a:pt x="43014" y="701586"/>
                  </a:lnTo>
                  <a:lnTo>
                    <a:pt x="49161" y="701586"/>
                  </a:lnTo>
                  <a:lnTo>
                    <a:pt x="48475" y="705396"/>
                  </a:lnTo>
                  <a:lnTo>
                    <a:pt x="47663" y="705396"/>
                  </a:lnTo>
                  <a:lnTo>
                    <a:pt x="47942" y="706666"/>
                  </a:lnTo>
                  <a:lnTo>
                    <a:pt x="52679" y="702856"/>
                  </a:lnTo>
                  <a:lnTo>
                    <a:pt x="51892" y="705396"/>
                  </a:lnTo>
                  <a:lnTo>
                    <a:pt x="51371" y="705396"/>
                  </a:lnTo>
                  <a:lnTo>
                    <a:pt x="52857" y="707936"/>
                  </a:lnTo>
                  <a:lnTo>
                    <a:pt x="56972" y="709206"/>
                  </a:lnTo>
                  <a:lnTo>
                    <a:pt x="56019" y="713016"/>
                  </a:lnTo>
                  <a:lnTo>
                    <a:pt x="58966" y="710476"/>
                  </a:lnTo>
                  <a:lnTo>
                    <a:pt x="57188" y="716826"/>
                  </a:lnTo>
                  <a:lnTo>
                    <a:pt x="60947" y="713016"/>
                  </a:lnTo>
                  <a:lnTo>
                    <a:pt x="60490" y="716826"/>
                  </a:lnTo>
                  <a:lnTo>
                    <a:pt x="59474" y="716826"/>
                  </a:lnTo>
                  <a:lnTo>
                    <a:pt x="60502" y="720636"/>
                  </a:lnTo>
                  <a:lnTo>
                    <a:pt x="63144" y="718096"/>
                  </a:lnTo>
                  <a:lnTo>
                    <a:pt x="64135" y="718096"/>
                  </a:lnTo>
                  <a:lnTo>
                    <a:pt x="62293" y="720636"/>
                  </a:lnTo>
                  <a:lnTo>
                    <a:pt x="65087" y="718096"/>
                  </a:lnTo>
                  <a:lnTo>
                    <a:pt x="63347" y="721906"/>
                  </a:lnTo>
                  <a:lnTo>
                    <a:pt x="64427" y="721906"/>
                  </a:lnTo>
                  <a:lnTo>
                    <a:pt x="64287" y="720636"/>
                  </a:lnTo>
                  <a:lnTo>
                    <a:pt x="64731" y="720636"/>
                  </a:lnTo>
                  <a:lnTo>
                    <a:pt x="65303" y="719366"/>
                  </a:lnTo>
                  <a:lnTo>
                    <a:pt x="67056" y="719366"/>
                  </a:lnTo>
                  <a:lnTo>
                    <a:pt x="66306" y="723176"/>
                  </a:lnTo>
                  <a:lnTo>
                    <a:pt x="65405" y="724446"/>
                  </a:lnTo>
                  <a:lnTo>
                    <a:pt x="67767" y="724446"/>
                  </a:lnTo>
                  <a:lnTo>
                    <a:pt x="66992" y="725716"/>
                  </a:lnTo>
                  <a:lnTo>
                    <a:pt x="69583" y="724636"/>
                  </a:lnTo>
                  <a:lnTo>
                    <a:pt x="69634" y="724446"/>
                  </a:lnTo>
                  <a:lnTo>
                    <a:pt x="69596" y="724636"/>
                  </a:lnTo>
                  <a:lnTo>
                    <a:pt x="70040" y="724446"/>
                  </a:lnTo>
                  <a:lnTo>
                    <a:pt x="69557" y="724839"/>
                  </a:lnTo>
                  <a:lnTo>
                    <a:pt x="69100" y="726986"/>
                  </a:lnTo>
                  <a:lnTo>
                    <a:pt x="70307" y="728256"/>
                  </a:lnTo>
                  <a:lnTo>
                    <a:pt x="71704" y="728256"/>
                  </a:lnTo>
                  <a:lnTo>
                    <a:pt x="70294" y="729526"/>
                  </a:lnTo>
                  <a:lnTo>
                    <a:pt x="71704" y="730796"/>
                  </a:lnTo>
                  <a:lnTo>
                    <a:pt x="74460" y="732066"/>
                  </a:lnTo>
                  <a:lnTo>
                    <a:pt x="76352" y="733336"/>
                  </a:lnTo>
                  <a:lnTo>
                    <a:pt x="76225" y="732066"/>
                  </a:lnTo>
                  <a:lnTo>
                    <a:pt x="78460" y="729526"/>
                  </a:lnTo>
                  <a:lnTo>
                    <a:pt x="79209" y="729526"/>
                  </a:lnTo>
                  <a:lnTo>
                    <a:pt x="78828" y="730135"/>
                  </a:lnTo>
                  <a:lnTo>
                    <a:pt x="79832" y="729526"/>
                  </a:lnTo>
                  <a:lnTo>
                    <a:pt x="80314" y="730796"/>
                  </a:lnTo>
                  <a:lnTo>
                    <a:pt x="78232" y="732066"/>
                  </a:lnTo>
                  <a:lnTo>
                    <a:pt x="77228" y="733336"/>
                  </a:lnTo>
                  <a:lnTo>
                    <a:pt x="77736" y="733336"/>
                  </a:lnTo>
                  <a:lnTo>
                    <a:pt x="77000" y="734606"/>
                  </a:lnTo>
                  <a:lnTo>
                    <a:pt x="78473" y="733336"/>
                  </a:lnTo>
                  <a:lnTo>
                    <a:pt x="76669" y="738416"/>
                  </a:lnTo>
                  <a:lnTo>
                    <a:pt x="79159" y="735876"/>
                  </a:lnTo>
                  <a:lnTo>
                    <a:pt x="78689" y="737146"/>
                  </a:lnTo>
                  <a:lnTo>
                    <a:pt x="80619" y="738416"/>
                  </a:lnTo>
                  <a:lnTo>
                    <a:pt x="82118" y="738416"/>
                  </a:lnTo>
                  <a:lnTo>
                    <a:pt x="83807" y="739686"/>
                  </a:lnTo>
                  <a:lnTo>
                    <a:pt x="85356" y="737146"/>
                  </a:lnTo>
                  <a:lnTo>
                    <a:pt x="85648" y="738416"/>
                  </a:lnTo>
                  <a:lnTo>
                    <a:pt x="87337" y="737146"/>
                  </a:lnTo>
                  <a:lnTo>
                    <a:pt x="87998" y="738416"/>
                  </a:lnTo>
                  <a:lnTo>
                    <a:pt x="88049" y="739686"/>
                  </a:lnTo>
                  <a:lnTo>
                    <a:pt x="88176" y="741019"/>
                  </a:lnTo>
                  <a:lnTo>
                    <a:pt x="89674" y="742226"/>
                  </a:lnTo>
                  <a:lnTo>
                    <a:pt x="91363" y="741019"/>
                  </a:lnTo>
                  <a:lnTo>
                    <a:pt x="92849" y="742226"/>
                  </a:lnTo>
                  <a:lnTo>
                    <a:pt x="91147" y="742226"/>
                  </a:lnTo>
                  <a:lnTo>
                    <a:pt x="93256" y="743496"/>
                  </a:lnTo>
                  <a:lnTo>
                    <a:pt x="97256" y="744766"/>
                  </a:lnTo>
                  <a:lnTo>
                    <a:pt x="97409" y="743496"/>
                  </a:lnTo>
                  <a:lnTo>
                    <a:pt x="97269" y="742226"/>
                  </a:lnTo>
                  <a:lnTo>
                    <a:pt x="98615" y="742226"/>
                  </a:lnTo>
                  <a:lnTo>
                    <a:pt x="98615" y="743496"/>
                  </a:lnTo>
                  <a:lnTo>
                    <a:pt x="98005" y="744766"/>
                  </a:lnTo>
                  <a:lnTo>
                    <a:pt x="100444" y="744766"/>
                  </a:lnTo>
                  <a:lnTo>
                    <a:pt x="101688" y="747306"/>
                  </a:lnTo>
                  <a:lnTo>
                    <a:pt x="103657" y="749846"/>
                  </a:lnTo>
                  <a:lnTo>
                    <a:pt x="105511" y="753656"/>
                  </a:lnTo>
                  <a:lnTo>
                    <a:pt x="108038" y="756196"/>
                  </a:lnTo>
                  <a:lnTo>
                    <a:pt x="109715" y="754926"/>
                  </a:lnTo>
                  <a:lnTo>
                    <a:pt x="110680" y="754926"/>
                  </a:lnTo>
                  <a:lnTo>
                    <a:pt x="111734" y="753656"/>
                  </a:lnTo>
                  <a:lnTo>
                    <a:pt x="112649" y="753656"/>
                  </a:lnTo>
                  <a:lnTo>
                    <a:pt x="114198" y="754926"/>
                  </a:lnTo>
                  <a:lnTo>
                    <a:pt x="111975" y="754926"/>
                  </a:lnTo>
                  <a:lnTo>
                    <a:pt x="113322" y="757466"/>
                  </a:lnTo>
                  <a:lnTo>
                    <a:pt x="116154" y="754926"/>
                  </a:lnTo>
                  <a:lnTo>
                    <a:pt x="119443" y="762546"/>
                  </a:lnTo>
                  <a:lnTo>
                    <a:pt x="121488" y="760006"/>
                  </a:lnTo>
                  <a:lnTo>
                    <a:pt x="124244" y="766356"/>
                  </a:lnTo>
                  <a:lnTo>
                    <a:pt x="126644" y="766356"/>
                  </a:lnTo>
                  <a:lnTo>
                    <a:pt x="130708" y="768896"/>
                  </a:lnTo>
                  <a:lnTo>
                    <a:pt x="132384" y="768896"/>
                  </a:lnTo>
                  <a:lnTo>
                    <a:pt x="136118" y="772706"/>
                  </a:lnTo>
                  <a:lnTo>
                    <a:pt x="134454" y="770166"/>
                  </a:lnTo>
                  <a:lnTo>
                    <a:pt x="133858" y="767626"/>
                  </a:lnTo>
                  <a:lnTo>
                    <a:pt x="135013" y="769988"/>
                  </a:lnTo>
                  <a:lnTo>
                    <a:pt x="134759" y="768896"/>
                  </a:lnTo>
                  <a:lnTo>
                    <a:pt x="136207" y="768896"/>
                  </a:lnTo>
                  <a:lnTo>
                    <a:pt x="138036" y="770166"/>
                  </a:lnTo>
                  <a:lnTo>
                    <a:pt x="140284" y="771436"/>
                  </a:lnTo>
                  <a:lnTo>
                    <a:pt x="147497" y="776516"/>
                  </a:lnTo>
                  <a:lnTo>
                    <a:pt x="148031" y="775246"/>
                  </a:lnTo>
                  <a:lnTo>
                    <a:pt x="148780" y="772706"/>
                  </a:lnTo>
                  <a:close/>
                </a:path>
                <a:path w="227965" h="776604">
                  <a:moveTo>
                    <a:pt x="200571" y="75780"/>
                  </a:moveTo>
                  <a:lnTo>
                    <a:pt x="199644" y="75463"/>
                  </a:lnTo>
                  <a:lnTo>
                    <a:pt x="200380" y="75895"/>
                  </a:lnTo>
                  <a:lnTo>
                    <a:pt x="200571" y="75780"/>
                  </a:lnTo>
                  <a:close/>
                </a:path>
                <a:path w="227965" h="776604">
                  <a:moveTo>
                    <a:pt x="204901" y="24371"/>
                  </a:moveTo>
                  <a:lnTo>
                    <a:pt x="204368" y="24142"/>
                  </a:lnTo>
                  <a:lnTo>
                    <a:pt x="204025" y="24066"/>
                  </a:lnTo>
                  <a:lnTo>
                    <a:pt x="204901" y="24371"/>
                  </a:lnTo>
                  <a:close/>
                </a:path>
                <a:path w="227965" h="776604">
                  <a:moveTo>
                    <a:pt x="207264" y="20485"/>
                  </a:moveTo>
                  <a:lnTo>
                    <a:pt x="206400" y="20523"/>
                  </a:lnTo>
                  <a:lnTo>
                    <a:pt x="206768" y="20713"/>
                  </a:lnTo>
                  <a:lnTo>
                    <a:pt x="207264" y="20485"/>
                  </a:lnTo>
                  <a:close/>
                </a:path>
                <a:path w="227965" h="776604">
                  <a:moveTo>
                    <a:pt x="207327" y="6959"/>
                  </a:moveTo>
                  <a:lnTo>
                    <a:pt x="207124" y="6819"/>
                  </a:lnTo>
                  <a:lnTo>
                    <a:pt x="204279" y="7797"/>
                  </a:lnTo>
                  <a:lnTo>
                    <a:pt x="207327" y="6959"/>
                  </a:lnTo>
                  <a:close/>
                </a:path>
                <a:path w="227965" h="776604">
                  <a:moveTo>
                    <a:pt x="207721" y="8890"/>
                  </a:moveTo>
                  <a:lnTo>
                    <a:pt x="207238" y="8674"/>
                  </a:lnTo>
                  <a:lnTo>
                    <a:pt x="206298" y="9055"/>
                  </a:lnTo>
                  <a:lnTo>
                    <a:pt x="205752" y="9105"/>
                  </a:lnTo>
                  <a:lnTo>
                    <a:pt x="206883" y="9194"/>
                  </a:lnTo>
                  <a:lnTo>
                    <a:pt x="207721" y="8890"/>
                  </a:lnTo>
                  <a:close/>
                </a:path>
                <a:path w="227965" h="776604">
                  <a:moveTo>
                    <a:pt x="208267" y="43230"/>
                  </a:moveTo>
                  <a:lnTo>
                    <a:pt x="207772" y="43078"/>
                  </a:lnTo>
                  <a:lnTo>
                    <a:pt x="204546" y="42964"/>
                  </a:lnTo>
                  <a:lnTo>
                    <a:pt x="205409" y="43205"/>
                  </a:lnTo>
                  <a:lnTo>
                    <a:pt x="208267" y="43230"/>
                  </a:lnTo>
                  <a:close/>
                </a:path>
                <a:path w="227965" h="776604">
                  <a:moveTo>
                    <a:pt x="208305" y="51765"/>
                  </a:moveTo>
                  <a:lnTo>
                    <a:pt x="207949" y="51638"/>
                  </a:lnTo>
                  <a:lnTo>
                    <a:pt x="206502" y="51638"/>
                  </a:lnTo>
                  <a:lnTo>
                    <a:pt x="205574" y="51816"/>
                  </a:lnTo>
                  <a:lnTo>
                    <a:pt x="206971" y="52057"/>
                  </a:lnTo>
                  <a:lnTo>
                    <a:pt x="207175" y="51879"/>
                  </a:lnTo>
                  <a:lnTo>
                    <a:pt x="208305" y="51765"/>
                  </a:lnTo>
                  <a:close/>
                </a:path>
                <a:path w="227965" h="776604">
                  <a:moveTo>
                    <a:pt x="209308" y="6413"/>
                  </a:moveTo>
                  <a:lnTo>
                    <a:pt x="207327" y="6959"/>
                  </a:lnTo>
                  <a:lnTo>
                    <a:pt x="209219" y="6629"/>
                  </a:lnTo>
                  <a:lnTo>
                    <a:pt x="209308" y="6413"/>
                  </a:lnTo>
                  <a:close/>
                </a:path>
                <a:path w="227965" h="776604">
                  <a:moveTo>
                    <a:pt x="209664" y="6527"/>
                  </a:moveTo>
                  <a:lnTo>
                    <a:pt x="209219" y="6629"/>
                  </a:lnTo>
                  <a:lnTo>
                    <a:pt x="208991" y="7137"/>
                  </a:lnTo>
                  <a:lnTo>
                    <a:pt x="209664" y="6527"/>
                  </a:lnTo>
                  <a:close/>
                </a:path>
                <a:path w="227965" h="776604">
                  <a:moveTo>
                    <a:pt x="220027" y="0"/>
                  </a:moveTo>
                  <a:lnTo>
                    <a:pt x="219303" y="63"/>
                  </a:lnTo>
                  <a:lnTo>
                    <a:pt x="219951" y="165"/>
                  </a:lnTo>
                  <a:lnTo>
                    <a:pt x="220027" y="0"/>
                  </a:lnTo>
                  <a:close/>
                </a:path>
                <a:path w="227965" h="776604">
                  <a:moveTo>
                    <a:pt x="220256" y="203"/>
                  </a:moveTo>
                  <a:lnTo>
                    <a:pt x="219964" y="165"/>
                  </a:lnTo>
                  <a:lnTo>
                    <a:pt x="220256" y="203"/>
                  </a:lnTo>
                  <a:close/>
                </a:path>
                <a:path w="227965" h="776604">
                  <a:moveTo>
                    <a:pt x="220383" y="25730"/>
                  </a:moveTo>
                  <a:lnTo>
                    <a:pt x="219913" y="25539"/>
                  </a:lnTo>
                  <a:lnTo>
                    <a:pt x="220103" y="25387"/>
                  </a:lnTo>
                  <a:lnTo>
                    <a:pt x="218681" y="25336"/>
                  </a:lnTo>
                  <a:lnTo>
                    <a:pt x="219163" y="25412"/>
                  </a:lnTo>
                  <a:lnTo>
                    <a:pt x="219608" y="25488"/>
                  </a:lnTo>
                  <a:lnTo>
                    <a:pt x="219887" y="25539"/>
                  </a:lnTo>
                  <a:lnTo>
                    <a:pt x="219748" y="25654"/>
                  </a:lnTo>
                  <a:lnTo>
                    <a:pt x="219481" y="25793"/>
                  </a:lnTo>
                  <a:lnTo>
                    <a:pt x="219887" y="25882"/>
                  </a:lnTo>
                  <a:lnTo>
                    <a:pt x="220383" y="25730"/>
                  </a:lnTo>
                  <a:close/>
                </a:path>
                <a:path w="227965" h="776604">
                  <a:moveTo>
                    <a:pt x="220675" y="152"/>
                  </a:moveTo>
                  <a:lnTo>
                    <a:pt x="220510" y="177"/>
                  </a:lnTo>
                  <a:lnTo>
                    <a:pt x="220370" y="190"/>
                  </a:lnTo>
                  <a:lnTo>
                    <a:pt x="220573" y="254"/>
                  </a:lnTo>
                  <a:close/>
                </a:path>
                <a:path w="227965" h="776604">
                  <a:moveTo>
                    <a:pt x="221475" y="2374"/>
                  </a:moveTo>
                  <a:lnTo>
                    <a:pt x="221348" y="2349"/>
                  </a:lnTo>
                  <a:lnTo>
                    <a:pt x="220611" y="2425"/>
                  </a:lnTo>
                  <a:lnTo>
                    <a:pt x="221475" y="2374"/>
                  </a:lnTo>
                  <a:close/>
                </a:path>
                <a:path w="227965" h="776604">
                  <a:moveTo>
                    <a:pt x="221957" y="2489"/>
                  </a:moveTo>
                  <a:lnTo>
                    <a:pt x="221678" y="2425"/>
                  </a:lnTo>
                  <a:lnTo>
                    <a:pt x="218465" y="3175"/>
                  </a:lnTo>
                  <a:lnTo>
                    <a:pt x="220040" y="3124"/>
                  </a:lnTo>
                  <a:lnTo>
                    <a:pt x="220230" y="2946"/>
                  </a:lnTo>
                  <a:lnTo>
                    <a:pt x="221957" y="2489"/>
                  </a:lnTo>
                  <a:close/>
                </a:path>
                <a:path w="227965" h="776604">
                  <a:moveTo>
                    <a:pt x="221996" y="2349"/>
                  </a:moveTo>
                  <a:lnTo>
                    <a:pt x="221475" y="2374"/>
                  </a:lnTo>
                  <a:lnTo>
                    <a:pt x="221678" y="2425"/>
                  </a:lnTo>
                  <a:lnTo>
                    <a:pt x="221996" y="2349"/>
                  </a:lnTo>
                  <a:close/>
                </a:path>
                <a:path w="227965" h="776604">
                  <a:moveTo>
                    <a:pt x="222313" y="21653"/>
                  </a:moveTo>
                  <a:lnTo>
                    <a:pt x="220179" y="21678"/>
                  </a:lnTo>
                  <a:lnTo>
                    <a:pt x="220878" y="21958"/>
                  </a:lnTo>
                  <a:lnTo>
                    <a:pt x="222313" y="21653"/>
                  </a:lnTo>
                  <a:close/>
                </a:path>
                <a:path w="227965" h="776604">
                  <a:moveTo>
                    <a:pt x="225501" y="32981"/>
                  </a:moveTo>
                  <a:lnTo>
                    <a:pt x="225298" y="32880"/>
                  </a:lnTo>
                  <a:lnTo>
                    <a:pt x="224878" y="32778"/>
                  </a:lnTo>
                  <a:lnTo>
                    <a:pt x="225501" y="32981"/>
                  </a:lnTo>
                  <a:close/>
                </a:path>
                <a:path w="227965" h="776604">
                  <a:moveTo>
                    <a:pt x="227952" y="41427"/>
                  </a:move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12003042" y="4020906"/>
              <a:ext cx="292100" cy="344805"/>
            </a:xfrm>
            <a:custGeom>
              <a:avLst/>
              <a:gdLst/>
              <a:ahLst/>
              <a:cxnLst/>
              <a:rect l="l" t="t" r="r" b="b"/>
              <a:pathLst>
                <a:path w="292100" h="344804">
                  <a:moveTo>
                    <a:pt x="231495" y="0"/>
                  </a:moveTo>
                  <a:lnTo>
                    <a:pt x="193803" y="12032"/>
                  </a:lnTo>
                  <a:lnTo>
                    <a:pt x="171782" y="42400"/>
                  </a:lnTo>
                  <a:lnTo>
                    <a:pt x="171856" y="51656"/>
                  </a:lnTo>
                  <a:lnTo>
                    <a:pt x="172892" y="68577"/>
                  </a:lnTo>
                  <a:lnTo>
                    <a:pt x="176502" y="131286"/>
                  </a:lnTo>
                  <a:lnTo>
                    <a:pt x="177018" y="146129"/>
                  </a:lnTo>
                  <a:lnTo>
                    <a:pt x="177269" y="159935"/>
                  </a:lnTo>
                  <a:lnTo>
                    <a:pt x="174400" y="161276"/>
                  </a:lnTo>
                  <a:lnTo>
                    <a:pt x="97732" y="100199"/>
                  </a:lnTo>
                  <a:lnTo>
                    <a:pt x="88302" y="93321"/>
                  </a:lnTo>
                  <a:lnTo>
                    <a:pt x="79361" y="88032"/>
                  </a:lnTo>
                  <a:lnTo>
                    <a:pt x="70907" y="84329"/>
                  </a:lnTo>
                  <a:lnTo>
                    <a:pt x="62937" y="82210"/>
                  </a:lnTo>
                  <a:lnTo>
                    <a:pt x="54986" y="81607"/>
                  </a:lnTo>
                  <a:lnTo>
                    <a:pt x="46586" y="82449"/>
                  </a:lnTo>
                  <a:lnTo>
                    <a:pt x="8895" y="102974"/>
                  </a:lnTo>
                  <a:lnTo>
                    <a:pt x="0" y="121972"/>
                  </a:lnTo>
                  <a:lnTo>
                    <a:pt x="210" y="128016"/>
                  </a:lnTo>
                  <a:lnTo>
                    <a:pt x="2060" y="133842"/>
                  </a:lnTo>
                  <a:lnTo>
                    <a:pt x="4279" y="138617"/>
                  </a:lnTo>
                  <a:lnTo>
                    <a:pt x="7473" y="142543"/>
                  </a:lnTo>
                  <a:lnTo>
                    <a:pt x="11620" y="145622"/>
                  </a:lnTo>
                  <a:lnTo>
                    <a:pt x="42899" y="170212"/>
                  </a:lnTo>
                  <a:lnTo>
                    <a:pt x="79692" y="196361"/>
                  </a:lnTo>
                  <a:lnTo>
                    <a:pt x="122000" y="224069"/>
                  </a:lnTo>
                  <a:lnTo>
                    <a:pt x="169824" y="253336"/>
                  </a:lnTo>
                  <a:lnTo>
                    <a:pt x="199855" y="317627"/>
                  </a:lnTo>
                  <a:lnTo>
                    <a:pt x="231229" y="344258"/>
                  </a:lnTo>
                  <a:lnTo>
                    <a:pt x="240050" y="343313"/>
                  </a:lnTo>
                  <a:lnTo>
                    <a:pt x="280292" y="325899"/>
                  </a:lnTo>
                  <a:lnTo>
                    <a:pt x="290543" y="311826"/>
                  </a:lnTo>
                  <a:lnTo>
                    <a:pt x="291642" y="305899"/>
                  </a:lnTo>
                  <a:lnTo>
                    <a:pt x="290491" y="299282"/>
                  </a:lnTo>
                  <a:lnTo>
                    <a:pt x="252157" y="217201"/>
                  </a:lnTo>
                  <a:lnTo>
                    <a:pt x="257226" y="173863"/>
                  </a:lnTo>
                  <a:lnTo>
                    <a:pt x="261312" y="134320"/>
                  </a:lnTo>
                  <a:lnTo>
                    <a:pt x="266533" y="66619"/>
                  </a:lnTo>
                  <a:lnTo>
                    <a:pt x="266944" y="49160"/>
                  </a:lnTo>
                  <a:lnTo>
                    <a:pt x="266698" y="42495"/>
                  </a:lnTo>
                  <a:lnTo>
                    <a:pt x="246316" y="4246"/>
                  </a:lnTo>
                  <a:lnTo>
                    <a:pt x="239246" y="1333"/>
                  </a:lnTo>
                  <a:lnTo>
                    <a:pt x="231495" y="0"/>
                  </a:lnTo>
                  <a:close/>
                </a:path>
              </a:pathLst>
            </a:custGeom>
            <a:solidFill>
              <a:srgbClr val="F190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8" name="object 158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2001847" y="4166082"/>
              <a:ext cx="348120" cy="108511"/>
            </a:xfrm>
            <a:prstGeom prst="rect">
              <a:avLst/>
            </a:prstGeom>
          </p:spPr>
        </p:pic>
        <p:sp>
          <p:nvSpPr>
            <p:cNvPr id="159" name="object 159"/>
            <p:cNvSpPr/>
            <p:nvPr/>
          </p:nvSpPr>
          <p:spPr>
            <a:xfrm>
              <a:off x="14273483" y="4041066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69" h="283845">
                  <a:moveTo>
                    <a:pt x="354219" y="0"/>
                  </a:moveTo>
                  <a:lnTo>
                    <a:pt x="0" y="0"/>
                  </a:lnTo>
                  <a:lnTo>
                    <a:pt x="0" y="205072"/>
                  </a:lnTo>
                  <a:lnTo>
                    <a:pt x="5758" y="234592"/>
                  </a:lnTo>
                  <a:lnTo>
                    <a:pt x="21958" y="259599"/>
                  </a:lnTo>
                  <a:lnTo>
                    <a:pt x="46987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0" name="object 16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4319182" y="4081216"/>
              <a:ext cx="354369" cy="191001"/>
            </a:xfrm>
            <a:prstGeom prst="rect">
              <a:avLst/>
            </a:prstGeom>
          </p:spPr>
        </p:pic>
        <p:sp>
          <p:nvSpPr>
            <p:cNvPr id="161" name="object 161"/>
            <p:cNvSpPr/>
            <p:nvPr/>
          </p:nvSpPr>
          <p:spPr>
            <a:xfrm>
              <a:off x="18974911" y="4041066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69" h="283845">
                  <a:moveTo>
                    <a:pt x="354219" y="0"/>
                  </a:moveTo>
                  <a:lnTo>
                    <a:pt x="0" y="0"/>
                  </a:lnTo>
                  <a:lnTo>
                    <a:pt x="0" y="205072"/>
                  </a:lnTo>
                  <a:lnTo>
                    <a:pt x="5758" y="234592"/>
                  </a:lnTo>
                  <a:lnTo>
                    <a:pt x="21958" y="259599"/>
                  </a:lnTo>
                  <a:lnTo>
                    <a:pt x="46987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2" name="object 162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9020609" y="4081216"/>
              <a:ext cx="354369" cy="191001"/>
            </a:xfrm>
            <a:prstGeom prst="rect">
              <a:avLst/>
            </a:prstGeom>
          </p:spPr>
        </p:pic>
        <p:sp>
          <p:nvSpPr>
            <p:cNvPr id="163" name="object 163"/>
            <p:cNvSpPr/>
            <p:nvPr/>
          </p:nvSpPr>
          <p:spPr>
            <a:xfrm>
              <a:off x="10381399" y="3023190"/>
              <a:ext cx="663575" cy="372110"/>
            </a:xfrm>
            <a:custGeom>
              <a:avLst/>
              <a:gdLst/>
              <a:ahLst/>
              <a:cxnLst/>
              <a:rect l="l" t="t" r="r" b="b"/>
              <a:pathLst>
                <a:path w="663575" h="372110">
                  <a:moveTo>
                    <a:pt x="61836" y="347154"/>
                  </a:moveTo>
                  <a:lnTo>
                    <a:pt x="61544" y="346506"/>
                  </a:lnTo>
                  <a:lnTo>
                    <a:pt x="60172" y="346506"/>
                  </a:lnTo>
                  <a:lnTo>
                    <a:pt x="60858" y="347776"/>
                  </a:lnTo>
                  <a:lnTo>
                    <a:pt x="61836" y="347154"/>
                  </a:lnTo>
                  <a:close/>
                </a:path>
                <a:path w="663575" h="372110">
                  <a:moveTo>
                    <a:pt x="66967" y="347776"/>
                  </a:moveTo>
                  <a:lnTo>
                    <a:pt x="65976" y="346506"/>
                  </a:lnTo>
                  <a:lnTo>
                    <a:pt x="64795" y="345236"/>
                  </a:lnTo>
                  <a:lnTo>
                    <a:pt x="61836" y="347154"/>
                  </a:lnTo>
                  <a:lnTo>
                    <a:pt x="62687" y="349046"/>
                  </a:lnTo>
                  <a:lnTo>
                    <a:pt x="63576" y="349046"/>
                  </a:lnTo>
                  <a:lnTo>
                    <a:pt x="64655" y="347776"/>
                  </a:lnTo>
                  <a:lnTo>
                    <a:pt x="66967" y="347776"/>
                  </a:lnTo>
                  <a:close/>
                </a:path>
                <a:path w="663575" h="372110">
                  <a:moveTo>
                    <a:pt x="127025" y="155486"/>
                  </a:moveTo>
                  <a:lnTo>
                    <a:pt x="126949" y="154216"/>
                  </a:lnTo>
                  <a:lnTo>
                    <a:pt x="123012" y="154216"/>
                  </a:lnTo>
                  <a:lnTo>
                    <a:pt x="122948" y="155486"/>
                  </a:lnTo>
                  <a:lnTo>
                    <a:pt x="127025" y="155486"/>
                  </a:lnTo>
                  <a:close/>
                </a:path>
                <a:path w="663575" h="372110">
                  <a:moveTo>
                    <a:pt x="129273" y="314756"/>
                  </a:moveTo>
                  <a:lnTo>
                    <a:pt x="128993" y="313486"/>
                  </a:lnTo>
                  <a:lnTo>
                    <a:pt x="128714" y="313486"/>
                  </a:lnTo>
                  <a:lnTo>
                    <a:pt x="128244" y="312216"/>
                  </a:lnTo>
                  <a:lnTo>
                    <a:pt x="128854" y="310946"/>
                  </a:lnTo>
                  <a:lnTo>
                    <a:pt x="129082" y="309676"/>
                  </a:lnTo>
                  <a:lnTo>
                    <a:pt x="128892" y="308406"/>
                  </a:lnTo>
                  <a:lnTo>
                    <a:pt x="128752" y="307136"/>
                  </a:lnTo>
                  <a:lnTo>
                    <a:pt x="128689" y="305866"/>
                  </a:lnTo>
                  <a:lnTo>
                    <a:pt x="128816" y="305866"/>
                  </a:lnTo>
                  <a:lnTo>
                    <a:pt x="129159" y="304596"/>
                  </a:lnTo>
                  <a:lnTo>
                    <a:pt x="126860" y="305866"/>
                  </a:lnTo>
                  <a:lnTo>
                    <a:pt x="124955" y="304596"/>
                  </a:lnTo>
                  <a:lnTo>
                    <a:pt x="122021" y="302056"/>
                  </a:lnTo>
                  <a:lnTo>
                    <a:pt x="120764" y="300786"/>
                  </a:lnTo>
                  <a:lnTo>
                    <a:pt x="119837" y="299516"/>
                  </a:lnTo>
                  <a:lnTo>
                    <a:pt x="119227" y="299516"/>
                  </a:lnTo>
                  <a:lnTo>
                    <a:pt x="116433" y="298246"/>
                  </a:lnTo>
                  <a:lnTo>
                    <a:pt x="115303" y="298246"/>
                  </a:lnTo>
                  <a:lnTo>
                    <a:pt x="114604" y="296976"/>
                  </a:lnTo>
                  <a:lnTo>
                    <a:pt x="113741" y="296976"/>
                  </a:lnTo>
                  <a:lnTo>
                    <a:pt x="113830" y="295706"/>
                  </a:lnTo>
                  <a:lnTo>
                    <a:pt x="113931" y="294436"/>
                  </a:lnTo>
                  <a:lnTo>
                    <a:pt x="111594" y="295706"/>
                  </a:lnTo>
                  <a:lnTo>
                    <a:pt x="104444" y="295706"/>
                  </a:lnTo>
                  <a:lnTo>
                    <a:pt x="104686" y="294436"/>
                  </a:lnTo>
                  <a:lnTo>
                    <a:pt x="100330" y="294436"/>
                  </a:lnTo>
                  <a:lnTo>
                    <a:pt x="99936" y="295706"/>
                  </a:lnTo>
                  <a:lnTo>
                    <a:pt x="98869" y="295706"/>
                  </a:lnTo>
                  <a:lnTo>
                    <a:pt x="97637" y="294436"/>
                  </a:lnTo>
                  <a:lnTo>
                    <a:pt x="96672" y="294436"/>
                  </a:lnTo>
                  <a:lnTo>
                    <a:pt x="96024" y="293166"/>
                  </a:lnTo>
                  <a:lnTo>
                    <a:pt x="95745" y="293166"/>
                  </a:lnTo>
                  <a:lnTo>
                    <a:pt x="93878" y="291896"/>
                  </a:lnTo>
                  <a:lnTo>
                    <a:pt x="92392" y="293166"/>
                  </a:lnTo>
                  <a:lnTo>
                    <a:pt x="91211" y="294436"/>
                  </a:lnTo>
                  <a:lnTo>
                    <a:pt x="87033" y="294436"/>
                  </a:lnTo>
                  <a:lnTo>
                    <a:pt x="86487" y="293166"/>
                  </a:lnTo>
                  <a:lnTo>
                    <a:pt x="86664" y="291896"/>
                  </a:lnTo>
                  <a:lnTo>
                    <a:pt x="85559" y="293166"/>
                  </a:lnTo>
                  <a:lnTo>
                    <a:pt x="84518" y="293166"/>
                  </a:lnTo>
                  <a:lnTo>
                    <a:pt x="83553" y="291896"/>
                  </a:lnTo>
                  <a:lnTo>
                    <a:pt x="84137" y="291896"/>
                  </a:lnTo>
                  <a:lnTo>
                    <a:pt x="84569" y="290626"/>
                  </a:lnTo>
                  <a:lnTo>
                    <a:pt x="85077" y="289356"/>
                  </a:lnTo>
                  <a:lnTo>
                    <a:pt x="85725" y="289356"/>
                  </a:lnTo>
                  <a:lnTo>
                    <a:pt x="85877" y="288086"/>
                  </a:lnTo>
                  <a:lnTo>
                    <a:pt x="85420" y="286816"/>
                  </a:lnTo>
                  <a:lnTo>
                    <a:pt x="84937" y="286816"/>
                  </a:lnTo>
                  <a:lnTo>
                    <a:pt x="84861" y="288086"/>
                  </a:lnTo>
                  <a:lnTo>
                    <a:pt x="84645" y="289356"/>
                  </a:lnTo>
                  <a:lnTo>
                    <a:pt x="83312" y="289356"/>
                  </a:lnTo>
                  <a:lnTo>
                    <a:pt x="83781" y="288086"/>
                  </a:lnTo>
                  <a:lnTo>
                    <a:pt x="84861" y="288086"/>
                  </a:lnTo>
                  <a:lnTo>
                    <a:pt x="84861" y="286715"/>
                  </a:lnTo>
                  <a:lnTo>
                    <a:pt x="84086" y="285546"/>
                  </a:lnTo>
                  <a:lnTo>
                    <a:pt x="83718" y="286816"/>
                  </a:lnTo>
                  <a:lnTo>
                    <a:pt x="81597" y="286816"/>
                  </a:lnTo>
                  <a:lnTo>
                    <a:pt x="81203" y="288086"/>
                  </a:lnTo>
                  <a:lnTo>
                    <a:pt x="78384" y="288086"/>
                  </a:lnTo>
                  <a:lnTo>
                    <a:pt x="78155" y="286816"/>
                  </a:lnTo>
                  <a:lnTo>
                    <a:pt x="78409" y="285546"/>
                  </a:lnTo>
                  <a:lnTo>
                    <a:pt x="78181" y="284276"/>
                  </a:lnTo>
                  <a:lnTo>
                    <a:pt x="73774" y="284276"/>
                  </a:lnTo>
                  <a:lnTo>
                    <a:pt x="73126" y="285546"/>
                  </a:lnTo>
                  <a:lnTo>
                    <a:pt x="72948" y="284276"/>
                  </a:lnTo>
                  <a:lnTo>
                    <a:pt x="72783" y="283006"/>
                  </a:lnTo>
                  <a:lnTo>
                    <a:pt x="72618" y="281736"/>
                  </a:lnTo>
                  <a:lnTo>
                    <a:pt x="70853" y="281736"/>
                  </a:lnTo>
                  <a:lnTo>
                    <a:pt x="70802" y="284276"/>
                  </a:lnTo>
                  <a:lnTo>
                    <a:pt x="70675" y="285546"/>
                  </a:lnTo>
                  <a:lnTo>
                    <a:pt x="70485" y="285546"/>
                  </a:lnTo>
                  <a:lnTo>
                    <a:pt x="70129" y="284276"/>
                  </a:lnTo>
                  <a:lnTo>
                    <a:pt x="70802" y="284276"/>
                  </a:lnTo>
                  <a:lnTo>
                    <a:pt x="70802" y="281762"/>
                  </a:lnTo>
                  <a:lnTo>
                    <a:pt x="67805" y="283006"/>
                  </a:lnTo>
                  <a:lnTo>
                    <a:pt x="67017" y="283006"/>
                  </a:lnTo>
                  <a:lnTo>
                    <a:pt x="65709" y="281736"/>
                  </a:lnTo>
                  <a:lnTo>
                    <a:pt x="63855" y="279196"/>
                  </a:lnTo>
                  <a:lnTo>
                    <a:pt x="61937" y="279196"/>
                  </a:lnTo>
                  <a:lnTo>
                    <a:pt x="62001" y="277926"/>
                  </a:lnTo>
                  <a:lnTo>
                    <a:pt x="62674" y="277926"/>
                  </a:lnTo>
                  <a:lnTo>
                    <a:pt x="61582" y="276656"/>
                  </a:lnTo>
                  <a:lnTo>
                    <a:pt x="60363" y="275386"/>
                  </a:lnTo>
                  <a:lnTo>
                    <a:pt x="59029" y="276656"/>
                  </a:lnTo>
                  <a:lnTo>
                    <a:pt x="58547" y="276656"/>
                  </a:lnTo>
                  <a:lnTo>
                    <a:pt x="58661" y="277926"/>
                  </a:lnTo>
                  <a:lnTo>
                    <a:pt x="58356" y="279196"/>
                  </a:lnTo>
                  <a:lnTo>
                    <a:pt x="57607" y="279196"/>
                  </a:lnTo>
                  <a:lnTo>
                    <a:pt x="57073" y="277926"/>
                  </a:lnTo>
                  <a:lnTo>
                    <a:pt x="56807" y="277926"/>
                  </a:lnTo>
                  <a:lnTo>
                    <a:pt x="56972" y="276656"/>
                  </a:lnTo>
                  <a:lnTo>
                    <a:pt x="55689" y="275386"/>
                  </a:lnTo>
                  <a:lnTo>
                    <a:pt x="53073" y="275386"/>
                  </a:lnTo>
                  <a:lnTo>
                    <a:pt x="54724" y="274116"/>
                  </a:lnTo>
                  <a:lnTo>
                    <a:pt x="56984" y="272846"/>
                  </a:lnTo>
                  <a:lnTo>
                    <a:pt x="57429" y="271576"/>
                  </a:lnTo>
                  <a:lnTo>
                    <a:pt x="57302" y="270306"/>
                  </a:lnTo>
                  <a:lnTo>
                    <a:pt x="56489" y="270306"/>
                  </a:lnTo>
                  <a:lnTo>
                    <a:pt x="55994" y="269036"/>
                  </a:lnTo>
                  <a:lnTo>
                    <a:pt x="58191" y="269036"/>
                  </a:lnTo>
                  <a:lnTo>
                    <a:pt x="57899" y="267766"/>
                  </a:lnTo>
                  <a:lnTo>
                    <a:pt x="57734" y="266496"/>
                  </a:lnTo>
                  <a:lnTo>
                    <a:pt x="58801" y="265226"/>
                  </a:lnTo>
                  <a:lnTo>
                    <a:pt x="59804" y="265226"/>
                  </a:lnTo>
                  <a:lnTo>
                    <a:pt x="60261" y="263956"/>
                  </a:lnTo>
                  <a:lnTo>
                    <a:pt x="60058" y="262686"/>
                  </a:lnTo>
                  <a:lnTo>
                    <a:pt x="59791" y="261416"/>
                  </a:lnTo>
                  <a:lnTo>
                    <a:pt x="60452" y="260146"/>
                  </a:lnTo>
                  <a:lnTo>
                    <a:pt x="61074" y="258876"/>
                  </a:lnTo>
                  <a:lnTo>
                    <a:pt x="61988" y="258876"/>
                  </a:lnTo>
                  <a:lnTo>
                    <a:pt x="61976" y="257606"/>
                  </a:lnTo>
                  <a:lnTo>
                    <a:pt x="61061" y="256336"/>
                  </a:lnTo>
                  <a:lnTo>
                    <a:pt x="61607" y="256336"/>
                  </a:lnTo>
                  <a:lnTo>
                    <a:pt x="62979" y="255066"/>
                  </a:lnTo>
                  <a:lnTo>
                    <a:pt x="63576" y="253796"/>
                  </a:lnTo>
                  <a:lnTo>
                    <a:pt x="64058" y="252526"/>
                  </a:lnTo>
                  <a:lnTo>
                    <a:pt x="65608" y="251256"/>
                  </a:lnTo>
                  <a:lnTo>
                    <a:pt x="66433" y="248716"/>
                  </a:lnTo>
                  <a:lnTo>
                    <a:pt x="66560" y="248716"/>
                  </a:lnTo>
                  <a:lnTo>
                    <a:pt x="66751" y="247446"/>
                  </a:lnTo>
                  <a:lnTo>
                    <a:pt x="67348" y="246176"/>
                  </a:lnTo>
                  <a:lnTo>
                    <a:pt x="68503" y="244906"/>
                  </a:lnTo>
                  <a:lnTo>
                    <a:pt x="69837" y="243636"/>
                  </a:lnTo>
                  <a:lnTo>
                    <a:pt x="70561" y="242366"/>
                  </a:lnTo>
                  <a:lnTo>
                    <a:pt x="70827" y="239826"/>
                  </a:lnTo>
                  <a:lnTo>
                    <a:pt x="71247" y="239826"/>
                  </a:lnTo>
                  <a:lnTo>
                    <a:pt x="71920" y="238556"/>
                  </a:lnTo>
                  <a:lnTo>
                    <a:pt x="72047" y="237286"/>
                  </a:lnTo>
                  <a:lnTo>
                    <a:pt x="72555" y="237286"/>
                  </a:lnTo>
                  <a:lnTo>
                    <a:pt x="73253" y="236016"/>
                  </a:lnTo>
                  <a:lnTo>
                    <a:pt x="73520" y="236016"/>
                  </a:lnTo>
                  <a:lnTo>
                    <a:pt x="73799" y="234746"/>
                  </a:lnTo>
                  <a:lnTo>
                    <a:pt x="74904" y="232206"/>
                  </a:lnTo>
                  <a:lnTo>
                    <a:pt x="75780" y="230936"/>
                  </a:lnTo>
                  <a:lnTo>
                    <a:pt x="76339" y="228396"/>
                  </a:lnTo>
                  <a:lnTo>
                    <a:pt x="76415" y="225856"/>
                  </a:lnTo>
                  <a:lnTo>
                    <a:pt x="75120" y="223316"/>
                  </a:lnTo>
                  <a:lnTo>
                    <a:pt x="73431" y="222046"/>
                  </a:lnTo>
                  <a:lnTo>
                    <a:pt x="71361" y="222046"/>
                  </a:lnTo>
                  <a:lnTo>
                    <a:pt x="68783" y="220776"/>
                  </a:lnTo>
                  <a:lnTo>
                    <a:pt x="63792" y="220776"/>
                  </a:lnTo>
                  <a:lnTo>
                    <a:pt x="61861" y="222046"/>
                  </a:lnTo>
                  <a:lnTo>
                    <a:pt x="59690" y="223316"/>
                  </a:lnTo>
                  <a:lnTo>
                    <a:pt x="59613" y="224586"/>
                  </a:lnTo>
                  <a:lnTo>
                    <a:pt x="58559" y="224586"/>
                  </a:lnTo>
                  <a:lnTo>
                    <a:pt x="57721" y="225856"/>
                  </a:lnTo>
                  <a:lnTo>
                    <a:pt x="56642" y="225856"/>
                  </a:lnTo>
                  <a:lnTo>
                    <a:pt x="56375" y="227126"/>
                  </a:lnTo>
                  <a:lnTo>
                    <a:pt x="56159" y="228396"/>
                  </a:lnTo>
                  <a:lnTo>
                    <a:pt x="56769" y="229666"/>
                  </a:lnTo>
                  <a:lnTo>
                    <a:pt x="56070" y="230936"/>
                  </a:lnTo>
                  <a:lnTo>
                    <a:pt x="54051" y="232206"/>
                  </a:lnTo>
                  <a:lnTo>
                    <a:pt x="53733" y="232206"/>
                  </a:lnTo>
                  <a:lnTo>
                    <a:pt x="52959" y="233476"/>
                  </a:lnTo>
                  <a:lnTo>
                    <a:pt x="52527" y="234746"/>
                  </a:lnTo>
                  <a:lnTo>
                    <a:pt x="51993" y="234746"/>
                  </a:lnTo>
                  <a:lnTo>
                    <a:pt x="51562" y="237286"/>
                  </a:lnTo>
                  <a:lnTo>
                    <a:pt x="50774" y="239826"/>
                  </a:lnTo>
                  <a:lnTo>
                    <a:pt x="49618" y="241096"/>
                  </a:lnTo>
                  <a:lnTo>
                    <a:pt x="49250" y="242366"/>
                  </a:lnTo>
                  <a:lnTo>
                    <a:pt x="49314" y="243636"/>
                  </a:lnTo>
                  <a:lnTo>
                    <a:pt x="48006" y="243636"/>
                  </a:lnTo>
                  <a:lnTo>
                    <a:pt x="47015" y="244906"/>
                  </a:lnTo>
                  <a:lnTo>
                    <a:pt x="46456" y="246176"/>
                  </a:lnTo>
                  <a:lnTo>
                    <a:pt x="45212" y="249986"/>
                  </a:lnTo>
                  <a:lnTo>
                    <a:pt x="43738" y="251256"/>
                  </a:lnTo>
                  <a:lnTo>
                    <a:pt x="43141" y="252526"/>
                  </a:lnTo>
                  <a:lnTo>
                    <a:pt x="43434" y="252526"/>
                  </a:lnTo>
                  <a:lnTo>
                    <a:pt x="43294" y="253796"/>
                  </a:lnTo>
                  <a:lnTo>
                    <a:pt x="43078" y="255066"/>
                  </a:lnTo>
                  <a:lnTo>
                    <a:pt x="42392" y="256336"/>
                  </a:lnTo>
                  <a:lnTo>
                    <a:pt x="41236" y="256336"/>
                  </a:lnTo>
                  <a:lnTo>
                    <a:pt x="41084" y="257606"/>
                  </a:lnTo>
                  <a:lnTo>
                    <a:pt x="41097" y="260146"/>
                  </a:lnTo>
                  <a:lnTo>
                    <a:pt x="39611" y="260146"/>
                  </a:lnTo>
                  <a:lnTo>
                    <a:pt x="39535" y="262686"/>
                  </a:lnTo>
                  <a:lnTo>
                    <a:pt x="39255" y="263956"/>
                  </a:lnTo>
                  <a:lnTo>
                    <a:pt x="37833" y="263956"/>
                  </a:lnTo>
                  <a:lnTo>
                    <a:pt x="37731" y="267766"/>
                  </a:lnTo>
                  <a:lnTo>
                    <a:pt x="36245" y="270306"/>
                  </a:lnTo>
                  <a:lnTo>
                    <a:pt x="33375" y="271576"/>
                  </a:lnTo>
                  <a:lnTo>
                    <a:pt x="32537" y="272846"/>
                  </a:lnTo>
                  <a:lnTo>
                    <a:pt x="31800" y="274116"/>
                  </a:lnTo>
                  <a:lnTo>
                    <a:pt x="31546" y="274116"/>
                  </a:lnTo>
                  <a:lnTo>
                    <a:pt x="30975" y="275386"/>
                  </a:lnTo>
                  <a:lnTo>
                    <a:pt x="30048" y="275386"/>
                  </a:lnTo>
                  <a:lnTo>
                    <a:pt x="30200" y="274116"/>
                  </a:lnTo>
                  <a:lnTo>
                    <a:pt x="30492" y="271576"/>
                  </a:lnTo>
                  <a:lnTo>
                    <a:pt x="30645" y="270306"/>
                  </a:lnTo>
                  <a:lnTo>
                    <a:pt x="30899" y="270306"/>
                  </a:lnTo>
                  <a:lnTo>
                    <a:pt x="31216" y="269036"/>
                  </a:lnTo>
                  <a:lnTo>
                    <a:pt x="29413" y="269036"/>
                  </a:lnTo>
                  <a:lnTo>
                    <a:pt x="29413" y="276656"/>
                  </a:lnTo>
                  <a:lnTo>
                    <a:pt x="29235" y="277926"/>
                  </a:lnTo>
                  <a:lnTo>
                    <a:pt x="28486" y="277926"/>
                  </a:lnTo>
                  <a:lnTo>
                    <a:pt x="28384" y="276656"/>
                  </a:lnTo>
                  <a:lnTo>
                    <a:pt x="29413" y="276656"/>
                  </a:lnTo>
                  <a:lnTo>
                    <a:pt x="29413" y="269036"/>
                  </a:lnTo>
                  <a:lnTo>
                    <a:pt x="28206" y="269036"/>
                  </a:lnTo>
                  <a:lnTo>
                    <a:pt x="28206" y="272846"/>
                  </a:lnTo>
                  <a:lnTo>
                    <a:pt x="27863" y="274116"/>
                  </a:lnTo>
                  <a:lnTo>
                    <a:pt x="25755" y="274116"/>
                  </a:lnTo>
                  <a:lnTo>
                    <a:pt x="26073" y="272846"/>
                  </a:lnTo>
                  <a:lnTo>
                    <a:pt x="26428" y="272846"/>
                  </a:lnTo>
                  <a:lnTo>
                    <a:pt x="27241" y="271576"/>
                  </a:lnTo>
                  <a:lnTo>
                    <a:pt x="27698" y="272846"/>
                  </a:lnTo>
                  <a:lnTo>
                    <a:pt x="28206" y="272846"/>
                  </a:lnTo>
                  <a:lnTo>
                    <a:pt x="28206" y="269036"/>
                  </a:lnTo>
                  <a:lnTo>
                    <a:pt x="28054" y="269036"/>
                  </a:lnTo>
                  <a:lnTo>
                    <a:pt x="27838" y="267766"/>
                  </a:lnTo>
                  <a:lnTo>
                    <a:pt x="27393" y="266496"/>
                  </a:lnTo>
                  <a:lnTo>
                    <a:pt x="27203" y="265849"/>
                  </a:lnTo>
                  <a:lnTo>
                    <a:pt x="27203" y="269036"/>
                  </a:lnTo>
                  <a:lnTo>
                    <a:pt x="26708" y="270306"/>
                  </a:lnTo>
                  <a:lnTo>
                    <a:pt x="26111" y="270306"/>
                  </a:lnTo>
                  <a:lnTo>
                    <a:pt x="27203" y="269036"/>
                  </a:lnTo>
                  <a:lnTo>
                    <a:pt x="27203" y="265849"/>
                  </a:lnTo>
                  <a:lnTo>
                    <a:pt x="27025" y="265226"/>
                  </a:lnTo>
                  <a:lnTo>
                    <a:pt x="26466" y="265226"/>
                  </a:lnTo>
                  <a:lnTo>
                    <a:pt x="25996" y="263956"/>
                  </a:lnTo>
                  <a:lnTo>
                    <a:pt x="25527" y="263956"/>
                  </a:lnTo>
                  <a:lnTo>
                    <a:pt x="25387" y="263601"/>
                  </a:lnTo>
                  <a:lnTo>
                    <a:pt x="25387" y="269036"/>
                  </a:lnTo>
                  <a:lnTo>
                    <a:pt x="23609" y="269036"/>
                  </a:lnTo>
                  <a:lnTo>
                    <a:pt x="23774" y="267766"/>
                  </a:lnTo>
                  <a:lnTo>
                    <a:pt x="22999" y="265226"/>
                  </a:lnTo>
                  <a:lnTo>
                    <a:pt x="22834" y="263956"/>
                  </a:lnTo>
                  <a:lnTo>
                    <a:pt x="24638" y="263956"/>
                  </a:lnTo>
                  <a:lnTo>
                    <a:pt x="25209" y="266496"/>
                  </a:lnTo>
                  <a:lnTo>
                    <a:pt x="25273" y="267766"/>
                  </a:lnTo>
                  <a:lnTo>
                    <a:pt x="25387" y="269036"/>
                  </a:lnTo>
                  <a:lnTo>
                    <a:pt x="25387" y="263601"/>
                  </a:lnTo>
                  <a:lnTo>
                    <a:pt x="25044" y="262686"/>
                  </a:lnTo>
                  <a:lnTo>
                    <a:pt x="24828" y="261416"/>
                  </a:lnTo>
                  <a:lnTo>
                    <a:pt x="24218" y="260146"/>
                  </a:lnTo>
                  <a:lnTo>
                    <a:pt x="23050" y="260146"/>
                  </a:lnTo>
                  <a:lnTo>
                    <a:pt x="22580" y="261416"/>
                  </a:lnTo>
                  <a:lnTo>
                    <a:pt x="22098" y="261416"/>
                  </a:lnTo>
                  <a:lnTo>
                    <a:pt x="22098" y="263956"/>
                  </a:lnTo>
                  <a:lnTo>
                    <a:pt x="20739" y="265226"/>
                  </a:lnTo>
                  <a:lnTo>
                    <a:pt x="21742" y="263956"/>
                  </a:lnTo>
                  <a:lnTo>
                    <a:pt x="22098" y="263956"/>
                  </a:lnTo>
                  <a:lnTo>
                    <a:pt x="22098" y="261416"/>
                  </a:lnTo>
                  <a:lnTo>
                    <a:pt x="21310" y="261416"/>
                  </a:lnTo>
                  <a:lnTo>
                    <a:pt x="21132" y="260146"/>
                  </a:lnTo>
                  <a:lnTo>
                    <a:pt x="20637" y="260146"/>
                  </a:lnTo>
                  <a:lnTo>
                    <a:pt x="20370" y="258876"/>
                  </a:lnTo>
                  <a:lnTo>
                    <a:pt x="18072" y="257606"/>
                  </a:lnTo>
                  <a:lnTo>
                    <a:pt x="17729" y="256336"/>
                  </a:lnTo>
                  <a:lnTo>
                    <a:pt x="19316" y="255066"/>
                  </a:lnTo>
                  <a:lnTo>
                    <a:pt x="17526" y="255066"/>
                  </a:lnTo>
                  <a:lnTo>
                    <a:pt x="17576" y="252526"/>
                  </a:lnTo>
                  <a:lnTo>
                    <a:pt x="17500" y="251256"/>
                  </a:lnTo>
                  <a:lnTo>
                    <a:pt x="17183" y="251256"/>
                  </a:lnTo>
                  <a:lnTo>
                    <a:pt x="18313" y="249986"/>
                  </a:lnTo>
                  <a:lnTo>
                    <a:pt x="18554" y="249986"/>
                  </a:lnTo>
                  <a:lnTo>
                    <a:pt x="17894" y="248716"/>
                  </a:lnTo>
                  <a:lnTo>
                    <a:pt x="17576" y="248716"/>
                  </a:lnTo>
                  <a:lnTo>
                    <a:pt x="17170" y="249986"/>
                  </a:lnTo>
                  <a:lnTo>
                    <a:pt x="16179" y="249986"/>
                  </a:lnTo>
                  <a:lnTo>
                    <a:pt x="15786" y="248716"/>
                  </a:lnTo>
                  <a:lnTo>
                    <a:pt x="15430" y="248716"/>
                  </a:lnTo>
                  <a:lnTo>
                    <a:pt x="15430" y="251256"/>
                  </a:lnTo>
                  <a:lnTo>
                    <a:pt x="14998" y="252526"/>
                  </a:lnTo>
                  <a:lnTo>
                    <a:pt x="15024" y="251256"/>
                  </a:lnTo>
                  <a:lnTo>
                    <a:pt x="15430" y="251256"/>
                  </a:lnTo>
                  <a:lnTo>
                    <a:pt x="15430" y="248716"/>
                  </a:lnTo>
                  <a:lnTo>
                    <a:pt x="13843" y="248716"/>
                  </a:lnTo>
                  <a:lnTo>
                    <a:pt x="13042" y="249986"/>
                  </a:lnTo>
                  <a:lnTo>
                    <a:pt x="13462" y="248716"/>
                  </a:lnTo>
                  <a:lnTo>
                    <a:pt x="14414" y="247446"/>
                  </a:lnTo>
                  <a:lnTo>
                    <a:pt x="15900" y="246176"/>
                  </a:lnTo>
                  <a:lnTo>
                    <a:pt x="17221" y="246176"/>
                  </a:lnTo>
                  <a:lnTo>
                    <a:pt x="17881" y="247446"/>
                  </a:lnTo>
                  <a:lnTo>
                    <a:pt x="17894" y="248716"/>
                  </a:lnTo>
                  <a:lnTo>
                    <a:pt x="18897" y="247446"/>
                  </a:lnTo>
                  <a:lnTo>
                    <a:pt x="17754" y="246176"/>
                  </a:lnTo>
                  <a:lnTo>
                    <a:pt x="17145" y="244906"/>
                  </a:lnTo>
                  <a:lnTo>
                    <a:pt x="16535" y="243636"/>
                  </a:lnTo>
                  <a:lnTo>
                    <a:pt x="15443" y="243636"/>
                  </a:lnTo>
                  <a:lnTo>
                    <a:pt x="14478" y="244906"/>
                  </a:lnTo>
                  <a:lnTo>
                    <a:pt x="12344" y="244906"/>
                  </a:lnTo>
                  <a:lnTo>
                    <a:pt x="13055" y="243636"/>
                  </a:lnTo>
                  <a:lnTo>
                    <a:pt x="13462" y="243636"/>
                  </a:lnTo>
                  <a:lnTo>
                    <a:pt x="13716" y="242366"/>
                  </a:lnTo>
                  <a:lnTo>
                    <a:pt x="13601" y="241096"/>
                  </a:lnTo>
                  <a:lnTo>
                    <a:pt x="14401" y="241096"/>
                  </a:lnTo>
                  <a:lnTo>
                    <a:pt x="15989" y="239826"/>
                  </a:lnTo>
                  <a:lnTo>
                    <a:pt x="16560" y="238556"/>
                  </a:lnTo>
                  <a:lnTo>
                    <a:pt x="16256" y="237286"/>
                  </a:lnTo>
                  <a:lnTo>
                    <a:pt x="15100" y="237286"/>
                  </a:lnTo>
                  <a:lnTo>
                    <a:pt x="12471" y="234911"/>
                  </a:lnTo>
                  <a:lnTo>
                    <a:pt x="12471" y="241096"/>
                  </a:lnTo>
                  <a:lnTo>
                    <a:pt x="10541" y="241096"/>
                  </a:lnTo>
                  <a:lnTo>
                    <a:pt x="10680" y="239826"/>
                  </a:lnTo>
                  <a:lnTo>
                    <a:pt x="11328" y="239826"/>
                  </a:lnTo>
                  <a:lnTo>
                    <a:pt x="12471" y="241096"/>
                  </a:lnTo>
                  <a:lnTo>
                    <a:pt x="12471" y="234911"/>
                  </a:lnTo>
                  <a:lnTo>
                    <a:pt x="12293" y="234746"/>
                  </a:lnTo>
                  <a:lnTo>
                    <a:pt x="9372" y="236016"/>
                  </a:lnTo>
                  <a:lnTo>
                    <a:pt x="6807" y="236016"/>
                  </a:lnTo>
                  <a:lnTo>
                    <a:pt x="3835" y="237286"/>
                  </a:lnTo>
                  <a:lnTo>
                    <a:pt x="1003" y="238556"/>
                  </a:lnTo>
                  <a:lnTo>
                    <a:pt x="1130" y="239826"/>
                  </a:lnTo>
                  <a:lnTo>
                    <a:pt x="1562" y="239826"/>
                  </a:lnTo>
                  <a:lnTo>
                    <a:pt x="2120" y="241096"/>
                  </a:lnTo>
                  <a:lnTo>
                    <a:pt x="0" y="243636"/>
                  </a:lnTo>
                  <a:lnTo>
                    <a:pt x="2336" y="252526"/>
                  </a:lnTo>
                  <a:lnTo>
                    <a:pt x="3797" y="257606"/>
                  </a:lnTo>
                  <a:lnTo>
                    <a:pt x="4356" y="260146"/>
                  </a:lnTo>
                  <a:lnTo>
                    <a:pt x="3721" y="261416"/>
                  </a:lnTo>
                  <a:lnTo>
                    <a:pt x="3937" y="262686"/>
                  </a:lnTo>
                  <a:lnTo>
                    <a:pt x="5016" y="262686"/>
                  </a:lnTo>
                  <a:lnTo>
                    <a:pt x="10909" y="279196"/>
                  </a:lnTo>
                  <a:lnTo>
                    <a:pt x="13538" y="285546"/>
                  </a:lnTo>
                  <a:lnTo>
                    <a:pt x="15582" y="290626"/>
                  </a:lnTo>
                  <a:lnTo>
                    <a:pt x="17018" y="294436"/>
                  </a:lnTo>
                  <a:lnTo>
                    <a:pt x="18770" y="298246"/>
                  </a:lnTo>
                  <a:lnTo>
                    <a:pt x="19710" y="300786"/>
                  </a:lnTo>
                  <a:lnTo>
                    <a:pt x="20142" y="302056"/>
                  </a:lnTo>
                  <a:lnTo>
                    <a:pt x="20091" y="303326"/>
                  </a:lnTo>
                  <a:lnTo>
                    <a:pt x="20408" y="305866"/>
                  </a:lnTo>
                  <a:lnTo>
                    <a:pt x="21310" y="308406"/>
                  </a:lnTo>
                  <a:lnTo>
                    <a:pt x="22783" y="309676"/>
                  </a:lnTo>
                  <a:lnTo>
                    <a:pt x="24803" y="313486"/>
                  </a:lnTo>
                  <a:lnTo>
                    <a:pt x="26644" y="317296"/>
                  </a:lnTo>
                  <a:lnTo>
                    <a:pt x="28143" y="319836"/>
                  </a:lnTo>
                  <a:lnTo>
                    <a:pt x="29768" y="323646"/>
                  </a:lnTo>
                  <a:lnTo>
                    <a:pt x="30543" y="324916"/>
                  </a:lnTo>
                  <a:lnTo>
                    <a:pt x="30797" y="326186"/>
                  </a:lnTo>
                  <a:lnTo>
                    <a:pt x="30822" y="327456"/>
                  </a:lnTo>
                  <a:lnTo>
                    <a:pt x="31102" y="327456"/>
                  </a:lnTo>
                  <a:lnTo>
                    <a:pt x="32143" y="329996"/>
                  </a:lnTo>
                  <a:lnTo>
                    <a:pt x="33032" y="332536"/>
                  </a:lnTo>
                  <a:lnTo>
                    <a:pt x="33388" y="333806"/>
                  </a:lnTo>
                  <a:lnTo>
                    <a:pt x="34163" y="335076"/>
                  </a:lnTo>
                  <a:lnTo>
                    <a:pt x="35318" y="336346"/>
                  </a:lnTo>
                  <a:lnTo>
                    <a:pt x="37592" y="342696"/>
                  </a:lnTo>
                  <a:lnTo>
                    <a:pt x="39687" y="349046"/>
                  </a:lnTo>
                  <a:lnTo>
                    <a:pt x="41567" y="352856"/>
                  </a:lnTo>
                  <a:lnTo>
                    <a:pt x="43319" y="355396"/>
                  </a:lnTo>
                  <a:lnTo>
                    <a:pt x="44742" y="359206"/>
                  </a:lnTo>
                  <a:lnTo>
                    <a:pt x="45847" y="361746"/>
                  </a:lnTo>
                  <a:lnTo>
                    <a:pt x="46101" y="363016"/>
                  </a:lnTo>
                  <a:lnTo>
                    <a:pt x="46596" y="364286"/>
                  </a:lnTo>
                  <a:lnTo>
                    <a:pt x="47320" y="365556"/>
                  </a:lnTo>
                  <a:lnTo>
                    <a:pt x="48552" y="368096"/>
                  </a:lnTo>
                  <a:lnTo>
                    <a:pt x="49390" y="369366"/>
                  </a:lnTo>
                  <a:lnTo>
                    <a:pt x="49822" y="369366"/>
                  </a:lnTo>
                  <a:lnTo>
                    <a:pt x="52222" y="371906"/>
                  </a:lnTo>
                  <a:lnTo>
                    <a:pt x="53632" y="371906"/>
                  </a:lnTo>
                  <a:lnTo>
                    <a:pt x="54089" y="369366"/>
                  </a:lnTo>
                  <a:lnTo>
                    <a:pt x="54622" y="368096"/>
                  </a:lnTo>
                  <a:lnTo>
                    <a:pt x="55118" y="369366"/>
                  </a:lnTo>
                  <a:lnTo>
                    <a:pt x="58902" y="369366"/>
                  </a:lnTo>
                  <a:lnTo>
                    <a:pt x="60109" y="368096"/>
                  </a:lnTo>
                  <a:lnTo>
                    <a:pt x="60274" y="366826"/>
                  </a:lnTo>
                  <a:lnTo>
                    <a:pt x="63398" y="366826"/>
                  </a:lnTo>
                  <a:lnTo>
                    <a:pt x="63144" y="365556"/>
                  </a:lnTo>
                  <a:lnTo>
                    <a:pt x="62166" y="364286"/>
                  </a:lnTo>
                  <a:lnTo>
                    <a:pt x="61556" y="363016"/>
                  </a:lnTo>
                  <a:lnTo>
                    <a:pt x="61899" y="361746"/>
                  </a:lnTo>
                  <a:lnTo>
                    <a:pt x="63728" y="360476"/>
                  </a:lnTo>
                  <a:lnTo>
                    <a:pt x="64833" y="360476"/>
                  </a:lnTo>
                  <a:lnTo>
                    <a:pt x="65481" y="359206"/>
                  </a:lnTo>
                  <a:lnTo>
                    <a:pt x="65684" y="359206"/>
                  </a:lnTo>
                  <a:lnTo>
                    <a:pt x="65100" y="357936"/>
                  </a:lnTo>
                  <a:lnTo>
                    <a:pt x="64312" y="356666"/>
                  </a:lnTo>
                  <a:lnTo>
                    <a:pt x="63538" y="356666"/>
                  </a:lnTo>
                  <a:lnTo>
                    <a:pt x="63817" y="354126"/>
                  </a:lnTo>
                  <a:lnTo>
                    <a:pt x="65316" y="354126"/>
                  </a:lnTo>
                  <a:lnTo>
                    <a:pt x="65900" y="352856"/>
                  </a:lnTo>
                  <a:lnTo>
                    <a:pt x="65608" y="352856"/>
                  </a:lnTo>
                  <a:lnTo>
                    <a:pt x="64211" y="351586"/>
                  </a:lnTo>
                  <a:lnTo>
                    <a:pt x="62865" y="350316"/>
                  </a:lnTo>
                  <a:lnTo>
                    <a:pt x="62166" y="349618"/>
                  </a:lnTo>
                  <a:lnTo>
                    <a:pt x="62166" y="359206"/>
                  </a:lnTo>
                  <a:lnTo>
                    <a:pt x="61239" y="359206"/>
                  </a:lnTo>
                  <a:lnTo>
                    <a:pt x="60731" y="357936"/>
                  </a:lnTo>
                  <a:lnTo>
                    <a:pt x="61849" y="357936"/>
                  </a:lnTo>
                  <a:lnTo>
                    <a:pt x="62166" y="359206"/>
                  </a:lnTo>
                  <a:lnTo>
                    <a:pt x="62166" y="349618"/>
                  </a:lnTo>
                  <a:lnTo>
                    <a:pt x="61607" y="349046"/>
                  </a:lnTo>
                  <a:lnTo>
                    <a:pt x="59524" y="349046"/>
                  </a:lnTo>
                  <a:lnTo>
                    <a:pt x="59296" y="347776"/>
                  </a:lnTo>
                  <a:lnTo>
                    <a:pt x="59029" y="346506"/>
                  </a:lnTo>
                  <a:lnTo>
                    <a:pt x="60172" y="346506"/>
                  </a:lnTo>
                  <a:lnTo>
                    <a:pt x="61010" y="345236"/>
                  </a:lnTo>
                  <a:lnTo>
                    <a:pt x="61849" y="343966"/>
                  </a:lnTo>
                  <a:lnTo>
                    <a:pt x="62674" y="342696"/>
                  </a:lnTo>
                  <a:lnTo>
                    <a:pt x="60833" y="340156"/>
                  </a:lnTo>
                  <a:lnTo>
                    <a:pt x="59918" y="338886"/>
                  </a:lnTo>
                  <a:lnTo>
                    <a:pt x="59245" y="338886"/>
                  </a:lnTo>
                  <a:lnTo>
                    <a:pt x="58686" y="340156"/>
                  </a:lnTo>
                  <a:lnTo>
                    <a:pt x="58585" y="345236"/>
                  </a:lnTo>
                  <a:lnTo>
                    <a:pt x="57721" y="345236"/>
                  </a:lnTo>
                  <a:lnTo>
                    <a:pt x="58115" y="343966"/>
                  </a:lnTo>
                  <a:lnTo>
                    <a:pt x="58585" y="345236"/>
                  </a:lnTo>
                  <a:lnTo>
                    <a:pt x="58585" y="340156"/>
                  </a:lnTo>
                  <a:lnTo>
                    <a:pt x="57785" y="340156"/>
                  </a:lnTo>
                  <a:lnTo>
                    <a:pt x="57543" y="338886"/>
                  </a:lnTo>
                  <a:lnTo>
                    <a:pt x="58089" y="337616"/>
                  </a:lnTo>
                  <a:lnTo>
                    <a:pt x="58458" y="337616"/>
                  </a:lnTo>
                  <a:lnTo>
                    <a:pt x="58661" y="336346"/>
                  </a:lnTo>
                  <a:lnTo>
                    <a:pt x="58356" y="336346"/>
                  </a:lnTo>
                  <a:lnTo>
                    <a:pt x="57531" y="335076"/>
                  </a:lnTo>
                  <a:lnTo>
                    <a:pt x="58026" y="335076"/>
                  </a:lnTo>
                  <a:lnTo>
                    <a:pt x="58166" y="333806"/>
                  </a:lnTo>
                  <a:lnTo>
                    <a:pt x="57988" y="333806"/>
                  </a:lnTo>
                  <a:lnTo>
                    <a:pt x="57924" y="332536"/>
                  </a:lnTo>
                  <a:lnTo>
                    <a:pt x="57594" y="332536"/>
                  </a:lnTo>
                  <a:lnTo>
                    <a:pt x="56972" y="333806"/>
                  </a:lnTo>
                  <a:lnTo>
                    <a:pt x="56388" y="334683"/>
                  </a:lnTo>
                  <a:lnTo>
                    <a:pt x="56388" y="366826"/>
                  </a:lnTo>
                  <a:lnTo>
                    <a:pt x="56235" y="368096"/>
                  </a:lnTo>
                  <a:lnTo>
                    <a:pt x="55410" y="368096"/>
                  </a:lnTo>
                  <a:lnTo>
                    <a:pt x="56121" y="366826"/>
                  </a:lnTo>
                  <a:lnTo>
                    <a:pt x="56388" y="366826"/>
                  </a:lnTo>
                  <a:lnTo>
                    <a:pt x="56388" y="334683"/>
                  </a:lnTo>
                  <a:lnTo>
                    <a:pt x="56121" y="335076"/>
                  </a:lnTo>
                  <a:lnTo>
                    <a:pt x="55041" y="333806"/>
                  </a:lnTo>
                  <a:lnTo>
                    <a:pt x="55016" y="333298"/>
                  </a:lnTo>
                  <a:lnTo>
                    <a:pt x="55016" y="336346"/>
                  </a:lnTo>
                  <a:lnTo>
                    <a:pt x="52882" y="336346"/>
                  </a:lnTo>
                  <a:lnTo>
                    <a:pt x="53200" y="335076"/>
                  </a:lnTo>
                  <a:lnTo>
                    <a:pt x="54483" y="335076"/>
                  </a:lnTo>
                  <a:lnTo>
                    <a:pt x="55016" y="336346"/>
                  </a:lnTo>
                  <a:lnTo>
                    <a:pt x="55016" y="333298"/>
                  </a:lnTo>
                  <a:lnTo>
                    <a:pt x="54978" y="332536"/>
                  </a:lnTo>
                  <a:lnTo>
                    <a:pt x="54241" y="331266"/>
                  </a:lnTo>
                  <a:lnTo>
                    <a:pt x="52870" y="329996"/>
                  </a:lnTo>
                  <a:lnTo>
                    <a:pt x="54571" y="328726"/>
                  </a:lnTo>
                  <a:lnTo>
                    <a:pt x="54787" y="328726"/>
                  </a:lnTo>
                  <a:lnTo>
                    <a:pt x="54648" y="327456"/>
                  </a:lnTo>
                  <a:lnTo>
                    <a:pt x="54178" y="327456"/>
                  </a:lnTo>
                  <a:lnTo>
                    <a:pt x="54838" y="326186"/>
                  </a:lnTo>
                  <a:lnTo>
                    <a:pt x="54521" y="323646"/>
                  </a:lnTo>
                  <a:lnTo>
                    <a:pt x="52781" y="323646"/>
                  </a:lnTo>
                  <a:lnTo>
                    <a:pt x="52781" y="324916"/>
                  </a:lnTo>
                  <a:lnTo>
                    <a:pt x="53301" y="326186"/>
                  </a:lnTo>
                  <a:lnTo>
                    <a:pt x="51968" y="326186"/>
                  </a:lnTo>
                  <a:lnTo>
                    <a:pt x="51231" y="325310"/>
                  </a:lnTo>
                  <a:lnTo>
                    <a:pt x="51231" y="369366"/>
                  </a:lnTo>
                  <a:lnTo>
                    <a:pt x="50622" y="369366"/>
                  </a:lnTo>
                  <a:lnTo>
                    <a:pt x="50685" y="368096"/>
                  </a:lnTo>
                  <a:lnTo>
                    <a:pt x="51206" y="368096"/>
                  </a:lnTo>
                  <a:lnTo>
                    <a:pt x="51231" y="369366"/>
                  </a:lnTo>
                  <a:lnTo>
                    <a:pt x="51231" y="325310"/>
                  </a:lnTo>
                  <a:lnTo>
                    <a:pt x="50901" y="324916"/>
                  </a:lnTo>
                  <a:lnTo>
                    <a:pt x="51054" y="324916"/>
                  </a:lnTo>
                  <a:lnTo>
                    <a:pt x="51206" y="323646"/>
                  </a:lnTo>
                  <a:lnTo>
                    <a:pt x="52362" y="322376"/>
                  </a:lnTo>
                  <a:lnTo>
                    <a:pt x="52197" y="321106"/>
                  </a:lnTo>
                  <a:lnTo>
                    <a:pt x="50215" y="321106"/>
                  </a:lnTo>
                  <a:lnTo>
                    <a:pt x="49301" y="319836"/>
                  </a:lnTo>
                  <a:lnTo>
                    <a:pt x="47523" y="318566"/>
                  </a:lnTo>
                  <a:lnTo>
                    <a:pt x="47053" y="317296"/>
                  </a:lnTo>
                  <a:lnTo>
                    <a:pt x="50063" y="317296"/>
                  </a:lnTo>
                  <a:lnTo>
                    <a:pt x="49822" y="316026"/>
                  </a:lnTo>
                  <a:lnTo>
                    <a:pt x="48336" y="316026"/>
                  </a:lnTo>
                  <a:lnTo>
                    <a:pt x="47853" y="314756"/>
                  </a:lnTo>
                  <a:lnTo>
                    <a:pt x="48006" y="313486"/>
                  </a:lnTo>
                  <a:lnTo>
                    <a:pt x="47167" y="313486"/>
                  </a:lnTo>
                  <a:lnTo>
                    <a:pt x="46101" y="312762"/>
                  </a:lnTo>
                  <a:lnTo>
                    <a:pt x="46101" y="317296"/>
                  </a:lnTo>
                  <a:lnTo>
                    <a:pt x="45313" y="317296"/>
                  </a:lnTo>
                  <a:lnTo>
                    <a:pt x="45377" y="316026"/>
                  </a:lnTo>
                  <a:lnTo>
                    <a:pt x="45631" y="316026"/>
                  </a:lnTo>
                  <a:lnTo>
                    <a:pt x="46101" y="317296"/>
                  </a:lnTo>
                  <a:lnTo>
                    <a:pt x="46101" y="312762"/>
                  </a:lnTo>
                  <a:lnTo>
                    <a:pt x="45313" y="312216"/>
                  </a:lnTo>
                  <a:lnTo>
                    <a:pt x="45745" y="312216"/>
                  </a:lnTo>
                  <a:lnTo>
                    <a:pt x="45834" y="310946"/>
                  </a:lnTo>
                  <a:lnTo>
                    <a:pt x="44602" y="310946"/>
                  </a:lnTo>
                  <a:lnTo>
                    <a:pt x="43561" y="307136"/>
                  </a:lnTo>
                  <a:lnTo>
                    <a:pt x="43065" y="307136"/>
                  </a:lnTo>
                  <a:lnTo>
                    <a:pt x="42341" y="305866"/>
                  </a:lnTo>
                  <a:lnTo>
                    <a:pt x="42481" y="304596"/>
                  </a:lnTo>
                  <a:lnTo>
                    <a:pt x="44475" y="304596"/>
                  </a:lnTo>
                  <a:lnTo>
                    <a:pt x="44056" y="303326"/>
                  </a:lnTo>
                  <a:lnTo>
                    <a:pt x="44145" y="302056"/>
                  </a:lnTo>
                  <a:lnTo>
                    <a:pt x="42938" y="302056"/>
                  </a:lnTo>
                  <a:lnTo>
                    <a:pt x="42633" y="300786"/>
                  </a:lnTo>
                  <a:lnTo>
                    <a:pt x="43218" y="300786"/>
                  </a:lnTo>
                  <a:lnTo>
                    <a:pt x="43573" y="299516"/>
                  </a:lnTo>
                  <a:lnTo>
                    <a:pt x="43764" y="298246"/>
                  </a:lnTo>
                  <a:lnTo>
                    <a:pt x="44069" y="296976"/>
                  </a:lnTo>
                  <a:lnTo>
                    <a:pt x="44602" y="296976"/>
                  </a:lnTo>
                  <a:lnTo>
                    <a:pt x="46075" y="294436"/>
                  </a:lnTo>
                  <a:lnTo>
                    <a:pt x="47231" y="291896"/>
                  </a:lnTo>
                  <a:lnTo>
                    <a:pt x="51244" y="291896"/>
                  </a:lnTo>
                  <a:lnTo>
                    <a:pt x="53428" y="293166"/>
                  </a:lnTo>
                  <a:lnTo>
                    <a:pt x="55968" y="294436"/>
                  </a:lnTo>
                  <a:lnTo>
                    <a:pt x="57569" y="294436"/>
                  </a:lnTo>
                  <a:lnTo>
                    <a:pt x="58280" y="295706"/>
                  </a:lnTo>
                  <a:lnTo>
                    <a:pt x="58839" y="295706"/>
                  </a:lnTo>
                  <a:lnTo>
                    <a:pt x="60985" y="294436"/>
                  </a:lnTo>
                  <a:lnTo>
                    <a:pt x="63106" y="296976"/>
                  </a:lnTo>
                  <a:lnTo>
                    <a:pt x="64922" y="298246"/>
                  </a:lnTo>
                  <a:lnTo>
                    <a:pt x="67703" y="298246"/>
                  </a:lnTo>
                  <a:lnTo>
                    <a:pt x="68834" y="299516"/>
                  </a:lnTo>
                  <a:lnTo>
                    <a:pt x="70573" y="299516"/>
                  </a:lnTo>
                  <a:lnTo>
                    <a:pt x="71462" y="300786"/>
                  </a:lnTo>
                  <a:lnTo>
                    <a:pt x="73063" y="299516"/>
                  </a:lnTo>
                  <a:lnTo>
                    <a:pt x="73748" y="302056"/>
                  </a:lnTo>
                  <a:lnTo>
                    <a:pt x="75082" y="302056"/>
                  </a:lnTo>
                  <a:lnTo>
                    <a:pt x="77050" y="303326"/>
                  </a:lnTo>
                  <a:lnTo>
                    <a:pt x="78613" y="303326"/>
                  </a:lnTo>
                  <a:lnTo>
                    <a:pt x="80352" y="304596"/>
                  </a:lnTo>
                  <a:lnTo>
                    <a:pt x="84607" y="304596"/>
                  </a:lnTo>
                  <a:lnTo>
                    <a:pt x="86385" y="307136"/>
                  </a:lnTo>
                  <a:lnTo>
                    <a:pt x="86906" y="307136"/>
                  </a:lnTo>
                  <a:lnTo>
                    <a:pt x="87630" y="308406"/>
                  </a:lnTo>
                  <a:lnTo>
                    <a:pt x="89446" y="308406"/>
                  </a:lnTo>
                  <a:lnTo>
                    <a:pt x="91808" y="309676"/>
                  </a:lnTo>
                  <a:lnTo>
                    <a:pt x="93751" y="310946"/>
                  </a:lnTo>
                  <a:lnTo>
                    <a:pt x="94957" y="310946"/>
                  </a:lnTo>
                  <a:lnTo>
                    <a:pt x="95453" y="309676"/>
                  </a:lnTo>
                  <a:lnTo>
                    <a:pt x="97332" y="310946"/>
                  </a:lnTo>
                  <a:lnTo>
                    <a:pt x="101193" y="313486"/>
                  </a:lnTo>
                  <a:lnTo>
                    <a:pt x="102768" y="313486"/>
                  </a:lnTo>
                  <a:lnTo>
                    <a:pt x="104394" y="312216"/>
                  </a:lnTo>
                  <a:lnTo>
                    <a:pt x="104838" y="313486"/>
                  </a:lnTo>
                  <a:lnTo>
                    <a:pt x="108026" y="313486"/>
                  </a:lnTo>
                  <a:lnTo>
                    <a:pt x="108648" y="314756"/>
                  </a:lnTo>
                  <a:lnTo>
                    <a:pt x="111150" y="314756"/>
                  </a:lnTo>
                  <a:lnTo>
                    <a:pt x="113563" y="316026"/>
                  </a:lnTo>
                  <a:lnTo>
                    <a:pt x="115887" y="317296"/>
                  </a:lnTo>
                  <a:lnTo>
                    <a:pt x="118338" y="316026"/>
                  </a:lnTo>
                  <a:lnTo>
                    <a:pt x="119595" y="317296"/>
                  </a:lnTo>
                  <a:lnTo>
                    <a:pt x="120472" y="318566"/>
                  </a:lnTo>
                  <a:lnTo>
                    <a:pt x="123393" y="318566"/>
                  </a:lnTo>
                  <a:lnTo>
                    <a:pt x="123494" y="319836"/>
                  </a:lnTo>
                  <a:lnTo>
                    <a:pt x="124129" y="318566"/>
                  </a:lnTo>
                  <a:lnTo>
                    <a:pt x="124637" y="317296"/>
                  </a:lnTo>
                  <a:lnTo>
                    <a:pt x="126707" y="317296"/>
                  </a:lnTo>
                  <a:lnTo>
                    <a:pt x="127330" y="316026"/>
                  </a:lnTo>
                  <a:lnTo>
                    <a:pt x="127889" y="314756"/>
                  </a:lnTo>
                  <a:lnTo>
                    <a:pt x="129273" y="314756"/>
                  </a:lnTo>
                  <a:close/>
                </a:path>
                <a:path w="663575" h="372110">
                  <a:moveTo>
                    <a:pt x="143065" y="155486"/>
                  </a:moveTo>
                  <a:lnTo>
                    <a:pt x="140893" y="152946"/>
                  </a:lnTo>
                  <a:lnTo>
                    <a:pt x="140792" y="154216"/>
                  </a:lnTo>
                  <a:lnTo>
                    <a:pt x="137033" y="154216"/>
                  </a:lnTo>
                  <a:lnTo>
                    <a:pt x="136042" y="155486"/>
                  </a:lnTo>
                  <a:lnTo>
                    <a:pt x="143065" y="155486"/>
                  </a:lnTo>
                  <a:close/>
                </a:path>
                <a:path w="663575" h="372110">
                  <a:moveTo>
                    <a:pt x="184670" y="184696"/>
                  </a:moveTo>
                  <a:lnTo>
                    <a:pt x="184264" y="183426"/>
                  </a:lnTo>
                  <a:lnTo>
                    <a:pt x="184238" y="182156"/>
                  </a:lnTo>
                  <a:lnTo>
                    <a:pt x="184594" y="180886"/>
                  </a:lnTo>
                  <a:lnTo>
                    <a:pt x="183527" y="182156"/>
                  </a:lnTo>
                  <a:lnTo>
                    <a:pt x="181419" y="182156"/>
                  </a:lnTo>
                  <a:lnTo>
                    <a:pt x="181216" y="183426"/>
                  </a:lnTo>
                  <a:lnTo>
                    <a:pt x="180784" y="182156"/>
                  </a:lnTo>
                  <a:lnTo>
                    <a:pt x="180428" y="182156"/>
                  </a:lnTo>
                  <a:lnTo>
                    <a:pt x="180886" y="180886"/>
                  </a:lnTo>
                  <a:lnTo>
                    <a:pt x="180708" y="180886"/>
                  </a:lnTo>
                  <a:lnTo>
                    <a:pt x="181025" y="179616"/>
                  </a:lnTo>
                  <a:lnTo>
                    <a:pt x="181508" y="179616"/>
                  </a:lnTo>
                  <a:lnTo>
                    <a:pt x="182283" y="178346"/>
                  </a:lnTo>
                  <a:lnTo>
                    <a:pt x="181203" y="177076"/>
                  </a:lnTo>
                  <a:lnTo>
                    <a:pt x="181089" y="175806"/>
                  </a:lnTo>
                  <a:lnTo>
                    <a:pt x="180962" y="174536"/>
                  </a:lnTo>
                  <a:lnTo>
                    <a:pt x="179057" y="174536"/>
                  </a:lnTo>
                  <a:lnTo>
                    <a:pt x="178752" y="173266"/>
                  </a:lnTo>
                  <a:lnTo>
                    <a:pt x="180543" y="173266"/>
                  </a:lnTo>
                  <a:lnTo>
                    <a:pt x="181559" y="171996"/>
                  </a:lnTo>
                  <a:lnTo>
                    <a:pt x="178562" y="171996"/>
                  </a:lnTo>
                  <a:lnTo>
                    <a:pt x="177558" y="170726"/>
                  </a:lnTo>
                  <a:lnTo>
                    <a:pt x="175869" y="169456"/>
                  </a:lnTo>
                  <a:lnTo>
                    <a:pt x="176060" y="169456"/>
                  </a:lnTo>
                  <a:lnTo>
                    <a:pt x="178130" y="168186"/>
                  </a:lnTo>
                  <a:lnTo>
                    <a:pt x="178269" y="166916"/>
                  </a:lnTo>
                  <a:lnTo>
                    <a:pt x="176809" y="166916"/>
                  </a:lnTo>
                  <a:lnTo>
                    <a:pt x="175907" y="165646"/>
                  </a:lnTo>
                  <a:lnTo>
                    <a:pt x="175171" y="165646"/>
                  </a:lnTo>
                  <a:lnTo>
                    <a:pt x="172529" y="164376"/>
                  </a:lnTo>
                  <a:lnTo>
                    <a:pt x="172135" y="164376"/>
                  </a:lnTo>
                  <a:lnTo>
                    <a:pt x="171894" y="165646"/>
                  </a:lnTo>
                  <a:lnTo>
                    <a:pt x="172415" y="166916"/>
                  </a:lnTo>
                  <a:lnTo>
                    <a:pt x="172008" y="166916"/>
                  </a:lnTo>
                  <a:lnTo>
                    <a:pt x="171183" y="165646"/>
                  </a:lnTo>
                  <a:lnTo>
                    <a:pt x="171869" y="165646"/>
                  </a:lnTo>
                  <a:lnTo>
                    <a:pt x="171653" y="164376"/>
                  </a:lnTo>
                  <a:lnTo>
                    <a:pt x="171348" y="163106"/>
                  </a:lnTo>
                  <a:lnTo>
                    <a:pt x="169494" y="163106"/>
                  </a:lnTo>
                  <a:lnTo>
                    <a:pt x="170332" y="164376"/>
                  </a:lnTo>
                  <a:lnTo>
                    <a:pt x="169862" y="164376"/>
                  </a:lnTo>
                  <a:lnTo>
                    <a:pt x="169341" y="163106"/>
                  </a:lnTo>
                  <a:lnTo>
                    <a:pt x="168427" y="163106"/>
                  </a:lnTo>
                  <a:lnTo>
                    <a:pt x="168084" y="161836"/>
                  </a:lnTo>
                  <a:lnTo>
                    <a:pt x="167957" y="160566"/>
                  </a:lnTo>
                  <a:lnTo>
                    <a:pt x="168084" y="160566"/>
                  </a:lnTo>
                  <a:lnTo>
                    <a:pt x="167538" y="159296"/>
                  </a:lnTo>
                  <a:lnTo>
                    <a:pt x="164592" y="159296"/>
                  </a:lnTo>
                  <a:lnTo>
                    <a:pt x="163245" y="160566"/>
                  </a:lnTo>
                  <a:lnTo>
                    <a:pt x="162242" y="159296"/>
                  </a:lnTo>
                  <a:lnTo>
                    <a:pt x="162433" y="158026"/>
                  </a:lnTo>
                  <a:lnTo>
                    <a:pt x="162306" y="158026"/>
                  </a:lnTo>
                  <a:lnTo>
                    <a:pt x="161848" y="159296"/>
                  </a:lnTo>
                  <a:lnTo>
                    <a:pt x="161112" y="159296"/>
                  </a:lnTo>
                  <a:lnTo>
                    <a:pt x="161112" y="184696"/>
                  </a:lnTo>
                  <a:lnTo>
                    <a:pt x="160413" y="184696"/>
                  </a:lnTo>
                  <a:lnTo>
                    <a:pt x="160045" y="185966"/>
                  </a:lnTo>
                  <a:lnTo>
                    <a:pt x="160185" y="187236"/>
                  </a:lnTo>
                  <a:lnTo>
                    <a:pt x="160045" y="187236"/>
                  </a:lnTo>
                  <a:lnTo>
                    <a:pt x="159905" y="188506"/>
                  </a:lnTo>
                  <a:lnTo>
                    <a:pt x="159766" y="188506"/>
                  </a:lnTo>
                  <a:lnTo>
                    <a:pt x="158953" y="187236"/>
                  </a:lnTo>
                  <a:lnTo>
                    <a:pt x="158623" y="187236"/>
                  </a:lnTo>
                  <a:lnTo>
                    <a:pt x="157340" y="189776"/>
                  </a:lnTo>
                  <a:lnTo>
                    <a:pt x="157111" y="191046"/>
                  </a:lnTo>
                  <a:lnTo>
                    <a:pt x="157962" y="192316"/>
                  </a:lnTo>
                  <a:lnTo>
                    <a:pt x="155981" y="192316"/>
                  </a:lnTo>
                  <a:lnTo>
                    <a:pt x="155879" y="193586"/>
                  </a:lnTo>
                  <a:lnTo>
                    <a:pt x="156133" y="194856"/>
                  </a:lnTo>
                  <a:lnTo>
                    <a:pt x="152527" y="194856"/>
                  </a:lnTo>
                  <a:lnTo>
                    <a:pt x="151853" y="196126"/>
                  </a:lnTo>
                  <a:lnTo>
                    <a:pt x="151434" y="196126"/>
                  </a:lnTo>
                  <a:lnTo>
                    <a:pt x="149707" y="199936"/>
                  </a:lnTo>
                  <a:lnTo>
                    <a:pt x="148424" y="199936"/>
                  </a:lnTo>
                  <a:lnTo>
                    <a:pt x="147624" y="201206"/>
                  </a:lnTo>
                  <a:lnTo>
                    <a:pt x="145872" y="201206"/>
                  </a:lnTo>
                  <a:lnTo>
                    <a:pt x="145694" y="202476"/>
                  </a:lnTo>
                  <a:lnTo>
                    <a:pt x="145199" y="202476"/>
                  </a:lnTo>
                  <a:lnTo>
                    <a:pt x="144437" y="203746"/>
                  </a:lnTo>
                  <a:lnTo>
                    <a:pt x="142570" y="203746"/>
                  </a:lnTo>
                  <a:lnTo>
                    <a:pt x="142138" y="202476"/>
                  </a:lnTo>
                  <a:lnTo>
                    <a:pt x="141935" y="202476"/>
                  </a:lnTo>
                  <a:lnTo>
                    <a:pt x="141960" y="201206"/>
                  </a:lnTo>
                  <a:lnTo>
                    <a:pt x="142227" y="199936"/>
                  </a:lnTo>
                  <a:lnTo>
                    <a:pt x="141706" y="199936"/>
                  </a:lnTo>
                  <a:lnTo>
                    <a:pt x="141706" y="205016"/>
                  </a:lnTo>
                  <a:lnTo>
                    <a:pt x="140550" y="206286"/>
                  </a:lnTo>
                  <a:lnTo>
                    <a:pt x="140690" y="205016"/>
                  </a:lnTo>
                  <a:lnTo>
                    <a:pt x="141706" y="205016"/>
                  </a:lnTo>
                  <a:lnTo>
                    <a:pt x="141706" y="199936"/>
                  </a:lnTo>
                  <a:lnTo>
                    <a:pt x="141376" y="199936"/>
                  </a:lnTo>
                  <a:lnTo>
                    <a:pt x="140944" y="198666"/>
                  </a:lnTo>
                  <a:lnTo>
                    <a:pt x="140754" y="197396"/>
                  </a:lnTo>
                  <a:lnTo>
                    <a:pt x="140449" y="197396"/>
                  </a:lnTo>
                  <a:lnTo>
                    <a:pt x="138798" y="196126"/>
                  </a:lnTo>
                  <a:lnTo>
                    <a:pt x="138264" y="194856"/>
                  </a:lnTo>
                  <a:lnTo>
                    <a:pt x="138557" y="193586"/>
                  </a:lnTo>
                  <a:lnTo>
                    <a:pt x="138849" y="192316"/>
                  </a:lnTo>
                  <a:lnTo>
                    <a:pt x="138518" y="188506"/>
                  </a:lnTo>
                  <a:lnTo>
                    <a:pt x="138252" y="187236"/>
                  </a:lnTo>
                  <a:lnTo>
                    <a:pt x="137871" y="186664"/>
                  </a:lnTo>
                  <a:lnTo>
                    <a:pt x="137871" y="193586"/>
                  </a:lnTo>
                  <a:lnTo>
                    <a:pt x="137172" y="194856"/>
                  </a:lnTo>
                  <a:lnTo>
                    <a:pt x="136423" y="194856"/>
                  </a:lnTo>
                  <a:lnTo>
                    <a:pt x="135572" y="193586"/>
                  </a:lnTo>
                  <a:lnTo>
                    <a:pt x="137871" y="193586"/>
                  </a:lnTo>
                  <a:lnTo>
                    <a:pt x="137871" y="186664"/>
                  </a:lnTo>
                  <a:lnTo>
                    <a:pt x="137414" y="185966"/>
                  </a:lnTo>
                  <a:lnTo>
                    <a:pt x="137020" y="185966"/>
                  </a:lnTo>
                  <a:lnTo>
                    <a:pt x="137096" y="183426"/>
                  </a:lnTo>
                  <a:lnTo>
                    <a:pt x="137236" y="182156"/>
                  </a:lnTo>
                  <a:lnTo>
                    <a:pt x="136080" y="180886"/>
                  </a:lnTo>
                  <a:lnTo>
                    <a:pt x="135267" y="179616"/>
                  </a:lnTo>
                  <a:lnTo>
                    <a:pt x="134785" y="178346"/>
                  </a:lnTo>
                  <a:lnTo>
                    <a:pt x="135267" y="177076"/>
                  </a:lnTo>
                  <a:lnTo>
                    <a:pt x="135915" y="177076"/>
                  </a:lnTo>
                  <a:lnTo>
                    <a:pt x="135026" y="175806"/>
                  </a:lnTo>
                  <a:lnTo>
                    <a:pt x="134023" y="177076"/>
                  </a:lnTo>
                  <a:lnTo>
                    <a:pt x="133629" y="175806"/>
                  </a:lnTo>
                  <a:lnTo>
                    <a:pt x="134315" y="174536"/>
                  </a:lnTo>
                  <a:lnTo>
                    <a:pt x="136029" y="174536"/>
                  </a:lnTo>
                  <a:lnTo>
                    <a:pt x="135356" y="173266"/>
                  </a:lnTo>
                  <a:lnTo>
                    <a:pt x="134581" y="171996"/>
                  </a:lnTo>
                  <a:lnTo>
                    <a:pt x="135699" y="170726"/>
                  </a:lnTo>
                  <a:lnTo>
                    <a:pt x="138963" y="170726"/>
                  </a:lnTo>
                  <a:lnTo>
                    <a:pt x="144386" y="171996"/>
                  </a:lnTo>
                  <a:lnTo>
                    <a:pt x="149237" y="173266"/>
                  </a:lnTo>
                  <a:lnTo>
                    <a:pt x="152654" y="174536"/>
                  </a:lnTo>
                  <a:lnTo>
                    <a:pt x="154647" y="175806"/>
                  </a:lnTo>
                  <a:lnTo>
                    <a:pt x="157022" y="177076"/>
                  </a:lnTo>
                  <a:lnTo>
                    <a:pt x="159296" y="178346"/>
                  </a:lnTo>
                  <a:lnTo>
                    <a:pt x="160502" y="180886"/>
                  </a:lnTo>
                  <a:lnTo>
                    <a:pt x="160909" y="182156"/>
                  </a:lnTo>
                  <a:lnTo>
                    <a:pt x="160451" y="183426"/>
                  </a:lnTo>
                  <a:lnTo>
                    <a:pt x="161112" y="184696"/>
                  </a:lnTo>
                  <a:lnTo>
                    <a:pt x="161112" y="159296"/>
                  </a:lnTo>
                  <a:lnTo>
                    <a:pt x="160426" y="159296"/>
                  </a:lnTo>
                  <a:lnTo>
                    <a:pt x="159550" y="158026"/>
                  </a:lnTo>
                  <a:lnTo>
                    <a:pt x="159245" y="158026"/>
                  </a:lnTo>
                  <a:lnTo>
                    <a:pt x="158953" y="157543"/>
                  </a:lnTo>
                  <a:lnTo>
                    <a:pt x="158953" y="158026"/>
                  </a:lnTo>
                  <a:lnTo>
                    <a:pt x="158496" y="159296"/>
                  </a:lnTo>
                  <a:lnTo>
                    <a:pt x="158699" y="158026"/>
                  </a:lnTo>
                  <a:lnTo>
                    <a:pt x="158953" y="158026"/>
                  </a:lnTo>
                  <a:lnTo>
                    <a:pt x="158953" y="157543"/>
                  </a:lnTo>
                  <a:lnTo>
                    <a:pt x="158483" y="156756"/>
                  </a:lnTo>
                  <a:lnTo>
                    <a:pt x="157759" y="156756"/>
                  </a:lnTo>
                  <a:lnTo>
                    <a:pt x="154952" y="158026"/>
                  </a:lnTo>
                  <a:lnTo>
                    <a:pt x="153708" y="156756"/>
                  </a:lnTo>
                  <a:lnTo>
                    <a:pt x="121081" y="156756"/>
                  </a:lnTo>
                  <a:lnTo>
                    <a:pt x="121500" y="158026"/>
                  </a:lnTo>
                  <a:lnTo>
                    <a:pt x="113728" y="158026"/>
                  </a:lnTo>
                  <a:lnTo>
                    <a:pt x="111455" y="160566"/>
                  </a:lnTo>
                  <a:lnTo>
                    <a:pt x="111417" y="161836"/>
                  </a:lnTo>
                  <a:lnTo>
                    <a:pt x="111188" y="161836"/>
                  </a:lnTo>
                  <a:lnTo>
                    <a:pt x="110744" y="163106"/>
                  </a:lnTo>
                  <a:lnTo>
                    <a:pt x="110324" y="163106"/>
                  </a:lnTo>
                  <a:lnTo>
                    <a:pt x="109855" y="164376"/>
                  </a:lnTo>
                  <a:lnTo>
                    <a:pt x="109131" y="164376"/>
                  </a:lnTo>
                  <a:lnTo>
                    <a:pt x="108686" y="165646"/>
                  </a:lnTo>
                  <a:lnTo>
                    <a:pt x="108546" y="165646"/>
                  </a:lnTo>
                  <a:lnTo>
                    <a:pt x="110617" y="166916"/>
                  </a:lnTo>
                  <a:lnTo>
                    <a:pt x="111023" y="168186"/>
                  </a:lnTo>
                  <a:lnTo>
                    <a:pt x="109778" y="170726"/>
                  </a:lnTo>
                  <a:lnTo>
                    <a:pt x="111340" y="173266"/>
                  </a:lnTo>
                  <a:lnTo>
                    <a:pt x="111810" y="174536"/>
                  </a:lnTo>
                  <a:lnTo>
                    <a:pt x="112560" y="175806"/>
                  </a:lnTo>
                  <a:lnTo>
                    <a:pt x="114566" y="178346"/>
                  </a:lnTo>
                  <a:lnTo>
                    <a:pt x="115277" y="180886"/>
                  </a:lnTo>
                  <a:lnTo>
                    <a:pt x="115709" y="182156"/>
                  </a:lnTo>
                  <a:lnTo>
                    <a:pt x="116116" y="184696"/>
                  </a:lnTo>
                  <a:lnTo>
                    <a:pt x="116141" y="187236"/>
                  </a:lnTo>
                  <a:lnTo>
                    <a:pt x="115811" y="188506"/>
                  </a:lnTo>
                  <a:lnTo>
                    <a:pt x="116484" y="188506"/>
                  </a:lnTo>
                  <a:lnTo>
                    <a:pt x="116827" y="191046"/>
                  </a:lnTo>
                  <a:lnTo>
                    <a:pt x="117271" y="192316"/>
                  </a:lnTo>
                  <a:lnTo>
                    <a:pt x="117779" y="193586"/>
                  </a:lnTo>
                  <a:lnTo>
                    <a:pt x="117957" y="194856"/>
                  </a:lnTo>
                  <a:lnTo>
                    <a:pt x="117830" y="194856"/>
                  </a:lnTo>
                  <a:lnTo>
                    <a:pt x="118745" y="198666"/>
                  </a:lnTo>
                  <a:lnTo>
                    <a:pt x="119849" y="203746"/>
                  </a:lnTo>
                  <a:lnTo>
                    <a:pt x="120421" y="206286"/>
                  </a:lnTo>
                  <a:lnTo>
                    <a:pt x="121005" y="207556"/>
                  </a:lnTo>
                  <a:lnTo>
                    <a:pt x="121373" y="210096"/>
                  </a:lnTo>
                  <a:lnTo>
                    <a:pt x="123228" y="216446"/>
                  </a:lnTo>
                  <a:lnTo>
                    <a:pt x="124688" y="220256"/>
                  </a:lnTo>
                  <a:lnTo>
                    <a:pt x="125907" y="224066"/>
                  </a:lnTo>
                  <a:lnTo>
                    <a:pt x="125844" y="225336"/>
                  </a:lnTo>
                  <a:lnTo>
                    <a:pt x="125831" y="226606"/>
                  </a:lnTo>
                  <a:lnTo>
                    <a:pt x="125412" y="227876"/>
                  </a:lnTo>
                  <a:lnTo>
                    <a:pt x="125476" y="230416"/>
                  </a:lnTo>
                  <a:lnTo>
                    <a:pt x="126504" y="231686"/>
                  </a:lnTo>
                  <a:lnTo>
                    <a:pt x="128447" y="230416"/>
                  </a:lnTo>
                  <a:lnTo>
                    <a:pt x="128917" y="231686"/>
                  </a:lnTo>
                  <a:lnTo>
                    <a:pt x="129159" y="232956"/>
                  </a:lnTo>
                  <a:lnTo>
                    <a:pt x="129311" y="234226"/>
                  </a:lnTo>
                  <a:lnTo>
                    <a:pt x="130924" y="239306"/>
                  </a:lnTo>
                  <a:lnTo>
                    <a:pt x="132283" y="244386"/>
                  </a:lnTo>
                  <a:lnTo>
                    <a:pt x="133502" y="249466"/>
                  </a:lnTo>
                  <a:lnTo>
                    <a:pt x="133781" y="252006"/>
                  </a:lnTo>
                  <a:lnTo>
                    <a:pt x="134442" y="254546"/>
                  </a:lnTo>
                  <a:lnTo>
                    <a:pt x="135001" y="258356"/>
                  </a:lnTo>
                  <a:lnTo>
                    <a:pt x="135255" y="259626"/>
                  </a:lnTo>
                  <a:lnTo>
                    <a:pt x="135140" y="260896"/>
                  </a:lnTo>
                  <a:lnTo>
                    <a:pt x="135902" y="262166"/>
                  </a:lnTo>
                  <a:lnTo>
                    <a:pt x="136372" y="264706"/>
                  </a:lnTo>
                  <a:lnTo>
                    <a:pt x="136537" y="265976"/>
                  </a:lnTo>
                  <a:lnTo>
                    <a:pt x="136753" y="265976"/>
                  </a:lnTo>
                  <a:lnTo>
                    <a:pt x="137210" y="269786"/>
                  </a:lnTo>
                  <a:lnTo>
                    <a:pt x="137325" y="272326"/>
                  </a:lnTo>
                  <a:lnTo>
                    <a:pt x="137121" y="272326"/>
                  </a:lnTo>
                  <a:lnTo>
                    <a:pt x="137236" y="273596"/>
                  </a:lnTo>
                  <a:lnTo>
                    <a:pt x="137934" y="273596"/>
                  </a:lnTo>
                  <a:lnTo>
                    <a:pt x="137731" y="274866"/>
                  </a:lnTo>
                  <a:lnTo>
                    <a:pt x="138099" y="274866"/>
                  </a:lnTo>
                  <a:lnTo>
                    <a:pt x="138950" y="276136"/>
                  </a:lnTo>
                  <a:lnTo>
                    <a:pt x="139382" y="276136"/>
                  </a:lnTo>
                  <a:lnTo>
                    <a:pt x="139496" y="277406"/>
                  </a:lnTo>
                  <a:lnTo>
                    <a:pt x="139293" y="278676"/>
                  </a:lnTo>
                  <a:lnTo>
                    <a:pt x="139852" y="279946"/>
                  </a:lnTo>
                  <a:lnTo>
                    <a:pt x="141160" y="279946"/>
                  </a:lnTo>
                  <a:lnTo>
                    <a:pt x="141147" y="281216"/>
                  </a:lnTo>
                  <a:lnTo>
                    <a:pt x="140881" y="281216"/>
                  </a:lnTo>
                  <a:lnTo>
                    <a:pt x="140385" y="282486"/>
                  </a:lnTo>
                  <a:lnTo>
                    <a:pt x="141490" y="285026"/>
                  </a:lnTo>
                  <a:lnTo>
                    <a:pt x="142011" y="287566"/>
                  </a:lnTo>
                  <a:lnTo>
                    <a:pt x="143052" y="290106"/>
                  </a:lnTo>
                  <a:lnTo>
                    <a:pt x="143865" y="291376"/>
                  </a:lnTo>
                  <a:lnTo>
                    <a:pt x="144475" y="292646"/>
                  </a:lnTo>
                  <a:lnTo>
                    <a:pt x="145427" y="291376"/>
                  </a:lnTo>
                  <a:lnTo>
                    <a:pt x="148463" y="291376"/>
                  </a:lnTo>
                  <a:lnTo>
                    <a:pt x="150355" y="293916"/>
                  </a:lnTo>
                  <a:lnTo>
                    <a:pt x="156438" y="293916"/>
                  </a:lnTo>
                  <a:lnTo>
                    <a:pt x="157619" y="292646"/>
                  </a:lnTo>
                  <a:lnTo>
                    <a:pt x="160439" y="291376"/>
                  </a:lnTo>
                  <a:lnTo>
                    <a:pt x="161455" y="291376"/>
                  </a:lnTo>
                  <a:lnTo>
                    <a:pt x="162509" y="290106"/>
                  </a:lnTo>
                  <a:lnTo>
                    <a:pt x="163652" y="291376"/>
                  </a:lnTo>
                  <a:lnTo>
                    <a:pt x="163906" y="290106"/>
                  </a:lnTo>
                  <a:lnTo>
                    <a:pt x="164160" y="288836"/>
                  </a:lnTo>
                  <a:lnTo>
                    <a:pt x="164198" y="287566"/>
                  </a:lnTo>
                  <a:lnTo>
                    <a:pt x="163779" y="287566"/>
                  </a:lnTo>
                  <a:lnTo>
                    <a:pt x="163728" y="286296"/>
                  </a:lnTo>
                  <a:lnTo>
                    <a:pt x="167462" y="286296"/>
                  </a:lnTo>
                  <a:lnTo>
                    <a:pt x="166103" y="285026"/>
                  </a:lnTo>
                  <a:lnTo>
                    <a:pt x="165989" y="283756"/>
                  </a:lnTo>
                  <a:lnTo>
                    <a:pt x="165989" y="282486"/>
                  </a:lnTo>
                  <a:lnTo>
                    <a:pt x="167093" y="282486"/>
                  </a:lnTo>
                  <a:lnTo>
                    <a:pt x="168376" y="283756"/>
                  </a:lnTo>
                  <a:lnTo>
                    <a:pt x="169786" y="283756"/>
                  </a:lnTo>
                  <a:lnTo>
                    <a:pt x="168706" y="282486"/>
                  </a:lnTo>
                  <a:lnTo>
                    <a:pt x="166535" y="279946"/>
                  </a:lnTo>
                  <a:lnTo>
                    <a:pt x="164973" y="278676"/>
                  </a:lnTo>
                  <a:lnTo>
                    <a:pt x="165061" y="277406"/>
                  </a:lnTo>
                  <a:lnTo>
                    <a:pt x="165481" y="276136"/>
                  </a:lnTo>
                  <a:lnTo>
                    <a:pt x="165569" y="272326"/>
                  </a:lnTo>
                  <a:lnTo>
                    <a:pt x="165150" y="271056"/>
                  </a:lnTo>
                  <a:lnTo>
                    <a:pt x="164350" y="271056"/>
                  </a:lnTo>
                  <a:lnTo>
                    <a:pt x="164350" y="273596"/>
                  </a:lnTo>
                  <a:lnTo>
                    <a:pt x="163474" y="273596"/>
                  </a:lnTo>
                  <a:lnTo>
                    <a:pt x="164134" y="272326"/>
                  </a:lnTo>
                  <a:lnTo>
                    <a:pt x="164350" y="273596"/>
                  </a:lnTo>
                  <a:lnTo>
                    <a:pt x="164350" y="271056"/>
                  </a:lnTo>
                  <a:lnTo>
                    <a:pt x="163957" y="271056"/>
                  </a:lnTo>
                  <a:lnTo>
                    <a:pt x="163741" y="269786"/>
                  </a:lnTo>
                  <a:lnTo>
                    <a:pt x="163207" y="268516"/>
                  </a:lnTo>
                  <a:lnTo>
                    <a:pt x="162763" y="267246"/>
                  </a:lnTo>
                  <a:lnTo>
                    <a:pt x="161988" y="267246"/>
                  </a:lnTo>
                  <a:lnTo>
                    <a:pt x="161645" y="264706"/>
                  </a:lnTo>
                  <a:lnTo>
                    <a:pt x="160807" y="263436"/>
                  </a:lnTo>
                  <a:lnTo>
                    <a:pt x="160159" y="262166"/>
                  </a:lnTo>
                  <a:lnTo>
                    <a:pt x="160096" y="260896"/>
                  </a:lnTo>
                  <a:lnTo>
                    <a:pt x="160616" y="259626"/>
                  </a:lnTo>
                  <a:lnTo>
                    <a:pt x="160261" y="258356"/>
                  </a:lnTo>
                  <a:lnTo>
                    <a:pt x="160070" y="258356"/>
                  </a:lnTo>
                  <a:lnTo>
                    <a:pt x="159600" y="257086"/>
                  </a:lnTo>
                  <a:lnTo>
                    <a:pt x="159092" y="257086"/>
                  </a:lnTo>
                  <a:lnTo>
                    <a:pt x="159080" y="255816"/>
                  </a:lnTo>
                  <a:lnTo>
                    <a:pt x="158864" y="254546"/>
                  </a:lnTo>
                  <a:lnTo>
                    <a:pt x="158546" y="254546"/>
                  </a:lnTo>
                  <a:lnTo>
                    <a:pt x="158369" y="253276"/>
                  </a:lnTo>
                  <a:lnTo>
                    <a:pt x="159981" y="252006"/>
                  </a:lnTo>
                  <a:lnTo>
                    <a:pt x="160058" y="249466"/>
                  </a:lnTo>
                  <a:lnTo>
                    <a:pt x="158673" y="248196"/>
                  </a:lnTo>
                  <a:lnTo>
                    <a:pt x="157772" y="248196"/>
                  </a:lnTo>
                  <a:lnTo>
                    <a:pt x="157772" y="254546"/>
                  </a:lnTo>
                  <a:lnTo>
                    <a:pt x="157441" y="255816"/>
                  </a:lnTo>
                  <a:lnTo>
                    <a:pt x="156324" y="254546"/>
                  </a:lnTo>
                  <a:lnTo>
                    <a:pt x="156527" y="254546"/>
                  </a:lnTo>
                  <a:lnTo>
                    <a:pt x="156857" y="253276"/>
                  </a:lnTo>
                  <a:lnTo>
                    <a:pt x="157594" y="253276"/>
                  </a:lnTo>
                  <a:lnTo>
                    <a:pt x="157772" y="254546"/>
                  </a:lnTo>
                  <a:lnTo>
                    <a:pt x="157772" y="248196"/>
                  </a:lnTo>
                  <a:lnTo>
                    <a:pt x="155511" y="248196"/>
                  </a:lnTo>
                  <a:lnTo>
                    <a:pt x="155714" y="246926"/>
                  </a:lnTo>
                  <a:lnTo>
                    <a:pt x="155727" y="245656"/>
                  </a:lnTo>
                  <a:lnTo>
                    <a:pt x="155981" y="244386"/>
                  </a:lnTo>
                  <a:lnTo>
                    <a:pt x="155943" y="243116"/>
                  </a:lnTo>
                  <a:lnTo>
                    <a:pt x="154736" y="240576"/>
                  </a:lnTo>
                  <a:lnTo>
                    <a:pt x="153543" y="240576"/>
                  </a:lnTo>
                  <a:lnTo>
                    <a:pt x="153073" y="239306"/>
                  </a:lnTo>
                  <a:lnTo>
                    <a:pt x="153517" y="239306"/>
                  </a:lnTo>
                  <a:lnTo>
                    <a:pt x="154876" y="238036"/>
                  </a:lnTo>
                  <a:lnTo>
                    <a:pt x="154393" y="236766"/>
                  </a:lnTo>
                  <a:lnTo>
                    <a:pt x="152641" y="236766"/>
                  </a:lnTo>
                  <a:lnTo>
                    <a:pt x="153822" y="234226"/>
                  </a:lnTo>
                  <a:lnTo>
                    <a:pt x="153301" y="234226"/>
                  </a:lnTo>
                  <a:lnTo>
                    <a:pt x="151079" y="232956"/>
                  </a:lnTo>
                  <a:lnTo>
                    <a:pt x="151790" y="231686"/>
                  </a:lnTo>
                  <a:lnTo>
                    <a:pt x="151612" y="231686"/>
                  </a:lnTo>
                  <a:lnTo>
                    <a:pt x="151206" y="230416"/>
                  </a:lnTo>
                  <a:lnTo>
                    <a:pt x="151409" y="230416"/>
                  </a:lnTo>
                  <a:lnTo>
                    <a:pt x="151688" y="227876"/>
                  </a:lnTo>
                  <a:lnTo>
                    <a:pt x="151345" y="226606"/>
                  </a:lnTo>
                  <a:lnTo>
                    <a:pt x="150253" y="226606"/>
                  </a:lnTo>
                  <a:lnTo>
                    <a:pt x="149809" y="225336"/>
                  </a:lnTo>
                  <a:lnTo>
                    <a:pt x="149999" y="225336"/>
                  </a:lnTo>
                  <a:lnTo>
                    <a:pt x="150431" y="224066"/>
                  </a:lnTo>
                  <a:lnTo>
                    <a:pt x="150558" y="224066"/>
                  </a:lnTo>
                  <a:lnTo>
                    <a:pt x="150596" y="222796"/>
                  </a:lnTo>
                  <a:lnTo>
                    <a:pt x="152069" y="224066"/>
                  </a:lnTo>
                  <a:lnTo>
                    <a:pt x="153060" y="224066"/>
                  </a:lnTo>
                  <a:lnTo>
                    <a:pt x="153568" y="222796"/>
                  </a:lnTo>
                  <a:lnTo>
                    <a:pt x="154152" y="221526"/>
                  </a:lnTo>
                  <a:lnTo>
                    <a:pt x="154241" y="220256"/>
                  </a:lnTo>
                  <a:lnTo>
                    <a:pt x="153835" y="218986"/>
                  </a:lnTo>
                  <a:lnTo>
                    <a:pt x="156362" y="218986"/>
                  </a:lnTo>
                  <a:lnTo>
                    <a:pt x="157111" y="217716"/>
                  </a:lnTo>
                  <a:lnTo>
                    <a:pt x="157899" y="217716"/>
                  </a:lnTo>
                  <a:lnTo>
                    <a:pt x="158826" y="216446"/>
                  </a:lnTo>
                  <a:lnTo>
                    <a:pt x="158076" y="215176"/>
                  </a:lnTo>
                  <a:lnTo>
                    <a:pt x="158318" y="213906"/>
                  </a:lnTo>
                  <a:lnTo>
                    <a:pt x="159550" y="212636"/>
                  </a:lnTo>
                  <a:lnTo>
                    <a:pt x="160070" y="213906"/>
                  </a:lnTo>
                  <a:lnTo>
                    <a:pt x="161544" y="213906"/>
                  </a:lnTo>
                  <a:lnTo>
                    <a:pt x="162166" y="212636"/>
                  </a:lnTo>
                  <a:lnTo>
                    <a:pt x="162788" y="211366"/>
                  </a:lnTo>
                  <a:lnTo>
                    <a:pt x="163842" y="211366"/>
                  </a:lnTo>
                  <a:lnTo>
                    <a:pt x="165468" y="210096"/>
                  </a:lnTo>
                  <a:lnTo>
                    <a:pt x="166293" y="210096"/>
                  </a:lnTo>
                  <a:lnTo>
                    <a:pt x="166547" y="208826"/>
                  </a:lnTo>
                  <a:lnTo>
                    <a:pt x="167106" y="208826"/>
                  </a:lnTo>
                  <a:lnTo>
                    <a:pt x="167957" y="207556"/>
                  </a:lnTo>
                  <a:lnTo>
                    <a:pt x="168668" y="207556"/>
                  </a:lnTo>
                  <a:lnTo>
                    <a:pt x="168973" y="206286"/>
                  </a:lnTo>
                  <a:lnTo>
                    <a:pt x="169405" y="206286"/>
                  </a:lnTo>
                  <a:lnTo>
                    <a:pt x="169024" y="205016"/>
                  </a:lnTo>
                  <a:lnTo>
                    <a:pt x="169214" y="205016"/>
                  </a:lnTo>
                  <a:lnTo>
                    <a:pt x="169989" y="203746"/>
                  </a:lnTo>
                  <a:lnTo>
                    <a:pt x="172237" y="203746"/>
                  </a:lnTo>
                  <a:lnTo>
                    <a:pt x="171767" y="202476"/>
                  </a:lnTo>
                  <a:lnTo>
                    <a:pt x="171958" y="201206"/>
                  </a:lnTo>
                  <a:lnTo>
                    <a:pt x="172821" y="201206"/>
                  </a:lnTo>
                  <a:lnTo>
                    <a:pt x="173139" y="199936"/>
                  </a:lnTo>
                  <a:lnTo>
                    <a:pt x="173291" y="199936"/>
                  </a:lnTo>
                  <a:lnTo>
                    <a:pt x="173266" y="198666"/>
                  </a:lnTo>
                  <a:lnTo>
                    <a:pt x="174904" y="199936"/>
                  </a:lnTo>
                  <a:lnTo>
                    <a:pt x="176047" y="199936"/>
                  </a:lnTo>
                  <a:lnTo>
                    <a:pt x="176707" y="198666"/>
                  </a:lnTo>
                  <a:lnTo>
                    <a:pt x="178701" y="197396"/>
                  </a:lnTo>
                  <a:lnTo>
                    <a:pt x="178587" y="196126"/>
                  </a:lnTo>
                  <a:lnTo>
                    <a:pt x="176364" y="194856"/>
                  </a:lnTo>
                  <a:lnTo>
                    <a:pt x="177736" y="194856"/>
                  </a:lnTo>
                  <a:lnTo>
                    <a:pt x="178054" y="193586"/>
                  </a:lnTo>
                  <a:lnTo>
                    <a:pt x="179616" y="193586"/>
                  </a:lnTo>
                  <a:lnTo>
                    <a:pt x="180682" y="192316"/>
                  </a:lnTo>
                  <a:lnTo>
                    <a:pt x="181254" y="191046"/>
                  </a:lnTo>
                  <a:lnTo>
                    <a:pt x="179285" y="188506"/>
                  </a:lnTo>
                  <a:lnTo>
                    <a:pt x="178993" y="187236"/>
                  </a:lnTo>
                  <a:lnTo>
                    <a:pt x="180365" y="184696"/>
                  </a:lnTo>
                  <a:lnTo>
                    <a:pt x="184670" y="184696"/>
                  </a:lnTo>
                  <a:close/>
                </a:path>
                <a:path w="663575" h="372110">
                  <a:moveTo>
                    <a:pt x="196761" y="189903"/>
                  </a:moveTo>
                  <a:lnTo>
                    <a:pt x="196507" y="189738"/>
                  </a:lnTo>
                  <a:lnTo>
                    <a:pt x="196443" y="190042"/>
                  </a:lnTo>
                  <a:lnTo>
                    <a:pt x="196761" y="189903"/>
                  </a:lnTo>
                  <a:close/>
                </a:path>
                <a:path w="663575" h="372110">
                  <a:moveTo>
                    <a:pt x="223012" y="166433"/>
                  </a:moveTo>
                  <a:lnTo>
                    <a:pt x="222948" y="166243"/>
                  </a:lnTo>
                  <a:lnTo>
                    <a:pt x="222948" y="166433"/>
                  </a:lnTo>
                  <a:close/>
                </a:path>
                <a:path w="663575" h="372110">
                  <a:moveTo>
                    <a:pt x="255536" y="94043"/>
                  </a:moveTo>
                  <a:lnTo>
                    <a:pt x="254647" y="92773"/>
                  </a:lnTo>
                  <a:lnTo>
                    <a:pt x="253961" y="94043"/>
                  </a:lnTo>
                  <a:lnTo>
                    <a:pt x="255536" y="94043"/>
                  </a:lnTo>
                  <a:close/>
                </a:path>
                <a:path w="663575" h="372110">
                  <a:moveTo>
                    <a:pt x="264134" y="92773"/>
                  </a:moveTo>
                  <a:lnTo>
                    <a:pt x="263537" y="92773"/>
                  </a:lnTo>
                  <a:lnTo>
                    <a:pt x="263067" y="91503"/>
                  </a:lnTo>
                  <a:lnTo>
                    <a:pt x="262496" y="91503"/>
                  </a:lnTo>
                  <a:lnTo>
                    <a:pt x="261823" y="90233"/>
                  </a:lnTo>
                  <a:lnTo>
                    <a:pt x="260985" y="90233"/>
                  </a:lnTo>
                  <a:lnTo>
                    <a:pt x="259994" y="91503"/>
                  </a:lnTo>
                  <a:lnTo>
                    <a:pt x="259257" y="91503"/>
                  </a:lnTo>
                  <a:lnTo>
                    <a:pt x="258991" y="92773"/>
                  </a:lnTo>
                  <a:lnTo>
                    <a:pt x="259168" y="94043"/>
                  </a:lnTo>
                  <a:lnTo>
                    <a:pt x="263944" y="94043"/>
                  </a:lnTo>
                  <a:lnTo>
                    <a:pt x="264134" y="92773"/>
                  </a:lnTo>
                  <a:close/>
                </a:path>
                <a:path w="663575" h="372110">
                  <a:moveTo>
                    <a:pt x="266598" y="94043"/>
                  </a:moveTo>
                  <a:lnTo>
                    <a:pt x="265239" y="92773"/>
                  </a:lnTo>
                  <a:lnTo>
                    <a:pt x="263944" y="94043"/>
                  </a:lnTo>
                  <a:lnTo>
                    <a:pt x="266598" y="94043"/>
                  </a:lnTo>
                  <a:close/>
                </a:path>
                <a:path w="663575" h="372110">
                  <a:moveTo>
                    <a:pt x="300062" y="214693"/>
                  </a:moveTo>
                  <a:lnTo>
                    <a:pt x="300037" y="213423"/>
                  </a:lnTo>
                  <a:lnTo>
                    <a:pt x="300012" y="212153"/>
                  </a:lnTo>
                  <a:lnTo>
                    <a:pt x="297091" y="210883"/>
                  </a:lnTo>
                  <a:lnTo>
                    <a:pt x="294297" y="208343"/>
                  </a:lnTo>
                  <a:lnTo>
                    <a:pt x="293204" y="209613"/>
                  </a:lnTo>
                  <a:lnTo>
                    <a:pt x="292011" y="209613"/>
                  </a:lnTo>
                  <a:lnTo>
                    <a:pt x="291147" y="208343"/>
                  </a:lnTo>
                  <a:lnTo>
                    <a:pt x="290385" y="209613"/>
                  </a:lnTo>
                  <a:lnTo>
                    <a:pt x="289712" y="209613"/>
                  </a:lnTo>
                  <a:lnTo>
                    <a:pt x="290385" y="210883"/>
                  </a:lnTo>
                  <a:lnTo>
                    <a:pt x="283819" y="210883"/>
                  </a:lnTo>
                  <a:lnTo>
                    <a:pt x="283057" y="212153"/>
                  </a:lnTo>
                  <a:lnTo>
                    <a:pt x="282994" y="213423"/>
                  </a:lnTo>
                  <a:lnTo>
                    <a:pt x="282651" y="213423"/>
                  </a:lnTo>
                  <a:lnTo>
                    <a:pt x="281838" y="212153"/>
                  </a:lnTo>
                  <a:lnTo>
                    <a:pt x="279692" y="212153"/>
                  </a:lnTo>
                  <a:lnTo>
                    <a:pt x="278892" y="213423"/>
                  </a:lnTo>
                  <a:lnTo>
                    <a:pt x="279476" y="214693"/>
                  </a:lnTo>
                  <a:lnTo>
                    <a:pt x="276237" y="214693"/>
                  </a:lnTo>
                  <a:lnTo>
                    <a:pt x="275729" y="215963"/>
                  </a:lnTo>
                  <a:lnTo>
                    <a:pt x="274167" y="214693"/>
                  </a:lnTo>
                  <a:lnTo>
                    <a:pt x="273177" y="214693"/>
                  </a:lnTo>
                  <a:lnTo>
                    <a:pt x="272745" y="215963"/>
                  </a:lnTo>
                  <a:lnTo>
                    <a:pt x="271208" y="215963"/>
                  </a:lnTo>
                  <a:lnTo>
                    <a:pt x="270903" y="217233"/>
                  </a:lnTo>
                  <a:lnTo>
                    <a:pt x="268376" y="217233"/>
                  </a:lnTo>
                  <a:lnTo>
                    <a:pt x="267995" y="218503"/>
                  </a:lnTo>
                  <a:lnTo>
                    <a:pt x="267195" y="218503"/>
                  </a:lnTo>
                  <a:lnTo>
                    <a:pt x="266344" y="217233"/>
                  </a:lnTo>
                  <a:lnTo>
                    <a:pt x="265836" y="218503"/>
                  </a:lnTo>
                  <a:lnTo>
                    <a:pt x="264007" y="218503"/>
                  </a:lnTo>
                  <a:lnTo>
                    <a:pt x="262940" y="219773"/>
                  </a:lnTo>
                  <a:lnTo>
                    <a:pt x="260019" y="219773"/>
                  </a:lnTo>
                  <a:lnTo>
                    <a:pt x="259435" y="221043"/>
                  </a:lnTo>
                  <a:lnTo>
                    <a:pt x="258965" y="222313"/>
                  </a:lnTo>
                  <a:lnTo>
                    <a:pt x="258381" y="221043"/>
                  </a:lnTo>
                  <a:lnTo>
                    <a:pt x="257352" y="221043"/>
                  </a:lnTo>
                  <a:lnTo>
                    <a:pt x="255905" y="222313"/>
                  </a:lnTo>
                  <a:lnTo>
                    <a:pt x="256247" y="221043"/>
                  </a:lnTo>
                  <a:lnTo>
                    <a:pt x="255828" y="219773"/>
                  </a:lnTo>
                  <a:lnTo>
                    <a:pt x="255231" y="218503"/>
                  </a:lnTo>
                  <a:lnTo>
                    <a:pt x="254622" y="217233"/>
                  </a:lnTo>
                  <a:lnTo>
                    <a:pt x="253009" y="218503"/>
                  </a:lnTo>
                  <a:lnTo>
                    <a:pt x="252387" y="217233"/>
                  </a:lnTo>
                  <a:lnTo>
                    <a:pt x="253415" y="214693"/>
                  </a:lnTo>
                  <a:lnTo>
                    <a:pt x="254190" y="213423"/>
                  </a:lnTo>
                  <a:lnTo>
                    <a:pt x="254241" y="212153"/>
                  </a:lnTo>
                  <a:lnTo>
                    <a:pt x="254381" y="210883"/>
                  </a:lnTo>
                  <a:lnTo>
                    <a:pt x="254584" y="210883"/>
                  </a:lnTo>
                  <a:lnTo>
                    <a:pt x="254609" y="209613"/>
                  </a:lnTo>
                  <a:lnTo>
                    <a:pt x="253415" y="207073"/>
                  </a:lnTo>
                  <a:lnTo>
                    <a:pt x="250774" y="207073"/>
                  </a:lnTo>
                  <a:lnTo>
                    <a:pt x="250774" y="210883"/>
                  </a:lnTo>
                  <a:lnTo>
                    <a:pt x="250355" y="212153"/>
                  </a:lnTo>
                  <a:lnTo>
                    <a:pt x="249478" y="212153"/>
                  </a:lnTo>
                  <a:lnTo>
                    <a:pt x="249440" y="210883"/>
                  </a:lnTo>
                  <a:lnTo>
                    <a:pt x="249859" y="209613"/>
                  </a:lnTo>
                  <a:lnTo>
                    <a:pt x="250748" y="209613"/>
                  </a:lnTo>
                  <a:lnTo>
                    <a:pt x="250774" y="210883"/>
                  </a:lnTo>
                  <a:lnTo>
                    <a:pt x="250774" y="207073"/>
                  </a:lnTo>
                  <a:lnTo>
                    <a:pt x="250075" y="207073"/>
                  </a:lnTo>
                  <a:lnTo>
                    <a:pt x="250494" y="205803"/>
                  </a:lnTo>
                  <a:lnTo>
                    <a:pt x="250926" y="205803"/>
                  </a:lnTo>
                  <a:lnTo>
                    <a:pt x="250875" y="204533"/>
                  </a:lnTo>
                  <a:lnTo>
                    <a:pt x="250596" y="204533"/>
                  </a:lnTo>
                  <a:lnTo>
                    <a:pt x="250507" y="203263"/>
                  </a:lnTo>
                  <a:lnTo>
                    <a:pt x="250786" y="203263"/>
                  </a:lnTo>
                  <a:lnTo>
                    <a:pt x="251066" y="201993"/>
                  </a:lnTo>
                  <a:lnTo>
                    <a:pt x="251371" y="203263"/>
                  </a:lnTo>
                  <a:lnTo>
                    <a:pt x="251815" y="201993"/>
                  </a:lnTo>
                  <a:lnTo>
                    <a:pt x="251663" y="200723"/>
                  </a:lnTo>
                  <a:lnTo>
                    <a:pt x="250888" y="199453"/>
                  </a:lnTo>
                  <a:lnTo>
                    <a:pt x="251142" y="199453"/>
                  </a:lnTo>
                  <a:lnTo>
                    <a:pt x="251206" y="198183"/>
                  </a:lnTo>
                  <a:lnTo>
                    <a:pt x="250786" y="196913"/>
                  </a:lnTo>
                  <a:lnTo>
                    <a:pt x="250304" y="196913"/>
                  </a:lnTo>
                  <a:lnTo>
                    <a:pt x="249593" y="195643"/>
                  </a:lnTo>
                  <a:lnTo>
                    <a:pt x="248970" y="196913"/>
                  </a:lnTo>
                  <a:lnTo>
                    <a:pt x="248107" y="198183"/>
                  </a:lnTo>
                  <a:lnTo>
                    <a:pt x="247484" y="198183"/>
                  </a:lnTo>
                  <a:lnTo>
                    <a:pt x="248081" y="196913"/>
                  </a:lnTo>
                  <a:lnTo>
                    <a:pt x="248221" y="195643"/>
                  </a:lnTo>
                  <a:lnTo>
                    <a:pt x="247954" y="195643"/>
                  </a:lnTo>
                  <a:lnTo>
                    <a:pt x="247891" y="194373"/>
                  </a:lnTo>
                  <a:lnTo>
                    <a:pt x="247446" y="194373"/>
                  </a:lnTo>
                  <a:lnTo>
                    <a:pt x="246608" y="193103"/>
                  </a:lnTo>
                  <a:lnTo>
                    <a:pt x="247192" y="191833"/>
                  </a:lnTo>
                  <a:lnTo>
                    <a:pt x="247713" y="191833"/>
                  </a:lnTo>
                  <a:lnTo>
                    <a:pt x="248881" y="193103"/>
                  </a:lnTo>
                  <a:lnTo>
                    <a:pt x="249339" y="193103"/>
                  </a:lnTo>
                  <a:lnTo>
                    <a:pt x="249593" y="191833"/>
                  </a:lnTo>
                  <a:lnTo>
                    <a:pt x="249580" y="190563"/>
                  </a:lnTo>
                  <a:lnTo>
                    <a:pt x="249453" y="189293"/>
                  </a:lnTo>
                  <a:lnTo>
                    <a:pt x="249148" y="189293"/>
                  </a:lnTo>
                  <a:lnTo>
                    <a:pt x="248704" y="188023"/>
                  </a:lnTo>
                  <a:lnTo>
                    <a:pt x="245275" y="188023"/>
                  </a:lnTo>
                  <a:lnTo>
                    <a:pt x="245376" y="186753"/>
                  </a:lnTo>
                  <a:lnTo>
                    <a:pt x="245999" y="186753"/>
                  </a:lnTo>
                  <a:lnTo>
                    <a:pt x="246405" y="185483"/>
                  </a:lnTo>
                  <a:lnTo>
                    <a:pt x="246557" y="185483"/>
                  </a:lnTo>
                  <a:lnTo>
                    <a:pt x="246735" y="184213"/>
                  </a:lnTo>
                  <a:lnTo>
                    <a:pt x="246862" y="182943"/>
                  </a:lnTo>
                  <a:lnTo>
                    <a:pt x="246557" y="181673"/>
                  </a:lnTo>
                  <a:lnTo>
                    <a:pt x="246443" y="180403"/>
                  </a:lnTo>
                  <a:lnTo>
                    <a:pt x="246888" y="179133"/>
                  </a:lnTo>
                  <a:lnTo>
                    <a:pt x="247891" y="177863"/>
                  </a:lnTo>
                  <a:lnTo>
                    <a:pt x="248450" y="179133"/>
                  </a:lnTo>
                  <a:lnTo>
                    <a:pt x="248754" y="180403"/>
                  </a:lnTo>
                  <a:lnTo>
                    <a:pt x="248869" y="181673"/>
                  </a:lnTo>
                  <a:lnTo>
                    <a:pt x="249478" y="182943"/>
                  </a:lnTo>
                  <a:lnTo>
                    <a:pt x="250609" y="181673"/>
                  </a:lnTo>
                  <a:lnTo>
                    <a:pt x="251256" y="181673"/>
                  </a:lnTo>
                  <a:lnTo>
                    <a:pt x="251167" y="179133"/>
                  </a:lnTo>
                  <a:lnTo>
                    <a:pt x="253834" y="179133"/>
                  </a:lnTo>
                  <a:lnTo>
                    <a:pt x="254152" y="177863"/>
                  </a:lnTo>
                  <a:lnTo>
                    <a:pt x="254952" y="177863"/>
                  </a:lnTo>
                  <a:lnTo>
                    <a:pt x="254749" y="179133"/>
                  </a:lnTo>
                  <a:lnTo>
                    <a:pt x="254977" y="179133"/>
                  </a:lnTo>
                  <a:lnTo>
                    <a:pt x="257340" y="177863"/>
                  </a:lnTo>
                  <a:lnTo>
                    <a:pt x="256540" y="177863"/>
                  </a:lnTo>
                  <a:lnTo>
                    <a:pt x="256324" y="176593"/>
                  </a:lnTo>
                  <a:lnTo>
                    <a:pt x="258965" y="176593"/>
                  </a:lnTo>
                  <a:lnTo>
                    <a:pt x="260946" y="177863"/>
                  </a:lnTo>
                  <a:lnTo>
                    <a:pt x="261531" y="177863"/>
                  </a:lnTo>
                  <a:lnTo>
                    <a:pt x="261708" y="176593"/>
                  </a:lnTo>
                  <a:lnTo>
                    <a:pt x="263194" y="176593"/>
                  </a:lnTo>
                  <a:lnTo>
                    <a:pt x="263779" y="175323"/>
                  </a:lnTo>
                  <a:lnTo>
                    <a:pt x="265366" y="175323"/>
                  </a:lnTo>
                  <a:lnTo>
                    <a:pt x="265658" y="172783"/>
                  </a:lnTo>
                  <a:lnTo>
                    <a:pt x="266268" y="172783"/>
                  </a:lnTo>
                  <a:lnTo>
                    <a:pt x="267182" y="174053"/>
                  </a:lnTo>
                  <a:lnTo>
                    <a:pt x="267703" y="175323"/>
                  </a:lnTo>
                  <a:lnTo>
                    <a:pt x="268300" y="175323"/>
                  </a:lnTo>
                  <a:lnTo>
                    <a:pt x="268998" y="174053"/>
                  </a:lnTo>
                  <a:lnTo>
                    <a:pt x="269405" y="172783"/>
                  </a:lnTo>
                  <a:lnTo>
                    <a:pt x="269913" y="171513"/>
                  </a:lnTo>
                  <a:lnTo>
                    <a:pt x="270332" y="171513"/>
                  </a:lnTo>
                  <a:lnTo>
                    <a:pt x="270713" y="170243"/>
                  </a:lnTo>
                  <a:lnTo>
                    <a:pt x="271030" y="170243"/>
                  </a:lnTo>
                  <a:lnTo>
                    <a:pt x="271805" y="171513"/>
                  </a:lnTo>
                  <a:lnTo>
                    <a:pt x="272199" y="171513"/>
                  </a:lnTo>
                  <a:lnTo>
                    <a:pt x="273113" y="172783"/>
                  </a:lnTo>
                  <a:lnTo>
                    <a:pt x="274345" y="172783"/>
                  </a:lnTo>
                  <a:lnTo>
                    <a:pt x="276402" y="170243"/>
                  </a:lnTo>
                  <a:lnTo>
                    <a:pt x="278142" y="171513"/>
                  </a:lnTo>
                  <a:lnTo>
                    <a:pt x="279298" y="170243"/>
                  </a:lnTo>
                  <a:lnTo>
                    <a:pt x="279895" y="170243"/>
                  </a:lnTo>
                  <a:lnTo>
                    <a:pt x="281114" y="168973"/>
                  </a:lnTo>
                  <a:lnTo>
                    <a:pt x="282435" y="168973"/>
                  </a:lnTo>
                  <a:lnTo>
                    <a:pt x="283324" y="167703"/>
                  </a:lnTo>
                  <a:lnTo>
                    <a:pt x="286854" y="167703"/>
                  </a:lnTo>
                  <a:lnTo>
                    <a:pt x="287299" y="166433"/>
                  </a:lnTo>
                  <a:lnTo>
                    <a:pt x="287553" y="166433"/>
                  </a:lnTo>
                  <a:lnTo>
                    <a:pt x="289369" y="167703"/>
                  </a:lnTo>
                  <a:lnTo>
                    <a:pt x="291045" y="167703"/>
                  </a:lnTo>
                  <a:lnTo>
                    <a:pt x="292608" y="166433"/>
                  </a:lnTo>
                  <a:lnTo>
                    <a:pt x="293166" y="166433"/>
                  </a:lnTo>
                  <a:lnTo>
                    <a:pt x="293624" y="167703"/>
                  </a:lnTo>
                  <a:lnTo>
                    <a:pt x="294932" y="167703"/>
                  </a:lnTo>
                  <a:lnTo>
                    <a:pt x="295452" y="166433"/>
                  </a:lnTo>
                  <a:lnTo>
                    <a:pt x="296379" y="165163"/>
                  </a:lnTo>
                  <a:lnTo>
                    <a:pt x="297738" y="163893"/>
                  </a:lnTo>
                  <a:lnTo>
                    <a:pt x="297561" y="162623"/>
                  </a:lnTo>
                  <a:lnTo>
                    <a:pt x="297218" y="160083"/>
                  </a:lnTo>
                  <a:lnTo>
                    <a:pt x="296799" y="158813"/>
                  </a:lnTo>
                  <a:lnTo>
                    <a:pt x="296367" y="157543"/>
                  </a:lnTo>
                  <a:lnTo>
                    <a:pt x="295198" y="157543"/>
                  </a:lnTo>
                  <a:lnTo>
                    <a:pt x="294043" y="155003"/>
                  </a:lnTo>
                  <a:lnTo>
                    <a:pt x="293471" y="153733"/>
                  </a:lnTo>
                  <a:lnTo>
                    <a:pt x="291655" y="153733"/>
                  </a:lnTo>
                  <a:lnTo>
                    <a:pt x="291528" y="152463"/>
                  </a:lnTo>
                  <a:lnTo>
                    <a:pt x="291084" y="151193"/>
                  </a:lnTo>
                  <a:lnTo>
                    <a:pt x="290322" y="151193"/>
                  </a:lnTo>
                  <a:lnTo>
                    <a:pt x="289420" y="149923"/>
                  </a:lnTo>
                  <a:lnTo>
                    <a:pt x="288277" y="148653"/>
                  </a:lnTo>
                  <a:lnTo>
                    <a:pt x="287477" y="147383"/>
                  </a:lnTo>
                  <a:lnTo>
                    <a:pt x="286613" y="147383"/>
                  </a:lnTo>
                  <a:lnTo>
                    <a:pt x="284416" y="148653"/>
                  </a:lnTo>
                  <a:lnTo>
                    <a:pt x="283311" y="149923"/>
                  </a:lnTo>
                  <a:lnTo>
                    <a:pt x="282879" y="148653"/>
                  </a:lnTo>
                  <a:lnTo>
                    <a:pt x="282232" y="148653"/>
                  </a:lnTo>
                  <a:lnTo>
                    <a:pt x="281406" y="149923"/>
                  </a:lnTo>
                  <a:lnTo>
                    <a:pt x="280936" y="148653"/>
                  </a:lnTo>
                  <a:lnTo>
                    <a:pt x="280492" y="148653"/>
                  </a:lnTo>
                  <a:lnTo>
                    <a:pt x="280073" y="149923"/>
                  </a:lnTo>
                  <a:lnTo>
                    <a:pt x="279577" y="149923"/>
                  </a:lnTo>
                  <a:lnTo>
                    <a:pt x="279196" y="151193"/>
                  </a:lnTo>
                  <a:lnTo>
                    <a:pt x="277406" y="151193"/>
                  </a:lnTo>
                  <a:lnTo>
                    <a:pt x="275653" y="149923"/>
                  </a:lnTo>
                  <a:lnTo>
                    <a:pt x="275043" y="149923"/>
                  </a:lnTo>
                  <a:lnTo>
                    <a:pt x="273977" y="152463"/>
                  </a:lnTo>
                  <a:lnTo>
                    <a:pt x="272681" y="151193"/>
                  </a:lnTo>
                  <a:lnTo>
                    <a:pt x="271614" y="151193"/>
                  </a:lnTo>
                  <a:lnTo>
                    <a:pt x="270776" y="152463"/>
                  </a:lnTo>
                  <a:lnTo>
                    <a:pt x="269709" y="152463"/>
                  </a:lnTo>
                  <a:lnTo>
                    <a:pt x="269163" y="151193"/>
                  </a:lnTo>
                  <a:lnTo>
                    <a:pt x="268655" y="151193"/>
                  </a:lnTo>
                  <a:lnTo>
                    <a:pt x="268249" y="152463"/>
                  </a:lnTo>
                  <a:lnTo>
                    <a:pt x="268211" y="153733"/>
                  </a:lnTo>
                  <a:lnTo>
                    <a:pt x="267906" y="153733"/>
                  </a:lnTo>
                  <a:lnTo>
                    <a:pt x="267589" y="155003"/>
                  </a:lnTo>
                  <a:lnTo>
                    <a:pt x="266636" y="152463"/>
                  </a:lnTo>
                  <a:lnTo>
                    <a:pt x="265379" y="152463"/>
                  </a:lnTo>
                  <a:lnTo>
                    <a:pt x="263817" y="153733"/>
                  </a:lnTo>
                  <a:lnTo>
                    <a:pt x="263982" y="155003"/>
                  </a:lnTo>
                  <a:lnTo>
                    <a:pt x="264883" y="156273"/>
                  </a:lnTo>
                  <a:lnTo>
                    <a:pt x="266522" y="157543"/>
                  </a:lnTo>
                  <a:lnTo>
                    <a:pt x="265861" y="157543"/>
                  </a:lnTo>
                  <a:lnTo>
                    <a:pt x="265861" y="158813"/>
                  </a:lnTo>
                  <a:lnTo>
                    <a:pt x="265836" y="160083"/>
                  </a:lnTo>
                  <a:lnTo>
                    <a:pt x="265163" y="158813"/>
                  </a:lnTo>
                  <a:lnTo>
                    <a:pt x="265861" y="158813"/>
                  </a:lnTo>
                  <a:lnTo>
                    <a:pt x="265861" y="157543"/>
                  </a:lnTo>
                  <a:lnTo>
                    <a:pt x="265188" y="157543"/>
                  </a:lnTo>
                  <a:lnTo>
                    <a:pt x="264541" y="156273"/>
                  </a:lnTo>
                  <a:lnTo>
                    <a:pt x="263766" y="155003"/>
                  </a:lnTo>
                  <a:lnTo>
                    <a:pt x="262280" y="155003"/>
                  </a:lnTo>
                  <a:lnTo>
                    <a:pt x="262255" y="156273"/>
                  </a:lnTo>
                  <a:lnTo>
                    <a:pt x="262013" y="157543"/>
                  </a:lnTo>
                  <a:lnTo>
                    <a:pt x="261861" y="157543"/>
                  </a:lnTo>
                  <a:lnTo>
                    <a:pt x="261327" y="156273"/>
                  </a:lnTo>
                  <a:lnTo>
                    <a:pt x="260604" y="156273"/>
                  </a:lnTo>
                  <a:lnTo>
                    <a:pt x="259676" y="155003"/>
                  </a:lnTo>
                  <a:lnTo>
                    <a:pt x="258483" y="155003"/>
                  </a:lnTo>
                  <a:lnTo>
                    <a:pt x="257924" y="157543"/>
                  </a:lnTo>
                  <a:lnTo>
                    <a:pt x="255892" y="157543"/>
                  </a:lnTo>
                  <a:lnTo>
                    <a:pt x="254850" y="156273"/>
                  </a:lnTo>
                  <a:lnTo>
                    <a:pt x="253238" y="156273"/>
                  </a:lnTo>
                  <a:lnTo>
                    <a:pt x="252996" y="156641"/>
                  </a:lnTo>
                  <a:lnTo>
                    <a:pt x="252996" y="161353"/>
                  </a:lnTo>
                  <a:lnTo>
                    <a:pt x="252463" y="160083"/>
                  </a:lnTo>
                  <a:lnTo>
                    <a:pt x="252768" y="160083"/>
                  </a:lnTo>
                  <a:lnTo>
                    <a:pt x="252996" y="161353"/>
                  </a:lnTo>
                  <a:lnTo>
                    <a:pt x="252996" y="156641"/>
                  </a:lnTo>
                  <a:lnTo>
                    <a:pt x="252387" y="157543"/>
                  </a:lnTo>
                  <a:lnTo>
                    <a:pt x="252260" y="157543"/>
                  </a:lnTo>
                  <a:lnTo>
                    <a:pt x="251688" y="158813"/>
                  </a:lnTo>
                  <a:lnTo>
                    <a:pt x="252298" y="160083"/>
                  </a:lnTo>
                  <a:lnTo>
                    <a:pt x="250977" y="160083"/>
                  </a:lnTo>
                  <a:lnTo>
                    <a:pt x="249250" y="158813"/>
                  </a:lnTo>
                  <a:lnTo>
                    <a:pt x="248399" y="159232"/>
                  </a:lnTo>
                  <a:lnTo>
                    <a:pt x="248399" y="162623"/>
                  </a:lnTo>
                  <a:lnTo>
                    <a:pt x="247281" y="162623"/>
                  </a:lnTo>
                  <a:lnTo>
                    <a:pt x="247180" y="161353"/>
                  </a:lnTo>
                  <a:lnTo>
                    <a:pt x="248297" y="161353"/>
                  </a:lnTo>
                  <a:lnTo>
                    <a:pt x="248399" y="162623"/>
                  </a:lnTo>
                  <a:lnTo>
                    <a:pt x="248399" y="159232"/>
                  </a:lnTo>
                  <a:lnTo>
                    <a:pt x="246659" y="160083"/>
                  </a:lnTo>
                  <a:lnTo>
                    <a:pt x="246075" y="160083"/>
                  </a:lnTo>
                  <a:lnTo>
                    <a:pt x="245579" y="161353"/>
                  </a:lnTo>
                  <a:lnTo>
                    <a:pt x="245122" y="160083"/>
                  </a:lnTo>
                  <a:lnTo>
                    <a:pt x="244665" y="160870"/>
                  </a:lnTo>
                  <a:lnTo>
                    <a:pt x="244665" y="194373"/>
                  </a:lnTo>
                  <a:lnTo>
                    <a:pt x="244462" y="194373"/>
                  </a:lnTo>
                  <a:lnTo>
                    <a:pt x="244589" y="193103"/>
                  </a:lnTo>
                  <a:lnTo>
                    <a:pt x="244665" y="194373"/>
                  </a:lnTo>
                  <a:lnTo>
                    <a:pt x="244665" y="160870"/>
                  </a:lnTo>
                  <a:lnTo>
                    <a:pt x="244373" y="161353"/>
                  </a:lnTo>
                  <a:lnTo>
                    <a:pt x="241973" y="161353"/>
                  </a:lnTo>
                  <a:lnTo>
                    <a:pt x="241935" y="162623"/>
                  </a:lnTo>
                  <a:lnTo>
                    <a:pt x="241744" y="163893"/>
                  </a:lnTo>
                  <a:lnTo>
                    <a:pt x="242163" y="165163"/>
                  </a:lnTo>
                  <a:lnTo>
                    <a:pt x="240690" y="165163"/>
                  </a:lnTo>
                  <a:lnTo>
                    <a:pt x="240334" y="163893"/>
                  </a:lnTo>
                  <a:lnTo>
                    <a:pt x="239725" y="161353"/>
                  </a:lnTo>
                  <a:lnTo>
                    <a:pt x="236575" y="161353"/>
                  </a:lnTo>
                  <a:lnTo>
                    <a:pt x="235813" y="160083"/>
                  </a:lnTo>
                  <a:lnTo>
                    <a:pt x="236054" y="160083"/>
                  </a:lnTo>
                  <a:lnTo>
                    <a:pt x="236321" y="158813"/>
                  </a:lnTo>
                  <a:lnTo>
                    <a:pt x="236677" y="158813"/>
                  </a:lnTo>
                  <a:lnTo>
                    <a:pt x="236601" y="157543"/>
                  </a:lnTo>
                  <a:lnTo>
                    <a:pt x="236042" y="157543"/>
                  </a:lnTo>
                  <a:lnTo>
                    <a:pt x="235839" y="158813"/>
                  </a:lnTo>
                  <a:lnTo>
                    <a:pt x="234924" y="158813"/>
                  </a:lnTo>
                  <a:lnTo>
                    <a:pt x="234746" y="160083"/>
                  </a:lnTo>
                  <a:lnTo>
                    <a:pt x="234238" y="158813"/>
                  </a:lnTo>
                  <a:lnTo>
                    <a:pt x="233616" y="157543"/>
                  </a:lnTo>
                  <a:lnTo>
                    <a:pt x="233248" y="157543"/>
                  </a:lnTo>
                  <a:lnTo>
                    <a:pt x="233768" y="156273"/>
                  </a:lnTo>
                  <a:lnTo>
                    <a:pt x="234467" y="155003"/>
                  </a:lnTo>
                  <a:lnTo>
                    <a:pt x="235229" y="155003"/>
                  </a:lnTo>
                  <a:lnTo>
                    <a:pt x="235585" y="156273"/>
                  </a:lnTo>
                  <a:lnTo>
                    <a:pt x="236410" y="156273"/>
                  </a:lnTo>
                  <a:lnTo>
                    <a:pt x="237363" y="157543"/>
                  </a:lnTo>
                  <a:lnTo>
                    <a:pt x="238315" y="157543"/>
                  </a:lnTo>
                  <a:lnTo>
                    <a:pt x="238569" y="156273"/>
                  </a:lnTo>
                  <a:lnTo>
                    <a:pt x="238442" y="156273"/>
                  </a:lnTo>
                  <a:lnTo>
                    <a:pt x="237972" y="155003"/>
                  </a:lnTo>
                  <a:lnTo>
                    <a:pt x="237210" y="155003"/>
                  </a:lnTo>
                  <a:lnTo>
                    <a:pt x="236156" y="153733"/>
                  </a:lnTo>
                  <a:lnTo>
                    <a:pt x="235216" y="153733"/>
                  </a:lnTo>
                  <a:lnTo>
                    <a:pt x="235953" y="152463"/>
                  </a:lnTo>
                  <a:lnTo>
                    <a:pt x="236715" y="152463"/>
                  </a:lnTo>
                  <a:lnTo>
                    <a:pt x="236486" y="151193"/>
                  </a:lnTo>
                  <a:lnTo>
                    <a:pt x="234505" y="151193"/>
                  </a:lnTo>
                  <a:lnTo>
                    <a:pt x="234924" y="149923"/>
                  </a:lnTo>
                  <a:lnTo>
                    <a:pt x="233108" y="149923"/>
                  </a:lnTo>
                  <a:lnTo>
                    <a:pt x="232892" y="148653"/>
                  </a:lnTo>
                  <a:lnTo>
                    <a:pt x="232206" y="148653"/>
                  </a:lnTo>
                  <a:lnTo>
                    <a:pt x="232994" y="147383"/>
                  </a:lnTo>
                  <a:lnTo>
                    <a:pt x="233121" y="146113"/>
                  </a:lnTo>
                  <a:lnTo>
                    <a:pt x="235419" y="146113"/>
                  </a:lnTo>
                  <a:lnTo>
                    <a:pt x="235267" y="144843"/>
                  </a:lnTo>
                  <a:lnTo>
                    <a:pt x="234137" y="144843"/>
                  </a:lnTo>
                  <a:lnTo>
                    <a:pt x="232600" y="143573"/>
                  </a:lnTo>
                  <a:lnTo>
                    <a:pt x="232029" y="143573"/>
                  </a:lnTo>
                  <a:lnTo>
                    <a:pt x="232054" y="142303"/>
                  </a:lnTo>
                  <a:lnTo>
                    <a:pt x="233375" y="142303"/>
                  </a:lnTo>
                  <a:lnTo>
                    <a:pt x="232791" y="138493"/>
                  </a:lnTo>
                  <a:lnTo>
                    <a:pt x="233045" y="135953"/>
                  </a:lnTo>
                  <a:lnTo>
                    <a:pt x="232562" y="135953"/>
                  </a:lnTo>
                  <a:lnTo>
                    <a:pt x="232156" y="134683"/>
                  </a:lnTo>
                  <a:lnTo>
                    <a:pt x="231787" y="134683"/>
                  </a:lnTo>
                  <a:lnTo>
                    <a:pt x="231584" y="133413"/>
                  </a:lnTo>
                  <a:lnTo>
                    <a:pt x="231152" y="132727"/>
                  </a:lnTo>
                  <a:lnTo>
                    <a:pt x="231152" y="134683"/>
                  </a:lnTo>
                  <a:lnTo>
                    <a:pt x="228917" y="134683"/>
                  </a:lnTo>
                  <a:lnTo>
                    <a:pt x="229082" y="133413"/>
                  </a:lnTo>
                  <a:lnTo>
                    <a:pt x="231089" y="133413"/>
                  </a:lnTo>
                  <a:lnTo>
                    <a:pt x="231152" y="134683"/>
                  </a:lnTo>
                  <a:lnTo>
                    <a:pt x="231152" y="132727"/>
                  </a:lnTo>
                  <a:lnTo>
                    <a:pt x="230797" y="132143"/>
                  </a:lnTo>
                  <a:lnTo>
                    <a:pt x="228053" y="132143"/>
                  </a:lnTo>
                  <a:lnTo>
                    <a:pt x="227533" y="133413"/>
                  </a:lnTo>
                  <a:lnTo>
                    <a:pt x="226199" y="133413"/>
                  </a:lnTo>
                  <a:lnTo>
                    <a:pt x="226098" y="132143"/>
                  </a:lnTo>
                  <a:lnTo>
                    <a:pt x="227965" y="132143"/>
                  </a:lnTo>
                  <a:lnTo>
                    <a:pt x="228561" y="130873"/>
                  </a:lnTo>
                  <a:lnTo>
                    <a:pt x="229196" y="129603"/>
                  </a:lnTo>
                  <a:lnTo>
                    <a:pt x="229971" y="128333"/>
                  </a:lnTo>
                  <a:lnTo>
                    <a:pt x="227863" y="127063"/>
                  </a:lnTo>
                  <a:lnTo>
                    <a:pt x="228688" y="127063"/>
                  </a:lnTo>
                  <a:lnTo>
                    <a:pt x="229539" y="125793"/>
                  </a:lnTo>
                  <a:lnTo>
                    <a:pt x="233070" y="125793"/>
                  </a:lnTo>
                  <a:lnTo>
                    <a:pt x="232943" y="124523"/>
                  </a:lnTo>
                  <a:lnTo>
                    <a:pt x="235407" y="124523"/>
                  </a:lnTo>
                  <a:lnTo>
                    <a:pt x="235635" y="121983"/>
                  </a:lnTo>
                  <a:lnTo>
                    <a:pt x="241757" y="121983"/>
                  </a:lnTo>
                  <a:lnTo>
                    <a:pt x="242811" y="120713"/>
                  </a:lnTo>
                  <a:lnTo>
                    <a:pt x="243827" y="120713"/>
                  </a:lnTo>
                  <a:lnTo>
                    <a:pt x="244195" y="119443"/>
                  </a:lnTo>
                  <a:lnTo>
                    <a:pt x="245986" y="119443"/>
                  </a:lnTo>
                  <a:lnTo>
                    <a:pt x="246494" y="118173"/>
                  </a:lnTo>
                  <a:lnTo>
                    <a:pt x="249631" y="118173"/>
                  </a:lnTo>
                  <a:lnTo>
                    <a:pt x="249656" y="116903"/>
                  </a:lnTo>
                  <a:lnTo>
                    <a:pt x="250482" y="116903"/>
                  </a:lnTo>
                  <a:lnTo>
                    <a:pt x="252095" y="115633"/>
                  </a:lnTo>
                  <a:lnTo>
                    <a:pt x="252336" y="115633"/>
                  </a:lnTo>
                  <a:lnTo>
                    <a:pt x="253225" y="114363"/>
                  </a:lnTo>
                  <a:lnTo>
                    <a:pt x="254177" y="115633"/>
                  </a:lnTo>
                  <a:lnTo>
                    <a:pt x="255016" y="114363"/>
                  </a:lnTo>
                  <a:lnTo>
                    <a:pt x="255270" y="114363"/>
                  </a:lnTo>
                  <a:lnTo>
                    <a:pt x="255727" y="113093"/>
                  </a:lnTo>
                  <a:lnTo>
                    <a:pt x="258318" y="113093"/>
                  </a:lnTo>
                  <a:lnTo>
                    <a:pt x="259524" y="111823"/>
                  </a:lnTo>
                  <a:lnTo>
                    <a:pt x="260083" y="111823"/>
                  </a:lnTo>
                  <a:lnTo>
                    <a:pt x="259969" y="110553"/>
                  </a:lnTo>
                  <a:lnTo>
                    <a:pt x="262864" y="110553"/>
                  </a:lnTo>
                  <a:lnTo>
                    <a:pt x="271373" y="106743"/>
                  </a:lnTo>
                  <a:lnTo>
                    <a:pt x="274205" y="104203"/>
                  </a:lnTo>
                  <a:lnTo>
                    <a:pt x="275755" y="100393"/>
                  </a:lnTo>
                  <a:lnTo>
                    <a:pt x="276275" y="99123"/>
                  </a:lnTo>
                  <a:lnTo>
                    <a:pt x="275120" y="99123"/>
                  </a:lnTo>
                  <a:lnTo>
                    <a:pt x="271106" y="97853"/>
                  </a:lnTo>
                  <a:lnTo>
                    <a:pt x="269849" y="95313"/>
                  </a:lnTo>
                  <a:lnTo>
                    <a:pt x="257937" y="95313"/>
                  </a:lnTo>
                  <a:lnTo>
                    <a:pt x="256438" y="95313"/>
                  </a:lnTo>
                  <a:lnTo>
                    <a:pt x="253199" y="95313"/>
                  </a:lnTo>
                  <a:lnTo>
                    <a:pt x="251663" y="95313"/>
                  </a:lnTo>
                  <a:lnTo>
                    <a:pt x="251269" y="96583"/>
                  </a:lnTo>
                  <a:lnTo>
                    <a:pt x="249885" y="96583"/>
                  </a:lnTo>
                  <a:lnTo>
                    <a:pt x="250723" y="99123"/>
                  </a:lnTo>
                  <a:lnTo>
                    <a:pt x="250609" y="100393"/>
                  </a:lnTo>
                  <a:lnTo>
                    <a:pt x="250190" y="100393"/>
                  </a:lnTo>
                  <a:lnTo>
                    <a:pt x="249148" y="99123"/>
                  </a:lnTo>
                  <a:lnTo>
                    <a:pt x="247611" y="97853"/>
                  </a:lnTo>
                  <a:lnTo>
                    <a:pt x="247078" y="97853"/>
                  </a:lnTo>
                  <a:lnTo>
                    <a:pt x="246634" y="99123"/>
                  </a:lnTo>
                  <a:lnTo>
                    <a:pt x="243928" y="99123"/>
                  </a:lnTo>
                  <a:lnTo>
                    <a:pt x="243509" y="100393"/>
                  </a:lnTo>
                  <a:lnTo>
                    <a:pt x="242328" y="99123"/>
                  </a:lnTo>
                  <a:lnTo>
                    <a:pt x="241960" y="99123"/>
                  </a:lnTo>
                  <a:lnTo>
                    <a:pt x="242531" y="101663"/>
                  </a:lnTo>
                  <a:lnTo>
                    <a:pt x="242062" y="102933"/>
                  </a:lnTo>
                  <a:lnTo>
                    <a:pt x="240639" y="102933"/>
                  </a:lnTo>
                  <a:lnTo>
                    <a:pt x="240957" y="105473"/>
                  </a:lnTo>
                  <a:lnTo>
                    <a:pt x="238887" y="105473"/>
                  </a:lnTo>
                  <a:lnTo>
                    <a:pt x="237959" y="104203"/>
                  </a:lnTo>
                  <a:lnTo>
                    <a:pt x="236867" y="104203"/>
                  </a:lnTo>
                  <a:lnTo>
                    <a:pt x="235953" y="102933"/>
                  </a:lnTo>
                  <a:lnTo>
                    <a:pt x="235229" y="104203"/>
                  </a:lnTo>
                  <a:lnTo>
                    <a:pt x="233400" y="104203"/>
                  </a:lnTo>
                  <a:lnTo>
                    <a:pt x="232664" y="105473"/>
                  </a:lnTo>
                  <a:lnTo>
                    <a:pt x="230390" y="105473"/>
                  </a:lnTo>
                  <a:lnTo>
                    <a:pt x="229793" y="106743"/>
                  </a:lnTo>
                  <a:lnTo>
                    <a:pt x="230035" y="108013"/>
                  </a:lnTo>
                  <a:lnTo>
                    <a:pt x="229374" y="109283"/>
                  </a:lnTo>
                  <a:lnTo>
                    <a:pt x="228460" y="109283"/>
                  </a:lnTo>
                  <a:lnTo>
                    <a:pt x="227291" y="108013"/>
                  </a:lnTo>
                  <a:lnTo>
                    <a:pt x="226936" y="109283"/>
                  </a:lnTo>
                  <a:lnTo>
                    <a:pt x="226656" y="109283"/>
                  </a:lnTo>
                  <a:lnTo>
                    <a:pt x="226250" y="110553"/>
                  </a:lnTo>
                  <a:lnTo>
                    <a:pt x="225983" y="110553"/>
                  </a:lnTo>
                  <a:lnTo>
                    <a:pt x="225679" y="109283"/>
                  </a:lnTo>
                  <a:lnTo>
                    <a:pt x="222211" y="109283"/>
                  </a:lnTo>
                  <a:lnTo>
                    <a:pt x="220586" y="110553"/>
                  </a:lnTo>
                  <a:lnTo>
                    <a:pt x="218249" y="110553"/>
                  </a:lnTo>
                  <a:lnTo>
                    <a:pt x="214477" y="109283"/>
                  </a:lnTo>
                  <a:lnTo>
                    <a:pt x="208699" y="109283"/>
                  </a:lnTo>
                  <a:lnTo>
                    <a:pt x="207010" y="111823"/>
                  </a:lnTo>
                  <a:lnTo>
                    <a:pt x="206222" y="114363"/>
                  </a:lnTo>
                  <a:lnTo>
                    <a:pt x="206362" y="116903"/>
                  </a:lnTo>
                  <a:lnTo>
                    <a:pt x="206997" y="118173"/>
                  </a:lnTo>
                  <a:lnTo>
                    <a:pt x="210299" y="127063"/>
                  </a:lnTo>
                  <a:lnTo>
                    <a:pt x="212128" y="132143"/>
                  </a:lnTo>
                  <a:lnTo>
                    <a:pt x="213715" y="137223"/>
                  </a:lnTo>
                  <a:lnTo>
                    <a:pt x="216865" y="142303"/>
                  </a:lnTo>
                  <a:lnTo>
                    <a:pt x="217462" y="142303"/>
                  </a:lnTo>
                  <a:lnTo>
                    <a:pt x="218643" y="143573"/>
                  </a:lnTo>
                  <a:lnTo>
                    <a:pt x="218833" y="143573"/>
                  </a:lnTo>
                  <a:lnTo>
                    <a:pt x="218719" y="144843"/>
                  </a:lnTo>
                  <a:lnTo>
                    <a:pt x="217614" y="144843"/>
                  </a:lnTo>
                  <a:lnTo>
                    <a:pt x="218986" y="147383"/>
                  </a:lnTo>
                  <a:lnTo>
                    <a:pt x="217906" y="147383"/>
                  </a:lnTo>
                  <a:lnTo>
                    <a:pt x="217716" y="148653"/>
                  </a:lnTo>
                  <a:lnTo>
                    <a:pt x="218401" y="149923"/>
                  </a:lnTo>
                  <a:lnTo>
                    <a:pt x="219316" y="151193"/>
                  </a:lnTo>
                  <a:lnTo>
                    <a:pt x="220345" y="151193"/>
                  </a:lnTo>
                  <a:lnTo>
                    <a:pt x="218986" y="153733"/>
                  </a:lnTo>
                  <a:lnTo>
                    <a:pt x="219075" y="156273"/>
                  </a:lnTo>
                  <a:lnTo>
                    <a:pt x="220624" y="160083"/>
                  </a:lnTo>
                  <a:lnTo>
                    <a:pt x="221551" y="160083"/>
                  </a:lnTo>
                  <a:lnTo>
                    <a:pt x="221856" y="161353"/>
                  </a:lnTo>
                  <a:lnTo>
                    <a:pt x="221488" y="162623"/>
                  </a:lnTo>
                  <a:lnTo>
                    <a:pt x="222580" y="165163"/>
                  </a:lnTo>
                  <a:lnTo>
                    <a:pt x="222948" y="166243"/>
                  </a:lnTo>
                  <a:lnTo>
                    <a:pt x="222961" y="165163"/>
                  </a:lnTo>
                  <a:lnTo>
                    <a:pt x="224116" y="165163"/>
                  </a:lnTo>
                  <a:lnTo>
                    <a:pt x="224116" y="166433"/>
                  </a:lnTo>
                  <a:lnTo>
                    <a:pt x="223012" y="166433"/>
                  </a:lnTo>
                  <a:lnTo>
                    <a:pt x="223443" y="167703"/>
                  </a:lnTo>
                  <a:lnTo>
                    <a:pt x="223926" y="168973"/>
                  </a:lnTo>
                  <a:lnTo>
                    <a:pt x="224015" y="171513"/>
                  </a:lnTo>
                  <a:lnTo>
                    <a:pt x="223723" y="172783"/>
                  </a:lnTo>
                  <a:lnTo>
                    <a:pt x="224129" y="174053"/>
                  </a:lnTo>
                  <a:lnTo>
                    <a:pt x="224713" y="176593"/>
                  </a:lnTo>
                  <a:lnTo>
                    <a:pt x="225463" y="177863"/>
                  </a:lnTo>
                  <a:lnTo>
                    <a:pt x="226695" y="179133"/>
                  </a:lnTo>
                  <a:lnTo>
                    <a:pt x="227825" y="181673"/>
                  </a:lnTo>
                  <a:lnTo>
                    <a:pt x="228854" y="181673"/>
                  </a:lnTo>
                  <a:lnTo>
                    <a:pt x="229019" y="184213"/>
                  </a:lnTo>
                  <a:lnTo>
                    <a:pt x="230886" y="185483"/>
                  </a:lnTo>
                  <a:lnTo>
                    <a:pt x="231584" y="185483"/>
                  </a:lnTo>
                  <a:lnTo>
                    <a:pt x="232156" y="186753"/>
                  </a:lnTo>
                  <a:lnTo>
                    <a:pt x="232625" y="186753"/>
                  </a:lnTo>
                  <a:lnTo>
                    <a:pt x="233705" y="188023"/>
                  </a:lnTo>
                  <a:lnTo>
                    <a:pt x="234149" y="188023"/>
                  </a:lnTo>
                  <a:lnTo>
                    <a:pt x="233883" y="189293"/>
                  </a:lnTo>
                  <a:lnTo>
                    <a:pt x="233349" y="189293"/>
                  </a:lnTo>
                  <a:lnTo>
                    <a:pt x="232117" y="190563"/>
                  </a:lnTo>
                  <a:lnTo>
                    <a:pt x="232079" y="191833"/>
                  </a:lnTo>
                  <a:lnTo>
                    <a:pt x="232257" y="191833"/>
                  </a:lnTo>
                  <a:lnTo>
                    <a:pt x="233222" y="193103"/>
                  </a:lnTo>
                  <a:lnTo>
                    <a:pt x="233667" y="194373"/>
                  </a:lnTo>
                  <a:lnTo>
                    <a:pt x="234099" y="195643"/>
                  </a:lnTo>
                  <a:lnTo>
                    <a:pt x="234340" y="194373"/>
                  </a:lnTo>
                  <a:lnTo>
                    <a:pt x="234975" y="195643"/>
                  </a:lnTo>
                  <a:lnTo>
                    <a:pt x="234353" y="198183"/>
                  </a:lnTo>
                  <a:lnTo>
                    <a:pt x="236410" y="201993"/>
                  </a:lnTo>
                  <a:lnTo>
                    <a:pt x="236486" y="203263"/>
                  </a:lnTo>
                  <a:lnTo>
                    <a:pt x="236131" y="204533"/>
                  </a:lnTo>
                  <a:lnTo>
                    <a:pt x="237299" y="204533"/>
                  </a:lnTo>
                  <a:lnTo>
                    <a:pt x="237629" y="207073"/>
                  </a:lnTo>
                  <a:lnTo>
                    <a:pt x="237121" y="209613"/>
                  </a:lnTo>
                  <a:lnTo>
                    <a:pt x="238366" y="212153"/>
                  </a:lnTo>
                  <a:lnTo>
                    <a:pt x="239458" y="213423"/>
                  </a:lnTo>
                  <a:lnTo>
                    <a:pt x="239522" y="215963"/>
                  </a:lnTo>
                  <a:lnTo>
                    <a:pt x="239928" y="217233"/>
                  </a:lnTo>
                  <a:lnTo>
                    <a:pt x="240753" y="218503"/>
                  </a:lnTo>
                  <a:lnTo>
                    <a:pt x="240487" y="221043"/>
                  </a:lnTo>
                  <a:lnTo>
                    <a:pt x="239153" y="222313"/>
                  </a:lnTo>
                  <a:lnTo>
                    <a:pt x="239928" y="222313"/>
                  </a:lnTo>
                  <a:lnTo>
                    <a:pt x="240284" y="223583"/>
                  </a:lnTo>
                  <a:lnTo>
                    <a:pt x="240614" y="224853"/>
                  </a:lnTo>
                  <a:lnTo>
                    <a:pt x="242011" y="224853"/>
                  </a:lnTo>
                  <a:lnTo>
                    <a:pt x="241566" y="226123"/>
                  </a:lnTo>
                  <a:lnTo>
                    <a:pt x="241693" y="227393"/>
                  </a:lnTo>
                  <a:lnTo>
                    <a:pt x="242404" y="227393"/>
                  </a:lnTo>
                  <a:lnTo>
                    <a:pt x="243890" y="232473"/>
                  </a:lnTo>
                  <a:lnTo>
                    <a:pt x="246151" y="236283"/>
                  </a:lnTo>
                  <a:lnTo>
                    <a:pt x="249174" y="237553"/>
                  </a:lnTo>
                  <a:lnTo>
                    <a:pt x="250380" y="237553"/>
                  </a:lnTo>
                  <a:lnTo>
                    <a:pt x="250926" y="238823"/>
                  </a:lnTo>
                  <a:lnTo>
                    <a:pt x="253847" y="238823"/>
                  </a:lnTo>
                  <a:lnTo>
                    <a:pt x="254736" y="236283"/>
                  </a:lnTo>
                  <a:lnTo>
                    <a:pt x="256616" y="237553"/>
                  </a:lnTo>
                  <a:lnTo>
                    <a:pt x="258178" y="237553"/>
                  </a:lnTo>
                  <a:lnTo>
                    <a:pt x="258610" y="236283"/>
                  </a:lnTo>
                  <a:lnTo>
                    <a:pt x="259651" y="236283"/>
                  </a:lnTo>
                  <a:lnTo>
                    <a:pt x="260032" y="233743"/>
                  </a:lnTo>
                  <a:lnTo>
                    <a:pt x="261112" y="233743"/>
                  </a:lnTo>
                  <a:lnTo>
                    <a:pt x="262890" y="236283"/>
                  </a:lnTo>
                  <a:lnTo>
                    <a:pt x="264083" y="233743"/>
                  </a:lnTo>
                  <a:lnTo>
                    <a:pt x="265226" y="232473"/>
                  </a:lnTo>
                  <a:lnTo>
                    <a:pt x="266357" y="232473"/>
                  </a:lnTo>
                  <a:lnTo>
                    <a:pt x="266827" y="231203"/>
                  </a:lnTo>
                  <a:lnTo>
                    <a:pt x="267436" y="229933"/>
                  </a:lnTo>
                  <a:lnTo>
                    <a:pt x="268224" y="231203"/>
                  </a:lnTo>
                  <a:lnTo>
                    <a:pt x="269367" y="232473"/>
                  </a:lnTo>
                  <a:lnTo>
                    <a:pt x="270865" y="233743"/>
                  </a:lnTo>
                  <a:lnTo>
                    <a:pt x="272199" y="231203"/>
                  </a:lnTo>
                  <a:lnTo>
                    <a:pt x="275844" y="231203"/>
                  </a:lnTo>
                  <a:lnTo>
                    <a:pt x="276491" y="229933"/>
                  </a:lnTo>
                  <a:lnTo>
                    <a:pt x="277012" y="228663"/>
                  </a:lnTo>
                  <a:lnTo>
                    <a:pt x="278968" y="228663"/>
                  </a:lnTo>
                  <a:lnTo>
                    <a:pt x="278701" y="227393"/>
                  </a:lnTo>
                  <a:lnTo>
                    <a:pt x="278765" y="226123"/>
                  </a:lnTo>
                  <a:lnTo>
                    <a:pt x="279387" y="226123"/>
                  </a:lnTo>
                  <a:lnTo>
                    <a:pt x="281292" y="227393"/>
                  </a:lnTo>
                  <a:lnTo>
                    <a:pt x="282930" y="227393"/>
                  </a:lnTo>
                  <a:lnTo>
                    <a:pt x="284022" y="228663"/>
                  </a:lnTo>
                  <a:lnTo>
                    <a:pt x="284556" y="227393"/>
                  </a:lnTo>
                  <a:lnTo>
                    <a:pt x="284556" y="226123"/>
                  </a:lnTo>
                  <a:lnTo>
                    <a:pt x="284734" y="224853"/>
                  </a:lnTo>
                  <a:lnTo>
                    <a:pt x="285203" y="224853"/>
                  </a:lnTo>
                  <a:lnTo>
                    <a:pt x="286816" y="226123"/>
                  </a:lnTo>
                  <a:lnTo>
                    <a:pt x="288302" y="226123"/>
                  </a:lnTo>
                  <a:lnTo>
                    <a:pt x="289623" y="224853"/>
                  </a:lnTo>
                  <a:lnTo>
                    <a:pt x="289801" y="223583"/>
                  </a:lnTo>
                  <a:lnTo>
                    <a:pt x="289344" y="222313"/>
                  </a:lnTo>
                  <a:lnTo>
                    <a:pt x="290893" y="222313"/>
                  </a:lnTo>
                  <a:lnTo>
                    <a:pt x="291465" y="223583"/>
                  </a:lnTo>
                  <a:lnTo>
                    <a:pt x="292900" y="223583"/>
                  </a:lnTo>
                  <a:lnTo>
                    <a:pt x="293522" y="222313"/>
                  </a:lnTo>
                  <a:lnTo>
                    <a:pt x="296062" y="222313"/>
                  </a:lnTo>
                  <a:lnTo>
                    <a:pt x="297243" y="221043"/>
                  </a:lnTo>
                  <a:lnTo>
                    <a:pt x="298653" y="219773"/>
                  </a:lnTo>
                  <a:lnTo>
                    <a:pt x="299186" y="218503"/>
                  </a:lnTo>
                  <a:lnTo>
                    <a:pt x="299554" y="217233"/>
                  </a:lnTo>
                  <a:lnTo>
                    <a:pt x="299745" y="215963"/>
                  </a:lnTo>
                  <a:lnTo>
                    <a:pt x="300062" y="214693"/>
                  </a:lnTo>
                  <a:close/>
                </a:path>
                <a:path w="663575" h="372110">
                  <a:moveTo>
                    <a:pt x="451739" y="177723"/>
                  </a:moveTo>
                  <a:lnTo>
                    <a:pt x="449884" y="175514"/>
                  </a:lnTo>
                  <a:lnTo>
                    <a:pt x="448754" y="174942"/>
                  </a:lnTo>
                  <a:lnTo>
                    <a:pt x="448259" y="174256"/>
                  </a:lnTo>
                  <a:lnTo>
                    <a:pt x="448386" y="173469"/>
                  </a:lnTo>
                  <a:lnTo>
                    <a:pt x="448271" y="171996"/>
                  </a:lnTo>
                  <a:lnTo>
                    <a:pt x="448005" y="170878"/>
                  </a:lnTo>
                  <a:lnTo>
                    <a:pt x="445858" y="166522"/>
                  </a:lnTo>
                  <a:lnTo>
                    <a:pt x="446938" y="165519"/>
                  </a:lnTo>
                  <a:lnTo>
                    <a:pt x="445414" y="165163"/>
                  </a:lnTo>
                  <a:lnTo>
                    <a:pt x="443191" y="165227"/>
                  </a:lnTo>
                  <a:lnTo>
                    <a:pt x="442366" y="165023"/>
                  </a:lnTo>
                  <a:lnTo>
                    <a:pt x="441871" y="164630"/>
                  </a:lnTo>
                  <a:lnTo>
                    <a:pt x="442569" y="162433"/>
                  </a:lnTo>
                  <a:lnTo>
                    <a:pt x="444677" y="163728"/>
                  </a:lnTo>
                  <a:lnTo>
                    <a:pt x="445630" y="161442"/>
                  </a:lnTo>
                  <a:lnTo>
                    <a:pt x="445122" y="159918"/>
                  </a:lnTo>
                  <a:lnTo>
                    <a:pt x="444563" y="157302"/>
                  </a:lnTo>
                  <a:lnTo>
                    <a:pt x="443395" y="155435"/>
                  </a:lnTo>
                  <a:lnTo>
                    <a:pt x="443865" y="154533"/>
                  </a:lnTo>
                  <a:lnTo>
                    <a:pt x="443915" y="153581"/>
                  </a:lnTo>
                  <a:lnTo>
                    <a:pt x="443382" y="151879"/>
                  </a:lnTo>
                  <a:lnTo>
                    <a:pt x="442087" y="150520"/>
                  </a:lnTo>
                  <a:lnTo>
                    <a:pt x="443395" y="148780"/>
                  </a:lnTo>
                  <a:lnTo>
                    <a:pt x="443153" y="147459"/>
                  </a:lnTo>
                  <a:lnTo>
                    <a:pt x="441350" y="146545"/>
                  </a:lnTo>
                  <a:lnTo>
                    <a:pt x="441325" y="144119"/>
                  </a:lnTo>
                  <a:lnTo>
                    <a:pt x="440550" y="142024"/>
                  </a:lnTo>
                  <a:lnTo>
                    <a:pt x="439051" y="140271"/>
                  </a:lnTo>
                  <a:lnTo>
                    <a:pt x="439902" y="139992"/>
                  </a:lnTo>
                  <a:lnTo>
                    <a:pt x="440105" y="139179"/>
                  </a:lnTo>
                  <a:lnTo>
                    <a:pt x="439280" y="136639"/>
                  </a:lnTo>
                  <a:lnTo>
                    <a:pt x="438645" y="135826"/>
                  </a:lnTo>
                  <a:lnTo>
                    <a:pt x="437756" y="135356"/>
                  </a:lnTo>
                  <a:lnTo>
                    <a:pt x="438086" y="134683"/>
                  </a:lnTo>
                  <a:lnTo>
                    <a:pt x="437540" y="133845"/>
                  </a:lnTo>
                  <a:lnTo>
                    <a:pt x="436079" y="132816"/>
                  </a:lnTo>
                  <a:lnTo>
                    <a:pt x="437172" y="130962"/>
                  </a:lnTo>
                  <a:lnTo>
                    <a:pt x="437515" y="129730"/>
                  </a:lnTo>
                  <a:lnTo>
                    <a:pt x="437121" y="129095"/>
                  </a:lnTo>
                  <a:lnTo>
                    <a:pt x="435673" y="130695"/>
                  </a:lnTo>
                  <a:lnTo>
                    <a:pt x="435051" y="131089"/>
                  </a:lnTo>
                  <a:lnTo>
                    <a:pt x="434378" y="131025"/>
                  </a:lnTo>
                  <a:lnTo>
                    <a:pt x="433654" y="130505"/>
                  </a:lnTo>
                  <a:lnTo>
                    <a:pt x="434378" y="129895"/>
                  </a:lnTo>
                  <a:lnTo>
                    <a:pt x="434289" y="129273"/>
                  </a:lnTo>
                  <a:lnTo>
                    <a:pt x="433336" y="128651"/>
                  </a:lnTo>
                  <a:lnTo>
                    <a:pt x="433666" y="127977"/>
                  </a:lnTo>
                  <a:lnTo>
                    <a:pt x="434721" y="127723"/>
                  </a:lnTo>
                  <a:lnTo>
                    <a:pt x="436460" y="127914"/>
                  </a:lnTo>
                  <a:lnTo>
                    <a:pt x="436422" y="126060"/>
                  </a:lnTo>
                  <a:lnTo>
                    <a:pt x="435533" y="124472"/>
                  </a:lnTo>
                  <a:lnTo>
                    <a:pt x="433806" y="123164"/>
                  </a:lnTo>
                  <a:lnTo>
                    <a:pt x="434479" y="122656"/>
                  </a:lnTo>
                  <a:lnTo>
                    <a:pt x="434987" y="122491"/>
                  </a:lnTo>
                  <a:lnTo>
                    <a:pt x="433781" y="116992"/>
                  </a:lnTo>
                  <a:lnTo>
                    <a:pt x="432955" y="114452"/>
                  </a:lnTo>
                  <a:lnTo>
                    <a:pt x="431787" y="111734"/>
                  </a:lnTo>
                  <a:lnTo>
                    <a:pt x="432130" y="111061"/>
                  </a:lnTo>
                  <a:lnTo>
                    <a:pt x="430669" y="104800"/>
                  </a:lnTo>
                  <a:lnTo>
                    <a:pt x="430123" y="103111"/>
                  </a:lnTo>
                  <a:lnTo>
                    <a:pt x="428180" y="98856"/>
                  </a:lnTo>
                  <a:lnTo>
                    <a:pt x="427456" y="94894"/>
                  </a:lnTo>
                  <a:lnTo>
                    <a:pt x="427367" y="93421"/>
                  </a:lnTo>
                  <a:lnTo>
                    <a:pt x="426974" y="92240"/>
                  </a:lnTo>
                  <a:lnTo>
                    <a:pt x="426326" y="91325"/>
                  </a:lnTo>
                  <a:lnTo>
                    <a:pt x="426326" y="87858"/>
                  </a:lnTo>
                  <a:lnTo>
                    <a:pt x="425488" y="80086"/>
                  </a:lnTo>
                  <a:lnTo>
                    <a:pt x="425996" y="78790"/>
                  </a:lnTo>
                  <a:lnTo>
                    <a:pt x="426173" y="78740"/>
                  </a:lnTo>
                  <a:lnTo>
                    <a:pt x="425399" y="77495"/>
                  </a:lnTo>
                  <a:lnTo>
                    <a:pt x="423849" y="74155"/>
                  </a:lnTo>
                  <a:lnTo>
                    <a:pt x="425107" y="73380"/>
                  </a:lnTo>
                  <a:lnTo>
                    <a:pt x="425361" y="72174"/>
                  </a:lnTo>
                  <a:lnTo>
                    <a:pt x="424649" y="70535"/>
                  </a:lnTo>
                  <a:lnTo>
                    <a:pt x="423633" y="67398"/>
                  </a:lnTo>
                  <a:lnTo>
                    <a:pt x="423697" y="66725"/>
                  </a:lnTo>
                  <a:lnTo>
                    <a:pt x="424091" y="66217"/>
                  </a:lnTo>
                  <a:lnTo>
                    <a:pt x="423240" y="64160"/>
                  </a:lnTo>
                  <a:lnTo>
                    <a:pt x="422795" y="61315"/>
                  </a:lnTo>
                  <a:lnTo>
                    <a:pt x="422287" y="59778"/>
                  </a:lnTo>
                  <a:lnTo>
                    <a:pt x="422516" y="58762"/>
                  </a:lnTo>
                  <a:lnTo>
                    <a:pt x="422490" y="57759"/>
                  </a:lnTo>
                  <a:lnTo>
                    <a:pt x="422148" y="56730"/>
                  </a:lnTo>
                  <a:lnTo>
                    <a:pt x="421487" y="55549"/>
                  </a:lnTo>
                  <a:lnTo>
                    <a:pt x="420992" y="54025"/>
                  </a:lnTo>
                  <a:lnTo>
                    <a:pt x="415594" y="52120"/>
                  </a:lnTo>
                  <a:lnTo>
                    <a:pt x="414147" y="53708"/>
                  </a:lnTo>
                  <a:lnTo>
                    <a:pt x="413981" y="53200"/>
                  </a:lnTo>
                  <a:lnTo>
                    <a:pt x="412470" y="53682"/>
                  </a:lnTo>
                  <a:lnTo>
                    <a:pt x="411962" y="53301"/>
                  </a:lnTo>
                  <a:lnTo>
                    <a:pt x="411454" y="53187"/>
                  </a:lnTo>
                  <a:lnTo>
                    <a:pt x="410184" y="53594"/>
                  </a:lnTo>
                  <a:lnTo>
                    <a:pt x="409117" y="53467"/>
                  </a:lnTo>
                  <a:lnTo>
                    <a:pt x="407390" y="54495"/>
                  </a:lnTo>
                  <a:lnTo>
                    <a:pt x="406438" y="53860"/>
                  </a:lnTo>
                  <a:lnTo>
                    <a:pt x="405561" y="53771"/>
                  </a:lnTo>
                  <a:lnTo>
                    <a:pt x="404774" y="54216"/>
                  </a:lnTo>
                  <a:lnTo>
                    <a:pt x="400367" y="53949"/>
                  </a:lnTo>
                  <a:lnTo>
                    <a:pt x="396557" y="55181"/>
                  </a:lnTo>
                  <a:lnTo>
                    <a:pt x="395973" y="55092"/>
                  </a:lnTo>
                  <a:lnTo>
                    <a:pt x="395643" y="54635"/>
                  </a:lnTo>
                  <a:lnTo>
                    <a:pt x="394119" y="55130"/>
                  </a:lnTo>
                  <a:lnTo>
                    <a:pt x="392671" y="55880"/>
                  </a:lnTo>
                  <a:lnTo>
                    <a:pt x="392353" y="54864"/>
                  </a:lnTo>
                  <a:lnTo>
                    <a:pt x="391833" y="54457"/>
                  </a:lnTo>
                  <a:lnTo>
                    <a:pt x="389140" y="55346"/>
                  </a:lnTo>
                  <a:lnTo>
                    <a:pt x="388023" y="54762"/>
                  </a:lnTo>
                  <a:lnTo>
                    <a:pt x="387223" y="54648"/>
                  </a:lnTo>
                  <a:lnTo>
                    <a:pt x="386765" y="54991"/>
                  </a:lnTo>
                  <a:lnTo>
                    <a:pt x="386473" y="55816"/>
                  </a:lnTo>
                  <a:lnTo>
                    <a:pt x="386029" y="56159"/>
                  </a:lnTo>
                  <a:lnTo>
                    <a:pt x="384492" y="55714"/>
                  </a:lnTo>
                  <a:lnTo>
                    <a:pt x="383641" y="55714"/>
                  </a:lnTo>
                  <a:lnTo>
                    <a:pt x="382879" y="55956"/>
                  </a:lnTo>
                  <a:lnTo>
                    <a:pt x="380542" y="55968"/>
                  </a:lnTo>
                  <a:lnTo>
                    <a:pt x="380428" y="56184"/>
                  </a:lnTo>
                  <a:lnTo>
                    <a:pt x="378980" y="56095"/>
                  </a:lnTo>
                  <a:lnTo>
                    <a:pt x="377469" y="55740"/>
                  </a:lnTo>
                  <a:lnTo>
                    <a:pt x="374357" y="55638"/>
                  </a:lnTo>
                  <a:lnTo>
                    <a:pt x="368592" y="56934"/>
                  </a:lnTo>
                  <a:lnTo>
                    <a:pt x="367144" y="56832"/>
                  </a:lnTo>
                  <a:lnTo>
                    <a:pt x="365887" y="56400"/>
                  </a:lnTo>
                  <a:lnTo>
                    <a:pt x="364591" y="56451"/>
                  </a:lnTo>
                  <a:lnTo>
                    <a:pt x="363982" y="56832"/>
                  </a:lnTo>
                  <a:lnTo>
                    <a:pt x="364032" y="57569"/>
                  </a:lnTo>
                  <a:lnTo>
                    <a:pt x="363410" y="56832"/>
                  </a:lnTo>
                  <a:lnTo>
                    <a:pt x="362661" y="56515"/>
                  </a:lnTo>
                  <a:lnTo>
                    <a:pt x="360794" y="56553"/>
                  </a:lnTo>
                  <a:lnTo>
                    <a:pt x="359943" y="56832"/>
                  </a:lnTo>
                  <a:lnTo>
                    <a:pt x="359206" y="57429"/>
                  </a:lnTo>
                  <a:lnTo>
                    <a:pt x="358533" y="57086"/>
                  </a:lnTo>
                  <a:lnTo>
                    <a:pt x="357771" y="57061"/>
                  </a:lnTo>
                  <a:lnTo>
                    <a:pt x="355574" y="57492"/>
                  </a:lnTo>
                  <a:lnTo>
                    <a:pt x="354317" y="57899"/>
                  </a:lnTo>
                  <a:lnTo>
                    <a:pt x="352945" y="57785"/>
                  </a:lnTo>
                  <a:lnTo>
                    <a:pt x="352044" y="58166"/>
                  </a:lnTo>
                  <a:lnTo>
                    <a:pt x="351586" y="59055"/>
                  </a:lnTo>
                  <a:lnTo>
                    <a:pt x="348462" y="59512"/>
                  </a:lnTo>
                  <a:lnTo>
                    <a:pt x="347611" y="59499"/>
                  </a:lnTo>
                  <a:lnTo>
                    <a:pt x="344855" y="58801"/>
                  </a:lnTo>
                  <a:lnTo>
                    <a:pt x="343065" y="59004"/>
                  </a:lnTo>
                  <a:lnTo>
                    <a:pt x="342671" y="59524"/>
                  </a:lnTo>
                  <a:lnTo>
                    <a:pt x="342328" y="59626"/>
                  </a:lnTo>
                  <a:lnTo>
                    <a:pt x="341452" y="58966"/>
                  </a:lnTo>
                  <a:lnTo>
                    <a:pt x="340868" y="58877"/>
                  </a:lnTo>
                  <a:lnTo>
                    <a:pt x="340233" y="59829"/>
                  </a:lnTo>
                  <a:lnTo>
                    <a:pt x="338937" y="60159"/>
                  </a:lnTo>
                  <a:lnTo>
                    <a:pt x="336969" y="59855"/>
                  </a:lnTo>
                  <a:lnTo>
                    <a:pt x="333146" y="61087"/>
                  </a:lnTo>
                  <a:lnTo>
                    <a:pt x="331698" y="61188"/>
                  </a:lnTo>
                  <a:lnTo>
                    <a:pt x="330479" y="60921"/>
                  </a:lnTo>
                  <a:lnTo>
                    <a:pt x="329539" y="60299"/>
                  </a:lnTo>
                  <a:lnTo>
                    <a:pt x="329412" y="60528"/>
                  </a:lnTo>
                  <a:lnTo>
                    <a:pt x="326085" y="61506"/>
                  </a:lnTo>
                  <a:lnTo>
                    <a:pt x="325348" y="61836"/>
                  </a:lnTo>
                  <a:lnTo>
                    <a:pt x="325120" y="62280"/>
                  </a:lnTo>
                  <a:lnTo>
                    <a:pt x="324446" y="61937"/>
                  </a:lnTo>
                  <a:lnTo>
                    <a:pt x="323824" y="62318"/>
                  </a:lnTo>
                  <a:lnTo>
                    <a:pt x="323049" y="62293"/>
                  </a:lnTo>
                  <a:lnTo>
                    <a:pt x="322160" y="61836"/>
                  </a:lnTo>
                  <a:lnTo>
                    <a:pt x="320598" y="61595"/>
                  </a:lnTo>
                  <a:lnTo>
                    <a:pt x="319633" y="61810"/>
                  </a:lnTo>
                  <a:lnTo>
                    <a:pt x="318782" y="62649"/>
                  </a:lnTo>
                  <a:lnTo>
                    <a:pt x="317588" y="63309"/>
                  </a:lnTo>
                  <a:lnTo>
                    <a:pt x="315302" y="64058"/>
                  </a:lnTo>
                  <a:lnTo>
                    <a:pt x="314401" y="64719"/>
                  </a:lnTo>
                  <a:lnTo>
                    <a:pt x="313982" y="65506"/>
                  </a:lnTo>
                  <a:lnTo>
                    <a:pt x="314109" y="66408"/>
                  </a:lnTo>
                  <a:lnTo>
                    <a:pt x="313423" y="67754"/>
                  </a:lnTo>
                  <a:lnTo>
                    <a:pt x="312000" y="68592"/>
                  </a:lnTo>
                  <a:lnTo>
                    <a:pt x="311696" y="69710"/>
                  </a:lnTo>
                  <a:lnTo>
                    <a:pt x="312547" y="71120"/>
                  </a:lnTo>
                  <a:lnTo>
                    <a:pt x="313105" y="72898"/>
                  </a:lnTo>
                  <a:lnTo>
                    <a:pt x="313448" y="73355"/>
                  </a:lnTo>
                  <a:lnTo>
                    <a:pt x="313499" y="73812"/>
                  </a:lnTo>
                  <a:lnTo>
                    <a:pt x="313270" y="74256"/>
                  </a:lnTo>
                  <a:lnTo>
                    <a:pt x="312547" y="73736"/>
                  </a:lnTo>
                  <a:lnTo>
                    <a:pt x="312166" y="73774"/>
                  </a:lnTo>
                  <a:lnTo>
                    <a:pt x="312115" y="74726"/>
                  </a:lnTo>
                  <a:lnTo>
                    <a:pt x="312661" y="75857"/>
                  </a:lnTo>
                  <a:lnTo>
                    <a:pt x="313855" y="76034"/>
                  </a:lnTo>
                  <a:lnTo>
                    <a:pt x="313029" y="77609"/>
                  </a:lnTo>
                  <a:lnTo>
                    <a:pt x="313270" y="80340"/>
                  </a:lnTo>
                  <a:lnTo>
                    <a:pt x="314528" y="84226"/>
                  </a:lnTo>
                  <a:lnTo>
                    <a:pt x="315379" y="83388"/>
                  </a:lnTo>
                  <a:lnTo>
                    <a:pt x="315429" y="84137"/>
                  </a:lnTo>
                  <a:lnTo>
                    <a:pt x="315785" y="84670"/>
                  </a:lnTo>
                  <a:lnTo>
                    <a:pt x="316471" y="85013"/>
                  </a:lnTo>
                  <a:lnTo>
                    <a:pt x="316344" y="85801"/>
                  </a:lnTo>
                  <a:lnTo>
                    <a:pt x="316852" y="88811"/>
                  </a:lnTo>
                  <a:lnTo>
                    <a:pt x="316763" y="90246"/>
                  </a:lnTo>
                  <a:lnTo>
                    <a:pt x="317004" y="91020"/>
                  </a:lnTo>
                  <a:lnTo>
                    <a:pt x="317512" y="91694"/>
                  </a:lnTo>
                  <a:lnTo>
                    <a:pt x="317792" y="92544"/>
                  </a:lnTo>
                  <a:lnTo>
                    <a:pt x="317804" y="93192"/>
                  </a:lnTo>
                  <a:lnTo>
                    <a:pt x="317563" y="93637"/>
                  </a:lnTo>
                  <a:lnTo>
                    <a:pt x="316445" y="94195"/>
                  </a:lnTo>
                  <a:lnTo>
                    <a:pt x="316204" y="94919"/>
                  </a:lnTo>
                  <a:lnTo>
                    <a:pt x="316877" y="95834"/>
                  </a:lnTo>
                  <a:lnTo>
                    <a:pt x="316255" y="96215"/>
                  </a:lnTo>
                  <a:lnTo>
                    <a:pt x="316306" y="96951"/>
                  </a:lnTo>
                  <a:lnTo>
                    <a:pt x="317030" y="98031"/>
                  </a:lnTo>
                  <a:lnTo>
                    <a:pt x="317868" y="98882"/>
                  </a:lnTo>
                  <a:lnTo>
                    <a:pt x="318528" y="100076"/>
                  </a:lnTo>
                  <a:lnTo>
                    <a:pt x="317258" y="100482"/>
                  </a:lnTo>
                  <a:lnTo>
                    <a:pt x="317639" y="101104"/>
                  </a:lnTo>
                  <a:lnTo>
                    <a:pt x="317779" y="102095"/>
                  </a:lnTo>
                  <a:lnTo>
                    <a:pt x="317652" y="103428"/>
                  </a:lnTo>
                  <a:lnTo>
                    <a:pt x="318820" y="104736"/>
                  </a:lnTo>
                  <a:lnTo>
                    <a:pt x="319405" y="105968"/>
                  </a:lnTo>
                  <a:lnTo>
                    <a:pt x="319392" y="107086"/>
                  </a:lnTo>
                  <a:lnTo>
                    <a:pt x="320294" y="107543"/>
                  </a:lnTo>
                  <a:lnTo>
                    <a:pt x="320713" y="108254"/>
                  </a:lnTo>
                  <a:lnTo>
                    <a:pt x="320636" y="109207"/>
                  </a:lnTo>
                  <a:lnTo>
                    <a:pt x="321144" y="109893"/>
                  </a:lnTo>
                  <a:lnTo>
                    <a:pt x="321538" y="109956"/>
                  </a:lnTo>
                  <a:lnTo>
                    <a:pt x="321627" y="110210"/>
                  </a:lnTo>
                  <a:lnTo>
                    <a:pt x="321386" y="110642"/>
                  </a:lnTo>
                  <a:lnTo>
                    <a:pt x="318592" y="111556"/>
                  </a:lnTo>
                  <a:lnTo>
                    <a:pt x="319252" y="112191"/>
                  </a:lnTo>
                  <a:lnTo>
                    <a:pt x="320433" y="112077"/>
                  </a:lnTo>
                  <a:lnTo>
                    <a:pt x="320954" y="111912"/>
                  </a:lnTo>
                  <a:lnTo>
                    <a:pt x="321233" y="112204"/>
                  </a:lnTo>
                  <a:lnTo>
                    <a:pt x="321284" y="112928"/>
                  </a:lnTo>
                  <a:lnTo>
                    <a:pt x="320789" y="113093"/>
                  </a:lnTo>
                  <a:lnTo>
                    <a:pt x="320636" y="113512"/>
                  </a:lnTo>
                  <a:lnTo>
                    <a:pt x="320852" y="114198"/>
                  </a:lnTo>
                  <a:lnTo>
                    <a:pt x="320852" y="115049"/>
                  </a:lnTo>
                  <a:lnTo>
                    <a:pt x="320255" y="115798"/>
                  </a:lnTo>
                  <a:lnTo>
                    <a:pt x="321411" y="117665"/>
                  </a:lnTo>
                  <a:lnTo>
                    <a:pt x="320814" y="121602"/>
                  </a:lnTo>
                  <a:lnTo>
                    <a:pt x="320522" y="121881"/>
                  </a:lnTo>
                  <a:lnTo>
                    <a:pt x="321106" y="122809"/>
                  </a:lnTo>
                  <a:lnTo>
                    <a:pt x="321437" y="123825"/>
                  </a:lnTo>
                  <a:lnTo>
                    <a:pt x="322300" y="125056"/>
                  </a:lnTo>
                  <a:lnTo>
                    <a:pt x="322694" y="125107"/>
                  </a:lnTo>
                  <a:lnTo>
                    <a:pt x="323519" y="126809"/>
                  </a:lnTo>
                  <a:lnTo>
                    <a:pt x="323938" y="128079"/>
                  </a:lnTo>
                  <a:lnTo>
                    <a:pt x="323596" y="128752"/>
                  </a:lnTo>
                  <a:lnTo>
                    <a:pt x="323532" y="130924"/>
                  </a:lnTo>
                  <a:lnTo>
                    <a:pt x="323824" y="131203"/>
                  </a:lnTo>
                  <a:lnTo>
                    <a:pt x="321525" y="132791"/>
                  </a:lnTo>
                  <a:lnTo>
                    <a:pt x="321284" y="133248"/>
                  </a:lnTo>
                  <a:lnTo>
                    <a:pt x="321449" y="134035"/>
                  </a:lnTo>
                  <a:lnTo>
                    <a:pt x="322021" y="135166"/>
                  </a:lnTo>
                  <a:lnTo>
                    <a:pt x="321729" y="136004"/>
                  </a:lnTo>
                  <a:lnTo>
                    <a:pt x="322046" y="137007"/>
                  </a:lnTo>
                  <a:lnTo>
                    <a:pt x="322999" y="138201"/>
                  </a:lnTo>
                  <a:lnTo>
                    <a:pt x="325437" y="140512"/>
                  </a:lnTo>
                  <a:lnTo>
                    <a:pt x="325628" y="143446"/>
                  </a:lnTo>
                  <a:lnTo>
                    <a:pt x="326377" y="145173"/>
                  </a:lnTo>
                  <a:lnTo>
                    <a:pt x="327660" y="145681"/>
                  </a:lnTo>
                  <a:lnTo>
                    <a:pt x="327647" y="146253"/>
                  </a:lnTo>
                  <a:lnTo>
                    <a:pt x="327837" y="146558"/>
                  </a:lnTo>
                  <a:lnTo>
                    <a:pt x="328917" y="146964"/>
                  </a:lnTo>
                  <a:lnTo>
                    <a:pt x="329336" y="147396"/>
                  </a:lnTo>
                  <a:lnTo>
                    <a:pt x="328396" y="147967"/>
                  </a:lnTo>
                  <a:lnTo>
                    <a:pt x="327367" y="147650"/>
                  </a:lnTo>
                  <a:lnTo>
                    <a:pt x="326758" y="148412"/>
                  </a:lnTo>
                  <a:lnTo>
                    <a:pt x="326021" y="150139"/>
                  </a:lnTo>
                  <a:lnTo>
                    <a:pt x="327139" y="150736"/>
                  </a:lnTo>
                  <a:lnTo>
                    <a:pt x="327660" y="151485"/>
                  </a:lnTo>
                  <a:lnTo>
                    <a:pt x="327507" y="153035"/>
                  </a:lnTo>
                  <a:lnTo>
                    <a:pt x="327761" y="153797"/>
                  </a:lnTo>
                  <a:lnTo>
                    <a:pt x="329514" y="155752"/>
                  </a:lnTo>
                  <a:lnTo>
                    <a:pt x="328155" y="156197"/>
                  </a:lnTo>
                  <a:lnTo>
                    <a:pt x="327507" y="156781"/>
                  </a:lnTo>
                  <a:lnTo>
                    <a:pt x="327863" y="160223"/>
                  </a:lnTo>
                  <a:lnTo>
                    <a:pt x="328828" y="160286"/>
                  </a:lnTo>
                  <a:lnTo>
                    <a:pt x="329526" y="160705"/>
                  </a:lnTo>
                  <a:lnTo>
                    <a:pt x="329971" y="161505"/>
                  </a:lnTo>
                  <a:lnTo>
                    <a:pt x="330263" y="163842"/>
                  </a:lnTo>
                  <a:lnTo>
                    <a:pt x="330504" y="164325"/>
                  </a:lnTo>
                  <a:lnTo>
                    <a:pt x="330949" y="164553"/>
                  </a:lnTo>
                  <a:lnTo>
                    <a:pt x="330327" y="166065"/>
                  </a:lnTo>
                  <a:lnTo>
                    <a:pt x="330530" y="167322"/>
                  </a:lnTo>
                  <a:lnTo>
                    <a:pt x="331597" y="168275"/>
                  </a:lnTo>
                  <a:lnTo>
                    <a:pt x="330555" y="170853"/>
                  </a:lnTo>
                  <a:lnTo>
                    <a:pt x="330593" y="173278"/>
                  </a:lnTo>
                  <a:lnTo>
                    <a:pt x="331711" y="175552"/>
                  </a:lnTo>
                  <a:lnTo>
                    <a:pt x="331698" y="177228"/>
                  </a:lnTo>
                  <a:lnTo>
                    <a:pt x="331406" y="179006"/>
                  </a:lnTo>
                  <a:lnTo>
                    <a:pt x="331571" y="180632"/>
                  </a:lnTo>
                  <a:lnTo>
                    <a:pt x="332435" y="181292"/>
                  </a:lnTo>
                  <a:lnTo>
                    <a:pt x="334022" y="180975"/>
                  </a:lnTo>
                  <a:lnTo>
                    <a:pt x="333565" y="183070"/>
                  </a:lnTo>
                  <a:lnTo>
                    <a:pt x="333908" y="184086"/>
                  </a:lnTo>
                  <a:lnTo>
                    <a:pt x="333895" y="185788"/>
                  </a:lnTo>
                  <a:lnTo>
                    <a:pt x="333451" y="187325"/>
                  </a:lnTo>
                  <a:lnTo>
                    <a:pt x="333616" y="187845"/>
                  </a:lnTo>
                  <a:lnTo>
                    <a:pt x="334124" y="188239"/>
                  </a:lnTo>
                  <a:lnTo>
                    <a:pt x="334327" y="189484"/>
                  </a:lnTo>
                  <a:lnTo>
                    <a:pt x="334860" y="189966"/>
                  </a:lnTo>
                  <a:lnTo>
                    <a:pt x="335699" y="189687"/>
                  </a:lnTo>
                  <a:lnTo>
                    <a:pt x="335026" y="191033"/>
                  </a:lnTo>
                  <a:lnTo>
                    <a:pt x="334899" y="191820"/>
                  </a:lnTo>
                  <a:lnTo>
                    <a:pt x="335343" y="192049"/>
                  </a:lnTo>
                  <a:lnTo>
                    <a:pt x="334556" y="193052"/>
                  </a:lnTo>
                  <a:lnTo>
                    <a:pt x="334518" y="193814"/>
                  </a:lnTo>
                  <a:lnTo>
                    <a:pt x="336042" y="195008"/>
                  </a:lnTo>
                  <a:lnTo>
                    <a:pt x="336765" y="194957"/>
                  </a:lnTo>
                  <a:lnTo>
                    <a:pt x="337439" y="194170"/>
                  </a:lnTo>
                  <a:lnTo>
                    <a:pt x="345427" y="198894"/>
                  </a:lnTo>
                  <a:lnTo>
                    <a:pt x="347687" y="197802"/>
                  </a:lnTo>
                  <a:lnTo>
                    <a:pt x="349059" y="196786"/>
                  </a:lnTo>
                  <a:lnTo>
                    <a:pt x="349516" y="195897"/>
                  </a:lnTo>
                  <a:lnTo>
                    <a:pt x="350596" y="197510"/>
                  </a:lnTo>
                  <a:lnTo>
                    <a:pt x="351650" y="198475"/>
                  </a:lnTo>
                  <a:lnTo>
                    <a:pt x="352869" y="198462"/>
                  </a:lnTo>
                  <a:lnTo>
                    <a:pt x="355079" y="196608"/>
                  </a:lnTo>
                  <a:lnTo>
                    <a:pt x="355447" y="195478"/>
                  </a:lnTo>
                  <a:lnTo>
                    <a:pt x="355346" y="193992"/>
                  </a:lnTo>
                  <a:lnTo>
                    <a:pt x="357974" y="193154"/>
                  </a:lnTo>
                  <a:lnTo>
                    <a:pt x="358368" y="192646"/>
                  </a:lnTo>
                  <a:lnTo>
                    <a:pt x="358330" y="191922"/>
                  </a:lnTo>
                  <a:lnTo>
                    <a:pt x="357581" y="191325"/>
                  </a:lnTo>
                  <a:lnTo>
                    <a:pt x="357162" y="190042"/>
                  </a:lnTo>
                  <a:lnTo>
                    <a:pt x="357403" y="189598"/>
                  </a:lnTo>
                  <a:lnTo>
                    <a:pt x="356755" y="189064"/>
                  </a:lnTo>
                  <a:lnTo>
                    <a:pt x="355244" y="188429"/>
                  </a:lnTo>
                  <a:lnTo>
                    <a:pt x="356095" y="187591"/>
                  </a:lnTo>
                  <a:lnTo>
                    <a:pt x="355638" y="187363"/>
                  </a:lnTo>
                  <a:lnTo>
                    <a:pt x="354584" y="186397"/>
                  </a:lnTo>
                  <a:lnTo>
                    <a:pt x="355269" y="186169"/>
                  </a:lnTo>
                  <a:lnTo>
                    <a:pt x="355625" y="185585"/>
                  </a:lnTo>
                  <a:lnTo>
                    <a:pt x="355625" y="183527"/>
                  </a:lnTo>
                  <a:lnTo>
                    <a:pt x="355803" y="182346"/>
                  </a:lnTo>
                  <a:lnTo>
                    <a:pt x="355346" y="182118"/>
                  </a:lnTo>
                  <a:lnTo>
                    <a:pt x="355206" y="181698"/>
                  </a:lnTo>
                  <a:lnTo>
                    <a:pt x="355384" y="180225"/>
                  </a:lnTo>
                  <a:lnTo>
                    <a:pt x="354418" y="177177"/>
                  </a:lnTo>
                  <a:lnTo>
                    <a:pt x="354368" y="176453"/>
                  </a:lnTo>
                  <a:lnTo>
                    <a:pt x="353796" y="175882"/>
                  </a:lnTo>
                  <a:lnTo>
                    <a:pt x="352729" y="175475"/>
                  </a:lnTo>
                  <a:lnTo>
                    <a:pt x="353301" y="174358"/>
                  </a:lnTo>
                  <a:lnTo>
                    <a:pt x="353352" y="173037"/>
                  </a:lnTo>
                  <a:lnTo>
                    <a:pt x="352120" y="169227"/>
                  </a:lnTo>
                  <a:lnTo>
                    <a:pt x="350964" y="167347"/>
                  </a:lnTo>
                  <a:lnTo>
                    <a:pt x="352386" y="167449"/>
                  </a:lnTo>
                  <a:lnTo>
                    <a:pt x="351993" y="165341"/>
                  </a:lnTo>
                  <a:lnTo>
                    <a:pt x="350812" y="164312"/>
                  </a:lnTo>
                  <a:lnTo>
                    <a:pt x="350380" y="162394"/>
                  </a:lnTo>
                  <a:lnTo>
                    <a:pt x="350558" y="161213"/>
                  </a:lnTo>
                  <a:lnTo>
                    <a:pt x="351345" y="160769"/>
                  </a:lnTo>
                  <a:lnTo>
                    <a:pt x="350672" y="160426"/>
                  </a:lnTo>
                  <a:lnTo>
                    <a:pt x="349478" y="160159"/>
                  </a:lnTo>
                  <a:lnTo>
                    <a:pt x="349072" y="159816"/>
                  </a:lnTo>
                  <a:lnTo>
                    <a:pt x="350596" y="159321"/>
                  </a:lnTo>
                  <a:lnTo>
                    <a:pt x="349821" y="158635"/>
                  </a:lnTo>
                  <a:lnTo>
                    <a:pt x="349656" y="157848"/>
                  </a:lnTo>
                  <a:lnTo>
                    <a:pt x="350113" y="156946"/>
                  </a:lnTo>
                  <a:lnTo>
                    <a:pt x="348284" y="153898"/>
                  </a:lnTo>
                  <a:lnTo>
                    <a:pt x="348907" y="153517"/>
                  </a:lnTo>
                  <a:lnTo>
                    <a:pt x="349084" y="152895"/>
                  </a:lnTo>
                  <a:lnTo>
                    <a:pt x="348653" y="151536"/>
                  </a:lnTo>
                  <a:lnTo>
                    <a:pt x="347459" y="150507"/>
                  </a:lnTo>
                  <a:lnTo>
                    <a:pt x="347281" y="152527"/>
                  </a:lnTo>
                  <a:lnTo>
                    <a:pt x="346278" y="151180"/>
                  </a:lnTo>
                  <a:lnTo>
                    <a:pt x="346087" y="150304"/>
                  </a:lnTo>
                  <a:lnTo>
                    <a:pt x="347649" y="149326"/>
                  </a:lnTo>
                  <a:lnTo>
                    <a:pt x="348411" y="148234"/>
                  </a:lnTo>
                  <a:lnTo>
                    <a:pt x="347510" y="146291"/>
                  </a:lnTo>
                  <a:lnTo>
                    <a:pt x="346341" y="144411"/>
                  </a:lnTo>
                  <a:lnTo>
                    <a:pt x="346938" y="144513"/>
                  </a:lnTo>
                  <a:lnTo>
                    <a:pt x="346710" y="144399"/>
                  </a:lnTo>
                  <a:lnTo>
                    <a:pt x="346354" y="143573"/>
                  </a:lnTo>
                  <a:lnTo>
                    <a:pt x="346862" y="142557"/>
                  </a:lnTo>
                  <a:lnTo>
                    <a:pt x="347332" y="142240"/>
                  </a:lnTo>
                  <a:lnTo>
                    <a:pt x="347548" y="141782"/>
                  </a:lnTo>
                  <a:lnTo>
                    <a:pt x="347484" y="139280"/>
                  </a:lnTo>
                  <a:lnTo>
                    <a:pt x="347154" y="137693"/>
                  </a:lnTo>
                  <a:lnTo>
                    <a:pt x="347319" y="136715"/>
                  </a:lnTo>
                  <a:lnTo>
                    <a:pt x="347929" y="136321"/>
                  </a:lnTo>
                  <a:lnTo>
                    <a:pt x="348957" y="135153"/>
                  </a:lnTo>
                  <a:lnTo>
                    <a:pt x="346773" y="134442"/>
                  </a:lnTo>
                  <a:lnTo>
                    <a:pt x="345427" y="133769"/>
                  </a:lnTo>
                  <a:lnTo>
                    <a:pt x="345249" y="133819"/>
                  </a:lnTo>
                  <a:lnTo>
                    <a:pt x="344893" y="133007"/>
                  </a:lnTo>
                  <a:lnTo>
                    <a:pt x="344589" y="132905"/>
                  </a:lnTo>
                  <a:lnTo>
                    <a:pt x="344258" y="131889"/>
                  </a:lnTo>
                  <a:lnTo>
                    <a:pt x="344182" y="130797"/>
                  </a:lnTo>
                  <a:lnTo>
                    <a:pt x="343611" y="129019"/>
                  </a:lnTo>
                  <a:lnTo>
                    <a:pt x="342379" y="127546"/>
                  </a:lnTo>
                  <a:lnTo>
                    <a:pt x="342226" y="125907"/>
                  </a:lnTo>
                  <a:lnTo>
                    <a:pt x="343141" y="124117"/>
                  </a:lnTo>
                  <a:lnTo>
                    <a:pt x="342988" y="122758"/>
                  </a:lnTo>
                  <a:lnTo>
                    <a:pt x="341706" y="121678"/>
                  </a:lnTo>
                  <a:lnTo>
                    <a:pt x="341185" y="119507"/>
                  </a:lnTo>
                  <a:lnTo>
                    <a:pt x="341439" y="116243"/>
                  </a:lnTo>
                  <a:lnTo>
                    <a:pt x="341058" y="115620"/>
                  </a:lnTo>
                  <a:lnTo>
                    <a:pt x="341172" y="114833"/>
                  </a:lnTo>
                  <a:lnTo>
                    <a:pt x="341795" y="113880"/>
                  </a:lnTo>
                  <a:lnTo>
                    <a:pt x="340956" y="113030"/>
                  </a:lnTo>
                  <a:lnTo>
                    <a:pt x="340639" y="112014"/>
                  </a:lnTo>
                  <a:lnTo>
                    <a:pt x="340829" y="110820"/>
                  </a:lnTo>
                  <a:lnTo>
                    <a:pt x="339280" y="111315"/>
                  </a:lnTo>
                  <a:lnTo>
                    <a:pt x="338620" y="110985"/>
                  </a:lnTo>
                  <a:lnTo>
                    <a:pt x="338797" y="109804"/>
                  </a:lnTo>
                  <a:lnTo>
                    <a:pt x="339407" y="108204"/>
                  </a:lnTo>
                  <a:lnTo>
                    <a:pt x="340360" y="106768"/>
                  </a:lnTo>
                  <a:lnTo>
                    <a:pt x="339509" y="106476"/>
                  </a:lnTo>
                  <a:lnTo>
                    <a:pt x="339128" y="105575"/>
                  </a:lnTo>
                  <a:lnTo>
                    <a:pt x="339204" y="102362"/>
                  </a:lnTo>
                  <a:lnTo>
                    <a:pt x="338658" y="101231"/>
                  </a:lnTo>
                  <a:lnTo>
                    <a:pt x="338213" y="101003"/>
                  </a:lnTo>
                  <a:lnTo>
                    <a:pt x="338721" y="100279"/>
                  </a:lnTo>
                  <a:lnTo>
                    <a:pt x="338772" y="99606"/>
                  </a:lnTo>
                  <a:lnTo>
                    <a:pt x="338391" y="98983"/>
                  </a:lnTo>
                  <a:lnTo>
                    <a:pt x="336359" y="98793"/>
                  </a:lnTo>
                  <a:lnTo>
                    <a:pt x="336715" y="98120"/>
                  </a:lnTo>
                  <a:lnTo>
                    <a:pt x="338493" y="96697"/>
                  </a:lnTo>
                  <a:lnTo>
                    <a:pt x="337096" y="95846"/>
                  </a:lnTo>
                  <a:lnTo>
                    <a:pt x="336486" y="94830"/>
                  </a:lnTo>
                  <a:lnTo>
                    <a:pt x="337540" y="90271"/>
                  </a:lnTo>
                  <a:lnTo>
                    <a:pt x="337134" y="89001"/>
                  </a:lnTo>
                  <a:lnTo>
                    <a:pt x="336969" y="87655"/>
                  </a:lnTo>
                  <a:lnTo>
                    <a:pt x="336638" y="86626"/>
                  </a:lnTo>
                  <a:lnTo>
                    <a:pt x="336169" y="86042"/>
                  </a:lnTo>
                  <a:lnTo>
                    <a:pt x="335559" y="85864"/>
                  </a:lnTo>
                  <a:lnTo>
                    <a:pt x="334467" y="87147"/>
                  </a:lnTo>
                  <a:lnTo>
                    <a:pt x="333654" y="87503"/>
                  </a:lnTo>
                  <a:lnTo>
                    <a:pt x="333082" y="86944"/>
                  </a:lnTo>
                  <a:lnTo>
                    <a:pt x="332765" y="85928"/>
                  </a:lnTo>
                  <a:lnTo>
                    <a:pt x="333032" y="84988"/>
                  </a:lnTo>
                  <a:lnTo>
                    <a:pt x="334746" y="85661"/>
                  </a:lnTo>
                  <a:lnTo>
                    <a:pt x="335191" y="85598"/>
                  </a:lnTo>
                  <a:lnTo>
                    <a:pt x="335648" y="85280"/>
                  </a:lnTo>
                  <a:lnTo>
                    <a:pt x="334886" y="83820"/>
                  </a:lnTo>
                  <a:lnTo>
                    <a:pt x="335407" y="81978"/>
                  </a:lnTo>
                  <a:lnTo>
                    <a:pt x="335584" y="82194"/>
                  </a:lnTo>
                  <a:lnTo>
                    <a:pt x="336600" y="81305"/>
                  </a:lnTo>
                  <a:lnTo>
                    <a:pt x="337248" y="81000"/>
                  </a:lnTo>
                  <a:lnTo>
                    <a:pt x="339813" y="82524"/>
                  </a:lnTo>
                  <a:lnTo>
                    <a:pt x="339636" y="81445"/>
                  </a:lnTo>
                  <a:lnTo>
                    <a:pt x="339940" y="80606"/>
                  </a:lnTo>
                  <a:lnTo>
                    <a:pt x="340664" y="79997"/>
                  </a:lnTo>
                  <a:lnTo>
                    <a:pt x="340652" y="81114"/>
                  </a:lnTo>
                  <a:lnTo>
                    <a:pt x="341071" y="81546"/>
                  </a:lnTo>
                  <a:lnTo>
                    <a:pt x="341922" y="81280"/>
                  </a:lnTo>
                  <a:lnTo>
                    <a:pt x="343801" y="80098"/>
                  </a:lnTo>
                  <a:lnTo>
                    <a:pt x="344817" y="80340"/>
                  </a:lnTo>
                  <a:lnTo>
                    <a:pt x="346329" y="80124"/>
                  </a:lnTo>
                  <a:lnTo>
                    <a:pt x="350405" y="78816"/>
                  </a:lnTo>
                  <a:lnTo>
                    <a:pt x="350850" y="79044"/>
                  </a:lnTo>
                  <a:lnTo>
                    <a:pt x="351231" y="79667"/>
                  </a:lnTo>
                  <a:lnTo>
                    <a:pt x="351815" y="79108"/>
                  </a:lnTo>
                  <a:lnTo>
                    <a:pt x="352361" y="79121"/>
                  </a:lnTo>
                  <a:lnTo>
                    <a:pt x="352933" y="79679"/>
                  </a:lnTo>
                  <a:lnTo>
                    <a:pt x="353110" y="78498"/>
                  </a:lnTo>
                  <a:lnTo>
                    <a:pt x="353707" y="77749"/>
                  </a:lnTo>
                  <a:lnTo>
                    <a:pt x="353415" y="78587"/>
                  </a:lnTo>
                  <a:lnTo>
                    <a:pt x="353910" y="79260"/>
                  </a:lnTo>
                  <a:lnTo>
                    <a:pt x="356209" y="80022"/>
                  </a:lnTo>
                  <a:lnTo>
                    <a:pt x="356946" y="79984"/>
                  </a:lnTo>
                  <a:lnTo>
                    <a:pt x="360387" y="77546"/>
                  </a:lnTo>
                  <a:lnTo>
                    <a:pt x="361492" y="78130"/>
                  </a:lnTo>
                  <a:lnTo>
                    <a:pt x="362343" y="78130"/>
                  </a:lnTo>
                  <a:lnTo>
                    <a:pt x="362902" y="77584"/>
                  </a:lnTo>
                  <a:lnTo>
                    <a:pt x="363931" y="76962"/>
                  </a:lnTo>
                  <a:lnTo>
                    <a:pt x="364769" y="77254"/>
                  </a:lnTo>
                  <a:lnTo>
                    <a:pt x="365226" y="76352"/>
                  </a:lnTo>
                  <a:lnTo>
                    <a:pt x="365963" y="76581"/>
                  </a:lnTo>
                  <a:lnTo>
                    <a:pt x="366293" y="77609"/>
                  </a:lnTo>
                  <a:lnTo>
                    <a:pt x="367055" y="78206"/>
                  </a:lnTo>
                  <a:lnTo>
                    <a:pt x="367487" y="76936"/>
                  </a:lnTo>
                  <a:lnTo>
                    <a:pt x="368477" y="78308"/>
                  </a:lnTo>
                  <a:lnTo>
                    <a:pt x="369443" y="77812"/>
                  </a:lnTo>
                  <a:lnTo>
                    <a:pt x="370103" y="77228"/>
                  </a:lnTo>
                  <a:lnTo>
                    <a:pt x="370446" y="76542"/>
                  </a:lnTo>
                  <a:lnTo>
                    <a:pt x="370992" y="77673"/>
                  </a:lnTo>
                  <a:lnTo>
                    <a:pt x="371614" y="78130"/>
                  </a:lnTo>
                  <a:lnTo>
                    <a:pt x="372287" y="77914"/>
                  </a:lnTo>
                  <a:lnTo>
                    <a:pt x="372973" y="77419"/>
                  </a:lnTo>
                  <a:lnTo>
                    <a:pt x="373722" y="77177"/>
                  </a:lnTo>
                  <a:lnTo>
                    <a:pt x="376059" y="77724"/>
                  </a:lnTo>
                  <a:lnTo>
                    <a:pt x="376694" y="76771"/>
                  </a:lnTo>
                  <a:lnTo>
                    <a:pt x="378498" y="75996"/>
                  </a:lnTo>
                  <a:lnTo>
                    <a:pt x="379425" y="76263"/>
                  </a:lnTo>
                  <a:lnTo>
                    <a:pt x="379971" y="77393"/>
                  </a:lnTo>
                  <a:lnTo>
                    <a:pt x="381165" y="77292"/>
                  </a:lnTo>
                  <a:lnTo>
                    <a:pt x="384746" y="75666"/>
                  </a:lnTo>
                  <a:lnTo>
                    <a:pt x="385318" y="75666"/>
                  </a:lnTo>
                  <a:lnTo>
                    <a:pt x="385470" y="76174"/>
                  </a:lnTo>
                  <a:lnTo>
                    <a:pt x="385889" y="76593"/>
                  </a:lnTo>
                  <a:lnTo>
                    <a:pt x="386575" y="76377"/>
                  </a:lnTo>
                  <a:lnTo>
                    <a:pt x="387248" y="75603"/>
                  </a:lnTo>
                  <a:lnTo>
                    <a:pt x="387959" y="74256"/>
                  </a:lnTo>
                  <a:lnTo>
                    <a:pt x="388277" y="74714"/>
                  </a:lnTo>
                  <a:lnTo>
                    <a:pt x="388912" y="74968"/>
                  </a:lnTo>
                  <a:lnTo>
                    <a:pt x="389877" y="75031"/>
                  </a:lnTo>
                  <a:lnTo>
                    <a:pt x="390220" y="76047"/>
                  </a:lnTo>
                  <a:lnTo>
                    <a:pt x="391109" y="76517"/>
                  </a:lnTo>
                  <a:lnTo>
                    <a:pt x="392569" y="76403"/>
                  </a:lnTo>
                  <a:lnTo>
                    <a:pt x="393687" y="74637"/>
                  </a:lnTo>
                  <a:lnTo>
                    <a:pt x="393865" y="74015"/>
                  </a:lnTo>
                  <a:lnTo>
                    <a:pt x="393585" y="73469"/>
                  </a:lnTo>
                  <a:lnTo>
                    <a:pt x="392849" y="72948"/>
                  </a:lnTo>
                  <a:lnTo>
                    <a:pt x="393865" y="72618"/>
                  </a:lnTo>
                  <a:lnTo>
                    <a:pt x="395897" y="74498"/>
                  </a:lnTo>
                  <a:lnTo>
                    <a:pt x="397154" y="74930"/>
                  </a:lnTo>
                  <a:lnTo>
                    <a:pt x="398970" y="76212"/>
                  </a:lnTo>
                  <a:lnTo>
                    <a:pt x="399643" y="76276"/>
                  </a:lnTo>
                  <a:lnTo>
                    <a:pt x="400253" y="75882"/>
                  </a:lnTo>
                  <a:lnTo>
                    <a:pt x="400608" y="75209"/>
                  </a:lnTo>
                  <a:lnTo>
                    <a:pt x="400481" y="74790"/>
                  </a:lnTo>
                  <a:lnTo>
                    <a:pt x="399402" y="74383"/>
                  </a:lnTo>
                  <a:lnTo>
                    <a:pt x="398157" y="74599"/>
                  </a:lnTo>
                  <a:lnTo>
                    <a:pt x="400050" y="72021"/>
                  </a:lnTo>
                  <a:lnTo>
                    <a:pt x="400532" y="71780"/>
                  </a:lnTo>
                  <a:lnTo>
                    <a:pt x="400977" y="71996"/>
                  </a:lnTo>
                  <a:lnTo>
                    <a:pt x="400900" y="73533"/>
                  </a:lnTo>
                  <a:lnTo>
                    <a:pt x="401091" y="74676"/>
                  </a:lnTo>
                  <a:lnTo>
                    <a:pt x="401548" y="75476"/>
                  </a:lnTo>
                  <a:lnTo>
                    <a:pt x="402043" y="74752"/>
                  </a:lnTo>
                  <a:lnTo>
                    <a:pt x="402678" y="74371"/>
                  </a:lnTo>
                  <a:lnTo>
                    <a:pt x="403656" y="74231"/>
                  </a:lnTo>
                  <a:lnTo>
                    <a:pt x="404050" y="78028"/>
                  </a:lnTo>
                  <a:lnTo>
                    <a:pt x="404622" y="80657"/>
                  </a:lnTo>
                  <a:lnTo>
                    <a:pt x="404710" y="85864"/>
                  </a:lnTo>
                  <a:lnTo>
                    <a:pt x="405206" y="87680"/>
                  </a:lnTo>
                  <a:lnTo>
                    <a:pt x="406158" y="88861"/>
                  </a:lnTo>
                  <a:lnTo>
                    <a:pt x="405358" y="89877"/>
                  </a:lnTo>
                  <a:lnTo>
                    <a:pt x="405472" y="92265"/>
                  </a:lnTo>
                  <a:lnTo>
                    <a:pt x="406514" y="96037"/>
                  </a:lnTo>
                  <a:lnTo>
                    <a:pt x="406501" y="96621"/>
                  </a:lnTo>
                  <a:lnTo>
                    <a:pt x="408711" y="104597"/>
                  </a:lnTo>
                  <a:lnTo>
                    <a:pt x="409613" y="105054"/>
                  </a:lnTo>
                  <a:lnTo>
                    <a:pt x="410044" y="106133"/>
                  </a:lnTo>
                  <a:lnTo>
                    <a:pt x="411391" y="107657"/>
                  </a:lnTo>
                  <a:lnTo>
                    <a:pt x="410425" y="108165"/>
                  </a:lnTo>
                  <a:lnTo>
                    <a:pt x="409968" y="108788"/>
                  </a:lnTo>
                  <a:lnTo>
                    <a:pt x="410070" y="110236"/>
                  </a:lnTo>
                  <a:lnTo>
                    <a:pt x="410591" y="110731"/>
                  </a:lnTo>
                  <a:lnTo>
                    <a:pt x="411607" y="110959"/>
                  </a:lnTo>
                  <a:lnTo>
                    <a:pt x="410400" y="113322"/>
                  </a:lnTo>
                  <a:lnTo>
                    <a:pt x="411340" y="115912"/>
                  </a:lnTo>
                  <a:lnTo>
                    <a:pt x="412508" y="116662"/>
                  </a:lnTo>
                  <a:lnTo>
                    <a:pt x="412953" y="117449"/>
                  </a:lnTo>
                  <a:lnTo>
                    <a:pt x="412902" y="118402"/>
                  </a:lnTo>
                  <a:lnTo>
                    <a:pt x="412203" y="119761"/>
                  </a:lnTo>
                  <a:lnTo>
                    <a:pt x="411111" y="120662"/>
                  </a:lnTo>
                  <a:lnTo>
                    <a:pt x="413042" y="120611"/>
                  </a:lnTo>
                  <a:lnTo>
                    <a:pt x="413816" y="121297"/>
                  </a:lnTo>
                  <a:lnTo>
                    <a:pt x="414324" y="122250"/>
                  </a:lnTo>
                  <a:lnTo>
                    <a:pt x="415036" y="125018"/>
                  </a:lnTo>
                  <a:lnTo>
                    <a:pt x="415175" y="126365"/>
                  </a:lnTo>
                  <a:lnTo>
                    <a:pt x="415518" y="127393"/>
                  </a:lnTo>
                  <a:lnTo>
                    <a:pt x="415137" y="127977"/>
                  </a:lnTo>
                  <a:lnTo>
                    <a:pt x="413232" y="128130"/>
                  </a:lnTo>
                  <a:lnTo>
                    <a:pt x="413131" y="128714"/>
                  </a:lnTo>
                  <a:lnTo>
                    <a:pt x="413969" y="129006"/>
                  </a:lnTo>
                  <a:lnTo>
                    <a:pt x="414693" y="129514"/>
                  </a:lnTo>
                  <a:lnTo>
                    <a:pt x="415988" y="131165"/>
                  </a:lnTo>
                  <a:lnTo>
                    <a:pt x="416255" y="132295"/>
                  </a:lnTo>
                  <a:lnTo>
                    <a:pt x="416128" y="133642"/>
                  </a:lnTo>
                  <a:lnTo>
                    <a:pt x="417664" y="140068"/>
                  </a:lnTo>
                  <a:lnTo>
                    <a:pt x="419455" y="145669"/>
                  </a:lnTo>
                  <a:lnTo>
                    <a:pt x="421182" y="152133"/>
                  </a:lnTo>
                  <a:lnTo>
                    <a:pt x="422922" y="159804"/>
                  </a:lnTo>
                  <a:lnTo>
                    <a:pt x="422656" y="162509"/>
                  </a:lnTo>
                  <a:lnTo>
                    <a:pt x="423367" y="165836"/>
                  </a:lnTo>
                  <a:lnTo>
                    <a:pt x="425018" y="169799"/>
                  </a:lnTo>
                  <a:lnTo>
                    <a:pt x="424561" y="170688"/>
                  </a:lnTo>
                  <a:lnTo>
                    <a:pt x="424497" y="171653"/>
                  </a:lnTo>
                  <a:lnTo>
                    <a:pt x="426631" y="178257"/>
                  </a:lnTo>
                  <a:lnTo>
                    <a:pt x="427405" y="178371"/>
                  </a:lnTo>
                  <a:lnTo>
                    <a:pt x="427774" y="178904"/>
                  </a:lnTo>
                  <a:lnTo>
                    <a:pt x="427863" y="182067"/>
                  </a:lnTo>
                  <a:lnTo>
                    <a:pt x="428942" y="181914"/>
                  </a:lnTo>
                  <a:lnTo>
                    <a:pt x="429526" y="181991"/>
                  </a:lnTo>
                  <a:lnTo>
                    <a:pt x="430047" y="183603"/>
                  </a:lnTo>
                  <a:lnTo>
                    <a:pt x="430428" y="184226"/>
                  </a:lnTo>
                  <a:lnTo>
                    <a:pt x="431711" y="185318"/>
                  </a:lnTo>
                  <a:lnTo>
                    <a:pt x="435178" y="185597"/>
                  </a:lnTo>
                  <a:lnTo>
                    <a:pt x="436257" y="184873"/>
                  </a:lnTo>
                  <a:lnTo>
                    <a:pt x="437476" y="184569"/>
                  </a:lnTo>
                  <a:lnTo>
                    <a:pt x="438823" y="184708"/>
                  </a:lnTo>
                  <a:lnTo>
                    <a:pt x="441477" y="183095"/>
                  </a:lnTo>
                  <a:lnTo>
                    <a:pt x="442976" y="182803"/>
                  </a:lnTo>
                  <a:lnTo>
                    <a:pt x="443484" y="182067"/>
                  </a:lnTo>
                  <a:lnTo>
                    <a:pt x="444741" y="181571"/>
                  </a:lnTo>
                  <a:lnTo>
                    <a:pt x="447814" y="181229"/>
                  </a:lnTo>
                  <a:lnTo>
                    <a:pt x="449668" y="180632"/>
                  </a:lnTo>
                  <a:lnTo>
                    <a:pt x="449986" y="180149"/>
                  </a:lnTo>
                  <a:lnTo>
                    <a:pt x="449770" y="179489"/>
                  </a:lnTo>
                  <a:lnTo>
                    <a:pt x="451739" y="177723"/>
                  </a:lnTo>
                  <a:close/>
                </a:path>
                <a:path w="663575" h="372110">
                  <a:moveTo>
                    <a:pt x="483019" y="147231"/>
                  </a:moveTo>
                  <a:lnTo>
                    <a:pt x="482155" y="145961"/>
                  </a:lnTo>
                  <a:lnTo>
                    <a:pt x="481977" y="145961"/>
                  </a:lnTo>
                  <a:lnTo>
                    <a:pt x="482219" y="147231"/>
                  </a:lnTo>
                  <a:lnTo>
                    <a:pt x="483019" y="147231"/>
                  </a:lnTo>
                  <a:close/>
                </a:path>
                <a:path w="663575" h="372110">
                  <a:moveTo>
                    <a:pt x="487514" y="151041"/>
                  </a:moveTo>
                  <a:lnTo>
                    <a:pt x="487172" y="148501"/>
                  </a:lnTo>
                  <a:lnTo>
                    <a:pt x="486587" y="147231"/>
                  </a:lnTo>
                  <a:lnTo>
                    <a:pt x="483019" y="147231"/>
                  </a:lnTo>
                  <a:lnTo>
                    <a:pt x="483412" y="149771"/>
                  </a:lnTo>
                  <a:lnTo>
                    <a:pt x="486295" y="149771"/>
                  </a:lnTo>
                  <a:lnTo>
                    <a:pt x="487514" y="151041"/>
                  </a:lnTo>
                  <a:close/>
                </a:path>
                <a:path w="663575" h="372110">
                  <a:moveTo>
                    <a:pt x="562038" y="138341"/>
                  </a:moveTo>
                  <a:lnTo>
                    <a:pt x="559854" y="138341"/>
                  </a:lnTo>
                  <a:lnTo>
                    <a:pt x="558393" y="137071"/>
                  </a:lnTo>
                  <a:lnTo>
                    <a:pt x="557631" y="134531"/>
                  </a:lnTo>
                  <a:lnTo>
                    <a:pt x="557136" y="131991"/>
                  </a:lnTo>
                  <a:lnTo>
                    <a:pt x="556437" y="130721"/>
                  </a:lnTo>
                  <a:lnTo>
                    <a:pt x="555879" y="129451"/>
                  </a:lnTo>
                  <a:lnTo>
                    <a:pt x="555421" y="129451"/>
                  </a:lnTo>
                  <a:lnTo>
                    <a:pt x="553707" y="126911"/>
                  </a:lnTo>
                  <a:lnTo>
                    <a:pt x="552754" y="125641"/>
                  </a:lnTo>
                  <a:lnTo>
                    <a:pt x="551726" y="125641"/>
                  </a:lnTo>
                  <a:lnTo>
                    <a:pt x="551840" y="124371"/>
                  </a:lnTo>
                  <a:lnTo>
                    <a:pt x="552665" y="123101"/>
                  </a:lnTo>
                  <a:lnTo>
                    <a:pt x="550354" y="121831"/>
                  </a:lnTo>
                  <a:lnTo>
                    <a:pt x="546823" y="121831"/>
                  </a:lnTo>
                  <a:lnTo>
                    <a:pt x="545985" y="120561"/>
                  </a:lnTo>
                  <a:lnTo>
                    <a:pt x="545096" y="120561"/>
                  </a:lnTo>
                  <a:lnTo>
                    <a:pt x="544169" y="119291"/>
                  </a:lnTo>
                  <a:lnTo>
                    <a:pt x="544004" y="119291"/>
                  </a:lnTo>
                  <a:lnTo>
                    <a:pt x="544601" y="118021"/>
                  </a:lnTo>
                  <a:lnTo>
                    <a:pt x="543369" y="118021"/>
                  </a:lnTo>
                  <a:lnTo>
                    <a:pt x="542112" y="116751"/>
                  </a:lnTo>
                  <a:lnTo>
                    <a:pt x="540512" y="116751"/>
                  </a:lnTo>
                  <a:lnTo>
                    <a:pt x="539762" y="118021"/>
                  </a:lnTo>
                  <a:lnTo>
                    <a:pt x="539013" y="116751"/>
                  </a:lnTo>
                  <a:lnTo>
                    <a:pt x="538213" y="115481"/>
                  </a:lnTo>
                  <a:lnTo>
                    <a:pt x="537514" y="114211"/>
                  </a:lnTo>
                  <a:lnTo>
                    <a:pt x="537171" y="114211"/>
                  </a:lnTo>
                  <a:lnTo>
                    <a:pt x="537197" y="112941"/>
                  </a:lnTo>
                  <a:lnTo>
                    <a:pt x="535673" y="111671"/>
                  </a:lnTo>
                  <a:lnTo>
                    <a:pt x="530364" y="111671"/>
                  </a:lnTo>
                  <a:lnTo>
                    <a:pt x="528675" y="110401"/>
                  </a:lnTo>
                  <a:lnTo>
                    <a:pt x="528485" y="110401"/>
                  </a:lnTo>
                  <a:lnTo>
                    <a:pt x="529170" y="109131"/>
                  </a:lnTo>
                  <a:lnTo>
                    <a:pt x="527926" y="109131"/>
                  </a:lnTo>
                  <a:lnTo>
                    <a:pt x="527126" y="107861"/>
                  </a:lnTo>
                  <a:lnTo>
                    <a:pt x="526783" y="106591"/>
                  </a:lnTo>
                  <a:lnTo>
                    <a:pt x="528828" y="106591"/>
                  </a:lnTo>
                  <a:lnTo>
                    <a:pt x="529551" y="105321"/>
                  </a:lnTo>
                  <a:lnTo>
                    <a:pt x="530225" y="105321"/>
                  </a:lnTo>
                  <a:lnTo>
                    <a:pt x="530644" y="104051"/>
                  </a:lnTo>
                  <a:lnTo>
                    <a:pt x="530453" y="102781"/>
                  </a:lnTo>
                  <a:lnTo>
                    <a:pt x="529259" y="102781"/>
                  </a:lnTo>
                  <a:lnTo>
                    <a:pt x="529259" y="104051"/>
                  </a:lnTo>
                  <a:lnTo>
                    <a:pt x="529120" y="105321"/>
                  </a:lnTo>
                  <a:lnTo>
                    <a:pt x="528180" y="105321"/>
                  </a:lnTo>
                  <a:lnTo>
                    <a:pt x="527646" y="104051"/>
                  </a:lnTo>
                  <a:lnTo>
                    <a:pt x="529259" y="104051"/>
                  </a:lnTo>
                  <a:lnTo>
                    <a:pt x="529259" y="102781"/>
                  </a:lnTo>
                  <a:lnTo>
                    <a:pt x="528624" y="102781"/>
                  </a:lnTo>
                  <a:lnTo>
                    <a:pt x="527875" y="101511"/>
                  </a:lnTo>
                  <a:lnTo>
                    <a:pt x="523697" y="101511"/>
                  </a:lnTo>
                  <a:lnTo>
                    <a:pt x="523621" y="100241"/>
                  </a:lnTo>
                  <a:lnTo>
                    <a:pt x="523989" y="100241"/>
                  </a:lnTo>
                  <a:lnTo>
                    <a:pt x="524649" y="98971"/>
                  </a:lnTo>
                  <a:lnTo>
                    <a:pt x="524954" y="97701"/>
                  </a:lnTo>
                  <a:lnTo>
                    <a:pt x="523163" y="97701"/>
                  </a:lnTo>
                  <a:lnTo>
                    <a:pt x="522528" y="96431"/>
                  </a:lnTo>
                  <a:lnTo>
                    <a:pt x="520014" y="96431"/>
                  </a:lnTo>
                  <a:lnTo>
                    <a:pt x="520433" y="95161"/>
                  </a:lnTo>
                  <a:lnTo>
                    <a:pt x="520852" y="93891"/>
                  </a:lnTo>
                  <a:lnTo>
                    <a:pt x="519493" y="92621"/>
                  </a:lnTo>
                  <a:lnTo>
                    <a:pt x="518464" y="92621"/>
                  </a:lnTo>
                  <a:lnTo>
                    <a:pt x="518464" y="95161"/>
                  </a:lnTo>
                  <a:lnTo>
                    <a:pt x="517423" y="95161"/>
                  </a:lnTo>
                  <a:lnTo>
                    <a:pt x="517626" y="93891"/>
                  </a:lnTo>
                  <a:lnTo>
                    <a:pt x="518147" y="93891"/>
                  </a:lnTo>
                  <a:lnTo>
                    <a:pt x="518464" y="95161"/>
                  </a:lnTo>
                  <a:lnTo>
                    <a:pt x="518464" y="92621"/>
                  </a:lnTo>
                  <a:lnTo>
                    <a:pt x="515924" y="92621"/>
                  </a:lnTo>
                  <a:lnTo>
                    <a:pt x="515531" y="91351"/>
                  </a:lnTo>
                  <a:lnTo>
                    <a:pt x="515023" y="90081"/>
                  </a:lnTo>
                  <a:lnTo>
                    <a:pt x="514388" y="87541"/>
                  </a:lnTo>
                  <a:lnTo>
                    <a:pt x="513232" y="86271"/>
                  </a:lnTo>
                  <a:lnTo>
                    <a:pt x="512876" y="86271"/>
                  </a:lnTo>
                  <a:lnTo>
                    <a:pt x="513270" y="85001"/>
                  </a:lnTo>
                  <a:lnTo>
                    <a:pt x="513791" y="85001"/>
                  </a:lnTo>
                  <a:lnTo>
                    <a:pt x="513422" y="83731"/>
                  </a:lnTo>
                  <a:lnTo>
                    <a:pt x="512508" y="82461"/>
                  </a:lnTo>
                  <a:lnTo>
                    <a:pt x="510438" y="82461"/>
                  </a:lnTo>
                  <a:lnTo>
                    <a:pt x="510311" y="83731"/>
                  </a:lnTo>
                  <a:lnTo>
                    <a:pt x="509917" y="83731"/>
                  </a:lnTo>
                  <a:lnTo>
                    <a:pt x="509485" y="85001"/>
                  </a:lnTo>
                  <a:lnTo>
                    <a:pt x="508850" y="83731"/>
                  </a:lnTo>
                  <a:lnTo>
                    <a:pt x="508673" y="83731"/>
                  </a:lnTo>
                  <a:lnTo>
                    <a:pt x="508647" y="82461"/>
                  </a:lnTo>
                  <a:lnTo>
                    <a:pt x="509320" y="81191"/>
                  </a:lnTo>
                  <a:lnTo>
                    <a:pt x="508330" y="81191"/>
                  </a:lnTo>
                  <a:lnTo>
                    <a:pt x="506183" y="78651"/>
                  </a:lnTo>
                  <a:lnTo>
                    <a:pt x="510844" y="78651"/>
                  </a:lnTo>
                  <a:lnTo>
                    <a:pt x="511632" y="77381"/>
                  </a:lnTo>
                  <a:lnTo>
                    <a:pt x="511949" y="77381"/>
                  </a:lnTo>
                  <a:lnTo>
                    <a:pt x="511683" y="76111"/>
                  </a:lnTo>
                  <a:lnTo>
                    <a:pt x="511263" y="74841"/>
                  </a:lnTo>
                  <a:lnTo>
                    <a:pt x="513791" y="74841"/>
                  </a:lnTo>
                  <a:lnTo>
                    <a:pt x="514007" y="73571"/>
                  </a:lnTo>
                  <a:lnTo>
                    <a:pt x="514375" y="72301"/>
                  </a:lnTo>
                  <a:lnTo>
                    <a:pt x="517436" y="72301"/>
                  </a:lnTo>
                  <a:lnTo>
                    <a:pt x="517779" y="71031"/>
                  </a:lnTo>
                  <a:lnTo>
                    <a:pt x="517969" y="69761"/>
                  </a:lnTo>
                  <a:lnTo>
                    <a:pt x="518198" y="69761"/>
                  </a:lnTo>
                  <a:lnTo>
                    <a:pt x="519455" y="68491"/>
                  </a:lnTo>
                  <a:lnTo>
                    <a:pt x="520230" y="68491"/>
                  </a:lnTo>
                  <a:lnTo>
                    <a:pt x="521550" y="67221"/>
                  </a:lnTo>
                  <a:lnTo>
                    <a:pt x="521931" y="67221"/>
                  </a:lnTo>
                  <a:lnTo>
                    <a:pt x="521360" y="65951"/>
                  </a:lnTo>
                  <a:lnTo>
                    <a:pt x="522122" y="65951"/>
                  </a:lnTo>
                  <a:lnTo>
                    <a:pt x="524103" y="64681"/>
                  </a:lnTo>
                  <a:lnTo>
                    <a:pt x="524979" y="63411"/>
                  </a:lnTo>
                  <a:lnTo>
                    <a:pt x="525780" y="63411"/>
                  </a:lnTo>
                  <a:lnTo>
                    <a:pt x="528066" y="62141"/>
                  </a:lnTo>
                  <a:lnTo>
                    <a:pt x="529488" y="60871"/>
                  </a:lnTo>
                  <a:lnTo>
                    <a:pt x="530047" y="60871"/>
                  </a:lnTo>
                  <a:lnTo>
                    <a:pt x="531444" y="59601"/>
                  </a:lnTo>
                  <a:lnTo>
                    <a:pt x="533171" y="58331"/>
                  </a:lnTo>
                  <a:lnTo>
                    <a:pt x="535012" y="57061"/>
                  </a:lnTo>
                  <a:lnTo>
                    <a:pt x="536130" y="57061"/>
                  </a:lnTo>
                  <a:lnTo>
                    <a:pt x="537222" y="55791"/>
                  </a:lnTo>
                  <a:lnTo>
                    <a:pt x="538124" y="54521"/>
                  </a:lnTo>
                  <a:lnTo>
                    <a:pt x="539229" y="53251"/>
                  </a:lnTo>
                  <a:lnTo>
                    <a:pt x="540270" y="53251"/>
                  </a:lnTo>
                  <a:lnTo>
                    <a:pt x="541413" y="51981"/>
                  </a:lnTo>
                  <a:lnTo>
                    <a:pt x="542137" y="51981"/>
                  </a:lnTo>
                  <a:lnTo>
                    <a:pt x="544207" y="49441"/>
                  </a:lnTo>
                  <a:lnTo>
                    <a:pt x="546023" y="48171"/>
                  </a:lnTo>
                  <a:lnTo>
                    <a:pt x="547103" y="46901"/>
                  </a:lnTo>
                  <a:lnTo>
                    <a:pt x="547992" y="45631"/>
                  </a:lnTo>
                  <a:lnTo>
                    <a:pt x="548703" y="44361"/>
                  </a:lnTo>
                  <a:lnTo>
                    <a:pt x="548259" y="41821"/>
                  </a:lnTo>
                  <a:lnTo>
                    <a:pt x="547230" y="40551"/>
                  </a:lnTo>
                  <a:lnTo>
                    <a:pt x="545642" y="39281"/>
                  </a:lnTo>
                  <a:lnTo>
                    <a:pt x="543636" y="36741"/>
                  </a:lnTo>
                  <a:lnTo>
                    <a:pt x="540994" y="35471"/>
                  </a:lnTo>
                  <a:lnTo>
                    <a:pt x="539407" y="34201"/>
                  </a:lnTo>
                  <a:lnTo>
                    <a:pt x="537184" y="34201"/>
                  </a:lnTo>
                  <a:lnTo>
                    <a:pt x="534289" y="35471"/>
                  </a:lnTo>
                  <a:lnTo>
                    <a:pt x="532790" y="35471"/>
                  </a:lnTo>
                  <a:lnTo>
                    <a:pt x="531736" y="36741"/>
                  </a:lnTo>
                  <a:lnTo>
                    <a:pt x="529894" y="36741"/>
                  </a:lnTo>
                  <a:lnTo>
                    <a:pt x="528929" y="38011"/>
                  </a:lnTo>
                  <a:lnTo>
                    <a:pt x="529018" y="39281"/>
                  </a:lnTo>
                  <a:lnTo>
                    <a:pt x="527964" y="40551"/>
                  </a:lnTo>
                  <a:lnTo>
                    <a:pt x="525081" y="40551"/>
                  </a:lnTo>
                  <a:lnTo>
                    <a:pt x="523862" y="41821"/>
                  </a:lnTo>
                  <a:lnTo>
                    <a:pt x="522795" y="41821"/>
                  </a:lnTo>
                  <a:lnTo>
                    <a:pt x="521004" y="44361"/>
                  </a:lnTo>
                  <a:lnTo>
                    <a:pt x="519341" y="45631"/>
                  </a:lnTo>
                  <a:lnTo>
                    <a:pt x="517829" y="46901"/>
                  </a:lnTo>
                  <a:lnTo>
                    <a:pt x="516940" y="48171"/>
                  </a:lnTo>
                  <a:lnTo>
                    <a:pt x="516585" y="48171"/>
                  </a:lnTo>
                  <a:lnTo>
                    <a:pt x="516432" y="49441"/>
                  </a:lnTo>
                  <a:lnTo>
                    <a:pt x="515061" y="48171"/>
                  </a:lnTo>
                  <a:lnTo>
                    <a:pt x="513842" y="49441"/>
                  </a:lnTo>
                  <a:lnTo>
                    <a:pt x="512775" y="49441"/>
                  </a:lnTo>
                  <a:lnTo>
                    <a:pt x="510082" y="51981"/>
                  </a:lnTo>
                  <a:lnTo>
                    <a:pt x="508063" y="53251"/>
                  </a:lnTo>
                  <a:lnTo>
                    <a:pt x="507047" y="54521"/>
                  </a:lnTo>
                  <a:lnTo>
                    <a:pt x="506412" y="55791"/>
                  </a:lnTo>
                  <a:lnTo>
                    <a:pt x="505968" y="55791"/>
                  </a:lnTo>
                  <a:lnTo>
                    <a:pt x="504964" y="57061"/>
                  </a:lnTo>
                  <a:lnTo>
                    <a:pt x="503440" y="57061"/>
                  </a:lnTo>
                  <a:lnTo>
                    <a:pt x="502818" y="58331"/>
                  </a:lnTo>
                  <a:lnTo>
                    <a:pt x="501891" y="60871"/>
                  </a:lnTo>
                  <a:lnTo>
                    <a:pt x="501281" y="60871"/>
                  </a:lnTo>
                  <a:lnTo>
                    <a:pt x="500430" y="59601"/>
                  </a:lnTo>
                  <a:lnTo>
                    <a:pt x="499821" y="60871"/>
                  </a:lnTo>
                  <a:lnTo>
                    <a:pt x="499465" y="62141"/>
                  </a:lnTo>
                  <a:lnTo>
                    <a:pt x="497370" y="62141"/>
                  </a:lnTo>
                  <a:lnTo>
                    <a:pt x="495706" y="65951"/>
                  </a:lnTo>
                  <a:lnTo>
                    <a:pt x="493242" y="67221"/>
                  </a:lnTo>
                  <a:lnTo>
                    <a:pt x="488950" y="67221"/>
                  </a:lnTo>
                  <a:lnTo>
                    <a:pt x="487756" y="68491"/>
                  </a:lnTo>
                  <a:lnTo>
                    <a:pt x="487172" y="68491"/>
                  </a:lnTo>
                  <a:lnTo>
                    <a:pt x="486397" y="69761"/>
                  </a:lnTo>
                  <a:lnTo>
                    <a:pt x="485457" y="68491"/>
                  </a:lnTo>
                  <a:lnTo>
                    <a:pt x="486283" y="67221"/>
                  </a:lnTo>
                  <a:lnTo>
                    <a:pt x="487921" y="64681"/>
                  </a:lnTo>
                  <a:lnTo>
                    <a:pt x="489064" y="64681"/>
                  </a:lnTo>
                  <a:lnTo>
                    <a:pt x="487895" y="63411"/>
                  </a:lnTo>
                  <a:lnTo>
                    <a:pt x="487032" y="62141"/>
                  </a:lnTo>
                  <a:lnTo>
                    <a:pt x="486473" y="62141"/>
                  </a:lnTo>
                  <a:lnTo>
                    <a:pt x="486765" y="60871"/>
                  </a:lnTo>
                  <a:lnTo>
                    <a:pt x="486816" y="59601"/>
                  </a:lnTo>
                  <a:lnTo>
                    <a:pt x="486930" y="58331"/>
                  </a:lnTo>
                  <a:lnTo>
                    <a:pt x="486689" y="58331"/>
                  </a:lnTo>
                  <a:lnTo>
                    <a:pt x="486397" y="57061"/>
                  </a:lnTo>
                  <a:lnTo>
                    <a:pt x="486397" y="55791"/>
                  </a:lnTo>
                  <a:lnTo>
                    <a:pt x="486689" y="54521"/>
                  </a:lnTo>
                  <a:lnTo>
                    <a:pt x="486676" y="53251"/>
                  </a:lnTo>
                  <a:lnTo>
                    <a:pt x="486168" y="51981"/>
                  </a:lnTo>
                  <a:lnTo>
                    <a:pt x="485787" y="51981"/>
                  </a:lnTo>
                  <a:lnTo>
                    <a:pt x="485521" y="53251"/>
                  </a:lnTo>
                  <a:lnTo>
                    <a:pt x="485432" y="62141"/>
                  </a:lnTo>
                  <a:lnTo>
                    <a:pt x="484644" y="63398"/>
                  </a:lnTo>
                  <a:lnTo>
                    <a:pt x="484644" y="65951"/>
                  </a:lnTo>
                  <a:lnTo>
                    <a:pt x="484314" y="66611"/>
                  </a:lnTo>
                  <a:lnTo>
                    <a:pt x="484314" y="69761"/>
                  </a:lnTo>
                  <a:lnTo>
                    <a:pt x="484035" y="71031"/>
                  </a:lnTo>
                  <a:lnTo>
                    <a:pt x="483387" y="71031"/>
                  </a:lnTo>
                  <a:lnTo>
                    <a:pt x="483095" y="69761"/>
                  </a:lnTo>
                  <a:lnTo>
                    <a:pt x="484314" y="69761"/>
                  </a:lnTo>
                  <a:lnTo>
                    <a:pt x="484314" y="66611"/>
                  </a:lnTo>
                  <a:lnTo>
                    <a:pt x="484009" y="67221"/>
                  </a:lnTo>
                  <a:lnTo>
                    <a:pt x="483108" y="67221"/>
                  </a:lnTo>
                  <a:lnTo>
                    <a:pt x="482384" y="66459"/>
                  </a:lnTo>
                  <a:lnTo>
                    <a:pt x="482384" y="105321"/>
                  </a:lnTo>
                  <a:lnTo>
                    <a:pt x="482307" y="106591"/>
                  </a:lnTo>
                  <a:lnTo>
                    <a:pt x="482155" y="106591"/>
                  </a:lnTo>
                  <a:lnTo>
                    <a:pt x="482079" y="106337"/>
                  </a:lnTo>
                  <a:lnTo>
                    <a:pt x="482079" y="112941"/>
                  </a:lnTo>
                  <a:lnTo>
                    <a:pt x="481622" y="114211"/>
                  </a:lnTo>
                  <a:lnTo>
                    <a:pt x="481545" y="134531"/>
                  </a:lnTo>
                  <a:lnTo>
                    <a:pt x="481253" y="134531"/>
                  </a:lnTo>
                  <a:lnTo>
                    <a:pt x="481253" y="144691"/>
                  </a:lnTo>
                  <a:lnTo>
                    <a:pt x="479894" y="144691"/>
                  </a:lnTo>
                  <a:lnTo>
                    <a:pt x="480504" y="143421"/>
                  </a:lnTo>
                  <a:lnTo>
                    <a:pt x="480961" y="143421"/>
                  </a:lnTo>
                  <a:lnTo>
                    <a:pt x="481253" y="144691"/>
                  </a:lnTo>
                  <a:lnTo>
                    <a:pt x="481253" y="134531"/>
                  </a:lnTo>
                  <a:lnTo>
                    <a:pt x="480568" y="134531"/>
                  </a:lnTo>
                  <a:lnTo>
                    <a:pt x="479869" y="133261"/>
                  </a:lnTo>
                  <a:lnTo>
                    <a:pt x="480809" y="133261"/>
                  </a:lnTo>
                  <a:lnTo>
                    <a:pt x="481545" y="134531"/>
                  </a:lnTo>
                  <a:lnTo>
                    <a:pt x="481545" y="114211"/>
                  </a:lnTo>
                  <a:lnTo>
                    <a:pt x="481355" y="114211"/>
                  </a:lnTo>
                  <a:lnTo>
                    <a:pt x="481241" y="112941"/>
                  </a:lnTo>
                  <a:lnTo>
                    <a:pt x="482079" y="112941"/>
                  </a:lnTo>
                  <a:lnTo>
                    <a:pt x="482079" y="106337"/>
                  </a:lnTo>
                  <a:lnTo>
                    <a:pt x="481774" y="105321"/>
                  </a:lnTo>
                  <a:lnTo>
                    <a:pt x="482384" y="105321"/>
                  </a:lnTo>
                  <a:lnTo>
                    <a:pt x="482384" y="66459"/>
                  </a:lnTo>
                  <a:lnTo>
                    <a:pt x="481914" y="65951"/>
                  </a:lnTo>
                  <a:lnTo>
                    <a:pt x="482765" y="65951"/>
                  </a:lnTo>
                  <a:lnTo>
                    <a:pt x="483438" y="64681"/>
                  </a:lnTo>
                  <a:lnTo>
                    <a:pt x="484339" y="64681"/>
                  </a:lnTo>
                  <a:lnTo>
                    <a:pt x="484593" y="65951"/>
                  </a:lnTo>
                  <a:lnTo>
                    <a:pt x="484644" y="63398"/>
                  </a:lnTo>
                  <a:lnTo>
                    <a:pt x="483298" y="63411"/>
                  </a:lnTo>
                  <a:lnTo>
                    <a:pt x="484174" y="62141"/>
                  </a:lnTo>
                  <a:lnTo>
                    <a:pt x="485432" y="62141"/>
                  </a:lnTo>
                  <a:lnTo>
                    <a:pt x="485432" y="53251"/>
                  </a:lnTo>
                  <a:lnTo>
                    <a:pt x="485305" y="53251"/>
                  </a:lnTo>
                  <a:lnTo>
                    <a:pt x="485305" y="57061"/>
                  </a:lnTo>
                  <a:lnTo>
                    <a:pt x="484200" y="60871"/>
                  </a:lnTo>
                  <a:lnTo>
                    <a:pt x="482244" y="60871"/>
                  </a:lnTo>
                  <a:lnTo>
                    <a:pt x="482942" y="59601"/>
                  </a:lnTo>
                  <a:lnTo>
                    <a:pt x="483425" y="57061"/>
                  </a:lnTo>
                  <a:lnTo>
                    <a:pt x="483616" y="55791"/>
                  </a:lnTo>
                  <a:lnTo>
                    <a:pt x="484835" y="55791"/>
                  </a:lnTo>
                  <a:lnTo>
                    <a:pt x="485305" y="57061"/>
                  </a:lnTo>
                  <a:lnTo>
                    <a:pt x="485305" y="53251"/>
                  </a:lnTo>
                  <a:lnTo>
                    <a:pt x="483882" y="53251"/>
                  </a:lnTo>
                  <a:lnTo>
                    <a:pt x="483654" y="51981"/>
                  </a:lnTo>
                  <a:lnTo>
                    <a:pt x="483654" y="50711"/>
                  </a:lnTo>
                  <a:lnTo>
                    <a:pt x="481990" y="48171"/>
                  </a:lnTo>
                  <a:lnTo>
                    <a:pt x="482193" y="46901"/>
                  </a:lnTo>
                  <a:lnTo>
                    <a:pt x="484238" y="46901"/>
                  </a:lnTo>
                  <a:lnTo>
                    <a:pt x="483311" y="45631"/>
                  </a:lnTo>
                  <a:lnTo>
                    <a:pt x="483069" y="44361"/>
                  </a:lnTo>
                  <a:lnTo>
                    <a:pt x="483476" y="44361"/>
                  </a:lnTo>
                  <a:lnTo>
                    <a:pt x="483831" y="43091"/>
                  </a:lnTo>
                  <a:lnTo>
                    <a:pt x="484187" y="43091"/>
                  </a:lnTo>
                  <a:lnTo>
                    <a:pt x="484073" y="41821"/>
                  </a:lnTo>
                  <a:lnTo>
                    <a:pt x="485470" y="41821"/>
                  </a:lnTo>
                  <a:lnTo>
                    <a:pt x="486054" y="40551"/>
                  </a:lnTo>
                  <a:lnTo>
                    <a:pt x="485825" y="40551"/>
                  </a:lnTo>
                  <a:lnTo>
                    <a:pt x="484886" y="40551"/>
                  </a:lnTo>
                  <a:lnTo>
                    <a:pt x="484047" y="39281"/>
                  </a:lnTo>
                  <a:lnTo>
                    <a:pt x="483844" y="39281"/>
                  </a:lnTo>
                  <a:lnTo>
                    <a:pt x="483882" y="38011"/>
                  </a:lnTo>
                  <a:lnTo>
                    <a:pt x="482765" y="38011"/>
                  </a:lnTo>
                  <a:lnTo>
                    <a:pt x="482269" y="38823"/>
                  </a:lnTo>
                  <a:lnTo>
                    <a:pt x="482269" y="41821"/>
                  </a:lnTo>
                  <a:lnTo>
                    <a:pt x="482003" y="41821"/>
                  </a:lnTo>
                  <a:lnTo>
                    <a:pt x="481977" y="40551"/>
                  </a:lnTo>
                  <a:lnTo>
                    <a:pt x="482142" y="40551"/>
                  </a:lnTo>
                  <a:lnTo>
                    <a:pt x="482269" y="41821"/>
                  </a:lnTo>
                  <a:lnTo>
                    <a:pt x="482269" y="38823"/>
                  </a:lnTo>
                  <a:lnTo>
                    <a:pt x="481990" y="39281"/>
                  </a:lnTo>
                  <a:lnTo>
                    <a:pt x="481152" y="38011"/>
                  </a:lnTo>
                  <a:lnTo>
                    <a:pt x="482041" y="38011"/>
                  </a:lnTo>
                  <a:lnTo>
                    <a:pt x="483311" y="36741"/>
                  </a:lnTo>
                  <a:lnTo>
                    <a:pt x="484962" y="36741"/>
                  </a:lnTo>
                  <a:lnTo>
                    <a:pt x="486283" y="38011"/>
                  </a:lnTo>
                  <a:lnTo>
                    <a:pt x="486587" y="38011"/>
                  </a:lnTo>
                  <a:lnTo>
                    <a:pt x="485825" y="40551"/>
                  </a:lnTo>
                  <a:lnTo>
                    <a:pt x="487045" y="39281"/>
                  </a:lnTo>
                  <a:lnTo>
                    <a:pt x="487476" y="39281"/>
                  </a:lnTo>
                  <a:lnTo>
                    <a:pt x="487108" y="36741"/>
                  </a:lnTo>
                  <a:lnTo>
                    <a:pt x="486562" y="35471"/>
                  </a:lnTo>
                  <a:lnTo>
                    <a:pt x="485749" y="34201"/>
                  </a:lnTo>
                  <a:lnTo>
                    <a:pt x="484670" y="34201"/>
                  </a:lnTo>
                  <a:lnTo>
                    <a:pt x="483006" y="35471"/>
                  </a:lnTo>
                  <a:lnTo>
                    <a:pt x="482765" y="34201"/>
                  </a:lnTo>
                  <a:lnTo>
                    <a:pt x="483489" y="34201"/>
                  </a:lnTo>
                  <a:lnTo>
                    <a:pt x="483984" y="32931"/>
                  </a:lnTo>
                  <a:lnTo>
                    <a:pt x="484746" y="32931"/>
                  </a:lnTo>
                  <a:lnTo>
                    <a:pt x="485114" y="31661"/>
                  </a:lnTo>
                  <a:lnTo>
                    <a:pt x="487832" y="31661"/>
                  </a:lnTo>
                  <a:lnTo>
                    <a:pt x="488886" y="30391"/>
                  </a:lnTo>
                  <a:lnTo>
                    <a:pt x="489102" y="29121"/>
                  </a:lnTo>
                  <a:lnTo>
                    <a:pt x="488454" y="27851"/>
                  </a:lnTo>
                  <a:lnTo>
                    <a:pt x="486752" y="25311"/>
                  </a:lnTo>
                  <a:lnTo>
                    <a:pt x="484365" y="24269"/>
                  </a:lnTo>
                  <a:lnTo>
                    <a:pt x="484365" y="30391"/>
                  </a:lnTo>
                  <a:lnTo>
                    <a:pt x="482574" y="30391"/>
                  </a:lnTo>
                  <a:lnTo>
                    <a:pt x="483108" y="29121"/>
                  </a:lnTo>
                  <a:lnTo>
                    <a:pt x="483704" y="29121"/>
                  </a:lnTo>
                  <a:lnTo>
                    <a:pt x="484365" y="30391"/>
                  </a:lnTo>
                  <a:lnTo>
                    <a:pt x="484365" y="24269"/>
                  </a:lnTo>
                  <a:lnTo>
                    <a:pt x="483857" y="24041"/>
                  </a:lnTo>
                  <a:lnTo>
                    <a:pt x="481279" y="24041"/>
                  </a:lnTo>
                  <a:lnTo>
                    <a:pt x="478396" y="22860"/>
                  </a:lnTo>
                  <a:lnTo>
                    <a:pt x="478396" y="157391"/>
                  </a:lnTo>
                  <a:lnTo>
                    <a:pt x="478142" y="158661"/>
                  </a:lnTo>
                  <a:lnTo>
                    <a:pt x="477570" y="158661"/>
                  </a:lnTo>
                  <a:lnTo>
                    <a:pt x="477329" y="157391"/>
                  </a:lnTo>
                  <a:lnTo>
                    <a:pt x="478396" y="157391"/>
                  </a:lnTo>
                  <a:lnTo>
                    <a:pt x="478396" y="22860"/>
                  </a:lnTo>
                  <a:lnTo>
                    <a:pt x="478193" y="22771"/>
                  </a:lnTo>
                  <a:lnTo>
                    <a:pt x="475145" y="22771"/>
                  </a:lnTo>
                  <a:lnTo>
                    <a:pt x="474865" y="24041"/>
                  </a:lnTo>
                  <a:lnTo>
                    <a:pt x="474954" y="25311"/>
                  </a:lnTo>
                  <a:lnTo>
                    <a:pt x="474764" y="26581"/>
                  </a:lnTo>
                  <a:lnTo>
                    <a:pt x="472160" y="26581"/>
                  </a:lnTo>
                  <a:lnTo>
                    <a:pt x="470319" y="36741"/>
                  </a:lnTo>
                  <a:lnTo>
                    <a:pt x="469607" y="39738"/>
                  </a:lnTo>
                  <a:lnTo>
                    <a:pt x="469607" y="163741"/>
                  </a:lnTo>
                  <a:lnTo>
                    <a:pt x="468922" y="165011"/>
                  </a:lnTo>
                  <a:lnTo>
                    <a:pt x="468655" y="163741"/>
                  </a:lnTo>
                  <a:lnTo>
                    <a:pt x="469607" y="163741"/>
                  </a:lnTo>
                  <a:lnTo>
                    <a:pt x="469607" y="39738"/>
                  </a:lnTo>
                  <a:lnTo>
                    <a:pt x="469112" y="41821"/>
                  </a:lnTo>
                  <a:lnTo>
                    <a:pt x="468553" y="44361"/>
                  </a:lnTo>
                  <a:lnTo>
                    <a:pt x="467575" y="45631"/>
                  </a:lnTo>
                  <a:lnTo>
                    <a:pt x="468210" y="46901"/>
                  </a:lnTo>
                  <a:lnTo>
                    <a:pt x="465594" y="77381"/>
                  </a:lnTo>
                  <a:lnTo>
                    <a:pt x="465328" y="81191"/>
                  </a:lnTo>
                  <a:lnTo>
                    <a:pt x="465277" y="86271"/>
                  </a:lnTo>
                  <a:lnTo>
                    <a:pt x="465366" y="87541"/>
                  </a:lnTo>
                  <a:lnTo>
                    <a:pt x="465150" y="88811"/>
                  </a:lnTo>
                  <a:lnTo>
                    <a:pt x="464502" y="90081"/>
                  </a:lnTo>
                  <a:lnTo>
                    <a:pt x="463727" y="92621"/>
                  </a:lnTo>
                  <a:lnTo>
                    <a:pt x="463524" y="95161"/>
                  </a:lnTo>
                  <a:lnTo>
                    <a:pt x="463905" y="97701"/>
                  </a:lnTo>
                  <a:lnTo>
                    <a:pt x="464223" y="101511"/>
                  </a:lnTo>
                  <a:lnTo>
                    <a:pt x="464388" y="104051"/>
                  </a:lnTo>
                  <a:lnTo>
                    <a:pt x="464477" y="114211"/>
                  </a:lnTo>
                  <a:lnTo>
                    <a:pt x="464324" y="115481"/>
                  </a:lnTo>
                  <a:lnTo>
                    <a:pt x="464261" y="162471"/>
                  </a:lnTo>
                  <a:lnTo>
                    <a:pt x="463981" y="163741"/>
                  </a:lnTo>
                  <a:lnTo>
                    <a:pt x="463956" y="162471"/>
                  </a:lnTo>
                  <a:lnTo>
                    <a:pt x="464261" y="162471"/>
                  </a:lnTo>
                  <a:lnTo>
                    <a:pt x="464261" y="115481"/>
                  </a:lnTo>
                  <a:lnTo>
                    <a:pt x="464096" y="115481"/>
                  </a:lnTo>
                  <a:lnTo>
                    <a:pt x="463829" y="116751"/>
                  </a:lnTo>
                  <a:lnTo>
                    <a:pt x="463626" y="121831"/>
                  </a:lnTo>
                  <a:lnTo>
                    <a:pt x="463130" y="123101"/>
                  </a:lnTo>
                  <a:lnTo>
                    <a:pt x="463194" y="125641"/>
                  </a:lnTo>
                  <a:lnTo>
                    <a:pt x="463854" y="126911"/>
                  </a:lnTo>
                  <a:lnTo>
                    <a:pt x="463003" y="133261"/>
                  </a:lnTo>
                  <a:lnTo>
                    <a:pt x="462749" y="137071"/>
                  </a:lnTo>
                  <a:lnTo>
                    <a:pt x="462661" y="144691"/>
                  </a:lnTo>
                  <a:lnTo>
                    <a:pt x="462737" y="151041"/>
                  </a:lnTo>
                  <a:lnTo>
                    <a:pt x="462356" y="154851"/>
                  </a:lnTo>
                  <a:lnTo>
                    <a:pt x="462191" y="154851"/>
                  </a:lnTo>
                  <a:lnTo>
                    <a:pt x="462292" y="157391"/>
                  </a:lnTo>
                  <a:lnTo>
                    <a:pt x="462622" y="162471"/>
                  </a:lnTo>
                  <a:lnTo>
                    <a:pt x="462775" y="162471"/>
                  </a:lnTo>
                  <a:lnTo>
                    <a:pt x="463588" y="166281"/>
                  </a:lnTo>
                  <a:lnTo>
                    <a:pt x="464959" y="166281"/>
                  </a:lnTo>
                  <a:lnTo>
                    <a:pt x="466890" y="163741"/>
                  </a:lnTo>
                  <a:lnTo>
                    <a:pt x="467855" y="163741"/>
                  </a:lnTo>
                  <a:lnTo>
                    <a:pt x="468147" y="165011"/>
                  </a:lnTo>
                  <a:lnTo>
                    <a:pt x="468896" y="166281"/>
                  </a:lnTo>
                  <a:lnTo>
                    <a:pt x="472643" y="166281"/>
                  </a:lnTo>
                  <a:lnTo>
                    <a:pt x="473329" y="165011"/>
                  </a:lnTo>
                  <a:lnTo>
                    <a:pt x="475335" y="166281"/>
                  </a:lnTo>
                  <a:lnTo>
                    <a:pt x="476148" y="166281"/>
                  </a:lnTo>
                  <a:lnTo>
                    <a:pt x="476415" y="165011"/>
                  </a:lnTo>
                  <a:lnTo>
                    <a:pt x="476567" y="165011"/>
                  </a:lnTo>
                  <a:lnTo>
                    <a:pt x="476250" y="162471"/>
                  </a:lnTo>
                  <a:lnTo>
                    <a:pt x="476224" y="161201"/>
                  </a:lnTo>
                  <a:lnTo>
                    <a:pt x="480301" y="161201"/>
                  </a:lnTo>
                  <a:lnTo>
                    <a:pt x="481152" y="159931"/>
                  </a:lnTo>
                  <a:lnTo>
                    <a:pt x="481609" y="159931"/>
                  </a:lnTo>
                  <a:lnTo>
                    <a:pt x="481660" y="158661"/>
                  </a:lnTo>
                  <a:lnTo>
                    <a:pt x="481266" y="157391"/>
                  </a:lnTo>
                  <a:lnTo>
                    <a:pt x="480745" y="157391"/>
                  </a:lnTo>
                  <a:lnTo>
                    <a:pt x="481914" y="154851"/>
                  </a:lnTo>
                  <a:lnTo>
                    <a:pt x="484390" y="154851"/>
                  </a:lnTo>
                  <a:lnTo>
                    <a:pt x="484403" y="153581"/>
                  </a:lnTo>
                  <a:lnTo>
                    <a:pt x="483552" y="152311"/>
                  </a:lnTo>
                  <a:lnTo>
                    <a:pt x="482904" y="151041"/>
                  </a:lnTo>
                  <a:lnTo>
                    <a:pt x="482219" y="149771"/>
                  </a:lnTo>
                  <a:lnTo>
                    <a:pt x="481507" y="148501"/>
                  </a:lnTo>
                  <a:lnTo>
                    <a:pt x="480568" y="148501"/>
                  </a:lnTo>
                  <a:lnTo>
                    <a:pt x="480555" y="147231"/>
                  </a:lnTo>
                  <a:lnTo>
                    <a:pt x="480771" y="147231"/>
                  </a:lnTo>
                  <a:lnTo>
                    <a:pt x="480923" y="145961"/>
                  </a:lnTo>
                  <a:lnTo>
                    <a:pt x="481977" y="145961"/>
                  </a:lnTo>
                  <a:lnTo>
                    <a:pt x="485863" y="144691"/>
                  </a:lnTo>
                  <a:lnTo>
                    <a:pt x="485622" y="143421"/>
                  </a:lnTo>
                  <a:lnTo>
                    <a:pt x="484911" y="139611"/>
                  </a:lnTo>
                  <a:lnTo>
                    <a:pt x="482803" y="139611"/>
                  </a:lnTo>
                  <a:lnTo>
                    <a:pt x="482650" y="138341"/>
                  </a:lnTo>
                  <a:lnTo>
                    <a:pt x="483717" y="138341"/>
                  </a:lnTo>
                  <a:lnTo>
                    <a:pt x="484276" y="137071"/>
                  </a:lnTo>
                  <a:lnTo>
                    <a:pt x="484860" y="137071"/>
                  </a:lnTo>
                  <a:lnTo>
                    <a:pt x="484822" y="135801"/>
                  </a:lnTo>
                  <a:lnTo>
                    <a:pt x="484289" y="135801"/>
                  </a:lnTo>
                  <a:lnTo>
                    <a:pt x="485089" y="134531"/>
                  </a:lnTo>
                  <a:lnTo>
                    <a:pt x="485508" y="134531"/>
                  </a:lnTo>
                  <a:lnTo>
                    <a:pt x="485571" y="133261"/>
                  </a:lnTo>
                  <a:lnTo>
                    <a:pt x="486067" y="133261"/>
                  </a:lnTo>
                  <a:lnTo>
                    <a:pt x="486041" y="131991"/>
                  </a:lnTo>
                  <a:lnTo>
                    <a:pt x="485813" y="131991"/>
                  </a:lnTo>
                  <a:lnTo>
                    <a:pt x="484479" y="133261"/>
                  </a:lnTo>
                  <a:lnTo>
                    <a:pt x="483425" y="134531"/>
                  </a:lnTo>
                  <a:lnTo>
                    <a:pt x="482688" y="133261"/>
                  </a:lnTo>
                  <a:lnTo>
                    <a:pt x="483158" y="131991"/>
                  </a:lnTo>
                  <a:lnTo>
                    <a:pt x="483044" y="130721"/>
                  </a:lnTo>
                  <a:lnTo>
                    <a:pt x="482320" y="128181"/>
                  </a:lnTo>
                  <a:lnTo>
                    <a:pt x="484847" y="128181"/>
                  </a:lnTo>
                  <a:lnTo>
                    <a:pt x="484936" y="126911"/>
                  </a:lnTo>
                  <a:lnTo>
                    <a:pt x="484657" y="126911"/>
                  </a:lnTo>
                  <a:lnTo>
                    <a:pt x="486143" y="125641"/>
                  </a:lnTo>
                  <a:lnTo>
                    <a:pt x="486460" y="124371"/>
                  </a:lnTo>
                  <a:lnTo>
                    <a:pt x="485648" y="123101"/>
                  </a:lnTo>
                  <a:lnTo>
                    <a:pt x="484682" y="123101"/>
                  </a:lnTo>
                  <a:lnTo>
                    <a:pt x="484733" y="124371"/>
                  </a:lnTo>
                  <a:lnTo>
                    <a:pt x="483527" y="124371"/>
                  </a:lnTo>
                  <a:lnTo>
                    <a:pt x="482765" y="123101"/>
                  </a:lnTo>
                  <a:lnTo>
                    <a:pt x="483450" y="123101"/>
                  </a:lnTo>
                  <a:lnTo>
                    <a:pt x="485089" y="121831"/>
                  </a:lnTo>
                  <a:lnTo>
                    <a:pt x="485444" y="121831"/>
                  </a:lnTo>
                  <a:lnTo>
                    <a:pt x="485521" y="120561"/>
                  </a:lnTo>
                  <a:lnTo>
                    <a:pt x="485355" y="120561"/>
                  </a:lnTo>
                  <a:lnTo>
                    <a:pt x="484733" y="119291"/>
                  </a:lnTo>
                  <a:lnTo>
                    <a:pt x="484111" y="119291"/>
                  </a:lnTo>
                  <a:lnTo>
                    <a:pt x="483539" y="118021"/>
                  </a:lnTo>
                  <a:lnTo>
                    <a:pt x="482371" y="116751"/>
                  </a:lnTo>
                  <a:lnTo>
                    <a:pt x="482396" y="115481"/>
                  </a:lnTo>
                  <a:lnTo>
                    <a:pt x="482536" y="114211"/>
                  </a:lnTo>
                  <a:lnTo>
                    <a:pt x="483133" y="114211"/>
                  </a:lnTo>
                  <a:lnTo>
                    <a:pt x="484085" y="115481"/>
                  </a:lnTo>
                  <a:lnTo>
                    <a:pt x="485508" y="115481"/>
                  </a:lnTo>
                  <a:lnTo>
                    <a:pt x="485559" y="114211"/>
                  </a:lnTo>
                  <a:lnTo>
                    <a:pt x="485228" y="114211"/>
                  </a:lnTo>
                  <a:lnTo>
                    <a:pt x="484543" y="112941"/>
                  </a:lnTo>
                  <a:lnTo>
                    <a:pt x="484378" y="112941"/>
                  </a:lnTo>
                  <a:lnTo>
                    <a:pt x="485063" y="111671"/>
                  </a:lnTo>
                  <a:lnTo>
                    <a:pt x="484644" y="110401"/>
                  </a:lnTo>
                  <a:lnTo>
                    <a:pt x="483120" y="109131"/>
                  </a:lnTo>
                  <a:lnTo>
                    <a:pt x="484060" y="109131"/>
                  </a:lnTo>
                  <a:lnTo>
                    <a:pt x="483984" y="107861"/>
                  </a:lnTo>
                  <a:lnTo>
                    <a:pt x="483260" y="107861"/>
                  </a:lnTo>
                  <a:lnTo>
                    <a:pt x="483476" y="106591"/>
                  </a:lnTo>
                  <a:lnTo>
                    <a:pt x="483704" y="105321"/>
                  </a:lnTo>
                  <a:lnTo>
                    <a:pt x="483920" y="104051"/>
                  </a:lnTo>
                  <a:lnTo>
                    <a:pt x="483743" y="102781"/>
                  </a:lnTo>
                  <a:lnTo>
                    <a:pt x="483247" y="102781"/>
                  </a:lnTo>
                  <a:lnTo>
                    <a:pt x="483793" y="101511"/>
                  </a:lnTo>
                  <a:lnTo>
                    <a:pt x="484835" y="101511"/>
                  </a:lnTo>
                  <a:lnTo>
                    <a:pt x="486346" y="102781"/>
                  </a:lnTo>
                  <a:lnTo>
                    <a:pt x="486054" y="101511"/>
                  </a:lnTo>
                  <a:lnTo>
                    <a:pt x="485978" y="100241"/>
                  </a:lnTo>
                  <a:lnTo>
                    <a:pt x="486384" y="100241"/>
                  </a:lnTo>
                  <a:lnTo>
                    <a:pt x="486371" y="98971"/>
                  </a:lnTo>
                  <a:lnTo>
                    <a:pt x="485711" y="98971"/>
                  </a:lnTo>
                  <a:lnTo>
                    <a:pt x="485609" y="97701"/>
                  </a:lnTo>
                  <a:lnTo>
                    <a:pt x="487057" y="97701"/>
                  </a:lnTo>
                  <a:lnTo>
                    <a:pt x="487895" y="96431"/>
                  </a:lnTo>
                  <a:lnTo>
                    <a:pt x="488556" y="95161"/>
                  </a:lnTo>
                  <a:lnTo>
                    <a:pt x="489496" y="93891"/>
                  </a:lnTo>
                  <a:lnTo>
                    <a:pt x="491883" y="92621"/>
                  </a:lnTo>
                  <a:lnTo>
                    <a:pt x="493598" y="91351"/>
                  </a:lnTo>
                  <a:lnTo>
                    <a:pt x="495223" y="91351"/>
                  </a:lnTo>
                  <a:lnTo>
                    <a:pt x="496062" y="92621"/>
                  </a:lnTo>
                  <a:lnTo>
                    <a:pt x="497306" y="93891"/>
                  </a:lnTo>
                  <a:lnTo>
                    <a:pt x="498932" y="95161"/>
                  </a:lnTo>
                  <a:lnTo>
                    <a:pt x="500811" y="97701"/>
                  </a:lnTo>
                  <a:lnTo>
                    <a:pt x="501789" y="97701"/>
                  </a:lnTo>
                  <a:lnTo>
                    <a:pt x="501853" y="98971"/>
                  </a:lnTo>
                  <a:lnTo>
                    <a:pt x="502793" y="98971"/>
                  </a:lnTo>
                  <a:lnTo>
                    <a:pt x="504901" y="100241"/>
                  </a:lnTo>
                  <a:lnTo>
                    <a:pt x="505891" y="102781"/>
                  </a:lnTo>
                  <a:lnTo>
                    <a:pt x="507022" y="105321"/>
                  </a:lnTo>
                  <a:lnTo>
                    <a:pt x="508292" y="105321"/>
                  </a:lnTo>
                  <a:lnTo>
                    <a:pt x="509282" y="106591"/>
                  </a:lnTo>
                  <a:lnTo>
                    <a:pt x="510235" y="106591"/>
                  </a:lnTo>
                  <a:lnTo>
                    <a:pt x="510921" y="107861"/>
                  </a:lnTo>
                  <a:lnTo>
                    <a:pt x="511454" y="109131"/>
                  </a:lnTo>
                  <a:lnTo>
                    <a:pt x="511886" y="110401"/>
                  </a:lnTo>
                  <a:lnTo>
                    <a:pt x="513575" y="110401"/>
                  </a:lnTo>
                  <a:lnTo>
                    <a:pt x="513562" y="111671"/>
                  </a:lnTo>
                  <a:lnTo>
                    <a:pt x="514324" y="112941"/>
                  </a:lnTo>
                  <a:lnTo>
                    <a:pt x="515874" y="114211"/>
                  </a:lnTo>
                  <a:lnTo>
                    <a:pt x="517055" y="115481"/>
                  </a:lnTo>
                  <a:lnTo>
                    <a:pt x="518452" y="116751"/>
                  </a:lnTo>
                  <a:lnTo>
                    <a:pt x="520115" y="118021"/>
                  </a:lnTo>
                  <a:lnTo>
                    <a:pt x="521106" y="119291"/>
                  </a:lnTo>
                  <a:lnTo>
                    <a:pt x="521868" y="119291"/>
                  </a:lnTo>
                  <a:lnTo>
                    <a:pt x="522795" y="123101"/>
                  </a:lnTo>
                  <a:lnTo>
                    <a:pt x="523265" y="123101"/>
                  </a:lnTo>
                  <a:lnTo>
                    <a:pt x="523913" y="124371"/>
                  </a:lnTo>
                  <a:lnTo>
                    <a:pt x="524649" y="124371"/>
                  </a:lnTo>
                  <a:lnTo>
                    <a:pt x="526402" y="126911"/>
                  </a:lnTo>
                  <a:lnTo>
                    <a:pt x="527824" y="128181"/>
                  </a:lnTo>
                  <a:lnTo>
                    <a:pt x="529729" y="128181"/>
                  </a:lnTo>
                  <a:lnTo>
                    <a:pt x="530745" y="130721"/>
                  </a:lnTo>
                  <a:lnTo>
                    <a:pt x="533323" y="134531"/>
                  </a:lnTo>
                  <a:lnTo>
                    <a:pt x="536575" y="134531"/>
                  </a:lnTo>
                  <a:lnTo>
                    <a:pt x="536714" y="135801"/>
                  </a:lnTo>
                  <a:lnTo>
                    <a:pt x="536892" y="135801"/>
                  </a:lnTo>
                  <a:lnTo>
                    <a:pt x="538060" y="137071"/>
                  </a:lnTo>
                  <a:lnTo>
                    <a:pt x="539254" y="137071"/>
                  </a:lnTo>
                  <a:lnTo>
                    <a:pt x="539343" y="138341"/>
                  </a:lnTo>
                  <a:lnTo>
                    <a:pt x="541464" y="139611"/>
                  </a:lnTo>
                  <a:lnTo>
                    <a:pt x="543229" y="142151"/>
                  </a:lnTo>
                  <a:lnTo>
                    <a:pt x="544639" y="144691"/>
                  </a:lnTo>
                  <a:lnTo>
                    <a:pt x="547370" y="144691"/>
                  </a:lnTo>
                  <a:lnTo>
                    <a:pt x="548055" y="145961"/>
                  </a:lnTo>
                  <a:lnTo>
                    <a:pt x="548601" y="147231"/>
                  </a:lnTo>
                  <a:lnTo>
                    <a:pt x="550291" y="147231"/>
                  </a:lnTo>
                  <a:lnTo>
                    <a:pt x="550354" y="148501"/>
                  </a:lnTo>
                  <a:lnTo>
                    <a:pt x="555599" y="148501"/>
                  </a:lnTo>
                  <a:lnTo>
                    <a:pt x="556679" y="147231"/>
                  </a:lnTo>
                  <a:lnTo>
                    <a:pt x="558165" y="147231"/>
                  </a:lnTo>
                  <a:lnTo>
                    <a:pt x="558279" y="145961"/>
                  </a:lnTo>
                  <a:lnTo>
                    <a:pt x="558126" y="144691"/>
                  </a:lnTo>
                  <a:lnTo>
                    <a:pt x="559092" y="144691"/>
                  </a:lnTo>
                  <a:lnTo>
                    <a:pt x="559790" y="143421"/>
                  </a:lnTo>
                  <a:lnTo>
                    <a:pt x="560235" y="142151"/>
                  </a:lnTo>
                  <a:lnTo>
                    <a:pt x="560946" y="139611"/>
                  </a:lnTo>
                  <a:lnTo>
                    <a:pt x="561403" y="139611"/>
                  </a:lnTo>
                  <a:lnTo>
                    <a:pt x="562038" y="138341"/>
                  </a:lnTo>
                  <a:close/>
                </a:path>
                <a:path w="663575" h="372110">
                  <a:moveTo>
                    <a:pt x="614260" y="67310"/>
                  </a:moveTo>
                  <a:lnTo>
                    <a:pt x="614235" y="66725"/>
                  </a:lnTo>
                  <a:lnTo>
                    <a:pt x="614260" y="67310"/>
                  </a:lnTo>
                  <a:close/>
                </a:path>
                <a:path w="663575" h="372110">
                  <a:moveTo>
                    <a:pt x="617448" y="2540"/>
                  </a:moveTo>
                  <a:lnTo>
                    <a:pt x="617347" y="1270"/>
                  </a:lnTo>
                  <a:lnTo>
                    <a:pt x="617080" y="1270"/>
                  </a:lnTo>
                  <a:lnTo>
                    <a:pt x="617131" y="2540"/>
                  </a:lnTo>
                  <a:lnTo>
                    <a:pt x="617448" y="2540"/>
                  </a:lnTo>
                  <a:close/>
                </a:path>
                <a:path w="663575" h="372110">
                  <a:moveTo>
                    <a:pt x="651370" y="13970"/>
                  </a:moveTo>
                  <a:lnTo>
                    <a:pt x="651243" y="12700"/>
                  </a:lnTo>
                  <a:lnTo>
                    <a:pt x="649528" y="12700"/>
                  </a:lnTo>
                  <a:lnTo>
                    <a:pt x="649351" y="11430"/>
                  </a:lnTo>
                  <a:lnTo>
                    <a:pt x="650303" y="10160"/>
                  </a:lnTo>
                  <a:lnTo>
                    <a:pt x="650976" y="8890"/>
                  </a:lnTo>
                  <a:lnTo>
                    <a:pt x="649681" y="7620"/>
                  </a:lnTo>
                  <a:lnTo>
                    <a:pt x="648982" y="6350"/>
                  </a:lnTo>
                  <a:lnTo>
                    <a:pt x="648741" y="5080"/>
                  </a:lnTo>
                  <a:lnTo>
                    <a:pt x="648106" y="3810"/>
                  </a:lnTo>
                  <a:lnTo>
                    <a:pt x="646912" y="2540"/>
                  </a:lnTo>
                  <a:lnTo>
                    <a:pt x="645591" y="3810"/>
                  </a:lnTo>
                  <a:lnTo>
                    <a:pt x="643966" y="2540"/>
                  </a:lnTo>
                  <a:lnTo>
                    <a:pt x="639406" y="0"/>
                  </a:lnTo>
                  <a:lnTo>
                    <a:pt x="637120" y="0"/>
                  </a:lnTo>
                  <a:lnTo>
                    <a:pt x="636117" y="1270"/>
                  </a:lnTo>
                  <a:lnTo>
                    <a:pt x="634873" y="1270"/>
                  </a:lnTo>
                  <a:lnTo>
                    <a:pt x="632485" y="2540"/>
                  </a:lnTo>
                  <a:lnTo>
                    <a:pt x="630961" y="5080"/>
                  </a:lnTo>
                  <a:lnTo>
                    <a:pt x="629386" y="7620"/>
                  </a:lnTo>
                  <a:lnTo>
                    <a:pt x="627405" y="8890"/>
                  </a:lnTo>
                  <a:lnTo>
                    <a:pt x="627024" y="8890"/>
                  </a:lnTo>
                  <a:lnTo>
                    <a:pt x="627100" y="10160"/>
                  </a:lnTo>
                  <a:lnTo>
                    <a:pt x="625856" y="10160"/>
                  </a:lnTo>
                  <a:lnTo>
                    <a:pt x="624560" y="11430"/>
                  </a:lnTo>
                  <a:lnTo>
                    <a:pt x="623976" y="12700"/>
                  </a:lnTo>
                  <a:lnTo>
                    <a:pt x="623570" y="13970"/>
                  </a:lnTo>
                  <a:lnTo>
                    <a:pt x="651370" y="13970"/>
                  </a:lnTo>
                  <a:close/>
                </a:path>
                <a:path w="663575" h="372110">
                  <a:moveTo>
                    <a:pt x="661568" y="124460"/>
                  </a:moveTo>
                  <a:lnTo>
                    <a:pt x="661492" y="123190"/>
                  </a:lnTo>
                  <a:lnTo>
                    <a:pt x="660958" y="123190"/>
                  </a:lnTo>
                  <a:lnTo>
                    <a:pt x="660742" y="124460"/>
                  </a:lnTo>
                  <a:lnTo>
                    <a:pt x="661568" y="124460"/>
                  </a:lnTo>
                  <a:close/>
                </a:path>
                <a:path w="663575" h="372110">
                  <a:moveTo>
                    <a:pt x="663130" y="129540"/>
                  </a:moveTo>
                  <a:lnTo>
                    <a:pt x="662406" y="128270"/>
                  </a:lnTo>
                  <a:lnTo>
                    <a:pt x="661492" y="128270"/>
                  </a:lnTo>
                  <a:lnTo>
                    <a:pt x="660628" y="127000"/>
                  </a:lnTo>
                  <a:lnTo>
                    <a:pt x="659676" y="124460"/>
                  </a:lnTo>
                  <a:lnTo>
                    <a:pt x="658482" y="121920"/>
                  </a:lnTo>
                  <a:lnTo>
                    <a:pt x="658964" y="119380"/>
                  </a:lnTo>
                  <a:lnTo>
                    <a:pt x="659726" y="118110"/>
                  </a:lnTo>
                  <a:lnTo>
                    <a:pt x="660717" y="118110"/>
                  </a:lnTo>
                  <a:lnTo>
                    <a:pt x="660768" y="116840"/>
                  </a:lnTo>
                  <a:lnTo>
                    <a:pt x="660323" y="115570"/>
                  </a:lnTo>
                  <a:lnTo>
                    <a:pt x="659815" y="111760"/>
                  </a:lnTo>
                  <a:lnTo>
                    <a:pt x="659828" y="110490"/>
                  </a:lnTo>
                  <a:lnTo>
                    <a:pt x="659638" y="110490"/>
                  </a:lnTo>
                  <a:lnTo>
                    <a:pt x="659612" y="109220"/>
                  </a:lnTo>
                  <a:lnTo>
                    <a:pt x="659015" y="109220"/>
                  </a:lnTo>
                  <a:lnTo>
                    <a:pt x="659091" y="107950"/>
                  </a:lnTo>
                  <a:lnTo>
                    <a:pt x="657885" y="106680"/>
                  </a:lnTo>
                  <a:lnTo>
                    <a:pt x="658393" y="105410"/>
                  </a:lnTo>
                  <a:lnTo>
                    <a:pt x="658545" y="105410"/>
                  </a:lnTo>
                  <a:lnTo>
                    <a:pt x="658368" y="104140"/>
                  </a:lnTo>
                  <a:lnTo>
                    <a:pt x="657923" y="102870"/>
                  </a:lnTo>
                  <a:lnTo>
                    <a:pt x="658774" y="101600"/>
                  </a:lnTo>
                  <a:lnTo>
                    <a:pt x="658025" y="100330"/>
                  </a:lnTo>
                  <a:lnTo>
                    <a:pt x="657047" y="99060"/>
                  </a:lnTo>
                  <a:lnTo>
                    <a:pt x="657567" y="99060"/>
                  </a:lnTo>
                  <a:lnTo>
                    <a:pt x="657961" y="97790"/>
                  </a:lnTo>
                  <a:lnTo>
                    <a:pt x="658266" y="97790"/>
                  </a:lnTo>
                  <a:lnTo>
                    <a:pt x="658545" y="93980"/>
                  </a:lnTo>
                  <a:lnTo>
                    <a:pt x="657644" y="92710"/>
                  </a:lnTo>
                  <a:lnTo>
                    <a:pt x="657415" y="92710"/>
                  </a:lnTo>
                  <a:lnTo>
                    <a:pt x="657225" y="91440"/>
                  </a:lnTo>
                  <a:lnTo>
                    <a:pt x="656894" y="91440"/>
                  </a:lnTo>
                  <a:lnTo>
                    <a:pt x="657212" y="90170"/>
                  </a:lnTo>
                  <a:lnTo>
                    <a:pt x="657593" y="88900"/>
                  </a:lnTo>
                  <a:lnTo>
                    <a:pt x="657148" y="85090"/>
                  </a:lnTo>
                  <a:lnTo>
                    <a:pt x="656767" y="83820"/>
                  </a:lnTo>
                  <a:lnTo>
                    <a:pt x="656475" y="82550"/>
                  </a:lnTo>
                  <a:lnTo>
                    <a:pt x="657783" y="80010"/>
                  </a:lnTo>
                  <a:lnTo>
                    <a:pt x="657479" y="77470"/>
                  </a:lnTo>
                  <a:lnTo>
                    <a:pt x="657326" y="76200"/>
                  </a:lnTo>
                  <a:lnTo>
                    <a:pt x="655218" y="74930"/>
                  </a:lnTo>
                  <a:lnTo>
                    <a:pt x="655878" y="74930"/>
                  </a:lnTo>
                  <a:lnTo>
                    <a:pt x="656463" y="73660"/>
                  </a:lnTo>
                  <a:lnTo>
                    <a:pt x="656958" y="73660"/>
                  </a:lnTo>
                  <a:lnTo>
                    <a:pt x="656983" y="72390"/>
                  </a:lnTo>
                  <a:lnTo>
                    <a:pt x="657034" y="69850"/>
                  </a:lnTo>
                  <a:lnTo>
                    <a:pt x="655688" y="68580"/>
                  </a:lnTo>
                  <a:lnTo>
                    <a:pt x="638924" y="68580"/>
                  </a:lnTo>
                  <a:lnTo>
                    <a:pt x="638390" y="68580"/>
                  </a:lnTo>
                  <a:lnTo>
                    <a:pt x="637362" y="68580"/>
                  </a:lnTo>
                  <a:lnTo>
                    <a:pt x="637209" y="69850"/>
                  </a:lnTo>
                  <a:lnTo>
                    <a:pt x="636155" y="69850"/>
                  </a:lnTo>
                  <a:lnTo>
                    <a:pt x="635774" y="68580"/>
                  </a:lnTo>
                  <a:lnTo>
                    <a:pt x="635457" y="68580"/>
                  </a:lnTo>
                  <a:lnTo>
                    <a:pt x="634022" y="67310"/>
                  </a:lnTo>
                  <a:lnTo>
                    <a:pt x="624573" y="67310"/>
                  </a:lnTo>
                  <a:lnTo>
                    <a:pt x="623557" y="68580"/>
                  </a:lnTo>
                  <a:lnTo>
                    <a:pt x="623277" y="68580"/>
                  </a:lnTo>
                  <a:lnTo>
                    <a:pt x="623277" y="71120"/>
                  </a:lnTo>
                  <a:lnTo>
                    <a:pt x="623023" y="72390"/>
                  </a:lnTo>
                  <a:lnTo>
                    <a:pt x="622236" y="71120"/>
                  </a:lnTo>
                  <a:lnTo>
                    <a:pt x="622566" y="71120"/>
                  </a:lnTo>
                  <a:lnTo>
                    <a:pt x="623074" y="69850"/>
                  </a:lnTo>
                  <a:lnTo>
                    <a:pt x="623277" y="71120"/>
                  </a:lnTo>
                  <a:lnTo>
                    <a:pt x="623277" y="68580"/>
                  </a:lnTo>
                  <a:lnTo>
                    <a:pt x="622477" y="68580"/>
                  </a:lnTo>
                  <a:lnTo>
                    <a:pt x="621893" y="67310"/>
                  </a:lnTo>
                  <a:lnTo>
                    <a:pt x="620001" y="67310"/>
                  </a:lnTo>
                  <a:lnTo>
                    <a:pt x="618617" y="69850"/>
                  </a:lnTo>
                  <a:lnTo>
                    <a:pt x="618401" y="68580"/>
                  </a:lnTo>
                  <a:lnTo>
                    <a:pt x="617791" y="68580"/>
                  </a:lnTo>
                  <a:lnTo>
                    <a:pt x="616788" y="67310"/>
                  </a:lnTo>
                  <a:lnTo>
                    <a:pt x="616610" y="68503"/>
                  </a:lnTo>
                  <a:lnTo>
                    <a:pt x="616610" y="74930"/>
                  </a:lnTo>
                  <a:lnTo>
                    <a:pt x="615696" y="76200"/>
                  </a:lnTo>
                  <a:lnTo>
                    <a:pt x="615175" y="76200"/>
                  </a:lnTo>
                  <a:lnTo>
                    <a:pt x="615073" y="77470"/>
                  </a:lnTo>
                  <a:lnTo>
                    <a:pt x="614743" y="76200"/>
                  </a:lnTo>
                  <a:lnTo>
                    <a:pt x="615238" y="74930"/>
                  </a:lnTo>
                  <a:lnTo>
                    <a:pt x="616610" y="74930"/>
                  </a:lnTo>
                  <a:lnTo>
                    <a:pt x="616610" y="68503"/>
                  </a:lnTo>
                  <a:lnTo>
                    <a:pt x="615670" y="68580"/>
                  </a:lnTo>
                  <a:lnTo>
                    <a:pt x="615111" y="67310"/>
                  </a:lnTo>
                  <a:lnTo>
                    <a:pt x="614527" y="67310"/>
                  </a:lnTo>
                  <a:lnTo>
                    <a:pt x="613943" y="68580"/>
                  </a:lnTo>
                  <a:lnTo>
                    <a:pt x="613397" y="71120"/>
                  </a:lnTo>
                  <a:lnTo>
                    <a:pt x="611530" y="68580"/>
                  </a:lnTo>
                  <a:lnTo>
                    <a:pt x="611708" y="68580"/>
                  </a:lnTo>
                  <a:lnTo>
                    <a:pt x="614121" y="66814"/>
                  </a:lnTo>
                  <a:lnTo>
                    <a:pt x="613918" y="66040"/>
                  </a:lnTo>
                  <a:lnTo>
                    <a:pt x="614210" y="66040"/>
                  </a:lnTo>
                  <a:lnTo>
                    <a:pt x="614235" y="66725"/>
                  </a:lnTo>
                  <a:lnTo>
                    <a:pt x="615175" y="66040"/>
                  </a:lnTo>
                  <a:lnTo>
                    <a:pt x="614680" y="64770"/>
                  </a:lnTo>
                  <a:lnTo>
                    <a:pt x="614222" y="63500"/>
                  </a:lnTo>
                  <a:lnTo>
                    <a:pt x="615530" y="63500"/>
                  </a:lnTo>
                  <a:lnTo>
                    <a:pt x="615848" y="62230"/>
                  </a:lnTo>
                  <a:lnTo>
                    <a:pt x="616788" y="62230"/>
                  </a:lnTo>
                  <a:lnTo>
                    <a:pt x="615632" y="60960"/>
                  </a:lnTo>
                  <a:lnTo>
                    <a:pt x="614756" y="60960"/>
                  </a:lnTo>
                  <a:lnTo>
                    <a:pt x="615073" y="59690"/>
                  </a:lnTo>
                  <a:lnTo>
                    <a:pt x="616813" y="59690"/>
                  </a:lnTo>
                  <a:lnTo>
                    <a:pt x="616839" y="58420"/>
                  </a:lnTo>
                  <a:lnTo>
                    <a:pt x="616623" y="57150"/>
                  </a:lnTo>
                  <a:lnTo>
                    <a:pt x="616140" y="54610"/>
                  </a:lnTo>
                  <a:lnTo>
                    <a:pt x="619544" y="54610"/>
                  </a:lnTo>
                  <a:lnTo>
                    <a:pt x="619696" y="53340"/>
                  </a:lnTo>
                  <a:lnTo>
                    <a:pt x="619861" y="53340"/>
                  </a:lnTo>
                  <a:lnTo>
                    <a:pt x="620064" y="52070"/>
                  </a:lnTo>
                  <a:lnTo>
                    <a:pt x="622033" y="50800"/>
                  </a:lnTo>
                  <a:lnTo>
                    <a:pt x="621830" y="50800"/>
                  </a:lnTo>
                  <a:lnTo>
                    <a:pt x="621677" y="49530"/>
                  </a:lnTo>
                  <a:lnTo>
                    <a:pt x="621550" y="49530"/>
                  </a:lnTo>
                  <a:lnTo>
                    <a:pt x="621855" y="48260"/>
                  </a:lnTo>
                  <a:lnTo>
                    <a:pt x="622820" y="48260"/>
                  </a:lnTo>
                  <a:lnTo>
                    <a:pt x="624446" y="46990"/>
                  </a:lnTo>
                  <a:lnTo>
                    <a:pt x="624598" y="45720"/>
                  </a:lnTo>
                  <a:lnTo>
                    <a:pt x="623938" y="44450"/>
                  </a:lnTo>
                  <a:lnTo>
                    <a:pt x="625741" y="44450"/>
                  </a:lnTo>
                  <a:lnTo>
                    <a:pt x="625106" y="43180"/>
                  </a:lnTo>
                  <a:lnTo>
                    <a:pt x="624205" y="43180"/>
                  </a:lnTo>
                  <a:lnTo>
                    <a:pt x="625017" y="41910"/>
                  </a:lnTo>
                  <a:lnTo>
                    <a:pt x="625157" y="41910"/>
                  </a:lnTo>
                  <a:lnTo>
                    <a:pt x="625322" y="40640"/>
                  </a:lnTo>
                  <a:lnTo>
                    <a:pt x="625970" y="39370"/>
                  </a:lnTo>
                  <a:lnTo>
                    <a:pt x="626656" y="39370"/>
                  </a:lnTo>
                  <a:lnTo>
                    <a:pt x="626808" y="38100"/>
                  </a:lnTo>
                  <a:lnTo>
                    <a:pt x="627240" y="36830"/>
                  </a:lnTo>
                  <a:lnTo>
                    <a:pt x="627595" y="35560"/>
                  </a:lnTo>
                  <a:lnTo>
                    <a:pt x="628243" y="34290"/>
                  </a:lnTo>
                  <a:lnTo>
                    <a:pt x="629564" y="34290"/>
                  </a:lnTo>
                  <a:lnTo>
                    <a:pt x="629920" y="33020"/>
                  </a:lnTo>
                  <a:lnTo>
                    <a:pt x="630250" y="31750"/>
                  </a:lnTo>
                  <a:lnTo>
                    <a:pt x="631164" y="31750"/>
                  </a:lnTo>
                  <a:lnTo>
                    <a:pt x="631774" y="33020"/>
                  </a:lnTo>
                  <a:lnTo>
                    <a:pt x="632409" y="33020"/>
                  </a:lnTo>
                  <a:lnTo>
                    <a:pt x="632231" y="31750"/>
                  </a:lnTo>
                  <a:lnTo>
                    <a:pt x="632053" y="30480"/>
                  </a:lnTo>
                  <a:lnTo>
                    <a:pt x="635050" y="25400"/>
                  </a:lnTo>
                  <a:lnTo>
                    <a:pt x="635647" y="25400"/>
                  </a:lnTo>
                  <a:lnTo>
                    <a:pt x="637044" y="35560"/>
                  </a:lnTo>
                  <a:lnTo>
                    <a:pt x="637171" y="39370"/>
                  </a:lnTo>
                  <a:lnTo>
                    <a:pt x="637946" y="44450"/>
                  </a:lnTo>
                  <a:lnTo>
                    <a:pt x="638467" y="50800"/>
                  </a:lnTo>
                  <a:lnTo>
                    <a:pt x="638797" y="55880"/>
                  </a:lnTo>
                  <a:lnTo>
                    <a:pt x="638848" y="57150"/>
                  </a:lnTo>
                  <a:lnTo>
                    <a:pt x="638975" y="62230"/>
                  </a:lnTo>
                  <a:lnTo>
                    <a:pt x="639241" y="63500"/>
                  </a:lnTo>
                  <a:lnTo>
                    <a:pt x="639686" y="63500"/>
                  </a:lnTo>
                  <a:lnTo>
                    <a:pt x="640321" y="64770"/>
                  </a:lnTo>
                  <a:lnTo>
                    <a:pt x="639864" y="64770"/>
                  </a:lnTo>
                  <a:lnTo>
                    <a:pt x="639572" y="66040"/>
                  </a:lnTo>
                  <a:lnTo>
                    <a:pt x="639203" y="67310"/>
                  </a:lnTo>
                  <a:lnTo>
                    <a:pt x="655472" y="67310"/>
                  </a:lnTo>
                  <a:lnTo>
                    <a:pt x="655256" y="66040"/>
                  </a:lnTo>
                  <a:lnTo>
                    <a:pt x="656069" y="63500"/>
                  </a:lnTo>
                  <a:lnTo>
                    <a:pt x="656158" y="62230"/>
                  </a:lnTo>
                  <a:lnTo>
                    <a:pt x="656513" y="60960"/>
                  </a:lnTo>
                  <a:lnTo>
                    <a:pt x="656628" y="59690"/>
                  </a:lnTo>
                  <a:lnTo>
                    <a:pt x="656336" y="57150"/>
                  </a:lnTo>
                  <a:lnTo>
                    <a:pt x="655751" y="52070"/>
                  </a:lnTo>
                  <a:lnTo>
                    <a:pt x="655764" y="50800"/>
                  </a:lnTo>
                  <a:lnTo>
                    <a:pt x="655599" y="50596"/>
                  </a:lnTo>
                  <a:lnTo>
                    <a:pt x="655599" y="57150"/>
                  </a:lnTo>
                  <a:lnTo>
                    <a:pt x="655383" y="58420"/>
                  </a:lnTo>
                  <a:lnTo>
                    <a:pt x="655231" y="59690"/>
                  </a:lnTo>
                  <a:lnTo>
                    <a:pt x="655154" y="60960"/>
                  </a:lnTo>
                  <a:lnTo>
                    <a:pt x="654723" y="60960"/>
                  </a:lnTo>
                  <a:lnTo>
                    <a:pt x="654126" y="59690"/>
                  </a:lnTo>
                  <a:lnTo>
                    <a:pt x="653948" y="59690"/>
                  </a:lnTo>
                  <a:lnTo>
                    <a:pt x="653935" y="57150"/>
                  </a:lnTo>
                  <a:lnTo>
                    <a:pt x="655599" y="57150"/>
                  </a:lnTo>
                  <a:lnTo>
                    <a:pt x="655599" y="50596"/>
                  </a:lnTo>
                  <a:lnTo>
                    <a:pt x="654748" y="49530"/>
                  </a:lnTo>
                  <a:lnTo>
                    <a:pt x="654050" y="48260"/>
                  </a:lnTo>
                  <a:lnTo>
                    <a:pt x="655751" y="46990"/>
                  </a:lnTo>
                  <a:lnTo>
                    <a:pt x="655320" y="39370"/>
                  </a:lnTo>
                  <a:lnTo>
                    <a:pt x="653110" y="39370"/>
                  </a:lnTo>
                  <a:lnTo>
                    <a:pt x="654405" y="36830"/>
                  </a:lnTo>
                  <a:lnTo>
                    <a:pt x="652462" y="36830"/>
                  </a:lnTo>
                  <a:lnTo>
                    <a:pt x="652068" y="35560"/>
                  </a:lnTo>
                  <a:lnTo>
                    <a:pt x="653110" y="35560"/>
                  </a:lnTo>
                  <a:lnTo>
                    <a:pt x="654659" y="34290"/>
                  </a:lnTo>
                  <a:lnTo>
                    <a:pt x="654113" y="33020"/>
                  </a:lnTo>
                  <a:lnTo>
                    <a:pt x="653745" y="33020"/>
                  </a:lnTo>
                  <a:lnTo>
                    <a:pt x="653529" y="31750"/>
                  </a:lnTo>
                  <a:lnTo>
                    <a:pt x="653821" y="31750"/>
                  </a:lnTo>
                  <a:lnTo>
                    <a:pt x="654100" y="29210"/>
                  </a:lnTo>
                  <a:lnTo>
                    <a:pt x="654075" y="27940"/>
                  </a:lnTo>
                  <a:lnTo>
                    <a:pt x="653173" y="27940"/>
                  </a:lnTo>
                  <a:lnTo>
                    <a:pt x="652538" y="26670"/>
                  </a:lnTo>
                  <a:lnTo>
                    <a:pt x="652653" y="25400"/>
                  </a:lnTo>
                  <a:lnTo>
                    <a:pt x="654151" y="22860"/>
                  </a:lnTo>
                  <a:lnTo>
                    <a:pt x="652957" y="21590"/>
                  </a:lnTo>
                  <a:lnTo>
                    <a:pt x="652094" y="21590"/>
                  </a:lnTo>
                  <a:lnTo>
                    <a:pt x="651776" y="17780"/>
                  </a:lnTo>
                  <a:lnTo>
                    <a:pt x="651510" y="15240"/>
                  </a:lnTo>
                  <a:lnTo>
                    <a:pt x="628116" y="15240"/>
                  </a:lnTo>
                  <a:lnTo>
                    <a:pt x="628116" y="33020"/>
                  </a:lnTo>
                  <a:lnTo>
                    <a:pt x="626694" y="33020"/>
                  </a:lnTo>
                  <a:lnTo>
                    <a:pt x="627329" y="31750"/>
                  </a:lnTo>
                  <a:lnTo>
                    <a:pt x="628116" y="33020"/>
                  </a:lnTo>
                  <a:lnTo>
                    <a:pt x="628116" y="15240"/>
                  </a:lnTo>
                  <a:lnTo>
                    <a:pt x="623163" y="15240"/>
                  </a:lnTo>
                  <a:lnTo>
                    <a:pt x="622566" y="15240"/>
                  </a:lnTo>
                  <a:lnTo>
                    <a:pt x="622388" y="16510"/>
                  </a:lnTo>
                  <a:lnTo>
                    <a:pt x="622007" y="17780"/>
                  </a:lnTo>
                  <a:lnTo>
                    <a:pt x="621550" y="19050"/>
                  </a:lnTo>
                  <a:lnTo>
                    <a:pt x="620204" y="19050"/>
                  </a:lnTo>
                  <a:lnTo>
                    <a:pt x="620102" y="20320"/>
                  </a:lnTo>
                  <a:lnTo>
                    <a:pt x="622046" y="20320"/>
                  </a:lnTo>
                  <a:lnTo>
                    <a:pt x="622274" y="22860"/>
                  </a:lnTo>
                  <a:lnTo>
                    <a:pt x="620191" y="22860"/>
                  </a:lnTo>
                  <a:lnTo>
                    <a:pt x="619074" y="20320"/>
                  </a:lnTo>
                  <a:lnTo>
                    <a:pt x="617880" y="21590"/>
                  </a:lnTo>
                  <a:lnTo>
                    <a:pt x="617258" y="21590"/>
                  </a:lnTo>
                  <a:lnTo>
                    <a:pt x="617207" y="22860"/>
                  </a:lnTo>
                  <a:lnTo>
                    <a:pt x="616775" y="25400"/>
                  </a:lnTo>
                  <a:lnTo>
                    <a:pt x="616064" y="27940"/>
                  </a:lnTo>
                  <a:lnTo>
                    <a:pt x="615467" y="27940"/>
                  </a:lnTo>
                  <a:lnTo>
                    <a:pt x="615467" y="52070"/>
                  </a:lnTo>
                  <a:lnTo>
                    <a:pt x="614959" y="52070"/>
                  </a:lnTo>
                  <a:lnTo>
                    <a:pt x="614743" y="50800"/>
                  </a:lnTo>
                  <a:lnTo>
                    <a:pt x="615467" y="52070"/>
                  </a:lnTo>
                  <a:lnTo>
                    <a:pt x="615467" y="27940"/>
                  </a:lnTo>
                  <a:lnTo>
                    <a:pt x="614578" y="27940"/>
                  </a:lnTo>
                  <a:lnTo>
                    <a:pt x="613397" y="29210"/>
                  </a:lnTo>
                  <a:lnTo>
                    <a:pt x="611949" y="31229"/>
                  </a:lnTo>
                  <a:lnTo>
                    <a:pt x="611949" y="33020"/>
                  </a:lnTo>
                  <a:lnTo>
                    <a:pt x="611809" y="34290"/>
                  </a:lnTo>
                  <a:lnTo>
                    <a:pt x="611847" y="35560"/>
                  </a:lnTo>
                  <a:lnTo>
                    <a:pt x="611314" y="35560"/>
                  </a:lnTo>
                  <a:lnTo>
                    <a:pt x="611517" y="34290"/>
                  </a:lnTo>
                  <a:lnTo>
                    <a:pt x="611746" y="34290"/>
                  </a:lnTo>
                  <a:lnTo>
                    <a:pt x="611949" y="33020"/>
                  </a:lnTo>
                  <a:lnTo>
                    <a:pt x="611949" y="31229"/>
                  </a:lnTo>
                  <a:lnTo>
                    <a:pt x="609739" y="34290"/>
                  </a:lnTo>
                  <a:lnTo>
                    <a:pt x="608711" y="35560"/>
                  </a:lnTo>
                  <a:lnTo>
                    <a:pt x="608317" y="36830"/>
                  </a:lnTo>
                  <a:lnTo>
                    <a:pt x="607847" y="39370"/>
                  </a:lnTo>
                  <a:lnTo>
                    <a:pt x="606323" y="40640"/>
                  </a:lnTo>
                  <a:lnTo>
                    <a:pt x="605561" y="40640"/>
                  </a:lnTo>
                  <a:lnTo>
                    <a:pt x="605548" y="41910"/>
                  </a:lnTo>
                  <a:lnTo>
                    <a:pt x="605497" y="42303"/>
                  </a:lnTo>
                  <a:lnTo>
                    <a:pt x="605497" y="77470"/>
                  </a:lnTo>
                  <a:lnTo>
                    <a:pt x="605104" y="77470"/>
                  </a:lnTo>
                  <a:lnTo>
                    <a:pt x="604735" y="76200"/>
                  </a:lnTo>
                  <a:lnTo>
                    <a:pt x="605332" y="76200"/>
                  </a:lnTo>
                  <a:lnTo>
                    <a:pt x="605497" y="77470"/>
                  </a:lnTo>
                  <a:lnTo>
                    <a:pt x="605497" y="42303"/>
                  </a:lnTo>
                  <a:lnTo>
                    <a:pt x="605383" y="43180"/>
                  </a:lnTo>
                  <a:lnTo>
                    <a:pt x="604735" y="44450"/>
                  </a:lnTo>
                  <a:lnTo>
                    <a:pt x="603605" y="45720"/>
                  </a:lnTo>
                  <a:lnTo>
                    <a:pt x="603402" y="45720"/>
                  </a:lnTo>
                  <a:lnTo>
                    <a:pt x="603186" y="46990"/>
                  </a:lnTo>
                  <a:lnTo>
                    <a:pt x="602526" y="48260"/>
                  </a:lnTo>
                  <a:lnTo>
                    <a:pt x="599401" y="54610"/>
                  </a:lnTo>
                  <a:lnTo>
                    <a:pt x="597776" y="58420"/>
                  </a:lnTo>
                  <a:lnTo>
                    <a:pt x="596607" y="60960"/>
                  </a:lnTo>
                  <a:lnTo>
                    <a:pt x="595833" y="62230"/>
                  </a:lnTo>
                  <a:lnTo>
                    <a:pt x="595477" y="63500"/>
                  </a:lnTo>
                  <a:lnTo>
                    <a:pt x="594969" y="64770"/>
                  </a:lnTo>
                  <a:lnTo>
                    <a:pt x="594283" y="67310"/>
                  </a:lnTo>
                  <a:lnTo>
                    <a:pt x="592594" y="68580"/>
                  </a:lnTo>
                  <a:lnTo>
                    <a:pt x="591934" y="70281"/>
                  </a:lnTo>
                  <a:lnTo>
                    <a:pt x="591934" y="107950"/>
                  </a:lnTo>
                  <a:lnTo>
                    <a:pt x="591705" y="109220"/>
                  </a:lnTo>
                  <a:lnTo>
                    <a:pt x="591324" y="110490"/>
                  </a:lnTo>
                  <a:lnTo>
                    <a:pt x="590296" y="110490"/>
                  </a:lnTo>
                  <a:lnTo>
                    <a:pt x="590130" y="109220"/>
                  </a:lnTo>
                  <a:lnTo>
                    <a:pt x="590791" y="106680"/>
                  </a:lnTo>
                  <a:lnTo>
                    <a:pt x="591921" y="107950"/>
                  </a:lnTo>
                  <a:lnTo>
                    <a:pt x="591934" y="70281"/>
                  </a:lnTo>
                  <a:lnTo>
                    <a:pt x="591604" y="71120"/>
                  </a:lnTo>
                  <a:lnTo>
                    <a:pt x="590397" y="73660"/>
                  </a:lnTo>
                  <a:lnTo>
                    <a:pt x="590308" y="74930"/>
                  </a:lnTo>
                  <a:lnTo>
                    <a:pt x="587717" y="74930"/>
                  </a:lnTo>
                  <a:lnTo>
                    <a:pt x="586905" y="76200"/>
                  </a:lnTo>
                  <a:lnTo>
                    <a:pt x="586181" y="76200"/>
                  </a:lnTo>
                  <a:lnTo>
                    <a:pt x="585190" y="77470"/>
                  </a:lnTo>
                  <a:lnTo>
                    <a:pt x="585571" y="78740"/>
                  </a:lnTo>
                  <a:lnTo>
                    <a:pt x="584898" y="81280"/>
                  </a:lnTo>
                  <a:lnTo>
                    <a:pt x="583793" y="81280"/>
                  </a:lnTo>
                  <a:lnTo>
                    <a:pt x="584200" y="83820"/>
                  </a:lnTo>
                  <a:lnTo>
                    <a:pt x="583222" y="86360"/>
                  </a:lnTo>
                  <a:lnTo>
                    <a:pt x="581990" y="90170"/>
                  </a:lnTo>
                  <a:lnTo>
                    <a:pt x="581304" y="90170"/>
                  </a:lnTo>
                  <a:lnTo>
                    <a:pt x="580351" y="91440"/>
                  </a:lnTo>
                  <a:lnTo>
                    <a:pt x="579132" y="92710"/>
                  </a:lnTo>
                  <a:lnTo>
                    <a:pt x="578281" y="95250"/>
                  </a:lnTo>
                  <a:lnTo>
                    <a:pt x="577824" y="96520"/>
                  </a:lnTo>
                  <a:lnTo>
                    <a:pt x="576795" y="101600"/>
                  </a:lnTo>
                  <a:lnTo>
                    <a:pt x="575106" y="104140"/>
                  </a:lnTo>
                  <a:lnTo>
                    <a:pt x="573646" y="107950"/>
                  </a:lnTo>
                  <a:lnTo>
                    <a:pt x="572706" y="110490"/>
                  </a:lnTo>
                  <a:lnTo>
                    <a:pt x="571639" y="111760"/>
                  </a:lnTo>
                  <a:lnTo>
                    <a:pt x="570420" y="114300"/>
                  </a:lnTo>
                  <a:lnTo>
                    <a:pt x="571385" y="115570"/>
                  </a:lnTo>
                  <a:lnTo>
                    <a:pt x="573735" y="115570"/>
                  </a:lnTo>
                  <a:lnTo>
                    <a:pt x="574903" y="116840"/>
                  </a:lnTo>
                  <a:lnTo>
                    <a:pt x="575779" y="118110"/>
                  </a:lnTo>
                  <a:lnTo>
                    <a:pt x="576694" y="118110"/>
                  </a:lnTo>
                  <a:lnTo>
                    <a:pt x="577850" y="119380"/>
                  </a:lnTo>
                  <a:lnTo>
                    <a:pt x="579272" y="119380"/>
                  </a:lnTo>
                  <a:lnTo>
                    <a:pt x="580453" y="120650"/>
                  </a:lnTo>
                  <a:lnTo>
                    <a:pt x="580948" y="119380"/>
                  </a:lnTo>
                  <a:lnTo>
                    <a:pt x="581202" y="119380"/>
                  </a:lnTo>
                  <a:lnTo>
                    <a:pt x="582637" y="120650"/>
                  </a:lnTo>
                  <a:lnTo>
                    <a:pt x="583768" y="120650"/>
                  </a:lnTo>
                  <a:lnTo>
                    <a:pt x="585216" y="119380"/>
                  </a:lnTo>
                  <a:lnTo>
                    <a:pt x="585812" y="120650"/>
                  </a:lnTo>
                  <a:lnTo>
                    <a:pt x="586879" y="121920"/>
                  </a:lnTo>
                  <a:lnTo>
                    <a:pt x="588213" y="121920"/>
                  </a:lnTo>
                  <a:lnTo>
                    <a:pt x="588264" y="120650"/>
                  </a:lnTo>
                  <a:lnTo>
                    <a:pt x="589330" y="119380"/>
                  </a:lnTo>
                  <a:lnTo>
                    <a:pt x="590130" y="118110"/>
                  </a:lnTo>
                  <a:lnTo>
                    <a:pt x="590626" y="118110"/>
                  </a:lnTo>
                  <a:lnTo>
                    <a:pt x="590715" y="116840"/>
                  </a:lnTo>
                  <a:lnTo>
                    <a:pt x="590537" y="115570"/>
                  </a:lnTo>
                  <a:lnTo>
                    <a:pt x="590524" y="113030"/>
                  </a:lnTo>
                  <a:lnTo>
                    <a:pt x="592061" y="113030"/>
                  </a:lnTo>
                  <a:lnTo>
                    <a:pt x="593153" y="110490"/>
                  </a:lnTo>
                  <a:lnTo>
                    <a:pt x="593572" y="109220"/>
                  </a:lnTo>
                  <a:lnTo>
                    <a:pt x="593382" y="107950"/>
                  </a:lnTo>
                  <a:lnTo>
                    <a:pt x="593483" y="106680"/>
                  </a:lnTo>
                  <a:lnTo>
                    <a:pt x="593940" y="106680"/>
                  </a:lnTo>
                  <a:lnTo>
                    <a:pt x="594436" y="105410"/>
                  </a:lnTo>
                  <a:lnTo>
                    <a:pt x="594410" y="104140"/>
                  </a:lnTo>
                  <a:lnTo>
                    <a:pt x="595401" y="102870"/>
                  </a:lnTo>
                  <a:lnTo>
                    <a:pt x="596430" y="102870"/>
                  </a:lnTo>
                  <a:lnTo>
                    <a:pt x="596201" y="101600"/>
                  </a:lnTo>
                  <a:lnTo>
                    <a:pt x="596239" y="99060"/>
                  </a:lnTo>
                  <a:lnTo>
                    <a:pt x="597852" y="99060"/>
                  </a:lnTo>
                  <a:lnTo>
                    <a:pt x="597433" y="96520"/>
                  </a:lnTo>
                  <a:lnTo>
                    <a:pt x="599313" y="96520"/>
                  </a:lnTo>
                  <a:lnTo>
                    <a:pt x="600583" y="93980"/>
                  </a:lnTo>
                  <a:lnTo>
                    <a:pt x="600506" y="92710"/>
                  </a:lnTo>
                  <a:lnTo>
                    <a:pt x="600189" y="92710"/>
                  </a:lnTo>
                  <a:lnTo>
                    <a:pt x="601395" y="91440"/>
                  </a:lnTo>
                  <a:lnTo>
                    <a:pt x="602488" y="90170"/>
                  </a:lnTo>
                  <a:lnTo>
                    <a:pt x="603084" y="88900"/>
                  </a:lnTo>
                  <a:lnTo>
                    <a:pt x="604354" y="88900"/>
                  </a:lnTo>
                  <a:lnTo>
                    <a:pt x="604748" y="87630"/>
                  </a:lnTo>
                  <a:lnTo>
                    <a:pt x="606793" y="87630"/>
                  </a:lnTo>
                  <a:lnTo>
                    <a:pt x="606945" y="86360"/>
                  </a:lnTo>
                  <a:lnTo>
                    <a:pt x="610425" y="86360"/>
                  </a:lnTo>
                  <a:lnTo>
                    <a:pt x="610819" y="85090"/>
                  </a:lnTo>
                  <a:lnTo>
                    <a:pt x="610908" y="83820"/>
                  </a:lnTo>
                  <a:lnTo>
                    <a:pt x="611886" y="85090"/>
                  </a:lnTo>
                  <a:lnTo>
                    <a:pt x="612508" y="86360"/>
                  </a:lnTo>
                  <a:lnTo>
                    <a:pt x="613829" y="86360"/>
                  </a:lnTo>
                  <a:lnTo>
                    <a:pt x="613918" y="85090"/>
                  </a:lnTo>
                  <a:lnTo>
                    <a:pt x="614083" y="83820"/>
                  </a:lnTo>
                  <a:lnTo>
                    <a:pt x="615911" y="85090"/>
                  </a:lnTo>
                  <a:lnTo>
                    <a:pt x="617474" y="85090"/>
                  </a:lnTo>
                  <a:lnTo>
                    <a:pt x="617258" y="83820"/>
                  </a:lnTo>
                  <a:lnTo>
                    <a:pt x="616813" y="82550"/>
                  </a:lnTo>
                  <a:lnTo>
                    <a:pt x="617461" y="82550"/>
                  </a:lnTo>
                  <a:lnTo>
                    <a:pt x="618553" y="83820"/>
                  </a:lnTo>
                  <a:lnTo>
                    <a:pt x="620128" y="85090"/>
                  </a:lnTo>
                  <a:lnTo>
                    <a:pt x="624357" y="83820"/>
                  </a:lnTo>
                  <a:lnTo>
                    <a:pt x="625373" y="83820"/>
                  </a:lnTo>
                  <a:lnTo>
                    <a:pt x="625792" y="85090"/>
                  </a:lnTo>
                  <a:lnTo>
                    <a:pt x="627227" y="83820"/>
                  </a:lnTo>
                  <a:lnTo>
                    <a:pt x="628675" y="82550"/>
                  </a:lnTo>
                  <a:lnTo>
                    <a:pt x="629653" y="83820"/>
                  </a:lnTo>
                  <a:lnTo>
                    <a:pt x="634441" y="83820"/>
                  </a:lnTo>
                  <a:lnTo>
                    <a:pt x="634593" y="82550"/>
                  </a:lnTo>
                  <a:lnTo>
                    <a:pt x="634733" y="81280"/>
                  </a:lnTo>
                  <a:lnTo>
                    <a:pt x="635584" y="81280"/>
                  </a:lnTo>
                  <a:lnTo>
                    <a:pt x="635685" y="83820"/>
                  </a:lnTo>
                  <a:lnTo>
                    <a:pt x="639203" y="83820"/>
                  </a:lnTo>
                  <a:lnTo>
                    <a:pt x="640397" y="85090"/>
                  </a:lnTo>
                  <a:lnTo>
                    <a:pt x="640943" y="86360"/>
                  </a:lnTo>
                  <a:lnTo>
                    <a:pt x="640829" y="91440"/>
                  </a:lnTo>
                  <a:lnTo>
                    <a:pt x="640905" y="92710"/>
                  </a:lnTo>
                  <a:lnTo>
                    <a:pt x="642035" y="97790"/>
                  </a:lnTo>
                  <a:lnTo>
                    <a:pt x="642150" y="100330"/>
                  </a:lnTo>
                  <a:lnTo>
                    <a:pt x="642493" y="100330"/>
                  </a:lnTo>
                  <a:lnTo>
                    <a:pt x="642874" y="101600"/>
                  </a:lnTo>
                  <a:lnTo>
                    <a:pt x="642620" y="104140"/>
                  </a:lnTo>
                  <a:lnTo>
                    <a:pt x="642010" y="105410"/>
                  </a:lnTo>
                  <a:lnTo>
                    <a:pt x="642734" y="110490"/>
                  </a:lnTo>
                  <a:lnTo>
                    <a:pt x="643064" y="111760"/>
                  </a:lnTo>
                  <a:lnTo>
                    <a:pt x="643572" y="113030"/>
                  </a:lnTo>
                  <a:lnTo>
                    <a:pt x="643255" y="114300"/>
                  </a:lnTo>
                  <a:lnTo>
                    <a:pt x="642912" y="115570"/>
                  </a:lnTo>
                  <a:lnTo>
                    <a:pt x="643178" y="118110"/>
                  </a:lnTo>
                  <a:lnTo>
                    <a:pt x="643699" y="119380"/>
                  </a:lnTo>
                  <a:lnTo>
                    <a:pt x="644105" y="121920"/>
                  </a:lnTo>
                  <a:lnTo>
                    <a:pt x="644283" y="123190"/>
                  </a:lnTo>
                  <a:lnTo>
                    <a:pt x="644258" y="124460"/>
                  </a:lnTo>
                  <a:lnTo>
                    <a:pt x="644385" y="124460"/>
                  </a:lnTo>
                  <a:lnTo>
                    <a:pt x="644537" y="125730"/>
                  </a:lnTo>
                  <a:lnTo>
                    <a:pt x="645109" y="125730"/>
                  </a:lnTo>
                  <a:lnTo>
                    <a:pt x="645223" y="127000"/>
                  </a:lnTo>
                  <a:lnTo>
                    <a:pt x="644906" y="128270"/>
                  </a:lnTo>
                  <a:lnTo>
                    <a:pt x="645414" y="130810"/>
                  </a:lnTo>
                  <a:lnTo>
                    <a:pt x="646734" y="132080"/>
                  </a:lnTo>
                  <a:lnTo>
                    <a:pt x="647103" y="132080"/>
                  </a:lnTo>
                  <a:lnTo>
                    <a:pt x="651268" y="133350"/>
                  </a:lnTo>
                  <a:lnTo>
                    <a:pt x="657110" y="133350"/>
                  </a:lnTo>
                  <a:lnTo>
                    <a:pt x="660069" y="130810"/>
                  </a:lnTo>
                  <a:lnTo>
                    <a:pt x="661631" y="130810"/>
                  </a:lnTo>
                  <a:lnTo>
                    <a:pt x="661822" y="132080"/>
                  </a:lnTo>
                  <a:lnTo>
                    <a:pt x="662000" y="132080"/>
                  </a:lnTo>
                  <a:lnTo>
                    <a:pt x="662482" y="130810"/>
                  </a:lnTo>
                  <a:lnTo>
                    <a:pt x="662749" y="130810"/>
                  </a:lnTo>
                  <a:lnTo>
                    <a:pt x="663130" y="12954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4" name="object 164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1069285" y="3009567"/>
              <a:ext cx="87586" cy="137160"/>
            </a:xfrm>
            <a:prstGeom prst="rect">
              <a:avLst/>
            </a:prstGeom>
          </p:spPr>
        </p:pic>
        <p:pic>
          <p:nvPicPr>
            <p:cNvPr id="165" name="object 165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1291648" y="3012420"/>
              <a:ext cx="330295" cy="151867"/>
            </a:xfrm>
            <a:prstGeom prst="rect">
              <a:avLst/>
            </a:prstGeom>
          </p:spPr>
        </p:pic>
        <p:sp>
          <p:nvSpPr>
            <p:cNvPr id="166" name="object 166"/>
            <p:cNvSpPr/>
            <p:nvPr/>
          </p:nvSpPr>
          <p:spPr>
            <a:xfrm>
              <a:off x="11653812" y="3069722"/>
              <a:ext cx="534035" cy="233679"/>
            </a:xfrm>
            <a:custGeom>
              <a:avLst/>
              <a:gdLst/>
              <a:ahLst/>
              <a:cxnLst/>
              <a:rect l="l" t="t" r="r" b="b"/>
              <a:pathLst>
                <a:path w="534034" h="233679">
                  <a:moveTo>
                    <a:pt x="4406" y="39662"/>
                  </a:moveTo>
                  <a:lnTo>
                    <a:pt x="4191" y="39624"/>
                  </a:lnTo>
                  <a:lnTo>
                    <a:pt x="4368" y="39751"/>
                  </a:lnTo>
                  <a:close/>
                </a:path>
                <a:path w="534034" h="233679">
                  <a:moveTo>
                    <a:pt x="104749" y="52578"/>
                  </a:moveTo>
                  <a:lnTo>
                    <a:pt x="103555" y="51968"/>
                  </a:lnTo>
                  <a:lnTo>
                    <a:pt x="103555" y="53213"/>
                  </a:lnTo>
                  <a:lnTo>
                    <a:pt x="103530" y="53340"/>
                  </a:lnTo>
                  <a:lnTo>
                    <a:pt x="103416" y="53594"/>
                  </a:lnTo>
                  <a:lnTo>
                    <a:pt x="103149" y="53975"/>
                  </a:lnTo>
                  <a:lnTo>
                    <a:pt x="102997" y="53721"/>
                  </a:lnTo>
                  <a:lnTo>
                    <a:pt x="102844" y="53594"/>
                  </a:lnTo>
                  <a:lnTo>
                    <a:pt x="102666" y="53594"/>
                  </a:lnTo>
                  <a:lnTo>
                    <a:pt x="103022" y="53086"/>
                  </a:lnTo>
                  <a:lnTo>
                    <a:pt x="103555" y="53213"/>
                  </a:lnTo>
                  <a:lnTo>
                    <a:pt x="103555" y="51968"/>
                  </a:lnTo>
                  <a:lnTo>
                    <a:pt x="102527" y="51435"/>
                  </a:lnTo>
                  <a:lnTo>
                    <a:pt x="102235" y="51054"/>
                  </a:lnTo>
                  <a:lnTo>
                    <a:pt x="102311" y="50673"/>
                  </a:lnTo>
                  <a:lnTo>
                    <a:pt x="102717" y="50419"/>
                  </a:lnTo>
                  <a:lnTo>
                    <a:pt x="103441" y="49403"/>
                  </a:lnTo>
                  <a:lnTo>
                    <a:pt x="103555" y="48768"/>
                  </a:lnTo>
                  <a:lnTo>
                    <a:pt x="103657" y="47752"/>
                  </a:lnTo>
                  <a:lnTo>
                    <a:pt x="103428" y="47371"/>
                  </a:lnTo>
                  <a:lnTo>
                    <a:pt x="102971" y="46990"/>
                  </a:lnTo>
                  <a:lnTo>
                    <a:pt x="102819" y="46863"/>
                  </a:lnTo>
                  <a:lnTo>
                    <a:pt x="102958" y="46101"/>
                  </a:lnTo>
                  <a:lnTo>
                    <a:pt x="102387" y="46228"/>
                  </a:lnTo>
                  <a:lnTo>
                    <a:pt x="102031" y="46736"/>
                  </a:lnTo>
                  <a:lnTo>
                    <a:pt x="101612" y="46990"/>
                  </a:lnTo>
                  <a:lnTo>
                    <a:pt x="101333" y="46990"/>
                  </a:lnTo>
                  <a:lnTo>
                    <a:pt x="101460" y="45339"/>
                  </a:lnTo>
                  <a:lnTo>
                    <a:pt x="101587" y="42164"/>
                  </a:lnTo>
                  <a:lnTo>
                    <a:pt x="101600" y="41275"/>
                  </a:lnTo>
                  <a:lnTo>
                    <a:pt x="101612" y="40132"/>
                  </a:lnTo>
                  <a:lnTo>
                    <a:pt x="100990" y="40513"/>
                  </a:lnTo>
                  <a:lnTo>
                    <a:pt x="100304" y="41275"/>
                  </a:lnTo>
                  <a:lnTo>
                    <a:pt x="100406" y="39497"/>
                  </a:lnTo>
                  <a:lnTo>
                    <a:pt x="100495" y="38735"/>
                  </a:lnTo>
                  <a:lnTo>
                    <a:pt x="100914" y="36449"/>
                  </a:lnTo>
                  <a:lnTo>
                    <a:pt x="100749" y="36449"/>
                  </a:lnTo>
                  <a:lnTo>
                    <a:pt x="100584" y="36322"/>
                  </a:lnTo>
                  <a:lnTo>
                    <a:pt x="100444" y="36068"/>
                  </a:lnTo>
                  <a:lnTo>
                    <a:pt x="100088" y="36068"/>
                  </a:lnTo>
                  <a:lnTo>
                    <a:pt x="99847" y="35941"/>
                  </a:lnTo>
                  <a:lnTo>
                    <a:pt x="99695" y="35687"/>
                  </a:lnTo>
                  <a:lnTo>
                    <a:pt x="101257" y="35052"/>
                  </a:lnTo>
                  <a:lnTo>
                    <a:pt x="101600" y="34671"/>
                  </a:lnTo>
                  <a:lnTo>
                    <a:pt x="100990" y="34544"/>
                  </a:lnTo>
                  <a:lnTo>
                    <a:pt x="100368" y="34417"/>
                  </a:lnTo>
                  <a:lnTo>
                    <a:pt x="99999" y="34544"/>
                  </a:lnTo>
                  <a:lnTo>
                    <a:pt x="98259" y="34544"/>
                  </a:lnTo>
                  <a:lnTo>
                    <a:pt x="98399" y="33909"/>
                  </a:lnTo>
                  <a:lnTo>
                    <a:pt x="98831" y="33528"/>
                  </a:lnTo>
                  <a:lnTo>
                    <a:pt x="101015" y="33401"/>
                  </a:lnTo>
                  <a:lnTo>
                    <a:pt x="101092" y="33020"/>
                  </a:lnTo>
                  <a:lnTo>
                    <a:pt x="99758" y="32385"/>
                  </a:lnTo>
                  <a:lnTo>
                    <a:pt x="99364" y="32258"/>
                  </a:lnTo>
                  <a:lnTo>
                    <a:pt x="98221" y="31877"/>
                  </a:lnTo>
                  <a:lnTo>
                    <a:pt x="97904" y="31623"/>
                  </a:lnTo>
                  <a:lnTo>
                    <a:pt x="97574" y="31496"/>
                  </a:lnTo>
                  <a:lnTo>
                    <a:pt x="97231" y="31496"/>
                  </a:lnTo>
                  <a:lnTo>
                    <a:pt x="97066" y="29083"/>
                  </a:lnTo>
                  <a:lnTo>
                    <a:pt x="95910" y="24904"/>
                  </a:lnTo>
                  <a:lnTo>
                    <a:pt x="95910" y="28194"/>
                  </a:lnTo>
                  <a:lnTo>
                    <a:pt x="95288" y="28702"/>
                  </a:lnTo>
                  <a:lnTo>
                    <a:pt x="95199" y="28067"/>
                  </a:lnTo>
                  <a:lnTo>
                    <a:pt x="95224" y="27940"/>
                  </a:lnTo>
                  <a:lnTo>
                    <a:pt x="95440" y="27813"/>
                  </a:lnTo>
                  <a:lnTo>
                    <a:pt x="95567" y="28067"/>
                  </a:lnTo>
                  <a:lnTo>
                    <a:pt x="95732" y="28194"/>
                  </a:lnTo>
                  <a:lnTo>
                    <a:pt x="95910" y="28194"/>
                  </a:lnTo>
                  <a:lnTo>
                    <a:pt x="95910" y="24904"/>
                  </a:lnTo>
                  <a:lnTo>
                    <a:pt x="95796" y="24638"/>
                  </a:lnTo>
                  <a:lnTo>
                    <a:pt x="95580" y="24130"/>
                  </a:lnTo>
                  <a:lnTo>
                    <a:pt x="94881" y="23368"/>
                  </a:lnTo>
                  <a:lnTo>
                    <a:pt x="94678" y="23495"/>
                  </a:lnTo>
                  <a:lnTo>
                    <a:pt x="94488" y="24130"/>
                  </a:lnTo>
                  <a:lnTo>
                    <a:pt x="94386" y="24638"/>
                  </a:lnTo>
                  <a:lnTo>
                    <a:pt x="94119" y="24384"/>
                  </a:lnTo>
                  <a:lnTo>
                    <a:pt x="93992" y="24257"/>
                  </a:lnTo>
                  <a:lnTo>
                    <a:pt x="93649" y="24257"/>
                  </a:lnTo>
                  <a:lnTo>
                    <a:pt x="93370" y="24257"/>
                  </a:lnTo>
                  <a:lnTo>
                    <a:pt x="92811" y="24384"/>
                  </a:lnTo>
                  <a:lnTo>
                    <a:pt x="92735" y="24257"/>
                  </a:lnTo>
                  <a:lnTo>
                    <a:pt x="92811" y="23749"/>
                  </a:lnTo>
                  <a:lnTo>
                    <a:pt x="92887" y="23622"/>
                  </a:lnTo>
                  <a:lnTo>
                    <a:pt x="93167" y="23876"/>
                  </a:lnTo>
                  <a:lnTo>
                    <a:pt x="93433" y="24003"/>
                  </a:lnTo>
                  <a:lnTo>
                    <a:pt x="93649" y="24257"/>
                  </a:lnTo>
                  <a:lnTo>
                    <a:pt x="93713" y="23622"/>
                  </a:lnTo>
                  <a:lnTo>
                    <a:pt x="93522" y="22733"/>
                  </a:lnTo>
                  <a:lnTo>
                    <a:pt x="93408" y="21971"/>
                  </a:lnTo>
                  <a:lnTo>
                    <a:pt x="93332" y="21463"/>
                  </a:lnTo>
                  <a:lnTo>
                    <a:pt x="92710" y="21971"/>
                  </a:lnTo>
                  <a:lnTo>
                    <a:pt x="91973" y="21463"/>
                  </a:lnTo>
                  <a:lnTo>
                    <a:pt x="91782" y="21209"/>
                  </a:lnTo>
                  <a:lnTo>
                    <a:pt x="91401" y="20701"/>
                  </a:lnTo>
                  <a:lnTo>
                    <a:pt x="91401" y="49911"/>
                  </a:lnTo>
                  <a:lnTo>
                    <a:pt x="91401" y="53340"/>
                  </a:lnTo>
                  <a:lnTo>
                    <a:pt x="91147" y="56388"/>
                  </a:lnTo>
                  <a:lnTo>
                    <a:pt x="91059" y="57150"/>
                  </a:lnTo>
                  <a:lnTo>
                    <a:pt x="90703" y="58674"/>
                  </a:lnTo>
                  <a:lnTo>
                    <a:pt x="90043" y="60452"/>
                  </a:lnTo>
                  <a:lnTo>
                    <a:pt x="89941" y="60833"/>
                  </a:lnTo>
                  <a:lnTo>
                    <a:pt x="84531" y="73152"/>
                  </a:lnTo>
                  <a:lnTo>
                    <a:pt x="84137" y="73914"/>
                  </a:lnTo>
                  <a:lnTo>
                    <a:pt x="84061" y="75184"/>
                  </a:lnTo>
                  <a:lnTo>
                    <a:pt x="82867" y="76835"/>
                  </a:lnTo>
                  <a:lnTo>
                    <a:pt x="82181" y="77978"/>
                  </a:lnTo>
                  <a:lnTo>
                    <a:pt x="82016" y="78867"/>
                  </a:lnTo>
                  <a:lnTo>
                    <a:pt x="80657" y="80391"/>
                  </a:lnTo>
                  <a:lnTo>
                    <a:pt x="79806" y="81534"/>
                  </a:lnTo>
                  <a:lnTo>
                    <a:pt x="78295" y="84963"/>
                  </a:lnTo>
                  <a:lnTo>
                    <a:pt x="76250" y="86741"/>
                  </a:lnTo>
                  <a:lnTo>
                    <a:pt x="73367" y="87630"/>
                  </a:lnTo>
                  <a:lnTo>
                    <a:pt x="72821" y="88646"/>
                  </a:lnTo>
                  <a:lnTo>
                    <a:pt x="72364" y="89154"/>
                  </a:lnTo>
                  <a:lnTo>
                    <a:pt x="71970" y="89281"/>
                  </a:lnTo>
                  <a:lnTo>
                    <a:pt x="71132" y="89408"/>
                  </a:lnTo>
                  <a:lnTo>
                    <a:pt x="70332" y="90805"/>
                  </a:lnTo>
                  <a:lnTo>
                    <a:pt x="68973" y="90297"/>
                  </a:lnTo>
                  <a:lnTo>
                    <a:pt x="68059" y="90424"/>
                  </a:lnTo>
                  <a:lnTo>
                    <a:pt x="67716" y="90944"/>
                  </a:lnTo>
                  <a:lnTo>
                    <a:pt x="67716" y="91694"/>
                  </a:lnTo>
                  <a:lnTo>
                    <a:pt x="67411" y="91948"/>
                  </a:lnTo>
                  <a:lnTo>
                    <a:pt x="67513" y="91440"/>
                  </a:lnTo>
                  <a:lnTo>
                    <a:pt x="67716" y="91694"/>
                  </a:lnTo>
                  <a:lnTo>
                    <a:pt x="67716" y="90944"/>
                  </a:lnTo>
                  <a:lnTo>
                    <a:pt x="67551" y="91186"/>
                  </a:lnTo>
                  <a:lnTo>
                    <a:pt x="66459" y="92202"/>
                  </a:lnTo>
                  <a:lnTo>
                    <a:pt x="65303" y="92583"/>
                  </a:lnTo>
                  <a:lnTo>
                    <a:pt x="64109" y="92202"/>
                  </a:lnTo>
                  <a:lnTo>
                    <a:pt x="63601" y="92964"/>
                  </a:lnTo>
                  <a:lnTo>
                    <a:pt x="62826" y="93345"/>
                  </a:lnTo>
                  <a:lnTo>
                    <a:pt x="61772" y="93091"/>
                  </a:lnTo>
                  <a:lnTo>
                    <a:pt x="60312" y="93726"/>
                  </a:lnTo>
                  <a:lnTo>
                    <a:pt x="57861" y="95250"/>
                  </a:lnTo>
                  <a:lnTo>
                    <a:pt x="56845" y="95250"/>
                  </a:lnTo>
                  <a:lnTo>
                    <a:pt x="56032" y="94742"/>
                  </a:lnTo>
                  <a:lnTo>
                    <a:pt x="54317" y="95250"/>
                  </a:lnTo>
                  <a:lnTo>
                    <a:pt x="53187" y="94488"/>
                  </a:lnTo>
                  <a:lnTo>
                    <a:pt x="51955" y="94361"/>
                  </a:lnTo>
                  <a:lnTo>
                    <a:pt x="50634" y="94615"/>
                  </a:lnTo>
                  <a:lnTo>
                    <a:pt x="49847" y="95885"/>
                  </a:lnTo>
                  <a:lnTo>
                    <a:pt x="48755" y="96393"/>
                  </a:lnTo>
                  <a:lnTo>
                    <a:pt x="46075" y="94742"/>
                  </a:lnTo>
                  <a:lnTo>
                    <a:pt x="46291" y="94615"/>
                  </a:lnTo>
                  <a:lnTo>
                    <a:pt x="45961" y="94361"/>
                  </a:lnTo>
                  <a:lnTo>
                    <a:pt x="45415" y="94361"/>
                  </a:lnTo>
                  <a:lnTo>
                    <a:pt x="44665" y="94615"/>
                  </a:lnTo>
                  <a:lnTo>
                    <a:pt x="44030" y="94996"/>
                  </a:lnTo>
                  <a:lnTo>
                    <a:pt x="43154" y="95377"/>
                  </a:lnTo>
                  <a:lnTo>
                    <a:pt x="42900" y="94869"/>
                  </a:lnTo>
                  <a:lnTo>
                    <a:pt x="42545" y="94361"/>
                  </a:lnTo>
                  <a:lnTo>
                    <a:pt x="42303" y="94107"/>
                  </a:lnTo>
                  <a:lnTo>
                    <a:pt x="42075" y="93853"/>
                  </a:lnTo>
                  <a:lnTo>
                    <a:pt x="41668" y="94107"/>
                  </a:lnTo>
                  <a:lnTo>
                    <a:pt x="41300" y="94107"/>
                  </a:lnTo>
                  <a:lnTo>
                    <a:pt x="40982" y="93980"/>
                  </a:lnTo>
                  <a:lnTo>
                    <a:pt x="40233" y="93472"/>
                  </a:lnTo>
                  <a:lnTo>
                    <a:pt x="37439" y="92964"/>
                  </a:lnTo>
                  <a:lnTo>
                    <a:pt x="36372" y="91948"/>
                  </a:lnTo>
                  <a:lnTo>
                    <a:pt x="36474" y="90678"/>
                  </a:lnTo>
                  <a:lnTo>
                    <a:pt x="36512" y="90170"/>
                  </a:lnTo>
                  <a:lnTo>
                    <a:pt x="35331" y="90678"/>
                  </a:lnTo>
                  <a:lnTo>
                    <a:pt x="34505" y="90678"/>
                  </a:lnTo>
                  <a:lnTo>
                    <a:pt x="33553" y="90043"/>
                  </a:lnTo>
                  <a:lnTo>
                    <a:pt x="33528" y="89154"/>
                  </a:lnTo>
                  <a:lnTo>
                    <a:pt x="33883" y="88138"/>
                  </a:lnTo>
                  <a:lnTo>
                    <a:pt x="33921" y="88011"/>
                  </a:lnTo>
                  <a:lnTo>
                    <a:pt x="32626" y="88138"/>
                  </a:lnTo>
                  <a:lnTo>
                    <a:pt x="31927" y="87884"/>
                  </a:lnTo>
                  <a:lnTo>
                    <a:pt x="31864" y="87376"/>
                  </a:lnTo>
                  <a:lnTo>
                    <a:pt x="30949" y="87376"/>
                  </a:lnTo>
                  <a:lnTo>
                    <a:pt x="30289" y="86995"/>
                  </a:lnTo>
                  <a:lnTo>
                    <a:pt x="29476" y="85598"/>
                  </a:lnTo>
                  <a:lnTo>
                    <a:pt x="29362" y="84963"/>
                  </a:lnTo>
                  <a:lnTo>
                    <a:pt x="29337" y="83820"/>
                  </a:lnTo>
                  <a:lnTo>
                    <a:pt x="29375" y="83058"/>
                  </a:lnTo>
                  <a:lnTo>
                    <a:pt x="27635" y="83820"/>
                  </a:lnTo>
                  <a:lnTo>
                    <a:pt x="27190" y="83693"/>
                  </a:lnTo>
                  <a:lnTo>
                    <a:pt x="27495" y="83058"/>
                  </a:lnTo>
                  <a:lnTo>
                    <a:pt x="27584" y="82550"/>
                  </a:lnTo>
                  <a:lnTo>
                    <a:pt x="27990" y="81788"/>
                  </a:lnTo>
                  <a:lnTo>
                    <a:pt x="28117" y="81026"/>
                  </a:lnTo>
                  <a:lnTo>
                    <a:pt x="28016" y="80137"/>
                  </a:lnTo>
                  <a:lnTo>
                    <a:pt x="28587" y="80010"/>
                  </a:lnTo>
                  <a:lnTo>
                    <a:pt x="29057" y="80391"/>
                  </a:lnTo>
                  <a:lnTo>
                    <a:pt x="29464" y="81280"/>
                  </a:lnTo>
                  <a:lnTo>
                    <a:pt x="30607" y="82296"/>
                  </a:lnTo>
                  <a:lnTo>
                    <a:pt x="30937" y="82550"/>
                  </a:lnTo>
                  <a:lnTo>
                    <a:pt x="31038" y="82423"/>
                  </a:lnTo>
                  <a:lnTo>
                    <a:pt x="30949" y="81407"/>
                  </a:lnTo>
                  <a:lnTo>
                    <a:pt x="30708" y="80772"/>
                  </a:lnTo>
                  <a:lnTo>
                    <a:pt x="30391" y="80645"/>
                  </a:lnTo>
                  <a:lnTo>
                    <a:pt x="29756" y="80010"/>
                  </a:lnTo>
                  <a:lnTo>
                    <a:pt x="29006" y="79248"/>
                  </a:lnTo>
                  <a:lnTo>
                    <a:pt x="28981" y="79121"/>
                  </a:lnTo>
                  <a:lnTo>
                    <a:pt x="28917" y="78740"/>
                  </a:lnTo>
                  <a:lnTo>
                    <a:pt x="28511" y="78105"/>
                  </a:lnTo>
                  <a:lnTo>
                    <a:pt x="28422" y="77978"/>
                  </a:lnTo>
                  <a:lnTo>
                    <a:pt x="28295" y="77851"/>
                  </a:lnTo>
                  <a:lnTo>
                    <a:pt x="27495" y="77089"/>
                  </a:lnTo>
                  <a:lnTo>
                    <a:pt x="26327" y="76073"/>
                  </a:lnTo>
                  <a:lnTo>
                    <a:pt x="25692" y="75057"/>
                  </a:lnTo>
                  <a:lnTo>
                    <a:pt x="24777" y="73152"/>
                  </a:lnTo>
                  <a:lnTo>
                    <a:pt x="24599" y="72872"/>
                  </a:lnTo>
                  <a:lnTo>
                    <a:pt x="24599" y="78486"/>
                  </a:lnTo>
                  <a:lnTo>
                    <a:pt x="24536" y="78867"/>
                  </a:lnTo>
                  <a:lnTo>
                    <a:pt x="24130" y="79121"/>
                  </a:lnTo>
                  <a:lnTo>
                    <a:pt x="24333" y="78105"/>
                  </a:lnTo>
                  <a:lnTo>
                    <a:pt x="24599" y="78486"/>
                  </a:lnTo>
                  <a:lnTo>
                    <a:pt x="24599" y="72872"/>
                  </a:lnTo>
                  <a:lnTo>
                    <a:pt x="24155" y="72136"/>
                  </a:lnTo>
                  <a:lnTo>
                    <a:pt x="22225" y="71755"/>
                  </a:lnTo>
                  <a:lnTo>
                    <a:pt x="21221" y="71247"/>
                  </a:lnTo>
                  <a:lnTo>
                    <a:pt x="21374" y="70485"/>
                  </a:lnTo>
                  <a:lnTo>
                    <a:pt x="21932" y="69850"/>
                  </a:lnTo>
                  <a:lnTo>
                    <a:pt x="22872" y="69723"/>
                  </a:lnTo>
                  <a:lnTo>
                    <a:pt x="22821" y="67945"/>
                  </a:lnTo>
                  <a:lnTo>
                    <a:pt x="22352" y="66675"/>
                  </a:lnTo>
                  <a:lnTo>
                    <a:pt x="22136" y="65913"/>
                  </a:lnTo>
                  <a:lnTo>
                    <a:pt x="21932" y="64897"/>
                  </a:lnTo>
                  <a:lnTo>
                    <a:pt x="21780" y="63754"/>
                  </a:lnTo>
                  <a:lnTo>
                    <a:pt x="21424" y="63754"/>
                  </a:lnTo>
                  <a:lnTo>
                    <a:pt x="21107" y="63500"/>
                  </a:lnTo>
                  <a:lnTo>
                    <a:pt x="20828" y="63119"/>
                  </a:lnTo>
                  <a:lnTo>
                    <a:pt x="20523" y="64770"/>
                  </a:lnTo>
                  <a:lnTo>
                    <a:pt x="20231" y="64897"/>
                  </a:lnTo>
                  <a:lnTo>
                    <a:pt x="19697" y="64770"/>
                  </a:lnTo>
                  <a:lnTo>
                    <a:pt x="19761" y="64389"/>
                  </a:lnTo>
                  <a:lnTo>
                    <a:pt x="20129" y="63881"/>
                  </a:lnTo>
                  <a:lnTo>
                    <a:pt x="20828" y="63119"/>
                  </a:lnTo>
                  <a:lnTo>
                    <a:pt x="21247" y="62738"/>
                  </a:lnTo>
                  <a:lnTo>
                    <a:pt x="21463" y="62611"/>
                  </a:lnTo>
                  <a:lnTo>
                    <a:pt x="21399" y="62230"/>
                  </a:lnTo>
                  <a:lnTo>
                    <a:pt x="21209" y="61976"/>
                  </a:lnTo>
                  <a:lnTo>
                    <a:pt x="20828" y="61595"/>
                  </a:lnTo>
                  <a:lnTo>
                    <a:pt x="20332" y="61341"/>
                  </a:lnTo>
                  <a:lnTo>
                    <a:pt x="20154" y="60833"/>
                  </a:lnTo>
                  <a:lnTo>
                    <a:pt x="20777" y="60325"/>
                  </a:lnTo>
                  <a:lnTo>
                    <a:pt x="20116" y="60071"/>
                  </a:lnTo>
                  <a:lnTo>
                    <a:pt x="19837" y="59563"/>
                  </a:lnTo>
                  <a:lnTo>
                    <a:pt x="20053" y="58293"/>
                  </a:lnTo>
                  <a:lnTo>
                    <a:pt x="20472" y="58039"/>
                  </a:lnTo>
                  <a:lnTo>
                    <a:pt x="21209" y="58039"/>
                  </a:lnTo>
                  <a:lnTo>
                    <a:pt x="20256" y="57277"/>
                  </a:lnTo>
                  <a:lnTo>
                    <a:pt x="19939" y="56515"/>
                  </a:lnTo>
                  <a:lnTo>
                    <a:pt x="20002" y="55753"/>
                  </a:lnTo>
                  <a:lnTo>
                    <a:pt x="20154" y="54864"/>
                  </a:lnTo>
                  <a:lnTo>
                    <a:pt x="20256" y="54229"/>
                  </a:lnTo>
                  <a:lnTo>
                    <a:pt x="20523" y="53848"/>
                  </a:lnTo>
                  <a:lnTo>
                    <a:pt x="20878" y="53340"/>
                  </a:lnTo>
                  <a:lnTo>
                    <a:pt x="21907" y="52705"/>
                  </a:lnTo>
                  <a:lnTo>
                    <a:pt x="22136" y="52070"/>
                  </a:lnTo>
                  <a:lnTo>
                    <a:pt x="22148" y="49911"/>
                  </a:lnTo>
                  <a:lnTo>
                    <a:pt x="21615" y="47879"/>
                  </a:lnTo>
                  <a:lnTo>
                    <a:pt x="21577" y="47371"/>
                  </a:lnTo>
                  <a:lnTo>
                    <a:pt x="21844" y="46863"/>
                  </a:lnTo>
                  <a:lnTo>
                    <a:pt x="21958" y="46482"/>
                  </a:lnTo>
                  <a:lnTo>
                    <a:pt x="22059" y="45974"/>
                  </a:lnTo>
                  <a:lnTo>
                    <a:pt x="22326" y="45466"/>
                  </a:lnTo>
                  <a:lnTo>
                    <a:pt x="22809" y="45212"/>
                  </a:lnTo>
                  <a:lnTo>
                    <a:pt x="23520" y="45339"/>
                  </a:lnTo>
                  <a:lnTo>
                    <a:pt x="23596" y="45212"/>
                  </a:lnTo>
                  <a:lnTo>
                    <a:pt x="24053" y="44450"/>
                  </a:lnTo>
                  <a:lnTo>
                    <a:pt x="23787" y="43434"/>
                  </a:lnTo>
                  <a:lnTo>
                    <a:pt x="22682" y="42545"/>
                  </a:lnTo>
                  <a:lnTo>
                    <a:pt x="22720" y="42291"/>
                  </a:lnTo>
                  <a:lnTo>
                    <a:pt x="22936" y="42164"/>
                  </a:lnTo>
                  <a:lnTo>
                    <a:pt x="24295" y="41148"/>
                  </a:lnTo>
                  <a:lnTo>
                    <a:pt x="24752" y="41656"/>
                  </a:lnTo>
                  <a:lnTo>
                    <a:pt x="25031" y="41529"/>
                  </a:lnTo>
                  <a:lnTo>
                    <a:pt x="25095" y="41148"/>
                  </a:lnTo>
                  <a:lnTo>
                    <a:pt x="25146" y="40894"/>
                  </a:lnTo>
                  <a:lnTo>
                    <a:pt x="25095" y="40513"/>
                  </a:lnTo>
                  <a:lnTo>
                    <a:pt x="24422" y="39624"/>
                  </a:lnTo>
                  <a:lnTo>
                    <a:pt x="24320" y="39497"/>
                  </a:lnTo>
                  <a:lnTo>
                    <a:pt x="25463" y="39243"/>
                  </a:lnTo>
                  <a:lnTo>
                    <a:pt x="26454" y="38227"/>
                  </a:lnTo>
                  <a:lnTo>
                    <a:pt x="27114" y="36957"/>
                  </a:lnTo>
                  <a:lnTo>
                    <a:pt x="28473" y="34544"/>
                  </a:lnTo>
                  <a:lnTo>
                    <a:pt x="29222" y="33401"/>
                  </a:lnTo>
                  <a:lnTo>
                    <a:pt x="29603" y="32893"/>
                  </a:lnTo>
                  <a:lnTo>
                    <a:pt x="29946" y="31115"/>
                  </a:lnTo>
                  <a:lnTo>
                    <a:pt x="30530" y="29337"/>
                  </a:lnTo>
                  <a:lnTo>
                    <a:pt x="31242" y="29464"/>
                  </a:lnTo>
                  <a:lnTo>
                    <a:pt x="31686" y="29464"/>
                  </a:lnTo>
                  <a:lnTo>
                    <a:pt x="31788" y="29337"/>
                  </a:lnTo>
                  <a:lnTo>
                    <a:pt x="31915" y="29083"/>
                  </a:lnTo>
                  <a:lnTo>
                    <a:pt x="31991" y="28702"/>
                  </a:lnTo>
                  <a:lnTo>
                    <a:pt x="32245" y="28321"/>
                  </a:lnTo>
                  <a:lnTo>
                    <a:pt x="33909" y="27178"/>
                  </a:lnTo>
                  <a:lnTo>
                    <a:pt x="34798" y="26289"/>
                  </a:lnTo>
                  <a:lnTo>
                    <a:pt x="35839" y="24892"/>
                  </a:lnTo>
                  <a:lnTo>
                    <a:pt x="36017" y="24638"/>
                  </a:lnTo>
                  <a:lnTo>
                    <a:pt x="36360" y="24638"/>
                  </a:lnTo>
                  <a:lnTo>
                    <a:pt x="37020" y="24511"/>
                  </a:lnTo>
                  <a:lnTo>
                    <a:pt x="37998" y="24130"/>
                  </a:lnTo>
                  <a:lnTo>
                    <a:pt x="40170" y="22606"/>
                  </a:lnTo>
                  <a:lnTo>
                    <a:pt x="41795" y="21717"/>
                  </a:lnTo>
                  <a:lnTo>
                    <a:pt x="42824" y="21463"/>
                  </a:lnTo>
                  <a:lnTo>
                    <a:pt x="43256" y="22098"/>
                  </a:lnTo>
                  <a:lnTo>
                    <a:pt x="43459" y="21971"/>
                  </a:lnTo>
                  <a:lnTo>
                    <a:pt x="43980" y="22098"/>
                  </a:lnTo>
                  <a:lnTo>
                    <a:pt x="44831" y="22352"/>
                  </a:lnTo>
                  <a:lnTo>
                    <a:pt x="45986" y="21971"/>
                  </a:lnTo>
                  <a:lnTo>
                    <a:pt x="47536" y="21463"/>
                  </a:lnTo>
                  <a:lnTo>
                    <a:pt x="48806" y="20447"/>
                  </a:lnTo>
                  <a:lnTo>
                    <a:pt x="48615" y="19558"/>
                  </a:lnTo>
                  <a:lnTo>
                    <a:pt x="49199" y="20320"/>
                  </a:lnTo>
                  <a:lnTo>
                    <a:pt x="49517" y="20574"/>
                  </a:lnTo>
                  <a:lnTo>
                    <a:pt x="50253" y="20955"/>
                  </a:lnTo>
                  <a:lnTo>
                    <a:pt x="51612" y="20955"/>
                  </a:lnTo>
                  <a:lnTo>
                    <a:pt x="53035" y="20574"/>
                  </a:lnTo>
                  <a:lnTo>
                    <a:pt x="54178" y="20320"/>
                  </a:lnTo>
                  <a:lnTo>
                    <a:pt x="55079" y="20320"/>
                  </a:lnTo>
                  <a:lnTo>
                    <a:pt x="55753" y="20574"/>
                  </a:lnTo>
                  <a:lnTo>
                    <a:pt x="56515" y="20320"/>
                  </a:lnTo>
                  <a:lnTo>
                    <a:pt x="57188" y="20066"/>
                  </a:lnTo>
                  <a:lnTo>
                    <a:pt x="58686" y="19558"/>
                  </a:lnTo>
                  <a:lnTo>
                    <a:pt x="59817" y="19177"/>
                  </a:lnTo>
                  <a:lnTo>
                    <a:pt x="59410" y="19939"/>
                  </a:lnTo>
                  <a:lnTo>
                    <a:pt x="58674" y="20828"/>
                  </a:lnTo>
                  <a:lnTo>
                    <a:pt x="58572" y="21717"/>
                  </a:lnTo>
                  <a:lnTo>
                    <a:pt x="58775" y="21971"/>
                  </a:lnTo>
                  <a:lnTo>
                    <a:pt x="60680" y="20447"/>
                  </a:lnTo>
                  <a:lnTo>
                    <a:pt x="62801" y="19177"/>
                  </a:lnTo>
                  <a:lnTo>
                    <a:pt x="63017" y="19939"/>
                  </a:lnTo>
                  <a:lnTo>
                    <a:pt x="63042" y="20828"/>
                  </a:lnTo>
                  <a:lnTo>
                    <a:pt x="62941" y="21717"/>
                  </a:lnTo>
                  <a:lnTo>
                    <a:pt x="63207" y="22352"/>
                  </a:lnTo>
                  <a:lnTo>
                    <a:pt x="63919" y="23495"/>
                  </a:lnTo>
                  <a:lnTo>
                    <a:pt x="63982" y="23114"/>
                  </a:lnTo>
                  <a:lnTo>
                    <a:pt x="64490" y="22352"/>
                  </a:lnTo>
                  <a:lnTo>
                    <a:pt x="65405" y="21209"/>
                  </a:lnTo>
                  <a:lnTo>
                    <a:pt x="65544" y="21971"/>
                  </a:lnTo>
                  <a:lnTo>
                    <a:pt x="65659" y="22352"/>
                  </a:lnTo>
                  <a:lnTo>
                    <a:pt x="65836" y="22733"/>
                  </a:lnTo>
                  <a:lnTo>
                    <a:pt x="66167" y="22987"/>
                  </a:lnTo>
                  <a:lnTo>
                    <a:pt x="66509" y="23495"/>
                  </a:lnTo>
                  <a:lnTo>
                    <a:pt x="66624" y="23749"/>
                  </a:lnTo>
                  <a:lnTo>
                    <a:pt x="66738" y="25908"/>
                  </a:lnTo>
                  <a:lnTo>
                    <a:pt x="68503" y="25146"/>
                  </a:lnTo>
                  <a:lnTo>
                    <a:pt x="69405" y="25019"/>
                  </a:lnTo>
                  <a:lnTo>
                    <a:pt x="69367" y="26289"/>
                  </a:lnTo>
                  <a:lnTo>
                    <a:pt x="69532" y="26924"/>
                  </a:lnTo>
                  <a:lnTo>
                    <a:pt x="69570" y="27178"/>
                  </a:lnTo>
                  <a:lnTo>
                    <a:pt x="69723" y="27432"/>
                  </a:lnTo>
                  <a:lnTo>
                    <a:pt x="70180" y="27813"/>
                  </a:lnTo>
                  <a:lnTo>
                    <a:pt x="71437" y="27940"/>
                  </a:lnTo>
                  <a:lnTo>
                    <a:pt x="72009" y="28194"/>
                  </a:lnTo>
                  <a:lnTo>
                    <a:pt x="71920" y="28702"/>
                  </a:lnTo>
                  <a:lnTo>
                    <a:pt x="73329" y="28448"/>
                  </a:lnTo>
                  <a:lnTo>
                    <a:pt x="74472" y="28067"/>
                  </a:lnTo>
                  <a:lnTo>
                    <a:pt x="74574" y="29083"/>
                  </a:lnTo>
                  <a:lnTo>
                    <a:pt x="74460" y="29718"/>
                  </a:lnTo>
                  <a:lnTo>
                    <a:pt x="76911" y="29083"/>
                  </a:lnTo>
                  <a:lnTo>
                    <a:pt x="78397" y="29845"/>
                  </a:lnTo>
                  <a:lnTo>
                    <a:pt x="78892" y="32131"/>
                  </a:lnTo>
                  <a:lnTo>
                    <a:pt x="79171" y="32512"/>
                  </a:lnTo>
                  <a:lnTo>
                    <a:pt x="79616" y="32639"/>
                  </a:lnTo>
                  <a:lnTo>
                    <a:pt x="80213" y="32385"/>
                  </a:lnTo>
                  <a:lnTo>
                    <a:pt x="80784" y="32258"/>
                  </a:lnTo>
                  <a:lnTo>
                    <a:pt x="81305" y="32385"/>
                  </a:lnTo>
                  <a:lnTo>
                    <a:pt x="81356" y="33020"/>
                  </a:lnTo>
                  <a:lnTo>
                    <a:pt x="81686" y="33655"/>
                  </a:lnTo>
                  <a:lnTo>
                    <a:pt x="82334" y="34163"/>
                  </a:lnTo>
                  <a:lnTo>
                    <a:pt x="83553" y="34925"/>
                  </a:lnTo>
                  <a:lnTo>
                    <a:pt x="84086" y="35941"/>
                  </a:lnTo>
                  <a:lnTo>
                    <a:pt x="84416" y="37084"/>
                  </a:lnTo>
                  <a:lnTo>
                    <a:pt x="84543" y="38354"/>
                  </a:lnTo>
                  <a:lnTo>
                    <a:pt x="86664" y="39624"/>
                  </a:lnTo>
                  <a:lnTo>
                    <a:pt x="88176" y="41275"/>
                  </a:lnTo>
                  <a:lnTo>
                    <a:pt x="90385" y="46482"/>
                  </a:lnTo>
                  <a:lnTo>
                    <a:pt x="91401" y="49911"/>
                  </a:lnTo>
                  <a:lnTo>
                    <a:pt x="91401" y="20701"/>
                  </a:lnTo>
                  <a:lnTo>
                    <a:pt x="91211" y="20447"/>
                  </a:lnTo>
                  <a:lnTo>
                    <a:pt x="91300" y="19177"/>
                  </a:lnTo>
                  <a:lnTo>
                    <a:pt x="90805" y="18923"/>
                  </a:lnTo>
                  <a:lnTo>
                    <a:pt x="90487" y="18415"/>
                  </a:lnTo>
                  <a:lnTo>
                    <a:pt x="90258" y="18034"/>
                  </a:lnTo>
                  <a:lnTo>
                    <a:pt x="90208" y="17907"/>
                  </a:lnTo>
                  <a:lnTo>
                    <a:pt x="89636" y="16510"/>
                  </a:lnTo>
                  <a:lnTo>
                    <a:pt x="87515" y="14732"/>
                  </a:lnTo>
                  <a:lnTo>
                    <a:pt x="86817" y="14097"/>
                  </a:lnTo>
                  <a:lnTo>
                    <a:pt x="86512" y="14732"/>
                  </a:lnTo>
                  <a:lnTo>
                    <a:pt x="86194" y="14986"/>
                  </a:lnTo>
                  <a:lnTo>
                    <a:pt x="85852" y="14986"/>
                  </a:lnTo>
                  <a:lnTo>
                    <a:pt x="85750" y="14478"/>
                  </a:lnTo>
                  <a:lnTo>
                    <a:pt x="85775" y="14351"/>
                  </a:lnTo>
                  <a:lnTo>
                    <a:pt x="85979" y="14224"/>
                  </a:lnTo>
                  <a:lnTo>
                    <a:pt x="86245" y="14224"/>
                  </a:lnTo>
                  <a:lnTo>
                    <a:pt x="86817" y="14097"/>
                  </a:lnTo>
                  <a:lnTo>
                    <a:pt x="86880" y="13716"/>
                  </a:lnTo>
                  <a:lnTo>
                    <a:pt x="86842" y="13589"/>
                  </a:lnTo>
                  <a:lnTo>
                    <a:pt x="86779" y="13335"/>
                  </a:lnTo>
                  <a:lnTo>
                    <a:pt x="86487" y="12954"/>
                  </a:lnTo>
                  <a:lnTo>
                    <a:pt x="85166" y="12700"/>
                  </a:lnTo>
                  <a:lnTo>
                    <a:pt x="84556" y="13081"/>
                  </a:lnTo>
                  <a:lnTo>
                    <a:pt x="84188" y="13589"/>
                  </a:lnTo>
                  <a:lnTo>
                    <a:pt x="84162" y="13335"/>
                  </a:lnTo>
                  <a:lnTo>
                    <a:pt x="84124" y="12954"/>
                  </a:lnTo>
                  <a:lnTo>
                    <a:pt x="83337" y="12827"/>
                  </a:lnTo>
                  <a:lnTo>
                    <a:pt x="81876" y="12827"/>
                  </a:lnTo>
                  <a:lnTo>
                    <a:pt x="81864" y="12700"/>
                  </a:lnTo>
                  <a:lnTo>
                    <a:pt x="81826" y="12192"/>
                  </a:lnTo>
                  <a:lnTo>
                    <a:pt x="81699" y="11557"/>
                  </a:lnTo>
                  <a:lnTo>
                    <a:pt x="81305" y="10795"/>
                  </a:lnTo>
                  <a:lnTo>
                    <a:pt x="81102" y="10668"/>
                  </a:lnTo>
                  <a:lnTo>
                    <a:pt x="80899" y="10795"/>
                  </a:lnTo>
                  <a:lnTo>
                    <a:pt x="80822" y="10541"/>
                  </a:lnTo>
                  <a:lnTo>
                    <a:pt x="80606" y="9779"/>
                  </a:lnTo>
                  <a:lnTo>
                    <a:pt x="80568" y="9652"/>
                  </a:lnTo>
                  <a:lnTo>
                    <a:pt x="80022" y="9144"/>
                  </a:lnTo>
                  <a:lnTo>
                    <a:pt x="79298" y="9144"/>
                  </a:lnTo>
                  <a:lnTo>
                    <a:pt x="79248" y="8382"/>
                  </a:lnTo>
                  <a:lnTo>
                    <a:pt x="78689" y="8001"/>
                  </a:lnTo>
                  <a:lnTo>
                    <a:pt x="77609" y="8001"/>
                  </a:lnTo>
                  <a:lnTo>
                    <a:pt x="77533" y="7874"/>
                  </a:lnTo>
                  <a:lnTo>
                    <a:pt x="77203" y="7239"/>
                  </a:lnTo>
                  <a:lnTo>
                    <a:pt x="76492" y="6731"/>
                  </a:lnTo>
                  <a:lnTo>
                    <a:pt x="75438" y="6477"/>
                  </a:lnTo>
                  <a:lnTo>
                    <a:pt x="74168" y="5969"/>
                  </a:lnTo>
                  <a:lnTo>
                    <a:pt x="73748" y="5715"/>
                  </a:lnTo>
                  <a:lnTo>
                    <a:pt x="73533" y="5588"/>
                  </a:lnTo>
                  <a:lnTo>
                    <a:pt x="73266" y="5334"/>
                  </a:lnTo>
                  <a:lnTo>
                    <a:pt x="73139" y="5207"/>
                  </a:lnTo>
                  <a:lnTo>
                    <a:pt x="72999" y="4953"/>
                  </a:lnTo>
                  <a:lnTo>
                    <a:pt x="71666" y="5334"/>
                  </a:lnTo>
                  <a:lnTo>
                    <a:pt x="70434" y="4572"/>
                  </a:lnTo>
                  <a:lnTo>
                    <a:pt x="69913" y="3810"/>
                  </a:lnTo>
                  <a:lnTo>
                    <a:pt x="69303" y="2921"/>
                  </a:lnTo>
                  <a:lnTo>
                    <a:pt x="68021" y="2921"/>
                  </a:lnTo>
                  <a:lnTo>
                    <a:pt x="66675" y="2540"/>
                  </a:lnTo>
                  <a:lnTo>
                    <a:pt x="65189" y="1651"/>
                  </a:lnTo>
                  <a:lnTo>
                    <a:pt x="64262" y="2286"/>
                  </a:lnTo>
                  <a:lnTo>
                    <a:pt x="63068" y="2921"/>
                  </a:lnTo>
                  <a:lnTo>
                    <a:pt x="62953" y="2794"/>
                  </a:lnTo>
                  <a:lnTo>
                    <a:pt x="62522" y="2286"/>
                  </a:lnTo>
                  <a:lnTo>
                    <a:pt x="61556" y="1143"/>
                  </a:lnTo>
                  <a:lnTo>
                    <a:pt x="60744" y="254"/>
                  </a:lnTo>
                  <a:lnTo>
                    <a:pt x="60604" y="0"/>
                  </a:lnTo>
                  <a:lnTo>
                    <a:pt x="59931" y="762"/>
                  </a:lnTo>
                  <a:lnTo>
                    <a:pt x="59309" y="1143"/>
                  </a:lnTo>
                  <a:lnTo>
                    <a:pt x="58953" y="1143"/>
                  </a:lnTo>
                  <a:lnTo>
                    <a:pt x="58534" y="1397"/>
                  </a:lnTo>
                  <a:lnTo>
                    <a:pt x="58013" y="2286"/>
                  </a:lnTo>
                  <a:lnTo>
                    <a:pt x="56819" y="1905"/>
                  </a:lnTo>
                  <a:lnTo>
                    <a:pt x="55880" y="2032"/>
                  </a:lnTo>
                  <a:lnTo>
                    <a:pt x="55194" y="2794"/>
                  </a:lnTo>
                  <a:lnTo>
                    <a:pt x="54495" y="2667"/>
                  </a:lnTo>
                  <a:lnTo>
                    <a:pt x="49961" y="3175"/>
                  </a:lnTo>
                  <a:lnTo>
                    <a:pt x="48920" y="3556"/>
                  </a:lnTo>
                  <a:lnTo>
                    <a:pt x="48514" y="3810"/>
                  </a:lnTo>
                  <a:lnTo>
                    <a:pt x="45770" y="2921"/>
                  </a:lnTo>
                  <a:lnTo>
                    <a:pt x="43599" y="3429"/>
                  </a:lnTo>
                  <a:lnTo>
                    <a:pt x="41986" y="5334"/>
                  </a:lnTo>
                  <a:lnTo>
                    <a:pt x="40398" y="5080"/>
                  </a:lnTo>
                  <a:lnTo>
                    <a:pt x="40093" y="5715"/>
                  </a:lnTo>
                  <a:lnTo>
                    <a:pt x="39268" y="5715"/>
                  </a:lnTo>
                  <a:lnTo>
                    <a:pt x="38455" y="5334"/>
                  </a:lnTo>
                  <a:lnTo>
                    <a:pt x="38455" y="14224"/>
                  </a:lnTo>
                  <a:lnTo>
                    <a:pt x="38112" y="14097"/>
                  </a:lnTo>
                  <a:lnTo>
                    <a:pt x="37833" y="14097"/>
                  </a:lnTo>
                  <a:lnTo>
                    <a:pt x="37617" y="14224"/>
                  </a:lnTo>
                  <a:lnTo>
                    <a:pt x="37896" y="13843"/>
                  </a:lnTo>
                  <a:lnTo>
                    <a:pt x="38176" y="13716"/>
                  </a:lnTo>
                  <a:lnTo>
                    <a:pt x="38455" y="14224"/>
                  </a:lnTo>
                  <a:lnTo>
                    <a:pt x="38455" y="5334"/>
                  </a:lnTo>
                  <a:lnTo>
                    <a:pt x="37947" y="5080"/>
                  </a:lnTo>
                  <a:lnTo>
                    <a:pt x="37490" y="5588"/>
                  </a:lnTo>
                  <a:lnTo>
                    <a:pt x="36931" y="5715"/>
                  </a:lnTo>
                  <a:lnTo>
                    <a:pt x="36220" y="5588"/>
                  </a:lnTo>
                  <a:lnTo>
                    <a:pt x="33832" y="6858"/>
                  </a:lnTo>
                  <a:lnTo>
                    <a:pt x="33566" y="7226"/>
                  </a:lnTo>
                  <a:lnTo>
                    <a:pt x="33566" y="9779"/>
                  </a:lnTo>
                  <a:lnTo>
                    <a:pt x="33426" y="10541"/>
                  </a:lnTo>
                  <a:lnTo>
                    <a:pt x="33274" y="10287"/>
                  </a:lnTo>
                  <a:lnTo>
                    <a:pt x="33248" y="9906"/>
                  </a:lnTo>
                  <a:lnTo>
                    <a:pt x="33566" y="9779"/>
                  </a:lnTo>
                  <a:lnTo>
                    <a:pt x="33566" y="7226"/>
                  </a:lnTo>
                  <a:lnTo>
                    <a:pt x="32956" y="7620"/>
                  </a:lnTo>
                  <a:lnTo>
                    <a:pt x="32016" y="7874"/>
                  </a:lnTo>
                  <a:lnTo>
                    <a:pt x="30391" y="7747"/>
                  </a:lnTo>
                  <a:lnTo>
                    <a:pt x="29146" y="8636"/>
                  </a:lnTo>
                  <a:lnTo>
                    <a:pt x="29222" y="10160"/>
                  </a:lnTo>
                  <a:lnTo>
                    <a:pt x="28816" y="10541"/>
                  </a:lnTo>
                  <a:lnTo>
                    <a:pt x="28232" y="9652"/>
                  </a:lnTo>
                  <a:lnTo>
                    <a:pt x="27508" y="9652"/>
                  </a:lnTo>
                  <a:lnTo>
                    <a:pt x="25361" y="11557"/>
                  </a:lnTo>
                  <a:lnTo>
                    <a:pt x="24599" y="12700"/>
                  </a:lnTo>
                  <a:lnTo>
                    <a:pt x="24003" y="12534"/>
                  </a:lnTo>
                  <a:lnTo>
                    <a:pt x="24003" y="14478"/>
                  </a:lnTo>
                  <a:lnTo>
                    <a:pt x="23507" y="14224"/>
                  </a:lnTo>
                  <a:lnTo>
                    <a:pt x="23533" y="13589"/>
                  </a:lnTo>
                  <a:lnTo>
                    <a:pt x="23672" y="13335"/>
                  </a:lnTo>
                  <a:lnTo>
                    <a:pt x="24003" y="14478"/>
                  </a:lnTo>
                  <a:lnTo>
                    <a:pt x="24003" y="12534"/>
                  </a:lnTo>
                  <a:lnTo>
                    <a:pt x="23228" y="12319"/>
                  </a:lnTo>
                  <a:lnTo>
                    <a:pt x="22085" y="12573"/>
                  </a:lnTo>
                  <a:lnTo>
                    <a:pt x="21170" y="13716"/>
                  </a:lnTo>
                  <a:lnTo>
                    <a:pt x="20434" y="13716"/>
                  </a:lnTo>
                  <a:lnTo>
                    <a:pt x="19697" y="14224"/>
                  </a:lnTo>
                  <a:lnTo>
                    <a:pt x="18986" y="15240"/>
                  </a:lnTo>
                  <a:lnTo>
                    <a:pt x="18757" y="15455"/>
                  </a:lnTo>
                  <a:lnTo>
                    <a:pt x="18757" y="17907"/>
                  </a:lnTo>
                  <a:lnTo>
                    <a:pt x="18567" y="18034"/>
                  </a:lnTo>
                  <a:lnTo>
                    <a:pt x="18402" y="18415"/>
                  </a:lnTo>
                  <a:lnTo>
                    <a:pt x="18503" y="17907"/>
                  </a:lnTo>
                  <a:lnTo>
                    <a:pt x="18757" y="17907"/>
                  </a:lnTo>
                  <a:lnTo>
                    <a:pt x="18757" y="15455"/>
                  </a:lnTo>
                  <a:lnTo>
                    <a:pt x="18008" y="16129"/>
                  </a:lnTo>
                  <a:lnTo>
                    <a:pt x="17068" y="16764"/>
                  </a:lnTo>
                  <a:lnTo>
                    <a:pt x="17576" y="18542"/>
                  </a:lnTo>
                  <a:lnTo>
                    <a:pt x="15544" y="19177"/>
                  </a:lnTo>
                  <a:lnTo>
                    <a:pt x="15189" y="19342"/>
                  </a:lnTo>
                  <a:lnTo>
                    <a:pt x="15189" y="96901"/>
                  </a:lnTo>
                  <a:lnTo>
                    <a:pt x="14973" y="97028"/>
                  </a:lnTo>
                  <a:lnTo>
                    <a:pt x="14630" y="97028"/>
                  </a:lnTo>
                  <a:lnTo>
                    <a:pt x="14211" y="97282"/>
                  </a:lnTo>
                  <a:lnTo>
                    <a:pt x="13944" y="97155"/>
                  </a:lnTo>
                  <a:lnTo>
                    <a:pt x="13843" y="96774"/>
                  </a:lnTo>
                  <a:lnTo>
                    <a:pt x="14490" y="96266"/>
                  </a:lnTo>
                  <a:lnTo>
                    <a:pt x="14960" y="96139"/>
                  </a:lnTo>
                  <a:lnTo>
                    <a:pt x="15151" y="96393"/>
                  </a:lnTo>
                  <a:lnTo>
                    <a:pt x="15189" y="96901"/>
                  </a:lnTo>
                  <a:lnTo>
                    <a:pt x="15189" y="19342"/>
                  </a:lnTo>
                  <a:lnTo>
                    <a:pt x="13779" y="19939"/>
                  </a:lnTo>
                  <a:lnTo>
                    <a:pt x="13766" y="21209"/>
                  </a:lnTo>
                  <a:lnTo>
                    <a:pt x="12306" y="23495"/>
                  </a:lnTo>
                  <a:lnTo>
                    <a:pt x="11150" y="24892"/>
                  </a:lnTo>
                  <a:lnTo>
                    <a:pt x="10350" y="25273"/>
                  </a:lnTo>
                  <a:lnTo>
                    <a:pt x="9944" y="26035"/>
                  </a:lnTo>
                  <a:lnTo>
                    <a:pt x="8699" y="26924"/>
                  </a:lnTo>
                  <a:lnTo>
                    <a:pt x="8521" y="27432"/>
                  </a:lnTo>
                  <a:lnTo>
                    <a:pt x="8966" y="28448"/>
                  </a:lnTo>
                  <a:lnTo>
                    <a:pt x="9969" y="30353"/>
                  </a:lnTo>
                  <a:lnTo>
                    <a:pt x="9105" y="32131"/>
                  </a:lnTo>
                  <a:lnTo>
                    <a:pt x="8559" y="33020"/>
                  </a:lnTo>
                  <a:lnTo>
                    <a:pt x="8458" y="33528"/>
                  </a:lnTo>
                  <a:lnTo>
                    <a:pt x="8940" y="34036"/>
                  </a:lnTo>
                  <a:lnTo>
                    <a:pt x="9042" y="34671"/>
                  </a:lnTo>
                  <a:lnTo>
                    <a:pt x="8839" y="35052"/>
                  </a:lnTo>
                  <a:lnTo>
                    <a:pt x="7061" y="35814"/>
                  </a:lnTo>
                  <a:lnTo>
                    <a:pt x="7137" y="36957"/>
                  </a:lnTo>
                  <a:lnTo>
                    <a:pt x="5816" y="36703"/>
                  </a:lnTo>
                  <a:lnTo>
                    <a:pt x="5765" y="37973"/>
                  </a:lnTo>
                  <a:lnTo>
                    <a:pt x="5537" y="38227"/>
                  </a:lnTo>
                  <a:lnTo>
                    <a:pt x="4902" y="38735"/>
                  </a:lnTo>
                  <a:lnTo>
                    <a:pt x="4737" y="38735"/>
                  </a:lnTo>
                  <a:lnTo>
                    <a:pt x="4622" y="38862"/>
                  </a:lnTo>
                  <a:lnTo>
                    <a:pt x="4483" y="39497"/>
                  </a:lnTo>
                  <a:lnTo>
                    <a:pt x="4406" y="39662"/>
                  </a:lnTo>
                  <a:lnTo>
                    <a:pt x="4978" y="39751"/>
                  </a:lnTo>
                  <a:lnTo>
                    <a:pt x="5562" y="39624"/>
                  </a:lnTo>
                  <a:lnTo>
                    <a:pt x="5816" y="39751"/>
                  </a:lnTo>
                  <a:lnTo>
                    <a:pt x="6032" y="40005"/>
                  </a:lnTo>
                  <a:lnTo>
                    <a:pt x="6197" y="40640"/>
                  </a:lnTo>
                  <a:lnTo>
                    <a:pt x="5969" y="40894"/>
                  </a:lnTo>
                  <a:lnTo>
                    <a:pt x="5689" y="40894"/>
                  </a:lnTo>
                  <a:lnTo>
                    <a:pt x="4978" y="39751"/>
                  </a:lnTo>
                  <a:lnTo>
                    <a:pt x="4787" y="40386"/>
                  </a:lnTo>
                  <a:lnTo>
                    <a:pt x="4673" y="41275"/>
                  </a:lnTo>
                  <a:lnTo>
                    <a:pt x="4953" y="42037"/>
                  </a:lnTo>
                  <a:lnTo>
                    <a:pt x="6083" y="42672"/>
                  </a:lnTo>
                  <a:lnTo>
                    <a:pt x="4178" y="43688"/>
                  </a:lnTo>
                  <a:lnTo>
                    <a:pt x="3898" y="44196"/>
                  </a:lnTo>
                  <a:lnTo>
                    <a:pt x="4292" y="45085"/>
                  </a:lnTo>
                  <a:lnTo>
                    <a:pt x="4457" y="46228"/>
                  </a:lnTo>
                  <a:lnTo>
                    <a:pt x="4572" y="46736"/>
                  </a:lnTo>
                  <a:lnTo>
                    <a:pt x="4648" y="46990"/>
                  </a:lnTo>
                  <a:lnTo>
                    <a:pt x="4838" y="47498"/>
                  </a:lnTo>
                  <a:lnTo>
                    <a:pt x="5168" y="47752"/>
                  </a:lnTo>
                  <a:lnTo>
                    <a:pt x="3873" y="48653"/>
                  </a:lnTo>
                  <a:lnTo>
                    <a:pt x="3873" y="54864"/>
                  </a:lnTo>
                  <a:lnTo>
                    <a:pt x="3175" y="54737"/>
                  </a:lnTo>
                  <a:lnTo>
                    <a:pt x="2743" y="54483"/>
                  </a:lnTo>
                  <a:lnTo>
                    <a:pt x="2603" y="54356"/>
                  </a:lnTo>
                  <a:lnTo>
                    <a:pt x="3225" y="53848"/>
                  </a:lnTo>
                  <a:lnTo>
                    <a:pt x="3708" y="54229"/>
                  </a:lnTo>
                  <a:lnTo>
                    <a:pt x="3873" y="54864"/>
                  </a:lnTo>
                  <a:lnTo>
                    <a:pt x="3873" y="48653"/>
                  </a:lnTo>
                  <a:lnTo>
                    <a:pt x="3708" y="48768"/>
                  </a:lnTo>
                  <a:lnTo>
                    <a:pt x="2336" y="49276"/>
                  </a:lnTo>
                  <a:lnTo>
                    <a:pt x="1054" y="49403"/>
                  </a:lnTo>
                  <a:lnTo>
                    <a:pt x="1701" y="50292"/>
                  </a:lnTo>
                  <a:lnTo>
                    <a:pt x="2222" y="50419"/>
                  </a:lnTo>
                  <a:lnTo>
                    <a:pt x="2540" y="50673"/>
                  </a:lnTo>
                  <a:lnTo>
                    <a:pt x="2578" y="51435"/>
                  </a:lnTo>
                  <a:lnTo>
                    <a:pt x="2463" y="52070"/>
                  </a:lnTo>
                  <a:lnTo>
                    <a:pt x="2019" y="53213"/>
                  </a:lnTo>
                  <a:lnTo>
                    <a:pt x="1435" y="54229"/>
                  </a:lnTo>
                  <a:lnTo>
                    <a:pt x="787" y="54864"/>
                  </a:lnTo>
                  <a:lnTo>
                    <a:pt x="0" y="55245"/>
                  </a:lnTo>
                  <a:lnTo>
                    <a:pt x="139" y="55372"/>
                  </a:lnTo>
                  <a:lnTo>
                    <a:pt x="711" y="55753"/>
                  </a:lnTo>
                  <a:lnTo>
                    <a:pt x="3441" y="57150"/>
                  </a:lnTo>
                  <a:lnTo>
                    <a:pt x="3352" y="57658"/>
                  </a:lnTo>
                  <a:lnTo>
                    <a:pt x="3175" y="58166"/>
                  </a:lnTo>
                  <a:lnTo>
                    <a:pt x="2070" y="59563"/>
                  </a:lnTo>
                  <a:lnTo>
                    <a:pt x="1993" y="60071"/>
                  </a:lnTo>
                  <a:lnTo>
                    <a:pt x="2209" y="60452"/>
                  </a:lnTo>
                  <a:lnTo>
                    <a:pt x="3390" y="60452"/>
                  </a:lnTo>
                  <a:lnTo>
                    <a:pt x="2578" y="61976"/>
                  </a:lnTo>
                  <a:lnTo>
                    <a:pt x="2451" y="62611"/>
                  </a:lnTo>
                  <a:lnTo>
                    <a:pt x="2908" y="63119"/>
                  </a:lnTo>
                  <a:lnTo>
                    <a:pt x="2184" y="64008"/>
                  </a:lnTo>
                  <a:lnTo>
                    <a:pt x="1384" y="64897"/>
                  </a:lnTo>
                  <a:lnTo>
                    <a:pt x="1270" y="65278"/>
                  </a:lnTo>
                  <a:lnTo>
                    <a:pt x="1778" y="65532"/>
                  </a:lnTo>
                  <a:lnTo>
                    <a:pt x="2730" y="65532"/>
                  </a:lnTo>
                  <a:lnTo>
                    <a:pt x="2565" y="65913"/>
                  </a:lnTo>
                  <a:lnTo>
                    <a:pt x="2514" y="66548"/>
                  </a:lnTo>
                  <a:lnTo>
                    <a:pt x="2857" y="67310"/>
                  </a:lnTo>
                  <a:lnTo>
                    <a:pt x="4089" y="68453"/>
                  </a:lnTo>
                  <a:lnTo>
                    <a:pt x="3111" y="69850"/>
                  </a:lnTo>
                  <a:lnTo>
                    <a:pt x="2819" y="70485"/>
                  </a:lnTo>
                  <a:lnTo>
                    <a:pt x="2730" y="71501"/>
                  </a:lnTo>
                  <a:lnTo>
                    <a:pt x="2019" y="72390"/>
                  </a:lnTo>
                  <a:lnTo>
                    <a:pt x="2400" y="73279"/>
                  </a:lnTo>
                  <a:lnTo>
                    <a:pt x="3886" y="74041"/>
                  </a:lnTo>
                  <a:lnTo>
                    <a:pt x="3949" y="76200"/>
                  </a:lnTo>
                  <a:lnTo>
                    <a:pt x="4051" y="76708"/>
                  </a:lnTo>
                  <a:lnTo>
                    <a:pt x="4178" y="77851"/>
                  </a:lnTo>
                  <a:lnTo>
                    <a:pt x="4953" y="78105"/>
                  </a:lnTo>
                  <a:lnTo>
                    <a:pt x="6451" y="77851"/>
                  </a:lnTo>
                  <a:lnTo>
                    <a:pt x="6527" y="78105"/>
                  </a:lnTo>
                  <a:lnTo>
                    <a:pt x="6642" y="79248"/>
                  </a:lnTo>
                  <a:lnTo>
                    <a:pt x="6337" y="79883"/>
                  </a:lnTo>
                  <a:lnTo>
                    <a:pt x="5461" y="82296"/>
                  </a:lnTo>
                  <a:lnTo>
                    <a:pt x="5461" y="82550"/>
                  </a:lnTo>
                  <a:lnTo>
                    <a:pt x="5702" y="83439"/>
                  </a:lnTo>
                  <a:lnTo>
                    <a:pt x="6654" y="84074"/>
                  </a:lnTo>
                  <a:lnTo>
                    <a:pt x="5918" y="84201"/>
                  </a:lnTo>
                  <a:lnTo>
                    <a:pt x="5753" y="84582"/>
                  </a:lnTo>
                  <a:lnTo>
                    <a:pt x="5740" y="86106"/>
                  </a:lnTo>
                  <a:lnTo>
                    <a:pt x="5867" y="86995"/>
                  </a:lnTo>
                  <a:lnTo>
                    <a:pt x="5981" y="87376"/>
                  </a:lnTo>
                  <a:lnTo>
                    <a:pt x="6337" y="87884"/>
                  </a:lnTo>
                  <a:lnTo>
                    <a:pt x="7035" y="88011"/>
                  </a:lnTo>
                  <a:lnTo>
                    <a:pt x="7442" y="89662"/>
                  </a:lnTo>
                  <a:lnTo>
                    <a:pt x="7988" y="90678"/>
                  </a:lnTo>
                  <a:lnTo>
                    <a:pt x="8661" y="91059"/>
                  </a:lnTo>
                  <a:lnTo>
                    <a:pt x="8902" y="91567"/>
                  </a:lnTo>
                  <a:lnTo>
                    <a:pt x="9207" y="91948"/>
                  </a:lnTo>
                  <a:lnTo>
                    <a:pt x="10617" y="92202"/>
                  </a:lnTo>
                  <a:lnTo>
                    <a:pt x="10388" y="93472"/>
                  </a:lnTo>
                  <a:lnTo>
                    <a:pt x="10782" y="94107"/>
                  </a:lnTo>
                  <a:lnTo>
                    <a:pt x="10858" y="94488"/>
                  </a:lnTo>
                  <a:lnTo>
                    <a:pt x="10693" y="94742"/>
                  </a:lnTo>
                  <a:lnTo>
                    <a:pt x="10172" y="95250"/>
                  </a:lnTo>
                  <a:lnTo>
                    <a:pt x="10109" y="95885"/>
                  </a:lnTo>
                  <a:lnTo>
                    <a:pt x="10464" y="96393"/>
                  </a:lnTo>
                  <a:lnTo>
                    <a:pt x="11112" y="96901"/>
                  </a:lnTo>
                  <a:lnTo>
                    <a:pt x="12014" y="97917"/>
                  </a:lnTo>
                  <a:lnTo>
                    <a:pt x="12687" y="98171"/>
                  </a:lnTo>
                  <a:lnTo>
                    <a:pt x="13068" y="98933"/>
                  </a:lnTo>
                  <a:lnTo>
                    <a:pt x="13208" y="100203"/>
                  </a:lnTo>
                  <a:lnTo>
                    <a:pt x="14782" y="99695"/>
                  </a:lnTo>
                  <a:lnTo>
                    <a:pt x="15811" y="100330"/>
                  </a:lnTo>
                  <a:lnTo>
                    <a:pt x="16344" y="102489"/>
                  </a:lnTo>
                  <a:lnTo>
                    <a:pt x="17195" y="103632"/>
                  </a:lnTo>
                  <a:lnTo>
                    <a:pt x="17424" y="104521"/>
                  </a:lnTo>
                  <a:lnTo>
                    <a:pt x="17602" y="104902"/>
                  </a:lnTo>
                  <a:lnTo>
                    <a:pt x="17754" y="105156"/>
                  </a:lnTo>
                  <a:lnTo>
                    <a:pt x="19456" y="103251"/>
                  </a:lnTo>
                  <a:lnTo>
                    <a:pt x="19862" y="102997"/>
                  </a:lnTo>
                  <a:lnTo>
                    <a:pt x="20307" y="103505"/>
                  </a:lnTo>
                  <a:lnTo>
                    <a:pt x="20650" y="104521"/>
                  </a:lnTo>
                  <a:lnTo>
                    <a:pt x="20688" y="105410"/>
                  </a:lnTo>
                  <a:lnTo>
                    <a:pt x="20904" y="105664"/>
                  </a:lnTo>
                  <a:lnTo>
                    <a:pt x="20993" y="106172"/>
                  </a:lnTo>
                  <a:lnTo>
                    <a:pt x="21717" y="107188"/>
                  </a:lnTo>
                  <a:lnTo>
                    <a:pt x="21971" y="107696"/>
                  </a:lnTo>
                  <a:lnTo>
                    <a:pt x="22098" y="108077"/>
                  </a:lnTo>
                  <a:lnTo>
                    <a:pt x="23926" y="108458"/>
                  </a:lnTo>
                  <a:lnTo>
                    <a:pt x="24752" y="108966"/>
                  </a:lnTo>
                  <a:lnTo>
                    <a:pt x="25209" y="109474"/>
                  </a:lnTo>
                  <a:lnTo>
                    <a:pt x="25311" y="109855"/>
                  </a:lnTo>
                  <a:lnTo>
                    <a:pt x="26352" y="109093"/>
                  </a:lnTo>
                  <a:lnTo>
                    <a:pt x="27051" y="109220"/>
                  </a:lnTo>
                  <a:lnTo>
                    <a:pt x="27419" y="110236"/>
                  </a:lnTo>
                  <a:lnTo>
                    <a:pt x="27990" y="113030"/>
                  </a:lnTo>
                  <a:lnTo>
                    <a:pt x="29527" y="112522"/>
                  </a:lnTo>
                  <a:lnTo>
                    <a:pt x="30810" y="112395"/>
                  </a:lnTo>
                  <a:lnTo>
                    <a:pt x="32385" y="112776"/>
                  </a:lnTo>
                  <a:lnTo>
                    <a:pt x="33413" y="114046"/>
                  </a:lnTo>
                  <a:lnTo>
                    <a:pt x="34899" y="113792"/>
                  </a:lnTo>
                  <a:lnTo>
                    <a:pt x="37261" y="112776"/>
                  </a:lnTo>
                  <a:lnTo>
                    <a:pt x="37452" y="114046"/>
                  </a:lnTo>
                  <a:lnTo>
                    <a:pt x="37642" y="114681"/>
                  </a:lnTo>
                  <a:lnTo>
                    <a:pt x="37922" y="115062"/>
                  </a:lnTo>
                  <a:lnTo>
                    <a:pt x="37896" y="115697"/>
                  </a:lnTo>
                  <a:lnTo>
                    <a:pt x="38328" y="116332"/>
                  </a:lnTo>
                  <a:lnTo>
                    <a:pt x="38684" y="116332"/>
                  </a:lnTo>
                  <a:lnTo>
                    <a:pt x="39090" y="116078"/>
                  </a:lnTo>
                  <a:lnTo>
                    <a:pt x="39509" y="115062"/>
                  </a:lnTo>
                  <a:lnTo>
                    <a:pt x="39624" y="114681"/>
                  </a:lnTo>
                  <a:lnTo>
                    <a:pt x="39738" y="114046"/>
                  </a:lnTo>
                  <a:lnTo>
                    <a:pt x="39852" y="113665"/>
                  </a:lnTo>
                  <a:lnTo>
                    <a:pt x="40093" y="113157"/>
                  </a:lnTo>
                  <a:lnTo>
                    <a:pt x="40728" y="113157"/>
                  </a:lnTo>
                  <a:lnTo>
                    <a:pt x="41681" y="113919"/>
                  </a:lnTo>
                  <a:lnTo>
                    <a:pt x="41910" y="113157"/>
                  </a:lnTo>
                  <a:lnTo>
                    <a:pt x="42024" y="112776"/>
                  </a:lnTo>
                  <a:lnTo>
                    <a:pt x="42138" y="112395"/>
                  </a:lnTo>
                  <a:lnTo>
                    <a:pt x="43180" y="111633"/>
                  </a:lnTo>
                  <a:lnTo>
                    <a:pt x="44792" y="111760"/>
                  </a:lnTo>
                  <a:lnTo>
                    <a:pt x="45783" y="113157"/>
                  </a:lnTo>
                  <a:lnTo>
                    <a:pt x="46837" y="113792"/>
                  </a:lnTo>
                  <a:lnTo>
                    <a:pt x="47955" y="113665"/>
                  </a:lnTo>
                  <a:lnTo>
                    <a:pt x="48933" y="111760"/>
                  </a:lnTo>
                  <a:lnTo>
                    <a:pt x="49060" y="111633"/>
                  </a:lnTo>
                  <a:lnTo>
                    <a:pt x="49187" y="111506"/>
                  </a:lnTo>
                  <a:lnTo>
                    <a:pt x="49809" y="110998"/>
                  </a:lnTo>
                  <a:lnTo>
                    <a:pt x="50368" y="111379"/>
                  </a:lnTo>
                  <a:lnTo>
                    <a:pt x="50888" y="112522"/>
                  </a:lnTo>
                  <a:lnTo>
                    <a:pt x="52349" y="113411"/>
                  </a:lnTo>
                  <a:lnTo>
                    <a:pt x="53340" y="111887"/>
                  </a:lnTo>
                  <a:lnTo>
                    <a:pt x="53733" y="110998"/>
                  </a:lnTo>
                  <a:lnTo>
                    <a:pt x="53721" y="110363"/>
                  </a:lnTo>
                  <a:lnTo>
                    <a:pt x="55435" y="110871"/>
                  </a:lnTo>
                  <a:lnTo>
                    <a:pt x="56438" y="110871"/>
                  </a:lnTo>
                  <a:lnTo>
                    <a:pt x="56705" y="110363"/>
                  </a:lnTo>
                  <a:lnTo>
                    <a:pt x="58242" y="110871"/>
                  </a:lnTo>
                  <a:lnTo>
                    <a:pt x="61036" y="111506"/>
                  </a:lnTo>
                  <a:lnTo>
                    <a:pt x="61683" y="110871"/>
                  </a:lnTo>
                  <a:lnTo>
                    <a:pt x="61696" y="110363"/>
                  </a:lnTo>
                  <a:lnTo>
                    <a:pt x="61734" y="109601"/>
                  </a:lnTo>
                  <a:lnTo>
                    <a:pt x="63030" y="110490"/>
                  </a:lnTo>
                  <a:lnTo>
                    <a:pt x="63779" y="110744"/>
                  </a:lnTo>
                  <a:lnTo>
                    <a:pt x="64008" y="110617"/>
                  </a:lnTo>
                  <a:lnTo>
                    <a:pt x="63754" y="109601"/>
                  </a:lnTo>
                  <a:lnTo>
                    <a:pt x="63792" y="109220"/>
                  </a:lnTo>
                  <a:lnTo>
                    <a:pt x="63881" y="109093"/>
                  </a:lnTo>
                  <a:lnTo>
                    <a:pt x="64173" y="108712"/>
                  </a:lnTo>
                  <a:lnTo>
                    <a:pt x="65430" y="108712"/>
                  </a:lnTo>
                  <a:lnTo>
                    <a:pt x="65100" y="109601"/>
                  </a:lnTo>
                  <a:lnTo>
                    <a:pt x="64998" y="111125"/>
                  </a:lnTo>
                  <a:lnTo>
                    <a:pt x="69672" y="107315"/>
                  </a:lnTo>
                  <a:lnTo>
                    <a:pt x="70116" y="106807"/>
                  </a:lnTo>
                  <a:lnTo>
                    <a:pt x="70739" y="106426"/>
                  </a:lnTo>
                  <a:lnTo>
                    <a:pt x="71437" y="106553"/>
                  </a:lnTo>
                  <a:lnTo>
                    <a:pt x="71831" y="107315"/>
                  </a:lnTo>
                  <a:lnTo>
                    <a:pt x="71945" y="108839"/>
                  </a:lnTo>
                  <a:lnTo>
                    <a:pt x="72072" y="108966"/>
                  </a:lnTo>
                  <a:lnTo>
                    <a:pt x="72301" y="108331"/>
                  </a:lnTo>
                  <a:lnTo>
                    <a:pt x="72605" y="108077"/>
                  </a:lnTo>
                  <a:lnTo>
                    <a:pt x="73291" y="108204"/>
                  </a:lnTo>
                  <a:lnTo>
                    <a:pt x="73799" y="108204"/>
                  </a:lnTo>
                  <a:lnTo>
                    <a:pt x="74091" y="108077"/>
                  </a:lnTo>
                  <a:lnTo>
                    <a:pt x="74396" y="107950"/>
                  </a:lnTo>
                  <a:lnTo>
                    <a:pt x="74295" y="106807"/>
                  </a:lnTo>
                  <a:lnTo>
                    <a:pt x="74155" y="106426"/>
                  </a:lnTo>
                  <a:lnTo>
                    <a:pt x="73660" y="105283"/>
                  </a:lnTo>
                  <a:lnTo>
                    <a:pt x="77000" y="104902"/>
                  </a:lnTo>
                  <a:lnTo>
                    <a:pt x="77304" y="104140"/>
                  </a:lnTo>
                  <a:lnTo>
                    <a:pt x="77838" y="103759"/>
                  </a:lnTo>
                  <a:lnTo>
                    <a:pt x="79171" y="103378"/>
                  </a:lnTo>
                  <a:lnTo>
                    <a:pt x="79654" y="102997"/>
                  </a:lnTo>
                  <a:lnTo>
                    <a:pt x="79806" y="102870"/>
                  </a:lnTo>
                  <a:lnTo>
                    <a:pt x="78460" y="102362"/>
                  </a:lnTo>
                  <a:lnTo>
                    <a:pt x="78041" y="101727"/>
                  </a:lnTo>
                  <a:lnTo>
                    <a:pt x="78511" y="101092"/>
                  </a:lnTo>
                  <a:lnTo>
                    <a:pt x="78994" y="101346"/>
                  </a:lnTo>
                  <a:lnTo>
                    <a:pt x="79641" y="101346"/>
                  </a:lnTo>
                  <a:lnTo>
                    <a:pt x="80403" y="101092"/>
                  </a:lnTo>
                  <a:lnTo>
                    <a:pt x="81076" y="100457"/>
                  </a:lnTo>
                  <a:lnTo>
                    <a:pt x="81686" y="99949"/>
                  </a:lnTo>
                  <a:lnTo>
                    <a:pt x="82702" y="100330"/>
                  </a:lnTo>
                  <a:lnTo>
                    <a:pt x="84048" y="99949"/>
                  </a:lnTo>
                  <a:lnTo>
                    <a:pt x="84416" y="99695"/>
                  </a:lnTo>
                  <a:lnTo>
                    <a:pt x="86118" y="98552"/>
                  </a:lnTo>
                  <a:lnTo>
                    <a:pt x="86017" y="98044"/>
                  </a:lnTo>
                  <a:lnTo>
                    <a:pt x="85432" y="97409"/>
                  </a:lnTo>
                  <a:lnTo>
                    <a:pt x="85432" y="97282"/>
                  </a:lnTo>
                  <a:lnTo>
                    <a:pt x="86626" y="94361"/>
                  </a:lnTo>
                  <a:lnTo>
                    <a:pt x="87223" y="94361"/>
                  </a:lnTo>
                  <a:lnTo>
                    <a:pt x="88061" y="94869"/>
                  </a:lnTo>
                  <a:lnTo>
                    <a:pt x="88353" y="94361"/>
                  </a:lnTo>
                  <a:lnTo>
                    <a:pt x="88861" y="93472"/>
                  </a:lnTo>
                  <a:lnTo>
                    <a:pt x="89154" y="93345"/>
                  </a:lnTo>
                  <a:lnTo>
                    <a:pt x="89750" y="93091"/>
                  </a:lnTo>
                  <a:lnTo>
                    <a:pt x="90474" y="92964"/>
                  </a:lnTo>
                  <a:lnTo>
                    <a:pt x="90703" y="92583"/>
                  </a:lnTo>
                  <a:lnTo>
                    <a:pt x="90932" y="92202"/>
                  </a:lnTo>
                  <a:lnTo>
                    <a:pt x="91033" y="91948"/>
                  </a:lnTo>
                  <a:lnTo>
                    <a:pt x="91135" y="91440"/>
                  </a:lnTo>
                  <a:lnTo>
                    <a:pt x="91249" y="90805"/>
                  </a:lnTo>
                  <a:lnTo>
                    <a:pt x="91325" y="90424"/>
                  </a:lnTo>
                  <a:lnTo>
                    <a:pt x="91605" y="90805"/>
                  </a:lnTo>
                  <a:lnTo>
                    <a:pt x="91846" y="91059"/>
                  </a:lnTo>
                  <a:lnTo>
                    <a:pt x="92024" y="91059"/>
                  </a:lnTo>
                  <a:lnTo>
                    <a:pt x="92163" y="91186"/>
                  </a:lnTo>
                  <a:lnTo>
                    <a:pt x="92341" y="91313"/>
                  </a:lnTo>
                  <a:lnTo>
                    <a:pt x="92544" y="91186"/>
                  </a:lnTo>
                  <a:lnTo>
                    <a:pt x="92900" y="90678"/>
                  </a:lnTo>
                  <a:lnTo>
                    <a:pt x="92951" y="90424"/>
                  </a:lnTo>
                  <a:lnTo>
                    <a:pt x="92925" y="90043"/>
                  </a:lnTo>
                  <a:lnTo>
                    <a:pt x="92354" y="89154"/>
                  </a:lnTo>
                  <a:lnTo>
                    <a:pt x="91655" y="88519"/>
                  </a:lnTo>
                  <a:lnTo>
                    <a:pt x="91376" y="88138"/>
                  </a:lnTo>
                  <a:lnTo>
                    <a:pt x="91376" y="87122"/>
                  </a:lnTo>
                  <a:lnTo>
                    <a:pt x="92430" y="87249"/>
                  </a:lnTo>
                  <a:lnTo>
                    <a:pt x="92519" y="87122"/>
                  </a:lnTo>
                  <a:lnTo>
                    <a:pt x="92837" y="86614"/>
                  </a:lnTo>
                  <a:lnTo>
                    <a:pt x="93306" y="85598"/>
                  </a:lnTo>
                  <a:lnTo>
                    <a:pt x="93789" y="84709"/>
                  </a:lnTo>
                  <a:lnTo>
                    <a:pt x="94373" y="84582"/>
                  </a:lnTo>
                  <a:lnTo>
                    <a:pt x="95021" y="85090"/>
                  </a:lnTo>
                  <a:lnTo>
                    <a:pt x="95656" y="84582"/>
                  </a:lnTo>
                  <a:lnTo>
                    <a:pt x="96926" y="83566"/>
                  </a:lnTo>
                  <a:lnTo>
                    <a:pt x="96812" y="81407"/>
                  </a:lnTo>
                  <a:lnTo>
                    <a:pt x="96545" y="80645"/>
                  </a:lnTo>
                  <a:lnTo>
                    <a:pt x="95872" y="80391"/>
                  </a:lnTo>
                  <a:lnTo>
                    <a:pt x="96494" y="79883"/>
                  </a:lnTo>
                  <a:lnTo>
                    <a:pt x="97370" y="79629"/>
                  </a:lnTo>
                  <a:lnTo>
                    <a:pt x="98488" y="79502"/>
                  </a:lnTo>
                  <a:lnTo>
                    <a:pt x="98907" y="79121"/>
                  </a:lnTo>
                  <a:lnTo>
                    <a:pt x="99034" y="78867"/>
                  </a:lnTo>
                  <a:lnTo>
                    <a:pt x="98894" y="78740"/>
                  </a:lnTo>
                  <a:lnTo>
                    <a:pt x="98844" y="77470"/>
                  </a:lnTo>
                  <a:lnTo>
                    <a:pt x="98869" y="77343"/>
                  </a:lnTo>
                  <a:lnTo>
                    <a:pt x="98653" y="77470"/>
                  </a:lnTo>
                  <a:lnTo>
                    <a:pt x="98120" y="77470"/>
                  </a:lnTo>
                  <a:lnTo>
                    <a:pt x="97243" y="77343"/>
                  </a:lnTo>
                  <a:lnTo>
                    <a:pt x="97726" y="76708"/>
                  </a:lnTo>
                  <a:lnTo>
                    <a:pt x="98259" y="76200"/>
                  </a:lnTo>
                  <a:lnTo>
                    <a:pt x="98856" y="75946"/>
                  </a:lnTo>
                  <a:lnTo>
                    <a:pt x="99987" y="75692"/>
                  </a:lnTo>
                  <a:lnTo>
                    <a:pt x="100926" y="75057"/>
                  </a:lnTo>
                  <a:lnTo>
                    <a:pt x="100050" y="74803"/>
                  </a:lnTo>
                  <a:lnTo>
                    <a:pt x="99568" y="74549"/>
                  </a:lnTo>
                  <a:lnTo>
                    <a:pt x="99491" y="73914"/>
                  </a:lnTo>
                  <a:lnTo>
                    <a:pt x="99060" y="73279"/>
                  </a:lnTo>
                  <a:lnTo>
                    <a:pt x="98679" y="72390"/>
                  </a:lnTo>
                  <a:lnTo>
                    <a:pt x="99669" y="71501"/>
                  </a:lnTo>
                  <a:lnTo>
                    <a:pt x="100495" y="70485"/>
                  </a:lnTo>
                  <a:lnTo>
                    <a:pt x="101066" y="69850"/>
                  </a:lnTo>
                  <a:lnTo>
                    <a:pt x="100977" y="68961"/>
                  </a:lnTo>
                  <a:lnTo>
                    <a:pt x="100507" y="68453"/>
                  </a:lnTo>
                  <a:lnTo>
                    <a:pt x="101955" y="67437"/>
                  </a:lnTo>
                  <a:lnTo>
                    <a:pt x="102374" y="66548"/>
                  </a:lnTo>
                  <a:lnTo>
                    <a:pt x="101777" y="65913"/>
                  </a:lnTo>
                  <a:lnTo>
                    <a:pt x="102857" y="63500"/>
                  </a:lnTo>
                  <a:lnTo>
                    <a:pt x="102793" y="62611"/>
                  </a:lnTo>
                  <a:lnTo>
                    <a:pt x="102565" y="62357"/>
                  </a:lnTo>
                  <a:lnTo>
                    <a:pt x="102527" y="61976"/>
                  </a:lnTo>
                  <a:lnTo>
                    <a:pt x="102755" y="61341"/>
                  </a:lnTo>
                  <a:lnTo>
                    <a:pt x="102679" y="60325"/>
                  </a:lnTo>
                  <a:lnTo>
                    <a:pt x="102590" y="59944"/>
                  </a:lnTo>
                  <a:lnTo>
                    <a:pt x="101701" y="58801"/>
                  </a:lnTo>
                  <a:lnTo>
                    <a:pt x="102438" y="58801"/>
                  </a:lnTo>
                  <a:lnTo>
                    <a:pt x="103124" y="58039"/>
                  </a:lnTo>
                  <a:lnTo>
                    <a:pt x="103771" y="56515"/>
                  </a:lnTo>
                  <a:lnTo>
                    <a:pt x="104089" y="54737"/>
                  </a:lnTo>
                  <a:lnTo>
                    <a:pt x="104190" y="54229"/>
                  </a:lnTo>
                  <a:lnTo>
                    <a:pt x="104279" y="53975"/>
                  </a:lnTo>
                  <a:lnTo>
                    <a:pt x="104571" y="53086"/>
                  </a:lnTo>
                  <a:lnTo>
                    <a:pt x="104749" y="52578"/>
                  </a:lnTo>
                  <a:close/>
                </a:path>
                <a:path w="534034" h="233679">
                  <a:moveTo>
                    <a:pt x="176923" y="68186"/>
                  </a:moveTo>
                  <a:lnTo>
                    <a:pt x="174104" y="66916"/>
                  </a:lnTo>
                  <a:lnTo>
                    <a:pt x="172275" y="66916"/>
                  </a:lnTo>
                  <a:lnTo>
                    <a:pt x="171856" y="68186"/>
                  </a:lnTo>
                  <a:lnTo>
                    <a:pt x="176923" y="68186"/>
                  </a:lnTo>
                  <a:close/>
                </a:path>
                <a:path w="534034" h="233679">
                  <a:moveTo>
                    <a:pt x="246634" y="31356"/>
                  </a:moveTo>
                  <a:lnTo>
                    <a:pt x="244538" y="28816"/>
                  </a:lnTo>
                  <a:lnTo>
                    <a:pt x="244729" y="28816"/>
                  </a:lnTo>
                  <a:lnTo>
                    <a:pt x="245173" y="27546"/>
                  </a:lnTo>
                  <a:lnTo>
                    <a:pt x="245732" y="27546"/>
                  </a:lnTo>
                  <a:lnTo>
                    <a:pt x="245948" y="26276"/>
                  </a:lnTo>
                  <a:lnTo>
                    <a:pt x="243141" y="25006"/>
                  </a:lnTo>
                  <a:lnTo>
                    <a:pt x="240093" y="23736"/>
                  </a:lnTo>
                  <a:lnTo>
                    <a:pt x="237540" y="22466"/>
                  </a:lnTo>
                  <a:lnTo>
                    <a:pt x="234696" y="22466"/>
                  </a:lnTo>
                  <a:lnTo>
                    <a:pt x="233349" y="23736"/>
                  </a:lnTo>
                  <a:lnTo>
                    <a:pt x="231800" y="23736"/>
                  </a:lnTo>
                  <a:lnTo>
                    <a:pt x="231101" y="25006"/>
                  </a:lnTo>
                  <a:lnTo>
                    <a:pt x="230670" y="25006"/>
                  </a:lnTo>
                  <a:lnTo>
                    <a:pt x="230517" y="26276"/>
                  </a:lnTo>
                  <a:lnTo>
                    <a:pt x="230301" y="26276"/>
                  </a:lnTo>
                  <a:lnTo>
                    <a:pt x="227482" y="28816"/>
                  </a:lnTo>
                  <a:lnTo>
                    <a:pt x="226542" y="30086"/>
                  </a:lnTo>
                  <a:lnTo>
                    <a:pt x="225310" y="31356"/>
                  </a:lnTo>
                  <a:lnTo>
                    <a:pt x="224713" y="32626"/>
                  </a:lnTo>
                  <a:lnTo>
                    <a:pt x="223024" y="35166"/>
                  </a:lnTo>
                  <a:lnTo>
                    <a:pt x="222250" y="36436"/>
                  </a:lnTo>
                  <a:lnTo>
                    <a:pt x="221792" y="37706"/>
                  </a:lnTo>
                  <a:lnTo>
                    <a:pt x="221615" y="37706"/>
                  </a:lnTo>
                  <a:lnTo>
                    <a:pt x="221234" y="38976"/>
                  </a:lnTo>
                  <a:lnTo>
                    <a:pt x="220141" y="38976"/>
                  </a:lnTo>
                  <a:lnTo>
                    <a:pt x="219773" y="40246"/>
                  </a:lnTo>
                  <a:lnTo>
                    <a:pt x="219697" y="41516"/>
                  </a:lnTo>
                  <a:lnTo>
                    <a:pt x="219544" y="41516"/>
                  </a:lnTo>
                  <a:lnTo>
                    <a:pt x="219341" y="42786"/>
                  </a:lnTo>
                  <a:lnTo>
                    <a:pt x="219138" y="42786"/>
                  </a:lnTo>
                  <a:lnTo>
                    <a:pt x="217855" y="44056"/>
                  </a:lnTo>
                  <a:lnTo>
                    <a:pt x="217906" y="45326"/>
                  </a:lnTo>
                  <a:lnTo>
                    <a:pt x="218579" y="45326"/>
                  </a:lnTo>
                  <a:lnTo>
                    <a:pt x="217678" y="46596"/>
                  </a:lnTo>
                  <a:lnTo>
                    <a:pt x="216662" y="46596"/>
                  </a:lnTo>
                  <a:lnTo>
                    <a:pt x="216420" y="49136"/>
                  </a:lnTo>
                  <a:lnTo>
                    <a:pt x="216115" y="51676"/>
                  </a:lnTo>
                  <a:lnTo>
                    <a:pt x="214769" y="51676"/>
                  </a:lnTo>
                  <a:lnTo>
                    <a:pt x="213677" y="52946"/>
                  </a:lnTo>
                  <a:lnTo>
                    <a:pt x="212839" y="55486"/>
                  </a:lnTo>
                  <a:lnTo>
                    <a:pt x="212471" y="58026"/>
                  </a:lnTo>
                  <a:lnTo>
                    <a:pt x="211823" y="58026"/>
                  </a:lnTo>
                  <a:lnTo>
                    <a:pt x="209130" y="56756"/>
                  </a:lnTo>
                  <a:lnTo>
                    <a:pt x="207772" y="52946"/>
                  </a:lnTo>
                  <a:lnTo>
                    <a:pt x="207733" y="50406"/>
                  </a:lnTo>
                  <a:lnTo>
                    <a:pt x="207276" y="49136"/>
                  </a:lnTo>
                  <a:lnTo>
                    <a:pt x="206629" y="50406"/>
                  </a:lnTo>
                  <a:lnTo>
                    <a:pt x="206235" y="49136"/>
                  </a:lnTo>
                  <a:lnTo>
                    <a:pt x="206095" y="49136"/>
                  </a:lnTo>
                  <a:lnTo>
                    <a:pt x="206349" y="47866"/>
                  </a:lnTo>
                  <a:lnTo>
                    <a:pt x="206095" y="46596"/>
                  </a:lnTo>
                  <a:lnTo>
                    <a:pt x="204838" y="46596"/>
                  </a:lnTo>
                  <a:lnTo>
                    <a:pt x="204762" y="42786"/>
                  </a:lnTo>
                  <a:lnTo>
                    <a:pt x="203415" y="41516"/>
                  </a:lnTo>
                  <a:lnTo>
                    <a:pt x="202692" y="40246"/>
                  </a:lnTo>
                  <a:lnTo>
                    <a:pt x="202514" y="40246"/>
                  </a:lnTo>
                  <a:lnTo>
                    <a:pt x="202641" y="38976"/>
                  </a:lnTo>
                  <a:lnTo>
                    <a:pt x="203238" y="37706"/>
                  </a:lnTo>
                  <a:lnTo>
                    <a:pt x="202692" y="36436"/>
                  </a:lnTo>
                  <a:lnTo>
                    <a:pt x="200990" y="35166"/>
                  </a:lnTo>
                  <a:lnTo>
                    <a:pt x="199986" y="31356"/>
                  </a:lnTo>
                  <a:lnTo>
                    <a:pt x="199453" y="30086"/>
                  </a:lnTo>
                  <a:lnTo>
                    <a:pt x="197243" y="30086"/>
                  </a:lnTo>
                  <a:lnTo>
                    <a:pt x="197370" y="27546"/>
                  </a:lnTo>
                  <a:lnTo>
                    <a:pt x="197154" y="26276"/>
                  </a:lnTo>
                  <a:lnTo>
                    <a:pt x="195884" y="25006"/>
                  </a:lnTo>
                  <a:lnTo>
                    <a:pt x="195211" y="22466"/>
                  </a:lnTo>
                  <a:lnTo>
                    <a:pt x="195148" y="19926"/>
                  </a:lnTo>
                  <a:lnTo>
                    <a:pt x="193827" y="19926"/>
                  </a:lnTo>
                  <a:lnTo>
                    <a:pt x="193776" y="18656"/>
                  </a:lnTo>
                  <a:lnTo>
                    <a:pt x="193395" y="18656"/>
                  </a:lnTo>
                  <a:lnTo>
                    <a:pt x="193040" y="17386"/>
                  </a:lnTo>
                  <a:lnTo>
                    <a:pt x="191058" y="16116"/>
                  </a:lnTo>
                  <a:lnTo>
                    <a:pt x="190385" y="14846"/>
                  </a:lnTo>
                  <a:lnTo>
                    <a:pt x="191071" y="13576"/>
                  </a:lnTo>
                  <a:lnTo>
                    <a:pt x="190792" y="11036"/>
                  </a:lnTo>
                  <a:lnTo>
                    <a:pt x="189623" y="11036"/>
                  </a:lnTo>
                  <a:lnTo>
                    <a:pt x="188976" y="9766"/>
                  </a:lnTo>
                  <a:lnTo>
                    <a:pt x="187960" y="9766"/>
                  </a:lnTo>
                  <a:lnTo>
                    <a:pt x="187909" y="8496"/>
                  </a:lnTo>
                  <a:lnTo>
                    <a:pt x="185877" y="7226"/>
                  </a:lnTo>
                  <a:lnTo>
                    <a:pt x="183959" y="5956"/>
                  </a:lnTo>
                  <a:lnTo>
                    <a:pt x="182181" y="4686"/>
                  </a:lnTo>
                  <a:lnTo>
                    <a:pt x="179019" y="5956"/>
                  </a:lnTo>
                  <a:lnTo>
                    <a:pt x="176428" y="5956"/>
                  </a:lnTo>
                  <a:lnTo>
                    <a:pt x="174066" y="7226"/>
                  </a:lnTo>
                  <a:lnTo>
                    <a:pt x="172326" y="8496"/>
                  </a:lnTo>
                  <a:lnTo>
                    <a:pt x="171208" y="9766"/>
                  </a:lnTo>
                  <a:lnTo>
                    <a:pt x="170840" y="11036"/>
                  </a:lnTo>
                  <a:lnTo>
                    <a:pt x="170903" y="12306"/>
                  </a:lnTo>
                  <a:lnTo>
                    <a:pt x="172250" y="17386"/>
                  </a:lnTo>
                  <a:lnTo>
                    <a:pt x="173240" y="19926"/>
                  </a:lnTo>
                  <a:lnTo>
                    <a:pt x="175018" y="22466"/>
                  </a:lnTo>
                  <a:lnTo>
                    <a:pt x="175729" y="23736"/>
                  </a:lnTo>
                  <a:lnTo>
                    <a:pt x="176060" y="25006"/>
                  </a:lnTo>
                  <a:lnTo>
                    <a:pt x="176034" y="26276"/>
                  </a:lnTo>
                  <a:lnTo>
                    <a:pt x="176161" y="27546"/>
                  </a:lnTo>
                  <a:lnTo>
                    <a:pt x="176822" y="28816"/>
                  </a:lnTo>
                  <a:lnTo>
                    <a:pt x="178003" y="30086"/>
                  </a:lnTo>
                  <a:lnTo>
                    <a:pt x="179247" y="31356"/>
                  </a:lnTo>
                  <a:lnTo>
                    <a:pt x="179501" y="31356"/>
                  </a:lnTo>
                  <a:lnTo>
                    <a:pt x="179730" y="32626"/>
                  </a:lnTo>
                  <a:lnTo>
                    <a:pt x="179908" y="32626"/>
                  </a:lnTo>
                  <a:lnTo>
                    <a:pt x="179908" y="33896"/>
                  </a:lnTo>
                  <a:lnTo>
                    <a:pt x="182105" y="37706"/>
                  </a:lnTo>
                  <a:lnTo>
                    <a:pt x="182537" y="37706"/>
                  </a:lnTo>
                  <a:lnTo>
                    <a:pt x="182956" y="38976"/>
                  </a:lnTo>
                  <a:lnTo>
                    <a:pt x="183730" y="40246"/>
                  </a:lnTo>
                  <a:lnTo>
                    <a:pt x="184073" y="40246"/>
                  </a:lnTo>
                  <a:lnTo>
                    <a:pt x="184645" y="41516"/>
                  </a:lnTo>
                  <a:lnTo>
                    <a:pt x="184975" y="41516"/>
                  </a:lnTo>
                  <a:lnTo>
                    <a:pt x="183908" y="42786"/>
                  </a:lnTo>
                  <a:lnTo>
                    <a:pt x="184873" y="44056"/>
                  </a:lnTo>
                  <a:lnTo>
                    <a:pt x="185864" y="46596"/>
                  </a:lnTo>
                  <a:lnTo>
                    <a:pt x="186042" y="46596"/>
                  </a:lnTo>
                  <a:lnTo>
                    <a:pt x="185991" y="47866"/>
                  </a:lnTo>
                  <a:lnTo>
                    <a:pt x="185686" y="47866"/>
                  </a:lnTo>
                  <a:lnTo>
                    <a:pt x="185343" y="49136"/>
                  </a:lnTo>
                  <a:lnTo>
                    <a:pt x="185762" y="50406"/>
                  </a:lnTo>
                  <a:lnTo>
                    <a:pt x="187223" y="50406"/>
                  </a:lnTo>
                  <a:lnTo>
                    <a:pt x="187909" y="51676"/>
                  </a:lnTo>
                  <a:lnTo>
                    <a:pt x="187667" y="51676"/>
                  </a:lnTo>
                  <a:lnTo>
                    <a:pt x="187388" y="52946"/>
                  </a:lnTo>
                  <a:lnTo>
                    <a:pt x="187096" y="52946"/>
                  </a:lnTo>
                  <a:lnTo>
                    <a:pt x="189445" y="54216"/>
                  </a:lnTo>
                  <a:lnTo>
                    <a:pt x="188925" y="55486"/>
                  </a:lnTo>
                  <a:lnTo>
                    <a:pt x="187896" y="55486"/>
                  </a:lnTo>
                  <a:lnTo>
                    <a:pt x="187985" y="56756"/>
                  </a:lnTo>
                  <a:lnTo>
                    <a:pt x="188404" y="58026"/>
                  </a:lnTo>
                  <a:lnTo>
                    <a:pt x="190271" y="59296"/>
                  </a:lnTo>
                  <a:lnTo>
                    <a:pt x="191960" y="60566"/>
                  </a:lnTo>
                  <a:lnTo>
                    <a:pt x="191122" y="60566"/>
                  </a:lnTo>
                  <a:lnTo>
                    <a:pt x="188137" y="61836"/>
                  </a:lnTo>
                  <a:lnTo>
                    <a:pt x="188201" y="63106"/>
                  </a:lnTo>
                  <a:lnTo>
                    <a:pt x="186207" y="63106"/>
                  </a:lnTo>
                  <a:lnTo>
                    <a:pt x="186347" y="61836"/>
                  </a:lnTo>
                  <a:lnTo>
                    <a:pt x="185940" y="61836"/>
                  </a:lnTo>
                  <a:lnTo>
                    <a:pt x="184632" y="60566"/>
                  </a:lnTo>
                  <a:lnTo>
                    <a:pt x="183451" y="61836"/>
                  </a:lnTo>
                  <a:lnTo>
                    <a:pt x="182384" y="63106"/>
                  </a:lnTo>
                  <a:lnTo>
                    <a:pt x="182829" y="63106"/>
                  </a:lnTo>
                  <a:lnTo>
                    <a:pt x="182918" y="64376"/>
                  </a:lnTo>
                  <a:lnTo>
                    <a:pt x="181038" y="64376"/>
                  </a:lnTo>
                  <a:lnTo>
                    <a:pt x="179755" y="65646"/>
                  </a:lnTo>
                  <a:lnTo>
                    <a:pt x="178384" y="66916"/>
                  </a:lnTo>
                  <a:lnTo>
                    <a:pt x="176923" y="68186"/>
                  </a:lnTo>
                  <a:lnTo>
                    <a:pt x="233032" y="68186"/>
                  </a:lnTo>
                  <a:lnTo>
                    <a:pt x="234048" y="65646"/>
                  </a:lnTo>
                  <a:lnTo>
                    <a:pt x="237312" y="58026"/>
                  </a:lnTo>
                  <a:lnTo>
                    <a:pt x="240576" y="50406"/>
                  </a:lnTo>
                  <a:lnTo>
                    <a:pt x="241617" y="50406"/>
                  </a:lnTo>
                  <a:lnTo>
                    <a:pt x="241871" y="49136"/>
                  </a:lnTo>
                  <a:lnTo>
                    <a:pt x="241350" y="47866"/>
                  </a:lnTo>
                  <a:lnTo>
                    <a:pt x="241592" y="47866"/>
                  </a:lnTo>
                  <a:lnTo>
                    <a:pt x="242303" y="45326"/>
                  </a:lnTo>
                  <a:lnTo>
                    <a:pt x="243509" y="41516"/>
                  </a:lnTo>
                  <a:lnTo>
                    <a:pt x="246634" y="31356"/>
                  </a:lnTo>
                  <a:close/>
                </a:path>
                <a:path w="534034" h="233679">
                  <a:moveTo>
                    <a:pt x="309372" y="74536"/>
                  </a:moveTo>
                  <a:lnTo>
                    <a:pt x="308622" y="71996"/>
                  </a:lnTo>
                  <a:lnTo>
                    <a:pt x="307911" y="71996"/>
                  </a:lnTo>
                  <a:lnTo>
                    <a:pt x="307124" y="70726"/>
                  </a:lnTo>
                  <a:lnTo>
                    <a:pt x="306349" y="71996"/>
                  </a:lnTo>
                  <a:lnTo>
                    <a:pt x="304673" y="71996"/>
                  </a:lnTo>
                  <a:lnTo>
                    <a:pt x="304406" y="70726"/>
                  </a:lnTo>
                  <a:lnTo>
                    <a:pt x="304507" y="68186"/>
                  </a:lnTo>
                  <a:lnTo>
                    <a:pt x="304736" y="65646"/>
                  </a:lnTo>
                  <a:lnTo>
                    <a:pt x="303695" y="64376"/>
                  </a:lnTo>
                  <a:lnTo>
                    <a:pt x="302742" y="64376"/>
                  </a:lnTo>
                  <a:lnTo>
                    <a:pt x="301891" y="65646"/>
                  </a:lnTo>
                  <a:lnTo>
                    <a:pt x="301586" y="64376"/>
                  </a:lnTo>
                  <a:lnTo>
                    <a:pt x="301358" y="64376"/>
                  </a:lnTo>
                  <a:lnTo>
                    <a:pt x="301218" y="63106"/>
                  </a:lnTo>
                  <a:lnTo>
                    <a:pt x="301205" y="61836"/>
                  </a:lnTo>
                  <a:lnTo>
                    <a:pt x="300875" y="61836"/>
                  </a:lnTo>
                  <a:lnTo>
                    <a:pt x="300405" y="59296"/>
                  </a:lnTo>
                  <a:lnTo>
                    <a:pt x="299885" y="58026"/>
                  </a:lnTo>
                  <a:lnTo>
                    <a:pt x="297484" y="58026"/>
                  </a:lnTo>
                  <a:lnTo>
                    <a:pt x="297599" y="56756"/>
                  </a:lnTo>
                  <a:lnTo>
                    <a:pt x="294741" y="56756"/>
                  </a:lnTo>
                  <a:lnTo>
                    <a:pt x="293674" y="58026"/>
                  </a:lnTo>
                  <a:lnTo>
                    <a:pt x="293243" y="58026"/>
                  </a:lnTo>
                  <a:lnTo>
                    <a:pt x="292811" y="56756"/>
                  </a:lnTo>
                  <a:lnTo>
                    <a:pt x="290156" y="56756"/>
                  </a:lnTo>
                  <a:lnTo>
                    <a:pt x="289509" y="58026"/>
                  </a:lnTo>
                  <a:lnTo>
                    <a:pt x="288594" y="58026"/>
                  </a:lnTo>
                  <a:lnTo>
                    <a:pt x="287883" y="56756"/>
                  </a:lnTo>
                  <a:lnTo>
                    <a:pt x="287235" y="58026"/>
                  </a:lnTo>
                  <a:lnTo>
                    <a:pt x="284708" y="58026"/>
                  </a:lnTo>
                  <a:lnTo>
                    <a:pt x="283413" y="56756"/>
                  </a:lnTo>
                  <a:lnTo>
                    <a:pt x="279539" y="56756"/>
                  </a:lnTo>
                  <a:lnTo>
                    <a:pt x="277495" y="58026"/>
                  </a:lnTo>
                  <a:lnTo>
                    <a:pt x="275907" y="59296"/>
                  </a:lnTo>
                  <a:lnTo>
                    <a:pt x="275209" y="58026"/>
                  </a:lnTo>
                  <a:lnTo>
                    <a:pt x="271056" y="58026"/>
                  </a:lnTo>
                  <a:lnTo>
                    <a:pt x="269506" y="59296"/>
                  </a:lnTo>
                  <a:lnTo>
                    <a:pt x="267423" y="59296"/>
                  </a:lnTo>
                  <a:lnTo>
                    <a:pt x="265303" y="60566"/>
                  </a:lnTo>
                  <a:lnTo>
                    <a:pt x="263740" y="60566"/>
                  </a:lnTo>
                  <a:lnTo>
                    <a:pt x="262331" y="61836"/>
                  </a:lnTo>
                  <a:lnTo>
                    <a:pt x="259753" y="63106"/>
                  </a:lnTo>
                  <a:lnTo>
                    <a:pt x="258876" y="64376"/>
                  </a:lnTo>
                  <a:lnTo>
                    <a:pt x="258406" y="64376"/>
                  </a:lnTo>
                  <a:lnTo>
                    <a:pt x="257835" y="63106"/>
                  </a:lnTo>
                  <a:lnTo>
                    <a:pt x="257136" y="63106"/>
                  </a:lnTo>
                  <a:lnTo>
                    <a:pt x="256324" y="64376"/>
                  </a:lnTo>
                  <a:lnTo>
                    <a:pt x="254000" y="64376"/>
                  </a:lnTo>
                  <a:lnTo>
                    <a:pt x="253187" y="65646"/>
                  </a:lnTo>
                  <a:lnTo>
                    <a:pt x="250926" y="65646"/>
                  </a:lnTo>
                  <a:lnTo>
                    <a:pt x="250304" y="66916"/>
                  </a:lnTo>
                  <a:lnTo>
                    <a:pt x="245770" y="66916"/>
                  </a:lnTo>
                  <a:lnTo>
                    <a:pt x="243535" y="68186"/>
                  </a:lnTo>
                  <a:lnTo>
                    <a:pt x="240360" y="68186"/>
                  </a:lnTo>
                  <a:lnTo>
                    <a:pt x="238493" y="69456"/>
                  </a:lnTo>
                  <a:lnTo>
                    <a:pt x="237680" y="70726"/>
                  </a:lnTo>
                  <a:lnTo>
                    <a:pt x="236956" y="70726"/>
                  </a:lnTo>
                  <a:lnTo>
                    <a:pt x="235673" y="71996"/>
                  </a:lnTo>
                  <a:lnTo>
                    <a:pt x="234378" y="71996"/>
                  </a:lnTo>
                  <a:lnTo>
                    <a:pt x="233908" y="70726"/>
                  </a:lnTo>
                  <a:lnTo>
                    <a:pt x="232549" y="70726"/>
                  </a:lnTo>
                  <a:lnTo>
                    <a:pt x="231508" y="71996"/>
                  </a:lnTo>
                  <a:lnTo>
                    <a:pt x="232524" y="69456"/>
                  </a:lnTo>
                  <a:lnTo>
                    <a:pt x="171437" y="69456"/>
                  </a:lnTo>
                  <a:lnTo>
                    <a:pt x="167538" y="69456"/>
                  </a:lnTo>
                  <a:lnTo>
                    <a:pt x="166903" y="69456"/>
                  </a:lnTo>
                  <a:lnTo>
                    <a:pt x="166192" y="69456"/>
                  </a:lnTo>
                  <a:lnTo>
                    <a:pt x="166522" y="70726"/>
                  </a:lnTo>
                  <a:lnTo>
                    <a:pt x="166268" y="71996"/>
                  </a:lnTo>
                  <a:lnTo>
                    <a:pt x="163296" y="71996"/>
                  </a:lnTo>
                  <a:lnTo>
                    <a:pt x="162801" y="70726"/>
                  </a:lnTo>
                  <a:lnTo>
                    <a:pt x="162128" y="69456"/>
                  </a:lnTo>
                  <a:lnTo>
                    <a:pt x="161264" y="70726"/>
                  </a:lnTo>
                  <a:lnTo>
                    <a:pt x="160743" y="69456"/>
                  </a:lnTo>
                  <a:lnTo>
                    <a:pt x="159867" y="69456"/>
                  </a:lnTo>
                  <a:lnTo>
                    <a:pt x="158610" y="70726"/>
                  </a:lnTo>
                  <a:lnTo>
                    <a:pt x="158775" y="73266"/>
                  </a:lnTo>
                  <a:lnTo>
                    <a:pt x="159753" y="74536"/>
                  </a:lnTo>
                  <a:lnTo>
                    <a:pt x="160731" y="74536"/>
                  </a:lnTo>
                  <a:lnTo>
                    <a:pt x="159740" y="75806"/>
                  </a:lnTo>
                  <a:lnTo>
                    <a:pt x="158673" y="77076"/>
                  </a:lnTo>
                  <a:lnTo>
                    <a:pt x="157492" y="75806"/>
                  </a:lnTo>
                  <a:lnTo>
                    <a:pt x="157594" y="77076"/>
                  </a:lnTo>
                  <a:lnTo>
                    <a:pt x="157060" y="78346"/>
                  </a:lnTo>
                  <a:lnTo>
                    <a:pt x="154000" y="78346"/>
                  </a:lnTo>
                  <a:lnTo>
                    <a:pt x="153047" y="77076"/>
                  </a:lnTo>
                  <a:lnTo>
                    <a:pt x="151511" y="75806"/>
                  </a:lnTo>
                  <a:lnTo>
                    <a:pt x="148424" y="75806"/>
                  </a:lnTo>
                  <a:lnTo>
                    <a:pt x="148082" y="77076"/>
                  </a:lnTo>
                  <a:lnTo>
                    <a:pt x="146431" y="77076"/>
                  </a:lnTo>
                  <a:lnTo>
                    <a:pt x="145135" y="78346"/>
                  </a:lnTo>
                  <a:lnTo>
                    <a:pt x="144233" y="78346"/>
                  </a:lnTo>
                  <a:lnTo>
                    <a:pt x="143624" y="77076"/>
                  </a:lnTo>
                  <a:lnTo>
                    <a:pt x="139636" y="77076"/>
                  </a:lnTo>
                  <a:lnTo>
                    <a:pt x="139636" y="78346"/>
                  </a:lnTo>
                  <a:lnTo>
                    <a:pt x="137833" y="78346"/>
                  </a:lnTo>
                  <a:lnTo>
                    <a:pt x="137642" y="79616"/>
                  </a:lnTo>
                  <a:lnTo>
                    <a:pt x="133807" y="79616"/>
                  </a:lnTo>
                  <a:lnTo>
                    <a:pt x="133172" y="78346"/>
                  </a:lnTo>
                  <a:lnTo>
                    <a:pt x="130822" y="78346"/>
                  </a:lnTo>
                  <a:lnTo>
                    <a:pt x="131013" y="79616"/>
                  </a:lnTo>
                  <a:lnTo>
                    <a:pt x="130746" y="80886"/>
                  </a:lnTo>
                  <a:lnTo>
                    <a:pt x="127266" y="80886"/>
                  </a:lnTo>
                  <a:lnTo>
                    <a:pt x="126288" y="82156"/>
                  </a:lnTo>
                  <a:lnTo>
                    <a:pt x="125361" y="83426"/>
                  </a:lnTo>
                  <a:lnTo>
                    <a:pt x="123583" y="83426"/>
                  </a:lnTo>
                  <a:lnTo>
                    <a:pt x="122453" y="84696"/>
                  </a:lnTo>
                  <a:lnTo>
                    <a:pt x="120916" y="85966"/>
                  </a:lnTo>
                  <a:lnTo>
                    <a:pt x="119545" y="87236"/>
                  </a:lnTo>
                  <a:lnTo>
                    <a:pt x="117602" y="88506"/>
                  </a:lnTo>
                  <a:lnTo>
                    <a:pt x="115100" y="87236"/>
                  </a:lnTo>
                  <a:lnTo>
                    <a:pt x="115506" y="89776"/>
                  </a:lnTo>
                  <a:lnTo>
                    <a:pt x="115341" y="91046"/>
                  </a:lnTo>
                  <a:lnTo>
                    <a:pt x="114947" y="93586"/>
                  </a:lnTo>
                  <a:lnTo>
                    <a:pt x="115620" y="94856"/>
                  </a:lnTo>
                  <a:lnTo>
                    <a:pt x="115176" y="96126"/>
                  </a:lnTo>
                  <a:lnTo>
                    <a:pt x="114985" y="96126"/>
                  </a:lnTo>
                  <a:lnTo>
                    <a:pt x="114642" y="97396"/>
                  </a:lnTo>
                  <a:lnTo>
                    <a:pt x="115773" y="97396"/>
                  </a:lnTo>
                  <a:lnTo>
                    <a:pt x="116179" y="98666"/>
                  </a:lnTo>
                  <a:lnTo>
                    <a:pt x="116801" y="99936"/>
                  </a:lnTo>
                  <a:lnTo>
                    <a:pt x="118656" y="99936"/>
                  </a:lnTo>
                  <a:lnTo>
                    <a:pt x="119265" y="101206"/>
                  </a:lnTo>
                  <a:lnTo>
                    <a:pt x="119761" y="101206"/>
                  </a:lnTo>
                  <a:lnTo>
                    <a:pt x="120154" y="102476"/>
                  </a:lnTo>
                  <a:lnTo>
                    <a:pt x="121767" y="101206"/>
                  </a:lnTo>
                  <a:lnTo>
                    <a:pt x="123558" y="101206"/>
                  </a:lnTo>
                  <a:lnTo>
                    <a:pt x="124510" y="99936"/>
                  </a:lnTo>
                  <a:lnTo>
                    <a:pt x="126390" y="99936"/>
                  </a:lnTo>
                  <a:lnTo>
                    <a:pt x="127863" y="101206"/>
                  </a:lnTo>
                  <a:lnTo>
                    <a:pt x="130098" y="99936"/>
                  </a:lnTo>
                  <a:lnTo>
                    <a:pt x="132486" y="98666"/>
                  </a:lnTo>
                  <a:lnTo>
                    <a:pt x="135089" y="98666"/>
                  </a:lnTo>
                  <a:lnTo>
                    <a:pt x="135509" y="97396"/>
                  </a:lnTo>
                  <a:lnTo>
                    <a:pt x="139141" y="97396"/>
                  </a:lnTo>
                  <a:lnTo>
                    <a:pt x="139471" y="96126"/>
                  </a:lnTo>
                  <a:lnTo>
                    <a:pt x="140906" y="97396"/>
                  </a:lnTo>
                  <a:lnTo>
                    <a:pt x="142532" y="97396"/>
                  </a:lnTo>
                  <a:lnTo>
                    <a:pt x="144348" y="96126"/>
                  </a:lnTo>
                  <a:lnTo>
                    <a:pt x="146596" y="94856"/>
                  </a:lnTo>
                  <a:lnTo>
                    <a:pt x="148590" y="93586"/>
                  </a:lnTo>
                  <a:lnTo>
                    <a:pt x="149148" y="94856"/>
                  </a:lnTo>
                  <a:lnTo>
                    <a:pt x="150317" y="94856"/>
                  </a:lnTo>
                  <a:lnTo>
                    <a:pt x="154736" y="93586"/>
                  </a:lnTo>
                  <a:lnTo>
                    <a:pt x="157251" y="92316"/>
                  </a:lnTo>
                  <a:lnTo>
                    <a:pt x="157822" y="92316"/>
                  </a:lnTo>
                  <a:lnTo>
                    <a:pt x="158153" y="91046"/>
                  </a:lnTo>
                  <a:lnTo>
                    <a:pt x="159702" y="89776"/>
                  </a:lnTo>
                  <a:lnTo>
                    <a:pt x="161442" y="89776"/>
                  </a:lnTo>
                  <a:lnTo>
                    <a:pt x="162077" y="88506"/>
                  </a:lnTo>
                  <a:lnTo>
                    <a:pt x="167195" y="88506"/>
                  </a:lnTo>
                  <a:lnTo>
                    <a:pt x="169570" y="87236"/>
                  </a:lnTo>
                  <a:lnTo>
                    <a:pt x="170980" y="85966"/>
                  </a:lnTo>
                  <a:lnTo>
                    <a:pt x="172935" y="85966"/>
                  </a:lnTo>
                  <a:lnTo>
                    <a:pt x="174104" y="84696"/>
                  </a:lnTo>
                  <a:lnTo>
                    <a:pt x="176872" y="84696"/>
                  </a:lnTo>
                  <a:lnTo>
                    <a:pt x="178117" y="83426"/>
                  </a:lnTo>
                  <a:lnTo>
                    <a:pt x="180225" y="83426"/>
                  </a:lnTo>
                  <a:lnTo>
                    <a:pt x="182118" y="82156"/>
                  </a:lnTo>
                  <a:lnTo>
                    <a:pt x="183781" y="80886"/>
                  </a:lnTo>
                  <a:lnTo>
                    <a:pt x="187553" y="80886"/>
                  </a:lnTo>
                  <a:lnTo>
                    <a:pt x="188976" y="79616"/>
                  </a:lnTo>
                  <a:lnTo>
                    <a:pt x="191350" y="79616"/>
                  </a:lnTo>
                  <a:lnTo>
                    <a:pt x="193497" y="78346"/>
                  </a:lnTo>
                  <a:lnTo>
                    <a:pt x="197497" y="78346"/>
                  </a:lnTo>
                  <a:lnTo>
                    <a:pt x="198742" y="80886"/>
                  </a:lnTo>
                  <a:lnTo>
                    <a:pt x="199275" y="82156"/>
                  </a:lnTo>
                  <a:lnTo>
                    <a:pt x="199478" y="82156"/>
                  </a:lnTo>
                  <a:lnTo>
                    <a:pt x="196380" y="83426"/>
                  </a:lnTo>
                  <a:lnTo>
                    <a:pt x="194475" y="85966"/>
                  </a:lnTo>
                  <a:lnTo>
                    <a:pt x="193763" y="88506"/>
                  </a:lnTo>
                  <a:lnTo>
                    <a:pt x="194297" y="89776"/>
                  </a:lnTo>
                  <a:lnTo>
                    <a:pt x="195237" y="91046"/>
                  </a:lnTo>
                  <a:lnTo>
                    <a:pt x="197485" y="91046"/>
                  </a:lnTo>
                  <a:lnTo>
                    <a:pt x="197154" y="92316"/>
                  </a:lnTo>
                  <a:lnTo>
                    <a:pt x="195567" y="93586"/>
                  </a:lnTo>
                  <a:lnTo>
                    <a:pt x="195237" y="94856"/>
                  </a:lnTo>
                  <a:lnTo>
                    <a:pt x="195186" y="97396"/>
                  </a:lnTo>
                  <a:lnTo>
                    <a:pt x="194856" y="98666"/>
                  </a:lnTo>
                  <a:lnTo>
                    <a:pt x="194132" y="99936"/>
                  </a:lnTo>
                  <a:lnTo>
                    <a:pt x="193751" y="99936"/>
                  </a:lnTo>
                  <a:lnTo>
                    <a:pt x="193294" y="101206"/>
                  </a:lnTo>
                  <a:lnTo>
                    <a:pt x="192963" y="101206"/>
                  </a:lnTo>
                  <a:lnTo>
                    <a:pt x="192747" y="102476"/>
                  </a:lnTo>
                  <a:lnTo>
                    <a:pt x="192671" y="103746"/>
                  </a:lnTo>
                  <a:lnTo>
                    <a:pt x="191122" y="103746"/>
                  </a:lnTo>
                  <a:lnTo>
                    <a:pt x="191376" y="105016"/>
                  </a:lnTo>
                  <a:lnTo>
                    <a:pt x="191236" y="105016"/>
                  </a:lnTo>
                  <a:lnTo>
                    <a:pt x="190690" y="106286"/>
                  </a:lnTo>
                  <a:lnTo>
                    <a:pt x="190042" y="108826"/>
                  </a:lnTo>
                  <a:lnTo>
                    <a:pt x="190068" y="110096"/>
                  </a:lnTo>
                  <a:lnTo>
                    <a:pt x="189039" y="110096"/>
                  </a:lnTo>
                  <a:lnTo>
                    <a:pt x="188595" y="111366"/>
                  </a:lnTo>
                  <a:lnTo>
                    <a:pt x="188734" y="111366"/>
                  </a:lnTo>
                  <a:lnTo>
                    <a:pt x="188341" y="112636"/>
                  </a:lnTo>
                  <a:lnTo>
                    <a:pt x="187718" y="113906"/>
                  </a:lnTo>
                  <a:lnTo>
                    <a:pt x="187134" y="115176"/>
                  </a:lnTo>
                  <a:lnTo>
                    <a:pt x="186461" y="116446"/>
                  </a:lnTo>
                  <a:lnTo>
                    <a:pt x="186385" y="117716"/>
                  </a:lnTo>
                  <a:lnTo>
                    <a:pt x="186905" y="117716"/>
                  </a:lnTo>
                  <a:lnTo>
                    <a:pt x="186397" y="118986"/>
                  </a:lnTo>
                  <a:lnTo>
                    <a:pt x="186105" y="118986"/>
                  </a:lnTo>
                  <a:lnTo>
                    <a:pt x="186029" y="120256"/>
                  </a:lnTo>
                  <a:lnTo>
                    <a:pt x="185420" y="117716"/>
                  </a:lnTo>
                  <a:lnTo>
                    <a:pt x="185077" y="117716"/>
                  </a:lnTo>
                  <a:lnTo>
                    <a:pt x="184950" y="118986"/>
                  </a:lnTo>
                  <a:lnTo>
                    <a:pt x="184924" y="120256"/>
                  </a:lnTo>
                  <a:lnTo>
                    <a:pt x="184569" y="120256"/>
                  </a:lnTo>
                  <a:lnTo>
                    <a:pt x="184696" y="121526"/>
                  </a:lnTo>
                  <a:lnTo>
                    <a:pt x="185254" y="121526"/>
                  </a:lnTo>
                  <a:lnTo>
                    <a:pt x="184391" y="122796"/>
                  </a:lnTo>
                  <a:lnTo>
                    <a:pt x="184035" y="122796"/>
                  </a:lnTo>
                  <a:lnTo>
                    <a:pt x="184251" y="124066"/>
                  </a:lnTo>
                  <a:lnTo>
                    <a:pt x="183286" y="125336"/>
                  </a:lnTo>
                  <a:lnTo>
                    <a:pt x="182511" y="125336"/>
                  </a:lnTo>
                  <a:lnTo>
                    <a:pt x="179755" y="129146"/>
                  </a:lnTo>
                  <a:lnTo>
                    <a:pt x="180403" y="129146"/>
                  </a:lnTo>
                  <a:lnTo>
                    <a:pt x="180797" y="130416"/>
                  </a:lnTo>
                  <a:lnTo>
                    <a:pt x="181025" y="131686"/>
                  </a:lnTo>
                  <a:lnTo>
                    <a:pt x="176149" y="131686"/>
                  </a:lnTo>
                  <a:lnTo>
                    <a:pt x="175006" y="132956"/>
                  </a:lnTo>
                  <a:lnTo>
                    <a:pt x="177457" y="132956"/>
                  </a:lnTo>
                  <a:lnTo>
                    <a:pt x="178231" y="134226"/>
                  </a:lnTo>
                  <a:lnTo>
                    <a:pt x="179222" y="134226"/>
                  </a:lnTo>
                  <a:lnTo>
                    <a:pt x="178193" y="136766"/>
                  </a:lnTo>
                  <a:lnTo>
                    <a:pt x="177749" y="136766"/>
                  </a:lnTo>
                  <a:lnTo>
                    <a:pt x="176149" y="138036"/>
                  </a:lnTo>
                  <a:lnTo>
                    <a:pt x="176009" y="138036"/>
                  </a:lnTo>
                  <a:lnTo>
                    <a:pt x="176199" y="139306"/>
                  </a:lnTo>
                  <a:lnTo>
                    <a:pt x="176631" y="139306"/>
                  </a:lnTo>
                  <a:lnTo>
                    <a:pt x="176657" y="140576"/>
                  </a:lnTo>
                  <a:lnTo>
                    <a:pt x="178117" y="140576"/>
                  </a:lnTo>
                  <a:lnTo>
                    <a:pt x="178181" y="141846"/>
                  </a:lnTo>
                  <a:lnTo>
                    <a:pt x="177025" y="141846"/>
                  </a:lnTo>
                  <a:lnTo>
                    <a:pt x="177419" y="143116"/>
                  </a:lnTo>
                  <a:lnTo>
                    <a:pt x="176530" y="143116"/>
                  </a:lnTo>
                  <a:lnTo>
                    <a:pt x="175945" y="144386"/>
                  </a:lnTo>
                  <a:lnTo>
                    <a:pt x="176085" y="145656"/>
                  </a:lnTo>
                  <a:lnTo>
                    <a:pt x="176644" y="145656"/>
                  </a:lnTo>
                  <a:lnTo>
                    <a:pt x="177647" y="146926"/>
                  </a:lnTo>
                  <a:lnTo>
                    <a:pt x="179781" y="148196"/>
                  </a:lnTo>
                  <a:lnTo>
                    <a:pt x="177647" y="152006"/>
                  </a:lnTo>
                  <a:lnTo>
                    <a:pt x="178092" y="153276"/>
                  </a:lnTo>
                  <a:lnTo>
                    <a:pt x="180784" y="153276"/>
                  </a:lnTo>
                  <a:lnTo>
                    <a:pt x="181940" y="154546"/>
                  </a:lnTo>
                  <a:lnTo>
                    <a:pt x="184277" y="155816"/>
                  </a:lnTo>
                  <a:lnTo>
                    <a:pt x="185445" y="155816"/>
                  </a:lnTo>
                  <a:lnTo>
                    <a:pt x="185953" y="154546"/>
                  </a:lnTo>
                  <a:lnTo>
                    <a:pt x="186867" y="154546"/>
                  </a:lnTo>
                  <a:lnTo>
                    <a:pt x="187325" y="158356"/>
                  </a:lnTo>
                  <a:lnTo>
                    <a:pt x="188810" y="158356"/>
                  </a:lnTo>
                  <a:lnTo>
                    <a:pt x="192620" y="154546"/>
                  </a:lnTo>
                  <a:lnTo>
                    <a:pt x="195821" y="154546"/>
                  </a:lnTo>
                  <a:lnTo>
                    <a:pt x="195580" y="153276"/>
                  </a:lnTo>
                  <a:lnTo>
                    <a:pt x="195516" y="152006"/>
                  </a:lnTo>
                  <a:lnTo>
                    <a:pt x="195237" y="150736"/>
                  </a:lnTo>
                  <a:lnTo>
                    <a:pt x="195300" y="149466"/>
                  </a:lnTo>
                  <a:lnTo>
                    <a:pt x="195745" y="149466"/>
                  </a:lnTo>
                  <a:lnTo>
                    <a:pt x="196837" y="146926"/>
                  </a:lnTo>
                  <a:lnTo>
                    <a:pt x="198386" y="146926"/>
                  </a:lnTo>
                  <a:lnTo>
                    <a:pt x="200406" y="148196"/>
                  </a:lnTo>
                  <a:lnTo>
                    <a:pt x="201561" y="146926"/>
                  </a:lnTo>
                  <a:lnTo>
                    <a:pt x="202463" y="145656"/>
                  </a:lnTo>
                  <a:lnTo>
                    <a:pt x="203784" y="145656"/>
                  </a:lnTo>
                  <a:lnTo>
                    <a:pt x="203073" y="143116"/>
                  </a:lnTo>
                  <a:lnTo>
                    <a:pt x="204431" y="143116"/>
                  </a:lnTo>
                  <a:lnTo>
                    <a:pt x="204177" y="141846"/>
                  </a:lnTo>
                  <a:lnTo>
                    <a:pt x="202222" y="141846"/>
                  </a:lnTo>
                  <a:lnTo>
                    <a:pt x="203936" y="140576"/>
                  </a:lnTo>
                  <a:lnTo>
                    <a:pt x="204660" y="139306"/>
                  </a:lnTo>
                  <a:lnTo>
                    <a:pt x="204431" y="139306"/>
                  </a:lnTo>
                  <a:lnTo>
                    <a:pt x="204114" y="138036"/>
                  </a:lnTo>
                  <a:lnTo>
                    <a:pt x="203415" y="136766"/>
                  </a:lnTo>
                  <a:lnTo>
                    <a:pt x="204089" y="135496"/>
                  </a:lnTo>
                  <a:lnTo>
                    <a:pt x="204660" y="135496"/>
                  </a:lnTo>
                  <a:lnTo>
                    <a:pt x="205092" y="136766"/>
                  </a:lnTo>
                  <a:lnTo>
                    <a:pt x="205486" y="136766"/>
                  </a:lnTo>
                  <a:lnTo>
                    <a:pt x="206197" y="138036"/>
                  </a:lnTo>
                  <a:lnTo>
                    <a:pt x="207149" y="136766"/>
                  </a:lnTo>
                  <a:lnTo>
                    <a:pt x="207619" y="136766"/>
                  </a:lnTo>
                  <a:lnTo>
                    <a:pt x="207530" y="135496"/>
                  </a:lnTo>
                  <a:lnTo>
                    <a:pt x="207733" y="135496"/>
                  </a:lnTo>
                  <a:lnTo>
                    <a:pt x="208254" y="134226"/>
                  </a:lnTo>
                  <a:lnTo>
                    <a:pt x="209334" y="132956"/>
                  </a:lnTo>
                  <a:lnTo>
                    <a:pt x="209969" y="130416"/>
                  </a:lnTo>
                  <a:lnTo>
                    <a:pt x="208686" y="130416"/>
                  </a:lnTo>
                  <a:lnTo>
                    <a:pt x="208457" y="129146"/>
                  </a:lnTo>
                  <a:lnTo>
                    <a:pt x="209613" y="129146"/>
                  </a:lnTo>
                  <a:lnTo>
                    <a:pt x="209918" y="127876"/>
                  </a:lnTo>
                  <a:lnTo>
                    <a:pt x="209461" y="125336"/>
                  </a:lnTo>
                  <a:lnTo>
                    <a:pt x="209727" y="124066"/>
                  </a:lnTo>
                  <a:lnTo>
                    <a:pt x="210540" y="124066"/>
                  </a:lnTo>
                  <a:lnTo>
                    <a:pt x="209943" y="122796"/>
                  </a:lnTo>
                  <a:lnTo>
                    <a:pt x="210667" y="122796"/>
                  </a:lnTo>
                  <a:lnTo>
                    <a:pt x="211112" y="121526"/>
                  </a:lnTo>
                  <a:lnTo>
                    <a:pt x="211328" y="120256"/>
                  </a:lnTo>
                  <a:lnTo>
                    <a:pt x="211848" y="120256"/>
                  </a:lnTo>
                  <a:lnTo>
                    <a:pt x="212712" y="118986"/>
                  </a:lnTo>
                  <a:lnTo>
                    <a:pt x="213741" y="118986"/>
                  </a:lnTo>
                  <a:lnTo>
                    <a:pt x="214503" y="117716"/>
                  </a:lnTo>
                  <a:lnTo>
                    <a:pt x="214198" y="116446"/>
                  </a:lnTo>
                  <a:lnTo>
                    <a:pt x="214376" y="116446"/>
                  </a:lnTo>
                  <a:lnTo>
                    <a:pt x="214490" y="115176"/>
                  </a:lnTo>
                  <a:lnTo>
                    <a:pt x="214871" y="115176"/>
                  </a:lnTo>
                  <a:lnTo>
                    <a:pt x="215595" y="113906"/>
                  </a:lnTo>
                  <a:lnTo>
                    <a:pt x="215506" y="112636"/>
                  </a:lnTo>
                  <a:lnTo>
                    <a:pt x="214566" y="110096"/>
                  </a:lnTo>
                  <a:lnTo>
                    <a:pt x="216103" y="110096"/>
                  </a:lnTo>
                  <a:lnTo>
                    <a:pt x="216052" y="108826"/>
                  </a:lnTo>
                  <a:lnTo>
                    <a:pt x="215658" y="108826"/>
                  </a:lnTo>
                  <a:lnTo>
                    <a:pt x="215582" y="107556"/>
                  </a:lnTo>
                  <a:lnTo>
                    <a:pt x="216090" y="106286"/>
                  </a:lnTo>
                  <a:lnTo>
                    <a:pt x="216547" y="107556"/>
                  </a:lnTo>
                  <a:lnTo>
                    <a:pt x="217525" y="107556"/>
                  </a:lnTo>
                  <a:lnTo>
                    <a:pt x="217436" y="106286"/>
                  </a:lnTo>
                  <a:lnTo>
                    <a:pt x="217614" y="105016"/>
                  </a:lnTo>
                  <a:lnTo>
                    <a:pt x="218084" y="103746"/>
                  </a:lnTo>
                  <a:lnTo>
                    <a:pt x="218719" y="102476"/>
                  </a:lnTo>
                  <a:lnTo>
                    <a:pt x="219214" y="101206"/>
                  </a:lnTo>
                  <a:lnTo>
                    <a:pt x="220497" y="99936"/>
                  </a:lnTo>
                  <a:lnTo>
                    <a:pt x="221665" y="101206"/>
                  </a:lnTo>
                  <a:lnTo>
                    <a:pt x="222440" y="102476"/>
                  </a:lnTo>
                  <a:lnTo>
                    <a:pt x="222796" y="102476"/>
                  </a:lnTo>
                  <a:lnTo>
                    <a:pt x="223062" y="103746"/>
                  </a:lnTo>
                  <a:lnTo>
                    <a:pt x="224358" y="103746"/>
                  </a:lnTo>
                  <a:lnTo>
                    <a:pt x="225285" y="105016"/>
                  </a:lnTo>
                  <a:lnTo>
                    <a:pt x="225996" y="105016"/>
                  </a:lnTo>
                  <a:lnTo>
                    <a:pt x="225742" y="107556"/>
                  </a:lnTo>
                  <a:lnTo>
                    <a:pt x="225894" y="107556"/>
                  </a:lnTo>
                  <a:lnTo>
                    <a:pt x="227190" y="108826"/>
                  </a:lnTo>
                  <a:lnTo>
                    <a:pt x="227571" y="108826"/>
                  </a:lnTo>
                  <a:lnTo>
                    <a:pt x="227825" y="110096"/>
                  </a:lnTo>
                  <a:lnTo>
                    <a:pt x="228701" y="110096"/>
                  </a:lnTo>
                  <a:lnTo>
                    <a:pt x="229222" y="111366"/>
                  </a:lnTo>
                  <a:lnTo>
                    <a:pt x="229666" y="111366"/>
                  </a:lnTo>
                  <a:lnTo>
                    <a:pt x="229819" y="112636"/>
                  </a:lnTo>
                  <a:lnTo>
                    <a:pt x="230035" y="112636"/>
                  </a:lnTo>
                  <a:lnTo>
                    <a:pt x="230949" y="113906"/>
                  </a:lnTo>
                  <a:lnTo>
                    <a:pt x="232549" y="113906"/>
                  </a:lnTo>
                  <a:lnTo>
                    <a:pt x="231394" y="115176"/>
                  </a:lnTo>
                  <a:lnTo>
                    <a:pt x="231330" y="116446"/>
                  </a:lnTo>
                  <a:lnTo>
                    <a:pt x="232384" y="117716"/>
                  </a:lnTo>
                  <a:lnTo>
                    <a:pt x="233692" y="117716"/>
                  </a:lnTo>
                  <a:lnTo>
                    <a:pt x="234353" y="118986"/>
                  </a:lnTo>
                  <a:lnTo>
                    <a:pt x="234353" y="120256"/>
                  </a:lnTo>
                  <a:lnTo>
                    <a:pt x="237477" y="120256"/>
                  </a:lnTo>
                  <a:lnTo>
                    <a:pt x="237871" y="121526"/>
                  </a:lnTo>
                  <a:lnTo>
                    <a:pt x="237642" y="122796"/>
                  </a:lnTo>
                  <a:lnTo>
                    <a:pt x="235927" y="124066"/>
                  </a:lnTo>
                  <a:lnTo>
                    <a:pt x="235280" y="124066"/>
                  </a:lnTo>
                  <a:lnTo>
                    <a:pt x="234861" y="125336"/>
                  </a:lnTo>
                  <a:lnTo>
                    <a:pt x="235508" y="126606"/>
                  </a:lnTo>
                  <a:lnTo>
                    <a:pt x="236181" y="125336"/>
                  </a:lnTo>
                  <a:lnTo>
                    <a:pt x="236867" y="125336"/>
                  </a:lnTo>
                  <a:lnTo>
                    <a:pt x="237629" y="124066"/>
                  </a:lnTo>
                  <a:lnTo>
                    <a:pt x="238544" y="124066"/>
                  </a:lnTo>
                  <a:lnTo>
                    <a:pt x="238023" y="125336"/>
                  </a:lnTo>
                  <a:lnTo>
                    <a:pt x="238518" y="126606"/>
                  </a:lnTo>
                  <a:lnTo>
                    <a:pt x="240017" y="129146"/>
                  </a:lnTo>
                  <a:lnTo>
                    <a:pt x="241731" y="127876"/>
                  </a:lnTo>
                  <a:lnTo>
                    <a:pt x="242074" y="127876"/>
                  </a:lnTo>
                  <a:lnTo>
                    <a:pt x="242608" y="129146"/>
                  </a:lnTo>
                  <a:lnTo>
                    <a:pt x="242544" y="130416"/>
                  </a:lnTo>
                  <a:lnTo>
                    <a:pt x="242100" y="130416"/>
                  </a:lnTo>
                  <a:lnTo>
                    <a:pt x="242290" y="132956"/>
                  </a:lnTo>
                  <a:lnTo>
                    <a:pt x="242557" y="134226"/>
                  </a:lnTo>
                  <a:lnTo>
                    <a:pt x="245706" y="134226"/>
                  </a:lnTo>
                  <a:lnTo>
                    <a:pt x="245008" y="135496"/>
                  </a:lnTo>
                  <a:lnTo>
                    <a:pt x="245808" y="136766"/>
                  </a:lnTo>
                  <a:lnTo>
                    <a:pt x="248069" y="139306"/>
                  </a:lnTo>
                  <a:lnTo>
                    <a:pt x="248729" y="140576"/>
                  </a:lnTo>
                  <a:lnTo>
                    <a:pt x="249313" y="140576"/>
                  </a:lnTo>
                  <a:lnTo>
                    <a:pt x="249885" y="141846"/>
                  </a:lnTo>
                  <a:lnTo>
                    <a:pt x="251739" y="141846"/>
                  </a:lnTo>
                  <a:lnTo>
                    <a:pt x="252234" y="143116"/>
                  </a:lnTo>
                  <a:lnTo>
                    <a:pt x="252209" y="144386"/>
                  </a:lnTo>
                  <a:lnTo>
                    <a:pt x="252768" y="144386"/>
                  </a:lnTo>
                  <a:lnTo>
                    <a:pt x="253174" y="145656"/>
                  </a:lnTo>
                  <a:lnTo>
                    <a:pt x="253441" y="145656"/>
                  </a:lnTo>
                  <a:lnTo>
                    <a:pt x="253771" y="146926"/>
                  </a:lnTo>
                  <a:lnTo>
                    <a:pt x="254952" y="146926"/>
                  </a:lnTo>
                  <a:lnTo>
                    <a:pt x="255397" y="148196"/>
                  </a:lnTo>
                  <a:lnTo>
                    <a:pt x="255549" y="148196"/>
                  </a:lnTo>
                  <a:lnTo>
                    <a:pt x="255930" y="149466"/>
                  </a:lnTo>
                  <a:lnTo>
                    <a:pt x="256273" y="149466"/>
                  </a:lnTo>
                  <a:lnTo>
                    <a:pt x="256527" y="150736"/>
                  </a:lnTo>
                  <a:lnTo>
                    <a:pt x="255905" y="152006"/>
                  </a:lnTo>
                  <a:lnTo>
                    <a:pt x="256552" y="153276"/>
                  </a:lnTo>
                  <a:lnTo>
                    <a:pt x="257987" y="153276"/>
                  </a:lnTo>
                  <a:lnTo>
                    <a:pt x="259791" y="152006"/>
                  </a:lnTo>
                  <a:lnTo>
                    <a:pt x="260388" y="153276"/>
                  </a:lnTo>
                  <a:lnTo>
                    <a:pt x="260845" y="153276"/>
                  </a:lnTo>
                  <a:lnTo>
                    <a:pt x="261162" y="154546"/>
                  </a:lnTo>
                  <a:lnTo>
                    <a:pt x="262953" y="157086"/>
                  </a:lnTo>
                  <a:lnTo>
                    <a:pt x="263486" y="158356"/>
                  </a:lnTo>
                  <a:lnTo>
                    <a:pt x="264071" y="159626"/>
                  </a:lnTo>
                  <a:lnTo>
                    <a:pt x="266280" y="159626"/>
                  </a:lnTo>
                  <a:lnTo>
                    <a:pt x="266230" y="162166"/>
                  </a:lnTo>
                  <a:lnTo>
                    <a:pt x="266560" y="163436"/>
                  </a:lnTo>
                  <a:lnTo>
                    <a:pt x="267004" y="163436"/>
                  </a:lnTo>
                  <a:lnTo>
                    <a:pt x="267601" y="164706"/>
                  </a:lnTo>
                  <a:lnTo>
                    <a:pt x="273964" y="164706"/>
                  </a:lnTo>
                  <a:lnTo>
                    <a:pt x="274662" y="163436"/>
                  </a:lnTo>
                  <a:lnTo>
                    <a:pt x="275615" y="163436"/>
                  </a:lnTo>
                  <a:lnTo>
                    <a:pt x="276237" y="164706"/>
                  </a:lnTo>
                  <a:lnTo>
                    <a:pt x="277215" y="164706"/>
                  </a:lnTo>
                  <a:lnTo>
                    <a:pt x="278587" y="163436"/>
                  </a:lnTo>
                  <a:lnTo>
                    <a:pt x="280365" y="162166"/>
                  </a:lnTo>
                  <a:lnTo>
                    <a:pt x="280212" y="160896"/>
                  </a:lnTo>
                  <a:lnTo>
                    <a:pt x="279755" y="159626"/>
                  </a:lnTo>
                  <a:lnTo>
                    <a:pt x="280847" y="157086"/>
                  </a:lnTo>
                  <a:lnTo>
                    <a:pt x="282257" y="154546"/>
                  </a:lnTo>
                  <a:lnTo>
                    <a:pt x="283972" y="154546"/>
                  </a:lnTo>
                  <a:lnTo>
                    <a:pt x="283286" y="153276"/>
                  </a:lnTo>
                  <a:lnTo>
                    <a:pt x="281190" y="153276"/>
                  </a:lnTo>
                  <a:lnTo>
                    <a:pt x="280428" y="152006"/>
                  </a:lnTo>
                  <a:lnTo>
                    <a:pt x="279768" y="150736"/>
                  </a:lnTo>
                  <a:lnTo>
                    <a:pt x="280187" y="149466"/>
                  </a:lnTo>
                  <a:lnTo>
                    <a:pt x="280682" y="148196"/>
                  </a:lnTo>
                  <a:lnTo>
                    <a:pt x="281520" y="148196"/>
                  </a:lnTo>
                  <a:lnTo>
                    <a:pt x="281863" y="146926"/>
                  </a:lnTo>
                  <a:lnTo>
                    <a:pt x="282130" y="145656"/>
                  </a:lnTo>
                  <a:lnTo>
                    <a:pt x="282333" y="145656"/>
                  </a:lnTo>
                  <a:lnTo>
                    <a:pt x="280555" y="144386"/>
                  </a:lnTo>
                  <a:lnTo>
                    <a:pt x="279654" y="143116"/>
                  </a:lnTo>
                  <a:lnTo>
                    <a:pt x="279527" y="141846"/>
                  </a:lnTo>
                  <a:lnTo>
                    <a:pt x="279654" y="141846"/>
                  </a:lnTo>
                  <a:lnTo>
                    <a:pt x="279463" y="140576"/>
                  </a:lnTo>
                  <a:lnTo>
                    <a:pt x="278663" y="140576"/>
                  </a:lnTo>
                  <a:lnTo>
                    <a:pt x="276542" y="139306"/>
                  </a:lnTo>
                  <a:lnTo>
                    <a:pt x="275374" y="139306"/>
                  </a:lnTo>
                  <a:lnTo>
                    <a:pt x="275145" y="138036"/>
                  </a:lnTo>
                  <a:lnTo>
                    <a:pt x="274815" y="138036"/>
                  </a:lnTo>
                  <a:lnTo>
                    <a:pt x="274561" y="136766"/>
                  </a:lnTo>
                  <a:lnTo>
                    <a:pt x="273443" y="136766"/>
                  </a:lnTo>
                  <a:lnTo>
                    <a:pt x="273443" y="135496"/>
                  </a:lnTo>
                  <a:lnTo>
                    <a:pt x="273812" y="135496"/>
                  </a:lnTo>
                  <a:lnTo>
                    <a:pt x="273939" y="134226"/>
                  </a:lnTo>
                  <a:lnTo>
                    <a:pt x="271678" y="134226"/>
                  </a:lnTo>
                  <a:lnTo>
                    <a:pt x="271653" y="132956"/>
                  </a:lnTo>
                  <a:lnTo>
                    <a:pt x="269748" y="131686"/>
                  </a:lnTo>
                  <a:lnTo>
                    <a:pt x="269049" y="130416"/>
                  </a:lnTo>
                  <a:lnTo>
                    <a:pt x="269557" y="129146"/>
                  </a:lnTo>
                  <a:lnTo>
                    <a:pt x="266941" y="129146"/>
                  </a:lnTo>
                  <a:lnTo>
                    <a:pt x="266636" y="127876"/>
                  </a:lnTo>
                  <a:lnTo>
                    <a:pt x="265849" y="127876"/>
                  </a:lnTo>
                  <a:lnTo>
                    <a:pt x="265582" y="126606"/>
                  </a:lnTo>
                  <a:lnTo>
                    <a:pt x="265836" y="125336"/>
                  </a:lnTo>
                  <a:lnTo>
                    <a:pt x="265188" y="126606"/>
                  </a:lnTo>
                  <a:lnTo>
                    <a:pt x="265061" y="126606"/>
                  </a:lnTo>
                  <a:lnTo>
                    <a:pt x="264769" y="127876"/>
                  </a:lnTo>
                  <a:lnTo>
                    <a:pt x="264096" y="127876"/>
                  </a:lnTo>
                  <a:lnTo>
                    <a:pt x="263664" y="126606"/>
                  </a:lnTo>
                  <a:lnTo>
                    <a:pt x="263817" y="125336"/>
                  </a:lnTo>
                  <a:lnTo>
                    <a:pt x="263804" y="124066"/>
                  </a:lnTo>
                  <a:lnTo>
                    <a:pt x="263791" y="122796"/>
                  </a:lnTo>
                  <a:lnTo>
                    <a:pt x="260680" y="122796"/>
                  </a:lnTo>
                  <a:lnTo>
                    <a:pt x="260642" y="118986"/>
                  </a:lnTo>
                  <a:lnTo>
                    <a:pt x="259359" y="120256"/>
                  </a:lnTo>
                  <a:lnTo>
                    <a:pt x="256514" y="120256"/>
                  </a:lnTo>
                  <a:lnTo>
                    <a:pt x="257695" y="115176"/>
                  </a:lnTo>
                  <a:lnTo>
                    <a:pt x="256743" y="115176"/>
                  </a:lnTo>
                  <a:lnTo>
                    <a:pt x="256120" y="113906"/>
                  </a:lnTo>
                  <a:lnTo>
                    <a:pt x="255409" y="113906"/>
                  </a:lnTo>
                  <a:lnTo>
                    <a:pt x="255193" y="112636"/>
                  </a:lnTo>
                  <a:lnTo>
                    <a:pt x="254927" y="111366"/>
                  </a:lnTo>
                  <a:lnTo>
                    <a:pt x="254533" y="110096"/>
                  </a:lnTo>
                  <a:lnTo>
                    <a:pt x="254025" y="110096"/>
                  </a:lnTo>
                  <a:lnTo>
                    <a:pt x="253466" y="108826"/>
                  </a:lnTo>
                  <a:lnTo>
                    <a:pt x="253060" y="108826"/>
                  </a:lnTo>
                  <a:lnTo>
                    <a:pt x="252818" y="106286"/>
                  </a:lnTo>
                  <a:lnTo>
                    <a:pt x="252628" y="105016"/>
                  </a:lnTo>
                  <a:lnTo>
                    <a:pt x="251904" y="103746"/>
                  </a:lnTo>
                  <a:lnTo>
                    <a:pt x="251167" y="105016"/>
                  </a:lnTo>
                  <a:lnTo>
                    <a:pt x="249123" y="105016"/>
                  </a:lnTo>
                  <a:lnTo>
                    <a:pt x="249174" y="102476"/>
                  </a:lnTo>
                  <a:lnTo>
                    <a:pt x="249021" y="101206"/>
                  </a:lnTo>
                  <a:lnTo>
                    <a:pt x="248856" y="99936"/>
                  </a:lnTo>
                  <a:lnTo>
                    <a:pt x="247015" y="99936"/>
                  </a:lnTo>
                  <a:lnTo>
                    <a:pt x="246100" y="101206"/>
                  </a:lnTo>
                  <a:lnTo>
                    <a:pt x="244932" y="101206"/>
                  </a:lnTo>
                  <a:lnTo>
                    <a:pt x="246011" y="99936"/>
                  </a:lnTo>
                  <a:lnTo>
                    <a:pt x="246481" y="99936"/>
                  </a:lnTo>
                  <a:lnTo>
                    <a:pt x="246341" y="98666"/>
                  </a:lnTo>
                  <a:lnTo>
                    <a:pt x="246595" y="97396"/>
                  </a:lnTo>
                  <a:lnTo>
                    <a:pt x="245033" y="97396"/>
                  </a:lnTo>
                  <a:lnTo>
                    <a:pt x="244678" y="96126"/>
                  </a:lnTo>
                  <a:lnTo>
                    <a:pt x="244030" y="96126"/>
                  </a:lnTo>
                  <a:lnTo>
                    <a:pt x="241630" y="93586"/>
                  </a:lnTo>
                  <a:lnTo>
                    <a:pt x="240639" y="93586"/>
                  </a:lnTo>
                  <a:lnTo>
                    <a:pt x="240525" y="92316"/>
                  </a:lnTo>
                  <a:lnTo>
                    <a:pt x="241820" y="92316"/>
                  </a:lnTo>
                  <a:lnTo>
                    <a:pt x="240817" y="91046"/>
                  </a:lnTo>
                  <a:lnTo>
                    <a:pt x="240906" y="89776"/>
                  </a:lnTo>
                  <a:lnTo>
                    <a:pt x="242176" y="89776"/>
                  </a:lnTo>
                  <a:lnTo>
                    <a:pt x="242570" y="91046"/>
                  </a:lnTo>
                  <a:lnTo>
                    <a:pt x="243128" y="91046"/>
                  </a:lnTo>
                  <a:lnTo>
                    <a:pt x="243814" y="92316"/>
                  </a:lnTo>
                  <a:lnTo>
                    <a:pt x="246722" y="91046"/>
                  </a:lnTo>
                  <a:lnTo>
                    <a:pt x="247624" y="91046"/>
                  </a:lnTo>
                  <a:lnTo>
                    <a:pt x="249669" y="89776"/>
                  </a:lnTo>
                  <a:lnTo>
                    <a:pt x="251460" y="89776"/>
                  </a:lnTo>
                  <a:lnTo>
                    <a:pt x="252272" y="88506"/>
                  </a:lnTo>
                  <a:lnTo>
                    <a:pt x="256489" y="88506"/>
                  </a:lnTo>
                  <a:lnTo>
                    <a:pt x="257721" y="87236"/>
                  </a:lnTo>
                  <a:lnTo>
                    <a:pt x="258737" y="85966"/>
                  </a:lnTo>
                  <a:lnTo>
                    <a:pt x="259511" y="87236"/>
                  </a:lnTo>
                  <a:lnTo>
                    <a:pt x="261137" y="87236"/>
                  </a:lnTo>
                  <a:lnTo>
                    <a:pt x="263067" y="85966"/>
                  </a:lnTo>
                  <a:lnTo>
                    <a:pt x="265518" y="85966"/>
                  </a:lnTo>
                  <a:lnTo>
                    <a:pt x="266496" y="84696"/>
                  </a:lnTo>
                  <a:lnTo>
                    <a:pt x="267652" y="84696"/>
                  </a:lnTo>
                  <a:lnTo>
                    <a:pt x="270230" y="83426"/>
                  </a:lnTo>
                  <a:lnTo>
                    <a:pt x="273088" y="83426"/>
                  </a:lnTo>
                  <a:lnTo>
                    <a:pt x="275412" y="82156"/>
                  </a:lnTo>
                  <a:lnTo>
                    <a:pt x="277012" y="82156"/>
                  </a:lnTo>
                  <a:lnTo>
                    <a:pt x="277863" y="80886"/>
                  </a:lnTo>
                  <a:lnTo>
                    <a:pt x="278333" y="79616"/>
                  </a:lnTo>
                  <a:lnTo>
                    <a:pt x="279019" y="79616"/>
                  </a:lnTo>
                  <a:lnTo>
                    <a:pt x="279488" y="80886"/>
                  </a:lnTo>
                  <a:lnTo>
                    <a:pt x="280784" y="80886"/>
                  </a:lnTo>
                  <a:lnTo>
                    <a:pt x="281432" y="82156"/>
                  </a:lnTo>
                  <a:lnTo>
                    <a:pt x="286359" y="82156"/>
                  </a:lnTo>
                  <a:lnTo>
                    <a:pt x="289521" y="80886"/>
                  </a:lnTo>
                  <a:lnTo>
                    <a:pt x="290334" y="79616"/>
                  </a:lnTo>
                  <a:lnTo>
                    <a:pt x="291172" y="79616"/>
                  </a:lnTo>
                  <a:lnTo>
                    <a:pt x="292049" y="80886"/>
                  </a:lnTo>
                  <a:lnTo>
                    <a:pt x="302602" y="80886"/>
                  </a:lnTo>
                  <a:lnTo>
                    <a:pt x="304038" y="79616"/>
                  </a:lnTo>
                  <a:lnTo>
                    <a:pt x="305968" y="79616"/>
                  </a:lnTo>
                  <a:lnTo>
                    <a:pt x="306438" y="78346"/>
                  </a:lnTo>
                  <a:lnTo>
                    <a:pt x="305422" y="77076"/>
                  </a:lnTo>
                  <a:lnTo>
                    <a:pt x="308406" y="77076"/>
                  </a:lnTo>
                  <a:lnTo>
                    <a:pt x="309308" y="75806"/>
                  </a:lnTo>
                  <a:lnTo>
                    <a:pt x="309372" y="74536"/>
                  </a:lnTo>
                  <a:close/>
                </a:path>
                <a:path w="534034" h="233679">
                  <a:moveTo>
                    <a:pt x="325107" y="167970"/>
                  </a:moveTo>
                  <a:lnTo>
                    <a:pt x="321919" y="165862"/>
                  </a:lnTo>
                  <a:lnTo>
                    <a:pt x="322008" y="166700"/>
                  </a:lnTo>
                  <a:lnTo>
                    <a:pt x="321487" y="167970"/>
                  </a:lnTo>
                  <a:lnTo>
                    <a:pt x="321906" y="169240"/>
                  </a:lnTo>
                  <a:lnTo>
                    <a:pt x="323049" y="169240"/>
                  </a:lnTo>
                  <a:lnTo>
                    <a:pt x="323672" y="170510"/>
                  </a:lnTo>
                  <a:lnTo>
                    <a:pt x="324472" y="170510"/>
                  </a:lnTo>
                  <a:lnTo>
                    <a:pt x="324916" y="169240"/>
                  </a:lnTo>
                  <a:lnTo>
                    <a:pt x="325107" y="167970"/>
                  </a:lnTo>
                  <a:close/>
                </a:path>
                <a:path w="534034" h="233679">
                  <a:moveTo>
                    <a:pt x="429501" y="104470"/>
                  </a:moveTo>
                  <a:lnTo>
                    <a:pt x="429463" y="101930"/>
                  </a:lnTo>
                  <a:lnTo>
                    <a:pt x="428764" y="100660"/>
                  </a:lnTo>
                  <a:lnTo>
                    <a:pt x="428307" y="99390"/>
                  </a:lnTo>
                  <a:lnTo>
                    <a:pt x="427837" y="98120"/>
                  </a:lnTo>
                  <a:lnTo>
                    <a:pt x="426542" y="94310"/>
                  </a:lnTo>
                  <a:lnTo>
                    <a:pt x="425411" y="93040"/>
                  </a:lnTo>
                  <a:lnTo>
                    <a:pt x="423354" y="93040"/>
                  </a:lnTo>
                  <a:lnTo>
                    <a:pt x="420344" y="91770"/>
                  </a:lnTo>
                  <a:lnTo>
                    <a:pt x="417715" y="91770"/>
                  </a:lnTo>
                  <a:lnTo>
                    <a:pt x="417017" y="90500"/>
                  </a:lnTo>
                  <a:lnTo>
                    <a:pt x="416674" y="90500"/>
                  </a:lnTo>
                  <a:lnTo>
                    <a:pt x="415734" y="91770"/>
                  </a:lnTo>
                  <a:lnTo>
                    <a:pt x="414185" y="91770"/>
                  </a:lnTo>
                  <a:lnTo>
                    <a:pt x="413664" y="93040"/>
                  </a:lnTo>
                  <a:lnTo>
                    <a:pt x="412457" y="93040"/>
                  </a:lnTo>
                  <a:lnTo>
                    <a:pt x="410552" y="91770"/>
                  </a:lnTo>
                  <a:lnTo>
                    <a:pt x="409638" y="93040"/>
                  </a:lnTo>
                  <a:lnTo>
                    <a:pt x="408228" y="93040"/>
                  </a:lnTo>
                  <a:lnTo>
                    <a:pt x="407708" y="91770"/>
                  </a:lnTo>
                  <a:lnTo>
                    <a:pt x="407250" y="91770"/>
                  </a:lnTo>
                  <a:lnTo>
                    <a:pt x="404380" y="93040"/>
                  </a:lnTo>
                  <a:lnTo>
                    <a:pt x="402145" y="94310"/>
                  </a:lnTo>
                  <a:lnTo>
                    <a:pt x="399300" y="94310"/>
                  </a:lnTo>
                  <a:lnTo>
                    <a:pt x="398576" y="95580"/>
                  </a:lnTo>
                  <a:lnTo>
                    <a:pt x="398157" y="95580"/>
                  </a:lnTo>
                  <a:lnTo>
                    <a:pt x="397167" y="94310"/>
                  </a:lnTo>
                  <a:lnTo>
                    <a:pt x="394576" y="94310"/>
                  </a:lnTo>
                  <a:lnTo>
                    <a:pt x="390880" y="95580"/>
                  </a:lnTo>
                  <a:lnTo>
                    <a:pt x="387108" y="95580"/>
                  </a:lnTo>
                  <a:lnTo>
                    <a:pt x="386105" y="96850"/>
                  </a:lnTo>
                  <a:lnTo>
                    <a:pt x="381812" y="96850"/>
                  </a:lnTo>
                  <a:lnTo>
                    <a:pt x="380034" y="98120"/>
                  </a:lnTo>
                  <a:lnTo>
                    <a:pt x="379437" y="98120"/>
                  </a:lnTo>
                  <a:lnTo>
                    <a:pt x="378955" y="96850"/>
                  </a:lnTo>
                  <a:lnTo>
                    <a:pt x="377964" y="98120"/>
                  </a:lnTo>
                  <a:lnTo>
                    <a:pt x="377215" y="98120"/>
                  </a:lnTo>
                  <a:lnTo>
                    <a:pt x="376161" y="99390"/>
                  </a:lnTo>
                  <a:lnTo>
                    <a:pt x="375653" y="99390"/>
                  </a:lnTo>
                  <a:lnTo>
                    <a:pt x="375678" y="98120"/>
                  </a:lnTo>
                  <a:lnTo>
                    <a:pt x="375183" y="98120"/>
                  </a:lnTo>
                  <a:lnTo>
                    <a:pt x="369163" y="100660"/>
                  </a:lnTo>
                  <a:lnTo>
                    <a:pt x="366242" y="99390"/>
                  </a:lnTo>
                  <a:lnTo>
                    <a:pt x="365226" y="98120"/>
                  </a:lnTo>
                  <a:lnTo>
                    <a:pt x="363791" y="99390"/>
                  </a:lnTo>
                  <a:lnTo>
                    <a:pt x="362153" y="99390"/>
                  </a:lnTo>
                  <a:lnTo>
                    <a:pt x="361403" y="98120"/>
                  </a:lnTo>
                  <a:lnTo>
                    <a:pt x="365391" y="95580"/>
                  </a:lnTo>
                  <a:lnTo>
                    <a:pt x="366890" y="95580"/>
                  </a:lnTo>
                  <a:lnTo>
                    <a:pt x="366433" y="94310"/>
                  </a:lnTo>
                  <a:lnTo>
                    <a:pt x="365988" y="93040"/>
                  </a:lnTo>
                  <a:lnTo>
                    <a:pt x="365518" y="93040"/>
                  </a:lnTo>
                  <a:lnTo>
                    <a:pt x="366344" y="91770"/>
                  </a:lnTo>
                  <a:lnTo>
                    <a:pt x="366890" y="90500"/>
                  </a:lnTo>
                  <a:lnTo>
                    <a:pt x="367538" y="90500"/>
                  </a:lnTo>
                  <a:lnTo>
                    <a:pt x="367665" y="89230"/>
                  </a:lnTo>
                  <a:lnTo>
                    <a:pt x="367995" y="87960"/>
                  </a:lnTo>
                  <a:lnTo>
                    <a:pt x="368681" y="86690"/>
                  </a:lnTo>
                  <a:lnTo>
                    <a:pt x="369506" y="85420"/>
                  </a:lnTo>
                  <a:lnTo>
                    <a:pt x="370128" y="84150"/>
                  </a:lnTo>
                  <a:lnTo>
                    <a:pt x="367614" y="84150"/>
                  </a:lnTo>
                  <a:lnTo>
                    <a:pt x="367703" y="82880"/>
                  </a:lnTo>
                  <a:lnTo>
                    <a:pt x="368033" y="82880"/>
                  </a:lnTo>
                  <a:lnTo>
                    <a:pt x="368249" y="81610"/>
                  </a:lnTo>
                  <a:lnTo>
                    <a:pt x="368731" y="81610"/>
                  </a:lnTo>
                  <a:lnTo>
                    <a:pt x="368147" y="79070"/>
                  </a:lnTo>
                  <a:lnTo>
                    <a:pt x="368884" y="77800"/>
                  </a:lnTo>
                  <a:lnTo>
                    <a:pt x="370992" y="77800"/>
                  </a:lnTo>
                  <a:lnTo>
                    <a:pt x="370598" y="76530"/>
                  </a:lnTo>
                  <a:lnTo>
                    <a:pt x="370751" y="76530"/>
                  </a:lnTo>
                  <a:lnTo>
                    <a:pt x="371411" y="75260"/>
                  </a:lnTo>
                  <a:lnTo>
                    <a:pt x="372579" y="75260"/>
                  </a:lnTo>
                  <a:lnTo>
                    <a:pt x="372897" y="73990"/>
                  </a:lnTo>
                  <a:lnTo>
                    <a:pt x="375246" y="73990"/>
                  </a:lnTo>
                  <a:lnTo>
                    <a:pt x="375539" y="72720"/>
                  </a:lnTo>
                  <a:lnTo>
                    <a:pt x="374573" y="72720"/>
                  </a:lnTo>
                  <a:lnTo>
                    <a:pt x="374091" y="71450"/>
                  </a:lnTo>
                  <a:lnTo>
                    <a:pt x="374535" y="70180"/>
                  </a:lnTo>
                  <a:lnTo>
                    <a:pt x="372808" y="70180"/>
                  </a:lnTo>
                  <a:lnTo>
                    <a:pt x="372122" y="68910"/>
                  </a:lnTo>
                  <a:lnTo>
                    <a:pt x="374675" y="68910"/>
                  </a:lnTo>
                  <a:lnTo>
                    <a:pt x="376110" y="70180"/>
                  </a:lnTo>
                  <a:lnTo>
                    <a:pt x="377151" y="71450"/>
                  </a:lnTo>
                  <a:lnTo>
                    <a:pt x="376974" y="71450"/>
                  </a:lnTo>
                  <a:lnTo>
                    <a:pt x="375539" y="72720"/>
                  </a:lnTo>
                  <a:lnTo>
                    <a:pt x="377583" y="72720"/>
                  </a:lnTo>
                  <a:lnTo>
                    <a:pt x="378091" y="71450"/>
                  </a:lnTo>
                  <a:lnTo>
                    <a:pt x="378409" y="68910"/>
                  </a:lnTo>
                  <a:lnTo>
                    <a:pt x="378104" y="67640"/>
                  </a:lnTo>
                  <a:lnTo>
                    <a:pt x="375500" y="67640"/>
                  </a:lnTo>
                  <a:lnTo>
                    <a:pt x="375424" y="66370"/>
                  </a:lnTo>
                  <a:lnTo>
                    <a:pt x="377825" y="66370"/>
                  </a:lnTo>
                  <a:lnTo>
                    <a:pt x="378231" y="65100"/>
                  </a:lnTo>
                  <a:lnTo>
                    <a:pt x="379996" y="65100"/>
                  </a:lnTo>
                  <a:lnTo>
                    <a:pt x="381393" y="66370"/>
                  </a:lnTo>
                  <a:lnTo>
                    <a:pt x="382778" y="66370"/>
                  </a:lnTo>
                  <a:lnTo>
                    <a:pt x="383514" y="65100"/>
                  </a:lnTo>
                  <a:lnTo>
                    <a:pt x="383578" y="63830"/>
                  </a:lnTo>
                  <a:lnTo>
                    <a:pt x="383540" y="62560"/>
                  </a:lnTo>
                  <a:lnTo>
                    <a:pt x="383463" y="60020"/>
                  </a:lnTo>
                  <a:lnTo>
                    <a:pt x="381266" y="58750"/>
                  </a:lnTo>
                  <a:lnTo>
                    <a:pt x="379260" y="56210"/>
                  </a:lnTo>
                  <a:lnTo>
                    <a:pt x="378828" y="55994"/>
                  </a:lnTo>
                  <a:lnTo>
                    <a:pt x="378828" y="62560"/>
                  </a:lnTo>
                  <a:lnTo>
                    <a:pt x="378764" y="63830"/>
                  </a:lnTo>
                  <a:lnTo>
                    <a:pt x="377520" y="62560"/>
                  </a:lnTo>
                  <a:lnTo>
                    <a:pt x="378828" y="62560"/>
                  </a:lnTo>
                  <a:lnTo>
                    <a:pt x="378828" y="55994"/>
                  </a:lnTo>
                  <a:lnTo>
                    <a:pt x="376732" y="54940"/>
                  </a:lnTo>
                  <a:lnTo>
                    <a:pt x="374154" y="53670"/>
                  </a:lnTo>
                  <a:lnTo>
                    <a:pt x="373392" y="53670"/>
                  </a:lnTo>
                  <a:lnTo>
                    <a:pt x="373189" y="54940"/>
                  </a:lnTo>
                  <a:lnTo>
                    <a:pt x="372211" y="56210"/>
                  </a:lnTo>
                  <a:lnTo>
                    <a:pt x="369658" y="54940"/>
                  </a:lnTo>
                  <a:lnTo>
                    <a:pt x="367106" y="58166"/>
                  </a:lnTo>
                  <a:lnTo>
                    <a:pt x="367106" y="87960"/>
                  </a:lnTo>
                  <a:lnTo>
                    <a:pt x="365074" y="89230"/>
                  </a:lnTo>
                  <a:lnTo>
                    <a:pt x="364502" y="90208"/>
                  </a:lnTo>
                  <a:lnTo>
                    <a:pt x="364502" y="93040"/>
                  </a:lnTo>
                  <a:lnTo>
                    <a:pt x="362686" y="93040"/>
                  </a:lnTo>
                  <a:lnTo>
                    <a:pt x="362369" y="92506"/>
                  </a:lnTo>
                  <a:lnTo>
                    <a:pt x="362369" y="94310"/>
                  </a:lnTo>
                  <a:lnTo>
                    <a:pt x="361899" y="95580"/>
                  </a:lnTo>
                  <a:lnTo>
                    <a:pt x="360324" y="95580"/>
                  </a:lnTo>
                  <a:lnTo>
                    <a:pt x="359905" y="94945"/>
                  </a:lnTo>
                  <a:lnTo>
                    <a:pt x="359905" y="98120"/>
                  </a:lnTo>
                  <a:lnTo>
                    <a:pt x="359460" y="99390"/>
                  </a:lnTo>
                  <a:lnTo>
                    <a:pt x="358724" y="99390"/>
                  </a:lnTo>
                  <a:lnTo>
                    <a:pt x="358698" y="98120"/>
                  </a:lnTo>
                  <a:lnTo>
                    <a:pt x="359905" y="98120"/>
                  </a:lnTo>
                  <a:lnTo>
                    <a:pt x="359905" y="94945"/>
                  </a:lnTo>
                  <a:lnTo>
                    <a:pt x="359498" y="94310"/>
                  </a:lnTo>
                  <a:lnTo>
                    <a:pt x="362369" y="94310"/>
                  </a:lnTo>
                  <a:lnTo>
                    <a:pt x="362369" y="92506"/>
                  </a:lnTo>
                  <a:lnTo>
                    <a:pt x="361937" y="91770"/>
                  </a:lnTo>
                  <a:lnTo>
                    <a:pt x="363359" y="91770"/>
                  </a:lnTo>
                  <a:lnTo>
                    <a:pt x="364502" y="93040"/>
                  </a:lnTo>
                  <a:lnTo>
                    <a:pt x="364502" y="90208"/>
                  </a:lnTo>
                  <a:lnTo>
                    <a:pt x="364324" y="90500"/>
                  </a:lnTo>
                  <a:lnTo>
                    <a:pt x="362470" y="90500"/>
                  </a:lnTo>
                  <a:lnTo>
                    <a:pt x="362343" y="89230"/>
                  </a:lnTo>
                  <a:lnTo>
                    <a:pt x="363613" y="89230"/>
                  </a:lnTo>
                  <a:lnTo>
                    <a:pt x="365391" y="86690"/>
                  </a:lnTo>
                  <a:lnTo>
                    <a:pt x="365798" y="86690"/>
                  </a:lnTo>
                  <a:lnTo>
                    <a:pt x="365937" y="86690"/>
                  </a:lnTo>
                  <a:lnTo>
                    <a:pt x="365848" y="86385"/>
                  </a:lnTo>
                  <a:lnTo>
                    <a:pt x="365569" y="85420"/>
                  </a:lnTo>
                  <a:lnTo>
                    <a:pt x="366001" y="85420"/>
                  </a:lnTo>
                  <a:lnTo>
                    <a:pt x="365937" y="86690"/>
                  </a:lnTo>
                  <a:lnTo>
                    <a:pt x="366928" y="86690"/>
                  </a:lnTo>
                  <a:lnTo>
                    <a:pt x="367106" y="87960"/>
                  </a:lnTo>
                  <a:lnTo>
                    <a:pt x="367106" y="58166"/>
                  </a:lnTo>
                  <a:lnTo>
                    <a:pt x="363613" y="62560"/>
                  </a:lnTo>
                  <a:lnTo>
                    <a:pt x="359740" y="67640"/>
                  </a:lnTo>
                  <a:lnTo>
                    <a:pt x="358063" y="68910"/>
                  </a:lnTo>
                  <a:lnTo>
                    <a:pt x="356933" y="68910"/>
                  </a:lnTo>
                  <a:lnTo>
                    <a:pt x="356476" y="70180"/>
                  </a:lnTo>
                  <a:lnTo>
                    <a:pt x="356692" y="70180"/>
                  </a:lnTo>
                  <a:lnTo>
                    <a:pt x="347243" y="85420"/>
                  </a:lnTo>
                  <a:lnTo>
                    <a:pt x="343179" y="91770"/>
                  </a:lnTo>
                  <a:lnTo>
                    <a:pt x="341210" y="94221"/>
                  </a:lnTo>
                  <a:lnTo>
                    <a:pt x="341210" y="128600"/>
                  </a:lnTo>
                  <a:lnTo>
                    <a:pt x="341160" y="129870"/>
                  </a:lnTo>
                  <a:lnTo>
                    <a:pt x="340880" y="129870"/>
                  </a:lnTo>
                  <a:lnTo>
                    <a:pt x="340766" y="128600"/>
                  </a:lnTo>
                  <a:lnTo>
                    <a:pt x="341210" y="128600"/>
                  </a:lnTo>
                  <a:lnTo>
                    <a:pt x="341210" y="94221"/>
                  </a:lnTo>
                  <a:lnTo>
                    <a:pt x="340106" y="95580"/>
                  </a:lnTo>
                  <a:lnTo>
                    <a:pt x="338023" y="99390"/>
                  </a:lnTo>
                  <a:lnTo>
                    <a:pt x="337312" y="100609"/>
                  </a:lnTo>
                  <a:lnTo>
                    <a:pt x="337312" y="136220"/>
                  </a:lnTo>
                  <a:lnTo>
                    <a:pt x="336473" y="136220"/>
                  </a:lnTo>
                  <a:lnTo>
                    <a:pt x="336626" y="134950"/>
                  </a:lnTo>
                  <a:lnTo>
                    <a:pt x="337286" y="134950"/>
                  </a:lnTo>
                  <a:lnTo>
                    <a:pt x="337312" y="136220"/>
                  </a:lnTo>
                  <a:lnTo>
                    <a:pt x="337312" y="100609"/>
                  </a:lnTo>
                  <a:lnTo>
                    <a:pt x="335800" y="103200"/>
                  </a:lnTo>
                  <a:lnTo>
                    <a:pt x="335114" y="104470"/>
                  </a:lnTo>
                  <a:lnTo>
                    <a:pt x="334200" y="105740"/>
                  </a:lnTo>
                  <a:lnTo>
                    <a:pt x="333057" y="107010"/>
                  </a:lnTo>
                  <a:lnTo>
                    <a:pt x="331254" y="108280"/>
                  </a:lnTo>
                  <a:lnTo>
                    <a:pt x="329895" y="110820"/>
                  </a:lnTo>
                  <a:lnTo>
                    <a:pt x="328968" y="113360"/>
                  </a:lnTo>
                  <a:lnTo>
                    <a:pt x="327329" y="117170"/>
                  </a:lnTo>
                  <a:lnTo>
                    <a:pt x="327050" y="117627"/>
                  </a:lnTo>
                  <a:lnTo>
                    <a:pt x="327050" y="154000"/>
                  </a:lnTo>
                  <a:lnTo>
                    <a:pt x="325920" y="154000"/>
                  </a:lnTo>
                  <a:lnTo>
                    <a:pt x="325666" y="152730"/>
                  </a:lnTo>
                  <a:lnTo>
                    <a:pt x="326631" y="152730"/>
                  </a:lnTo>
                  <a:lnTo>
                    <a:pt x="327050" y="154000"/>
                  </a:lnTo>
                  <a:lnTo>
                    <a:pt x="327050" y="117627"/>
                  </a:lnTo>
                  <a:lnTo>
                    <a:pt x="325767" y="119710"/>
                  </a:lnTo>
                  <a:lnTo>
                    <a:pt x="324015" y="123520"/>
                  </a:lnTo>
                  <a:lnTo>
                    <a:pt x="322199" y="126060"/>
                  </a:lnTo>
                  <a:lnTo>
                    <a:pt x="321957" y="126923"/>
                  </a:lnTo>
                  <a:lnTo>
                    <a:pt x="321957" y="162890"/>
                  </a:lnTo>
                  <a:lnTo>
                    <a:pt x="321005" y="162890"/>
                  </a:lnTo>
                  <a:lnTo>
                    <a:pt x="320751" y="161620"/>
                  </a:lnTo>
                  <a:lnTo>
                    <a:pt x="321945" y="161620"/>
                  </a:lnTo>
                  <a:lnTo>
                    <a:pt x="321957" y="162890"/>
                  </a:lnTo>
                  <a:lnTo>
                    <a:pt x="321957" y="126923"/>
                  </a:lnTo>
                  <a:lnTo>
                    <a:pt x="321487" y="128600"/>
                  </a:lnTo>
                  <a:lnTo>
                    <a:pt x="320890" y="128600"/>
                  </a:lnTo>
                  <a:lnTo>
                    <a:pt x="320370" y="129870"/>
                  </a:lnTo>
                  <a:lnTo>
                    <a:pt x="319443" y="129870"/>
                  </a:lnTo>
                  <a:lnTo>
                    <a:pt x="318262" y="132410"/>
                  </a:lnTo>
                  <a:lnTo>
                    <a:pt x="317144" y="134950"/>
                  </a:lnTo>
                  <a:lnTo>
                    <a:pt x="315785" y="136220"/>
                  </a:lnTo>
                  <a:lnTo>
                    <a:pt x="315074" y="137490"/>
                  </a:lnTo>
                  <a:lnTo>
                    <a:pt x="315010" y="138760"/>
                  </a:lnTo>
                  <a:lnTo>
                    <a:pt x="313131" y="141655"/>
                  </a:lnTo>
                  <a:lnTo>
                    <a:pt x="313131" y="171780"/>
                  </a:lnTo>
                  <a:lnTo>
                    <a:pt x="313016" y="173050"/>
                  </a:lnTo>
                  <a:lnTo>
                    <a:pt x="312153" y="174320"/>
                  </a:lnTo>
                  <a:lnTo>
                    <a:pt x="312102" y="173050"/>
                  </a:lnTo>
                  <a:lnTo>
                    <a:pt x="312229" y="171780"/>
                  </a:lnTo>
                  <a:lnTo>
                    <a:pt x="313131" y="171780"/>
                  </a:lnTo>
                  <a:lnTo>
                    <a:pt x="313131" y="141655"/>
                  </a:lnTo>
                  <a:lnTo>
                    <a:pt x="310883" y="145110"/>
                  </a:lnTo>
                  <a:lnTo>
                    <a:pt x="307797" y="148920"/>
                  </a:lnTo>
                  <a:lnTo>
                    <a:pt x="305752" y="152730"/>
                  </a:lnTo>
                  <a:lnTo>
                    <a:pt x="304215" y="156540"/>
                  </a:lnTo>
                  <a:lnTo>
                    <a:pt x="302666" y="158838"/>
                  </a:lnTo>
                  <a:lnTo>
                    <a:pt x="302666" y="173050"/>
                  </a:lnTo>
                  <a:lnTo>
                    <a:pt x="302526" y="174320"/>
                  </a:lnTo>
                  <a:lnTo>
                    <a:pt x="301434" y="174320"/>
                  </a:lnTo>
                  <a:lnTo>
                    <a:pt x="301815" y="173050"/>
                  </a:lnTo>
                  <a:lnTo>
                    <a:pt x="302666" y="173050"/>
                  </a:lnTo>
                  <a:lnTo>
                    <a:pt x="302666" y="158838"/>
                  </a:lnTo>
                  <a:lnTo>
                    <a:pt x="302501" y="159080"/>
                  </a:lnTo>
                  <a:lnTo>
                    <a:pt x="300570" y="162890"/>
                  </a:lnTo>
                  <a:lnTo>
                    <a:pt x="299974" y="162890"/>
                  </a:lnTo>
                  <a:lnTo>
                    <a:pt x="298831" y="165430"/>
                  </a:lnTo>
                  <a:lnTo>
                    <a:pt x="297776" y="167970"/>
                  </a:lnTo>
                  <a:lnTo>
                    <a:pt x="297154" y="169240"/>
                  </a:lnTo>
                  <a:lnTo>
                    <a:pt x="296951" y="170510"/>
                  </a:lnTo>
                  <a:lnTo>
                    <a:pt x="295846" y="173050"/>
                  </a:lnTo>
                  <a:lnTo>
                    <a:pt x="296849" y="174320"/>
                  </a:lnTo>
                  <a:lnTo>
                    <a:pt x="299935" y="173050"/>
                  </a:lnTo>
                  <a:lnTo>
                    <a:pt x="300405" y="173050"/>
                  </a:lnTo>
                  <a:lnTo>
                    <a:pt x="300634" y="174320"/>
                  </a:lnTo>
                  <a:lnTo>
                    <a:pt x="300875" y="175590"/>
                  </a:lnTo>
                  <a:lnTo>
                    <a:pt x="302679" y="176860"/>
                  </a:lnTo>
                  <a:lnTo>
                    <a:pt x="305231" y="176860"/>
                  </a:lnTo>
                  <a:lnTo>
                    <a:pt x="306374" y="179400"/>
                  </a:lnTo>
                  <a:lnTo>
                    <a:pt x="307555" y="179400"/>
                  </a:lnTo>
                  <a:lnTo>
                    <a:pt x="308152" y="178130"/>
                  </a:lnTo>
                  <a:lnTo>
                    <a:pt x="308610" y="176860"/>
                  </a:lnTo>
                  <a:lnTo>
                    <a:pt x="309245" y="175590"/>
                  </a:lnTo>
                  <a:lnTo>
                    <a:pt x="312127" y="175590"/>
                  </a:lnTo>
                  <a:lnTo>
                    <a:pt x="313270" y="176860"/>
                  </a:lnTo>
                  <a:lnTo>
                    <a:pt x="314769" y="176860"/>
                  </a:lnTo>
                  <a:lnTo>
                    <a:pt x="315518" y="175590"/>
                  </a:lnTo>
                  <a:lnTo>
                    <a:pt x="315645" y="174320"/>
                  </a:lnTo>
                  <a:lnTo>
                    <a:pt x="315163" y="173050"/>
                  </a:lnTo>
                  <a:lnTo>
                    <a:pt x="315531" y="173050"/>
                  </a:lnTo>
                  <a:lnTo>
                    <a:pt x="317411" y="171780"/>
                  </a:lnTo>
                  <a:lnTo>
                    <a:pt x="318858" y="173050"/>
                  </a:lnTo>
                  <a:lnTo>
                    <a:pt x="320128" y="173050"/>
                  </a:lnTo>
                  <a:lnTo>
                    <a:pt x="320103" y="171780"/>
                  </a:lnTo>
                  <a:lnTo>
                    <a:pt x="320065" y="170510"/>
                  </a:lnTo>
                  <a:lnTo>
                    <a:pt x="320332" y="169240"/>
                  </a:lnTo>
                  <a:lnTo>
                    <a:pt x="320446" y="166700"/>
                  </a:lnTo>
                  <a:lnTo>
                    <a:pt x="320179" y="166700"/>
                  </a:lnTo>
                  <a:lnTo>
                    <a:pt x="319544" y="165430"/>
                  </a:lnTo>
                  <a:lnTo>
                    <a:pt x="320179" y="164160"/>
                  </a:lnTo>
                  <a:lnTo>
                    <a:pt x="321589" y="164160"/>
                  </a:lnTo>
                  <a:lnTo>
                    <a:pt x="321259" y="165430"/>
                  </a:lnTo>
                  <a:lnTo>
                    <a:pt x="321919" y="165862"/>
                  </a:lnTo>
                  <a:lnTo>
                    <a:pt x="321754" y="164160"/>
                  </a:lnTo>
                  <a:lnTo>
                    <a:pt x="326085" y="164160"/>
                  </a:lnTo>
                  <a:lnTo>
                    <a:pt x="326948" y="161620"/>
                  </a:lnTo>
                  <a:lnTo>
                    <a:pt x="327367" y="160350"/>
                  </a:lnTo>
                  <a:lnTo>
                    <a:pt x="326745" y="160350"/>
                  </a:lnTo>
                  <a:lnTo>
                    <a:pt x="326288" y="159080"/>
                  </a:lnTo>
                  <a:lnTo>
                    <a:pt x="325755" y="159080"/>
                  </a:lnTo>
                  <a:lnTo>
                    <a:pt x="325755" y="157810"/>
                  </a:lnTo>
                  <a:lnTo>
                    <a:pt x="328650" y="157810"/>
                  </a:lnTo>
                  <a:lnTo>
                    <a:pt x="328930" y="156540"/>
                  </a:lnTo>
                  <a:lnTo>
                    <a:pt x="329793" y="156540"/>
                  </a:lnTo>
                  <a:lnTo>
                    <a:pt x="330428" y="155270"/>
                  </a:lnTo>
                  <a:lnTo>
                    <a:pt x="331495" y="155270"/>
                  </a:lnTo>
                  <a:lnTo>
                    <a:pt x="331698" y="154000"/>
                  </a:lnTo>
                  <a:lnTo>
                    <a:pt x="329793" y="155270"/>
                  </a:lnTo>
                  <a:lnTo>
                    <a:pt x="328777" y="154000"/>
                  </a:lnTo>
                  <a:lnTo>
                    <a:pt x="328561" y="152730"/>
                  </a:lnTo>
                  <a:lnTo>
                    <a:pt x="329552" y="152730"/>
                  </a:lnTo>
                  <a:lnTo>
                    <a:pt x="330123" y="151460"/>
                  </a:lnTo>
                  <a:lnTo>
                    <a:pt x="330276" y="148920"/>
                  </a:lnTo>
                  <a:lnTo>
                    <a:pt x="332333" y="150190"/>
                  </a:lnTo>
                  <a:lnTo>
                    <a:pt x="332943" y="150190"/>
                  </a:lnTo>
                  <a:lnTo>
                    <a:pt x="333248" y="148920"/>
                  </a:lnTo>
                  <a:lnTo>
                    <a:pt x="335280" y="147650"/>
                  </a:lnTo>
                  <a:lnTo>
                    <a:pt x="336257" y="146380"/>
                  </a:lnTo>
                  <a:lnTo>
                    <a:pt x="336143" y="145110"/>
                  </a:lnTo>
                  <a:lnTo>
                    <a:pt x="335407" y="145110"/>
                  </a:lnTo>
                  <a:lnTo>
                    <a:pt x="334797" y="146380"/>
                  </a:lnTo>
                  <a:lnTo>
                    <a:pt x="333540" y="146380"/>
                  </a:lnTo>
                  <a:lnTo>
                    <a:pt x="333311" y="145110"/>
                  </a:lnTo>
                  <a:lnTo>
                    <a:pt x="333756" y="143840"/>
                  </a:lnTo>
                  <a:lnTo>
                    <a:pt x="336943" y="143840"/>
                  </a:lnTo>
                  <a:lnTo>
                    <a:pt x="336575" y="142570"/>
                  </a:lnTo>
                  <a:lnTo>
                    <a:pt x="336550" y="140030"/>
                  </a:lnTo>
                  <a:lnTo>
                    <a:pt x="336308" y="138760"/>
                  </a:lnTo>
                  <a:lnTo>
                    <a:pt x="336931" y="137490"/>
                  </a:lnTo>
                  <a:lnTo>
                    <a:pt x="337705" y="137490"/>
                  </a:lnTo>
                  <a:lnTo>
                    <a:pt x="338251" y="138760"/>
                  </a:lnTo>
                  <a:lnTo>
                    <a:pt x="338721" y="140030"/>
                  </a:lnTo>
                  <a:lnTo>
                    <a:pt x="339394" y="138760"/>
                  </a:lnTo>
                  <a:lnTo>
                    <a:pt x="339725" y="138760"/>
                  </a:lnTo>
                  <a:lnTo>
                    <a:pt x="339750" y="137490"/>
                  </a:lnTo>
                  <a:lnTo>
                    <a:pt x="339458" y="137490"/>
                  </a:lnTo>
                  <a:lnTo>
                    <a:pt x="339699" y="136220"/>
                  </a:lnTo>
                  <a:lnTo>
                    <a:pt x="340791" y="136220"/>
                  </a:lnTo>
                  <a:lnTo>
                    <a:pt x="340956" y="134950"/>
                  </a:lnTo>
                  <a:lnTo>
                    <a:pt x="340169" y="132410"/>
                  </a:lnTo>
                  <a:lnTo>
                    <a:pt x="341426" y="132410"/>
                  </a:lnTo>
                  <a:lnTo>
                    <a:pt x="341185" y="131140"/>
                  </a:lnTo>
                  <a:lnTo>
                    <a:pt x="343573" y="128600"/>
                  </a:lnTo>
                  <a:lnTo>
                    <a:pt x="343801" y="127330"/>
                  </a:lnTo>
                  <a:lnTo>
                    <a:pt x="343662" y="126060"/>
                  </a:lnTo>
                  <a:lnTo>
                    <a:pt x="345376" y="126060"/>
                  </a:lnTo>
                  <a:lnTo>
                    <a:pt x="346176" y="128600"/>
                  </a:lnTo>
                  <a:lnTo>
                    <a:pt x="346583" y="127330"/>
                  </a:lnTo>
                  <a:lnTo>
                    <a:pt x="346887" y="126060"/>
                  </a:lnTo>
                  <a:lnTo>
                    <a:pt x="347751" y="126060"/>
                  </a:lnTo>
                  <a:lnTo>
                    <a:pt x="347637" y="124790"/>
                  </a:lnTo>
                  <a:lnTo>
                    <a:pt x="347789" y="123520"/>
                  </a:lnTo>
                  <a:lnTo>
                    <a:pt x="350799" y="123520"/>
                  </a:lnTo>
                  <a:lnTo>
                    <a:pt x="351726" y="122250"/>
                  </a:lnTo>
                  <a:lnTo>
                    <a:pt x="358597" y="122250"/>
                  </a:lnTo>
                  <a:lnTo>
                    <a:pt x="359168" y="123520"/>
                  </a:lnTo>
                  <a:lnTo>
                    <a:pt x="359651" y="123520"/>
                  </a:lnTo>
                  <a:lnTo>
                    <a:pt x="360210" y="126060"/>
                  </a:lnTo>
                  <a:lnTo>
                    <a:pt x="360857" y="127330"/>
                  </a:lnTo>
                  <a:lnTo>
                    <a:pt x="361581" y="129870"/>
                  </a:lnTo>
                  <a:lnTo>
                    <a:pt x="361886" y="132410"/>
                  </a:lnTo>
                  <a:lnTo>
                    <a:pt x="362127" y="133680"/>
                  </a:lnTo>
                  <a:lnTo>
                    <a:pt x="363740" y="134950"/>
                  </a:lnTo>
                  <a:lnTo>
                    <a:pt x="363232" y="137490"/>
                  </a:lnTo>
                  <a:lnTo>
                    <a:pt x="363334" y="140030"/>
                  </a:lnTo>
                  <a:lnTo>
                    <a:pt x="364058" y="141300"/>
                  </a:lnTo>
                  <a:lnTo>
                    <a:pt x="364528" y="142570"/>
                  </a:lnTo>
                  <a:lnTo>
                    <a:pt x="365074" y="143840"/>
                  </a:lnTo>
                  <a:lnTo>
                    <a:pt x="365379" y="145110"/>
                  </a:lnTo>
                  <a:lnTo>
                    <a:pt x="365264" y="146380"/>
                  </a:lnTo>
                  <a:lnTo>
                    <a:pt x="366661" y="147650"/>
                  </a:lnTo>
                  <a:lnTo>
                    <a:pt x="365861" y="148920"/>
                  </a:lnTo>
                  <a:lnTo>
                    <a:pt x="365836" y="151460"/>
                  </a:lnTo>
                  <a:lnTo>
                    <a:pt x="366585" y="152730"/>
                  </a:lnTo>
                  <a:lnTo>
                    <a:pt x="367030" y="154000"/>
                  </a:lnTo>
                  <a:lnTo>
                    <a:pt x="367766" y="156540"/>
                  </a:lnTo>
                  <a:lnTo>
                    <a:pt x="368782" y="157810"/>
                  </a:lnTo>
                  <a:lnTo>
                    <a:pt x="369062" y="159080"/>
                  </a:lnTo>
                  <a:lnTo>
                    <a:pt x="369227" y="159080"/>
                  </a:lnTo>
                  <a:lnTo>
                    <a:pt x="369455" y="160350"/>
                  </a:lnTo>
                  <a:lnTo>
                    <a:pt x="368630" y="162890"/>
                  </a:lnTo>
                  <a:lnTo>
                    <a:pt x="368769" y="164160"/>
                  </a:lnTo>
                  <a:lnTo>
                    <a:pt x="369125" y="165430"/>
                  </a:lnTo>
                  <a:lnTo>
                    <a:pt x="369328" y="165430"/>
                  </a:lnTo>
                  <a:lnTo>
                    <a:pt x="369341" y="166700"/>
                  </a:lnTo>
                  <a:lnTo>
                    <a:pt x="370014" y="167970"/>
                  </a:lnTo>
                  <a:lnTo>
                    <a:pt x="370535" y="170510"/>
                  </a:lnTo>
                  <a:lnTo>
                    <a:pt x="371271" y="171780"/>
                  </a:lnTo>
                  <a:lnTo>
                    <a:pt x="372237" y="171780"/>
                  </a:lnTo>
                  <a:lnTo>
                    <a:pt x="372084" y="174320"/>
                  </a:lnTo>
                  <a:lnTo>
                    <a:pt x="372643" y="178130"/>
                  </a:lnTo>
                  <a:lnTo>
                    <a:pt x="373570" y="179400"/>
                  </a:lnTo>
                  <a:lnTo>
                    <a:pt x="375183" y="180670"/>
                  </a:lnTo>
                  <a:lnTo>
                    <a:pt x="374980" y="180670"/>
                  </a:lnTo>
                  <a:lnTo>
                    <a:pt x="374942" y="181940"/>
                  </a:lnTo>
                  <a:lnTo>
                    <a:pt x="375602" y="183210"/>
                  </a:lnTo>
                  <a:lnTo>
                    <a:pt x="376186" y="183210"/>
                  </a:lnTo>
                  <a:lnTo>
                    <a:pt x="376212" y="184480"/>
                  </a:lnTo>
                  <a:lnTo>
                    <a:pt x="375691" y="185750"/>
                  </a:lnTo>
                  <a:lnTo>
                    <a:pt x="376910" y="187020"/>
                  </a:lnTo>
                  <a:lnTo>
                    <a:pt x="377558" y="189560"/>
                  </a:lnTo>
                  <a:lnTo>
                    <a:pt x="377659" y="193370"/>
                  </a:lnTo>
                  <a:lnTo>
                    <a:pt x="380072" y="194640"/>
                  </a:lnTo>
                  <a:lnTo>
                    <a:pt x="380022" y="197180"/>
                  </a:lnTo>
                  <a:lnTo>
                    <a:pt x="380263" y="197180"/>
                  </a:lnTo>
                  <a:lnTo>
                    <a:pt x="380885" y="198450"/>
                  </a:lnTo>
                  <a:lnTo>
                    <a:pt x="380923" y="199720"/>
                  </a:lnTo>
                  <a:lnTo>
                    <a:pt x="383006" y="199720"/>
                  </a:lnTo>
                  <a:lnTo>
                    <a:pt x="383768" y="200990"/>
                  </a:lnTo>
                  <a:lnTo>
                    <a:pt x="388607" y="200990"/>
                  </a:lnTo>
                  <a:lnTo>
                    <a:pt x="389089" y="199720"/>
                  </a:lnTo>
                  <a:lnTo>
                    <a:pt x="390448" y="199720"/>
                  </a:lnTo>
                  <a:lnTo>
                    <a:pt x="391515" y="198450"/>
                  </a:lnTo>
                  <a:lnTo>
                    <a:pt x="392557" y="198450"/>
                  </a:lnTo>
                  <a:lnTo>
                    <a:pt x="394030" y="197180"/>
                  </a:lnTo>
                  <a:lnTo>
                    <a:pt x="394296" y="195910"/>
                  </a:lnTo>
                  <a:lnTo>
                    <a:pt x="395617" y="195910"/>
                  </a:lnTo>
                  <a:lnTo>
                    <a:pt x="394081" y="194640"/>
                  </a:lnTo>
                  <a:lnTo>
                    <a:pt x="393433" y="192100"/>
                  </a:lnTo>
                  <a:lnTo>
                    <a:pt x="393636" y="190830"/>
                  </a:lnTo>
                  <a:lnTo>
                    <a:pt x="394322" y="188290"/>
                  </a:lnTo>
                  <a:lnTo>
                    <a:pt x="394373" y="185750"/>
                  </a:lnTo>
                  <a:lnTo>
                    <a:pt x="394195" y="184480"/>
                  </a:lnTo>
                  <a:lnTo>
                    <a:pt x="394068" y="181940"/>
                  </a:lnTo>
                  <a:lnTo>
                    <a:pt x="393522" y="180670"/>
                  </a:lnTo>
                  <a:lnTo>
                    <a:pt x="393496" y="179400"/>
                  </a:lnTo>
                  <a:lnTo>
                    <a:pt x="393077" y="179400"/>
                  </a:lnTo>
                  <a:lnTo>
                    <a:pt x="393534" y="178130"/>
                  </a:lnTo>
                  <a:lnTo>
                    <a:pt x="394868" y="178130"/>
                  </a:lnTo>
                  <a:lnTo>
                    <a:pt x="393115" y="175590"/>
                  </a:lnTo>
                  <a:lnTo>
                    <a:pt x="391706" y="175590"/>
                  </a:lnTo>
                  <a:lnTo>
                    <a:pt x="391629" y="174320"/>
                  </a:lnTo>
                  <a:lnTo>
                    <a:pt x="391147" y="174320"/>
                  </a:lnTo>
                  <a:lnTo>
                    <a:pt x="390575" y="173050"/>
                  </a:lnTo>
                  <a:lnTo>
                    <a:pt x="389877" y="173050"/>
                  </a:lnTo>
                  <a:lnTo>
                    <a:pt x="389255" y="171780"/>
                  </a:lnTo>
                  <a:lnTo>
                    <a:pt x="388874" y="170510"/>
                  </a:lnTo>
                  <a:lnTo>
                    <a:pt x="389940" y="170510"/>
                  </a:lnTo>
                  <a:lnTo>
                    <a:pt x="389140" y="169240"/>
                  </a:lnTo>
                  <a:lnTo>
                    <a:pt x="388416" y="167970"/>
                  </a:lnTo>
                  <a:lnTo>
                    <a:pt x="387883" y="166700"/>
                  </a:lnTo>
                  <a:lnTo>
                    <a:pt x="386105" y="166700"/>
                  </a:lnTo>
                  <a:lnTo>
                    <a:pt x="385902" y="165430"/>
                  </a:lnTo>
                  <a:lnTo>
                    <a:pt x="385749" y="164160"/>
                  </a:lnTo>
                  <a:lnTo>
                    <a:pt x="385508" y="162890"/>
                  </a:lnTo>
                  <a:lnTo>
                    <a:pt x="385927" y="161620"/>
                  </a:lnTo>
                  <a:lnTo>
                    <a:pt x="385140" y="160350"/>
                  </a:lnTo>
                  <a:lnTo>
                    <a:pt x="383933" y="159080"/>
                  </a:lnTo>
                  <a:lnTo>
                    <a:pt x="382346" y="159080"/>
                  </a:lnTo>
                  <a:lnTo>
                    <a:pt x="381266" y="157810"/>
                  </a:lnTo>
                  <a:lnTo>
                    <a:pt x="380517" y="157810"/>
                  </a:lnTo>
                  <a:lnTo>
                    <a:pt x="379552" y="155270"/>
                  </a:lnTo>
                  <a:lnTo>
                    <a:pt x="379806" y="155270"/>
                  </a:lnTo>
                  <a:lnTo>
                    <a:pt x="380911" y="154000"/>
                  </a:lnTo>
                  <a:lnTo>
                    <a:pt x="379768" y="154000"/>
                  </a:lnTo>
                  <a:lnTo>
                    <a:pt x="379425" y="152730"/>
                  </a:lnTo>
                  <a:lnTo>
                    <a:pt x="379882" y="151460"/>
                  </a:lnTo>
                  <a:lnTo>
                    <a:pt x="383768" y="151460"/>
                  </a:lnTo>
                  <a:lnTo>
                    <a:pt x="384429" y="150190"/>
                  </a:lnTo>
                  <a:lnTo>
                    <a:pt x="384683" y="150190"/>
                  </a:lnTo>
                  <a:lnTo>
                    <a:pt x="384733" y="148920"/>
                  </a:lnTo>
                  <a:lnTo>
                    <a:pt x="384416" y="148920"/>
                  </a:lnTo>
                  <a:lnTo>
                    <a:pt x="384060" y="147650"/>
                  </a:lnTo>
                  <a:lnTo>
                    <a:pt x="383286" y="147650"/>
                  </a:lnTo>
                  <a:lnTo>
                    <a:pt x="383184" y="147447"/>
                  </a:lnTo>
                  <a:lnTo>
                    <a:pt x="383184" y="148920"/>
                  </a:lnTo>
                  <a:lnTo>
                    <a:pt x="382968" y="150190"/>
                  </a:lnTo>
                  <a:lnTo>
                    <a:pt x="381850" y="150190"/>
                  </a:lnTo>
                  <a:lnTo>
                    <a:pt x="381749" y="148920"/>
                  </a:lnTo>
                  <a:lnTo>
                    <a:pt x="383184" y="148920"/>
                  </a:lnTo>
                  <a:lnTo>
                    <a:pt x="383184" y="147447"/>
                  </a:lnTo>
                  <a:lnTo>
                    <a:pt x="382663" y="146380"/>
                  </a:lnTo>
                  <a:lnTo>
                    <a:pt x="381673" y="146380"/>
                  </a:lnTo>
                  <a:lnTo>
                    <a:pt x="380377" y="145110"/>
                  </a:lnTo>
                  <a:lnTo>
                    <a:pt x="379780" y="145110"/>
                  </a:lnTo>
                  <a:lnTo>
                    <a:pt x="379895" y="143840"/>
                  </a:lnTo>
                  <a:lnTo>
                    <a:pt x="381546" y="143840"/>
                  </a:lnTo>
                  <a:lnTo>
                    <a:pt x="382358" y="142570"/>
                  </a:lnTo>
                  <a:lnTo>
                    <a:pt x="381609" y="142570"/>
                  </a:lnTo>
                  <a:lnTo>
                    <a:pt x="381203" y="141300"/>
                  </a:lnTo>
                  <a:lnTo>
                    <a:pt x="380771" y="140030"/>
                  </a:lnTo>
                  <a:lnTo>
                    <a:pt x="380682" y="138760"/>
                  </a:lnTo>
                  <a:lnTo>
                    <a:pt x="378675" y="138760"/>
                  </a:lnTo>
                  <a:lnTo>
                    <a:pt x="380796" y="137490"/>
                  </a:lnTo>
                  <a:lnTo>
                    <a:pt x="380504" y="136220"/>
                  </a:lnTo>
                  <a:lnTo>
                    <a:pt x="380199" y="134950"/>
                  </a:lnTo>
                  <a:lnTo>
                    <a:pt x="378333" y="134239"/>
                  </a:lnTo>
                  <a:lnTo>
                    <a:pt x="378333" y="136220"/>
                  </a:lnTo>
                  <a:lnTo>
                    <a:pt x="377444" y="137490"/>
                  </a:lnTo>
                  <a:lnTo>
                    <a:pt x="377304" y="136220"/>
                  </a:lnTo>
                  <a:lnTo>
                    <a:pt x="378333" y="136220"/>
                  </a:lnTo>
                  <a:lnTo>
                    <a:pt x="378333" y="134239"/>
                  </a:lnTo>
                  <a:lnTo>
                    <a:pt x="376897" y="133680"/>
                  </a:lnTo>
                  <a:lnTo>
                    <a:pt x="377012" y="132410"/>
                  </a:lnTo>
                  <a:lnTo>
                    <a:pt x="377507" y="131140"/>
                  </a:lnTo>
                  <a:lnTo>
                    <a:pt x="378358" y="127330"/>
                  </a:lnTo>
                  <a:lnTo>
                    <a:pt x="377024" y="127330"/>
                  </a:lnTo>
                  <a:lnTo>
                    <a:pt x="377126" y="126060"/>
                  </a:lnTo>
                  <a:lnTo>
                    <a:pt x="378561" y="126060"/>
                  </a:lnTo>
                  <a:lnTo>
                    <a:pt x="379069" y="124790"/>
                  </a:lnTo>
                  <a:lnTo>
                    <a:pt x="378663" y="123520"/>
                  </a:lnTo>
                  <a:lnTo>
                    <a:pt x="377405" y="122250"/>
                  </a:lnTo>
                  <a:lnTo>
                    <a:pt x="376555" y="122250"/>
                  </a:lnTo>
                  <a:lnTo>
                    <a:pt x="376148" y="123520"/>
                  </a:lnTo>
                  <a:lnTo>
                    <a:pt x="375246" y="123520"/>
                  </a:lnTo>
                  <a:lnTo>
                    <a:pt x="374878" y="122250"/>
                  </a:lnTo>
                  <a:lnTo>
                    <a:pt x="375132" y="122250"/>
                  </a:lnTo>
                  <a:lnTo>
                    <a:pt x="375361" y="120980"/>
                  </a:lnTo>
                  <a:lnTo>
                    <a:pt x="376466" y="120980"/>
                  </a:lnTo>
                  <a:lnTo>
                    <a:pt x="376008" y="119710"/>
                  </a:lnTo>
                  <a:lnTo>
                    <a:pt x="374840" y="117170"/>
                  </a:lnTo>
                  <a:lnTo>
                    <a:pt x="376555" y="118440"/>
                  </a:lnTo>
                  <a:lnTo>
                    <a:pt x="380276" y="118440"/>
                  </a:lnTo>
                  <a:lnTo>
                    <a:pt x="381038" y="117170"/>
                  </a:lnTo>
                  <a:lnTo>
                    <a:pt x="381419" y="115900"/>
                  </a:lnTo>
                  <a:lnTo>
                    <a:pt x="381723" y="115900"/>
                  </a:lnTo>
                  <a:lnTo>
                    <a:pt x="383463" y="117170"/>
                  </a:lnTo>
                  <a:lnTo>
                    <a:pt x="383832" y="115900"/>
                  </a:lnTo>
                  <a:lnTo>
                    <a:pt x="388988" y="115900"/>
                  </a:lnTo>
                  <a:lnTo>
                    <a:pt x="389572" y="114630"/>
                  </a:lnTo>
                  <a:lnTo>
                    <a:pt x="390067" y="114630"/>
                  </a:lnTo>
                  <a:lnTo>
                    <a:pt x="391642" y="113360"/>
                  </a:lnTo>
                  <a:lnTo>
                    <a:pt x="392404" y="114630"/>
                  </a:lnTo>
                  <a:lnTo>
                    <a:pt x="393877" y="114630"/>
                  </a:lnTo>
                  <a:lnTo>
                    <a:pt x="394589" y="113360"/>
                  </a:lnTo>
                  <a:lnTo>
                    <a:pt x="394550" y="112090"/>
                  </a:lnTo>
                  <a:lnTo>
                    <a:pt x="411759" y="112090"/>
                  </a:lnTo>
                  <a:lnTo>
                    <a:pt x="413537" y="110820"/>
                  </a:lnTo>
                  <a:lnTo>
                    <a:pt x="416560" y="110820"/>
                  </a:lnTo>
                  <a:lnTo>
                    <a:pt x="417779" y="109550"/>
                  </a:lnTo>
                  <a:lnTo>
                    <a:pt x="422173" y="109550"/>
                  </a:lnTo>
                  <a:lnTo>
                    <a:pt x="424586" y="108280"/>
                  </a:lnTo>
                  <a:lnTo>
                    <a:pt x="427431" y="108280"/>
                  </a:lnTo>
                  <a:lnTo>
                    <a:pt x="428891" y="107010"/>
                  </a:lnTo>
                  <a:lnTo>
                    <a:pt x="429501" y="104470"/>
                  </a:lnTo>
                  <a:close/>
                </a:path>
                <a:path w="534034" h="233679">
                  <a:moveTo>
                    <a:pt x="492645" y="227190"/>
                  </a:moveTo>
                  <a:lnTo>
                    <a:pt x="492099" y="227190"/>
                  </a:lnTo>
                  <a:lnTo>
                    <a:pt x="492252" y="228460"/>
                  </a:lnTo>
                  <a:lnTo>
                    <a:pt x="492417" y="228460"/>
                  </a:lnTo>
                  <a:lnTo>
                    <a:pt x="492645" y="227190"/>
                  </a:lnTo>
                  <a:close/>
                </a:path>
                <a:path w="534034" h="233679">
                  <a:moveTo>
                    <a:pt x="506742" y="97256"/>
                  </a:moveTo>
                  <a:lnTo>
                    <a:pt x="506488" y="97155"/>
                  </a:lnTo>
                  <a:lnTo>
                    <a:pt x="506488" y="98005"/>
                  </a:lnTo>
                  <a:lnTo>
                    <a:pt x="506742" y="97256"/>
                  </a:lnTo>
                  <a:close/>
                </a:path>
                <a:path w="534034" h="233679">
                  <a:moveTo>
                    <a:pt x="529463" y="109080"/>
                  </a:moveTo>
                  <a:lnTo>
                    <a:pt x="528929" y="107810"/>
                  </a:lnTo>
                  <a:lnTo>
                    <a:pt x="527291" y="106540"/>
                  </a:lnTo>
                  <a:lnTo>
                    <a:pt x="525081" y="105270"/>
                  </a:lnTo>
                  <a:lnTo>
                    <a:pt x="520192" y="105270"/>
                  </a:lnTo>
                  <a:lnTo>
                    <a:pt x="517652" y="106540"/>
                  </a:lnTo>
                  <a:lnTo>
                    <a:pt x="515213" y="107810"/>
                  </a:lnTo>
                  <a:lnTo>
                    <a:pt x="512851" y="107810"/>
                  </a:lnTo>
                  <a:lnTo>
                    <a:pt x="512508" y="109080"/>
                  </a:lnTo>
                  <a:lnTo>
                    <a:pt x="529463" y="109080"/>
                  </a:lnTo>
                  <a:close/>
                </a:path>
                <a:path w="534034" h="233679">
                  <a:moveTo>
                    <a:pt x="531444" y="111620"/>
                  </a:moveTo>
                  <a:lnTo>
                    <a:pt x="529996" y="110350"/>
                  </a:lnTo>
                  <a:lnTo>
                    <a:pt x="511416" y="110350"/>
                  </a:lnTo>
                  <a:lnTo>
                    <a:pt x="510400" y="110350"/>
                  </a:lnTo>
                  <a:lnTo>
                    <a:pt x="507784" y="110350"/>
                  </a:lnTo>
                  <a:lnTo>
                    <a:pt x="506984" y="111620"/>
                  </a:lnTo>
                  <a:lnTo>
                    <a:pt x="531444" y="111620"/>
                  </a:lnTo>
                  <a:close/>
                </a:path>
                <a:path w="534034" h="233679">
                  <a:moveTo>
                    <a:pt x="533666" y="114160"/>
                  </a:moveTo>
                  <a:lnTo>
                    <a:pt x="533438" y="112890"/>
                  </a:lnTo>
                  <a:lnTo>
                    <a:pt x="516610" y="112890"/>
                  </a:lnTo>
                  <a:lnTo>
                    <a:pt x="516610" y="164960"/>
                  </a:lnTo>
                  <a:lnTo>
                    <a:pt x="515924" y="166230"/>
                  </a:lnTo>
                  <a:lnTo>
                    <a:pt x="514997" y="167500"/>
                  </a:lnTo>
                  <a:lnTo>
                    <a:pt x="514553" y="167500"/>
                  </a:lnTo>
                  <a:lnTo>
                    <a:pt x="514210" y="166230"/>
                  </a:lnTo>
                  <a:lnTo>
                    <a:pt x="514337" y="166230"/>
                  </a:lnTo>
                  <a:lnTo>
                    <a:pt x="514604" y="164960"/>
                  </a:lnTo>
                  <a:lnTo>
                    <a:pt x="514921" y="164960"/>
                  </a:lnTo>
                  <a:lnTo>
                    <a:pt x="515251" y="163690"/>
                  </a:lnTo>
                  <a:lnTo>
                    <a:pt x="516610" y="164960"/>
                  </a:lnTo>
                  <a:lnTo>
                    <a:pt x="516610" y="112890"/>
                  </a:lnTo>
                  <a:lnTo>
                    <a:pt x="512724" y="112890"/>
                  </a:lnTo>
                  <a:lnTo>
                    <a:pt x="512724" y="126860"/>
                  </a:lnTo>
                  <a:lnTo>
                    <a:pt x="509028" y="138290"/>
                  </a:lnTo>
                  <a:lnTo>
                    <a:pt x="508266" y="139560"/>
                  </a:lnTo>
                  <a:lnTo>
                    <a:pt x="506425" y="145910"/>
                  </a:lnTo>
                  <a:lnTo>
                    <a:pt x="504317" y="150990"/>
                  </a:lnTo>
                  <a:lnTo>
                    <a:pt x="502348" y="156070"/>
                  </a:lnTo>
                  <a:lnTo>
                    <a:pt x="500799" y="159880"/>
                  </a:lnTo>
                  <a:lnTo>
                    <a:pt x="499618" y="162420"/>
                  </a:lnTo>
                  <a:lnTo>
                    <a:pt x="499681" y="163690"/>
                  </a:lnTo>
                  <a:lnTo>
                    <a:pt x="499960" y="163690"/>
                  </a:lnTo>
                  <a:lnTo>
                    <a:pt x="499287" y="164960"/>
                  </a:lnTo>
                  <a:lnTo>
                    <a:pt x="498436" y="164960"/>
                  </a:lnTo>
                  <a:lnTo>
                    <a:pt x="497878" y="166230"/>
                  </a:lnTo>
                  <a:lnTo>
                    <a:pt x="497433" y="166230"/>
                  </a:lnTo>
                  <a:lnTo>
                    <a:pt x="497103" y="167500"/>
                  </a:lnTo>
                  <a:lnTo>
                    <a:pt x="496595" y="166230"/>
                  </a:lnTo>
                  <a:lnTo>
                    <a:pt x="495909" y="166230"/>
                  </a:lnTo>
                  <a:lnTo>
                    <a:pt x="495185" y="167500"/>
                  </a:lnTo>
                  <a:lnTo>
                    <a:pt x="493979" y="167500"/>
                  </a:lnTo>
                  <a:lnTo>
                    <a:pt x="493877" y="166230"/>
                  </a:lnTo>
                  <a:lnTo>
                    <a:pt x="492861" y="164960"/>
                  </a:lnTo>
                  <a:lnTo>
                    <a:pt x="491604" y="163690"/>
                  </a:lnTo>
                  <a:lnTo>
                    <a:pt x="490156" y="163690"/>
                  </a:lnTo>
                  <a:lnTo>
                    <a:pt x="488810" y="162420"/>
                  </a:lnTo>
                  <a:lnTo>
                    <a:pt x="486956" y="162420"/>
                  </a:lnTo>
                  <a:lnTo>
                    <a:pt x="486524" y="161150"/>
                  </a:lnTo>
                  <a:lnTo>
                    <a:pt x="486105" y="159880"/>
                  </a:lnTo>
                  <a:lnTo>
                    <a:pt x="485508" y="159880"/>
                  </a:lnTo>
                  <a:lnTo>
                    <a:pt x="485165" y="161150"/>
                  </a:lnTo>
                  <a:lnTo>
                    <a:pt x="484416" y="159880"/>
                  </a:lnTo>
                  <a:lnTo>
                    <a:pt x="482587" y="159880"/>
                  </a:lnTo>
                  <a:lnTo>
                    <a:pt x="482295" y="161150"/>
                  </a:lnTo>
                  <a:lnTo>
                    <a:pt x="482295" y="159880"/>
                  </a:lnTo>
                  <a:lnTo>
                    <a:pt x="481952" y="158610"/>
                  </a:lnTo>
                  <a:lnTo>
                    <a:pt x="481901" y="162420"/>
                  </a:lnTo>
                  <a:lnTo>
                    <a:pt x="481799" y="163690"/>
                  </a:lnTo>
                  <a:lnTo>
                    <a:pt x="481037" y="163690"/>
                  </a:lnTo>
                  <a:lnTo>
                    <a:pt x="480517" y="162420"/>
                  </a:lnTo>
                  <a:lnTo>
                    <a:pt x="481901" y="162420"/>
                  </a:lnTo>
                  <a:lnTo>
                    <a:pt x="481901" y="158610"/>
                  </a:lnTo>
                  <a:lnTo>
                    <a:pt x="480275" y="158610"/>
                  </a:lnTo>
                  <a:lnTo>
                    <a:pt x="478243" y="159880"/>
                  </a:lnTo>
                  <a:lnTo>
                    <a:pt x="478193" y="158610"/>
                  </a:lnTo>
                  <a:lnTo>
                    <a:pt x="477875" y="158610"/>
                  </a:lnTo>
                  <a:lnTo>
                    <a:pt x="477304" y="157340"/>
                  </a:lnTo>
                  <a:lnTo>
                    <a:pt x="476885" y="157340"/>
                  </a:lnTo>
                  <a:lnTo>
                    <a:pt x="476135" y="158610"/>
                  </a:lnTo>
                  <a:lnTo>
                    <a:pt x="476123" y="157340"/>
                  </a:lnTo>
                  <a:lnTo>
                    <a:pt x="475957" y="156070"/>
                  </a:lnTo>
                  <a:lnTo>
                    <a:pt x="475627" y="154800"/>
                  </a:lnTo>
                  <a:lnTo>
                    <a:pt x="474357" y="156070"/>
                  </a:lnTo>
                  <a:lnTo>
                    <a:pt x="474192" y="156387"/>
                  </a:lnTo>
                  <a:lnTo>
                    <a:pt x="474192" y="163690"/>
                  </a:lnTo>
                  <a:lnTo>
                    <a:pt x="471995" y="163690"/>
                  </a:lnTo>
                  <a:lnTo>
                    <a:pt x="471665" y="164960"/>
                  </a:lnTo>
                  <a:lnTo>
                    <a:pt x="471881" y="163690"/>
                  </a:lnTo>
                  <a:lnTo>
                    <a:pt x="472719" y="162420"/>
                  </a:lnTo>
                  <a:lnTo>
                    <a:pt x="474192" y="163690"/>
                  </a:lnTo>
                  <a:lnTo>
                    <a:pt x="474192" y="156387"/>
                  </a:lnTo>
                  <a:lnTo>
                    <a:pt x="472998" y="158610"/>
                  </a:lnTo>
                  <a:lnTo>
                    <a:pt x="472160" y="156070"/>
                  </a:lnTo>
                  <a:lnTo>
                    <a:pt x="472490" y="156070"/>
                  </a:lnTo>
                  <a:lnTo>
                    <a:pt x="472579" y="154800"/>
                  </a:lnTo>
                  <a:lnTo>
                    <a:pt x="475627" y="154800"/>
                  </a:lnTo>
                  <a:lnTo>
                    <a:pt x="476707" y="154800"/>
                  </a:lnTo>
                  <a:lnTo>
                    <a:pt x="476618" y="152260"/>
                  </a:lnTo>
                  <a:lnTo>
                    <a:pt x="479920" y="152260"/>
                  </a:lnTo>
                  <a:lnTo>
                    <a:pt x="479158" y="150990"/>
                  </a:lnTo>
                  <a:lnTo>
                    <a:pt x="478561" y="149720"/>
                  </a:lnTo>
                  <a:lnTo>
                    <a:pt x="479564" y="148450"/>
                  </a:lnTo>
                  <a:lnTo>
                    <a:pt x="479920" y="149720"/>
                  </a:lnTo>
                  <a:lnTo>
                    <a:pt x="481253" y="149720"/>
                  </a:lnTo>
                  <a:lnTo>
                    <a:pt x="481533" y="148450"/>
                  </a:lnTo>
                  <a:lnTo>
                    <a:pt x="482346" y="144640"/>
                  </a:lnTo>
                  <a:lnTo>
                    <a:pt x="484212" y="145910"/>
                  </a:lnTo>
                  <a:lnTo>
                    <a:pt x="486422" y="145910"/>
                  </a:lnTo>
                  <a:lnTo>
                    <a:pt x="487159" y="144640"/>
                  </a:lnTo>
                  <a:lnTo>
                    <a:pt x="489521" y="143370"/>
                  </a:lnTo>
                  <a:lnTo>
                    <a:pt x="489775" y="142100"/>
                  </a:lnTo>
                  <a:lnTo>
                    <a:pt x="491464" y="142100"/>
                  </a:lnTo>
                  <a:lnTo>
                    <a:pt x="493496" y="140830"/>
                  </a:lnTo>
                  <a:lnTo>
                    <a:pt x="493991" y="140830"/>
                  </a:lnTo>
                  <a:lnTo>
                    <a:pt x="493826" y="139560"/>
                  </a:lnTo>
                  <a:lnTo>
                    <a:pt x="495681" y="139560"/>
                  </a:lnTo>
                  <a:lnTo>
                    <a:pt x="495427" y="138290"/>
                  </a:lnTo>
                  <a:lnTo>
                    <a:pt x="495960" y="137020"/>
                  </a:lnTo>
                  <a:lnTo>
                    <a:pt x="496684" y="137020"/>
                  </a:lnTo>
                  <a:lnTo>
                    <a:pt x="496938" y="135750"/>
                  </a:lnTo>
                  <a:lnTo>
                    <a:pt x="498830" y="135750"/>
                  </a:lnTo>
                  <a:lnTo>
                    <a:pt x="499325" y="134480"/>
                  </a:lnTo>
                  <a:lnTo>
                    <a:pt x="500075" y="134480"/>
                  </a:lnTo>
                  <a:lnTo>
                    <a:pt x="500989" y="133210"/>
                  </a:lnTo>
                  <a:lnTo>
                    <a:pt x="502094" y="131940"/>
                  </a:lnTo>
                  <a:lnTo>
                    <a:pt x="503364" y="133210"/>
                  </a:lnTo>
                  <a:lnTo>
                    <a:pt x="504278" y="131940"/>
                  </a:lnTo>
                  <a:lnTo>
                    <a:pt x="505294" y="130670"/>
                  </a:lnTo>
                  <a:lnTo>
                    <a:pt x="505726" y="131940"/>
                  </a:lnTo>
                  <a:lnTo>
                    <a:pt x="506056" y="131940"/>
                  </a:lnTo>
                  <a:lnTo>
                    <a:pt x="506310" y="133210"/>
                  </a:lnTo>
                  <a:lnTo>
                    <a:pt x="507149" y="130670"/>
                  </a:lnTo>
                  <a:lnTo>
                    <a:pt x="508889" y="129400"/>
                  </a:lnTo>
                  <a:lnTo>
                    <a:pt x="512368" y="126860"/>
                  </a:lnTo>
                  <a:lnTo>
                    <a:pt x="512724" y="126860"/>
                  </a:lnTo>
                  <a:lnTo>
                    <a:pt x="512724" y="112890"/>
                  </a:lnTo>
                  <a:lnTo>
                    <a:pt x="506183" y="112890"/>
                  </a:lnTo>
                  <a:lnTo>
                    <a:pt x="505218" y="112890"/>
                  </a:lnTo>
                  <a:lnTo>
                    <a:pt x="504494" y="114160"/>
                  </a:lnTo>
                  <a:lnTo>
                    <a:pt x="503656" y="115430"/>
                  </a:lnTo>
                  <a:lnTo>
                    <a:pt x="502945" y="115430"/>
                  </a:lnTo>
                  <a:lnTo>
                    <a:pt x="502945" y="130670"/>
                  </a:lnTo>
                  <a:lnTo>
                    <a:pt x="501484" y="130670"/>
                  </a:lnTo>
                  <a:lnTo>
                    <a:pt x="501662" y="129400"/>
                  </a:lnTo>
                  <a:lnTo>
                    <a:pt x="502500" y="129400"/>
                  </a:lnTo>
                  <a:lnTo>
                    <a:pt x="502945" y="130670"/>
                  </a:lnTo>
                  <a:lnTo>
                    <a:pt x="502945" y="115430"/>
                  </a:lnTo>
                  <a:lnTo>
                    <a:pt x="501116" y="115430"/>
                  </a:lnTo>
                  <a:lnTo>
                    <a:pt x="501802" y="116700"/>
                  </a:lnTo>
                  <a:lnTo>
                    <a:pt x="502653" y="116700"/>
                  </a:lnTo>
                  <a:lnTo>
                    <a:pt x="502145" y="117970"/>
                  </a:lnTo>
                  <a:lnTo>
                    <a:pt x="501751" y="119240"/>
                  </a:lnTo>
                  <a:lnTo>
                    <a:pt x="501040" y="117970"/>
                  </a:lnTo>
                  <a:lnTo>
                    <a:pt x="500024" y="117970"/>
                  </a:lnTo>
                  <a:lnTo>
                    <a:pt x="500024" y="115430"/>
                  </a:lnTo>
                  <a:lnTo>
                    <a:pt x="497852" y="115430"/>
                  </a:lnTo>
                  <a:lnTo>
                    <a:pt x="497408" y="116700"/>
                  </a:lnTo>
                  <a:lnTo>
                    <a:pt x="495795" y="119240"/>
                  </a:lnTo>
                  <a:lnTo>
                    <a:pt x="493953" y="121780"/>
                  </a:lnTo>
                  <a:lnTo>
                    <a:pt x="493610" y="120510"/>
                  </a:lnTo>
                  <a:lnTo>
                    <a:pt x="491134" y="120510"/>
                  </a:lnTo>
                  <a:lnTo>
                    <a:pt x="487375" y="122288"/>
                  </a:lnTo>
                  <a:lnTo>
                    <a:pt x="487375" y="124320"/>
                  </a:lnTo>
                  <a:lnTo>
                    <a:pt x="487197" y="125590"/>
                  </a:lnTo>
                  <a:lnTo>
                    <a:pt x="486689" y="125590"/>
                  </a:lnTo>
                  <a:lnTo>
                    <a:pt x="487121" y="124320"/>
                  </a:lnTo>
                  <a:lnTo>
                    <a:pt x="487375" y="124320"/>
                  </a:lnTo>
                  <a:lnTo>
                    <a:pt x="487375" y="122288"/>
                  </a:lnTo>
                  <a:lnTo>
                    <a:pt x="485736" y="123050"/>
                  </a:lnTo>
                  <a:lnTo>
                    <a:pt x="484073" y="124320"/>
                  </a:lnTo>
                  <a:lnTo>
                    <a:pt x="483235" y="125590"/>
                  </a:lnTo>
                  <a:lnTo>
                    <a:pt x="483019" y="125958"/>
                  </a:lnTo>
                  <a:lnTo>
                    <a:pt x="483019" y="140830"/>
                  </a:lnTo>
                  <a:lnTo>
                    <a:pt x="483019" y="142100"/>
                  </a:lnTo>
                  <a:lnTo>
                    <a:pt x="482511" y="142100"/>
                  </a:lnTo>
                  <a:lnTo>
                    <a:pt x="483019" y="140830"/>
                  </a:lnTo>
                  <a:lnTo>
                    <a:pt x="483019" y="125958"/>
                  </a:lnTo>
                  <a:lnTo>
                    <a:pt x="481723" y="128130"/>
                  </a:lnTo>
                  <a:lnTo>
                    <a:pt x="478904" y="128130"/>
                  </a:lnTo>
                  <a:lnTo>
                    <a:pt x="478332" y="129400"/>
                  </a:lnTo>
                  <a:lnTo>
                    <a:pt x="477545" y="130670"/>
                  </a:lnTo>
                  <a:lnTo>
                    <a:pt x="476453" y="130670"/>
                  </a:lnTo>
                  <a:lnTo>
                    <a:pt x="475056" y="131940"/>
                  </a:lnTo>
                  <a:lnTo>
                    <a:pt x="474306" y="131940"/>
                  </a:lnTo>
                  <a:lnTo>
                    <a:pt x="473189" y="133210"/>
                  </a:lnTo>
                  <a:lnTo>
                    <a:pt x="467385" y="138290"/>
                  </a:lnTo>
                  <a:lnTo>
                    <a:pt x="464172" y="140830"/>
                  </a:lnTo>
                  <a:lnTo>
                    <a:pt x="463042" y="141579"/>
                  </a:lnTo>
                  <a:lnTo>
                    <a:pt x="463042" y="159880"/>
                  </a:lnTo>
                  <a:lnTo>
                    <a:pt x="462953" y="161150"/>
                  </a:lnTo>
                  <a:lnTo>
                    <a:pt x="462445" y="161150"/>
                  </a:lnTo>
                  <a:lnTo>
                    <a:pt x="462699" y="159880"/>
                  </a:lnTo>
                  <a:lnTo>
                    <a:pt x="463042" y="159880"/>
                  </a:lnTo>
                  <a:lnTo>
                    <a:pt x="463042" y="141579"/>
                  </a:lnTo>
                  <a:lnTo>
                    <a:pt x="462254" y="142100"/>
                  </a:lnTo>
                  <a:lnTo>
                    <a:pt x="460870" y="143370"/>
                  </a:lnTo>
                  <a:lnTo>
                    <a:pt x="458774" y="145910"/>
                  </a:lnTo>
                  <a:lnTo>
                    <a:pt x="457517" y="145910"/>
                  </a:lnTo>
                  <a:lnTo>
                    <a:pt x="455041" y="147180"/>
                  </a:lnTo>
                  <a:lnTo>
                    <a:pt x="453263" y="148450"/>
                  </a:lnTo>
                  <a:lnTo>
                    <a:pt x="450862" y="150990"/>
                  </a:lnTo>
                  <a:lnTo>
                    <a:pt x="450456" y="152260"/>
                  </a:lnTo>
                  <a:lnTo>
                    <a:pt x="448995" y="152260"/>
                  </a:lnTo>
                  <a:lnTo>
                    <a:pt x="448538" y="150990"/>
                  </a:lnTo>
                  <a:lnTo>
                    <a:pt x="446811" y="150990"/>
                  </a:lnTo>
                  <a:lnTo>
                    <a:pt x="445871" y="152260"/>
                  </a:lnTo>
                  <a:lnTo>
                    <a:pt x="444690" y="152260"/>
                  </a:lnTo>
                  <a:lnTo>
                    <a:pt x="444436" y="153530"/>
                  </a:lnTo>
                  <a:lnTo>
                    <a:pt x="442747" y="154800"/>
                  </a:lnTo>
                  <a:lnTo>
                    <a:pt x="441820" y="154800"/>
                  </a:lnTo>
                  <a:lnTo>
                    <a:pt x="440905" y="157340"/>
                  </a:lnTo>
                  <a:lnTo>
                    <a:pt x="438797" y="159880"/>
                  </a:lnTo>
                  <a:lnTo>
                    <a:pt x="437578" y="160540"/>
                  </a:lnTo>
                  <a:lnTo>
                    <a:pt x="437578" y="181470"/>
                  </a:lnTo>
                  <a:lnTo>
                    <a:pt x="437464" y="182740"/>
                  </a:lnTo>
                  <a:lnTo>
                    <a:pt x="437261" y="182740"/>
                  </a:lnTo>
                  <a:lnTo>
                    <a:pt x="436346" y="184010"/>
                  </a:lnTo>
                  <a:lnTo>
                    <a:pt x="434987" y="184010"/>
                  </a:lnTo>
                  <a:lnTo>
                    <a:pt x="435381" y="182740"/>
                  </a:lnTo>
                  <a:lnTo>
                    <a:pt x="436727" y="181470"/>
                  </a:lnTo>
                  <a:lnTo>
                    <a:pt x="437578" y="181470"/>
                  </a:lnTo>
                  <a:lnTo>
                    <a:pt x="437578" y="160540"/>
                  </a:lnTo>
                  <a:lnTo>
                    <a:pt x="436435" y="161150"/>
                  </a:lnTo>
                  <a:lnTo>
                    <a:pt x="435419" y="162420"/>
                  </a:lnTo>
                  <a:lnTo>
                    <a:pt x="434162" y="162420"/>
                  </a:lnTo>
                  <a:lnTo>
                    <a:pt x="432358" y="163690"/>
                  </a:lnTo>
                  <a:lnTo>
                    <a:pt x="430822" y="164960"/>
                  </a:lnTo>
                  <a:lnTo>
                    <a:pt x="429602" y="166230"/>
                  </a:lnTo>
                  <a:lnTo>
                    <a:pt x="426732" y="170040"/>
                  </a:lnTo>
                  <a:lnTo>
                    <a:pt x="423710" y="172580"/>
                  </a:lnTo>
                  <a:lnTo>
                    <a:pt x="421005" y="173850"/>
                  </a:lnTo>
                  <a:lnTo>
                    <a:pt x="419087" y="176390"/>
                  </a:lnTo>
                  <a:lnTo>
                    <a:pt x="417245" y="177660"/>
                  </a:lnTo>
                  <a:lnTo>
                    <a:pt x="415429" y="177660"/>
                  </a:lnTo>
                  <a:lnTo>
                    <a:pt x="415785" y="180200"/>
                  </a:lnTo>
                  <a:lnTo>
                    <a:pt x="416382" y="180200"/>
                  </a:lnTo>
                  <a:lnTo>
                    <a:pt x="417563" y="181470"/>
                  </a:lnTo>
                  <a:lnTo>
                    <a:pt x="418287" y="182740"/>
                  </a:lnTo>
                  <a:lnTo>
                    <a:pt x="418566" y="184010"/>
                  </a:lnTo>
                  <a:lnTo>
                    <a:pt x="419049" y="185280"/>
                  </a:lnTo>
                  <a:lnTo>
                    <a:pt x="419849" y="186550"/>
                  </a:lnTo>
                  <a:lnTo>
                    <a:pt x="420865" y="187820"/>
                  </a:lnTo>
                  <a:lnTo>
                    <a:pt x="421627" y="189090"/>
                  </a:lnTo>
                  <a:lnTo>
                    <a:pt x="422224" y="187820"/>
                  </a:lnTo>
                  <a:lnTo>
                    <a:pt x="422465" y="189090"/>
                  </a:lnTo>
                  <a:lnTo>
                    <a:pt x="423481" y="189090"/>
                  </a:lnTo>
                  <a:lnTo>
                    <a:pt x="424319" y="190360"/>
                  </a:lnTo>
                  <a:lnTo>
                    <a:pt x="426529" y="190360"/>
                  </a:lnTo>
                  <a:lnTo>
                    <a:pt x="426948" y="191630"/>
                  </a:lnTo>
                  <a:lnTo>
                    <a:pt x="427316" y="192900"/>
                  </a:lnTo>
                  <a:lnTo>
                    <a:pt x="428396" y="192900"/>
                  </a:lnTo>
                  <a:lnTo>
                    <a:pt x="428637" y="191630"/>
                  </a:lnTo>
                  <a:lnTo>
                    <a:pt x="430225" y="191630"/>
                  </a:lnTo>
                  <a:lnTo>
                    <a:pt x="431292" y="190360"/>
                  </a:lnTo>
                  <a:lnTo>
                    <a:pt x="431850" y="190360"/>
                  </a:lnTo>
                  <a:lnTo>
                    <a:pt x="432536" y="189090"/>
                  </a:lnTo>
                  <a:lnTo>
                    <a:pt x="432955" y="187820"/>
                  </a:lnTo>
                  <a:lnTo>
                    <a:pt x="433870" y="186550"/>
                  </a:lnTo>
                  <a:lnTo>
                    <a:pt x="435508" y="186550"/>
                  </a:lnTo>
                  <a:lnTo>
                    <a:pt x="437324" y="185280"/>
                  </a:lnTo>
                  <a:lnTo>
                    <a:pt x="438099" y="184010"/>
                  </a:lnTo>
                  <a:lnTo>
                    <a:pt x="438543" y="182740"/>
                  </a:lnTo>
                  <a:lnTo>
                    <a:pt x="439178" y="182740"/>
                  </a:lnTo>
                  <a:lnTo>
                    <a:pt x="439864" y="181470"/>
                  </a:lnTo>
                  <a:lnTo>
                    <a:pt x="440436" y="181470"/>
                  </a:lnTo>
                  <a:lnTo>
                    <a:pt x="441032" y="180200"/>
                  </a:lnTo>
                  <a:lnTo>
                    <a:pt x="443649" y="180200"/>
                  </a:lnTo>
                  <a:lnTo>
                    <a:pt x="444220" y="177660"/>
                  </a:lnTo>
                  <a:lnTo>
                    <a:pt x="444665" y="176390"/>
                  </a:lnTo>
                  <a:lnTo>
                    <a:pt x="446328" y="176390"/>
                  </a:lnTo>
                  <a:lnTo>
                    <a:pt x="446443" y="177660"/>
                  </a:lnTo>
                  <a:lnTo>
                    <a:pt x="446773" y="176390"/>
                  </a:lnTo>
                  <a:lnTo>
                    <a:pt x="447433" y="173850"/>
                  </a:lnTo>
                  <a:lnTo>
                    <a:pt x="448462" y="175120"/>
                  </a:lnTo>
                  <a:lnTo>
                    <a:pt x="449135" y="175120"/>
                  </a:lnTo>
                  <a:lnTo>
                    <a:pt x="451408" y="173850"/>
                  </a:lnTo>
                  <a:lnTo>
                    <a:pt x="451497" y="172580"/>
                  </a:lnTo>
                  <a:lnTo>
                    <a:pt x="453136" y="171310"/>
                  </a:lnTo>
                  <a:lnTo>
                    <a:pt x="454660" y="171310"/>
                  </a:lnTo>
                  <a:lnTo>
                    <a:pt x="455460" y="170040"/>
                  </a:lnTo>
                  <a:lnTo>
                    <a:pt x="461873" y="170040"/>
                  </a:lnTo>
                  <a:lnTo>
                    <a:pt x="463321" y="171310"/>
                  </a:lnTo>
                  <a:lnTo>
                    <a:pt x="464159" y="170040"/>
                  </a:lnTo>
                  <a:lnTo>
                    <a:pt x="464820" y="168770"/>
                  </a:lnTo>
                  <a:lnTo>
                    <a:pt x="465188" y="171310"/>
                  </a:lnTo>
                  <a:lnTo>
                    <a:pt x="465429" y="171310"/>
                  </a:lnTo>
                  <a:lnTo>
                    <a:pt x="466699" y="172580"/>
                  </a:lnTo>
                  <a:lnTo>
                    <a:pt x="466979" y="171310"/>
                  </a:lnTo>
                  <a:lnTo>
                    <a:pt x="467741" y="171310"/>
                  </a:lnTo>
                  <a:lnTo>
                    <a:pt x="467804" y="170040"/>
                  </a:lnTo>
                  <a:lnTo>
                    <a:pt x="468807" y="172580"/>
                  </a:lnTo>
                  <a:lnTo>
                    <a:pt x="470420" y="172580"/>
                  </a:lnTo>
                  <a:lnTo>
                    <a:pt x="470916" y="171310"/>
                  </a:lnTo>
                  <a:lnTo>
                    <a:pt x="471093" y="170040"/>
                  </a:lnTo>
                  <a:lnTo>
                    <a:pt x="471322" y="171310"/>
                  </a:lnTo>
                  <a:lnTo>
                    <a:pt x="471932" y="172580"/>
                  </a:lnTo>
                  <a:lnTo>
                    <a:pt x="472948" y="173850"/>
                  </a:lnTo>
                  <a:lnTo>
                    <a:pt x="477012" y="175120"/>
                  </a:lnTo>
                  <a:lnTo>
                    <a:pt x="477799" y="175120"/>
                  </a:lnTo>
                  <a:lnTo>
                    <a:pt x="478015" y="176390"/>
                  </a:lnTo>
                  <a:lnTo>
                    <a:pt x="481749" y="175120"/>
                  </a:lnTo>
                  <a:lnTo>
                    <a:pt x="482079" y="176390"/>
                  </a:lnTo>
                  <a:lnTo>
                    <a:pt x="482676" y="177660"/>
                  </a:lnTo>
                  <a:lnTo>
                    <a:pt x="483552" y="177660"/>
                  </a:lnTo>
                  <a:lnTo>
                    <a:pt x="484276" y="178930"/>
                  </a:lnTo>
                  <a:lnTo>
                    <a:pt x="486283" y="178930"/>
                  </a:lnTo>
                  <a:lnTo>
                    <a:pt x="486816" y="177660"/>
                  </a:lnTo>
                  <a:lnTo>
                    <a:pt x="487654" y="176390"/>
                  </a:lnTo>
                  <a:lnTo>
                    <a:pt x="488086" y="177660"/>
                  </a:lnTo>
                  <a:lnTo>
                    <a:pt x="488251" y="177660"/>
                  </a:lnTo>
                  <a:lnTo>
                    <a:pt x="487832" y="178930"/>
                  </a:lnTo>
                  <a:lnTo>
                    <a:pt x="487159" y="180200"/>
                  </a:lnTo>
                  <a:lnTo>
                    <a:pt x="488848" y="181470"/>
                  </a:lnTo>
                  <a:lnTo>
                    <a:pt x="490296" y="181470"/>
                  </a:lnTo>
                  <a:lnTo>
                    <a:pt x="490969" y="182740"/>
                  </a:lnTo>
                  <a:lnTo>
                    <a:pt x="490855" y="184010"/>
                  </a:lnTo>
                  <a:lnTo>
                    <a:pt x="489953" y="186550"/>
                  </a:lnTo>
                  <a:lnTo>
                    <a:pt x="489000" y="187820"/>
                  </a:lnTo>
                  <a:lnTo>
                    <a:pt x="488315" y="189090"/>
                  </a:lnTo>
                  <a:lnTo>
                    <a:pt x="487095" y="194170"/>
                  </a:lnTo>
                  <a:lnTo>
                    <a:pt x="485927" y="197980"/>
                  </a:lnTo>
                  <a:lnTo>
                    <a:pt x="486016" y="199250"/>
                  </a:lnTo>
                  <a:lnTo>
                    <a:pt x="485762" y="199250"/>
                  </a:lnTo>
                  <a:lnTo>
                    <a:pt x="484847" y="200520"/>
                  </a:lnTo>
                  <a:lnTo>
                    <a:pt x="483654" y="201790"/>
                  </a:lnTo>
                  <a:lnTo>
                    <a:pt x="481952" y="206870"/>
                  </a:lnTo>
                  <a:lnTo>
                    <a:pt x="481723" y="208140"/>
                  </a:lnTo>
                  <a:lnTo>
                    <a:pt x="481736" y="209410"/>
                  </a:lnTo>
                  <a:lnTo>
                    <a:pt x="480720" y="210680"/>
                  </a:lnTo>
                  <a:lnTo>
                    <a:pt x="479793" y="211950"/>
                  </a:lnTo>
                  <a:lnTo>
                    <a:pt x="479132" y="213220"/>
                  </a:lnTo>
                  <a:lnTo>
                    <a:pt x="478790" y="215760"/>
                  </a:lnTo>
                  <a:lnTo>
                    <a:pt x="478396" y="217030"/>
                  </a:lnTo>
                  <a:lnTo>
                    <a:pt x="477951" y="218300"/>
                  </a:lnTo>
                  <a:lnTo>
                    <a:pt x="477456" y="219570"/>
                  </a:lnTo>
                  <a:lnTo>
                    <a:pt x="477164" y="220840"/>
                  </a:lnTo>
                  <a:lnTo>
                    <a:pt x="477304" y="220840"/>
                  </a:lnTo>
                  <a:lnTo>
                    <a:pt x="477227" y="222110"/>
                  </a:lnTo>
                  <a:lnTo>
                    <a:pt x="476948" y="223380"/>
                  </a:lnTo>
                  <a:lnTo>
                    <a:pt x="475932" y="224650"/>
                  </a:lnTo>
                  <a:lnTo>
                    <a:pt x="475627" y="225920"/>
                  </a:lnTo>
                  <a:lnTo>
                    <a:pt x="476034" y="228460"/>
                  </a:lnTo>
                  <a:lnTo>
                    <a:pt x="476313" y="228460"/>
                  </a:lnTo>
                  <a:lnTo>
                    <a:pt x="479323" y="232270"/>
                  </a:lnTo>
                  <a:lnTo>
                    <a:pt x="483108" y="232270"/>
                  </a:lnTo>
                  <a:lnTo>
                    <a:pt x="484009" y="233540"/>
                  </a:lnTo>
                  <a:lnTo>
                    <a:pt x="491756" y="233540"/>
                  </a:lnTo>
                  <a:lnTo>
                    <a:pt x="492023" y="232270"/>
                  </a:lnTo>
                  <a:lnTo>
                    <a:pt x="491756" y="231000"/>
                  </a:lnTo>
                  <a:lnTo>
                    <a:pt x="491248" y="231000"/>
                  </a:lnTo>
                  <a:lnTo>
                    <a:pt x="490651" y="229730"/>
                  </a:lnTo>
                  <a:lnTo>
                    <a:pt x="491147" y="227190"/>
                  </a:lnTo>
                  <a:lnTo>
                    <a:pt x="491312" y="223380"/>
                  </a:lnTo>
                  <a:lnTo>
                    <a:pt x="492823" y="222110"/>
                  </a:lnTo>
                  <a:lnTo>
                    <a:pt x="494182" y="222110"/>
                  </a:lnTo>
                  <a:lnTo>
                    <a:pt x="494855" y="220840"/>
                  </a:lnTo>
                  <a:lnTo>
                    <a:pt x="495338" y="220840"/>
                  </a:lnTo>
                  <a:lnTo>
                    <a:pt x="495604" y="219570"/>
                  </a:lnTo>
                  <a:lnTo>
                    <a:pt x="495782" y="218300"/>
                  </a:lnTo>
                  <a:lnTo>
                    <a:pt x="496976" y="214490"/>
                  </a:lnTo>
                  <a:lnTo>
                    <a:pt x="497484" y="214490"/>
                  </a:lnTo>
                  <a:lnTo>
                    <a:pt x="497370" y="213220"/>
                  </a:lnTo>
                  <a:lnTo>
                    <a:pt x="497103" y="213220"/>
                  </a:lnTo>
                  <a:lnTo>
                    <a:pt x="497624" y="211950"/>
                  </a:lnTo>
                  <a:lnTo>
                    <a:pt x="497789" y="211950"/>
                  </a:lnTo>
                  <a:lnTo>
                    <a:pt x="497103" y="210680"/>
                  </a:lnTo>
                  <a:lnTo>
                    <a:pt x="497979" y="209410"/>
                  </a:lnTo>
                  <a:lnTo>
                    <a:pt x="498208" y="209410"/>
                  </a:lnTo>
                  <a:lnTo>
                    <a:pt x="498627" y="208140"/>
                  </a:lnTo>
                  <a:lnTo>
                    <a:pt x="498792" y="206870"/>
                  </a:lnTo>
                  <a:lnTo>
                    <a:pt x="500316" y="205600"/>
                  </a:lnTo>
                  <a:lnTo>
                    <a:pt x="500303" y="204330"/>
                  </a:lnTo>
                  <a:lnTo>
                    <a:pt x="499960" y="203060"/>
                  </a:lnTo>
                  <a:lnTo>
                    <a:pt x="501027" y="203060"/>
                  </a:lnTo>
                  <a:lnTo>
                    <a:pt x="501484" y="201790"/>
                  </a:lnTo>
                  <a:lnTo>
                    <a:pt x="503504" y="199250"/>
                  </a:lnTo>
                  <a:lnTo>
                    <a:pt x="503262" y="196710"/>
                  </a:lnTo>
                  <a:lnTo>
                    <a:pt x="503072" y="196710"/>
                  </a:lnTo>
                  <a:lnTo>
                    <a:pt x="502996" y="195440"/>
                  </a:lnTo>
                  <a:lnTo>
                    <a:pt x="504012" y="194170"/>
                  </a:lnTo>
                  <a:lnTo>
                    <a:pt x="504850" y="194170"/>
                  </a:lnTo>
                  <a:lnTo>
                    <a:pt x="505904" y="190360"/>
                  </a:lnTo>
                  <a:lnTo>
                    <a:pt x="506488" y="189090"/>
                  </a:lnTo>
                  <a:lnTo>
                    <a:pt x="506603" y="187820"/>
                  </a:lnTo>
                  <a:lnTo>
                    <a:pt x="508800" y="186550"/>
                  </a:lnTo>
                  <a:lnTo>
                    <a:pt x="509879" y="182740"/>
                  </a:lnTo>
                  <a:lnTo>
                    <a:pt x="508698" y="180200"/>
                  </a:lnTo>
                  <a:lnTo>
                    <a:pt x="510717" y="180200"/>
                  </a:lnTo>
                  <a:lnTo>
                    <a:pt x="511568" y="178930"/>
                  </a:lnTo>
                  <a:lnTo>
                    <a:pt x="512330" y="177660"/>
                  </a:lnTo>
                  <a:lnTo>
                    <a:pt x="512152" y="176390"/>
                  </a:lnTo>
                  <a:lnTo>
                    <a:pt x="511975" y="175120"/>
                  </a:lnTo>
                  <a:lnTo>
                    <a:pt x="512432" y="172580"/>
                  </a:lnTo>
                  <a:lnTo>
                    <a:pt x="514578" y="170040"/>
                  </a:lnTo>
                  <a:lnTo>
                    <a:pt x="515264" y="168770"/>
                  </a:lnTo>
                  <a:lnTo>
                    <a:pt x="516191" y="167500"/>
                  </a:lnTo>
                  <a:lnTo>
                    <a:pt x="516775" y="167500"/>
                  </a:lnTo>
                  <a:lnTo>
                    <a:pt x="518172" y="162420"/>
                  </a:lnTo>
                  <a:lnTo>
                    <a:pt x="519163" y="159880"/>
                  </a:lnTo>
                  <a:lnTo>
                    <a:pt x="519722" y="158610"/>
                  </a:lnTo>
                  <a:lnTo>
                    <a:pt x="519468" y="157340"/>
                  </a:lnTo>
                  <a:lnTo>
                    <a:pt x="519366" y="156070"/>
                  </a:lnTo>
                  <a:lnTo>
                    <a:pt x="521487" y="154800"/>
                  </a:lnTo>
                  <a:lnTo>
                    <a:pt x="522909" y="152260"/>
                  </a:lnTo>
                  <a:lnTo>
                    <a:pt x="524256" y="148450"/>
                  </a:lnTo>
                  <a:lnTo>
                    <a:pt x="522478" y="147180"/>
                  </a:lnTo>
                  <a:lnTo>
                    <a:pt x="524662" y="145910"/>
                  </a:lnTo>
                  <a:lnTo>
                    <a:pt x="524078" y="144640"/>
                  </a:lnTo>
                  <a:lnTo>
                    <a:pt x="522884" y="144640"/>
                  </a:lnTo>
                  <a:lnTo>
                    <a:pt x="522884" y="143370"/>
                  </a:lnTo>
                  <a:lnTo>
                    <a:pt x="525856" y="143370"/>
                  </a:lnTo>
                  <a:lnTo>
                    <a:pt x="525856" y="140830"/>
                  </a:lnTo>
                  <a:lnTo>
                    <a:pt x="526529" y="140830"/>
                  </a:lnTo>
                  <a:lnTo>
                    <a:pt x="527596" y="139560"/>
                  </a:lnTo>
                  <a:lnTo>
                    <a:pt x="527951" y="138290"/>
                  </a:lnTo>
                  <a:lnTo>
                    <a:pt x="528116" y="138290"/>
                  </a:lnTo>
                  <a:lnTo>
                    <a:pt x="527608" y="137020"/>
                  </a:lnTo>
                  <a:lnTo>
                    <a:pt x="527342" y="135750"/>
                  </a:lnTo>
                  <a:lnTo>
                    <a:pt x="527939" y="134480"/>
                  </a:lnTo>
                  <a:lnTo>
                    <a:pt x="528193" y="134480"/>
                  </a:lnTo>
                  <a:lnTo>
                    <a:pt x="530567" y="133210"/>
                  </a:lnTo>
                  <a:lnTo>
                    <a:pt x="529869" y="131940"/>
                  </a:lnTo>
                  <a:lnTo>
                    <a:pt x="529450" y="130670"/>
                  </a:lnTo>
                  <a:lnTo>
                    <a:pt x="529285" y="130670"/>
                  </a:lnTo>
                  <a:lnTo>
                    <a:pt x="530872" y="126860"/>
                  </a:lnTo>
                  <a:lnTo>
                    <a:pt x="531291" y="125590"/>
                  </a:lnTo>
                  <a:lnTo>
                    <a:pt x="531710" y="124320"/>
                  </a:lnTo>
                  <a:lnTo>
                    <a:pt x="532130" y="123050"/>
                  </a:lnTo>
                  <a:lnTo>
                    <a:pt x="531177" y="123050"/>
                  </a:lnTo>
                  <a:lnTo>
                    <a:pt x="530923" y="121780"/>
                  </a:lnTo>
                  <a:lnTo>
                    <a:pt x="531380" y="120510"/>
                  </a:lnTo>
                  <a:lnTo>
                    <a:pt x="532638" y="120510"/>
                  </a:lnTo>
                  <a:lnTo>
                    <a:pt x="533654" y="119240"/>
                  </a:lnTo>
                  <a:lnTo>
                    <a:pt x="533196" y="117970"/>
                  </a:lnTo>
                  <a:lnTo>
                    <a:pt x="533107" y="115430"/>
                  </a:lnTo>
                  <a:lnTo>
                    <a:pt x="533666" y="1141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7" name="object 167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3442511" y="3192341"/>
              <a:ext cx="1094412" cy="151068"/>
            </a:xfrm>
            <a:prstGeom prst="rect">
              <a:avLst/>
            </a:prstGeom>
          </p:spPr>
        </p:pic>
        <p:pic>
          <p:nvPicPr>
            <p:cNvPr id="168" name="object 168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3431012" y="3419155"/>
              <a:ext cx="734608" cy="152081"/>
            </a:xfrm>
            <a:prstGeom prst="rect">
              <a:avLst/>
            </a:prstGeom>
          </p:spPr>
        </p:pic>
        <p:pic>
          <p:nvPicPr>
            <p:cNvPr id="169" name="object 169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17983834" y="3251985"/>
              <a:ext cx="1063440" cy="153984"/>
            </a:xfrm>
            <a:prstGeom prst="rect">
              <a:avLst/>
            </a:prstGeom>
          </p:spPr>
        </p:pic>
        <p:pic>
          <p:nvPicPr>
            <p:cNvPr id="170" name="object 170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7966376" y="3498449"/>
              <a:ext cx="630871" cy="135890"/>
            </a:xfrm>
            <a:prstGeom prst="rect">
              <a:avLst/>
            </a:prstGeom>
          </p:spPr>
        </p:pic>
        <p:pic>
          <p:nvPicPr>
            <p:cNvPr id="171" name="object 171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5138639" y="3240319"/>
              <a:ext cx="2192035" cy="159646"/>
            </a:xfrm>
            <a:prstGeom prst="rect">
              <a:avLst/>
            </a:prstGeom>
          </p:spPr>
        </p:pic>
        <p:pic>
          <p:nvPicPr>
            <p:cNvPr id="172" name="object 172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5123224" y="3497384"/>
              <a:ext cx="966939" cy="14351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98825" y="201123"/>
            <a:ext cx="11192510" cy="11108055"/>
            <a:chOff x="4198825" y="201123"/>
            <a:chExt cx="11192510" cy="1110805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11898" y="429306"/>
              <a:ext cx="10678877" cy="10879249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98825" y="4626696"/>
              <a:ext cx="3396713" cy="339671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073052" y="701549"/>
              <a:ext cx="3696222" cy="919343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325430" y="201123"/>
              <a:ext cx="1255029" cy="102997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450096" y="764249"/>
              <a:ext cx="254212" cy="417276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72938" y="743370"/>
              <a:ext cx="452756" cy="186072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631850" y="806781"/>
              <a:ext cx="82615" cy="117493"/>
            </a:xfrm>
            <a:prstGeom prst="rect">
              <a:avLst/>
            </a:prstGeom>
          </p:spPr>
        </p:pic>
      </p:grp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417219" y="347226"/>
            <a:ext cx="5556250" cy="1049655"/>
          </a:xfrm>
          <a:prstGeom prst="rect">
            <a:avLst/>
          </a:prstGeom>
        </p:spPr>
        <p:txBody>
          <a:bodyPr vert="horz" wrap="square" lIns="0" tIns="16065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65"/>
              </a:spcBef>
            </a:pPr>
            <a:r>
              <a:rPr sz="3350" dirty="0"/>
              <a:t>ЗАБОТА</a:t>
            </a:r>
            <a:r>
              <a:rPr sz="3350" spc="-85" dirty="0"/>
              <a:t> </a:t>
            </a:r>
            <a:r>
              <a:rPr sz="3350" dirty="0"/>
              <a:t>О</a:t>
            </a:r>
            <a:r>
              <a:rPr sz="3350" spc="-70" dirty="0"/>
              <a:t> </a:t>
            </a:r>
            <a:r>
              <a:rPr sz="3350" spc="-10" dirty="0"/>
              <a:t>СТУДЕНТАХ</a:t>
            </a:r>
            <a:endParaRPr sz="3350"/>
          </a:p>
          <a:p>
            <a:pPr marL="836930">
              <a:lnSpc>
                <a:spcPct val="100000"/>
              </a:lnSpc>
              <a:spcBef>
                <a:spcPts val="655"/>
              </a:spcBef>
            </a:pPr>
            <a:r>
              <a:rPr sz="1850" dirty="0"/>
              <a:t>Кураторы</a:t>
            </a:r>
            <a:r>
              <a:rPr sz="1850" spc="40" dirty="0"/>
              <a:t> </a:t>
            </a:r>
            <a:r>
              <a:rPr sz="1850" dirty="0"/>
              <a:t>и</a:t>
            </a:r>
            <a:r>
              <a:rPr sz="1850" spc="40" dirty="0"/>
              <a:t> </a:t>
            </a:r>
            <a:r>
              <a:rPr sz="1850" dirty="0"/>
              <a:t>комьюнити-</a:t>
            </a:r>
            <a:r>
              <a:rPr sz="1850" spc="-10" dirty="0"/>
              <a:t>менеджеры</a:t>
            </a:r>
            <a:endParaRPr sz="1850"/>
          </a:p>
        </p:txBody>
      </p:sp>
      <p:grpSp>
        <p:nvGrpSpPr>
          <p:cNvPr id="11" name="object 11"/>
          <p:cNvGrpSpPr/>
          <p:nvPr/>
        </p:nvGrpSpPr>
        <p:grpSpPr>
          <a:xfrm>
            <a:off x="10245280" y="235114"/>
            <a:ext cx="4178300" cy="5193665"/>
            <a:chOff x="10245280" y="235114"/>
            <a:chExt cx="4178300" cy="5193665"/>
          </a:xfrm>
        </p:grpSpPr>
        <p:pic>
          <p:nvPicPr>
            <p:cNvPr id="12" name="object 1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882554" y="1121829"/>
              <a:ext cx="2856480" cy="2856477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0245280" y="235114"/>
              <a:ext cx="4177840" cy="519355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0625872" y="657589"/>
              <a:ext cx="3423962" cy="445012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0676549" y="701552"/>
              <a:ext cx="3216910" cy="4241800"/>
            </a:xfrm>
            <a:custGeom>
              <a:avLst/>
              <a:gdLst/>
              <a:ahLst/>
              <a:cxnLst/>
              <a:rect l="l" t="t" r="r" b="b"/>
              <a:pathLst>
                <a:path w="3216909" h="4241800">
                  <a:moveTo>
                    <a:pt x="483116" y="0"/>
                  </a:moveTo>
                  <a:lnTo>
                    <a:pt x="0" y="3902917"/>
                  </a:lnTo>
                  <a:lnTo>
                    <a:pt x="2733278" y="4241242"/>
                  </a:lnTo>
                  <a:lnTo>
                    <a:pt x="2858218" y="3231891"/>
                  </a:lnTo>
                  <a:lnTo>
                    <a:pt x="2708503" y="3231891"/>
                  </a:lnTo>
                  <a:lnTo>
                    <a:pt x="270148" y="2930067"/>
                  </a:lnTo>
                  <a:lnTo>
                    <a:pt x="571972" y="491723"/>
                  </a:lnTo>
                  <a:lnTo>
                    <a:pt x="3197406" y="491723"/>
                  </a:lnTo>
                  <a:lnTo>
                    <a:pt x="3216394" y="338324"/>
                  </a:lnTo>
                  <a:lnTo>
                    <a:pt x="483116" y="0"/>
                  </a:lnTo>
                  <a:close/>
                </a:path>
                <a:path w="3216909" h="4241800">
                  <a:moveTo>
                    <a:pt x="3197406" y="491723"/>
                  </a:moveTo>
                  <a:lnTo>
                    <a:pt x="571972" y="491723"/>
                  </a:lnTo>
                  <a:lnTo>
                    <a:pt x="3010316" y="793546"/>
                  </a:lnTo>
                  <a:lnTo>
                    <a:pt x="2708503" y="3231891"/>
                  </a:lnTo>
                  <a:lnTo>
                    <a:pt x="2858218" y="3231891"/>
                  </a:lnTo>
                  <a:lnTo>
                    <a:pt x="3197406" y="491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 rot="420000">
            <a:off x="11664059" y="1003683"/>
            <a:ext cx="684308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5"/>
              </a:lnSpc>
            </a:pPr>
            <a:r>
              <a:rPr sz="90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900">
              <a:latin typeface="Montserrat"/>
              <a:cs typeface="Montserrat"/>
            </a:endParaRPr>
          </a:p>
        </p:txBody>
      </p:sp>
      <p:sp>
        <p:nvSpPr>
          <p:cNvPr id="17" name="object 17"/>
          <p:cNvSpPr txBox="1"/>
          <p:nvPr/>
        </p:nvSpPr>
        <p:spPr>
          <a:xfrm rot="420000">
            <a:off x="11130787" y="4100453"/>
            <a:ext cx="394118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dirty="0">
                <a:solidFill>
                  <a:srgbClr val="3B3B3A"/>
                </a:solidFill>
                <a:latin typeface="Trebuchet MS"/>
                <a:cs typeface="Trebuchet MS"/>
              </a:rPr>
              <a:t>2067</a:t>
            </a:r>
            <a:r>
              <a:rPr sz="70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00" spc="-3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8" name="object 18"/>
          <p:cNvSpPr txBox="1"/>
          <p:nvPr/>
        </p:nvSpPr>
        <p:spPr>
          <a:xfrm rot="420000">
            <a:off x="10966960" y="4375477"/>
            <a:ext cx="2144606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0"/>
              </a:lnSpc>
            </a:pPr>
            <a:r>
              <a:rPr sz="750" spc="-10" dirty="0">
                <a:solidFill>
                  <a:srgbClr val="3B3B3A"/>
                </a:solidFill>
                <a:latin typeface="Trebuchet MS"/>
                <a:cs typeface="Trebuchet MS"/>
              </a:rPr>
              <a:t>От</a:t>
            </a:r>
            <a:r>
              <a:rPr sz="750" spc="-7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модерации</a:t>
            </a:r>
            <a:r>
              <a:rPr sz="750" spc="-7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40" dirty="0">
                <a:solidFill>
                  <a:srgbClr val="3B3B3A"/>
                </a:solidFill>
                <a:latin typeface="Trebuchet MS"/>
                <a:cs typeface="Trebuchet MS"/>
              </a:rPr>
              <a:t>к</a:t>
            </a:r>
            <a:r>
              <a:rPr sz="750" spc="-7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dirty="0">
                <a:solidFill>
                  <a:srgbClr val="3B3B3A"/>
                </a:solidFill>
                <a:latin typeface="Trebuchet MS"/>
                <a:cs typeface="Trebuchet MS"/>
              </a:rPr>
              <a:t>эмпатии</a:t>
            </a:r>
            <a:r>
              <a:rPr sz="750" spc="220" dirty="0">
                <a:solidFill>
                  <a:srgbClr val="3B3B3A"/>
                </a:solidFill>
                <a:latin typeface="Trebuchet MS"/>
                <a:cs typeface="Trebuchet MS"/>
              </a:rPr>
              <a:t>  </a:t>
            </a:r>
            <a:r>
              <a:rPr sz="700" dirty="0">
                <a:solidFill>
                  <a:srgbClr val="36A9C2"/>
                </a:solidFill>
                <a:latin typeface="Trebuchet MS"/>
                <a:cs typeface="Trebuchet MS"/>
              </a:rPr>
              <a:t>#куратор</a:t>
            </a:r>
            <a:r>
              <a:rPr sz="700" spc="265" dirty="0">
                <a:solidFill>
                  <a:srgbClr val="36A9C2"/>
                </a:solidFill>
                <a:latin typeface="Trebuchet MS"/>
                <a:cs typeface="Trebuchet MS"/>
              </a:rPr>
              <a:t>  </a:t>
            </a:r>
            <a:r>
              <a:rPr sz="700" spc="-10" dirty="0">
                <a:solidFill>
                  <a:srgbClr val="36A9C2"/>
                </a:solidFill>
                <a:latin typeface="Trebuchet MS"/>
                <a:cs typeface="Trebuchet MS"/>
              </a:rPr>
              <a:t>#community</a:t>
            </a:r>
            <a:endParaRPr sz="700">
              <a:latin typeface="Trebuchet MS"/>
              <a:cs typeface="Trebuchet M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3468816" y="862939"/>
            <a:ext cx="10205720" cy="8888730"/>
            <a:chOff x="3468816" y="862939"/>
            <a:chExt cx="10205720" cy="8888730"/>
          </a:xfrm>
        </p:grpSpPr>
        <p:sp>
          <p:nvSpPr>
            <p:cNvPr id="20" name="object 20"/>
            <p:cNvSpPr/>
            <p:nvPr/>
          </p:nvSpPr>
          <p:spPr>
            <a:xfrm>
              <a:off x="13569582" y="1231448"/>
              <a:ext cx="104775" cy="36830"/>
            </a:xfrm>
            <a:custGeom>
              <a:avLst/>
              <a:gdLst/>
              <a:ahLst/>
              <a:cxnLst/>
              <a:rect l="l" t="t" r="r" b="b"/>
              <a:pathLst>
                <a:path w="104775" h="36830">
                  <a:moveTo>
                    <a:pt x="27178" y="8128"/>
                  </a:moveTo>
                  <a:lnTo>
                    <a:pt x="22174" y="1739"/>
                  </a:lnTo>
                  <a:lnTo>
                    <a:pt x="8153" y="0"/>
                  </a:lnTo>
                  <a:lnTo>
                    <a:pt x="1739" y="4978"/>
                  </a:lnTo>
                  <a:lnTo>
                    <a:pt x="0" y="19037"/>
                  </a:lnTo>
                  <a:lnTo>
                    <a:pt x="4991" y="25425"/>
                  </a:lnTo>
                  <a:lnTo>
                    <a:pt x="19050" y="27165"/>
                  </a:lnTo>
                  <a:lnTo>
                    <a:pt x="25438" y="22186"/>
                  </a:lnTo>
                  <a:lnTo>
                    <a:pt x="26301" y="15151"/>
                  </a:lnTo>
                  <a:lnTo>
                    <a:pt x="27178" y="8128"/>
                  </a:lnTo>
                  <a:close/>
                </a:path>
                <a:path w="104775" h="36830">
                  <a:moveTo>
                    <a:pt x="65798" y="12915"/>
                  </a:moveTo>
                  <a:lnTo>
                    <a:pt x="60794" y="6515"/>
                  </a:lnTo>
                  <a:lnTo>
                    <a:pt x="46761" y="4775"/>
                  </a:lnTo>
                  <a:lnTo>
                    <a:pt x="40347" y="9766"/>
                  </a:lnTo>
                  <a:lnTo>
                    <a:pt x="38608" y="23812"/>
                  </a:lnTo>
                  <a:lnTo>
                    <a:pt x="43611" y="30213"/>
                  </a:lnTo>
                  <a:lnTo>
                    <a:pt x="57658" y="31953"/>
                  </a:lnTo>
                  <a:lnTo>
                    <a:pt x="64058" y="26962"/>
                  </a:lnTo>
                  <a:lnTo>
                    <a:pt x="64922" y="19939"/>
                  </a:lnTo>
                  <a:lnTo>
                    <a:pt x="65798" y="12915"/>
                  </a:lnTo>
                  <a:close/>
                </a:path>
                <a:path w="104775" h="36830">
                  <a:moveTo>
                    <a:pt x="104406" y="17691"/>
                  </a:moveTo>
                  <a:lnTo>
                    <a:pt x="99415" y="11290"/>
                  </a:lnTo>
                  <a:lnTo>
                    <a:pt x="85369" y="9550"/>
                  </a:lnTo>
                  <a:lnTo>
                    <a:pt x="78955" y="14541"/>
                  </a:lnTo>
                  <a:lnTo>
                    <a:pt x="77228" y="28587"/>
                  </a:lnTo>
                  <a:lnTo>
                    <a:pt x="82219" y="34988"/>
                  </a:lnTo>
                  <a:lnTo>
                    <a:pt x="96266" y="36728"/>
                  </a:lnTo>
                  <a:lnTo>
                    <a:pt x="102666" y="31737"/>
                  </a:lnTo>
                  <a:lnTo>
                    <a:pt x="103543" y="24714"/>
                  </a:lnTo>
                  <a:lnTo>
                    <a:pt x="104406" y="17691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995604" y="4057946"/>
              <a:ext cx="108596" cy="94873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984476" y="3769327"/>
              <a:ext cx="194868" cy="172284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1311585" y="3803076"/>
              <a:ext cx="175511" cy="184711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3159056" y="4030153"/>
              <a:ext cx="151513" cy="167188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3014821" y="1154397"/>
              <a:ext cx="366789" cy="95229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12878887" y="1090730"/>
              <a:ext cx="638810" cy="224790"/>
            </a:xfrm>
            <a:custGeom>
              <a:avLst/>
              <a:gdLst/>
              <a:ahLst/>
              <a:cxnLst/>
              <a:rect l="l" t="t" r="r" b="b"/>
              <a:pathLst>
                <a:path w="638809" h="224790">
                  <a:moveTo>
                    <a:pt x="589217" y="224715"/>
                  </a:moveTo>
                  <a:lnTo>
                    <a:pt x="30166" y="155513"/>
                  </a:lnTo>
                  <a:lnTo>
                    <a:pt x="1041" y="130542"/>
                  </a:lnTo>
                  <a:lnTo>
                    <a:pt x="0" y="116792"/>
                  </a:lnTo>
                  <a:lnTo>
                    <a:pt x="10711" y="30187"/>
                  </a:lnTo>
                  <a:lnTo>
                    <a:pt x="15078" y="17108"/>
                  </a:lnTo>
                  <a:lnTo>
                    <a:pt x="23816" y="7071"/>
                  </a:lnTo>
                  <a:lnTo>
                    <a:pt x="35678" y="1045"/>
                  </a:lnTo>
                  <a:lnTo>
                    <a:pt x="49422" y="0"/>
                  </a:lnTo>
                  <a:lnTo>
                    <a:pt x="608473" y="69191"/>
                  </a:lnTo>
                  <a:lnTo>
                    <a:pt x="621542" y="73564"/>
                  </a:lnTo>
                  <a:lnTo>
                    <a:pt x="631577" y="82305"/>
                  </a:lnTo>
                  <a:lnTo>
                    <a:pt x="637607" y="94169"/>
                  </a:lnTo>
                  <a:lnTo>
                    <a:pt x="638661" y="107912"/>
                  </a:lnTo>
                  <a:lnTo>
                    <a:pt x="627928" y="194528"/>
                  </a:lnTo>
                  <a:lnTo>
                    <a:pt x="623565" y="207602"/>
                  </a:lnTo>
                  <a:lnTo>
                    <a:pt x="614828" y="217639"/>
                  </a:lnTo>
                  <a:lnTo>
                    <a:pt x="602962" y="223668"/>
                  </a:lnTo>
                  <a:lnTo>
                    <a:pt x="589217" y="224715"/>
                  </a:lnTo>
                  <a:close/>
                </a:path>
              </a:pathLst>
            </a:custGeom>
            <a:ln w="10701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1638358" y="3847548"/>
              <a:ext cx="187325" cy="168275"/>
            </a:xfrm>
            <a:custGeom>
              <a:avLst/>
              <a:gdLst/>
              <a:ahLst/>
              <a:cxnLst/>
              <a:rect l="l" t="t" r="r" b="b"/>
              <a:pathLst>
                <a:path w="187325" h="168275">
                  <a:moveTo>
                    <a:pt x="0" y="0"/>
                  </a:moveTo>
                  <a:lnTo>
                    <a:pt x="186884" y="23130"/>
                  </a:lnTo>
                  <a:lnTo>
                    <a:pt x="47757" y="167795"/>
                  </a:lnTo>
                  <a:lnTo>
                    <a:pt x="60218" y="65997"/>
                  </a:lnTo>
                  <a:lnTo>
                    <a:pt x="0" y="0"/>
                  </a:lnTo>
                  <a:close/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1698575" y="3870676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0" y="42867"/>
                  </a:moveTo>
                  <a:lnTo>
                    <a:pt x="126666" y="0"/>
                  </a:lnTo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1305726" y="862939"/>
              <a:ext cx="253824" cy="253824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468816" y="3510699"/>
              <a:ext cx="5046963" cy="6240645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916582" y="4021290"/>
              <a:ext cx="4135995" cy="5329676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3968460" y="4073174"/>
              <a:ext cx="3901440" cy="5095875"/>
            </a:xfrm>
            <a:custGeom>
              <a:avLst/>
              <a:gdLst/>
              <a:ahLst/>
              <a:cxnLst/>
              <a:rect l="l" t="t" r="r" b="b"/>
              <a:pathLst>
                <a:path w="3901440" h="5095875">
                  <a:moveTo>
                    <a:pt x="3248204" y="0"/>
                  </a:moveTo>
                  <a:lnTo>
                    <a:pt x="0" y="457462"/>
                  </a:lnTo>
                  <a:lnTo>
                    <a:pt x="653236" y="5095656"/>
                  </a:lnTo>
                  <a:lnTo>
                    <a:pt x="3901430" y="4638193"/>
                  </a:lnTo>
                  <a:lnTo>
                    <a:pt x="3796504" y="3893169"/>
                  </a:lnTo>
                  <a:lnTo>
                    <a:pt x="662597" y="3893169"/>
                  </a:lnTo>
                  <a:lnTo>
                    <a:pt x="254494" y="995446"/>
                  </a:lnTo>
                  <a:lnTo>
                    <a:pt x="3152197" y="587353"/>
                  </a:lnTo>
                  <a:lnTo>
                    <a:pt x="3330925" y="587353"/>
                  </a:lnTo>
                  <a:lnTo>
                    <a:pt x="3248204" y="0"/>
                  </a:lnTo>
                  <a:close/>
                </a:path>
                <a:path w="3901440" h="5095875">
                  <a:moveTo>
                    <a:pt x="3330925" y="587353"/>
                  </a:moveTo>
                  <a:lnTo>
                    <a:pt x="3152197" y="587353"/>
                  </a:lnTo>
                  <a:lnTo>
                    <a:pt x="3560310" y="3485056"/>
                  </a:lnTo>
                  <a:lnTo>
                    <a:pt x="662597" y="3893169"/>
                  </a:lnTo>
                  <a:lnTo>
                    <a:pt x="3796504" y="3893169"/>
                  </a:lnTo>
                  <a:lnTo>
                    <a:pt x="3330925" y="5873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 txBox="1"/>
          <p:nvPr/>
        </p:nvSpPr>
        <p:spPr>
          <a:xfrm rot="21120000">
            <a:off x="4645320" y="4614587"/>
            <a:ext cx="814489" cy="137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5"/>
              </a:lnSpc>
            </a:pPr>
            <a:r>
              <a:rPr sz="105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1050">
              <a:latin typeface="Montserrat"/>
              <a:cs typeface="Montserrat"/>
            </a:endParaRPr>
          </a:p>
        </p:txBody>
      </p:sp>
      <p:sp>
        <p:nvSpPr>
          <p:cNvPr id="34" name="object 34"/>
          <p:cNvSpPr txBox="1"/>
          <p:nvPr/>
        </p:nvSpPr>
        <p:spPr>
          <a:xfrm rot="21120000">
            <a:off x="4993408" y="8386566"/>
            <a:ext cx="469427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1930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35" name="object 35"/>
          <p:cNvSpPr txBox="1"/>
          <p:nvPr/>
        </p:nvSpPr>
        <p:spPr>
          <a:xfrm rot="21120000">
            <a:off x="4855444" y="8492751"/>
            <a:ext cx="2439056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25" dirty="0">
                <a:solidFill>
                  <a:srgbClr val="3B3B3A"/>
                </a:solidFill>
                <a:latin typeface="Trebuchet MS"/>
                <a:cs typeface="Trebuchet MS"/>
              </a:rPr>
              <a:t>Команда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5" dirty="0">
                <a:solidFill>
                  <a:srgbClr val="3B3B3A"/>
                </a:solidFill>
                <a:latin typeface="Trebuchet MS"/>
                <a:cs typeface="Trebuchet MS"/>
              </a:rPr>
              <a:t>«За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кулисами»</a:t>
            </a:r>
            <a:r>
              <a:rPr sz="850" spc="170" dirty="0">
                <a:solidFill>
                  <a:srgbClr val="3B3B3A"/>
                </a:solidFill>
                <a:latin typeface="Trebuchet MS"/>
                <a:cs typeface="Trebuchet MS"/>
              </a:rPr>
              <a:t>  </a:t>
            </a:r>
            <a:r>
              <a:rPr sz="850" dirty="0">
                <a:solidFill>
                  <a:srgbClr val="36A9C2"/>
                </a:solidFill>
                <a:latin typeface="Trebuchet MS"/>
                <a:cs typeface="Trebuchet MS"/>
              </a:rPr>
              <a:t>#куратор</a:t>
            </a:r>
            <a:r>
              <a:rPr sz="850" spc="285" dirty="0">
                <a:solidFill>
                  <a:srgbClr val="36A9C2"/>
                </a:solidFill>
                <a:latin typeface="Trebuchet MS"/>
                <a:cs typeface="Trebuchet MS"/>
              </a:rPr>
              <a:t>  </a:t>
            </a:r>
            <a:r>
              <a:rPr sz="850" spc="-10" dirty="0">
                <a:solidFill>
                  <a:srgbClr val="36A9C2"/>
                </a:solidFill>
                <a:latin typeface="Trebuchet MS"/>
                <a:cs typeface="Trebuchet MS"/>
              </a:rPr>
              <a:t>#community</a:t>
            </a:r>
            <a:endParaRPr sz="850">
              <a:latin typeface="Trebuchet MS"/>
              <a:cs typeface="Trebuchet MS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0" y="989289"/>
            <a:ext cx="7503795" cy="9942195"/>
            <a:chOff x="0" y="989289"/>
            <a:chExt cx="7503795" cy="9942195"/>
          </a:xfrm>
        </p:grpSpPr>
        <p:sp>
          <p:nvSpPr>
            <p:cNvPr id="37" name="object 37"/>
            <p:cNvSpPr/>
            <p:nvPr/>
          </p:nvSpPr>
          <p:spPr>
            <a:xfrm>
              <a:off x="6907657" y="4375829"/>
              <a:ext cx="124460" cy="45720"/>
            </a:xfrm>
            <a:custGeom>
              <a:avLst/>
              <a:gdLst/>
              <a:ahLst/>
              <a:cxnLst/>
              <a:rect l="l" t="t" r="r" b="b"/>
              <a:pathLst>
                <a:path w="124459" h="45720">
                  <a:moveTo>
                    <a:pt x="32588" y="35445"/>
                  </a:moveTo>
                  <a:lnTo>
                    <a:pt x="31419" y="27089"/>
                  </a:lnTo>
                  <a:lnTo>
                    <a:pt x="30238" y="18745"/>
                  </a:lnTo>
                  <a:lnTo>
                    <a:pt x="22517" y="12941"/>
                  </a:lnTo>
                  <a:lnTo>
                    <a:pt x="5829" y="15278"/>
                  </a:lnTo>
                  <a:lnTo>
                    <a:pt x="0" y="22999"/>
                  </a:lnTo>
                  <a:lnTo>
                    <a:pt x="2362" y="39700"/>
                  </a:lnTo>
                  <a:lnTo>
                    <a:pt x="10071" y="45516"/>
                  </a:lnTo>
                  <a:lnTo>
                    <a:pt x="26771" y="43167"/>
                  </a:lnTo>
                  <a:lnTo>
                    <a:pt x="32588" y="35445"/>
                  </a:lnTo>
                  <a:close/>
                </a:path>
                <a:path w="124459" h="45720">
                  <a:moveTo>
                    <a:pt x="78473" y="28981"/>
                  </a:moveTo>
                  <a:lnTo>
                    <a:pt x="77292" y="20624"/>
                  </a:lnTo>
                  <a:lnTo>
                    <a:pt x="76123" y="12280"/>
                  </a:lnTo>
                  <a:lnTo>
                    <a:pt x="68402" y="6464"/>
                  </a:lnTo>
                  <a:lnTo>
                    <a:pt x="51714" y="8813"/>
                  </a:lnTo>
                  <a:lnTo>
                    <a:pt x="45897" y="16535"/>
                  </a:lnTo>
                  <a:lnTo>
                    <a:pt x="48247" y="33235"/>
                  </a:lnTo>
                  <a:lnTo>
                    <a:pt x="55968" y="39052"/>
                  </a:lnTo>
                  <a:lnTo>
                    <a:pt x="72669" y="36703"/>
                  </a:lnTo>
                  <a:lnTo>
                    <a:pt x="78473" y="28981"/>
                  </a:lnTo>
                  <a:close/>
                </a:path>
                <a:path w="124459" h="45720">
                  <a:moveTo>
                    <a:pt x="124358" y="22517"/>
                  </a:moveTo>
                  <a:lnTo>
                    <a:pt x="123190" y="14160"/>
                  </a:lnTo>
                  <a:lnTo>
                    <a:pt x="122021" y="5816"/>
                  </a:lnTo>
                  <a:lnTo>
                    <a:pt x="114287" y="0"/>
                  </a:lnTo>
                  <a:lnTo>
                    <a:pt x="97599" y="2349"/>
                  </a:lnTo>
                  <a:lnTo>
                    <a:pt x="91770" y="10071"/>
                  </a:lnTo>
                  <a:lnTo>
                    <a:pt x="94132" y="26771"/>
                  </a:lnTo>
                  <a:lnTo>
                    <a:pt x="101854" y="32600"/>
                  </a:lnTo>
                  <a:lnTo>
                    <a:pt x="118554" y="30238"/>
                  </a:lnTo>
                  <a:lnTo>
                    <a:pt x="124358" y="22517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733039" y="8079324"/>
              <a:ext cx="232225" cy="205813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827688" y="8422737"/>
              <a:ext cx="129407" cy="113374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128329" y="8018225"/>
              <a:ext cx="214790" cy="209134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320714" y="7711600"/>
              <a:ext cx="182769" cy="200957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6249757" y="4414531"/>
              <a:ext cx="428122" cy="123033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087867" y="4336862"/>
              <a:ext cx="760730" cy="278765"/>
            </a:xfrm>
            <a:custGeom>
              <a:avLst/>
              <a:gdLst/>
              <a:ahLst/>
              <a:cxnLst/>
              <a:rect l="l" t="t" r="r" b="b"/>
              <a:pathLst>
                <a:path w="760729" h="278764">
                  <a:moveTo>
                    <a:pt x="725569" y="184800"/>
                  </a:moveTo>
                  <a:lnTo>
                    <a:pt x="61202" y="278378"/>
                  </a:lnTo>
                  <a:lnTo>
                    <a:pt x="44815" y="277399"/>
                  </a:lnTo>
                  <a:lnTo>
                    <a:pt x="30568" y="270455"/>
                  </a:lnTo>
                  <a:lnTo>
                    <a:pt x="19962" y="258677"/>
                  </a:lnTo>
                  <a:lnTo>
                    <a:pt x="14502" y="243196"/>
                  </a:lnTo>
                  <a:lnTo>
                    <a:pt x="0" y="140267"/>
                  </a:lnTo>
                  <a:lnTo>
                    <a:pt x="973" y="123881"/>
                  </a:lnTo>
                  <a:lnTo>
                    <a:pt x="7914" y="109634"/>
                  </a:lnTo>
                  <a:lnTo>
                    <a:pt x="19691" y="99028"/>
                  </a:lnTo>
                  <a:lnTo>
                    <a:pt x="35171" y="93567"/>
                  </a:lnTo>
                  <a:lnTo>
                    <a:pt x="699538" y="0"/>
                  </a:lnTo>
                  <a:lnTo>
                    <a:pt x="715925" y="973"/>
                  </a:lnTo>
                  <a:lnTo>
                    <a:pt x="730174" y="7914"/>
                  </a:lnTo>
                  <a:lnTo>
                    <a:pt x="740782" y="19691"/>
                  </a:lnTo>
                  <a:lnTo>
                    <a:pt x="746249" y="35171"/>
                  </a:lnTo>
                  <a:lnTo>
                    <a:pt x="760730" y="138100"/>
                  </a:lnTo>
                  <a:lnTo>
                    <a:pt x="759763" y="154486"/>
                  </a:lnTo>
                  <a:lnTo>
                    <a:pt x="752825" y="168734"/>
                  </a:lnTo>
                  <a:lnTo>
                    <a:pt x="741049" y="179339"/>
                  </a:lnTo>
                  <a:lnTo>
                    <a:pt x="725569" y="184800"/>
                  </a:lnTo>
                  <a:close/>
                </a:path>
              </a:pathLst>
            </a:custGeom>
            <a:ln w="12743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5493380" y="7969164"/>
              <a:ext cx="222250" cy="209550"/>
            </a:xfrm>
            <a:custGeom>
              <a:avLst/>
              <a:gdLst/>
              <a:ahLst/>
              <a:cxnLst/>
              <a:rect l="l" t="t" r="r" b="b"/>
              <a:pathLst>
                <a:path w="222250" h="209550">
                  <a:moveTo>
                    <a:pt x="0" y="31276"/>
                  </a:moveTo>
                  <a:lnTo>
                    <a:pt x="222097" y="0"/>
                  </a:lnTo>
                  <a:lnTo>
                    <a:pt x="106886" y="209470"/>
                  </a:lnTo>
                  <a:lnTo>
                    <a:pt x="89683" y="88520"/>
                  </a:lnTo>
                  <a:lnTo>
                    <a:pt x="0" y="31276"/>
                  </a:lnTo>
                  <a:close/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5583067" y="7969162"/>
              <a:ext cx="132715" cy="88900"/>
            </a:xfrm>
            <a:custGeom>
              <a:avLst/>
              <a:gdLst/>
              <a:ahLst/>
              <a:cxnLst/>
              <a:rect l="l" t="t" r="r" b="b"/>
              <a:pathLst>
                <a:path w="132714" h="88900">
                  <a:moveTo>
                    <a:pt x="0" y="88520"/>
                  </a:moveTo>
                  <a:lnTo>
                    <a:pt x="132414" y="0"/>
                  </a:lnTo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276606" y="4641019"/>
              <a:ext cx="257810" cy="257810"/>
            </a:xfrm>
            <a:custGeom>
              <a:avLst/>
              <a:gdLst/>
              <a:ahLst/>
              <a:cxnLst/>
              <a:rect l="l" t="t" r="r" b="b"/>
              <a:pathLst>
                <a:path w="257810" h="257810">
                  <a:moveTo>
                    <a:pt x="110645" y="0"/>
                  </a:moveTo>
                  <a:lnTo>
                    <a:pt x="61946" y="17180"/>
                  </a:lnTo>
                  <a:lnTo>
                    <a:pt x="24899" y="50541"/>
                  </a:lnTo>
                  <a:lnTo>
                    <a:pt x="3064" y="95358"/>
                  </a:lnTo>
                  <a:lnTo>
                    <a:pt x="0" y="146906"/>
                  </a:lnTo>
                  <a:lnTo>
                    <a:pt x="17182" y="195605"/>
                  </a:lnTo>
                  <a:lnTo>
                    <a:pt x="50546" y="232651"/>
                  </a:lnTo>
                  <a:lnTo>
                    <a:pt x="95367" y="254483"/>
                  </a:lnTo>
                  <a:lnTo>
                    <a:pt x="146916" y="257541"/>
                  </a:lnTo>
                  <a:lnTo>
                    <a:pt x="195620" y="240365"/>
                  </a:lnTo>
                  <a:lnTo>
                    <a:pt x="232665" y="207004"/>
                  </a:lnTo>
                  <a:lnTo>
                    <a:pt x="254495" y="162184"/>
                  </a:lnTo>
                  <a:lnTo>
                    <a:pt x="257552" y="110635"/>
                  </a:lnTo>
                  <a:lnTo>
                    <a:pt x="240376" y="61936"/>
                  </a:lnTo>
                  <a:lnTo>
                    <a:pt x="207014" y="24890"/>
                  </a:lnTo>
                  <a:lnTo>
                    <a:pt x="162195" y="3058"/>
                  </a:lnTo>
                  <a:lnTo>
                    <a:pt x="110645" y="0"/>
                  </a:lnTo>
                  <a:close/>
                </a:path>
              </a:pathLst>
            </a:custGeom>
            <a:solidFill>
              <a:srgbClr val="FFE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326960" y="4686843"/>
              <a:ext cx="156405" cy="161638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0" y="989289"/>
              <a:ext cx="5944112" cy="60312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25499" y="6910136"/>
              <a:ext cx="2984200" cy="4020820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1214619" y="7017017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240654" y="6833355"/>
              <a:ext cx="557752" cy="491489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2334955" y="7079417"/>
              <a:ext cx="77118" cy="225312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385623" y="7102254"/>
              <a:ext cx="228474" cy="83459"/>
            </a:xfrm>
            <a:prstGeom prst="rect">
              <a:avLst/>
            </a:prstGeom>
          </p:spPr>
        </p:pic>
      </p:grpSp>
      <p:sp>
        <p:nvSpPr>
          <p:cNvPr id="54" name="object 54"/>
          <p:cNvSpPr txBox="1"/>
          <p:nvPr/>
        </p:nvSpPr>
        <p:spPr>
          <a:xfrm>
            <a:off x="1480117" y="9316425"/>
            <a:ext cx="909955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Рюкзак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20" dirty="0">
                <a:solidFill>
                  <a:srgbClr val="522E48"/>
                </a:solidFill>
                <a:latin typeface="Montserrat"/>
                <a:cs typeface="Montserrat"/>
              </a:rPr>
              <a:t>SHOP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55" name="object 55"/>
          <p:cNvGrpSpPr/>
          <p:nvPr/>
        </p:nvGrpSpPr>
        <p:grpSpPr>
          <a:xfrm>
            <a:off x="1513227" y="9868324"/>
            <a:ext cx="2207260" cy="523240"/>
            <a:chOff x="1513227" y="9868324"/>
            <a:chExt cx="2207260" cy="523240"/>
          </a:xfrm>
        </p:grpSpPr>
        <p:pic>
          <p:nvPicPr>
            <p:cNvPr id="56" name="object 5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513227" y="9868324"/>
              <a:ext cx="235311" cy="68609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1820849" y="9883438"/>
              <a:ext cx="1899920" cy="508000"/>
            </a:xfrm>
            <a:custGeom>
              <a:avLst/>
              <a:gdLst/>
              <a:ahLst/>
              <a:cxnLst/>
              <a:rect l="l" t="t" r="r" b="b"/>
              <a:pathLst>
                <a:path w="1899920" h="508000">
                  <a:moveTo>
                    <a:pt x="44729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99" y="52247"/>
                  </a:lnTo>
                  <a:lnTo>
                    <a:pt x="11899" y="10756"/>
                  </a:lnTo>
                  <a:lnTo>
                    <a:pt x="32854" y="10756"/>
                  </a:lnTo>
                  <a:lnTo>
                    <a:pt x="32854" y="52247"/>
                  </a:lnTo>
                  <a:lnTo>
                    <a:pt x="44729" y="52247"/>
                  </a:lnTo>
                  <a:lnTo>
                    <a:pt x="44729" y="1244"/>
                  </a:lnTo>
                  <a:close/>
                </a:path>
                <a:path w="1899920" h="508000">
                  <a:moveTo>
                    <a:pt x="109347" y="26809"/>
                  </a:moveTo>
                  <a:lnTo>
                    <a:pt x="107251" y="15430"/>
                  </a:lnTo>
                  <a:lnTo>
                    <a:pt x="103517" y="9791"/>
                  </a:lnTo>
                  <a:lnTo>
                    <a:pt x="101663" y="7010"/>
                  </a:lnTo>
                  <a:lnTo>
                    <a:pt x="97180" y="4127"/>
                  </a:lnTo>
                  <a:lnTo>
                    <a:pt x="97180" y="16560"/>
                  </a:lnTo>
                  <a:lnTo>
                    <a:pt x="97180" y="37007"/>
                  </a:lnTo>
                  <a:lnTo>
                    <a:pt x="92240" y="43700"/>
                  </a:lnTo>
                  <a:lnTo>
                    <a:pt x="75768" y="43700"/>
                  </a:lnTo>
                  <a:lnTo>
                    <a:pt x="70827" y="37007"/>
                  </a:lnTo>
                  <a:lnTo>
                    <a:pt x="70827" y="16560"/>
                  </a:lnTo>
                  <a:lnTo>
                    <a:pt x="75768" y="9791"/>
                  </a:lnTo>
                  <a:lnTo>
                    <a:pt x="92240" y="9791"/>
                  </a:lnTo>
                  <a:lnTo>
                    <a:pt x="97180" y="16560"/>
                  </a:lnTo>
                  <a:lnTo>
                    <a:pt x="97180" y="4127"/>
                  </a:lnTo>
                  <a:lnTo>
                    <a:pt x="93573" y="1790"/>
                  </a:lnTo>
                  <a:lnTo>
                    <a:pt x="84010" y="0"/>
                  </a:lnTo>
                  <a:lnTo>
                    <a:pt x="74434" y="1790"/>
                  </a:lnTo>
                  <a:lnTo>
                    <a:pt x="66344" y="7010"/>
                  </a:lnTo>
                  <a:lnTo>
                    <a:pt x="60756" y="15430"/>
                  </a:lnTo>
                  <a:lnTo>
                    <a:pt x="58661" y="26809"/>
                  </a:lnTo>
                  <a:lnTo>
                    <a:pt x="60756" y="38112"/>
                  </a:lnTo>
                  <a:lnTo>
                    <a:pt x="66344" y="46494"/>
                  </a:lnTo>
                  <a:lnTo>
                    <a:pt x="74434" y="51714"/>
                  </a:lnTo>
                  <a:lnTo>
                    <a:pt x="84010" y="53505"/>
                  </a:lnTo>
                  <a:lnTo>
                    <a:pt x="93573" y="51714"/>
                  </a:lnTo>
                  <a:lnTo>
                    <a:pt x="101663" y="46494"/>
                  </a:lnTo>
                  <a:lnTo>
                    <a:pt x="103530" y="43700"/>
                  </a:lnTo>
                  <a:lnTo>
                    <a:pt x="107251" y="38112"/>
                  </a:lnTo>
                  <a:lnTo>
                    <a:pt x="109347" y="26809"/>
                  </a:lnTo>
                  <a:close/>
                </a:path>
                <a:path w="1899920" h="508000">
                  <a:moveTo>
                    <a:pt x="167297" y="1257"/>
                  </a:moveTo>
                  <a:lnTo>
                    <a:pt x="131241" y="1257"/>
                  </a:lnTo>
                  <a:lnTo>
                    <a:pt x="129476" y="17081"/>
                  </a:lnTo>
                  <a:lnTo>
                    <a:pt x="126784" y="39344"/>
                  </a:lnTo>
                  <a:lnTo>
                    <a:pt x="124637" y="41998"/>
                  </a:lnTo>
                  <a:lnTo>
                    <a:pt x="120561" y="41998"/>
                  </a:lnTo>
                  <a:lnTo>
                    <a:pt x="119113" y="41592"/>
                  </a:lnTo>
                  <a:lnTo>
                    <a:pt x="117017" y="52514"/>
                  </a:lnTo>
                  <a:lnTo>
                    <a:pt x="118681" y="53162"/>
                  </a:lnTo>
                  <a:lnTo>
                    <a:pt x="120281" y="53505"/>
                  </a:lnTo>
                  <a:lnTo>
                    <a:pt x="130962" y="53505"/>
                  </a:lnTo>
                  <a:lnTo>
                    <a:pt x="136055" y="47498"/>
                  </a:lnTo>
                  <a:lnTo>
                    <a:pt x="137617" y="36144"/>
                  </a:lnTo>
                  <a:lnTo>
                    <a:pt x="140665" y="10756"/>
                  </a:lnTo>
                  <a:lnTo>
                    <a:pt x="155409" y="10756"/>
                  </a:lnTo>
                  <a:lnTo>
                    <a:pt x="155409" y="52260"/>
                  </a:lnTo>
                  <a:lnTo>
                    <a:pt x="167297" y="52260"/>
                  </a:lnTo>
                  <a:lnTo>
                    <a:pt x="167297" y="1257"/>
                  </a:lnTo>
                  <a:close/>
                </a:path>
                <a:path w="1899920" h="508000">
                  <a:moveTo>
                    <a:pt x="229222" y="1244"/>
                  </a:moveTo>
                  <a:lnTo>
                    <a:pt x="218401" y="1244"/>
                  </a:lnTo>
                  <a:lnTo>
                    <a:pt x="202361" y="26466"/>
                  </a:lnTo>
                  <a:lnTo>
                    <a:pt x="200672" y="29540"/>
                  </a:lnTo>
                  <a:lnTo>
                    <a:pt x="197866" y="34163"/>
                  </a:lnTo>
                  <a:lnTo>
                    <a:pt x="196126" y="37261"/>
                  </a:lnTo>
                  <a:lnTo>
                    <a:pt x="195757" y="37261"/>
                  </a:lnTo>
                  <a:lnTo>
                    <a:pt x="196176" y="30899"/>
                  </a:lnTo>
                  <a:lnTo>
                    <a:pt x="196811" y="24130"/>
                  </a:lnTo>
                  <a:lnTo>
                    <a:pt x="196811" y="1244"/>
                  </a:lnTo>
                  <a:lnTo>
                    <a:pt x="185343" y="1244"/>
                  </a:lnTo>
                  <a:lnTo>
                    <a:pt x="185343" y="52247"/>
                  </a:lnTo>
                  <a:lnTo>
                    <a:pt x="196164" y="52247"/>
                  </a:lnTo>
                  <a:lnTo>
                    <a:pt x="212242" y="26962"/>
                  </a:lnTo>
                  <a:lnTo>
                    <a:pt x="218440" y="16167"/>
                  </a:lnTo>
                  <a:lnTo>
                    <a:pt x="218846" y="16167"/>
                  </a:lnTo>
                  <a:lnTo>
                    <a:pt x="218389" y="22631"/>
                  </a:lnTo>
                  <a:lnTo>
                    <a:pt x="217766" y="29387"/>
                  </a:lnTo>
                  <a:lnTo>
                    <a:pt x="217766" y="52247"/>
                  </a:lnTo>
                  <a:lnTo>
                    <a:pt x="229222" y="52247"/>
                  </a:lnTo>
                  <a:lnTo>
                    <a:pt x="229222" y="1244"/>
                  </a:lnTo>
                  <a:close/>
                </a:path>
                <a:path w="1899920" h="508000">
                  <a:moveTo>
                    <a:pt x="295795" y="1244"/>
                  </a:moveTo>
                  <a:lnTo>
                    <a:pt x="284480" y="1244"/>
                  </a:lnTo>
                  <a:lnTo>
                    <a:pt x="275386" y="26174"/>
                  </a:lnTo>
                  <a:lnTo>
                    <a:pt x="271945" y="36283"/>
                  </a:lnTo>
                  <a:lnTo>
                    <a:pt x="270383" y="41236"/>
                  </a:lnTo>
                  <a:lnTo>
                    <a:pt x="269976" y="41236"/>
                  </a:lnTo>
                  <a:lnTo>
                    <a:pt x="266255" y="30848"/>
                  </a:lnTo>
                  <a:lnTo>
                    <a:pt x="254063" y="1244"/>
                  </a:lnTo>
                  <a:lnTo>
                    <a:pt x="242189" y="1244"/>
                  </a:lnTo>
                  <a:lnTo>
                    <a:pt x="264820" y="51625"/>
                  </a:lnTo>
                  <a:lnTo>
                    <a:pt x="261556" y="59918"/>
                  </a:lnTo>
                  <a:lnTo>
                    <a:pt x="257848" y="63512"/>
                  </a:lnTo>
                  <a:lnTo>
                    <a:pt x="250037" y="63512"/>
                  </a:lnTo>
                  <a:lnTo>
                    <a:pt x="248551" y="63246"/>
                  </a:lnTo>
                  <a:lnTo>
                    <a:pt x="247230" y="62826"/>
                  </a:lnTo>
                  <a:lnTo>
                    <a:pt x="244983" y="72123"/>
                  </a:lnTo>
                  <a:lnTo>
                    <a:pt x="246951" y="72745"/>
                  </a:lnTo>
                  <a:lnTo>
                    <a:pt x="249504" y="73152"/>
                  </a:lnTo>
                  <a:lnTo>
                    <a:pt x="252171" y="73152"/>
                  </a:lnTo>
                  <a:lnTo>
                    <a:pt x="260210" y="71869"/>
                  </a:lnTo>
                  <a:lnTo>
                    <a:pt x="266382" y="68160"/>
                  </a:lnTo>
                  <a:lnTo>
                    <a:pt x="271081" y="62306"/>
                  </a:lnTo>
                  <a:lnTo>
                    <a:pt x="274726" y="54571"/>
                  </a:lnTo>
                  <a:lnTo>
                    <a:pt x="295795" y="1244"/>
                  </a:lnTo>
                  <a:close/>
                </a:path>
                <a:path w="1899920" h="508000">
                  <a:moveTo>
                    <a:pt x="355904" y="25984"/>
                  </a:moveTo>
                  <a:lnTo>
                    <a:pt x="343738" y="1778"/>
                  </a:lnTo>
                  <a:lnTo>
                    <a:pt x="343738" y="15900"/>
                  </a:lnTo>
                  <a:lnTo>
                    <a:pt x="343725" y="37617"/>
                  </a:lnTo>
                  <a:lnTo>
                    <a:pt x="338213" y="43561"/>
                  </a:lnTo>
                  <a:lnTo>
                    <a:pt x="328028" y="43561"/>
                  </a:lnTo>
                  <a:lnTo>
                    <a:pt x="323811" y="42341"/>
                  </a:lnTo>
                  <a:lnTo>
                    <a:pt x="320090" y="38963"/>
                  </a:lnTo>
                  <a:lnTo>
                    <a:pt x="320090" y="16040"/>
                  </a:lnTo>
                  <a:lnTo>
                    <a:pt x="324180" y="11772"/>
                  </a:lnTo>
                  <a:lnTo>
                    <a:pt x="328231" y="9944"/>
                  </a:lnTo>
                  <a:lnTo>
                    <a:pt x="340194" y="9944"/>
                  </a:lnTo>
                  <a:lnTo>
                    <a:pt x="343738" y="15900"/>
                  </a:lnTo>
                  <a:lnTo>
                    <a:pt x="343738" y="1778"/>
                  </a:lnTo>
                  <a:lnTo>
                    <a:pt x="335356" y="0"/>
                  </a:lnTo>
                  <a:lnTo>
                    <a:pt x="329603" y="0"/>
                  </a:lnTo>
                  <a:lnTo>
                    <a:pt x="323519" y="2959"/>
                  </a:lnTo>
                  <a:lnTo>
                    <a:pt x="319163" y="7086"/>
                  </a:lnTo>
                  <a:lnTo>
                    <a:pt x="318808" y="7086"/>
                  </a:lnTo>
                  <a:lnTo>
                    <a:pt x="317906" y="1244"/>
                  </a:lnTo>
                  <a:lnTo>
                    <a:pt x="308190" y="1244"/>
                  </a:lnTo>
                  <a:lnTo>
                    <a:pt x="308190" y="72440"/>
                  </a:lnTo>
                  <a:lnTo>
                    <a:pt x="320090" y="72440"/>
                  </a:lnTo>
                  <a:lnTo>
                    <a:pt x="320090" y="56388"/>
                  </a:lnTo>
                  <a:lnTo>
                    <a:pt x="319519" y="47447"/>
                  </a:lnTo>
                  <a:lnTo>
                    <a:pt x="319811" y="47447"/>
                  </a:lnTo>
                  <a:lnTo>
                    <a:pt x="323875" y="51295"/>
                  </a:lnTo>
                  <a:lnTo>
                    <a:pt x="328942" y="53492"/>
                  </a:lnTo>
                  <a:lnTo>
                    <a:pt x="333489" y="53492"/>
                  </a:lnTo>
                  <a:lnTo>
                    <a:pt x="341947" y="51650"/>
                  </a:lnTo>
                  <a:lnTo>
                    <a:pt x="347522" y="47447"/>
                  </a:lnTo>
                  <a:lnTo>
                    <a:pt x="349097" y="46266"/>
                  </a:lnTo>
                  <a:lnTo>
                    <a:pt x="350647" y="43561"/>
                  </a:lnTo>
                  <a:lnTo>
                    <a:pt x="354050" y="37617"/>
                  </a:lnTo>
                  <a:lnTo>
                    <a:pt x="355904" y="25984"/>
                  </a:lnTo>
                  <a:close/>
                </a:path>
                <a:path w="1899920" h="508000">
                  <a:moveTo>
                    <a:pt x="417106" y="24218"/>
                  </a:moveTo>
                  <a:lnTo>
                    <a:pt x="416712" y="21767"/>
                  </a:lnTo>
                  <a:lnTo>
                    <a:pt x="415569" y="14478"/>
                  </a:lnTo>
                  <a:lnTo>
                    <a:pt x="412470" y="9220"/>
                  </a:lnTo>
                  <a:lnTo>
                    <a:pt x="411048" y="6819"/>
                  </a:lnTo>
                  <a:lnTo>
                    <a:pt x="406641" y="3810"/>
                  </a:lnTo>
                  <a:lnTo>
                    <a:pt x="406641" y="14338"/>
                  </a:lnTo>
                  <a:lnTo>
                    <a:pt x="406641" y="21767"/>
                  </a:lnTo>
                  <a:lnTo>
                    <a:pt x="379272" y="21767"/>
                  </a:lnTo>
                  <a:lnTo>
                    <a:pt x="379272" y="15290"/>
                  </a:lnTo>
                  <a:lnTo>
                    <a:pt x="385711" y="9220"/>
                  </a:lnTo>
                  <a:lnTo>
                    <a:pt x="401942" y="9220"/>
                  </a:lnTo>
                  <a:lnTo>
                    <a:pt x="406641" y="14338"/>
                  </a:lnTo>
                  <a:lnTo>
                    <a:pt x="406641" y="3810"/>
                  </a:lnTo>
                  <a:lnTo>
                    <a:pt x="403707" y="1803"/>
                  </a:lnTo>
                  <a:lnTo>
                    <a:pt x="393687" y="0"/>
                  </a:lnTo>
                  <a:lnTo>
                    <a:pt x="383933" y="1828"/>
                  </a:lnTo>
                  <a:lnTo>
                    <a:pt x="375627" y="7099"/>
                  </a:lnTo>
                  <a:lnTo>
                    <a:pt x="369849" y="15494"/>
                  </a:lnTo>
                  <a:lnTo>
                    <a:pt x="367690" y="26682"/>
                  </a:lnTo>
                  <a:lnTo>
                    <a:pt x="369824" y="38036"/>
                  </a:lnTo>
                  <a:lnTo>
                    <a:pt x="375691" y="46456"/>
                  </a:lnTo>
                  <a:lnTo>
                    <a:pt x="384454" y="51701"/>
                  </a:lnTo>
                  <a:lnTo>
                    <a:pt x="395287" y="53505"/>
                  </a:lnTo>
                  <a:lnTo>
                    <a:pt x="402691" y="53505"/>
                  </a:lnTo>
                  <a:lnTo>
                    <a:pt x="409663" y="51028"/>
                  </a:lnTo>
                  <a:lnTo>
                    <a:pt x="415048" y="47472"/>
                  </a:lnTo>
                  <a:lnTo>
                    <a:pt x="413270" y="44208"/>
                  </a:lnTo>
                  <a:lnTo>
                    <a:pt x="410984" y="40030"/>
                  </a:lnTo>
                  <a:lnTo>
                    <a:pt x="406463" y="42633"/>
                  </a:lnTo>
                  <a:lnTo>
                    <a:pt x="402120" y="44208"/>
                  </a:lnTo>
                  <a:lnTo>
                    <a:pt x="386346" y="44208"/>
                  </a:lnTo>
                  <a:lnTo>
                    <a:pt x="379272" y="38557"/>
                  </a:lnTo>
                  <a:lnTo>
                    <a:pt x="379272" y="30251"/>
                  </a:lnTo>
                  <a:lnTo>
                    <a:pt x="416585" y="30251"/>
                  </a:lnTo>
                  <a:lnTo>
                    <a:pt x="417093" y="26682"/>
                  </a:lnTo>
                  <a:lnTo>
                    <a:pt x="417106" y="24422"/>
                  </a:lnTo>
                  <a:lnTo>
                    <a:pt x="417106" y="24218"/>
                  </a:lnTo>
                  <a:close/>
                </a:path>
                <a:path w="1899920" h="508000">
                  <a:moveTo>
                    <a:pt x="478701" y="1244"/>
                  </a:moveTo>
                  <a:lnTo>
                    <a:pt x="428967" y="1244"/>
                  </a:lnTo>
                  <a:lnTo>
                    <a:pt x="428967" y="10756"/>
                  </a:lnTo>
                  <a:lnTo>
                    <a:pt x="447865" y="10756"/>
                  </a:lnTo>
                  <a:lnTo>
                    <a:pt x="447865" y="52247"/>
                  </a:lnTo>
                  <a:lnTo>
                    <a:pt x="459816" y="52247"/>
                  </a:lnTo>
                  <a:lnTo>
                    <a:pt x="459816" y="10756"/>
                  </a:lnTo>
                  <a:lnTo>
                    <a:pt x="478701" y="10756"/>
                  </a:lnTo>
                  <a:lnTo>
                    <a:pt x="478701" y="1244"/>
                  </a:lnTo>
                  <a:close/>
                </a:path>
                <a:path w="1899920" h="508000">
                  <a:moveTo>
                    <a:pt x="538657" y="27165"/>
                  </a:moveTo>
                  <a:lnTo>
                    <a:pt x="538607" y="21755"/>
                  </a:lnTo>
                  <a:lnTo>
                    <a:pt x="537235" y="12623"/>
                  </a:lnTo>
                  <a:lnTo>
                    <a:pt x="535432" y="9652"/>
                  </a:lnTo>
                  <a:lnTo>
                    <a:pt x="533057" y="5702"/>
                  </a:lnTo>
                  <a:lnTo>
                    <a:pt x="526249" y="1447"/>
                  </a:lnTo>
                  <a:lnTo>
                    <a:pt x="516953" y="0"/>
                  </a:lnTo>
                  <a:lnTo>
                    <a:pt x="508254" y="0"/>
                  </a:lnTo>
                  <a:lnTo>
                    <a:pt x="499986" y="3416"/>
                  </a:lnTo>
                  <a:lnTo>
                    <a:pt x="493864" y="7124"/>
                  </a:lnTo>
                  <a:lnTo>
                    <a:pt x="498284" y="15074"/>
                  </a:lnTo>
                  <a:lnTo>
                    <a:pt x="503466" y="12153"/>
                  </a:lnTo>
                  <a:lnTo>
                    <a:pt x="509079" y="9652"/>
                  </a:lnTo>
                  <a:lnTo>
                    <a:pt x="522986" y="9652"/>
                  </a:lnTo>
                  <a:lnTo>
                    <a:pt x="526351" y="13944"/>
                  </a:lnTo>
                  <a:lnTo>
                    <a:pt x="526770" y="19659"/>
                  </a:lnTo>
                  <a:lnTo>
                    <a:pt x="526770" y="27165"/>
                  </a:lnTo>
                  <a:lnTo>
                    <a:pt x="526770" y="37884"/>
                  </a:lnTo>
                  <a:lnTo>
                    <a:pt x="522109" y="41668"/>
                  </a:lnTo>
                  <a:lnTo>
                    <a:pt x="517423" y="44056"/>
                  </a:lnTo>
                  <a:lnTo>
                    <a:pt x="507352" y="44056"/>
                  </a:lnTo>
                  <a:lnTo>
                    <a:pt x="503415" y="42113"/>
                  </a:lnTo>
                  <a:lnTo>
                    <a:pt x="503415" y="37630"/>
                  </a:lnTo>
                  <a:lnTo>
                    <a:pt x="504520" y="33845"/>
                  </a:lnTo>
                  <a:lnTo>
                    <a:pt x="508292" y="30784"/>
                  </a:lnTo>
                  <a:lnTo>
                    <a:pt x="515480" y="28536"/>
                  </a:lnTo>
                  <a:lnTo>
                    <a:pt x="526770" y="27165"/>
                  </a:lnTo>
                  <a:lnTo>
                    <a:pt x="526770" y="19659"/>
                  </a:lnTo>
                  <a:lnTo>
                    <a:pt x="510806" y="21755"/>
                  </a:lnTo>
                  <a:lnTo>
                    <a:pt x="499986" y="25488"/>
                  </a:lnTo>
                  <a:lnTo>
                    <a:pt x="493839" y="31026"/>
                  </a:lnTo>
                  <a:lnTo>
                    <a:pt x="491896" y="38557"/>
                  </a:lnTo>
                  <a:lnTo>
                    <a:pt x="491896" y="47396"/>
                  </a:lnTo>
                  <a:lnTo>
                    <a:pt x="498970" y="53492"/>
                  </a:lnTo>
                  <a:lnTo>
                    <a:pt x="515569" y="53492"/>
                  </a:lnTo>
                  <a:lnTo>
                    <a:pt x="522338" y="50063"/>
                  </a:lnTo>
                  <a:lnTo>
                    <a:pt x="527634" y="45935"/>
                  </a:lnTo>
                  <a:lnTo>
                    <a:pt x="527977" y="45935"/>
                  </a:lnTo>
                  <a:lnTo>
                    <a:pt x="528878" y="52247"/>
                  </a:lnTo>
                  <a:lnTo>
                    <a:pt x="538657" y="52247"/>
                  </a:lnTo>
                  <a:lnTo>
                    <a:pt x="538657" y="45935"/>
                  </a:lnTo>
                  <a:lnTo>
                    <a:pt x="538657" y="44056"/>
                  </a:lnTo>
                  <a:lnTo>
                    <a:pt x="538657" y="27165"/>
                  </a:lnTo>
                  <a:close/>
                </a:path>
                <a:path w="1899920" h="508000">
                  <a:moveTo>
                    <a:pt x="599478" y="1244"/>
                  </a:moveTo>
                  <a:lnTo>
                    <a:pt x="587603" y="1244"/>
                  </a:lnTo>
                  <a:lnTo>
                    <a:pt x="587603" y="20739"/>
                  </a:lnTo>
                  <a:lnTo>
                    <a:pt x="566648" y="20739"/>
                  </a:lnTo>
                  <a:lnTo>
                    <a:pt x="566648" y="1244"/>
                  </a:lnTo>
                  <a:lnTo>
                    <a:pt x="554761" y="1244"/>
                  </a:lnTo>
                  <a:lnTo>
                    <a:pt x="554761" y="52247"/>
                  </a:lnTo>
                  <a:lnTo>
                    <a:pt x="566648" y="52247"/>
                  </a:lnTo>
                  <a:lnTo>
                    <a:pt x="566648" y="31267"/>
                  </a:lnTo>
                  <a:lnTo>
                    <a:pt x="587603" y="31267"/>
                  </a:lnTo>
                  <a:lnTo>
                    <a:pt x="587603" y="52247"/>
                  </a:lnTo>
                  <a:lnTo>
                    <a:pt x="599478" y="52247"/>
                  </a:lnTo>
                  <a:lnTo>
                    <a:pt x="599478" y="1244"/>
                  </a:lnTo>
                  <a:close/>
                </a:path>
                <a:path w="1899920" h="508000">
                  <a:moveTo>
                    <a:pt x="1899564" y="380352"/>
                  </a:moveTo>
                  <a:lnTo>
                    <a:pt x="1889556" y="330771"/>
                  </a:lnTo>
                  <a:lnTo>
                    <a:pt x="1862264" y="290283"/>
                  </a:lnTo>
                  <a:lnTo>
                    <a:pt x="1821776" y="262991"/>
                  </a:lnTo>
                  <a:lnTo>
                    <a:pt x="1772196" y="252984"/>
                  </a:lnTo>
                  <a:lnTo>
                    <a:pt x="1008011" y="252984"/>
                  </a:lnTo>
                  <a:lnTo>
                    <a:pt x="958430" y="262991"/>
                  </a:lnTo>
                  <a:lnTo>
                    <a:pt x="917943" y="290283"/>
                  </a:lnTo>
                  <a:lnTo>
                    <a:pt x="890651" y="330771"/>
                  </a:lnTo>
                  <a:lnTo>
                    <a:pt x="880643" y="380352"/>
                  </a:lnTo>
                  <a:lnTo>
                    <a:pt x="890651" y="429920"/>
                  </a:lnTo>
                  <a:lnTo>
                    <a:pt x="917943" y="470408"/>
                  </a:lnTo>
                  <a:lnTo>
                    <a:pt x="958430" y="497700"/>
                  </a:lnTo>
                  <a:lnTo>
                    <a:pt x="1008011" y="507720"/>
                  </a:lnTo>
                  <a:lnTo>
                    <a:pt x="1772196" y="507720"/>
                  </a:lnTo>
                  <a:lnTo>
                    <a:pt x="1821776" y="497700"/>
                  </a:lnTo>
                  <a:lnTo>
                    <a:pt x="1862264" y="470408"/>
                  </a:lnTo>
                  <a:lnTo>
                    <a:pt x="1889556" y="429920"/>
                  </a:lnTo>
                  <a:lnTo>
                    <a:pt x="1899564" y="3803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8" name="object 58"/>
          <p:cNvSpPr txBox="1"/>
          <p:nvPr/>
        </p:nvSpPr>
        <p:spPr>
          <a:xfrm>
            <a:off x="2761875" y="10163712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32"/>
              </a:rPr>
              <a:t>199015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59" name="object 59"/>
          <p:cNvGrpSpPr/>
          <p:nvPr/>
        </p:nvGrpSpPr>
        <p:grpSpPr>
          <a:xfrm>
            <a:off x="16344422" y="5266208"/>
            <a:ext cx="2942590" cy="3947795"/>
            <a:chOff x="16344422" y="5266208"/>
            <a:chExt cx="2942590" cy="3947795"/>
          </a:xfrm>
        </p:grpSpPr>
        <p:pic>
          <p:nvPicPr>
            <p:cNvPr id="60" name="object 6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6344422" y="5266208"/>
              <a:ext cx="2942299" cy="3947522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16512582" y="5331205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" name="object 62"/>
          <p:cNvSpPr txBox="1"/>
          <p:nvPr/>
        </p:nvSpPr>
        <p:spPr>
          <a:xfrm>
            <a:off x="16778081" y="7630613"/>
            <a:ext cx="112141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Кружка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SWEET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16804933" y="8176533"/>
            <a:ext cx="2213610" cy="528955"/>
            <a:chOff x="16804933" y="8176533"/>
            <a:chExt cx="2213610" cy="528955"/>
          </a:xfrm>
        </p:grpSpPr>
        <p:pic>
          <p:nvPicPr>
            <p:cNvPr id="64" name="object 64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6804933" y="8176533"/>
              <a:ext cx="361590" cy="93525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17894747" y="8450599"/>
              <a:ext cx="1123950" cy="255270"/>
            </a:xfrm>
            <a:custGeom>
              <a:avLst/>
              <a:gdLst/>
              <a:ahLst/>
              <a:cxnLst/>
              <a:rect l="l" t="t" r="r" b="b"/>
              <a:pathLst>
                <a:path w="1123950" h="255270">
                  <a:moveTo>
                    <a:pt x="996273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996273" y="254735"/>
                  </a:lnTo>
                  <a:lnTo>
                    <a:pt x="1045850" y="244726"/>
                  </a:lnTo>
                  <a:lnTo>
                    <a:pt x="1086336" y="217430"/>
                  </a:lnTo>
                  <a:lnTo>
                    <a:pt x="1113631" y="176945"/>
                  </a:lnTo>
                  <a:lnTo>
                    <a:pt x="1123641" y="127367"/>
                  </a:lnTo>
                  <a:lnTo>
                    <a:pt x="1113631" y="77790"/>
                  </a:lnTo>
                  <a:lnTo>
                    <a:pt x="1086336" y="37305"/>
                  </a:lnTo>
                  <a:lnTo>
                    <a:pt x="1045850" y="10009"/>
                  </a:lnTo>
                  <a:lnTo>
                    <a:pt x="996273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 txBox="1"/>
          <p:nvPr/>
        </p:nvSpPr>
        <p:spPr>
          <a:xfrm>
            <a:off x="18047154" y="8477900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35"/>
              </a:rPr>
              <a:t>23500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1015028" y="2006276"/>
            <a:ext cx="2984500" cy="4097654"/>
            <a:chOff x="1015028" y="2006276"/>
            <a:chExt cx="2984500" cy="4097654"/>
          </a:xfrm>
        </p:grpSpPr>
        <p:pic>
          <p:nvPicPr>
            <p:cNvPr id="68" name="object 6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015028" y="2083058"/>
              <a:ext cx="2984200" cy="4020818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1204148" y="2189939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2230193" y="2006276"/>
              <a:ext cx="557742" cy="491490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324484" y="2252339"/>
              <a:ext cx="77128" cy="225322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375152" y="2275176"/>
              <a:ext cx="228464" cy="83461"/>
            </a:xfrm>
            <a:prstGeom prst="rect">
              <a:avLst/>
            </a:prstGeom>
          </p:spPr>
        </p:pic>
      </p:grpSp>
      <p:grpSp>
        <p:nvGrpSpPr>
          <p:cNvPr id="73" name="object 73"/>
          <p:cNvGrpSpPr/>
          <p:nvPr/>
        </p:nvGrpSpPr>
        <p:grpSpPr>
          <a:xfrm>
            <a:off x="15842271" y="5015601"/>
            <a:ext cx="3051175" cy="2931795"/>
            <a:chOff x="15842271" y="5015601"/>
            <a:chExt cx="3051175" cy="2931795"/>
          </a:xfrm>
        </p:grpSpPr>
        <p:pic>
          <p:nvPicPr>
            <p:cNvPr id="74" name="object 74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7556271" y="5015601"/>
              <a:ext cx="549815" cy="688339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7686187" y="5405123"/>
              <a:ext cx="115301" cy="264169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7710957" y="5358433"/>
              <a:ext cx="254191" cy="145953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8538949" y="5714680"/>
              <a:ext cx="354369" cy="191001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5842271" y="7777310"/>
              <a:ext cx="517622" cy="169932"/>
            </a:xfrm>
            <a:prstGeom prst="rect">
              <a:avLst/>
            </a:prstGeom>
          </p:spPr>
        </p:pic>
      </p:grpSp>
      <p:sp>
        <p:nvSpPr>
          <p:cNvPr id="79" name="object 79"/>
          <p:cNvSpPr txBox="1"/>
          <p:nvPr/>
        </p:nvSpPr>
        <p:spPr>
          <a:xfrm>
            <a:off x="1469646" y="4489347"/>
            <a:ext cx="208280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Толстовка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PHOENIX</a:t>
            </a: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 320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80" name="object 80"/>
          <p:cNvGrpSpPr/>
          <p:nvPr/>
        </p:nvGrpSpPr>
        <p:grpSpPr>
          <a:xfrm>
            <a:off x="1496500" y="5032752"/>
            <a:ext cx="2213610" cy="531495"/>
            <a:chOff x="1496500" y="5032752"/>
            <a:chExt cx="2213610" cy="531495"/>
          </a:xfrm>
        </p:grpSpPr>
        <p:pic>
          <p:nvPicPr>
            <p:cNvPr id="81" name="object 81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496500" y="5032752"/>
              <a:ext cx="1149154" cy="346085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2691022" y="5309333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0" y="244726"/>
                  </a:lnTo>
                  <a:lnTo>
                    <a:pt x="981621" y="217430"/>
                  </a:lnTo>
                  <a:lnTo>
                    <a:pt x="1008914" y="176945"/>
                  </a:lnTo>
                  <a:lnTo>
                    <a:pt x="1018921" y="127367"/>
                  </a:lnTo>
                  <a:lnTo>
                    <a:pt x="1008918" y="77790"/>
                  </a:lnTo>
                  <a:lnTo>
                    <a:pt x="981625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" name="object 83"/>
          <p:cNvSpPr txBox="1"/>
          <p:nvPr/>
        </p:nvSpPr>
        <p:spPr>
          <a:xfrm>
            <a:off x="2751404" y="5336634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4"/>
              </a:rPr>
              <a:t>355001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84" name="object 84"/>
          <p:cNvGrpSpPr/>
          <p:nvPr/>
        </p:nvGrpSpPr>
        <p:grpSpPr>
          <a:xfrm>
            <a:off x="15485809" y="732333"/>
            <a:ext cx="2942590" cy="3947795"/>
            <a:chOff x="15485809" y="732333"/>
            <a:chExt cx="2942590" cy="3947795"/>
          </a:xfrm>
        </p:grpSpPr>
        <p:pic>
          <p:nvPicPr>
            <p:cNvPr id="85" name="object 85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5485809" y="732333"/>
              <a:ext cx="2942299" cy="3947503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15653969" y="797311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7"/>
          <p:cNvSpPr txBox="1"/>
          <p:nvPr/>
        </p:nvSpPr>
        <p:spPr>
          <a:xfrm>
            <a:off x="15919468" y="3096719"/>
            <a:ext cx="1226185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Ежедневник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20" dirty="0">
                <a:solidFill>
                  <a:srgbClr val="522E48"/>
                </a:solidFill>
                <a:latin typeface="Montserrat"/>
                <a:cs typeface="Montserrat"/>
              </a:rPr>
              <a:t>STARRY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88" name="object 88"/>
          <p:cNvGrpSpPr/>
          <p:nvPr/>
        </p:nvGrpSpPr>
        <p:grpSpPr>
          <a:xfrm>
            <a:off x="15952604" y="3639567"/>
            <a:ext cx="2207260" cy="532130"/>
            <a:chOff x="15952604" y="3639567"/>
            <a:chExt cx="2207260" cy="532130"/>
          </a:xfrm>
        </p:grpSpPr>
        <p:pic>
          <p:nvPicPr>
            <p:cNvPr id="89" name="object 89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5952604" y="3648077"/>
              <a:ext cx="106908" cy="69150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6134591" y="3639567"/>
              <a:ext cx="222840" cy="77660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16383483" y="3663727"/>
              <a:ext cx="1776730" cy="508000"/>
            </a:xfrm>
            <a:custGeom>
              <a:avLst/>
              <a:gdLst/>
              <a:ahLst/>
              <a:cxnLst/>
              <a:rect l="l" t="t" r="r" b="b"/>
              <a:pathLst>
                <a:path w="1776730" h="508000">
                  <a:moveTo>
                    <a:pt x="46139" y="20662"/>
                  </a:moveTo>
                  <a:lnTo>
                    <a:pt x="45135" y="11887"/>
                  </a:lnTo>
                  <a:lnTo>
                    <a:pt x="42049" y="5410"/>
                  </a:lnTo>
                  <a:lnTo>
                    <a:pt x="36779" y="1384"/>
                  </a:lnTo>
                  <a:lnTo>
                    <a:pt x="29222" y="0"/>
                  </a:lnTo>
                  <a:lnTo>
                    <a:pt x="21526" y="0"/>
                  </a:lnTo>
                  <a:lnTo>
                    <a:pt x="15849" y="4000"/>
                  </a:lnTo>
                  <a:lnTo>
                    <a:pt x="11023" y="8928"/>
                  </a:lnTo>
                  <a:lnTo>
                    <a:pt x="10617" y="8928"/>
                  </a:lnTo>
                  <a:lnTo>
                    <a:pt x="9702" y="1257"/>
                  </a:lnTo>
                  <a:lnTo>
                    <a:pt x="0" y="1257"/>
                  </a:lnTo>
                  <a:lnTo>
                    <a:pt x="0" y="52260"/>
                  </a:lnTo>
                  <a:lnTo>
                    <a:pt x="11899" y="52260"/>
                  </a:lnTo>
                  <a:lnTo>
                    <a:pt x="11899" y="17475"/>
                  </a:lnTo>
                  <a:lnTo>
                    <a:pt x="16510" y="12750"/>
                  </a:lnTo>
                  <a:lnTo>
                    <a:pt x="19875" y="10299"/>
                  </a:lnTo>
                  <a:lnTo>
                    <a:pt x="31648" y="10299"/>
                  </a:lnTo>
                  <a:lnTo>
                    <a:pt x="34251" y="14046"/>
                  </a:lnTo>
                  <a:lnTo>
                    <a:pt x="34251" y="52260"/>
                  </a:lnTo>
                  <a:lnTo>
                    <a:pt x="46139" y="52260"/>
                  </a:lnTo>
                  <a:lnTo>
                    <a:pt x="46139" y="20662"/>
                  </a:lnTo>
                  <a:close/>
                </a:path>
                <a:path w="1776730" h="508000">
                  <a:moveTo>
                    <a:pt x="1776272" y="380352"/>
                  </a:moveTo>
                  <a:lnTo>
                    <a:pt x="1766265" y="330771"/>
                  </a:lnTo>
                  <a:lnTo>
                    <a:pt x="1738972" y="290283"/>
                  </a:lnTo>
                  <a:lnTo>
                    <a:pt x="1698498" y="262991"/>
                  </a:lnTo>
                  <a:lnTo>
                    <a:pt x="1648917" y="252984"/>
                  </a:lnTo>
                  <a:lnTo>
                    <a:pt x="800950" y="252984"/>
                  </a:lnTo>
                  <a:lnTo>
                    <a:pt x="751382" y="262991"/>
                  </a:lnTo>
                  <a:lnTo>
                    <a:pt x="710895" y="290283"/>
                  </a:lnTo>
                  <a:lnTo>
                    <a:pt x="683602" y="330771"/>
                  </a:lnTo>
                  <a:lnTo>
                    <a:pt x="673582" y="380352"/>
                  </a:lnTo>
                  <a:lnTo>
                    <a:pt x="683602" y="429933"/>
                  </a:lnTo>
                  <a:lnTo>
                    <a:pt x="710895" y="470420"/>
                  </a:lnTo>
                  <a:lnTo>
                    <a:pt x="751382" y="497713"/>
                  </a:lnTo>
                  <a:lnTo>
                    <a:pt x="800950" y="507720"/>
                  </a:lnTo>
                  <a:lnTo>
                    <a:pt x="1648917" y="507720"/>
                  </a:lnTo>
                  <a:lnTo>
                    <a:pt x="1698498" y="497713"/>
                  </a:lnTo>
                  <a:lnTo>
                    <a:pt x="1738972" y="470420"/>
                  </a:lnTo>
                  <a:lnTo>
                    <a:pt x="1766265" y="429933"/>
                  </a:lnTo>
                  <a:lnTo>
                    <a:pt x="1776272" y="3803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" name="object 92"/>
          <p:cNvSpPr txBox="1"/>
          <p:nvPr/>
        </p:nvSpPr>
        <p:spPr>
          <a:xfrm>
            <a:off x="17199012" y="3944006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7"/>
              </a:rPr>
              <a:t>24618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93" name="object 93"/>
          <p:cNvGrpSpPr/>
          <p:nvPr/>
        </p:nvGrpSpPr>
        <p:grpSpPr>
          <a:xfrm>
            <a:off x="3726316" y="824540"/>
            <a:ext cx="13380719" cy="8895080"/>
            <a:chOff x="3726316" y="824540"/>
            <a:chExt cx="13380719" cy="8895080"/>
          </a:xfrm>
        </p:grpSpPr>
        <p:pic>
          <p:nvPicPr>
            <p:cNvPr id="94" name="object 94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3953205" y="3065973"/>
              <a:ext cx="217624" cy="141700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4193196" y="3028605"/>
              <a:ext cx="366391" cy="162093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4664636" y="3002498"/>
              <a:ext cx="135084" cy="107696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4820727" y="2983707"/>
              <a:ext cx="93754" cy="120142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4938840" y="2947683"/>
              <a:ext cx="399571" cy="154619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5391887" y="2954022"/>
              <a:ext cx="272150" cy="133350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5687963" y="2949869"/>
              <a:ext cx="85704" cy="129540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5804720" y="2926386"/>
              <a:ext cx="171242" cy="161265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6192525" y="2984238"/>
              <a:ext cx="156284" cy="134335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6371709" y="2971300"/>
              <a:ext cx="444320" cy="206668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3970715" y="9276413"/>
              <a:ext cx="96049" cy="89916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5431136" y="9639765"/>
              <a:ext cx="167199" cy="30099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726316" y="9365723"/>
              <a:ext cx="1592219" cy="353544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13429478" y="5560696"/>
              <a:ext cx="171670" cy="153155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3621171" y="5497288"/>
              <a:ext cx="207001" cy="152677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3850032" y="5349522"/>
              <a:ext cx="364004" cy="224549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4300800" y="5285856"/>
              <a:ext cx="85253" cy="123444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14909294" y="4841579"/>
              <a:ext cx="199213" cy="180242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5157587" y="4581440"/>
              <a:ext cx="240744" cy="252585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15285724" y="4464444"/>
              <a:ext cx="104017" cy="97613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13445354" y="5709388"/>
              <a:ext cx="406932" cy="194385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13951715" y="5662589"/>
              <a:ext cx="74154" cy="132080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15175724" y="7845158"/>
              <a:ext cx="73427" cy="122555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15348047" y="7848850"/>
              <a:ext cx="279937" cy="121235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15650693" y="7845111"/>
              <a:ext cx="90044" cy="115443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15441197" y="8064551"/>
              <a:ext cx="176719" cy="128270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15646059" y="8058711"/>
              <a:ext cx="64176" cy="119507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6827574" y="871230"/>
              <a:ext cx="115301" cy="264165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16852344" y="824540"/>
              <a:ext cx="254180" cy="145953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15644100" y="3839485"/>
              <a:ext cx="69765" cy="63732"/>
            </a:xfrm>
            <a:prstGeom prst="rect">
              <a:avLst/>
            </a:prstGeom>
          </p:spPr>
        </p:pic>
      </p:grpSp>
      <p:pic>
        <p:nvPicPr>
          <p:cNvPr id="177" name="Рисунок 176"/>
          <p:cNvPicPr>
            <a:picLocks noChangeAspect="1"/>
          </p:cNvPicPr>
          <p:nvPr/>
        </p:nvPicPr>
        <p:blipFill>
          <a:blip r:embed="rId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60" y="0"/>
            <a:ext cx="20096580" cy="11309350"/>
          </a:xfrm>
          <a:prstGeom prst="rect">
            <a:avLst/>
          </a:prstGeom>
        </p:spPr>
      </p:pic>
      <p:grpSp>
        <p:nvGrpSpPr>
          <p:cNvPr id="124" name="object 124"/>
          <p:cNvGrpSpPr/>
          <p:nvPr/>
        </p:nvGrpSpPr>
        <p:grpSpPr>
          <a:xfrm>
            <a:off x="1497336" y="481708"/>
            <a:ext cx="17429480" cy="10827385"/>
            <a:chOff x="1497336" y="481708"/>
            <a:chExt cx="17429480" cy="10827385"/>
          </a:xfrm>
        </p:grpSpPr>
        <p:pic>
          <p:nvPicPr>
            <p:cNvPr id="125" name="object 125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3273052" y="2471129"/>
              <a:ext cx="350450" cy="335068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1727696" y="2492070"/>
              <a:ext cx="1573693" cy="1965269"/>
            </a:xfrm>
            <a:prstGeom prst="rect">
              <a:avLst/>
            </a:prstGeom>
          </p:spPr>
        </p:pic>
        <p:sp>
          <p:nvSpPr>
            <p:cNvPr id="127" name="object 127"/>
            <p:cNvSpPr/>
            <p:nvPr/>
          </p:nvSpPr>
          <p:spPr>
            <a:xfrm>
              <a:off x="3491700" y="3343687"/>
              <a:ext cx="4890135" cy="911860"/>
            </a:xfrm>
            <a:custGeom>
              <a:avLst/>
              <a:gdLst/>
              <a:ahLst/>
              <a:cxnLst/>
              <a:rect l="l" t="t" r="r" b="b"/>
              <a:pathLst>
                <a:path w="4890134" h="911860">
                  <a:moveTo>
                    <a:pt x="2908" y="261035"/>
                  </a:moveTo>
                  <a:lnTo>
                    <a:pt x="2806" y="260489"/>
                  </a:lnTo>
                  <a:lnTo>
                    <a:pt x="190" y="262788"/>
                  </a:lnTo>
                  <a:lnTo>
                    <a:pt x="2590" y="262204"/>
                  </a:lnTo>
                  <a:lnTo>
                    <a:pt x="2730" y="261620"/>
                  </a:lnTo>
                  <a:lnTo>
                    <a:pt x="2908" y="261035"/>
                  </a:lnTo>
                  <a:close/>
                </a:path>
                <a:path w="4890134" h="911860">
                  <a:moveTo>
                    <a:pt x="39192" y="278295"/>
                  </a:moveTo>
                  <a:lnTo>
                    <a:pt x="39065" y="278587"/>
                  </a:lnTo>
                  <a:lnTo>
                    <a:pt x="39014" y="278790"/>
                  </a:lnTo>
                  <a:lnTo>
                    <a:pt x="39141" y="278815"/>
                  </a:lnTo>
                  <a:lnTo>
                    <a:pt x="39166" y="278599"/>
                  </a:lnTo>
                  <a:lnTo>
                    <a:pt x="39192" y="278295"/>
                  </a:lnTo>
                  <a:close/>
                </a:path>
                <a:path w="4890134" h="911860">
                  <a:moveTo>
                    <a:pt x="114325" y="256400"/>
                  </a:moveTo>
                  <a:lnTo>
                    <a:pt x="109550" y="257810"/>
                  </a:lnTo>
                  <a:lnTo>
                    <a:pt x="114058" y="256540"/>
                  </a:lnTo>
                  <a:lnTo>
                    <a:pt x="114325" y="256400"/>
                  </a:lnTo>
                  <a:close/>
                </a:path>
                <a:path w="4890134" h="911860">
                  <a:moveTo>
                    <a:pt x="276339" y="303047"/>
                  </a:moveTo>
                  <a:lnTo>
                    <a:pt x="276275" y="302907"/>
                  </a:lnTo>
                  <a:lnTo>
                    <a:pt x="276174" y="302717"/>
                  </a:lnTo>
                  <a:lnTo>
                    <a:pt x="276339" y="303047"/>
                  </a:lnTo>
                  <a:close/>
                </a:path>
                <a:path w="4890134" h="911860">
                  <a:moveTo>
                    <a:pt x="278549" y="299580"/>
                  </a:moveTo>
                  <a:lnTo>
                    <a:pt x="274599" y="299262"/>
                  </a:lnTo>
                  <a:lnTo>
                    <a:pt x="276174" y="302704"/>
                  </a:lnTo>
                  <a:lnTo>
                    <a:pt x="276250" y="301536"/>
                  </a:lnTo>
                  <a:lnTo>
                    <a:pt x="278549" y="299580"/>
                  </a:lnTo>
                  <a:close/>
                </a:path>
                <a:path w="4890134" h="911860">
                  <a:moveTo>
                    <a:pt x="278828" y="299605"/>
                  </a:moveTo>
                  <a:lnTo>
                    <a:pt x="278765" y="299389"/>
                  </a:lnTo>
                  <a:lnTo>
                    <a:pt x="278549" y="299580"/>
                  </a:lnTo>
                  <a:lnTo>
                    <a:pt x="278828" y="299605"/>
                  </a:lnTo>
                  <a:close/>
                </a:path>
                <a:path w="4890134" h="911860">
                  <a:moveTo>
                    <a:pt x="279438" y="298818"/>
                  </a:moveTo>
                  <a:lnTo>
                    <a:pt x="277952" y="296646"/>
                  </a:lnTo>
                  <a:lnTo>
                    <a:pt x="278765" y="299389"/>
                  </a:lnTo>
                  <a:lnTo>
                    <a:pt x="279438" y="298818"/>
                  </a:lnTo>
                  <a:close/>
                </a:path>
                <a:path w="4890134" h="911860">
                  <a:moveTo>
                    <a:pt x="351663" y="322110"/>
                  </a:moveTo>
                  <a:lnTo>
                    <a:pt x="351116" y="321475"/>
                  </a:lnTo>
                  <a:lnTo>
                    <a:pt x="351142" y="321703"/>
                  </a:lnTo>
                  <a:lnTo>
                    <a:pt x="351155" y="321906"/>
                  </a:lnTo>
                  <a:lnTo>
                    <a:pt x="351193" y="322122"/>
                  </a:lnTo>
                  <a:lnTo>
                    <a:pt x="351663" y="322110"/>
                  </a:lnTo>
                  <a:close/>
                </a:path>
                <a:path w="4890134" h="911860">
                  <a:moveTo>
                    <a:pt x="364363" y="324929"/>
                  </a:moveTo>
                  <a:lnTo>
                    <a:pt x="363931" y="325094"/>
                  </a:lnTo>
                  <a:lnTo>
                    <a:pt x="363816" y="325526"/>
                  </a:lnTo>
                  <a:lnTo>
                    <a:pt x="364109" y="325208"/>
                  </a:lnTo>
                  <a:lnTo>
                    <a:pt x="364261" y="325145"/>
                  </a:lnTo>
                  <a:lnTo>
                    <a:pt x="364363" y="324929"/>
                  </a:lnTo>
                  <a:close/>
                </a:path>
                <a:path w="4890134" h="911860">
                  <a:moveTo>
                    <a:pt x="364617" y="325666"/>
                  </a:moveTo>
                  <a:lnTo>
                    <a:pt x="364388" y="325094"/>
                  </a:lnTo>
                  <a:lnTo>
                    <a:pt x="364426" y="325424"/>
                  </a:lnTo>
                  <a:lnTo>
                    <a:pt x="364617" y="325666"/>
                  </a:lnTo>
                  <a:close/>
                </a:path>
                <a:path w="4890134" h="911860">
                  <a:moveTo>
                    <a:pt x="378879" y="326644"/>
                  </a:moveTo>
                  <a:lnTo>
                    <a:pt x="378815" y="325983"/>
                  </a:lnTo>
                  <a:lnTo>
                    <a:pt x="378726" y="326504"/>
                  </a:lnTo>
                  <a:lnTo>
                    <a:pt x="378739" y="326923"/>
                  </a:lnTo>
                  <a:lnTo>
                    <a:pt x="378752" y="327329"/>
                  </a:lnTo>
                  <a:lnTo>
                    <a:pt x="378841" y="327037"/>
                  </a:lnTo>
                  <a:lnTo>
                    <a:pt x="378879" y="326644"/>
                  </a:lnTo>
                  <a:close/>
                </a:path>
                <a:path w="4890134" h="911860">
                  <a:moveTo>
                    <a:pt x="402297" y="338328"/>
                  </a:moveTo>
                  <a:lnTo>
                    <a:pt x="401815" y="337731"/>
                  </a:lnTo>
                  <a:lnTo>
                    <a:pt x="401967" y="338074"/>
                  </a:lnTo>
                  <a:lnTo>
                    <a:pt x="402145" y="338226"/>
                  </a:lnTo>
                  <a:lnTo>
                    <a:pt x="402297" y="338328"/>
                  </a:lnTo>
                  <a:close/>
                </a:path>
                <a:path w="4890134" h="911860">
                  <a:moveTo>
                    <a:pt x="413270" y="335584"/>
                  </a:moveTo>
                  <a:lnTo>
                    <a:pt x="413029" y="335559"/>
                  </a:lnTo>
                  <a:lnTo>
                    <a:pt x="412724" y="335686"/>
                  </a:lnTo>
                  <a:lnTo>
                    <a:pt x="413270" y="335584"/>
                  </a:lnTo>
                  <a:close/>
                </a:path>
                <a:path w="4890134" h="911860">
                  <a:moveTo>
                    <a:pt x="426237" y="344716"/>
                  </a:moveTo>
                  <a:lnTo>
                    <a:pt x="426186" y="344347"/>
                  </a:lnTo>
                  <a:lnTo>
                    <a:pt x="426059" y="344119"/>
                  </a:lnTo>
                  <a:lnTo>
                    <a:pt x="425869" y="344335"/>
                  </a:lnTo>
                  <a:lnTo>
                    <a:pt x="426008" y="344487"/>
                  </a:lnTo>
                  <a:lnTo>
                    <a:pt x="426237" y="344716"/>
                  </a:lnTo>
                  <a:close/>
                </a:path>
                <a:path w="4890134" h="911860">
                  <a:moveTo>
                    <a:pt x="431927" y="208902"/>
                  </a:moveTo>
                  <a:lnTo>
                    <a:pt x="427062" y="209550"/>
                  </a:lnTo>
                  <a:lnTo>
                    <a:pt x="429526" y="209550"/>
                  </a:lnTo>
                  <a:lnTo>
                    <a:pt x="431927" y="208902"/>
                  </a:lnTo>
                  <a:close/>
                </a:path>
                <a:path w="4890134" h="911860">
                  <a:moveTo>
                    <a:pt x="433120" y="350316"/>
                  </a:moveTo>
                  <a:lnTo>
                    <a:pt x="432727" y="350393"/>
                  </a:lnTo>
                  <a:lnTo>
                    <a:pt x="432396" y="350494"/>
                  </a:lnTo>
                  <a:lnTo>
                    <a:pt x="432358" y="350799"/>
                  </a:lnTo>
                  <a:lnTo>
                    <a:pt x="432739" y="350862"/>
                  </a:lnTo>
                  <a:lnTo>
                    <a:pt x="433006" y="350596"/>
                  </a:lnTo>
                  <a:lnTo>
                    <a:pt x="433120" y="350316"/>
                  </a:lnTo>
                  <a:close/>
                </a:path>
                <a:path w="4890134" h="911860">
                  <a:moveTo>
                    <a:pt x="477100" y="370154"/>
                  </a:moveTo>
                  <a:lnTo>
                    <a:pt x="476300" y="368668"/>
                  </a:lnTo>
                  <a:lnTo>
                    <a:pt x="475792" y="369671"/>
                  </a:lnTo>
                  <a:lnTo>
                    <a:pt x="476605" y="369684"/>
                  </a:lnTo>
                  <a:lnTo>
                    <a:pt x="477100" y="370154"/>
                  </a:lnTo>
                  <a:close/>
                </a:path>
                <a:path w="4890134" h="911860">
                  <a:moveTo>
                    <a:pt x="477405" y="370738"/>
                  </a:moveTo>
                  <a:lnTo>
                    <a:pt x="477367" y="370459"/>
                  </a:lnTo>
                  <a:lnTo>
                    <a:pt x="477266" y="370293"/>
                  </a:lnTo>
                  <a:lnTo>
                    <a:pt x="477100" y="370154"/>
                  </a:lnTo>
                  <a:lnTo>
                    <a:pt x="477405" y="370738"/>
                  </a:lnTo>
                  <a:close/>
                </a:path>
                <a:path w="4890134" h="911860">
                  <a:moveTo>
                    <a:pt x="487629" y="369544"/>
                  </a:moveTo>
                  <a:lnTo>
                    <a:pt x="487514" y="369887"/>
                  </a:lnTo>
                  <a:lnTo>
                    <a:pt x="487426" y="370230"/>
                  </a:lnTo>
                  <a:lnTo>
                    <a:pt x="487387" y="370573"/>
                  </a:lnTo>
                  <a:lnTo>
                    <a:pt x="487527" y="370154"/>
                  </a:lnTo>
                  <a:lnTo>
                    <a:pt x="487616" y="369785"/>
                  </a:lnTo>
                  <a:lnTo>
                    <a:pt x="487629" y="369544"/>
                  </a:lnTo>
                  <a:close/>
                </a:path>
                <a:path w="4890134" h="911860">
                  <a:moveTo>
                    <a:pt x="499249" y="374662"/>
                  </a:moveTo>
                  <a:lnTo>
                    <a:pt x="498043" y="375691"/>
                  </a:lnTo>
                  <a:lnTo>
                    <a:pt x="498411" y="375843"/>
                  </a:lnTo>
                  <a:lnTo>
                    <a:pt x="498652" y="375500"/>
                  </a:lnTo>
                  <a:lnTo>
                    <a:pt x="498944" y="375119"/>
                  </a:lnTo>
                  <a:lnTo>
                    <a:pt x="499249" y="374662"/>
                  </a:lnTo>
                  <a:close/>
                </a:path>
                <a:path w="4890134" h="911860">
                  <a:moveTo>
                    <a:pt x="513435" y="381660"/>
                  </a:moveTo>
                  <a:lnTo>
                    <a:pt x="513143" y="381406"/>
                  </a:lnTo>
                  <a:lnTo>
                    <a:pt x="511873" y="384060"/>
                  </a:lnTo>
                  <a:lnTo>
                    <a:pt x="511213" y="385178"/>
                  </a:lnTo>
                  <a:lnTo>
                    <a:pt x="511898" y="384149"/>
                  </a:lnTo>
                  <a:lnTo>
                    <a:pt x="512368" y="383730"/>
                  </a:lnTo>
                  <a:lnTo>
                    <a:pt x="512762" y="383641"/>
                  </a:lnTo>
                  <a:lnTo>
                    <a:pt x="512991" y="383146"/>
                  </a:lnTo>
                  <a:lnTo>
                    <a:pt x="513219" y="382498"/>
                  </a:lnTo>
                  <a:lnTo>
                    <a:pt x="513435" y="381660"/>
                  </a:lnTo>
                  <a:close/>
                </a:path>
                <a:path w="4890134" h="911860">
                  <a:moveTo>
                    <a:pt x="533476" y="408787"/>
                  </a:moveTo>
                  <a:lnTo>
                    <a:pt x="533260" y="408724"/>
                  </a:lnTo>
                  <a:lnTo>
                    <a:pt x="533057" y="408660"/>
                  </a:lnTo>
                  <a:lnTo>
                    <a:pt x="532853" y="408546"/>
                  </a:lnTo>
                  <a:lnTo>
                    <a:pt x="533107" y="408762"/>
                  </a:lnTo>
                  <a:lnTo>
                    <a:pt x="533285" y="408825"/>
                  </a:lnTo>
                  <a:lnTo>
                    <a:pt x="533476" y="408787"/>
                  </a:lnTo>
                  <a:close/>
                </a:path>
                <a:path w="4890134" h="911860">
                  <a:moveTo>
                    <a:pt x="534733" y="408774"/>
                  </a:moveTo>
                  <a:lnTo>
                    <a:pt x="534454" y="408825"/>
                  </a:lnTo>
                  <a:lnTo>
                    <a:pt x="534212" y="408838"/>
                  </a:lnTo>
                  <a:lnTo>
                    <a:pt x="533971" y="408838"/>
                  </a:lnTo>
                  <a:lnTo>
                    <a:pt x="533717" y="409308"/>
                  </a:lnTo>
                  <a:lnTo>
                    <a:pt x="534022" y="409270"/>
                  </a:lnTo>
                  <a:lnTo>
                    <a:pt x="534365" y="409067"/>
                  </a:lnTo>
                  <a:lnTo>
                    <a:pt x="534733" y="408774"/>
                  </a:lnTo>
                  <a:close/>
                </a:path>
                <a:path w="4890134" h="911860">
                  <a:moveTo>
                    <a:pt x="549325" y="407403"/>
                  </a:moveTo>
                  <a:lnTo>
                    <a:pt x="548157" y="406768"/>
                  </a:lnTo>
                  <a:lnTo>
                    <a:pt x="545973" y="408203"/>
                  </a:lnTo>
                  <a:lnTo>
                    <a:pt x="546023" y="407390"/>
                  </a:lnTo>
                  <a:lnTo>
                    <a:pt x="546671" y="406692"/>
                  </a:lnTo>
                  <a:lnTo>
                    <a:pt x="547001" y="406146"/>
                  </a:lnTo>
                  <a:lnTo>
                    <a:pt x="545439" y="407276"/>
                  </a:lnTo>
                  <a:lnTo>
                    <a:pt x="543217" y="409511"/>
                  </a:lnTo>
                  <a:lnTo>
                    <a:pt x="542442" y="412661"/>
                  </a:lnTo>
                  <a:lnTo>
                    <a:pt x="544677" y="410006"/>
                  </a:lnTo>
                  <a:lnTo>
                    <a:pt x="544309" y="411365"/>
                  </a:lnTo>
                  <a:lnTo>
                    <a:pt x="546874" y="408178"/>
                  </a:lnTo>
                  <a:lnTo>
                    <a:pt x="547776" y="408139"/>
                  </a:lnTo>
                  <a:lnTo>
                    <a:pt x="547674" y="409765"/>
                  </a:lnTo>
                  <a:lnTo>
                    <a:pt x="547027" y="410870"/>
                  </a:lnTo>
                  <a:lnTo>
                    <a:pt x="547662" y="410171"/>
                  </a:lnTo>
                  <a:lnTo>
                    <a:pt x="547839" y="412064"/>
                  </a:lnTo>
                  <a:lnTo>
                    <a:pt x="549148" y="410273"/>
                  </a:lnTo>
                  <a:lnTo>
                    <a:pt x="549325" y="407403"/>
                  </a:lnTo>
                  <a:close/>
                </a:path>
                <a:path w="4890134" h="911860">
                  <a:moveTo>
                    <a:pt x="550570" y="411556"/>
                  </a:moveTo>
                  <a:lnTo>
                    <a:pt x="549668" y="411607"/>
                  </a:lnTo>
                  <a:lnTo>
                    <a:pt x="547687" y="414502"/>
                  </a:lnTo>
                  <a:lnTo>
                    <a:pt x="549211" y="414185"/>
                  </a:lnTo>
                  <a:lnTo>
                    <a:pt x="549859" y="413486"/>
                  </a:lnTo>
                  <a:lnTo>
                    <a:pt x="550570" y="411556"/>
                  </a:lnTo>
                  <a:close/>
                </a:path>
                <a:path w="4890134" h="911860">
                  <a:moveTo>
                    <a:pt x="571284" y="177444"/>
                  </a:moveTo>
                  <a:lnTo>
                    <a:pt x="568807" y="177800"/>
                  </a:lnTo>
                  <a:lnTo>
                    <a:pt x="571207" y="177800"/>
                  </a:lnTo>
                  <a:lnTo>
                    <a:pt x="571284" y="177444"/>
                  </a:lnTo>
                  <a:close/>
                </a:path>
                <a:path w="4890134" h="911860">
                  <a:moveTo>
                    <a:pt x="636003" y="154940"/>
                  </a:moveTo>
                  <a:lnTo>
                    <a:pt x="635698" y="154940"/>
                  </a:lnTo>
                  <a:lnTo>
                    <a:pt x="636003" y="154940"/>
                  </a:lnTo>
                  <a:close/>
                </a:path>
                <a:path w="4890134" h="911860">
                  <a:moveTo>
                    <a:pt x="691476" y="146050"/>
                  </a:moveTo>
                  <a:lnTo>
                    <a:pt x="689114" y="146050"/>
                  </a:lnTo>
                  <a:lnTo>
                    <a:pt x="683653" y="147320"/>
                  </a:lnTo>
                  <a:lnTo>
                    <a:pt x="682142" y="147739"/>
                  </a:lnTo>
                  <a:lnTo>
                    <a:pt x="691476" y="146050"/>
                  </a:lnTo>
                  <a:close/>
                </a:path>
                <a:path w="4890134" h="911860">
                  <a:moveTo>
                    <a:pt x="818248" y="129540"/>
                  </a:moveTo>
                  <a:lnTo>
                    <a:pt x="817092" y="129413"/>
                  </a:lnTo>
                  <a:lnTo>
                    <a:pt x="816775" y="129540"/>
                  </a:lnTo>
                  <a:lnTo>
                    <a:pt x="818248" y="129540"/>
                  </a:lnTo>
                  <a:close/>
                </a:path>
                <a:path w="4890134" h="911860">
                  <a:moveTo>
                    <a:pt x="842670" y="120777"/>
                  </a:moveTo>
                  <a:lnTo>
                    <a:pt x="842454" y="120650"/>
                  </a:lnTo>
                  <a:lnTo>
                    <a:pt x="839520" y="121259"/>
                  </a:lnTo>
                  <a:lnTo>
                    <a:pt x="842670" y="120777"/>
                  </a:lnTo>
                  <a:close/>
                </a:path>
                <a:path w="4890134" h="911860">
                  <a:moveTo>
                    <a:pt x="1090282" y="113030"/>
                  </a:moveTo>
                  <a:lnTo>
                    <a:pt x="969149" y="113030"/>
                  </a:lnTo>
                  <a:lnTo>
                    <a:pt x="957491" y="113030"/>
                  </a:lnTo>
                  <a:lnTo>
                    <a:pt x="943825" y="113030"/>
                  </a:lnTo>
                  <a:lnTo>
                    <a:pt x="928522" y="115570"/>
                  </a:lnTo>
                  <a:lnTo>
                    <a:pt x="920330" y="117094"/>
                  </a:lnTo>
                  <a:lnTo>
                    <a:pt x="920330" y="132080"/>
                  </a:lnTo>
                  <a:lnTo>
                    <a:pt x="903655" y="134620"/>
                  </a:lnTo>
                  <a:lnTo>
                    <a:pt x="902169" y="133350"/>
                  </a:lnTo>
                  <a:lnTo>
                    <a:pt x="903490" y="132080"/>
                  </a:lnTo>
                  <a:lnTo>
                    <a:pt x="920330" y="132080"/>
                  </a:lnTo>
                  <a:lnTo>
                    <a:pt x="920330" y="117094"/>
                  </a:lnTo>
                  <a:lnTo>
                    <a:pt x="914869" y="118110"/>
                  </a:lnTo>
                  <a:lnTo>
                    <a:pt x="900772" y="119380"/>
                  </a:lnTo>
                  <a:lnTo>
                    <a:pt x="900239" y="118110"/>
                  </a:lnTo>
                  <a:lnTo>
                    <a:pt x="897229" y="118110"/>
                  </a:lnTo>
                  <a:lnTo>
                    <a:pt x="913206" y="116840"/>
                  </a:lnTo>
                  <a:lnTo>
                    <a:pt x="926071" y="114300"/>
                  </a:lnTo>
                  <a:lnTo>
                    <a:pt x="934351" y="114300"/>
                  </a:lnTo>
                  <a:lnTo>
                    <a:pt x="936586" y="113030"/>
                  </a:lnTo>
                  <a:lnTo>
                    <a:pt x="933729" y="111760"/>
                  </a:lnTo>
                  <a:lnTo>
                    <a:pt x="928852" y="111760"/>
                  </a:lnTo>
                  <a:lnTo>
                    <a:pt x="926680" y="110490"/>
                  </a:lnTo>
                  <a:lnTo>
                    <a:pt x="931976" y="106680"/>
                  </a:lnTo>
                  <a:lnTo>
                    <a:pt x="919467" y="110490"/>
                  </a:lnTo>
                  <a:lnTo>
                    <a:pt x="904722" y="114300"/>
                  </a:lnTo>
                  <a:lnTo>
                    <a:pt x="889317" y="118110"/>
                  </a:lnTo>
                  <a:lnTo>
                    <a:pt x="881926" y="118757"/>
                  </a:lnTo>
                  <a:lnTo>
                    <a:pt x="881926" y="137160"/>
                  </a:lnTo>
                  <a:lnTo>
                    <a:pt x="872502" y="138430"/>
                  </a:lnTo>
                  <a:lnTo>
                    <a:pt x="881913" y="137160"/>
                  </a:lnTo>
                  <a:lnTo>
                    <a:pt x="881926" y="118757"/>
                  </a:lnTo>
                  <a:lnTo>
                    <a:pt x="874801" y="119380"/>
                  </a:lnTo>
                  <a:lnTo>
                    <a:pt x="872324" y="119380"/>
                  </a:lnTo>
                  <a:lnTo>
                    <a:pt x="874141" y="118110"/>
                  </a:lnTo>
                  <a:lnTo>
                    <a:pt x="869962" y="119380"/>
                  </a:lnTo>
                  <a:lnTo>
                    <a:pt x="866305" y="119380"/>
                  </a:lnTo>
                  <a:lnTo>
                    <a:pt x="862876" y="120650"/>
                  </a:lnTo>
                  <a:lnTo>
                    <a:pt x="853440" y="120650"/>
                  </a:lnTo>
                  <a:lnTo>
                    <a:pt x="847966" y="121920"/>
                  </a:lnTo>
                  <a:lnTo>
                    <a:pt x="843495" y="120650"/>
                  </a:lnTo>
                  <a:lnTo>
                    <a:pt x="842670" y="120777"/>
                  </a:lnTo>
                  <a:lnTo>
                    <a:pt x="844562" y="121920"/>
                  </a:lnTo>
                  <a:lnTo>
                    <a:pt x="845477" y="121920"/>
                  </a:lnTo>
                  <a:lnTo>
                    <a:pt x="835367" y="123126"/>
                  </a:lnTo>
                  <a:lnTo>
                    <a:pt x="836422" y="121920"/>
                  </a:lnTo>
                  <a:lnTo>
                    <a:pt x="839520" y="121259"/>
                  </a:lnTo>
                  <a:lnTo>
                    <a:pt x="835317" y="121920"/>
                  </a:lnTo>
                  <a:lnTo>
                    <a:pt x="834885" y="121983"/>
                  </a:lnTo>
                  <a:lnTo>
                    <a:pt x="834885" y="123190"/>
                  </a:lnTo>
                  <a:lnTo>
                    <a:pt x="834212" y="124460"/>
                  </a:lnTo>
                  <a:lnTo>
                    <a:pt x="834720" y="123190"/>
                  </a:lnTo>
                  <a:lnTo>
                    <a:pt x="834885" y="123190"/>
                  </a:lnTo>
                  <a:lnTo>
                    <a:pt x="834885" y="121983"/>
                  </a:lnTo>
                  <a:lnTo>
                    <a:pt x="825881" y="123190"/>
                  </a:lnTo>
                  <a:lnTo>
                    <a:pt x="817613" y="124460"/>
                  </a:lnTo>
                  <a:lnTo>
                    <a:pt x="818756" y="127000"/>
                  </a:lnTo>
                  <a:lnTo>
                    <a:pt x="806729" y="128270"/>
                  </a:lnTo>
                  <a:lnTo>
                    <a:pt x="817092" y="129413"/>
                  </a:lnTo>
                  <a:lnTo>
                    <a:pt x="819937" y="128270"/>
                  </a:lnTo>
                  <a:lnTo>
                    <a:pt x="824039" y="127419"/>
                  </a:lnTo>
                  <a:lnTo>
                    <a:pt x="824801" y="127444"/>
                  </a:lnTo>
                  <a:lnTo>
                    <a:pt x="827227" y="127533"/>
                  </a:lnTo>
                  <a:lnTo>
                    <a:pt x="827925" y="127127"/>
                  </a:lnTo>
                  <a:lnTo>
                    <a:pt x="828128" y="127000"/>
                  </a:lnTo>
                  <a:lnTo>
                    <a:pt x="829259" y="127000"/>
                  </a:lnTo>
                  <a:lnTo>
                    <a:pt x="851966" y="124460"/>
                  </a:lnTo>
                  <a:lnTo>
                    <a:pt x="844931" y="125730"/>
                  </a:lnTo>
                  <a:lnTo>
                    <a:pt x="837539" y="128270"/>
                  </a:lnTo>
                  <a:lnTo>
                    <a:pt x="827227" y="128270"/>
                  </a:lnTo>
                  <a:lnTo>
                    <a:pt x="822782" y="130810"/>
                  </a:lnTo>
                  <a:lnTo>
                    <a:pt x="817880" y="133350"/>
                  </a:lnTo>
                  <a:lnTo>
                    <a:pt x="815086" y="134620"/>
                  </a:lnTo>
                  <a:lnTo>
                    <a:pt x="803681" y="133350"/>
                  </a:lnTo>
                  <a:lnTo>
                    <a:pt x="780110" y="132080"/>
                  </a:lnTo>
                  <a:lnTo>
                    <a:pt x="773963" y="130810"/>
                  </a:lnTo>
                  <a:lnTo>
                    <a:pt x="751763" y="135890"/>
                  </a:lnTo>
                  <a:lnTo>
                    <a:pt x="728675" y="139700"/>
                  </a:lnTo>
                  <a:lnTo>
                    <a:pt x="707631" y="143510"/>
                  </a:lnTo>
                  <a:lnTo>
                    <a:pt x="683729" y="151130"/>
                  </a:lnTo>
                  <a:lnTo>
                    <a:pt x="682231" y="148590"/>
                  </a:lnTo>
                  <a:lnTo>
                    <a:pt x="679145" y="148590"/>
                  </a:lnTo>
                  <a:lnTo>
                    <a:pt x="682142" y="147739"/>
                  </a:lnTo>
                  <a:lnTo>
                    <a:pt x="677494" y="148590"/>
                  </a:lnTo>
                  <a:lnTo>
                    <a:pt x="661733" y="151130"/>
                  </a:lnTo>
                  <a:lnTo>
                    <a:pt x="648322" y="153670"/>
                  </a:lnTo>
                  <a:lnTo>
                    <a:pt x="641324" y="156210"/>
                  </a:lnTo>
                  <a:lnTo>
                    <a:pt x="634047" y="156210"/>
                  </a:lnTo>
                  <a:lnTo>
                    <a:pt x="635647" y="154978"/>
                  </a:lnTo>
                  <a:lnTo>
                    <a:pt x="624700" y="156210"/>
                  </a:lnTo>
                  <a:lnTo>
                    <a:pt x="628243" y="154940"/>
                  </a:lnTo>
                  <a:lnTo>
                    <a:pt x="590651" y="158750"/>
                  </a:lnTo>
                  <a:lnTo>
                    <a:pt x="521970" y="173990"/>
                  </a:lnTo>
                  <a:lnTo>
                    <a:pt x="480949" y="177800"/>
                  </a:lnTo>
                  <a:lnTo>
                    <a:pt x="488213" y="177800"/>
                  </a:lnTo>
                  <a:lnTo>
                    <a:pt x="436321" y="185420"/>
                  </a:lnTo>
                  <a:lnTo>
                    <a:pt x="384009" y="194310"/>
                  </a:lnTo>
                  <a:lnTo>
                    <a:pt x="331825" y="201930"/>
                  </a:lnTo>
                  <a:lnTo>
                    <a:pt x="280301" y="208280"/>
                  </a:lnTo>
                  <a:lnTo>
                    <a:pt x="268732" y="209550"/>
                  </a:lnTo>
                  <a:lnTo>
                    <a:pt x="261200" y="212090"/>
                  </a:lnTo>
                  <a:lnTo>
                    <a:pt x="255155" y="214630"/>
                  </a:lnTo>
                  <a:lnTo>
                    <a:pt x="248043" y="217170"/>
                  </a:lnTo>
                  <a:lnTo>
                    <a:pt x="243395" y="214630"/>
                  </a:lnTo>
                  <a:lnTo>
                    <a:pt x="224078" y="220980"/>
                  </a:lnTo>
                  <a:lnTo>
                    <a:pt x="203974" y="224790"/>
                  </a:lnTo>
                  <a:lnTo>
                    <a:pt x="163118" y="227330"/>
                  </a:lnTo>
                  <a:lnTo>
                    <a:pt x="139026" y="232410"/>
                  </a:lnTo>
                  <a:lnTo>
                    <a:pt x="143992" y="233680"/>
                  </a:lnTo>
                  <a:lnTo>
                    <a:pt x="132283" y="236220"/>
                  </a:lnTo>
                  <a:lnTo>
                    <a:pt x="119189" y="238760"/>
                  </a:lnTo>
                  <a:lnTo>
                    <a:pt x="108851" y="240030"/>
                  </a:lnTo>
                  <a:lnTo>
                    <a:pt x="104101" y="240030"/>
                  </a:lnTo>
                  <a:lnTo>
                    <a:pt x="101523" y="242570"/>
                  </a:lnTo>
                  <a:lnTo>
                    <a:pt x="96329" y="242570"/>
                  </a:lnTo>
                  <a:lnTo>
                    <a:pt x="95656" y="241300"/>
                  </a:lnTo>
                  <a:lnTo>
                    <a:pt x="64668" y="248920"/>
                  </a:lnTo>
                  <a:lnTo>
                    <a:pt x="54152" y="250190"/>
                  </a:lnTo>
                  <a:lnTo>
                    <a:pt x="52324" y="247650"/>
                  </a:lnTo>
                  <a:lnTo>
                    <a:pt x="48425" y="246380"/>
                  </a:lnTo>
                  <a:lnTo>
                    <a:pt x="31673" y="247650"/>
                  </a:lnTo>
                  <a:lnTo>
                    <a:pt x="8978" y="255270"/>
                  </a:lnTo>
                  <a:lnTo>
                    <a:pt x="927" y="257810"/>
                  </a:lnTo>
                  <a:lnTo>
                    <a:pt x="0" y="259080"/>
                  </a:lnTo>
                  <a:lnTo>
                    <a:pt x="5372" y="259080"/>
                  </a:lnTo>
                  <a:lnTo>
                    <a:pt x="13830" y="257810"/>
                  </a:lnTo>
                  <a:lnTo>
                    <a:pt x="14528" y="260350"/>
                  </a:lnTo>
                  <a:lnTo>
                    <a:pt x="2578" y="262890"/>
                  </a:lnTo>
                  <a:lnTo>
                    <a:pt x="977" y="266700"/>
                  </a:lnTo>
                  <a:lnTo>
                    <a:pt x="1003" y="270510"/>
                  </a:lnTo>
                  <a:lnTo>
                    <a:pt x="6959" y="273050"/>
                  </a:lnTo>
                  <a:lnTo>
                    <a:pt x="23139" y="273050"/>
                  </a:lnTo>
                  <a:lnTo>
                    <a:pt x="43281" y="266700"/>
                  </a:lnTo>
                  <a:lnTo>
                    <a:pt x="50368" y="266700"/>
                  </a:lnTo>
                  <a:lnTo>
                    <a:pt x="32994" y="270510"/>
                  </a:lnTo>
                  <a:lnTo>
                    <a:pt x="43256" y="270510"/>
                  </a:lnTo>
                  <a:lnTo>
                    <a:pt x="49161" y="267970"/>
                  </a:lnTo>
                  <a:lnTo>
                    <a:pt x="52552" y="266700"/>
                  </a:lnTo>
                  <a:lnTo>
                    <a:pt x="55943" y="265430"/>
                  </a:lnTo>
                  <a:lnTo>
                    <a:pt x="57823" y="266700"/>
                  </a:lnTo>
                  <a:lnTo>
                    <a:pt x="65062" y="266700"/>
                  </a:lnTo>
                  <a:lnTo>
                    <a:pt x="67843" y="265430"/>
                  </a:lnTo>
                  <a:lnTo>
                    <a:pt x="84543" y="257810"/>
                  </a:lnTo>
                  <a:lnTo>
                    <a:pt x="84620" y="259080"/>
                  </a:lnTo>
                  <a:lnTo>
                    <a:pt x="83096" y="261620"/>
                  </a:lnTo>
                  <a:lnTo>
                    <a:pt x="83642" y="262890"/>
                  </a:lnTo>
                  <a:lnTo>
                    <a:pt x="89903" y="261620"/>
                  </a:lnTo>
                  <a:lnTo>
                    <a:pt x="92468" y="260350"/>
                  </a:lnTo>
                  <a:lnTo>
                    <a:pt x="90347" y="259080"/>
                  </a:lnTo>
                  <a:lnTo>
                    <a:pt x="89420" y="257810"/>
                  </a:lnTo>
                  <a:lnTo>
                    <a:pt x="95554" y="255270"/>
                  </a:lnTo>
                  <a:lnTo>
                    <a:pt x="105829" y="255270"/>
                  </a:lnTo>
                  <a:lnTo>
                    <a:pt x="103238" y="257810"/>
                  </a:lnTo>
                  <a:lnTo>
                    <a:pt x="110769" y="255270"/>
                  </a:lnTo>
                  <a:lnTo>
                    <a:pt x="114541" y="254000"/>
                  </a:lnTo>
                  <a:lnTo>
                    <a:pt x="116382" y="255270"/>
                  </a:lnTo>
                  <a:lnTo>
                    <a:pt x="114325" y="256400"/>
                  </a:lnTo>
                  <a:lnTo>
                    <a:pt x="118135" y="255270"/>
                  </a:lnTo>
                  <a:lnTo>
                    <a:pt x="127558" y="254000"/>
                  </a:lnTo>
                  <a:lnTo>
                    <a:pt x="136017" y="251460"/>
                  </a:lnTo>
                  <a:lnTo>
                    <a:pt x="138849" y="250190"/>
                  </a:lnTo>
                  <a:lnTo>
                    <a:pt x="141681" y="248920"/>
                  </a:lnTo>
                  <a:lnTo>
                    <a:pt x="151676" y="247650"/>
                  </a:lnTo>
                  <a:lnTo>
                    <a:pt x="163118" y="246380"/>
                  </a:lnTo>
                  <a:lnTo>
                    <a:pt x="172491" y="245110"/>
                  </a:lnTo>
                  <a:lnTo>
                    <a:pt x="176250" y="246380"/>
                  </a:lnTo>
                  <a:lnTo>
                    <a:pt x="175450" y="246811"/>
                  </a:lnTo>
                  <a:lnTo>
                    <a:pt x="175221" y="247065"/>
                  </a:lnTo>
                  <a:lnTo>
                    <a:pt x="176377" y="246875"/>
                  </a:lnTo>
                  <a:lnTo>
                    <a:pt x="176453" y="246659"/>
                  </a:lnTo>
                  <a:lnTo>
                    <a:pt x="176276" y="246557"/>
                  </a:lnTo>
                  <a:lnTo>
                    <a:pt x="176276" y="246380"/>
                  </a:lnTo>
                  <a:lnTo>
                    <a:pt x="180467" y="245110"/>
                  </a:lnTo>
                  <a:lnTo>
                    <a:pt x="187426" y="242570"/>
                  </a:lnTo>
                  <a:lnTo>
                    <a:pt x="195592" y="240030"/>
                  </a:lnTo>
                  <a:lnTo>
                    <a:pt x="203390" y="238760"/>
                  </a:lnTo>
                  <a:lnTo>
                    <a:pt x="201968" y="241300"/>
                  </a:lnTo>
                  <a:lnTo>
                    <a:pt x="220408" y="238760"/>
                  </a:lnTo>
                  <a:lnTo>
                    <a:pt x="229641" y="237490"/>
                  </a:lnTo>
                  <a:lnTo>
                    <a:pt x="235432" y="240030"/>
                  </a:lnTo>
                  <a:lnTo>
                    <a:pt x="241744" y="237490"/>
                  </a:lnTo>
                  <a:lnTo>
                    <a:pt x="248056" y="234950"/>
                  </a:lnTo>
                  <a:lnTo>
                    <a:pt x="265785" y="231140"/>
                  </a:lnTo>
                  <a:lnTo>
                    <a:pt x="285432" y="227330"/>
                  </a:lnTo>
                  <a:lnTo>
                    <a:pt x="303860" y="223520"/>
                  </a:lnTo>
                  <a:lnTo>
                    <a:pt x="300266" y="224790"/>
                  </a:lnTo>
                  <a:lnTo>
                    <a:pt x="306425" y="224790"/>
                  </a:lnTo>
                  <a:lnTo>
                    <a:pt x="312534" y="223520"/>
                  </a:lnTo>
                  <a:lnTo>
                    <a:pt x="317804" y="224790"/>
                  </a:lnTo>
                  <a:lnTo>
                    <a:pt x="323481" y="223520"/>
                  </a:lnTo>
                  <a:lnTo>
                    <a:pt x="327317" y="220980"/>
                  </a:lnTo>
                  <a:lnTo>
                    <a:pt x="335572" y="217170"/>
                  </a:lnTo>
                  <a:lnTo>
                    <a:pt x="345592" y="214630"/>
                  </a:lnTo>
                  <a:lnTo>
                    <a:pt x="354711" y="212090"/>
                  </a:lnTo>
                  <a:lnTo>
                    <a:pt x="360337" y="213360"/>
                  </a:lnTo>
                  <a:lnTo>
                    <a:pt x="357149" y="215900"/>
                  </a:lnTo>
                  <a:lnTo>
                    <a:pt x="351929" y="218440"/>
                  </a:lnTo>
                  <a:lnTo>
                    <a:pt x="351447" y="220980"/>
                  </a:lnTo>
                  <a:lnTo>
                    <a:pt x="355003" y="218440"/>
                  </a:lnTo>
                  <a:lnTo>
                    <a:pt x="371462" y="213360"/>
                  </a:lnTo>
                  <a:lnTo>
                    <a:pt x="371983" y="212090"/>
                  </a:lnTo>
                  <a:lnTo>
                    <a:pt x="372491" y="210820"/>
                  </a:lnTo>
                  <a:lnTo>
                    <a:pt x="384911" y="212090"/>
                  </a:lnTo>
                  <a:lnTo>
                    <a:pt x="383057" y="210820"/>
                  </a:lnTo>
                  <a:lnTo>
                    <a:pt x="389788" y="213360"/>
                  </a:lnTo>
                  <a:lnTo>
                    <a:pt x="390448" y="210820"/>
                  </a:lnTo>
                  <a:lnTo>
                    <a:pt x="391109" y="208280"/>
                  </a:lnTo>
                  <a:lnTo>
                    <a:pt x="400850" y="210820"/>
                  </a:lnTo>
                  <a:lnTo>
                    <a:pt x="405599" y="208280"/>
                  </a:lnTo>
                  <a:lnTo>
                    <a:pt x="410362" y="205740"/>
                  </a:lnTo>
                  <a:lnTo>
                    <a:pt x="418973" y="207010"/>
                  </a:lnTo>
                  <a:lnTo>
                    <a:pt x="425234" y="207010"/>
                  </a:lnTo>
                  <a:lnTo>
                    <a:pt x="434467" y="205740"/>
                  </a:lnTo>
                  <a:lnTo>
                    <a:pt x="437248" y="205740"/>
                  </a:lnTo>
                  <a:lnTo>
                    <a:pt x="434263" y="208280"/>
                  </a:lnTo>
                  <a:lnTo>
                    <a:pt x="431927" y="208902"/>
                  </a:lnTo>
                  <a:lnTo>
                    <a:pt x="436689" y="208280"/>
                  </a:lnTo>
                  <a:lnTo>
                    <a:pt x="439140" y="205740"/>
                  </a:lnTo>
                  <a:lnTo>
                    <a:pt x="438645" y="204470"/>
                  </a:lnTo>
                  <a:lnTo>
                    <a:pt x="439445" y="201930"/>
                  </a:lnTo>
                  <a:lnTo>
                    <a:pt x="451065" y="200660"/>
                  </a:lnTo>
                  <a:lnTo>
                    <a:pt x="454723" y="200660"/>
                  </a:lnTo>
                  <a:lnTo>
                    <a:pt x="455587" y="203200"/>
                  </a:lnTo>
                  <a:lnTo>
                    <a:pt x="458838" y="204470"/>
                  </a:lnTo>
                  <a:lnTo>
                    <a:pt x="468972" y="200660"/>
                  </a:lnTo>
                  <a:lnTo>
                    <a:pt x="478078" y="198120"/>
                  </a:lnTo>
                  <a:lnTo>
                    <a:pt x="486537" y="195580"/>
                  </a:lnTo>
                  <a:lnTo>
                    <a:pt x="494703" y="194310"/>
                  </a:lnTo>
                  <a:lnTo>
                    <a:pt x="497751" y="194310"/>
                  </a:lnTo>
                  <a:lnTo>
                    <a:pt x="495401" y="195580"/>
                  </a:lnTo>
                  <a:lnTo>
                    <a:pt x="499960" y="194310"/>
                  </a:lnTo>
                  <a:lnTo>
                    <a:pt x="509092" y="191770"/>
                  </a:lnTo>
                  <a:lnTo>
                    <a:pt x="543306" y="186690"/>
                  </a:lnTo>
                  <a:lnTo>
                    <a:pt x="558368" y="182880"/>
                  </a:lnTo>
                  <a:lnTo>
                    <a:pt x="560527" y="182880"/>
                  </a:lnTo>
                  <a:lnTo>
                    <a:pt x="559638" y="183972"/>
                  </a:lnTo>
                  <a:lnTo>
                    <a:pt x="556348" y="185318"/>
                  </a:lnTo>
                  <a:lnTo>
                    <a:pt x="556907" y="185674"/>
                  </a:lnTo>
                  <a:lnTo>
                    <a:pt x="567232" y="184213"/>
                  </a:lnTo>
                  <a:lnTo>
                    <a:pt x="564286" y="183794"/>
                  </a:lnTo>
                  <a:lnTo>
                    <a:pt x="562394" y="183146"/>
                  </a:lnTo>
                  <a:lnTo>
                    <a:pt x="560895" y="182448"/>
                  </a:lnTo>
                  <a:lnTo>
                    <a:pt x="560616" y="182791"/>
                  </a:lnTo>
                  <a:lnTo>
                    <a:pt x="557669" y="181610"/>
                  </a:lnTo>
                  <a:lnTo>
                    <a:pt x="556945" y="179070"/>
                  </a:lnTo>
                  <a:lnTo>
                    <a:pt x="557326" y="177800"/>
                  </a:lnTo>
                  <a:lnTo>
                    <a:pt x="566077" y="176530"/>
                  </a:lnTo>
                  <a:lnTo>
                    <a:pt x="573214" y="173990"/>
                  </a:lnTo>
                  <a:lnTo>
                    <a:pt x="576872" y="175260"/>
                  </a:lnTo>
                  <a:lnTo>
                    <a:pt x="571500" y="176530"/>
                  </a:lnTo>
                  <a:lnTo>
                    <a:pt x="571284" y="177444"/>
                  </a:lnTo>
                  <a:lnTo>
                    <a:pt x="577824" y="176530"/>
                  </a:lnTo>
                  <a:lnTo>
                    <a:pt x="579602" y="177800"/>
                  </a:lnTo>
                  <a:lnTo>
                    <a:pt x="574992" y="179070"/>
                  </a:lnTo>
                  <a:lnTo>
                    <a:pt x="568794" y="180340"/>
                  </a:lnTo>
                  <a:lnTo>
                    <a:pt x="565861" y="181610"/>
                  </a:lnTo>
                  <a:lnTo>
                    <a:pt x="579513" y="179070"/>
                  </a:lnTo>
                  <a:lnTo>
                    <a:pt x="588708" y="176530"/>
                  </a:lnTo>
                  <a:lnTo>
                    <a:pt x="593293" y="175260"/>
                  </a:lnTo>
                  <a:lnTo>
                    <a:pt x="599833" y="173990"/>
                  </a:lnTo>
                  <a:lnTo>
                    <a:pt x="606361" y="172720"/>
                  </a:lnTo>
                  <a:lnTo>
                    <a:pt x="617829" y="171450"/>
                  </a:lnTo>
                  <a:lnTo>
                    <a:pt x="614565" y="172720"/>
                  </a:lnTo>
                  <a:lnTo>
                    <a:pt x="605497" y="175260"/>
                  </a:lnTo>
                  <a:lnTo>
                    <a:pt x="599325" y="176530"/>
                  </a:lnTo>
                  <a:lnTo>
                    <a:pt x="604697" y="177800"/>
                  </a:lnTo>
                  <a:lnTo>
                    <a:pt x="583298" y="179070"/>
                  </a:lnTo>
                  <a:lnTo>
                    <a:pt x="588695" y="180340"/>
                  </a:lnTo>
                  <a:lnTo>
                    <a:pt x="585177" y="181610"/>
                  </a:lnTo>
                  <a:lnTo>
                    <a:pt x="581418" y="182880"/>
                  </a:lnTo>
                  <a:lnTo>
                    <a:pt x="586117" y="184150"/>
                  </a:lnTo>
                  <a:lnTo>
                    <a:pt x="645007" y="175260"/>
                  </a:lnTo>
                  <a:lnTo>
                    <a:pt x="649008" y="172720"/>
                  </a:lnTo>
                  <a:lnTo>
                    <a:pt x="651002" y="171450"/>
                  </a:lnTo>
                  <a:lnTo>
                    <a:pt x="642531" y="172720"/>
                  </a:lnTo>
                  <a:lnTo>
                    <a:pt x="644525" y="171450"/>
                  </a:lnTo>
                  <a:lnTo>
                    <a:pt x="648525" y="168910"/>
                  </a:lnTo>
                  <a:lnTo>
                    <a:pt x="670521" y="166370"/>
                  </a:lnTo>
                  <a:lnTo>
                    <a:pt x="682942" y="167640"/>
                  </a:lnTo>
                  <a:lnTo>
                    <a:pt x="693356" y="168910"/>
                  </a:lnTo>
                  <a:lnTo>
                    <a:pt x="704037" y="166370"/>
                  </a:lnTo>
                  <a:lnTo>
                    <a:pt x="709371" y="165100"/>
                  </a:lnTo>
                  <a:lnTo>
                    <a:pt x="714235" y="162560"/>
                  </a:lnTo>
                  <a:lnTo>
                    <a:pt x="719480" y="160020"/>
                  </a:lnTo>
                  <a:lnTo>
                    <a:pt x="727316" y="157480"/>
                  </a:lnTo>
                  <a:lnTo>
                    <a:pt x="739965" y="156210"/>
                  </a:lnTo>
                  <a:lnTo>
                    <a:pt x="733437" y="161290"/>
                  </a:lnTo>
                  <a:lnTo>
                    <a:pt x="747598" y="158750"/>
                  </a:lnTo>
                  <a:lnTo>
                    <a:pt x="754507" y="156210"/>
                  </a:lnTo>
                  <a:lnTo>
                    <a:pt x="761720" y="153670"/>
                  </a:lnTo>
                  <a:lnTo>
                    <a:pt x="776782" y="152400"/>
                  </a:lnTo>
                  <a:lnTo>
                    <a:pt x="771525" y="153670"/>
                  </a:lnTo>
                  <a:lnTo>
                    <a:pt x="764959" y="154940"/>
                  </a:lnTo>
                  <a:lnTo>
                    <a:pt x="760069" y="156210"/>
                  </a:lnTo>
                  <a:lnTo>
                    <a:pt x="769975" y="156210"/>
                  </a:lnTo>
                  <a:lnTo>
                    <a:pt x="774992" y="154940"/>
                  </a:lnTo>
                  <a:lnTo>
                    <a:pt x="779132" y="152400"/>
                  </a:lnTo>
                  <a:lnTo>
                    <a:pt x="786625" y="151130"/>
                  </a:lnTo>
                  <a:lnTo>
                    <a:pt x="790028" y="153670"/>
                  </a:lnTo>
                  <a:lnTo>
                    <a:pt x="881989" y="138430"/>
                  </a:lnTo>
                  <a:lnTo>
                    <a:pt x="880338" y="139700"/>
                  </a:lnTo>
                  <a:lnTo>
                    <a:pt x="875030" y="140970"/>
                  </a:lnTo>
                  <a:lnTo>
                    <a:pt x="882624" y="140970"/>
                  </a:lnTo>
                  <a:lnTo>
                    <a:pt x="913574" y="137160"/>
                  </a:lnTo>
                  <a:lnTo>
                    <a:pt x="934885" y="134620"/>
                  </a:lnTo>
                  <a:lnTo>
                    <a:pt x="945540" y="133350"/>
                  </a:lnTo>
                  <a:lnTo>
                    <a:pt x="961428" y="132080"/>
                  </a:lnTo>
                  <a:lnTo>
                    <a:pt x="1007719" y="128270"/>
                  </a:lnTo>
                  <a:lnTo>
                    <a:pt x="1022197" y="123190"/>
                  </a:lnTo>
                  <a:lnTo>
                    <a:pt x="1028763" y="123190"/>
                  </a:lnTo>
                  <a:lnTo>
                    <a:pt x="1025105" y="124460"/>
                  </a:lnTo>
                  <a:lnTo>
                    <a:pt x="1031748" y="124460"/>
                  </a:lnTo>
                  <a:lnTo>
                    <a:pt x="1032002" y="123190"/>
                  </a:lnTo>
                  <a:lnTo>
                    <a:pt x="1030719" y="121920"/>
                  </a:lnTo>
                  <a:lnTo>
                    <a:pt x="1032789" y="120650"/>
                  </a:lnTo>
                  <a:lnTo>
                    <a:pt x="1041387" y="119380"/>
                  </a:lnTo>
                  <a:lnTo>
                    <a:pt x="1044384" y="120650"/>
                  </a:lnTo>
                  <a:lnTo>
                    <a:pt x="1039037" y="123190"/>
                  </a:lnTo>
                  <a:lnTo>
                    <a:pt x="1062431" y="118110"/>
                  </a:lnTo>
                  <a:lnTo>
                    <a:pt x="1090282" y="113030"/>
                  </a:lnTo>
                  <a:close/>
                </a:path>
                <a:path w="4890134" h="911860">
                  <a:moveTo>
                    <a:pt x="1118527" y="109220"/>
                  </a:moveTo>
                  <a:lnTo>
                    <a:pt x="995133" y="109220"/>
                  </a:lnTo>
                  <a:lnTo>
                    <a:pt x="985596" y="109220"/>
                  </a:lnTo>
                  <a:lnTo>
                    <a:pt x="978242" y="109220"/>
                  </a:lnTo>
                  <a:lnTo>
                    <a:pt x="972172" y="111760"/>
                  </a:lnTo>
                  <a:lnTo>
                    <a:pt x="1099693" y="111760"/>
                  </a:lnTo>
                  <a:lnTo>
                    <a:pt x="1118527" y="109220"/>
                  </a:lnTo>
                  <a:close/>
                </a:path>
                <a:path w="4890134" h="911860">
                  <a:moveTo>
                    <a:pt x="1203934" y="77470"/>
                  </a:moveTo>
                  <a:lnTo>
                    <a:pt x="1198600" y="77470"/>
                  </a:lnTo>
                  <a:lnTo>
                    <a:pt x="1198295" y="77914"/>
                  </a:lnTo>
                  <a:lnTo>
                    <a:pt x="1203934" y="77470"/>
                  </a:lnTo>
                  <a:close/>
                </a:path>
                <a:path w="4890134" h="911860">
                  <a:moveTo>
                    <a:pt x="1494967" y="72986"/>
                  </a:moveTo>
                  <a:lnTo>
                    <a:pt x="1490268" y="73748"/>
                  </a:lnTo>
                  <a:lnTo>
                    <a:pt x="1492097" y="73660"/>
                  </a:lnTo>
                  <a:lnTo>
                    <a:pt x="1493774" y="73431"/>
                  </a:lnTo>
                  <a:lnTo>
                    <a:pt x="1494967" y="72986"/>
                  </a:lnTo>
                  <a:close/>
                </a:path>
                <a:path w="4890134" h="911860">
                  <a:moveTo>
                    <a:pt x="1559991" y="40995"/>
                  </a:moveTo>
                  <a:lnTo>
                    <a:pt x="1545412" y="43205"/>
                  </a:lnTo>
                  <a:lnTo>
                    <a:pt x="1552308" y="42786"/>
                  </a:lnTo>
                  <a:lnTo>
                    <a:pt x="1559991" y="40995"/>
                  </a:lnTo>
                  <a:close/>
                </a:path>
                <a:path w="4890134" h="911860">
                  <a:moveTo>
                    <a:pt x="2094992" y="31673"/>
                  </a:moveTo>
                  <a:lnTo>
                    <a:pt x="2093036" y="31750"/>
                  </a:lnTo>
                  <a:lnTo>
                    <a:pt x="2094941" y="31750"/>
                  </a:lnTo>
                  <a:close/>
                </a:path>
                <a:path w="4890134" h="911860">
                  <a:moveTo>
                    <a:pt x="2370658" y="9804"/>
                  </a:moveTo>
                  <a:lnTo>
                    <a:pt x="2369172" y="9639"/>
                  </a:lnTo>
                  <a:lnTo>
                    <a:pt x="2368372" y="9537"/>
                  </a:lnTo>
                  <a:lnTo>
                    <a:pt x="2370658" y="9804"/>
                  </a:lnTo>
                  <a:close/>
                </a:path>
                <a:path w="4890134" h="911860">
                  <a:moveTo>
                    <a:pt x="2377287" y="4838"/>
                  </a:moveTo>
                  <a:lnTo>
                    <a:pt x="2370150" y="3213"/>
                  </a:lnTo>
                  <a:lnTo>
                    <a:pt x="2372944" y="4902"/>
                  </a:lnTo>
                  <a:lnTo>
                    <a:pt x="2366492" y="6324"/>
                  </a:lnTo>
                  <a:lnTo>
                    <a:pt x="2361412" y="7772"/>
                  </a:lnTo>
                  <a:lnTo>
                    <a:pt x="2368372" y="9537"/>
                  </a:lnTo>
                  <a:lnTo>
                    <a:pt x="2370353" y="8293"/>
                  </a:lnTo>
                  <a:lnTo>
                    <a:pt x="2375331" y="6629"/>
                  </a:lnTo>
                  <a:lnTo>
                    <a:pt x="2377287" y="4838"/>
                  </a:lnTo>
                  <a:close/>
                </a:path>
                <a:path w="4890134" h="911860">
                  <a:moveTo>
                    <a:pt x="2500477" y="31750"/>
                  </a:moveTo>
                  <a:lnTo>
                    <a:pt x="2500236" y="31242"/>
                  </a:lnTo>
                  <a:lnTo>
                    <a:pt x="2498013" y="31750"/>
                  </a:lnTo>
                  <a:lnTo>
                    <a:pt x="2500477" y="31750"/>
                  </a:lnTo>
                  <a:close/>
                </a:path>
                <a:path w="4890134" h="911860">
                  <a:moveTo>
                    <a:pt x="2507640" y="33020"/>
                  </a:moveTo>
                  <a:lnTo>
                    <a:pt x="2506751" y="31750"/>
                  </a:lnTo>
                  <a:lnTo>
                    <a:pt x="2500477" y="31750"/>
                  </a:lnTo>
                  <a:lnTo>
                    <a:pt x="2501087" y="33020"/>
                  </a:lnTo>
                  <a:lnTo>
                    <a:pt x="2507640" y="33020"/>
                  </a:lnTo>
                  <a:close/>
                </a:path>
                <a:path w="4890134" h="911860">
                  <a:moveTo>
                    <a:pt x="2716225" y="19621"/>
                  </a:moveTo>
                  <a:lnTo>
                    <a:pt x="2712135" y="17640"/>
                  </a:lnTo>
                  <a:lnTo>
                    <a:pt x="2701315" y="15328"/>
                  </a:lnTo>
                  <a:lnTo>
                    <a:pt x="2694457" y="16789"/>
                  </a:lnTo>
                  <a:lnTo>
                    <a:pt x="2703195" y="17272"/>
                  </a:lnTo>
                  <a:lnTo>
                    <a:pt x="2711754" y="19748"/>
                  </a:lnTo>
                  <a:lnTo>
                    <a:pt x="2716225" y="19621"/>
                  </a:lnTo>
                  <a:close/>
                </a:path>
                <a:path w="4890134" h="911860">
                  <a:moveTo>
                    <a:pt x="3025444" y="58420"/>
                  </a:moveTo>
                  <a:lnTo>
                    <a:pt x="3022231" y="57150"/>
                  </a:lnTo>
                  <a:lnTo>
                    <a:pt x="3022803" y="57886"/>
                  </a:lnTo>
                  <a:lnTo>
                    <a:pt x="3025444" y="58420"/>
                  </a:lnTo>
                  <a:close/>
                </a:path>
                <a:path w="4890134" h="911860">
                  <a:moveTo>
                    <a:pt x="3085198" y="66992"/>
                  </a:moveTo>
                  <a:lnTo>
                    <a:pt x="3078810" y="65481"/>
                  </a:lnTo>
                  <a:lnTo>
                    <a:pt x="3079470" y="65811"/>
                  </a:lnTo>
                  <a:lnTo>
                    <a:pt x="3080334" y="66128"/>
                  </a:lnTo>
                  <a:lnTo>
                    <a:pt x="3081083" y="66471"/>
                  </a:lnTo>
                  <a:lnTo>
                    <a:pt x="3082379" y="66624"/>
                  </a:lnTo>
                  <a:lnTo>
                    <a:pt x="3085198" y="66992"/>
                  </a:lnTo>
                  <a:close/>
                </a:path>
                <a:path w="4890134" h="911860">
                  <a:moveTo>
                    <a:pt x="3113303" y="67602"/>
                  </a:moveTo>
                  <a:lnTo>
                    <a:pt x="3102178" y="66763"/>
                  </a:lnTo>
                  <a:lnTo>
                    <a:pt x="3104553" y="70497"/>
                  </a:lnTo>
                  <a:lnTo>
                    <a:pt x="3111258" y="71018"/>
                  </a:lnTo>
                  <a:lnTo>
                    <a:pt x="3113303" y="67602"/>
                  </a:lnTo>
                  <a:close/>
                </a:path>
                <a:path w="4890134" h="911860">
                  <a:moveTo>
                    <a:pt x="3185020" y="87630"/>
                  </a:moveTo>
                  <a:lnTo>
                    <a:pt x="3183813" y="87630"/>
                  </a:lnTo>
                  <a:lnTo>
                    <a:pt x="3184779" y="88900"/>
                  </a:lnTo>
                  <a:lnTo>
                    <a:pt x="3185020" y="87630"/>
                  </a:lnTo>
                  <a:close/>
                </a:path>
                <a:path w="4890134" h="911860">
                  <a:moveTo>
                    <a:pt x="3197364" y="111264"/>
                  </a:moveTo>
                  <a:lnTo>
                    <a:pt x="3177209" y="106794"/>
                  </a:lnTo>
                  <a:lnTo>
                    <a:pt x="3182810" y="108204"/>
                  </a:lnTo>
                  <a:lnTo>
                    <a:pt x="3190151" y="109816"/>
                  </a:lnTo>
                  <a:lnTo>
                    <a:pt x="3197364" y="111264"/>
                  </a:lnTo>
                  <a:close/>
                </a:path>
                <a:path w="4890134" h="911860">
                  <a:moveTo>
                    <a:pt x="3199625" y="111721"/>
                  </a:moveTo>
                  <a:lnTo>
                    <a:pt x="3198139" y="111429"/>
                  </a:lnTo>
                  <a:lnTo>
                    <a:pt x="3197364" y="111264"/>
                  </a:lnTo>
                  <a:lnTo>
                    <a:pt x="3199574" y="111760"/>
                  </a:lnTo>
                  <a:close/>
                </a:path>
                <a:path w="4890134" h="911860">
                  <a:moveTo>
                    <a:pt x="3203473" y="88353"/>
                  </a:moveTo>
                  <a:lnTo>
                    <a:pt x="3203105" y="88125"/>
                  </a:lnTo>
                  <a:lnTo>
                    <a:pt x="3198584" y="87591"/>
                  </a:lnTo>
                  <a:lnTo>
                    <a:pt x="3198952" y="87820"/>
                  </a:lnTo>
                  <a:lnTo>
                    <a:pt x="3199841" y="88214"/>
                  </a:lnTo>
                  <a:lnTo>
                    <a:pt x="3201492" y="88125"/>
                  </a:lnTo>
                  <a:lnTo>
                    <a:pt x="3203473" y="88353"/>
                  </a:lnTo>
                  <a:close/>
                </a:path>
                <a:path w="4890134" h="911860">
                  <a:moveTo>
                    <a:pt x="3207156" y="89547"/>
                  </a:moveTo>
                  <a:lnTo>
                    <a:pt x="3203613" y="88366"/>
                  </a:lnTo>
                  <a:lnTo>
                    <a:pt x="3203473" y="88353"/>
                  </a:lnTo>
                  <a:lnTo>
                    <a:pt x="3204019" y="88696"/>
                  </a:lnTo>
                  <a:lnTo>
                    <a:pt x="3207156" y="89547"/>
                  </a:lnTo>
                  <a:close/>
                </a:path>
                <a:path w="4890134" h="911860">
                  <a:moveTo>
                    <a:pt x="3333623" y="114185"/>
                  </a:moveTo>
                  <a:lnTo>
                    <a:pt x="3333585" y="113855"/>
                  </a:lnTo>
                  <a:lnTo>
                    <a:pt x="3332937" y="113334"/>
                  </a:lnTo>
                  <a:lnTo>
                    <a:pt x="3330689" y="112166"/>
                  </a:lnTo>
                  <a:lnTo>
                    <a:pt x="3331222" y="112826"/>
                  </a:lnTo>
                  <a:lnTo>
                    <a:pt x="3332391" y="113512"/>
                  </a:lnTo>
                  <a:lnTo>
                    <a:pt x="3333623" y="114185"/>
                  </a:lnTo>
                  <a:close/>
                </a:path>
                <a:path w="4890134" h="911860">
                  <a:moveTo>
                    <a:pt x="3412985" y="157226"/>
                  </a:moveTo>
                  <a:lnTo>
                    <a:pt x="3377450" y="148590"/>
                  </a:lnTo>
                  <a:lnTo>
                    <a:pt x="3377704" y="151130"/>
                  </a:lnTo>
                  <a:lnTo>
                    <a:pt x="3403663" y="156210"/>
                  </a:lnTo>
                  <a:lnTo>
                    <a:pt x="3412985" y="157226"/>
                  </a:lnTo>
                  <a:close/>
                </a:path>
                <a:path w="4890134" h="911860">
                  <a:moveTo>
                    <a:pt x="3419614" y="158457"/>
                  </a:moveTo>
                  <a:lnTo>
                    <a:pt x="3415296" y="157480"/>
                  </a:lnTo>
                  <a:lnTo>
                    <a:pt x="3412985" y="157226"/>
                  </a:lnTo>
                  <a:lnTo>
                    <a:pt x="3419462" y="158750"/>
                  </a:lnTo>
                  <a:lnTo>
                    <a:pt x="3419614" y="158457"/>
                  </a:lnTo>
                  <a:close/>
                </a:path>
                <a:path w="4890134" h="911860">
                  <a:moveTo>
                    <a:pt x="3469614" y="172720"/>
                  </a:moveTo>
                  <a:lnTo>
                    <a:pt x="3465017" y="171450"/>
                  </a:lnTo>
                  <a:lnTo>
                    <a:pt x="3469246" y="172720"/>
                  </a:lnTo>
                  <a:lnTo>
                    <a:pt x="3469614" y="172720"/>
                  </a:lnTo>
                  <a:close/>
                </a:path>
                <a:path w="4890134" h="911860">
                  <a:moveTo>
                    <a:pt x="3482543" y="157480"/>
                  </a:moveTo>
                  <a:lnTo>
                    <a:pt x="3481044" y="156210"/>
                  </a:lnTo>
                  <a:lnTo>
                    <a:pt x="3479762" y="157480"/>
                  </a:lnTo>
                  <a:lnTo>
                    <a:pt x="3482543" y="157480"/>
                  </a:lnTo>
                  <a:close/>
                </a:path>
                <a:path w="4890134" h="911860">
                  <a:moveTo>
                    <a:pt x="3550526" y="175844"/>
                  </a:moveTo>
                  <a:lnTo>
                    <a:pt x="3548786" y="175260"/>
                  </a:lnTo>
                  <a:lnTo>
                    <a:pt x="3548964" y="175653"/>
                  </a:lnTo>
                  <a:lnTo>
                    <a:pt x="3550526" y="175844"/>
                  </a:lnTo>
                  <a:close/>
                </a:path>
                <a:path w="4890134" h="911860">
                  <a:moveTo>
                    <a:pt x="3562629" y="197700"/>
                  </a:moveTo>
                  <a:lnTo>
                    <a:pt x="3559975" y="197040"/>
                  </a:lnTo>
                  <a:lnTo>
                    <a:pt x="3553701" y="195707"/>
                  </a:lnTo>
                  <a:lnTo>
                    <a:pt x="3557917" y="196761"/>
                  </a:lnTo>
                  <a:lnTo>
                    <a:pt x="3562629" y="197700"/>
                  </a:lnTo>
                  <a:close/>
                </a:path>
                <a:path w="4890134" h="911860">
                  <a:moveTo>
                    <a:pt x="3563518" y="177380"/>
                  </a:moveTo>
                  <a:lnTo>
                    <a:pt x="3557905" y="175247"/>
                  </a:lnTo>
                  <a:lnTo>
                    <a:pt x="3560114" y="176212"/>
                  </a:lnTo>
                  <a:lnTo>
                    <a:pt x="3561918" y="176860"/>
                  </a:lnTo>
                  <a:lnTo>
                    <a:pt x="3563518" y="177380"/>
                  </a:lnTo>
                  <a:close/>
                </a:path>
                <a:path w="4890134" h="911860">
                  <a:moveTo>
                    <a:pt x="3648646" y="196977"/>
                  </a:moveTo>
                  <a:lnTo>
                    <a:pt x="3646627" y="196405"/>
                  </a:lnTo>
                  <a:lnTo>
                    <a:pt x="3644417" y="195973"/>
                  </a:lnTo>
                  <a:lnTo>
                    <a:pt x="3644760" y="196113"/>
                  </a:lnTo>
                  <a:lnTo>
                    <a:pt x="3645001" y="196202"/>
                  </a:lnTo>
                  <a:lnTo>
                    <a:pt x="3648646" y="196977"/>
                  </a:lnTo>
                  <a:close/>
                </a:path>
                <a:path w="4890134" h="911860">
                  <a:moveTo>
                    <a:pt x="3652266" y="200494"/>
                  </a:moveTo>
                  <a:lnTo>
                    <a:pt x="3648329" y="199390"/>
                  </a:lnTo>
                  <a:lnTo>
                    <a:pt x="3648341" y="199542"/>
                  </a:lnTo>
                  <a:lnTo>
                    <a:pt x="3652266" y="200494"/>
                  </a:lnTo>
                  <a:close/>
                </a:path>
                <a:path w="4890134" h="911860">
                  <a:moveTo>
                    <a:pt x="3657269" y="225552"/>
                  </a:moveTo>
                  <a:lnTo>
                    <a:pt x="3654641" y="224790"/>
                  </a:lnTo>
                  <a:lnTo>
                    <a:pt x="3652101" y="224790"/>
                  </a:lnTo>
                  <a:lnTo>
                    <a:pt x="3657269" y="225552"/>
                  </a:lnTo>
                  <a:close/>
                </a:path>
                <a:path w="4890134" h="911860">
                  <a:moveTo>
                    <a:pt x="3657308" y="201930"/>
                  </a:moveTo>
                  <a:lnTo>
                    <a:pt x="3652913" y="200660"/>
                  </a:lnTo>
                  <a:lnTo>
                    <a:pt x="3652266" y="200494"/>
                  </a:lnTo>
                  <a:lnTo>
                    <a:pt x="3657308" y="201930"/>
                  </a:lnTo>
                  <a:close/>
                </a:path>
                <a:path w="4890134" h="911860">
                  <a:moveTo>
                    <a:pt x="3659047" y="225818"/>
                  </a:moveTo>
                  <a:lnTo>
                    <a:pt x="3657269" y="225552"/>
                  </a:lnTo>
                  <a:lnTo>
                    <a:pt x="3658971" y="226060"/>
                  </a:lnTo>
                  <a:lnTo>
                    <a:pt x="3659047" y="225818"/>
                  </a:lnTo>
                  <a:close/>
                </a:path>
                <a:path w="4890134" h="911860">
                  <a:moveTo>
                    <a:pt x="3696830" y="212090"/>
                  </a:moveTo>
                  <a:lnTo>
                    <a:pt x="3688473" y="210121"/>
                  </a:lnTo>
                  <a:lnTo>
                    <a:pt x="3690353" y="210820"/>
                  </a:lnTo>
                  <a:lnTo>
                    <a:pt x="3696830" y="212090"/>
                  </a:lnTo>
                  <a:close/>
                </a:path>
                <a:path w="4890134" h="911860">
                  <a:moveTo>
                    <a:pt x="3781044" y="246075"/>
                  </a:moveTo>
                  <a:lnTo>
                    <a:pt x="3779532" y="245211"/>
                  </a:lnTo>
                  <a:lnTo>
                    <a:pt x="3777932" y="244475"/>
                  </a:lnTo>
                  <a:lnTo>
                    <a:pt x="3776853" y="244373"/>
                  </a:lnTo>
                  <a:lnTo>
                    <a:pt x="3781044" y="246075"/>
                  </a:lnTo>
                  <a:close/>
                </a:path>
                <a:path w="4890134" h="911860">
                  <a:moveTo>
                    <a:pt x="3852722" y="275577"/>
                  </a:moveTo>
                  <a:lnTo>
                    <a:pt x="3847147" y="273900"/>
                  </a:lnTo>
                  <a:lnTo>
                    <a:pt x="3847757" y="274459"/>
                  </a:lnTo>
                  <a:lnTo>
                    <a:pt x="3850995" y="275628"/>
                  </a:lnTo>
                  <a:lnTo>
                    <a:pt x="3852443" y="275818"/>
                  </a:lnTo>
                  <a:lnTo>
                    <a:pt x="3852710" y="275590"/>
                  </a:lnTo>
                  <a:close/>
                </a:path>
                <a:path w="4890134" h="911860">
                  <a:moveTo>
                    <a:pt x="3870756" y="296849"/>
                  </a:moveTo>
                  <a:lnTo>
                    <a:pt x="3866273" y="294906"/>
                  </a:lnTo>
                  <a:lnTo>
                    <a:pt x="3861016" y="292544"/>
                  </a:lnTo>
                  <a:lnTo>
                    <a:pt x="3856266" y="291185"/>
                  </a:lnTo>
                  <a:lnTo>
                    <a:pt x="3861612" y="293890"/>
                  </a:lnTo>
                  <a:lnTo>
                    <a:pt x="3866299" y="295567"/>
                  </a:lnTo>
                  <a:lnTo>
                    <a:pt x="3870756" y="296849"/>
                  </a:lnTo>
                  <a:close/>
                </a:path>
                <a:path w="4890134" h="911860">
                  <a:moveTo>
                    <a:pt x="3970680" y="317207"/>
                  </a:moveTo>
                  <a:lnTo>
                    <a:pt x="3955097" y="311543"/>
                  </a:lnTo>
                  <a:lnTo>
                    <a:pt x="3966540" y="315836"/>
                  </a:lnTo>
                  <a:lnTo>
                    <a:pt x="3970680" y="317207"/>
                  </a:lnTo>
                  <a:close/>
                </a:path>
                <a:path w="4890134" h="911860">
                  <a:moveTo>
                    <a:pt x="4027932" y="362242"/>
                  </a:moveTo>
                  <a:lnTo>
                    <a:pt x="4014584" y="357352"/>
                  </a:lnTo>
                  <a:lnTo>
                    <a:pt x="4022750" y="362673"/>
                  </a:lnTo>
                  <a:lnTo>
                    <a:pt x="4027932" y="362242"/>
                  </a:lnTo>
                  <a:close/>
                </a:path>
                <a:path w="4890134" h="911860">
                  <a:moveTo>
                    <a:pt x="4098671" y="379730"/>
                  </a:moveTo>
                  <a:lnTo>
                    <a:pt x="4090962" y="375920"/>
                  </a:lnTo>
                  <a:lnTo>
                    <a:pt x="4098671" y="379730"/>
                  </a:lnTo>
                  <a:close/>
                </a:path>
                <a:path w="4890134" h="911860">
                  <a:moveTo>
                    <a:pt x="4115282" y="385902"/>
                  </a:moveTo>
                  <a:lnTo>
                    <a:pt x="4114939" y="385711"/>
                  </a:lnTo>
                  <a:lnTo>
                    <a:pt x="4113504" y="386880"/>
                  </a:lnTo>
                  <a:lnTo>
                    <a:pt x="4115282" y="385902"/>
                  </a:lnTo>
                  <a:close/>
                </a:path>
                <a:path w="4890134" h="911860">
                  <a:moveTo>
                    <a:pt x="4115816" y="385000"/>
                  </a:moveTo>
                  <a:lnTo>
                    <a:pt x="4106710" y="381063"/>
                  </a:lnTo>
                  <a:lnTo>
                    <a:pt x="4114939" y="385711"/>
                  </a:lnTo>
                  <a:lnTo>
                    <a:pt x="4115816" y="385000"/>
                  </a:lnTo>
                  <a:close/>
                </a:path>
                <a:path w="4890134" h="911860">
                  <a:moveTo>
                    <a:pt x="4257472" y="460806"/>
                  </a:moveTo>
                  <a:lnTo>
                    <a:pt x="4247350" y="454215"/>
                  </a:lnTo>
                  <a:lnTo>
                    <a:pt x="4246080" y="454825"/>
                  </a:lnTo>
                  <a:lnTo>
                    <a:pt x="4252417" y="457847"/>
                  </a:lnTo>
                  <a:lnTo>
                    <a:pt x="4257472" y="460806"/>
                  </a:lnTo>
                  <a:close/>
                </a:path>
                <a:path w="4890134" h="911860">
                  <a:moveTo>
                    <a:pt x="4261421" y="463359"/>
                  </a:moveTo>
                  <a:lnTo>
                    <a:pt x="4260393" y="462572"/>
                  </a:lnTo>
                  <a:lnTo>
                    <a:pt x="4259034" y="461708"/>
                  </a:lnTo>
                  <a:lnTo>
                    <a:pt x="4257472" y="460806"/>
                  </a:lnTo>
                  <a:lnTo>
                    <a:pt x="4261421" y="463359"/>
                  </a:lnTo>
                  <a:close/>
                </a:path>
                <a:path w="4890134" h="911860">
                  <a:moveTo>
                    <a:pt x="4337939" y="500214"/>
                  </a:moveTo>
                  <a:lnTo>
                    <a:pt x="4337926" y="499706"/>
                  </a:lnTo>
                  <a:lnTo>
                    <a:pt x="4337659" y="499110"/>
                  </a:lnTo>
                  <a:lnTo>
                    <a:pt x="4337253" y="498602"/>
                  </a:lnTo>
                  <a:lnTo>
                    <a:pt x="4337075" y="498932"/>
                  </a:lnTo>
                  <a:lnTo>
                    <a:pt x="4337367" y="499503"/>
                  </a:lnTo>
                  <a:lnTo>
                    <a:pt x="4337939" y="500214"/>
                  </a:lnTo>
                  <a:close/>
                </a:path>
                <a:path w="4890134" h="911860">
                  <a:moveTo>
                    <a:pt x="4359516" y="520700"/>
                  </a:moveTo>
                  <a:lnTo>
                    <a:pt x="4359351" y="520407"/>
                  </a:lnTo>
                  <a:lnTo>
                    <a:pt x="4358564" y="520204"/>
                  </a:lnTo>
                  <a:lnTo>
                    <a:pt x="4359516" y="520700"/>
                  </a:lnTo>
                  <a:close/>
                </a:path>
                <a:path w="4890134" h="911860">
                  <a:moveTo>
                    <a:pt x="4361878" y="522655"/>
                  </a:moveTo>
                  <a:lnTo>
                    <a:pt x="4360240" y="521970"/>
                  </a:lnTo>
                  <a:lnTo>
                    <a:pt x="4360189" y="522262"/>
                  </a:lnTo>
                  <a:lnTo>
                    <a:pt x="4361878" y="522655"/>
                  </a:lnTo>
                  <a:close/>
                </a:path>
                <a:path w="4890134" h="911860">
                  <a:moveTo>
                    <a:pt x="4366272" y="524510"/>
                  </a:moveTo>
                  <a:lnTo>
                    <a:pt x="4364304" y="523240"/>
                  </a:lnTo>
                  <a:lnTo>
                    <a:pt x="4361878" y="522655"/>
                  </a:lnTo>
                  <a:lnTo>
                    <a:pt x="4366272" y="524510"/>
                  </a:lnTo>
                  <a:close/>
                </a:path>
                <a:path w="4890134" h="911860">
                  <a:moveTo>
                    <a:pt x="4395571" y="552602"/>
                  </a:moveTo>
                  <a:lnTo>
                    <a:pt x="4395305" y="552450"/>
                  </a:lnTo>
                  <a:lnTo>
                    <a:pt x="4391888" y="551180"/>
                  </a:lnTo>
                  <a:lnTo>
                    <a:pt x="4395571" y="552602"/>
                  </a:lnTo>
                  <a:close/>
                </a:path>
                <a:path w="4890134" h="911860">
                  <a:moveTo>
                    <a:pt x="4438408" y="557987"/>
                  </a:moveTo>
                  <a:lnTo>
                    <a:pt x="4431893" y="555802"/>
                  </a:lnTo>
                  <a:lnTo>
                    <a:pt x="4435056" y="557644"/>
                  </a:lnTo>
                  <a:lnTo>
                    <a:pt x="4436186" y="557860"/>
                  </a:lnTo>
                  <a:lnTo>
                    <a:pt x="4437316" y="557949"/>
                  </a:lnTo>
                  <a:lnTo>
                    <a:pt x="4438408" y="557987"/>
                  </a:lnTo>
                  <a:close/>
                </a:path>
                <a:path w="4890134" h="911860">
                  <a:moveTo>
                    <a:pt x="4444543" y="579716"/>
                  </a:moveTo>
                  <a:lnTo>
                    <a:pt x="4443666" y="578840"/>
                  </a:lnTo>
                  <a:lnTo>
                    <a:pt x="4442587" y="577786"/>
                  </a:lnTo>
                  <a:lnTo>
                    <a:pt x="4442790" y="578231"/>
                  </a:lnTo>
                  <a:lnTo>
                    <a:pt x="4443323" y="578891"/>
                  </a:lnTo>
                  <a:lnTo>
                    <a:pt x="4444543" y="579932"/>
                  </a:lnTo>
                  <a:lnTo>
                    <a:pt x="4444543" y="579716"/>
                  </a:lnTo>
                  <a:close/>
                </a:path>
                <a:path w="4890134" h="911860">
                  <a:moveTo>
                    <a:pt x="4491660" y="607352"/>
                  </a:moveTo>
                  <a:lnTo>
                    <a:pt x="4483252" y="600710"/>
                  </a:lnTo>
                  <a:lnTo>
                    <a:pt x="4481474" y="601980"/>
                  </a:lnTo>
                  <a:lnTo>
                    <a:pt x="4490910" y="607060"/>
                  </a:lnTo>
                  <a:lnTo>
                    <a:pt x="4491660" y="607352"/>
                  </a:lnTo>
                  <a:close/>
                </a:path>
                <a:path w="4890134" h="911860">
                  <a:moveTo>
                    <a:pt x="4494492" y="609600"/>
                  </a:moveTo>
                  <a:lnTo>
                    <a:pt x="4493958" y="608266"/>
                  </a:lnTo>
                  <a:lnTo>
                    <a:pt x="4491660" y="607352"/>
                  </a:lnTo>
                  <a:lnTo>
                    <a:pt x="4494492" y="609600"/>
                  </a:lnTo>
                  <a:close/>
                </a:path>
                <a:path w="4890134" h="911860">
                  <a:moveTo>
                    <a:pt x="4561306" y="638632"/>
                  </a:moveTo>
                  <a:lnTo>
                    <a:pt x="4560798" y="637286"/>
                  </a:lnTo>
                  <a:lnTo>
                    <a:pt x="4557979" y="635317"/>
                  </a:lnTo>
                  <a:lnTo>
                    <a:pt x="4555337" y="637108"/>
                  </a:lnTo>
                  <a:lnTo>
                    <a:pt x="4553509" y="637463"/>
                  </a:lnTo>
                  <a:lnTo>
                    <a:pt x="4555807" y="637514"/>
                  </a:lnTo>
                  <a:lnTo>
                    <a:pt x="4558284" y="638403"/>
                  </a:lnTo>
                  <a:lnTo>
                    <a:pt x="4560951" y="639851"/>
                  </a:lnTo>
                  <a:lnTo>
                    <a:pt x="4561306" y="639419"/>
                  </a:lnTo>
                  <a:lnTo>
                    <a:pt x="4561306" y="638632"/>
                  </a:lnTo>
                  <a:close/>
                </a:path>
                <a:path w="4890134" h="911860">
                  <a:moveTo>
                    <a:pt x="4583747" y="654532"/>
                  </a:moveTo>
                  <a:lnTo>
                    <a:pt x="4583620" y="653694"/>
                  </a:lnTo>
                  <a:lnTo>
                    <a:pt x="4581639" y="651510"/>
                  </a:lnTo>
                  <a:lnTo>
                    <a:pt x="4580788" y="650227"/>
                  </a:lnTo>
                  <a:lnTo>
                    <a:pt x="4573536" y="646353"/>
                  </a:lnTo>
                  <a:lnTo>
                    <a:pt x="4571784" y="645439"/>
                  </a:lnTo>
                  <a:lnTo>
                    <a:pt x="4579048" y="651814"/>
                  </a:lnTo>
                  <a:lnTo>
                    <a:pt x="4583747" y="654532"/>
                  </a:lnTo>
                  <a:close/>
                </a:path>
                <a:path w="4890134" h="911860">
                  <a:moveTo>
                    <a:pt x="4627931" y="704850"/>
                  </a:moveTo>
                  <a:lnTo>
                    <a:pt x="4625073" y="703021"/>
                  </a:lnTo>
                  <a:lnTo>
                    <a:pt x="4625302" y="703580"/>
                  </a:lnTo>
                  <a:lnTo>
                    <a:pt x="4626826" y="704850"/>
                  </a:lnTo>
                  <a:lnTo>
                    <a:pt x="4627931" y="704850"/>
                  </a:lnTo>
                  <a:close/>
                </a:path>
                <a:path w="4890134" h="911860">
                  <a:moveTo>
                    <a:pt x="4629378" y="708660"/>
                  </a:moveTo>
                  <a:lnTo>
                    <a:pt x="4628350" y="706120"/>
                  </a:lnTo>
                  <a:lnTo>
                    <a:pt x="4626826" y="704850"/>
                  </a:lnTo>
                  <a:lnTo>
                    <a:pt x="4624324" y="704850"/>
                  </a:lnTo>
                  <a:lnTo>
                    <a:pt x="4629378" y="708660"/>
                  </a:lnTo>
                  <a:close/>
                </a:path>
                <a:path w="4890134" h="911860">
                  <a:moveTo>
                    <a:pt x="4660379" y="708888"/>
                  </a:moveTo>
                  <a:lnTo>
                    <a:pt x="4651006" y="700976"/>
                  </a:lnTo>
                  <a:lnTo>
                    <a:pt x="4650524" y="701840"/>
                  </a:lnTo>
                  <a:lnTo>
                    <a:pt x="4649546" y="703021"/>
                  </a:lnTo>
                  <a:lnTo>
                    <a:pt x="4638649" y="696048"/>
                  </a:lnTo>
                  <a:lnTo>
                    <a:pt x="4657661" y="710565"/>
                  </a:lnTo>
                  <a:lnTo>
                    <a:pt x="4651337" y="702805"/>
                  </a:lnTo>
                  <a:lnTo>
                    <a:pt x="4660379" y="708888"/>
                  </a:lnTo>
                  <a:close/>
                </a:path>
                <a:path w="4890134" h="911860">
                  <a:moveTo>
                    <a:pt x="4711522" y="751840"/>
                  </a:moveTo>
                  <a:lnTo>
                    <a:pt x="4709782" y="750570"/>
                  </a:lnTo>
                  <a:lnTo>
                    <a:pt x="4709934" y="750709"/>
                  </a:lnTo>
                  <a:lnTo>
                    <a:pt x="4711522" y="751840"/>
                  </a:lnTo>
                  <a:close/>
                </a:path>
                <a:path w="4890134" h="911860">
                  <a:moveTo>
                    <a:pt x="4746891" y="795401"/>
                  </a:moveTo>
                  <a:lnTo>
                    <a:pt x="4742573" y="792416"/>
                  </a:lnTo>
                  <a:lnTo>
                    <a:pt x="4736985" y="787095"/>
                  </a:lnTo>
                  <a:lnTo>
                    <a:pt x="4731067" y="781583"/>
                  </a:lnTo>
                  <a:lnTo>
                    <a:pt x="4725797" y="777989"/>
                  </a:lnTo>
                  <a:lnTo>
                    <a:pt x="4729988" y="781824"/>
                  </a:lnTo>
                  <a:lnTo>
                    <a:pt x="4734725" y="786422"/>
                  </a:lnTo>
                  <a:lnTo>
                    <a:pt x="4739970" y="791171"/>
                  </a:lnTo>
                  <a:lnTo>
                    <a:pt x="4745660" y="795528"/>
                  </a:lnTo>
                  <a:lnTo>
                    <a:pt x="4746879" y="795413"/>
                  </a:lnTo>
                  <a:close/>
                </a:path>
                <a:path w="4890134" h="911860">
                  <a:moveTo>
                    <a:pt x="4747311" y="779780"/>
                  </a:moveTo>
                  <a:lnTo>
                    <a:pt x="4741240" y="774700"/>
                  </a:lnTo>
                  <a:lnTo>
                    <a:pt x="4741418" y="774979"/>
                  </a:lnTo>
                  <a:lnTo>
                    <a:pt x="4747311" y="779780"/>
                  </a:lnTo>
                  <a:close/>
                </a:path>
                <a:path w="4890134" h="911860">
                  <a:moveTo>
                    <a:pt x="4748403" y="795235"/>
                  </a:moveTo>
                  <a:lnTo>
                    <a:pt x="4746879" y="795413"/>
                  </a:lnTo>
                  <a:lnTo>
                    <a:pt x="4747488" y="795591"/>
                  </a:lnTo>
                  <a:lnTo>
                    <a:pt x="4747996" y="795553"/>
                  </a:lnTo>
                  <a:lnTo>
                    <a:pt x="4748403" y="795235"/>
                  </a:lnTo>
                  <a:close/>
                </a:path>
                <a:path w="4890134" h="911860">
                  <a:moveTo>
                    <a:pt x="4768939" y="812139"/>
                  </a:moveTo>
                  <a:lnTo>
                    <a:pt x="4764011" y="808342"/>
                  </a:lnTo>
                  <a:lnTo>
                    <a:pt x="4766183" y="810158"/>
                  </a:lnTo>
                  <a:lnTo>
                    <a:pt x="4767707" y="811314"/>
                  </a:lnTo>
                  <a:lnTo>
                    <a:pt x="4768939" y="812139"/>
                  </a:lnTo>
                  <a:close/>
                </a:path>
                <a:path w="4890134" h="911860">
                  <a:moveTo>
                    <a:pt x="4773358" y="814298"/>
                  </a:moveTo>
                  <a:lnTo>
                    <a:pt x="4772787" y="813536"/>
                  </a:lnTo>
                  <a:lnTo>
                    <a:pt x="4771707" y="813650"/>
                  </a:lnTo>
                  <a:lnTo>
                    <a:pt x="4770615" y="813244"/>
                  </a:lnTo>
                  <a:lnTo>
                    <a:pt x="4768939" y="812139"/>
                  </a:lnTo>
                  <a:lnTo>
                    <a:pt x="4770145" y="813015"/>
                  </a:lnTo>
                  <a:lnTo>
                    <a:pt x="4772444" y="814679"/>
                  </a:lnTo>
                  <a:lnTo>
                    <a:pt x="4773015" y="814578"/>
                  </a:lnTo>
                  <a:lnTo>
                    <a:pt x="4773358" y="814298"/>
                  </a:lnTo>
                  <a:close/>
                </a:path>
                <a:path w="4890134" h="911860">
                  <a:moveTo>
                    <a:pt x="4777498" y="818146"/>
                  </a:moveTo>
                  <a:lnTo>
                    <a:pt x="4772444" y="814679"/>
                  </a:lnTo>
                  <a:lnTo>
                    <a:pt x="4772063" y="814819"/>
                  </a:lnTo>
                  <a:lnTo>
                    <a:pt x="4771796" y="814857"/>
                  </a:lnTo>
                  <a:lnTo>
                    <a:pt x="4773879" y="816267"/>
                  </a:lnTo>
                  <a:lnTo>
                    <a:pt x="4775733" y="817308"/>
                  </a:lnTo>
                  <a:lnTo>
                    <a:pt x="4777498" y="818146"/>
                  </a:lnTo>
                  <a:close/>
                </a:path>
                <a:path w="4890134" h="911860">
                  <a:moveTo>
                    <a:pt x="4817770" y="847090"/>
                  </a:moveTo>
                  <a:lnTo>
                    <a:pt x="4813262" y="840740"/>
                  </a:lnTo>
                  <a:lnTo>
                    <a:pt x="4811458" y="838200"/>
                  </a:lnTo>
                  <a:lnTo>
                    <a:pt x="4800016" y="829310"/>
                  </a:lnTo>
                  <a:lnTo>
                    <a:pt x="4791557" y="822960"/>
                  </a:lnTo>
                  <a:lnTo>
                    <a:pt x="4786490" y="819150"/>
                  </a:lnTo>
                  <a:lnTo>
                    <a:pt x="4773892" y="810260"/>
                  </a:lnTo>
                  <a:lnTo>
                    <a:pt x="4782883" y="811530"/>
                  </a:lnTo>
                  <a:lnTo>
                    <a:pt x="4780369" y="810260"/>
                  </a:lnTo>
                  <a:lnTo>
                    <a:pt x="4772799" y="806450"/>
                  </a:lnTo>
                  <a:lnTo>
                    <a:pt x="4765243" y="802640"/>
                  </a:lnTo>
                  <a:lnTo>
                    <a:pt x="4762690" y="798830"/>
                  </a:lnTo>
                  <a:lnTo>
                    <a:pt x="4761966" y="795020"/>
                  </a:lnTo>
                  <a:lnTo>
                    <a:pt x="4769777" y="801370"/>
                  </a:lnTo>
                  <a:lnTo>
                    <a:pt x="4764049" y="795020"/>
                  </a:lnTo>
                  <a:lnTo>
                    <a:pt x="4756340" y="789940"/>
                  </a:lnTo>
                  <a:lnTo>
                    <a:pt x="4751552" y="786130"/>
                  </a:lnTo>
                  <a:lnTo>
                    <a:pt x="4750765" y="784860"/>
                  </a:lnTo>
                  <a:lnTo>
                    <a:pt x="4752403" y="784860"/>
                  </a:lnTo>
                  <a:lnTo>
                    <a:pt x="4741088" y="778510"/>
                  </a:lnTo>
                  <a:lnTo>
                    <a:pt x="4743716" y="778510"/>
                  </a:lnTo>
                  <a:lnTo>
                    <a:pt x="4741418" y="774979"/>
                  </a:lnTo>
                  <a:lnTo>
                    <a:pt x="4734852" y="769620"/>
                  </a:lnTo>
                  <a:lnTo>
                    <a:pt x="4723955" y="762000"/>
                  </a:lnTo>
                  <a:lnTo>
                    <a:pt x="4715357" y="755650"/>
                  </a:lnTo>
                  <a:lnTo>
                    <a:pt x="4709934" y="750709"/>
                  </a:lnTo>
                  <a:lnTo>
                    <a:pt x="4700829" y="744220"/>
                  </a:lnTo>
                  <a:lnTo>
                    <a:pt x="4699051" y="742950"/>
                  </a:lnTo>
                  <a:lnTo>
                    <a:pt x="4696384" y="742950"/>
                  </a:lnTo>
                  <a:lnTo>
                    <a:pt x="4694694" y="744220"/>
                  </a:lnTo>
                  <a:lnTo>
                    <a:pt x="4685157" y="740410"/>
                  </a:lnTo>
                  <a:lnTo>
                    <a:pt x="4677257" y="723900"/>
                  </a:lnTo>
                  <a:lnTo>
                    <a:pt x="4676648" y="722630"/>
                  </a:lnTo>
                  <a:lnTo>
                    <a:pt x="4672076" y="723900"/>
                  </a:lnTo>
                  <a:lnTo>
                    <a:pt x="4663973" y="717550"/>
                  </a:lnTo>
                  <a:lnTo>
                    <a:pt x="4665751" y="717550"/>
                  </a:lnTo>
                  <a:lnTo>
                    <a:pt x="4660849" y="715010"/>
                  </a:lnTo>
                  <a:lnTo>
                    <a:pt x="4660925" y="716280"/>
                  </a:lnTo>
                  <a:lnTo>
                    <a:pt x="4661840" y="717550"/>
                  </a:lnTo>
                  <a:lnTo>
                    <a:pt x="4659439" y="717550"/>
                  </a:lnTo>
                  <a:lnTo>
                    <a:pt x="4648568" y="708660"/>
                  </a:lnTo>
                  <a:lnTo>
                    <a:pt x="4637875" y="701040"/>
                  </a:lnTo>
                  <a:lnTo>
                    <a:pt x="4636097" y="699770"/>
                  </a:lnTo>
                  <a:lnTo>
                    <a:pt x="4625797" y="692150"/>
                  </a:lnTo>
                  <a:lnTo>
                    <a:pt x="4624933" y="690880"/>
                  </a:lnTo>
                  <a:lnTo>
                    <a:pt x="4621492" y="685800"/>
                  </a:lnTo>
                  <a:lnTo>
                    <a:pt x="4620463" y="687070"/>
                  </a:lnTo>
                  <a:lnTo>
                    <a:pt x="4623130" y="689610"/>
                  </a:lnTo>
                  <a:lnTo>
                    <a:pt x="4624082" y="690880"/>
                  </a:lnTo>
                  <a:lnTo>
                    <a:pt x="4617936" y="687070"/>
                  </a:lnTo>
                  <a:lnTo>
                    <a:pt x="4614697" y="681990"/>
                  </a:lnTo>
                  <a:lnTo>
                    <a:pt x="4610011" y="679450"/>
                  </a:lnTo>
                  <a:lnTo>
                    <a:pt x="4607661" y="678180"/>
                  </a:lnTo>
                  <a:lnTo>
                    <a:pt x="4598771" y="673100"/>
                  </a:lnTo>
                  <a:lnTo>
                    <a:pt x="4592904" y="668020"/>
                  </a:lnTo>
                  <a:lnTo>
                    <a:pt x="4589958" y="665480"/>
                  </a:lnTo>
                  <a:lnTo>
                    <a:pt x="4594593" y="666750"/>
                  </a:lnTo>
                  <a:lnTo>
                    <a:pt x="4598708" y="669290"/>
                  </a:lnTo>
                  <a:lnTo>
                    <a:pt x="4599787" y="669290"/>
                  </a:lnTo>
                  <a:lnTo>
                    <a:pt x="4596396" y="665480"/>
                  </a:lnTo>
                  <a:lnTo>
                    <a:pt x="4595266" y="664210"/>
                  </a:lnTo>
                  <a:lnTo>
                    <a:pt x="4587176" y="661670"/>
                  </a:lnTo>
                  <a:lnTo>
                    <a:pt x="4578439" y="654050"/>
                  </a:lnTo>
                  <a:lnTo>
                    <a:pt x="4569536" y="646430"/>
                  </a:lnTo>
                  <a:lnTo>
                    <a:pt x="4560951" y="640080"/>
                  </a:lnTo>
                  <a:lnTo>
                    <a:pt x="4555769" y="638810"/>
                  </a:lnTo>
                  <a:lnTo>
                    <a:pt x="4545558" y="633730"/>
                  </a:lnTo>
                  <a:lnTo>
                    <a:pt x="4532350" y="624840"/>
                  </a:lnTo>
                  <a:lnTo>
                    <a:pt x="4528299" y="622300"/>
                  </a:lnTo>
                  <a:lnTo>
                    <a:pt x="4518177" y="615950"/>
                  </a:lnTo>
                  <a:lnTo>
                    <a:pt x="4513618" y="612140"/>
                  </a:lnTo>
                  <a:lnTo>
                    <a:pt x="4500575" y="603250"/>
                  </a:lnTo>
                  <a:lnTo>
                    <a:pt x="4484192" y="591820"/>
                  </a:lnTo>
                  <a:lnTo>
                    <a:pt x="4469600" y="580390"/>
                  </a:lnTo>
                  <a:lnTo>
                    <a:pt x="4470438" y="580390"/>
                  </a:lnTo>
                  <a:lnTo>
                    <a:pt x="4464545" y="579120"/>
                  </a:lnTo>
                  <a:lnTo>
                    <a:pt x="4458716" y="576580"/>
                  </a:lnTo>
                  <a:lnTo>
                    <a:pt x="4455807" y="575310"/>
                  </a:lnTo>
                  <a:lnTo>
                    <a:pt x="4447616" y="570230"/>
                  </a:lnTo>
                  <a:lnTo>
                    <a:pt x="4435157" y="562610"/>
                  </a:lnTo>
                  <a:lnTo>
                    <a:pt x="4436859" y="561340"/>
                  </a:lnTo>
                  <a:lnTo>
                    <a:pt x="4439691" y="562610"/>
                  </a:lnTo>
                  <a:lnTo>
                    <a:pt x="4447133" y="565150"/>
                  </a:lnTo>
                  <a:lnTo>
                    <a:pt x="4443171" y="562610"/>
                  </a:lnTo>
                  <a:lnTo>
                    <a:pt x="4441126" y="561340"/>
                  </a:lnTo>
                  <a:lnTo>
                    <a:pt x="4439069" y="560070"/>
                  </a:lnTo>
                  <a:lnTo>
                    <a:pt x="4435056" y="558800"/>
                  </a:lnTo>
                  <a:lnTo>
                    <a:pt x="4431550" y="557530"/>
                  </a:lnTo>
                  <a:lnTo>
                    <a:pt x="4427436" y="556260"/>
                  </a:lnTo>
                  <a:lnTo>
                    <a:pt x="4419371" y="552450"/>
                  </a:lnTo>
                  <a:lnTo>
                    <a:pt x="4423892" y="551180"/>
                  </a:lnTo>
                  <a:lnTo>
                    <a:pt x="4411408" y="544830"/>
                  </a:lnTo>
                  <a:lnTo>
                    <a:pt x="4398264" y="538480"/>
                  </a:lnTo>
                  <a:lnTo>
                    <a:pt x="4384446" y="530860"/>
                  </a:lnTo>
                  <a:lnTo>
                    <a:pt x="4369955" y="521970"/>
                  </a:lnTo>
                  <a:lnTo>
                    <a:pt x="4370540" y="524510"/>
                  </a:lnTo>
                  <a:lnTo>
                    <a:pt x="4372534" y="528320"/>
                  </a:lnTo>
                  <a:lnTo>
                    <a:pt x="4370730" y="530860"/>
                  </a:lnTo>
                  <a:lnTo>
                    <a:pt x="4359910" y="525780"/>
                  </a:lnTo>
                  <a:lnTo>
                    <a:pt x="4359821" y="524510"/>
                  </a:lnTo>
                  <a:lnTo>
                    <a:pt x="4360189" y="522262"/>
                  </a:lnTo>
                  <a:lnTo>
                    <a:pt x="4358983" y="521970"/>
                  </a:lnTo>
                  <a:lnTo>
                    <a:pt x="4355503" y="519430"/>
                  </a:lnTo>
                  <a:lnTo>
                    <a:pt x="4358564" y="520204"/>
                  </a:lnTo>
                  <a:lnTo>
                    <a:pt x="4357040" y="519430"/>
                  </a:lnTo>
                  <a:lnTo>
                    <a:pt x="4352087" y="516890"/>
                  </a:lnTo>
                  <a:lnTo>
                    <a:pt x="4353268" y="514350"/>
                  </a:lnTo>
                  <a:lnTo>
                    <a:pt x="4347248" y="511810"/>
                  </a:lnTo>
                  <a:lnTo>
                    <a:pt x="4349140" y="510540"/>
                  </a:lnTo>
                  <a:lnTo>
                    <a:pt x="4351159" y="511810"/>
                  </a:lnTo>
                  <a:lnTo>
                    <a:pt x="4355287" y="515620"/>
                  </a:lnTo>
                  <a:lnTo>
                    <a:pt x="4356938" y="516255"/>
                  </a:lnTo>
                  <a:lnTo>
                    <a:pt x="4359351" y="520407"/>
                  </a:lnTo>
                  <a:lnTo>
                    <a:pt x="4365460" y="521970"/>
                  </a:lnTo>
                  <a:lnTo>
                    <a:pt x="4358081" y="516699"/>
                  </a:lnTo>
                  <a:lnTo>
                    <a:pt x="4358589" y="516890"/>
                  </a:lnTo>
                  <a:lnTo>
                    <a:pt x="4356989" y="515620"/>
                  </a:lnTo>
                  <a:lnTo>
                    <a:pt x="4352214" y="511810"/>
                  </a:lnTo>
                  <a:lnTo>
                    <a:pt x="4350182" y="510540"/>
                  </a:lnTo>
                  <a:lnTo>
                    <a:pt x="4346130" y="508000"/>
                  </a:lnTo>
                  <a:lnTo>
                    <a:pt x="4341101" y="504190"/>
                  </a:lnTo>
                  <a:lnTo>
                    <a:pt x="4340047" y="502920"/>
                  </a:lnTo>
                  <a:lnTo>
                    <a:pt x="4337939" y="500380"/>
                  </a:lnTo>
                  <a:lnTo>
                    <a:pt x="4338104" y="502920"/>
                  </a:lnTo>
                  <a:lnTo>
                    <a:pt x="4336580" y="502920"/>
                  </a:lnTo>
                  <a:lnTo>
                    <a:pt x="4330217" y="500380"/>
                  </a:lnTo>
                  <a:lnTo>
                    <a:pt x="4322546" y="495300"/>
                  </a:lnTo>
                  <a:lnTo>
                    <a:pt x="4320832" y="492760"/>
                  </a:lnTo>
                  <a:lnTo>
                    <a:pt x="4320464" y="491490"/>
                  </a:lnTo>
                  <a:lnTo>
                    <a:pt x="4316844" y="488950"/>
                  </a:lnTo>
                  <a:lnTo>
                    <a:pt x="4312145" y="487680"/>
                  </a:lnTo>
                  <a:lnTo>
                    <a:pt x="4305617" y="482600"/>
                  </a:lnTo>
                  <a:lnTo>
                    <a:pt x="4302341" y="480060"/>
                  </a:lnTo>
                  <a:lnTo>
                    <a:pt x="4300588" y="482600"/>
                  </a:lnTo>
                  <a:lnTo>
                    <a:pt x="4295775" y="480060"/>
                  </a:lnTo>
                  <a:lnTo>
                    <a:pt x="4295559" y="478790"/>
                  </a:lnTo>
                  <a:lnTo>
                    <a:pt x="4294111" y="477520"/>
                  </a:lnTo>
                  <a:lnTo>
                    <a:pt x="4271632" y="466090"/>
                  </a:lnTo>
                  <a:lnTo>
                    <a:pt x="4262412" y="462280"/>
                  </a:lnTo>
                  <a:lnTo>
                    <a:pt x="4262221" y="463918"/>
                  </a:lnTo>
                  <a:lnTo>
                    <a:pt x="4261421" y="463359"/>
                  </a:lnTo>
                  <a:lnTo>
                    <a:pt x="4262209" y="463994"/>
                  </a:lnTo>
                  <a:lnTo>
                    <a:pt x="4262158" y="464515"/>
                  </a:lnTo>
                  <a:lnTo>
                    <a:pt x="4260050" y="463550"/>
                  </a:lnTo>
                  <a:lnTo>
                    <a:pt x="4230230" y="449580"/>
                  </a:lnTo>
                  <a:lnTo>
                    <a:pt x="4198328" y="430530"/>
                  </a:lnTo>
                  <a:lnTo>
                    <a:pt x="4183913" y="422910"/>
                  </a:lnTo>
                  <a:lnTo>
                    <a:pt x="4176699" y="420370"/>
                  </a:lnTo>
                  <a:lnTo>
                    <a:pt x="4177195" y="419100"/>
                  </a:lnTo>
                  <a:lnTo>
                    <a:pt x="4163720" y="414020"/>
                  </a:lnTo>
                  <a:lnTo>
                    <a:pt x="4150068" y="407670"/>
                  </a:lnTo>
                  <a:lnTo>
                    <a:pt x="4137253" y="402590"/>
                  </a:lnTo>
                  <a:lnTo>
                    <a:pt x="4126242" y="398780"/>
                  </a:lnTo>
                  <a:lnTo>
                    <a:pt x="4121251" y="396240"/>
                  </a:lnTo>
                  <a:lnTo>
                    <a:pt x="4115257" y="391160"/>
                  </a:lnTo>
                  <a:lnTo>
                    <a:pt x="4117937" y="391160"/>
                  </a:lnTo>
                  <a:lnTo>
                    <a:pt x="4109682" y="387350"/>
                  </a:lnTo>
                  <a:lnTo>
                    <a:pt x="4103116" y="384810"/>
                  </a:lnTo>
                  <a:lnTo>
                    <a:pt x="4095673" y="381000"/>
                  </a:lnTo>
                  <a:lnTo>
                    <a:pt x="4084790" y="374650"/>
                  </a:lnTo>
                  <a:lnTo>
                    <a:pt x="4090276" y="377190"/>
                  </a:lnTo>
                  <a:lnTo>
                    <a:pt x="4090251" y="375920"/>
                  </a:lnTo>
                  <a:lnTo>
                    <a:pt x="4090949" y="375920"/>
                  </a:lnTo>
                  <a:lnTo>
                    <a:pt x="4088371" y="374650"/>
                  </a:lnTo>
                  <a:lnTo>
                    <a:pt x="4084358" y="372110"/>
                  </a:lnTo>
                  <a:lnTo>
                    <a:pt x="4080345" y="369570"/>
                  </a:lnTo>
                  <a:lnTo>
                    <a:pt x="4071734" y="365760"/>
                  </a:lnTo>
                  <a:lnTo>
                    <a:pt x="4059694" y="363220"/>
                  </a:lnTo>
                  <a:lnTo>
                    <a:pt x="4060863" y="361950"/>
                  </a:lnTo>
                  <a:lnTo>
                    <a:pt x="4055630" y="358140"/>
                  </a:lnTo>
                  <a:lnTo>
                    <a:pt x="4047452" y="354330"/>
                  </a:lnTo>
                  <a:lnTo>
                    <a:pt x="4039730" y="351790"/>
                  </a:lnTo>
                  <a:lnTo>
                    <a:pt x="4050944" y="358140"/>
                  </a:lnTo>
                  <a:lnTo>
                    <a:pt x="4044200" y="355600"/>
                  </a:lnTo>
                  <a:lnTo>
                    <a:pt x="4037850" y="353060"/>
                  </a:lnTo>
                  <a:lnTo>
                    <a:pt x="4031742" y="350520"/>
                  </a:lnTo>
                  <a:lnTo>
                    <a:pt x="4025722" y="346710"/>
                  </a:lnTo>
                  <a:lnTo>
                    <a:pt x="4031513" y="345440"/>
                  </a:lnTo>
                  <a:lnTo>
                    <a:pt x="4020515" y="340360"/>
                  </a:lnTo>
                  <a:lnTo>
                    <a:pt x="4009504" y="335280"/>
                  </a:lnTo>
                  <a:lnTo>
                    <a:pt x="4006748" y="334010"/>
                  </a:lnTo>
                  <a:lnTo>
                    <a:pt x="3987000" y="327660"/>
                  </a:lnTo>
                  <a:lnTo>
                    <a:pt x="3983037" y="326390"/>
                  </a:lnTo>
                  <a:lnTo>
                    <a:pt x="3961092" y="318770"/>
                  </a:lnTo>
                  <a:lnTo>
                    <a:pt x="3956774" y="316230"/>
                  </a:lnTo>
                  <a:lnTo>
                    <a:pt x="3941622" y="307340"/>
                  </a:lnTo>
                  <a:lnTo>
                    <a:pt x="3940048" y="308610"/>
                  </a:lnTo>
                  <a:lnTo>
                    <a:pt x="3945839" y="311150"/>
                  </a:lnTo>
                  <a:lnTo>
                    <a:pt x="3951770" y="314960"/>
                  </a:lnTo>
                  <a:lnTo>
                    <a:pt x="3950652" y="316230"/>
                  </a:lnTo>
                  <a:lnTo>
                    <a:pt x="3938981" y="309880"/>
                  </a:lnTo>
                  <a:lnTo>
                    <a:pt x="3919905" y="298450"/>
                  </a:lnTo>
                  <a:lnTo>
                    <a:pt x="3914330" y="295910"/>
                  </a:lnTo>
                  <a:lnTo>
                    <a:pt x="3901262" y="290830"/>
                  </a:lnTo>
                  <a:lnTo>
                    <a:pt x="3891940" y="288290"/>
                  </a:lnTo>
                  <a:lnTo>
                    <a:pt x="3882377" y="287020"/>
                  </a:lnTo>
                  <a:lnTo>
                    <a:pt x="3868610" y="281940"/>
                  </a:lnTo>
                  <a:lnTo>
                    <a:pt x="3871163" y="284480"/>
                  </a:lnTo>
                  <a:lnTo>
                    <a:pt x="3872788" y="288290"/>
                  </a:lnTo>
                  <a:lnTo>
                    <a:pt x="3854881" y="283210"/>
                  </a:lnTo>
                  <a:lnTo>
                    <a:pt x="3845382" y="278130"/>
                  </a:lnTo>
                  <a:lnTo>
                    <a:pt x="3841038" y="274320"/>
                  </a:lnTo>
                  <a:lnTo>
                    <a:pt x="3841724" y="273050"/>
                  </a:lnTo>
                  <a:lnTo>
                    <a:pt x="3847325" y="273050"/>
                  </a:lnTo>
                  <a:lnTo>
                    <a:pt x="3851275" y="274320"/>
                  </a:lnTo>
                  <a:lnTo>
                    <a:pt x="3853040" y="275590"/>
                  </a:lnTo>
                  <a:lnTo>
                    <a:pt x="3852710" y="275590"/>
                  </a:lnTo>
                  <a:lnTo>
                    <a:pt x="3858158" y="278130"/>
                  </a:lnTo>
                  <a:lnTo>
                    <a:pt x="3865295" y="279400"/>
                  </a:lnTo>
                  <a:lnTo>
                    <a:pt x="3859288" y="276860"/>
                  </a:lnTo>
                  <a:lnTo>
                    <a:pt x="3856723" y="276860"/>
                  </a:lnTo>
                  <a:lnTo>
                    <a:pt x="3848862" y="273050"/>
                  </a:lnTo>
                  <a:lnTo>
                    <a:pt x="3844175" y="270510"/>
                  </a:lnTo>
                  <a:lnTo>
                    <a:pt x="3839489" y="267970"/>
                  </a:lnTo>
                  <a:lnTo>
                    <a:pt x="3832669" y="265430"/>
                  </a:lnTo>
                  <a:lnTo>
                    <a:pt x="3832491" y="264160"/>
                  </a:lnTo>
                  <a:lnTo>
                    <a:pt x="3826306" y="262890"/>
                  </a:lnTo>
                  <a:lnTo>
                    <a:pt x="3825824" y="262890"/>
                  </a:lnTo>
                  <a:lnTo>
                    <a:pt x="3828681" y="264909"/>
                  </a:lnTo>
                  <a:lnTo>
                    <a:pt x="3821404" y="261620"/>
                  </a:lnTo>
                  <a:lnTo>
                    <a:pt x="3808704" y="256540"/>
                  </a:lnTo>
                  <a:lnTo>
                    <a:pt x="3795776" y="252730"/>
                  </a:lnTo>
                  <a:lnTo>
                    <a:pt x="3792829" y="251460"/>
                  </a:lnTo>
                  <a:lnTo>
                    <a:pt x="3781056" y="246380"/>
                  </a:lnTo>
                  <a:lnTo>
                    <a:pt x="3784295" y="248920"/>
                  </a:lnTo>
                  <a:lnTo>
                    <a:pt x="3787025" y="251460"/>
                  </a:lnTo>
                  <a:lnTo>
                    <a:pt x="3783558" y="250190"/>
                  </a:lnTo>
                  <a:lnTo>
                    <a:pt x="3767556" y="243840"/>
                  </a:lnTo>
                  <a:lnTo>
                    <a:pt x="3761511" y="242570"/>
                  </a:lnTo>
                  <a:lnTo>
                    <a:pt x="3757282" y="242570"/>
                  </a:lnTo>
                  <a:lnTo>
                    <a:pt x="3746716" y="240030"/>
                  </a:lnTo>
                  <a:lnTo>
                    <a:pt x="3742334" y="237490"/>
                  </a:lnTo>
                  <a:lnTo>
                    <a:pt x="3742461" y="236220"/>
                  </a:lnTo>
                  <a:lnTo>
                    <a:pt x="3740594" y="234950"/>
                  </a:lnTo>
                  <a:lnTo>
                    <a:pt x="3730206" y="231140"/>
                  </a:lnTo>
                  <a:lnTo>
                    <a:pt x="3724554" y="228600"/>
                  </a:lnTo>
                  <a:lnTo>
                    <a:pt x="3725176" y="227330"/>
                  </a:lnTo>
                  <a:lnTo>
                    <a:pt x="3729278" y="227330"/>
                  </a:lnTo>
                  <a:lnTo>
                    <a:pt x="3734092" y="228600"/>
                  </a:lnTo>
                  <a:lnTo>
                    <a:pt x="3730421" y="227330"/>
                  </a:lnTo>
                  <a:lnTo>
                    <a:pt x="3719411" y="223520"/>
                  </a:lnTo>
                  <a:lnTo>
                    <a:pt x="3706507" y="218440"/>
                  </a:lnTo>
                  <a:lnTo>
                    <a:pt x="3695357" y="213360"/>
                  </a:lnTo>
                  <a:lnTo>
                    <a:pt x="3689121" y="210820"/>
                  </a:lnTo>
                  <a:lnTo>
                    <a:pt x="3685997" y="209550"/>
                  </a:lnTo>
                  <a:lnTo>
                    <a:pt x="3688473" y="210121"/>
                  </a:lnTo>
                  <a:lnTo>
                    <a:pt x="3686886" y="209550"/>
                  </a:lnTo>
                  <a:lnTo>
                    <a:pt x="3679952" y="207010"/>
                  </a:lnTo>
                  <a:lnTo>
                    <a:pt x="3685197" y="210820"/>
                  </a:lnTo>
                  <a:lnTo>
                    <a:pt x="3682187" y="209550"/>
                  </a:lnTo>
                  <a:lnTo>
                    <a:pt x="3679164" y="208280"/>
                  </a:lnTo>
                  <a:lnTo>
                    <a:pt x="3673856" y="207010"/>
                  </a:lnTo>
                  <a:lnTo>
                    <a:pt x="3674287" y="205740"/>
                  </a:lnTo>
                  <a:lnTo>
                    <a:pt x="3671722" y="207010"/>
                  </a:lnTo>
                  <a:lnTo>
                    <a:pt x="3671836" y="208280"/>
                  </a:lnTo>
                  <a:lnTo>
                    <a:pt x="3670731" y="209550"/>
                  </a:lnTo>
                  <a:lnTo>
                    <a:pt x="3664496" y="209550"/>
                  </a:lnTo>
                  <a:lnTo>
                    <a:pt x="3657104" y="207010"/>
                  </a:lnTo>
                  <a:lnTo>
                    <a:pt x="3648418" y="204470"/>
                  </a:lnTo>
                  <a:lnTo>
                    <a:pt x="3640861" y="201930"/>
                  </a:lnTo>
                  <a:lnTo>
                    <a:pt x="3636873" y="199390"/>
                  </a:lnTo>
                  <a:lnTo>
                    <a:pt x="3647833" y="203200"/>
                  </a:lnTo>
                  <a:lnTo>
                    <a:pt x="3648405" y="201930"/>
                  </a:lnTo>
                  <a:lnTo>
                    <a:pt x="3648341" y="199542"/>
                  </a:lnTo>
                  <a:lnTo>
                    <a:pt x="3647694" y="199390"/>
                  </a:lnTo>
                  <a:lnTo>
                    <a:pt x="3644633" y="198120"/>
                  </a:lnTo>
                  <a:lnTo>
                    <a:pt x="3641560" y="196850"/>
                  </a:lnTo>
                  <a:lnTo>
                    <a:pt x="3640734" y="195580"/>
                  </a:lnTo>
                  <a:lnTo>
                    <a:pt x="3642664" y="196850"/>
                  </a:lnTo>
                  <a:lnTo>
                    <a:pt x="3644417" y="196850"/>
                  </a:lnTo>
                  <a:lnTo>
                    <a:pt x="3641267" y="195580"/>
                  </a:lnTo>
                  <a:lnTo>
                    <a:pt x="3631831" y="191770"/>
                  </a:lnTo>
                  <a:lnTo>
                    <a:pt x="3619411" y="191770"/>
                  </a:lnTo>
                  <a:lnTo>
                    <a:pt x="3605834" y="187960"/>
                  </a:lnTo>
                  <a:lnTo>
                    <a:pt x="3609670" y="187960"/>
                  </a:lnTo>
                  <a:lnTo>
                    <a:pt x="3605263" y="185420"/>
                  </a:lnTo>
                  <a:lnTo>
                    <a:pt x="3600843" y="182880"/>
                  </a:lnTo>
                  <a:lnTo>
                    <a:pt x="3596487" y="182880"/>
                  </a:lnTo>
                  <a:lnTo>
                    <a:pt x="3601389" y="184150"/>
                  </a:lnTo>
                  <a:lnTo>
                    <a:pt x="3601212" y="185420"/>
                  </a:lnTo>
                  <a:lnTo>
                    <a:pt x="3590582" y="185420"/>
                  </a:lnTo>
                  <a:lnTo>
                    <a:pt x="3584003" y="182880"/>
                  </a:lnTo>
                  <a:lnTo>
                    <a:pt x="3580714" y="181610"/>
                  </a:lnTo>
                  <a:lnTo>
                    <a:pt x="3574211" y="180340"/>
                  </a:lnTo>
                  <a:lnTo>
                    <a:pt x="3569119" y="179070"/>
                  </a:lnTo>
                  <a:lnTo>
                    <a:pt x="3563518" y="177800"/>
                  </a:lnTo>
                  <a:lnTo>
                    <a:pt x="3573272" y="181610"/>
                  </a:lnTo>
                  <a:lnTo>
                    <a:pt x="3569373" y="182880"/>
                  </a:lnTo>
                  <a:lnTo>
                    <a:pt x="3561130" y="179070"/>
                  </a:lnTo>
                  <a:lnTo>
                    <a:pt x="3559695" y="178752"/>
                  </a:lnTo>
                  <a:lnTo>
                    <a:pt x="3556216" y="176530"/>
                  </a:lnTo>
                  <a:lnTo>
                    <a:pt x="3550526" y="175844"/>
                  </a:lnTo>
                  <a:lnTo>
                    <a:pt x="3558438" y="178485"/>
                  </a:lnTo>
                  <a:lnTo>
                    <a:pt x="3549370" y="176530"/>
                  </a:lnTo>
                  <a:lnTo>
                    <a:pt x="3548964" y="175653"/>
                  </a:lnTo>
                  <a:lnTo>
                    <a:pt x="3545713" y="175260"/>
                  </a:lnTo>
                  <a:lnTo>
                    <a:pt x="3522497" y="166370"/>
                  </a:lnTo>
                  <a:lnTo>
                    <a:pt x="3509162" y="162560"/>
                  </a:lnTo>
                  <a:lnTo>
                    <a:pt x="3503790" y="160020"/>
                  </a:lnTo>
                  <a:lnTo>
                    <a:pt x="3501098" y="158750"/>
                  </a:lnTo>
                  <a:lnTo>
                    <a:pt x="3509289" y="158750"/>
                  </a:lnTo>
                  <a:lnTo>
                    <a:pt x="3502139" y="156210"/>
                  </a:lnTo>
                  <a:lnTo>
                    <a:pt x="3489604" y="153670"/>
                  </a:lnTo>
                  <a:lnTo>
                    <a:pt x="3480841" y="149860"/>
                  </a:lnTo>
                  <a:lnTo>
                    <a:pt x="3476383" y="148590"/>
                  </a:lnTo>
                  <a:lnTo>
                    <a:pt x="3458857" y="143510"/>
                  </a:lnTo>
                  <a:lnTo>
                    <a:pt x="3462744" y="147091"/>
                  </a:lnTo>
                  <a:lnTo>
                    <a:pt x="3449942" y="146050"/>
                  </a:lnTo>
                  <a:lnTo>
                    <a:pt x="3485527" y="153670"/>
                  </a:lnTo>
                  <a:lnTo>
                    <a:pt x="3462032" y="151130"/>
                  </a:lnTo>
                  <a:lnTo>
                    <a:pt x="3470160" y="153670"/>
                  </a:lnTo>
                  <a:lnTo>
                    <a:pt x="3478174" y="154940"/>
                  </a:lnTo>
                  <a:lnTo>
                    <a:pt x="3485362" y="156210"/>
                  </a:lnTo>
                  <a:lnTo>
                    <a:pt x="3491039" y="157480"/>
                  </a:lnTo>
                  <a:lnTo>
                    <a:pt x="3482543" y="157480"/>
                  </a:lnTo>
                  <a:lnTo>
                    <a:pt x="3485565" y="160020"/>
                  </a:lnTo>
                  <a:lnTo>
                    <a:pt x="3475037" y="156210"/>
                  </a:lnTo>
                  <a:lnTo>
                    <a:pt x="3452152" y="151130"/>
                  </a:lnTo>
                  <a:lnTo>
                    <a:pt x="3440176" y="147320"/>
                  </a:lnTo>
                  <a:lnTo>
                    <a:pt x="3442246" y="142240"/>
                  </a:lnTo>
                  <a:lnTo>
                    <a:pt x="3433178" y="138430"/>
                  </a:lnTo>
                  <a:lnTo>
                    <a:pt x="3424263" y="135890"/>
                  </a:lnTo>
                  <a:lnTo>
                    <a:pt x="3415322" y="134620"/>
                  </a:lnTo>
                  <a:lnTo>
                    <a:pt x="3406190" y="132080"/>
                  </a:lnTo>
                  <a:lnTo>
                    <a:pt x="3386518" y="129540"/>
                  </a:lnTo>
                  <a:lnTo>
                    <a:pt x="3375685" y="127000"/>
                  </a:lnTo>
                  <a:lnTo>
                    <a:pt x="3363950" y="123190"/>
                  </a:lnTo>
                  <a:lnTo>
                    <a:pt x="3374313" y="127000"/>
                  </a:lnTo>
                  <a:lnTo>
                    <a:pt x="3368827" y="127000"/>
                  </a:lnTo>
                  <a:lnTo>
                    <a:pt x="3360839" y="125730"/>
                  </a:lnTo>
                  <a:lnTo>
                    <a:pt x="3342944" y="120650"/>
                  </a:lnTo>
                  <a:lnTo>
                    <a:pt x="3344405" y="119380"/>
                  </a:lnTo>
                  <a:lnTo>
                    <a:pt x="3337890" y="116840"/>
                  </a:lnTo>
                  <a:lnTo>
                    <a:pt x="3333623" y="114300"/>
                  </a:lnTo>
                  <a:lnTo>
                    <a:pt x="3329876" y="114300"/>
                  </a:lnTo>
                  <a:lnTo>
                    <a:pt x="3321139" y="113030"/>
                  </a:lnTo>
                  <a:lnTo>
                    <a:pt x="3311639" y="111760"/>
                  </a:lnTo>
                  <a:lnTo>
                    <a:pt x="3305568" y="111760"/>
                  </a:lnTo>
                  <a:lnTo>
                    <a:pt x="3291433" y="106680"/>
                  </a:lnTo>
                  <a:lnTo>
                    <a:pt x="3274936" y="102870"/>
                  </a:lnTo>
                  <a:lnTo>
                    <a:pt x="3262465" y="101600"/>
                  </a:lnTo>
                  <a:lnTo>
                    <a:pt x="3250146" y="101600"/>
                  </a:lnTo>
                  <a:lnTo>
                    <a:pt x="3234080" y="99060"/>
                  </a:lnTo>
                  <a:lnTo>
                    <a:pt x="3237344" y="97790"/>
                  </a:lnTo>
                  <a:lnTo>
                    <a:pt x="3237788" y="96520"/>
                  </a:lnTo>
                  <a:lnTo>
                    <a:pt x="3248507" y="96520"/>
                  </a:lnTo>
                  <a:lnTo>
                    <a:pt x="3239897" y="95250"/>
                  </a:lnTo>
                  <a:lnTo>
                    <a:pt x="3236061" y="93980"/>
                  </a:lnTo>
                  <a:lnTo>
                    <a:pt x="3232226" y="92710"/>
                  </a:lnTo>
                  <a:lnTo>
                    <a:pt x="3231807" y="93980"/>
                  </a:lnTo>
                  <a:lnTo>
                    <a:pt x="3225850" y="92710"/>
                  </a:lnTo>
                  <a:lnTo>
                    <a:pt x="3216846" y="92710"/>
                  </a:lnTo>
                  <a:lnTo>
                    <a:pt x="3207334" y="91440"/>
                  </a:lnTo>
                  <a:lnTo>
                    <a:pt x="3199828" y="88900"/>
                  </a:lnTo>
                  <a:lnTo>
                    <a:pt x="3196018" y="88900"/>
                  </a:lnTo>
                  <a:lnTo>
                    <a:pt x="3194405" y="91440"/>
                  </a:lnTo>
                  <a:lnTo>
                    <a:pt x="3189592" y="90170"/>
                  </a:lnTo>
                  <a:lnTo>
                    <a:pt x="3184779" y="88900"/>
                  </a:lnTo>
                  <a:lnTo>
                    <a:pt x="3169628" y="86360"/>
                  </a:lnTo>
                  <a:lnTo>
                    <a:pt x="3177629" y="90170"/>
                  </a:lnTo>
                  <a:lnTo>
                    <a:pt x="3167138" y="86360"/>
                  </a:lnTo>
                  <a:lnTo>
                    <a:pt x="3155023" y="82550"/>
                  </a:lnTo>
                  <a:lnTo>
                    <a:pt x="3102038" y="72390"/>
                  </a:lnTo>
                  <a:lnTo>
                    <a:pt x="3090595" y="69850"/>
                  </a:lnTo>
                  <a:lnTo>
                    <a:pt x="3081083" y="67310"/>
                  </a:lnTo>
                  <a:lnTo>
                    <a:pt x="3066250" y="64770"/>
                  </a:lnTo>
                  <a:lnTo>
                    <a:pt x="3050857" y="63500"/>
                  </a:lnTo>
                  <a:lnTo>
                    <a:pt x="3035808" y="60960"/>
                  </a:lnTo>
                  <a:lnTo>
                    <a:pt x="3022003" y="58420"/>
                  </a:lnTo>
                  <a:lnTo>
                    <a:pt x="3023209" y="58420"/>
                  </a:lnTo>
                  <a:lnTo>
                    <a:pt x="3022803" y="57886"/>
                  </a:lnTo>
                  <a:lnTo>
                    <a:pt x="3019094" y="57150"/>
                  </a:lnTo>
                  <a:lnTo>
                    <a:pt x="3012744" y="55880"/>
                  </a:lnTo>
                  <a:lnTo>
                    <a:pt x="3005620" y="57150"/>
                  </a:lnTo>
                  <a:lnTo>
                    <a:pt x="2997885" y="57150"/>
                  </a:lnTo>
                  <a:lnTo>
                    <a:pt x="2983369" y="55880"/>
                  </a:lnTo>
                  <a:lnTo>
                    <a:pt x="2979902" y="53340"/>
                  </a:lnTo>
                  <a:lnTo>
                    <a:pt x="2989567" y="53340"/>
                  </a:lnTo>
                  <a:lnTo>
                    <a:pt x="2983014" y="49530"/>
                  </a:lnTo>
                  <a:lnTo>
                    <a:pt x="2969945" y="48260"/>
                  </a:lnTo>
                  <a:lnTo>
                    <a:pt x="2954083" y="46990"/>
                  </a:lnTo>
                  <a:lnTo>
                    <a:pt x="2939135" y="43180"/>
                  </a:lnTo>
                  <a:lnTo>
                    <a:pt x="2943606" y="43180"/>
                  </a:lnTo>
                  <a:lnTo>
                    <a:pt x="2932138" y="40640"/>
                  </a:lnTo>
                  <a:lnTo>
                    <a:pt x="2918498" y="40640"/>
                  </a:lnTo>
                  <a:lnTo>
                    <a:pt x="2886608" y="38100"/>
                  </a:lnTo>
                  <a:lnTo>
                    <a:pt x="2887789" y="36830"/>
                  </a:lnTo>
                  <a:lnTo>
                    <a:pt x="2855341" y="36830"/>
                  </a:lnTo>
                  <a:lnTo>
                    <a:pt x="2846133" y="35560"/>
                  </a:lnTo>
                  <a:lnTo>
                    <a:pt x="2836849" y="35560"/>
                  </a:lnTo>
                  <a:lnTo>
                    <a:pt x="2827782" y="34290"/>
                  </a:lnTo>
                  <a:lnTo>
                    <a:pt x="2819184" y="34290"/>
                  </a:lnTo>
                  <a:lnTo>
                    <a:pt x="2826321" y="33020"/>
                  </a:lnTo>
                  <a:lnTo>
                    <a:pt x="2829331" y="34290"/>
                  </a:lnTo>
                  <a:lnTo>
                    <a:pt x="2828036" y="33020"/>
                  </a:lnTo>
                  <a:lnTo>
                    <a:pt x="2825458" y="30480"/>
                  </a:lnTo>
                  <a:lnTo>
                    <a:pt x="2821355" y="31750"/>
                  </a:lnTo>
                  <a:lnTo>
                    <a:pt x="2820479" y="33020"/>
                  </a:lnTo>
                  <a:lnTo>
                    <a:pt x="2817761" y="34290"/>
                  </a:lnTo>
                  <a:lnTo>
                    <a:pt x="2808135" y="34290"/>
                  </a:lnTo>
                  <a:lnTo>
                    <a:pt x="2801886" y="31750"/>
                  </a:lnTo>
                  <a:lnTo>
                    <a:pt x="2794863" y="30480"/>
                  </a:lnTo>
                  <a:lnTo>
                    <a:pt x="2787827" y="29210"/>
                  </a:lnTo>
                  <a:lnTo>
                    <a:pt x="2786240" y="26670"/>
                  </a:lnTo>
                  <a:lnTo>
                    <a:pt x="2804820" y="27940"/>
                  </a:lnTo>
                  <a:lnTo>
                    <a:pt x="2800934" y="26670"/>
                  </a:lnTo>
                  <a:lnTo>
                    <a:pt x="2797060" y="25400"/>
                  </a:lnTo>
                  <a:lnTo>
                    <a:pt x="2779128" y="25400"/>
                  </a:lnTo>
                  <a:lnTo>
                    <a:pt x="2771038" y="24130"/>
                  </a:lnTo>
                  <a:lnTo>
                    <a:pt x="2772448" y="22860"/>
                  </a:lnTo>
                  <a:lnTo>
                    <a:pt x="2730843" y="22860"/>
                  </a:lnTo>
                  <a:lnTo>
                    <a:pt x="2712618" y="21590"/>
                  </a:lnTo>
                  <a:lnTo>
                    <a:pt x="2715691" y="22860"/>
                  </a:lnTo>
                  <a:lnTo>
                    <a:pt x="2706103" y="24130"/>
                  </a:lnTo>
                  <a:lnTo>
                    <a:pt x="2694495" y="21590"/>
                  </a:lnTo>
                  <a:lnTo>
                    <a:pt x="2684945" y="21590"/>
                  </a:lnTo>
                  <a:lnTo>
                    <a:pt x="2681744" y="19050"/>
                  </a:lnTo>
                  <a:lnTo>
                    <a:pt x="2680157" y="17780"/>
                  </a:lnTo>
                  <a:lnTo>
                    <a:pt x="2654008" y="19050"/>
                  </a:lnTo>
                  <a:lnTo>
                    <a:pt x="2621343" y="19050"/>
                  </a:lnTo>
                  <a:lnTo>
                    <a:pt x="2631783" y="17780"/>
                  </a:lnTo>
                  <a:lnTo>
                    <a:pt x="2644749" y="16510"/>
                  </a:lnTo>
                  <a:lnTo>
                    <a:pt x="2658300" y="16510"/>
                  </a:lnTo>
                  <a:lnTo>
                    <a:pt x="2670492" y="15240"/>
                  </a:lnTo>
                  <a:lnTo>
                    <a:pt x="2659951" y="15240"/>
                  </a:lnTo>
                  <a:lnTo>
                    <a:pt x="2647010" y="13970"/>
                  </a:lnTo>
                  <a:lnTo>
                    <a:pt x="2635034" y="15240"/>
                  </a:lnTo>
                  <a:lnTo>
                    <a:pt x="2641777" y="15240"/>
                  </a:lnTo>
                  <a:lnTo>
                    <a:pt x="2630779" y="16510"/>
                  </a:lnTo>
                  <a:lnTo>
                    <a:pt x="2618244" y="17780"/>
                  </a:lnTo>
                  <a:lnTo>
                    <a:pt x="2588590" y="17780"/>
                  </a:lnTo>
                  <a:lnTo>
                    <a:pt x="2581237" y="13970"/>
                  </a:lnTo>
                  <a:lnTo>
                    <a:pt x="2559786" y="11430"/>
                  </a:lnTo>
                  <a:lnTo>
                    <a:pt x="2534615" y="10160"/>
                  </a:lnTo>
                  <a:lnTo>
                    <a:pt x="2516073" y="6350"/>
                  </a:lnTo>
                  <a:lnTo>
                    <a:pt x="2487041" y="7620"/>
                  </a:lnTo>
                  <a:lnTo>
                    <a:pt x="2394242" y="3810"/>
                  </a:lnTo>
                  <a:lnTo>
                    <a:pt x="2398966" y="6350"/>
                  </a:lnTo>
                  <a:lnTo>
                    <a:pt x="2394000" y="7620"/>
                  </a:lnTo>
                  <a:lnTo>
                    <a:pt x="2386546" y="7620"/>
                  </a:lnTo>
                  <a:lnTo>
                    <a:pt x="2383840" y="10160"/>
                  </a:lnTo>
                  <a:lnTo>
                    <a:pt x="2368423" y="10160"/>
                  </a:lnTo>
                  <a:lnTo>
                    <a:pt x="2347214" y="7620"/>
                  </a:lnTo>
                  <a:lnTo>
                    <a:pt x="2336609" y="6350"/>
                  </a:lnTo>
                  <a:lnTo>
                    <a:pt x="2334984" y="6350"/>
                  </a:lnTo>
                  <a:lnTo>
                    <a:pt x="2338654" y="5080"/>
                  </a:lnTo>
                  <a:lnTo>
                    <a:pt x="2343569" y="5080"/>
                  </a:lnTo>
                  <a:lnTo>
                    <a:pt x="2345613" y="3810"/>
                  </a:lnTo>
                  <a:lnTo>
                    <a:pt x="2334171" y="3810"/>
                  </a:lnTo>
                  <a:lnTo>
                    <a:pt x="2330272" y="2540"/>
                  </a:lnTo>
                  <a:lnTo>
                    <a:pt x="2327821" y="1270"/>
                  </a:lnTo>
                  <a:lnTo>
                    <a:pt x="2320747" y="0"/>
                  </a:lnTo>
                  <a:lnTo>
                    <a:pt x="2320620" y="1270"/>
                  </a:lnTo>
                  <a:lnTo>
                    <a:pt x="2316302" y="2540"/>
                  </a:lnTo>
                  <a:lnTo>
                    <a:pt x="2299665" y="2540"/>
                  </a:lnTo>
                  <a:lnTo>
                    <a:pt x="2318131" y="5080"/>
                  </a:lnTo>
                  <a:lnTo>
                    <a:pt x="2299754" y="6350"/>
                  </a:lnTo>
                  <a:lnTo>
                    <a:pt x="2284260" y="3810"/>
                  </a:lnTo>
                  <a:lnTo>
                    <a:pt x="2276513" y="2540"/>
                  </a:lnTo>
                  <a:lnTo>
                    <a:pt x="2257983" y="3810"/>
                  </a:lnTo>
                  <a:lnTo>
                    <a:pt x="2268182" y="1270"/>
                  </a:lnTo>
                  <a:lnTo>
                    <a:pt x="2251354" y="2540"/>
                  </a:lnTo>
                  <a:lnTo>
                    <a:pt x="2207310" y="5080"/>
                  </a:lnTo>
                  <a:lnTo>
                    <a:pt x="2190724" y="7620"/>
                  </a:lnTo>
                  <a:lnTo>
                    <a:pt x="2187765" y="7620"/>
                  </a:lnTo>
                  <a:lnTo>
                    <a:pt x="2183841" y="6350"/>
                  </a:lnTo>
                  <a:lnTo>
                    <a:pt x="2191143" y="5080"/>
                  </a:lnTo>
                  <a:lnTo>
                    <a:pt x="2160143" y="6350"/>
                  </a:lnTo>
                  <a:lnTo>
                    <a:pt x="2098167" y="11430"/>
                  </a:lnTo>
                  <a:lnTo>
                    <a:pt x="2072093" y="11430"/>
                  </a:lnTo>
                  <a:lnTo>
                    <a:pt x="2075053" y="10160"/>
                  </a:lnTo>
                  <a:lnTo>
                    <a:pt x="2067674" y="10160"/>
                  </a:lnTo>
                  <a:lnTo>
                    <a:pt x="2062289" y="13970"/>
                  </a:lnTo>
                  <a:lnTo>
                    <a:pt x="2052955" y="12700"/>
                  </a:lnTo>
                  <a:lnTo>
                    <a:pt x="2053424" y="11430"/>
                  </a:lnTo>
                  <a:lnTo>
                    <a:pt x="2055876" y="10160"/>
                  </a:lnTo>
                  <a:lnTo>
                    <a:pt x="2052447" y="10160"/>
                  </a:lnTo>
                  <a:lnTo>
                    <a:pt x="2047595" y="11430"/>
                  </a:lnTo>
                  <a:lnTo>
                    <a:pt x="2039988" y="12700"/>
                  </a:lnTo>
                  <a:lnTo>
                    <a:pt x="2031263" y="13970"/>
                  </a:lnTo>
                  <a:lnTo>
                    <a:pt x="2023059" y="13970"/>
                  </a:lnTo>
                  <a:lnTo>
                    <a:pt x="2031352" y="11430"/>
                  </a:lnTo>
                  <a:lnTo>
                    <a:pt x="2005241" y="12700"/>
                  </a:lnTo>
                  <a:lnTo>
                    <a:pt x="1983206" y="15240"/>
                  </a:lnTo>
                  <a:lnTo>
                    <a:pt x="1962391" y="19050"/>
                  </a:lnTo>
                  <a:lnTo>
                    <a:pt x="1939912" y="21590"/>
                  </a:lnTo>
                  <a:lnTo>
                    <a:pt x="1934819" y="19050"/>
                  </a:lnTo>
                  <a:lnTo>
                    <a:pt x="1922614" y="17780"/>
                  </a:lnTo>
                  <a:lnTo>
                    <a:pt x="1894027" y="17780"/>
                  </a:lnTo>
                  <a:lnTo>
                    <a:pt x="1894522" y="16510"/>
                  </a:lnTo>
                  <a:lnTo>
                    <a:pt x="1834337" y="21590"/>
                  </a:lnTo>
                  <a:lnTo>
                    <a:pt x="1776831" y="29210"/>
                  </a:lnTo>
                  <a:lnTo>
                    <a:pt x="1751444" y="29210"/>
                  </a:lnTo>
                  <a:lnTo>
                    <a:pt x="1717979" y="30480"/>
                  </a:lnTo>
                  <a:lnTo>
                    <a:pt x="1681594" y="33020"/>
                  </a:lnTo>
                  <a:lnTo>
                    <a:pt x="1647456" y="34290"/>
                  </a:lnTo>
                  <a:lnTo>
                    <a:pt x="1653857" y="34290"/>
                  </a:lnTo>
                  <a:lnTo>
                    <a:pt x="1646707" y="38100"/>
                  </a:lnTo>
                  <a:lnTo>
                    <a:pt x="1639366" y="39370"/>
                  </a:lnTo>
                  <a:lnTo>
                    <a:pt x="1631073" y="39370"/>
                  </a:lnTo>
                  <a:lnTo>
                    <a:pt x="1622501" y="40640"/>
                  </a:lnTo>
                  <a:lnTo>
                    <a:pt x="1615998" y="41910"/>
                  </a:lnTo>
                  <a:lnTo>
                    <a:pt x="1613903" y="39370"/>
                  </a:lnTo>
                  <a:lnTo>
                    <a:pt x="1617383" y="39370"/>
                  </a:lnTo>
                  <a:lnTo>
                    <a:pt x="1609585" y="38100"/>
                  </a:lnTo>
                  <a:lnTo>
                    <a:pt x="1598752" y="38100"/>
                  </a:lnTo>
                  <a:lnTo>
                    <a:pt x="1574165" y="40640"/>
                  </a:lnTo>
                  <a:lnTo>
                    <a:pt x="1572056" y="45720"/>
                  </a:lnTo>
                  <a:lnTo>
                    <a:pt x="1537512" y="45720"/>
                  </a:lnTo>
                  <a:lnTo>
                    <a:pt x="1500263" y="49530"/>
                  </a:lnTo>
                  <a:lnTo>
                    <a:pt x="1466507" y="53340"/>
                  </a:lnTo>
                  <a:lnTo>
                    <a:pt x="1442415" y="53340"/>
                  </a:lnTo>
                  <a:lnTo>
                    <a:pt x="1418475" y="57150"/>
                  </a:lnTo>
                  <a:lnTo>
                    <a:pt x="1410855" y="58420"/>
                  </a:lnTo>
                  <a:lnTo>
                    <a:pt x="1411097" y="55880"/>
                  </a:lnTo>
                  <a:lnTo>
                    <a:pt x="1376133" y="58420"/>
                  </a:lnTo>
                  <a:lnTo>
                    <a:pt x="1358468" y="60960"/>
                  </a:lnTo>
                  <a:lnTo>
                    <a:pt x="1336471" y="63500"/>
                  </a:lnTo>
                  <a:lnTo>
                    <a:pt x="1343126" y="59690"/>
                  </a:lnTo>
                  <a:lnTo>
                    <a:pt x="1331201" y="62230"/>
                  </a:lnTo>
                  <a:lnTo>
                    <a:pt x="1322222" y="66040"/>
                  </a:lnTo>
                  <a:lnTo>
                    <a:pt x="1313535" y="71120"/>
                  </a:lnTo>
                  <a:lnTo>
                    <a:pt x="1302473" y="73660"/>
                  </a:lnTo>
                  <a:lnTo>
                    <a:pt x="1296746" y="69850"/>
                  </a:lnTo>
                  <a:lnTo>
                    <a:pt x="1246682" y="72390"/>
                  </a:lnTo>
                  <a:lnTo>
                    <a:pt x="1221778" y="74930"/>
                  </a:lnTo>
                  <a:lnTo>
                    <a:pt x="1197292" y="80010"/>
                  </a:lnTo>
                  <a:lnTo>
                    <a:pt x="1197762" y="78740"/>
                  </a:lnTo>
                  <a:lnTo>
                    <a:pt x="1198295" y="77914"/>
                  </a:lnTo>
                  <a:lnTo>
                    <a:pt x="1187970" y="78740"/>
                  </a:lnTo>
                  <a:lnTo>
                    <a:pt x="1168552" y="80010"/>
                  </a:lnTo>
                  <a:lnTo>
                    <a:pt x="1153248" y="82550"/>
                  </a:lnTo>
                  <a:lnTo>
                    <a:pt x="1149629" y="86360"/>
                  </a:lnTo>
                  <a:lnTo>
                    <a:pt x="1143660" y="85090"/>
                  </a:lnTo>
                  <a:lnTo>
                    <a:pt x="1129995" y="87630"/>
                  </a:lnTo>
                  <a:lnTo>
                    <a:pt x="1113180" y="90170"/>
                  </a:lnTo>
                  <a:lnTo>
                    <a:pt x="1097737" y="93980"/>
                  </a:lnTo>
                  <a:lnTo>
                    <a:pt x="1100175" y="90170"/>
                  </a:lnTo>
                  <a:lnTo>
                    <a:pt x="1091311" y="93980"/>
                  </a:lnTo>
                  <a:lnTo>
                    <a:pt x="1084541" y="96520"/>
                  </a:lnTo>
                  <a:lnTo>
                    <a:pt x="1076591" y="97790"/>
                  </a:lnTo>
                  <a:lnTo>
                    <a:pt x="1064196" y="100330"/>
                  </a:lnTo>
                  <a:lnTo>
                    <a:pt x="1059141" y="100330"/>
                  </a:lnTo>
                  <a:lnTo>
                    <a:pt x="1059548" y="99060"/>
                  </a:lnTo>
                  <a:lnTo>
                    <a:pt x="1056868" y="99060"/>
                  </a:lnTo>
                  <a:lnTo>
                    <a:pt x="1051090" y="100330"/>
                  </a:lnTo>
                  <a:lnTo>
                    <a:pt x="1044638" y="102870"/>
                  </a:lnTo>
                  <a:lnTo>
                    <a:pt x="1033259" y="104140"/>
                  </a:lnTo>
                  <a:lnTo>
                    <a:pt x="1040561" y="100330"/>
                  </a:lnTo>
                  <a:lnTo>
                    <a:pt x="1030732" y="101600"/>
                  </a:lnTo>
                  <a:lnTo>
                    <a:pt x="1025144" y="102870"/>
                  </a:lnTo>
                  <a:lnTo>
                    <a:pt x="1021067" y="104140"/>
                  </a:lnTo>
                  <a:lnTo>
                    <a:pt x="1015733" y="106680"/>
                  </a:lnTo>
                  <a:lnTo>
                    <a:pt x="1006132" y="107950"/>
                  </a:lnTo>
                  <a:lnTo>
                    <a:pt x="1143127" y="107950"/>
                  </a:lnTo>
                  <a:lnTo>
                    <a:pt x="1137729" y="110490"/>
                  </a:lnTo>
                  <a:lnTo>
                    <a:pt x="1151128" y="107950"/>
                  </a:lnTo>
                  <a:lnTo>
                    <a:pt x="1165250" y="104140"/>
                  </a:lnTo>
                  <a:lnTo>
                    <a:pt x="1169860" y="102870"/>
                  </a:lnTo>
                  <a:lnTo>
                    <a:pt x="1182471" y="101600"/>
                  </a:lnTo>
                  <a:lnTo>
                    <a:pt x="1178623" y="102870"/>
                  </a:lnTo>
                  <a:lnTo>
                    <a:pt x="1190726" y="101600"/>
                  </a:lnTo>
                  <a:lnTo>
                    <a:pt x="1202829" y="100330"/>
                  </a:lnTo>
                  <a:lnTo>
                    <a:pt x="1262634" y="93980"/>
                  </a:lnTo>
                  <a:lnTo>
                    <a:pt x="1285430" y="91440"/>
                  </a:lnTo>
                  <a:lnTo>
                    <a:pt x="1315681" y="91440"/>
                  </a:lnTo>
                  <a:lnTo>
                    <a:pt x="1325854" y="87630"/>
                  </a:lnTo>
                  <a:lnTo>
                    <a:pt x="1342110" y="86360"/>
                  </a:lnTo>
                  <a:lnTo>
                    <a:pt x="1357604" y="85090"/>
                  </a:lnTo>
                  <a:lnTo>
                    <a:pt x="1365516" y="81280"/>
                  </a:lnTo>
                  <a:lnTo>
                    <a:pt x="1380832" y="82550"/>
                  </a:lnTo>
                  <a:lnTo>
                    <a:pt x="1423898" y="82550"/>
                  </a:lnTo>
                  <a:lnTo>
                    <a:pt x="1430769" y="81280"/>
                  </a:lnTo>
                  <a:lnTo>
                    <a:pt x="1433779" y="80010"/>
                  </a:lnTo>
                  <a:lnTo>
                    <a:pt x="1436789" y="78740"/>
                  </a:lnTo>
                  <a:lnTo>
                    <a:pt x="1443253" y="76200"/>
                  </a:lnTo>
                  <a:lnTo>
                    <a:pt x="1451432" y="74930"/>
                  </a:lnTo>
                  <a:lnTo>
                    <a:pt x="1451851" y="77584"/>
                  </a:lnTo>
                  <a:lnTo>
                    <a:pt x="1448739" y="78460"/>
                  </a:lnTo>
                  <a:lnTo>
                    <a:pt x="1451965" y="78270"/>
                  </a:lnTo>
                  <a:lnTo>
                    <a:pt x="1452041" y="78740"/>
                  </a:lnTo>
                  <a:lnTo>
                    <a:pt x="1464716" y="74930"/>
                  </a:lnTo>
                  <a:lnTo>
                    <a:pt x="1468945" y="73660"/>
                  </a:lnTo>
                  <a:lnTo>
                    <a:pt x="1478457" y="76200"/>
                  </a:lnTo>
                  <a:lnTo>
                    <a:pt x="1490268" y="74930"/>
                  </a:lnTo>
                  <a:lnTo>
                    <a:pt x="1485519" y="74930"/>
                  </a:lnTo>
                  <a:lnTo>
                    <a:pt x="1480070" y="73660"/>
                  </a:lnTo>
                  <a:lnTo>
                    <a:pt x="1480705" y="72390"/>
                  </a:lnTo>
                  <a:lnTo>
                    <a:pt x="1495602" y="71120"/>
                  </a:lnTo>
                  <a:lnTo>
                    <a:pt x="1521929" y="71120"/>
                  </a:lnTo>
                  <a:lnTo>
                    <a:pt x="1526794" y="72390"/>
                  </a:lnTo>
                  <a:lnTo>
                    <a:pt x="1535531" y="71120"/>
                  </a:lnTo>
                  <a:lnTo>
                    <a:pt x="1570482" y="66040"/>
                  </a:lnTo>
                  <a:lnTo>
                    <a:pt x="1569618" y="67310"/>
                  </a:lnTo>
                  <a:lnTo>
                    <a:pt x="1562303" y="68580"/>
                  </a:lnTo>
                  <a:lnTo>
                    <a:pt x="1556550" y="69850"/>
                  </a:lnTo>
                  <a:lnTo>
                    <a:pt x="1567370" y="68580"/>
                  </a:lnTo>
                  <a:lnTo>
                    <a:pt x="1570177" y="68580"/>
                  </a:lnTo>
                  <a:lnTo>
                    <a:pt x="1572615" y="69850"/>
                  </a:lnTo>
                  <a:lnTo>
                    <a:pt x="1582331" y="68580"/>
                  </a:lnTo>
                  <a:lnTo>
                    <a:pt x="1579397" y="67310"/>
                  </a:lnTo>
                  <a:lnTo>
                    <a:pt x="1583740" y="66040"/>
                  </a:lnTo>
                  <a:lnTo>
                    <a:pt x="1584172" y="64770"/>
                  </a:lnTo>
                  <a:lnTo>
                    <a:pt x="1594548" y="66040"/>
                  </a:lnTo>
                  <a:lnTo>
                    <a:pt x="1608124" y="64770"/>
                  </a:lnTo>
                  <a:lnTo>
                    <a:pt x="1623034" y="63500"/>
                  </a:lnTo>
                  <a:lnTo>
                    <a:pt x="1637423" y="62230"/>
                  </a:lnTo>
                  <a:lnTo>
                    <a:pt x="1634147" y="64770"/>
                  </a:lnTo>
                  <a:lnTo>
                    <a:pt x="1659229" y="62230"/>
                  </a:lnTo>
                  <a:lnTo>
                    <a:pt x="1685302" y="59690"/>
                  </a:lnTo>
                  <a:lnTo>
                    <a:pt x="1712125" y="58420"/>
                  </a:lnTo>
                  <a:lnTo>
                    <a:pt x="1739430" y="55880"/>
                  </a:lnTo>
                  <a:lnTo>
                    <a:pt x="1732394" y="54610"/>
                  </a:lnTo>
                  <a:lnTo>
                    <a:pt x="1730578" y="53340"/>
                  </a:lnTo>
                  <a:lnTo>
                    <a:pt x="1733257" y="52070"/>
                  </a:lnTo>
                  <a:lnTo>
                    <a:pt x="1739684" y="50800"/>
                  </a:lnTo>
                  <a:lnTo>
                    <a:pt x="1744218" y="53340"/>
                  </a:lnTo>
                  <a:lnTo>
                    <a:pt x="1745526" y="52070"/>
                  </a:lnTo>
                  <a:lnTo>
                    <a:pt x="1742859" y="52070"/>
                  </a:lnTo>
                  <a:lnTo>
                    <a:pt x="1741551" y="50800"/>
                  </a:lnTo>
                  <a:lnTo>
                    <a:pt x="1746961" y="49530"/>
                  </a:lnTo>
                  <a:lnTo>
                    <a:pt x="1754098" y="49530"/>
                  </a:lnTo>
                  <a:lnTo>
                    <a:pt x="1755863" y="50800"/>
                  </a:lnTo>
                  <a:lnTo>
                    <a:pt x="1753590" y="52070"/>
                  </a:lnTo>
                  <a:lnTo>
                    <a:pt x="1748650" y="54610"/>
                  </a:lnTo>
                  <a:lnTo>
                    <a:pt x="1765198" y="52070"/>
                  </a:lnTo>
                  <a:lnTo>
                    <a:pt x="1766239" y="52070"/>
                  </a:lnTo>
                  <a:lnTo>
                    <a:pt x="1762391" y="53340"/>
                  </a:lnTo>
                  <a:lnTo>
                    <a:pt x="1761464" y="54610"/>
                  </a:lnTo>
                  <a:lnTo>
                    <a:pt x="1768944" y="53340"/>
                  </a:lnTo>
                  <a:lnTo>
                    <a:pt x="1779625" y="54610"/>
                  </a:lnTo>
                  <a:lnTo>
                    <a:pt x="1790852" y="53340"/>
                  </a:lnTo>
                  <a:lnTo>
                    <a:pt x="1799983" y="52070"/>
                  </a:lnTo>
                  <a:lnTo>
                    <a:pt x="1800987" y="53340"/>
                  </a:lnTo>
                  <a:lnTo>
                    <a:pt x="1817585" y="52070"/>
                  </a:lnTo>
                  <a:lnTo>
                    <a:pt x="1850771" y="49530"/>
                  </a:lnTo>
                  <a:lnTo>
                    <a:pt x="1883968" y="46990"/>
                  </a:lnTo>
                  <a:lnTo>
                    <a:pt x="1884375" y="43180"/>
                  </a:lnTo>
                  <a:lnTo>
                    <a:pt x="1896084" y="43180"/>
                  </a:lnTo>
                  <a:lnTo>
                    <a:pt x="1900466" y="41910"/>
                  </a:lnTo>
                  <a:lnTo>
                    <a:pt x="1904847" y="40640"/>
                  </a:lnTo>
                  <a:lnTo>
                    <a:pt x="1958276" y="40640"/>
                  </a:lnTo>
                  <a:lnTo>
                    <a:pt x="1977720" y="39370"/>
                  </a:lnTo>
                  <a:lnTo>
                    <a:pt x="1986483" y="38100"/>
                  </a:lnTo>
                  <a:lnTo>
                    <a:pt x="1988337" y="36830"/>
                  </a:lnTo>
                  <a:lnTo>
                    <a:pt x="1988273" y="35560"/>
                  </a:lnTo>
                  <a:lnTo>
                    <a:pt x="1991271" y="34290"/>
                  </a:lnTo>
                  <a:lnTo>
                    <a:pt x="1996059" y="35560"/>
                  </a:lnTo>
                  <a:lnTo>
                    <a:pt x="2004085" y="35560"/>
                  </a:lnTo>
                  <a:lnTo>
                    <a:pt x="2009279" y="36830"/>
                  </a:lnTo>
                  <a:lnTo>
                    <a:pt x="2005558" y="38100"/>
                  </a:lnTo>
                  <a:lnTo>
                    <a:pt x="2025891" y="36830"/>
                  </a:lnTo>
                  <a:lnTo>
                    <a:pt x="2061095" y="34290"/>
                  </a:lnTo>
                  <a:lnTo>
                    <a:pt x="2086127" y="31750"/>
                  </a:lnTo>
                  <a:lnTo>
                    <a:pt x="2081733" y="31750"/>
                  </a:lnTo>
                  <a:lnTo>
                    <a:pt x="2076805" y="30480"/>
                  </a:lnTo>
                  <a:lnTo>
                    <a:pt x="2079307" y="30480"/>
                  </a:lnTo>
                  <a:lnTo>
                    <a:pt x="2086597" y="29210"/>
                  </a:lnTo>
                  <a:lnTo>
                    <a:pt x="2095931" y="30480"/>
                  </a:lnTo>
                  <a:lnTo>
                    <a:pt x="2094992" y="31673"/>
                  </a:lnTo>
                  <a:lnTo>
                    <a:pt x="2128837" y="30480"/>
                  </a:lnTo>
                  <a:lnTo>
                    <a:pt x="2166467" y="31750"/>
                  </a:lnTo>
                  <a:lnTo>
                    <a:pt x="2202357" y="31750"/>
                  </a:lnTo>
                  <a:lnTo>
                    <a:pt x="2232990" y="30480"/>
                  </a:lnTo>
                  <a:lnTo>
                    <a:pt x="2230971" y="30480"/>
                  </a:lnTo>
                  <a:lnTo>
                    <a:pt x="2268131" y="26670"/>
                  </a:lnTo>
                  <a:lnTo>
                    <a:pt x="2273960" y="27940"/>
                  </a:lnTo>
                  <a:lnTo>
                    <a:pt x="2267267" y="29210"/>
                  </a:lnTo>
                  <a:lnTo>
                    <a:pt x="2270595" y="30480"/>
                  </a:lnTo>
                  <a:lnTo>
                    <a:pt x="2321471" y="27940"/>
                  </a:lnTo>
                  <a:lnTo>
                    <a:pt x="2343683" y="27940"/>
                  </a:lnTo>
                  <a:lnTo>
                    <a:pt x="2367064" y="26670"/>
                  </a:lnTo>
                  <a:lnTo>
                    <a:pt x="2392565" y="30480"/>
                  </a:lnTo>
                  <a:lnTo>
                    <a:pt x="2426335" y="31750"/>
                  </a:lnTo>
                  <a:lnTo>
                    <a:pt x="2461780" y="31750"/>
                  </a:lnTo>
                  <a:lnTo>
                    <a:pt x="2492273" y="33020"/>
                  </a:lnTo>
                  <a:lnTo>
                    <a:pt x="2490317" y="31750"/>
                  </a:lnTo>
                  <a:lnTo>
                    <a:pt x="2499283" y="29210"/>
                  </a:lnTo>
                  <a:lnTo>
                    <a:pt x="2500236" y="31242"/>
                  </a:lnTo>
                  <a:lnTo>
                    <a:pt x="2503576" y="30480"/>
                  </a:lnTo>
                  <a:lnTo>
                    <a:pt x="2532138" y="30480"/>
                  </a:lnTo>
                  <a:lnTo>
                    <a:pt x="2590139" y="33020"/>
                  </a:lnTo>
                  <a:lnTo>
                    <a:pt x="2707259" y="43180"/>
                  </a:lnTo>
                  <a:lnTo>
                    <a:pt x="2736164" y="46990"/>
                  </a:lnTo>
                  <a:lnTo>
                    <a:pt x="2751175" y="46990"/>
                  </a:lnTo>
                  <a:lnTo>
                    <a:pt x="2759494" y="44450"/>
                  </a:lnTo>
                  <a:lnTo>
                    <a:pt x="2769120" y="43180"/>
                  </a:lnTo>
                  <a:lnTo>
                    <a:pt x="2788094" y="46990"/>
                  </a:lnTo>
                  <a:lnTo>
                    <a:pt x="2777680" y="49530"/>
                  </a:lnTo>
                  <a:lnTo>
                    <a:pt x="2799207" y="49530"/>
                  </a:lnTo>
                  <a:lnTo>
                    <a:pt x="2810027" y="50800"/>
                  </a:lnTo>
                  <a:lnTo>
                    <a:pt x="2820847" y="50800"/>
                  </a:lnTo>
                  <a:lnTo>
                    <a:pt x="2885719" y="58420"/>
                  </a:lnTo>
                  <a:lnTo>
                    <a:pt x="2907169" y="62230"/>
                  </a:lnTo>
                  <a:lnTo>
                    <a:pt x="2928467" y="64770"/>
                  </a:lnTo>
                  <a:lnTo>
                    <a:pt x="2949562" y="66040"/>
                  </a:lnTo>
                  <a:lnTo>
                    <a:pt x="2946133" y="66040"/>
                  </a:lnTo>
                  <a:lnTo>
                    <a:pt x="2945892" y="67310"/>
                  </a:lnTo>
                  <a:lnTo>
                    <a:pt x="2940481" y="67310"/>
                  </a:lnTo>
                  <a:lnTo>
                    <a:pt x="2952038" y="69850"/>
                  </a:lnTo>
                  <a:lnTo>
                    <a:pt x="2966440" y="71120"/>
                  </a:lnTo>
                  <a:lnTo>
                    <a:pt x="2984284" y="71120"/>
                  </a:lnTo>
                  <a:lnTo>
                    <a:pt x="2992856" y="72390"/>
                  </a:lnTo>
                  <a:lnTo>
                    <a:pt x="2985998" y="72390"/>
                  </a:lnTo>
                  <a:lnTo>
                    <a:pt x="2991142" y="74930"/>
                  </a:lnTo>
                  <a:lnTo>
                    <a:pt x="3011081" y="77470"/>
                  </a:lnTo>
                  <a:lnTo>
                    <a:pt x="3020377" y="78740"/>
                  </a:lnTo>
                  <a:lnTo>
                    <a:pt x="3026791" y="80010"/>
                  </a:lnTo>
                  <a:lnTo>
                    <a:pt x="3021215" y="80010"/>
                  </a:lnTo>
                  <a:lnTo>
                    <a:pt x="3029940" y="81280"/>
                  </a:lnTo>
                  <a:lnTo>
                    <a:pt x="3041015" y="82550"/>
                  </a:lnTo>
                  <a:lnTo>
                    <a:pt x="3049346" y="83820"/>
                  </a:lnTo>
                  <a:lnTo>
                    <a:pt x="3049841" y="82550"/>
                  </a:lnTo>
                  <a:lnTo>
                    <a:pt x="3079470" y="87630"/>
                  </a:lnTo>
                  <a:lnTo>
                    <a:pt x="3093186" y="88900"/>
                  </a:lnTo>
                  <a:lnTo>
                    <a:pt x="3105924" y="92710"/>
                  </a:lnTo>
                  <a:lnTo>
                    <a:pt x="3106737" y="92710"/>
                  </a:lnTo>
                  <a:lnTo>
                    <a:pt x="3117024" y="95415"/>
                  </a:lnTo>
                  <a:lnTo>
                    <a:pt x="3113570" y="93776"/>
                  </a:lnTo>
                  <a:lnTo>
                    <a:pt x="3110331" y="92710"/>
                  </a:lnTo>
                  <a:lnTo>
                    <a:pt x="3116288" y="92710"/>
                  </a:lnTo>
                  <a:lnTo>
                    <a:pt x="3128276" y="95250"/>
                  </a:lnTo>
                  <a:lnTo>
                    <a:pt x="3138919" y="96520"/>
                  </a:lnTo>
                  <a:lnTo>
                    <a:pt x="3145244" y="96520"/>
                  </a:lnTo>
                  <a:lnTo>
                    <a:pt x="3149993" y="100330"/>
                  </a:lnTo>
                  <a:lnTo>
                    <a:pt x="3163735" y="102870"/>
                  </a:lnTo>
                  <a:lnTo>
                    <a:pt x="3180448" y="106680"/>
                  </a:lnTo>
                  <a:lnTo>
                    <a:pt x="3194100" y="107950"/>
                  </a:lnTo>
                  <a:lnTo>
                    <a:pt x="3193770" y="107950"/>
                  </a:lnTo>
                  <a:lnTo>
                    <a:pt x="3197187" y="110490"/>
                  </a:lnTo>
                  <a:lnTo>
                    <a:pt x="3200425" y="111760"/>
                  </a:lnTo>
                  <a:lnTo>
                    <a:pt x="3199625" y="111760"/>
                  </a:lnTo>
                  <a:lnTo>
                    <a:pt x="3210344" y="114300"/>
                  </a:lnTo>
                  <a:lnTo>
                    <a:pt x="3219259" y="115570"/>
                  </a:lnTo>
                  <a:lnTo>
                    <a:pt x="3225012" y="115570"/>
                  </a:lnTo>
                  <a:lnTo>
                    <a:pt x="3226181" y="114300"/>
                  </a:lnTo>
                  <a:lnTo>
                    <a:pt x="3236137" y="118110"/>
                  </a:lnTo>
                  <a:lnTo>
                    <a:pt x="3246209" y="120650"/>
                  </a:lnTo>
                  <a:lnTo>
                    <a:pt x="3274682" y="124460"/>
                  </a:lnTo>
                  <a:lnTo>
                    <a:pt x="3282848" y="125730"/>
                  </a:lnTo>
                  <a:lnTo>
                    <a:pt x="3289973" y="128270"/>
                  </a:lnTo>
                  <a:lnTo>
                    <a:pt x="3295815" y="132080"/>
                  </a:lnTo>
                  <a:lnTo>
                    <a:pt x="3360128" y="143510"/>
                  </a:lnTo>
                  <a:lnTo>
                    <a:pt x="3375583" y="147320"/>
                  </a:lnTo>
                  <a:lnTo>
                    <a:pt x="3405924" y="152400"/>
                  </a:lnTo>
                  <a:lnTo>
                    <a:pt x="3420757" y="156210"/>
                  </a:lnTo>
                  <a:lnTo>
                    <a:pt x="3419614" y="158457"/>
                  </a:lnTo>
                  <a:lnTo>
                    <a:pt x="3449180" y="165100"/>
                  </a:lnTo>
                  <a:lnTo>
                    <a:pt x="3461308" y="167640"/>
                  </a:lnTo>
                  <a:lnTo>
                    <a:pt x="3474402" y="171450"/>
                  </a:lnTo>
                  <a:lnTo>
                    <a:pt x="3477361" y="172720"/>
                  </a:lnTo>
                  <a:lnTo>
                    <a:pt x="3469614" y="172720"/>
                  </a:lnTo>
                  <a:lnTo>
                    <a:pt x="3492576" y="179070"/>
                  </a:lnTo>
                  <a:lnTo>
                    <a:pt x="3519093" y="185420"/>
                  </a:lnTo>
                  <a:lnTo>
                    <a:pt x="3544798" y="193040"/>
                  </a:lnTo>
                  <a:lnTo>
                    <a:pt x="3569944" y="199390"/>
                  </a:lnTo>
                  <a:lnTo>
                    <a:pt x="3566045" y="199390"/>
                  </a:lnTo>
                  <a:lnTo>
                    <a:pt x="3562616" y="198120"/>
                  </a:lnTo>
                  <a:lnTo>
                    <a:pt x="3569106" y="200660"/>
                  </a:lnTo>
                  <a:lnTo>
                    <a:pt x="3577399" y="203200"/>
                  </a:lnTo>
                  <a:lnTo>
                    <a:pt x="3577272" y="201930"/>
                  </a:lnTo>
                  <a:lnTo>
                    <a:pt x="3570833" y="199390"/>
                  </a:lnTo>
                  <a:lnTo>
                    <a:pt x="3571189" y="198120"/>
                  </a:lnTo>
                  <a:lnTo>
                    <a:pt x="3581235" y="198120"/>
                  </a:lnTo>
                  <a:lnTo>
                    <a:pt x="3593363" y="199390"/>
                  </a:lnTo>
                  <a:lnTo>
                    <a:pt x="3599929" y="200660"/>
                  </a:lnTo>
                  <a:lnTo>
                    <a:pt x="3599230" y="203200"/>
                  </a:lnTo>
                  <a:lnTo>
                    <a:pt x="3608616" y="207010"/>
                  </a:lnTo>
                  <a:lnTo>
                    <a:pt x="3616718" y="210820"/>
                  </a:lnTo>
                  <a:lnTo>
                    <a:pt x="3612121" y="213360"/>
                  </a:lnTo>
                  <a:lnTo>
                    <a:pt x="3616477" y="214630"/>
                  </a:lnTo>
                  <a:lnTo>
                    <a:pt x="3622078" y="215900"/>
                  </a:lnTo>
                  <a:lnTo>
                    <a:pt x="3621544" y="213360"/>
                  </a:lnTo>
                  <a:lnTo>
                    <a:pt x="3627704" y="215900"/>
                  </a:lnTo>
                  <a:lnTo>
                    <a:pt x="3629444" y="217170"/>
                  </a:lnTo>
                  <a:lnTo>
                    <a:pt x="3622586" y="217170"/>
                  </a:lnTo>
                  <a:lnTo>
                    <a:pt x="3641915" y="220980"/>
                  </a:lnTo>
                  <a:lnTo>
                    <a:pt x="3648100" y="222250"/>
                  </a:lnTo>
                  <a:lnTo>
                    <a:pt x="3659378" y="224790"/>
                  </a:lnTo>
                  <a:lnTo>
                    <a:pt x="3659047" y="225818"/>
                  </a:lnTo>
                  <a:lnTo>
                    <a:pt x="3660622" y="226060"/>
                  </a:lnTo>
                  <a:lnTo>
                    <a:pt x="3669703" y="228600"/>
                  </a:lnTo>
                  <a:lnTo>
                    <a:pt x="3679888" y="231140"/>
                  </a:lnTo>
                  <a:lnTo>
                    <a:pt x="3691737" y="234950"/>
                  </a:lnTo>
                  <a:lnTo>
                    <a:pt x="3690493" y="234950"/>
                  </a:lnTo>
                  <a:lnTo>
                    <a:pt x="3692258" y="236220"/>
                  </a:lnTo>
                  <a:lnTo>
                    <a:pt x="3687051" y="234950"/>
                  </a:lnTo>
                  <a:lnTo>
                    <a:pt x="3708501" y="241300"/>
                  </a:lnTo>
                  <a:lnTo>
                    <a:pt x="3728796" y="246380"/>
                  </a:lnTo>
                  <a:lnTo>
                    <a:pt x="3749497" y="252730"/>
                  </a:lnTo>
                  <a:lnTo>
                    <a:pt x="3772179" y="260350"/>
                  </a:lnTo>
                  <a:lnTo>
                    <a:pt x="3769131" y="261620"/>
                  </a:lnTo>
                  <a:lnTo>
                    <a:pt x="3773386" y="264160"/>
                  </a:lnTo>
                  <a:lnTo>
                    <a:pt x="3779812" y="266700"/>
                  </a:lnTo>
                  <a:lnTo>
                    <a:pt x="3783304" y="270510"/>
                  </a:lnTo>
                  <a:lnTo>
                    <a:pt x="3801376" y="275590"/>
                  </a:lnTo>
                  <a:lnTo>
                    <a:pt x="3794925" y="270510"/>
                  </a:lnTo>
                  <a:lnTo>
                    <a:pt x="3806342" y="274320"/>
                  </a:lnTo>
                  <a:lnTo>
                    <a:pt x="3817277" y="278130"/>
                  </a:lnTo>
                  <a:lnTo>
                    <a:pt x="3827678" y="280670"/>
                  </a:lnTo>
                  <a:lnTo>
                    <a:pt x="3837546" y="285750"/>
                  </a:lnTo>
                  <a:lnTo>
                    <a:pt x="3825621" y="281940"/>
                  </a:lnTo>
                  <a:lnTo>
                    <a:pt x="3854526" y="293370"/>
                  </a:lnTo>
                  <a:lnTo>
                    <a:pt x="3838829" y="285750"/>
                  </a:lnTo>
                  <a:lnTo>
                    <a:pt x="3849624" y="285750"/>
                  </a:lnTo>
                  <a:lnTo>
                    <a:pt x="3858907" y="288290"/>
                  </a:lnTo>
                  <a:lnTo>
                    <a:pt x="3859606" y="289560"/>
                  </a:lnTo>
                  <a:lnTo>
                    <a:pt x="3865854" y="292100"/>
                  </a:lnTo>
                  <a:lnTo>
                    <a:pt x="3874236" y="295910"/>
                  </a:lnTo>
                  <a:lnTo>
                    <a:pt x="3880535" y="299288"/>
                  </a:lnTo>
                  <a:lnTo>
                    <a:pt x="3874338" y="297891"/>
                  </a:lnTo>
                  <a:lnTo>
                    <a:pt x="3870756" y="296849"/>
                  </a:lnTo>
                  <a:lnTo>
                    <a:pt x="3876243" y="299224"/>
                  </a:lnTo>
                  <a:lnTo>
                    <a:pt x="3880535" y="300951"/>
                  </a:lnTo>
                  <a:lnTo>
                    <a:pt x="3881196" y="299643"/>
                  </a:lnTo>
                  <a:lnTo>
                    <a:pt x="3881361" y="299720"/>
                  </a:lnTo>
                  <a:lnTo>
                    <a:pt x="3887406" y="300990"/>
                  </a:lnTo>
                  <a:lnTo>
                    <a:pt x="3893832" y="303530"/>
                  </a:lnTo>
                  <a:lnTo>
                    <a:pt x="3900805" y="306070"/>
                  </a:lnTo>
                  <a:lnTo>
                    <a:pt x="3908552" y="308610"/>
                  </a:lnTo>
                  <a:lnTo>
                    <a:pt x="3911041" y="311150"/>
                  </a:lnTo>
                  <a:lnTo>
                    <a:pt x="3904602" y="312420"/>
                  </a:lnTo>
                  <a:lnTo>
                    <a:pt x="3906202" y="313690"/>
                  </a:lnTo>
                  <a:lnTo>
                    <a:pt x="3915676" y="314960"/>
                  </a:lnTo>
                  <a:lnTo>
                    <a:pt x="3942410" y="325120"/>
                  </a:lnTo>
                  <a:lnTo>
                    <a:pt x="3949344" y="326796"/>
                  </a:lnTo>
                  <a:lnTo>
                    <a:pt x="3948557" y="328930"/>
                  </a:lnTo>
                  <a:lnTo>
                    <a:pt x="3949408" y="330200"/>
                  </a:lnTo>
                  <a:lnTo>
                    <a:pt x="3956583" y="330200"/>
                  </a:lnTo>
                  <a:lnTo>
                    <a:pt x="3963251" y="334010"/>
                  </a:lnTo>
                  <a:lnTo>
                    <a:pt x="3964101" y="334010"/>
                  </a:lnTo>
                  <a:lnTo>
                    <a:pt x="3962349" y="335280"/>
                  </a:lnTo>
                  <a:lnTo>
                    <a:pt x="3970756" y="339090"/>
                  </a:lnTo>
                  <a:lnTo>
                    <a:pt x="3970782" y="336550"/>
                  </a:lnTo>
                  <a:lnTo>
                    <a:pt x="3971417" y="335280"/>
                  </a:lnTo>
                  <a:lnTo>
                    <a:pt x="3981691" y="340360"/>
                  </a:lnTo>
                  <a:lnTo>
                    <a:pt x="3980434" y="340360"/>
                  </a:lnTo>
                  <a:lnTo>
                    <a:pt x="3976192" y="339090"/>
                  </a:lnTo>
                  <a:lnTo>
                    <a:pt x="3994569" y="347980"/>
                  </a:lnTo>
                  <a:lnTo>
                    <a:pt x="4030484" y="361950"/>
                  </a:lnTo>
                  <a:lnTo>
                    <a:pt x="4047680" y="369570"/>
                  </a:lnTo>
                  <a:lnTo>
                    <a:pt x="4046766" y="372110"/>
                  </a:lnTo>
                  <a:lnTo>
                    <a:pt x="4040187" y="369570"/>
                  </a:lnTo>
                  <a:lnTo>
                    <a:pt x="4033837" y="367030"/>
                  </a:lnTo>
                  <a:lnTo>
                    <a:pt x="4033621" y="368300"/>
                  </a:lnTo>
                  <a:lnTo>
                    <a:pt x="4085056" y="388620"/>
                  </a:lnTo>
                  <a:lnTo>
                    <a:pt x="4110431" y="400050"/>
                  </a:lnTo>
                  <a:lnTo>
                    <a:pt x="4134650" y="411480"/>
                  </a:lnTo>
                  <a:lnTo>
                    <a:pt x="4128973" y="407670"/>
                  </a:lnTo>
                  <a:lnTo>
                    <a:pt x="4135577" y="408940"/>
                  </a:lnTo>
                  <a:lnTo>
                    <a:pt x="4144784" y="414020"/>
                  </a:lnTo>
                  <a:lnTo>
                    <a:pt x="4155922" y="421640"/>
                  </a:lnTo>
                  <a:lnTo>
                    <a:pt x="4168317" y="426720"/>
                  </a:lnTo>
                  <a:lnTo>
                    <a:pt x="4164228" y="425450"/>
                  </a:lnTo>
                  <a:lnTo>
                    <a:pt x="4161853" y="426720"/>
                  </a:lnTo>
                  <a:lnTo>
                    <a:pt x="4163174" y="426720"/>
                  </a:lnTo>
                  <a:lnTo>
                    <a:pt x="4171238" y="431800"/>
                  </a:lnTo>
                  <a:lnTo>
                    <a:pt x="4179620" y="435610"/>
                  </a:lnTo>
                  <a:lnTo>
                    <a:pt x="4197553" y="443230"/>
                  </a:lnTo>
                  <a:lnTo>
                    <a:pt x="4240441" y="463550"/>
                  </a:lnTo>
                  <a:lnTo>
                    <a:pt x="4235805" y="462280"/>
                  </a:lnTo>
                  <a:lnTo>
                    <a:pt x="4246080" y="468630"/>
                  </a:lnTo>
                  <a:lnTo>
                    <a:pt x="4258119" y="474980"/>
                  </a:lnTo>
                  <a:lnTo>
                    <a:pt x="4270413" y="481330"/>
                  </a:lnTo>
                  <a:lnTo>
                    <a:pt x="4281411" y="487680"/>
                  </a:lnTo>
                  <a:lnTo>
                    <a:pt x="4286085" y="488950"/>
                  </a:lnTo>
                  <a:lnTo>
                    <a:pt x="4293679" y="492760"/>
                  </a:lnTo>
                  <a:lnTo>
                    <a:pt x="4289984" y="488950"/>
                  </a:lnTo>
                  <a:lnTo>
                    <a:pt x="4297108" y="494030"/>
                  </a:lnTo>
                  <a:lnTo>
                    <a:pt x="4304347" y="499110"/>
                  </a:lnTo>
                  <a:lnTo>
                    <a:pt x="4311662" y="502920"/>
                  </a:lnTo>
                  <a:lnTo>
                    <a:pt x="4326293" y="511810"/>
                  </a:lnTo>
                  <a:lnTo>
                    <a:pt x="4362615" y="530860"/>
                  </a:lnTo>
                  <a:lnTo>
                    <a:pt x="4376648" y="538480"/>
                  </a:lnTo>
                  <a:lnTo>
                    <a:pt x="4390110" y="546100"/>
                  </a:lnTo>
                  <a:lnTo>
                    <a:pt x="4402772" y="556260"/>
                  </a:lnTo>
                  <a:lnTo>
                    <a:pt x="4398467" y="553720"/>
                  </a:lnTo>
                  <a:lnTo>
                    <a:pt x="4395571" y="552602"/>
                  </a:lnTo>
                  <a:lnTo>
                    <a:pt x="4426597" y="570230"/>
                  </a:lnTo>
                  <a:lnTo>
                    <a:pt x="4425442" y="566420"/>
                  </a:lnTo>
                  <a:lnTo>
                    <a:pt x="4423346" y="566420"/>
                  </a:lnTo>
                  <a:lnTo>
                    <a:pt x="4417885" y="560070"/>
                  </a:lnTo>
                  <a:lnTo>
                    <a:pt x="4422495" y="561340"/>
                  </a:lnTo>
                  <a:lnTo>
                    <a:pt x="4431741" y="566420"/>
                  </a:lnTo>
                  <a:lnTo>
                    <a:pt x="4439348" y="570230"/>
                  </a:lnTo>
                  <a:lnTo>
                    <a:pt x="4432947" y="567690"/>
                  </a:lnTo>
                  <a:lnTo>
                    <a:pt x="4433570" y="570230"/>
                  </a:lnTo>
                  <a:lnTo>
                    <a:pt x="4437888" y="574040"/>
                  </a:lnTo>
                  <a:lnTo>
                    <a:pt x="4442587" y="577850"/>
                  </a:lnTo>
                  <a:lnTo>
                    <a:pt x="4441990" y="576580"/>
                  </a:lnTo>
                  <a:lnTo>
                    <a:pt x="4444416" y="577850"/>
                  </a:lnTo>
                  <a:lnTo>
                    <a:pt x="4444314" y="576580"/>
                  </a:lnTo>
                  <a:lnTo>
                    <a:pt x="4451058" y="582930"/>
                  </a:lnTo>
                  <a:lnTo>
                    <a:pt x="4458906" y="582930"/>
                  </a:lnTo>
                  <a:lnTo>
                    <a:pt x="4469269" y="590550"/>
                  </a:lnTo>
                  <a:lnTo>
                    <a:pt x="4467466" y="590550"/>
                  </a:lnTo>
                  <a:lnTo>
                    <a:pt x="4473689" y="594360"/>
                  </a:lnTo>
                  <a:lnTo>
                    <a:pt x="4479912" y="596900"/>
                  </a:lnTo>
                  <a:lnTo>
                    <a:pt x="4492447" y="604520"/>
                  </a:lnTo>
                  <a:lnTo>
                    <a:pt x="4493958" y="608266"/>
                  </a:lnTo>
                  <a:lnTo>
                    <a:pt x="4500550" y="610870"/>
                  </a:lnTo>
                  <a:lnTo>
                    <a:pt x="4509668" y="615950"/>
                  </a:lnTo>
                  <a:lnTo>
                    <a:pt x="4517580" y="622300"/>
                  </a:lnTo>
                  <a:lnTo>
                    <a:pt x="4512030" y="619760"/>
                  </a:lnTo>
                  <a:lnTo>
                    <a:pt x="4504626" y="614680"/>
                  </a:lnTo>
                  <a:lnTo>
                    <a:pt x="4499089" y="612140"/>
                  </a:lnTo>
                  <a:lnTo>
                    <a:pt x="4505363" y="618490"/>
                  </a:lnTo>
                  <a:lnTo>
                    <a:pt x="4509922" y="622300"/>
                  </a:lnTo>
                  <a:lnTo>
                    <a:pt x="4514202" y="624840"/>
                  </a:lnTo>
                  <a:lnTo>
                    <a:pt x="4519587" y="628650"/>
                  </a:lnTo>
                  <a:lnTo>
                    <a:pt x="4518761" y="628650"/>
                  </a:lnTo>
                  <a:lnTo>
                    <a:pt x="4538345" y="642620"/>
                  </a:lnTo>
                  <a:lnTo>
                    <a:pt x="4533646" y="638810"/>
                  </a:lnTo>
                  <a:lnTo>
                    <a:pt x="4540529" y="640080"/>
                  </a:lnTo>
                  <a:lnTo>
                    <a:pt x="4547006" y="642620"/>
                  </a:lnTo>
                  <a:lnTo>
                    <a:pt x="4559401" y="650240"/>
                  </a:lnTo>
                  <a:lnTo>
                    <a:pt x="4565599" y="655320"/>
                  </a:lnTo>
                  <a:lnTo>
                    <a:pt x="4572178" y="659130"/>
                  </a:lnTo>
                  <a:lnTo>
                    <a:pt x="4579340" y="662940"/>
                  </a:lnTo>
                  <a:lnTo>
                    <a:pt x="4587316" y="668020"/>
                  </a:lnTo>
                  <a:lnTo>
                    <a:pt x="4577346" y="662940"/>
                  </a:lnTo>
                  <a:lnTo>
                    <a:pt x="4576407" y="664210"/>
                  </a:lnTo>
                  <a:lnTo>
                    <a:pt x="4578947" y="666750"/>
                  </a:lnTo>
                  <a:lnTo>
                    <a:pt x="4579201" y="668274"/>
                  </a:lnTo>
                  <a:lnTo>
                    <a:pt x="4577537" y="668578"/>
                  </a:lnTo>
                  <a:lnTo>
                    <a:pt x="4578553" y="668667"/>
                  </a:lnTo>
                  <a:lnTo>
                    <a:pt x="4578985" y="668489"/>
                  </a:lnTo>
                  <a:lnTo>
                    <a:pt x="4579226" y="668401"/>
                  </a:lnTo>
                  <a:lnTo>
                    <a:pt x="4579378" y="669290"/>
                  </a:lnTo>
                  <a:lnTo>
                    <a:pt x="4583912" y="673100"/>
                  </a:lnTo>
                  <a:lnTo>
                    <a:pt x="4591012" y="679450"/>
                  </a:lnTo>
                  <a:lnTo>
                    <a:pt x="4588319" y="678180"/>
                  </a:lnTo>
                  <a:lnTo>
                    <a:pt x="4595355" y="683260"/>
                  </a:lnTo>
                  <a:lnTo>
                    <a:pt x="4601464" y="687070"/>
                  </a:lnTo>
                  <a:lnTo>
                    <a:pt x="4608423" y="692150"/>
                  </a:lnTo>
                  <a:lnTo>
                    <a:pt x="4618012" y="697230"/>
                  </a:lnTo>
                  <a:lnTo>
                    <a:pt x="4618012" y="698500"/>
                  </a:lnTo>
                  <a:lnTo>
                    <a:pt x="4625073" y="703021"/>
                  </a:lnTo>
                  <a:lnTo>
                    <a:pt x="4624260" y="701040"/>
                  </a:lnTo>
                  <a:lnTo>
                    <a:pt x="4639945" y="711200"/>
                  </a:lnTo>
                  <a:lnTo>
                    <a:pt x="4674451" y="739140"/>
                  </a:lnTo>
                  <a:lnTo>
                    <a:pt x="4694517" y="751840"/>
                  </a:lnTo>
                  <a:lnTo>
                    <a:pt x="4709477" y="762000"/>
                  </a:lnTo>
                  <a:lnTo>
                    <a:pt x="4732248" y="774700"/>
                  </a:lnTo>
                  <a:lnTo>
                    <a:pt x="4746244" y="783590"/>
                  </a:lnTo>
                  <a:lnTo>
                    <a:pt x="4752264" y="789940"/>
                  </a:lnTo>
                  <a:lnTo>
                    <a:pt x="4738192" y="782320"/>
                  </a:lnTo>
                  <a:lnTo>
                    <a:pt x="4745736" y="788670"/>
                  </a:lnTo>
                  <a:lnTo>
                    <a:pt x="4753051" y="795020"/>
                  </a:lnTo>
                  <a:lnTo>
                    <a:pt x="4760557" y="800100"/>
                  </a:lnTo>
                  <a:lnTo>
                    <a:pt x="4768672" y="806450"/>
                  </a:lnTo>
                  <a:lnTo>
                    <a:pt x="4765954" y="805180"/>
                  </a:lnTo>
                  <a:lnTo>
                    <a:pt x="4767707" y="807720"/>
                  </a:lnTo>
                  <a:lnTo>
                    <a:pt x="4770234" y="810260"/>
                  </a:lnTo>
                  <a:lnTo>
                    <a:pt x="4775327" y="814070"/>
                  </a:lnTo>
                  <a:lnTo>
                    <a:pt x="4778857" y="815340"/>
                  </a:lnTo>
                  <a:lnTo>
                    <a:pt x="4782617" y="816610"/>
                  </a:lnTo>
                  <a:lnTo>
                    <a:pt x="4788420" y="822960"/>
                  </a:lnTo>
                  <a:lnTo>
                    <a:pt x="4785792" y="821690"/>
                  </a:lnTo>
                  <a:lnTo>
                    <a:pt x="4782363" y="821690"/>
                  </a:lnTo>
                  <a:lnTo>
                    <a:pt x="4777498" y="819150"/>
                  </a:lnTo>
                  <a:lnTo>
                    <a:pt x="4793323" y="829310"/>
                  </a:lnTo>
                  <a:lnTo>
                    <a:pt x="4801298" y="835660"/>
                  </a:lnTo>
                  <a:lnTo>
                    <a:pt x="4809299" y="840740"/>
                  </a:lnTo>
                  <a:lnTo>
                    <a:pt x="4810823" y="844550"/>
                  </a:lnTo>
                  <a:lnTo>
                    <a:pt x="4801514" y="838200"/>
                  </a:lnTo>
                  <a:lnTo>
                    <a:pt x="4797247" y="835660"/>
                  </a:lnTo>
                  <a:lnTo>
                    <a:pt x="4807026" y="843280"/>
                  </a:lnTo>
                  <a:lnTo>
                    <a:pt x="4811738" y="846721"/>
                  </a:lnTo>
                  <a:lnTo>
                    <a:pt x="4810976" y="844550"/>
                  </a:lnTo>
                  <a:lnTo>
                    <a:pt x="4810074" y="842010"/>
                  </a:lnTo>
                  <a:lnTo>
                    <a:pt x="4810188" y="840740"/>
                  </a:lnTo>
                  <a:lnTo>
                    <a:pt x="4817770" y="847090"/>
                  </a:lnTo>
                  <a:close/>
                </a:path>
                <a:path w="4890134" h="911860">
                  <a:moveTo>
                    <a:pt x="4820882" y="853262"/>
                  </a:moveTo>
                  <a:lnTo>
                    <a:pt x="4817453" y="850900"/>
                  </a:lnTo>
                  <a:lnTo>
                    <a:pt x="4811738" y="846721"/>
                  </a:lnTo>
                  <a:lnTo>
                    <a:pt x="4812309" y="848360"/>
                  </a:lnTo>
                  <a:lnTo>
                    <a:pt x="4820882" y="853262"/>
                  </a:lnTo>
                  <a:close/>
                </a:path>
                <a:path w="4890134" h="911860">
                  <a:moveTo>
                    <a:pt x="4822787" y="857986"/>
                  </a:moveTo>
                  <a:lnTo>
                    <a:pt x="4819675" y="855764"/>
                  </a:lnTo>
                  <a:lnTo>
                    <a:pt x="4822164" y="858075"/>
                  </a:lnTo>
                  <a:lnTo>
                    <a:pt x="4822253" y="857897"/>
                  </a:lnTo>
                  <a:lnTo>
                    <a:pt x="4822507" y="857897"/>
                  </a:lnTo>
                  <a:lnTo>
                    <a:pt x="4822787" y="857986"/>
                  </a:lnTo>
                  <a:close/>
                </a:path>
                <a:path w="4890134" h="911860">
                  <a:moveTo>
                    <a:pt x="4825873" y="860183"/>
                  </a:moveTo>
                  <a:lnTo>
                    <a:pt x="4824565" y="859053"/>
                  </a:lnTo>
                  <a:lnTo>
                    <a:pt x="4823409" y="858088"/>
                  </a:lnTo>
                  <a:lnTo>
                    <a:pt x="4822787" y="857986"/>
                  </a:lnTo>
                  <a:lnTo>
                    <a:pt x="4825873" y="860183"/>
                  </a:lnTo>
                  <a:close/>
                </a:path>
                <a:path w="4890134" h="911860">
                  <a:moveTo>
                    <a:pt x="4830419" y="857250"/>
                  </a:moveTo>
                  <a:lnTo>
                    <a:pt x="4826228" y="853440"/>
                  </a:lnTo>
                  <a:lnTo>
                    <a:pt x="4830178" y="857250"/>
                  </a:lnTo>
                  <a:lnTo>
                    <a:pt x="4830419" y="857250"/>
                  </a:lnTo>
                  <a:close/>
                </a:path>
                <a:path w="4890134" h="911860">
                  <a:moveTo>
                    <a:pt x="4832388" y="864806"/>
                  </a:moveTo>
                  <a:lnTo>
                    <a:pt x="4825873" y="860183"/>
                  </a:lnTo>
                  <a:lnTo>
                    <a:pt x="4827968" y="861974"/>
                  </a:lnTo>
                  <a:lnTo>
                    <a:pt x="4830470" y="864260"/>
                  </a:lnTo>
                  <a:lnTo>
                    <a:pt x="4832388" y="864806"/>
                  </a:lnTo>
                  <a:close/>
                </a:path>
                <a:path w="4890134" h="911860">
                  <a:moveTo>
                    <a:pt x="4832807" y="859790"/>
                  </a:moveTo>
                  <a:lnTo>
                    <a:pt x="4830178" y="857250"/>
                  </a:lnTo>
                  <a:lnTo>
                    <a:pt x="4826774" y="857250"/>
                  </a:lnTo>
                  <a:lnTo>
                    <a:pt x="4823409" y="854710"/>
                  </a:lnTo>
                  <a:lnTo>
                    <a:pt x="4820882" y="853262"/>
                  </a:lnTo>
                  <a:lnTo>
                    <a:pt x="4826660" y="857250"/>
                  </a:lnTo>
                  <a:lnTo>
                    <a:pt x="4832807" y="859790"/>
                  </a:lnTo>
                  <a:close/>
                </a:path>
                <a:path w="4890134" h="911860">
                  <a:moveTo>
                    <a:pt x="4877232" y="897648"/>
                  </a:moveTo>
                  <a:lnTo>
                    <a:pt x="4872418" y="891489"/>
                  </a:lnTo>
                  <a:lnTo>
                    <a:pt x="4866386" y="885520"/>
                  </a:lnTo>
                  <a:lnTo>
                    <a:pt x="4859299" y="879868"/>
                  </a:lnTo>
                  <a:lnTo>
                    <a:pt x="4851324" y="874636"/>
                  </a:lnTo>
                  <a:lnTo>
                    <a:pt x="4849749" y="872274"/>
                  </a:lnTo>
                  <a:lnTo>
                    <a:pt x="4852352" y="873328"/>
                  </a:lnTo>
                  <a:lnTo>
                    <a:pt x="4853254" y="873239"/>
                  </a:lnTo>
                  <a:lnTo>
                    <a:pt x="4845520" y="868819"/>
                  </a:lnTo>
                  <a:lnTo>
                    <a:pt x="4835969" y="864514"/>
                  </a:lnTo>
                  <a:lnTo>
                    <a:pt x="4838179" y="870597"/>
                  </a:lnTo>
                  <a:lnTo>
                    <a:pt x="4846904" y="873696"/>
                  </a:lnTo>
                  <a:lnTo>
                    <a:pt x="4847564" y="876096"/>
                  </a:lnTo>
                  <a:lnTo>
                    <a:pt x="4857229" y="879182"/>
                  </a:lnTo>
                  <a:lnTo>
                    <a:pt x="4863122" y="883716"/>
                  </a:lnTo>
                  <a:lnTo>
                    <a:pt x="4866322" y="888453"/>
                  </a:lnTo>
                  <a:lnTo>
                    <a:pt x="4864532" y="888606"/>
                  </a:lnTo>
                  <a:lnTo>
                    <a:pt x="4867110" y="889635"/>
                  </a:lnTo>
                  <a:lnTo>
                    <a:pt x="4872761" y="896670"/>
                  </a:lnTo>
                  <a:lnTo>
                    <a:pt x="4877232" y="897648"/>
                  </a:lnTo>
                  <a:close/>
                </a:path>
                <a:path w="4890134" h="911860">
                  <a:moveTo>
                    <a:pt x="4889703" y="909116"/>
                  </a:moveTo>
                  <a:lnTo>
                    <a:pt x="4883797" y="904608"/>
                  </a:lnTo>
                  <a:lnTo>
                    <a:pt x="4877498" y="903757"/>
                  </a:lnTo>
                  <a:lnTo>
                    <a:pt x="4886833" y="910551"/>
                  </a:lnTo>
                  <a:lnTo>
                    <a:pt x="4889424" y="911694"/>
                  </a:lnTo>
                  <a:lnTo>
                    <a:pt x="4889703" y="90911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3476129" y="3319138"/>
              <a:ext cx="559435" cy="437515"/>
            </a:xfrm>
            <a:custGeom>
              <a:avLst/>
              <a:gdLst/>
              <a:ahLst/>
              <a:cxnLst/>
              <a:rect l="l" t="t" r="r" b="b"/>
              <a:pathLst>
                <a:path w="559435" h="437514">
                  <a:moveTo>
                    <a:pt x="3340" y="299046"/>
                  </a:moveTo>
                  <a:lnTo>
                    <a:pt x="2451" y="297649"/>
                  </a:lnTo>
                  <a:lnTo>
                    <a:pt x="3187" y="299326"/>
                  </a:lnTo>
                  <a:lnTo>
                    <a:pt x="3340" y="299046"/>
                  </a:lnTo>
                  <a:close/>
                </a:path>
                <a:path w="559435" h="437514">
                  <a:moveTo>
                    <a:pt x="19519" y="306463"/>
                  </a:moveTo>
                  <a:lnTo>
                    <a:pt x="19202" y="303923"/>
                  </a:lnTo>
                  <a:lnTo>
                    <a:pt x="16484" y="302755"/>
                  </a:lnTo>
                  <a:lnTo>
                    <a:pt x="17691" y="303923"/>
                  </a:lnTo>
                  <a:lnTo>
                    <a:pt x="17640" y="306463"/>
                  </a:lnTo>
                  <a:lnTo>
                    <a:pt x="19519" y="306463"/>
                  </a:lnTo>
                  <a:close/>
                </a:path>
                <a:path w="559435" h="437514">
                  <a:moveTo>
                    <a:pt x="20980" y="303923"/>
                  </a:moveTo>
                  <a:lnTo>
                    <a:pt x="20904" y="303466"/>
                  </a:lnTo>
                  <a:lnTo>
                    <a:pt x="20853" y="303923"/>
                  </a:lnTo>
                  <a:lnTo>
                    <a:pt x="20980" y="303923"/>
                  </a:lnTo>
                  <a:close/>
                </a:path>
                <a:path w="559435" h="437514">
                  <a:moveTo>
                    <a:pt x="27813" y="300228"/>
                  </a:moveTo>
                  <a:lnTo>
                    <a:pt x="27698" y="300050"/>
                  </a:lnTo>
                  <a:lnTo>
                    <a:pt x="27520" y="299783"/>
                  </a:lnTo>
                  <a:lnTo>
                    <a:pt x="27609" y="300088"/>
                  </a:lnTo>
                  <a:lnTo>
                    <a:pt x="27698" y="300278"/>
                  </a:lnTo>
                  <a:close/>
                </a:path>
                <a:path w="559435" h="437514">
                  <a:moveTo>
                    <a:pt x="41160" y="300545"/>
                  </a:moveTo>
                  <a:lnTo>
                    <a:pt x="39446" y="300545"/>
                  </a:lnTo>
                  <a:lnTo>
                    <a:pt x="40284" y="303085"/>
                  </a:lnTo>
                  <a:lnTo>
                    <a:pt x="41160" y="300545"/>
                  </a:lnTo>
                  <a:close/>
                </a:path>
                <a:path w="559435" h="437514">
                  <a:moveTo>
                    <a:pt x="41338" y="300545"/>
                  </a:moveTo>
                  <a:lnTo>
                    <a:pt x="41300" y="300355"/>
                  </a:lnTo>
                  <a:lnTo>
                    <a:pt x="41160" y="300545"/>
                  </a:lnTo>
                  <a:lnTo>
                    <a:pt x="41338" y="300545"/>
                  </a:lnTo>
                  <a:close/>
                </a:path>
                <a:path w="559435" h="437514">
                  <a:moveTo>
                    <a:pt x="45453" y="298856"/>
                  </a:moveTo>
                  <a:lnTo>
                    <a:pt x="45402" y="298005"/>
                  </a:lnTo>
                  <a:lnTo>
                    <a:pt x="45135" y="298399"/>
                  </a:lnTo>
                  <a:lnTo>
                    <a:pt x="45453" y="298856"/>
                  </a:lnTo>
                  <a:close/>
                </a:path>
                <a:path w="559435" h="437514">
                  <a:moveTo>
                    <a:pt x="46647" y="300545"/>
                  </a:moveTo>
                  <a:lnTo>
                    <a:pt x="45453" y="298856"/>
                  </a:lnTo>
                  <a:lnTo>
                    <a:pt x="45478" y="299275"/>
                  </a:lnTo>
                  <a:lnTo>
                    <a:pt x="44018" y="301815"/>
                  </a:lnTo>
                  <a:lnTo>
                    <a:pt x="45389" y="303085"/>
                  </a:lnTo>
                  <a:lnTo>
                    <a:pt x="46647" y="300545"/>
                  </a:lnTo>
                  <a:close/>
                </a:path>
                <a:path w="559435" h="437514">
                  <a:moveTo>
                    <a:pt x="48399" y="301040"/>
                  </a:moveTo>
                  <a:lnTo>
                    <a:pt x="47637" y="301815"/>
                  </a:lnTo>
                  <a:lnTo>
                    <a:pt x="48196" y="301815"/>
                  </a:lnTo>
                  <a:lnTo>
                    <a:pt x="48399" y="301040"/>
                  </a:lnTo>
                  <a:close/>
                </a:path>
                <a:path w="559435" h="437514">
                  <a:moveTo>
                    <a:pt x="60261" y="252501"/>
                  </a:moveTo>
                  <a:lnTo>
                    <a:pt x="59702" y="253123"/>
                  </a:lnTo>
                  <a:lnTo>
                    <a:pt x="60185" y="253123"/>
                  </a:lnTo>
                  <a:lnTo>
                    <a:pt x="60261" y="252501"/>
                  </a:lnTo>
                  <a:close/>
                </a:path>
                <a:path w="559435" h="437514">
                  <a:moveTo>
                    <a:pt x="61899" y="273443"/>
                  </a:moveTo>
                  <a:lnTo>
                    <a:pt x="61722" y="272173"/>
                  </a:lnTo>
                  <a:lnTo>
                    <a:pt x="61226" y="272173"/>
                  </a:lnTo>
                  <a:lnTo>
                    <a:pt x="61899" y="273443"/>
                  </a:lnTo>
                  <a:close/>
                </a:path>
                <a:path w="559435" h="437514">
                  <a:moveTo>
                    <a:pt x="63830" y="270903"/>
                  </a:moveTo>
                  <a:lnTo>
                    <a:pt x="62903" y="270065"/>
                  </a:lnTo>
                  <a:lnTo>
                    <a:pt x="62738" y="270484"/>
                  </a:lnTo>
                  <a:lnTo>
                    <a:pt x="63830" y="270903"/>
                  </a:lnTo>
                  <a:close/>
                </a:path>
                <a:path w="559435" h="437514">
                  <a:moveTo>
                    <a:pt x="63957" y="274154"/>
                  </a:moveTo>
                  <a:lnTo>
                    <a:pt x="63246" y="273646"/>
                  </a:lnTo>
                  <a:lnTo>
                    <a:pt x="62560" y="273011"/>
                  </a:lnTo>
                  <a:lnTo>
                    <a:pt x="61937" y="272338"/>
                  </a:lnTo>
                  <a:lnTo>
                    <a:pt x="63296" y="273951"/>
                  </a:lnTo>
                  <a:lnTo>
                    <a:pt x="61912" y="275767"/>
                  </a:lnTo>
                  <a:lnTo>
                    <a:pt x="63957" y="274154"/>
                  </a:lnTo>
                  <a:close/>
                </a:path>
                <a:path w="559435" h="437514">
                  <a:moveTo>
                    <a:pt x="82575" y="260565"/>
                  </a:moveTo>
                  <a:lnTo>
                    <a:pt x="82245" y="259473"/>
                  </a:lnTo>
                  <a:lnTo>
                    <a:pt x="81737" y="259321"/>
                  </a:lnTo>
                  <a:lnTo>
                    <a:pt x="81584" y="259473"/>
                  </a:lnTo>
                  <a:lnTo>
                    <a:pt x="82575" y="260565"/>
                  </a:lnTo>
                  <a:close/>
                </a:path>
                <a:path w="559435" h="437514">
                  <a:moveTo>
                    <a:pt x="83350" y="308165"/>
                  </a:moveTo>
                  <a:lnTo>
                    <a:pt x="82816" y="307289"/>
                  </a:lnTo>
                  <a:lnTo>
                    <a:pt x="83032" y="308559"/>
                  </a:lnTo>
                  <a:lnTo>
                    <a:pt x="83350" y="308165"/>
                  </a:lnTo>
                  <a:close/>
                </a:path>
                <a:path w="559435" h="437514">
                  <a:moveTo>
                    <a:pt x="83375" y="310705"/>
                  </a:moveTo>
                  <a:lnTo>
                    <a:pt x="83032" y="308559"/>
                  </a:lnTo>
                  <a:lnTo>
                    <a:pt x="81305" y="310705"/>
                  </a:lnTo>
                  <a:lnTo>
                    <a:pt x="83375" y="310705"/>
                  </a:lnTo>
                  <a:close/>
                </a:path>
                <a:path w="559435" h="437514">
                  <a:moveTo>
                    <a:pt x="89573" y="306895"/>
                  </a:moveTo>
                  <a:lnTo>
                    <a:pt x="89509" y="306501"/>
                  </a:lnTo>
                  <a:lnTo>
                    <a:pt x="89192" y="306895"/>
                  </a:lnTo>
                  <a:lnTo>
                    <a:pt x="89573" y="306895"/>
                  </a:lnTo>
                  <a:close/>
                </a:path>
                <a:path w="559435" h="437514">
                  <a:moveTo>
                    <a:pt x="91109" y="288201"/>
                  </a:moveTo>
                  <a:lnTo>
                    <a:pt x="91097" y="287845"/>
                  </a:lnTo>
                  <a:lnTo>
                    <a:pt x="90512" y="287845"/>
                  </a:lnTo>
                  <a:lnTo>
                    <a:pt x="91109" y="288201"/>
                  </a:lnTo>
                  <a:close/>
                </a:path>
                <a:path w="559435" h="437514">
                  <a:moveTo>
                    <a:pt x="98894" y="303390"/>
                  </a:moveTo>
                  <a:lnTo>
                    <a:pt x="97701" y="301815"/>
                  </a:lnTo>
                  <a:lnTo>
                    <a:pt x="97332" y="304355"/>
                  </a:lnTo>
                  <a:lnTo>
                    <a:pt x="98894" y="303390"/>
                  </a:lnTo>
                  <a:close/>
                </a:path>
                <a:path w="559435" h="437514">
                  <a:moveTo>
                    <a:pt x="99212" y="300545"/>
                  </a:moveTo>
                  <a:lnTo>
                    <a:pt x="98450" y="300545"/>
                  </a:lnTo>
                  <a:lnTo>
                    <a:pt x="98069" y="301815"/>
                  </a:lnTo>
                  <a:lnTo>
                    <a:pt x="99212" y="300545"/>
                  </a:lnTo>
                  <a:close/>
                </a:path>
                <a:path w="559435" h="437514">
                  <a:moveTo>
                    <a:pt x="99618" y="304355"/>
                  </a:moveTo>
                  <a:lnTo>
                    <a:pt x="99479" y="303009"/>
                  </a:lnTo>
                  <a:lnTo>
                    <a:pt x="98894" y="303390"/>
                  </a:lnTo>
                  <a:lnTo>
                    <a:pt x="99618" y="304355"/>
                  </a:lnTo>
                  <a:close/>
                </a:path>
                <a:path w="559435" h="437514">
                  <a:moveTo>
                    <a:pt x="109994" y="246773"/>
                  </a:moveTo>
                  <a:lnTo>
                    <a:pt x="106934" y="245503"/>
                  </a:lnTo>
                  <a:lnTo>
                    <a:pt x="107962" y="246773"/>
                  </a:lnTo>
                  <a:lnTo>
                    <a:pt x="109994" y="246773"/>
                  </a:lnTo>
                  <a:close/>
                </a:path>
                <a:path w="559435" h="437514">
                  <a:moveTo>
                    <a:pt x="119481" y="308825"/>
                  </a:moveTo>
                  <a:lnTo>
                    <a:pt x="119113" y="309435"/>
                  </a:lnTo>
                  <a:lnTo>
                    <a:pt x="117779" y="309435"/>
                  </a:lnTo>
                  <a:lnTo>
                    <a:pt x="119265" y="313245"/>
                  </a:lnTo>
                  <a:lnTo>
                    <a:pt x="119481" y="308825"/>
                  </a:lnTo>
                  <a:close/>
                </a:path>
                <a:path w="559435" h="437514">
                  <a:moveTo>
                    <a:pt x="119888" y="308165"/>
                  </a:moveTo>
                  <a:lnTo>
                    <a:pt x="119507" y="308165"/>
                  </a:lnTo>
                  <a:lnTo>
                    <a:pt x="119481" y="308825"/>
                  </a:lnTo>
                  <a:lnTo>
                    <a:pt x="119888" y="308165"/>
                  </a:lnTo>
                  <a:close/>
                </a:path>
                <a:path w="559435" h="437514">
                  <a:moveTo>
                    <a:pt x="121246" y="209943"/>
                  </a:moveTo>
                  <a:lnTo>
                    <a:pt x="120269" y="208673"/>
                  </a:lnTo>
                  <a:lnTo>
                    <a:pt x="118706" y="209943"/>
                  </a:lnTo>
                  <a:lnTo>
                    <a:pt x="121246" y="209943"/>
                  </a:lnTo>
                  <a:close/>
                </a:path>
                <a:path w="559435" h="437514">
                  <a:moveTo>
                    <a:pt x="147116" y="318325"/>
                  </a:moveTo>
                  <a:lnTo>
                    <a:pt x="146113" y="314515"/>
                  </a:lnTo>
                  <a:lnTo>
                    <a:pt x="146215" y="315785"/>
                  </a:lnTo>
                  <a:lnTo>
                    <a:pt x="145707" y="315785"/>
                  </a:lnTo>
                  <a:lnTo>
                    <a:pt x="147116" y="318325"/>
                  </a:lnTo>
                  <a:close/>
                </a:path>
                <a:path w="559435" h="437514">
                  <a:moveTo>
                    <a:pt x="148018" y="315493"/>
                  </a:moveTo>
                  <a:lnTo>
                    <a:pt x="147269" y="315785"/>
                  </a:lnTo>
                  <a:lnTo>
                    <a:pt x="148005" y="315785"/>
                  </a:lnTo>
                  <a:lnTo>
                    <a:pt x="148018" y="315493"/>
                  </a:lnTo>
                  <a:close/>
                </a:path>
                <a:path w="559435" h="437514">
                  <a:moveTo>
                    <a:pt x="148399" y="220040"/>
                  </a:moveTo>
                  <a:lnTo>
                    <a:pt x="147993" y="219405"/>
                  </a:lnTo>
                  <a:lnTo>
                    <a:pt x="148018" y="220179"/>
                  </a:lnTo>
                  <a:lnTo>
                    <a:pt x="148399" y="220040"/>
                  </a:lnTo>
                  <a:close/>
                </a:path>
                <a:path w="559435" h="437514">
                  <a:moveTo>
                    <a:pt x="151752" y="216547"/>
                  </a:moveTo>
                  <a:lnTo>
                    <a:pt x="151688" y="216179"/>
                  </a:lnTo>
                  <a:lnTo>
                    <a:pt x="151434" y="216776"/>
                  </a:lnTo>
                  <a:lnTo>
                    <a:pt x="151638" y="216712"/>
                  </a:lnTo>
                  <a:lnTo>
                    <a:pt x="151752" y="216547"/>
                  </a:lnTo>
                  <a:close/>
                </a:path>
                <a:path w="559435" h="437514">
                  <a:moveTo>
                    <a:pt x="153949" y="296735"/>
                  </a:moveTo>
                  <a:lnTo>
                    <a:pt x="153365" y="295465"/>
                  </a:lnTo>
                  <a:lnTo>
                    <a:pt x="153301" y="295656"/>
                  </a:lnTo>
                  <a:lnTo>
                    <a:pt x="153949" y="296735"/>
                  </a:lnTo>
                  <a:close/>
                </a:path>
                <a:path w="559435" h="437514">
                  <a:moveTo>
                    <a:pt x="159016" y="212483"/>
                  </a:moveTo>
                  <a:lnTo>
                    <a:pt x="158724" y="211886"/>
                  </a:lnTo>
                  <a:lnTo>
                    <a:pt x="158559" y="213728"/>
                  </a:lnTo>
                  <a:lnTo>
                    <a:pt x="159016" y="212483"/>
                  </a:lnTo>
                  <a:close/>
                </a:path>
                <a:path w="559435" h="437514">
                  <a:moveTo>
                    <a:pt x="174586" y="200126"/>
                  </a:moveTo>
                  <a:lnTo>
                    <a:pt x="173621" y="199034"/>
                  </a:lnTo>
                  <a:lnTo>
                    <a:pt x="173647" y="201053"/>
                  </a:lnTo>
                  <a:lnTo>
                    <a:pt x="174586" y="200126"/>
                  </a:lnTo>
                  <a:close/>
                </a:path>
                <a:path w="559435" h="437514">
                  <a:moveTo>
                    <a:pt x="175412" y="201053"/>
                  </a:moveTo>
                  <a:lnTo>
                    <a:pt x="174942" y="199783"/>
                  </a:lnTo>
                  <a:lnTo>
                    <a:pt x="174586" y="200126"/>
                  </a:lnTo>
                  <a:lnTo>
                    <a:pt x="175412" y="201053"/>
                  </a:lnTo>
                  <a:close/>
                </a:path>
                <a:path w="559435" h="437514">
                  <a:moveTo>
                    <a:pt x="191135" y="323253"/>
                  </a:moveTo>
                  <a:lnTo>
                    <a:pt x="190652" y="323811"/>
                  </a:lnTo>
                  <a:lnTo>
                    <a:pt x="190982" y="323964"/>
                  </a:lnTo>
                  <a:lnTo>
                    <a:pt x="191135" y="323253"/>
                  </a:lnTo>
                  <a:close/>
                </a:path>
                <a:path w="559435" h="437514">
                  <a:moveTo>
                    <a:pt x="195795" y="323443"/>
                  </a:moveTo>
                  <a:lnTo>
                    <a:pt x="195237" y="323672"/>
                  </a:lnTo>
                  <a:lnTo>
                    <a:pt x="195414" y="323786"/>
                  </a:lnTo>
                  <a:lnTo>
                    <a:pt x="195605" y="323735"/>
                  </a:lnTo>
                  <a:lnTo>
                    <a:pt x="195795" y="323443"/>
                  </a:lnTo>
                  <a:close/>
                </a:path>
                <a:path w="559435" h="437514">
                  <a:moveTo>
                    <a:pt x="203517" y="325945"/>
                  </a:moveTo>
                  <a:lnTo>
                    <a:pt x="202730" y="325945"/>
                  </a:lnTo>
                  <a:lnTo>
                    <a:pt x="201942" y="327215"/>
                  </a:lnTo>
                  <a:lnTo>
                    <a:pt x="203517" y="325945"/>
                  </a:lnTo>
                  <a:close/>
                </a:path>
                <a:path w="559435" h="437514">
                  <a:moveTo>
                    <a:pt x="203606" y="325869"/>
                  </a:moveTo>
                  <a:close/>
                </a:path>
                <a:path w="559435" h="437514">
                  <a:moveTo>
                    <a:pt x="208153" y="299250"/>
                  </a:moveTo>
                  <a:lnTo>
                    <a:pt x="206413" y="299847"/>
                  </a:lnTo>
                  <a:lnTo>
                    <a:pt x="207098" y="300177"/>
                  </a:lnTo>
                  <a:lnTo>
                    <a:pt x="208153" y="299250"/>
                  </a:lnTo>
                  <a:close/>
                </a:path>
                <a:path w="559435" h="437514">
                  <a:moveTo>
                    <a:pt x="222224" y="327126"/>
                  </a:moveTo>
                  <a:lnTo>
                    <a:pt x="221145" y="328485"/>
                  </a:lnTo>
                  <a:lnTo>
                    <a:pt x="222186" y="327850"/>
                  </a:lnTo>
                  <a:lnTo>
                    <a:pt x="222224" y="327126"/>
                  </a:lnTo>
                  <a:close/>
                </a:path>
                <a:path w="559435" h="437514">
                  <a:moveTo>
                    <a:pt x="223227" y="327215"/>
                  </a:moveTo>
                  <a:lnTo>
                    <a:pt x="222186" y="327850"/>
                  </a:lnTo>
                  <a:lnTo>
                    <a:pt x="222046" y="329755"/>
                  </a:lnTo>
                  <a:lnTo>
                    <a:pt x="223227" y="327215"/>
                  </a:lnTo>
                  <a:close/>
                </a:path>
                <a:path w="559435" h="437514">
                  <a:moveTo>
                    <a:pt x="225958" y="148564"/>
                  </a:moveTo>
                  <a:lnTo>
                    <a:pt x="225793" y="148513"/>
                  </a:lnTo>
                  <a:lnTo>
                    <a:pt x="225577" y="148437"/>
                  </a:lnTo>
                  <a:lnTo>
                    <a:pt x="225958" y="148564"/>
                  </a:lnTo>
                  <a:close/>
                </a:path>
                <a:path w="559435" h="437514">
                  <a:moveTo>
                    <a:pt x="248335" y="157873"/>
                  </a:moveTo>
                  <a:lnTo>
                    <a:pt x="248221" y="157721"/>
                  </a:lnTo>
                  <a:lnTo>
                    <a:pt x="248221" y="157873"/>
                  </a:lnTo>
                  <a:close/>
                </a:path>
                <a:path w="559435" h="437514">
                  <a:moveTo>
                    <a:pt x="250037" y="159143"/>
                  </a:moveTo>
                  <a:lnTo>
                    <a:pt x="249186" y="157873"/>
                  </a:lnTo>
                  <a:lnTo>
                    <a:pt x="248335" y="157873"/>
                  </a:lnTo>
                  <a:lnTo>
                    <a:pt x="249174" y="159143"/>
                  </a:lnTo>
                  <a:lnTo>
                    <a:pt x="250037" y="159143"/>
                  </a:lnTo>
                  <a:close/>
                </a:path>
                <a:path w="559435" h="437514">
                  <a:moveTo>
                    <a:pt x="251066" y="135013"/>
                  </a:moveTo>
                  <a:lnTo>
                    <a:pt x="250888" y="133350"/>
                  </a:lnTo>
                  <a:lnTo>
                    <a:pt x="250736" y="133743"/>
                  </a:lnTo>
                  <a:lnTo>
                    <a:pt x="251028" y="135128"/>
                  </a:lnTo>
                  <a:close/>
                </a:path>
                <a:path w="559435" h="437514">
                  <a:moveTo>
                    <a:pt x="252577" y="127393"/>
                  </a:moveTo>
                  <a:lnTo>
                    <a:pt x="251523" y="128663"/>
                  </a:lnTo>
                  <a:lnTo>
                    <a:pt x="249161" y="129933"/>
                  </a:lnTo>
                  <a:lnTo>
                    <a:pt x="249682" y="132473"/>
                  </a:lnTo>
                  <a:lnTo>
                    <a:pt x="249885" y="132473"/>
                  </a:lnTo>
                  <a:lnTo>
                    <a:pt x="249897" y="131203"/>
                  </a:lnTo>
                  <a:lnTo>
                    <a:pt x="250659" y="131203"/>
                  </a:lnTo>
                  <a:lnTo>
                    <a:pt x="250888" y="133350"/>
                  </a:lnTo>
                  <a:lnTo>
                    <a:pt x="251675" y="131203"/>
                  </a:lnTo>
                  <a:lnTo>
                    <a:pt x="252145" y="129933"/>
                  </a:lnTo>
                  <a:lnTo>
                    <a:pt x="252577" y="127393"/>
                  </a:lnTo>
                  <a:close/>
                </a:path>
                <a:path w="559435" h="437514">
                  <a:moveTo>
                    <a:pt x="259321" y="335953"/>
                  </a:moveTo>
                  <a:lnTo>
                    <a:pt x="259003" y="336105"/>
                  </a:lnTo>
                  <a:lnTo>
                    <a:pt x="259270" y="336105"/>
                  </a:lnTo>
                  <a:lnTo>
                    <a:pt x="259321" y="335953"/>
                  </a:lnTo>
                  <a:close/>
                </a:path>
                <a:path w="559435" h="437514">
                  <a:moveTo>
                    <a:pt x="260248" y="313245"/>
                  </a:moveTo>
                  <a:lnTo>
                    <a:pt x="260121" y="313245"/>
                  </a:lnTo>
                  <a:lnTo>
                    <a:pt x="260248" y="313245"/>
                  </a:lnTo>
                  <a:close/>
                </a:path>
                <a:path w="559435" h="437514">
                  <a:moveTo>
                    <a:pt x="270560" y="122313"/>
                  </a:moveTo>
                  <a:lnTo>
                    <a:pt x="268744" y="121043"/>
                  </a:lnTo>
                  <a:lnTo>
                    <a:pt x="268008" y="122313"/>
                  </a:lnTo>
                  <a:lnTo>
                    <a:pt x="270065" y="123913"/>
                  </a:lnTo>
                  <a:lnTo>
                    <a:pt x="269608" y="122313"/>
                  </a:lnTo>
                  <a:lnTo>
                    <a:pt x="270560" y="122313"/>
                  </a:lnTo>
                  <a:close/>
                </a:path>
                <a:path w="559435" h="437514">
                  <a:moveTo>
                    <a:pt x="270649" y="124358"/>
                  </a:moveTo>
                  <a:lnTo>
                    <a:pt x="270065" y="123913"/>
                  </a:lnTo>
                  <a:lnTo>
                    <a:pt x="270332" y="124853"/>
                  </a:lnTo>
                  <a:lnTo>
                    <a:pt x="270649" y="124358"/>
                  </a:lnTo>
                  <a:close/>
                </a:path>
                <a:path w="559435" h="437514">
                  <a:moveTo>
                    <a:pt x="293712" y="104394"/>
                  </a:moveTo>
                  <a:lnTo>
                    <a:pt x="292849" y="104406"/>
                  </a:lnTo>
                  <a:lnTo>
                    <a:pt x="293382" y="104775"/>
                  </a:lnTo>
                  <a:lnTo>
                    <a:pt x="293712" y="104394"/>
                  </a:lnTo>
                  <a:close/>
                </a:path>
                <a:path w="559435" h="437514">
                  <a:moveTo>
                    <a:pt x="299948" y="127393"/>
                  </a:moveTo>
                  <a:lnTo>
                    <a:pt x="299669" y="127393"/>
                  </a:lnTo>
                  <a:lnTo>
                    <a:pt x="299618" y="128663"/>
                  </a:lnTo>
                  <a:lnTo>
                    <a:pt x="299948" y="127393"/>
                  </a:lnTo>
                  <a:close/>
                </a:path>
                <a:path w="559435" h="437514">
                  <a:moveTo>
                    <a:pt x="300710" y="349465"/>
                  </a:moveTo>
                  <a:lnTo>
                    <a:pt x="300304" y="350075"/>
                  </a:lnTo>
                  <a:lnTo>
                    <a:pt x="300583" y="350075"/>
                  </a:lnTo>
                  <a:lnTo>
                    <a:pt x="300710" y="349465"/>
                  </a:lnTo>
                  <a:close/>
                </a:path>
                <a:path w="559435" h="437514">
                  <a:moveTo>
                    <a:pt x="301155" y="350075"/>
                  </a:moveTo>
                  <a:lnTo>
                    <a:pt x="300583" y="350075"/>
                  </a:lnTo>
                  <a:lnTo>
                    <a:pt x="300304" y="351345"/>
                  </a:lnTo>
                  <a:lnTo>
                    <a:pt x="300863" y="352615"/>
                  </a:lnTo>
                  <a:lnTo>
                    <a:pt x="301155" y="350075"/>
                  </a:lnTo>
                  <a:close/>
                </a:path>
                <a:path w="559435" h="437514">
                  <a:moveTo>
                    <a:pt x="304787" y="97358"/>
                  </a:moveTo>
                  <a:lnTo>
                    <a:pt x="304711" y="96532"/>
                  </a:lnTo>
                  <a:lnTo>
                    <a:pt x="304584" y="97231"/>
                  </a:lnTo>
                  <a:lnTo>
                    <a:pt x="304787" y="97358"/>
                  </a:lnTo>
                  <a:close/>
                </a:path>
                <a:path w="559435" h="437514">
                  <a:moveTo>
                    <a:pt x="305447" y="96824"/>
                  </a:moveTo>
                  <a:lnTo>
                    <a:pt x="304838" y="96621"/>
                  </a:lnTo>
                  <a:lnTo>
                    <a:pt x="305015" y="96812"/>
                  </a:lnTo>
                  <a:lnTo>
                    <a:pt x="305447" y="96824"/>
                  </a:lnTo>
                  <a:close/>
                </a:path>
                <a:path w="559435" h="437514">
                  <a:moveTo>
                    <a:pt x="308940" y="121805"/>
                  </a:moveTo>
                  <a:lnTo>
                    <a:pt x="308051" y="121132"/>
                  </a:lnTo>
                  <a:lnTo>
                    <a:pt x="307352" y="120840"/>
                  </a:lnTo>
                  <a:lnTo>
                    <a:pt x="306768" y="120738"/>
                  </a:lnTo>
                  <a:lnTo>
                    <a:pt x="306793" y="120980"/>
                  </a:lnTo>
                  <a:lnTo>
                    <a:pt x="306793" y="121208"/>
                  </a:lnTo>
                  <a:lnTo>
                    <a:pt x="306920" y="121539"/>
                  </a:lnTo>
                  <a:lnTo>
                    <a:pt x="308940" y="121805"/>
                  </a:lnTo>
                  <a:close/>
                </a:path>
                <a:path w="559435" h="437514">
                  <a:moveTo>
                    <a:pt x="316458" y="86944"/>
                  </a:moveTo>
                  <a:lnTo>
                    <a:pt x="316280" y="86677"/>
                  </a:lnTo>
                  <a:lnTo>
                    <a:pt x="316026" y="86423"/>
                  </a:lnTo>
                  <a:lnTo>
                    <a:pt x="315468" y="86029"/>
                  </a:lnTo>
                  <a:lnTo>
                    <a:pt x="315798" y="86436"/>
                  </a:lnTo>
                  <a:lnTo>
                    <a:pt x="316115" y="86690"/>
                  </a:lnTo>
                  <a:lnTo>
                    <a:pt x="316458" y="86944"/>
                  </a:lnTo>
                  <a:close/>
                </a:path>
                <a:path w="559435" h="437514">
                  <a:moveTo>
                    <a:pt x="316852" y="117055"/>
                  </a:moveTo>
                  <a:lnTo>
                    <a:pt x="314629" y="117868"/>
                  </a:lnTo>
                  <a:lnTo>
                    <a:pt x="315328" y="117779"/>
                  </a:lnTo>
                  <a:lnTo>
                    <a:pt x="316141" y="117475"/>
                  </a:lnTo>
                  <a:lnTo>
                    <a:pt x="316852" y="117055"/>
                  </a:lnTo>
                  <a:close/>
                </a:path>
                <a:path w="559435" h="437514">
                  <a:moveTo>
                    <a:pt x="319938" y="334619"/>
                  </a:moveTo>
                  <a:lnTo>
                    <a:pt x="319468" y="334835"/>
                  </a:lnTo>
                  <a:lnTo>
                    <a:pt x="318350" y="336257"/>
                  </a:lnTo>
                  <a:lnTo>
                    <a:pt x="318617" y="336105"/>
                  </a:lnTo>
                  <a:lnTo>
                    <a:pt x="319938" y="334619"/>
                  </a:lnTo>
                  <a:close/>
                </a:path>
                <a:path w="559435" h="437514">
                  <a:moveTo>
                    <a:pt x="320611" y="332295"/>
                  </a:moveTo>
                  <a:lnTo>
                    <a:pt x="320332" y="332295"/>
                  </a:lnTo>
                  <a:lnTo>
                    <a:pt x="319189" y="333565"/>
                  </a:lnTo>
                  <a:lnTo>
                    <a:pt x="319747" y="333565"/>
                  </a:lnTo>
                  <a:lnTo>
                    <a:pt x="320611" y="332295"/>
                  </a:lnTo>
                  <a:close/>
                </a:path>
                <a:path w="559435" h="437514">
                  <a:moveTo>
                    <a:pt x="324307" y="332295"/>
                  </a:moveTo>
                  <a:lnTo>
                    <a:pt x="320611" y="332295"/>
                  </a:lnTo>
                  <a:lnTo>
                    <a:pt x="320878" y="333565"/>
                  </a:lnTo>
                  <a:lnTo>
                    <a:pt x="319938" y="334619"/>
                  </a:lnTo>
                  <a:lnTo>
                    <a:pt x="322313" y="333565"/>
                  </a:lnTo>
                  <a:lnTo>
                    <a:pt x="324307" y="332295"/>
                  </a:lnTo>
                  <a:close/>
                </a:path>
                <a:path w="559435" h="437514">
                  <a:moveTo>
                    <a:pt x="328561" y="333756"/>
                  </a:moveTo>
                  <a:lnTo>
                    <a:pt x="327710" y="332409"/>
                  </a:lnTo>
                  <a:lnTo>
                    <a:pt x="326567" y="333768"/>
                  </a:lnTo>
                  <a:lnTo>
                    <a:pt x="327418" y="334251"/>
                  </a:lnTo>
                  <a:lnTo>
                    <a:pt x="327964" y="335737"/>
                  </a:lnTo>
                  <a:lnTo>
                    <a:pt x="328549" y="335457"/>
                  </a:lnTo>
                  <a:lnTo>
                    <a:pt x="328561" y="333756"/>
                  </a:lnTo>
                  <a:close/>
                </a:path>
                <a:path w="559435" h="437514">
                  <a:moveTo>
                    <a:pt x="335089" y="334835"/>
                  </a:moveTo>
                  <a:lnTo>
                    <a:pt x="331965" y="334835"/>
                  </a:lnTo>
                  <a:lnTo>
                    <a:pt x="331177" y="337375"/>
                  </a:lnTo>
                  <a:lnTo>
                    <a:pt x="334505" y="337375"/>
                  </a:lnTo>
                  <a:lnTo>
                    <a:pt x="335089" y="334835"/>
                  </a:lnTo>
                  <a:close/>
                </a:path>
                <a:path w="559435" h="437514">
                  <a:moveTo>
                    <a:pt x="337947" y="334835"/>
                  </a:moveTo>
                  <a:lnTo>
                    <a:pt x="335343" y="337375"/>
                  </a:lnTo>
                  <a:lnTo>
                    <a:pt x="335915" y="337375"/>
                  </a:lnTo>
                  <a:lnTo>
                    <a:pt x="337883" y="338645"/>
                  </a:lnTo>
                  <a:lnTo>
                    <a:pt x="337947" y="334835"/>
                  </a:lnTo>
                  <a:close/>
                </a:path>
                <a:path w="559435" h="437514">
                  <a:moveTo>
                    <a:pt x="338099" y="103263"/>
                  </a:moveTo>
                  <a:lnTo>
                    <a:pt x="337159" y="101701"/>
                  </a:lnTo>
                  <a:lnTo>
                    <a:pt x="337159" y="101993"/>
                  </a:lnTo>
                  <a:lnTo>
                    <a:pt x="336626" y="102971"/>
                  </a:lnTo>
                  <a:lnTo>
                    <a:pt x="338099" y="103263"/>
                  </a:lnTo>
                  <a:close/>
                </a:path>
                <a:path w="559435" h="437514">
                  <a:moveTo>
                    <a:pt x="339864" y="339915"/>
                  </a:moveTo>
                  <a:lnTo>
                    <a:pt x="338734" y="339915"/>
                  </a:lnTo>
                  <a:lnTo>
                    <a:pt x="338874" y="342392"/>
                  </a:lnTo>
                  <a:lnTo>
                    <a:pt x="339572" y="341185"/>
                  </a:lnTo>
                  <a:lnTo>
                    <a:pt x="339559" y="342455"/>
                  </a:lnTo>
                  <a:lnTo>
                    <a:pt x="339712" y="341185"/>
                  </a:lnTo>
                  <a:lnTo>
                    <a:pt x="339864" y="339915"/>
                  </a:lnTo>
                  <a:close/>
                </a:path>
                <a:path w="559435" h="437514">
                  <a:moveTo>
                    <a:pt x="341033" y="75768"/>
                  </a:moveTo>
                  <a:lnTo>
                    <a:pt x="340245" y="75768"/>
                  </a:lnTo>
                  <a:lnTo>
                    <a:pt x="340614" y="75857"/>
                  </a:lnTo>
                  <a:lnTo>
                    <a:pt x="340842" y="75831"/>
                  </a:lnTo>
                  <a:lnTo>
                    <a:pt x="341033" y="75768"/>
                  </a:lnTo>
                  <a:close/>
                </a:path>
                <a:path w="559435" h="437514">
                  <a:moveTo>
                    <a:pt x="341058" y="79032"/>
                  </a:moveTo>
                  <a:lnTo>
                    <a:pt x="340956" y="77863"/>
                  </a:lnTo>
                  <a:lnTo>
                    <a:pt x="340296" y="77863"/>
                  </a:lnTo>
                  <a:lnTo>
                    <a:pt x="341058" y="79032"/>
                  </a:lnTo>
                  <a:close/>
                </a:path>
                <a:path w="559435" h="437514">
                  <a:moveTo>
                    <a:pt x="341134" y="79133"/>
                  </a:moveTo>
                  <a:close/>
                </a:path>
                <a:path w="559435" h="437514">
                  <a:moveTo>
                    <a:pt x="342226" y="69354"/>
                  </a:moveTo>
                  <a:lnTo>
                    <a:pt x="341693" y="68973"/>
                  </a:lnTo>
                  <a:lnTo>
                    <a:pt x="341452" y="70243"/>
                  </a:lnTo>
                  <a:lnTo>
                    <a:pt x="342226" y="69354"/>
                  </a:lnTo>
                  <a:close/>
                </a:path>
                <a:path w="559435" h="437514">
                  <a:moveTo>
                    <a:pt x="342747" y="69723"/>
                  </a:moveTo>
                  <a:lnTo>
                    <a:pt x="342544" y="68973"/>
                  </a:lnTo>
                  <a:lnTo>
                    <a:pt x="342226" y="69354"/>
                  </a:lnTo>
                  <a:lnTo>
                    <a:pt x="342747" y="69723"/>
                  </a:lnTo>
                  <a:close/>
                </a:path>
                <a:path w="559435" h="437514">
                  <a:moveTo>
                    <a:pt x="346329" y="65430"/>
                  </a:moveTo>
                  <a:lnTo>
                    <a:pt x="346163" y="65595"/>
                  </a:lnTo>
                  <a:lnTo>
                    <a:pt x="346049" y="65913"/>
                  </a:lnTo>
                  <a:lnTo>
                    <a:pt x="346329" y="65430"/>
                  </a:lnTo>
                  <a:close/>
                </a:path>
                <a:path w="559435" h="437514">
                  <a:moveTo>
                    <a:pt x="347865" y="66433"/>
                  </a:moveTo>
                  <a:lnTo>
                    <a:pt x="345948" y="67665"/>
                  </a:lnTo>
                  <a:lnTo>
                    <a:pt x="347624" y="67703"/>
                  </a:lnTo>
                  <a:lnTo>
                    <a:pt x="347865" y="66433"/>
                  </a:lnTo>
                  <a:close/>
                </a:path>
                <a:path w="559435" h="437514">
                  <a:moveTo>
                    <a:pt x="351497" y="92456"/>
                  </a:moveTo>
                  <a:lnTo>
                    <a:pt x="351332" y="92608"/>
                  </a:lnTo>
                  <a:lnTo>
                    <a:pt x="350964" y="93573"/>
                  </a:lnTo>
                  <a:lnTo>
                    <a:pt x="351269" y="93129"/>
                  </a:lnTo>
                  <a:lnTo>
                    <a:pt x="351497" y="92456"/>
                  </a:lnTo>
                  <a:close/>
                </a:path>
                <a:path w="559435" h="437514">
                  <a:moveTo>
                    <a:pt x="353441" y="65163"/>
                  </a:moveTo>
                  <a:lnTo>
                    <a:pt x="351548" y="63893"/>
                  </a:lnTo>
                  <a:lnTo>
                    <a:pt x="350393" y="63893"/>
                  </a:lnTo>
                  <a:lnTo>
                    <a:pt x="350735" y="62623"/>
                  </a:lnTo>
                  <a:lnTo>
                    <a:pt x="350164" y="63893"/>
                  </a:lnTo>
                  <a:lnTo>
                    <a:pt x="349300" y="63893"/>
                  </a:lnTo>
                  <a:lnTo>
                    <a:pt x="351180" y="65163"/>
                  </a:lnTo>
                  <a:lnTo>
                    <a:pt x="353441" y="65163"/>
                  </a:lnTo>
                  <a:close/>
                </a:path>
                <a:path w="559435" h="437514">
                  <a:moveTo>
                    <a:pt x="356184" y="62623"/>
                  </a:moveTo>
                  <a:lnTo>
                    <a:pt x="355625" y="65163"/>
                  </a:lnTo>
                  <a:lnTo>
                    <a:pt x="356108" y="65163"/>
                  </a:lnTo>
                  <a:lnTo>
                    <a:pt x="356184" y="62623"/>
                  </a:lnTo>
                  <a:close/>
                </a:path>
                <a:path w="559435" h="437514">
                  <a:moveTo>
                    <a:pt x="359549" y="63906"/>
                  </a:moveTo>
                  <a:lnTo>
                    <a:pt x="358825" y="65163"/>
                  </a:lnTo>
                  <a:lnTo>
                    <a:pt x="359422" y="65163"/>
                  </a:lnTo>
                  <a:lnTo>
                    <a:pt x="359549" y="63906"/>
                  </a:lnTo>
                  <a:close/>
                </a:path>
                <a:path w="559435" h="437514">
                  <a:moveTo>
                    <a:pt x="362204" y="61087"/>
                  </a:moveTo>
                  <a:lnTo>
                    <a:pt x="361873" y="60909"/>
                  </a:lnTo>
                  <a:lnTo>
                    <a:pt x="361619" y="60858"/>
                  </a:lnTo>
                  <a:lnTo>
                    <a:pt x="361632" y="61137"/>
                  </a:lnTo>
                  <a:lnTo>
                    <a:pt x="361861" y="61125"/>
                  </a:lnTo>
                  <a:lnTo>
                    <a:pt x="362013" y="61099"/>
                  </a:lnTo>
                  <a:lnTo>
                    <a:pt x="362204" y="61087"/>
                  </a:lnTo>
                  <a:close/>
                </a:path>
                <a:path w="559435" h="437514">
                  <a:moveTo>
                    <a:pt x="367233" y="346659"/>
                  </a:moveTo>
                  <a:lnTo>
                    <a:pt x="366687" y="346024"/>
                  </a:lnTo>
                  <a:lnTo>
                    <a:pt x="366712" y="346252"/>
                  </a:lnTo>
                  <a:lnTo>
                    <a:pt x="366725" y="346456"/>
                  </a:lnTo>
                  <a:lnTo>
                    <a:pt x="366763" y="346671"/>
                  </a:lnTo>
                  <a:lnTo>
                    <a:pt x="367233" y="346659"/>
                  </a:lnTo>
                  <a:close/>
                </a:path>
                <a:path w="559435" h="437514">
                  <a:moveTo>
                    <a:pt x="371309" y="343674"/>
                  </a:moveTo>
                  <a:lnTo>
                    <a:pt x="369874" y="344284"/>
                  </a:lnTo>
                  <a:lnTo>
                    <a:pt x="369201" y="347535"/>
                  </a:lnTo>
                  <a:lnTo>
                    <a:pt x="370065" y="347167"/>
                  </a:lnTo>
                  <a:lnTo>
                    <a:pt x="371309" y="343674"/>
                  </a:lnTo>
                  <a:close/>
                </a:path>
                <a:path w="559435" h="437514">
                  <a:moveTo>
                    <a:pt x="371957" y="58813"/>
                  </a:moveTo>
                  <a:lnTo>
                    <a:pt x="370611" y="57543"/>
                  </a:lnTo>
                  <a:lnTo>
                    <a:pt x="371005" y="58813"/>
                  </a:lnTo>
                  <a:lnTo>
                    <a:pt x="371055" y="59385"/>
                  </a:lnTo>
                  <a:lnTo>
                    <a:pt x="370967" y="59550"/>
                  </a:lnTo>
                  <a:lnTo>
                    <a:pt x="370840" y="59867"/>
                  </a:lnTo>
                  <a:lnTo>
                    <a:pt x="371055" y="60096"/>
                  </a:lnTo>
                  <a:lnTo>
                    <a:pt x="371182" y="59982"/>
                  </a:lnTo>
                  <a:lnTo>
                    <a:pt x="371335" y="59829"/>
                  </a:lnTo>
                  <a:lnTo>
                    <a:pt x="371309" y="59512"/>
                  </a:lnTo>
                  <a:lnTo>
                    <a:pt x="371500" y="58813"/>
                  </a:lnTo>
                  <a:lnTo>
                    <a:pt x="371957" y="58813"/>
                  </a:lnTo>
                  <a:close/>
                </a:path>
                <a:path w="559435" h="437514">
                  <a:moveTo>
                    <a:pt x="372554" y="372148"/>
                  </a:moveTo>
                  <a:lnTo>
                    <a:pt x="370598" y="371055"/>
                  </a:lnTo>
                  <a:lnTo>
                    <a:pt x="371094" y="371500"/>
                  </a:lnTo>
                  <a:lnTo>
                    <a:pt x="371817" y="371906"/>
                  </a:lnTo>
                  <a:lnTo>
                    <a:pt x="372554" y="372148"/>
                  </a:lnTo>
                  <a:close/>
                </a:path>
                <a:path w="559435" h="437514">
                  <a:moveTo>
                    <a:pt x="372795" y="372237"/>
                  </a:moveTo>
                  <a:lnTo>
                    <a:pt x="372554" y="372148"/>
                  </a:lnTo>
                  <a:lnTo>
                    <a:pt x="372770" y="372287"/>
                  </a:lnTo>
                  <a:close/>
                </a:path>
                <a:path w="559435" h="437514">
                  <a:moveTo>
                    <a:pt x="380238" y="69303"/>
                  </a:moveTo>
                  <a:lnTo>
                    <a:pt x="379666" y="69405"/>
                  </a:lnTo>
                  <a:lnTo>
                    <a:pt x="378942" y="69469"/>
                  </a:lnTo>
                  <a:lnTo>
                    <a:pt x="378688" y="70142"/>
                  </a:lnTo>
                  <a:lnTo>
                    <a:pt x="379577" y="70307"/>
                  </a:lnTo>
                  <a:lnTo>
                    <a:pt x="379996" y="69926"/>
                  </a:lnTo>
                  <a:lnTo>
                    <a:pt x="380238" y="69303"/>
                  </a:lnTo>
                  <a:close/>
                </a:path>
                <a:path w="559435" h="437514">
                  <a:moveTo>
                    <a:pt x="381088" y="53022"/>
                  </a:moveTo>
                  <a:lnTo>
                    <a:pt x="378802" y="51193"/>
                  </a:lnTo>
                  <a:lnTo>
                    <a:pt x="379031" y="55003"/>
                  </a:lnTo>
                  <a:lnTo>
                    <a:pt x="381088" y="53022"/>
                  </a:lnTo>
                  <a:close/>
                </a:path>
                <a:path w="559435" h="437514">
                  <a:moveTo>
                    <a:pt x="381939" y="53695"/>
                  </a:moveTo>
                  <a:lnTo>
                    <a:pt x="381660" y="52463"/>
                  </a:lnTo>
                  <a:lnTo>
                    <a:pt x="381088" y="53022"/>
                  </a:lnTo>
                  <a:lnTo>
                    <a:pt x="381939" y="53695"/>
                  </a:lnTo>
                  <a:close/>
                </a:path>
                <a:path w="559435" h="437514">
                  <a:moveTo>
                    <a:pt x="385013" y="350075"/>
                  </a:moveTo>
                  <a:lnTo>
                    <a:pt x="383425" y="350075"/>
                  </a:lnTo>
                  <a:lnTo>
                    <a:pt x="383032" y="351167"/>
                  </a:lnTo>
                  <a:lnTo>
                    <a:pt x="385013" y="350075"/>
                  </a:lnTo>
                  <a:close/>
                </a:path>
                <a:path w="559435" h="437514">
                  <a:moveTo>
                    <a:pt x="389064" y="66433"/>
                  </a:moveTo>
                  <a:lnTo>
                    <a:pt x="388759" y="65163"/>
                  </a:lnTo>
                  <a:lnTo>
                    <a:pt x="389064" y="66433"/>
                  </a:lnTo>
                  <a:close/>
                </a:path>
                <a:path w="559435" h="437514">
                  <a:moveTo>
                    <a:pt x="395262" y="378015"/>
                  </a:moveTo>
                  <a:lnTo>
                    <a:pt x="392963" y="374205"/>
                  </a:lnTo>
                  <a:lnTo>
                    <a:pt x="391579" y="378015"/>
                  </a:lnTo>
                  <a:lnTo>
                    <a:pt x="395262" y="378015"/>
                  </a:lnTo>
                  <a:close/>
                </a:path>
                <a:path w="559435" h="437514">
                  <a:moveTo>
                    <a:pt x="396633" y="377456"/>
                  </a:moveTo>
                  <a:lnTo>
                    <a:pt x="396113" y="378015"/>
                  </a:lnTo>
                  <a:lnTo>
                    <a:pt x="395262" y="378015"/>
                  </a:lnTo>
                  <a:lnTo>
                    <a:pt x="396036" y="379285"/>
                  </a:lnTo>
                  <a:lnTo>
                    <a:pt x="396633" y="377456"/>
                  </a:lnTo>
                  <a:close/>
                </a:path>
                <a:path w="559435" h="437514">
                  <a:moveTo>
                    <a:pt x="400951" y="61302"/>
                  </a:moveTo>
                  <a:lnTo>
                    <a:pt x="396811" y="60083"/>
                  </a:lnTo>
                  <a:lnTo>
                    <a:pt x="399300" y="62623"/>
                  </a:lnTo>
                  <a:lnTo>
                    <a:pt x="400951" y="61302"/>
                  </a:lnTo>
                  <a:close/>
                </a:path>
                <a:path w="559435" h="437514">
                  <a:moveTo>
                    <a:pt x="401154" y="61353"/>
                  </a:moveTo>
                  <a:lnTo>
                    <a:pt x="401027" y="61239"/>
                  </a:lnTo>
                  <a:lnTo>
                    <a:pt x="401154" y="61353"/>
                  </a:lnTo>
                  <a:close/>
                </a:path>
                <a:path w="559435" h="437514">
                  <a:moveTo>
                    <a:pt x="408635" y="361505"/>
                  </a:moveTo>
                  <a:lnTo>
                    <a:pt x="408495" y="362051"/>
                  </a:lnTo>
                  <a:lnTo>
                    <a:pt x="408393" y="362712"/>
                  </a:lnTo>
                  <a:lnTo>
                    <a:pt x="408584" y="362585"/>
                  </a:lnTo>
                  <a:lnTo>
                    <a:pt x="408635" y="361505"/>
                  </a:lnTo>
                  <a:close/>
                </a:path>
                <a:path w="559435" h="437514">
                  <a:moveTo>
                    <a:pt x="411099" y="353885"/>
                  </a:moveTo>
                  <a:lnTo>
                    <a:pt x="408178" y="355155"/>
                  </a:lnTo>
                  <a:lnTo>
                    <a:pt x="408038" y="357695"/>
                  </a:lnTo>
                  <a:lnTo>
                    <a:pt x="408343" y="357695"/>
                  </a:lnTo>
                  <a:lnTo>
                    <a:pt x="405955" y="358965"/>
                  </a:lnTo>
                  <a:lnTo>
                    <a:pt x="409689" y="358965"/>
                  </a:lnTo>
                  <a:lnTo>
                    <a:pt x="411099" y="353885"/>
                  </a:lnTo>
                  <a:close/>
                </a:path>
                <a:path w="559435" h="437514">
                  <a:moveTo>
                    <a:pt x="412584" y="53733"/>
                  </a:moveTo>
                  <a:lnTo>
                    <a:pt x="412394" y="53733"/>
                  </a:lnTo>
                  <a:lnTo>
                    <a:pt x="412584" y="53733"/>
                  </a:lnTo>
                  <a:close/>
                </a:path>
                <a:path w="559435" h="437514">
                  <a:moveTo>
                    <a:pt x="416267" y="364515"/>
                  </a:moveTo>
                  <a:lnTo>
                    <a:pt x="415874" y="364045"/>
                  </a:lnTo>
                  <a:lnTo>
                    <a:pt x="415518" y="365290"/>
                  </a:lnTo>
                  <a:lnTo>
                    <a:pt x="416267" y="364515"/>
                  </a:lnTo>
                  <a:close/>
                </a:path>
                <a:path w="559435" h="437514">
                  <a:moveTo>
                    <a:pt x="416953" y="365315"/>
                  </a:moveTo>
                  <a:lnTo>
                    <a:pt x="416725" y="364045"/>
                  </a:lnTo>
                  <a:lnTo>
                    <a:pt x="416267" y="364515"/>
                  </a:lnTo>
                  <a:lnTo>
                    <a:pt x="416953" y="365315"/>
                  </a:lnTo>
                  <a:close/>
                </a:path>
                <a:path w="559435" h="437514">
                  <a:moveTo>
                    <a:pt x="422414" y="384365"/>
                  </a:moveTo>
                  <a:lnTo>
                    <a:pt x="422148" y="384365"/>
                  </a:lnTo>
                  <a:lnTo>
                    <a:pt x="421525" y="385635"/>
                  </a:lnTo>
                  <a:lnTo>
                    <a:pt x="422414" y="384365"/>
                  </a:lnTo>
                  <a:close/>
                </a:path>
                <a:path w="559435" h="437514">
                  <a:moveTo>
                    <a:pt x="422935" y="383628"/>
                  </a:moveTo>
                  <a:lnTo>
                    <a:pt x="422414" y="384365"/>
                  </a:lnTo>
                  <a:lnTo>
                    <a:pt x="422732" y="384365"/>
                  </a:lnTo>
                  <a:lnTo>
                    <a:pt x="422935" y="383628"/>
                  </a:lnTo>
                  <a:close/>
                </a:path>
                <a:path w="559435" h="437514">
                  <a:moveTo>
                    <a:pt x="423024" y="28460"/>
                  </a:moveTo>
                  <a:lnTo>
                    <a:pt x="422783" y="28105"/>
                  </a:lnTo>
                  <a:lnTo>
                    <a:pt x="422541" y="27800"/>
                  </a:lnTo>
                  <a:lnTo>
                    <a:pt x="422376" y="27622"/>
                  </a:lnTo>
                  <a:lnTo>
                    <a:pt x="422554" y="27952"/>
                  </a:lnTo>
                  <a:lnTo>
                    <a:pt x="422783" y="28232"/>
                  </a:lnTo>
                  <a:lnTo>
                    <a:pt x="423024" y="28460"/>
                  </a:lnTo>
                  <a:close/>
                </a:path>
                <a:path w="559435" h="437514">
                  <a:moveTo>
                    <a:pt x="423748" y="359803"/>
                  </a:moveTo>
                  <a:lnTo>
                    <a:pt x="423608" y="358965"/>
                  </a:lnTo>
                  <a:lnTo>
                    <a:pt x="423011" y="358965"/>
                  </a:lnTo>
                  <a:lnTo>
                    <a:pt x="423748" y="359803"/>
                  </a:lnTo>
                  <a:close/>
                </a:path>
                <a:path w="559435" h="437514">
                  <a:moveTo>
                    <a:pt x="424129" y="360235"/>
                  </a:moveTo>
                  <a:lnTo>
                    <a:pt x="423748" y="359803"/>
                  </a:lnTo>
                  <a:lnTo>
                    <a:pt x="423887" y="360603"/>
                  </a:lnTo>
                  <a:lnTo>
                    <a:pt x="424129" y="360235"/>
                  </a:lnTo>
                  <a:close/>
                </a:path>
                <a:path w="559435" h="437514">
                  <a:moveTo>
                    <a:pt x="426364" y="384594"/>
                  </a:moveTo>
                  <a:lnTo>
                    <a:pt x="425767" y="384365"/>
                  </a:lnTo>
                  <a:lnTo>
                    <a:pt x="426326" y="385635"/>
                  </a:lnTo>
                  <a:lnTo>
                    <a:pt x="426364" y="384594"/>
                  </a:lnTo>
                  <a:close/>
                </a:path>
                <a:path w="559435" h="437514">
                  <a:moveTo>
                    <a:pt x="428752" y="33083"/>
                  </a:moveTo>
                  <a:lnTo>
                    <a:pt x="428561" y="30873"/>
                  </a:lnTo>
                  <a:lnTo>
                    <a:pt x="426961" y="30873"/>
                  </a:lnTo>
                  <a:lnTo>
                    <a:pt x="428752" y="33083"/>
                  </a:lnTo>
                  <a:close/>
                </a:path>
                <a:path w="559435" h="437514">
                  <a:moveTo>
                    <a:pt x="429399" y="362775"/>
                  </a:moveTo>
                  <a:lnTo>
                    <a:pt x="427964" y="362051"/>
                  </a:lnTo>
                  <a:lnTo>
                    <a:pt x="428256" y="362775"/>
                  </a:lnTo>
                  <a:lnTo>
                    <a:pt x="429399" y="362775"/>
                  </a:lnTo>
                  <a:close/>
                </a:path>
                <a:path w="559435" h="437514">
                  <a:moveTo>
                    <a:pt x="429679" y="32143"/>
                  </a:moveTo>
                  <a:lnTo>
                    <a:pt x="429323" y="33413"/>
                  </a:lnTo>
                  <a:lnTo>
                    <a:pt x="429564" y="33413"/>
                  </a:lnTo>
                  <a:lnTo>
                    <a:pt x="429679" y="32143"/>
                  </a:lnTo>
                  <a:close/>
                </a:path>
                <a:path w="559435" h="437514">
                  <a:moveTo>
                    <a:pt x="431380" y="362775"/>
                  </a:moveTo>
                  <a:lnTo>
                    <a:pt x="431025" y="362775"/>
                  </a:lnTo>
                  <a:lnTo>
                    <a:pt x="431139" y="363029"/>
                  </a:lnTo>
                  <a:lnTo>
                    <a:pt x="431380" y="362775"/>
                  </a:lnTo>
                  <a:close/>
                </a:path>
                <a:path w="559435" h="437514">
                  <a:moveTo>
                    <a:pt x="434289" y="361505"/>
                  </a:moveTo>
                  <a:lnTo>
                    <a:pt x="432295" y="361505"/>
                  </a:lnTo>
                  <a:lnTo>
                    <a:pt x="432181" y="363029"/>
                  </a:lnTo>
                  <a:lnTo>
                    <a:pt x="433933" y="363029"/>
                  </a:lnTo>
                  <a:lnTo>
                    <a:pt x="433908" y="362775"/>
                  </a:lnTo>
                  <a:lnTo>
                    <a:pt x="432816" y="362775"/>
                  </a:lnTo>
                  <a:lnTo>
                    <a:pt x="434289" y="361505"/>
                  </a:lnTo>
                  <a:close/>
                </a:path>
                <a:path w="559435" h="437514">
                  <a:moveTo>
                    <a:pt x="434378" y="22758"/>
                  </a:moveTo>
                  <a:lnTo>
                    <a:pt x="434263" y="22364"/>
                  </a:lnTo>
                  <a:lnTo>
                    <a:pt x="434136" y="21894"/>
                  </a:lnTo>
                  <a:lnTo>
                    <a:pt x="433997" y="21386"/>
                  </a:lnTo>
                  <a:lnTo>
                    <a:pt x="434022" y="22974"/>
                  </a:lnTo>
                  <a:lnTo>
                    <a:pt x="434378" y="22758"/>
                  </a:lnTo>
                  <a:close/>
                </a:path>
                <a:path w="559435" h="437514">
                  <a:moveTo>
                    <a:pt x="441960" y="370395"/>
                  </a:moveTo>
                  <a:lnTo>
                    <a:pt x="441807" y="370395"/>
                  </a:lnTo>
                  <a:lnTo>
                    <a:pt x="441947" y="370484"/>
                  </a:lnTo>
                  <a:close/>
                </a:path>
                <a:path w="559435" h="437514">
                  <a:moveTo>
                    <a:pt x="443280" y="34010"/>
                  </a:moveTo>
                  <a:lnTo>
                    <a:pt x="443166" y="33832"/>
                  </a:lnTo>
                  <a:lnTo>
                    <a:pt x="442912" y="33667"/>
                  </a:lnTo>
                  <a:lnTo>
                    <a:pt x="442633" y="33489"/>
                  </a:lnTo>
                  <a:lnTo>
                    <a:pt x="442798" y="33705"/>
                  </a:lnTo>
                  <a:lnTo>
                    <a:pt x="443014" y="33896"/>
                  </a:lnTo>
                  <a:lnTo>
                    <a:pt x="443280" y="34010"/>
                  </a:lnTo>
                  <a:close/>
                </a:path>
                <a:path w="559435" h="437514">
                  <a:moveTo>
                    <a:pt x="446532" y="388277"/>
                  </a:moveTo>
                  <a:lnTo>
                    <a:pt x="446112" y="387908"/>
                  </a:lnTo>
                  <a:lnTo>
                    <a:pt x="445643" y="387400"/>
                  </a:lnTo>
                  <a:lnTo>
                    <a:pt x="444995" y="387629"/>
                  </a:lnTo>
                  <a:lnTo>
                    <a:pt x="445389" y="388404"/>
                  </a:lnTo>
                  <a:lnTo>
                    <a:pt x="445935" y="388480"/>
                  </a:lnTo>
                  <a:lnTo>
                    <a:pt x="446532" y="388277"/>
                  </a:lnTo>
                  <a:close/>
                </a:path>
                <a:path w="559435" h="437514">
                  <a:moveTo>
                    <a:pt x="447751" y="29603"/>
                  </a:moveTo>
                  <a:lnTo>
                    <a:pt x="447459" y="28333"/>
                  </a:lnTo>
                  <a:lnTo>
                    <a:pt x="445350" y="28333"/>
                  </a:lnTo>
                  <a:lnTo>
                    <a:pt x="446417" y="30873"/>
                  </a:lnTo>
                  <a:lnTo>
                    <a:pt x="447751" y="29603"/>
                  </a:lnTo>
                  <a:close/>
                </a:path>
                <a:path w="559435" h="437514">
                  <a:moveTo>
                    <a:pt x="450151" y="17995"/>
                  </a:moveTo>
                  <a:lnTo>
                    <a:pt x="449757" y="16840"/>
                  </a:lnTo>
                  <a:lnTo>
                    <a:pt x="449707" y="16192"/>
                  </a:lnTo>
                  <a:lnTo>
                    <a:pt x="449897" y="15824"/>
                  </a:lnTo>
                  <a:lnTo>
                    <a:pt x="449630" y="15328"/>
                  </a:lnTo>
                  <a:lnTo>
                    <a:pt x="449262" y="14782"/>
                  </a:lnTo>
                  <a:lnTo>
                    <a:pt x="448729" y="14097"/>
                  </a:lnTo>
                  <a:lnTo>
                    <a:pt x="448335" y="14185"/>
                  </a:lnTo>
                  <a:lnTo>
                    <a:pt x="449643" y="16802"/>
                  </a:lnTo>
                  <a:lnTo>
                    <a:pt x="450151" y="17995"/>
                  </a:lnTo>
                  <a:close/>
                </a:path>
                <a:path w="559435" h="437514">
                  <a:moveTo>
                    <a:pt x="450215" y="391299"/>
                  </a:moveTo>
                  <a:lnTo>
                    <a:pt x="449694" y="391985"/>
                  </a:lnTo>
                  <a:lnTo>
                    <a:pt x="450215" y="391299"/>
                  </a:lnTo>
                  <a:close/>
                </a:path>
                <a:path w="559435" h="437514">
                  <a:moveTo>
                    <a:pt x="454787" y="393153"/>
                  </a:moveTo>
                  <a:close/>
                </a:path>
                <a:path w="559435" h="437514">
                  <a:moveTo>
                    <a:pt x="459384" y="378015"/>
                  </a:moveTo>
                  <a:lnTo>
                    <a:pt x="459308" y="376745"/>
                  </a:lnTo>
                  <a:lnTo>
                    <a:pt x="457428" y="378015"/>
                  </a:lnTo>
                  <a:lnTo>
                    <a:pt x="459384" y="378015"/>
                  </a:lnTo>
                  <a:close/>
                </a:path>
                <a:path w="559435" h="437514">
                  <a:moveTo>
                    <a:pt x="460743" y="14363"/>
                  </a:moveTo>
                  <a:lnTo>
                    <a:pt x="459524" y="16027"/>
                  </a:lnTo>
                  <a:lnTo>
                    <a:pt x="459955" y="16598"/>
                  </a:lnTo>
                  <a:lnTo>
                    <a:pt x="460743" y="14363"/>
                  </a:lnTo>
                  <a:close/>
                </a:path>
                <a:path w="559435" h="437514">
                  <a:moveTo>
                    <a:pt x="460806" y="378015"/>
                  </a:moveTo>
                  <a:lnTo>
                    <a:pt x="459384" y="378015"/>
                  </a:lnTo>
                  <a:lnTo>
                    <a:pt x="459486" y="379755"/>
                  </a:lnTo>
                  <a:lnTo>
                    <a:pt x="460806" y="378015"/>
                  </a:lnTo>
                  <a:close/>
                </a:path>
                <a:path w="559435" h="437514">
                  <a:moveTo>
                    <a:pt x="463067" y="375094"/>
                  </a:moveTo>
                  <a:lnTo>
                    <a:pt x="461035" y="375373"/>
                  </a:lnTo>
                  <a:lnTo>
                    <a:pt x="462495" y="375285"/>
                  </a:lnTo>
                  <a:lnTo>
                    <a:pt x="463067" y="375094"/>
                  </a:lnTo>
                  <a:close/>
                </a:path>
                <a:path w="559435" h="437514">
                  <a:moveTo>
                    <a:pt x="463524" y="395211"/>
                  </a:moveTo>
                  <a:lnTo>
                    <a:pt x="461810" y="395427"/>
                  </a:lnTo>
                  <a:lnTo>
                    <a:pt x="462178" y="397344"/>
                  </a:lnTo>
                  <a:lnTo>
                    <a:pt x="463524" y="395211"/>
                  </a:lnTo>
                  <a:close/>
                </a:path>
                <a:path w="559435" h="437514">
                  <a:moveTo>
                    <a:pt x="464743" y="12585"/>
                  </a:moveTo>
                  <a:lnTo>
                    <a:pt x="464654" y="11823"/>
                  </a:lnTo>
                  <a:lnTo>
                    <a:pt x="464337" y="12585"/>
                  </a:lnTo>
                  <a:lnTo>
                    <a:pt x="464273" y="13093"/>
                  </a:lnTo>
                  <a:lnTo>
                    <a:pt x="464743" y="12585"/>
                  </a:lnTo>
                  <a:close/>
                </a:path>
                <a:path w="559435" h="437514">
                  <a:moveTo>
                    <a:pt x="465124" y="398945"/>
                  </a:moveTo>
                  <a:lnTo>
                    <a:pt x="463562" y="395795"/>
                  </a:lnTo>
                  <a:lnTo>
                    <a:pt x="463219" y="398335"/>
                  </a:lnTo>
                  <a:lnTo>
                    <a:pt x="465124" y="398945"/>
                  </a:lnTo>
                  <a:close/>
                </a:path>
                <a:path w="559435" h="437514">
                  <a:moveTo>
                    <a:pt x="465543" y="399084"/>
                  </a:moveTo>
                  <a:lnTo>
                    <a:pt x="465124" y="398945"/>
                  </a:lnTo>
                  <a:lnTo>
                    <a:pt x="465442" y="399605"/>
                  </a:lnTo>
                  <a:lnTo>
                    <a:pt x="465543" y="399084"/>
                  </a:lnTo>
                  <a:close/>
                </a:path>
                <a:path w="559435" h="437514">
                  <a:moveTo>
                    <a:pt x="466166" y="24523"/>
                  </a:moveTo>
                  <a:lnTo>
                    <a:pt x="465658" y="23253"/>
                  </a:lnTo>
                  <a:lnTo>
                    <a:pt x="465239" y="24028"/>
                  </a:lnTo>
                  <a:lnTo>
                    <a:pt x="465442" y="24523"/>
                  </a:lnTo>
                  <a:lnTo>
                    <a:pt x="466166" y="24523"/>
                  </a:lnTo>
                  <a:close/>
                </a:path>
                <a:path w="559435" h="437514">
                  <a:moveTo>
                    <a:pt x="467728" y="24523"/>
                  </a:moveTo>
                  <a:lnTo>
                    <a:pt x="466166" y="24523"/>
                  </a:lnTo>
                  <a:lnTo>
                    <a:pt x="466661" y="25793"/>
                  </a:lnTo>
                  <a:lnTo>
                    <a:pt x="467728" y="24523"/>
                  </a:lnTo>
                  <a:close/>
                </a:path>
                <a:path w="559435" h="437514">
                  <a:moveTo>
                    <a:pt x="469087" y="8013"/>
                  </a:moveTo>
                  <a:close/>
                </a:path>
                <a:path w="559435" h="437514">
                  <a:moveTo>
                    <a:pt x="475221" y="4762"/>
                  </a:moveTo>
                  <a:lnTo>
                    <a:pt x="475005" y="5359"/>
                  </a:lnTo>
                  <a:lnTo>
                    <a:pt x="475170" y="4940"/>
                  </a:lnTo>
                  <a:lnTo>
                    <a:pt x="475221" y="4762"/>
                  </a:lnTo>
                  <a:close/>
                </a:path>
                <a:path w="559435" h="437514">
                  <a:moveTo>
                    <a:pt x="475627" y="385635"/>
                  </a:moveTo>
                  <a:lnTo>
                    <a:pt x="474713" y="385635"/>
                  </a:lnTo>
                  <a:lnTo>
                    <a:pt x="474954" y="386041"/>
                  </a:lnTo>
                  <a:lnTo>
                    <a:pt x="475627" y="385635"/>
                  </a:lnTo>
                  <a:close/>
                </a:path>
                <a:path w="559435" h="437514">
                  <a:moveTo>
                    <a:pt x="477824" y="384975"/>
                  </a:moveTo>
                  <a:lnTo>
                    <a:pt x="477113" y="386461"/>
                  </a:lnTo>
                  <a:lnTo>
                    <a:pt x="477824" y="384975"/>
                  </a:lnTo>
                  <a:close/>
                </a:path>
                <a:path w="559435" h="437514">
                  <a:moveTo>
                    <a:pt x="478218" y="384022"/>
                  </a:moveTo>
                  <a:lnTo>
                    <a:pt x="477088" y="383971"/>
                  </a:lnTo>
                  <a:lnTo>
                    <a:pt x="477799" y="384937"/>
                  </a:lnTo>
                  <a:lnTo>
                    <a:pt x="478218" y="384022"/>
                  </a:lnTo>
                  <a:close/>
                </a:path>
                <a:path w="559435" h="437514">
                  <a:moveTo>
                    <a:pt x="483311" y="11823"/>
                  </a:moveTo>
                  <a:lnTo>
                    <a:pt x="482003" y="10185"/>
                  </a:lnTo>
                  <a:lnTo>
                    <a:pt x="481406" y="10553"/>
                  </a:lnTo>
                  <a:lnTo>
                    <a:pt x="480072" y="5473"/>
                  </a:lnTo>
                  <a:lnTo>
                    <a:pt x="479894" y="10553"/>
                  </a:lnTo>
                  <a:lnTo>
                    <a:pt x="478929" y="9283"/>
                  </a:lnTo>
                  <a:lnTo>
                    <a:pt x="477469" y="6743"/>
                  </a:lnTo>
                  <a:lnTo>
                    <a:pt x="478078" y="6743"/>
                  </a:lnTo>
                  <a:lnTo>
                    <a:pt x="475703" y="5473"/>
                  </a:lnTo>
                  <a:lnTo>
                    <a:pt x="477647" y="8013"/>
                  </a:lnTo>
                  <a:lnTo>
                    <a:pt x="475322" y="6743"/>
                  </a:lnTo>
                  <a:lnTo>
                    <a:pt x="474967" y="6743"/>
                  </a:lnTo>
                  <a:lnTo>
                    <a:pt x="475005" y="5473"/>
                  </a:lnTo>
                  <a:lnTo>
                    <a:pt x="474319" y="8013"/>
                  </a:lnTo>
                  <a:lnTo>
                    <a:pt x="474129" y="6743"/>
                  </a:lnTo>
                  <a:lnTo>
                    <a:pt x="472617" y="5473"/>
                  </a:lnTo>
                  <a:lnTo>
                    <a:pt x="473722" y="5473"/>
                  </a:lnTo>
                  <a:lnTo>
                    <a:pt x="470154" y="4203"/>
                  </a:lnTo>
                  <a:lnTo>
                    <a:pt x="471500" y="10553"/>
                  </a:lnTo>
                  <a:lnTo>
                    <a:pt x="469049" y="8051"/>
                  </a:lnTo>
                  <a:lnTo>
                    <a:pt x="466534" y="10553"/>
                  </a:lnTo>
                  <a:lnTo>
                    <a:pt x="470319" y="10553"/>
                  </a:lnTo>
                  <a:lnTo>
                    <a:pt x="469709" y="15633"/>
                  </a:lnTo>
                  <a:lnTo>
                    <a:pt x="468604" y="14363"/>
                  </a:lnTo>
                  <a:lnTo>
                    <a:pt x="464210" y="9283"/>
                  </a:lnTo>
                  <a:lnTo>
                    <a:pt x="465442" y="11823"/>
                  </a:lnTo>
                  <a:lnTo>
                    <a:pt x="464743" y="12585"/>
                  </a:lnTo>
                  <a:lnTo>
                    <a:pt x="464934" y="14363"/>
                  </a:lnTo>
                  <a:lnTo>
                    <a:pt x="463778" y="13893"/>
                  </a:lnTo>
                  <a:lnTo>
                    <a:pt x="464197" y="12915"/>
                  </a:lnTo>
                  <a:lnTo>
                    <a:pt x="463765" y="11823"/>
                  </a:lnTo>
                  <a:lnTo>
                    <a:pt x="463626" y="13817"/>
                  </a:lnTo>
                  <a:lnTo>
                    <a:pt x="461886" y="13093"/>
                  </a:lnTo>
                  <a:lnTo>
                    <a:pt x="461124" y="18173"/>
                  </a:lnTo>
                  <a:lnTo>
                    <a:pt x="460184" y="16903"/>
                  </a:lnTo>
                  <a:lnTo>
                    <a:pt x="459955" y="16598"/>
                  </a:lnTo>
                  <a:lnTo>
                    <a:pt x="459841" y="16903"/>
                  </a:lnTo>
                  <a:lnTo>
                    <a:pt x="459333" y="16294"/>
                  </a:lnTo>
                  <a:lnTo>
                    <a:pt x="459524" y="16027"/>
                  </a:lnTo>
                  <a:lnTo>
                    <a:pt x="458292" y="14363"/>
                  </a:lnTo>
                  <a:lnTo>
                    <a:pt x="458508" y="15316"/>
                  </a:lnTo>
                  <a:lnTo>
                    <a:pt x="456666" y="13093"/>
                  </a:lnTo>
                  <a:lnTo>
                    <a:pt x="458317" y="19443"/>
                  </a:lnTo>
                  <a:lnTo>
                    <a:pt x="455599" y="18173"/>
                  </a:lnTo>
                  <a:lnTo>
                    <a:pt x="454672" y="15633"/>
                  </a:lnTo>
                  <a:lnTo>
                    <a:pt x="456806" y="15633"/>
                  </a:lnTo>
                  <a:lnTo>
                    <a:pt x="454088" y="14363"/>
                  </a:lnTo>
                  <a:lnTo>
                    <a:pt x="455536" y="19443"/>
                  </a:lnTo>
                  <a:lnTo>
                    <a:pt x="450697" y="14363"/>
                  </a:lnTo>
                  <a:lnTo>
                    <a:pt x="449910" y="16903"/>
                  </a:lnTo>
                  <a:lnTo>
                    <a:pt x="451700" y="19443"/>
                  </a:lnTo>
                  <a:lnTo>
                    <a:pt x="447954" y="19443"/>
                  </a:lnTo>
                  <a:lnTo>
                    <a:pt x="446493" y="21983"/>
                  </a:lnTo>
                  <a:lnTo>
                    <a:pt x="445998" y="20713"/>
                  </a:lnTo>
                  <a:lnTo>
                    <a:pt x="441528" y="21983"/>
                  </a:lnTo>
                  <a:lnTo>
                    <a:pt x="438645" y="21983"/>
                  </a:lnTo>
                  <a:lnTo>
                    <a:pt x="440156" y="24523"/>
                  </a:lnTo>
                  <a:lnTo>
                    <a:pt x="437794" y="25793"/>
                  </a:lnTo>
                  <a:lnTo>
                    <a:pt x="436727" y="27063"/>
                  </a:lnTo>
                  <a:lnTo>
                    <a:pt x="436181" y="25793"/>
                  </a:lnTo>
                  <a:lnTo>
                    <a:pt x="435648" y="24523"/>
                  </a:lnTo>
                  <a:lnTo>
                    <a:pt x="435470" y="24523"/>
                  </a:lnTo>
                  <a:lnTo>
                    <a:pt x="435749" y="21983"/>
                  </a:lnTo>
                  <a:lnTo>
                    <a:pt x="434378" y="23253"/>
                  </a:lnTo>
                  <a:lnTo>
                    <a:pt x="434555" y="24028"/>
                  </a:lnTo>
                  <a:lnTo>
                    <a:pt x="434555" y="25793"/>
                  </a:lnTo>
                  <a:lnTo>
                    <a:pt x="433882" y="25793"/>
                  </a:lnTo>
                  <a:lnTo>
                    <a:pt x="432816" y="23253"/>
                  </a:lnTo>
                  <a:lnTo>
                    <a:pt x="431063" y="24523"/>
                  </a:lnTo>
                  <a:lnTo>
                    <a:pt x="430796" y="28333"/>
                  </a:lnTo>
                  <a:lnTo>
                    <a:pt x="427482" y="28333"/>
                  </a:lnTo>
                  <a:lnTo>
                    <a:pt x="428688" y="30873"/>
                  </a:lnTo>
                  <a:lnTo>
                    <a:pt x="433044" y="33413"/>
                  </a:lnTo>
                  <a:lnTo>
                    <a:pt x="431431" y="37223"/>
                  </a:lnTo>
                  <a:lnTo>
                    <a:pt x="430644" y="35953"/>
                  </a:lnTo>
                  <a:lnTo>
                    <a:pt x="429323" y="33413"/>
                  </a:lnTo>
                  <a:lnTo>
                    <a:pt x="429018" y="33413"/>
                  </a:lnTo>
                  <a:lnTo>
                    <a:pt x="428752" y="33083"/>
                  </a:lnTo>
                  <a:lnTo>
                    <a:pt x="428777" y="33413"/>
                  </a:lnTo>
                  <a:lnTo>
                    <a:pt x="428053" y="33413"/>
                  </a:lnTo>
                  <a:lnTo>
                    <a:pt x="427037" y="32143"/>
                  </a:lnTo>
                  <a:lnTo>
                    <a:pt x="426694" y="32143"/>
                  </a:lnTo>
                  <a:lnTo>
                    <a:pt x="425996" y="30873"/>
                  </a:lnTo>
                  <a:lnTo>
                    <a:pt x="424180" y="29603"/>
                  </a:lnTo>
                  <a:lnTo>
                    <a:pt x="423684" y="29603"/>
                  </a:lnTo>
                  <a:lnTo>
                    <a:pt x="424383" y="32143"/>
                  </a:lnTo>
                  <a:lnTo>
                    <a:pt x="423824" y="32143"/>
                  </a:lnTo>
                  <a:lnTo>
                    <a:pt x="422071" y="33413"/>
                  </a:lnTo>
                  <a:lnTo>
                    <a:pt x="422021" y="32143"/>
                  </a:lnTo>
                  <a:lnTo>
                    <a:pt x="421970" y="30873"/>
                  </a:lnTo>
                  <a:lnTo>
                    <a:pt x="420382" y="29603"/>
                  </a:lnTo>
                  <a:lnTo>
                    <a:pt x="420649" y="32143"/>
                  </a:lnTo>
                  <a:lnTo>
                    <a:pt x="418744" y="30873"/>
                  </a:lnTo>
                  <a:lnTo>
                    <a:pt x="420243" y="33413"/>
                  </a:lnTo>
                  <a:lnTo>
                    <a:pt x="419696" y="33413"/>
                  </a:lnTo>
                  <a:lnTo>
                    <a:pt x="418884" y="32143"/>
                  </a:lnTo>
                  <a:lnTo>
                    <a:pt x="418261" y="32143"/>
                  </a:lnTo>
                  <a:lnTo>
                    <a:pt x="417995" y="33413"/>
                  </a:lnTo>
                  <a:lnTo>
                    <a:pt x="414058" y="34683"/>
                  </a:lnTo>
                  <a:lnTo>
                    <a:pt x="415925" y="36461"/>
                  </a:lnTo>
                  <a:lnTo>
                    <a:pt x="414261" y="36182"/>
                  </a:lnTo>
                  <a:lnTo>
                    <a:pt x="414731" y="37211"/>
                  </a:lnTo>
                  <a:lnTo>
                    <a:pt x="415277" y="36563"/>
                  </a:lnTo>
                  <a:lnTo>
                    <a:pt x="415937" y="36474"/>
                  </a:lnTo>
                  <a:lnTo>
                    <a:pt x="416737" y="37223"/>
                  </a:lnTo>
                  <a:lnTo>
                    <a:pt x="417017" y="37223"/>
                  </a:lnTo>
                  <a:lnTo>
                    <a:pt x="415429" y="42303"/>
                  </a:lnTo>
                  <a:lnTo>
                    <a:pt x="409702" y="39763"/>
                  </a:lnTo>
                  <a:lnTo>
                    <a:pt x="407301" y="42303"/>
                  </a:lnTo>
                  <a:lnTo>
                    <a:pt x="406793" y="41033"/>
                  </a:lnTo>
                  <a:lnTo>
                    <a:pt x="405549" y="43573"/>
                  </a:lnTo>
                  <a:lnTo>
                    <a:pt x="403059" y="44843"/>
                  </a:lnTo>
                  <a:lnTo>
                    <a:pt x="402856" y="47383"/>
                  </a:lnTo>
                  <a:lnTo>
                    <a:pt x="402310" y="47383"/>
                  </a:lnTo>
                  <a:lnTo>
                    <a:pt x="400634" y="46113"/>
                  </a:lnTo>
                  <a:lnTo>
                    <a:pt x="400265" y="44843"/>
                  </a:lnTo>
                  <a:lnTo>
                    <a:pt x="399249" y="46113"/>
                  </a:lnTo>
                  <a:lnTo>
                    <a:pt x="399656" y="47383"/>
                  </a:lnTo>
                  <a:lnTo>
                    <a:pt x="396798" y="47383"/>
                  </a:lnTo>
                  <a:lnTo>
                    <a:pt x="397040" y="46113"/>
                  </a:lnTo>
                  <a:lnTo>
                    <a:pt x="397256" y="45046"/>
                  </a:lnTo>
                  <a:lnTo>
                    <a:pt x="397573" y="44843"/>
                  </a:lnTo>
                  <a:lnTo>
                    <a:pt x="397256" y="45021"/>
                  </a:lnTo>
                  <a:lnTo>
                    <a:pt x="397294" y="44843"/>
                  </a:lnTo>
                  <a:lnTo>
                    <a:pt x="396240" y="45593"/>
                  </a:lnTo>
                  <a:lnTo>
                    <a:pt x="395312" y="46113"/>
                  </a:lnTo>
                  <a:lnTo>
                    <a:pt x="394068" y="44843"/>
                  </a:lnTo>
                  <a:lnTo>
                    <a:pt x="393534" y="48653"/>
                  </a:lnTo>
                  <a:lnTo>
                    <a:pt x="392874" y="44843"/>
                  </a:lnTo>
                  <a:lnTo>
                    <a:pt x="390499" y="46113"/>
                  </a:lnTo>
                  <a:lnTo>
                    <a:pt x="390029" y="47383"/>
                  </a:lnTo>
                  <a:lnTo>
                    <a:pt x="392252" y="47383"/>
                  </a:lnTo>
                  <a:lnTo>
                    <a:pt x="391477" y="48653"/>
                  </a:lnTo>
                  <a:lnTo>
                    <a:pt x="389534" y="49923"/>
                  </a:lnTo>
                  <a:lnTo>
                    <a:pt x="388264" y="46113"/>
                  </a:lnTo>
                  <a:lnTo>
                    <a:pt x="382435" y="44843"/>
                  </a:lnTo>
                  <a:lnTo>
                    <a:pt x="385178" y="56273"/>
                  </a:lnTo>
                  <a:lnTo>
                    <a:pt x="381939" y="53695"/>
                  </a:lnTo>
                  <a:lnTo>
                    <a:pt x="382219" y="55003"/>
                  </a:lnTo>
                  <a:lnTo>
                    <a:pt x="380276" y="56273"/>
                  </a:lnTo>
                  <a:lnTo>
                    <a:pt x="375996" y="52463"/>
                  </a:lnTo>
                  <a:lnTo>
                    <a:pt x="372135" y="52463"/>
                  </a:lnTo>
                  <a:lnTo>
                    <a:pt x="375818" y="58813"/>
                  </a:lnTo>
                  <a:lnTo>
                    <a:pt x="372719" y="58813"/>
                  </a:lnTo>
                  <a:lnTo>
                    <a:pt x="373646" y="60083"/>
                  </a:lnTo>
                  <a:lnTo>
                    <a:pt x="375602" y="62623"/>
                  </a:lnTo>
                  <a:lnTo>
                    <a:pt x="374345" y="63906"/>
                  </a:lnTo>
                  <a:lnTo>
                    <a:pt x="372414" y="65163"/>
                  </a:lnTo>
                  <a:lnTo>
                    <a:pt x="369646" y="61353"/>
                  </a:lnTo>
                  <a:lnTo>
                    <a:pt x="370230" y="60083"/>
                  </a:lnTo>
                  <a:lnTo>
                    <a:pt x="370586" y="58813"/>
                  </a:lnTo>
                  <a:lnTo>
                    <a:pt x="370979" y="58813"/>
                  </a:lnTo>
                  <a:lnTo>
                    <a:pt x="369519" y="57543"/>
                  </a:lnTo>
                  <a:lnTo>
                    <a:pt x="367576" y="59702"/>
                  </a:lnTo>
                  <a:lnTo>
                    <a:pt x="367118" y="59512"/>
                  </a:lnTo>
                  <a:lnTo>
                    <a:pt x="366750" y="57543"/>
                  </a:lnTo>
                  <a:lnTo>
                    <a:pt x="366064" y="58813"/>
                  </a:lnTo>
                  <a:lnTo>
                    <a:pt x="366445" y="59245"/>
                  </a:lnTo>
                  <a:lnTo>
                    <a:pt x="365429" y="58813"/>
                  </a:lnTo>
                  <a:lnTo>
                    <a:pt x="365048" y="61353"/>
                  </a:lnTo>
                  <a:lnTo>
                    <a:pt x="362204" y="61353"/>
                  </a:lnTo>
                  <a:lnTo>
                    <a:pt x="362902" y="62623"/>
                  </a:lnTo>
                  <a:lnTo>
                    <a:pt x="363969" y="62623"/>
                  </a:lnTo>
                  <a:lnTo>
                    <a:pt x="363601" y="63893"/>
                  </a:lnTo>
                  <a:lnTo>
                    <a:pt x="359549" y="63893"/>
                  </a:lnTo>
                  <a:lnTo>
                    <a:pt x="363334" y="66433"/>
                  </a:lnTo>
                  <a:lnTo>
                    <a:pt x="361378" y="67703"/>
                  </a:lnTo>
                  <a:lnTo>
                    <a:pt x="359156" y="67703"/>
                  </a:lnTo>
                  <a:lnTo>
                    <a:pt x="359283" y="66433"/>
                  </a:lnTo>
                  <a:lnTo>
                    <a:pt x="358101" y="66433"/>
                  </a:lnTo>
                  <a:lnTo>
                    <a:pt x="356082" y="66433"/>
                  </a:lnTo>
                  <a:lnTo>
                    <a:pt x="355346" y="66433"/>
                  </a:lnTo>
                  <a:lnTo>
                    <a:pt x="349783" y="66433"/>
                  </a:lnTo>
                  <a:lnTo>
                    <a:pt x="349453" y="66433"/>
                  </a:lnTo>
                  <a:lnTo>
                    <a:pt x="351777" y="67665"/>
                  </a:lnTo>
                  <a:lnTo>
                    <a:pt x="351815" y="68973"/>
                  </a:lnTo>
                  <a:lnTo>
                    <a:pt x="351701" y="71513"/>
                  </a:lnTo>
                  <a:lnTo>
                    <a:pt x="350481" y="70485"/>
                  </a:lnTo>
                  <a:lnTo>
                    <a:pt x="351066" y="70243"/>
                  </a:lnTo>
                  <a:lnTo>
                    <a:pt x="350177" y="69811"/>
                  </a:lnTo>
                  <a:lnTo>
                    <a:pt x="350177" y="70599"/>
                  </a:lnTo>
                  <a:lnTo>
                    <a:pt x="349808" y="74053"/>
                  </a:lnTo>
                  <a:lnTo>
                    <a:pt x="347840" y="71513"/>
                  </a:lnTo>
                  <a:lnTo>
                    <a:pt x="350177" y="70599"/>
                  </a:lnTo>
                  <a:lnTo>
                    <a:pt x="350177" y="69811"/>
                  </a:lnTo>
                  <a:lnTo>
                    <a:pt x="345871" y="67703"/>
                  </a:lnTo>
                  <a:lnTo>
                    <a:pt x="345973" y="66433"/>
                  </a:lnTo>
                  <a:lnTo>
                    <a:pt x="342011" y="65163"/>
                  </a:lnTo>
                  <a:lnTo>
                    <a:pt x="346760" y="70243"/>
                  </a:lnTo>
                  <a:lnTo>
                    <a:pt x="344081" y="71513"/>
                  </a:lnTo>
                  <a:lnTo>
                    <a:pt x="343484" y="70243"/>
                  </a:lnTo>
                  <a:lnTo>
                    <a:pt x="342747" y="69723"/>
                  </a:lnTo>
                  <a:lnTo>
                    <a:pt x="343547" y="72783"/>
                  </a:lnTo>
                  <a:lnTo>
                    <a:pt x="343293" y="74053"/>
                  </a:lnTo>
                  <a:lnTo>
                    <a:pt x="340868" y="74053"/>
                  </a:lnTo>
                  <a:lnTo>
                    <a:pt x="341985" y="76593"/>
                  </a:lnTo>
                  <a:lnTo>
                    <a:pt x="342379" y="76593"/>
                  </a:lnTo>
                  <a:lnTo>
                    <a:pt x="342988" y="77863"/>
                  </a:lnTo>
                  <a:lnTo>
                    <a:pt x="342011" y="77863"/>
                  </a:lnTo>
                  <a:lnTo>
                    <a:pt x="341134" y="79133"/>
                  </a:lnTo>
                  <a:lnTo>
                    <a:pt x="341198" y="80403"/>
                  </a:lnTo>
                  <a:lnTo>
                    <a:pt x="341312" y="81673"/>
                  </a:lnTo>
                  <a:lnTo>
                    <a:pt x="340055" y="80403"/>
                  </a:lnTo>
                  <a:lnTo>
                    <a:pt x="336270" y="76593"/>
                  </a:lnTo>
                  <a:lnTo>
                    <a:pt x="335572" y="79133"/>
                  </a:lnTo>
                  <a:lnTo>
                    <a:pt x="335153" y="79133"/>
                  </a:lnTo>
                  <a:lnTo>
                    <a:pt x="335153" y="84213"/>
                  </a:lnTo>
                  <a:lnTo>
                    <a:pt x="333476" y="82943"/>
                  </a:lnTo>
                  <a:lnTo>
                    <a:pt x="332701" y="82359"/>
                  </a:lnTo>
                  <a:lnTo>
                    <a:pt x="332803" y="81673"/>
                  </a:lnTo>
                  <a:lnTo>
                    <a:pt x="332981" y="80403"/>
                  </a:lnTo>
                  <a:lnTo>
                    <a:pt x="333832" y="80403"/>
                  </a:lnTo>
                  <a:lnTo>
                    <a:pt x="333794" y="82943"/>
                  </a:lnTo>
                  <a:lnTo>
                    <a:pt x="333590" y="82943"/>
                  </a:lnTo>
                  <a:lnTo>
                    <a:pt x="335153" y="84213"/>
                  </a:lnTo>
                  <a:lnTo>
                    <a:pt x="335153" y="79133"/>
                  </a:lnTo>
                  <a:lnTo>
                    <a:pt x="334086" y="79133"/>
                  </a:lnTo>
                  <a:lnTo>
                    <a:pt x="333717" y="76593"/>
                  </a:lnTo>
                  <a:lnTo>
                    <a:pt x="332549" y="76593"/>
                  </a:lnTo>
                  <a:lnTo>
                    <a:pt x="331724" y="79133"/>
                  </a:lnTo>
                  <a:lnTo>
                    <a:pt x="329044" y="75323"/>
                  </a:lnTo>
                  <a:lnTo>
                    <a:pt x="327914" y="79133"/>
                  </a:lnTo>
                  <a:lnTo>
                    <a:pt x="329514" y="80225"/>
                  </a:lnTo>
                  <a:lnTo>
                    <a:pt x="329323" y="82943"/>
                  </a:lnTo>
                  <a:lnTo>
                    <a:pt x="331076" y="80403"/>
                  </a:lnTo>
                  <a:lnTo>
                    <a:pt x="331952" y="79133"/>
                  </a:lnTo>
                  <a:lnTo>
                    <a:pt x="331533" y="82943"/>
                  </a:lnTo>
                  <a:lnTo>
                    <a:pt x="332105" y="82943"/>
                  </a:lnTo>
                  <a:lnTo>
                    <a:pt x="333387" y="88023"/>
                  </a:lnTo>
                  <a:lnTo>
                    <a:pt x="330415" y="86753"/>
                  </a:lnTo>
                  <a:lnTo>
                    <a:pt x="327317" y="81673"/>
                  </a:lnTo>
                  <a:lnTo>
                    <a:pt x="323380" y="80403"/>
                  </a:lnTo>
                  <a:lnTo>
                    <a:pt x="324434" y="86753"/>
                  </a:lnTo>
                  <a:lnTo>
                    <a:pt x="320370" y="86753"/>
                  </a:lnTo>
                  <a:lnTo>
                    <a:pt x="321970" y="88023"/>
                  </a:lnTo>
                  <a:lnTo>
                    <a:pt x="322783" y="89293"/>
                  </a:lnTo>
                  <a:lnTo>
                    <a:pt x="320116" y="89293"/>
                  </a:lnTo>
                  <a:lnTo>
                    <a:pt x="319570" y="90563"/>
                  </a:lnTo>
                  <a:lnTo>
                    <a:pt x="318604" y="89293"/>
                  </a:lnTo>
                  <a:lnTo>
                    <a:pt x="317550" y="88023"/>
                  </a:lnTo>
                  <a:lnTo>
                    <a:pt x="316458" y="88023"/>
                  </a:lnTo>
                  <a:lnTo>
                    <a:pt x="317296" y="89293"/>
                  </a:lnTo>
                  <a:lnTo>
                    <a:pt x="313969" y="89293"/>
                  </a:lnTo>
                  <a:lnTo>
                    <a:pt x="315785" y="93103"/>
                  </a:lnTo>
                  <a:lnTo>
                    <a:pt x="312940" y="90563"/>
                  </a:lnTo>
                  <a:lnTo>
                    <a:pt x="309714" y="91833"/>
                  </a:lnTo>
                  <a:lnTo>
                    <a:pt x="312928" y="98183"/>
                  </a:lnTo>
                  <a:lnTo>
                    <a:pt x="310019" y="99453"/>
                  </a:lnTo>
                  <a:lnTo>
                    <a:pt x="309626" y="96913"/>
                  </a:lnTo>
                  <a:lnTo>
                    <a:pt x="307721" y="95643"/>
                  </a:lnTo>
                  <a:lnTo>
                    <a:pt x="308610" y="93103"/>
                  </a:lnTo>
                  <a:lnTo>
                    <a:pt x="307746" y="94373"/>
                  </a:lnTo>
                  <a:lnTo>
                    <a:pt x="306793" y="94373"/>
                  </a:lnTo>
                  <a:lnTo>
                    <a:pt x="307505" y="95643"/>
                  </a:lnTo>
                  <a:lnTo>
                    <a:pt x="306349" y="94373"/>
                  </a:lnTo>
                  <a:lnTo>
                    <a:pt x="306565" y="99453"/>
                  </a:lnTo>
                  <a:lnTo>
                    <a:pt x="304787" y="98183"/>
                  </a:lnTo>
                  <a:lnTo>
                    <a:pt x="304888" y="99453"/>
                  </a:lnTo>
                  <a:lnTo>
                    <a:pt x="305892" y="100723"/>
                  </a:lnTo>
                  <a:lnTo>
                    <a:pt x="304838" y="100723"/>
                  </a:lnTo>
                  <a:lnTo>
                    <a:pt x="303542" y="101993"/>
                  </a:lnTo>
                  <a:lnTo>
                    <a:pt x="305562" y="104533"/>
                  </a:lnTo>
                  <a:lnTo>
                    <a:pt x="299631" y="99453"/>
                  </a:lnTo>
                  <a:lnTo>
                    <a:pt x="298500" y="108343"/>
                  </a:lnTo>
                  <a:lnTo>
                    <a:pt x="293382" y="105803"/>
                  </a:lnTo>
                  <a:lnTo>
                    <a:pt x="291896" y="107073"/>
                  </a:lnTo>
                  <a:lnTo>
                    <a:pt x="290004" y="109613"/>
                  </a:lnTo>
                  <a:lnTo>
                    <a:pt x="285013" y="109613"/>
                  </a:lnTo>
                  <a:lnTo>
                    <a:pt x="289966" y="114693"/>
                  </a:lnTo>
                  <a:lnTo>
                    <a:pt x="286207" y="114693"/>
                  </a:lnTo>
                  <a:lnTo>
                    <a:pt x="283146" y="113423"/>
                  </a:lnTo>
                  <a:lnTo>
                    <a:pt x="286677" y="112153"/>
                  </a:lnTo>
                  <a:lnTo>
                    <a:pt x="285178" y="112153"/>
                  </a:lnTo>
                  <a:lnTo>
                    <a:pt x="281305" y="105803"/>
                  </a:lnTo>
                  <a:lnTo>
                    <a:pt x="282486" y="114693"/>
                  </a:lnTo>
                  <a:lnTo>
                    <a:pt x="278650" y="112153"/>
                  </a:lnTo>
                  <a:lnTo>
                    <a:pt x="278879" y="112153"/>
                  </a:lnTo>
                  <a:lnTo>
                    <a:pt x="276326" y="110883"/>
                  </a:lnTo>
                  <a:lnTo>
                    <a:pt x="276910" y="115963"/>
                  </a:lnTo>
                  <a:lnTo>
                    <a:pt x="274447" y="117233"/>
                  </a:lnTo>
                  <a:lnTo>
                    <a:pt x="274243" y="115963"/>
                  </a:lnTo>
                  <a:lnTo>
                    <a:pt x="273926" y="115963"/>
                  </a:lnTo>
                  <a:lnTo>
                    <a:pt x="274205" y="119773"/>
                  </a:lnTo>
                  <a:lnTo>
                    <a:pt x="271957" y="122313"/>
                  </a:lnTo>
                  <a:lnTo>
                    <a:pt x="270649" y="124358"/>
                  </a:lnTo>
                  <a:lnTo>
                    <a:pt x="271284" y="124853"/>
                  </a:lnTo>
                  <a:lnTo>
                    <a:pt x="269786" y="126123"/>
                  </a:lnTo>
                  <a:lnTo>
                    <a:pt x="268401" y="124853"/>
                  </a:lnTo>
                  <a:lnTo>
                    <a:pt x="266382" y="124853"/>
                  </a:lnTo>
                  <a:lnTo>
                    <a:pt x="265531" y="123583"/>
                  </a:lnTo>
                  <a:lnTo>
                    <a:pt x="264680" y="122313"/>
                  </a:lnTo>
                  <a:lnTo>
                    <a:pt x="266407" y="121043"/>
                  </a:lnTo>
                  <a:lnTo>
                    <a:pt x="263537" y="118503"/>
                  </a:lnTo>
                  <a:lnTo>
                    <a:pt x="264147" y="123583"/>
                  </a:lnTo>
                  <a:lnTo>
                    <a:pt x="262877" y="123583"/>
                  </a:lnTo>
                  <a:lnTo>
                    <a:pt x="262140" y="121043"/>
                  </a:lnTo>
                  <a:lnTo>
                    <a:pt x="259664" y="123583"/>
                  </a:lnTo>
                  <a:lnTo>
                    <a:pt x="261772" y="127393"/>
                  </a:lnTo>
                  <a:lnTo>
                    <a:pt x="258660" y="128663"/>
                  </a:lnTo>
                  <a:lnTo>
                    <a:pt x="259613" y="129933"/>
                  </a:lnTo>
                  <a:lnTo>
                    <a:pt x="260134" y="133743"/>
                  </a:lnTo>
                  <a:lnTo>
                    <a:pt x="259372" y="132473"/>
                  </a:lnTo>
                  <a:lnTo>
                    <a:pt x="257073" y="128663"/>
                  </a:lnTo>
                  <a:lnTo>
                    <a:pt x="257048" y="132473"/>
                  </a:lnTo>
                  <a:lnTo>
                    <a:pt x="254406" y="128663"/>
                  </a:lnTo>
                  <a:lnTo>
                    <a:pt x="253860" y="129933"/>
                  </a:lnTo>
                  <a:lnTo>
                    <a:pt x="252768" y="135013"/>
                  </a:lnTo>
                  <a:lnTo>
                    <a:pt x="251256" y="136283"/>
                  </a:lnTo>
                  <a:lnTo>
                    <a:pt x="251028" y="135128"/>
                  </a:lnTo>
                  <a:lnTo>
                    <a:pt x="250190" y="137553"/>
                  </a:lnTo>
                  <a:lnTo>
                    <a:pt x="248056" y="138823"/>
                  </a:lnTo>
                  <a:lnTo>
                    <a:pt x="244233" y="131203"/>
                  </a:lnTo>
                  <a:lnTo>
                    <a:pt x="241528" y="140093"/>
                  </a:lnTo>
                  <a:lnTo>
                    <a:pt x="236740" y="135013"/>
                  </a:lnTo>
                  <a:lnTo>
                    <a:pt x="234594" y="140093"/>
                  </a:lnTo>
                  <a:lnTo>
                    <a:pt x="228727" y="138823"/>
                  </a:lnTo>
                  <a:lnTo>
                    <a:pt x="224650" y="142633"/>
                  </a:lnTo>
                  <a:lnTo>
                    <a:pt x="229476" y="146443"/>
                  </a:lnTo>
                  <a:lnTo>
                    <a:pt x="225056" y="143637"/>
                  </a:lnTo>
                  <a:lnTo>
                    <a:pt x="225082" y="143357"/>
                  </a:lnTo>
                  <a:lnTo>
                    <a:pt x="224497" y="143281"/>
                  </a:lnTo>
                  <a:lnTo>
                    <a:pt x="223494" y="142633"/>
                  </a:lnTo>
                  <a:lnTo>
                    <a:pt x="223888" y="143192"/>
                  </a:lnTo>
                  <a:lnTo>
                    <a:pt x="222427" y="142976"/>
                  </a:lnTo>
                  <a:lnTo>
                    <a:pt x="224447" y="143979"/>
                  </a:lnTo>
                  <a:lnTo>
                    <a:pt x="224917" y="144627"/>
                  </a:lnTo>
                  <a:lnTo>
                    <a:pt x="221919" y="147256"/>
                  </a:lnTo>
                  <a:lnTo>
                    <a:pt x="225577" y="148437"/>
                  </a:lnTo>
                  <a:lnTo>
                    <a:pt x="224777" y="147586"/>
                  </a:lnTo>
                  <a:lnTo>
                    <a:pt x="224980" y="144716"/>
                  </a:lnTo>
                  <a:lnTo>
                    <a:pt x="227139" y="147713"/>
                  </a:lnTo>
                  <a:lnTo>
                    <a:pt x="226326" y="148983"/>
                  </a:lnTo>
                  <a:lnTo>
                    <a:pt x="225602" y="148983"/>
                  </a:lnTo>
                  <a:lnTo>
                    <a:pt x="220535" y="147713"/>
                  </a:lnTo>
                  <a:lnTo>
                    <a:pt x="218833" y="146443"/>
                  </a:lnTo>
                  <a:lnTo>
                    <a:pt x="220738" y="146443"/>
                  </a:lnTo>
                  <a:lnTo>
                    <a:pt x="219887" y="145173"/>
                  </a:lnTo>
                  <a:lnTo>
                    <a:pt x="217436" y="145173"/>
                  </a:lnTo>
                  <a:lnTo>
                    <a:pt x="217551" y="142633"/>
                  </a:lnTo>
                  <a:lnTo>
                    <a:pt x="215188" y="142633"/>
                  </a:lnTo>
                  <a:lnTo>
                    <a:pt x="216687" y="143903"/>
                  </a:lnTo>
                  <a:lnTo>
                    <a:pt x="216154" y="145173"/>
                  </a:lnTo>
                  <a:lnTo>
                    <a:pt x="214439" y="145173"/>
                  </a:lnTo>
                  <a:lnTo>
                    <a:pt x="217754" y="147713"/>
                  </a:lnTo>
                  <a:lnTo>
                    <a:pt x="216471" y="151523"/>
                  </a:lnTo>
                  <a:lnTo>
                    <a:pt x="215074" y="148983"/>
                  </a:lnTo>
                  <a:lnTo>
                    <a:pt x="212267" y="143903"/>
                  </a:lnTo>
                  <a:lnTo>
                    <a:pt x="210947" y="148983"/>
                  </a:lnTo>
                  <a:lnTo>
                    <a:pt x="210858" y="146443"/>
                  </a:lnTo>
                  <a:lnTo>
                    <a:pt x="209892" y="148983"/>
                  </a:lnTo>
                  <a:lnTo>
                    <a:pt x="204965" y="150253"/>
                  </a:lnTo>
                  <a:lnTo>
                    <a:pt x="206146" y="155333"/>
                  </a:lnTo>
                  <a:lnTo>
                    <a:pt x="205460" y="155333"/>
                  </a:lnTo>
                  <a:lnTo>
                    <a:pt x="204165" y="154063"/>
                  </a:lnTo>
                  <a:lnTo>
                    <a:pt x="204609" y="152793"/>
                  </a:lnTo>
                  <a:lnTo>
                    <a:pt x="200418" y="155333"/>
                  </a:lnTo>
                  <a:lnTo>
                    <a:pt x="199085" y="162953"/>
                  </a:lnTo>
                  <a:lnTo>
                    <a:pt x="194462" y="161683"/>
                  </a:lnTo>
                  <a:lnTo>
                    <a:pt x="193929" y="160413"/>
                  </a:lnTo>
                  <a:lnTo>
                    <a:pt x="193446" y="161683"/>
                  </a:lnTo>
                  <a:lnTo>
                    <a:pt x="194246" y="164223"/>
                  </a:lnTo>
                  <a:lnTo>
                    <a:pt x="192532" y="162953"/>
                  </a:lnTo>
                  <a:lnTo>
                    <a:pt x="192227" y="162953"/>
                  </a:lnTo>
                  <a:lnTo>
                    <a:pt x="191973" y="161683"/>
                  </a:lnTo>
                  <a:lnTo>
                    <a:pt x="191592" y="161683"/>
                  </a:lnTo>
                  <a:lnTo>
                    <a:pt x="191185" y="165493"/>
                  </a:lnTo>
                  <a:lnTo>
                    <a:pt x="189750" y="165493"/>
                  </a:lnTo>
                  <a:lnTo>
                    <a:pt x="189623" y="162953"/>
                  </a:lnTo>
                  <a:lnTo>
                    <a:pt x="184835" y="164223"/>
                  </a:lnTo>
                  <a:lnTo>
                    <a:pt x="186232" y="170573"/>
                  </a:lnTo>
                  <a:lnTo>
                    <a:pt x="183718" y="173113"/>
                  </a:lnTo>
                  <a:lnTo>
                    <a:pt x="182079" y="170573"/>
                  </a:lnTo>
                  <a:lnTo>
                    <a:pt x="181267" y="169303"/>
                  </a:lnTo>
                  <a:lnTo>
                    <a:pt x="177546" y="169303"/>
                  </a:lnTo>
                  <a:lnTo>
                    <a:pt x="175704" y="170573"/>
                  </a:lnTo>
                  <a:lnTo>
                    <a:pt x="175412" y="169303"/>
                  </a:lnTo>
                  <a:lnTo>
                    <a:pt x="170815" y="171843"/>
                  </a:lnTo>
                  <a:lnTo>
                    <a:pt x="170167" y="176923"/>
                  </a:lnTo>
                  <a:lnTo>
                    <a:pt x="167157" y="182003"/>
                  </a:lnTo>
                  <a:lnTo>
                    <a:pt x="162013" y="179463"/>
                  </a:lnTo>
                  <a:lnTo>
                    <a:pt x="157695" y="184543"/>
                  </a:lnTo>
                  <a:lnTo>
                    <a:pt x="152222" y="185813"/>
                  </a:lnTo>
                  <a:lnTo>
                    <a:pt x="153276" y="185813"/>
                  </a:lnTo>
                  <a:lnTo>
                    <a:pt x="154051" y="188353"/>
                  </a:lnTo>
                  <a:lnTo>
                    <a:pt x="153593" y="189623"/>
                  </a:lnTo>
                  <a:lnTo>
                    <a:pt x="152158" y="188353"/>
                  </a:lnTo>
                  <a:lnTo>
                    <a:pt x="152755" y="193433"/>
                  </a:lnTo>
                  <a:lnTo>
                    <a:pt x="150622" y="189623"/>
                  </a:lnTo>
                  <a:lnTo>
                    <a:pt x="151003" y="189623"/>
                  </a:lnTo>
                  <a:lnTo>
                    <a:pt x="148069" y="187083"/>
                  </a:lnTo>
                  <a:lnTo>
                    <a:pt x="146735" y="188353"/>
                  </a:lnTo>
                  <a:lnTo>
                    <a:pt x="145186" y="189623"/>
                  </a:lnTo>
                  <a:lnTo>
                    <a:pt x="147929" y="194703"/>
                  </a:lnTo>
                  <a:lnTo>
                    <a:pt x="143027" y="193433"/>
                  </a:lnTo>
                  <a:lnTo>
                    <a:pt x="139814" y="197243"/>
                  </a:lnTo>
                  <a:lnTo>
                    <a:pt x="137007" y="199783"/>
                  </a:lnTo>
                  <a:lnTo>
                    <a:pt x="133337" y="198513"/>
                  </a:lnTo>
                  <a:lnTo>
                    <a:pt x="133146" y="201053"/>
                  </a:lnTo>
                  <a:lnTo>
                    <a:pt x="131978" y="201053"/>
                  </a:lnTo>
                  <a:lnTo>
                    <a:pt x="131787" y="203593"/>
                  </a:lnTo>
                  <a:lnTo>
                    <a:pt x="130238" y="201053"/>
                  </a:lnTo>
                  <a:lnTo>
                    <a:pt x="125730" y="202323"/>
                  </a:lnTo>
                  <a:lnTo>
                    <a:pt x="122885" y="204863"/>
                  </a:lnTo>
                  <a:lnTo>
                    <a:pt x="122402" y="202323"/>
                  </a:lnTo>
                  <a:lnTo>
                    <a:pt x="120484" y="203593"/>
                  </a:lnTo>
                  <a:lnTo>
                    <a:pt x="124752" y="211213"/>
                  </a:lnTo>
                  <a:lnTo>
                    <a:pt x="123177" y="212483"/>
                  </a:lnTo>
                  <a:lnTo>
                    <a:pt x="122212" y="211213"/>
                  </a:lnTo>
                  <a:lnTo>
                    <a:pt x="117144" y="211213"/>
                  </a:lnTo>
                  <a:lnTo>
                    <a:pt x="111620" y="211213"/>
                  </a:lnTo>
                  <a:lnTo>
                    <a:pt x="110921" y="215023"/>
                  </a:lnTo>
                  <a:lnTo>
                    <a:pt x="110629" y="215023"/>
                  </a:lnTo>
                  <a:lnTo>
                    <a:pt x="110007" y="213753"/>
                  </a:lnTo>
                  <a:lnTo>
                    <a:pt x="108889" y="213753"/>
                  </a:lnTo>
                  <a:lnTo>
                    <a:pt x="103060" y="215023"/>
                  </a:lnTo>
                  <a:lnTo>
                    <a:pt x="104635" y="216598"/>
                  </a:lnTo>
                  <a:lnTo>
                    <a:pt x="103454" y="221373"/>
                  </a:lnTo>
                  <a:lnTo>
                    <a:pt x="102704" y="223913"/>
                  </a:lnTo>
                  <a:lnTo>
                    <a:pt x="101384" y="221373"/>
                  </a:lnTo>
                  <a:lnTo>
                    <a:pt x="101981" y="225183"/>
                  </a:lnTo>
                  <a:lnTo>
                    <a:pt x="102489" y="226453"/>
                  </a:lnTo>
                  <a:lnTo>
                    <a:pt x="101053" y="227723"/>
                  </a:lnTo>
                  <a:lnTo>
                    <a:pt x="100368" y="227723"/>
                  </a:lnTo>
                  <a:lnTo>
                    <a:pt x="99352" y="226453"/>
                  </a:lnTo>
                  <a:lnTo>
                    <a:pt x="97980" y="226453"/>
                  </a:lnTo>
                  <a:lnTo>
                    <a:pt x="100672" y="230263"/>
                  </a:lnTo>
                  <a:lnTo>
                    <a:pt x="97917" y="228993"/>
                  </a:lnTo>
                  <a:lnTo>
                    <a:pt x="97599" y="227723"/>
                  </a:lnTo>
                  <a:lnTo>
                    <a:pt x="95846" y="228993"/>
                  </a:lnTo>
                  <a:lnTo>
                    <a:pt x="96532" y="228993"/>
                  </a:lnTo>
                  <a:lnTo>
                    <a:pt x="96824" y="231533"/>
                  </a:lnTo>
                  <a:lnTo>
                    <a:pt x="116509" y="231533"/>
                  </a:lnTo>
                  <a:lnTo>
                    <a:pt x="120015" y="232803"/>
                  </a:lnTo>
                  <a:lnTo>
                    <a:pt x="119938" y="234073"/>
                  </a:lnTo>
                  <a:lnTo>
                    <a:pt x="125171" y="231533"/>
                  </a:lnTo>
                  <a:lnTo>
                    <a:pt x="126034" y="230263"/>
                  </a:lnTo>
                  <a:lnTo>
                    <a:pt x="127774" y="227723"/>
                  </a:lnTo>
                  <a:lnTo>
                    <a:pt x="128638" y="226453"/>
                  </a:lnTo>
                  <a:lnTo>
                    <a:pt x="134620" y="227723"/>
                  </a:lnTo>
                  <a:lnTo>
                    <a:pt x="134048" y="226453"/>
                  </a:lnTo>
                  <a:lnTo>
                    <a:pt x="132892" y="223913"/>
                  </a:lnTo>
                  <a:lnTo>
                    <a:pt x="140182" y="226453"/>
                  </a:lnTo>
                  <a:lnTo>
                    <a:pt x="137134" y="221373"/>
                  </a:lnTo>
                  <a:lnTo>
                    <a:pt x="141363" y="222643"/>
                  </a:lnTo>
                  <a:lnTo>
                    <a:pt x="141224" y="223913"/>
                  </a:lnTo>
                  <a:lnTo>
                    <a:pt x="145986" y="222643"/>
                  </a:lnTo>
                  <a:lnTo>
                    <a:pt x="147116" y="222643"/>
                  </a:lnTo>
                  <a:lnTo>
                    <a:pt x="146532" y="221373"/>
                  </a:lnTo>
                  <a:lnTo>
                    <a:pt x="145364" y="218833"/>
                  </a:lnTo>
                  <a:lnTo>
                    <a:pt x="146202" y="217563"/>
                  </a:lnTo>
                  <a:lnTo>
                    <a:pt x="147993" y="220103"/>
                  </a:lnTo>
                  <a:lnTo>
                    <a:pt x="147853" y="217563"/>
                  </a:lnTo>
                  <a:lnTo>
                    <a:pt x="147789" y="216293"/>
                  </a:lnTo>
                  <a:lnTo>
                    <a:pt x="150749" y="218833"/>
                  </a:lnTo>
                  <a:lnTo>
                    <a:pt x="151434" y="217563"/>
                  </a:lnTo>
                  <a:lnTo>
                    <a:pt x="150876" y="217563"/>
                  </a:lnTo>
                  <a:lnTo>
                    <a:pt x="149682" y="216293"/>
                  </a:lnTo>
                  <a:lnTo>
                    <a:pt x="149250" y="216293"/>
                  </a:lnTo>
                  <a:lnTo>
                    <a:pt x="149745" y="215023"/>
                  </a:lnTo>
                  <a:lnTo>
                    <a:pt x="150228" y="213753"/>
                  </a:lnTo>
                  <a:lnTo>
                    <a:pt x="154762" y="215023"/>
                  </a:lnTo>
                  <a:lnTo>
                    <a:pt x="155702" y="216293"/>
                  </a:lnTo>
                  <a:lnTo>
                    <a:pt x="157060" y="213753"/>
                  </a:lnTo>
                  <a:lnTo>
                    <a:pt x="157734" y="212483"/>
                  </a:lnTo>
                  <a:lnTo>
                    <a:pt x="158407" y="211213"/>
                  </a:lnTo>
                  <a:lnTo>
                    <a:pt x="158724" y="211886"/>
                  </a:lnTo>
                  <a:lnTo>
                    <a:pt x="158788" y="211213"/>
                  </a:lnTo>
                  <a:lnTo>
                    <a:pt x="158902" y="209943"/>
                  </a:lnTo>
                  <a:lnTo>
                    <a:pt x="160693" y="217563"/>
                  </a:lnTo>
                  <a:lnTo>
                    <a:pt x="161099" y="213753"/>
                  </a:lnTo>
                  <a:lnTo>
                    <a:pt x="160426" y="212483"/>
                  </a:lnTo>
                  <a:lnTo>
                    <a:pt x="160235" y="211416"/>
                  </a:lnTo>
                  <a:lnTo>
                    <a:pt x="161975" y="212483"/>
                  </a:lnTo>
                  <a:lnTo>
                    <a:pt x="163144" y="211213"/>
                  </a:lnTo>
                  <a:lnTo>
                    <a:pt x="164312" y="209943"/>
                  </a:lnTo>
                  <a:lnTo>
                    <a:pt x="165582" y="208673"/>
                  </a:lnTo>
                  <a:lnTo>
                    <a:pt x="166458" y="211213"/>
                  </a:lnTo>
                  <a:lnTo>
                    <a:pt x="169875" y="208673"/>
                  </a:lnTo>
                  <a:lnTo>
                    <a:pt x="172427" y="206133"/>
                  </a:lnTo>
                  <a:lnTo>
                    <a:pt x="174180" y="204863"/>
                  </a:lnTo>
                  <a:lnTo>
                    <a:pt x="175933" y="203593"/>
                  </a:lnTo>
                  <a:lnTo>
                    <a:pt x="174129" y="203593"/>
                  </a:lnTo>
                  <a:lnTo>
                    <a:pt x="172339" y="199783"/>
                  </a:lnTo>
                  <a:lnTo>
                    <a:pt x="173164" y="198513"/>
                  </a:lnTo>
                  <a:lnTo>
                    <a:pt x="173621" y="199034"/>
                  </a:lnTo>
                  <a:lnTo>
                    <a:pt x="173621" y="198513"/>
                  </a:lnTo>
                  <a:lnTo>
                    <a:pt x="175133" y="197243"/>
                  </a:lnTo>
                  <a:lnTo>
                    <a:pt x="176568" y="201053"/>
                  </a:lnTo>
                  <a:lnTo>
                    <a:pt x="176428" y="202323"/>
                  </a:lnTo>
                  <a:lnTo>
                    <a:pt x="177380" y="199783"/>
                  </a:lnTo>
                  <a:lnTo>
                    <a:pt x="178015" y="201053"/>
                  </a:lnTo>
                  <a:lnTo>
                    <a:pt x="177927" y="202323"/>
                  </a:lnTo>
                  <a:lnTo>
                    <a:pt x="178536" y="203593"/>
                  </a:lnTo>
                  <a:lnTo>
                    <a:pt x="178041" y="201053"/>
                  </a:lnTo>
                  <a:lnTo>
                    <a:pt x="183095" y="203593"/>
                  </a:lnTo>
                  <a:lnTo>
                    <a:pt x="182067" y="201053"/>
                  </a:lnTo>
                  <a:lnTo>
                    <a:pt x="182689" y="201053"/>
                  </a:lnTo>
                  <a:lnTo>
                    <a:pt x="184442" y="199783"/>
                  </a:lnTo>
                  <a:lnTo>
                    <a:pt x="186194" y="198513"/>
                  </a:lnTo>
                  <a:lnTo>
                    <a:pt x="187147" y="197243"/>
                  </a:lnTo>
                  <a:lnTo>
                    <a:pt x="189890" y="194703"/>
                  </a:lnTo>
                  <a:lnTo>
                    <a:pt x="189128" y="193433"/>
                  </a:lnTo>
                  <a:lnTo>
                    <a:pt x="188379" y="192163"/>
                  </a:lnTo>
                  <a:lnTo>
                    <a:pt x="189839" y="192163"/>
                  </a:lnTo>
                  <a:lnTo>
                    <a:pt x="189407" y="189623"/>
                  </a:lnTo>
                  <a:lnTo>
                    <a:pt x="195567" y="189623"/>
                  </a:lnTo>
                  <a:lnTo>
                    <a:pt x="197954" y="188353"/>
                  </a:lnTo>
                  <a:lnTo>
                    <a:pt x="198945" y="185813"/>
                  </a:lnTo>
                  <a:lnTo>
                    <a:pt x="198577" y="185813"/>
                  </a:lnTo>
                  <a:lnTo>
                    <a:pt x="197142" y="185813"/>
                  </a:lnTo>
                  <a:lnTo>
                    <a:pt x="197015" y="183273"/>
                  </a:lnTo>
                  <a:lnTo>
                    <a:pt x="198577" y="185813"/>
                  </a:lnTo>
                  <a:lnTo>
                    <a:pt x="200964" y="184543"/>
                  </a:lnTo>
                  <a:lnTo>
                    <a:pt x="200672" y="187083"/>
                  </a:lnTo>
                  <a:lnTo>
                    <a:pt x="203060" y="184543"/>
                  </a:lnTo>
                  <a:lnTo>
                    <a:pt x="204254" y="183273"/>
                  </a:lnTo>
                  <a:lnTo>
                    <a:pt x="205155" y="182003"/>
                  </a:lnTo>
                  <a:lnTo>
                    <a:pt x="206933" y="179463"/>
                  </a:lnTo>
                  <a:lnTo>
                    <a:pt x="205930" y="178193"/>
                  </a:lnTo>
                  <a:lnTo>
                    <a:pt x="204965" y="178193"/>
                  </a:lnTo>
                  <a:lnTo>
                    <a:pt x="205435" y="176923"/>
                  </a:lnTo>
                  <a:lnTo>
                    <a:pt x="207149" y="178193"/>
                  </a:lnTo>
                  <a:lnTo>
                    <a:pt x="207733" y="178193"/>
                  </a:lnTo>
                  <a:lnTo>
                    <a:pt x="207695" y="179463"/>
                  </a:lnTo>
                  <a:lnTo>
                    <a:pt x="208559" y="176923"/>
                  </a:lnTo>
                  <a:lnTo>
                    <a:pt x="209867" y="173113"/>
                  </a:lnTo>
                  <a:lnTo>
                    <a:pt x="221767" y="179463"/>
                  </a:lnTo>
                  <a:lnTo>
                    <a:pt x="222237" y="173113"/>
                  </a:lnTo>
                  <a:lnTo>
                    <a:pt x="224205" y="168033"/>
                  </a:lnTo>
                  <a:lnTo>
                    <a:pt x="226098" y="168033"/>
                  </a:lnTo>
                  <a:lnTo>
                    <a:pt x="224294" y="170573"/>
                  </a:lnTo>
                  <a:lnTo>
                    <a:pt x="226377" y="171843"/>
                  </a:lnTo>
                  <a:lnTo>
                    <a:pt x="227279" y="168033"/>
                  </a:lnTo>
                  <a:lnTo>
                    <a:pt x="227863" y="165493"/>
                  </a:lnTo>
                  <a:lnTo>
                    <a:pt x="232803" y="168033"/>
                  </a:lnTo>
                  <a:lnTo>
                    <a:pt x="233997" y="164223"/>
                  </a:lnTo>
                  <a:lnTo>
                    <a:pt x="234391" y="162953"/>
                  </a:lnTo>
                  <a:lnTo>
                    <a:pt x="241007" y="169303"/>
                  </a:lnTo>
                  <a:lnTo>
                    <a:pt x="242798" y="157873"/>
                  </a:lnTo>
                  <a:lnTo>
                    <a:pt x="248754" y="160413"/>
                  </a:lnTo>
                  <a:lnTo>
                    <a:pt x="247586" y="157873"/>
                  </a:lnTo>
                  <a:lnTo>
                    <a:pt x="247484" y="156603"/>
                  </a:lnTo>
                  <a:lnTo>
                    <a:pt x="248221" y="157721"/>
                  </a:lnTo>
                  <a:lnTo>
                    <a:pt x="248221" y="156603"/>
                  </a:lnTo>
                  <a:lnTo>
                    <a:pt x="249974" y="155333"/>
                  </a:lnTo>
                  <a:lnTo>
                    <a:pt x="253479" y="152793"/>
                  </a:lnTo>
                  <a:lnTo>
                    <a:pt x="256616" y="151523"/>
                  </a:lnTo>
                  <a:lnTo>
                    <a:pt x="259753" y="150253"/>
                  </a:lnTo>
                  <a:lnTo>
                    <a:pt x="266446" y="148983"/>
                  </a:lnTo>
                  <a:lnTo>
                    <a:pt x="272961" y="146443"/>
                  </a:lnTo>
                  <a:lnTo>
                    <a:pt x="275945" y="145173"/>
                  </a:lnTo>
                  <a:lnTo>
                    <a:pt x="271640" y="140093"/>
                  </a:lnTo>
                  <a:lnTo>
                    <a:pt x="270573" y="138823"/>
                  </a:lnTo>
                  <a:lnTo>
                    <a:pt x="269494" y="137553"/>
                  </a:lnTo>
                  <a:lnTo>
                    <a:pt x="275234" y="138823"/>
                  </a:lnTo>
                  <a:lnTo>
                    <a:pt x="276072" y="142633"/>
                  </a:lnTo>
                  <a:lnTo>
                    <a:pt x="278739" y="137553"/>
                  </a:lnTo>
                  <a:lnTo>
                    <a:pt x="279412" y="136283"/>
                  </a:lnTo>
                  <a:lnTo>
                    <a:pt x="287388" y="136283"/>
                  </a:lnTo>
                  <a:lnTo>
                    <a:pt x="288823" y="133743"/>
                  </a:lnTo>
                  <a:lnTo>
                    <a:pt x="290982" y="129933"/>
                  </a:lnTo>
                  <a:lnTo>
                    <a:pt x="291058" y="131203"/>
                  </a:lnTo>
                  <a:lnTo>
                    <a:pt x="291592" y="131203"/>
                  </a:lnTo>
                  <a:lnTo>
                    <a:pt x="291058" y="132473"/>
                  </a:lnTo>
                  <a:lnTo>
                    <a:pt x="293497" y="133743"/>
                  </a:lnTo>
                  <a:lnTo>
                    <a:pt x="295338" y="129933"/>
                  </a:lnTo>
                  <a:lnTo>
                    <a:pt x="294309" y="127393"/>
                  </a:lnTo>
                  <a:lnTo>
                    <a:pt x="295262" y="127393"/>
                  </a:lnTo>
                  <a:lnTo>
                    <a:pt x="295452" y="128663"/>
                  </a:lnTo>
                  <a:lnTo>
                    <a:pt x="296506" y="129933"/>
                  </a:lnTo>
                  <a:lnTo>
                    <a:pt x="298424" y="129933"/>
                  </a:lnTo>
                  <a:lnTo>
                    <a:pt x="298081" y="127393"/>
                  </a:lnTo>
                  <a:lnTo>
                    <a:pt x="297903" y="126123"/>
                  </a:lnTo>
                  <a:lnTo>
                    <a:pt x="297726" y="124853"/>
                  </a:lnTo>
                  <a:lnTo>
                    <a:pt x="299631" y="127393"/>
                  </a:lnTo>
                  <a:lnTo>
                    <a:pt x="299732" y="126123"/>
                  </a:lnTo>
                  <a:lnTo>
                    <a:pt x="303250" y="126123"/>
                  </a:lnTo>
                  <a:lnTo>
                    <a:pt x="301040" y="124853"/>
                  </a:lnTo>
                  <a:lnTo>
                    <a:pt x="303784" y="124853"/>
                  </a:lnTo>
                  <a:lnTo>
                    <a:pt x="304266" y="121043"/>
                  </a:lnTo>
                  <a:lnTo>
                    <a:pt x="306768" y="121043"/>
                  </a:lnTo>
                  <a:lnTo>
                    <a:pt x="306146" y="118503"/>
                  </a:lnTo>
                  <a:lnTo>
                    <a:pt x="311035" y="121043"/>
                  </a:lnTo>
                  <a:lnTo>
                    <a:pt x="310032" y="118503"/>
                  </a:lnTo>
                  <a:lnTo>
                    <a:pt x="309524" y="117233"/>
                  </a:lnTo>
                  <a:lnTo>
                    <a:pt x="309016" y="115963"/>
                  </a:lnTo>
                  <a:lnTo>
                    <a:pt x="311315" y="121043"/>
                  </a:lnTo>
                  <a:lnTo>
                    <a:pt x="314528" y="117233"/>
                  </a:lnTo>
                  <a:lnTo>
                    <a:pt x="314604" y="115963"/>
                  </a:lnTo>
                  <a:lnTo>
                    <a:pt x="314680" y="114693"/>
                  </a:lnTo>
                  <a:lnTo>
                    <a:pt x="314985" y="115963"/>
                  </a:lnTo>
                  <a:lnTo>
                    <a:pt x="316572" y="115963"/>
                  </a:lnTo>
                  <a:lnTo>
                    <a:pt x="316966" y="116992"/>
                  </a:lnTo>
                  <a:lnTo>
                    <a:pt x="317068" y="117233"/>
                  </a:lnTo>
                  <a:lnTo>
                    <a:pt x="318503" y="117233"/>
                  </a:lnTo>
                  <a:lnTo>
                    <a:pt x="319405" y="114693"/>
                  </a:lnTo>
                  <a:lnTo>
                    <a:pt x="317893" y="113423"/>
                  </a:lnTo>
                  <a:lnTo>
                    <a:pt x="323507" y="115963"/>
                  </a:lnTo>
                  <a:lnTo>
                    <a:pt x="322884" y="113423"/>
                  </a:lnTo>
                  <a:lnTo>
                    <a:pt x="321627" y="108343"/>
                  </a:lnTo>
                  <a:lnTo>
                    <a:pt x="320992" y="105803"/>
                  </a:lnTo>
                  <a:lnTo>
                    <a:pt x="326237" y="110883"/>
                  </a:lnTo>
                  <a:lnTo>
                    <a:pt x="329298" y="107073"/>
                  </a:lnTo>
                  <a:lnTo>
                    <a:pt x="330352" y="105803"/>
                  </a:lnTo>
                  <a:lnTo>
                    <a:pt x="331406" y="104533"/>
                  </a:lnTo>
                  <a:lnTo>
                    <a:pt x="332422" y="103314"/>
                  </a:lnTo>
                  <a:lnTo>
                    <a:pt x="334429" y="107073"/>
                  </a:lnTo>
                  <a:lnTo>
                    <a:pt x="336626" y="102971"/>
                  </a:lnTo>
                  <a:lnTo>
                    <a:pt x="333311" y="102311"/>
                  </a:lnTo>
                  <a:lnTo>
                    <a:pt x="333578" y="101993"/>
                  </a:lnTo>
                  <a:lnTo>
                    <a:pt x="335826" y="99453"/>
                  </a:lnTo>
                  <a:lnTo>
                    <a:pt x="337159" y="101701"/>
                  </a:lnTo>
                  <a:lnTo>
                    <a:pt x="337235" y="98183"/>
                  </a:lnTo>
                  <a:lnTo>
                    <a:pt x="341515" y="96913"/>
                  </a:lnTo>
                  <a:lnTo>
                    <a:pt x="342798" y="96913"/>
                  </a:lnTo>
                  <a:lnTo>
                    <a:pt x="342011" y="98183"/>
                  </a:lnTo>
                  <a:lnTo>
                    <a:pt x="342099" y="99453"/>
                  </a:lnTo>
                  <a:lnTo>
                    <a:pt x="343916" y="96913"/>
                  </a:lnTo>
                  <a:lnTo>
                    <a:pt x="344830" y="95643"/>
                  </a:lnTo>
                  <a:lnTo>
                    <a:pt x="349529" y="95643"/>
                  </a:lnTo>
                  <a:lnTo>
                    <a:pt x="350875" y="93103"/>
                  </a:lnTo>
                  <a:lnTo>
                    <a:pt x="351536" y="91833"/>
                  </a:lnTo>
                  <a:lnTo>
                    <a:pt x="351764" y="91833"/>
                  </a:lnTo>
                  <a:lnTo>
                    <a:pt x="351650" y="93103"/>
                  </a:lnTo>
                  <a:lnTo>
                    <a:pt x="353364" y="93103"/>
                  </a:lnTo>
                  <a:lnTo>
                    <a:pt x="352196" y="90563"/>
                  </a:lnTo>
                  <a:lnTo>
                    <a:pt x="351866" y="91833"/>
                  </a:lnTo>
                  <a:lnTo>
                    <a:pt x="350545" y="90563"/>
                  </a:lnTo>
                  <a:lnTo>
                    <a:pt x="349237" y="89293"/>
                  </a:lnTo>
                  <a:lnTo>
                    <a:pt x="349719" y="88023"/>
                  </a:lnTo>
                  <a:lnTo>
                    <a:pt x="350989" y="84670"/>
                  </a:lnTo>
                  <a:lnTo>
                    <a:pt x="352450" y="89293"/>
                  </a:lnTo>
                  <a:lnTo>
                    <a:pt x="354520" y="82943"/>
                  </a:lnTo>
                  <a:lnTo>
                    <a:pt x="356692" y="90563"/>
                  </a:lnTo>
                  <a:lnTo>
                    <a:pt x="356908" y="89293"/>
                  </a:lnTo>
                  <a:lnTo>
                    <a:pt x="356933" y="88023"/>
                  </a:lnTo>
                  <a:lnTo>
                    <a:pt x="357593" y="88023"/>
                  </a:lnTo>
                  <a:lnTo>
                    <a:pt x="357771" y="89293"/>
                  </a:lnTo>
                  <a:lnTo>
                    <a:pt x="359524" y="88023"/>
                  </a:lnTo>
                  <a:lnTo>
                    <a:pt x="357543" y="85483"/>
                  </a:lnTo>
                  <a:lnTo>
                    <a:pt x="359689" y="84213"/>
                  </a:lnTo>
                  <a:lnTo>
                    <a:pt x="360210" y="85483"/>
                  </a:lnTo>
                  <a:lnTo>
                    <a:pt x="359981" y="86753"/>
                  </a:lnTo>
                  <a:lnTo>
                    <a:pt x="360375" y="88023"/>
                  </a:lnTo>
                  <a:lnTo>
                    <a:pt x="360451" y="84213"/>
                  </a:lnTo>
                  <a:lnTo>
                    <a:pt x="360489" y="82943"/>
                  </a:lnTo>
                  <a:lnTo>
                    <a:pt x="363550" y="82943"/>
                  </a:lnTo>
                  <a:lnTo>
                    <a:pt x="363004" y="84213"/>
                  </a:lnTo>
                  <a:lnTo>
                    <a:pt x="365925" y="81673"/>
                  </a:lnTo>
                  <a:lnTo>
                    <a:pt x="365544" y="76593"/>
                  </a:lnTo>
                  <a:lnTo>
                    <a:pt x="369912" y="75323"/>
                  </a:lnTo>
                  <a:lnTo>
                    <a:pt x="371195" y="80403"/>
                  </a:lnTo>
                  <a:lnTo>
                    <a:pt x="371817" y="76593"/>
                  </a:lnTo>
                  <a:lnTo>
                    <a:pt x="373964" y="79133"/>
                  </a:lnTo>
                  <a:lnTo>
                    <a:pt x="375208" y="77863"/>
                  </a:lnTo>
                  <a:lnTo>
                    <a:pt x="373519" y="76593"/>
                  </a:lnTo>
                  <a:lnTo>
                    <a:pt x="375158" y="75323"/>
                  </a:lnTo>
                  <a:lnTo>
                    <a:pt x="375132" y="72783"/>
                  </a:lnTo>
                  <a:lnTo>
                    <a:pt x="377151" y="72783"/>
                  </a:lnTo>
                  <a:lnTo>
                    <a:pt x="376770" y="74053"/>
                  </a:lnTo>
                  <a:lnTo>
                    <a:pt x="379399" y="72783"/>
                  </a:lnTo>
                  <a:lnTo>
                    <a:pt x="376948" y="71513"/>
                  </a:lnTo>
                  <a:lnTo>
                    <a:pt x="377571" y="68973"/>
                  </a:lnTo>
                  <a:lnTo>
                    <a:pt x="374294" y="67703"/>
                  </a:lnTo>
                  <a:lnTo>
                    <a:pt x="376745" y="67703"/>
                  </a:lnTo>
                  <a:lnTo>
                    <a:pt x="378599" y="66433"/>
                  </a:lnTo>
                  <a:lnTo>
                    <a:pt x="380568" y="67691"/>
                  </a:lnTo>
                  <a:lnTo>
                    <a:pt x="380517" y="68148"/>
                  </a:lnTo>
                  <a:lnTo>
                    <a:pt x="380441" y="68808"/>
                  </a:lnTo>
                  <a:lnTo>
                    <a:pt x="380238" y="69303"/>
                  </a:lnTo>
                  <a:lnTo>
                    <a:pt x="380936" y="69164"/>
                  </a:lnTo>
                  <a:lnTo>
                    <a:pt x="381406" y="68961"/>
                  </a:lnTo>
                  <a:lnTo>
                    <a:pt x="380606" y="67538"/>
                  </a:lnTo>
                  <a:lnTo>
                    <a:pt x="380758" y="66433"/>
                  </a:lnTo>
                  <a:lnTo>
                    <a:pt x="380923" y="65163"/>
                  </a:lnTo>
                  <a:lnTo>
                    <a:pt x="382587" y="65163"/>
                  </a:lnTo>
                  <a:lnTo>
                    <a:pt x="383527" y="66433"/>
                  </a:lnTo>
                  <a:lnTo>
                    <a:pt x="384517" y="68973"/>
                  </a:lnTo>
                  <a:lnTo>
                    <a:pt x="385127" y="70243"/>
                  </a:lnTo>
                  <a:lnTo>
                    <a:pt x="384276" y="66433"/>
                  </a:lnTo>
                  <a:lnTo>
                    <a:pt x="388416" y="66433"/>
                  </a:lnTo>
                  <a:lnTo>
                    <a:pt x="387985" y="64185"/>
                  </a:lnTo>
                  <a:lnTo>
                    <a:pt x="388734" y="65138"/>
                  </a:lnTo>
                  <a:lnTo>
                    <a:pt x="388404" y="63893"/>
                  </a:lnTo>
                  <a:lnTo>
                    <a:pt x="389877" y="63893"/>
                  </a:lnTo>
                  <a:lnTo>
                    <a:pt x="390588" y="65163"/>
                  </a:lnTo>
                  <a:lnTo>
                    <a:pt x="393052" y="65163"/>
                  </a:lnTo>
                  <a:lnTo>
                    <a:pt x="391172" y="63893"/>
                  </a:lnTo>
                  <a:lnTo>
                    <a:pt x="389280" y="62623"/>
                  </a:lnTo>
                  <a:lnTo>
                    <a:pt x="387388" y="61353"/>
                  </a:lnTo>
                  <a:lnTo>
                    <a:pt x="391109" y="61353"/>
                  </a:lnTo>
                  <a:lnTo>
                    <a:pt x="391007" y="62623"/>
                  </a:lnTo>
                  <a:lnTo>
                    <a:pt x="394284" y="62623"/>
                  </a:lnTo>
                  <a:lnTo>
                    <a:pt x="394652" y="61353"/>
                  </a:lnTo>
                  <a:lnTo>
                    <a:pt x="395376" y="58813"/>
                  </a:lnTo>
                  <a:lnTo>
                    <a:pt x="398475" y="58813"/>
                  </a:lnTo>
                  <a:lnTo>
                    <a:pt x="401027" y="61239"/>
                  </a:lnTo>
                  <a:lnTo>
                    <a:pt x="402463" y="60083"/>
                  </a:lnTo>
                  <a:lnTo>
                    <a:pt x="403796" y="56273"/>
                  </a:lnTo>
                  <a:lnTo>
                    <a:pt x="404241" y="55003"/>
                  </a:lnTo>
                  <a:lnTo>
                    <a:pt x="408127" y="53733"/>
                  </a:lnTo>
                  <a:lnTo>
                    <a:pt x="407276" y="53733"/>
                  </a:lnTo>
                  <a:lnTo>
                    <a:pt x="405561" y="49923"/>
                  </a:lnTo>
                  <a:lnTo>
                    <a:pt x="404990" y="48653"/>
                  </a:lnTo>
                  <a:lnTo>
                    <a:pt x="411187" y="53733"/>
                  </a:lnTo>
                  <a:lnTo>
                    <a:pt x="411556" y="51536"/>
                  </a:lnTo>
                  <a:lnTo>
                    <a:pt x="412546" y="53670"/>
                  </a:lnTo>
                  <a:lnTo>
                    <a:pt x="415188" y="52463"/>
                  </a:lnTo>
                  <a:lnTo>
                    <a:pt x="415848" y="51193"/>
                  </a:lnTo>
                  <a:lnTo>
                    <a:pt x="416496" y="49923"/>
                  </a:lnTo>
                  <a:lnTo>
                    <a:pt x="418287" y="47383"/>
                  </a:lnTo>
                  <a:lnTo>
                    <a:pt x="419188" y="46113"/>
                  </a:lnTo>
                  <a:lnTo>
                    <a:pt x="419455" y="47383"/>
                  </a:lnTo>
                  <a:lnTo>
                    <a:pt x="421462" y="47383"/>
                  </a:lnTo>
                  <a:lnTo>
                    <a:pt x="423468" y="46113"/>
                  </a:lnTo>
                  <a:lnTo>
                    <a:pt x="425272" y="46113"/>
                  </a:lnTo>
                  <a:lnTo>
                    <a:pt x="425005" y="44843"/>
                  </a:lnTo>
                  <a:lnTo>
                    <a:pt x="425983" y="43573"/>
                  </a:lnTo>
                  <a:lnTo>
                    <a:pt x="424434" y="42303"/>
                  </a:lnTo>
                  <a:lnTo>
                    <a:pt x="429209" y="43573"/>
                  </a:lnTo>
                  <a:lnTo>
                    <a:pt x="431901" y="39763"/>
                  </a:lnTo>
                  <a:lnTo>
                    <a:pt x="434365" y="37223"/>
                  </a:lnTo>
                  <a:lnTo>
                    <a:pt x="437997" y="37223"/>
                  </a:lnTo>
                  <a:lnTo>
                    <a:pt x="437921" y="38493"/>
                  </a:lnTo>
                  <a:lnTo>
                    <a:pt x="438315" y="38493"/>
                  </a:lnTo>
                  <a:lnTo>
                    <a:pt x="441159" y="35953"/>
                  </a:lnTo>
                  <a:lnTo>
                    <a:pt x="440423" y="34683"/>
                  </a:lnTo>
                  <a:lnTo>
                    <a:pt x="439699" y="33413"/>
                  </a:lnTo>
                  <a:lnTo>
                    <a:pt x="439991" y="34683"/>
                  </a:lnTo>
                  <a:lnTo>
                    <a:pt x="438327" y="33413"/>
                  </a:lnTo>
                  <a:lnTo>
                    <a:pt x="438061" y="32143"/>
                  </a:lnTo>
                  <a:lnTo>
                    <a:pt x="438505" y="30873"/>
                  </a:lnTo>
                  <a:lnTo>
                    <a:pt x="439356" y="29603"/>
                  </a:lnTo>
                  <a:lnTo>
                    <a:pt x="438581" y="32143"/>
                  </a:lnTo>
                  <a:lnTo>
                    <a:pt x="441299" y="33413"/>
                  </a:lnTo>
                  <a:lnTo>
                    <a:pt x="442633" y="34683"/>
                  </a:lnTo>
                  <a:lnTo>
                    <a:pt x="442150" y="33413"/>
                  </a:lnTo>
                  <a:lnTo>
                    <a:pt x="442023" y="32448"/>
                  </a:lnTo>
                  <a:lnTo>
                    <a:pt x="445490" y="34683"/>
                  </a:lnTo>
                  <a:lnTo>
                    <a:pt x="443484" y="32143"/>
                  </a:lnTo>
                  <a:lnTo>
                    <a:pt x="441477" y="29603"/>
                  </a:lnTo>
                  <a:lnTo>
                    <a:pt x="439470" y="27063"/>
                  </a:lnTo>
                  <a:lnTo>
                    <a:pt x="443382" y="28333"/>
                  </a:lnTo>
                  <a:lnTo>
                    <a:pt x="443877" y="29603"/>
                  </a:lnTo>
                  <a:lnTo>
                    <a:pt x="444474" y="28333"/>
                  </a:lnTo>
                  <a:lnTo>
                    <a:pt x="444525" y="27063"/>
                  </a:lnTo>
                  <a:lnTo>
                    <a:pt x="445706" y="27063"/>
                  </a:lnTo>
                  <a:lnTo>
                    <a:pt x="447459" y="28321"/>
                  </a:lnTo>
                  <a:lnTo>
                    <a:pt x="446595" y="24523"/>
                  </a:lnTo>
                  <a:lnTo>
                    <a:pt x="449249" y="25793"/>
                  </a:lnTo>
                  <a:lnTo>
                    <a:pt x="449033" y="27063"/>
                  </a:lnTo>
                  <a:lnTo>
                    <a:pt x="448183" y="27063"/>
                  </a:lnTo>
                  <a:lnTo>
                    <a:pt x="447941" y="28333"/>
                  </a:lnTo>
                  <a:lnTo>
                    <a:pt x="450964" y="30873"/>
                  </a:lnTo>
                  <a:lnTo>
                    <a:pt x="450710" y="29603"/>
                  </a:lnTo>
                  <a:lnTo>
                    <a:pt x="453936" y="29603"/>
                  </a:lnTo>
                  <a:lnTo>
                    <a:pt x="452729" y="24523"/>
                  </a:lnTo>
                  <a:lnTo>
                    <a:pt x="452120" y="21983"/>
                  </a:lnTo>
                  <a:lnTo>
                    <a:pt x="456806" y="25742"/>
                  </a:lnTo>
                  <a:lnTo>
                    <a:pt x="456907" y="20713"/>
                  </a:lnTo>
                  <a:lnTo>
                    <a:pt x="456869" y="25641"/>
                  </a:lnTo>
                  <a:lnTo>
                    <a:pt x="457809" y="23253"/>
                  </a:lnTo>
                  <a:lnTo>
                    <a:pt x="459181" y="25793"/>
                  </a:lnTo>
                  <a:lnTo>
                    <a:pt x="459422" y="25793"/>
                  </a:lnTo>
                  <a:lnTo>
                    <a:pt x="459663" y="26352"/>
                  </a:lnTo>
                  <a:lnTo>
                    <a:pt x="459486" y="25857"/>
                  </a:lnTo>
                  <a:lnTo>
                    <a:pt x="460209" y="25793"/>
                  </a:lnTo>
                  <a:lnTo>
                    <a:pt x="461619" y="27063"/>
                  </a:lnTo>
                  <a:lnTo>
                    <a:pt x="461797" y="27063"/>
                  </a:lnTo>
                  <a:lnTo>
                    <a:pt x="461657" y="24523"/>
                  </a:lnTo>
                  <a:lnTo>
                    <a:pt x="464642" y="28333"/>
                  </a:lnTo>
                  <a:lnTo>
                    <a:pt x="464413" y="24523"/>
                  </a:lnTo>
                  <a:lnTo>
                    <a:pt x="464972" y="24523"/>
                  </a:lnTo>
                  <a:lnTo>
                    <a:pt x="465239" y="24028"/>
                  </a:lnTo>
                  <a:lnTo>
                    <a:pt x="464947" y="23253"/>
                  </a:lnTo>
                  <a:lnTo>
                    <a:pt x="465302" y="20713"/>
                  </a:lnTo>
                  <a:lnTo>
                    <a:pt x="465480" y="19443"/>
                  </a:lnTo>
                  <a:lnTo>
                    <a:pt x="472313" y="24523"/>
                  </a:lnTo>
                  <a:lnTo>
                    <a:pt x="473214" y="18173"/>
                  </a:lnTo>
                  <a:lnTo>
                    <a:pt x="474446" y="15633"/>
                  </a:lnTo>
                  <a:lnTo>
                    <a:pt x="475068" y="14363"/>
                  </a:lnTo>
                  <a:lnTo>
                    <a:pt x="473913" y="11823"/>
                  </a:lnTo>
                  <a:lnTo>
                    <a:pt x="475678" y="8013"/>
                  </a:lnTo>
                  <a:lnTo>
                    <a:pt x="477354" y="9283"/>
                  </a:lnTo>
                  <a:lnTo>
                    <a:pt x="476758" y="11823"/>
                  </a:lnTo>
                  <a:lnTo>
                    <a:pt x="478904" y="13093"/>
                  </a:lnTo>
                  <a:lnTo>
                    <a:pt x="479844" y="11823"/>
                  </a:lnTo>
                  <a:lnTo>
                    <a:pt x="480618" y="10553"/>
                  </a:lnTo>
                  <a:lnTo>
                    <a:pt x="480771" y="10553"/>
                  </a:lnTo>
                  <a:lnTo>
                    <a:pt x="482371" y="11823"/>
                  </a:lnTo>
                  <a:lnTo>
                    <a:pt x="483311" y="11823"/>
                  </a:lnTo>
                  <a:close/>
                </a:path>
                <a:path w="559435" h="437514">
                  <a:moveTo>
                    <a:pt x="483438" y="9283"/>
                  </a:moveTo>
                  <a:lnTo>
                    <a:pt x="481291" y="9283"/>
                  </a:lnTo>
                  <a:lnTo>
                    <a:pt x="482003" y="10185"/>
                  </a:lnTo>
                  <a:lnTo>
                    <a:pt x="483438" y="9283"/>
                  </a:lnTo>
                  <a:close/>
                </a:path>
                <a:path w="559435" h="437514">
                  <a:moveTo>
                    <a:pt x="483577" y="13804"/>
                  </a:moveTo>
                  <a:lnTo>
                    <a:pt x="483387" y="13957"/>
                  </a:lnTo>
                  <a:lnTo>
                    <a:pt x="483196" y="14084"/>
                  </a:lnTo>
                  <a:lnTo>
                    <a:pt x="482981" y="14173"/>
                  </a:lnTo>
                  <a:lnTo>
                    <a:pt x="483311" y="14109"/>
                  </a:lnTo>
                  <a:lnTo>
                    <a:pt x="483489" y="13982"/>
                  </a:lnTo>
                  <a:lnTo>
                    <a:pt x="483577" y="13804"/>
                  </a:lnTo>
                  <a:close/>
                </a:path>
                <a:path w="559435" h="437514">
                  <a:moveTo>
                    <a:pt x="483933" y="13436"/>
                  </a:moveTo>
                  <a:lnTo>
                    <a:pt x="483755" y="13030"/>
                  </a:lnTo>
                  <a:lnTo>
                    <a:pt x="483565" y="12674"/>
                  </a:lnTo>
                  <a:lnTo>
                    <a:pt x="483336" y="12496"/>
                  </a:lnTo>
                  <a:lnTo>
                    <a:pt x="483628" y="13182"/>
                  </a:lnTo>
                  <a:lnTo>
                    <a:pt x="483692" y="13563"/>
                  </a:lnTo>
                  <a:lnTo>
                    <a:pt x="483577" y="13804"/>
                  </a:lnTo>
                  <a:lnTo>
                    <a:pt x="483933" y="13436"/>
                  </a:lnTo>
                  <a:close/>
                </a:path>
                <a:path w="559435" h="437514">
                  <a:moveTo>
                    <a:pt x="486714" y="6743"/>
                  </a:moveTo>
                  <a:lnTo>
                    <a:pt x="482841" y="1663"/>
                  </a:lnTo>
                  <a:lnTo>
                    <a:pt x="483438" y="9283"/>
                  </a:lnTo>
                  <a:lnTo>
                    <a:pt x="483730" y="10553"/>
                  </a:lnTo>
                  <a:lnTo>
                    <a:pt x="484314" y="11823"/>
                  </a:lnTo>
                  <a:lnTo>
                    <a:pt x="484339" y="12801"/>
                  </a:lnTo>
                  <a:lnTo>
                    <a:pt x="484225" y="13017"/>
                  </a:lnTo>
                  <a:lnTo>
                    <a:pt x="484085" y="13246"/>
                  </a:lnTo>
                  <a:lnTo>
                    <a:pt x="483933" y="13423"/>
                  </a:lnTo>
                  <a:lnTo>
                    <a:pt x="484149" y="13931"/>
                  </a:lnTo>
                  <a:lnTo>
                    <a:pt x="484327" y="13652"/>
                  </a:lnTo>
                  <a:lnTo>
                    <a:pt x="484365" y="13246"/>
                  </a:lnTo>
                  <a:lnTo>
                    <a:pt x="484352" y="13093"/>
                  </a:lnTo>
                  <a:lnTo>
                    <a:pt x="485165" y="11823"/>
                  </a:lnTo>
                  <a:lnTo>
                    <a:pt x="485470" y="9283"/>
                  </a:lnTo>
                  <a:lnTo>
                    <a:pt x="486346" y="8013"/>
                  </a:lnTo>
                  <a:lnTo>
                    <a:pt x="486092" y="8013"/>
                  </a:lnTo>
                  <a:lnTo>
                    <a:pt x="486714" y="6743"/>
                  </a:lnTo>
                  <a:close/>
                </a:path>
                <a:path w="559435" h="437514">
                  <a:moveTo>
                    <a:pt x="488391" y="10109"/>
                  </a:moveTo>
                  <a:lnTo>
                    <a:pt x="486664" y="8013"/>
                  </a:lnTo>
                  <a:lnTo>
                    <a:pt x="486346" y="8013"/>
                  </a:lnTo>
                  <a:lnTo>
                    <a:pt x="487553" y="9283"/>
                  </a:lnTo>
                  <a:lnTo>
                    <a:pt x="487070" y="10185"/>
                  </a:lnTo>
                  <a:lnTo>
                    <a:pt x="486956" y="11823"/>
                  </a:lnTo>
                  <a:lnTo>
                    <a:pt x="488035" y="10553"/>
                  </a:lnTo>
                  <a:lnTo>
                    <a:pt x="488391" y="10109"/>
                  </a:lnTo>
                  <a:close/>
                </a:path>
                <a:path w="559435" h="437514">
                  <a:moveTo>
                    <a:pt x="488835" y="9525"/>
                  </a:moveTo>
                  <a:lnTo>
                    <a:pt x="488391" y="10109"/>
                  </a:lnTo>
                  <a:lnTo>
                    <a:pt x="488759" y="10553"/>
                  </a:lnTo>
                  <a:lnTo>
                    <a:pt x="488835" y="9525"/>
                  </a:lnTo>
                  <a:close/>
                </a:path>
                <a:path w="559435" h="437514">
                  <a:moveTo>
                    <a:pt x="489991" y="8013"/>
                  </a:moveTo>
                  <a:lnTo>
                    <a:pt x="489077" y="5473"/>
                  </a:lnTo>
                  <a:lnTo>
                    <a:pt x="488111" y="5473"/>
                  </a:lnTo>
                  <a:lnTo>
                    <a:pt x="489102" y="8013"/>
                  </a:lnTo>
                  <a:lnTo>
                    <a:pt x="488937" y="8013"/>
                  </a:lnTo>
                  <a:lnTo>
                    <a:pt x="488835" y="9525"/>
                  </a:lnTo>
                  <a:lnTo>
                    <a:pt x="489991" y="8013"/>
                  </a:lnTo>
                  <a:close/>
                </a:path>
                <a:path w="559435" h="437514">
                  <a:moveTo>
                    <a:pt x="490893" y="10642"/>
                  </a:moveTo>
                  <a:lnTo>
                    <a:pt x="490791" y="10477"/>
                  </a:lnTo>
                  <a:lnTo>
                    <a:pt x="490740" y="10325"/>
                  </a:lnTo>
                  <a:lnTo>
                    <a:pt x="490499" y="10718"/>
                  </a:lnTo>
                  <a:lnTo>
                    <a:pt x="490893" y="10642"/>
                  </a:lnTo>
                  <a:close/>
                </a:path>
                <a:path w="559435" h="437514">
                  <a:moveTo>
                    <a:pt x="490918" y="9702"/>
                  </a:moveTo>
                  <a:lnTo>
                    <a:pt x="490740" y="9791"/>
                  </a:lnTo>
                  <a:lnTo>
                    <a:pt x="490601" y="9893"/>
                  </a:lnTo>
                  <a:lnTo>
                    <a:pt x="490702" y="10210"/>
                  </a:lnTo>
                  <a:lnTo>
                    <a:pt x="490918" y="9702"/>
                  </a:lnTo>
                  <a:close/>
                </a:path>
                <a:path w="559435" h="437514">
                  <a:moveTo>
                    <a:pt x="493039" y="395376"/>
                  </a:moveTo>
                  <a:lnTo>
                    <a:pt x="493014" y="395541"/>
                  </a:lnTo>
                  <a:lnTo>
                    <a:pt x="493039" y="395376"/>
                  </a:lnTo>
                  <a:close/>
                </a:path>
                <a:path w="559435" h="437514">
                  <a:moveTo>
                    <a:pt x="495376" y="3949"/>
                  </a:moveTo>
                  <a:lnTo>
                    <a:pt x="494715" y="1816"/>
                  </a:lnTo>
                  <a:lnTo>
                    <a:pt x="492467" y="0"/>
                  </a:lnTo>
                  <a:lnTo>
                    <a:pt x="491210" y="558"/>
                  </a:lnTo>
                  <a:lnTo>
                    <a:pt x="491020" y="3200"/>
                  </a:lnTo>
                  <a:lnTo>
                    <a:pt x="490385" y="2679"/>
                  </a:lnTo>
                  <a:lnTo>
                    <a:pt x="490207" y="1752"/>
                  </a:lnTo>
                  <a:lnTo>
                    <a:pt x="489966" y="1155"/>
                  </a:lnTo>
                  <a:lnTo>
                    <a:pt x="489915" y="3111"/>
                  </a:lnTo>
                  <a:lnTo>
                    <a:pt x="490347" y="6223"/>
                  </a:lnTo>
                  <a:lnTo>
                    <a:pt x="492442" y="8712"/>
                  </a:lnTo>
                  <a:lnTo>
                    <a:pt x="491680" y="5321"/>
                  </a:lnTo>
                  <a:lnTo>
                    <a:pt x="492569" y="6426"/>
                  </a:lnTo>
                  <a:lnTo>
                    <a:pt x="491553" y="2451"/>
                  </a:lnTo>
                  <a:lnTo>
                    <a:pt x="492099" y="1689"/>
                  </a:lnTo>
                  <a:lnTo>
                    <a:pt x="493382" y="2705"/>
                  </a:lnTo>
                  <a:lnTo>
                    <a:pt x="493877" y="3898"/>
                  </a:lnTo>
                  <a:lnTo>
                    <a:pt x="493699" y="2984"/>
                  </a:lnTo>
                  <a:lnTo>
                    <a:pt x="495376" y="3949"/>
                  </a:lnTo>
                  <a:close/>
                </a:path>
                <a:path w="559435" h="437514">
                  <a:moveTo>
                    <a:pt x="497979" y="4038"/>
                  </a:moveTo>
                  <a:lnTo>
                    <a:pt x="497801" y="3111"/>
                  </a:lnTo>
                  <a:lnTo>
                    <a:pt x="496671" y="1409"/>
                  </a:lnTo>
                  <a:lnTo>
                    <a:pt x="496138" y="2159"/>
                  </a:lnTo>
                  <a:lnTo>
                    <a:pt x="497293" y="5486"/>
                  </a:lnTo>
                  <a:lnTo>
                    <a:pt x="497979" y="4038"/>
                  </a:lnTo>
                  <a:close/>
                </a:path>
                <a:path w="559435" h="437514">
                  <a:moveTo>
                    <a:pt x="503542" y="402412"/>
                  </a:moveTo>
                  <a:lnTo>
                    <a:pt x="503110" y="402983"/>
                  </a:lnTo>
                  <a:lnTo>
                    <a:pt x="503377" y="403415"/>
                  </a:lnTo>
                  <a:lnTo>
                    <a:pt x="503542" y="402412"/>
                  </a:lnTo>
                  <a:close/>
                </a:path>
                <a:path w="559435" h="437514">
                  <a:moveTo>
                    <a:pt x="504723" y="400875"/>
                  </a:moveTo>
                  <a:lnTo>
                    <a:pt x="504190" y="399884"/>
                  </a:lnTo>
                  <a:lnTo>
                    <a:pt x="504329" y="399605"/>
                  </a:lnTo>
                  <a:lnTo>
                    <a:pt x="504037" y="399605"/>
                  </a:lnTo>
                  <a:lnTo>
                    <a:pt x="503555" y="399605"/>
                  </a:lnTo>
                  <a:lnTo>
                    <a:pt x="503682" y="400875"/>
                  </a:lnTo>
                  <a:lnTo>
                    <a:pt x="503885" y="400481"/>
                  </a:lnTo>
                  <a:lnTo>
                    <a:pt x="503542" y="402412"/>
                  </a:lnTo>
                  <a:lnTo>
                    <a:pt x="504723" y="400875"/>
                  </a:lnTo>
                  <a:close/>
                </a:path>
                <a:path w="559435" h="437514">
                  <a:moveTo>
                    <a:pt x="517144" y="414324"/>
                  </a:moveTo>
                  <a:lnTo>
                    <a:pt x="516470" y="412305"/>
                  </a:lnTo>
                  <a:lnTo>
                    <a:pt x="515505" y="414845"/>
                  </a:lnTo>
                  <a:lnTo>
                    <a:pt x="516991" y="414845"/>
                  </a:lnTo>
                  <a:lnTo>
                    <a:pt x="517144" y="414324"/>
                  </a:lnTo>
                  <a:close/>
                </a:path>
                <a:path w="559435" h="437514">
                  <a:moveTo>
                    <a:pt x="517448" y="414324"/>
                  </a:moveTo>
                  <a:lnTo>
                    <a:pt x="517232" y="414578"/>
                  </a:lnTo>
                  <a:lnTo>
                    <a:pt x="517321" y="414845"/>
                  </a:lnTo>
                  <a:lnTo>
                    <a:pt x="517448" y="414324"/>
                  </a:lnTo>
                  <a:close/>
                </a:path>
                <a:path w="559435" h="437514">
                  <a:moveTo>
                    <a:pt x="518045" y="403415"/>
                  </a:moveTo>
                  <a:lnTo>
                    <a:pt x="517728" y="403415"/>
                  </a:lnTo>
                  <a:lnTo>
                    <a:pt x="517867" y="403656"/>
                  </a:lnTo>
                  <a:lnTo>
                    <a:pt x="518045" y="403415"/>
                  </a:lnTo>
                  <a:close/>
                </a:path>
                <a:path w="559435" h="437514">
                  <a:moveTo>
                    <a:pt x="531939" y="425005"/>
                  </a:moveTo>
                  <a:lnTo>
                    <a:pt x="531431" y="425424"/>
                  </a:lnTo>
                  <a:lnTo>
                    <a:pt x="531012" y="426275"/>
                  </a:lnTo>
                  <a:lnTo>
                    <a:pt x="531202" y="426440"/>
                  </a:lnTo>
                  <a:lnTo>
                    <a:pt x="531939" y="425005"/>
                  </a:lnTo>
                  <a:close/>
                </a:path>
                <a:path w="559435" h="437514">
                  <a:moveTo>
                    <a:pt x="532218" y="408622"/>
                  </a:moveTo>
                  <a:lnTo>
                    <a:pt x="531380" y="407035"/>
                  </a:lnTo>
                  <a:lnTo>
                    <a:pt x="531698" y="406476"/>
                  </a:lnTo>
                  <a:lnTo>
                    <a:pt x="530479" y="407085"/>
                  </a:lnTo>
                  <a:lnTo>
                    <a:pt x="530174" y="407250"/>
                  </a:lnTo>
                  <a:lnTo>
                    <a:pt x="530720" y="408559"/>
                  </a:lnTo>
                  <a:lnTo>
                    <a:pt x="532218" y="408622"/>
                  </a:lnTo>
                  <a:close/>
                </a:path>
                <a:path w="559435" h="437514">
                  <a:moveTo>
                    <a:pt x="532434" y="427545"/>
                  </a:moveTo>
                  <a:lnTo>
                    <a:pt x="531202" y="426440"/>
                  </a:lnTo>
                  <a:lnTo>
                    <a:pt x="530644" y="427545"/>
                  </a:lnTo>
                  <a:lnTo>
                    <a:pt x="532434" y="427545"/>
                  </a:lnTo>
                  <a:close/>
                </a:path>
                <a:path w="559435" h="437514">
                  <a:moveTo>
                    <a:pt x="532955" y="413575"/>
                  </a:moveTo>
                  <a:lnTo>
                    <a:pt x="532714" y="412305"/>
                  </a:lnTo>
                  <a:lnTo>
                    <a:pt x="532472" y="411035"/>
                  </a:lnTo>
                  <a:lnTo>
                    <a:pt x="530669" y="413486"/>
                  </a:lnTo>
                  <a:lnTo>
                    <a:pt x="532130" y="412305"/>
                  </a:lnTo>
                  <a:lnTo>
                    <a:pt x="532955" y="413575"/>
                  </a:lnTo>
                  <a:close/>
                </a:path>
                <a:path w="559435" h="437514">
                  <a:moveTo>
                    <a:pt x="535876" y="416115"/>
                  </a:moveTo>
                  <a:lnTo>
                    <a:pt x="534212" y="416115"/>
                  </a:lnTo>
                  <a:lnTo>
                    <a:pt x="533869" y="417156"/>
                  </a:lnTo>
                  <a:lnTo>
                    <a:pt x="535876" y="416115"/>
                  </a:lnTo>
                  <a:close/>
                </a:path>
                <a:path w="559435" h="437514">
                  <a:moveTo>
                    <a:pt x="539496" y="414464"/>
                  </a:moveTo>
                  <a:lnTo>
                    <a:pt x="537451" y="413232"/>
                  </a:lnTo>
                  <a:lnTo>
                    <a:pt x="539470" y="415048"/>
                  </a:lnTo>
                  <a:lnTo>
                    <a:pt x="539496" y="414464"/>
                  </a:lnTo>
                  <a:close/>
                </a:path>
                <a:path w="559435" h="437514">
                  <a:moveTo>
                    <a:pt x="539978" y="417385"/>
                  </a:moveTo>
                  <a:lnTo>
                    <a:pt x="539686" y="417385"/>
                  </a:lnTo>
                  <a:lnTo>
                    <a:pt x="539838" y="417601"/>
                  </a:lnTo>
                  <a:lnTo>
                    <a:pt x="539978" y="417385"/>
                  </a:lnTo>
                  <a:close/>
                </a:path>
                <a:path w="559435" h="437514">
                  <a:moveTo>
                    <a:pt x="540321" y="416115"/>
                  </a:moveTo>
                  <a:lnTo>
                    <a:pt x="538187" y="417385"/>
                  </a:lnTo>
                  <a:lnTo>
                    <a:pt x="539686" y="417385"/>
                  </a:lnTo>
                  <a:lnTo>
                    <a:pt x="540321" y="416115"/>
                  </a:lnTo>
                  <a:close/>
                </a:path>
                <a:path w="559435" h="437514">
                  <a:moveTo>
                    <a:pt x="540359" y="414997"/>
                  </a:moveTo>
                  <a:lnTo>
                    <a:pt x="539889" y="412242"/>
                  </a:lnTo>
                  <a:lnTo>
                    <a:pt x="539584" y="412178"/>
                  </a:lnTo>
                  <a:lnTo>
                    <a:pt x="539496" y="414464"/>
                  </a:lnTo>
                  <a:lnTo>
                    <a:pt x="540359" y="414997"/>
                  </a:lnTo>
                  <a:close/>
                </a:path>
                <a:path w="559435" h="437514">
                  <a:moveTo>
                    <a:pt x="540778" y="412407"/>
                  </a:moveTo>
                  <a:lnTo>
                    <a:pt x="539165" y="407974"/>
                  </a:lnTo>
                  <a:lnTo>
                    <a:pt x="539889" y="412242"/>
                  </a:lnTo>
                  <a:lnTo>
                    <a:pt x="540778" y="412407"/>
                  </a:lnTo>
                  <a:close/>
                </a:path>
                <a:path w="559435" h="437514">
                  <a:moveTo>
                    <a:pt x="545185" y="429183"/>
                  </a:moveTo>
                  <a:lnTo>
                    <a:pt x="543814" y="430555"/>
                  </a:lnTo>
                  <a:lnTo>
                    <a:pt x="544385" y="431063"/>
                  </a:lnTo>
                  <a:lnTo>
                    <a:pt x="544550" y="433374"/>
                  </a:lnTo>
                  <a:lnTo>
                    <a:pt x="545109" y="433285"/>
                  </a:lnTo>
                  <a:lnTo>
                    <a:pt x="545185" y="429183"/>
                  </a:lnTo>
                  <a:close/>
                </a:path>
                <a:path w="559435" h="437514">
                  <a:moveTo>
                    <a:pt x="545515" y="433222"/>
                  </a:moveTo>
                  <a:lnTo>
                    <a:pt x="545109" y="433285"/>
                  </a:lnTo>
                  <a:lnTo>
                    <a:pt x="545096" y="433705"/>
                  </a:lnTo>
                  <a:lnTo>
                    <a:pt x="545515" y="433222"/>
                  </a:lnTo>
                  <a:close/>
                </a:path>
                <a:path w="559435" h="437514">
                  <a:moveTo>
                    <a:pt x="546188" y="432460"/>
                  </a:moveTo>
                  <a:lnTo>
                    <a:pt x="545515" y="433222"/>
                  </a:lnTo>
                  <a:lnTo>
                    <a:pt x="545757" y="433184"/>
                  </a:lnTo>
                  <a:lnTo>
                    <a:pt x="546188" y="432460"/>
                  </a:lnTo>
                  <a:close/>
                </a:path>
                <a:path w="559435" h="437514">
                  <a:moveTo>
                    <a:pt x="546735" y="431520"/>
                  </a:moveTo>
                  <a:lnTo>
                    <a:pt x="546188" y="432447"/>
                  </a:lnTo>
                  <a:lnTo>
                    <a:pt x="546341" y="432257"/>
                  </a:lnTo>
                  <a:lnTo>
                    <a:pt x="546506" y="431977"/>
                  </a:lnTo>
                  <a:lnTo>
                    <a:pt x="546735" y="431520"/>
                  </a:lnTo>
                  <a:close/>
                </a:path>
                <a:path w="559435" h="437514">
                  <a:moveTo>
                    <a:pt x="549960" y="432358"/>
                  </a:moveTo>
                  <a:lnTo>
                    <a:pt x="549567" y="433006"/>
                  </a:lnTo>
                  <a:lnTo>
                    <a:pt x="549313" y="433285"/>
                  </a:lnTo>
                  <a:lnTo>
                    <a:pt x="549046" y="433336"/>
                  </a:lnTo>
                  <a:lnTo>
                    <a:pt x="549211" y="433374"/>
                  </a:lnTo>
                  <a:lnTo>
                    <a:pt x="549376" y="433400"/>
                  </a:lnTo>
                  <a:lnTo>
                    <a:pt x="549541" y="433400"/>
                  </a:lnTo>
                  <a:lnTo>
                    <a:pt x="549757" y="433006"/>
                  </a:lnTo>
                  <a:lnTo>
                    <a:pt x="549935" y="432625"/>
                  </a:lnTo>
                  <a:lnTo>
                    <a:pt x="549960" y="432358"/>
                  </a:lnTo>
                  <a:close/>
                </a:path>
                <a:path w="559435" h="437514">
                  <a:moveTo>
                    <a:pt x="553046" y="430085"/>
                  </a:moveTo>
                  <a:lnTo>
                    <a:pt x="552259" y="428815"/>
                  </a:lnTo>
                  <a:lnTo>
                    <a:pt x="551903" y="430085"/>
                  </a:lnTo>
                  <a:lnTo>
                    <a:pt x="553046" y="430085"/>
                  </a:lnTo>
                  <a:close/>
                </a:path>
                <a:path w="559435" h="437514">
                  <a:moveTo>
                    <a:pt x="553897" y="426275"/>
                  </a:moveTo>
                  <a:lnTo>
                    <a:pt x="550494" y="428815"/>
                  </a:lnTo>
                  <a:lnTo>
                    <a:pt x="550557" y="427545"/>
                  </a:lnTo>
                  <a:lnTo>
                    <a:pt x="551281" y="425005"/>
                  </a:lnTo>
                  <a:lnTo>
                    <a:pt x="552475" y="425005"/>
                  </a:lnTo>
                  <a:lnTo>
                    <a:pt x="552005" y="422465"/>
                  </a:lnTo>
                  <a:lnTo>
                    <a:pt x="550646" y="425005"/>
                  </a:lnTo>
                  <a:lnTo>
                    <a:pt x="550468" y="422465"/>
                  </a:lnTo>
                  <a:lnTo>
                    <a:pt x="549617" y="422465"/>
                  </a:lnTo>
                  <a:lnTo>
                    <a:pt x="550024" y="419925"/>
                  </a:lnTo>
                  <a:lnTo>
                    <a:pt x="550570" y="421195"/>
                  </a:lnTo>
                  <a:lnTo>
                    <a:pt x="550125" y="419925"/>
                  </a:lnTo>
                  <a:lnTo>
                    <a:pt x="549249" y="417385"/>
                  </a:lnTo>
                  <a:lnTo>
                    <a:pt x="545439" y="422465"/>
                  </a:lnTo>
                  <a:lnTo>
                    <a:pt x="545909" y="418655"/>
                  </a:lnTo>
                  <a:lnTo>
                    <a:pt x="542340" y="418655"/>
                  </a:lnTo>
                  <a:lnTo>
                    <a:pt x="544588" y="421195"/>
                  </a:lnTo>
                  <a:lnTo>
                    <a:pt x="540626" y="423735"/>
                  </a:lnTo>
                  <a:lnTo>
                    <a:pt x="540880" y="422465"/>
                  </a:lnTo>
                  <a:lnTo>
                    <a:pt x="541388" y="419925"/>
                  </a:lnTo>
                  <a:lnTo>
                    <a:pt x="541642" y="418655"/>
                  </a:lnTo>
                  <a:lnTo>
                    <a:pt x="542150" y="416115"/>
                  </a:lnTo>
                  <a:lnTo>
                    <a:pt x="540550" y="418655"/>
                  </a:lnTo>
                  <a:lnTo>
                    <a:pt x="539838" y="417601"/>
                  </a:lnTo>
                  <a:lnTo>
                    <a:pt x="538416" y="419925"/>
                  </a:lnTo>
                  <a:lnTo>
                    <a:pt x="537972" y="416115"/>
                  </a:lnTo>
                  <a:lnTo>
                    <a:pt x="533374" y="418655"/>
                  </a:lnTo>
                  <a:lnTo>
                    <a:pt x="533869" y="417156"/>
                  </a:lnTo>
                  <a:lnTo>
                    <a:pt x="533438" y="417385"/>
                  </a:lnTo>
                  <a:lnTo>
                    <a:pt x="533869" y="416115"/>
                  </a:lnTo>
                  <a:lnTo>
                    <a:pt x="534212" y="416115"/>
                  </a:lnTo>
                  <a:lnTo>
                    <a:pt x="535051" y="413575"/>
                  </a:lnTo>
                  <a:lnTo>
                    <a:pt x="534301" y="414782"/>
                  </a:lnTo>
                  <a:lnTo>
                    <a:pt x="535127" y="412305"/>
                  </a:lnTo>
                  <a:lnTo>
                    <a:pt x="531050" y="417385"/>
                  </a:lnTo>
                  <a:lnTo>
                    <a:pt x="530720" y="414845"/>
                  </a:lnTo>
                  <a:lnTo>
                    <a:pt x="530555" y="413626"/>
                  </a:lnTo>
                  <a:lnTo>
                    <a:pt x="529666" y="414845"/>
                  </a:lnTo>
                  <a:lnTo>
                    <a:pt x="529729" y="413575"/>
                  </a:lnTo>
                  <a:lnTo>
                    <a:pt x="529780" y="412305"/>
                  </a:lnTo>
                  <a:lnTo>
                    <a:pt x="529971" y="408495"/>
                  </a:lnTo>
                  <a:lnTo>
                    <a:pt x="528332" y="408495"/>
                  </a:lnTo>
                  <a:lnTo>
                    <a:pt x="526770" y="412305"/>
                  </a:lnTo>
                  <a:lnTo>
                    <a:pt x="526173" y="411035"/>
                  </a:lnTo>
                  <a:lnTo>
                    <a:pt x="525564" y="409765"/>
                  </a:lnTo>
                  <a:lnTo>
                    <a:pt x="524967" y="408495"/>
                  </a:lnTo>
                  <a:lnTo>
                    <a:pt x="522338" y="409765"/>
                  </a:lnTo>
                  <a:lnTo>
                    <a:pt x="522973" y="408495"/>
                  </a:lnTo>
                  <a:lnTo>
                    <a:pt x="519176" y="405955"/>
                  </a:lnTo>
                  <a:lnTo>
                    <a:pt x="517867" y="403656"/>
                  </a:lnTo>
                  <a:lnTo>
                    <a:pt x="516153" y="405955"/>
                  </a:lnTo>
                  <a:lnTo>
                    <a:pt x="514413" y="404685"/>
                  </a:lnTo>
                  <a:lnTo>
                    <a:pt x="512622" y="404685"/>
                  </a:lnTo>
                  <a:lnTo>
                    <a:pt x="513575" y="403415"/>
                  </a:lnTo>
                  <a:lnTo>
                    <a:pt x="514172" y="402145"/>
                  </a:lnTo>
                  <a:lnTo>
                    <a:pt x="515391" y="402145"/>
                  </a:lnTo>
                  <a:lnTo>
                    <a:pt x="513994" y="400875"/>
                  </a:lnTo>
                  <a:lnTo>
                    <a:pt x="513181" y="402145"/>
                  </a:lnTo>
                  <a:lnTo>
                    <a:pt x="511429" y="402145"/>
                  </a:lnTo>
                  <a:lnTo>
                    <a:pt x="512140" y="400875"/>
                  </a:lnTo>
                  <a:lnTo>
                    <a:pt x="512864" y="399605"/>
                  </a:lnTo>
                  <a:lnTo>
                    <a:pt x="510946" y="399605"/>
                  </a:lnTo>
                  <a:lnTo>
                    <a:pt x="507847" y="400875"/>
                  </a:lnTo>
                  <a:lnTo>
                    <a:pt x="506171" y="398335"/>
                  </a:lnTo>
                  <a:lnTo>
                    <a:pt x="505193" y="400481"/>
                  </a:lnTo>
                  <a:lnTo>
                    <a:pt x="505129" y="403415"/>
                  </a:lnTo>
                  <a:lnTo>
                    <a:pt x="505231" y="405955"/>
                  </a:lnTo>
                  <a:lnTo>
                    <a:pt x="502005" y="407225"/>
                  </a:lnTo>
                  <a:lnTo>
                    <a:pt x="502475" y="405955"/>
                  </a:lnTo>
                  <a:lnTo>
                    <a:pt x="502894" y="404685"/>
                  </a:lnTo>
                  <a:lnTo>
                    <a:pt x="503313" y="403415"/>
                  </a:lnTo>
                  <a:lnTo>
                    <a:pt x="502780" y="403415"/>
                  </a:lnTo>
                  <a:lnTo>
                    <a:pt x="503110" y="402983"/>
                  </a:lnTo>
                  <a:lnTo>
                    <a:pt x="502589" y="402145"/>
                  </a:lnTo>
                  <a:lnTo>
                    <a:pt x="503389" y="400875"/>
                  </a:lnTo>
                  <a:lnTo>
                    <a:pt x="502488" y="400875"/>
                  </a:lnTo>
                  <a:lnTo>
                    <a:pt x="503250" y="399605"/>
                  </a:lnTo>
                  <a:lnTo>
                    <a:pt x="503491" y="399605"/>
                  </a:lnTo>
                  <a:lnTo>
                    <a:pt x="503123" y="398335"/>
                  </a:lnTo>
                  <a:lnTo>
                    <a:pt x="502767" y="397065"/>
                  </a:lnTo>
                  <a:lnTo>
                    <a:pt x="502958" y="395795"/>
                  </a:lnTo>
                  <a:lnTo>
                    <a:pt x="502602" y="397065"/>
                  </a:lnTo>
                  <a:lnTo>
                    <a:pt x="501904" y="398335"/>
                  </a:lnTo>
                  <a:lnTo>
                    <a:pt x="501065" y="398335"/>
                  </a:lnTo>
                  <a:lnTo>
                    <a:pt x="499135" y="397065"/>
                  </a:lnTo>
                  <a:lnTo>
                    <a:pt x="501370" y="395795"/>
                  </a:lnTo>
                  <a:lnTo>
                    <a:pt x="500684" y="394525"/>
                  </a:lnTo>
                  <a:lnTo>
                    <a:pt x="499681" y="395795"/>
                  </a:lnTo>
                  <a:lnTo>
                    <a:pt x="499046" y="393255"/>
                  </a:lnTo>
                  <a:lnTo>
                    <a:pt x="497852" y="397065"/>
                  </a:lnTo>
                  <a:lnTo>
                    <a:pt x="497306" y="395795"/>
                  </a:lnTo>
                  <a:lnTo>
                    <a:pt x="497751" y="394525"/>
                  </a:lnTo>
                  <a:lnTo>
                    <a:pt x="496379" y="394525"/>
                  </a:lnTo>
                  <a:lnTo>
                    <a:pt x="493179" y="391985"/>
                  </a:lnTo>
                  <a:lnTo>
                    <a:pt x="493052" y="395795"/>
                  </a:lnTo>
                  <a:lnTo>
                    <a:pt x="493204" y="395795"/>
                  </a:lnTo>
                  <a:lnTo>
                    <a:pt x="488696" y="398335"/>
                  </a:lnTo>
                  <a:lnTo>
                    <a:pt x="487718" y="394525"/>
                  </a:lnTo>
                  <a:lnTo>
                    <a:pt x="487387" y="393255"/>
                  </a:lnTo>
                  <a:lnTo>
                    <a:pt x="487070" y="391985"/>
                  </a:lnTo>
                  <a:lnTo>
                    <a:pt x="483425" y="391985"/>
                  </a:lnTo>
                  <a:lnTo>
                    <a:pt x="483806" y="390715"/>
                  </a:lnTo>
                  <a:lnTo>
                    <a:pt x="481482" y="391985"/>
                  </a:lnTo>
                  <a:lnTo>
                    <a:pt x="479361" y="390715"/>
                  </a:lnTo>
                  <a:lnTo>
                    <a:pt x="477215" y="391985"/>
                  </a:lnTo>
                  <a:lnTo>
                    <a:pt x="476656" y="391985"/>
                  </a:lnTo>
                  <a:lnTo>
                    <a:pt x="476592" y="389445"/>
                  </a:lnTo>
                  <a:lnTo>
                    <a:pt x="477278" y="388175"/>
                  </a:lnTo>
                  <a:lnTo>
                    <a:pt x="475551" y="388175"/>
                  </a:lnTo>
                  <a:lnTo>
                    <a:pt x="474980" y="389445"/>
                  </a:lnTo>
                  <a:lnTo>
                    <a:pt x="473519" y="386905"/>
                  </a:lnTo>
                  <a:lnTo>
                    <a:pt x="474548" y="386283"/>
                  </a:lnTo>
                  <a:lnTo>
                    <a:pt x="475475" y="386905"/>
                  </a:lnTo>
                  <a:lnTo>
                    <a:pt x="474954" y="386041"/>
                  </a:lnTo>
                  <a:lnTo>
                    <a:pt x="473938" y="384365"/>
                  </a:lnTo>
                  <a:lnTo>
                    <a:pt x="474078" y="383095"/>
                  </a:lnTo>
                  <a:lnTo>
                    <a:pt x="471043" y="384365"/>
                  </a:lnTo>
                  <a:lnTo>
                    <a:pt x="472694" y="383095"/>
                  </a:lnTo>
                  <a:lnTo>
                    <a:pt x="470839" y="381825"/>
                  </a:lnTo>
                  <a:lnTo>
                    <a:pt x="469646" y="381825"/>
                  </a:lnTo>
                  <a:lnTo>
                    <a:pt x="470293" y="384365"/>
                  </a:lnTo>
                  <a:lnTo>
                    <a:pt x="469150" y="384365"/>
                  </a:lnTo>
                  <a:lnTo>
                    <a:pt x="467525" y="383095"/>
                  </a:lnTo>
                  <a:lnTo>
                    <a:pt x="469265" y="379285"/>
                  </a:lnTo>
                  <a:lnTo>
                    <a:pt x="466915" y="374205"/>
                  </a:lnTo>
                  <a:lnTo>
                    <a:pt x="459740" y="384365"/>
                  </a:lnTo>
                  <a:lnTo>
                    <a:pt x="459663" y="383095"/>
                  </a:lnTo>
                  <a:lnTo>
                    <a:pt x="459600" y="381825"/>
                  </a:lnTo>
                  <a:lnTo>
                    <a:pt x="459524" y="380555"/>
                  </a:lnTo>
                  <a:lnTo>
                    <a:pt x="459486" y="379755"/>
                  </a:lnTo>
                  <a:lnTo>
                    <a:pt x="458876" y="380555"/>
                  </a:lnTo>
                  <a:lnTo>
                    <a:pt x="457276" y="379285"/>
                  </a:lnTo>
                  <a:lnTo>
                    <a:pt x="457250" y="378015"/>
                  </a:lnTo>
                  <a:lnTo>
                    <a:pt x="457187" y="374205"/>
                  </a:lnTo>
                  <a:lnTo>
                    <a:pt x="456628" y="374205"/>
                  </a:lnTo>
                  <a:lnTo>
                    <a:pt x="454863" y="371665"/>
                  </a:lnTo>
                  <a:lnTo>
                    <a:pt x="452589" y="378015"/>
                  </a:lnTo>
                  <a:lnTo>
                    <a:pt x="450494" y="375475"/>
                  </a:lnTo>
                  <a:lnTo>
                    <a:pt x="450392" y="376783"/>
                  </a:lnTo>
                  <a:lnTo>
                    <a:pt x="449541" y="380555"/>
                  </a:lnTo>
                  <a:lnTo>
                    <a:pt x="447230" y="380555"/>
                  </a:lnTo>
                  <a:lnTo>
                    <a:pt x="445630" y="379285"/>
                  </a:lnTo>
                  <a:lnTo>
                    <a:pt x="446049" y="378015"/>
                  </a:lnTo>
                  <a:lnTo>
                    <a:pt x="446874" y="375475"/>
                  </a:lnTo>
                  <a:lnTo>
                    <a:pt x="448322" y="374205"/>
                  </a:lnTo>
                  <a:lnTo>
                    <a:pt x="448792" y="374205"/>
                  </a:lnTo>
                  <a:lnTo>
                    <a:pt x="448856" y="375475"/>
                  </a:lnTo>
                  <a:lnTo>
                    <a:pt x="450367" y="375475"/>
                  </a:lnTo>
                  <a:lnTo>
                    <a:pt x="450126" y="372935"/>
                  </a:lnTo>
                  <a:lnTo>
                    <a:pt x="449478" y="374205"/>
                  </a:lnTo>
                  <a:lnTo>
                    <a:pt x="449021" y="372935"/>
                  </a:lnTo>
                  <a:lnTo>
                    <a:pt x="446532" y="371665"/>
                  </a:lnTo>
                  <a:lnTo>
                    <a:pt x="447306" y="372935"/>
                  </a:lnTo>
                  <a:lnTo>
                    <a:pt x="446481" y="371665"/>
                  </a:lnTo>
                  <a:lnTo>
                    <a:pt x="447827" y="370395"/>
                  </a:lnTo>
                  <a:lnTo>
                    <a:pt x="446341" y="371462"/>
                  </a:lnTo>
                  <a:lnTo>
                    <a:pt x="445643" y="370395"/>
                  </a:lnTo>
                  <a:lnTo>
                    <a:pt x="443776" y="371665"/>
                  </a:lnTo>
                  <a:lnTo>
                    <a:pt x="441947" y="370484"/>
                  </a:lnTo>
                  <a:lnTo>
                    <a:pt x="441807" y="371665"/>
                  </a:lnTo>
                  <a:lnTo>
                    <a:pt x="441439" y="371665"/>
                  </a:lnTo>
                  <a:lnTo>
                    <a:pt x="438543" y="369163"/>
                  </a:lnTo>
                  <a:lnTo>
                    <a:pt x="439102" y="374205"/>
                  </a:lnTo>
                  <a:lnTo>
                    <a:pt x="436562" y="372935"/>
                  </a:lnTo>
                  <a:lnTo>
                    <a:pt x="435889" y="371665"/>
                  </a:lnTo>
                  <a:lnTo>
                    <a:pt x="437235" y="370395"/>
                  </a:lnTo>
                  <a:lnTo>
                    <a:pt x="438505" y="369201"/>
                  </a:lnTo>
                  <a:lnTo>
                    <a:pt x="435686" y="370395"/>
                  </a:lnTo>
                  <a:lnTo>
                    <a:pt x="434682" y="367855"/>
                  </a:lnTo>
                  <a:lnTo>
                    <a:pt x="437413" y="366585"/>
                  </a:lnTo>
                  <a:lnTo>
                    <a:pt x="434441" y="367855"/>
                  </a:lnTo>
                  <a:lnTo>
                    <a:pt x="434035" y="364045"/>
                  </a:lnTo>
                  <a:lnTo>
                    <a:pt x="432117" y="364045"/>
                  </a:lnTo>
                  <a:lnTo>
                    <a:pt x="431596" y="364045"/>
                  </a:lnTo>
                  <a:lnTo>
                    <a:pt x="430161" y="364045"/>
                  </a:lnTo>
                  <a:lnTo>
                    <a:pt x="430530" y="366585"/>
                  </a:lnTo>
                  <a:lnTo>
                    <a:pt x="428421" y="367855"/>
                  </a:lnTo>
                  <a:lnTo>
                    <a:pt x="427951" y="366585"/>
                  </a:lnTo>
                  <a:lnTo>
                    <a:pt x="425272" y="367855"/>
                  </a:lnTo>
                  <a:lnTo>
                    <a:pt x="426059" y="365315"/>
                  </a:lnTo>
                  <a:lnTo>
                    <a:pt x="428485" y="366585"/>
                  </a:lnTo>
                  <a:lnTo>
                    <a:pt x="428078" y="365315"/>
                  </a:lnTo>
                  <a:lnTo>
                    <a:pt x="426847" y="361505"/>
                  </a:lnTo>
                  <a:lnTo>
                    <a:pt x="427964" y="362051"/>
                  </a:lnTo>
                  <a:lnTo>
                    <a:pt x="427736" y="361505"/>
                  </a:lnTo>
                  <a:lnTo>
                    <a:pt x="428294" y="361505"/>
                  </a:lnTo>
                  <a:lnTo>
                    <a:pt x="426593" y="357695"/>
                  </a:lnTo>
                  <a:lnTo>
                    <a:pt x="425818" y="364045"/>
                  </a:lnTo>
                  <a:lnTo>
                    <a:pt x="423075" y="362775"/>
                  </a:lnTo>
                  <a:lnTo>
                    <a:pt x="424040" y="361505"/>
                  </a:lnTo>
                  <a:lnTo>
                    <a:pt x="423887" y="360603"/>
                  </a:lnTo>
                  <a:lnTo>
                    <a:pt x="422516" y="362775"/>
                  </a:lnTo>
                  <a:lnTo>
                    <a:pt x="421030" y="364045"/>
                  </a:lnTo>
                  <a:lnTo>
                    <a:pt x="419735" y="361505"/>
                  </a:lnTo>
                  <a:lnTo>
                    <a:pt x="418744" y="364045"/>
                  </a:lnTo>
                  <a:lnTo>
                    <a:pt x="417728" y="366585"/>
                  </a:lnTo>
                  <a:lnTo>
                    <a:pt x="416928" y="365315"/>
                  </a:lnTo>
                  <a:lnTo>
                    <a:pt x="415493" y="365315"/>
                  </a:lnTo>
                  <a:lnTo>
                    <a:pt x="414274" y="366585"/>
                  </a:lnTo>
                  <a:lnTo>
                    <a:pt x="414451" y="364045"/>
                  </a:lnTo>
                  <a:lnTo>
                    <a:pt x="414629" y="361505"/>
                  </a:lnTo>
                  <a:lnTo>
                    <a:pt x="414718" y="360235"/>
                  </a:lnTo>
                  <a:lnTo>
                    <a:pt x="412076" y="361505"/>
                  </a:lnTo>
                  <a:lnTo>
                    <a:pt x="411607" y="360235"/>
                  </a:lnTo>
                  <a:lnTo>
                    <a:pt x="413131" y="357695"/>
                  </a:lnTo>
                  <a:lnTo>
                    <a:pt x="412623" y="357695"/>
                  </a:lnTo>
                  <a:lnTo>
                    <a:pt x="409689" y="358965"/>
                  </a:lnTo>
                  <a:lnTo>
                    <a:pt x="410273" y="358965"/>
                  </a:lnTo>
                  <a:lnTo>
                    <a:pt x="410133" y="359067"/>
                  </a:lnTo>
                  <a:lnTo>
                    <a:pt x="410133" y="361505"/>
                  </a:lnTo>
                  <a:lnTo>
                    <a:pt x="408584" y="362585"/>
                  </a:lnTo>
                  <a:lnTo>
                    <a:pt x="408520" y="364045"/>
                  </a:lnTo>
                  <a:lnTo>
                    <a:pt x="408393" y="362775"/>
                  </a:lnTo>
                  <a:lnTo>
                    <a:pt x="408279" y="361505"/>
                  </a:lnTo>
                  <a:lnTo>
                    <a:pt x="408254" y="361188"/>
                  </a:lnTo>
                  <a:lnTo>
                    <a:pt x="409587" y="360235"/>
                  </a:lnTo>
                  <a:lnTo>
                    <a:pt x="410133" y="361505"/>
                  </a:lnTo>
                  <a:lnTo>
                    <a:pt x="410133" y="359067"/>
                  </a:lnTo>
                  <a:lnTo>
                    <a:pt x="408190" y="360451"/>
                  </a:lnTo>
                  <a:lnTo>
                    <a:pt x="408165" y="360235"/>
                  </a:lnTo>
                  <a:lnTo>
                    <a:pt x="407873" y="360667"/>
                  </a:lnTo>
                  <a:lnTo>
                    <a:pt x="406704" y="361505"/>
                  </a:lnTo>
                  <a:lnTo>
                    <a:pt x="407301" y="361505"/>
                  </a:lnTo>
                  <a:lnTo>
                    <a:pt x="404749" y="365315"/>
                  </a:lnTo>
                  <a:lnTo>
                    <a:pt x="404266" y="364045"/>
                  </a:lnTo>
                  <a:lnTo>
                    <a:pt x="403783" y="362775"/>
                  </a:lnTo>
                  <a:lnTo>
                    <a:pt x="404190" y="361505"/>
                  </a:lnTo>
                  <a:lnTo>
                    <a:pt x="405003" y="358965"/>
                  </a:lnTo>
                  <a:lnTo>
                    <a:pt x="405422" y="357695"/>
                  </a:lnTo>
                  <a:lnTo>
                    <a:pt x="405828" y="356425"/>
                  </a:lnTo>
                  <a:lnTo>
                    <a:pt x="404012" y="352615"/>
                  </a:lnTo>
                  <a:lnTo>
                    <a:pt x="400037" y="357695"/>
                  </a:lnTo>
                  <a:lnTo>
                    <a:pt x="397040" y="355155"/>
                  </a:lnTo>
                  <a:lnTo>
                    <a:pt x="397827" y="356425"/>
                  </a:lnTo>
                  <a:lnTo>
                    <a:pt x="396582" y="358965"/>
                  </a:lnTo>
                  <a:lnTo>
                    <a:pt x="396074" y="357695"/>
                  </a:lnTo>
                  <a:lnTo>
                    <a:pt x="395566" y="356425"/>
                  </a:lnTo>
                  <a:lnTo>
                    <a:pt x="394131" y="356425"/>
                  </a:lnTo>
                  <a:lnTo>
                    <a:pt x="394881" y="355155"/>
                  </a:lnTo>
                  <a:lnTo>
                    <a:pt x="394411" y="353885"/>
                  </a:lnTo>
                  <a:lnTo>
                    <a:pt x="394322" y="352615"/>
                  </a:lnTo>
                  <a:lnTo>
                    <a:pt x="393903" y="353885"/>
                  </a:lnTo>
                  <a:lnTo>
                    <a:pt x="391820" y="351345"/>
                  </a:lnTo>
                  <a:lnTo>
                    <a:pt x="390207" y="355155"/>
                  </a:lnTo>
                  <a:lnTo>
                    <a:pt x="389496" y="352615"/>
                  </a:lnTo>
                  <a:lnTo>
                    <a:pt x="387032" y="350075"/>
                  </a:lnTo>
                  <a:lnTo>
                    <a:pt x="384479" y="356425"/>
                  </a:lnTo>
                  <a:lnTo>
                    <a:pt x="381977" y="355155"/>
                  </a:lnTo>
                  <a:lnTo>
                    <a:pt x="383489" y="353885"/>
                  </a:lnTo>
                  <a:lnTo>
                    <a:pt x="383108" y="352615"/>
                  </a:lnTo>
                  <a:lnTo>
                    <a:pt x="382714" y="351345"/>
                  </a:lnTo>
                  <a:lnTo>
                    <a:pt x="382955" y="351205"/>
                  </a:lnTo>
                  <a:lnTo>
                    <a:pt x="382828" y="350075"/>
                  </a:lnTo>
                  <a:lnTo>
                    <a:pt x="379615" y="352615"/>
                  </a:lnTo>
                  <a:lnTo>
                    <a:pt x="379387" y="351345"/>
                  </a:lnTo>
                  <a:lnTo>
                    <a:pt x="378726" y="351345"/>
                  </a:lnTo>
                  <a:lnTo>
                    <a:pt x="377952" y="353885"/>
                  </a:lnTo>
                  <a:lnTo>
                    <a:pt x="376986" y="352615"/>
                  </a:lnTo>
                  <a:lnTo>
                    <a:pt x="375285" y="352615"/>
                  </a:lnTo>
                  <a:lnTo>
                    <a:pt x="375475" y="355155"/>
                  </a:lnTo>
                  <a:lnTo>
                    <a:pt x="375310" y="353885"/>
                  </a:lnTo>
                  <a:lnTo>
                    <a:pt x="374637" y="348805"/>
                  </a:lnTo>
                  <a:lnTo>
                    <a:pt x="367538" y="353885"/>
                  </a:lnTo>
                  <a:lnTo>
                    <a:pt x="366763" y="347535"/>
                  </a:lnTo>
                  <a:lnTo>
                    <a:pt x="361988" y="347535"/>
                  </a:lnTo>
                  <a:lnTo>
                    <a:pt x="360133" y="346265"/>
                  </a:lnTo>
                  <a:lnTo>
                    <a:pt x="360730" y="346265"/>
                  </a:lnTo>
                  <a:lnTo>
                    <a:pt x="358813" y="343725"/>
                  </a:lnTo>
                  <a:lnTo>
                    <a:pt x="357466" y="351345"/>
                  </a:lnTo>
                  <a:lnTo>
                    <a:pt x="355269" y="348805"/>
                  </a:lnTo>
                  <a:lnTo>
                    <a:pt x="354965" y="346265"/>
                  </a:lnTo>
                  <a:lnTo>
                    <a:pt x="354812" y="344995"/>
                  </a:lnTo>
                  <a:lnTo>
                    <a:pt x="357289" y="347535"/>
                  </a:lnTo>
                  <a:lnTo>
                    <a:pt x="356768" y="346265"/>
                  </a:lnTo>
                  <a:lnTo>
                    <a:pt x="358355" y="338645"/>
                  </a:lnTo>
                  <a:lnTo>
                    <a:pt x="353098" y="344995"/>
                  </a:lnTo>
                  <a:lnTo>
                    <a:pt x="352577" y="342455"/>
                  </a:lnTo>
                  <a:lnTo>
                    <a:pt x="352323" y="341185"/>
                  </a:lnTo>
                  <a:lnTo>
                    <a:pt x="352920" y="341185"/>
                  </a:lnTo>
                  <a:lnTo>
                    <a:pt x="352120" y="338645"/>
                  </a:lnTo>
                  <a:lnTo>
                    <a:pt x="348627" y="342455"/>
                  </a:lnTo>
                  <a:lnTo>
                    <a:pt x="346379" y="341185"/>
                  </a:lnTo>
                  <a:lnTo>
                    <a:pt x="346659" y="341185"/>
                  </a:lnTo>
                  <a:lnTo>
                    <a:pt x="346684" y="339915"/>
                  </a:lnTo>
                  <a:lnTo>
                    <a:pt x="344081" y="342455"/>
                  </a:lnTo>
                  <a:lnTo>
                    <a:pt x="340677" y="343725"/>
                  </a:lnTo>
                  <a:lnTo>
                    <a:pt x="338950" y="343725"/>
                  </a:lnTo>
                  <a:lnTo>
                    <a:pt x="338874" y="342392"/>
                  </a:lnTo>
                  <a:lnTo>
                    <a:pt x="338112" y="343725"/>
                  </a:lnTo>
                  <a:lnTo>
                    <a:pt x="336689" y="343725"/>
                  </a:lnTo>
                  <a:lnTo>
                    <a:pt x="336435" y="342455"/>
                  </a:lnTo>
                  <a:lnTo>
                    <a:pt x="335305" y="341185"/>
                  </a:lnTo>
                  <a:lnTo>
                    <a:pt x="335711" y="338645"/>
                  </a:lnTo>
                  <a:lnTo>
                    <a:pt x="330784" y="338645"/>
                  </a:lnTo>
                  <a:lnTo>
                    <a:pt x="327672" y="338645"/>
                  </a:lnTo>
                  <a:lnTo>
                    <a:pt x="324802" y="342455"/>
                  </a:lnTo>
                  <a:lnTo>
                    <a:pt x="325208" y="341185"/>
                  </a:lnTo>
                  <a:lnTo>
                    <a:pt x="325615" y="339915"/>
                  </a:lnTo>
                  <a:lnTo>
                    <a:pt x="326021" y="338645"/>
                  </a:lnTo>
                  <a:lnTo>
                    <a:pt x="326834" y="336105"/>
                  </a:lnTo>
                  <a:lnTo>
                    <a:pt x="324269" y="338645"/>
                  </a:lnTo>
                  <a:lnTo>
                    <a:pt x="324459" y="337375"/>
                  </a:lnTo>
                  <a:lnTo>
                    <a:pt x="324866" y="334835"/>
                  </a:lnTo>
                  <a:lnTo>
                    <a:pt x="323443" y="334835"/>
                  </a:lnTo>
                  <a:lnTo>
                    <a:pt x="319747" y="337375"/>
                  </a:lnTo>
                  <a:lnTo>
                    <a:pt x="317474" y="337375"/>
                  </a:lnTo>
                  <a:lnTo>
                    <a:pt x="318350" y="336257"/>
                  </a:lnTo>
                  <a:lnTo>
                    <a:pt x="316344" y="337375"/>
                  </a:lnTo>
                  <a:lnTo>
                    <a:pt x="314096" y="336105"/>
                  </a:lnTo>
                  <a:lnTo>
                    <a:pt x="314947" y="333565"/>
                  </a:lnTo>
                  <a:lnTo>
                    <a:pt x="316636" y="328485"/>
                  </a:lnTo>
                  <a:lnTo>
                    <a:pt x="308711" y="332295"/>
                  </a:lnTo>
                  <a:lnTo>
                    <a:pt x="308686" y="329755"/>
                  </a:lnTo>
                  <a:lnTo>
                    <a:pt x="308686" y="328485"/>
                  </a:lnTo>
                  <a:lnTo>
                    <a:pt x="308660" y="325945"/>
                  </a:lnTo>
                  <a:lnTo>
                    <a:pt x="303847" y="328485"/>
                  </a:lnTo>
                  <a:lnTo>
                    <a:pt x="300951" y="323405"/>
                  </a:lnTo>
                  <a:lnTo>
                    <a:pt x="296087" y="322135"/>
                  </a:lnTo>
                  <a:lnTo>
                    <a:pt x="296189" y="328485"/>
                  </a:lnTo>
                  <a:lnTo>
                    <a:pt x="294665" y="322135"/>
                  </a:lnTo>
                  <a:lnTo>
                    <a:pt x="293331" y="328485"/>
                  </a:lnTo>
                  <a:lnTo>
                    <a:pt x="291744" y="328485"/>
                  </a:lnTo>
                  <a:lnTo>
                    <a:pt x="290563" y="325945"/>
                  </a:lnTo>
                  <a:lnTo>
                    <a:pt x="289966" y="324675"/>
                  </a:lnTo>
                  <a:lnTo>
                    <a:pt x="289382" y="323405"/>
                  </a:lnTo>
                  <a:lnTo>
                    <a:pt x="289052" y="320865"/>
                  </a:lnTo>
                  <a:lnTo>
                    <a:pt x="290766" y="322135"/>
                  </a:lnTo>
                  <a:lnTo>
                    <a:pt x="291045" y="320865"/>
                  </a:lnTo>
                  <a:lnTo>
                    <a:pt x="288747" y="319595"/>
                  </a:lnTo>
                  <a:lnTo>
                    <a:pt x="290703" y="318325"/>
                  </a:lnTo>
                  <a:lnTo>
                    <a:pt x="289521" y="315785"/>
                  </a:lnTo>
                  <a:lnTo>
                    <a:pt x="289280" y="318325"/>
                  </a:lnTo>
                  <a:lnTo>
                    <a:pt x="287870" y="318325"/>
                  </a:lnTo>
                  <a:lnTo>
                    <a:pt x="286715" y="317055"/>
                  </a:lnTo>
                  <a:lnTo>
                    <a:pt x="287909" y="320865"/>
                  </a:lnTo>
                  <a:lnTo>
                    <a:pt x="283705" y="323405"/>
                  </a:lnTo>
                  <a:lnTo>
                    <a:pt x="284454" y="320865"/>
                  </a:lnTo>
                  <a:lnTo>
                    <a:pt x="285203" y="318325"/>
                  </a:lnTo>
                  <a:lnTo>
                    <a:pt x="285584" y="317055"/>
                  </a:lnTo>
                  <a:lnTo>
                    <a:pt x="286334" y="314515"/>
                  </a:lnTo>
                  <a:lnTo>
                    <a:pt x="282092" y="317055"/>
                  </a:lnTo>
                  <a:lnTo>
                    <a:pt x="283667" y="315785"/>
                  </a:lnTo>
                  <a:lnTo>
                    <a:pt x="281635" y="315785"/>
                  </a:lnTo>
                  <a:lnTo>
                    <a:pt x="277228" y="314515"/>
                  </a:lnTo>
                  <a:lnTo>
                    <a:pt x="274243" y="318325"/>
                  </a:lnTo>
                  <a:lnTo>
                    <a:pt x="274142" y="315785"/>
                  </a:lnTo>
                  <a:lnTo>
                    <a:pt x="275018" y="315785"/>
                  </a:lnTo>
                  <a:lnTo>
                    <a:pt x="271005" y="314515"/>
                  </a:lnTo>
                  <a:lnTo>
                    <a:pt x="264388" y="318325"/>
                  </a:lnTo>
                  <a:lnTo>
                    <a:pt x="263563" y="317055"/>
                  </a:lnTo>
                  <a:lnTo>
                    <a:pt x="261886" y="314515"/>
                  </a:lnTo>
                  <a:lnTo>
                    <a:pt x="262572" y="313245"/>
                  </a:lnTo>
                  <a:lnTo>
                    <a:pt x="261683" y="313245"/>
                  </a:lnTo>
                  <a:lnTo>
                    <a:pt x="260527" y="315785"/>
                  </a:lnTo>
                  <a:lnTo>
                    <a:pt x="259918" y="314515"/>
                  </a:lnTo>
                  <a:lnTo>
                    <a:pt x="260108" y="313309"/>
                  </a:lnTo>
                  <a:lnTo>
                    <a:pt x="257543" y="314515"/>
                  </a:lnTo>
                  <a:lnTo>
                    <a:pt x="256717" y="313245"/>
                  </a:lnTo>
                  <a:lnTo>
                    <a:pt x="258000" y="311975"/>
                  </a:lnTo>
                  <a:lnTo>
                    <a:pt x="254381" y="309435"/>
                  </a:lnTo>
                  <a:lnTo>
                    <a:pt x="250748" y="314515"/>
                  </a:lnTo>
                  <a:lnTo>
                    <a:pt x="248818" y="314515"/>
                  </a:lnTo>
                  <a:lnTo>
                    <a:pt x="248818" y="332295"/>
                  </a:lnTo>
                  <a:lnTo>
                    <a:pt x="248577" y="333565"/>
                  </a:lnTo>
                  <a:lnTo>
                    <a:pt x="248475" y="334619"/>
                  </a:lnTo>
                  <a:lnTo>
                    <a:pt x="247535" y="333565"/>
                  </a:lnTo>
                  <a:lnTo>
                    <a:pt x="248818" y="332295"/>
                  </a:lnTo>
                  <a:lnTo>
                    <a:pt x="248818" y="314515"/>
                  </a:lnTo>
                  <a:lnTo>
                    <a:pt x="247091" y="314515"/>
                  </a:lnTo>
                  <a:lnTo>
                    <a:pt x="248145" y="310705"/>
                  </a:lnTo>
                  <a:lnTo>
                    <a:pt x="243814" y="306895"/>
                  </a:lnTo>
                  <a:lnTo>
                    <a:pt x="244017" y="306895"/>
                  </a:lnTo>
                  <a:lnTo>
                    <a:pt x="239344" y="305625"/>
                  </a:lnTo>
                  <a:lnTo>
                    <a:pt x="235038" y="308165"/>
                  </a:lnTo>
                  <a:lnTo>
                    <a:pt x="230225" y="309435"/>
                  </a:lnTo>
                  <a:lnTo>
                    <a:pt x="229806" y="308165"/>
                  </a:lnTo>
                  <a:lnTo>
                    <a:pt x="228968" y="305625"/>
                  </a:lnTo>
                  <a:lnTo>
                    <a:pt x="228549" y="304355"/>
                  </a:lnTo>
                  <a:lnTo>
                    <a:pt x="221373" y="305625"/>
                  </a:lnTo>
                  <a:lnTo>
                    <a:pt x="217538" y="301815"/>
                  </a:lnTo>
                  <a:lnTo>
                    <a:pt x="218008" y="303009"/>
                  </a:lnTo>
                  <a:lnTo>
                    <a:pt x="217919" y="303301"/>
                  </a:lnTo>
                  <a:lnTo>
                    <a:pt x="216674" y="305625"/>
                  </a:lnTo>
                  <a:lnTo>
                    <a:pt x="215798" y="305625"/>
                  </a:lnTo>
                  <a:lnTo>
                    <a:pt x="214960" y="304355"/>
                  </a:lnTo>
                  <a:lnTo>
                    <a:pt x="212280" y="308165"/>
                  </a:lnTo>
                  <a:lnTo>
                    <a:pt x="212623" y="306895"/>
                  </a:lnTo>
                  <a:lnTo>
                    <a:pt x="213321" y="304355"/>
                  </a:lnTo>
                  <a:lnTo>
                    <a:pt x="213677" y="304355"/>
                  </a:lnTo>
                  <a:lnTo>
                    <a:pt x="213741" y="299275"/>
                  </a:lnTo>
                  <a:lnTo>
                    <a:pt x="211378" y="300545"/>
                  </a:lnTo>
                  <a:lnTo>
                    <a:pt x="209727" y="300545"/>
                  </a:lnTo>
                  <a:lnTo>
                    <a:pt x="208330" y="305625"/>
                  </a:lnTo>
                  <a:lnTo>
                    <a:pt x="207314" y="304355"/>
                  </a:lnTo>
                  <a:lnTo>
                    <a:pt x="206298" y="303085"/>
                  </a:lnTo>
                  <a:lnTo>
                    <a:pt x="205282" y="301815"/>
                  </a:lnTo>
                  <a:lnTo>
                    <a:pt x="197396" y="301815"/>
                  </a:lnTo>
                  <a:lnTo>
                    <a:pt x="196723" y="300545"/>
                  </a:lnTo>
                  <a:lnTo>
                    <a:pt x="195351" y="298005"/>
                  </a:lnTo>
                  <a:lnTo>
                    <a:pt x="194030" y="299275"/>
                  </a:lnTo>
                  <a:lnTo>
                    <a:pt x="192722" y="299275"/>
                  </a:lnTo>
                  <a:lnTo>
                    <a:pt x="191414" y="300545"/>
                  </a:lnTo>
                  <a:lnTo>
                    <a:pt x="192036" y="298005"/>
                  </a:lnTo>
                  <a:lnTo>
                    <a:pt x="187858" y="295465"/>
                  </a:lnTo>
                  <a:lnTo>
                    <a:pt x="184124" y="295465"/>
                  </a:lnTo>
                  <a:lnTo>
                    <a:pt x="185254" y="294195"/>
                  </a:lnTo>
                  <a:lnTo>
                    <a:pt x="183248" y="292925"/>
                  </a:lnTo>
                  <a:lnTo>
                    <a:pt x="181089" y="301815"/>
                  </a:lnTo>
                  <a:lnTo>
                    <a:pt x="179184" y="301815"/>
                  </a:lnTo>
                  <a:lnTo>
                    <a:pt x="179247" y="300545"/>
                  </a:lnTo>
                  <a:lnTo>
                    <a:pt x="179311" y="299275"/>
                  </a:lnTo>
                  <a:lnTo>
                    <a:pt x="179374" y="298005"/>
                  </a:lnTo>
                  <a:lnTo>
                    <a:pt x="179438" y="296735"/>
                  </a:lnTo>
                  <a:lnTo>
                    <a:pt x="175882" y="296735"/>
                  </a:lnTo>
                  <a:lnTo>
                    <a:pt x="175145" y="295465"/>
                  </a:lnTo>
                  <a:lnTo>
                    <a:pt x="172948" y="291655"/>
                  </a:lnTo>
                  <a:lnTo>
                    <a:pt x="168706" y="295465"/>
                  </a:lnTo>
                  <a:lnTo>
                    <a:pt x="169214" y="292925"/>
                  </a:lnTo>
                  <a:lnTo>
                    <a:pt x="168160" y="292925"/>
                  </a:lnTo>
                  <a:lnTo>
                    <a:pt x="166725" y="291655"/>
                  </a:lnTo>
                  <a:lnTo>
                    <a:pt x="163842" y="289115"/>
                  </a:lnTo>
                  <a:lnTo>
                    <a:pt x="163639" y="291896"/>
                  </a:lnTo>
                  <a:lnTo>
                    <a:pt x="163576" y="292925"/>
                  </a:lnTo>
                  <a:lnTo>
                    <a:pt x="163398" y="295465"/>
                  </a:lnTo>
                  <a:lnTo>
                    <a:pt x="163639" y="291896"/>
                  </a:lnTo>
                  <a:lnTo>
                    <a:pt x="159791" y="294195"/>
                  </a:lnTo>
                  <a:lnTo>
                    <a:pt x="157568" y="295465"/>
                  </a:lnTo>
                  <a:lnTo>
                    <a:pt x="158369" y="292925"/>
                  </a:lnTo>
                  <a:lnTo>
                    <a:pt x="156095" y="296735"/>
                  </a:lnTo>
                  <a:lnTo>
                    <a:pt x="155879" y="296735"/>
                  </a:lnTo>
                  <a:lnTo>
                    <a:pt x="153428" y="298005"/>
                  </a:lnTo>
                  <a:lnTo>
                    <a:pt x="152958" y="296735"/>
                  </a:lnTo>
                  <a:lnTo>
                    <a:pt x="153301" y="295656"/>
                  </a:lnTo>
                  <a:lnTo>
                    <a:pt x="152412" y="294195"/>
                  </a:lnTo>
                  <a:lnTo>
                    <a:pt x="152082" y="299275"/>
                  </a:lnTo>
                  <a:lnTo>
                    <a:pt x="150190" y="296735"/>
                  </a:lnTo>
                  <a:lnTo>
                    <a:pt x="151295" y="295465"/>
                  </a:lnTo>
                  <a:lnTo>
                    <a:pt x="149491" y="294195"/>
                  </a:lnTo>
                  <a:lnTo>
                    <a:pt x="149364" y="295656"/>
                  </a:lnTo>
                  <a:lnTo>
                    <a:pt x="148107" y="298005"/>
                  </a:lnTo>
                  <a:lnTo>
                    <a:pt x="146761" y="298005"/>
                  </a:lnTo>
                  <a:lnTo>
                    <a:pt x="144741" y="296735"/>
                  </a:lnTo>
                  <a:lnTo>
                    <a:pt x="144894" y="292925"/>
                  </a:lnTo>
                  <a:lnTo>
                    <a:pt x="144386" y="295465"/>
                  </a:lnTo>
                  <a:lnTo>
                    <a:pt x="143027" y="296735"/>
                  </a:lnTo>
                  <a:lnTo>
                    <a:pt x="142062" y="295465"/>
                  </a:lnTo>
                  <a:lnTo>
                    <a:pt x="142836" y="294195"/>
                  </a:lnTo>
                  <a:lnTo>
                    <a:pt x="141452" y="292925"/>
                  </a:lnTo>
                  <a:lnTo>
                    <a:pt x="140309" y="291871"/>
                  </a:lnTo>
                  <a:lnTo>
                    <a:pt x="140563" y="290385"/>
                  </a:lnTo>
                  <a:lnTo>
                    <a:pt x="139471" y="289674"/>
                  </a:lnTo>
                  <a:lnTo>
                    <a:pt x="139471" y="292925"/>
                  </a:lnTo>
                  <a:lnTo>
                    <a:pt x="137693" y="296735"/>
                  </a:lnTo>
                  <a:lnTo>
                    <a:pt x="136029" y="294195"/>
                  </a:lnTo>
                  <a:lnTo>
                    <a:pt x="136093" y="291719"/>
                  </a:lnTo>
                  <a:lnTo>
                    <a:pt x="138391" y="292925"/>
                  </a:lnTo>
                  <a:lnTo>
                    <a:pt x="139471" y="292925"/>
                  </a:lnTo>
                  <a:lnTo>
                    <a:pt x="139471" y="289674"/>
                  </a:lnTo>
                  <a:lnTo>
                    <a:pt x="138645" y="289115"/>
                  </a:lnTo>
                  <a:lnTo>
                    <a:pt x="140830" y="286575"/>
                  </a:lnTo>
                  <a:lnTo>
                    <a:pt x="138899" y="287845"/>
                  </a:lnTo>
                  <a:lnTo>
                    <a:pt x="135534" y="291592"/>
                  </a:lnTo>
                  <a:lnTo>
                    <a:pt x="135534" y="309435"/>
                  </a:lnTo>
                  <a:lnTo>
                    <a:pt x="135051" y="308165"/>
                  </a:lnTo>
                  <a:lnTo>
                    <a:pt x="133781" y="308165"/>
                  </a:lnTo>
                  <a:lnTo>
                    <a:pt x="133794" y="306895"/>
                  </a:lnTo>
                  <a:lnTo>
                    <a:pt x="134188" y="306895"/>
                  </a:lnTo>
                  <a:lnTo>
                    <a:pt x="135051" y="308165"/>
                  </a:lnTo>
                  <a:lnTo>
                    <a:pt x="135534" y="309435"/>
                  </a:lnTo>
                  <a:lnTo>
                    <a:pt x="135534" y="291592"/>
                  </a:lnTo>
                  <a:lnTo>
                    <a:pt x="133743" y="290385"/>
                  </a:lnTo>
                  <a:lnTo>
                    <a:pt x="133629" y="289115"/>
                  </a:lnTo>
                  <a:lnTo>
                    <a:pt x="132041" y="289115"/>
                  </a:lnTo>
                  <a:lnTo>
                    <a:pt x="131699" y="287845"/>
                  </a:lnTo>
                  <a:lnTo>
                    <a:pt x="131114" y="287845"/>
                  </a:lnTo>
                  <a:lnTo>
                    <a:pt x="131229" y="286575"/>
                  </a:lnTo>
                  <a:lnTo>
                    <a:pt x="130708" y="286575"/>
                  </a:lnTo>
                  <a:lnTo>
                    <a:pt x="130835" y="287845"/>
                  </a:lnTo>
                  <a:lnTo>
                    <a:pt x="129984" y="287845"/>
                  </a:lnTo>
                  <a:lnTo>
                    <a:pt x="130708" y="286575"/>
                  </a:lnTo>
                  <a:lnTo>
                    <a:pt x="128041" y="286575"/>
                  </a:lnTo>
                  <a:lnTo>
                    <a:pt x="127673" y="289115"/>
                  </a:lnTo>
                  <a:lnTo>
                    <a:pt x="126453" y="289115"/>
                  </a:lnTo>
                  <a:lnTo>
                    <a:pt x="127292" y="291655"/>
                  </a:lnTo>
                  <a:lnTo>
                    <a:pt x="128193" y="291655"/>
                  </a:lnTo>
                  <a:lnTo>
                    <a:pt x="128270" y="291096"/>
                  </a:lnTo>
                  <a:lnTo>
                    <a:pt x="128562" y="290398"/>
                  </a:lnTo>
                  <a:lnTo>
                    <a:pt x="128358" y="290398"/>
                  </a:lnTo>
                  <a:lnTo>
                    <a:pt x="128676" y="290385"/>
                  </a:lnTo>
                  <a:lnTo>
                    <a:pt x="128562" y="291655"/>
                  </a:lnTo>
                  <a:lnTo>
                    <a:pt x="131064" y="291655"/>
                  </a:lnTo>
                  <a:lnTo>
                    <a:pt x="129032" y="294195"/>
                  </a:lnTo>
                  <a:lnTo>
                    <a:pt x="128193" y="291655"/>
                  </a:lnTo>
                  <a:lnTo>
                    <a:pt x="126098" y="296735"/>
                  </a:lnTo>
                  <a:lnTo>
                    <a:pt x="125552" y="292925"/>
                  </a:lnTo>
                  <a:lnTo>
                    <a:pt x="125374" y="291655"/>
                  </a:lnTo>
                  <a:lnTo>
                    <a:pt x="123101" y="289115"/>
                  </a:lnTo>
                  <a:lnTo>
                    <a:pt x="123101" y="287845"/>
                  </a:lnTo>
                  <a:lnTo>
                    <a:pt x="123113" y="286575"/>
                  </a:lnTo>
                  <a:lnTo>
                    <a:pt x="119837" y="287845"/>
                  </a:lnTo>
                  <a:lnTo>
                    <a:pt x="115811" y="286575"/>
                  </a:lnTo>
                  <a:lnTo>
                    <a:pt x="113131" y="291655"/>
                  </a:lnTo>
                  <a:lnTo>
                    <a:pt x="112166" y="292925"/>
                  </a:lnTo>
                  <a:lnTo>
                    <a:pt x="112268" y="291655"/>
                  </a:lnTo>
                  <a:lnTo>
                    <a:pt x="112179" y="289115"/>
                  </a:lnTo>
                  <a:lnTo>
                    <a:pt x="111785" y="289115"/>
                  </a:lnTo>
                  <a:lnTo>
                    <a:pt x="108546" y="287845"/>
                  </a:lnTo>
                  <a:lnTo>
                    <a:pt x="108229" y="289115"/>
                  </a:lnTo>
                  <a:lnTo>
                    <a:pt x="108127" y="289521"/>
                  </a:lnTo>
                  <a:lnTo>
                    <a:pt x="107594" y="291655"/>
                  </a:lnTo>
                  <a:lnTo>
                    <a:pt x="105676" y="290385"/>
                  </a:lnTo>
                  <a:lnTo>
                    <a:pt x="108127" y="289521"/>
                  </a:lnTo>
                  <a:lnTo>
                    <a:pt x="108127" y="289115"/>
                  </a:lnTo>
                  <a:lnTo>
                    <a:pt x="106235" y="289115"/>
                  </a:lnTo>
                  <a:lnTo>
                    <a:pt x="106819" y="287845"/>
                  </a:lnTo>
                  <a:lnTo>
                    <a:pt x="102908" y="286575"/>
                  </a:lnTo>
                  <a:lnTo>
                    <a:pt x="98818" y="287845"/>
                  </a:lnTo>
                  <a:lnTo>
                    <a:pt x="94653" y="290385"/>
                  </a:lnTo>
                  <a:lnTo>
                    <a:pt x="92583" y="289115"/>
                  </a:lnTo>
                  <a:lnTo>
                    <a:pt x="91109" y="288201"/>
                  </a:lnTo>
                  <a:lnTo>
                    <a:pt x="91109" y="289115"/>
                  </a:lnTo>
                  <a:lnTo>
                    <a:pt x="85623" y="287845"/>
                  </a:lnTo>
                  <a:lnTo>
                    <a:pt x="79844" y="286575"/>
                  </a:lnTo>
                  <a:lnTo>
                    <a:pt x="74129" y="286575"/>
                  </a:lnTo>
                  <a:lnTo>
                    <a:pt x="68821" y="284035"/>
                  </a:lnTo>
                  <a:lnTo>
                    <a:pt x="66865" y="282765"/>
                  </a:lnTo>
                  <a:lnTo>
                    <a:pt x="66357" y="285305"/>
                  </a:lnTo>
                  <a:lnTo>
                    <a:pt x="64871" y="286575"/>
                  </a:lnTo>
                  <a:lnTo>
                    <a:pt x="64782" y="284035"/>
                  </a:lnTo>
                  <a:lnTo>
                    <a:pt x="62191" y="286575"/>
                  </a:lnTo>
                  <a:lnTo>
                    <a:pt x="58826" y="289115"/>
                  </a:lnTo>
                  <a:lnTo>
                    <a:pt x="58559" y="286575"/>
                  </a:lnTo>
                  <a:lnTo>
                    <a:pt x="57734" y="278955"/>
                  </a:lnTo>
                  <a:lnTo>
                    <a:pt x="57353" y="279285"/>
                  </a:lnTo>
                  <a:lnTo>
                    <a:pt x="57302" y="278523"/>
                  </a:lnTo>
                  <a:lnTo>
                    <a:pt x="57302" y="279323"/>
                  </a:lnTo>
                  <a:lnTo>
                    <a:pt x="55803" y="280593"/>
                  </a:lnTo>
                  <a:lnTo>
                    <a:pt x="55308" y="278523"/>
                  </a:lnTo>
                  <a:lnTo>
                    <a:pt x="57175" y="278523"/>
                  </a:lnTo>
                  <a:lnTo>
                    <a:pt x="57302" y="279323"/>
                  </a:lnTo>
                  <a:lnTo>
                    <a:pt x="57302" y="278523"/>
                  </a:lnTo>
                  <a:lnTo>
                    <a:pt x="57137" y="275983"/>
                  </a:lnTo>
                  <a:lnTo>
                    <a:pt x="61607" y="277253"/>
                  </a:lnTo>
                  <a:lnTo>
                    <a:pt x="61277" y="273443"/>
                  </a:lnTo>
                  <a:lnTo>
                    <a:pt x="61226" y="272173"/>
                  </a:lnTo>
                  <a:lnTo>
                    <a:pt x="60553" y="270903"/>
                  </a:lnTo>
                  <a:lnTo>
                    <a:pt x="59397" y="269582"/>
                  </a:lnTo>
                  <a:lnTo>
                    <a:pt x="58712" y="268363"/>
                  </a:lnTo>
                  <a:lnTo>
                    <a:pt x="59499" y="268363"/>
                  </a:lnTo>
                  <a:lnTo>
                    <a:pt x="58877" y="265823"/>
                  </a:lnTo>
                  <a:lnTo>
                    <a:pt x="60591" y="267093"/>
                  </a:lnTo>
                  <a:lnTo>
                    <a:pt x="60045" y="268363"/>
                  </a:lnTo>
                  <a:lnTo>
                    <a:pt x="60566" y="268363"/>
                  </a:lnTo>
                  <a:lnTo>
                    <a:pt x="60769" y="269633"/>
                  </a:lnTo>
                  <a:lnTo>
                    <a:pt x="61023" y="268363"/>
                  </a:lnTo>
                  <a:lnTo>
                    <a:pt x="62903" y="270065"/>
                  </a:lnTo>
                  <a:lnTo>
                    <a:pt x="63055" y="269697"/>
                  </a:lnTo>
                  <a:lnTo>
                    <a:pt x="66357" y="270903"/>
                  </a:lnTo>
                  <a:lnTo>
                    <a:pt x="63830" y="270903"/>
                  </a:lnTo>
                  <a:lnTo>
                    <a:pt x="63588" y="270903"/>
                  </a:lnTo>
                  <a:lnTo>
                    <a:pt x="68249" y="274713"/>
                  </a:lnTo>
                  <a:lnTo>
                    <a:pt x="62484" y="271106"/>
                  </a:lnTo>
                  <a:lnTo>
                    <a:pt x="62560" y="270903"/>
                  </a:lnTo>
                  <a:lnTo>
                    <a:pt x="62738" y="270484"/>
                  </a:lnTo>
                  <a:lnTo>
                    <a:pt x="60540" y="269633"/>
                  </a:lnTo>
                  <a:lnTo>
                    <a:pt x="62039" y="272173"/>
                  </a:lnTo>
                  <a:lnTo>
                    <a:pt x="62445" y="271195"/>
                  </a:lnTo>
                  <a:lnTo>
                    <a:pt x="66916" y="275983"/>
                  </a:lnTo>
                  <a:lnTo>
                    <a:pt x="70104" y="274713"/>
                  </a:lnTo>
                  <a:lnTo>
                    <a:pt x="68834" y="272173"/>
                  </a:lnTo>
                  <a:lnTo>
                    <a:pt x="72047" y="270903"/>
                  </a:lnTo>
                  <a:lnTo>
                    <a:pt x="71551" y="268363"/>
                  </a:lnTo>
                  <a:lnTo>
                    <a:pt x="70231" y="268363"/>
                  </a:lnTo>
                  <a:lnTo>
                    <a:pt x="69723" y="267093"/>
                  </a:lnTo>
                  <a:lnTo>
                    <a:pt x="70091" y="265823"/>
                  </a:lnTo>
                  <a:lnTo>
                    <a:pt x="71513" y="260743"/>
                  </a:lnTo>
                  <a:lnTo>
                    <a:pt x="77635" y="272173"/>
                  </a:lnTo>
                  <a:lnTo>
                    <a:pt x="77774" y="265823"/>
                  </a:lnTo>
                  <a:lnTo>
                    <a:pt x="77177" y="264553"/>
                  </a:lnTo>
                  <a:lnTo>
                    <a:pt x="75501" y="260743"/>
                  </a:lnTo>
                  <a:lnTo>
                    <a:pt x="74955" y="259473"/>
                  </a:lnTo>
                  <a:lnTo>
                    <a:pt x="78244" y="260743"/>
                  </a:lnTo>
                  <a:lnTo>
                    <a:pt x="79794" y="264553"/>
                  </a:lnTo>
                  <a:lnTo>
                    <a:pt x="82575" y="263283"/>
                  </a:lnTo>
                  <a:lnTo>
                    <a:pt x="81445" y="262013"/>
                  </a:lnTo>
                  <a:lnTo>
                    <a:pt x="81610" y="262013"/>
                  </a:lnTo>
                  <a:lnTo>
                    <a:pt x="85102" y="263283"/>
                  </a:lnTo>
                  <a:lnTo>
                    <a:pt x="82575" y="260565"/>
                  </a:lnTo>
                  <a:lnTo>
                    <a:pt x="82638" y="260743"/>
                  </a:lnTo>
                  <a:lnTo>
                    <a:pt x="81254" y="261797"/>
                  </a:lnTo>
                  <a:lnTo>
                    <a:pt x="79184" y="259473"/>
                  </a:lnTo>
                  <a:lnTo>
                    <a:pt x="78066" y="258203"/>
                  </a:lnTo>
                  <a:lnTo>
                    <a:pt x="81737" y="259321"/>
                  </a:lnTo>
                  <a:lnTo>
                    <a:pt x="82918" y="258203"/>
                  </a:lnTo>
                  <a:lnTo>
                    <a:pt x="85166" y="260743"/>
                  </a:lnTo>
                  <a:lnTo>
                    <a:pt x="87566" y="258203"/>
                  </a:lnTo>
                  <a:lnTo>
                    <a:pt x="88633" y="255663"/>
                  </a:lnTo>
                  <a:lnTo>
                    <a:pt x="89166" y="254393"/>
                  </a:lnTo>
                  <a:lnTo>
                    <a:pt x="90500" y="253123"/>
                  </a:lnTo>
                  <a:lnTo>
                    <a:pt x="91833" y="251853"/>
                  </a:lnTo>
                  <a:lnTo>
                    <a:pt x="92252" y="253123"/>
                  </a:lnTo>
                  <a:lnTo>
                    <a:pt x="92329" y="254393"/>
                  </a:lnTo>
                  <a:lnTo>
                    <a:pt x="93637" y="254393"/>
                  </a:lnTo>
                  <a:lnTo>
                    <a:pt x="96469" y="250583"/>
                  </a:lnTo>
                  <a:lnTo>
                    <a:pt x="102006" y="249313"/>
                  </a:lnTo>
                  <a:lnTo>
                    <a:pt x="106857" y="249313"/>
                  </a:lnTo>
                  <a:lnTo>
                    <a:pt x="106768" y="248043"/>
                  </a:lnTo>
                  <a:lnTo>
                    <a:pt x="106680" y="246773"/>
                  </a:lnTo>
                  <a:lnTo>
                    <a:pt x="106591" y="245503"/>
                  </a:lnTo>
                  <a:lnTo>
                    <a:pt x="106934" y="245503"/>
                  </a:lnTo>
                  <a:lnTo>
                    <a:pt x="106959" y="244233"/>
                  </a:lnTo>
                  <a:lnTo>
                    <a:pt x="107657" y="242963"/>
                  </a:lnTo>
                  <a:lnTo>
                    <a:pt x="109004" y="244233"/>
                  </a:lnTo>
                  <a:lnTo>
                    <a:pt x="108991" y="245503"/>
                  </a:lnTo>
                  <a:lnTo>
                    <a:pt x="109728" y="242963"/>
                  </a:lnTo>
                  <a:lnTo>
                    <a:pt x="110109" y="241681"/>
                  </a:lnTo>
                  <a:lnTo>
                    <a:pt x="111633" y="239153"/>
                  </a:lnTo>
                  <a:lnTo>
                    <a:pt x="112395" y="237883"/>
                  </a:lnTo>
                  <a:lnTo>
                    <a:pt x="113144" y="236613"/>
                  </a:lnTo>
                  <a:lnTo>
                    <a:pt x="117627" y="237883"/>
                  </a:lnTo>
                  <a:lnTo>
                    <a:pt x="117614" y="239153"/>
                  </a:lnTo>
                  <a:lnTo>
                    <a:pt x="120370" y="237883"/>
                  </a:lnTo>
                  <a:lnTo>
                    <a:pt x="119595" y="236613"/>
                  </a:lnTo>
                  <a:lnTo>
                    <a:pt x="118821" y="235343"/>
                  </a:lnTo>
                  <a:lnTo>
                    <a:pt x="117284" y="232803"/>
                  </a:lnTo>
                  <a:lnTo>
                    <a:pt x="96443" y="232803"/>
                  </a:lnTo>
                  <a:lnTo>
                    <a:pt x="94894" y="232803"/>
                  </a:lnTo>
                  <a:lnTo>
                    <a:pt x="94894" y="249313"/>
                  </a:lnTo>
                  <a:lnTo>
                    <a:pt x="92570" y="249313"/>
                  </a:lnTo>
                  <a:lnTo>
                    <a:pt x="92138" y="248043"/>
                  </a:lnTo>
                  <a:lnTo>
                    <a:pt x="93878" y="248043"/>
                  </a:lnTo>
                  <a:lnTo>
                    <a:pt x="94894" y="249313"/>
                  </a:lnTo>
                  <a:lnTo>
                    <a:pt x="94894" y="232803"/>
                  </a:lnTo>
                  <a:lnTo>
                    <a:pt x="93332" y="232803"/>
                  </a:lnTo>
                  <a:lnTo>
                    <a:pt x="92316" y="232803"/>
                  </a:lnTo>
                  <a:lnTo>
                    <a:pt x="92595" y="235343"/>
                  </a:lnTo>
                  <a:lnTo>
                    <a:pt x="91325" y="235343"/>
                  </a:lnTo>
                  <a:lnTo>
                    <a:pt x="91325" y="251853"/>
                  </a:lnTo>
                  <a:lnTo>
                    <a:pt x="90525" y="251853"/>
                  </a:lnTo>
                  <a:lnTo>
                    <a:pt x="91287" y="250583"/>
                  </a:lnTo>
                  <a:lnTo>
                    <a:pt x="91325" y="251853"/>
                  </a:lnTo>
                  <a:lnTo>
                    <a:pt x="91325" y="235343"/>
                  </a:lnTo>
                  <a:lnTo>
                    <a:pt x="90551" y="234073"/>
                  </a:lnTo>
                  <a:lnTo>
                    <a:pt x="90576" y="232803"/>
                  </a:lnTo>
                  <a:lnTo>
                    <a:pt x="88392" y="232803"/>
                  </a:lnTo>
                  <a:lnTo>
                    <a:pt x="88392" y="237883"/>
                  </a:lnTo>
                  <a:lnTo>
                    <a:pt x="84950" y="237883"/>
                  </a:lnTo>
                  <a:lnTo>
                    <a:pt x="84391" y="236613"/>
                  </a:lnTo>
                  <a:lnTo>
                    <a:pt x="83680" y="236613"/>
                  </a:lnTo>
                  <a:lnTo>
                    <a:pt x="85877" y="234073"/>
                  </a:lnTo>
                  <a:lnTo>
                    <a:pt x="87160" y="234073"/>
                  </a:lnTo>
                  <a:lnTo>
                    <a:pt x="88392" y="237883"/>
                  </a:lnTo>
                  <a:lnTo>
                    <a:pt x="88392" y="232803"/>
                  </a:lnTo>
                  <a:lnTo>
                    <a:pt x="86918" y="232803"/>
                  </a:lnTo>
                  <a:lnTo>
                    <a:pt x="86182" y="231533"/>
                  </a:lnTo>
                  <a:lnTo>
                    <a:pt x="84162" y="232803"/>
                  </a:lnTo>
                  <a:lnTo>
                    <a:pt x="83515" y="228993"/>
                  </a:lnTo>
                  <a:lnTo>
                    <a:pt x="83375" y="230263"/>
                  </a:lnTo>
                  <a:lnTo>
                    <a:pt x="83261" y="236613"/>
                  </a:lnTo>
                  <a:lnTo>
                    <a:pt x="80429" y="236613"/>
                  </a:lnTo>
                  <a:lnTo>
                    <a:pt x="80137" y="235343"/>
                  </a:lnTo>
                  <a:lnTo>
                    <a:pt x="79387" y="235343"/>
                  </a:lnTo>
                  <a:lnTo>
                    <a:pt x="79311" y="236613"/>
                  </a:lnTo>
                  <a:lnTo>
                    <a:pt x="77470" y="236613"/>
                  </a:lnTo>
                  <a:lnTo>
                    <a:pt x="77000" y="236194"/>
                  </a:lnTo>
                  <a:lnTo>
                    <a:pt x="77000" y="236613"/>
                  </a:lnTo>
                  <a:lnTo>
                    <a:pt x="76733" y="237883"/>
                  </a:lnTo>
                  <a:lnTo>
                    <a:pt x="76568" y="237883"/>
                  </a:lnTo>
                  <a:lnTo>
                    <a:pt x="76073" y="236613"/>
                  </a:lnTo>
                  <a:lnTo>
                    <a:pt x="77000" y="236613"/>
                  </a:lnTo>
                  <a:lnTo>
                    <a:pt x="77000" y="236194"/>
                  </a:lnTo>
                  <a:lnTo>
                    <a:pt x="76047" y="235343"/>
                  </a:lnTo>
                  <a:lnTo>
                    <a:pt x="74803" y="236613"/>
                  </a:lnTo>
                  <a:lnTo>
                    <a:pt x="73888" y="237883"/>
                  </a:lnTo>
                  <a:lnTo>
                    <a:pt x="75577" y="240423"/>
                  </a:lnTo>
                  <a:lnTo>
                    <a:pt x="74180" y="240423"/>
                  </a:lnTo>
                  <a:lnTo>
                    <a:pt x="76555" y="241681"/>
                  </a:lnTo>
                  <a:lnTo>
                    <a:pt x="77038" y="240487"/>
                  </a:lnTo>
                  <a:lnTo>
                    <a:pt x="77444" y="240665"/>
                  </a:lnTo>
                  <a:lnTo>
                    <a:pt x="77660" y="240753"/>
                  </a:lnTo>
                  <a:lnTo>
                    <a:pt x="77508" y="240334"/>
                  </a:lnTo>
                  <a:lnTo>
                    <a:pt x="79387" y="239153"/>
                  </a:lnTo>
                  <a:lnTo>
                    <a:pt x="79502" y="241693"/>
                  </a:lnTo>
                  <a:lnTo>
                    <a:pt x="77660" y="241693"/>
                  </a:lnTo>
                  <a:lnTo>
                    <a:pt x="79057" y="246773"/>
                  </a:lnTo>
                  <a:lnTo>
                    <a:pt x="75615" y="242963"/>
                  </a:lnTo>
                  <a:lnTo>
                    <a:pt x="72097" y="242963"/>
                  </a:lnTo>
                  <a:lnTo>
                    <a:pt x="70383" y="241693"/>
                  </a:lnTo>
                  <a:lnTo>
                    <a:pt x="68643" y="244233"/>
                  </a:lnTo>
                  <a:lnTo>
                    <a:pt x="67475" y="244995"/>
                  </a:lnTo>
                  <a:lnTo>
                    <a:pt x="67475" y="268363"/>
                  </a:lnTo>
                  <a:lnTo>
                    <a:pt x="63080" y="269582"/>
                  </a:lnTo>
                  <a:lnTo>
                    <a:pt x="63373" y="265823"/>
                  </a:lnTo>
                  <a:lnTo>
                    <a:pt x="65239" y="265823"/>
                  </a:lnTo>
                  <a:lnTo>
                    <a:pt x="67475" y="268363"/>
                  </a:lnTo>
                  <a:lnTo>
                    <a:pt x="67475" y="244995"/>
                  </a:lnTo>
                  <a:lnTo>
                    <a:pt x="64744" y="246773"/>
                  </a:lnTo>
                  <a:lnTo>
                    <a:pt x="66141" y="251853"/>
                  </a:lnTo>
                  <a:lnTo>
                    <a:pt x="65773" y="253123"/>
                  </a:lnTo>
                  <a:lnTo>
                    <a:pt x="64401" y="251853"/>
                  </a:lnTo>
                  <a:lnTo>
                    <a:pt x="63627" y="250583"/>
                  </a:lnTo>
                  <a:lnTo>
                    <a:pt x="63754" y="250583"/>
                  </a:lnTo>
                  <a:lnTo>
                    <a:pt x="64325" y="249313"/>
                  </a:lnTo>
                  <a:lnTo>
                    <a:pt x="64109" y="249313"/>
                  </a:lnTo>
                  <a:lnTo>
                    <a:pt x="63398" y="250583"/>
                  </a:lnTo>
                  <a:lnTo>
                    <a:pt x="59956" y="251853"/>
                  </a:lnTo>
                  <a:lnTo>
                    <a:pt x="60261" y="252501"/>
                  </a:lnTo>
                  <a:lnTo>
                    <a:pt x="60375" y="252755"/>
                  </a:lnTo>
                  <a:lnTo>
                    <a:pt x="61747" y="255663"/>
                  </a:lnTo>
                  <a:lnTo>
                    <a:pt x="58877" y="255663"/>
                  </a:lnTo>
                  <a:lnTo>
                    <a:pt x="59537" y="254393"/>
                  </a:lnTo>
                  <a:lnTo>
                    <a:pt x="58585" y="254393"/>
                  </a:lnTo>
                  <a:lnTo>
                    <a:pt x="54076" y="254393"/>
                  </a:lnTo>
                  <a:lnTo>
                    <a:pt x="53530" y="256057"/>
                  </a:lnTo>
                  <a:lnTo>
                    <a:pt x="53530" y="285305"/>
                  </a:lnTo>
                  <a:lnTo>
                    <a:pt x="52184" y="285305"/>
                  </a:lnTo>
                  <a:lnTo>
                    <a:pt x="51142" y="285724"/>
                  </a:lnTo>
                  <a:lnTo>
                    <a:pt x="51904" y="283679"/>
                  </a:lnTo>
                  <a:lnTo>
                    <a:pt x="51396" y="282333"/>
                  </a:lnTo>
                  <a:lnTo>
                    <a:pt x="50977" y="281063"/>
                  </a:lnTo>
                  <a:lnTo>
                    <a:pt x="50977" y="285788"/>
                  </a:lnTo>
                  <a:lnTo>
                    <a:pt x="48971" y="286575"/>
                  </a:lnTo>
                  <a:lnTo>
                    <a:pt x="49225" y="285305"/>
                  </a:lnTo>
                  <a:lnTo>
                    <a:pt x="49466" y="284035"/>
                  </a:lnTo>
                  <a:lnTo>
                    <a:pt x="49276" y="284035"/>
                  </a:lnTo>
                  <a:lnTo>
                    <a:pt x="48780" y="285305"/>
                  </a:lnTo>
                  <a:lnTo>
                    <a:pt x="48514" y="285305"/>
                  </a:lnTo>
                  <a:lnTo>
                    <a:pt x="48374" y="284683"/>
                  </a:lnTo>
                  <a:lnTo>
                    <a:pt x="48475" y="282765"/>
                  </a:lnTo>
                  <a:lnTo>
                    <a:pt x="48031" y="283070"/>
                  </a:lnTo>
                  <a:lnTo>
                    <a:pt x="47879" y="282333"/>
                  </a:lnTo>
                  <a:lnTo>
                    <a:pt x="50927" y="283603"/>
                  </a:lnTo>
                  <a:lnTo>
                    <a:pt x="50977" y="285788"/>
                  </a:lnTo>
                  <a:lnTo>
                    <a:pt x="50977" y="281063"/>
                  </a:lnTo>
                  <a:lnTo>
                    <a:pt x="52565" y="278523"/>
                  </a:lnTo>
                  <a:lnTo>
                    <a:pt x="53378" y="282676"/>
                  </a:lnTo>
                  <a:lnTo>
                    <a:pt x="53467" y="284734"/>
                  </a:lnTo>
                  <a:lnTo>
                    <a:pt x="51930" y="283603"/>
                  </a:lnTo>
                  <a:lnTo>
                    <a:pt x="53492" y="284975"/>
                  </a:lnTo>
                  <a:lnTo>
                    <a:pt x="53530" y="285305"/>
                  </a:lnTo>
                  <a:lnTo>
                    <a:pt x="53530" y="256057"/>
                  </a:lnTo>
                  <a:lnTo>
                    <a:pt x="52400" y="259473"/>
                  </a:lnTo>
                  <a:lnTo>
                    <a:pt x="50444" y="263283"/>
                  </a:lnTo>
                  <a:lnTo>
                    <a:pt x="45377" y="264553"/>
                  </a:lnTo>
                  <a:lnTo>
                    <a:pt x="46812" y="264553"/>
                  </a:lnTo>
                  <a:lnTo>
                    <a:pt x="46278" y="264642"/>
                  </a:lnTo>
                  <a:lnTo>
                    <a:pt x="46278" y="284264"/>
                  </a:lnTo>
                  <a:lnTo>
                    <a:pt x="46024" y="284429"/>
                  </a:lnTo>
                  <a:lnTo>
                    <a:pt x="45453" y="283603"/>
                  </a:lnTo>
                  <a:lnTo>
                    <a:pt x="46278" y="284264"/>
                  </a:lnTo>
                  <a:lnTo>
                    <a:pt x="46278" y="264642"/>
                  </a:lnTo>
                  <a:lnTo>
                    <a:pt x="44780" y="264871"/>
                  </a:lnTo>
                  <a:lnTo>
                    <a:pt x="44780" y="285280"/>
                  </a:lnTo>
                  <a:lnTo>
                    <a:pt x="44462" y="285178"/>
                  </a:lnTo>
                  <a:lnTo>
                    <a:pt x="43992" y="284873"/>
                  </a:lnTo>
                  <a:lnTo>
                    <a:pt x="44780" y="285280"/>
                  </a:lnTo>
                  <a:lnTo>
                    <a:pt x="44780" y="264871"/>
                  </a:lnTo>
                  <a:lnTo>
                    <a:pt x="38404" y="265823"/>
                  </a:lnTo>
                  <a:lnTo>
                    <a:pt x="35331" y="275983"/>
                  </a:lnTo>
                  <a:lnTo>
                    <a:pt x="23444" y="275983"/>
                  </a:lnTo>
                  <a:lnTo>
                    <a:pt x="24638" y="278523"/>
                  </a:lnTo>
                  <a:lnTo>
                    <a:pt x="24599" y="281063"/>
                  </a:lnTo>
                  <a:lnTo>
                    <a:pt x="22428" y="278523"/>
                  </a:lnTo>
                  <a:lnTo>
                    <a:pt x="22593" y="282333"/>
                  </a:lnTo>
                  <a:lnTo>
                    <a:pt x="21424" y="287413"/>
                  </a:lnTo>
                  <a:lnTo>
                    <a:pt x="13614" y="279793"/>
                  </a:lnTo>
                  <a:lnTo>
                    <a:pt x="13068" y="286143"/>
                  </a:lnTo>
                  <a:lnTo>
                    <a:pt x="14706" y="287413"/>
                  </a:lnTo>
                  <a:lnTo>
                    <a:pt x="13271" y="287413"/>
                  </a:lnTo>
                  <a:lnTo>
                    <a:pt x="11569" y="291223"/>
                  </a:lnTo>
                  <a:lnTo>
                    <a:pt x="10388" y="288683"/>
                  </a:lnTo>
                  <a:lnTo>
                    <a:pt x="10490" y="289953"/>
                  </a:lnTo>
                  <a:lnTo>
                    <a:pt x="11239" y="291223"/>
                  </a:lnTo>
                  <a:lnTo>
                    <a:pt x="10147" y="289953"/>
                  </a:lnTo>
                  <a:lnTo>
                    <a:pt x="9169" y="288683"/>
                  </a:lnTo>
                  <a:lnTo>
                    <a:pt x="7797" y="293763"/>
                  </a:lnTo>
                  <a:lnTo>
                    <a:pt x="4813" y="293763"/>
                  </a:lnTo>
                  <a:lnTo>
                    <a:pt x="4457" y="287413"/>
                  </a:lnTo>
                  <a:lnTo>
                    <a:pt x="901" y="289953"/>
                  </a:lnTo>
                  <a:lnTo>
                    <a:pt x="0" y="291223"/>
                  </a:lnTo>
                  <a:lnTo>
                    <a:pt x="38" y="296303"/>
                  </a:lnTo>
                  <a:lnTo>
                    <a:pt x="3022" y="296303"/>
                  </a:lnTo>
                  <a:lnTo>
                    <a:pt x="3987" y="297573"/>
                  </a:lnTo>
                  <a:lnTo>
                    <a:pt x="3327" y="300113"/>
                  </a:lnTo>
                  <a:lnTo>
                    <a:pt x="5880" y="303923"/>
                  </a:lnTo>
                  <a:lnTo>
                    <a:pt x="7810" y="309003"/>
                  </a:lnTo>
                  <a:lnTo>
                    <a:pt x="12534" y="309003"/>
                  </a:lnTo>
                  <a:lnTo>
                    <a:pt x="12814" y="305193"/>
                  </a:lnTo>
                  <a:lnTo>
                    <a:pt x="14782" y="307733"/>
                  </a:lnTo>
                  <a:lnTo>
                    <a:pt x="13220" y="309003"/>
                  </a:lnTo>
                  <a:lnTo>
                    <a:pt x="15405" y="309003"/>
                  </a:lnTo>
                  <a:lnTo>
                    <a:pt x="14897" y="307733"/>
                  </a:lnTo>
                  <a:lnTo>
                    <a:pt x="14782" y="306463"/>
                  </a:lnTo>
                  <a:lnTo>
                    <a:pt x="15646" y="306463"/>
                  </a:lnTo>
                  <a:lnTo>
                    <a:pt x="16421" y="307733"/>
                  </a:lnTo>
                  <a:lnTo>
                    <a:pt x="17081" y="307733"/>
                  </a:lnTo>
                  <a:lnTo>
                    <a:pt x="16903" y="306463"/>
                  </a:lnTo>
                  <a:lnTo>
                    <a:pt x="16725" y="305193"/>
                  </a:lnTo>
                  <a:lnTo>
                    <a:pt x="16383" y="302717"/>
                  </a:lnTo>
                  <a:lnTo>
                    <a:pt x="16256" y="302653"/>
                  </a:lnTo>
                  <a:lnTo>
                    <a:pt x="16929" y="301383"/>
                  </a:lnTo>
                  <a:lnTo>
                    <a:pt x="19126" y="302653"/>
                  </a:lnTo>
                  <a:lnTo>
                    <a:pt x="19862" y="303923"/>
                  </a:lnTo>
                  <a:lnTo>
                    <a:pt x="19913" y="301383"/>
                  </a:lnTo>
                  <a:lnTo>
                    <a:pt x="20764" y="302653"/>
                  </a:lnTo>
                  <a:lnTo>
                    <a:pt x="20904" y="303466"/>
                  </a:lnTo>
                  <a:lnTo>
                    <a:pt x="20980" y="302653"/>
                  </a:lnTo>
                  <a:lnTo>
                    <a:pt x="23075" y="301383"/>
                  </a:lnTo>
                  <a:lnTo>
                    <a:pt x="22123" y="298843"/>
                  </a:lnTo>
                  <a:lnTo>
                    <a:pt x="24638" y="301383"/>
                  </a:lnTo>
                  <a:lnTo>
                    <a:pt x="24828" y="298843"/>
                  </a:lnTo>
                  <a:lnTo>
                    <a:pt x="25031" y="296303"/>
                  </a:lnTo>
                  <a:lnTo>
                    <a:pt x="27520" y="300113"/>
                  </a:lnTo>
                  <a:lnTo>
                    <a:pt x="27216" y="298843"/>
                  </a:lnTo>
                  <a:lnTo>
                    <a:pt x="27216" y="296303"/>
                  </a:lnTo>
                  <a:lnTo>
                    <a:pt x="28003" y="295033"/>
                  </a:lnTo>
                  <a:lnTo>
                    <a:pt x="29464" y="301383"/>
                  </a:lnTo>
                  <a:lnTo>
                    <a:pt x="31191" y="295033"/>
                  </a:lnTo>
                  <a:lnTo>
                    <a:pt x="31534" y="293763"/>
                  </a:lnTo>
                  <a:lnTo>
                    <a:pt x="34429" y="298843"/>
                  </a:lnTo>
                  <a:lnTo>
                    <a:pt x="32854" y="293763"/>
                  </a:lnTo>
                  <a:lnTo>
                    <a:pt x="36309" y="293763"/>
                  </a:lnTo>
                  <a:lnTo>
                    <a:pt x="35445" y="296735"/>
                  </a:lnTo>
                  <a:lnTo>
                    <a:pt x="38315" y="300545"/>
                  </a:lnTo>
                  <a:lnTo>
                    <a:pt x="40855" y="298005"/>
                  </a:lnTo>
                  <a:lnTo>
                    <a:pt x="41300" y="300355"/>
                  </a:lnTo>
                  <a:lnTo>
                    <a:pt x="42062" y="299275"/>
                  </a:lnTo>
                  <a:lnTo>
                    <a:pt x="42100" y="300355"/>
                  </a:lnTo>
                  <a:lnTo>
                    <a:pt x="42189" y="301040"/>
                  </a:lnTo>
                  <a:lnTo>
                    <a:pt x="42329" y="301815"/>
                  </a:lnTo>
                  <a:lnTo>
                    <a:pt x="42722" y="301815"/>
                  </a:lnTo>
                  <a:lnTo>
                    <a:pt x="44513" y="299275"/>
                  </a:lnTo>
                  <a:lnTo>
                    <a:pt x="45135" y="298399"/>
                  </a:lnTo>
                  <a:lnTo>
                    <a:pt x="44856" y="298005"/>
                  </a:lnTo>
                  <a:lnTo>
                    <a:pt x="46710" y="296735"/>
                  </a:lnTo>
                  <a:lnTo>
                    <a:pt x="47536" y="299275"/>
                  </a:lnTo>
                  <a:lnTo>
                    <a:pt x="47040" y="301815"/>
                  </a:lnTo>
                  <a:lnTo>
                    <a:pt x="48501" y="299275"/>
                  </a:lnTo>
                  <a:lnTo>
                    <a:pt x="48552" y="300545"/>
                  </a:lnTo>
                  <a:lnTo>
                    <a:pt x="48399" y="301040"/>
                  </a:lnTo>
                  <a:lnTo>
                    <a:pt x="48907" y="300545"/>
                  </a:lnTo>
                  <a:lnTo>
                    <a:pt x="50660" y="301815"/>
                  </a:lnTo>
                  <a:lnTo>
                    <a:pt x="51092" y="300545"/>
                  </a:lnTo>
                  <a:lnTo>
                    <a:pt x="51523" y="299275"/>
                  </a:lnTo>
                  <a:lnTo>
                    <a:pt x="52336" y="301815"/>
                  </a:lnTo>
                  <a:lnTo>
                    <a:pt x="55384" y="299275"/>
                  </a:lnTo>
                  <a:lnTo>
                    <a:pt x="54762" y="303085"/>
                  </a:lnTo>
                  <a:lnTo>
                    <a:pt x="55232" y="301815"/>
                  </a:lnTo>
                  <a:lnTo>
                    <a:pt x="57137" y="300545"/>
                  </a:lnTo>
                  <a:lnTo>
                    <a:pt x="58191" y="300545"/>
                  </a:lnTo>
                  <a:lnTo>
                    <a:pt x="55689" y="305625"/>
                  </a:lnTo>
                  <a:lnTo>
                    <a:pt x="62001" y="300545"/>
                  </a:lnTo>
                  <a:lnTo>
                    <a:pt x="60833" y="306895"/>
                  </a:lnTo>
                  <a:lnTo>
                    <a:pt x="62776" y="301815"/>
                  </a:lnTo>
                  <a:lnTo>
                    <a:pt x="66090" y="304355"/>
                  </a:lnTo>
                  <a:lnTo>
                    <a:pt x="68376" y="303301"/>
                  </a:lnTo>
                  <a:lnTo>
                    <a:pt x="69481" y="304355"/>
                  </a:lnTo>
                  <a:lnTo>
                    <a:pt x="69697" y="305625"/>
                  </a:lnTo>
                  <a:lnTo>
                    <a:pt x="70472" y="306895"/>
                  </a:lnTo>
                  <a:lnTo>
                    <a:pt x="70980" y="303085"/>
                  </a:lnTo>
                  <a:lnTo>
                    <a:pt x="71145" y="301815"/>
                  </a:lnTo>
                  <a:lnTo>
                    <a:pt x="73418" y="301815"/>
                  </a:lnTo>
                  <a:lnTo>
                    <a:pt x="74142" y="300545"/>
                  </a:lnTo>
                  <a:lnTo>
                    <a:pt x="74879" y="299275"/>
                  </a:lnTo>
                  <a:lnTo>
                    <a:pt x="76098" y="303085"/>
                  </a:lnTo>
                  <a:lnTo>
                    <a:pt x="73266" y="304355"/>
                  </a:lnTo>
                  <a:lnTo>
                    <a:pt x="73329" y="308165"/>
                  </a:lnTo>
                  <a:lnTo>
                    <a:pt x="73660" y="304355"/>
                  </a:lnTo>
                  <a:lnTo>
                    <a:pt x="76682" y="305625"/>
                  </a:lnTo>
                  <a:lnTo>
                    <a:pt x="76606" y="304355"/>
                  </a:lnTo>
                  <a:lnTo>
                    <a:pt x="76454" y="301815"/>
                  </a:lnTo>
                  <a:lnTo>
                    <a:pt x="77431" y="304355"/>
                  </a:lnTo>
                  <a:lnTo>
                    <a:pt x="77419" y="303085"/>
                  </a:lnTo>
                  <a:lnTo>
                    <a:pt x="77660" y="306895"/>
                  </a:lnTo>
                  <a:lnTo>
                    <a:pt x="78308" y="303085"/>
                  </a:lnTo>
                  <a:lnTo>
                    <a:pt x="78524" y="301815"/>
                  </a:lnTo>
                  <a:lnTo>
                    <a:pt x="78981" y="306895"/>
                  </a:lnTo>
                  <a:lnTo>
                    <a:pt x="80454" y="303085"/>
                  </a:lnTo>
                  <a:lnTo>
                    <a:pt x="82003" y="305625"/>
                  </a:lnTo>
                  <a:lnTo>
                    <a:pt x="80314" y="308165"/>
                  </a:lnTo>
                  <a:lnTo>
                    <a:pt x="82575" y="306895"/>
                  </a:lnTo>
                  <a:lnTo>
                    <a:pt x="82816" y="307289"/>
                  </a:lnTo>
                  <a:lnTo>
                    <a:pt x="82753" y="306895"/>
                  </a:lnTo>
                  <a:lnTo>
                    <a:pt x="83489" y="304355"/>
                  </a:lnTo>
                  <a:lnTo>
                    <a:pt x="86131" y="303085"/>
                  </a:lnTo>
                  <a:lnTo>
                    <a:pt x="84467" y="306501"/>
                  </a:lnTo>
                  <a:lnTo>
                    <a:pt x="84378" y="307289"/>
                  </a:lnTo>
                  <a:lnTo>
                    <a:pt x="84874" y="309435"/>
                  </a:lnTo>
                  <a:lnTo>
                    <a:pt x="86563" y="308165"/>
                  </a:lnTo>
                  <a:lnTo>
                    <a:pt x="88226" y="305625"/>
                  </a:lnTo>
                  <a:lnTo>
                    <a:pt x="89369" y="305625"/>
                  </a:lnTo>
                  <a:lnTo>
                    <a:pt x="89509" y="306501"/>
                  </a:lnTo>
                  <a:lnTo>
                    <a:pt x="90220" y="305625"/>
                  </a:lnTo>
                  <a:lnTo>
                    <a:pt x="91262" y="304355"/>
                  </a:lnTo>
                  <a:lnTo>
                    <a:pt x="94119" y="308165"/>
                  </a:lnTo>
                  <a:lnTo>
                    <a:pt x="94843" y="307047"/>
                  </a:lnTo>
                  <a:lnTo>
                    <a:pt x="96977" y="307162"/>
                  </a:lnTo>
                  <a:lnTo>
                    <a:pt x="96774" y="306298"/>
                  </a:lnTo>
                  <a:lnTo>
                    <a:pt x="96723" y="305371"/>
                  </a:lnTo>
                  <a:lnTo>
                    <a:pt x="96697" y="304444"/>
                  </a:lnTo>
                  <a:lnTo>
                    <a:pt x="96672" y="304876"/>
                  </a:lnTo>
                  <a:lnTo>
                    <a:pt x="96621" y="306552"/>
                  </a:lnTo>
                  <a:lnTo>
                    <a:pt x="94919" y="306933"/>
                  </a:lnTo>
                  <a:lnTo>
                    <a:pt x="96583" y="304355"/>
                  </a:lnTo>
                  <a:lnTo>
                    <a:pt x="96634" y="303085"/>
                  </a:lnTo>
                  <a:lnTo>
                    <a:pt x="96748" y="301815"/>
                  </a:lnTo>
                  <a:lnTo>
                    <a:pt x="96862" y="300545"/>
                  </a:lnTo>
                  <a:lnTo>
                    <a:pt x="97116" y="299275"/>
                  </a:lnTo>
                  <a:lnTo>
                    <a:pt x="98069" y="299275"/>
                  </a:lnTo>
                  <a:lnTo>
                    <a:pt x="99199" y="298005"/>
                  </a:lnTo>
                  <a:lnTo>
                    <a:pt x="99263" y="301040"/>
                  </a:lnTo>
                  <a:lnTo>
                    <a:pt x="99479" y="303009"/>
                  </a:lnTo>
                  <a:lnTo>
                    <a:pt x="102069" y="300545"/>
                  </a:lnTo>
                  <a:lnTo>
                    <a:pt x="103403" y="301815"/>
                  </a:lnTo>
                  <a:lnTo>
                    <a:pt x="103212" y="305625"/>
                  </a:lnTo>
                  <a:lnTo>
                    <a:pt x="99796" y="303085"/>
                  </a:lnTo>
                  <a:lnTo>
                    <a:pt x="101320" y="305625"/>
                  </a:lnTo>
                  <a:lnTo>
                    <a:pt x="99225" y="304355"/>
                  </a:lnTo>
                  <a:lnTo>
                    <a:pt x="100203" y="310705"/>
                  </a:lnTo>
                  <a:lnTo>
                    <a:pt x="97904" y="304355"/>
                  </a:lnTo>
                  <a:lnTo>
                    <a:pt x="98666" y="310705"/>
                  </a:lnTo>
                  <a:lnTo>
                    <a:pt x="101523" y="311975"/>
                  </a:lnTo>
                  <a:lnTo>
                    <a:pt x="101777" y="310705"/>
                  </a:lnTo>
                  <a:lnTo>
                    <a:pt x="102285" y="308165"/>
                  </a:lnTo>
                  <a:lnTo>
                    <a:pt x="105105" y="310705"/>
                  </a:lnTo>
                  <a:lnTo>
                    <a:pt x="106057" y="308165"/>
                  </a:lnTo>
                  <a:lnTo>
                    <a:pt x="105295" y="306895"/>
                  </a:lnTo>
                  <a:lnTo>
                    <a:pt x="106235" y="305625"/>
                  </a:lnTo>
                  <a:lnTo>
                    <a:pt x="111010" y="303085"/>
                  </a:lnTo>
                  <a:lnTo>
                    <a:pt x="108305" y="314515"/>
                  </a:lnTo>
                  <a:lnTo>
                    <a:pt x="112090" y="310705"/>
                  </a:lnTo>
                  <a:lnTo>
                    <a:pt x="113245" y="308165"/>
                  </a:lnTo>
                  <a:lnTo>
                    <a:pt x="114223" y="304355"/>
                  </a:lnTo>
                  <a:lnTo>
                    <a:pt x="116090" y="306895"/>
                  </a:lnTo>
                  <a:lnTo>
                    <a:pt x="114744" y="310705"/>
                  </a:lnTo>
                  <a:lnTo>
                    <a:pt x="117576" y="311975"/>
                  </a:lnTo>
                  <a:lnTo>
                    <a:pt x="117259" y="305625"/>
                  </a:lnTo>
                  <a:lnTo>
                    <a:pt x="119888" y="308165"/>
                  </a:lnTo>
                  <a:lnTo>
                    <a:pt x="121031" y="308165"/>
                  </a:lnTo>
                  <a:lnTo>
                    <a:pt x="120802" y="311975"/>
                  </a:lnTo>
                  <a:lnTo>
                    <a:pt x="123964" y="311975"/>
                  </a:lnTo>
                  <a:lnTo>
                    <a:pt x="127736" y="309435"/>
                  </a:lnTo>
                  <a:lnTo>
                    <a:pt x="131267" y="309435"/>
                  </a:lnTo>
                  <a:lnTo>
                    <a:pt x="130911" y="310705"/>
                  </a:lnTo>
                  <a:lnTo>
                    <a:pt x="130162" y="310705"/>
                  </a:lnTo>
                  <a:lnTo>
                    <a:pt x="130771" y="311975"/>
                  </a:lnTo>
                  <a:lnTo>
                    <a:pt x="135369" y="311975"/>
                  </a:lnTo>
                  <a:lnTo>
                    <a:pt x="139890" y="314515"/>
                  </a:lnTo>
                  <a:lnTo>
                    <a:pt x="143662" y="317055"/>
                  </a:lnTo>
                  <a:lnTo>
                    <a:pt x="145745" y="314515"/>
                  </a:lnTo>
                  <a:lnTo>
                    <a:pt x="146113" y="314515"/>
                  </a:lnTo>
                  <a:lnTo>
                    <a:pt x="147091" y="313245"/>
                  </a:lnTo>
                  <a:lnTo>
                    <a:pt x="148056" y="313245"/>
                  </a:lnTo>
                  <a:lnTo>
                    <a:pt x="148018" y="315493"/>
                  </a:lnTo>
                  <a:lnTo>
                    <a:pt x="150545" y="314515"/>
                  </a:lnTo>
                  <a:lnTo>
                    <a:pt x="153441" y="313245"/>
                  </a:lnTo>
                  <a:lnTo>
                    <a:pt x="156337" y="311975"/>
                  </a:lnTo>
                  <a:lnTo>
                    <a:pt x="158762" y="315785"/>
                  </a:lnTo>
                  <a:lnTo>
                    <a:pt x="158026" y="317055"/>
                  </a:lnTo>
                  <a:lnTo>
                    <a:pt x="160134" y="318325"/>
                  </a:lnTo>
                  <a:lnTo>
                    <a:pt x="161759" y="310705"/>
                  </a:lnTo>
                  <a:lnTo>
                    <a:pt x="163423" y="314515"/>
                  </a:lnTo>
                  <a:lnTo>
                    <a:pt x="162915" y="314515"/>
                  </a:lnTo>
                  <a:lnTo>
                    <a:pt x="167741" y="317055"/>
                  </a:lnTo>
                  <a:lnTo>
                    <a:pt x="173863" y="314515"/>
                  </a:lnTo>
                  <a:lnTo>
                    <a:pt x="176860" y="320865"/>
                  </a:lnTo>
                  <a:lnTo>
                    <a:pt x="178409" y="315785"/>
                  </a:lnTo>
                  <a:lnTo>
                    <a:pt x="181470" y="323405"/>
                  </a:lnTo>
                  <a:lnTo>
                    <a:pt x="182968" y="317055"/>
                  </a:lnTo>
                  <a:lnTo>
                    <a:pt x="185267" y="320865"/>
                  </a:lnTo>
                  <a:lnTo>
                    <a:pt x="184238" y="322135"/>
                  </a:lnTo>
                  <a:lnTo>
                    <a:pt x="187896" y="324675"/>
                  </a:lnTo>
                  <a:lnTo>
                    <a:pt x="188925" y="324675"/>
                  </a:lnTo>
                  <a:lnTo>
                    <a:pt x="190246" y="320865"/>
                  </a:lnTo>
                  <a:lnTo>
                    <a:pt x="191731" y="320865"/>
                  </a:lnTo>
                  <a:lnTo>
                    <a:pt x="191135" y="323405"/>
                  </a:lnTo>
                  <a:lnTo>
                    <a:pt x="193598" y="320865"/>
                  </a:lnTo>
                  <a:lnTo>
                    <a:pt x="193814" y="324675"/>
                  </a:lnTo>
                  <a:lnTo>
                    <a:pt x="194767" y="324675"/>
                  </a:lnTo>
                  <a:lnTo>
                    <a:pt x="194449" y="322135"/>
                  </a:lnTo>
                  <a:lnTo>
                    <a:pt x="194716" y="322135"/>
                  </a:lnTo>
                  <a:lnTo>
                    <a:pt x="196964" y="320865"/>
                  </a:lnTo>
                  <a:lnTo>
                    <a:pt x="199072" y="324675"/>
                  </a:lnTo>
                  <a:lnTo>
                    <a:pt x="198767" y="325945"/>
                  </a:lnTo>
                  <a:lnTo>
                    <a:pt x="203962" y="324675"/>
                  </a:lnTo>
                  <a:lnTo>
                    <a:pt x="203606" y="325869"/>
                  </a:lnTo>
                  <a:lnTo>
                    <a:pt x="205092" y="324675"/>
                  </a:lnTo>
                  <a:lnTo>
                    <a:pt x="201714" y="331025"/>
                  </a:lnTo>
                  <a:lnTo>
                    <a:pt x="204597" y="328485"/>
                  </a:lnTo>
                  <a:lnTo>
                    <a:pt x="204508" y="327850"/>
                  </a:lnTo>
                  <a:lnTo>
                    <a:pt x="204482" y="327126"/>
                  </a:lnTo>
                  <a:lnTo>
                    <a:pt x="205155" y="325945"/>
                  </a:lnTo>
                  <a:lnTo>
                    <a:pt x="205333" y="325945"/>
                  </a:lnTo>
                  <a:lnTo>
                    <a:pt x="206070" y="327215"/>
                  </a:lnTo>
                  <a:lnTo>
                    <a:pt x="208610" y="328485"/>
                  </a:lnTo>
                  <a:lnTo>
                    <a:pt x="210693" y="327215"/>
                  </a:lnTo>
                  <a:lnTo>
                    <a:pt x="209867" y="329755"/>
                  </a:lnTo>
                  <a:lnTo>
                    <a:pt x="213156" y="331025"/>
                  </a:lnTo>
                  <a:lnTo>
                    <a:pt x="221145" y="331025"/>
                  </a:lnTo>
                  <a:lnTo>
                    <a:pt x="219976" y="329755"/>
                  </a:lnTo>
                  <a:lnTo>
                    <a:pt x="220726" y="327215"/>
                  </a:lnTo>
                  <a:lnTo>
                    <a:pt x="221107" y="325945"/>
                  </a:lnTo>
                  <a:lnTo>
                    <a:pt x="222313" y="325945"/>
                  </a:lnTo>
                  <a:lnTo>
                    <a:pt x="222224" y="327126"/>
                  </a:lnTo>
                  <a:lnTo>
                    <a:pt x="223177" y="325945"/>
                  </a:lnTo>
                  <a:lnTo>
                    <a:pt x="224536" y="325945"/>
                  </a:lnTo>
                  <a:lnTo>
                    <a:pt x="223329" y="329755"/>
                  </a:lnTo>
                  <a:lnTo>
                    <a:pt x="222275" y="331025"/>
                  </a:lnTo>
                  <a:lnTo>
                    <a:pt x="224269" y="329755"/>
                  </a:lnTo>
                  <a:lnTo>
                    <a:pt x="224142" y="331025"/>
                  </a:lnTo>
                  <a:lnTo>
                    <a:pt x="223621" y="331025"/>
                  </a:lnTo>
                  <a:lnTo>
                    <a:pt x="223240" y="332295"/>
                  </a:lnTo>
                  <a:lnTo>
                    <a:pt x="224421" y="331025"/>
                  </a:lnTo>
                  <a:lnTo>
                    <a:pt x="225513" y="336105"/>
                  </a:lnTo>
                  <a:lnTo>
                    <a:pt x="227342" y="333565"/>
                  </a:lnTo>
                  <a:lnTo>
                    <a:pt x="227228" y="334835"/>
                  </a:lnTo>
                  <a:lnTo>
                    <a:pt x="236220" y="334835"/>
                  </a:lnTo>
                  <a:lnTo>
                    <a:pt x="236575" y="333565"/>
                  </a:lnTo>
                  <a:lnTo>
                    <a:pt x="236931" y="332295"/>
                  </a:lnTo>
                  <a:lnTo>
                    <a:pt x="238010" y="333565"/>
                  </a:lnTo>
                  <a:lnTo>
                    <a:pt x="238734" y="332295"/>
                  </a:lnTo>
                  <a:lnTo>
                    <a:pt x="239471" y="331025"/>
                  </a:lnTo>
                  <a:lnTo>
                    <a:pt x="241554" y="332295"/>
                  </a:lnTo>
                  <a:lnTo>
                    <a:pt x="243586" y="334835"/>
                  </a:lnTo>
                  <a:lnTo>
                    <a:pt x="246392" y="336105"/>
                  </a:lnTo>
                  <a:lnTo>
                    <a:pt x="248666" y="334835"/>
                  </a:lnTo>
                  <a:lnTo>
                    <a:pt x="251142" y="334835"/>
                  </a:lnTo>
                  <a:lnTo>
                    <a:pt x="249288" y="336105"/>
                  </a:lnTo>
                  <a:lnTo>
                    <a:pt x="253631" y="337375"/>
                  </a:lnTo>
                  <a:lnTo>
                    <a:pt x="258343" y="336105"/>
                  </a:lnTo>
                  <a:lnTo>
                    <a:pt x="258127" y="334835"/>
                  </a:lnTo>
                  <a:lnTo>
                    <a:pt x="257733" y="333565"/>
                  </a:lnTo>
                  <a:lnTo>
                    <a:pt x="259080" y="333565"/>
                  </a:lnTo>
                  <a:lnTo>
                    <a:pt x="259689" y="334835"/>
                  </a:lnTo>
                  <a:lnTo>
                    <a:pt x="259321" y="335953"/>
                  </a:lnTo>
                  <a:lnTo>
                    <a:pt x="264680" y="333565"/>
                  </a:lnTo>
                  <a:lnTo>
                    <a:pt x="268008" y="346265"/>
                  </a:lnTo>
                  <a:lnTo>
                    <a:pt x="273088" y="342455"/>
                  </a:lnTo>
                  <a:lnTo>
                    <a:pt x="272808" y="342455"/>
                  </a:lnTo>
                  <a:lnTo>
                    <a:pt x="277380" y="339915"/>
                  </a:lnTo>
                  <a:lnTo>
                    <a:pt x="279044" y="341185"/>
                  </a:lnTo>
                  <a:lnTo>
                    <a:pt x="275831" y="342455"/>
                  </a:lnTo>
                  <a:lnTo>
                    <a:pt x="276733" y="343725"/>
                  </a:lnTo>
                  <a:lnTo>
                    <a:pt x="282003" y="341185"/>
                  </a:lnTo>
                  <a:lnTo>
                    <a:pt x="283146" y="346265"/>
                  </a:lnTo>
                  <a:lnTo>
                    <a:pt x="287324" y="343725"/>
                  </a:lnTo>
                  <a:lnTo>
                    <a:pt x="287972" y="352615"/>
                  </a:lnTo>
                  <a:lnTo>
                    <a:pt x="296900" y="346265"/>
                  </a:lnTo>
                  <a:lnTo>
                    <a:pt x="299173" y="352615"/>
                  </a:lnTo>
                  <a:lnTo>
                    <a:pt x="299466" y="350075"/>
                  </a:lnTo>
                  <a:lnTo>
                    <a:pt x="300850" y="348805"/>
                  </a:lnTo>
                  <a:lnTo>
                    <a:pt x="300710" y="349465"/>
                  </a:lnTo>
                  <a:lnTo>
                    <a:pt x="301142" y="348805"/>
                  </a:lnTo>
                  <a:lnTo>
                    <a:pt x="307225" y="350075"/>
                  </a:lnTo>
                  <a:lnTo>
                    <a:pt x="312953" y="353885"/>
                  </a:lnTo>
                  <a:lnTo>
                    <a:pt x="318503" y="356425"/>
                  </a:lnTo>
                  <a:lnTo>
                    <a:pt x="324065" y="360235"/>
                  </a:lnTo>
                  <a:lnTo>
                    <a:pt x="326847" y="361505"/>
                  </a:lnTo>
                  <a:lnTo>
                    <a:pt x="328396" y="351345"/>
                  </a:lnTo>
                  <a:lnTo>
                    <a:pt x="330847" y="356425"/>
                  </a:lnTo>
                  <a:lnTo>
                    <a:pt x="328828" y="360235"/>
                  </a:lnTo>
                  <a:lnTo>
                    <a:pt x="335915" y="357695"/>
                  </a:lnTo>
                  <a:lnTo>
                    <a:pt x="340855" y="364045"/>
                  </a:lnTo>
                  <a:lnTo>
                    <a:pt x="347586" y="361505"/>
                  </a:lnTo>
                  <a:lnTo>
                    <a:pt x="347040" y="362712"/>
                  </a:lnTo>
                  <a:lnTo>
                    <a:pt x="346710" y="364045"/>
                  </a:lnTo>
                  <a:lnTo>
                    <a:pt x="346151" y="364045"/>
                  </a:lnTo>
                  <a:lnTo>
                    <a:pt x="346633" y="366585"/>
                  </a:lnTo>
                  <a:lnTo>
                    <a:pt x="350596" y="365315"/>
                  </a:lnTo>
                  <a:lnTo>
                    <a:pt x="351218" y="362775"/>
                  </a:lnTo>
                  <a:lnTo>
                    <a:pt x="352044" y="364045"/>
                  </a:lnTo>
                  <a:lnTo>
                    <a:pt x="350888" y="365315"/>
                  </a:lnTo>
                  <a:lnTo>
                    <a:pt x="351129" y="366585"/>
                  </a:lnTo>
                  <a:lnTo>
                    <a:pt x="351904" y="367855"/>
                  </a:lnTo>
                  <a:lnTo>
                    <a:pt x="355130" y="364045"/>
                  </a:lnTo>
                  <a:lnTo>
                    <a:pt x="355015" y="366585"/>
                  </a:lnTo>
                  <a:lnTo>
                    <a:pt x="354177" y="367855"/>
                  </a:lnTo>
                  <a:lnTo>
                    <a:pt x="355333" y="366585"/>
                  </a:lnTo>
                  <a:lnTo>
                    <a:pt x="357771" y="369125"/>
                  </a:lnTo>
                  <a:lnTo>
                    <a:pt x="357847" y="366585"/>
                  </a:lnTo>
                  <a:lnTo>
                    <a:pt x="357873" y="365315"/>
                  </a:lnTo>
                  <a:lnTo>
                    <a:pt x="359625" y="367855"/>
                  </a:lnTo>
                  <a:lnTo>
                    <a:pt x="362381" y="365315"/>
                  </a:lnTo>
                  <a:lnTo>
                    <a:pt x="363397" y="367461"/>
                  </a:lnTo>
                  <a:lnTo>
                    <a:pt x="363118" y="367868"/>
                  </a:lnTo>
                  <a:lnTo>
                    <a:pt x="364172" y="369519"/>
                  </a:lnTo>
                  <a:lnTo>
                    <a:pt x="364109" y="368427"/>
                  </a:lnTo>
                  <a:lnTo>
                    <a:pt x="363893" y="367715"/>
                  </a:lnTo>
                  <a:lnTo>
                    <a:pt x="365683" y="365315"/>
                  </a:lnTo>
                  <a:lnTo>
                    <a:pt x="366814" y="370395"/>
                  </a:lnTo>
                  <a:lnTo>
                    <a:pt x="368554" y="366585"/>
                  </a:lnTo>
                  <a:lnTo>
                    <a:pt x="366966" y="370395"/>
                  </a:lnTo>
                  <a:lnTo>
                    <a:pt x="371170" y="370395"/>
                  </a:lnTo>
                  <a:lnTo>
                    <a:pt x="373214" y="369125"/>
                  </a:lnTo>
                  <a:lnTo>
                    <a:pt x="372325" y="370395"/>
                  </a:lnTo>
                  <a:lnTo>
                    <a:pt x="373938" y="371665"/>
                  </a:lnTo>
                  <a:lnTo>
                    <a:pt x="372783" y="372935"/>
                  </a:lnTo>
                  <a:lnTo>
                    <a:pt x="376047" y="372935"/>
                  </a:lnTo>
                  <a:lnTo>
                    <a:pt x="376529" y="370395"/>
                  </a:lnTo>
                  <a:lnTo>
                    <a:pt x="377621" y="376745"/>
                  </a:lnTo>
                  <a:lnTo>
                    <a:pt x="381939" y="370395"/>
                  </a:lnTo>
                  <a:lnTo>
                    <a:pt x="382803" y="369125"/>
                  </a:lnTo>
                  <a:lnTo>
                    <a:pt x="383667" y="367855"/>
                  </a:lnTo>
                  <a:lnTo>
                    <a:pt x="383019" y="375475"/>
                  </a:lnTo>
                  <a:lnTo>
                    <a:pt x="388404" y="374205"/>
                  </a:lnTo>
                  <a:lnTo>
                    <a:pt x="392963" y="374205"/>
                  </a:lnTo>
                  <a:lnTo>
                    <a:pt x="397687" y="374205"/>
                  </a:lnTo>
                  <a:lnTo>
                    <a:pt x="396633" y="377456"/>
                  </a:lnTo>
                  <a:lnTo>
                    <a:pt x="399669" y="374205"/>
                  </a:lnTo>
                  <a:lnTo>
                    <a:pt x="403199" y="376745"/>
                  </a:lnTo>
                  <a:lnTo>
                    <a:pt x="403999" y="378015"/>
                  </a:lnTo>
                  <a:lnTo>
                    <a:pt x="401967" y="379285"/>
                  </a:lnTo>
                  <a:lnTo>
                    <a:pt x="405917" y="379285"/>
                  </a:lnTo>
                  <a:lnTo>
                    <a:pt x="408749" y="383095"/>
                  </a:lnTo>
                  <a:lnTo>
                    <a:pt x="412699" y="381927"/>
                  </a:lnTo>
                  <a:lnTo>
                    <a:pt x="413270" y="383095"/>
                  </a:lnTo>
                  <a:lnTo>
                    <a:pt x="413893" y="381825"/>
                  </a:lnTo>
                  <a:lnTo>
                    <a:pt x="413054" y="381825"/>
                  </a:lnTo>
                  <a:lnTo>
                    <a:pt x="412965" y="378015"/>
                  </a:lnTo>
                  <a:lnTo>
                    <a:pt x="417741" y="376783"/>
                  </a:lnTo>
                  <a:lnTo>
                    <a:pt x="415378" y="380555"/>
                  </a:lnTo>
                  <a:lnTo>
                    <a:pt x="421487" y="378015"/>
                  </a:lnTo>
                  <a:lnTo>
                    <a:pt x="417055" y="384365"/>
                  </a:lnTo>
                  <a:lnTo>
                    <a:pt x="417652" y="384365"/>
                  </a:lnTo>
                  <a:lnTo>
                    <a:pt x="418553" y="383095"/>
                  </a:lnTo>
                  <a:lnTo>
                    <a:pt x="418922" y="381825"/>
                  </a:lnTo>
                  <a:lnTo>
                    <a:pt x="419455" y="383095"/>
                  </a:lnTo>
                  <a:lnTo>
                    <a:pt x="418160" y="384365"/>
                  </a:lnTo>
                  <a:lnTo>
                    <a:pt x="420992" y="384365"/>
                  </a:lnTo>
                  <a:lnTo>
                    <a:pt x="420878" y="381825"/>
                  </a:lnTo>
                  <a:lnTo>
                    <a:pt x="423087" y="383095"/>
                  </a:lnTo>
                  <a:lnTo>
                    <a:pt x="422935" y="383628"/>
                  </a:lnTo>
                  <a:lnTo>
                    <a:pt x="423316" y="383095"/>
                  </a:lnTo>
                  <a:lnTo>
                    <a:pt x="425132" y="381825"/>
                  </a:lnTo>
                  <a:lnTo>
                    <a:pt x="426707" y="383095"/>
                  </a:lnTo>
                  <a:lnTo>
                    <a:pt x="426377" y="384365"/>
                  </a:lnTo>
                  <a:lnTo>
                    <a:pt x="426364" y="384594"/>
                  </a:lnTo>
                  <a:lnTo>
                    <a:pt x="429082" y="385635"/>
                  </a:lnTo>
                  <a:lnTo>
                    <a:pt x="433082" y="381825"/>
                  </a:lnTo>
                  <a:lnTo>
                    <a:pt x="435965" y="384365"/>
                  </a:lnTo>
                  <a:lnTo>
                    <a:pt x="433374" y="388175"/>
                  </a:lnTo>
                  <a:lnTo>
                    <a:pt x="436651" y="386905"/>
                  </a:lnTo>
                  <a:lnTo>
                    <a:pt x="435495" y="390715"/>
                  </a:lnTo>
                  <a:lnTo>
                    <a:pt x="437794" y="389445"/>
                  </a:lnTo>
                  <a:lnTo>
                    <a:pt x="437692" y="388175"/>
                  </a:lnTo>
                  <a:lnTo>
                    <a:pt x="439331" y="388162"/>
                  </a:lnTo>
                  <a:lnTo>
                    <a:pt x="441744" y="386905"/>
                  </a:lnTo>
                  <a:lnTo>
                    <a:pt x="442734" y="388175"/>
                  </a:lnTo>
                  <a:lnTo>
                    <a:pt x="440944" y="389445"/>
                  </a:lnTo>
                  <a:lnTo>
                    <a:pt x="444309" y="389445"/>
                  </a:lnTo>
                  <a:lnTo>
                    <a:pt x="443064" y="388175"/>
                  </a:lnTo>
                  <a:lnTo>
                    <a:pt x="445439" y="386905"/>
                  </a:lnTo>
                  <a:lnTo>
                    <a:pt x="444601" y="383095"/>
                  </a:lnTo>
                  <a:lnTo>
                    <a:pt x="446417" y="384365"/>
                  </a:lnTo>
                  <a:lnTo>
                    <a:pt x="445833" y="385635"/>
                  </a:lnTo>
                  <a:lnTo>
                    <a:pt x="448068" y="385635"/>
                  </a:lnTo>
                  <a:lnTo>
                    <a:pt x="448106" y="387388"/>
                  </a:lnTo>
                  <a:lnTo>
                    <a:pt x="447573" y="387743"/>
                  </a:lnTo>
                  <a:lnTo>
                    <a:pt x="447027" y="388099"/>
                  </a:lnTo>
                  <a:lnTo>
                    <a:pt x="446544" y="388277"/>
                  </a:lnTo>
                  <a:lnTo>
                    <a:pt x="447052" y="388708"/>
                  </a:lnTo>
                  <a:lnTo>
                    <a:pt x="447509" y="388937"/>
                  </a:lnTo>
                  <a:lnTo>
                    <a:pt x="448106" y="387400"/>
                  </a:lnTo>
                  <a:lnTo>
                    <a:pt x="448132" y="388162"/>
                  </a:lnTo>
                  <a:lnTo>
                    <a:pt x="450672" y="385635"/>
                  </a:lnTo>
                  <a:lnTo>
                    <a:pt x="451548" y="388162"/>
                  </a:lnTo>
                  <a:lnTo>
                    <a:pt x="451421" y="389445"/>
                  </a:lnTo>
                  <a:lnTo>
                    <a:pt x="450215" y="391299"/>
                  </a:lnTo>
                  <a:lnTo>
                    <a:pt x="451650" y="389445"/>
                  </a:lnTo>
                  <a:lnTo>
                    <a:pt x="453885" y="393255"/>
                  </a:lnTo>
                  <a:lnTo>
                    <a:pt x="455206" y="391756"/>
                  </a:lnTo>
                  <a:lnTo>
                    <a:pt x="454787" y="393153"/>
                  </a:lnTo>
                  <a:lnTo>
                    <a:pt x="456349" y="390715"/>
                  </a:lnTo>
                  <a:lnTo>
                    <a:pt x="456806" y="391985"/>
                  </a:lnTo>
                  <a:lnTo>
                    <a:pt x="456069" y="394525"/>
                  </a:lnTo>
                  <a:lnTo>
                    <a:pt x="458203" y="395795"/>
                  </a:lnTo>
                  <a:lnTo>
                    <a:pt x="457314" y="390715"/>
                  </a:lnTo>
                  <a:lnTo>
                    <a:pt x="457085" y="389445"/>
                  </a:lnTo>
                  <a:lnTo>
                    <a:pt x="459079" y="391985"/>
                  </a:lnTo>
                  <a:lnTo>
                    <a:pt x="458749" y="391985"/>
                  </a:lnTo>
                  <a:lnTo>
                    <a:pt x="458152" y="393255"/>
                  </a:lnTo>
                  <a:lnTo>
                    <a:pt x="460489" y="394525"/>
                  </a:lnTo>
                  <a:lnTo>
                    <a:pt x="464058" y="393255"/>
                  </a:lnTo>
                  <a:lnTo>
                    <a:pt x="466128" y="395795"/>
                  </a:lnTo>
                  <a:lnTo>
                    <a:pt x="465543" y="399084"/>
                  </a:lnTo>
                  <a:lnTo>
                    <a:pt x="467118" y="399605"/>
                  </a:lnTo>
                  <a:lnTo>
                    <a:pt x="472465" y="397065"/>
                  </a:lnTo>
                  <a:lnTo>
                    <a:pt x="475602" y="399605"/>
                  </a:lnTo>
                  <a:lnTo>
                    <a:pt x="475107" y="398335"/>
                  </a:lnTo>
                  <a:lnTo>
                    <a:pt x="475945" y="397065"/>
                  </a:lnTo>
                  <a:lnTo>
                    <a:pt x="477621" y="394525"/>
                  </a:lnTo>
                  <a:lnTo>
                    <a:pt x="476707" y="402145"/>
                  </a:lnTo>
                  <a:lnTo>
                    <a:pt x="478701" y="401218"/>
                  </a:lnTo>
                  <a:lnTo>
                    <a:pt x="477735" y="403415"/>
                  </a:lnTo>
                  <a:lnTo>
                    <a:pt x="478078" y="403415"/>
                  </a:lnTo>
                  <a:lnTo>
                    <a:pt x="480136" y="404685"/>
                  </a:lnTo>
                  <a:lnTo>
                    <a:pt x="483463" y="403415"/>
                  </a:lnTo>
                  <a:lnTo>
                    <a:pt x="487743" y="403415"/>
                  </a:lnTo>
                  <a:lnTo>
                    <a:pt x="486752" y="404685"/>
                  </a:lnTo>
                  <a:lnTo>
                    <a:pt x="487692" y="405955"/>
                  </a:lnTo>
                  <a:lnTo>
                    <a:pt x="490181" y="407225"/>
                  </a:lnTo>
                  <a:lnTo>
                    <a:pt x="491464" y="408495"/>
                  </a:lnTo>
                  <a:lnTo>
                    <a:pt x="492455" y="407225"/>
                  </a:lnTo>
                  <a:lnTo>
                    <a:pt x="493229" y="407225"/>
                  </a:lnTo>
                  <a:lnTo>
                    <a:pt x="493496" y="404685"/>
                  </a:lnTo>
                  <a:lnTo>
                    <a:pt x="495858" y="409765"/>
                  </a:lnTo>
                  <a:lnTo>
                    <a:pt x="503339" y="409765"/>
                  </a:lnTo>
                  <a:lnTo>
                    <a:pt x="505663" y="412305"/>
                  </a:lnTo>
                  <a:lnTo>
                    <a:pt x="505167" y="412305"/>
                  </a:lnTo>
                  <a:lnTo>
                    <a:pt x="504024" y="413575"/>
                  </a:lnTo>
                  <a:lnTo>
                    <a:pt x="508431" y="413575"/>
                  </a:lnTo>
                  <a:lnTo>
                    <a:pt x="509079" y="411035"/>
                  </a:lnTo>
                  <a:lnTo>
                    <a:pt x="508520" y="412305"/>
                  </a:lnTo>
                  <a:lnTo>
                    <a:pt x="508508" y="409765"/>
                  </a:lnTo>
                  <a:lnTo>
                    <a:pt x="509511" y="409765"/>
                  </a:lnTo>
                  <a:lnTo>
                    <a:pt x="510946" y="408495"/>
                  </a:lnTo>
                  <a:lnTo>
                    <a:pt x="511810" y="408495"/>
                  </a:lnTo>
                  <a:lnTo>
                    <a:pt x="509612" y="409765"/>
                  </a:lnTo>
                  <a:lnTo>
                    <a:pt x="510324" y="412305"/>
                  </a:lnTo>
                  <a:lnTo>
                    <a:pt x="510463" y="413512"/>
                  </a:lnTo>
                  <a:lnTo>
                    <a:pt x="510425" y="413715"/>
                  </a:lnTo>
                  <a:lnTo>
                    <a:pt x="510400" y="414007"/>
                  </a:lnTo>
                  <a:lnTo>
                    <a:pt x="510463" y="414274"/>
                  </a:lnTo>
                  <a:lnTo>
                    <a:pt x="510527" y="414096"/>
                  </a:lnTo>
                  <a:lnTo>
                    <a:pt x="510527" y="413791"/>
                  </a:lnTo>
                  <a:lnTo>
                    <a:pt x="510489" y="413575"/>
                  </a:lnTo>
                  <a:lnTo>
                    <a:pt x="510654" y="413575"/>
                  </a:lnTo>
                  <a:lnTo>
                    <a:pt x="511200" y="412305"/>
                  </a:lnTo>
                  <a:lnTo>
                    <a:pt x="511441" y="412305"/>
                  </a:lnTo>
                  <a:lnTo>
                    <a:pt x="511606" y="417385"/>
                  </a:lnTo>
                  <a:lnTo>
                    <a:pt x="512622" y="412305"/>
                  </a:lnTo>
                  <a:lnTo>
                    <a:pt x="513384" y="408495"/>
                  </a:lnTo>
                  <a:lnTo>
                    <a:pt x="513638" y="407225"/>
                  </a:lnTo>
                  <a:lnTo>
                    <a:pt x="515023" y="411035"/>
                  </a:lnTo>
                  <a:lnTo>
                    <a:pt x="514400" y="412305"/>
                  </a:lnTo>
                  <a:lnTo>
                    <a:pt x="515594" y="412305"/>
                  </a:lnTo>
                  <a:lnTo>
                    <a:pt x="517118" y="411035"/>
                  </a:lnTo>
                  <a:lnTo>
                    <a:pt x="517982" y="412305"/>
                  </a:lnTo>
                  <a:lnTo>
                    <a:pt x="517448" y="414324"/>
                  </a:lnTo>
                  <a:lnTo>
                    <a:pt x="520395" y="411035"/>
                  </a:lnTo>
                  <a:lnTo>
                    <a:pt x="520496" y="412305"/>
                  </a:lnTo>
                  <a:lnTo>
                    <a:pt x="520560" y="413626"/>
                  </a:lnTo>
                  <a:lnTo>
                    <a:pt x="519684" y="414845"/>
                  </a:lnTo>
                  <a:lnTo>
                    <a:pt x="517906" y="414845"/>
                  </a:lnTo>
                  <a:lnTo>
                    <a:pt x="518020" y="418655"/>
                  </a:lnTo>
                  <a:lnTo>
                    <a:pt x="518502" y="417385"/>
                  </a:lnTo>
                  <a:lnTo>
                    <a:pt x="519353" y="418655"/>
                  </a:lnTo>
                  <a:lnTo>
                    <a:pt x="521093" y="421195"/>
                  </a:lnTo>
                  <a:lnTo>
                    <a:pt x="520827" y="419925"/>
                  </a:lnTo>
                  <a:lnTo>
                    <a:pt x="522693" y="417385"/>
                  </a:lnTo>
                  <a:lnTo>
                    <a:pt x="525487" y="413575"/>
                  </a:lnTo>
                  <a:lnTo>
                    <a:pt x="524979" y="419925"/>
                  </a:lnTo>
                  <a:lnTo>
                    <a:pt x="529272" y="417385"/>
                  </a:lnTo>
                  <a:lnTo>
                    <a:pt x="525145" y="419925"/>
                  </a:lnTo>
                  <a:lnTo>
                    <a:pt x="527850" y="418655"/>
                  </a:lnTo>
                  <a:lnTo>
                    <a:pt x="526415" y="421182"/>
                  </a:lnTo>
                  <a:lnTo>
                    <a:pt x="525767" y="422275"/>
                  </a:lnTo>
                  <a:lnTo>
                    <a:pt x="526059" y="421830"/>
                  </a:lnTo>
                  <a:lnTo>
                    <a:pt x="526402" y="421208"/>
                  </a:lnTo>
                  <a:lnTo>
                    <a:pt x="526669" y="422465"/>
                  </a:lnTo>
                  <a:lnTo>
                    <a:pt x="527215" y="423735"/>
                  </a:lnTo>
                  <a:lnTo>
                    <a:pt x="526580" y="425005"/>
                  </a:lnTo>
                  <a:lnTo>
                    <a:pt x="528739" y="422465"/>
                  </a:lnTo>
                  <a:lnTo>
                    <a:pt x="527659" y="427545"/>
                  </a:lnTo>
                  <a:lnTo>
                    <a:pt x="530758" y="425005"/>
                  </a:lnTo>
                  <a:lnTo>
                    <a:pt x="530415" y="426275"/>
                  </a:lnTo>
                  <a:lnTo>
                    <a:pt x="531431" y="425424"/>
                  </a:lnTo>
                  <a:lnTo>
                    <a:pt x="531647" y="425005"/>
                  </a:lnTo>
                  <a:lnTo>
                    <a:pt x="535343" y="422465"/>
                  </a:lnTo>
                  <a:lnTo>
                    <a:pt x="535228" y="431355"/>
                  </a:lnTo>
                  <a:lnTo>
                    <a:pt x="540410" y="427545"/>
                  </a:lnTo>
                  <a:lnTo>
                    <a:pt x="543991" y="427545"/>
                  </a:lnTo>
                  <a:lnTo>
                    <a:pt x="545909" y="425005"/>
                  </a:lnTo>
                  <a:lnTo>
                    <a:pt x="549211" y="423735"/>
                  </a:lnTo>
                  <a:lnTo>
                    <a:pt x="549427" y="426275"/>
                  </a:lnTo>
                  <a:lnTo>
                    <a:pt x="546976" y="427545"/>
                  </a:lnTo>
                  <a:lnTo>
                    <a:pt x="547763" y="428815"/>
                  </a:lnTo>
                  <a:lnTo>
                    <a:pt x="548944" y="430085"/>
                  </a:lnTo>
                  <a:lnTo>
                    <a:pt x="550760" y="428815"/>
                  </a:lnTo>
                  <a:lnTo>
                    <a:pt x="550125" y="430085"/>
                  </a:lnTo>
                  <a:lnTo>
                    <a:pt x="550024" y="431355"/>
                  </a:lnTo>
                  <a:lnTo>
                    <a:pt x="551205" y="432625"/>
                  </a:lnTo>
                  <a:lnTo>
                    <a:pt x="551903" y="430085"/>
                  </a:lnTo>
                  <a:lnTo>
                    <a:pt x="551332" y="430085"/>
                  </a:lnTo>
                  <a:lnTo>
                    <a:pt x="553897" y="426275"/>
                  </a:lnTo>
                  <a:close/>
                </a:path>
                <a:path w="559435" h="437514">
                  <a:moveTo>
                    <a:pt x="555244" y="433895"/>
                  </a:moveTo>
                  <a:lnTo>
                    <a:pt x="553745" y="433895"/>
                  </a:lnTo>
                  <a:lnTo>
                    <a:pt x="552805" y="435165"/>
                  </a:lnTo>
                  <a:lnTo>
                    <a:pt x="554850" y="435165"/>
                  </a:lnTo>
                  <a:lnTo>
                    <a:pt x="555244" y="433895"/>
                  </a:lnTo>
                  <a:close/>
                </a:path>
                <a:path w="559435" h="437514">
                  <a:moveTo>
                    <a:pt x="555637" y="432625"/>
                  </a:moveTo>
                  <a:lnTo>
                    <a:pt x="555244" y="433895"/>
                  </a:lnTo>
                  <a:lnTo>
                    <a:pt x="555637" y="432625"/>
                  </a:lnTo>
                  <a:close/>
                </a:path>
                <a:path w="559435" h="437514">
                  <a:moveTo>
                    <a:pt x="555879" y="436740"/>
                  </a:moveTo>
                  <a:lnTo>
                    <a:pt x="555345" y="436892"/>
                  </a:lnTo>
                  <a:lnTo>
                    <a:pt x="555637" y="437159"/>
                  </a:lnTo>
                  <a:lnTo>
                    <a:pt x="555701" y="436981"/>
                  </a:lnTo>
                  <a:lnTo>
                    <a:pt x="555790" y="436841"/>
                  </a:lnTo>
                  <a:close/>
                </a:path>
                <a:path w="559435" h="437514">
                  <a:moveTo>
                    <a:pt x="556387" y="436600"/>
                  </a:moveTo>
                  <a:lnTo>
                    <a:pt x="556221" y="436524"/>
                  </a:lnTo>
                  <a:lnTo>
                    <a:pt x="556056" y="436486"/>
                  </a:lnTo>
                  <a:lnTo>
                    <a:pt x="555866" y="436740"/>
                  </a:lnTo>
                  <a:lnTo>
                    <a:pt x="556387" y="436600"/>
                  </a:lnTo>
                  <a:close/>
                </a:path>
                <a:path w="559435" h="437514">
                  <a:moveTo>
                    <a:pt x="557479" y="436270"/>
                  </a:moveTo>
                  <a:lnTo>
                    <a:pt x="556387" y="436600"/>
                  </a:lnTo>
                  <a:lnTo>
                    <a:pt x="556653" y="436727"/>
                  </a:lnTo>
                  <a:lnTo>
                    <a:pt x="556945" y="436968"/>
                  </a:lnTo>
                  <a:lnTo>
                    <a:pt x="557479" y="436270"/>
                  </a:lnTo>
                  <a:close/>
                </a:path>
                <a:path w="559435" h="437514">
                  <a:moveTo>
                    <a:pt x="558698" y="425005"/>
                  </a:moveTo>
                  <a:lnTo>
                    <a:pt x="553046" y="430085"/>
                  </a:lnTo>
                  <a:lnTo>
                    <a:pt x="552348" y="431355"/>
                  </a:lnTo>
                  <a:lnTo>
                    <a:pt x="551281" y="432625"/>
                  </a:lnTo>
                  <a:lnTo>
                    <a:pt x="550303" y="433895"/>
                  </a:lnTo>
                  <a:lnTo>
                    <a:pt x="551929" y="433895"/>
                  </a:lnTo>
                  <a:lnTo>
                    <a:pt x="553961" y="432625"/>
                  </a:lnTo>
                  <a:lnTo>
                    <a:pt x="555625" y="432625"/>
                  </a:lnTo>
                  <a:lnTo>
                    <a:pt x="555980" y="431355"/>
                  </a:lnTo>
                  <a:lnTo>
                    <a:pt x="557187" y="431355"/>
                  </a:lnTo>
                  <a:lnTo>
                    <a:pt x="558698" y="425005"/>
                  </a:lnTo>
                  <a:close/>
                </a:path>
                <a:path w="559435" h="437514">
                  <a:moveTo>
                    <a:pt x="558888" y="432625"/>
                  </a:moveTo>
                  <a:lnTo>
                    <a:pt x="558622" y="431977"/>
                  </a:lnTo>
                  <a:lnTo>
                    <a:pt x="557631" y="433895"/>
                  </a:lnTo>
                  <a:lnTo>
                    <a:pt x="557022" y="433895"/>
                  </a:lnTo>
                  <a:lnTo>
                    <a:pt x="554850" y="435165"/>
                  </a:lnTo>
                  <a:lnTo>
                    <a:pt x="557263" y="435165"/>
                  </a:lnTo>
                  <a:lnTo>
                    <a:pt x="558888" y="432625"/>
                  </a:lnTo>
                  <a:close/>
                </a:path>
                <a:path w="559435" h="437514">
                  <a:moveTo>
                    <a:pt x="558952" y="431355"/>
                  </a:moveTo>
                  <a:lnTo>
                    <a:pt x="558368" y="431355"/>
                  </a:lnTo>
                  <a:lnTo>
                    <a:pt x="558622" y="431977"/>
                  </a:lnTo>
                  <a:lnTo>
                    <a:pt x="558952" y="43135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3619220" y="3326072"/>
              <a:ext cx="348615" cy="185420"/>
            </a:xfrm>
            <a:custGeom>
              <a:avLst/>
              <a:gdLst/>
              <a:ahLst/>
              <a:cxnLst/>
              <a:rect l="l" t="t" r="r" b="b"/>
              <a:pathLst>
                <a:path w="348614" h="185420">
                  <a:moveTo>
                    <a:pt x="901" y="183146"/>
                  </a:moveTo>
                  <a:lnTo>
                    <a:pt x="0" y="184823"/>
                  </a:lnTo>
                  <a:lnTo>
                    <a:pt x="749" y="184569"/>
                  </a:lnTo>
                  <a:lnTo>
                    <a:pt x="901" y="183146"/>
                  </a:lnTo>
                  <a:close/>
                </a:path>
                <a:path w="348614" h="185420">
                  <a:moveTo>
                    <a:pt x="114947" y="119456"/>
                  </a:moveTo>
                  <a:lnTo>
                    <a:pt x="113690" y="118300"/>
                  </a:lnTo>
                  <a:lnTo>
                    <a:pt x="112077" y="118033"/>
                  </a:lnTo>
                  <a:lnTo>
                    <a:pt x="112268" y="119811"/>
                  </a:lnTo>
                  <a:lnTo>
                    <a:pt x="113233" y="119494"/>
                  </a:lnTo>
                  <a:lnTo>
                    <a:pt x="114731" y="120091"/>
                  </a:lnTo>
                  <a:lnTo>
                    <a:pt x="114947" y="119456"/>
                  </a:lnTo>
                  <a:close/>
                </a:path>
                <a:path w="348614" h="185420">
                  <a:moveTo>
                    <a:pt x="152996" y="95656"/>
                  </a:moveTo>
                  <a:lnTo>
                    <a:pt x="151218" y="92392"/>
                  </a:lnTo>
                  <a:lnTo>
                    <a:pt x="150660" y="93891"/>
                  </a:lnTo>
                  <a:lnTo>
                    <a:pt x="152641" y="96545"/>
                  </a:lnTo>
                  <a:lnTo>
                    <a:pt x="152996" y="95656"/>
                  </a:lnTo>
                  <a:close/>
                </a:path>
                <a:path w="348614" h="185420">
                  <a:moveTo>
                    <a:pt x="237832" y="40995"/>
                  </a:moveTo>
                  <a:lnTo>
                    <a:pt x="236702" y="42773"/>
                  </a:lnTo>
                  <a:lnTo>
                    <a:pt x="237591" y="41567"/>
                  </a:lnTo>
                  <a:lnTo>
                    <a:pt x="237832" y="40995"/>
                  </a:lnTo>
                  <a:close/>
                </a:path>
                <a:path w="348614" h="185420">
                  <a:moveTo>
                    <a:pt x="254812" y="55587"/>
                  </a:moveTo>
                  <a:lnTo>
                    <a:pt x="254025" y="53200"/>
                  </a:lnTo>
                  <a:lnTo>
                    <a:pt x="253034" y="54686"/>
                  </a:lnTo>
                  <a:lnTo>
                    <a:pt x="254812" y="55587"/>
                  </a:lnTo>
                  <a:close/>
                </a:path>
                <a:path w="348614" h="185420">
                  <a:moveTo>
                    <a:pt x="255358" y="35433"/>
                  </a:moveTo>
                  <a:lnTo>
                    <a:pt x="254914" y="34531"/>
                  </a:lnTo>
                  <a:lnTo>
                    <a:pt x="254139" y="35407"/>
                  </a:lnTo>
                  <a:lnTo>
                    <a:pt x="255358" y="35433"/>
                  </a:lnTo>
                  <a:close/>
                </a:path>
                <a:path w="348614" h="185420">
                  <a:moveTo>
                    <a:pt x="256120" y="36931"/>
                  </a:moveTo>
                  <a:lnTo>
                    <a:pt x="255422" y="35433"/>
                  </a:lnTo>
                  <a:lnTo>
                    <a:pt x="256120" y="36931"/>
                  </a:lnTo>
                  <a:close/>
                </a:path>
                <a:path w="348614" h="185420">
                  <a:moveTo>
                    <a:pt x="309651" y="6007"/>
                  </a:moveTo>
                  <a:lnTo>
                    <a:pt x="307822" y="5740"/>
                  </a:lnTo>
                  <a:lnTo>
                    <a:pt x="307568" y="5156"/>
                  </a:lnTo>
                  <a:lnTo>
                    <a:pt x="307276" y="6502"/>
                  </a:lnTo>
                  <a:lnTo>
                    <a:pt x="307213" y="6832"/>
                  </a:lnTo>
                  <a:lnTo>
                    <a:pt x="308648" y="7175"/>
                  </a:lnTo>
                  <a:lnTo>
                    <a:pt x="309651" y="6007"/>
                  </a:lnTo>
                  <a:close/>
                </a:path>
                <a:path w="348614" h="185420">
                  <a:moveTo>
                    <a:pt x="318185" y="1320"/>
                  </a:moveTo>
                  <a:lnTo>
                    <a:pt x="313563" y="0"/>
                  </a:lnTo>
                  <a:lnTo>
                    <a:pt x="317487" y="1943"/>
                  </a:lnTo>
                  <a:lnTo>
                    <a:pt x="318185" y="1320"/>
                  </a:lnTo>
                  <a:close/>
                </a:path>
                <a:path w="348614" h="185420">
                  <a:moveTo>
                    <a:pt x="319493" y="3949"/>
                  </a:moveTo>
                  <a:lnTo>
                    <a:pt x="319049" y="3594"/>
                  </a:lnTo>
                  <a:lnTo>
                    <a:pt x="316738" y="4508"/>
                  </a:lnTo>
                  <a:lnTo>
                    <a:pt x="319493" y="3949"/>
                  </a:lnTo>
                  <a:close/>
                </a:path>
                <a:path w="348614" h="185420">
                  <a:moveTo>
                    <a:pt x="320027" y="3200"/>
                  </a:moveTo>
                  <a:lnTo>
                    <a:pt x="317487" y="1943"/>
                  </a:lnTo>
                  <a:lnTo>
                    <a:pt x="317246" y="2146"/>
                  </a:lnTo>
                  <a:lnTo>
                    <a:pt x="319049" y="3594"/>
                  </a:lnTo>
                  <a:lnTo>
                    <a:pt x="320027" y="3200"/>
                  </a:lnTo>
                  <a:close/>
                </a:path>
                <a:path w="348614" h="185420">
                  <a:moveTo>
                    <a:pt x="337934" y="10096"/>
                  </a:moveTo>
                  <a:lnTo>
                    <a:pt x="336981" y="9372"/>
                  </a:lnTo>
                  <a:lnTo>
                    <a:pt x="334632" y="7607"/>
                  </a:lnTo>
                  <a:lnTo>
                    <a:pt x="334873" y="9537"/>
                  </a:lnTo>
                  <a:lnTo>
                    <a:pt x="335648" y="9372"/>
                  </a:lnTo>
                  <a:lnTo>
                    <a:pt x="337654" y="10617"/>
                  </a:lnTo>
                  <a:lnTo>
                    <a:pt x="337934" y="10096"/>
                  </a:lnTo>
                  <a:close/>
                </a:path>
                <a:path w="348614" h="185420">
                  <a:moveTo>
                    <a:pt x="337934" y="8712"/>
                  </a:moveTo>
                  <a:lnTo>
                    <a:pt x="337883" y="8483"/>
                  </a:lnTo>
                  <a:lnTo>
                    <a:pt x="337756" y="8166"/>
                  </a:lnTo>
                  <a:lnTo>
                    <a:pt x="337515" y="7708"/>
                  </a:lnTo>
                  <a:lnTo>
                    <a:pt x="337934" y="8712"/>
                  </a:lnTo>
                  <a:close/>
                </a:path>
                <a:path w="348614" h="185420">
                  <a:moveTo>
                    <a:pt x="338201" y="9372"/>
                  </a:moveTo>
                  <a:lnTo>
                    <a:pt x="337934" y="8712"/>
                  </a:lnTo>
                  <a:lnTo>
                    <a:pt x="338137" y="9715"/>
                  </a:lnTo>
                  <a:lnTo>
                    <a:pt x="338201" y="9372"/>
                  </a:lnTo>
                  <a:close/>
                </a:path>
                <a:path w="348614" h="185420">
                  <a:moveTo>
                    <a:pt x="338264" y="10337"/>
                  </a:moveTo>
                  <a:lnTo>
                    <a:pt x="338137" y="9715"/>
                  </a:lnTo>
                  <a:lnTo>
                    <a:pt x="337934" y="10096"/>
                  </a:lnTo>
                  <a:lnTo>
                    <a:pt x="338264" y="10337"/>
                  </a:lnTo>
                  <a:close/>
                </a:path>
                <a:path w="348614" h="185420">
                  <a:moveTo>
                    <a:pt x="347827" y="2768"/>
                  </a:moveTo>
                  <a:lnTo>
                    <a:pt x="347649" y="2857"/>
                  </a:lnTo>
                  <a:lnTo>
                    <a:pt x="347510" y="2959"/>
                  </a:lnTo>
                  <a:lnTo>
                    <a:pt x="347611" y="3276"/>
                  </a:lnTo>
                  <a:lnTo>
                    <a:pt x="347827" y="2768"/>
                  </a:lnTo>
                  <a:close/>
                </a:path>
                <a:path w="348614" h="185420">
                  <a:moveTo>
                    <a:pt x="348462" y="2514"/>
                  </a:moveTo>
                  <a:lnTo>
                    <a:pt x="348246" y="1676"/>
                  </a:lnTo>
                  <a:lnTo>
                    <a:pt x="347814" y="2768"/>
                  </a:lnTo>
                  <a:lnTo>
                    <a:pt x="348094" y="2628"/>
                  </a:lnTo>
                  <a:lnTo>
                    <a:pt x="348462" y="251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104344" y="2974371"/>
              <a:ext cx="2016760" cy="773430"/>
            </a:xfrm>
            <a:custGeom>
              <a:avLst/>
              <a:gdLst/>
              <a:ahLst/>
              <a:cxnLst/>
              <a:rect l="l" t="t" r="r" b="b"/>
              <a:pathLst>
                <a:path w="2016759" h="773429">
                  <a:moveTo>
                    <a:pt x="51219" y="10160"/>
                  </a:moveTo>
                  <a:lnTo>
                    <a:pt x="51142" y="7620"/>
                  </a:lnTo>
                  <a:lnTo>
                    <a:pt x="50165" y="6350"/>
                  </a:lnTo>
                  <a:lnTo>
                    <a:pt x="49022" y="5080"/>
                  </a:lnTo>
                  <a:lnTo>
                    <a:pt x="47244" y="3810"/>
                  </a:lnTo>
                  <a:lnTo>
                    <a:pt x="44818" y="5080"/>
                  </a:lnTo>
                  <a:lnTo>
                    <a:pt x="43497" y="3810"/>
                  </a:lnTo>
                  <a:lnTo>
                    <a:pt x="42278" y="2540"/>
                  </a:lnTo>
                  <a:lnTo>
                    <a:pt x="41173" y="2540"/>
                  </a:lnTo>
                  <a:lnTo>
                    <a:pt x="39217" y="0"/>
                  </a:lnTo>
                  <a:lnTo>
                    <a:pt x="36855" y="0"/>
                  </a:lnTo>
                  <a:lnTo>
                    <a:pt x="35687" y="1270"/>
                  </a:lnTo>
                  <a:lnTo>
                    <a:pt x="34798" y="5080"/>
                  </a:lnTo>
                  <a:lnTo>
                    <a:pt x="32956" y="5080"/>
                  </a:lnTo>
                  <a:lnTo>
                    <a:pt x="32575" y="6350"/>
                  </a:lnTo>
                  <a:lnTo>
                    <a:pt x="32029" y="6350"/>
                  </a:lnTo>
                  <a:lnTo>
                    <a:pt x="31686" y="7620"/>
                  </a:lnTo>
                  <a:lnTo>
                    <a:pt x="30010" y="7620"/>
                  </a:lnTo>
                  <a:lnTo>
                    <a:pt x="29451" y="10160"/>
                  </a:lnTo>
                  <a:lnTo>
                    <a:pt x="25768" y="11430"/>
                  </a:lnTo>
                  <a:lnTo>
                    <a:pt x="23101" y="15240"/>
                  </a:lnTo>
                  <a:lnTo>
                    <a:pt x="22098" y="17462"/>
                  </a:lnTo>
                  <a:lnTo>
                    <a:pt x="22098" y="49530"/>
                  </a:lnTo>
                  <a:lnTo>
                    <a:pt x="21945" y="49530"/>
                  </a:lnTo>
                  <a:lnTo>
                    <a:pt x="21958" y="48260"/>
                  </a:lnTo>
                  <a:lnTo>
                    <a:pt x="21983" y="48425"/>
                  </a:lnTo>
                  <a:lnTo>
                    <a:pt x="21983" y="48260"/>
                  </a:lnTo>
                  <a:lnTo>
                    <a:pt x="22098" y="49530"/>
                  </a:lnTo>
                  <a:lnTo>
                    <a:pt x="22098" y="17462"/>
                  </a:lnTo>
                  <a:lnTo>
                    <a:pt x="21374" y="19050"/>
                  </a:lnTo>
                  <a:lnTo>
                    <a:pt x="19926" y="19786"/>
                  </a:lnTo>
                  <a:lnTo>
                    <a:pt x="19926" y="99060"/>
                  </a:lnTo>
                  <a:lnTo>
                    <a:pt x="19634" y="99060"/>
                  </a:lnTo>
                  <a:lnTo>
                    <a:pt x="19634" y="110490"/>
                  </a:lnTo>
                  <a:lnTo>
                    <a:pt x="19608" y="111760"/>
                  </a:lnTo>
                  <a:lnTo>
                    <a:pt x="19126" y="111760"/>
                  </a:lnTo>
                  <a:lnTo>
                    <a:pt x="19177" y="110490"/>
                  </a:lnTo>
                  <a:lnTo>
                    <a:pt x="19634" y="110490"/>
                  </a:lnTo>
                  <a:lnTo>
                    <a:pt x="19634" y="99060"/>
                  </a:lnTo>
                  <a:lnTo>
                    <a:pt x="19596" y="107950"/>
                  </a:lnTo>
                  <a:lnTo>
                    <a:pt x="19037" y="106680"/>
                  </a:lnTo>
                  <a:lnTo>
                    <a:pt x="19583" y="105410"/>
                  </a:lnTo>
                  <a:lnTo>
                    <a:pt x="19596" y="107950"/>
                  </a:lnTo>
                  <a:lnTo>
                    <a:pt x="19596" y="99060"/>
                  </a:lnTo>
                  <a:lnTo>
                    <a:pt x="19672" y="97790"/>
                  </a:lnTo>
                  <a:lnTo>
                    <a:pt x="19380" y="97790"/>
                  </a:lnTo>
                  <a:lnTo>
                    <a:pt x="19253" y="96520"/>
                  </a:lnTo>
                  <a:lnTo>
                    <a:pt x="19443" y="93980"/>
                  </a:lnTo>
                  <a:lnTo>
                    <a:pt x="19799" y="96520"/>
                  </a:lnTo>
                  <a:lnTo>
                    <a:pt x="19926" y="99060"/>
                  </a:lnTo>
                  <a:lnTo>
                    <a:pt x="19926" y="19786"/>
                  </a:lnTo>
                  <a:lnTo>
                    <a:pt x="18859" y="20320"/>
                  </a:lnTo>
                  <a:lnTo>
                    <a:pt x="17221" y="22860"/>
                  </a:lnTo>
                  <a:lnTo>
                    <a:pt x="16471" y="26670"/>
                  </a:lnTo>
                  <a:lnTo>
                    <a:pt x="15659" y="26670"/>
                  </a:lnTo>
                  <a:lnTo>
                    <a:pt x="15138" y="27940"/>
                  </a:lnTo>
                  <a:lnTo>
                    <a:pt x="14922" y="27940"/>
                  </a:lnTo>
                  <a:lnTo>
                    <a:pt x="13792" y="30480"/>
                  </a:lnTo>
                  <a:lnTo>
                    <a:pt x="10071" y="35560"/>
                  </a:lnTo>
                  <a:lnTo>
                    <a:pt x="8458" y="40640"/>
                  </a:lnTo>
                  <a:lnTo>
                    <a:pt x="8940" y="44450"/>
                  </a:lnTo>
                  <a:lnTo>
                    <a:pt x="7569" y="45720"/>
                  </a:lnTo>
                  <a:lnTo>
                    <a:pt x="6680" y="48260"/>
                  </a:lnTo>
                  <a:lnTo>
                    <a:pt x="5778" y="54610"/>
                  </a:lnTo>
                  <a:lnTo>
                    <a:pt x="5346" y="55880"/>
                  </a:lnTo>
                  <a:lnTo>
                    <a:pt x="3746" y="60960"/>
                  </a:lnTo>
                  <a:lnTo>
                    <a:pt x="3035" y="63500"/>
                  </a:lnTo>
                  <a:lnTo>
                    <a:pt x="2374" y="68580"/>
                  </a:lnTo>
                  <a:lnTo>
                    <a:pt x="1511" y="73660"/>
                  </a:lnTo>
                  <a:lnTo>
                    <a:pt x="1041" y="74930"/>
                  </a:lnTo>
                  <a:lnTo>
                    <a:pt x="406" y="77470"/>
                  </a:lnTo>
                  <a:lnTo>
                    <a:pt x="215" y="77470"/>
                  </a:lnTo>
                  <a:lnTo>
                    <a:pt x="165" y="78740"/>
                  </a:lnTo>
                  <a:lnTo>
                    <a:pt x="571" y="81280"/>
                  </a:lnTo>
                  <a:lnTo>
                    <a:pt x="533" y="83820"/>
                  </a:lnTo>
                  <a:lnTo>
                    <a:pt x="63" y="86360"/>
                  </a:lnTo>
                  <a:lnTo>
                    <a:pt x="0" y="91440"/>
                  </a:lnTo>
                  <a:lnTo>
                    <a:pt x="431" y="93980"/>
                  </a:lnTo>
                  <a:lnTo>
                    <a:pt x="1295" y="101600"/>
                  </a:lnTo>
                  <a:lnTo>
                    <a:pt x="1485" y="105410"/>
                  </a:lnTo>
                  <a:lnTo>
                    <a:pt x="1676" y="107950"/>
                  </a:lnTo>
                  <a:lnTo>
                    <a:pt x="1879" y="109220"/>
                  </a:lnTo>
                  <a:lnTo>
                    <a:pt x="2298" y="113030"/>
                  </a:lnTo>
                  <a:lnTo>
                    <a:pt x="2679" y="118110"/>
                  </a:lnTo>
                  <a:lnTo>
                    <a:pt x="3733" y="118110"/>
                  </a:lnTo>
                  <a:lnTo>
                    <a:pt x="4064" y="119380"/>
                  </a:lnTo>
                  <a:lnTo>
                    <a:pt x="3632" y="120650"/>
                  </a:lnTo>
                  <a:lnTo>
                    <a:pt x="5308" y="124460"/>
                  </a:lnTo>
                  <a:lnTo>
                    <a:pt x="6845" y="128270"/>
                  </a:lnTo>
                  <a:lnTo>
                    <a:pt x="8216" y="132080"/>
                  </a:lnTo>
                  <a:lnTo>
                    <a:pt x="9347" y="132080"/>
                  </a:lnTo>
                  <a:lnTo>
                    <a:pt x="9918" y="133350"/>
                  </a:lnTo>
                  <a:lnTo>
                    <a:pt x="9956" y="134620"/>
                  </a:lnTo>
                  <a:lnTo>
                    <a:pt x="9880" y="135890"/>
                  </a:lnTo>
                  <a:lnTo>
                    <a:pt x="10045" y="137160"/>
                  </a:lnTo>
                  <a:lnTo>
                    <a:pt x="10287" y="138430"/>
                  </a:lnTo>
                  <a:lnTo>
                    <a:pt x="11341" y="138430"/>
                  </a:lnTo>
                  <a:lnTo>
                    <a:pt x="11747" y="137160"/>
                  </a:lnTo>
                  <a:lnTo>
                    <a:pt x="12166" y="137160"/>
                  </a:lnTo>
                  <a:lnTo>
                    <a:pt x="12598" y="138430"/>
                  </a:lnTo>
                  <a:lnTo>
                    <a:pt x="13144" y="139700"/>
                  </a:lnTo>
                  <a:lnTo>
                    <a:pt x="13284" y="139700"/>
                  </a:lnTo>
                  <a:lnTo>
                    <a:pt x="13665" y="140970"/>
                  </a:lnTo>
                  <a:lnTo>
                    <a:pt x="15798" y="140970"/>
                  </a:lnTo>
                  <a:lnTo>
                    <a:pt x="15671" y="142240"/>
                  </a:lnTo>
                  <a:lnTo>
                    <a:pt x="14808" y="143510"/>
                  </a:lnTo>
                  <a:lnTo>
                    <a:pt x="16052" y="143510"/>
                  </a:lnTo>
                  <a:lnTo>
                    <a:pt x="17106" y="144780"/>
                  </a:lnTo>
                  <a:lnTo>
                    <a:pt x="18262" y="146050"/>
                  </a:lnTo>
                  <a:lnTo>
                    <a:pt x="19126" y="146050"/>
                  </a:lnTo>
                  <a:lnTo>
                    <a:pt x="19024" y="147320"/>
                  </a:lnTo>
                  <a:lnTo>
                    <a:pt x="19278" y="148590"/>
                  </a:lnTo>
                  <a:lnTo>
                    <a:pt x="19913" y="151130"/>
                  </a:lnTo>
                  <a:lnTo>
                    <a:pt x="22593" y="151130"/>
                  </a:lnTo>
                  <a:lnTo>
                    <a:pt x="23025" y="152400"/>
                  </a:lnTo>
                  <a:lnTo>
                    <a:pt x="23431" y="152400"/>
                  </a:lnTo>
                  <a:lnTo>
                    <a:pt x="23964" y="154940"/>
                  </a:lnTo>
                  <a:lnTo>
                    <a:pt x="24460" y="154940"/>
                  </a:lnTo>
                  <a:lnTo>
                    <a:pt x="25209" y="156210"/>
                  </a:lnTo>
                  <a:lnTo>
                    <a:pt x="26644" y="156210"/>
                  </a:lnTo>
                  <a:lnTo>
                    <a:pt x="26962" y="154940"/>
                  </a:lnTo>
                  <a:lnTo>
                    <a:pt x="27609" y="154940"/>
                  </a:lnTo>
                  <a:lnTo>
                    <a:pt x="28143" y="156210"/>
                  </a:lnTo>
                  <a:lnTo>
                    <a:pt x="28549" y="156210"/>
                  </a:lnTo>
                  <a:lnTo>
                    <a:pt x="29921" y="154940"/>
                  </a:lnTo>
                  <a:lnTo>
                    <a:pt x="32778" y="154940"/>
                  </a:lnTo>
                  <a:lnTo>
                    <a:pt x="33972" y="153670"/>
                  </a:lnTo>
                  <a:lnTo>
                    <a:pt x="36372" y="151130"/>
                  </a:lnTo>
                  <a:lnTo>
                    <a:pt x="37452" y="149860"/>
                  </a:lnTo>
                  <a:lnTo>
                    <a:pt x="37884" y="147320"/>
                  </a:lnTo>
                  <a:lnTo>
                    <a:pt x="37693" y="146050"/>
                  </a:lnTo>
                  <a:lnTo>
                    <a:pt x="38201" y="146050"/>
                  </a:lnTo>
                  <a:lnTo>
                    <a:pt x="38722" y="144780"/>
                  </a:lnTo>
                  <a:lnTo>
                    <a:pt x="39293" y="143510"/>
                  </a:lnTo>
                  <a:lnTo>
                    <a:pt x="40081" y="142240"/>
                  </a:lnTo>
                  <a:lnTo>
                    <a:pt x="40855" y="142240"/>
                  </a:lnTo>
                  <a:lnTo>
                    <a:pt x="41516" y="140970"/>
                  </a:lnTo>
                  <a:lnTo>
                    <a:pt x="42138" y="140970"/>
                  </a:lnTo>
                  <a:lnTo>
                    <a:pt x="42646" y="139700"/>
                  </a:lnTo>
                  <a:lnTo>
                    <a:pt x="43992" y="139700"/>
                  </a:lnTo>
                  <a:lnTo>
                    <a:pt x="44411" y="138430"/>
                  </a:lnTo>
                  <a:lnTo>
                    <a:pt x="44132" y="137160"/>
                  </a:lnTo>
                  <a:lnTo>
                    <a:pt x="43180" y="135890"/>
                  </a:lnTo>
                  <a:lnTo>
                    <a:pt x="42049" y="135890"/>
                  </a:lnTo>
                  <a:lnTo>
                    <a:pt x="41008" y="134620"/>
                  </a:lnTo>
                  <a:lnTo>
                    <a:pt x="40055" y="133350"/>
                  </a:lnTo>
                  <a:lnTo>
                    <a:pt x="39217" y="132080"/>
                  </a:lnTo>
                  <a:lnTo>
                    <a:pt x="37934" y="130810"/>
                  </a:lnTo>
                  <a:lnTo>
                    <a:pt x="36893" y="128270"/>
                  </a:lnTo>
                  <a:lnTo>
                    <a:pt x="35877" y="128270"/>
                  </a:lnTo>
                  <a:lnTo>
                    <a:pt x="35775" y="127000"/>
                  </a:lnTo>
                  <a:lnTo>
                    <a:pt x="35496" y="127000"/>
                  </a:lnTo>
                  <a:lnTo>
                    <a:pt x="35598" y="125730"/>
                  </a:lnTo>
                  <a:lnTo>
                    <a:pt x="36652" y="125730"/>
                  </a:lnTo>
                  <a:lnTo>
                    <a:pt x="36220" y="124460"/>
                  </a:lnTo>
                  <a:lnTo>
                    <a:pt x="35661" y="123190"/>
                  </a:lnTo>
                  <a:lnTo>
                    <a:pt x="34213" y="123190"/>
                  </a:lnTo>
                  <a:lnTo>
                    <a:pt x="34251" y="125730"/>
                  </a:lnTo>
                  <a:lnTo>
                    <a:pt x="32829" y="125730"/>
                  </a:lnTo>
                  <a:lnTo>
                    <a:pt x="31623" y="121920"/>
                  </a:lnTo>
                  <a:lnTo>
                    <a:pt x="31127" y="120650"/>
                  </a:lnTo>
                  <a:lnTo>
                    <a:pt x="30238" y="119380"/>
                  </a:lnTo>
                  <a:lnTo>
                    <a:pt x="28968" y="119380"/>
                  </a:lnTo>
                  <a:lnTo>
                    <a:pt x="29794" y="118110"/>
                  </a:lnTo>
                  <a:lnTo>
                    <a:pt x="30175" y="118110"/>
                  </a:lnTo>
                  <a:lnTo>
                    <a:pt x="29870" y="116840"/>
                  </a:lnTo>
                  <a:lnTo>
                    <a:pt x="28867" y="114300"/>
                  </a:lnTo>
                  <a:lnTo>
                    <a:pt x="27876" y="112179"/>
                  </a:lnTo>
                  <a:lnTo>
                    <a:pt x="27876" y="152400"/>
                  </a:lnTo>
                  <a:lnTo>
                    <a:pt x="27851" y="153670"/>
                  </a:lnTo>
                  <a:lnTo>
                    <a:pt x="26847" y="153670"/>
                  </a:lnTo>
                  <a:lnTo>
                    <a:pt x="27876" y="152400"/>
                  </a:lnTo>
                  <a:lnTo>
                    <a:pt x="27876" y="112179"/>
                  </a:lnTo>
                  <a:lnTo>
                    <a:pt x="27686" y="111760"/>
                  </a:lnTo>
                  <a:lnTo>
                    <a:pt x="27089" y="110490"/>
                  </a:lnTo>
                  <a:lnTo>
                    <a:pt x="26263" y="107950"/>
                  </a:lnTo>
                  <a:lnTo>
                    <a:pt x="26644" y="107950"/>
                  </a:lnTo>
                  <a:lnTo>
                    <a:pt x="26644" y="106680"/>
                  </a:lnTo>
                  <a:lnTo>
                    <a:pt x="26250" y="105410"/>
                  </a:lnTo>
                  <a:lnTo>
                    <a:pt x="25869" y="104140"/>
                  </a:lnTo>
                  <a:lnTo>
                    <a:pt x="25857" y="102870"/>
                  </a:lnTo>
                  <a:lnTo>
                    <a:pt x="26238" y="102870"/>
                  </a:lnTo>
                  <a:lnTo>
                    <a:pt x="25323" y="101600"/>
                  </a:lnTo>
                  <a:lnTo>
                    <a:pt x="24828" y="101600"/>
                  </a:lnTo>
                  <a:lnTo>
                    <a:pt x="24752" y="100330"/>
                  </a:lnTo>
                  <a:lnTo>
                    <a:pt x="25120" y="99060"/>
                  </a:lnTo>
                  <a:lnTo>
                    <a:pt x="25527" y="97790"/>
                  </a:lnTo>
                  <a:lnTo>
                    <a:pt x="25984" y="96520"/>
                  </a:lnTo>
                  <a:lnTo>
                    <a:pt x="26352" y="93980"/>
                  </a:lnTo>
                  <a:lnTo>
                    <a:pt x="26733" y="92710"/>
                  </a:lnTo>
                  <a:lnTo>
                    <a:pt x="26149" y="91440"/>
                  </a:lnTo>
                  <a:lnTo>
                    <a:pt x="26301" y="91440"/>
                  </a:lnTo>
                  <a:lnTo>
                    <a:pt x="27165" y="90170"/>
                  </a:lnTo>
                  <a:lnTo>
                    <a:pt x="27368" y="88900"/>
                  </a:lnTo>
                  <a:lnTo>
                    <a:pt x="26250" y="88900"/>
                  </a:lnTo>
                  <a:lnTo>
                    <a:pt x="25946" y="87630"/>
                  </a:lnTo>
                  <a:lnTo>
                    <a:pt x="25666" y="87630"/>
                  </a:lnTo>
                  <a:lnTo>
                    <a:pt x="25412" y="86360"/>
                  </a:lnTo>
                  <a:lnTo>
                    <a:pt x="25946" y="83820"/>
                  </a:lnTo>
                  <a:lnTo>
                    <a:pt x="26047" y="82550"/>
                  </a:lnTo>
                  <a:lnTo>
                    <a:pt x="25819" y="81280"/>
                  </a:lnTo>
                  <a:lnTo>
                    <a:pt x="25488" y="81280"/>
                  </a:lnTo>
                  <a:lnTo>
                    <a:pt x="25044" y="80010"/>
                  </a:lnTo>
                  <a:lnTo>
                    <a:pt x="25234" y="77470"/>
                  </a:lnTo>
                  <a:lnTo>
                    <a:pt x="25361" y="76200"/>
                  </a:lnTo>
                  <a:lnTo>
                    <a:pt x="25920" y="74930"/>
                  </a:lnTo>
                  <a:lnTo>
                    <a:pt x="26746" y="73660"/>
                  </a:lnTo>
                  <a:lnTo>
                    <a:pt x="27114" y="72390"/>
                  </a:lnTo>
                  <a:lnTo>
                    <a:pt x="26200" y="71120"/>
                  </a:lnTo>
                  <a:lnTo>
                    <a:pt x="25996" y="71120"/>
                  </a:lnTo>
                  <a:lnTo>
                    <a:pt x="26530" y="69850"/>
                  </a:lnTo>
                  <a:lnTo>
                    <a:pt x="27101" y="68580"/>
                  </a:lnTo>
                  <a:lnTo>
                    <a:pt x="27546" y="68580"/>
                  </a:lnTo>
                  <a:lnTo>
                    <a:pt x="27432" y="67310"/>
                  </a:lnTo>
                  <a:lnTo>
                    <a:pt x="26873" y="66040"/>
                  </a:lnTo>
                  <a:lnTo>
                    <a:pt x="26898" y="64770"/>
                  </a:lnTo>
                  <a:lnTo>
                    <a:pt x="27482" y="63500"/>
                  </a:lnTo>
                  <a:lnTo>
                    <a:pt x="26530" y="62230"/>
                  </a:lnTo>
                  <a:lnTo>
                    <a:pt x="26352" y="59690"/>
                  </a:lnTo>
                  <a:lnTo>
                    <a:pt x="26974" y="58420"/>
                  </a:lnTo>
                  <a:lnTo>
                    <a:pt x="27127" y="57150"/>
                  </a:lnTo>
                  <a:lnTo>
                    <a:pt x="29705" y="53340"/>
                  </a:lnTo>
                  <a:lnTo>
                    <a:pt x="31064" y="54610"/>
                  </a:lnTo>
                  <a:lnTo>
                    <a:pt x="32207" y="53340"/>
                  </a:lnTo>
                  <a:lnTo>
                    <a:pt x="33108" y="52070"/>
                  </a:lnTo>
                  <a:lnTo>
                    <a:pt x="32854" y="52070"/>
                  </a:lnTo>
                  <a:lnTo>
                    <a:pt x="33070" y="50800"/>
                  </a:lnTo>
                  <a:lnTo>
                    <a:pt x="33756" y="49530"/>
                  </a:lnTo>
                  <a:lnTo>
                    <a:pt x="34886" y="48260"/>
                  </a:lnTo>
                  <a:lnTo>
                    <a:pt x="35648" y="44450"/>
                  </a:lnTo>
                  <a:lnTo>
                    <a:pt x="35775" y="41910"/>
                  </a:lnTo>
                  <a:lnTo>
                    <a:pt x="36169" y="41910"/>
                  </a:lnTo>
                  <a:lnTo>
                    <a:pt x="36855" y="40640"/>
                  </a:lnTo>
                  <a:lnTo>
                    <a:pt x="37058" y="40640"/>
                  </a:lnTo>
                  <a:lnTo>
                    <a:pt x="36982" y="39370"/>
                  </a:lnTo>
                  <a:lnTo>
                    <a:pt x="37134" y="36830"/>
                  </a:lnTo>
                  <a:lnTo>
                    <a:pt x="37426" y="36830"/>
                  </a:lnTo>
                  <a:lnTo>
                    <a:pt x="37807" y="38100"/>
                  </a:lnTo>
                  <a:lnTo>
                    <a:pt x="38938" y="38100"/>
                  </a:lnTo>
                  <a:lnTo>
                    <a:pt x="39420" y="36830"/>
                  </a:lnTo>
                  <a:lnTo>
                    <a:pt x="39204" y="34290"/>
                  </a:lnTo>
                  <a:lnTo>
                    <a:pt x="38341" y="34290"/>
                  </a:lnTo>
                  <a:lnTo>
                    <a:pt x="39154" y="33020"/>
                  </a:lnTo>
                  <a:lnTo>
                    <a:pt x="39928" y="31750"/>
                  </a:lnTo>
                  <a:lnTo>
                    <a:pt x="40640" y="30480"/>
                  </a:lnTo>
                  <a:lnTo>
                    <a:pt x="40944" y="29210"/>
                  </a:lnTo>
                  <a:lnTo>
                    <a:pt x="41986" y="29210"/>
                  </a:lnTo>
                  <a:lnTo>
                    <a:pt x="43040" y="27940"/>
                  </a:lnTo>
                  <a:lnTo>
                    <a:pt x="44729" y="26670"/>
                  </a:lnTo>
                  <a:lnTo>
                    <a:pt x="45364" y="25400"/>
                  </a:lnTo>
                  <a:lnTo>
                    <a:pt x="45935" y="24130"/>
                  </a:lnTo>
                  <a:lnTo>
                    <a:pt x="45059" y="24130"/>
                  </a:lnTo>
                  <a:lnTo>
                    <a:pt x="45580" y="22860"/>
                  </a:lnTo>
                  <a:lnTo>
                    <a:pt x="45872" y="21590"/>
                  </a:lnTo>
                  <a:lnTo>
                    <a:pt x="46075" y="21590"/>
                  </a:lnTo>
                  <a:lnTo>
                    <a:pt x="46037" y="20320"/>
                  </a:lnTo>
                  <a:lnTo>
                    <a:pt x="45783" y="20320"/>
                  </a:lnTo>
                  <a:lnTo>
                    <a:pt x="47282" y="19050"/>
                  </a:lnTo>
                  <a:lnTo>
                    <a:pt x="49669" y="17780"/>
                  </a:lnTo>
                  <a:lnTo>
                    <a:pt x="50520" y="17780"/>
                  </a:lnTo>
                  <a:lnTo>
                    <a:pt x="51054" y="16510"/>
                  </a:lnTo>
                  <a:lnTo>
                    <a:pt x="51219" y="13970"/>
                  </a:lnTo>
                  <a:lnTo>
                    <a:pt x="50977" y="13970"/>
                  </a:lnTo>
                  <a:lnTo>
                    <a:pt x="50698" y="12700"/>
                  </a:lnTo>
                  <a:lnTo>
                    <a:pt x="50393" y="12700"/>
                  </a:lnTo>
                  <a:lnTo>
                    <a:pt x="51219" y="10160"/>
                  </a:lnTo>
                  <a:close/>
                </a:path>
                <a:path w="2016759" h="773429">
                  <a:moveTo>
                    <a:pt x="819988" y="170611"/>
                  </a:moveTo>
                  <a:lnTo>
                    <a:pt x="819759" y="170992"/>
                  </a:lnTo>
                  <a:lnTo>
                    <a:pt x="819835" y="171373"/>
                  </a:lnTo>
                  <a:lnTo>
                    <a:pt x="819988" y="170611"/>
                  </a:lnTo>
                  <a:close/>
                </a:path>
                <a:path w="2016759" h="773429">
                  <a:moveTo>
                    <a:pt x="838174" y="139623"/>
                  </a:moveTo>
                  <a:lnTo>
                    <a:pt x="838136" y="139496"/>
                  </a:lnTo>
                  <a:lnTo>
                    <a:pt x="837590" y="139369"/>
                  </a:lnTo>
                  <a:lnTo>
                    <a:pt x="837044" y="139242"/>
                  </a:lnTo>
                  <a:lnTo>
                    <a:pt x="836637" y="139242"/>
                  </a:lnTo>
                  <a:lnTo>
                    <a:pt x="836460" y="139369"/>
                  </a:lnTo>
                  <a:lnTo>
                    <a:pt x="836307" y="139242"/>
                  </a:lnTo>
                  <a:lnTo>
                    <a:pt x="836155" y="139115"/>
                  </a:lnTo>
                  <a:lnTo>
                    <a:pt x="834809" y="137972"/>
                  </a:lnTo>
                  <a:lnTo>
                    <a:pt x="834542" y="137845"/>
                  </a:lnTo>
                  <a:lnTo>
                    <a:pt x="833704" y="137464"/>
                  </a:lnTo>
                  <a:lnTo>
                    <a:pt x="833132" y="137845"/>
                  </a:lnTo>
                  <a:lnTo>
                    <a:pt x="833107" y="137337"/>
                  </a:lnTo>
                  <a:lnTo>
                    <a:pt x="833107" y="137210"/>
                  </a:lnTo>
                  <a:lnTo>
                    <a:pt x="832815" y="136702"/>
                  </a:lnTo>
                  <a:lnTo>
                    <a:pt x="831799" y="136207"/>
                  </a:lnTo>
                  <a:lnTo>
                    <a:pt x="831799" y="137337"/>
                  </a:lnTo>
                  <a:lnTo>
                    <a:pt x="831570" y="137591"/>
                  </a:lnTo>
                  <a:lnTo>
                    <a:pt x="831329" y="138353"/>
                  </a:lnTo>
                  <a:lnTo>
                    <a:pt x="831151" y="139115"/>
                  </a:lnTo>
                  <a:lnTo>
                    <a:pt x="830668" y="138353"/>
                  </a:lnTo>
                  <a:lnTo>
                    <a:pt x="830884" y="137718"/>
                  </a:lnTo>
                  <a:lnTo>
                    <a:pt x="831799" y="137337"/>
                  </a:lnTo>
                  <a:lnTo>
                    <a:pt x="831799" y="136207"/>
                  </a:lnTo>
                  <a:lnTo>
                    <a:pt x="830745" y="135686"/>
                  </a:lnTo>
                  <a:lnTo>
                    <a:pt x="830491" y="135559"/>
                  </a:lnTo>
                  <a:lnTo>
                    <a:pt x="829627" y="135686"/>
                  </a:lnTo>
                  <a:lnTo>
                    <a:pt x="829195" y="135432"/>
                  </a:lnTo>
                  <a:lnTo>
                    <a:pt x="829195" y="134797"/>
                  </a:lnTo>
                  <a:lnTo>
                    <a:pt x="828408" y="133527"/>
                  </a:lnTo>
                  <a:lnTo>
                    <a:pt x="828281" y="133400"/>
                  </a:lnTo>
                  <a:lnTo>
                    <a:pt x="828141" y="133273"/>
                  </a:lnTo>
                  <a:lnTo>
                    <a:pt x="827836" y="133273"/>
                  </a:lnTo>
                  <a:lnTo>
                    <a:pt x="827138" y="133400"/>
                  </a:lnTo>
                  <a:lnTo>
                    <a:pt x="826655" y="133400"/>
                  </a:lnTo>
                  <a:lnTo>
                    <a:pt x="826401" y="133146"/>
                  </a:lnTo>
                  <a:lnTo>
                    <a:pt x="825741" y="132765"/>
                  </a:lnTo>
                  <a:lnTo>
                    <a:pt x="825157" y="132130"/>
                  </a:lnTo>
                  <a:lnTo>
                    <a:pt x="824179" y="131495"/>
                  </a:lnTo>
                  <a:lnTo>
                    <a:pt x="823379" y="131749"/>
                  </a:lnTo>
                  <a:lnTo>
                    <a:pt x="822756" y="133146"/>
                  </a:lnTo>
                  <a:lnTo>
                    <a:pt x="822756" y="132511"/>
                  </a:lnTo>
                  <a:lnTo>
                    <a:pt x="822756" y="131749"/>
                  </a:lnTo>
                  <a:lnTo>
                    <a:pt x="822629" y="130352"/>
                  </a:lnTo>
                  <a:lnTo>
                    <a:pt x="822236" y="128828"/>
                  </a:lnTo>
                  <a:lnTo>
                    <a:pt x="821867" y="129082"/>
                  </a:lnTo>
                  <a:lnTo>
                    <a:pt x="821626" y="129463"/>
                  </a:lnTo>
                  <a:lnTo>
                    <a:pt x="821524" y="129844"/>
                  </a:lnTo>
                  <a:lnTo>
                    <a:pt x="820978" y="131241"/>
                  </a:lnTo>
                  <a:lnTo>
                    <a:pt x="820064" y="131749"/>
                  </a:lnTo>
                  <a:lnTo>
                    <a:pt x="819594" y="131368"/>
                  </a:lnTo>
                  <a:lnTo>
                    <a:pt x="819543" y="130606"/>
                  </a:lnTo>
                  <a:lnTo>
                    <a:pt x="819391" y="129717"/>
                  </a:lnTo>
                  <a:lnTo>
                    <a:pt x="819315" y="129463"/>
                  </a:lnTo>
                  <a:lnTo>
                    <a:pt x="819391" y="128574"/>
                  </a:lnTo>
                  <a:lnTo>
                    <a:pt x="819454" y="128320"/>
                  </a:lnTo>
                  <a:lnTo>
                    <a:pt x="819950" y="127812"/>
                  </a:lnTo>
                  <a:lnTo>
                    <a:pt x="820026" y="127558"/>
                  </a:lnTo>
                  <a:lnTo>
                    <a:pt x="819962" y="127431"/>
                  </a:lnTo>
                  <a:lnTo>
                    <a:pt x="819594" y="127304"/>
                  </a:lnTo>
                  <a:lnTo>
                    <a:pt x="818972" y="127177"/>
                  </a:lnTo>
                  <a:lnTo>
                    <a:pt x="818172" y="127431"/>
                  </a:lnTo>
                  <a:lnTo>
                    <a:pt x="817511" y="127431"/>
                  </a:lnTo>
                  <a:lnTo>
                    <a:pt x="817359" y="127304"/>
                  </a:lnTo>
                  <a:lnTo>
                    <a:pt x="817194" y="127177"/>
                  </a:lnTo>
                  <a:lnTo>
                    <a:pt x="817168" y="126542"/>
                  </a:lnTo>
                  <a:lnTo>
                    <a:pt x="815543" y="126161"/>
                  </a:lnTo>
                  <a:lnTo>
                    <a:pt x="814108" y="126034"/>
                  </a:lnTo>
                  <a:lnTo>
                    <a:pt x="813993" y="126542"/>
                  </a:lnTo>
                  <a:lnTo>
                    <a:pt x="813765" y="126923"/>
                  </a:lnTo>
                  <a:lnTo>
                    <a:pt x="813193" y="127304"/>
                  </a:lnTo>
                  <a:lnTo>
                    <a:pt x="812863" y="127304"/>
                  </a:lnTo>
                  <a:lnTo>
                    <a:pt x="812253" y="127050"/>
                  </a:lnTo>
                  <a:lnTo>
                    <a:pt x="812063" y="126923"/>
                  </a:lnTo>
                  <a:lnTo>
                    <a:pt x="811974" y="126796"/>
                  </a:lnTo>
                  <a:lnTo>
                    <a:pt x="811974" y="125907"/>
                  </a:lnTo>
                  <a:lnTo>
                    <a:pt x="812076" y="125653"/>
                  </a:lnTo>
                  <a:lnTo>
                    <a:pt x="812304" y="125399"/>
                  </a:lnTo>
                  <a:lnTo>
                    <a:pt x="811136" y="124891"/>
                  </a:lnTo>
                  <a:lnTo>
                    <a:pt x="810374" y="125018"/>
                  </a:lnTo>
                  <a:lnTo>
                    <a:pt x="810006" y="125907"/>
                  </a:lnTo>
                  <a:lnTo>
                    <a:pt x="809205" y="125907"/>
                  </a:lnTo>
                  <a:lnTo>
                    <a:pt x="808621" y="125526"/>
                  </a:lnTo>
                  <a:lnTo>
                    <a:pt x="807897" y="124383"/>
                  </a:lnTo>
                  <a:lnTo>
                    <a:pt x="807415" y="123621"/>
                  </a:lnTo>
                  <a:lnTo>
                    <a:pt x="807046" y="123494"/>
                  </a:lnTo>
                  <a:lnTo>
                    <a:pt x="806932" y="140639"/>
                  </a:lnTo>
                  <a:lnTo>
                    <a:pt x="806818" y="141020"/>
                  </a:lnTo>
                  <a:lnTo>
                    <a:pt x="806081" y="141274"/>
                  </a:lnTo>
                  <a:lnTo>
                    <a:pt x="806018" y="140893"/>
                  </a:lnTo>
                  <a:lnTo>
                    <a:pt x="806069" y="140131"/>
                  </a:lnTo>
                  <a:lnTo>
                    <a:pt x="806183" y="139750"/>
                  </a:lnTo>
                  <a:lnTo>
                    <a:pt x="806780" y="139242"/>
                  </a:lnTo>
                  <a:lnTo>
                    <a:pt x="806818" y="139369"/>
                  </a:lnTo>
                  <a:lnTo>
                    <a:pt x="806932" y="140639"/>
                  </a:lnTo>
                  <a:lnTo>
                    <a:pt x="806932" y="123482"/>
                  </a:lnTo>
                  <a:lnTo>
                    <a:pt x="806437" y="123367"/>
                  </a:lnTo>
                  <a:lnTo>
                    <a:pt x="806208" y="123621"/>
                  </a:lnTo>
                  <a:lnTo>
                    <a:pt x="805916" y="123875"/>
                  </a:lnTo>
                  <a:lnTo>
                    <a:pt x="805167" y="124383"/>
                  </a:lnTo>
                  <a:lnTo>
                    <a:pt x="805014" y="124256"/>
                  </a:lnTo>
                  <a:lnTo>
                    <a:pt x="804430" y="123621"/>
                  </a:lnTo>
                  <a:lnTo>
                    <a:pt x="803681" y="122478"/>
                  </a:lnTo>
                  <a:lnTo>
                    <a:pt x="803516" y="122224"/>
                  </a:lnTo>
                  <a:lnTo>
                    <a:pt x="803071" y="122097"/>
                  </a:lnTo>
                  <a:lnTo>
                    <a:pt x="802551" y="122224"/>
                  </a:lnTo>
                  <a:lnTo>
                    <a:pt x="802005" y="121843"/>
                  </a:lnTo>
                  <a:lnTo>
                    <a:pt x="801636" y="121716"/>
                  </a:lnTo>
                  <a:lnTo>
                    <a:pt x="800862" y="122097"/>
                  </a:lnTo>
                  <a:lnTo>
                    <a:pt x="800366" y="122224"/>
                  </a:lnTo>
                  <a:lnTo>
                    <a:pt x="800074" y="122478"/>
                  </a:lnTo>
                  <a:lnTo>
                    <a:pt x="799871" y="121208"/>
                  </a:lnTo>
                  <a:lnTo>
                    <a:pt x="799287" y="121208"/>
                  </a:lnTo>
                  <a:lnTo>
                    <a:pt x="797585" y="121589"/>
                  </a:lnTo>
                  <a:lnTo>
                    <a:pt x="796734" y="121843"/>
                  </a:lnTo>
                  <a:lnTo>
                    <a:pt x="796061" y="121462"/>
                  </a:lnTo>
                  <a:lnTo>
                    <a:pt x="795985" y="121335"/>
                  </a:lnTo>
                  <a:lnTo>
                    <a:pt x="795591" y="120700"/>
                  </a:lnTo>
                  <a:lnTo>
                    <a:pt x="794283" y="120700"/>
                  </a:lnTo>
                  <a:lnTo>
                    <a:pt x="793267" y="120573"/>
                  </a:lnTo>
                  <a:lnTo>
                    <a:pt x="792530" y="120319"/>
                  </a:lnTo>
                  <a:lnTo>
                    <a:pt x="791997" y="120065"/>
                  </a:lnTo>
                  <a:lnTo>
                    <a:pt x="791197" y="119684"/>
                  </a:lnTo>
                  <a:lnTo>
                    <a:pt x="790765" y="119430"/>
                  </a:lnTo>
                  <a:lnTo>
                    <a:pt x="789901" y="118922"/>
                  </a:lnTo>
                  <a:lnTo>
                    <a:pt x="788492" y="119430"/>
                  </a:lnTo>
                  <a:lnTo>
                    <a:pt x="787438" y="119049"/>
                  </a:lnTo>
                  <a:lnTo>
                    <a:pt x="787374" y="118922"/>
                  </a:lnTo>
                  <a:lnTo>
                    <a:pt x="786765" y="117779"/>
                  </a:lnTo>
                  <a:lnTo>
                    <a:pt x="786244" y="118668"/>
                  </a:lnTo>
                  <a:lnTo>
                    <a:pt x="785698" y="118922"/>
                  </a:lnTo>
                  <a:lnTo>
                    <a:pt x="785114" y="118668"/>
                  </a:lnTo>
                  <a:lnTo>
                    <a:pt x="784567" y="118160"/>
                  </a:lnTo>
                  <a:lnTo>
                    <a:pt x="784186" y="117652"/>
                  </a:lnTo>
                  <a:lnTo>
                    <a:pt x="784085" y="117398"/>
                  </a:lnTo>
                  <a:lnTo>
                    <a:pt x="783983" y="117144"/>
                  </a:lnTo>
                  <a:lnTo>
                    <a:pt x="782789" y="117398"/>
                  </a:lnTo>
                  <a:lnTo>
                    <a:pt x="782764" y="170611"/>
                  </a:lnTo>
                  <a:lnTo>
                    <a:pt x="782116" y="170611"/>
                  </a:lnTo>
                  <a:lnTo>
                    <a:pt x="781685" y="170357"/>
                  </a:lnTo>
                  <a:lnTo>
                    <a:pt x="781481" y="169849"/>
                  </a:lnTo>
                  <a:lnTo>
                    <a:pt x="782167" y="169722"/>
                  </a:lnTo>
                  <a:lnTo>
                    <a:pt x="782586" y="169976"/>
                  </a:lnTo>
                  <a:lnTo>
                    <a:pt x="782764" y="170611"/>
                  </a:lnTo>
                  <a:lnTo>
                    <a:pt x="782764" y="117398"/>
                  </a:lnTo>
                  <a:lnTo>
                    <a:pt x="781621" y="117271"/>
                  </a:lnTo>
                  <a:lnTo>
                    <a:pt x="777875" y="115239"/>
                  </a:lnTo>
                  <a:lnTo>
                    <a:pt x="777417" y="114985"/>
                  </a:lnTo>
                  <a:lnTo>
                    <a:pt x="776224" y="115239"/>
                  </a:lnTo>
                  <a:lnTo>
                    <a:pt x="775335" y="115239"/>
                  </a:lnTo>
                  <a:lnTo>
                    <a:pt x="774700" y="115112"/>
                  </a:lnTo>
                  <a:lnTo>
                    <a:pt x="774065" y="114731"/>
                  </a:lnTo>
                  <a:lnTo>
                    <a:pt x="773938" y="114223"/>
                  </a:lnTo>
                  <a:lnTo>
                    <a:pt x="773696" y="113842"/>
                  </a:lnTo>
                  <a:lnTo>
                    <a:pt x="772896" y="114096"/>
                  </a:lnTo>
                  <a:lnTo>
                    <a:pt x="771550" y="115112"/>
                  </a:lnTo>
                  <a:lnTo>
                    <a:pt x="770864" y="114477"/>
                  </a:lnTo>
                  <a:lnTo>
                    <a:pt x="770724" y="114096"/>
                  </a:lnTo>
                  <a:lnTo>
                    <a:pt x="770775" y="113080"/>
                  </a:lnTo>
                  <a:lnTo>
                    <a:pt x="770801" y="112953"/>
                  </a:lnTo>
                  <a:lnTo>
                    <a:pt x="769861" y="112826"/>
                  </a:lnTo>
                  <a:lnTo>
                    <a:pt x="769124" y="112826"/>
                  </a:lnTo>
                  <a:lnTo>
                    <a:pt x="768591" y="113080"/>
                  </a:lnTo>
                  <a:lnTo>
                    <a:pt x="768273" y="112699"/>
                  </a:lnTo>
                  <a:lnTo>
                    <a:pt x="768248" y="112445"/>
                  </a:lnTo>
                  <a:lnTo>
                    <a:pt x="768172" y="111683"/>
                  </a:lnTo>
                  <a:lnTo>
                    <a:pt x="767372" y="112318"/>
                  </a:lnTo>
                  <a:lnTo>
                    <a:pt x="766318" y="112445"/>
                  </a:lnTo>
                  <a:lnTo>
                    <a:pt x="764946" y="111937"/>
                  </a:lnTo>
                  <a:lnTo>
                    <a:pt x="764159" y="111683"/>
                  </a:lnTo>
                  <a:lnTo>
                    <a:pt x="763371" y="111429"/>
                  </a:lnTo>
                  <a:lnTo>
                    <a:pt x="762914" y="111302"/>
                  </a:lnTo>
                  <a:lnTo>
                    <a:pt x="762330" y="111302"/>
                  </a:lnTo>
                  <a:lnTo>
                    <a:pt x="761657" y="111429"/>
                  </a:lnTo>
                  <a:lnTo>
                    <a:pt x="761123" y="110159"/>
                  </a:lnTo>
                  <a:lnTo>
                    <a:pt x="760374" y="109905"/>
                  </a:lnTo>
                  <a:lnTo>
                    <a:pt x="759434" y="110540"/>
                  </a:lnTo>
                  <a:lnTo>
                    <a:pt x="758126" y="110921"/>
                  </a:lnTo>
                  <a:lnTo>
                    <a:pt x="756996" y="111683"/>
                  </a:lnTo>
                  <a:lnTo>
                    <a:pt x="756894" y="111302"/>
                  </a:lnTo>
                  <a:lnTo>
                    <a:pt x="756729" y="109905"/>
                  </a:lnTo>
                  <a:lnTo>
                    <a:pt x="756361" y="109651"/>
                  </a:lnTo>
                  <a:lnTo>
                    <a:pt x="754989" y="110032"/>
                  </a:lnTo>
                  <a:lnTo>
                    <a:pt x="754519" y="110604"/>
                  </a:lnTo>
                  <a:lnTo>
                    <a:pt x="754519" y="120954"/>
                  </a:lnTo>
                  <a:lnTo>
                    <a:pt x="754265" y="121335"/>
                  </a:lnTo>
                  <a:lnTo>
                    <a:pt x="753618" y="121335"/>
                  </a:lnTo>
                  <a:lnTo>
                    <a:pt x="753364" y="120954"/>
                  </a:lnTo>
                  <a:lnTo>
                    <a:pt x="753630" y="120573"/>
                  </a:lnTo>
                  <a:lnTo>
                    <a:pt x="754392" y="120065"/>
                  </a:lnTo>
                  <a:lnTo>
                    <a:pt x="754519" y="120954"/>
                  </a:lnTo>
                  <a:lnTo>
                    <a:pt x="754519" y="110604"/>
                  </a:lnTo>
                  <a:lnTo>
                    <a:pt x="754062" y="111683"/>
                  </a:lnTo>
                  <a:lnTo>
                    <a:pt x="753325" y="112826"/>
                  </a:lnTo>
                  <a:lnTo>
                    <a:pt x="752881" y="113334"/>
                  </a:lnTo>
                  <a:lnTo>
                    <a:pt x="752386" y="113715"/>
                  </a:lnTo>
                  <a:lnTo>
                    <a:pt x="751636" y="117144"/>
                  </a:lnTo>
                  <a:lnTo>
                    <a:pt x="751535" y="118668"/>
                  </a:lnTo>
                  <a:lnTo>
                    <a:pt x="751611" y="121208"/>
                  </a:lnTo>
                  <a:lnTo>
                    <a:pt x="752030" y="122224"/>
                  </a:lnTo>
                  <a:lnTo>
                    <a:pt x="753592" y="122605"/>
                  </a:lnTo>
                  <a:lnTo>
                    <a:pt x="754189" y="122351"/>
                  </a:lnTo>
                  <a:lnTo>
                    <a:pt x="754951" y="121843"/>
                  </a:lnTo>
                  <a:lnTo>
                    <a:pt x="754900" y="122859"/>
                  </a:lnTo>
                  <a:lnTo>
                    <a:pt x="755472" y="123875"/>
                  </a:lnTo>
                  <a:lnTo>
                    <a:pt x="756704" y="124891"/>
                  </a:lnTo>
                  <a:lnTo>
                    <a:pt x="758164" y="126034"/>
                  </a:lnTo>
                  <a:lnTo>
                    <a:pt x="758926" y="127304"/>
                  </a:lnTo>
                  <a:lnTo>
                    <a:pt x="759015" y="127685"/>
                  </a:lnTo>
                  <a:lnTo>
                    <a:pt x="759129" y="127812"/>
                  </a:lnTo>
                  <a:lnTo>
                    <a:pt x="759421" y="127939"/>
                  </a:lnTo>
                  <a:lnTo>
                    <a:pt x="759879" y="128066"/>
                  </a:lnTo>
                  <a:lnTo>
                    <a:pt x="760691" y="127812"/>
                  </a:lnTo>
                  <a:lnTo>
                    <a:pt x="761377" y="127558"/>
                  </a:lnTo>
                  <a:lnTo>
                    <a:pt x="761911" y="127812"/>
                  </a:lnTo>
                  <a:lnTo>
                    <a:pt x="762266" y="128320"/>
                  </a:lnTo>
                  <a:lnTo>
                    <a:pt x="762266" y="129844"/>
                  </a:lnTo>
                  <a:lnTo>
                    <a:pt x="762546" y="130352"/>
                  </a:lnTo>
                  <a:lnTo>
                    <a:pt x="763168" y="129082"/>
                  </a:lnTo>
                  <a:lnTo>
                    <a:pt x="763993" y="128574"/>
                  </a:lnTo>
                  <a:lnTo>
                    <a:pt x="766838" y="129590"/>
                  </a:lnTo>
                  <a:lnTo>
                    <a:pt x="767270" y="129844"/>
                  </a:lnTo>
                  <a:lnTo>
                    <a:pt x="767791" y="130098"/>
                  </a:lnTo>
                  <a:lnTo>
                    <a:pt x="768413" y="130225"/>
                  </a:lnTo>
                  <a:lnTo>
                    <a:pt x="768108" y="131622"/>
                  </a:lnTo>
                  <a:lnTo>
                    <a:pt x="768413" y="131749"/>
                  </a:lnTo>
                  <a:lnTo>
                    <a:pt x="768756" y="131622"/>
                  </a:lnTo>
                  <a:lnTo>
                    <a:pt x="770267" y="130606"/>
                  </a:lnTo>
                  <a:lnTo>
                    <a:pt x="770940" y="129844"/>
                  </a:lnTo>
                  <a:lnTo>
                    <a:pt x="771436" y="129463"/>
                  </a:lnTo>
                  <a:lnTo>
                    <a:pt x="772642" y="130987"/>
                  </a:lnTo>
                  <a:lnTo>
                    <a:pt x="773684" y="129844"/>
                  </a:lnTo>
                  <a:lnTo>
                    <a:pt x="774128" y="129717"/>
                  </a:lnTo>
                  <a:lnTo>
                    <a:pt x="774039" y="130098"/>
                  </a:lnTo>
                  <a:lnTo>
                    <a:pt x="773925" y="131749"/>
                  </a:lnTo>
                  <a:lnTo>
                    <a:pt x="774471" y="132511"/>
                  </a:lnTo>
                  <a:lnTo>
                    <a:pt x="775055" y="131368"/>
                  </a:lnTo>
                  <a:lnTo>
                    <a:pt x="775843" y="130733"/>
                  </a:lnTo>
                  <a:lnTo>
                    <a:pt x="776833" y="130606"/>
                  </a:lnTo>
                  <a:lnTo>
                    <a:pt x="777176" y="130606"/>
                  </a:lnTo>
                  <a:lnTo>
                    <a:pt x="777417" y="130733"/>
                  </a:lnTo>
                  <a:lnTo>
                    <a:pt x="777506" y="130987"/>
                  </a:lnTo>
                  <a:lnTo>
                    <a:pt x="777633" y="132257"/>
                  </a:lnTo>
                  <a:lnTo>
                    <a:pt x="777303" y="132892"/>
                  </a:lnTo>
                  <a:lnTo>
                    <a:pt x="779983" y="132511"/>
                  </a:lnTo>
                  <a:lnTo>
                    <a:pt x="781265" y="132892"/>
                  </a:lnTo>
                  <a:lnTo>
                    <a:pt x="781189" y="134035"/>
                  </a:lnTo>
                  <a:lnTo>
                    <a:pt x="781138" y="181279"/>
                  </a:lnTo>
                  <a:lnTo>
                    <a:pt x="780580" y="181660"/>
                  </a:lnTo>
                  <a:lnTo>
                    <a:pt x="780288" y="182168"/>
                  </a:lnTo>
                  <a:lnTo>
                    <a:pt x="779551" y="182549"/>
                  </a:lnTo>
                  <a:lnTo>
                    <a:pt x="778408" y="182549"/>
                  </a:lnTo>
                  <a:lnTo>
                    <a:pt x="778154" y="182168"/>
                  </a:lnTo>
                  <a:lnTo>
                    <a:pt x="778370" y="181660"/>
                  </a:lnTo>
                  <a:lnTo>
                    <a:pt x="779005" y="181025"/>
                  </a:lnTo>
                  <a:lnTo>
                    <a:pt x="780084" y="180517"/>
                  </a:lnTo>
                  <a:lnTo>
                    <a:pt x="780757" y="179755"/>
                  </a:lnTo>
                  <a:lnTo>
                    <a:pt x="781126" y="180517"/>
                  </a:lnTo>
                  <a:lnTo>
                    <a:pt x="781138" y="181279"/>
                  </a:lnTo>
                  <a:lnTo>
                    <a:pt x="781138" y="134150"/>
                  </a:lnTo>
                  <a:lnTo>
                    <a:pt x="780757" y="134924"/>
                  </a:lnTo>
                  <a:lnTo>
                    <a:pt x="780605" y="135280"/>
                  </a:lnTo>
                  <a:lnTo>
                    <a:pt x="780605" y="178231"/>
                  </a:lnTo>
                  <a:lnTo>
                    <a:pt x="780021" y="178231"/>
                  </a:lnTo>
                  <a:lnTo>
                    <a:pt x="779183" y="176961"/>
                  </a:lnTo>
                  <a:lnTo>
                    <a:pt x="779843" y="176834"/>
                  </a:lnTo>
                  <a:lnTo>
                    <a:pt x="780313" y="177342"/>
                  </a:lnTo>
                  <a:lnTo>
                    <a:pt x="780605" y="178231"/>
                  </a:lnTo>
                  <a:lnTo>
                    <a:pt x="780605" y="135280"/>
                  </a:lnTo>
                  <a:lnTo>
                    <a:pt x="780262" y="136067"/>
                  </a:lnTo>
                  <a:lnTo>
                    <a:pt x="779678" y="137210"/>
                  </a:lnTo>
                  <a:lnTo>
                    <a:pt x="779640" y="137337"/>
                  </a:lnTo>
                  <a:lnTo>
                    <a:pt x="779526" y="138353"/>
                  </a:lnTo>
                  <a:lnTo>
                    <a:pt x="779640" y="138861"/>
                  </a:lnTo>
                  <a:lnTo>
                    <a:pt x="778992" y="138861"/>
                  </a:lnTo>
                  <a:lnTo>
                    <a:pt x="778408" y="139242"/>
                  </a:lnTo>
                  <a:lnTo>
                    <a:pt x="777887" y="140131"/>
                  </a:lnTo>
                  <a:lnTo>
                    <a:pt x="777836" y="142544"/>
                  </a:lnTo>
                  <a:lnTo>
                    <a:pt x="776833" y="142671"/>
                  </a:lnTo>
                  <a:lnTo>
                    <a:pt x="776300" y="143306"/>
                  </a:lnTo>
                  <a:lnTo>
                    <a:pt x="776262" y="143814"/>
                  </a:lnTo>
                  <a:lnTo>
                    <a:pt x="776135" y="144703"/>
                  </a:lnTo>
                  <a:lnTo>
                    <a:pt x="775855" y="145973"/>
                  </a:lnTo>
                  <a:lnTo>
                    <a:pt x="775550" y="146227"/>
                  </a:lnTo>
                  <a:lnTo>
                    <a:pt x="775055" y="146354"/>
                  </a:lnTo>
                  <a:lnTo>
                    <a:pt x="775144" y="147370"/>
                  </a:lnTo>
                  <a:lnTo>
                    <a:pt x="775030" y="147624"/>
                  </a:lnTo>
                  <a:lnTo>
                    <a:pt x="773036" y="150291"/>
                  </a:lnTo>
                  <a:lnTo>
                    <a:pt x="771944" y="151561"/>
                  </a:lnTo>
                  <a:lnTo>
                    <a:pt x="771817" y="152831"/>
                  </a:lnTo>
                  <a:lnTo>
                    <a:pt x="772883" y="153847"/>
                  </a:lnTo>
                  <a:lnTo>
                    <a:pt x="771690" y="154101"/>
                  </a:lnTo>
                  <a:lnTo>
                    <a:pt x="771131" y="154863"/>
                  </a:lnTo>
                  <a:lnTo>
                    <a:pt x="769899" y="158546"/>
                  </a:lnTo>
                  <a:lnTo>
                    <a:pt x="769416" y="159308"/>
                  </a:lnTo>
                  <a:lnTo>
                    <a:pt x="768845" y="160324"/>
                  </a:lnTo>
                  <a:lnTo>
                    <a:pt x="768184" y="161848"/>
                  </a:lnTo>
                  <a:lnTo>
                    <a:pt x="766953" y="165150"/>
                  </a:lnTo>
                  <a:lnTo>
                    <a:pt x="766254" y="167690"/>
                  </a:lnTo>
                  <a:lnTo>
                    <a:pt x="765175" y="169849"/>
                  </a:lnTo>
                  <a:lnTo>
                    <a:pt x="763816" y="171881"/>
                  </a:lnTo>
                  <a:lnTo>
                    <a:pt x="763714" y="173278"/>
                  </a:lnTo>
                  <a:lnTo>
                    <a:pt x="763193" y="175564"/>
                  </a:lnTo>
                  <a:lnTo>
                    <a:pt x="762774" y="176326"/>
                  </a:lnTo>
                  <a:lnTo>
                    <a:pt x="762139" y="176961"/>
                  </a:lnTo>
                  <a:lnTo>
                    <a:pt x="762571" y="177215"/>
                  </a:lnTo>
                  <a:lnTo>
                    <a:pt x="762596" y="178231"/>
                  </a:lnTo>
                  <a:lnTo>
                    <a:pt x="762444" y="178993"/>
                  </a:lnTo>
                  <a:lnTo>
                    <a:pt x="762025" y="179247"/>
                  </a:lnTo>
                  <a:lnTo>
                    <a:pt x="761390" y="179247"/>
                  </a:lnTo>
                  <a:lnTo>
                    <a:pt x="759701" y="183946"/>
                  </a:lnTo>
                  <a:lnTo>
                    <a:pt x="757669" y="188391"/>
                  </a:lnTo>
                  <a:lnTo>
                    <a:pt x="755281" y="192455"/>
                  </a:lnTo>
                  <a:lnTo>
                    <a:pt x="755383" y="194106"/>
                  </a:lnTo>
                  <a:lnTo>
                    <a:pt x="754976" y="195630"/>
                  </a:lnTo>
                  <a:lnTo>
                    <a:pt x="752487" y="200583"/>
                  </a:lnTo>
                  <a:lnTo>
                    <a:pt x="751357" y="203504"/>
                  </a:lnTo>
                  <a:lnTo>
                    <a:pt x="751535" y="204901"/>
                  </a:lnTo>
                  <a:lnTo>
                    <a:pt x="751052" y="206679"/>
                  </a:lnTo>
                  <a:lnTo>
                    <a:pt x="748563" y="211759"/>
                  </a:lnTo>
                  <a:lnTo>
                    <a:pt x="748296" y="212902"/>
                  </a:lnTo>
                  <a:lnTo>
                    <a:pt x="748182" y="214553"/>
                  </a:lnTo>
                  <a:lnTo>
                    <a:pt x="747420" y="215061"/>
                  </a:lnTo>
                  <a:lnTo>
                    <a:pt x="746874" y="216077"/>
                  </a:lnTo>
                  <a:lnTo>
                    <a:pt x="746061" y="219633"/>
                  </a:lnTo>
                  <a:lnTo>
                    <a:pt x="745794" y="220141"/>
                  </a:lnTo>
                  <a:lnTo>
                    <a:pt x="745350" y="220649"/>
                  </a:lnTo>
                  <a:lnTo>
                    <a:pt x="745147" y="221665"/>
                  </a:lnTo>
                  <a:lnTo>
                    <a:pt x="745502" y="222554"/>
                  </a:lnTo>
                  <a:lnTo>
                    <a:pt x="747864" y="224713"/>
                  </a:lnTo>
                  <a:lnTo>
                    <a:pt x="749046" y="225856"/>
                  </a:lnTo>
                  <a:lnTo>
                    <a:pt x="750265" y="225983"/>
                  </a:lnTo>
                  <a:lnTo>
                    <a:pt x="752360" y="226364"/>
                  </a:lnTo>
                  <a:lnTo>
                    <a:pt x="752995" y="226745"/>
                  </a:lnTo>
                  <a:lnTo>
                    <a:pt x="753351" y="227380"/>
                  </a:lnTo>
                  <a:lnTo>
                    <a:pt x="753541" y="227253"/>
                  </a:lnTo>
                  <a:lnTo>
                    <a:pt x="755027" y="227253"/>
                  </a:lnTo>
                  <a:lnTo>
                    <a:pt x="755535" y="227380"/>
                  </a:lnTo>
                  <a:lnTo>
                    <a:pt x="757669" y="227634"/>
                  </a:lnTo>
                  <a:lnTo>
                    <a:pt x="759256" y="227761"/>
                  </a:lnTo>
                  <a:lnTo>
                    <a:pt x="759968" y="227253"/>
                  </a:lnTo>
                  <a:lnTo>
                    <a:pt x="760145" y="227126"/>
                  </a:lnTo>
                  <a:lnTo>
                    <a:pt x="760323" y="225475"/>
                  </a:lnTo>
                  <a:lnTo>
                    <a:pt x="760476" y="226364"/>
                  </a:lnTo>
                  <a:lnTo>
                    <a:pt x="761022" y="227126"/>
                  </a:lnTo>
                  <a:lnTo>
                    <a:pt x="762000" y="227761"/>
                  </a:lnTo>
                  <a:lnTo>
                    <a:pt x="762101" y="227380"/>
                  </a:lnTo>
                  <a:lnTo>
                    <a:pt x="762444" y="226999"/>
                  </a:lnTo>
                  <a:lnTo>
                    <a:pt x="763003" y="226618"/>
                  </a:lnTo>
                  <a:lnTo>
                    <a:pt x="763638" y="225983"/>
                  </a:lnTo>
                  <a:lnTo>
                    <a:pt x="764387" y="225475"/>
                  </a:lnTo>
                  <a:lnTo>
                    <a:pt x="764946" y="225094"/>
                  </a:lnTo>
                  <a:lnTo>
                    <a:pt x="764768" y="224586"/>
                  </a:lnTo>
                  <a:lnTo>
                    <a:pt x="763638" y="223824"/>
                  </a:lnTo>
                  <a:lnTo>
                    <a:pt x="764946" y="222935"/>
                  </a:lnTo>
                  <a:lnTo>
                    <a:pt x="765886" y="221665"/>
                  </a:lnTo>
                  <a:lnTo>
                    <a:pt x="766406" y="220014"/>
                  </a:lnTo>
                  <a:lnTo>
                    <a:pt x="767334" y="218109"/>
                  </a:lnTo>
                  <a:lnTo>
                    <a:pt x="768223" y="216585"/>
                  </a:lnTo>
                  <a:lnTo>
                    <a:pt x="768451" y="216331"/>
                  </a:lnTo>
                  <a:lnTo>
                    <a:pt x="767003" y="214045"/>
                  </a:lnTo>
                  <a:lnTo>
                    <a:pt x="767461" y="212775"/>
                  </a:lnTo>
                  <a:lnTo>
                    <a:pt x="769797" y="212521"/>
                  </a:lnTo>
                  <a:lnTo>
                    <a:pt x="769010" y="211632"/>
                  </a:lnTo>
                  <a:lnTo>
                    <a:pt x="768184" y="210997"/>
                  </a:lnTo>
                  <a:lnTo>
                    <a:pt x="768565" y="210743"/>
                  </a:lnTo>
                  <a:lnTo>
                    <a:pt x="768883" y="210489"/>
                  </a:lnTo>
                  <a:lnTo>
                    <a:pt x="769099" y="210235"/>
                  </a:lnTo>
                  <a:lnTo>
                    <a:pt x="769429" y="208584"/>
                  </a:lnTo>
                  <a:lnTo>
                    <a:pt x="769924" y="208203"/>
                  </a:lnTo>
                  <a:lnTo>
                    <a:pt x="770763" y="208076"/>
                  </a:lnTo>
                  <a:lnTo>
                    <a:pt x="771067" y="207568"/>
                  </a:lnTo>
                  <a:lnTo>
                    <a:pt x="771156" y="207187"/>
                  </a:lnTo>
                  <a:lnTo>
                    <a:pt x="770851" y="206679"/>
                  </a:lnTo>
                  <a:lnTo>
                    <a:pt x="770623" y="206679"/>
                  </a:lnTo>
                  <a:lnTo>
                    <a:pt x="770382" y="206298"/>
                  </a:lnTo>
                  <a:lnTo>
                    <a:pt x="770978" y="205409"/>
                  </a:lnTo>
                  <a:lnTo>
                    <a:pt x="772401" y="204139"/>
                  </a:lnTo>
                  <a:lnTo>
                    <a:pt x="770877" y="203631"/>
                  </a:lnTo>
                  <a:lnTo>
                    <a:pt x="770140" y="202615"/>
                  </a:lnTo>
                  <a:lnTo>
                    <a:pt x="770140" y="201218"/>
                  </a:lnTo>
                  <a:lnTo>
                    <a:pt x="769391" y="200837"/>
                  </a:lnTo>
                  <a:lnTo>
                    <a:pt x="768845" y="200456"/>
                  </a:lnTo>
                  <a:lnTo>
                    <a:pt x="768489" y="199821"/>
                  </a:lnTo>
                  <a:lnTo>
                    <a:pt x="769048" y="199440"/>
                  </a:lnTo>
                  <a:lnTo>
                    <a:pt x="769785" y="199440"/>
                  </a:lnTo>
                  <a:lnTo>
                    <a:pt x="770674" y="199821"/>
                  </a:lnTo>
                  <a:lnTo>
                    <a:pt x="770661" y="199440"/>
                  </a:lnTo>
                  <a:lnTo>
                    <a:pt x="770661" y="199186"/>
                  </a:lnTo>
                  <a:lnTo>
                    <a:pt x="770928" y="198678"/>
                  </a:lnTo>
                  <a:lnTo>
                    <a:pt x="772350" y="197789"/>
                  </a:lnTo>
                  <a:lnTo>
                    <a:pt x="772960" y="197154"/>
                  </a:lnTo>
                  <a:lnTo>
                    <a:pt x="773341" y="196900"/>
                  </a:lnTo>
                  <a:lnTo>
                    <a:pt x="773633" y="197027"/>
                  </a:lnTo>
                  <a:lnTo>
                    <a:pt x="773836" y="197662"/>
                  </a:lnTo>
                  <a:lnTo>
                    <a:pt x="774204" y="198170"/>
                  </a:lnTo>
                  <a:lnTo>
                    <a:pt x="774611" y="198551"/>
                  </a:lnTo>
                  <a:lnTo>
                    <a:pt x="775373" y="198043"/>
                  </a:lnTo>
                  <a:lnTo>
                    <a:pt x="775449" y="197662"/>
                  </a:lnTo>
                  <a:lnTo>
                    <a:pt x="775462" y="196900"/>
                  </a:lnTo>
                  <a:lnTo>
                    <a:pt x="775182" y="196011"/>
                  </a:lnTo>
                  <a:lnTo>
                    <a:pt x="775284" y="195630"/>
                  </a:lnTo>
                  <a:lnTo>
                    <a:pt x="776173" y="194106"/>
                  </a:lnTo>
                  <a:lnTo>
                    <a:pt x="776401" y="193852"/>
                  </a:lnTo>
                  <a:lnTo>
                    <a:pt x="776706" y="192455"/>
                  </a:lnTo>
                  <a:lnTo>
                    <a:pt x="776795" y="191312"/>
                  </a:lnTo>
                  <a:lnTo>
                    <a:pt x="776922" y="190931"/>
                  </a:lnTo>
                  <a:lnTo>
                    <a:pt x="777481" y="190550"/>
                  </a:lnTo>
                  <a:lnTo>
                    <a:pt x="777836" y="190550"/>
                  </a:lnTo>
                  <a:lnTo>
                    <a:pt x="778268" y="190804"/>
                  </a:lnTo>
                  <a:lnTo>
                    <a:pt x="779005" y="190550"/>
                  </a:lnTo>
                  <a:lnTo>
                    <a:pt x="779106" y="189915"/>
                  </a:lnTo>
                  <a:lnTo>
                    <a:pt x="778268" y="188645"/>
                  </a:lnTo>
                  <a:lnTo>
                    <a:pt x="778141" y="188137"/>
                  </a:lnTo>
                  <a:lnTo>
                    <a:pt x="778027" y="187883"/>
                  </a:lnTo>
                  <a:lnTo>
                    <a:pt x="778281" y="187502"/>
                  </a:lnTo>
                  <a:lnTo>
                    <a:pt x="778916" y="186867"/>
                  </a:lnTo>
                  <a:lnTo>
                    <a:pt x="778141" y="186613"/>
                  </a:lnTo>
                  <a:lnTo>
                    <a:pt x="777506" y="186232"/>
                  </a:lnTo>
                  <a:lnTo>
                    <a:pt x="776998" y="185724"/>
                  </a:lnTo>
                  <a:lnTo>
                    <a:pt x="776274" y="184581"/>
                  </a:lnTo>
                  <a:lnTo>
                    <a:pt x="776058" y="183946"/>
                  </a:lnTo>
                  <a:lnTo>
                    <a:pt x="776274" y="183819"/>
                  </a:lnTo>
                  <a:lnTo>
                    <a:pt x="776884" y="183946"/>
                  </a:lnTo>
                  <a:lnTo>
                    <a:pt x="777240" y="183819"/>
                  </a:lnTo>
                  <a:lnTo>
                    <a:pt x="777900" y="184200"/>
                  </a:lnTo>
                  <a:lnTo>
                    <a:pt x="778865" y="184835"/>
                  </a:lnTo>
                  <a:lnTo>
                    <a:pt x="779018" y="184200"/>
                  </a:lnTo>
                  <a:lnTo>
                    <a:pt x="779500" y="183819"/>
                  </a:lnTo>
                  <a:lnTo>
                    <a:pt x="780338" y="183692"/>
                  </a:lnTo>
                  <a:lnTo>
                    <a:pt x="780643" y="183819"/>
                  </a:lnTo>
                  <a:lnTo>
                    <a:pt x="781151" y="183819"/>
                  </a:lnTo>
                  <a:lnTo>
                    <a:pt x="781494" y="183692"/>
                  </a:lnTo>
                  <a:lnTo>
                    <a:pt x="781837" y="183565"/>
                  </a:lnTo>
                  <a:lnTo>
                    <a:pt x="782408" y="183184"/>
                  </a:lnTo>
                  <a:lnTo>
                    <a:pt x="783018" y="182676"/>
                  </a:lnTo>
                  <a:lnTo>
                    <a:pt x="783107" y="182549"/>
                  </a:lnTo>
                  <a:lnTo>
                    <a:pt x="783691" y="181787"/>
                  </a:lnTo>
                  <a:lnTo>
                    <a:pt x="783742" y="182676"/>
                  </a:lnTo>
                  <a:lnTo>
                    <a:pt x="783501" y="183692"/>
                  </a:lnTo>
                  <a:lnTo>
                    <a:pt x="784377" y="183438"/>
                  </a:lnTo>
                  <a:lnTo>
                    <a:pt x="784974" y="181787"/>
                  </a:lnTo>
                  <a:lnTo>
                    <a:pt x="785266" y="179755"/>
                  </a:lnTo>
                  <a:lnTo>
                    <a:pt x="785444" y="178231"/>
                  </a:lnTo>
                  <a:lnTo>
                    <a:pt x="785444" y="176834"/>
                  </a:lnTo>
                  <a:lnTo>
                    <a:pt x="785495" y="175564"/>
                  </a:lnTo>
                  <a:lnTo>
                    <a:pt x="785774" y="172770"/>
                  </a:lnTo>
                  <a:lnTo>
                    <a:pt x="785990" y="171881"/>
                  </a:lnTo>
                  <a:lnTo>
                    <a:pt x="786244" y="171373"/>
                  </a:lnTo>
                  <a:lnTo>
                    <a:pt x="786447" y="170611"/>
                  </a:lnTo>
                  <a:lnTo>
                    <a:pt x="786701" y="169722"/>
                  </a:lnTo>
                  <a:lnTo>
                    <a:pt x="788720" y="162483"/>
                  </a:lnTo>
                  <a:lnTo>
                    <a:pt x="791718" y="152577"/>
                  </a:lnTo>
                  <a:lnTo>
                    <a:pt x="792937" y="149148"/>
                  </a:lnTo>
                  <a:lnTo>
                    <a:pt x="793457" y="147878"/>
                  </a:lnTo>
                  <a:lnTo>
                    <a:pt x="793572" y="147497"/>
                  </a:lnTo>
                  <a:lnTo>
                    <a:pt x="793496" y="145973"/>
                  </a:lnTo>
                  <a:lnTo>
                    <a:pt x="793229" y="145465"/>
                  </a:lnTo>
                  <a:lnTo>
                    <a:pt x="793584" y="145465"/>
                  </a:lnTo>
                  <a:lnTo>
                    <a:pt x="794893" y="144703"/>
                  </a:lnTo>
                  <a:lnTo>
                    <a:pt x="795502" y="144830"/>
                  </a:lnTo>
                  <a:lnTo>
                    <a:pt x="795769" y="144703"/>
                  </a:lnTo>
                  <a:lnTo>
                    <a:pt x="796150" y="144449"/>
                  </a:lnTo>
                  <a:lnTo>
                    <a:pt x="794308" y="143179"/>
                  </a:lnTo>
                  <a:lnTo>
                    <a:pt x="794575" y="142417"/>
                  </a:lnTo>
                  <a:lnTo>
                    <a:pt x="796937" y="141909"/>
                  </a:lnTo>
                  <a:lnTo>
                    <a:pt x="797941" y="141909"/>
                  </a:lnTo>
                  <a:lnTo>
                    <a:pt x="798588" y="141528"/>
                  </a:lnTo>
                  <a:lnTo>
                    <a:pt x="798880" y="140893"/>
                  </a:lnTo>
                  <a:lnTo>
                    <a:pt x="799249" y="140639"/>
                  </a:lnTo>
                  <a:lnTo>
                    <a:pt x="799465" y="140258"/>
                  </a:lnTo>
                  <a:lnTo>
                    <a:pt x="799579" y="139877"/>
                  </a:lnTo>
                  <a:lnTo>
                    <a:pt x="800011" y="137972"/>
                  </a:lnTo>
                  <a:lnTo>
                    <a:pt x="800468" y="137337"/>
                  </a:lnTo>
                  <a:lnTo>
                    <a:pt x="801103" y="137464"/>
                  </a:lnTo>
                  <a:lnTo>
                    <a:pt x="801027" y="138353"/>
                  </a:lnTo>
                  <a:lnTo>
                    <a:pt x="800912" y="140766"/>
                  </a:lnTo>
                  <a:lnTo>
                    <a:pt x="801027" y="141528"/>
                  </a:lnTo>
                  <a:lnTo>
                    <a:pt x="801738" y="141528"/>
                  </a:lnTo>
                  <a:lnTo>
                    <a:pt x="803021" y="140893"/>
                  </a:lnTo>
                  <a:lnTo>
                    <a:pt x="803148" y="141528"/>
                  </a:lnTo>
                  <a:lnTo>
                    <a:pt x="803313" y="141782"/>
                  </a:lnTo>
                  <a:lnTo>
                    <a:pt x="804379" y="142417"/>
                  </a:lnTo>
                  <a:lnTo>
                    <a:pt x="804748" y="142925"/>
                  </a:lnTo>
                  <a:lnTo>
                    <a:pt x="805040" y="142798"/>
                  </a:lnTo>
                  <a:lnTo>
                    <a:pt x="805370" y="142417"/>
                  </a:lnTo>
                  <a:lnTo>
                    <a:pt x="805751" y="142163"/>
                  </a:lnTo>
                  <a:lnTo>
                    <a:pt x="805992" y="142036"/>
                  </a:lnTo>
                  <a:lnTo>
                    <a:pt x="806056" y="142163"/>
                  </a:lnTo>
                  <a:lnTo>
                    <a:pt x="806157" y="142671"/>
                  </a:lnTo>
                  <a:lnTo>
                    <a:pt x="806272" y="143814"/>
                  </a:lnTo>
                  <a:lnTo>
                    <a:pt x="806983" y="143814"/>
                  </a:lnTo>
                  <a:lnTo>
                    <a:pt x="808253" y="142544"/>
                  </a:lnTo>
                  <a:lnTo>
                    <a:pt x="808202" y="142798"/>
                  </a:lnTo>
                  <a:lnTo>
                    <a:pt x="808494" y="142544"/>
                  </a:lnTo>
                  <a:lnTo>
                    <a:pt x="809066" y="142036"/>
                  </a:lnTo>
                  <a:lnTo>
                    <a:pt x="809218" y="141909"/>
                  </a:lnTo>
                  <a:lnTo>
                    <a:pt x="809713" y="142163"/>
                  </a:lnTo>
                  <a:lnTo>
                    <a:pt x="809625" y="145592"/>
                  </a:lnTo>
                  <a:lnTo>
                    <a:pt x="810260" y="146608"/>
                  </a:lnTo>
                  <a:lnTo>
                    <a:pt x="811669" y="146100"/>
                  </a:lnTo>
                  <a:lnTo>
                    <a:pt x="812647" y="146354"/>
                  </a:lnTo>
                  <a:lnTo>
                    <a:pt x="813219" y="147497"/>
                  </a:lnTo>
                  <a:lnTo>
                    <a:pt x="813409" y="147370"/>
                  </a:lnTo>
                  <a:lnTo>
                    <a:pt x="813320" y="146735"/>
                  </a:lnTo>
                  <a:lnTo>
                    <a:pt x="813104" y="146100"/>
                  </a:lnTo>
                  <a:lnTo>
                    <a:pt x="813066" y="145973"/>
                  </a:lnTo>
                  <a:lnTo>
                    <a:pt x="812533" y="145211"/>
                  </a:lnTo>
                  <a:lnTo>
                    <a:pt x="812215" y="144322"/>
                  </a:lnTo>
                  <a:lnTo>
                    <a:pt x="813206" y="141909"/>
                  </a:lnTo>
                  <a:lnTo>
                    <a:pt x="813511" y="141274"/>
                  </a:lnTo>
                  <a:lnTo>
                    <a:pt x="813854" y="140639"/>
                  </a:lnTo>
                  <a:lnTo>
                    <a:pt x="814374" y="140131"/>
                  </a:lnTo>
                  <a:lnTo>
                    <a:pt x="814870" y="140131"/>
                  </a:lnTo>
                  <a:lnTo>
                    <a:pt x="814539" y="141655"/>
                  </a:lnTo>
                  <a:lnTo>
                    <a:pt x="814425" y="146227"/>
                  </a:lnTo>
                  <a:lnTo>
                    <a:pt x="814552" y="146608"/>
                  </a:lnTo>
                  <a:lnTo>
                    <a:pt x="814768" y="147116"/>
                  </a:lnTo>
                  <a:lnTo>
                    <a:pt x="815416" y="145719"/>
                  </a:lnTo>
                  <a:lnTo>
                    <a:pt x="815797" y="144703"/>
                  </a:lnTo>
                  <a:lnTo>
                    <a:pt x="816152" y="145211"/>
                  </a:lnTo>
                  <a:lnTo>
                    <a:pt x="816381" y="145719"/>
                  </a:lnTo>
                  <a:lnTo>
                    <a:pt x="816470" y="146100"/>
                  </a:lnTo>
                  <a:lnTo>
                    <a:pt x="816571" y="149021"/>
                  </a:lnTo>
                  <a:lnTo>
                    <a:pt x="816851" y="149402"/>
                  </a:lnTo>
                  <a:lnTo>
                    <a:pt x="817702" y="149275"/>
                  </a:lnTo>
                  <a:lnTo>
                    <a:pt x="818045" y="148894"/>
                  </a:lnTo>
                  <a:lnTo>
                    <a:pt x="818146" y="148386"/>
                  </a:lnTo>
                  <a:lnTo>
                    <a:pt x="818349" y="148132"/>
                  </a:lnTo>
                  <a:lnTo>
                    <a:pt x="818667" y="147878"/>
                  </a:lnTo>
                  <a:lnTo>
                    <a:pt x="819048" y="147624"/>
                  </a:lnTo>
                  <a:lnTo>
                    <a:pt x="819289" y="149021"/>
                  </a:lnTo>
                  <a:lnTo>
                    <a:pt x="819404" y="150291"/>
                  </a:lnTo>
                  <a:lnTo>
                    <a:pt x="820153" y="149910"/>
                  </a:lnTo>
                  <a:lnTo>
                    <a:pt x="820305" y="148894"/>
                  </a:lnTo>
                  <a:lnTo>
                    <a:pt x="819950" y="147624"/>
                  </a:lnTo>
                  <a:lnTo>
                    <a:pt x="819950" y="147116"/>
                  </a:lnTo>
                  <a:lnTo>
                    <a:pt x="821055" y="143306"/>
                  </a:lnTo>
                  <a:lnTo>
                    <a:pt x="821524" y="142671"/>
                  </a:lnTo>
                  <a:lnTo>
                    <a:pt x="822363" y="142544"/>
                  </a:lnTo>
                  <a:lnTo>
                    <a:pt x="822248" y="144322"/>
                  </a:lnTo>
                  <a:lnTo>
                    <a:pt x="821804" y="145719"/>
                  </a:lnTo>
                  <a:lnTo>
                    <a:pt x="820724" y="147751"/>
                  </a:lnTo>
                  <a:lnTo>
                    <a:pt x="821182" y="147878"/>
                  </a:lnTo>
                  <a:lnTo>
                    <a:pt x="821588" y="148132"/>
                  </a:lnTo>
                  <a:lnTo>
                    <a:pt x="821677" y="149021"/>
                  </a:lnTo>
                  <a:lnTo>
                    <a:pt x="821804" y="149402"/>
                  </a:lnTo>
                  <a:lnTo>
                    <a:pt x="821956" y="149783"/>
                  </a:lnTo>
                  <a:lnTo>
                    <a:pt x="822388" y="150037"/>
                  </a:lnTo>
                  <a:lnTo>
                    <a:pt x="823163" y="150926"/>
                  </a:lnTo>
                  <a:lnTo>
                    <a:pt x="823976" y="151561"/>
                  </a:lnTo>
                  <a:lnTo>
                    <a:pt x="824992" y="152577"/>
                  </a:lnTo>
                  <a:lnTo>
                    <a:pt x="827379" y="153466"/>
                  </a:lnTo>
                  <a:lnTo>
                    <a:pt x="828268" y="153085"/>
                  </a:lnTo>
                  <a:lnTo>
                    <a:pt x="829017" y="151942"/>
                  </a:lnTo>
                  <a:lnTo>
                    <a:pt x="831888" y="152196"/>
                  </a:lnTo>
                  <a:lnTo>
                    <a:pt x="837793" y="142544"/>
                  </a:lnTo>
                  <a:lnTo>
                    <a:pt x="837793" y="140131"/>
                  </a:lnTo>
                  <a:lnTo>
                    <a:pt x="837793" y="139877"/>
                  </a:lnTo>
                  <a:lnTo>
                    <a:pt x="838174" y="139623"/>
                  </a:lnTo>
                  <a:close/>
                </a:path>
                <a:path w="2016759" h="773429">
                  <a:moveTo>
                    <a:pt x="843737" y="217309"/>
                  </a:moveTo>
                  <a:lnTo>
                    <a:pt x="842111" y="217398"/>
                  </a:lnTo>
                  <a:lnTo>
                    <a:pt x="842137" y="217741"/>
                  </a:lnTo>
                  <a:lnTo>
                    <a:pt x="842530" y="217944"/>
                  </a:lnTo>
                  <a:lnTo>
                    <a:pt x="843280" y="217817"/>
                  </a:lnTo>
                  <a:lnTo>
                    <a:pt x="843737" y="217309"/>
                  </a:lnTo>
                  <a:close/>
                </a:path>
                <a:path w="2016759" h="773429">
                  <a:moveTo>
                    <a:pt x="852487" y="184924"/>
                  </a:moveTo>
                  <a:lnTo>
                    <a:pt x="851712" y="184162"/>
                  </a:lnTo>
                  <a:lnTo>
                    <a:pt x="851230" y="183781"/>
                  </a:lnTo>
                  <a:lnTo>
                    <a:pt x="851090" y="183870"/>
                  </a:lnTo>
                  <a:lnTo>
                    <a:pt x="851230" y="184162"/>
                  </a:lnTo>
                  <a:lnTo>
                    <a:pt x="851281" y="184543"/>
                  </a:lnTo>
                  <a:lnTo>
                    <a:pt x="851420" y="184924"/>
                  </a:lnTo>
                  <a:lnTo>
                    <a:pt x="851903" y="185305"/>
                  </a:lnTo>
                  <a:lnTo>
                    <a:pt x="852487" y="184924"/>
                  </a:lnTo>
                  <a:close/>
                </a:path>
                <a:path w="2016759" h="773429">
                  <a:moveTo>
                    <a:pt x="903871" y="224421"/>
                  </a:moveTo>
                  <a:lnTo>
                    <a:pt x="903719" y="224294"/>
                  </a:lnTo>
                  <a:lnTo>
                    <a:pt x="903592" y="224548"/>
                  </a:lnTo>
                  <a:lnTo>
                    <a:pt x="903871" y="224421"/>
                  </a:lnTo>
                  <a:close/>
                </a:path>
                <a:path w="2016759" h="773429">
                  <a:moveTo>
                    <a:pt x="905548" y="225564"/>
                  </a:moveTo>
                  <a:lnTo>
                    <a:pt x="905040" y="226199"/>
                  </a:lnTo>
                  <a:lnTo>
                    <a:pt x="905027" y="226580"/>
                  </a:lnTo>
                  <a:lnTo>
                    <a:pt x="905497" y="226707"/>
                  </a:lnTo>
                  <a:lnTo>
                    <a:pt x="905548" y="225564"/>
                  </a:lnTo>
                  <a:close/>
                </a:path>
                <a:path w="2016759" h="773429">
                  <a:moveTo>
                    <a:pt x="905802" y="223913"/>
                  </a:moveTo>
                  <a:lnTo>
                    <a:pt x="905662" y="223786"/>
                  </a:lnTo>
                  <a:lnTo>
                    <a:pt x="905205" y="223024"/>
                  </a:lnTo>
                  <a:lnTo>
                    <a:pt x="905167" y="223786"/>
                  </a:lnTo>
                  <a:lnTo>
                    <a:pt x="905294" y="223913"/>
                  </a:lnTo>
                  <a:lnTo>
                    <a:pt x="905802" y="223913"/>
                  </a:lnTo>
                  <a:close/>
                </a:path>
                <a:path w="2016759" h="773429">
                  <a:moveTo>
                    <a:pt x="913638" y="207657"/>
                  </a:moveTo>
                  <a:lnTo>
                    <a:pt x="913053" y="208038"/>
                  </a:lnTo>
                  <a:lnTo>
                    <a:pt x="912723" y="208419"/>
                  </a:lnTo>
                  <a:lnTo>
                    <a:pt x="913180" y="208546"/>
                  </a:lnTo>
                  <a:lnTo>
                    <a:pt x="913244" y="208292"/>
                  </a:lnTo>
                  <a:lnTo>
                    <a:pt x="913638" y="207657"/>
                  </a:lnTo>
                  <a:close/>
                </a:path>
                <a:path w="2016759" h="773429">
                  <a:moveTo>
                    <a:pt x="913866" y="214642"/>
                  </a:moveTo>
                  <a:lnTo>
                    <a:pt x="912380" y="213753"/>
                  </a:lnTo>
                  <a:lnTo>
                    <a:pt x="912444" y="214261"/>
                  </a:lnTo>
                  <a:lnTo>
                    <a:pt x="912710" y="214896"/>
                  </a:lnTo>
                  <a:lnTo>
                    <a:pt x="912901" y="215658"/>
                  </a:lnTo>
                  <a:lnTo>
                    <a:pt x="913650" y="214896"/>
                  </a:lnTo>
                  <a:lnTo>
                    <a:pt x="913866" y="214642"/>
                  </a:lnTo>
                  <a:close/>
                </a:path>
                <a:path w="2016759" h="773429">
                  <a:moveTo>
                    <a:pt x="918718" y="186194"/>
                  </a:moveTo>
                  <a:lnTo>
                    <a:pt x="918451" y="185940"/>
                  </a:lnTo>
                  <a:lnTo>
                    <a:pt x="918260" y="186067"/>
                  </a:lnTo>
                  <a:lnTo>
                    <a:pt x="918438" y="186448"/>
                  </a:lnTo>
                  <a:lnTo>
                    <a:pt x="918578" y="186448"/>
                  </a:lnTo>
                  <a:lnTo>
                    <a:pt x="918679" y="186321"/>
                  </a:lnTo>
                  <a:lnTo>
                    <a:pt x="918718" y="186194"/>
                  </a:lnTo>
                  <a:close/>
                </a:path>
                <a:path w="2016759" h="773429">
                  <a:moveTo>
                    <a:pt x="920407" y="194195"/>
                  </a:moveTo>
                  <a:lnTo>
                    <a:pt x="920242" y="194068"/>
                  </a:lnTo>
                  <a:lnTo>
                    <a:pt x="919594" y="193560"/>
                  </a:lnTo>
                  <a:lnTo>
                    <a:pt x="919429" y="192798"/>
                  </a:lnTo>
                  <a:lnTo>
                    <a:pt x="919937" y="192163"/>
                  </a:lnTo>
                  <a:lnTo>
                    <a:pt x="917943" y="191655"/>
                  </a:lnTo>
                  <a:lnTo>
                    <a:pt x="917117" y="191655"/>
                  </a:lnTo>
                  <a:lnTo>
                    <a:pt x="917232" y="192163"/>
                  </a:lnTo>
                  <a:lnTo>
                    <a:pt x="917346" y="192417"/>
                  </a:lnTo>
                  <a:lnTo>
                    <a:pt x="917575" y="192798"/>
                  </a:lnTo>
                  <a:lnTo>
                    <a:pt x="917270" y="192671"/>
                  </a:lnTo>
                  <a:lnTo>
                    <a:pt x="917117" y="192417"/>
                  </a:lnTo>
                  <a:lnTo>
                    <a:pt x="917117" y="192290"/>
                  </a:lnTo>
                  <a:lnTo>
                    <a:pt x="917117" y="191655"/>
                  </a:lnTo>
                  <a:lnTo>
                    <a:pt x="916787" y="191655"/>
                  </a:lnTo>
                  <a:lnTo>
                    <a:pt x="916482" y="192290"/>
                  </a:lnTo>
                  <a:lnTo>
                    <a:pt x="915860" y="192163"/>
                  </a:lnTo>
                  <a:lnTo>
                    <a:pt x="915035" y="192163"/>
                  </a:lnTo>
                  <a:lnTo>
                    <a:pt x="914006" y="192417"/>
                  </a:lnTo>
                  <a:lnTo>
                    <a:pt x="915073" y="191401"/>
                  </a:lnTo>
                  <a:lnTo>
                    <a:pt x="915847" y="190258"/>
                  </a:lnTo>
                  <a:lnTo>
                    <a:pt x="916381" y="188734"/>
                  </a:lnTo>
                  <a:lnTo>
                    <a:pt x="916571" y="188607"/>
                  </a:lnTo>
                  <a:lnTo>
                    <a:pt x="917752" y="189115"/>
                  </a:lnTo>
                  <a:lnTo>
                    <a:pt x="918349" y="189242"/>
                  </a:lnTo>
                  <a:lnTo>
                    <a:pt x="918921" y="188861"/>
                  </a:lnTo>
                  <a:lnTo>
                    <a:pt x="918959" y="188607"/>
                  </a:lnTo>
                  <a:lnTo>
                    <a:pt x="918832" y="187718"/>
                  </a:lnTo>
                  <a:lnTo>
                    <a:pt x="918197" y="187337"/>
                  </a:lnTo>
                  <a:lnTo>
                    <a:pt x="917740" y="187210"/>
                  </a:lnTo>
                  <a:lnTo>
                    <a:pt x="918057" y="184924"/>
                  </a:lnTo>
                  <a:lnTo>
                    <a:pt x="917968" y="181495"/>
                  </a:lnTo>
                  <a:lnTo>
                    <a:pt x="917905" y="180987"/>
                  </a:lnTo>
                  <a:lnTo>
                    <a:pt x="917117" y="179844"/>
                  </a:lnTo>
                  <a:lnTo>
                    <a:pt x="915771" y="179336"/>
                  </a:lnTo>
                  <a:lnTo>
                    <a:pt x="916381" y="178066"/>
                  </a:lnTo>
                  <a:lnTo>
                    <a:pt x="916444" y="177304"/>
                  </a:lnTo>
                  <a:lnTo>
                    <a:pt x="916444" y="176923"/>
                  </a:lnTo>
                  <a:lnTo>
                    <a:pt x="915771" y="176415"/>
                  </a:lnTo>
                  <a:lnTo>
                    <a:pt x="915860" y="176034"/>
                  </a:lnTo>
                  <a:lnTo>
                    <a:pt x="915962" y="175399"/>
                  </a:lnTo>
                  <a:lnTo>
                    <a:pt x="915720" y="174256"/>
                  </a:lnTo>
                  <a:lnTo>
                    <a:pt x="915314" y="174256"/>
                  </a:lnTo>
                  <a:lnTo>
                    <a:pt x="914654" y="175018"/>
                  </a:lnTo>
                  <a:lnTo>
                    <a:pt x="914641" y="176034"/>
                  </a:lnTo>
                  <a:lnTo>
                    <a:pt x="914552" y="177050"/>
                  </a:lnTo>
                  <a:lnTo>
                    <a:pt x="914222" y="177304"/>
                  </a:lnTo>
                  <a:lnTo>
                    <a:pt x="913574" y="177304"/>
                  </a:lnTo>
                  <a:lnTo>
                    <a:pt x="913079" y="176542"/>
                  </a:lnTo>
                  <a:lnTo>
                    <a:pt x="913180" y="175653"/>
                  </a:lnTo>
                  <a:lnTo>
                    <a:pt x="913244" y="175399"/>
                  </a:lnTo>
                  <a:lnTo>
                    <a:pt x="914311" y="174383"/>
                  </a:lnTo>
                  <a:lnTo>
                    <a:pt x="913892" y="174129"/>
                  </a:lnTo>
                  <a:lnTo>
                    <a:pt x="913815" y="174002"/>
                  </a:lnTo>
                  <a:lnTo>
                    <a:pt x="913739" y="173875"/>
                  </a:lnTo>
                  <a:lnTo>
                    <a:pt x="913790" y="172478"/>
                  </a:lnTo>
                  <a:lnTo>
                    <a:pt x="914196" y="171843"/>
                  </a:lnTo>
                  <a:lnTo>
                    <a:pt x="914069" y="171589"/>
                  </a:lnTo>
                  <a:lnTo>
                    <a:pt x="913612" y="170700"/>
                  </a:lnTo>
                  <a:lnTo>
                    <a:pt x="912977" y="169430"/>
                  </a:lnTo>
                  <a:lnTo>
                    <a:pt x="912393" y="168287"/>
                  </a:lnTo>
                  <a:lnTo>
                    <a:pt x="912101" y="167779"/>
                  </a:lnTo>
                  <a:lnTo>
                    <a:pt x="911517" y="166763"/>
                  </a:lnTo>
                  <a:lnTo>
                    <a:pt x="911364" y="166509"/>
                  </a:lnTo>
                  <a:lnTo>
                    <a:pt x="910590" y="165366"/>
                  </a:lnTo>
                  <a:lnTo>
                    <a:pt x="910094" y="164731"/>
                  </a:lnTo>
                  <a:lnTo>
                    <a:pt x="909955" y="164731"/>
                  </a:lnTo>
                  <a:lnTo>
                    <a:pt x="909955" y="204482"/>
                  </a:lnTo>
                  <a:lnTo>
                    <a:pt x="909662" y="204990"/>
                  </a:lnTo>
                  <a:lnTo>
                    <a:pt x="909231" y="204736"/>
                  </a:lnTo>
                  <a:lnTo>
                    <a:pt x="909358" y="203974"/>
                  </a:lnTo>
                  <a:lnTo>
                    <a:pt x="909472" y="203720"/>
                  </a:lnTo>
                  <a:lnTo>
                    <a:pt x="909904" y="203974"/>
                  </a:lnTo>
                  <a:lnTo>
                    <a:pt x="909955" y="204482"/>
                  </a:lnTo>
                  <a:lnTo>
                    <a:pt x="909955" y="164731"/>
                  </a:lnTo>
                  <a:lnTo>
                    <a:pt x="908481" y="164731"/>
                  </a:lnTo>
                  <a:lnTo>
                    <a:pt x="907707" y="164223"/>
                  </a:lnTo>
                  <a:lnTo>
                    <a:pt x="907783" y="163207"/>
                  </a:lnTo>
                  <a:lnTo>
                    <a:pt x="907097" y="162699"/>
                  </a:lnTo>
                  <a:lnTo>
                    <a:pt x="906627" y="162191"/>
                  </a:lnTo>
                  <a:lnTo>
                    <a:pt x="906513" y="162064"/>
                  </a:lnTo>
                  <a:lnTo>
                    <a:pt x="906056" y="161302"/>
                  </a:lnTo>
                  <a:lnTo>
                    <a:pt x="905954" y="161048"/>
                  </a:lnTo>
                  <a:lnTo>
                    <a:pt x="905129" y="159143"/>
                  </a:lnTo>
                  <a:lnTo>
                    <a:pt x="904278" y="158635"/>
                  </a:lnTo>
                  <a:lnTo>
                    <a:pt x="903706" y="158254"/>
                  </a:lnTo>
                  <a:lnTo>
                    <a:pt x="902423" y="158254"/>
                  </a:lnTo>
                  <a:lnTo>
                    <a:pt x="902411" y="194322"/>
                  </a:lnTo>
                  <a:lnTo>
                    <a:pt x="900150" y="201561"/>
                  </a:lnTo>
                  <a:lnTo>
                    <a:pt x="893762" y="208927"/>
                  </a:lnTo>
                  <a:lnTo>
                    <a:pt x="892759" y="209054"/>
                  </a:lnTo>
                  <a:lnTo>
                    <a:pt x="891717" y="209943"/>
                  </a:lnTo>
                  <a:lnTo>
                    <a:pt x="890600" y="211848"/>
                  </a:lnTo>
                  <a:lnTo>
                    <a:pt x="887882" y="212864"/>
                  </a:lnTo>
                  <a:lnTo>
                    <a:pt x="884885" y="215404"/>
                  </a:lnTo>
                  <a:lnTo>
                    <a:pt x="881303" y="219722"/>
                  </a:lnTo>
                  <a:lnTo>
                    <a:pt x="879271" y="220992"/>
                  </a:lnTo>
                  <a:lnTo>
                    <a:pt x="878852" y="221373"/>
                  </a:lnTo>
                  <a:lnTo>
                    <a:pt x="878141" y="221627"/>
                  </a:lnTo>
                  <a:lnTo>
                    <a:pt x="876173" y="221627"/>
                  </a:lnTo>
                  <a:lnTo>
                    <a:pt x="875144" y="221881"/>
                  </a:lnTo>
                  <a:lnTo>
                    <a:pt x="874102" y="224040"/>
                  </a:lnTo>
                  <a:lnTo>
                    <a:pt x="872490" y="225691"/>
                  </a:lnTo>
                  <a:lnTo>
                    <a:pt x="870305" y="226580"/>
                  </a:lnTo>
                  <a:lnTo>
                    <a:pt x="868959" y="226707"/>
                  </a:lnTo>
                  <a:lnTo>
                    <a:pt x="867930" y="226834"/>
                  </a:lnTo>
                  <a:lnTo>
                    <a:pt x="867257" y="227088"/>
                  </a:lnTo>
                  <a:lnTo>
                    <a:pt x="865644" y="227596"/>
                  </a:lnTo>
                  <a:lnTo>
                    <a:pt x="863968" y="228485"/>
                  </a:lnTo>
                  <a:lnTo>
                    <a:pt x="862025" y="228485"/>
                  </a:lnTo>
                  <a:lnTo>
                    <a:pt x="860234" y="228739"/>
                  </a:lnTo>
                  <a:lnTo>
                    <a:pt x="858697" y="228993"/>
                  </a:lnTo>
                  <a:lnTo>
                    <a:pt x="857389" y="228993"/>
                  </a:lnTo>
                  <a:lnTo>
                    <a:pt x="856881" y="228866"/>
                  </a:lnTo>
                  <a:lnTo>
                    <a:pt x="855853" y="228612"/>
                  </a:lnTo>
                  <a:lnTo>
                    <a:pt x="855446" y="228612"/>
                  </a:lnTo>
                  <a:lnTo>
                    <a:pt x="853846" y="228866"/>
                  </a:lnTo>
                  <a:lnTo>
                    <a:pt x="853846" y="228231"/>
                  </a:lnTo>
                  <a:lnTo>
                    <a:pt x="852728" y="227723"/>
                  </a:lnTo>
                  <a:lnTo>
                    <a:pt x="850493" y="227596"/>
                  </a:lnTo>
                  <a:lnTo>
                    <a:pt x="850226" y="226707"/>
                  </a:lnTo>
                  <a:lnTo>
                    <a:pt x="849757" y="226326"/>
                  </a:lnTo>
                  <a:lnTo>
                    <a:pt x="849591" y="226199"/>
                  </a:lnTo>
                  <a:lnTo>
                    <a:pt x="848601" y="226326"/>
                  </a:lnTo>
                  <a:lnTo>
                    <a:pt x="847890" y="225183"/>
                  </a:lnTo>
                  <a:lnTo>
                    <a:pt x="846442" y="224269"/>
                  </a:lnTo>
                  <a:lnTo>
                    <a:pt x="844372" y="223532"/>
                  </a:lnTo>
                  <a:lnTo>
                    <a:pt x="843876" y="220992"/>
                  </a:lnTo>
                  <a:lnTo>
                    <a:pt x="842886" y="219468"/>
                  </a:lnTo>
                  <a:lnTo>
                    <a:pt x="841387" y="218960"/>
                  </a:lnTo>
                  <a:lnTo>
                    <a:pt x="842048" y="217944"/>
                  </a:lnTo>
                  <a:lnTo>
                    <a:pt x="842010" y="217690"/>
                  </a:lnTo>
                  <a:lnTo>
                    <a:pt x="841502" y="217436"/>
                  </a:lnTo>
                  <a:lnTo>
                    <a:pt x="842111" y="217398"/>
                  </a:lnTo>
                  <a:lnTo>
                    <a:pt x="842060" y="216801"/>
                  </a:lnTo>
                  <a:lnTo>
                    <a:pt x="841146" y="215912"/>
                  </a:lnTo>
                  <a:lnTo>
                    <a:pt x="841260" y="215531"/>
                  </a:lnTo>
                  <a:lnTo>
                    <a:pt x="841540" y="215023"/>
                  </a:lnTo>
                  <a:lnTo>
                    <a:pt x="842340" y="214007"/>
                  </a:lnTo>
                  <a:lnTo>
                    <a:pt x="843686" y="213245"/>
                  </a:lnTo>
                  <a:lnTo>
                    <a:pt x="843889" y="212102"/>
                  </a:lnTo>
                  <a:lnTo>
                    <a:pt x="843838" y="211086"/>
                  </a:lnTo>
                  <a:lnTo>
                    <a:pt x="843724" y="210197"/>
                  </a:lnTo>
                  <a:lnTo>
                    <a:pt x="843661" y="209689"/>
                  </a:lnTo>
                  <a:lnTo>
                    <a:pt x="842632" y="209943"/>
                  </a:lnTo>
                  <a:lnTo>
                    <a:pt x="841362" y="210070"/>
                  </a:lnTo>
                  <a:lnTo>
                    <a:pt x="840854" y="210197"/>
                  </a:lnTo>
                  <a:lnTo>
                    <a:pt x="840549" y="210070"/>
                  </a:lnTo>
                  <a:lnTo>
                    <a:pt x="840473" y="209943"/>
                  </a:lnTo>
                  <a:lnTo>
                    <a:pt x="840384" y="209435"/>
                  </a:lnTo>
                  <a:lnTo>
                    <a:pt x="840613" y="209181"/>
                  </a:lnTo>
                  <a:lnTo>
                    <a:pt x="841146" y="209054"/>
                  </a:lnTo>
                  <a:lnTo>
                    <a:pt x="841502" y="208419"/>
                  </a:lnTo>
                  <a:lnTo>
                    <a:pt x="841603" y="208165"/>
                  </a:lnTo>
                  <a:lnTo>
                    <a:pt x="841870" y="207022"/>
                  </a:lnTo>
                  <a:lnTo>
                    <a:pt x="842518" y="207403"/>
                  </a:lnTo>
                  <a:lnTo>
                    <a:pt x="842860" y="208038"/>
                  </a:lnTo>
                  <a:lnTo>
                    <a:pt x="843241" y="207784"/>
                  </a:lnTo>
                  <a:lnTo>
                    <a:pt x="843254" y="207403"/>
                  </a:lnTo>
                  <a:lnTo>
                    <a:pt x="843051" y="207022"/>
                  </a:lnTo>
                  <a:lnTo>
                    <a:pt x="842975" y="206895"/>
                  </a:lnTo>
                  <a:lnTo>
                    <a:pt x="842848" y="206514"/>
                  </a:lnTo>
                  <a:lnTo>
                    <a:pt x="842797" y="206260"/>
                  </a:lnTo>
                  <a:lnTo>
                    <a:pt x="843559" y="205879"/>
                  </a:lnTo>
                  <a:lnTo>
                    <a:pt x="843686" y="205498"/>
                  </a:lnTo>
                  <a:lnTo>
                    <a:pt x="843686" y="204736"/>
                  </a:lnTo>
                  <a:lnTo>
                    <a:pt x="843534" y="204228"/>
                  </a:lnTo>
                  <a:lnTo>
                    <a:pt x="843076" y="202831"/>
                  </a:lnTo>
                  <a:lnTo>
                    <a:pt x="842975" y="202577"/>
                  </a:lnTo>
                  <a:lnTo>
                    <a:pt x="842670" y="201815"/>
                  </a:lnTo>
                  <a:lnTo>
                    <a:pt x="842327" y="202323"/>
                  </a:lnTo>
                  <a:lnTo>
                    <a:pt x="841743" y="202577"/>
                  </a:lnTo>
                  <a:lnTo>
                    <a:pt x="841667" y="202450"/>
                  </a:lnTo>
                  <a:lnTo>
                    <a:pt x="841057" y="201434"/>
                  </a:lnTo>
                  <a:lnTo>
                    <a:pt x="840486" y="200799"/>
                  </a:lnTo>
                  <a:lnTo>
                    <a:pt x="840435" y="207911"/>
                  </a:lnTo>
                  <a:lnTo>
                    <a:pt x="839470" y="207911"/>
                  </a:lnTo>
                  <a:lnTo>
                    <a:pt x="838644" y="208165"/>
                  </a:lnTo>
                  <a:lnTo>
                    <a:pt x="838555" y="207403"/>
                  </a:lnTo>
                  <a:lnTo>
                    <a:pt x="838161" y="206895"/>
                  </a:lnTo>
                  <a:lnTo>
                    <a:pt x="837209" y="206133"/>
                  </a:lnTo>
                  <a:lnTo>
                    <a:pt x="836168" y="205371"/>
                  </a:lnTo>
                  <a:lnTo>
                    <a:pt x="835634" y="204736"/>
                  </a:lnTo>
                  <a:lnTo>
                    <a:pt x="835647" y="204228"/>
                  </a:lnTo>
                  <a:lnTo>
                    <a:pt x="836104" y="203720"/>
                  </a:lnTo>
                  <a:lnTo>
                    <a:pt x="836917" y="203974"/>
                  </a:lnTo>
                  <a:lnTo>
                    <a:pt x="837831" y="205625"/>
                  </a:lnTo>
                  <a:lnTo>
                    <a:pt x="839279" y="204736"/>
                  </a:lnTo>
                  <a:lnTo>
                    <a:pt x="839292" y="205117"/>
                  </a:lnTo>
                  <a:lnTo>
                    <a:pt x="839177" y="205371"/>
                  </a:lnTo>
                  <a:lnTo>
                    <a:pt x="838644" y="206260"/>
                  </a:lnTo>
                  <a:lnTo>
                    <a:pt x="838796" y="206260"/>
                  </a:lnTo>
                  <a:lnTo>
                    <a:pt x="839076" y="206514"/>
                  </a:lnTo>
                  <a:lnTo>
                    <a:pt x="840435" y="207911"/>
                  </a:lnTo>
                  <a:lnTo>
                    <a:pt x="840435" y="200787"/>
                  </a:lnTo>
                  <a:lnTo>
                    <a:pt x="840371" y="204228"/>
                  </a:lnTo>
                  <a:lnTo>
                    <a:pt x="839762" y="204101"/>
                  </a:lnTo>
                  <a:lnTo>
                    <a:pt x="839393" y="203847"/>
                  </a:lnTo>
                  <a:lnTo>
                    <a:pt x="839317" y="203720"/>
                  </a:lnTo>
                  <a:lnTo>
                    <a:pt x="839012" y="203212"/>
                  </a:lnTo>
                  <a:lnTo>
                    <a:pt x="839127" y="202704"/>
                  </a:lnTo>
                  <a:lnTo>
                    <a:pt x="839279" y="202704"/>
                  </a:lnTo>
                  <a:lnTo>
                    <a:pt x="839660" y="202450"/>
                  </a:lnTo>
                  <a:lnTo>
                    <a:pt x="840041" y="202577"/>
                  </a:lnTo>
                  <a:lnTo>
                    <a:pt x="840295" y="202831"/>
                  </a:lnTo>
                  <a:lnTo>
                    <a:pt x="840371" y="204228"/>
                  </a:lnTo>
                  <a:lnTo>
                    <a:pt x="840371" y="200774"/>
                  </a:lnTo>
                  <a:lnTo>
                    <a:pt x="839025" y="200418"/>
                  </a:lnTo>
                  <a:lnTo>
                    <a:pt x="838746" y="200291"/>
                  </a:lnTo>
                  <a:lnTo>
                    <a:pt x="838530" y="199910"/>
                  </a:lnTo>
                  <a:lnTo>
                    <a:pt x="839622" y="198640"/>
                  </a:lnTo>
                  <a:lnTo>
                    <a:pt x="840816" y="198513"/>
                  </a:lnTo>
                  <a:lnTo>
                    <a:pt x="842098" y="199275"/>
                  </a:lnTo>
                  <a:lnTo>
                    <a:pt x="841273" y="200545"/>
                  </a:lnTo>
                  <a:lnTo>
                    <a:pt x="842581" y="200545"/>
                  </a:lnTo>
                  <a:lnTo>
                    <a:pt x="843711" y="199656"/>
                  </a:lnTo>
                  <a:lnTo>
                    <a:pt x="844346" y="198513"/>
                  </a:lnTo>
                  <a:lnTo>
                    <a:pt x="844626" y="198005"/>
                  </a:lnTo>
                  <a:lnTo>
                    <a:pt x="844816" y="197116"/>
                  </a:lnTo>
                  <a:lnTo>
                    <a:pt x="844689" y="194957"/>
                  </a:lnTo>
                  <a:lnTo>
                    <a:pt x="844664" y="194830"/>
                  </a:lnTo>
                  <a:lnTo>
                    <a:pt x="844537" y="194703"/>
                  </a:lnTo>
                  <a:lnTo>
                    <a:pt x="844270" y="194449"/>
                  </a:lnTo>
                  <a:lnTo>
                    <a:pt x="846099" y="194830"/>
                  </a:lnTo>
                  <a:lnTo>
                    <a:pt x="845934" y="194449"/>
                  </a:lnTo>
                  <a:lnTo>
                    <a:pt x="845667" y="193814"/>
                  </a:lnTo>
                  <a:lnTo>
                    <a:pt x="845553" y="193560"/>
                  </a:lnTo>
                  <a:lnTo>
                    <a:pt x="845439" y="192671"/>
                  </a:lnTo>
                  <a:lnTo>
                    <a:pt x="845934" y="192671"/>
                  </a:lnTo>
                  <a:lnTo>
                    <a:pt x="846569" y="192036"/>
                  </a:lnTo>
                  <a:lnTo>
                    <a:pt x="846759" y="191909"/>
                  </a:lnTo>
                  <a:lnTo>
                    <a:pt x="846861" y="190893"/>
                  </a:lnTo>
                  <a:lnTo>
                    <a:pt x="846975" y="189242"/>
                  </a:lnTo>
                  <a:lnTo>
                    <a:pt x="847077" y="188861"/>
                  </a:lnTo>
                  <a:lnTo>
                    <a:pt x="847318" y="188480"/>
                  </a:lnTo>
                  <a:lnTo>
                    <a:pt x="847559" y="188099"/>
                  </a:lnTo>
                  <a:lnTo>
                    <a:pt x="848525" y="188099"/>
                  </a:lnTo>
                  <a:lnTo>
                    <a:pt x="848614" y="187718"/>
                  </a:lnTo>
                  <a:lnTo>
                    <a:pt x="848550" y="187210"/>
                  </a:lnTo>
                  <a:lnTo>
                    <a:pt x="848347" y="186829"/>
                  </a:lnTo>
                  <a:lnTo>
                    <a:pt x="848474" y="186067"/>
                  </a:lnTo>
                  <a:lnTo>
                    <a:pt x="848855" y="185813"/>
                  </a:lnTo>
                  <a:lnTo>
                    <a:pt x="849249" y="186194"/>
                  </a:lnTo>
                  <a:lnTo>
                    <a:pt x="849668" y="186194"/>
                  </a:lnTo>
                  <a:lnTo>
                    <a:pt x="849947" y="185813"/>
                  </a:lnTo>
                  <a:lnTo>
                    <a:pt x="850125" y="185559"/>
                  </a:lnTo>
                  <a:lnTo>
                    <a:pt x="850582" y="184797"/>
                  </a:lnTo>
                  <a:lnTo>
                    <a:pt x="850709" y="184670"/>
                  </a:lnTo>
                  <a:lnTo>
                    <a:pt x="850836" y="184543"/>
                  </a:lnTo>
                  <a:lnTo>
                    <a:pt x="851166" y="184226"/>
                  </a:lnTo>
                  <a:lnTo>
                    <a:pt x="851039" y="183781"/>
                  </a:lnTo>
                  <a:lnTo>
                    <a:pt x="850684" y="183019"/>
                  </a:lnTo>
                  <a:lnTo>
                    <a:pt x="850404" y="182130"/>
                  </a:lnTo>
                  <a:lnTo>
                    <a:pt x="850404" y="181495"/>
                  </a:lnTo>
                  <a:lnTo>
                    <a:pt x="852017" y="181876"/>
                  </a:lnTo>
                  <a:lnTo>
                    <a:pt x="853186" y="181876"/>
                  </a:lnTo>
                  <a:lnTo>
                    <a:pt x="853567" y="181622"/>
                  </a:lnTo>
                  <a:lnTo>
                    <a:pt x="853516" y="181495"/>
                  </a:lnTo>
                  <a:lnTo>
                    <a:pt x="853109" y="180479"/>
                  </a:lnTo>
                  <a:lnTo>
                    <a:pt x="853033" y="178447"/>
                  </a:lnTo>
                  <a:lnTo>
                    <a:pt x="852779" y="177939"/>
                  </a:lnTo>
                  <a:lnTo>
                    <a:pt x="852246" y="177431"/>
                  </a:lnTo>
                  <a:lnTo>
                    <a:pt x="852411" y="177050"/>
                  </a:lnTo>
                  <a:lnTo>
                    <a:pt x="852868" y="176542"/>
                  </a:lnTo>
                  <a:lnTo>
                    <a:pt x="853262" y="176288"/>
                  </a:lnTo>
                  <a:lnTo>
                    <a:pt x="853579" y="176288"/>
                  </a:lnTo>
                  <a:lnTo>
                    <a:pt x="853719" y="176415"/>
                  </a:lnTo>
                  <a:lnTo>
                    <a:pt x="853757" y="176923"/>
                  </a:lnTo>
                  <a:lnTo>
                    <a:pt x="853224" y="179082"/>
                  </a:lnTo>
                  <a:lnTo>
                    <a:pt x="853376" y="179082"/>
                  </a:lnTo>
                  <a:lnTo>
                    <a:pt x="853643" y="178955"/>
                  </a:lnTo>
                  <a:lnTo>
                    <a:pt x="854036" y="178701"/>
                  </a:lnTo>
                  <a:lnTo>
                    <a:pt x="854430" y="178066"/>
                  </a:lnTo>
                  <a:lnTo>
                    <a:pt x="854621" y="177304"/>
                  </a:lnTo>
                  <a:lnTo>
                    <a:pt x="855052" y="177177"/>
                  </a:lnTo>
                  <a:lnTo>
                    <a:pt x="855751" y="177685"/>
                  </a:lnTo>
                  <a:lnTo>
                    <a:pt x="856221" y="177177"/>
                  </a:lnTo>
                  <a:lnTo>
                    <a:pt x="856449" y="176923"/>
                  </a:lnTo>
                  <a:lnTo>
                    <a:pt x="856513" y="176796"/>
                  </a:lnTo>
                  <a:lnTo>
                    <a:pt x="857478" y="175018"/>
                  </a:lnTo>
                  <a:lnTo>
                    <a:pt x="858012" y="174510"/>
                  </a:lnTo>
                  <a:lnTo>
                    <a:pt x="858507" y="174510"/>
                  </a:lnTo>
                  <a:lnTo>
                    <a:pt x="858596" y="174129"/>
                  </a:lnTo>
                  <a:lnTo>
                    <a:pt x="858774" y="173367"/>
                  </a:lnTo>
                  <a:lnTo>
                    <a:pt x="859282" y="172732"/>
                  </a:lnTo>
                  <a:lnTo>
                    <a:pt x="860005" y="172351"/>
                  </a:lnTo>
                  <a:lnTo>
                    <a:pt x="859688" y="171208"/>
                  </a:lnTo>
                  <a:lnTo>
                    <a:pt x="859815" y="170319"/>
                  </a:lnTo>
                  <a:lnTo>
                    <a:pt x="859929" y="170065"/>
                  </a:lnTo>
                  <a:lnTo>
                    <a:pt x="861034" y="170192"/>
                  </a:lnTo>
                  <a:lnTo>
                    <a:pt x="861072" y="170065"/>
                  </a:lnTo>
                  <a:lnTo>
                    <a:pt x="861021" y="169303"/>
                  </a:lnTo>
                  <a:lnTo>
                    <a:pt x="861618" y="168922"/>
                  </a:lnTo>
                  <a:lnTo>
                    <a:pt x="861910" y="168922"/>
                  </a:lnTo>
                  <a:lnTo>
                    <a:pt x="862025" y="170192"/>
                  </a:lnTo>
                  <a:lnTo>
                    <a:pt x="862863" y="170700"/>
                  </a:lnTo>
                  <a:lnTo>
                    <a:pt x="863066" y="171081"/>
                  </a:lnTo>
                  <a:lnTo>
                    <a:pt x="863053" y="171335"/>
                  </a:lnTo>
                  <a:lnTo>
                    <a:pt x="862888" y="171589"/>
                  </a:lnTo>
                  <a:lnTo>
                    <a:pt x="862711" y="172351"/>
                  </a:lnTo>
                  <a:lnTo>
                    <a:pt x="862596" y="173494"/>
                  </a:lnTo>
                  <a:lnTo>
                    <a:pt x="862825" y="173875"/>
                  </a:lnTo>
                  <a:lnTo>
                    <a:pt x="863828" y="173748"/>
                  </a:lnTo>
                  <a:lnTo>
                    <a:pt x="864006" y="173240"/>
                  </a:lnTo>
                  <a:lnTo>
                    <a:pt x="863879" y="172351"/>
                  </a:lnTo>
                  <a:lnTo>
                    <a:pt x="863638" y="171589"/>
                  </a:lnTo>
                  <a:lnTo>
                    <a:pt x="864819" y="171335"/>
                  </a:lnTo>
                  <a:lnTo>
                    <a:pt x="865568" y="171081"/>
                  </a:lnTo>
                  <a:lnTo>
                    <a:pt x="865809" y="170573"/>
                  </a:lnTo>
                  <a:lnTo>
                    <a:pt x="865911" y="170319"/>
                  </a:lnTo>
                  <a:lnTo>
                    <a:pt x="866013" y="169938"/>
                  </a:lnTo>
                  <a:lnTo>
                    <a:pt x="866508" y="168922"/>
                  </a:lnTo>
                  <a:lnTo>
                    <a:pt x="867041" y="168033"/>
                  </a:lnTo>
                  <a:lnTo>
                    <a:pt x="868705" y="168287"/>
                  </a:lnTo>
                  <a:lnTo>
                    <a:pt x="871461" y="169684"/>
                  </a:lnTo>
                  <a:lnTo>
                    <a:pt x="871994" y="168795"/>
                  </a:lnTo>
                  <a:lnTo>
                    <a:pt x="872464" y="168541"/>
                  </a:lnTo>
                  <a:lnTo>
                    <a:pt x="872832" y="168922"/>
                  </a:lnTo>
                  <a:lnTo>
                    <a:pt x="874928" y="169430"/>
                  </a:lnTo>
                  <a:lnTo>
                    <a:pt x="875436" y="169430"/>
                  </a:lnTo>
                  <a:lnTo>
                    <a:pt x="876820" y="168795"/>
                  </a:lnTo>
                  <a:lnTo>
                    <a:pt x="877481" y="168541"/>
                  </a:lnTo>
                  <a:lnTo>
                    <a:pt x="878141" y="168287"/>
                  </a:lnTo>
                  <a:lnTo>
                    <a:pt x="879094" y="169049"/>
                  </a:lnTo>
                  <a:lnTo>
                    <a:pt x="880364" y="168922"/>
                  </a:lnTo>
                  <a:lnTo>
                    <a:pt x="881240" y="168287"/>
                  </a:lnTo>
                  <a:lnTo>
                    <a:pt x="881583" y="168033"/>
                  </a:lnTo>
                  <a:lnTo>
                    <a:pt x="881938" y="167779"/>
                  </a:lnTo>
                  <a:lnTo>
                    <a:pt x="883450" y="169684"/>
                  </a:lnTo>
                  <a:lnTo>
                    <a:pt x="883818" y="169430"/>
                  </a:lnTo>
                  <a:lnTo>
                    <a:pt x="884212" y="169557"/>
                  </a:lnTo>
                  <a:lnTo>
                    <a:pt x="884580" y="169938"/>
                  </a:lnTo>
                  <a:lnTo>
                    <a:pt x="884936" y="170573"/>
                  </a:lnTo>
                  <a:lnTo>
                    <a:pt x="885520" y="171208"/>
                  </a:lnTo>
                  <a:lnTo>
                    <a:pt x="886599" y="170700"/>
                  </a:lnTo>
                  <a:lnTo>
                    <a:pt x="887247" y="171081"/>
                  </a:lnTo>
                  <a:lnTo>
                    <a:pt x="887476" y="172097"/>
                  </a:lnTo>
                  <a:lnTo>
                    <a:pt x="888746" y="171589"/>
                  </a:lnTo>
                  <a:lnTo>
                    <a:pt x="890066" y="172224"/>
                  </a:lnTo>
                  <a:lnTo>
                    <a:pt x="891336" y="173748"/>
                  </a:lnTo>
                  <a:lnTo>
                    <a:pt x="891349" y="174002"/>
                  </a:lnTo>
                  <a:lnTo>
                    <a:pt x="891146" y="174256"/>
                  </a:lnTo>
                  <a:lnTo>
                    <a:pt x="891044" y="175145"/>
                  </a:lnTo>
                  <a:lnTo>
                    <a:pt x="891743" y="175653"/>
                  </a:lnTo>
                  <a:lnTo>
                    <a:pt x="893813" y="174129"/>
                  </a:lnTo>
                  <a:lnTo>
                    <a:pt x="894854" y="174002"/>
                  </a:lnTo>
                  <a:lnTo>
                    <a:pt x="894956" y="175145"/>
                  </a:lnTo>
                  <a:lnTo>
                    <a:pt x="894283" y="177177"/>
                  </a:lnTo>
                  <a:lnTo>
                    <a:pt x="894778" y="177177"/>
                  </a:lnTo>
                  <a:lnTo>
                    <a:pt x="895197" y="177431"/>
                  </a:lnTo>
                  <a:lnTo>
                    <a:pt x="896416" y="179463"/>
                  </a:lnTo>
                  <a:lnTo>
                    <a:pt x="897229" y="180225"/>
                  </a:lnTo>
                  <a:lnTo>
                    <a:pt x="897801" y="180860"/>
                  </a:lnTo>
                  <a:lnTo>
                    <a:pt x="898169" y="183019"/>
                  </a:lnTo>
                  <a:lnTo>
                    <a:pt x="898245" y="183273"/>
                  </a:lnTo>
                  <a:lnTo>
                    <a:pt x="899172" y="185178"/>
                  </a:lnTo>
                  <a:lnTo>
                    <a:pt x="900747" y="186702"/>
                  </a:lnTo>
                  <a:lnTo>
                    <a:pt x="902335" y="193433"/>
                  </a:lnTo>
                  <a:lnTo>
                    <a:pt x="902411" y="194322"/>
                  </a:lnTo>
                  <a:lnTo>
                    <a:pt x="902411" y="158254"/>
                  </a:lnTo>
                  <a:lnTo>
                    <a:pt x="901738" y="158000"/>
                  </a:lnTo>
                  <a:lnTo>
                    <a:pt x="901077" y="158000"/>
                  </a:lnTo>
                  <a:lnTo>
                    <a:pt x="900684" y="157746"/>
                  </a:lnTo>
                  <a:lnTo>
                    <a:pt x="900493" y="156857"/>
                  </a:lnTo>
                  <a:lnTo>
                    <a:pt x="900442" y="156222"/>
                  </a:lnTo>
                  <a:lnTo>
                    <a:pt x="900480" y="155587"/>
                  </a:lnTo>
                  <a:lnTo>
                    <a:pt x="900518" y="155079"/>
                  </a:lnTo>
                  <a:lnTo>
                    <a:pt x="898893" y="155587"/>
                  </a:lnTo>
                  <a:lnTo>
                    <a:pt x="897763" y="154063"/>
                  </a:lnTo>
                  <a:lnTo>
                    <a:pt x="897763" y="157365"/>
                  </a:lnTo>
                  <a:lnTo>
                    <a:pt x="897229" y="157365"/>
                  </a:lnTo>
                  <a:lnTo>
                    <a:pt x="896886" y="156857"/>
                  </a:lnTo>
                  <a:lnTo>
                    <a:pt x="897229" y="156476"/>
                  </a:lnTo>
                  <a:lnTo>
                    <a:pt x="897521" y="156222"/>
                  </a:lnTo>
                  <a:lnTo>
                    <a:pt x="897661" y="156476"/>
                  </a:lnTo>
                  <a:lnTo>
                    <a:pt x="897763" y="157365"/>
                  </a:lnTo>
                  <a:lnTo>
                    <a:pt x="897763" y="154063"/>
                  </a:lnTo>
                  <a:lnTo>
                    <a:pt x="897293" y="153428"/>
                  </a:lnTo>
                  <a:lnTo>
                    <a:pt x="896543" y="152412"/>
                  </a:lnTo>
                  <a:lnTo>
                    <a:pt x="894842" y="151904"/>
                  </a:lnTo>
                  <a:lnTo>
                    <a:pt x="893699" y="152285"/>
                  </a:lnTo>
                  <a:lnTo>
                    <a:pt x="893089" y="153428"/>
                  </a:lnTo>
                  <a:lnTo>
                    <a:pt x="891197" y="152539"/>
                  </a:lnTo>
                  <a:lnTo>
                    <a:pt x="890308" y="151523"/>
                  </a:lnTo>
                  <a:lnTo>
                    <a:pt x="890333" y="151269"/>
                  </a:lnTo>
                  <a:lnTo>
                    <a:pt x="890409" y="150507"/>
                  </a:lnTo>
                  <a:lnTo>
                    <a:pt x="890422" y="150380"/>
                  </a:lnTo>
                  <a:lnTo>
                    <a:pt x="890231" y="150507"/>
                  </a:lnTo>
                  <a:lnTo>
                    <a:pt x="889825" y="150507"/>
                  </a:lnTo>
                  <a:lnTo>
                    <a:pt x="888517" y="150126"/>
                  </a:lnTo>
                  <a:lnTo>
                    <a:pt x="887844" y="150253"/>
                  </a:lnTo>
                  <a:lnTo>
                    <a:pt x="887336" y="150634"/>
                  </a:lnTo>
                  <a:lnTo>
                    <a:pt x="887031" y="151269"/>
                  </a:lnTo>
                  <a:lnTo>
                    <a:pt x="886917" y="150761"/>
                  </a:lnTo>
                  <a:lnTo>
                    <a:pt x="886726" y="149872"/>
                  </a:lnTo>
                  <a:lnTo>
                    <a:pt x="886472" y="149110"/>
                  </a:lnTo>
                  <a:lnTo>
                    <a:pt x="886434" y="148983"/>
                  </a:lnTo>
                  <a:lnTo>
                    <a:pt x="885850" y="148729"/>
                  </a:lnTo>
                  <a:lnTo>
                    <a:pt x="884999" y="148856"/>
                  </a:lnTo>
                  <a:lnTo>
                    <a:pt x="883627" y="149110"/>
                  </a:lnTo>
                  <a:lnTo>
                    <a:pt x="883107" y="148983"/>
                  </a:lnTo>
                  <a:lnTo>
                    <a:pt x="881557" y="148602"/>
                  </a:lnTo>
                  <a:lnTo>
                    <a:pt x="881062" y="148399"/>
                  </a:lnTo>
                  <a:lnTo>
                    <a:pt x="881062" y="161429"/>
                  </a:lnTo>
                  <a:lnTo>
                    <a:pt x="880719" y="161937"/>
                  </a:lnTo>
                  <a:lnTo>
                    <a:pt x="880135" y="162191"/>
                  </a:lnTo>
                  <a:lnTo>
                    <a:pt x="880427" y="161048"/>
                  </a:lnTo>
                  <a:lnTo>
                    <a:pt x="880529" y="161302"/>
                  </a:lnTo>
                  <a:lnTo>
                    <a:pt x="880757" y="161429"/>
                  </a:lnTo>
                  <a:lnTo>
                    <a:pt x="881062" y="161429"/>
                  </a:lnTo>
                  <a:lnTo>
                    <a:pt x="881062" y="148399"/>
                  </a:lnTo>
                  <a:lnTo>
                    <a:pt x="880668" y="148221"/>
                  </a:lnTo>
                  <a:lnTo>
                    <a:pt x="880084" y="148348"/>
                  </a:lnTo>
                  <a:lnTo>
                    <a:pt x="879767" y="148983"/>
                  </a:lnTo>
                  <a:lnTo>
                    <a:pt x="879576" y="148348"/>
                  </a:lnTo>
                  <a:lnTo>
                    <a:pt x="879411" y="148221"/>
                  </a:lnTo>
                  <a:lnTo>
                    <a:pt x="879246" y="148094"/>
                  </a:lnTo>
                  <a:lnTo>
                    <a:pt x="878789" y="147967"/>
                  </a:lnTo>
                  <a:lnTo>
                    <a:pt x="877354" y="147840"/>
                  </a:lnTo>
                  <a:lnTo>
                    <a:pt x="876490" y="147332"/>
                  </a:lnTo>
                  <a:lnTo>
                    <a:pt x="875334" y="147078"/>
                  </a:lnTo>
                  <a:lnTo>
                    <a:pt x="873988" y="147967"/>
                  </a:lnTo>
                  <a:lnTo>
                    <a:pt x="872528" y="148221"/>
                  </a:lnTo>
                  <a:lnTo>
                    <a:pt x="870953" y="147967"/>
                  </a:lnTo>
                  <a:lnTo>
                    <a:pt x="870686" y="148348"/>
                  </a:lnTo>
                  <a:lnTo>
                    <a:pt x="870369" y="148729"/>
                  </a:lnTo>
                  <a:lnTo>
                    <a:pt x="869988" y="148983"/>
                  </a:lnTo>
                  <a:lnTo>
                    <a:pt x="868895" y="148729"/>
                  </a:lnTo>
                  <a:lnTo>
                    <a:pt x="867651" y="148729"/>
                  </a:lnTo>
                  <a:lnTo>
                    <a:pt x="866241" y="149237"/>
                  </a:lnTo>
                  <a:lnTo>
                    <a:pt x="864628" y="149872"/>
                  </a:lnTo>
                  <a:lnTo>
                    <a:pt x="862965" y="150634"/>
                  </a:lnTo>
                  <a:lnTo>
                    <a:pt x="861961" y="150761"/>
                  </a:lnTo>
                  <a:lnTo>
                    <a:pt x="861314" y="150761"/>
                  </a:lnTo>
                  <a:lnTo>
                    <a:pt x="859853" y="150380"/>
                  </a:lnTo>
                  <a:lnTo>
                    <a:pt x="859675" y="150279"/>
                  </a:lnTo>
                  <a:lnTo>
                    <a:pt x="859675" y="158254"/>
                  </a:lnTo>
                  <a:lnTo>
                    <a:pt x="859497" y="158635"/>
                  </a:lnTo>
                  <a:lnTo>
                    <a:pt x="858888" y="159143"/>
                  </a:lnTo>
                  <a:lnTo>
                    <a:pt x="858824" y="158889"/>
                  </a:lnTo>
                  <a:lnTo>
                    <a:pt x="858748" y="158127"/>
                  </a:lnTo>
                  <a:lnTo>
                    <a:pt x="858939" y="158000"/>
                  </a:lnTo>
                  <a:lnTo>
                    <a:pt x="859586" y="157365"/>
                  </a:lnTo>
                  <a:lnTo>
                    <a:pt x="859675" y="158254"/>
                  </a:lnTo>
                  <a:lnTo>
                    <a:pt x="859675" y="150279"/>
                  </a:lnTo>
                  <a:lnTo>
                    <a:pt x="859002" y="149872"/>
                  </a:lnTo>
                  <a:lnTo>
                    <a:pt x="857732" y="149999"/>
                  </a:lnTo>
                  <a:lnTo>
                    <a:pt x="856119" y="150863"/>
                  </a:lnTo>
                  <a:lnTo>
                    <a:pt x="856119" y="174256"/>
                  </a:lnTo>
                  <a:lnTo>
                    <a:pt x="855941" y="175018"/>
                  </a:lnTo>
                  <a:lnTo>
                    <a:pt x="855827" y="175399"/>
                  </a:lnTo>
                  <a:lnTo>
                    <a:pt x="855421" y="176034"/>
                  </a:lnTo>
                  <a:lnTo>
                    <a:pt x="854773" y="176796"/>
                  </a:lnTo>
                  <a:lnTo>
                    <a:pt x="854735" y="176288"/>
                  </a:lnTo>
                  <a:lnTo>
                    <a:pt x="854824" y="175526"/>
                  </a:lnTo>
                  <a:lnTo>
                    <a:pt x="855052" y="174637"/>
                  </a:lnTo>
                  <a:lnTo>
                    <a:pt x="855827" y="174129"/>
                  </a:lnTo>
                  <a:lnTo>
                    <a:pt x="856119" y="174256"/>
                  </a:lnTo>
                  <a:lnTo>
                    <a:pt x="856119" y="150863"/>
                  </a:lnTo>
                  <a:lnTo>
                    <a:pt x="853465" y="153428"/>
                  </a:lnTo>
                  <a:lnTo>
                    <a:pt x="850633" y="155841"/>
                  </a:lnTo>
                  <a:lnTo>
                    <a:pt x="850874" y="156222"/>
                  </a:lnTo>
                  <a:lnTo>
                    <a:pt x="850938" y="156730"/>
                  </a:lnTo>
                  <a:lnTo>
                    <a:pt x="850163" y="157111"/>
                  </a:lnTo>
                  <a:lnTo>
                    <a:pt x="849744" y="157873"/>
                  </a:lnTo>
                  <a:lnTo>
                    <a:pt x="849668" y="158889"/>
                  </a:lnTo>
                  <a:lnTo>
                    <a:pt x="848791" y="159143"/>
                  </a:lnTo>
                  <a:lnTo>
                    <a:pt x="848017" y="159905"/>
                  </a:lnTo>
                  <a:lnTo>
                    <a:pt x="847712" y="160502"/>
                  </a:lnTo>
                  <a:lnTo>
                    <a:pt x="847712" y="185559"/>
                  </a:lnTo>
                  <a:lnTo>
                    <a:pt x="847331" y="185686"/>
                  </a:lnTo>
                  <a:lnTo>
                    <a:pt x="847090" y="185940"/>
                  </a:lnTo>
                  <a:lnTo>
                    <a:pt x="846950" y="186448"/>
                  </a:lnTo>
                  <a:lnTo>
                    <a:pt x="846556" y="187210"/>
                  </a:lnTo>
                  <a:lnTo>
                    <a:pt x="846404" y="187845"/>
                  </a:lnTo>
                  <a:lnTo>
                    <a:pt x="846137" y="188226"/>
                  </a:lnTo>
                  <a:lnTo>
                    <a:pt x="845743" y="188480"/>
                  </a:lnTo>
                  <a:lnTo>
                    <a:pt x="845489" y="187845"/>
                  </a:lnTo>
                  <a:lnTo>
                    <a:pt x="845096" y="186448"/>
                  </a:lnTo>
                  <a:lnTo>
                    <a:pt x="844765" y="185051"/>
                  </a:lnTo>
                  <a:lnTo>
                    <a:pt x="844829" y="184670"/>
                  </a:lnTo>
                  <a:lnTo>
                    <a:pt x="844943" y="184543"/>
                  </a:lnTo>
                  <a:lnTo>
                    <a:pt x="845172" y="184543"/>
                  </a:lnTo>
                  <a:lnTo>
                    <a:pt x="845400" y="184924"/>
                  </a:lnTo>
                  <a:lnTo>
                    <a:pt x="845858" y="185051"/>
                  </a:lnTo>
                  <a:lnTo>
                    <a:pt x="846277" y="184670"/>
                  </a:lnTo>
                  <a:lnTo>
                    <a:pt x="846899" y="184797"/>
                  </a:lnTo>
                  <a:lnTo>
                    <a:pt x="847712" y="185559"/>
                  </a:lnTo>
                  <a:lnTo>
                    <a:pt x="847712" y="160502"/>
                  </a:lnTo>
                  <a:lnTo>
                    <a:pt x="847356" y="161175"/>
                  </a:lnTo>
                  <a:lnTo>
                    <a:pt x="846645" y="161556"/>
                  </a:lnTo>
                  <a:lnTo>
                    <a:pt x="845934" y="162064"/>
                  </a:lnTo>
                  <a:lnTo>
                    <a:pt x="843661" y="164706"/>
                  </a:lnTo>
                  <a:lnTo>
                    <a:pt x="843661" y="196608"/>
                  </a:lnTo>
                  <a:lnTo>
                    <a:pt x="843356" y="197116"/>
                  </a:lnTo>
                  <a:lnTo>
                    <a:pt x="842721" y="196354"/>
                  </a:lnTo>
                  <a:lnTo>
                    <a:pt x="841959" y="195465"/>
                  </a:lnTo>
                  <a:lnTo>
                    <a:pt x="841921" y="194957"/>
                  </a:lnTo>
                  <a:lnTo>
                    <a:pt x="842124" y="194830"/>
                  </a:lnTo>
                  <a:lnTo>
                    <a:pt x="842429" y="194957"/>
                  </a:lnTo>
                  <a:lnTo>
                    <a:pt x="842708" y="194830"/>
                  </a:lnTo>
                  <a:lnTo>
                    <a:pt x="843241" y="194703"/>
                  </a:lnTo>
                  <a:lnTo>
                    <a:pt x="843610" y="195719"/>
                  </a:lnTo>
                  <a:lnTo>
                    <a:pt x="843661" y="196608"/>
                  </a:lnTo>
                  <a:lnTo>
                    <a:pt x="843661" y="164706"/>
                  </a:lnTo>
                  <a:lnTo>
                    <a:pt x="843521" y="164858"/>
                  </a:lnTo>
                  <a:lnTo>
                    <a:pt x="842518" y="164985"/>
                  </a:lnTo>
                  <a:lnTo>
                    <a:pt x="841794" y="165620"/>
                  </a:lnTo>
                  <a:lnTo>
                    <a:pt x="841324" y="166763"/>
                  </a:lnTo>
                  <a:lnTo>
                    <a:pt x="841108" y="166408"/>
                  </a:lnTo>
                  <a:lnTo>
                    <a:pt x="841108" y="196354"/>
                  </a:lnTo>
                  <a:lnTo>
                    <a:pt x="839546" y="193814"/>
                  </a:lnTo>
                  <a:lnTo>
                    <a:pt x="840613" y="194068"/>
                  </a:lnTo>
                  <a:lnTo>
                    <a:pt x="841057" y="194703"/>
                  </a:lnTo>
                  <a:lnTo>
                    <a:pt x="841108" y="196354"/>
                  </a:lnTo>
                  <a:lnTo>
                    <a:pt x="841108" y="166408"/>
                  </a:lnTo>
                  <a:lnTo>
                    <a:pt x="840638" y="165620"/>
                  </a:lnTo>
                  <a:lnTo>
                    <a:pt x="840676" y="166128"/>
                  </a:lnTo>
                  <a:lnTo>
                    <a:pt x="840409" y="166890"/>
                  </a:lnTo>
                  <a:lnTo>
                    <a:pt x="838809" y="170065"/>
                  </a:lnTo>
                  <a:lnTo>
                    <a:pt x="838415" y="170319"/>
                  </a:lnTo>
                  <a:lnTo>
                    <a:pt x="838111" y="170573"/>
                  </a:lnTo>
                  <a:lnTo>
                    <a:pt x="837209" y="171589"/>
                  </a:lnTo>
                  <a:lnTo>
                    <a:pt x="836612" y="172605"/>
                  </a:lnTo>
                  <a:lnTo>
                    <a:pt x="836015" y="173113"/>
                  </a:lnTo>
                  <a:lnTo>
                    <a:pt x="835367" y="173113"/>
                  </a:lnTo>
                  <a:lnTo>
                    <a:pt x="835279" y="173494"/>
                  </a:lnTo>
                  <a:lnTo>
                    <a:pt x="834313" y="175145"/>
                  </a:lnTo>
                  <a:lnTo>
                    <a:pt x="833983" y="175780"/>
                  </a:lnTo>
                  <a:lnTo>
                    <a:pt x="833348" y="176288"/>
                  </a:lnTo>
                  <a:lnTo>
                    <a:pt x="830072" y="181622"/>
                  </a:lnTo>
                  <a:lnTo>
                    <a:pt x="829462" y="182130"/>
                  </a:lnTo>
                  <a:lnTo>
                    <a:pt x="828954" y="183273"/>
                  </a:lnTo>
                  <a:lnTo>
                    <a:pt x="827608" y="188607"/>
                  </a:lnTo>
                  <a:lnTo>
                    <a:pt x="826998" y="189115"/>
                  </a:lnTo>
                  <a:lnTo>
                    <a:pt x="826668" y="190131"/>
                  </a:lnTo>
                  <a:lnTo>
                    <a:pt x="826541" y="191909"/>
                  </a:lnTo>
                  <a:lnTo>
                    <a:pt x="826008" y="194068"/>
                  </a:lnTo>
                  <a:lnTo>
                    <a:pt x="825906" y="195465"/>
                  </a:lnTo>
                  <a:lnTo>
                    <a:pt x="825373" y="196354"/>
                  </a:lnTo>
                  <a:lnTo>
                    <a:pt x="825042" y="196989"/>
                  </a:lnTo>
                  <a:lnTo>
                    <a:pt x="824928" y="197497"/>
                  </a:lnTo>
                  <a:lnTo>
                    <a:pt x="824522" y="198132"/>
                  </a:lnTo>
                  <a:lnTo>
                    <a:pt x="824026" y="198767"/>
                  </a:lnTo>
                  <a:lnTo>
                    <a:pt x="823912" y="199275"/>
                  </a:lnTo>
                  <a:lnTo>
                    <a:pt x="824191" y="199529"/>
                  </a:lnTo>
                  <a:lnTo>
                    <a:pt x="824649" y="199656"/>
                  </a:lnTo>
                  <a:lnTo>
                    <a:pt x="825042" y="199910"/>
                  </a:lnTo>
                  <a:lnTo>
                    <a:pt x="823937" y="202450"/>
                  </a:lnTo>
                  <a:lnTo>
                    <a:pt x="823595" y="204736"/>
                  </a:lnTo>
                  <a:lnTo>
                    <a:pt x="823480" y="208546"/>
                  </a:lnTo>
                  <a:lnTo>
                    <a:pt x="823595" y="210451"/>
                  </a:lnTo>
                  <a:lnTo>
                    <a:pt x="823747" y="211086"/>
                  </a:lnTo>
                  <a:lnTo>
                    <a:pt x="823861" y="211848"/>
                  </a:lnTo>
                  <a:lnTo>
                    <a:pt x="823950" y="214896"/>
                  </a:lnTo>
                  <a:lnTo>
                    <a:pt x="824572" y="217690"/>
                  </a:lnTo>
                  <a:lnTo>
                    <a:pt x="824649" y="218833"/>
                  </a:lnTo>
                  <a:lnTo>
                    <a:pt x="824725" y="219595"/>
                  </a:lnTo>
                  <a:lnTo>
                    <a:pt x="824839" y="220484"/>
                  </a:lnTo>
                  <a:lnTo>
                    <a:pt x="825144" y="221627"/>
                  </a:lnTo>
                  <a:lnTo>
                    <a:pt x="825830" y="222770"/>
                  </a:lnTo>
                  <a:lnTo>
                    <a:pt x="825906" y="223151"/>
                  </a:lnTo>
                  <a:lnTo>
                    <a:pt x="825792" y="223913"/>
                  </a:lnTo>
                  <a:lnTo>
                    <a:pt x="826414" y="225056"/>
                  </a:lnTo>
                  <a:lnTo>
                    <a:pt x="826541" y="225564"/>
                  </a:lnTo>
                  <a:lnTo>
                    <a:pt x="826655" y="227977"/>
                  </a:lnTo>
                  <a:lnTo>
                    <a:pt x="827379" y="228358"/>
                  </a:lnTo>
                  <a:lnTo>
                    <a:pt x="827786" y="228612"/>
                  </a:lnTo>
                  <a:lnTo>
                    <a:pt x="827862" y="228993"/>
                  </a:lnTo>
                  <a:lnTo>
                    <a:pt x="828319" y="230136"/>
                  </a:lnTo>
                  <a:lnTo>
                    <a:pt x="828675" y="231279"/>
                  </a:lnTo>
                  <a:lnTo>
                    <a:pt x="829233" y="232041"/>
                  </a:lnTo>
                  <a:lnTo>
                    <a:pt x="829995" y="232295"/>
                  </a:lnTo>
                  <a:lnTo>
                    <a:pt x="830846" y="232803"/>
                  </a:lnTo>
                  <a:lnTo>
                    <a:pt x="831443" y="233692"/>
                  </a:lnTo>
                  <a:lnTo>
                    <a:pt x="831786" y="234835"/>
                  </a:lnTo>
                  <a:lnTo>
                    <a:pt x="832434" y="236232"/>
                  </a:lnTo>
                  <a:lnTo>
                    <a:pt x="832840" y="237629"/>
                  </a:lnTo>
                  <a:lnTo>
                    <a:pt x="833678" y="237502"/>
                  </a:lnTo>
                  <a:lnTo>
                    <a:pt x="834161" y="237883"/>
                  </a:lnTo>
                  <a:lnTo>
                    <a:pt x="834275" y="238645"/>
                  </a:lnTo>
                  <a:lnTo>
                    <a:pt x="834593" y="238772"/>
                  </a:lnTo>
                  <a:lnTo>
                    <a:pt x="835012" y="239026"/>
                  </a:lnTo>
                  <a:lnTo>
                    <a:pt x="835545" y="239534"/>
                  </a:lnTo>
                  <a:lnTo>
                    <a:pt x="836307" y="240804"/>
                  </a:lnTo>
                  <a:lnTo>
                    <a:pt x="837044" y="242328"/>
                  </a:lnTo>
                  <a:lnTo>
                    <a:pt x="837209" y="242328"/>
                  </a:lnTo>
                  <a:lnTo>
                    <a:pt x="837755" y="242074"/>
                  </a:lnTo>
                  <a:lnTo>
                    <a:pt x="838708" y="241439"/>
                  </a:lnTo>
                  <a:lnTo>
                    <a:pt x="840066" y="243344"/>
                  </a:lnTo>
                  <a:lnTo>
                    <a:pt x="841324" y="243471"/>
                  </a:lnTo>
                  <a:lnTo>
                    <a:pt x="842518" y="241947"/>
                  </a:lnTo>
                  <a:lnTo>
                    <a:pt x="843216" y="243090"/>
                  </a:lnTo>
                  <a:lnTo>
                    <a:pt x="844042" y="243725"/>
                  </a:lnTo>
                  <a:lnTo>
                    <a:pt x="845007" y="243852"/>
                  </a:lnTo>
                  <a:lnTo>
                    <a:pt x="846264" y="243598"/>
                  </a:lnTo>
                  <a:lnTo>
                    <a:pt x="848055" y="243344"/>
                  </a:lnTo>
                  <a:lnTo>
                    <a:pt x="848741" y="244487"/>
                  </a:lnTo>
                  <a:lnTo>
                    <a:pt x="849782" y="244868"/>
                  </a:lnTo>
                  <a:lnTo>
                    <a:pt x="851166" y="244614"/>
                  </a:lnTo>
                  <a:lnTo>
                    <a:pt x="851852" y="245376"/>
                  </a:lnTo>
                  <a:lnTo>
                    <a:pt x="852068" y="245503"/>
                  </a:lnTo>
                  <a:lnTo>
                    <a:pt x="852373" y="245630"/>
                  </a:lnTo>
                  <a:lnTo>
                    <a:pt x="852258" y="244614"/>
                  </a:lnTo>
                  <a:lnTo>
                    <a:pt x="852195" y="244360"/>
                  </a:lnTo>
                  <a:lnTo>
                    <a:pt x="852043" y="244106"/>
                  </a:lnTo>
                  <a:lnTo>
                    <a:pt x="852131" y="243725"/>
                  </a:lnTo>
                  <a:lnTo>
                    <a:pt x="852665" y="243471"/>
                  </a:lnTo>
                  <a:lnTo>
                    <a:pt x="853173" y="244360"/>
                  </a:lnTo>
                  <a:lnTo>
                    <a:pt x="853922" y="245249"/>
                  </a:lnTo>
                  <a:lnTo>
                    <a:pt x="854621" y="244487"/>
                  </a:lnTo>
                  <a:lnTo>
                    <a:pt x="855078" y="243598"/>
                  </a:lnTo>
                  <a:lnTo>
                    <a:pt x="856234" y="244868"/>
                  </a:lnTo>
                  <a:lnTo>
                    <a:pt x="857148" y="246011"/>
                  </a:lnTo>
                  <a:lnTo>
                    <a:pt x="857961" y="244741"/>
                  </a:lnTo>
                  <a:lnTo>
                    <a:pt x="858647" y="243979"/>
                  </a:lnTo>
                  <a:lnTo>
                    <a:pt x="859040" y="243725"/>
                  </a:lnTo>
                  <a:lnTo>
                    <a:pt x="859663" y="244106"/>
                  </a:lnTo>
                  <a:lnTo>
                    <a:pt x="860539" y="245249"/>
                  </a:lnTo>
                  <a:lnTo>
                    <a:pt x="861504" y="244614"/>
                  </a:lnTo>
                  <a:lnTo>
                    <a:pt x="862203" y="244487"/>
                  </a:lnTo>
                  <a:lnTo>
                    <a:pt x="863498" y="245249"/>
                  </a:lnTo>
                  <a:lnTo>
                    <a:pt x="863942" y="245249"/>
                  </a:lnTo>
                  <a:lnTo>
                    <a:pt x="864311" y="245122"/>
                  </a:lnTo>
                  <a:lnTo>
                    <a:pt x="864590" y="244741"/>
                  </a:lnTo>
                  <a:lnTo>
                    <a:pt x="864971" y="244487"/>
                  </a:lnTo>
                  <a:lnTo>
                    <a:pt x="865162" y="244360"/>
                  </a:lnTo>
                  <a:lnTo>
                    <a:pt x="865962" y="244106"/>
                  </a:lnTo>
                  <a:lnTo>
                    <a:pt x="866305" y="243979"/>
                  </a:lnTo>
                  <a:lnTo>
                    <a:pt x="866711" y="243725"/>
                  </a:lnTo>
                  <a:lnTo>
                    <a:pt x="866825" y="243598"/>
                  </a:lnTo>
                  <a:lnTo>
                    <a:pt x="866940" y="243471"/>
                  </a:lnTo>
                  <a:lnTo>
                    <a:pt x="867054" y="243344"/>
                  </a:lnTo>
                  <a:lnTo>
                    <a:pt x="867168" y="243217"/>
                  </a:lnTo>
                  <a:lnTo>
                    <a:pt x="867689" y="243090"/>
                  </a:lnTo>
                  <a:lnTo>
                    <a:pt x="868438" y="242963"/>
                  </a:lnTo>
                  <a:lnTo>
                    <a:pt x="868743" y="243725"/>
                  </a:lnTo>
                  <a:lnTo>
                    <a:pt x="869086" y="243979"/>
                  </a:lnTo>
                  <a:lnTo>
                    <a:pt x="869670" y="243598"/>
                  </a:lnTo>
                  <a:lnTo>
                    <a:pt x="869911" y="243598"/>
                  </a:lnTo>
                  <a:lnTo>
                    <a:pt x="870381" y="243725"/>
                  </a:lnTo>
                  <a:lnTo>
                    <a:pt x="870623" y="243979"/>
                  </a:lnTo>
                  <a:lnTo>
                    <a:pt x="870978" y="244614"/>
                  </a:lnTo>
                  <a:lnTo>
                    <a:pt x="871816" y="243598"/>
                  </a:lnTo>
                  <a:lnTo>
                    <a:pt x="872236" y="243090"/>
                  </a:lnTo>
                  <a:lnTo>
                    <a:pt x="872388" y="242963"/>
                  </a:lnTo>
                  <a:lnTo>
                    <a:pt x="872540" y="242836"/>
                  </a:lnTo>
                  <a:lnTo>
                    <a:pt x="873506" y="242328"/>
                  </a:lnTo>
                  <a:lnTo>
                    <a:pt x="873607" y="241947"/>
                  </a:lnTo>
                  <a:lnTo>
                    <a:pt x="873721" y="241439"/>
                  </a:lnTo>
                  <a:lnTo>
                    <a:pt x="873785" y="241185"/>
                  </a:lnTo>
                  <a:lnTo>
                    <a:pt x="874115" y="240804"/>
                  </a:lnTo>
                  <a:lnTo>
                    <a:pt x="874649" y="240677"/>
                  </a:lnTo>
                  <a:lnTo>
                    <a:pt x="875030" y="241058"/>
                  </a:lnTo>
                  <a:lnTo>
                    <a:pt x="875753" y="242074"/>
                  </a:lnTo>
                  <a:lnTo>
                    <a:pt x="876782" y="243852"/>
                  </a:lnTo>
                  <a:lnTo>
                    <a:pt x="877709" y="242074"/>
                  </a:lnTo>
                  <a:lnTo>
                    <a:pt x="878713" y="241312"/>
                  </a:lnTo>
                  <a:lnTo>
                    <a:pt x="879779" y="241693"/>
                  </a:lnTo>
                  <a:lnTo>
                    <a:pt x="879868" y="241312"/>
                  </a:lnTo>
                  <a:lnTo>
                    <a:pt x="880021" y="240677"/>
                  </a:lnTo>
                  <a:lnTo>
                    <a:pt x="880110" y="240296"/>
                  </a:lnTo>
                  <a:lnTo>
                    <a:pt x="880224" y="239534"/>
                  </a:lnTo>
                  <a:lnTo>
                    <a:pt x="880440" y="237502"/>
                  </a:lnTo>
                  <a:lnTo>
                    <a:pt x="880529" y="237121"/>
                  </a:lnTo>
                  <a:lnTo>
                    <a:pt x="880922" y="236359"/>
                  </a:lnTo>
                  <a:lnTo>
                    <a:pt x="881722" y="235724"/>
                  </a:lnTo>
                  <a:lnTo>
                    <a:pt x="882294" y="236105"/>
                  </a:lnTo>
                  <a:lnTo>
                    <a:pt x="882675" y="236613"/>
                  </a:lnTo>
                  <a:lnTo>
                    <a:pt x="882764" y="236994"/>
                  </a:lnTo>
                  <a:lnTo>
                    <a:pt x="882865" y="239534"/>
                  </a:lnTo>
                  <a:lnTo>
                    <a:pt x="882942" y="239788"/>
                  </a:lnTo>
                  <a:lnTo>
                    <a:pt x="883285" y="240296"/>
                  </a:lnTo>
                  <a:lnTo>
                    <a:pt x="884047" y="239026"/>
                  </a:lnTo>
                  <a:lnTo>
                    <a:pt x="884174" y="237883"/>
                  </a:lnTo>
                  <a:lnTo>
                    <a:pt x="884085" y="237502"/>
                  </a:lnTo>
                  <a:lnTo>
                    <a:pt x="883450" y="236740"/>
                  </a:lnTo>
                  <a:lnTo>
                    <a:pt x="885304" y="237121"/>
                  </a:lnTo>
                  <a:lnTo>
                    <a:pt x="885202" y="236740"/>
                  </a:lnTo>
                  <a:lnTo>
                    <a:pt x="885063" y="235978"/>
                  </a:lnTo>
                  <a:lnTo>
                    <a:pt x="884999" y="235343"/>
                  </a:lnTo>
                  <a:lnTo>
                    <a:pt x="884047" y="235978"/>
                  </a:lnTo>
                  <a:lnTo>
                    <a:pt x="883640" y="235978"/>
                  </a:lnTo>
                  <a:lnTo>
                    <a:pt x="883704" y="235724"/>
                  </a:lnTo>
                  <a:lnTo>
                    <a:pt x="883805" y="234708"/>
                  </a:lnTo>
                  <a:lnTo>
                    <a:pt x="884123" y="233946"/>
                  </a:lnTo>
                  <a:lnTo>
                    <a:pt x="884770" y="233311"/>
                  </a:lnTo>
                  <a:lnTo>
                    <a:pt x="885469" y="233819"/>
                  </a:lnTo>
                  <a:lnTo>
                    <a:pt x="885901" y="234327"/>
                  </a:lnTo>
                  <a:lnTo>
                    <a:pt x="886104" y="234835"/>
                  </a:lnTo>
                  <a:lnTo>
                    <a:pt x="886333" y="235978"/>
                  </a:lnTo>
                  <a:lnTo>
                    <a:pt x="886790" y="236994"/>
                  </a:lnTo>
                  <a:lnTo>
                    <a:pt x="887209" y="236613"/>
                  </a:lnTo>
                  <a:lnTo>
                    <a:pt x="887120" y="235343"/>
                  </a:lnTo>
                  <a:lnTo>
                    <a:pt x="887196" y="234454"/>
                  </a:lnTo>
                  <a:lnTo>
                    <a:pt x="887425" y="234200"/>
                  </a:lnTo>
                  <a:lnTo>
                    <a:pt x="887539" y="233946"/>
                  </a:lnTo>
                  <a:lnTo>
                    <a:pt x="887717" y="233311"/>
                  </a:lnTo>
                  <a:lnTo>
                    <a:pt x="888034" y="232041"/>
                  </a:lnTo>
                  <a:lnTo>
                    <a:pt x="888555" y="231279"/>
                  </a:lnTo>
                  <a:lnTo>
                    <a:pt x="889431" y="230390"/>
                  </a:lnTo>
                  <a:lnTo>
                    <a:pt x="889787" y="231279"/>
                  </a:lnTo>
                  <a:lnTo>
                    <a:pt x="889876" y="232549"/>
                  </a:lnTo>
                  <a:lnTo>
                    <a:pt x="889266" y="233057"/>
                  </a:lnTo>
                  <a:lnTo>
                    <a:pt x="889495" y="233438"/>
                  </a:lnTo>
                  <a:lnTo>
                    <a:pt x="889800" y="233819"/>
                  </a:lnTo>
                  <a:lnTo>
                    <a:pt x="890193" y="234200"/>
                  </a:lnTo>
                  <a:lnTo>
                    <a:pt x="890828" y="234581"/>
                  </a:lnTo>
                  <a:lnTo>
                    <a:pt x="891451" y="234073"/>
                  </a:lnTo>
                  <a:lnTo>
                    <a:pt x="892352" y="232676"/>
                  </a:lnTo>
                  <a:lnTo>
                    <a:pt x="892543" y="232549"/>
                  </a:lnTo>
                  <a:lnTo>
                    <a:pt x="892606" y="230390"/>
                  </a:lnTo>
                  <a:lnTo>
                    <a:pt x="892771" y="230644"/>
                  </a:lnTo>
                  <a:lnTo>
                    <a:pt x="893165" y="231025"/>
                  </a:lnTo>
                  <a:lnTo>
                    <a:pt x="893406" y="231406"/>
                  </a:lnTo>
                  <a:lnTo>
                    <a:pt x="893635" y="231406"/>
                  </a:lnTo>
                  <a:lnTo>
                    <a:pt x="893876" y="231152"/>
                  </a:lnTo>
                  <a:lnTo>
                    <a:pt x="894067" y="230390"/>
                  </a:lnTo>
                  <a:lnTo>
                    <a:pt x="894410" y="228993"/>
                  </a:lnTo>
                  <a:lnTo>
                    <a:pt x="894765" y="227596"/>
                  </a:lnTo>
                  <a:lnTo>
                    <a:pt x="895019" y="226834"/>
                  </a:lnTo>
                  <a:lnTo>
                    <a:pt x="895311" y="226453"/>
                  </a:lnTo>
                  <a:lnTo>
                    <a:pt x="895489" y="226326"/>
                  </a:lnTo>
                  <a:lnTo>
                    <a:pt x="895642" y="226326"/>
                  </a:lnTo>
                  <a:lnTo>
                    <a:pt x="895769" y="226580"/>
                  </a:lnTo>
                  <a:lnTo>
                    <a:pt x="896569" y="227215"/>
                  </a:lnTo>
                  <a:lnTo>
                    <a:pt x="897039" y="227977"/>
                  </a:lnTo>
                  <a:lnTo>
                    <a:pt x="897737" y="227723"/>
                  </a:lnTo>
                  <a:lnTo>
                    <a:pt x="898702" y="226453"/>
                  </a:lnTo>
                  <a:lnTo>
                    <a:pt x="898753" y="226326"/>
                  </a:lnTo>
                  <a:lnTo>
                    <a:pt x="899121" y="225437"/>
                  </a:lnTo>
                  <a:lnTo>
                    <a:pt x="899553" y="225056"/>
                  </a:lnTo>
                  <a:lnTo>
                    <a:pt x="900023" y="225183"/>
                  </a:lnTo>
                  <a:lnTo>
                    <a:pt x="900430" y="225437"/>
                  </a:lnTo>
                  <a:lnTo>
                    <a:pt x="900607" y="225437"/>
                  </a:lnTo>
                  <a:lnTo>
                    <a:pt x="900760" y="225056"/>
                  </a:lnTo>
                  <a:lnTo>
                    <a:pt x="900849" y="224802"/>
                  </a:lnTo>
                  <a:lnTo>
                    <a:pt x="900887" y="224675"/>
                  </a:lnTo>
                  <a:lnTo>
                    <a:pt x="900341" y="224802"/>
                  </a:lnTo>
                  <a:lnTo>
                    <a:pt x="899883" y="224675"/>
                  </a:lnTo>
                  <a:lnTo>
                    <a:pt x="899490" y="224294"/>
                  </a:lnTo>
                  <a:lnTo>
                    <a:pt x="899337" y="224040"/>
                  </a:lnTo>
                  <a:lnTo>
                    <a:pt x="899223" y="223786"/>
                  </a:lnTo>
                  <a:lnTo>
                    <a:pt x="899210" y="223405"/>
                  </a:lnTo>
                  <a:lnTo>
                    <a:pt x="900163" y="222897"/>
                  </a:lnTo>
                  <a:lnTo>
                    <a:pt x="900557" y="223024"/>
                  </a:lnTo>
                  <a:lnTo>
                    <a:pt x="900938" y="223405"/>
                  </a:lnTo>
                  <a:lnTo>
                    <a:pt x="900785" y="224269"/>
                  </a:lnTo>
                  <a:lnTo>
                    <a:pt x="901001" y="224802"/>
                  </a:lnTo>
                  <a:lnTo>
                    <a:pt x="901700" y="225310"/>
                  </a:lnTo>
                  <a:lnTo>
                    <a:pt x="902779" y="224929"/>
                  </a:lnTo>
                  <a:lnTo>
                    <a:pt x="903414" y="224548"/>
                  </a:lnTo>
                  <a:lnTo>
                    <a:pt x="903643" y="224269"/>
                  </a:lnTo>
                  <a:lnTo>
                    <a:pt x="903693" y="224040"/>
                  </a:lnTo>
                  <a:lnTo>
                    <a:pt x="903668" y="224269"/>
                  </a:lnTo>
                  <a:lnTo>
                    <a:pt x="903947" y="224040"/>
                  </a:lnTo>
                  <a:lnTo>
                    <a:pt x="904265" y="223786"/>
                  </a:lnTo>
                  <a:lnTo>
                    <a:pt x="904367" y="223405"/>
                  </a:lnTo>
                  <a:lnTo>
                    <a:pt x="904354" y="222897"/>
                  </a:lnTo>
                  <a:lnTo>
                    <a:pt x="904151" y="222262"/>
                  </a:lnTo>
                  <a:lnTo>
                    <a:pt x="904887" y="220611"/>
                  </a:lnTo>
                  <a:lnTo>
                    <a:pt x="905992" y="219722"/>
                  </a:lnTo>
                  <a:lnTo>
                    <a:pt x="907491" y="219595"/>
                  </a:lnTo>
                  <a:lnTo>
                    <a:pt x="907376" y="218833"/>
                  </a:lnTo>
                  <a:lnTo>
                    <a:pt x="906551" y="217817"/>
                  </a:lnTo>
                  <a:lnTo>
                    <a:pt x="905014" y="216801"/>
                  </a:lnTo>
                  <a:lnTo>
                    <a:pt x="905776" y="216420"/>
                  </a:lnTo>
                  <a:lnTo>
                    <a:pt x="905891" y="215912"/>
                  </a:lnTo>
                  <a:lnTo>
                    <a:pt x="905776" y="215531"/>
                  </a:lnTo>
                  <a:lnTo>
                    <a:pt x="905459" y="215023"/>
                  </a:lnTo>
                  <a:lnTo>
                    <a:pt x="906957" y="214261"/>
                  </a:lnTo>
                  <a:lnTo>
                    <a:pt x="908011" y="214261"/>
                  </a:lnTo>
                  <a:lnTo>
                    <a:pt x="908570" y="215277"/>
                  </a:lnTo>
                  <a:lnTo>
                    <a:pt x="909739" y="215277"/>
                  </a:lnTo>
                  <a:lnTo>
                    <a:pt x="910475" y="214896"/>
                  </a:lnTo>
                  <a:lnTo>
                    <a:pt x="910767" y="214261"/>
                  </a:lnTo>
                  <a:lnTo>
                    <a:pt x="912025" y="211213"/>
                  </a:lnTo>
                  <a:lnTo>
                    <a:pt x="912063" y="211086"/>
                  </a:lnTo>
                  <a:lnTo>
                    <a:pt x="912012" y="209943"/>
                  </a:lnTo>
                  <a:lnTo>
                    <a:pt x="911910" y="209689"/>
                  </a:lnTo>
                  <a:lnTo>
                    <a:pt x="911098" y="209054"/>
                  </a:lnTo>
                  <a:lnTo>
                    <a:pt x="911301" y="208927"/>
                  </a:lnTo>
                  <a:lnTo>
                    <a:pt x="911529" y="207784"/>
                  </a:lnTo>
                  <a:lnTo>
                    <a:pt x="911733" y="206514"/>
                  </a:lnTo>
                  <a:lnTo>
                    <a:pt x="911961" y="206260"/>
                  </a:lnTo>
                  <a:lnTo>
                    <a:pt x="912495" y="206006"/>
                  </a:lnTo>
                  <a:lnTo>
                    <a:pt x="913333" y="205879"/>
                  </a:lnTo>
                  <a:lnTo>
                    <a:pt x="914323" y="205879"/>
                  </a:lnTo>
                  <a:lnTo>
                    <a:pt x="915009" y="206133"/>
                  </a:lnTo>
                  <a:lnTo>
                    <a:pt x="915060" y="205879"/>
                  </a:lnTo>
                  <a:lnTo>
                    <a:pt x="915098" y="204990"/>
                  </a:lnTo>
                  <a:lnTo>
                    <a:pt x="914946" y="204736"/>
                  </a:lnTo>
                  <a:lnTo>
                    <a:pt x="914438" y="204482"/>
                  </a:lnTo>
                  <a:lnTo>
                    <a:pt x="913511" y="204228"/>
                  </a:lnTo>
                  <a:lnTo>
                    <a:pt x="914768" y="203720"/>
                  </a:lnTo>
                  <a:lnTo>
                    <a:pt x="915555" y="203212"/>
                  </a:lnTo>
                  <a:lnTo>
                    <a:pt x="915860" y="202704"/>
                  </a:lnTo>
                  <a:lnTo>
                    <a:pt x="916063" y="202577"/>
                  </a:lnTo>
                  <a:lnTo>
                    <a:pt x="916241" y="202196"/>
                  </a:lnTo>
                  <a:lnTo>
                    <a:pt x="916330" y="201815"/>
                  </a:lnTo>
                  <a:lnTo>
                    <a:pt x="916381" y="200926"/>
                  </a:lnTo>
                  <a:lnTo>
                    <a:pt x="916825" y="200418"/>
                  </a:lnTo>
                  <a:lnTo>
                    <a:pt x="917702" y="200164"/>
                  </a:lnTo>
                  <a:lnTo>
                    <a:pt x="916432" y="199402"/>
                  </a:lnTo>
                  <a:lnTo>
                    <a:pt x="916508" y="198386"/>
                  </a:lnTo>
                  <a:lnTo>
                    <a:pt x="916724" y="197497"/>
                  </a:lnTo>
                  <a:lnTo>
                    <a:pt x="917181" y="196354"/>
                  </a:lnTo>
                  <a:lnTo>
                    <a:pt x="918019" y="195211"/>
                  </a:lnTo>
                  <a:lnTo>
                    <a:pt x="918730" y="194068"/>
                  </a:lnTo>
                  <a:lnTo>
                    <a:pt x="919657" y="194322"/>
                  </a:lnTo>
                  <a:lnTo>
                    <a:pt x="920064" y="194322"/>
                  </a:lnTo>
                  <a:lnTo>
                    <a:pt x="920407" y="194195"/>
                  </a:lnTo>
                  <a:close/>
                </a:path>
                <a:path w="2016759" h="773429">
                  <a:moveTo>
                    <a:pt x="957072" y="259422"/>
                  </a:moveTo>
                  <a:lnTo>
                    <a:pt x="956919" y="259372"/>
                  </a:lnTo>
                  <a:lnTo>
                    <a:pt x="956856" y="259600"/>
                  </a:lnTo>
                  <a:lnTo>
                    <a:pt x="957046" y="259511"/>
                  </a:lnTo>
                  <a:close/>
                </a:path>
                <a:path w="2016759" h="773429">
                  <a:moveTo>
                    <a:pt x="1022743" y="183540"/>
                  </a:moveTo>
                  <a:lnTo>
                    <a:pt x="1020381" y="181000"/>
                  </a:lnTo>
                  <a:lnTo>
                    <a:pt x="1015669" y="178460"/>
                  </a:lnTo>
                  <a:lnTo>
                    <a:pt x="1014044" y="177190"/>
                  </a:lnTo>
                  <a:lnTo>
                    <a:pt x="1013002" y="175920"/>
                  </a:lnTo>
                  <a:lnTo>
                    <a:pt x="1009827" y="175920"/>
                  </a:lnTo>
                  <a:lnTo>
                    <a:pt x="1008494" y="177190"/>
                  </a:lnTo>
                  <a:lnTo>
                    <a:pt x="1006779" y="179730"/>
                  </a:lnTo>
                  <a:lnTo>
                    <a:pt x="1005230" y="181000"/>
                  </a:lnTo>
                  <a:lnTo>
                    <a:pt x="1002969" y="184810"/>
                  </a:lnTo>
                  <a:lnTo>
                    <a:pt x="1000671" y="187350"/>
                  </a:lnTo>
                  <a:lnTo>
                    <a:pt x="999350" y="189890"/>
                  </a:lnTo>
                  <a:lnTo>
                    <a:pt x="998791" y="189890"/>
                  </a:lnTo>
                  <a:lnTo>
                    <a:pt x="998270" y="191160"/>
                  </a:lnTo>
                  <a:lnTo>
                    <a:pt x="997800" y="191160"/>
                  </a:lnTo>
                  <a:lnTo>
                    <a:pt x="997534" y="192430"/>
                  </a:lnTo>
                  <a:lnTo>
                    <a:pt x="996683" y="192430"/>
                  </a:lnTo>
                  <a:lnTo>
                    <a:pt x="996315" y="193700"/>
                  </a:lnTo>
                  <a:lnTo>
                    <a:pt x="996124" y="193700"/>
                  </a:lnTo>
                  <a:lnTo>
                    <a:pt x="996111" y="194970"/>
                  </a:lnTo>
                  <a:lnTo>
                    <a:pt x="995235" y="194970"/>
                  </a:lnTo>
                  <a:lnTo>
                    <a:pt x="994918" y="196240"/>
                  </a:lnTo>
                  <a:lnTo>
                    <a:pt x="994511" y="197510"/>
                  </a:lnTo>
                  <a:lnTo>
                    <a:pt x="994219" y="197510"/>
                  </a:lnTo>
                  <a:lnTo>
                    <a:pt x="994295" y="198780"/>
                  </a:lnTo>
                  <a:lnTo>
                    <a:pt x="993241" y="200050"/>
                  </a:lnTo>
                  <a:lnTo>
                    <a:pt x="992746" y="200050"/>
                  </a:lnTo>
                  <a:lnTo>
                    <a:pt x="992695" y="201320"/>
                  </a:lnTo>
                  <a:lnTo>
                    <a:pt x="991552" y="202590"/>
                  </a:lnTo>
                  <a:lnTo>
                    <a:pt x="990625" y="203860"/>
                  </a:lnTo>
                  <a:lnTo>
                    <a:pt x="989901" y="205130"/>
                  </a:lnTo>
                  <a:lnTo>
                    <a:pt x="989139" y="207670"/>
                  </a:lnTo>
                  <a:lnTo>
                    <a:pt x="988771" y="207670"/>
                  </a:lnTo>
                  <a:lnTo>
                    <a:pt x="988263" y="208940"/>
                  </a:lnTo>
                  <a:lnTo>
                    <a:pt x="988110" y="210210"/>
                  </a:lnTo>
                  <a:lnTo>
                    <a:pt x="987742" y="211480"/>
                  </a:lnTo>
                  <a:lnTo>
                    <a:pt x="986218" y="211480"/>
                  </a:lnTo>
                  <a:lnTo>
                    <a:pt x="985507" y="213982"/>
                  </a:lnTo>
                  <a:lnTo>
                    <a:pt x="985507" y="253390"/>
                  </a:lnTo>
                  <a:lnTo>
                    <a:pt x="985075" y="253390"/>
                  </a:lnTo>
                  <a:lnTo>
                    <a:pt x="984986" y="252120"/>
                  </a:lnTo>
                  <a:lnTo>
                    <a:pt x="985507" y="253390"/>
                  </a:lnTo>
                  <a:lnTo>
                    <a:pt x="985507" y="213982"/>
                  </a:lnTo>
                  <a:lnTo>
                    <a:pt x="984707" y="214020"/>
                  </a:lnTo>
                  <a:lnTo>
                    <a:pt x="984237" y="215290"/>
                  </a:lnTo>
                  <a:lnTo>
                    <a:pt x="984631" y="215290"/>
                  </a:lnTo>
                  <a:lnTo>
                    <a:pt x="984656" y="216560"/>
                  </a:lnTo>
                  <a:lnTo>
                    <a:pt x="984148" y="216560"/>
                  </a:lnTo>
                  <a:lnTo>
                    <a:pt x="983513" y="217830"/>
                  </a:lnTo>
                  <a:lnTo>
                    <a:pt x="983094" y="217830"/>
                  </a:lnTo>
                  <a:lnTo>
                    <a:pt x="982903" y="219100"/>
                  </a:lnTo>
                  <a:lnTo>
                    <a:pt x="982484" y="219100"/>
                  </a:lnTo>
                  <a:lnTo>
                    <a:pt x="981964" y="220370"/>
                  </a:lnTo>
                  <a:lnTo>
                    <a:pt x="980782" y="222910"/>
                  </a:lnTo>
                  <a:lnTo>
                    <a:pt x="980274" y="222910"/>
                  </a:lnTo>
                  <a:lnTo>
                    <a:pt x="978446" y="225450"/>
                  </a:lnTo>
                  <a:lnTo>
                    <a:pt x="978001" y="225450"/>
                  </a:lnTo>
                  <a:lnTo>
                    <a:pt x="977836" y="226720"/>
                  </a:lnTo>
                  <a:lnTo>
                    <a:pt x="977557" y="226720"/>
                  </a:lnTo>
                  <a:lnTo>
                    <a:pt x="977379" y="227990"/>
                  </a:lnTo>
                  <a:lnTo>
                    <a:pt x="976299" y="230530"/>
                  </a:lnTo>
                  <a:lnTo>
                    <a:pt x="975525" y="231800"/>
                  </a:lnTo>
                  <a:lnTo>
                    <a:pt x="974585" y="231800"/>
                  </a:lnTo>
                  <a:lnTo>
                    <a:pt x="974001" y="233070"/>
                  </a:lnTo>
                  <a:lnTo>
                    <a:pt x="973963" y="234340"/>
                  </a:lnTo>
                  <a:lnTo>
                    <a:pt x="973239" y="234340"/>
                  </a:lnTo>
                  <a:lnTo>
                    <a:pt x="972680" y="235610"/>
                  </a:lnTo>
                  <a:lnTo>
                    <a:pt x="969937" y="238150"/>
                  </a:lnTo>
                  <a:lnTo>
                    <a:pt x="966571" y="238150"/>
                  </a:lnTo>
                  <a:lnTo>
                    <a:pt x="962558" y="236880"/>
                  </a:lnTo>
                  <a:lnTo>
                    <a:pt x="958202" y="236880"/>
                  </a:lnTo>
                  <a:lnTo>
                    <a:pt x="956437" y="235610"/>
                  </a:lnTo>
                  <a:lnTo>
                    <a:pt x="954557" y="235610"/>
                  </a:lnTo>
                  <a:lnTo>
                    <a:pt x="953985" y="234340"/>
                  </a:lnTo>
                  <a:lnTo>
                    <a:pt x="952931" y="234340"/>
                  </a:lnTo>
                  <a:lnTo>
                    <a:pt x="952614" y="233070"/>
                  </a:lnTo>
                  <a:lnTo>
                    <a:pt x="952347" y="233070"/>
                  </a:lnTo>
                  <a:lnTo>
                    <a:pt x="952550" y="231800"/>
                  </a:lnTo>
                  <a:lnTo>
                    <a:pt x="952741" y="231800"/>
                  </a:lnTo>
                  <a:lnTo>
                    <a:pt x="953211" y="230530"/>
                  </a:lnTo>
                  <a:lnTo>
                    <a:pt x="953947" y="227990"/>
                  </a:lnTo>
                  <a:lnTo>
                    <a:pt x="954455" y="226720"/>
                  </a:lnTo>
                  <a:lnTo>
                    <a:pt x="954760" y="225450"/>
                  </a:lnTo>
                  <a:lnTo>
                    <a:pt x="955306" y="224180"/>
                  </a:lnTo>
                  <a:lnTo>
                    <a:pt x="956081" y="222910"/>
                  </a:lnTo>
                  <a:lnTo>
                    <a:pt x="955509" y="222910"/>
                  </a:lnTo>
                  <a:lnTo>
                    <a:pt x="955294" y="221640"/>
                  </a:lnTo>
                  <a:lnTo>
                    <a:pt x="955687" y="217830"/>
                  </a:lnTo>
                  <a:lnTo>
                    <a:pt x="954354" y="216560"/>
                  </a:lnTo>
                  <a:lnTo>
                    <a:pt x="953541" y="217830"/>
                  </a:lnTo>
                  <a:lnTo>
                    <a:pt x="953249" y="217830"/>
                  </a:lnTo>
                  <a:lnTo>
                    <a:pt x="953046" y="219100"/>
                  </a:lnTo>
                  <a:lnTo>
                    <a:pt x="952919" y="219100"/>
                  </a:lnTo>
                  <a:lnTo>
                    <a:pt x="952893" y="221640"/>
                  </a:lnTo>
                  <a:lnTo>
                    <a:pt x="951103" y="221640"/>
                  </a:lnTo>
                  <a:lnTo>
                    <a:pt x="950658" y="220370"/>
                  </a:lnTo>
                  <a:lnTo>
                    <a:pt x="951725" y="220370"/>
                  </a:lnTo>
                  <a:lnTo>
                    <a:pt x="951623" y="219100"/>
                  </a:lnTo>
                  <a:lnTo>
                    <a:pt x="952144" y="217830"/>
                  </a:lnTo>
                  <a:lnTo>
                    <a:pt x="951890" y="216560"/>
                  </a:lnTo>
                  <a:lnTo>
                    <a:pt x="951166" y="216560"/>
                  </a:lnTo>
                  <a:lnTo>
                    <a:pt x="950341" y="215290"/>
                  </a:lnTo>
                  <a:lnTo>
                    <a:pt x="951217" y="215290"/>
                  </a:lnTo>
                  <a:lnTo>
                    <a:pt x="953808" y="214020"/>
                  </a:lnTo>
                  <a:lnTo>
                    <a:pt x="953414" y="212750"/>
                  </a:lnTo>
                  <a:lnTo>
                    <a:pt x="953516" y="211480"/>
                  </a:lnTo>
                  <a:lnTo>
                    <a:pt x="954087" y="211480"/>
                  </a:lnTo>
                  <a:lnTo>
                    <a:pt x="954176" y="210210"/>
                  </a:lnTo>
                  <a:lnTo>
                    <a:pt x="954684" y="210210"/>
                  </a:lnTo>
                  <a:lnTo>
                    <a:pt x="955598" y="208940"/>
                  </a:lnTo>
                  <a:lnTo>
                    <a:pt x="955217" y="208940"/>
                  </a:lnTo>
                  <a:lnTo>
                    <a:pt x="955116" y="207670"/>
                  </a:lnTo>
                  <a:lnTo>
                    <a:pt x="955446" y="206400"/>
                  </a:lnTo>
                  <a:lnTo>
                    <a:pt x="956271" y="206400"/>
                  </a:lnTo>
                  <a:lnTo>
                    <a:pt x="956437" y="205130"/>
                  </a:lnTo>
                  <a:lnTo>
                    <a:pt x="957351" y="202590"/>
                  </a:lnTo>
                  <a:lnTo>
                    <a:pt x="959015" y="200050"/>
                  </a:lnTo>
                  <a:lnTo>
                    <a:pt x="958456" y="198780"/>
                  </a:lnTo>
                  <a:lnTo>
                    <a:pt x="956919" y="198780"/>
                  </a:lnTo>
                  <a:lnTo>
                    <a:pt x="956767" y="197510"/>
                  </a:lnTo>
                  <a:lnTo>
                    <a:pt x="958088" y="196240"/>
                  </a:lnTo>
                  <a:lnTo>
                    <a:pt x="959167" y="197510"/>
                  </a:lnTo>
                  <a:lnTo>
                    <a:pt x="959980" y="198780"/>
                  </a:lnTo>
                  <a:lnTo>
                    <a:pt x="960805" y="197510"/>
                  </a:lnTo>
                  <a:lnTo>
                    <a:pt x="961745" y="196240"/>
                  </a:lnTo>
                  <a:lnTo>
                    <a:pt x="962037" y="196240"/>
                  </a:lnTo>
                  <a:lnTo>
                    <a:pt x="961821" y="194970"/>
                  </a:lnTo>
                  <a:lnTo>
                    <a:pt x="961517" y="194970"/>
                  </a:lnTo>
                  <a:lnTo>
                    <a:pt x="961351" y="193700"/>
                  </a:lnTo>
                  <a:lnTo>
                    <a:pt x="960335" y="192430"/>
                  </a:lnTo>
                  <a:lnTo>
                    <a:pt x="962482" y="192430"/>
                  </a:lnTo>
                  <a:lnTo>
                    <a:pt x="963218" y="191160"/>
                  </a:lnTo>
                  <a:lnTo>
                    <a:pt x="963841" y="191160"/>
                  </a:lnTo>
                  <a:lnTo>
                    <a:pt x="964361" y="189890"/>
                  </a:lnTo>
                  <a:lnTo>
                    <a:pt x="963447" y="189890"/>
                  </a:lnTo>
                  <a:lnTo>
                    <a:pt x="963650" y="188620"/>
                  </a:lnTo>
                  <a:lnTo>
                    <a:pt x="963485" y="188620"/>
                  </a:lnTo>
                  <a:lnTo>
                    <a:pt x="963091" y="187350"/>
                  </a:lnTo>
                  <a:lnTo>
                    <a:pt x="964387" y="187350"/>
                  </a:lnTo>
                  <a:lnTo>
                    <a:pt x="965873" y="186080"/>
                  </a:lnTo>
                  <a:lnTo>
                    <a:pt x="966000" y="186080"/>
                  </a:lnTo>
                  <a:lnTo>
                    <a:pt x="966317" y="184810"/>
                  </a:lnTo>
                  <a:lnTo>
                    <a:pt x="967105" y="183540"/>
                  </a:lnTo>
                  <a:lnTo>
                    <a:pt x="967727" y="182270"/>
                  </a:lnTo>
                  <a:lnTo>
                    <a:pt x="967955" y="182270"/>
                  </a:lnTo>
                  <a:lnTo>
                    <a:pt x="967740" y="181000"/>
                  </a:lnTo>
                  <a:lnTo>
                    <a:pt x="966787" y="182270"/>
                  </a:lnTo>
                  <a:lnTo>
                    <a:pt x="965898" y="181000"/>
                  </a:lnTo>
                  <a:lnTo>
                    <a:pt x="965987" y="179730"/>
                  </a:lnTo>
                  <a:lnTo>
                    <a:pt x="967651" y="179730"/>
                  </a:lnTo>
                  <a:lnTo>
                    <a:pt x="968070" y="178460"/>
                  </a:lnTo>
                  <a:lnTo>
                    <a:pt x="968248" y="178460"/>
                  </a:lnTo>
                  <a:lnTo>
                    <a:pt x="968057" y="177190"/>
                  </a:lnTo>
                  <a:lnTo>
                    <a:pt x="967511" y="175920"/>
                  </a:lnTo>
                  <a:lnTo>
                    <a:pt x="964628" y="175920"/>
                  </a:lnTo>
                  <a:lnTo>
                    <a:pt x="964653" y="174650"/>
                  </a:lnTo>
                  <a:lnTo>
                    <a:pt x="967422" y="174650"/>
                  </a:lnTo>
                  <a:lnTo>
                    <a:pt x="969683" y="173380"/>
                  </a:lnTo>
                  <a:lnTo>
                    <a:pt x="969416" y="170840"/>
                  </a:lnTo>
                  <a:lnTo>
                    <a:pt x="966622" y="169570"/>
                  </a:lnTo>
                  <a:lnTo>
                    <a:pt x="968629" y="168300"/>
                  </a:lnTo>
                  <a:lnTo>
                    <a:pt x="969327" y="168300"/>
                  </a:lnTo>
                  <a:lnTo>
                    <a:pt x="968743" y="167030"/>
                  </a:lnTo>
                  <a:lnTo>
                    <a:pt x="969797" y="167030"/>
                  </a:lnTo>
                  <a:lnTo>
                    <a:pt x="970013" y="165760"/>
                  </a:lnTo>
                  <a:lnTo>
                    <a:pt x="969378" y="164490"/>
                  </a:lnTo>
                  <a:lnTo>
                    <a:pt x="969987" y="163220"/>
                  </a:lnTo>
                  <a:lnTo>
                    <a:pt x="970000" y="161950"/>
                  </a:lnTo>
                  <a:lnTo>
                    <a:pt x="968362" y="161950"/>
                  </a:lnTo>
                  <a:lnTo>
                    <a:pt x="967562" y="160680"/>
                  </a:lnTo>
                  <a:lnTo>
                    <a:pt x="969187" y="160680"/>
                  </a:lnTo>
                  <a:lnTo>
                    <a:pt x="969543" y="159410"/>
                  </a:lnTo>
                  <a:lnTo>
                    <a:pt x="968590" y="159410"/>
                  </a:lnTo>
                  <a:lnTo>
                    <a:pt x="966698" y="156870"/>
                  </a:lnTo>
                  <a:lnTo>
                    <a:pt x="966698" y="155600"/>
                  </a:lnTo>
                  <a:lnTo>
                    <a:pt x="966254" y="155600"/>
                  </a:lnTo>
                  <a:lnTo>
                    <a:pt x="965682" y="154330"/>
                  </a:lnTo>
                  <a:lnTo>
                    <a:pt x="965593" y="153060"/>
                  </a:lnTo>
                  <a:lnTo>
                    <a:pt x="964374" y="153060"/>
                  </a:lnTo>
                  <a:lnTo>
                    <a:pt x="963599" y="151790"/>
                  </a:lnTo>
                  <a:lnTo>
                    <a:pt x="960285" y="151790"/>
                  </a:lnTo>
                  <a:lnTo>
                    <a:pt x="957656" y="150520"/>
                  </a:lnTo>
                  <a:lnTo>
                    <a:pt x="957376" y="151790"/>
                  </a:lnTo>
                  <a:lnTo>
                    <a:pt x="956932" y="151790"/>
                  </a:lnTo>
                  <a:lnTo>
                    <a:pt x="956449" y="153060"/>
                  </a:lnTo>
                  <a:lnTo>
                    <a:pt x="955878" y="153060"/>
                  </a:lnTo>
                  <a:lnTo>
                    <a:pt x="955205" y="151790"/>
                  </a:lnTo>
                  <a:lnTo>
                    <a:pt x="955509" y="150520"/>
                  </a:lnTo>
                  <a:lnTo>
                    <a:pt x="956233" y="150520"/>
                  </a:lnTo>
                  <a:lnTo>
                    <a:pt x="956779" y="149250"/>
                  </a:lnTo>
                  <a:lnTo>
                    <a:pt x="957046" y="147980"/>
                  </a:lnTo>
                  <a:lnTo>
                    <a:pt x="953922" y="147980"/>
                  </a:lnTo>
                  <a:lnTo>
                    <a:pt x="953833" y="149250"/>
                  </a:lnTo>
                  <a:lnTo>
                    <a:pt x="950645" y="149250"/>
                  </a:lnTo>
                  <a:lnTo>
                    <a:pt x="949540" y="150520"/>
                  </a:lnTo>
                  <a:lnTo>
                    <a:pt x="949071" y="150520"/>
                  </a:lnTo>
                  <a:lnTo>
                    <a:pt x="948296" y="151790"/>
                  </a:lnTo>
                  <a:lnTo>
                    <a:pt x="947229" y="153060"/>
                  </a:lnTo>
                  <a:lnTo>
                    <a:pt x="946035" y="154330"/>
                  </a:lnTo>
                  <a:lnTo>
                    <a:pt x="945070" y="156870"/>
                  </a:lnTo>
                  <a:lnTo>
                    <a:pt x="943368" y="159410"/>
                  </a:lnTo>
                  <a:lnTo>
                    <a:pt x="943190" y="161950"/>
                  </a:lnTo>
                  <a:lnTo>
                    <a:pt x="944562" y="163220"/>
                  </a:lnTo>
                  <a:lnTo>
                    <a:pt x="943470" y="164490"/>
                  </a:lnTo>
                  <a:lnTo>
                    <a:pt x="942771" y="165760"/>
                  </a:lnTo>
                  <a:lnTo>
                    <a:pt x="942111" y="168300"/>
                  </a:lnTo>
                  <a:lnTo>
                    <a:pt x="942289" y="169570"/>
                  </a:lnTo>
                  <a:lnTo>
                    <a:pt x="943038" y="170840"/>
                  </a:lnTo>
                  <a:lnTo>
                    <a:pt x="941832" y="170840"/>
                  </a:lnTo>
                  <a:lnTo>
                    <a:pt x="941209" y="173380"/>
                  </a:lnTo>
                  <a:lnTo>
                    <a:pt x="941197" y="174650"/>
                  </a:lnTo>
                  <a:lnTo>
                    <a:pt x="941070" y="177190"/>
                  </a:lnTo>
                  <a:lnTo>
                    <a:pt x="940981" y="178460"/>
                  </a:lnTo>
                  <a:lnTo>
                    <a:pt x="940803" y="179730"/>
                  </a:lnTo>
                  <a:lnTo>
                    <a:pt x="940625" y="179730"/>
                  </a:lnTo>
                  <a:lnTo>
                    <a:pt x="940066" y="181000"/>
                  </a:lnTo>
                  <a:lnTo>
                    <a:pt x="939114" y="182270"/>
                  </a:lnTo>
                  <a:lnTo>
                    <a:pt x="936447" y="184810"/>
                  </a:lnTo>
                  <a:lnTo>
                    <a:pt x="936155" y="186080"/>
                  </a:lnTo>
                  <a:lnTo>
                    <a:pt x="936891" y="187350"/>
                  </a:lnTo>
                  <a:lnTo>
                    <a:pt x="936599" y="188620"/>
                  </a:lnTo>
                  <a:lnTo>
                    <a:pt x="936675" y="189890"/>
                  </a:lnTo>
                  <a:lnTo>
                    <a:pt x="936269" y="189890"/>
                  </a:lnTo>
                  <a:lnTo>
                    <a:pt x="935685" y="191160"/>
                  </a:lnTo>
                  <a:lnTo>
                    <a:pt x="935342" y="192430"/>
                  </a:lnTo>
                  <a:lnTo>
                    <a:pt x="934745" y="193700"/>
                  </a:lnTo>
                  <a:lnTo>
                    <a:pt x="933767" y="193700"/>
                  </a:lnTo>
                  <a:lnTo>
                    <a:pt x="933221" y="194970"/>
                  </a:lnTo>
                  <a:lnTo>
                    <a:pt x="935329" y="194970"/>
                  </a:lnTo>
                  <a:lnTo>
                    <a:pt x="935202" y="196240"/>
                  </a:lnTo>
                  <a:lnTo>
                    <a:pt x="933272" y="196240"/>
                  </a:lnTo>
                  <a:lnTo>
                    <a:pt x="932294" y="197510"/>
                  </a:lnTo>
                  <a:lnTo>
                    <a:pt x="932548" y="197510"/>
                  </a:lnTo>
                  <a:lnTo>
                    <a:pt x="932573" y="198780"/>
                  </a:lnTo>
                  <a:lnTo>
                    <a:pt x="932357" y="198780"/>
                  </a:lnTo>
                  <a:lnTo>
                    <a:pt x="931875" y="200050"/>
                  </a:lnTo>
                  <a:lnTo>
                    <a:pt x="931176" y="201320"/>
                  </a:lnTo>
                  <a:lnTo>
                    <a:pt x="930135" y="202590"/>
                  </a:lnTo>
                  <a:lnTo>
                    <a:pt x="930071" y="203860"/>
                  </a:lnTo>
                  <a:lnTo>
                    <a:pt x="930960" y="205130"/>
                  </a:lnTo>
                  <a:lnTo>
                    <a:pt x="930262" y="205130"/>
                  </a:lnTo>
                  <a:lnTo>
                    <a:pt x="929754" y="206400"/>
                  </a:lnTo>
                  <a:lnTo>
                    <a:pt x="929436" y="206400"/>
                  </a:lnTo>
                  <a:lnTo>
                    <a:pt x="929246" y="207670"/>
                  </a:lnTo>
                  <a:lnTo>
                    <a:pt x="928598" y="207670"/>
                  </a:lnTo>
                  <a:lnTo>
                    <a:pt x="929043" y="208940"/>
                  </a:lnTo>
                  <a:lnTo>
                    <a:pt x="929297" y="210210"/>
                  </a:lnTo>
                  <a:lnTo>
                    <a:pt x="928751" y="210210"/>
                  </a:lnTo>
                  <a:lnTo>
                    <a:pt x="928052" y="211480"/>
                  </a:lnTo>
                  <a:lnTo>
                    <a:pt x="927392" y="212750"/>
                  </a:lnTo>
                  <a:lnTo>
                    <a:pt x="927087" y="212750"/>
                  </a:lnTo>
                  <a:lnTo>
                    <a:pt x="927239" y="214020"/>
                  </a:lnTo>
                  <a:lnTo>
                    <a:pt x="927620" y="215290"/>
                  </a:lnTo>
                  <a:lnTo>
                    <a:pt x="927709" y="216560"/>
                  </a:lnTo>
                  <a:lnTo>
                    <a:pt x="928141" y="216560"/>
                  </a:lnTo>
                  <a:lnTo>
                    <a:pt x="928903" y="217830"/>
                  </a:lnTo>
                  <a:lnTo>
                    <a:pt x="928458" y="219100"/>
                  </a:lnTo>
                  <a:lnTo>
                    <a:pt x="927582" y="221640"/>
                  </a:lnTo>
                  <a:lnTo>
                    <a:pt x="927912" y="222910"/>
                  </a:lnTo>
                  <a:lnTo>
                    <a:pt x="928928" y="224180"/>
                  </a:lnTo>
                  <a:lnTo>
                    <a:pt x="928039" y="224180"/>
                  </a:lnTo>
                  <a:lnTo>
                    <a:pt x="928128" y="225450"/>
                  </a:lnTo>
                  <a:lnTo>
                    <a:pt x="929220" y="226720"/>
                  </a:lnTo>
                  <a:lnTo>
                    <a:pt x="930706" y="226720"/>
                  </a:lnTo>
                  <a:lnTo>
                    <a:pt x="931951" y="227990"/>
                  </a:lnTo>
                  <a:lnTo>
                    <a:pt x="930719" y="229260"/>
                  </a:lnTo>
                  <a:lnTo>
                    <a:pt x="930452" y="230530"/>
                  </a:lnTo>
                  <a:lnTo>
                    <a:pt x="931138" y="230530"/>
                  </a:lnTo>
                  <a:lnTo>
                    <a:pt x="930821" y="231800"/>
                  </a:lnTo>
                  <a:lnTo>
                    <a:pt x="930694" y="231800"/>
                  </a:lnTo>
                  <a:lnTo>
                    <a:pt x="931024" y="233070"/>
                  </a:lnTo>
                  <a:lnTo>
                    <a:pt x="931011" y="234340"/>
                  </a:lnTo>
                  <a:lnTo>
                    <a:pt x="931976" y="234340"/>
                  </a:lnTo>
                  <a:lnTo>
                    <a:pt x="932751" y="233070"/>
                  </a:lnTo>
                  <a:lnTo>
                    <a:pt x="933323" y="233070"/>
                  </a:lnTo>
                  <a:lnTo>
                    <a:pt x="932954" y="234340"/>
                  </a:lnTo>
                  <a:lnTo>
                    <a:pt x="932802" y="234340"/>
                  </a:lnTo>
                  <a:lnTo>
                    <a:pt x="932891" y="235610"/>
                  </a:lnTo>
                  <a:lnTo>
                    <a:pt x="933894" y="235610"/>
                  </a:lnTo>
                  <a:lnTo>
                    <a:pt x="933259" y="236880"/>
                  </a:lnTo>
                  <a:lnTo>
                    <a:pt x="933284" y="238150"/>
                  </a:lnTo>
                  <a:lnTo>
                    <a:pt x="935202" y="238150"/>
                  </a:lnTo>
                  <a:lnTo>
                    <a:pt x="936282" y="236880"/>
                  </a:lnTo>
                  <a:lnTo>
                    <a:pt x="936218" y="240690"/>
                  </a:lnTo>
                  <a:lnTo>
                    <a:pt x="936015" y="241960"/>
                  </a:lnTo>
                  <a:lnTo>
                    <a:pt x="935863" y="243230"/>
                  </a:lnTo>
                  <a:lnTo>
                    <a:pt x="940181" y="243230"/>
                  </a:lnTo>
                  <a:lnTo>
                    <a:pt x="940968" y="244500"/>
                  </a:lnTo>
                  <a:lnTo>
                    <a:pt x="940498" y="244500"/>
                  </a:lnTo>
                  <a:lnTo>
                    <a:pt x="940485" y="245770"/>
                  </a:lnTo>
                  <a:lnTo>
                    <a:pt x="940930" y="245770"/>
                  </a:lnTo>
                  <a:lnTo>
                    <a:pt x="941527" y="248310"/>
                  </a:lnTo>
                  <a:lnTo>
                    <a:pt x="941806" y="248310"/>
                  </a:lnTo>
                  <a:lnTo>
                    <a:pt x="941679" y="249580"/>
                  </a:lnTo>
                  <a:lnTo>
                    <a:pt x="947089" y="249580"/>
                  </a:lnTo>
                  <a:lnTo>
                    <a:pt x="948042" y="250850"/>
                  </a:lnTo>
                  <a:lnTo>
                    <a:pt x="949629" y="254660"/>
                  </a:lnTo>
                  <a:lnTo>
                    <a:pt x="950709" y="253390"/>
                  </a:lnTo>
                  <a:lnTo>
                    <a:pt x="951547" y="252120"/>
                  </a:lnTo>
                  <a:lnTo>
                    <a:pt x="952119" y="253390"/>
                  </a:lnTo>
                  <a:lnTo>
                    <a:pt x="955167" y="253390"/>
                  </a:lnTo>
                  <a:lnTo>
                    <a:pt x="955586" y="254660"/>
                  </a:lnTo>
                  <a:lnTo>
                    <a:pt x="956487" y="255930"/>
                  </a:lnTo>
                  <a:lnTo>
                    <a:pt x="957846" y="254660"/>
                  </a:lnTo>
                  <a:lnTo>
                    <a:pt x="958507" y="255930"/>
                  </a:lnTo>
                  <a:lnTo>
                    <a:pt x="959154" y="255930"/>
                  </a:lnTo>
                  <a:lnTo>
                    <a:pt x="959751" y="257200"/>
                  </a:lnTo>
                  <a:lnTo>
                    <a:pt x="960666" y="257200"/>
                  </a:lnTo>
                  <a:lnTo>
                    <a:pt x="961872" y="255930"/>
                  </a:lnTo>
                  <a:lnTo>
                    <a:pt x="963358" y="254660"/>
                  </a:lnTo>
                  <a:lnTo>
                    <a:pt x="963650" y="254660"/>
                  </a:lnTo>
                  <a:lnTo>
                    <a:pt x="963180" y="255930"/>
                  </a:lnTo>
                  <a:lnTo>
                    <a:pt x="962520" y="255930"/>
                  </a:lnTo>
                  <a:lnTo>
                    <a:pt x="961580" y="259740"/>
                  </a:lnTo>
                  <a:lnTo>
                    <a:pt x="960945" y="261010"/>
                  </a:lnTo>
                  <a:lnTo>
                    <a:pt x="960158" y="262280"/>
                  </a:lnTo>
                  <a:lnTo>
                    <a:pt x="959243" y="262280"/>
                  </a:lnTo>
                  <a:lnTo>
                    <a:pt x="959370" y="263550"/>
                  </a:lnTo>
                  <a:lnTo>
                    <a:pt x="959065" y="264820"/>
                  </a:lnTo>
                  <a:lnTo>
                    <a:pt x="958621" y="266090"/>
                  </a:lnTo>
                  <a:lnTo>
                    <a:pt x="958227" y="266090"/>
                  </a:lnTo>
                  <a:lnTo>
                    <a:pt x="957961" y="267360"/>
                  </a:lnTo>
                  <a:lnTo>
                    <a:pt x="957580" y="268630"/>
                  </a:lnTo>
                  <a:lnTo>
                    <a:pt x="956665" y="268630"/>
                  </a:lnTo>
                  <a:lnTo>
                    <a:pt x="955954" y="269900"/>
                  </a:lnTo>
                  <a:lnTo>
                    <a:pt x="955471" y="269900"/>
                  </a:lnTo>
                  <a:lnTo>
                    <a:pt x="955535" y="272440"/>
                  </a:lnTo>
                  <a:lnTo>
                    <a:pt x="954913" y="274980"/>
                  </a:lnTo>
                  <a:lnTo>
                    <a:pt x="954811" y="276250"/>
                  </a:lnTo>
                  <a:lnTo>
                    <a:pt x="955294" y="276250"/>
                  </a:lnTo>
                  <a:lnTo>
                    <a:pt x="956360" y="277520"/>
                  </a:lnTo>
                  <a:lnTo>
                    <a:pt x="956513" y="277520"/>
                  </a:lnTo>
                  <a:lnTo>
                    <a:pt x="956729" y="278790"/>
                  </a:lnTo>
                  <a:lnTo>
                    <a:pt x="956665" y="280060"/>
                  </a:lnTo>
                  <a:lnTo>
                    <a:pt x="957414" y="281330"/>
                  </a:lnTo>
                  <a:lnTo>
                    <a:pt x="961948" y="281330"/>
                  </a:lnTo>
                  <a:lnTo>
                    <a:pt x="961059" y="282600"/>
                  </a:lnTo>
                  <a:lnTo>
                    <a:pt x="963561" y="282600"/>
                  </a:lnTo>
                  <a:lnTo>
                    <a:pt x="964336" y="283870"/>
                  </a:lnTo>
                  <a:lnTo>
                    <a:pt x="966470" y="285140"/>
                  </a:lnTo>
                  <a:lnTo>
                    <a:pt x="972096" y="285140"/>
                  </a:lnTo>
                  <a:lnTo>
                    <a:pt x="973785" y="283870"/>
                  </a:lnTo>
                  <a:lnTo>
                    <a:pt x="973277" y="282600"/>
                  </a:lnTo>
                  <a:lnTo>
                    <a:pt x="974090" y="281330"/>
                  </a:lnTo>
                  <a:lnTo>
                    <a:pt x="974407" y="280060"/>
                  </a:lnTo>
                  <a:lnTo>
                    <a:pt x="975144" y="280060"/>
                  </a:lnTo>
                  <a:lnTo>
                    <a:pt x="974750" y="277520"/>
                  </a:lnTo>
                  <a:lnTo>
                    <a:pt x="974979" y="276250"/>
                  </a:lnTo>
                  <a:lnTo>
                    <a:pt x="975563" y="276250"/>
                  </a:lnTo>
                  <a:lnTo>
                    <a:pt x="975588" y="274980"/>
                  </a:lnTo>
                  <a:lnTo>
                    <a:pt x="976045" y="273710"/>
                  </a:lnTo>
                  <a:lnTo>
                    <a:pt x="976376" y="272440"/>
                  </a:lnTo>
                  <a:lnTo>
                    <a:pt x="975842" y="271170"/>
                  </a:lnTo>
                  <a:lnTo>
                    <a:pt x="975626" y="269900"/>
                  </a:lnTo>
                  <a:lnTo>
                    <a:pt x="975829" y="269900"/>
                  </a:lnTo>
                  <a:lnTo>
                    <a:pt x="976134" y="268630"/>
                  </a:lnTo>
                  <a:lnTo>
                    <a:pt x="979424" y="268630"/>
                  </a:lnTo>
                  <a:lnTo>
                    <a:pt x="978979" y="267360"/>
                  </a:lnTo>
                  <a:lnTo>
                    <a:pt x="980643" y="266090"/>
                  </a:lnTo>
                  <a:lnTo>
                    <a:pt x="981735" y="264820"/>
                  </a:lnTo>
                  <a:lnTo>
                    <a:pt x="980605" y="264820"/>
                  </a:lnTo>
                  <a:lnTo>
                    <a:pt x="980097" y="263550"/>
                  </a:lnTo>
                  <a:lnTo>
                    <a:pt x="981849" y="263550"/>
                  </a:lnTo>
                  <a:lnTo>
                    <a:pt x="981570" y="262280"/>
                  </a:lnTo>
                  <a:lnTo>
                    <a:pt x="981595" y="261010"/>
                  </a:lnTo>
                  <a:lnTo>
                    <a:pt x="982446" y="261010"/>
                  </a:lnTo>
                  <a:lnTo>
                    <a:pt x="983068" y="259740"/>
                  </a:lnTo>
                  <a:lnTo>
                    <a:pt x="983411" y="257200"/>
                  </a:lnTo>
                  <a:lnTo>
                    <a:pt x="983894" y="257200"/>
                  </a:lnTo>
                  <a:lnTo>
                    <a:pt x="984211" y="255930"/>
                  </a:lnTo>
                  <a:lnTo>
                    <a:pt x="984592" y="254660"/>
                  </a:lnTo>
                  <a:lnTo>
                    <a:pt x="985354" y="254660"/>
                  </a:lnTo>
                  <a:lnTo>
                    <a:pt x="986091" y="253390"/>
                  </a:lnTo>
                  <a:lnTo>
                    <a:pt x="986269" y="253390"/>
                  </a:lnTo>
                  <a:lnTo>
                    <a:pt x="987272" y="252120"/>
                  </a:lnTo>
                  <a:lnTo>
                    <a:pt x="987945" y="252120"/>
                  </a:lnTo>
                  <a:lnTo>
                    <a:pt x="988288" y="250850"/>
                  </a:lnTo>
                  <a:lnTo>
                    <a:pt x="988199" y="247040"/>
                  </a:lnTo>
                  <a:lnTo>
                    <a:pt x="989177" y="247040"/>
                  </a:lnTo>
                  <a:lnTo>
                    <a:pt x="989584" y="245770"/>
                  </a:lnTo>
                  <a:lnTo>
                    <a:pt x="989444" y="245770"/>
                  </a:lnTo>
                  <a:lnTo>
                    <a:pt x="989406" y="244500"/>
                  </a:lnTo>
                  <a:lnTo>
                    <a:pt x="989723" y="244500"/>
                  </a:lnTo>
                  <a:lnTo>
                    <a:pt x="990117" y="243230"/>
                  </a:lnTo>
                  <a:lnTo>
                    <a:pt x="989736" y="243230"/>
                  </a:lnTo>
                  <a:lnTo>
                    <a:pt x="989876" y="241960"/>
                  </a:lnTo>
                  <a:lnTo>
                    <a:pt x="990257" y="241960"/>
                  </a:lnTo>
                  <a:lnTo>
                    <a:pt x="991489" y="243230"/>
                  </a:lnTo>
                  <a:lnTo>
                    <a:pt x="991831" y="243230"/>
                  </a:lnTo>
                  <a:lnTo>
                    <a:pt x="992225" y="241960"/>
                  </a:lnTo>
                  <a:lnTo>
                    <a:pt x="991273" y="241960"/>
                  </a:lnTo>
                  <a:lnTo>
                    <a:pt x="992771" y="240690"/>
                  </a:lnTo>
                  <a:lnTo>
                    <a:pt x="992708" y="239420"/>
                  </a:lnTo>
                  <a:lnTo>
                    <a:pt x="993762" y="239420"/>
                  </a:lnTo>
                  <a:lnTo>
                    <a:pt x="994346" y="238150"/>
                  </a:lnTo>
                  <a:lnTo>
                    <a:pt x="994765" y="236880"/>
                  </a:lnTo>
                  <a:lnTo>
                    <a:pt x="995248" y="235610"/>
                  </a:lnTo>
                  <a:lnTo>
                    <a:pt x="996213" y="235610"/>
                  </a:lnTo>
                  <a:lnTo>
                    <a:pt x="996200" y="234340"/>
                  </a:lnTo>
                  <a:lnTo>
                    <a:pt x="996048" y="234340"/>
                  </a:lnTo>
                  <a:lnTo>
                    <a:pt x="996099" y="233070"/>
                  </a:lnTo>
                  <a:lnTo>
                    <a:pt x="996696" y="231800"/>
                  </a:lnTo>
                  <a:lnTo>
                    <a:pt x="998334" y="231800"/>
                  </a:lnTo>
                  <a:lnTo>
                    <a:pt x="998550" y="230530"/>
                  </a:lnTo>
                  <a:lnTo>
                    <a:pt x="998562" y="229260"/>
                  </a:lnTo>
                  <a:lnTo>
                    <a:pt x="998512" y="227990"/>
                  </a:lnTo>
                  <a:lnTo>
                    <a:pt x="998791" y="227990"/>
                  </a:lnTo>
                  <a:lnTo>
                    <a:pt x="999375" y="226720"/>
                  </a:lnTo>
                  <a:lnTo>
                    <a:pt x="1000340" y="226720"/>
                  </a:lnTo>
                  <a:lnTo>
                    <a:pt x="1000480" y="225450"/>
                  </a:lnTo>
                  <a:lnTo>
                    <a:pt x="1000175" y="225450"/>
                  </a:lnTo>
                  <a:lnTo>
                    <a:pt x="999426" y="224180"/>
                  </a:lnTo>
                  <a:lnTo>
                    <a:pt x="1000785" y="224180"/>
                  </a:lnTo>
                  <a:lnTo>
                    <a:pt x="1000950" y="222910"/>
                  </a:lnTo>
                  <a:lnTo>
                    <a:pt x="1002880" y="222910"/>
                  </a:lnTo>
                  <a:lnTo>
                    <a:pt x="1003515" y="221640"/>
                  </a:lnTo>
                  <a:lnTo>
                    <a:pt x="1003020" y="220370"/>
                  </a:lnTo>
                  <a:lnTo>
                    <a:pt x="1002741" y="220370"/>
                  </a:lnTo>
                  <a:lnTo>
                    <a:pt x="1002423" y="219100"/>
                  </a:lnTo>
                  <a:lnTo>
                    <a:pt x="1003769" y="217830"/>
                  </a:lnTo>
                  <a:lnTo>
                    <a:pt x="1004697" y="217830"/>
                  </a:lnTo>
                  <a:lnTo>
                    <a:pt x="1005814" y="216560"/>
                  </a:lnTo>
                  <a:lnTo>
                    <a:pt x="1007211" y="216560"/>
                  </a:lnTo>
                  <a:lnTo>
                    <a:pt x="1007237" y="215290"/>
                  </a:lnTo>
                  <a:lnTo>
                    <a:pt x="1005408" y="215290"/>
                  </a:lnTo>
                  <a:lnTo>
                    <a:pt x="1005116" y="216560"/>
                  </a:lnTo>
                  <a:lnTo>
                    <a:pt x="1004963" y="216560"/>
                  </a:lnTo>
                  <a:lnTo>
                    <a:pt x="1004684" y="215290"/>
                  </a:lnTo>
                  <a:lnTo>
                    <a:pt x="1004252" y="215290"/>
                  </a:lnTo>
                  <a:lnTo>
                    <a:pt x="1004074" y="214020"/>
                  </a:lnTo>
                  <a:lnTo>
                    <a:pt x="1004455" y="212750"/>
                  </a:lnTo>
                  <a:lnTo>
                    <a:pt x="1005319" y="214020"/>
                  </a:lnTo>
                  <a:lnTo>
                    <a:pt x="1007211" y="214020"/>
                  </a:lnTo>
                  <a:lnTo>
                    <a:pt x="1007148" y="212750"/>
                  </a:lnTo>
                  <a:lnTo>
                    <a:pt x="1007351" y="212750"/>
                  </a:lnTo>
                  <a:lnTo>
                    <a:pt x="1007770" y="211480"/>
                  </a:lnTo>
                  <a:lnTo>
                    <a:pt x="1007795" y="210210"/>
                  </a:lnTo>
                  <a:lnTo>
                    <a:pt x="1007986" y="210210"/>
                  </a:lnTo>
                  <a:lnTo>
                    <a:pt x="1007948" y="208940"/>
                  </a:lnTo>
                  <a:lnTo>
                    <a:pt x="1008938" y="208940"/>
                  </a:lnTo>
                  <a:lnTo>
                    <a:pt x="1009192" y="210210"/>
                  </a:lnTo>
                  <a:lnTo>
                    <a:pt x="1010323" y="210210"/>
                  </a:lnTo>
                  <a:lnTo>
                    <a:pt x="1010843" y="208940"/>
                  </a:lnTo>
                  <a:lnTo>
                    <a:pt x="1010361" y="206400"/>
                  </a:lnTo>
                  <a:lnTo>
                    <a:pt x="1010259" y="205130"/>
                  </a:lnTo>
                  <a:lnTo>
                    <a:pt x="1012367" y="205130"/>
                  </a:lnTo>
                  <a:lnTo>
                    <a:pt x="1013904" y="202590"/>
                  </a:lnTo>
                  <a:lnTo>
                    <a:pt x="1012888" y="202590"/>
                  </a:lnTo>
                  <a:lnTo>
                    <a:pt x="1012875" y="200050"/>
                  </a:lnTo>
                  <a:lnTo>
                    <a:pt x="1013117" y="198780"/>
                  </a:lnTo>
                  <a:lnTo>
                    <a:pt x="1014247" y="200050"/>
                  </a:lnTo>
                  <a:lnTo>
                    <a:pt x="1015136" y="200050"/>
                  </a:lnTo>
                  <a:lnTo>
                    <a:pt x="1014907" y="198780"/>
                  </a:lnTo>
                  <a:lnTo>
                    <a:pt x="1016177" y="198780"/>
                  </a:lnTo>
                  <a:lnTo>
                    <a:pt x="1016266" y="197510"/>
                  </a:lnTo>
                  <a:lnTo>
                    <a:pt x="1014666" y="197510"/>
                  </a:lnTo>
                  <a:lnTo>
                    <a:pt x="1015949" y="196240"/>
                  </a:lnTo>
                  <a:lnTo>
                    <a:pt x="1016876" y="196240"/>
                  </a:lnTo>
                  <a:lnTo>
                    <a:pt x="1019276" y="192430"/>
                  </a:lnTo>
                  <a:lnTo>
                    <a:pt x="1019708" y="192430"/>
                  </a:lnTo>
                  <a:lnTo>
                    <a:pt x="1019835" y="191160"/>
                  </a:lnTo>
                  <a:lnTo>
                    <a:pt x="1019378" y="189890"/>
                  </a:lnTo>
                  <a:lnTo>
                    <a:pt x="1019060" y="189890"/>
                  </a:lnTo>
                  <a:lnTo>
                    <a:pt x="1019632" y="188620"/>
                  </a:lnTo>
                  <a:lnTo>
                    <a:pt x="1020330" y="188620"/>
                  </a:lnTo>
                  <a:lnTo>
                    <a:pt x="1020724" y="187350"/>
                  </a:lnTo>
                  <a:lnTo>
                    <a:pt x="1021016" y="187350"/>
                  </a:lnTo>
                  <a:lnTo>
                    <a:pt x="1021854" y="186080"/>
                  </a:lnTo>
                  <a:lnTo>
                    <a:pt x="1022477" y="186080"/>
                  </a:lnTo>
                  <a:lnTo>
                    <a:pt x="1022489" y="184810"/>
                  </a:lnTo>
                  <a:lnTo>
                    <a:pt x="1022743" y="183540"/>
                  </a:lnTo>
                  <a:close/>
                </a:path>
                <a:path w="2016759" h="773429">
                  <a:moveTo>
                    <a:pt x="1076858" y="223062"/>
                  </a:moveTo>
                  <a:lnTo>
                    <a:pt x="1076286" y="223062"/>
                  </a:lnTo>
                  <a:lnTo>
                    <a:pt x="1076502" y="224332"/>
                  </a:lnTo>
                  <a:lnTo>
                    <a:pt x="1076667" y="224332"/>
                  </a:lnTo>
                  <a:lnTo>
                    <a:pt x="1076858" y="223062"/>
                  </a:lnTo>
                  <a:close/>
                </a:path>
                <a:path w="2016759" h="773429">
                  <a:moveTo>
                    <a:pt x="1156436" y="230682"/>
                  </a:moveTo>
                  <a:lnTo>
                    <a:pt x="1153490" y="226872"/>
                  </a:lnTo>
                  <a:lnTo>
                    <a:pt x="1147102" y="226872"/>
                  </a:lnTo>
                  <a:lnTo>
                    <a:pt x="1144638" y="225602"/>
                  </a:lnTo>
                  <a:lnTo>
                    <a:pt x="1142758" y="226872"/>
                  </a:lnTo>
                  <a:lnTo>
                    <a:pt x="1140129" y="226872"/>
                  </a:lnTo>
                  <a:lnTo>
                    <a:pt x="1140129" y="257352"/>
                  </a:lnTo>
                  <a:lnTo>
                    <a:pt x="1140079" y="258622"/>
                  </a:lnTo>
                  <a:lnTo>
                    <a:pt x="1139939" y="258622"/>
                  </a:lnTo>
                  <a:lnTo>
                    <a:pt x="1139774" y="259892"/>
                  </a:lnTo>
                  <a:lnTo>
                    <a:pt x="1139583" y="259892"/>
                  </a:lnTo>
                  <a:lnTo>
                    <a:pt x="1139367" y="258622"/>
                  </a:lnTo>
                  <a:lnTo>
                    <a:pt x="1139317" y="257352"/>
                  </a:lnTo>
                  <a:lnTo>
                    <a:pt x="1140129" y="257352"/>
                  </a:lnTo>
                  <a:lnTo>
                    <a:pt x="1140129" y="226872"/>
                  </a:lnTo>
                  <a:lnTo>
                    <a:pt x="1139977" y="226872"/>
                  </a:lnTo>
                  <a:lnTo>
                    <a:pt x="1138529" y="229412"/>
                  </a:lnTo>
                  <a:lnTo>
                    <a:pt x="1137602" y="230682"/>
                  </a:lnTo>
                  <a:lnTo>
                    <a:pt x="1137183" y="231952"/>
                  </a:lnTo>
                  <a:lnTo>
                    <a:pt x="1136294" y="233222"/>
                  </a:lnTo>
                  <a:lnTo>
                    <a:pt x="1135354" y="234492"/>
                  </a:lnTo>
                  <a:lnTo>
                    <a:pt x="1134338" y="235762"/>
                  </a:lnTo>
                  <a:lnTo>
                    <a:pt x="1132967" y="238302"/>
                  </a:lnTo>
                  <a:lnTo>
                    <a:pt x="1131887" y="239572"/>
                  </a:lnTo>
                  <a:lnTo>
                    <a:pt x="1131633" y="240271"/>
                  </a:lnTo>
                  <a:lnTo>
                    <a:pt x="1131633" y="281482"/>
                  </a:lnTo>
                  <a:lnTo>
                    <a:pt x="1131354" y="282752"/>
                  </a:lnTo>
                  <a:lnTo>
                    <a:pt x="1130858" y="282752"/>
                  </a:lnTo>
                  <a:lnTo>
                    <a:pt x="1131633" y="281482"/>
                  </a:lnTo>
                  <a:lnTo>
                    <a:pt x="1131633" y="240271"/>
                  </a:lnTo>
                  <a:lnTo>
                    <a:pt x="1130960" y="242112"/>
                  </a:lnTo>
                  <a:lnTo>
                    <a:pt x="1128369" y="245922"/>
                  </a:lnTo>
                  <a:lnTo>
                    <a:pt x="1127810" y="247192"/>
                  </a:lnTo>
                  <a:lnTo>
                    <a:pt x="1127899" y="248462"/>
                  </a:lnTo>
                  <a:lnTo>
                    <a:pt x="1125943" y="250698"/>
                  </a:lnTo>
                  <a:lnTo>
                    <a:pt x="1125943" y="300532"/>
                  </a:lnTo>
                  <a:lnTo>
                    <a:pt x="1124902" y="300532"/>
                  </a:lnTo>
                  <a:lnTo>
                    <a:pt x="1124585" y="299262"/>
                  </a:lnTo>
                  <a:lnTo>
                    <a:pt x="1125512" y="299262"/>
                  </a:lnTo>
                  <a:lnTo>
                    <a:pt x="1125943" y="300532"/>
                  </a:lnTo>
                  <a:lnTo>
                    <a:pt x="1125943" y="250698"/>
                  </a:lnTo>
                  <a:lnTo>
                    <a:pt x="1125677" y="251002"/>
                  </a:lnTo>
                  <a:lnTo>
                    <a:pt x="1124508" y="254812"/>
                  </a:lnTo>
                  <a:lnTo>
                    <a:pt x="1123988" y="254812"/>
                  </a:lnTo>
                  <a:lnTo>
                    <a:pt x="1123988" y="305612"/>
                  </a:lnTo>
                  <a:lnTo>
                    <a:pt x="1123099" y="305612"/>
                  </a:lnTo>
                  <a:lnTo>
                    <a:pt x="1122832" y="304342"/>
                  </a:lnTo>
                  <a:lnTo>
                    <a:pt x="1123988" y="305612"/>
                  </a:lnTo>
                  <a:lnTo>
                    <a:pt x="1123988" y="254812"/>
                  </a:lnTo>
                  <a:lnTo>
                    <a:pt x="1123175" y="257352"/>
                  </a:lnTo>
                  <a:lnTo>
                    <a:pt x="1122946" y="257352"/>
                  </a:lnTo>
                  <a:lnTo>
                    <a:pt x="1121752" y="261162"/>
                  </a:lnTo>
                  <a:lnTo>
                    <a:pt x="1122172" y="262432"/>
                  </a:lnTo>
                  <a:lnTo>
                    <a:pt x="1121956" y="263702"/>
                  </a:lnTo>
                  <a:lnTo>
                    <a:pt x="1122146" y="264972"/>
                  </a:lnTo>
                  <a:lnTo>
                    <a:pt x="1120559" y="264972"/>
                  </a:lnTo>
                  <a:lnTo>
                    <a:pt x="1119873" y="266242"/>
                  </a:lnTo>
                  <a:lnTo>
                    <a:pt x="1120013" y="267512"/>
                  </a:lnTo>
                  <a:lnTo>
                    <a:pt x="1120635" y="267512"/>
                  </a:lnTo>
                  <a:lnTo>
                    <a:pt x="1119187" y="268401"/>
                  </a:lnTo>
                  <a:lnTo>
                    <a:pt x="1119187" y="318312"/>
                  </a:lnTo>
                  <a:lnTo>
                    <a:pt x="1118552" y="318312"/>
                  </a:lnTo>
                  <a:lnTo>
                    <a:pt x="1117892" y="317042"/>
                  </a:lnTo>
                  <a:lnTo>
                    <a:pt x="1118260" y="317042"/>
                  </a:lnTo>
                  <a:lnTo>
                    <a:pt x="1118463" y="315772"/>
                  </a:lnTo>
                  <a:lnTo>
                    <a:pt x="1119187" y="318312"/>
                  </a:lnTo>
                  <a:lnTo>
                    <a:pt x="1119187" y="268401"/>
                  </a:lnTo>
                  <a:lnTo>
                    <a:pt x="1118552" y="268782"/>
                  </a:lnTo>
                  <a:lnTo>
                    <a:pt x="1116558" y="267512"/>
                  </a:lnTo>
                  <a:lnTo>
                    <a:pt x="1114513" y="266242"/>
                  </a:lnTo>
                  <a:lnTo>
                    <a:pt x="1111745" y="266242"/>
                  </a:lnTo>
                  <a:lnTo>
                    <a:pt x="1111923" y="264972"/>
                  </a:lnTo>
                  <a:lnTo>
                    <a:pt x="1110919" y="263702"/>
                  </a:lnTo>
                  <a:lnTo>
                    <a:pt x="1109700" y="262432"/>
                  </a:lnTo>
                  <a:lnTo>
                    <a:pt x="1108138" y="262432"/>
                  </a:lnTo>
                  <a:lnTo>
                    <a:pt x="1107135" y="263702"/>
                  </a:lnTo>
                  <a:lnTo>
                    <a:pt x="1107274" y="262432"/>
                  </a:lnTo>
                  <a:lnTo>
                    <a:pt x="1107033" y="261162"/>
                  </a:lnTo>
                  <a:lnTo>
                    <a:pt x="1105103" y="261162"/>
                  </a:lnTo>
                  <a:lnTo>
                    <a:pt x="1104646" y="259892"/>
                  </a:lnTo>
                  <a:lnTo>
                    <a:pt x="1102283" y="259892"/>
                  </a:lnTo>
                  <a:lnTo>
                    <a:pt x="1101890" y="261162"/>
                  </a:lnTo>
                  <a:lnTo>
                    <a:pt x="1101534" y="259892"/>
                  </a:lnTo>
                  <a:lnTo>
                    <a:pt x="1101255" y="258622"/>
                  </a:lnTo>
                  <a:lnTo>
                    <a:pt x="1099527" y="258622"/>
                  </a:lnTo>
                  <a:lnTo>
                    <a:pt x="1098956" y="259892"/>
                  </a:lnTo>
                  <a:lnTo>
                    <a:pt x="1098613" y="261162"/>
                  </a:lnTo>
                  <a:lnTo>
                    <a:pt x="1098232" y="261162"/>
                  </a:lnTo>
                  <a:lnTo>
                    <a:pt x="1097661" y="259892"/>
                  </a:lnTo>
                  <a:lnTo>
                    <a:pt x="1097432" y="259892"/>
                  </a:lnTo>
                  <a:lnTo>
                    <a:pt x="1097419" y="258622"/>
                  </a:lnTo>
                  <a:lnTo>
                    <a:pt x="1097165" y="257352"/>
                  </a:lnTo>
                  <a:lnTo>
                    <a:pt x="1095844" y="258622"/>
                  </a:lnTo>
                  <a:lnTo>
                    <a:pt x="1094867" y="257352"/>
                  </a:lnTo>
                  <a:lnTo>
                    <a:pt x="1094613" y="257352"/>
                  </a:lnTo>
                  <a:lnTo>
                    <a:pt x="1095108" y="256082"/>
                  </a:lnTo>
                  <a:lnTo>
                    <a:pt x="1094295" y="256082"/>
                  </a:lnTo>
                  <a:lnTo>
                    <a:pt x="1093762" y="254812"/>
                  </a:lnTo>
                  <a:lnTo>
                    <a:pt x="1093508" y="254812"/>
                  </a:lnTo>
                  <a:lnTo>
                    <a:pt x="1092873" y="253542"/>
                  </a:lnTo>
                  <a:lnTo>
                    <a:pt x="1092250" y="253542"/>
                  </a:lnTo>
                  <a:lnTo>
                    <a:pt x="1090841" y="252272"/>
                  </a:lnTo>
                  <a:lnTo>
                    <a:pt x="1088631" y="252272"/>
                  </a:lnTo>
                  <a:lnTo>
                    <a:pt x="1089850" y="253542"/>
                  </a:lnTo>
                  <a:lnTo>
                    <a:pt x="1090853" y="253542"/>
                  </a:lnTo>
                  <a:lnTo>
                    <a:pt x="1090599" y="254812"/>
                  </a:lnTo>
                  <a:lnTo>
                    <a:pt x="1090129" y="256082"/>
                  </a:lnTo>
                  <a:lnTo>
                    <a:pt x="1089533" y="257352"/>
                  </a:lnTo>
                  <a:lnTo>
                    <a:pt x="1088313" y="257352"/>
                  </a:lnTo>
                  <a:lnTo>
                    <a:pt x="1088326" y="258622"/>
                  </a:lnTo>
                  <a:lnTo>
                    <a:pt x="1088390" y="259892"/>
                  </a:lnTo>
                  <a:lnTo>
                    <a:pt x="1088199" y="259892"/>
                  </a:lnTo>
                  <a:lnTo>
                    <a:pt x="1087272" y="258622"/>
                  </a:lnTo>
                  <a:lnTo>
                    <a:pt x="1087285" y="257352"/>
                  </a:lnTo>
                  <a:lnTo>
                    <a:pt x="1088301" y="257352"/>
                  </a:lnTo>
                  <a:lnTo>
                    <a:pt x="1088047" y="256082"/>
                  </a:lnTo>
                  <a:lnTo>
                    <a:pt x="1088491" y="256082"/>
                  </a:lnTo>
                  <a:lnTo>
                    <a:pt x="1087513" y="254812"/>
                  </a:lnTo>
                  <a:lnTo>
                    <a:pt x="1086954" y="254812"/>
                  </a:lnTo>
                  <a:lnTo>
                    <a:pt x="1086942" y="253542"/>
                  </a:lnTo>
                  <a:lnTo>
                    <a:pt x="1087208" y="253542"/>
                  </a:lnTo>
                  <a:lnTo>
                    <a:pt x="1087247" y="252272"/>
                  </a:lnTo>
                  <a:lnTo>
                    <a:pt x="1087272" y="251002"/>
                  </a:lnTo>
                  <a:lnTo>
                    <a:pt x="1084757" y="251002"/>
                  </a:lnTo>
                  <a:lnTo>
                    <a:pt x="1084554" y="252272"/>
                  </a:lnTo>
                  <a:lnTo>
                    <a:pt x="1083398" y="251002"/>
                  </a:lnTo>
                  <a:lnTo>
                    <a:pt x="1083094" y="249732"/>
                  </a:lnTo>
                  <a:lnTo>
                    <a:pt x="1080046" y="249732"/>
                  </a:lnTo>
                  <a:lnTo>
                    <a:pt x="1079525" y="248462"/>
                  </a:lnTo>
                  <a:lnTo>
                    <a:pt x="1078077" y="248462"/>
                  </a:lnTo>
                  <a:lnTo>
                    <a:pt x="1077772" y="247967"/>
                  </a:lnTo>
                  <a:lnTo>
                    <a:pt x="1077772" y="251002"/>
                  </a:lnTo>
                  <a:lnTo>
                    <a:pt x="1076947" y="251002"/>
                  </a:lnTo>
                  <a:lnTo>
                    <a:pt x="1076934" y="249732"/>
                  </a:lnTo>
                  <a:lnTo>
                    <a:pt x="1076744" y="248462"/>
                  </a:lnTo>
                  <a:lnTo>
                    <a:pt x="1077048" y="248462"/>
                  </a:lnTo>
                  <a:lnTo>
                    <a:pt x="1077302" y="249732"/>
                  </a:lnTo>
                  <a:lnTo>
                    <a:pt x="1077518" y="249732"/>
                  </a:lnTo>
                  <a:lnTo>
                    <a:pt x="1077772" y="251002"/>
                  </a:lnTo>
                  <a:lnTo>
                    <a:pt x="1077772" y="247967"/>
                  </a:lnTo>
                  <a:lnTo>
                    <a:pt x="1077302" y="247192"/>
                  </a:lnTo>
                  <a:lnTo>
                    <a:pt x="1076490" y="247192"/>
                  </a:lnTo>
                  <a:lnTo>
                    <a:pt x="1075613" y="245922"/>
                  </a:lnTo>
                  <a:lnTo>
                    <a:pt x="1074674" y="247192"/>
                  </a:lnTo>
                  <a:lnTo>
                    <a:pt x="1073797" y="245922"/>
                  </a:lnTo>
                  <a:lnTo>
                    <a:pt x="1073200" y="245922"/>
                  </a:lnTo>
                  <a:lnTo>
                    <a:pt x="1072870" y="247192"/>
                  </a:lnTo>
                  <a:lnTo>
                    <a:pt x="1072235" y="245922"/>
                  </a:lnTo>
                  <a:lnTo>
                    <a:pt x="1069898" y="245922"/>
                  </a:lnTo>
                  <a:lnTo>
                    <a:pt x="1069441" y="244652"/>
                  </a:lnTo>
                  <a:lnTo>
                    <a:pt x="1068920" y="245922"/>
                  </a:lnTo>
                  <a:lnTo>
                    <a:pt x="1067777" y="245922"/>
                  </a:lnTo>
                  <a:lnTo>
                    <a:pt x="1067650" y="244652"/>
                  </a:lnTo>
                  <a:lnTo>
                    <a:pt x="1067523" y="243382"/>
                  </a:lnTo>
                  <a:lnTo>
                    <a:pt x="1064945" y="243382"/>
                  </a:lnTo>
                  <a:lnTo>
                    <a:pt x="1064602" y="244652"/>
                  </a:lnTo>
                  <a:lnTo>
                    <a:pt x="1064044" y="243725"/>
                  </a:lnTo>
                  <a:lnTo>
                    <a:pt x="1064044" y="251002"/>
                  </a:lnTo>
                  <a:lnTo>
                    <a:pt x="1063904" y="252272"/>
                  </a:lnTo>
                  <a:lnTo>
                    <a:pt x="1063726" y="252272"/>
                  </a:lnTo>
                  <a:lnTo>
                    <a:pt x="1063523" y="251002"/>
                  </a:lnTo>
                  <a:lnTo>
                    <a:pt x="1064044" y="251002"/>
                  </a:lnTo>
                  <a:lnTo>
                    <a:pt x="1064044" y="243725"/>
                  </a:lnTo>
                  <a:lnTo>
                    <a:pt x="1063840" y="243382"/>
                  </a:lnTo>
                  <a:lnTo>
                    <a:pt x="1062482" y="242112"/>
                  </a:lnTo>
                  <a:lnTo>
                    <a:pt x="1060538" y="240842"/>
                  </a:lnTo>
                  <a:lnTo>
                    <a:pt x="1061059" y="239572"/>
                  </a:lnTo>
                  <a:lnTo>
                    <a:pt x="1061199" y="239572"/>
                  </a:lnTo>
                  <a:lnTo>
                    <a:pt x="1060856" y="238302"/>
                  </a:lnTo>
                  <a:lnTo>
                    <a:pt x="1061580" y="235762"/>
                  </a:lnTo>
                  <a:lnTo>
                    <a:pt x="1063383" y="234492"/>
                  </a:lnTo>
                  <a:lnTo>
                    <a:pt x="1063421" y="233222"/>
                  </a:lnTo>
                  <a:lnTo>
                    <a:pt x="1064844" y="233222"/>
                  </a:lnTo>
                  <a:lnTo>
                    <a:pt x="1064666" y="231952"/>
                  </a:lnTo>
                  <a:lnTo>
                    <a:pt x="1064958" y="230682"/>
                  </a:lnTo>
                  <a:lnTo>
                    <a:pt x="1065682" y="229412"/>
                  </a:lnTo>
                  <a:lnTo>
                    <a:pt x="1064412" y="229412"/>
                  </a:lnTo>
                  <a:lnTo>
                    <a:pt x="1064094" y="228142"/>
                  </a:lnTo>
                  <a:lnTo>
                    <a:pt x="1064742" y="228142"/>
                  </a:lnTo>
                  <a:lnTo>
                    <a:pt x="1065987" y="226872"/>
                  </a:lnTo>
                  <a:lnTo>
                    <a:pt x="1067409" y="226872"/>
                  </a:lnTo>
                  <a:lnTo>
                    <a:pt x="1066939" y="225602"/>
                  </a:lnTo>
                  <a:lnTo>
                    <a:pt x="1067104" y="225602"/>
                  </a:lnTo>
                  <a:lnTo>
                    <a:pt x="1067943" y="224332"/>
                  </a:lnTo>
                  <a:lnTo>
                    <a:pt x="1068806" y="223062"/>
                  </a:lnTo>
                  <a:lnTo>
                    <a:pt x="1068997" y="221792"/>
                  </a:lnTo>
                  <a:lnTo>
                    <a:pt x="1068768" y="221792"/>
                  </a:lnTo>
                  <a:lnTo>
                    <a:pt x="1069568" y="220522"/>
                  </a:lnTo>
                  <a:lnTo>
                    <a:pt x="1069962" y="220522"/>
                  </a:lnTo>
                  <a:lnTo>
                    <a:pt x="1069835" y="219252"/>
                  </a:lnTo>
                  <a:lnTo>
                    <a:pt x="1069111" y="219252"/>
                  </a:lnTo>
                  <a:lnTo>
                    <a:pt x="1069975" y="217982"/>
                  </a:lnTo>
                  <a:lnTo>
                    <a:pt x="1071181" y="217982"/>
                  </a:lnTo>
                  <a:lnTo>
                    <a:pt x="1070584" y="216712"/>
                  </a:lnTo>
                  <a:lnTo>
                    <a:pt x="1070673" y="215442"/>
                  </a:lnTo>
                  <a:lnTo>
                    <a:pt x="1071397" y="215442"/>
                  </a:lnTo>
                  <a:lnTo>
                    <a:pt x="1072426" y="214172"/>
                  </a:lnTo>
                  <a:lnTo>
                    <a:pt x="1073746" y="212902"/>
                  </a:lnTo>
                  <a:lnTo>
                    <a:pt x="1074089" y="211632"/>
                  </a:lnTo>
                  <a:lnTo>
                    <a:pt x="1074686" y="211632"/>
                  </a:lnTo>
                  <a:lnTo>
                    <a:pt x="1074991" y="210362"/>
                  </a:lnTo>
                  <a:lnTo>
                    <a:pt x="1074953" y="209092"/>
                  </a:lnTo>
                  <a:lnTo>
                    <a:pt x="1074864" y="207822"/>
                  </a:lnTo>
                  <a:lnTo>
                    <a:pt x="1075105" y="207822"/>
                  </a:lnTo>
                  <a:lnTo>
                    <a:pt x="1076134" y="206552"/>
                  </a:lnTo>
                  <a:lnTo>
                    <a:pt x="1076909" y="205282"/>
                  </a:lnTo>
                  <a:lnTo>
                    <a:pt x="1077214" y="205282"/>
                  </a:lnTo>
                  <a:lnTo>
                    <a:pt x="1077048" y="204012"/>
                  </a:lnTo>
                  <a:lnTo>
                    <a:pt x="1076286" y="205282"/>
                  </a:lnTo>
                  <a:lnTo>
                    <a:pt x="1075461" y="205282"/>
                  </a:lnTo>
                  <a:lnTo>
                    <a:pt x="1075436" y="204012"/>
                  </a:lnTo>
                  <a:lnTo>
                    <a:pt x="1077048" y="204012"/>
                  </a:lnTo>
                  <a:lnTo>
                    <a:pt x="1077658" y="204012"/>
                  </a:lnTo>
                  <a:lnTo>
                    <a:pt x="1078293" y="202742"/>
                  </a:lnTo>
                  <a:lnTo>
                    <a:pt x="1078560" y="201472"/>
                  </a:lnTo>
                  <a:lnTo>
                    <a:pt x="1079080" y="200202"/>
                  </a:lnTo>
                  <a:lnTo>
                    <a:pt x="1079842" y="201472"/>
                  </a:lnTo>
                  <a:lnTo>
                    <a:pt x="1080223" y="200202"/>
                  </a:lnTo>
                  <a:lnTo>
                    <a:pt x="1079931" y="200202"/>
                  </a:lnTo>
                  <a:lnTo>
                    <a:pt x="1078928" y="197662"/>
                  </a:lnTo>
                  <a:lnTo>
                    <a:pt x="1081455" y="197662"/>
                  </a:lnTo>
                  <a:lnTo>
                    <a:pt x="1082255" y="196392"/>
                  </a:lnTo>
                  <a:lnTo>
                    <a:pt x="1082840" y="195122"/>
                  </a:lnTo>
                  <a:lnTo>
                    <a:pt x="1083094" y="195122"/>
                  </a:lnTo>
                  <a:lnTo>
                    <a:pt x="1083132" y="193852"/>
                  </a:lnTo>
                  <a:lnTo>
                    <a:pt x="1082649" y="192582"/>
                  </a:lnTo>
                  <a:lnTo>
                    <a:pt x="1081595" y="191312"/>
                  </a:lnTo>
                  <a:lnTo>
                    <a:pt x="1081074" y="190042"/>
                  </a:lnTo>
                  <a:lnTo>
                    <a:pt x="1080033" y="187502"/>
                  </a:lnTo>
                  <a:lnTo>
                    <a:pt x="1079627" y="187502"/>
                  </a:lnTo>
                  <a:lnTo>
                    <a:pt x="1079309" y="188772"/>
                  </a:lnTo>
                  <a:lnTo>
                    <a:pt x="1078471" y="188772"/>
                  </a:lnTo>
                  <a:lnTo>
                    <a:pt x="1078039" y="190042"/>
                  </a:lnTo>
                  <a:lnTo>
                    <a:pt x="1074686" y="187502"/>
                  </a:lnTo>
                  <a:lnTo>
                    <a:pt x="1074051" y="187223"/>
                  </a:lnTo>
                  <a:lnTo>
                    <a:pt x="1074051" y="209092"/>
                  </a:lnTo>
                  <a:lnTo>
                    <a:pt x="1072210" y="209092"/>
                  </a:lnTo>
                  <a:lnTo>
                    <a:pt x="1072527" y="207822"/>
                  </a:lnTo>
                  <a:lnTo>
                    <a:pt x="1072743" y="207822"/>
                  </a:lnTo>
                  <a:lnTo>
                    <a:pt x="1073137" y="206552"/>
                  </a:lnTo>
                  <a:lnTo>
                    <a:pt x="1073467" y="207822"/>
                  </a:lnTo>
                  <a:lnTo>
                    <a:pt x="1073848" y="207822"/>
                  </a:lnTo>
                  <a:lnTo>
                    <a:pt x="1074051" y="209092"/>
                  </a:lnTo>
                  <a:lnTo>
                    <a:pt x="1074051" y="187223"/>
                  </a:lnTo>
                  <a:lnTo>
                    <a:pt x="1071892" y="186232"/>
                  </a:lnTo>
                  <a:lnTo>
                    <a:pt x="1069187" y="186232"/>
                  </a:lnTo>
                  <a:lnTo>
                    <a:pt x="1068082" y="188341"/>
                  </a:lnTo>
                  <a:lnTo>
                    <a:pt x="1068082" y="217982"/>
                  </a:lnTo>
                  <a:lnTo>
                    <a:pt x="1067879" y="219252"/>
                  </a:lnTo>
                  <a:lnTo>
                    <a:pt x="1066647" y="217982"/>
                  </a:lnTo>
                  <a:lnTo>
                    <a:pt x="1067473" y="217982"/>
                  </a:lnTo>
                  <a:lnTo>
                    <a:pt x="1068070" y="216712"/>
                  </a:lnTo>
                  <a:lnTo>
                    <a:pt x="1068082" y="217982"/>
                  </a:lnTo>
                  <a:lnTo>
                    <a:pt x="1068082" y="188341"/>
                  </a:lnTo>
                  <a:lnTo>
                    <a:pt x="1067854" y="188772"/>
                  </a:lnTo>
                  <a:lnTo>
                    <a:pt x="1066596" y="188772"/>
                  </a:lnTo>
                  <a:lnTo>
                    <a:pt x="1066279" y="189179"/>
                  </a:lnTo>
                  <a:lnTo>
                    <a:pt x="1066279" y="224332"/>
                  </a:lnTo>
                  <a:lnTo>
                    <a:pt x="1065911" y="224332"/>
                  </a:lnTo>
                  <a:lnTo>
                    <a:pt x="1065339" y="223100"/>
                  </a:lnTo>
                  <a:lnTo>
                    <a:pt x="1065339" y="225602"/>
                  </a:lnTo>
                  <a:lnTo>
                    <a:pt x="1064844" y="226872"/>
                  </a:lnTo>
                  <a:lnTo>
                    <a:pt x="1064298" y="226872"/>
                  </a:lnTo>
                  <a:lnTo>
                    <a:pt x="1064450" y="225602"/>
                  </a:lnTo>
                  <a:lnTo>
                    <a:pt x="1065339" y="225602"/>
                  </a:lnTo>
                  <a:lnTo>
                    <a:pt x="1065339" y="223100"/>
                  </a:lnTo>
                  <a:lnTo>
                    <a:pt x="1066190" y="223062"/>
                  </a:lnTo>
                  <a:lnTo>
                    <a:pt x="1066279" y="224332"/>
                  </a:lnTo>
                  <a:lnTo>
                    <a:pt x="1066279" y="189179"/>
                  </a:lnTo>
                  <a:lnTo>
                    <a:pt x="1065580" y="190042"/>
                  </a:lnTo>
                  <a:lnTo>
                    <a:pt x="1065326" y="191312"/>
                  </a:lnTo>
                  <a:lnTo>
                    <a:pt x="1065847" y="193852"/>
                  </a:lnTo>
                  <a:lnTo>
                    <a:pt x="1065314" y="195122"/>
                  </a:lnTo>
                  <a:lnTo>
                    <a:pt x="1062926" y="195122"/>
                  </a:lnTo>
                  <a:lnTo>
                    <a:pt x="1061427" y="198780"/>
                  </a:lnTo>
                  <a:lnTo>
                    <a:pt x="1061427" y="226872"/>
                  </a:lnTo>
                  <a:lnTo>
                    <a:pt x="1060856" y="225602"/>
                  </a:lnTo>
                  <a:lnTo>
                    <a:pt x="1061224" y="225602"/>
                  </a:lnTo>
                  <a:lnTo>
                    <a:pt x="1061427" y="226872"/>
                  </a:lnTo>
                  <a:lnTo>
                    <a:pt x="1061427" y="198780"/>
                  </a:lnTo>
                  <a:lnTo>
                    <a:pt x="1061364" y="198932"/>
                  </a:lnTo>
                  <a:lnTo>
                    <a:pt x="1060348" y="198932"/>
                  </a:lnTo>
                  <a:lnTo>
                    <a:pt x="1060056" y="200202"/>
                  </a:lnTo>
                  <a:lnTo>
                    <a:pt x="1059421" y="201472"/>
                  </a:lnTo>
                  <a:lnTo>
                    <a:pt x="1058621" y="202742"/>
                  </a:lnTo>
                  <a:lnTo>
                    <a:pt x="1058405" y="204012"/>
                  </a:lnTo>
                  <a:lnTo>
                    <a:pt x="1058202" y="205282"/>
                  </a:lnTo>
                  <a:lnTo>
                    <a:pt x="1055827" y="205282"/>
                  </a:lnTo>
                  <a:lnTo>
                    <a:pt x="1055865" y="206552"/>
                  </a:lnTo>
                  <a:lnTo>
                    <a:pt x="1055217" y="206552"/>
                  </a:lnTo>
                  <a:lnTo>
                    <a:pt x="1054874" y="207822"/>
                  </a:lnTo>
                  <a:lnTo>
                    <a:pt x="1054849" y="209092"/>
                  </a:lnTo>
                  <a:lnTo>
                    <a:pt x="1055039" y="209092"/>
                  </a:lnTo>
                  <a:lnTo>
                    <a:pt x="1054912" y="210362"/>
                  </a:lnTo>
                  <a:lnTo>
                    <a:pt x="1053782" y="210362"/>
                  </a:lnTo>
                  <a:lnTo>
                    <a:pt x="1053744" y="211632"/>
                  </a:lnTo>
                  <a:lnTo>
                    <a:pt x="1053338" y="211632"/>
                  </a:lnTo>
                  <a:lnTo>
                    <a:pt x="1052563" y="212902"/>
                  </a:lnTo>
                  <a:lnTo>
                    <a:pt x="1052741" y="214172"/>
                  </a:lnTo>
                  <a:lnTo>
                    <a:pt x="1052550" y="215442"/>
                  </a:lnTo>
                  <a:lnTo>
                    <a:pt x="1051966" y="216712"/>
                  </a:lnTo>
                  <a:lnTo>
                    <a:pt x="1052385" y="216712"/>
                  </a:lnTo>
                  <a:lnTo>
                    <a:pt x="1052334" y="217982"/>
                  </a:lnTo>
                  <a:lnTo>
                    <a:pt x="1051801" y="217982"/>
                  </a:lnTo>
                  <a:lnTo>
                    <a:pt x="1051725" y="219252"/>
                  </a:lnTo>
                  <a:lnTo>
                    <a:pt x="1051953" y="219252"/>
                  </a:lnTo>
                  <a:lnTo>
                    <a:pt x="1051610" y="220522"/>
                  </a:lnTo>
                  <a:lnTo>
                    <a:pt x="1049108" y="219252"/>
                  </a:lnTo>
                  <a:lnTo>
                    <a:pt x="1049578" y="220522"/>
                  </a:lnTo>
                  <a:lnTo>
                    <a:pt x="1050709" y="220522"/>
                  </a:lnTo>
                  <a:lnTo>
                    <a:pt x="1050378" y="221792"/>
                  </a:lnTo>
                  <a:lnTo>
                    <a:pt x="1049413" y="221792"/>
                  </a:lnTo>
                  <a:lnTo>
                    <a:pt x="1048981" y="223062"/>
                  </a:lnTo>
                  <a:lnTo>
                    <a:pt x="1048169" y="223062"/>
                  </a:lnTo>
                  <a:lnTo>
                    <a:pt x="1048067" y="225602"/>
                  </a:lnTo>
                  <a:lnTo>
                    <a:pt x="1046581" y="226872"/>
                  </a:lnTo>
                  <a:lnTo>
                    <a:pt x="1046060" y="226872"/>
                  </a:lnTo>
                  <a:lnTo>
                    <a:pt x="1045629" y="228142"/>
                  </a:lnTo>
                  <a:lnTo>
                    <a:pt x="1045210" y="228142"/>
                  </a:lnTo>
                  <a:lnTo>
                    <a:pt x="1044943" y="229412"/>
                  </a:lnTo>
                  <a:lnTo>
                    <a:pt x="1044905" y="230682"/>
                  </a:lnTo>
                  <a:lnTo>
                    <a:pt x="1045210" y="230682"/>
                  </a:lnTo>
                  <a:lnTo>
                    <a:pt x="1044943" y="233222"/>
                  </a:lnTo>
                  <a:lnTo>
                    <a:pt x="1044600" y="234492"/>
                  </a:lnTo>
                  <a:lnTo>
                    <a:pt x="1043571" y="234492"/>
                  </a:lnTo>
                  <a:lnTo>
                    <a:pt x="1043076" y="235762"/>
                  </a:lnTo>
                  <a:lnTo>
                    <a:pt x="1040041" y="235762"/>
                  </a:lnTo>
                  <a:lnTo>
                    <a:pt x="1039774" y="237032"/>
                  </a:lnTo>
                  <a:lnTo>
                    <a:pt x="1039596" y="238302"/>
                  </a:lnTo>
                  <a:lnTo>
                    <a:pt x="1038910" y="238302"/>
                  </a:lnTo>
                  <a:lnTo>
                    <a:pt x="1038644" y="239572"/>
                  </a:lnTo>
                  <a:lnTo>
                    <a:pt x="1038771" y="240842"/>
                  </a:lnTo>
                  <a:lnTo>
                    <a:pt x="1039037" y="242112"/>
                  </a:lnTo>
                  <a:lnTo>
                    <a:pt x="1039368" y="243382"/>
                  </a:lnTo>
                  <a:lnTo>
                    <a:pt x="1038009" y="245922"/>
                  </a:lnTo>
                  <a:lnTo>
                    <a:pt x="1037691" y="247192"/>
                  </a:lnTo>
                  <a:lnTo>
                    <a:pt x="1038352" y="248462"/>
                  </a:lnTo>
                  <a:lnTo>
                    <a:pt x="1038059" y="248462"/>
                  </a:lnTo>
                  <a:lnTo>
                    <a:pt x="1038047" y="249732"/>
                  </a:lnTo>
                  <a:lnTo>
                    <a:pt x="1038301" y="249732"/>
                  </a:lnTo>
                  <a:lnTo>
                    <a:pt x="1038720" y="251002"/>
                  </a:lnTo>
                  <a:lnTo>
                    <a:pt x="1037742" y="251002"/>
                  </a:lnTo>
                  <a:lnTo>
                    <a:pt x="1037094" y="249732"/>
                  </a:lnTo>
                  <a:lnTo>
                    <a:pt x="1036269" y="249732"/>
                  </a:lnTo>
                  <a:lnTo>
                    <a:pt x="1034884" y="251002"/>
                  </a:lnTo>
                  <a:lnTo>
                    <a:pt x="1035418" y="252272"/>
                  </a:lnTo>
                  <a:lnTo>
                    <a:pt x="1034872" y="253542"/>
                  </a:lnTo>
                  <a:lnTo>
                    <a:pt x="1034516" y="253542"/>
                  </a:lnTo>
                  <a:lnTo>
                    <a:pt x="1034288" y="254812"/>
                  </a:lnTo>
                  <a:lnTo>
                    <a:pt x="1034326" y="256082"/>
                  </a:lnTo>
                  <a:lnTo>
                    <a:pt x="1034592" y="257352"/>
                  </a:lnTo>
                  <a:lnTo>
                    <a:pt x="1033373" y="256082"/>
                  </a:lnTo>
                  <a:lnTo>
                    <a:pt x="1032586" y="256082"/>
                  </a:lnTo>
                  <a:lnTo>
                    <a:pt x="1031760" y="258622"/>
                  </a:lnTo>
                  <a:lnTo>
                    <a:pt x="1031125" y="259892"/>
                  </a:lnTo>
                  <a:lnTo>
                    <a:pt x="1031773" y="259892"/>
                  </a:lnTo>
                  <a:lnTo>
                    <a:pt x="1032078" y="261162"/>
                  </a:lnTo>
                  <a:lnTo>
                    <a:pt x="1031341" y="262432"/>
                  </a:lnTo>
                  <a:lnTo>
                    <a:pt x="1031100" y="262432"/>
                  </a:lnTo>
                  <a:lnTo>
                    <a:pt x="1031036" y="263702"/>
                  </a:lnTo>
                  <a:lnTo>
                    <a:pt x="1031163" y="263702"/>
                  </a:lnTo>
                  <a:lnTo>
                    <a:pt x="1030325" y="264566"/>
                  </a:lnTo>
                  <a:lnTo>
                    <a:pt x="1030325" y="296722"/>
                  </a:lnTo>
                  <a:lnTo>
                    <a:pt x="1030097" y="297992"/>
                  </a:lnTo>
                  <a:lnTo>
                    <a:pt x="1029830" y="297992"/>
                  </a:lnTo>
                  <a:lnTo>
                    <a:pt x="1030325" y="296722"/>
                  </a:lnTo>
                  <a:lnTo>
                    <a:pt x="1030325" y="264566"/>
                  </a:lnTo>
                  <a:lnTo>
                    <a:pt x="1029919" y="264972"/>
                  </a:lnTo>
                  <a:lnTo>
                    <a:pt x="1029462" y="266242"/>
                  </a:lnTo>
                  <a:lnTo>
                    <a:pt x="1029728" y="267512"/>
                  </a:lnTo>
                  <a:lnTo>
                    <a:pt x="1027671" y="268782"/>
                  </a:lnTo>
                  <a:lnTo>
                    <a:pt x="1026452" y="270052"/>
                  </a:lnTo>
                  <a:lnTo>
                    <a:pt x="1026109" y="272592"/>
                  </a:lnTo>
                  <a:lnTo>
                    <a:pt x="1025232" y="273862"/>
                  </a:lnTo>
                  <a:lnTo>
                    <a:pt x="1024153" y="275132"/>
                  </a:lnTo>
                  <a:lnTo>
                    <a:pt x="1023416" y="276402"/>
                  </a:lnTo>
                  <a:lnTo>
                    <a:pt x="1023721" y="276402"/>
                  </a:lnTo>
                  <a:lnTo>
                    <a:pt x="1025042" y="277672"/>
                  </a:lnTo>
                  <a:lnTo>
                    <a:pt x="1024178" y="277672"/>
                  </a:lnTo>
                  <a:lnTo>
                    <a:pt x="1023645" y="278942"/>
                  </a:lnTo>
                  <a:lnTo>
                    <a:pt x="1023378" y="280212"/>
                  </a:lnTo>
                  <a:lnTo>
                    <a:pt x="1022489" y="281482"/>
                  </a:lnTo>
                  <a:lnTo>
                    <a:pt x="1021384" y="281482"/>
                  </a:lnTo>
                  <a:lnTo>
                    <a:pt x="1021245" y="282752"/>
                  </a:lnTo>
                  <a:lnTo>
                    <a:pt x="1021410" y="282752"/>
                  </a:lnTo>
                  <a:lnTo>
                    <a:pt x="1020991" y="284022"/>
                  </a:lnTo>
                  <a:lnTo>
                    <a:pt x="1021118" y="284022"/>
                  </a:lnTo>
                  <a:lnTo>
                    <a:pt x="1021829" y="285292"/>
                  </a:lnTo>
                  <a:lnTo>
                    <a:pt x="1020648" y="285292"/>
                  </a:lnTo>
                  <a:lnTo>
                    <a:pt x="1020152" y="286562"/>
                  </a:lnTo>
                  <a:lnTo>
                    <a:pt x="1019276" y="286562"/>
                  </a:lnTo>
                  <a:lnTo>
                    <a:pt x="1018870" y="287832"/>
                  </a:lnTo>
                  <a:lnTo>
                    <a:pt x="1019403" y="289102"/>
                  </a:lnTo>
                  <a:lnTo>
                    <a:pt x="1020813" y="289102"/>
                  </a:lnTo>
                  <a:lnTo>
                    <a:pt x="1022629" y="292912"/>
                  </a:lnTo>
                  <a:lnTo>
                    <a:pt x="1024229" y="296722"/>
                  </a:lnTo>
                  <a:lnTo>
                    <a:pt x="1028611" y="296722"/>
                  </a:lnTo>
                  <a:lnTo>
                    <a:pt x="1028611" y="297992"/>
                  </a:lnTo>
                  <a:lnTo>
                    <a:pt x="1028979" y="299262"/>
                  </a:lnTo>
                  <a:lnTo>
                    <a:pt x="1029881" y="300532"/>
                  </a:lnTo>
                  <a:lnTo>
                    <a:pt x="1031367" y="299262"/>
                  </a:lnTo>
                  <a:lnTo>
                    <a:pt x="1033284" y="299262"/>
                  </a:lnTo>
                  <a:lnTo>
                    <a:pt x="1033957" y="297992"/>
                  </a:lnTo>
                  <a:lnTo>
                    <a:pt x="1036307" y="299262"/>
                  </a:lnTo>
                  <a:lnTo>
                    <a:pt x="1036853" y="297992"/>
                  </a:lnTo>
                  <a:lnTo>
                    <a:pt x="1037183" y="297992"/>
                  </a:lnTo>
                  <a:lnTo>
                    <a:pt x="1037069" y="296722"/>
                  </a:lnTo>
                  <a:lnTo>
                    <a:pt x="1037285" y="295452"/>
                  </a:lnTo>
                  <a:lnTo>
                    <a:pt x="1037437" y="295452"/>
                  </a:lnTo>
                  <a:lnTo>
                    <a:pt x="1036713" y="294182"/>
                  </a:lnTo>
                  <a:lnTo>
                    <a:pt x="1037755" y="294182"/>
                  </a:lnTo>
                  <a:lnTo>
                    <a:pt x="1037539" y="292912"/>
                  </a:lnTo>
                  <a:lnTo>
                    <a:pt x="1037374" y="292912"/>
                  </a:lnTo>
                  <a:lnTo>
                    <a:pt x="1037272" y="291642"/>
                  </a:lnTo>
                  <a:lnTo>
                    <a:pt x="1038974" y="291642"/>
                  </a:lnTo>
                  <a:lnTo>
                    <a:pt x="1039482" y="290372"/>
                  </a:lnTo>
                  <a:lnTo>
                    <a:pt x="1040206" y="289102"/>
                  </a:lnTo>
                  <a:lnTo>
                    <a:pt x="1040561" y="289102"/>
                  </a:lnTo>
                  <a:lnTo>
                    <a:pt x="1040993" y="287832"/>
                  </a:lnTo>
                  <a:lnTo>
                    <a:pt x="1041819" y="285292"/>
                  </a:lnTo>
                  <a:lnTo>
                    <a:pt x="1042162" y="285292"/>
                  </a:lnTo>
                  <a:lnTo>
                    <a:pt x="1042047" y="284022"/>
                  </a:lnTo>
                  <a:lnTo>
                    <a:pt x="1041476" y="282752"/>
                  </a:lnTo>
                  <a:lnTo>
                    <a:pt x="1042466" y="282752"/>
                  </a:lnTo>
                  <a:lnTo>
                    <a:pt x="1043165" y="281482"/>
                  </a:lnTo>
                  <a:lnTo>
                    <a:pt x="1044206" y="277672"/>
                  </a:lnTo>
                  <a:lnTo>
                    <a:pt x="1044321" y="276402"/>
                  </a:lnTo>
                  <a:lnTo>
                    <a:pt x="1044917" y="276402"/>
                  </a:lnTo>
                  <a:lnTo>
                    <a:pt x="1045298" y="277672"/>
                  </a:lnTo>
                  <a:lnTo>
                    <a:pt x="1045591" y="276402"/>
                  </a:lnTo>
                  <a:lnTo>
                    <a:pt x="1045857" y="276402"/>
                  </a:lnTo>
                  <a:lnTo>
                    <a:pt x="1046086" y="275132"/>
                  </a:lnTo>
                  <a:lnTo>
                    <a:pt x="1045870" y="275132"/>
                  </a:lnTo>
                  <a:lnTo>
                    <a:pt x="1045743" y="273862"/>
                  </a:lnTo>
                  <a:lnTo>
                    <a:pt x="1046365" y="272592"/>
                  </a:lnTo>
                  <a:lnTo>
                    <a:pt x="1047089" y="271322"/>
                  </a:lnTo>
                  <a:lnTo>
                    <a:pt x="1047242" y="271322"/>
                  </a:lnTo>
                  <a:lnTo>
                    <a:pt x="1046835" y="270052"/>
                  </a:lnTo>
                  <a:lnTo>
                    <a:pt x="1048131" y="270052"/>
                  </a:lnTo>
                  <a:lnTo>
                    <a:pt x="1047902" y="268782"/>
                  </a:lnTo>
                  <a:lnTo>
                    <a:pt x="1048994" y="268782"/>
                  </a:lnTo>
                  <a:lnTo>
                    <a:pt x="1049045" y="266242"/>
                  </a:lnTo>
                  <a:lnTo>
                    <a:pt x="1049210" y="264972"/>
                  </a:lnTo>
                  <a:lnTo>
                    <a:pt x="1050302" y="264972"/>
                  </a:lnTo>
                  <a:lnTo>
                    <a:pt x="1050632" y="263702"/>
                  </a:lnTo>
                  <a:lnTo>
                    <a:pt x="1050340" y="262432"/>
                  </a:lnTo>
                  <a:lnTo>
                    <a:pt x="1050048" y="262432"/>
                  </a:lnTo>
                  <a:lnTo>
                    <a:pt x="1049655" y="263702"/>
                  </a:lnTo>
                  <a:lnTo>
                    <a:pt x="1049172" y="263702"/>
                  </a:lnTo>
                  <a:lnTo>
                    <a:pt x="1049134" y="262432"/>
                  </a:lnTo>
                  <a:lnTo>
                    <a:pt x="1049451" y="261162"/>
                  </a:lnTo>
                  <a:lnTo>
                    <a:pt x="1052195" y="261162"/>
                  </a:lnTo>
                  <a:lnTo>
                    <a:pt x="1052525" y="258622"/>
                  </a:lnTo>
                  <a:lnTo>
                    <a:pt x="1052614" y="257352"/>
                  </a:lnTo>
                  <a:lnTo>
                    <a:pt x="1054036" y="258622"/>
                  </a:lnTo>
                  <a:lnTo>
                    <a:pt x="1055674" y="257352"/>
                  </a:lnTo>
                  <a:lnTo>
                    <a:pt x="1057541" y="256082"/>
                  </a:lnTo>
                  <a:lnTo>
                    <a:pt x="1057376" y="257352"/>
                  </a:lnTo>
                  <a:lnTo>
                    <a:pt x="1057351" y="258622"/>
                  </a:lnTo>
                  <a:lnTo>
                    <a:pt x="1058189" y="258622"/>
                  </a:lnTo>
                  <a:lnTo>
                    <a:pt x="1059091" y="259892"/>
                  </a:lnTo>
                  <a:lnTo>
                    <a:pt x="1059611" y="261162"/>
                  </a:lnTo>
                  <a:lnTo>
                    <a:pt x="1060361" y="259892"/>
                  </a:lnTo>
                  <a:lnTo>
                    <a:pt x="1061085" y="261162"/>
                  </a:lnTo>
                  <a:lnTo>
                    <a:pt x="1061796" y="261162"/>
                  </a:lnTo>
                  <a:lnTo>
                    <a:pt x="1062545" y="259892"/>
                  </a:lnTo>
                  <a:lnTo>
                    <a:pt x="1063345" y="259892"/>
                  </a:lnTo>
                  <a:lnTo>
                    <a:pt x="1063828" y="258622"/>
                  </a:lnTo>
                  <a:lnTo>
                    <a:pt x="1065415" y="258622"/>
                  </a:lnTo>
                  <a:lnTo>
                    <a:pt x="1065682" y="259892"/>
                  </a:lnTo>
                  <a:lnTo>
                    <a:pt x="1066152" y="261162"/>
                  </a:lnTo>
                  <a:lnTo>
                    <a:pt x="1067130" y="261162"/>
                  </a:lnTo>
                  <a:lnTo>
                    <a:pt x="1067879" y="259892"/>
                  </a:lnTo>
                  <a:lnTo>
                    <a:pt x="1068412" y="259892"/>
                  </a:lnTo>
                  <a:lnTo>
                    <a:pt x="1068654" y="261162"/>
                  </a:lnTo>
                  <a:lnTo>
                    <a:pt x="1068412" y="261162"/>
                  </a:lnTo>
                  <a:lnTo>
                    <a:pt x="1068514" y="262432"/>
                  </a:lnTo>
                  <a:lnTo>
                    <a:pt x="1069873" y="262432"/>
                  </a:lnTo>
                  <a:lnTo>
                    <a:pt x="1070940" y="263702"/>
                  </a:lnTo>
                  <a:lnTo>
                    <a:pt x="1075309" y="263702"/>
                  </a:lnTo>
                  <a:lnTo>
                    <a:pt x="1076109" y="264972"/>
                  </a:lnTo>
                  <a:lnTo>
                    <a:pt x="1077087" y="266242"/>
                  </a:lnTo>
                  <a:lnTo>
                    <a:pt x="1077760" y="264972"/>
                  </a:lnTo>
                  <a:lnTo>
                    <a:pt x="1078484" y="264972"/>
                  </a:lnTo>
                  <a:lnTo>
                    <a:pt x="1078814" y="263702"/>
                  </a:lnTo>
                  <a:lnTo>
                    <a:pt x="1080109" y="263702"/>
                  </a:lnTo>
                  <a:lnTo>
                    <a:pt x="1080173" y="264972"/>
                  </a:lnTo>
                  <a:lnTo>
                    <a:pt x="1079512" y="266242"/>
                  </a:lnTo>
                  <a:lnTo>
                    <a:pt x="1079995" y="267512"/>
                  </a:lnTo>
                  <a:lnTo>
                    <a:pt x="1081214" y="268782"/>
                  </a:lnTo>
                  <a:lnTo>
                    <a:pt x="1082852" y="267512"/>
                  </a:lnTo>
                  <a:lnTo>
                    <a:pt x="1084338" y="267512"/>
                  </a:lnTo>
                  <a:lnTo>
                    <a:pt x="1085062" y="268782"/>
                  </a:lnTo>
                  <a:lnTo>
                    <a:pt x="1086065" y="268782"/>
                  </a:lnTo>
                  <a:lnTo>
                    <a:pt x="1087285" y="267512"/>
                  </a:lnTo>
                  <a:lnTo>
                    <a:pt x="1088263" y="268782"/>
                  </a:lnTo>
                  <a:lnTo>
                    <a:pt x="1089139" y="268782"/>
                  </a:lnTo>
                  <a:lnTo>
                    <a:pt x="1089456" y="270052"/>
                  </a:lnTo>
                  <a:lnTo>
                    <a:pt x="1091857" y="270052"/>
                  </a:lnTo>
                  <a:lnTo>
                    <a:pt x="1091438" y="271322"/>
                  </a:lnTo>
                  <a:lnTo>
                    <a:pt x="1091590" y="272592"/>
                  </a:lnTo>
                  <a:lnTo>
                    <a:pt x="1092339" y="271322"/>
                  </a:lnTo>
                  <a:lnTo>
                    <a:pt x="1092644" y="272592"/>
                  </a:lnTo>
                  <a:lnTo>
                    <a:pt x="1092936" y="271322"/>
                  </a:lnTo>
                  <a:lnTo>
                    <a:pt x="1093228" y="271322"/>
                  </a:lnTo>
                  <a:lnTo>
                    <a:pt x="1094447" y="270103"/>
                  </a:lnTo>
                  <a:lnTo>
                    <a:pt x="1094460" y="271322"/>
                  </a:lnTo>
                  <a:lnTo>
                    <a:pt x="1094638" y="272592"/>
                  </a:lnTo>
                  <a:lnTo>
                    <a:pt x="1095616" y="273862"/>
                  </a:lnTo>
                  <a:lnTo>
                    <a:pt x="1097584" y="273862"/>
                  </a:lnTo>
                  <a:lnTo>
                    <a:pt x="1097940" y="272592"/>
                  </a:lnTo>
                  <a:lnTo>
                    <a:pt x="1098765" y="273862"/>
                  </a:lnTo>
                  <a:lnTo>
                    <a:pt x="1099261" y="275132"/>
                  </a:lnTo>
                  <a:lnTo>
                    <a:pt x="1099705" y="275132"/>
                  </a:lnTo>
                  <a:lnTo>
                    <a:pt x="1100315" y="273862"/>
                  </a:lnTo>
                  <a:lnTo>
                    <a:pt x="1101559" y="273862"/>
                  </a:lnTo>
                  <a:lnTo>
                    <a:pt x="1101928" y="275132"/>
                  </a:lnTo>
                  <a:lnTo>
                    <a:pt x="1102652" y="275132"/>
                  </a:lnTo>
                  <a:lnTo>
                    <a:pt x="1103198" y="276402"/>
                  </a:lnTo>
                  <a:lnTo>
                    <a:pt x="1104239" y="276402"/>
                  </a:lnTo>
                  <a:lnTo>
                    <a:pt x="1104569" y="277672"/>
                  </a:lnTo>
                  <a:lnTo>
                    <a:pt x="1104963" y="277672"/>
                  </a:lnTo>
                  <a:lnTo>
                    <a:pt x="1106919" y="278942"/>
                  </a:lnTo>
                  <a:lnTo>
                    <a:pt x="1107605" y="278942"/>
                  </a:lnTo>
                  <a:lnTo>
                    <a:pt x="1107948" y="277672"/>
                  </a:lnTo>
                  <a:lnTo>
                    <a:pt x="1110932" y="277672"/>
                  </a:lnTo>
                  <a:lnTo>
                    <a:pt x="1112139" y="280212"/>
                  </a:lnTo>
                  <a:lnTo>
                    <a:pt x="1112100" y="281482"/>
                  </a:lnTo>
                  <a:lnTo>
                    <a:pt x="1113116" y="281482"/>
                  </a:lnTo>
                  <a:lnTo>
                    <a:pt x="1113586" y="282752"/>
                  </a:lnTo>
                  <a:lnTo>
                    <a:pt x="1113548" y="285292"/>
                  </a:lnTo>
                  <a:lnTo>
                    <a:pt x="1113167" y="285292"/>
                  </a:lnTo>
                  <a:lnTo>
                    <a:pt x="1112380" y="286562"/>
                  </a:lnTo>
                  <a:lnTo>
                    <a:pt x="1110221" y="291642"/>
                  </a:lnTo>
                  <a:lnTo>
                    <a:pt x="1108697" y="296722"/>
                  </a:lnTo>
                  <a:lnTo>
                    <a:pt x="1106652" y="303072"/>
                  </a:lnTo>
                  <a:lnTo>
                    <a:pt x="1104023" y="309422"/>
                  </a:lnTo>
                  <a:lnTo>
                    <a:pt x="1102461" y="310692"/>
                  </a:lnTo>
                  <a:lnTo>
                    <a:pt x="1101280" y="313232"/>
                  </a:lnTo>
                  <a:lnTo>
                    <a:pt x="1100467" y="317042"/>
                  </a:lnTo>
                  <a:lnTo>
                    <a:pt x="1099680" y="318312"/>
                  </a:lnTo>
                  <a:lnTo>
                    <a:pt x="1099146" y="318312"/>
                  </a:lnTo>
                  <a:lnTo>
                    <a:pt x="1098854" y="319582"/>
                  </a:lnTo>
                  <a:lnTo>
                    <a:pt x="1097343" y="324662"/>
                  </a:lnTo>
                  <a:lnTo>
                    <a:pt x="1097851" y="324662"/>
                  </a:lnTo>
                  <a:lnTo>
                    <a:pt x="1097838" y="325932"/>
                  </a:lnTo>
                  <a:lnTo>
                    <a:pt x="1097305" y="325932"/>
                  </a:lnTo>
                  <a:lnTo>
                    <a:pt x="1096289" y="328472"/>
                  </a:lnTo>
                  <a:lnTo>
                    <a:pt x="1097546" y="328472"/>
                  </a:lnTo>
                  <a:lnTo>
                    <a:pt x="1097114" y="329742"/>
                  </a:lnTo>
                  <a:lnTo>
                    <a:pt x="1097076" y="331012"/>
                  </a:lnTo>
                  <a:lnTo>
                    <a:pt x="1097470" y="332282"/>
                  </a:lnTo>
                  <a:lnTo>
                    <a:pt x="1098524" y="333552"/>
                  </a:lnTo>
                  <a:lnTo>
                    <a:pt x="1099324" y="333552"/>
                  </a:lnTo>
                  <a:lnTo>
                    <a:pt x="1099832" y="334822"/>
                  </a:lnTo>
                  <a:lnTo>
                    <a:pt x="1102944" y="334822"/>
                  </a:lnTo>
                  <a:lnTo>
                    <a:pt x="1104900" y="336092"/>
                  </a:lnTo>
                  <a:lnTo>
                    <a:pt x="1108849" y="336092"/>
                  </a:lnTo>
                  <a:lnTo>
                    <a:pt x="1110411" y="337362"/>
                  </a:lnTo>
                  <a:lnTo>
                    <a:pt x="1115898" y="337362"/>
                  </a:lnTo>
                  <a:lnTo>
                    <a:pt x="1115682" y="334822"/>
                  </a:lnTo>
                  <a:lnTo>
                    <a:pt x="1115161" y="333552"/>
                  </a:lnTo>
                  <a:lnTo>
                    <a:pt x="1115136" y="332282"/>
                  </a:lnTo>
                  <a:lnTo>
                    <a:pt x="1115631" y="332282"/>
                  </a:lnTo>
                  <a:lnTo>
                    <a:pt x="1116304" y="331012"/>
                  </a:lnTo>
                  <a:lnTo>
                    <a:pt x="1116672" y="329742"/>
                  </a:lnTo>
                  <a:lnTo>
                    <a:pt x="1117269" y="325932"/>
                  </a:lnTo>
                  <a:lnTo>
                    <a:pt x="1118616" y="325932"/>
                  </a:lnTo>
                  <a:lnTo>
                    <a:pt x="1117688" y="324662"/>
                  </a:lnTo>
                  <a:lnTo>
                    <a:pt x="1116863" y="324662"/>
                  </a:lnTo>
                  <a:lnTo>
                    <a:pt x="1116037" y="323392"/>
                  </a:lnTo>
                  <a:lnTo>
                    <a:pt x="1115542" y="323392"/>
                  </a:lnTo>
                  <a:lnTo>
                    <a:pt x="1115390" y="322122"/>
                  </a:lnTo>
                  <a:lnTo>
                    <a:pt x="1116342" y="322122"/>
                  </a:lnTo>
                  <a:lnTo>
                    <a:pt x="1117015" y="320852"/>
                  </a:lnTo>
                  <a:lnTo>
                    <a:pt x="1117358" y="322122"/>
                  </a:lnTo>
                  <a:lnTo>
                    <a:pt x="1117879" y="323392"/>
                  </a:lnTo>
                  <a:lnTo>
                    <a:pt x="1118285" y="323392"/>
                  </a:lnTo>
                  <a:lnTo>
                    <a:pt x="1118704" y="322122"/>
                  </a:lnTo>
                  <a:lnTo>
                    <a:pt x="1119733" y="322122"/>
                  </a:lnTo>
                  <a:lnTo>
                    <a:pt x="1120152" y="320852"/>
                  </a:lnTo>
                  <a:lnTo>
                    <a:pt x="1120800" y="319582"/>
                  </a:lnTo>
                  <a:lnTo>
                    <a:pt x="1121079" y="318312"/>
                  </a:lnTo>
                  <a:lnTo>
                    <a:pt x="1121168" y="317042"/>
                  </a:lnTo>
                  <a:lnTo>
                    <a:pt x="1121968" y="315772"/>
                  </a:lnTo>
                  <a:lnTo>
                    <a:pt x="1122489" y="315772"/>
                  </a:lnTo>
                  <a:lnTo>
                    <a:pt x="1122959" y="313232"/>
                  </a:lnTo>
                  <a:lnTo>
                    <a:pt x="1122718" y="311962"/>
                  </a:lnTo>
                  <a:lnTo>
                    <a:pt x="1124546" y="311962"/>
                  </a:lnTo>
                  <a:lnTo>
                    <a:pt x="1125042" y="310692"/>
                  </a:lnTo>
                  <a:lnTo>
                    <a:pt x="1124204" y="309422"/>
                  </a:lnTo>
                  <a:lnTo>
                    <a:pt x="1125423" y="306882"/>
                  </a:lnTo>
                  <a:lnTo>
                    <a:pt x="1125918" y="305612"/>
                  </a:lnTo>
                  <a:lnTo>
                    <a:pt x="1125816" y="304342"/>
                  </a:lnTo>
                  <a:lnTo>
                    <a:pt x="1125728" y="303072"/>
                  </a:lnTo>
                  <a:lnTo>
                    <a:pt x="1127048" y="303072"/>
                  </a:lnTo>
                  <a:lnTo>
                    <a:pt x="1127734" y="300532"/>
                  </a:lnTo>
                  <a:lnTo>
                    <a:pt x="1127683" y="299262"/>
                  </a:lnTo>
                  <a:lnTo>
                    <a:pt x="1127264" y="299262"/>
                  </a:lnTo>
                  <a:lnTo>
                    <a:pt x="1127861" y="297992"/>
                  </a:lnTo>
                  <a:lnTo>
                    <a:pt x="1127353" y="296722"/>
                  </a:lnTo>
                  <a:lnTo>
                    <a:pt x="1129080" y="295452"/>
                  </a:lnTo>
                  <a:lnTo>
                    <a:pt x="1129969" y="294182"/>
                  </a:lnTo>
                  <a:lnTo>
                    <a:pt x="1127023" y="294182"/>
                  </a:lnTo>
                  <a:lnTo>
                    <a:pt x="1126756" y="292912"/>
                  </a:lnTo>
                  <a:lnTo>
                    <a:pt x="1127836" y="292912"/>
                  </a:lnTo>
                  <a:lnTo>
                    <a:pt x="1127467" y="291642"/>
                  </a:lnTo>
                  <a:lnTo>
                    <a:pt x="1128953" y="291642"/>
                  </a:lnTo>
                  <a:lnTo>
                    <a:pt x="1130122" y="292912"/>
                  </a:lnTo>
                  <a:lnTo>
                    <a:pt x="1131049" y="291642"/>
                  </a:lnTo>
                  <a:lnTo>
                    <a:pt x="1131189" y="290372"/>
                  </a:lnTo>
                  <a:lnTo>
                    <a:pt x="1130604" y="287832"/>
                  </a:lnTo>
                  <a:lnTo>
                    <a:pt x="1131811" y="287832"/>
                  </a:lnTo>
                  <a:lnTo>
                    <a:pt x="1133729" y="284022"/>
                  </a:lnTo>
                  <a:lnTo>
                    <a:pt x="1134071" y="282752"/>
                  </a:lnTo>
                  <a:lnTo>
                    <a:pt x="1134414" y="281482"/>
                  </a:lnTo>
                  <a:lnTo>
                    <a:pt x="1134821" y="280212"/>
                  </a:lnTo>
                  <a:lnTo>
                    <a:pt x="1134948" y="278942"/>
                  </a:lnTo>
                  <a:lnTo>
                    <a:pt x="1135532" y="278942"/>
                  </a:lnTo>
                  <a:lnTo>
                    <a:pt x="1137246" y="273862"/>
                  </a:lnTo>
                  <a:lnTo>
                    <a:pt x="1138123" y="271322"/>
                  </a:lnTo>
                  <a:lnTo>
                    <a:pt x="1138529" y="270052"/>
                  </a:lnTo>
                  <a:lnTo>
                    <a:pt x="1138872" y="267512"/>
                  </a:lnTo>
                  <a:lnTo>
                    <a:pt x="1140371" y="263702"/>
                  </a:lnTo>
                  <a:lnTo>
                    <a:pt x="1141044" y="263702"/>
                  </a:lnTo>
                  <a:lnTo>
                    <a:pt x="1141374" y="262432"/>
                  </a:lnTo>
                  <a:lnTo>
                    <a:pt x="1141349" y="261162"/>
                  </a:lnTo>
                  <a:lnTo>
                    <a:pt x="1142161" y="259892"/>
                  </a:lnTo>
                  <a:lnTo>
                    <a:pt x="1143101" y="258622"/>
                  </a:lnTo>
                  <a:lnTo>
                    <a:pt x="1144168" y="256082"/>
                  </a:lnTo>
                  <a:lnTo>
                    <a:pt x="1146454" y="252272"/>
                  </a:lnTo>
                  <a:lnTo>
                    <a:pt x="1147648" y="252272"/>
                  </a:lnTo>
                  <a:lnTo>
                    <a:pt x="1147711" y="251002"/>
                  </a:lnTo>
                  <a:lnTo>
                    <a:pt x="1147927" y="248462"/>
                  </a:lnTo>
                  <a:lnTo>
                    <a:pt x="1148283" y="247192"/>
                  </a:lnTo>
                  <a:lnTo>
                    <a:pt x="1150391" y="247192"/>
                  </a:lnTo>
                  <a:lnTo>
                    <a:pt x="1150708" y="244652"/>
                  </a:lnTo>
                  <a:lnTo>
                    <a:pt x="1151572" y="242112"/>
                  </a:lnTo>
                  <a:lnTo>
                    <a:pt x="1152512" y="242112"/>
                  </a:lnTo>
                  <a:lnTo>
                    <a:pt x="1152626" y="240842"/>
                  </a:lnTo>
                  <a:lnTo>
                    <a:pt x="1152931" y="239572"/>
                  </a:lnTo>
                  <a:lnTo>
                    <a:pt x="1153401" y="238302"/>
                  </a:lnTo>
                  <a:lnTo>
                    <a:pt x="1154049" y="237032"/>
                  </a:lnTo>
                  <a:lnTo>
                    <a:pt x="1154468" y="235762"/>
                  </a:lnTo>
                  <a:lnTo>
                    <a:pt x="1155153" y="235762"/>
                  </a:lnTo>
                  <a:lnTo>
                    <a:pt x="1155636" y="234492"/>
                  </a:lnTo>
                  <a:lnTo>
                    <a:pt x="1155915" y="233222"/>
                  </a:lnTo>
                  <a:lnTo>
                    <a:pt x="1156030" y="231952"/>
                  </a:lnTo>
                  <a:lnTo>
                    <a:pt x="1156436" y="230682"/>
                  </a:lnTo>
                  <a:close/>
                </a:path>
                <a:path w="2016759" h="773429">
                  <a:moveTo>
                    <a:pt x="1225270" y="321005"/>
                  </a:moveTo>
                  <a:lnTo>
                    <a:pt x="1225245" y="318338"/>
                  </a:lnTo>
                  <a:lnTo>
                    <a:pt x="1224991" y="318084"/>
                  </a:lnTo>
                  <a:lnTo>
                    <a:pt x="1224800" y="317957"/>
                  </a:lnTo>
                  <a:lnTo>
                    <a:pt x="1224559" y="317703"/>
                  </a:lnTo>
                  <a:lnTo>
                    <a:pt x="1224280" y="317449"/>
                  </a:lnTo>
                  <a:lnTo>
                    <a:pt x="1224445" y="316306"/>
                  </a:lnTo>
                  <a:lnTo>
                    <a:pt x="1224749" y="315417"/>
                  </a:lnTo>
                  <a:lnTo>
                    <a:pt x="1225067" y="313766"/>
                  </a:lnTo>
                  <a:lnTo>
                    <a:pt x="1225054" y="310337"/>
                  </a:lnTo>
                  <a:lnTo>
                    <a:pt x="1224661" y="309067"/>
                  </a:lnTo>
                  <a:lnTo>
                    <a:pt x="1223632" y="306273"/>
                  </a:lnTo>
                  <a:lnTo>
                    <a:pt x="1223200" y="304622"/>
                  </a:lnTo>
                  <a:lnTo>
                    <a:pt x="1222159" y="302463"/>
                  </a:lnTo>
                  <a:lnTo>
                    <a:pt x="1221524" y="300939"/>
                  </a:lnTo>
                  <a:lnTo>
                    <a:pt x="1220812" y="299796"/>
                  </a:lnTo>
                  <a:lnTo>
                    <a:pt x="1220012" y="299161"/>
                  </a:lnTo>
                  <a:lnTo>
                    <a:pt x="1220266" y="297764"/>
                  </a:lnTo>
                  <a:lnTo>
                    <a:pt x="1219873" y="297383"/>
                  </a:lnTo>
                  <a:lnTo>
                    <a:pt x="1219200" y="297129"/>
                  </a:lnTo>
                  <a:lnTo>
                    <a:pt x="1219161" y="297002"/>
                  </a:lnTo>
                  <a:lnTo>
                    <a:pt x="1218666" y="295351"/>
                  </a:lnTo>
                  <a:lnTo>
                    <a:pt x="1218120" y="294081"/>
                  </a:lnTo>
                  <a:lnTo>
                    <a:pt x="1216926" y="292684"/>
                  </a:lnTo>
                  <a:lnTo>
                    <a:pt x="1216253" y="292176"/>
                  </a:lnTo>
                  <a:lnTo>
                    <a:pt x="1214374" y="291541"/>
                  </a:lnTo>
                  <a:lnTo>
                    <a:pt x="1213332" y="290906"/>
                  </a:lnTo>
                  <a:lnTo>
                    <a:pt x="1213878" y="289382"/>
                  </a:lnTo>
                  <a:lnTo>
                    <a:pt x="1213281" y="288874"/>
                  </a:lnTo>
                  <a:lnTo>
                    <a:pt x="1213167" y="313385"/>
                  </a:lnTo>
                  <a:lnTo>
                    <a:pt x="1212583" y="315036"/>
                  </a:lnTo>
                  <a:lnTo>
                    <a:pt x="1212151" y="316941"/>
                  </a:lnTo>
                  <a:lnTo>
                    <a:pt x="1211567" y="318719"/>
                  </a:lnTo>
                  <a:lnTo>
                    <a:pt x="1211275" y="319735"/>
                  </a:lnTo>
                  <a:lnTo>
                    <a:pt x="1207236" y="324688"/>
                  </a:lnTo>
                  <a:lnTo>
                    <a:pt x="1205928" y="325577"/>
                  </a:lnTo>
                  <a:lnTo>
                    <a:pt x="1205090" y="326339"/>
                  </a:lnTo>
                  <a:lnTo>
                    <a:pt x="1204747" y="326847"/>
                  </a:lnTo>
                  <a:lnTo>
                    <a:pt x="1203629" y="326466"/>
                  </a:lnTo>
                  <a:lnTo>
                    <a:pt x="1202715" y="326974"/>
                  </a:lnTo>
                  <a:lnTo>
                    <a:pt x="1201585" y="327228"/>
                  </a:lnTo>
                  <a:lnTo>
                    <a:pt x="1200581" y="327736"/>
                  </a:lnTo>
                  <a:lnTo>
                    <a:pt x="1199921" y="328244"/>
                  </a:lnTo>
                  <a:lnTo>
                    <a:pt x="1199629" y="328625"/>
                  </a:lnTo>
                  <a:lnTo>
                    <a:pt x="1199464" y="328244"/>
                  </a:lnTo>
                  <a:lnTo>
                    <a:pt x="1199032" y="328117"/>
                  </a:lnTo>
                  <a:lnTo>
                    <a:pt x="1198524" y="328117"/>
                  </a:lnTo>
                  <a:lnTo>
                    <a:pt x="1198067" y="328244"/>
                  </a:lnTo>
                  <a:lnTo>
                    <a:pt x="1197673" y="328498"/>
                  </a:lnTo>
                  <a:lnTo>
                    <a:pt x="1196225" y="328498"/>
                  </a:lnTo>
                  <a:lnTo>
                    <a:pt x="1194371" y="328625"/>
                  </a:lnTo>
                  <a:lnTo>
                    <a:pt x="1193393" y="328498"/>
                  </a:lnTo>
                  <a:lnTo>
                    <a:pt x="1192415" y="328371"/>
                  </a:lnTo>
                  <a:lnTo>
                    <a:pt x="1190383" y="328498"/>
                  </a:lnTo>
                  <a:lnTo>
                    <a:pt x="1190015" y="328117"/>
                  </a:lnTo>
                  <a:lnTo>
                    <a:pt x="1189342" y="327863"/>
                  </a:lnTo>
                  <a:lnTo>
                    <a:pt x="1188593" y="328117"/>
                  </a:lnTo>
                  <a:lnTo>
                    <a:pt x="1187653" y="327863"/>
                  </a:lnTo>
                  <a:lnTo>
                    <a:pt x="1186573" y="327101"/>
                  </a:lnTo>
                  <a:lnTo>
                    <a:pt x="1185303" y="326466"/>
                  </a:lnTo>
                  <a:lnTo>
                    <a:pt x="1184109" y="325577"/>
                  </a:lnTo>
                  <a:lnTo>
                    <a:pt x="1182243" y="324434"/>
                  </a:lnTo>
                  <a:lnTo>
                    <a:pt x="1181849" y="324053"/>
                  </a:lnTo>
                  <a:lnTo>
                    <a:pt x="1180299" y="323418"/>
                  </a:lnTo>
                  <a:lnTo>
                    <a:pt x="1178648" y="322402"/>
                  </a:lnTo>
                  <a:lnTo>
                    <a:pt x="1177391" y="321005"/>
                  </a:lnTo>
                  <a:lnTo>
                    <a:pt x="1176058" y="319735"/>
                  </a:lnTo>
                  <a:lnTo>
                    <a:pt x="1173137" y="318719"/>
                  </a:lnTo>
                  <a:lnTo>
                    <a:pt x="1173391" y="317957"/>
                  </a:lnTo>
                  <a:lnTo>
                    <a:pt x="1173365" y="317322"/>
                  </a:lnTo>
                  <a:lnTo>
                    <a:pt x="1175016" y="316941"/>
                  </a:lnTo>
                  <a:lnTo>
                    <a:pt x="1176451" y="316433"/>
                  </a:lnTo>
                  <a:lnTo>
                    <a:pt x="1175715" y="314909"/>
                  </a:lnTo>
                  <a:lnTo>
                    <a:pt x="1175207" y="313385"/>
                  </a:lnTo>
                  <a:lnTo>
                    <a:pt x="1177023" y="312496"/>
                  </a:lnTo>
                  <a:lnTo>
                    <a:pt x="1177251" y="311861"/>
                  </a:lnTo>
                  <a:lnTo>
                    <a:pt x="1177099" y="310337"/>
                  </a:lnTo>
                  <a:lnTo>
                    <a:pt x="1177505" y="309194"/>
                  </a:lnTo>
                  <a:lnTo>
                    <a:pt x="1178407" y="308559"/>
                  </a:lnTo>
                  <a:lnTo>
                    <a:pt x="1178102" y="307924"/>
                  </a:lnTo>
                  <a:lnTo>
                    <a:pt x="1177899" y="307035"/>
                  </a:lnTo>
                  <a:lnTo>
                    <a:pt x="1178293" y="306908"/>
                  </a:lnTo>
                  <a:lnTo>
                    <a:pt x="1178471" y="306400"/>
                  </a:lnTo>
                  <a:lnTo>
                    <a:pt x="1178483" y="304622"/>
                  </a:lnTo>
                  <a:lnTo>
                    <a:pt x="1178750" y="303860"/>
                  </a:lnTo>
                  <a:lnTo>
                    <a:pt x="1181061" y="302463"/>
                  </a:lnTo>
                  <a:lnTo>
                    <a:pt x="1182052" y="300939"/>
                  </a:lnTo>
                  <a:lnTo>
                    <a:pt x="1181938" y="298907"/>
                  </a:lnTo>
                  <a:lnTo>
                    <a:pt x="1182039" y="299161"/>
                  </a:lnTo>
                  <a:lnTo>
                    <a:pt x="1182395" y="299415"/>
                  </a:lnTo>
                  <a:lnTo>
                    <a:pt x="1182992" y="299542"/>
                  </a:lnTo>
                  <a:lnTo>
                    <a:pt x="1183411" y="298907"/>
                  </a:lnTo>
                  <a:lnTo>
                    <a:pt x="1184071" y="297891"/>
                  </a:lnTo>
                  <a:lnTo>
                    <a:pt x="1184859" y="297510"/>
                  </a:lnTo>
                  <a:lnTo>
                    <a:pt x="1185735" y="297383"/>
                  </a:lnTo>
                  <a:lnTo>
                    <a:pt x="1186688" y="297510"/>
                  </a:lnTo>
                  <a:lnTo>
                    <a:pt x="1187894" y="297764"/>
                  </a:lnTo>
                  <a:lnTo>
                    <a:pt x="1189253" y="297383"/>
                  </a:lnTo>
                  <a:lnTo>
                    <a:pt x="1191107" y="298018"/>
                  </a:lnTo>
                  <a:lnTo>
                    <a:pt x="1191285" y="298018"/>
                  </a:lnTo>
                  <a:lnTo>
                    <a:pt x="1191348" y="297891"/>
                  </a:lnTo>
                  <a:lnTo>
                    <a:pt x="1192479" y="297383"/>
                  </a:lnTo>
                  <a:lnTo>
                    <a:pt x="1192758" y="297256"/>
                  </a:lnTo>
                  <a:lnTo>
                    <a:pt x="1193977" y="297002"/>
                  </a:lnTo>
                  <a:lnTo>
                    <a:pt x="1195031" y="297383"/>
                  </a:lnTo>
                  <a:lnTo>
                    <a:pt x="1196289" y="297129"/>
                  </a:lnTo>
                  <a:lnTo>
                    <a:pt x="1213167" y="313385"/>
                  </a:lnTo>
                  <a:lnTo>
                    <a:pt x="1213167" y="288848"/>
                  </a:lnTo>
                  <a:lnTo>
                    <a:pt x="1212824" y="288747"/>
                  </a:lnTo>
                  <a:lnTo>
                    <a:pt x="1212723" y="287096"/>
                  </a:lnTo>
                  <a:lnTo>
                    <a:pt x="1212456" y="286842"/>
                  </a:lnTo>
                  <a:lnTo>
                    <a:pt x="1211567" y="286588"/>
                  </a:lnTo>
                  <a:lnTo>
                    <a:pt x="1210919" y="285953"/>
                  </a:lnTo>
                  <a:lnTo>
                    <a:pt x="1210246" y="284556"/>
                  </a:lnTo>
                  <a:lnTo>
                    <a:pt x="1209941" y="283921"/>
                  </a:lnTo>
                  <a:lnTo>
                    <a:pt x="1209687" y="283540"/>
                  </a:lnTo>
                  <a:lnTo>
                    <a:pt x="1209281" y="282905"/>
                  </a:lnTo>
                  <a:lnTo>
                    <a:pt x="1207770" y="282905"/>
                  </a:lnTo>
                  <a:lnTo>
                    <a:pt x="1206804" y="282143"/>
                  </a:lnTo>
                  <a:lnTo>
                    <a:pt x="1206322" y="281635"/>
                  </a:lnTo>
                  <a:lnTo>
                    <a:pt x="1205953" y="281381"/>
                  </a:lnTo>
                  <a:lnTo>
                    <a:pt x="1205763" y="281508"/>
                  </a:lnTo>
                  <a:lnTo>
                    <a:pt x="1205077" y="282016"/>
                  </a:lnTo>
                  <a:lnTo>
                    <a:pt x="1204556" y="282905"/>
                  </a:lnTo>
                  <a:lnTo>
                    <a:pt x="1204239" y="283286"/>
                  </a:lnTo>
                  <a:lnTo>
                    <a:pt x="1203667" y="283413"/>
                  </a:lnTo>
                  <a:lnTo>
                    <a:pt x="1202817" y="283540"/>
                  </a:lnTo>
                  <a:lnTo>
                    <a:pt x="1202461" y="283032"/>
                  </a:lnTo>
                  <a:lnTo>
                    <a:pt x="1202436" y="282651"/>
                  </a:lnTo>
                  <a:lnTo>
                    <a:pt x="1202753" y="282270"/>
                  </a:lnTo>
                  <a:lnTo>
                    <a:pt x="1203058" y="281381"/>
                  </a:lnTo>
                  <a:lnTo>
                    <a:pt x="1202842" y="280492"/>
                  </a:lnTo>
                  <a:lnTo>
                    <a:pt x="1202042" y="279857"/>
                  </a:lnTo>
                  <a:lnTo>
                    <a:pt x="1201420" y="279476"/>
                  </a:lnTo>
                  <a:lnTo>
                    <a:pt x="1199476" y="278841"/>
                  </a:lnTo>
                  <a:lnTo>
                    <a:pt x="1198308" y="277825"/>
                  </a:lnTo>
                  <a:lnTo>
                    <a:pt x="1197559" y="276555"/>
                  </a:lnTo>
                  <a:lnTo>
                    <a:pt x="1197483" y="276428"/>
                  </a:lnTo>
                  <a:lnTo>
                    <a:pt x="1197267" y="276555"/>
                  </a:lnTo>
                  <a:lnTo>
                    <a:pt x="1197013" y="276555"/>
                  </a:lnTo>
                  <a:lnTo>
                    <a:pt x="1196721" y="276428"/>
                  </a:lnTo>
                  <a:lnTo>
                    <a:pt x="1195832" y="275285"/>
                  </a:lnTo>
                  <a:lnTo>
                    <a:pt x="1195324" y="274904"/>
                  </a:lnTo>
                  <a:lnTo>
                    <a:pt x="1194625" y="274396"/>
                  </a:lnTo>
                  <a:lnTo>
                    <a:pt x="1194028" y="274777"/>
                  </a:lnTo>
                  <a:lnTo>
                    <a:pt x="1193203" y="274904"/>
                  </a:lnTo>
                  <a:lnTo>
                    <a:pt x="1192911" y="274396"/>
                  </a:lnTo>
                  <a:lnTo>
                    <a:pt x="1192834" y="273761"/>
                  </a:lnTo>
                  <a:lnTo>
                    <a:pt x="1193609" y="273126"/>
                  </a:lnTo>
                  <a:lnTo>
                    <a:pt x="1193457" y="271983"/>
                  </a:lnTo>
                  <a:lnTo>
                    <a:pt x="1194371" y="270840"/>
                  </a:lnTo>
                  <a:lnTo>
                    <a:pt x="1194587" y="270840"/>
                  </a:lnTo>
                  <a:lnTo>
                    <a:pt x="1195044" y="270332"/>
                  </a:lnTo>
                  <a:lnTo>
                    <a:pt x="1195679" y="267792"/>
                  </a:lnTo>
                  <a:lnTo>
                    <a:pt x="1197597" y="264363"/>
                  </a:lnTo>
                  <a:lnTo>
                    <a:pt x="1199642" y="261315"/>
                  </a:lnTo>
                  <a:lnTo>
                    <a:pt x="1199667" y="259029"/>
                  </a:lnTo>
                  <a:lnTo>
                    <a:pt x="1200975" y="257632"/>
                  </a:lnTo>
                  <a:lnTo>
                    <a:pt x="1202194" y="256108"/>
                  </a:lnTo>
                  <a:lnTo>
                    <a:pt x="1203299" y="254330"/>
                  </a:lnTo>
                  <a:lnTo>
                    <a:pt x="1203261" y="251536"/>
                  </a:lnTo>
                  <a:lnTo>
                    <a:pt x="1204404" y="249631"/>
                  </a:lnTo>
                  <a:lnTo>
                    <a:pt x="1204633" y="248996"/>
                  </a:lnTo>
                  <a:lnTo>
                    <a:pt x="1205014" y="248615"/>
                  </a:lnTo>
                  <a:lnTo>
                    <a:pt x="1204658" y="247599"/>
                  </a:lnTo>
                  <a:lnTo>
                    <a:pt x="1204772" y="246837"/>
                  </a:lnTo>
                  <a:lnTo>
                    <a:pt x="1205344" y="246202"/>
                  </a:lnTo>
                  <a:lnTo>
                    <a:pt x="1205484" y="245821"/>
                  </a:lnTo>
                  <a:lnTo>
                    <a:pt x="1206258" y="245059"/>
                  </a:lnTo>
                  <a:lnTo>
                    <a:pt x="1206182" y="244551"/>
                  </a:lnTo>
                  <a:lnTo>
                    <a:pt x="1207554" y="242011"/>
                  </a:lnTo>
                  <a:lnTo>
                    <a:pt x="1207935" y="240868"/>
                  </a:lnTo>
                  <a:lnTo>
                    <a:pt x="1208024" y="239852"/>
                  </a:lnTo>
                  <a:lnTo>
                    <a:pt x="1208544" y="239090"/>
                  </a:lnTo>
                  <a:lnTo>
                    <a:pt x="1209243" y="237820"/>
                  </a:lnTo>
                  <a:lnTo>
                    <a:pt x="1209548" y="236931"/>
                  </a:lnTo>
                  <a:lnTo>
                    <a:pt x="1209725" y="236423"/>
                  </a:lnTo>
                  <a:lnTo>
                    <a:pt x="1210259" y="234899"/>
                  </a:lnTo>
                  <a:lnTo>
                    <a:pt x="1210487" y="234391"/>
                  </a:lnTo>
                  <a:lnTo>
                    <a:pt x="1211084" y="233121"/>
                  </a:lnTo>
                  <a:lnTo>
                    <a:pt x="1211326" y="232486"/>
                  </a:lnTo>
                  <a:lnTo>
                    <a:pt x="1210792" y="231724"/>
                  </a:lnTo>
                  <a:lnTo>
                    <a:pt x="1210551" y="231470"/>
                  </a:lnTo>
                  <a:lnTo>
                    <a:pt x="1210056" y="230962"/>
                  </a:lnTo>
                  <a:lnTo>
                    <a:pt x="1210360" y="230073"/>
                  </a:lnTo>
                  <a:lnTo>
                    <a:pt x="1210170" y="229692"/>
                  </a:lnTo>
                  <a:lnTo>
                    <a:pt x="1209916" y="229438"/>
                  </a:lnTo>
                  <a:lnTo>
                    <a:pt x="1209624" y="229311"/>
                  </a:lnTo>
                  <a:lnTo>
                    <a:pt x="1209535" y="227660"/>
                  </a:lnTo>
                  <a:lnTo>
                    <a:pt x="1209344" y="227533"/>
                  </a:lnTo>
                  <a:lnTo>
                    <a:pt x="1209040" y="227406"/>
                  </a:lnTo>
                  <a:lnTo>
                    <a:pt x="1208455" y="226136"/>
                  </a:lnTo>
                  <a:lnTo>
                    <a:pt x="1208087" y="225755"/>
                  </a:lnTo>
                  <a:lnTo>
                    <a:pt x="1206131" y="225628"/>
                  </a:lnTo>
                  <a:lnTo>
                    <a:pt x="1206207" y="224612"/>
                  </a:lnTo>
                  <a:lnTo>
                    <a:pt x="1206360" y="224231"/>
                  </a:lnTo>
                  <a:lnTo>
                    <a:pt x="1205420" y="223596"/>
                  </a:lnTo>
                  <a:lnTo>
                    <a:pt x="1204785" y="223469"/>
                  </a:lnTo>
                  <a:lnTo>
                    <a:pt x="1204163" y="223342"/>
                  </a:lnTo>
                  <a:lnTo>
                    <a:pt x="1202613" y="223469"/>
                  </a:lnTo>
                  <a:lnTo>
                    <a:pt x="1202550" y="222453"/>
                  </a:lnTo>
                  <a:lnTo>
                    <a:pt x="1202258" y="222326"/>
                  </a:lnTo>
                  <a:lnTo>
                    <a:pt x="1201635" y="223342"/>
                  </a:lnTo>
                  <a:lnTo>
                    <a:pt x="1200810" y="224358"/>
                  </a:lnTo>
                  <a:lnTo>
                    <a:pt x="1199819" y="224993"/>
                  </a:lnTo>
                  <a:lnTo>
                    <a:pt x="1197724" y="225247"/>
                  </a:lnTo>
                  <a:lnTo>
                    <a:pt x="1197013" y="225628"/>
                  </a:lnTo>
                  <a:lnTo>
                    <a:pt x="1196657" y="226136"/>
                  </a:lnTo>
                  <a:lnTo>
                    <a:pt x="1196594" y="226771"/>
                  </a:lnTo>
                  <a:lnTo>
                    <a:pt x="1196390" y="230581"/>
                  </a:lnTo>
                  <a:lnTo>
                    <a:pt x="1196009" y="230962"/>
                  </a:lnTo>
                  <a:lnTo>
                    <a:pt x="1195870" y="231470"/>
                  </a:lnTo>
                  <a:lnTo>
                    <a:pt x="1195908" y="231216"/>
                  </a:lnTo>
                  <a:lnTo>
                    <a:pt x="1194587" y="229946"/>
                  </a:lnTo>
                  <a:lnTo>
                    <a:pt x="1193673" y="230962"/>
                  </a:lnTo>
                  <a:lnTo>
                    <a:pt x="1193482" y="231216"/>
                  </a:lnTo>
                  <a:lnTo>
                    <a:pt x="1193444" y="231470"/>
                  </a:lnTo>
                  <a:lnTo>
                    <a:pt x="1193825" y="232232"/>
                  </a:lnTo>
                  <a:lnTo>
                    <a:pt x="1194346" y="232867"/>
                  </a:lnTo>
                  <a:lnTo>
                    <a:pt x="1194739" y="233248"/>
                  </a:lnTo>
                  <a:lnTo>
                    <a:pt x="1194981" y="233756"/>
                  </a:lnTo>
                  <a:lnTo>
                    <a:pt x="1195082" y="234391"/>
                  </a:lnTo>
                  <a:lnTo>
                    <a:pt x="1194181" y="234137"/>
                  </a:lnTo>
                  <a:lnTo>
                    <a:pt x="1193660" y="234899"/>
                  </a:lnTo>
                  <a:lnTo>
                    <a:pt x="1193253" y="235153"/>
                  </a:lnTo>
                  <a:lnTo>
                    <a:pt x="1192504" y="235407"/>
                  </a:lnTo>
                  <a:lnTo>
                    <a:pt x="1192504" y="236804"/>
                  </a:lnTo>
                  <a:lnTo>
                    <a:pt x="1192199" y="236931"/>
                  </a:lnTo>
                  <a:lnTo>
                    <a:pt x="1192123" y="236804"/>
                  </a:lnTo>
                  <a:lnTo>
                    <a:pt x="1192110" y="236423"/>
                  </a:lnTo>
                  <a:lnTo>
                    <a:pt x="1192352" y="236423"/>
                  </a:lnTo>
                  <a:lnTo>
                    <a:pt x="1192301" y="236677"/>
                  </a:lnTo>
                  <a:lnTo>
                    <a:pt x="1192504" y="236804"/>
                  </a:lnTo>
                  <a:lnTo>
                    <a:pt x="1192504" y="235407"/>
                  </a:lnTo>
                  <a:lnTo>
                    <a:pt x="1191742" y="235661"/>
                  </a:lnTo>
                  <a:lnTo>
                    <a:pt x="1191399" y="235661"/>
                  </a:lnTo>
                  <a:lnTo>
                    <a:pt x="1191082" y="235788"/>
                  </a:lnTo>
                  <a:lnTo>
                    <a:pt x="1191044" y="235915"/>
                  </a:lnTo>
                  <a:lnTo>
                    <a:pt x="1188808" y="239471"/>
                  </a:lnTo>
                  <a:lnTo>
                    <a:pt x="1188351" y="240360"/>
                  </a:lnTo>
                  <a:lnTo>
                    <a:pt x="1188212" y="241249"/>
                  </a:lnTo>
                  <a:lnTo>
                    <a:pt x="1188415" y="242138"/>
                  </a:lnTo>
                  <a:lnTo>
                    <a:pt x="1188847" y="242265"/>
                  </a:lnTo>
                  <a:lnTo>
                    <a:pt x="1188542" y="242646"/>
                  </a:lnTo>
                  <a:lnTo>
                    <a:pt x="1188402" y="243154"/>
                  </a:lnTo>
                  <a:lnTo>
                    <a:pt x="1188389" y="243662"/>
                  </a:lnTo>
                  <a:lnTo>
                    <a:pt x="1186573" y="244551"/>
                  </a:lnTo>
                  <a:lnTo>
                    <a:pt x="1185735" y="246202"/>
                  </a:lnTo>
                  <a:lnTo>
                    <a:pt x="1184198" y="249504"/>
                  </a:lnTo>
                  <a:lnTo>
                    <a:pt x="1183919" y="250774"/>
                  </a:lnTo>
                  <a:lnTo>
                    <a:pt x="1183957" y="252171"/>
                  </a:lnTo>
                  <a:lnTo>
                    <a:pt x="1183551" y="252425"/>
                  </a:lnTo>
                  <a:lnTo>
                    <a:pt x="1183132" y="252425"/>
                  </a:lnTo>
                  <a:lnTo>
                    <a:pt x="1182662" y="253695"/>
                  </a:lnTo>
                  <a:lnTo>
                    <a:pt x="1182281" y="254584"/>
                  </a:lnTo>
                  <a:lnTo>
                    <a:pt x="1181976" y="254965"/>
                  </a:lnTo>
                  <a:lnTo>
                    <a:pt x="1180998" y="255727"/>
                  </a:lnTo>
                  <a:lnTo>
                    <a:pt x="1179779" y="256235"/>
                  </a:lnTo>
                  <a:lnTo>
                    <a:pt x="1179893" y="257886"/>
                  </a:lnTo>
                  <a:lnTo>
                    <a:pt x="1179537" y="258394"/>
                  </a:lnTo>
                  <a:lnTo>
                    <a:pt x="1178331" y="260553"/>
                  </a:lnTo>
                  <a:lnTo>
                    <a:pt x="1178534" y="261315"/>
                  </a:lnTo>
                  <a:lnTo>
                    <a:pt x="1178839" y="261950"/>
                  </a:lnTo>
                  <a:lnTo>
                    <a:pt x="1178140" y="263982"/>
                  </a:lnTo>
                  <a:lnTo>
                    <a:pt x="1177455" y="264490"/>
                  </a:lnTo>
                  <a:lnTo>
                    <a:pt x="1176553" y="264998"/>
                  </a:lnTo>
                  <a:lnTo>
                    <a:pt x="1175194" y="266014"/>
                  </a:lnTo>
                  <a:lnTo>
                    <a:pt x="1175385" y="266395"/>
                  </a:lnTo>
                  <a:lnTo>
                    <a:pt x="1175410" y="266776"/>
                  </a:lnTo>
                  <a:lnTo>
                    <a:pt x="1175258" y="267284"/>
                  </a:lnTo>
                  <a:lnTo>
                    <a:pt x="1174851" y="267665"/>
                  </a:lnTo>
                  <a:lnTo>
                    <a:pt x="1174800" y="267919"/>
                  </a:lnTo>
                  <a:lnTo>
                    <a:pt x="1174584" y="267919"/>
                  </a:lnTo>
                  <a:lnTo>
                    <a:pt x="1174470" y="268046"/>
                  </a:lnTo>
                  <a:lnTo>
                    <a:pt x="1174419" y="268173"/>
                  </a:lnTo>
                  <a:lnTo>
                    <a:pt x="1174165" y="271094"/>
                  </a:lnTo>
                  <a:lnTo>
                    <a:pt x="1174369" y="271602"/>
                  </a:lnTo>
                  <a:lnTo>
                    <a:pt x="1174229" y="271983"/>
                  </a:lnTo>
                  <a:lnTo>
                    <a:pt x="1173784" y="272237"/>
                  </a:lnTo>
                  <a:lnTo>
                    <a:pt x="1173327" y="273634"/>
                  </a:lnTo>
                  <a:lnTo>
                    <a:pt x="1171359" y="274904"/>
                  </a:lnTo>
                  <a:lnTo>
                    <a:pt x="1171524" y="275285"/>
                  </a:lnTo>
                  <a:lnTo>
                    <a:pt x="1171651" y="276301"/>
                  </a:lnTo>
                  <a:lnTo>
                    <a:pt x="1169822" y="277952"/>
                  </a:lnTo>
                  <a:lnTo>
                    <a:pt x="1170419" y="278460"/>
                  </a:lnTo>
                  <a:lnTo>
                    <a:pt x="1170800" y="278841"/>
                  </a:lnTo>
                  <a:lnTo>
                    <a:pt x="1170520" y="279361"/>
                  </a:lnTo>
                  <a:lnTo>
                    <a:pt x="1170520" y="284683"/>
                  </a:lnTo>
                  <a:lnTo>
                    <a:pt x="1170520" y="285445"/>
                  </a:lnTo>
                  <a:lnTo>
                    <a:pt x="1170051" y="286842"/>
                  </a:lnTo>
                  <a:lnTo>
                    <a:pt x="1169949" y="286588"/>
                  </a:lnTo>
                  <a:lnTo>
                    <a:pt x="1169746" y="286461"/>
                  </a:lnTo>
                  <a:lnTo>
                    <a:pt x="1169454" y="286334"/>
                  </a:lnTo>
                  <a:lnTo>
                    <a:pt x="1169085" y="285953"/>
                  </a:lnTo>
                  <a:lnTo>
                    <a:pt x="1169822" y="285953"/>
                  </a:lnTo>
                  <a:lnTo>
                    <a:pt x="1170114" y="285064"/>
                  </a:lnTo>
                  <a:lnTo>
                    <a:pt x="1170063" y="284556"/>
                  </a:lnTo>
                  <a:lnTo>
                    <a:pt x="1170520" y="284683"/>
                  </a:lnTo>
                  <a:lnTo>
                    <a:pt x="1170520" y="279361"/>
                  </a:lnTo>
                  <a:lnTo>
                    <a:pt x="1170038" y="280238"/>
                  </a:lnTo>
                  <a:lnTo>
                    <a:pt x="1169200" y="281508"/>
                  </a:lnTo>
                  <a:lnTo>
                    <a:pt x="1169123" y="283921"/>
                  </a:lnTo>
                  <a:lnTo>
                    <a:pt x="1168730" y="284048"/>
                  </a:lnTo>
                  <a:lnTo>
                    <a:pt x="1167130" y="284302"/>
                  </a:lnTo>
                  <a:lnTo>
                    <a:pt x="1167511" y="284683"/>
                  </a:lnTo>
                  <a:lnTo>
                    <a:pt x="1167549" y="285064"/>
                  </a:lnTo>
                  <a:lnTo>
                    <a:pt x="1168031" y="286588"/>
                  </a:lnTo>
                  <a:lnTo>
                    <a:pt x="1168158" y="287223"/>
                  </a:lnTo>
                  <a:lnTo>
                    <a:pt x="1167104" y="287858"/>
                  </a:lnTo>
                  <a:lnTo>
                    <a:pt x="1166406" y="288366"/>
                  </a:lnTo>
                  <a:lnTo>
                    <a:pt x="1166190" y="288747"/>
                  </a:lnTo>
                  <a:lnTo>
                    <a:pt x="1166088" y="289509"/>
                  </a:lnTo>
                  <a:lnTo>
                    <a:pt x="1165872" y="290144"/>
                  </a:lnTo>
                  <a:lnTo>
                    <a:pt x="1166075" y="290906"/>
                  </a:lnTo>
                  <a:lnTo>
                    <a:pt x="1166152" y="292176"/>
                  </a:lnTo>
                  <a:lnTo>
                    <a:pt x="1165707" y="292811"/>
                  </a:lnTo>
                  <a:lnTo>
                    <a:pt x="1164882" y="293827"/>
                  </a:lnTo>
                  <a:lnTo>
                    <a:pt x="1164018" y="294335"/>
                  </a:lnTo>
                  <a:lnTo>
                    <a:pt x="1163599" y="295351"/>
                  </a:lnTo>
                  <a:lnTo>
                    <a:pt x="1163764" y="299923"/>
                  </a:lnTo>
                  <a:lnTo>
                    <a:pt x="1163599" y="300431"/>
                  </a:lnTo>
                  <a:lnTo>
                    <a:pt x="1162875" y="300812"/>
                  </a:lnTo>
                  <a:lnTo>
                    <a:pt x="1161999" y="300939"/>
                  </a:lnTo>
                  <a:lnTo>
                    <a:pt x="1161656" y="301066"/>
                  </a:lnTo>
                  <a:lnTo>
                    <a:pt x="1162100" y="301955"/>
                  </a:lnTo>
                  <a:lnTo>
                    <a:pt x="1161034" y="302082"/>
                  </a:lnTo>
                  <a:lnTo>
                    <a:pt x="1161402" y="302463"/>
                  </a:lnTo>
                  <a:lnTo>
                    <a:pt x="1161529" y="302844"/>
                  </a:lnTo>
                  <a:lnTo>
                    <a:pt x="1158570" y="308559"/>
                  </a:lnTo>
                  <a:lnTo>
                    <a:pt x="1158570" y="309194"/>
                  </a:lnTo>
                  <a:lnTo>
                    <a:pt x="1158709" y="310337"/>
                  </a:lnTo>
                  <a:lnTo>
                    <a:pt x="1156131" y="314909"/>
                  </a:lnTo>
                  <a:lnTo>
                    <a:pt x="1156157" y="317703"/>
                  </a:lnTo>
                  <a:lnTo>
                    <a:pt x="1155611" y="319354"/>
                  </a:lnTo>
                  <a:lnTo>
                    <a:pt x="1154188" y="320497"/>
                  </a:lnTo>
                  <a:lnTo>
                    <a:pt x="1154176" y="321640"/>
                  </a:lnTo>
                  <a:lnTo>
                    <a:pt x="1154493" y="322275"/>
                  </a:lnTo>
                  <a:lnTo>
                    <a:pt x="1154595" y="324434"/>
                  </a:lnTo>
                  <a:lnTo>
                    <a:pt x="1158405" y="327736"/>
                  </a:lnTo>
                  <a:lnTo>
                    <a:pt x="1159916" y="328752"/>
                  </a:lnTo>
                  <a:lnTo>
                    <a:pt x="1164805" y="331038"/>
                  </a:lnTo>
                  <a:lnTo>
                    <a:pt x="1166647" y="332816"/>
                  </a:lnTo>
                  <a:lnTo>
                    <a:pt x="1167574" y="334975"/>
                  </a:lnTo>
                  <a:lnTo>
                    <a:pt x="1168628" y="334848"/>
                  </a:lnTo>
                  <a:lnTo>
                    <a:pt x="1169301" y="334975"/>
                  </a:lnTo>
                  <a:lnTo>
                    <a:pt x="1169682" y="335356"/>
                  </a:lnTo>
                  <a:lnTo>
                    <a:pt x="1170546" y="339420"/>
                  </a:lnTo>
                  <a:lnTo>
                    <a:pt x="1171206" y="339674"/>
                  </a:lnTo>
                  <a:lnTo>
                    <a:pt x="1171587" y="340055"/>
                  </a:lnTo>
                  <a:lnTo>
                    <a:pt x="1172565" y="339420"/>
                  </a:lnTo>
                  <a:lnTo>
                    <a:pt x="1173772" y="338785"/>
                  </a:lnTo>
                  <a:lnTo>
                    <a:pt x="1174216" y="338912"/>
                  </a:lnTo>
                  <a:lnTo>
                    <a:pt x="1174140" y="339166"/>
                  </a:lnTo>
                  <a:lnTo>
                    <a:pt x="1174051" y="340182"/>
                  </a:lnTo>
                  <a:lnTo>
                    <a:pt x="1175639" y="340690"/>
                  </a:lnTo>
                  <a:lnTo>
                    <a:pt x="1176007" y="340309"/>
                  </a:lnTo>
                  <a:lnTo>
                    <a:pt x="1177213" y="339801"/>
                  </a:lnTo>
                  <a:lnTo>
                    <a:pt x="1176972" y="342722"/>
                  </a:lnTo>
                  <a:lnTo>
                    <a:pt x="1178229" y="344119"/>
                  </a:lnTo>
                  <a:lnTo>
                    <a:pt x="1179271" y="345516"/>
                  </a:lnTo>
                  <a:lnTo>
                    <a:pt x="1180782" y="344754"/>
                  </a:lnTo>
                  <a:lnTo>
                    <a:pt x="1181074" y="345135"/>
                  </a:lnTo>
                  <a:lnTo>
                    <a:pt x="1181379" y="345135"/>
                  </a:lnTo>
                  <a:lnTo>
                    <a:pt x="1181747" y="345516"/>
                  </a:lnTo>
                  <a:lnTo>
                    <a:pt x="1182649" y="345135"/>
                  </a:lnTo>
                  <a:lnTo>
                    <a:pt x="1183093" y="346786"/>
                  </a:lnTo>
                  <a:lnTo>
                    <a:pt x="1185481" y="347040"/>
                  </a:lnTo>
                  <a:lnTo>
                    <a:pt x="1186141" y="347167"/>
                  </a:lnTo>
                  <a:lnTo>
                    <a:pt x="1186510" y="347040"/>
                  </a:lnTo>
                  <a:lnTo>
                    <a:pt x="1186624" y="346786"/>
                  </a:lnTo>
                  <a:lnTo>
                    <a:pt x="1190510" y="347040"/>
                  </a:lnTo>
                  <a:lnTo>
                    <a:pt x="1191260" y="347802"/>
                  </a:lnTo>
                  <a:lnTo>
                    <a:pt x="1192174" y="347421"/>
                  </a:lnTo>
                  <a:lnTo>
                    <a:pt x="1193203" y="348691"/>
                  </a:lnTo>
                  <a:lnTo>
                    <a:pt x="1194562" y="347675"/>
                  </a:lnTo>
                  <a:lnTo>
                    <a:pt x="1194993" y="347421"/>
                  </a:lnTo>
                  <a:lnTo>
                    <a:pt x="1195857" y="346913"/>
                  </a:lnTo>
                  <a:lnTo>
                    <a:pt x="1198257" y="347167"/>
                  </a:lnTo>
                  <a:lnTo>
                    <a:pt x="1198626" y="347548"/>
                  </a:lnTo>
                  <a:lnTo>
                    <a:pt x="1198765" y="347929"/>
                  </a:lnTo>
                  <a:lnTo>
                    <a:pt x="1199172" y="347675"/>
                  </a:lnTo>
                  <a:lnTo>
                    <a:pt x="1199730" y="347548"/>
                  </a:lnTo>
                  <a:lnTo>
                    <a:pt x="1200416" y="347421"/>
                  </a:lnTo>
                  <a:lnTo>
                    <a:pt x="1203515" y="347294"/>
                  </a:lnTo>
                  <a:lnTo>
                    <a:pt x="1203909" y="346913"/>
                  </a:lnTo>
                  <a:lnTo>
                    <a:pt x="1204048" y="346786"/>
                  </a:lnTo>
                  <a:lnTo>
                    <a:pt x="1204709" y="346151"/>
                  </a:lnTo>
                  <a:lnTo>
                    <a:pt x="1205623" y="345516"/>
                  </a:lnTo>
                  <a:lnTo>
                    <a:pt x="1206233" y="345135"/>
                  </a:lnTo>
                  <a:lnTo>
                    <a:pt x="1207427" y="345389"/>
                  </a:lnTo>
                  <a:lnTo>
                    <a:pt x="1208328" y="345643"/>
                  </a:lnTo>
                  <a:lnTo>
                    <a:pt x="1208976" y="344754"/>
                  </a:lnTo>
                  <a:lnTo>
                    <a:pt x="1209421" y="344246"/>
                  </a:lnTo>
                  <a:lnTo>
                    <a:pt x="1209611" y="344119"/>
                  </a:lnTo>
                  <a:lnTo>
                    <a:pt x="1210729" y="344500"/>
                  </a:lnTo>
                  <a:lnTo>
                    <a:pt x="1211008" y="344119"/>
                  </a:lnTo>
                  <a:lnTo>
                    <a:pt x="1211643" y="343230"/>
                  </a:lnTo>
                  <a:lnTo>
                    <a:pt x="1212481" y="342341"/>
                  </a:lnTo>
                  <a:lnTo>
                    <a:pt x="1213459" y="342468"/>
                  </a:lnTo>
                  <a:lnTo>
                    <a:pt x="1214361" y="342722"/>
                  </a:lnTo>
                  <a:lnTo>
                    <a:pt x="1214589" y="342341"/>
                  </a:lnTo>
                  <a:lnTo>
                    <a:pt x="1215567" y="340690"/>
                  </a:lnTo>
                  <a:lnTo>
                    <a:pt x="1216025" y="339801"/>
                  </a:lnTo>
                  <a:lnTo>
                    <a:pt x="1216342" y="339166"/>
                  </a:lnTo>
                  <a:lnTo>
                    <a:pt x="1217917" y="339674"/>
                  </a:lnTo>
                  <a:lnTo>
                    <a:pt x="1218768" y="339674"/>
                  </a:lnTo>
                  <a:lnTo>
                    <a:pt x="1219352" y="339420"/>
                  </a:lnTo>
                  <a:lnTo>
                    <a:pt x="1219555" y="339166"/>
                  </a:lnTo>
                  <a:lnTo>
                    <a:pt x="1219542" y="338785"/>
                  </a:lnTo>
                  <a:lnTo>
                    <a:pt x="1219060" y="337769"/>
                  </a:lnTo>
                  <a:lnTo>
                    <a:pt x="1218819" y="337007"/>
                  </a:lnTo>
                  <a:lnTo>
                    <a:pt x="1218996" y="336245"/>
                  </a:lnTo>
                  <a:lnTo>
                    <a:pt x="1219606" y="335483"/>
                  </a:lnTo>
                  <a:lnTo>
                    <a:pt x="1220711" y="335483"/>
                  </a:lnTo>
                  <a:lnTo>
                    <a:pt x="1221409" y="335356"/>
                  </a:lnTo>
                  <a:lnTo>
                    <a:pt x="1221257" y="334848"/>
                  </a:lnTo>
                  <a:lnTo>
                    <a:pt x="1220927" y="333832"/>
                  </a:lnTo>
                  <a:lnTo>
                    <a:pt x="1220812" y="332689"/>
                  </a:lnTo>
                  <a:lnTo>
                    <a:pt x="1221066" y="331927"/>
                  </a:lnTo>
                  <a:lnTo>
                    <a:pt x="1222044" y="331292"/>
                  </a:lnTo>
                  <a:lnTo>
                    <a:pt x="1223340" y="330530"/>
                  </a:lnTo>
                  <a:lnTo>
                    <a:pt x="1222667" y="329514"/>
                  </a:lnTo>
                  <a:lnTo>
                    <a:pt x="1224432" y="322402"/>
                  </a:lnTo>
                  <a:lnTo>
                    <a:pt x="1224762" y="321640"/>
                  </a:lnTo>
                  <a:lnTo>
                    <a:pt x="1225270" y="321005"/>
                  </a:lnTo>
                  <a:close/>
                </a:path>
                <a:path w="2016759" h="773429">
                  <a:moveTo>
                    <a:pt x="1247876" y="356196"/>
                  </a:moveTo>
                  <a:lnTo>
                    <a:pt x="1247508" y="355815"/>
                  </a:lnTo>
                  <a:lnTo>
                    <a:pt x="1246835" y="355688"/>
                  </a:lnTo>
                  <a:lnTo>
                    <a:pt x="1246873" y="355561"/>
                  </a:lnTo>
                  <a:lnTo>
                    <a:pt x="1227543" y="355561"/>
                  </a:lnTo>
                  <a:lnTo>
                    <a:pt x="1226527" y="355561"/>
                  </a:lnTo>
                  <a:lnTo>
                    <a:pt x="1226578" y="355688"/>
                  </a:lnTo>
                  <a:lnTo>
                    <a:pt x="1226667" y="357085"/>
                  </a:lnTo>
                  <a:lnTo>
                    <a:pt x="1226616" y="357466"/>
                  </a:lnTo>
                  <a:lnTo>
                    <a:pt x="1226223" y="359117"/>
                  </a:lnTo>
                  <a:lnTo>
                    <a:pt x="1226134" y="360260"/>
                  </a:lnTo>
                  <a:lnTo>
                    <a:pt x="1226210" y="360895"/>
                  </a:lnTo>
                  <a:lnTo>
                    <a:pt x="1226731" y="361530"/>
                  </a:lnTo>
                  <a:lnTo>
                    <a:pt x="1227632" y="361784"/>
                  </a:lnTo>
                  <a:lnTo>
                    <a:pt x="1227670" y="362165"/>
                  </a:lnTo>
                  <a:lnTo>
                    <a:pt x="1227797" y="362546"/>
                  </a:lnTo>
                  <a:lnTo>
                    <a:pt x="1227988" y="362927"/>
                  </a:lnTo>
                  <a:lnTo>
                    <a:pt x="1228026" y="364324"/>
                  </a:lnTo>
                  <a:lnTo>
                    <a:pt x="1228813" y="365213"/>
                  </a:lnTo>
                  <a:lnTo>
                    <a:pt x="1230363" y="365594"/>
                  </a:lnTo>
                  <a:lnTo>
                    <a:pt x="1232090" y="365594"/>
                  </a:lnTo>
                  <a:lnTo>
                    <a:pt x="1232852" y="365848"/>
                  </a:lnTo>
                  <a:lnTo>
                    <a:pt x="1233271" y="366102"/>
                  </a:lnTo>
                  <a:lnTo>
                    <a:pt x="1233373" y="366356"/>
                  </a:lnTo>
                  <a:lnTo>
                    <a:pt x="1232458" y="366483"/>
                  </a:lnTo>
                  <a:lnTo>
                    <a:pt x="1232268" y="366864"/>
                  </a:lnTo>
                  <a:lnTo>
                    <a:pt x="1232750" y="367372"/>
                  </a:lnTo>
                  <a:lnTo>
                    <a:pt x="1233157" y="367626"/>
                  </a:lnTo>
                  <a:lnTo>
                    <a:pt x="1233652" y="367626"/>
                  </a:lnTo>
                  <a:lnTo>
                    <a:pt x="1234249" y="367372"/>
                  </a:lnTo>
                  <a:lnTo>
                    <a:pt x="1235011" y="366610"/>
                  </a:lnTo>
                  <a:lnTo>
                    <a:pt x="1235748" y="367880"/>
                  </a:lnTo>
                  <a:lnTo>
                    <a:pt x="1237894" y="369023"/>
                  </a:lnTo>
                  <a:lnTo>
                    <a:pt x="1241450" y="369785"/>
                  </a:lnTo>
                  <a:lnTo>
                    <a:pt x="1241552" y="369252"/>
                  </a:lnTo>
                  <a:lnTo>
                    <a:pt x="1242326" y="369785"/>
                  </a:lnTo>
                  <a:lnTo>
                    <a:pt x="1243660" y="369277"/>
                  </a:lnTo>
                  <a:lnTo>
                    <a:pt x="1243901" y="369023"/>
                  </a:lnTo>
                  <a:lnTo>
                    <a:pt x="1245209" y="367626"/>
                  </a:lnTo>
                  <a:lnTo>
                    <a:pt x="1244841" y="366864"/>
                  </a:lnTo>
                  <a:lnTo>
                    <a:pt x="1244765" y="366610"/>
                  </a:lnTo>
                  <a:lnTo>
                    <a:pt x="1244828" y="366102"/>
                  </a:lnTo>
                  <a:lnTo>
                    <a:pt x="1245514" y="365340"/>
                  </a:lnTo>
                  <a:lnTo>
                    <a:pt x="1245819" y="364451"/>
                  </a:lnTo>
                  <a:lnTo>
                    <a:pt x="1245628" y="363562"/>
                  </a:lnTo>
                  <a:lnTo>
                    <a:pt x="1245933" y="363308"/>
                  </a:lnTo>
                  <a:lnTo>
                    <a:pt x="1246390" y="363562"/>
                  </a:lnTo>
                  <a:lnTo>
                    <a:pt x="1246327" y="363308"/>
                  </a:lnTo>
                  <a:lnTo>
                    <a:pt x="1246162" y="362546"/>
                  </a:lnTo>
                  <a:lnTo>
                    <a:pt x="1246263" y="361022"/>
                  </a:lnTo>
                  <a:lnTo>
                    <a:pt x="1247013" y="360260"/>
                  </a:lnTo>
                  <a:lnTo>
                    <a:pt x="1246822" y="359879"/>
                  </a:lnTo>
                  <a:lnTo>
                    <a:pt x="1246797" y="359117"/>
                  </a:lnTo>
                  <a:lnTo>
                    <a:pt x="1246949" y="358228"/>
                  </a:lnTo>
                  <a:lnTo>
                    <a:pt x="1247317" y="357085"/>
                  </a:lnTo>
                  <a:lnTo>
                    <a:pt x="1247622" y="356450"/>
                  </a:lnTo>
                  <a:lnTo>
                    <a:pt x="1247876" y="356196"/>
                  </a:lnTo>
                  <a:close/>
                </a:path>
                <a:path w="2016759" h="773429">
                  <a:moveTo>
                    <a:pt x="1291348" y="267677"/>
                  </a:moveTo>
                  <a:lnTo>
                    <a:pt x="1288757" y="265010"/>
                  </a:lnTo>
                  <a:lnTo>
                    <a:pt x="1286370" y="263232"/>
                  </a:lnTo>
                  <a:lnTo>
                    <a:pt x="1284185" y="262216"/>
                  </a:lnTo>
                  <a:lnTo>
                    <a:pt x="1283042" y="261200"/>
                  </a:lnTo>
                  <a:lnTo>
                    <a:pt x="1281950" y="260438"/>
                  </a:lnTo>
                  <a:lnTo>
                    <a:pt x="1280896" y="260184"/>
                  </a:lnTo>
                  <a:lnTo>
                    <a:pt x="1279296" y="259930"/>
                  </a:lnTo>
                  <a:lnTo>
                    <a:pt x="1277937" y="260438"/>
                  </a:lnTo>
                  <a:lnTo>
                    <a:pt x="1275245" y="263486"/>
                  </a:lnTo>
                  <a:lnTo>
                    <a:pt x="1271739" y="268566"/>
                  </a:lnTo>
                  <a:lnTo>
                    <a:pt x="1269377" y="271741"/>
                  </a:lnTo>
                  <a:lnTo>
                    <a:pt x="1268158" y="273773"/>
                  </a:lnTo>
                  <a:lnTo>
                    <a:pt x="1267853" y="274789"/>
                  </a:lnTo>
                  <a:lnTo>
                    <a:pt x="1267371" y="275424"/>
                  </a:lnTo>
                  <a:lnTo>
                    <a:pt x="1266710" y="275805"/>
                  </a:lnTo>
                  <a:lnTo>
                    <a:pt x="1266456" y="276059"/>
                  </a:lnTo>
                  <a:lnTo>
                    <a:pt x="1266266" y="276440"/>
                  </a:lnTo>
                  <a:lnTo>
                    <a:pt x="1266012" y="277202"/>
                  </a:lnTo>
                  <a:lnTo>
                    <a:pt x="1265656" y="277456"/>
                  </a:lnTo>
                  <a:lnTo>
                    <a:pt x="1265288" y="278091"/>
                  </a:lnTo>
                  <a:lnTo>
                    <a:pt x="1265250" y="279361"/>
                  </a:lnTo>
                  <a:lnTo>
                    <a:pt x="1264653" y="279615"/>
                  </a:lnTo>
                  <a:lnTo>
                    <a:pt x="1264272" y="279996"/>
                  </a:lnTo>
                  <a:lnTo>
                    <a:pt x="1264119" y="280504"/>
                  </a:lnTo>
                  <a:lnTo>
                    <a:pt x="1263992" y="281393"/>
                  </a:lnTo>
                  <a:lnTo>
                    <a:pt x="1263650" y="281774"/>
                  </a:lnTo>
                  <a:lnTo>
                    <a:pt x="1263459" y="281901"/>
                  </a:lnTo>
                  <a:lnTo>
                    <a:pt x="1263446" y="283044"/>
                  </a:lnTo>
                  <a:lnTo>
                    <a:pt x="1263523" y="283679"/>
                  </a:lnTo>
                  <a:lnTo>
                    <a:pt x="1263408" y="284060"/>
                  </a:lnTo>
                  <a:lnTo>
                    <a:pt x="1262507" y="284187"/>
                  </a:lnTo>
                  <a:lnTo>
                    <a:pt x="1262049" y="284822"/>
                  </a:lnTo>
                  <a:lnTo>
                    <a:pt x="1262037" y="285838"/>
                  </a:lnTo>
                  <a:lnTo>
                    <a:pt x="1260919" y="287108"/>
                  </a:lnTo>
                  <a:lnTo>
                    <a:pt x="1259967" y="288378"/>
                  </a:lnTo>
                  <a:lnTo>
                    <a:pt x="1259141" y="289775"/>
                  </a:lnTo>
                  <a:lnTo>
                    <a:pt x="1258760" y="291680"/>
                  </a:lnTo>
                  <a:lnTo>
                    <a:pt x="1258798" y="292569"/>
                  </a:lnTo>
                  <a:lnTo>
                    <a:pt x="1258468" y="292950"/>
                  </a:lnTo>
                  <a:lnTo>
                    <a:pt x="1257769" y="293077"/>
                  </a:lnTo>
                  <a:lnTo>
                    <a:pt x="1257744" y="294093"/>
                  </a:lnTo>
                  <a:lnTo>
                    <a:pt x="1257300" y="295998"/>
                  </a:lnTo>
                  <a:lnTo>
                    <a:pt x="1256296" y="295998"/>
                  </a:lnTo>
                  <a:lnTo>
                    <a:pt x="1255776" y="296252"/>
                  </a:lnTo>
                  <a:lnTo>
                    <a:pt x="1255661" y="297268"/>
                  </a:lnTo>
                  <a:lnTo>
                    <a:pt x="1255306" y="298792"/>
                  </a:lnTo>
                  <a:lnTo>
                    <a:pt x="1254506" y="299173"/>
                  </a:lnTo>
                  <a:lnTo>
                    <a:pt x="1253985" y="299808"/>
                  </a:lnTo>
                  <a:lnTo>
                    <a:pt x="1253718" y="300570"/>
                  </a:lnTo>
                  <a:lnTo>
                    <a:pt x="1254277" y="300824"/>
                  </a:lnTo>
                  <a:lnTo>
                    <a:pt x="1254353" y="301332"/>
                  </a:lnTo>
                  <a:lnTo>
                    <a:pt x="1254010" y="301840"/>
                  </a:lnTo>
                  <a:lnTo>
                    <a:pt x="1253261" y="302602"/>
                  </a:lnTo>
                  <a:lnTo>
                    <a:pt x="1252791" y="303237"/>
                  </a:lnTo>
                  <a:lnTo>
                    <a:pt x="1252791" y="303999"/>
                  </a:lnTo>
                  <a:lnTo>
                    <a:pt x="1252334" y="304507"/>
                  </a:lnTo>
                  <a:lnTo>
                    <a:pt x="1251927" y="305269"/>
                  </a:lnTo>
                  <a:lnTo>
                    <a:pt x="1251775" y="305650"/>
                  </a:lnTo>
                  <a:lnTo>
                    <a:pt x="1251762" y="306031"/>
                  </a:lnTo>
                  <a:lnTo>
                    <a:pt x="1251267" y="306666"/>
                  </a:lnTo>
                  <a:lnTo>
                    <a:pt x="1250683" y="307555"/>
                  </a:lnTo>
                  <a:lnTo>
                    <a:pt x="1250340" y="308190"/>
                  </a:lnTo>
                  <a:lnTo>
                    <a:pt x="1248219" y="310857"/>
                  </a:lnTo>
                  <a:lnTo>
                    <a:pt x="1247851" y="311746"/>
                  </a:lnTo>
                  <a:lnTo>
                    <a:pt x="1246530" y="315556"/>
                  </a:lnTo>
                  <a:lnTo>
                    <a:pt x="1245920" y="316699"/>
                  </a:lnTo>
                  <a:lnTo>
                    <a:pt x="1244930" y="317334"/>
                  </a:lnTo>
                  <a:lnTo>
                    <a:pt x="1244473" y="318223"/>
                  </a:lnTo>
                  <a:lnTo>
                    <a:pt x="1244536" y="318985"/>
                  </a:lnTo>
                  <a:lnTo>
                    <a:pt x="1244917" y="319620"/>
                  </a:lnTo>
                  <a:lnTo>
                    <a:pt x="1244053" y="319620"/>
                  </a:lnTo>
                  <a:lnTo>
                    <a:pt x="1243495" y="320001"/>
                  </a:lnTo>
                  <a:lnTo>
                    <a:pt x="1243241" y="320763"/>
                  </a:lnTo>
                  <a:lnTo>
                    <a:pt x="1242644" y="321525"/>
                  </a:lnTo>
                  <a:lnTo>
                    <a:pt x="1242580" y="322668"/>
                  </a:lnTo>
                  <a:lnTo>
                    <a:pt x="1242707" y="323049"/>
                  </a:lnTo>
                  <a:lnTo>
                    <a:pt x="1241996" y="323684"/>
                  </a:lnTo>
                  <a:lnTo>
                    <a:pt x="1241513" y="324319"/>
                  </a:lnTo>
                  <a:lnTo>
                    <a:pt x="1241247" y="325081"/>
                  </a:lnTo>
                  <a:lnTo>
                    <a:pt x="1241094" y="326351"/>
                  </a:lnTo>
                  <a:lnTo>
                    <a:pt x="1240358" y="327621"/>
                  </a:lnTo>
                  <a:lnTo>
                    <a:pt x="1240028" y="328256"/>
                  </a:lnTo>
                  <a:lnTo>
                    <a:pt x="1240028" y="329272"/>
                  </a:lnTo>
                  <a:lnTo>
                    <a:pt x="1240383" y="329780"/>
                  </a:lnTo>
                  <a:lnTo>
                    <a:pt x="1239697" y="331050"/>
                  </a:lnTo>
                  <a:lnTo>
                    <a:pt x="1239443" y="331304"/>
                  </a:lnTo>
                  <a:lnTo>
                    <a:pt x="1239266" y="331558"/>
                  </a:lnTo>
                  <a:lnTo>
                    <a:pt x="1239202" y="332701"/>
                  </a:lnTo>
                  <a:lnTo>
                    <a:pt x="1238796" y="333463"/>
                  </a:lnTo>
                  <a:lnTo>
                    <a:pt x="1237754" y="334098"/>
                  </a:lnTo>
                  <a:lnTo>
                    <a:pt x="1237627" y="334225"/>
                  </a:lnTo>
                  <a:lnTo>
                    <a:pt x="1237576" y="334352"/>
                  </a:lnTo>
                  <a:lnTo>
                    <a:pt x="1237310" y="334606"/>
                  </a:lnTo>
                  <a:lnTo>
                    <a:pt x="1237107" y="334987"/>
                  </a:lnTo>
                  <a:lnTo>
                    <a:pt x="1236865" y="335241"/>
                  </a:lnTo>
                  <a:lnTo>
                    <a:pt x="1236548" y="335876"/>
                  </a:lnTo>
                  <a:lnTo>
                    <a:pt x="1236281" y="336638"/>
                  </a:lnTo>
                  <a:lnTo>
                    <a:pt x="1236154" y="337527"/>
                  </a:lnTo>
                  <a:lnTo>
                    <a:pt x="1235964" y="337527"/>
                  </a:lnTo>
                  <a:lnTo>
                    <a:pt x="1235278" y="338162"/>
                  </a:lnTo>
                  <a:lnTo>
                    <a:pt x="1234897" y="338416"/>
                  </a:lnTo>
                  <a:lnTo>
                    <a:pt x="1235392" y="339432"/>
                  </a:lnTo>
                  <a:lnTo>
                    <a:pt x="1234986" y="340702"/>
                  </a:lnTo>
                  <a:lnTo>
                    <a:pt x="1233665" y="342099"/>
                  </a:lnTo>
                  <a:lnTo>
                    <a:pt x="1232738" y="345528"/>
                  </a:lnTo>
                  <a:lnTo>
                    <a:pt x="1232382" y="346544"/>
                  </a:lnTo>
                  <a:lnTo>
                    <a:pt x="1231684" y="347306"/>
                  </a:lnTo>
                  <a:lnTo>
                    <a:pt x="1230693" y="347814"/>
                  </a:lnTo>
                  <a:lnTo>
                    <a:pt x="1230706" y="349465"/>
                  </a:lnTo>
                  <a:lnTo>
                    <a:pt x="1230591" y="350354"/>
                  </a:lnTo>
                  <a:lnTo>
                    <a:pt x="1230071" y="351243"/>
                  </a:lnTo>
                  <a:lnTo>
                    <a:pt x="1229982" y="352132"/>
                  </a:lnTo>
                  <a:lnTo>
                    <a:pt x="1230122" y="352386"/>
                  </a:lnTo>
                  <a:lnTo>
                    <a:pt x="1229512" y="352640"/>
                  </a:lnTo>
                  <a:lnTo>
                    <a:pt x="1229461" y="353402"/>
                  </a:lnTo>
                  <a:lnTo>
                    <a:pt x="1229067" y="353910"/>
                  </a:lnTo>
                  <a:lnTo>
                    <a:pt x="1228369" y="354545"/>
                  </a:lnTo>
                  <a:lnTo>
                    <a:pt x="1227848" y="355180"/>
                  </a:lnTo>
                  <a:lnTo>
                    <a:pt x="1246987" y="355180"/>
                  </a:lnTo>
                  <a:lnTo>
                    <a:pt x="1246911" y="354672"/>
                  </a:lnTo>
                  <a:lnTo>
                    <a:pt x="1246847" y="354545"/>
                  </a:lnTo>
                  <a:lnTo>
                    <a:pt x="1246720" y="354037"/>
                  </a:lnTo>
                  <a:lnTo>
                    <a:pt x="1246924" y="353910"/>
                  </a:lnTo>
                  <a:lnTo>
                    <a:pt x="1246987" y="353402"/>
                  </a:lnTo>
                  <a:lnTo>
                    <a:pt x="1246949" y="352132"/>
                  </a:lnTo>
                  <a:lnTo>
                    <a:pt x="1247317" y="352005"/>
                  </a:lnTo>
                  <a:lnTo>
                    <a:pt x="1248511" y="352894"/>
                  </a:lnTo>
                  <a:lnTo>
                    <a:pt x="1249565" y="352767"/>
                  </a:lnTo>
                  <a:lnTo>
                    <a:pt x="1250467" y="352386"/>
                  </a:lnTo>
                  <a:lnTo>
                    <a:pt x="1250264" y="352005"/>
                  </a:lnTo>
                  <a:lnTo>
                    <a:pt x="1250073" y="351624"/>
                  </a:lnTo>
                  <a:lnTo>
                    <a:pt x="1250124" y="350862"/>
                  </a:lnTo>
                  <a:lnTo>
                    <a:pt x="1250645" y="350354"/>
                  </a:lnTo>
                  <a:lnTo>
                    <a:pt x="1251470" y="349465"/>
                  </a:lnTo>
                  <a:lnTo>
                    <a:pt x="1252601" y="349084"/>
                  </a:lnTo>
                  <a:lnTo>
                    <a:pt x="1251394" y="348703"/>
                  </a:lnTo>
                  <a:lnTo>
                    <a:pt x="1250899" y="348195"/>
                  </a:lnTo>
                  <a:lnTo>
                    <a:pt x="1251115" y="347560"/>
                  </a:lnTo>
                  <a:lnTo>
                    <a:pt x="1252156" y="347941"/>
                  </a:lnTo>
                  <a:lnTo>
                    <a:pt x="1252664" y="347687"/>
                  </a:lnTo>
                  <a:lnTo>
                    <a:pt x="1252651" y="347560"/>
                  </a:lnTo>
                  <a:lnTo>
                    <a:pt x="1252613" y="346798"/>
                  </a:lnTo>
                  <a:lnTo>
                    <a:pt x="1252321" y="346163"/>
                  </a:lnTo>
                  <a:lnTo>
                    <a:pt x="1252181" y="345147"/>
                  </a:lnTo>
                  <a:lnTo>
                    <a:pt x="1253083" y="344512"/>
                  </a:lnTo>
                  <a:lnTo>
                    <a:pt x="1253731" y="343115"/>
                  </a:lnTo>
                  <a:lnTo>
                    <a:pt x="1254099" y="341083"/>
                  </a:lnTo>
                  <a:lnTo>
                    <a:pt x="1255001" y="341337"/>
                  </a:lnTo>
                  <a:lnTo>
                    <a:pt x="1255077" y="341083"/>
                  </a:lnTo>
                  <a:lnTo>
                    <a:pt x="1255382" y="340194"/>
                  </a:lnTo>
                  <a:lnTo>
                    <a:pt x="1255776" y="340067"/>
                  </a:lnTo>
                  <a:lnTo>
                    <a:pt x="1256436" y="340067"/>
                  </a:lnTo>
                  <a:lnTo>
                    <a:pt x="1256131" y="339559"/>
                  </a:lnTo>
                  <a:lnTo>
                    <a:pt x="1256372" y="339051"/>
                  </a:lnTo>
                  <a:lnTo>
                    <a:pt x="1257122" y="338797"/>
                  </a:lnTo>
                  <a:lnTo>
                    <a:pt x="1256372" y="338035"/>
                  </a:lnTo>
                  <a:lnTo>
                    <a:pt x="1256182" y="337654"/>
                  </a:lnTo>
                  <a:lnTo>
                    <a:pt x="1256157" y="337273"/>
                  </a:lnTo>
                  <a:lnTo>
                    <a:pt x="1256753" y="337908"/>
                  </a:lnTo>
                  <a:lnTo>
                    <a:pt x="1257427" y="337908"/>
                  </a:lnTo>
                  <a:lnTo>
                    <a:pt x="1258074" y="337273"/>
                  </a:lnTo>
                  <a:lnTo>
                    <a:pt x="1258201" y="337146"/>
                  </a:lnTo>
                  <a:lnTo>
                    <a:pt x="1258900" y="336638"/>
                  </a:lnTo>
                  <a:lnTo>
                    <a:pt x="1259230" y="335876"/>
                  </a:lnTo>
                  <a:lnTo>
                    <a:pt x="1259192" y="333463"/>
                  </a:lnTo>
                  <a:lnTo>
                    <a:pt x="1258989" y="331939"/>
                  </a:lnTo>
                  <a:lnTo>
                    <a:pt x="1259789" y="331558"/>
                  </a:lnTo>
                  <a:lnTo>
                    <a:pt x="1260094" y="331050"/>
                  </a:lnTo>
                  <a:lnTo>
                    <a:pt x="1260182" y="329145"/>
                  </a:lnTo>
                  <a:lnTo>
                    <a:pt x="1260246" y="329018"/>
                  </a:lnTo>
                  <a:lnTo>
                    <a:pt x="1260487" y="328764"/>
                  </a:lnTo>
                  <a:lnTo>
                    <a:pt x="1260894" y="328637"/>
                  </a:lnTo>
                  <a:lnTo>
                    <a:pt x="1260525" y="328256"/>
                  </a:lnTo>
                  <a:lnTo>
                    <a:pt x="1260449" y="327621"/>
                  </a:lnTo>
                  <a:lnTo>
                    <a:pt x="1260500" y="327240"/>
                  </a:lnTo>
                  <a:lnTo>
                    <a:pt x="1260906" y="327113"/>
                  </a:lnTo>
                  <a:lnTo>
                    <a:pt x="1261884" y="327113"/>
                  </a:lnTo>
                  <a:lnTo>
                    <a:pt x="1262176" y="327240"/>
                  </a:lnTo>
                  <a:lnTo>
                    <a:pt x="1262532" y="327240"/>
                  </a:lnTo>
                  <a:lnTo>
                    <a:pt x="1262735" y="327113"/>
                  </a:lnTo>
                  <a:lnTo>
                    <a:pt x="1262938" y="326986"/>
                  </a:lnTo>
                  <a:lnTo>
                    <a:pt x="1262634" y="326478"/>
                  </a:lnTo>
                  <a:lnTo>
                    <a:pt x="1261821" y="325843"/>
                  </a:lnTo>
                  <a:lnTo>
                    <a:pt x="1263332" y="325843"/>
                  </a:lnTo>
                  <a:lnTo>
                    <a:pt x="1263243" y="325081"/>
                  </a:lnTo>
                  <a:lnTo>
                    <a:pt x="1263192" y="323303"/>
                  </a:lnTo>
                  <a:lnTo>
                    <a:pt x="1263802" y="323557"/>
                  </a:lnTo>
                  <a:lnTo>
                    <a:pt x="1264246" y="323557"/>
                  </a:lnTo>
                  <a:lnTo>
                    <a:pt x="1264843" y="323303"/>
                  </a:lnTo>
                  <a:lnTo>
                    <a:pt x="1265174" y="321271"/>
                  </a:lnTo>
                  <a:lnTo>
                    <a:pt x="1265428" y="321017"/>
                  </a:lnTo>
                  <a:lnTo>
                    <a:pt x="1266456" y="319747"/>
                  </a:lnTo>
                  <a:lnTo>
                    <a:pt x="1266469" y="318985"/>
                  </a:lnTo>
                  <a:lnTo>
                    <a:pt x="1266240" y="318858"/>
                  </a:lnTo>
                  <a:lnTo>
                    <a:pt x="1266393" y="318477"/>
                  </a:lnTo>
                  <a:lnTo>
                    <a:pt x="1266456" y="317207"/>
                  </a:lnTo>
                  <a:lnTo>
                    <a:pt x="1267040" y="316572"/>
                  </a:lnTo>
                  <a:lnTo>
                    <a:pt x="1268145" y="316318"/>
                  </a:lnTo>
                  <a:lnTo>
                    <a:pt x="1268488" y="315683"/>
                  </a:lnTo>
                  <a:lnTo>
                    <a:pt x="1268679" y="315175"/>
                  </a:lnTo>
                  <a:lnTo>
                    <a:pt x="1268691" y="314667"/>
                  </a:lnTo>
                  <a:lnTo>
                    <a:pt x="1268907" y="314032"/>
                  </a:lnTo>
                  <a:lnTo>
                    <a:pt x="1268717" y="312381"/>
                  </a:lnTo>
                  <a:lnTo>
                    <a:pt x="1268933" y="311746"/>
                  </a:lnTo>
                  <a:lnTo>
                    <a:pt x="1269542" y="311492"/>
                  </a:lnTo>
                  <a:lnTo>
                    <a:pt x="1270063" y="311365"/>
                  </a:lnTo>
                  <a:lnTo>
                    <a:pt x="1270508" y="311492"/>
                  </a:lnTo>
                  <a:lnTo>
                    <a:pt x="1270533" y="311365"/>
                  </a:lnTo>
                  <a:lnTo>
                    <a:pt x="1270673" y="310603"/>
                  </a:lnTo>
                  <a:lnTo>
                    <a:pt x="1270355" y="309587"/>
                  </a:lnTo>
                  <a:lnTo>
                    <a:pt x="1269568" y="308444"/>
                  </a:lnTo>
                  <a:lnTo>
                    <a:pt x="1270203" y="308571"/>
                  </a:lnTo>
                  <a:lnTo>
                    <a:pt x="1270368" y="308444"/>
                  </a:lnTo>
                  <a:lnTo>
                    <a:pt x="1270673" y="308190"/>
                  </a:lnTo>
                  <a:lnTo>
                    <a:pt x="1270927" y="307428"/>
                  </a:lnTo>
                  <a:lnTo>
                    <a:pt x="1271879" y="307555"/>
                  </a:lnTo>
                  <a:lnTo>
                    <a:pt x="1272146" y="307428"/>
                  </a:lnTo>
                  <a:lnTo>
                    <a:pt x="1272705" y="307174"/>
                  </a:lnTo>
                  <a:lnTo>
                    <a:pt x="1273429" y="306031"/>
                  </a:lnTo>
                  <a:lnTo>
                    <a:pt x="1272679" y="304507"/>
                  </a:lnTo>
                  <a:lnTo>
                    <a:pt x="1272324" y="303999"/>
                  </a:lnTo>
                  <a:lnTo>
                    <a:pt x="1272235" y="303872"/>
                  </a:lnTo>
                  <a:lnTo>
                    <a:pt x="1271714" y="303618"/>
                  </a:lnTo>
                  <a:lnTo>
                    <a:pt x="1271104" y="303999"/>
                  </a:lnTo>
                  <a:lnTo>
                    <a:pt x="1271193" y="302983"/>
                  </a:lnTo>
                  <a:lnTo>
                    <a:pt x="1272235" y="302856"/>
                  </a:lnTo>
                  <a:lnTo>
                    <a:pt x="1273606" y="302602"/>
                  </a:lnTo>
                  <a:lnTo>
                    <a:pt x="1274432" y="301586"/>
                  </a:lnTo>
                  <a:lnTo>
                    <a:pt x="1275575" y="301205"/>
                  </a:lnTo>
                  <a:lnTo>
                    <a:pt x="1276362" y="300824"/>
                  </a:lnTo>
                  <a:lnTo>
                    <a:pt x="1276477" y="300697"/>
                  </a:lnTo>
                  <a:lnTo>
                    <a:pt x="1276794" y="300316"/>
                  </a:lnTo>
                  <a:lnTo>
                    <a:pt x="1276858" y="299681"/>
                  </a:lnTo>
                  <a:lnTo>
                    <a:pt x="1276299" y="299300"/>
                  </a:lnTo>
                  <a:lnTo>
                    <a:pt x="1275829" y="299173"/>
                  </a:lnTo>
                  <a:lnTo>
                    <a:pt x="1275232" y="299554"/>
                  </a:lnTo>
                  <a:lnTo>
                    <a:pt x="1275003" y="299935"/>
                  </a:lnTo>
                  <a:lnTo>
                    <a:pt x="1274737" y="300697"/>
                  </a:lnTo>
                  <a:lnTo>
                    <a:pt x="1274521" y="299808"/>
                  </a:lnTo>
                  <a:lnTo>
                    <a:pt x="1273860" y="298919"/>
                  </a:lnTo>
                  <a:lnTo>
                    <a:pt x="1273683" y="298538"/>
                  </a:lnTo>
                  <a:lnTo>
                    <a:pt x="1273670" y="297776"/>
                  </a:lnTo>
                  <a:lnTo>
                    <a:pt x="1274178" y="297268"/>
                  </a:lnTo>
                  <a:lnTo>
                    <a:pt x="1274864" y="298157"/>
                  </a:lnTo>
                  <a:lnTo>
                    <a:pt x="1275880" y="298538"/>
                  </a:lnTo>
                  <a:lnTo>
                    <a:pt x="1277251" y="298538"/>
                  </a:lnTo>
                  <a:lnTo>
                    <a:pt x="1277112" y="298284"/>
                  </a:lnTo>
                  <a:lnTo>
                    <a:pt x="1276997" y="297776"/>
                  </a:lnTo>
                  <a:lnTo>
                    <a:pt x="1276959" y="297268"/>
                  </a:lnTo>
                  <a:lnTo>
                    <a:pt x="1277073" y="296252"/>
                  </a:lnTo>
                  <a:lnTo>
                    <a:pt x="1277429" y="295871"/>
                  </a:lnTo>
                  <a:lnTo>
                    <a:pt x="1277277" y="294855"/>
                  </a:lnTo>
                  <a:lnTo>
                    <a:pt x="1276756" y="294855"/>
                  </a:lnTo>
                  <a:lnTo>
                    <a:pt x="1276591" y="294601"/>
                  </a:lnTo>
                  <a:lnTo>
                    <a:pt x="1276985" y="294220"/>
                  </a:lnTo>
                  <a:lnTo>
                    <a:pt x="1277505" y="294093"/>
                  </a:lnTo>
                  <a:lnTo>
                    <a:pt x="1277607" y="293077"/>
                  </a:lnTo>
                  <a:lnTo>
                    <a:pt x="1277772" y="292823"/>
                  </a:lnTo>
                  <a:lnTo>
                    <a:pt x="1277962" y="292823"/>
                  </a:lnTo>
                  <a:lnTo>
                    <a:pt x="1278496" y="293458"/>
                  </a:lnTo>
                  <a:lnTo>
                    <a:pt x="1278788" y="294093"/>
                  </a:lnTo>
                  <a:lnTo>
                    <a:pt x="1279740" y="293712"/>
                  </a:lnTo>
                  <a:lnTo>
                    <a:pt x="1280223" y="293331"/>
                  </a:lnTo>
                  <a:lnTo>
                    <a:pt x="1280223" y="292823"/>
                  </a:lnTo>
                  <a:lnTo>
                    <a:pt x="1279944" y="290664"/>
                  </a:lnTo>
                  <a:lnTo>
                    <a:pt x="1279740" y="290283"/>
                  </a:lnTo>
                  <a:lnTo>
                    <a:pt x="1279601" y="289775"/>
                  </a:lnTo>
                  <a:lnTo>
                    <a:pt x="1279512" y="289013"/>
                  </a:lnTo>
                  <a:lnTo>
                    <a:pt x="1280706" y="289394"/>
                  </a:lnTo>
                  <a:lnTo>
                    <a:pt x="1281480" y="289394"/>
                  </a:lnTo>
                  <a:lnTo>
                    <a:pt x="1281747" y="289013"/>
                  </a:lnTo>
                  <a:lnTo>
                    <a:pt x="1281836" y="288886"/>
                  </a:lnTo>
                  <a:lnTo>
                    <a:pt x="1282446" y="287743"/>
                  </a:lnTo>
                  <a:lnTo>
                    <a:pt x="1283271" y="286854"/>
                  </a:lnTo>
                  <a:lnTo>
                    <a:pt x="1282433" y="286854"/>
                  </a:lnTo>
                  <a:lnTo>
                    <a:pt x="1282014" y="286346"/>
                  </a:lnTo>
                  <a:lnTo>
                    <a:pt x="1282090" y="284822"/>
                  </a:lnTo>
                  <a:lnTo>
                    <a:pt x="1282204" y="283933"/>
                  </a:lnTo>
                  <a:lnTo>
                    <a:pt x="1282255" y="283171"/>
                  </a:lnTo>
                  <a:lnTo>
                    <a:pt x="1283258" y="283679"/>
                  </a:lnTo>
                  <a:lnTo>
                    <a:pt x="1283931" y="283933"/>
                  </a:lnTo>
                  <a:lnTo>
                    <a:pt x="1284287" y="283933"/>
                  </a:lnTo>
                  <a:lnTo>
                    <a:pt x="1284262" y="283425"/>
                  </a:lnTo>
                  <a:lnTo>
                    <a:pt x="1284135" y="283171"/>
                  </a:lnTo>
                  <a:lnTo>
                    <a:pt x="1284058" y="283044"/>
                  </a:lnTo>
                  <a:lnTo>
                    <a:pt x="1284439" y="282663"/>
                  </a:lnTo>
                  <a:lnTo>
                    <a:pt x="1285049" y="282409"/>
                  </a:lnTo>
                  <a:lnTo>
                    <a:pt x="1285303" y="282155"/>
                  </a:lnTo>
                  <a:lnTo>
                    <a:pt x="1285328" y="281774"/>
                  </a:lnTo>
                  <a:lnTo>
                    <a:pt x="1285138" y="281393"/>
                  </a:lnTo>
                  <a:lnTo>
                    <a:pt x="1283703" y="281139"/>
                  </a:lnTo>
                  <a:lnTo>
                    <a:pt x="1284820" y="280885"/>
                  </a:lnTo>
                  <a:lnTo>
                    <a:pt x="1285735" y="280123"/>
                  </a:lnTo>
                  <a:lnTo>
                    <a:pt x="1286510" y="278853"/>
                  </a:lnTo>
                  <a:lnTo>
                    <a:pt x="1287272" y="277329"/>
                  </a:lnTo>
                  <a:lnTo>
                    <a:pt x="1288275" y="275932"/>
                  </a:lnTo>
                  <a:lnTo>
                    <a:pt x="1288465" y="275424"/>
                  </a:lnTo>
                  <a:lnTo>
                    <a:pt x="1288503" y="274535"/>
                  </a:lnTo>
                  <a:lnTo>
                    <a:pt x="1288288" y="273773"/>
                  </a:lnTo>
                  <a:lnTo>
                    <a:pt x="1287983" y="273138"/>
                  </a:lnTo>
                  <a:lnTo>
                    <a:pt x="1288364" y="272757"/>
                  </a:lnTo>
                  <a:lnTo>
                    <a:pt x="1289126" y="271741"/>
                  </a:lnTo>
                  <a:lnTo>
                    <a:pt x="1289532" y="271487"/>
                  </a:lnTo>
                  <a:lnTo>
                    <a:pt x="1290027" y="271487"/>
                  </a:lnTo>
                  <a:lnTo>
                    <a:pt x="1289659" y="270471"/>
                  </a:lnTo>
                  <a:lnTo>
                    <a:pt x="1290523" y="270344"/>
                  </a:lnTo>
                  <a:lnTo>
                    <a:pt x="1291043" y="270090"/>
                  </a:lnTo>
                  <a:lnTo>
                    <a:pt x="1291259" y="269455"/>
                  </a:lnTo>
                  <a:lnTo>
                    <a:pt x="1291107" y="268439"/>
                  </a:lnTo>
                  <a:lnTo>
                    <a:pt x="1291348" y="267677"/>
                  </a:lnTo>
                  <a:close/>
                </a:path>
                <a:path w="2016759" h="773429">
                  <a:moveTo>
                    <a:pt x="1329055" y="349504"/>
                  </a:moveTo>
                  <a:lnTo>
                    <a:pt x="1328254" y="349504"/>
                  </a:lnTo>
                  <a:lnTo>
                    <a:pt x="1326426" y="349504"/>
                  </a:lnTo>
                  <a:lnTo>
                    <a:pt x="1326464" y="350774"/>
                  </a:lnTo>
                  <a:lnTo>
                    <a:pt x="1328991" y="350774"/>
                  </a:lnTo>
                  <a:lnTo>
                    <a:pt x="1329055" y="349504"/>
                  </a:lnTo>
                  <a:close/>
                </a:path>
                <a:path w="2016759" h="773429">
                  <a:moveTo>
                    <a:pt x="1346060" y="338074"/>
                  </a:moveTo>
                  <a:lnTo>
                    <a:pt x="1344688" y="338074"/>
                  </a:lnTo>
                  <a:lnTo>
                    <a:pt x="1344396" y="339344"/>
                  </a:lnTo>
                  <a:lnTo>
                    <a:pt x="1345793" y="339344"/>
                  </a:lnTo>
                  <a:lnTo>
                    <a:pt x="1346060" y="338074"/>
                  </a:lnTo>
                  <a:close/>
                </a:path>
                <a:path w="2016759" h="773429">
                  <a:moveTo>
                    <a:pt x="1379588" y="286004"/>
                  </a:moveTo>
                  <a:lnTo>
                    <a:pt x="1379562" y="284734"/>
                  </a:lnTo>
                  <a:lnTo>
                    <a:pt x="1379232" y="283464"/>
                  </a:lnTo>
                  <a:lnTo>
                    <a:pt x="1378610" y="282194"/>
                  </a:lnTo>
                  <a:lnTo>
                    <a:pt x="1378381" y="280924"/>
                  </a:lnTo>
                  <a:lnTo>
                    <a:pt x="1378178" y="279654"/>
                  </a:lnTo>
                  <a:lnTo>
                    <a:pt x="1374952" y="279654"/>
                  </a:lnTo>
                  <a:lnTo>
                    <a:pt x="1373416" y="280924"/>
                  </a:lnTo>
                  <a:lnTo>
                    <a:pt x="1370584" y="280924"/>
                  </a:lnTo>
                  <a:lnTo>
                    <a:pt x="1369517" y="282194"/>
                  </a:lnTo>
                  <a:lnTo>
                    <a:pt x="1366621" y="282194"/>
                  </a:lnTo>
                  <a:lnTo>
                    <a:pt x="1364373" y="283464"/>
                  </a:lnTo>
                  <a:lnTo>
                    <a:pt x="1358849" y="283464"/>
                  </a:lnTo>
                  <a:lnTo>
                    <a:pt x="1358404" y="282194"/>
                  </a:lnTo>
                  <a:lnTo>
                    <a:pt x="1358963" y="280924"/>
                  </a:lnTo>
                  <a:lnTo>
                    <a:pt x="1358468" y="280924"/>
                  </a:lnTo>
                  <a:lnTo>
                    <a:pt x="1357655" y="279654"/>
                  </a:lnTo>
                  <a:lnTo>
                    <a:pt x="1356944" y="279654"/>
                  </a:lnTo>
                  <a:lnTo>
                    <a:pt x="1356664" y="278384"/>
                  </a:lnTo>
                  <a:lnTo>
                    <a:pt x="1355039" y="278384"/>
                  </a:lnTo>
                  <a:lnTo>
                    <a:pt x="1354086" y="277114"/>
                  </a:lnTo>
                  <a:lnTo>
                    <a:pt x="1353451" y="277114"/>
                  </a:lnTo>
                  <a:lnTo>
                    <a:pt x="1353375" y="275844"/>
                  </a:lnTo>
                  <a:lnTo>
                    <a:pt x="1353210" y="275844"/>
                  </a:lnTo>
                  <a:lnTo>
                    <a:pt x="1352981" y="274574"/>
                  </a:lnTo>
                  <a:lnTo>
                    <a:pt x="1351902" y="273304"/>
                  </a:lnTo>
                  <a:lnTo>
                    <a:pt x="1351089" y="273304"/>
                  </a:lnTo>
                  <a:lnTo>
                    <a:pt x="1350772" y="272034"/>
                  </a:lnTo>
                  <a:lnTo>
                    <a:pt x="1350835" y="270764"/>
                  </a:lnTo>
                  <a:lnTo>
                    <a:pt x="1351076" y="269494"/>
                  </a:lnTo>
                  <a:lnTo>
                    <a:pt x="1345869" y="269494"/>
                  </a:lnTo>
                  <a:lnTo>
                    <a:pt x="1346276" y="266954"/>
                  </a:lnTo>
                  <a:lnTo>
                    <a:pt x="1345679" y="266954"/>
                  </a:lnTo>
                  <a:lnTo>
                    <a:pt x="1344028" y="265684"/>
                  </a:lnTo>
                  <a:lnTo>
                    <a:pt x="1343253" y="266954"/>
                  </a:lnTo>
                  <a:lnTo>
                    <a:pt x="1342707" y="266954"/>
                  </a:lnTo>
                  <a:lnTo>
                    <a:pt x="1342631" y="268224"/>
                  </a:lnTo>
                  <a:lnTo>
                    <a:pt x="1341615" y="268224"/>
                  </a:lnTo>
                  <a:lnTo>
                    <a:pt x="1341729" y="269494"/>
                  </a:lnTo>
                  <a:lnTo>
                    <a:pt x="1342351" y="270764"/>
                  </a:lnTo>
                  <a:lnTo>
                    <a:pt x="1342377" y="272034"/>
                  </a:lnTo>
                  <a:lnTo>
                    <a:pt x="1342047" y="272034"/>
                  </a:lnTo>
                  <a:lnTo>
                    <a:pt x="1341424" y="273304"/>
                  </a:lnTo>
                  <a:lnTo>
                    <a:pt x="1340294" y="273304"/>
                  </a:lnTo>
                  <a:lnTo>
                    <a:pt x="1340396" y="274574"/>
                  </a:lnTo>
                  <a:lnTo>
                    <a:pt x="1339735" y="273304"/>
                  </a:lnTo>
                  <a:lnTo>
                    <a:pt x="1339646" y="274574"/>
                  </a:lnTo>
                  <a:lnTo>
                    <a:pt x="1339189" y="274574"/>
                  </a:lnTo>
                  <a:lnTo>
                    <a:pt x="1339367" y="277114"/>
                  </a:lnTo>
                  <a:lnTo>
                    <a:pt x="1340510" y="277114"/>
                  </a:lnTo>
                  <a:lnTo>
                    <a:pt x="1340713" y="278384"/>
                  </a:lnTo>
                  <a:lnTo>
                    <a:pt x="1341043" y="278384"/>
                  </a:lnTo>
                  <a:lnTo>
                    <a:pt x="1341158" y="279654"/>
                  </a:lnTo>
                  <a:lnTo>
                    <a:pt x="1340815" y="280924"/>
                  </a:lnTo>
                  <a:lnTo>
                    <a:pt x="1340383" y="279654"/>
                  </a:lnTo>
                  <a:lnTo>
                    <a:pt x="1340205" y="280924"/>
                  </a:lnTo>
                  <a:lnTo>
                    <a:pt x="1339862" y="280924"/>
                  </a:lnTo>
                  <a:lnTo>
                    <a:pt x="1340370" y="282194"/>
                  </a:lnTo>
                  <a:lnTo>
                    <a:pt x="1340853" y="282194"/>
                  </a:lnTo>
                  <a:lnTo>
                    <a:pt x="1341856" y="284734"/>
                  </a:lnTo>
                  <a:lnTo>
                    <a:pt x="1343050" y="286004"/>
                  </a:lnTo>
                  <a:lnTo>
                    <a:pt x="1343875" y="288544"/>
                  </a:lnTo>
                  <a:lnTo>
                    <a:pt x="1344891" y="289814"/>
                  </a:lnTo>
                  <a:lnTo>
                    <a:pt x="1346111" y="291084"/>
                  </a:lnTo>
                  <a:lnTo>
                    <a:pt x="1346352" y="292354"/>
                  </a:lnTo>
                  <a:lnTo>
                    <a:pt x="1346936" y="293624"/>
                  </a:lnTo>
                  <a:lnTo>
                    <a:pt x="1347851" y="293624"/>
                  </a:lnTo>
                  <a:lnTo>
                    <a:pt x="1348689" y="294894"/>
                  </a:lnTo>
                  <a:lnTo>
                    <a:pt x="1350162" y="294894"/>
                  </a:lnTo>
                  <a:lnTo>
                    <a:pt x="1352308" y="293624"/>
                  </a:lnTo>
                  <a:lnTo>
                    <a:pt x="1353997" y="294894"/>
                  </a:lnTo>
                  <a:lnTo>
                    <a:pt x="1354709" y="294894"/>
                  </a:lnTo>
                  <a:lnTo>
                    <a:pt x="1354378" y="296164"/>
                  </a:lnTo>
                  <a:lnTo>
                    <a:pt x="1356753" y="297434"/>
                  </a:lnTo>
                  <a:lnTo>
                    <a:pt x="1358722" y="297434"/>
                  </a:lnTo>
                  <a:lnTo>
                    <a:pt x="1360322" y="296164"/>
                  </a:lnTo>
                  <a:lnTo>
                    <a:pt x="1362659" y="296164"/>
                  </a:lnTo>
                  <a:lnTo>
                    <a:pt x="1364945" y="294894"/>
                  </a:lnTo>
                  <a:lnTo>
                    <a:pt x="1370749" y="294894"/>
                  </a:lnTo>
                  <a:lnTo>
                    <a:pt x="1371561" y="293624"/>
                  </a:lnTo>
                  <a:lnTo>
                    <a:pt x="1373085" y="293624"/>
                  </a:lnTo>
                  <a:lnTo>
                    <a:pt x="1373911" y="292354"/>
                  </a:lnTo>
                  <a:lnTo>
                    <a:pt x="1374546" y="292354"/>
                  </a:lnTo>
                  <a:lnTo>
                    <a:pt x="1376718" y="289814"/>
                  </a:lnTo>
                  <a:lnTo>
                    <a:pt x="1376349" y="289814"/>
                  </a:lnTo>
                  <a:lnTo>
                    <a:pt x="1376603" y="288544"/>
                  </a:lnTo>
                  <a:lnTo>
                    <a:pt x="1377721" y="289814"/>
                  </a:lnTo>
                  <a:lnTo>
                    <a:pt x="1379080" y="289814"/>
                  </a:lnTo>
                  <a:lnTo>
                    <a:pt x="1379105" y="288544"/>
                  </a:lnTo>
                  <a:lnTo>
                    <a:pt x="1379588" y="286004"/>
                  </a:lnTo>
                  <a:close/>
                </a:path>
                <a:path w="2016759" h="773429">
                  <a:moveTo>
                    <a:pt x="1389367" y="320294"/>
                  </a:moveTo>
                  <a:lnTo>
                    <a:pt x="1388935" y="319024"/>
                  </a:lnTo>
                  <a:lnTo>
                    <a:pt x="1385608" y="319024"/>
                  </a:lnTo>
                  <a:lnTo>
                    <a:pt x="1387576" y="317754"/>
                  </a:lnTo>
                  <a:lnTo>
                    <a:pt x="1386293" y="317754"/>
                  </a:lnTo>
                  <a:lnTo>
                    <a:pt x="1385316" y="316484"/>
                  </a:lnTo>
                  <a:lnTo>
                    <a:pt x="1386154" y="316484"/>
                  </a:lnTo>
                  <a:lnTo>
                    <a:pt x="1386903" y="315214"/>
                  </a:lnTo>
                  <a:lnTo>
                    <a:pt x="1384896" y="315214"/>
                  </a:lnTo>
                  <a:lnTo>
                    <a:pt x="1384909" y="313944"/>
                  </a:lnTo>
                  <a:lnTo>
                    <a:pt x="1384427" y="313944"/>
                  </a:lnTo>
                  <a:lnTo>
                    <a:pt x="1384338" y="312674"/>
                  </a:lnTo>
                  <a:lnTo>
                    <a:pt x="1384642" y="311404"/>
                  </a:lnTo>
                  <a:lnTo>
                    <a:pt x="1382369" y="312674"/>
                  </a:lnTo>
                  <a:lnTo>
                    <a:pt x="1382572" y="311404"/>
                  </a:lnTo>
                  <a:lnTo>
                    <a:pt x="1378699" y="311404"/>
                  </a:lnTo>
                  <a:lnTo>
                    <a:pt x="1377899" y="310134"/>
                  </a:lnTo>
                  <a:lnTo>
                    <a:pt x="1375879" y="310134"/>
                  </a:lnTo>
                  <a:lnTo>
                    <a:pt x="1374419" y="311404"/>
                  </a:lnTo>
                  <a:lnTo>
                    <a:pt x="1372692" y="311404"/>
                  </a:lnTo>
                  <a:lnTo>
                    <a:pt x="1371955" y="311746"/>
                  </a:lnTo>
                  <a:lnTo>
                    <a:pt x="1371955" y="341884"/>
                  </a:lnTo>
                  <a:lnTo>
                    <a:pt x="1370672" y="343154"/>
                  </a:lnTo>
                  <a:lnTo>
                    <a:pt x="1370241" y="343154"/>
                  </a:lnTo>
                  <a:lnTo>
                    <a:pt x="1370672" y="344424"/>
                  </a:lnTo>
                  <a:lnTo>
                    <a:pt x="1370660" y="345694"/>
                  </a:lnTo>
                  <a:lnTo>
                    <a:pt x="1370050" y="346964"/>
                  </a:lnTo>
                  <a:lnTo>
                    <a:pt x="1369161" y="345694"/>
                  </a:lnTo>
                  <a:lnTo>
                    <a:pt x="1370660" y="345694"/>
                  </a:lnTo>
                  <a:lnTo>
                    <a:pt x="1370660" y="344424"/>
                  </a:lnTo>
                  <a:lnTo>
                    <a:pt x="1367955" y="344424"/>
                  </a:lnTo>
                  <a:lnTo>
                    <a:pt x="1368234" y="343154"/>
                  </a:lnTo>
                  <a:lnTo>
                    <a:pt x="1368272" y="341884"/>
                  </a:lnTo>
                  <a:lnTo>
                    <a:pt x="1369148" y="341884"/>
                  </a:lnTo>
                  <a:lnTo>
                    <a:pt x="1370876" y="340614"/>
                  </a:lnTo>
                  <a:lnTo>
                    <a:pt x="1371955" y="341884"/>
                  </a:lnTo>
                  <a:lnTo>
                    <a:pt x="1371955" y="311746"/>
                  </a:lnTo>
                  <a:lnTo>
                    <a:pt x="1367040" y="313944"/>
                  </a:lnTo>
                  <a:lnTo>
                    <a:pt x="1366342" y="313944"/>
                  </a:lnTo>
                  <a:lnTo>
                    <a:pt x="1364805" y="315214"/>
                  </a:lnTo>
                  <a:lnTo>
                    <a:pt x="1363802" y="315214"/>
                  </a:lnTo>
                  <a:lnTo>
                    <a:pt x="1362278" y="316484"/>
                  </a:lnTo>
                  <a:lnTo>
                    <a:pt x="1361300" y="315214"/>
                  </a:lnTo>
                  <a:lnTo>
                    <a:pt x="1359623" y="316484"/>
                  </a:lnTo>
                  <a:lnTo>
                    <a:pt x="1357274" y="317754"/>
                  </a:lnTo>
                  <a:lnTo>
                    <a:pt x="1356245" y="317754"/>
                  </a:lnTo>
                  <a:lnTo>
                    <a:pt x="1355356" y="319024"/>
                  </a:lnTo>
                  <a:lnTo>
                    <a:pt x="1354569" y="319024"/>
                  </a:lnTo>
                  <a:lnTo>
                    <a:pt x="1353172" y="320294"/>
                  </a:lnTo>
                  <a:lnTo>
                    <a:pt x="1350962" y="320294"/>
                  </a:lnTo>
                  <a:lnTo>
                    <a:pt x="1349692" y="321564"/>
                  </a:lnTo>
                  <a:lnTo>
                    <a:pt x="1347444" y="322834"/>
                  </a:lnTo>
                  <a:lnTo>
                    <a:pt x="1345793" y="324104"/>
                  </a:lnTo>
                  <a:lnTo>
                    <a:pt x="1345069" y="325374"/>
                  </a:lnTo>
                  <a:lnTo>
                    <a:pt x="1342059" y="325374"/>
                  </a:lnTo>
                  <a:lnTo>
                    <a:pt x="1340751" y="326644"/>
                  </a:lnTo>
                  <a:lnTo>
                    <a:pt x="1339088" y="326644"/>
                  </a:lnTo>
                  <a:lnTo>
                    <a:pt x="1338668" y="327914"/>
                  </a:lnTo>
                  <a:lnTo>
                    <a:pt x="1332268" y="329184"/>
                  </a:lnTo>
                  <a:lnTo>
                    <a:pt x="1329042" y="331724"/>
                  </a:lnTo>
                  <a:lnTo>
                    <a:pt x="1327200" y="332994"/>
                  </a:lnTo>
                  <a:lnTo>
                    <a:pt x="1325803" y="332994"/>
                  </a:lnTo>
                  <a:lnTo>
                    <a:pt x="1326019" y="334264"/>
                  </a:lnTo>
                  <a:lnTo>
                    <a:pt x="1325422" y="334264"/>
                  </a:lnTo>
                  <a:lnTo>
                    <a:pt x="1325803" y="332994"/>
                  </a:lnTo>
                  <a:lnTo>
                    <a:pt x="1324660" y="334264"/>
                  </a:lnTo>
                  <a:lnTo>
                    <a:pt x="1322438" y="334264"/>
                  </a:lnTo>
                  <a:lnTo>
                    <a:pt x="1319428" y="336804"/>
                  </a:lnTo>
                  <a:lnTo>
                    <a:pt x="1315745" y="338074"/>
                  </a:lnTo>
                  <a:lnTo>
                    <a:pt x="1313180" y="339344"/>
                  </a:lnTo>
                  <a:lnTo>
                    <a:pt x="1311402" y="340614"/>
                  </a:lnTo>
                  <a:lnTo>
                    <a:pt x="1310398" y="341884"/>
                  </a:lnTo>
                  <a:lnTo>
                    <a:pt x="1309687" y="343154"/>
                  </a:lnTo>
                  <a:lnTo>
                    <a:pt x="1308950" y="343154"/>
                  </a:lnTo>
                  <a:lnTo>
                    <a:pt x="1308087" y="344424"/>
                  </a:lnTo>
                  <a:lnTo>
                    <a:pt x="1306029" y="344424"/>
                  </a:lnTo>
                  <a:lnTo>
                    <a:pt x="1305115" y="345694"/>
                  </a:lnTo>
                  <a:lnTo>
                    <a:pt x="1301496" y="345694"/>
                  </a:lnTo>
                  <a:lnTo>
                    <a:pt x="1299095" y="346964"/>
                  </a:lnTo>
                  <a:lnTo>
                    <a:pt x="1297254" y="349504"/>
                  </a:lnTo>
                  <a:lnTo>
                    <a:pt x="1295107" y="350774"/>
                  </a:lnTo>
                  <a:lnTo>
                    <a:pt x="1292733" y="350774"/>
                  </a:lnTo>
                  <a:lnTo>
                    <a:pt x="1292491" y="349504"/>
                  </a:lnTo>
                  <a:lnTo>
                    <a:pt x="1291412" y="349504"/>
                  </a:lnTo>
                  <a:lnTo>
                    <a:pt x="1292872" y="348234"/>
                  </a:lnTo>
                  <a:lnTo>
                    <a:pt x="1292872" y="346964"/>
                  </a:lnTo>
                  <a:lnTo>
                    <a:pt x="1291412" y="345694"/>
                  </a:lnTo>
                  <a:lnTo>
                    <a:pt x="1292631" y="344424"/>
                  </a:lnTo>
                  <a:lnTo>
                    <a:pt x="1294155" y="343154"/>
                  </a:lnTo>
                  <a:lnTo>
                    <a:pt x="1295984" y="341884"/>
                  </a:lnTo>
                  <a:lnTo>
                    <a:pt x="1296924" y="340614"/>
                  </a:lnTo>
                  <a:lnTo>
                    <a:pt x="1297965" y="339344"/>
                  </a:lnTo>
                  <a:lnTo>
                    <a:pt x="1299349" y="339344"/>
                  </a:lnTo>
                  <a:lnTo>
                    <a:pt x="1299883" y="338074"/>
                  </a:lnTo>
                  <a:lnTo>
                    <a:pt x="1297800" y="338074"/>
                  </a:lnTo>
                  <a:lnTo>
                    <a:pt x="1298143" y="336804"/>
                  </a:lnTo>
                  <a:lnTo>
                    <a:pt x="1298232" y="335534"/>
                  </a:lnTo>
                  <a:lnTo>
                    <a:pt x="1298752" y="335534"/>
                  </a:lnTo>
                  <a:lnTo>
                    <a:pt x="1299794" y="334264"/>
                  </a:lnTo>
                  <a:lnTo>
                    <a:pt x="1302016" y="334264"/>
                  </a:lnTo>
                  <a:lnTo>
                    <a:pt x="1302258" y="332994"/>
                  </a:lnTo>
                  <a:lnTo>
                    <a:pt x="1300518" y="332994"/>
                  </a:lnTo>
                  <a:lnTo>
                    <a:pt x="1300226" y="331724"/>
                  </a:lnTo>
                  <a:lnTo>
                    <a:pt x="1299806" y="331724"/>
                  </a:lnTo>
                  <a:lnTo>
                    <a:pt x="1300962" y="330454"/>
                  </a:lnTo>
                  <a:lnTo>
                    <a:pt x="1302359" y="329184"/>
                  </a:lnTo>
                  <a:lnTo>
                    <a:pt x="1305356" y="329184"/>
                  </a:lnTo>
                  <a:lnTo>
                    <a:pt x="1305217" y="327914"/>
                  </a:lnTo>
                  <a:lnTo>
                    <a:pt x="1304531" y="327914"/>
                  </a:lnTo>
                  <a:lnTo>
                    <a:pt x="1303731" y="326644"/>
                  </a:lnTo>
                  <a:lnTo>
                    <a:pt x="1306385" y="326644"/>
                  </a:lnTo>
                  <a:lnTo>
                    <a:pt x="1308976" y="325374"/>
                  </a:lnTo>
                  <a:lnTo>
                    <a:pt x="1309420" y="325374"/>
                  </a:lnTo>
                  <a:lnTo>
                    <a:pt x="1307719" y="322834"/>
                  </a:lnTo>
                  <a:lnTo>
                    <a:pt x="1308836" y="321564"/>
                  </a:lnTo>
                  <a:lnTo>
                    <a:pt x="1309725" y="320294"/>
                  </a:lnTo>
                  <a:lnTo>
                    <a:pt x="1310868" y="320294"/>
                  </a:lnTo>
                  <a:lnTo>
                    <a:pt x="1311287" y="319024"/>
                  </a:lnTo>
                  <a:lnTo>
                    <a:pt x="1310233" y="319024"/>
                  </a:lnTo>
                  <a:lnTo>
                    <a:pt x="1313053" y="317754"/>
                  </a:lnTo>
                  <a:lnTo>
                    <a:pt x="1310957" y="317754"/>
                  </a:lnTo>
                  <a:lnTo>
                    <a:pt x="1311478" y="316484"/>
                  </a:lnTo>
                  <a:lnTo>
                    <a:pt x="1312837" y="316484"/>
                  </a:lnTo>
                  <a:lnTo>
                    <a:pt x="1312252" y="315214"/>
                  </a:lnTo>
                  <a:lnTo>
                    <a:pt x="1311452" y="315214"/>
                  </a:lnTo>
                  <a:lnTo>
                    <a:pt x="1315389" y="310134"/>
                  </a:lnTo>
                  <a:lnTo>
                    <a:pt x="1316113" y="311404"/>
                  </a:lnTo>
                  <a:lnTo>
                    <a:pt x="1317358" y="311404"/>
                  </a:lnTo>
                  <a:lnTo>
                    <a:pt x="1317663" y="310134"/>
                  </a:lnTo>
                  <a:lnTo>
                    <a:pt x="1319009" y="310134"/>
                  </a:lnTo>
                  <a:lnTo>
                    <a:pt x="1319809" y="308864"/>
                  </a:lnTo>
                  <a:lnTo>
                    <a:pt x="1320177" y="307594"/>
                  </a:lnTo>
                  <a:lnTo>
                    <a:pt x="1320101" y="305054"/>
                  </a:lnTo>
                  <a:lnTo>
                    <a:pt x="1320393" y="303784"/>
                  </a:lnTo>
                  <a:lnTo>
                    <a:pt x="1321523" y="303784"/>
                  </a:lnTo>
                  <a:lnTo>
                    <a:pt x="1322578" y="302514"/>
                  </a:lnTo>
                  <a:lnTo>
                    <a:pt x="1323568" y="301244"/>
                  </a:lnTo>
                  <a:lnTo>
                    <a:pt x="1325397" y="301244"/>
                  </a:lnTo>
                  <a:lnTo>
                    <a:pt x="1326032" y="299974"/>
                  </a:lnTo>
                  <a:lnTo>
                    <a:pt x="1326426" y="299974"/>
                  </a:lnTo>
                  <a:lnTo>
                    <a:pt x="1325689" y="298704"/>
                  </a:lnTo>
                  <a:lnTo>
                    <a:pt x="1324991" y="299974"/>
                  </a:lnTo>
                  <a:lnTo>
                    <a:pt x="1323619" y="299974"/>
                  </a:lnTo>
                  <a:lnTo>
                    <a:pt x="1322705" y="301244"/>
                  </a:lnTo>
                  <a:lnTo>
                    <a:pt x="1322463" y="299974"/>
                  </a:lnTo>
                  <a:lnTo>
                    <a:pt x="1324025" y="297434"/>
                  </a:lnTo>
                  <a:lnTo>
                    <a:pt x="1320774" y="297434"/>
                  </a:lnTo>
                  <a:lnTo>
                    <a:pt x="1322057" y="296164"/>
                  </a:lnTo>
                  <a:lnTo>
                    <a:pt x="1321930" y="294894"/>
                  </a:lnTo>
                  <a:lnTo>
                    <a:pt x="1319174" y="294894"/>
                  </a:lnTo>
                  <a:lnTo>
                    <a:pt x="1319174" y="307594"/>
                  </a:lnTo>
                  <a:lnTo>
                    <a:pt x="1318475" y="308864"/>
                  </a:lnTo>
                  <a:lnTo>
                    <a:pt x="1317815" y="308864"/>
                  </a:lnTo>
                  <a:lnTo>
                    <a:pt x="1318145" y="307594"/>
                  </a:lnTo>
                  <a:lnTo>
                    <a:pt x="1319174" y="307594"/>
                  </a:lnTo>
                  <a:lnTo>
                    <a:pt x="1319174" y="294894"/>
                  </a:lnTo>
                  <a:lnTo>
                    <a:pt x="1317396" y="294894"/>
                  </a:lnTo>
                  <a:lnTo>
                    <a:pt x="1314729" y="293624"/>
                  </a:lnTo>
                  <a:lnTo>
                    <a:pt x="1313421" y="292354"/>
                  </a:lnTo>
                  <a:lnTo>
                    <a:pt x="1308239" y="292354"/>
                  </a:lnTo>
                  <a:lnTo>
                    <a:pt x="1307439" y="293192"/>
                  </a:lnTo>
                  <a:lnTo>
                    <a:pt x="1307439" y="322834"/>
                  </a:lnTo>
                  <a:lnTo>
                    <a:pt x="1306842" y="322834"/>
                  </a:lnTo>
                  <a:lnTo>
                    <a:pt x="1306258" y="324104"/>
                  </a:lnTo>
                  <a:lnTo>
                    <a:pt x="1305801" y="324104"/>
                  </a:lnTo>
                  <a:lnTo>
                    <a:pt x="1305471" y="322834"/>
                  </a:lnTo>
                  <a:lnTo>
                    <a:pt x="1306207" y="322834"/>
                  </a:lnTo>
                  <a:lnTo>
                    <a:pt x="1306804" y="321564"/>
                  </a:lnTo>
                  <a:lnTo>
                    <a:pt x="1307261" y="321564"/>
                  </a:lnTo>
                  <a:lnTo>
                    <a:pt x="1307439" y="322834"/>
                  </a:lnTo>
                  <a:lnTo>
                    <a:pt x="1307439" y="293192"/>
                  </a:lnTo>
                  <a:lnTo>
                    <a:pt x="1305801" y="294894"/>
                  </a:lnTo>
                  <a:lnTo>
                    <a:pt x="1299972" y="294894"/>
                  </a:lnTo>
                  <a:lnTo>
                    <a:pt x="1298829" y="296164"/>
                  </a:lnTo>
                  <a:lnTo>
                    <a:pt x="1298003" y="298704"/>
                  </a:lnTo>
                  <a:lnTo>
                    <a:pt x="1296022" y="298704"/>
                  </a:lnTo>
                  <a:lnTo>
                    <a:pt x="1294612" y="299974"/>
                  </a:lnTo>
                  <a:lnTo>
                    <a:pt x="1294663" y="302514"/>
                  </a:lnTo>
                  <a:lnTo>
                    <a:pt x="1293139" y="303784"/>
                  </a:lnTo>
                  <a:lnTo>
                    <a:pt x="1292250" y="303784"/>
                  </a:lnTo>
                  <a:lnTo>
                    <a:pt x="1291945" y="305054"/>
                  </a:lnTo>
                  <a:lnTo>
                    <a:pt x="1291386" y="305054"/>
                  </a:lnTo>
                  <a:lnTo>
                    <a:pt x="1291386" y="352044"/>
                  </a:lnTo>
                  <a:lnTo>
                    <a:pt x="1289888" y="352044"/>
                  </a:lnTo>
                  <a:lnTo>
                    <a:pt x="1291107" y="350774"/>
                  </a:lnTo>
                  <a:lnTo>
                    <a:pt x="1291386" y="352044"/>
                  </a:lnTo>
                  <a:lnTo>
                    <a:pt x="1291386" y="305054"/>
                  </a:lnTo>
                  <a:lnTo>
                    <a:pt x="1290510" y="305054"/>
                  </a:lnTo>
                  <a:lnTo>
                    <a:pt x="1289913" y="306324"/>
                  </a:lnTo>
                  <a:lnTo>
                    <a:pt x="1290320" y="306324"/>
                  </a:lnTo>
                  <a:lnTo>
                    <a:pt x="1290561" y="307594"/>
                  </a:lnTo>
                  <a:lnTo>
                    <a:pt x="1288910" y="307594"/>
                  </a:lnTo>
                  <a:lnTo>
                    <a:pt x="1288186" y="308864"/>
                  </a:lnTo>
                  <a:lnTo>
                    <a:pt x="1287932" y="310134"/>
                  </a:lnTo>
                  <a:lnTo>
                    <a:pt x="1288097" y="311404"/>
                  </a:lnTo>
                  <a:lnTo>
                    <a:pt x="1288034" y="312674"/>
                  </a:lnTo>
                  <a:lnTo>
                    <a:pt x="1285875" y="315214"/>
                  </a:lnTo>
                  <a:lnTo>
                    <a:pt x="1281785" y="317754"/>
                  </a:lnTo>
                  <a:lnTo>
                    <a:pt x="1282230" y="317754"/>
                  </a:lnTo>
                  <a:lnTo>
                    <a:pt x="1282407" y="319024"/>
                  </a:lnTo>
                  <a:lnTo>
                    <a:pt x="1281950" y="320294"/>
                  </a:lnTo>
                  <a:lnTo>
                    <a:pt x="1283106" y="320294"/>
                  </a:lnTo>
                  <a:lnTo>
                    <a:pt x="1282547" y="321564"/>
                  </a:lnTo>
                  <a:lnTo>
                    <a:pt x="1281861" y="321564"/>
                  </a:lnTo>
                  <a:lnTo>
                    <a:pt x="1281480" y="322834"/>
                  </a:lnTo>
                  <a:lnTo>
                    <a:pt x="1281341" y="322834"/>
                  </a:lnTo>
                  <a:lnTo>
                    <a:pt x="1280210" y="324104"/>
                  </a:lnTo>
                  <a:lnTo>
                    <a:pt x="1277505" y="324104"/>
                  </a:lnTo>
                  <a:lnTo>
                    <a:pt x="1277505" y="325374"/>
                  </a:lnTo>
                  <a:lnTo>
                    <a:pt x="1277924" y="326644"/>
                  </a:lnTo>
                  <a:lnTo>
                    <a:pt x="1275181" y="329184"/>
                  </a:lnTo>
                  <a:lnTo>
                    <a:pt x="1275588" y="330454"/>
                  </a:lnTo>
                  <a:lnTo>
                    <a:pt x="1275956" y="330454"/>
                  </a:lnTo>
                  <a:lnTo>
                    <a:pt x="1276286" y="331724"/>
                  </a:lnTo>
                  <a:lnTo>
                    <a:pt x="1275168" y="332994"/>
                  </a:lnTo>
                  <a:lnTo>
                    <a:pt x="1274648" y="332994"/>
                  </a:lnTo>
                  <a:lnTo>
                    <a:pt x="1274356" y="334264"/>
                  </a:lnTo>
                  <a:lnTo>
                    <a:pt x="1274076" y="334264"/>
                  </a:lnTo>
                  <a:lnTo>
                    <a:pt x="1274610" y="335534"/>
                  </a:lnTo>
                  <a:lnTo>
                    <a:pt x="1275892" y="335534"/>
                  </a:lnTo>
                  <a:lnTo>
                    <a:pt x="1275715" y="336804"/>
                  </a:lnTo>
                  <a:lnTo>
                    <a:pt x="1272374" y="336804"/>
                  </a:lnTo>
                  <a:lnTo>
                    <a:pt x="1272032" y="338074"/>
                  </a:lnTo>
                  <a:lnTo>
                    <a:pt x="1270800" y="338074"/>
                  </a:lnTo>
                  <a:lnTo>
                    <a:pt x="1271397" y="339344"/>
                  </a:lnTo>
                  <a:lnTo>
                    <a:pt x="1271003" y="339344"/>
                  </a:lnTo>
                  <a:lnTo>
                    <a:pt x="1271003" y="348234"/>
                  </a:lnTo>
                  <a:lnTo>
                    <a:pt x="1270533" y="349504"/>
                  </a:lnTo>
                  <a:lnTo>
                    <a:pt x="1269911" y="349504"/>
                  </a:lnTo>
                  <a:lnTo>
                    <a:pt x="1269936" y="348234"/>
                  </a:lnTo>
                  <a:lnTo>
                    <a:pt x="1271003" y="348234"/>
                  </a:lnTo>
                  <a:lnTo>
                    <a:pt x="1271003" y="339344"/>
                  </a:lnTo>
                  <a:lnTo>
                    <a:pt x="1268806" y="339344"/>
                  </a:lnTo>
                  <a:lnTo>
                    <a:pt x="1268768" y="340614"/>
                  </a:lnTo>
                  <a:lnTo>
                    <a:pt x="1268222" y="341884"/>
                  </a:lnTo>
                  <a:lnTo>
                    <a:pt x="1267193" y="343154"/>
                  </a:lnTo>
                  <a:lnTo>
                    <a:pt x="1266799" y="344424"/>
                  </a:lnTo>
                  <a:lnTo>
                    <a:pt x="1266177" y="345694"/>
                  </a:lnTo>
                  <a:lnTo>
                    <a:pt x="1265313" y="345694"/>
                  </a:lnTo>
                  <a:lnTo>
                    <a:pt x="1265974" y="346964"/>
                  </a:lnTo>
                  <a:lnTo>
                    <a:pt x="1267663" y="346964"/>
                  </a:lnTo>
                  <a:lnTo>
                    <a:pt x="1264551" y="350774"/>
                  </a:lnTo>
                  <a:lnTo>
                    <a:pt x="1265618" y="352044"/>
                  </a:lnTo>
                  <a:lnTo>
                    <a:pt x="1265008" y="353314"/>
                  </a:lnTo>
                  <a:lnTo>
                    <a:pt x="1263434" y="354584"/>
                  </a:lnTo>
                  <a:lnTo>
                    <a:pt x="1263446" y="358394"/>
                  </a:lnTo>
                  <a:lnTo>
                    <a:pt x="1263561" y="359664"/>
                  </a:lnTo>
                  <a:lnTo>
                    <a:pt x="1264119" y="360934"/>
                  </a:lnTo>
                  <a:lnTo>
                    <a:pt x="1262303" y="362204"/>
                  </a:lnTo>
                  <a:lnTo>
                    <a:pt x="1261427" y="362204"/>
                  </a:lnTo>
                  <a:lnTo>
                    <a:pt x="1261465" y="363474"/>
                  </a:lnTo>
                  <a:lnTo>
                    <a:pt x="1264627" y="363474"/>
                  </a:lnTo>
                  <a:lnTo>
                    <a:pt x="1265821" y="364744"/>
                  </a:lnTo>
                  <a:lnTo>
                    <a:pt x="1265694" y="366014"/>
                  </a:lnTo>
                  <a:lnTo>
                    <a:pt x="1264843" y="367284"/>
                  </a:lnTo>
                  <a:lnTo>
                    <a:pt x="1263192" y="368554"/>
                  </a:lnTo>
                  <a:lnTo>
                    <a:pt x="1262710" y="369824"/>
                  </a:lnTo>
                  <a:lnTo>
                    <a:pt x="1266469" y="369824"/>
                  </a:lnTo>
                  <a:lnTo>
                    <a:pt x="1270000" y="367284"/>
                  </a:lnTo>
                  <a:lnTo>
                    <a:pt x="1269276" y="368554"/>
                  </a:lnTo>
                  <a:lnTo>
                    <a:pt x="1268323" y="369824"/>
                  </a:lnTo>
                  <a:lnTo>
                    <a:pt x="1269580" y="369824"/>
                  </a:lnTo>
                  <a:lnTo>
                    <a:pt x="1270317" y="371094"/>
                  </a:lnTo>
                  <a:lnTo>
                    <a:pt x="1271003" y="371094"/>
                  </a:lnTo>
                  <a:lnTo>
                    <a:pt x="1271600" y="369824"/>
                  </a:lnTo>
                  <a:lnTo>
                    <a:pt x="1271231" y="371094"/>
                  </a:lnTo>
                  <a:lnTo>
                    <a:pt x="1271689" y="372364"/>
                  </a:lnTo>
                  <a:lnTo>
                    <a:pt x="1271435" y="372364"/>
                  </a:lnTo>
                  <a:lnTo>
                    <a:pt x="1271879" y="373634"/>
                  </a:lnTo>
                  <a:lnTo>
                    <a:pt x="1272413" y="373634"/>
                  </a:lnTo>
                  <a:lnTo>
                    <a:pt x="1272514" y="372364"/>
                  </a:lnTo>
                  <a:lnTo>
                    <a:pt x="1272794" y="372364"/>
                  </a:lnTo>
                  <a:lnTo>
                    <a:pt x="1273695" y="373634"/>
                  </a:lnTo>
                  <a:lnTo>
                    <a:pt x="1274965" y="372364"/>
                  </a:lnTo>
                  <a:lnTo>
                    <a:pt x="1276616" y="372364"/>
                  </a:lnTo>
                  <a:lnTo>
                    <a:pt x="1277404" y="371094"/>
                  </a:lnTo>
                  <a:lnTo>
                    <a:pt x="1281214" y="371094"/>
                  </a:lnTo>
                  <a:lnTo>
                    <a:pt x="1283119" y="369824"/>
                  </a:lnTo>
                  <a:lnTo>
                    <a:pt x="1283500" y="369824"/>
                  </a:lnTo>
                  <a:lnTo>
                    <a:pt x="1284211" y="368554"/>
                  </a:lnTo>
                  <a:lnTo>
                    <a:pt x="1286256" y="367284"/>
                  </a:lnTo>
                  <a:lnTo>
                    <a:pt x="1287056" y="367284"/>
                  </a:lnTo>
                  <a:lnTo>
                    <a:pt x="1288389" y="368554"/>
                  </a:lnTo>
                  <a:lnTo>
                    <a:pt x="1288821" y="368554"/>
                  </a:lnTo>
                  <a:lnTo>
                    <a:pt x="1288923" y="369824"/>
                  </a:lnTo>
                  <a:lnTo>
                    <a:pt x="1289939" y="369824"/>
                  </a:lnTo>
                  <a:lnTo>
                    <a:pt x="1290675" y="368554"/>
                  </a:lnTo>
                  <a:lnTo>
                    <a:pt x="1291107" y="368554"/>
                  </a:lnTo>
                  <a:lnTo>
                    <a:pt x="1290751" y="367284"/>
                  </a:lnTo>
                  <a:lnTo>
                    <a:pt x="1289926" y="367284"/>
                  </a:lnTo>
                  <a:lnTo>
                    <a:pt x="1293914" y="364744"/>
                  </a:lnTo>
                  <a:lnTo>
                    <a:pt x="1298257" y="363474"/>
                  </a:lnTo>
                  <a:lnTo>
                    <a:pt x="1301902" y="363474"/>
                  </a:lnTo>
                  <a:lnTo>
                    <a:pt x="1302143" y="362204"/>
                  </a:lnTo>
                  <a:lnTo>
                    <a:pt x="1303159" y="362204"/>
                  </a:lnTo>
                  <a:lnTo>
                    <a:pt x="1303769" y="360934"/>
                  </a:lnTo>
                  <a:lnTo>
                    <a:pt x="1306703" y="360934"/>
                  </a:lnTo>
                  <a:lnTo>
                    <a:pt x="1308239" y="359664"/>
                  </a:lnTo>
                  <a:lnTo>
                    <a:pt x="1309535" y="359664"/>
                  </a:lnTo>
                  <a:lnTo>
                    <a:pt x="1310614" y="358394"/>
                  </a:lnTo>
                  <a:lnTo>
                    <a:pt x="1311541" y="357124"/>
                  </a:lnTo>
                  <a:lnTo>
                    <a:pt x="1313535" y="357124"/>
                  </a:lnTo>
                  <a:lnTo>
                    <a:pt x="1313942" y="355854"/>
                  </a:lnTo>
                  <a:lnTo>
                    <a:pt x="1314653" y="355854"/>
                  </a:lnTo>
                  <a:lnTo>
                    <a:pt x="1314196" y="354584"/>
                  </a:lnTo>
                  <a:lnTo>
                    <a:pt x="1314894" y="353314"/>
                  </a:lnTo>
                  <a:lnTo>
                    <a:pt x="1315580" y="353314"/>
                  </a:lnTo>
                  <a:lnTo>
                    <a:pt x="1316202" y="350774"/>
                  </a:lnTo>
                  <a:lnTo>
                    <a:pt x="1317383" y="353314"/>
                  </a:lnTo>
                  <a:lnTo>
                    <a:pt x="1318602" y="353314"/>
                  </a:lnTo>
                  <a:lnTo>
                    <a:pt x="1319847" y="352044"/>
                  </a:lnTo>
                  <a:lnTo>
                    <a:pt x="1321574" y="350774"/>
                  </a:lnTo>
                  <a:lnTo>
                    <a:pt x="1322412" y="349504"/>
                  </a:lnTo>
                  <a:lnTo>
                    <a:pt x="1323225" y="349504"/>
                  </a:lnTo>
                  <a:lnTo>
                    <a:pt x="1324038" y="348234"/>
                  </a:lnTo>
                  <a:lnTo>
                    <a:pt x="1327442" y="348234"/>
                  </a:lnTo>
                  <a:lnTo>
                    <a:pt x="1328064" y="347548"/>
                  </a:lnTo>
                  <a:lnTo>
                    <a:pt x="1328229" y="346964"/>
                  </a:lnTo>
                  <a:lnTo>
                    <a:pt x="1328623" y="346964"/>
                  </a:lnTo>
                  <a:lnTo>
                    <a:pt x="1328064" y="347548"/>
                  </a:lnTo>
                  <a:lnTo>
                    <a:pt x="1327873" y="348234"/>
                  </a:lnTo>
                  <a:lnTo>
                    <a:pt x="1328191" y="348234"/>
                  </a:lnTo>
                  <a:lnTo>
                    <a:pt x="1328254" y="349504"/>
                  </a:lnTo>
                  <a:lnTo>
                    <a:pt x="1329258" y="348234"/>
                  </a:lnTo>
                  <a:lnTo>
                    <a:pt x="1329563" y="348234"/>
                  </a:lnTo>
                  <a:lnTo>
                    <a:pt x="1329143" y="346964"/>
                  </a:lnTo>
                  <a:lnTo>
                    <a:pt x="1329702" y="346964"/>
                  </a:lnTo>
                  <a:lnTo>
                    <a:pt x="1330591" y="345694"/>
                  </a:lnTo>
                  <a:lnTo>
                    <a:pt x="1331048" y="344424"/>
                  </a:lnTo>
                  <a:lnTo>
                    <a:pt x="1332738" y="344424"/>
                  </a:lnTo>
                  <a:lnTo>
                    <a:pt x="1334541" y="343154"/>
                  </a:lnTo>
                  <a:lnTo>
                    <a:pt x="1336751" y="341884"/>
                  </a:lnTo>
                  <a:lnTo>
                    <a:pt x="1338732" y="339344"/>
                  </a:lnTo>
                  <a:lnTo>
                    <a:pt x="1342263" y="339344"/>
                  </a:lnTo>
                  <a:lnTo>
                    <a:pt x="1342517" y="338074"/>
                  </a:lnTo>
                  <a:lnTo>
                    <a:pt x="1342999" y="338074"/>
                  </a:lnTo>
                  <a:lnTo>
                    <a:pt x="1343215" y="336804"/>
                  </a:lnTo>
                  <a:lnTo>
                    <a:pt x="1345285" y="336804"/>
                  </a:lnTo>
                  <a:lnTo>
                    <a:pt x="1346174" y="338074"/>
                  </a:lnTo>
                  <a:lnTo>
                    <a:pt x="1347000" y="336804"/>
                  </a:lnTo>
                  <a:lnTo>
                    <a:pt x="1349032" y="335534"/>
                  </a:lnTo>
                  <a:lnTo>
                    <a:pt x="1354709" y="330454"/>
                  </a:lnTo>
                  <a:lnTo>
                    <a:pt x="1354912" y="330454"/>
                  </a:lnTo>
                  <a:lnTo>
                    <a:pt x="1354467" y="331724"/>
                  </a:lnTo>
                  <a:lnTo>
                    <a:pt x="1353845" y="332803"/>
                  </a:lnTo>
                  <a:lnTo>
                    <a:pt x="1353845" y="340614"/>
                  </a:lnTo>
                  <a:lnTo>
                    <a:pt x="1353388" y="340614"/>
                  </a:lnTo>
                  <a:lnTo>
                    <a:pt x="1353794" y="339344"/>
                  </a:lnTo>
                  <a:lnTo>
                    <a:pt x="1353845" y="340614"/>
                  </a:lnTo>
                  <a:lnTo>
                    <a:pt x="1353845" y="332803"/>
                  </a:lnTo>
                  <a:lnTo>
                    <a:pt x="1353731" y="332994"/>
                  </a:lnTo>
                  <a:lnTo>
                    <a:pt x="1352740" y="334264"/>
                  </a:lnTo>
                  <a:lnTo>
                    <a:pt x="1351521" y="336804"/>
                  </a:lnTo>
                  <a:lnTo>
                    <a:pt x="1350416" y="338074"/>
                  </a:lnTo>
                  <a:lnTo>
                    <a:pt x="1350683" y="339344"/>
                  </a:lnTo>
                  <a:lnTo>
                    <a:pt x="1350505" y="339344"/>
                  </a:lnTo>
                  <a:lnTo>
                    <a:pt x="1349870" y="340614"/>
                  </a:lnTo>
                  <a:lnTo>
                    <a:pt x="1349311" y="340614"/>
                  </a:lnTo>
                  <a:lnTo>
                    <a:pt x="1348536" y="341884"/>
                  </a:lnTo>
                  <a:lnTo>
                    <a:pt x="1347787" y="343154"/>
                  </a:lnTo>
                  <a:lnTo>
                    <a:pt x="1347228" y="344424"/>
                  </a:lnTo>
                  <a:lnTo>
                    <a:pt x="1346847" y="345694"/>
                  </a:lnTo>
                  <a:lnTo>
                    <a:pt x="1346047" y="348234"/>
                  </a:lnTo>
                  <a:lnTo>
                    <a:pt x="1344917" y="349504"/>
                  </a:lnTo>
                  <a:lnTo>
                    <a:pt x="1343914" y="350774"/>
                  </a:lnTo>
                  <a:lnTo>
                    <a:pt x="1343596" y="352044"/>
                  </a:lnTo>
                  <a:lnTo>
                    <a:pt x="1343964" y="352044"/>
                  </a:lnTo>
                  <a:lnTo>
                    <a:pt x="1342631" y="353314"/>
                  </a:lnTo>
                  <a:lnTo>
                    <a:pt x="1342491" y="354584"/>
                  </a:lnTo>
                  <a:lnTo>
                    <a:pt x="1343647" y="354584"/>
                  </a:lnTo>
                  <a:lnTo>
                    <a:pt x="1343444" y="355854"/>
                  </a:lnTo>
                  <a:lnTo>
                    <a:pt x="1342923" y="355854"/>
                  </a:lnTo>
                  <a:lnTo>
                    <a:pt x="1342059" y="357124"/>
                  </a:lnTo>
                  <a:lnTo>
                    <a:pt x="1341069" y="357124"/>
                  </a:lnTo>
                  <a:lnTo>
                    <a:pt x="1340662" y="358394"/>
                  </a:lnTo>
                  <a:lnTo>
                    <a:pt x="1340866" y="358394"/>
                  </a:lnTo>
                  <a:lnTo>
                    <a:pt x="1339850" y="359664"/>
                  </a:lnTo>
                  <a:lnTo>
                    <a:pt x="1338770" y="359664"/>
                  </a:lnTo>
                  <a:lnTo>
                    <a:pt x="1338414" y="360934"/>
                  </a:lnTo>
                  <a:lnTo>
                    <a:pt x="1339392" y="360934"/>
                  </a:lnTo>
                  <a:lnTo>
                    <a:pt x="1338211" y="362204"/>
                  </a:lnTo>
                  <a:lnTo>
                    <a:pt x="1337310" y="363474"/>
                  </a:lnTo>
                  <a:lnTo>
                    <a:pt x="1336687" y="364744"/>
                  </a:lnTo>
                  <a:lnTo>
                    <a:pt x="1336268" y="366014"/>
                  </a:lnTo>
                  <a:lnTo>
                    <a:pt x="1334757" y="368554"/>
                  </a:lnTo>
                  <a:lnTo>
                    <a:pt x="1330083" y="373634"/>
                  </a:lnTo>
                  <a:lnTo>
                    <a:pt x="1328953" y="376174"/>
                  </a:lnTo>
                  <a:lnTo>
                    <a:pt x="1328750" y="377444"/>
                  </a:lnTo>
                  <a:lnTo>
                    <a:pt x="1328166" y="377444"/>
                  </a:lnTo>
                  <a:lnTo>
                    <a:pt x="1327886" y="378714"/>
                  </a:lnTo>
                  <a:lnTo>
                    <a:pt x="1327912" y="379984"/>
                  </a:lnTo>
                  <a:lnTo>
                    <a:pt x="1327480" y="379984"/>
                  </a:lnTo>
                  <a:lnTo>
                    <a:pt x="1327289" y="381254"/>
                  </a:lnTo>
                  <a:lnTo>
                    <a:pt x="1325181" y="383794"/>
                  </a:lnTo>
                  <a:lnTo>
                    <a:pt x="1323403" y="386334"/>
                  </a:lnTo>
                  <a:lnTo>
                    <a:pt x="1322184" y="388874"/>
                  </a:lnTo>
                  <a:lnTo>
                    <a:pt x="1320876" y="390144"/>
                  </a:lnTo>
                  <a:lnTo>
                    <a:pt x="1319530" y="391414"/>
                  </a:lnTo>
                  <a:lnTo>
                    <a:pt x="1320330" y="391414"/>
                  </a:lnTo>
                  <a:lnTo>
                    <a:pt x="1321358" y="392684"/>
                  </a:lnTo>
                  <a:lnTo>
                    <a:pt x="1321257" y="393954"/>
                  </a:lnTo>
                  <a:lnTo>
                    <a:pt x="1321574" y="395224"/>
                  </a:lnTo>
                  <a:lnTo>
                    <a:pt x="1323708" y="395224"/>
                  </a:lnTo>
                  <a:lnTo>
                    <a:pt x="1325054" y="393954"/>
                  </a:lnTo>
                  <a:lnTo>
                    <a:pt x="1327251" y="393954"/>
                  </a:lnTo>
                  <a:lnTo>
                    <a:pt x="1330274" y="392684"/>
                  </a:lnTo>
                  <a:lnTo>
                    <a:pt x="1330718" y="393954"/>
                  </a:lnTo>
                  <a:lnTo>
                    <a:pt x="1336878" y="393954"/>
                  </a:lnTo>
                  <a:lnTo>
                    <a:pt x="1337360" y="392684"/>
                  </a:lnTo>
                  <a:lnTo>
                    <a:pt x="1338008" y="391414"/>
                  </a:lnTo>
                  <a:lnTo>
                    <a:pt x="1338872" y="390144"/>
                  </a:lnTo>
                  <a:lnTo>
                    <a:pt x="1339113" y="390144"/>
                  </a:lnTo>
                  <a:lnTo>
                    <a:pt x="1341094" y="387604"/>
                  </a:lnTo>
                  <a:lnTo>
                    <a:pt x="1343317" y="385064"/>
                  </a:lnTo>
                  <a:lnTo>
                    <a:pt x="1344142" y="383794"/>
                  </a:lnTo>
                  <a:lnTo>
                    <a:pt x="1344383" y="382524"/>
                  </a:lnTo>
                  <a:lnTo>
                    <a:pt x="1346212" y="382524"/>
                  </a:lnTo>
                  <a:lnTo>
                    <a:pt x="1346835" y="379984"/>
                  </a:lnTo>
                  <a:lnTo>
                    <a:pt x="1347343" y="378714"/>
                  </a:lnTo>
                  <a:lnTo>
                    <a:pt x="1349248" y="378714"/>
                  </a:lnTo>
                  <a:lnTo>
                    <a:pt x="1349857" y="377444"/>
                  </a:lnTo>
                  <a:lnTo>
                    <a:pt x="1350518" y="376174"/>
                  </a:lnTo>
                  <a:lnTo>
                    <a:pt x="1352677" y="373634"/>
                  </a:lnTo>
                  <a:lnTo>
                    <a:pt x="1352499" y="372364"/>
                  </a:lnTo>
                  <a:lnTo>
                    <a:pt x="1352854" y="371094"/>
                  </a:lnTo>
                  <a:lnTo>
                    <a:pt x="1353731" y="371094"/>
                  </a:lnTo>
                  <a:lnTo>
                    <a:pt x="1354467" y="369824"/>
                  </a:lnTo>
                  <a:lnTo>
                    <a:pt x="1354988" y="369824"/>
                  </a:lnTo>
                  <a:lnTo>
                    <a:pt x="1355725" y="368554"/>
                  </a:lnTo>
                  <a:lnTo>
                    <a:pt x="1355699" y="367284"/>
                  </a:lnTo>
                  <a:lnTo>
                    <a:pt x="1356423" y="367284"/>
                  </a:lnTo>
                  <a:lnTo>
                    <a:pt x="1357896" y="366014"/>
                  </a:lnTo>
                  <a:lnTo>
                    <a:pt x="1358226" y="366014"/>
                  </a:lnTo>
                  <a:lnTo>
                    <a:pt x="1358861" y="364744"/>
                  </a:lnTo>
                  <a:lnTo>
                    <a:pt x="1359154" y="363474"/>
                  </a:lnTo>
                  <a:lnTo>
                    <a:pt x="1360512" y="363474"/>
                  </a:lnTo>
                  <a:lnTo>
                    <a:pt x="1360297" y="362204"/>
                  </a:lnTo>
                  <a:lnTo>
                    <a:pt x="1360678" y="360934"/>
                  </a:lnTo>
                  <a:lnTo>
                    <a:pt x="1361668" y="360934"/>
                  </a:lnTo>
                  <a:lnTo>
                    <a:pt x="1361033" y="359664"/>
                  </a:lnTo>
                  <a:lnTo>
                    <a:pt x="1361833" y="358394"/>
                  </a:lnTo>
                  <a:lnTo>
                    <a:pt x="1364094" y="355854"/>
                  </a:lnTo>
                  <a:lnTo>
                    <a:pt x="1363103" y="355854"/>
                  </a:lnTo>
                  <a:lnTo>
                    <a:pt x="1361033" y="357124"/>
                  </a:lnTo>
                  <a:lnTo>
                    <a:pt x="1357896" y="359664"/>
                  </a:lnTo>
                  <a:lnTo>
                    <a:pt x="1357312" y="359664"/>
                  </a:lnTo>
                  <a:lnTo>
                    <a:pt x="1357122" y="358394"/>
                  </a:lnTo>
                  <a:lnTo>
                    <a:pt x="1357553" y="358394"/>
                  </a:lnTo>
                  <a:lnTo>
                    <a:pt x="1357896" y="357124"/>
                  </a:lnTo>
                  <a:lnTo>
                    <a:pt x="1358785" y="357124"/>
                  </a:lnTo>
                  <a:lnTo>
                    <a:pt x="1361744" y="355854"/>
                  </a:lnTo>
                  <a:lnTo>
                    <a:pt x="1361440" y="355854"/>
                  </a:lnTo>
                  <a:lnTo>
                    <a:pt x="1363014" y="354584"/>
                  </a:lnTo>
                  <a:lnTo>
                    <a:pt x="1362430" y="354584"/>
                  </a:lnTo>
                  <a:lnTo>
                    <a:pt x="1361668" y="353314"/>
                  </a:lnTo>
                  <a:lnTo>
                    <a:pt x="1364056" y="352044"/>
                  </a:lnTo>
                  <a:lnTo>
                    <a:pt x="1364246" y="352044"/>
                  </a:lnTo>
                  <a:lnTo>
                    <a:pt x="1364437" y="353314"/>
                  </a:lnTo>
                  <a:lnTo>
                    <a:pt x="1364716" y="354584"/>
                  </a:lnTo>
                  <a:lnTo>
                    <a:pt x="1363014" y="354584"/>
                  </a:lnTo>
                  <a:lnTo>
                    <a:pt x="1364742" y="355854"/>
                  </a:lnTo>
                  <a:lnTo>
                    <a:pt x="1367104" y="355854"/>
                  </a:lnTo>
                  <a:lnTo>
                    <a:pt x="1367472" y="354584"/>
                  </a:lnTo>
                  <a:lnTo>
                    <a:pt x="1367485" y="353314"/>
                  </a:lnTo>
                  <a:lnTo>
                    <a:pt x="1368907" y="352044"/>
                  </a:lnTo>
                  <a:lnTo>
                    <a:pt x="1369758" y="350774"/>
                  </a:lnTo>
                  <a:lnTo>
                    <a:pt x="1369263" y="349504"/>
                  </a:lnTo>
                  <a:lnTo>
                    <a:pt x="1369733" y="349504"/>
                  </a:lnTo>
                  <a:lnTo>
                    <a:pt x="1372527" y="346964"/>
                  </a:lnTo>
                  <a:lnTo>
                    <a:pt x="1372704" y="345694"/>
                  </a:lnTo>
                  <a:lnTo>
                    <a:pt x="1373327" y="345694"/>
                  </a:lnTo>
                  <a:lnTo>
                    <a:pt x="1373822" y="344424"/>
                  </a:lnTo>
                  <a:lnTo>
                    <a:pt x="1373974" y="344424"/>
                  </a:lnTo>
                  <a:lnTo>
                    <a:pt x="1373797" y="343154"/>
                  </a:lnTo>
                  <a:lnTo>
                    <a:pt x="1374051" y="343154"/>
                  </a:lnTo>
                  <a:lnTo>
                    <a:pt x="1374863" y="341884"/>
                  </a:lnTo>
                  <a:lnTo>
                    <a:pt x="1376248" y="340614"/>
                  </a:lnTo>
                  <a:lnTo>
                    <a:pt x="1375816" y="340067"/>
                  </a:lnTo>
                  <a:lnTo>
                    <a:pt x="1375816" y="340614"/>
                  </a:lnTo>
                  <a:lnTo>
                    <a:pt x="1373327" y="340614"/>
                  </a:lnTo>
                  <a:lnTo>
                    <a:pt x="1373251" y="339344"/>
                  </a:lnTo>
                  <a:lnTo>
                    <a:pt x="1375130" y="339344"/>
                  </a:lnTo>
                  <a:lnTo>
                    <a:pt x="1375816" y="340614"/>
                  </a:lnTo>
                  <a:lnTo>
                    <a:pt x="1375816" y="340067"/>
                  </a:lnTo>
                  <a:lnTo>
                    <a:pt x="1375257" y="339344"/>
                  </a:lnTo>
                  <a:lnTo>
                    <a:pt x="1375117" y="338074"/>
                  </a:lnTo>
                  <a:lnTo>
                    <a:pt x="1375867" y="336804"/>
                  </a:lnTo>
                  <a:lnTo>
                    <a:pt x="1378407" y="336804"/>
                  </a:lnTo>
                  <a:lnTo>
                    <a:pt x="1378623" y="335534"/>
                  </a:lnTo>
                  <a:lnTo>
                    <a:pt x="1377188" y="335534"/>
                  </a:lnTo>
                  <a:lnTo>
                    <a:pt x="1376540" y="334264"/>
                  </a:lnTo>
                  <a:lnTo>
                    <a:pt x="1376324" y="332994"/>
                  </a:lnTo>
                  <a:lnTo>
                    <a:pt x="1377619" y="332994"/>
                  </a:lnTo>
                  <a:lnTo>
                    <a:pt x="1378000" y="331724"/>
                  </a:lnTo>
                  <a:lnTo>
                    <a:pt x="1378331" y="331724"/>
                  </a:lnTo>
                  <a:lnTo>
                    <a:pt x="1378051" y="330454"/>
                  </a:lnTo>
                  <a:lnTo>
                    <a:pt x="1379562" y="330454"/>
                  </a:lnTo>
                  <a:lnTo>
                    <a:pt x="1381925" y="331724"/>
                  </a:lnTo>
                  <a:lnTo>
                    <a:pt x="1382572" y="331724"/>
                  </a:lnTo>
                  <a:lnTo>
                    <a:pt x="1382953" y="330454"/>
                  </a:lnTo>
                  <a:lnTo>
                    <a:pt x="1383245" y="329184"/>
                  </a:lnTo>
                  <a:lnTo>
                    <a:pt x="1383207" y="326644"/>
                  </a:lnTo>
                  <a:lnTo>
                    <a:pt x="1381785" y="326644"/>
                  </a:lnTo>
                  <a:lnTo>
                    <a:pt x="1382687" y="325374"/>
                  </a:lnTo>
                  <a:lnTo>
                    <a:pt x="1381683" y="325374"/>
                  </a:lnTo>
                  <a:lnTo>
                    <a:pt x="1381010" y="326644"/>
                  </a:lnTo>
                  <a:lnTo>
                    <a:pt x="1379943" y="326644"/>
                  </a:lnTo>
                  <a:lnTo>
                    <a:pt x="1380121" y="325374"/>
                  </a:lnTo>
                  <a:lnTo>
                    <a:pt x="1381137" y="325374"/>
                  </a:lnTo>
                  <a:lnTo>
                    <a:pt x="1381925" y="324104"/>
                  </a:lnTo>
                  <a:lnTo>
                    <a:pt x="1383944" y="324104"/>
                  </a:lnTo>
                  <a:lnTo>
                    <a:pt x="1384922" y="325374"/>
                  </a:lnTo>
                  <a:lnTo>
                    <a:pt x="1386776" y="324104"/>
                  </a:lnTo>
                  <a:lnTo>
                    <a:pt x="1388237" y="322834"/>
                  </a:lnTo>
                  <a:lnTo>
                    <a:pt x="1389278" y="321564"/>
                  </a:lnTo>
                  <a:lnTo>
                    <a:pt x="1389367" y="320294"/>
                  </a:lnTo>
                  <a:close/>
                </a:path>
                <a:path w="2016759" h="773429">
                  <a:moveTo>
                    <a:pt x="1479931" y="429628"/>
                  </a:moveTo>
                  <a:close/>
                </a:path>
                <a:path w="2016759" h="773429">
                  <a:moveTo>
                    <a:pt x="1483728" y="427050"/>
                  </a:moveTo>
                  <a:lnTo>
                    <a:pt x="1483271" y="427050"/>
                  </a:lnTo>
                  <a:lnTo>
                    <a:pt x="1482229" y="426199"/>
                  </a:lnTo>
                  <a:lnTo>
                    <a:pt x="1481404" y="428320"/>
                  </a:lnTo>
                  <a:lnTo>
                    <a:pt x="1483144" y="428320"/>
                  </a:lnTo>
                  <a:lnTo>
                    <a:pt x="1483436" y="428320"/>
                  </a:lnTo>
                  <a:lnTo>
                    <a:pt x="1483728" y="427050"/>
                  </a:lnTo>
                  <a:close/>
                </a:path>
                <a:path w="2016759" h="773429">
                  <a:moveTo>
                    <a:pt x="1488592" y="447370"/>
                  </a:moveTo>
                  <a:lnTo>
                    <a:pt x="1487017" y="447370"/>
                  </a:lnTo>
                  <a:lnTo>
                    <a:pt x="1486230" y="448640"/>
                  </a:lnTo>
                  <a:lnTo>
                    <a:pt x="1487538" y="448640"/>
                  </a:lnTo>
                  <a:lnTo>
                    <a:pt x="1488592" y="447370"/>
                  </a:lnTo>
                  <a:close/>
                </a:path>
                <a:path w="2016759" h="773429">
                  <a:moveTo>
                    <a:pt x="1488782" y="394157"/>
                  </a:moveTo>
                  <a:lnTo>
                    <a:pt x="1487551" y="395300"/>
                  </a:lnTo>
                  <a:lnTo>
                    <a:pt x="1487627" y="395998"/>
                  </a:lnTo>
                  <a:lnTo>
                    <a:pt x="1487932" y="395300"/>
                  </a:lnTo>
                  <a:lnTo>
                    <a:pt x="1488732" y="395300"/>
                  </a:lnTo>
                  <a:lnTo>
                    <a:pt x="1488782" y="394157"/>
                  </a:lnTo>
                  <a:close/>
                </a:path>
                <a:path w="2016759" h="773429">
                  <a:moveTo>
                    <a:pt x="1488821" y="447090"/>
                  </a:moveTo>
                  <a:lnTo>
                    <a:pt x="1488592" y="447370"/>
                  </a:lnTo>
                  <a:lnTo>
                    <a:pt x="1488744" y="447370"/>
                  </a:lnTo>
                  <a:lnTo>
                    <a:pt x="1488821" y="447090"/>
                  </a:lnTo>
                  <a:close/>
                </a:path>
                <a:path w="2016759" h="773429">
                  <a:moveTo>
                    <a:pt x="1500886" y="379984"/>
                  </a:moveTo>
                  <a:lnTo>
                    <a:pt x="1500568" y="378790"/>
                  </a:lnTo>
                  <a:lnTo>
                    <a:pt x="1500505" y="379793"/>
                  </a:lnTo>
                  <a:lnTo>
                    <a:pt x="1500886" y="379984"/>
                  </a:lnTo>
                  <a:close/>
                </a:path>
                <a:path w="2016759" h="773429">
                  <a:moveTo>
                    <a:pt x="1509204" y="482930"/>
                  </a:moveTo>
                  <a:lnTo>
                    <a:pt x="1508671" y="482930"/>
                  </a:lnTo>
                  <a:lnTo>
                    <a:pt x="1508785" y="484200"/>
                  </a:lnTo>
                  <a:lnTo>
                    <a:pt x="1509204" y="482930"/>
                  </a:lnTo>
                  <a:close/>
                </a:path>
                <a:path w="2016759" h="773429">
                  <a:moveTo>
                    <a:pt x="1559877" y="359740"/>
                  </a:moveTo>
                  <a:lnTo>
                    <a:pt x="1559204" y="358470"/>
                  </a:lnTo>
                  <a:lnTo>
                    <a:pt x="1559090" y="359740"/>
                  </a:lnTo>
                  <a:lnTo>
                    <a:pt x="1559877" y="359740"/>
                  </a:lnTo>
                  <a:close/>
                </a:path>
                <a:path w="2016759" h="773429">
                  <a:moveTo>
                    <a:pt x="1577403" y="359740"/>
                  </a:moveTo>
                  <a:lnTo>
                    <a:pt x="1576768" y="358470"/>
                  </a:lnTo>
                  <a:lnTo>
                    <a:pt x="1576133" y="357200"/>
                  </a:lnTo>
                  <a:lnTo>
                    <a:pt x="1574888" y="357200"/>
                  </a:lnTo>
                  <a:lnTo>
                    <a:pt x="1574050" y="358470"/>
                  </a:lnTo>
                  <a:lnTo>
                    <a:pt x="1573453" y="355930"/>
                  </a:lnTo>
                  <a:lnTo>
                    <a:pt x="1572641" y="357200"/>
                  </a:lnTo>
                  <a:lnTo>
                    <a:pt x="1570291" y="357200"/>
                  </a:lnTo>
                  <a:lnTo>
                    <a:pt x="1569847" y="355930"/>
                  </a:lnTo>
                  <a:lnTo>
                    <a:pt x="1568996" y="355930"/>
                  </a:lnTo>
                  <a:lnTo>
                    <a:pt x="1568678" y="357200"/>
                  </a:lnTo>
                  <a:lnTo>
                    <a:pt x="1567141" y="355930"/>
                  </a:lnTo>
                  <a:lnTo>
                    <a:pt x="1565821" y="354660"/>
                  </a:lnTo>
                  <a:lnTo>
                    <a:pt x="1563382" y="354660"/>
                  </a:lnTo>
                  <a:lnTo>
                    <a:pt x="1562938" y="355930"/>
                  </a:lnTo>
                  <a:lnTo>
                    <a:pt x="1562303" y="355930"/>
                  </a:lnTo>
                  <a:lnTo>
                    <a:pt x="1561363" y="357200"/>
                  </a:lnTo>
                  <a:lnTo>
                    <a:pt x="1560296" y="357200"/>
                  </a:lnTo>
                  <a:lnTo>
                    <a:pt x="1559877" y="359740"/>
                  </a:lnTo>
                  <a:lnTo>
                    <a:pt x="1577403" y="359740"/>
                  </a:lnTo>
                  <a:close/>
                </a:path>
                <a:path w="2016759" h="773429">
                  <a:moveTo>
                    <a:pt x="1587474" y="413080"/>
                  </a:moveTo>
                  <a:lnTo>
                    <a:pt x="1586496" y="409270"/>
                  </a:lnTo>
                  <a:lnTo>
                    <a:pt x="1586052" y="408000"/>
                  </a:lnTo>
                  <a:lnTo>
                    <a:pt x="1565744" y="408000"/>
                  </a:lnTo>
                  <a:lnTo>
                    <a:pt x="1565744" y="421970"/>
                  </a:lnTo>
                  <a:lnTo>
                    <a:pt x="1564716" y="421970"/>
                  </a:lnTo>
                  <a:lnTo>
                    <a:pt x="1564805" y="420700"/>
                  </a:lnTo>
                  <a:lnTo>
                    <a:pt x="1565084" y="420700"/>
                  </a:lnTo>
                  <a:lnTo>
                    <a:pt x="1565744" y="421970"/>
                  </a:lnTo>
                  <a:lnTo>
                    <a:pt x="1565744" y="408000"/>
                  </a:lnTo>
                  <a:lnTo>
                    <a:pt x="1563331" y="408000"/>
                  </a:lnTo>
                  <a:lnTo>
                    <a:pt x="1561985" y="408000"/>
                  </a:lnTo>
                  <a:lnTo>
                    <a:pt x="1563306" y="411810"/>
                  </a:lnTo>
                  <a:lnTo>
                    <a:pt x="1563166" y="414350"/>
                  </a:lnTo>
                  <a:lnTo>
                    <a:pt x="1563966" y="414350"/>
                  </a:lnTo>
                  <a:lnTo>
                    <a:pt x="1565287" y="415620"/>
                  </a:lnTo>
                  <a:lnTo>
                    <a:pt x="1563725" y="416890"/>
                  </a:lnTo>
                  <a:lnTo>
                    <a:pt x="1562569" y="416890"/>
                  </a:lnTo>
                  <a:lnTo>
                    <a:pt x="1563014" y="419430"/>
                  </a:lnTo>
                  <a:lnTo>
                    <a:pt x="1563497" y="423240"/>
                  </a:lnTo>
                  <a:lnTo>
                    <a:pt x="1563014" y="424510"/>
                  </a:lnTo>
                  <a:lnTo>
                    <a:pt x="1563154" y="428320"/>
                  </a:lnTo>
                  <a:lnTo>
                    <a:pt x="1561503" y="429590"/>
                  </a:lnTo>
                  <a:lnTo>
                    <a:pt x="1561693" y="430860"/>
                  </a:lnTo>
                  <a:lnTo>
                    <a:pt x="1561858" y="429590"/>
                  </a:lnTo>
                  <a:lnTo>
                    <a:pt x="1562747" y="430860"/>
                  </a:lnTo>
                  <a:lnTo>
                    <a:pt x="1561693" y="430860"/>
                  </a:lnTo>
                  <a:lnTo>
                    <a:pt x="1561579" y="432130"/>
                  </a:lnTo>
                  <a:lnTo>
                    <a:pt x="1559509" y="432130"/>
                  </a:lnTo>
                  <a:lnTo>
                    <a:pt x="1559179" y="434670"/>
                  </a:lnTo>
                  <a:lnTo>
                    <a:pt x="1559382" y="434670"/>
                  </a:lnTo>
                  <a:lnTo>
                    <a:pt x="1557312" y="438480"/>
                  </a:lnTo>
                  <a:lnTo>
                    <a:pt x="1555559" y="442290"/>
                  </a:lnTo>
                  <a:lnTo>
                    <a:pt x="1555711" y="442290"/>
                  </a:lnTo>
                  <a:lnTo>
                    <a:pt x="1555432" y="443560"/>
                  </a:lnTo>
                  <a:lnTo>
                    <a:pt x="1555026" y="443560"/>
                  </a:lnTo>
                  <a:lnTo>
                    <a:pt x="1553870" y="444830"/>
                  </a:lnTo>
                  <a:lnTo>
                    <a:pt x="1551851" y="444830"/>
                  </a:lnTo>
                  <a:lnTo>
                    <a:pt x="1551406" y="443560"/>
                  </a:lnTo>
                  <a:lnTo>
                    <a:pt x="1550301" y="444830"/>
                  </a:lnTo>
                  <a:lnTo>
                    <a:pt x="1549095" y="447370"/>
                  </a:lnTo>
                  <a:lnTo>
                    <a:pt x="1546352" y="447370"/>
                  </a:lnTo>
                  <a:lnTo>
                    <a:pt x="1545590" y="448640"/>
                  </a:lnTo>
                  <a:lnTo>
                    <a:pt x="1545310" y="451180"/>
                  </a:lnTo>
                  <a:lnTo>
                    <a:pt x="1543583" y="451180"/>
                  </a:lnTo>
                  <a:lnTo>
                    <a:pt x="1543265" y="452450"/>
                  </a:lnTo>
                  <a:lnTo>
                    <a:pt x="1542275" y="451180"/>
                  </a:lnTo>
                  <a:lnTo>
                    <a:pt x="1541602" y="451180"/>
                  </a:lnTo>
                  <a:lnTo>
                    <a:pt x="1540383" y="449910"/>
                  </a:lnTo>
                  <a:lnTo>
                    <a:pt x="1539862" y="450532"/>
                  </a:lnTo>
                  <a:lnTo>
                    <a:pt x="1539862" y="454990"/>
                  </a:lnTo>
                  <a:lnTo>
                    <a:pt x="1539214" y="454990"/>
                  </a:lnTo>
                  <a:lnTo>
                    <a:pt x="1538947" y="453720"/>
                  </a:lnTo>
                  <a:lnTo>
                    <a:pt x="1539074" y="453720"/>
                  </a:lnTo>
                  <a:lnTo>
                    <a:pt x="1539862" y="454990"/>
                  </a:lnTo>
                  <a:lnTo>
                    <a:pt x="1539862" y="450532"/>
                  </a:lnTo>
                  <a:lnTo>
                    <a:pt x="1539303" y="451180"/>
                  </a:lnTo>
                  <a:lnTo>
                    <a:pt x="1538376" y="452450"/>
                  </a:lnTo>
                  <a:lnTo>
                    <a:pt x="1537423" y="452450"/>
                  </a:lnTo>
                  <a:lnTo>
                    <a:pt x="1536903" y="453720"/>
                  </a:lnTo>
                  <a:lnTo>
                    <a:pt x="1534629" y="453720"/>
                  </a:lnTo>
                  <a:lnTo>
                    <a:pt x="1533232" y="456260"/>
                  </a:lnTo>
                  <a:lnTo>
                    <a:pt x="1529524" y="456260"/>
                  </a:lnTo>
                  <a:lnTo>
                    <a:pt x="1530324" y="454990"/>
                  </a:lnTo>
                  <a:lnTo>
                    <a:pt x="1531416" y="453720"/>
                  </a:lnTo>
                  <a:lnTo>
                    <a:pt x="1530451" y="453720"/>
                  </a:lnTo>
                  <a:lnTo>
                    <a:pt x="1529994" y="452450"/>
                  </a:lnTo>
                  <a:lnTo>
                    <a:pt x="1531759" y="452450"/>
                  </a:lnTo>
                  <a:lnTo>
                    <a:pt x="1533626" y="451180"/>
                  </a:lnTo>
                  <a:lnTo>
                    <a:pt x="1533550" y="448640"/>
                  </a:lnTo>
                  <a:lnTo>
                    <a:pt x="1533702" y="447370"/>
                  </a:lnTo>
                  <a:lnTo>
                    <a:pt x="1535506" y="444830"/>
                  </a:lnTo>
                  <a:lnTo>
                    <a:pt x="1537309" y="442290"/>
                  </a:lnTo>
                  <a:lnTo>
                    <a:pt x="1538693" y="439750"/>
                  </a:lnTo>
                  <a:lnTo>
                    <a:pt x="1541081" y="438480"/>
                  </a:lnTo>
                  <a:lnTo>
                    <a:pt x="1541322" y="437210"/>
                  </a:lnTo>
                  <a:lnTo>
                    <a:pt x="1542656" y="435940"/>
                  </a:lnTo>
                  <a:lnTo>
                    <a:pt x="1543888" y="434670"/>
                  </a:lnTo>
                  <a:lnTo>
                    <a:pt x="1544777" y="433400"/>
                  </a:lnTo>
                  <a:lnTo>
                    <a:pt x="1545259" y="433400"/>
                  </a:lnTo>
                  <a:lnTo>
                    <a:pt x="1545412" y="432130"/>
                  </a:lnTo>
                  <a:lnTo>
                    <a:pt x="1545767" y="430860"/>
                  </a:lnTo>
                  <a:lnTo>
                    <a:pt x="1546453" y="429590"/>
                  </a:lnTo>
                  <a:lnTo>
                    <a:pt x="1546656" y="429590"/>
                  </a:lnTo>
                  <a:lnTo>
                    <a:pt x="1547355" y="428320"/>
                  </a:lnTo>
                  <a:lnTo>
                    <a:pt x="1548536" y="427050"/>
                  </a:lnTo>
                  <a:lnTo>
                    <a:pt x="1548853" y="425780"/>
                  </a:lnTo>
                  <a:lnTo>
                    <a:pt x="1549171" y="425780"/>
                  </a:lnTo>
                  <a:lnTo>
                    <a:pt x="1549527" y="424510"/>
                  </a:lnTo>
                  <a:lnTo>
                    <a:pt x="1550111" y="423240"/>
                  </a:lnTo>
                  <a:lnTo>
                    <a:pt x="1550720" y="423240"/>
                  </a:lnTo>
                  <a:lnTo>
                    <a:pt x="1551025" y="421970"/>
                  </a:lnTo>
                  <a:lnTo>
                    <a:pt x="1551343" y="420700"/>
                  </a:lnTo>
                  <a:lnTo>
                    <a:pt x="1552397" y="419430"/>
                  </a:lnTo>
                  <a:lnTo>
                    <a:pt x="1553908" y="418160"/>
                  </a:lnTo>
                  <a:lnTo>
                    <a:pt x="1554784" y="415620"/>
                  </a:lnTo>
                  <a:lnTo>
                    <a:pt x="1555432" y="414350"/>
                  </a:lnTo>
                  <a:lnTo>
                    <a:pt x="1557286" y="410540"/>
                  </a:lnTo>
                  <a:lnTo>
                    <a:pt x="1557705" y="409270"/>
                  </a:lnTo>
                  <a:lnTo>
                    <a:pt x="1558378" y="409270"/>
                  </a:lnTo>
                  <a:lnTo>
                    <a:pt x="1559496" y="408000"/>
                  </a:lnTo>
                  <a:lnTo>
                    <a:pt x="1560537" y="406730"/>
                  </a:lnTo>
                  <a:lnTo>
                    <a:pt x="1561528" y="405460"/>
                  </a:lnTo>
                  <a:lnTo>
                    <a:pt x="1562252" y="405460"/>
                  </a:lnTo>
                  <a:lnTo>
                    <a:pt x="1562773" y="406730"/>
                  </a:lnTo>
                  <a:lnTo>
                    <a:pt x="1585620" y="406730"/>
                  </a:lnTo>
                  <a:lnTo>
                    <a:pt x="1584083" y="405460"/>
                  </a:lnTo>
                  <a:lnTo>
                    <a:pt x="1583245" y="405460"/>
                  </a:lnTo>
                  <a:lnTo>
                    <a:pt x="1583867" y="404190"/>
                  </a:lnTo>
                  <a:lnTo>
                    <a:pt x="1584756" y="404190"/>
                  </a:lnTo>
                  <a:lnTo>
                    <a:pt x="1584223" y="401650"/>
                  </a:lnTo>
                  <a:lnTo>
                    <a:pt x="1581454" y="401650"/>
                  </a:lnTo>
                  <a:lnTo>
                    <a:pt x="1581226" y="402920"/>
                  </a:lnTo>
                  <a:lnTo>
                    <a:pt x="1580591" y="402920"/>
                  </a:lnTo>
                  <a:lnTo>
                    <a:pt x="1580781" y="400380"/>
                  </a:lnTo>
                  <a:lnTo>
                    <a:pt x="1581302" y="397840"/>
                  </a:lnTo>
                  <a:lnTo>
                    <a:pt x="1580730" y="396570"/>
                  </a:lnTo>
                  <a:lnTo>
                    <a:pt x="1578444" y="396570"/>
                  </a:lnTo>
                  <a:lnTo>
                    <a:pt x="1578343" y="395300"/>
                  </a:lnTo>
                  <a:lnTo>
                    <a:pt x="1578724" y="392760"/>
                  </a:lnTo>
                  <a:lnTo>
                    <a:pt x="1578952" y="391490"/>
                  </a:lnTo>
                  <a:lnTo>
                    <a:pt x="1578698" y="390220"/>
                  </a:lnTo>
                  <a:lnTo>
                    <a:pt x="1577936" y="388950"/>
                  </a:lnTo>
                  <a:lnTo>
                    <a:pt x="1577124" y="387680"/>
                  </a:lnTo>
                  <a:lnTo>
                    <a:pt x="1576438" y="386410"/>
                  </a:lnTo>
                  <a:lnTo>
                    <a:pt x="1576108" y="386410"/>
                  </a:lnTo>
                  <a:lnTo>
                    <a:pt x="1575955" y="387680"/>
                  </a:lnTo>
                  <a:lnTo>
                    <a:pt x="1574266" y="387680"/>
                  </a:lnTo>
                  <a:lnTo>
                    <a:pt x="1574380" y="386410"/>
                  </a:lnTo>
                  <a:lnTo>
                    <a:pt x="1575054" y="386410"/>
                  </a:lnTo>
                  <a:lnTo>
                    <a:pt x="1574685" y="385140"/>
                  </a:lnTo>
                  <a:lnTo>
                    <a:pt x="1573631" y="385140"/>
                  </a:lnTo>
                  <a:lnTo>
                    <a:pt x="1574050" y="382600"/>
                  </a:lnTo>
                  <a:lnTo>
                    <a:pt x="1572945" y="381330"/>
                  </a:lnTo>
                  <a:lnTo>
                    <a:pt x="1572145" y="380060"/>
                  </a:lnTo>
                  <a:lnTo>
                    <a:pt x="1573237" y="378790"/>
                  </a:lnTo>
                  <a:lnTo>
                    <a:pt x="1573352" y="377520"/>
                  </a:lnTo>
                  <a:lnTo>
                    <a:pt x="1573669" y="377520"/>
                  </a:lnTo>
                  <a:lnTo>
                    <a:pt x="1574177" y="376250"/>
                  </a:lnTo>
                  <a:lnTo>
                    <a:pt x="1574406" y="374980"/>
                  </a:lnTo>
                  <a:lnTo>
                    <a:pt x="1574876" y="374980"/>
                  </a:lnTo>
                  <a:lnTo>
                    <a:pt x="1575650" y="373710"/>
                  </a:lnTo>
                  <a:lnTo>
                    <a:pt x="1575879" y="373710"/>
                  </a:lnTo>
                  <a:lnTo>
                    <a:pt x="1576082" y="372440"/>
                  </a:lnTo>
                  <a:lnTo>
                    <a:pt x="1576971" y="371170"/>
                  </a:lnTo>
                  <a:lnTo>
                    <a:pt x="1577746" y="369900"/>
                  </a:lnTo>
                  <a:lnTo>
                    <a:pt x="1578470" y="368630"/>
                  </a:lnTo>
                  <a:lnTo>
                    <a:pt x="1579473" y="367360"/>
                  </a:lnTo>
                  <a:lnTo>
                    <a:pt x="1580794" y="366090"/>
                  </a:lnTo>
                  <a:lnTo>
                    <a:pt x="1580705" y="364820"/>
                  </a:lnTo>
                  <a:lnTo>
                    <a:pt x="1580540" y="362280"/>
                  </a:lnTo>
                  <a:lnTo>
                    <a:pt x="1581353" y="362280"/>
                  </a:lnTo>
                  <a:lnTo>
                    <a:pt x="1581111" y="361010"/>
                  </a:lnTo>
                  <a:lnTo>
                    <a:pt x="1580032" y="361010"/>
                  </a:lnTo>
                  <a:lnTo>
                    <a:pt x="1579651" y="362280"/>
                  </a:lnTo>
                  <a:lnTo>
                    <a:pt x="1578775" y="361010"/>
                  </a:lnTo>
                  <a:lnTo>
                    <a:pt x="1561312" y="361010"/>
                  </a:lnTo>
                  <a:lnTo>
                    <a:pt x="1561312" y="366090"/>
                  </a:lnTo>
                  <a:lnTo>
                    <a:pt x="1561274" y="405231"/>
                  </a:lnTo>
                  <a:lnTo>
                    <a:pt x="1560664" y="404190"/>
                  </a:lnTo>
                  <a:lnTo>
                    <a:pt x="1561261" y="404190"/>
                  </a:lnTo>
                  <a:lnTo>
                    <a:pt x="1561274" y="405231"/>
                  </a:lnTo>
                  <a:lnTo>
                    <a:pt x="1561274" y="366090"/>
                  </a:lnTo>
                  <a:lnTo>
                    <a:pt x="1560804" y="366090"/>
                  </a:lnTo>
                  <a:lnTo>
                    <a:pt x="1560207" y="367360"/>
                  </a:lnTo>
                  <a:lnTo>
                    <a:pt x="1559191" y="366090"/>
                  </a:lnTo>
                  <a:lnTo>
                    <a:pt x="1558480" y="366090"/>
                  </a:lnTo>
                  <a:lnTo>
                    <a:pt x="1558086" y="364820"/>
                  </a:lnTo>
                  <a:lnTo>
                    <a:pt x="1560880" y="364820"/>
                  </a:lnTo>
                  <a:lnTo>
                    <a:pt x="1561312" y="366090"/>
                  </a:lnTo>
                  <a:lnTo>
                    <a:pt x="1561312" y="361010"/>
                  </a:lnTo>
                  <a:lnTo>
                    <a:pt x="1558328" y="361010"/>
                  </a:lnTo>
                  <a:lnTo>
                    <a:pt x="1557578" y="361010"/>
                  </a:lnTo>
                  <a:lnTo>
                    <a:pt x="1557134" y="361010"/>
                  </a:lnTo>
                  <a:lnTo>
                    <a:pt x="1557007" y="362280"/>
                  </a:lnTo>
                  <a:lnTo>
                    <a:pt x="1556156" y="362280"/>
                  </a:lnTo>
                  <a:lnTo>
                    <a:pt x="1554835" y="363550"/>
                  </a:lnTo>
                  <a:lnTo>
                    <a:pt x="1553718" y="364820"/>
                  </a:lnTo>
                  <a:lnTo>
                    <a:pt x="1553540" y="366090"/>
                  </a:lnTo>
                  <a:lnTo>
                    <a:pt x="1553819" y="366090"/>
                  </a:lnTo>
                  <a:lnTo>
                    <a:pt x="1552867" y="367360"/>
                  </a:lnTo>
                  <a:lnTo>
                    <a:pt x="1552155" y="367360"/>
                  </a:lnTo>
                  <a:lnTo>
                    <a:pt x="1551025" y="368630"/>
                  </a:lnTo>
                  <a:lnTo>
                    <a:pt x="1550022" y="369900"/>
                  </a:lnTo>
                  <a:lnTo>
                    <a:pt x="1549527" y="371170"/>
                  </a:lnTo>
                  <a:lnTo>
                    <a:pt x="1548447" y="369900"/>
                  </a:lnTo>
                  <a:lnTo>
                    <a:pt x="1548091" y="369900"/>
                  </a:lnTo>
                  <a:lnTo>
                    <a:pt x="1547939" y="368630"/>
                  </a:lnTo>
                  <a:lnTo>
                    <a:pt x="1547660" y="369900"/>
                  </a:lnTo>
                  <a:lnTo>
                    <a:pt x="1546999" y="368630"/>
                  </a:lnTo>
                  <a:lnTo>
                    <a:pt x="1546745" y="367360"/>
                  </a:lnTo>
                  <a:lnTo>
                    <a:pt x="1546606" y="367360"/>
                  </a:lnTo>
                  <a:lnTo>
                    <a:pt x="1545691" y="369798"/>
                  </a:lnTo>
                  <a:lnTo>
                    <a:pt x="1545691" y="392760"/>
                  </a:lnTo>
                  <a:lnTo>
                    <a:pt x="1544777" y="393255"/>
                  </a:lnTo>
                  <a:lnTo>
                    <a:pt x="1544777" y="396570"/>
                  </a:lnTo>
                  <a:lnTo>
                    <a:pt x="1542796" y="396570"/>
                  </a:lnTo>
                  <a:lnTo>
                    <a:pt x="1542846" y="395300"/>
                  </a:lnTo>
                  <a:lnTo>
                    <a:pt x="1544777" y="396570"/>
                  </a:lnTo>
                  <a:lnTo>
                    <a:pt x="1544777" y="393255"/>
                  </a:lnTo>
                  <a:lnTo>
                    <a:pt x="1543304" y="394030"/>
                  </a:lnTo>
                  <a:lnTo>
                    <a:pt x="1543443" y="392760"/>
                  </a:lnTo>
                  <a:lnTo>
                    <a:pt x="1544688" y="391490"/>
                  </a:lnTo>
                  <a:lnTo>
                    <a:pt x="1545691" y="392760"/>
                  </a:lnTo>
                  <a:lnTo>
                    <a:pt x="1545691" y="369798"/>
                  </a:lnTo>
                  <a:lnTo>
                    <a:pt x="1543291" y="368630"/>
                  </a:lnTo>
                  <a:lnTo>
                    <a:pt x="1542872" y="369900"/>
                  </a:lnTo>
                  <a:lnTo>
                    <a:pt x="1542402" y="369900"/>
                  </a:lnTo>
                  <a:lnTo>
                    <a:pt x="1542249" y="370268"/>
                  </a:lnTo>
                  <a:lnTo>
                    <a:pt x="1542249" y="401650"/>
                  </a:lnTo>
                  <a:lnTo>
                    <a:pt x="1540344" y="401650"/>
                  </a:lnTo>
                  <a:lnTo>
                    <a:pt x="1538871" y="402920"/>
                  </a:lnTo>
                  <a:lnTo>
                    <a:pt x="1538922" y="401650"/>
                  </a:lnTo>
                  <a:lnTo>
                    <a:pt x="1540332" y="400380"/>
                  </a:lnTo>
                  <a:lnTo>
                    <a:pt x="1541424" y="400380"/>
                  </a:lnTo>
                  <a:lnTo>
                    <a:pt x="1542249" y="401650"/>
                  </a:lnTo>
                  <a:lnTo>
                    <a:pt x="1542249" y="370268"/>
                  </a:lnTo>
                  <a:lnTo>
                    <a:pt x="1541868" y="371170"/>
                  </a:lnTo>
                  <a:lnTo>
                    <a:pt x="1541932" y="369900"/>
                  </a:lnTo>
                  <a:lnTo>
                    <a:pt x="1541614" y="369366"/>
                  </a:lnTo>
                  <a:lnTo>
                    <a:pt x="1541614" y="394030"/>
                  </a:lnTo>
                  <a:lnTo>
                    <a:pt x="1541335" y="395300"/>
                  </a:lnTo>
                  <a:lnTo>
                    <a:pt x="1541119" y="394030"/>
                  </a:lnTo>
                  <a:lnTo>
                    <a:pt x="1541614" y="394030"/>
                  </a:lnTo>
                  <a:lnTo>
                    <a:pt x="1541614" y="369366"/>
                  </a:lnTo>
                  <a:lnTo>
                    <a:pt x="1541310" y="368757"/>
                  </a:lnTo>
                  <a:lnTo>
                    <a:pt x="1541310" y="392760"/>
                  </a:lnTo>
                  <a:lnTo>
                    <a:pt x="1540230" y="391490"/>
                  </a:lnTo>
                  <a:lnTo>
                    <a:pt x="1540103" y="391490"/>
                  </a:lnTo>
                  <a:lnTo>
                    <a:pt x="1540637" y="390220"/>
                  </a:lnTo>
                  <a:lnTo>
                    <a:pt x="1541106" y="390220"/>
                  </a:lnTo>
                  <a:lnTo>
                    <a:pt x="1541272" y="391490"/>
                  </a:lnTo>
                  <a:lnTo>
                    <a:pt x="1541310" y="392760"/>
                  </a:lnTo>
                  <a:lnTo>
                    <a:pt x="1541310" y="368757"/>
                  </a:lnTo>
                  <a:lnTo>
                    <a:pt x="1541246" y="368630"/>
                  </a:lnTo>
                  <a:lnTo>
                    <a:pt x="1540751" y="367360"/>
                  </a:lnTo>
                  <a:lnTo>
                    <a:pt x="1540167" y="368630"/>
                  </a:lnTo>
                  <a:lnTo>
                    <a:pt x="1539100" y="368630"/>
                  </a:lnTo>
                  <a:lnTo>
                    <a:pt x="1539100" y="390220"/>
                  </a:lnTo>
                  <a:lnTo>
                    <a:pt x="1538490" y="392760"/>
                  </a:lnTo>
                  <a:lnTo>
                    <a:pt x="1538490" y="394157"/>
                  </a:lnTo>
                  <a:lnTo>
                    <a:pt x="1538655" y="395300"/>
                  </a:lnTo>
                  <a:lnTo>
                    <a:pt x="1538020" y="395808"/>
                  </a:lnTo>
                  <a:lnTo>
                    <a:pt x="1538020" y="401650"/>
                  </a:lnTo>
                  <a:lnTo>
                    <a:pt x="1537398" y="402920"/>
                  </a:lnTo>
                  <a:lnTo>
                    <a:pt x="1536738" y="402920"/>
                  </a:lnTo>
                  <a:lnTo>
                    <a:pt x="1536738" y="409270"/>
                  </a:lnTo>
                  <a:lnTo>
                    <a:pt x="1536255" y="410540"/>
                  </a:lnTo>
                  <a:lnTo>
                    <a:pt x="1533715" y="410540"/>
                  </a:lnTo>
                  <a:lnTo>
                    <a:pt x="1533715" y="411810"/>
                  </a:lnTo>
                  <a:lnTo>
                    <a:pt x="1533652" y="413080"/>
                  </a:lnTo>
                  <a:lnTo>
                    <a:pt x="1532763" y="413080"/>
                  </a:lnTo>
                  <a:lnTo>
                    <a:pt x="1532115" y="418160"/>
                  </a:lnTo>
                  <a:lnTo>
                    <a:pt x="1531569" y="418160"/>
                  </a:lnTo>
                  <a:lnTo>
                    <a:pt x="1531404" y="416890"/>
                  </a:lnTo>
                  <a:lnTo>
                    <a:pt x="1531277" y="415620"/>
                  </a:lnTo>
                  <a:lnTo>
                    <a:pt x="1531467" y="415620"/>
                  </a:lnTo>
                  <a:lnTo>
                    <a:pt x="1532077" y="414350"/>
                  </a:lnTo>
                  <a:lnTo>
                    <a:pt x="1532343" y="414350"/>
                  </a:lnTo>
                  <a:lnTo>
                    <a:pt x="1532229" y="413080"/>
                  </a:lnTo>
                  <a:lnTo>
                    <a:pt x="1531975" y="411810"/>
                  </a:lnTo>
                  <a:lnTo>
                    <a:pt x="1533715" y="411810"/>
                  </a:lnTo>
                  <a:lnTo>
                    <a:pt x="1533715" y="410540"/>
                  </a:lnTo>
                  <a:lnTo>
                    <a:pt x="1532724" y="410540"/>
                  </a:lnTo>
                  <a:lnTo>
                    <a:pt x="1533652" y="409270"/>
                  </a:lnTo>
                  <a:lnTo>
                    <a:pt x="1534121" y="409270"/>
                  </a:lnTo>
                  <a:lnTo>
                    <a:pt x="1534515" y="408000"/>
                  </a:lnTo>
                  <a:lnTo>
                    <a:pt x="1534858" y="408000"/>
                  </a:lnTo>
                  <a:lnTo>
                    <a:pt x="1535747" y="409270"/>
                  </a:lnTo>
                  <a:lnTo>
                    <a:pt x="1536738" y="409270"/>
                  </a:lnTo>
                  <a:lnTo>
                    <a:pt x="1536738" y="402920"/>
                  </a:lnTo>
                  <a:lnTo>
                    <a:pt x="1536573" y="401650"/>
                  </a:lnTo>
                  <a:lnTo>
                    <a:pt x="1538020" y="401650"/>
                  </a:lnTo>
                  <a:lnTo>
                    <a:pt x="1538020" y="395808"/>
                  </a:lnTo>
                  <a:lnTo>
                    <a:pt x="1537030" y="396570"/>
                  </a:lnTo>
                  <a:lnTo>
                    <a:pt x="1535290" y="397840"/>
                  </a:lnTo>
                  <a:lnTo>
                    <a:pt x="1535772" y="399110"/>
                  </a:lnTo>
                  <a:lnTo>
                    <a:pt x="1536738" y="399110"/>
                  </a:lnTo>
                  <a:lnTo>
                    <a:pt x="1536750" y="400380"/>
                  </a:lnTo>
                  <a:lnTo>
                    <a:pt x="1532724" y="400380"/>
                  </a:lnTo>
                  <a:lnTo>
                    <a:pt x="1533004" y="401650"/>
                  </a:lnTo>
                  <a:lnTo>
                    <a:pt x="1534299" y="401650"/>
                  </a:lnTo>
                  <a:lnTo>
                    <a:pt x="1534668" y="402920"/>
                  </a:lnTo>
                  <a:lnTo>
                    <a:pt x="1535404" y="402920"/>
                  </a:lnTo>
                  <a:lnTo>
                    <a:pt x="1536522" y="404190"/>
                  </a:lnTo>
                  <a:lnTo>
                    <a:pt x="1536484" y="405460"/>
                  </a:lnTo>
                  <a:lnTo>
                    <a:pt x="1534706" y="404190"/>
                  </a:lnTo>
                  <a:lnTo>
                    <a:pt x="1533105" y="401789"/>
                  </a:lnTo>
                  <a:lnTo>
                    <a:pt x="1533105" y="406730"/>
                  </a:lnTo>
                  <a:lnTo>
                    <a:pt x="1532686" y="406730"/>
                  </a:lnTo>
                  <a:lnTo>
                    <a:pt x="1532648" y="405460"/>
                  </a:lnTo>
                  <a:lnTo>
                    <a:pt x="1533067" y="405460"/>
                  </a:lnTo>
                  <a:lnTo>
                    <a:pt x="1533105" y="406730"/>
                  </a:lnTo>
                  <a:lnTo>
                    <a:pt x="1533105" y="401789"/>
                  </a:lnTo>
                  <a:lnTo>
                    <a:pt x="1533017" y="401650"/>
                  </a:lnTo>
                  <a:lnTo>
                    <a:pt x="1530883" y="406730"/>
                  </a:lnTo>
                  <a:lnTo>
                    <a:pt x="1529892" y="407758"/>
                  </a:lnTo>
                  <a:lnTo>
                    <a:pt x="1529892" y="420700"/>
                  </a:lnTo>
                  <a:lnTo>
                    <a:pt x="1528622" y="420700"/>
                  </a:lnTo>
                  <a:lnTo>
                    <a:pt x="1527759" y="421970"/>
                  </a:lnTo>
                  <a:lnTo>
                    <a:pt x="1527302" y="421970"/>
                  </a:lnTo>
                  <a:lnTo>
                    <a:pt x="1526387" y="420700"/>
                  </a:lnTo>
                  <a:lnTo>
                    <a:pt x="1528572" y="419430"/>
                  </a:lnTo>
                  <a:lnTo>
                    <a:pt x="1529892" y="420700"/>
                  </a:lnTo>
                  <a:lnTo>
                    <a:pt x="1529892" y="407758"/>
                  </a:lnTo>
                  <a:lnTo>
                    <a:pt x="1528419" y="409270"/>
                  </a:lnTo>
                  <a:lnTo>
                    <a:pt x="1528165" y="409270"/>
                  </a:lnTo>
                  <a:lnTo>
                    <a:pt x="1528000" y="410540"/>
                  </a:lnTo>
                  <a:lnTo>
                    <a:pt x="1527581" y="411810"/>
                  </a:lnTo>
                  <a:lnTo>
                    <a:pt x="1528025" y="413080"/>
                  </a:lnTo>
                  <a:lnTo>
                    <a:pt x="1528229" y="413080"/>
                  </a:lnTo>
                  <a:lnTo>
                    <a:pt x="1528114" y="414350"/>
                  </a:lnTo>
                  <a:lnTo>
                    <a:pt x="1526844" y="414350"/>
                  </a:lnTo>
                  <a:lnTo>
                    <a:pt x="1526565" y="415620"/>
                  </a:lnTo>
                  <a:lnTo>
                    <a:pt x="1526717" y="415620"/>
                  </a:lnTo>
                  <a:lnTo>
                    <a:pt x="1525409" y="418160"/>
                  </a:lnTo>
                  <a:lnTo>
                    <a:pt x="1524292" y="419430"/>
                  </a:lnTo>
                  <a:lnTo>
                    <a:pt x="1523746" y="418160"/>
                  </a:lnTo>
                  <a:lnTo>
                    <a:pt x="1522323" y="418160"/>
                  </a:lnTo>
                  <a:lnTo>
                    <a:pt x="1522209" y="420700"/>
                  </a:lnTo>
                  <a:lnTo>
                    <a:pt x="1519809" y="423240"/>
                  </a:lnTo>
                  <a:lnTo>
                    <a:pt x="1520126" y="424510"/>
                  </a:lnTo>
                  <a:lnTo>
                    <a:pt x="1520291" y="424510"/>
                  </a:lnTo>
                  <a:lnTo>
                    <a:pt x="1520304" y="425780"/>
                  </a:lnTo>
                  <a:lnTo>
                    <a:pt x="1518272" y="427050"/>
                  </a:lnTo>
                  <a:lnTo>
                    <a:pt x="1517459" y="428320"/>
                  </a:lnTo>
                  <a:lnTo>
                    <a:pt x="1516786" y="429590"/>
                  </a:lnTo>
                  <a:lnTo>
                    <a:pt x="1516227" y="429590"/>
                  </a:lnTo>
                  <a:lnTo>
                    <a:pt x="1515529" y="432130"/>
                  </a:lnTo>
                  <a:lnTo>
                    <a:pt x="1514919" y="434670"/>
                  </a:lnTo>
                  <a:lnTo>
                    <a:pt x="1514398" y="435940"/>
                  </a:lnTo>
                  <a:lnTo>
                    <a:pt x="1511719" y="435940"/>
                  </a:lnTo>
                  <a:lnTo>
                    <a:pt x="1511223" y="437210"/>
                  </a:lnTo>
                  <a:lnTo>
                    <a:pt x="1509979" y="437210"/>
                  </a:lnTo>
                  <a:lnTo>
                    <a:pt x="1509496" y="438480"/>
                  </a:lnTo>
                  <a:lnTo>
                    <a:pt x="1510068" y="439750"/>
                  </a:lnTo>
                  <a:lnTo>
                    <a:pt x="1509407" y="439750"/>
                  </a:lnTo>
                  <a:lnTo>
                    <a:pt x="1508696" y="441020"/>
                  </a:lnTo>
                  <a:lnTo>
                    <a:pt x="1508429" y="441020"/>
                  </a:lnTo>
                  <a:lnTo>
                    <a:pt x="1509141" y="442290"/>
                  </a:lnTo>
                  <a:lnTo>
                    <a:pt x="1507655" y="442290"/>
                  </a:lnTo>
                  <a:lnTo>
                    <a:pt x="1507070" y="443560"/>
                  </a:lnTo>
                  <a:lnTo>
                    <a:pt x="1507299" y="444830"/>
                  </a:lnTo>
                  <a:lnTo>
                    <a:pt x="1508315" y="446100"/>
                  </a:lnTo>
                  <a:lnTo>
                    <a:pt x="1506639" y="446100"/>
                  </a:lnTo>
                  <a:lnTo>
                    <a:pt x="1505432" y="444830"/>
                  </a:lnTo>
                  <a:lnTo>
                    <a:pt x="1504315" y="443560"/>
                  </a:lnTo>
                  <a:lnTo>
                    <a:pt x="1503172" y="444830"/>
                  </a:lnTo>
                  <a:lnTo>
                    <a:pt x="1501787" y="444830"/>
                  </a:lnTo>
                  <a:lnTo>
                    <a:pt x="1501533" y="443560"/>
                  </a:lnTo>
                  <a:lnTo>
                    <a:pt x="1501394" y="442290"/>
                  </a:lnTo>
                  <a:lnTo>
                    <a:pt x="1499920" y="442290"/>
                  </a:lnTo>
                  <a:lnTo>
                    <a:pt x="1499920" y="460070"/>
                  </a:lnTo>
                  <a:lnTo>
                    <a:pt x="1499019" y="461340"/>
                  </a:lnTo>
                  <a:lnTo>
                    <a:pt x="1498447" y="463499"/>
                  </a:lnTo>
                  <a:lnTo>
                    <a:pt x="1498447" y="465150"/>
                  </a:lnTo>
                  <a:lnTo>
                    <a:pt x="1497825" y="466420"/>
                  </a:lnTo>
                  <a:lnTo>
                    <a:pt x="1497139" y="467690"/>
                  </a:lnTo>
                  <a:lnTo>
                    <a:pt x="1496974" y="466420"/>
                  </a:lnTo>
                  <a:lnTo>
                    <a:pt x="1496682" y="463880"/>
                  </a:lnTo>
                  <a:lnTo>
                    <a:pt x="1498447" y="465150"/>
                  </a:lnTo>
                  <a:lnTo>
                    <a:pt x="1498447" y="463499"/>
                  </a:lnTo>
                  <a:lnTo>
                    <a:pt x="1498346" y="463880"/>
                  </a:lnTo>
                  <a:lnTo>
                    <a:pt x="1498193" y="463880"/>
                  </a:lnTo>
                  <a:lnTo>
                    <a:pt x="1497749" y="462610"/>
                  </a:lnTo>
                  <a:lnTo>
                    <a:pt x="1495247" y="462610"/>
                  </a:lnTo>
                  <a:lnTo>
                    <a:pt x="1494650" y="461340"/>
                  </a:lnTo>
                  <a:lnTo>
                    <a:pt x="1495132" y="461340"/>
                  </a:lnTo>
                  <a:lnTo>
                    <a:pt x="1495958" y="460070"/>
                  </a:lnTo>
                  <a:lnTo>
                    <a:pt x="1497101" y="458800"/>
                  </a:lnTo>
                  <a:lnTo>
                    <a:pt x="1498117" y="460070"/>
                  </a:lnTo>
                  <a:lnTo>
                    <a:pt x="1498168" y="458800"/>
                  </a:lnTo>
                  <a:lnTo>
                    <a:pt x="1499298" y="458800"/>
                  </a:lnTo>
                  <a:lnTo>
                    <a:pt x="1499920" y="460070"/>
                  </a:lnTo>
                  <a:lnTo>
                    <a:pt x="1499920" y="442290"/>
                  </a:lnTo>
                  <a:lnTo>
                    <a:pt x="1498841" y="442290"/>
                  </a:lnTo>
                  <a:lnTo>
                    <a:pt x="1498841" y="457530"/>
                  </a:lnTo>
                  <a:lnTo>
                    <a:pt x="1498346" y="457530"/>
                  </a:lnTo>
                  <a:lnTo>
                    <a:pt x="1498155" y="458698"/>
                  </a:lnTo>
                  <a:lnTo>
                    <a:pt x="1498104" y="457530"/>
                  </a:lnTo>
                  <a:lnTo>
                    <a:pt x="1497990" y="456260"/>
                  </a:lnTo>
                  <a:lnTo>
                    <a:pt x="1498498" y="456260"/>
                  </a:lnTo>
                  <a:lnTo>
                    <a:pt x="1498841" y="457530"/>
                  </a:lnTo>
                  <a:lnTo>
                    <a:pt x="1498841" y="442290"/>
                  </a:lnTo>
                  <a:lnTo>
                    <a:pt x="1498371" y="442290"/>
                  </a:lnTo>
                  <a:lnTo>
                    <a:pt x="1498981" y="441020"/>
                  </a:lnTo>
                  <a:lnTo>
                    <a:pt x="1499806" y="439750"/>
                  </a:lnTo>
                  <a:lnTo>
                    <a:pt x="1499958" y="439750"/>
                  </a:lnTo>
                  <a:lnTo>
                    <a:pt x="1499666" y="438480"/>
                  </a:lnTo>
                  <a:lnTo>
                    <a:pt x="1498917" y="437210"/>
                  </a:lnTo>
                  <a:lnTo>
                    <a:pt x="1498549" y="437210"/>
                  </a:lnTo>
                  <a:lnTo>
                    <a:pt x="1498079" y="435940"/>
                  </a:lnTo>
                  <a:lnTo>
                    <a:pt x="1497495" y="435940"/>
                  </a:lnTo>
                  <a:lnTo>
                    <a:pt x="1497368" y="434670"/>
                  </a:lnTo>
                  <a:lnTo>
                    <a:pt x="1497253" y="433400"/>
                  </a:lnTo>
                  <a:lnTo>
                    <a:pt x="1497126" y="432130"/>
                  </a:lnTo>
                  <a:lnTo>
                    <a:pt x="1496898" y="431774"/>
                  </a:lnTo>
                  <a:lnTo>
                    <a:pt x="1496898" y="456260"/>
                  </a:lnTo>
                  <a:lnTo>
                    <a:pt x="1496453" y="456260"/>
                  </a:lnTo>
                  <a:lnTo>
                    <a:pt x="1496263" y="457530"/>
                  </a:lnTo>
                  <a:lnTo>
                    <a:pt x="1496098" y="456260"/>
                  </a:lnTo>
                  <a:lnTo>
                    <a:pt x="1496199" y="454990"/>
                  </a:lnTo>
                  <a:lnTo>
                    <a:pt x="1496733" y="454990"/>
                  </a:lnTo>
                  <a:lnTo>
                    <a:pt x="1496898" y="456260"/>
                  </a:lnTo>
                  <a:lnTo>
                    <a:pt x="1496898" y="431774"/>
                  </a:lnTo>
                  <a:lnTo>
                    <a:pt x="1496542" y="430860"/>
                  </a:lnTo>
                  <a:lnTo>
                    <a:pt x="1495628" y="429590"/>
                  </a:lnTo>
                  <a:lnTo>
                    <a:pt x="1496060" y="427050"/>
                  </a:lnTo>
                  <a:lnTo>
                    <a:pt x="1496250" y="427050"/>
                  </a:lnTo>
                  <a:lnTo>
                    <a:pt x="1496123" y="426199"/>
                  </a:lnTo>
                  <a:lnTo>
                    <a:pt x="1496110" y="424510"/>
                  </a:lnTo>
                  <a:lnTo>
                    <a:pt x="1496275" y="419430"/>
                  </a:lnTo>
                  <a:lnTo>
                    <a:pt x="1496453" y="418160"/>
                  </a:lnTo>
                  <a:lnTo>
                    <a:pt x="1496822" y="415620"/>
                  </a:lnTo>
                  <a:lnTo>
                    <a:pt x="1497761" y="413080"/>
                  </a:lnTo>
                  <a:lnTo>
                    <a:pt x="1499412" y="408000"/>
                  </a:lnTo>
                  <a:lnTo>
                    <a:pt x="1502168" y="402920"/>
                  </a:lnTo>
                  <a:lnTo>
                    <a:pt x="1506042" y="397840"/>
                  </a:lnTo>
                  <a:lnTo>
                    <a:pt x="1506639" y="399110"/>
                  </a:lnTo>
                  <a:lnTo>
                    <a:pt x="1508861" y="399110"/>
                  </a:lnTo>
                  <a:lnTo>
                    <a:pt x="1512760" y="395300"/>
                  </a:lnTo>
                  <a:lnTo>
                    <a:pt x="1513090" y="396570"/>
                  </a:lnTo>
                  <a:lnTo>
                    <a:pt x="1515427" y="396570"/>
                  </a:lnTo>
                  <a:lnTo>
                    <a:pt x="1517180" y="394030"/>
                  </a:lnTo>
                  <a:lnTo>
                    <a:pt x="1518043" y="392760"/>
                  </a:lnTo>
                  <a:lnTo>
                    <a:pt x="1521472" y="392760"/>
                  </a:lnTo>
                  <a:lnTo>
                    <a:pt x="1521790" y="391490"/>
                  </a:lnTo>
                  <a:lnTo>
                    <a:pt x="1522120" y="391490"/>
                  </a:lnTo>
                  <a:lnTo>
                    <a:pt x="1524342" y="390220"/>
                  </a:lnTo>
                  <a:lnTo>
                    <a:pt x="1525016" y="390220"/>
                  </a:lnTo>
                  <a:lnTo>
                    <a:pt x="1525562" y="388950"/>
                  </a:lnTo>
                  <a:lnTo>
                    <a:pt x="1525968" y="388950"/>
                  </a:lnTo>
                  <a:lnTo>
                    <a:pt x="1528800" y="387680"/>
                  </a:lnTo>
                  <a:lnTo>
                    <a:pt x="1529257" y="388950"/>
                  </a:lnTo>
                  <a:lnTo>
                    <a:pt x="1529600" y="388950"/>
                  </a:lnTo>
                  <a:lnTo>
                    <a:pt x="1529969" y="390220"/>
                  </a:lnTo>
                  <a:lnTo>
                    <a:pt x="1531213" y="390220"/>
                  </a:lnTo>
                  <a:lnTo>
                    <a:pt x="1532229" y="388950"/>
                  </a:lnTo>
                  <a:lnTo>
                    <a:pt x="1534160" y="388950"/>
                  </a:lnTo>
                  <a:lnTo>
                    <a:pt x="1537919" y="387680"/>
                  </a:lnTo>
                  <a:lnTo>
                    <a:pt x="1539036" y="388950"/>
                  </a:lnTo>
                  <a:lnTo>
                    <a:pt x="1539100" y="390220"/>
                  </a:lnTo>
                  <a:lnTo>
                    <a:pt x="1539100" y="368630"/>
                  </a:lnTo>
                  <a:lnTo>
                    <a:pt x="1536839" y="368630"/>
                  </a:lnTo>
                  <a:lnTo>
                    <a:pt x="1536560" y="367360"/>
                  </a:lnTo>
                  <a:lnTo>
                    <a:pt x="1535442" y="367360"/>
                  </a:lnTo>
                  <a:lnTo>
                    <a:pt x="1533918" y="363550"/>
                  </a:lnTo>
                  <a:lnTo>
                    <a:pt x="1533359" y="368630"/>
                  </a:lnTo>
                  <a:lnTo>
                    <a:pt x="1531124" y="367360"/>
                  </a:lnTo>
                  <a:lnTo>
                    <a:pt x="1528762" y="364820"/>
                  </a:lnTo>
                  <a:lnTo>
                    <a:pt x="1527759" y="366090"/>
                  </a:lnTo>
                  <a:lnTo>
                    <a:pt x="1527340" y="366090"/>
                  </a:lnTo>
                  <a:lnTo>
                    <a:pt x="1526946" y="367360"/>
                  </a:lnTo>
                  <a:lnTo>
                    <a:pt x="1526781" y="368630"/>
                  </a:lnTo>
                  <a:lnTo>
                    <a:pt x="1526387" y="368630"/>
                  </a:lnTo>
                  <a:lnTo>
                    <a:pt x="1525765" y="369900"/>
                  </a:lnTo>
                  <a:lnTo>
                    <a:pt x="1524711" y="367360"/>
                  </a:lnTo>
                  <a:lnTo>
                    <a:pt x="1524444" y="367360"/>
                  </a:lnTo>
                  <a:lnTo>
                    <a:pt x="1524152" y="368630"/>
                  </a:lnTo>
                  <a:lnTo>
                    <a:pt x="1522628" y="368630"/>
                  </a:lnTo>
                  <a:lnTo>
                    <a:pt x="1521548" y="369900"/>
                  </a:lnTo>
                  <a:lnTo>
                    <a:pt x="1520964" y="368630"/>
                  </a:lnTo>
                  <a:lnTo>
                    <a:pt x="1519783" y="368630"/>
                  </a:lnTo>
                  <a:lnTo>
                    <a:pt x="1519580" y="369900"/>
                  </a:lnTo>
                  <a:lnTo>
                    <a:pt x="1516380" y="369900"/>
                  </a:lnTo>
                  <a:lnTo>
                    <a:pt x="1515808" y="371170"/>
                  </a:lnTo>
                  <a:lnTo>
                    <a:pt x="1515084" y="371170"/>
                  </a:lnTo>
                  <a:lnTo>
                    <a:pt x="1515097" y="368630"/>
                  </a:lnTo>
                  <a:lnTo>
                    <a:pt x="1513979" y="368630"/>
                  </a:lnTo>
                  <a:lnTo>
                    <a:pt x="1513662" y="369900"/>
                  </a:lnTo>
                  <a:lnTo>
                    <a:pt x="1513497" y="371170"/>
                  </a:lnTo>
                  <a:lnTo>
                    <a:pt x="1512697" y="372440"/>
                  </a:lnTo>
                  <a:lnTo>
                    <a:pt x="1511757" y="369900"/>
                  </a:lnTo>
                  <a:lnTo>
                    <a:pt x="1510919" y="367360"/>
                  </a:lnTo>
                  <a:lnTo>
                    <a:pt x="1510550" y="371170"/>
                  </a:lnTo>
                  <a:lnTo>
                    <a:pt x="1511515" y="373710"/>
                  </a:lnTo>
                  <a:lnTo>
                    <a:pt x="1510995" y="374980"/>
                  </a:lnTo>
                  <a:lnTo>
                    <a:pt x="1510055" y="374980"/>
                  </a:lnTo>
                  <a:lnTo>
                    <a:pt x="1509141" y="372440"/>
                  </a:lnTo>
                  <a:lnTo>
                    <a:pt x="1508861" y="372440"/>
                  </a:lnTo>
                  <a:lnTo>
                    <a:pt x="1508633" y="371170"/>
                  </a:lnTo>
                  <a:lnTo>
                    <a:pt x="1506931" y="371170"/>
                  </a:lnTo>
                  <a:lnTo>
                    <a:pt x="1507159" y="373710"/>
                  </a:lnTo>
                  <a:lnTo>
                    <a:pt x="1507210" y="374980"/>
                  </a:lnTo>
                  <a:lnTo>
                    <a:pt x="1506372" y="374980"/>
                  </a:lnTo>
                  <a:lnTo>
                    <a:pt x="1505762" y="376250"/>
                  </a:lnTo>
                  <a:lnTo>
                    <a:pt x="1505381" y="377520"/>
                  </a:lnTo>
                  <a:lnTo>
                    <a:pt x="1505254" y="378790"/>
                  </a:lnTo>
                  <a:lnTo>
                    <a:pt x="1505064" y="380060"/>
                  </a:lnTo>
                  <a:lnTo>
                    <a:pt x="1504645" y="380060"/>
                  </a:lnTo>
                  <a:lnTo>
                    <a:pt x="1504175" y="378790"/>
                  </a:lnTo>
                  <a:lnTo>
                    <a:pt x="1503997" y="377520"/>
                  </a:lnTo>
                  <a:lnTo>
                    <a:pt x="1503680" y="376250"/>
                  </a:lnTo>
                  <a:lnTo>
                    <a:pt x="1501698" y="376250"/>
                  </a:lnTo>
                  <a:lnTo>
                    <a:pt x="1501800" y="378790"/>
                  </a:lnTo>
                  <a:lnTo>
                    <a:pt x="1501571" y="380060"/>
                  </a:lnTo>
                  <a:lnTo>
                    <a:pt x="1501025" y="380060"/>
                  </a:lnTo>
                  <a:lnTo>
                    <a:pt x="1500886" y="379984"/>
                  </a:lnTo>
                  <a:lnTo>
                    <a:pt x="1500505" y="380060"/>
                  </a:lnTo>
                  <a:lnTo>
                    <a:pt x="1500505" y="379793"/>
                  </a:lnTo>
                  <a:lnTo>
                    <a:pt x="1498549" y="378790"/>
                  </a:lnTo>
                  <a:lnTo>
                    <a:pt x="1497241" y="378790"/>
                  </a:lnTo>
                  <a:lnTo>
                    <a:pt x="1497406" y="380060"/>
                  </a:lnTo>
                  <a:lnTo>
                    <a:pt x="1496860" y="381330"/>
                  </a:lnTo>
                  <a:lnTo>
                    <a:pt x="1497330" y="382600"/>
                  </a:lnTo>
                  <a:lnTo>
                    <a:pt x="1498028" y="383870"/>
                  </a:lnTo>
                  <a:lnTo>
                    <a:pt x="1497545" y="385140"/>
                  </a:lnTo>
                  <a:lnTo>
                    <a:pt x="1497266" y="386410"/>
                  </a:lnTo>
                  <a:lnTo>
                    <a:pt x="1496555" y="386410"/>
                  </a:lnTo>
                  <a:lnTo>
                    <a:pt x="1495996" y="385140"/>
                  </a:lnTo>
                  <a:lnTo>
                    <a:pt x="1495044" y="383870"/>
                  </a:lnTo>
                  <a:lnTo>
                    <a:pt x="1491234" y="383870"/>
                  </a:lnTo>
                  <a:lnTo>
                    <a:pt x="1491564" y="387680"/>
                  </a:lnTo>
                  <a:lnTo>
                    <a:pt x="1492097" y="390220"/>
                  </a:lnTo>
                  <a:lnTo>
                    <a:pt x="1490179" y="390220"/>
                  </a:lnTo>
                  <a:lnTo>
                    <a:pt x="1489583" y="388950"/>
                  </a:lnTo>
                  <a:lnTo>
                    <a:pt x="1488249" y="388950"/>
                  </a:lnTo>
                  <a:lnTo>
                    <a:pt x="1488681" y="391490"/>
                  </a:lnTo>
                  <a:lnTo>
                    <a:pt x="1488782" y="394157"/>
                  </a:lnTo>
                  <a:lnTo>
                    <a:pt x="1488922" y="394030"/>
                  </a:lnTo>
                  <a:lnTo>
                    <a:pt x="1490129" y="394030"/>
                  </a:lnTo>
                  <a:lnTo>
                    <a:pt x="1490332" y="395300"/>
                  </a:lnTo>
                  <a:lnTo>
                    <a:pt x="1490865" y="395300"/>
                  </a:lnTo>
                  <a:lnTo>
                    <a:pt x="1487830" y="396570"/>
                  </a:lnTo>
                  <a:lnTo>
                    <a:pt x="1487665" y="396570"/>
                  </a:lnTo>
                  <a:lnTo>
                    <a:pt x="1487627" y="395998"/>
                  </a:lnTo>
                  <a:lnTo>
                    <a:pt x="1487373" y="396570"/>
                  </a:lnTo>
                  <a:lnTo>
                    <a:pt x="1486865" y="395300"/>
                  </a:lnTo>
                  <a:lnTo>
                    <a:pt x="1485417" y="395300"/>
                  </a:lnTo>
                  <a:lnTo>
                    <a:pt x="1483969" y="396570"/>
                  </a:lnTo>
                  <a:lnTo>
                    <a:pt x="1482928" y="396570"/>
                  </a:lnTo>
                  <a:lnTo>
                    <a:pt x="1483944" y="397840"/>
                  </a:lnTo>
                  <a:lnTo>
                    <a:pt x="1486496" y="397840"/>
                  </a:lnTo>
                  <a:lnTo>
                    <a:pt x="1486763" y="399110"/>
                  </a:lnTo>
                  <a:lnTo>
                    <a:pt x="1484782" y="400380"/>
                  </a:lnTo>
                  <a:lnTo>
                    <a:pt x="1483207" y="400380"/>
                  </a:lnTo>
                  <a:lnTo>
                    <a:pt x="1483093" y="401650"/>
                  </a:lnTo>
                  <a:lnTo>
                    <a:pt x="1482725" y="401650"/>
                  </a:lnTo>
                  <a:lnTo>
                    <a:pt x="1483080" y="402920"/>
                  </a:lnTo>
                  <a:lnTo>
                    <a:pt x="1483931" y="402920"/>
                  </a:lnTo>
                  <a:lnTo>
                    <a:pt x="1483982" y="404190"/>
                  </a:lnTo>
                  <a:lnTo>
                    <a:pt x="1479969" y="404190"/>
                  </a:lnTo>
                  <a:lnTo>
                    <a:pt x="1482445" y="408000"/>
                  </a:lnTo>
                  <a:lnTo>
                    <a:pt x="1481543" y="409270"/>
                  </a:lnTo>
                  <a:lnTo>
                    <a:pt x="1480883" y="410540"/>
                  </a:lnTo>
                  <a:lnTo>
                    <a:pt x="1480489" y="411810"/>
                  </a:lnTo>
                  <a:lnTo>
                    <a:pt x="1483372" y="409270"/>
                  </a:lnTo>
                  <a:lnTo>
                    <a:pt x="1484172" y="408000"/>
                  </a:lnTo>
                  <a:lnTo>
                    <a:pt x="1485036" y="408000"/>
                  </a:lnTo>
                  <a:lnTo>
                    <a:pt x="1486331" y="409270"/>
                  </a:lnTo>
                  <a:lnTo>
                    <a:pt x="1485988" y="410540"/>
                  </a:lnTo>
                  <a:lnTo>
                    <a:pt x="1485442" y="411810"/>
                  </a:lnTo>
                  <a:lnTo>
                    <a:pt x="1484680" y="413080"/>
                  </a:lnTo>
                  <a:lnTo>
                    <a:pt x="1484541" y="411810"/>
                  </a:lnTo>
                  <a:lnTo>
                    <a:pt x="1484490" y="410540"/>
                  </a:lnTo>
                  <a:lnTo>
                    <a:pt x="1484033" y="410540"/>
                  </a:lnTo>
                  <a:lnTo>
                    <a:pt x="1483664" y="409270"/>
                  </a:lnTo>
                  <a:lnTo>
                    <a:pt x="1483372" y="409270"/>
                  </a:lnTo>
                  <a:lnTo>
                    <a:pt x="1482991" y="410540"/>
                  </a:lnTo>
                  <a:lnTo>
                    <a:pt x="1482839" y="411810"/>
                  </a:lnTo>
                  <a:lnTo>
                    <a:pt x="1483106" y="413080"/>
                  </a:lnTo>
                  <a:lnTo>
                    <a:pt x="1481201" y="413080"/>
                  </a:lnTo>
                  <a:lnTo>
                    <a:pt x="1481099" y="412902"/>
                  </a:lnTo>
                  <a:lnTo>
                    <a:pt x="1481099" y="415620"/>
                  </a:lnTo>
                  <a:lnTo>
                    <a:pt x="1480502" y="416890"/>
                  </a:lnTo>
                  <a:lnTo>
                    <a:pt x="1479677" y="416890"/>
                  </a:lnTo>
                  <a:lnTo>
                    <a:pt x="1479169" y="418160"/>
                  </a:lnTo>
                  <a:lnTo>
                    <a:pt x="1478280" y="416890"/>
                  </a:lnTo>
                  <a:lnTo>
                    <a:pt x="1478584" y="415620"/>
                  </a:lnTo>
                  <a:lnTo>
                    <a:pt x="1481099" y="415620"/>
                  </a:lnTo>
                  <a:lnTo>
                    <a:pt x="1481099" y="412902"/>
                  </a:lnTo>
                  <a:lnTo>
                    <a:pt x="1480489" y="411810"/>
                  </a:lnTo>
                  <a:lnTo>
                    <a:pt x="1478965" y="411810"/>
                  </a:lnTo>
                  <a:lnTo>
                    <a:pt x="1478737" y="413080"/>
                  </a:lnTo>
                  <a:lnTo>
                    <a:pt x="1477175" y="413080"/>
                  </a:lnTo>
                  <a:lnTo>
                    <a:pt x="1477899" y="415620"/>
                  </a:lnTo>
                  <a:lnTo>
                    <a:pt x="1478064" y="415620"/>
                  </a:lnTo>
                  <a:lnTo>
                    <a:pt x="1477962" y="416890"/>
                  </a:lnTo>
                  <a:lnTo>
                    <a:pt x="1477581" y="418160"/>
                  </a:lnTo>
                  <a:lnTo>
                    <a:pt x="1478534" y="420700"/>
                  </a:lnTo>
                  <a:lnTo>
                    <a:pt x="1477619" y="420700"/>
                  </a:lnTo>
                  <a:lnTo>
                    <a:pt x="1477822" y="423240"/>
                  </a:lnTo>
                  <a:lnTo>
                    <a:pt x="1477949" y="425780"/>
                  </a:lnTo>
                  <a:lnTo>
                    <a:pt x="1481721" y="425780"/>
                  </a:lnTo>
                  <a:lnTo>
                    <a:pt x="1482115" y="424510"/>
                  </a:lnTo>
                  <a:lnTo>
                    <a:pt x="1482356" y="424510"/>
                  </a:lnTo>
                  <a:lnTo>
                    <a:pt x="1482140" y="425780"/>
                  </a:lnTo>
                  <a:lnTo>
                    <a:pt x="1481721" y="425780"/>
                  </a:lnTo>
                  <a:lnTo>
                    <a:pt x="1482229" y="426199"/>
                  </a:lnTo>
                  <a:lnTo>
                    <a:pt x="1482382" y="425780"/>
                  </a:lnTo>
                  <a:lnTo>
                    <a:pt x="1483728" y="427050"/>
                  </a:lnTo>
                  <a:lnTo>
                    <a:pt x="1484744" y="427050"/>
                  </a:lnTo>
                  <a:lnTo>
                    <a:pt x="1485582" y="425780"/>
                  </a:lnTo>
                  <a:lnTo>
                    <a:pt x="1484223" y="429590"/>
                  </a:lnTo>
                  <a:lnTo>
                    <a:pt x="1483144" y="428320"/>
                  </a:lnTo>
                  <a:lnTo>
                    <a:pt x="1482737" y="429590"/>
                  </a:lnTo>
                  <a:lnTo>
                    <a:pt x="1482610" y="430542"/>
                  </a:lnTo>
                  <a:lnTo>
                    <a:pt x="1482712" y="430860"/>
                  </a:lnTo>
                  <a:lnTo>
                    <a:pt x="1482369" y="430860"/>
                  </a:lnTo>
                  <a:lnTo>
                    <a:pt x="1482509" y="430225"/>
                  </a:lnTo>
                  <a:lnTo>
                    <a:pt x="1482318" y="429590"/>
                  </a:lnTo>
                  <a:lnTo>
                    <a:pt x="1481785" y="429590"/>
                  </a:lnTo>
                  <a:lnTo>
                    <a:pt x="1481277" y="430542"/>
                  </a:lnTo>
                  <a:lnTo>
                    <a:pt x="1479931" y="429628"/>
                  </a:lnTo>
                  <a:lnTo>
                    <a:pt x="1480680" y="430860"/>
                  </a:lnTo>
                  <a:lnTo>
                    <a:pt x="1481099" y="430860"/>
                  </a:lnTo>
                  <a:lnTo>
                    <a:pt x="1481455" y="430860"/>
                  </a:lnTo>
                  <a:lnTo>
                    <a:pt x="1480845" y="432130"/>
                  </a:lnTo>
                  <a:lnTo>
                    <a:pt x="1479727" y="433400"/>
                  </a:lnTo>
                  <a:lnTo>
                    <a:pt x="1479689" y="432130"/>
                  </a:lnTo>
                  <a:lnTo>
                    <a:pt x="1479854" y="430860"/>
                  </a:lnTo>
                  <a:lnTo>
                    <a:pt x="1479880" y="429590"/>
                  </a:lnTo>
                  <a:lnTo>
                    <a:pt x="1478178" y="429590"/>
                  </a:lnTo>
                  <a:lnTo>
                    <a:pt x="1477505" y="430860"/>
                  </a:lnTo>
                  <a:lnTo>
                    <a:pt x="1477518" y="435940"/>
                  </a:lnTo>
                  <a:lnTo>
                    <a:pt x="1476870" y="441020"/>
                  </a:lnTo>
                  <a:lnTo>
                    <a:pt x="1479257" y="441020"/>
                  </a:lnTo>
                  <a:lnTo>
                    <a:pt x="1479016" y="439750"/>
                  </a:lnTo>
                  <a:lnTo>
                    <a:pt x="1478280" y="437210"/>
                  </a:lnTo>
                  <a:lnTo>
                    <a:pt x="1478305" y="434670"/>
                  </a:lnTo>
                  <a:lnTo>
                    <a:pt x="1479511" y="435940"/>
                  </a:lnTo>
                  <a:lnTo>
                    <a:pt x="1480375" y="435940"/>
                  </a:lnTo>
                  <a:lnTo>
                    <a:pt x="1481937" y="434670"/>
                  </a:lnTo>
                  <a:lnTo>
                    <a:pt x="1483029" y="435940"/>
                  </a:lnTo>
                  <a:lnTo>
                    <a:pt x="1482534" y="437210"/>
                  </a:lnTo>
                  <a:lnTo>
                    <a:pt x="1482483" y="438480"/>
                  </a:lnTo>
                  <a:lnTo>
                    <a:pt x="1484299" y="438480"/>
                  </a:lnTo>
                  <a:lnTo>
                    <a:pt x="1483296" y="439750"/>
                  </a:lnTo>
                  <a:lnTo>
                    <a:pt x="1482051" y="441020"/>
                  </a:lnTo>
                  <a:lnTo>
                    <a:pt x="1480146" y="441020"/>
                  </a:lnTo>
                  <a:lnTo>
                    <a:pt x="1479854" y="442290"/>
                  </a:lnTo>
                  <a:lnTo>
                    <a:pt x="1480032" y="442290"/>
                  </a:lnTo>
                  <a:lnTo>
                    <a:pt x="1481759" y="443560"/>
                  </a:lnTo>
                  <a:lnTo>
                    <a:pt x="1481175" y="444830"/>
                  </a:lnTo>
                  <a:lnTo>
                    <a:pt x="1480731" y="446100"/>
                  </a:lnTo>
                  <a:lnTo>
                    <a:pt x="1480426" y="447370"/>
                  </a:lnTo>
                  <a:lnTo>
                    <a:pt x="1481696" y="447370"/>
                  </a:lnTo>
                  <a:lnTo>
                    <a:pt x="1481899" y="446100"/>
                  </a:lnTo>
                  <a:lnTo>
                    <a:pt x="1484122" y="446100"/>
                  </a:lnTo>
                  <a:lnTo>
                    <a:pt x="1484160" y="444830"/>
                  </a:lnTo>
                  <a:lnTo>
                    <a:pt x="1484693" y="444830"/>
                  </a:lnTo>
                  <a:lnTo>
                    <a:pt x="1485404" y="446100"/>
                  </a:lnTo>
                  <a:lnTo>
                    <a:pt x="1485417" y="447370"/>
                  </a:lnTo>
                  <a:lnTo>
                    <a:pt x="1485773" y="447370"/>
                  </a:lnTo>
                  <a:lnTo>
                    <a:pt x="1487157" y="444830"/>
                  </a:lnTo>
                  <a:lnTo>
                    <a:pt x="1487563" y="444830"/>
                  </a:lnTo>
                  <a:lnTo>
                    <a:pt x="1488147" y="443560"/>
                  </a:lnTo>
                  <a:lnTo>
                    <a:pt x="1489011" y="443560"/>
                  </a:lnTo>
                  <a:lnTo>
                    <a:pt x="1489100" y="446100"/>
                  </a:lnTo>
                  <a:lnTo>
                    <a:pt x="1488821" y="447090"/>
                  </a:lnTo>
                  <a:lnTo>
                    <a:pt x="1489633" y="446100"/>
                  </a:lnTo>
                  <a:lnTo>
                    <a:pt x="1489824" y="447370"/>
                  </a:lnTo>
                  <a:lnTo>
                    <a:pt x="1489938" y="448640"/>
                  </a:lnTo>
                  <a:lnTo>
                    <a:pt x="1490014" y="449910"/>
                  </a:lnTo>
                  <a:lnTo>
                    <a:pt x="1489875" y="449910"/>
                  </a:lnTo>
                  <a:lnTo>
                    <a:pt x="1489583" y="451180"/>
                  </a:lnTo>
                  <a:lnTo>
                    <a:pt x="1488643" y="452450"/>
                  </a:lnTo>
                  <a:lnTo>
                    <a:pt x="1487411" y="452450"/>
                  </a:lnTo>
                  <a:lnTo>
                    <a:pt x="1487690" y="449910"/>
                  </a:lnTo>
                  <a:lnTo>
                    <a:pt x="1487144" y="449910"/>
                  </a:lnTo>
                  <a:lnTo>
                    <a:pt x="1485823" y="451180"/>
                  </a:lnTo>
                  <a:lnTo>
                    <a:pt x="1484922" y="452450"/>
                  </a:lnTo>
                  <a:lnTo>
                    <a:pt x="1485684" y="454990"/>
                  </a:lnTo>
                  <a:lnTo>
                    <a:pt x="1485811" y="456260"/>
                  </a:lnTo>
                  <a:lnTo>
                    <a:pt x="1486827" y="456260"/>
                  </a:lnTo>
                  <a:lnTo>
                    <a:pt x="1486954" y="454990"/>
                  </a:lnTo>
                  <a:lnTo>
                    <a:pt x="1489900" y="454990"/>
                  </a:lnTo>
                  <a:lnTo>
                    <a:pt x="1488795" y="456260"/>
                  </a:lnTo>
                  <a:lnTo>
                    <a:pt x="1487779" y="457530"/>
                  </a:lnTo>
                  <a:lnTo>
                    <a:pt x="1486230" y="458800"/>
                  </a:lnTo>
                  <a:lnTo>
                    <a:pt x="1486217" y="460070"/>
                  </a:lnTo>
                  <a:lnTo>
                    <a:pt x="1486712" y="460070"/>
                  </a:lnTo>
                  <a:lnTo>
                    <a:pt x="1487741" y="461340"/>
                  </a:lnTo>
                  <a:lnTo>
                    <a:pt x="1488922" y="461340"/>
                  </a:lnTo>
                  <a:lnTo>
                    <a:pt x="1489938" y="462610"/>
                  </a:lnTo>
                  <a:lnTo>
                    <a:pt x="1490446" y="462610"/>
                  </a:lnTo>
                  <a:lnTo>
                    <a:pt x="1491056" y="461340"/>
                  </a:lnTo>
                  <a:lnTo>
                    <a:pt x="1491500" y="465150"/>
                  </a:lnTo>
                  <a:lnTo>
                    <a:pt x="1491665" y="465150"/>
                  </a:lnTo>
                  <a:lnTo>
                    <a:pt x="1492008" y="466420"/>
                  </a:lnTo>
                  <a:lnTo>
                    <a:pt x="1492478" y="467690"/>
                  </a:lnTo>
                  <a:lnTo>
                    <a:pt x="1491386" y="468960"/>
                  </a:lnTo>
                  <a:lnTo>
                    <a:pt x="1490078" y="471500"/>
                  </a:lnTo>
                  <a:lnTo>
                    <a:pt x="1490319" y="471500"/>
                  </a:lnTo>
                  <a:lnTo>
                    <a:pt x="1490548" y="472770"/>
                  </a:lnTo>
                  <a:lnTo>
                    <a:pt x="1489456" y="472770"/>
                  </a:lnTo>
                  <a:lnTo>
                    <a:pt x="1487233" y="474040"/>
                  </a:lnTo>
                  <a:lnTo>
                    <a:pt x="1484630" y="485470"/>
                  </a:lnTo>
                  <a:lnTo>
                    <a:pt x="1487360" y="489280"/>
                  </a:lnTo>
                  <a:lnTo>
                    <a:pt x="1488744" y="491820"/>
                  </a:lnTo>
                  <a:lnTo>
                    <a:pt x="1489659" y="493090"/>
                  </a:lnTo>
                  <a:lnTo>
                    <a:pt x="1490129" y="494360"/>
                  </a:lnTo>
                  <a:lnTo>
                    <a:pt x="1490357" y="495630"/>
                  </a:lnTo>
                  <a:lnTo>
                    <a:pt x="1491145" y="495630"/>
                  </a:lnTo>
                  <a:lnTo>
                    <a:pt x="1492453" y="496900"/>
                  </a:lnTo>
                  <a:lnTo>
                    <a:pt x="1495729" y="498170"/>
                  </a:lnTo>
                  <a:lnTo>
                    <a:pt x="1496441" y="496900"/>
                  </a:lnTo>
                  <a:lnTo>
                    <a:pt x="1496974" y="495630"/>
                  </a:lnTo>
                  <a:lnTo>
                    <a:pt x="1497355" y="494360"/>
                  </a:lnTo>
                  <a:lnTo>
                    <a:pt x="1498384" y="494360"/>
                  </a:lnTo>
                  <a:lnTo>
                    <a:pt x="1500517" y="491820"/>
                  </a:lnTo>
                  <a:lnTo>
                    <a:pt x="1503362" y="489280"/>
                  </a:lnTo>
                  <a:lnTo>
                    <a:pt x="1503286" y="486740"/>
                  </a:lnTo>
                  <a:lnTo>
                    <a:pt x="1504619" y="482930"/>
                  </a:lnTo>
                  <a:lnTo>
                    <a:pt x="1505978" y="482930"/>
                  </a:lnTo>
                  <a:lnTo>
                    <a:pt x="1505737" y="481660"/>
                  </a:lnTo>
                  <a:lnTo>
                    <a:pt x="1505686" y="480390"/>
                  </a:lnTo>
                  <a:lnTo>
                    <a:pt x="1507286" y="480390"/>
                  </a:lnTo>
                  <a:lnTo>
                    <a:pt x="1510372" y="476580"/>
                  </a:lnTo>
                  <a:lnTo>
                    <a:pt x="1510982" y="475310"/>
                  </a:lnTo>
                  <a:lnTo>
                    <a:pt x="1511312" y="475310"/>
                  </a:lnTo>
                  <a:lnTo>
                    <a:pt x="1511592" y="474040"/>
                  </a:lnTo>
                  <a:lnTo>
                    <a:pt x="1512608" y="474040"/>
                  </a:lnTo>
                  <a:lnTo>
                    <a:pt x="1513268" y="472770"/>
                  </a:lnTo>
                  <a:lnTo>
                    <a:pt x="1518640" y="472770"/>
                  </a:lnTo>
                  <a:lnTo>
                    <a:pt x="1519821" y="474040"/>
                  </a:lnTo>
                  <a:lnTo>
                    <a:pt x="1525701" y="474040"/>
                  </a:lnTo>
                  <a:lnTo>
                    <a:pt x="1526552" y="472770"/>
                  </a:lnTo>
                  <a:lnTo>
                    <a:pt x="1526984" y="471500"/>
                  </a:lnTo>
                  <a:lnTo>
                    <a:pt x="1527365" y="471500"/>
                  </a:lnTo>
                  <a:lnTo>
                    <a:pt x="1528089" y="470230"/>
                  </a:lnTo>
                  <a:lnTo>
                    <a:pt x="1536052" y="470230"/>
                  </a:lnTo>
                  <a:lnTo>
                    <a:pt x="1538262" y="468960"/>
                  </a:lnTo>
                  <a:lnTo>
                    <a:pt x="1538960" y="468960"/>
                  </a:lnTo>
                  <a:lnTo>
                    <a:pt x="1539468" y="467690"/>
                  </a:lnTo>
                  <a:lnTo>
                    <a:pt x="1547329" y="467690"/>
                  </a:lnTo>
                  <a:lnTo>
                    <a:pt x="1547596" y="466420"/>
                  </a:lnTo>
                  <a:lnTo>
                    <a:pt x="1548396" y="465150"/>
                  </a:lnTo>
                  <a:lnTo>
                    <a:pt x="1548777" y="465150"/>
                  </a:lnTo>
                  <a:lnTo>
                    <a:pt x="1549590" y="463880"/>
                  </a:lnTo>
                  <a:lnTo>
                    <a:pt x="1551749" y="463880"/>
                  </a:lnTo>
                  <a:lnTo>
                    <a:pt x="1552930" y="465150"/>
                  </a:lnTo>
                  <a:lnTo>
                    <a:pt x="1554340" y="462610"/>
                  </a:lnTo>
                  <a:lnTo>
                    <a:pt x="1555419" y="462610"/>
                  </a:lnTo>
                  <a:lnTo>
                    <a:pt x="1556804" y="463880"/>
                  </a:lnTo>
                  <a:lnTo>
                    <a:pt x="1556766" y="462610"/>
                  </a:lnTo>
                  <a:lnTo>
                    <a:pt x="1556600" y="461340"/>
                  </a:lnTo>
                  <a:lnTo>
                    <a:pt x="1557439" y="460070"/>
                  </a:lnTo>
                  <a:lnTo>
                    <a:pt x="1558683" y="460070"/>
                  </a:lnTo>
                  <a:lnTo>
                    <a:pt x="1560512" y="457530"/>
                  </a:lnTo>
                  <a:lnTo>
                    <a:pt x="1560563" y="456260"/>
                  </a:lnTo>
                  <a:lnTo>
                    <a:pt x="1559369" y="456260"/>
                  </a:lnTo>
                  <a:lnTo>
                    <a:pt x="1559458" y="454990"/>
                  </a:lnTo>
                  <a:lnTo>
                    <a:pt x="1561439" y="454990"/>
                  </a:lnTo>
                  <a:lnTo>
                    <a:pt x="1562404" y="456260"/>
                  </a:lnTo>
                  <a:lnTo>
                    <a:pt x="1564055" y="456260"/>
                  </a:lnTo>
                  <a:lnTo>
                    <a:pt x="1565427" y="454990"/>
                  </a:lnTo>
                  <a:lnTo>
                    <a:pt x="1566240" y="454990"/>
                  </a:lnTo>
                  <a:lnTo>
                    <a:pt x="1566506" y="453720"/>
                  </a:lnTo>
                  <a:lnTo>
                    <a:pt x="1565783" y="452450"/>
                  </a:lnTo>
                  <a:lnTo>
                    <a:pt x="1568043" y="452450"/>
                  </a:lnTo>
                  <a:lnTo>
                    <a:pt x="1568843" y="451180"/>
                  </a:lnTo>
                  <a:lnTo>
                    <a:pt x="1571040" y="451180"/>
                  </a:lnTo>
                  <a:lnTo>
                    <a:pt x="1570901" y="449910"/>
                  </a:lnTo>
                  <a:lnTo>
                    <a:pt x="1568640" y="449910"/>
                  </a:lnTo>
                  <a:lnTo>
                    <a:pt x="1568640" y="447370"/>
                  </a:lnTo>
                  <a:lnTo>
                    <a:pt x="1571625" y="447370"/>
                  </a:lnTo>
                  <a:lnTo>
                    <a:pt x="1572653" y="446100"/>
                  </a:lnTo>
                  <a:lnTo>
                    <a:pt x="1572310" y="446100"/>
                  </a:lnTo>
                  <a:lnTo>
                    <a:pt x="1572285" y="444830"/>
                  </a:lnTo>
                  <a:lnTo>
                    <a:pt x="1572856" y="443560"/>
                  </a:lnTo>
                  <a:lnTo>
                    <a:pt x="1573225" y="443560"/>
                  </a:lnTo>
                  <a:lnTo>
                    <a:pt x="1573669" y="444830"/>
                  </a:lnTo>
                  <a:lnTo>
                    <a:pt x="1574190" y="444830"/>
                  </a:lnTo>
                  <a:lnTo>
                    <a:pt x="1574876" y="446100"/>
                  </a:lnTo>
                  <a:lnTo>
                    <a:pt x="1575663" y="442290"/>
                  </a:lnTo>
                  <a:lnTo>
                    <a:pt x="1576819" y="442290"/>
                  </a:lnTo>
                  <a:lnTo>
                    <a:pt x="1576349" y="441020"/>
                  </a:lnTo>
                  <a:lnTo>
                    <a:pt x="1575600" y="439750"/>
                  </a:lnTo>
                  <a:lnTo>
                    <a:pt x="1574812" y="439750"/>
                  </a:lnTo>
                  <a:lnTo>
                    <a:pt x="1575727" y="438480"/>
                  </a:lnTo>
                  <a:lnTo>
                    <a:pt x="1576374" y="438480"/>
                  </a:lnTo>
                  <a:lnTo>
                    <a:pt x="1576933" y="439750"/>
                  </a:lnTo>
                  <a:lnTo>
                    <a:pt x="1578330" y="438480"/>
                  </a:lnTo>
                  <a:lnTo>
                    <a:pt x="1578952" y="438480"/>
                  </a:lnTo>
                  <a:lnTo>
                    <a:pt x="1578838" y="437210"/>
                  </a:lnTo>
                  <a:lnTo>
                    <a:pt x="1577746" y="435940"/>
                  </a:lnTo>
                  <a:lnTo>
                    <a:pt x="1576717" y="435940"/>
                  </a:lnTo>
                  <a:lnTo>
                    <a:pt x="1576743" y="434670"/>
                  </a:lnTo>
                  <a:lnTo>
                    <a:pt x="1580007" y="434670"/>
                  </a:lnTo>
                  <a:lnTo>
                    <a:pt x="1580578" y="435940"/>
                  </a:lnTo>
                  <a:lnTo>
                    <a:pt x="1580819" y="433400"/>
                  </a:lnTo>
                  <a:lnTo>
                    <a:pt x="1582432" y="433400"/>
                  </a:lnTo>
                  <a:lnTo>
                    <a:pt x="1581962" y="432130"/>
                  </a:lnTo>
                  <a:lnTo>
                    <a:pt x="1581365" y="430860"/>
                  </a:lnTo>
                  <a:lnTo>
                    <a:pt x="1580718" y="430860"/>
                  </a:lnTo>
                  <a:lnTo>
                    <a:pt x="1579981" y="429590"/>
                  </a:lnTo>
                  <a:lnTo>
                    <a:pt x="1582254" y="429590"/>
                  </a:lnTo>
                  <a:lnTo>
                    <a:pt x="1583829" y="427050"/>
                  </a:lnTo>
                  <a:lnTo>
                    <a:pt x="1584159" y="427050"/>
                  </a:lnTo>
                  <a:lnTo>
                    <a:pt x="1583042" y="425780"/>
                  </a:lnTo>
                  <a:lnTo>
                    <a:pt x="1584515" y="425780"/>
                  </a:lnTo>
                  <a:lnTo>
                    <a:pt x="1585950" y="424510"/>
                  </a:lnTo>
                  <a:lnTo>
                    <a:pt x="1584540" y="423240"/>
                  </a:lnTo>
                  <a:lnTo>
                    <a:pt x="1583232" y="423240"/>
                  </a:lnTo>
                  <a:lnTo>
                    <a:pt x="1583359" y="421970"/>
                  </a:lnTo>
                  <a:lnTo>
                    <a:pt x="1583474" y="420700"/>
                  </a:lnTo>
                  <a:lnTo>
                    <a:pt x="1583410" y="419430"/>
                  </a:lnTo>
                  <a:lnTo>
                    <a:pt x="1584502" y="420700"/>
                  </a:lnTo>
                  <a:lnTo>
                    <a:pt x="1585887" y="420700"/>
                  </a:lnTo>
                  <a:lnTo>
                    <a:pt x="1587119" y="419430"/>
                  </a:lnTo>
                  <a:lnTo>
                    <a:pt x="1586992" y="418160"/>
                  </a:lnTo>
                  <a:lnTo>
                    <a:pt x="1583855" y="418160"/>
                  </a:lnTo>
                  <a:lnTo>
                    <a:pt x="1584096" y="415620"/>
                  </a:lnTo>
                  <a:lnTo>
                    <a:pt x="1586344" y="415620"/>
                  </a:lnTo>
                  <a:lnTo>
                    <a:pt x="1586395" y="414350"/>
                  </a:lnTo>
                  <a:lnTo>
                    <a:pt x="1585810" y="414350"/>
                  </a:lnTo>
                  <a:lnTo>
                    <a:pt x="1584947" y="413080"/>
                  </a:lnTo>
                  <a:lnTo>
                    <a:pt x="1585315" y="414350"/>
                  </a:lnTo>
                  <a:lnTo>
                    <a:pt x="1581797" y="414350"/>
                  </a:lnTo>
                  <a:lnTo>
                    <a:pt x="1582508" y="413080"/>
                  </a:lnTo>
                  <a:lnTo>
                    <a:pt x="1583118" y="411810"/>
                  </a:lnTo>
                  <a:lnTo>
                    <a:pt x="1583639" y="409270"/>
                  </a:lnTo>
                  <a:lnTo>
                    <a:pt x="1584947" y="413080"/>
                  </a:lnTo>
                  <a:lnTo>
                    <a:pt x="1585163" y="413080"/>
                  </a:lnTo>
                  <a:lnTo>
                    <a:pt x="1585810" y="414350"/>
                  </a:lnTo>
                  <a:lnTo>
                    <a:pt x="1586661" y="413080"/>
                  </a:lnTo>
                  <a:lnTo>
                    <a:pt x="1587474" y="413080"/>
                  </a:lnTo>
                  <a:close/>
                </a:path>
                <a:path w="2016759" h="773429">
                  <a:moveTo>
                    <a:pt x="1700415" y="450011"/>
                  </a:moveTo>
                  <a:lnTo>
                    <a:pt x="1700390" y="448487"/>
                  </a:lnTo>
                  <a:lnTo>
                    <a:pt x="1700263" y="447471"/>
                  </a:lnTo>
                  <a:lnTo>
                    <a:pt x="1699082" y="445185"/>
                  </a:lnTo>
                  <a:lnTo>
                    <a:pt x="1697723" y="443661"/>
                  </a:lnTo>
                  <a:lnTo>
                    <a:pt x="1696516" y="443788"/>
                  </a:lnTo>
                  <a:lnTo>
                    <a:pt x="1695488" y="445566"/>
                  </a:lnTo>
                  <a:lnTo>
                    <a:pt x="1689582" y="448995"/>
                  </a:lnTo>
                  <a:lnTo>
                    <a:pt x="1689303" y="449249"/>
                  </a:lnTo>
                  <a:lnTo>
                    <a:pt x="1688744" y="449503"/>
                  </a:lnTo>
                  <a:lnTo>
                    <a:pt x="1687893" y="449757"/>
                  </a:lnTo>
                  <a:lnTo>
                    <a:pt x="1684997" y="450519"/>
                  </a:lnTo>
                  <a:lnTo>
                    <a:pt x="1683969" y="450900"/>
                  </a:lnTo>
                  <a:lnTo>
                    <a:pt x="1683346" y="451535"/>
                  </a:lnTo>
                  <a:lnTo>
                    <a:pt x="1683296" y="454964"/>
                  </a:lnTo>
                  <a:lnTo>
                    <a:pt x="1683296" y="455472"/>
                  </a:lnTo>
                  <a:lnTo>
                    <a:pt x="1682864" y="455726"/>
                  </a:lnTo>
                  <a:lnTo>
                    <a:pt x="1682686" y="455218"/>
                  </a:lnTo>
                  <a:lnTo>
                    <a:pt x="1682788" y="454837"/>
                  </a:lnTo>
                  <a:lnTo>
                    <a:pt x="1682991" y="454837"/>
                  </a:lnTo>
                  <a:lnTo>
                    <a:pt x="1683296" y="454964"/>
                  </a:lnTo>
                  <a:lnTo>
                    <a:pt x="1683296" y="451612"/>
                  </a:lnTo>
                  <a:lnTo>
                    <a:pt x="1682864" y="452170"/>
                  </a:lnTo>
                  <a:lnTo>
                    <a:pt x="1681911" y="452678"/>
                  </a:lnTo>
                  <a:lnTo>
                    <a:pt x="1679016" y="453440"/>
                  </a:lnTo>
                  <a:lnTo>
                    <a:pt x="1677644" y="454075"/>
                  </a:lnTo>
                  <a:lnTo>
                    <a:pt x="1677289" y="454710"/>
                  </a:lnTo>
                  <a:lnTo>
                    <a:pt x="1676768" y="455345"/>
                  </a:lnTo>
                  <a:lnTo>
                    <a:pt x="1676069" y="455599"/>
                  </a:lnTo>
                  <a:lnTo>
                    <a:pt x="1675117" y="455980"/>
                  </a:lnTo>
                  <a:lnTo>
                    <a:pt x="1674063" y="456488"/>
                  </a:lnTo>
                  <a:lnTo>
                    <a:pt x="1673999" y="456996"/>
                  </a:lnTo>
                  <a:lnTo>
                    <a:pt x="1673758" y="457504"/>
                  </a:lnTo>
                  <a:lnTo>
                    <a:pt x="1673339" y="458012"/>
                  </a:lnTo>
                  <a:lnTo>
                    <a:pt x="1672285" y="458520"/>
                  </a:lnTo>
                  <a:lnTo>
                    <a:pt x="1672069" y="458647"/>
                  </a:lnTo>
                  <a:lnTo>
                    <a:pt x="1671828" y="458901"/>
                  </a:lnTo>
                  <a:lnTo>
                    <a:pt x="1671548" y="459536"/>
                  </a:lnTo>
                  <a:lnTo>
                    <a:pt x="1670062" y="459028"/>
                  </a:lnTo>
                  <a:lnTo>
                    <a:pt x="1668792" y="459282"/>
                  </a:lnTo>
                  <a:lnTo>
                    <a:pt x="1666062" y="462076"/>
                  </a:lnTo>
                  <a:lnTo>
                    <a:pt x="1664398" y="463981"/>
                  </a:lnTo>
                  <a:lnTo>
                    <a:pt x="1662912" y="465251"/>
                  </a:lnTo>
                  <a:lnTo>
                    <a:pt x="1661439" y="465759"/>
                  </a:lnTo>
                  <a:lnTo>
                    <a:pt x="1659940" y="465505"/>
                  </a:lnTo>
                  <a:lnTo>
                    <a:pt x="1658264" y="467156"/>
                  </a:lnTo>
                  <a:lnTo>
                    <a:pt x="1657045" y="467918"/>
                  </a:lnTo>
                  <a:lnTo>
                    <a:pt x="1656245" y="467664"/>
                  </a:lnTo>
                  <a:lnTo>
                    <a:pt x="1654644" y="469569"/>
                  </a:lnTo>
                  <a:lnTo>
                    <a:pt x="1652930" y="470585"/>
                  </a:lnTo>
                  <a:lnTo>
                    <a:pt x="1651088" y="470712"/>
                  </a:lnTo>
                  <a:lnTo>
                    <a:pt x="1650987" y="469442"/>
                  </a:lnTo>
                  <a:lnTo>
                    <a:pt x="1650860" y="469061"/>
                  </a:lnTo>
                  <a:lnTo>
                    <a:pt x="1650542" y="468553"/>
                  </a:lnTo>
                  <a:lnTo>
                    <a:pt x="1649742" y="468299"/>
                  </a:lnTo>
                  <a:lnTo>
                    <a:pt x="1649869" y="466648"/>
                  </a:lnTo>
                  <a:lnTo>
                    <a:pt x="1650568" y="464362"/>
                  </a:lnTo>
                  <a:lnTo>
                    <a:pt x="1650669" y="462838"/>
                  </a:lnTo>
                  <a:lnTo>
                    <a:pt x="1651190" y="461822"/>
                  </a:lnTo>
                  <a:lnTo>
                    <a:pt x="1651317" y="461060"/>
                  </a:lnTo>
                  <a:lnTo>
                    <a:pt x="1651317" y="459917"/>
                  </a:lnTo>
                  <a:lnTo>
                    <a:pt x="1650961" y="459536"/>
                  </a:lnTo>
                  <a:lnTo>
                    <a:pt x="1651927" y="458647"/>
                  </a:lnTo>
                  <a:lnTo>
                    <a:pt x="1652371" y="457758"/>
                  </a:lnTo>
                  <a:lnTo>
                    <a:pt x="1652358" y="457631"/>
                  </a:lnTo>
                  <a:lnTo>
                    <a:pt x="1652358" y="455599"/>
                  </a:lnTo>
                  <a:lnTo>
                    <a:pt x="1651635" y="455091"/>
                  </a:lnTo>
                  <a:lnTo>
                    <a:pt x="1650149" y="455218"/>
                  </a:lnTo>
                  <a:lnTo>
                    <a:pt x="1650377" y="455853"/>
                  </a:lnTo>
                  <a:lnTo>
                    <a:pt x="1650453" y="456996"/>
                  </a:lnTo>
                  <a:lnTo>
                    <a:pt x="1650174" y="457377"/>
                  </a:lnTo>
                  <a:lnTo>
                    <a:pt x="1649552" y="457631"/>
                  </a:lnTo>
                  <a:lnTo>
                    <a:pt x="1649247" y="456996"/>
                  </a:lnTo>
                  <a:lnTo>
                    <a:pt x="1649107" y="456361"/>
                  </a:lnTo>
                  <a:lnTo>
                    <a:pt x="1649310" y="455853"/>
                  </a:lnTo>
                  <a:lnTo>
                    <a:pt x="1649844" y="455345"/>
                  </a:lnTo>
                  <a:lnTo>
                    <a:pt x="1650149" y="454710"/>
                  </a:lnTo>
                  <a:lnTo>
                    <a:pt x="1650606" y="454075"/>
                  </a:lnTo>
                  <a:lnTo>
                    <a:pt x="1650593" y="453440"/>
                  </a:lnTo>
                  <a:lnTo>
                    <a:pt x="1650403" y="452551"/>
                  </a:lnTo>
                  <a:lnTo>
                    <a:pt x="1649247" y="450519"/>
                  </a:lnTo>
                  <a:lnTo>
                    <a:pt x="1650720" y="450011"/>
                  </a:lnTo>
                  <a:lnTo>
                    <a:pt x="1650898" y="449630"/>
                  </a:lnTo>
                  <a:lnTo>
                    <a:pt x="1651215" y="448995"/>
                  </a:lnTo>
                  <a:lnTo>
                    <a:pt x="1651228" y="448614"/>
                  </a:lnTo>
                  <a:lnTo>
                    <a:pt x="1650682" y="445947"/>
                  </a:lnTo>
                  <a:lnTo>
                    <a:pt x="1650390" y="445185"/>
                  </a:lnTo>
                  <a:lnTo>
                    <a:pt x="1650314" y="444931"/>
                  </a:lnTo>
                  <a:lnTo>
                    <a:pt x="1650250" y="443534"/>
                  </a:lnTo>
                  <a:lnTo>
                    <a:pt x="1650542" y="443026"/>
                  </a:lnTo>
                  <a:lnTo>
                    <a:pt x="1652016" y="443534"/>
                  </a:lnTo>
                  <a:lnTo>
                    <a:pt x="1652562" y="443026"/>
                  </a:lnTo>
                  <a:lnTo>
                    <a:pt x="1652638" y="442264"/>
                  </a:lnTo>
                  <a:lnTo>
                    <a:pt x="1652549" y="441375"/>
                  </a:lnTo>
                  <a:lnTo>
                    <a:pt x="1652549" y="440486"/>
                  </a:lnTo>
                  <a:lnTo>
                    <a:pt x="1652358" y="439978"/>
                  </a:lnTo>
                  <a:lnTo>
                    <a:pt x="1651876" y="439216"/>
                  </a:lnTo>
                  <a:lnTo>
                    <a:pt x="1651317" y="437565"/>
                  </a:lnTo>
                  <a:lnTo>
                    <a:pt x="1651520" y="436676"/>
                  </a:lnTo>
                  <a:lnTo>
                    <a:pt x="1652562" y="435406"/>
                  </a:lnTo>
                  <a:lnTo>
                    <a:pt x="1652765" y="434771"/>
                  </a:lnTo>
                  <a:lnTo>
                    <a:pt x="1652765" y="434009"/>
                  </a:lnTo>
                  <a:lnTo>
                    <a:pt x="1652219" y="432993"/>
                  </a:lnTo>
                  <a:lnTo>
                    <a:pt x="1651774" y="431723"/>
                  </a:lnTo>
                  <a:lnTo>
                    <a:pt x="1650987" y="430834"/>
                  </a:lnTo>
                  <a:lnTo>
                    <a:pt x="1650403" y="430466"/>
                  </a:lnTo>
                  <a:lnTo>
                    <a:pt x="1650403" y="441629"/>
                  </a:lnTo>
                  <a:lnTo>
                    <a:pt x="1648714" y="442201"/>
                  </a:lnTo>
                  <a:lnTo>
                    <a:pt x="1648714" y="449503"/>
                  </a:lnTo>
                  <a:lnTo>
                    <a:pt x="1648129" y="449630"/>
                  </a:lnTo>
                  <a:lnTo>
                    <a:pt x="1647850" y="449249"/>
                  </a:lnTo>
                  <a:lnTo>
                    <a:pt x="1647837" y="448614"/>
                  </a:lnTo>
                  <a:lnTo>
                    <a:pt x="1648472" y="448741"/>
                  </a:lnTo>
                  <a:lnTo>
                    <a:pt x="1648625" y="448868"/>
                  </a:lnTo>
                  <a:lnTo>
                    <a:pt x="1648714" y="449503"/>
                  </a:lnTo>
                  <a:lnTo>
                    <a:pt x="1648714" y="442201"/>
                  </a:lnTo>
                  <a:lnTo>
                    <a:pt x="1648498" y="442264"/>
                  </a:lnTo>
                  <a:lnTo>
                    <a:pt x="1649209" y="441629"/>
                  </a:lnTo>
                  <a:lnTo>
                    <a:pt x="1649844" y="441375"/>
                  </a:lnTo>
                  <a:lnTo>
                    <a:pt x="1650403" y="441629"/>
                  </a:lnTo>
                  <a:lnTo>
                    <a:pt x="1650403" y="430466"/>
                  </a:lnTo>
                  <a:lnTo>
                    <a:pt x="1650187" y="430326"/>
                  </a:lnTo>
                  <a:lnTo>
                    <a:pt x="1649412" y="430072"/>
                  </a:lnTo>
                  <a:lnTo>
                    <a:pt x="1649476" y="429564"/>
                  </a:lnTo>
                  <a:lnTo>
                    <a:pt x="1649691" y="429183"/>
                  </a:lnTo>
                  <a:lnTo>
                    <a:pt x="1651076" y="427786"/>
                  </a:lnTo>
                  <a:lnTo>
                    <a:pt x="1650860" y="427405"/>
                  </a:lnTo>
                  <a:lnTo>
                    <a:pt x="1650860" y="426008"/>
                  </a:lnTo>
                  <a:lnTo>
                    <a:pt x="1651292" y="424484"/>
                  </a:lnTo>
                  <a:lnTo>
                    <a:pt x="1651596" y="423595"/>
                  </a:lnTo>
                  <a:lnTo>
                    <a:pt x="1651381" y="422579"/>
                  </a:lnTo>
                  <a:lnTo>
                    <a:pt x="1650580" y="421690"/>
                  </a:lnTo>
                  <a:lnTo>
                    <a:pt x="1649971" y="422960"/>
                  </a:lnTo>
                  <a:lnTo>
                    <a:pt x="1649234" y="423595"/>
                  </a:lnTo>
                  <a:lnTo>
                    <a:pt x="1648383" y="423468"/>
                  </a:lnTo>
                  <a:lnTo>
                    <a:pt x="1648828" y="421944"/>
                  </a:lnTo>
                  <a:lnTo>
                    <a:pt x="1649196" y="420674"/>
                  </a:lnTo>
                  <a:lnTo>
                    <a:pt x="1649336" y="419785"/>
                  </a:lnTo>
                  <a:lnTo>
                    <a:pt x="1649349" y="418896"/>
                  </a:lnTo>
                  <a:lnTo>
                    <a:pt x="1649336" y="418769"/>
                  </a:lnTo>
                  <a:lnTo>
                    <a:pt x="1649056" y="418261"/>
                  </a:lnTo>
                  <a:lnTo>
                    <a:pt x="1648637" y="418769"/>
                  </a:lnTo>
                  <a:lnTo>
                    <a:pt x="1648142" y="418896"/>
                  </a:lnTo>
                  <a:lnTo>
                    <a:pt x="1646707" y="418261"/>
                  </a:lnTo>
                  <a:lnTo>
                    <a:pt x="1646085" y="418388"/>
                  </a:lnTo>
                  <a:lnTo>
                    <a:pt x="1645920" y="418769"/>
                  </a:lnTo>
                  <a:lnTo>
                    <a:pt x="1645805" y="419531"/>
                  </a:lnTo>
                  <a:lnTo>
                    <a:pt x="1645564" y="419658"/>
                  </a:lnTo>
                  <a:lnTo>
                    <a:pt x="1645145" y="419785"/>
                  </a:lnTo>
                  <a:lnTo>
                    <a:pt x="1644929" y="419404"/>
                  </a:lnTo>
                  <a:lnTo>
                    <a:pt x="1644916" y="418261"/>
                  </a:lnTo>
                  <a:lnTo>
                    <a:pt x="1645208" y="416991"/>
                  </a:lnTo>
                  <a:lnTo>
                    <a:pt x="1645691" y="415467"/>
                  </a:lnTo>
                  <a:lnTo>
                    <a:pt x="1645767" y="414959"/>
                  </a:lnTo>
                  <a:lnTo>
                    <a:pt x="1645907" y="413816"/>
                  </a:lnTo>
                  <a:lnTo>
                    <a:pt x="1645462" y="413562"/>
                  </a:lnTo>
                  <a:lnTo>
                    <a:pt x="1644561" y="413054"/>
                  </a:lnTo>
                  <a:lnTo>
                    <a:pt x="1643634" y="412927"/>
                  </a:lnTo>
                  <a:lnTo>
                    <a:pt x="1643164" y="413562"/>
                  </a:lnTo>
                  <a:lnTo>
                    <a:pt x="1643024" y="412927"/>
                  </a:lnTo>
                  <a:lnTo>
                    <a:pt x="1642935" y="412673"/>
                  </a:lnTo>
                  <a:lnTo>
                    <a:pt x="1642719" y="412292"/>
                  </a:lnTo>
                  <a:lnTo>
                    <a:pt x="1641716" y="411784"/>
                  </a:lnTo>
                  <a:lnTo>
                    <a:pt x="1641221" y="412165"/>
                  </a:lnTo>
                  <a:lnTo>
                    <a:pt x="1640814" y="412927"/>
                  </a:lnTo>
                  <a:lnTo>
                    <a:pt x="1640459" y="412673"/>
                  </a:lnTo>
                  <a:lnTo>
                    <a:pt x="1640420" y="412546"/>
                  </a:lnTo>
                  <a:lnTo>
                    <a:pt x="1640370" y="411657"/>
                  </a:lnTo>
                  <a:lnTo>
                    <a:pt x="1640687" y="411276"/>
                  </a:lnTo>
                  <a:lnTo>
                    <a:pt x="1641094" y="410768"/>
                  </a:lnTo>
                  <a:lnTo>
                    <a:pt x="1641652" y="409625"/>
                  </a:lnTo>
                  <a:lnTo>
                    <a:pt x="1641678" y="408863"/>
                  </a:lnTo>
                  <a:lnTo>
                    <a:pt x="1641182" y="408355"/>
                  </a:lnTo>
                  <a:lnTo>
                    <a:pt x="1640255" y="408863"/>
                  </a:lnTo>
                  <a:lnTo>
                    <a:pt x="1639379" y="408990"/>
                  </a:lnTo>
                  <a:lnTo>
                    <a:pt x="1638528" y="408990"/>
                  </a:lnTo>
                  <a:lnTo>
                    <a:pt x="1639112" y="410260"/>
                  </a:lnTo>
                  <a:lnTo>
                    <a:pt x="1638909" y="411149"/>
                  </a:lnTo>
                  <a:lnTo>
                    <a:pt x="1637919" y="411276"/>
                  </a:lnTo>
                  <a:lnTo>
                    <a:pt x="1636217" y="411022"/>
                  </a:lnTo>
                  <a:lnTo>
                    <a:pt x="1634731" y="410768"/>
                  </a:lnTo>
                  <a:lnTo>
                    <a:pt x="1635747" y="412038"/>
                  </a:lnTo>
                  <a:lnTo>
                    <a:pt x="1635747" y="412546"/>
                  </a:lnTo>
                  <a:lnTo>
                    <a:pt x="1634756" y="412419"/>
                  </a:lnTo>
                  <a:lnTo>
                    <a:pt x="1633677" y="412419"/>
                  </a:lnTo>
                  <a:lnTo>
                    <a:pt x="1632521" y="412673"/>
                  </a:lnTo>
                  <a:lnTo>
                    <a:pt x="1631467" y="413054"/>
                  </a:lnTo>
                  <a:lnTo>
                    <a:pt x="1630832" y="413816"/>
                  </a:lnTo>
                  <a:lnTo>
                    <a:pt x="1630641" y="414959"/>
                  </a:lnTo>
                  <a:lnTo>
                    <a:pt x="1629575" y="414959"/>
                  </a:lnTo>
                  <a:lnTo>
                    <a:pt x="1629130" y="415467"/>
                  </a:lnTo>
                  <a:lnTo>
                    <a:pt x="1629270" y="416610"/>
                  </a:lnTo>
                  <a:lnTo>
                    <a:pt x="1629638" y="417626"/>
                  </a:lnTo>
                  <a:lnTo>
                    <a:pt x="1630184" y="418388"/>
                  </a:lnTo>
                  <a:lnTo>
                    <a:pt x="1630908" y="418769"/>
                  </a:lnTo>
                  <a:lnTo>
                    <a:pt x="1630222" y="420928"/>
                  </a:lnTo>
                  <a:lnTo>
                    <a:pt x="1629092" y="421944"/>
                  </a:lnTo>
                  <a:lnTo>
                    <a:pt x="1627543" y="421817"/>
                  </a:lnTo>
                  <a:lnTo>
                    <a:pt x="1627466" y="423468"/>
                  </a:lnTo>
                  <a:lnTo>
                    <a:pt x="1627593" y="424611"/>
                  </a:lnTo>
                  <a:lnTo>
                    <a:pt x="1628025" y="426897"/>
                  </a:lnTo>
                  <a:lnTo>
                    <a:pt x="1628241" y="429183"/>
                  </a:lnTo>
                  <a:lnTo>
                    <a:pt x="1628622" y="432104"/>
                  </a:lnTo>
                  <a:lnTo>
                    <a:pt x="1628432" y="432993"/>
                  </a:lnTo>
                  <a:lnTo>
                    <a:pt x="1628444" y="434009"/>
                  </a:lnTo>
                  <a:lnTo>
                    <a:pt x="1628508" y="434517"/>
                  </a:lnTo>
                  <a:lnTo>
                    <a:pt x="1629092" y="435533"/>
                  </a:lnTo>
                  <a:lnTo>
                    <a:pt x="1629867" y="437819"/>
                  </a:lnTo>
                  <a:lnTo>
                    <a:pt x="1630108" y="440486"/>
                  </a:lnTo>
                  <a:lnTo>
                    <a:pt x="1630489" y="442645"/>
                  </a:lnTo>
                  <a:lnTo>
                    <a:pt x="1631137" y="443661"/>
                  </a:lnTo>
                  <a:lnTo>
                    <a:pt x="1632064" y="443534"/>
                  </a:lnTo>
                  <a:lnTo>
                    <a:pt x="1631010" y="444931"/>
                  </a:lnTo>
                  <a:lnTo>
                    <a:pt x="1631111" y="446582"/>
                  </a:lnTo>
                  <a:lnTo>
                    <a:pt x="1632331" y="448487"/>
                  </a:lnTo>
                  <a:lnTo>
                    <a:pt x="1631340" y="450519"/>
                  </a:lnTo>
                  <a:lnTo>
                    <a:pt x="1631442" y="451027"/>
                  </a:lnTo>
                  <a:lnTo>
                    <a:pt x="1631950" y="451408"/>
                  </a:lnTo>
                  <a:lnTo>
                    <a:pt x="1632191" y="453694"/>
                  </a:lnTo>
                  <a:lnTo>
                    <a:pt x="1633575" y="458901"/>
                  </a:lnTo>
                  <a:lnTo>
                    <a:pt x="1633664" y="459282"/>
                  </a:lnTo>
                  <a:lnTo>
                    <a:pt x="1632902" y="460552"/>
                  </a:lnTo>
                  <a:lnTo>
                    <a:pt x="1632889" y="462076"/>
                  </a:lnTo>
                  <a:lnTo>
                    <a:pt x="1633372" y="463219"/>
                  </a:lnTo>
                  <a:lnTo>
                    <a:pt x="1633816" y="464997"/>
                  </a:lnTo>
                  <a:lnTo>
                    <a:pt x="1634375" y="466521"/>
                  </a:lnTo>
                  <a:lnTo>
                    <a:pt x="1634553" y="467537"/>
                  </a:lnTo>
                  <a:lnTo>
                    <a:pt x="1634617" y="468553"/>
                  </a:lnTo>
                  <a:lnTo>
                    <a:pt x="1634502" y="469442"/>
                  </a:lnTo>
                  <a:lnTo>
                    <a:pt x="1633880" y="470331"/>
                  </a:lnTo>
                  <a:lnTo>
                    <a:pt x="1633689" y="472363"/>
                  </a:lnTo>
                  <a:lnTo>
                    <a:pt x="1633613" y="474141"/>
                  </a:lnTo>
                  <a:lnTo>
                    <a:pt x="1633474" y="474776"/>
                  </a:lnTo>
                  <a:lnTo>
                    <a:pt x="1633461" y="476554"/>
                  </a:lnTo>
                  <a:lnTo>
                    <a:pt x="1633982" y="477697"/>
                  </a:lnTo>
                  <a:lnTo>
                    <a:pt x="1634070" y="479729"/>
                  </a:lnTo>
                  <a:lnTo>
                    <a:pt x="1633524" y="481253"/>
                  </a:lnTo>
                  <a:lnTo>
                    <a:pt x="1632331" y="482269"/>
                  </a:lnTo>
                  <a:lnTo>
                    <a:pt x="1630108" y="483539"/>
                  </a:lnTo>
                  <a:lnTo>
                    <a:pt x="1627593" y="484936"/>
                  </a:lnTo>
                  <a:lnTo>
                    <a:pt x="1626882" y="485444"/>
                  </a:lnTo>
                  <a:lnTo>
                    <a:pt x="1626882" y="503859"/>
                  </a:lnTo>
                  <a:lnTo>
                    <a:pt x="1626882" y="504367"/>
                  </a:lnTo>
                  <a:lnTo>
                    <a:pt x="1626768" y="504621"/>
                  </a:lnTo>
                  <a:lnTo>
                    <a:pt x="1626196" y="504367"/>
                  </a:lnTo>
                  <a:lnTo>
                    <a:pt x="1626082" y="504113"/>
                  </a:lnTo>
                  <a:lnTo>
                    <a:pt x="1626120" y="503224"/>
                  </a:lnTo>
                  <a:lnTo>
                    <a:pt x="1626463" y="503224"/>
                  </a:lnTo>
                  <a:lnTo>
                    <a:pt x="1626717" y="503478"/>
                  </a:lnTo>
                  <a:lnTo>
                    <a:pt x="1626882" y="503859"/>
                  </a:lnTo>
                  <a:lnTo>
                    <a:pt x="1626882" y="485444"/>
                  </a:lnTo>
                  <a:lnTo>
                    <a:pt x="1626501" y="485698"/>
                  </a:lnTo>
                  <a:lnTo>
                    <a:pt x="1624114" y="487222"/>
                  </a:lnTo>
                  <a:lnTo>
                    <a:pt x="1621929" y="488492"/>
                  </a:lnTo>
                  <a:lnTo>
                    <a:pt x="1620672" y="489254"/>
                  </a:lnTo>
                  <a:lnTo>
                    <a:pt x="1620316" y="489635"/>
                  </a:lnTo>
                  <a:lnTo>
                    <a:pt x="1620253" y="489762"/>
                  </a:lnTo>
                  <a:lnTo>
                    <a:pt x="1620012" y="489889"/>
                  </a:lnTo>
                  <a:lnTo>
                    <a:pt x="1619364" y="490143"/>
                  </a:lnTo>
                  <a:lnTo>
                    <a:pt x="1618830" y="489889"/>
                  </a:lnTo>
                  <a:lnTo>
                    <a:pt x="1618335" y="490270"/>
                  </a:lnTo>
                  <a:lnTo>
                    <a:pt x="1614792" y="491921"/>
                  </a:lnTo>
                  <a:lnTo>
                    <a:pt x="1614297" y="492175"/>
                  </a:lnTo>
                  <a:lnTo>
                    <a:pt x="1614068" y="491540"/>
                  </a:lnTo>
                  <a:lnTo>
                    <a:pt x="1613230" y="492175"/>
                  </a:lnTo>
                  <a:lnTo>
                    <a:pt x="1611312" y="493445"/>
                  </a:lnTo>
                  <a:lnTo>
                    <a:pt x="1610880" y="493826"/>
                  </a:lnTo>
                  <a:lnTo>
                    <a:pt x="1610817" y="493953"/>
                  </a:lnTo>
                  <a:lnTo>
                    <a:pt x="1606524" y="496620"/>
                  </a:lnTo>
                  <a:lnTo>
                    <a:pt x="1602105" y="499541"/>
                  </a:lnTo>
                  <a:lnTo>
                    <a:pt x="1597545" y="502843"/>
                  </a:lnTo>
                  <a:lnTo>
                    <a:pt x="1594281" y="504621"/>
                  </a:lnTo>
                  <a:lnTo>
                    <a:pt x="1590903" y="506780"/>
                  </a:lnTo>
                  <a:lnTo>
                    <a:pt x="1588376" y="508304"/>
                  </a:lnTo>
                  <a:lnTo>
                    <a:pt x="1586268" y="509955"/>
                  </a:lnTo>
                  <a:lnTo>
                    <a:pt x="1584591" y="511606"/>
                  </a:lnTo>
                  <a:lnTo>
                    <a:pt x="1581962" y="513257"/>
                  </a:lnTo>
                  <a:lnTo>
                    <a:pt x="1579105" y="514781"/>
                  </a:lnTo>
                  <a:lnTo>
                    <a:pt x="1576717" y="516432"/>
                  </a:lnTo>
                  <a:lnTo>
                    <a:pt x="1575168" y="517702"/>
                  </a:lnTo>
                  <a:lnTo>
                    <a:pt x="1574495" y="518845"/>
                  </a:lnTo>
                  <a:lnTo>
                    <a:pt x="1574927" y="519353"/>
                  </a:lnTo>
                  <a:lnTo>
                    <a:pt x="1574952" y="519480"/>
                  </a:lnTo>
                  <a:lnTo>
                    <a:pt x="1575054" y="521512"/>
                  </a:lnTo>
                  <a:lnTo>
                    <a:pt x="1574736" y="522655"/>
                  </a:lnTo>
                  <a:lnTo>
                    <a:pt x="1574558" y="524179"/>
                  </a:lnTo>
                  <a:lnTo>
                    <a:pt x="1576057" y="525449"/>
                  </a:lnTo>
                  <a:lnTo>
                    <a:pt x="1576476" y="525957"/>
                  </a:lnTo>
                  <a:lnTo>
                    <a:pt x="1576705" y="526592"/>
                  </a:lnTo>
                  <a:lnTo>
                    <a:pt x="1576717" y="527354"/>
                  </a:lnTo>
                  <a:lnTo>
                    <a:pt x="1577352" y="527608"/>
                  </a:lnTo>
                  <a:lnTo>
                    <a:pt x="1577898" y="528116"/>
                  </a:lnTo>
                  <a:lnTo>
                    <a:pt x="1578178" y="528243"/>
                  </a:lnTo>
                  <a:lnTo>
                    <a:pt x="1578533" y="528116"/>
                  </a:lnTo>
                  <a:lnTo>
                    <a:pt x="1578952" y="527608"/>
                  </a:lnTo>
                  <a:lnTo>
                    <a:pt x="1579880" y="527862"/>
                  </a:lnTo>
                  <a:lnTo>
                    <a:pt x="1580375" y="528624"/>
                  </a:lnTo>
                  <a:lnTo>
                    <a:pt x="1580451" y="529767"/>
                  </a:lnTo>
                  <a:lnTo>
                    <a:pt x="1580578" y="531164"/>
                  </a:lnTo>
                  <a:lnTo>
                    <a:pt x="1580667" y="531799"/>
                  </a:lnTo>
                  <a:lnTo>
                    <a:pt x="1580921" y="532307"/>
                  </a:lnTo>
                  <a:lnTo>
                    <a:pt x="1581353" y="532434"/>
                  </a:lnTo>
                  <a:lnTo>
                    <a:pt x="1583169" y="531291"/>
                  </a:lnTo>
                  <a:lnTo>
                    <a:pt x="1584833" y="531291"/>
                  </a:lnTo>
                  <a:lnTo>
                    <a:pt x="1586344" y="532434"/>
                  </a:lnTo>
                  <a:lnTo>
                    <a:pt x="1586420" y="532307"/>
                  </a:lnTo>
                  <a:lnTo>
                    <a:pt x="1586547" y="532307"/>
                  </a:lnTo>
                  <a:lnTo>
                    <a:pt x="1586763" y="532180"/>
                  </a:lnTo>
                  <a:lnTo>
                    <a:pt x="1586445" y="531291"/>
                  </a:lnTo>
                  <a:lnTo>
                    <a:pt x="1586217" y="530656"/>
                  </a:lnTo>
                  <a:lnTo>
                    <a:pt x="1586344" y="529767"/>
                  </a:lnTo>
                  <a:lnTo>
                    <a:pt x="1587271" y="530021"/>
                  </a:lnTo>
                  <a:lnTo>
                    <a:pt x="1588554" y="530656"/>
                  </a:lnTo>
                  <a:lnTo>
                    <a:pt x="1589722" y="531545"/>
                  </a:lnTo>
                  <a:lnTo>
                    <a:pt x="1590725" y="531672"/>
                  </a:lnTo>
                  <a:lnTo>
                    <a:pt x="1591564" y="531545"/>
                  </a:lnTo>
                  <a:lnTo>
                    <a:pt x="1592275" y="531164"/>
                  </a:lnTo>
                  <a:lnTo>
                    <a:pt x="1593418" y="530402"/>
                  </a:lnTo>
                  <a:lnTo>
                    <a:pt x="1594269" y="529767"/>
                  </a:lnTo>
                  <a:lnTo>
                    <a:pt x="1595132" y="530148"/>
                  </a:lnTo>
                  <a:lnTo>
                    <a:pt x="1595907" y="530148"/>
                  </a:lnTo>
                  <a:lnTo>
                    <a:pt x="1596758" y="529767"/>
                  </a:lnTo>
                  <a:lnTo>
                    <a:pt x="1597317" y="529513"/>
                  </a:lnTo>
                  <a:lnTo>
                    <a:pt x="1597342" y="528878"/>
                  </a:lnTo>
                  <a:lnTo>
                    <a:pt x="1596694" y="527989"/>
                  </a:lnTo>
                  <a:lnTo>
                    <a:pt x="1597050" y="527989"/>
                  </a:lnTo>
                  <a:lnTo>
                    <a:pt x="1597710" y="527735"/>
                  </a:lnTo>
                  <a:lnTo>
                    <a:pt x="1597914" y="527608"/>
                  </a:lnTo>
                  <a:lnTo>
                    <a:pt x="1598688" y="527100"/>
                  </a:lnTo>
                  <a:lnTo>
                    <a:pt x="1600276" y="525576"/>
                  </a:lnTo>
                  <a:lnTo>
                    <a:pt x="1601812" y="524179"/>
                  </a:lnTo>
                  <a:lnTo>
                    <a:pt x="1603108" y="523671"/>
                  </a:lnTo>
                  <a:lnTo>
                    <a:pt x="1604187" y="523925"/>
                  </a:lnTo>
                  <a:lnTo>
                    <a:pt x="1604314" y="523671"/>
                  </a:lnTo>
                  <a:lnTo>
                    <a:pt x="1608709" y="522020"/>
                  </a:lnTo>
                  <a:lnTo>
                    <a:pt x="1609458" y="521512"/>
                  </a:lnTo>
                  <a:lnTo>
                    <a:pt x="1609648" y="520369"/>
                  </a:lnTo>
                  <a:lnTo>
                    <a:pt x="1611490" y="520115"/>
                  </a:lnTo>
                  <a:lnTo>
                    <a:pt x="1612188" y="519480"/>
                  </a:lnTo>
                  <a:lnTo>
                    <a:pt x="1611744" y="518210"/>
                  </a:lnTo>
                  <a:lnTo>
                    <a:pt x="1615122" y="515543"/>
                  </a:lnTo>
                  <a:lnTo>
                    <a:pt x="1615617" y="515670"/>
                  </a:lnTo>
                  <a:lnTo>
                    <a:pt x="1615871" y="515543"/>
                  </a:lnTo>
                  <a:lnTo>
                    <a:pt x="1616875" y="515035"/>
                  </a:lnTo>
                  <a:lnTo>
                    <a:pt x="1621129" y="512368"/>
                  </a:lnTo>
                  <a:lnTo>
                    <a:pt x="1622958" y="511733"/>
                  </a:lnTo>
                  <a:lnTo>
                    <a:pt x="1624520" y="511479"/>
                  </a:lnTo>
                  <a:lnTo>
                    <a:pt x="1624584" y="510971"/>
                  </a:lnTo>
                  <a:lnTo>
                    <a:pt x="1624926" y="510336"/>
                  </a:lnTo>
                  <a:lnTo>
                    <a:pt x="1625561" y="509828"/>
                  </a:lnTo>
                  <a:lnTo>
                    <a:pt x="1627035" y="508939"/>
                  </a:lnTo>
                  <a:lnTo>
                    <a:pt x="1626666" y="507923"/>
                  </a:lnTo>
                  <a:lnTo>
                    <a:pt x="1626920" y="507542"/>
                  </a:lnTo>
                  <a:lnTo>
                    <a:pt x="1628622" y="508431"/>
                  </a:lnTo>
                  <a:lnTo>
                    <a:pt x="1628965" y="508431"/>
                  </a:lnTo>
                  <a:lnTo>
                    <a:pt x="1629791" y="508177"/>
                  </a:lnTo>
                  <a:lnTo>
                    <a:pt x="1629994" y="507542"/>
                  </a:lnTo>
                  <a:lnTo>
                    <a:pt x="1630121" y="507161"/>
                  </a:lnTo>
                  <a:lnTo>
                    <a:pt x="1630997" y="505891"/>
                  </a:lnTo>
                  <a:lnTo>
                    <a:pt x="1632165" y="504621"/>
                  </a:lnTo>
                  <a:lnTo>
                    <a:pt x="1632394" y="504367"/>
                  </a:lnTo>
                  <a:lnTo>
                    <a:pt x="1633855" y="503224"/>
                  </a:lnTo>
                  <a:lnTo>
                    <a:pt x="1634185" y="502970"/>
                  </a:lnTo>
                  <a:lnTo>
                    <a:pt x="1635010" y="501954"/>
                  </a:lnTo>
                  <a:lnTo>
                    <a:pt x="1635544" y="501192"/>
                  </a:lnTo>
                  <a:lnTo>
                    <a:pt x="1635747" y="500811"/>
                  </a:lnTo>
                  <a:lnTo>
                    <a:pt x="1636610" y="500811"/>
                  </a:lnTo>
                  <a:lnTo>
                    <a:pt x="1637157" y="500430"/>
                  </a:lnTo>
                  <a:lnTo>
                    <a:pt x="1637436" y="499414"/>
                  </a:lnTo>
                  <a:lnTo>
                    <a:pt x="1638846" y="499795"/>
                  </a:lnTo>
                  <a:lnTo>
                    <a:pt x="1640116" y="499541"/>
                  </a:lnTo>
                  <a:lnTo>
                    <a:pt x="1640268" y="499414"/>
                  </a:lnTo>
                  <a:lnTo>
                    <a:pt x="1641246" y="498652"/>
                  </a:lnTo>
                  <a:lnTo>
                    <a:pt x="1641576" y="497636"/>
                  </a:lnTo>
                  <a:lnTo>
                    <a:pt x="1642186" y="496874"/>
                  </a:lnTo>
                  <a:lnTo>
                    <a:pt x="1644751" y="495985"/>
                  </a:lnTo>
                  <a:lnTo>
                    <a:pt x="1645031" y="495731"/>
                  </a:lnTo>
                  <a:lnTo>
                    <a:pt x="1645526" y="495858"/>
                  </a:lnTo>
                  <a:lnTo>
                    <a:pt x="1645818" y="495731"/>
                  </a:lnTo>
                  <a:lnTo>
                    <a:pt x="1646402" y="495477"/>
                  </a:lnTo>
                  <a:lnTo>
                    <a:pt x="1648841" y="493953"/>
                  </a:lnTo>
                  <a:lnTo>
                    <a:pt x="1650098" y="493445"/>
                  </a:lnTo>
                  <a:lnTo>
                    <a:pt x="1651457" y="492175"/>
                  </a:lnTo>
                  <a:lnTo>
                    <a:pt x="1664538" y="484936"/>
                  </a:lnTo>
                  <a:lnTo>
                    <a:pt x="1669821" y="482142"/>
                  </a:lnTo>
                  <a:lnTo>
                    <a:pt x="1670646" y="481126"/>
                  </a:lnTo>
                  <a:lnTo>
                    <a:pt x="1672031" y="480364"/>
                  </a:lnTo>
                  <a:lnTo>
                    <a:pt x="1673936" y="479729"/>
                  </a:lnTo>
                  <a:lnTo>
                    <a:pt x="1674901" y="478078"/>
                  </a:lnTo>
                  <a:lnTo>
                    <a:pt x="1676438" y="476681"/>
                  </a:lnTo>
                  <a:lnTo>
                    <a:pt x="1678546" y="475538"/>
                  </a:lnTo>
                  <a:lnTo>
                    <a:pt x="1678686" y="475284"/>
                  </a:lnTo>
                  <a:lnTo>
                    <a:pt x="1679105" y="474776"/>
                  </a:lnTo>
                  <a:lnTo>
                    <a:pt x="1679803" y="474141"/>
                  </a:lnTo>
                  <a:lnTo>
                    <a:pt x="1681492" y="472744"/>
                  </a:lnTo>
                  <a:lnTo>
                    <a:pt x="1683105" y="471601"/>
                  </a:lnTo>
                  <a:lnTo>
                    <a:pt x="1683969" y="470712"/>
                  </a:lnTo>
                  <a:lnTo>
                    <a:pt x="1684108" y="470077"/>
                  </a:lnTo>
                  <a:lnTo>
                    <a:pt x="1684959" y="470204"/>
                  </a:lnTo>
                  <a:lnTo>
                    <a:pt x="1685518" y="470077"/>
                  </a:lnTo>
                  <a:lnTo>
                    <a:pt x="1685810" y="469823"/>
                  </a:lnTo>
                  <a:lnTo>
                    <a:pt x="1686433" y="469061"/>
                  </a:lnTo>
                  <a:lnTo>
                    <a:pt x="1687182" y="468680"/>
                  </a:lnTo>
                  <a:lnTo>
                    <a:pt x="1687372" y="468299"/>
                  </a:lnTo>
                  <a:lnTo>
                    <a:pt x="1688084" y="467918"/>
                  </a:lnTo>
                  <a:lnTo>
                    <a:pt x="1689277" y="467537"/>
                  </a:lnTo>
                  <a:lnTo>
                    <a:pt x="1690001" y="466521"/>
                  </a:lnTo>
                  <a:lnTo>
                    <a:pt x="1690535" y="465886"/>
                  </a:lnTo>
                  <a:lnTo>
                    <a:pt x="1690674" y="465759"/>
                  </a:lnTo>
                  <a:lnTo>
                    <a:pt x="1691792" y="464743"/>
                  </a:lnTo>
                  <a:lnTo>
                    <a:pt x="1692630" y="464362"/>
                  </a:lnTo>
                  <a:lnTo>
                    <a:pt x="1693697" y="463981"/>
                  </a:lnTo>
                  <a:lnTo>
                    <a:pt x="1694865" y="463727"/>
                  </a:lnTo>
                  <a:lnTo>
                    <a:pt x="1695284" y="463600"/>
                  </a:lnTo>
                  <a:lnTo>
                    <a:pt x="1695780" y="463219"/>
                  </a:lnTo>
                  <a:lnTo>
                    <a:pt x="1696339" y="462838"/>
                  </a:lnTo>
                  <a:lnTo>
                    <a:pt x="1696275" y="461822"/>
                  </a:lnTo>
                  <a:lnTo>
                    <a:pt x="1696554" y="461060"/>
                  </a:lnTo>
                  <a:lnTo>
                    <a:pt x="1697469" y="459917"/>
                  </a:lnTo>
                  <a:lnTo>
                    <a:pt x="1697736" y="459536"/>
                  </a:lnTo>
                  <a:lnTo>
                    <a:pt x="1698523" y="458393"/>
                  </a:lnTo>
                  <a:lnTo>
                    <a:pt x="1699183" y="456996"/>
                  </a:lnTo>
                  <a:lnTo>
                    <a:pt x="1699069" y="456361"/>
                  </a:lnTo>
                  <a:lnTo>
                    <a:pt x="1698942" y="455980"/>
                  </a:lnTo>
                  <a:lnTo>
                    <a:pt x="1698929" y="455726"/>
                  </a:lnTo>
                  <a:lnTo>
                    <a:pt x="1698917" y="454837"/>
                  </a:lnTo>
                  <a:lnTo>
                    <a:pt x="1699056" y="454075"/>
                  </a:lnTo>
                  <a:lnTo>
                    <a:pt x="1699158" y="453694"/>
                  </a:lnTo>
                  <a:lnTo>
                    <a:pt x="1699602" y="452805"/>
                  </a:lnTo>
                  <a:lnTo>
                    <a:pt x="1700415" y="450011"/>
                  </a:lnTo>
                  <a:close/>
                </a:path>
                <a:path w="2016759" h="773429">
                  <a:moveTo>
                    <a:pt x="1741893" y="522732"/>
                  </a:moveTo>
                  <a:lnTo>
                    <a:pt x="1735556" y="522732"/>
                  </a:lnTo>
                  <a:lnTo>
                    <a:pt x="1735556" y="526415"/>
                  </a:lnTo>
                  <a:lnTo>
                    <a:pt x="1735429" y="526415"/>
                  </a:lnTo>
                  <a:lnTo>
                    <a:pt x="1735429" y="529209"/>
                  </a:lnTo>
                  <a:lnTo>
                    <a:pt x="1735302" y="529590"/>
                  </a:lnTo>
                  <a:lnTo>
                    <a:pt x="1734654" y="529717"/>
                  </a:lnTo>
                  <a:lnTo>
                    <a:pt x="1734223" y="530225"/>
                  </a:lnTo>
                  <a:lnTo>
                    <a:pt x="1733448" y="530352"/>
                  </a:lnTo>
                  <a:lnTo>
                    <a:pt x="1732305" y="530098"/>
                  </a:lnTo>
                  <a:lnTo>
                    <a:pt x="1732419" y="529336"/>
                  </a:lnTo>
                  <a:lnTo>
                    <a:pt x="1732508" y="529209"/>
                  </a:lnTo>
                  <a:lnTo>
                    <a:pt x="1733296" y="528828"/>
                  </a:lnTo>
                  <a:lnTo>
                    <a:pt x="1734451" y="528574"/>
                  </a:lnTo>
                  <a:lnTo>
                    <a:pt x="1735315" y="527939"/>
                  </a:lnTo>
                  <a:lnTo>
                    <a:pt x="1735429" y="529209"/>
                  </a:lnTo>
                  <a:lnTo>
                    <a:pt x="1735429" y="526415"/>
                  </a:lnTo>
                  <a:lnTo>
                    <a:pt x="1735201" y="526415"/>
                  </a:lnTo>
                  <a:lnTo>
                    <a:pt x="1734985" y="526288"/>
                  </a:lnTo>
                  <a:lnTo>
                    <a:pt x="1734515" y="524891"/>
                  </a:lnTo>
                  <a:lnTo>
                    <a:pt x="1735150" y="525018"/>
                  </a:lnTo>
                  <a:lnTo>
                    <a:pt x="1735493" y="525526"/>
                  </a:lnTo>
                  <a:lnTo>
                    <a:pt x="1735556" y="526415"/>
                  </a:lnTo>
                  <a:lnTo>
                    <a:pt x="1735556" y="522732"/>
                  </a:lnTo>
                  <a:lnTo>
                    <a:pt x="1717344" y="522732"/>
                  </a:lnTo>
                  <a:lnTo>
                    <a:pt x="1716620" y="522732"/>
                  </a:lnTo>
                  <a:lnTo>
                    <a:pt x="1713890" y="526669"/>
                  </a:lnTo>
                  <a:lnTo>
                    <a:pt x="1710791" y="530352"/>
                  </a:lnTo>
                  <a:lnTo>
                    <a:pt x="1707400" y="533781"/>
                  </a:lnTo>
                  <a:lnTo>
                    <a:pt x="1707248" y="535178"/>
                  </a:lnTo>
                  <a:lnTo>
                    <a:pt x="1706295" y="536829"/>
                  </a:lnTo>
                  <a:lnTo>
                    <a:pt x="1702625" y="541020"/>
                  </a:lnTo>
                  <a:lnTo>
                    <a:pt x="1700885" y="543306"/>
                  </a:lnTo>
                  <a:lnTo>
                    <a:pt x="1700771" y="543560"/>
                  </a:lnTo>
                  <a:lnTo>
                    <a:pt x="1700657" y="544576"/>
                  </a:lnTo>
                  <a:lnTo>
                    <a:pt x="1700542" y="544957"/>
                  </a:lnTo>
                  <a:lnTo>
                    <a:pt x="1699679" y="546481"/>
                  </a:lnTo>
                  <a:lnTo>
                    <a:pt x="1696008" y="550672"/>
                  </a:lnTo>
                  <a:lnTo>
                    <a:pt x="1695056" y="552577"/>
                  </a:lnTo>
                  <a:lnTo>
                    <a:pt x="1694903" y="553212"/>
                  </a:lnTo>
                  <a:lnTo>
                    <a:pt x="1694053" y="553593"/>
                  </a:lnTo>
                  <a:lnTo>
                    <a:pt x="1693265" y="554355"/>
                  </a:lnTo>
                  <a:lnTo>
                    <a:pt x="1691551" y="557657"/>
                  </a:lnTo>
                  <a:lnTo>
                    <a:pt x="1691157" y="558038"/>
                  </a:lnTo>
                  <a:lnTo>
                    <a:pt x="1690573" y="558546"/>
                  </a:lnTo>
                  <a:lnTo>
                    <a:pt x="1690154" y="559308"/>
                  </a:lnTo>
                  <a:lnTo>
                    <a:pt x="1690255" y="560197"/>
                  </a:lnTo>
                  <a:lnTo>
                    <a:pt x="1690357" y="560451"/>
                  </a:lnTo>
                  <a:lnTo>
                    <a:pt x="1692008" y="562991"/>
                  </a:lnTo>
                  <a:lnTo>
                    <a:pt x="1692833" y="564515"/>
                  </a:lnTo>
                  <a:lnTo>
                    <a:pt x="1693989" y="564769"/>
                  </a:lnTo>
                  <a:lnTo>
                    <a:pt x="1695894" y="565785"/>
                  </a:lnTo>
                  <a:lnTo>
                    <a:pt x="1696427" y="566420"/>
                  </a:lnTo>
                  <a:lnTo>
                    <a:pt x="1696618" y="566928"/>
                  </a:lnTo>
                  <a:lnTo>
                    <a:pt x="1697202" y="566928"/>
                  </a:lnTo>
                  <a:lnTo>
                    <a:pt x="1698599" y="567436"/>
                  </a:lnTo>
                  <a:lnTo>
                    <a:pt x="1698726" y="567563"/>
                  </a:lnTo>
                  <a:lnTo>
                    <a:pt x="1700745" y="568325"/>
                  </a:lnTo>
                  <a:lnTo>
                    <a:pt x="1702206" y="568960"/>
                  </a:lnTo>
                  <a:lnTo>
                    <a:pt x="1703247" y="568452"/>
                  </a:lnTo>
                  <a:lnTo>
                    <a:pt x="1703844" y="566928"/>
                  </a:lnTo>
                  <a:lnTo>
                    <a:pt x="1703755" y="567817"/>
                  </a:lnTo>
                  <a:lnTo>
                    <a:pt x="1704098" y="568706"/>
                  </a:lnTo>
                  <a:lnTo>
                    <a:pt x="1704860" y="569595"/>
                  </a:lnTo>
                  <a:lnTo>
                    <a:pt x="1705076" y="569214"/>
                  </a:lnTo>
                  <a:lnTo>
                    <a:pt x="1705508" y="568960"/>
                  </a:lnTo>
                  <a:lnTo>
                    <a:pt x="1706143" y="568706"/>
                  </a:lnTo>
                  <a:lnTo>
                    <a:pt x="1706905" y="568325"/>
                  </a:lnTo>
                  <a:lnTo>
                    <a:pt x="1708391" y="567817"/>
                  </a:lnTo>
                  <a:lnTo>
                    <a:pt x="1708365" y="567182"/>
                  </a:lnTo>
                  <a:lnTo>
                    <a:pt x="1707464" y="566166"/>
                  </a:lnTo>
                  <a:lnTo>
                    <a:pt x="1708950" y="565658"/>
                  </a:lnTo>
                  <a:lnTo>
                    <a:pt x="1710169" y="564769"/>
                  </a:lnTo>
                  <a:lnTo>
                    <a:pt x="1711109" y="563245"/>
                  </a:lnTo>
                  <a:lnTo>
                    <a:pt x="1712531" y="561594"/>
                  </a:lnTo>
                  <a:lnTo>
                    <a:pt x="1713242" y="560832"/>
                  </a:lnTo>
                  <a:lnTo>
                    <a:pt x="1713738" y="560451"/>
                  </a:lnTo>
                  <a:lnTo>
                    <a:pt x="1714017" y="560197"/>
                  </a:lnTo>
                  <a:lnTo>
                    <a:pt x="1713217" y="557657"/>
                  </a:lnTo>
                  <a:lnTo>
                    <a:pt x="1713966" y="556514"/>
                  </a:lnTo>
                  <a:lnTo>
                    <a:pt x="1716303" y="556895"/>
                  </a:lnTo>
                  <a:lnTo>
                    <a:pt x="1716138" y="556514"/>
                  </a:lnTo>
                  <a:lnTo>
                    <a:pt x="1715795" y="555752"/>
                  </a:lnTo>
                  <a:lnTo>
                    <a:pt x="1715173" y="554990"/>
                  </a:lnTo>
                  <a:lnTo>
                    <a:pt x="1715592" y="554863"/>
                  </a:lnTo>
                  <a:lnTo>
                    <a:pt x="1715947" y="554609"/>
                  </a:lnTo>
                  <a:lnTo>
                    <a:pt x="1716227" y="554482"/>
                  </a:lnTo>
                  <a:lnTo>
                    <a:pt x="1716963" y="553085"/>
                  </a:lnTo>
                  <a:lnTo>
                    <a:pt x="1717535" y="552831"/>
                  </a:lnTo>
                  <a:lnTo>
                    <a:pt x="1718373" y="552831"/>
                  </a:lnTo>
                  <a:lnTo>
                    <a:pt x="1718805" y="552323"/>
                  </a:lnTo>
                  <a:lnTo>
                    <a:pt x="1718830" y="551561"/>
                  </a:lnTo>
                  <a:lnTo>
                    <a:pt x="1718614" y="551434"/>
                  </a:lnTo>
                  <a:lnTo>
                    <a:pt x="1718487" y="550926"/>
                  </a:lnTo>
                  <a:lnTo>
                    <a:pt x="1719275" y="550291"/>
                  </a:lnTo>
                  <a:lnTo>
                    <a:pt x="1720989" y="549402"/>
                  </a:lnTo>
                  <a:lnTo>
                    <a:pt x="1719643" y="548513"/>
                  </a:lnTo>
                  <a:lnTo>
                    <a:pt x="1719173" y="547370"/>
                  </a:lnTo>
                  <a:lnTo>
                    <a:pt x="1719554" y="545973"/>
                  </a:lnTo>
                  <a:lnTo>
                    <a:pt x="1718906" y="545465"/>
                  </a:lnTo>
                  <a:lnTo>
                    <a:pt x="1718500" y="544957"/>
                  </a:lnTo>
                  <a:lnTo>
                    <a:pt x="1718310" y="544322"/>
                  </a:lnTo>
                  <a:lnTo>
                    <a:pt x="1718945" y="544068"/>
                  </a:lnTo>
                  <a:lnTo>
                    <a:pt x="1719630" y="544195"/>
                  </a:lnTo>
                  <a:lnTo>
                    <a:pt x="1720418" y="544830"/>
                  </a:lnTo>
                  <a:lnTo>
                    <a:pt x="1720557" y="544195"/>
                  </a:lnTo>
                  <a:lnTo>
                    <a:pt x="1720684" y="544068"/>
                  </a:lnTo>
                  <a:lnTo>
                    <a:pt x="1720951" y="543814"/>
                  </a:lnTo>
                  <a:lnTo>
                    <a:pt x="1722564" y="543306"/>
                  </a:lnTo>
                  <a:lnTo>
                    <a:pt x="1723313" y="542798"/>
                  </a:lnTo>
                  <a:lnTo>
                    <a:pt x="1723745" y="542671"/>
                  </a:lnTo>
                  <a:lnTo>
                    <a:pt x="1723986" y="542925"/>
                  </a:lnTo>
                  <a:lnTo>
                    <a:pt x="1724025" y="543306"/>
                  </a:lnTo>
                  <a:lnTo>
                    <a:pt x="1724126" y="543814"/>
                  </a:lnTo>
                  <a:lnTo>
                    <a:pt x="1724253" y="544195"/>
                  </a:lnTo>
                  <a:lnTo>
                    <a:pt x="1724558" y="544576"/>
                  </a:lnTo>
                  <a:lnTo>
                    <a:pt x="1725409" y="544322"/>
                  </a:lnTo>
                  <a:lnTo>
                    <a:pt x="1725815" y="543560"/>
                  </a:lnTo>
                  <a:lnTo>
                    <a:pt x="1725777" y="542671"/>
                  </a:lnTo>
                  <a:lnTo>
                    <a:pt x="1725828" y="542163"/>
                  </a:lnTo>
                  <a:lnTo>
                    <a:pt x="1727200" y="540639"/>
                  </a:lnTo>
                  <a:lnTo>
                    <a:pt x="1727492" y="540512"/>
                  </a:lnTo>
                  <a:lnTo>
                    <a:pt x="1728355" y="538734"/>
                  </a:lnTo>
                  <a:lnTo>
                    <a:pt x="1728520" y="538099"/>
                  </a:lnTo>
                  <a:lnTo>
                    <a:pt x="1728762" y="537845"/>
                  </a:lnTo>
                  <a:lnTo>
                    <a:pt x="1729384" y="537591"/>
                  </a:lnTo>
                  <a:lnTo>
                    <a:pt x="1729714" y="537718"/>
                  </a:lnTo>
                  <a:lnTo>
                    <a:pt x="1730070" y="538099"/>
                  </a:lnTo>
                  <a:lnTo>
                    <a:pt x="1730844" y="537972"/>
                  </a:lnTo>
                  <a:lnTo>
                    <a:pt x="1731035" y="537591"/>
                  </a:lnTo>
                  <a:lnTo>
                    <a:pt x="1731098" y="537464"/>
                  </a:lnTo>
                  <a:lnTo>
                    <a:pt x="1730629" y="535940"/>
                  </a:lnTo>
                  <a:lnTo>
                    <a:pt x="1730565" y="535178"/>
                  </a:lnTo>
                  <a:lnTo>
                    <a:pt x="1731721" y="534416"/>
                  </a:lnTo>
                  <a:lnTo>
                    <a:pt x="1731010" y="534035"/>
                  </a:lnTo>
                  <a:lnTo>
                    <a:pt x="1730489" y="533527"/>
                  </a:lnTo>
                  <a:lnTo>
                    <a:pt x="1730146" y="532765"/>
                  </a:lnTo>
                  <a:lnTo>
                    <a:pt x="1729778" y="531622"/>
                  </a:lnTo>
                  <a:lnTo>
                    <a:pt x="1729676" y="530860"/>
                  </a:lnTo>
                  <a:lnTo>
                    <a:pt x="1729930" y="530733"/>
                  </a:lnTo>
                  <a:lnTo>
                    <a:pt x="1730502" y="531114"/>
                  </a:lnTo>
                  <a:lnTo>
                    <a:pt x="1730844" y="531114"/>
                  </a:lnTo>
                  <a:lnTo>
                    <a:pt x="1731403" y="531495"/>
                  </a:lnTo>
                  <a:lnTo>
                    <a:pt x="1732178" y="532511"/>
                  </a:lnTo>
                  <a:lnTo>
                    <a:pt x="1732457" y="531876"/>
                  </a:lnTo>
                  <a:lnTo>
                    <a:pt x="1733042" y="531622"/>
                  </a:lnTo>
                  <a:lnTo>
                    <a:pt x="1733880" y="531749"/>
                  </a:lnTo>
                  <a:lnTo>
                    <a:pt x="1734159" y="531876"/>
                  </a:lnTo>
                  <a:lnTo>
                    <a:pt x="1734667" y="532003"/>
                  </a:lnTo>
                  <a:lnTo>
                    <a:pt x="1735366" y="532003"/>
                  </a:lnTo>
                  <a:lnTo>
                    <a:pt x="1736013" y="531749"/>
                  </a:lnTo>
                  <a:lnTo>
                    <a:pt x="1736255" y="531622"/>
                  </a:lnTo>
                  <a:lnTo>
                    <a:pt x="1736750" y="531368"/>
                  </a:lnTo>
                  <a:lnTo>
                    <a:pt x="1737614" y="530733"/>
                  </a:lnTo>
                  <a:lnTo>
                    <a:pt x="1737626" y="531114"/>
                  </a:lnTo>
                  <a:lnTo>
                    <a:pt x="1736953" y="532511"/>
                  </a:lnTo>
                  <a:lnTo>
                    <a:pt x="1737880" y="532511"/>
                  </a:lnTo>
                  <a:lnTo>
                    <a:pt x="1738960" y="530860"/>
                  </a:lnTo>
                  <a:lnTo>
                    <a:pt x="1739011" y="530733"/>
                  </a:lnTo>
                  <a:lnTo>
                    <a:pt x="1739163" y="530352"/>
                  </a:lnTo>
                  <a:lnTo>
                    <a:pt x="1740154" y="527939"/>
                  </a:lnTo>
                  <a:lnTo>
                    <a:pt x="1740204" y="527812"/>
                  </a:lnTo>
                  <a:lnTo>
                    <a:pt x="1740560" y="526415"/>
                  </a:lnTo>
                  <a:lnTo>
                    <a:pt x="1740763" y="525653"/>
                  </a:lnTo>
                  <a:lnTo>
                    <a:pt x="1741055" y="524891"/>
                  </a:lnTo>
                  <a:lnTo>
                    <a:pt x="1741893" y="522732"/>
                  </a:lnTo>
                  <a:close/>
                </a:path>
                <a:path w="2016759" h="773429">
                  <a:moveTo>
                    <a:pt x="1775548" y="529336"/>
                  </a:moveTo>
                  <a:lnTo>
                    <a:pt x="1775269" y="529463"/>
                  </a:lnTo>
                  <a:lnTo>
                    <a:pt x="1775231" y="529971"/>
                  </a:lnTo>
                  <a:lnTo>
                    <a:pt x="1775548" y="529336"/>
                  </a:lnTo>
                  <a:close/>
                </a:path>
                <a:path w="2016759" h="773429">
                  <a:moveTo>
                    <a:pt x="1801101" y="503682"/>
                  </a:moveTo>
                  <a:lnTo>
                    <a:pt x="1800110" y="503174"/>
                  </a:lnTo>
                  <a:lnTo>
                    <a:pt x="1799513" y="503174"/>
                  </a:lnTo>
                  <a:lnTo>
                    <a:pt x="1799031" y="502539"/>
                  </a:lnTo>
                  <a:lnTo>
                    <a:pt x="1798358" y="501650"/>
                  </a:lnTo>
                  <a:lnTo>
                    <a:pt x="1798256" y="501523"/>
                  </a:lnTo>
                  <a:lnTo>
                    <a:pt x="1797481" y="500888"/>
                  </a:lnTo>
                  <a:lnTo>
                    <a:pt x="1797316" y="500761"/>
                  </a:lnTo>
                  <a:lnTo>
                    <a:pt x="1796681" y="500888"/>
                  </a:lnTo>
                  <a:lnTo>
                    <a:pt x="1796707" y="500761"/>
                  </a:lnTo>
                  <a:lnTo>
                    <a:pt x="1796745" y="499999"/>
                  </a:lnTo>
                  <a:lnTo>
                    <a:pt x="1796656" y="499745"/>
                  </a:lnTo>
                  <a:lnTo>
                    <a:pt x="1795526" y="498729"/>
                  </a:lnTo>
                  <a:lnTo>
                    <a:pt x="1795526" y="499999"/>
                  </a:lnTo>
                  <a:lnTo>
                    <a:pt x="1795233" y="500253"/>
                  </a:lnTo>
                  <a:lnTo>
                    <a:pt x="1794878" y="500761"/>
                  </a:lnTo>
                  <a:lnTo>
                    <a:pt x="1794433" y="501650"/>
                  </a:lnTo>
                  <a:lnTo>
                    <a:pt x="1794167" y="500761"/>
                  </a:lnTo>
                  <a:lnTo>
                    <a:pt x="1794522" y="500253"/>
                  </a:lnTo>
                  <a:lnTo>
                    <a:pt x="1795526" y="499999"/>
                  </a:lnTo>
                  <a:lnTo>
                    <a:pt x="1795526" y="498729"/>
                  </a:lnTo>
                  <a:lnTo>
                    <a:pt x="1795119" y="498348"/>
                  </a:lnTo>
                  <a:lnTo>
                    <a:pt x="1794840" y="498094"/>
                  </a:lnTo>
                  <a:lnTo>
                    <a:pt x="1794700" y="497967"/>
                  </a:lnTo>
                  <a:lnTo>
                    <a:pt x="1793836" y="497967"/>
                  </a:lnTo>
                  <a:lnTo>
                    <a:pt x="1793608" y="497713"/>
                  </a:lnTo>
                  <a:lnTo>
                    <a:pt x="1793557" y="497332"/>
                  </a:lnTo>
                  <a:lnTo>
                    <a:pt x="1793494" y="496443"/>
                  </a:lnTo>
                  <a:lnTo>
                    <a:pt x="1793214" y="495554"/>
                  </a:lnTo>
                  <a:lnTo>
                    <a:pt x="1793011" y="495300"/>
                  </a:lnTo>
                  <a:lnTo>
                    <a:pt x="1792732" y="495173"/>
                  </a:lnTo>
                  <a:lnTo>
                    <a:pt x="1792020" y="495173"/>
                  </a:lnTo>
                  <a:lnTo>
                    <a:pt x="1791563" y="494919"/>
                  </a:lnTo>
                  <a:lnTo>
                    <a:pt x="1791347" y="494665"/>
                  </a:lnTo>
                  <a:lnTo>
                    <a:pt x="1790827" y="494157"/>
                  </a:lnTo>
                  <a:lnTo>
                    <a:pt x="1790560" y="493649"/>
                  </a:lnTo>
                  <a:lnTo>
                    <a:pt x="1790420" y="493395"/>
                  </a:lnTo>
                  <a:lnTo>
                    <a:pt x="1789658" y="492506"/>
                  </a:lnTo>
                  <a:lnTo>
                    <a:pt x="1788795" y="492506"/>
                  </a:lnTo>
                  <a:lnTo>
                    <a:pt x="1787867" y="493649"/>
                  </a:lnTo>
                  <a:lnTo>
                    <a:pt x="1788287" y="492125"/>
                  </a:lnTo>
                  <a:lnTo>
                    <a:pt x="1788426" y="491617"/>
                  </a:lnTo>
                  <a:lnTo>
                    <a:pt x="1788464" y="489458"/>
                  </a:lnTo>
                  <a:lnTo>
                    <a:pt x="1788033" y="489585"/>
                  </a:lnTo>
                  <a:lnTo>
                    <a:pt x="1787702" y="489839"/>
                  </a:lnTo>
                  <a:lnTo>
                    <a:pt x="1787486" y="490220"/>
                  </a:lnTo>
                  <a:lnTo>
                    <a:pt x="1786623" y="491363"/>
                  </a:lnTo>
                  <a:lnTo>
                    <a:pt x="1785620" y="491617"/>
                  </a:lnTo>
                  <a:lnTo>
                    <a:pt x="1785429" y="491363"/>
                  </a:lnTo>
                  <a:lnTo>
                    <a:pt x="1785251" y="491109"/>
                  </a:lnTo>
                  <a:lnTo>
                    <a:pt x="1785416" y="490347"/>
                  </a:lnTo>
                  <a:lnTo>
                    <a:pt x="1785493" y="488950"/>
                  </a:lnTo>
                  <a:lnTo>
                    <a:pt x="1785899" y="488188"/>
                  </a:lnTo>
                  <a:lnTo>
                    <a:pt x="1786686" y="487680"/>
                  </a:lnTo>
                  <a:lnTo>
                    <a:pt x="1786610" y="487553"/>
                  </a:lnTo>
                  <a:lnTo>
                    <a:pt x="1786293" y="487299"/>
                  </a:lnTo>
                  <a:lnTo>
                    <a:pt x="1785912" y="487045"/>
                  </a:lnTo>
                  <a:lnTo>
                    <a:pt x="1785721" y="486918"/>
                  </a:lnTo>
                  <a:lnTo>
                    <a:pt x="1784883" y="487045"/>
                  </a:lnTo>
                  <a:lnTo>
                    <a:pt x="1784235" y="486918"/>
                  </a:lnTo>
                  <a:lnTo>
                    <a:pt x="1783994" y="486537"/>
                  </a:lnTo>
                  <a:lnTo>
                    <a:pt x="1784159" y="485902"/>
                  </a:lnTo>
                  <a:lnTo>
                    <a:pt x="1783422" y="485521"/>
                  </a:lnTo>
                  <a:lnTo>
                    <a:pt x="1782686" y="485140"/>
                  </a:lnTo>
                  <a:lnTo>
                    <a:pt x="1781314" y="484632"/>
                  </a:lnTo>
                  <a:lnTo>
                    <a:pt x="1781086" y="485140"/>
                  </a:lnTo>
                  <a:lnTo>
                    <a:pt x="1780755" y="485394"/>
                  </a:lnTo>
                  <a:lnTo>
                    <a:pt x="1780120" y="485521"/>
                  </a:lnTo>
                  <a:lnTo>
                    <a:pt x="1779816" y="485521"/>
                  </a:lnTo>
                  <a:lnTo>
                    <a:pt x="1779244" y="485140"/>
                  </a:lnTo>
                  <a:lnTo>
                    <a:pt x="1779104" y="484886"/>
                  </a:lnTo>
                  <a:lnTo>
                    <a:pt x="1778965" y="484505"/>
                  </a:lnTo>
                  <a:lnTo>
                    <a:pt x="1779435" y="483743"/>
                  </a:lnTo>
                  <a:lnTo>
                    <a:pt x="1779727" y="483616"/>
                  </a:lnTo>
                  <a:lnTo>
                    <a:pt x="1779587" y="483489"/>
                  </a:lnTo>
                  <a:lnTo>
                    <a:pt x="1778749" y="482727"/>
                  </a:lnTo>
                  <a:lnTo>
                    <a:pt x="1777974" y="482600"/>
                  </a:lnTo>
                  <a:lnTo>
                    <a:pt x="1777390" y="483489"/>
                  </a:lnTo>
                  <a:lnTo>
                    <a:pt x="1776615" y="483235"/>
                  </a:lnTo>
                  <a:lnTo>
                    <a:pt x="1776120" y="482727"/>
                  </a:lnTo>
                  <a:lnTo>
                    <a:pt x="1775460" y="480695"/>
                  </a:lnTo>
                  <a:lnTo>
                    <a:pt x="1775129" y="480441"/>
                  </a:lnTo>
                  <a:lnTo>
                    <a:pt x="1774571" y="480060"/>
                  </a:lnTo>
                  <a:lnTo>
                    <a:pt x="1774278" y="480314"/>
                  </a:lnTo>
                  <a:lnTo>
                    <a:pt x="1773288" y="480695"/>
                  </a:lnTo>
                  <a:lnTo>
                    <a:pt x="1773110" y="480695"/>
                  </a:lnTo>
                  <a:lnTo>
                    <a:pt x="1772970" y="480568"/>
                  </a:lnTo>
                  <a:lnTo>
                    <a:pt x="1772551" y="479806"/>
                  </a:lnTo>
                  <a:lnTo>
                    <a:pt x="1772424" y="479425"/>
                  </a:lnTo>
                  <a:lnTo>
                    <a:pt x="1772056" y="478282"/>
                  </a:lnTo>
                  <a:lnTo>
                    <a:pt x="1771662" y="478028"/>
                  </a:lnTo>
                  <a:lnTo>
                    <a:pt x="1771103" y="478028"/>
                  </a:lnTo>
                  <a:lnTo>
                    <a:pt x="1771015" y="477901"/>
                  </a:lnTo>
                  <a:lnTo>
                    <a:pt x="1770837" y="477634"/>
                  </a:lnTo>
                  <a:lnTo>
                    <a:pt x="1770837" y="495554"/>
                  </a:lnTo>
                  <a:lnTo>
                    <a:pt x="1770824" y="496570"/>
                  </a:lnTo>
                  <a:lnTo>
                    <a:pt x="1770430" y="497205"/>
                  </a:lnTo>
                  <a:lnTo>
                    <a:pt x="1769656" y="497332"/>
                  </a:lnTo>
                  <a:lnTo>
                    <a:pt x="1769745" y="496443"/>
                  </a:lnTo>
                  <a:lnTo>
                    <a:pt x="1769935" y="496189"/>
                  </a:lnTo>
                  <a:lnTo>
                    <a:pt x="1770138" y="495935"/>
                  </a:lnTo>
                  <a:lnTo>
                    <a:pt x="1770837" y="495554"/>
                  </a:lnTo>
                  <a:lnTo>
                    <a:pt x="1770837" y="477634"/>
                  </a:lnTo>
                  <a:lnTo>
                    <a:pt x="1770684" y="477393"/>
                  </a:lnTo>
                  <a:lnTo>
                    <a:pt x="1770367" y="477266"/>
                  </a:lnTo>
                  <a:lnTo>
                    <a:pt x="1769516" y="477520"/>
                  </a:lnTo>
                  <a:lnTo>
                    <a:pt x="1768665" y="477520"/>
                  </a:lnTo>
                  <a:lnTo>
                    <a:pt x="1768716" y="477012"/>
                  </a:lnTo>
                  <a:lnTo>
                    <a:pt x="1768792" y="476250"/>
                  </a:lnTo>
                  <a:lnTo>
                    <a:pt x="1768652" y="476250"/>
                  </a:lnTo>
                  <a:lnTo>
                    <a:pt x="1768221" y="476123"/>
                  </a:lnTo>
                  <a:lnTo>
                    <a:pt x="1765604" y="476123"/>
                  </a:lnTo>
                  <a:lnTo>
                    <a:pt x="1765033" y="475615"/>
                  </a:lnTo>
                  <a:lnTo>
                    <a:pt x="1764779" y="474726"/>
                  </a:lnTo>
                  <a:lnTo>
                    <a:pt x="1763509" y="474472"/>
                  </a:lnTo>
                  <a:lnTo>
                    <a:pt x="1762874" y="474218"/>
                  </a:lnTo>
                  <a:lnTo>
                    <a:pt x="1762556" y="474091"/>
                  </a:lnTo>
                  <a:lnTo>
                    <a:pt x="1761934" y="473583"/>
                  </a:lnTo>
                  <a:lnTo>
                    <a:pt x="1760778" y="472694"/>
                  </a:lnTo>
                  <a:lnTo>
                    <a:pt x="1760664" y="472567"/>
                  </a:lnTo>
                  <a:lnTo>
                    <a:pt x="1759839" y="471678"/>
                  </a:lnTo>
                  <a:lnTo>
                    <a:pt x="1759724" y="471551"/>
                  </a:lnTo>
                  <a:lnTo>
                    <a:pt x="1758226" y="471678"/>
                  </a:lnTo>
                  <a:lnTo>
                    <a:pt x="1757337" y="471043"/>
                  </a:lnTo>
                  <a:lnTo>
                    <a:pt x="1757184" y="470408"/>
                  </a:lnTo>
                  <a:lnTo>
                    <a:pt x="1756994" y="469646"/>
                  </a:lnTo>
                  <a:lnTo>
                    <a:pt x="1756270" y="470281"/>
                  </a:lnTo>
                  <a:lnTo>
                    <a:pt x="1755660" y="470408"/>
                  </a:lnTo>
                  <a:lnTo>
                    <a:pt x="1755178" y="470027"/>
                  </a:lnTo>
                  <a:lnTo>
                    <a:pt x="1754771" y="469519"/>
                  </a:lnTo>
                  <a:lnTo>
                    <a:pt x="1754530" y="468884"/>
                  </a:lnTo>
                  <a:lnTo>
                    <a:pt x="1754466" y="468376"/>
                  </a:lnTo>
                  <a:lnTo>
                    <a:pt x="1753260" y="468249"/>
                  </a:lnTo>
                  <a:lnTo>
                    <a:pt x="1752168" y="467741"/>
                  </a:lnTo>
                  <a:lnTo>
                    <a:pt x="1749653" y="465455"/>
                  </a:lnTo>
                  <a:lnTo>
                    <a:pt x="1748815" y="464693"/>
                  </a:lnTo>
                  <a:lnTo>
                    <a:pt x="1748675" y="464566"/>
                  </a:lnTo>
                  <a:lnTo>
                    <a:pt x="1747481" y="464439"/>
                  </a:lnTo>
                  <a:lnTo>
                    <a:pt x="1746592" y="464312"/>
                  </a:lnTo>
                  <a:lnTo>
                    <a:pt x="1746034" y="463931"/>
                  </a:lnTo>
                  <a:lnTo>
                    <a:pt x="1745640" y="463550"/>
                  </a:lnTo>
                  <a:lnTo>
                    <a:pt x="1745513" y="463169"/>
                  </a:lnTo>
                  <a:lnTo>
                    <a:pt x="1745411" y="462534"/>
                  </a:lnTo>
                  <a:lnTo>
                    <a:pt x="1745373" y="462407"/>
                  </a:lnTo>
                  <a:lnTo>
                    <a:pt x="1744522" y="462534"/>
                  </a:lnTo>
                  <a:lnTo>
                    <a:pt x="1742960" y="463169"/>
                  </a:lnTo>
                  <a:lnTo>
                    <a:pt x="1742478" y="462407"/>
                  </a:lnTo>
                  <a:lnTo>
                    <a:pt x="1742478" y="461518"/>
                  </a:lnTo>
                  <a:lnTo>
                    <a:pt x="1742770" y="460883"/>
                  </a:lnTo>
                  <a:lnTo>
                    <a:pt x="1741944" y="460502"/>
                  </a:lnTo>
                  <a:lnTo>
                    <a:pt x="1741195" y="460375"/>
                  </a:lnTo>
                  <a:lnTo>
                    <a:pt x="1740623" y="460502"/>
                  </a:lnTo>
                  <a:lnTo>
                    <a:pt x="1740535" y="460248"/>
                  </a:lnTo>
                  <a:lnTo>
                    <a:pt x="1740522" y="459359"/>
                  </a:lnTo>
                  <a:lnTo>
                    <a:pt x="1740573" y="458978"/>
                  </a:lnTo>
                  <a:lnTo>
                    <a:pt x="1739658" y="459359"/>
                  </a:lnTo>
                  <a:lnTo>
                    <a:pt x="1738604" y="459232"/>
                  </a:lnTo>
                  <a:lnTo>
                    <a:pt x="1737410" y="458470"/>
                  </a:lnTo>
                  <a:lnTo>
                    <a:pt x="1736039" y="457454"/>
                  </a:lnTo>
                  <a:lnTo>
                    <a:pt x="1735620" y="457200"/>
                  </a:lnTo>
                  <a:lnTo>
                    <a:pt x="1735048" y="457073"/>
                  </a:lnTo>
                  <a:lnTo>
                    <a:pt x="1734350" y="457073"/>
                  </a:lnTo>
                  <a:lnTo>
                    <a:pt x="1734185" y="456057"/>
                  </a:lnTo>
                  <a:lnTo>
                    <a:pt x="1734146" y="455803"/>
                  </a:lnTo>
                  <a:lnTo>
                    <a:pt x="1733524" y="455295"/>
                  </a:lnTo>
                  <a:lnTo>
                    <a:pt x="1732457" y="455549"/>
                  </a:lnTo>
                  <a:lnTo>
                    <a:pt x="1731073" y="455676"/>
                  </a:lnTo>
                  <a:lnTo>
                    <a:pt x="1729790" y="456057"/>
                  </a:lnTo>
                  <a:lnTo>
                    <a:pt x="1729841" y="455295"/>
                  </a:lnTo>
                  <a:lnTo>
                    <a:pt x="1730006" y="454279"/>
                  </a:lnTo>
                  <a:lnTo>
                    <a:pt x="1729676" y="454025"/>
                  </a:lnTo>
                  <a:lnTo>
                    <a:pt x="1728266" y="454025"/>
                  </a:lnTo>
                  <a:lnTo>
                    <a:pt x="1727581" y="454533"/>
                  </a:lnTo>
                  <a:lnTo>
                    <a:pt x="1726946" y="455422"/>
                  </a:lnTo>
                  <a:lnTo>
                    <a:pt x="1725968" y="456184"/>
                  </a:lnTo>
                  <a:lnTo>
                    <a:pt x="1725396" y="456692"/>
                  </a:lnTo>
                  <a:lnTo>
                    <a:pt x="1725117" y="456882"/>
                  </a:lnTo>
                  <a:lnTo>
                    <a:pt x="1725117" y="463550"/>
                  </a:lnTo>
                  <a:lnTo>
                    <a:pt x="1725028" y="464439"/>
                  </a:lnTo>
                  <a:lnTo>
                    <a:pt x="1724672" y="464693"/>
                  </a:lnTo>
                  <a:lnTo>
                    <a:pt x="1724037" y="464566"/>
                  </a:lnTo>
                  <a:lnTo>
                    <a:pt x="1723910" y="464185"/>
                  </a:lnTo>
                  <a:lnTo>
                    <a:pt x="1724266" y="463804"/>
                  </a:lnTo>
                  <a:lnTo>
                    <a:pt x="1725117" y="463550"/>
                  </a:lnTo>
                  <a:lnTo>
                    <a:pt x="1725117" y="456882"/>
                  </a:lnTo>
                  <a:lnTo>
                    <a:pt x="1724799" y="456946"/>
                  </a:lnTo>
                  <a:lnTo>
                    <a:pt x="1723110" y="460248"/>
                  </a:lnTo>
                  <a:lnTo>
                    <a:pt x="1722780" y="461010"/>
                  </a:lnTo>
                  <a:lnTo>
                    <a:pt x="1722666" y="461645"/>
                  </a:lnTo>
                  <a:lnTo>
                    <a:pt x="1722247" y="463169"/>
                  </a:lnTo>
                  <a:lnTo>
                    <a:pt x="1722170" y="464185"/>
                  </a:lnTo>
                  <a:lnTo>
                    <a:pt x="1722297" y="465074"/>
                  </a:lnTo>
                  <a:lnTo>
                    <a:pt x="1723275" y="465582"/>
                  </a:lnTo>
                  <a:lnTo>
                    <a:pt x="1723694" y="465709"/>
                  </a:lnTo>
                  <a:lnTo>
                    <a:pt x="1724342" y="465709"/>
                  </a:lnTo>
                  <a:lnTo>
                    <a:pt x="1725193" y="465455"/>
                  </a:lnTo>
                  <a:lnTo>
                    <a:pt x="1724888" y="466344"/>
                  </a:lnTo>
                  <a:lnTo>
                    <a:pt x="1725206" y="467487"/>
                  </a:lnTo>
                  <a:lnTo>
                    <a:pt x="1726107" y="468884"/>
                  </a:lnTo>
                  <a:lnTo>
                    <a:pt x="1727250" y="470281"/>
                  </a:lnTo>
                  <a:lnTo>
                    <a:pt x="1727606" y="471551"/>
                  </a:lnTo>
                  <a:lnTo>
                    <a:pt x="1727708" y="472313"/>
                  </a:lnTo>
                  <a:lnTo>
                    <a:pt x="1727962" y="472567"/>
                  </a:lnTo>
                  <a:lnTo>
                    <a:pt x="1728381" y="472694"/>
                  </a:lnTo>
                  <a:lnTo>
                    <a:pt x="1729232" y="472567"/>
                  </a:lnTo>
                  <a:lnTo>
                    <a:pt x="1729943" y="472694"/>
                  </a:lnTo>
                  <a:lnTo>
                    <a:pt x="1730400" y="472948"/>
                  </a:lnTo>
                  <a:lnTo>
                    <a:pt x="1730489" y="474091"/>
                  </a:lnTo>
                  <a:lnTo>
                    <a:pt x="1730400" y="474472"/>
                  </a:lnTo>
                  <a:lnTo>
                    <a:pt x="1730298" y="474726"/>
                  </a:lnTo>
                  <a:lnTo>
                    <a:pt x="1730209" y="475234"/>
                  </a:lnTo>
                  <a:lnTo>
                    <a:pt x="1730362" y="475615"/>
                  </a:lnTo>
                  <a:lnTo>
                    <a:pt x="1731289" y="474472"/>
                  </a:lnTo>
                  <a:lnTo>
                    <a:pt x="1732216" y="474218"/>
                  </a:lnTo>
                  <a:lnTo>
                    <a:pt x="1734705" y="475996"/>
                  </a:lnTo>
                  <a:lnTo>
                    <a:pt x="1735048" y="476377"/>
                  </a:lnTo>
                  <a:lnTo>
                    <a:pt x="1735505" y="476631"/>
                  </a:lnTo>
                  <a:lnTo>
                    <a:pt x="1736077" y="477012"/>
                  </a:lnTo>
                  <a:lnTo>
                    <a:pt x="1735416" y="478282"/>
                  </a:lnTo>
                  <a:lnTo>
                    <a:pt x="1735696" y="478409"/>
                  </a:lnTo>
                  <a:lnTo>
                    <a:pt x="1736039" y="478409"/>
                  </a:lnTo>
                  <a:lnTo>
                    <a:pt x="1737766" y="477901"/>
                  </a:lnTo>
                  <a:lnTo>
                    <a:pt x="1738617" y="477266"/>
                  </a:lnTo>
                  <a:lnTo>
                    <a:pt x="1739188" y="477012"/>
                  </a:lnTo>
                  <a:lnTo>
                    <a:pt x="1739607" y="477266"/>
                  </a:lnTo>
                  <a:lnTo>
                    <a:pt x="1739709" y="477393"/>
                  </a:lnTo>
                  <a:lnTo>
                    <a:pt x="1739861" y="477901"/>
                  </a:lnTo>
                  <a:lnTo>
                    <a:pt x="1739976" y="478790"/>
                  </a:lnTo>
                  <a:lnTo>
                    <a:pt x="1741258" y="478028"/>
                  </a:lnTo>
                  <a:lnTo>
                    <a:pt x="1741716" y="477901"/>
                  </a:lnTo>
                  <a:lnTo>
                    <a:pt x="1741131" y="479044"/>
                  </a:lnTo>
                  <a:lnTo>
                    <a:pt x="1741093" y="480060"/>
                  </a:lnTo>
                  <a:lnTo>
                    <a:pt x="1741335" y="480822"/>
                  </a:lnTo>
                  <a:lnTo>
                    <a:pt x="1742186" y="479806"/>
                  </a:lnTo>
                  <a:lnTo>
                    <a:pt x="1743125" y="479425"/>
                  </a:lnTo>
                  <a:lnTo>
                    <a:pt x="1744091" y="479552"/>
                  </a:lnTo>
                  <a:lnTo>
                    <a:pt x="1744459" y="479552"/>
                  </a:lnTo>
                  <a:lnTo>
                    <a:pt x="1744649" y="479806"/>
                  </a:lnTo>
                  <a:lnTo>
                    <a:pt x="1744649" y="480822"/>
                  </a:lnTo>
                  <a:lnTo>
                    <a:pt x="1744472" y="481203"/>
                  </a:lnTo>
                  <a:lnTo>
                    <a:pt x="1743964" y="481838"/>
                  </a:lnTo>
                  <a:lnTo>
                    <a:pt x="1746656" y="482219"/>
                  </a:lnTo>
                  <a:lnTo>
                    <a:pt x="1747570" y="482727"/>
                  </a:lnTo>
                  <a:lnTo>
                    <a:pt x="1747685" y="483235"/>
                  </a:lnTo>
                  <a:lnTo>
                    <a:pt x="1747431" y="483997"/>
                  </a:lnTo>
                  <a:lnTo>
                    <a:pt x="1746783" y="484632"/>
                  </a:lnTo>
                  <a:lnTo>
                    <a:pt x="1746034" y="485648"/>
                  </a:lnTo>
                  <a:lnTo>
                    <a:pt x="1745157" y="486664"/>
                  </a:lnTo>
                  <a:lnTo>
                    <a:pt x="1744802" y="487299"/>
                  </a:lnTo>
                  <a:lnTo>
                    <a:pt x="1744726" y="488188"/>
                  </a:lnTo>
                  <a:lnTo>
                    <a:pt x="1744078" y="488061"/>
                  </a:lnTo>
                  <a:lnTo>
                    <a:pt x="1742020" y="491363"/>
                  </a:lnTo>
                  <a:lnTo>
                    <a:pt x="1741030" y="491109"/>
                  </a:lnTo>
                  <a:lnTo>
                    <a:pt x="1740344" y="491617"/>
                  </a:lnTo>
                  <a:lnTo>
                    <a:pt x="1739976" y="492633"/>
                  </a:lnTo>
                  <a:lnTo>
                    <a:pt x="1739595" y="493395"/>
                  </a:lnTo>
                  <a:lnTo>
                    <a:pt x="1739595" y="519049"/>
                  </a:lnTo>
                  <a:lnTo>
                    <a:pt x="1739582" y="519684"/>
                  </a:lnTo>
                  <a:lnTo>
                    <a:pt x="1738947" y="519557"/>
                  </a:lnTo>
                  <a:lnTo>
                    <a:pt x="1738604" y="519176"/>
                  </a:lnTo>
                  <a:lnTo>
                    <a:pt x="1738541" y="518668"/>
                  </a:lnTo>
                  <a:lnTo>
                    <a:pt x="1739252" y="518668"/>
                  </a:lnTo>
                  <a:lnTo>
                    <a:pt x="1739595" y="519049"/>
                  </a:lnTo>
                  <a:lnTo>
                    <a:pt x="1739595" y="493395"/>
                  </a:lnTo>
                  <a:lnTo>
                    <a:pt x="1739214" y="494157"/>
                  </a:lnTo>
                  <a:lnTo>
                    <a:pt x="1738845" y="494284"/>
                  </a:lnTo>
                  <a:lnTo>
                    <a:pt x="1738363" y="494284"/>
                  </a:lnTo>
                  <a:lnTo>
                    <a:pt x="1738350" y="494919"/>
                  </a:lnTo>
                  <a:lnTo>
                    <a:pt x="1738134" y="495300"/>
                  </a:lnTo>
                  <a:lnTo>
                    <a:pt x="1737499" y="495935"/>
                  </a:lnTo>
                  <a:lnTo>
                    <a:pt x="1736636" y="496570"/>
                  </a:lnTo>
                  <a:lnTo>
                    <a:pt x="1735670" y="497332"/>
                  </a:lnTo>
                  <a:lnTo>
                    <a:pt x="1734007" y="498475"/>
                  </a:lnTo>
                  <a:lnTo>
                    <a:pt x="1733778" y="499110"/>
                  </a:lnTo>
                  <a:lnTo>
                    <a:pt x="1733651" y="499745"/>
                  </a:lnTo>
                  <a:lnTo>
                    <a:pt x="1734337" y="501015"/>
                  </a:lnTo>
                  <a:lnTo>
                    <a:pt x="1733143" y="500888"/>
                  </a:lnTo>
                  <a:lnTo>
                    <a:pt x="1732381" y="501523"/>
                  </a:lnTo>
                  <a:lnTo>
                    <a:pt x="1732089" y="502666"/>
                  </a:lnTo>
                  <a:lnTo>
                    <a:pt x="1731530" y="503809"/>
                  </a:lnTo>
                  <a:lnTo>
                    <a:pt x="1731098" y="504317"/>
                  </a:lnTo>
                  <a:lnTo>
                    <a:pt x="1730667" y="504571"/>
                  </a:lnTo>
                  <a:lnTo>
                    <a:pt x="1730248" y="504698"/>
                  </a:lnTo>
                  <a:lnTo>
                    <a:pt x="1729600" y="505333"/>
                  </a:lnTo>
                  <a:lnTo>
                    <a:pt x="1728774" y="506222"/>
                  </a:lnTo>
                  <a:lnTo>
                    <a:pt x="1727669" y="507619"/>
                  </a:lnTo>
                  <a:lnTo>
                    <a:pt x="1725714" y="510413"/>
                  </a:lnTo>
                  <a:lnTo>
                    <a:pt x="1724406" y="512572"/>
                  </a:lnTo>
                  <a:lnTo>
                    <a:pt x="1722767" y="514477"/>
                  </a:lnTo>
                  <a:lnTo>
                    <a:pt x="1720837" y="516128"/>
                  </a:lnTo>
                  <a:lnTo>
                    <a:pt x="1720494" y="517271"/>
                  </a:lnTo>
                  <a:lnTo>
                    <a:pt x="1719402" y="519430"/>
                  </a:lnTo>
                  <a:lnTo>
                    <a:pt x="1718792" y="520065"/>
                  </a:lnTo>
                  <a:lnTo>
                    <a:pt x="1718017" y="520573"/>
                  </a:lnTo>
                  <a:lnTo>
                    <a:pt x="1718360" y="520954"/>
                  </a:lnTo>
                  <a:lnTo>
                    <a:pt x="1718373" y="521462"/>
                  </a:lnTo>
                  <a:lnTo>
                    <a:pt x="1717814" y="522478"/>
                  </a:lnTo>
                  <a:lnTo>
                    <a:pt x="1717573" y="522605"/>
                  </a:lnTo>
                  <a:lnTo>
                    <a:pt x="1741944" y="522605"/>
                  </a:lnTo>
                  <a:lnTo>
                    <a:pt x="1742376" y="521716"/>
                  </a:lnTo>
                  <a:lnTo>
                    <a:pt x="1742744" y="521335"/>
                  </a:lnTo>
                  <a:lnTo>
                    <a:pt x="1743710" y="519684"/>
                  </a:lnTo>
                  <a:lnTo>
                    <a:pt x="1744306" y="518668"/>
                  </a:lnTo>
                  <a:lnTo>
                    <a:pt x="1747431" y="513334"/>
                  </a:lnTo>
                  <a:lnTo>
                    <a:pt x="1752549" y="505079"/>
                  </a:lnTo>
                  <a:lnTo>
                    <a:pt x="1755025" y="501396"/>
                  </a:lnTo>
                  <a:lnTo>
                    <a:pt x="1755317" y="501015"/>
                  </a:lnTo>
                  <a:lnTo>
                    <a:pt x="1755902" y="500253"/>
                  </a:lnTo>
                  <a:lnTo>
                    <a:pt x="1756295" y="499237"/>
                  </a:lnTo>
                  <a:lnTo>
                    <a:pt x="1756156" y="498094"/>
                  </a:lnTo>
                  <a:lnTo>
                    <a:pt x="1756498" y="498094"/>
                  </a:lnTo>
                  <a:lnTo>
                    <a:pt x="1757972" y="497713"/>
                  </a:lnTo>
                  <a:lnTo>
                    <a:pt x="1758518" y="497967"/>
                  </a:lnTo>
                  <a:lnTo>
                    <a:pt x="1758810" y="497967"/>
                  </a:lnTo>
                  <a:lnTo>
                    <a:pt x="1759242" y="497840"/>
                  </a:lnTo>
                  <a:lnTo>
                    <a:pt x="1759127" y="497713"/>
                  </a:lnTo>
                  <a:lnTo>
                    <a:pt x="1757768" y="496189"/>
                  </a:lnTo>
                  <a:lnTo>
                    <a:pt x="1758238" y="495427"/>
                  </a:lnTo>
                  <a:lnTo>
                    <a:pt x="1760639" y="495681"/>
                  </a:lnTo>
                  <a:lnTo>
                    <a:pt x="1761629" y="495808"/>
                  </a:lnTo>
                  <a:lnTo>
                    <a:pt x="1762340" y="495554"/>
                  </a:lnTo>
                  <a:lnTo>
                    <a:pt x="1762493" y="495427"/>
                  </a:lnTo>
                  <a:lnTo>
                    <a:pt x="1762785" y="495173"/>
                  </a:lnTo>
                  <a:lnTo>
                    <a:pt x="1763204" y="494919"/>
                  </a:lnTo>
                  <a:lnTo>
                    <a:pt x="1763598" y="494538"/>
                  </a:lnTo>
                  <a:lnTo>
                    <a:pt x="1764614" y="492633"/>
                  </a:lnTo>
                  <a:lnTo>
                    <a:pt x="1765223" y="492125"/>
                  </a:lnTo>
                  <a:lnTo>
                    <a:pt x="1765795" y="492379"/>
                  </a:lnTo>
                  <a:lnTo>
                    <a:pt x="1764792" y="495300"/>
                  </a:lnTo>
                  <a:lnTo>
                    <a:pt x="1764703" y="496189"/>
                  </a:lnTo>
                  <a:lnTo>
                    <a:pt x="1765388" y="496443"/>
                  </a:lnTo>
                  <a:lnTo>
                    <a:pt x="1766798" y="496189"/>
                  </a:lnTo>
                  <a:lnTo>
                    <a:pt x="1766849" y="497078"/>
                  </a:lnTo>
                  <a:lnTo>
                    <a:pt x="1767725" y="497967"/>
                  </a:lnTo>
                  <a:lnTo>
                    <a:pt x="1767941" y="498602"/>
                  </a:lnTo>
                  <a:lnTo>
                    <a:pt x="1768246" y="498475"/>
                  </a:lnTo>
                  <a:lnTo>
                    <a:pt x="1768678" y="498221"/>
                  </a:lnTo>
                  <a:lnTo>
                    <a:pt x="1769110" y="498094"/>
                  </a:lnTo>
                  <a:lnTo>
                    <a:pt x="1769351" y="498094"/>
                  </a:lnTo>
                  <a:lnTo>
                    <a:pt x="1769300" y="499110"/>
                  </a:lnTo>
                  <a:lnTo>
                    <a:pt x="1769198" y="499745"/>
                  </a:lnTo>
                  <a:lnTo>
                    <a:pt x="1769859" y="499999"/>
                  </a:lnTo>
                  <a:lnTo>
                    <a:pt x="1771434" y="499110"/>
                  </a:lnTo>
                  <a:lnTo>
                    <a:pt x="1771319" y="499237"/>
                  </a:lnTo>
                  <a:lnTo>
                    <a:pt x="1771561" y="499110"/>
                  </a:lnTo>
                  <a:lnTo>
                    <a:pt x="1772526" y="498602"/>
                  </a:lnTo>
                  <a:lnTo>
                    <a:pt x="1772945" y="499110"/>
                  </a:lnTo>
                  <a:lnTo>
                    <a:pt x="1772361" y="501396"/>
                  </a:lnTo>
                  <a:lnTo>
                    <a:pt x="1772107" y="501904"/>
                  </a:lnTo>
                  <a:lnTo>
                    <a:pt x="1772043" y="502666"/>
                  </a:lnTo>
                  <a:lnTo>
                    <a:pt x="1772323" y="503555"/>
                  </a:lnTo>
                  <a:lnTo>
                    <a:pt x="1773796" y="503428"/>
                  </a:lnTo>
                  <a:lnTo>
                    <a:pt x="1774685" y="503936"/>
                  </a:lnTo>
                  <a:lnTo>
                    <a:pt x="1774952" y="505206"/>
                  </a:lnTo>
                  <a:lnTo>
                    <a:pt x="1775167" y="505079"/>
                  </a:lnTo>
                  <a:lnTo>
                    <a:pt x="1775104" y="503428"/>
                  </a:lnTo>
                  <a:lnTo>
                    <a:pt x="1774875" y="502666"/>
                  </a:lnTo>
                  <a:lnTo>
                    <a:pt x="1774786" y="501904"/>
                  </a:lnTo>
                  <a:lnTo>
                    <a:pt x="1776526" y="499618"/>
                  </a:lnTo>
                  <a:lnTo>
                    <a:pt x="1777314" y="498729"/>
                  </a:lnTo>
                  <a:lnTo>
                    <a:pt x="1777530" y="498602"/>
                  </a:lnTo>
                  <a:lnTo>
                    <a:pt x="1777961" y="498348"/>
                  </a:lnTo>
                  <a:lnTo>
                    <a:pt x="1778444" y="498475"/>
                  </a:lnTo>
                  <a:lnTo>
                    <a:pt x="1777669" y="499872"/>
                  </a:lnTo>
                  <a:lnTo>
                    <a:pt x="1776653" y="503047"/>
                  </a:lnTo>
                  <a:lnTo>
                    <a:pt x="1776552" y="503555"/>
                  </a:lnTo>
                  <a:lnTo>
                    <a:pt x="1776425" y="504571"/>
                  </a:lnTo>
                  <a:lnTo>
                    <a:pt x="1776539" y="505206"/>
                  </a:lnTo>
                  <a:lnTo>
                    <a:pt x="1778165" y="503047"/>
                  </a:lnTo>
                  <a:lnTo>
                    <a:pt x="1778292" y="503428"/>
                  </a:lnTo>
                  <a:lnTo>
                    <a:pt x="1778368" y="505079"/>
                  </a:lnTo>
                  <a:lnTo>
                    <a:pt x="1778114" y="506222"/>
                  </a:lnTo>
                  <a:lnTo>
                    <a:pt x="1777987" y="506603"/>
                  </a:lnTo>
                  <a:lnTo>
                    <a:pt x="1777873" y="507619"/>
                  </a:lnTo>
                  <a:lnTo>
                    <a:pt x="1777987" y="507873"/>
                  </a:lnTo>
                  <a:lnTo>
                    <a:pt x="1778838" y="508000"/>
                  </a:lnTo>
                  <a:lnTo>
                    <a:pt x="1779270" y="507619"/>
                  </a:lnTo>
                  <a:lnTo>
                    <a:pt x="1779485" y="507238"/>
                  </a:lnTo>
                  <a:lnTo>
                    <a:pt x="1779765" y="507111"/>
                  </a:lnTo>
                  <a:lnTo>
                    <a:pt x="1780120" y="506857"/>
                  </a:lnTo>
                  <a:lnTo>
                    <a:pt x="1780552" y="506730"/>
                  </a:lnTo>
                  <a:lnTo>
                    <a:pt x="1780476" y="507873"/>
                  </a:lnTo>
                  <a:lnTo>
                    <a:pt x="1780286" y="509270"/>
                  </a:lnTo>
                  <a:lnTo>
                    <a:pt x="1780197" y="509524"/>
                  </a:lnTo>
                  <a:lnTo>
                    <a:pt x="1781048" y="509270"/>
                  </a:lnTo>
                  <a:lnTo>
                    <a:pt x="1781454" y="508254"/>
                  </a:lnTo>
                  <a:lnTo>
                    <a:pt x="1781403" y="506730"/>
                  </a:lnTo>
                  <a:lnTo>
                    <a:pt x="1781403" y="506603"/>
                  </a:lnTo>
                  <a:lnTo>
                    <a:pt x="1781975" y="506222"/>
                  </a:lnTo>
                  <a:lnTo>
                    <a:pt x="1782330" y="505841"/>
                  </a:lnTo>
                  <a:lnTo>
                    <a:pt x="1783194" y="504190"/>
                  </a:lnTo>
                  <a:lnTo>
                    <a:pt x="1783626" y="503047"/>
                  </a:lnTo>
                  <a:lnTo>
                    <a:pt x="1784223" y="502539"/>
                  </a:lnTo>
                  <a:lnTo>
                    <a:pt x="1785073" y="502666"/>
                  </a:lnTo>
                  <a:lnTo>
                    <a:pt x="1784731" y="503936"/>
                  </a:lnTo>
                  <a:lnTo>
                    <a:pt x="1784616" y="504190"/>
                  </a:lnTo>
                  <a:lnTo>
                    <a:pt x="1783727" y="505587"/>
                  </a:lnTo>
                  <a:lnTo>
                    <a:pt x="1782140" y="507238"/>
                  </a:lnTo>
                  <a:lnTo>
                    <a:pt x="1782559" y="507492"/>
                  </a:lnTo>
                  <a:lnTo>
                    <a:pt x="1782800" y="507873"/>
                  </a:lnTo>
                  <a:lnTo>
                    <a:pt x="1782813" y="509651"/>
                  </a:lnTo>
                  <a:lnTo>
                    <a:pt x="1783156" y="509905"/>
                  </a:lnTo>
                  <a:lnTo>
                    <a:pt x="1783689" y="511048"/>
                  </a:lnTo>
                  <a:lnTo>
                    <a:pt x="1784299" y="511937"/>
                  </a:lnTo>
                  <a:lnTo>
                    <a:pt x="1785035" y="513080"/>
                  </a:lnTo>
                  <a:lnTo>
                    <a:pt x="1786191" y="513969"/>
                  </a:lnTo>
                  <a:lnTo>
                    <a:pt x="1787105" y="514604"/>
                  </a:lnTo>
                  <a:lnTo>
                    <a:pt x="1788058" y="514477"/>
                  </a:lnTo>
                  <a:lnTo>
                    <a:pt x="1789061" y="513588"/>
                  </a:lnTo>
                  <a:lnTo>
                    <a:pt x="1791804" y="514477"/>
                  </a:lnTo>
                  <a:lnTo>
                    <a:pt x="1794294" y="513715"/>
                  </a:lnTo>
                  <a:lnTo>
                    <a:pt x="1794421" y="513588"/>
                  </a:lnTo>
                  <a:lnTo>
                    <a:pt x="1796529" y="511556"/>
                  </a:lnTo>
                  <a:lnTo>
                    <a:pt x="1798548" y="509397"/>
                  </a:lnTo>
                  <a:lnTo>
                    <a:pt x="1799920" y="506857"/>
                  </a:lnTo>
                  <a:lnTo>
                    <a:pt x="1800669" y="504063"/>
                  </a:lnTo>
                  <a:lnTo>
                    <a:pt x="1801101" y="503936"/>
                  </a:lnTo>
                  <a:lnTo>
                    <a:pt x="1801101" y="503682"/>
                  </a:lnTo>
                  <a:close/>
                </a:path>
                <a:path w="2016759" h="773429">
                  <a:moveTo>
                    <a:pt x="1821992" y="575576"/>
                  </a:moveTo>
                  <a:lnTo>
                    <a:pt x="1821573" y="575322"/>
                  </a:lnTo>
                  <a:lnTo>
                    <a:pt x="1821459" y="575576"/>
                  </a:lnTo>
                  <a:lnTo>
                    <a:pt x="1821865" y="575830"/>
                  </a:lnTo>
                  <a:lnTo>
                    <a:pt x="1821992" y="575576"/>
                  </a:lnTo>
                  <a:close/>
                </a:path>
                <a:path w="2016759" h="773429">
                  <a:moveTo>
                    <a:pt x="1862607" y="534047"/>
                  </a:moveTo>
                  <a:lnTo>
                    <a:pt x="1862378" y="534047"/>
                  </a:lnTo>
                  <a:lnTo>
                    <a:pt x="1862607" y="534047"/>
                  </a:lnTo>
                  <a:close/>
                </a:path>
                <a:path w="2016759" h="773429">
                  <a:moveTo>
                    <a:pt x="1867700" y="545604"/>
                  </a:moveTo>
                  <a:lnTo>
                    <a:pt x="1867560" y="545096"/>
                  </a:lnTo>
                  <a:lnTo>
                    <a:pt x="1867230" y="544461"/>
                  </a:lnTo>
                  <a:lnTo>
                    <a:pt x="1867115" y="544207"/>
                  </a:lnTo>
                  <a:lnTo>
                    <a:pt x="1866925" y="543572"/>
                  </a:lnTo>
                  <a:lnTo>
                    <a:pt x="1866595" y="542175"/>
                  </a:lnTo>
                  <a:lnTo>
                    <a:pt x="1866252" y="540651"/>
                  </a:lnTo>
                  <a:lnTo>
                    <a:pt x="1866061" y="540016"/>
                  </a:lnTo>
                  <a:lnTo>
                    <a:pt x="1865884" y="539381"/>
                  </a:lnTo>
                  <a:lnTo>
                    <a:pt x="1865769" y="538619"/>
                  </a:lnTo>
                  <a:lnTo>
                    <a:pt x="1865858" y="537857"/>
                  </a:lnTo>
                  <a:lnTo>
                    <a:pt x="1865960" y="537476"/>
                  </a:lnTo>
                  <a:lnTo>
                    <a:pt x="1865896" y="537222"/>
                  </a:lnTo>
                  <a:lnTo>
                    <a:pt x="1865464" y="536714"/>
                  </a:lnTo>
                  <a:lnTo>
                    <a:pt x="1864220" y="535952"/>
                  </a:lnTo>
                  <a:lnTo>
                    <a:pt x="1862861" y="535444"/>
                  </a:lnTo>
                  <a:lnTo>
                    <a:pt x="1861705" y="535190"/>
                  </a:lnTo>
                  <a:lnTo>
                    <a:pt x="1862086" y="534428"/>
                  </a:lnTo>
                  <a:lnTo>
                    <a:pt x="1862175" y="534301"/>
                  </a:lnTo>
                  <a:lnTo>
                    <a:pt x="1862277" y="534174"/>
                  </a:lnTo>
                  <a:lnTo>
                    <a:pt x="1861019" y="534174"/>
                  </a:lnTo>
                  <a:lnTo>
                    <a:pt x="1860181" y="533412"/>
                  </a:lnTo>
                  <a:lnTo>
                    <a:pt x="1860169" y="533285"/>
                  </a:lnTo>
                  <a:lnTo>
                    <a:pt x="1860042" y="531761"/>
                  </a:lnTo>
                  <a:lnTo>
                    <a:pt x="1858759" y="531761"/>
                  </a:lnTo>
                  <a:lnTo>
                    <a:pt x="1857705" y="531507"/>
                  </a:lnTo>
                  <a:lnTo>
                    <a:pt x="1856676" y="530999"/>
                  </a:lnTo>
                  <a:lnTo>
                    <a:pt x="1855901" y="530618"/>
                  </a:lnTo>
                  <a:lnTo>
                    <a:pt x="1855876" y="530491"/>
                  </a:lnTo>
                  <a:lnTo>
                    <a:pt x="1855736" y="529729"/>
                  </a:lnTo>
                  <a:lnTo>
                    <a:pt x="1855838" y="528332"/>
                  </a:lnTo>
                  <a:lnTo>
                    <a:pt x="1856079" y="527189"/>
                  </a:lnTo>
                  <a:lnTo>
                    <a:pt x="1855431" y="527316"/>
                  </a:lnTo>
                  <a:lnTo>
                    <a:pt x="1854898" y="527316"/>
                  </a:lnTo>
                  <a:lnTo>
                    <a:pt x="1854949" y="527062"/>
                  </a:lnTo>
                  <a:lnTo>
                    <a:pt x="1854987" y="526808"/>
                  </a:lnTo>
                  <a:lnTo>
                    <a:pt x="1854619" y="526554"/>
                  </a:lnTo>
                  <a:lnTo>
                    <a:pt x="1854073" y="526478"/>
                  </a:lnTo>
                  <a:lnTo>
                    <a:pt x="1854073" y="528459"/>
                  </a:lnTo>
                  <a:lnTo>
                    <a:pt x="1853565" y="528713"/>
                  </a:lnTo>
                  <a:lnTo>
                    <a:pt x="1852472" y="529729"/>
                  </a:lnTo>
                  <a:lnTo>
                    <a:pt x="1852383" y="529094"/>
                  </a:lnTo>
                  <a:lnTo>
                    <a:pt x="1852358" y="528332"/>
                  </a:lnTo>
                  <a:lnTo>
                    <a:pt x="1852663" y="527570"/>
                  </a:lnTo>
                  <a:lnTo>
                    <a:pt x="1853526" y="527316"/>
                  </a:lnTo>
                  <a:lnTo>
                    <a:pt x="1854047" y="528078"/>
                  </a:lnTo>
                  <a:lnTo>
                    <a:pt x="1854073" y="528459"/>
                  </a:lnTo>
                  <a:lnTo>
                    <a:pt x="1854073" y="526478"/>
                  </a:lnTo>
                  <a:lnTo>
                    <a:pt x="1853768" y="526427"/>
                  </a:lnTo>
                  <a:lnTo>
                    <a:pt x="1853196" y="526427"/>
                  </a:lnTo>
                  <a:lnTo>
                    <a:pt x="1852625" y="526681"/>
                  </a:lnTo>
                  <a:lnTo>
                    <a:pt x="1852041" y="527062"/>
                  </a:lnTo>
                  <a:lnTo>
                    <a:pt x="1851901" y="527062"/>
                  </a:lnTo>
                  <a:lnTo>
                    <a:pt x="1850961" y="526046"/>
                  </a:lnTo>
                  <a:lnTo>
                    <a:pt x="1849602" y="524649"/>
                  </a:lnTo>
                  <a:lnTo>
                    <a:pt x="1849856" y="524141"/>
                  </a:lnTo>
                  <a:lnTo>
                    <a:pt x="1849970" y="523887"/>
                  </a:lnTo>
                  <a:lnTo>
                    <a:pt x="1849793" y="523252"/>
                  </a:lnTo>
                  <a:lnTo>
                    <a:pt x="1849031" y="522744"/>
                  </a:lnTo>
                  <a:lnTo>
                    <a:pt x="1848662" y="522630"/>
                  </a:lnTo>
                  <a:lnTo>
                    <a:pt x="1848662" y="542048"/>
                  </a:lnTo>
                  <a:lnTo>
                    <a:pt x="1848015" y="542175"/>
                  </a:lnTo>
                  <a:lnTo>
                    <a:pt x="1847519" y="542175"/>
                  </a:lnTo>
                  <a:lnTo>
                    <a:pt x="1846681" y="541159"/>
                  </a:lnTo>
                  <a:lnTo>
                    <a:pt x="1846275" y="540397"/>
                  </a:lnTo>
                  <a:lnTo>
                    <a:pt x="1846719" y="540016"/>
                  </a:lnTo>
                  <a:lnTo>
                    <a:pt x="1847189" y="540016"/>
                  </a:lnTo>
                  <a:lnTo>
                    <a:pt x="1847659" y="540397"/>
                  </a:lnTo>
                  <a:lnTo>
                    <a:pt x="1848269" y="541286"/>
                  </a:lnTo>
                  <a:lnTo>
                    <a:pt x="1848662" y="542048"/>
                  </a:lnTo>
                  <a:lnTo>
                    <a:pt x="1848662" y="522630"/>
                  </a:lnTo>
                  <a:lnTo>
                    <a:pt x="1845576" y="521601"/>
                  </a:lnTo>
                  <a:lnTo>
                    <a:pt x="1845144" y="521855"/>
                  </a:lnTo>
                  <a:lnTo>
                    <a:pt x="1844446" y="523125"/>
                  </a:lnTo>
                  <a:lnTo>
                    <a:pt x="1843659" y="524141"/>
                  </a:lnTo>
                  <a:lnTo>
                    <a:pt x="1843722" y="522490"/>
                  </a:lnTo>
                  <a:lnTo>
                    <a:pt x="1843887" y="521220"/>
                  </a:lnTo>
                  <a:lnTo>
                    <a:pt x="1841677" y="519950"/>
                  </a:lnTo>
                  <a:lnTo>
                    <a:pt x="1839582" y="519442"/>
                  </a:lnTo>
                  <a:lnTo>
                    <a:pt x="1837588" y="519315"/>
                  </a:lnTo>
                  <a:lnTo>
                    <a:pt x="1837537" y="516140"/>
                  </a:lnTo>
                  <a:lnTo>
                    <a:pt x="1836889" y="515759"/>
                  </a:lnTo>
                  <a:lnTo>
                    <a:pt x="1836140" y="515632"/>
                  </a:lnTo>
                  <a:lnTo>
                    <a:pt x="1835518" y="515378"/>
                  </a:lnTo>
                  <a:lnTo>
                    <a:pt x="1834997" y="514997"/>
                  </a:lnTo>
                  <a:lnTo>
                    <a:pt x="1834781" y="514731"/>
                  </a:lnTo>
                  <a:lnTo>
                    <a:pt x="1834781" y="533285"/>
                  </a:lnTo>
                  <a:lnTo>
                    <a:pt x="1834629" y="533539"/>
                  </a:lnTo>
                  <a:lnTo>
                    <a:pt x="1834527" y="534174"/>
                  </a:lnTo>
                  <a:lnTo>
                    <a:pt x="1834095" y="533666"/>
                  </a:lnTo>
                  <a:lnTo>
                    <a:pt x="1834070" y="533285"/>
                  </a:lnTo>
                  <a:lnTo>
                    <a:pt x="1834781" y="533285"/>
                  </a:lnTo>
                  <a:lnTo>
                    <a:pt x="1834781" y="514731"/>
                  </a:lnTo>
                  <a:lnTo>
                    <a:pt x="1834603" y="514489"/>
                  </a:lnTo>
                  <a:lnTo>
                    <a:pt x="1835721" y="511060"/>
                  </a:lnTo>
                  <a:lnTo>
                    <a:pt x="1834870" y="509790"/>
                  </a:lnTo>
                  <a:lnTo>
                    <a:pt x="1834705" y="509536"/>
                  </a:lnTo>
                  <a:lnTo>
                    <a:pt x="1831505" y="509790"/>
                  </a:lnTo>
                  <a:lnTo>
                    <a:pt x="1830501" y="508139"/>
                  </a:lnTo>
                  <a:lnTo>
                    <a:pt x="1829777" y="506742"/>
                  </a:lnTo>
                  <a:lnTo>
                    <a:pt x="1829714" y="506615"/>
                  </a:lnTo>
                  <a:lnTo>
                    <a:pt x="1828939" y="506742"/>
                  </a:lnTo>
                  <a:lnTo>
                    <a:pt x="1827695" y="506615"/>
                  </a:lnTo>
                  <a:lnTo>
                    <a:pt x="1826006" y="506488"/>
                  </a:lnTo>
                  <a:lnTo>
                    <a:pt x="1824329" y="506107"/>
                  </a:lnTo>
                  <a:lnTo>
                    <a:pt x="1822729" y="505980"/>
                  </a:lnTo>
                  <a:lnTo>
                    <a:pt x="1820773" y="506895"/>
                  </a:lnTo>
                  <a:lnTo>
                    <a:pt x="1820773" y="537984"/>
                  </a:lnTo>
                  <a:lnTo>
                    <a:pt x="1820443" y="538111"/>
                  </a:lnTo>
                  <a:lnTo>
                    <a:pt x="1820011" y="538365"/>
                  </a:lnTo>
                  <a:lnTo>
                    <a:pt x="1820392" y="537730"/>
                  </a:lnTo>
                  <a:lnTo>
                    <a:pt x="1820468" y="537603"/>
                  </a:lnTo>
                  <a:lnTo>
                    <a:pt x="1820494" y="537857"/>
                  </a:lnTo>
                  <a:lnTo>
                    <a:pt x="1820773" y="537984"/>
                  </a:lnTo>
                  <a:lnTo>
                    <a:pt x="1820773" y="506895"/>
                  </a:lnTo>
                  <a:lnTo>
                    <a:pt x="1816150" y="509028"/>
                  </a:lnTo>
                  <a:lnTo>
                    <a:pt x="1815058" y="510844"/>
                  </a:lnTo>
                  <a:lnTo>
                    <a:pt x="1815058" y="529729"/>
                  </a:lnTo>
                  <a:lnTo>
                    <a:pt x="1814893" y="530364"/>
                  </a:lnTo>
                  <a:lnTo>
                    <a:pt x="1814601" y="530491"/>
                  </a:lnTo>
                  <a:lnTo>
                    <a:pt x="1812467" y="529310"/>
                  </a:lnTo>
                  <a:lnTo>
                    <a:pt x="1812467" y="538238"/>
                  </a:lnTo>
                  <a:lnTo>
                    <a:pt x="1812251" y="538365"/>
                  </a:lnTo>
                  <a:lnTo>
                    <a:pt x="1812112" y="538492"/>
                  </a:lnTo>
                  <a:lnTo>
                    <a:pt x="1812036" y="538619"/>
                  </a:lnTo>
                  <a:lnTo>
                    <a:pt x="1811743" y="538492"/>
                  </a:lnTo>
                  <a:lnTo>
                    <a:pt x="1811731" y="538238"/>
                  </a:lnTo>
                  <a:lnTo>
                    <a:pt x="1811743" y="537857"/>
                  </a:lnTo>
                  <a:lnTo>
                    <a:pt x="1811959" y="537730"/>
                  </a:lnTo>
                  <a:lnTo>
                    <a:pt x="1812378" y="537984"/>
                  </a:lnTo>
                  <a:lnTo>
                    <a:pt x="1812467" y="538238"/>
                  </a:lnTo>
                  <a:lnTo>
                    <a:pt x="1812467" y="529310"/>
                  </a:lnTo>
                  <a:lnTo>
                    <a:pt x="1812099" y="529094"/>
                  </a:lnTo>
                  <a:lnTo>
                    <a:pt x="1812556" y="528332"/>
                  </a:lnTo>
                  <a:lnTo>
                    <a:pt x="1815058" y="529729"/>
                  </a:lnTo>
                  <a:lnTo>
                    <a:pt x="1815058" y="510844"/>
                  </a:lnTo>
                  <a:lnTo>
                    <a:pt x="1813077" y="514108"/>
                  </a:lnTo>
                  <a:lnTo>
                    <a:pt x="1813483" y="521220"/>
                  </a:lnTo>
                  <a:lnTo>
                    <a:pt x="1813128" y="521220"/>
                  </a:lnTo>
                  <a:lnTo>
                    <a:pt x="1812429" y="521347"/>
                  </a:lnTo>
                  <a:lnTo>
                    <a:pt x="1811350" y="521728"/>
                  </a:lnTo>
                  <a:lnTo>
                    <a:pt x="1810219" y="523252"/>
                  </a:lnTo>
                  <a:lnTo>
                    <a:pt x="1809305" y="524903"/>
                  </a:lnTo>
                  <a:lnTo>
                    <a:pt x="1809305" y="536206"/>
                  </a:lnTo>
                  <a:lnTo>
                    <a:pt x="1807654" y="539127"/>
                  </a:lnTo>
                  <a:lnTo>
                    <a:pt x="1807362" y="538238"/>
                  </a:lnTo>
                  <a:lnTo>
                    <a:pt x="1807286" y="537857"/>
                  </a:lnTo>
                  <a:lnTo>
                    <a:pt x="1806968" y="537476"/>
                  </a:lnTo>
                  <a:lnTo>
                    <a:pt x="1807616" y="537222"/>
                  </a:lnTo>
                  <a:lnTo>
                    <a:pt x="1807984" y="536968"/>
                  </a:lnTo>
                  <a:lnTo>
                    <a:pt x="1808200" y="535825"/>
                  </a:lnTo>
                  <a:lnTo>
                    <a:pt x="1808162" y="534809"/>
                  </a:lnTo>
                  <a:lnTo>
                    <a:pt x="1808594" y="534809"/>
                  </a:lnTo>
                  <a:lnTo>
                    <a:pt x="1809242" y="535571"/>
                  </a:lnTo>
                  <a:lnTo>
                    <a:pt x="1809305" y="536206"/>
                  </a:lnTo>
                  <a:lnTo>
                    <a:pt x="1809305" y="524903"/>
                  </a:lnTo>
                  <a:lnTo>
                    <a:pt x="1808695" y="525665"/>
                  </a:lnTo>
                  <a:lnTo>
                    <a:pt x="1808162" y="526808"/>
                  </a:lnTo>
                  <a:lnTo>
                    <a:pt x="1807679" y="528332"/>
                  </a:lnTo>
                  <a:lnTo>
                    <a:pt x="1808213" y="528586"/>
                  </a:lnTo>
                  <a:lnTo>
                    <a:pt x="1808619" y="528713"/>
                  </a:lnTo>
                  <a:lnTo>
                    <a:pt x="1808721" y="529729"/>
                  </a:lnTo>
                  <a:lnTo>
                    <a:pt x="1808645" y="530618"/>
                  </a:lnTo>
                  <a:lnTo>
                    <a:pt x="1808518" y="530872"/>
                  </a:lnTo>
                  <a:lnTo>
                    <a:pt x="1808099" y="530999"/>
                  </a:lnTo>
                  <a:lnTo>
                    <a:pt x="1806016" y="529856"/>
                  </a:lnTo>
                  <a:lnTo>
                    <a:pt x="1805520" y="531761"/>
                  </a:lnTo>
                  <a:lnTo>
                    <a:pt x="1804212" y="532650"/>
                  </a:lnTo>
                  <a:lnTo>
                    <a:pt x="1803704" y="534073"/>
                  </a:lnTo>
                  <a:lnTo>
                    <a:pt x="1803095" y="535190"/>
                  </a:lnTo>
                  <a:lnTo>
                    <a:pt x="1802257" y="535825"/>
                  </a:lnTo>
                  <a:lnTo>
                    <a:pt x="1801190" y="536079"/>
                  </a:lnTo>
                  <a:lnTo>
                    <a:pt x="1800606" y="539762"/>
                  </a:lnTo>
                  <a:lnTo>
                    <a:pt x="1799145" y="541667"/>
                  </a:lnTo>
                  <a:lnTo>
                    <a:pt x="1797850" y="541604"/>
                  </a:lnTo>
                  <a:lnTo>
                    <a:pt x="1797850" y="542175"/>
                  </a:lnTo>
                  <a:lnTo>
                    <a:pt x="1797837" y="542683"/>
                  </a:lnTo>
                  <a:lnTo>
                    <a:pt x="1797634" y="542556"/>
                  </a:lnTo>
                  <a:lnTo>
                    <a:pt x="1797100" y="542556"/>
                  </a:lnTo>
                  <a:lnTo>
                    <a:pt x="1797532" y="542429"/>
                  </a:lnTo>
                  <a:lnTo>
                    <a:pt x="1797773" y="542302"/>
                  </a:lnTo>
                  <a:lnTo>
                    <a:pt x="1797850" y="542175"/>
                  </a:lnTo>
                  <a:lnTo>
                    <a:pt x="1797850" y="541604"/>
                  </a:lnTo>
                  <a:lnTo>
                    <a:pt x="1796821" y="541540"/>
                  </a:lnTo>
                  <a:lnTo>
                    <a:pt x="1796884" y="542429"/>
                  </a:lnTo>
                  <a:lnTo>
                    <a:pt x="1796465" y="542594"/>
                  </a:lnTo>
                  <a:lnTo>
                    <a:pt x="1796465" y="547636"/>
                  </a:lnTo>
                  <a:lnTo>
                    <a:pt x="1796389" y="548271"/>
                  </a:lnTo>
                  <a:lnTo>
                    <a:pt x="1796097" y="548779"/>
                  </a:lnTo>
                  <a:lnTo>
                    <a:pt x="1796084" y="548398"/>
                  </a:lnTo>
                  <a:lnTo>
                    <a:pt x="1796046" y="547382"/>
                  </a:lnTo>
                  <a:lnTo>
                    <a:pt x="1796465" y="547636"/>
                  </a:lnTo>
                  <a:lnTo>
                    <a:pt x="1796465" y="542594"/>
                  </a:lnTo>
                  <a:lnTo>
                    <a:pt x="1796237" y="542683"/>
                  </a:lnTo>
                  <a:lnTo>
                    <a:pt x="1795767" y="543064"/>
                  </a:lnTo>
                  <a:lnTo>
                    <a:pt x="1795462" y="543572"/>
                  </a:lnTo>
                  <a:lnTo>
                    <a:pt x="1794916" y="545274"/>
                  </a:lnTo>
                  <a:lnTo>
                    <a:pt x="1794916" y="548906"/>
                  </a:lnTo>
                  <a:lnTo>
                    <a:pt x="1794268" y="549160"/>
                  </a:lnTo>
                  <a:lnTo>
                    <a:pt x="1793925" y="548906"/>
                  </a:lnTo>
                  <a:lnTo>
                    <a:pt x="1793875" y="548398"/>
                  </a:lnTo>
                  <a:lnTo>
                    <a:pt x="1794916" y="548906"/>
                  </a:lnTo>
                  <a:lnTo>
                    <a:pt x="1794916" y="545274"/>
                  </a:lnTo>
                  <a:lnTo>
                    <a:pt x="1794192" y="547509"/>
                  </a:lnTo>
                  <a:lnTo>
                    <a:pt x="1793455" y="548271"/>
                  </a:lnTo>
                  <a:lnTo>
                    <a:pt x="1792605" y="548271"/>
                  </a:lnTo>
                  <a:lnTo>
                    <a:pt x="1792643" y="549160"/>
                  </a:lnTo>
                  <a:lnTo>
                    <a:pt x="1792973" y="549541"/>
                  </a:lnTo>
                  <a:lnTo>
                    <a:pt x="1793811" y="549922"/>
                  </a:lnTo>
                  <a:lnTo>
                    <a:pt x="1794205" y="550684"/>
                  </a:lnTo>
                  <a:lnTo>
                    <a:pt x="1794383" y="551319"/>
                  </a:lnTo>
                  <a:lnTo>
                    <a:pt x="1794497" y="553097"/>
                  </a:lnTo>
                  <a:lnTo>
                    <a:pt x="1794332" y="553478"/>
                  </a:lnTo>
                  <a:lnTo>
                    <a:pt x="1793786" y="553478"/>
                  </a:lnTo>
                  <a:lnTo>
                    <a:pt x="1793354" y="553605"/>
                  </a:lnTo>
                  <a:lnTo>
                    <a:pt x="1792859" y="553351"/>
                  </a:lnTo>
                  <a:lnTo>
                    <a:pt x="1792325" y="552716"/>
                  </a:lnTo>
                  <a:lnTo>
                    <a:pt x="1791500" y="552132"/>
                  </a:lnTo>
                  <a:lnTo>
                    <a:pt x="1791500" y="554621"/>
                  </a:lnTo>
                  <a:lnTo>
                    <a:pt x="1791055" y="554748"/>
                  </a:lnTo>
                  <a:lnTo>
                    <a:pt x="1790738" y="554748"/>
                  </a:lnTo>
                  <a:lnTo>
                    <a:pt x="1790674" y="554621"/>
                  </a:lnTo>
                  <a:lnTo>
                    <a:pt x="1790700" y="554113"/>
                  </a:lnTo>
                  <a:lnTo>
                    <a:pt x="1791093" y="553859"/>
                  </a:lnTo>
                  <a:lnTo>
                    <a:pt x="1791220" y="554367"/>
                  </a:lnTo>
                  <a:lnTo>
                    <a:pt x="1791347" y="554621"/>
                  </a:lnTo>
                  <a:lnTo>
                    <a:pt x="1791500" y="554621"/>
                  </a:lnTo>
                  <a:lnTo>
                    <a:pt x="1791500" y="552132"/>
                  </a:lnTo>
                  <a:lnTo>
                    <a:pt x="1790560" y="551446"/>
                  </a:lnTo>
                  <a:lnTo>
                    <a:pt x="1790433" y="551446"/>
                  </a:lnTo>
                  <a:lnTo>
                    <a:pt x="1790433" y="558812"/>
                  </a:lnTo>
                  <a:lnTo>
                    <a:pt x="1790242" y="559447"/>
                  </a:lnTo>
                  <a:lnTo>
                    <a:pt x="1790052" y="558812"/>
                  </a:lnTo>
                  <a:lnTo>
                    <a:pt x="1789785" y="558177"/>
                  </a:lnTo>
                  <a:lnTo>
                    <a:pt x="1789442" y="557923"/>
                  </a:lnTo>
                  <a:lnTo>
                    <a:pt x="1790293" y="557923"/>
                  </a:lnTo>
                  <a:lnTo>
                    <a:pt x="1790357" y="558050"/>
                  </a:lnTo>
                  <a:lnTo>
                    <a:pt x="1790433" y="558812"/>
                  </a:lnTo>
                  <a:lnTo>
                    <a:pt x="1790433" y="551446"/>
                  </a:lnTo>
                  <a:lnTo>
                    <a:pt x="1789988" y="551446"/>
                  </a:lnTo>
                  <a:lnTo>
                    <a:pt x="1789595" y="551700"/>
                  </a:lnTo>
                  <a:lnTo>
                    <a:pt x="1789010" y="552716"/>
                  </a:lnTo>
                  <a:lnTo>
                    <a:pt x="1788883" y="553478"/>
                  </a:lnTo>
                  <a:lnTo>
                    <a:pt x="1788096" y="553986"/>
                  </a:lnTo>
                  <a:lnTo>
                    <a:pt x="1787385" y="554748"/>
                  </a:lnTo>
                  <a:lnTo>
                    <a:pt x="1786077" y="557034"/>
                  </a:lnTo>
                  <a:lnTo>
                    <a:pt x="1784972" y="558050"/>
                  </a:lnTo>
                  <a:lnTo>
                    <a:pt x="1784883" y="559447"/>
                  </a:lnTo>
                  <a:lnTo>
                    <a:pt x="1784756" y="559828"/>
                  </a:lnTo>
                  <a:lnTo>
                    <a:pt x="1784235" y="560463"/>
                  </a:lnTo>
                  <a:lnTo>
                    <a:pt x="1784527" y="560590"/>
                  </a:lnTo>
                  <a:lnTo>
                    <a:pt x="1784718" y="560844"/>
                  </a:lnTo>
                  <a:lnTo>
                    <a:pt x="1785277" y="562749"/>
                  </a:lnTo>
                  <a:lnTo>
                    <a:pt x="1785734" y="563638"/>
                  </a:lnTo>
                  <a:lnTo>
                    <a:pt x="1786407" y="564273"/>
                  </a:lnTo>
                  <a:lnTo>
                    <a:pt x="1784527" y="563892"/>
                  </a:lnTo>
                  <a:lnTo>
                    <a:pt x="1783041" y="564400"/>
                  </a:lnTo>
                  <a:lnTo>
                    <a:pt x="1782000" y="565924"/>
                  </a:lnTo>
                  <a:lnTo>
                    <a:pt x="1781352" y="566178"/>
                  </a:lnTo>
                  <a:lnTo>
                    <a:pt x="1780247" y="566178"/>
                  </a:lnTo>
                  <a:lnTo>
                    <a:pt x="1779879" y="566305"/>
                  </a:lnTo>
                  <a:lnTo>
                    <a:pt x="1779803" y="566432"/>
                  </a:lnTo>
                  <a:lnTo>
                    <a:pt x="1797469" y="566432"/>
                  </a:lnTo>
                  <a:lnTo>
                    <a:pt x="1797837" y="565797"/>
                  </a:lnTo>
                  <a:lnTo>
                    <a:pt x="1797977" y="566305"/>
                  </a:lnTo>
                  <a:lnTo>
                    <a:pt x="1798421" y="567194"/>
                  </a:lnTo>
                  <a:lnTo>
                    <a:pt x="1797037" y="567194"/>
                  </a:lnTo>
                  <a:lnTo>
                    <a:pt x="1797392" y="566559"/>
                  </a:lnTo>
                  <a:lnTo>
                    <a:pt x="1792389" y="566559"/>
                  </a:lnTo>
                  <a:lnTo>
                    <a:pt x="1792389" y="571766"/>
                  </a:lnTo>
                  <a:lnTo>
                    <a:pt x="1790128" y="572401"/>
                  </a:lnTo>
                  <a:lnTo>
                    <a:pt x="1792389" y="571766"/>
                  </a:lnTo>
                  <a:lnTo>
                    <a:pt x="1792389" y="566559"/>
                  </a:lnTo>
                  <a:lnTo>
                    <a:pt x="1779739" y="566559"/>
                  </a:lnTo>
                  <a:lnTo>
                    <a:pt x="1779054" y="566559"/>
                  </a:lnTo>
                  <a:lnTo>
                    <a:pt x="1778558" y="566813"/>
                  </a:lnTo>
                  <a:lnTo>
                    <a:pt x="1777936" y="567829"/>
                  </a:lnTo>
                  <a:lnTo>
                    <a:pt x="1777847" y="568591"/>
                  </a:lnTo>
                  <a:lnTo>
                    <a:pt x="1778152" y="568972"/>
                  </a:lnTo>
                  <a:lnTo>
                    <a:pt x="1778342" y="569353"/>
                  </a:lnTo>
                  <a:lnTo>
                    <a:pt x="1778406" y="570496"/>
                  </a:lnTo>
                  <a:lnTo>
                    <a:pt x="1778698" y="570877"/>
                  </a:lnTo>
                  <a:lnTo>
                    <a:pt x="1779384" y="569988"/>
                  </a:lnTo>
                  <a:lnTo>
                    <a:pt x="1780324" y="570115"/>
                  </a:lnTo>
                  <a:lnTo>
                    <a:pt x="1781416" y="571004"/>
                  </a:lnTo>
                  <a:lnTo>
                    <a:pt x="1781505" y="571258"/>
                  </a:lnTo>
                  <a:lnTo>
                    <a:pt x="1781111" y="572020"/>
                  </a:lnTo>
                  <a:lnTo>
                    <a:pt x="1780324" y="572909"/>
                  </a:lnTo>
                  <a:lnTo>
                    <a:pt x="1779701" y="572401"/>
                  </a:lnTo>
                  <a:lnTo>
                    <a:pt x="1778723" y="572147"/>
                  </a:lnTo>
                  <a:lnTo>
                    <a:pt x="1777377" y="572401"/>
                  </a:lnTo>
                  <a:lnTo>
                    <a:pt x="1775764" y="572782"/>
                  </a:lnTo>
                  <a:lnTo>
                    <a:pt x="1774253" y="573036"/>
                  </a:lnTo>
                  <a:lnTo>
                    <a:pt x="1773885" y="576084"/>
                  </a:lnTo>
                  <a:lnTo>
                    <a:pt x="1773758" y="579894"/>
                  </a:lnTo>
                  <a:lnTo>
                    <a:pt x="1771205" y="579894"/>
                  </a:lnTo>
                  <a:lnTo>
                    <a:pt x="1769618" y="580783"/>
                  </a:lnTo>
                  <a:lnTo>
                    <a:pt x="1768970" y="582688"/>
                  </a:lnTo>
                  <a:lnTo>
                    <a:pt x="1770329" y="584085"/>
                  </a:lnTo>
                  <a:lnTo>
                    <a:pt x="1770151" y="585101"/>
                  </a:lnTo>
                  <a:lnTo>
                    <a:pt x="1768424" y="585609"/>
                  </a:lnTo>
                  <a:lnTo>
                    <a:pt x="1768475" y="584466"/>
                  </a:lnTo>
                  <a:lnTo>
                    <a:pt x="1767700" y="584339"/>
                  </a:lnTo>
                  <a:lnTo>
                    <a:pt x="1767255" y="584593"/>
                  </a:lnTo>
                  <a:lnTo>
                    <a:pt x="1767179" y="586879"/>
                  </a:lnTo>
                  <a:lnTo>
                    <a:pt x="1767509" y="587260"/>
                  </a:lnTo>
                  <a:lnTo>
                    <a:pt x="1766989" y="587895"/>
                  </a:lnTo>
                  <a:lnTo>
                    <a:pt x="1766354" y="589165"/>
                  </a:lnTo>
                  <a:lnTo>
                    <a:pt x="1765642" y="591070"/>
                  </a:lnTo>
                  <a:lnTo>
                    <a:pt x="1765147" y="591070"/>
                  </a:lnTo>
                  <a:lnTo>
                    <a:pt x="1764753" y="591197"/>
                  </a:lnTo>
                  <a:lnTo>
                    <a:pt x="1764449" y="591832"/>
                  </a:lnTo>
                  <a:lnTo>
                    <a:pt x="1764499" y="593229"/>
                  </a:lnTo>
                  <a:lnTo>
                    <a:pt x="1765681" y="595515"/>
                  </a:lnTo>
                  <a:lnTo>
                    <a:pt x="1766303" y="595769"/>
                  </a:lnTo>
                  <a:lnTo>
                    <a:pt x="1767243" y="596023"/>
                  </a:lnTo>
                  <a:lnTo>
                    <a:pt x="1767789" y="596785"/>
                  </a:lnTo>
                  <a:lnTo>
                    <a:pt x="1767852" y="596912"/>
                  </a:lnTo>
                  <a:lnTo>
                    <a:pt x="1767928" y="597801"/>
                  </a:lnTo>
                  <a:lnTo>
                    <a:pt x="1766951" y="598055"/>
                  </a:lnTo>
                  <a:lnTo>
                    <a:pt x="1766493" y="598944"/>
                  </a:lnTo>
                  <a:lnTo>
                    <a:pt x="1767116" y="599452"/>
                  </a:lnTo>
                  <a:lnTo>
                    <a:pt x="1767776" y="600341"/>
                  </a:lnTo>
                  <a:lnTo>
                    <a:pt x="1768500" y="601611"/>
                  </a:lnTo>
                  <a:lnTo>
                    <a:pt x="1769668" y="604405"/>
                  </a:lnTo>
                  <a:lnTo>
                    <a:pt x="1770087" y="604659"/>
                  </a:lnTo>
                  <a:lnTo>
                    <a:pt x="1770405" y="604532"/>
                  </a:lnTo>
                  <a:lnTo>
                    <a:pt x="1770634" y="604151"/>
                  </a:lnTo>
                  <a:lnTo>
                    <a:pt x="1770811" y="604151"/>
                  </a:lnTo>
                  <a:lnTo>
                    <a:pt x="1770862" y="604786"/>
                  </a:lnTo>
                  <a:lnTo>
                    <a:pt x="1770634" y="605167"/>
                  </a:lnTo>
                  <a:lnTo>
                    <a:pt x="1770595" y="605929"/>
                  </a:lnTo>
                  <a:lnTo>
                    <a:pt x="1771789" y="606945"/>
                  </a:lnTo>
                  <a:lnTo>
                    <a:pt x="1772183" y="607707"/>
                  </a:lnTo>
                  <a:lnTo>
                    <a:pt x="1772818" y="607961"/>
                  </a:lnTo>
                  <a:lnTo>
                    <a:pt x="1773351" y="607707"/>
                  </a:lnTo>
                  <a:lnTo>
                    <a:pt x="1773796" y="607326"/>
                  </a:lnTo>
                  <a:lnTo>
                    <a:pt x="1774355" y="606818"/>
                  </a:lnTo>
                  <a:lnTo>
                    <a:pt x="1774685" y="606183"/>
                  </a:lnTo>
                  <a:lnTo>
                    <a:pt x="1774596" y="606945"/>
                  </a:lnTo>
                  <a:lnTo>
                    <a:pt x="1774863" y="607453"/>
                  </a:lnTo>
                  <a:lnTo>
                    <a:pt x="1775675" y="608342"/>
                  </a:lnTo>
                  <a:lnTo>
                    <a:pt x="1776603" y="609104"/>
                  </a:lnTo>
                  <a:lnTo>
                    <a:pt x="1777199" y="609993"/>
                  </a:lnTo>
                  <a:lnTo>
                    <a:pt x="1776526" y="610882"/>
                  </a:lnTo>
                  <a:lnTo>
                    <a:pt x="1776425" y="611136"/>
                  </a:lnTo>
                  <a:lnTo>
                    <a:pt x="1776336" y="611771"/>
                  </a:lnTo>
                  <a:lnTo>
                    <a:pt x="1776577" y="612660"/>
                  </a:lnTo>
                  <a:lnTo>
                    <a:pt x="1777034" y="613041"/>
                  </a:lnTo>
                  <a:lnTo>
                    <a:pt x="1777796" y="613295"/>
                  </a:lnTo>
                  <a:lnTo>
                    <a:pt x="1779117" y="612406"/>
                  </a:lnTo>
                  <a:lnTo>
                    <a:pt x="1780235" y="611390"/>
                  </a:lnTo>
                  <a:lnTo>
                    <a:pt x="1780628" y="612025"/>
                  </a:lnTo>
                  <a:lnTo>
                    <a:pt x="1780603" y="613041"/>
                  </a:lnTo>
                  <a:lnTo>
                    <a:pt x="1780235" y="613803"/>
                  </a:lnTo>
                  <a:lnTo>
                    <a:pt x="1779981" y="614819"/>
                  </a:lnTo>
                  <a:lnTo>
                    <a:pt x="1780476" y="614819"/>
                  </a:lnTo>
                  <a:lnTo>
                    <a:pt x="1781556" y="615327"/>
                  </a:lnTo>
                  <a:lnTo>
                    <a:pt x="1782267" y="616089"/>
                  </a:lnTo>
                  <a:lnTo>
                    <a:pt x="1782597" y="616343"/>
                  </a:lnTo>
                  <a:lnTo>
                    <a:pt x="1783575" y="616597"/>
                  </a:lnTo>
                  <a:lnTo>
                    <a:pt x="1785213" y="616597"/>
                  </a:lnTo>
                  <a:lnTo>
                    <a:pt x="1785327" y="617359"/>
                  </a:lnTo>
                  <a:lnTo>
                    <a:pt x="1785658" y="617867"/>
                  </a:lnTo>
                  <a:lnTo>
                    <a:pt x="1786204" y="618248"/>
                  </a:lnTo>
                  <a:lnTo>
                    <a:pt x="1788109" y="618756"/>
                  </a:lnTo>
                  <a:lnTo>
                    <a:pt x="1788350" y="619518"/>
                  </a:lnTo>
                  <a:lnTo>
                    <a:pt x="1788388" y="621296"/>
                  </a:lnTo>
                  <a:lnTo>
                    <a:pt x="1788680" y="621931"/>
                  </a:lnTo>
                  <a:lnTo>
                    <a:pt x="1789214" y="622566"/>
                  </a:lnTo>
                  <a:lnTo>
                    <a:pt x="1789658" y="622312"/>
                  </a:lnTo>
                  <a:lnTo>
                    <a:pt x="1790509" y="622058"/>
                  </a:lnTo>
                  <a:lnTo>
                    <a:pt x="1790788" y="622185"/>
                  </a:lnTo>
                  <a:lnTo>
                    <a:pt x="1791144" y="622566"/>
                  </a:lnTo>
                  <a:lnTo>
                    <a:pt x="1792008" y="622058"/>
                  </a:lnTo>
                  <a:lnTo>
                    <a:pt x="1792224" y="621931"/>
                  </a:lnTo>
                  <a:lnTo>
                    <a:pt x="1793011" y="622185"/>
                  </a:lnTo>
                  <a:lnTo>
                    <a:pt x="1793532" y="623582"/>
                  </a:lnTo>
                  <a:lnTo>
                    <a:pt x="1794967" y="623328"/>
                  </a:lnTo>
                  <a:lnTo>
                    <a:pt x="1795894" y="623963"/>
                  </a:lnTo>
                  <a:lnTo>
                    <a:pt x="1796338" y="625487"/>
                  </a:lnTo>
                  <a:lnTo>
                    <a:pt x="1797100" y="625614"/>
                  </a:lnTo>
                  <a:lnTo>
                    <a:pt x="1797850" y="626249"/>
                  </a:lnTo>
                  <a:lnTo>
                    <a:pt x="1798586" y="627265"/>
                  </a:lnTo>
                  <a:lnTo>
                    <a:pt x="1799094" y="627773"/>
                  </a:lnTo>
                  <a:lnTo>
                    <a:pt x="1799818" y="628408"/>
                  </a:lnTo>
                  <a:lnTo>
                    <a:pt x="1800644" y="628916"/>
                  </a:lnTo>
                  <a:lnTo>
                    <a:pt x="1801888" y="628789"/>
                  </a:lnTo>
                  <a:lnTo>
                    <a:pt x="1803552" y="628027"/>
                  </a:lnTo>
                  <a:lnTo>
                    <a:pt x="1805254" y="629551"/>
                  </a:lnTo>
                  <a:lnTo>
                    <a:pt x="1806625" y="629805"/>
                  </a:lnTo>
                  <a:lnTo>
                    <a:pt x="1807667" y="628916"/>
                  </a:lnTo>
                  <a:lnTo>
                    <a:pt x="1807870" y="628916"/>
                  </a:lnTo>
                  <a:lnTo>
                    <a:pt x="1808391" y="628535"/>
                  </a:lnTo>
                  <a:lnTo>
                    <a:pt x="1808848" y="628027"/>
                  </a:lnTo>
                  <a:lnTo>
                    <a:pt x="1810778" y="625868"/>
                  </a:lnTo>
                  <a:lnTo>
                    <a:pt x="1810854" y="623328"/>
                  </a:lnTo>
                  <a:lnTo>
                    <a:pt x="1811413" y="621931"/>
                  </a:lnTo>
                  <a:lnTo>
                    <a:pt x="1811667" y="621296"/>
                  </a:lnTo>
                  <a:lnTo>
                    <a:pt x="1811769" y="621169"/>
                  </a:lnTo>
                  <a:lnTo>
                    <a:pt x="1813153" y="619518"/>
                  </a:lnTo>
                  <a:lnTo>
                    <a:pt x="1812759" y="618248"/>
                  </a:lnTo>
                  <a:lnTo>
                    <a:pt x="1812759" y="616851"/>
                  </a:lnTo>
                  <a:lnTo>
                    <a:pt x="1813483" y="616470"/>
                  </a:lnTo>
                  <a:lnTo>
                    <a:pt x="1813153" y="616089"/>
                  </a:lnTo>
                  <a:lnTo>
                    <a:pt x="1812480" y="615327"/>
                  </a:lnTo>
                  <a:lnTo>
                    <a:pt x="1811655" y="614692"/>
                  </a:lnTo>
                  <a:lnTo>
                    <a:pt x="1811020" y="614565"/>
                  </a:lnTo>
                  <a:lnTo>
                    <a:pt x="1811083" y="615454"/>
                  </a:lnTo>
                  <a:lnTo>
                    <a:pt x="1810956" y="616089"/>
                  </a:lnTo>
                  <a:lnTo>
                    <a:pt x="1809178" y="615454"/>
                  </a:lnTo>
                  <a:lnTo>
                    <a:pt x="1808187" y="615200"/>
                  </a:lnTo>
                  <a:lnTo>
                    <a:pt x="1807375" y="615200"/>
                  </a:lnTo>
                  <a:lnTo>
                    <a:pt x="1807210" y="615073"/>
                  </a:lnTo>
                  <a:lnTo>
                    <a:pt x="1806752" y="614692"/>
                  </a:lnTo>
                  <a:lnTo>
                    <a:pt x="1806435" y="614438"/>
                  </a:lnTo>
                  <a:lnTo>
                    <a:pt x="1806282" y="614311"/>
                  </a:lnTo>
                  <a:lnTo>
                    <a:pt x="1805978" y="613930"/>
                  </a:lnTo>
                  <a:lnTo>
                    <a:pt x="1805571" y="613422"/>
                  </a:lnTo>
                  <a:lnTo>
                    <a:pt x="1805241" y="612787"/>
                  </a:lnTo>
                  <a:lnTo>
                    <a:pt x="1804670" y="611263"/>
                  </a:lnTo>
                  <a:lnTo>
                    <a:pt x="1803768" y="609993"/>
                  </a:lnTo>
                  <a:lnTo>
                    <a:pt x="1803387" y="612025"/>
                  </a:lnTo>
                  <a:lnTo>
                    <a:pt x="1802498" y="613295"/>
                  </a:lnTo>
                  <a:lnTo>
                    <a:pt x="1801063" y="613930"/>
                  </a:lnTo>
                  <a:lnTo>
                    <a:pt x="1800987" y="613041"/>
                  </a:lnTo>
                  <a:lnTo>
                    <a:pt x="1801101" y="612406"/>
                  </a:lnTo>
                  <a:lnTo>
                    <a:pt x="1801202" y="612025"/>
                  </a:lnTo>
                  <a:lnTo>
                    <a:pt x="1801190" y="611390"/>
                  </a:lnTo>
                  <a:lnTo>
                    <a:pt x="1801126" y="611136"/>
                  </a:lnTo>
                  <a:lnTo>
                    <a:pt x="1800656" y="610755"/>
                  </a:lnTo>
                  <a:lnTo>
                    <a:pt x="1800161" y="610450"/>
                  </a:lnTo>
                  <a:lnTo>
                    <a:pt x="1800161" y="615073"/>
                  </a:lnTo>
                  <a:lnTo>
                    <a:pt x="1800009" y="614946"/>
                  </a:lnTo>
                  <a:lnTo>
                    <a:pt x="1800059" y="614692"/>
                  </a:lnTo>
                  <a:lnTo>
                    <a:pt x="1800161" y="615073"/>
                  </a:lnTo>
                  <a:lnTo>
                    <a:pt x="1800161" y="610450"/>
                  </a:lnTo>
                  <a:lnTo>
                    <a:pt x="1799831" y="610247"/>
                  </a:lnTo>
                  <a:lnTo>
                    <a:pt x="1799742" y="608977"/>
                  </a:lnTo>
                  <a:lnTo>
                    <a:pt x="1799386" y="608342"/>
                  </a:lnTo>
                  <a:lnTo>
                    <a:pt x="1799043" y="607834"/>
                  </a:lnTo>
                  <a:lnTo>
                    <a:pt x="1798751" y="607326"/>
                  </a:lnTo>
                  <a:lnTo>
                    <a:pt x="1798485" y="606818"/>
                  </a:lnTo>
                  <a:lnTo>
                    <a:pt x="1796465" y="607771"/>
                  </a:lnTo>
                  <a:lnTo>
                    <a:pt x="1796465" y="614438"/>
                  </a:lnTo>
                  <a:lnTo>
                    <a:pt x="1795868" y="613549"/>
                  </a:lnTo>
                  <a:lnTo>
                    <a:pt x="1796402" y="613041"/>
                  </a:lnTo>
                  <a:lnTo>
                    <a:pt x="1796465" y="614438"/>
                  </a:lnTo>
                  <a:lnTo>
                    <a:pt x="1796465" y="607771"/>
                  </a:lnTo>
                  <a:lnTo>
                    <a:pt x="1796313" y="607834"/>
                  </a:lnTo>
                  <a:lnTo>
                    <a:pt x="1796173" y="607580"/>
                  </a:lnTo>
                  <a:lnTo>
                    <a:pt x="1796110" y="606818"/>
                  </a:lnTo>
                  <a:lnTo>
                    <a:pt x="1796237" y="606183"/>
                  </a:lnTo>
                  <a:lnTo>
                    <a:pt x="1796288" y="605929"/>
                  </a:lnTo>
                  <a:lnTo>
                    <a:pt x="1796453" y="605421"/>
                  </a:lnTo>
                  <a:lnTo>
                    <a:pt x="1796529" y="605167"/>
                  </a:lnTo>
                  <a:lnTo>
                    <a:pt x="1796592" y="604278"/>
                  </a:lnTo>
                  <a:lnTo>
                    <a:pt x="1796262" y="603897"/>
                  </a:lnTo>
                  <a:lnTo>
                    <a:pt x="1794979" y="604278"/>
                  </a:lnTo>
                  <a:lnTo>
                    <a:pt x="1794979" y="619518"/>
                  </a:lnTo>
                  <a:lnTo>
                    <a:pt x="1794713" y="620661"/>
                  </a:lnTo>
                  <a:lnTo>
                    <a:pt x="1794230" y="621169"/>
                  </a:lnTo>
                  <a:lnTo>
                    <a:pt x="1793532" y="621169"/>
                  </a:lnTo>
                  <a:lnTo>
                    <a:pt x="1794979" y="619518"/>
                  </a:lnTo>
                  <a:lnTo>
                    <a:pt x="1794979" y="604278"/>
                  </a:lnTo>
                  <a:lnTo>
                    <a:pt x="1793709" y="604151"/>
                  </a:lnTo>
                  <a:lnTo>
                    <a:pt x="1792770" y="604151"/>
                  </a:lnTo>
                  <a:lnTo>
                    <a:pt x="1792084" y="604659"/>
                  </a:lnTo>
                  <a:lnTo>
                    <a:pt x="1791627" y="605421"/>
                  </a:lnTo>
                  <a:lnTo>
                    <a:pt x="1791423" y="605167"/>
                  </a:lnTo>
                  <a:lnTo>
                    <a:pt x="1791182" y="604786"/>
                  </a:lnTo>
                  <a:lnTo>
                    <a:pt x="1791055" y="604532"/>
                  </a:lnTo>
                  <a:lnTo>
                    <a:pt x="1790636" y="603770"/>
                  </a:lnTo>
                  <a:lnTo>
                    <a:pt x="1791944" y="602881"/>
                  </a:lnTo>
                  <a:lnTo>
                    <a:pt x="1791792" y="602373"/>
                  </a:lnTo>
                  <a:lnTo>
                    <a:pt x="1791906" y="601230"/>
                  </a:lnTo>
                  <a:lnTo>
                    <a:pt x="1791639" y="600722"/>
                  </a:lnTo>
                  <a:lnTo>
                    <a:pt x="1791106" y="600087"/>
                  </a:lnTo>
                  <a:lnTo>
                    <a:pt x="1790763" y="601230"/>
                  </a:lnTo>
                  <a:lnTo>
                    <a:pt x="1789988" y="601992"/>
                  </a:lnTo>
                  <a:lnTo>
                    <a:pt x="1788782" y="602246"/>
                  </a:lnTo>
                  <a:lnTo>
                    <a:pt x="1789430" y="604532"/>
                  </a:lnTo>
                  <a:lnTo>
                    <a:pt x="1788693" y="604405"/>
                  </a:lnTo>
                  <a:lnTo>
                    <a:pt x="1787842" y="604405"/>
                  </a:lnTo>
                  <a:lnTo>
                    <a:pt x="1787804" y="604151"/>
                  </a:lnTo>
                  <a:lnTo>
                    <a:pt x="1787639" y="602881"/>
                  </a:lnTo>
                  <a:lnTo>
                    <a:pt x="1787740" y="601484"/>
                  </a:lnTo>
                  <a:lnTo>
                    <a:pt x="1787880" y="600722"/>
                  </a:lnTo>
                  <a:lnTo>
                    <a:pt x="1788769" y="599833"/>
                  </a:lnTo>
                  <a:lnTo>
                    <a:pt x="1789430" y="599325"/>
                  </a:lnTo>
                  <a:lnTo>
                    <a:pt x="1789531" y="598563"/>
                  </a:lnTo>
                  <a:lnTo>
                    <a:pt x="1789074" y="597801"/>
                  </a:lnTo>
                  <a:lnTo>
                    <a:pt x="1788998" y="597547"/>
                  </a:lnTo>
                  <a:lnTo>
                    <a:pt x="1788833" y="596912"/>
                  </a:lnTo>
                  <a:lnTo>
                    <a:pt x="1788210" y="596404"/>
                  </a:lnTo>
                  <a:lnTo>
                    <a:pt x="1787220" y="596277"/>
                  </a:lnTo>
                  <a:lnTo>
                    <a:pt x="1786039" y="597420"/>
                  </a:lnTo>
                  <a:lnTo>
                    <a:pt x="1784972" y="597547"/>
                  </a:lnTo>
                  <a:lnTo>
                    <a:pt x="1784019" y="596658"/>
                  </a:lnTo>
                  <a:lnTo>
                    <a:pt x="1784083" y="595007"/>
                  </a:lnTo>
                  <a:lnTo>
                    <a:pt x="1784654" y="593991"/>
                  </a:lnTo>
                  <a:lnTo>
                    <a:pt x="1784527" y="592975"/>
                  </a:lnTo>
                  <a:lnTo>
                    <a:pt x="1784032" y="591197"/>
                  </a:lnTo>
                  <a:lnTo>
                    <a:pt x="1783638" y="590689"/>
                  </a:lnTo>
                  <a:lnTo>
                    <a:pt x="1783651" y="590181"/>
                  </a:lnTo>
                  <a:lnTo>
                    <a:pt x="1784096" y="589673"/>
                  </a:lnTo>
                  <a:lnTo>
                    <a:pt x="1784756" y="589038"/>
                  </a:lnTo>
                  <a:lnTo>
                    <a:pt x="1785251" y="589038"/>
                  </a:lnTo>
                  <a:lnTo>
                    <a:pt x="1785594" y="589419"/>
                  </a:lnTo>
                  <a:lnTo>
                    <a:pt x="1785924" y="589038"/>
                  </a:lnTo>
                  <a:lnTo>
                    <a:pt x="1786928" y="587895"/>
                  </a:lnTo>
                  <a:lnTo>
                    <a:pt x="1787309" y="587260"/>
                  </a:lnTo>
                  <a:lnTo>
                    <a:pt x="1787258" y="586625"/>
                  </a:lnTo>
                  <a:lnTo>
                    <a:pt x="1786801" y="586244"/>
                  </a:lnTo>
                  <a:lnTo>
                    <a:pt x="1788287" y="585863"/>
                  </a:lnTo>
                  <a:lnTo>
                    <a:pt x="1788693" y="585609"/>
                  </a:lnTo>
                  <a:lnTo>
                    <a:pt x="1789303" y="585228"/>
                  </a:lnTo>
                  <a:lnTo>
                    <a:pt x="1790166" y="584339"/>
                  </a:lnTo>
                  <a:lnTo>
                    <a:pt x="1790725" y="583704"/>
                  </a:lnTo>
                  <a:lnTo>
                    <a:pt x="1790890" y="583069"/>
                  </a:lnTo>
                  <a:lnTo>
                    <a:pt x="1790915" y="582688"/>
                  </a:lnTo>
                  <a:lnTo>
                    <a:pt x="1790585" y="581799"/>
                  </a:lnTo>
                  <a:lnTo>
                    <a:pt x="1791220" y="581672"/>
                  </a:lnTo>
                  <a:lnTo>
                    <a:pt x="1791589" y="581418"/>
                  </a:lnTo>
                  <a:lnTo>
                    <a:pt x="1791779" y="581164"/>
                  </a:lnTo>
                  <a:lnTo>
                    <a:pt x="1791690" y="580783"/>
                  </a:lnTo>
                  <a:lnTo>
                    <a:pt x="1791627" y="580275"/>
                  </a:lnTo>
                  <a:lnTo>
                    <a:pt x="1792287" y="579894"/>
                  </a:lnTo>
                  <a:lnTo>
                    <a:pt x="1793646" y="579767"/>
                  </a:lnTo>
                  <a:lnTo>
                    <a:pt x="1793722" y="577735"/>
                  </a:lnTo>
                  <a:lnTo>
                    <a:pt x="1794141" y="576846"/>
                  </a:lnTo>
                  <a:lnTo>
                    <a:pt x="1794281" y="576211"/>
                  </a:lnTo>
                  <a:lnTo>
                    <a:pt x="1794497" y="576084"/>
                  </a:lnTo>
                  <a:lnTo>
                    <a:pt x="1795208" y="576084"/>
                  </a:lnTo>
                  <a:lnTo>
                    <a:pt x="1795691" y="576338"/>
                  </a:lnTo>
                  <a:lnTo>
                    <a:pt x="1796313" y="576846"/>
                  </a:lnTo>
                  <a:lnTo>
                    <a:pt x="1796389" y="576719"/>
                  </a:lnTo>
                  <a:lnTo>
                    <a:pt x="1796453" y="576084"/>
                  </a:lnTo>
                  <a:lnTo>
                    <a:pt x="1796148" y="575703"/>
                  </a:lnTo>
                  <a:lnTo>
                    <a:pt x="1796110" y="574941"/>
                  </a:lnTo>
                  <a:lnTo>
                    <a:pt x="1796402" y="574687"/>
                  </a:lnTo>
                  <a:lnTo>
                    <a:pt x="1796300" y="574306"/>
                  </a:lnTo>
                  <a:lnTo>
                    <a:pt x="1795881" y="572909"/>
                  </a:lnTo>
                  <a:lnTo>
                    <a:pt x="1795729" y="572401"/>
                  </a:lnTo>
                  <a:lnTo>
                    <a:pt x="1795614" y="572020"/>
                  </a:lnTo>
                  <a:lnTo>
                    <a:pt x="1795538" y="571258"/>
                  </a:lnTo>
                  <a:lnTo>
                    <a:pt x="1795564" y="571004"/>
                  </a:lnTo>
                  <a:lnTo>
                    <a:pt x="1795932" y="570623"/>
                  </a:lnTo>
                  <a:lnTo>
                    <a:pt x="1796440" y="571258"/>
                  </a:lnTo>
                  <a:lnTo>
                    <a:pt x="1796630" y="571893"/>
                  </a:lnTo>
                  <a:lnTo>
                    <a:pt x="1797024" y="572401"/>
                  </a:lnTo>
                  <a:lnTo>
                    <a:pt x="1797405" y="572782"/>
                  </a:lnTo>
                  <a:lnTo>
                    <a:pt x="1797761" y="572782"/>
                  </a:lnTo>
                  <a:lnTo>
                    <a:pt x="1797862" y="571893"/>
                  </a:lnTo>
                  <a:lnTo>
                    <a:pt x="1798154" y="571512"/>
                  </a:lnTo>
                  <a:lnTo>
                    <a:pt x="1798650" y="571639"/>
                  </a:lnTo>
                  <a:lnTo>
                    <a:pt x="1799310" y="571512"/>
                  </a:lnTo>
                  <a:lnTo>
                    <a:pt x="1800047" y="571639"/>
                  </a:lnTo>
                  <a:lnTo>
                    <a:pt x="1800148" y="571512"/>
                  </a:lnTo>
                  <a:lnTo>
                    <a:pt x="1800479" y="571131"/>
                  </a:lnTo>
                  <a:lnTo>
                    <a:pt x="1800720" y="570623"/>
                  </a:lnTo>
                  <a:lnTo>
                    <a:pt x="1800961" y="569988"/>
                  </a:lnTo>
                  <a:lnTo>
                    <a:pt x="1800999" y="568845"/>
                  </a:lnTo>
                  <a:lnTo>
                    <a:pt x="1801469" y="568083"/>
                  </a:lnTo>
                  <a:lnTo>
                    <a:pt x="1802104" y="567829"/>
                  </a:lnTo>
                  <a:lnTo>
                    <a:pt x="1802955" y="567829"/>
                  </a:lnTo>
                  <a:lnTo>
                    <a:pt x="1803463" y="567575"/>
                  </a:lnTo>
                  <a:lnTo>
                    <a:pt x="1803679" y="567321"/>
                  </a:lnTo>
                  <a:lnTo>
                    <a:pt x="1803654" y="567194"/>
                  </a:lnTo>
                  <a:lnTo>
                    <a:pt x="1803628" y="567067"/>
                  </a:lnTo>
                  <a:lnTo>
                    <a:pt x="1803006" y="566686"/>
                  </a:lnTo>
                  <a:lnTo>
                    <a:pt x="1802879" y="566305"/>
                  </a:lnTo>
                  <a:lnTo>
                    <a:pt x="1802942" y="565797"/>
                  </a:lnTo>
                  <a:lnTo>
                    <a:pt x="1804441" y="565416"/>
                  </a:lnTo>
                  <a:lnTo>
                    <a:pt x="1805952" y="565797"/>
                  </a:lnTo>
                  <a:lnTo>
                    <a:pt x="1807451" y="567067"/>
                  </a:lnTo>
                  <a:lnTo>
                    <a:pt x="1806956" y="568845"/>
                  </a:lnTo>
                  <a:lnTo>
                    <a:pt x="1806829" y="569480"/>
                  </a:lnTo>
                  <a:lnTo>
                    <a:pt x="1807057" y="569734"/>
                  </a:lnTo>
                  <a:lnTo>
                    <a:pt x="1807578" y="569861"/>
                  </a:lnTo>
                  <a:lnTo>
                    <a:pt x="1809140" y="569861"/>
                  </a:lnTo>
                  <a:lnTo>
                    <a:pt x="1809889" y="569988"/>
                  </a:lnTo>
                  <a:lnTo>
                    <a:pt x="1810067" y="570623"/>
                  </a:lnTo>
                  <a:lnTo>
                    <a:pt x="1810867" y="571004"/>
                  </a:lnTo>
                  <a:lnTo>
                    <a:pt x="1812277" y="571004"/>
                  </a:lnTo>
                  <a:lnTo>
                    <a:pt x="1812836" y="570496"/>
                  </a:lnTo>
                  <a:lnTo>
                    <a:pt x="1813344" y="569607"/>
                  </a:lnTo>
                  <a:lnTo>
                    <a:pt x="1813699" y="569480"/>
                  </a:lnTo>
                  <a:lnTo>
                    <a:pt x="1814271" y="569353"/>
                  </a:lnTo>
                  <a:lnTo>
                    <a:pt x="1814639" y="570750"/>
                  </a:lnTo>
                  <a:lnTo>
                    <a:pt x="1814944" y="571131"/>
                  </a:lnTo>
                  <a:lnTo>
                    <a:pt x="1814385" y="571639"/>
                  </a:lnTo>
                  <a:lnTo>
                    <a:pt x="1814068" y="571766"/>
                  </a:lnTo>
                  <a:lnTo>
                    <a:pt x="1813547" y="572020"/>
                  </a:lnTo>
                  <a:lnTo>
                    <a:pt x="1813483" y="572782"/>
                  </a:lnTo>
                  <a:lnTo>
                    <a:pt x="1814626" y="572655"/>
                  </a:lnTo>
                  <a:lnTo>
                    <a:pt x="1815642" y="572782"/>
                  </a:lnTo>
                  <a:lnTo>
                    <a:pt x="1816557" y="573163"/>
                  </a:lnTo>
                  <a:lnTo>
                    <a:pt x="1817801" y="573798"/>
                  </a:lnTo>
                  <a:lnTo>
                    <a:pt x="1819160" y="574306"/>
                  </a:lnTo>
                  <a:lnTo>
                    <a:pt x="1819186" y="576211"/>
                  </a:lnTo>
                  <a:lnTo>
                    <a:pt x="1819287" y="576592"/>
                  </a:lnTo>
                  <a:lnTo>
                    <a:pt x="1819719" y="576465"/>
                  </a:lnTo>
                  <a:lnTo>
                    <a:pt x="1820087" y="576084"/>
                  </a:lnTo>
                  <a:lnTo>
                    <a:pt x="1821192" y="574052"/>
                  </a:lnTo>
                  <a:lnTo>
                    <a:pt x="1821916" y="573671"/>
                  </a:lnTo>
                  <a:lnTo>
                    <a:pt x="1822361" y="573925"/>
                  </a:lnTo>
                  <a:lnTo>
                    <a:pt x="1822526" y="574433"/>
                  </a:lnTo>
                  <a:lnTo>
                    <a:pt x="1822627" y="574687"/>
                  </a:lnTo>
                  <a:lnTo>
                    <a:pt x="1822881" y="575195"/>
                  </a:lnTo>
                  <a:lnTo>
                    <a:pt x="1822970" y="575576"/>
                  </a:lnTo>
                  <a:lnTo>
                    <a:pt x="1823085" y="577862"/>
                  </a:lnTo>
                  <a:lnTo>
                    <a:pt x="1823313" y="578370"/>
                  </a:lnTo>
                  <a:lnTo>
                    <a:pt x="1823669" y="578370"/>
                  </a:lnTo>
                  <a:lnTo>
                    <a:pt x="1824139" y="577608"/>
                  </a:lnTo>
                  <a:lnTo>
                    <a:pt x="1824786" y="577100"/>
                  </a:lnTo>
                  <a:lnTo>
                    <a:pt x="1825637" y="576846"/>
                  </a:lnTo>
                  <a:lnTo>
                    <a:pt x="1826120" y="578370"/>
                  </a:lnTo>
                  <a:lnTo>
                    <a:pt x="1831746" y="581037"/>
                  </a:lnTo>
                  <a:lnTo>
                    <a:pt x="1837169" y="583450"/>
                  </a:lnTo>
                  <a:lnTo>
                    <a:pt x="1837537" y="583069"/>
                  </a:lnTo>
                  <a:lnTo>
                    <a:pt x="1838286" y="582815"/>
                  </a:lnTo>
                  <a:lnTo>
                    <a:pt x="1840496" y="582815"/>
                  </a:lnTo>
                  <a:lnTo>
                    <a:pt x="1841677" y="582688"/>
                  </a:lnTo>
                  <a:lnTo>
                    <a:pt x="1842338" y="579513"/>
                  </a:lnTo>
                  <a:lnTo>
                    <a:pt x="1842693" y="576846"/>
                  </a:lnTo>
                  <a:lnTo>
                    <a:pt x="1842681" y="576084"/>
                  </a:lnTo>
                  <a:lnTo>
                    <a:pt x="1842236" y="575576"/>
                  </a:lnTo>
                  <a:lnTo>
                    <a:pt x="1841982" y="574941"/>
                  </a:lnTo>
                  <a:lnTo>
                    <a:pt x="1841868" y="574560"/>
                  </a:lnTo>
                  <a:lnTo>
                    <a:pt x="1841728" y="573671"/>
                  </a:lnTo>
                  <a:lnTo>
                    <a:pt x="1841423" y="572655"/>
                  </a:lnTo>
                  <a:lnTo>
                    <a:pt x="1841347" y="572401"/>
                  </a:lnTo>
                  <a:lnTo>
                    <a:pt x="1840776" y="571004"/>
                  </a:lnTo>
                  <a:lnTo>
                    <a:pt x="1839798" y="569353"/>
                  </a:lnTo>
                  <a:lnTo>
                    <a:pt x="1838820" y="567702"/>
                  </a:lnTo>
                  <a:lnTo>
                    <a:pt x="1837982" y="566305"/>
                  </a:lnTo>
                  <a:lnTo>
                    <a:pt x="1837918" y="566432"/>
                  </a:lnTo>
                  <a:lnTo>
                    <a:pt x="1837512" y="566686"/>
                  </a:lnTo>
                  <a:lnTo>
                    <a:pt x="1836077" y="567321"/>
                  </a:lnTo>
                  <a:lnTo>
                    <a:pt x="1835569" y="567575"/>
                  </a:lnTo>
                  <a:lnTo>
                    <a:pt x="1835264" y="567702"/>
                  </a:lnTo>
                  <a:lnTo>
                    <a:pt x="1835950" y="566051"/>
                  </a:lnTo>
                  <a:lnTo>
                    <a:pt x="1836369" y="565035"/>
                  </a:lnTo>
                  <a:lnTo>
                    <a:pt x="1836013" y="564273"/>
                  </a:lnTo>
                  <a:lnTo>
                    <a:pt x="1835721" y="563638"/>
                  </a:lnTo>
                  <a:lnTo>
                    <a:pt x="1834845" y="563549"/>
                  </a:lnTo>
                  <a:lnTo>
                    <a:pt x="1834845" y="565035"/>
                  </a:lnTo>
                  <a:lnTo>
                    <a:pt x="1834286" y="566051"/>
                  </a:lnTo>
                  <a:lnTo>
                    <a:pt x="1833740" y="565416"/>
                  </a:lnTo>
                  <a:lnTo>
                    <a:pt x="1833930" y="565035"/>
                  </a:lnTo>
                  <a:lnTo>
                    <a:pt x="1834845" y="565035"/>
                  </a:lnTo>
                  <a:lnTo>
                    <a:pt x="1834845" y="563549"/>
                  </a:lnTo>
                  <a:lnTo>
                    <a:pt x="1834527" y="563511"/>
                  </a:lnTo>
                  <a:lnTo>
                    <a:pt x="1833333" y="563384"/>
                  </a:lnTo>
                  <a:lnTo>
                    <a:pt x="1833118" y="563130"/>
                  </a:lnTo>
                  <a:lnTo>
                    <a:pt x="1832864" y="563003"/>
                  </a:lnTo>
                  <a:lnTo>
                    <a:pt x="1832610" y="562876"/>
                  </a:lnTo>
                  <a:lnTo>
                    <a:pt x="1831746" y="562749"/>
                  </a:lnTo>
                  <a:lnTo>
                    <a:pt x="1830895" y="562876"/>
                  </a:lnTo>
                  <a:lnTo>
                    <a:pt x="1830260" y="563003"/>
                  </a:lnTo>
                  <a:lnTo>
                    <a:pt x="1829752" y="562114"/>
                  </a:lnTo>
                  <a:lnTo>
                    <a:pt x="1829536" y="561733"/>
                  </a:lnTo>
                  <a:lnTo>
                    <a:pt x="1828952" y="561225"/>
                  </a:lnTo>
                  <a:lnTo>
                    <a:pt x="1828520" y="561352"/>
                  </a:lnTo>
                  <a:lnTo>
                    <a:pt x="1828406" y="561479"/>
                  </a:lnTo>
                  <a:lnTo>
                    <a:pt x="1827961" y="561860"/>
                  </a:lnTo>
                  <a:lnTo>
                    <a:pt x="1826679" y="562114"/>
                  </a:lnTo>
                  <a:lnTo>
                    <a:pt x="1827161" y="560717"/>
                  </a:lnTo>
                  <a:lnTo>
                    <a:pt x="1827276" y="560209"/>
                  </a:lnTo>
                  <a:lnTo>
                    <a:pt x="1827326" y="559701"/>
                  </a:lnTo>
                  <a:lnTo>
                    <a:pt x="1827364" y="559447"/>
                  </a:lnTo>
                  <a:lnTo>
                    <a:pt x="1827009" y="559066"/>
                  </a:lnTo>
                  <a:lnTo>
                    <a:pt x="1826552" y="558304"/>
                  </a:lnTo>
                  <a:lnTo>
                    <a:pt x="1825574" y="558304"/>
                  </a:lnTo>
                  <a:lnTo>
                    <a:pt x="1825244" y="558469"/>
                  </a:lnTo>
                  <a:lnTo>
                    <a:pt x="1825244" y="560844"/>
                  </a:lnTo>
                  <a:lnTo>
                    <a:pt x="1825167" y="560971"/>
                  </a:lnTo>
                  <a:lnTo>
                    <a:pt x="1824837" y="561225"/>
                  </a:lnTo>
                  <a:lnTo>
                    <a:pt x="1824266" y="561606"/>
                  </a:lnTo>
                  <a:lnTo>
                    <a:pt x="1822970" y="561987"/>
                  </a:lnTo>
                  <a:lnTo>
                    <a:pt x="1821637" y="563511"/>
                  </a:lnTo>
                  <a:lnTo>
                    <a:pt x="1821167" y="561860"/>
                  </a:lnTo>
                  <a:lnTo>
                    <a:pt x="1822234" y="561860"/>
                  </a:lnTo>
                  <a:lnTo>
                    <a:pt x="1822970" y="561987"/>
                  </a:lnTo>
                  <a:lnTo>
                    <a:pt x="1823046" y="561860"/>
                  </a:lnTo>
                  <a:lnTo>
                    <a:pt x="1823250" y="561479"/>
                  </a:lnTo>
                  <a:lnTo>
                    <a:pt x="1823351" y="561225"/>
                  </a:lnTo>
                  <a:lnTo>
                    <a:pt x="1823453" y="560717"/>
                  </a:lnTo>
                  <a:lnTo>
                    <a:pt x="1823669" y="560209"/>
                  </a:lnTo>
                  <a:lnTo>
                    <a:pt x="1823999" y="559955"/>
                  </a:lnTo>
                  <a:lnTo>
                    <a:pt x="1824863" y="559701"/>
                  </a:lnTo>
                  <a:lnTo>
                    <a:pt x="1825117" y="559828"/>
                  </a:lnTo>
                  <a:lnTo>
                    <a:pt x="1825244" y="560844"/>
                  </a:lnTo>
                  <a:lnTo>
                    <a:pt x="1825244" y="558469"/>
                  </a:lnTo>
                  <a:lnTo>
                    <a:pt x="1824037" y="559066"/>
                  </a:lnTo>
                  <a:lnTo>
                    <a:pt x="1824215" y="557923"/>
                  </a:lnTo>
                  <a:lnTo>
                    <a:pt x="1824240" y="557796"/>
                  </a:lnTo>
                  <a:lnTo>
                    <a:pt x="1823986" y="556907"/>
                  </a:lnTo>
                  <a:lnTo>
                    <a:pt x="1822945" y="556272"/>
                  </a:lnTo>
                  <a:lnTo>
                    <a:pt x="1822742" y="556145"/>
                  </a:lnTo>
                  <a:lnTo>
                    <a:pt x="1822081" y="556145"/>
                  </a:lnTo>
                  <a:lnTo>
                    <a:pt x="1820506" y="556272"/>
                  </a:lnTo>
                  <a:lnTo>
                    <a:pt x="1819910" y="556272"/>
                  </a:lnTo>
                  <a:lnTo>
                    <a:pt x="1818944" y="555764"/>
                  </a:lnTo>
                  <a:lnTo>
                    <a:pt x="1818957" y="554748"/>
                  </a:lnTo>
                  <a:lnTo>
                    <a:pt x="1819160" y="554240"/>
                  </a:lnTo>
                  <a:lnTo>
                    <a:pt x="1819249" y="553986"/>
                  </a:lnTo>
                  <a:lnTo>
                    <a:pt x="1818398" y="554240"/>
                  </a:lnTo>
                  <a:lnTo>
                    <a:pt x="1818017" y="553986"/>
                  </a:lnTo>
                  <a:lnTo>
                    <a:pt x="1818030" y="553859"/>
                  </a:lnTo>
                  <a:lnTo>
                    <a:pt x="1818068" y="553605"/>
                  </a:lnTo>
                  <a:lnTo>
                    <a:pt x="1818132" y="553097"/>
                  </a:lnTo>
                  <a:lnTo>
                    <a:pt x="1817344" y="552843"/>
                  </a:lnTo>
                  <a:lnTo>
                    <a:pt x="1814487" y="551319"/>
                  </a:lnTo>
                  <a:lnTo>
                    <a:pt x="1814855" y="550684"/>
                  </a:lnTo>
                  <a:lnTo>
                    <a:pt x="1814957" y="550430"/>
                  </a:lnTo>
                  <a:lnTo>
                    <a:pt x="1815084" y="549795"/>
                  </a:lnTo>
                  <a:lnTo>
                    <a:pt x="1816328" y="550430"/>
                  </a:lnTo>
                  <a:lnTo>
                    <a:pt x="1818474" y="549922"/>
                  </a:lnTo>
                  <a:lnTo>
                    <a:pt x="1818601" y="549795"/>
                  </a:lnTo>
                  <a:lnTo>
                    <a:pt x="1818716" y="549668"/>
                  </a:lnTo>
                  <a:lnTo>
                    <a:pt x="1819668" y="549287"/>
                  </a:lnTo>
                  <a:lnTo>
                    <a:pt x="1819884" y="549160"/>
                  </a:lnTo>
                  <a:lnTo>
                    <a:pt x="1820545" y="548779"/>
                  </a:lnTo>
                  <a:lnTo>
                    <a:pt x="1820710" y="548271"/>
                  </a:lnTo>
                  <a:lnTo>
                    <a:pt x="1820926" y="547636"/>
                  </a:lnTo>
                  <a:lnTo>
                    <a:pt x="1820913" y="547382"/>
                  </a:lnTo>
                  <a:lnTo>
                    <a:pt x="1820862" y="546239"/>
                  </a:lnTo>
                  <a:lnTo>
                    <a:pt x="1819300" y="546239"/>
                  </a:lnTo>
                  <a:lnTo>
                    <a:pt x="1819300" y="548017"/>
                  </a:lnTo>
                  <a:lnTo>
                    <a:pt x="1819173" y="548271"/>
                  </a:lnTo>
                  <a:lnTo>
                    <a:pt x="1818347" y="547763"/>
                  </a:lnTo>
                  <a:lnTo>
                    <a:pt x="1818462" y="547636"/>
                  </a:lnTo>
                  <a:lnTo>
                    <a:pt x="1819300" y="548017"/>
                  </a:lnTo>
                  <a:lnTo>
                    <a:pt x="1819300" y="546239"/>
                  </a:lnTo>
                  <a:lnTo>
                    <a:pt x="1819021" y="546239"/>
                  </a:lnTo>
                  <a:lnTo>
                    <a:pt x="1818081" y="545604"/>
                  </a:lnTo>
                  <a:lnTo>
                    <a:pt x="1818055" y="544334"/>
                  </a:lnTo>
                  <a:lnTo>
                    <a:pt x="1820684" y="544588"/>
                  </a:lnTo>
                  <a:lnTo>
                    <a:pt x="1822234" y="544461"/>
                  </a:lnTo>
                  <a:lnTo>
                    <a:pt x="1822488" y="544334"/>
                  </a:lnTo>
                  <a:lnTo>
                    <a:pt x="1822742" y="544207"/>
                  </a:lnTo>
                  <a:lnTo>
                    <a:pt x="1823605" y="543953"/>
                  </a:lnTo>
                  <a:lnTo>
                    <a:pt x="1824355" y="542810"/>
                  </a:lnTo>
                  <a:lnTo>
                    <a:pt x="1824393" y="542683"/>
                  </a:lnTo>
                  <a:lnTo>
                    <a:pt x="1824558" y="542175"/>
                  </a:lnTo>
                  <a:lnTo>
                    <a:pt x="1824710" y="541667"/>
                  </a:lnTo>
                  <a:lnTo>
                    <a:pt x="1825028" y="540651"/>
                  </a:lnTo>
                  <a:lnTo>
                    <a:pt x="1826590" y="540016"/>
                  </a:lnTo>
                  <a:lnTo>
                    <a:pt x="1827187" y="539508"/>
                  </a:lnTo>
                  <a:lnTo>
                    <a:pt x="1826933" y="539127"/>
                  </a:lnTo>
                  <a:lnTo>
                    <a:pt x="1826590" y="538619"/>
                  </a:lnTo>
                  <a:lnTo>
                    <a:pt x="1826463" y="538365"/>
                  </a:lnTo>
                  <a:lnTo>
                    <a:pt x="1826336" y="537984"/>
                  </a:lnTo>
                  <a:lnTo>
                    <a:pt x="1826145" y="537603"/>
                  </a:lnTo>
                  <a:lnTo>
                    <a:pt x="1825904" y="537222"/>
                  </a:lnTo>
                  <a:lnTo>
                    <a:pt x="1825802" y="536968"/>
                  </a:lnTo>
                  <a:lnTo>
                    <a:pt x="1825726" y="536460"/>
                  </a:lnTo>
                  <a:lnTo>
                    <a:pt x="1827225" y="537984"/>
                  </a:lnTo>
                  <a:lnTo>
                    <a:pt x="1828431" y="537857"/>
                  </a:lnTo>
                  <a:lnTo>
                    <a:pt x="1829206" y="536460"/>
                  </a:lnTo>
                  <a:lnTo>
                    <a:pt x="1829346" y="536206"/>
                  </a:lnTo>
                  <a:lnTo>
                    <a:pt x="1829663" y="535317"/>
                  </a:lnTo>
                  <a:lnTo>
                    <a:pt x="1830146" y="534809"/>
                  </a:lnTo>
                  <a:lnTo>
                    <a:pt x="1831873" y="534301"/>
                  </a:lnTo>
                  <a:lnTo>
                    <a:pt x="1833295" y="534809"/>
                  </a:lnTo>
                  <a:lnTo>
                    <a:pt x="1835086" y="536206"/>
                  </a:lnTo>
                  <a:lnTo>
                    <a:pt x="1837512" y="537730"/>
                  </a:lnTo>
                  <a:lnTo>
                    <a:pt x="1840014" y="539000"/>
                  </a:lnTo>
                  <a:lnTo>
                    <a:pt x="1842579" y="540270"/>
                  </a:lnTo>
                  <a:lnTo>
                    <a:pt x="1844014" y="541159"/>
                  </a:lnTo>
                  <a:lnTo>
                    <a:pt x="1844255" y="541286"/>
                  </a:lnTo>
                  <a:lnTo>
                    <a:pt x="1844332" y="541540"/>
                  </a:lnTo>
                  <a:lnTo>
                    <a:pt x="1844916" y="542429"/>
                  </a:lnTo>
                  <a:lnTo>
                    <a:pt x="1845995" y="543064"/>
                  </a:lnTo>
                  <a:lnTo>
                    <a:pt x="1847532" y="543572"/>
                  </a:lnTo>
                  <a:lnTo>
                    <a:pt x="1851329" y="544588"/>
                  </a:lnTo>
                  <a:lnTo>
                    <a:pt x="1852244" y="546239"/>
                  </a:lnTo>
                  <a:lnTo>
                    <a:pt x="1853095" y="547128"/>
                  </a:lnTo>
                  <a:lnTo>
                    <a:pt x="1855012" y="547763"/>
                  </a:lnTo>
                  <a:lnTo>
                    <a:pt x="1855571" y="548017"/>
                  </a:lnTo>
                  <a:lnTo>
                    <a:pt x="1856016" y="548398"/>
                  </a:lnTo>
                  <a:lnTo>
                    <a:pt x="1856359" y="548779"/>
                  </a:lnTo>
                  <a:lnTo>
                    <a:pt x="1857400" y="549287"/>
                  </a:lnTo>
                  <a:lnTo>
                    <a:pt x="1861553" y="549668"/>
                  </a:lnTo>
                  <a:lnTo>
                    <a:pt x="1864855" y="548906"/>
                  </a:lnTo>
                  <a:lnTo>
                    <a:pt x="1867268" y="547128"/>
                  </a:lnTo>
                  <a:lnTo>
                    <a:pt x="1867700" y="546620"/>
                  </a:lnTo>
                  <a:lnTo>
                    <a:pt x="1867700" y="545604"/>
                  </a:lnTo>
                  <a:close/>
                </a:path>
                <a:path w="2016759" h="773429">
                  <a:moveTo>
                    <a:pt x="1925777" y="772985"/>
                  </a:moveTo>
                  <a:lnTo>
                    <a:pt x="1925447" y="773061"/>
                  </a:lnTo>
                  <a:lnTo>
                    <a:pt x="1925650" y="773188"/>
                  </a:lnTo>
                  <a:lnTo>
                    <a:pt x="1925777" y="772985"/>
                  </a:lnTo>
                  <a:close/>
                </a:path>
                <a:path w="2016759" h="773429">
                  <a:moveTo>
                    <a:pt x="1930361" y="604583"/>
                  </a:moveTo>
                  <a:lnTo>
                    <a:pt x="1929828" y="604202"/>
                  </a:lnTo>
                  <a:lnTo>
                    <a:pt x="1929714" y="603948"/>
                  </a:lnTo>
                  <a:lnTo>
                    <a:pt x="1929650" y="602043"/>
                  </a:lnTo>
                  <a:lnTo>
                    <a:pt x="1929257" y="601408"/>
                  </a:lnTo>
                  <a:lnTo>
                    <a:pt x="1928571" y="601027"/>
                  </a:lnTo>
                  <a:lnTo>
                    <a:pt x="1929269" y="600138"/>
                  </a:lnTo>
                  <a:lnTo>
                    <a:pt x="1929612" y="598995"/>
                  </a:lnTo>
                  <a:lnTo>
                    <a:pt x="1929688" y="597344"/>
                  </a:lnTo>
                  <a:lnTo>
                    <a:pt x="1930120" y="596836"/>
                  </a:lnTo>
                  <a:lnTo>
                    <a:pt x="1930107" y="596201"/>
                  </a:lnTo>
                  <a:lnTo>
                    <a:pt x="1929587" y="595566"/>
                  </a:lnTo>
                  <a:lnTo>
                    <a:pt x="1928761" y="595058"/>
                  </a:lnTo>
                  <a:lnTo>
                    <a:pt x="1928050" y="594423"/>
                  </a:lnTo>
                  <a:lnTo>
                    <a:pt x="1928075" y="593534"/>
                  </a:lnTo>
                  <a:lnTo>
                    <a:pt x="1929345" y="592645"/>
                  </a:lnTo>
                  <a:lnTo>
                    <a:pt x="1929015" y="592264"/>
                  </a:lnTo>
                  <a:lnTo>
                    <a:pt x="1929003" y="591883"/>
                  </a:lnTo>
                  <a:lnTo>
                    <a:pt x="1929980" y="590232"/>
                  </a:lnTo>
                  <a:lnTo>
                    <a:pt x="1929917" y="587819"/>
                  </a:lnTo>
                  <a:lnTo>
                    <a:pt x="1929777" y="587692"/>
                  </a:lnTo>
                  <a:lnTo>
                    <a:pt x="1929447" y="587311"/>
                  </a:lnTo>
                  <a:lnTo>
                    <a:pt x="1928634" y="587311"/>
                  </a:lnTo>
                  <a:lnTo>
                    <a:pt x="1927339" y="587692"/>
                  </a:lnTo>
                  <a:lnTo>
                    <a:pt x="1927758" y="586676"/>
                  </a:lnTo>
                  <a:lnTo>
                    <a:pt x="1927872" y="586168"/>
                  </a:lnTo>
                  <a:lnTo>
                    <a:pt x="1927796" y="584136"/>
                  </a:lnTo>
                  <a:lnTo>
                    <a:pt x="1927479" y="583374"/>
                  </a:lnTo>
                  <a:lnTo>
                    <a:pt x="1927669" y="582485"/>
                  </a:lnTo>
                  <a:lnTo>
                    <a:pt x="1928253" y="581850"/>
                  </a:lnTo>
                  <a:lnTo>
                    <a:pt x="1928342" y="581596"/>
                  </a:lnTo>
                  <a:lnTo>
                    <a:pt x="1928202" y="580961"/>
                  </a:lnTo>
                  <a:lnTo>
                    <a:pt x="1927275" y="580847"/>
                  </a:lnTo>
                  <a:lnTo>
                    <a:pt x="1927275" y="608266"/>
                  </a:lnTo>
                  <a:lnTo>
                    <a:pt x="1927136" y="608139"/>
                  </a:lnTo>
                  <a:lnTo>
                    <a:pt x="1926856" y="607758"/>
                  </a:lnTo>
                  <a:lnTo>
                    <a:pt x="1926996" y="607885"/>
                  </a:lnTo>
                  <a:lnTo>
                    <a:pt x="1927085" y="607758"/>
                  </a:lnTo>
                  <a:lnTo>
                    <a:pt x="1927186" y="607631"/>
                  </a:lnTo>
                  <a:lnTo>
                    <a:pt x="1927275" y="608266"/>
                  </a:lnTo>
                  <a:lnTo>
                    <a:pt x="1927275" y="580847"/>
                  </a:lnTo>
                  <a:lnTo>
                    <a:pt x="1926488" y="580199"/>
                  </a:lnTo>
                  <a:lnTo>
                    <a:pt x="1925231" y="577659"/>
                  </a:lnTo>
                  <a:lnTo>
                    <a:pt x="1924570" y="576389"/>
                  </a:lnTo>
                  <a:lnTo>
                    <a:pt x="1924850" y="574865"/>
                  </a:lnTo>
                  <a:lnTo>
                    <a:pt x="1924913" y="573468"/>
                  </a:lnTo>
                  <a:lnTo>
                    <a:pt x="1924799" y="572452"/>
                  </a:lnTo>
                  <a:lnTo>
                    <a:pt x="1923948" y="571309"/>
                  </a:lnTo>
                  <a:lnTo>
                    <a:pt x="1924342" y="570166"/>
                  </a:lnTo>
                  <a:lnTo>
                    <a:pt x="1925053" y="569023"/>
                  </a:lnTo>
                  <a:lnTo>
                    <a:pt x="1925320" y="568261"/>
                  </a:lnTo>
                  <a:lnTo>
                    <a:pt x="1925053" y="567372"/>
                  </a:lnTo>
                  <a:lnTo>
                    <a:pt x="1924265" y="566610"/>
                  </a:lnTo>
                  <a:lnTo>
                    <a:pt x="1923491" y="566991"/>
                  </a:lnTo>
                  <a:lnTo>
                    <a:pt x="1922386" y="567372"/>
                  </a:lnTo>
                  <a:lnTo>
                    <a:pt x="1921129" y="565467"/>
                  </a:lnTo>
                  <a:lnTo>
                    <a:pt x="1920925" y="565086"/>
                  </a:lnTo>
                  <a:lnTo>
                    <a:pt x="1920862" y="564832"/>
                  </a:lnTo>
                  <a:lnTo>
                    <a:pt x="1919033" y="562419"/>
                  </a:lnTo>
                  <a:lnTo>
                    <a:pt x="1918195" y="560641"/>
                  </a:lnTo>
                  <a:lnTo>
                    <a:pt x="1918322" y="559879"/>
                  </a:lnTo>
                  <a:lnTo>
                    <a:pt x="1917954" y="559752"/>
                  </a:lnTo>
                  <a:lnTo>
                    <a:pt x="1917585" y="559625"/>
                  </a:lnTo>
                  <a:lnTo>
                    <a:pt x="1916734" y="559752"/>
                  </a:lnTo>
                  <a:lnTo>
                    <a:pt x="1916239" y="559625"/>
                  </a:lnTo>
                  <a:lnTo>
                    <a:pt x="1915858" y="559498"/>
                  </a:lnTo>
                  <a:lnTo>
                    <a:pt x="1915591" y="559371"/>
                  </a:lnTo>
                  <a:lnTo>
                    <a:pt x="1915452" y="559117"/>
                  </a:lnTo>
                  <a:lnTo>
                    <a:pt x="1915477" y="558228"/>
                  </a:lnTo>
                  <a:lnTo>
                    <a:pt x="1915845" y="556958"/>
                  </a:lnTo>
                  <a:lnTo>
                    <a:pt x="1914715" y="555193"/>
                  </a:lnTo>
                  <a:lnTo>
                    <a:pt x="1914715" y="604583"/>
                  </a:lnTo>
                  <a:lnTo>
                    <a:pt x="1914359" y="606869"/>
                  </a:lnTo>
                  <a:lnTo>
                    <a:pt x="1913128" y="609663"/>
                  </a:lnTo>
                  <a:lnTo>
                    <a:pt x="1912759" y="609536"/>
                  </a:lnTo>
                  <a:lnTo>
                    <a:pt x="1912239" y="609790"/>
                  </a:lnTo>
                  <a:lnTo>
                    <a:pt x="1911565" y="610298"/>
                  </a:lnTo>
                  <a:lnTo>
                    <a:pt x="1911210" y="610933"/>
                  </a:lnTo>
                  <a:lnTo>
                    <a:pt x="1910524" y="611695"/>
                  </a:lnTo>
                  <a:lnTo>
                    <a:pt x="1908784" y="612076"/>
                  </a:lnTo>
                  <a:lnTo>
                    <a:pt x="1907311" y="612584"/>
                  </a:lnTo>
                  <a:lnTo>
                    <a:pt x="1906066" y="613219"/>
                  </a:lnTo>
                  <a:lnTo>
                    <a:pt x="1906511" y="613981"/>
                  </a:lnTo>
                  <a:lnTo>
                    <a:pt x="1906257" y="614362"/>
                  </a:lnTo>
                  <a:lnTo>
                    <a:pt x="1905342" y="614362"/>
                  </a:lnTo>
                  <a:lnTo>
                    <a:pt x="1904479" y="614489"/>
                  </a:lnTo>
                  <a:lnTo>
                    <a:pt x="1903437" y="614362"/>
                  </a:lnTo>
                  <a:lnTo>
                    <a:pt x="1900110" y="611949"/>
                  </a:lnTo>
                  <a:lnTo>
                    <a:pt x="1899577" y="611568"/>
                  </a:lnTo>
                  <a:lnTo>
                    <a:pt x="1899196" y="611949"/>
                  </a:lnTo>
                  <a:lnTo>
                    <a:pt x="1898688" y="611949"/>
                  </a:lnTo>
                  <a:lnTo>
                    <a:pt x="1898065" y="611822"/>
                  </a:lnTo>
                  <a:lnTo>
                    <a:pt x="1897456" y="611441"/>
                  </a:lnTo>
                  <a:lnTo>
                    <a:pt x="1897253" y="611314"/>
                  </a:lnTo>
                  <a:lnTo>
                    <a:pt x="1896592" y="611441"/>
                  </a:lnTo>
                  <a:lnTo>
                    <a:pt x="1895411" y="610298"/>
                  </a:lnTo>
                  <a:lnTo>
                    <a:pt x="1894865" y="609536"/>
                  </a:lnTo>
                  <a:lnTo>
                    <a:pt x="1894332" y="609282"/>
                  </a:lnTo>
                  <a:lnTo>
                    <a:pt x="1893773" y="609282"/>
                  </a:lnTo>
                  <a:lnTo>
                    <a:pt x="1892427" y="608774"/>
                  </a:lnTo>
                  <a:lnTo>
                    <a:pt x="1891296" y="607885"/>
                  </a:lnTo>
                  <a:lnTo>
                    <a:pt x="1890344" y="607250"/>
                  </a:lnTo>
                  <a:lnTo>
                    <a:pt x="1889556" y="607123"/>
                  </a:lnTo>
                  <a:lnTo>
                    <a:pt x="1888896" y="607250"/>
                  </a:lnTo>
                  <a:lnTo>
                    <a:pt x="1888197" y="606615"/>
                  </a:lnTo>
                  <a:lnTo>
                    <a:pt x="1887816" y="605853"/>
                  </a:lnTo>
                  <a:lnTo>
                    <a:pt x="1887486" y="605472"/>
                  </a:lnTo>
                  <a:lnTo>
                    <a:pt x="1886966" y="605218"/>
                  </a:lnTo>
                  <a:lnTo>
                    <a:pt x="1886267" y="605218"/>
                  </a:lnTo>
                  <a:lnTo>
                    <a:pt x="1886000" y="604964"/>
                  </a:lnTo>
                  <a:lnTo>
                    <a:pt x="1885823" y="604837"/>
                  </a:lnTo>
                  <a:lnTo>
                    <a:pt x="1885772" y="604583"/>
                  </a:lnTo>
                  <a:lnTo>
                    <a:pt x="1884489" y="604583"/>
                  </a:lnTo>
                  <a:lnTo>
                    <a:pt x="1883117" y="603821"/>
                  </a:lnTo>
                  <a:lnTo>
                    <a:pt x="1881682" y="602170"/>
                  </a:lnTo>
                  <a:lnTo>
                    <a:pt x="1880616" y="602170"/>
                  </a:lnTo>
                  <a:lnTo>
                    <a:pt x="1878507" y="601789"/>
                  </a:lnTo>
                  <a:lnTo>
                    <a:pt x="1877923" y="601408"/>
                  </a:lnTo>
                  <a:lnTo>
                    <a:pt x="1877631" y="600646"/>
                  </a:lnTo>
                  <a:lnTo>
                    <a:pt x="1877771" y="600773"/>
                  </a:lnTo>
                  <a:lnTo>
                    <a:pt x="1877910" y="600646"/>
                  </a:lnTo>
                  <a:lnTo>
                    <a:pt x="1878076" y="600392"/>
                  </a:lnTo>
                  <a:lnTo>
                    <a:pt x="1879371" y="600011"/>
                  </a:lnTo>
                  <a:lnTo>
                    <a:pt x="1878876" y="598995"/>
                  </a:lnTo>
                  <a:lnTo>
                    <a:pt x="1878901" y="598487"/>
                  </a:lnTo>
                  <a:lnTo>
                    <a:pt x="1879473" y="598487"/>
                  </a:lnTo>
                  <a:lnTo>
                    <a:pt x="1881809" y="598741"/>
                  </a:lnTo>
                  <a:lnTo>
                    <a:pt x="1881898" y="598487"/>
                  </a:lnTo>
                  <a:lnTo>
                    <a:pt x="1882140" y="597852"/>
                  </a:lnTo>
                  <a:lnTo>
                    <a:pt x="1881555" y="597090"/>
                  </a:lnTo>
                  <a:lnTo>
                    <a:pt x="1880019" y="596582"/>
                  </a:lnTo>
                  <a:lnTo>
                    <a:pt x="1880209" y="595947"/>
                  </a:lnTo>
                  <a:lnTo>
                    <a:pt x="1880844" y="595439"/>
                  </a:lnTo>
                  <a:lnTo>
                    <a:pt x="1881924" y="595185"/>
                  </a:lnTo>
                  <a:lnTo>
                    <a:pt x="1882063" y="595312"/>
                  </a:lnTo>
                  <a:lnTo>
                    <a:pt x="1882419" y="595312"/>
                  </a:lnTo>
                  <a:lnTo>
                    <a:pt x="1884006" y="595185"/>
                  </a:lnTo>
                  <a:lnTo>
                    <a:pt x="1884362" y="595312"/>
                  </a:lnTo>
                  <a:lnTo>
                    <a:pt x="1884324" y="595185"/>
                  </a:lnTo>
                  <a:lnTo>
                    <a:pt x="1883930" y="594042"/>
                  </a:lnTo>
                  <a:lnTo>
                    <a:pt x="1883968" y="593534"/>
                  </a:lnTo>
                  <a:lnTo>
                    <a:pt x="1884095" y="592899"/>
                  </a:lnTo>
                  <a:lnTo>
                    <a:pt x="1884984" y="592264"/>
                  </a:lnTo>
                  <a:lnTo>
                    <a:pt x="1885099" y="591883"/>
                  </a:lnTo>
                  <a:lnTo>
                    <a:pt x="1885137" y="590232"/>
                  </a:lnTo>
                  <a:lnTo>
                    <a:pt x="1885505" y="589851"/>
                  </a:lnTo>
                  <a:lnTo>
                    <a:pt x="1885924" y="588962"/>
                  </a:lnTo>
                  <a:lnTo>
                    <a:pt x="1886292" y="587819"/>
                  </a:lnTo>
                  <a:lnTo>
                    <a:pt x="1886394" y="586041"/>
                  </a:lnTo>
                  <a:lnTo>
                    <a:pt x="1886877" y="584898"/>
                  </a:lnTo>
                  <a:lnTo>
                    <a:pt x="1887220" y="584898"/>
                  </a:lnTo>
                  <a:lnTo>
                    <a:pt x="1889379" y="583882"/>
                  </a:lnTo>
                  <a:lnTo>
                    <a:pt x="1890839" y="582739"/>
                  </a:lnTo>
                  <a:lnTo>
                    <a:pt x="1891131" y="582612"/>
                  </a:lnTo>
                  <a:lnTo>
                    <a:pt x="1891398" y="582358"/>
                  </a:lnTo>
                  <a:lnTo>
                    <a:pt x="1891652" y="581850"/>
                  </a:lnTo>
                  <a:lnTo>
                    <a:pt x="1893836" y="580961"/>
                  </a:lnTo>
                  <a:lnTo>
                    <a:pt x="1894789" y="580326"/>
                  </a:lnTo>
                  <a:lnTo>
                    <a:pt x="1895589" y="579945"/>
                  </a:lnTo>
                  <a:lnTo>
                    <a:pt x="1896224" y="580199"/>
                  </a:lnTo>
                  <a:lnTo>
                    <a:pt x="1896414" y="579945"/>
                  </a:lnTo>
                  <a:lnTo>
                    <a:pt x="1897392" y="578675"/>
                  </a:lnTo>
                  <a:lnTo>
                    <a:pt x="1898345" y="577024"/>
                  </a:lnTo>
                  <a:lnTo>
                    <a:pt x="1899119" y="576008"/>
                  </a:lnTo>
                  <a:lnTo>
                    <a:pt x="1899589" y="574865"/>
                  </a:lnTo>
                  <a:lnTo>
                    <a:pt x="1899742" y="573722"/>
                  </a:lnTo>
                  <a:lnTo>
                    <a:pt x="1902091" y="573468"/>
                  </a:lnTo>
                  <a:lnTo>
                    <a:pt x="1904288" y="575754"/>
                  </a:lnTo>
                  <a:lnTo>
                    <a:pt x="1906562" y="578548"/>
                  </a:lnTo>
                  <a:lnTo>
                    <a:pt x="1906828" y="579564"/>
                  </a:lnTo>
                  <a:lnTo>
                    <a:pt x="1907336" y="580580"/>
                  </a:lnTo>
                  <a:lnTo>
                    <a:pt x="1908048" y="581596"/>
                  </a:lnTo>
                  <a:lnTo>
                    <a:pt x="1909241" y="582866"/>
                  </a:lnTo>
                  <a:lnTo>
                    <a:pt x="1910321" y="584263"/>
                  </a:lnTo>
                  <a:lnTo>
                    <a:pt x="1910943" y="586041"/>
                  </a:lnTo>
                  <a:lnTo>
                    <a:pt x="1911565" y="589470"/>
                  </a:lnTo>
                  <a:lnTo>
                    <a:pt x="1911629" y="590994"/>
                  </a:lnTo>
                  <a:lnTo>
                    <a:pt x="1911527" y="591629"/>
                  </a:lnTo>
                  <a:lnTo>
                    <a:pt x="1912239" y="592264"/>
                  </a:lnTo>
                  <a:lnTo>
                    <a:pt x="1914715" y="604583"/>
                  </a:lnTo>
                  <a:lnTo>
                    <a:pt x="1914715" y="555193"/>
                  </a:lnTo>
                  <a:lnTo>
                    <a:pt x="1914626" y="555053"/>
                  </a:lnTo>
                  <a:lnTo>
                    <a:pt x="1912937" y="553402"/>
                  </a:lnTo>
                  <a:lnTo>
                    <a:pt x="1912505" y="553148"/>
                  </a:lnTo>
                  <a:lnTo>
                    <a:pt x="1907197" y="549973"/>
                  </a:lnTo>
                  <a:lnTo>
                    <a:pt x="1902942" y="549211"/>
                  </a:lnTo>
                  <a:lnTo>
                    <a:pt x="1898015" y="549846"/>
                  </a:lnTo>
                  <a:lnTo>
                    <a:pt x="1896579" y="550989"/>
                  </a:lnTo>
                  <a:lnTo>
                    <a:pt x="1895563" y="552132"/>
                  </a:lnTo>
                  <a:lnTo>
                    <a:pt x="1894916" y="553275"/>
                  </a:lnTo>
                  <a:lnTo>
                    <a:pt x="1895881" y="553148"/>
                  </a:lnTo>
                  <a:lnTo>
                    <a:pt x="1896097" y="553148"/>
                  </a:lnTo>
                  <a:lnTo>
                    <a:pt x="1892122" y="555180"/>
                  </a:lnTo>
                  <a:lnTo>
                    <a:pt x="1889658" y="557085"/>
                  </a:lnTo>
                  <a:lnTo>
                    <a:pt x="1887321" y="558736"/>
                  </a:lnTo>
                  <a:lnTo>
                    <a:pt x="1887410" y="559371"/>
                  </a:lnTo>
                  <a:lnTo>
                    <a:pt x="1887855" y="560133"/>
                  </a:lnTo>
                  <a:lnTo>
                    <a:pt x="1888845" y="561276"/>
                  </a:lnTo>
                  <a:lnTo>
                    <a:pt x="1889455" y="561784"/>
                  </a:lnTo>
                  <a:lnTo>
                    <a:pt x="1889556" y="562673"/>
                  </a:lnTo>
                  <a:lnTo>
                    <a:pt x="1889201" y="563943"/>
                  </a:lnTo>
                  <a:lnTo>
                    <a:pt x="1879434" y="574992"/>
                  </a:lnTo>
                  <a:lnTo>
                    <a:pt x="1875459" y="579310"/>
                  </a:lnTo>
                  <a:lnTo>
                    <a:pt x="1872399" y="583120"/>
                  </a:lnTo>
                  <a:lnTo>
                    <a:pt x="1870278" y="586422"/>
                  </a:lnTo>
                  <a:lnTo>
                    <a:pt x="1867611" y="589089"/>
                  </a:lnTo>
                  <a:lnTo>
                    <a:pt x="1865020" y="592264"/>
                  </a:lnTo>
                  <a:lnTo>
                    <a:pt x="1862747" y="595566"/>
                  </a:lnTo>
                  <a:lnTo>
                    <a:pt x="1861400" y="596861"/>
                  </a:lnTo>
                  <a:lnTo>
                    <a:pt x="1861400" y="620077"/>
                  </a:lnTo>
                  <a:lnTo>
                    <a:pt x="1860765" y="620712"/>
                  </a:lnTo>
                  <a:lnTo>
                    <a:pt x="1859508" y="620331"/>
                  </a:lnTo>
                  <a:lnTo>
                    <a:pt x="1859343" y="619696"/>
                  </a:lnTo>
                  <a:lnTo>
                    <a:pt x="1859407" y="618807"/>
                  </a:lnTo>
                  <a:lnTo>
                    <a:pt x="1859864" y="618299"/>
                  </a:lnTo>
                  <a:lnTo>
                    <a:pt x="1860181" y="617791"/>
                  </a:lnTo>
                  <a:lnTo>
                    <a:pt x="1860715" y="617791"/>
                  </a:lnTo>
                  <a:lnTo>
                    <a:pt x="1861299" y="618299"/>
                  </a:lnTo>
                  <a:lnTo>
                    <a:pt x="1861400" y="620077"/>
                  </a:lnTo>
                  <a:lnTo>
                    <a:pt x="1861400" y="596861"/>
                  </a:lnTo>
                  <a:lnTo>
                    <a:pt x="1860626" y="597598"/>
                  </a:lnTo>
                  <a:lnTo>
                    <a:pt x="1858302" y="600138"/>
                  </a:lnTo>
                  <a:lnTo>
                    <a:pt x="1850605" y="609168"/>
                  </a:lnTo>
                  <a:lnTo>
                    <a:pt x="1850605" y="630491"/>
                  </a:lnTo>
                  <a:lnTo>
                    <a:pt x="1850555" y="631888"/>
                  </a:lnTo>
                  <a:lnTo>
                    <a:pt x="1850466" y="630872"/>
                  </a:lnTo>
                  <a:lnTo>
                    <a:pt x="1850326" y="630364"/>
                  </a:lnTo>
                  <a:lnTo>
                    <a:pt x="1850605" y="630491"/>
                  </a:lnTo>
                  <a:lnTo>
                    <a:pt x="1850605" y="609168"/>
                  </a:lnTo>
                  <a:lnTo>
                    <a:pt x="1849640" y="610298"/>
                  </a:lnTo>
                  <a:lnTo>
                    <a:pt x="1849526" y="610425"/>
                  </a:lnTo>
                  <a:lnTo>
                    <a:pt x="1849526" y="637857"/>
                  </a:lnTo>
                  <a:lnTo>
                    <a:pt x="1848218" y="637984"/>
                  </a:lnTo>
                  <a:lnTo>
                    <a:pt x="1848015" y="638111"/>
                  </a:lnTo>
                  <a:lnTo>
                    <a:pt x="1847075" y="637857"/>
                  </a:lnTo>
                  <a:lnTo>
                    <a:pt x="1846351" y="637603"/>
                  </a:lnTo>
                  <a:lnTo>
                    <a:pt x="1847189" y="636206"/>
                  </a:lnTo>
                  <a:lnTo>
                    <a:pt x="1847799" y="636587"/>
                  </a:lnTo>
                  <a:lnTo>
                    <a:pt x="1848535" y="636714"/>
                  </a:lnTo>
                  <a:lnTo>
                    <a:pt x="1849069" y="637095"/>
                  </a:lnTo>
                  <a:lnTo>
                    <a:pt x="1849412" y="637476"/>
                  </a:lnTo>
                  <a:lnTo>
                    <a:pt x="1849526" y="637857"/>
                  </a:lnTo>
                  <a:lnTo>
                    <a:pt x="1849526" y="610425"/>
                  </a:lnTo>
                  <a:lnTo>
                    <a:pt x="1846783" y="613473"/>
                  </a:lnTo>
                  <a:lnTo>
                    <a:pt x="1846072" y="614210"/>
                  </a:lnTo>
                  <a:lnTo>
                    <a:pt x="1846072" y="638619"/>
                  </a:lnTo>
                  <a:lnTo>
                    <a:pt x="1846021" y="639127"/>
                  </a:lnTo>
                  <a:lnTo>
                    <a:pt x="1845741" y="638619"/>
                  </a:lnTo>
                  <a:lnTo>
                    <a:pt x="1845881" y="638746"/>
                  </a:lnTo>
                  <a:lnTo>
                    <a:pt x="1846072" y="638619"/>
                  </a:lnTo>
                  <a:lnTo>
                    <a:pt x="1846072" y="614210"/>
                  </a:lnTo>
                  <a:lnTo>
                    <a:pt x="1845411" y="614870"/>
                  </a:lnTo>
                  <a:lnTo>
                    <a:pt x="1844560" y="616000"/>
                  </a:lnTo>
                  <a:lnTo>
                    <a:pt x="1844560" y="634174"/>
                  </a:lnTo>
                  <a:lnTo>
                    <a:pt x="1844078" y="634936"/>
                  </a:lnTo>
                  <a:lnTo>
                    <a:pt x="1843862" y="634428"/>
                  </a:lnTo>
                  <a:lnTo>
                    <a:pt x="1843925" y="633920"/>
                  </a:lnTo>
                  <a:lnTo>
                    <a:pt x="1844560" y="634174"/>
                  </a:lnTo>
                  <a:lnTo>
                    <a:pt x="1844560" y="616000"/>
                  </a:lnTo>
                  <a:lnTo>
                    <a:pt x="1844205" y="616902"/>
                  </a:lnTo>
                  <a:lnTo>
                    <a:pt x="1842909" y="618134"/>
                  </a:lnTo>
                  <a:lnTo>
                    <a:pt x="1842909" y="641159"/>
                  </a:lnTo>
                  <a:lnTo>
                    <a:pt x="1841944" y="641413"/>
                  </a:lnTo>
                  <a:lnTo>
                    <a:pt x="1841855" y="641032"/>
                  </a:lnTo>
                  <a:lnTo>
                    <a:pt x="1841563" y="640651"/>
                  </a:lnTo>
                  <a:lnTo>
                    <a:pt x="1841233" y="640270"/>
                  </a:lnTo>
                  <a:lnTo>
                    <a:pt x="1841182" y="640016"/>
                  </a:lnTo>
                  <a:lnTo>
                    <a:pt x="1841398" y="640016"/>
                  </a:lnTo>
                  <a:lnTo>
                    <a:pt x="1842211" y="640397"/>
                  </a:lnTo>
                  <a:lnTo>
                    <a:pt x="1842909" y="641159"/>
                  </a:lnTo>
                  <a:lnTo>
                    <a:pt x="1842909" y="618134"/>
                  </a:lnTo>
                  <a:lnTo>
                    <a:pt x="1840331" y="620585"/>
                  </a:lnTo>
                  <a:lnTo>
                    <a:pt x="1835645" y="626173"/>
                  </a:lnTo>
                  <a:lnTo>
                    <a:pt x="1834324" y="627824"/>
                  </a:lnTo>
                  <a:lnTo>
                    <a:pt x="1831936" y="630364"/>
                  </a:lnTo>
                  <a:lnTo>
                    <a:pt x="1829663" y="632269"/>
                  </a:lnTo>
                  <a:lnTo>
                    <a:pt x="1828495" y="633793"/>
                  </a:lnTo>
                  <a:lnTo>
                    <a:pt x="1826920" y="635063"/>
                  </a:lnTo>
                  <a:lnTo>
                    <a:pt x="1825637" y="636333"/>
                  </a:lnTo>
                  <a:lnTo>
                    <a:pt x="1824863" y="637349"/>
                  </a:lnTo>
                  <a:lnTo>
                    <a:pt x="1824596" y="638111"/>
                  </a:lnTo>
                  <a:lnTo>
                    <a:pt x="1823580" y="638619"/>
                  </a:lnTo>
                  <a:lnTo>
                    <a:pt x="1822831" y="639508"/>
                  </a:lnTo>
                  <a:lnTo>
                    <a:pt x="1822386" y="640905"/>
                  </a:lnTo>
                  <a:lnTo>
                    <a:pt x="1821421" y="641159"/>
                  </a:lnTo>
                  <a:lnTo>
                    <a:pt x="1820824" y="641540"/>
                  </a:lnTo>
                  <a:lnTo>
                    <a:pt x="1820519" y="641921"/>
                  </a:lnTo>
                  <a:lnTo>
                    <a:pt x="1820494" y="642302"/>
                  </a:lnTo>
                  <a:lnTo>
                    <a:pt x="1821230" y="643191"/>
                  </a:lnTo>
                  <a:lnTo>
                    <a:pt x="1821497" y="643572"/>
                  </a:lnTo>
                  <a:lnTo>
                    <a:pt x="1821662" y="644588"/>
                  </a:lnTo>
                  <a:lnTo>
                    <a:pt x="1821472" y="645223"/>
                  </a:lnTo>
                  <a:lnTo>
                    <a:pt x="1821014" y="645604"/>
                  </a:lnTo>
                  <a:lnTo>
                    <a:pt x="1821268" y="646620"/>
                  </a:lnTo>
                  <a:lnTo>
                    <a:pt x="1821853" y="647509"/>
                  </a:lnTo>
                  <a:lnTo>
                    <a:pt x="1822018" y="648144"/>
                  </a:lnTo>
                  <a:lnTo>
                    <a:pt x="1822373" y="648652"/>
                  </a:lnTo>
                  <a:lnTo>
                    <a:pt x="1822919" y="649033"/>
                  </a:lnTo>
                  <a:lnTo>
                    <a:pt x="1823732" y="648525"/>
                  </a:lnTo>
                  <a:lnTo>
                    <a:pt x="1824545" y="648525"/>
                  </a:lnTo>
                  <a:lnTo>
                    <a:pt x="1825371" y="649033"/>
                  </a:lnTo>
                  <a:lnTo>
                    <a:pt x="1826272" y="649795"/>
                  </a:lnTo>
                  <a:lnTo>
                    <a:pt x="1826399" y="649922"/>
                  </a:lnTo>
                  <a:lnTo>
                    <a:pt x="1826590" y="649922"/>
                  </a:lnTo>
                  <a:lnTo>
                    <a:pt x="1827453" y="649668"/>
                  </a:lnTo>
                  <a:lnTo>
                    <a:pt x="1827568" y="648525"/>
                  </a:lnTo>
                  <a:lnTo>
                    <a:pt x="1827644" y="647763"/>
                  </a:lnTo>
                  <a:lnTo>
                    <a:pt x="1828215" y="646620"/>
                  </a:lnTo>
                  <a:lnTo>
                    <a:pt x="1829168" y="646366"/>
                  </a:lnTo>
                  <a:lnTo>
                    <a:pt x="1829155" y="648398"/>
                  </a:lnTo>
                  <a:lnTo>
                    <a:pt x="1829600" y="649414"/>
                  </a:lnTo>
                  <a:lnTo>
                    <a:pt x="1830628" y="649922"/>
                  </a:lnTo>
                  <a:lnTo>
                    <a:pt x="1830260" y="650557"/>
                  </a:lnTo>
                  <a:lnTo>
                    <a:pt x="1829828" y="650811"/>
                  </a:lnTo>
                  <a:lnTo>
                    <a:pt x="1831162" y="651954"/>
                  </a:lnTo>
                  <a:lnTo>
                    <a:pt x="1832190" y="652081"/>
                  </a:lnTo>
                  <a:lnTo>
                    <a:pt x="1832889" y="651192"/>
                  </a:lnTo>
                  <a:lnTo>
                    <a:pt x="1833600" y="652208"/>
                  </a:lnTo>
                  <a:lnTo>
                    <a:pt x="1834197" y="652208"/>
                  </a:lnTo>
                  <a:lnTo>
                    <a:pt x="1834832" y="651192"/>
                  </a:lnTo>
                  <a:lnTo>
                    <a:pt x="1835073" y="650811"/>
                  </a:lnTo>
                  <a:lnTo>
                    <a:pt x="1834946" y="649160"/>
                  </a:lnTo>
                  <a:lnTo>
                    <a:pt x="1834438" y="648398"/>
                  </a:lnTo>
                  <a:lnTo>
                    <a:pt x="1834337" y="648144"/>
                  </a:lnTo>
                  <a:lnTo>
                    <a:pt x="1834311" y="647382"/>
                  </a:lnTo>
                  <a:lnTo>
                    <a:pt x="1835378" y="647509"/>
                  </a:lnTo>
                  <a:lnTo>
                    <a:pt x="1836229" y="647382"/>
                  </a:lnTo>
                  <a:lnTo>
                    <a:pt x="1837397" y="647890"/>
                  </a:lnTo>
                  <a:lnTo>
                    <a:pt x="1837867" y="648398"/>
                  </a:lnTo>
                  <a:lnTo>
                    <a:pt x="1838744" y="648144"/>
                  </a:lnTo>
                  <a:lnTo>
                    <a:pt x="1840750" y="648144"/>
                  </a:lnTo>
                  <a:lnTo>
                    <a:pt x="1840445" y="647382"/>
                  </a:lnTo>
                  <a:lnTo>
                    <a:pt x="1840052" y="646366"/>
                  </a:lnTo>
                  <a:lnTo>
                    <a:pt x="1838744" y="643064"/>
                  </a:lnTo>
                  <a:lnTo>
                    <a:pt x="1840318" y="641667"/>
                  </a:lnTo>
                  <a:lnTo>
                    <a:pt x="1845500" y="643699"/>
                  </a:lnTo>
                  <a:lnTo>
                    <a:pt x="1846389" y="643191"/>
                  </a:lnTo>
                  <a:lnTo>
                    <a:pt x="1846605" y="642683"/>
                  </a:lnTo>
                  <a:lnTo>
                    <a:pt x="1846148" y="642175"/>
                  </a:lnTo>
                  <a:lnTo>
                    <a:pt x="1845767" y="641667"/>
                  </a:lnTo>
                  <a:lnTo>
                    <a:pt x="1845170" y="641413"/>
                  </a:lnTo>
                  <a:lnTo>
                    <a:pt x="1844382" y="641413"/>
                  </a:lnTo>
                  <a:lnTo>
                    <a:pt x="1844509" y="640143"/>
                  </a:lnTo>
                  <a:lnTo>
                    <a:pt x="1844763" y="640016"/>
                  </a:lnTo>
                  <a:lnTo>
                    <a:pt x="1845030" y="639889"/>
                  </a:lnTo>
                  <a:lnTo>
                    <a:pt x="1846668" y="640905"/>
                  </a:lnTo>
                  <a:lnTo>
                    <a:pt x="1848129" y="641159"/>
                  </a:lnTo>
                  <a:lnTo>
                    <a:pt x="1849424" y="640778"/>
                  </a:lnTo>
                  <a:lnTo>
                    <a:pt x="1849945" y="639889"/>
                  </a:lnTo>
                  <a:lnTo>
                    <a:pt x="1850402" y="639127"/>
                  </a:lnTo>
                  <a:lnTo>
                    <a:pt x="1850478" y="639000"/>
                  </a:lnTo>
                  <a:lnTo>
                    <a:pt x="1850580" y="638746"/>
                  </a:lnTo>
                  <a:lnTo>
                    <a:pt x="1850605" y="638619"/>
                  </a:lnTo>
                  <a:lnTo>
                    <a:pt x="1850720" y="638111"/>
                  </a:lnTo>
                  <a:lnTo>
                    <a:pt x="1850834" y="637603"/>
                  </a:lnTo>
                  <a:lnTo>
                    <a:pt x="1850796" y="637095"/>
                  </a:lnTo>
                  <a:lnTo>
                    <a:pt x="1850478" y="636206"/>
                  </a:lnTo>
                  <a:lnTo>
                    <a:pt x="1851444" y="635444"/>
                  </a:lnTo>
                  <a:lnTo>
                    <a:pt x="1851914" y="634936"/>
                  </a:lnTo>
                  <a:lnTo>
                    <a:pt x="1852028" y="634809"/>
                  </a:lnTo>
                  <a:lnTo>
                    <a:pt x="1852142" y="634428"/>
                  </a:lnTo>
                  <a:lnTo>
                    <a:pt x="1852218" y="634174"/>
                  </a:lnTo>
                  <a:lnTo>
                    <a:pt x="1852396" y="634047"/>
                  </a:lnTo>
                  <a:lnTo>
                    <a:pt x="1852587" y="633920"/>
                  </a:lnTo>
                  <a:lnTo>
                    <a:pt x="1854060" y="632904"/>
                  </a:lnTo>
                  <a:lnTo>
                    <a:pt x="1854593" y="631888"/>
                  </a:lnTo>
                  <a:lnTo>
                    <a:pt x="1854504" y="630364"/>
                  </a:lnTo>
                  <a:lnTo>
                    <a:pt x="1854403" y="629983"/>
                  </a:lnTo>
                  <a:lnTo>
                    <a:pt x="1853501" y="629602"/>
                  </a:lnTo>
                  <a:lnTo>
                    <a:pt x="1853095" y="628840"/>
                  </a:lnTo>
                  <a:lnTo>
                    <a:pt x="1852993" y="627189"/>
                  </a:lnTo>
                  <a:lnTo>
                    <a:pt x="1853476" y="627316"/>
                  </a:lnTo>
                  <a:lnTo>
                    <a:pt x="1853946" y="627570"/>
                  </a:lnTo>
                  <a:lnTo>
                    <a:pt x="1854415" y="628078"/>
                  </a:lnTo>
                  <a:lnTo>
                    <a:pt x="1854796" y="628840"/>
                  </a:lnTo>
                  <a:lnTo>
                    <a:pt x="1855419" y="629221"/>
                  </a:lnTo>
                  <a:lnTo>
                    <a:pt x="1856359" y="629475"/>
                  </a:lnTo>
                  <a:lnTo>
                    <a:pt x="1857400" y="629602"/>
                  </a:lnTo>
                  <a:lnTo>
                    <a:pt x="1858035" y="629729"/>
                  </a:lnTo>
                  <a:lnTo>
                    <a:pt x="1858518" y="629602"/>
                  </a:lnTo>
                  <a:lnTo>
                    <a:pt x="1858835" y="628967"/>
                  </a:lnTo>
                  <a:lnTo>
                    <a:pt x="1858060" y="628713"/>
                  </a:lnTo>
                  <a:lnTo>
                    <a:pt x="1857540" y="627824"/>
                  </a:lnTo>
                  <a:lnTo>
                    <a:pt x="1857425" y="627570"/>
                  </a:lnTo>
                  <a:lnTo>
                    <a:pt x="1857324" y="627189"/>
                  </a:lnTo>
                  <a:lnTo>
                    <a:pt x="1857044" y="626173"/>
                  </a:lnTo>
                  <a:lnTo>
                    <a:pt x="1857133" y="625792"/>
                  </a:lnTo>
                  <a:lnTo>
                    <a:pt x="1857248" y="625538"/>
                  </a:lnTo>
                  <a:lnTo>
                    <a:pt x="1857578" y="625284"/>
                  </a:lnTo>
                  <a:lnTo>
                    <a:pt x="1858022" y="625284"/>
                  </a:lnTo>
                  <a:lnTo>
                    <a:pt x="1859114" y="624776"/>
                  </a:lnTo>
                  <a:lnTo>
                    <a:pt x="1860194" y="624522"/>
                  </a:lnTo>
                  <a:lnTo>
                    <a:pt x="1860892" y="624014"/>
                  </a:lnTo>
                  <a:lnTo>
                    <a:pt x="1861210" y="623506"/>
                  </a:lnTo>
                  <a:lnTo>
                    <a:pt x="1861743" y="623506"/>
                  </a:lnTo>
                  <a:lnTo>
                    <a:pt x="1862429" y="623887"/>
                  </a:lnTo>
                  <a:lnTo>
                    <a:pt x="1862759" y="623887"/>
                  </a:lnTo>
                  <a:lnTo>
                    <a:pt x="1863128" y="623506"/>
                  </a:lnTo>
                  <a:lnTo>
                    <a:pt x="1861934" y="622490"/>
                  </a:lnTo>
                  <a:lnTo>
                    <a:pt x="1861248" y="621855"/>
                  </a:lnTo>
                  <a:lnTo>
                    <a:pt x="1861121" y="621855"/>
                  </a:lnTo>
                  <a:lnTo>
                    <a:pt x="1861159" y="621093"/>
                  </a:lnTo>
                  <a:lnTo>
                    <a:pt x="1861604" y="620966"/>
                  </a:lnTo>
                  <a:lnTo>
                    <a:pt x="1862328" y="621093"/>
                  </a:lnTo>
                  <a:lnTo>
                    <a:pt x="1862772" y="621093"/>
                  </a:lnTo>
                  <a:lnTo>
                    <a:pt x="1862797" y="620966"/>
                  </a:lnTo>
                  <a:lnTo>
                    <a:pt x="1862848" y="620712"/>
                  </a:lnTo>
                  <a:lnTo>
                    <a:pt x="1862734" y="620077"/>
                  </a:lnTo>
                  <a:lnTo>
                    <a:pt x="1862645" y="619696"/>
                  </a:lnTo>
                  <a:lnTo>
                    <a:pt x="1863128" y="619823"/>
                  </a:lnTo>
                  <a:lnTo>
                    <a:pt x="1863585" y="619823"/>
                  </a:lnTo>
                  <a:lnTo>
                    <a:pt x="1864029" y="619696"/>
                  </a:lnTo>
                  <a:lnTo>
                    <a:pt x="1863788" y="618426"/>
                  </a:lnTo>
                  <a:lnTo>
                    <a:pt x="1863750" y="617791"/>
                  </a:lnTo>
                  <a:lnTo>
                    <a:pt x="1863877" y="616902"/>
                  </a:lnTo>
                  <a:lnTo>
                    <a:pt x="1864563" y="616394"/>
                  </a:lnTo>
                  <a:lnTo>
                    <a:pt x="1864817" y="615632"/>
                  </a:lnTo>
                  <a:lnTo>
                    <a:pt x="1865579" y="615378"/>
                  </a:lnTo>
                  <a:lnTo>
                    <a:pt x="1866836" y="615759"/>
                  </a:lnTo>
                  <a:lnTo>
                    <a:pt x="1866519" y="616394"/>
                  </a:lnTo>
                  <a:lnTo>
                    <a:pt x="1866353" y="616775"/>
                  </a:lnTo>
                  <a:lnTo>
                    <a:pt x="1866328" y="617156"/>
                  </a:lnTo>
                  <a:lnTo>
                    <a:pt x="1867014" y="617156"/>
                  </a:lnTo>
                  <a:lnTo>
                    <a:pt x="1867585" y="617283"/>
                  </a:lnTo>
                  <a:lnTo>
                    <a:pt x="1870519" y="619061"/>
                  </a:lnTo>
                  <a:lnTo>
                    <a:pt x="1871624" y="619061"/>
                  </a:lnTo>
                  <a:lnTo>
                    <a:pt x="1872729" y="618426"/>
                  </a:lnTo>
                  <a:lnTo>
                    <a:pt x="1873161" y="619188"/>
                  </a:lnTo>
                  <a:lnTo>
                    <a:pt x="1873808" y="619696"/>
                  </a:lnTo>
                  <a:lnTo>
                    <a:pt x="1874659" y="619823"/>
                  </a:lnTo>
                  <a:lnTo>
                    <a:pt x="1874672" y="620712"/>
                  </a:lnTo>
                  <a:lnTo>
                    <a:pt x="1875193" y="621220"/>
                  </a:lnTo>
                  <a:lnTo>
                    <a:pt x="1876259" y="621347"/>
                  </a:lnTo>
                  <a:lnTo>
                    <a:pt x="1877644" y="621347"/>
                  </a:lnTo>
                  <a:lnTo>
                    <a:pt x="1879244" y="621474"/>
                  </a:lnTo>
                  <a:lnTo>
                    <a:pt x="1879282" y="622871"/>
                  </a:lnTo>
                  <a:lnTo>
                    <a:pt x="1879561" y="623760"/>
                  </a:lnTo>
                  <a:lnTo>
                    <a:pt x="1880120" y="624141"/>
                  </a:lnTo>
                  <a:lnTo>
                    <a:pt x="1880171" y="624395"/>
                  </a:lnTo>
                  <a:lnTo>
                    <a:pt x="1881187" y="624649"/>
                  </a:lnTo>
                  <a:lnTo>
                    <a:pt x="1883854" y="625157"/>
                  </a:lnTo>
                  <a:lnTo>
                    <a:pt x="1884908" y="624776"/>
                  </a:lnTo>
                  <a:lnTo>
                    <a:pt x="1886305" y="623887"/>
                  </a:lnTo>
                  <a:lnTo>
                    <a:pt x="1886026" y="625284"/>
                  </a:lnTo>
                  <a:lnTo>
                    <a:pt x="1885924" y="625919"/>
                  </a:lnTo>
                  <a:lnTo>
                    <a:pt x="1885810" y="627570"/>
                  </a:lnTo>
                  <a:lnTo>
                    <a:pt x="1886343" y="627570"/>
                  </a:lnTo>
                  <a:lnTo>
                    <a:pt x="1887397" y="626681"/>
                  </a:lnTo>
                  <a:lnTo>
                    <a:pt x="1888528" y="625792"/>
                  </a:lnTo>
                  <a:lnTo>
                    <a:pt x="1888820" y="625538"/>
                  </a:lnTo>
                  <a:lnTo>
                    <a:pt x="1890026" y="625538"/>
                  </a:lnTo>
                  <a:lnTo>
                    <a:pt x="1890242" y="625411"/>
                  </a:lnTo>
                  <a:lnTo>
                    <a:pt x="1890369" y="625538"/>
                  </a:lnTo>
                  <a:lnTo>
                    <a:pt x="1890395" y="625792"/>
                  </a:lnTo>
                  <a:lnTo>
                    <a:pt x="1890280" y="626046"/>
                  </a:lnTo>
                  <a:lnTo>
                    <a:pt x="1890153" y="626681"/>
                  </a:lnTo>
                  <a:lnTo>
                    <a:pt x="1890001" y="626935"/>
                  </a:lnTo>
                  <a:lnTo>
                    <a:pt x="1890026" y="627316"/>
                  </a:lnTo>
                  <a:lnTo>
                    <a:pt x="1890229" y="627824"/>
                  </a:lnTo>
                  <a:lnTo>
                    <a:pt x="1891055" y="628205"/>
                  </a:lnTo>
                  <a:lnTo>
                    <a:pt x="1892427" y="628078"/>
                  </a:lnTo>
                  <a:lnTo>
                    <a:pt x="1892795" y="628840"/>
                  </a:lnTo>
                  <a:lnTo>
                    <a:pt x="1892960" y="629475"/>
                  </a:lnTo>
                  <a:lnTo>
                    <a:pt x="1894827" y="629094"/>
                  </a:lnTo>
                  <a:lnTo>
                    <a:pt x="1896275" y="628586"/>
                  </a:lnTo>
                  <a:lnTo>
                    <a:pt x="1897316" y="628078"/>
                  </a:lnTo>
                  <a:lnTo>
                    <a:pt x="1897227" y="630491"/>
                  </a:lnTo>
                  <a:lnTo>
                    <a:pt x="1898078" y="631126"/>
                  </a:lnTo>
                  <a:lnTo>
                    <a:pt x="1899856" y="629856"/>
                  </a:lnTo>
                  <a:lnTo>
                    <a:pt x="1900313" y="630364"/>
                  </a:lnTo>
                  <a:lnTo>
                    <a:pt x="1900834" y="630618"/>
                  </a:lnTo>
                  <a:lnTo>
                    <a:pt x="1901405" y="630491"/>
                  </a:lnTo>
                  <a:lnTo>
                    <a:pt x="1902180" y="630110"/>
                  </a:lnTo>
                  <a:lnTo>
                    <a:pt x="1903145" y="629856"/>
                  </a:lnTo>
                  <a:lnTo>
                    <a:pt x="1904225" y="630872"/>
                  </a:lnTo>
                  <a:lnTo>
                    <a:pt x="1905660" y="630618"/>
                  </a:lnTo>
                  <a:lnTo>
                    <a:pt x="1906562" y="629856"/>
                  </a:lnTo>
                  <a:lnTo>
                    <a:pt x="1907451" y="629094"/>
                  </a:lnTo>
                  <a:lnTo>
                    <a:pt x="1909178" y="628967"/>
                  </a:lnTo>
                  <a:lnTo>
                    <a:pt x="1911032" y="628205"/>
                  </a:lnTo>
                  <a:lnTo>
                    <a:pt x="1911197" y="628078"/>
                  </a:lnTo>
                  <a:lnTo>
                    <a:pt x="1913064" y="626681"/>
                  </a:lnTo>
                  <a:lnTo>
                    <a:pt x="1913305" y="626935"/>
                  </a:lnTo>
                  <a:lnTo>
                    <a:pt x="1913394" y="627316"/>
                  </a:lnTo>
                  <a:lnTo>
                    <a:pt x="1913509" y="628586"/>
                  </a:lnTo>
                  <a:lnTo>
                    <a:pt x="1913597" y="629475"/>
                  </a:lnTo>
                  <a:lnTo>
                    <a:pt x="1914550" y="628205"/>
                  </a:lnTo>
                  <a:lnTo>
                    <a:pt x="1914842" y="627062"/>
                  </a:lnTo>
                  <a:lnTo>
                    <a:pt x="1914804" y="626681"/>
                  </a:lnTo>
                  <a:lnTo>
                    <a:pt x="1914664" y="626173"/>
                  </a:lnTo>
                  <a:lnTo>
                    <a:pt x="1914753" y="625665"/>
                  </a:lnTo>
                  <a:lnTo>
                    <a:pt x="1914931" y="625411"/>
                  </a:lnTo>
                  <a:lnTo>
                    <a:pt x="1915693" y="624268"/>
                  </a:lnTo>
                  <a:lnTo>
                    <a:pt x="1916620" y="623887"/>
                  </a:lnTo>
                  <a:lnTo>
                    <a:pt x="1917547" y="623506"/>
                  </a:lnTo>
                  <a:lnTo>
                    <a:pt x="1920176" y="623379"/>
                  </a:lnTo>
                  <a:lnTo>
                    <a:pt x="1920862" y="622871"/>
                  </a:lnTo>
                  <a:lnTo>
                    <a:pt x="1921256" y="622109"/>
                  </a:lnTo>
                  <a:lnTo>
                    <a:pt x="1921370" y="621474"/>
                  </a:lnTo>
                  <a:lnTo>
                    <a:pt x="1921408" y="619442"/>
                  </a:lnTo>
                  <a:lnTo>
                    <a:pt x="1922411" y="618680"/>
                  </a:lnTo>
                  <a:lnTo>
                    <a:pt x="1922919" y="618426"/>
                  </a:lnTo>
                  <a:lnTo>
                    <a:pt x="1922995" y="618299"/>
                  </a:lnTo>
                  <a:lnTo>
                    <a:pt x="1923021" y="617537"/>
                  </a:lnTo>
                  <a:lnTo>
                    <a:pt x="1924329" y="615378"/>
                  </a:lnTo>
                  <a:lnTo>
                    <a:pt x="1924570" y="614997"/>
                  </a:lnTo>
                  <a:lnTo>
                    <a:pt x="1925307" y="615124"/>
                  </a:lnTo>
                  <a:lnTo>
                    <a:pt x="1926132" y="615632"/>
                  </a:lnTo>
                  <a:lnTo>
                    <a:pt x="1926463" y="615886"/>
                  </a:lnTo>
                  <a:lnTo>
                    <a:pt x="1926958" y="615886"/>
                  </a:lnTo>
                  <a:lnTo>
                    <a:pt x="1927631" y="615378"/>
                  </a:lnTo>
                  <a:lnTo>
                    <a:pt x="1927542" y="614997"/>
                  </a:lnTo>
                  <a:lnTo>
                    <a:pt x="1927415" y="614489"/>
                  </a:lnTo>
                  <a:lnTo>
                    <a:pt x="1927377" y="614362"/>
                  </a:lnTo>
                  <a:lnTo>
                    <a:pt x="1926551" y="613854"/>
                  </a:lnTo>
                  <a:lnTo>
                    <a:pt x="1926069" y="613854"/>
                  </a:lnTo>
                  <a:lnTo>
                    <a:pt x="1925789" y="613219"/>
                  </a:lnTo>
                  <a:lnTo>
                    <a:pt x="1925688" y="612838"/>
                  </a:lnTo>
                  <a:lnTo>
                    <a:pt x="1925523" y="611949"/>
                  </a:lnTo>
                  <a:lnTo>
                    <a:pt x="1927098" y="612076"/>
                  </a:lnTo>
                  <a:lnTo>
                    <a:pt x="1928469" y="612838"/>
                  </a:lnTo>
                  <a:lnTo>
                    <a:pt x="1929104" y="612838"/>
                  </a:lnTo>
                  <a:lnTo>
                    <a:pt x="1929841" y="612457"/>
                  </a:lnTo>
                  <a:lnTo>
                    <a:pt x="1929168" y="611949"/>
                  </a:lnTo>
                  <a:lnTo>
                    <a:pt x="1928329" y="611314"/>
                  </a:lnTo>
                  <a:lnTo>
                    <a:pt x="1928215" y="609663"/>
                  </a:lnTo>
                  <a:lnTo>
                    <a:pt x="1928317" y="608774"/>
                  </a:lnTo>
                  <a:lnTo>
                    <a:pt x="1928393" y="608520"/>
                  </a:lnTo>
                  <a:lnTo>
                    <a:pt x="1928622" y="608520"/>
                  </a:lnTo>
                  <a:lnTo>
                    <a:pt x="1929028" y="608774"/>
                  </a:lnTo>
                  <a:lnTo>
                    <a:pt x="1929307" y="609155"/>
                  </a:lnTo>
                  <a:lnTo>
                    <a:pt x="1929371" y="609409"/>
                  </a:lnTo>
                  <a:lnTo>
                    <a:pt x="1929701" y="609282"/>
                  </a:lnTo>
                  <a:lnTo>
                    <a:pt x="1930298" y="608901"/>
                  </a:lnTo>
                  <a:lnTo>
                    <a:pt x="1930184" y="608520"/>
                  </a:lnTo>
                  <a:lnTo>
                    <a:pt x="1930120" y="608266"/>
                  </a:lnTo>
                  <a:lnTo>
                    <a:pt x="1930006" y="607631"/>
                  </a:lnTo>
                  <a:lnTo>
                    <a:pt x="1930057" y="605091"/>
                  </a:lnTo>
                  <a:lnTo>
                    <a:pt x="1930361" y="604583"/>
                  </a:lnTo>
                  <a:close/>
                </a:path>
                <a:path w="2016759" h="773429">
                  <a:moveTo>
                    <a:pt x="1989670" y="667194"/>
                  </a:moveTo>
                  <a:lnTo>
                    <a:pt x="1989480" y="667194"/>
                  </a:lnTo>
                  <a:lnTo>
                    <a:pt x="1989480" y="667423"/>
                  </a:lnTo>
                  <a:lnTo>
                    <a:pt x="1989670" y="667194"/>
                  </a:lnTo>
                  <a:close/>
                </a:path>
                <a:path w="2016759" h="773429">
                  <a:moveTo>
                    <a:pt x="2016340" y="639254"/>
                  </a:moveTo>
                  <a:lnTo>
                    <a:pt x="2015896" y="635444"/>
                  </a:lnTo>
                  <a:lnTo>
                    <a:pt x="2015744" y="634174"/>
                  </a:lnTo>
                  <a:lnTo>
                    <a:pt x="2015350" y="630364"/>
                  </a:lnTo>
                  <a:lnTo>
                    <a:pt x="2014562" y="629094"/>
                  </a:lnTo>
                  <a:lnTo>
                    <a:pt x="2013521" y="627824"/>
                  </a:lnTo>
                  <a:lnTo>
                    <a:pt x="2012911" y="626554"/>
                  </a:lnTo>
                  <a:lnTo>
                    <a:pt x="2012594" y="625284"/>
                  </a:lnTo>
                  <a:lnTo>
                    <a:pt x="2012657" y="622744"/>
                  </a:lnTo>
                  <a:lnTo>
                    <a:pt x="2012416" y="621474"/>
                  </a:lnTo>
                  <a:lnTo>
                    <a:pt x="2011667" y="620204"/>
                  </a:lnTo>
                  <a:lnTo>
                    <a:pt x="2012099" y="618934"/>
                  </a:lnTo>
                  <a:lnTo>
                    <a:pt x="2012734" y="617664"/>
                  </a:lnTo>
                  <a:lnTo>
                    <a:pt x="2012734" y="616394"/>
                  </a:lnTo>
                  <a:lnTo>
                    <a:pt x="2012099" y="616394"/>
                  </a:lnTo>
                  <a:lnTo>
                    <a:pt x="2012302" y="615124"/>
                  </a:lnTo>
                  <a:lnTo>
                    <a:pt x="2011705" y="615124"/>
                  </a:lnTo>
                  <a:lnTo>
                    <a:pt x="2010156" y="613956"/>
                  </a:lnTo>
                  <a:lnTo>
                    <a:pt x="2010156" y="632904"/>
                  </a:lnTo>
                  <a:lnTo>
                    <a:pt x="2009978" y="634174"/>
                  </a:lnTo>
                  <a:lnTo>
                    <a:pt x="2009508" y="635444"/>
                  </a:lnTo>
                  <a:lnTo>
                    <a:pt x="2009800" y="634174"/>
                  </a:lnTo>
                  <a:lnTo>
                    <a:pt x="2009775" y="632904"/>
                  </a:lnTo>
                  <a:lnTo>
                    <a:pt x="2010041" y="632904"/>
                  </a:lnTo>
                  <a:lnTo>
                    <a:pt x="2009990" y="631634"/>
                  </a:lnTo>
                  <a:lnTo>
                    <a:pt x="2010016" y="630364"/>
                  </a:lnTo>
                  <a:lnTo>
                    <a:pt x="2010117" y="631634"/>
                  </a:lnTo>
                  <a:lnTo>
                    <a:pt x="2009990" y="631634"/>
                  </a:lnTo>
                  <a:lnTo>
                    <a:pt x="2010156" y="632904"/>
                  </a:lnTo>
                  <a:lnTo>
                    <a:pt x="2010156" y="613956"/>
                  </a:lnTo>
                  <a:lnTo>
                    <a:pt x="2010029" y="613854"/>
                  </a:lnTo>
                  <a:lnTo>
                    <a:pt x="2009775" y="612584"/>
                  </a:lnTo>
                  <a:lnTo>
                    <a:pt x="2009292" y="612584"/>
                  </a:lnTo>
                  <a:lnTo>
                    <a:pt x="2009114" y="611314"/>
                  </a:lnTo>
                  <a:lnTo>
                    <a:pt x="2008974" y="611314"/>
                  </a:lnTo>
                  <a:lnTo>
                    <a:pt x="2007412" y="610044"/>
                  </a:lnTo>
                  <a:lnTo>
                    <a:pt x="2006180" y="608774"/>
                  </a:lnTo>
                  <a:lnTo>
                    <a:pt x="2005545" y="607504"/>
                  </a:lnTo>
                  <a:lnTo>
                    <a:pt x="2005507" y="606234"/>
                  </a:lnTo>
                  <a:lnTo>
                    <a:pt x="2003856" y="606234"/>
                  </a:lnTo>
                  <a:lnTo>
                    <a:pt x="2002904" y="604964"/>
                  </a:lnTo>
                  <a:lnTo>
                    <a:pt x="2002650" y="603694"/>
                  </a:lnTo>
                  <a:lnTo>
                    <a:pt x="2002104" y="602424"/>
                  </a:lnTo>
                  <a:lnTo>
                    <a:pt x="2001634" y="601154"/>
                  </a:lnTo>
                  <a:lnTo>
                    <a:pt x="2000910" y="601154"/>
                  </a:lnTo>
                  <a:lnTo>
                    <a:pt x="1999996" y="599884"/>
                  </a:lnTo>
                  <a:lnTo>
                    <a:pt x="1999068" y="599884"/>
                  </a:lnTo>
                  <a:lnTo>
                    <a:pt x="1998141" y="601154"/>
                  </a:lnTo>
                  <a:lnTo>
                    <a:pt x="1996986" y="602424"/>
                  </a:lnTo>
                  <a:lnTo>
                    <a:pt x="1995906" y="603694"/>
                  </a:lnTo>
                  <a:lnTo>
                    <a:pt x="1995220" y="603694"/>
                  </a:lnTo>
                  <a:lnTo>
                    <a:pt x="1994293" y="604964"/>
                  </a:lnTo>
                  <a:lnTo>
                    <a:pt x="1993099" y="606234"/>
                  </a:lnTo>
                  <a:lnTo>
                    <a:pt x="1991969" y="607504"/>
                  </a:lnTo>
                  <a:lnTo>
                    <a:pt x="1990775" y="608774"/>
                  </a:lnTo>
                  <a:lnTo>
                    <a:pt x="1990166" y="611314"/>
                  </a:lnTo>
                  <a:lnTo>
                    <a:pt x="1989810" y="613854"/>
                  </a:lnTo>
                  <a:lnTo>
                    <a:pt x="1989861" y="615124"/>
                  </a:lnTo>
                  <a:lnTo>
                    <a:pt x="1989975" y="616394"/>
                  </a:lnTo>
                  <a:lnTo>
                    <a:pt x="1990382" y="618934"/>
                  </a:lnTo>
                  <a:lnTo>
                    <a:pt x="1990991" y="620204"/>
                  </a:lnTo>
                  <a:lnTo>
                    <a:pt x="1990598" y="620204"/>
                  </a:lnTo>
                  <a:lnTo>
                    <a:pt x="1991245" y="621474"/>
                  </a:lnTo>
                  <a:lnTo>
                    <a:pt x="1990915" y="621474"/>
                  </a:lnTo>
                  <a:lnTo>
                    <a:pt x="1991360" y="622744"/>
                  </a:lnTo>
                  <a:lnTo>
                    <a:pt x="1992553" y="625284"/>
                  </a:lnTo>
                  <a:lnTo>
                    <a:pt x="1991372" y="625284"/>
                  </a:lnTo>
                  <a:lnTo>
                    <a:pt x="1990890" y="624014"/>
                  </a:lnTo>
                  <a:lnTo>
                    <a:pt x="1990077" y="624014"/>
                  </a:lnTo>
                  <a:lnTo>
                    <a:pt x="1989137" y="625284"/>
                  </a:lnTo>
                  <a:lnTo>
                    <a:pt x="1988781" y="625284"/>
                  </a:lnTo>
                  <a:lnTo>
                    <a:pt x="1988896" y="626554"/>
                  </a:lnTo>
                  <a:lnTo>
                    <a:pt x="1988997" y="630364"/>
                  </a:lnTo>
                  <a:lnTo>
                    <a:pt x="1988591" y="630364"/>
                  </a:lnTo>
                  <a:lnTo>
                    <a:pt x="1989213" y="631634"/>
                  </a:lnTo>
                  <a:lnTo>
                    <a:pt x="1990344" y="631634"/>
                  </a:lnTo>
                  <a:lnTo>
                    <a:pt x="1992261" y="632904"/>
                  </a:lnTo>
                  <a:lnTo>
                    <a:pt x="1993976" y="632904"/>
                  </a:lnTo>
                  <a:lnTo>
                    <a:pt x="1994725" y="634174"/>
                  </a:lnTo>
                  <a:lnTo>
                    <a:pt x="1994331" y="635444"/>
                  </a:lnTo>
                  <a:lnTo>
                    <a:pt x="1994408" y="636714"/>
                  </a:lnTo>
                  <a:lnTo>
                    <a:pt x="1994763" y="637984"/>
                  </a:lnTo>
                  <a:lnTo>
                    <a:pt x="1995208" y="641794"/>
                  </a:lnTo>
                  <a:lnTo>
                    <a:pt x="1995665" y="644334"/>
                  </a:lnTo>
                  <a:lnTo>
                    <a:pt x="1995385" y="645604"/>
                  </a:lnTo>
                  <a:lnTo>
                    <a:pt x="1994433" y="646874"/>
                  </a:lnTo>
                  <a:lnTo>
                    <a:pt x="1994979" y="648144"/>
                  </a:lnTo>
                  <a:lnTo>
                    <a:pt x="1995335" y="649414"/>
                  </a:lnTo>
                  <a:lnTo>
                    <a:pt x="1995487" y="649414"/>
                  </a:lnTo>
                  <a:lnTo>
                    <a:pt x="1995131" y="650684"/>
                  </a:lnTo>
                  <a:lnTo>
                    <a:pt x="1994268" y="650684"/>
                  </a:lnTo>
                  <a:lnTo>
                    <a:pt x="1993569" y="658304"/>
                  </a:lnTo>
                  <a:lnTo>
                    <a:pt x="1993519" y="659574"/>
                  </a:lnTo>
                  <a:lnTo>
                    <a:pt x="1992769" y="660844"/>
                  </a:lnTo>
                  <a:lnTo>
                    <a:pt x="1991614" y="662114"/>
                  </a:lnTo>
                  <a:lnTo>
                    <a:pt x="1990902" y="663384"/>
                  </a:lnTo>
                  <a:lnTo>
                    <a:pt x="1991550" y="663384"/>
                  </a:lnTo>
                  <a:lnTo>
                    <a:pt x="1991537" y="664654"/>
                  </a:lnTo>
                  <a:lnTo>
                    <a:pt x="1990915" y="665924"/>
                  </a:lnTo>
                  <a:lnTo>
                    <a:pt x="1989670" y="667194"/>
                  </a:lnTo>
                  <a:lnTo>
                    <a:pt x="1990356" y="667194"/>
                  </a:lnTo>
                  <a:lnTo>
                    <a:pt x="1990255" y="668464"/>
                  </a:lnTo>
                  <a:lnTo>
                    <a:pt x="1989455" y="668464"/>
                  </a:lnTo>
                  <a:lnTo>
                    <a:pt x="1989480" y="667423"/>
                  </a:lnTo>
                  <a:lnTo>
                    <a:pt x="1988604" y="668464"/>
                  </a:lnTo>
                  <a:lnTo>
                    <a:pt x="1988185" y="668464"/>
                  </a:lnTo>
                  <a:lnTo>
                    <a:pt x="1987905" y="669734"/>
                  </a:lnTo>
                  <a:lnTo>
                    <a:pt x="1987219" y="669734"/>
                  </a:lnTo>
                  <a:lnTo>
                    <a:pt x="1986775" y="671004"/>
                  </a:lnTo>
                  <a:lnTo>
                    <a:pt x="1986800" y="672274"/>
                  </a:lnTo>
                  <a:lnTo>
                    <a:pt x="1986470" y="672274"/>
                  </a:lnTo>
                  <a:lnTo>
                    <a:pt x="1984717" y="674763"/>
                  </a:lnTo>
                  <a:lnTo>
                    <a:pt x="1984717" y="678624"/>
                  </a:lnTo>
                  <a:lnTo>
                    <a:pt x="1983359" y="679894"/>
                  </a:lnTo>
                  <a:lnTo>
                    <a:pt x="1983308" y="705294"/>
                  </a:lnTo>
                  <a:lnTo>
                    <a:pt x="1982533" y="705294"/>
                  </a:lnTo>
                  <a:lnTo>
                    <a:pt x="1983155" y="704024"/>
                  </a:lnTo>
                  <a:lnTo>
                    <a:pt x="1983308" y="705294"/>
                  </a:lnTo>
                  <a:lnTo>
                    <a:pt x="1983308" y="679894"/>
                  </a:lnTo>
                  <a:lnTo>
                    <a:pt x="1982355" y="679894"/>
                  </a:lnTo>
                  <a:lnTo>
                    <a:pt x="1983232" y="678624"/>
                  </a:lnTo>
                  <a:lnTo>
                    <a:pt x="1984717" y="678624"/>
                  </a:lnTo>
                  <a:lnTo>
                    <a:pt x="1984717" y="674763"/>
                  </a:lnTo>
                  <a:lnTo>
                    <a:pt x="1983397" y="676084"/>
                  </a:lnTo>
                  <a:lnTo>
                    <a:pt x="1983346" y="677354"/>
                  </a:lnTo>
                  <a:lnTo>
                    <a:pt x="1981822" y="679894"/>
                  </a:lnTo>
                  <a:lnTo>
                    <a:pt x="1977644" y="685139"/>
                  </a:lnTo>
                  <a:lnTo>
                    <a:pt x="1977644" y="688162"/>
                  </a:lnTo>
                  <a:lnTo>
                    <a:pt x="1977555" y="688784"/>
                  </a:lnTo>
                  <a:lnTo>
                    <a:pt x="1977288" y="688784"/>
                  </a:lnTo>
                  <a:lnTo>
                    <a:pt x="1977644" y="688162"/>
                  </a:lnTo>
                  <a:lnTo>
                    <a:pt x="1977644" y="685139"/>
                  </a:lnTo>
                  <a:lnTo>
                    <a:pt x="1973719" y="690054"/>
                  </a:lnTo>
                  <a:lnTo>
                    <a:pt x="1972691" y="688784"/>
                  </a:lnTo>
                  <a:lnTo>
                    <a:pt x="1971319" y="691324"/>
                  </a:lnTo>
                  <a:lnTo>
                    <a:pt x="1970201" y="693000"/>
                  </a:lnTo>
                  <a:lnTo>
                    <a:pt x="1970201" y="719264"/>
                  </a:lnTo>
                  <a:lnTo>
                    <a:pt x="1969909" y="720534"/>
                  </a:lnTo>
                  <a:lnTo>
                    <a:pt x="1969109" y="719264"/>
                  </a:lnTo>
                  <a:lnTo>
                    <a:pt x="1968881" y="717994"/>
                  </a:lnTo>
                  <a:lnTo>
                    <a:pt x="1969185" y="717994"/>
                  </a:lnTo>
                  <a:lnTo>
                    <a:pt x="1970011" y="719264"/>
                  </a:lnTo>
                  <a:lnTo>
                    <a:pt x="1970201" y="719264"/>
                  </a:lnTo>
                  <a:lnTo>
                    <a:pt x="1970201" y="693000"/>
                  </a:lnTo>
                  <a:lnTo>
                    <a:pt x="1967928" y="696404"/>
                  </a:lnTo>
                  <a:lnTo>
                    <a:pt x="1965756" y="696404"/>
                  </a:lnTo>
                  <a:lnTo>
                    <a:pt x="1964309" y="698944"/>
                  </a:lnTo>
                  <a:lnTo>
                    <a:pt x="1962937" y="700214"/>
                  </a:lnTo>
                  <a:lnTo>
                    <a:pt x="1961654" y="701484"/>
                  </a:lnTo>
                  <a:lnTo>
                    <a:pt x="1960270" y="701484"/>
                  </a:lnTo>
                  <a:lnTo>
                    <a:pt x="1959368" y="702754"/>
                  </a:lnTo>
                  <a:lnTo>
                    <a:pt x="1955990" y="702754"/>
                  </a:lnTo>
                  <a:lnTo>
                    <a:pt x="1955266" y="704024"/>
                  </a:lnTo>
                  <a:lnTo>
                    <a:pt x="1954644" y="705294"/>
                  </a:lnTo>
                  <a:lnTo>
                    <a:pt x="1953691" y="706564"/>
                  </a:lnTo>
                  <a:lnTo>
                    <a:pt x="1952828" y="705294"/>
                  </a:lnTo>
                  <a:lnTo>
                    <a:pt x="1952117" y="705294"/>
                  </a:lnTo>
                  <a:lnTo>
                    <a:pt x="1950618" y="707834"/>
                  </a:lnTo>
                  <a:lnTo>
                    <a:pt x="1949665" y="707834"/>
                  </a:lnTo>
                  <a:lnTo>
                    <a:pt x="1947481" y="706564"/>
                  </a:lnTo>
                  <a:lnTo>
                    <a:pt x="1945551" y="706564"/>
                  </a:lnTo>
                  <a:lnTo>
                    <a:pt x="1945017" y="706970"/>
                  </a:lnTo>
                  <a:lnTo>
                    <a:pt x="1945017" y="732701"/>
                  </a:lnTo>
                  <a:lnTo>
                    <a:pt x="1944776" y="733234"/>
                  </a:lnTo>
                  <a:lnTo>
                    <a:pt x="1944547" y="733234"/>
                  </a:lnTo>
                  <a:lnTo>
                    <a:pt x="1945017" y="732701"/>
                  </a:lnTo>
                  <a:lnTo>
                    <a:pt x="1945017" y="706970"/>
                  </a:lnTo>
                  <a:lnTo>
                    <a:pt x="1943849" y="707834"/>
                  </a:lnTo>
                  <a:lnTo>
                    <a:pt x="1942630" y="707834"/>
                  </a:lnTo>
                  <a:lnTo>
                    <a:pt x="1941525" y="709104"/>
                  </a:lnTo>
                  <a:lnTo>
                    <a:pt x="1938299" y="709104"/>
                  </a:lnTo>
                  <a:lnTo>
                    <a:pt x="1939823" y="710374"/>
                  </a:lnTo>
                  <a:lnTo>
                    <a:pt x="1939353" y="712914"/>
                  </a:lnTo>
                  <a:lnTo>
                    <a:pt x="1938235" y="713498"/>
                  </a:lnTo>
                  <a:lnTo>
                    <a:pt x="1938235" y="723074"/>
                  </a:lnTo>
                  <a:lnTo>
                    <a:pt x="1937194" y="723074"/>
                  </a:lnTo>
                  <a:lnTo>
                    <a:pt x="1937816" y="721804"/>
                  </a:lnTo>
                  <a:lnTo>
                    <a:pt x="1938235" y="723074"/>
                  </a:lnTo>
                  <a:lnTo>
                    <a:pt x="1938235" y="713498"/>
                  </a:lnTo>
                  <a:lnTo>
                    <a:pt x="1936877" y="714184"/>
                  </a:lnTo>
                  <a:lnTo>
                    <a:pt x="1933917" y="714184"/>
                  </a:lnTo>
                  <a:lnTo>
                    <a:pt x="1932609" y="715454"/>
                  </a:lnTo>
                  <a:lnTo>
                    <a:pt x="1929447" y="715454"/>
                  </a:lnTo>
                  <a:lnTo>
                    <a:pt x="1929193" y="716724"/>
                  </a:lnTo>
                  <a:lnTo>
                    <a:pt x="1929295" y="717994"/>
                  </a:lnTo>
                  <a:lnTo>
                    <a:pt x="1926831" y="719264"/>
                  </a:lnTo>
                  <a:lnTo>
                    <a:pt x="1924583" y="720534"/>
                  </a:lnTo>
                  <a:lnTo>
                    <a:pt x="1922856" y="720534"/>
                  </a:lnTo>
                  <a:lnTo>
                    <a:pt x="1921192" y="721804"/>
                  </a:lnTo>
                  <a:lnTo>
                    <a:pt x="1919617" y="721804"/>
                  </a:lnTo>
                  <a:lnTo>
                    <a:pt x="1920532" y="723074"/>
                  </a:lnTo>
                  <a:lnTo>
                    <a:pt x="1920278" y="724344"/>
                  </a:lnTo>
                  <a:lnTo>
                    <a:pt x="1918881" y="725614"/>
                  </a:lnTo>
                  <a:lnTo>
                    <a:pt x="1917852" y="725614"/>
                  </a:lnTo>
                  <a:lnTo>
                    <a:pt x="1916595" y="728154"/>
                  </a:lnTo>
                  <a:lnTo>
                    <a:pt x="1916353" y="728154"/>
                  </a:lnTo>
                  <a:lnTo>
                    <a:pt x="1916379" y="731964"/>
                  </a:lnTo>
                  <a:lnTo>
                    <a:pt x="1917204" y="734504"/>
                  </a:lnTo>
                  <a:lnTo>
                    <a:pt x="1918944" y="734504"/>
                  </a:lnTo>
                  <a:lnTo>
                    <a:pt x="1921421" y="735774"/>
                  </a:lnTo>
                  <a:lnTo>
                    <a:pt x="1923961" y="737044"/>
                  </a:lnTo>
                  <a:lnTo>
                    <a:pt x="1926412" y="738314"/>
                  </a:lnTo>
                  <a:lnTo>
                    <a:pt x="1927872" y="739584"/>
                  </a:lnTo>
                  <a:lnTo>
                    <a:pt x="1931530" y="739584"/>
                  </a:lnTo>
                  <a:lnTo>
                    <a:pt x="1931631" y="740854"/>
                  </a:lnTo>
                  <a:lnTo>
                    <a:pt x="1932495" y="740854"/>
                  </a:lnTo>
                  <a:lnTo>
                    <a:pt x="1933714" y="739584"/>
                  </a:lnTo>
                  <a:lnTo>
                    <a:pt x="1934794" y="738314"/>
                  </a:lnTo>
                  <a:lnTo>
                    <a:pt x="1936864" y="738314"/>
                  </a:lnTo>
                  <a:lnTo>
                    <a:pt x="1940382" y="737044"/>
                  </a:lnTo>
                  <a:lnTo>
                    <a:pt x="1950288" y="734504"/>
                  </a:lnTo>
                  <a:lnTo>
                    <a:pt x="1953552" y="733234"/>
                  </a:lnTo>
                  <a:lnTo>
                    <a:pt x="1955228" y="731964"/>
                  </a:lnTo>
                  <a:lnTo>
                    <a:pt x="1959838" y="729424"/>
                  </a:lnTo>
                  <a:lnTo>
                    <a:pt x="1965299" y="725614"/>
                  </a:lnTo>
                  <a:lnTo>
                    <a:pt x="1967852" y="723074"/>
                  </a:lnTo>
                  <a:lnTo>
                    <a:pt x="1971675" y="719264"/>
                  </a:lnTo>
                  <a:lnTo>
                    <a:pt x="1971598" y="717994"/>
                  </a:lnTo>
                  <a:lnTo>
                    <a:pt x="1971802" y="717994"/>
                  </a:lnTo>
                  <a:lnTo>
                    <a:pt x="1972729" y="716724"/>
                  </a:lnTo>
                  <a:lnTo>
                    <a:pt x="1973237" y="715454"/>
                  </a:lnTo>
                  <a:lnTo>
                    <a:pt x="1973872" y="716724"/>
                  </a:lnTo>
                  <a:lnTo>
                    <a:pt x="1974481" y="715454"/>
                  </a:lnTo>
                  <a:lnTo>
                    <a:pt x="1975434" y="714184"/>
                  </a:lnTo>
                  <a:lnTo>
                    <a:pt x="1976221" y="712914"/>
                  </a:lnTo>
                  <a:lnTo>
                    <a:pt x="1976894" y="712914"/>
                  </a:lnTo>
                  <a:lnTo>
                    <a:pt x="1977224" y="711644"/>
                  </a:lnTo>
                  <a:lnTo>
                    <a:pt x="1977136" y="712914"/>
                  </a:lnTo>
                  <a:lnTo>
                    <a:pt x="1977529" y="712914"/>
                  </a:lnTo>
                  <a:lnTo>
                    <a:pt x="1976399" y="715454"/>
                  </a:lnTo>
                  <a:lnTo>
                    <a:pt x="1977136" y="715454"/>
                  </a:lnTo>
                  <a:lnTo>
                    <a:pt x="1978228" y="714184"/>
                  </a:lnTo>
                  <a:lnTo>
                    <a:pt x="1979663" y="712914"/>
                  </a:lnTo>
                  <a:lnTo>
                    <a:pt x="1980272" y="711644"/>
                  </a:lnTo>
                  <a:lnTo>
                    <a:pt x="1980869" y="710374"/>
                  </a:lnTo>
                  <a:lnTo>
                    <a:pt x="1981631" y="710374"/>
                  </a:lnTo>
                  <a:lnTo>
                    <a:pt x="1982393" y="709104"/>
                  </a:lnTo>
                  <a:lnTo>
                    <a:pt x="1980615" y="709104"/>
                  </a:lnTo>
                  <a:lnTo>
                    <a:pt x="1981174" y="707834"/>
                  </a:lnTo>
                  <a:lnTo>
                    <a:pt x="1983346" y="707834"/>
                  </a:lnTo>
                  <a:lnTo>
                    <a:pt x="1983498" y="709104"/>
                  </a:lnTo>
                  <a:lnTo>
                    <a:pt x="1985149" y="706564"/>
                  </a:lnTo>
                  <a:lnTo>
                    <a:pt x="1985975" y="705294"/>
                  </a:lnTo>
                  <a:lnTo>
                    <a:pt x="1986800" y="704024"/>
                  </a:lnTo>
                  <a:lnTo>
                    <a:pt x="1988451" y="701484"/>
                  </a:lnTo>
                  <a:lnTo>
                    <a:pt x="1989404" y="700214"/>
                  </a:lnTo>
                  <a:lnTo>
                    <a:pt x="1990001" y="698944"/>
                  </a:lnTo>
                  <a:lnTo>
                    <a:pt x="1991309" y="697674"/>
                  </a:lnTo>
                  <a:lnTo>
                    <a:pt x="1991944" y="696404"/>
                  </a:lnTo>
                  <a:lnTo>
                    <a:pt x="1991918" y="695134"/>
                  </a:lnTo>
                  <a:lnTo>
                    <a:pt x="1992312" y="696404"/>
                  </a:lnTo>
                  <a:lnTo>
                    <a:pt x="1993811" y="696404"/>
                  </a:lnTo>
                  <a:lnTo>
                    <a:pt x="1995258" y="695134"/>
                  </a:lnTo>
                  <a:lnTo>
                    <a:pt x="1996617" y="695134"/>
                  </a:lnTo>
                  <a:lnTo>
                    <a:pt x="1997113" y="692594"/>
                  </a:lnTo>
                  <a:lnTo>
                    <a:pt x="1997925" y="692594"/>
                  </a:lnTo>
                  <a:lnTo>
                    <a:pt x="1999005" y="691324"/>
                  </a:lnTo>
                  <a:lnTo>
                    <a:pt x="1999157" y="691324"/>
                  </a:lnTo>
                  <a:lnTo>
                    <a:pt x="1999208" y="690054"/>
                  </a:lnTo>
                  <a:lnTo>
                    <a:pt x="1998332" y="688784"/>
                  </a:lnTo>
                  <a:lnTo>
                    <a:pt x="1997849" y="687514"/>
                  </a:lnTo>
                  <a:lnTo>
                    <a:pt x="1998103" y="686244"/>
                  </a:lnTo>
                  <a:lnTo>
                    <a:pt x="1999043" y="687514"/>
                  </a:lnTo>
                  <a:lnTo>
                    <a:pt x="2000694" y="687514"/>
                  </a:lnTo>
                  <a:lnTo>
                    <a:pt x="2000897" y="686244"/>
                  </a:lnTo>
                  <a:lnTo>
                    <a:pt x="2001570" y="686244"/>
                  </a:lnTo>
                  <a:lnTo>
                    <a:pt x="2002167" y="684974"/>
                  </a:lnTo>
                  <a:lnTo>
                    <a:pt x="2002866" y="684974"/>
                  </a:lnTo>
                  <a:lnTo>
                    <a:pt x="2002383" y="683704"/>
                  </a:lnTo>
                  <a:lnTo>
                    <a:pt x="2001443" y="683704"/>
                  </a:lnTo>
                  <a:lnTo>
                    <a:pt x="2001354" y="682434"/>
                  </a:lnTo>
                  <a:lnTo>
                    <a:pt x="2002396" y="682434"/>
                  </a:lnTo>
                  <a:lnTo>
                    <a:pt x="2002802" y="683704"/>
                  </a:lnTo>
                  <a:lnTo>
                    <a:pt x="2003336" y="683704"/>
                  </a:lnTo>
                  <a:lnTo>
                    <a:pt x="2003844" y="682434"/>
                  </a:lnTo>
                  <a:lnTo>
                    <a:pt x="2004187" y="682434"/>
                  </a:lnTo>
                  <a:lnTo>
                    <a:pt x="2004301" y="679894"/>
                  </a:lnTo>
                  <a:lnTo>
                    <a:pt x="2004123" y="678624"/>
                  </a:lnTo>
                  <a:lnTo>
                    <a:pt x="2005152" y="678624"/>
                  </a:lnTo>
                  <a:lnTo>
                    <a:pt x="2006053" y="677354"/>
                  </a:lnTo>
                  <a:lnTo>
                    <a:pt x="2006815" y="677354"/>
                  </a:lnTo>
                  <a:lnTo>
                    <a:pt x="2006955" y="676084"/>
                  </a:lnTo>
                  <a:lnTo>
                    <a:pt x="2006447" y="676084"/>
                  </a:lnTo>
                  <a:lnTo>
                    <a:pt x="2007120" y="674814"/>
                  </a:lnTo>
                  <a:lnTo>
                    <a:pt x="2007539" y="673544"/>
                  </a:lnTo>
                  <a:lnTo>
                    <a:pt x="2007768" y="672274"/>
                  </a:lnTo>
                  <a:lnTo>
                    <a:pt x="2008720" y="672274"/>
                  </a:lnTo>
                  <a:lnTo>
                    <a:pt x="2008784" y="673544"/>
                  </a:lnTo>
                  <a:lnTo>
                    <a:pt x="2008530" y="673544"/>
                  </a:lnTo>
                  <a:lnTo>
                    <a:pt x="2007971" y="674814"/>
                  </a:lnTo>
                  <a:lnTo>
                    <a:pt x="2009254" y="674814"/>
                  </a:lnTo>
                  <a:lnTo>
                    <a:pt x="2010092" y="673544"/>
                  </a:lnTo>
                  <a:lnTo>
                    <a:pt x="2010486" y="672274"/>
                  </a:lnTo>
                  <a:lnTo>
                    <a:pt x="2010829" y="671004"/>
                  </a:lnTo>
                  <a:lnTo>
                    <a:pt x="2010981" y="669734"/>
                  </a:lnTo>
                  <a:lnTo>
                    <a:pt x="2010562" y="671004"/>
                  </a:lnTo>
                  <a:lnTo>
                    <a:pt x="2009432" y="672274"/>
                  </a:lnTo>
                  <a:lnTo>
                    <a:pt x="2009051" y="672274"/>
                  </a:lnTo>
                  <a:lnTo>
                    <a:pt x="2008797" y="671004"/>
                  </a:lnTo>
                  <a:lnTo>
                    <a:pt x="2009355" y="671004"/>
                  </a:lnTo>
                  <a:lnTo>
                    <a:pt x="2009597" y="669734"/>
                  </a:lnTo>
                  <a:lnTo>
                    <a:pt x="2009660" y="665924"/>
                  </a:lnTo>
                  <a:lnTo>
                    <a:pt x="2010397" y="664654"/>
                  </a:lnTo>
                  <a:lnTo>
                    <a:pt x="2012061" y="664654"/>
                  </a:lnTo>
                  <a:lnTo>
                    <a:pt x="2012251" y="663384"/>
                  </a:lnTo>
                  <a:lnTo>
                    <a:pt x="2012340" y="662114"/>
                  </a:lnTo>
                  <a:lnTo>
                    <a:pt x="2013026" y="659574"/>
                  </a:lnTo>
                  <a:lnTo>
                    <a:pt x="2013521" y="657034"/>
                  </a:lnTo>
                  <a:lnTo>
                    <a:pt x="2013572" y="655764"/>
                  </a:lnTo>
                  <a:lnTo>
                    <a:pt x="2013191" y="654494"/>
                  </a:lnTo>
                  <a:lnTo>
                    <a:pt x="2014321" y="654494"/>
                  </a:lnTo>
                  <a:lnTo>
                    <a:pt x="2015096" y="653224"/>
                  </a:lnTo>
                  <a:lnTo>
                    <a:pt x="2015515" y="650684"/>
                  </a:lnTo>
                  <a:lnTo>
                    <a:pt x="2015756" y="648144"/>
                  </a:lnTo>
                  <a:lnTo>
                    <a:pt x="2016264" y="646874"/>
                  </a:lnTo>
                  <a:lnTo>
                    <a:pt x="2016340" y="645604"/>
                  </a:lnTo>
                  <a:lnTo>
                    <a:pt x="2016340" y="6392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31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1497336" y="7371503"/>
              <a:ext cx="2010410" cy="2010410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3091967" y="7308055"/>
              <a:ext cx="541655" cy="255270"/>
            </a:xfrm>
            <a:custGeom>
              <a:avLst/>
              <a:gdLst/>
              <a:ahLst/>
              <a:cxnLst/>
              <a:rect l="l" t="t" r="r" b="b"/>
              <a:pathLst>
                <a:path w="541654" h="255270">
                  <a:moveTo>
                    <a:pt x="268630" y="26758"/>
                  </a:moveTo>
                  <a:lnTo>
                    <a:pt x="247637" y="26758"/>
                  </a:lnTo>
                  <a:lnTo>
                    <a:pt x="247637" y="212039"/>
                  </a:lnTo>
                  <a:lnTo>
                    <a:pt x="268630" y="212039"/>
                  </a:lnTo>
                  <a:lnTo>
                    <a:pt x="268630" y="26758"/>
                  </a:lnTo>
                  <a:close/>
                </a:path>
                <a:path w="541654" h="255270">
                  <a:moveTo>
                    <a:pt x="449084" y="103047"/>
                  </a:moveTo>
                  <a:lnTo>
                    <a:pt x="295897" y="103047"/>
                  </a:lnTo>
                  <a:lnTo>
                    <a:pt x="295897" y="151307"/>
                  </a:lnTo>
                  <a:lnTo>
                    <a:pt x="295897" y="219887"/>
                  </a:lnTo>
                  <a:lnTo>
                    <a:pt x="360857" y="219887"/>
                  </a:lnTo>
                  <a:lnTo>
                    <a:pt x="360857" y="151307"/>
                  </a:lnTo>
                  <a:lnTo>
                    <a:pt x="449084" y="151307"/>
                  </a:lnTo>
                  <a:lnTo>
                    <a:pt x="449084" y="103047"/>
                  </a:lnTo>
                  <a:close/>
                </a:path>
                <a:path w="541654" h="255270">
                  <a:moveTo>
                    <a:pt x="500418" y="34607"/>
                  </a:moveTo>
                  <a:lnTo>
                    <a:pt x="295897" y="34607"/>
                  </a:lnTo>
                  <a:lnTo>
                    <a:pt x="295897" y="83527"/>
                  </a:lnTo>
                  <a:lnTo>
                    <a:pt x="500418" y="83527"/>
                  </a:lnTo>
                  <a:lnTo>
                    <a:pt x="500418" y="34607"/>
                  </a:lnTo>
                  <a:close/>
                </a:path>
                <a:path w="541654" h="255270">
                  <a:moveTo>
                    <a:pt x="541426" y="0"/>
                  </a:moveTo>
                  <a:lnTo>
                    <a:pt x="90436" y="0"/>
                  </a:lnTo>
                  <a:lnTo>
                    <a:pt x="90436" y="26670"/>
                  </a:lnTo>
                  <a:lnTo>
                    <a:pt x="90436" y="86360"/>
                  </a:lnTo>
                  <a:lnTo>
                    <a:pt x="90436" y="138430"/>
                  </a:lnTo>
                  <a:lnTo>
                    <a:pt x="90436" y="212090"/>
                  </a:lnTo>
                  <a:lnTo>
                    <a:pt x="25476" y="212090"/>
                  </a:lnTo>
                  <a:lnTo>
                    <a:pt x="25476" y="26670"/>
                  </a:lnTo>
                  <a:lnTo>
                    <a:pt x="90436" y="26670"/>
                  </a:lnTo>
                  <a:lnTo>
                    <a:pt x="90436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26670"/>
                  </a:lnTo>
                  <a:lnTo>
                    <a:pt x="0" y="212090"/>
                  </a:lnTo>
                  <a:lnTo>
                    <a:pt x="0" y="241300"/>
                  </a:lnTo>
                  <a:lnTo>
                    <a:pt x="0" y="255270"/>
                  </a:lnTo>
                  <a:lnTo>
                    <a:pt x="541426" y="255270"/>
                  </a:lnTo>
                  <a:lnTo>
                    <a:pt x="541426" y="241376"/>
                  </a:lnTo>
                  <a:lnTo>
                    <a:pt x="541426" y="13335"/>
                  </a:lnTo>
                  <a:lnTo>
                    <a:pt x="528066" y="13335"/>
                  </a:lnTo>
                  <a:lnTo>
                    <a:pt x="528066" y="241300"/>
                  </a:lnTo>
                  <a:lnTo>
                    <a:pt x="268630" y="241300"/>
                  </a:lnTo>
                  <a:lnTo>
                    <a:pt x="268630" y="212090"/>
                  </a:lnTo>
                  <a:lnTo>
                    <a:pt x="182676" y="212090"/>
                  </a:lnTo>
                  <a:lnTo>
                    <a:pt x="182676" y="138430"/>
                  </a:lnTo>
                  <a:lnTo>
                    <a:pt x="110490" y="138430"/>
                  </a:lnTo>
                  <a:lnTo>
                    <a:pt x="110490" y="86360"/>
                  </a:lnTo>
                  <a:lnTo>
                    <a:pt x="182676" y="86360"/>
                  </a:lnTo>
                  <a:lnTo>
                    <a:pt x="182676" y="26670"/>
                  </a:lnTo>
                  <a:lnTo>
                    <a:pt x="268630" y="26670"/>
                  </a:lnTo>
                  <a:lnTo>
                    <a:pt x="268630" y="12700"/>
                  </a:lnTo>
                  <a:lnTo>
                    <a:pt x="541426" y="12700"/>
                  </a:lnTo>
                  <a:lnTo>
                    <a:pt x="54142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3064243" y="8500675"/>
              <a:ext cx="3488054" cy="974090"/>
            </a:xfrm>
            <a:custGeom>
              <a:avLst/>
              <a:gdLst/>
              <a:ahLst/>
              <a:cxnLst/>
              <a:rect l="l" t="t" r="r" b="b"/>
              <a:pathLst>
                <a:path w="3488054" h="974090">
                  <a:moveTo>
                    <a:pt x="406" y="30619"/>
                  </a:moveTo>
                  <a:lnTo>
                    <a:pt x="165" y="30772"/>
                  </a:lnTo>
                  <a:lnTo>
                    <a:pt x="0" y="30949"/>
                  </a:lnTo>
                  <a:lnTo>
                    <a:pt x="406" y="30619"/>
                  </a:lnTo>
                  <a:close/>
                </a:path>
                <a:path w="3488054" h="974090">
                  <a:moveTo>
                    <a:pt x="12509" y="2768"/>
                  </a:moveTo>
                  <a:lnTo>
                    <a:pt x="9677" y="2959"/>
                  </a:lnTo>
                  <a:lnTo>
                    <a:pt x="11201" y="3860"/>
                  </a:lnTo>
                  <a:lnTo>
                    <a:pt x="12179" y="3200"/>
                  </a:lnTo>
                  <a:lnTo>
                    <a:pt x="12509" y="2768"/>
                  </a:lnTo>
                  <a:close/>
                </a:path>
                <a:path w="3488054" h="974090">
                  <a:moveTo>
                    <a:pt x="152247" y="172974"/>
                  </a:moveTo>
                  <a:lnTo>
                    <a:pt x="152209" y="173316"/>
                  </a:lnTo>
                  <a:lnTo>
                    <a:pt x="152234" y="173177"/>
                  </a:lnTo>
                  <a:lnTo>
                    <a:pt x="152247" y="172974"/>
                  </a:lnTo>
                  <a:close/>
                </a:path>
                <a:path w="3488054" h="974090">
                  <a:moveTo>
                    <a:pt x="155663" y="171132"/>
                  </a:moveTo>
                  <a:lnTo>
                    <a:pt x="152692" y="169430"/>
                  </a:lnTo>
                  <a:lnTo>
                    <a:pt x="152260" y="172961"/>
                  </a:lnTo>
                  <a:lnTo>
                    <a:pt x="152895" y="171983"/>
                  </a:lnTo>
                  <a:lnTo>
                    <a:pt x="155663" y="171132"/>
                  </a:lnTo>
                  <a:close/>
                </a:path>
                <a:path w="3488054" h="974090">
                  <a:moveTo>
                    <a:pt x="155930" y="171056"/>
                  </a:moveTo>
                  <a:lnTo>
                    <a:pt x="155663" y="171132"/>
                  </a:lnTo>
                  <a:lnTo>
                    <a:pt x="155879" y="171259"/>
                  </a:lnTo>
                  <a:lnTo>
                    <a:pt x="155930" y="171056"/>
                  </a:lnTo>
                  <a:close/>
                </a:path>
                <a:path w="3488054" h="974090">
                  <a:moveTo>
                    <a:pt x="156743" y="170802"/>
                  </a:moveTo>
                  <a:lnTo>
                    <a:pt x="156629" y="168402"/>
                  </a:lnTo>
                  <a:lnTo>
                    <a:pt x="155930" y="171056"/>
                  </a:lnTo>
                  <a:lnTo>
                    <a:pt x="156743" y="170802"/>
                  </a:lnTo>
                  <a:close/>
                </a:path>
                <a:path w="3488054" h="974090">
                  <a:moveTo>
                    <a:pt x="180263" y="141363"/>
                  </a:moveTo>
                  <a:lnTo>
                    <a:pt x="178308" y="139700"/>
                  </a:lnTo>
                  <a:lnTo>
                    <a:pt x="179362" y="140970"/>
                  </a:lnTo>
                  <a:lnTo>
                    <a:pt x="180263" y="141363"/>
                  </a:lnTo>
                  <a:close/>
                </a:path>
                <a:path w="3488054" h="974090">
                  <a:moveTo>
                    <a:pt x="204901" y="214820"/>
                  </a:moveTo>
                  <a:lnTo>
                    <a:pt x="204685" y="214096"/>
                  </a:lnTo>
                  <a:lnTo>
                    <a:pt x="204546" y="214503"/>
                  </a:lnTo>
                  <a:lnTo>
                    <a:pt x="204482" y="214706"/>
                  </a:lnTo>
                  <a:lnTo>
                    <a:pt x="204901" y="214820"/>
                  </a:lnTo>
                  <a:close/>
                </a:path>
                <a:path w="3488054" h="974090">
                  <a:moveTo>
                    <a:pt x="214325" y="220878"/>
                  </a:moveTo>
                  <a:lnTo>
                    <a:pt x="213753" y="220929"/>
                  </a:lnTo>
                  <a:lnTo>
                    <a:pt x="213626" y="221297"/>
                  </a:lnTo>
                  <a:lnTo>
                    <a:pt x="213995" y="221068"/>
                  </a:lnTo>
                  <a:lnTo>
                    <a:pt x="214249" y="221030"/>
                  </a:lnTo>
                  <a:lnTo>
                    <a:pt x="214325" y="220878"/>
                  </a:lnTo>
                  <a:close/>
                </a:path>
                <a:path w="3488054" h="974090">
                  <a:moveTo>
                    <a:pt x="226060" y="225374"/>
                  </a:moveTo>
                  <a:lnTo>
                    <a:pt x="225806" y="225818"/>
                  </a:lnTo>
                  <a:lnTo>
                    <a:pt x="225653" y="226212"/>
                  </a:lnTo>
                  <a:lnTo>
                    <a:pt x="225526" y="226580"/>
                  </a:lnTo>
                  <a:lnTo>
                    <a:pt x="225717" y="226339"/>
                  </a:lnTo>
                  <a:lnTo>
                    <a:pt x="225869" y="225996"/>
                  </a:lnTo>
                  <a:lnTo>
                    <a:pt x="226060" y="225374"/>
                  </a:lnTo>
                  <a:close/>
                </a:path>
                <a:path w="3488054" h="974090">
                  <a:moveTo>
                    <a:pt x="241642" y="242100"/>
                  </a:moveTo>
                  <a:lnTo>
                    <a:pt x="241427" y="241465"/>
                  </a:lnTo>
                  <a:lnTo>
                    <a:pt x="241452" y="241808"/>
                  </a:lnTo>
                  <a:lnTo>
                    <a:pt x="241541" y="241985"/>
                  </a:lnTo>
                  <a:close/>
                </a:path>
                <a:path w="3488054" h="974090">
                  <a:moveTo>
                    <a:pt x="251904" y="241642"/>
                  </a:moveTo>
                  <a:lnTo>
                    <a:pt x="251701" y="241579"/>
                  </a:lnTo>
                  <a:lnTo>
                    <a:pt x="251409" y="241642"/>
                  </a:lnTo>
                  <a:lnTo>
                    <a:pt x="251904" y="241642"/>
                  </a:lnTo>
                  <a:close/>
                </a:path>
                <a:path w="3488054" h="974090">
                  <a:moveTo>
                    <a:pt x="260235" y="252285"/>
                  </a:moveTo>
                  <a:lnTo>
                    <a:pt x="260210" y="252044"/>
                  </a:lnTo>
                  <a:lnTo>
                    <a:pt x="259981" y="252209"/>
                  </a:lnTo>
                  <a:lnTo>
                    <a:pt x="260057" y="252387"/>
                  </a:lnTo>
                  <a:lnTo>
                    <a:pt x="260197" y="252641"/>
                  </a:lnTo>
                  <a:lnTo>
                    <a:pt x="260235" y="252285"/>
                  </a:lnTo>
                  <a:close/>
                </a:path>
                <a:path w="3488054" h="974090">
                  <a:moveTo>
                    <a:pt x="264528" y="259092"/>
                  </a:moveTo>
                  <a:lnTo>
                    <a:pt x="264160" y="259118"/>
                  </a:lnTo>
                  <a:lnTo>
                    <a:pt x="263842" y="259156"/>
                  </a:lnTo>
                  <a:lnTo>
                    <a:pt x="263728" y="259448"/>
                  </a:lnTo>
                  <a:lnTo>
                    <a:pt x="264033" y="259562"/>
                  </a:lnTo>
                  <a:lnTo>
                    <a:pt x="264350" y="259334"/>
                  </a:lnTo>
                  <a:lnTo>
                    <a:pt x="264528" y="259092"/>
                  </a:lnTo>
                  <a:close/>
                </a:path>
                <a:path w="3488054" h="974090">
                  <a:moveTo>
                    <a:pt x="265341" y="200660"/>
                  </a:moveTo>
                  <a:lnTo>
                    <a:pt x="263029" y="198170"/>
                  </a:lnTo>
                  <a:lnTo>
                    <a:pt x="264109" y="200113"/>
                  </a:lnTo>
                  <a:lnTo>
                    <a:pt x="265341" y="200660"/>
                  </a:lnTo>
                  <a:close/>
                </a:path>
                <a:path w="3488054" h="974090">
                  <a:moveTo>
                    <a:pt x="265823" y="203200"/>
                  </a:moveTo>
                  <a:lnTo>
                    <a:pt x="264109" y="200113"/>
                  </a:lnTo>
                  <a:lnTo>
                    <a:pt x="253885" y="195580"/>
                  </a:lnTo>
                  <a:lnTo>
                    <a:pt x="265823" y="203200"/>
                  </a:lnTo>
                  <a:close/>
                </a:path>
                <a:path w="3488054" h="974090">
                  <a:moveTo>
                    <a:pt x="298170" y="283718"/>
                  </a:moveTo>
                  <a:lnTo>
                    <a:pt x="297776" y="282194"/>
                  </a:lnTo>
                  <a:lnTo>
                    <a:pt x="297103" y="283121"/>
                  </a:lnTo>
                  <a:lnTo>
                    <a:pt x="297827" y="283222"/>
                  </a:lnTo>
                  <a:lnTo>
                    <a:pt x="298170" y="283718"/>
                  </a:lnTo>
                  <a:close/>
                </a:path>
                <a:path w="3488054" h="974090">
                  <a:moveTo>
                    <a:pt x="298335" y="284035"/>
                  </a:moveTo>
                  <a:lnTo>
                    <a:pt x="298272" y="283857"/>
                  </a:lnTo>
                  <a:lnTo>
                    <a:pt x="298170" y="283718"/>
                  </a:lnTo>
                  <a:lnTo>
                    <a:pt x="298335" y="284302"/>
                  </a:lnTo>
                  <a:lnTo>
                    <a:pt x="298335" y="284035"/>
                  </a:lnTo>
                  <a:close/>
                </a:path>
                <a:path w="3488054" h="974090">
                  <a:moveTo>
                    <a:pt x="307517" y="284149"/>
                  </a:moveTo>
                  <a:lnTo>
                    <a:pt x="307314" y="284480"/>
                  </a:lnTo>
                  <a:lnTo>
                    <a:pt x="307200" y="284810"/>
                  </a:lnTo>
                  <a:lnTo>
                    <a:pt x="307086" y="285127"/>
                  </a:lnTo>
                  <a:lnTo>
                    <a:pt x="307301" y="284746"/>
                  </a:lnTo>
                  <a:lnTo>
                    <a:pt x="307428" y="284391"/>
                  </a:lnTo>
                  <a:lnTo>
                    <a:pt x="307517" y="284149"/>
                  </a:lnTo>
                  <a:close/>
                </a:path>
                <a:path w="3488054" h="974090">
                  <a:moveTo>
                    <a:pt x="316738" y="289979"/>
                  </a:moveTo>
                  <a:lnTo>
                    <a:pt x="315493" y="290880"/>
                  </a:lnTo>
                  <a:lnTo>
                    <a:pt x="315785" y="291058"/>
                  </a:lnTo>
                  <a:lnTo>
                    <a:pt x="316064" y="290741"/>
                  </a:lnTo>
                  <a:lnTo>
                    <a:pt x="316382" y="290385"/>
                  </a:lnTo>
                  <a:lnTo>
                    <a:pt x="316738" y="289979"/>
                  </a:lnTo>
                  <a:close/>
                </a:path>
                <a:path w="3488054" h="974090">
                  <a:moveTo>
                    <a:pt x="328104" y="297472"/>
                  </a:moveTo>
                  <a:lnTo>
                    <a:pt x="327888" y="297205"/>
                  </a:lnTo>
                  <a:lnTo>
                    <a:pt x="326339" y="299707"/>
                  </a:lnTo>
                  <a:lnTo>
                    <a:pt x="325602" y="300761"/>
                  </a:lnTo>
                  <a:lnTo>
                    <a:pt x="326351" y="299796"/>
                  </a:lnTo>
                  <a:lnTo>
                    <a:pt x="326847" y="299415"/>
                  </a:lnTo>
                  <a:lnTo>
                    <a:pt x="327190" y="299351"/>
                  </a:lnTo>
                  <a:lnTo>
                    <a:pt x="327469" y="298869"/>
                  </a:lnTo>
                  <a:lnTo>
                    <a:pt x="327774" y="298272"/>
                  </a:lnTo>
                  <a:lnTo>
                    <a:pt x="328104" y="297472"/>
                  </a:lnTo>
                  <a:close/>
                </a:path>
                <a:path w="3488054" h="974090">
                  <a:moveTo>
                    <a:pt x="342480" y="324408"/>
                  </a:moveTo>
                  <a:lnTo>
                    <a:pt x="342290" y="324345"/>
                  </a:lnTo>
                  <a:lnTo>
                    <a:pt x="342099" y="324269"/>
                  </a:lnTo>
                  <a:lnTo>
                    <a:pt x="341934" y="324167"/>
                  </a:lnTo>
                  <a:lnTo>
                    <a:pt x="342138" y="324358"/>
                  </a:lnTo>
                  <a:lnTo>
                    <a:pt x="342303" y="324446"/>
                  </a:lnTo>
                  <a:lnTo>
                    <a:pt x="342480" y="324408"/>
                  </a:lnTo>
                  <a:close/>
                </a:path>
                <a:path w="3488054" h="974090">
                  <a:moveTo>
                    <a:pt x="343611" y="324408"/>
                  </a:moveTo>
                  <a:lnTo>
                    <a:pt x="343369" y="324446"/>
                  </a:lnTo>
                  <a:lnTo>
                    <a:pt x="343141" y="324472"/>
                  </a:lnTo>
                  <a:lnTo>
                    <a:pt x="342912" y="324472"/>
                  </a:lnTo>
                  <a:lnTo>
                    <a:pt x="342633" y="324929"/>
                  </a:lnTo>
                  <a:lnTo>
                    <a:pt x="342912" y="324891"/>
                  </a:lnTo>
                  <a:lnTo>
                    <a:pt x="343255" y="324700"/>
                  </a:lnTo>
                  <a:lnTo>
                    <a:pt x="343611" y="324408"/>
                  </a:lnTo>
                  <a:close/>
                </a:path>
                <a:path w="3488054" h="974090">
                  <a:moveTo>
                    <a:pt x="352120" y="248551"/>
                  </a:moveTo>
                  <a:lnTo>
                    <a:pt x="345376" y="242570"/>
                  </a:lnTo>
                  <a:lnTo>
                    <a:pt x="343941" y="245110"/>
                  </a:lnTo>
                  <a:lnTo>
                    <a:pt x="352120" y="248551"/>
                  </a:lnTo>
                  <a:close/>
                </a:path>
                <a:path w="3488054" h="974090">
                  <a:moveTo>
                    <a:pt x="356831" y="323215"/>
                  </a:moveTo>
                  <a:lnTo>
                    <a:pt x="355866" y="322592"/>
                  </a:lnTo>
                  <a:lnTo>
                    <a:pt x="353783" y="323977"/>
                  </a:lnTo>
                  <a:lnTo>
                    <a:pt x="353898" y="323189"/>
                  </a:lnTo>
                  <a:lnTo>
                    <a:pt x="354533" y="322503"/>
                  </a:lnTo>
                  <a:lnTo>
                    <a:pt x="354888" y="321957"/>
                  </a:lnTo>
                  <a:lnTo>
                    <a:pt x="353377" y="323075"/>
                  </a:lnTo>
                  <a:lnTo>
                    <a:pt x="351180" y="325234"/>
                  </a:lnTo>
                  <a:lnTo>
                    <a:pt x="350177" y="328320"/>
                  </a:lnTo>
                  <a:lnTo>
                    <a:pt x="352450" y="325742"/>
                  </a:lnTo>
                  <a:lnTo>
                    <a:pt x="351980" y="327075"/>
                  </a:lnTo>
                  <a:lnTo>
                    <a:pt x="354584" y="323964"/>
                  </a:lnTo>
                  <a:lnTo>
                    <a:pt x="355384" y="323926"/>
                  </a:lnTo>
                  <a:lnTo>
                    <a:pt x="355142" y="325526"/>
                  </a:lnTo>
                  <a:lnTo>
                    <a:pt x="354457" y="326605"/>
                  </a:lnTo>
                  <a:lnTo>
                    <a:pt x="355092" y="325932"/>
                  </a:lnTo>
                  <a:lnTo>
                    <a:pt x="355079" y="327799"/>
                  </a:lnTo>
                  <a:lnTo>
                    <a:pt x="356412" y="326047"/>
                  </a:lnTo>
                  <a:lnTo>
                    <a:pt x="356831" y="323215"/>
                  </a:lnTo>
                  <a:close/>
                </a:path>
                <a:path w="3488054" h="974090">
                  <a:moveTo>
                    <a:pt x="356844" y="252730"/>
                  </a:moveTo>
                  <a:lnTo>
                    <a:pt x="355688" y="250393"/>
                  </a:lnTo>
                  <a:lnTo>
                    <a:pt x="353009" y="248920"/>
                  </a:lnTo>
                  <a:lnTo>
                    <a:pt x="352120" y="248551"/>
                  </a:lnTo>
                  <a:lnTo>
                    <a:pt x="356844" y="252730"/>
                  </a:lnTo>
                  <a:close/>
                </a:path>
                <a:path w="3488054" h="974090">
                  <a:moveTo>
                    <a:pt x="357555" y="327317"/>
                  </a:moveTo>
                  <a:lnTo>
                    <a:pt x="356743" y="327355"/>
                  </a:lnTo>
                  <a:lnTo>
                    <a:pt x="354723" y="330187"/>
                  </a:lnTo>
                  <a:lnTo>
                    <a:pt x="356108" y="329882"/>
                  </a:lnTo>
                  <a:lnTo>
                    <a:pt x="356743" y="329209"/>
                  </a:lnTo>
                  <a:lnTo>
                    <a:pt x="357555" y="327317"/>
                  </a:lnTo>
                  <a:close/>
                </a:path>
                <a:path w="3488054" h="974090">
                  <a:moveTo>
                    <a:pt x="464654" y="319468"/>
                  </a:moveTo>
                  <a:lnTo>
                    <a:pt x="463867" y="318770"/>
                  </a:lnTo>
                  <a:lnTo>
                    <a:pt x="461530" y="317500"/>
                  </a:lnTo>
                  <a:lnTo>
                    <a:pt x="464654" y="319468"/>
                  </a:lnTo>
                  <a:close/>
                </a:path>
                <a:path w="3488054" h="974090">
                  <a:moveTo>
                    <a:pt x="669378" y="411480"/>
                  </a:moveTo>
                  <a:lnTo>
                    <a:pt x="665454" y="407670"/>
                  </a:lnTo>
                  <a:lnTo>
                    <a:pt x="664959" y="408635"/>
                  </a:lnTo>
                  <a:lnTo>
                    <a:pt x="669378" y="411480"/>
                  </a:lnTo>
                  <a:close/>
                </a:path>
                <a:path w="3488054" h="974090">
                  <a:moveTo>
                    <a:pt x="760907" y="452120"/>
                  </a:moveTo>
                  <a:lnTo>
                    <a:pt x="757377" y="449580"/>
                  </a:lnTo>
                  <a:lnTo>
                    <a:pt x="757148" y="449745"/>
                  </a:lnTo>
                  <a:lnTo>
                    <a:pt x="760907" y="452120"/>
                  </a:lnTo>
                  <a:close/>
                </a:path>
                <a:path w="3488054" h="974090">
                  <a:moveTo>
                    <a:pt x="910564" y="550075"/>
                  </a:moveTo>
                  <a:lnTo>
                    <a:pt x="908075" y="549656"/>
                  </a:lnTo>
                  <a:lnTo>
                    <a:pt x="910297" y="550773"/>
                  </a:lnTo>
                  <a:lnTo>
                    <a:pt x="910564" y="550075"/>
                  </a:lnTo>
                  <a:close/>
                </a:path>
                <a:path w="3488054" h="974090">
                  <a:moveTo>
                    <a:pt x="939253" y="562330"/>
                  </a:moveTo>
                  <a:lnTo>
                    <a:pt x="935977" y="561238"/>
                  </a:lnTo>
                  <a:lnTo>
                    <a:pt x="937158" y="561835"/>
                  </a:lnTo>
                  <a:lnTo>
                    <a:pt x="938301" y="562267"/>
                  </a:lnTo>
                  <a:lnTo>
                    <a:pt x="939253" y="562330"/>
                  </a:lnTo>
                  <a:close/>
                </a:path>
                <a:path w="3488054" h="974090">
                  <a:moveTo>
                    <a:pt x="993990" y="558546"/>
                  </a:moveTo>
                  <a:lnTo>
                    <a:pt x="984008" y="555015"/>
                  </a:lnTo>
                  <a:lnTo>
                    <a:pt x="988453" y="557237"/>
                  </a:lnTo>
                  <a:lnTo>
                    <a:pt x="993990" y="558546"/>
                  </a:lnTo>
                  <a:close/>
                </a:path>
                <a:path w="3488054" h="974090">
                  <a:moveTo>
                    <a:pt x="1192428" y="638810"/>
                  </a:moveTo>
                  <a:lnTo>
                    <a:pt x="1184541" y="636270"/>
                  </a:lnTo>
                  <a:lnTo>
                    <a:pt x="1176655" y="633730"/>
                  </a:lnTo>
                  <a:lnTo>
                    <a:pt x="1162050" y="629920"/>
                  </a:lnTo>
                  <a:lnTo>
                    <a:pt x="1157173" y="628650"/>
                  </a:lnTo>
                  <a:lnTo>
                    <a:pt x="1148981" y="626110"/>
                  </a:lnTo>
                  <a:lnTo>
                    <a:pt x="1136700" y="622300"/>
                  </a:lnTo>
                  <a:lnTo>
                    <a:pt x="1120749" y="613410"/>
                  </a:lnTo>
                  <a:lnTo>
                    <a:pt x="1098702" y="603250"/>
                  </a:lnTo>
                  <a:lnTo>
                    <a:pt x="1074547" y="593090"/>
                  </a:lnTo>
                  <a:lnTo>
                    <a:pt x="1066190" y="589280"/>
                  </a:lnTo>
                  <a:lnTo>
                    <a:pt x="1057833" y="585470"/>
                  </a:lnTo>
                  <a:lnTo>
                    <a:pt x="1052258" y="582930"/>
                  </a:lnTo>
                  <a:lnTo>
                    <a:pt x="1056195" y="585470"/>
                  </a:lnTo>
                  <a:lnTo>
                    <a:pt x="1050188" y="585470"/>
                  </a:lnTo>
                  <a:lnTo>
                    <a:pt x="1045083" y="584200"/>
                  </a:lnTo>
                  <a:lnTo>
                    <a:pt x="1038923" y="581660"/>
                  </a:lnTo>
                  <a:lnTo>
                    <a:pt x="1025829" y="580390"/>
                  </a:lnTo>
                  <a:lnTo>
                    <a:pt x="1028496" y="576580"/>
                  </a:lnTo>
                  <a:lnTo>
                    <a:pt x="1030782" y="577850"/>
                  </a:lnTo>
                  <a:lnTo>
                    <a:pt x="1029385" y="576580"/>
                  </a:lnTo>
                  <a:lnTo>
                    <a:pt x="1026566" y="574040"/>
                  </a:lnTo>
                  <a:lnTo>
                    <a:pt x="1019683" y="570230"/>
                  </a:lnTo>
                  <a:lnTo>
                    <a:pt x="1014234" y="567690"/>
                  </a:lnTo>
                  <a:lnTo>
                    <a:pt x="1003401" y="562610"/>
                  </a:lnTo>
                  <a:lnTo>
                    <a:pt x="999540" y="567690"/>
                  </a:lnTo>
                  <a:lnTo>
                    <a:pt x="980376" y="556260"/>
                  </a:lnTo>
                  <a:lnTo>
                    <a:pt x="978242" y="554990"/>
                  </a:lnTo>
                  <a:lnTo>
                    <a:pt x="956259" y="544830"/>
                  </a:lnTo>
                  <a:lnTo>
                    <a:pt x="953516" y="543560"/>
                  </a:lnTo>
                  <a:lnTo>
                    <a:pt x="931011" y="534670"/>
                  </a:lnTo>
                  <a:lnTo>
                    <a:pt x="916406" y="524510"/>
                  </a:lnTo>
                  <a:lnTo>
                    <a:pt x="909370" y="523240"/>
                  </a:lnTo>
                  <a:lnTo>
                    <a:pt x="901382" y="519430"/>
                  </a:lnTo>
                  <a:lnTo>
                    <a:pt x="894397" y="518160"/>
                  </a:lnTo>
                  <a:lnTo>
                    <a:pt x="895959" y="515620"/>
                  </a:lnTo>
                  <a:lnTo>
                    <a:pt x="884072" y="509270"/>
                  </a:lnTo>
                  <a:lnTo>
                    <a:pt x="873366" y="504190"/>
                  </a:lnTo>
                  <a:lnTo>
                    <a:pt x="847153" y="492760"/>
                  </a:lnTo>
                  <a:lnTo>
                    <a:pt x="852563" y="492760"/>
                  </a:lnTo>
                  <a:lnTo>
                    <a:pt x="844118" y="490220"/>
                  </a:lnTo>
                  <a:lnTo>
                    <a:pt x="829551" y="490220"/>
                  </a:lnTo>
                  <a:lnTo>
                    <a:pt x="821550" y="488950"/>
                  </a:lnTo>
                  <a:lnTo>
                    <a:pt x="819975" y="482600"/>
                  </a:lnTo>
                  <a:lnTo>
                    <a:pt x="803821" y="474980"/>
                  </a:lnTo>
                  <a:lnTo>
                    <a:pt x="783526" y="463550"/>
                  </a:lnTo>
                  <a:lnTo>
                    <a:pt x="772172" y="457200"/>
                  </a:lnTo>
                  <a:lnTo>
                    <a:pt x="758875" y="452120"/>
                  </a:lnTo>
                  <a:lnTo>
                    <a:pt x="755548" y="450850"/>
                  </a:lnTo>
                  <a:lnTo>
                    <a:pt x="757148" y="449745"/>
                  </a:lnTo>
                  <a:lnTo>
                    <a:pt x="750862" y="445770"/>
                  </a:lnTo>
                  <a:lnTo>
                    <a:pt x="738568" y="439420"/>
                  </a:lnTo>
                  <a:lnTo>
                    <a:pt x="733450" y="436880"/>
                  </a:lnTo>
                  <a:lnTo>
                    <a:pt x="728319" y="434340"/>
                  </a:lnTo>
                  <a:lnTo>
                    <a:pt x="724395" y="436880"/>
                  </a:lnTo>
                  <a:lnTo>
                    <a:pt x="721448" y="433070"/>
                  </a:lnTo>
                  <a:lnTo>
                    <a:pt x="712546" y="427990"/>
                  </a:lnTo>
                  <a:lnTo>
                    <a:pt x="701040" y="424180"/>
                  </a:lnTo>
                  <a:lnTo>
                    <a:pt x="690308" y="420370"/>
                  </a:lnTo>
                  <a:lnTo>
                    <a:pt x="693432" y="419100"/>
                  </a:lnTo>
                  <a:lnTo>
                    <a:pt x="686485" y="417830"/>
                  </a:lnTo>
                  <a:lnTo>
                    <a:pt x="681291" y="416560"/>
                  </a:lnTo>
                  <a:lnTo>
                    <a:pt x="675614" y="415290"/>
                  </a:lnTo>
                  <a:lnTo>
                    <a:pt x="667181" y="411480"/>
                  </a:lnTo>
                  <a:lnTo>
                    <a:pt x="664146" y="410210"/>
                  </a:lnTo>
                  <a:lnTo>
                    <a:pt x="664959" y="408635"/>
                  </a:lnTo>
                  <a:lnTo>
                    <a:pt x="663460" y="407670"/>
                  </a:lnTo>
                  <a:lnTo>
                    <a:pt x="659282" y="406400"/>
                  </a:lnTo>
                  <a:lnTo>
                    <a:pt x="654672" y="405130"/>
                  </a:lnTo>
                  <a:lnTo>
                    <a:pt x="647484" y="401320"/>
                  </a:lnTo>
                  <a:lnTo>
                    <a:pt x="653186" y="401320"/>
                  </a:lnTo>
                  <a:lnTo>
                    <a:pt x="645007" y="397510"/>
                  </a:lnTo>
                  <a:lnTo>
                    <a:pt x="642277" y="396240"/>
                  </a:lnTo>
                  <a:lnTo>
                    <a:pt x="642696" y="397510"/>
                  </a:lnTo>
                  <a:lnTo>
                    <a:pt x="635609" y="396240"/>
                  </a:lnTo>
                  <a:lnTo>
                    <a:pt x="629221" y="393700"/>
                  </a:lnTo>
                  <a:lnTo>
                    <a:pt x="622465" y="388620"/>
                  </a:lnTo>
                  <a:lnTo>
                    <a:pt x="617042" y="384810"/>
                  </a:lnTo>
                  <a:lnTo>
                    <a:pt x="615454" y="382270"/>
                  </a:lnTo>
                  <a:lnTo>
                    <a:pt x="614667" y="381000"/>
                  </a:lnTo>
                  <a:lnTo>
                    <a:pt x="612406" y="382270"/>
                  </a:lnTo>
                  <a:lnTo>
                    <a:pt x="605345" y="381000"/>
                  </a:lnTo>
                  <a:lnTo>
                    <a:pt x="599211" y="377190"/>
                  </a:lnTo>
                  <a:lnTo>
                    <a:pt x="598817" y="375920"/>
                  </a:lnTo>
                  <a:lnTo>
                    <a:pt x="602805" y="377190"/>
                  </a:lnTo>
                  <a:lnTo>
                    <a:pt x="600811" y="375920"/>
                  </a:lnTo>
                  <a:lnTo>
                    <a:pt x="598817" y="374650"/>
                  </a:lnTo>
                  <a:lnTo>
                    <a:pt x="590816" y="369570"/>
                  </a:lnTo>
                  <a:lnTo>
                    <a:pt x="584034" y="367030"/>
                  </a:lnTo>
                  <a:lnTo>
                    <a:pt x="580644" y="365760"/>
                  </a:lnTo>
                  <a:lnTo>
                    <a:pt x="573913" y="361950"/>
                  </a:lnTo>
                  <a:lnTo>
                    <a:pt x="571677" y="360680"/>
                  </a:lnTo>
                  <a:lnTo>
                    <a:pt x="567474" y="358140"/>
                  </a:lnTo>
                  <a:lnTo>
                    <a:pt x="567118" y="357936"/>
                  </a:lnTo>
                  <a:lnTo>
                    <a:pt x="567118" y="374650"/>
                  </a:lnTo>
                  <a:lnTo>
                    <a:pt x="556679" y="368300"/>
                  </a:lnTo>
                  <a:lnTo>
                    <a:pt x="556310" y="367030"/>
                  </a:lnTo>
                  <a:lnTo>
                    <a:pt x="557733" y="367030"/>
                  </a:lnTo>
                  <a:lnTo>
                    <a:pt x="560146" y="368300"/>
                  </a:lnTo>
                  <a:lnTo>
                    <a:pt x="558482" y="368300"/>
                  </a:lnTo>
                  <a:lnTo>
                    <a:pt x="563905" y="372110"/>
                  </a:lnTo>
                  <a:lnTo>
                    <a:pt x="567118" y="374650"/>
                  </a:lnTo>
                  <a:lnTo>
                    <a:pt x="567118" y="357936"/>
                  </a:lnTo>
                  <a:lnTo>
                    <a:pt x="563283" y="355600"/>
                  </a:lnTo>
                  <a:lnTo>
                    <a:pt x="563499" y="354330"/>
                  </a:lnTo>
                  <a:lnTo>
                    <a:pt x="562927" y="353060"/>
                  </a:lnTo>
                  <a:lnTo>
                    <a:pt x="562051" y="351790"/>
                  </a:lnTo>
                  <a:lnTo>
                    <a:pt x="580034" y="363220"/>
                  </a:lnTo>
                  <a:lnTo>
                    <a:pt x="585165" y="365760"/>
                  </a:lnTo>
                  <a:lnTo>
                    <a:pt x="586486" y="367030"/>
                  </a:lnTo>
                  <a:lnTo>
                    <a:pt x="585635" y="364490"/>
                  </a:lnTo>
                  <a:lnTo>
                    <a:pt x="583336" y="361950"/>
                  </a:lnTo>
                  <a:lnTo>
                    <a:pt x="582853" y="359410"/>
                  </a:lnTo>
                  <a:lnTo>
                    <a:pt x="587425" y="359410"/>
                  </a:lnTo>
                  <a:lnTo>
                    <a:pt x="578573" y="356870"/>
                  </a:lnTo>
                  <a:lnTo>
                    <a:pt x="568223" y="353060"/>
                  </a:lnTo>
                  <a:lnTo>
                    <a:pt x="565619" y="351790"/>
                  </a:lnTo>
                  <a:lnTo>
                    <a:pt x="557796" y="347980"/>
                  </a:lnTo>
                  <a:lnTo>
                    <a:pt x="548690" y="342900"/>
                  </a:lnTo>
                  <a:lnTo>
                    <a:pt x="547878" y="341630"/>
                  </a:lnTo>
                  <a:lnTo>
                    <a:pt x="548982" y="341630"/>
                  </a:lnTo>
                  <a:lnTo>
                    <a:pt x="541680" y="337820"/>
                  </a:lnTo>
                  <a:lnTo>
                    <a:pt x="540004" y="336550"/>
                  </a:lnTo>
                  <a:lnTo>
                    <a:pt x="538314" y="335280"/>
                  </a:lnTo>
                  <a:lnTo>
                    <a:pt x="536206" y="334010"/>
                  </a:lnTo>
                  <a:lnTo>
                    <a:pt x="532777" y="332740"/>
                  </a:lnTo>
                  <a:lnTo>
                    <a:pt x="532714" y="331470"/>
                  </a:lnTo>
                  <a:lnTo>
                    <a:pt x="532561" y="328930"/>
                  </a:lnTo>
                  <a:lnTo>
                    <a:pt x="531215" y="328383"/>
                  </a:lnTo>
                  <a:lnTo>
                    <a:pt x="531215" y="331470"/>
                  </a:lnTo>
                  <a:lnTo>
                    <a:pt x="524383" y="327660"/>
                  </a:lnTo>
                  <a:lnTo>
                    <a:pt x="525983" y="327660"/>
                  </a:lnTo>
                  <a:lnTo>
                    <a:pt x="530009" y="328930"/>
                  </a:lnTo>
                  <a:lnTo>
                    <a:pt x="530999" y="330200"/>
                  </a:lnTo>
                  <a:lnTo>
                    <a:pt x="531215" y="331470"/>
                  </a:lnTo>
                  <a:lnTo>
                    <a:pt x="531215" y="328383"/>
                  </a:lnTo>
                  <a:lnTo>
                    <a:pt x="520179" y="323850"/>
                  </a:lnTo>
                  <a:lnTo>
                    <a:pt x="518287" y="322580"/>
                  </a:lnTo>
                  <a:lnTo>
                    <a:pt x="514515" y="320040"/>
                  </a:lnTo>
                  <a:lnTo>
                    <a:pt x="513524" y="322580"/>
                  </a:lnTo>
                  <a:lnTo>
                    <a:pt x="506234" y="318770"/>
                  </a:lnTo>
                  <a:lnTo>
                    <a:pt x="512076" y="323850"/>
                  </a:lnTo>
                  <a:lnTo>
                    <a:pt x="511276" y="323850"/>
                  </a:lnTo>
                  <a:lnTo>
                    <a:pt x="513334" y="325120"/>
                  </a:lnTo>
                  <a:lnTo>
                    <a:pt x="516128" y="326047"/>
                  </a:lnTo>
                  <a:lnTo>
                    <a:pt x="517486" y="327342"/>
                  </a:lnTo>
                  <a:lnTo>
                    <a:pt x="517880" y="327342"/>
                  </a:lnTo>
                  <a:lnTo>
                    <a:pt x="518121" y="327660"/>
                  </a:lnTo>
                  <a:lnTo>
                    <a:pt x="519290" y="327660"/>
                  </a:lnTo>
                  <a:lnTo>
                    <a:pt x="533666" y="336550"/>
                  </a:lnTo>
                  <a:lnTo>
                    <a:pt x="528383" y="335280"/>
                  </a:lnTo>
                  <a:lnTo>
                    <a:pt x="523036" y="332740"/>
                  </a:lnTo>
                  <a:lnTo>
                    <a:pt x="517486" y="327660"/>
                  </a:lnTo>
                  <a:lnTo>
                    <a:pt x="507111" y="327660"/>
                  </a:lnTo>
                  <a:lnTo>
                    <a:pt x="503770" y="323850"/>
                  </a:lnTo>
                  <a:lnTo>
                    <a:pt x="501535" y="321310"/>
                  </a:lnTo>
                  <a:lnTo>
                    <a:pt x="489191" y="308610"/>
                  </a:lnTo>
                  <a:lnTo>
                    <a:pt x="486422" y="304800"/>
                  </a:lnTo>
                  <a:lnTo>
                    <a:pt x="471932" y="298450"/>
                  </a:lnTo>
                  <a:lnTo>
                    <a:pt x="456907" y="290830"/>
                  </a:lnTo>
                  <a:lnTo>
                    <a:pt x="442722" y="284480"/>
                  </a:lnTo>
                  <a:lnTo>
                    <a:pt x="430758" y="280670"/>
                  </a:lnTo>
                  <a:lnTo>
                    <a:pt x="425399" y="278130"/>
                  </a:lnTo>
                  <a:lnTo>
                    <a:pt x="425831" y="275590"/>
                  </a:lnTo>
                  <a:lnTo>
                    <a:pt x="424421" y="274320"/>
                  </a:lnTo>
                  <a:lnTo>
                    <a:pt x="427596" y="275590"/>
                  </a:lnTo>
                  <a:lnTo>
                    <a:pt x="430961" y="278130"/>
                  </a:lnTo>
                  <a:lnTo>
                    <a:pt x="432917" y="278130"/>
                  </a:lnTo>
                  <a:lnTo>
                    <a:pt x="398729" y="262890"/>
                  </a:lnTo>
                  <a:lnTo>
                    <a:pt x="394931" y="259080"/>
                  </a:lnTo>
                  <a:lnTo>
                    <a:pt x="397192" y="259080"/>
                  </a:lnTo>
                  <a:lnTo>
                    <a:pt x="390156" y="254000"/>
                  </a:lnTo>
                  <a:lnTo>
                    <a:pt x="393052" y="255270"/>
                  </a:lnTo>
                  <a:lnTo>
                    <a:pt x="391337" y="254000"/>
                  </a:lnTo>
                  <a:lnTo>
                    <a:pt x="379387" y="245110"/>
                  </a:lnTo>
                  <a:lnTo>
                    <a:pt x="370840" y="238760"/>
                  </a:lnTo>
                  <a:lnTo>
                    <a:pt x="368046" y="237490"/>
                  </a:lnTo>
                  <a:lnTo>
                    <a:pt x="348488" y="228600"/>
                  </a:lnTo>
                  <a:lnTo>
                    <a:pt x="325628" y="215900"/>
                  </a:lnTo>
                  <a:lnTo>
                    <a:pt x="307009" y="201930"/>
                  </a:lnTo>
                  <a:lnTo>
                    <a:pt x="301929" y="198120"/>
                  </a:lnTo>
                  <a:lnTo>
                    <a:pt x="305066" y="201637"/>
                  </a:lnTo>
                  <a:lnTo>
                    <a:pt x="295973" y="195580"/>
                  </a:lnTo>
                  <a:lnTo>
                    <a:pt x="290245" y="191770"/>
                  </a:lnTo>
                  <a:lnTo>
                    <a:pt x="274447" y="181610"/>
                  </a:lnTo>
                  <a:lnTo>
                    <a:pt x="264350" y="175260"/>
                  </a:lnTo>
                  <a:lnTo>
                    <a:pt x="262331" y="173990"/>
                  </a:lnTo>
                  <a:lnTo>
                    <a:pt x="246087" y="163830"/>
                  </a:lnTo>
                  <a:lnTo>
                    <a:pt x="225806" y="151130"/>
                  </a:lnTo>
                  <a:lnTo>
                    <a:pt x="211886" y="142240"/>
                  </a:lnTo>
                  <a:lnTo>
                    <a:pt x="209892" y="140970"/>
                  </a:lnTo>
                  <a:lnTo>
                    <a:pt x="194665" y="129540"/>
                  </a:lnTo>
                  <a:lnTo>
                    <a:pt x="180517" y="118110"/>
                  </a:lnTo>
                  <a:lnTo>
                    <a:pt x="169862" y="109220"/>
                  </a:lnTo>
                  <a:lnTo>
                    <a:pt x="167246" y="109220"/>
                  </a:lnTo>
                  <a:lnTo>
                    <a:pt x="159270" y="106680"/>
                  </a:lnTo>
                  <a:lnTo>
                    <a:pt x="158635" y="101600"/>
                  </a:lnTo>
                  <a:lnTo>
                    <a:pt x="144754" y="96520"/>
                  </a:lnTo>
                  <a:lnTo>
                    <a:pt x="132854" y="87630"/>
                  </a:lnTo>
                  <a:lnTo>
                    <a:pt x="122669" y="77470"/>
                  </a:lnTo>
                  <a:lnTo>
                    <a:pt x="111404" y="67310"/>
                  </a:lnTo>
                  <a:lnTo>
                    <a:pt x="102730" y="62230"/>
                  </a:lnTo>
                  <a:lnTo>
                    <a:pt x="96215" y="58420"/>
                  </a:lnTo>
                  <a:lnTo>
                    <a:pt x="97713" y="62230"/>
                  </a:lnTo>
                  <a:lnTo>
                    <a:pt x="90779" y="57150"/>
                  </a:lnTo>
                  <a:lnTo>
                    <a:pt x="82880" y="52070"/>
                  </a:lnTo>
                  <a:lnTo>
                    <a:pt x="78384" y="48260"/>
                  </a:lnTo>
                  <a:lnTo>
                    <a:pt x="76873" y="46990"/>
                  </a:lnTo>
                  <a:lnTo>
                    <a:pt x="75603" y="44450"/>
                  </a:lnTo>
                  <a:lnTo>
                    <a:pt x="71805" y="44450"/>
                  </a:lnTo>
                  <a:lnTo>
                    <a:pt x="69481" y="41910"/>
                  </a:lnTo>
                  <a:lnTo>
                    <a:pt x="70243" y="40640"/>
                  </a:lnTo>
                  <a:lnTo>
                    <a:pt x="58928" y="34290"/>
                  </a:lnTo>
                  <a:lnTo>
                    <a:pt x="49872" y="29210"/>
                  </a:lnTo>
                  <a:lnTo>
                    <a:pt x="44716" y="24130"/>
                  </a:lnTo>
                  <a:lnTo>
                    <a:pt x="45199" y="21590"/>
                  </a:lnTo>
                  <a:lnTo>
                    <a:pt x="44335" y="17780"/>
                  </a:lnTo>
                  <a:lnTo>
                    <a:pt x="35153" y="10160"/>
                  </a:lnTo>
                  <a:lnTo>
                    <a:pt x="32689" y="8890"/>
                  </a:lnTo>
                  <a:lnTo>
                    <a:pt x="27774" y="6350"/>
                  </a:lnTo>
                  <a:lnTo>
                    <a:pt x="19735" y="2540"/>
                  </a:lnTo>
                  <a:lnTo>
                    <a:pt x="13665" y="0"/>
                  </a:lnTo>
                  <a:lnTo>
                    <a:pt x="12192" y="1270"/>
                  </a:lnTo>
                  <a:lnTo>
                    <a:pt x="15316" y="3810"/>
                  </a:lnTo>
                  <a:lnTo>
                    <a:pt x="19672" y="7620"/>
                  </a:lnTo>
                  <a:lnTo>
                    <a:pt x="18897" y="8890"/>
                  </a:lnTo>
                  <a:lnTo>
                    <a:pt x="11201" y="5080"/>
                  </a:lnTo>
                  <a:lnTo>
                    <a:pt x="7658" y="6350"/>
                  </a:lnTo>
                  <a:lnTo>
                    <a:pt x="5168" y="8890"/>
                  </a:lnTo>
                  <a:lnTo>
                    <a:pt x="6400" y="13970"/>
                  </a:lnTo>
                  <a:lnTo>
                    <a:pt x="14020" y="22860"/>
                  </a:lnTo>
                  <a:lnTo>
                    <a:pt x="28143" y="29210"/>
                  </a:lnTo>
                  <a:lnTo>
                    <a:pt x="30695" y="34290"/>
                  </a:lnTo>
                  <a:lnTo>
                    <a:pt x="20243" y="26670"/>
                  </a:lnTo>
                  <a:lnTo>
                    <a:pt x="24790" y="33020"/>
                  </a:lnTo>
                  <a:lnTo>
                    <a:pt x="34683" y="35560"/>
                  </a:lnTo>
                  <a:lnTo>
                    <a:pt x="34937" y="38100"/>
                  </a:lnTo>
                  <a:lnTo>
                    <a:pt x="36131" y="39370"/>
                  </a:lnTo>
                  <a:lnTo>
                    <a:pt x="38303" y="41910"/>
                  </a:lnTo>
                  <a:lnTo>
                    <a:pt x="53174" y="46990"/>
                  </a:lnTo>
                  <a:lnTo>
                    <a:pt x="53492" y="49530"/>
                  </a:lnTo>
                  <a:lnTo>
                    <a:pt x="45491" y="45720"/>
                  </a:lnTo>
                  <a:lnTo>
                    <a:pt x="52997" y="52070"/>
                  </a:lnTo>
                  <a:lnTo>
                    <a:pt x="55626" y="52070"/>
                  </a:lnTo>
                  <a:lnTo>
                    <a:pt x="55422" y="50800"/>
                  </a:lnTo>
                  <a:lnTo>
                    <a:pt x="55626" y="49530"/>
                  </a:lnTo>
                  <a:lnTo>
                    <a:pt x="55829" y="48260"/>
                  </a:lnTo>
                  <a:lnTo>
                    <a:pt x="60299" y="50800"/>
                  </a:lnTo>
                  <a:lnTo>
                    <a:pt x="64884" y="57150"/>
                  </a:lnTo>
                  <a:lnTo>
                    <a:pt x="62103" y="57150"/>
                  </a:lnTo>
                  <a:lnTo>
                    <a:pt x="70142" y="59690"/>
                  </a:lnTo>
                  <a:lnTo>
                    <a:pt x="70370" y="62230"/>
                  </a:lnTo>
                  <a:lnTo>
                    <a:pt x="68453" y="60960"/>
                  </a:lnTo>
                  <a:lnTo>
                    <a:pt x="65379" y="59690"/>
                  </a:lnTo>
                  <a:lnTo>
                    <a:pt x="72428" y="63500"/>
                  </a:lnTo>
                  <a:lnTo>
                    <a:pt x="82067" y="71120"/>
                  </a:lnTo>
                  <a:lnTo>
                    <a:pt x="86753" y="71120"/>
                  </a:lnTo>
                  <a:lnTo>
                    <a:pt x="91935" y="76200"/>
                  </a:lnTo>
                  <a:lnTo>
                    <a:pt x="98653" y="81280"/>
                  </a:lnTo>
                  <a:lnTo>
                    <a:pt x="103898" y="86360"/>
                  </a:lnTo>
                  <a:lnTo>
                    <a:pt x="104533" y="88455"/>
                  </a:lnTo>
                  <a:lnTo>
                    <a:pt x="103974" y="88341"/>
                  </a:lnTo>
                  <a:lnTo>
                    <a:pt x="103695" y="88404"/>
                  </a:lnTo>
                  <a:lnTo>
                    <a:pt x="104368" y="88900"/>
                  </a:lnTo>
                  <a:lnTo>
                    <a:pt x="104571" y="88785"/>
                  </a:lnTo>
                  <a:lnTo>
                    <a:pt x="104546" y="88607"/>
                  </a:lnTo>
                  <a:lnTo>
                    <a:pt x="104673" y="88900"/>
                  </a:lnTo>
                  <a:lnTo>
                    <a:pt x="107251" y="90170"/>
                  </a:lnTo>
                  <a:lnTo>
                    <a:pt x="117614" y="93980"/>
                  </a:lnTo>
                  <a:lnTo>
                    <a:pt x="123393" y="97790"/>
                  </a:lnTo>
                  <a:lnTo>
                    <a:pt x="120865" y="99060"/>
                  </a:lnTo>
                  <a:lnTo>
                    <a:pt x="136613" y="111760"/>
                  </a:lnTo>
                  <a:lnTo>
                    <a:pt x="138252" y="116840"/>
                  </a:lnTo>
                  <a:lnTo>
                    <a:pt x="147434" y="119380"/>
                  </a:lnTo>
                  <a:lnTo>
                    <a:pt x="158534" y="127000"/>
                  </a:lnTo>
                  <a:lnTo>
                    <a:pt x="178308" y="139700"/>
                  </a:lnTo>
                  <a:lnTo>
                    <a:pt x="182283" y="142240"/>
                  </a:lnTo>
                  <a:lnTo>
                    <a:pt x="180263" y="141363"/>
                  </a:lnTo>
                  <a:lnTo>
                    <a:pt x="185750" y="146050"/>
                  </a:lnTo>
                  <a:lnTo>
                    <a:pt x="186956" y="148590"/>
                  </a:lnTo>
                  <a:lnTo>
                    <a:pt x="191566" y="152400"/>
                  </a:lnTo>
                  <a:lnTo>
                    <a:pt x="195618" y="152400"/>
                  </a:lnTo>
                  <a:lnTo>
                    <a:pt x="201879" y="153670"/>
                  </a:lnTo>
                  <a:lnTo>
                    <a:pt x="209042" y="157480"/>
                  </a:lnTo>
                  <a:lnTo>
                    <a:pt x="215734" y="160020"/>
                  </a:lnTo>
                  <a:lnTo>
                    <a:pt x="217551" y="163830"/>
                  </a:lnTo>
                  <a:lnTo>
                    <a:pt x="214363" y="163830"/>
                  </a:lnTo>
                  <a:lnTo>
                    <a:pt x="209943" y="162560"/>
                  </a:lnTo>
                  <a:lnTo>
                    <a:pt x="208089" y="165100"/>
                  </a:lnTo>
                  <a:lnTo>
                    <a:pt x="211556" y="165100"/>
                  </a:lnTo>
                  <a:lnTo>
                    <a:pt x="223291" y="168910"/>
                  </a:lnTo>
                  <a:lnTo>
                    <a:pt x="225005" y="168910"/>
                  </a:lnTo>
                  <a:lnTo>
                    <a:pt x="231025" y="175260"/>
                  </a:lnTo>
                  <a:lnTo>
                    <a:pt x="230708" y="173990"/>
                  </a:lnTo>
                  <a:lnTo>
                    <a:pt x="232625" y="179070"/>
                  </a:lnTo>
                  <a:lnTo>
                    <a:pt x="236766" y="175260"/>
                  </a:lnTo>
                  <a:lnTo>
                    <a:pt x="240004" y="182880"/>
                  </a:lnTo>
                  <a:lnTo>
                    <a:pt x="247878" y="184150"/>
                  </a:lnTo>
                  <a:lnTo>
                    <a:pt x="252018" y="189230"/>
                  </a:lnTo>
                  <a:lnTo>
                    <a:pt x="252996" y="190500"/>
                  </a:lnTo>
                  <a:lnTo>
                    <a:pt x="254609" y="193040"/>
                  </a:lnTo>
                  <a:lnTo>
                    <a:pt x="260616" y="195580"/>
                  </a:lnTo>
                  <a:lnTo>
                    <a:pt x="263029" y="198170"/>
                  </a:lnTo>
                  <a:lnTo>
                    <a:pt x="261581" y="195580"/>
                  </a:lnTo>
                  <a:lnTo>
                    <a:pt x="265341" y="195580"/>
                  </a:lnTo>
                  <a:lnTo>
                    <a:pt x="272478" y="200660"/>
                  </a:lnTo>
                  <a:lnTo>
                    <a:pt x="273926" y="203200"/>
                  </a:lnTo>
                  <a:lnTo>
                    <a:pt x="273304" y="204470"/>
                  </a:lnTo>
                  <a:lnTo>
                    <a:pt x="274205" y="207010"/>
                  </a:lnTo>
                  <a:lnTo>
                    <a:pt x="281165" y="210820"/>
                  </a:lnTo>
                  <a:lnTo>
                    <a:pt x="287705" y="213360"/>
                  </a:lnTo>
                  <a:lnTo>
                    <a:pt x="293712" y="214630"/>
                  </a:lnTo>
                  <a:lnTo>
                    <a:pt x="299034" y="218440"/>
                  </a:lnTo>
                  <a:lnTo>
                    <a:pt x="299173" y="218440"/>
                  </a:lnTo>
                  <a:lnTo>
                    <a:pt x="300342" y="219710"/>
                  </a:lnTo>
                  <a:lnTo>
                    <a:pt x="298399" y="219710"/>
                  </a:lnTo>
                  <a:lnTo>
                    <a:pt x="307670" y="223520"/>
                  </a:lnTo>
                  <a:lnTo>
                    <a:pt x="318236" y="229870"/>
                  </a:lnTo>
                  <a:lnTo>
                    <a:pt x="329171" y="236220"/>
                  </a:lnTo>
                  <a:lnTo>
                    <a:pt x="339547" y="241300"/>
                  </a:lnTo>
                  <a:lnTo>
                    <a:pt x="340182" y="242570"/>
                  </a:lnTo>
                  <a:lnTo>
                    <a:pt x="338886" y="243052"/>
                  </a:lnTo>
                  <a:lnTo>
                    <a:pt x="336334" y="242430"/>
                  </a:lnTo>
                  <a:lnTo>
                    <a:pt x="336423" y="242989"/>
                  </a:lnTo>
                  <a:lnTo>
                    <a:pt x="342734" y="247103"/>
                  </a:lnTo>
                  <a:lnTo>
                    <a:pt x="341439" y="245275"/>
                  </a:lnTo>
                  <a:lnTo>
                    <a:pt x="340842" y="243814"/>
                  </a:lnTo>
                  <a:lnTo>
                    <a:pt x="340487" y="242506"/>
                  </a:lnTo>
                  <a:lnTo>
                    <a:pt x="339725" y="240030"/>
                  </a:lnTo>
                  <a:lnTo>
                    <a:pt x="340499" y="238760"/>
                  </a:lnTo>
                  <a:lnTo>
                    <a:pt x="341617" y="237490"/>
                  </a:lnTo>
                  <a:lnTo>
                    <a:pt x="347002" y="241300"/>
                  </a:lnTo>
                  <a:lnTo>
                    <a:pt x="352844" y="241300"/>
                  </a:lnTo>
                  <a:lnTo>
                    <a:pt x="353517" y="245110"/>
                  </a:lnTo>
                  <a:lnTo>
                    <a:pt x="350278" y="242570"/>
                  </a:lnTo>
                  <a:lnTo>
                    <a:pt x="349465" y="243840"/>
                  </a:lnTo>
                  <a:lnTo>
                    <a:pt x="347497" y="243840"/>
                  </a:lnTo>
                  <a:lnTo>
                    <a:pt x="353707" y="246380"/>
                  </a:lnTo>
                  <a:lnTo>
                    <a:pt x="355688" y="250393"/>
                  </a:lnTo>
                  <a:lnTo>
                    <a:pt x="362254" y="254000"/>
                  </a:lnTo>
                  <a:lnTo>
                    <a:pt x="370789" y="257810"/>
                  </a:lnTo>
                  <a:lnTo>
                    <a:pt x="377748" y="262890"/>
                  </a:lnTo>
                  <a:lnTo>
                    <a:pt x="374688" y="262890"/>
                  </a:lnTo>
                  <a:lnTo>
                    <a:pt x="370738" y="260350"/>
                  </a:lnTo>
                  <a:lnTo>
                    <a:pt x="368769" y="259080"/>
                  </a:lnTo>
                  <a:lnTo>
                    <a:pt x="364655" y="257810"/>
                  </a:lnTo>
                  <a:lnTo>
                    <a:pt x="367030" y="260350"/>
                  </a:lnTo>
                  <a:lnTo>
                    <a:pt x="360006" y="255270"/>
                  </a:lnTo>
                  <a:lnTo>
                    <a:pt x="354749" y="251460"/>
                  </a:lnTo>
                  <a:lnTo>
                    <a:pt x="356577" y="255270"/>
                  </a:lnTo>
                  <a:lnTo>
                    <a:pt x="354253" y="254000"/>
                  </a:lnTo>
                  <a:lnTo>
                    <a:pt x="351739" y="252730"/>
                  </a:lnTo>
                  <a:lnTo>
                    <a:pt x="353009" y="256540"/>
                  </a:lnTo>
                  <a:lnTo>
                    <a:pt x="363423" y="264160"/>
                  </a:lnTo>
                  <a:lnTo>
                    <a:pt x="371335" y="267970"/>
                  </a:lnTo>
                  <a:lnTo>
                    <a:pt x="379298" y="273050"/>
                  </a:lnTo>
                  <a:lnTo>
                    <a:pt x="389851" y="279400"/>
                  </a:lnTo>
                  <a:lnTo>
                    <a:pt x="394843" y="279400"/>
                  </a:lnTo>
                  <a:lnTo>
                    <a:pt x="390067" y="275590"/>
                  </a:lnTo>
                  <a:lnTo>
                    <a:pt x="395058" y="276860"/>
                  </a:lnTo>
                  <a:lnTo>
                    <a:pt x="409054" y="284480"/>
                  </a:lnTo>
                  <a:lnTo>
                    <a:pt x="415264" y="290830"/>
                  </a:lnTo>
                  <a:lnTo>
                    <a:pt x="420344" y="297180"/>
                  </a:lnTo>
                  <a:lnTo>
                    <a:pt x="430961" y="302260"/>
                  </a:lnTo>
                  <a:lnTo>
                    <a:pt x="439737" y="302260"/>
                  </a:lnTo>
                  <a:lnTo>
                    <a:pt x="445325" y="304800"/>
                  </a:lnTo>
                  <a:lnTo>
                    <a:pt x="452920" y="309880"/>
                  </a:lnTo>
                  <a:lnTo>
                    <a:pt x="446430" y="311150"/>
                  </a:lnTo>
                  <a:lnTo>
                    <a:pt x="455790" y="314960"/>
                  </a:lnTo>
                  <a:lnTo>
                    <a:pt x="466458" y="317500"/>
                  </a:lnTo>
                  <a:lnTo>
                    <a:pt x="475602" y="323850"/>
                  </a:lnTo>
                  <a:lnTo>
                    <a:pt x="471639" y="323850"/>
                  </a:lnTo>
                  <a:lnTo>
                    <a:pt x="464654" y="319468"/>
                  </a:lnTo>
                  <a:lnTo>
                    <a:pt x="469671" y="323850"/>
                  </a:lnTo>
                  <a:lnTo>
                    <a:pt x="473392" y="325120"/>
                  </a:lnTo>
                  <a:lnTo>
                    <a:pt x="476910" y="325120"/>
                  </a:lnTo>
                  <a:lnTo>
                    <a:pt x="482117" y="327660"/>
                  </a:lnTo>
                  <a:lnTo>
                    <a:pt x="482168" y="331470"/>
                  </a:lnTo>
                  <a:lnTo>
                    <a:pt x="496493" y="339090"/>
                  </a:lnTo>
                  <a:lnTo>
                    <a:pt x="526935" y="353060"/>
                  </a:lnTo>
                  <a:lnTo>
                    <a:pt x="542366" y="361950"/>
                  </a:lnTo>
                  <a:lnTo>
                    <a:pt x="540740" y="361950"/>
                  </a:lnTo>
                  <a:lnTo>
                    <a:pt x="536752" y="360680"/>
                  </a:lnTo>
                  <a:lnTo>
                    <a:pt x="540931" y="364490"/>
                  </a:lnTo>
                  <a:lnTo>
                    <a:pt x="560806" y="374650"/>
                  </a:lnTo>
                  <a:lnTo>
                    <a:pt x="580720" y="387350"/>
                  </a:lnTo>
                  <a:lnTo>
                    <a:pt x="600544" y="398780"/>
                  </a:lnTo>
                  <a:lnTo>
                    <a:pt x="610158" y="405130"/>
                  </a:lnTo>
                  <a:lnTo>
                    <a:pt x="619404" y="410210"/>
                  </a:lnTo>
                  <a:lnTo>
                    <a:pt x="630466" y="412750"/>
                  </a:lnTo>
                  <a:lnTo>
                    <a:pt x="632675" y="414020"/>
                  </a:lnTo>
                  <a:lnTo>
                    <a:pt x="633958" y="416560"/>
                  </a:lnTo>
                  <a:lnTo>
                    <a:pt x="631253" y="415290"/>
                  </a:lnTo>
                  <a:lnTo>
                    <a:pt x="635469" y="417830"/>
                  </a:lnTo>
                  <a:lnTo>
                    <a:pt x="636092" y="416560"/>
                  </a:lnTo>
                  <a:lnTo>
                    <a:pt x="635977" y="415290"/>
                  </a:lnTo>
                  <a:lnTo>
                    <a:pt x="637946" y="415290"/>
                  </a:lnTo>
                  <a:lnTo>
                    <a:pt x="643623" y="417830"/>
                  </a:lnTo>
                  <a:lnTo>
                    <a:pt x="644499" y="420370"/>
                  </a:lnTo>
                  <a:lnTo>
                    <a:pt x="640524" y="419100"/>
                  </a:lnTo>
                  <a:lnTo>
                    <a:pt x="656704" y="425450"/>
                  </a:lnTo>
                  <a:lnTo>
                    <a:pt x="693940" y="443230"/>
                  </a:lnTo>
                  <a:lnTo>
                    <a:pt x="709117" y="452120"/>
                  </a:lnTo>
                  <a:lnTo>
                    <a:pt x="705142" y="450850"/>
                  </a:lnTo>
                  <a:lnTo>
                    <a:pt x="714019" y="455930"/>
                  </a:lnTo>
                  <a:lnTo>
                    <a:pt x="727964" y="458470"/>
                  </a:lnTo>
                  <a:lnTo>
                    <a:pt x="735850" y="463550"/>
                  </a:lnTo>
                  <a:lnTo>
                    <a:pt x="733094" y="462280"/>
                  </a:lnTo>
                  <a:lnTo>
                    <a:pt x="744613" y="468630"/>
                  </a:lnTo>
                  <a:lnTo>
                    <a:pt x="756386" y="474980"/>
                  </a:lnTo>
                  <a:lnTo>
                    <a:pt x="779818" y="486410"/>
                  </a:lnTo>
                  <a:lnTo>
                    <a:pt x="791057" y="492760"/>
                  </a:lnTo>
                  <a:lnTo>
                    <a:pt x="801865" y="497840"/>
                  </a:lnTo>
                  <a:lnTo>
                    <a:pt x="811872" y="502920"/>
                  </a:lnTo>
                  <a:lnTo>
                    <a:pt x="820750" y="509270"/>
                  </a:lnTo>
                  <a:lnTo>
                    <a:pt x="828294" y="510540"/>
                  </a:lnTo>
                  <a:lnTo>
                    <a:pt x="838949" y="515620"/>
                  </a:lnTo>
                  <a:lnTo>
                    <a:pt x="849249" y="520700"/>
                  </a:lnTo>
                  <a:lnTo>
                    <a:pt x="855764" y="520700"/>
                  </a:lnTo>
                  <a:lnTo>
                    <a:pt x="864933" y="527050"/>
                  </a:lnTo>
                  <a:lnTo>
                    <a:pt x="870635" y="530860"/>
                  </a:lnTo>
                  <a:lnTo>
                    <a:pt x="877811" y="535940"/>
                  </a:lnTo>
                  <a:lnTo>
                    <a:pt x="891362" y="543560"/>
                  </a:lnTo>
                  <a:lnTo>
                    <a:pt x="898017" y="546100"/>
                  </a:lnTo>
                  <a:lnTo>
                    <a:pt x="903058" y="544830"/>
                  </a:lnTo>
                  <a:lnTo>
                    <a:pt x="911682" y="547370"/>
                  </a:lnTo>
                  <a:lnTo>
                    <a:pt x="910564" y="551180"/>
                  </a:lnTo>
                  <a:lnTo>
                    <a:pt x="923315" y="552450"/>
                  </a:lnTo>
                  <a:lnTo>
                    <a:pt x="927785" y="558800"/>
                  </a:lnTo>
                  <a:lnTo>
                    <a:pt x="935977" y="561340"/>
                  </a:lnTo>
                  <a:lnTo>
                    <a:pt x="932929" y="560070"/>
                  </a:lnTo>
                  <a:lnTo>
                    <a:pt x="929919" y="557530"/>
                  </a:lnTo>
                  <a:lnTo>
                    <a:pt x="959408" y="574040"/>
                  </a:lnTo>
                  <a:lnTo>
                    <a:pt x="989520" y="585470"/>
                  </a:lnTo>
                  <a:lnTo>
                    <a:pt x="988364" y="585470"/>
                  </a:lnTo>
                  <a:lnTo>
                    <a:pt x="983322" y="584200"/>
                  </a:lnTo>
                  <a:lnTo>
                    <a:pt x="979144" y="582930"/>
                  </a:lnTo>
                  <a:lnTo>
                    <a:pt x="986701" y="585470"/>
                  </a:lnTo>
                  <a:lnTo>
                    <a:pt x="988110" y="586740"/>
                  </a:lnTo>
                  <a:lnTo>
                    <a:pt x="989253" y="589280"/>
                  </a:lnTo>
                  <a:lnTo>
                    <a:pt x="996022" y="590550"/>
                  </a:lnTo>
                  <a:lnTo>
                    <a:pt x="994397" y="589280"/>
                  </a:lnTo>
                  <a:lnTo>
                    <a:pt x="998385" y="589280"/>
                  </a:lnTo>
                  <a:lnTo>
                    <a:pt x="1004849" y="593090"/>
                  </a:lnTo>
                  <a:lnTo>
                    <a:pt x="1013777" y="596900"/>
                  </a:lnTo>
                  <a:lnTo>
                    <a:pt x="1033729" y="604520"/>
                  </a:lnTo>
                  <a:lnTo>
                    <a:pt x="1030541" y="605790"/>
                  </a:lnTo>
                  <a:lnTo>
                    <a:pt x="1047407" y="612140"/>
                  </a:lnTo>
                  <a:lnTo>
                    <a:pt x="1065149" y="619760"/>
                  </a:lnTo>
                  <a:lnTo>
                    <a:pt x="1083437" y="626110"/>
                  </a:lnTo>
                  <a:lnTo>
                    <a:pt x="1101928" y="633730"/>
                  </a:lnTo>
                  <a:lnTo>
                    <a:pt x="1093470" y="628650"/>
                  </a:lnTo>
                  <a:lnTo>
                    <a:pt x="1096937" y="626110"/>
                  </a:lnTo>
                  <a:lnTo>
                    <a:pt x="1104290" y="628650"/>
                  </a:lnTo>
                  <a:lnTo>
                    <a:pt x="1105928" y="632460"/>
                  </a:lnTo>
                  <a:lnTo>
                    <a:pt x="1107287" y="632460"/>
                  </a:lnTo>
                  <a:lnTo>
                    <a:pt x="1105750" y="631190"/>
                  </a:lnTo>
                  <a:lnTo>
                    <a:pt x="1105166" y="629920"/>
                  </a:lnTo>
                  <a:lnTo>
                    <a:pt x="1109395" y="629920"/>
                  </a:lnTo>
                  <a:lnTo>
                    <a:pt x="1118438" y="633730"/>
                  </a:lnTo>
                  <a:lnTo>
                    <a:pt x="1114145" y="636270"/>
                  </a:lnTo>
                  <a:lnTo>
                    <a:pt x="1108443" y="635000"/>
                  </a:lnTo>
                  <a:lnTo>
                    <a:pt x="1120076" y="638810"/>
                  </a:lnTo>
                  <a:lnTo>
                    <a:pt x="1192428" y="638810"/>
                  </a:lnTo>
                  <a:close/>
                </a:path>
                <a:path w="3488054" h="974090">
                  <a:moveTo>
                    <a:pt x="1539227" y="763193"/>
                  </a:moveTo>
                  <a:lnTo>
                    <a:pt x="1538605" y="762889"/>
                  </a:lnTo>
                  <a:lnTo>
                    <a:pt x="1538262" y="762711"/>
                  </a:lnTo>
                  <a:lnTo>
                    <a:pt x="1537728" y="762457"/>
                  </a:lnTo>
                  <a:lnTo>
                    <a:pt x="1539227" y="763193"/>
                  </a:lnTo>
                  <a:close/>
                </a:path>
                <a:path w="3488054" h="974090">
                  <a:moveTo>
                    <a:pt x="1545221" y="759688"/>
                  </a:moveTo>
                  <a:lnTo>
                    <a:pt x="1540738" y="756767"/>
                  </a:lnTo>
                  <a:lnTo>
                    <a:pt x="1542199" y="758952"/>
                  </a:lnTo>
                  <a:lnTo>
                    <a:pt x="1537360" y="758952"/>
                  </a:lnTo>
                  <a:lnTo>
                    <a:pt x="1533461" y="759282"/>
                  </a:lnTo>
                  <a:lnTo>
                    <a:pt x="1537728" y="762457"/>
                  </a:lnTo>
                  <a:lnTo>
                    <a:pt x="1539443" y="761669"/>
                  </a:lnTo>
                  <a:lnTo>
                    <a:pt x="1543367" y="761034"/>
                  </a:lnTo>
                  <a:lnTo>
                    <a:pt x="1545221" y="759688"/>
                  </a:lnTo>
                  <a:close/>
                </a:path>
                <a:path w="3488054" h="974090">
                  <a:moveTo>
                    <a:pt x="1623923" y="808380"/>
                  </a:moveTo>
                  <a:lnTo>
                    <a:pt x="1623834" y="807720"/>
                  </a:lnTo>
                  <a:lnTo>
                    <a:pt x="1622361" y="807720"/>
                  </a:lnTo>
                  <a:lnTo>
                    <a:pt x="1623923" y="808380"/>
                  </a:lnTo>
                  <a:close/>
                </a:path>
                <a:path w="3488054" h="974090">
                  <a:moveTo>
                    <a:pt x="1628648" y="811530"/>
                  </a:moveTo>
                  <a:lnTo>
                    <a:pt x="1628368" y="810260"/>
                  </a:lnTo>
                  <a:lnTo>
                    <a:pt x="1623923" y="808380"/>
                  </a:lnTo>
                  <a:lnTo>
                    <a:pt x="1624190" y="810260"/>
                  </a:lnTo>
                  <a:lnTo>
                    <a:pt x="1628648" y="811530"/>
                  </a:lnTo>
                  <a:close/>
                </a:path>
                <a:path w="3488054" h="974090">
                  <a:moveTo>
                    <a:pt x="1725714" y="811923"/>
                  </a:moveTo>
                  <a:lnTo>
                    <a:pt x="1724825" y="811530"/>
                  </a:lnTo>
                  <a:lnTo>
                    <a:pt x="1723110" y="811530"/>
                  </a:lnTo>
                  <a:lnTo>
                    <a:pt x="1725714" y="811923"/>
                  </a:lnTo>
                  <a:close/>
                </a:path>
                <a:path w="3488054" h="974090">
                  <a:moveTo>
                    <a:pt x="1779676" y="825182"/>
                  </a:moveTo>
                  <a:lnTo>
                    <a:pt x="1777111" y="822858"/>
                  </a:lnTo>
                  <a:lnTo>
                    <a:pt x="1769732" y="820000"/>
                  </a:lnTo>
                  <a:lnTo>
                    <a:pt x="1764639" y="820420"/>
                  </a:lnTo>
                  <a:lnTo>
                    <a:pt x="1770697" y="822121"/>
                  </a:lnTo>
                  <a:lnTo>
                    <a:pt x="1776476" y="824839"/>
                  </a:lnTo>
                  <a:lnTo>
                    <a:pt x="1779676" y="825182"/>
                  </a:lnTo>
                  <a:close/>
                </a:path>
                <a:path w="3488054" h="974090">
                  <a:moveTo>
                    <a:pt x="1939417" y="883856"/>
                  </a:moveTo>
                  <a:lnTo>
                    <a:pt x="1935530" y="882650"/>
                  </a:lnTo>
                  <a:lnTo>
                    <a:pt x="1939404" y="883920"/>
                  </a:lnTo>
                  <a:close/>
                </a:path>
                <a:path w="3488054" h="974090">
                  <a:moveTo>
                    <a:pt x="1998205" y="873760"/>
                  </a:moveTo>
                  <a:lnTo>
                    <a:pt x="1995919" y="872490"/>
                  </a:lnTo>
                  <a:lnTo>
                    <a:pt x="1996313" y="873226"/>
                  </a:lnTo>
                  <a:lnTo>
                    <a:pt x="1998205" y="873760"/>
                  </a:lnTo>
                  <a:close/>
                </a:path>
                <a:path w="3488054" h="974090">
                  <a:moveTo>
                    <a:pt x="2040991" y="880110"/>
                  </a:moveTo>
                  <a:lnTo>
                    <a:pt x="2036445" y="878801"/>
                  </a:lnTo>
                  <a:lnTo>
                    <a:pt x="2036889" y="879119"/>
                  </a:lnTo>
                  <a:lnTo>
                    <a:pt x="2037511" y="879411"/>
                  </a:lnTo>
                  <a:lnTo>
                    <a:pt x="2038032" y="879716"/>
                  </a:lnTo>
                  <a:lnTo>
                    <a:pt x="2038959" y="879843"/>
                  </a:lnTo>
                  <a:lnTo>
                    <a:pt x="2040039" y="879970"/>
                  </a:lnTo>
                  <a:lnTo>
                    <a:pt x="2040991" y="880110"/>
                  </a:lnTo>
                  <a:close/>
                </a:path>
                <a:path w="3488054" h="974090">
                  <a:moveTo>
                    <a:pt x="2061273" y="879894"/>
                  </a:moveTo>
                  <a:lnTo>
                    <a:pt x="2053272" y="879386"/>
                  </a:lnTo>
                  <a:lnTo>
                    <a:pt x="2054796" y="883043"/>
                  </a:lnTo>
                  <a:lnTo>
                    <a:pt x="2059635" y="883348"/>
                  </a:lnTo>
                  <a:lnTo>
                    <a:pt x="2061273" y="879894"/>
                  </a:lnTo>
                  <a:close/>
                </a:path>
                <a:path w="3488054" h="974090">
                  <a:moveTo>
                    <a:pt x="2112556" y="895350"/>
                  </a:moveTo>
                  <a:lnTo>
                    <a:pt x="2111718" y="896543"/>
                  </a:lnTo>
                  <a:lnTo>
                    <a:pt x="2112340" y="896620"/>
                  </a:lnTo>
                  <a:lnTo>
                    <a:pt x="2112556" y="895350"/>
                  </a:lnTo>
                  <a:close/>
                </a:path>
                <a:path w="3488054" h="974090">
                  <a:moveTo>
                    <a:pt x="2121116" y="917892"/>
                  </a:moveTo>
                  <a:lnTo>
                    <a:pt x="2106384" y="915352"/>
                  </a:lnTo>
                  <a:lnTo>
                    <a:pt x="2110473" y="916228"/>
                  </a:lnTo>
                  <a:lnTo>
                    <a:pt x="2115832" y="917143"/>
                  </a:lnTo>
                  <a:lnTo>
                    <a:pt x="2121116" y="917892"/>
                  </a:lnTo>
                  <a:close/>
                </a:path>
                <a:path w="3488054" h="974090">
                  <a:moveTo>
                    <a:pt x="2122779" y="918133"/>
                  </a:moveTo>
                  <a:lnTo>
                    <a:pt x="2122195" y="918057"/>
                  </a:lnTo>
                  <a:lnTo>
                    <a:pt x="2121687" y="917968"/>
                  </a:lnTo>
                  <a:lnTo>
                    <a:pt x="2121128" y="917892"/>
                  </a:lnTo>
                  <a:lnTo>
                    <a:pt x="2122728" y="918184"/>
                  </a:lnTo>
                  <a:close/>
                </a:path>
                <a:path w="3488054" h="974090">
                  <a:moveTo>
                    <a:pt x="2125980" y="894676"/>
                  </a:moveTo>
                  <a:lnTo>
                    <a:pt x="2125662" y="894448"/>
                  </a:lnTo>
                  <a:lnTo>
                    <a:pt x="2122436" y="894397"/>
                  </a:lnTo>
                  <a:lnTo>
                    <a:pt x="2122982" y="894740"/>
                  </a:lnTo>
                  <a:lnTo>
                    <a:pt x="2123338" y="894880"/>
                  </a:lnTo>
                  <a:lnTo>
                    <a:pt x="2124545" y="894651"/>
                  </a:lnTo>
                  <a:lnTo>
                    <a:pt x="2125980" y="894676"/>
                  </a:lnTo>
                  <a:close/>
                </a:path>
                <a:path w="3488054" h="974090">
                  <a:moveTo>
                    <a:pt x="2128659" y="895515"/>
                  </a:moveTo>
                  <a:lnTo>
                    <a:pt x="2126094" y="894676"/>
                  </a:lnTo>
                  <a:lnTo>
                    <a:pt x="2126373" y="894969"/>
                  </a:lnTo>
                  <a:lnTo>
                    <a:pt x="2128659" y="895515"/>
                  </a:lnTo>
                  <a:close/>
                </a:path>
                <a:path w="3488054" h="974090">
                  <a:moveTo>
                    <a:pt x="2220557" y="905776"/>
                  </a:moveTo>
                  <a:lnTo>
                    <a:pt x="2220518" y="905471"/>
                  </a:lnTo>
                  <a:lnTo>
                    <a:pt x="2220036" y="905027"/>
                  </a:lnTo>
                  <a:lnTo>
                    <a:pt x="2218398" y="904176"/>
                  </a:lnTo>
                  <a:lnTo>
                    <a:pt x="2218779" y="904748"/>
                  </a:lnTo>
                  <a:lnTo>
                    <a:pt x="2219655" y="905256"/>
                  </a:lnTo>
                  <a:lnTo>
                    <a:pt x="2220557" y="905776"/>
                  </a:lnTo>
                  <a:close/>
                </a:path>
                <a:path w="3488054" h="974090">
                  <a:moveTo>
                    <a:pt x="2387473" y="932180"/>
                  </a:moveTo>
                  <a:lnTo>
                    <a:pt x="2378913" y="930910"/>
                  </a:lnTo>
                  <a:lnTo>
                    <a:pt x="2379205" y="932180"/>
                  </a:lnTo>
                  <a:lnTo>
                    <a:pt x="2387473" y="932180"/>
                  </a:lnTo>
                  <a:close/>
                </a:path>
                <a:path w="3488054" h="974090">
                  <a:moveTo>
                    <a:pt x="2389784" y="930351"/>
                  </a:moveTo>
                  <a:lnTo>
                    <a:pt x="2385555" y="929563"/>
                  </a:lnTo>
                  <a:lnTo>
                    <a:pt x="2387219" y="929995"/>
                  </a:lnTo>
                  <a:lnTo>
                    <a:pt x="2388590" y="930198"/>
                  </a:lnTo>
                  <a:lnTo>
                    <a:pt x="2389784" y="930351"/>
                  </a:lnTo>
                  <a:close/>
                </a:path>
                <a:path w="3488054" h="974090">
                  <a:moveTo>
                    <a:pt x="2391181" y="950264"/>
                  </a:moveTo>
                  <a:lnTo>
                    <a:pt x="2389822" y="950188"/>
                  </a:lnTo>
                  <a:lnTo>
                    <a:pt x="2384539" y="950353"/>
                  </a:lnTo>
                  <a:lnTo>
                    <a:pt x="2387701" y="950429"/>
                  </a:lnTo>
                  <a:lnTo>
                    <a:pt x="2391181" y="950264"/>
                  </a:lnTo>
                  <a:close/>
                </a:path>
                <a:path w="3488054" h="974090">
                  <a:moveTo>
                    <a:pt x="2396350" y="932040"/>
                  </a:moveTo>
                  <a:lnTo>
                    <a:pt x="2389784" y="930910"/>
                  </a:lnTo>
                  <a:lnTo>
                    <a:pt x="2396274" y="932180"/>
                  </a:lnTo>
                  <a:lnTo>
                    <a:pt x="2396350" y="932040"/>
                  </a:lnTo>
                  <a:close/>
                </a:path>
                <a:path w="3488054" h="974090">
                  <a:moveTo>
                    <a:pt x="2420391" y="928370"/>
                  </a:moveTo>
                  <a:lnTo>
                    <a:pt x="2417000" y="927100"/>
                  </a:lnTo>
                  <a:lnTo>
                    <a:pt x="2413787" y="928370"/>
                  </a:lnTo>
                  <a:lnTo>
                    <a:pt x="2420391" y="928370"/>
                  </a:lnTo>
                  <a:close/>
                </a:path>
                <a:path w="3488054" h="974090">
                  <a:moveTo>
                    <a:pt x="2421598" y="928370"/>
                  </a:moveTo>
                  <a:lnTo>
                    <a:pt x="2420391" y="928370"/>
                  </a:lnTo>
                  <a:lnTo>
                    <a:pt x="2421115" y="928636"/>
                  </a:lnTo>
                  <a:lnTo>
                    <a:pt x="2421598" y="928370"/>
                  </a:lnTo>
                  <a:close/>
                </a:path>
                <a:path w="3488054" h="974090">
                  <a:moveTo>
                    <a:pt x="2452573" y="930033"/>
                  </a:moveTo>
                  <a:lnTo>
                    <a:pt x="2451062" y="929944"/>
                  </a:lnTo>
                  <a:lnTo>
                    <a:pt x="2449461" y="930021"/>
                  </a:lnTo>
                  <a:lnTo>
                    <a:pt x="2449652" y="930059"/>
                  </a:lnTo>
                  <a:lnTo>
                    <a:pt x="2449893" y="930122"/>
                  </a:lnTo>
                  <a:lnTo>
                    <a:pt x="2452573" y="930033"/>
                  </a:lnTo>
                  <a:close/>
                </a:path>
                <a:path w="3488054" h="974090">
                  <a:moveTo>
                    <a:pt x="2552877" y="943825"/>
                  </a:moveTo>
                  <a:lnTo>
                    <a:pt x="2551646" y="943394"/>
                  </a:lnTo>
                  <a:lnTo>
                    <a:pt x="2550426" y="943089"/>
                  </a:lnTo>
                  <a:lnTo>
                    <a:pt x="2549652" y="943292"/>
                  </a:lnTo>
                  <a:lnTo>
                    <a:pt x="2550807" y="943495"/>
                  </a:lnTo>
                  <a:lnTo>
                    <a:pt x="2551811" y="943648"/>
                  </a:lnTo>
                  <a:lnTo>
                    <a:pt x="2552877" y="943825"/>
                  </a:lnTo>
                  <a:close/>
                </a:path>
                <a:path w="3488054" h="974090">
                  <a:moveTo>
                    <a:pt x="2555735" y="945210"/>
                  </a:moveTo>
                  <a:lnTo>
                    <a:pt x="2555443" y="944880"/>
                  </a:lnTo>
                  <a:lnTo>
                    <a:pt x="2552865" y="944880"/>
                  </a:lnTo>
                  <a:lnTo>
                    <a:pt x="2555735" y="945210"/>
                  </a:lnTo>
                  <a:close/>
                </a:path>
                <a:path w="3488054" h="974090">
                  <a:moveTo>
                    <a:pt x="2617584" y="949960"/>
                  </a:moveTo>
                  <a:lnTo>
                    <a:pt x="2612682" y="948690"/>
                  </a:lnTo>
                  <a:lnTo>
                    <a:pt x="2610980" y="949960"/>
                  </a:lnTo>
                  <a:lnTo>
                    <a:pt x="2617584" y="949960"/>
                  </a:lnTo>
                  <a:close/>
                </a:path>
                <a:path w="3488054" h="974090">
                  <a:moveTo>
                    <a:pt x="2624925" y="963968"/>
                  </a:moveTo>
                  <a:lnTo>
                    <a:pt x="2621419" y="963612"/>
                  </a:lnTo>
                  <a:lnTo>
                    <a:pt x="2617279" y="963129"/>
                  </a:lnTo>
                  <a:lnTo>
                    <a:pt x="2613698" y="963396"/>
                  </a:lnTo>
                  <a:lnTo>
                    <a:pt x="2617965" y="964184"/>
                  </a:lnTo>
                  <a:lnTo>
                    <a:pt x="2621572" y="964222"/>
                  </a:lnTo>
                  <a:lnTo>
                    <a:pt x="2624925" y="963968"/>
                  </a:lnTo>
                  <a:close/>
                </a:path>
                <a:path w="3488054" h="974090">
                  <a:moveTo>
                    <a:pt x="2632811" y="963930"/>
                  </a:moveTo>
                  <a:close/>
                </a:path>
                <a:path w="3488054" h="974090">
                  <a:moveTo>
                    <a:pt x="2697899" y="949172"/>
                  </a:moveTo>
                  <a:lnTo>
                    <a:pt x="2686012" y="949591"/>
                  </a:lnTo>
                  <a:lnTo>
                    <a:pt x="2694775" y="949401"/>
                  </a:lnTo>
                  <a:lnTo>
                    <a:pt x="2697899" y="949172"/>
                  </a:lnTo>
                  <a:close/>
                </a:path>
                <a:path w="3488054" h="974090">
                  <a:moveTo>
                    <a:pt x="2747759" y="970153"/>
                  </a:moveTo>
                  <a:lnTo>
                    <a:pt x="2737510" y="970470"/>
                  </a:lnTo>
                  <a:lnTo>
                    <a:pt x="2744393" y="972451"/>
                  </a:lnTo>
                  <a:lnTo>
                    <a:pt x="2747759" y="970153"/>
                  </a:lnTo>
                  <a:close/>
                </a:path>
                <a:path w="3488054" h="974090">
                  <a:moveTo>
                    <a:pt x="2812389" y="957618"/>
                  </a:moveTo>
                  <a:lnTo>
                    <a:pt x="2812110" y="957592"/>
                  </a:lnTo>
                  <a:lnTo>
                    <a:pt x="2811500" y="959269"/>
                  </a:lnTo>
                  <a:lnTo>
                    <a:pt x="2812389" y="957618"/>
                  </a:lnTo>
                  <a:close/>
                </a:path>
                <a:path w="3488054" h="974090">
                  <a:moveTo>
                    <a:pt x="2812491" y="956589"/>
                  </a:moveTo>
                  <a:lnTo>
                    <a:pt x="2805366" y="956983"/>
                  </a:lnTo>
                  <a:lnTo>
                    <a:pt x="2812110" y="957592"/>
                  </a:lnTo>
                  <a:lnTo>
                    <a:pt x="2812491" y="956589"/>
                  </a:lnTo>
                  <a:close/>
                </a:path>
                <a:path w="3488054" h="974090">
                  <a:moveTo>
                    <a:pt x="2927756" y="960843"/>
                  </a:moveTo>
                  <a:lnTo>
                    <a:pt x="2919107" y="959777"/>
                  </a:lnTo>
                  <a:lnTo>
                    <a:pt x="2918498" y="960907"/>
                  </a:lnTo>
                  <a:lnTo>
                    <a:pt x="2923540" y="960602"/>
                  </a:lnTo>
                  <a:lnTo>
                    <a:pt x="2927756" y="960843"/>
                  </a:lnTo>
                  <a:close/>
                </a:path>
                <a:path w="3488054" h="974090">
                  <a:moveTo>
                    <a:pt x="2931109" y="961237"/>
                  </a:moveTo>
                  <a:lnTo>
                    <a:pt x="2930194" y="961021"/>
                  </a:lnTo>
                  <a:lnTo>
                    <a:pt x="2929039" y="960894"/>
                  </a:lnTo>
                  <a:lnTo>
                    <a:pt x="2927756" y="960843"/>
                  </a:lnTo>
                  <a:lnTo>
                    <a:pt x="2931109" y="961237"/>
                  </a:lnTo>
                  <a:close/>
                </a:path>
                <a:path w="3488054" h="974090">
                  <a:moveTo>
                    <a:pt x="2991980" y="957237"/>
                  </a:moveTo>
                  <a:lnTo>
                    <a:pt x="2991777" y="956805"/>
                  </a:lnTo>
                  <a:lnTo>
                    <a:pt x="2991383" y="956411"/>
                  </a:lnTo>
                  <a:lnTo>
                    <a:pt x="2990951" y="956183"/>
                  </a:lnTo>
                  <a:lnTo>
                    <a:pt x="2990964" y="956564"/>
                  </a:lnTo>
                  <a:lnTo>
                    <a:pt x="2991358" y="956906"/>
                  </a:lnTo>
                  <a:lnTo>
                    <a:pt x="2991980" y="957237"/>
                  </a:lnTo>
                  <a:close/>
                </a:path>
                <a:path w="3488054" h="974090">
                  <a:moveTo>
                    <a:pt x="3074987" y="953808"/>
                  </a:moveTo>
                  <a:lnTo>
                    <a:pt x="3070237" y="955471"/>
                  </a:lnTo>
                  <a:lnTo>
                    <a:pt x="3072866" y="955319"/>
                  </a:lnTo>
                  <a:lnTo>
                    <a:pt x="3073616" y="954900"/>
                  </a:lnTo>
                  <a:lnTo>
                    <a:pt x="3074327" y="954379"/>
                  </a:lnTo>
                  <a:lnTo>
                    <a:pt x="3074987" y="953808"/>
                  </a:lnTo>
                  <a:close/>
                </a:path>
                <a:path w="3488054" h="974090">
                  <a:moveTo>
                    <a:pt x="3087598" y="968730"/>
                  </a:moveTo>
                  <a:lnTo>
                    <a:pt x="3087509" y="968552"/>
                  </a:lnTo>
                  <a:lnTo>
                    <a:pt x="3086620" y="968324"/>
                  </a:lnTo>
                  <a:lnTo>
                    <a:pt x="3085554" y="968082"/>
                  </a:lnTo>
                  <a:lnTo>
                    <a:pt x="3085846" y="968324"/>
                  </a:lnTo>
                  <a:lnTo>
                    <a:pt x="3086443" y="968565"/>
                  </a:lnTo>
                  <a:lnTo>
                    <a:pt x="3087598" y="968730"/>
                  </a:lnTo>
                  <a:close/>
                </a:path>
                <a:path w="3488054" h="974090">
                  <a:moveTo>
                    <a:pt x="3125876" y="963930"/>
                  </a:moveTo>
                  <a:lnTo>
                    <a:pt x="3118586" y="963930"/>
                  </a:lnTo>
                  <a:lnTo>
                    <a:pt x="3118218" y="965200"/>
                  </a:lnTo>
                  <a:lnTo>
                    <a:pt x="3125876" y="963930"/>
                  </a:lnTo>
                  <a:close/>
                </a:path>
                <a:path w="3488054" h="974090">
                  <a:moveTo>
                    <a:pt x="3128975" y="963930"/>
                  </a:moveTo>
                  <a:lnTo>
                    <a:pt x="3128429" y="963498"/>
                  </a:lnTo>
                  <a:lnTo>
                    <a:pt x="3125876" y="963930"/>
                  </a:lnTo>
                  <a:lnTo>
                    <a:pt x="3128975" y="963930"/>
                  </a:lnTo>
                  <a:close/>
                </a:path>
                <a:path w="3488054" h="974090">
                  <a:moveTo>
                    <a:pt x="3180715" y="950734"/>
                  </a:moveTo>
                  <a:lnTo>
                    <a:pt x="3180359" y="950087"/>
                  </a:lnTo>
                  <a:lnTo>
                    <a:pt x="3179470" y="949286"/>
                  </a:lnTo>
                  <a:lnTo>
                    <a:pt x="3176994" y="949286"/>
                  </a:lnTo>
                  <a:lnTo>
                    <a:pt x="3176308" y="952258"/>
                  </a:lnTo>
                  <a:lnTo>
                    <a:pt x="3175431" y="953592"/>
                  </a:lnTo>
                  <a:lnTo>
                    <a:pt x="3176765" y="952309"/>
                  </a:lnTo>
                  <a:lnTo>
                    <a:pt x="3178556" y="951636"/>
                  </a:lnTo>
                  <a:lnTo>
                    <a:pt x="3180715" y="951293"/>
                  </a:lnTo>
                  <a:lnTo>
                    <a:pt x="3180715" y="950734"/>
                  </a:lnTo>
                  <a:close/>
                </a:path>
                <a:path w="3488054" h="974090">
                  <a:moveTo>
                    <a:pt x="3205403" y="948893"/>
                  </a:moveTo>
                  <a:lnTo>
                    <a:pt x="3196005" y="948258"/>
                  </a:lnTo>
                  <a:lnTo>
                    <a:pt x="3196450" y="947585"/>
                  </a:lnTo>
                  <a:lnTo>
                    <a:pt x="3189287" y="949261"/>
                  </a:lnTo>
                  <a:lnTo>
                    <a:pt x="3196221" y="949896"/>
                  </a:lnTo>
                  <a:lnTo>
                    <a:pt x="3205403" y="948893"/>
                  </a:lnTo>
                  <a:close/>
                </a:path>
                <a:path w="3488054" h="974090">
                  <a:moveTo>
                    <a:pt x="3221888" y="952500"/>
                  </a:moveTo>
                  <a:lnTo>
                    <a:pt x="3216389" y="951230"/>
                  </a:lnTo>
                  <a:lnTo>
                    <a:pt x="3210890" y="949960"/>
                  </a:lnTo>
                  <a:lnTo>
                    <a:pt x="3207855" y="951230"/>
                  </a:lnTo>
                  <a:lnTo>
                    <a:pt x="3211538" y="951230"/>
                  </a:lnTo>
                  <a:lnTo>
                    <a:pt x="3221888" y="952500"/>
                  </a:lnTo>
                  <a:close/>
                </a:path>
                <a:path w="3488054" h="974090">
                  <a:moveTo>
                    <a:pt x="3237585" y="952500"/>
                  </a:moveTo>
                  <a:lnTo>
                    <a:pt x="3235007" y="951230"/>
                  </a:lnTo>
                  <a:lnTo>
                    <a:pt x="3234893" y="952500"/>
                  </a:lnTo>
                  <a:lnTo>
                    <a:pt x="3237585" y="952500"/>
                  </a:lnTo>
                  <a:close/>
                </a:path>
                <a:path w="3488054" h="974090">
                  <a:moveTo>
                    <a:pt x="3237700" y="952550"/>
                  </a:moveTo>
                  <a:close/>
                </a:path>
                <a:path w="3488054" h="974090">
                  <a:moveTo>
                    <a:pt x="3247618" y="962660"/>
                  </a:moveTo>
                  <a:lnTo>
                    <a:pt x="3243491" y="963295"/>
                  </a:lnTo>
                  <a:lnTo>
                    <a:pt x="3243288" y="963930"/>
                  </a:lnTo>
                  <a:lnTo>
                    <a:pt x="3246793" y="963917"/>
                  </a:lnTo>
                  <a:lnTo>
                    <a:pt x="3247618" y="962660"/>
                  </a:lnTo>
                  <a:close/>
                </a:path>
                <a:path w="3488054" h="974090">
                  <a:moveTo>
                    <a:pt x="3256610" y="963930"/>
                  </a:moveTo>
                  <a:lnTo>
                    <a:pt x="3246793" y="963930"/>
                  </a:lnTo>
                  <a:lnTo>
                    <a:pt x="3245955" y="965200"/>
                  </a:lnTo>
                  <a:lnTo>
                    <a:pt x="3256610" y="963930"/>
                  </a:lnTo>
                  <a:close/>
                </a:path>
                <a:path w="3488054" h="974090">
                  <a:moveTo>
                    <a:pt x="3267354" y="945172"/>
                  </a:moveTo>
                  <a:lnTo>
                    <a:pt x="3258528" y="945007"/>
                  </a:lnTo>
                  <a:lnTo>
                    <a:pt x="3258693" y="946023"/>
                  </a:lnTo>
                  <a:lnTo>
                    <a:pt x="3258743" y="947521"/>
                  </a:lnTo>
                  <a:lnTo>
                    <a:pt x="3249536" y="948791"/>
                  </a:lnTo>
                  <a:lnTo>
                    <a:pt x="3255302" y="948893"/>
                  </a:lnTo>
                  <a:lnTo>
                    <a:pt x="3261004" y="948474"/>
                  </a:lnTo>
                  <a:lnTo>
                    <a:pt x="3266732" y="948182"/>
                  </a:lnTo>
                  <a:lnTo>
                    <a:pt x="3263658" y="947356"/>
                  </a:lnTo>
                  <a:lnTo>
                    <a:pt x="3259607" y="946238"/>
                  </a:lnTo>
                  <a:lnTo>
                    <a:pt x="3267354" y="945172"/>
                  </a:lnTo>
                  <a:close/>
                </a:path>
                <a:path w="3488054" h="974090">
                  <a:moveTo>
                    <a:pt x="3314814" y="943610"/>
                  </a:moveTo>
                  <a:lnTo>
                    <a:pt x="3313404" y="943610"/>
                  </a:lnTo>
                  <a:lnTo>
                    <a:pt x="3314141" y="943775"/>
                  </a:lnTo>
                  <a:lnTo>
                    <a:pt x="3314814" y="943610"/>
                  </a:lnTo>
                  <a:close/>
                </a:path>
                <a:path w="3488054" h="974090">
                  <a:moveTo>
                    <a:pt x="3314839" y="953770"/>
                  </a:moveTo>
                  <a:lnTo>
                    <a:pt x="3240163" y="953770"/>
                  </a:lnTo>
                  <a:lnTo>
                    <a:pt x="3238830" y="953770"/>
                  </a:lnTo>
                  <a:lnTo>
                    <a:pt x="3233953" y="955040"/>
                  </a:lnTo>
                  <a:lnTo>
                    <a:pt x="3229826" y="952500"/>
                  </a:lnTo>
                  <a:lnTo>
                    <a:pt x="3223806" y="953770"/>
                  </a:lnTo>
                  <a:lnTo>
                    <a:pt x="3216478" y="955040"/>
                  </a:lnTo>
                  <a:lnTo>
                    <a:pt x="3208401" y="955040"/>
                  </a:lnTo>
                  <a:lnTo>
                    <a:pt x="3210496" y="952500"/>
                  </a:lnTo>
                  <a:lnTo>
                    <a:pt x="3204819" y="952500"/>
                  </a:lnTo>
                  <a:lnTo>
                    <a:pt x="3196869" y="952500"/>
                  </a:lnTo>
                  <a:lnTo>
                    <a:pt x="3180715" y="952500"/>
                  </a:lnTo>
                  <a:lnTo>
                    <a:pt x="3177298" y="953770"/>
                  </a:lnTo>
                  <a:lnTo>
                    <a:pt x="3168853" y="955040"/>
                  </a:lnTo>
                  <a:lnTo>
                    <a:pt x="3157588" y="955040"/>
                  </a:lnTo>
                  <a:lnTo>
                    <a:pt x="3145726" y="956310"/>
                  </a:lnTo>
                  <a:lnTo>
                    <a:pt x="3129826" y="956310"/>
                  </a:lnTo>
                  <a:lnTo>
                    <a:pt x="3115424" y="955040"/>
                  </a:lnTo>
                  <a:lnTo>
                    <a:pt x="3102914" y="955040"/>
                  </a:lnTo>
                  <a:lnTo>
                    <a:pt x="3098952" y="957580"/>
                  </a:lnTo>
                  <a:lnTo>
                    <a:pt x="3091954" y="958850"/>
                  </a:lnTo>
                  <a:lnTo>
                    <a:pt x="3074949" y="960120"/>
                  </a:lnTo>
                  <a:lnTo>
                    <a:pt x="3075101" y="958850"/>
                  </a:lnTo>
                  <a:lnTo>
                    <a:pt x="3075267" y="957580"/>
                  </a:lnTo>
                  <a:lnTo>
                    <a:pt x="3077159" y="956310"/>
                  </a:lnTo>
                  <a:lnTo>
                    <a:pt x="3082899" y="955040"/>
                  </a:lnTo>
                  <a:lnTo>
                    <a:pt x="3072866" y="956310"/>
                  </a:lnTo>
                  <a:lnTo>
                    <a:pt x="3070542" y="957580"/>
                  </a:lnTo>
                  <a:lnTo>
                    <a:pt x="3067431" y="957580"/>
                  </a:lnTo>
                  <a:lnTo>
                    <a:pt x="3060928" y="958850"/>
                  </a:lnTo>
                  <a:lnTo>
                    <a:pt x="3063341" y="956310"/>
                  </a:lnTo>
                  <a:lnTo>
                    <a:pt x="3031553" y="960120"/>
                  </a:lnTo>
                  <a:lnTo>
                    <a:pt x="3019234" y="958850"/>
                  </a:lnTo>
                  <a:lnTo>
                    <a:pt x="3020745" y="961390"/>
                  </a:lnTo>
                  <a:lnTo>
                    <a:pt x="3023590" y="963930"/>
                  </a:lnTo>
                  <a:lnTo>
                    <a:pt x="3023184" y="966470"/>
                  </a:lnTo>
                  <a:lnTo>
                    <a:pt x="3014954" y="969010"/>
                  </a:lnTo>
                  <a:lnTo>
                    <a:pt x="3014243" y="967740"/>
                  </a:lnTo>
                  <a:lnTo>
                    <a:pt x="3013875" y="966470"/>
                  </a:lnTo>
                  <a:lnTo>
                    <a:pt x="3013506" y="965200"/>
                  </a:lnTo>
                  <a:lnTo>
                    <a:pt x="3018282" y="963930"/>
                  </a:lnTo>
                  <a:lnTo>
                    <a:pt x="3016707" y="963930"/>
                  </a:lnTo>
                  <a:lnTo>
                    <a:pt x="3012719" y="965200"/>
                  </a:lnTo>
                  <a:lnTo>
                    <a:pt x="3009557" y="965200"/>
                  </a:lnTo>
                  <a:lnTo>
                    <a:pt x="3013176" y="963930"/>
                  </a:lnTo>
                  <a:lnTo>
                    <a:pt x="3016783" y="962660"/>
                  </a:lnTo>
                  <a:lnTo>
                    <a:pt x="3008909" y="961390"/>
                  </a:lnTo>
                  <a:lnTo>
                    <a:pt x="3012719" y="963930"/>
                  </a:lnTo>
                  <a:lnTo>
                    <a:pt x="3006445" y="963930"/>
                  </a:lnTo>
                  <a:lnTo>
                    <a:pt x="3006509" y="961390"/>
                  </a:lnTo>
                  <a:lnTo>
                    <a:pt x="3001759" y="962660"/>
                  </a:lnTo>
                  <a:lnTo>
                    <a:pt x="3002623" y="961390"/>
                  </a:lnTo>
                  <a:lnTo>
                    <a:pt x="3006509" y="961390"/>
                  </a:lnTo>
                  <a:lnTo>
                    <a:pt x="3008909" y="961390"/>
                  </a:lnTo>
                  <a:lnTo>
                    <a:pt x="3010497" y="961390"/>
                  </a:lnTo>
                  <a:lnTo>
                    <a:pt x="3003423" y="960120"/>
                  </a:lnTo>
                  <a:lnTo>
                    <a:pt x="2994837" y="958850"/>
                  </a:lnTo>
                  <a:lnTo>
                    <a:pt x="2991980" y="957580"/>
                  </a:lnTo>
                  <a:lnTo>
                    <a:pt x="2992615" y="958850"/>
                  </a:lnTo>
                  <a:lnTo>
                    <a:pt x="2992031" y="960120"/>
                  </a:lnTo>
                  <a:lnTo>
                    <a:pt x="2986862" y="961390"/>
                  </a:lnTo>
                  <a:lnTo>
                    <a:pt x="2980359" y="960120"/>
                  </a:lnTo>
                  <a:lnTo>
                    <a:pt x="2978543" y="960120"/>
                  </a:lnTo>
                  <a:lnTo>
                    <a:pt x="2977756" y="958850"/>
                  </a:lnTo>
                  <a:lnTo>
                    <a:pt x="2971165" y="958850"/>
                  </a:lnTo>
                  <a:lnTo>
                    <a:pt x="2962516" y="958850"/>
                  </a:lnTo>
                  <a:lnTo>
                    <a:pt x="2962427" y="960120"/>
                  </a:lnTo>
                  <a:lnTo>
                    <a:pt x="2958503" y="960120"/>
                  </a:lnTo>
                  <a:lnTo>
                    <a:pt x="2957766" y="958850"/>
                  </a:lnTo>
                  <a:lnTo>
                    <a:pt x="2956242" y="957580"/>
                  </a:lnTo>
                  <a:lnTo>
                    <a:pt x="2948394" y="958850"/>
                  </a:lnTo>
                  <a:lnTo>
                    <a:pt x="2938449" y="958850"/>
                  </a:lnTo>
                  <a:lnTo>
                    <a:pt x="2931261" y="960120"/>
                  </a:lnTo>
                  <a:lnTo>
                    <a:pt x="2931680" y="961313"/>
                  </a:lnTo>
                  <a:lnTo>
                    <a:pt x="2931109" y="961237"/>
                  </a:lnTo>
                  <a:lnTo>
                    <a:pt x="2931718" y="961402"/>
                  </a:lnTo>
                  <a:lnTo>
                    <a:pt x="2933496" y="962660"/>
                  </a:lnTo>
                  <a:lnTo>
                    <a:pt x="2932417" y="962660"/>
                  </a:lnTo>
                  <a:lnTo>
                    <a:pt x="2915120" y="963930"/>
                  </a:lnTo>
                  <a:lnTo>
                    <a:pt x="2914942" y="963930"/>
                  </a:lnTo>
                  <a:lnTo>
                    <a:pt x="2879801" y="961390"/>
                  </a:lnTo>
                  <a:lnTo>
                    <a:pt x="2862580" y="962660"/>
                  </a:lnTo>
                  <a:lnTo>
                    <a:pt x="2862618" y="961390"/>
                  </a:lnTo>
                  <a:lnTo>
                    <a:pt x="2852102" y="961390"/>
                  </a:lnTo>
                  <a:lnTo>
                    <a:pt x="2841383" y="962660"/>
                  </a:lnTo>
                  <a:lnTo>
                    <a:pt x="2831376" y="962660"/>
                  </a:lnTo>
                  <a:lnTo>
                    <a:pt x="2823083" y="963930"/>
                  </a:lnTo>
                  <a:lnTo>
                    <a:pt x="2818993" y="963917"/>
                  </a:lnTo>
                  <a:lnTo>
                    <a:pt x="2813647" y="962660"/>
                  </a:lnTo>
                  <a:lnTo>
                    <a:pt x="2815361" y="961390"/>
                  </a:lnTo>
                  <a:lnTo>
                    <a:pt x="2808986" y="961390"/>
                  </a:lnTo>
                  <a:lnTo>
                    <a:pt x="2803893" y="962660"/>
                  </a:lnTo>
                  <a:lnTo>
                    <a:pt x="2797962" y="961390"/>
                  </a:lnTo>
                  <a:lnTo>
                    <a:pt x="2789059" y="961390"/>
                  </a:lnTo>
                  <a:lnTo>
                    <a:pt x="2793098" y="960120"/>
                  </a:lnTo>
                  <a:lnTo>
                    <a:pt x="2799689" y="960120"/>
                  </a:lnTo>
                  <a:lnTo>
                    <a:pt x="2791282" y="958850"/>
                  </a:lnTo>
                  <a:lnTo>
                    <a:pt x="2784716" y="957580"/>
                  </a:lnTo>
                  <a:lnTo>
                    <a:pt x="2777960" y="957580"/>
                  </a:lnTo>
                  <a:lnTo>
                    <a:pt x="2768955" y="958850"/>
                  </a:lnTo>
                  <a:lnTo>
                    <a:pt x="2769387" y="957580"/>
                  </a:lnTo>
                  <a:lnTo>
                    <a:pt x="2765044" y="956310"/>
                  </a:lnTo>
                  <a:lnTo>
                    <a:pt x="2758567" y="955040"/>
                  </a:lnTo>
                  <a:lnTo>
                    <a:pt x="2752636" y="955040"/>
                  </a:lnTo>
                  <a:lnTo>
                    <a:pt x="2761932" y="957580"/>
                  </a:lnTo>
                  <a:lnTo>
                    <a:pt x="2742209" y="957580"/>
                  </a:lnTo>
                  <a:lnTo>
                    <a:pt x="2743390" y="956310"/>
                  </a:lnTo>
                  <a:lnTo>
                    <a:pt x="2744571" y="955040"/>
                  </a:lnTo>
                  <a:lnTo>
                    <a:pt x="2745752" y="953770"/>
                  </a:lnTo>
                  <a:lnTo>
                    <a:pt x="2726245" y="952500"/>
                  </a:lnTo>
                  <a:lnTo>
                    <a:pt x="2708249" y="952500"/>
                  </a:lnTo>
                  <a:lnTo>
                    <a:pt x="2691498" y="953770"/>
                  </a:lnTo>
                  <a:lnTo>
                    <a:pt x="2675737" y="949960"/>
                  </a:lnTo>
                  <a:lnTo>
                    <a:pt x="2674836" y="951230"/>
                  </a:lnTo>
                  <a:lnTo>
                    <a:pt x="2684373" y="953770"/>
                  </a:lnTo>
                  <a:lnTo>
                    <a:pt x="2683903" y="955040"/>
                  </a:lnTo>
                  <a:lnTo>
                    <a:pt x="2674569" y="953770"/>
                  </a:lnTo>
                  <a:lnTo>
                    <a:pt x="2665996" y="951230"/>
                  </a:lnTo>
                  <a:lnTo>
                    <a:pt x="2659049" y="949960"/>
                  </a:lnTo>
                  <a:lnTo>
                    <a:pt x="2654566" y="948690"/>
                  </a:lnTo>
                  <a:lnTo>
                    <a:pt x="2644533" y="948690"/>
                  </a:lnTo>
                  <a:lnTo>
                    <a:pt x="2630830" y="951230"/>
                  </a:lnTo>
                  <a:lnTo>
                    <a:pt x="2620314" y="951230"/>
                  </a:lnTo>
                  <a:lnTo>
                    <a:pt x="2622537" y="952500"/>
                  </a:lnTo>
                  <a:lnTo>
                    <a:pt x="2624518" y="955040"/>
                  </a:lnTo>
                  <a:lnTo>
                    <a:pt x="2610967" y="956310"/>
                  </a:lnTo>
                  <a:lnTo>
                    <a:pt x="2598407" y="955040"/>
                  </a:lnTo>
                  <a:lnTo>
                    <a:pt x="2597124" y="952500"/>
                  </a:lnTo>
                  <a:lnTo>
                    <a:pt x="2595842" y="949960"/>
                  </a:lnTo>
                  <a:lnTo>
                    <a:pt x="2606294" y="949960"/>
                  </a:lnTo>
                  <a:lnTo>
                    <a:pt x="2605836" y="949985"/>
                  </a:lnTo>
                  <a:lnTo>
                    <a:pt x="2603944" y="950112"/>
                  </a:lnTo>
                  <a:lnTo>
                    <a:pt x="2604478" y="950442"/>
                  </a:lnTo>
                  <a:lnTo>
                    <a:pt x="2606941" y="950468"/>
                  </a:lnTo>
                  <a:lnTo>
                    <a:pt x="2607983" y="950175"/>
                  </a:lnTo>
                  <a:lnTo>
                    <a:pt x="2608084" y="949960"/>
                  </a:lnTo>
                  <a:lnTo>
                    <a:pt x="2610980" y="949960"/>
                  </a:lnTo>
                  <a:lnTo>
                    <a:pt x="2604782" y="948690"/>
                  </a:lnTo>
                  <a:lnTo>
                    <a:pt x="2597467" y="947420"/>
                  </a:lnTo>
                  <a:lnTo>
                    <a:pt x="2592095" y="946150"/>
                  </a:lnTo>
                  <a:lnTo>
                    <a:pt x="2591714" y="944880"/>
                  </a:lnTo>
                  <a:lnTo>
                    <a:pt x="2582138" y="946150"/>
                  </a:lnTo>
                  <a:lnTo>
                    <a:pt x="2587523" y="947420"/>
                  </a:lnTo>
                  <a:lnTo>
                    <a:pt x="2594521" y="948690"/>
                  </a:lnTo>
                  <a:lnTo>
                    <a:pt x="2583573" y="947420"/>
                  </a:lnTo>
                  <a:lnTo>
                    <a:pt x="2573858" y="946150"/>
                  </a:lnTo>
                  <a:lnTo>
                    <a:pt x="2564053" y="946150"/>
                  </a:lnTo>
                  <a:lnTo>
                    <a:pt x="2555735" y="945210"/>
                  </a:lnTo>
                  <a:lnTo>
                    <a:pt x="2557754" y="947420"/>
                  </a:lnTo>
                  <a:lnTo>
                    <a:pt x="2555138" y="947420"/>
                  </a:lnTo>
                  <a:lnTo>
                    <a:pt x="2542997" y="944880"/>
                  </a:lnTo>
                  <a:lnTo>
                    <a:pt x="2538590" y="946150"/>
                  </a:lnTo>
                  <a:lnTo>
                    <a:pt x="2535618" y="947420"/>
                  </a:lnTo>
                  <a:lnTo>
                    <a:pt x="2527782" y="947420"/>
                  </a:lnTo>
                  <a:lnTo>
                    <a:pt x="2524226" y="944880"/>
                  </a:lnTo>
                  <a:lnTo>
                    <a:pt x="2524099" y="943610"/>
                  </a:lnTo>
                  <a:lnTo>
                    <a:pt x="2522575" y="943610"/>
                  </a:lnTo>
                  <a:lnTo>
                    <a:pt x="2514803" y="942340"/>
                  </a:lnTo>
                  <a:lnTo>
                    <a:pt x="2504808" y="941070"/>
                  </a:lnTo>
                  <a:lnTo>
                    <a:pt x="2517038" y="938530"/>
                  </a:lnTo>
                  <a:lnTo>
                    <a:pt x="2506078" y="938530"/>
                  </a:lnTo>
                  <a:lnTo>
                    <a:pt x="2496235" y="937260"/>
                  </a:lnTo>
                  <a:lnTo>
                    <a:pt x="2491943" y="935990"/>
                  </a:lnTo>
                  <a:lnTo>
                    <a:pt x="2487638" y="934720"/>
                  </a:lnTo>
                  <a:lnTo>
                    <a:pt x="2480462" y="933450"/>
                  </a:lnTo>
                  <a:lnTo>
                    <a:pt x="2483688" y="933450"/>
                  </a:lnTo>
                  <a:lnTo>
                    <a:pt x="2475852" y="932180"/>
                  </a:lnTo>
                  <a:lnTo>
                    <a:pt x="2480157" y="935990"/>
                  </a:lnTo>
                  <a:lnTo>
                    <a:pt x="2475522" y="934720"/>
                  </a:lnTo>
                  <a:lnTo>
                    <a:pt x="2471597" y="934720"/>
                  </a:lnTo>
                  <a:lnTo>
                    <a:pt x="2471775" y="933450"/>
                  </a:lnTo>
                  <a:lnTo>
                    <a:pt x="2466822" y="934720"/>
                  </a:lnTo>
                  <a:lnTo>
                    <a:pt x="2475090" y="937260"/>
                  </a:lnTo>
                  <a:lnTo>
                    <a:pt x="2465336" y="938530"/>
                  </a:lnTo>
                  <a:lnTo>
                    <a:pt x="2459240" y="937260"/>
                  </a:lnTo>
                  <a:lnTo>
                    <a:pt x="2446286" y="938530"/>
                  </a:lnTo>
                  <a:lnTo>
                    <a:pt x="2444445" y="934720"/>
                  </a:lnTo>
                  <a:lnTo>
                    <a:pt x="2452611" y="935990"/>
                  </a:lnTo>
                  <a:lnTo>
                    <a:pt x="2452878" y="934720"/>
                  </a:lnTo>
                  <a:lnTo>
                    <a:pt x="2452611" y="933450"/>
                  </a:lnTo>
                  <a:lnTo>
                    <a:pt x="2459177" y="932180"/>
                  </a:lnTo>
                  <a:lnTo>
                    <a:pt x="2452065" y="932180"/>
                  </a:lnTo>
                  <a:lnTo>
                    <a:pt x="2447429" y="930910"/>
                  </a:lnTo>
                  <a:lnTo>
                    <a:pt x="2449461" y="930910"/>
                  </a:lnTo>
                  <a:lnTo>
                    <a:pt x="2439987" y="929640"/>
                  </a:lnTo>
                  <a:lnTo>
                    <a:pt x="2435656" y="929640"/>
                  </a:lnTo>
                  <a:lnTo>
                    <a:pt x="2431148" y="932180"/>
                  </a:lnTo>
                  <a:lnTo>
                    <a:pt x="2421128" y="932180"/>
                  </a:lnTo>
                  <a:lnTo>
                    <a:pt x="2423782" y="929640"/>
                  </a:lnTo>
                  <a:lnTo>
                    <a:pt x="2421115" y="928636"/>
                  </a:lnTo>
                  <a:lnTo>
                    <a:pt x="2417216" y="930910"/>
                  </a:lnTo>
                  <a:lnTo>
                    <a:pt x="2409901" y="932180"/>
                  </a:lnTo>
                  <a:lnTo>
                    <a:pt x="2397620" y="929640"/>
                  </a:lnTo>
                  <a:lnTo>
                    <a:pt x="2396350" y="932040"/>
                  </a:lnTo>
                  <a:lnTo>
                    <a:pt x="2397137" y="932180"/>
                  </a:lnTo>
                  <a:lnTo>
                    <a:pt x="2394420" y="933450"/>
                  </a:lnTo>
                  <a:lnTo>
                    <a:pt x="2379497" y="933450"/>
                  </a:lnTo>
                  <a:lnTo>
                    <a:pt x="2379205" y="932180"/>
                  </a:lnTo>
                  <a:lnTo>
                    <a:pt x="2376678" y="932180"/>
                  </a:lnTo>
                  <a:lnTo>
                    <a:pt x="2368308" y="929640"/>
                  </a:lnTo>
                  <a:lnTo>
                    <a:pt x="2359241" y="928370"/>
                  </a:lnTo>
                  <a:lnTo>
                    <a:pt x="2349411" y="927100"/>
                  </a:lnTo>
                  <a:lnTo>
                    <a:pt x="2343340" y="925830"/>
                  </a:lnTo>
                  <a:lnTo>
                    <a:pt x="2346287" y="924560"/>
                  </a:lnTo>
                  <a:lnTo>
                    <a:pt x="2349220" y="923290"/>
                  </a:lnTo>
                  <a:lnTo>
                    <a:pt x="2343861" y="922020"/>
                  </a:lnTo>
                  <a:lnTo>
                    <a:pt x="2334666" y="922020"/>
                  </a:lnTo>
                  <a:lnTo>
                    <a:pt x="2328176" y="920750"/>
                  </a:lnTo>
                  <a:lnTo>
                    <a:pt x="2321572" y="918210"/>
                  </a:lnTo>
                  <a:lnTo>
                    <a:pt x="2312009" y="916940"/>
                  </a:lnTo>
                  <a:lnTo>
                    <a:pt x="2316226" y="920750"/>
                  </a:lnTo>
                  <a:lnTo>
                    <a:pt x="2305735" y="920750"/>
                  </a:lnTo>
                  <a:lnTo>
                    <a:pt x="2331770" y="923290"/>
                  </a:lnTo>
                  <a:lnTo>
                    <a:pt x="2314752" y="924560"/>
                  </a:lnTo>
                  <a:lnTo>
                    <a:pt x="2322550" y="925830"/>
                  </a:lnTo>
                  <a:lnTo>
                    <a:pt x="2331402" y="924560"/>
                  </a:lnTo>
                  <a:lnTo>
                    <a:pt x="2336025" y="925830"/>
                  </a:lnTo>
                  <a:lnTo>
                    <a:pt x="2327884" y="927100"/>
                  </a:lnTo>
                  <a:lnTo>
                    <a:pt x="2328773" y="927100"/>
                  </a:lnTo>
                  <a:lnTo>
                    <a:pt x="2332253" y="929640"/>
                  </a:lnTo>
                  <a:lnTo>
                    <a:pt x="2324404" y="927100"/>
                  </a:lnTo>
                  <a:lnTo>
                    <a:pt x="2316188" y="925830"/>
                  </a:lnTo>
                  <a:lnTo>
                    <a:pt x="2307653" y="925830"/>
                  </a:lnTo>
                  <a:lnTo>
                    <a:pt x="2298776" y="924560"/>
                  </a:lnTo>
                  <a:lnTo>
                    <a:pt x="2299932" y="918210"/>
                  </a:lnTo>
                  <a:lnTo>
                    <a:pt x="2286685" y="915670"/>
                  </a:lnTo>
                  <a:lnTo>
                    <a:pt x="2259165" y="913130"/>
                  </a:lnTo>
                  <a:lnTo>
                    <a:pt x="2242705" y="911860"/>
                  </a:lnTo>
                  <a:lnTo>
                    <a:pt x="2250313" y="913130"/>
                  </a:lnTo>
                  <a:lnTo>
                    <a:pt x="2246744" y="915670"/>
                  </a:lnTo>
                  <a:lnTo>
                    <a:pt x="2235390" y="911860"/>
                  </a:lnTo>
                  <a:lnTo>
                    <a:pt x="2227453" y="911860"/>
                  </a:lnTo>
                  <a:lnTo>
                    <a:pt x="2228469" y="909320"/>
                  </a:lnTo>
                  <a:lnTo>
                    <a:pt x="2223706" y="908050"/>
                  </a:lnTo>
                  <a:lnTo>
                    <a:pt x="2220557" y="906780"/>
                  </a:lnTo>
                  <a:lnTo>
                    <a:pt x="2220734" y="908050"/>
                  </a:lnTo>
                  <a:lnTo>
                    <a:pt x="2202954" y="904240"/>
                  </a:lnTo>
                  <a:lnTo>
                    <a:pt x="2200173" y="908050"/>
                  </a:lnTo>
                  <a:lnTo>
                    <a:pt x="2197582" y="906780"/>
                  </a:lnTo>
                  <a:lnTo>
                    <a:pt x="2189823" y="902970"/>
                  </a:lnTo>
                  <a:lnTo>
                    <a:pt x="2177796" y="901700"/>
                  </a:lnTo>
                  <a:lnTo>
                    <a:pt x="2168728" y="902970"/>
                  </a:lnTo>
                  <a:lnTo>
                    <a:pt x="2148141" y="902970"/>
                  </a:lnTo>
                  <a:lnTo>
                    <a:pt x="2150503" y="901700"/>
                  </a:lnTo>
                  <a:lnTo>
                    <a:pt x="2150834" y="900430"/>
                  </a:lnTo>
                  <a:lnTo>
                    <a:pt x="2152446" y="899160"/>
                  </a:lnTo>
                  <a:lnTo>
                    <a:pt x="2158631" y="899160"/>
                  </a:lnTo>
                  <a:lnTo>
                    <a:pt x="2152383" y="897890"/>
                  </a:lnTo>
                  <a:lnTo>
                    <a:pt x="2146833" y="896620"/>
                  </a:lnTo>
                  <a:lnTo>
                    <a:pt x="2146528" y="897890"/>
                  </a:lnTo>
                  <a:lnTo>
                    <a:pt x="2143074" y="896620"/>
                  </a:lnTo>
                  <a:lnTo>
                    <a:pt x="2128761" y="897890"/>
                  </a:lnTo>
                  <a:lnTo>
                    <a:pt x="2123338" y="895350"/>
                  </a:lnTo>
                  <a:lnTo>
                    <a:pt x="2120569" y="896620"/>
                  </a:lnTo>
                  <a:lnTo>
                    <a:pt x="2119350" y="897890"/>
                  </a:lnTo>
                  <a:lnTo>
                    <a:pt x="2112365" y="896620"/>
                  </a:lnTo>
                  <a:lnTo>
                    <a:pt x="2111667" y="896620"/>
                  </a:lnTo>
                  <a:lnTo>
                    <a:pt x="2101405" y="895350"/>
                  </a:lnTo>
                  <a:lnTo>
                    <a:pt x="2107120" y="899160"/>
                  </a:lnTo>
                  <a:lnTo>
                    <a:pt x="2100643" y="896620"/>
                  </a:lnTo>
                  <a:lnTo>
                    <a:pt x="2090928" y="892810"/>
                  </a:lnTo>
                  <a:lnTo>
                    <a:pt x="2059152" y="886460"/>
                  </a:lnTo>
                  <a:lnTo>
                    <a:pt x="2052891" y="885190"/>
                  </a:lnTo>
                  <a:lnTo>
                    <a:pt x="2038032" y="880110"/>
                  </a:lnTo>
                  <a:lnTo>
                    <a:pt x="2016353" y="877570"/>
                  </a:lnTo>
                  <a:lnTo>
                    <a:pt x="2005571" y="875030"/>
                  </a:lnTo>
                  <a:lnTo>
                    <a:pt x="1995678" y="873760"/>
                  </a:lnTo>
                  <a:lnTo>
                    <a:pt x="1996592" y="873760"/>
                  </a:lnTo>
                  <a:lnTo>
                    <a:pt x="1996313" y="873226"/>
                  </a:lnTo>
                  <a:lnTo>
                    <a:pt x="1989124" y="871220"/>
                  </a:lnTo>
                  <a:lnTo>
                    <a:pt x="1983867" y="872490"/>
                  </a:lnTo>
                  <a:lnTo>
                    <a:pt x="1978177" y="873760"/>
                  </a:lnTo>
                  <a:lnTo>
                    <a:pt x="1967788" y="871220"/>
                  </a:lnTo>
                  <a:lnTo>
                    <a:pt x="1965477" y="868680"/>
                  </a:lnTo>
                  <a:lnTo>
                    <a:pt x="1968906" y="868680"/>
                  </a:lnTo>
                  <a:lnTo>
                    <a:pt x="1972957" y="869950"/>
                  </a:lnTo>
                  <a:lnTo>
                    <a:pt x="1972500" y="868680"/>
                  </a:lnTo>
                  <a:lnTo>
                    <a:pt x="1968080" y="866140"/>
                  </a:lnTo>
                  <a:lnTo>
                    <a:pt x="1958746" y="863600"/>
                  </a:lnTo>
                  <a:lnTo>
                    <a:pt x="1947392" y="862330"/>
                  </a:lnTo>
                  <a:lnTo>
                    <a:pt x="1936889" y="859790"/>
                  </a:lnTo>
                  <a:lnTo>
                    <a:pt x="1940115" y="859790"/>
                  </a:lnTo>
                  <a:lnTo>
                    <a:pt x="1932025" y="857250"/>
                  </a:lnTo>
                  <a:lnTo>
                    <a:pt x="1922221" y="855980"/>
                  </a:lnTo>
                  <a:lnTo>
                    <a:pt x="1911159" y="855980"/>
                  </a:lnTo>
                  <a:lnTo>
                    <a:pt x="1899335" y="853440"/>
                  </a:lnTo>
                  <a:lnTo>
                    <a:pt x="1900250" y="853440"/>
                  </a:lnTo>
                  <a:lnTo>
                    <a:pt x="1899640" y="852170"/>
                  </a:lnTo>
                  <a:lnTo>
                    <a:pt x="1889264" y="853440"/>
                  </a:lnTo>
                  <a:lnTo>
                    <a:pt x="1876818" y="852170"/>
                  </a:lnTo>
                  <a:lnTo>
                    <a:pt x="1863661" y="849630"/>
                  </a:lnTo>
                  <a:lnTo>
                    <a:pt x="1851164" y="847090"/>
                  </a:lnTo>
                  <a:lnTo>
                    <a:pt x="1856536" y="845820"/>
                  </a:lnTo>
                  <a:lnTo>
                    <a:pt x="1858479" y="848360"/>
                  </a:lnTo>
                  <a:lnTo>
                    <a:pt x="1856917" y="845820"/>
                  </a:lnTo>
                  <a:lnTo>
                    <a:pt x="1856130" y="844550"/>
                  </a:lnTo>
                  <a:lnTo>
                    <a:pt x="1853133" y="844550"/>
                  </a:lnTo>
                  <a:lnTo>
                    <a:pt x="1852307" y="845820"/>
                  </a:lnTo>
                  <a:lnTo>
                    <a:pt x="1850174" y="847090"/>
                  </a:lnTo>
                  <a:lnTo>
                    <a:pt x="1843252" y="847090"/>
                  </a:lnTo>
                  <a:lnTo>
                    <a:pt x="1839074" y="844550"/>
                  </a:lnTo>
                  <a:lnTo>
                    <a:pt x="1829396" y="840740"/>
                  </a:lnTo>
                  <a:lnTo>
                    <a:pt x="1828736" y="836930"/>
                  </a:lnTo>
                  <a:lnTo>
                    <a:pt x="1841766" y="840740"/>
                  </a:lnTo>
                  <a:lnTo>
                    <a:pt x="1835937" y="835660"/>
                  </a:lnTo>
                  <a:lnTo>
                    <a:pt x="1824913" y="836930"/>
                  </a:lnTo>
                  <a:lnTo>
                    <a:pt x="1818195" y="834390"/>
                  </a:lnTo>
                  <a:lnTo>
                    <a:pt x="1819440" y="833120"/>
                  </a:lnTo>
                  <a:lnTo>
                    <a:pt x="1807337" y="830580"/>
                  </a:lnTo>
                  <a:lnTo>
                    <a:pt x="1798624" y="830580"/>
                  </a:lnTo>
                  <a:lnTo>
                    <a:pt x="1789671" y="829310"/>
                  </a:lnTo>
                  <a:lnTo>
                    <a:pt x="1776818" y="826770"/>
                  </a:lnTo>
                  <a:lnTo>
                    <a:pt x="1778749" y="829310"/>
                  </a:lnTo>
                  <a:lnTo>
                    <a:pt x="1771764" y="828040"/>
                  </a:lnTo>
                  <a:lnTo>
                    <a:pt x="1763903" y="825500"/>
                  </a:lnTo>
                  <a:lnTo>
                    <a:pt x="1757057" y="824230"/>
                  </a:lnTo>
                  <a:lnTo>
                    <a:pt x="1754505" y="819150"/>
                  </a:lnTo>
                  <a:lnTo>
                    <a:pt x="1735747" y="817880"/>
                  </a:lnTo>
                  <a:lnTo>
                    <a:pt x="1723809" y="815340"/>
                  </a:lnTo>
                  <a:lnTo>
                    <a:pt x="1712417" y="814070"/>
                  </a:lnTo>
                  <a:lnTo>
                    <a:pt x="1729562" y="814070"/>
                  </a:lnTo>
                  <a:lnTo>
                    <a:pt x="1739303" y="815340"/>
                  </a:lnTo>
                  <a:lnTo>
                    <a:pt x="1748078" y="816610"/>
                  </a:lnTo>
                  <a:lnTo>
                    <a:pt x="1740712" y="814070"/>
                  </a:lnTo>
                  <a:lnTo>
                    <a:pt x="1731606" y="812800"/>
                  </a:lnTo>
                  <a:lnTo>
                    <a:pt x="1725714" y="811923"/>
                  </a:lnTo>
                  <a:lnTo>
                    <a:pt x="1727733" y="812800"/>
                  </a:lnTo>
                  <a:lnTo>
                    <a:pt x="1710524" y="812800"/>
                  </a:lnTo>
                  <a:lnTo>
                    <a:pt x="1700479" y="811530"/>
                  </a:lnTo>
                  <a:lnTo>
                    <a:pt x="1689506" y="808990"/>
                  </a:lnTo>
                  <a:lnTo>
                    <a:pt x="1687360" y="806450"/>
                  </a:lnTo>
                  <a:lnTo>
                    <a:pt x="1685213" y="803910"/>
                  </a:lnTo>
                  <a:lnTo>
                    <a:pt x="1670456" y="798830"/>
                  </a:lnTo>
                  <a:lnTo>
                    <a:pt x="1653108" y="793750"/>
                  </a:lnTo>
                  <a:lnTo>
                    <a:pt x="1641017" y="787400"/>
                  </a:lnTo>
                  <a:lnTo>
                    <a:pt x="1620761" y="782320"/>
                  </a:lnTo>
                  <a:lnTo>
                    <a:pt x="1600593" y="775970"/>
                  </a:lnTo>
                  <a:lnTo>
                    <a:pt x="1579727" y="769620"/>
                  </a:lnTo>
                  <a:lnTo>
                    <a:pt x="1568551" y="765810"/>
                  </a:lnTo>
                  <a:lnTo>
                    <a:pt x="1557362" y="762000"/>
                  </a:lnTo>
                  <a:lnTo>
                    <a:pt x="1559864" y="765810"/>
                  </a:lnTo>
                  <a:lnTo>
                    <a:pt x="1556308" y="764540"/>
                  </a:lnTo>
                  <a:lnTo>
                    <a:pt x="1551038" y="764540"/>
                  </a:lnTo>
                  <a:lnTo>
                    <a:pt x="1548371" y="765810"/>
                  </a:lnTo>
                  <a:lnTo>
                    <a:pt x="1541018" y="764540"/>
                  </a:lnTo>
                  <a:lnTo>
                    <a:pt x="1538287" y="763270"/>
                  </a:lnTo>
                  <a:lnTo>
                    <a:pt x="1537766" y="763270"/>
                  </a:lnTo>
                  <a:lnTo>
                    <a:pt x="1516926" y="753110"/>
                  </a:lnTo>
                  <a:lnTo>
                    <a:pt x="1512265" y="749300"/>
                  </a:lnTo>
                  <a:lnTo>
                    <a:pt x="1524203" y="753110"/>
                  </a:lnTo>
                  <a:lnTo>
                    <a:pt x="1523949" y="751840"/>
                  </a:lnTo>
                  <a:lnTo>
                    <a:pt x="1516265" y="749300"/>
                  </a:lnTo>
                  <a:lnTo>
                    <a:pt x="1515084" y="748030"/>
                  </a:lnTo>
                  <a:lnTo>
                    <a:pt x="1513903" y="746760"/>
                  </a:lnTo>
                  <a:lnTo>
                    <a:pt x="1512595" y="745490"/>
                  </a:lnTo>
                  <a:lnTo>
                    <a:pt x="1508125" y="742950"/>
                  </a:lnTo>
                  <a:lnTo>
                    <a:pt x="1509598" y="745490"/>
                  </a:lnTo>
                  <a:lnTo>
                    <a:pt x="1501673" y="744220"/>
                  </a:lnTo>
                  <a:lnTo>
                    <a:pt x="1492923" y="740410"/>
                  </a:lnTo>
                  <a:lnTo>
                    <a:pt x="1504759" y="748030"/>
                  </a:lnTo>
                  <a:lnTo>
                    <a:pt x="1491907" y="744220"/>
                  </a:lnTo>
                  <a:lnTo>
                    <a:pt x="1476883" y="736600"/>
                  </a:lnTo>
                  <a:lnTo>
                    <a:pt x="1463941" y="734060"/>
                  </a:lnTo>
                  <a:lnTo>
                    <a:pt x="1471587" y="734060"/>
                  </a:lnTo>
                  <a:lnTo>
                    <a:pt x="1466367" y="732790"/>
                  </a:lnTo>
                  <a:lnTo>
                    <a:pt x="1459826" y="730250"/>
                  </a:lnTo>
                  <a:lnTo>
                    <a:pt x="1452397" y="728980"/>
                  </a:lnTo>
                  <a:lnTo>
                    <a:pt x="1436611" y="725170"/>
                  </a:lnTo>
                  <a:lnTo>
                    <a:pt x="1429143" y="722630"/>
                  </a:lnTo>
                  <a:lnTo>
                    <a:pt x="1422476" y="721360"/>
                  </a:lnTo>
                  <a:lnTo>
                    <a:pt x="1416989" y="721360"/>
                  </a:lnTo>
                  <a:lnTo>
                    <a:pt x="1415224" y="720090"/>
                  </a:lnTo>
                  <a:lnTo>
                    <a:pt x="1413129" y="717550"/>
                  </a:lnTo>
                  <a:lnTo>
                    <a:pt x="1418234" y="718820"/>
                  </a:lnTo>
                  <a:lnTo>
                    <a:pt x="1413992" y="717550"/>
                  </a:lnTo>
                  <a:lnTo>
                    <a:pt x="1397038" y="712470"/>
                  </a:lnTo>
                  <a:lnTo>
                    <a:pt x="1374902" y="706120"/>
                  </a:lnTo>
                  <a:lnTo>
                    <a:pt x="1354048" y="701040"/>
                  </a:lnTo>
                  <a:lnTo>
                    <a:pt x="1336636" y="693420"/>
                  </a:lnTo>
                  <a:lnTo>
                    <a:pt x="1339189" y="692150"/>
                  </a:lnTo>
                  <a:lnTo>
                    <a:pt x="1334020" y="690880"/>
                  </a:lnTo>
                  <a:lnTo>
                    <a:pt x="1329474" y="692150"/>
                  </a:lnTo>
                  <a:lnTo>
                    <a:pt x="1323708" y="688340"/>
                  </a:lnTo>
                  <a:lnTo>
                    <a:pt x="1326248" y="688340"/>
                  </a:lnTo>
                  <a:lnTo>
                    <a:pt x="1323949" y="687070"/>
                  </a:lnTo>
                  <a:lnTo>
                    <a:pt x="1309700" y="685800"/>
                  </a:lnTo>
                  <a:lnTo>
                    <a:pt x="1303350" y="681990"/>
                  </a:lnTo>
                  <a:lnTo>
                    <a:pt x="1309611" y="681990"/>
                  </a:lnTo>
                  <a:lnTo>
                    <a:pt x="1291958" y="675640"/>
                  </a:lnTo>
                  <a:lnTo>
                    <a:pt x="1276350" y="673100"/>
                  </a:lnTo>
                  <a:lnTo>
                    <a:pt x="1261338" y="669290"/>
                  </a:lnTo>
                  <a:lnTo>
                    <a:pt x="1245450" y="665480"/>
                  </a:lnTo>
                  <a:lnTo>
                    <a:pt x="1243101" y="661670"/>
                  </a:lnTo>
                  <a:lnTo>
                    <a:pt x="1235544" y="657860"/>
                  </a:lnTo>
                  <a:lnTo>
                    <a:pt x="1225829" y="652780"/>
                  </a:lnTo>
                  <a:lnTo>
                    <a:pt x="1217002" y="648970"/>
                  </a:lnTo>
                  <a:lnTo>
                    <a:pt x="1217587" y="647700"/>
                  </a:lnTo>
                  <a:lnTo>
                    <a:pt x="1196378" y="640080"/>
                  </a:lnTo>
                  <a:lnTo>
                    <a:pt x="1120368" y="640080"/>
                  </a:lnTo>
                  <a:lnTo>
                    <a:pt x="1116380" y="640080"/>
                  </a:lnTo>
                  <a:lnTo>
                    <a:pt x="1121600" y="641350"/>
                  </a:lnTo>
                  <a:lnTo>
                    <a:pt x="1128433" y="645160"/>
                  </a:lnTo>
                  <a:lnTo>
                    <a:pt x="1135761" y="648970"/>
                  </a:lnTo>
                  <a:lnTo>
                    <a:pt x="1142441" y="650240"/>
                  </a:lnTo>
                  <a:lnTo>
                    <a:pt x="1142695" y="651510"/>
                  </a:lnTo>
                  <a:lnTo>
                    <a:pt x="1159078" y="657860"/>
                  </a:lnTo>
                  <a:lnTo>
                    <a:pt x="1172591" y="662940"/>
                  </a:lnTo>
                  <a:lnTo>
                    <a:pt x="1185265" y="666750"/>
                  </a:lnTo>
                  <a:lnTo>
                    <a:pt x="1199121" y="671830"/>
                  </a:lnTo>
                  <a:lnTo>
                    <a:pt x="1200543" y="669290"/>
                  </a:lnTo>
                  <a:lnTo>
                    <a:pt x="1208151" y="673100"/>
                  </a:lnTo>
                  <a:lnTo>
                    <a:pt x="1214970" y="673100"/>
                  </a:lnTo>
                  <a:lnTo>
                    <a:pt x="1250480" y="688340"/>
                  </a:lnTo>
                  <a:lnTo>
                    <a:pt x="1270088" y="694690"/>
                  </a:lnTo>
                  <a:lnTo>
                    <a:pt x="1271727" y="694690"/>
                  </a:lnTo>
                  <a:lnTo>
                    <a:pt x="1272070" y="693420"/>
                  </a:lnTo>
                  <a:lnTo>
                    <a:pt x="1274559" y="692150"/>
                  </a:lnTo>
                  <a:lnTo>
                    <a:pt x="1277264" y="694690"/>
                  </a:lnTo>
                  <a:lnTo>
                    <a:pt x="1282420" y="698500"/>
                  </a:lnTo>
                  <a:lnTo>
                    <a:pt x="1285684" y="699770"/>
                  </a:lnTo>
                  <a:lnTo>
                    <a:pt x="1282725" y="699770"/>
                  </a:lnTo>
                  <a:lnTo>
                    <a:pt x="1296758" y="704850"/>
                  </a:lnTo>
                  <a:lnTo>
                    <a:pt x="1308404" y="708660"/>
                  </a:lnTo>
                  <a:lnTo>
                    <a:pt x="1321244" y="712470"/>
                  </a:lnTo>
                  <a:lnTo>
                    <a:pt x="1338821" y="716280"/>
                  </a:lnTo>
                  <a:lnTo>
                    <a:pt x="1336192" y="715010"/>
                  </a:lnTo>
                  <a:lnTo>
                    <a:pt x="1332992" y="712470"/>
                  </a:lnTo>
                  <a:lnTo>
                    <a:pt x="1335024" y="712470"/>
                  </a:lnTo>
                  <a:lnTo>
                    <a:pt x="1340154" y="713740"/>
                  </a:lnTo>
                  <a:lnTo>
                    <a:pt x="1345996" y="717550"/>
                  </a:lnTo>
                  <a:lnTo>
                    <a:pt x="1344866" y="718820"/>
                  </a:lnTo>
                  <a:lnTo>
                    <a:pt x="1343456" y="718820"/>
                  </a:lnTo>
                  <a:lnTo>
                    <a:pt x="1368132" y="726440"/>
                  </a:lnTo>
                  <a:lnTo>
                    <a:pt x="1393113" y="737870"/>
                  </a:lnTo>
                  <a:lnTo>
                    <a:pt x="1417040" y="748030"/>
                  </a:lnTo>
                  <a:lnTo>
                    <a:pt x="1438541" y="753110"/>
                  </a:lnTo>
                  <a:lnTo>
                    <a:pt x="1437068" y="753110"/>
                  </a:lnTo>
                  <a:lnTo>
                    <a:pt x="1463776" y="758190"/>
                  </a:lnTo>
                  <a:lnTo>
                    <a:pt x="1467650" y="759460"/>
                  </a:lnTo>
                  <a:lnTo>
                    <a:pt x="1462405" y="759460"/>
                  </a:lnTo>
                  <a:lnTo>
                    <a:pt x="1464348" y="762000"/>
                  </a:lnTo>
                  <a:lnTo>
                    <a:pt x="1483893" y="765810"/>
                  </a:lnTo>
                  <a:lnTo>
                    <a:pt x="1500200" y="770890"/>
                  </a:lnTo>
                  <a:lnTo>
                    <a:pt x="1515516" y="774700"/>
                  </a:lnTo>
                  <a:lnTo>
                    <a:pt x="1532026" y="778510"/>
                  </a:lnTo>
                  <a:lnTo>
                    <a:pt x="1548815" y="787400"/>
                  </a:lnTo>
                  <a:lnTo>
                    <a:pt x="1572298" y="793750"/>
                  </a:lnTo>
                  <a:lnTo>
                    <a:pt x="1597088" y="801370"/>
                  </a:lnTo>
                  <a:lnTo>
                    <a:pt x="1617853" y="808990"/>
                  </a:lnTo>
                  <a:lnTo>
                    <a:pt x="1616964" y="806450"/>
                  </a:lnTo>
                  <a:lnTo>
                    <a:pt x="1623644" y="806450"/>
                  </a:lnTo>
                  <a:lnTo>
                    <a:pt x="1623834" y="807720"/>
                  </a:lnTo>
                  <a:lnTo>
                    <a:pt x="1626489" y="807720"/>
                  </a:lnTo>
                  <a:lnTo>
                    <a:pt x="1646453" y="814070"/>
                  </a:lnTo>
                  <a:lnTo>
                    <a:pt x="1707591" y="829310"/>
                  </a:lnTo>
                  <a:lnTo>
                    <a:pt x="1769033" y="848360"/>
                  </a:lnTo>
                  <a:lnTo>
                    <a:pt x="1789417" y="853440"/>
                  </a:lnTo>
                  <a:lnTo>
                    <a:pt x="1800275" y="854710"/>
                  </a:lnTo>
                  <a:lnTo>
                    <a:pt x="1806625" y="853440"/>
                  </a:lnTo>
                  <a:lnTo>
                    <a:pt x="1813788" y="853440"/>
                  </a:lnTo>
                  <a:lnTo>
                    <a:pt x="1827060" y="857250"/>
                  </a:lnTo>
                  <a:lnTo>
                    <a:pt x="1819148" y="858520"/>
                  </a:lnTo>
                  <a:lnTo>
                    <a:pt x="1834591" y="861060"/>
                  </a:lnTo>
                  <a:lnTo>
                    <a:pt x="1850009" y="864870"/>
                  </a:lnTo>
                  <a:lnTo>
                    <a:pt x="1865401" y="867410"/>
                  </a:lnTo>
                  <a:lnTo>
                    <a:pt x="1896237" y="875030"/>
                  </a:lnTo>
                  <a:lnTo>
                    <a:pt x="1926983" y="880110"/>
                  </a:lnTo>
                  <a:lnTo>
                    <a:pt x="1942223" y="881380"/>
                  </a:lnTo>
                  <a:lnTo>
                    <a:pt x="1939696" y="882650"/>
                  </a:lnTo>
                  <a:lnTo>
                    <a:pt x="1939417" y="883856"/>
                  </a:lnTo>
                  <a:lnTo>
                    <a:pt x="1943735" y="885190"/>
                  </a:lnTo>
                  <a:lnTo>
                    <a:pt x="1954098" y="886460"/>
                  </a:lnTo>
                  <a:lnTo>
                    <a:pt x="1963089" y="887730"/>
                  </a:lnTo>
                  <a:lnTo>
                    <a:pt x="1967141" y="886460"/>
                  </a:lnTo>
                  <a:lnTo>
                    <a:pt x="1973300" y="887730"/>
                  </a:lnTo>
                  <a:lnTo>
                    <a:pt x="1968207" y="889000"/>
                  </a:lnTo>
                  <a:lnTo>
                    <a:pt x="1971840" y="890270"/>
                  </a:lnTo>
                  <a:lnTo>
                    <a:pt x="1978748" y="891540"/>
                  </a:lnTo>
                  <a:lnTo>
                    <a:pt x="1986292" y="892810"/>
                  </a:lnTo>
                  <a:lnTo>
                    <a:pt x="1993061" y="892810"/>
                  </a:lnTo>
                  <a:lnTo>
                    <a:pt x="1997633" y="895350"/>
                  </a:lnTo>
                  <a:lnTo>
                    <a:pt x="1999856" y="895350"/>
                  </a:lnTo>
                  <a:lnTo>
                    <a:pt x="2007857" y="896620"/>
                  </a:lnTo>
                  <a:lnTo>
                    <a:pt x="2013902" y="897890"/>
                  </a:lnTo>
                  <a:lnTo>
                    <a:pt x="2014359" y="896620"/>
                  </a:lnTo>
                  <a:lnTo>
                    <a:pt x="2025243" y="899160"/>
                  </a:lnTo>
                  <a:lnTo>
                    <a:pt x="2045627" y="901700"/>
                  </a:lnTo>
                  <a:lnTo>
                    <a:pt x="2053869" y="903998"/>
                  </a:lnTo>
                  <a:lnTo>
                    <a:pt x="2053386" y="904024"/>
                  </a:lnTo>
                  <a:lnTo>
                    <a:pt x="2052929" y="904290"/>
                  </a:lnTo>
                  <a:lnTo>
                    <a:pt x="2062695" y="907465"/>
                  </a:lnTo>
                  <a:lnTo>
                    <a:pt x="2060244" y="905929"/>
                  </a:lnTo>
                  <a:lnTo>
                    <a:pt x="2057577" y="904798"/>
                  </a:lnTo>
                  <a:lnTo>
                    <a:pt x="2055901" y="904240"/>
                  </a:lnTo>
                  <a:lnTo>
                    <a:pt x="2062302" y="904240"/>
                  </a:lnTo>
                  <a:lnTo>
                    <a:pt x="2070963" y="906780"/>
                  </a:lnTo>
                  <a:lnTo>
                    <a:pt x="2078672" y="908050"/>
                  </a:lnTo>
                  <a:lnTo>
                    <a:pt x="2083320" y="906780"/>
                  </a:lnTo>
                  <a:lnTo>
                    <a:pt x="2086686" y="910590"/>
                  </a:lnTo>
                  <a:lnTo>
                    <a:pt x="2096630" y="913130"/>
                  </a:lnTo>
                  <a:lnTo>
                    <a:pt x="2108784" y="914400"/>
                  </a:lnTo>
                  <a:lnTo>
                    <a:pt x="2118779" y="914400"/>
                  </a:lnTo>
                  <a:lnTo>
                    <a:pt x="2115375" y="915670"/>
                  </a:lnTo>
                  <a:lnTo>
                    <a:pt x="2126831" y="916940"/>
                  </a:lnTo>
                  <a:lnTo>
                    <a:pt x="2122779" y="918210"/>
                  </a:lnTo>
                  <a:lnTo>
                    <a:pt x="2133650" y="920750"/>
                  </a:lnTo>
                  <a:lnTo>
                    <a:pt x="2143760" y="920750"/>
                  </a:lnTo>
                  <a:lnTo>
                    <a:pt x="2142236" y="918210"/>
                  </a:lnTo>
                  <a:lnTo>
                    <a:pt x="2156866" y="922020"/>
                  </a:lnTo>
                  <a:lnTo>
                    <a:pt x="2171154" y="923290"/>
                  </a:lnTo>
                  <a:lnTo>
                    <a:pt x="2183752" y="924560"/>
                  </a:lnTo>
                  <a:lnTo>
                    <a:pt x="2193340" y="928370"/>
                  </a:lnTo>
                  <a:lnTo>
                    <a:pt x="2217369" y="929640"/>
                  </a:lnTo>
                  <a:lnTo>
                    <a:pt x="2240597" y="932180"/>
                  </a:lnTo>
                  <a:lnTo>
                    <a:pt x="2263165" y="933450"/>
                  </a:lnTo>
                  <a:lnTo>
                    <a:pt x="2285238" y="935990"/>
                  </a:lnTo>
                  <a:lnTo>
                    <a:pt x="2279523" y="937260"/>
                  </a:lnTo>
                  <a:lnTo>
                    <a:pt x="2258136" y="934720"/>
                  </a:lnTo>
                  <a:lnTo>
                    <a:pt x="2253678" y="937260"/>
                  </a:lnTo>
                  <a:lnTo>
                    <a:pt x="2272754" y="937260"/>
                  </a:lnTo>
                  <a:lnTo>
                    <a:pt x="2306345" y="939800"/>
                  </a:lnTo>
                  <a:lnTo>
                    <a:pt x="2325027" y="942340"/>
                  </a:lnTo>
                  <a:lnTo>
                    <a:pt x="2332024" y="943610"/>
                  </a:lnTo>
                  <a:lnTo>
                    <a:pt x="2318296" y="943610"/>
                  </a:lnTo>
                  <a:lnTo>
                    <a:pt x="2368181" y="948690"/>
                  </a:lnTo>
                  <a:lnTo>
                    <a:pt x="2377732" y="949960"/>
                  </a:lnTo>
                  <a:lnTo>
                    <a:pt x="2396439" y="949960"/>
                  </a:lnTo>
                  <a:lnTo>
                    <a:pt x="2393734" y="951230"/>
                  </a:lnTo>
                  <a:lnTo>
                    <a:pt x="2396058" y="951230"/>
                  </a:lnTo>
                  <a:lnTo>
                    <a:pt x="2402395" y="952500"/>
                  </a:lnTo>
                  <a:lnTo>
                    <a:pt x="2402078" y="949960"/>
                  </a:lnTo>
                  <a:lnTo>
                    <a:pt x="2397277" y="951230"/>
                  </a:lnTo>
                  <a:lnTo>
                    <a:pt x="2397290" y="948690"/>
                  </a:lnTo>
                  <a:lnTo>
                    <a:pt x="2404592" y="946150"/>
                  </a:lnTo>
                  <a:lnTo>
                    <a:pt x="2413482" y="944880"/>
                  </a:lnTo>
                  <a:lnTo>
                    <a:pt x="2418245" y="944880"/>
                  </a:lnTo>
                  <a:lnTo>
                    <a:pt x="2418067" y="947420"/>
                  </a:lnTo>
                  <a:lnTo>
                    <a:pt x="2425255" y="948690"/>
                  </a:lnTo>
                  <a:lnTo>
                    <a:pt x="2431516" y="951230"/>
                  </a:lnTo>
                  <a:lnTo>
                    <a:pt x="2428532" y="955040"/>
                  </a:lnTo>
                  <a:lnTo>
                    <a:pt x="2431770" y="955040"/>
                  </a:lnTo>
                  <a:lnTo>
                    <a:pt x="2435860" y="953770"/>
                  </a:lnTo>
                  <a:lnTo>
                    <a:pt x="2435275" y="952500"/>
                  </a:lnTo>
                  <a:lnTo>
                    <a:pt x="2439974" y="953770"/>
                  </a:lnTo>
                  <a:lnTo>
                    <a:pt x="2441410" y="953770"/>
                  </a:lnTo>
                  <a:lnTo>
                    <a:pt x="2436431" y="955040"/>
                  </a:lnTo>
                  <a:lnTo>
                    <a:pt x="2450731" y="955040"/>
                  </a:lnTo>
                  <a:lnTo>
                    <a:pt x="2455265" y="953770"/>
                  </a:lnTo>
                  <a:lnTo>
                    <a:pt x="2463711" y="955040"/>
                  </a:lnTo>
                  <a:lnTo>
                    <a:pt x="2463546" y="956310"/>
                  </a:lnTo>
                  <a:lnTo>
                    <a:pt x="2464790" y="956310"/>
                  </a:lnTo>
                  <a:lnTo>
                    <a:pt x="2471470" y="955040"/>
                  </a:lnTo>
                  <a:lnTo>
                    <a:pt x="2479103" y="955040"/>
                  </a:lnTo>
                  <a:lnTo>
                    <a:pt x="2488158" y="956310"/>
                  </a:lnTo>
                  <a:lnTo>
                    <a:pt x="2487307" y="957580"/>
                  </a:lnTo>
                  <a:lnTo>
                    <a:pt x="2516174" y="957580"/>
                  </a:lnTo>
                  <a:lnTo>
                    <a:pt x="2549055" y="960120"/>
                  </a:lnTo>
                  <a:lnTo>
                    <a:pt x="2547124" y="962660"/>
                  </a:lnTo>
                  <a:lnTo>
                    <a:pt x="2550490" y="962660"/>
                  </a:lnTo>
                  <a:lnTo>
                    <a:pt x="2555506" y="963930"/>
                  </a:lnTo>
                  <a:lnTo>
                    <a:pt x="2558504" y="966470"/>
                  </a:lnTo>
                  <a:lnTo>
                    <a:pt x="2572093" y="966470"/>
                  </a:lnTo>
                  <a:lnTo>
                    <a:pt x="2566797" y="963930"/>
                  </a:lnTo>
                  <a:lnTo>
                    <a:pt x="2599385" y="963930"/>
                  </a:lnTo>
                  <a:lnTo>
                    <a:pt x="2590482" y="965200"/>
                  </a:lnTo>
                  <a:lnTo>
                    <a:pt x="2612720" y="965200"/>
                  </a:lnTo>
                  <a:lnTo>
                    <a:pt x="2600261" y="963930"/>
                  </a:lnTo>
                  <a:lnTo>
                    <a:pt x="2605455" y="962660"/>
                  </a:lnTo>
                  <a:lnTo>
                    <a:pt x="2606256" y="960120"/>
                  </a:lnTo>
                  <a:lnTo>
                    <a:pt x="2611717" y="960120"/>
                  </a:lnTo>
                  <a:lnTo>
                    <a:pt x="2626779" y="961390"/>
                  </a:lnTo>
                  <a:lnTo>
                    <a:pt x="2631097" y="963218"/>
                  </a:lnTo>
                  <a:lnTo>
                    <a:pt x="2627630" y="963764"/>
                  </a:lnTo>
                  <a:lnTo>
                    <a:pt x="2624925" y="963968"/>
                  </a:lnTo>
                  <a:lnTo>
                    <a:pt x="2629204" y="964399"/>
                  </a:lnTo>
                  <a:lnTo>
                    <a:pt x="2632545" y="964603"/>
                  </a:lnTo>
                  <a:lnTo>
                    <a:pt x="2632646" y="963866"/>
                  </a:lnTo>
                  <a:lnTo>
                    <a:pt x="2632799" y="963917"/>
                  </a:lnTo>
                  <a:lnTo>
                    <a:pt x="2644787" y="961390"/>
                  </a:lnTo>
                  <a:lnTo>
                    <a:pt x="2653487" y="962660"/>
                  </a:lnTo>
                  <a:lnTo>
                    <a:pt x="2655684" y="963930"/>
                  </a:lnTo>
                  <a:lnTo>
                    <a:pt x="2651417" y="967740"/>
                  </a:lnTo>
                  <a:lnTo>
                    <a:pt x="2652865" y="967740"/>
                  </a:lnTo>
                  <a:lnTo>
                    <a:pt x="2659824" y="966470"/>
                  </a:lnTo>
                  <a:lnTo>
                    <a:pt x="2680284" y="966470"/>
                  </a:lnTo>
                  <a:lnTo>
                    <a:pt x="2688107" y="965200"/>
                  </a:lnTo>
                  <a:lnTo>
                    <a:pt x="2685631" y="966470"/>
                  </a:lnTo>
                  <a:lnTo>
                    <a:pt x="2685402" y="967740"/>
                  </a:lnTo>
                  <a:lnTo>
                    <a:pt x="2686202" y="969010"/>
                  </a:lnTo>
                  <a:lnTo>
                    <a:pt x="2691155" y="966470"/>
                  </a:lnTo>
                  <a:lnTo>
                    <a:pt x="2696616" y="967740"/>
                  </a:lnTo>
                  <a:lnTo>
                    <a:pt x="2697391" y="967740"/>
                  </a:lnTo>
                  <a:lnTo>
                    <a:pt x="2696438" y="969010"/>
                  </a:lnTo>
                  <a:lnTo>
                    <a:pt x="2702903" y="969010"/>
                  </a:lnTo>
                  <a:lnTo>
                    <a:pt x="2702534" y="967740"/>
                  </a:lnTo>
                  <a:lnTo>
                    <a:pt x="2702725" y="966470"/>
                  </a:lnTo>
                  <a:lnTo>
                    <a:pt x="2710878" y="966470"/>
                  </a:lnTo>
                  <a:lnTo>
                    <a:pt x="2709341" y="967740"/>
                  </a:lnTo>
                  <a:lnTo>
                    <a:pt x="2706827" y="967740"/>
                  </a:lnTo>
                  <a:lnTo>
                    <a:pt x="2721330" y="969010"/>
                  </a:lnTo>
                  <a:lnTo>
                    <a:pt x="2749283" y="969010"/>
                  </a:lnTo>
                  <a:lnTo>
                    <a:pt x="2762885" y="970280"/>
                  </a:lnTo>
                  <a:lnTo>
                    <a:pt x="2762707" y="971550"/>
                  </a:lnTo>
                  <a:lnTo>
                    <a:pt x="2757690" y="972820"/>
                  </a:lnTo>
                  <a:lnTo>
                    <a:pt x="2752801" y="972820"/>
                  </a:lnTo>
                  <a:lnTo>
                    <a:pt x="2753068" y="974090"/>
                  </a:lnTo>
                  <a:lnTo>
                    <a:pt x="2772918" y="974090"/>
                  </a:lnTo>
                  <a:lnTo>
                    <a:pt x="2793047" y="972820"/>
                  </a:lnTo>
                  <a:lnTo>
                    <a:pt x="2803080" y="972820"/>
                  </a:lnTo>
                  <a:lnTo>
                    <a:pt x="2813012" y="971550"/>
                  </a:lnTo>
                  <a:lnTo>
                    <a:pt x="2827667" y="971550"/>
                  </a:lnTo>
                  <a:lnTo>
                    <a:pt x="2832303" y="969010"/>
                  </a:lnTo>
                  <a:lnTo>
                    <a:pt x="2839974" y="970280"/>
                  </a:lnTo>
                  <a:lnTo>
                    <a:pt x="2849384" y="971550"/>
                  </a:lnTo>
                  <a:lnTo>
                    <a:pt x="2856077" y="971550"/>
                  </a:lnTo>
                  <a:lnTo>
                    <a:pt x="2855087" y="974090"/>
                  </a:lnTo>
                  <a:lnTo>
                    <a:pt x="2883370" y="974090"/>
                  </a:lnTo>
                  <a:lnTo>
                    <a:pt x="2917456" y="970280"/>
                  </a:lnTo>
                  <a:lnTo>
                    <a:pt x="2914218" y="972820"/>
                  </a:lnTo>
                  <a:lnTo>
                    <a:pt x="2942933" y="972820"/>
                  </a:lnTo>
                  <a:lnTo>
                    <a:pt x="2952051" y="974090"/>
                  </a:lnTo>
                  <a:lnTo>
                    <a:pt x="2955302" y="971550"/>
                  </a:lnTo>
                  <a:lnTo>
                    <a:pt x="2961589" y="972820"/>
                  </a:lnTo>
                  <a:lnTo>
                    <a:pt x="2959671" y="971550"/>
                  </a:lnTo>
                  <a:lnTo>
                    <a:pt x="2957741" y="970280"/>
                  </a:lnTo>
                  <a:lnTo>
                    <a:pt x="2982671" y="972820"/>
                  </a:lnTo>
                  <a:lnTo>
                    <a:pt x="3029775" y="970280"/>
                  </a:lnTo>
                  <a:lnTo>
                    <a:pt x="3052534" y="971550"/>
                  </a:lnTo>
                  <a:lnTo>
                    <a:pt x="3048939" y="971550"/>
                  </a:lnTo>
                  <a:lnTo>
                    <a:pt x="3044012" y="972820"/>
                  </a:lnTo>
                  <a:lnTo>
                    <a:pt x="3046869" y="972820"/>
                  </a:lnTo>
                  <a:lnTo>
                    <a:pt x="3072422" y="970280"/>
                  </a:lnTo>
                  <a:lnTo>
                    <a:pt x="3070314" y="967740"/>
                  </a:lnTo>
                  <a:lnTo>
                    <a:pt x="3069018" y="969010"/>
                  </a:lnTo>
                  <a:lnTo>
                    <a:pt x="3063583" y="967740"/>
                  </a:lnTo>
                  <a:lnTo>
                    <a:pt x="3066770" y="965200"/>
                  </a:lnTo>
                  <a:lnTo>
                    <a:pt x="3073933" y="963930"/>
                  </a:lnTo>
                  <a:lnTo>
                    <a:pt x="3080270" y="963930"/>
                  </a:lnTo>
                  <a:lnTo>
                    <a:pt x="3075571" y="965200"/>
                  </a:lnTo>
                  <a:lnTo>
                    <a:pt x="3076740" y="966470"/>
                  </a:lnTo>
                  <a:lnTo>
                    <a:pt x="3080994" y="967740"/>
                  </a:lnTo>
                  <a:lnTo>
                    <a:pt x="3085554" y="969010"/>
                  </a:lnTo>
                  <a:lnTo>
                    <a:pt x="3084677" y="967740"/>
                  </a:lnTo>
                  <a:lnTo>
                    <a:pt x="3086354" y="967740"/>
                  </a:lnTo>
                  <a:lnTo>
                    <a:pt x="3085909" y="966470"/>
                  </a:lnTo>
                  <a:lnTo>
                    <a:pt x="3092221" y="967740"/>
                  </a:lnTo>
                  <a:lnTo>
                    <a:pt x="3093262" y="966470"/>
                  </a:lnTo>
                  <a:lnTo>
                    <a:pt x="3094304" y="965200"/>
                  </a:lnTo>
                  <a:lnTo>
                    <a:pt x="3097288" y="963930"/>
                  </a:lnTo>
                  <a:lnTo>
                    <a:pt x="3106318" y="963930"/>
                  </a:lnTo>
                  <a:lnTo>
                    <a:pt x="3105404" y="965200"/>
                  </a:lnTo>
                  <a:lnTo>
                    <a:pt x="3112198" y="963930"/>
                  </a:lnTo>
                  <a:lnTo>
                    <a:pt x="3118408" y="961390"/>
                  </a:lnTo>
                  <a:lnTo>
                    <a:pt x="3125787" y="961390"/>
                  </a:lnTo>
                  <a:lnTo>
                    <a:pt x="3128429" y="963498"/>
                  </a:lnTo>
                  <a:lnTo>
                    <a:pt x="3140684" y="961390"/>
                  </a:lnTo>
                  <a:lnTo>
                    <a:pt x="3147860" y="961390"/>
                  </a:lnTo>
                  <a:lnTo>
                    <a:pt x="3143504" y="962660"/>
                  </a:lnTo>
                  <a:lnTo>
                    <a:pt x="3137204" y="962660"/>
                  </a:lnTo>
                  <a:lnTo>
                    <a:pt x="3132848" y="963930"/>
                  </a:lnTo>
                  <a:lnTo>
                    <a:pt x="3143199" y="966470"/>
                  </a:lnTo>
                  <a:lnTo>
                    <a:pt x="3144355" y="965200"/>
                  </a:lnTo>
                  <a:lnTo>
                    <a:pt x="3151962" y="966470"/>
                  </a:lnTo>
                  <a:lnTo>
                    <a:pt x="3164306" y="966470"/>
                  </a:lnTo>
                  <a:lnTo>
                    <a:pt x="3166719" y="965200"/>
                  </a:lnTo>
                  <a:lnTo>
                    <a:pt x="3173958" y="961390"/>
                  </a:lnTo>
                  <a:lnTo>
                    <a:pt x="3184296" y="961390"/>
                  </a:lnTo>
                  <a:lnTo>
                    <a:pt x="3195485" y="960120"/>
                  </a:lnTo>
                  <a:lnTo>
                    <a:pt x="3207728" y="957580"/>
                  </a:lnTo>
                  <a:lnTo>
                    <a:pt x="3200273" y="960120"/>
                  </a:lnTo>
                  <a:lnTo>
                    <a:pt x="3200031" y="961390"/>
                  </a:lnTo>
                  <a:lnTo>
                    <a:pt x="3202711" y="961390"/>
                  </a:lnTo>
                  <a:lnTo>
                    <a:pt x="3203638" y="963218"/>
                  </a:lnTo>
                  <a:lnTo>
                    <a:pt x="3203092" y="964120"/>
                  </a:lnTo>
                  <a:lnTo>
                    <a:pt x="3203702" y="963561"/>
                  </a:lnTo>
                  <a:lnTo>
                    <a:pt x="3203752" y="963434"/>
                  </a:lnTo>
                  <a:lnTo>
                    <a:pt x="3204006" y="963930"/>
                  </a:lnTo>
                  <a:lnTo>
                    <a:pt x="3208515" y="963930"/>
                  </a:lnTo>
                  <a:lnTo>
                    <a:pt x="3215373" y="965200"/>
                  </a:lnTo>
                  <a:lnTo>
                    <a:pt x="3224898" y="965200"/>
                  </a:lnTo>
                  <a:lnTo>
                    <a:pt x="3231210" y="963917"/>
                  </a:lnTo>
                  <a:lnTo>
                    <a:pt x="3238779" y="962660"/>
                  </a:lnTo>
                  <a:lnTo>
                    <a:pt x="3239389" y="963930"/>
                  </a:lnTo>
                  <a:lnTo>
                    <a:pt x="3243491" y="963295"/>
                  </a:lnTo>
                  <a:lnTo>
                    <a:pt x="3243694" y="962660"/>
                  </a:lnTo>
                  <a:lnTo>
                    <a:pt x="3244088" y="961390"/>
                  </a:lnTo>
                  <a:lnTo>
                    <a:pt x="3257435" y="960120"/>
                  </a:lnTo>
                  <a:lnTo>
                    <a:pt x="3272650" y="960120"/>
                  </a:lnTo>
                  <a:lnTo>
                    <a:pt x="3289185" y="958850"/>
                  </a:lnTo>
                  <a:lnTo>
                    <a:pt x="3297834" y="957580"/>
                  </a:lnTo>
                  <a:lnTo>
                    <a:pt x="3306483" y="956310"/>
                  </a:lnTo>
                  <a:lnTo>
                    <a:pt x="3314839" y="953770"/>
                  </a:lnTo>
                  <a:close/>
                </a:path>
                <a:path w="3488054" h="974090">
                  <a:moveTo>
                    <a:pt x="3351580" y="953909"/>
                  </a:moveTo>
                  <a:lnTo>
                    <a:pt x="3348926" y="953274"/>
                  </a:lnTo>
                  <a:lnTo>
                    <a:pt x="3340430" y="951255"/>
                  </a:lnTo>
                  <a:lnTo>
                    <a:pt x="3335972" y="953516"/>
                  </a:lnTo>
                  <a:lnTo>
                    <a:pt x="3340862" y="953274"/>
                  </a:lnTo>
                  <a:lnTo>
                    <a:pt x="3348431" y="954544"/>
                  </a:lnTo>
                  <a:lnTo>
                    <a:pt x="3351580" y="953909"/>
                  </a:lnTo>
                  <a:close/>
                </a:path>
                <a:path w="3488054" h="974090">
                  <a:moveTo>
                    <a:pt x="3352838" y="941070"/>
                  </a:moveTo>
                  <a:lnTo>
                    <a:pt x="3352000" y="941070"/>
                  </a:lnTo>
                  <a:lnTo>
                    <a:pt x="3351923" y="941311"/>
                  </a:lnTo>
                  <a:lnTo>
                    <a:pt x="3352838" y="941070"/>
                  </a:lnTo>
                  <a:close/>
                </a:path>
                <a:path w="3488054" h="974090">
                  <a:moveTo>
                    <a:pt x="3353828" y="953452"/>
                  </a:moveTo>
                  <a:lnTo>
                    <a:pt x="3351580" y="953909"/>
                  </a:lnTo>
                  <a:lnTo>
                    <a:pt x="3352673" y="954163"/>
                  </a:lnTo>
                  <a:lnTo>
                    <a:pt x="3353828" y="953452"/>
                  </a:lnTo>
                  <a:close/>
                </a:path>
                <a:path w="3488054" h="974090">
                  <a:moveTo>
                    <a:pt x="3355733" y="952271"/>
                  </a:moveTo>
                  <a:lnTo>
                    <a:pt x="3353828" y="953452"/>
                  </a:lnTo>
                  <a:lnTo>
                    <a:pt x="3355175" y="953185"/>
                  </a:lnTo>
                  <a:lnTo>
                    <a:pt x="3355733" y="952271"/>
                  </a:lnTo>
                  <a:close/>
                </a:path>
                <a:path w="3488054" h="974090">
                  <a:moveTo>
                    <a:pt x="3355860" y="939876"/>
                  </a:moveTo>
                  <a:lnTo>
                    <a:pt x="3355073" y="940054"/>
                  </a:lnTo>
                  <a:lnTo>
                    <a:pt x="3352838" y="940587"/>
                  </a:lnTo>
                  <a:lnTo>
                    <a:pt x="3355860" y="939876"/>
                  </a:lnTo>
                  <a:close/>
                </a:path>
                <a:path w="3488054" h="974090">
                  <a:moveTo>
                    <a:pt x="3356394" y="951128"/>
                  </a:moveTo>
                  <a:lnTo>
                    <a:pt x="3355733" y="952271"/>
                  </a:lnTo>
                  <a:lnTo>
                    <a:pt x="3356140" y="952004"/>
                  </a:lnTo>
                  <a:lnTo>
                    <a:pt x="3356368" y="951636"/>
                  </a:lnTo>
                  <a:lnTo>
                    <a:pt x="3356394" y="951128"/>
                  </a:lnTo>
                  <a:close/>
                </a:path>
                <a:path w="3488054" h="974090">
                  <a:moveTo>
                    <a:pt x="3375622" y="949883"/>
                  </a:moveTo>
                  <a:lnTo>
                    <a:pt x="3372650" y="950188"/>
                  </a:lnTo>
                  <a:lnTo>
                    <a:pt x="3371138" y="950353"/>
                  </a:lnTo>
                  <a:lnTo>
                    <a:pt x="3373196" y="950239"/>
                  </a:lnTo>
                  <a:lnTo>
                    <a:pt x="3374567" y="950099"/>
                  </a:lnTo>
                  <a:lnTo>
                    <a:pt x="3375622" y="949883"/>
                  </a:lnTo>
                  <a:close/>
                </a:path>
                <a:path w="3488054" h="974090">
                  <a:moveTo>
                    <a:pt x="3382949" y="947420"/>
                  </a:moveTo>
                  <a:lnTo>
                    <a:pt x="3381959" y="946150"/>
                  </a:lnTo>
                  <a:lnTo>
                    <a:pt x="3380981" y="944880"/>
                  </a:lnTo>
                  <a:lnTo>
                    <a:pt x="3380638" y="944435"/>
                  </a:lnTo>
                  <a:lnTo>
                    <a:pt x="3376765" y="944880"/>
                  </a:lnTo>
                  <a:lnTo>
                    <a:pt x="3381997" y="941070"/>
                  </a:lnTo>
                  <a:lnTo>
                    <a:pt x="3368383" y="944880"/>
                  </a:lnTo>
                  <a:lnTo>
                    <a:pt x="3365296" y="944880"/>
                  </a:lnTo>
                  <a:lnTo>
                    <a:pt x="3363023" y="942340"/>
                  </a:lnTo>
                  <a:lnTo>
                    <a:pt x="3369678" y="941070"/>
                  </a:lnTo>
                  <a:lnTo>
                    <a:pt x="3359696" y="939800"/>
                  </a:lnTo>
                  <a:lnTo>
                    <a:pt x="3361182" y="943610"/>
                  </a:lnTo>
                  <a:lnTo>
                    <a:pt x="3352558" y="942340"/>
                  </a:lnTo>
                  <a:lnTo>
                    <a:pt x="3351593" y="942340"/>
                  </a:lnTo>
                  <a:lnTo>
                    <a:pt x="3351923" y="941311"/>
                  </a:lnTo>
                  <a:lnTo>
                    <a:pt x="3343414" y="943610"/>
                  </a:lnTo>
                  <a:lnTo>
                    <a:pt x="3345192" y="942340"/>
                  </a:lnTo>
                  <a:lnTo>
                    <a:pt x="3341547" y="941070"/>
                  </a:lnTo>
                  <a:lnTo>
                    <a:pt x="3335769" y="941070"/>
                  </a:lnTo>
                  <a:lnTo>
                    <a:pt x="3326460" y="943610"/>
                  </a:lnTo>
                  <a:lnTo>
                    <a:pt x="3319132" y="944880"/>
                  </a:lnTo>
                  <a:lnTo>
                    <a:pt x="3314141" y="943775"/>
                  </a:lnTo>
                  <a:lnTo>
                    <a:pt x="3304260" y="946150"/>
                  </a:lnTo>
                  <a:lnTo>
                    <a:pt x="3302762" y="947420"/>
                  </a:lnTo>
                  <a:lnTo>
                    <a:pt x="3302406" y="949960"/>
                  </a:lnTo>
                  <a:lnTo>
                    <a:pt x="3295307" y="952500"/>
                  </a:lnTo>
                  <a:lnTo>
                    <a:pt x="3282645" y="946150"/>
                  </a:lnTo>
                  <a:lnTo>
                    <a:pt x="3280562" y="949960"/>
                  </a:lnTo>
                  <a:lnTo>
                    <a:pt x="3273234" y="949960"/>
                  </a:lnTo>
                  <a:lnTo>
                    <a:pt x="3274022" y="948690"/>
                  </a:lnTo>
                  <a:lnTo>
                    <a:pt x="3270440" y="949960"/>
                  </a:lnTo>
                  <a:lnTo>
                    <a:pt x="3270859" y="949960"/>
                  </a:lnTo>
                  <a:lnTo>
                    <a:pt x="3272015" y="951230"/>
                  </a:lnTo>
                  <a:lnTo>
                    <a:pt x="3270567" y="952500"/>
                  </a:lnTo>
                  <a:lnTo>
                    <a:pt x="3249434" y="952500"/>
                  </a:lnTo>
                  <a:lnTo>
                    <a:pt x="3249053" y="952550"/>
                  </a:lnTo>
                  <a:lnTo>
                    <a:pt x="3318840" y="952550"/>
                  </a:lnTo>
                  <a:lnTo>
                    <a:pt x="3337242" y="947420"/>
                  </a:lnTo>
                  <a:lnTo>
                    <a:pt x="3345040" y="944880"/>
                  </a:lnTo>
                  <a:lnTo>
                    <a:pt x="3348952" y="943610"/>
                  </a:lnTo>
                  <a:lnTo>
                    <a:pt x="3355492" y="944880"/>
                  </a:lnTo>
                  <a:lnTo>
                    <a:pt x="3344062" y="948690"/>
                  </a:lnTo>
                  <a:lnTo>
                    <a:pt x="3351466" y="948690"/>
                  </a:lnTo>
                  <a:lnTo>
                    <a:pt x="3358286" y="947420"/>
                  </a:lnTo>
                  <a:lnTo>
                    <a:pt x="3364941" y="947420"/>
                  </a:lnTo>
                  <a:lnTo>
                    <a:pt x="3370415" y="946416"/>
                  </a:lnTo>
                  <a:lnTo>
                    <a:pt x="3372091" y="947420"/>
                  </a:lnTo>
                  <a:lnTo>
                    <a:pt x="3375152" y="948690"/>
                  </a:lnTo>
                  <a:lnTo>
                    <a:pt x="3382949" y="947420"/>
                  </a:lnTo>
                  <a:close/>
                </a:path>
                <a:path w="3488054" h="974090">
                  <a:moveTo>
                    <a:pt x="3383064" y="948588"/>
                  </a:moveTo>
                  <a:lnTo>
                    <a:pt x="3378708" y="949388"/>
                  </a:lnTo>
                  <a:lnTo>
                    <a:pt x="3378936" y="948944"/>
                  </a:lnTo>
                  <a:lnTo>
                    <a:pt x="3378949" y="948524"/>
                  </a:lnTo>
                  <a:lnTo>
                    <a:pt x="3378263" y="948321"/>
                  </a:lnTo>
                  <a:lnTo>
                    <a:pt x="3377793" y="949121"/>
                  </a:lnTo>
                  <a:lnTo>
                    <a:pt x="3377031" y="949566"/>
                  </a:lnTo>
                  <a:lnTo>
                    <a:pt x="3375622" y="949871"/>
                  </a:lnTo>
                  <a:lnTo>
                    <a:pt x="3376688" y="949718"/>
                  </a:lnTo>
                  <a:lnTo>
                    <a:pt x="3377704" y="949553"/>
                  </a:lnTo>
                  <a:lnTo>
                    <a:pt x="3378695" y="949413"/>
                  </a:lnTo>
                  <a:lnTo>
                    <a:pt x="3378657" y="949591"/>
                  </a:lnTo>
                  <a:lnTo>
                    <a:pt x="3378593" y="949744"/>
                  </a:lnTo>
                  <a:lnTo>
                    <a:pt x="3378479" y="949972"/>
                  </a:lnTo>
                  <a:lnTo>
                    <a:pt x="3380270" y="949617"/>
                  </a:lnTo>
                  <a:lnTo>
                    <a:pt x="3381756" y="949147"/>
                  </a:lnTo>
                  <a:lnTo>
                    <a:pt x="3383064" y="948588"/>
                  </a:lnTo>
                  <a:close/>
                </a:path>
                <a:path w="3488054" h="974090">
                  <a:moveTo>
                    <a:pt x="3383800" y="944067"/>
                  </a:moveTo>
                  <a:lnTo>
                    <a:pt x="3379990" y="943610"/>
                  </a:lnTo>
                  <a:lnTo>
                    <a:pt x="3380638" y="944435"/>
                  </a:lnTo>
                  <a:lnTo>
                    <a:pt x="3383800" y="944067"/>
                  </a:lnTo>
                  <a:close/>
                </a:path>
                <a:path w="3488054" h="974090">
                  <a:moveTo>
                    <a:pt x="3413188" y="943610"/>
                  </a:moveTo>
                  <a:lnTo>
                    <a:pt x="3412642" y="943356"/>
                  </a:lnTo>
                  <a:lnTo>
                    <a:pt x="3412998" y="943660"/>
                  </a:lnTo>
                  <a:lnTo>
                    <a:pt x="3413188" y="943610"/>
                  </a:lnTo>
                  <a:close/>
                </a:path>
                <a:path w="3488054" h="974090">
                  <a:moveTo>
                    <a:pt x="3414611" y="945057"/>
                  </a:moveTo>
                  <a:lnTo>
                    <a:pt x="3412998" y="943660"/>
                  </a:lnTo>
                  <a:lnTo>
                    <a:pt x="3405022" y="946150"/>
                  </a:lnTo>
                  <a:lnTo>
                    <a:pt x="3401784" y="947420"/>
                  </a:lnTo>
                  <a:lnTo>
                    <a:pt x="3410610" y="946150"/>
                  </a:lnTo>
                  <a:lnTo>
                    <a:pt x="3414611" y="945057"/>
                  </a:lnTo>
                  <a:close/>
                </a:path>
                <a:path w="3488054" h="974090">
                  <a:moveTo>
                    <a:pt x="3417544" y="941070"/>
                  </a:moveTo>
                  <a:lnTo>
                    <a:pt x="3409886" y="938530"/>
                  </a:lnTo>
                  <a:lnTo>
                    <a:pt x="3399434" y="941070"/>
                  </a:lnTo>
                  <a:lnTo>
                    <a:pt x="3387839" y="943610"/>
                  </a:lnTo>
                  <a:lnTo>
                    <a:pt x="3383800" y="944067"/>
                  </a:lnTo>
                  <a:lnTo>
                    <a:pt x="3390430" y="944880"/>
                  </a:lnTo>
                  <a:lnTo>
                    <a:pt x="3388791" y="946150"/>
                  </a:lnTo>
                  <a:lnTo>
                    <a:pt x="3386721" y="947420"/>
                  </a:lnTo>
                  <a:lnTo>
                    <a:pt x="3383076" y="948690"/>
                  </a:lnTo>
                  <a:lnTo>
                    <a:pt x="3389871" y="947420"/>
                  </a:lnTo>
                  <a:lnTo>
                    <a:pt x="3403498" y="943610"/>
                  </a:lnTo>
                  <a:lnTo>
                    <a:pt x="3410470" y="942340"/>
                  </a:lnTo>
                  <a:lnTo>
                    <a:pt x="3412642" y="943356"/>
                  </a:lnTo>
                  <a:lnTo>
                    <a:pt x="3411474" y="942340"/>
                  </a:lnTo>
                  <a:lnTo>
                    <a:pt x="3410839" y="942340"/>
                  </a:lnTo>
                  <a:lnTo>
                    <a:pt x="3417544" y="941070"/>
                  </a:lnTo>
                  <a:close/>
                </a:path>
                <a:path w="3488054" h="974090">
                  <a:moveTo>
                    <a:pt x="3423005" y="943114"/>
                  </a:moveTo>
                  <a:lnTo>
                    <a:pt x="3419906" y="943610"/>
                  </a:lnTo>
                  <a:lnTo>
                    <a:pt x="3414611" y="945057"/>
                  </a:lnTo>
                  <a:lnTo>
                    <a:pt x="3415881" y="946150"/>
                  </a:lnTo>
                  <a:lnTo>
                    <a:pt x="3423005" y="943114"/>
                  </a:lnTo>
                  <a:close/>
                </a:path>
                <a:path w="3488054" h="974090">
                  <a:moveTo>
                    <a:pt x="3426574" y="944981"/>
                  </a:moveTo>
                  <a:lnTo>
                    <a:pt x="3423869" y="945603"/>
                  </a:lnTo>
                  <a:lnTo>
                    <a:pt x="3426333" y="945476"/>
                  </a:lnTo>
                  <a:lnTo>
                    <a:pt x="3426269" y="945286"/>
                  </a:lnTo>
                  <a:lnTo>
                    <a:pt x="3426396" y="945108"/>
                  </a:lnTo>
                  <a:lnTo>
                    <a:pt x="3426574" y="944981"/>
                  </a:lnTo>
                  <a:close/>
                </a:path>
                <a:path w="3488054" h="974090">
                  <a:moveTo>
                    <a:pt x="3429228" y="938530"/>
                  </a:moveTo>
                  <a:lnTo>
                    <a:pt x="3425329" y="939800"/>
                  </a:lnTo>
                  <a:lnTo>
                    <a:pt x="3428695" y="939800"/>
                  </a:lnTo>
                  <a:lnTo>
                    <a:pt x="3429228" y="938530"/>
                  </a:lnTo>
                  <a:close/>
                </a:path>
                <a:path w="3488054" h="974090">
                  <a:moveTo>
                    <a:pt x="3429266" y="944346"/>
                  </a:moveTo>
                  <a:lnTo>
                    <a:pt x="3428009" y="944473"/>
                  </a:lnTo>
                  <a:lnTo>
                    <a:pt x="3426930" y="944626"/>
                  </a:lnTo>
                  <a:lnTo>
                    <a:pt x="3426574" y="944981"/>
                  </a:lnTo>
                  <a:lnTo>
                    <a:pt x="3429266" y="944346"/>
                  </a:lnTo>
                  <a:close/>
                </a:path>
                <a:path w="3488054" h="974090">
                  <a:moveTo>
                    <a:pt x="3432302" y="939800"/>
                  </a:moveTo>
                  <a:lnTo>
                    <a:pt x="3428695" y="939800"/>
                  </a:lnTo>
                  <a:lnTo>
                    <a:pt x="3427615" y="942340"/>
                  </a:lnTo>
                  <a:lnTo>
                    <a:pt x="3424809" y="942340"/>
                  </a:lnTo>
                  <a:lnTo>
                    <a:pt x="3423005" y="943114"/>
                  </a:lnTo>
                  <a:lnTo>
                    <a:pt x="3427780" y="942340"/>
                  </a:lnTo>
                  <a:lnTo>
                    <a:pt x="3432302" y="939800"/>
                  </a:lnTo>
                  <a:close/>
                </a:path>
                <a:path w="3488054" h="974090">
                  <a:moveTo>
                    <a:pt x="3434892" y="943038"/>
                  </a:moveTo>
                  <a:lnTo>
                    <a:pt x="3429266" y="944359"/>
                  </a:lnTo>
                  <a:lnTo>
                    <a:pt x="3431235" y="944156"/>
                  </a:lnTo>
                  <a:lnTo>
                    <a:pt x="3433699" y="944016"/>
                  </a:lnTo>
                  <a:lnTo>
                    <a:pt x="3434892" y="943038"/>
                  </a:lnTo>
                  <a:close/>
                </a:path>
                <a:path w="3488054" h="974090">
                  <a:moveTo>
                    <a:pt x="3474199" y="934694"/>
                  </a:moveTo>
                  <a:lnTo>
                    <a:pt x="3468484" y="933742"/>
                  </a:lnTo>
                  <a:lnTo>
                    <a:pt x="3462324" y="933767"/>
                  </a:lnTo>
                  <a:lnTo>
                    <a:pt x="3455873" y="934758"/>
                  </a:lnTo>
                  <a:lnTo>
                    <a:pt x="3449231" y="936675"/>
                  </a:lnTo>
                  <a:lnTo>
                    <a:pt x="3447173" y="936104"/>
                  </a:lnTo>
                  <a:lnTo>
                    <a:pt x="3448977" y="934999"/>
                  </a:lnTo>
                  <a:lnTo>
                    <a:pt x="3449358" y="934339"/>
                  </a:lnTo>
                  <a:lnTo>
                    <a:pt x="3443300" y="936637"/>
                  </a:lnTo>
                  <a:lnTo>
                    <a:pt x="3436429" y="940308"/>
                  </a:lnTo>
                  <a:lnTo>
                    <a:pt x="3440849" y="943051"/>
                  </a:lnTo>
                  <a:lnTo>
                    <a:pt x="3446653" y="939114"/>
                  </a:lnTo>
                  <a:lnTo>
                    <a:pt x="3448329" y="940346"/>
                  </a:lnTo>
                  <a:lnTo>
                    <a:pt x="3454527" y="935723"/>
                  </a:lnTo>
                  <a:lnTo>
                    <a:pt x="3459810" y="934770"/>
                  </a:lnTo>
                  <a:lnTo>
                    <a:pt x="3463963" y="935875"/>
                  </a:lnTo>
                  <a:lnTo>
                    <a:pt x="3463226" y="937234"/>
                  </a:lnTo>
                  <a:lnTo>
                    <a:pt x="3464991" y="936155"/>
                  </a:lnTo>
                  <a:lnTo>
                    <a:pt x="3471595" y="937145"/>
                  </a:lnTo>
                  <a:lnTo>
                    <a:pt x="3474199" y="934694"/>
                  </a:lnTo>
                  <a:close/>
                </a:path>
                <a:path w="3488054" h="974090">
                  <a:moveTo>
                    <a:pt x="3487775" y="935901"/>
                  </a:moveTo>
                  <a:lnTo>
                    <a:pt x="3486429" y="934059"/>
                  </a:lnTo>
                  <a:lnTo>
                    <a:pt x="3481159" y="934986"/>
                  </a:lnTo>
                  <a:lnTo>
                    <a:pt x="3477806" y="938809"/>
                  </a:lnTo>
                  <a:lnTo>
                    <a:pt x="3485959" y="937044"/>
                  </a:lnTo>
                  <a:lnTo>
                    <a:pt x="3487775" y="93590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3060789" y="8510720"/>
              <a:ext cx="524510" cy="318770"/>
            </a:xfrm>
            <a:custGeom>
              <a:avLst/>
              <a:gdLst/>
              <a:ahLst/>
              <a:cxnLst/>
              <a:rect l="l" t="t" r="r" b="b"/>
              <a:pathLst>
                <a:path w="524510" h="318770">
                  <a:moveTo>
                    <a:pt x="4508" y="22085"/>
                  </a:moveTo>
                  <a:lnTo>
                    <a:pt x="4292" y="22313"/>
                  </a:lnTo>
                  <a:lnTo>
                    <a:pt x="4457" y="22428"/>
                  </a:lnTo>
                  <a:lnTo>
                    <a:pt x="4508" y="22085"/>
                  </a:lnTo>
                  <a:close/>
                </a:path>
                <a:path w="524510" h="318770">
                  <a:moveTo>
                    <a:pt x="5956" y="6197"/>
                  </a:moveTo>
                  <a:lnTo>
                    <a:pt x="4902" y="7721"/>
                  </a:lnTo>
                  <a:lnTo>
                    <a:pt x="5207" y="7683"/>
                  </a:lnTo>
                  <a:lnTo>
                    <a:pt x="5956" y="6197"/>
                  </a:lnTo>
                  <a:close/>
                </a:path>
                <a:path w="524510" h="318770">
                  <a:moveTo>
                    <a:pt x="14097" y="33108"/>
                  </a:moveTo>
                  <a:lnTo>
                    <a:pt x="11417" y="35560"/>
                  </a:lnTo>
                  <a:lnTo>
                    <a:pt x="14097" y="33108"/>
                  </a:lnTo>
                  <a:close/>
                </a:path>
                <a:path w="524510" h="318770">
                  <a:moveTo>
                    <a:pt x="17170" y="41910"/>
                  </a:moveTo>
                  <a:lnTo>
                    <a:pt x="14859" y="41910"/>
                  </a:lnTo>
                  <a:lnTo>
                    <a:pt x="15913" y="43180"/>
                  </a:lnTo>
                  <a:lnTo>
                    <a:pt x="17170" y="41910"/>
                  </a:lnTo>
                  <a:close/>
                </a:path>
                <a:path w="524510" h="318770">
                  <a:moveTo>
                    <a:pt x="17487" y="41579"/>
                  </a:moveTo>
                  <a:lnTo>
                    <a:pt x="17170" y="41910"/>
                  </a:lnTo>
                  <a:lnTo>
                    <a:pt x="17297" y="41910"/>
                  </a:lnTo>
                  <a:lnTo>
                    <a:pt x="17487" y="41579"/>
                  </a:lnTo>
                  <a:close/>
                </a:path>
                <a:path w="524510" h="318770">
                  <a:moveTo>
                    <a:pt x="28803" y="47790"/>
                  </a:moveTo>
                  <a:lnTo>
                    <a:pt x="28308" y="48260"/>
                  </a:lnTo>
                  <a:lnTo>
                    <a:pt x="28727" y="48260"/>
                  </a:lnTo>
                  <a:lnTo>
                    <a:pt x="28803" y="47790"/>
                  </a:lnTo>
                  <a:close/>
                </a:path>
                <a:path w="524510" h="318770">
                  <a:moveTo>
                    <a:pt x="31229" y="46990"/>
                  </a:moveTo>
                  <a:lnTo>
                    <a:pt x="29095" y="48260"/>
                  </a:lnTo>
                  <a:lnTo>
                    <a:pt x="29806" y="48260"/>
                  </a:lnTo>
                  <a:lnTo>
                    <a:pt x="30899" y="48260"/>
                  </a:lnTo>
                  <a:lnTo>
                    <a:pt x="31229" y="46990"/>
                  </a:lnTo>
                  <a:close/>
                </a:path>
                <a:path w="524510" h="318770">
                  <a:moveTo>
                    <a:pt x="31775" y="48260"/>
                  </a:moveTo>
                  <a:lnTo>
                    <a:pt x="30899" y="48260"/>
                  </a:lnTo>
                  <a:lnTo>
                    <a:pt x="30581" y="49530"/>
                  </a:lnTo>
                  <a:lnTo>
                    <a:pt x="31775" y="48260"/>
                  </a:lnTo>
                  <a:close/>
                </a:path>
                <a:path w="524510" h="318770">
                  <a:moveTo>
                    <a:pt x="40068" y="64770"/>
                  </a:moveTo>
                  <a:lnTo>
                    <a:pt x="39725" y="64770"/>
                  </a:lnTo>
                  <a:lnTo>
                    <a:pt x="38950" y="63500"/>
                  </a:lnTo>
                  <a:lnTo>
                    <a:pt x="38785" y="63639"/>
                  </a:lnTo>
                  <a:lnTo>
                    <a:pt x="37439" y="67310"/>
                  </a:lnTo>
                  <a:lnTo>
                    <a:pt x="40068" y="64770"/>
                  </a:lnTo>
                  <a:close/>
                </a:path>
                <a:path w="524510" h="318770">
                  <a:moveTo>
                    <a:pt x="41376" y="63500"/>
                  </a:moveTo>
                  <a:lnTo>
                    <a:pt x="40068" y="64770"/>
                  </a:lnTo>
                  <a:lnTo>
                    <a:pt x="41249" y="64770"/>
                  </a:lnTo>
                  <a:lnTo>
                    <a:pt x="41376" y="63500"/>
                  </a:lnTo>
                  <a:close/>
                </a:path>
                <a:path w="524510" h="318770">
                  <a:moveTo>
                    <a:pt x="48590" y="41478"/>
                  </a:moveTo>
                  <a:lnTo>
                    <a:pt x="48539" y="41008"/>
                  </a:lnTo>
                  <a:lnTo>
                    <a:pt x="48031" y="41478"/>
                  </a:lnTo>
                  <a:lnTo>
                    <a:pt x="48590" y="41478"/>
                  </a:lnTo>
                  <a:close/>
                </a:path>
                <a:path w="524510" h="318770">
                  <a:moveTo>
                    <a:pt x="54698" y="23698"/>
                  </a:moveTo>
                  <a:lnTo>
                    <a:pt x="54381" y="23698"/>
                  </a:lnTo>
                  <a:lnTo>
                    <a:pt x="54673" y="23939"/>
                  </a:lnTo>
                  <a:lnTo>
                    <a:pt x="54698" y="23698"/>
                  </a:lnTo>
                  <a:close/>
                </a:path>
                <a:path w="524510" h="318770">
                  <a:moveTo>
                    <a:pt x="54876" y="83820"/>
                  </a:moveTo>
                  <a:lnTo>
                    <a:pt x="54025" y="85090"/>
                  </a:lnTo>
                  <a:lnTo>
                    <a:pt x="53340" y="85090"/>
                  </a:lnTo>
                  <a:lnTo>
                    <a:pt x="53378" y="87630"/>
                  </a:lnTo>
                  <a:lnTo>
                    <a:pt x="54876" y="83820"/>
                  </a:lnTo>
                  <a:close/>
                </a:path>
                <a:path w="524510" h="318770">
                  <a:moveTo>
                    <a:pt x="55867" y="41478"/>
                  </a:moveTo>
                  <a:lnTo>
                    <a:pt x="55854" y="41097"/>
                  </a:lnTo>
                  <a:lnTo>
                    <a:pt x="55727" y="41478"/>
                  </a:lnTo>
                  <a:lnTo>
                    <a:pt x="55867" y="41478"/>
                  </a:lnTo>
                  <a:close/>
                </a:path>
                <a:path w="524510" h="318770">
                  <a:moveTo>
                    <a:pt x="58191" y="40500"/>
                  </a:moveTo>
                  <a:lnTo>
                    <a:pt x="57480" y="38938"/>
                  </a:lnTo>
                  <a:lnTo>
                    <a:pt x="56464" y="41478"/>
                  </a:lnTo>
                  <a:lnTo>
                    <a:pt x="58191" y="40500"/>
                  </a:lnTo>
                  <a:close/>
                </a:path>
                <a:path w="524510" h="318770">
                  <a:moveTo>
                    <a:pt x="58826" y="40157"/>
                  </a:moveTo>
                  <a:lnTo>
                    <a:pt x="58686" y="40208"/>
                  </a:lnTo>
                  <a:lnTo>
                    <a:pt x="58191" y="40500"/>
                  </a:lnTo>
                  <a:lnTo>
                    <a:pt x="58635" y="41478"/>
                  </a:lnTo>
                  <a:lnTo>
                    <a:pt x="58826" y="40157"/>
                  </a:lnTo>
                  <a:close/>
                </a:path>
                <a:path w="524510" h="318770">
                  <a:moveTo>
                    <a:pt x="59194" y="37668"/>
                  </a:moveTo>
                  <a:lnTo>
                    <a:pt x="58420" y="37668"/>
                  </a:lnTo>
                  <a:lnTo>
                    <a:pt x="57873" y="38938"/>
                  </a:lnTo>
                  <a:lnTo>
                    <a:pt x="59194" y="37668"/>
                  </a:lnTo>
                  <a:close/>
                </a:path>
                <a:path w="524510" h="318770">
                  <a:moveTo>
                    <a:pt x="62611" y="55638"/>
                  </a:moveTo>
                  <a:lnTo>
                    <a:pt x="62318" y="55880"/>
                  </a:lnTo>
                  <a:lnTo>
                    <a:pt x="62547" y="55880"/>
                  </a:lnTo>
                  <a:lnTo>
                    <a:pt x="62611" y="55638"/>
                  </a:lnTo>
                  <a:close/>
                </a:path>
                <a:path w="524510" h="318770">
                  <a:moveTo>
                    <a:pt x="63906" y="54610"/>
                  </a:moveTo>
                  <a:lnTo>
                    <a:pt x="62877" y="54610"/>
                  </a:lnTo>
                  <a:lnTo>
                    <a:pt x="62611" y="55638"/>
                  </a:lnTo>
                  <a:lnTo>
                    <a:pt x="63906" y="54610"/>
                  </a:lnTo>
                  <a:close/>
                </a:path>
                <a:path w="524510" h="318770">
                  <a:moveTo>
                    <a:pt x="72428" y="73660"/>
                  </a:moveTo>
                  <a:lnTo>
                    <a:pt x="72250" y="74930"/>
                  </a:lnTo>
                  <a:lnTo>
                    <a:pt x="72428" y="73660"/>
                  </a:lnTo>
                  <a:close/>
                </a:path>
                <a:path w="524510" h="318770">
                  <a:moveTo>
                    <a:pt x="74968" y="50622"/>
                  </a:moveTo>
                  <a:lnTo>
                    <a:pt x="74930" y="50368"/>
                  </a:lnTo>
                  <a:lnTo>
                    <a:pt x="74790" y="50368"/>
                  </a:lnTo>
                  <a:lnTo>
                    <a:pt x="74968" y="50622"/>
                  </a:lnTo>
                  <a:close/>
                </a:path>
                <a:path w="524510" h="318770">
                  <a:moveTo>
                    <a:pt x="76377" y="51460"/>
                  </a:moveTo>
                  <a:lnTo>
                    <a:pt x="76212" y="51638"/>
                  </a:lnTo>
                  <a:lnTo>
                    <a:pt x="74968" y="50622"/>
                  </a:lnTo>
                  <a:lnTo>
                    <a:pt x="75603" y="54178"/>
                  </a:lnTo>
                  <a:lnTo>
                    <a:pt x="76327" y="51638"/>
                  </a:lnTo>
                  <a:lnTo>
                    <a:pt x="76377" y="51460"/>
                  </a:lnTo>
                  <a:close/>
                </a:path>
                <a:path w="524510" h="318770">
                  <a:moveTo>
                    <a:pt x="77292" y="50368"/>
                  </a:moveTo>
                  <a:lnTo>
                    <a:pt x="76911" y="49593"/>
                  </a:lnTo>
                  <a:lnTo>
                    <a:pt x="76377" y="51460"/>
                  </a:lnTo>
                  <a:lnTo>
                    <a:pt x="77292" y="50368"/>
                  </a:lnTo>
                  <a:close/>
                </a:path>
                <a:path w="524510" h="318770">
                  <a:moveTo>
                    <a:pt x="81089" y="114795"/>
                  </a:moveTo>
                  <a:lnTo>
                    <a:pt x="80378" y="115011"/>
                  </a:lnTo>
                  <a:lnTo>
                    <a:pt x="80543" y="115303"/>
                  </a:lnTo>
                  <a:lnTo>
                    <a:pt x="81089" y="114795"/>
                  </a:lnTo>
                  <a:close/>
                </a:path>
                <a:path w="524510" h="318770">
                  <a:moveTo>
                    <a:pt x="84416" y="117309"/>
                  </a:moveTo>
                  <a:lnTo>
                    <a:pt x="83858" y="117221"/>
                  </a:lnTo>
                  <a:lnTo>
                    <a:pt x="83921" y="117398"/>
                  </a:lnTo>
                  <a:lnTo>
                    <a:pt x="84099" y="117462"/>
                  </a:lnTo>
                  <a:lnTo>
                    <a:pt x="84416" y="117309"/>
                  </a:lnTo>
                  <a:close/>
                </a:path>
                <a:path w="524510" h="318770">
                  <a:moveTo>
                    <a:pt x="101777" y="64338"/>
                  </a:moveTo>
                  <a:lnTo>
                    <a:pt x="101409" y="61798"/>
                  </a:lnTo>
                  <a:lnTo>
                    <a:pt x="101244" y="63068"/>
                  </a:lnTo>
                  <a:lnTo>
                    <a:pt x="100660" y="63068"/>
                  </a:lnTo>
                  <a:lnTo>
                    <a:pt x="101777" y="64338"/>
                  </a:lnTo>
                  <a:close/>
                </a:path>
                <a:path w="524510" h="318770">
                  <a:moveTo>
                    <a:pt x="101942" y="137160"/>
                  </a:moveTo>
                  <a:lnTo>
                    <a:pt x="100965" y="137160"/>
                  </a:lnTo>
                  <a:lnTo>
                    <a:pt x="99961" y="138430"/>
                  </a:lnTo>
                  <a:lnTo>
                    <a:pt x="101942" y="137160"/>
                  </a:lnTo>
                  <a:close/>
                </a:path>
                <a:path w="524510" h="318770">
                  <a:moveTo>
                    <a:pt x="102247" y="133350"/>
                  </a:moveTo>
                  <a:lnTo>
                    <a:pt x="100977" y="133350"/>
                  </a:lnTo>
                  <a:lnTo>
                    <a:pt x="101892" y="133985"/>
                  </a:lnTo>
                  <a:lnTo>
                    <a:pt x="102247" y="133350"/>
                  </a:lnTo>
                  <a:close/>
                </a:path>
                <a:path w="524510" h="318770">
                  <a:moveTo>
                    <a:pt x="102781" y="134620"/>
                  </a:moveTo>
                  <a:lnTo>
                    <a:pt x="101892" y="133985"/>
                  </a:lnTo>
                  <a:lnTo>
                    <a:pt x="100799" y="135890"/>
                  </a:lnTo>
                  <a:lnTo>
                    <a:pt x="102781" y="134620"/>
                  </a:lnTo>
                  <a:close/>
                </a:path>
                <a:path w="524510" h="318770">
                  <a:moveTo>
                    <a:pt x="103149" y="62750"/>
                  </a:moveTo>
                  <a:lnTo>
                    <a:pt x="102222" y="63068"/>
                  </a:lnTo>
                  <a:lnTo>
                    <a:pt x="103098" y="63068"/>
                  </a:lnTo>
                  <a:lnTo>
                    <a:pt x="103149" y="62750"/>
                  </a:lnTo>
                  <a:close/>
                </a:path>
                <a:path w="524510" h="318770">
                  <a:moveTo>
                    <a:pt x="107873" y="104140"/>
                  </a:moveTo>
                  <a:lnTo>
                    <a:pt x="106260" y="103771"/>
                  </a:lnTo>
                  <a:lnTo>
                    <a:pt x="106565" y="104368"/>
                  </a:lnTo>
                  <a:lnTo>
                    <a:pt x="107873" y="104140"/>
                  </a:lnTo>
                  <a:close/>
                </a:path>
                <a:path w="524510" h="318770">
                  <a:moveTo>
                    <a:pt x="144030" y="76657"/>
                  </a:moveTo>
                  <a:lnTo>
                    <a:pt x="143484" y="77165"/>
                  </a:lnTo>
                  <a:lnTo>
                    <a:pt x="143802" y="77368"/>
                  </a:lnTo>
                  <a:lnTo>
                    <a:pt x="144030" y="76657"/>
                  </a:lnTo>
                  <a:close/>
                </a:path>
                <a:path w="524510" h="318770">
                  <a:moveTo>
                    <a:pt x="148602" y="77444"/>
                  </a:moveTo>
                  <a:lnTo>
                    <a:pt x="148005" y="77622"/>
                  </a:lnTo>
                  <a:lnTo>
                    <a:pt x="148170" y="77736"/>
                  </a:lnTo>
                  <a:lnTo>
                    <a:pt x="148374" y="77724"/>
                  </a:lnTo>
                  <a:lnTo>
                    <a:pt x="148602" y="77444"/>
                  </a:lnTo>
                  <a:close/>
                </a:path>
                <a:path w="524510" h="318770">
                  <a:moveTo>
                    <a:pt x="152781" y="185635"/>
                  </a:moveTo>
                  <a:lnTo>
                    <a:pt x="151307" y="186690"/>
                  </a:lnTo>
                  <a:lnTo>
                    <a:pt x="151485" y="187960"/>
                  </a:lnTo>
                  <a:lnTo>
                    <a:pt x="152374" y="186690"/>
                  </a:lnTo>
                  <a:lnTo>
                    <a:pt x="151904" y="186690"/>
                  </a:lnTo>
                  <a:lnTo>
                    <a:pt x="152781" y="185635"/>
                  </a:lnTo>
                  <a:close/>
                </a:path>
                <a:path w="524510" h="318770">
                  <a:moveTo>
                    <a:pt x="153035" y="185458"/>
                  </a:moveTo>
                  <a:lnTo>
                    <a:pt x="152781" y="185635"/>
                  </a:lnTo>
                  <a:lnTo>
                    <a:pt x="153035" y="185458"/>
                  </a:lnTo>
                  <a:close/>
                </a:path>
                <a:path w="524510" h="318770">
                  <a:moveTo>
                    <a:pt x="155968" y="80848"/>
                  </a:moveTo>
                  <a:lnTo>
                    <a:pt x="155130" y="80848"/>
                  </a:lnTo>
                  <a:lnTo>
                    <a:pt x="154279" y="82118"/>
                  </a:lnTo>
                  <a:lnTo>
                    <a:pt x="155968" y="80848"/>
                  </a:lnTo>
                  <a:close/>
                </a:path>
                <a:path w="524510" h="318770">
                  <a:moveTo>
                    <a:pt x="156019" y="80822"/>
                  </a:moveTo>
                  <a:close/>
                </a:path>
                <a:path w="524510" h="318770">
                  <a:moveTo>
                    <a:pt x="157886" y="149860"/>
                  </a:moveTo>
                  <a:lnTo>
                    <a:pt x="153847" y="151003"/>
                  </a:lnTo>
                  <a:lnTo>
                    <a:pt x="156743" y="151003"/>
                  </a:lnTo>
                  <a:lnTo>
                    <a:pt x="157886" y="149860"/>
                  </a:lnTo>
                  <a:close/>
                </a:path>
                <a:path w="524510" h="318770">
                  <a:moveTo>
                    <a:pt x="165277" y="162560"/>
                  </a:moveTo>
                  <a:lnTo>
                    <a:pt x="161848" y="160020"/>
                  </a:lnTo>
                  <a:lnTo>
                    <a:pt x="158775" y="166370"/>
                  </a:lnTo>
                  <a:lnTo>
                    <a:pt x="159194" y="165100"/>
                  </a:lnTo>
                  <a:lnTo>
                    <a:pt x="160820" y="160020"/>
                  </a:lnTo>
                  <a:lnTo>
                    <a:pt x="156705" y="165100"/>
                  </a:lnTo>
                  <a:lnTo>
                    <a:pt x="155702" y="163830"/>
                  </a:lnTo>
                  <a:lnTo>
                    <a:pt x="156057" y="158750"/>
                  </a:lnTo>
                  <a:lnTo>
                    <a:pt x="156794" y="157480"/>
                  </a:lnTo>
                  <a:lnTo>
                    <a:pt x="157708" y="158750"/>
                  </a:lnTo>
                  <a:lnTo>
                    <a:pt x="158610" y="157480"/>
                  </a:lnTo>
                  <a:lnTo>
                    <a:pt x="157975" y="156210"/>
                  </a:lnTo>
                  <a:lnTo>
                    <a:pt x="157340" y="154940"/>
                  </a:lnTo>
                  <a:lnTo>
                    <a:pt x="159778" y="154940"/>
                  </a:lnTo>
                  <a:lnTo>
                    <a:pt x="159905" y="152400"/>
                  </a:lnTo>
                  <a:lnTo>
                    <a:pt x="158559" y="153670"/>
                  </a:lnTo>
                  <a:lnTo>
                    <a:pt x="157137" y="154940"/>
                  </a:lnTo>
                  <a:lnTo>
                    <a:pt x="156857" y="152400"/>
                  </a:lnTo>
                  <a:lnTo>
                    <a:pt x="156095" y="156210"/>
                  </a:lnTo>
                  <a:lnTo>
                    <a:pt x="151625" y="156210"/>
                  </a:lnTo>
                  <a:lnTo>
                    <a:pt x="152869" y="154940"/>
                  </a:lnTo>
                  <a:lnTo>
                    <a:pt x="156629" y="151130"/>
                  </a:lnTo>
                  <a:lnTo>
                    <a:pt x="153403" y="151130"/>
                  </a:lnTo>
                  <a:lnTo>
                    <a:pt x="118465" y="151130"/>
                  </a:lnTo>
                  <a:lnTo>
                    <a:pt x="118287" y="151130"/>
                  </a:lnTo>
                  <a:lnTo>
                    <a:pt x="120243" y="152400"/>
                  </a:lnTo>
                  <a:lnTo>
                    <a:pt x="117970" y="153670"/>
                  </a:lnTo>
                  <a:lnTo>
                    <a:pt x="120421" y="154940"/>
                  </a:lnTo>
                  <a:lnTo>
                    <a:pt x="121145" y="156210"/>
                  </a:lnTo>
                  <a:lnTo>
                    <a:pt x="125425" y="157480"/>
                  </a:lnTo>
                  <a:lnTo>
                    <a:pt x="125895" y="156210"/>
                  </a:lnTo>
                  <a:lnTo>
                    <a:pt x="125882" y="154940"/>
                  </a:lnTo>
                  <a:lnTo>
                    <a:pt x="127495" y="154940"/>
                  </a:lnTo>
                  <a:lnTo>
                    <a:pt x="127050" y="156210"/>
                  </a:lnTo>
                  <a:lnTo>
                    <a:pt x="126098" y="157480"/>
                  </a:lnTo>
                  <a:lnTo>
                    <a:pt x="131648" y="157480"/>
                  </a:lnTo>
                  <a:lnTo>
                    <a:pt x="127609" y="170180"/>
                  </a:lnTo>
                  <a:lnTo>
                    <a:pt x="133959" y="167640"/>
                  </a:lnTo>
                  <a:lnTo>
                    <a:pt x="133604" y="168910"/>
                  </a:lnTo>
                  <a:lnTo>
                    <a:pt x="136105" y="168910"/>
                  </a:lnTo>
                  <a:lnTo>
                    <a:pt x="138188" y="168910"/>
                  </a:lnTo>
                  <a:lnTo>
                    <a:pt x="165112" y="168910"/>
                  </a:lnTo>
                  <a:lnTo>
                    <a:pt x="165150" y="167640"/>
                  </a:lnTo>
                  <a:lnTo>
                    <a:pt x="165188" y="166370"/>
                  </a:lnTo>
                  <a:lnTo>
                    <a:pt x="165277" y="162560"/>
                  </a:lnTo>
                  <a:close/>
                </a:path>
                <a:path w="524510" h="318770">
                  <a:moveTo>
                    <a:pt x="174472" y="83388"/>
                  </a:moveTo>
                  <a:lnTo>
                    <a:pt x="174244" y="83388"/>
                  </a:lnTo>
                  <a:lnTo>
                    <a:pt x="173139" y="84658"/>
                  </a:lnTo>
                  <a:lnTo>
                    <a:pt x="174180" y="84658"/>
                  </a:lnTo>
                  <a:lnTo>
                    <a:pt x="174472" y="83388"/>
                  </a:lnTo>
                  <a:close/>
                </a:path>
                <a:path w="524510" h="318770">
                  <a:moveTo>
                    <a:pt x="175221" y="84658"/>
                  </a:moveTo>
                  <a:lnTo>
                    <a:pt x="174180" y="84658"/>
                  </a:lnTo>
                  <a:lnTo>
                    <a:pt x="173888" y="85928"/>
                  </a:lnTo>
                  <a:lnTo>
                    <a:pt x="175221" y="84658"/>
                  </a:lnTo>
                  <a:close/>
                </a:path>
                <a:path w="524510" h="318770">
                  <a:moveTo>
                    <a:pt x="176187" y="177990"/>
                  </a:moveTo>
                  <a:lnTo>
                    <a:pt x="174739" y="179070"/>
                  </a:lnTo>
                  <a:lnTo>
                    <a:pt x="175298" y="179070"/>
                  </a:lnTo>
                  <a:lnTo>
                    <a:pt x="176187" y="177990"/>
                  </a:lnTo>
                  <a:close/>
                </a:path>
                <a:path w="524510" h="318770">
                  <a:moveTo>
                    <a:pt x="176352" y="177800"/>
                  </a:moveTo>
                  <a:lnTo>
                    <a:pt x="176187" y="177990"/>
                  </a:lnTo>
                  <a:lnTo>
                    <a:pt x="176339" y="177876"/>
                  </a:lnTo>
                  <a:close/>
                </a:path>
                <a:path w="524510" h="318770">
                  <a:moveTo>
                    <a:pt x="182067" y="181521"/>
                  </a:moveTo>
                  <a:lnTo>
                    <a:pt x="181978" y="180060"/>
                  </a:lnTo>
                  <a:lnTo>
                    <a:pt x="180454" y="180898"/>
                  </a:lnTo>
                  <a:lnTo>
                    <a:pt x="180924" y="181584"/>
                  </a:lnTo>
                  <a:lnTo>
                    <a:pt x="180708" y="183083"/>
                  </a:lnTo>
                  <a:lnTo>
                    <a:pt x="181305" y="183032"/>
                  </a:lnTo>
                  <a:lnTo>
                    <a:pt x="182067" y="181521"/>
                  </a:lnTo>
                  <a:close/>
                </a:path>
                <a:path w="524510" h="318770">
                  <a:moveTo>
                    <a:pt x="187236" y="192252"/>
                  </a:moveTo>
                  <a:lnTo>
                    <a:pt x="185877" y="193040"/>
                  </a:lnTo>
                  <a:lnTo>
                    <a:pt x="186702" y="193509"/>
                  </a:lnTo>
                  <a:lnTo>
                    <a:pt x="187236" y="192252"/>
                  </a:lnTo>
                  <a:close/>
                </a:path>
                <a:path w="524510" h="318770">
                  <a:moveTo>
                    <a:pt x="188925" y="190500"/>
                  </a:moveTo>
                  <a:lnTo>
                    <a:pt x="187985" y="190500"/>
                  </a:lnTo>
                  <a:lnTo>
                    <a:pt x="187236" y="192252"/>
                  </a:lnTo>
                  <a:lnTo>
                    <a:pt x="188074" y="191770"/>
                  </a:lnTo>
                  <a:lnTo>
                    <a:pt x="187502" y="193040"/>
                  </a:lnTo>
                  <a:lnTo>
                    <a:pt x="188214" y="191770"/>
                  </a:lnTo>
                  <a:lnTo>
                    <a:pt x="188925" y="190500"/>
                  </a:lnTo>
                  <a:close/>
                </a:path>
                <a:path w="524510" h="318770">
                  <a:moveTo>
                    <a:pt x="194271" y="193040"/>
                  </a:moveTo>
                  <a:lnTo>
                    <a:pt x="194081" y="193040"/>
                  </a:lnTo>
                  <a:lnTo>
                    <a:pt x="194271" y="193040"/>
                  </a:lnTo>
                  <a:close/>
                </a:path>
                <a:path w="524510" h="318770">
                  <a:moveTo>
                    <a:pt x="203288" y="229768"/>
                  </a:moveTo>
                  <a:lnTo>
                    <a:pt x="203111" y="229641"/>
                  </a:lnTo>
                  <a:lnTo>
                    <a:pt x="203263" y="229819"/>
                  </a:lnTo>
                  <a:close/>
                </a:path>
                <a:path w="524510" h="318770">
                  <a:moveTo>
                    <a:pt x="203377" y="203200"/>
                  </a:moveTo>
                  <a:lnTo>
                    <a:pt x="203276" y="201930"/>
                  </a:lnTo>
                  <a:lnTo>
                    <a:pt x="203238" y="202222"/>
                  </a:lnTo>
                  <a:lnTo>
                    <a:pt x="203377" y="203200"/>
                  </a:lnTo>
                  <a:close/>
                </a:path>
                <a:path w="524510" h="318770">
                  <a:moveTo>
                    <a:pt x="208356" y="204774"/>
                  </a:moveTo>
                  <a:lnTo>
                    <a:pt x="208140" y="204050"/>
                  </a:lnTo>
                  <a:lnTo>
                    <a:pt x="208000" y="204457"/>
                  </a:lnTo>
                  <a:lnTo>
                    <a:pt x="207937" y="204660"/>
                  </a:lnTo>
                  <a:lnTo>
                    <a:pt x="208356" y="204774"/>
                  </a:lnTo>
                  <a:close/>
                </a:path>
                <a:path w="524510" h="318770">
                  <a:moveTo>
                    <a:pt x="210312" y="94678"/>
                  </a:moveTo>
                  <a:lnTo>
                    <a:pt x="209981" y="94818"/>
                  </a:lnTo>
                  <a:lnTo>
                    <a:pt x="210261" y="94818"/>
                  </a:lnTo>
                  <a:lnTo>
                    <a:pt x="210312" y="94678"/>
                  </a:lnTo>
                  <a:close/>
                </a:path>
                <a:path w="524510" h="318770">
                  <a:moveTo>
                    <a:pt x="212293" y="71958"/>
                  </a:moveTo>
                  <a:lnTo>
                    <a:pt x="212115" y="71958"/>
                  </a:lnTo>
                  <a:lnTo>
                    <a:pt x="212293" y="71958"/>
                  </a:lnTo>
                  <a:close/>
                </a:path>
                <a:path w="524510" h="318770">
                  <a:moveTo>
                    <a:pt x="212877" y="203212"/>
                  </a:moveTo>
                  <a:lnTo>
                    <a:pt x="211442" y="203352"/>
                  </a:lnTo>
                  <a:lnTo>
                    <a:pt x="209613" y="206121"/>
                  </a:lnTo>
                  <a:lnTo>
                    <a:pt x="210477" y="206032"/>
                  </a:lnTo>
                  <a:lnTo>
                    <a:pt x="212877" y="203212"/>
                  </a:lnTo>
                  <a:close/>
                </a:path>
                <a:path w="524510" h="318770">
                  <a:moveTo>
                    <a:pt x="214858" y="212090"/>
                  </a:moveTo>
                  <a:lnTo>
                    <a:pt x="214223" y="213360"/>
                  </a:lnTo>
                  <a:lnTo>
                    <a:pt x="214401" y="213360"/>
                  </a:lnTo>
                  <a:lnTo>
                    <a:pt x="214858" y="212090"/>
                  </a:lnTo>
                  <a:close/>
                </a:path>
                <a:path w="524510" h="318770">
                  <a:moveTo>
                    <a:pt x="221818" y="213360"/>
                  </a:moveTo>
                  <a:lnTo>
                    <a:pt x="221195" y="212090"/>
                  </a:lnTo>
                  <a:lnTo>
                    <a:pt x="220840" y="212090"/>
                  </a:lnTo>
                  <a:lnTo>
                    <a:pt x="219951" y="213360"/>
                  </a:lnTo>
                  <a:lnTo>
                    <a:pt x="221818" y="213360"/>
                  </a:lnTo>
                  <a:close/>
                </a:path>
                <a:path w="524510" h="318770">
                  <a:moveTo>
                    <a:pt x="222211" y="241300"/>
                  </a:moveTo>
                  <a:lnTo>
                    <a:pt x="221742" y="241300"/>
                  </a:lnTo>
                  <a:lnTo>
                    <a:pt x="221081" y="241300"/>
                  </a:lnTo>
                  <a:lnTo>
                    <a:pt x="221234" y="242570"/>
                  </a:lnTo>
                  <a:lnTo>
                    <a:pt x="222211" y="241300"/>
                  </a:lnTo>
                  <a:close/>
                </a:path>
                <a:path w="524510" h="318770">
                  <a:moveTo>
                    <a:pt x="222643" y="240741"/>
                  </a:moveTo>
                  <a:lnTo>
                    <a:pt x="222084" y="241084"/>
                  </a:lnTo>
                  <a:lnTo>
                    <a:pt x="222377" y="241084"/>
                  </a:lnTo>
                  <a:lnTo>
                    <a:pt x="222643" y="240741"/>
                  </a:lnTo>
                  <a:close/>
                </a:path>
                <a:path w="524510" h="318770">
                  <a:moveTo>
                    <a:pt x="242404" y="86842"/>
                  </a:moveTo>
                  <a:lnTo>
                    <a:pt x="242341" y="86702"/>
                  </a:lnTo>
                  <a:lnTo>
                    <a:pt x="242252" y="86487"/>
                  </a:lnTo>
                  <a:lnTo>
                    <a:pt x="242404" y="86842"/>
                  </a:lnTo>
                  <a:close/>
                </a:path>
                <a:path w="524510" h="318770">
                  <a:moveTo>
                    <a:pt x="242544" y="222250"/>
                  </a:moveTo>
                  <a:lnTo>
                    <a:pt x="239725" y="222250"/>
                  </a:lnTo>
                  <a:lnTo>
                    <a:pt x="238721" y="224790"/>
                  </a:lnTo>
                  <a:lnTo>
                    <a:pt x="239166" y="224790"/>
                  </a:lnTo>
                  <a:lnTo>
                    <a:pt x="236550" y="226060"/>
                  </a:lnTo>
                  <a:lnTo>
                    <a:pt x="239750" y="226060"/>
                  </a:lnTo>
                  <a:lnTo>
                    <a:pt x="242544" y="222250"/>
                  </a:lnTo>
                  <a:close/>
                </a:path>
                <a:path w="524510" h="318770">
                  <a:moveTo>
                    <a:pt x="243827" y="233680"/>
                  </a:moveTo>
                  <a:lnTo>
                    <a:pt x="242354" y="233680"/>
                  </a:lnTo>
                  <a:lnTo>
                    <a:pt x="242798" y="234111"/>
                  </a:lnTo>
                  <a:lnTo>
                    <a:pt x="243827" y="233680"/>
                  </a:lnTo>
                  <a:close/>
                </a:path>
                <a:path w="524510" h="318770">
                  <a:moveTo>
                    <a:pt x="244551" y="83350"/>
                  </a:moveTo>
                  <a:lnTo>
                    <a:pt x="240753" y="83083"/>
                  </a:lnTo>
                  <a:lnTo>
                    <a:pt x="242252" y="86487"/>
                  </a:lnTo>
                  <a:lnTo>
                    <a:pt x="242328" y="85318"/>
                  </a:lnTo>
                  <a:lnTo>
                    <a:pt x="244551" y="83350"/>
                  </a:lnTo>
                  <a:close/>
                </a:path>
                <a:path w="524510" h="318770">
                  <a:moveTo>
                    <a:pt x="250964" y="108788"/>
                  </a:moveTo>
                  <a:lnTo>
                    <a:pt x="250685" y="108788"/>
                  </a:lnTo>
                  <a:lnTo>
                    <a:pt x="250901" y="109118"/>
                  </a:lnTo>
                  <a:lnTo>
                    <a:pt x="250964" y="108788"/>
                  </a:lnTo>
                  <a:close/>
                </a:path>
                <a:path w="524510" h="318770">
                  <a:moveTo>
                    <a:pt x="251333" y="229870"/>
                  </a:moveTo>
                  <a:lnTo>
                    <a:pt x="250761" y="229870"/>
                  </a:lnTo>
                  <a:lnTo>
                    <a:pt x="251269" y="230644"/>
                  </a:lnTo>
                  <a:lnTo>
                    <a:pt x="251333" y="229870"/>
                  </a:lnTo>
                  <a:close/>
                </a:path>
                <a:path w="524510" h="318770">
                  <a:moveTo>
                    <a:pt x="251523" y="110058"/>
                  </a:moveTo>
                  <a:lnTo>
                    <a:pt x="250901" y="109118"/>
                  </a:lnTo>
                  <a:lnTo>
                    <a:pt x="250710" y="110058"/>
                  </a:lnTo>
                  <a:lnTo>
                    <a:pt x="251282" y="111328"/>
                  </a:lnTo>
                  <a:lnTo>
                    <a:pt x="251523" y="110058"/>
                  </a:lnTo>
                  <a:close/>
                </a:path>
                <a:path w="524510" h="318770">
                  <a:moveTo>
                    <a:pt x="251587" y="231140"/>
                  </a:moveTo>
                  <a:lnTo>
                    <a:pt x="251269" y="230644"/>
                  </a:lnTo>
                  <a:lnTo>
                    <a:pt x="251206" y="231355"/>
                  </a:lnTo>
                  <a:lnTo>
                    <a:pt x="251587" y="231140"/>
                  </a:lnTo>
                  <a:close/>
                </a:path>
                <a:path w="524510" h="318770">
                  <a:moveTo>
                    <a:pt x="255371" y="233680"/>
                  </a:moveTo>
                  <a:lnTo>
                    <a:pt x="254279" y="232994"/>
                  </a:lnTo>
                  <a:lnTo>
                    <a:pt x="254406" y="233680"/>
                  </a:lnTo>
                  <a:lnTo>
                    <a:pt x="255371" y="233680"/>
                  </a:lnTo>
                  <a:close/>
                </a:path>
                <a:path w="524510" h="318770">
                  <a:moveTo>
                    <a:pt x="261086" y="242570"/>
                  </a:moveTo>
                  <a:close/>
                </a:path>
                <a:path w="524510" h="318770">
                  <a:moveTo>
                    <a:pt x="262483" y="261353"/>
                  </a:moveTo>
                  <a:lnTo>
                    <a:pt x="262204" y="260946"/>
                  </a:lnTo>
                  <a:lnTo>
                    <a:pt x="261924" y="260388"/>
                  </a:lnTo>
                  <a:lnTo>
                    <a:pt x="261277" y="260515"/>
                  </a:lnTo>
                  <a:lnTo>
                    <a:pt x="261429" y="261302"/>
                  </a:lnTo>
                  <a:lnTo>
                    <a:pt x="261899" y="261454"/>
                  </a:lnTo>
                  <a:lnTo>
                    <a:pt x="262483" y="261353"/>
                  </a:lnTo>
                  <a:close/>
                </a:path>
                <a:path w="524510" h="318770">
                  <a:moveTo>
                    <a:pt x="264121" y="260756"/>
                  </a:moveTo>
                  <a:lnTo>
                    <a:pt x="263537" y="261023"/>
                  </a:lnTo>
                  <a:lnTo>
                    <a:pt x="262978" y="261277"/>
                  </a:lnTo>
                  <a:lnTo>
                    <a:pt x="262483" y="261353"/>
                  </a:lnTo>
                  <a:lnTo>
                    <a:pt x="262826" y="261848"/>
                  </a:lnTo>
                  <a:lnTo>
                    <a:pt x="263182" y="262140"/>
                  </a:lnTo>
                  <a:lnTo>
                    <a:pt x="264121" y="260756"/>
                  </a:lnTo>
                  <a:close/>
                </a:path>
                <a:path w="524510" h="318770">
                  <a:moveTo>
                    <a:pt x="264909" y="265137"/>
                  </a:moveTo>
                  <a:lnTo>
                    <a:pt x="264363" y="265430"/>
                  </a:lnTo>
                  <a:lnTo>
                    <a:pt x="264668" y="265430"/>
                  </a:lnTo>
                  <a:lnTo>
                    <a:pt x="264909" y="265137"/>
                  </a:lnTo>
                  <a:close/>
                </a:path>
                <a:path w="524510" h="318770">
                  <a:moveTo>
                    <a:pt x="268579" y="245110"/>
                  </a:moveTo>
                  <a:lnTo>
                    <a:pt x="266903" y="245110"/>
                  </a:lnTo>
                  <a:lnTo>
                    <a:pt x="267030" y="246354"/>
                  </a:lnTo>
                  <a:lnTo>
                    <a:pt x="268579" y="245110"/>
                  </a:lnTo>
                  <a:close/>
                </a:path>
                <a:path w="524510" h="318770">
                  <a:moveTo>
                    <a:pt x="268947" y="266509"/>
                  </a:moveTo>
                  <a:lnTo>
                    <a:pt x="268655" y="266700"/>
                  </a:lnTo>
                  <a:lnTo>
                    <a:pt x="268782" y="266700"/>
                  </a:lnTo>
                  <a:lnTo>
                    <a:pt x="268947" y="266509"/>
                  </a:lnTo>
                  <a:close/>
                </a:path>
                <a:path w="524510" h="318770">
                  <a:moveTo>
                    <a:pt x="269633" y="93345"/>
                  </a:moveTo>
                  <a:lnTo>
                    <a:pt x="269189" y="93548"/>
                  </a:lnTo>
                  <a:lnTo>
                    <a:pt x="268147" y="94970"/>
                  </a:lnTo>
                  <a:lnTo>
                    <a:pt x="268389" y="94818"/>
                  </a:lnTo>
                  <a:lnTo>
                    <a:pt x="269633" y="93345"/>
                  </a:lnTo>
                  <a:close/>
                </a:path>
                <a:path w="524510" h="318770">
                  <a:moveTo>
                    <a:pt x="270217" y="91008"/>
                  </a:moveTo>
                  <a:lnTo>
                    <a:pt x="269938" y="91008"/>
                  </a:lnTo>
                  <a:lnTo>
                    <a:pt x="268871" y="92278"/>
                  </a:lnTo>
                  <a:lnTo>
                    <a:pt x="269417" y="92278"/>
                  </a:lnTo>
                  <a:lnTo>
                    <a:pt x="270217" y="91008"/>
                  </a:lnTo>
                  <a:close/>
                </a:path>
                <a:path w="524510" h="318770">
                  <a:moveTo>
                    <a:pt x="273799" y="91008"/>
                  </a:moveTo>
                  <a:lnTo>
                    <a:pt x="270217" y="91008"/>
                  </a:lnTo>
                  <a:lnTo>
                    <a:pt x="270522" y="92278"/>
                  </a:lnTo>
                  <a:lnTo>
                    <a:pt x="269633" y="93345"/>
                  </a:lnTo>
                  <a:lnTo>
                    <a:pt x="271907" y="92278"/>
                  </a:lnTo>
                  <a:lnTo>
                    <a:pt x="273799" y="91008"/>
                  </a:lnTo>
                  <a:close/>
                </a:path>
                <a:path w="524510" h="318770">
                  <a:moveTo>
                    <a:pt x="275729" y="270611"/>
                  </a:moveTo>
                  <a:lnTo>
                    <a:pt x="274180" y="270548"/>
                  </a:lnTo>
                  <a:lnTo>
                    <a:pt x="274040" y="272453"/>
                  </a:lnTo>
                  <a:lnTo>
                    <a:pt x="275729" y="270611"/>
                  </a:lnTo>
                  <a:close/>
                </a:path>
                <a:path w="524510" h="318770">
                  <a:moveTo>
                    <a:pt x="277025" y="251460"/>
                  </a:moveTo>
                  <a:lnTo>
                    <a:pt x="274891" y="254000"/>
                  </a:lnTo>
                  <a:lnTo>
                    <a:pt x="276479" y="254000"/>
                  </a:lnTo>
                  <a:lnTo>
                    <a:pt x="277025" y="251460"/>
                  </a:lnTo>
                  <a:close/>
                </a:path>
                <a:path w="524510" h="318770">
                  <a:moveTo>
                    <a:pt x="277698" y="254000"/>
                  </a:moveTo>
                  <a:lnTo>
                    <a:pt x="276479" y="254000"/>
                  </a:lnTo>
                  <a:lnTo>
                    <a:pt x="276098" y="255778"/>
                  </a:lnTo>
                  <a:lnTo>
                    <a:pt x="277698" y="254000"/>
                  </a:lnTo>
                  <a:close/>
                </a:path>
                <a:path w="524510" h="318770">
                  <a:moveTo>
                    <a:pt x="280403" y="251358"/>
                  </a:moveTo>
                  <a:lnTo>
                    <a:pt x="278574" y="251333"/>
                  </a:lnTo>
                  <a:lnTo>
                    <a:pt x="279844" y="251460"/>
                  </a:lnTo>
                  <a:lnTo>
                    <a:pt x="280403" y="251358"/>
                  </a:lnTo>
                  <a:close/>
                </a:path>
                <a:path w="524510" h="318770">
                  <a:moveTo>
                    <a:pt x="284645" y="96088"/>
                  </a:moveTo>
                  <a:lnTo>
                    <a:pt x="283883" y="94970"/>
                  </a:lnTo>
                  <a:lnTo>
                    <a:pt x="283845" y="94678"/>
                  </a:lnTo>
                  <a:lnTo>
                    <a:pt x="284289" y="93548"/>
                  </a:lnTo>
                  <a:lnTo>
                    <a:pt x="281266" y="93548"/>
                  </a:lnTo>
                  <a:lnTo>
                    <a:pt x="280619" y="96088"/>
                  </a:lnTo>
                  <a:lnTo>
                    <a:pt x="284645" y="96088"/>
                  </a:lnTo>
                  <a:close/>
                </a:path>
                <a:path w="524510" h="318770">
                  <a:moveTo>
                    <a:pt x="287121" y="96088"/>
                  </a:moveTo>
                  <a:lnTo>
                    <a:pt x="286981" y="92278"/>
                  </a:lnTo>
                  <a:lnTo>
                    <a:pt x="284645" y="96088"/>
                  </a:lnTo>
                  <a:lnTo>
                    <a:pt x="287121" y="96088"/>
                  </a:lnTo>
                  <a:close/>
                </a:path>
                <a:path w="524510" h="318770">
                  <a:moveTo>
                    <a:pt x="287210" y="279679"/>
                  </a:moveTo>
                  <a:lnTo>
                    <a:pt x="287045" y="279400"/>
                  </a:lnTo>
                  <a:lnTo>
                    <a:pt x="286626" y="280670"/>
                  </a:lnTo>
                  <a:lnTo>
                    <a:pt x="287210" y="279679"/>
                  </a:lnTo>
                  <a:close/>
                </a:path>
                <a:path w="524510" h="318770">
                  <a:moveTo>
                    <a:pt x="289090" y="97358"/>
                  </a:moveTo>
                  <a:lnTo>
                    <a:pt x="287997" y="97358"/>
                  </a:lnTo>
                  <a:lnTo>
                    <a:pt x="288264" y="99822"/>
                  </a:lnTo>
                  <a:lnTo>
                    <a:pt x="288874" y="98628"/>
                  </a:lnTo>
                  <a:lnTo>
                    <a:pt x="288912" y="99898"/>
                  </a:lnTo>
                  <a:lnTo>
                    <a:pt x="289001" y="98628"/>
                  </a:lnTo>
                  <a:lnTo>
                    <a:pt x="289090" y="97358"/>
                  </a:lnTo>
                  <a:close/>
                </a:path>
                <a:path w="524510" h="318770">
                  <a:moveTo>
                    <a:pt x="290690" y="262839"/>
                  </a:moveTo>
                  <a:lnTo>
                    <a:pt x="289725" y="264160"/>
                  </a:lnTo>
                  <a:lnTo>
                    <a:pt x="290690" y="262839"/>
                  </a:lnTo>
                  <a:close/>
                </a:path>
                <a:path w="524510" h="318770">
                  <a:moveTo>
                    <a:pt x="291249" y="261962"/>
                  </a:moveTo>
                  <a:lnTo>
                    <a:pt x="290283" y="261772"/>
                  </a:lnTo>
                  <a:lnTo>
                    <a:pt x="290677" y="262801"/>
                  </a:lnTo>
                  <a:lnTo>
                    <a:pt x="291249" y="261962"/>
                  </a:lnTo>
                  <a:close/>
                </a:path>
                <a:path w="524510" h="318770">
                  <a:moveTo>
                    <a:pt x="309689" y="102438"/>
                  </a:moveTo>
                  <a:lnTo>
                    <a:pt x="309384" y="101168"/>
                  </a:lnTo>
                  <a:lnTo>
                    <a:pt x="309397" y="102095"/>
                  </a:lnTo>
                  <a:lnTo>
                    <a:pt x="309689" y="102438"/>
                  </a:lnTo>
                  <a:close/>
                </a:path>
                <a:path w="524510" h="318770">
                  <a:moveTo>
                    <a:pt x="309854" y="282092"/>
                  </a:moveTo>
                  <a:lnTo>
                    <a:pt x="309308" y="282765"/>
                  </a:lnTo>
                  <a:lnTo>
                    <a:pt x="309511" y="283210"/>
                  </a:lnTo>
                  <a:lnTo>
                    <a:pt x="309854" y="282092"/>
                  </a:lnTo>
                  <a:close/>
                </a:path>
                <a:path w="524510" h="318770">
                  <a:moveTo>
                    <a:pt x="311023" y="280670"/>
                  </a:moveTo>
                  <a:lnTo>
                    <a:pt x="310769" y="279742"/>
                  </a:lnTo>
                  <a:lnTo>
                    <a:pt x="310959" y="279400"/>
                  </a:lnTo>
                  <a:lnTo>
                    <a:pt x="310680" y="279400"/>
                  </a:lnTo>
                  <a:lnTo>
                    <a:pt x="310388" y="279400"/>
                  </a:lnTo>
                  <a:lnTo>
                    <a:pt x="310273" y="280670"/>
                  </a:lnTo>
                  <a:lnTo>
                    <a:pt x="309854" y="282092"/>
                  </a:lnTo>
                  <a:lnTo>
                    <a:pt x="311023" y="280670"/>
                  </a:lnTo>
                  <a:close/>
                </a:path>
                <a:path w="524510" h="318770">
                  <a:moveTo>
                    <a:pt x="313867" y="293370"/>
                  </a:moveTo>
                  <a:lnTo>
                    <a:pt x="313766" y="293598"/>
                  </a:lnTo>
                  <a:lnTo>
                    <a:pt x="313715" y="293865"/>
                  </a:lnTo>
                  <a:lnTo>
                    <a:pt x="313715" y="294144"/>
                  </a:lnTo>
                  <a:lnTo>
                    <a:pt x="313817" y="293979"/>
                  </a:lnTo>
                  <a:lnTo>
                    <a:pt x="313842" y="293687"/>
                  </a:lnTo>
                  <a:lnTo>
                    <a:pt x="313867" y="293370"/>
                  </a:lnTo>
                  <a:close/>
                </a:path>
                <a:path w="524510" h="318770">
                  <a:moveTo>
                    <a:pt x="316039" y="101676"/>
                  </a:moveTo>
                  <a:lnTo>
                    <a:pt x="315455" y="101092"/>
                  </a:lnTo>
                  <a:lnTo>
                    <a:pt x="315493" y="101333"/>
                  </a:lnTo>
                  <a:lnTo>
                    <a:pt x="315531" y="101523"/>
                  </a:lnTo>
                  <a:lnTo>
                    <a:pt x="315582" y="101739"/>
                  </a:lnTo>
                  <a:lnTo>
                    <a:pt x="316039" y="101676"/>
                  </a:lnTo>
                  <a:close/>
                </a:path>
                <a:path w="524510" h="318770">
                  <a:moveTo>
                    <a:pt x="322478" y="284480"/>
                  </a:moveTo>
                  <a:lnTo>
                    <a:pt x="322110" y="284480"/>
                  </a:lnTo>
                  <a:lnTo>
                    <a:pt x="322224" y="284772"/>
                  </a:lnTo>
                  <a:lnTo>
                    <a:pt x="322478" y="284480"/>
                  </a:lnTo>
                  <a:close/>
                </a:path>
                <a:path w="524510" h="318770">
                  <a:moveTo>
                    <a:pt x="323735" y="126530"/>
                  </a:moveTo>
                  <a:lnTo>
                    <a:pt x="321665" y="125691"/>
                  </a:lnTo>
                  <a:lnTo>
                    <a:pt x="322211" y="126085"/>
                  </a:lnTo>
                  <a:lnTo>
                    <a:pt x="322961" y="126365"/>
                  </a:lnTo>
                  <a:lnTo>
                    <a:pt x="323735" y="126530"/>
                  </a:lnTo>
                  <a:close/>
                </a:path>
                <a:path w="524510" h="318770">
                  <a:moveTo>
                    <a:pt x="323977" y="126568"/>
                  </a:moveTo>
                  <a:lnTo>
                    <a:pt x="323735" y="126530"/>
                  </a:lnTo>
                  <a:lnTo>
                    <a:pt x="323964" y="126619"/>
                  </a:lnTo>
                  <a:close/>
                </a:path>
                <a:path w="524510" h="318770">
                  <a:moveTo>
                    <a:pt x="326148" y="106248"/>
                  </a:moveTo>
                  <a:lnTo>
                    <a:pt x="325920" y="106248"/>
                  </a:lnTo>
                  <a:lnTo>
                    <a:pt x="325932" y="107518"/>
                  </a:lnTo>
                  <a:lnTo>
                    <a:pt x="326148" y="106248"/>
                  </a:lnTo>
                  <a:close/>
                </a:path>
                <a:path w="524510" h="318770">
                  <a:moveTo>
                    <a:pt x="326986" y="301802"/>
                  </a:moveTo>
                  <a:lnTo>
                    <a:pt x="326555" y="302437"/>
                  </a:lnTo>
                  <a:lnTo>
                    <a:pt x="326783" y="302120"/>
                  </a:lnTo>
                  <a:lnTo>
                    <a:pt x="326986" y="301815"/>
                  </a:lnTo>
                  <a:close/>
                </a:path>
                <a:path w="524510" h="318770">
                  <a:moveTo>
                    <a:pt x="328510" y="103339"/>
                  </a:moveTo>
                  <a:lnTo>
                    <a:pt x="328498" y="103162"/>
                  </a:lnTo>
                  <a:lnTo>
                    <a:pt x="327952" y="103454"/>
                  </a:lnTo>
                  <a:lnTo>
                    <a:pt x="328028" y="103835"/>
                  </a:lnTo>
                  <a:lnTo>
                    <a:pt x="328307" y="103454"/>
                  </a:lnTo>
                  <a:lnTo>
                    <a:pt x="328510" y="103339"/>
                  </a:lnTo>
                  <a:close/>
                </a:path>
                <a:path w="524510" h="318770">
                  <a:moveTo>
                    <a:pt x="328815" y="103860"/>
                  </a:moveTo>
                  <a:lnTo>
                    <a:pt x="328523" y="103327"/>
                  </a:lnTo>
                  <a:lnTo>
                    <a:pt x="328523" y="103581"/>
                  </a:lnTo>
                  <a:lnTo>
                    <a:pt x="328815" y="103860"/>
                  </a:lnTo>
                  <a:close/>
                </a:path>
                <a:path w="524510" h="318770">
                  <a:moveTo>
                    <a:pt x="331571" y="308610"/>
                  </a:moveTo>
                  <a:lnTo>
                    <a:pt x="330898" y="306959"/>
                  </a:lnTo>
                  <a:lnTo>
                    <a:pt x="329946" y="308610"/>
                  </a:lnTo>
                  <a:lnTo>
                    <a:pt x="331571" y="308610"/>
                  </a:lnTo>
                  <a:close/>
                </a:path>
                <a:path w="524510" h="318770">
                  <a:moveTo>
                    <a:pt x="332155" y="294386"/>
                  </a:moveTo>
                  <a:lnTo>
                    <a:pt x="331812" y="294640"/>
                  </a:lnTo>
                  <a:lnTo>
                    <a:pt x="331812" y="294817"/>
                  </a:lnTo>
                  <a:lnTo>
                    <a:pt x="332155" y="294386"/>
                  </a:lnTo>
                  <a:close/>
                </a:path>
                <a:path w="524510" h="318770">
                  <a:moveTo>
                    <a:pt x="333997" y="292100"/>
                  </a:moveTo>
                  <a:lnTo>
                    <a:pt x="332155" y="294386"/>
                  </a:lnTo>
                  <a:lnTo>
                    <a:pt x="333565" y="293370"/>
                  </a:lnTo>
                  <a:lnTo>
                    <a:pt x="333997" y="294640"/>
                  </a:lnTo>
                  <a:lnTo>
                    <a:pt x="333997" y="293370"/>
                  </a:lnTo>
                  <a:lnTo>
                    <a:pt x="333997" y="292100"/>
                  </a:lnTo>
                  <a:close/>
                </a:path>
                <a:path w="524510" h="318770">
                  <a:moveTo>
                    <a:pt x="334010" y="289928"/>
                  </a:moveTo>
                  <a:lnTo>
                    <a:pt x="333502" y="288340"/>
                  </a:lnTo>
                  <a:lnTo>
                    <a:pt x="333870" y="287820"/>
                  </a:lnTo>
                  <a:lnTo>
                    <a:pt x="332714" y="288328"/>
                  </a:lnTo>
                  <a:lnTo>
                    <a:pt x="332435" y="288480"/>
                  </a:lnTo>
                  <a:lnTo>
                    <a:pt x="332714" y="289788"/>
                  </a:lnTo>
                  <a:lnTo>
                    <a:pt x="334010" y="289928"/>
                  </a:lnTo>
                  <a:close/>
                </a:path>
                <a:path w="524510" h="318770">
                  <a:moveTo>
                    <a:pt x="336194" y="297180"/>
                  </a:moveTo>
                  <a:lnTo>
                    <a:pt x="334733" y="297180"/>
                  </a:lnTo>
                  <a:lnTo>
                    <a:pt x="334276" y="298246"/>
                  </a:lnTo>
                  <a:lnTo>
                    <a:pt x="336194" y="297180"/>
                  </a:lnTo>
                  <a:close/>
                </a:path>
                <a:path w="524510" h="318770">
                  <a:moveTo>
                    <a:pt x="339559" y="295948"/>
                  </a:moveTo>
                  <a:lnTo>
                    <a:pt x="337921" y="294665"/>
                  </a:lnTo>
                  <a:lnTo>
                    <a:pt x="339458" y="296506"/>
                  </a:lnTo>
                  <a:lnTo>
                    <a:pt x="339559" y="295948"/>
                  </a:lnTo>
                  <a:close/>
                </a:path>
                <a:path w="524510" h="318770">
                  <a:moveTo>
                    <a:pt x="340131" y="298450"/>
                  </a:moveTo>
                  <a:lnTo>
                    <a:pt x="339407" y="298450"/>
                  </a:lnTo>
                  <a:lnTo>
                    <a:pt x="339585" y="298767"/>
                  </a:lnTo>
                  <a:lnTo>
                    <a:pt x="340131" y="298450"/>
                  </a:lnTo>
                  <a:close/>
                </a:path>
                <a:path w="524510" h="318770">
                  <a:moveTo>
                    <a:pt x="340258" y="296506"/>
                  </a:moveTo>
                  <a:lnTo>
                    <a:pt x="340220" y="293814"/>
                  </a:lnTo>
                  <a:lnTo>
                    <a:pt x="339953" y="293751"/>
                  </a:lnTo>
                  <a:lnTo>
                    <a:pt x="339559" y="295948"/>
                  </a:lnTo>
                  <a:lnTo>
                    <a:pt x="340258" y="296506"/>
                  </a:lnTo>
                  <a:close/>
                </a:path>
                <a:path w="524510" h="318770">
                  <a:moveTo>
                    <a:pt x="340969" y="293992"/>
                  </a:moveTo>
                  <a:lnTo>
                    <a:pt x="340156" y="289648"/>
                  </a:lnTo>
                  <a:lnTo>
                    <a:pt x="340220" y="293814"/>
                  </a:lnTo>
                  <a:lnTo>
                    <a:pt x="340969" y="293992"/>
                  </a:lnTo>
                  <a:close/>
                </a:path>
                <a:path w="524510" h="318770">
                  <a:moveTo>
                    <a:pt x="342607" y="102857"/>
                  </a:moveTo>
                  <a:lnTo>
                    <a:pt x="342468" y="102196"/>
                  </a:lnTo>
                  <a:lnTo>
                    <a:pt x="342430" y="102730"/>
                  </a:lnTo>
                  <a:lnTo>
                    <a:pt x="342493" y="103149"/>
                  </a:lnTo>
                  <a:lnTo>
                    <a:pt x="342569" y="103543"/>
                  </a:lnTo>
                  <a:lnTo>
                    <a:pt x="342607" y="103251"/>
                  </a:lnTo>
                  <a:lnTo>
                    <a:pt x="342607" y="102857"/>
                  </a:lnTo>
                  <a:close/>
                </a:path>
                <a:path w="524510" h="318770">
                  <a:moveTo>
                    <a:pt x="342734" y="314185"/>
                  </a:moveTo>
                  <a:lnTo>
                    <a:pt x="342353" y="314248"/>
                  </a:lnTo>
                  <a:lnTo>
                    <a:pt x="342303" y="314642"/>
                  </a:lnTo>
                  <a:lnTo>
                    <a:pt x="342734" y="314185"/>
                  </a:lnTo>
                  <a:close/>
                </a:path>
                <a:path w="524510" h="318770">
                  <a:moveTo>
                    <a:pt x="342874" y="310261"/>
                  </a:moveTo>
                  <a:lnTo>
                    <a:pt x="341490" y="311556"/>
                  </a:lnTo>
                  <a:lnTo>
                    <a:pt x="341947" y="312077"/>
                  </a:lnTo>
                  <a:lnTo>
                    <a:pt x="341845" y="314325"/>
                  </a:lnTo>
                  <a:lnTo>
                    <a:pt x="342353" y="314248"/>
                  </a:lnTo>
                  <a:lnTo>
                    <a:pt x="342874" y="310261"/>
                  </a:lnTo>
                  <a:close/>
                </a:path>
                <a:path w="524510" h="318770">
                  <a:moveTo>
                    <a:pt x="343433" y="313448"/>
                  </a:moveTo>
                  <a:lnTo>
                    <a:pt x="342734" y="314185"/>
                  </a:lnTo>
                  <a:lnTo>
                    <a:pt x="342963" y="314159"/>
                  </a:lnTo>
                  <a:lnTo>
                    <a:pt x="343433" y="313448"/>
                  </a:lnTo>
                  <a:close/>
                </a:path>
                <a:path w="524510" h="318770">
                  <a:moveTo>
                    <a:pt x="344017" y="312559"/>
                  </a:moveTo>
                  <a:lnTo>
                    <a:pt x="343420" y="313448"/>
                  </a:lnTo>
                  <a:lnTo>
                    <a:pt x="343598" y="313270"/>
                  </a:lnTo>
                  <a:lnTo>
                    <a:pt x="343776" y="312991"/>
                  </a:lnTo>
                  <a:lnTo>
                    <a:pt x="344017" y="312559"/>
                  </a:lnTo>
                  <a:close/>
                </a:path>
                <a:path w="524510" h="318770">
                  <a:moveTo>
                    <a:pt x="346849" y="313423"/>
                  </a:moveTo>
                  <a:lnTo>
                    <a:pt x="346443" y="314032"/>
                  </a:lnTo>
                  <a:lnTo>
                    <a:pt x="346189" y="314325"/>
                  </a:lnTo>
                  <a:lnTo>
                    <a:pt x="345935" y="314363"/>
                  </a:lnTo>
                  <a:lnTo>
                    <a:pt x="346075" y="314401"/>
                  </a:lnTo>
                  <a:lnTo>
                    <a:pt x="346367" y="314426"/>
                  </a:lnTo>
                  <a:lnTo>
                    <a:pt x="346608" y="314058"/>
                  </a:lnTo>
                  <a:lnTo>
                    <a:pt x="346811" y="313677"/>
                  </a:lnTo>
                  <a:lnTo>
                    <a:pt x="346849" y="313423"/>
                  </a:lnTo>
                  <a:close/>
                </a:path>
                <a:path w="524510" h="318770">
                  <a:moveTo>
                    <a:pt x="348056" y="128524"/>
                  </a:moveTo>
                  <a:lnTo>
                    <a:pt x="347586" y="129108"/>
                  </a:lnTo>
                  <a:lnTo>
                    <a:pt x="346887" y="129311"/>
                  </a:lnTo>
                  <a:lnTo>
                    <a:pt x="347687" y="130378"/>
                  </a:lnTo>
                  <a:lnTo>
                    <a:pt x="348056" y="128524"/>
                  </a:lnTo>
                  <a:close/>
                </a:path>
                <a:path w="524510" h="318770">
                  <a:moveTo>
                    <a:pt x="349897" y="312420"/>
                  </a:moveTo>
                  <a:lnTo>
                    <a:pt x="349402" y="309880"/>
                  </a:lnTo>
                  <a:lnTo>
                    <a:pt x="348843" y="311480"/>
                  </a:lnTo>
                  <a:lnTo>
                    <a:pt x="349897" y="312420"/>
                  </a:lnTo>
                  <a:close/>
                </a:path>
                <a:path w="524510" h="318770">
                  <a:moveTo>
                    <a:pt x="351167" y="307340"/>
                  </a:moveTo>
                  <a:lnTo>
                    <a:pt x="347840" y="309880"/>
                  </a:lnTo>
                  <a:lnTo>
                    <a:pt x="348030" y="308610"/>
                  </a:lnTo>
                  <a:lnTo>
                    <a:pt x="348488" y="307340"/>
                  </a:lnTo>
                  <a:lnTo>
                    <a:pt x="348945" y="306070"/>
                  </a:lnTo>
                  <a:lnTo>
                    <a:pt x="350024" y="306070"/>
                  </a:lnTo>
                  <a:lnTo>
                    <a:pt x="349910" y="303530"/>
                  </a:lnTo>
                  <a:lnTo>
                    <a:pt x="348297" y="307340"/>
                  </a:lnTo>
                  <a:lnTo>
                    <a:pt x="348348" y="306070"/>
                  </a:lnTo>
                  <a:lnTo>
                    <a:pt x="348399" y="304800"/>
                  </a:lnTo>
                  <a:lnTo>
                    <a:pt x="348449" y="303530"/>
                  </a:lnTo>
                  <a:lnTo>
                    <a:pt x="347776" y="303530"/>
                  </a:lnTo>
                  <a:lnTo>
                    <a:pt x="348399" y="300990"/>
                  </a:lnTo>
                  <a:lnTo>
                    <a:pt x="348780" y="302260"/>
                  </a:lnTo>
                  <a:lnTo>
                    <a:pt x="348526" y="300990"/>
                  </a:lnTo>
                  <a:lnTo>
                    <a:pt x="347992" y="298450"/>
                  </a:lnTo>
                  <a:lnTo>
                    <a:pt x="344043" y="303530"/>
                  </a:lnTo>
                  <a:lnTo>
                    <a:pt x="344855" y="299720"/>
                  </a:lnTo>
                  <a:lnTo>
                    <a:pt x="341693" y="299720"/>
                  </a:lnTo>
                  <a:lnTo>
                    <a:pt x="343369" y="302260"/>
                  </a:lnTo>
                  <a:lnTo>
                    <a:pt x="339496" y="304800"/>
                  </a:lnTo>
                  <a:lnTo>
                    <a:pt x="339902" y="303530"/>
                  </a:lnTo>
                  <a:lnTo>
                    <a:pt x="340702" y="300990"/>
                  </a:lnTo>
                  <a:lnTo>
                    <a:pt x="341896" y="297180"/>
                  </a:lnTo>
                  <a:lnTo>
                    <a:pt x="340080" y="299720"/>
                  </a:lnTo>
                  <a:lnTo>
                    <a:pt x="339648" y="298894"/>
                  </a:lnTo>
                  <a:lnTo>
                    <a:pt x="339648" y="299720"/>
                  </a:lnTo>
                  <a:lnTo>
                    <a:pt x="338035" y="300990"/>
                  </a:lnTo>
                  <a:lnTo>
                    <a:pt x="338048" y="299720"/>
                  </a:lnTo>
                  <a:lnTo>
                    <a:pt x="339648" y="299720"/>
                  </a:lnTo>
                  <a:lnTo>
                    <a:pt x="339648" y="298894"/>
                  </a:lnTo>
                  <a:lnTo>
                    <a:pt x="339585" y="298767"/>
                  </a:lnTo>
                  <a:lnTo>
                    <a:pt x="338048" y="299694"/>
                  </a:lnTo>
                  <a:lnTo>
                    <a:pt x="338074" y="297180"/>
                  </a:lnTo>
                  <a:lnTo>
                    <a:pt x="333654" y="299720"/>
                  </a:lnTo>
                  <a:lnTo>
                    <a:pt x="334200" y="298450"/>
                  </a:lnTo>
                  <a:lnTo>
                    <a:pt x="334276" y="298246"/>
                  </a:lnTo>
                  <a:lnTo>
                    <a:pt x="333933" y="298450"/>
                  </a:lnTo>
                  <a:lnTo>
                    <a:pt x="334492" y="297180"/>
                  </a:lnTo>
                  <a:lnTo>
                    <a:pt x="334733" y="297180"/>
                  </a:lnTo>
                  <a:lnTo>
                    <a:pt x="335826" y="294640"/>
                  </a:lnTo>
                  <a:lnTo>
                    <a:pt x="335216" y="295567"/>
                  </a:lnTo>
                  <a:lnTo>
                    <a:pt x="336194" y="293370"/>
                  </a:lnTo>
                  <a:lnTo>
                    <a:pt x="331812" y="298450"/>
                  </a:lnTo>
                  <a:lnTo>
                    <a:pt x="331812" y="297180"/>
                  </a:lnTo>
                  <a:lnTo>
                    <a:pt x="331812" y="295910"/>
                  </a:lnTo>
                  <a:lnTo>
                    <a:pt x="331812" y="294817"/>
                  </a:lnTo>
                  <a:lnTo>
                    <a:pt x="330936" y="295910"/>
                  </a:lnTo>
                  <a:lnTo>
                    <a:pt x="331406" y="293370"/>
                  </a:lnTo>
                  <a:lnTo>
                    <a:pt x="332130" y="289560"/>
                  </a:lnTo>
                  <a:lnTo>
                    <a:pt x="330644" y="289560"/>
                  </a:lnTo>
                  <a:lnTo>
                    <a:pt x="328739" y="293370"/>
                  </a:lnTo>
                  <a:lnTo>
                    <a:pt x="327621" y="289560"/>
                  </a:lnTo>
                  <a:lnTo>
                    <a:pt x="325996" y="289560"/>
                  </a:lnTo>
                  <a:lnTo>
                    <a:pt x="323265" y="287223"/>
                  </a:lnTo>
                  <a:lnTo>
                    <a:pt x="323265" y="292100"/>
                  </a:lnTo>
                  <a:lnTo>
                    <a:pt x="322935" y="294640"/>
                  </a:lnTo>
                  <a:lnTo>
                    <a:pt x="320802" y="294640"/>
                  </a:lnTo>
                  <a:lnTo>
                    <a:pt x="323265" y="292100"/>
                  </a:lnTo>
                  <a:lnTo>
                    <a:pt x="323265" y="287223"/>
                  </a:lnTo>
                  <a:lnTo>
                    <a:pt x="323037" y="287020"/>
                  </a:lnTo>
                  <a:lnTo>
                    <a:pt x="322224" y="284772"/>
                  </a:lnTo>
                  <a:lnTo>
                    <a:pt x="320255" y="287020"/>
                  </a:lnTo>
                  <a:lnTo>
                    <a:pt x="318947" y="285750"/>
                  </a:lnTo>
                  <a:lnTo>
                    <a:pt x="317334" y="285750"/>
                  </a:lnTo>
                  <a:lnTo>
                    <a:pt x="318541" y="283210"/>
                  </a:lnTo>
                  <a:lnTo>
                    <a:pt x="319214" y="283210"/>
                  </a:lnTo>
                  <a:lnTo>
                    <a:pt x="320382" y="281940"/>
                  </a:lnTo>
                  <a:lnTo>
                    <a:pt x="318363" y="281940"/>
                  </a:lnTo>
                  <a:lnTo>
                    <a:pt x="317665" y="283210"/>
                  </a:lnTo>
                  <a:lnTo>
                    <a:pt x="316712" y="283210"/>
                  </a:lnTo>
                  <a:lnTo>
                    <a:pt x="317588" y="281940"/>
                  </a:lnTo>
                  <a:lnTo>
                    <a:pt x="318465" y="280670"/>
                  </a:lnTo>
                  <a:lnTo>
                    <a:pt x="316852" y="279400"/>
                  </a:lnTo>
                  <a:lnTo>
                    <a:pt x="313702" y="281940"/>
                  </a:lnTo>
                  <a:lnTo>
                    <a:pt x="312762" y="279400"/>
                  </a:lnTo>
                  <a:lnTo>
                    <a:pt x="311277" y="280670"/>
                  </a:lnTo>
                  <a:lnTo>
                    <a:pt x="310489" y="285750"/>
                  </a:lnTo>
                  <a:lnTo>
                    <a:pt x="307530" y="287020"/>
                  </a:lnTo>
                  <a:lnTo>
                    <a:pt x="308190" y="285750"/>
                  </a:lnTo>
                  <a:lnTo>
                    <a:pt x="309384" y="283210"/>
                  </a:lnTo>
                  <a:lnTo>
                    <a:pt x="308940" y="283210"/>
                  </a:lnTo>
                  <a:lnTo>
                    <a:pt x="309308" y="282765"/>
                  </a:lnTo>
                  <a:lnTo>
                    <a:pt x="308927" y="281940"/>
                  </a:lnTo>
                  <a:lnTo>
                    <a:pt x="310007" y="280670"/>
                  </a:lnTo>
                  <a:lnTo>
                    <a:pt x="309168" y="280670"/>
                  </a:lnTo>
                  <a:lnTo>
                    <a:pt x="310121" y="279400"/>
                  </a:lnTo>
                  <a:lnTo>
                    <a:pt x="310362" y="279400"/>
                  </a:lnTo>
                  <a:lnTo>
                    <a:pt x="310057" y="276860"/>
                  </a:lnTo>
                  <a:lnTo>
                    <a:pt x="310540" y="275590"/>
                  </a:lnTo>
                  <a:lnTo>
                    <a:pt x="310007" y="276860"/>
                  </a:lnTo>
                  <a:lnTo>
                    <a:pt x="309105" y="278130"/>
                  </a:lnTo>
                  <a:lnTo>
                    <a:pt x="308394" y="278130"/>
                  </a:lnTo>
                  <a:lnTo>
                    <a:pt x="306819" y="276860"/>
                  </a:lnTo>
                  <a:lnTo>
                    <a:pt x="309168" y="275590"/>
                  </a:lnTo>
                  <a:lnTo>
                    <a:pt x="308851" y="274320"/>
                  </a:lnTo>
                  <a:lnTo>
                    <a:pt x="307733" y="275590"/>
                  </a:lnTo>
                  <a:lnTo>
                    <a:pt x="307568" y="273050"/>
                  </a:lnTo>
                  <a:lnTo>
                    <a:pt x="305943" y="275590"/>
                  </a:lnTo>
                  <a:lnTo>
                    <a:pt x="305511" y="275590"/>
                  </a:lnTo>
                  <a:lnTo>
                    <a:pt x="306184" y="274320"/>
                  </a:lnTo>
                  <a:lnTo>
                    <a:pt x="306451" y="273050"/>
                  </a:lnTo>
                  <a:lnTo>
                    <a:pt x="304977" y="274320"/>
                  </a:lnTo>
                  <a:lnTo>
                    <a:pt x="302666" y="271780"/>
                  </a:lnTo>
                  <a:lnTo>
                    <a:pt x="301815" y="275590"/>
                  </a:lnTo>
                  <a:lnTo>
                    <a:pt x="297561" y="276860"/>
                  </a:lnTo>
                  <a:lnTo>
                    <a:pt x="297408" y="271780"/>
                  </a:lnTo>
                  <a:lnTo>
                    <a:pt x="297357" y="270510"/>
                  </a:lnTo>
                  <a:lnTo>
                    <a:pt x="294157" y="270510"/>
                  </a:lnTo>
                  <a:lnTo>
                    <a:pt x="294716" y="269240"/>
                  </a:lnTo>
                  <a:lnTo>
                    <a:pt x="292582" y="269240"/>
                  </a:lnTo>
                  <a:lnTo>
                    <a:pt x="291020" y="267970"/>
                  </a:lnTo>
                  <a:lnTo>
                    <a:pt x="288772" y="269240"/>
                  </a:lnTo>
                  <a:lnTo>
                    <a:pt x="288328" y="269240"/>
                  </a:lnTo>
                  <a:lnTo>
                    <a:pt x="288747" y="266700"/>
                  </a:lnTo>
                  <a:lnTo>
                    <a:pt x="289585" y="265430"/>
                  </a:lnTo>
                  <a:lnTo>
                    <a:pt x="288048" y="265430"/>
                  </a:lnTo>
                  <a:lnTo>
                    <a:pt x="287286" y="266700"/>
                  </a:lnTo>
                  <a:lnTo>
                    <a:pt x="286600" y="264160"/>
                  </a:lnTo>
                  <a:lnTo>
                    <a:pt x="287718" y="263474"/>
                  </a:lnTo>
                  <a:lnTo>
                    <a:pt x="288455" y="264160"/>
                  </a:lnTo>
                  <a:lnTo>
                    <a:pt x="288099" y="263245"/>
                  </a:lnTo>
                  <a:lnTo>
                    <a:pt x="288696" y="262890"/>
                  </a:lnTo>
                  <a:lnTo>
                    <a:pt x="287959" y="262890"/>
                  </a:lnTo>
                  <a:lnTo>
                    <a:pt x="287477" y="261620"/>
                  </a:lnTo>
                  <a:lnTo>
                    <a:pt x="288048" y="260350"/>
                  </a:lnTo>
                  <a:lnTo>
                    <a:pt x="284949" y="261620"/>
                  </a:lnTo>
                  <a:lnTo>
                    <a:pt x="286918" y="260350"/>
                  </a:lnTo>
                  <a:lnTo>
                    <a:pt x="285673" y="259080"/>
                  </a:lnTo>
                  <a:lnTo>
                    <a:pt x="284543" y="259080"/>
                  </a:lnTo>
                  <a:lnTo>
                    <a:pt x="284543" y="260350"/>
                  </a:lnTo>
                  <a:lnTo>
                    <a:pt x="283565" y="260350"/>
                  </a:lnTo>
                  <a:lnTo>
                    <a:pt x="282448" y="259080"/>
                  </a:lnTo>
                  <a:lnTo>
                    <a:pt x="284708" y="256540"/>
                  </a:lnTo>
                  <a:lnTo>
                    <a:pt x="284060" y="251460"/>
                  </a:lnTo>
                  <a:lnTo>
                    <a:pt x="275399" y="259080"/>
                  </a:lnTo>
                  <a:lnTo>
                    <a:pt x="276098" y="255778"/>
                  </a:lnTo>
                  <a:lnTo>
                    <a:pt x="275424" y="256540"/>
                  </a:lnTo>
                  <a:lnTo>
                    <a:pt x="274320" y="255270"/>
                  </a:lnTo>
                  <a:lnTo>
                    <a:pt x="274650" y="254000"/>
                  </a:lnTo>
                  <a:lnTo>
                    <a:pt x="274993" y="252730"/>
                  </a:lnTo>
                  <a:lnTo>
                    <a:pt x="275653" y="250190"/>
                  </a:lnTo>
                  <a:lnTo>
                    <a:pt x="275234" y="250190"/>
                  </a:lnTo>
                  <a:lnTo>
                    <a:pt x="274447" y="246380"/>
                  </a:lnTo>
                  <a:lnTo>
                    <a:pt x="270662" y="252730"/>
                  </a:lnTo>
                  <a:lnTo>
                    <a:pt x="269443" y="250190"/>
                  </a:lnTo>
                  <a:lnTo>
                    <a:pt x="268998" y="251460"/>
                  </a:lnTo>
                  <a:lnTo>
                    <a:pt x="267398" y="254000"/>
                  </a:lnTo>
                  <a:lnTo>
                    <a:pt x="265264" y="254000"/>
                  </a:lnTo>
                  <a:lnTo>
                    <a:pt x="264134" y="252730"/>
                  </a:lnTo>
                  <a:lnTo>
                    <a:pt x="264922" y="251460"/>
                  </a:lnTo>
                  <a:lnTo>
                    <a:pt x="265709" y="250190"/>
                  </a:lnTo>
                  <a:lnTo>
                    <a:pt x="266496" y="248920"/>
                  </a:lnTo>
                  <a:lnTo>
                    <a:pt x="268236" y="248920"/>
                  </a:lnTo>
                  <a:lnTo>
                    <a:pt x="267982" y="250190"/>
                  </a:lnTo>
                  <a:lnTo>
                    <a:pt x="268681" y="250190"/>
                  </a:lnTo>
                  <a:lnTo>
                    <a:pt x="269557" y="248920"/>
                  </a:lnTo>
                  <a:lnTo>
                    <a:pt x="269760" y="247650"/>
                  </a:lnTo>
                  <a:lnTo>
                    <a:pt x="268897" y="248920"/>
                  </a:lnTo>
                  <a:lnTo>
                    <a:pt x="268897" y="247650"/>
                  </a:lnTo>
                  <a:lnTo>
                    <a:pt x="267042" y="246392"/>
                  </a:lnTo>
                  <a:lnTo>
                    <a:pt x="266992" y="246240"/>
                  </a:lnTo>
                  <a:lnTo>
                    <a:pt x="266674" y="245110"/>
                  </a:lnTo>
                  <a:lnTo>
                    <a:pt x="264731" y="245110"/>
                  </a:lnTo>
                  <a:lnTo>
                    <a:pt x="263652" y="243840"/>
                  </a:lnTo>
                  <a:lnTo>
                    <a:pt x="262978" y="245110"/>
                  </a:lnTo>
                  <a:lnTo>
                    <a:pt x="262699" y="245110"/>
                  </a:lnTo>
                  <a:lnTo>
                    <a:pt x="260997" y="242595"/>
                  </a:lnTo>
                  <a:lnTo>
                    <a:pt x="260235" y="246380"/>
                  </a:lnTo>
                  <a:lnTo>
                    <a:pt x="258152" y="245110"/>
                  </a:lnTo>
                  <a:lnTo>
                    <a:pt x="258229" y="243840"/>
                  </a:lnTo>
                  <a:lnTo>
                    <a:pt x="260972" y="242620"/>
                  </a:lnTo>
                  <a:lnTo>
                    <a:pt x="258406" y="242570"/>
                  </a:lnTo>
                  <a:lnTo>
                    <a:pt x="258152" y="240741"/>
                  </a:lnTo>
                  <a:lnTo>
                    <a:pt x="258089" y="240004"/>
                  </a:lnTo>
                  <a:lnTo>
                    <a:pt x="258737" y="236220"/>
                  </a:lnTo>
                  <a:lnTo>
                    <a:pt x="258940" y="234950"/>
                  </a:lnTo>
                  <a:lnTo>
                    <a:pt x="258292" y="234950"/>
                  </a:lnTo>
                  <a:lnTo>
                    <a:pt x="259702" y="233680"/>
                  </a:lnTo>
                  <a:lnTo>
                    <a:pt x="258051" y="233680"/>
                  </a:lnTo>
                  <a:lnTo>
                    <a:pt x="257098" y="236220"/>
                  </a:lnTo>
                  <a:lnTo>
                    <a:pt x="256857" y="234950"/>
                  </a:lnTo>
                  <a:lnTo>
                    <a:pt x="256438" y="234950"/>
                  </a:lnTo>
                  <a:lnTo>
                    <a:pt x="257035" y="233680"/>
                  </a:lnTo>
                  <a:lnTo>
                    <a:pt x="255600" y="234950"/>
                  </a:lnTo>
                  <a:lnTo>
                    <a:pt x="255066" y="237490"/>
                  </a:lnTo>
                  <a:lnTo>
                    <a:pt x="253072" y="238582"/>
                  </a:lnTo>
                  <a:lnTo>
                    <a:pt x="253072" y="238760"/>
                  </a:lnTo>
                  <a:lnTo>
                    <a:pt x="252996" y="238620"/>
                  </a:lnTo>
                  <a:lnTo>
                    <a:pt x="252768" y="238760"/>
                  </a:lnTo>
                  <a:lnTo>
                    <a:pt x="252793" y="238264"/>
                  </a:lnTo>
                  <a:lnTo>
                    <a:pt x="252996" y="238620"/>
                  </a:lnTo>
                  <a:lnTo>
                    <a:pt x="253123" y="237490"/>
                  </a:lnTo>
                  <a:lnTo>
                    <a:pt x="253212" y="234950"/>
                  </a:lnTo>
                  <a:lnTo>
                    <a:pt x="253301" y="232410"/>
                  </a:lnTo>
                  <a:lnTo>
                    <a:pt x="254279" y="232994"/>
                  </a:lnTo>
                  <a:lnTo>
                    <a:pt x="254165" y="232410"/>
                  </a:lnTo>
                  <a:lnTo>
                    <a:pt x="254863" y="232410"/>
                  </a:lnTo>
                  <a:lnTo>
                    <a:pt x="254584" y="228600"/>
                  </a:lnTo>
                  <a:lnTo>
                    <a:pt x="252450" y="233451"/>
                  </a:lnTo>
                  <a:lnTo>
                    <a:pt x="252450" y="237655"/>
                  </a:lnTo>
                  <a:lnTo>
                    <a:pt x="249961" y="238760"/>
                  </a:lnTo>
                  <a:lnTo>
                    <a:pt x="251625" y="236220"/>
                  </a:lnTo>
                  <a:lnTo>
                    <a:pt x="252450" y="237655"/>
                  </a:lnTo>
                  <a:lnTo>
                    <a:pt x="252450" y="233451"/>
                  </a:lnTo>
                  <a:lnTo>
                    <a:pt x="251790" y="234950"/>
                  </a:lnTo>
                  <a:lnTo>
                    <a:pt x="249770" y="233680"/>
                  </a:lnTo>
                  <a:lnTo>
                    <a:pt x="251117" y="232410"/>
                  </a:lnTo>
                  <a:lnTo>
                    <a:pt x="251206" y="231355"/>
                  </a:lnTo>
                  <a:lnTo>
                    <a:pt x="249377" y="232410"/>
                  </a:lnTo>
                  <a:lnTo>
                    <a:pt x="247789" y="233680"/>
                  </a:lnTo>
                  <a:lnTo>
                    <a:pt x="247294" y="231140"/>
                  </a:lnTo>
                  <a:lnTo>
                    <a:pt x="245706" y="233680"/>
                  </a:lnTo>
                  <a:lnTo>
                    <a:pt x="245097" y="232410"/>
                  </a:lnTo>
                  <a:lnTo>
                    <a:pt x="245516" y="233680"/>
                  </a:lnTo>
                  <a:lnTo>
                    <a:pt x="244157" y="234950"/>
                  </a:lnTo>
                  <a:lnTo>
                    <a:pt x="243624" y="234950"/>
                  </a:lnTo>
                  <a:lnTo>
                    <a:pt x="242798" y="234111"/>
                  </a:lnTo>
                  <a:lnTo>
                    <a:pt x="240880" y="234950"/>
                  </a:lnTo>
                  <a:lnTo>
                    <a:pt x="242455" y="231140"/>
                  </a:lnTo>
                  <a:lnTo>
                    <a:pt x="243509" y="228600"/>
                  </a:lnTo>
                  <a:lnTo>
                    <a:pt x="240830" y="229870"/>
                  </a:lnTo>
                  <a:lnTo>
                    <a:pt x="240906" y="228600"/>
                  </a:lnTo>
                  <a:lnTo>
                    <a:pt x="242811" y="227330"/>
                  </a:lnTo>
                  <a:lnTo>
                    <a:pt x="242735" y="226060"/>
                  </a:lnTo>
                  <a:lnTo>
                    <a:pt x="240322" y="226060"/>
                  </a:lnTo>
                  <a:lnTo>
                    <a:pt x="239331" y="226707"/>
                  </a:lnTo>
                  <a:lnTo>
                    <a:pt x="239331" y="228600"/>
                  </a:lnTo>
                  <a:lnTo>
                    <a:pt x="237299" y="229870"/>
                  </a:lnTo>
                  <a:lnTo>
                    <a:pt x="237756" y="229870"/>
                  </a:lnTo>
                  <a:lnTo>
                    <a:pt x="236918" y="231140"/>
                  </a:lnTo>
                  <a:lnTo>
                    <a:pt x="237642" y="228600"/>
                  </a:lnTo>
                  <a:lnTo>
                    <a:pt x="239331" y="228600"/>
                  </a:lnTo>
                  <a:lnTo>
                    <a:pt x="239331" y="226707"/>
                  </a:lnTo>
                  <a:lnTo>
                    <a:pt x="237921" y="227622"/>
                  </a:lnTo>
                  <a:lnTo>
                    <a:pt x="237998" y="227330"/>
                  </a:lnTo>
                  <a:lnTo>
                    <a:pt x="236601" y="228485"/>
                  </a:lnTo>
                  <a:lnTo>
                    <a:pt x="236435" y="228600"/>
                  </a:lnTo>
                  <a:lnTo>
                    <a:pt x="233400" y="231140"/>
                  </a:lnTo>
                  <a:lnTo>
                    <a:pt x="233591" y="228600"/>
                  </a:lnTo>
                  <a:lnTo>
                    <a:pt x="234505" y="227330"/>
                  </a:lnTo>
                  <a:lnTo>
                    <a:pt x="237286" y="223520"/>
                  </a:lnTo>
                  <a:lnTo>
                    <a:pt x="236982" y="219710"/>
                  </a:lnTo>
                  <a:lnTo>
                    <a:pt x="231940" y="223520"/>
                  </a:lnTo>
                  <a:lnTo>
                    <a:pt x="230339" y="219710"/>
                  </a:lnTo>
                  <a:lnTo>
                    <a:pt x="230492" y="222250"/>
                  </a:lnTo>
                  <a:lnTo>
                    <a:pt x="228688" y="223520"/>
                  </a:lnTo>
                  <a:lnTo>
                    <a:pt x="228727" y="220980"/>
                  </a:lnTo>
                  <a:lnTo>
                    <a:pt x="227317" y="220980"/>
                  </a:lnTo>
                  <a:lnTo>
                    <a:pt x="228638" y="219710"/>
                  </a:lnTo>
                  <a:lnTo>
                    <a:pt x="228574" y="218440"/>
                  </a:lnTo>
                  <a:lnTo>
                    <a:pt x="228993" y="217170"/>
                  </a:lnTo>
                  <a:lnTo>
                    <a:pt x="228104" y="218440"/>
                  </a:lnTo>
                  <a:lnTo>
                    <a:pt x="227228" y="215900"/>
                  </a:lnTo>
                  <a:lnTo>
                    <a:pt x="224510" y="218440"/>
                  </a:lnTo>
                  <a:lnTo>
                    <a:pt x="225018" y="215900"/>
                  </a:lnTo>
                  <a:lnTo>
                    <a:pt x="223647" y="213360"/>
                  </a:lnTo>
                  <a:lnTo>
                    <a:pt x="219087" y="218440"/>
                  </a:lnTo>
                  <a:lnTo>
                    <a:pt x="217589" y="217170"/>
                  </a:lnTo>
                  <a:lnTo>
                    <a:pt x="219532" y="215900"/>
                  </a:lnTo>
                  <a:lnTo>
                    <a:pt x="219557" y="213360"/>
                  </a:lnTo>
                  <a:lnTo>
                    <a:pt x="219951" y="213360"/>
                  </a:lnTo>
                  <a:lnTo>
                    <a:pt x="220370" y="212090"/>
                  </a:lnTo>
                  <a:lnTo>
                    <a:pt x="216471" y="213360"/>
                  </a:lnTo>
                  <a:lnTo>
                    <a:pt x="217081" y="212090"/>
                  </a:lnTo>
                  <a:lnTo>
                    <a:pt x="216268" y="212090"/>
                  </a:lnTo>
                  <a:lnTo>
                    <a:pt x="214845" y="214630"/>
                  </a:lnTo>
                  <a:lnTo>
                    <a:pt x="214223" y="213360"/>
                  </a:lnTo>
                  <a:lnTo>
                    <a:pt x="212877" y="212102"/>
                  </a:lnTo>
                  <a:lnTo>
                    <a:pt x="213283" y="210820"/>
                  </a:lnTo>
                  <a:lnTo>
                    <a:pt x="214083" y="208280"/>
                  </a:lnTo>
                  <a:lnTo>
                    <a:pt x="206248" y="210820"/>
                  </a:lnTo>
                  <a:lnTo>
                    <a:pt x="207937" y="205740"/>
                  </a:lnTo>
                  <a:lnTo>
                    <a:pt x="206108" y="204470"/>
                  </a:lnTo>
                  <a:lnTo>
                    <a:pt x="204000" y="204470"/>
                  </a:lnTo>
                  <a:lnTo>
                    <a:pt x="202628" y="203200"/>
                  </a:lnTo>
                  <a:lnTo>
                    <a:pt x="203098" y="203200"/>
                  </a:lnTo>
                  <a:lnTo>
                    <a:pt x="203200" y="201930"/>
                  </a:lnTo>
                  <a:lnTo>
                    <a:pt x="202831" y="199390"/>
                  </a:lnTo>
                  <a:lnTo>
                    <a:pt x="198589" y="205740"/>
                  </a:lnTo>
                  <a:lnTo>
                    <a:pt x="197916" y="203200"/>
                  </a:lnTo>
                  <a:lnTo>
                    <a:pt x="198996" y="199390"/>
                  </a:lnTo>
                  <a:lnTo>
                    <a:pt x="200126" y="201930"/>
                  </a:lnTo>
                  <a:lnTo>
                    <a:pt x="200279" y="200660"/>
                  </a:lnTo>
                  <a:lnTo>
                    <a:pt x="204279" y="195580"/>
                  </a:lnTo>
                  <a:lnTo>
                    <a:pt x="197256" y="199390"/>
                  </a:lnTo>
                  <a:lnTo>
                    <a:pt x="198056" y="196850"/>
                  </a:lnTo>
                  <a:lnTo>
                    <a:pt x="198450" y="195580"/>
                  </a:lnTo>
                  <a:lnTo>
                    <a:pt x="199021" y="195580"/>
                  </a:lnTo>
                  <a:lnTo>
                    <a:pt x="199478" y="193040"/>
                  </a:lnTo>
                  <a:lnTo>
                    <a:pt x="194957" y="195580"/>
                  </a:lnTo>
                  <a:lnTo>
                    <a:pt x="193611" y="194310"/>
                  </a:lnTo>
                  <a:lnTo>
                    <a:pt x="194043" y="193116"/>
                  </a:lnTo>
                  <a:lnTo>
                    <a:pt x="190944" y="194310"/>
                  </a:lnTo>
                  <a:lnTo>
                    <a:pt x="188074" y="194310"/>
                  </a:lnTo>
                  <a:lnTo>
                    <a:pt x="186702" y="193509"/>
                  </a:lnTo>
                  <a:lnTo>
                    <a:pt x="186359" y="194310"/>
                  </a:lnTo>
                  <a:lnTo>
                    <a:pt x="184467" y="193040"/>
                  </a:lnTo>
                  <a:lnTo>
                    <a:pt x="184937" y="191770"/>
                  </a:lnTo>
                  <a:lnTo>
                    <a:pt x="184734" y="190500"/>
                  </a:lnTo>
                  <a:lnTo>
                    <a:pt x="186448" y="187960"/>
                  </a:lnTo>
                  <a:lnTo>
                    <a:pt x="187883" y="189230"/>
                  </a:lnTo>
                  <a:lnTo>
                    <a:pt x="189598" y="185420"/>
                  </a:lnTo>
                  <a:lnTo>
                    <a:pt x="186080" y="187960"/>
                  </a:lnTo>
                  <a:lnTo>
                    <a:pt x="185801" y="186690"/>
                  </a:lnTo>
                  <a:lnTo>
                    <a:pt x="186931" y="185420"/>
                  </a:lnTo>
                  <a:lnTo>
                    <a:pt x="184543" y="184150"/>
                  </a:lnTo>
                  <a:lnTo>
                    <a:pt x="181864" y="186690"/>
                  </a:lnTo>
                  <a:lnTo>
                    <a:pt x="179844" y="185420"/>
                  </a:lnTo>
                  <a:lnTo>
                    <a:pt x="179285" y="185420"/>
                  </a:lnTo>
                  <a:lnTo>
                    <a:pt x="175425" y="187960"/>
                  </a:lnTo>
                  <a:lnTo>
                    <a:pt x="177596" y="185420"/>
                  </a:lnTo>
                  <a:lnTo>
                    <a:pt x="178676" y="184150"/>
                  </a:lnTo>
                  <a:lnTo>
                    <a:pt x="179768" y="182880"/>
                  </a:lnTo>
                  <a:lnTo>
                    <a:pt x="176593" y="184150"/>
                  </a:lnTo>
                  <a:lnTo>
                    <a:pt x="178917" y="181610"/>
                  </a:lnTo>
                  <a:lnTo>
                    <a:pt x="171640" y="181610"/>
                  </a:lnTo>
                  <a:lnTo>
                    <a:pt x="174421" y="180340"/>
                  </a:lnTo>
                  <a:lnTo>
                    <a:pt x="177088" y="180340"/>
                  </a:lnTo>
                  <a:lnTo>
                    <a:pt x="179311" y="179070"/>
                  </a:lnTo>
                  <a:lnTo>
                    <a:pt x="178536" y="179070"/>
                  </a:lnTo>
                  <a:lnTo>
                    <a:pt x="176453" y="177800"/>
                  </a:lnTo>
                  <a:lnTo>
                    <a:pt x="176250" y="179070"/>
                  </a:lnTo>
                  <a:lnTo>
                    <a:pt x="173189" y="180340"/>
                  </a:lnTo>
                  <a:lnTo>
                    <a:pt x="170891" y="180340"/>
                  </a:lnTo>
                  <a:lnTo>
                    <a:pt x="169405" y="179070"/>
                  </a:lnTo>
                  <a:lnTo>
                    <a:pt x="174955" y="173990"/>
                  </a:lnTo>
                  <a:lnTo>
                    <a:pt x="166751" y="173990"/>
                  </a:lnTo>
                  <a:lnTo>
                    <a:pt x="169024" y="170180"/>
                  </a:lnTo>
                  <a:lnTo>
                    <a:pt x="139052" y="170180"/>
                  </a:lnTo>
                  <a:lnTo>
                    <a:pt x="135978" y="170180"/>
                  </a:lnTo>
                  <a:lnTo>
                    <a:pt x="135851" y="171450"/>
                  </a:lnTo>
                  <a:lnTo>
                    <a:pt x="141681" y="171450"/>
                  </a:lnTo>
                  <a:lnTo>
                    <a:pt x="139801" y="176530"/>
                  </a:lnTo>
                  <a:lnTo>
                    <a:pt x="144195" y="176530"/>
                  </a:lnTo>
                  <a:lnTo>
                    <a:pt x="140703" y="182880"/>
                  </a:lnTo>
                  <a:lnTo>
                    <a:pt x="151041" y="181610"/>
                  </a:lnTo>
                  <a:lnTo>
                    <a:pt x="150139" y="187960"/>
                  </a:lnTo>
                  <a:lnTo>
                    <a:pt x="151231" y="185420"/>
                  </a:lnTo>
                  <a:lnTo>
                    <a:pt x="152971" y="185420"/>
                  </a:lnTo>
                  <a:lnTo>
                    <a:pt x="153098" y="185420"/>
                  </a:lnTo>
                  <a:lnTo>
                    <a:pt x="159842" y="189230"/>
                  </a:lnTo>
                  <a:lnTo>
                    <a:pt x="162293" y="198120"/>
                  </a:lnTo>
                  <a:lnTo>
                    <a:pt x="166979" y="203200"/>
                  </a:lnTo>
                  <a:lnTo>
                    <a:pt x="168757" y="205740"/>
                  </a:lnTo>
                  <a:lnTo>
                    <a:pt x="174383" y="196850"/>
                  </a:lnTo>
                  <a:lnTo>
                    <a:pt x="174129" y="203200"/>
                  </a:lnTo>
                  <a:lnTo>
                    <a:pt x="171170" y="204470"/>
                  </a:lnTo>
                  <a:lnTo>
                    <a:pt x="178028" y="205740"/>
                  </a:lnTo>
                  <a:lnTo>
                    <a:pt x="179654" y="212090"/>
                  </a:lnTo>
                  <a:lnTo>
                    <a:pt x="186016" y="213360"/>
                  </a:lnTo>
                  <a:lnTo>
                    <a:pt x="185267" y="213360"/>
                  </a:lnTo>
                  <a:lnTo>
                    <a:pt x="184594" y="214630"/>
                  </a:lnTo>
                  <a:lnTo>
                    <a:pt x="184188" y="213360"/>
                  </a:lnTo>
                  <a:lnTo>
                    <a:pt x="183476" y="217170"/>
                  </a:lnTo>
                  <a:lnTo>
                    <a:pt x="187413" y="217170"/>
                  </a:lnTo>
                  <a:lnTo>
                    <a:pt x="188709" y="214630"/>
                  </a:lnTo>
                  <a:lnTo>
                    <a:pt x="189204" y="215900"/>
                  </a:lnTo>
                  <a:lnTo>
                    <a:pt x="187693" y="217170"/>
                  </a:lnTo>
                  <a:lnTo>
                    <a:pt x="187452" y="217170"/>
                  </a:lnTo>
                  <a:lnTo>
                    <a:pt x="187413" y="219710"/>
                  </a:lnTo>
                  <a:lnTo>
                    <a:pt x="191681" y="217170"/>
                  </a:lnTo>
                  <a:lnTo>
                    <a:pt x="190423" y="219710"/>
                  </a:lnTo>
                  <a:lnTo>
                    <a:pt x="190893" y="219710"/>
                  </a:lnTo>
                  <a:lnTo>
                    <a:pt x="192062" y="222250"/>
                  </a:lnTo>
                  <a:lnTo>
                    <a:pt x="193319" y="219710"/>
                  </a:lnTo>
                  <a:lnTo>
                    <a:pt x="194030" y="222250"/>
                  </a:lnTo>
                  <a:lnTo>
                    <a:pt x="197142" y="220980"/>
                  </a:lnTo>
                  <a:lnTo>
                    <a:pt x="197243" y="222542"/>
                  </a:lnTo>
                  <a:lnTo>
                    <a:pt x="196938" y="222707"/>
                  </a:lnTo>
                  <a:lnTo>
                    <a:pt x="196684" y="222935"/>
                  </a:lnTo>
                  <a:lnTo>
                    <a:pt x="196951" y="224777"/>
                  </a:lnTo>
                  <a:lnTo>
                    <a:pt x="197307" y="223735"/>
                  </a:lnTo>
                  <a:lnTo>
                    <a:pt x="197319" y="223520"/>
                  </a:lnTo>
                  <a:lnTo>
                    <a:pt x="200152" y="220980"/>
                  </a:lnTo>
                  <a:lnTo>
                    <a:pt x="199059" y="226060"/>
                  </a:lnTo>
                  <a:lnTo>
                    <a:pt x="202145" y="223520"/>
                  </a:lnTo>
                  <a:lnTo>
                    <a:pt x="199123" y="227330"/>
                  </a:lnTo>
                  <a:lnTo>
                    <a:pt x="201955" y="228384"/>
                  </a:lnTo>
                  <a:lnTo>
                    <a:pt x="202082" y="228638"/>
                  </a:lnTo>
                  <a:lnTo>
                    <a:pt x="202565" y="229196"/>
                  </a:lnTo>
                  <a:lnTo>
                    <a:pt x="203111" y="229641"/>
                  </a:lnTo>
                  <a:lnTo>
                    <a:pt x="202120" y="228447"/>
                  </a:lnTo>
                  <a:lnTo>
                    <a:pt x="202565" y="228600"/>
                  </a:lnTo>
                  <a:lnTo>
                    <a:pt x="204939" y="227330"/>
                  </a:lnTo>
                  <a:lnTo>
                    <a:pt x="203733" y="228600"/>
                  </a:lnTo>
                  <a:lnTo>
                    <a:pt x="204889" y="228600"/>
                  </a:lnTo>
                  <a:lnTo>
                    <a:pt x="203288" y="229870"/>
                  </a:lnTo>
                  <a:lnTo>
                    <a:pt x="204470" y="231140"/>
                  </a:lnTo>
                  <a:lnTo>
                    <a:pt x="206057" y="231140"/>
                  </a:lnTo>
                  <a:lnTo>
                    <a:pt x="207340" y="229870"/>
                  </a:lnTo>
                  <a:lnTo>
                    <a:pt x="205968" y="234950"/>
                  </a:lnTo>
                  <a:lnTo>
                    <a:pt x="212699" y="229870"/>
                  </a:lnTo>
                  <a:lnTo>
                    <a:pt x="214376" y="228600"/>
                  </a:lnTo>
                  <a:lnTo>
                    <a:pt x="211175" y="236220"/>
                  </a:lnTo>
                  <a:lnTo>
                    <a:pt x="216179" y="236220"/>
                  </a:lnTo>
                  <a:lnTo>
                    <a:pt x="219671" y="237261"/>
                  </a:lnTo>
                  <a:lnTo>
                    <a:pt x="217627" y="240030"/>
                  </a:lnTo>
                  <a:lnTo>
                    <a:pt x="221056" y="241084"/>
                  </a:lnTo>
                  <a:lnTo>
                    <a:pt x="220624" y="237566"/>
                  </a:lnTo>
                  <a:lnTo>
                    <a:pt x="224155" y="238760"/>
                  </a:lnTo>
                  <a:lnTo>
                    <a:pt x="222643" y="240741"/>
                  </a:lnTo>
                  <a:lnTo>
                    <a:pt x="225844" y="238760"/>
                  </a:lnTo>
                  <a:lnTo>
                    <a:pt x="228104" y="242620"/>
                  </a:lnTo>
                  <a:lnTo>
                    <a:pt x="228460" y="243840"/>
                  </a:lnTo>
                  <a:lnTo>
                    <a:pt x="225717" y="243840"/>
                  </a:lnTo>
                  <a:lnTo>
                    <a:pt x="229831" y="245110"/>
                  </a:lnTo>
                  <a:lnTo>
                    <a:pt x="231140" y="248920"/>
                  </a:lnTo>
                  <a:lnTo>
                    <a:pt x="234632" y="248920"/>
                  </a:lnTo>
                  <a:lnTo>
                    <a:pt x="234835" y="250190"/>
                  </a:lnTo>
                  <a:lnTo>
                    <a:pt x="236029" y="248920"/>
                  </a:lnTo>
                  <a:lnTo>
                    <a:pt x="235178" y="248920"/>
                  </a:lnTo>
                  <a:lnTo>
                    <a:pt x="236143" y="245110"/>
                  </a:lnTo>
                  <a:lnTo>
                    <a:pt x="240614" y="245110"/>
                  </a:lnTo>
                  <a:lnTo>
                    <a:pt x="237642" y="247650"/>
                  </a:lnTo>
                  <a:lnTo>
                    <a:pt x="243827" y="246380"/>
                  </a:lnTo>
                  <a:lnTo>
                    <a:pt x="237896" y="251460"/>
                  </a:lnTo>
                  <a:lnTo>
                    <a:pt x="239522" y="251460"/>
                  </a:lnTo>
                  <a:lnTo>
                    <a:pt x="240271" y="250190"/>
                  </a:lnTo>
                  <a:lnTo>
                    <a:pt x="240538" y="251460"/>
                  </a:lnTo>
                  <a:lnTo>
                    <a:pt x="240207" y="251460"/>
                  </a:lnTo>
                  <a:lnTo>
                    <a:pt x="238747" y="252730"/>
                  </a:lnTo>
                  <a:lnTo>
                    <a:pt x="241312" y="252730"/>
                  </a:lnTo>
                  <a:lnTo>
                    <a:pt x="241947" y="250190"/>
                  </a:lnTo>
                  <a:lnTo>
                    <a:pt x="243636" y="251460"/>
                  </a:lnTo>
                  <a:lnTo>
                    <a:pt x="243027" y="252730"/>
                  </a:lnTo>
                  <a:lnTo>
                    <a:pt x="242468" y="252730"/>
                  </a:lnTo>
                  <a:lnTo>
                    <a:pt x="241579" y="254000"/>
                  </a:lnTo>
                  <a:lnTo>
                    <a:pt x="245643" y="251460"/>
                  </a:lnTo>
                  <a:lnTo>
                    <a:pt x="246570" y="252730"/>
                  </a:lnTo>
                  <a:lnTo>
                    <a:pt x="246126" y="254000"/>
                  </a:lnTo>
                  <a:lnTo>
                    <a:pt x="245402" y="254000"/>
                  </a:lnTo>
                  <a:lnTo>
                    <a:pt x="248081" y="255270"/>
                  </a:lnTo>
                  <a:lnTo>
                    <a:pt x="252704" y="252730"/>
                  </a:lnTo>
                  <a:lnTo>
                    <a:pt x="254304" y="256540"/>
                  </a:lnTo>
                  <a:lnTo>
                    <a:pt x="250952" y="259080"/>
                  </a:lnTo>
                  <a:lnTo>
                    <a:pt x="254381" y="257810"/>
                  </a:lnTo>
                  <a:lnTo>
                    <a:pt x="252323" y="261620"/>
                  </a:lnTo>
                  <a:lnTo>
                    <a:pt x="254444" y="261620"/>
                  </a:lnTo>
                  <a:lnTo>
                    <a:pt x="254927" y="259080"/>
                  </a:lnTo>
                  <a:lnTo>
                    <a:pt x="256171" y="260350"/>
                  </a:lnTo>
                  <a:lnTo>
                    <a:pt x="258902" y="259080"/>
                  </a:lnTo>
                  <a:lnTo>
                    <a:pt x="259270" y="260350"/>
                  </a:lnTo>
                  <a:lnTo>
                    <a:pt x="257429" y="261620"/>
                  </a:lnTo>
                  <a:lnTo>
                    <a:pt x="260273" y="262890"/>
                  </a:lnTo>
                  <a:lnTo>
                    <a:pt x="259715" y="260350"/>
                  </a:lnTo>
                  <a:lnTo>
                    <a:pt x="262166" y="259080"/>
                  </a:lnTo>
                  <a:lnTo>
                    <a:pt x="262255" y="257810"/>
                  </a:lnTo>
                  <a:lnTo>
                    <a:pt x="262343" y="256540"/>
                  </a:lnTo>
                  <a:lnTo>
                    <a:pt x="263474" y="257810"/>
                  </a:lnTo>
                  <a:lnTo>
                    <a:pt x="262890" y="257810"/>
                  </a:lnTo>
                  <a:lnTo>
                    <a:pt x="264731" y="259080"/>
                  </a:lnTo>
                  <a:lnTo>
                    <a:pt x="264121" y="261620"/>
                  </a:lnTo>
                  <a:lnTo>
                    <a:pt x="266839" y="260350"/>
                  </a:lnTo>
                  <a:lnTo>
                    <a:pt x="267271" y="261620"/>
                  </a:lnTo>
                  <a:lnTo>
                    <a:pt x="266814" y="262890"/>
                  </a:lnTo>
                  <a:lnTo>
                    <a:pt x="264909" y="265137"/>
                  </a:lnTo>
                  <a:lnTo>
                    <a:pt x="266814" y="264160"/>
                  </a:lnTo>
                  <a:lnTo>
                    <a:pt x="267919" y="266700"/>
                  </a:lnTo>
                  <a:lnTo>
                    <a:pt x="270637" y="264160"/>
                  </a:lnTo>
                  <a:lnTo>
                    <a:pt x="269925" y="265430"/>
                  </a:lnTo>
                  <a:lnTo>
                    <a:pt x="268947" y="266509"/>
                  </a:lnTo>
                  <a:lnTo>
                    <a:pt x="270637" y="265430"/>
                  </a:lnTo>
                  <a:lnTo>
                    <a:pt x="270776" y="266700"/>
                  </a:lnTo>
                  <a:lnTo>
                    <a:pt x="270637" y="266700"/>
                  </a:lnTo>
                  <a:lnTo>
                    <a:pt x="269633" y="267970"/>
                  </a:lnTo>
                  <a:lnTo>
                    <a:pt x="271195" y="269240"/>
                  </a:lnTo>
                  <a:lnTo>
                    <a:pt x="271640" y="265430"/>
                  </a:lnTo>
                  <a:lnTo>
                    <a:pt x="271792" y="264160"/>
                  </a:lnTo>
                  <a:lnTo>
                    <a:pt x="272770" y="266700"/>
                  </a:lnTo>
                  <a:lnTo>
                    <a:pt x="272478" y="266700"/>
                  </a:lnTo>
                  <a:lnTo>
                    <a:pt x="272338" y="267970"/>
                  </a:lnTo>
                  <a:lnTo>
                    <a:pt x="271767" y="267970"/>
                  </a:lnTo>
                  <a:lnTo>
                    <a:pt x="273316" y="269240"/>
                  </a:lnTo>
                  <a:lnTo>
                    <a:pt x="276860" y="269240"/>
                  </a:lnTo>
                  <a:lnTo>
                    <a:pt x="278155" y="271780"/>
                  </a:lnTo>
                  <a:lnTo>
                    <a:pt x="276606" y="274320"/>
                  </a:lnTo>
                  <a:lnTo>
                    <a:pt x="275882" y="270510"/>
                  </a:lnTo>
                  <a:lnTo>
                    <a:pt x="274751" y="274320"/>
                  </a:lnTo>
                  <a:lnTo>
                    <a:pt x="278028" y="275590"/>
                  </a:lnTo>
                  <a:lnTo>
                    <a:pt x="283222" y="274320"/>
                  </a:lnTo>
                  <a:lnTo>
                    <a:pt x="285546" y="276860"/>
                  </a:lnTo>
                  <a:lnTo>
                    <a:pt x="285254" y="275590"/>
                  </a:lnTo>
                  <a:lnTo>
                    <a:pt x="288594" y="271780"/>
                  </a:lnTo>
                  <a:lnTo>
                    <a:pt x="285902" y="279400"/>
                  </a:lnTo>
                  <a:lnTo>
                    <a:pt x="287934" y="278472"/>
                  </a:lnTo>
                  <a:lnTo>
                    <a:pt x="287210" y="279679"/>
                  </a:lnTo>
                  <a:lnTo>
                    <a:pt x="288518" y="281940"/>
                  </a:lnTo>
                  <a:lnTo>
                    <a:pt x="291744" y="280670"/>
                  </a:lnTo>
                  <a:lnTo>
                    <a:pt x="295579" y="281940"/>
                  </a:lnTo>
                  <a:lnTo>
                    <a:pt x="294474" y="281940"/>
                  </a:lnTo>
                  <a:lnTo>
                    <a:pt x="294944" y="284480"/>
                  </a:lnTo>
                  <a:lnTo>
                    <a:pt x="297103" y="284480"/>
                  </a:lnTo>
                  <a:lnTo>
                    <a:pt x="297992" y="285750"/>
                  </a:lnTo>
                  <a:lnTo>
                    <a:pt x="299681" y="285750"/>
                  </a:lnTo>
                  <a:lnTo>
                    <a:pt x="300342" y="284480"/>
                  </a:lnTo>
                  <a:lnTo>
                    <a:pt x="301650" y="288290"/>
                  </a:lnTo>
                  <a:lnTo>
                    <a:pt x="304901" y="288290"/>
                  </a:lnTo>
                  <a:lnTo>
                    <a:pt x="308229" y="289560"/>
                  </a:lnTo>
                  <a:lnTo>
                    <a:pt x="309727" y="292100"/>
                  </a:lnTo>
                  <a:lnTo>
                    <a:pt x="309321" y="292100"/>
                  </a:lnTo>
                  <a:lnTo>
                    <a:pt x="308114" y="293370"/>
                  </a:lnTo>
                  <a:lnTo>
                    <a:pt x="312039" y="293370"/>
                  </a:lnTo>
                  <a:lnTo>
                    <a:pt x="313029" y="292100"/>
                  </a:lnTo>
                  <a:lnTo>
                    <a:pt x="312394" y="292100"/>
                  </a:lnTo>
                  <a:lnTo>
                    <a:pt x="312737" y="290830"/>
                  </a:lnTo>
                  <a:lnTo>
                    <a:pt x="313817" y="289572"/>
                  </a:lnTo>
                  <a:lnTo>
                    <a:pt x="315201" y="288290"/>
                  </a:lnTo>
                  <a:lnTo>
                    <a:pt x="315925" y="289560"/>
                  </a:lnTo>
                  <a:lnTo>
                    <a:pt x="313829" y="289560"/>
                  </a:lnTo>
                  <a:lnTo>
                    <a:pt x="313867" y="293370"/>
                  </a:lnTo>
                  <a:lnTo>
                    <a:pt x="314134" y="293370"/>
                  </a:lnTo>
                  <a:lnTo>
                    <a:pt x="314756" y="292100"/>
                  </a:lnTo>
                  <a:lnTo>
                    <a:pt x="315074" y="292100"/>
                  </a:lnTo>
                  <a:lnTo>
                    <a:pt x="314452" y="297180"/>
                  </a:lnTo>
                  <a:lnTo>
                    <a:pt x="316357" y="292100"/>
                  </a:lnTo>
                  <a:lnTo>
                    <a:pt x="317792" y="288290"/>
                  </a:lnTo>
                  <a:lnTo>
                    <a:pt x="318414" y="292100"/>
                  </a:lnTo>
                  <a:lnTo>
                    <a:pt x="320979" y="292100"/>
                  </a:lnTo>
                  <a:lnTo>
                    <a:pt x="319925" y="294640"/>
                  </a:lnTo>
                  <a:lnTo>
                    <a:pt x="319493" y="293370"/>
                  </a:lnTo>
                  <a:lnTo>
                    <a:pt x="318300" y="294640"/>
                  </a:lnTo>
                  <a:lnTo>
                    <a:pt x="319557" y="295910"/>
                  </a:lnTo>
                  <a:lnTo>
                    <a:pt x="320382" y="295059"/>
                  </a:lnTo>
                  <a:lnTo>
                    <a:pt x="319963" y="298450"/>
                  </a:lnTo>
                  <a:lnTo>
                    <a:pt x="321081" y="298450"/>
                  </a:lnTo>
                  <a:lnTo>
                    <a:pt x="321525" y="299364"/>
                  </a:lnTo>
                  <a:lnTo>
                    <a:pt x="321691" y="299783"/>
                  </a:lnTo>
                  <a:lnTo>
                    <a:pt x="321640" y="299580"/>
                  </a:lnTo>
                  <a:lnTo>
                    <a:pt x="322351" y="300990"/>
                  </a:lnTo>
                  <a:lnTo>
                    <a:pt x="322300" y="299694"/>
                  </a:lnTo>
                  <a:lnTo>
                    <a:pt x="327355" y="294640"/>
                  </a:lnTo>
                  <a:lnTo>
                    <a:pt x="325932" y="300990"/>
                  </a:lnTo>
                  <a:lnTo>
                    <a:pt x="330288" y="297180"/>
                  </a:lnTo>
                  <a:lnTo>
                    <a:pt x="326136" y="300990"/>
                  </a:lnTo>
                  <a:lnTo>
                    <a:pt x="328676" y="299720"/>
                  </a:lnTo>
                  <a:lnTo>
                    <a:pt x="326986" y="302260"/>
                  </a:lnTo>
                  <a:lnTo>
                    <a:pt x="327063" y="303530"/>
                  </a:lnTo>
                  <a:lnTo>
                    <a:pt x="327355" y="304800"/>
                  </a:lnTo>
                  <a:lnTo>
                    <a:pt x="326707" y="306070"/>
                  </a:lnTo>
                  <a:lnTo>
                    <a:pt x="328891" y="303530"/>
                  </a:lnTo>
                  <a:lnTo>
                    <a:pt x="327291" y="308610"/>
                  </a:lnTo>
                  <a:lnTo>
                    <a:pt x="330441" y="306070"/>
                  </a:lnTo>
                  <a:lnTo>
                    <a:pt x="330898" y="306959"/>
                  </a:lnTo>
                  <a:lnTo>
                    <a:pt x="331406" y="306070"/>
                  </a:lnTo>
                  <a:lnTo>
                    <a:pt x="331241" y="306070"/>
                  </a:lnTo>
                  <a:lnTo>
                    <a:pt x="334797" y="303530"/>
                  </a:lnTo>
                  <a:lnTo>
                    <a:pt x="333692" y="312420"/>
                  </a:lnTo>
                  <a:lnTo>
                    <a:pt x="338759" y="308610"/>
                  </a:lnTo>
                  <a:lnTo>
                    <a:pt x="342074" y="308610"/>
                  </a:lnTo>
                  <a:lnTo>
                    <a:pt x="344157" y="306070"/>
                  </a:lnTo>
                  <a:lnTo>
                    <a:pt x="347167" y="306070"/>
                  </a:lnTo>
                  <a:lnTo>
                    <a:pt x="347129" y="307340"/>
                  </a:lnTo>
                  <a:lnTo>
                    <a:pt x="344792" y="308610"/>
                  </a:lnTo>
                  <a:lnTo>
                    <a:pt x="345287" y="309880"/>
                  </a:lnTo>
                  <a:lnTo>
                    <a:pt x="346329" y="311150"/>
                  </a:lnTo>
                  <a:lnTo>
                    <a:pt x="348005" y="309880"/>
                  </a:lnTo>
                  <a:lnTo>
                    <a:pt x="347345" y="311150"/>
                  </a:lnTo>
                  <a:lnTo>
                    <a:pt x="347052" y="312420"/>
                  </a:lnTo>
                  <a:lnTo>
                    <a:pt x="348056" y="313651"/>
                  </a:lnTo>
                  <a:lnTo>
                    <a:pt x="348843" y="311480"/>
                  </a:lnTo>
                  <a:lnTo>
                    <a:pt x="348462" y="311150"/>
                  </a:lnTo>
                  <a:lnTo>
                    <a:pt x="351167" y="307340"/>
                  </a:lnTo>
                  <a:close/>
                </a:path>
                <a:path w="524510" h="318770">
                  <a:moveTo>
                    <a:pt x="351497" y="314960"/>
                  </a:moveTo>
                  <a:lnTo>
                    <a:pt x="350139" y="314960"/>
                  </a:lnTo>
                  <a:lnTo>
                    <a:pt x="349199" y="316230"/>
                  </a:lnTo>
                  <a:lnTo>
                    <a:pt x="350989" y="316230"/>
                  </a:lnTo>
                  <a:lnTo>
                    <a:pt x="351497" y="314960"/>
                  </a:lnTo>
                  <a:close/>
                </a:path>
                <a:path w="524510" h="318770">
                  <a:moveTo>
                    <a:pt x="351751" y="317792"/>
                  </a:moveTo>
                  <a:lnTo>
                    <a:pt x="351256" y="317944"/>
                  </a:lnTo>
                  <a:lnTo>
                    <a:pt x="351485" y="318185"/>
                  </a:lnTo>
                  <a:lnTo>
                    <a:pt x="351574" y="318020"/>
                  </a:lnTo>
                  <a:lnTo>
                    <a:pt x="351675" y="317881"/>
                  </a:lnTo>
                  <a:close/>
                </a:path>
                <a:path w="524510" h="318770">
                  <a:moveTo>
                    <a:pt x="352069" y="313690"/>
                  </a:moveTo>
                  <a:lnTo>
                    <a:pt x="351497" y="314960"/>
                  </a:lnTo>
                  <a:lnTo>
                    <a:pt x="352069" y="313690"/>
                  </a:lnTo>
                  <a:close/>
                </a:path>
                <a:path w="524510" h="318770">
                  <a:moveTo>
                    <a:pt x="352221" y="317652"/>
                  </a:moveTo>
                  <a:lnTo>
                    <a:pt x="352082" y="317576"/>
                  </a:lnTo>
                  <a:lnTo>
                    <a:pt x="351942" y="317538"/>
                  </a:lnTo>
                  <a:lnTo>
                    <a:pt x="351751" y="317792"/>
                  </a:lnTo>
                  <a:lnTo>
                    <a:pt x="352221" y="317652"/>
                  </a:lnTo>
                  <a:close/>
                </a:path>
                <a:path w="524510" h="318770">
                  <a:moveTo>
                    <a:pt x="353250" y="317360"/>
                  </a:moveTo>
                  <a:lnTo>
                    <a:pt x="352221" y="317652"/>
                  </a:lnTo>
                  <a:lnTo>
                    <a:pt x="352450" y="317779"/>
                  </a:lnTo>
                  <a:lnTo>
                    <a:pt x="352691" y="318020"/>
                  </a:lnTo>
                  <a:lnTo>
                    <a:pt x="353250" y="317360"/>
                  </a:lnTo>
                  <a:close/>
                </a:path>
                <a:path w="524510" h="318770">
                  <a:moveTo>
                    <a:pt x="354876" y="313690"/>
                  </a:moveTo>
                  <a:lnTo>
                    <a:pt x="354711" y="313055"/>
                  </a:lnTo>
                  <a:lnTo>
                    <a:pt x="353656" y="314960"/>
                  </a:lnTo>
                  <a:lnTo>
                    <a:pt x="353072" y="314960"/>
                  </a:lnTo>
                  <a:lnTo>
                    <a:pt x="350989" y="316230"/>
                  </a:lnTo>
                  <a:lnTo>
                    <a:pt x="353187" y="316230"/>
                  </a:lnTo>
                  <a:lnTo>
                    <a:pt x="354876" y="313690"/>
                  </a:lnTo>
                  <a:close/>
                </a:path>
                <a:path w="524510" h="318770">
                  <a:moveTo>
                    <a:pt x="355066" y="312420"/>
                  </a:moveTo>
                  <a:lnTo>
                    <a:pt x="354533" y="312420"/>
                  </a:lnTo>
                  <a:lnTo>
                    <a:pt x="354711" y="313055"/>
                  </a:lnTo>
                  <a:lnTo>
                    <a:pt x="355066" y="312420"/>
                  </a:lnTo>
                  <a:close/>
                </a:path>
                <a:path w="524510" h="318770">
                  <a:moveTo>
                    <a:pt x="355473" y="307340"/>
                  </a:moveTo>
                  <a:lnTo>
                    <a:pt x="349897" y="312420"/>
                  </a:lnTo>
                  <a:lnTo>
                    <a:pt x="349148" y="312420"/>
                  </a:lnTo>
                  <a:lnTo>
                    <a:pt x="348119" y="313588"/>
                  </a:lnTo>
                  <a:lnTo>
                    <a:pt x="347052" y="314960"/>
                  </a:lnTo>
                  <a:lnTo>
                    <a:pt x="348589" y="314960"/>
                  </a:lnTo>
                  <a:lnTo>
                    <a:pt x="350520" y="313690"/>
                  </a:lnTo>
                  <a:lnTo>
                    <a:pt x="352005" y="313690"/>
                  </a:lnTo>
                  <a:lnTo>
                    <a:pt x="352412" y="312420"/>
                  </a:lnTo>
                  <a:lnTo>
                    <a:pt x="353491" y="312420"/>
                  </a:lnTo>
                  <a:lnTo>
                    <a:pt x="355473" y="307340"/>
                  </a:lnTo>
                  <a:close/>
                </a:path>
                <a:path w="524510" h="318770">
                  <a:moveTo>
                    <a:pt x="357454" y="111328"/>
                  </a:moveTo>
                  <a:lnTo>
                    <a:pt x="357314" y="112128"/>
                  </a:lnTo>
                  <a:lnTo>
                    <a:pt x="357314" y="112471"/>
                  </a:lnTo>
                  <a:lnTo>
                    <a:pt x="357390" y="112331"/>
                  </a:lnTo>
                  <a:lnTo>
                    <a:pt x="357454" y="111328"/>
                  </a:lnTo>
                  <a:close/>
                </a:path>
                <a:path w="524510" h="318770">
                  <a:moveTo>
                    <a:pt x="365188" y="113093"/>
                  </a:moveTo>
                  <a:lnTo>
                    <a:pt x="364744" y="112598"/>
                  </a:lnTo>
                  <a:lnTo>
                    <a:pt x="364604" y="113855"/>
                  </a:lnTo>
                  <a:lnTo>
                    <a:pt x="365188" y="113093"/>
                  </a:lnTo>
                  <a:close/>
                </a:path>
                <a:path w="524510" h="318770">
                  <a:moveTo>
                    <a:pt x="365899" y="113868"/>
                  </a:moveTo>
                  <a:lnTo>
                    <a:pt x="365556" y="112598"/>
                  </a:lnTo>
                  <a:lnTo>
                    <a:pt x="365188" y="113093"/>
                  </a:lnTo>
                  <a:lnTo>
                    <a:pt x="365899" y="113868"/>
                  </a:lnTo>
                  <a:close/>
                </a:path>
                <a:path w="524510" h="318770">
                  <a:moveTo>
                    <a:pt x="366522" y="110832"/>
                  </a:moveTo>
                  <a:lnTo>
                    <a:pt x="365963" y="110337"/>
                  </a:lnTo>
                  <a:lnTo>
                    <a:pt x="366166" y="110642"/>
                  </a:lnTo>
                  <a:lnTo>
                    <a:pt x="366356" y="110769"/>
                  </a:lnTo>
                  <a:lnTo>
                    <a:pt x="366522" y="110832"/>
                  </a:lnTo>
                  <a:close/>
                </a:path>
                <a:path w="524510" h="318770">
                  <a:moveTo>
                    <a:pt x="371576" y="107124"/>
                  </a:moveTo>
                  <a:lnTo>
                    <a:pt x="371335" y="106248"/>
                  </a:lnTo>
                  <a:lnTo>
                    <a:pt x="370814" y="106248"/>
                  </a:lnTo>
                  <a:lnTo>
                    <a:pt x="371576" y="107124"/>
                  </a:lnTo>
                  <a:close/>
                </a:path>
                <a:path w="524510" h="318770">
                  <a:moveTo>
                    <a:pt x="371932" y="107518"/>
                  </a:moveTo>
                  <a:lnTo>
                    <a:pt x="371576" y="107124"/>
                  </a:lnTo>
                  <a:lnTo>
                    <a:pt x="371792" y="107848"/>
                  </a:lnTo>
                  <a:lnTo>
                    <a:pt x="371932" y="107518"/>
                  </a:lnTo>
                  <a:close/>
                </a:path>
                <a:path w="524510" h="318770">
                  <a:moveTo>
                    <a:pt x="376504" y="106159"/>
                  </a:moveTo>
                  <a:lnTo>
                    <a:pt x="376275" y="106184"/>
                  </a:lnTo>
                  <a:lnTo>
                    <a:pt x="376021" y="106362"/>
                  </a:lnTo>
                  <a:lnTo>
                    <a:pt x="376504" y="106159"/>
                  </a:lnTo>
                  <a:close/>
                </a:path>
                <a:path w="524510" h="318770">
                  <a:moveTo>
                    <a:pt x="377278" y="107518"/>
                  </a:moveTo>
                  <a:lnTo>
                    <a:pt x="375932" y="108216"/>
                  </a:lnTo>
                  <a:lnTo>
                    <a:pt x="376199" y="108788"/>
                  </a:lnTo>
                  <a:lnTo>
                    <a:pt x="376758" y="108788"/>
                  </a:lnTo>
                  <a:lnTo>
                    <a:pt x="377278" y="107518"/>
                  </a:lnTo>
                  <a:close/>
                </a:path>
                <a:path w="524510" h="318770">
                  <a:moveTo>
                    <a:pt x="390321" y="112788"/>
                  </a:moveTo>
                  <a:lnTo>
                    <a:pt x="390194" y="112445"/>
                  </a:lnTo>
                  <a:lnTo>
                    <a:pt x="390042" y="112242"/>
                  </a:lnTo>
                  <a:lnTo>
                    <a:pt x="389890" y="112483"/>
                  </a:lnTo>
                  <a:lnTo>
                    <a:pt x="390055" y="112598"/>
                  </a:lnTo>
                  <a:lnTo>
                    <a:pt x="390182" y="112699"/>
                  </a:lnTo>
                  <a:lnTo>
                    <a:pt x="390321" y="112788"/>
                  </a:lnTo>
                  <a:close/>
                </a:path>
                <a:path w="524510" h="318770">
                  <a:moveTo>
                    <a:pt x="390601" y="114033"/>
                  </a:moveTo>
                  <a:lnTo>
                    <a:pt x="390588" y="113868"/>
                  </a:lnTo>
                  <a:lnTo>
                    <a:pt x="390321" y="113868"/>
                  </a:lnTo>
                  <a:lnTo>
                    <a:pt x="390601" y="114033"/>
                  </a:lnTo>
                  <a:close/>
                </a:path>
                <a:path w="524510" h="318770">
                  <a:moveTo>
                    <a:pt x="397891" y="116789"/>
                  </a:moveTo>
                  <a:lnTo>
                    <a:pt x="397522" y="116954"/>
                  </a:lnTo>
                  <a:lnTo>
                    <a:pt x="397217" y="117132"/>
                  </a:lnTo>
                  <a:lnTo>
                    <a:pt x="397256" y="117436"/>
                  </a:lnTo>
                  <a:lnTo>
                    <a:pt x="397624" y="117411"/>
                  </a:lnTo>
                  <a:lnTo>
                    <a:pt x="397827" y="117094"/>
                  </a:lnTo>
                  <a:lnTo>
                    <a:pt x="397891" y="116789"/>
                  </a:lnTo>
                  <a:close/>
                </a:path>
                <a:path w="524510" h="318770">
                  <a:moveTo>
                    <a:pt x="398475" y="130302"/>
                  </a:moveTo>
                  <a:lnTo>
                    <a:pt x="397992" y="130048"/>
                  </a:lnTo>
                  <a:lnTo>
                    <a:pt x="397446" y="129667"/>
                  </a:lnTo>
                  <a:lnTo>
                    <a:pt x="396862" y="130035"/>
                  </a:lnTo>
                  <a:lnTo>
                    <a:pt x="397395" y="130695"/>
                  </a:lnTo>
                  <a:lnTo>
                    <a:pt x="397941" y="130657"/>
                  </a:lnTo>
                  <a:lnTo>
                    <a:pt x="398475" y="130302"/>
                  </a:lnTo>
                  <a:close/>
                </a:path>
                <a:path w="524510" h="318770">
                  <a:moveTo>
                    <a:pt x="399808" y="129095"/>
                  </a:moveTo>
                  <a:lnTo>
                    <a:pt x="399364" y="129578"/>
                  </a:lnTo>
                  <a:lnTo>
                    <a:pt x="398919" y="130035"/>
                  </a:lnTo>
                  <a:lnTo>
                    <a:pt x="398487" y="130314"/>
                  </a:lnTo>
                  <a:lnTo>
                    <a:pt x="399084" y="130619"/>
                  </a:lnTo>
                  <a:lnTo>
                    <a:pt x="399554" y="130746"/>
                  </a:lnTo>
                  <a:lnTo>
                    <a:pt x="399808" y="129095"/>
                  </a:lnTo>
                  <a:close/>
                </a:path>
                <a:path w="524510" h="318770">
                  <a:moveTo>
                    <a:pt x="408736" y="117678"/>
                  </a:moveTo>
                  <a:lnTo>
                    <a:pt x="408063" y="115138"/>
                  </a:lnTo>
                  <a:lnTo>
                    <a:pt x="406679" y="117678"/>
                  </a:lnTo>
                  <a:lnTo>
                    <a:pt x="408736" y="117678"/>
                  </a:lnTo>
                  <a:close/>
                </a:path>
                <a:path w="524510" h="318770">
                  <a:moveTo>
                    <a:pt x="409956" y="117678"/>
                  </a:moveTo>
                  <a:lnTo>
                    <a:pt x="408736" y="117678"/>
                  </a:lnTo>
                  <a:lnTo>
                    <a:pt x="409143" y="119227"/>
                  </a:lnTo>
                  <a:lnTo>
                    <a:pt x="409956" y="117678"/>
                  </a:lnTo>
                  <a:close/>
                </a:path>
                <a:path w="524510" h="318770">
                  <a:moveTo>
                    <a:pt x="418884" y="136728"/>
                  </a:moveTo>
                  <a:lnTo>
                    <a:pt x="416217" y="134188"/>
                  </a:lnTo>
                  <a:lnTo>
                    <a:pt x="416661" y="136728"/>
                  </a:lnTo>
                  <a:lnTo>
                    <a:pt x="418884" y="136728"/>
                  </a:lnTo>
                  <a:close/>
                </a:path>
                <a:path w="524510" h="318770">
                  <a:moveTo>
                    <a:pt x="428663" y="134188"/>
                  </a:moveTo>
                  <a:lnTo>
                    <a:pt x="428078" y="133985"/>
                  </a:lnTo>
                  <a:lnTo>
                    <a:pt x="428028" y="134188"/>
                  </a:lnTo>
                  <a:lnTo>
                    <a:pt x="428663" y="134188"/>
                  </a:lnTo>
                  <a:close/>
                </a:path>
                <a:path w="524510" h="318770">
                  <a:moveTo>
                    <a:pt x="431863" y="136740"/>
                  </a:moveTo>
                  <a:lnTo>
                    <a:pt x="431634" y="137998"/>
                  </a:lnTo>
                  <a:lnTo>
                    <a:pt x="431863" y="136740"/>
                  </a:lnTo>
                  <a:close/>
                </a:path>
                <a:path w="524510" h="318770">
                  <a:moveTo>
                    <a:pt x="443738" y="125514"/>
                  </a:moveTo>
                  <a:lnTo>
                    <a:pt x="442620" y="124282"/>
                  </a:lnTo>
                  <a:lnTo>
                    <a:pt x="442404" y="125387"/>
                  </a:lnTo>
                  <a:lnTo>
                    <a:pt x="443166" y="125196"/>
                  </a:lnTo>
                  <a:lnTo>
                    <a:pt x="443738" y="125514"/>
                  </a:lnTo>
                  <a:close/>
                </a:path>
                <a:path w="524510" h="318770">
                  <a:moveTo>
                    <a:pt x="453453" y="122758"/>
                  </a:moveTo>
                  <a:lnTo>
                    <a:pt x="453428" y="122364"/>
                  </a:lnTo>
                  <a:lnTo>
                    <a:pt x="453402" y="122123"/>
                  </a:lnTo>
                  <a:lnTo>
                    <a:pt x="453364" y="122491"/>
                  </a:lnTo>
                  <a:lnTo>
                    <a:pt x="453377" y="122847"/>
                  </a:lnTo>
                  <a:lnTo>
                    <a:pt x="453428" y="123190"/>
                  </a:lnTo>
                  <a:lnTo>
                    <a:pt x="453453" y="122758"/>
                  </a:lnTo>
                  <a:close/>
                </a:path>
                <a:path w="524510" h="318770">
                  <a:moveTo>
                    <a:pt x="454964" y="126822"/>
                  </a:moveTo>
                  <a:lnTo>
                    <a:pt x="454875" y="126568"/>
                  </a:lnTo>
                  <a:lnTo>
                    <a:pt x="454964" y="126822"/>
                  </a:lnTo>
                  <a:close/>
                </a:path>
                <a:path w="524510" h="318770">
                  <a:moveTo>
                    <a:pt x="455714" y="130378"/>
                  </a:moveTo>
                  <a:lnTo>
                    <a:pt x="455676" y="129933"/>
                  </a:lnTo>
                  <a:lnTo>
                    <a:pt x="455206" y="130378"/>
                  </a:lnTo>
                  <a:lnTo>
                    <a:pt x="455714" y="130378"/>
                  </a:lnTo>
                  <a:close/>
                </a:path>
                <a:path w="524510" h="318770">
                  <a:moveTo>
                    <a:pt x="455752" y="127838"/>
                  </a:moveTo>
                  <a:lnTo>
                    <a:pt x="454964" y="126822"/>
                  </a:lnTo>
                  <a:lnTo>
                    <a:pt x="455320" y="127838"/>
                  </a:lnTo>
                  <a:lnTo>
                    <a:pt x="455510" y="127838"/>
                  </a:lnTo>
                  <a:lnTo>
                    <a:pt x="455752" y="127838"/>
                  </a:lnTo>
                  <a:close/>
                </a:path>
                <a:path w="524510" h="318770">
                  <a:moveTo>
                    <a:pt x="456526" y="129108"/>
                  </a:moveTo>
                  <a:lnTo>
                    <a:pt x="455510" y="127838"/>
                  </a:lnTo>
                  <a:lnTo>
                    <a:pt x="455676" y="129933"/>
                  </a:lnTo>
                  <a:lnTo>
                    <a:pt x="456526" y="129108"/>
                  </a:lnTo>
                  <a:close/>
                </a:path>
                <a:path w="524510" h="318770">
                  <a:moveTo>
                    <a:pt x="465543" y="123672"/>
                  </a:moveTo>
                  <a:lnTo>
                    <a:pt x="464705" y="125018"/>
                  </a:lnTo>
                  <a:lnTo>
                    <a:pt x="465074" y="125044"/>
                  </a:lnTo>
                  <a:lnTo>
                    <a:pt x="465213" y="124663"/>
                  </a:lnTo>
                  <a:lnTo>
                    <a:pt x="465366" y="124193"/>
                  </a:lnTo>
                  <a:lnTo>
                    <a:pt x="465543" y="123672"/>
                  </a:lnTo>
                  <a:close/>
                </a:path>
                <a:path w="524510" h="318770">
                  <a:moveTo>
                    <a:pt x="465721" y="139128"/>
                  </a:moveTo>
                  <a:lnTo>
                    <a:pt x="465620" y="138849"/>
                  </a:lnTo>
                  <a:lnTo>
                    <a:pt x="465505" y="138544"/>
                  </a:lnTo>
                  <a:lnTo>
                    <a:pt x="465518" y="138811"/>
                  </a:lnTo>
                  <a:lnTo>
                    <a:pt x="465569" y="139077"/>
                  </a:lnTo>
                  <a:lnTo>
                    <a:pt x="465721" y="139319"/>
                  </a:lnTo>
                  <a:lnTo>
                    <a:pt x="465721" y="139128"/>
                  </a:lnTo>
                  <a:close/>
                </a:path>
                <a:path w="524510" h="318770">
                  <a:moveTo>
                    <a:pt x="469404" y="126568"/>
                  </a:moveTo>
                  <a:lnTo>
                    <a:pt x="469379" y="126707"/>
                  </a:lnTo>
                  <a:lnTo>
                    <a:pt x="469404" y="126568"/>
                  </a:lnTo>
                  <a:close/>
                </a:path>
                <a:path w="524510" h="318770">
                  <a:moveTo>
                    <a:pt x="471944" y="137998"/>
                  </a:moveTo>
                  <a:lnTo>
                    <a:pt x="471919" y="137718"/>
                  </a:lnTo>
                  <a:lnTo>
                    <a:pt x="470712" y="135458"/>
                  </a:lnTo>
                  <a:lnTo>
                    <a:pt x="470408" y="137998"/>
                  </a:lnTo>
                  <a:lnTo>
                    <a:pt x="471944" y="137998"/>
                  </a:lnTo>
                  <a:close/>
                </a:path>
                <a:path w="524510" h="318770">
                  <a:moveTo>
                    <a:pt x="477456" y="141808"/>
                  </a:moveTo>
                  <a:lnTo>
                    <a:pt x="476973" y="141566"/>
                  </a:lnTo>
                  <a:lnTo>
                    <a:pt x="476885" y="141808"/>
                  </a:lnTo>
                  <a:lnTo>
                    <a:pt x="477456" y="141808"/>
                  </a:lnTo>
                  <a:close/>
                </a:path>
                <a:path w="524510" h="318770">
                  <a:moveTo>
                    <a:pt x="480656" y="126860"/>
                  </a:moveTo>
                  <a:lnTo>
                    <a:pt x="480618" y="126009"/>
                  </a:lnTo>
                  <a:lnTo>
                    <a:pt x="480263" y="125844"/>
                  </a:lnTo>
                  <a:lnTo>
                    <a:pt x="479869" y="128765"/>
                  </a:lnTo>
                  <a:lnTo>
                    <a:pt x="479602" y="130022"/>
                  </a:lnTo>
                  <a:lnTo>
                    <a:pt x="479920" y="128841"/>
                  </a:lnTo>
                  <a:lnTo>
                    <a:pt x="480250" y="128295"/>
                  </a:lnTo>
                  <a:lnTo>
                    <a:pt x="480568" y="128092"/>
                  </a:lnTo>
                  <a:lnTo>
                    <a:pt x="480631" y="127533"/>
                  </a:lnTo>
                  <a:lnTo>
                    <a:pt x="480656" y="126860"/>
                  </a:lnTo>
                  <a:close/>
                </a:path>
                <a:path w="524510" h="318770">
                  <a:moveTo>
                    <a:pt x="482714" y="141046"/>
                  </a:moveTo>
                  <a:lnTo>
                    <a:pt x="482447" y="142290"/>
                  </a:lnTo>
                  <a:lnTo>
                    <a:pt x="482600" y="141782"/>
                  </a:lnTo>
                  <a:lnTo>
                    <a:pt x="482663" y="141401"/>
                  </a:lnTo>
                  <a:lnTo>
                    <a:pt x="482714" y="141046"/>
                  </a:lnTo>
                  <a:close/>
                </a:path>
                <a:path w="524510" h="318770">
                  <a:moveTo>
                    <a:pt x="488264" y="131648"/>
                  </a:moveTo>
                  <a:lnTo>
                    <a:pt x="487857" y="132918"/>
                  </a:lnTo>
                  <a:lnTo>
                    <a:pt x="487768" y="134010"/>
                  </a:lnTo>
                  <a:lnTo>
                    <a:pt x="488251" y="133743"/>
                  </a:lnTo>
                  <a:lnTo>
                    <a:pt x="488264" y="131648"/>
                  </a:lnTo>
                  <a:close/>
                </a:path>
                <a:path w="524510" h="318770">
                  <a:moveTo>
                    <a:pt x="488975" y="143078"/>
                  </a:moveTo>
                  <a:lnTo>
                    <a:pt x="488391" y="143662"/>
                  </a:lnTo>
                  <a:lnTo>
                    <a:pt x="488264" y="144348"/>
                  </a:lnTo>
                  <a:lnTo>
                    <a:pt x="488683" y="144640"/>
                  </a:lnTo>
                  <a:lnTo>
                    <a:pt x="488975" y="143078"/>
                  </a:lnTo>
                  <a:close/>
                </a:path>
                <a:path w="524510" h="318770">
                  <a:moveTo>
                    <a:pt x="489750" y="132918"/>
                  </a:moveTo>
                  <a:lnTo>
                    <a:pt x="488251" y="133743"/>
                  </a:lnTo>
                  <a:lnTo>
                    <a:pt x="488238" y="134861"/>
                  </a:lnTo>
                  <a:lnTo>
                    <a:pt x="489750" y="132918"/>
                  </a:lnTo>
                  <a:close/>
                </a:path>
                <a:path w="524510" h="318770">
                  <a:moveTo>
                    <a:pt x="490118" y="145618"/>
                  </a:moveTo>
                  <a:lnTo>
                    <a:pt x="488683" y="144640"/>
                  </a:lnTo>
                  <a:lnTo>
                    <a:pt x="488492" y="145618"/>
                  </a:lnTo>
                  <a:lnTo>
                    <a:pt x="490118" y="145618"/>
                  </a:lnTo>
                  <a:close/>
                </a:path>
                <a:path w="524510" h="318770">
                  <a:moveTo>
                    <a:pt x="499960" y="131648"/>
                  </a:moveTo>
                  <a:lnTo>
                    <a:pt x="499719" y="131648"/>
                  </a:lnTo>
                  <a:lnTo>
                    <a:pt x="499960" y="131648"/>
                  </a:lnTo>
                  <a:close/>
                </a:path>
                <a:path w="524510" h="318770">
                  <a:moveTo>
                    <a:pt x="504710" y="132918"/>
                  </a:moveTo>
                  <a:lnTo>
                    <a:pt x="503885" y="131648"/>
                  </a:lnTo>
                  <a:lnTo>
                    <a:pt x="503948" y="132092"/>
                  </a:lnTo>
                  <a:lnTo>
                    <a:pt x="504710" y="132918"/>
                  </a:lnTo>
                  <a:close/>
                </a:path>
                <a:path w="524510" h="318770">
                  <a:moveTo>
                    <a:pt x="504952" y="144068"/>
                  </a:moveTo>
                  <a:lnTo>
                    <a:pt x="504761" y="145135"/>
                  </a:lnTo>
                  <a:lnTo>
                    <a:pt x="504850" y="144907"/>
                  </a:lnTo>
                  <a:lnTo>
                    <a:pt x="504913" y="144576"/>
                  </a:lnTo>
                  <a:lnTo>
                    <a:pt x="504952" y="144068"/>
                  </a:lnTo>
                  <a:close/>
                </a:path>
                <a:path w="524510" h="318770">
                  <a:moveTo>
                    <a:pt x="505383" y="134188"/>
                  </a:moveTo>
                  <a:close/>
                </a:path>
                <a:path w="524510" h="318770">
                  <a:moveTo>
                    <a:pt x="507720" y="144970"/>
                  </a:moveTo>
                  <a:lnTo>
                    <a:pt x="507504" y="144995"/>
                  </a:lnTo>
                  <a:lnTo>
                    <a:pt x="507276" y="145008"/>
                  </a:lnTo>
                  <a:lnTo>
                    <a:pt x="507060" y="144957"/>
                  </a:lnTo>
                  <a:lnTo>
                    <a:pt x="507352" y="145084"/>
                  </a:lnTo>
                  <a:lnTo>
                    <a:pt x="507555" y="145084"/>
                  </a:lnTo>
                  <a:lnTo>
                    <a:pt x="507720" y="144970"/>
                  </a:lnTo>
                  <a:close/>
                </a:path>
                <a:path w="524510" h="318770">
                  <a:moveTo>
                    <a:pt x="508304" y="144005"/>
                  </a:moveTo>
                  <a:lnTo>
                    <a:pt x="508228" y="143738"/>
                  </a:lnTo>
                  <a:lnTo>
                    <a:pt x="508088" y="144475"/>
                  </a:lnTo>
                  <a:lnTo>
                    <a:pt x="507949" y="144830"/>
                  </a:lnTo>
                  <a:lnTo>
                    <a:pt x="507720" y="144970"/>
                  </a:lnTo>
                  <a:lnTo>
                    <a:pt x="507873" y="144957"/>
                  </a:lnTo>
                  <a:lnTo>
                    <a:pt x="508190" y="144843"/>
                  </a:lnTo>
                  <a:lnTo>
                    <a:pt x="508266" y="144411"/>
                  </a:lnTo>
                  <a:lnTo>
                    <a:pt x="508304" y="144005"/>
                  </a:lnTo>
                  <a:close/>
                </a:path>
                <a:path w="524510" h="318770">
                  <a:moveTo>
                    <a:pt x="508850" y="144538"/>
                  </a:moveTo>
                  <a:lnTo>
                    <a:pt x="508635" y="144665"/>
                  </a:lnTo>
                  <a:lnTo>
                    <a:pt x="508419" y="144767"/>
                  </a:lnTo>
                  <a:lnTo>
                    <a:pt x="508190" y="144856"/>
                  </a:lnTo>
                  <a:lnTo>
                    <a:pt x="508114" y="145389"/>
                  </a:lnTo>
                  <a:lnTo>
                    <a:pt x="508381" y="145237"/>
                  </a:lnTo>
                  <a:lnTo>
                    <a:pt x="508635" y="144932"/>
                  </a:lnTo>
                  <a:lnTo>
                    <a:pt x="508850" y="144538"/>
                  </a:lnTo>
                  <a:close/>
                </a:path>
                <a:path w="524510" h="318770">
                  <a:moveTo>
                    <a:pt x="509473" y="136728"/>
                  </a:moveTo>
                  <a:lnTo>
                    <a:pt x="507161" y="139268"/>
                  </a:lnTo>
                  <a:lnTo>
                    <a:pt x="506806" y="139268"/>
                  </a:lnTo>
                  <a:lnTo>
                    <a:pt x="506679" y="136728"/>
                  </a:lnTo>
                  <a:lnTo>
                    <a:pt x="507707" y="135458"/>
                  </a:lnTo>
                  <a:lnTo>
                    <a:pt x="506450" y="132918"/>
                  </a:lnTo>
                  <a:lnTo>
                    <a:pt x="506336" y="136728"/>
                  </a:lnTo>
                  <a:lnTo>
                    <a:pt x="505802" y="135458"/>
                  </a:lnTo>
                  <a:lnTo>
                    <a:pt x="505307" y="134264"/>
                  </a:lnTo>
                  <a:lnTo>
                    <a:pt x="503897" y="135458"/>
                  </a:lnTo>
                  <a:lnTo>
                    <a:pt x="504215" y="134264"/>
                  </a:lnTo>
                  <a:lnTo>
                    <a:pt x="503948" y="132092"/>
                  </a:lnTo>
                  <a:lnTo>
                    <a:pt x="502399" y="130378"/>
                  </a:lnTo>
                  <a:lnTo>
                    <a:pt x="500418" y="135458"/>
                  </a:lnTo>
                  <a:lnTo>
                    <a:pt x="499732" y="131737"/>
                  </a:lnTo>
                  <a:lnTo>
                    <a:pt x="496366" y="132918"/>
                  </a:lnTo>
                  <a:lnTo>
                    <a:pt x="499364" y="135458"/>
                  </a:lnTo>
                  <a:lnTo>
                    <a:pt x="496468" y="139268"/>
                  </a:lnTo>
                  <a:lnTo>
                    <a:pt x="496303" y="137998"/>
                  </a:lnTo>
                  <a:lnTo>
                    <a:pt x="496138" y="136728"/>
                  </a:lnTo>
                  <a:lnTo>
                    <a:pt x="495985" y="135458"/>
                  </a:lnTo>
                  <a:lnTo>
                    <a:pt x="495338" y="130378"/>
                  </a:lnTo>
                  <a:lnTo>
                    <a:pt x="494753" y="134188"/>
                  </a:lnTo>
                  <a:lnTo>
                    <a:pt x="493699" y="132918"/>
                  </a:lnTo>
                  <a:lnTo>
                    <a:pt x="493928" y="131648"/>
                  </a:lnTo>
                  <a:lnTo>
                    <a:pt x="492429" y="134188"/>
                  </a:lnTo>
                  <a:lnTo>
                    <a:pt x="494042" y="134188"/>
                  </a:lnTo>
                  <a:lnTo>
                    <a:pt x="493102" y="135458"/>
                  </a:lnTo>
                  <a:lnTo>
                    <a:pt x="491617" y="132918"/>
                  </a:lnTo>
                  <a:lnTo>
                    <a:pt x="488226" y="136728"/>
                  </a:lnTo>
                  <a:lnTo>
                    <a:pt x="488238" y="134861"/>
                  </a:lnTo>
                  <a:lnTo>
                    <a:pt x="487781" y="135458"/>
                  </a:lnTo>
                  <a:lnTo>
                    <a:pt x="487768" y="134188"/>
                  </a:lnTo>
                  <a:lnTo>
                    <a:pt x="487768" y="134010"/>
                  </a:lnTo>
                  <a:lnTo>
                    <a:pt x="487756" y="133210"/>
                  </a:lnTo>
                  <a:lnTo>
                    <a:pt x="487730" y="129108"/>
                  </a:lnTo>
                  <a:lnTo>
                    <a:pt x="485571" y="135458"/>
                  </a:lnTo>
                  <a:lnTo>
                    <a:pt x="484212" y="132918"/>
                  </a:lnTo>
                  <a:lnTo>
                    <a:pt x="484949" y="130378"/>
                  </a:lnTo>
                  <a:lnTo>
                    <a:pt x="486295" y="131648"/>
                  </a:lnTo>
                  <a:lnTo>
                    <a:pt x="485622" y="130378"/>
                  </a:lnTo>
                  <a:lnTo>
                    <a:pt x="484949" y="129108"/>
                  </a:lnTo>
                  <a:lnTo>
                    <a:pt x="483577" y="134188"/>
                  </a:lnTo>
                  <a:lnTo>
                    <a:pt x="481990" y="127838"/>
                  </a:lnTo>
                  <a:lnTo>
                    <a:pt x="480568" y="129108"/>
                  </a:lnTo>
                  <a:lnTo>
                    <a:pt x="480161" y="132918"/>
                  </a:lnTo>
                  <a:lnTo>
                    <a:pt x="477545" y="130378"/>
                  </a:lnTo>
                  <a:lnTo>
                    <a:pt x="475208" y="131648"/>
                  </a:lnTo>
                  <a:lnTo>
                    <a:pt x="475462" y="130378"/>
                  </a:lnTo>
                  <a:lnTo>
                    <a:pt x="471220" y="129108"/>
                  </a:lnTo>
                  <a:lnTo>
                    <a:pt x="469379" y="126707"/>
                  </a:lnTo>
                  <a:lnTo>
                    <a:pt x="468630" y="130378"/>
                  </a:lnTo>
                  <a:lnTo>
                    <a:pt x="466559" y="129108"/>
                  </a:lnTo>
                  <a:lnTo>
                    <a:pt x="464934" y="130378"/>
                  </a:lnTo>
                  <a:lnTo>
                    <a:pt x="465226" y="127838"/>
                  </a:lnTo>
                  <a:lnTo>
                    <a:pt x="465594" y="126568"/>
                  </a:lnTo>
                  <a:lnTo>
                    <a:pt x="466547" y="125298"/>
                  </a:lnTo>
                  <a:lnTo>
                    <a:pt x="465086" y="125298"/>
                  </a:lnTo>
                  <a:lnTo>
                    <a:pt x="464515" y="126822"/>
                  </a:lnTo>
                  <a:lnTo>
                    <a:pt x="464096" y="127838"/>
                  </a:lnTo>
                  <a:lnTo>
                    <a:pt x="463092" y="127838"/>
                  </a:lnTo>
                  <a:lnTo>
                    <a:pt x="463765" y="125298"/>
                  </a:lnTo>
                  <a:lnTo>
                    <a:pt x="461810" y="125298"/>
                  </a:lnTo>
                  <a:lnTo>
                    <a:pt x="459486" y="127838"/>
                  </a:lnTo>
                  <a:lnTo>
                    <a:pt x="457200" y="125298"/>
                  </a:lnTo>
                  <a:lnTo>
                    <a:pt x="456920" y="127838"/>
                  </a:lnTo>
                  <a:lnTo>
                    <a:pt x="456857" y="129311"/>
                  </a:lnTo>
                  <a:lnTo>
                    <a:pt x="458406" y="132918"/>
                  </a:lnTo>
                  <a:lnTo>
                    <a:pt x="455561" y="135458"/>
                  </a:lnTo>
                  <a:lnTo>
                    <a:pt x="455612" y="132918"/>
                  </a:lnTo>
                  <a:lnTo>
                    <a:pt x="455790" y="131648"/>
                  </a:lnTo>
                  <a:lnTo>
                    <a:pt x="456539" y="130378"/>
                  </a:lnTo>
                  <a:lnTo>
                    <a:pt x="456298" y="130378"/>
                  </a:lnTo>
                  <a:lnTo>
                    <a:pt x="455599" y="131648"/>
                  </a:lnTo>
                  <a:lnTo>
                    <a:pt x="455206" y="130378"/>
                  </a:lnTo>
                  <a:lnTo>
                    <a:pt x="454825" y="130378"/>
                  </a:lnTo>
                  <a:lnTo>
                    <a:pt x="455079" y="127838"/>
                  </a:lnTo>
                  <a:lnTo>
                    <a:pt x="454317" y="129108"/>
                  </a:lnTo>
                  <a:lnTo>
                    <a:pt x="454621" y="126568"/>
                  </a:lnTo>
                  <a:lnTo>
                    <a:pt x="454774" y="126568"/>
                  </a:lnTo>
                  <a:lnTo>
                    <a:pt x="453669" y="125298"/>
                  </a:lnTo>
                  <a:lnTo>
                    <a:pt x="453428" y="124028"/>
                  </a:lnTo>
                  <a:lnTo>
                    <a:pt x="453390" y="125298"/>
                  </a:lnTo>
                  <a:lnTo>
                    <a:pt x="453123" y="126568"/>
                  </a:lnTo>
                  <a:lnTo>
                    <a:pt x="450380" y="126568"/>
                  </a:lnTo>
                  <a:lnTo>
                    <a:pt x="451180" y="125298"/>
                  </a:lnTo>
                  <a:lnTo>
                    <a:pt x="451967" y="124028"/>
                  </a:lnTo>
                  <a:lnTo>
                    <a:pt x="450316" y="124028"/>
                  </a:lnTo>
                  <a:lnTo>
                    <a:pt x="449059" y="124028"/>
                  </a:lnTo>
                  <a:lnTo>
                    <a:pt x="448881" y="125298"/>
                  </a:lnTo>
                  <a:lnTo>
                    <a:pt x="448297" y="125298"/>
                  </a:lnTo>
                  <a:lnTo>
                    <a:pt x="448360" y="124028"/>
                  </a:lnTo>
                  <a:lnTo>
                    <a:pt x="448233" y="124028"/>
                  </a:lnTo>
                  <a:lnTo>
                    <a:pt x="447090" y="125298"/>
                  </a:lnTo>
                  <a:lnTo>
                    <a:pt x="443522" y="122758"/>
                  </a:lnTo>
                  <a:lnTo>
                    <a:pt x="444080" y="125742"/>
                  </a:lnTo>
                  <a:lnTo>
                    <a:pt x="443928" y="125603"/>
                  </a:lnTo>
                  <a:lnTo>
                    <a:pt x="443738" y="125514"/>
                  </a:lnTo>
                  <a:lnTo>
                    <a:pt x="444119" y="125907"/>
                  </a:lnTo>
                  <a:lnTo>
                    <a:pt x="444258" y="126568"/>
                  </a:lnTo>
                  <a:lnTo>
                    <a:pt x="440664" y="129108"/>
                  </a:lnTo>
                  <a:lnTo>
                    <a:pt x="439178" y="126568"/>
                  </a:lnTo>
                  <a:lnTo>
                    <a:pt x="438429" y="125298"/>
                  </a:lnTo>
                  <a:lnTo>
                    <a:pt x="437680" y="124028"/>
                  </a:lnTo>
                  <a:lnTo>
                    <a:pt x="434263" y="125298"/>
                  </a:lnTo>
                  <a:lnTo>
                    <a:pt x="434390" y="124028"/>
                  </a:lnTo>
                  <a:lnTo>
                    <a:pt x="432295" y="125298"/>
                  </a:lnTo>
                  <a:lnTo>
                    <a:pt x="429971" y="124028"/>
                  </a:lnTo>
                  <a:lnTo>
                    <a:pt x="428307" y="126568"/>
                  </a:lnTo>
                  <a:lnTo>
                    <a:pt x="427710" y="126568"/>
                  </a:lnTo>
                  <a:lnTo>
                    <a:pt x="427164" y="124028"/>
                  </a:lnTo>
                  <a:lnTo>
                    <a:pt x="427583" y="122758"/>
                  </a:lnTo>
                  <a:lnTo>
                    <a:pt x="425983" y="124028"/>
                  </a:lnTo>
                  <a:lnTo>
                    <a:pt x="425665" y="125298"/>
                  </a:lnTo>
                  <a:lnTo>
                    <a:pt x="423735" y="122758"/>
                  </a:lnTo>
                  <a:lnTo>
                    <a:pt x="425475" y="121488"/>
                  </a:lnTo>
                  <a:lnTo>
                    <a:pt x="423633" y="121488"/>
                  </a:lnTo>
                  <a:lnTo>
                    <a:pt x="423418" y="118948"/>
                  </a:lnTo>
                  <a:lnTo>
                    <a:pt x="420979" y="121488"/>
                  </a:lnTo>
                  <a:lnTo>
                    <a:pt x="422021" y="118948"/>
                  </a:lnTo>
                  <a:lnTo>
                    <a:pt x="419963" y="117678"/>
                  </a:lnTo>
                  <a:lnTo>
                    <a:pt x="418934" y="118948"/>
                  </a:lnTo>
                  <a:lnTo>
                    <a:pt x="420039" y="121488"/>
                  </a:lnTo>
                  <a:lnTo>
                    <a:pt x="418947" y="121488"/>
                  </a:lnTo>
                  <a:lnTo>
                    <a:pt x="417207" y="120218"/>
                  </a:lnTo>
                  <a:lnTo>
                    <a:pt x="418160" y="117678"/>
                  </a:lnTo>
                  <a:lnTo>
                    <a:pt x="414820" y="112598"/>
                  </a:lnTo>
                  <a:lnTo>
                    <a:pt x="410083" y="122758"/>
                  </a:lnTo>
                  <a:lnTo>
                    <a:pt x="409409" y="120218"/>
                  </a:lnTo>
                  <a:lnTo>
                    <a:pt x="409143" y="119227"/>
                  </a:lnTo>
                  <a:lnTo>
                    <a:pt x="408622" y="120218"/>
                  </a:lnTo>
                  <a:lnTo>
                    <a:pt x="406882" y="120218"/>
                  </a:lnTo>
                  <a:lnTo>
                    <a:pt x="406641" y="118948"/>
                  </a:lnTo>
                  <a:lnTo>
                    <a:pt x="405701" y="113868"/>
                  </a:lnTo>
                  <a:lnTo>
                    <a:pt x="405142" y="113868"/>
                  </a:lnTo>
                  <a:lnTo>
                    <a:pt x="402945" y="112598"/>
                  </a:lnTo>
                  <a:lnTo>
                    <a:pt x="402094" y="118948"/>
                  </a:lnTo>
                  <a:lnTo>
                    <a:pt x="399669" y="117678"/>
                  </a:lnTo>
                  <a:lnTo>
                    <a:pt x="399745" y="120218"/>
                  </a:lnTo>
                  <a:lnTo>
                    <a:pt x="399669" y="121488"/>
                  </a:lnTo>
                  <a:lnTo>
                    <a:pt x="397535" y="122758"/>
                  </a:lnTo>
                  <a:lnTo>
                    <a:pt x="395782" y="122758"/>
                  </a:lnTo>
                  <a:lnTo>
                    <a:pt x="395859" y="121488"/>
                  </a:lnTo>
                  <a:lnTo>
                    <a:pt x="395935" y="120218"/>
                  </a:lnTo>
                  <a:lnTo>
                    <a:pt x="396011" y="118948"/>
                  </a:lnTo>
                  <a:lnTo>
                    <a:pt x="396087" y="117678"/>
                  </a:lnTo>
                  <a:lnTo>
                    <a:pt x="397383" y="116408"/>
                  </a:lnTo>
                  <a:lnTo>
                    <a:pt x="397967" y="116408"/>
                  </a:lnTo>
                  <a:lnTo>
                    <a:pt x="397891" y="117678"/>
                  </a:lnTo>
                  <a:lnTo>
                    <a:pt x="398538" y="116408"/>
                  </a:lnTo>
                  <a:lnTo>
                    <a:pt x="399389" y="116408"/>
                  </a:lnTo>
                  <a:lnTo>
                    <a:pt x="398868" y="115138"/>
                  </a:lnTo>
                  <a:lnTo>
                    <a:pt x="398462" y="116408"/>
                  </a:lnTo>
                  <a:lnTo>
                    <a:pt x="397751" y="115138"/>
                  </a:lnTo>
                  <a:lnTo>
                    <a:pt x="396151" y="115138"/>
                  </a:lnTo>
                  <a:lnTo>
                    <a:pt x="395401" y="114681"/>
                  </a:lnTo>
                  <a:lnTo>
                    <a:pt x="396125" y="112598"/>
                  </a:lnTo>
                  <a:lnTo>
                    <a:pt x="394589" y="113855"/>
                  </a:lnTo>
                  <a:lnTo>
                    <a:pt x="394652" y="114033"/>
                  </a:lnTo>
                  <a:lnTo>
                    <a:pt x="394804" y="114312"/>
                  </a:lnTo>
                  <a:lnTo>
                    <a:pt x="394093" y="113868"/>
                  </a:lnTo>
                  <a:lnTo>
                    <a:pt x="392518" y="115138"/>
                  </a:lnTo>
                  <a:lnTo>
                    <a:pt x="390601" y="114033"/>
                  </a:lnTo>
                  <a:lnTo>
                    <a:pt x="390715" y="115138"/>
                  </a:lnTo>
                  <a:lnTo>
                    <a:pt x="390347" y="115138"/>
                  </a:lnTo>
                  <a:lnTo>
                    <a:pt x="387134" y="113893"/>
                  </a:lnTo>
                  <a:lnTo>
                    <a:pt x="387134" y="114033"/>
                  </a:lnTo>
                  <a:lnTo>
                    <a:pt x="388442" y="117678"/>
                  </a:lnTo>
                  <a:lnTo>
                    <a:pt x="385991" y="117678"/>
                  </a:lnTo>
                  <a:lnTo>
                    <a:pt x="384924" y="115138"/>
                  </a:lnTo>
                  <a:lnTo>
                    <a:pt x="387096" y="113919"/>
                  </a:lnTo>
                  <a:lnTo>
                    <a:pt x="384530" y="115138"/>
                  </a:lnTo>
                  <a:lnTo>
                    <a:pt x="383908" y="113868"/>
                  </a:lnTo>
                  <a:lnTo>
                    <a:pt x="383273" y="112598"/>
                  </a:lnTo>
                  <a:lnTo>
                    <a:pt x="385470" y="110058"/>
                  </a:lnTo>
                  <a:lnTo>
                    <a:pt x="382943" y="112598"/>
                  </a:lnTo>
                  <a:lnTo>
                    <a:pt x="382308" y="110058"/>
                  </a:lnTo>
                  <a:lnTo>
                    <a:pt x="381673" y="107518"/>
                  </a:lnTo>
                  <a:lnTo>
                    <a:pt x="381038" y="107518"/>
                  </a:lnTo>
                  <a:lnTo>
                    <a:pt x="381812" y="106248"/>
                  </a:lnTo>
                  <a:lnTo>
                    <a:pt x="380504" y="107518"/>
                  </a:lnTo>
                  <a:lnTo>
                    <a:pt x="379920" y="107518"/>
                  </a:lnTo>
                  <a:lnTo>
                    <a:pt x="380161" y="110058"/>
                  </a:lnTo>
                  <a:lnTo>
                    <a:pt x="379564" y="108788"/>
                  </a:lnTo>
                  <a:lnTo>
                    <a:pt x="378993" y="108788"/>
                  </a:lnTo>
                  <a:lnTo>
                    <a:pt x="379171" y="107518"/>
                  </a:lnTo>
                  <a:lnTo>
                    <a:pt x="378218" y="108788"/>
                  </a:lnTo>
                  <a:lnTo>
                    <a:pt x="379044" y="112598"/>
                  </a:lnTo>
                  <a:lnTo>
                    <a:pt x="377304" y="113868"/>
                  </a:lnTo>
                  <a:lnTo>
                    <a:pt x="376618" y="112598"/>
                  </a:lnTo>
                  <a:lnTo>
                    <a:pt x="374357" y="115138"/>
                  </a:lnTo>
                  <a:lnTo>
                    <a:pt x="374573" y="111328"/>
                  </a:lnTo>
                  <a:lnTo>
                    <a:pt x="377215" y="112598"/>
                  </a:lnTo>
                  <a:lnTo>
                    <a:pt x="375615" y="110058"/>
                  </a:lnTo>
                  <a:lnTo>
                    <a:pt x="374815" y="108788"/>
                  </a:lnTo>
                  <a:lnTo>
                    <a:pt x="375932" y="108216"/>
                  </a:lnTo>
                  <a:lnTo>
                    <a:pt x="375602" y="107518"/>
                  </a:lnTo>
                  <a:lnTo>
                    <a:pt x="376034" y="107518"/>
                  </a:lnTo>
                  <a:lnTo>
                    <a:pt x="373824" y="103708"/>
                  </a:lnTo>
                  <a:lnTo>
                    <a:pt x="374167" y="110058"/>
                  </a:lnTo>
                  <a:lnTo>
                    <a:pt x="371386" y="110058"/>
                  </a:lnTo>
                  <a:lnTo>
                    <a:pt x="372059" y="108788"/>
                  </a:lnTo>
                  <a:lnTo>
                    <a:pt x="371792" y="107848"/>
                  </a:lnTo>
                  <a:lnTo>
                    <a:pt x="370840" y="110058"/>
                  </a:lnTo>
                  <a:lnTo>
                    <a:pt x="369557" y="111328"/>
                  </a:lnTo>
                  <a:lnTo>
                    <a:pt x="368007" y="108788"/>
                  </a:lnTo>
                  <a:lnTo>
                    <a:pt x="367436" y="111328"/>
                  </a:lnTo>
                  <a:lnTo>
                    <a:pt x="366509" y="111328"/>
                  </a:lnTo>
                  <a:lnTo>
                    <a:pt x="367474" y="112598"/>
                  </a:lnTo>
                  <a:lnTo>
                    <a:pt x="366801" y="113868"/>
                  </a:lnTo>
                  <a:lnTo>
                    <a:pt x="365899" y="113868"/>
                  </a:lnTo>
                  <a:lnTo>
                    <a:pt x="364591" y="113868"/>
                  </a:lnTo>
                  <a:lnTo>
                    <a:pt x="363613" y="115138"/>
                  </a:lnTo>
                  <a:lnTo>
                    <a:pt x="363486" y="113868"/>
                  </a:lnTo>
                  <a:lnTo>
                    <a:pt x="363004" y="108788"/>
                  </a:lnTo>
                  <a:lnTo>
                    <a:pt x="360692" y="110058"/>
                  </a:lnTo>
                  <a:lnTo>
                    <a:pt x="360006" y="108788"/>
                  </a:lnTo>
                  <a:lnTo>
                    <a:pt x="361200" y="107518"/>
                  </a:lnTo>
                  <a:lnTo>
                    <a:pt x="360565" y="106248"/>
                  </a:lnTo>
                  <a:lnTo>
                    <a:pt x="358724" y="107162"/>
                  </a:lnTo>
                  <a:lnTo>
                    <a:pt x="358724" y="110058"/>
                  </a:lnTo>
                  <a:lnTo>
                    <a:pt x="357517" y="112128"/>
                  </a:lnTo>
                  <a:lnTo>
                    <a:pt x="357644" y="113868"/>
                  </a:lnTo>
                  <a:lnTo>
                    <a:pt x="357352" y="112598"/>
                  </a:lnTo>
                  <a:lnTo>
                    <a:pt x="357314" y="112471"/>
                  </a:lnTo>
                  <a:lnTo>
                    <a:pt x="357238" y="112598"/>
                  </a:lnTo>
                  <a:lnTo>
                    <a:pt x="357238" y="112128"/>
                  </a:lnTo>
                  <a:lnTo>
                    <a:pt x="357047" y="111328"/>
                  </a:lnTo>
                  <a:lnTo>
                    <a:pt x="356971" y="111023"/>
                  </a:lnTo>
                  <a:lnTo>
                    <a:pt x="358140" y="110058"/>
                  </a:lnTo>
                  <a:lnTo>
                    <a:pt x="358724" y="110058"/>
                  </a:lnTo>
                  <a:lnTo>
                    <a:pt x="358724" y="107162"/>
                  </a:lnTo>
                  <a:lnTo>
                    <a:pt x="357987" y="107518"/>
                  </a:lnTo>
                  <a:lnTo>
                    <a:pt x="358216" y="106248"/>
                  </a:lnTo>
                  <a:lnTo>
                    <a:pt x="358686" y="103708"/>
                  </a:lnTo>
                  <a:lnTo>
                    <a:pt x="356057" y="104978"/>
                  </a:lnTo>
                  <a:lnTo>
                    <a:pt x="356196" y="106629"/>
                  </a:lnTo>
                  <a:lnTo>
                    <a:pt x="354469" y="108788"/>
                  </a:lnTo>
                  <a:lnTo>
                    <a:pt x="358508" y="107518"/>
                  </a:lnTo>
                  <a:lnTo>
                    <a:pt x="355473" y="111328"/>
                  </a:lnTo>
                  <a:lnTo>
                    <a:pt x="356108" y="111328"/>
                  </a:lnTo>
                  <a:lnTo>
                    <a:pt x="354190" y="115138"/>
                  </a:lnTo>
                  <a:lnTo>
                    <a:pt x="352856" y="112598"/>
                  </a:lnTo>
                  <a:lnTo>
                    <a:pt x="353542" y="108788"/>
                  </a:lnTo>
                  <a:lnTo>
                    <a:pt x="353999" y="106248"/>
                  </a:lnTo>
                  <a:lnTo>
                    <a:pt x="351828" y="103708"/>
                  </a:lnTo>
                  <a:lnTo>
                    <a:pt x="348678" y="108788"/>
                  </a:lnTo>
                  <a:lnTo>
                    <a:pt x="345490" y="106248"/>
                  </a:lnTo>
                  <a:lnTo>
                    <a:pt x="346405" y="107518"/>
                  </a:lnTo>
                  <a:lnTo>
                    <a:pt x="345503" y="110058"/>
                  </a:lnTo>
                  <a:lnTo>
                    <a:pt x="344843" y="108788"/>
                  </a:lnTo>
                  <a:lnTo>
                    <a:pt x="344195" y="107518"/>
                  </a:lnTo>
                  <a:lnTo>
                    <a:pt x="342874" y="108788"/>
                  </a:lnTo>
                  <a:lnTo>
                    <a:pt x="343128" y="107518"/>
                  </a:lnTo>
                  <a:lnTo>
                    <a:pt x="343369" y="106248"/>
                  </a:lnTo>
                  <a:lnTo>
                    <a:pt x="342811" y="104978"/>
                  </a:lnTo>
                  <a:lnTo>
                    <a:pt x="342569" y="103708"/>
                  </a:lnTo>
                  <a:lnTo>
                    <a:pt x="342341" y="106248"/>
                  </a:lnTo>
                  <a:lnTo>
                    <a:pt x="340055" y="103708"/>
                  </a:lnTo>
                  <a:lnTo>
                    <a:pt x="338963" y="107518"/>
                  </a:lnTo>
                  <a:lnTo>
                    <a:pt x="337921" y="104978"/>
                  </a:lnTo>
                  <a:lnTo>
                    <a:pt x="335330" y="102438"/>
                  </a:lnTo>
                  <a:lnTo>
                    <a:pt x="333590" y="110058"/>
                  </a:lnTo>
                  <a:lnTo>
                    <a:pt x="331012" y="108788"/>
                  </a:lnTo>
                  <a:lnTo>
                    <a:pt x="332257" y="106248"/>
                  </a:lnTo>
                  <a:lnTo>
                    <a:pt x="331317" y="104978"/>
                  </a:lnTo>
                  <a:lnTo>
                    <a:pt x="333438" y="103708"/>
                  </a:lnTo>
                  <a:lnTo>
                    <a:pt x="332549" y="103708"/>
                  </a:lnTo>
                  <a:lnTo>
                    <a:pt x="331812" y="102438"/>
                  </a:lnTo>
                  <a:lnTo>
                    <a:pt x="331520" y="103708"/>
                  </a:lnTo>
                  <a:lnTo>
                    <a:pt x="331241" y="102438"/>
                  </a:lnTo>
                  <a:lnTo>
                    <a:pt x="328485" y="106248"/>
                  </a:lnTo>
                  <a:lnTo>
                    <a:pt x="328028" y="104978"/>
                  </a:lnTo>
                  <a:lnTo>
                    <a:pt x="327469" y="104978"/>
                  </a:lnTo>
                  <a:lnTo>
                    <a:pt x="326923" y="107518"/>
                  </a:lnTo>
                  <a:lnTo>
                    <a:pt x="325932" y="107518"/>
                  </a:lnTo>
                  <a:lnTo>
                    <a:pt x="324281" y="107518"/>
                  </a:lnTo>
                  <a:lnTo>
                    <a:pt x="324713" y="110058"/>
                  </a:lnTo>
                  <a:lnTo>
                    <a:pt x="323227" y="102438"/>
                  </a:lnTo>
                  <a:lnTo>
                    <a:pt x="316865" y="108788"/>
                  </a:lnTo>
                  <a:lnTo>
                    <a:pt x="315569" y="102438"/>
                  </a:lnTo>
                  <a:lnTo>
                    <a:pt x="309689" y="102438"/>
                  </a:lnTo>
                  <a:lnTo>
                    <a:pt x="309410" y="102438"/>
                  </a:lnTo>
                  <a:lnTo>
                    <a:pt x="309397" y="102095"/>
                  </a:lnTo>
                  <a:lnTo>
                    <a:pt x="307619" y="99898"/>
                  </a:lnTo>
                  <a:lnTo>
                    <a:pt x="306920" y="107518"/>
                  </a:lnTo>
                  <a:lnTo>
                    <a:pt x="304571" y="104978"/>
                  </a:lnTo>
                  <a:lnTo>
                    <a:pt x="304330" y="103708"/>
                  </a:lnTo>
                  <a:lnTo>
                    <a:pt x="304088" y="102438"/>
                  </a:lnTo>
                  <a:lnTo>
                    <a:pt x="303860" y="101168"/>
                  </a:lnTo>
                  <a:lnTo>
                    <a:pt x="306438" y="103708"/>
                  </a:lnTo>
                  <a:lnTo>
                    <a:pt x="305828" y="101168"/>
                  </a:lnTo>
                  <a:lnTo>
                    <a:pt x="306857" y="94818"/>
                  </a:lnTo>
                  <a:lnTo>
                    <a:pt x="302247" y="102438"/>
                  </a:lnTo>
                  <a:lnTo>
                    <a:pt x="301993" y="101168"/>
                  </a:lnTo>
                  <a:lnTo>
                    <a:pt x="301472" y="98628"/>
                  </a:lnTo>
                  <a:lnTo>
                    <a:pt x="301218" y="97358"/>
                  </a:lnTo>
                  <a:lnTo>
                    <a:pt x="301752" y="97358"/>
                  </a:lnTo>
                  <a:lnTo>
                    <a:pt x="300824" y="94818"/>
                  </a:lnTo>
                  <a:lnTo>
                    <a:pt x="297700" y="98628"/>
                  </a:lnTo>
                  <a:lnTo>
                    <a:pt x="295452" y="98628"/>
                  </a:lnTo>
                  <a:lnTo>
                    <a:pt x="295694" y="97358"/>
                  </a:lnTo>
                  <a:lnTo>
                    <a:pt x="293319" y="99898"/>
                  </a:lnTo>
                  <a:lnTo>
                    <a:pt x="290055" y="101168"/>
                  </a:lnTo>
                  <a:lnTo>
                    <a:pt x="288404" y="101168"/>
                  </a:lnTo>
                  <a:lnTo>
                    <a:pt x="288264" y="99822"/>
                  </a:lnTo>
                  <a:lnTo>
                    <a:pt x="287578" y="101168"/>
                  </a:lnTo>
                  <a:lnTo>
                    <a:pt x="286232" y="101168"/>
                  </a:lnTo>
                  <a:lnTo>
                    <a:pt x="285902" y="99898"/>
                  </a:lnTo>
                  <a:lnTo>
                    <a:pt x="284734" y="98628"/>
                  </a:lnTo>
                  <a:lnTo>
                    <a:pt x="284962" y="97358"/>
                  </a:lnTo>
                  <a:lnTo>
                    <a:pt x="280301" y="97358"/>
                  </a:lnTo>
                  <a:lnTo>
                    <a:pt x="277266" y="97358"/>
                  </a:lnTo>
                  <a:lnTo>
                    <a:pt x="274624" y="101168"/>
                  </a:lnTo>
                  <a:lnTo>
                    <a:pt x="274967" y="99898"/>
                  </a:lnTo>
                  <a:lnTo>
                    <a:pt x="275666" y="97358"/>
                  </a:lnTo>
                  <a:lnTo>
                    <a:pt x="276364" y="94818"/>
                  </a:lnTo>
                  <a:lnTo>
                    <a:pt x="273964" y="97358"/>
                  </a:lnTo>
                  <a:lnTo>
                    <a:pt x="274116" y="96088"/>
                  </a:lnTo>
                  <a:lnTo>
                    <a:pt x="274408" y="93548"/>
                  </a:lnTo>
                  <a:lnTo>
                    <a:pt x="273050" y="93548"/>
                  </a:lnTo>
                  <a:lnTo>
                    <a:pt x="269519" y="96088"/>
                  </a:lnTo>
                  <a:lnTo>
                    <a:pt x="267309" y="96088"/>
                  </a:lnTo>
                  <a:lnTo>
                    <a:pt x="268147" y="94970"/>
                  </a:lnTo>
                  <a:lnTo>
                    <a:pt x="266204" y="96088"/>
                  </a:lnTo>
                  <a:lnTo>
                    <a:pt x="263982" y="94818"/>
                  </a:lnTo>
                  <a:lnTo>
                    <a:pt x="266280" y="87198"/>
                  </a:lnTo>
                  <a:lnTo>
                    <a:pt x="258660" y="92278"/>
                  </a:lnTo>
                  <a:lnTo>
                    <a:pt x="258635" y="89738"/>
                  </a:lnTo>
                  <a:lnTo>
                    <a:pt x="258597" y="87198"/>
                  </a:lnTo>
                  <a:lnTo>
                    <a:pt x="258584" y="85928"/>
                  </a:lnTo>
                  <a:lnTo>
                    <a:pt x="253949" y="87198"/>
                  </a:lnTo>
                  <a:lnTo>
                    <a:pt x="251142" y="82118"/>
                  </a:lnTo>
                  <a:lnTo>
                    <a:pt x="246494" y="82118"/>
                  </a:lnTo>
                  <a:lnTo>
                    <a:pt x="246532" y="88468"/>
                  </a:lnTo>
                  <a:lnTo>
                    <a:pt x="245427" y="82562"/>
                  </a:lnTo>
                  <a:lnTo>
                    <a:pt x="245122" y="80848"/>
                  </a:lnTo>
                  <a:lnTo>
                    <a:pt x="244919" y="81813"/>
                  </a:lnTo>
                  <a:lnTo>
                    <a:pt x="244017" y="80441"/>
                  </a:lnTo>
                  <a:lnTo>
                    <a:pt x="244690" y="82867"/>
                  </a:lnTo>
                  <a:lnTo>
                    <a:pt x="244602" y="83312"/>
                  </a:lnTo>
                  <a:lnTo>
                    <a:pt x="243789" y="87198"/>
                  </a:lnTo>
                  <a:lnTo>
                    <a:pt x="242239" y="87198"/>
                  </a:lnTo>
                  <a:lnTo>
                    <a:pt x="239991" y="82118"/>
                  </a:lnTo>
                  <a:lnTo>
                    <a:pt x="239725" y="80848"/>
                  </a:lnTo>
                  <a:lnTo>
                    <a:pt x="241363" y="82118"/>
                  </a:lnTo>
                  <a:lnTo>
                    <a:pt x="241503" y="80848"/>
                  </a:lnTo>
                  <a:lnTo>
                    <a:pt x="241642" y="79578"/>
                  </a:lnTo>
                  <a:lnTo>
                    <a:pt x="239445" y="79578"/>
                  </a:lnTo>
                  <a:lnTo>
                    <a:pt x="240398" y="78308"/>
                  </a:lnTo>
                  <a:lnTo>
                    <a:pt x="241350" y="77038"/>
                  </a:lnTo>
                  <a:lnTo>
                    <a:pt x="240271" y="75768"/>
                  </a:lnTo>
                  <a:lnTo>
                    <a:pt x="239991" y="77038"/>
                  </a:lnTo>
                  <a:lnTo>
                    <a:pt x="238620" y="78308"/>
                  </a:lnTo>
                  <a:lnTo>
                    <a:pt x="237528" y="77038"/>
                  </a:lnTo>
                  <a:lnTo>
                    <a:pt x="238620" y="80848"/>
                  </a:lnTo>
                  <a:lnTo>
                    <a:pt x="234505" y="82118"/>
                  </a:lnTo>
                  <a:lnTo>
                    <a:pt x="234962" y="80848"/>
                  </a:lnTo>
                  <a:lnTo>
                    <a:pt x="235407" y="79578"/>
                  </a:lnTo>
                  <a:lnTo>
                    <a:pt x="235851" y="78308"/>
                  </a:lnTo>
                  <a:lnTo>
                    <a:pt x="236308" y="77038"/>
                  </a:lnTo>
                  <a:lnTo>
                    <a:pt x="237210" y="74498"/>
                  </a:lnTo>
                  <a:lnTo>
                    <a:pt x="233070" y="77038"/>
                  </a:lnTo>
                  <a:lnTo>
                    <a:pt x="233857" y="75768"/>
                  </a:lnTo>
                  <a:lnTo>
                    <a:pt x="234632" y="74498"/>
                  </a:lnTo>
                  <a:lnTo>
                    <a:pt x="232638" y="75768"/>
                  </a:lnTo>
                  <a:lnTo>
                    <a:pt x="228485" y="73228"/>
                  </a:lnTo>
                  <a:lnTo>
                    <a:pt x="225501" y="78308"/>
                  </a:lnTo>
                  <a:lnTo>
                    <a:pt x="225475" y="75768"/>
                  </a:lnTo>
                  <a:lnTo>
                    <a:pt x="226326" y="74498"/>
                  </a:lnTo>
                  <a:lnTo>
                    <a:pt x="222554" y="73228"/>
                  </a:lnTo>
                  <a:lnTo>
                    <a:pt x="215988" y="78308"/>
                  </a:lnTo>
                  <a:lnTo>
                    <a:pt x="213766" y="74498"/>
                  </a:lnTo>
                  <a:lnTo>
                    <a:pt x="214490" y="71958"/>
                  </a:lnTo>
                  <a:lnTo>
                    <a:pt x="213626" y="73228"/>
                  </a:lnTo>
                  <a:lnTo>
                    <a:pt x="212407" y="74498"/>
                  </a:lnTo>
                  <a:lnTo>
                    <a:pt x="211886" y="73228"/>
                  </a:lnTo>
                  <a:lnTo>
                    <a:pt x="212090" y="72059"/>
                  </a:lnTo>
                  <a:lnTo>
                    <a:pt x="209575" y="73228"/>
                  </a:lnTo>
                  <a:lnTo>
                    <a:pt x="208838" y="71958"/>
                  </a:lnTo>
                  <a:lnTo>
                    <a:pt x="210172" y="70688"/>
                  </a:lnTo>
                  <a:lnTo>
                    <a:pt x="206857" y="68148"/>
                  </a:lnTo>
                  <a:lnTo>
                    <a:pt x="203022" y="73228"/>
                  </a:lnTo>
                  <a:lnTo>
                    <a:pt x="199453" y="73228"/>
                  </a:lnTo>
                  <a:lnTo>
                    <a:pt x="200761" y="69418"/>
                  </a:lnTo>
                  <a:lnTo>
                    <a:pt x="199440" y="68148"/>
                  </a:lnTo>
                  <a:lnTo>
                    <a:pt x="196837" y="65608"/>
                  </a:lnTo>
                  <a:lnTo>
                    <a:pt x="197078" y="65608"/>
                  </a:lnTo>
                  <a:lnTo>
                    <a:pt x="192773" y="63068"/>
                  </a:lnTo>
                  <a:lnTo>
                    <a:pt x="188366" y="66878"/>
                  </a:lnTo>
                  <a:lnTo>
                    <a:pt x="183667" y="66878"/>
                  </a:lnTo>
                  <a:lnTo>
                    <a:pt x="182549" y="61798"/>
                  </a:lnTo>
                  <a:lnTo>
                    <a:pt x="175526" y="61798"/>
                  </a:lnTo>
                  <a:lnTo>
                    <a:pt x="172237" y="57988"/>
                  </a:lnTo>
                  <a:lnTo>
                    <a:pt x="172618" y="59258"/>
                  </a:lnTo>
                  <a:lnTo>
                    <a:pt x="171056" y="61798"/>
                  </a:lnTo>
                  <a:lnTo>
                    <a:pt x="170167" y="61798"/>
                  </a:lnTo>
                  <a:lnTo>
                    <a:pt x="169468" y="60528"/>
                  </a:lnTo>
                  <a:lnTo>
                    <a:pt x="166497" y="64338"/>
                  </a:lnTo>
                  <a:lnTo>
                    <a:pt x="167944" y="60528"/>
                  </a:lnTo>
                  <a:lnTo>
                    <a:pt x="168262" y="60528"/>
                  </a:lnTo>
                  <a:lnTo>
                    <a:pt x="168668" y="56718"/>
                  </a:lnTo>
                  <a:lnTo>
                    <a:pt x="168795" y="55448"/>
                  </a:lnTo>
                  <a:lnTo>
                    <a:pt x="166458" y="56718"/>
                  </a:lnTo>
                  <a:lnTo>
                    <a:pt x="164947" y="55448"/>
                  </a:lnTo>
                  <a:lnTo>
                    <a:pt x="162991" y="60528"/>
                  </a:lnTo>
                  <a:lnTo>
                    <a:pt x="160528" y="56718"/>
                  </a:lnTo>
                  <a:lnTo>
                    <a:pt x="156629" y="56718"/>
                  </a:lnTo>
                  <a:lnTo>
                    <a:pt x="153022" y="55448"/>
                  </a:lnTo>
                  <a:lnTo>
                    <a:pt x="152247" y="54178"/>
                  </a:lnTo>
                  <a:lnTo>
                    <a:pt x="151460" y="52908"/>
                  </a:lnTo>
                  <a:lnTo>
                    <a:pt x="150050" y="54178"/>
                  </a:lnTo>
                  <a:lnTo>
                    <a:pt x="148831" y="52908"/>
                  </a:lnTo>
                  <a:lnTo>
                    <a:pt x="147434" y="54178"/>
                  </a:lnTo>
                  <a:lnTo>
                    <a:pt x="148424" y="51638"/>
                  </a:lnTo>
                  <a:lnTo>
                    <a:pt x="144729" y="49098"/>
                  </a:lnTo>
                  <a:lnTo>
                    <a:pt x="141160" y="47828"/>
                  </a:lnTo>
                  <a:lnTo>
                    <a:pt x="142532" y="46558"/>
                  </a:lnTo>
                  <a:lnTo>
                    <a:pt x="140703" y="45288"/>
                  </a:lnTo>
                  <a:lnTo>
                    <a:pt x="137363" y="54178"/>
                  </a:lnTo>
                  <a:lnTo>
                    <a:pt x="135572" y="52908"/>
                  </a:lnTo>
                  <a:lnTo>
                    <a:pt x="135877" y="51638"/>
                  </a:lnTo>
                  <a:lnTo>
                    <a:pt x="136486" y="49098"/>
                  </a:lnTo>
                  <a:lnTo>
                    <a:pt x="133134" y="47828"/>
                  </a:lnTo>
                  <a:lnTo>
                    <a:pt x="131152" y="42748"/>
                  </a:lnTo>
                  <a:lnTo>
                    <a:pt x="126923" y="45085"/>
                  </a:lnTo>
                  <a:lnTo>
                    <a:pt x="127368" y="44018"/>
                  </a:lnTo>
                  <a:lnTo>
                    <a:pt x="126441" y="44018"/>
                  </a:lnTo>
                  <a:lnTo>
                    <a:pt x="124726" y="41478"/>
                  </a:lnTo>
                  <a:lnTo>
                    <a:pt x="123012" y="38938"/>
                  </a:lnTo>
                  <a:lnTo>
                    <a:pt x="122351" y="41744"/>
                  </a:lnTo>
                  <a:lnTo>
                    <a:pt x="118275" y="44018"/>
                  </a:lnTo>
                  <a:lnTo>
                    <a:pt x="115912" y="44018"/>
                  </a:lnTo>
                  <a:lnTo>
                    <a:pt x="117182" y="41478"/>
                  </a:lnTo>
                  <a:lnTo>
                    <a:pt x="114414" y="45288"/>
                  </a:lnTo>
                  <a:lnTo>
                    <a:pt x="114033" y="45288"/>
                  </a:lnTo>
                  <a:lnTo>
                    <a:pt x="111582" y="46558"/>
                  </a:lnTo>
                  <a:lnTo>
                    <a:pt x="111226" y="45288"/>
                  </a:lnTo>
                  <a:lnTo>
                    <a:pt x="111950" y="44018"/>
                  </a:lnTo>
                  <a:lnTo>
                    <a:pt x="112356" y="44018"/>
                  </a:lnTo>
                  <a:lnTo>
                    <a:pt x="111226" y="42748"/>
                  </a:lnTo>
                  <a:lnTo>
                    <a:pt x="110121" y="46558"/>
                  </a:lnTo>
                  <a:lnTo>
                    <a:pt x="109385" y="45288"/>
                  </a:lnTo>
                  <a:lnTo>
                    <a:pt x="108661" y="44018"/>
                  </a:lnTo>
                  <a:lnTo>
                    <a:pt x="110032" y="42748"/>
                  </a:lnTo>
                  <a:lnTo>
                    <a:pt x="108204" y="42748"/>
                  </a:lnTo>
                  <a:lnTo>
                    <a:pt x="106514" y="45288"/>
                  </a:lnTo>
                  <a:lnTo>
                    <a:pt x="105054" y="45288"/>
                  </a:lnTo>
                  <a:lnTo>
                    <a:pt x="103555" y="42748"/>
                  </a:lnTo>
                  <a:lnTo>
                    <a:pt x="104228" y="40208"/>
                  </a:lnTo>
                  <a:lnTo>
                    <a:pt x="103263" y="41744"/>
                  </a:lnTo>
                  <a:lnTo>
                    <a:pt x="101752" y="44018"/>
                  </a:lnTo>
                  <a:lnTo>
                    <a:pt x="101028" y="42748"/>
                  </a:lnTo>
                  <a:lnTo>
                    <a:pt x="101231" y="41478"/>
                  </a:lnTo>
                  <a:lnTo>
                    <a:pt x="102108" y="41478"/>
                  </a:lnTo>
                  <a:lnTo>
                    <a:pt x="100672" y="38938"/>
                  </a:lnTo>
                  <a:lnTo>
                    <a:pt x="100126" y="37985"/>
                  </a:lnTo>
                  <a:lnTo>
                    <a:pt x="100723" y="36398"/>
                  </a:lnTo>
                  <a:lnTo>
                    <a:pt x="100012" y="35852"/>
                  </a:lnTo>
                  <a:lnTo>
                    <a:pt x="100012" y="38938"/>
                  </a:lnTo>
                  <a:lnTo>
                    <a:pt x="99783" y="38938"/>
                  </a:lnTo>
                  <a:lnTo>
                    <a:pt x="99834" y="38811"/>
                  </a:lnTo>
                  <a:lnTo>
                    <a:pt x="100012" y="38938"/>
                  </a:lnTo>
                  <a:lnTo>
                    <a:pt x="100012" y="35852"/>
                  </a:lnTo>
                  <a:lnTo>
                    <a:pt x="99428" y="35394"/>
                  </a:lnTo>
                  <a:lnTo>
                    <a:pt x="99428" y="38506"/>
                  </a:lnTo>
                  <a:lnTo>
                    <a:pt x="96723" y="42748"/>
                  </a:lnTo>
                  <a:lnTo>
                    <a:pt x="96100" y="40208"/>
                  </a:lnTo>
                  <a:lnTo>
                    <a:pt x="95783" y="38938"/>
                  </a:lnTo>
                  <a:lnTo>
                    <a:pt x="96075" y="37668"/>
                  </a:lnTo>
                  <a:lnTo>
                    <a:pt x="98285" y="37668"/>
                  </a:lnTo>
                  <a:lnTo>
                    <a:pt x="99428" y="38506"/>
                  </a:lnTo>
                  <a:lnTo>
                    <a:pt x="99428" y="35394"/>
                  </a:lnTo>
                  <a:lnTo>
                    <a:pt x="99085" y="35128"/>
                  </a:lnTo>
                  <a:lnTo>
                    <a:pt x="101815" y="32588"/>
                  </a:lnTo>
                  <a:lnTo>
                    <a:pt x="99669" y="33858"/>
                  </a:lnTo>
                  <a:lnTo>
                    <a:pt x="95643" y="37668"/>
                  </a:lnTo>
                  <a:lnTo>
                    <a:pt x="94335" y="35128"/>
                  </a:lnTo>
                  <a:lnTo>
                    <a:pt x="94437" y="33858"/>
                  </a:lnTo>
                  <a:lnTo>
                    <a:pt x="93040" y="33858"/>
                  </a:lnTo>
                  <a:lnTo>
                    <a:pt x="92824" y="32588"/>
                  </a:lnTo>
                  <a:lnTo>
                    <a:pt x="92290" y="32588"/>
                  </a:lnTo>
                  <a:lnTo>
                    <a:pt x="92887" y="30048"/>
                  </a:lnTo>
                  <a:lnTo>
                    <a:pt x="92227" y="30429"/>
                  </a:lnTo>
                  <a:lnTo>
                    <a:pt x="92227" y="54178"/>
                  </a:lnTo>
                  <a:lnTo>
                    <a:pt x="91795" y="52908"/>
                  </a:lnTo>
                  <a:lnTo>
                    <a:pt x="90614" y="52908"/>
                  </a:lnTo>
                  <a:lnTo>
                    <a:pt x="90830" y="51638"/>
                  </a:lnTo>
                  <a:lnTo>
                    <a:pt x="91262" y="51638"/>
                  </a:lnTo>
                  <a:lnTo>
                    <a:pt x="91960" y="52908"/>
                  </a:lnTo>
                  <a:lnTo>
                    <a:pt x="92227" y="54178"/>
                  </a:lnTo>
                  <a:lnTo>
                    <a:pt x="92227" y="30429"/>
                  </a:lnTo>
                  <a:lnTo>
                    <a:pt x="92189" y="31318"/>
                  </a:lnTo>
                  <a:lnTo>
                    <a:pt x="92163" y="32588"/>
                  </a:lnTo>
                  <a:lnTo>
                    <a:pt x="90932" y="32588"/>
                  </a:lnTo>
                  <a:lnTo>
                    <a:pt x="91186" y="31318"/>
                  </a:lnTo>
                  <a:lnTo>
                    <a:pt x="92189" y="31318"/>
                  </a:lnTo>
                  <a:lnTo>
                    <a:pt x="92189" y="30454"/>
                  </a:lnTo>
                  <a:lnTo>
                    <a:pt x="90652" y="31318"/>
                  </a:lnTo>
                  <a:lnTo>
                    <a:pt x="89801" y="30048"/>
                  </a:lnTo>
                  <a:lnTo>
                    <a:pt x="88811" y="32588"/>
                  </a:lnTo>
                  <a:lnTo>
                    <a:pt x="87807" y="32588"/>
                  </a:lnTo>
                  <a:lnTo>
                    <a:pt x="88036" y="35128"/>
                  </a:lnTo>
                  <a:lnTo>
                    <a:pt x="88773" y="35128"/>
                  </a:lnTo>
                  <a:lnTo>
                    <a:pt x="91630" y="35128"/>
                  </a:lnTo>
                  <a:lnTo>
                    <a:pt x="90385" y="36398"/>
                  </a:lnTo>
                  <a:lnTo>
                    <a:pt x="89179" y="37668"/>
                  </a:lnTo>
                  <a:lnTo>
                    <a:pt x="88773" y="35128"/>
                  </a:lnTo>
                  <a:lnTo>
                    <a:pt x="85813" y="40208"/>
                  </a:lnTo>
                  <a:lnTo>
                    <a:pt x="85864" y="38938"/>
                  </a:lnTo>
                  <a:lnTo>
                    <a:pt x="86055" y="35128"/>
                  </a:lnTo>
                  <a:lnTo>
                    <a:pt x="85267" y="33858"/>
                  </a:lnTo>
                  <a:lnTo>
                    <a:pt x="84480" y="32588"/>
                  </a:lnTo>
                  <a:lnTo>
                    <a:pt x="85077" y="30048"/>
                  </a:lnTo>
                  <a:lnTo>
                    <a:pt x="81724" y="30048"/>
                  </a:lnTo>
                  <a:lnTo>
                    <a:pt x="78219" y="28778"/>
                  </a:lnTo>
                  <a:lnTo>
                    <a:pt x="74460" y="32588"/>
                  </a:lnTo>
                  <a:lnTo>
                    <a:pt x="73406" y="32588"/>
                  </a:lnTo>
                  <a:lnTo>
                    <a:pt x="74142" y="31318"/>
                  </a:lnTo>
                  <a:lnTo>
                    <a:pt x="74180" y="30048"/>
                  </a:lnTo>
                  <a:lnTo>
                    <a:pt x="75336" y="30048"/>
                  </a:lnTo>
                  <a:lnTo>
                    <a:pt x="75869" y="28778"/>
                  </a:lnTo>
                  <a:lnTo>
                    <a:pt x="73774" y="30048"/>
                  </a:lnTo>
                  <a:lnTo>
                    <a:pt x="71043" y="27508"/>
                  </a:lnTo>
                  <a:lnTo>
                    <a:pt x="69240" y="31318"/>
                  </a:lnTo>
                  <a:lnTo>
                    <a:pt x="68580" y="30048"/>
                  </a:lnTo>
                  <a:lnTo>
                    <a:pt x="67919" y="28778"/>
                  </a:lnTo>
                  <a:lnTo>
                    <a:pt x="68719" y="28778"/>
                  </a:lnTo>
                  <a:lnTo>
                    <a:pt x="69532" y="27508"/>
                  </a:lnTo>
                  <a:lnTo>
                    <a:pt x="66319" y="24968"/>
                  </a:lnTo>
                  <a:lnTo>
                    <a:pt x="61925" y="26238"/>
                  </a:lnTo>
                  <a:lnTo>
                    <a:pt x="57531" y="26238"/>
                  </a:lnTo>
                  <a:lnTo>
                    <a:pt x="54673" y="23939"/>
                  </a:lnTo>
                  <a:lnTo>
                    <a:pt x="54546" y="24968"/>
                  </a:lnTo>
                  <a:lnTo>
                    <a:pt x="52984" y="23698"/>
                  </a:lnTo>
                  <a:lnTo>
                    <a:pt x="51435" y="22428"/>
                  </a:lnTo>
                  <a:lnTo>
                    <a:pt x="49885" y="21158"/>
                  </a:lnTo>
                  <a:lnTo>
                    <a:pt x="46024" y="20256"/>
                  </a:lnTo>
                  <a:lnTo>
                    <a:pt x="46024" y="37668"/>
                  </a:lnTo>
                  <a:lnTo>
                    <a:pt x="45554" y="38100"/>
                  </a:lnTo>
                  <a:lnTo>
                    <a:pt x="42875" y="38100"/>
                  </a:lnTo>
                  <a:lnTo>
                    <a:pt x="43307" y="37668"/>
                  </a:lnTo>
                  <a:lnTo>
                    <a:pt x="46024" y="37668"/>
                  </a:lnTo>
                  <a:lnTo>
                    <a:pt x="46024" y="20256"/>
                  </a:lnTo>
                  <a:lnTo>
                    <a:pt x="44475" y="19888"/>
                  </a:lnTo>
                  <a:lnTo>
                    <a:pt x="41236" y="19113"/>
                  </a:lnTo>
                  <a:lnTo>
                    <a:pt x="41236" y="38011"/>
                  </a:lnTo>
                  <a:lnTo>
                    <a:pt x="38823" y="37249"/>
                  </a:lnTo>
                  <a:lnTo>
                    <a:pt x="40665" y="35128"/>
                  </a:lnTo>
                  <a:lnTo>
                    <a:pt x="41236" y="38011"/>
                  </a:lnTo>
                  <a:lnTo>
                    <a:pt x="41236" y="19113"/>
                  </a:lnTo>
                  <a:lnTo>
                    <a:pt x="39243" y="18618"/>
                  </a:lnTo>
                  <a:lnTo>
                    <a:pt x="39217" y="33858"/>
                  </a:lnTo>
                  <a:lnTo>
                    <a:pt x="38557" y="37160"/>
                  </a:lnTo>
                  <a:lnTo>
                    <a:pt x="37871" y="36944"/>
                  </a:lnTo>
                  <a:lnTo>
                    <a:pt x="38658" y="35128"/>
                  </a:lnTo>
                  <a:lnTo>
                    <a:pt x="39217" y="33858"/>
                  </a:lnTo>
                  <a:lnTo>
                    <a:pt x="39217" y="18592"/>
                  </a:lnTo>
                  <a:lnTo>
                    <a:pt x="37706" y="16725"/>
                  </a:lnTo>
                  <a:lnTo>
                    <a:pt x="37706" y="35128"/>
                  </a:lnTo>
                  <a:lnTo>
                    <a:pt x="37477" y="36360"/>
                  </a:lnTo>
                  <a:lnTo>
                    <a:pt x="37452" y="36131"/>
                  </a:lnTo>
                  <a:lnTo>
                    <a:pt x="37706" y="35128"/>
                  </a:lnTo>
                  <a:lnTo>
                    <a:pt x="37706" y="16725"/>
                  </a:lnTo>
                  <a:lnTo>
                    <a:pt x="37185" y="16078"/>
                  </a:lnTo>
                  <a:lnTo>
                    <a:pt x="36423" y="15138"/>
                  </a:lnTo>
                  <a:lnTo>
                    <a:pt x="36423" y="30048"/>
                  </a:lnTo>
                  <a:lnTo>
                    <a:pt x="36423" y="33020"/>
                  </a:lnTo>
                  <a:lnTo>
                    <a:pt x="36245" y="33020"/>
                  </a:lnTo>
                  <a:lnTo>
                    <a:pt x="35864" y="30721"/>
                  </a:lnTo>
                  <a:lnTo>
                    <a:pt x="36423" y="30048"/>
                  </a:lnTo>
                  <a:lnTo>
                    <a:pt x="36423" y="15138"/>
                  </a:lnTo>
                  <a:lnTo>
                    <a:pt x="35128" y="13538"/>
                  </a:lnTo>
                  <a:lnTo>
                    <a:pt x="33718" y="12268"/>
                  </a:lnTo>
                  <a:lnTo>
                    <a:pt x="32537" y="14808"/>
                  </a:lnTo>
                  <a:lnTo>
                    <a:pt x="30645" y="16078"/>
                  </a:lnTo>
                  <a:lnTo>
                    <a:pt x="31508" y="12268"/>
                  </a:lnTo>
                  <a:lnTo>
                    <a:pt x="28130" y="14808"/>
                  </a:lnTo>
                  <a:lnTo>
                    <a:pt x="26327" y="15405"/>
                  </a:lnTo>
                  <a:lnTo>
                    <a:pt x="26339" y="15240"/>
                  </a:lnTo>
                  <a:lnTo>
                    <a:pt x="26250" y="13970"/>
                  </a:lnTo>
                  <a:lnTo>
                    <a:pt x="24536" y="15011"/>
                  </a:lnTo>
                  <a:lnTo>
                    <a:pt x="25400" y="10998"/>
                  </a:lnTo>
                  <a:lnTo>
                    <a:pt x="26492" y="5918"/>
                  </a:lnTo>
                  <a:lnTo>
                    <a:pt x="20980" y="8458"/>
                  </a:lnTo>
                  <a:lnTo>
                    <a:pt x="20561" y="10998"/>
                  </a:lnTo>
                  <a:lnTo>
                    <a:pt x="19723" y="10033"/>
                  </a:lnTo>
                  <a:lnTo>
                    <a:pt x="20193" y="7620"/>
                  </a:lnTo>
                  <a:lnTo>
                    <a:pt x="19519" y="5080"/>
                  </a:lnTo>
                  <a:lnTo>
                    <a:pt x="15963" y="5080"/>
                  </a:lnTo>
                  <a:lnTo>
                    <a:pt x="15062" y="7620"/>
                  </a:lnTo>
                  <a:lnTo>
                    <a:pt x="14122" y="5080"/>
                  </a:lnTo>
                  <a:lnTo>
                    <a:pt x="13373" y="5321"/>
                  </a:lnTo>
                  <a:lnTo>
                    <a:pt x="12509" y="7620"/>
                  </a:lnTo>
                  <a:lnTo>
                    <a:pt x="12725" y="8356"/>
                  </a:lnTo>
                  <a:lnTo>
                    <a:pt x="12382" y="8458"/>
                  </a:lnTo>
                  <a:lnTo>
                    <a:pt x="10680" y="6184"/>
                  </a:lnTo>
                  <a:lnTo>
                    <a:pt x="13373" y="5321"/>
                  </a:lnTo>
                  <a:lnTo>
                    <a:pt x="13766" y="4229"/>
                  </a:lnTo>
                  <a:lnTo>
                    <a:pt x="15430" y="3378"/>
                  </a:lnTo>
                  <a:lnTo>
                    <a:pt x="13106" y="1600"/>
                  </a:lnTo>
                  <a:lnTo>
                    <a:pt x="13055" y="1270"/>
                  </a:lnTo>
                  <a:lnTo>
                    <a:pt x="12814" y="1270"/>
                  </a:lnTo>
                  <a:lnTo>
                    <a:pt x="12509" y="1143"/>
                  </a:lnTo>
                  <a:lnTo>
                    <a:pt x="12128" y="838"/>
                  </a:lnTo>
                  <a:lnTo>
                    <a:pt x="11849" y="838"/>
                  </a:lnTo>
                  <a:lnTo>
                    <a:pt x="10604" y="279"/>
                  </a:lnTo>
                  <a:lnTo>
                    <a:pt x="10604" y="21590"/>
                  </a:lnTo>
                  <a:lnTo>
                    <a:pt x="9702" y="21590"/>
                  </a:lnTo>
                  <a:lnTo>
                    <a:pt x="9702" y="22860"/>
                  </a:lnTo>
                  <a:lnTo>
                    <a:pt x="9207" y="23228"/>
                  </a:lnTo>
                  <a:lnTo>
                    <a:pt x="9029" y="22745"/>
                  </a:lnTo>
                  <a:lnTo>
                    <a:pt x="9702" y="22860"/>
                  </a:lnTo>
                  <a:lnTo>
                    <a:pt x="9702" y="21590"/>
                  </a:lnTo>
                  <a:lnTo>
                    <a:pt x="8928" y="21590"/>
                  </a:lnTo>
                  <a:lnTo>
                    <a:pt x="10591" y="21501"/>
                  </a:lnTo>
                  <a:lnTo>
                    <a:pt x="10604" y="279"/>
                  </a:lnTo>
                  <a:lnTo>
                    <a:pt x="9994" y="0"/>
                  </a:lnTo>
                  <a:lnTo>
                    <a:pt x="9855" y="1282"/>
                  </a:lnTo>
                  <a:lnTo>
                    <a:pt x="8597" y="2070"/>
                  </a:lnTo>
                  <a:lnTo>
                    <a:pt x="8597" y="21501"/>
                  </a:lnTo>
                  <a:lnTo>
                    <a:pt x="8470" y="21590"/>
                  </a:lnTo>
                  <a:lnTo>
                    <a:pt x="8597" y="21501"/>
                  </a:lnTo>
                  <a:lnTo>
                    <a:pt x="8597" y="2070"/>
                  </a:lnTo>
                  <a:lnTo>
                    <a:pt x="6464" y="3378"/>
                  </a:lnTo>
                  <a:lnTo>
                    <a:pt x="6489" y="4648"/>
                  </a:lnTo>
                  <a:lnTo>
                    <a:pt x="6972" y="5918"/>
                  </a:lnTo>
                  <a:lnTo>
                    <a:pt x="7302" y="5918"/>
                  </a:lnTo>
                  <a:lnTo>
                    <a:pt x="7162" y="6832"/>
                  </a:lnTo>
                  <a:lnTo>
                    <a:pt x="6743" y="8458"/>
                  </a:lnTo>
                  <a:lnTo>
                    <a:pt x="5308" y="8458"/>
                  </a:lnTo>
                  <a:lnTo>
                    <a:pt x="5308" y="21501"/>
                  </a:lnTo>
                  <a:lnTo>
                    <a:pt x="4978" y="21590"/>
                  </a:lnTo>
                  <a:lnTo>
                    <a:pt x="5308" y="21501"/>
                  </a:lnTo>
                  <a:lnTo>
                    <a:pt x="5308" y="8458"/>
                  </a:lnTo>
                  <a:lnTo>
                    <a:pt x="4775" y="9220"/>
                  </a:lnTo>
                  <a:lnTo>
                    <a:pt x="4775" y="19989"/>
                  </a:lnTo>
                  <a:lnTo>
                    <a:pt x="4711" y="20434"/>
                  </a:lnTo>
                  <a:lnTo>
                    <a:pt x="4152" y="21196"/>
                  </a:lnTo>
                  <a:lnTo>
                    <a:pt x="4305" y="21094"/>
                  </a:lnTo>
                  <a:lnTo>
                    <a:pt x="4686" y="20675"/>
                  </a:lnTo>
                  <a:lnTo>
                    <a:pt x="4635" y="21082"/>
                  </a:lnTo>
                  <a:lnTo>
                    <a:pt x="4229" y="21170"/>
                  </a:lnTo>
                  <a:lnTo>
                    <a:pt x="3937" y="21501"/>
                  </a:lnTo>
                  <a:lnTo>
                    <a:pt x="4572" y="21501"/>
                  </a:lnTo>
                  <a:lnTo>
                    <a:pt x="3860" y="21590"/>
                  </a:lnTo>
                  <a:lnTo>
                    <a:pt x="3276" y="21590"/>
                  </a:lnTo>
                  <a:lnTo>
                    <a:pt x="3149" y="21501"/>
                  </a:lnTo>
                  <a:lnTo>
                    <a:pt x="3924" y="21501"/>
                  </a:lnTo>
                  <a:lnTo>
                    <a:pt x="4152" y="21196"/>
                  </a:lnTo>
                  <a:lnTo>
                    <a:pt x="3060" y="21450"/>
                  </a:lnTo>
                  <a:lnTo>
                    <a:pt x="3848" y="20256"/>
                  </a:lnTo>
                  <a:lnTo>
                    <a:pt x="4597" y="19964"/>
                  </a:lnTo>
                  <a:lnTo>
                    <a:pt x="4394" y="20320"/>
                  </a:lnTo>
                  <a:lnTo>
                    <a:pt x="4775" y="19989"/>
                  </a:lnTo>
                  <a:lnTo>
                    <a:pt x="4775" y="9220"/>
                  </a:lnTo>
                  <a:lnTo>
                    <a:pt x="0" y="17348"/>
                  </a:lnTo>
                  <a:lnTo>
                    <a:pt x="1511" y="21158"/>
                  </a:lnTo>
                  <a:lnTo>
                    <a:pt x="2209" y="20891"/>
                  </a:lnTo>
                  <a:lnTo>
                    <a:pt x="1892" y="21590"/>
                  </a:lnTo>
                  <a:lnTo>
                    <a:pt x="2197" y="21107"/>
                  </a:lnTo>
                  <a:lnTo>
                    <a:pt x="2260" y="20866"/>
                  </a:lnTo>
                  <a:lnTo>
                    <a:pt x="2222" y="21094"/>
                  </a:lnTo>
                  <a:lnTo>
                    <a:pt x="2400" y="20815"/>
                  </a:lnTo>
                  <a:lnTo>
                    <a:pt x="2933" y="20612"/>
                  </a:lnTo>
                  <a:lnTo>
                    <a:pt x="2819" y="21272"/>
                  </a:lnTo>
                  <a:lnTo>
                    <a:pt x="2679" y="21158"/>
                  </a:lnTo>
                  <a:lnTo>
                    <a:pt x="2679" y="21590"/>
                  </a:lnTo>
                  <a:lnTo>
                    <a:pt x="2451" y="21590"/>
                  </a:lnTo>
                  <a:lnTo>
                    <a:pt x="2679" y="21640"/>
                  </a:lnTo>
                  <a:lnTo>
                    <a:pt x="2743" y="23698"/>
                  </a:lnTo>
                  <a:lnTo>
                    <a:pt x="4292" y="22313"/>
                  </a:lnTo>
                  <a:lnTo>
                    <a:pt x="3543" y="21793"/>
                  </a:lnTo>
                  <a:lnTo>
                    <a:pt x="4521" y="21958"/>
                  </a:lnTo>
                  <a:lnTo>
                    <a:pt x="4508" y="22085"/>
                  </a:lnTo>
                  <a:lnTo>
                    <a:pt x="5168" y="22072"/>
                  </a:lnTo>
                  <a:lnTo>
                    <a:pt x="5105" y="22313"/>
                  </a:lnTo>
                  <a:lnTo>
                    <a:pt x="4978" y="23698"/>
                  </a:lnTo>
                  <a:lnTo>
                    <a:pt x="5219" y="23698"/>
                  </a:lnTo>
                  <a:lnTo>
                    <a:pt x="7188" y="22428"/>
                  </a:lnTo>
                  <a:lnTo>
                    <a:pt x="8293" y="22618"/>
                  </a:lnTo>
                  <a:lnTo>
                    <a:pt x="6654" y="23698"/>
                  </a:lnTo>
                  <a:lnTo>
                    <a:pt x="7327" y="24638"/>
                  </a:lnTo>
                  <a:lnTo>
                    <a:pt x="4635" y="26670"/>
                  </a:lnTo>
                  <a:lnTo>
                    <a:pt x="9410" y="24130"/>
                  </a:lnTo>
                  <a:lnTo>
                    <a:pt x="9105" y="29210"/>
                  </a:lnTo>
                  <a:lnTo>
                    <a:pt x="11544" y="29210"/>
                  </a:lnTo>
                  <a:lnTo>
                    <a:pt x="11938" y="30480"/>
                  </a:lnTo>
                  <a:lnTo>
                    <a:pt x="10947" y="31750"/>
                  </a:lnTo>
                  <a:lnTo>
                    <a:pt x="10668" y="33020"/>
                  </a:lnTo>
                  <a:lnTo>
                    <a:pt x="14058" y="30480"/>
                  </a:lnTo>
                  <a:lnTo>
                    <a:pt x="15963" y="31750"/>
                  </a:lnTo>
                  <a:lnTo>
                    <a:pt x="17678" y="30937"/>
                  </a:lnTo>
                  <a:lnTo>
                    <a:pt x="18529" y="30645"/>
                  </a:lnTo>
                  <a:lnTo>
                    <a:pt x="16332" y="34290"/>
                  </a:lnTo>
                  <a:lnTo>
                    <a:pt x="14198" y="33020"/>
                  </a:lnTo>
                  <a:lnTo>
                    <a:pt x="15659" y="35560"/>
                  </a:lnTo>
                  <a:lnTo>
                    <a:pt x="16624" y="34290"/>
                  </a:lnTo>
                  <a:lnTo>
                    <a:pt x="17576" y="33020"/>
                  </a:lnTo>
                  <a:lnTo>
                    <a:pt x="16294" y="35560"/>
                  </a:lnTo>
                  <a:lnTo>
                    <a:pt x="17208" y="35560"/>
                  </a:lnTo>
                  <a:lnTo>
                    <a:pt x="14846" y="38100"/>
                  </a:lnTo>
                  <a:lnTo>
                    <a:pt x="19075" y="34290"/>
                  </a:lnTo>
                  <a:lnTo>
                    <a:pt x="16167" y="38100"/>
                  </a:lnTo>
                  <a:lnTo>
                    <a:pt x="19278" y="36830"/>
                  </a:lnTo>
                  <a:lnTo>
                    <a:pt x="18237" y="39370"/>
                  </a:lnTo>
                  <a:lnTo>
                    <a:pt x="15684" y="39370"/>
                  </a:lnTo>
                  <a:lnTo>
                    <a:pt x="18034" y="40640"/>
                  </a:lnTo>
                  <a:lnTo>
                    <a:pt x="17487" y="41579"/>
                  </a:lnTo>
                  <a:lnTo>
                    <a:pt x="18415" y="40640"/>
                  </a:lnTo>
                  <a:lnTo>
                    <a:pt x="20434" y="39370"/>
                  </a:lnTo>
                  <a:lnTo>
                    <a:pt x="22644" y="40640"/>
                  </a:lnTo>
                  <a:lnTo>
                    <a:pt x="18770" y="41910"/>
                  </a:lnTo>
                  <a:lnTo>
                    <a:pt x="17640" y="43180"/>
                  </a:lnTo>
                  <a:lnTo>
                    <a:pt x="19304" y="44450"/>
                  </a:lnTo>
                  <a:lnTo>
                    <a:pt x="22758" y="43180"/>
                  </a:lnTo>
                  <a:lnTo>
                    <a:pt x="23266" y="44450"/>
                  </a:lnTo>
                  <a:lnTo>
                    <a:pt x="25311" y="44450"/>
                  </a:lnTo>
                  <a:lnTo>
                    <a:pt x="24790" y="48260"/>
                  </a:lnTo>
                  <a:lnTo>
                    <a:pt x="25209" y="48133"/>
                  </a:lnTo>
                  <a:lnTo>
                    <a:pt x="26530" y="49517"/>
                  </a:lnTo>
                  <a:lnTo>
                    <a:pt x="27012" y="48806"/>
                  </a:lnTo>
                  <a:lnTo>
                    <a:pt x="27635" y="48107"/>
                  </a:lnTo>
                  <a:lnTo>
                    <a:pt x="28282" y="47459"/>
                  </a:lnTo>
                  <a:lnTo>
                    <a:pt x="26733" y="48882"/>
                  </a:lnTo>
                  <a:lnTo>
                    <a:pt x="25336" y="48094"/>
                  </a:lnTo>
                  <a:lnTo>
                    <a:pt x="28905" y="46990"/>
                  </a:lnTo>
                  <a:lnTo>
                    <a:pt x="28803" y="47790"/>
                  </a:lnTo>
                  <a:lnTo>
                    <a:pt x="29667" y="46990"/>
                  </a:lnTo>
                  <a:lnTo>
                    <a:pt x="31191" y="45720"/>
                  </a:lnTo>
                  <a:lnTo>
                    <a:pt x="32334" y="44450"/>
                  </a:lnTo>
                  <a:lnTo>
                    <a:pt x="32905" y="45720"/>
                  </a:lnTo>
                  <a:lnTo>
                    <a:pt x="35229" y="44450"/>
                  </a:lnTo>
                  <a:lnTo>
                    <a:pt x="33426" y="45720"/>
                  </a:lnTo>
                  <a:lnTo>
                    <a:pt x="32905" y="45720"/>
                  </a:lnTo>
                  <a:lnTo>
                    <a:pt x="32321" y="45720"/>
                  </a:lnTo>
                  <a:lnTo>
                    <a:pt x="31546" y="46990"/>
                  </a:lnTo>
                  <a:lnTo>
                    <a:pt x="32969" y="46990"/>
                  </a:lnTo>
                  <a:lnTo>
                    <a:pt x="31775" y="48260"/>
                  </a:lnTo>
                  <a:lnTo>
                    <a:pt x="34709" y="48260"/>
                  </a:lnTo>
                  <a:lnTo>
                    <a:pt x="34696" y="49530"/>
                  </a:lnTo>
                  <a:lnTo>
                    <a:pt x="32067" y="52070"/>
                  </a:lnTo>
                  <a:lnTo>
                    <a:pt x="31864" y="48260"/>
                  </a:lnTo>
                  <a:lnTo>
                    <a:pt x="30454" y="52070"/>
                  </a:lnTo>
                  <a:lnTo>
                    <a:pt x="30264" y="49530"/>
                  </a:lnTo>
                  <a:lnTo>
                    <a:pt x="26784" y="53340"/>
                  </a:lnTo>
                  <a:lnTo>
                    <a:pt x="29806" y="48260"/>
                  </a:lnTo>
                  <a:lnTo>
                    <a:pt x="25946" y="53340"/>
                  </a:lnTo>
                  <a:lnTo>
                    <a:pt x="26797" y="55880"/>
                  </a:lnTo>
                  <a:lnTo>
                    <a:pt x="29248" y="54610"/>
                  </a:lnTo>
                  <a:lnTo>
                    <a:pt x="30086" y="57150"/>
                  </a:lnTo>
                  <a:lnTo>
                    <a:pt x="32004" y="55880"/>
                  </a:lnTo>
                  <a:lnTo>
                    <a:pt x="32258" y="54610"/>
                  </a:lnTo>
                  <a:lnTo>
                    <a:pt x="39319" y="54610"/>
                  </a:lnTo>
                  <a:lnTo>
                    <a:pt x="29019" y="62230"/>
                  </a:lnTo>
                  <a:lnTo>
                    <a:pt x="34455" y="60960"/>
                  </a:lnTo>
                  <a:lnTo>
                    <a:pt x="36766" y="60960"/>
                  </a:lnTo>
                  <a:lnTo>
                    <a:pt x="40462" y="58420"/>
                  </a:lnTo>
                  <a:lnTo>
                    <a:pt x="39827" y="60960"/>
                  </a:lnTo>
                  <a:lnTo>
                    <a:pt x="36245" y="63500"/>
                  </a:lnTo>
                  <a:lnTo>
                    <a:pt x="37553" y="64770"/>
                  </a:lnTo>
                  <a:lnTo>
                    <a:pt x="38785" y="63639"/>
                  </a:lnTo>
                  <a:lnTo>
                    <a:pt x="38938" y="63500"/>
                  </a:lnTo>
                  <a:lnTo>
                    <a:pt x="41694" y="60960"/>
                  </a:lnTo>
                  <a:lnTo>
                    <a:pt x="41554" y="62230"/>
                  </a:lnTo>
                  <a:lnTo>
                    <a:pt x="41478" y="63639"/>
                  </a:lnTo>
                  <a:lnTo>
                    <a:pt x="42214" y="64770"/>
                  </a:lnTo>
                  <a:lnTo>
                    <a:pt x="39611" y="67310"/>
                  </a:lnTo>
                  <a:lnTo>
                    <a:pt x="41757" y="68580"/>
                  </a:lnTo>
                  <a:lnTo>
                    <a:pt x="45758" y="69850"/>
                  </a:lnTo>
                  <a:lnTo>
                    <a:pt x="48196" y="71120"/>
                  </a:lnTo>
                  <a:lnTo>
                    <a:pt x="47282" y="72390"/>
                  </a:lnTo>
                  <a:lnTo>
                    <a:pt x="46075" y="72390"/>
                  </a:lnTo>
                  <a:lnTo>
                    <a:pt x="45694" y="73660"/>
                  </a:lnTo>
                  <a:lnTo>
                    <a:pt x="49542" y="76200"/>
                  </a:lnTo>
                  <a:lnTo>
                    <a:pt x="50634" y="80010"/>
                  </a:lnTo>
                  <a:lnTo>
                    <a:pt x="51435" y="85090"/>
                  </a:lnTo>
                  <a:lnTo>
                    <a:pt x="54686" y="83820"/>
                  </a:lnTo>
                  <a:lnTo>
                    <a:pt x="54876" y="83820"/>
                  </a:lnTo>
                  <a:lnTo>
                    <a:pt x="56946" y="83820"/>
                  </a:lnTo>
                  <a:lnTo>
                    <a:pt x="55600" y="86360"/>
                  </a:lnTo>
                  <a:lnTo>
                    <a:pt x="58204" y="86360"/>
                  </a:lnTo>
                  <a:lnTo>
                    <a:pt x="63474" y="87630"/>
                  </a:lnTo>
                  <a:lnTo>
                    <a:pt x="62826" y="91440"/>
                  </a:lnTo>
                  <a:lnTo>
                    <a:pt x="61772" y="92710"/>
                  </a:lnTo>
                  <a:lnTo>
                    <a:pt x="62230" y="95250"/>
                  </a:lnTo>
                  <a:lnTo>
                    <a:pt x="68097" y="90170"/>
                  </a:lnTo>
                  <a:lnTo>
                    <a:pt x="67233" y="92710"/>
                  </a:lnTo>
                  <a:lnTo>
                    <a:pt x="66573" y="92710"/>
                  </a:lnTo>
                  <a:lnTo>
                    <a:pt x="68592" y="97790"/>
                  </a:lnTo>
                  <a:lnTo>
                    <a:pt x="74041" y="99060"/>
                  </a:lnTo>
                  <a:lnTo>
                    <a:pt x="72872" y="105410"/>
                  </a:lnTo>
                  <a:lnTo>
                    <a:pt x="76631" y="102870"/>
                  </a:lnTo>
                  <a:lnTo>
                    <a:pt x="74422" y="110490"/>
                  </a:lnTo>
                  <a:lnTo>
                    <a:pt x="79197" y="105410"/>
                  </a:lnTo>
                  <a:lnTo>
                    <a:pt x="78663" y="110490"/>
                  </a:lnTo>
                  <a:lnTo>
                    <a:pt x="77330" y="110490"/>
                  </a:lnTo>
                  <a:lnTo>
                    <a:pt x="78282" y="114300"/>
                  </a:lnTo>
                  <a:lnTo>
                    <a:pt x="78752" y="115570"/>
                  </a:lnTo>
                  <a:lnTo>
                    <a:pt x="82130" y="113030"/>
                  </a:lnTo>
                  <a:lnTo>
                    <a:pt x="83426" y="113030"/>
                  </a:lnTo>
                  <a:lnTo>
                    <a:pt x="81089" y="115570"/>
                  </a:lnTo>
                  <a:lnTo>
                    <a:pt x="84696" y="114300"/>
                  </a:lnTo>
                  <a:lnTo>
                    <a:pt x="82473" y="118110"/>
                  </a:lnTo>
                  <a:lnTo>
                    <a:pt x="83845" y="118110"/>
                  </a:lnTo>
                  <a:lnTo>
                    <a:pt x="83680" y="116840"/>
                  </a:lnTo>
                  <a:lnTo>
                    <a:pt x="84251" y="115570"/>
                  </a:lnTo>
                  <a:lnTo>
                    <a:pt x="87274" y="115570"/>
                  </a:lnTo>
                  <a:lnTo>
                    <a:pt x="86296" y="120650"/>
                  </a:lnTo>
                  <a:lnTo>
                    <a:pt x="85128" y="121920"/>
                  </a:lnTo>
                  <a:lnTo>
                    <a:pt x="89992" y="123190"/>
                  </a:lnTo>
                  <a:lnTo>
                    <a:pt x="91147" y="123190"/>
                  </a:lnTo>
                  <a:lnTo>
                    <a:pt x="85013" y="125730"/>
                  </a:lnTo>
                  <a:lnTo>
                    <a:pt x="88620" y="125730"/>
                  </a:lnTo>
                  <a:lnTo>
                    <a:pt x="88963" y="124460"/>
                  </a:lnTo>
                  <a:lnTo>
                    <a:pt x="90627" y="124460"/>
                  </a:lnTo>
                  <a:lnTo>
                    <a:pt x="89903" y="125730"/>
                  </a:lnTo>
                  <a:lnTo>
                    <a:pt x="91503" y="128270"/>
                  </a:lnTo>
                  <a:lnTo>
                    <a:pt x="93281" y="128270"/>
                  </a:lnTo>
                  <a:lnTo>
                    <a:pt x="91440" y="129540"/>
                  </a:lnTo>
                  <a:lnTo>
                    <a:pt x="93192" y="132080"/>
                  </a:lnTo>
                  <a:lnTo>
                    <a:pt x="96697" y="133350"/>
                  </a:lnTo>
                  <a:lnTo>
                    <a:pt x="99136" y="135890"/>
                  </a:lnTo>
                  <a:lnTo>
                    <a:pt x="98996" y="134620"/>
                  </a:lnTo>
                  <a:lnTo>
                    <a:pt x="101981" y="132080"/>
                  </a:lnTo>
                  <a:lnTo>
                    <a:pt x="102971" y="132080"/>
                  </a:lnTo>
                  <a:lnTo>
                    <a:pt x="102247" y="133350"/>
                  </a:lnTo>
                  <a:lnTo>
                    <a:pt x="103784" y="133350"/>
                  </a:lnTo>
                  <a:lnTo>
                    <a:pt x="104419" y="134620"/>
                  </a:lnTo>
                  <a:lnTo>
                    <a:pt x="101625" y="135890"/>
                  </a:lnTo>
                  <a:lnTo>
                    <a:pt x="100799" y="135890"/>
                  </a:lnTo>
                  <a:lnTo>
                    <a:pt x="100317" y="135890"/>
                  </a:lnTo>
                  <a:lnTo>
                    <a:pt x="102273" y="137160"/>
                  </a:lnTo>
                  <a:lnTo>
                    <a:pt x="101942" y="137160"/>
                  </a:lnTo>
                  <a:lnTo>
                    <a:pt x="99479" y="142240"/>
                  </a:lnTo>
                  <a:lnTo>
                    <a:pt x="102755" y="140970"/>
                  </a:lnTo>
                  <a:lnTo>
                    <a:pt x="102108" y="142240"/>
                  </a:lnTo>
                  <a:lnTo>
                    <a:pt x="104559" y="143510"/>
                  </a:lnTo>
                  <a:lnTo>
                    <a:pt x="106514" y="144780"/>
                  </a:lnTo>
                  <a:lnTo>
                    <a:pt x="108661" y="146050"/>
                  </a:lnTo>
                  <a:lnTo>
                    <a:pt x="110782" y="144780"/>
                  </a:lnTo>
                  <a:lnTo>
                    <a:pt x="111112" y="146050"/>
                  </a:lnTo>
                  <a:lnTo>
                    <a:pt x="113385" y="144780"/>
                  </a:lnTo>
                  <a:lnTo>
                    <a:pt x="114211" y="146050"/>
                  </a:lnTo>
                  <a:lnTo>
                    <a:pt x="114211" y="149860"/>
                  </a:lnTo>
                  <a:lnTo>
                    <a:pt x="116179" y="151130"/>
                  </a:lnTo>
                  <a:lnTo>
                    <a:pt x="118287" y="151130"/>
                  </a:lnTo>
                  <a:lnTo>
                    <a:pt x="118452" y="151003"/>
                  </a:lnTo>
                  <a:lnTo>
                    <a:pt x="118287" y="149860"/>
                  </a:lnTo>
                  <a:lnTo>
                    <a:pt x="120078" y="149860"/>
                  </a:lnTo>
                  <a:lnTo>
                    <a:pt x="118452" y="151003"/>
                  </a:lnTo>
                  <a:lnTo>
                    <a:pt x="153606" y="151003"/>
                  </a:lnTo>
                  <a:lnTo>
                    <a:pt x="155460" y="149860"/>
                  </a:lnTo>
                  <a:lnTo>
                    <a:pt x="153530" y="149860"/>
                  </a:lnTo>
                  <a:lnTo>
                    <a:pt x="152819" y="148590"/>
                  </a:lnTo>
                  <a:lnTo>
                    <a:pt x="151384" y="146050"/>
                  </a:lnTo>
                  <a:lnTo>
                    <a:pt x="147116" y="148374"/>
                  </a:lnTo>
                  <a:lnTo>
                    <a:pt x="147980" y="146050"/>
                  </a:lnTo>
                  <a:lnTo>
                    <a:pt x="148793" y="147320"/>
                  </a:lnTo>
                  <a:lnTo>
                    <a:pt x="148082" y="146050"/>
                  </a:lnTo>
                  <a:lnTo>
                    <a:pt x="146672" y="143510"/>
                  </a:lnTo>
                  <a:lnTo>
                    <a:pt x="139065" y="144780"/>
                  </a:lnTo>
                  <a:lnTo>
                    <a:pt x="139166" y="140970"/>
                  </a:lnTo>
                  <a:lnTo>
                    <a:pt x="140462" y="139700"/>
                  </a:lnTo>
                  <a:lnTo>
                    <a:pt x="139623" y="139700"/>
                  </a:lnTo>
                  <a:lnTo>
                    <a:pt x="137541" y="140970"/>
                  </a:lnTo>
                  <a:lnTo>
                    <a:pt x="137998" y="139700"/>
                  </a:lnTo>
                  <a:lnTo>
                    <a:pt x="138493" y="138430"/>
                  </a:lnTo>
                  <a:lnTo>
                    <a:pt x="135877" y="138430"/>
                  </a:lnTo>
                  <a:lnTo>
                    <a:pt x="135864" y="137160"/>
                  </a:lnTo>
                  <a:lnTo>
                    <a:pt x="137655" y="137160"/>
                  </a:lnTo>
                  <a:lnTo>
                    <a:pt x="136525" y="133350"/>
                  </a:lnTo>
                  <a:lnTo>
                    <a:pt x="130759" y="135890"/>
                  </a:lnTo>
                  <a:lnTo>
                    <a:pt x="127850" y="134620"/>
                  </a:lnTo>
                  <a:lnTo>
                    <a:pt x="131102" y="132080"/>
                  </a:lnTo>
                  <a:lnTo>
                    <a:pt x="129679" y="127000"/>
                  </a:lnTo>
                  <a:lnTo>
                    <a:pt x="130187" y="127000"/>
                  </a:lnTo>
                  <a:lnTo>
                    <a:pt x="127635" y="123190"/>
                  </a:lnTo>
                  <a:lnTo>
                    <a:pt x="122466" y="124460"/>
                  </a:lnTo>
                  <a:lnTo>
                    <a:pt x="118427" y="123190"/>
                  </a:lnTo>
                  <a:lnTo>
                    <a:pt x="120269" y="116840"/>
                  </a:lnTo>
                  <a:lnTo>
                    <a:pt x="114185" y="115570"/>
                  </a:lnTo>
                  <a:lnTo>
                    <a:pt x="114033" y="114300"/>
                  </a:lnTo>
                  <a:lnTo>
                    <a:pt x="113601" y="110490"/>
                  </a:lnTo>
                  <a:lnTo>
                    <a:pt x="113398" y="111760"/>
                  </a:lnTo>
                  <a:lnTo>
                    <a:pt x="110934" y="113030"/>
                  </a:lnTo>
                  <a:lnTo>
                    <a:pt x="110121" y="113030"/>
                  </a:lnTo>
                  <a:lnTo>
                    <a:pt x="110185" y="111760"/>
                  </a:lnTo>
                  <a:lnTo>
                    <a:pt x="106083" y="113030"/>
                  </a:lnTo>
                  <a:lnTo>
                    <a:pt x="109245" y="110490"/>
                  </a:lnTo>
                  <a:lnTo>
                    <a:pt x="109410" y="110490"/>
                  </a:lnTo>
                  <a:lnTo>
                    <a:pt x="110261" y="109220"/>
                  </a:lnTo>
                  <a:lnTo>
                    <a:pt x="111950" y="106680"/>
                  </a:lnTo>
                  <a:lnTo>
                    <a:pt x="109880" y="106680"/>
                  </a:lnTo>
                  <a:lnTo>
                    <a:pt x="108966" y="105410"/>
                  </a:lnTo>
                  <a:lnTo>
                    <a:pt x="104762" y="109220"/>
                  </a:lnTo>
                  <a:lnTo>
                    <a:pt x="104787" y="105410"/>
                  </a:lnTo>
                  <a:lnTo>
                    <a:pt x="104800" y="104140"/>
                  </a:lnTo>
                  <a:lnTo>
                    <a:pt x="101968" y="102870"/>
                  </a:lnTo>
                  <a:lnTo>
                    <a:pt x="99250" y="100330"/>
                  </a:lnTo>
                  <a:lnTo>
                    <a:pt x="99606" y="97790"/>
                  </a:lnTo>
                  <a:lnTo>
                    <a:pt x="97967" y="97790"/>
                  </a:lnTo>
                  <a:lnTo>
                    <a:pt x="97205" y="96520"/>
                  </a:lnTo>
                  <a:lnTo>
                    <a:pt x="95554" y="97790"/>
                  </a:lnTo>
                  <a:lnTo>
                    <a:pt x="97764" y="95250"/>
                  </a:lnTo>
                  <a:lnTo>
                    <a:pt x="96075" y="91440"/>
                  </a:lnTo>
                  <a:lnTo>
                    <a:pt x="93472" y="90170"/>
                  </a:lnTo>
                  <a:lnTo>
                    <a:pt x="95478" y="88900"/>
                  </a:lnTo>
                  <a:lnTo>
                    <a:pt x="94462" y="87630"/>
                  </a:lnTo>
                  <a:lnTo>
                    <a:pt x="87630" y="92710"/>
                  </a:lnTo>
                  <a:lnTo>
                    <a:pt x="86410" y="91440"/>
                  </a:lnTo>
                  <a:lnTo>
                    <a:pt x="87896" y="90170"/>
                  </a:lnTo>
                  <a:lnTo>
                    <a:pt x="89395" y="88900"/>
                  </a:lnTo>
                  <a:lnTo>
                    <a:pt x="87274" y="86360"/>
                  </a:lnTo>
                  <a:lnTo>
                    <a:pt x="87693" y="83820"/>
                  </a:lnTo>
                  <a:lnTo>
                    <a:pt x="88125" y="81280"/>
                  </a:lnTo>
                  <a:lnTo>
                    <a:pt x="83070" y="81280"/>
                  </a:lnTo>
                  <a:lnTo>
                    <a:pt x="84620" y="80010"/>
                  </a:lnTo>
                  <a:lnTo>
                    <a:pt x="84201" y="80010"/>
                  </a:lnTo>
                  <a:lnTo>
                    <a:pt x="84048" y="78740"/>
                  </a:lnTo>
                  <a:lnTo>
                    <a:pt x="83756" y="76200"/>
                  </a:lnTo>
                  <a:lnTo>
                    <a:pt x="83616" y="74930"/>
                  </a:lnTo>
                  <a:lnTo>
                    <a:pt x="82194" y="76200"/>
                  </a:lnTo>
                  <a:lnTo>
                    <a:pt x="75120" y="76200"/>
                  </a:lnTo>
                  <a:lnTo>
                    <a:pt x="77508" y="74930"/>
                  </a:lnTo>
                  <a:lnTo>
                    <a:pt x="73774" y="76200"/>
                  </a:lnTo>
                  <a:lnTo>
                    <a:pt x="72961" y="76200"/>
                  </a:lnTo>
                  <a:lnTo>
                    <a:pt x="70904" y="74930"/>
                  </a:lnTo>
                  <a:lnTo>
                    <a:pt x="72326" y="73736"/>
                  </a:lnTo>
                  <a:lnTo>
                    <a:pt x="72415" y="72390"/>
                  </a:lnTo>
                  <a:lnTo>
                    <a:pt x="69367" y="74930"/>
                  </a:lnTo>
                  <a:lnTo>
                    <a:pt x="69354" y="73660"/>
                  </a:lnTo>
                  <a:lnTo>
                    <a:pt x="69354" y="72390"/>
                  </a:lnTo>
                  <a:lnTo>
                    <a:pt x="71208" y="72390"/>
                  </a:lnTo>
                  <a:lnTo>
                    <a:pt x="70345" y="71120"/>
                  </a:lnTo>
                  <a:lnTo>
                    <a:pt x="69672" y="71120"/>
                  </a:lnTo>
                  <a:lnTo>
                    <a:pt x="67449" y="72390"/>
                  </a:lnTo>
                  <a:lnTo>
                    <a:pt x="65887" y="72390"/>
                  </a:lnTo>
                  <a:lnTo>
                    <a:pt x="65976" y="71120"/>
                  </a:lnTo>
                  <a:lnTo>
                    <a:pt x="66052" y="69850"/>
                  </a:lnTo>
                  <a:lnTo>
                    <a:pt x="67919" y="67310"/>
                  </a:lnTo>
                  <a:lnTo>
                    <a:pt x="66548" y="68580"/>
                  </a:lnTo>
                  <a:lnTo>
                    <a:pt x="64338" y="69850"/>
                  </a:lnTo>
                  <a:lnTo>
                    <a:pt x="64312" y="68580"/>
                  </a:lnTo>
                  <a:lnTo>
                    <a:pt x="64998" y="67310"/>
                  </a:lnTo>
                  <a:lnTo>
                    <a:pt x="66027" y="67310"/>
                  </a:lnTo>
                  <a:lnTo>
                    <a:pt x="65963" y="66040"/>
                  </a:lnTo>
                  <a:lnTo>
                    <a:pt x="65900" y="64770"/>
                  </a:lnTo>
                  <a:lnTo>
                    <a:pt x="65874" y="64249"/>
                  </a:lnTo>
                  <a:lnTo>
                    <a:pt x="67119" y="63500"/>
                  </a:lnTo>
                  <a:lnTo>
                    <a:pt x="66751" y="62230"/>
                  </a:lnTo>
                  <a:lnTo>
                    <a:pt x="66370" y="60960"/>
                  </a:lnTo>
                  <a:lnTo>
                    <a:pt x="70116" y="59690"/>
                  </a:lnTo>
                  <a:lnTo>
                    <a:pt x="67665" y="59690"/>
                  </a:lnTo>
                  <a:lnTo>
                    <a:pt x="65316" y="60299"/>
                  </a:lnTo>
                  <a:lnTo>
                    <a:pt x="65316" y="64770"/>
                  </a:lnTo>
                  <a:lnTo>
                    <a:pt x="65049" y="64770"/>
                  </a:lnTo>
                  <a:lnTo>
                    <a:pt x="65227" y="64655"/>
                  </a:lnTo>
                  <a:lnTo>
                    <a:pt x="65316" y="60299"/>
                  </a:lnTo>
                  <a:lnTo>
                    <a:pt x="64757" y="60452"/>
                  </a:lnTo>
                  <a:lnTo>
                    <a:pt x="64757" y="64046"/>
                  </a:lnTo>
                  <a:lnTo>
                    <a:pt x="60858" y="66040"/>
                  </a:lnTo>
                  <a:lnTo>
                    <a:pt x="61887" y="63500"/>
                  </a:lnTo>
                  <a:lnTo>
                    <a:pt x="62598" y="62230"/>
                  </a:lnTo>
                  <a:lnTo>
                    <a:pt x="63030" y="62230"/>
                  </a:lnTo>
                  <a:lnTo>
                    <a:pt x="64338" y="63500"/>
                  </a:lnTo>
                  <a:lnTo>
                    <a:pt x="64757" y="64046"/>
                  </a:lnTo>
                  <a:lnTo>
                    <a:pt x="64757" y="60452"/>
                  </a:lnTo>
                  <a:lnTo>
                    <a:pt x="62763" y="60960"/>
                  </a:lnTo>
                  <a:lnTo>
                    <a:pt x="62661" y="59690"/>
                  </a:lnTo>
                  <a:lnTo>
                    <a:pt x="62953" y="58420"/>
                  </a:lnTo>
                  <a:lnTo>
                    <a:pt x="62560" y="58420"/>
                  </a:lnTo>
                  <a:lnTo>
                    <a:pt x="62560" y="57150"/>
                  </a:lnTo>
                  <a:lnTo>
                    <a:pt x="62318" y="55880"/>
                  </a:lnTo>
                  <a:lnTo>
                    <a:pt x="60896" y="55880"/>
                  </a:lnTo>
                  <a:lnTo>
                    <a:pt x="61823" y="54610"/>
                  </a:lnTo>
                  <a:lnTo>
                    <a:pt x="61963" y="54610"/>
                  </a:lnTo>
                  <a:lnTo>
                    <a:pt x="61518" y="53340"/>
                  </a:lnTo>
                  <a:lnTo>
                    <a:pt x="59270" y="54610"/>
                  </a:lnTo>
                  <a:lnTo>
                    <a:pt x="58915" y="54610"/>
                  </a:lnTo>
                  <a:lnTo>
                    <a:pt x="57708" y="55880"/>
                  </a:lnTo>
                  <a:lnTo>
                    <a:pt x="58077" y="55880"/>
                  </a:lnTo>
                  <a:lnTo>
                    <a:pt x="58153" y="56095"/>
                  </a:lnTo>
                  <a:lnTo>
                    <a:pt x="58013" y="56426"/>
                  </a:lnTo>
                  <a:lnTo>
                    <a:pt x="57924" y="56616"/>
                  </a:lnTo>
                  <a:lnTo>
                    <a:pt x="58280" y="56438"/>
                  </a:lnTo>
                  <a:lnTo>
                    <a:pt x="58547" y="57150"/>
                  </a:lnTo>
                  <a:lnTo>
                    <a:pt x="59728" y="57150"/>
                  </a:lnTo>
                  <a:lnTo>
                    <a:pt x="60286" y="58420"/>
                  </a:lnTo>
                  <a:lnTo>
                    <a:pt x="57264" y="58420"/>
                  </a:lnTo>
                  <a:lnTo>
                    <a:pt x="57937" y="57150"/>
                  </a:lnTo>
                  <a:lnTo>
                    <a:pt x="53467" y="59690"/>
                  </a:lnTo>
                  <a:lnTo>
                    <a:pt x="54267" y="58420"/>
                  </a:lnTo>
                  <a:lnTo>
                    <a:pt x="55867" y="55880"/>
                  </a:lnTo>
                  <a:lnTo>
                    <a:pt x="55994" y="54610"/>
                  </a:lnTo>
                  <a:lnTo>
                    <a:pt x="56121" y="53340"/>
                  </a:lnTo>
                  <a:lnTo>
                    <a:pt x="56235" y="52070"/>
                  </a:lnTo>
                  <a:lnTo>
                    <a:pt x="58013" y="50800"/>
                  </a:lnTo>
                  <a:lnTo>
                    <a:pt x="55092" y="49530"/>
                  </a:lnTo>
                  <a:lnTo>
                    <a:pt x="53352" y="46990"/>
                  </a:lnTo>
                  <a:lnTo>
                    <a:pt x="52209" y="47269"/>
                  </a:lnTo>
                  <a:lnTo>
                    <a:pt x="52209" y="71120"/>
                  </a:lnTo>
                  <a:lnTo>
                    <a:pt x="51562" y="72390"/>
                  </a:lnTo>
                  <a:lnTo>
                    <a:pt x="51346" y="73660"/>
                  </a:lnTo>
                  <a:lnTo>
                    <a:pt x="51155" y="73660"/>
                  </a:lnTo>
                  <a:lnTo>
                    <a:pt x="50812" y="72390"/>
                  </a:lnTo>
                  <a:lnTo>
                    <a:pt x="51117" y="72390"/>
                  </a:lnTo>
                  <a:lnTo>
                    <a:pt x="52019" y="71120"/>
                  </a:lnTo>
                  <a:lnTo>
                    <a:pt x="52209" y="71120"/>
                  </a:lnTo>
                  <a:lnTo>
                    <a:pt x="52209" y="47269"/>
                  </a:lnTo>
                  <a:lnTo>
                    <a:pt x="47993" y="48260"/>
                  </a:lnTo>
                  <a:lnTo>
                    <a:pt x="46977" y="48260"/>
                  </a:lnTo>
                  <a:lnTo>
                    <a:pt x="48717" y="46990"/>
                  </a:lnTo>
                  <a:lnTo>
                    <a:pt x="50939" y="46990"/>
                  </a:lnTo>
                  <a:lnTo>
                    <a:pt x="48895" y="45720"/>
                  </a:lnTo>
                  <a:lnTo>
                    <a:pt x="48336" y="44450"/>
                  </a:lnTo>
                  <a:lnTo>
                    <a:pt x="47764" y="43180"/>
                  </a:lnTo>
                  <a:lnTo>
                    <a:pt x="47256" y="43573"/>
                  </a:lnTo>
                  <a:lnTo>
                    <a:pt x="46926" y="43180"/>
                  </a:lnTo>
                  <a:lnTo>
                    <a:pt x="46761" y="42989"/>
                  </a:lnTo>
                  <a:lnTo>
                    <a:pt x="46761" y="43967"/>
                  </a:lnTo>
                  <a:lnTo>
                    <a:pt x="44526" y="45720"/>
                  </a:lnTo>
                  <a:lnTo>
                    <a:pt x="44716" y="43180"/>
                  </a:lnTo>
                  <a:lnTo>
                    <a:pt x="46761" y="43967"/>
                  </a:lnTo>
                  <a:lnTo>
                    <a:pt x="46761" y="42989"/>
                  </a:lnTo>
                  <a:lnTo>
                    <a:pt x="45859" y="41910"/>
                  </a:lnTo>
                  <a:lnTo>
                    <a:pt x="47015" y="41910"/>
                  </a:lnTo>
                  <a:lnTo>
                    <a:pt x="46570" y="40538"/>
                  </a:lnTo>
                  <a:lnTo>
                    <a:pt x="47599" y="38938"/>
                  </a:lnTo>
                  <a:lnTo>
                    <a:pt x="48628" y="40208"/>
                  </a:lnTo>
                  <a:lnTo>
                    <a:pt x="48539" y="41008"/>
                  </a:lnTo>
                  <a:lnTo>
                    <a:pt x="50736" y="38938"/>
                  </a:lnTo>
                  <a:lnTo>
                    <a:pt x="52616" y="44018"/>
                  </a:lnTo>
                  <a:lnTo>
                    <a:pt x="53441" y="43053"/>
                  </a:lnTo>
                  <a:lnTo>
                    <a:pt x="55321" y="43649"/>
                  </a:lnTo>
                  <a:lnTo>
                    <a:pt x="55333" y="42760"/>
                  </a:lnTo>
                  <a:lnTo>
                    <a:pt x="55511" y="41846"/>
                  </a:lnTo>
                  <a:lnTo>
                    <a:pt x="55714" y="40944"/>
                  </a:lnTo>
                  <a:lnTo>
                    <a:pt x="55130" y="42976"/>
                  </a:lnTo>
                  <a:lnTo>
                    <a:pt x="53555" y="42913"/>
                  </a:lnTo>
                  <a:lnTo>
                    <a:pt x="55854" y="40208"/>
                  </a:lnTo>
                  <a:lnTo>
                    <a:pt x="55854" y="41097"/>
                  </a:lnTo>
                  <a:lnTo>
                    <a:pt x="56172" y="40208"/>
                  </a:lnTo>
                  <a:lnTo>
                    <a:pt x="56515" y="38938"/>
                  </a:lnTo>
                  <a:lnTo>
                    <a:pt x="56870" y="37668"/>
                  </a:lnTo>
                  <a:lnTo>
                    <a:pt x="57442" y="36398"/>
                  </a:lnTo>
                  <a:lnTo>
                    <a:pt x="58343" y="36398"/>
                  </a:lnTo>
                  <a:lnTo>
                    <a:pt x="59969" y="35128"/>
                  </a:lnTo>
                  <a:lnTo>
                    <a:pt x="59347" y="37668"/>
                  </a:lnTo>
                  <a:lnTo>
                    <a:pt x="59194" y="37668"/>
                  </a:lnTo>
                  <a:lnTo>
                    <a:pt x="58826" y="40157"/>
                  </a:lnTo>
                  <a:lnTo>
                    <a:pt x="61861" y="38938"/>
                  </a:lnTo>
                  <a:lnTo>
                    <a:pt x="62788" y="40157"/>
                  </a:lnTo>
                  <a:lnTo>
                    <a:pt x="62750" y="40551"/>
                  </a:lnTo>
                  <a:lnTo>
                    <a:pt x="61798" y="44018"/>
                  </a:lnTo>
                  <a:lnTo>
                    <a:pt x="59220" y="40208"/>
                  </a:lnTo>
                  <a:lnTo>
                    <a:pt x="59842" y="44018"/>
                  </a:lnTo>
                  <a:lnTo>
                    <a:pt x="58254" y="41478"/>
                  </a:lnTo>
                  <a:lnTo>
                    <a:pt x="57759" y="47828"/>
                  </a:lnTo>
                  <a:lnTo>
                    <a:pt x="57137" y="41478"/>
                  </a:lnTo>
                  <a:lnTo>
                    <a:pt x="56349" y="46558"/>
                  </a:lnTo>
                  <a:lnTo>
                    <a:pt x="58750" y="49098"/>
                  </a:lnTo>
                  <a:lnTo>
                    <a:pt x="59436" y="47828"/>
                  </a:lnTo>
                  <a:lnTo>
                    <a:pt x="60121" y="46558"/>
                  </a:lnTo>
                  <a:lnTo>
                    <a:pt x="62509" y="49098"/>
                  </a:lnTo>
                  <a:lnTo>
                    <a:pt x="63868" y="46558"/>
                  </a:lnTo>
                  <a:lnTo>
                    <a:pt x="63385" y="45288"/>
                  </a:lnTo>
                  <a:lnTo>
                    <a:pt x="64744" y="44018"/>
                  </a:lnTo>
                  <a:lnTo>
                    <a:pt x="70002" y="42748"/>
                  </a:lnTo>
                  <a:lnTo>
                    <a:pt x="64566" y="54178"/>
                  </a:lnTo>
                  <a:lnTo>
                    <a:pt x="69227" y="50368"/>
                  </a:lnTo>
                  <a:lnTo>
                    <a:pt x="70840" y="49098"/>
                  </a:lnTo>
                  <a:lnTo>
                    <a:pt x="72783" y="44018"/>
                  </a:lnTo>
                  <a:lnTo>
                    <a:pt x="73964" y="47828"/>
                  </a:lnTo>
                  <a:lnTo>
                    <a:pt x="71793" y="51638"/>
                  </a:lnTo>
                  <a:lnTo>
                    <a:pt x="74358" y="52908"/>
                  </a:lnTo>
                  <a:lnTo>
                    <a:pt x="74790" y="50368"/>
                  </a:lnTo>
                  <a:lnTo>
                    <a:pt x="75438" y="46558"/>
                  </a:lnTo>
                  <a:lnTo>
                    <a:pt x="76911" y="49593"/>
                  </a:lnTo>
                  <a:lnTo>
                    <a:pt x="77050" y="49098"/>
                  </a:lnTo>
                  <a:lnTo>
                    <a:pt x="78447" y="50368"/>
                  </a:lnTo>
                  <a:lnTo>
                    <a:pt x="77457" y="52908"/>
                  </a:lnTo>
                  <a:lnTo>
                    <a:pt x="80530" y="54178"/>
                  </a:lnTo>
                  <a:lnTo>
                    <a:pt x="84620" y="52908"/>
                  </a:lnTo>
                  <a:lnTo>
                    <a:pt x="88036" y="52908"/>
                  </a:lnTo>
                  <a:lnTo>
                    <a:pt x="87490" y="54178"/>
                  </a:lnTo>
                  <a:lnTo>
                    <a:pt x="86537" y="55448"/>
                  </a:lnTo>
                  <a:lnTo>
                    <a:pt x="86893" y="56718"/>
                  </a:lnTo>
                  <a:lnTo>
                    <a:pt x="91541" y="56718"/>
                  </a:lnTo>
                  <a:lnTo>
                    <a:pt x="95313" y="60528"/>
                  </a:lnTo>
                  <a:lnTo>
                    <a:pt x="98526" y="63068"/>
                  </a:lnTo>
                  <a:lnTo>
                    <a:pt x="101092" y="60528"/>
                  </a:lnTo>
                  <a:lnTo>
                    <a:pt x="101409" y="61798"/>
                  </a:lnTo>
                  <a:lnTo>
                    <a:pt x="102552" y="60528"/>
                  </a:lnTo>
                  <a:lnTo>
                    <a:pt x="103492" y="60528"/>
                  </a:lnTo>
                  <a:lnTo>
                    <a:pt x="103149" y="62750"/>
                  </a:lnTo>
                  <a:lnTo>
                    <a:pt x="105829" y="61798"/>
                  </a:lnTo>
                  <a:lnTo>
                    <a:pt x="111798" y="60528"/>
                  </a:lnTo>
                  <a:lnTo>
                    <a:pt x="113512" y="64338"/>
                  </a:lnTo>
                  <a:lnTo>
                    <a:pt x="112661" y="65608"/>
                  </a:lnTo>
                  <a:lnTo>
                    <a:pt x="114439" y="66878"/>
                  </a:lnTo>
                  <a:lnTo>
                    <a:pt x="117259" y="60528"/>
                  </a:lnTo>
                  <a:lnTo>
                    <a:pt x="118325" y="64338"/>
                  </a:lnTo>
                  <a:lnTo>
                    <a:pt x="117767" y="64338"/>
                  </a:lnTo>
                  <a:lnTo>
                    <a:pt x="122110" y="66878"/>
                  </a:lnTo>
                  <a:lnTo>
                    <a:pt x="128295" y="66878"/>
                  </a:lnTo>
                  <a:lnTo>
                    <a:pt x="130479" y="71958"/>
                  </a:lnTo>
                  <a:lnTo>
                    <a:pt x="132613" y="68148"/>
                  </a:lnTo>
                  <a:lnTo>
                    <a:pt x="134620" y="75768"/>
                  </a:lnTo>
                  <a:lnTo>
                    <a:pt x="136918" y="69418"/>
                  </a:lnTo>
                  <a:lnTo>
                    <a:pt x="138671" y="73228"/>
                  </a:lnTo>
                  <a:lnTo>
                    <a:pt x="137541" y="74498"/>
                  </a:lnTo>
                  <a:lnTo>
                    <a:pt x="140766" y="77038"/>
                  </a:lnTo>
                  <a:lnTo>
                    <a:pt x="141719" y="78308"/>
                  </a:lnTo>
                  <a:lnTo>
                    <a:pt x="143548" y="74498"/>
                  </a:lnTo>
                  <a:lnTo>
                    <a:pt x="145008" y="74498"/>
                  </a:lnTo>
                  <a:lnTo>
                    <a:pt x="144030" y="77038"/>
                  </a:lnTo>
                  <a:lnTo>
                    <a:pt x="146837" y="74498"/>
                  </a:lnTo>
                  <a:lnTo>
                    <a:pt x="146545" y="78308"/>
                  </a:lnTo>
                  <a:lnTo>
                    <a:pt x="147586" y="78308"/>
                  </a:lnTo>
                  <a:lnTo>
                    <a:pt x="147447" y="77038"/>
                  </a:lnTo>
                  <a:lnTo>
                    <a:pt x="147815" y="75768"/>
                  </a:lnTo>
                  <a:lnTo>
                    <a:pt x="150139" y="74498"/>
                  </a:lnTo>
                  <a:lnTo>
                    <a:pt x="151676" y="79578"/>
                  </a:lnTo>
                  <a:lnTo>
                    <a:pt x="151206" y="80848"/>
                  </a:lnTo>
                  <a:lnTo>
                    <a:pt x="156514" y="79578"/>
                  </a:lnTo>
                  <a:lnTo>
                    <a:pt x="156019" y="80822"/>
                  </a:lnTo>
                  <a:lnTo>
                    <a:pt x="157670" y="79578"/>
                  </a:lnTo>
                  <a:lnTo>
                    <a:pt x="153657" y="84658"/>
                  </a:lnTo>
                  <a:lnTo>
                    <a:pt x="156768" y="83388"/>
                  </a:lnTo>
                  <a:lnTo>
                    <a:pt x="156692" y="82118"/>
                  </a:lnTo>
                  <a:lnTo>
                    <a:pt x="157530" y="80848"/>
                  </a:lnTo>
                  <a:lnTo>
                    <a:pt x="157772" y="80848"/>
                  </a:lnTo>
                  <a:lnTo>
                    <a:pt x="158254" y="83388"/>
                  </a:lnTo>
                  <a:lnTo>
                    <a:pt x="162826" y="83388"/>
                  </a:lnTo>
                  <a:lnTo>
                    <a:pt x="161810" y="85928"/>
                  </a:lnTo>
                  <a:lnTo>
                    <a:pt x="164947" y="87198"/>
                  </a:lnTo>
                  <a:lnTo>
                    <a:pt x="172847" y="87198"/>
                  </a:lnTo>
                  <a:lnTo>
                    <a:pt x="171818" y="85928"/>
                  </a:lnTo>
                  <a:lnTo>
                    <a:pt x="173278" y="83388"/>
                  </a:lnTo>
                  <a:lnTo>
                    <a:pt x="174244" y="83388"/>
                  </a:lnTo>
                  <a:lnTo>
                    <a:pt x="175348" y="82118"/>
                  </a:lnTo>
                  <a:lnTo>
                    <a:pt x="176618" y="83388"/>
                  </a:lnTo>
                  <a:lnTo>
                    <a:pt x="175133" y="85928"/>
                  </a:lnTo>
                  <a:lnTo>
                    <a:pt x="174015" y="87198"/>
                  </a:lnTo>
                  <a:lnTo>
                    <a:pt x="175856" y="87198"/>
                  </a:lnTo>
                  <a:lnTo>
                    <a:pt x="175298" y="88468"/>
                  </a:lnTo>
                  <a:lnTo>
                    <a:pt x="174815" y="89738"/>
                  </a:lnTo>
                  <a:lnTo>
                    <a:pt x="176123" y="87198"/>
                  </a:lnTo>
                  <a:lnTo>
                    <a:pt x="176733" y="93548"/>
                  </a:lnTo>
                  <a:lnTo>
                    <a:pt x="178816" y="89738"/>
                  </a:lnTo>
                  <a:lnTo>
                    <a:pt x="178612" y="91008"/>
                  </a:lnTo>
                  <a:lnTo>
                    <a:pt x="182346" y="92278"/>
                  </a:lnTo>
                  <a:lnTo>
                    <a:pt x="187452" y="92278"/>
                  </a:lnTo>
                  <a:lnTo>
                    <a:pt x="188353" y="89738"/>
                  </a:lnTo>
                  <a:lnTo>
                    <a:pt x="189357" y="91008"/>
                  </a:lnTo>
                  <a:lnTo>
                    <a:pt x="190144" y="89738"/>
                  </a:lnTo>
                  <a:lnTo>
                    <a:pt x="190931" y="88468"/>
                  </a:lnTo>
                  <a:lnTo>
                    <a:pt x="192900" y="91008"/>
                  </a:lnTo>
                  <a:lnTo>
                    <a:pt x="194754" y="93548"/>
                  </a:lnTo>
                  <a:lnTo>
                    <a:pt x="199834" y="93548"/>
                  </a:lnTo>
                  <a:lnTo>
                    <a:pt x="198780" y="92278"/>
                  </a:lnTo>
                  <a:lnTo>
                    <a:pt x="200113" y="89738"/>
                  </a:lnTo>
                  <a:lnTo>
                    <a:pt x="199504" y="92278"/>
                  </a:lnTo>
                  <a:lnTo>
                    <a:pt x="202272" y="93548"/>
                  </a:lnTo>
                  <a:lnTo>
                    <a:pt x="200329" y="94818"/>
                  </a:lnTo>
                  <a:lnTo>
                    <a:pt x="203708" y="94818"/>
                  </a:lnTo>
                  <a:lnTo>
                    <a:pt x="204647" y="96088"/>
                  </a:lnTo>
                  <a:lnTo>
                    <a:pt x="209334" y="94818"/>
                  </a:lnTo>
                  <a:lnTo>
                    <a:pt x="209181" y="93548"/>
                  </a:lnTo>
                  <a:lnTo>
                    <a:pt x="208826" y="92278"/>
                  </a:lnTo>
                  <a:lnTo>
                    <a:pt x="210197" y="92278"/>
                  </a:lnTo>
                  <a:lnTo>
                    <a:pt x="210718" y="93548"/>
                  </a:lnTo>
                  <a:lnTo>
                    <a:pt x="210312" y="94678"/>
                  </a:lnTo>
                  <a:lnTo>
                    <a:pt x="215646" y="92278"/>
                  </a:lnTo>
                  <a:lnTo>
                    <a:pt x="218516" y="104978"/>
                  </a:lnTo>
                  <a:lnTo>
                    <a:pt x="223685" y="101168"/>
                  </a:lnTo>
                  <a:lnTo>
                    <a:pt x="223405" y="101168"/>
                  </a:lnTo>
                  <a:lnTo>
                    <a:pt x="227990" y="99898"/>
                  </a:lnTo>
                  <a:lnTo>
                    <a:pt x="229641" y="99898"/>
                  </a:lnTo>
                  <a:lnTo>
                    <a:pt x="226415" y="101168"/>
                  </a:lnTo>
                  <a:lnTo>
                    <a:pt x="227291" y="103708"/>
                  </a:lnTo>
                  <a:lnTo>
                    <a:pt x="232575" y="99898"/>
                  </a:lnTo>
                  <a:lnTo>
                    <a:pt x="233641" y="104978"/>
                  </a:lnTo>
                  <a:lnTo>
                    <a:pt x="237807" y="103708"/>
                  </a:lnTo>
                  <a:lnTo>
                    <a:pt x="238455" y="111328"/>
                  </a:lnTo>
                  <a:lnTo>
                    <a:pt x="247294" y="104978"/>
                  </a:lnTo>
                  <a:lnTo>
                    <a:pt x="249593" y="111328"/>
                  </a:lnTo>
                  <a:lnTo>
                    <a:pt x="249847" y="108788"/>
                  </a:lnTo>
                  <a:lnTo>
                    <a:pt x="251218" y="107518"/>
                  </a:lnTo>
                  <a:lnTo>
                    <a:pt x="250964" y="108788"/>
                  </a:lnTo>
                  <a:lnTo>
                    <a:pt x="259816" y="108788"/>
                  </a:lnTo>
                  <a:lnTo>
                    <a:pt x="266992" y="115138"/>
                  </a:lnTo>
                  <a:lnTo>
                    <a:pt x="274650" y="118948"/>
                  </a:lnTo>
                  <a:lnTo>
                    <a:pt x="277495" y="120218"/>
                  </a:lnTo>
                  <a:lnTo>
                    <a:pt x="278498" y="110058"/>
                  </a:lnTo>
                  <a:lnTo>
                    <a:pt x="281190" y="115138"/>
                  </a:lnTo>
                  <a:lnTo>
                    <a:pt x="279361" y="117678"/>
                  </a:lnTo>
                  <a:lnTo>
                    <a:pt x="286207" y="115138"/>
                  </a:lnTo>
                  <a:lnTo>
                    <a:pt x="291465" y="121488"/>
                  </a:lnTo>
                  <a:lnTo>
                    <a:pt x="297522" y="119164"/>
                  </a:lnTo>
                  <a:lnTo>
                    <a:pt x="297319" y="120218"/>
                  </a:lnTo>
                  <a:lnTo>
                    <a:pt x="296760" y="120218"/>
                  </a:lnTo>
                  <a:lnTo>
                    <a:pt x="297459" y="122758"/>
                  </a:lnTo>
                  <a:lnTo>
                    <a:pt x="301294" y="121488"/>
                  </a:lnTo>
                  <a:lnTo>
                    <a:pt x="301739" y="118948"/>
                  </a:lnTo>
                  <a:lnTo>
                    <a:pt x="302602" y="120218"/>
                  </a:lnTo>
                  <a:lnTo>
                    <a:pt x="301561" y="121488"/>
                  </a:lnTo>
                  <a:lnTo>
                    <a:pt x="301891" y="122758"/>
                  </a:lnTo>
                  <a:lnTo>
                    <a:pt x="302831" y="124028"/>
                  </a:lnTo>
                  <a:lnTo>
                    <a:pt x="305676" y="120218"/>
                  </a:lnTo>
                  <a:lnTo>
                    <a:pt x="305803" y="122758"/>
                  </a:lnTo>
                  <a:lnTo>
                    <a:pt x="306082" y="122758"/>
                  </a:lnTo>
                  <a:lnTo>
                    <a:pt x="308711" y="124028"/>
                  </a:lnTo>
                  <a:lnTo>
                    <a:pt x="308533" y="121488"/>
                  </a:lnTo>
                  <a:lnTo>
                    <a:pt x="310438" y="122758"/>
                  </a:lnTo>
                  <a:lnTo>
                    <a:pt x="312978" y="121488"/>
                  </a:lnTo>
                  <a:lnTo>
                    <a:pt x="314274" y="122682"/>
                  </a:lnTo>
                  <a:lnTo>
                    <a:pt x="314096" y="122872"/>
                  </a:lnTo>
                  <a:lnTo>
                    <a:pt x="313982" y="123215"/>
                  </a:lnTo>
                  <a:lnTo>
                    <a:pt x="315188" y="124764"/>
                  </a:lnTo>
                  <a:lnTo>
                    <a:pt x="314998" y="123672"/>
                  </a:lnTo>
                  <a:lnTo>
                    <a:pt x="314718" y="122986"/>
                  </a:lnTo>
                  <a:lnTo>
                    <a:pt x="314464" y="122631"/>
                  </a:lnTo>
                  <a:lnTo>
                    <a:pt x="315277" y="121488"/>
                  </a:lnTo>
                  <a:lnTo>
                    <a:pt x="316166" y="120218"/>
                  </a:lnTo>
                  <a:lnTo>
                    <a:pt x="317804" y="125298"/>
                  </a:lnTo>
                  <a:lnTo>
                    <a:pt x="319087" y="121488"/>
                  </a:lnTo>
                  <a:lnTo>
                    <a:pt x="317995" y="125298"/>
                  </a:lnTo>
                  <a:lnTo>
                    <a:pt x="322160" y="125298"/>
                  </a:lnTo>
                  <a:lnTo>
                    <a:pt x="323989" y="124028"/>
                  </a:lnTo>
                  <a:lnTo>
                    <a:pt x="323253" y="125298"/>
                  </a:lnTo>
                  <a:lnTo>
                    <a:pt x="324916" y="125298"/>
                  </a:lnTo>
                  <a:lnTo>
                    <a:pt x="323977" y="126568"/>
                  </a:lnTo>
                  <a:lnTo>
                    <a:pt x="325577" y="127838"/>
                  </a:lnTo>
                  <a:lnTo>
                    <a:pt x="327202" y="126568"/>
                  </a:lnTo>
                  <a:lnTo>
                    <a:pt x="327393" y="124028"/>
                  </a:lnTo>
                  <a:lnTo>
                    <a:pt x="329234" y="130378"/>
                  </a:lnTo>
                  <a:lnTo>
                    <a:pt x="332727" y="124028"/>
                  </a:lnTo>
                  <a:lnTo>
                    <a:pt x="334124" y="121488"/>
                  </a:lnTo>
                  <a:lnTo>
                    <a:pt x="334391" y="129108"/>
                  </a:lnTo>
                  <a:lnTo>
                    <a:pt x="339585" y="126568"/>
                  </a:lnTo>
                  <a:lnTo>
                    <a:pt x="343738" y="126568"/>
                  </a:lnTo>
                  <a:lnTo>
                    <a:pt x="343204" y="130378"/>
                  </a:lnTo>
                  <a:lnTo>
                    <a:pt x="346887" y="129311"/>
                  </a:lnTo>
                  <a:lnTo>
                    <a:pt x="344855" y="126568"/>
                  </a:lnTo>
                  <a:lnTo>
                    <a:pt x="344754" y="126428"/>
                  </a:lnTo>
                  <a:lnTo>
                    <a:pt x="348678" y="125298"/>
                  </a:lnTo>
                  <a:lnTo>
                    <a:pt x="348056" y="128524"/>
                  </a:lnTo>
                  <a:lnTo>
                    <a:pt x="350608" y="125298"/>
                  </a:lnTo>
                  <a:lnTo>
                    <a:pt x="354393" y="127838"/>
                  </a:lnTo>
                  <a:lnTo>
                    <a:pt x="355295" y="127838"/>
                  </a:lnTo>
                  <a:lnTo>
                    <a:pt x="353441" y="129108"/>
                  </a:lnTo>
                  <a:lnTo>
                    <a:pt x="352958" y="130378"/>
                  </a:lnTo>
                  <a:lnTo>
                    <a:pt x="357301" y="129108"/>
                  </a:lnTo>
                  <a:lnTo>
                    <a:pt x="360667" y="131648"/>
                  </a:lnTo>
                  <a:lnTo>
                    <a:pt x="364464" y="130454"/>
                  </a:lnTo>
                  <a:lnTo>
                    <a:pt x="365226" y="131648"/>
                  </a:lnTo>
                  <a:lnTo>
                    <a:pt x="365506" y="130378"/>
                  </a:lnTo>
                  <a:lnTo>
                    <a:pt x="364718" y="130378"/>
                  </a:lnTo>
                  <a:lnTo>
                    <a:pt x="364528" y="129108"/>
                  </a:lnTo>
                  <a:lnTo>
                    <a:pt x="364121" y="126568"/>
                  </a:lnTo>
                  <a:lnTo>
                    <a:pt x="366369" y="125298"/>
                  </a:lnTo>
                  <a:lnTo>
                    <a:pt x="368554" y="124066"/>
                  </a:lnTo>
                  <a:lnTo>
                    <a:pt x="366788" y="129108"/>
                  </a:lnTo>
                  <a:lnTo>
                    <a:pt x="372275" y="125298"/>
                  </a:lnTo>
                  <a:lnTo>
                    <a:pt x="369100" y="131648"/>
                  </a:lnTo>
                  <a:lnTo>
                    <a:pt x="369620" y="131648"/>
                  </a:lnTo>
                  <a:lnTo>
                    <a:pt x="370344" y="130454"/>
                  </a:lnTo>
                  <a:lnTo>
                    <a:pt x="370433" y="129933"/>
                  </a:lnTo>
                  <a:lnTo>
                    <a:pt x="370497" y="129108"/>
                  </a:lnTo>
                  <a:lnTo>
                    <a:pt x="371119" y="130378"/>
                  </a:lnTo>
                  <a:lnTo>
                    <a:pt x="370243" y="132918"/>
                  </a:lnTo>
                  <a:lnTo>
                    <a:pt x="372960" y="131648"/>
                  </a:lnTo>
                  <a:lnTo>
                    <a:pt x="372427" y="129108"/>
                  </a:lnTo>
                  <a:lnTo>
                    <a:pt x="374726" y="129108"/>
                  </a:lnTo>
                  <a:lnTo>
                    <a:pt x="374535" y="130378"/>
                  </a:lnTo>
                  <a:lnTo>
                    <a:pt x="374015" y="130378"/>
                  </a:lnTo>
                  <a:lnTo>
                    <a:pt x="373570" y="131648"/>
                  </a:lnTo>
                  <a:lnTo>
                    <a:pt x="376555" y="129108"/>
                  </a:lnTo>
                  <a:lnTo>
                    <a:pt x="378333" y="130378"/>
                  </a:lnTo>
                  <a:lnTo>
                    <a:pt x="378218" y="131648"/>
                  </a:lnTo>
                  <a:lnTo>
                    <a:pt x="381012" y="131648"/>
                  </a:lnTo>
                  <a:lnTo>
                    <a:pt x="382574" y="129108"/>
                  </a:lnTo>
                  <a:lnTo>
                    <a:pt x="384149" y="126568"/>
                  </a:lnTo>
                  <a:lnTo>
                    <a:pt x="387477" y="129108"/>
                  </a:lnTo>
                  <a:lnTo>
                    <a:pt x="385711" y="132918"/>
                  </a:lnTo>
                  <a:lnTo>
                    <a:pt x="388493" y="130378"/>
                  </a:lnTo>
                  <a:lnTo>
                    <a:pt x="388099" y="134188"/>
                  </a:lnTo>
                  <a:lnTo>
                    <a:pt x="390232" y="134188"/>
                  </a:lnTo>
                  <a:lnTo>
                    <a:pt x="389724" y="131648"/>
                  </a:lnTo>
                  <a:lnTo>
                    <a:pt x="391439" y="131648"/>
                  </a:lnTo>
                  <a:lnTo>
                    <a:pt x="392417" y="130378"/>
                  </a:lnTo>
                  <a:lnTo>
                    <a:pt x="393395" y="129108"/>
                  </a:lnTo>
                  <a:lnTo>
                    <a:pt x="394525" y="131343"/>
                  </a:lnTo>
                  <a:lnTo>
                    <a:pt x="394589" y="131737"/>
                  </a:lnTo>
                  <a:lnTo>
                    <a:pt x="393153" y="132918"/>
                  </a:lnTo>
                  <a:lnTo>
                    <a:pt x="396494" y="131648"/>
                  </a:lnTo>
                  <a:lnTo>
                    <a:pt x="394881" y="130378"/>
                  </a:lnTo>
                  <a:lnTo>
                    <a:pt x="396925" y="129108"/>
                  </a:lnTo>
                  <a:lnTo>
                    <a:pt x="395935" y="126568"/>
                  </a:lnTo>
                  <a:lnTo>
                    <a:pt x="395439" y="125298"/>
                  </a:lnTo>
                  <a:lnTo>
                    <a:pt x="397548" y="126568"/>
                  </a:lnTo>
                  <a:lnTo>
                    <a:pt x="397040" y="127838"/>
                  </a:lnTo>
                  <a:lnTo>
                    <a:pt x="399249" y="127838"/>
                  </a:lnTo>
                  <a:lnTo>
                    <a:pt x="399808" y="129095"/>
                  </a:lnTo>
                  <a:lnTo>
                    <a:pt x="400850" y="129108"/>
                  </a:lnTo>
                  <a:lnTo>
                    <a:pt x="401891" y="127838"/>
                  </a:lnTo>
                  <a:lnTo>
                    <a:pt x="403034" y="129108"/>
                  </a:lnTo>
                  <a:lnTo>
                    <a:pt x="403148" y="130454"/>
                  </a:lnTo>
                  <a:lnTo>
                    <a:pt x="402145" y="132918"/>
                  </a:lnTo>
                  <a:lnTo>
                    <a:pt x="402247" y="134188"/>
                  </a:lnTo>
                  <a:lnTo>
                    <a:pt x="403555" y="130378"/>
                  </a:lnTo>
                  <a:lnTo>
                    <a:pt x="406400" y="132918"/>
                  </a:lnTo>
                  <a:lnTo>
                    <a:pt x="407365" y="131343"/>
                  </a:lnTo>
                  <a:lnTo>
                    <a:pt x="407174" y="132918"/>
                  </a:lnTo>
                  <a:lnTo>
                    <a:pt x="408317" y="130378"/>
                  </a:lnTo>
                  <a:lnTo>
                    <a:pt x="408990" y="131648"/>
                  </a:lnTo>
                  <a:lnTo>
                    <a:pt x="408990" y="132092"/>
                  </a:lnTo>
                  <a:lnTo>
                    <a:pt x="408686" y="134188"/>
                  </a:lnTo>
                  <a:lnTo>
                    <a:pt x="411010" y="134188"/>
                  </a:lnTo>
                  <a:lnTo>
                    <a:pt x="409219" y="130378"/>
                  </a:lnTo>
                  <a:lnTo>
                    <a:pt x="408622" y="129108"/>
                  </a:lnTo>
                  <a:lnTo>
                    <a:pt x="411162" y="131648"/>
                  </a:lnTo>
                  <a:lnTo>
                    <a:pt x="410451" y="131648"/>
                  </a:lnTo>
                  <a:lnTo>
                    <a:pt x="413156" y="134188"/>
                  </a:lnTo>
                  <a:lnTo>
                    <a:pt x="416191" y="131648"/>
                  </a:lnTo>
                  <a:lnTo>
                    <a:pt x="418630" y="132918"/>
                  </a:lnTo>
                  <a:lnTo>
                    <a:pt x="418884" y="136728"/>
                  </a:lnTo>
                  <a:lnTo>
                    <a:pt x="420547" y="136728"/>
                  </a:lnTo>
                  <a:lnTo>
                    <a:pt x="425107" y="132918"/>
                  </a:lnTo>
                  <a:lnTo>
                    <a:pt x="428078" y="133985"/>
                  </a:lnTo>
                  <a:lnTo>
                    <a:pt x="428332" y="132918"/>
                  </a:lnTo>
                  <a:lnTo>
                    <a:pt x="429247" y="129108"/>
                  </a:lnTo>
                  <a:lnTo>
                    <a:pt x="430428" y="136728"/>
                  </a:lnTo>
                  <a:lnTo>
                    <a:pt x="432041" y="135788"/>
                  </a:lnTo>
                  <a:lnTo>
                    <a:pt x="431863" y="136740"/>
                  </a:lnTo>
                  <a:lnTo>
                    <a:pt x="434238" y="137998"/>
                  </a:lnTo>
                  <a:lnTo>
                    <a:pt x="437146" y="136728"/>
                  </a:lnTo>
                  <a:lnTo>
                    <a:pt x="441147" y="135458"/>
                  </a:lnTo>
                  <a:lnTo>
                    <a:pt x="440512" y="136728"/>
                  </a:lnTo>
                  <a:lnTo>
                    <a:pt x="441845" y="137998"/>
                  </a:lnTo>
                  <a:lnTo>
                    <a:pt x="444334" y="137998"/>
                  </a:lnTo>
                  <a:lnTo>
                    <a:pt x="445871" y="139268"/>
                  </a:lnTo>
                  <a:lnTo>
                    <a:pt x="446493" y="136728"/>
                  </a:lnTo>
                  <a:lnTo>
                    <a:pt x="447382" y="137998"/>
                  </a:lnTo>
                  <a:lnTo>
                    <a:pt x="447230" y="136728"/>
                  </a:lnTo>
                  <a:lnTo>
                    <a:pt x="447078" y="135458"/>
                  </a:lnTo>
                  <a:lnTo>
                    <a:pt x="450367" y="139268"/>
                  </a:lnTo>
                  <a:lnTo>
                    <a:pt x="457504" y="136728"/>
                  </a:lnTo>
                  <a:lnTo>
                    <a:pt x="460603" y="139268"/>
                  </a:lnTo>
                  <a:lnTo>
                    <a:pt x="460082" y="139268"/>
                  </a:lnTo>
                  <a:lnTo>
                    <a:pt x="459219" y="140538"/>
                  </a:lnTo>
                  <a:lnTo>
                    <a:pt x="459625" y="140538"/>
                  </a:lnTo>
                  <a:lnTo>
                    <a:pt x="463511" y="139268"/>
                  </a:lnTo>
                  <a:lnTo>
                    <a:pt x="463486" y="137998"/>
                  </a:lnTo>
                  <a:lnTo>
                    <a:pt x="463461" y="136728"/>
                  </a:lnTo>
                  <a:lnTo>
                    <a:pt x="463169" y="137998"/>
                  </a:lnTo>
                  <a:lnTo>
                    <a:pt x="462572" y="136728"/>
                  </a:lnTo>
                  <a:lnTo>
                    <a:pt x="463207" y="134188"/>
                  </a:lnTo>
                  <a:lnTo>
                    <a:pt x="465289" y="134188"/>
                  </a:lnTo>
                  <a:lnTo>
                    <a:pt x="463448" y="135458"/>
                  </a:lnTo>
                  <a:lnTo>
                    <a:pt x="464908" y="137998"/>
                  </a:lnTo>
                  <a:lnTo>
                    <a:pt x="465505" y="139268"/>
                  </a:lnTo>
                  <a:lnTo>
                    <a:pt x="465467" y="137998"/>
                  </a:lnTo>
                  <a:lnTo>
                    <a:pt x="465785" y="137998"/>
                  </a:lnTo>
                  <a:lnTo>
                    <a:pt x="465797" y="136728"/>
                  </a:lnTo>
                  <a:lnTo>
                    <a:pt x="467321" y="141808"/>
                  </a:lnTo>
                  <a:lnTo>
                    <a:pt x="466966" y="136728"/>
                  </a:lnTo>
                  <a:lnTo>
                    <a:pt x="466788" y="134188"/>
                  </a:lnTo>
                  <a:lnTo>
                    <a:pt x="466598" y="131648"/>
                  </a:lnTo>
                  <a:lnTo>
                    <a:pt x="468985" y="135458"/>
                  </a:lnTo>
                  <a:lnTo>
                    <a:pt x="468706" y="136728"/>
                  </a:lnTo>
                  <a:lnTo>
                    <a:pt x="470852" y="134188"/>
                  </a:lnTo>
                  <a:lnTo>
                    <a:pt x="471893" y="134188"/>
                  </a:lnTo>
                  <a:lnTo>
                    <a:pt x="472059" y="137718"/>
                  </a:lnTo>
                  <a:lnTo>
                    <a:pt x="473417" y="134188"/>
                  </a:lnTo>
                  <a:lnTo>
                    <a:pt x="473900" y="132918"/>
                  </a:lnTo>
                  <a:lnTo>
                    <a:pt x="474992" y="136728"/>
                  </a:lnTo>
                  <a:lnTo>
                    <a:pt x="473354" y="136740"/>
                  </a:lnTo>
                  <a:lnTo>
                    <a:pt x="472643" y="137998"/>
                  </a:lnTo>
                  <a:lnTo>
                    <a:pt x="473824" y="140538"/>
                  </a:lnTo>
                  <a:lnTo>
                    <a:pt x="475030" y="140538"/>
                  </a:lnTo>
                  <a:lnTo>
                    <a:pt x="476300" y="141224"/>
                  </a:lnTo>
                  <a:lnTo>
                    <a:pt x="476973" y="141566"/>
                  </a:lnTo>
                  <a:lnTo>
                    <a:pt x="479450" y="134188"/>
                  </a:lnTo>
                  <a:lnTo>
                    <a:pt x="480860" y="140538"/>
                  </a:lnTo>
                  <a:lnTo>
                    <a:pt x="483831" y="135458"/>
                  </a:lnTo>
                  <a:lnTo>
                    <a:pt x="480961" y="140538"/>
                  </a:lnTo>
                  <a:lnTo>
                    <a:pt x="483184" y="137998"/>
                  </a:lnTo>
                  <a:lnTo>
                    <a:pt x="482714" y="141808"/>
                  </a:lnTo>
                  <a:lnTo>
                    <a:pt x="483298" y="143078"/>
                  </a:lnTo>
                  <a:lnTo>
                    <a:pt x="484200" y="143078"/>
                  </a:lnTo>
                  <a:lnTo>
                    <a:pt x="483844" y="144348"/>
                  </a:lnTo>
                  <a:lnTo>
                    <a:pt x="485254" y="141808"/>
                  </a:lnTo>
                  <a:lnTo>
                    <a:pt x="485673" y="146888"/>
                  </a:lnTo>
                  <a:lnTo>
                    <a:pt x="487705" y="143078"/>
                  </a:lnTo>
                  <a:lnTo>
                    <a:pt x="487692" y="144348"/>
                  </a:lnTo>
                  <a:lnTo>
                    <a:pt x="488391" y="143662"/>
                  </a:lnTo>
                  <a:lnTo>
                    <a:pt x="488505" y="143078"/>
                  </a:lnTo>
                  <a:lnTo>
                    <a:pt x="489407" y="141808"/>
                  </a:lnTo>
                  <a:lnTo>
                    <a:pt x="491210" y="139268"/>
                  </a:lnTo>
                  <a:lnTo>
                    <a:pt x="493864" y="146888"/>
                  </a:lnTo>
                  <a:lnTo>
                    <a:pt x="497725" y="143078"/>
                  </a:lnTo>
                  <a:lnTo>
                    <a:pt x="500888" y="141808"/>
                  </a:lnTo>
                  <a:lnTo>
                    <a:pt x="501700" y="137998"/>
                  </a:lnTo>
                  <a:lnTo>
                    <a:pt x="504596" y="136728"/>
                  </a:lnTo>
                  <a:lnTo>
                    <a:pt x="505396" y="137998"/>
                  </a:lnTo>
                  <a:lnTo>
                    <a:pt x="503542" y="140538"/>
                  </a:lnTo>
                  <a:lnTo>
                    <a:pt x="504952" y="141808"/>
                  </a:lnTo>
                  <a:lnTo>
                    <a:pt x="506120" y="141808"/>
                  </a:lnTo>
                  <a:lnTo>
                    <a:pt x="507619" y="140538"/>
                  </a:lnTo>
                  <a:lnTo>
                    <a:pt x="507263" y="141808"/>
                  </a:lnTo>
                  <a:lnTo>
                    <a:pt x="507873" y="143078"/>
                  </a:lnTo>
                  <a:lnTo>
                    <a:pt x="509028" y="143078"/>
                  </a:lnTo>
                  <a:lnTo>
                    <a:pt x="508939" y="140538"/>
                  </a:lnTo>
                  <a:lnTo>
                    <a:pt x="508317" y="140538"/>
                  </a:lnTo>
                  <a:lnTo>
                    <a:pt x="508698" y="139268"/>
                  </a:lnTo>
                  <a:lnTo>
                    <a:pt x="509473" y="136728"/>
                  </a:lnTo>
                  <a:close/>
                </a:path>
                <a:path w="524510" h="318770">
                  <a:moveTo>
                    <a:pt x="510298" y="140538"/>
                  </a:moveTo>
                  <a:lnTo>
                    <a:pt x="508901" y="139268"/>
                  </a:lnTo>
                  <a:lnTo>
                    <a:pt x="508939" y="140538"/>
                  </a:lnTo>
                  <a:lnTo>
                    <a:pt x="510298" y="140538"/>
                  </a:lnTo>
                  <a:close/>
                </a:path>
                <a:path w="524510" h="318770">
                  <a:moveTo>
                    <a:pt x="513575" y="144348"/>
                  </a:moveTo>
                  <a:lnTo>
                    <a:pt x="513448" y="143090"/>
                  </a:lnTo>
                  <a:lnTo>
                    <a:pt x="512178" y="144348"/>
                  </a:lnTo>
                  <a:lnTo>
                    <a:pt x="511606" y="145618"/>
                  </a:lnTo>
                  <a:lnTo>
                    <a:pt x="513232" y="144348"/>
                  </a:lnTo>
                  <a:lnTo>
                    <a:pt x="513575" y="144348"/>
                  </a:lnTo>
                  <a:close/>
                </a:path>
                <a:path w="524510" h="318770">
                  <a:moveTo>
                    <a:pt x="514362" y="140538"/>
                  </a:moveTo>
                  <a:lnTo>
                    <a:pt x="513740" y="134188"/>
                  </a:lnTo>
                  <a:lnTo>
                    <a:pt x="510311" y="140538"/>
                  </a:lnTo>
                  <a:lnTo>
                    <a:pt x="509968" y="141808"/>
                  </a:lnTo>
                  <a:lnTo>
                    <a:pt x="509498" y="144348"/>
                  </a:lnTo>
                  <a:lnTo>
                    <a:pt x="508850" y="145618"/>
                  </a:lnTo>
                  <a:lnTo>
                    <a:pt x="513207" y="141808"/>
                  </a:lnTo>
                  <a:lnTo>
                    <a:pt x="513435" y="142976"/>
                  </a:lnTo>
                  <a:lnTo>
                    <a:pt x="513321" y="141808"/>
                  </a:lnTo>
                  <a:lnTo>
                    <a:pt x="513308" y="140538"/>
                  </a:lnTo>
                  <a:lnTo>
                    <a:pt x="514362" y="140538"/>
                  </a:lnTo>
                  <a:close/>
                </a:path>
                <a:path w="524510" h="318770">
                  <a:moveTo>
                    <a:pt x="514451" y="144348"/>
                  </a:moveTo>
                  <a:lnTo>
                    <a:pt x="513575" y="144348"/>
                  </a:lnTo>
                  <a:lnTo>
                    <a:pt x="513702" y="145618"/>
                  </a:lnTo>
                  <a:lnTo>
                    <a:pt x="514451" y="144348"/>
                  </a:lnTo>
                  <a:close/>
                </a:path>
                <a:path w="524510" h="318770">
                  <a:moveTo>
                    <a:pt x="515200" y="145821"/>
                  </a:moveTo>
                  <a:lnTo>
                    <a:pt x="514769" y="146138"/>
                  </a:lnTo>
                  <a:lnTo>
                    <a:pt x="515112" y="146304"/>
                  </a:lnTo>
                  <a:lnTo>
                    <a:pt x="515124" y="146088"/>
                  </a:lnTo>
                  <a:lnTo>
                    <a:pt x="515150" y="145935"/>
                  </a:lnTo>
                  <a:close/>
                </a:path>
                <a:path w="524510" h="318770">
                  <a:moveTo>
                    <a:pt x="515620" y="145503"/>
                  </a:moveTo>
                  <a:lnTo>
                    <a:pt x="515429" y="145491"/>
                  </a:lnTo>
                  <a:lnTo>
                    <a:pt x="515264" y="145503"/>
                  </a:lnTo>
                  <a:lnTo>
                    <a:pt x="515200" y="145821"/>
                  </a:lnTo>
                  <a:lnTo>
                    <a:pt x="515620" y="145503"/>
                  </a:lnTo>
                  <a:close/>
                </a:path>
                <a:path w="524510" h="318770">
                  <a:moveTo>
                    <a:pt x="516115" y="140538"/>
                  </a:moveTo>
                  <a:lnTo>
                    <a:pt x="515518" y="140538"/>
                  </a:lnTo>
                  <a:lnTo>
                    <a:pt x="516001" y="141185"/>
                  </a:lnTo>
                  <a:lnTo>
                    <a:pt x="516115" y="140538"/>
                  </a:lnTo>
                  <a:close/>
                </a:path>
                <a:path w="524510" h="318770">
                  <a:moveTo>
                    <a:pt x="516470" y="141808"/>
                  </a:moveTo>
                  <a:lnTo>
                    <a:pt x="516001" y="141185"/>
                  </a:lnTo>
                  <a:lnTo>
                    <a:pt x="515658" y="143078"/>
                  </a:lnTo>
                  <a:lnTo>
                    <a:pt x="515188" y="143090"/>
                  </a:lnTo>
                  <a:lnTo>
                    <a:pt x="514451" y="144348"/>
                  </a:lnTo>
                  <a:lnTo>
                    <a:pt x="515785" y="144348"/>
                  </a:lnTo>
                  <a:lnTo>
                    <a:pt x="516470" y="141808"/>
                  </a:lnTo>
                  <a:close/>
                </a:path>
                <a:path w="524510" h="318770">
                  <a:moveTo>
                    <a:pt x="516509" y="144818"/>
                  </a:moveTo>
                  <a:lnTo>
                    <a:pt x="515620" y="145503"/>
                  </a:lnTo>
                  <a:lnTo>
                    <a:pt x="515912" y="145529"/>
                  </a:lnTo>
                  <a:lnTo>
                    <a:pt x="516267" y="145643"/>
                  </a:lnTo>
                  <a:lnTo>
                    <a:pt x="516509" y="144818"/>
                  </a:lnTo>
                  <a:close/>
                </a:path>
                <a:path w="524510" h="318770">
                  <a:moveTo>
                    <a:pt x="522617" y="140944"/>
                  </a:moveTo>
                  <a:lnTo>
                    <a:pt x="521779" y="138188"/>
                  </a:lnTo>
                  <a:lnTo>
                    <a:pt x="520496" y="137998"/>
                  </a:lnTo>
                  <a:lnTo>
                    <a:pt x="519010" y="140106"/>
                  </a:lnTo>
                  <a:lnTo>
                    <a:pt x="518769" y="139331"/>
                  </a:lnTo>
                  <a:lnTo>
                    <a:pt x="519112" y="138442"/>
                  </a:lnTo>
                  <a:lnTo>
                    <a:pt x="519226" y="137807"/>
                  </a:lnTo>
                  <a:lnTo>
                    <a:pt x="518185" y="139420"/>
                  </a:lnTo>
                  <a:lnTo>
                    <a:pt x="516928" y="142290"/>
                  </a:lnTo>
                  <a:lnTo>
                    <a:pt x="517321" y="145503"/>
                  </a:lnTo>
                  <a:lnTo>
                    <a:pt x="518464" y="142252"/>
                  </a:lnTo>
                  <a:lnTo>
                    <a:pt x="518591" y="143662"/>
                  </a:lnTo>
                  <a:lnTo>
                    <a:pt x="519823" y="139763"/>
                  </a:lnTo>
                  <a:lnTo>
                    <a:pt x="520623" y="139420"/>
                  </a:lnTo>
                  <a:lnTo>
                    <a:pt x="521119" y="140982"/>
                  </a:lnTo>
                  <a:lnTo>
                    <a:pt x="520903" y="142252"/>
                  </a:lnTo>
                  <a:lnTo>
                    <a:pt x="521220" y="141376"/>
                  </a:lnTo>
                  <a:lnTo>
                    <a:pt x="522058" y="143090"/>
                  </a:lnTo>
                  <a:lnTo>
                    <a:pt x="522617" y="140944"/>
                  </a:lnTo>
                  <a:close/>
                </a:path>
                <a:path w="524510" h="318770">
                  <a:moveTo>
                    <a:pt x="524408" y="143713"/>
                  </a:moveTo>
                  <a:lnTo>
                    <a:pt x="524370" y="141681"/>
                  </a:lnTo>
                  <a:lnTo>
                    <a:pt x="523570" y="142011"/>
                  </a:lnTo>
                  <a:lnTo>
                    <a:pt x="522808" y="145440"/>
                  </a:lnTo>
                  <a:lnTo>
                    <a:pt x="524065" y="144602"/>
                  </a:lnTo>
                  <a:lnTo>
                    <a:pt x="524408" y="14371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3222510" y="8565610"/>
              <a:ext cx="343535" cy="92075"/>
            </a:xfrm>
            <a:custGeom>
              <a:avLst/>
              <a:gdLst/>
              <a:ahLst/>
              <a:cxnLst/>
              <a:rect l="l" t="t" r="r" b="b"/>
              <a:pathLst>
                <a:path w="343535" h="92075">
                  <a:moveTo>
                    <a:pt x="1727" y="0"/>
                  </a:moveTo>
                  <a:lnTo>
                    <a:pt x="0" y="393"/>
                  </a:lnTo>
                  <a:lnTo>
                    <a:pt x="622" y="800"/>
                  </a:lnTo>
                  <a:lnTo>
                    <a:pt x="1727" y="0"/>
                  </a:lnTo>
                  <a:close/>
                </a:path>
                <a:path w="343535" h="92075">
                  <a:moveTo>
                    <a:pt x="116281" y="38658"/>
                  </a:moveTo>
                  <a:lnTo>
                    <a:pt x="116230" y="36969"/>
                  </a:lnTo>
                  <a:lnTo>
                    <a:pt x="115366" y="35661"/>
                  </a:lnTo>
                  <a:lnTo>
                    <a:pt x="114312" y="37084"/>
                  </a:lnTo>
                  <a:lnTo>
                    <a:pt x="115138" y="37515"/>
                  </a:lnTo>
                  <a:lnTo>
                    <a:pt x="115735" y="38963"/>
                  </a:lnTo>
                  <a:lnTo>
                    <a:pt x="116281" y="38658"/>
                  </a:lnTo>
                  <a:close/>
                </a:path>
                <a:path w="343535" h="92075">
                  <a:moveTo>
                    <a:pt x="157962" y="43434"/>
                  </a:moveTo>
                  <a:lnTo>
                    <a:pt x="156629" y="44157"/>
                  </a:lnTo>
                  <a:lnTo>
                    <a:pt x="156260" y="47459"/>
                  </a:lnTo>
                  <a:lnTo>
                    <a:pt x="157073" y="47028"/>
                  </a:lnTo>
                  <a:lnTo>
                    <a:pt x="157962" y="43434"/>
                  </a:lnTo>
                  <a:close/>
                </a:path>
                <a:path w="343535" h="92075">
                  <a:moveTo>
                    <a:pt x="249770" y="58928"/>
                  </a:moveTo>
                  <a:lnTo>
                    <a:pt x="247929" y="59639"/>
                  </a:lnTo>
                  <a:lnTo>
                    <a:pt x="249262" y="59245"/>
                  </a:lnTo>
                  <a:lnTo>
                    <a:pt x="249770" y="58928"/>
                  </a:lnTo>
                  <a:close/>
                </a:path>
                <a:path w="343535" h="92075">
                  <a:moveTo>
                    <a:pt x="254533" y="78460"/>
                  </a:moveTo>
                  <a:lnTo>
                    <a:pt x="252933" y="79032"/>
                  </a:lnTo>
                  <a:lnTo>
                    <a:pt x="253720" y="80835"/>
                  </a:lnTo>
                  <a:lnTo>
                    <a:pt x="254533" y="78460"/>
                  </a:lnTo>
                  <a:close/>
                </a:path>
                <a:path w="343535" h="92075">
                  <a:moveTo>
                    <a:pt x="265899" y="64135"/>
                  </a:moveTo>
                  <a:lnTo>
                    <a:pt x="264820" y="64389"/>
                  </a:lnTo>
                  <a:lnTo>
                    <a:pt x="265722" y="65138"/>
                  </a:lnTo>
                  <a:lnTo>
                    <a:pt x="265899" y="64135"/>
                  </a:lnTo>
                  <a:close/>
                </a:path>
                <a:path w="343535" h="92075">
                  <a:moveTo>
                    <a:pt x="322554" y="72415"/>
                  </a:moveTo>
                  <a:lnTo>
                    <a:pt x="321310" y="71183"/>
                  </a:lnTo>
                  <a:lnTo>
                    <a:pt x="321424" y="70535"/>
                  </a:lnTo>
                  <a:lnTo>
                    <a:pt x="320497" y="71488"/>
                  </a:lnTo>
                  <a:lnTo>
                    <a:pt x="320255" y="71729"/>
                  </a:lnTo>
                  <a:lnTo>
                    <a:pt x="321170" y="72809"/>
                  </a:lnTo>
                  <a:lnTo>
                    <a:pt x="322554" y="72415"/>
                  </a:lnTo>
                  <a:close/>
                </a:path>
                <a:path w="343535" h="92075">
                  <a:moveTo>
                    <a:pt x="331177" y="76250"/>
                  </a:moveTo>
                  <a:lnTo>
                    <a:pt x="331025" y="75717"/>
                  </a:lnTo>
                  <a:lnTo>
                    <a:pt x="328752" y="75196"/>
                  </a:lnTo>
                  <a:lnTo>
                    <a:pt x="331177" y="76250"/>
                  </a:lnTo>
                  <a:close/>
                </a:path>
                <a:path w="343535" h="92075">
                  <a:moveTo>
                    <a:pt x="331558" y="73329"/>
                  </a:moveTo>
                  <a:lnTo>
                    <a:pt x="328688" y="69723"/>
                  </a:lnTo>
                  <a:lnTo>
                    <a:pt x="330682" y="73469"/>
                  </a:lnTo>
                  <a:lnTo>
                    <a:pt x="331558" y="73329"/>
                  </a:lnTo>
                  <a:close/>
                </a:path>
                <a:path w="343535" h="92075">
                  <a:moveTo>
                    <a:pt x="331978" y="75933"/>
                  </a:moveTo>
                  <a:lnTo>
                    <a:pt x="330682" y="73469"/>
                  </a:lnTo>
                  <a:lnTo>
                    <a:pt x="330377" y="73520"/>
                  </a:lnTo>
                  <a:lnTo>
                    <a:pt x="331025" y="75717"/>
                  </a:lnTo>
                  <a:lnTo>
                    <a:pt x="331978" y="75933"/>
                  </a:lnTo>
                  <a:close/>
                </a:path>
                <a:path w="343535" h="92075">
                  <a:moveTo>
                    <a:pt x="342315" y="91401"/>
                  </a:moveTo>
                  <a:lnTo>
                    <a:pt x="341020" y="87528"/>
                  </a:lnTo>
                  <a:lnTo>
                    <a:pt x="340207" y="89281"/>
                  </a:lnTo>
                  <a:lnTo>
                    <a:pt x="340893" y="89560"/>
                  </a:lnTo>
                  <a:lnTo>
                    <a:pt x="341833" y="91681"/>
                  </a:lnTo>
                  <a:lnTo>
                    <a:pt x="342315" y="91401"/>
                  </a:lnTo>
                  <a:close/>
                </a:path>
                <a:path w="343535" h="92075">
                  <a:moveTo>
                    <a:pt x="342684" y="91198"/>
                  </a:moveTo>
                  <a:lnTo>
                    <a:pt x="342315" y="91401"/>
                  </a:lnTo>
                  <a:lnTo>
                    <a:pt x="342455" y="91795"/>
                  </a:lnTo>
                  <a:lnTo>
                    <a:pt x="342684" y="91198"/>
                  </a:lnTo>
                  <a:close/>
                </a:path>
                <a:path w="343535" h="92075">
                  <a:moveTo>
                    <a:pt x="343039" y="90246"/>
                  </a:moveTo>
                  <a:lnTo>
                    <a:pt x="342684" y="91198"/>
                  </a:lnTo>
                  <a:lnTo>
                    <a:pt x="342887" y="91084"/>
                  </a:lnTo>
                  <a:lnTo>
                    <a:pt x="343039" y="90246"/>
                  </a:lnTo>
                  <a:close/>
                </a:path>
                <a:path w="343535" h="92075">
                  <a:moveTo>
                    <a:pt x="343230" y="89179"/>
                  </a:moveTo>
                  <a:lnTo>
                    <a:pt x="343039" y="90246"/>
                  </a:lnTo>
                  <a:lnTo>
                    <a:pt x="343128" y="90017"/>
                  </a:lnTo>
                  <a:lnTo>
                    <a:pt x="343192" y="89687"/>
                  </a:lnTo>
                  <a:lnTo>
                    <a:pt x="343230" y="8917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3218205" y="8926340"/>
              <a:ext cx="1116330" cy="541020"/>
            </a:xfrm>
            <a:custGeom>
              <a:avLst/>
              <a:gdLst/>
              <a:ahLst/>
              <a:cxnLst/>
              <a:rect l="l" t="t" r="r" b="b"/>
              <a:pathLst>
                <a:path w="1116329" h="541020">
                  <a:moveTo>
                    <a:pt x="96951" y="195821"/>
                  </a:moveTo>
                  <a:lnTo>
                    <a:pt x="96748" y="194297"/>
                  </a:lnTo>
                  <a:lnTo>
                    <a:pt x="96672" y="193916"/>
                  </a:lnTo>
                  <a:lnTo>
                    <a:pt x="96012" y="192519"/>
                  </a:lnTo>
                  <a:lnTo>
                    <a:pt x="95986" y="192265"/>
                  </a:lnTo>
                  <a:lnTo>
                    <a:pt x="85382" y="181978"/>
                  </a:lnTo>
                  <a:lnTo>
                    <a:pt x="83769" y="179311"/>
                  </a:lnTo>
                  <a:lnTo>
                    <a:pt x="80721" y="178676"/>
                  </a:lnTo>
                  <a:lnTo>
                    <a:pt x="77901" y="178295"/>
                  </a:lnTo>
                  <a:lnTo>
                    <a:pt x="77431" y="177533"/>
                  </a:lnTo>
                  <a:lnTo>
                    <a:pt x="77355" y="177406"/>
                  </a:lnTo>
                  <a:lnTo>
                    <a:pt x="76174" y="177406"/>
                  </a:lnTo>
                  <a:lnTo>
                    <a:pt x="75514" y="177533"/>
                  </a:lnTo>
                  <a:lnTo>
                    <a:pt x="75488" y="177152"/>
                  </a:lnTo>
                  <a:lnTo>
                    <a:pt x="75450" y="176517"/>
                  </a:lnTo>
                  <a:lnTo>
                    <a:pt x="75438" y="175882"/>
                  </a:lnTo>
                  <a:lnTo>
                    <a:pt x="75425" y="175501"/>
                  </a:lnTo>
                  <a:lnTo>
                    <a:pt x="72402" y="175882"/>
                  </a:lnTo>
                  <a:lnTo>
                    <a:pt x="72402" y="177152"/>
                  </a:lnTo>
                  <a:lnTo>
                    <a:pt x="72212" y="176517"/>
                  </a:lnTo>
                  <a:lnTo>
                    <a:pt x="72351" y="176644"/>
                  </a:lnTo>
                  <a:lnTo>
                    <a:pt x="72402" y="177152"/>
                  </a:lnTo>
                  <a:lnTo>
                    <a:pt x="72402" y="175882"/>
                  </a:lnTo>
                  <a:lnTo>
                    <a:pt x="69316" y="175755"/>
                  </a:lnTo>
                  <a:lnTo>
                    <a:pt x="69113" y="175628"/>
                  </a:lnTo>
                  <a:lnTo>
                    <a:pt x="68503" y="175247"/>
                  </a:lnTo>
                  <a:lnTo>
                    <a:pt x="68110" y="174866"/>
                  </a:lnTo>
                  <a:lnTo>
                    <a:pt x="67843" y="174612"/>
                  </a:lnTo>
                  <a:lnTo>
                    <a:pt x="66522" y="174866"/>
                  </a:lnTo>
                  <a:lnTo>
                    <a:pt x="65989" y="174739"/>
                  </a:lnTo>
                  <a:lnTo>
                    <a:pt x="61061" y="172453"/>
                  </a:lnTo>
                  <a:lnTo>
                    <a:pt x="60439" y="172580"/>
                  </a:lnTo>
                  <a:lnTo>
                    <a:pt x="59918" y="172834"/>
                  </a:lnTo>
                  <a:lnTo>
                    <a:pt x="58813" y="173215"/>
                  </a:lnTo>
                  <a:lnTo>
                    <a:pt x="57810" y="173469"/>
                  </a:lnTo>
                  <a:lnTo>
                    <a:pt x="57404" y="172326"/>
                  </a:lnTo>
                  <a:lnTo>
                    <a:pt x="57175" y="171945"/>
                  </a:lnTo>
                  <a:lnTo>
                    <a:pt x="56870" y="171437"/>
                  </a:lnTo>
                  <a:lnTo>
                    <a:pt x="55245" y="171818"/>
                  </a:lnTo>
                  <a:lnTo>
                    <a:pt x="53505" y="171945"/>
                  </a:lnTo>
                  <a:lnTo>
                    <a:pt x="51600" y="171691"/>
                  </a:lnTo>
                  <a:lnTo>
                    <a:pt x="50774" y="172072"/>
                  </a:lnTo>
                  <a:lnTo>
                    <a:pt x="48983" y="173088"/>
                  </a:lnTo>
                  <a:lnTo>
                    <a:pt x="48920" y="173596"/>
                  </a:lnTo>
                  <a:lnTo>
                    <a:pt x="48539" y="174231"/>
                  </a:lnTo>
                  <a:lnTo>
                    <a:pt x="44919" y="174104"/>
                  </a:lnTo>
                  <a:lnTo>
                    <a:pt x="41097" y="173850"/>
                  </a:lnTo>
                  <a:lnTo>
                    <a:pt x="41109" y="175628"/>
                  </a:lnTo>
                  <a:lnTo>
                    <a:pt x="36626" y="173850"/>
                  </a:lnTo>
                  <a:lnTo>
                    <a:pt x="31318" y="174993"/>
                  </a:lnTo>
                  <a:lnTo>
                    <a:pt x="25222" y="179184"/>
                  </a:lnTo>
                  <a:lnTo>
                    <a:pt x="24561" y="179311"/>
                  </a:lnTo>
                  <a:lnTo>
                    <a:pt x="22910" y="178803"/>
                  </a:lnTo>
                  <a:lnTo>
                    <a:pt x="21513" y="179692"/>
                  </a:lnTo>
                  <a:lnTo>
                    <a:pt x="20383" y="180327"/>
                  </a:lnTo>
                  <a:lnTo>
                    <a:pt x="18618" y="180708"/>
                  </a:lnTo>
                  <a:lnTo>
                    <a:pt x="17653" y="181216"/>
                  </a:lnTo>
                  <a:lnTo>
                    <a:pt x="16560" y="181978"/>
                  </a:lnTo>
                  <a:lnTo>
                    <a:pt x="13538" y="184010"/>
                  </a:lnTo>
                  <a:lnTo>
                    <a:pt x="13335" y="184010"/>
                  </a:lnTo>
                  <a:lnTo>
                    <a:pt x="12700" y="184899"/>
                  </a:lnTo>
                  <a:lnTo>
                    <a:pt x="11595" y="186169"/>
                  </a:lnTo>
                  <a:lnTo>
                    <a:pt x="10820" y="187312"/>
                  </a:lnTo>
                  <a:lnTo>
                    <a:pt x="9842" y="187566"/>
                  </a:lnTo>
                  <a:lnTo>
                    <a:pt x="9372" y="187820"/>
                  </a:lnTo>
                  <a:lnTo>
                    <a:pt x="8064" y="188074"/>
                  </a:lnTo>
                  <a:lnTo>
                    <a:pt x="8089" y="189852"/>
                  </a:lnTo>
                  <a:lnTo>
                    <a:pt x="6705" y="191884"/>
                  </a:lnTo>
                  <a:lnTo>
                    <a:pt x="4686" y="194043"/>
                  </a:lnTo>
                  <a:lnTo>
                    <a:pt x="2032" y="196075"/>
                  </a:lnTo>
                  <a:lnTo>
                    <a:pt x="2019" y="197472"/>
                  </a:lnTo>
                  <a:lnTo>
                    <a:pt x="1955" y="197726"/>
                  </a:lnTo>
                  <a:lnTo>
                    <a:pt x="1790" y="198234"/>
                  </a:lnTo>
                  <a:lnTo>
                    <a:pt x="673" y="199885"/>
                  </a:lnTo>
                  <a:lnTo>
                    <a:pt x="596" y="200647"/>
                  </a:lnTo>
                  <a:lnTo>
                    <a:pt x="762" y="201409"/>
                  </a:lnTo>
                  <a:lnTo>
                    <a:pt x="863" y="202679"/>
                  </a:lnTo>
                  <a:lnTo>
                    <a:pt x="1536" y="204203"/>
                  </a:lnTo>
                  <a:lnTo>
                    <a:pt x="2019" y="205727"/>
                  </a:lnTo>
                  <a:lnTo>
                    <a:pt x="1397" y="205981"/>
                  </a:lnTo>
                  <a:lnTo>
                    <a:pt x="901" y="206362"/>
                  </a:lnTo>
                  <a:lnTo>
                    <a:pt x="508" y="206743"/>
                  </a:lnTo>
                  <a:lnTo>
                    <a:pt x="190" y="207632"/>
                  </a:lnTo>
                  <a:lnTo>
                    <a:pt x="76" y="209537"/>
                  </a:lnTo>
                  <a:lnTo>
                    <a:pt x="838" y="210299"/>
                  </a:lnTo>
                  <a:lnTo>
                    <a:pt x="850" y="211823"/>
                  </a:lnTo>
                  <a:lnTo>
                    <a:pt x="0" y="213093"/>
                  </a:lnTo>
                  <a:lnTo>
                    <a:pt x="457" y="213728"/>
                  </a:lnTo>
                  <a:lnTo>
                    <a:pt x="1130" y="214490"/>
                  </a:lnTo>
                  <a:lnTo>
                    <a:pt x="558" y="216649"/>
                  </a:lnTo>
                  <a:lnTo>
                    <a:pt x="1193" y="217411"/>
                  </a:lnTo>
                  <a:lnTo>
                    <a:pt x="1612" y="218046"/>
                  </a:lnTo>
                  <a:lnTo>
                    <a:pt x="1828" y="218554"/>
                  </a:lnTo>
                  <a:lnTo>
                    <a:pt x="1397" y="219316"/>
                  </a:lnTo>
                  <a:lnTo>
                    <a:pt x="1206" y="219697"/>
                  </a:lnTo>
                  <a:lnTo>
                    <a:pt x="1257" y="219951"/>
                  </a:lnTo>
                  <a:lnTo>
                    <a:pt x="1917" y="220586"/>
                  </a:lnTo>
                  <a:lnTo>
                    <a:pt x="2387" y="221221"/>
                  </a:lnTo>
                  <a:lnTo>
                    <a:pt x="2374" y="221602"/>
                  </a:lnTo>
                  <a:lnTo>
                    <a:pt x="2247" y="221856"/>
                  </a:lnTo>
                  <a:lnTo>
                    <a:pt x="1803" y="222618"/>
                  </a:lnTo>
                  <a:lnTo>
                    <a:pt x="2374" y="225158"/>
                  </a:lnTo>
                  <a:lnTo>
                    <a:pt x="2908" y="225285"/>
                  </a:lnTo>
                  <a:lnTo>
                    <a:pt x="3352" y="224904"/>
                  </a:lnTo>
                  <a:lnTo>
                    <a:pt x="3937" y="224904"/>
                  </a:lnTo>
                  <a:lnTo>
                    <a:pt x="4241" y="225031"/>
                  </a:lnTo>
                  <a:lnTo>
                    <a:pt x="4292" y="225285"/>
                  </a:lnTo>
                  <a:lnTo>
                    <a:pt x="2895" y="226809"/>
                  </a:lnTo>
                  <a:lnTo>
                    <a:pt x="2451" y="228206"/>
                  </a:lnTo>
                  <a:lnTo>
                    <a:pt x="2946" y="229476"/>
                  </a:lnTo>
                  <a:lnTo>
                    <a:pt x="3479" y="229857"/>
                  </a:lnTo>
                  <a:lnTo>
                    <a:pt x="4279" y="230111"/>
                  </a:lnTo>
                  <a:lnTo>
                    <a:pt x="5321" y="230238"/>
                  </a:lnTo>
                  <a:lnTo>
                    <a:pt x="5080" y="231254"/>
                  </a:lnTo>
                  <a:lnTo>
                    <a:pt x="4876" y="232397"/>
                  </a:lnTo>
                  <a:lnTo>
                    <a:pt x="4826" y="234048"/>
                  </a:lnTo>
                  <a:lnTo>
                    <a:pt x="4711" y="234556"/>
                  </a:lnTo>
                  <a:lnTo>
                    <a:pt x="5207" y="236969"/>
                  </a:lnTo>
                  <a:lnTo>
                    <a:pt x="6146" y="238620"/>
                  </a:lnTo>
                  <a:lnTo>
                    <a:pt x="7467" y="239509"/>
                  </a:lnTo>
                  <a:lnTo>
                    <a:pt x="7594" y="240652"/>
                  </a:lnTo>
                  <a:lnTo>
                    <a:pt x="7708" y="242176"/>
                  </a:lnTo>
                  <a:lnTo>
                    <a:pt x="8902" y="243573"/>
                  </a:lnTo>
                  <a:lnTo>
                    <a:pt x="9779" y="244716"/>
                  </a:lnTo>
                  <a:lnTo>
                    <a:pt x="11150" y="245859"/>
                  </a:lnTo>
                  <a:lnTo>
                    <a:pt x="12179" y="247129"/>
                  </a:lnTo>
                  <a:lnTo>
                    <a:pt x="12852" y="248653"/>
                  </a:lnTo>
                  <a:lnTo>
                    <a:pt x="13271" y="250685"/>
                  </a:lnTo>
                  <a:lnTo>
                    <a:pt x="14198" y="250939"/>
                  </a:lnTo>
                  <a:lnTo>
                    <a:pt x="14986" y="251447"/>
                  </a:lnTo>
                  <a:lnTo>
                    <a:pt x="14617" y="252971"/>
                  </a:lnTo>
                  <a:lnTo>
                    <a:pt x="15557" y="254114"/>
                  </a:lnTo>
                  <a:lnTo>
                    <a:pt x="16560" y="255638"/>
                  </a:lnTo>
                  <a:lnTo>
                    <a:pt x="17233" y="257162"/>
                  </a:lnTo>
                  <a:lnTo>
                    <a:pt x="17716" y="257924"/>
                  </a:lnTo>
                  <a:lnTo>
                    <a:pt x="18072" y="258178"/>
                  </a:lnTo>
                  <a:lnTo>
                    <a:pt x="18313" y="258178"/>
                  </a:lnTo>
                  <a:lnTo>
                    <a:pt x="18897" y="258559"/>
                  </a:lnTo>
                  <a:lnTo>
                    <a:pt x="19227" y="259321"/>
                  </a:lnTo>
                  <a:lnTo>
                    <a:pt x="19723" y="260083"/>
                  </a:lnTo>
                  <a:lnTo>
                    <a:pt x="20078" y="260337"/>
                  </a:lnTo>
                  <a:lnTo>
                    <a:pt x="20294" y="260337"/>
                  </a:lnTo>
                  <a:lnTo>
                    <a:pt x="20383" y="261480"/>
                  </a:lnTo>
                  <a:lnTo>
                    <a:pt x="20510" y="262115"/>
                  </a:lnTo>
                  <a:lnTo>
                    <a:pt x="20586" y="263131"/>
                  </a:lnTo>
                  <a:lnTo>
                    <a:pt x="20878" y="263639"/>
                  </a:lnTo>
                  <a:lnTo>
                    <a:pt x="21463" y="264147"/>
                  </a:lnTo>
                  <a:lnTo>
                    <a:pt x="23634" y="264782"/>
                  </a:lnTo>
                  <a:lnTo>
                    <a:pt x="23533" y="266433"/>
                  </a:lnTo>
                  <a:lnTo>
                    <a:pt x="24053" y="268338"/>
                  </a:lnTo>
                  <a:lnTo>
                    <a:pt x="25234" y="270624"/>
                  </a:lnTo>
                  <a:lnTo>
                    <a:pt x="26746" y="271386"/>
                  </a:lnTo>
                  <a:lnTo>
                    <a:pt x="27025" y="272656"/>
                  </a:lnTo>
                  <a:lnTo>
                    <a:pt x="26962" y="273164"/>
                  </a:lnTo>
                  <a:lnTo>
                    <a:pt x="30353" y="275323"/>
                  </a:lnTo>
                  <a:lnTo>
                    <a:pt x="30111" y="276593"/>
                  </a:lnTo>
                  <a:lnTo>
                    <a:pt x="29527" y="277990"/>
                  </a:lnTo>
                  <a:lnTo>
                    <a:pt x="30454" y="278244"/>
                  </a:lnTo>
                  <a:lnTo>
                    <a:pt x="31178" y="278498"/>
                  </a:lnTo>
                  <a:lnTo>
                    <a:pt x="31521" y="280149"/>
                  </a:lnTo>
                  <a:lnTo>
                    <a:pt x="33172" y="280657"/>
                  </a:lnTo>
                  <a:lnTo>
                    <a:pt x="34442" y="280784"/>
                  </a:lnTo>
                  <a:lnTo>
                    <a:pt x="35420" y="280657"/>
                  </a:lnTo>
                  <a:lnTo>
                    <a:pt x="36537" y="280276"/>
                  </a:lnTo>
                  <a:lnTo>
                    <a:pt x="37401" y="280022"/>
                  </a:lnTo>
                  <a:lnTo>
                    <a:pt x="37960" y="279641"/>
                  </a:lnTo>
                  <a:lnTo>
                    <a:pt x="38176" y="279006"/>
                  </a:lnTo>
                  <a:lnTo>
                    <a:pt x="38087" y="277863"/>
                  </a:lnTo>
                  <a:lnTo>
                    <a:pt x="39395" y="277609"/>
                  </a:lnTo>
                  <a:lnTo>
                    <a:pt x="40106" y="277609"/>
                  </a:lnTo>
                  <a:lnTo>
                    <a:pt x="40449" y="277355"/>
                  </a:lnTo>
                  <a:lnTo>
                    <a:pt x="40386" y="276466"/>
                  </a:lnTo>
                  <a:lnTo>
                    <a:pt x="39979" y="276212"/>
                  </a:lnTo>
                  <a:lnTo>
                    <a:pt x="42583" y="274180"/>
                  </a:lnTo>
                  <a:lnTo>
                    <a:pt x="42913" y="273926"/>
                  </a:lnTo>
                  <a:lnTo>
                    <a:pt x="44983" y="270751"/>
                  </a:lnTo>
                  <a:lnTo>
                    <a:pt x="44831" y="268338"/>
                  </a:lnTo>
                  <a:lnTo>
                    <a:pt x="46139" y="268084"/>
                  </a:lnTo>
                  <a:lnTo>
                    <a:pt x="47015" y="264401"/>
                  </a:lnTo>
                  <a:lnTo>
                    <a:pt x="47320" y="263639"/>
                  </a:lnTo>
                  <a:lnTo>
                    <a:pt x="47663" y="263131"/>
                  </a:lnTo>
                  <a:lnTo>
                    <a:pt x="47459" y="262115"/>
                  </a:lnTo>
                  <a:lnTo>
                    <a:pt x="47193" y="261734"/>
                  </a:lnTo>
                  <a:lnTo>
                    <a:pt x="46875" y="261226"/>
                  </a:lnTo>
                  <a:lnTo>
                    <a:pt x="46189" y="260718"/>
                  </a:lnTo>
                  <a:lnTo>
                    <a:pt x="45123" y="260083"/>
                  </a:lnTo>
                  <a:lnTo>
                    <a:pt x="44678" y="259067"/>
                  </a:lnTo>
                  <a:lnTo>
                    <a:pt x="44297" y="258305"/>
                  </a:lnTo>
                  <a:lnTo>
                    <a:pt x="42367" y="256019"/>
                  </a:lnTo>
                  <a:lnTo>
                    <a:pt x="42113" y="255511"/>
                  </a:lnTo>
                  <a:lnTo>
                    <a:pt x="41706" y="255257"/>
                  </a:lnTo>
                  <a:lnTo>
                    <a:pt x="41579" y="254622"/>
                  </a:lnTo>
                  <a:lnTo>
                    <a:pt x="40995" y="253733"/>
                  </a:lnTo>
                  <a:lnTo>
                    <a:pt x="39966" y="252717"/>
                  </a:lnTo>
                  <a:lnTo>
                    <a:pt x="39776" y="252603"/>
                  </a:lnTo>
                  <a:lnTo>
                    <a:pt x="39776" y="276085"/>
                  </a:lnTo>
                  <a:lnTo>
                    <a:pt x="39128" y="276212"/>
                  </a:lnTo>
                  <a:lnTo>
                    <a:pt x="38531" y="275831"/>
                  </a:lnTo>
                  <a:lnTo>
                    <a:pt x="37985" y="274942"/>
                  </a:lnTo>
                  <a:lnTo>
                    <a:pt x="38773" y="274561"/>
                  </a:lnTo>
                  <a:lnTo>
                    <a:pt x="39357" y="274180"/>
                  </a:lnTo>
                  <a:lnTo>
                    <a:pt x="39776" y="276085"/>
                  </a:lnTo>
                  <a:lnTo>
                    <a:pt x="39776" y="252603"/>
                  </a:lnTo>
                  <a:lnTo>
                    <a:pt x="37579" y="251193"/>
                  </a:lnTo>
                  <a:lnTo>
                    <a:pt x="36753" y="248907"/>
                  </a:lnTo>
                  <a:lnTo>
                    <a:pt x="35229" y="247129"/>
                  </a:lnTo>
                  <a:lnTo>
                    <a:pt x="32969" y="245605"/>
                  </a:lnTo>
                  <a:lnTo>
                    <a:pt x="32651" y="244716"/>
                  </a:lnTo>
                  <a:lnTo>
                    <a:pt x="31953" y="243573"/>
                  </a:lnTo>
                  <a:lnTo>
                    <a:pt x="30797" y="242176"/>
                  </a:lnTo>
                  <a:lnTo>
                    <a:pt x="29679" y="240652"/>
                  </a:lnTo>
                  <a:lnTo>
                    <a:pt x="28689" y="239128"/>
                  </a:lnTo>
                  <a:lnTo>
                    <a:pt x="27432" y="238874"/>
                  </a:lnTo>
                  <a:lnTo>
                    <a:pt x="25971" y="238493"/>
                  </a:lnTo>
                  <a:lnTo>
                    <a:pt x="25895" y="238239"/>
                  </a:lnTo>
                  <a:lnTo>
                    <a:pt x="25501" y="237985"/>
                  </a:lnTo>
                  <a:lnTo>
                    <a:pt x="26009" y="236334"/>
                  </a:lnTo>
                  <a:lnTo>
                    <a:pt x="25946" y="235953"/>
                  </a:lnTo>
                  <a:lnTo>
                    <a:pt x="25755" y="235699"/>
                  </a:lnTo>
                  <a:lnTo>
                    <a:pt x="25323" y="234556"/>
                  </a:lnTo>
                  <a:lnTo>
                    <a:pt x="25196" y="234048"/>
                  </a:lnTo>
                  <a:lnTo>
                    <a:pt x="23799" y="233159"/>
                  </a:lnTo>
                  <a:lnTo>
                    <a:pt x="20180" y="227444"/>
                  </a:lnTo>
                  <a:lnTo>
                    <a:pt x="20561" y="225920"/>
                  </a:lnTo>
                  <a:lnTo>
                    <a:pt x="19443" y="225539"/>
                  </a:lnTo>
                  <a:lnTo>
                    <a:pt x="18186" y="225285"/>
                  </a:lnTo>
                  <a:lnTo>
                    <a:pt x="18249" y="224904"/>
                  </a:lnTo>
                  <a:lnTo>
                    <a:pt x="18427" y="224015"/>
                  </a:lnTo>
                  <a:lnTo>
                    <a:pt x="18478" y="222618"/>
                  </a:lnTo>
                  <a:lnTo>
                    <a:pt x="17741" y="221602"/>
                  </a:lnTo>
                  <a:lnTo>
                    <a:pt x="16878" y="220713"/>
                  </a:lnTo>
                  <a:lnTo>
                    <a:pt x="16383" y="220078"/>
                  </a:lnTo>
                  <a:lnTo>
                    <a:pt x="16052" y="218935"/>
                  </a:lnTo>
                  <a:lnTo>
                    <a:pt x="15824" y="217411"/>
                  </a:lnTo>
                  <a:lnTo>
                    <a:pt x="15506" y="215887"/>
                  </a:lnTo>
                  <a:lnTo>
                    <a:pt x="15544" y="215506"/>
                  </a:lnTo>
                  <a:lnTo>
                    <a:pt x="15379" y="214998"/>
                  </a:lnTo>
                  <a:lnTo>
                    <a:pt x="15024" y="214363"/>
                  </a:lnTo>
                  <a:lnTo>
                    <a:pt x="14884" y="213728"/>
                  </a:lnTo>
                  <a:lnTo>
                    <a:pt x="14808" y="212585"/>
                  </a:lnTo>
                  <a:lnTo>
                    <a:pt x="15455" y="211823"/>
                  </a:lnTo>
                  <a:lnTo>
                    <a:pt x="16052" y="211442"/>
                  </a:lnTo>
                  <a:lnTo>
                    <a:pt x="16573" y="211188"/>
                  </a:lnTo>
                  <a:lnTo>
                    <a:pt x="16878" y="210299"/>
                  </a:lnTo>
                  <a:lnTo>
                    <a:pt x="17068" y="209537"/>
                  </a:lnTo>
                  <a:lnTo>
                    <a:pt x="18453" y="209537"/>
                  </a:lnTo>
                  <a:lnTo>
                    <a:pt x="20345" y="208013"/>
                  </a:lnTo>
                  <a:lnTo>
                    <a:pt x="22047" y="206235"/>
                  </a:lnTo>
                  <a:lnTo>
                    <a:pt x="22491" y="206235"/>
                  </a:lnTo>
                  <a:lnTo>
                    <a:pt x="22771" y="206489"/>
                  </a:lnTo>
                  <a:lnTo>
                    <a:pt x="22923" y="206235"/>
                  </a:lnTo>
                  <a:lnTo>
                    <a:pt x="23380" y="205473"/>
                  </a:lnTo>
                  <a:lnTo>
                    <a:pt x="24345" y="204711"/>
                  </a:lnTo>
                  <a:lnTo>
                    <a:pt x="25717" y="204076"/>
                  </a:lnTo>
                  <a:lnTo>
                    <a:pt x="27089" y="204965"/>
                  </a:lnTo>
                  <a:lnTo>
                    <a:pt x="27800" y="204457"/>
                  </a:lnTo>
                  <a:lnTo>
                    <a:pt x="28676" y="204330"/>
                  </a:lnTo>
                  <a:lnTo>
                    <a:pt x="29718" y="204457"/>
                  </a:lnTo>
                  <a:lnTo>
                    <a:pt x="30581" y="204457"/>
                  </a:lnTo>
                  <a:lnTo>
                    <a:pt x="30848" y="204330"/>
                  </a:lnTo>
                  <a:lnTo>
                    <a:pt x="31381" y="204076"/>
                  </a:lnTo>
                  <a:lnTo>
                    <a:pt x="30695" y="202552"/>
                  </a:lnTo>
                  <a:lnTo>
                    <a:pt x="33566" y="199885"/>
                  </a:lnTo>
                  <a:lnTo>
                    <a:pt x="34429" y="200647"/>
                  </a:lnTo>
                  <a:lnTo>
                    <a:pt x="35090" y="201409"/>
                  </a:lnTo>
                  <a:lnTo>
                    <a:pt x="36715" y="199885"/>
                  </a:lnTo>
                  <a:lnTo>
                    <a:pt x="37109" y="199631"/>
                  </a:lnTo>
                  <a:lnTo>
                    <a:pt x="42900" y="199377"/>
                  </a:lnTo>
                  <a:lnTo>
                    <a:pt x="44653" y="198488"/>
                  </a:lnTo>
                  <a:lnTo>
                    <a:pt x="46164" y="198107"/>
                  </a:lnTo>
                  <a:lnTo>
                    <a:pt x="48704" y="198234"/>
                  </a:lnTo>
                  <a:lnTo>
                    <a:pt x="48945" y="198107"/>
                  </a:lnTo>
                  <a:lnTo>
                    <a:pt x="49695" y="197726"/>
                  </a:lnTo>
                  <a:lnTo>
                    <a:pt x="50634" y="196202"/>
                  </a:lnTo>
                  <a:lnTo>
                    <a:pt x="50850" y="196202"/>
                  </a:lnTo>
                  <a:lnTo>
                    <a:pt x="51079" y="196075"/>
                  </a:lnTo>
                  <a:lnTo>
                    <a:pt x="51562" y="195567"/>
                  </a:lnTo>
                  <a:lnTo>
                    <a:pt x="51777" y="195313"/>
                  </a:lnTo>
                  <a:lnTo>
                    <a:pt x="51943" y="195059"/>
                  </a:lnTo>
                  <a:lnTo>
                    <a:pt x="52616" y="195821"/>
                  </a:lnTo>
                  <a:lnTo>
                    <a:pt x="53149" y="196710"/>
                  </a:lnTo>
                  <a:lnTo>
                    <a:pt x="55727" y="196456"/>
                  </a:lnTo>
                  <a:lnTo>
                    <a:pt x="57861" y="195694"/>
                  </a:lnTo>
                  <a:lnTo>
                    <a:pt x="58610" y="195059"/>
                  </a:lnTo>
                  <a:lnTo>
                    <a:pt x="59512" y="194297"/>
                  </a:lnTo>
                  <a:lnTo>
                    <a:pt x="59651" y="194424"/>
                  </a:lnTo>
                  <a:lnTo>
                    <a:pt x="60032" y="194424"/>
                  </a:lnTo>
                  <a:lnTo>
                    <a:pt x="60375" y="196075"/>
                  </a:lnTo>
                  <a:lnTo>
                    <a:pt x="61696" y="195821"/>
                  </a:lnTo>
                  <a:lnTo>
                    <a:pt x="63017" y="196329"/>
                  </a:lnTo>
                  <a:lnTo>
                    <a:pt x="64084" y="196456"/>
                  </a:lnTo>
                  <a:lnTo>
                    <a:pt x="66598" y="196202"/>
                  </a:lnTo>
                  <a:lnTo>
                    <a:pt x="67957" y="196202"/>
                  </a:lnTo>
                  <a:lnTo>
                    <a:pt x="69164" y="197472"/>
                  </a:lnTo>
                  <a:lnTo>
                    <a:pt x="71666" y="198234"/>
                  </a:lnTo>
                  <a:lnTo>
                    <a:pt x="75488" y="198488"/>
                  </a:lnTo>
                  <a:lnTo>
                    <a:pt x="76377" y="199504"/>
                  </a:lnTo>
                  <a:lnTo>
                    <a:pt x="77241" y="200012"/>
                  </a:lnTo>
                  <a:lnTo>
                    <a:pt x="82029" y="202425"/>
                  </a:lnTo>
                  <a:lnTo>
                    <a:pt x="82918" y="203060"/>
                  </a:lnTo>
                  <a:lnTo>
                    <a:pt x="84391" y="203949"/>
                  </a:lnTo>
                  <a:lnTo>
                    <a:pt x="87249" y="206108"/>
                  </a:lnTo>
                  <a:lnTo>
                    <a:pt x="89611" y="205981"/>
                  </a:lnTo>
                  <a:lnTo>
                    <a:pt x="90131" y="205219"/>
                  </a:lnTo>
                  <a:lnTo>
                    <a:pt x="90512" y="204838"/>
                  </a:lnTo>
                  <a:lnTo>
                    <a:pt x="93014" y="204203"/>
                  </a:lnTo>
                  <a:lnTo>
                    <a:pt x="94640" y="201282"/>
                  </a:lnTo>
                  <a:lnTo>
                    <a:pt x="96634" y="197472"/>
                  </a:lnTo>
                  <a:lnTo>
                    <a:pt x="96875" y="196202"/>
                  </a:lnTo>
                  <a:lnTo>
                    <a:pt x="96951" y="195821"/>
                  </a:lnTo>
                  <a:close/>
                </a:path>
                <a:path w="1116329" h="541020">
                  <a:moveTo>
                    <a:pt x="143840" y="214858"/>
                  </a:moveTo>
                  <a:lnTo>
                    <a:pt x="143611" y="214350"/>
                  </a:lnTo>
                  <a:lnTo>
                    <a:pt x="143141" y="214731"/>
                  </a:lnTo>
                  <a:lnTo>
                    <a:pt x="142633" y="214858"/>
                  </a:lnTo>
                  <a:lnTo>
                    <a:pt x="141287" y="213969"/>
                  </a:lnTo>
                  <a:lnTo>
                    <a:pt x="140627" y="214223"/>
                  </a:lnTo>
                  <a:lnTo>
                    <a:pt x="140385" y="214604"/>
                  </a:lnTo>
                  <a:lnTo>
                    <a:pt x="140373" y="214731"/>
                  </a:lnTo>
                  <a:lnTo>
                    <a:pt x="140246" y="215239"/>
                  </a:lnTo>
                  <a:lnTo>
                    <a:pt x="139992" y="215366"/>
                  </a:lnTo>
                  <a:lnTo>
                    <a:pt x="139560" y="215493"/>
                  </a:lnTo>
                  <a:lnTo>
                    <a:pt x="139433" y="215239"/>
                  </a:lnTo>
                  <a:lnTo>
                    <a:pt x="139446" y="213969"/>
                  </a:lnTo>
                  <a:lnTo>
                    <a:pt x="139979" y="212445"/>
                  </a:lnTo>
                  <a:lnTo>
                    <a:pt x="140601" y="211048"/>
                  </a:lnTo>
                  <a:lnTo>
                    <a:pt x="140957" y="209651"/>
                  </a:lnTo>
                  <a:lnTo>
                    <a:pt x="140182" y="209016"/>
                  </a:lnTo>
                  <a:lnTo>
                    <a:pt x="139700" y="208635"/>
                  </a:lnTo>
                  <a:lnTo>
                    <a:pt x="138798" y="208381"/>
                  </a:lnTo>
                  <a:lnTo>
                    <a:pt x="138239" y="209016"/>
                  </a:lnTo>
                  <a:lnTo>
                    <a:pt x="138163" y="208254"/>
                  </a:lnTo>
                  <a:lnTo>
                    <a:pt x="138112" y="208127"/>
                  </a:lnTo>
                  <a:lnTo>
                    <a:pt x="137934" y="207746"/>
                  </a:lnTo>
                  <a:lnTo>
                    <a:pt x="136994" y="207111"/>
                  </a:lnTo>
                  <a:lnTo>
                    <a:pt x="136486" y="207365"/>
                  </a:lnTo>
                  <a:lnTo>
                    <a:pt x="135978" y="208127"/>
                  </a:lnTo>
                  <a:lnTo>
                    <a:pt x="135648" y="207746"/>
                  </a:lnTo>
                  <a:lnTo>
                    <a:pt x="135585" y="207238"/>
                  </a:lnTo>
                  <a:lnTo>
                    <a:pt x="135674" y="206857"/>
                  </a:lnTo>
                  <a:lnTo>
                    <a:pt x="136271" y="206222"/>
                  </a:lnTo>
                  <a:lnTo>
                    <a:pt x="136499" y="205968"/>
                  </a:lnTo>
                  <a:lnTo>
                    <a:pt x="137160" y="204952"/>
                  </a:lnTo>
                  <a:lnTo>
                    <a:pt x="137160" y="204063"/>
                  </a:lnTo>
                  <a:lnTo>
                    <a:pt x="136829" y="203682"/>
                  </a:lnTo>
                  <a:lnTo>
                    <a:pt x="135864" y="204063"/>
                  </a:lnTo>
                  <a:lnTo>
                    <a:pt x="134962" y="204063"/>
                  </a:lnTo>
                  <a:lnTo>
                    <a:pt x="134124" y="203936"/>
                  </a:lnTo>
                  <a:lnTo>
                    <a:pt x="134569" y="205333"/>
                  </a:lnTo>
                  <a:lnTo>
                    <a:pt x="134277" y="206095"/>
                  </a:lnTo>
                  <a:lnTo>
                    <a:pt x="133273" y="206222"/>
                  </a:lnTo>
                  <a:lnTo>
                    <a:pt x="131610" y="205714"/>
                  </a:lnTo>
                  <a:lnTo>
                    <a:pt x="130162" y="205333"/>
                  </a:lnTo>
                  <a:lnTo>
                    <a:pt x="131025" y="206730"/>
                  </a:lnTo>
                  <a:lnTo>
                    <a:pt x="130987" y="207238"/>
                  </a:lnTo>
                  <a:lnTo>
                    <a:pt x="130009" y="206984"/>
                  </a:lnTo>
                  <a:lnTo>
                    <a:pt x="128955" y="206857"/>
                  </a:lnTo>
                  <a:lnTo>
                    <a:pt x="127774" y="206984"/>
                  </a:lnTo>
                  <a:lnTo>
                    <a:pt x="126669" y="207238"/>
                  </a:lnTo>
                  <a:lnTo>
                    <a:pt x="125971" y="207873"/>
                  </a:lnTo>
                  <a:lnTo>
                    <a:pt x="125653" y="209016"/>
                  </a:lnTo>
                  <a:lnTo>
                    <a:pt x="124599" y="208889"/>
                  </a:lnTo>
                  <a:lnTo>
                    <a:pt x="124079" y="209397"/>
                  </a:lnTo>
                  <a:lnTo>
                    <a:pt x="124117" y="210540"/>
                  </a:lnTo>
                  <a:lnTo>
                    <a:pt x="124371" y="211683"/>
                  </a:lnTo>
                  <a:lnTo>
                    <a:pt x="124841" y="212445"/>
                  </a:lnTo>
                  <a:lnTo>
                    <a:pt x="125501" y="212826"/>
                  </a:lnTo>
                  <a:lnTo>
                    <a:pt x="124599" y="214858"/>
                  </a:lnTo>
                  <a:lnTo>
                    <a:pt x="123545" y="215620"/>
                  </a:lnTo>
                  <a:lnTo>
                    <a:pt x="143802" y="215620"/>
                  </a:lnTo>
                  <a:lnTo>
                    <a:pt x="143802" y="215493"/>
                  </a:lnTo>
                  <a:lnTo>
                    <a:pt x="143840" y="214858"/>
                  </a:lnTo>
                  <a:close/>
                </a:path>
                <a:path w="1116329" h="541020">
                  <a:moveTo>
                    <a:pt x="191401" y="251053"/>
                  </a:moveTo>
                  <a:lnTo>
                    <a:pt x="191312" y="248513"/>
                  </a:lnTo>
                  <a:lnTo>
                    <a:pt x="190500" y="246354"/>
                  </a:lnTo>
                  <a:lnTo>
                    <a:pt x="189306" y="244703"/>
                  </a:lnTo>
                  <a:lnTo>
                    <a:pt x="188099" y="244703"/>
                  </a:lnTo>
                  <a:lnTo>
                    <a:pt x="186880" y="246354"/>
                  </a:lnTo>
                  <a:lnTo>
                    <a:pt x="180644" y="249148"/>
                  </a:lnTo>
                  <a:lnTo>
                    <a:pt x="180327" y="249402"/>
                  </a:lnTo>
                  <a:lnTo>
                    <a:pt x="179743" y="249529"/>
                  </a:lnTo>
                  <a:lnTo>
                    <a:pt x="178879" y="249783"/>
                  </a:lnTo>
                  <a:lnTo>
                    <a:pt x="173748" y="251447"/>
                  </a:lnTo>
                  <a:lnTo>
                    <a:pt x="173748" y="254355"/>
                  </a:lnTo>
                  <a:lnTo>
                    <a:pt x="173710" y="254990"/>
                  </a:lnTo>
                  <a:lnTo>
                    <a:pt x="173240" y="255244"/>
                  </a:lnTo>
                  <a:lnTo>
                    <a:pt x="173126" y="254736"/>
                  </a:lnTo>
                  <a:lnTo>
                    <a:pt x="173215" y="254355"/>
                  </a:lnTo>
                  <a:lnTo>
                    <a:pt x="173266" y="254228"/>
                  </a:lnTo>
                  <a:lnTo>
                    <a:pt x="173469" y="254228"/>
                  </a:lnTo>
                  <a:lnTo>
                    <a:pt x="173748" y="254355"/>
                  </a:lnTo>
                  <a:lnTo>
                    <a:pt x="173748" y="251447"/>
                  </a:lnTo>
                  <a:lnTo>
                    <a:pt x="173621" y="251561"/>
                  </a:lnTo>
                  <a:lnTo>
                    <a:pt x="172618" y="252069"/>
                  </a:lnTo>
                  <a:lnTo>
                    <a:pt x="171170" y="252196"/>
                  </a:lnTo>
                  <a:lnTo>
                    <a:pt x="169672" y="252450"/>
                  </a:lnTo>
                  <a:lnTo>
                    <a:pt x="168224" y="252958"/>
                  </a:lnTo>
                  <a:lnTo>
                    <a:pt x="167805" y="253593"/>
                  </a:lnTo>
                  <a:lnTo>
                    <a:pt x="167233" y="254101"/>
                  </a:lnTo>
                  <a:lnTo>
                    <a:pt x="166497" y="254355"/>
                  </a:lnTo>
                  <a:lnTo>
                    <a:pt x="165519" y="254609"/>
                  </a:lnTo>
                  <a:lnTo>
                    <a:pt x="164401" y="254990"/>
                  </a:lnTo>
                  <a:lnTo>
                    <a:pt x="164287" y="255498"/>
                  </a:lnTo>
                  <a:lnTo>
                    <a:pt x="163995" y="256006"/>
                  </a:lnTo>
                  <a:lnTo>
                    <a:pt x="163525" y="256387"/>
                  </a:lnTo>
                  <a:lnTo>
                    <a:pt x="162420" y="256895"/>
                  </a:lnTo>
                  <a:lnTo>
                    <a:pt x="162204" y="256895"/>
                  </a:lnTo>
                  <a:lnTo>
                    <a:pt x="161937" y="257149"/>
                  </a:lnTo>
                  <a:lnTo>
                    <a:pt x="161594" y="257784"/>
                  </a:lnTo>
                  <a:lnTo>
                    <a:pt x="160159" y="257022"/>
                  </a:lnTo>
                  <a:lnTo>
                    <a:pt x="158877" y="257149"/>
                  </a:lnTo>
                  <a:lnTo>
                    <a:pt x="155981" y="259562"/>
                  </a:lnTo>
                  <a:lnTo>
                    <a:pt x="154000" y="261340"/>
                  </a:lnTo>
                  <a:lnTo>
                    <a:pt x="152400" y="262483"/>
                  </a:lnTo>
                  <a:lnTo>
                    <a:pt x="150876" y="262864"/>
                  </a:lnTo>
                  <a:lnTo>
                    <a:pt x="149415" y="262483"/>
                  </a:lnTo>
                  <a:lnTo>
                    <a:pt x="147574" y="263880"/>
                  </a:lnTo>
                  <a:lnTo>
                    <a:pt x="146265" y="264515"/>
                  </a:lnTo>
                  <a:lnTo>
                    <a:pt x="145516" y="264261"/>
                  </a:lnTo>
                  <a:lnTo>
                    <a:pt x="143713" y="265912"/>
                  </a:lnTo>
                  <a:lnTo>
                    <a:pt x="141909" y="266674"/>
                  </a:lnTo>
                  <a:lnTo>
                    <a:pt x="140055" y="266674"/>
                  </a:lnTo>
                  <a:lnTo>
                    <a:pt x="140004" y="265023"/>
                  </a:lnTo>
                  <a:lnTo>
                    <a:pt x="139725" y="264515"/>
                  </a:lnTo>
                  <a:lnTo>
                    <a:pt x="138988" y="264007"/>
                  </a:lnTo>
                  <a:lnTo>
                    <a:pt x="139217" y="262864"/>
                  </a:lnTo>
                  <a:lnTo>
                    <a:pt x="139382" y="262356"/>
                  </a:lnTo>
                  <a:lnTo>
                    <a:pt x="140373" y="259943"/>
                  </a:lnTo>
                  <a:lnTo>
                    <a:pt x="140474" y="258800"/>
                  </a:lnTo>
                  <a:lnTo>
                    <a:pt x="141097" y="257784"/>
                  </a:lnTo>
                  <a:lnTo>
                    <a:pt x="141376" y="256895"/>
                  </a:lnTo>
                  <a:lnTo>
                    <a:pt x="141312" y="255879"/>
                  </a:lnTo>
                  <a:lnTo>
                    <a:pt x="141097" y="255625"/>
                  </a:lnTo>
                  <a:lnTo>
                    <a:pt x="142176" y="254736"/>
                  </a:lnTo>
                  <a:lnTo>
                    <a:pt x="142646" y="253974"/>
                  </a:lnTo>
                  <a:lnTo>
                    <a:pt x="142735" y="253466"/>
                  </a:lnTo>
                  <a:lnTo>
                    <a:pt x="142836" y="252323"/>
                  </a:lnTo>
                  <a:lnTo>
                    <a:pt x="142925" y="251815"/>
                  </a:lnTo>
                  <a:lnTo>
                    <a:pt x="142265" y="251180"/>
                  </a:lnTo>
                  <a:lnTo>
                    <a:pt x="140779" y="251180"/>
                  </a:lnTo>
                  <a:lnTo>
                    <a:pt x="140893" y="252958"/>
                  </a:lnTo>
                  <a:lnTo>
                    <a:pt x="140576" y="253339"/>
                  </a:lnTo>
                  <a:lnTo>
                    <a:pt x="139915" y="253466"/>
                  </a:lnTo>
                  <a:lnTo>
                    <a:pt x="139725" y="252958"/>
                  </a:lnTo>
                  <a:lnTo>
                    <a:pt x="139801" y="251815"/>
                  </a:lnTo>
                  <a:lnTo>
                    <a:pt x="139865" y="251688"/>
                  </a:lnTo>
                  <a:lnTo>
                    <a:pt x="140449" y="251307"/>
                  </a:lnTo>
                  <a:lnTo>
                    <a:pt x="140830" y="250672"/>
                  </a:lnTo>
                  <a:lnTo>
                    <a:pt x="141465" y="249910"/>
                  </a:lnTo>
                  <a:lnTo>
                    <a:pt x="141312" y="248513"/>
                  </a:lnTo>
                  <a:lnTo>
                    <a:pt x="140360" y="246481"/>
                  </a:lnTo>
                  <a:lnTo>
                    <a:pt x="141897" y="246100"/>
                  </a:lnTo>
                  <a:lnTo>
                    <a:pt x="142392" y="245338"/>
                  </a:lnTo>
                  <a:lnTo>
                    <a:pt x="142570" y="245084"/>
                  </a:lnTo>
                  <a:lnTo>
                    <a:pt x="142494" y="244322"/>
                  </a:lnTo>
                  <a:lnTo>
                    <a:pt x="142278" y="242036"/>
                  </a:lnTo>
                  <a:lnTo>
                    <a:pt x="142036" y="241020"/>
                  </a:lnTo>
                  <a:lnTo>
                    <a:pt x="142113" y="239623"/>
                  </a:lnTo>
                  <a:lnTo>
                    <a:pt x="142443" y="239115"/>
                  </a:lnTo>
                  <a:lnTo>
                    <a:pt x="143878" y="239750"/>
                  </a:lnTo>
                  <a:lnTo>
                    <a:pt x="144589" y="239242"/>
                  </a:lnTo>
                  <a:lnTo>
                    <a:pt x="144602" y="239115"/>
                  </a:lnTo>
                  <a:lnTo>
                    <a:pt x="144614" y="238099"/>
                  </a:lnTo>
                  <a:lnTo>
                    <a:pt x="144640" y="237337"/>
                  </a:lnTo>
                  <a:lnTo>
                    <a:pt x="144589" y="236194"/>
                  </a:lnTo>
                  <a:lnTo>
                    <a:pt x="144183" y="235432"/>
                  </a:lnTo>
                  <a:lnTo>
                    <a:pt x="143802" y="233781"/>
                  </a:lnTo>
                  <a:lnTo>
                    <a:pt x="144094" y="232892"/>
                  </a:lnTo>
                  <a:lnTo>
                    <a:pt x="145275" y="231749"/>
                  </a:lnTo>
                  <a:lnTo>
                    <a:pt x="145542" y="231114"/>
                  </a:lnTo>
                  <a:lnTo>
                    <a:pt x="145605" y="230352"/>
                  </a:lnTo>
                  <a:lnTo>
                    <a:pt x="145186" y="229336"/>
                  </a:lnTo>
                  <a:lnTo>
                    <a:pt x="144881" y="227939"/>
                  </a:lnTo>
                  <a:lnTo>
                    <a:pt x="144183" y="227050"/>
                  </a:lnTo>
                  <a:lnTo>
                    <a:pt x="143459" y="226415"/>
                  </a:lnTo>
                  <a:lnTo>
                    <a:pt x="142709" y="226034"/>
                  </a:lnTo>
                  <a:lnTo>
                    <a:pt x="142824" y="225653"/>
                  </a:lnTo>
                  <a:lnTo>
                    <a:pt x="143078" y="225145"/>
                  </a:lnTo>
                  <a:lnTo>
                    <a:pt x="144614" y="223875"/>
                  </a:lnTo>
                  <a:lnTo>
                    <a:pt x="144437" y="223621"/>
                  </a:lnTo>
                  <a:lnTo>
                    <a:pt x="144411" y="222986"/>
                  </a:lnTo>
                  <a:lnTo>
                    <a:pt x="144564" y="222224"/>
                  </a:lnTo>
                  <a:lnTo>
                    <a:pt x="145237" y="220573"/>
                  </a:lnTo>
                  <a:lnTo>
                    <a:pt x="145567" y="219811"/>
                  </a:lnTo>
                  <a:lnTo>
                    <a:pt x="145542" y="219557"/>
                  </a:lnTo>
                  <a:lnTo>
                    <a:pt x="145453" y="218795"/>
                  </a:lnTo>
                  <a:lnTo>
                    <a:pt x="144767" y="217906"/>
                  </a:lnTo>
                  <a:lnTo>
                    <a:pt x="144018" y="219049"/>
                  </a:lnTo>
                  <a:lnTo>
                    <a:pt x="143217" y="219557"/>
                  </a:lnTo>
                  <a:lnTo>
                    <a:pt x="142468" y="219456"/>
                  </a:lnTo>
                  <a:lnTo>
                    <a:pt x="142468" y="237718"/>
                  </a:lnTo>
                  <a:lnTo>
                    <a:pt x="140512" y="238099"/>
                  </a:lnTo>
                  <a:lnTo>
                    <a:pt x="141274" y="237464"/>
                  </a:lnTo>
                  <a:lnTo>
                    <a:pt x="141922" y="237337"/>
                  </a:lnTo>
                  <a:lnTo>
                    <a:pt x="142468" y="237718"/>
                  </a:lnTo>
                  <a:lnTo>
                    <a:pt x="142468" y="219456"/>
                  </a:lnTo>
                  <a:lnTo>
                    <a:pt x="143484" y="216763"/>
                  </a:lnTo>
                  <a:lnTo>
                    <a:pt x="143764" y="215747"/>
                  </a:lnTo>
                  <a:lnTo>
                    <a:pt x="139941" y="215747"/>
                  </a:lnTo>
                  <a:lnTo>
                    <a:pt x="139941" y="245338"/>
                  </a:lnTo>
                  <a:lnTo>
                    <a:pt x="139357" y="245338"/>
                  </a:lnTo>
                  <a:lnTo>
                    <a:pt x="139103" y="245084"/>
                  </a:lnTo>
                  <a:lnTo>
                    <a:pt x="139179" y="244322"/>
                  </a:lnTo>
                  <a:lnTo>
                    <a:pt x="139788" y="244576"/>
                  </a:lnTo>
                  <a:lnTo>
                    <a:pt x="139915" y="244703"/>
                  </a:lnTo>
                  <a:lnTo>
                    <a:pt x="139941" y="245338"/>
                  </a:lnTo>
                  <a:lnTo>
                    <a:pt x="139941" y="215747"/>
                  </a:lnTo>
                  <a:lnTo>
                    <a:pt x="123380" y="215747"/>
                  </a:lnTo>
                  <a:lnTo>
                    <a:pt x="121793" y="215747"/>
                  </a:lnTo>
                  <a:lnTo>
                    <a:pt x="121691" y="219430"/>
                  </a:lnTo>
                  <a:lnTo>
                    <a:pt x="121780" y="226034"/>
                  </a:lnTo>
                  <a:lnTo>
                    <a:pt x="121450" y="227050"/>
                  </a:lnTo>
                  <a:lnTo>
                    <a:pt x="121450" y="228320"/>
                  </a:lnTo>
                  <a:lnTo>
                    <a:pt x="121932" y="229336"/>
                  </a:lnTo>
                  <a:lnTo>
                    <a:pt x="122453" y="231622"/>
                  </a:lnTo>
                  <a:lnTo>
                    <a:pt x="122478" y="235432"/>
                  </a:lnTo>
                  <a:lnTo>
                    <a:pt x="122567" y="236575"/>
                  </a:lnTo>
                  <a:lnTo>
                    <a:pt x="123101" y="237591"/>
                  </a:lnTo>
                  <a:lnTo>
                    <a:pt x="124015" y="237718"/>
                  </a:lnTo>
                  <a:lnTo>
                    <a:pt x="122821" y="238988"/>
                  </a:lnTo>
                  <a:lnTo>
                    <a:pt x="122745" y="240639"/>
                  </a:lnTo>
                  <a:lnTo>
                    <a:pt x="123774" y="242544"/>
                  </a:lnTo>
                  <a:lnTo>
                    <a:pt x="122643" y="244322"/>
                  </a:lnTo>
                  <a:lnTo>
                    <a:pt x="122618" y="244957"/>
                  </a:lnTo>
                  <a:lnTo>
                    <a:pt x="122961" y="245338"/>
                  </a:lnTo>
                  <a:lnTo>
                    <a:pt x="123024" y="249783"/>
                  </a:lnTo>
                  <a:lnTo>
                    <a:pt x="123240" y="251180"/>
                  </a:lnTo>
                  <a:lnTo>
                    <a:pt x="123583" y="252450"/>
                  </a:lnTo>
                  <a:lnTo>
                    <a:pt x="123685" y="252704"/>
                  </a:lnTo>
                  <a:lnTo>
                    <a:pt x="123825" y="252958"/>
                  </a:lnTo>
                  <a:lnTo>
                    <a:pt x="123939" y="253466"/>
                  </a:lnTo>
                  <a:lnTo>
                    <a:pt x="123063" y="254609"/>
                  </a:lnTo>
                  <a:lnTo>
                    <a:pt x="122936" y="255244"/>
                  </a:lnTo>
                  <a:lnTo>
                    <a:pt x="122834" y="256006"/>
                  </a:lnTo>
                  <a:lnTo>
                    <a:pt x="123240" y="257276"/>
                  </a:lnTo>
                  <a:lnTo>
                    <a:pt x="123431" y="258800"/>
                  </a:lnTo>
                  <a:lnTo>
                    <a:pt x="123545" y="259435"/>
                  </a:lnTo>
                  <a:lnTo>
                    <a:pt x="123875" y="260832"/>
                  </a:lnTo>
                  <a:lnTo>
                    <a:pt x="123888" y="262864"/>
                  </a:lnTo>
                  <a:lnTo>
                    <a:pt x="123710" y="263626"/>
                  </a:lnTo>
                  <a:lnTo>
                    <a:pt x="122999" y="264388"/>
                  </a:lnTo>
                  <a:lnTo>
                    <a:pt x="122529" y="266801"/>
                  </a:lnTo>
                  <a:lnTo>
                    <a:pt x="122339" y="268071"/>
                  </a:lnTo>
                  <a:lnTo>
                    <a:pt x="122110" y="268833"/>
                  </a:lnTo>
                  <a:lnTo>
                    <a:pt x="122021" y="270992"/>
                  </a:lnTo>
                  <a:lnTo>
                    <a:pt x="122288" y="271881"/>
                  </a:lnTo>
                  <a:lnTo>
                    <a:pt x="122174" y="273786"/>
                  </a:lnTo>
                  <a:lnTo>
                    <a:pt x="121462" y="275310"/>
                  </a:lnTo>
                  <a:lnTo>
                    <a:pt x="120180" y="276072"/>
                  </a:lnTo>
                  <a:lnTo>
                    <a:pt x="117843" y="277215"/>
                  </a:lnTo>
                  <a:lnTo>
                    <a:pt x="115176" y="278358"/>
                  </a:lnTo>
                  <a:lnTo>
                    <a:pt x="114566" y="278739"/>
                  </a:lnTo>
                  <a:lnTo>
                    <a:pt x="113995" y="278993"/>
                  </a:lnTo>
                  <a:lnTo>
                    <a:pt x="112522" y="279742"/>
                  </a:lnTo>
                  <a:lnTo>
                    <a:pt x="112522" y="297408"/>
                  </a:lnTo>
                  <a:lnTo>
                    <a:pt x="112268" y="297789"/>
                  </a:lnTo>
                  <a:lnTo>
                    <a:pt x="111734" y="297408"/>
                  </a:lnTo>
                  <a:lnTo>
                    <a:pt x="111772" y="296392"/>
                  </a:lnTo>
                  <a:lnTo>
                    <a:pt x="112128" y="296392"/>
                  </a:lnTo>
                  <a:lnTo>
                    <a:pt x="112344" y="296646"/>
                  </a:lnTo>
                  <a:lnTo>
                    <a:pt x="112522" y="297408"/>
                  </a:lnTo>
                  <a:lnTo>
                    <a:pt x="112522" y="279742"/>
                  </a:lnTo>
                  <a:lnTo>
                    <a:pt x="111480" y="280263"/>
                  </a:lnTo>
                  <a:lnTo>
                    <a:pt x="109181" y="281152"/>
                  </a:lnTo>
                  <a:lnTo>
                    <a:pt x="107848" y="281787"/>
                  </a:lnTo>
                  <a:lnTo>
                    <a:pt x="107442" y="282168"/>
                  </a:lnTo>
                  <a:lnTo>
                    <a:pt x="107365" y="282295"/>
                  </a:lnTo>
                  <a:lnTo>
                    <a:pt x="107099" y="282422"/>
                  </a:lnTo>
                  <a:lnTo>
                    <a:pt x="106451" y="282549"/>
                  </a:lnTo>
                  <a:lnTo>
                    <a:pt x="106210" y="282549"/>
                  </a:lnTo>
                  <a:lnTo>
                    <a:pt x="105943" y="282295"/>
                  </a:lnTo>
                  <a:lnTo>
                    <a:pt x="104622" y="282930"/>
                  </a:lnTo>
                  <a:lnTo>
                    <a:pt x="102501" y="283565"/>
                  </a:lnTo>
                  <a:lnTo>
                    <a:pt x="101180" y="284200"/>
                  </a:lnTo>
                  <a:lnTo>
                    <a:pt x="101041" y="283438"/>
                  </a:lnTo>
                  <a:lnTo>
                    <a:pt x="100126" y="284073"/>
                  </a:lnTo>
                  <a:lnTo>
                    <a:pt x="98069" y="285089"/>
                  </a:lnTo>
                  <a:lnTo>
                    <a:pt x="97624" y="285343"/>
                  </a:lnTo>
                  <a:lnTo>
                    <a:pt x="97536" y="285470"/>
                  </a:lnTo>
                  <a:lnTo>
                    <a:pt x="88277" y="290169"/>
                  </a:lnTo>
                  <a:lnTo>
                    <a:pt x="83400" y="292963"/>
                  </a:lnTo>
                  <a:lnTo>
                    <a:pt x="79946" y="294360"/>
                  </a:lnTo>
                  <a:lnTo>
                    <a:pt x="76390" y="296138"/>
                  </a:lnTo>
                  <a:lnTo>
                    <a:pt x="73698" y="297408"/>
                  </a:lnTo>
                  <a:lnTo>
                    <a:pt x="71437" y="298805"/>
                  </a:lnTo>
                  <a:lnTo>
                    <a:pt x="69583" y="300202"/>
                  </a:lnTo>
                  <a:lnTo>
                    <a:pt x="66802" y="301599"/>
                  </a:lnTo>
                  <a:lnTo>
                    <a:pt x="63804" y="302742"/>
                  </a:lnTo>
                  <a:lnTo>
                    <a:pt x="61252" y="304139"/>
                  </a:lnTo>
                  <a:lnTo>
                    <a:pt x="59575" y="305409"/>
                  </a:lnTo>
                  <a:lnTo>
                    <a:pt x="58762" y="306425"/>
                  </a:lnTo>
                  <a:lnTo>
                    <a:pt x="59143" y="306933"/>
                  </a:lnTo>
                  <a:lnTo>
                    <a:pt x="59232" y="307949"/>
                  </a:lnTo>
                  <a:lnTo>
                    <a:pt x="59055" y="309092"/>
                  </a:lnTo>
                  <a:lnTo>
                    <a:pt x="58623" y="310235"/>
                  </a:lnTo>
                  <a:lnTo>
                    <a:pt x="58267" y="311632"/>
                  </a:lnTo>
                  <a:lnTo>
                    <a:pt x="59639" y="313029"/>
                  </a:lnTo>
                  <a:lnTo>
                    <a:pt x="60007" y="313664"/>
                  </a:lnTo>
                  <a:lnTo>
                    <a:pt x="60083" y="315061"/>
                  </a:lnTo>
                  <a:lnTo>
                    <a:pt x="60693" y="315442"/>
                  </a:lnTo>
                  <a:lnTo>
                    <a:pt x="61429" y="316204"/>
                  </a:lnTo>
                  <a:lnTo>
                    <a:pt x="61810" y="316077"/>
                  </a:lnTo>
                  <a:lnTo>
                    <a:pt x="62268" y="315569"/>
                  </a:lnTo>
                  <a:lnTo>
                    <a:pt x="63169" y="315950"/>
                  </a:lnTo>
                  <a:lnTo>
                    <a:pt x="63588" y="316712"/>
                  </a:lnTo>
                  <a:lnTo>
                    <a:pt x="63525" y="320014"/>
                  </a:lnTo>
                  <a:lnTo>
                    <a:pt x="63754" y="320395"/>
                  </a:lnTo>
                  <a:lnTo>
                    <a:pt x="64147" y="320649"/>
                  </a:lnTo>
                  <a:lnTo>
                    <a:pt x="66090" y="319633"/>
                  </a:lnTo>
                  <a:lnTo>
                    <a:pt x="67741" y="319760"/>
                  </a:lnTo>
                  <a:lnTo>
                    <a:pt x="69100" y="321157"/>
                  </a:lnTo>
                  <a:lnTo>
                    <a:pt x="69189" y="321030"/>
                  </a:lnTo>
                  <a:lnTo>
                    <a:pt x="69342" y="321030"/>
                  </a:lnTo>
                  <a:lnTo>
                    <a:pt x="69545" y="320903"/>
                  </a:lnTo>
                  <a:lnTo>
                    <a:pt x="69240" y="319633"/>
                  </a:lnTo>
                  <a:lnTo>
                    <a:pt x="69316" y="318744"/>
                  </a:lnTo>
                  <a:lnTo>
                    <a:pt x="69405" y="318490"/>
                  </a:lnTo>
                  <a:lnTo>
                    <a:pt x="70294" y="318871"/>
                  </a:lnTo>
                  <a:lnTo>
                    <a:pt x="71501" y="319633"/>
                  </a:lnTo>
                  <a:lnTo>
                    <a:pt x="72580" y="320649"/>
                  </a:lnTo>
                  <a:lnTo>
                    <a:pt x="73545" y="320776"/>
                  </a:lnTo>
                  <a:lnTo>
                    <a:pt x="74409" y="320776"/>
                  </a:lnTo>
                  <a:lnTo>
                    <a:pt x="75158" y="320522"/>
                  </a:lnTo>
                  <a:lnTo>
                    <a:pt x="76377" y="319887"/>
                  </a:lnTo>
                  <a:lnTo>
                    <a:pt x="77292" y="319379"/>
                  </a:lnTo>
                  <a:lnTo>
                    <a:pt x="78092" y="319887"/>
                  </a:lnTo>
                  <a:lnTo>
                    <a:pt x="78854" y="319887"/>
                  </a:lnTo>
                  <a:lnTo>
                    <a:pt x="80340" y="319379"/>
                  </a:lnTo>
                  <a:lnTo>
                    <a:pt x="80429" y="318744"/>
                  </a:lnTo>
                  <a:lnTo>
                    <a:pt x="80276" y="318490"/>
                  </a:lnTo>
                  <a:lnTo>
                    <a:pt x="79870" y="317855"/>
                  </a:lnTo>
                  <a:lnTo>
                    <a:pt x="80225" y="317855"/>
                  </a:lnTo>
                  <a:lnTo>
                    <a:pt x="80924" y="317728"/>
                  </a:lnTo>
                  <a:lnTo>
                    <a:pt x="81965" y="317220"/>
                  </a:lnTo>
                  <a:lnTo>
                    <a:pt x="84035" y="315569"/>
                  </a:lnTo>
                  <a:lnTo>
                    <a:pt x="85369" y="314553"/>
                  </a:lnTo>
                  <a:lnTo>
                    <a:pt x="86728" y="314172"/>
                  </a:lnTo>
                  <a:lnTo>
                    <a:pt x="87744" y="314680"/>
                  </a:lnTo>
                  <a:lnTo>
                    <a:pt x="88087" y="314172"/>
                  </a:lnTo>
                  <a:lnTo>
                    <a:pt x="88163" y="314045"/>
                  </a:lnTo>
                  <a:lnTo>
                    <a:pt x="88696" y="313537"/>
                  </a:lnTo>
                  <a:lnTo>
                    <a:pt x="90347" y="313156"/>
                  </a:lnTo>
                  <a:lnTo>
                    <a:pt x="91198" y="313156"/>
                  </a:lnTo>
                  <a:lnTo>
                    <a:pt x="92468" y="313283"/>
                  </a:lnTo>
                  <a:lnTo>
                    <a:pt x="92633" y="313156"/>
                  </a:lnTo>
                  <a:lnTo>
                    <a:pt x="93268" y="312648"/>
                  </a:lnTo>
                  <a:lnTo>
                    <a:pt x="93586" y="311632"/>
                  </a:lnTo>
                  <a:lnTo>
                    <a:pt x="95427" y="311632"/>
                  </a:lnTo>
                  <a:lnTo>
                    <a:pt x="96202" y="310997"/>
                  </a:lnTo>
                  <a:lnTo>
                    <a:pt x="95897" y="309727"/>
                  </a:lnTo>
                  <a:lnTo>
                    <a:pt x="99529" y="307441"/>
                  </a:lnTo>
                  <a:lnTo>
                    <a:pt x="100012" y="307568"/>
                  </a:lnTo>
                  <a:lnTo>
                    <a:pt x="100342" y="307441"/>
                  </a:lnTo>
                  <a:lnTo>
                    <a:pt x="101333" y="307060"/>
                  </a:lnTo>
                  <a:lnTo>
                    <a:pt x="103492" y="306044"/>
                  </a:lnTo>
                  <a:lnTo>
                    <a:pt x="105829" y="304901"/>
                  </a:lnTo>
                  <a:lnTo>
                    <a:pt x="106565" y="304647"/>
                  </a:lnTo>
                  <a:lnTo>
                    <a:pt x="107734" y="304520"/>
                  </a:lnTo>
                  <a:lnTo>
                    <a:pt x="109308" y="304266"/>
                  </a:lnTo>
                  <a:lnTo>
                    <a:pt x="109423" y="303885"/>
                  </a:lnTo>
                  <a:lnTo>
                    <a:pt x="109816" y="303377"/>
                  </a:lnTo>
                  <a:lnTo>
                    <a:pt x="110515" y="302869"/>
                  </a:lnTo>
                  <a:lnTo>
                    <a:pt x="112077" y="302107"/>
                  </a:lnTo>
                  <a:lnTo>
                    <a:pt x="111823" y="301091"/>
                  </a:lnTo>
                  <a:lnTo>
                    <a:pt x="112102" y="300710"/>
                  </a:lnTo>
                  <a:lnTo>
                    <a:pt x="113703" y="301726"/>
                  </a:lnTo>
                  <a:lnTo>
                    <a:pt x="114452" y="301726"/>
                  </a:lnTo>
                  <a:lnTo>
                    <a:pt x="114884" y="301599"/>
                  </a:lnTo>
                  <a:lnTo>
                    <a:pt x="115277" y="300710"/>
                  </a:lnTo>
                  <a:lnTo>
                    <a:pt x="115341" y="300583"/>
                  </a:lnTo>
                  <a:lnTo>
                    <a:pt x="116344" y="299440"/>
                  </a:lnTo>
                  <a:lnTo>
                    <a:pt x="117894" y="298170"/>
                  </a:lnTo>
                  <a:lnTo>
                    <a:pt x="118478" y="297789"/>
                  </a:lnTo>
                  <a:lnTo>
                    <a:pt x="119824" y="296900"/>
                  </a:lnTo>
                  <a:lnTo>
                    <a:pt x="120357" y="296392"/>
                  </a:lnTo>
                  <a:lnTo>
                    <a:pt x="120764" y="296011"/>
                  </a:lnTo>
                  <a:lnTo>
                    <a:pt x="121361" y="295376"/>
                  </a:lnTo>
                  <a:lnTo>
                    <a:pt x="121615" y="294868"/>
                  </a:lnTo>
                  <a:lnTo>
                    <a:pt x="122453" y="295122"/>
                  </a:lnTo>
                  <a:lnTo>
                    <a:pt x="122859" y="294868"/>
                  </a:lnTo>
                  <a:lnTo>
                    <a:pt x="123063" y="294741"/>
                  </a:lnTo>
                  <a:lnTo>
                    <a:pt x="123418" y="293852"/>
                  </a:lnTo>
                  <a:lnTo>
                    <a:pt x="124790" y="294360"/>
                  </a:lnTo>
                  <a:lnTo>
                    <a:pt x="126098" y="294233"/>
                  </a:lnTo>
                  <a:lnTo>
                    <a:pt x="126695" y="293852"/>
                  </a:lnTo>
                  <a:lnTo>
                    <a:pt x="127292" y="293471"/>
                  </a:lnTo>
                  <a:lnTo>
                    <a:pt x="127749" y="292455"/>
                  </a:lnTo>
                  <a:lnTo>
                    <a:pt x="128409" y="291820"/>
                  </a:lnTo>
                  <a:lnTo>
                    <a:pt x="130695" y="291312"/>
                  </a:lnTo>
                  <a:lnTo>
                    <a:pt x="131064" y="291058"/>
                  </a:lnTo>
                  <a:lnTo>
                    <a:pt x="131368" y="290931"/>
                  </a:lnTo>
                  <a:lnTo>
                    <a:pt x="131864" y="291058"/>
                  </a:lnTo>
                  <a:lnTo>
                    <a:pt x="132308" y="290931"/>
                  </a:lnTo>
                  <a:lnTo>
                    <a:pt x="132765" y="290804"/>
                  </a:lnTo>
                  <a:lnTo>
                    <a:pt x="135343" y="289534"/>
                  </a:lnTo>
                  <a:lnTo>
                    <a:pt x="136664" y="289153"/>
                  </a:lnTo>
                  <a:lnTo>
                    <a:pt x="139179" y="287248"/>
                  </a:lnTo>
                  <a:lnTo>
                    <a:pt x="142468" y="285597"/>
                  </a:lnTo>
                  <a:lnTo>
                    <a:pt x="146519" y="284200"/>
                  </a:lnTo>
                  <a:lnTo>
                    <a:pt x="150926" y="282549"/>
                  </a:lnTo>
                  <a:lnTo>
                    <a:pt x="157467" y="280009"/>
                  </a:lnTo>
                  <a:lnTo>
                    <a:pt x="158407" y="279120"/>
                  </a:lnTo>
                  <a:lnTo>
                    <a:pt x="159854" y="278485"/>
                  </a:lnTo>
                  <a:lnTo>
                    <a:pt x="161823" y="277977"/>
                  </a:lnTo>
                  <a:lnTo>
                    <a:pt x="162953" y="276453"/>
                  </a:lnTo>
                  <a:lnTo>
                    <a:pt x="164630" y="275310"/>
                  </a:lnTo>
                  <a:lnTo>
                    <a:pt x="166852" y="274421"/>
                  </a:lnTo>
                  <a:lnTo>
                    <a:pt x="167017" y="274167"/>
                  </a:lnTo>
                  <a:lnTo>
                    <a:pt x="167487" y="273659"/>
                  </a:lnTo>
                  <a:lnTo>
                    <a:pt x="168249" y="273024"/>
                  </a:lnTo>
                  <a:lnTo>
                    <a:pt x="170065" y="272008"/>
                  </a:lnTo>
                  <a:lnTo>
                    <a:pt x="171792" y="270992"/>
                  </a:lnTo>
                  <a:lnTo>
                    <a:pt x="172758" y="270230"/>
                  </a:lnTo>
                  <a:lnTo>
                    <a:pt x="172948" y="269595"/>
                  </a:lnTo>
                  <a:lnTo>
                    <a:pt x="173786" y="269722"/>
                  </a:lnTo>
                  <a:lnTo>
                    <a:pt x="174358" y="269722"/>
                  </a:lnTo>
                  <a:lnTo>
                    <a:pt x="174510" y="269595"/>
                  </a:lnTo>
                  <a:lnTo>
                    <a:pt x="175374" y="268833"/>
                  </a:lnTo>
                  <a:lnTo>
                    <a:pt x="176149" y="268452"/>
                  </a:lnTo>
                  <a:lnTo>
                    <a:pt x="176390" y="268071"/>
                  </a:lnTo>
                  <a:lnTo>
                    <a:pt x="177139" y="267817"/>
                  </a:lnTo>
                  <a:lnTo>
                    <a:pt x="178358" y="267690"/>
                  </a:lnTo>
                  <a:lnTo>
                    <a:pt x="179197" y="266674"/>
                  </a:lnTo>
                  <a:lnTo>
                    <a:pt x="184327" y="264388"/>
                  </a:lnTo>
                  <a:lnTo>
                    <a:pt x="184759" y="264261"/>
                  </a:lnTo>
                  <a:lnTo>
                    <a:pt x="185280" y="264007"/>
                  </a:lnTo>
                  <a:lnTo>
                    <a:pt x="185889" y="263626"/>
                  </a:lnTo>
                  <a:lnTo>
                    <a:pt x="185813" y="262864"/>
                  </a:lnTo>
                  <a:lnTo>
                    <a:pt x="186296" y="261975"/>
                  </a:lnTo>
                  <a:lnTo>
                    <a:pt x="187312" y="260959"/>
                  </a:lnTo>
                  <a:lnTo>
                    <a:pt x="188531" y="259435"/>
                  </a:lnTo>
                  <a:lnTo>
                    <a:pt x="189407" y="258038"/>
                  </a:lnTo>
                  <a:lnTo>
                    <a:pt x="189357" y="257784"/>
                  </a:lnTo>
                  <a:lnTo>
                    <a:pt x="189230" y="257276"/>
                  </a:lnTo>
                  <a:lnTo>
                    <a:pt x="189331" y="255879"/>
                  </a:lnTo>
                  <a:lnTo>
                    <a:pt x="189509" y="255244"/>
                  </a:lnTo>
                  <a:lnTo>
                    <a:pt x="189572" y="254990"/>
                  </a:lnTo>
                  <a:lnTo>
                    <a:pt x="190055" y="254228"/>
                  </a:lnTo>
                  <a:lnTo>
                    <a:pt x="190207" y="253974"/>
                  </a:lnTo>
                  <a:lnTo>
                    <a:pt x="191401" y="251053"/>
                  </a:lnTo>
                  <a:close/>
                </a:path>
                <a:path w="1116329" h="541020">
                  <a:moveTo>
                    <a:pt x="216649" y="42545"/>
                  </a:moveTo>
                  <a:lnTo>
                    <a:pt x="215176" y="41529"/>
                  </a:lnTo>
                  <a:lnTo>
                    <a:pt x="214490" y="40640"/>
                  </a:lnTo>
                  <a:lnTo>
                    <a:pt x="214579" y="39497"/>
                  </a:lnTo>
                  <a:lnTo>
                    <a:pt x="215239" y="39370"/>
                  </a:lnTo>
                  <a:lnTo>
                    <a:pt x="215366" y="39243"/>
                  </a:lnTo>
                  <a:lnTo>
                    <a:pt x="214960" y="38989"/>
                  </a:lnTo>
                  <a:lnTo>
                    <a:pt x="214261" y="38862"/>
                  </a:lnTo>
                  <a:lnTo>
                    <a:pt x="214249" y="47371"/>
                  </a:lnTo>
                  <a:lnTo>
                    <a:pt x="214122" y="47879"/>
                  </a:lnTo>
                  <a:lnTo>
                    <a:pt x="213715" y="47625"/>
                  </a:lnTo>
                  <a:lnTo>
                    <a:pt x="214210" y="46863"/>
                  </a:lnTo>
                  <a:lnTo>
                    <a:pt x="214249" y="47371"/>
                  </a:lnTo>
                  <a:lnTo>
                    <a:pt x="214249" y="38849"/>
                  </a:lnTo>
                  <a:lnTo>
                    <a:pt x="214083" y="38608"/>
                  </a:lnTo>
                  <a:lnTo>
                    <a:pt x="214122" y="36830"/>
                  </a:lnTo>
                  <a:lnTo>
                    <a:pt x="213906" y="36576"/>
                  </a:lnTo>
                  <a:lnTo>
                    <a:pt x="213487" y="36322"/>
                  </a:lnTo>
                  <a:lnTo>
                    <a:pt x="214147" y="36195"/>
                  </a:lnTo>
                  <a:lnTo>
                    <a:pt x="214617" y="36195"/>
                  </a:lnTo>
                  <a:lnTo>
                    <a:pt x="214871" y="36322"/>
                  </a:lnTo>
                  <a:lnTo>
                    <a:pt x="214896" y="36195"/>
                  </a:lnTo>
                  <a:lnTo>
                    <a:pt x="214871" y="34925"/>
                  </a:lnTo>
                  <a:lnTo>
                    <a:pt x="213067" y="33020"/>
                  </a:lnTo>
                  <a:lnTo>
                    <a:pt x="213106" y="29464"/>
                  </a:lnTo>
                  <a:lnTo>
                    <a:pt x="212940" y="28702"/>
                  </a:lnTo>
                  <a:lnTo>
                    <a:pt x="212178" y="28194"/>
                  </a:lnTo>
                  <a:lnTo>
                    <a:pt x="210794" y="27686"/>
                  </a:lnTo>
                  <a:lnTo>
                    <a:pt x="210515" y="27559"/>
                  </a:lnTo>
                  <a:lnTo>
                    <a:pt x="210553" y="26670"/>
                  </a:lnTo>
                  <a:lnTo>
                    <a:pt x="210743" y="25908"/>
                  </a:lnTo>
                  <a:lnTo>
                    <a:pt x="211162" y="25273"/>
                  </a:lnTo>
                  <a:lnTo>
                    <a:pt x="211099" y="24765"/>
                  </a:lnTo>
                  <a:lnTo>
                    <a:pt x="210566" y="24384"/>
                  </a:lnTo>
                  <a:lnTo>
                    <a:pt x="210096" y="24765"/>
                  </a:lnTo>
                  <a:lnTo>
                    <a:pt x="209816" y="25146"/>
                  </a:lnTo>
                  <a:lnTo>
                    <a:pt x="209588" y="25273"/>
                  </a:lnTo>
                  <a:lnTo>
                    <a:pt x="209321" y="25146"/>
                  </a:lnTo>
                  <a:lnTo>
                    <a:pt x="209842" y="23241"/>
                  </a:lnTo>
                  <a:lnTo>
                    <a:pt x="210680" y="20320"/>
                  </a:lnTo>
                  <a:lnTo>
                    <a:pt x="210756" y="20066"/>
                  </a:lnTo>
                  <a:lnTo>
                    <a:pt x="210019" y="20320"/>
                  </a:lnTo>
                  <a:lnTo>
                    <a:pt x="209397" y="20193"/>
                  </a:lnTo>
                  <a:lnTo>
                    <a:pt x="208902" y="19431"/>
                  </a:lnTo>
                  <a:lnTo>
                    <a:pt x="208546" y="18669"/>
                  </a:lnTo>
                  <a:lnTo>
                    <a:pt x="208114" y="17653"/>
                  </a:lnTo>
                  <a:lnTo>
                    <a:pt x="207086" y="17145"/>
                  </a:lnTo>
                  <a:lnTo>
                    <a:pt x="202819" y="10160"/>
                  </a:lnTo>
                  <a:lnTo>
                    <a:pt x="203263" y="10160"/>
                  </a:lnTo>
                  <a:lnTo>
                    <a:pt x="204177" y="9525"/>
                  </a:lnTo>
                  <a:lnTo>
                    <a:pt x="203885" y="8763"/>
                  </a:lnTo>
                  <a:lnTo>
                    <a:pt x="202869" y="7366"/>
                  </a:lnTo>
                  <a:lnTo>
                    <a:pt x="202780" y="7239"/>
                  </a:lnTo>
                  <a:lnTo>
                    <a:pt x="202247" y="6985"/>
                  </a:lnTo>
                  <a:lnTo>
                    <a:pt x="201853" y="6858"/>
                  </a:lnTo>
                  <a:lnTo>
                    <a:pt x="200723" y="6858"/>
                  </a:lnTo>
                  <a:lnTo>
                    <a:pt x="200126" y="6350"/>
                  </a:lnTo>
                  <a:lnTo>
                    <a:pt x="199885" y="5207"/>
                  </a:lnTo>
                  <a:lnTo>
                    <a:pt x="199212" y="6350"/>
                  </a:lnTo>
                  <a:lnTo>
                    <a:pt x="198831" y="6819"/>
                  </a:lnTo>
                  <a:lnTo>
                    <a:pt x="198831" y="39243"/>
                  </a:lnTo>
                  <a:lnTo>
                    <a:pt x="198716" y="40640"/>
                  </a:lnTo>
                  <a:lnTo>
                    <a:pt x="198589" y="42926"/>
                  </a:lnTo>
                  <a:lnTo>
                    <a:pt x="198158" y="45212"/>
                  </a:lnTo>
                  <a:lnTo>
                    <a:pt x="197281" y="46990"/>
                  </a:lnTo>
                  <a:lnTo>
                    <a:pt x="196075" y="48006"/>
                  </a:lnTo>
                  <a:lnTo>
                    <a:pt x="194564" y="48387"/>
                  </a:lnTo>
                  <a:lnTo>
                    <a:pt x="193929" y="49276"/>
                  </a:lnTo>
                  <a:lnTo>
                    <a:pt x="193471" y="48895"/>
                  </a:lnTo>
                  <a:lnTo>
                    <a:pt x="192989" y="48768"/>
                  </a:lnTo>
                  <a:lnTo>
                    <a:pt x="192481" y="49022"/>
                  </a:lnTo>
                  <a:lnTo>
                    <a:pt x="191897" y="49530"/>
                  </a:lnTo>
                  <a:lnTo>
                    <a:pt x="191439" y="49530"/>
                  </a:lnTo>
                  <a:lnTo>
                    <a:pt x="191439" y="65024"/>
                  </a:lnTo>
                  <a:lnTo>
                    <a:pt x="191135" y="65532"/>
                  </a:lnTo>
                  <a:lnTo>
                    <a:pt x="191262" y="64897"/>
                  </a:lnTo>
                  <a:lnTo>
                    <a:pt x="191376" y="64770"/>
                  </a:lnTo>
                  <a:lnTo>
                    <a:pt x="191439" y="65024"/>
                  </a:lnTo>
                  <a:lnTo>
                    <a:pt x="191439" y="49530"/>
                  </a:lnTo>
                  <a:lnTo>
                    <a:pt x="191046" y="49530"/>
                  </a:lnTo>
                  <a:lnTo>
                    <a:pt x="191706" y="48387"/>
                  </a:lnTo>
                  <a:lnTo>
                    <a:pt x="191693" y="48133"/>
                  </a:lnTo>
                  <a:lnTo>
                    <a:pt x="191262" y="48260"/>
                  </a:lnTo>
                  <a:lnTo>
                    <a:pt x="188849" y="48260"/>
                  </a:lnTo>
                  <a:lnTo>
                    <a:pt x="187528" y="48768"/>
                  </a:lnTo>
                  <a:lnTo>
                    <a:pt x="187299" y="49657"/>
                  </a:lnTo>
                  <a:lnTo>
                    <a:pt x="186969" y="49276"/>
                  </a:lnTo>
                  <a:lnTo>
                    <a:pt x="186651" y="48895"/>
                  </a:lnTo>
                  <a:lnTo>
                    <a:pt x="186156" y="48514"/>
                  </a:lnTo>
                  <a:lnTo>
                    <a:pt x="185483" y="48514"/>
                  </a:lnTo>
                  <a:lnTo>
                    <a:pt x="185026" y="48768"/>
                  </a:lnTo>
                  <a:lnTo>
                    <a:pt x="184556" y="49276"/>
                  </a:lnTo>
                  <a:lnTo>
                    <a:pt x="183921" y="48768"/>
                  </a:lnTo>
                  <a:lnTo>
                    <a:pt x="183134" y="47371"/>
                  </a:lnTo>
                  <a:lnTo>
                    <a:pt x="182626" y="46736"/>
                  </a:lnTo>
                  <a:lnTo>
                    <a:pt x="182118" y="46482"/>
                  </a:lnTo>
                  <a:lnTo>
                    <a:pt x="181876" y="46355"/>
                  </a:lnTo>
                  <a:lnTo>
                    <a:pt x="180860" y="46482"/>
                  </a:lnTo>
                  <a:lnTo>
                    <a:pt x="177888" y="46355"/>
                  </a:lnTo>
                  <a:lnTo>
                    <a:pt x="177838" y="46101"/>
                  </a:lnTo>
                  <a:lnTo>
                    <a:pt x="177546" y="45847"/>
                  </a:lnTo>
                  <a:lnTo>
                    <a:pt x="177012" y="45466"/>
                  </a:lnTo>
                  <a:lnTo>
                    <a:pt x="175590" y="45085"/>
                  </a:lnTo>
                  <a:lnTo>
                    <a:pt x="175158" y="44704"/>
                  </a:lnTo>
                  <a:lnTo>
                    <a:pt x="174942" y="44323"/>
                  </a:lnTo>
                  <a:lnTo>
                    <a:pt x="174790" y="44069"/>
                  </a:lnTo>
                  <a:lnTo>
                    <a:pt x="174142" y="44323"/>
                  </a:lnTo>
                  <a:lnTo>
                    <a:pt x="173469" y="44196"/>
                  </a:lnTo>
                  <a:lnTo>
                    <a:pt x="172808" y="43688"/>
                  </a:lnTo>
                  <a:lnTo>
                    <a:pt x="172161" y="42926"/>
                  </a:lnTo>
                  <a:lnTo>
                    <a:pt x="172008" y="42545"/>
                  </a:lnTo>
                  <a:lnTo>
                    <a:pt x="172034" y="41783"/>
                  </a:lnTo>
                  <a:lnTo>
                    <a:pt x="172491" y="41402"/>
                  </a:lnTo>
                  <a:lnTo>
                    <a:pt x="173164" y="41021"/>
                  </a:lnTo>
                  <a:lnTo>
                    <a:pt x="174040" y="40894"/>
                  </a:lnTo>
                  <a:lnTo>
                    <a:pt x="174269" y="39878"/>
                  </a:lnTo>
                  <a:lnTo>
                    <a:pt x="174536" y="39243"/>
                  </a:lnTo>
                  <a:lnTo>
                    <a:pt x="174840" y="39116"/>
                  </a:lnTo>
                  <a:lnTo>
                    <a:pt x="175425" y="38608"/>
                  </a:lnTo>
                  <a:lnTo>
                    <a:pt x="175628" y="38608"/>
                  </a:lnTo>
                  <a:lnTo>
                    <a:pt x="175869" y="38354"/>
                  </a:lnTo>
                  <a:lnTo>
                    <a:pt x="176123" y="37973"/>
                  </a:lnTo>
                  <a:lnTo>
                    <a:pt x="175996" y="36576"/>
                  </a:lnTo>
                  <a:lnTo>
                    <a:pt x="176085" y="36322"/>
                  </a:lnTo>
                  <a:lnTo>
                    <a:pt x="176898" y="35306"/>
                  </a:lnTo>
                  <a:lnTo>
                    <a:pt x="178866" y="34925"/>
                  </a:lnTo>
                  <a:lnTo>
                    <a:pt x="179082" y="34798"/>
                  </a:lnTo>
                  <a:lnTo>
                    <a:pt x="180365" y="34036"/>
                  </a:lnTo>
                  <a:lnTo>
                    <a:pt x="181978" y="32893"/>
                  </a:lnTo>
                  <a:lnTo>
                    <a:pt x="183184" y="32004"/>
                  </a:lnTo>
                  <a:lnTo>
                    <a:pt x="183121" y="31242"/>
                  </a:lnTo>
                  <a:lnTo>
                    <a:pt x="183489" y="30607"/>
                  </a:lnTo>
                  <a:lnTo>
                    <a:pt x="185102" y="29845"/>
                  </a:lnTo>
                  <a:lnTo>
                    <a:pt x="186207" y="29464"/>
                  </a:lnTo>
                  <a:lnTo>
                    <a:pt x="186880" y="27940"/>
                  </a:lnTo>
                  <a:lnTo>
                    <a:pt x="187642" y="26670"/>
                  </a:lnTo>
                  <a:lnTo>
                    <a:pt x="188353" y="25781"/>
                  </a:lnTo>
                  <a:lnTo>
                    <a:pt x="189153" y="25908"/>
                  </a:lnTo>
                  <a:lnTo>
                    <a:pt x="190068" y="26797"/>
                  </a:lnTo>
                  <a:lnTo>
                    <a:pt x="190182" y="26162"/>
                  </a:lnTo>
                  <a:lnTo>
                    <a:pt x="190169" y="25781"/>
                  </a:lnTo>
                  <a:lnTo>
                    <a:pt x="189928" y="25273"/>
                  </a:lnTo>
                  <a:lnTo>
                    <a:pt x="189217" y="24638"/>
                  </a:lnTo>
                  <a:lnTo>
                    <a:pt x="189852" y="23876"/>
                  </a:lnTo>
                  <a:lnTo>
                    <a:pt x="190766" y="24003"/>
                  </a:lnTo>
                  <a:lnTo>
                    <a:pt x="191935" y="25146"/>
                  </a:lnTo>
                  <a:lnTo>
                    <a:pt x="192557" y="24130"/>
                  </a:lnTo>
                  <a:lnTo>
                    <a:pt x="192646" y="23876"/>
                  </a:lnTo>
                  <a:lnTo>
                    <a:pt x="192862" y="23241"/>
                  </a:lnTo>
                  <a:lnTo>
                    <a:pt x="194322" y="23622"/>
                  </a:lnTo>
                  <a:lnTo>
                    <a:pt x="195719" y="26162"/>
                  </a:lnTo>
                  <a:lnTo>
                    <a:pt x="197167" y="31242"/>
                  </a:lnTo>
                  <a:lnTo>
                    <a:pt x="198361" y="35052"/>
                  </a:lnTo>
                  <a:lnTo>
                    <a:pt x="198729" y="37084"/>
                  </a:lnTo>
                  <a:lnTo>
                    <a:pt x="198831" y="39243"/>
                  </a:lnTo>
                  <a:lnTo>
                    <a:pt x="198831" y="6819"/>
                  </a:lnTo>
                  <a:lnTo>
                    <a:pt x="198691" y="6985"/>
                  </a:lnTo>
                  <a:lnTo>
                    <a:pt x="198297" y="7366"/>
                  </a:lnTo>
                  <a:lnTo>
                    <a:pt x="197218" y="4826"/>
                  </a:lnTo>
                  <a:lnTo>
                    <a:pt x="196938" y="3683"/>
                  </a:lnTo>
                  <a:lnTo>
                    <a:pt x="196646" y="3048"/>
                  </a:lnTo>
                  <a:lnTo>
                    <a:pt x="196557" y="2794"/>
                  </a:lnTo>
                  <a:lnTo>
                    <a:pt x="196380" y="2032"/>
                  </a:lnTo>
                  <a:lnTo>
                    <a:pt x="194970" y="1143"/>
                  </a:lnTo>
                  <a:lnTo>
                    <a:pt x="193471" y="635"/>
                  </a:lnTo>
                  <a:lnTo>
                    <a:pt x="192354" y="254"/>
                  </a:lnTo>
                  <a:lnTo>
                    <a:pt x="191833" y="508"/>
                  </a:lnTo>
                  <a:lnTo>
                    <a:pt x="190512" y="508"/>
                  </a:lnTo>
                  <a:lnTo>
                    <a:pt x="190080" y="635"/>
                  </a:lnTo>
                  <a:lnTo>
                    <a:pt x="189661" y="508"/>
                  </a:lnTo>
                  <a:lnTo>
                    <a:pt x="189255" y="254"/>
                  </a:lnTo>
                  <a:lnTo>
                    <a:pt x="188277" y="0"/>
                  </a:lnTo>
                  <a:lnTo>
                    <a:pt x="187579" y="0"/>
                  </a:lnTo>
                  <a:lnTo>
                    <a:pt x="187147" y="127"/>
                  </a:lnTo>
                  <a:lnTo>
                    <a:pt x="187159" y="2159"/>
                  </a:lnTo>
                  <a:lnTo>
                    <a:pt x="186232" y="3048"/>
                  </a:lnTo>
                  <a:lnTo>
                    <a:pt x="184315" y="2794"/>
                  </a:lnTo>
                  <a:lnTo>
                    <a:pt x="181317" y="6477"/>
                  </a:lnTo>
                  <a:lnTo>
                    <a:pt x="180759" y="7493"/>
                  </a:lnTo>
                  <a:lnTo>
                    <a:pt x="180352" y="8763"/>
                  </a:lnTo>
                  <a:lnTo>
                    <a:pt x="179438" y="10160"/>
                  </a:lnTo>
                  <a:lnTo>
                    <a:pt x="178358" y="11430"/>
                  </a:lnTo>
                  <a:lnTo>
                    <a:pt x="177279" y="12433"/>
                  </a:lnTo>
                  <a:lnTo>
                    <a:pt x="177279" y="34798"/>
                  </a:lnTo>
                  <a:lnTo>
                    <a:pt x="176517" y="34417"/>
                  </a:lnTo>
                  <a:lnTo>
                    <a:pt x="176326" y="34036"/>
                  </a:lnTo>
                  <a:lnTo>
                    <a:pt x="176288" y="33782"/>
                  </a:lnTo>
                  <a:lnTo>
                    <a:pt x="176491" y="32893"/>
                  </a:lnTo>
                  <a:lnTo>
                    <a:pt x="177038" y="33782"/>
                  </a:lnTo>
                  <a:lnTo>
                    <a:pt x="177279" y="34798"/>
                  </a:lnTo>
                  <a:lnTo>
                    <a:pt x="177279" y="12433"/>
                  </a:lnTo>
                  <a:lnTo>
                    <a:pt x="177114" y="12573"/>
                  </a:lnTo>
                  <a:lnTo>
                    <a:pt x="175361" y="13843"/>
                  </a:lnTo>
                  <a:lnTo>
                    <a:pt x="173939" y="14732"/>
                  </a:lnTo>
                  <a:lnTo>
                    <a:pt x="172847" y="14986"/>
                  </a:lnTo>
                  <a:lnTo>
                    <a:pt x="172466" y="15494"/>
                  </a:lnTo>
                  <a:lnTo>
                    <a:pt x="172440" y="15875"/>
                  </a:lnTo>
                  <a:lnTo>
                    <a:pt x="172212" y="16002"/>
                  </a:lnTo>
                  <a:lnTo>
                    <a:pt x="171069" y="16891"/>
                  </a:lnTo>
                  <a:lnTo>
                    <a:pt x="170243" y="17780"/>
                  </a:lnTo>
                  <a:lnTo>
                    <a:pt x="170040" y="17983"/>
                  </a:lnTo>
                  <a:lnTo>
                    <a:pt x="170040" y="41402"/>
                  </a:lnTo>
                  <a:lnTo>
                    <a:pt x="169938" y="42545"/>
                  </a:lnTo>
                  <a:lnTo>
                    <a:pt x="168935" y="41910"/>
                  </a:lnTo>
                  <a:lnTo>
                    <a:pt x="169011" y="41783"/>
                  </a:lnTo>
                  <a:lnTo>
                    <a:pt x="169164" y="41656"/>
                  </a:lnTo>
                  <a:lnTo>
                    <a:pt x="170040" y="41402"/>
                  </a:lnTo>
                  <a:lnTo>
                    <a:pt x="170040" y="17983"/>
                  </a:lnTo>
                  <a:lnTo>
                    <a:pt x="169202" y="18796"/>
                  </a:lnTo>
                  <a:lnTo>
                    <a:pt x="168478" y="19431"/>
                  </a:lnTo>
                  <a:lnTo>
                    <a:pt x="168046" y="19558"/>
                  </a:lnTo>
                  <a:lnTo>
                    <a:pt x="165938" y="21590"/>
                  </a:lnTo>
                  <a:lnTo>
                    <a:pt x="163741" y="23241"/>
                  </a:lnTo>
                  <a:lnTo>
                    <a:pt x="162115" y="24638"/>
                  </a:lnTo>
                  <a:lnTo>
                    <a:pt x="160743" y="25908"/>
                  </a:lnTo>
                  <a:lnTo>
                    <a:pt x="159651" y="27178"/>
                  </a:lnTo>
                  <a:lnTo>
                    <a:pt x="158191" y="28321"/>
                  </a:lnTo>
                  <a:lnTo>
                    <a:pt x="156248" y="30099"/>
                  </a:lnTo>
                  <a:lnTo>
                    <a:pt x="153809" y="32512"/>
                  </a:lnTo>
                  <a:lnTo>
                    <a:pt x="151206" y="35306"/>
                  </a:lnTo>
                  <a:lnTo>
                    <a:pt x="148386" y="37973"/>
                  </a:lnTo>
                  <a:lnTo>
                    <a:pt x="147612" y="38354"/>
                  </a:lnTo>
                  <a:lnTo>
                    <a:pt x="147294" y="38608"/>
                  </a:lnTo>
                  <a:lnTo>
                    <a:pt x="146926" y="38735"/>
                  </a:lnTo>
                  <a:lnTo>
                    <a:pt x="145516" y="38989"/>
                  </a:lnTo>
                  <a:lnTo>
                    <a:pt x="144741" y="39370"/>
                  </a:lnTo>
                  <a:lnTo>
                    <a:pt x="143230" y="40259"/>
                  </a:lnTo>
                  <a:lnTo>
                    <a:pt x="143243" y="41402"/>
                  </a:lnTo>
                  <a:lnTo>
                    <a:pt x="144767" y="42545"/>
                  </a:lnTo>
                  <a:lnTo>
                    <a:pt x="143484" y="43688"/>
                  </a:lnTo>
                  <a:lnTo>
                    <a:pt x="142290" y="44704"/>
                  </a:lnTo>
                  <a:lnTo>
                    <a:pt x="142201" y="44831"/>
                  </a:lnTo>
                  <a:lnTo>
                    <a:pt x="138836" y="48133"/>
                  </a:lnTo>
                  <a:lnTo>
                    <a:pt x="138404" y="48526"/>
                  </a:lnTo>
                  <a:lnTo>
                    <a:pt x="138404" y="75184"/>
                  </a:lnTo>
                  <a:lnTo>
                    <a:pt x="138074" y="75565"/>
                  </a:lnTo>
                  <a:lnTo>
                    <a:pt x="137287" y="75565"/>
                  </a:lnTo>
                  <a:lnTo>
                    <a:pt x="137071" y="74549"/>
                  </a:lnTo>
                  <a:lnTo>
                    <a:pt x="137718" y="74422"/>
                  </a:lnTo>
                  <a:lnTo>
                    <a:pt x="138252" y="74549"/>
                  </a:lnTo>
                  <a:lnTo>
                    <a:pt x="138404" y="75184"/>
                  </a:lnTo>
                  <a:lnTo>
                    <a:pt x="138404" y="48526"/>
                  </a:lnTo>
                  <a:lnTo>
                    <a:pt x="135343" y="51308"/>
                  </a:lnTo>
                  <a:lnTo>
                    <a:pt x="131699" y="54483"/>
                  </a:lnTo>
                  <a:lnTo>
                    <a:pt x="129755" y="55753"/>
                  </a:lnTo>
                  <a:lnTo>
                    <a:pt x="127901" y="57404"/>
                  </a:lnTo>
                  <a:lnTo>
                    <a:pt x="126873" y="58293"/>
                  </a:lnTo>
                  <a:lnTo>
                    <a:pt x="126873" y="87884"/>
                  </a:lnTo>
                  <a:lnTo>
                    <a:pt x="126098" y="88519"/>
                  </a:lnTo>
                  <a:lnTo>
                    <a:pt x="125641" y="88773"/>
                  </a:lnTo>
                  <a:lnTo>
                    <a:pt x="125590" y="88519"/>
                  </a:lnTo>
                  <a:lnTo>
                    <a:pt x="125755" y="88265"/>
                  </a:lnTo>
                  <a:lnTo>
                    <a:pt x="125793" y="87757"/>
                  </a:lnTo>
                  <a:lnTo>
                    <a:pt x="126873" y="87884"/>
                  </a:lnTo>
                  <a:lnTo>
                    <a:pt x="126873" y="58293"/>
                  </a:lnTo>
                  <a:lnTo>
                    <a:pt x="125971" y="59055"/>
                  </a:lnTo>
                  <a:lnTo>
                    <a:pt x="124637" y="59944"/>
                  </a:lnTo>
                  <a:lnTo>
                    <a:pt x="123901" y="60325"/>
                  </a:lnTo>
                  <a:lnTo>
                    <a:pt x="122631" y="61722"/>
                  </a:lnTo>
                  <a:lnTo>
                    <a:pt x="121500" y="62738"/>
                  </a:lnTo>
                  <a:lnTo>
                    <a:pt x="120510" y="63500"/>
                  </a:lnTo>
                  <a:lnTo>
                    <a:pt x="119735" y="64135"/>
                  </a:lnTo>
                  <a:lnTo>
                    <a:pt x="118364" y="65151"/>
                  </a:lnTo>
                  <a:lnTo>
                    <a:pt x="116382" y="66548"/>
                  </a:lnTo>
                  <a:lnTo>
                    <a:pt x="115608" y="66802"/>
                  </a:lnTo>
                  <a:lnTo>
                    <a:pt x="114947" y="67056"/>
                  </a:lnTo>
                  <a:lnTo>
                    <a:pt x="114833" y="67437"/>
                  </a:lnTo>
                  <a:lnTo>
                    <a:pt x="114947" y="67691"/>
                  </a:lnTo>
                  <a:lnTo>
                    <a:pt x="114757" y="67945"/>
                  </a:lnTo>
                  <a:lnTo>
                    <a:pt x="114109" y="68072"/>
                  </a:lnTo>
                  <a:lnTo>
                    <a:pt x="113868" y="68326"/>
                  </a:lnTo>
                  <a:lnTo>
                    <a:pt x="113626" y="68707"/>
                  </a:lnTo>
                  <a:lnTo>
                    <a:pt x="113461" y="69342"/>
                  </a:lnTo>
                  <a:lnTo>
                    <a:pt x="113334" y="69723"/>
                  </a:lnTo>
                  <a:lnTo>
                    <a:pt x="113118" y="70231"/>
                  </a:lnTo>
                  <a:lnTo>
                    <a:pt x="111899" y="70993"/>
                  </a:lnTo>
                  <a:lnTo>
                    <a:pt x="111264" y="71120"/>
                  </a:lnTo>
                  <a:lnTo>
                    <a:pt x="111010" y="71882"/>
                  </a:lnTo>
                  <a:lnTo>
                    <a:pt x="111188" y="73025"/>
                  </a:lnTo>
                  <a:lnTo>
                    <a:pt x="110363" y="73533"/>
                  </a:lnTo>
                  <a:lnTo>
                    <a:pt x="109499" y="73660"/>
                  </a:lnTo>
                  <a:lnTo>
                    <a:pt x="108559" y="73660"/>
                  </a:lnTo>
                  <a:lnTo>
                    <a:pt x="107111" y="75565"/>
                  </a:lnTo>
                  <a:lnTo>
                    <a:pt x="105371" y="76962"/>
                  </a:lnTo>
                  <a:lnTo>
                    <a:pt x="103847" y="78867"/>
                  </a:lnTo>
                  <a:lnTo>
                    <a:pt x="102946" y="80137"/>
                  </a:lnTo>
                  <a:lnTo>
                    <a:pt x="102666" y="80899"/>
                  </a:lnTo>
                  <a:lnTo>
                    <a:pt x="103987" y="81153"/>
                  </a:lnTo>
                  <a:lnTo>
                    <a:pt x="104838" y="82042"/>
                  </a:lnTo>
                  <a:lnTo>
                    <a:pt x="105194" y="83566"/>
                  </a:lnTo>
                  <a:lnTo>
                    <a:pt x="103428" y="86360"/>
                  </a:lnTo>
                  <a:lnTo>
                    <a:pt x="105003" y="89281"/>
                  </a:lnTo>
                  <a:lnTo>
                    <a:pt x="106641" y="90805"/>
                  </a:lnTo>
                  <a:lnTo>
                    <a:pt x="108318" y="91059"/>
                  </a:lnTo>
                  <a:lnTo>
                    <a:pt x="110998" y="93599"/>
                  </a:lnTo>
                  <a:lnTo>
                    <a:pt x="111531" y="94361"/>
                  </a:lnTo>
                  <a:lnTo>
                    <a:pt x="111874" y="95250"/>
                  </a:lnTo>
                  <a:lnTo>
                    <a:pt x="113614" y="94869"/>
                  </a:lnTo>
                  <a:lnTo>
                    <a:pt x="114541" y="94488"/>
                  </a:lnTo>
                  <a:lnTo>
                    <a:pt x="114668" y="93980"/>
                  </a:lnTo>
                  <a:lnTo>
                    <a:pt x="115265" y="93599"/>
                  </a:lnTo>
                  <a:lnTo>
                    <a:pt x="115697" y="93726"/>
                  </a:lnTo>
                  <a:lnTo>
                    <a:pt x="115925" y="94234"/>
                  </a:lnTo>
                  <a:lnTo>
                    <a:pt x="116484" y="95123"/>
                  </a:lnTo>
                  <a:lnTo>
                    <a:pt x="116636" y="95758"/>
                  </a:lnTo>
                  <a:lnTo>
                    <a:pt x="116649" y="96647"/>
                  </a:lnTo>
                  <a:lnTo>
                    <a:pt x="117919" y="94615"/>
                  </a:lnTo>
                  <a:lnTo>
                    <a:pt x="118300" y="94234"/>
                  </a:lnTo>
                  <a:lnTo>
                    <a:pt x="118618" y="94107"/>
                  </a:lnTo>
                  <a:lnTo>
                    <a:pt x="119138" y="93853"/>
                  </a:lnTo>
                  <a:lnTo>
                    <a:pt x="119354" y="93853"/>
                  </a:lnTo>
                  <a:lnTo>
                    <a:pt x="119481" y="94107"/>
                  </a:lnTo>
                  <a:lnTo>
                    <a:pt x="119583" y="94615"/>
                  </a:lnTo>
                  <a:lnTo>
                    <a:pt x="119456" y="94869"/>
                  </a:lnTo>
                  <a:lnTo>
                    <a:pt x="118999" y="96266"/>
                  </a:lnTo>
                  <a:lnTo>
                    <a:pt x="119240" y="96774"/>
                  </a:lnTo>
                  <a:lnTo>
                    <a:pt x="119900" y="97155"/>
                  </a:lnTo>
                  <a:lnTo>
                    <a:pt x="121056" y="93853"/>
                  </a:lnTo>
                  <a:lnTo>
                    <a:pt x="121145" y="93599"/>
                  </a:lnTo>
                  <a:lnTo>
                    <a:pt x="121272" y="93218"/>
                  </a:lnTo>
                  <a:lnTo>
                    <a:pt x="122326" y="91059"/>
                  </a:lnTo>
                  <a:lnTo>
                    <a:pt x="123063" y="90805"/>
                  </a:lnTo>
                  <a:lnTo>
                    <a:pt x="123926" y="90805"/>
                  </a:lnTo>
                  <a:lnTo>
                    <a:pt x="124701" y="90424"/>
                  </a:lnTo>
                  <a:lnTo>
                    <a:pt x="125653" y="90043"/>
                  </a:lnTo>
                  <a:lnTo>
                    <a:pt x="126758" y="89408"/>
                  </a:lnTo>
                  <a:lnTo>
                    <a:pt x="127444" y="88773"/>
                  </a:lnTo>
                  <a:lnTo>
                    <a:pt x="127990" y="88265"/>
                  </a:lnTo>
                  <a:lnTo>
                    <a:pt x="127876" y="87757"/>
                  </a:lnTo>
                  <a:lnTo>
                    <a:pt x="127838" y="87630"/>
                  </a:lnTo>
                  <a:lnTo>
                    <a:pt x="128003" y="87122"/>
                  </a:lnTo>
                  <a:lnTo>
                    <a:pt x="128473" y="86614"/>
                  </a:lnTo>
                  <a:lnTo>
                    <a:pt x="128968" y="85852"/>
                  </a:lnTo>
                  <a:lnTo>
                    <a:pt x="129794" y="84963"/>
                  </a:lnTo>
                  <a:lnTo>
                    <a:pt x="130060" y="84582"/>
                  </a:lnTo>
                  <a:lnTo>
                    <a:pt x="130111" y="83947"/>
                  </a:lnTo>
                  <a:lnTo>
                    <a:pt x="131267" y="83058"/>
                  </a:lnTo>
                  <a:lnTo>
                    <a:pt x="133350" y="80391"/>
                  </a:lnTo>
                  <a:lnTo>
                    <a:pt x="134099" y="80010"/>
                  </a:lnTo>
                  <a:lnTo>
                    <a:pt x="134734" y="80137"/>
                  </a:lnTo>
                  <a:lnTo>
                    <a:pt x="134899" y="80010"/>
                  </a:lnTo>
                  <a:lnTo>
                    <a:pt x="135877" y="79248"/>
                  </a:lnTo>
                  <a:lnTo>
                    <a:pt x="136359" y="78740"/>
                  </a:lnTo>
                  <a:lnTo>
                    <a:pt x="136512" y="78232"/>
                  </a:lnTo>
                  <a:lnTo>
                    <a:pt x="136359" y="77597"/>
                  </a:lnTo>
                  <a:lnTo>
                    <a:pt x="136715" y="77597"/>
                  </a:lnTo>
                  <a:lnTo>
                    <a:pt x="137274" y="77216"/>
                  </a:lnTo>
                  <a:lnTo>
                    <a:pt x="138036" y="76581"/>
                  </a:lnTo>
                  <a:lnTo>
                    <a:pt x="138747" y="75946"/>
                  </a:lnTo>
                  <a:lnTo>
                    <a:pt x="138912" y="75692"/>
                  </a:lnTo>
                  <a:lnTo>
                    <a:pt x="139065" y="75565"/>
                  </a:lnTo>
                  <a:lnTo>
                    <a:pt x="139217" y="75438"/>
                  </a:lnTo>
                  <a:lnTo>
                    <a:pt x="139661" y="75438"/>
                  </a:lnTo>
                  <a:lnTo>
                    <a:pt x="141300" y="76073"/>
                  </a:lnTo>
                  <a:lnTo>
                    <a:pt x="142494" y="75438"/>
                  </a:lnTo>
                  <a:lnTo>
                    <a:pt x="142913" y="74422"/>
                  </a:lnTo>
                  <a:lnTo>
                    <a:pt x="143230" y="73660"/>
                  </a:lnTo>
                  <a:lnTo>
                    <a:pt x="142468" y="71882"/>
                  </a:lnTo>
                  <a:lnTo>
                    <a:pt x="142417" y="70993"/>
                  </a:lnTo>
                  <a:lnTo>
                    <a:pt x="143078" y="70866"/>
                  </a:lnTo>
                  <a:lnTo>
                    <a:pt x="143522" y="70485"/>
                  </a:lnTo>
                  <a:lnTo>
                    <a:pt x="144297" y="70231"/>
                  </a:lnTo>
                  <a:lnTo>
                    <a:pt x="145173" y="69977"/>
                  </a:lnTo>
                  <a:lnTo>
                    <a:pt x="145808" y="69723"/>
                  </a:lnTo>
                  <a:lnTo>
                    <a:pt x="146202" y="69342"/>
                  </a:lnTo>
                  <a:lnTo>
                    <a:pt x="147231" y="67691"/>
                  </a:lnTo>
                  <a:lnTo>
                    <a:pt x="147218" y="67183"/>
                  </a:lnTo>
                  <a:lnTo>
                    <a:pt x="146875" y="66802"/>
                  </a:lnTo>
                  <a:lnTo>
                    <a:pt x="146964" y="66421"/>
                  </a:lnTo>
                  <a:lnTo>
                    <a:pt x="147485" y="65786"/>
                  </a:lnTo>
                  <a:lnTo>
                    <a:pt x="148590" y="65659"/>
                  </a:lnTo>
                  <a:lnTo>
                    <a:pt x="150114" y="66294"/>
                  </a:lnTo>
                  <a:lnTo>
                    <a:pt x="150012" y="65659"/>
                  </a:lnTo>
                  <a:lnTo>
                    <a:pt x="150101" y="65024"/>
                  </a:lnTo>
                  <a:lnTo>
                    <a:pt x="150114" y="64008"/>
                  </a:lnTo>
                  <a:lnTo>
                    <a:pt x="151790" y="64262"/>
                  </a:lnTo>
                  <a:lnTo>
                    <a:pt x="152006" y="64008"/>
                  </a:lnTo>
                  <a:lnTo>
                    <a:pt x="152438" y="63500"/>
                  </a:lnTo>
                  <a:lnTo>
                    <a:pt x="152400" y="61214"/>
                  </a:lnTo>
                  <a:lnTo>
                    <a:pt x="152996" y="61595"/>
                  </a:lnTo>
                  <a:lnTo>
                    <a:pt x="153479" y="62230"/>
                  </a:lnTo>
                  <a:lnTo>
                    <a:pt x="153568" y="61214"/>
                  </a:lnTo>
                  <a:lnTo>
                    <a:pt x="156159" y="59817"/>
                  </a:lnTo>
                  <a:lnTo>
                    <a:pt x="156502" y="59563"/>
                  </a:lnTo>
                  <a:lnTo>
                    <a:pt x="156756" y="59182"/>
                  </a:lnTo>
                  <a:lnTo>
                    <a:pt x="156933" y="58039"/>
                  </a:lnTo>
                  <a:lnTo>
                    <a:pt x="157353" y="57277"/>
                  </a:lnTo>
                  <a:lnTo>
                    <a:pt x="158013" y="57150"/>
                  </a:lnTo>
                  <a:lnTo>
                    <a:pt x="158864" y="57150"/>
                  </a:lnTo>
                  <a:lnTo>
                    <a:pt x="159296" y="57023"/>
                  </a:lnTo>
                  <a:lnTo>
                    <a:pt x="159969" y="56769"/>
                  </a:lnTo>
                  <a:lnTo>
                    <a:pt x="159969" y="58166"/>
                  </a:lnTo>
                  <a:lnTo>
                    <a:pt x="160426" y="58928"/>
                  </a:lnTo>
                  <a:lnTo>
                    <a:pt x="161353" y="58928"/>
                  </a:lnTo>
                  <a:lnTo>
                    <a:pt x="162191" y="59182"/>
                  </a:lnTo>
                  <a:lnTo>
                    <a:pt x="163080" y="58801"/>
                  </a:lnTo>
                  <a:lnTo>
                    <a:pt x="164020" y="57785"/>
                  </a:lnTo>
                  <a:lnTo>
                    <a:pt x="164503" y="58420"/>
                  </a:lnTo>
                  <a:lnTo>
                    <a:pt x="164592" y="58801"/>
                  </a:lnTo>
                  <a:lnTo>
                    <a:pt x="164706" y="59182"/>
                  </a:lnTo>
                  <a:lnTo>
                    <a:pt x="164833" y="59436"/>
                  </a:lnTo>
                  <a:lnTo>
                    <a:pt x="165417" y="59690"/>
                  </a:lnTo>
                  <a:lnTo>
                    <a:pt x="166382" y="59817"/>
                  </a:lnTo>
                  <a:lnTo>
                    <a:pt x="167322" y="60198"/>
                  </a:lnTo>
                  <a:lnTo>
                    <a:pt x="168122" y="60706"/>
                  </a:lnTo>
                  <a:lnTo>
                    <a:pt x="169100" y="59436"/>
                  </a:lnTo>
                  <a:lnTo>
                    <a:pt x="170116" y="59182"/>
                  </a:lnTo>
                  <a:lnTo>
                    <a:pt x="170980" y="59690"/>
                  </a:lnTo>
                  <a:lnTo>
                    <a:pt x="171069" y="60198"/>
                  </a:lnTo>
                  <a:lnTo>
                    <a:pt x="171005" y="61849"/>
                  </a:lnTo>
                  <a:lnTo>
                    <a:pt x="174015" y="61595"/>
                  </a:lnTo>
                  <a:lnTo>
                    <a:pt x="174701" y="62230"/>
                  </a:lnTo>
                  <a:lnTo>
                    <a:pt x="176110" y="63119"/>
                  </a:lnTo>
                  <a:lnTo>
                    <a:pt x="176530" y="63500"/>
                  </a:lnTo>
                  <a:lnTo>
                    <a:pt x="176580" y="63754"/>
                  </a:lnTo>
                  <a:lnTo>
                    <a:pt x="177457" y="63500"/>
                  </a:lnTo>
                  <a:lnTo>
                    <a:pt x="178181" y="63627"/>
                  </a:lnTo>
                  <a:lnTo>
                    <a:pt x="178777" y="64262"/>
                  </a:lnTo>
                  <a:lnTo>
                    <a:pt x="179501" y="64389"/>
                  </a:lnTo>
                  <a:lnTo>
                    <a:pt x="179641" y="64516"/>
                  </a:lnTo>
                  <a:lnTo>
                    <a:pt x="180060" y="64516"/>
                  </a:lnTo>
                  <a:lnTo>
                    <a:pt x="180771" y="64643"/>
                  </a:lnTo>
                  <a:lnTo>
                    <a:pt x="181394" y="63881"/>
                  </a:lnTo>
                  <a:lnTo>
                    <a:pt x="182054" y="63754"/>
                  </a:lnTo>
                  <a:lnTo>
                    <a:pt x="182727" y="64135"/>
                  </a:lnTo>
                  <a:lnTo>
                    <a:pt x="182943" y="65024"/>
                  </a:lnTo>
                  <a:lnTo>
                    <a:pt x="183349" y="65532"/>
                  </a:lnTo>
                  <a:lnTo>
                    <a:pt x="183959" y="65786"/>
                  </a:lnTo>
                  <a:lnTo>
                    <a:pt x="184683" y="64897"/>
                  </a:lnTo>
                  <a:lnTo>
                    <a:pt x="185331" y="64770"/>
                  </a:lnTo>
                  <a:lnTo>
                    <a:pt x="185928" y="65278"/>
                  </a:lnTo>
                  <a:lnTo>
                    <a:pt x="187007" y="65024"/>
                  </a:lnTo>
                  <a:lnTo>
                    <a:pt x="187718" y="64897"/>
                  </a:lnTo>
                  <a:lnTo>
                    <a:pt x="187871" y="64770"/>
                  </a:lnTo>
                  <a:lnTo>
                    <a:pt x="188023" y="64643"/>
                  </a:lnTo>
                  <a:lnTo>
                    <a:pt x="188137" y="66040"/>
                  </a:lnTo>
                  <a:lnTo>
                    <a:pt x="188252" y="66421"/>
                  </a:lnTo>
                  <a:lnTo>
                    <a:pt x="188747" y="67056"/>
                  </a:lnTo>
                  <a:lnTo>
                    <a:pt x="189814" y="67183"/>
                  </a:lnTo>
                  <a:lnTo>
                    <a:pt x="191554" y="68326"/>
                  </a:lnTo>
                  <a:lnTo>
                    <a:pt x="192354" y="67691"/>
                  </a:lnTo>
                  <a:lnTo>
                    <a:pt x="192189" y="65659"/>
                  </a:lnTo>
                  <a:lnTo>
                    <a:pt x="192557" y="66167"/>
                  </a:lnTo>
                  <a:lnTo>
                    <a:pt x="193294" y="66421"/>
                  </a:lnTo>
                  <a:lnTo>
                    <a:pt x="194386" y="66167"/>
                  </a:lnTo>
                  <a:lnTo>
                    <a:pt x="195427" y="67183"/>
                  </a:lnTo>
                  <a:lnTo>
                    <a:pt x="196519" y="67691"/>
                  </a:lnTo>
                  <a:lnTo>
                    <a:pt x="197662" y="67564"/>
                  </a:lnTo>
                  <a:lnTo>
                    <a:pt x="198094" y="66167"/>
                  </a:lnTo>
                  <a:lnTo>
                    <a:pt x="198259" y="65659"/>
                  </a:lnTo>
                  <a:lnTo>
                    <a:pt x="198297" y="65532"/>
                  </a:lnTo>
                  <a:lnTo>
                    <a:pt x="198374" y="65278"/>
                  </a:lnTo>
                  <a:lnTo>
                    <a:pt x="199047" y="64770"/>
                  </a:lnTo>
                  <a:lnTo>
                    <a:pt x="199224" y="64643"/>
                  </a:lnTo>
                  <a:lnTo>
                    <a:pt x="199898" y="64135"/>
                  </a:lnTo>
                  <a:lnTo>
                    <a:pt x="202234" y="64262"/>
                  </a:lnTo>
                  <a:lnTo>
                    <a:pt x="202819" y="66040"/>
                  </a:lnTo>
                  <a:lnTo>
                    <a:pt x="203085" y="66167"/>
                  </a:lnTo>
                  <a:lnTo>
                    <a:pt x="203847" y="67183"/>
                  </a:lnTo>
                  <a:lnTo>
                    <a:pt x="204000" y="67437"/>
                  </a:lnTo>
                  <a:lnTo>
                    <a:pt x="204050" y="67691"/>
                  </a:lnTo>
                  <a:lnTo>
                    <a:pt x="204990" y="66802"/>
                  </a:lnTo>
                  <a:lnTo>
                    <a:pt x="205854" y="66294"/>
                  </a:lnTo>
                  <a:lnTo>
                    <a:pt x="206641" y="66167"/>
                  </a:lnTo>
                  <a:lnTo>
                    <a:pt x="205968" y="65532"/>
                  </a:lnTo>
                  <a:lnTo>
                    <a:pt x="205613" y="64770"/>
                  </a:lnTo>
                  <a:lnTo>
                    <a:pt x="205155" y="64262"/>
                  </a:lnTo>
                  <a:lnTo>
                    <a:pt x="204609" y="64135"/>
                  </a:lnTo>
                  <a:lnTo>
                    <a:pt x="203949" y="64262"/>
                  </a:lnTo>
                  <a:lnTo>
                    <a:pt x="203974" y="64135"/>
                  </a:lnTo>
                  <a:lnTo>
                    <a:pt x="204063" y="63754"/>
                  </a:lnTo>
                  <a:lnTo>
                    <a:pt x="204050" y="63500"/>
                  </a:lnTo>
                  <a:lnTo>
                    <a:pt x="203898" y="62484"/>
                  </a:lnTo>
                  <a:lnTo>
                    <a:pt x="204393" y="63246"/>
                  </a:lnTo>
                  <a:lnTo>
                    <a:pt x="204952" y="63373"/>
                  </a:lnTo>
                  <a:lnTo>
                    <a:pt x="205562" y="62992"/>
                  </a:lnTo>
                  <a:lnTo>
                    <a:pt x="205676" y="62865"/>
                  </a:lnTo>
                  <a:lnTo>
                    <a:pt x="206425" y="62865"/>
                  </a:lnTo>
                  <a:lnTo>
                    <a:pt x="206870" y="62992"/>
                  </a:lnTo>
                  <a:lnTo>
                    <a:pt x="207543" y="63373"/>
                  </a:lnTo>
                  <a:lnTo>
                    <a:pt x="207886" y="62865"/>
                  </a:lnTo>
                  <a:lnTo>
                    <a:pt x="208127" y="62484"/>
                  </a:lnTo>
                  <a:lnTo>
                    <a:pt x="208546" y="61849"/>
                  </a:lnTo>
                  <a:lnTo>
                    <a:pt x="208940" y="61595"/>
                  </a:lnTo>
                  <a:lnTo>
                    <a:pt x="209918" y="60960"/>
                  </a:lnTo>
                  <a:lnTo>
                    <a:pt x="210032" y="60706"/>
                  </a:lnTo>
                  <a:lnTo>
                    <a:pt x="209969" y="59182"/>
                  </a:lnTo>
                  <a:lnTo>
                    <a:pt x="210083" y="58674"/>
                  </a:lnTo>
                  <a:lnTo>
                    <a:pt x="210134" y="58547"/>
                  </a:lnTo>
                  <a:lnTo>
                    <a:pt x="210362" y="58420"/>
                  </a:lnTo>
                  <a:lnTo>
                    <a:pt x="211531" y="59563"/>
                  </a:lnTo>
                  <a:lnTo>
                    <a:pt x="212242" y="60198"/>
                  </a:lnTo>
                  <a:lnTo>
                    <a:pt x="212534" y="60325"/>
                  </a:lnTo>
                  <a:lnTo>
                    <a:pt x="213182" y="60198"/>
                  </a:lnTo>
                  <a:lnTo>
                    <a:pt x="211620" y="58674"/>
                  </a:lnTo>
                  <a:lnTo>
                    <a:pt x="211607" y="58420"/>
                  </a:lnTo>
                  <a:lnTo>
                    <a:pt x="212801" y="54356"/>
                  </a:lnTo>
                  <a:lnTo>
                    <a:pt x="214617" y="55499"/>
                  </a:lnTo>
                  <a:lnTo>
                    <a:pt x="214896" y="55499"/>
                  </a:lnTo>
                  <a:lnTo>
                    <a:pt x="215341" y="55372"/>
                  </a:lnTo>
                  <a:lnTo>
                    <a:pt x="215188" y="54737"/>
                  </a:lnTo>
                  <a:lnTo>
                    <a:pt x="215176" y="54356"/>
                  </a:lnTo>
                  <a:lnTo>
                    <a:pt x="215265" y="52324"/>
                  </a:lnTo>
                  <a:lnTo>
                    <a:pt x="215430" y="52070"/>
                  </a:lnTo>
                  <a:lnTo>
                    <a:pt x="214820" y="50546"/>
                  </a:lnTo>
                  <a:lnTo>
                    <a:pt x="214566" y="49911"/>
                  </a:lnTo>
                  <a:lnTo>
                    <a:pt x="214388" y="49657"/>
                  </a:lnTo>
                  <a:lnTo>
                    <a:pt x="214134" y="49530"/>
                  </a:lnTo>
                  <a:lnTo>
                    <a:pt x="213525" y="49657"/>
                  </a:lnTo>
                  <a:lnTo>
                    <a:pt x="213207" y="50038"/>
                  </a:lnTo>
                  <a:lnTo>
                    <a:pt x="213017" y="50546"/>
                  </a:lnTo>
                  <a:lnTo>
                    <a:pt x="212890" y="50546"/>
                  </a:lnTo>
                  <a:lnTo>
                    <a:pt x="212890" y="49657"/>
                  </a:lnTo>
                  <a:lnTo>
                    <a:pt x="212902" y="49530"/>
                  </a:lnTo>
                  <a:lnTo>
                    <a:pt x="212915" y="49403"/>
                  </a:lnTo>
                  <a:lnTo>
                    <a:pt x="213512" y="49644"/>
                  </a:lnTo>
                  <a:lnTo>
                    <a:pt x="214083" y="49530"/>
                  </a:lnTo>
                  <a:lnTo>
                    <a:pt x="214198" y="49403"/>
                  </a:lnTo>
                  <a:lnTo>
                    <a:pt x="214312" y="49276"/>
                  </a:lnTo>
                  <a:lnTo>
                    <a:pt x="214553" y="49022"/>
                  </a:lnTo>
                  <a:lnTo>
                    <a:pt x="215061" y="48768"/>
                  </a:lnTo>
                  <a:lnTo>
                    <a:pt x="215315" y="48387"/>
                  </a:lnTo>
                  <a:lnTo>
                    <a:pt x="215417" y="48133"/>
                  </a:lnTo>
                  <a:lnTo>
                    <a:pt x="215468" y="47879"/>
                  </a:lnTo>
                  <a:lnTo>
                    <a:pt x="215557" y="47371"/>
                  </a:lnTo>
                  <a:lnTo>
                    <a:pt x="215353" y="47117"/>
                  </a:lnTo>
                  <a:lnTo>
                    <a:pt x="215252" y="46863"/>
                  </a:lnTo>
                  <a:lnTo>
                    <a:pt x="214922" y="46101"/>
                  </a:lnTo>
                  <a:lnTo>
                    <a:pt x="214782" y="45847"/>
                  </a:lnTo>
                  <a:lnTo>
                    <a:pt x="214642" y="45720"/>
                  </a:lnTo>
                  <a:lnTo>
                    <a:pt x="214985" y="45212"/>
                  </a:lnTo>
                  <a:lnTo>
                    <a:pt x="215252" y="44958"/>
                  </a:lnTo>
                  <a:lnTo>
                    <a:pt x="215925" y="44577"/>
                  </a:lnTo>
                  <a:lnTo>
                    <a:pt x="216357" y="44450"/>
                  </a:lnTo>
                  <a:lnTo>
                    <a:pt x="216509" y="44069"/>
                  </a:lnTo>
                  <a:lnTo>
                    <a:pt x="216611" y="43688"/>
                  </a:lnTo>
                  <a:lnTo>
                    <a:pt x="216649" y="42545"/>
                  </a:lnTo>
                  <a:close/>
                </a:path>
                <a:path w="1116329" h="541020">
                  <a:moveTo>
                    <a:pt x="220941" y="278942"/>
                  </a:moveTo>
                  <a:lnTo>
                    <a:pt x="220814" y="278688"/>
                  </a:lnTo>
                  <a:lnTo>
                    <a:pt x="220687" y="278434"/>
                  </a:lnTo>
                  <a:lnTo>
                    <a:pt x="220395" y="278053"/>
                  </a:lnTo>
                  <a:lnTo>
                    <a:pt x="219989" y="277799"/>
                  </a:lnTo>
                  <a:lnTo>
                    <a:pt x="219621" y="278180"/>
                  </a:lnTo>
                  <a:lnTo>
                    <a:pt x="219100" y="278307"/>
                  </a:lnTo>
                  <a:lnTo>
                    <a:pt x="218008" y="278688"/>
                  </a:lnTo>
                  <a:lnTo>
                    <a:pt x="217652" y="278561"/>
                  </a:lnTo>
                  <a:lnTo>
                    <a:pt x="216979" y="278180"/>
                  </a:lnTo>
                  <a:lnTo>
                    <a:pt x="216433" y="278307"/>
                  </a:lnTo>
                  <a:lnTo>
                    <a:pt x="215760" y="278815"/>
                  </a:lnTo>
                  <a:lnTo>
                    <a:pt x="215163" y="278942"/>
                  </a:lnTo>
                  <a:lnTo>
                    <a:pt x="220941" y="278942"/>
                  </a:lnTo>
                  <a:close/>
                </a:path>
                <a:path w="1116329" h="541020">
                  <a:moveTo>
                    <a:pt x="227736" y="278180"/>
                  </a:moveTo>
                  <a:lnTo>
                    <a:pt x="227025" y="279069"/>
                  </a:lnTo>
                  <a:lnTo>
                    <a:pt x="225856" y="279069"/>
                  </a:lnTo>
                  <a:lnTo>
                    <a:pt x="224218" y="278053"/>
                  </a:lnTo>
                  <a:lnTo>
                    <a:pt x="223735" y="277037"/>
                  </a:lnTo>
                  <a:lnTo>
                    <a:pt x="223266" y="276656"/>
                  </a:lnTo>
                  <a:lnTo>
                    <a:pt x="222465" y="277037"/>
                  </a:lnTo>
                  <a:lnTo>
                    <a:pt x="222072" y="277799"/>
                  </a:lnTo>
                  <a:lnTo>
                    <a:pt x="221716" y="279069"/>
                  </a:lnTo>
                  <a:lnTo>
                    <a:pt x="221272" y="279196"/>
                  </a:lnTo>
                  <a:lnTo>
                    <a:pt x="221107" y="279069"/>
                  </a:lnTo>
                  <a:lnTo>
                    <a:pt x="214579" y="279069"/>
                  </a:lnTo>
                  <a:lnTo>
                    <a:pt x="212725" y="279069"/>
                  </a:lnTo>
                  <a:lnTo>
                    <a:pt x="212178" y="279323"/>
                  </a:lnTo>
                  <a:lnTo>
                    <a:pt x="211937" y="279704"/>
                  </a:lnTo>
                  <a:lnTo>
                    <a:pt x="227406" y="279704"/>
                  </a:lnTo>
                  <a:lnTo>
                    <a:pt x="227520" y="279196"/>
                  </a:lnTo>
                  <a:lnTo>
                    <a:pt x="227545" y="279069"/>
                  </a:lnTo>
                  <a:lnTo>
                    <a:pt x="227736" y="278180"/>
                  </a:lnTo>
                  <a:close/>
                </a:path>
                <a:path w="1116329" h="541020">
                  <a:moveTo>
                    <a:pt x="239941" y="289229"/>
                  </a:moveTo>
                  <a:lnTo>
                    <a:pt x="239509" y="288340"/>
                  </a:lnTo>
                  <a:lnTo>
                    <a:pt x="238582" y="287451"/>
                  </a:lnTo>
                  <a:lnTo>
                    <a:pt x="239191" y="286308"/>
                  </a:lnTo>
                  <a:lnTo>
                    <a:pt x="239471" y="285419"/>
                  </a:lnTo>
                  <a:lnTo>
                    <a:pt x="239331" y="284657"/>
                  </a:lnTo>
                  <a:lnTo>
                    <a:pt x="239356" y="284530"/>
                  </a:lnTo>
                  <a:lnTo>
                    <a:pt x="239534" y="283641"/>
                  </a:lnTo>
                  <a:lnTo>
                    <a:pt x="239420" y="283006"/>
                  </a:lnTo>
                  <a:lnTo>
                    <a:pt x="239039" y="282371"/>
                  </a:lnTo>
                  <a:lnTo>
                    <a:pt x="237286" y="284149"/>
                  </a:lnTo>
                  <a:lnTo>
                    <a:pt x="236766" y="284403"/>
                  </a:lnTo>
                  <a:lnTo>
                    <a:pt x="236118" y="284530"/>
                  </a:lnTo>
                  <a:lnTo>
                    <a:pt x="236232" y="283006"/>
                  </a:lnTo>
                  <a:lnTo>
                    <a:pt x="236143" y="282625"/>
                  </a:lnTo>
                  <a:lnTo>
                    <a:pt x="235775" y="283006"/>
                  </a:lnTo>
                  <a:lnTo>
                    <a:pt x="235318" y="282752"/>
                  </a:lnTo>
                  <a:lnTo>
                    <a:pt x="234797" y="282117"/>
                  </a:lnTo>
                  <a:lnTo>
                    <a:pt x="234429" y="281355"/>
                  </a:lnTo>
                  <a:lnTo>
                    <a:pt x="234022" y="280720"/>
                  </a:lnTo>
                  <a:lnTo>
                    <a:pt x="233756" y="280339"/>
                  </a:lnTo>
                  <a:lnTo>
                    <a:pt x="232803" y="279069"/>
                  </a:lnTo>
                  <a:lnTo>
                    <a:pt x="232105" y="278434"/>
                  </a:lnTo>
                  <a:lnTo>
                    <a:pt x="231762" y="278434"/>
                  </a:lnTo>
                  <a:lnTo>
                    <a:pt x="231114" y="278561"/>
                  </a:lnTo>
                  <a:lnTo>
                    <a:pt x="230352" y="279196"/>
                  </a:lnTo>
                  <a:lnTo>
                    <a:pt x="229489" y="280339"/>
                  </a:lnTo>
                  <a:lnTo>
                    <a:pt x="229323" y="279704"/>
                  </a:lnTo>
                  <a:lnTo>
                    <a:pt x="229044" y="279323"/>
                  </a:lnTo>
                  <a:lnTo>
                    <a:pt x="228866" y="279577"/>
                  </a:lnTo>
                  <a:lnTo>
                    <a:pt x="228688" y="279704"/>
                  </a:lnTo>
                  <a:lnTo>
                    <a:pt x="228460" y="279704"/>
                  </a:lnTo>
                  <a:lnTo>
                    <a:pt x="227558" y="280720"/>
                  </a:lnTo>
                  <a:lnTo>
                    <a:pt x="227431" y="280466"/>
                  </a:lnTo>
                  <a:lnTo>
                    <a:pt x="227380" y="279831"/>
                  </a:lnTo>
                  <a:lnTo>
                    <a:pt x="211861" y="279831"/>
                  </a:lnTo>
                  <a:lnTo>
                    <a:pt x="210515" y="279831"/>
                  </a:lnTo>
                  <a:lnTo>
                    <a:pt x="209702" y="280212"/>
                  </a:lnTo>
                  <a:lnTo>
                    <a:pt x="208813" y="280847"/>
                  </a:lnTo>
                  <a:lnTo>
                    <a:pt x="205333" y="281736"/>
                  </a:lnTo>
                  <a:lnTo>
                    <a:pt x="203085" y="282117"/>
                  </a:lnTo>
                  <a:lnTo>
                    <a:pt x="203034" y="282879"/>
                  </a:lnTo>
                  <a:lnTo>
                    <a:pt x="202450" y="283387"/>
                  </a:lnTo>
                  <a:lnTo>
                    <a:pt x="201371" y="283641"/>
                  </a:lnTo>
                  <a:lnTo>
                    <a:pt x="199961" y="284149"/>
                  </a:lnTo>
                  <a:lnTo>
                    <a:pt x="198856" y="284657"/>
                  </a:lnTo>
                  <a:lnTo>
                    <a:pt x="198323" y="284276"/>
                  </a:lnTo>
                  <a:lnTo>
                    <a:pt x="190982" y="287705"/>
                  </a:lnTo>
                  <a:lnTo>
                    <a:pt x="189268" y="287832"/>
                  </a:lnTo>
                  <a:lnTo>
                    <a:pt x="188061" y="288467"/>
                  </a:lnTo>
                  <a:lnTo>
                    <a:pt x="187413" y="289483"/>
                  </a:lnTo>
                  <a:lnTo>
                    <a:pt x="239928" y="289483"/>
                  </a:lnTo>
                  <a:lnTo>
                    <a:pt x="239941" y="289229"/>
                  </a:lnTo>
                  <a:close/>
                </a:path>
                <a:path w="1116329" h="541020">
                  <a:moveTo>
                    <a:pt x="255282" y="118999"/>
                  </a:moveTo>
                  <a:lnTo>
                    <a:pt x="254876" y="118745"/>
                  </a:lnTo>
                  <a:lnTo>
                    <a:pt x="254749" y="118872"/>
                  </a:lnTo>
                  <a:lnTo>
                    <a:pt x="255155" y="119126"/>
                  </a:lnTo>
                  <a:lnTo>
                    <a:pt x="255282" y="118999"/>
                  </a:lnTo>
                  <a:close/>
                </a:path>
                <a:path w="1116329" h="541020">
                  <a:moveTo>
                    <a:pt x="288607" y="313359"/>
                  </a:moveTo>
                  <a:lnTo>
                    <a:pt x="288391" y="313359"/>
                  </a:lnTo>
                  <a:lnTo>
                    <a:pt x="287388" y="313994"/>
                  </a:lnTo>
                  <a:lnTo>
                    <a:pt x="285762" y="316026"/>
                  </a:lnTo>
                  <a:lnTo>
                    <a:pt x="285102" y="316280"/>
                  </a:lnTo>
                  <a:lnTo>
                    <a:pt x="284467" y="316153"/>
                  </a:lnTo>
                  <a:lnTo>
                    <a:pt x="285369" y="315645"/>
                  </a:lnTo>
                  <a:lnTo>
                    <a:pt x="285432" y="315518"/>
                  </a:lnTo>
                  <a:lnTo>
                    <a:pt x="285496" y="315391"/>
                  </a:lnTo>
                  <a:lnTo>
                    <a:pt x="285775" y="314883"/>
                  </a:lnTo>
                  <a:lnTo>
                    <a:pt x="285902" y="313994"/>
                  </a:lnTo>
                  <a:lnTo>
                    <a:pt x="285800" y="312851"/>
                  </a:lnTo>
                  <a:lnTo>
                    <a:pt x="285546" y="311200"/>
                  </a:lnTo>
                  <a:lnTo>
                    <a:pt x="277609" y="311200"/>
                  </a:lnTo>
                  <a:lnTo>
                    <a:pt x="277609" y="336600"/>
                  </a:lnTo>
                  <a:lnTo>
                    <a:pt x="277075" y="336600"/>
                  </a:lnTo>
                  <a:lnTo>
                    <a:pt x="276415" y="336727"/>
                  </a:lnTo>
                  <a:lnTo>
                    <a:pt x="276834" y="336092"/>
                  </a:lnTo>
                  <a:lnTo>
                    <a:pt x="276936" y="335838"/>
                  </a:lnTo>
                  <a:lnTo>
                    <a:pt x="277063" y="335330"/>
                  </a:lnTo>
                  <a:lnTo>
                    <a:pt x="277075" y="335203"/>
                  </a:lnTo>
                  <a:lnTo>
                    <a:pt x="277507" y="336092"/>
                  </a:lnTo>
                  <a:lnTo>
                    <a:pt x="277609" y="336600"/>
                  </a:lnTo>
                  <a:lnTo>
                    <a:pt x="277609" y="311200"/>
                  </a:lnTo>
                  <a:lnTo>
                    <a:pt x="274205" y="311200"/>
                  </a:lnTo>
                  <a:lnTo>
                    <a:pt x="274205" y="339648"/>
                  </a:lnTo>
                  <a:lnTo>
                    <a:pt x="273900" y="339775"/>
                  </a:lnTo>
                  <a:lnTo>
                    <a:pt x="273723" y="339902"/>
                  </a:lnTo>
                  <a:lnTo>
                    <a:pt x="273634" y="340156"/>
                  </a:lnTo>
                  <a:lnTo>
                    <a:pt x="273418" y="340156"/>
                  </a:lnTo>
                  <a:lnTo>
                    <a:pt x="273265" y="340283"/>
                  </a:lnTo>
                  <a:lnTo>
                    <a:pt x="273202" y="340410"/>
                  </a:lnTo>
                  <a:lnTo>
                    <a:pt x="272961" y="339521"/>
                  </a:lnTo>
                  <a:lnTo>
                    <a:pt x="273316" y="339267"/>
                  </a:lnTo>
                  <a:lnTo>
                    <a:pt x="274205" y="339648"/>
                  </a:lnTo>
                  <a:lnTo>
                    <a:pt x="274205" y="311200"/>
                  </a:lnTo>
                  <a:lnTo>
                    <a:pt x="263347" y="311200"/>
                  </a:lnTo>
                  <a:lnTo>
                    <a:pt x="263347" y="365429"/>
                  </a:lnTo>
                  <a:lnTo>
                    <a:pt x="261467" y="364921"/>
                  </a:lnTo>
                  <a:lnTo>
                    <a:pt x="261759" y="364667"/>
                  </a:lnTo>
                  <a:lnTo>
                    <a:pt x="262102" y="364286"/>
                  </a:lnTo>
                  <a:lnTo>
                    <a:pt x="262636" y="363397"/>
                  </a:lnTo>
                  <a:lnTo>
                    <a:pt x="262547" y="363016"/>
                  </a:lnTo>
                  <a:lnTo>
                    <a:pt x="263207" y="362889"/>
                  </a:lnTo>
                  <a:lnTo>
                    <a:pt x="263169" y="363397"/>
                  </a:lnTo>
                  <a:lnTo>
                    <a:pt x="262928" y="363778"/>
                  </a:lnTo>
                  <a:lnTo>
                    <a:pt x="263347" y="365429"/>
                  </a:lnTo>
                  <a:lnTo>
                    <a:pt x="263347" y="311200"/>
                  </a:lnTo>
                  <a:lnTo>
                    <a:pt x="261277" y="311200"/>
                  </a:lnTo>
                  <a:lnTo>
                    <a:pt x="261277" y="367588"/>
                  </a:lnTo>
                  <a:lnTo>
                    <a:pt x="260654" y="367334"/>
                  </a:lnTo>
                  <a:lnTo>
                    <a:pt x="260426" y="367080"/>
                  </a:lnTo>
                  <a:lnTo>
                    <a:pt x="260591" y="366826"/>
                  </a:lnTo>
                  <a:lnTo>
                    <a:pt x="261277" y="367588"/>
                  </a:lnTo>
                  <a:lnTo>
                    <a:pt x="261277" y="311200"/>
                  </a:lnTo>
                  <a:lnTo>
                    <a:pt x="250431" y="311200"/>
                  </a:lnTo>
                  <a:lnTo>
                    <a:pt x="249339" y="311200"/>
                  </a:lnTo>
                  <a:lnTo>
                    <a:pt x="248386" y="311556"/>
                  </a:lnTo>
                  <a:lnTo>
                    <a:pt x="248386" y="328218"/>
                  </a:lnTo>
                  <a:lnTo>
                    <a:pt x="247192" y="329869"/>
                  </a:lnTo>
                  <a:lnTo>
                    <a:pt x="246405" y="330631"/>
                  </a:lnTo>
                  <a:lnTo>
                    <a:pt x="245999" y="330377"/>
                  </a:lnTo>
                  <a:lnTo>
                    <a:pt x="247713" y="328726"/>
                  </a:lnTo>
                  <a:lnTo>
                    <a:pt x="248386" y="328218"/>
                  </a:lnTo>
                  <a:lnTo>
                    <a:pt x="248386" y="311556"/>
                  </a:lnTo>
                  <a:lnTo>
                    <a:pt x="247954" y="311708"/>
                  </a:lnTo>
                  <a:lnTo>
                    <a:pt x="245516" y="312978"/>
                  </a:lnTo>
                  <a:lnTo>
                    <a:pt x="245745" y="313613"/>
                  </a:lnTo>
                  <a:lnTo>
                    <a:pt x="245872" y="314629"/>
                  </a:lnTo>
                  <a:lnTo>
                    <a:pt x="245491" y="314883"/>
                  </a:lnTo>
                  <a:lnTo>
                    <a:pt x="245440" y="332282"/>
                  </a:lnTo>
                  <a:lnTo>
                    <a:pt x="245122" y="332282"/>
                  </a:lnTo>
                  <a:lnTo>
                    <a:pt x="245224" y="331520"/>
                  </a:lnTo>
                  <a:lnTo>
                    <a:pt x="245313" y="331139"/>
                  </a:lnTo>
                  <a:lnTo>
                    <a:pt x="245364" y="331901"/>
                  </a:lnTo>
                  <a:lnTo>
                    <a:pt x="245440" y="332282"/>
                  </a:lnTo>
                  <a:lnTo>
                    <a:pt x="245440" y="314858"/>
                  </a:lnTo>
                  <a:lnTo>
                    <a:pt x="245084" y="314629"/>
                  </a:lnTo>
                  <a:lnTo>
                    <a:pt x="244233" y="314502"/>
                  </a:lnTo>
                  <a:lnTo>
                    <a:pt x="242951" y="314502"/>
                  </a:lnTo>
                  <a:lnTo>
                    <a:pt x="243116" y="314248"/>
                  </a:lnTo>
                  <a:lnTo>
                    <a:pt x="243611" y="313486"/>
                  </a:lnTo>
                  <a:lnTo>
                    <a:pt x="243725" y="312978"/>
                  </a:lnTo>
                  <a:lnTo>
                    <a:pt x="243776" y="312470"/>
                  </a:lnTo>
                  <a:lnTo>
                    <a:pt x="243674" y="312216"/>
                  </a:lnTo>
                  <a:lnTo>
                    <a:pt x="243255" y="311708"/>
                  </a:lnTo>
                  <a:lnTo>
                    <a:pt x="241731" y="312470"/>
                  </a:lnTo>
                  <a:lnTo>
                    <a:pt x="240626" y="312470"/>
                  </a:lnTo>
                  <a:lnTo>
                    <a:pt x="239966" y="311708"/>
                  </a:lnTo>
                  <a:lnTo>
                    <a:pt x="239801" y="311962"/>
                  </a:lnTo>
                  <a:lnTo>
                    <a:pt x="239534" y="312978"/>
                  </a:lnTo>
                  <a:lnTo>
                    <a:pt x="239433" y="313613"/>
                  </a:lnTo>
                  <a:lnTo>
                    <a:pt x="239547" y="313867"/>
                  </a:lnTo>
                  <a:lnTo>
                    <a:pt x="239636" y="313994"/>
                  </a:lnTo>
                  <a:lnTo>
                    <a:pt x="239903" y="314121"/>
                  </a:lnTo>
                  <a:lnTo>
                    <a:pt x="239255" y="314248"/>
                  </a:lnTo>
                  <a:lnTo>
                    <a:pt x="239052" y="314121"/>
                  </a:lnTo>
                  <a:lnTo>
                    <a:pt x="238963" y="313867"/>
                  </a:lnTo>
                  <a:lnTo>
                    <a:pt x="239407" y="313486"/>
                  </a:lnTo>
                  <a:lnTo>
                    <a:pt x="239001" y="313232"/>
                  </a:lnTo>
                  <a:lnTo>
                    <a:pt x="238467" y="313232"/>
                  </a:lnTo>
                  <a:lnTo>
                    <a:pt x="238455" y="314883"/>
                  </a:lnTo>
                  <a:lnTo>
                    <a:pt x="238252" y="315391"/>
                  </a:lnTo>
                  <a:lnTo>
                    <a:pt x="237528" y="314883"/>
                  </a:lnTo>
                  <a:lnTo>
                    <a:pt x="237159" y="314629"/>
                  </a:lnTo>
                  <a:lnTo>
                    <a:pt x="236829" y="314121"/>
                  </a:lnTo>
                  <a:lnTo>
                    <a:pt x="236715" y="313867"/>
                  </a:lnTo>
                  <a:lnTo>
                    <a:pt x="236474" y="312851"/>
                  </a:lnTo>
                  <a:lnTo>
                    <a:pt x="235229" y="313359"/>
                  </a:lnTo>
                  <a:lnTo>
                    <a:pt x="235229" y="315518"/>
                  </a:lnTo>
                  <a:lnTo>
                    <a:pt x="234861" y="315264"/>
                  </a:lnTo>
                  <a:lnTo>
                    <a:pt x="234683" y="315137"/>
                  </a:lnTo>
                  <a:lnTo>
                    <a:pt x="234619" y="314883"/>
                  </a:lnTo>
                  <a:lnTo>
                    <a:pt x="235064" y="314883"/>
                  </a:lnTo>
                  <a:lnTo>
                    <a:pt x="235229" y="315518"/>
                  </a:lnTo>
                  <a:lnTo>
                    <a:pt x="235229" y="313359"/>
                  </a:lnTo>
                  <a:lnTo>
                    <a:pt x="233641" y="313994"/>
                  </a:lnTo>
                  <a:lnTo>
                    <a:pt x="232257" y="314591"/>
                  </a:lnTo>
                  <a:lnTo>
                    <a:pt x="232257" y="335584"/>
                  </a:lnTo>
                  <a:lnTo>
                    <a:pt x="232041" y="336092"/>
                  </a:lnTo>
                  <a:lnTo>
                    <a:pt x="231089" y="336473"/>
                  </a:lnTo>
                  <a:lnTo>
                    <a:pt x="230657" y="336207"/>
                  </a:lnTo>
                  <a:lnTo>
                    <a:pt x="230657" y="339521"/>
                  </a:lnTo>
                  <a:lnTo>
                    <a:pt x="230073" y="339902"/>
                  </a:lnTo>
                  <a:lnTo>
                    <a:pt x="229603" y="340156"/>
                  </a:lnTo>
                  <a:lnTo>
                    <a:pt x="229590" y="341426"/>
                  </a:lnTo>
                  <a:lnTo>
                    <a:pt x="228803" y="341426"/>
                  </a:lnTo>
                  <a:lnTo>
                    <a:pt x="228511" y="341299"/>
                  </a:lnTo>
                  <a:lnTo>
                    <a:pt x="228409" y="340918"/>
                  </a:lnTo>
                  <a:lnTo>
                    <a:pt x="228701" y="340664"/>
                  </a:lnTo>
                  <a:lnTo>
                    <a:pt x="229412" y="340664"/>
                  </a:lnTo>
                  <a:lnTo>
                    <a:pt x="229590" y="341426"/>
                  </a:lnTo>
                  <a:lnTo>
                    <a:pt x="229590" y="340156"/>
                  </a:lnTo>
                  <a:lnTo>
                    <a:pt x="229247" y="340029"/>
                  </a:lnTo>
                  <a:lnTo>
                    <a:pt x="227787" y="339775"/>
                  </a:lnTo>
                  <a:lnTo>
                    <a:pt x="228066" y="339267"/>
                  </a:lnTo>
                  <a:lnTo>
                    <a:pt x="228219" y="338886"/>
                  </a:lnTo>
                  <a:lnTo>
                    <a:pt x="228422" y="338251"/>
                  </a:lnTo>
                  <a:lnTo>
                    <a:pt x="228663" y="337743"/>
                  </a:lnTo>
                  <a:lnTo>
                    <a:pt x="228993" y="337489"/>
                  </a:lnTo>
                  <a:lnTo>
                    <a:pt x="229425" y="337362"/>
                  </a:lnTo>
                  <a:lnTo>
                    <a:pt x="229374" y="338378"/>
                  </a:lnTo>
                  <a:lnTo>
                    <a:pt x="229717" y="339013"/>
                  </a:lnTo>
                  <a:lnTo>
                    <a:pt x="230657" y="339521"/>
                  </a:lnTo>
                  <a:lnTo>
                    <a:pt x="230657" y="336207"/>
                  </a:lnTo>
                  <a:lnTo>
                    <a:pt x="230479" y="336092"/>
                  </a:lnTo>
                  <a:lnTo>
                    <a:pt x="232092" y="334314"/>
                  </a:lnTo>
                  <a:lnTo>
                    <a:pt x="232168" y="334568"/>
                  </a:lnTo>
                  <a:lnTo>
                    <a:pt x="232257" y="335584"/>
                  </a:lnTo>
                  <a:lnTo>
                    <a:pt x="232257" y="314591"/>
                  </a:lnTo>
                  <a:lnTo>
                    <a:pt x="230657" y="315264"/>
                  </a:lnTo>
                  <a:lnTo>
                    <a:pt x="230974" y="312851"/>
                  </a:lnTo>
                  <a:lnTo>
                    <a:pt x="231343" y="311581"/>
                  </a:lnTo>
                  <a:lnTo>
                    <a:pt x="232105" y="311454"/>
                  </a:lnTo>
                  <a:lnTo>
                    <a:pt x="232841" y="310946"/>
                  </a:lnTo>
                  <a:lnTo>
                    <a:pt x="233324" y="310311"/>
                  </a:lnTo>
                  <a:lnTo>
                    <a:pt x="233641" y="309803"/>
                  </a:lnTo>
                  <a:lnTo>
                    <a:pt x="233603" y="309549"/>
                  </a:lnTo>
                  <a:lnTo>
                    <a:pt x="233121" y="309041"/>
                  </a:lnTo>
                  <a:lnTo>
                    <a:pt x="233019" y="308660"/>
                  </a:lnTo>
                  <a:lnTo>
                    <a:pt x="233146" y="307390"/>
                  </a:lnTo>
                  <a:lnTo>
                    <a:pt x="233883" y="307517"/>
                  </a:lnTo>
                  <a:lnTo>
                    <a:pt x="234492" y="307898"/>
                  </a:lnTo>
                  <a:lnTo>
                    <a:pt x="234835" y="307390"/>
                  </a:lnTo>
                  <a:lnTo>
                    <a:pt x="235585" y="306247"/>
                  </a:lnTo>
                  <a:lnTo>
                    <a:pt x="236093" y="304977"/>
                  </a:lnTo>
                  <a:lnTo>
                    <a:pt x="236169" y="303580"/>
                  </a:lnTo>
                  <a:lnTo>
                    <a:pt x="235140" y="303072"/>
                  </a:lnTo>
                  <a:lnTo>
                    <a:pt x="235280" y="302183"/>
                  </a:lnTo>
                  <a:lnTo>
                    <a:pt x="235686" y="301802"/>
                  </a:lnTo>
                  <a:lnTo>
                    <a:pt x="236397" y="301802"/>
                  </a:lnTo>
                  <a:lnTo>
                    <a:pt x="237705" y="301548"/>
                  </a:lnTo>
                  <a:lnTo>
                    <a:pt x="237667" y="300913"/>
                  </a:lnTo>
                  <a:lnTo>
                    <a:pt x="238036" y="299643"/>
                  </a:lnTo>
                  <a:lnTo>
                    <a:pt x="238188" y="299262"/>
                  </a:lnTo>
                  <a:lnTo>
                    <a:pt x="239458" y="296214"/>
                  </a:lnTo>
                  <a:lnTo>
                    <a:pt x="240017" y="294309"/>
                  </a:lnTo>
                  <a:lnTo>
                    <a:pt x="240322" y="292785"/>
                  </a:lnTo>
                  <a:lnTo>
                    <a:pt x="239941" y="292277"/>
                  </a:lnTo>
                  <a:lnTo>
                    <a:pt x="239725" y="291896"/>
                  </a:lnTo>
                  <a:lnTo>
                    <a:pt x="239915" y="289610"/>
                  </a:lnTo>
                  <a:lnTo>
                    <a:pt x="237388" y="289610"/>
                  </a:lnTo>
                  <a:lnTo>
                    <a:pt x="237388" y="299389"/>
                  </a:lnTo>
                  <a:lnTo>
                    <a:pt x="237299" y="299516"/>
                  </a:lnTo>
                  <a:lnTo>
                    <a:pt x="236867" y="299643"/>
                  </a:lnTo>
                  <a:lnTo>
                    <a:pt x="236816" y="299389"/>
                  </a:lnTo>
                  <a:lnTo>
                    <a:pt x="236791" y="299262"/>
                  </a:lnTo>
                  <a:lnTo>
                    <a:pt x="237121" y="299262"/>
                  </a:lnTo>
                  <a:lnTo>
                    <a:pt x="237388" y="299389"/>
                  </a:lnTo>
                  <a:lnTo>
                    <a:pt x="237388" y="289610"/>
                  </a:lnTo>
                  <a:lnTo>
                    <a:pt x="229768" y="289610"/>
                  </a:lnTo>
                  <a:lnTo>
                    <a:pt x="229768" y="321868"/>
                  </a:lnTo>
                  <a:lnTo>
                    <a:pt x="229730" y="322376"/>
                  </a:lnTo>
                  <a:lnTo>
                    <a:pt x="229603" y="322376"/>
                  </a:lnTo>
                  <a:lnTo>
                    <a:pt x="229692" y="321995"/>
                  </a:lnTo>
                  <a:lnTo>
                    <a:pt x="229768" y="321868"/>
                  </a:lnTo>
                  <a:lnTo>
                    <a:pt x="229768" y="289610"/>
                  </a:lnTo>
                  <a:lnTo>
                    <a:pt x="223342" y="289610"/>
                  </a:lnTo>
                  <a:lnTo>
                    <a:pt x="223342" y="346760"/>
                  </a:lnTo>
                  <a:lnTo>
                    <a:pt x="222986" y="346760"/>
                  </a:lnTo>
                  <a:lnTo>
                    <a:pt x="222783" y="346633"/>
                  </a:lnTo>
                  <a:lnTo>
                    <a:pt x="222592" y="346506"/>
                  </a:lnTo>
                  <a:lnTo>
                    <a:pt x="222123" y="346125"/>
                  </a:lnTo>
                  <a:lnTo>
                    <a:pt x="222554" y="345998"/>
                  </a:lnTo>
                  <a:lnTo>
                    <a:pt x="222846" y="345871"/>
                  </a:lnTo>
                  <a:lnTo>
                    <a:pt x="222973" y="345998"/>
                  </a:lnTo>
                  <a:lnTo>
                    <a:pt x="223342" y="346760"/>
                  </a:lnTo>
                  <a:lnTo>
                    <a:pt x="223342" y="289610"/>
                  </a:lnTo>
                  <a:lnTo>
                    <a:pt x="222275" y="289610"/>
                  </a:lnTo>
                  <a:lnTo>
                    <a:pt x="222275" y="343966"/>
                  </a:lnTo>
                  <a:lnTo>
                    <a:pt x="222110" y="344728"/>
                  </a:lnTo>
                  <a:lnTo>
                    <a:pt x="222161" y="345490"/>
                  </a:lnTo>
                  <a:lnTo>
                    <a:pt x="221703" y="345186"/>
                  </a:lnTo>
                  <a:lnTo>
                    <a:pt x="221703" y="347522"/>
                  </a:lnTo>
                  <a:lnTo>
                    <a:pt x="221361" y="347776"/>
                  </a:lnTo>
                  <a:lnTo>
                    <a:pt x="220700" y="348030"/>
                  </a:lnTo>
                  <a:lnTo>
                    <a:pt x="220764" y="347776"/>
                  </a:lnTo>
                  <a:lnTo>
                    <a:pt x="220726" y="346760"/>
                  </a:lnTo>
                  <a:lnTo>
                    <a:pt x="220700" y="346633"/>
                  </a:lnTo>
                  <a:lnTo>
                    <a:pt x="221322" y="346760"/>
                  </a:lnTo>
                  <a:lnTo>
                    <a:pt x="221665" y="347014"/>
                  </a:lnTo>
                  <a:lnTo>
                    <a:pt x="221703" y="347522"/>
                  </a:lnTo>
                  <a:lnTo>
                    <a:pt x="221703" y="345186"/>
                  </a:lnTo>
                  <a:lnTo>
                    <a:pt x="221424" y="344982"/>
                  </a:lnTo>
                  <a:lnTo>
                    <a:pt x="221449" y="344347"/>
                  </a:lnTo>
                  <a:lnTo>
                    <a:pt x="222275" y="343966"/>
                  </a:lnTo>
                  <a:lnTo>
                    <a:pt x="222275" y="289610"/>
                  </a:lnTo>
                  <a:lnTo>
                    <a:pt x="219202" y="289610"/>
                  </a:lnTo>
                  <a:lnTo>
                    <a:pt x="219202" y="347268"/>
                  </a:lnTo>
                  <a:lnTo>
                    <a:pt x="218719" y="348157"/>
                  </a:lnTo>
                  <a:lnTo>
                    <a:pt x="217957" y="348284"/>
                  </a:lnTo>
                  <a:lnTo>
                    <a:pt x="217246" y="347903"/>
                  </a:lnTo>
                  <a:lnTo>
                    <a:pt x="217004" y="347776"/>
                  </a:lnTo>
                  <a:lnTo>
                    <a:pt x="217601" y="347395"/>
                  </a:lnTo>
                  <a:lnTo>
                    <a:pt x="218808" y="346760"/>
                  </a:lnTo>
                  <a:lnTo>
                    <a:pt x="219087" y="346887"/>
                  </a:lnTo>
                  <a:lnTo>
                    <a:pt x="219202" y="347268"/>
                  </a:lnTo>
                  <a:lnTo>
                    <a:pt x="219202" y="289610"/>
                  </a:lnTo>
                  <a:lnTo>
                    <a:pt x="187337" y="289610"/>
                  </a:lnTo>
                  <a:lnTo>
                    <a:pt x="185864" y="289610"/>
                  </a:lnTo>
                  <a:lnTo>
                    <a:pt x="185496" y="289991"/>
                  </a:lnTo>
                  <a:lnTo>
                    <a:pt x="184797" y="290626"/>
                  </a:lnTo>
                  <a:lnTo>
                    <a:pt x="184670" y="290690"/>
                  </a:lnTo>
                  <a:lnTo>
                    <a:pt x="184670" y="312978"/>
                  </a:lnTo>
                  <a:lnTo>
                    <a:pt x="184429" y="313232"/>
                  </a:lnTo>
                  <a:lnTo>
                    <a:pt x="183870" y="313232"/>
                  </a:lnTo>
                  <a:lnTo>
                    <a:pt x="183413" y="313613"/>
                  </a:lnTo>
                  <a:lnTo>
                    <a:pt x="182765" y="313740"/>
                  </a:lnTo>
                  <a:lnTo>
                    <a:pt x="183083" y="312216"/>
                  </a:lnTo>
                  <a:lnTo>
                    <a:pt x="184543" y="312597"/>
                  </a:lnTo>
                  <a:lnTo>
                    <a:pt x="184670" y="312978"/>
                  </a:lnTo>
                  <a:lnTo>
                    <a:pt x="184670" y="290690"/>
                  </a:lnTo>
                  <a:lnTo>
                    <a:pt x="184035" y="291007"/>
                  </a:lnTo>
                  <a:lnTo>
                    <a:pt x="182054" y="291007"/>
                  </a:lnTo>
                  <a:lnTo>
                    <a:pt x="180619" y="291642"/>
                  </a:lnTo>
                  <a:lnTo>
                    <a:pt x="179730" y="293166"/>
                  </a:lnTo>
                  <a:lnTo>
                    <a:pt x="178219" y="293547"/>
                  </a:lnTo>
                  <a:lnTo>
                    <a:pt x="177304" y="294055"/>
                  </a:lnTo>
                  <a:lnTo>
                    <a:pt x="176491" y="295325"/>
                  </a:lnTo>
                  <a:lnTo>
                    <a:pt x="175158" y="296214"/>
                  </a:lnTo>
                  <a:lnTo>
                    <a:pt x="174637" y="295579"/>
                  </a:lnTo>
                  <a:lnTo>
                    <a:pt x="174078" y="295452"/>
                  </a:lnTo>
                  <a:lnTo>
                    <a:pt x="173482" y="295833"/>
                  </a:lnTo>
                  <a:lnTo>
                    <a:pt x="172618" y="296087"/>
                  </a:lnTo>
                  <a:lnTo>
                    <a:pt x="172148" y="296468"/>
                  </a:lnTo>
                  <a:lnTo>
                    <a:pt x="172110" y="297230"/>
                  </a:lnTo>
                  <a:lnTo>
                    <a:pt x="170154" y="297738"/>
                  </a:lnTo>
                  <a:lnTo>
                    <a:pt x="169341" y="298119"/>
                  </a:lnTo>
                  <a:lnTo>
                    <a:pt x="168732" y="298754"/>
                  </a:lnTo>
                  <a:lnTo>
                    <a:pt x="168325" y="299389"/>
                  </a:lnTo>
                  <a:lnTo>
                    <a:pt x="167678" y="299300"/>
                  </a:lnTo>
                  <a:lnTo>
                    <a:pt x="167678" y="322503"/>
                  </a:lnTo>
                  <a:lnTo>
                    <a:pt x="167106" y="322503"/>
                  </a:lnTo>
                  <a:lnTo>
                    <a:pt x="167043" y="322249"/>
                  </a:lnTo>
                  <a:lnTo>
                    <a:pt x="167106" y="321995"/>
                  </a:lnTo>
                  <a:lnTo>
                    <a:pt x="167424" y="321487"/>
                  </a:lnTo>
                  <a:lnTo>
                    <a:pt x="167678" y="322503"/>
                  </a:lnTo>
                  <a:lnTo>
                    <a:pt x="167678" y="299300"/>
                  </a:lnTo>
                  <a:lnTo>
                    <a:pt x="167487" y="299262"/>
                  </a:lnTo>
                  <a:lnTo>
                    <a:pt x="166293" y="299516"/>
                  </a:lnTo>
                  <a:lnTo>
                    <a:pt x="164744" y="300278"/>
                  </a:lnTo>
                  <a:lnTo>
                    <a:pt x="164515" y="300786"/>
                  </a:lnTo>
                  <a:lnTo>
                    <a:pt x="164249" y="301040"/>
                  </a:lnTo>
                  <a:lnTo>
                    <a:pt x="163944" y="301167"/>
                  </a:lnTo>
                  <a:lnTo>
                    <a:pt x="162902" y="302564"/>
                  </a:lnTo>
                  <a:lnTo>
                    <a:pt x="161937" y="303199"/>
                  </a:lnTo>
                  <a:lnTo>
                    <a:pt x="161226" y="303199"/>
                  </a:lnTo>
                  <a:lnTo>
                    <a:pt x="160794" y="302310"/>
                  </a:lnTo>
                  <a:lnTo>
                    <a:pt x="160159" y="303072"/>
                  </a:lnTo>
                  <a:lnTo>
                    <a:pt x="159283" y="303580"/>
                  </a:lnTo>
                  <a:lnTo>
                    <a:pt x="158140" y="303580"/>
                  </a:lnTo>
                  <a:lnTo>
                    <a:pt x="155397" y="306374"/>
                  </a:lnTo>
                  <a:lnTo>
                    <a:pt x="154927" y="305866"/>
                  </a:lnTo>
                  <a:lnTo>
                    <a:pt x="154139" y="305993"/>
                  </a:lnTo>
                  <a:lnTo>
                    <a:pt x="153035" y="306628"/>
                  </a:lnTo>
                  <a:lnTo>
                    <a:pt x="152488" y="306247"/>
                  </a:lnTo>
                  <a:lnTo>
                    <a:pt x="151879" y="306374"/>
                  </a:lnTo>
                  <a:lnTo>
                    <a:pt x="151193" y="306882"/>
                  </a:lnTo>
                  <a:lnTo>
                    <a:pt x="149999" y="308914"/>
                  </a:lnTo>
                  <a:lnTo>
                    <a:pt x="149529" y="308533"/>
                  </a:lnTo>
                  <a:lnTo>
                    <a:pt x="148958" y="308533"/>
                  </a:lnTo>
                  <a:lnTo>
                    <a:pt x="148272" y="309041"/>
                  </a:lnTo>
                  <a:lnTo>
                    <a:pt x="147599" y="309803"/>
                  </a:lnTo>
                  <a:lnTo>
                    <a:pt x="146710" y="310311"/>
                  </a:lnTo>
                  <a:lnTo>
                    <a:pt x="145237" y="310946"/>
                  </a:lnTo>
                  <a:lnTo>
                    <a:pt x="143865" y="311708"/>
                  </a:lnTo>
                  <a:lnTo>
                    <a:pt x="142608" y="312597"/>
                  </a:lnTo>
                  <a:lnTo>
                    <a:pt x="139560" y="314629"/>
                  </a:lnTo>
                  <a:lnTo>
                    <a:pt x="137172" y="315899"/>
                  </a:lnTo>
                  <a:lnTo>
                    <a:pt x="135432" y="316407"/>
                  </a:lnTo>
                  <a:lnTo>
                    <a:pt x="135242" y="317042"/>
                  </a:lnTo>
                  <a:lnTo>
                    <a:pt x="135216" y="318312"/>
                  </a:lnTo>
                  <a:lnTo>
                    <a:pt x="135686" y="318693"/>
                  </a:lnTo>
                  <a:lnTo>
                    <a:pt x="136588" y="319582"/>
                  </a:lnTo>
                  <a:lnTo>
                    <a:pt x="137807" y="320217"/>
                  </a:lnTo>
                  <a:lnTo>
                    <a:pt x="138417" y="324535"/>
                  </a:lnTo>
                  <a:lnTo>
                    <a:pt x="139306" y="329361"/>
                  </a:lnTo>
                  <a:lnTo>
                    <a:pt x="139446" y="329107"/>
                  </a:lnTo>
                  <a:lnTo>
                    <a:pt x="139649" y="328980"/>
                  </a:lnTo>
                  <a:lnTo>
                    <a:pt x="140081" y="328853"/>
                  </a:lnTo>
                  <a:lnTo>
                    <a:pt x="140233" y="328726"/>
                  </a:lnTo>
                  <a:lnTo>
                    <a:pt x="140309" y="328599"/>
                  </a:lnTo>
                  <a:lnTo>
                    <a:pt x="140754" y="328345"/>
                  </a:lnTo>
                  <a:lnTo>
                    <a:pt x="140830" y="328218"/>
                  </a:lnTo>
                  <a:lnTo>
                    <a:pt x="140995" y="328091"/>
                  </a:lnTo>
                  <a:lnTo>
                    <a:pt x="141198" y="328091"/>
                  </a:lnTo>
                  <a:lnTo>
                    <a:pt x="141452" y="330250"/>
                  </a:lnTo>
                  <a:lnTo>
                    <a:pt x="141579" y="333552"/>
                  </a:lnTo>
                  <a:lnTo>
                    <a:pt x="141820" y="334060"/>
                  </a:lnTo>
                  <a:lnTo>
                    <a:pt x="142494" y="333933"/>
                  </a:lnTo>
                  <a:lnTo>
                    <a:pt x="143611" y="333298"/>
                  </a:lnTo>
                  <a:lnTo>
                    <a:pt x="142951" y="334441"/>
                  </a:lnTo>
                  <a:lnTo>
                    <a:pt x="142773" y="334822"/>
                  </a:lnTo>
                  <a:lnTo>
                    <a:pt x="142722" y="335330"/>
                  </a:lnTo>
                  <a:lnTo>
                    <a:pt x="142963" y="335838"/>
                  </a:lnTo>
                  <a:lnTo>
                    <a:pt x="143383" y="335838"/>
                  </a:lnTo>
                  <a:lnTo>
                    <a:pt x="143979" y="335457"/>
                  </a:lnTo>
                  <a:lnTo>
                    <a:pt x="144640" y="335330"/>
                  </a:lnTo>
                  <a:lnTo>
                    <a:pt x="145364" y="335457"/>
                  </a:lnTo>
                  <a:lnTo>
                    <a:pt x="146240" y="336854"/>
                  </a:lnTo>
                  <a:lnTo>
                    <a:pt x="147713" y="335838"/>
                  </a:lnTo>
                  <a:lnTo>
                    <a:pt x="148221" y="335330"/>
                  </a:lnTo>
                  <a:lnTo>
                    <a:pt x="148590" y="334949"/>
                  </a:lnTo>
                  <a:lnTo>
                    <a:pt x="148818" y="334314"/>
                  </a:lnTo>
                  <a:lnTo>
                    <a:pt x="149021" y="333933"/>
                  </a:lnTo>
                  <a:lnTo>
                    <a:pt x="149390" y="333298"/>
                  </a:lnTo>
                  <a:lnTo>
                    <a:pt x="149542" y="333044"/>
                  </a:lnTo>
                  <a:lnTo>
                    <a:pt x="149948" y="332663"/>
                  </a:lnTo>
                  <a:lnTo>
                    <a:pt x="150723" y="332028"/>
                  </a:lnTo>
                  <a:lnTo>
                    <a:pt x="153758" y="332155"/>
                  </a:lnTo>
                  <a:lnTo>
                    <a:pt x="153936" y="332028"/>
                  </a:lnTo>
                  <a:lnTo>
                    <a:pt x="155663" y="330758"/>
                  </a:lnTo>
                  <a:lnTo>
                    <a:pt x="156400" y="328091"/>
                  </a:lnTo>
                  <a:lnTo>
                    <a:pt x="156438" y="327964"/>
                  </a:lnTo>
                  <a:lnTo>
                    <a:pt x="156692" y="328472"/>
                  </a:lnTo>
                  <a:lnTo>
                    <a:pt x="157099" y="328726"/>
                  </a:lnTo>
                  <a:lnTo>
                    <a:pt x="158229" y="328599"/>
                  </a:lnTo>
                  <a:lnTo>
                    <a:pt x="158483" y="328472"/>
                  </a:lnTo>
                  <a:lnTo>
                    <a:pt x="158432" y="328345"/>
                  </a:lnTo>
                  <a:lnTo>
                    <a:pt x="159232" y="327964"/>
                  </a:lnTo>
                  <a:lnTo>
                    <a:pt x="159524" y="327837"/>
                  </a:lnTo>
                  <a:lnTo>
                    <a:pt x="158953" y="326948"/>
                  </a:lnTo>
                  <a:lnTo>
                    <a:pt x="158254" y="326313"/>
                  </a:lnTo>
                  <a:lnTo>
                    <a:pt x="158978" y="325043"/>
                  </a:lnTo>
                  <a:lnTo>
                    <a:pt x="159207" y="324789"/>
                  </a:lnTo>
                  <a:lnTo>
                    <a:pt x="159435" y="324789"/>
                  </a:lnTo>
                  <a:lnTo>
                    <a:pt x="160985" y="326821"/>
                  </a:lnTo>
                  <a:lnTo>
                    <a:pt x="162001" y="326567"/>
                  </a:lnTo>
                  <a:lnTo>
                    <a:pt x="162293" y="325805"/>
                  </a:lnTo>
                  <a:lnTo>
                    <a:pt x="161912" y="324281"/>
                  </a:lnTo>
                  <a:lnTo>
                    <a:pt x="161023" y="324662"/>
                  </a:lnTo>
                  <a:lnTo>
                    <a:pt x="160807" y="324789"/>
                  </a:lnTo>
                  <a:lnTo>
                    <a:pt x="160642" y="324027"/>
                  </a:lnTo>
                  <a:lnTo>
                    <a:pt x="160274" y="323265"/>
                  </a:lnTo>
                  <a:lnTo>
                    <a:pt x="160337" y="322630"/>
                  </a:lnTo>
                  <a:lnTo>
                    <a:pt x="160553" y="322376"/>
                  </a:lnTo>
                  <a:lnTo>
                    <a:pt x="161213" y="322249"/>
                  </a:lnTo>
                  <a:lnTo>
                    <a:pt x="162433" y="322884"/>
                  </a:lnTo>
                  <a:lnTo>
                    <a:pt x="162915" y="323011"/>
                  </a:lnTo>
                  <a:lnTo>
                    <a:pt x="163372" y="323011"/>
                  </a:lnTo>
                  <a:lnTo>
                    <a:pt x="163817" y="322884"/>
                  </a:lnTo>
                  <a:lnTo>
                    <a:pt x="165862" y="324154"/>
                  </a:lnTo>
                  <a:lnTo>
                    <a:pt x="168694" y="323011"/>
                  </a:lnTo>
                  <a:lnTo>
                    <a:pt x="169557" y="322884"/>
                  </a:lnTo>
                  <a:lnTo>
                    <a:pt x="170548" y="322884"/>
                  </a:lnTo>
                  <a:lnTo>
                    <a:pt x="171678" y="323138"/>
                  </a:lnTo>
                  <a:lnTo>
                    <a:pt x="171843" y="322884"/>
                  </a:lnTo>
                  <a:lnTo>
                    <a:pt x="172085" y="322503"/>
                  </a:lnTo>
                  <a:lnTo>
                    <a:pt x="172377" y="322122"/>
                  </a:lnTo>
                  <a:lnTo>
                    <a:pt x="172605" y="321995"/>
                  </a:lnTo>
                  <a:lnTo>
                    <a:pt x="173380" y="321614"/>
                  </a:lnTo>
                  <a:lnTo>
                    <a:pt x="173583" y="321614"/>
                  </a:lnTo>
                  <a:lnTo>
                    <a:pt x="173596" y="321487"/>
                  </a:lnTo>
                  <a:lnTo>
                    <a:pt x="173482" y="320090"/>
                  </a:lnTo>
                  <a:lnTo>
                    <a:pt x="172821" y="318820"/>
                  </a:lnTo>
                  <a:lnTo>
                    <a:pt x="172491" y="318439"/>
                  </a:lnTo>
                  <a:lnTo>
                    <a:pt x="172554" y="318312"/>
                  </a:lnTo>
                  <a:lnTo>
                    <a:pt x="172986" y="318185"/>
                  </a:lnTo>
                  <a:lnTo>
                    <a:pt x="173469" y="318693"/>
                  </a:lnTo>
                  <a:lnTo>
                    <a:pt x="173824" y="319328"/>
                  </a:lnTo>
                  <a:lnTo>
                    <a:pt x="174002" y="319709"/>
                  </a:lnTo>
                  <a:lnTo>
                    <a:pt x="174345" y="319836"/>
                  </a:lnTo>
                  <a:lnTo>
                    <a:pt x="174777" y="319709"/>
                  </a:lnTo>
                  <a:lnTo>
                    <a:pt x="176072" y="318185"/>
                  </a:lnTo>
                  <a:lnTo>
                    <a:pt x="177812" y="316026"/>
                  </a:lnTo>
                  <a:lnTo>
                    <a:pt x="180428" y="315391"/>
                  </a:lnTo>
                  <a:lnTo>
                    <a:pt x="182892" y="314883"/>
                  </a:lnTo>
                  <a:lnTo>
                    <a:pt x="182422" y="317042"/>
                  </a:lnTo>
                  <a:lnTo>
                    <a:pt x="183553" y="316153"/>
                  </a:lnTo>
                  <a:lnTo>
                    <a:pt x="185140" y="313740"/>
                  </a:lnTo>
                  <a:lnTo>
                    <a:pt x="185293" y="312978"/>
                  </a:lnTo>
                  <a:lnTo>
                    <a:pt x="186372" y="312470"/>
                  </a:lnTo>
                  <a:lnTo>
                    <a:pt x="188290" y="312343"/>
                  </a:lnTo>
                  <a:lnTo>
                    <a:pt x="188391" y="312216"/>
                  </a:lnTo>
                  <a:lnTo>
                    <a:pt x="190766" y="309295"/>
                  </a:lnTo>
                  <a:lnTo>
                    <a:pt x="191592" y="309168"/>
                  </a:lnTo>
                  <a:lnTo>
                    <a:pt x="192646" y="309676"/>
                  </a:lnTo>
                  <a:lnTo>
                    <a:pt x="192709" y="309168"/>
                  </a:lnTo>
                  <a:lnTo>
                    <a:pt x="192747" y="308914"/>
                  </a:lnTo>
                  <a:lnTo>
                    <a:pt x="192836" y="308660"/>
                  </a:lnTo>
                  <a:lnTo>
                    <a:pt x="193078" y="308279"/>
                  </a:lnTo>
                  <a:lnTo>
                    <a:pt x="193598" y="308025"/>
                  </a:lnTo>
                  <a:lnTo>
                    <a:pt x="194056" y="307517"/>
                  </a:lnTo>
                  <a:lnTo>
                    <a:pt x="194614" y="307644"/>
                  </a:lnTo>
                  <a:lnTo>
                    <a:pt x="195275" y="308406"/>
                  </a:lnTo>
                  <a:lnTo>
                    <a:pt x="195605" y="308025"/>
                  </a:lnTo>
                  <a:lnTo>
                    <a:pt x="195656" y="307517"/>
                  </a:lnTo>
                  <a:lnTo>
                    <a:pt x="195605" y="307263"/>
                  </a:lnTo>
                  <a:lnTo>
                    <a:pt x="195160" y="306628"/>
                  </a:lnTo>
                  <a:lnTo>
                    <a:pt x="194983" y="306374"/>
                  </a:lnTo>
                  <a:lnTo>
                    <a:pt x="194894" y="306247"/>
                  </a:lnTo>
                  <a:lnTo>
                    <a:pt x="195402" y="305993"/>
                  </a:lnTo>
                  <a:lnTo>
                    <a:pt x="195757" y="305993"/>
                  </a:lnTo>
                  <a:lnTo>
                    <a:pt x="195948" y="306374"/>
                  </a:lnTo>
                  <a:lnTo>
                    <a:pt x="196354" y="306628"/>
                  </a:lnTo>
                  <a:lnTo>
                    <a:pt x="196646" y="307009"/>
                  </a:lnTo>
                  <a:lnTo>
                    <a:pt x="197078" y="306882"/>
                  </a:lnTo>
                  <a:lnTo>
                    <a:pt x="197370" y="306882"/>
                  </a:lnTo>
                  <a:lnTo>
                    <a:pt x="198742" y="307644"/>
                  </a:lnTo>
                  <a:lnTo>
                    <a:pt x="199212" y="307390"/>
                  </a:lnTo>
                  <a:lnTo>
                    <a:pt x="199491" y="306882"/>
                  </a:lnTo>
                  <a:lnTo>
                    <a:pt x="199771" y="306374"/>
                  </a:lnTo>
                  <a:lnTo>
                    <a:pt x="198932" y="306247"/>
                  </a:lnTo>
                  <a:lnTo>
                    <a:pt x="198551" y="305993"/>
                  </a:lnTo>
                  <a:lnTo>
                    <a:pt x="198361" y="305866"/>
                  </a:lnTo>
                  <a:lnTo>
                    <a:pt x="198056" y="305104"/>
                  </a:lnTo>
                  <a:lnTo>
                    <a:pt x="199199" y="305485"/>
                  </a:lnTo>
                  <a:lnTo>
                    <a:pt x="199478" y="305612"/>
                  </a:lnTo>
                  <a:lnTo>
                    <a:pt x="199656" y="305993"/>
                  </a:lnTo>
                  <a:lnTo>
                    <a:pt x="199771" y="306374"/>
                  </a:lnTo>
                  <a:lnTo>
                    <a:pt x="202387" y="305739"/>
                  </a:lnTo>
                  <a:lnTo>
                    <a:pt x="202831" y="305231"/>
                  </a:lnTo>
                  <a:lnTo>
                    <a:pt x="203098" y="305104"/>
                  </a:lnTo>
                  <a:lnTo>
                    <a:pt x="204825" y="304342"/>
                  </a:lnTo>
                  <a:lnTo>
                    <a:pt x="205689" y="305104"/>
                  </a:lnTo>
                  <a:lnTo>
                    <a:pt x="206629" y="305231"/>
                  </a:lnTo>
                  <a:lnTo>
                    <a:pt x="207670" y="304723"/>
                  </a:lnTo>
                  <a:lnTo>
                    <a:pt x="208330" y="304342"/>
                  </a:lnTo>
                  <a:lnTo>
                    <a:pt x="208775" y="304088"/>
                  </a:lnTo>
                  <a:lnTo>
                    <a:pt x="209296" y="303199"/>
                  </a:lnTo>
                  <a:lnTo>
                    <a:pt x="209245" y="302056"/>
                  </a:lnTo>
                  <a:lnTo>
                    <a:pt x="209372" y="302183"/>
                  </a:lnTo>
                  <a:lnTo>
                    <a:pt x="210096" y="302183"/>
                  </a:lnTo>
                  <a:lnTo>
                    <a:pt x="210350" y="302056"/>
                  </a:lnTo>
                  <a:lnTo>
                    <a:pt x="211391" y="301548"/>
                  </a:lnTo>
                  <a:lnTo>
                    <a:pt x="211709" y="301294"/>
                  </a:lnTo>
                  <a:lnTo>
                    <a:pt x="212090" y="300913"/>
                  </a:lnTo>
                  <a:lnTo>
                    <a:pt x="213360" y="302183"/>
                  </a:lnTo>
                  <a:lnTo>
                    <a:pt x="213398" y="302564"/>
                  </a:lnTo>
                  <a:lnTo>
                    <a:pt x="212826" y="304342"/>
                  </a:lnTo>
                  <a:lnTo>
                    <a:pt x="212039" y="305739"/>
                  </a:lnTo>
                  <a:lnTo>
                    <a:pt x="211061" y="306374"/>
                  </a:lnTo>
                  <a:lnTo>
                    <a:pt x="208940" y="311200"/>
                  </a:lnTo>
                  <a:lnTo>
                    <a:pt x="206921" y="314883"/>
                  </a:lnTo>
                  <a:lnTo>
                    <a:pt x="204978" y="317169"/>
                  </a:lnTo>
                  <a:lnTo>
                    <a:pt x="204774" y="317296"/>
                  </a:lnTo>
                  <a:lnTo>
                    <a:pt x="204025" y="318820"/>
                  </a:lnTo>
                  <a:lnTo>
                    <a:pt x="203250" y="320598"/>
                  </a:lnTo>
                  <a:lnTo>
                    <a:pt x="202272" y="321233"/>
                  </a:lnTo>
                  <a:lnTo>
                    <a:pt x="201853" y="322122"/>
                  </a:lnTo>
                  <a:lnTo>
                    <a:pt x="201777" y="323519"/>
                  </a:lnTo>
                  <a:lnTo>
                    <a:pt x="198462" y="328218"/>
                  </a:lnTo>
                  <a:lnTo>
                    <a:pt x="198094" y="328599"/>
                  </a:lnTo>
                  <a:lnTo>
                    <a:pt x="197446" y="329869"/>
                  </a:lnTo>
                  <a:lnTo>
                    <a:pt x="196735" y="331647"/>
                  </a:lnTo>
                  <a:lnTo>
                    <a:pt x="196062" y="333044"/>
                  </a:lnTo>
                  <a:lnTo>
                    <a:pt x="195414" y="334187"/>
                  </a:lnTo>
                  <a:lnTo>
                    <a:pt x="194906" y="334822"/>
                  </a:lnTo>
                  <a:lnTo>
                    <a:pt x="194868" y="335203"/>
                  </a:lnTo>
                  <a:lnTo>
                    <a:pt x="196049" y="338378"/>
                  </a:lnTo>
                  <a:lnTo>
                    <a:pt x="195338" y="338378"/>
                  </a:lnTo>
                  <a:lnTo>
                    <a:pt x="194830" y="338886"/>
                  </a:lnTo>
                  <a:lnTo>
                    <a:pt x="194525" y="340156"/>
                  </a:lnTo>
                  <a:lnTo>
                    <a:pt x="194157" y="342442"/>
                  </a:lnTo>
                  <a:lnTo>
                    <a:pt x="194297" y="342569"/>
                  </a:lnTo>
                  <a:lnTo>
                    <a:pt x="194411" y="342823"/>
                  </a:lnTo>
                  <a:lnTo>
                    <a:pt x="194525" y="343331"/>
                  </a:lnTo>
                  <a:lnTo>
                    <a:pt x="194754" y="345236"/>
                  </a:lnTo>
                  <a:lnTo>
                    <a:pt x="195186" y="345617"/>
                  </a:lnTo>
                  <a:lnTo>
                    <a:pt x="195973" y="345490"/>
                  </a:lnTo>
                  <a:lnTo>
                    <a:pt x="195707" y="345998"/>
                  </a:lnTo>
                  <a:lnTo>
                    <a:pt x="195618" y="347014"/>
                  </a:lnTo>
                  <a:lnTo>
                    <a:pt x="195732" y="347268"/>
                  </a:lnTo>
                  <a:lnTo>
                    <a:pt x="195910" y="347903"/>
                  </a:lnTo>
                  <a:lnTo>
                    <a:pt x="196418" y="348157"/>
                  </a:lnTo>
                  <a:lnTo>
                    <a:pt x="197294" y="347903"/>
                  </a:lnTo>
                  <a:lnTo>
                    <a:pt x="197548" y="350316"/>
                  </a:lnTo>
                  <a:lnTo>
                    <a:pt x="197624" y="350189"/>
                  </a:lnTo>
                  <a:lnTo>
                    <a:pt x="197853" y="350062"/>
                  </a:lnTo>
                  <a:lnTo>
                    <a:pt x="198208" y="350189"/>
                  </a:lnTo>
                  <a:lnTo>
                    <a:pt x="198437" y="350062"/>
                  </a:lnTo>
                  <a:lnTo>
                    <a:pt x="199123" y="349681"/>
                  </a:lnTo>
                  <a:lnTo>
                    <a:pt x="199415" y="349427"/>
                  </a:lnTo>
                  <a:lnTo>
                    <a:pt x="199453" y="351586"/>
                  </a:lnTo>
                  <a:lnTo>
                    <a:pt x="199224" y="352983"/>
                  </a:lnTo>
                  <a:lnTo>
                    <a:pt x="199110" y="353491"/>
                  </a:lnTo>
                  <a:lnTo>
                    <a:pt x="198589" y="355269"/>
                  </a:lnTo>
                  <a:lnTo>
                    <a:pt x="198513" y="355904"/>
                  </a:lnTo>
                  <a:lnTo>
                    <a:pt x="198818" y="356412"/>
                  </a:lnTo>
                  <a:lnTo>
                    <a:pt x="199161" y="356666"/>
                  </a:lnTo>
                  <a:lnTo>
                    <a:pt x="199732" y="356666"/>
                  </a:lnTo>
                  <a:lnTo>
                    <a:pt x="199898" y="356412"/>
                  </a:lnTo>
                  <a:lnTo>
                    <a:pt x="200012" y="356158"/>
                  </a:lnTo>
                  <a:lnTo>
                    <a:pt x="200152" y="355650"/>
                  </a:lnTo>
                  <a:lnTo>
                    <a:pt x="201193" y="356158"/>
                  </a:lnTo>
                  <a:lnTo>
                    <a:pt x="201549" y="357047"/>
                  </a:lnTo>
                  <a:lnTo>
                    <a:pt x="201244" y="358571"/>
                  </a:lnTo>
                  <a:lnTo>
                    <a:pt x="202260" y="358063"/>
                  </a:lnTo>
                  <a:lnTo>
                    <a:pt x="202920" y="358190"/>
                  </a:lnTo>
                  <a:lnTo>
                    <a:pt x="203022" y="358444"/>
                  </a:lnTo>
                  <a:lnTo>
                    <a:pt x="203136" y="359079"/>
                  </a:lnTo>
                  <a:lnTo>
                    <a:pt x="202374" y="360095"/>
                  </a:lnTo>
                  <a:lnTo>
                    <a:pt x="202234" y="360476"/>
                  </a:lnTo>
                  <a:lnTo>
                    <a:pt x="202222" y="360984"/>
                  </a:lnTo>
                  <a:lnTo>
                    <a:pt x="202438" y="361238"/>
                  </a:lnTo>
                  <a:lnTo>
                    <a:pt x="203288" y="360984"/>
                  </a:lnTo>
                  <a:lnTo>
                    <a:pt x="204000" y="360603"/>
                  </a:lnTo>
                  <a:lnTo>
                    <a:pt x="205346" y="359079"/>
                  </a:lnTo>
                  <a:lnTo>
                    <a:pt x="206222" y="358698"/>
                  </a:lnTo>
                  <a:lnTo>
                    <a:pt x="206438" y="358571"/>
                  </a:lnTo>
                  <a:lnTo>
                    <a:pt x="206590" y="358698"/>
                  </a:lnTo>
                  <a:lnTo>
                    <a:pt x="207022" y="358571"/>
                  </a:lnTo>
                  <a:lnTo>
                    <a:pt x="207759" y="358190"/>
                  </a:lnTo>
                  <a:lnTo>
                    <a:pt x="207937" y="358063"/>
                  </a:lnTo>
                  <a:lnTo>
                    <a:pt x="209207" y="357174"/>
                  </a:lnTo>
                  <a:lnTo>
                    <a:pt x="209130" y="357301"/>
                  </a:lnTo>
                  <a:lnTo>
                    <a:pt x="209054" y="357682"/>
                  </a:lnTo>
                  <a:lnTo>
                    <a:pt x="208813" y="359714"/>
                  </a:lnTo>
                  <a:lnTo>
                    <a:pt x="209626" y="358825"/>
                  </a:lnTo>
                  <a:lnTo>
                    <a:pt x="210807" y="358063"/>
                  </a:lnTo>
                  <a:lnTo>
                    <a:pt x="211035" y="357809"/>
                  </a:lnTo>
                  <a:lnTo>
                    <a:pt x="211289" y="357428"/>
                  </a:lnTo>
                  <a:lnTo>
                    <a:pt x="211366" y="357174"/>
                  </a:lnTo>
                  <a:lnTo>
                    <a:pt x="211328" y="355650"/>
                  </a:lnTo>
                  <a:lnTo>
                    <a:pt x="211213" y="354253"/>
                  </a:lnTo>
                  <a:lnTo>
                    <a:pt x="211658" y="354126"/>
                  </a:lnTo>
                  <a:lnTo>
                    <a:pt x="211988" y="353872"/>
                  </a:lnTo>
                  <a:lnTo>
                    <a:pt x="212242" y="353491"/>
                  </a:lnTo>
                  <a:lnTo>
                    <a:pt x="212979" y="351459"/>
                  </a:lnTo>
                  <a:lnTo>
                    <a:pt x="213474" y="350951"/>
                  </a:lnTo>
                  <a:lnTo>
                    <a:pt x="214134" y="350697"/>
                  </a:lnTo>
                  <a:lnTo>
                    <a:pt x="214401" y="350824"/>
                  </a:lnTo>
                  <a:lnTo>
                    <a:pt x="214591" y="351205"/>
                  </a:lnTo>
                  <a:lnTo>
                    <a:pt x="214668" y="351459"/>
                  </a:lnTo>
                  <a:lnTo>
                    <a:pt x="214718" y="351840"/>
                  </a:lnTo>
                  <a:lnTo>
                    <a:pt x="214845" y="353237"/>
                  </a:lnTo>
                  <a:lnTo>
                    <a:pt x="215201" y="353745"/>
                  </a:lnTo>
                  <a:lnTo>
                    <a:pt x="215811" y="353872"/>
                  </a:lnTo>
                  <a:lnTo>
                    <a:pt x="216039" y="352983"/>
                  </a:lnTo>
                  <a:lnTo>
                    <a:pt x="216395" y="352348"/>
                  </a:lnTo>
                  <a:lnTo>
                    <a:pt x="216916" y="352094"/>
                  </a:lnTo>
                  <a:lnTo>
                    <a:pt x="217068" y="351840"/>
                  </a:lnTo>
                  <a:lnTo>
                    <a:pt x="217360" y="351840"/>
                  </a:lnTo>
                  <a:lnTo>
                    <a:pt x="217766" y="352094"/>
                  </a:lnTo>
                  <a:lnTo>
                    <a:pt x="218249" y="352094"/>
                  </a:lnTo>
                  <a:lnTo>
                    <a:pt x="218592" y="351840"/>
                  </a:lnTo>
                  <a:lnTo>
                    <a:pt x="218706" y="351459"/>
                  </a:lnTo>
                  <a:lnTo>
                    <a:pt x="218808" y="350697"/>
                  </a:lnTo>
                  <a:lnTo>
                    <a:pt x="218821" y="349427"/>
                  </a:lnTo>
                  <a:lnTo>
                    <a:pt x="218884" y="349173"/>
                  </a:lnTo>
                  <a:lnTo>
                    <a:pt x="218973" y="349046"/>
                  </a:lnTo>
                  <a:lnTo>
                    <a:pt x="220395" y="349427"/>
                  </a:lnTo>
                  <a:lnTo>
                    <a:pt x="220472" y="349046"/>
                  </a:lnTo>
                  <a:lnTo>
                    <a:pt x="220649" y="348284"/>
                  </a:lnTo>
                  <a:lnTo>
                    <a:pt x="220700" y="348043"/>
                  </a:lnTo>
                  <a:lnTo>
                    <a:pt x="221856" y="348792"/>
                  </a:lnTo>
                  <a:lnTo>
                    <a:pt x="222973" y="348919"/>
                  </a:lnTo>
                  <a:lnTo>
                    <a:pt x="224091" y="348284"/>
                  </a:lnTo>
                  <a:lnTo>
                    <a:pt x="224218" y="347522"/>
                  </a:lnTo>
                  <a:lnTo>
                    <a:pt x="224663" y="347141"/>
                  </a:lnTo>
                  <a:lnTo>
                    <a:pt x="225425" y="347522"/>
                  </a:lnTo>
                  <a:lnTo>
                    <a:pt x="225425" y="347141"/>
                  </a:lnTo>
                  <a:lnTo>
                    <a:pt x="225412" y="346760"/>
                  </a:lnTo>
                  <a:lnTo>
                    <a:pt x="225399" y="345871"/>
                  </a:lnTo>
                  <a:lnTo>
                    <a:pt x="225361" y="343966"/>
                  </a:lnTo>
                  <a:lnTo>
                    <a:pt x="225348" y="343585"/>
                  </a:lnTo>
                  <a:lnTo>
                    <a:pt x="226339" y="342442"/>
                  </a:lnTo>
                  <a:lnTo>
                    <a:pt x="228422" y="344220"/>
                  </a:lnTo>
                  <a:lnTo>
                    <a:pt x="228587" y="344982"/>
                  </a:lnTo>
                  <a:lnTo>
                    <a:pt x="229463" y="345109"/>
                  </a:lnTo>
                  <a:lnTo>
                    <a:pt x="231038" y="344982"/>
                  </a:lnTo>
                  <a:lnTo>
                    <a:pt x="230682" y="343585"/>
                  </a:lnTo>
                  <a:lnTo>
                    <a:pt x="230720" y="342442"/>
                  </a:lnTo>
                  <a:lnTo>
                    <a:pt x="230771" y="342188"/>
                  </a:lnTo>
                  <a:lnTo>
                    <a:pt x="231571" y="341680"/>
                  </a:lnTo>
                  <a:lnTo>
                    <a:pt x="231597" y="341426"/>
                  </a:lnTo>
                  <a:lnTo>
                    <a:pt x="231686" y="340918"/>
                  </a:lnTo>
                  <a:lnTo>
                    <a:pt x="231787" y="340664"/>
                  </a:lnTo>
                  <a:lnTo>
                    <a:pt x="231851" y="340537"/>
                  </a:lnTo>
                  <a:lnTo>
                    <a:pt x="232257" y="340156"/>
                  </a:lnTo>
                  <a:lnTo>
                    <a:pt x="233476" y="339013"/>
                  </a:lnTo>
                  <a:lnTo>
                    <a:pt x="234403" y="339902"/>
                  </a:lnTo>
                  <a:lnTo>
                    <a:pt x="234480" y="340156"/>
                  </a:lnTo>
                  <a:lnTo>
                    <a:pt x="234594" y="341045"/>
                  </a:lnTo>
                  <a:lnTo>
                    <a:pt x="234353" y="341680"/>
                  </a:lnTo>
                  <a:lnTo>
                    <a:pt x="235191" y="341807"/>
                  </a:lnTo>
                  <a:lnTo>
                    <a:pt x="235305" y="342188"/>
                  </a:lnTo>
                  <a:lnTo>
                    <a:pt x="235381" y="342696"/>
                  </a:lnTo>
                  <a:lnTo>
                    <a:pt x="235051" y="343712"/>
                  </a:lnTo>
                  <a:lnTo>
                    <a:pt x="236054" y="343585"/>
                  </a:lnTo>
                  <a:lnTo>
                    <a:pt x="236651" y="343204"/>
                  </a:lnTo>
                  <a:lnTo>
                    <a:pt x="236766" y="342823"/>
                  </a:lnTo>
                  <a:lnTo>
                    <a:pt x="236639" y="341807"/>
                  </a:lnTo>
                  <a:lnTo>
                    <a:pt x="236512" y="341299"/>
                  </a:lnTo>
                  <a:lnTo>
                    <a:pt x="236042" y="340283"/>
                  </a:lnTo>
                  <a:lnTo>
                    <a:pt x="237070" y="340791"/>
                  </a:lnTo>
                  <a:lnTo>
                    <a:pt x="237261" y="340664"/>
                  </a:lnTo>
                  <a:lnTo>
                    <a:pt x="237236" y="340283"/>
                  </a:lnTo>
                  <a:lnTo>
                    <a:pt x="237121" y="339521"/>
                  </a:lnTo>
                  <a:lnTo>
                    <a:pt x="236931" y="339140"/>
                  </a:lnTo>
                  <a:lnTo>
                    <a:pt x="236829" y="339013"/>
                  </a:lnTo>
                  <a:lnTo>
                    <a:pt x="236270" y="338378"/>
                  </a:lnTo>
                  <a:lnTo>
                    <a:pt x="235254" y="337870"/>
                  </a:lnTo>
                  <a:lnTo>
                    <a:pt x="234797" y="337362"/>
                  </a:lnTo>
                  <a:lnTo>
                    <a:pt x="234556" y="337108"/>
                  </a:lnTo>
                  <a:lnTo>
                    <a:pt x="234962" y="336473"/>
                  </a:lnTo>
                  <a:lnTo>
                    <a:pt x="235038" y="336346"/>
                  </a:lnTo>
                  <a:lnTo>
                    <a:pt x="235966" y="336346"/>
                  </a:lnTo>
                  <a:lnTo>
                    <a:pt x="237591" y="337235"/>
                  </a:lnTo>
                  <a:lnTo>
                    <a:pt x="237756" y="337489"/>
                  </a:lnTo>
                  <a:lnTo>
                    <a:pt x="237820" y="337743"/>
                  </a:lnTo>
                  <a:lnTo>
                    <a:pt x="238518" y="338378"/>
                  </a:lnTo>
                  <a:lnTo>
                    <a:pt x="238899" y="337997"/>
                  </a:lnTo>
                  <a:lnTo>
                    <a:pt x="240017" y="336346"/>
                  </a:lnTo>
                  <a:lnTo>
                    <a:pt x="240182" y="336092"/>
                  </a:lnTo>
                  <a:lnTo>
                    <a:pt x="241020" y="336219"/>
                  </a:lnTo>
                  <a:lnTo>
                    <a:pt x="241274" y="336092"/>
                  </a:lnTo>
                  <a:lnTo>
                    <a:pt x="241515" y="335965"/>
                  </a:lnTo>
                  <a:lnTo>
                    <a:pt x="241719" y="335330"/>
                  </a:lnTo>
                  <a:lnTo>
                    <a:pt x="241871" y="335076"/>
                  </a:lnTo>
                  <a:lnTo>
                    <a:pt x="241935" y="334314"/>
                  </a:lnTo>
                  <a:lnTo>
                    <a:pt x="241630" y="333552"/>
                  </a:lnTo>
                  <a:lnTo>
                    <a:pt x="241782" y="333298"/>
                  </a:lnTo>
                  <a:lnTo>
                    <a:pt x="241782" y="332790"/>
                  </a:lnTo>
                  <a:lnTo>
                    <a:pt x="242277" y="332917"/>
                  </a:lnTo>
                  <a:lnTo>
                    <a:pt x="242709" y="333298"/>
                  </a:lnTo>
                  <a:lnTo>
                    <a:pt x="243090" y="333933"/>
                  </a:lnTo>
                  <a:lnTo>
                    <a:pt x="243789" y="334568"/>
                  </a:lnTo>
                  <a:lnTo>
                    <a:pt x="247142" y="332282"/>
                  </a:lnTo>
                  <a:lnTo>
                    <a:pt x="247230" y="331139"/>
                  </a:lnTo>
                  <a:lnTo>
                    <a:pt x="247713" y="331266"/>
                  </a:lnTo>
                  <a:lnTo>
                    <a:pt x="248094" y="331393"/>
                  </a:lnTo>
                  <a:lnTo>
                    <a:pt x="248373" y="331520"/>
                  </a:lnTo>
                  <a:lnTo>
                    <a:pt x="249351" y="331266"/>
                  </a:lnTo>
                  <a:lnTo>
                    <a:pt x="249326" y="331139"/>
                  </a:lnTo>
                  <a:lnTo>
                    <a:pt x="249288" y="330631"/>
                  </a:lnTo>
                  <a:lnTo>
                    <a:pt x="249339" y="329996"/>
                  </a:lnTo>
                  <a:lnTo>
                    <a:pt x="249555" y="329869"/>
                  </a:lnTo>
                  <a:lnTo>
                    <a:pt x="249986" y="329742"/>
                  </a:lnTo>
                  <a:lnTo>
                    <a:pt x="250583" y="332028"/>
                  </a:lnTo>
                  <a:lnTo>
                    <a:pt x="252564" y="329742"/>
                  </a:lnTo>
                  <a:lnTo>
                    <a:pt x="253352" y="328726"/>
                  </a:lnTo>
                  <a:lnTo>
                    <a:pt x="253225" y="331012"/>
                  </a:lnTo>
                  <a:lnTo>
                    <a:pt x="253631" y="331266"/>
                  </a:lnTo>
                  <a:lnTo>
                    <a:pt x="253822" y="331139"/>
                  </a:lnTo>
                  <a:lnTo>
                    <a:pt x="254431" y="330123"/>
                  </a:lnTo>
                  <a:lnTo>
                    <a:pt x="255968" y="328726"/>
                  </a:lnTo>
                  <a:lnTo>
                    <a:pt x="256527" y="328218"/>
                  </a:lnTo>
                  <a:lnTo>
                    <a:pt x="256806" y="327964"/>
                  </a:lnTo>
                  <a:lnTo>
                    <a:pt x="257352" y="327329"/>
                  </a:lnTo>
                  <a:lnTo>
                    <a:pt x="258114" y="326948"/>
                  </a:lnTo>
                  <a:lnTo>
                    <a:pt x="259130" y="326821"/>
                  </a:lnTo>
                  <a:lnTo>
                    <a:pt x="259892" y="329361"/>
                  </a:lnTo>
                  <a:lnTo>
                    <a:pt x="259981" y="331647"/>
                  </a:lnTo>
                  <a:lnTo>
                    <a:pt x="259702" y="332346"/>
                  </a:lnTo>
                  <a:lnTo>
                    <a:pt x="259702" y="368858"/>
                  </a:lnTo>
                  <a:lnTo>
                    <a:pt x="259702" y="369366"/>
                  </a:lnTo>
                  <a:lnTo>
                    <a:pt x="259588" y="369493"/>
                  </a:lnTo>
                  <a:lnTo>
                    <a:pt x="259702" y="368858"/>
                  </a:lnTo>
                  <a:lnTo>
                    <a:pt x="259702" y="332346"/>
                  </a:lnTo>
                  <a:lnTo>
                    <a:pt x="259575" y="332663"/>
                  </a:lnTo>
                  <a:lnTo>
                    <a:pt x="257721" y="335584"/>
                  </a:lnTo>
                  <a:lnTo>
                    <a:pt x="256400" y="337489"/>
                  </a:lnTo>
                  <a:lnTo>
                    <a:pt x="255892" y="338353"/>
                  </a:lnTo>
                  <a:lnTo>
                    <a:pt x="255892" y="370128"/>
                  </a:lnTo>
                  <a:lnTo>
                    <a:pt x="255689" y="370763"/>
                  </a:lnTo>
                  <a:lnTo>
                    <a:pt x="255409" y="371017"/>
                  </a:lnTo>
                  <a:lnTo>
                    <a:pt x="255003" y="370763"/>
                  </a:lnTo>
                  <a:lnTo>
                    <a:pt x="255892" y="370128"/>
                  </a:lnTo>
                  <a:lnTo>
                    <a:pt x="255892" y="338353"/>
                  </a:lnTo>
                  <a:lnTo>
                    <a:pt x="255498" y="339013"/>
                  </a:lnTo>
                  <a:lnTo>
                    <a:pt x="254927" y="340410"/>
                  </a:lnTo>
                  <a:lnTo>
                    <a:pt x="254711" y="341807"/>
                  </a:lnTo>
                  <a:lnTo>
                    <a:pt x="254177" y="342696"/>
                  </a:lnTo>
                  <a:lnTo>
                    <a:pt x="253339" y="342569"/>
                  </a:lnTo>
                  <a:lnTo>
                    <a:pt x="252780" y="343077"/>
                  </a:lnTo>
                  <a:lnTo>
                    <a:pt x="252399" y="344347"/>
                  </a:lnTo>
                  <a:lnTo>
                    <a:pt x="252082" y="345236"/>
                  </a:lnTo>
                  <a:lnTo>
                    <a:pt x="251117" y="346887"/>
                  </a:lnTo>
                  <a:lnTo>
                    <a:pt x="250431" y="347649"/>
                  </a:lnTo>
                  <a:lnTo>
                    <a:pt x="250037" y="348284"/>
                  </a:lnTo>
                  <a:lnTo>
                    <a:pt x="249720" y="348665"/>
                  </a:lnTo>
                  <a:lnTo>
                    <a:pt x="248323" y="349554"/>
                  </a:lnTo>
                  <a:lnTo>
                    <a:pt x="247611" y="350824"/>
                  </a:lnTo>
                  <a:lnTo>
                    <a:pt x="247421" y="352729"/>
                  </a:lnTo>
                  <a:lnTo>
                    <a:pt x="246545" y="352983"/>
                  </a:lnTo>
                  <a:lnTo>
                    <a:pt x="245897" y="353618"/>
                  </a:lnTo>
                  <a:lnTo>
                    <a:pt x="244957" y="355904"/>
                  </a:lnTo>
                  <a:lnTo>
                    <a:pt x="244221" y="357174"/>
                  </a:lnTo>
                  <a:lnTo>
                    <a:pt x="242633" y="357682"/>
                  </a:lnTo>
                  <a:lnTo>
                    <a:pt x="241490" y="359333"/>
                  </a:lnTo>
                  <a:lnTo>
                    <a:pt x="240804" y="362000"/>
                  </a:lnTo>
                  <a:lnTo>
                    <a:pt x="239445" y="363143"/>
                  </a:lnTo>
                  <a:lnTo>
                    <a:pt x="238125" y="365175"/>
                  </a:lnTo>
                  <a:lnTo>
                    <a:pt x="235331" y="371779"/>
                  </a:lnTo>
                  <a:lnTo>
                    <a:pt x="234530" y="373176"/>
                  </a:lnTo>
                  <a:lnTo>
                    <a:pt x="233845" y="374192"/>
                  </a:lnTo>
                  <a:lnTo>
                    <a:pt x="233311" y="374700"/>
                  </a:lnTo>
                  <a:lnTo>
                    <a:pt x="232816" y="375843"/>
                  </a:lnTo>
                  <a:lnTo>
                    <a:pt x="232206" y="376986"/>
                  </a:lnTo>
                  <a:lnTo>
                    <a:pt x="231254" y="378256"/>
                  </a:lnTo>
                  <a:lnTo>
                    <a:pt x="229882" y="379653"/>
                  </a:lnTo>
                  <a:lnTo>
                    <a:pt x="228841" y="380923"/>
                  </a:lnTo>
                  <a:lnTo>
                    <a:pt x="228930" y="382574"/>
                  </a:lnTo>
                  <a:lnTo>
                    <a:pt x="228219" y="383349"/>
                  </a:lnTo>
                  <a:lnTo>
                    <a:pt x="228219" y="386765"/>
                  </a:lnTo>
                  <a:lnTo>
                    <a:pt x="228193" y="387019"/>
                  </a:lnTo>
                  <a:lnTo>
                    <a:pt x="228130" y="390956"/>
                  </a:lnTo>
                  <a:lnTo>
                    <a:pt x="227863" y="390829"/>
                  </a:lnTo>
                  <a:lnTo>
                    <a:pt x="227850" y="390575"/>
                  </a:lnTo>
                  <a:lnTo>
                    <a:pt x="227977" y="390575"/>
                  </a:lnTo>
                  <a:lnTo>
                    <a:pt x="228130" y="390956"/>
                  </a:lnTo>
                  <a:lnTo>
                    <a:pt x="228130" y="387083"/>
                  </a:lnTo>
                  <a:lnTo>
                    <a:pt x="227926" y="387273"/>
                  </a:lnTo>
                  <a:lnTo>
                    <a:pt x="227418" y="387527"/>
                  </a:lnTo>
                  <a:lnTo>
                    <a:pt x="227317" y="386511"/>
                  </a:lnTo>
                  <a:lnTo>
                    <a:pt x="227279" y="386384"/>
                  </a:lnTo>
                  <a:lnTo>
                    <a:pt x="227914" y="386511"/>
                  </a:lnTo>
                  <a:lnTo>
                    <a:pt x="228219" y="386765"/>
                  </a:lnTo>
                  <a:lnTo>
                    <a:pt x="228219" y="383349"/>
                  </a:lnTo>
                  <a:lnTo>
                    <a:pt x="226936" y="384733"/>
                  </a:lnTo>
                  <a:lnTo>
                    <a:pt x="225818" y="386511"/>
                  </a:lnTo>
                  <a:lnTo>
                    <a:pt x="225717" y="387019"/>
                  </a:lnTo>
                  <a:lnTo>
                    <a:pt x="225640" y="388035"/>
                  </a:lnTo>
                  <a:lnTo>
                    <a:pt x="225933" y="388289"/>
                  </a:lnTo>
                  <a:lnTo>
                    <a:pt x="226491" y="388670"/>
                  </a:lnTo>
                  <a:lnTo>
                    <a:pt x="227380" y="389432"/>
                  </a:lnTo>
                  <a:lnTo>
                    <a:pt x="226936" y="389686"/>
                  </a:lnTo>
                  <a:lnTo>
                    <a:pt x="226288" y="389940"/>
                  </a:lnTo>
                  <a:lnTo>
                    <a:pt x="225767" y="390194"/>
                  </a:lnTo>
                  <a:lnTo>
                    <a:pt x="225691" y="390956"/>
                  </a:lnTo>
                  <a:lnTo>
                    <a:pt x="226910" y="391591"/>
                  </a:lnTo>
                  <a:lnTo>
                    <a:pt x="226860" y="393623"/>
                  </a:lnTo>
                  <a:lnTo>
                    <a:pt x="226745" y="394385"/>
                  </a:lnTo>
                  <a:lnTo>
                    <a:pt x="226542" y="394893"/>
                  </a:lnTo>
                  <a:lnTo>
                    <a:pt x="226250" y="395147"/>
                  </a:lnTo>
                  <a:lnTo>
                    <a:pt x="227012" y="395401"/>
                  </a:lnTo>
                  <a:lnTo>
                    <a:pt x="228561" y="395401"/>
                  </a:lnTo>
                  <a:lnTo>
                    <a:pt x="228231" y="394131"/>
                  </a:lnTo>
                  <a:lnTo>
                    <a:pt x="228028" y="393623"/>
                  </a:lnTo>
                  <a:lnTo>
                    <a:pt x="228066" y="393242"/>
                  </a:lnTo>
                  <a:lnTo>
                    <a:pt x="228511" y="393115"/>
                  </a:lnTo>
                  <a:lnTo>
                    <a:pt x="229412" y="393496"/>
                  </a:lnTo>
                  <a:lnTo>
                    <a:pt x="230352" y="393115"/>
                  </a:lnTo>
                  <a:lnTo>
                    <a:pt x="230670" y="392988"/>
                  </a:lnTo>
                  <a:lnTo>
                    <a:pt x="232333" y="391845"/>
                  </a:lnTo>
                  <a:lnTo>
                    <a:pt x="233362" y="393115"/>
                  </a:lnTo>
                  <a:lnTo>
                    <a:pt x="234226" y="393623"/>
                  </a:lnTo>
                  <a:lnTo>
                    <a:pt x="234899" y="392988"/>
                  </a:lnTo>
                  <a:lnTo>
                    <a:pt x="234962" y="393242"/>
                  </a:lnTo>
                  <a:lnTo>
                    <a:pt x="235064" y="394385"/>
                  </a:lnTo>
                  <a:lnTo>
                    <a:pt x="235191" y="394893"/>
                  </a:lnTo>
                  <a:lnTo>
                    <a:pt x="239966" y="395274"/>
                  </a:lnTo>
                  <a:lnTo>
                    <a:pt x="241287" y="392988"/>
                  </a:lnTo>
                  <a:lnTo>
                    <a:pt x="241655" y="392353"/>
                  </a:lnTo>
                  <a:lnTo>
                    <a:pt x="242112" y="391845"/>
                  </a:lnTo>
                  <a:lnTo>
                    <a:pt x="243217" y="391845"/>
                  </a:lnTo>
                  <a:lnTo>
                    <a:pt x="244957" y="392353"/>
                  </a:lnTo>
                  <a:lnTo>
                    <a:pt x="245313" y="391845"/>
                  </a:lnTo>
                  <a:lnTo>
                    <a:pt x="245948" y="390956"/>
                  </a:lnTo>
                  <a:lnTo>
                    <a:pt x="246214" y="390575"/>
                  </a:lnTo>
                  <a:lnTo>
                    <a:pt x="246481" y="390194"/>
                  </a:lnTo>
                  <a:lnTo>
                    <a:pt x="248107" y="387527"/>
                  </a:lnTo>
                  <a:lnTo>
                    <a:pt x="248793" y="386384"/>
                  </a:lnTo>
                  <a:lnTo>
                    <a:pt x="249097" y="385876"/>
                  </a:lnTo>
                  <a:lnTo>
                    <a:pt x="249478" y="385495"/>
                  </a:lnTo>
                  <a:lnTo>
                    <a:pt x="249923" y="385368"/>
                  </a:lnTo>
                  <a:lnTo>
                    <a:pt x="249872" y="384479"/>
                  </a:lnTo>
                  <a:lnTo>
                    <a:pt x="249504" y="383717"/>
                  </a:lnTo>
                  <a:lnTo>
                    <a:pt x="251129" y="383844"/>
                  </a:lnTo>
                  <a:lnTo>
                    <a:pt x="251421" y="383717"/>
                  </a:lnTo>
                  <a:lnTo>
                    <a:pt x="252031" y="383463"/>
                  </a:lnTo>
                  <a:lnTo>
                    <a:pt x="252145" y="383082"/>
                  </a:lnTo>
                  <a:lnTo>
                    <a:pt x="252222" y="382828"/>
                  </a:lnTo>
                  <a:lnTo>
                    <a:pt x="251244" y="383082"/>
                  </a:lnTo>
                  <a:lnTo>
                    <a:pt x="250977" y="382955"/>
                  </a:lnTo>
                  <a:lnTo>
                    <a:pt x="251409" y="382447"/>
                  </a:lnTo>
                  <a:lnTo>
                    <a:pt x="252539" y="381431"/>
                  </a:lnTo>
                  <a:lnTo>
                    <a:pt x="253339" y="380542"/>
                  </a:lnTo>
                  <a:lnTo>
                    <a:pt x="254482" y="379526"/>
                  </a:lnTo>
                  <a:lnTo>
                    <a:pt x="255371" y="378891"/>
                  </a:lnTo>
                  <a:lnTo>
                    <a:pt x="255854" y="378637"/>
                  </a:lnTo>
                  <a:lnTo>
                    <a:pt x="255930" y="378510"/>
                  </a:lnTo>
                  <a:lnTo>
                    <a:pt x="256971" y="378002"/>
                  </a:lnTo>
                  <a:lnTo>
                    <a:pt x="257657" y="377113"/>
                  </a:lnTo>
                  <a:lnTo>
                    <a:pt x="258038" y="375843"/>
                  </a:lnTo>
                  <a:lnTo>
                    <a:pt x="257924" y="375462"/>
                  </a:lnTo>
                  <a:lnTo>
                    <a:pt x="257987" y="373557"/>
                  </a:lnTo>
                  <a:lnTo>
                    <a:pt x="258216" y="373176"/>
                  </a:lnTo>
                  <a:lnTo>
                    <a:pt x="258406" y="372541"/>
                  </a:lnTo>
                  <a:lnTo>
                    <a:pt x="258025" y="371906"/>
                  </a:lnTo>
                  <a:lnTo>
                    <a:pt x="257073" y="371398"/>
                  </a:lnTo>
                  <a:lnTo>
                    <a:pt x="257289" y="371017"/>
                  </a:lnTo>
                  <a:lnTo>
                    <a:pt x="257797" y="370128"/>
                  </a:lnTo>
                  <a:lnTo>
                    <a:pt x="257835" y="369620"/>
                  </a:lnTo>
                  <a:lnTo>
                    <a:pt x="257429" y="369366"/>
                  </a:lnTo>
                  <a:lnTo>
                    <a:pt x="257530" y="368858"/>
                  </a:lnTo>
                  <a:lnTo>
                    <a:pt x="257911" y="368604"/>
                  </a:lnTo>
                  <a:lnTo>
                    <a:pt x="258521" y="368985"/>
                  </a:lnTo>
                  <a:lnTo>
                    <a:pt x="258813" y="369366"/>
                  </a:lnTo>
                  <a:lnTo>
                    <a:pt x="259016" y="369493"/>
                  </a:lnTo>
                  <a:lnTo>
                    <a:pt x="258610" y="370255"/>
                  </a:lnTo>
                  <a:lnTo>
                    <a:pt x="258902" y="370636"/>
                  </a:lnTo>
                  <a:lnTo>
                    <a:pt x="259880" y="370890"/>
                  </a:lnTo>
                  <a:lnTo>
                    <a:pt x="259880" y="371779"/>
                  </a:lnTo>
                  <a:lnTo>
                    <a:pt x="259803" y="371906"/>
                  </a:lnTo>
                  <a:lnTo>
                    <a:pt x="259410" y="373049"/>
                  </a:lnTo>
                  <a:lnTo>
                    <a:pt x="259003" y="373684"/>
                  </a:lnTo>
                  <a:lnTo>
                    <a:pt x="259219" y="374192"/>
                  </a:lnTo>
                  <a:lnTo>
                    <a:pt x="260070" y="374319"/>
                  </a:lnTo>
                  <a:lnTo>
                    <a:pt x="261213" y="371398"/>
                  </a:lnTo>
                  <a:lnTo>
                    <a:pt x="261874" y="371271"/>
                  </a:lnTo>
                  <a:lnTo>
                    <a:pt x="262077" y="371017"/>
                  </a:lnTo>
                  <a:lnTo>
                    <a:pt x="262153" y="370255"/>
                  </a:lnTo>
                  <a:lnTo>
                    <a:pt x="261467" y="369874"/>
                  </a:lnTo>
                  <a:lnTo>
                    <a:pt x="261467" y="369620"/>
                  </a:lnTo>
                  <a:lnTo>
                    <a:pt x="261531" y="368985"/>
                  </a:lnTo>
                  <a:lnTo>
                    <a:pt x="261594" y="368858"/>
                  </a:lnTo>
                  <a:lnTo>
                    <a:pt x="261747" y="368604"/>
                  </a:lnTo>
                  <a:lnTo>
                    <a:pt x="262102" y="367969"/>
                  </a:lnTo>
                  <a:lnTo>
                    <a:pt x="264020" y="365429"/>
                  </a:lnTo>
                  <a:lnTo>
                    <a:pt x="264312" y="365175"/>
                  </a:lnTo>
                  <a:lnTo>
                    <a:pt x="264985" y="363778"/>
                  </a:lnTo>
                  <a:lnTo>
                    <a:pt x="264871" y="362889"/>
                  </a:lnTo>
                  <a:lnTo>
                    <a:pt x="264795" y="362381"/>
                  </a:lnTo>
                  <a:lnTo>
                    <a:pt x="263766" y="360984"/>
                  </a:lnTo>
                  <a:lnTo>
                    <a:pt x="264426" y="360476"/>
                  </a:lnTo>
                  <a:lnTo>
                    <a:pt x="264642" y="359714"/>
                  </a:lnTo>
                  <a:lnTo>
                    <a:pt x="264477" y="358444"/>
                  </a:lnTo>
                  <a:lnTo>
                    <a:pt x="266128" y="358063"/>
                  </a:lnTo>
                  <a:lnTo>
                    <a:pt x="267169" y="357428"/>
                  </a:lnTo>
                  <a:lnTo>
                    <a:pt x="267601" y="356412"/>
                  </a:lnTo>
                  <a:lnTo>
                    <a:pt x="267931" y="356285"/>
                  </a:lnTo>
                  <a:lnTo>
                    <a:pt x="268478" y="356666"/>
                  </a:lnTo>
                  <a:lnTo>
                    <a:pt x="268605" y="356539"/>
                  </a:lnTo>
                  <a:lnTo>
                    <a:pt x="268782" y="356285"/>
                  </a:lnTo>
                  <a:lnTo>
                    <a:pt x="268541" y="355269"/>
                  </a:lnTo>
                  <a:lnTo>
                    <a:pt x="268122" y="355015"/>
                  </a:lnTo>
                  <a:lnTo>
                    <a:pt x="267919" y="354888"/>
                  </a:lnTo>
                  <a:lnTo>
                    <a:pt x="267347" y="355015"/>
                  </a:lnTo>
                  <a:lnTo>
                    <a:pt x="267081" y="354634"/>
                  </a:lnTo>
                  <a:lnTo>
                    <a:pt x="267131" y="353872"/>
                  </a:lnTo>
                  <a:lnTo>
                    <a:pt x="267563" y="353745"/>
                  </a:lnTo>
                  <a:lnTo>
                    <a:pt x="268122" y="353745"/>
                  </a:lnTo>
                  <a:lnTo>
                    <a:pt x="269379" y="353872"/>
                  </a:lnTo>
                  <a:lnTo>
                    <a:pt x="270319" y="354380"/>
                  </a:lnTo>
                  <a:lnTo>
                    <a:pt x="270789" y="354380"/>
                  </a:lnTo>
                  <a:lnTo>
                    <a:pt x="271170" y="354126"/>
                  </a:lnTo>
                  <a:lnTo>
                    <a:pt x="271246" y="353745"/>
                  </a:lnTo>
                  <a:lnTo>
                    <a:pt x="271170" y="353110"/>
                  </a:lnTo>
                  <a:lnTo>
                    <a:pt x="270827" y="352729"/>
                  </a:lnTo>
                  <a:lnTo>
                    <a:pt x="270421" y="352475"/>
                  </a:lnTo>
                  <a:lnTo>
                    <a:pt x="269925" y="351967"/>
                  </a:lnTo>
                  <a:lnTo>
                    <a:pt x="268998" y="351078"/>
                  </a:lnTo>
                  <a:lnTo>
                    <a:pt x="268833" y="350443"/>
                  </a:lnTo>
                  <a:lnTo>
                    <a:pt x="269443" y="350062"/>
                  </a:lnTo>
                  <a:lnTo>
                    <a:pt x="270662" y="350697"/>
                  </a:lnTo>
                  <a:lnTo>
                    <a:pt x="271703" y="350824"/>
                  </a:lnTo>
                  <a:lnTo>
                    <a:pt x="272605" y="350189"/>
                  </a:lnTo>
                  <a:lnTo>
                    <a:pt x="272719" y="350062"/>
                  </a:lnTo>
                  <a:lnTo>
                    <a:pt x="274789" y="347903"/>
                  </a:lnTo>
                  <a:lnTo>
                    <a:pt x="275018" y="346506"/>
                  </a:lnTo>
                  <a:lnTo>
                    <a:pt x="275247" y="345490"/>
                  </a:lnTo>
                  <a:lnTo>
                    <a:pt x="275361" y="344728"/>
                  </a:lnTo>
                  <a:lnTo>
                    <a:pt x="275285" y="342823"/>
                  </a:lnTo>
                  <a:lnTo>
                    <a:pt x="275234" y="342696"/>
                  </a:lnTo>
                  <a:lnTo>
                    <a:pt x="275082" y="342315"/>
                  </a:lnTo>
                  <a:lnTo>
                    <a:pt x="277317" y="340664"/>
                  </a:lnTo>
                  <a:lnTo>
                    <a:pt x="277507" y="340410"/>
                  </a:lnTo>
                  <a:lnTo>
                    <a:pt x="278384" y="339267"/>
                  </a:lnTo>
                  <a:lnTo>
                    <a:pt x="278269" y="337870"/>
                  </a:lnTo>
                  <a:lnTo>
                    <a:pt x="279565" y="337489"/>
                  </a:lnTo>
                  <a:lnTo>
                    <a:pt x="280060" y="336727"/>
                  </a:lnTo>
                  <a:lnTo>
                    <a:pt x="280238" y="336473"/>
                  </a:lnTo>
                  <a:lnTo>
                    <a:pt x="280352" y="336092"/>
                  </a:lnTo>
                  <a:lnTo>
                    <a:pt x="280454" y="335203"/>
                  </a:lnTo>
                  <a:lnTo>
                    <a:pt x="280479" y="334949"/>
                  </a:lnTo>
                  <a:lnTo>
                    <a:pt x="280530" y="334568"/>
                  </a:lnTo>
                  <a:lnTo>
                    <a:pt x="279704" y="334949"/>
                  </a:lnTo>
                  <a:lnTo>
                    <a:pt x="279044" y="334822"/>
                  </a:lnTo>
                  <a:lnTo>
                    <a:pt x="278625" y="334314"/>
                  </a:lnTo>
                  <a:lnTo>
                    <a:pt x="278650" y="334060"/>
                  </a:lnTo>
                  <a:lnTo>
                    <a:pt x="279908" y="332790"/>
                  </a:lnTo>
                  <a:lnTo>
                    <a:pt x="280225" y="332282"/>
                  </a:lnTo>
                  <a:lnTo>
                    <a:pt x="280530" y="331901"/>
                  </a:lnTo>
                  <a:lnTo>
                    <a:pt x="281127" y="331520"/>
                  </a:lnTo>
                  <a:lnTo>
                    <a:pt x="281305" y="331520"/>
                  </a:lnTo>
                  <a:lnTo>
                    <a:pt x="281355" y="331647"/>
                  </a:lnTo>
                  <a:lnTo>
                    <a:pt x="281584" y="332028"/>
                  </a:lnTo>
                  <a:lnTo>
                    <a:pt x="281660" y="333298"/>
                  </a:lnTo>
                  <a:lnTo>
                    <a:pt x="281419" y="333933"/>
                  </a:lnTo>
                  <a:lnTo>
                    <a:pt x="283641" y="332663"/>
                  </a:lnTo>
                  <a:lnTo>
                    <a:pt x="284607" y="331520"/>
                  </a:lnTo>
                  <a:lnTo>
                    <a:pt x="286016" y="329869"/>
                  </a:lnTo>
                  <a:lnTo>
                    <a:pt x="287845" y="326821"/>
                  </a:lnTo>
                  <a:lnTo>
                    <a:pt x="288607" y="325551"/>
                  </a:lnTo>
                  <a:lnTo>
                    <a:pt x="288328" y="325297"/>
                  </a:lnTo>
                  <a:lnTo>
                    <a:pt x="288137" y="325043"/>
                  </a:lnTo>
                  <a:lnTo>
                    <a:pt x="288226" y="323392"/>
                  </a:lnTo>
                  <a:lnTo>
                    <a:pt x="288404" y="322884"/>
                  </a:lnTo>
                  <a:lnTo>
                    <a:pt x="288353" y="322376"/>
                  </a:lnTo>
                  <a:lnTo>
                    <a:pt x="288201" y="322122"/>
                  </a:lnTo>
                  <a:lnTo>
                    <a:pt x="287350" y="321995"/>
                  </a:lnTo>
                  <a:lnTo>
                    <a:pt x="287286" y="321868"/>
                  </a:lnTo>
                  <a:lnTo>
                    <a:pt x="287172" y="321614"/>
                  </a:lnTo>
                  <a:lnTo>
                    <a:pt x="287108" y="320979"/>
                  </a:lnTo>
                  <a:lnTo>
                    <a:pt x="287337" y="320598"/>
                  </a:lnTo>
                  <a:lnTo>
                    <a:pt x="287515" y="319836"/>
                  </a:lnTo>
                  <a:lnTo>
                    <a:pt x="287693" y="319582"/>
                  </a:lnTo>
                  <a:lnTo>
                    <a:pt x="287794" y="319201"/>
                  </a:lnTo>
                  <a:lnTo>
                    <a:pt x="286854" y="317550"/>
                  </a:lnTo>
                  <a:lnTo>
                    <a:pt x="286715" y="317042"/>
                  </a:lnTo>
                  <a:lnTo>
                    <a:pt x="286804" y="316280"/>
                  </a:lnTo>
                  <a:lnTo>
                    <a:pt x="287032" y="316026"/>
                  </a:lnTo>
                  <a:lnTo>
                    <a:pt x="287274" y="315645"/>
                  </a:lnTo>
                  <a:lnTo>
                    <a:pt x="287731" y="315264"/>
                  </a:lnTo>
                  <a:lnTo>
                    <a:pt x="288201" y="314502"/>
                  </a:lnTo>
                  <a:lnTo>
                    <a:pt x="288442" y="313994"/>
                  </a:lnTo>
                  <a:lnTo>
                    <a:pt x="288556" y="313613"/>
                  </a:lnTo>
                  <a:lnTo>
                    <a:pt x="288607" y="313359"/>
                  </a:lnTo>
                  <a:close/>
                </a:path>
                <a:path w="1116329" h="541020">
                  <a:moveTo>
                    <a:pt x="289306" y="308533"/>
                  </a:moveTo>
                  <a:lnTo>
                    <a:pt x="289191" y="308025"/>
                  </a:lnTo>
                  <a:lnTo>
                    <a:pt x="289090" y="307898"/>
                  </a:lnTo>
                  <a:lnTo>
                    <a:pt x="288886" y="307771"/>
                  </a:lnTo>
                  <a:lnTo>
                    <a:pt x="288480" y="307517"/>
                  </a:lnTo>
                  <a:lnTo>
                    <a:pt x="287782" y="306755"/>
                  </a:lnTo>
                  <a:lnTo>
                    <a:pt x="286651" y="307771"/>
                  </a:lnTo>
                  <a:lnTo>
                    <a:pt x="285419" y="307517"/>
                  </a:lnTo>
                  <a:lnTo>
                    <a:pt x="284772" y="306755"/>
                  </a:lnTo>
                  <a:lnTo>
                    <a:pt x="284340" y="306247"/>
                  </a:lnTo>
                  <a:lnTo>
                    <a:pt x="284111" y="305993"/>
                  </a:lnTo>
                  <a:lnTo>
                    <a:pt x="283248" y="306247"/>
                  </a:lnTo>
                  <a:lnTo>
                    <a:pt x="282740" y="305993"/>
                  </a:lnTo>
                  <a:lnTo>
                    <a:pt x="282625" y="305612"/>
                  </a:lnTo>
                  <a:lnTo>
                    <a:pt x="282562" y="305358"/>
                  </a:lnTo>
                  <a:lnTo>
                    <a:pt x="282105" y="304342"/>
                  </a:lnTo>
                  <a:lnTo>
                    <a:pt x="282041" y="304088"/>
                  </a:lnTo>
                  <a:lnTo>
                    <a:pt x="281774" y="302945"/>
                  </a:lnTo>
                  <a:lnTo>
                    <a:pt x="279196" y="301802"/>
                  </a:lnTo>
                  <a:lnTo>
                    <a:pt x="278917" y="301548"/>
                  </a:lnTo>
                  <a:lnTo>
                    <a:pt x="277317" y="300913"/>
                  </a:lnTo>
                  <a:lnTo>
                    <a:pt x="276847" y="300786"/>
                  </a:lnTo>
                  <a:lnTo>
                    <a:pt x="276504" y="300659"/>
                  </a:lnTo>
                  <a:lnTo>
                    <a:pt x="274269" y="300151"/>
                  </a:lnTo>
                  <a:lnTo>
                    <a:pt x="272440" y="300405"/>
                  </a:lnTo>
                  <a:lnTo>
                    <a:pt x="271018" y="301548"/>
                  </a:lnTo>
                  <a:lnTo>
                    <a:pt x="270497" y="302945"/>
                  </a:lnTo>
                  <a:lnTo>
                    <a:pt x="270090" y="303580"/>
                  </a:lnTo>
                  <a:lnTo>
                    <a:pt x="269786" y="303961"/>
                  </a:lnTo>
                  <a:lnTo>
                    <a:pt x="269557" y="304088"/>
                  </a:lnTo>
                  <a:lnTo>
                    <a:pt x="269519" y="303453"/>
                  </a:lnTo>
                  <a:lnTo>
                    <a:pt x="269316" y="301929"/>
                  </a:lnTo>
                  <a:lnTo>
                    <a:pt x="269163" y="301548"/>
                  </a:lnTo>
                  <a:lnTo>
                    <a:pt x="268897" y="301421"/>
                  </a:lnTo>
                  <a:lnTo>
                    <a:pt x="267233" y="302437"/>
                  </a:lnTo>
                  <a:lnTo>
                    <a:pt x="265772" y="303453"/>
                  </a:lnTo>
                  <a:lnTo>
                    <a:pt x="265137" y="303326"/>
                  </a:lnTo>
                  <a:lnTo>
                    <a:pt x="264642" y="303326"/>
                  </a:lnTo>
                  <a:lnTo>
                    <a:pt x="263131" y="304596"/>
                  </a:lnTo>
                  <a:lnTo>
                    <a:pt x="262496" y="304596"/>
                  </a:lnTo>
                  <a:lnTo>
                    <a:pt x="262496" y="306247"/>
                  </a:lnTo>
                  <a:lnTo>
                    <a:pt x="262343" y="306501"/>
                  </a:lnTo>
                  <a:lnTo>
                    <a:pt x="261594" y="306755"/>
                  </a:lnTo>
                  <a:lnTo>
                    <a:pt x="261759" y="306501"/>
                  </a:lnTo>
                  <a:lnTo>
                    <a:pt x="262331" y="305612"/>
                  </a:lnTo>
                  <a:lnTo>
                    <a:pt x="262382" y="305739"/>
                  </a:lnTo>
                  <a:lnTo>
                    <a:pt x="262496" y="306247"/>
                  </a:lnTo>
                  <a:lnTo>
                    <a:pt x="262496" y="304596"/>
                  </a:lnTo>
                  <a:lnTo>
                    <a:pt x="261975" y="304596"/>
                  </a:lnTo>
                  <a:lnTo>
                    <a:pt x="260883" y="304850"/>
                  </a:lnTo>
                  <a:lnTo>
                    <a:pt x="260680" y="304977"/>
                  </a:lnTo>
                  <a:lnTo>
                    <a:pt x="260172" y="305485"/>
                  </a:lnTo>
                  <a:lnTo>
                    <a:pt x="259461" y="306374"/>
                  </a:lnTo>
                  <a:lnTo>
                    <a:pt x="258813" y="306501"/>
                  </a:lnTo>
                  <a:lnTo>
                    <a:pt x="258127" y="306120"/>
                  </a:lnTo>
                  <a:lnTo>
                    <a:pt x="257327" y="307009"/>
                  </a:lnTo>
                  <a:lnTo>
                    <a:pt x="256197" y="308025"/>
                  </a:lnTo>
                  <a:lnTo>
                    <a:pt x="255295" y="308533"/>
                  </a:lnTo>
                  <a:lnTo>
                    <a:pt x="254520" y="308533"/>
                  </a:lnTo>
                  <a:lnTo>
                    <a:pt x="253873" y="307771"/>
                  </a:lnTo>
                  <a:lnTo>
                    <a:pt x="253657" y="308660"/>
                  </a:lnTo>
                  <a:lnTo>
                    <a:pt x="252679" y="309422"/>
                  </a:lnTo>
                  <a:lnTo>
                    <a:pt x="250952" y="309803"/>
                  </a:lnTo>
                  <a:lnTo>
                    <a:pt x="250786" y="310565"/>
                  </a:lnTo>
                  <a:lnTo>
                    <a:pt x="250494" y="311073"/>
                  </a:lnTo>
                  <a:lnTo>
                    <a:pt x="285521" y="311073"/>
                  </a:lnTo>
                  <a:lnTo>
                    <a:pt x="285407" y="310311"/>
                  </a:lnTo>
                  <a:lnTo>
                    <a:pt x="286816" y="309549"/>
                  </a:lnTo>
                  <a:lnTo>
                    <a:pt x="288074" y="309295"/>
                  </a:lnTo>
                  <a:lnTo>
                    <a:pt x="289179" y="309549"/>
                  </a:lnTo>
                  <a:lnTo>
                    <a:pt x="289229" y="309295"/>
                  </a:lnTo>
                  <a:lnTo>
                    <a:pt x="289306" y="308533"/>
                  </a:lnTo>
                  <a:close/>
                </a:path>
                <a:path w="1116329" h="541020">
                  <a:moveTo>
                    <a:pt x="297065" y="78613"/>
                  </a:moveTo>
                  <a:lnTo>
                    <a:pt x="296862" y="78613"/>
                  </a:lnTo>
                  <a:lnTo>
                    <a:pt x="297065" y="78613"/>
                  </a:lnTo>
                  <a:close/>
                </a:path>
                <a:path w="1116329" h="541020">
                  <a:moveTo>
                    <a:pt x="301815" y="91440"/>
                  </a:moveTo>
                  <a:lnTo>
                    <a:pt x="301713" y="89916"/>
                  </a:lnTo>
                  <a:lnTo>
                    <a:pt x="301345" y="89027"/>
                  </a:lnTo>
                  <a:lnTo>
                    <a:pt x="301129" y="88265"/>
                  </a:lnTo>
                  <a:lnTo>
                    <a:pt x="300736" y="86360"/>
                  </a:lnTo>
                  <a:lnTo>
                    <a:pt x="300240" y="84074"/>
                  </a:lnTo>
                  <a:lnTo>
                    <a:pt x="300151" y="83566"/>
                  </a:lnTo>
                  <a:lnTo>
                    <a:pt x="300228" y="82550"/>
                  </a:lnTo>
                  <a:lnTo>
                    <a:pt x="300380" y="82042"/>
                  </a:lnTo>
                  <a:lnTo>
                    <a:pt x="299859" y="81280"/>
                  </a:lnTo>
                  <a:lnTo>
                    <a:pt x="298627" y="80645"/>
                  </a:lnTo>
                  <a:lnTo>
                    <a:pt x="297294" y="80137"/>
                  </a:lnTo>
                  <a:lnTo>
                    <a:pt x="296151" y="79629"/>
                  </a:lnTo>
                  <a:lnTo>
                    <a:pt x="296545" y="78994"/>
                  </a:lnTo>
                  <a:lnTo>
                    <a:pt x="296760" y="78740"/>
                  </a:lnTo>
                  <a:lnTo>
                    <a:pt x="295503" y="78740"/>
                  </a:lnTo>
                  <a:lnTo>
                    <a:pt x="294678" y="77978"/>
                  </a:lnTo>
                  <a:lnTo>
                    <a:pt x="294614" y="76962"/>
                  </a:lnTo>
                  <a:lnTo>
                    <a:pt x="294576" y="76200"/>
                  </a:lnTo>
                  <a:lnTo>
                    <a:pt x="293306" y="76200"/>
                  </a:lnTo>
                  <a:lnTo>
                    <a:pt x="292252" y="75946"/>
                  </a:lnTo>
                  <a:lnTo>
                    <a:pt x="290474" y="74930"/>
                  </a:lnTo>
                  <a:lnTo>
                    <a:pt x="290322" y="74041"/>
                  </a:lnTo>
                  <a:lnTo>
                    <a:pt x="290436" y="72898"/>
                  </a:lnTo>
                  <a:lnTo>
                    <a:pt x="290753" y="71501"/>
                  </a:lnTo>
                  <a:lnTo>
                    <a:pt x="290106" y="71628"/>
                  </a:lnTo>
                  <a:lnTo>
                    <a:pt x="289572" y="71628"/>
                  </a:lnTo>
                  <a:lnTo>
                    <a:pt x="289598" y="71501"/>
                  </a:lnTo>
                  <a:lnTo>
                    <a:pt x="289623" y="71374"/>
                  </a:lnTo>
                  <a:lnTo>
                    <a:pt x="289674" y="71120"/>
                  </a:lnTo>
                  <a:lnTo>
                    <a:pt x="289306" y="70866"/>
                  </a:lnTo>
                  <a:lnTo>
                    <a:pt x="288709" y="70777"/>
                  </a:lnTo>
                  <a:lnTo>
                    <a:pt x="288709" y="72771"/>
                  </a:lnTo>
                  <a:lnTo>
                    <a:pt x="288201" y="73025"/>
                  </a:lnTo>
                  <a:lnTo>
                    <a:pt x="287070" y="74041"/>
                  </a:lnTo>
                  <a:lnTo>
                    <a:pt x="287032" y="73660"/>
                  </a:lnTo>
                  <a:lnTo>
                    <a:pt x="287134" y="72263"/>
                  </a:lnTo>
                  <a:lnTo>
                    <a:pt x="287324" y="71882"/>
                  </a:lnTo>
                  <a:lnTo>
                    <a:pt x="288188" y="71628"/>
                  </a:lnTo>
                  <a:lnTo>
                    <a:pt x="288620" y="72263"/>
                  </a:lnTo>
                  <a:lnTo>
                    <a:pt x="288709" y="72771"/>
                  </a:lnTo>
                  <a:lnTo>
                    <a:pt x="288709" y="70777"/>
                  </a:lnTo>
                  <a:lnTo>
                    <a:pt x="288467" y="70739"/>
                  </a:lnTo>
                  <a:lnTo>
                    <a:pt x="287896" y="70739"/>
                  </a:lnTo>
                  <a:lnTo>
                    <a:pt x="287312" y="70993"/>
                  </a:lnTo>
                  <a:lnTo>
                    <a:pt x="286727" y="71374"/>
                  </a:lnTo>
                  <a:lnTo>
                    <a:pt x="284340" y="68834"/>
                  </a:lnTo>
                  <a:lnTo>
                    <a:pt x="284746" y="68199"/>
                  </a:lnTo>
                  <a:lnTo>
                    <a:pt x="284708" y="68072"/>
                  </a:lnTo>
                  <a:lnTo>
                    <a:pt x="284581" y="67564"/>
                  </a:lnTo>
                  <a:lnTo>
                    <a:pt x="283832" y="66929"/>
                  </a:lnTo>
                  <a:lnTo>
                    <a:pt x="282917" y="66598"/>
                  </a:lnTo>
                  <a:lnTo>
                    <a:pt x="282917" y="86233"/>
                  </a:lnTo>
                  <a:lnTo>
                    <a:pt x="282270" y="86360"/>
                  </a:lnTo>
                  <a:lnTo>
                    <a:pt x="281774" y="86233"/>
                  </a:lnTo>
                  <a:lnTo>
                    <a:pt x="280949" y="85344"/>
                  </a:lnTo>
                  <a:lnTo>
                    <a:pt x="280581" y="84582"/>
                  </a:lnTo>
                  <a:lnTo>
                    <a:pt x="281038" y="84074"/>
                  </a:lnTo>
                  <a:lnTo>
                    <a:pt x="281495" y="84074"/>
                  </a:lnTo>
                  <a:lnTo>
                    <a:pt x="281965" y="84582"/>
                  </a:lnTo>
                  <a:lnTo>
                    <a:pt x="282600" y="85598"/>
                  </a:lnTo>
                  <a:lnTo>
                    <a:pt x="282917" y="86233"/>
                  </a:lnTo>
                  <a:lnTo>
                    <a:pt x="282917" y="66598"/>
                  </a:lnTo>
                  <a:lnTo>
                    <a:pt x="280416" y="65659"/>
                  </a:lnTo>
                  <a:lnTo>
                    <a:pt x="279958" y="65913"/>
                  </a:lnTo>
                  <a:lnTo>
                    <a:pt x="279247" y="67183"/>
                  </a:lnTo>
                  <a:lnTo>
                    <a:pt x="278447" y="68072"/>
                  </a:lnTo>
                  <a:lnTo>
                    <a:pt x="278549" y="66548"/>
                  </a:lnTo>
                  <a:lnTo>
                    <a:pt x="278739" y="65278"/>
                  </a:lnTo>
                  <a:lnTo>
                    <a:pt x="276555" y="64008"/>
                  </a:lnTo>
                  <a:lnTo>
                    <a:pt x="274485" y="63246"/>
                  </a:lnTo>
                  <a:lnTo>
                    <a:pt x="272491" y="63246"/>
                  </a:lnTo>
                  <a:lnTo>
                    <a:pt x="272542" y="60071"/>
                  </a:lnTo>
                  <a:lnTo>
                    <a:pt x="272313" y="59817"/>
                  </a:lnTo>
                  <a:lnTo>
                    <a:pt x="271907" y="59563"/>
                  </a:lnTo>
                  <a:lnTo>
                    <a:pt x="271170" y="59436"/>
                  </a:lnTo>
                  <a:lnTo>
                    <a:pt x="270548" y="59182"/>
                  </a:lnTo>
                  <a:lnTo>
                    <a:pt x="270040" y="58801"/>
                  </a:lnTo>
                  <a:lnTo>
                    <a:pt x="269659" y="58166"/>
                  </a:lnTo>
                  <a:lnTo>
                    <a:pt x="270865" y="54864"/>
                  </a:lnTo>
                  <a:lnTo>
                    <a:pt x="269963" y="53467"/>
                  </a:lnTo>
                  <a:lnTo>
                    <a:pt x="269887" y="53340"/>
                  </a:lnTo>
                  <a:lnTo>
                    <a:pt x="269290" y="53365"/>
                  </a:lnTo>
                  <a:lnTo>
                    <a:pt x="269290" y="77089"/>
                  </a:lnTo>
                  <a:lnTo>
                    <a:pt x="269125" y="77343"/>
                  </a:lnTo>
                  <a:lnTo>
                    <a:pt x="269011" y="77978"/>
                  </a:lnTo>
                  <a:lnTo>
                    <a:pt x="268808" y="77724"/>
                  </a:lnTo>
                  <a:lnTo>
                    <a:pt x="268592" y="77470"/>
                  </a:lnTo>
                  <a:lnTo>
                    <a:pt x="268579" y="76962"/>
                  </a:lnTo>
                  <a:lnTo>
                    <a:pt x="269290" y="77089"/>
                  </a:lnTo>
                  <a:lnTo>
                    <a:pt x="269290" y="53365"/>
                  </a:lnTo>
                  <a:lnTo>
                    <a:pt x="266700" y="53467"/>
                  </a:lnTo>
                  <a:lnTo>
                    <a:pt x="265734" y="51816"/>
                  </a:lnTo>
                  <a:lnTo>
                    <a:pt x="264998" y="50292"/>
                  </a:lnTo>
                  <a:lnTo>
                    <a:pt x="262966" y="50292"/>
                  </a:lnTo>
                  <a:lnTo>
                    <a:pt x="259613" y="49530"/>
                  </a:lnTo>
                  <a:lnTo>
                    <a:pt x="258038" y="49403"/>
                  </a:lnTo>
                  <a:lnTo>
                    <a:pt x="255143" y="50673"/>
                  </a:lnTo>
                  <a:lnTo>
                    <a:pt x="255143" y="81407"/>
                  </a:lnTo>
                  <a:lnTo>
                    <a:pt x="254825" y="81407"/>
                  </a:lnTo>
                  <a:lnTo>
                    <a:pt x="254381" y="81788"/>
                  </a:lnTo>
                  <a:lnTo>
                    <a:pt x="254444" y="81661"/>
                  </a:lnTo>
                  <a:lnTo>
                    <a:pt x="254774" y="81026"/>
                  </a:lnTo>
                  <a:lnTo>
                    <a:pt x="254863" y="80899"/>
                  </a:lnTo>
                  <a:lnTo>
                    <a:pt x="254876" y="81153"/>
                  </a:lnTo>
                  <a:lnTo>
                    <a:pt x="255143" y="81407"/>
                  </a:lnTo>
                  <a:lnTo>
                    <a:pt x="255143" y="50673"/>
                  </a:lnTo>
                  <a:lnTo>
                    <a:pt x="251371" y="52324"/>
                  </a:lnTo>
                  <a:lnTo>
                    <a:pt x="249682" y="54927"/>
                  </a:lnTo>
                  <a:lnTo>
                    <a:pt x="249682" y="72898"/>
                  </a:lnTo>
                  <a:lnTo>
                    <a:pt x="249491" y="73533"/>
                  </a:lnTo>
                  <a:lnTo>
                    <a:pt x="249199" y="73660"/>
                  </a:lnTo>
                  <a:lnTo>
                    <a:pt x="246837" y="72326"/>
                  </a:lnTo>
                  <a:lnTo>
                    <a:pt x="246837" y="81407"/>
                  </a:lnTo>
                  <a:lnTo>
                    <a:pt x="246634" y="81534"/>
                  </a:lnTo>
                  <a:lnTo>
                    <a:pt x="246468" y="81534"/>
                  </a:lnTo>
                  <a:lnTo>
                    <a:pt x="246392" y="81661"/>
                  </a:lnTo>
                  <a:lnTo>
                    <a:pt x="246113" y="81534"/>
                  </a:lnTo>
                  <a:lnTo>
                    <a:pt x="246126" y="80899"/>
                  </a:lnTo>
                  <a:lnTo>
                    <a:pt x="246354" y="80899"/>
                  </a:lnTo>
                  <a:lnTo>
                    <a:pt x="246761" y="81153"/>
                  </a:lnTo>
                  <a:lnTo>
                    <a:pt x="246837" y="81407"/>
                  </a:lnTo>
                  <a:lnTo>
                    <a:pt x="246837" y="72326"/>
                  </a:lnTo>
                  <a:lnTo>
                    <a:pt x="247218" y="71501"/>
                  </a:lnTo>
                  <a:lnTo>
                    <a:pt x="249682" y="72898"/>
                  </a:lnTo>
                  <a:lnTo>
                    <a:pt x="249682" y="54927"/>
                  </a:lnTo>
                  <a:lnTo>
                    <a:pt x="248145" y="57277"/>
                  </a:lnTo>
                  <a:lnTo>
                    <a:pt x="248361" y="64389"/>
                  </a:lnTo>
                  <a:lnTo>
                    <a:pt x="248005" y="64389"/>
                  </a:lnTo>
                  <a:lnTo>
                    <a:pt x="247281" y="64516"/>
                  </a:lnTo>
                  <a:lnTo>
                    <a:pt x="246202" y="64770"/>
                  </a:lnTo>
                  <a:lnTo>
                    <a:pt x="245033" y="66294"/>
                  </a:lnTo>
                  <a:lnTo>
                    <a:pt x="244068" y="67945"/>
                  </a:lnTo>
                  <a:lnTo>
                    <a:pt x="243814" y="68249"/>
                  </a:lnTo>
                  <a:lnTo>
                    <a:pt x="243814" y="79121"/>
                  </a:lnTo>
                  <a:lnTo>
                    <a:pt x="241998" y="82169"/>
                  </a:lnTo>
                  <a:lnTo>
                    <a:pt x="241706" y="81026"/>
                  </a:lnTo>
                  <a:lnTo>
                    <a:pt x="241528" y="80645"/>
                  </a:lnTo>
                  <a:lnTo>
                    <a:pt x="241388" y="80391"/>
                  </a:lnTo>
                  <a:lnTo>
                    <a:pt x="242023" y="80264"/>
                  </a:lnTo>
                  <a:lnTo>
                    <a:pt x="242404" y="79883"/>
                  </a:lnTo>
                  <a:lnTo>
                    <a:pt x="242582" y="79121"/>
                  </a:lnTo>
                  <a:lnTo>
                    <a:pt x="242620" y="77851"/>
                  </a:lnTo>
                  <a:lnTo>
                    <a:pt x="242836" y="77724"/>
                  </a:lnTo>
                  <a:lnTo>
                    <a:pt x="243065" y="77851"/>
                  </a:lnTo>
                  <a:lnTo>
                    <a:pt x="243535" y="78359"/>
                  </a:lnTo>
                  <a:lnTo>
                    <a:pt x="243687" y="78613"/>
                  </a:lnTo>
                  <a:lnTo>
                    <a:pt x="243814" y="79121"/>
                  </a:lnTo>
                  <a:lnTo>
                    <a:pt x="243814" y="68249"/>
                  </a:lnTo>
                  <a:lnTo>
                    <a:pt x="243433" y="68707"/>
                  </a:lnTo>
                  <a:lnTo>
                    <a:pt x="242862" y="69850"/>
                  </a:lnTo>
                  <a:lnTo>
                    <a:pt x="242341" y="71374"/>
                  </a:lnTo>
                  <a:lnTo>
                    <a:pt x="242874" y="71628"/>
                  </a:lnTo>
                  <a:lnTo>
                    <a:pt x="243255" y="71755"/>
                  </a:lnTo>
                  <a:lnTo>
                    <a:pt x="243357" y="72644"/>
                  </a:lnTo>
                  <a:lnTo>
                    <a:pt x="243243" y="73660"/>
                  </a:lnTo>
                  <a:lnTo>
                    <a:pt x="243116" y="73914"/>
                  </a:lnTo>
                  <a:lnTo>
                    <a:pt x="242684" y="74041"/>
                  </a:lnTo>
                  <a:lnTo>
                    <a:pt x="240626" y="72771"/>
                  </a:lnTo>
                  <a:lnTo>
                    <a:pt x="240080" y="74676"/>
                  </a:lnTo>
                  <a:lnTo>
                    <a:pt x="238734" y="75565"/>
                  </a:lnTo>
                  <a:lnTo>
                    <a:pt x="238226" y="76835"/>
                  </a:lnTo>
                  <a:lnTo>
                    <a:pt x="237566" y="77978"/>
                  </a:lnTo>
                  <a:lnTo>
                    <a:pt x="236702" y="78613"/>
                  </a:lnTo>
                  <a:lnTo>
                    <a:pt x="235623" y="78994"/>
                  </a:lnTo>
                  <a:lnTo>
                    <a:pt x="234937" y="82550"/>
                  </a:lnTo>
                  <a:lnTo>
                    <a:pt x="233438" y="84328"/>
                  </a:lnTo>
                  <a:lnTo>
                    <a:pt x="232117" y="84328"/>
                  </a:lnTo>
                  <a:lnTo>
                    <a:pt x="232117" y="84836"/>
                  </a:lnTo>
                  <a:lnTo>
                    <a:pt x="232092" y="85344"/>
                  </a:lnTo>
                  <a:lnTo>
                    <a:pt x="231876" y="85217"/>
                  </a:lnTo>
                  <a:lnTo>
                    <a:pt x="231355" y="85217"/>
                  </a:lnTo>
                  <a:lnTo>
                    <a:pt x="231787" y="85090"/>
                  </a:lnTo>
                  <a:lnTo>
                    <a:pt x="232041" y="84963"/>
                  </a:lnTo>
                  <a:lnTo>
                    <a:pt x="232117" y="84836"/>
                  </a:lnTo>
                  <a:lnTo>
                    <a:pt x="232117" y="84328"/>
                  </a:lnTo>
                  <a:lnTo>
                    <a:pt x="231101" y="84328"/>
                  </a:lnTo>
                  <a:lnTo>
                    <a:pt x="231140" y="85090"/>
                  </a:lnTo>
                  <a:lnTo>
                    <a:pt x="230568" y="85318"/>
                  </a:lnTo>
                  <a:lnTo>
                    <a:pt x="230568" y="90297"/>
                  </a:lnTo>
                  <a:lnTo>
                    <a:pt x="230492" y="90932"/>
                  </a:lnTo>
                  <a:lnTo>
                    <a:pt x="230174" y="91440"/>
                  </a:lnTo>
                  <a:lnTo>
                    <a:pt x="230162" y="90043"/>
                  </a:lnTo>
                  <a:lnTo>
                    <a:pt x="230568" y="90297"/>
                  </a:lnTo>
                  <a:lnTo>
                    <a:pt x="230568" y="85318"/>
                  </a:lnTo>
                  <a:lnTo>
                    <a:pt x="229006" y="88265"/>
                  </a:lnTo>
                  <a:lnTo>
                    <a:pt x="228993" y="91567"/>
                  </a:lnTo>
                  <a:lnTo>
                    <a:pt x="228346" y="91694"/>
                  </a:lnTo>
                  <a:lnTo>
                    <a:pt x="227990" y="91567"/>
                  </a:lnTo>
                  <a:lnTo>
                    <a:pt x="227965" y="90932"/>
                  </a:lnTo>
                  <a:lnTo>
                    <a:pt x="228993" y="91567"/>
                  </a:lnTo>
                  <a:lnTo>
                    <a:pt x="228993" y="88303"/>
                  </a:lnTo>
                  <a:lnTo>
                    <a:pt x="228320" y="90043"/>
                  </a:lnTo>
                  <a:lnTo>
                    <a:pt x="227545" y="90932"/>
                  </a:lnTo>
                  <a:lnTo>
                    <a:pt x="226707" y="90805"/>
                  </a:lnTo>
                  <a:lnTo>
                    <a:pt x="226707" y="91694"/>
                  </a:lnTo>
                  <a:lnTo>
                    <a:pt x="227037" y="92075"/>
                  </a:lnTo>
                  <a:lnTo>
                    <a:pt x="227863" y="92583"/>
                  </a:lnTo>
                  <a:lnTo>
                    <a:pt x="228231" y="93345"/>
                  </a:lnTo>
                  <a:lnTo>
                    <a:pt x="228269" y="93472"/>
                  </a:lnTo>
                  <a:lnTo>
                    <a:pt x="228358" y="95885"/>
                  </a:lnTo>
                  <a:lnTo>
                    <a:pt x="228282" y="96012"/>
                  </a:lnTo>
                  <a:lnTo>
                    <a:pt x="227723" y="96012"/>
                  </a:lnTo>
                  <a:lnTo>
                    <a:pt x="227279" y="96139"/>
                  </a:lnTo>
                  <a:lnTo>
                    <a:pt x="226796" y="95885"/>
                  </a:lnTo>
                  <a:lnTo>
                    <a:pt x="226288" y="95250"/>
                  </a:lnTo>
                  <a:lnTo>
                    <a:pt x="225412" y="94602"/>
                  </a:lnTo>
                  <a:lnTo>
                    <a:pt x="225412" y="97155"/>
                  </a:lnTo>
                  <a:lnTo>
                    <a:pt x="224967" y="97282"/>
                  </a:lnTo>
                  <a:lnTo>
                    <a:pt x="224650" y="97155"/>
                  </a:lnTo>
                  <a:lnTo>
                    <a:pt x="224459" y="96901"/>
                  </a:lnTo>
                  <a:lnTo>
                    <a:pt x="224624" y="96647"/>
                  </a:lnTo>
                  <a:lnTo>
                    <a:pt x="225031" y="96393"/>
                  </a:lnTo>
                  <a:lnTo>
                    <a:pt x="225145" y="96901"/>
                  </a:lnTo>
                  <a:lnTo>
                    <a:pt x="225412" y="97155"/>
                  </a:lnTo>
                  <a:lnTo>
                    <a:pt x="225412" y="94602"/>
                  </a:lnTo>
                  <a:lnTo>
                    <a:pt x="224574" y="93980"/>
                  </a:lnTo>
                  <a:lnTo>
                    <a:pt x="224256" y="93980"/>
                  </a:lnTo>
                  <a:lnTo>
                    <a:pt x="224256" y="101219"/>
                  </a:lnTo>
                  <a:lnTo>
                    <a:pt x="224015" y="101854"/>
                  </a:lnTo>
                  <a:lnTo>
                    <a:pt x="223850" y="101219"/>
                  </a:lnTo>
                  <a:lnTo>
                    <a:pt x="223596" y="100711"/>
                  </a:lnTo>
                  <a:lnTo>
                    <a:pt x="223266" y="100330"/>
                  </a:lnTo>
                  <a:lnTo>
                    <a:pt x="224104" y="100457"/>
                  </a:lnTo>
                  <a:lnTo>
                    <a:pt x="224231" y="100711"/>
                  </a:lnTo>
                  <a:lnTo>
                    <a:pt x="224256" y="101219"/>
                  </a:lnTo>
                  <a:lnTo>
                    <a:pt x="224256" y="93980"/>
                  </a:lnTo>
                  <a:lnTo>
                    <a:pt x="224002" y="93980"/>
                  </a:lnTo>
                  <a:lnTo>
                    <a:pt x="223596" y="94107"/>
                  </a:lnTo>
                  <a:lnTo>
                    <a:pt x="222986" y="95250"/>
                  </a:lnTo>
                  <a:lnTo>
                    <a:pt x="222834" y="95885"/>
                  </a:lnTo>
                  <a:lnTo>
                    <a:pt x="222008" y="96393"/>
                  </a:lnTo>
                  <a:lnTo>
                    <a:pt x="221297" y="97155"/>
                  </a:lnTo>
                  <a:lnTo>
                    <a:pt x="219925" y="99441"/>
                  </a:lnTo>
                  <a:lnTo>
                    <a:pt x="218795" y="100457"/>
                  </a:lnTo>
                  <a:lnTo>
                    <a:pt x="218795" y="101346"/>
                  </a:lnTo>
                  <a:lnTo>
                    <a:pt x="218528" y="102108"/>
                  </a:lnTo>
                  <a:lnTo>
                    <a:pt x="217982" y="102743"/>
                  </a:lnTo>
                  <a:lnTo>
                    <a:pt x="218262" y="102870"/>
                  </a:lnTo>
                  <a:lnTo>
                    <a:pt x="218452" y="103124"/>
                  </a:lnTo>
                  <a:lnTo>
                    <a:pt x="218960" y="105156"/>
                  </a:lnTo>
                  <a:lnTo>
                    <a:pt x="219075" y="105410"/>
                  </a:lnTo>
                  <a:lnTo>
                    <a:pt x="219392" y="105918"/>
                  </a:lnTo>
                  <a:lnTo>
                    <a:pt x="220052" y="106680"/>
                  </a:lnTo>
                  <a:lnTo>
                    <a:pt x="218186" y="106172"/>
                  </a:lnTo>
                  <a:lnTo>
                    <a:pt x="216687" y="106680"/>
                  </a:lnTo>
                  <a:lnTo>
                    <a:pt x="215582" y="108204"/>
                  </a:lnTo>
                  <a:lnTo>
                    <a:pt x="214922" y="108331"/>
                  </a:lnTo>
                  <a:lnTo>
                    <a:pt x="213842" y="108331"/>
                  </a:lnTo>
                  <a:lnTo>
                    <a:pt x="213474" y="108458"/>
                  </a:lnTo>
                  <a:lnTo>
                    <a:pt x="213385" y="108585"/>
                  </a:lnTo>
                  <a:lnTo>
                    <a:pt x="231355" y="108585"/>
                  </a:lnTo>
                  <a:lnTo>
                    <a:pt x="231432" y="108458"/>
                  </a:lnTo>
                  <a:lnTo>
                    <a:pt x="231597" y="109093"/>
                  </a:lnTo>
                  <a:lnTo>
                    <a:pt x="231775" y="109601"/>
                  </a:lnTo>
                  <a:lnTo>
                    <a:pt x="231965" y="109855"/>
                  </a:lnTo>
                  <a:lnTo>
                    <a:pt x="230581" y="109855"/>
                  </a:lnTo>
                  <a:lnTo>
                    <a:pt x="231279" y="108712"/>
                  </a:lnTo>
                  <a:lnTo>
                    <a:pt x="225806" y="108712"/>
                  </a:lnTo>
                  <a:lnTo>
                    <a:pt x="225806" y="114173"/>
                  </a:lnTo>
                  <a:lnTo>
                    <a:pt x="223532" y="114808"/>
                  </a:lnTo>
                  <a:lnTo>
                    <a:pt x="223977" y="114300"/>
                  </a:lnTo>
                  <a:lnTo>
                    <a:pt x="224396" y="114046"/>
                  </a:lnTo>
                  <a:lnTo>
                    <a:pt x="225132" y="113792"/>
                  </a:lnTo>
                  <a:lnTo>
                    <a:pt x="225475" y="113919"/>
                  </a:lnTo>
                  <a:lnTo>
                    <a:pt x="225806" y="114173"/>
                  </a:lnTo>
                  <a:lnTo>
                    <a:pt x="225806" y="108712"/>
                  </a:lnTo>
                  <a:lnTo>
                    <a:pt x="213296" y="108712"/>
                  </a:lnTo>
                  <a:lnTo>
                    <a:pt x="212648" y="108712"/>
                  </a:lnTo>
                  <a:lnTo>
                    <a:pt x="212128" y="108966"/>
                  </a:lnTo>
                  <a:lnTo>
                    <a:pt x="211480" y="109982"/>
                  </a:lnTo>
                  <a:lnTo>
                    <a:pt x="211366" y="110617"/>
                  </a:lnTo>
                  <a:lnTo>
                    <a:pt x="211721" y="111252"/>
                  </a:lnTo>
                  <a:lnTo>
                    <a:pt x="211836" y="112522"/>
                  </a:lnTo>
                  <a:lnTo>
                    <a:pt x="211963" y="112776"/>
                  </a:lnTo>
                  <a:lnTo>
                    <a:pt x="212166" y="113030"/>
                  </a:lnTo>
                  <a:lnTo>
                    <a:pt x="212852" y="112141"/>
                  </a:lnTo>
                  <a:lnTo>
                    <a:pt x="213804" y="112268"/>
                  </a:lnTo>
                  <a:lnTo>
                    <a:pt x="215011" y="113411"/>
                  </a:lnTo>
                  <a:lnTo>
                    <a:pt x="214515" y="114173"/>
                  </a:lnTo>
                  <a:lnTo>
                    <a:pt x="213715" y="115062"/>
                  </a:lnTo>
                  <a:lnTo>
                    <a:pt x="213118" y="114554"/>
                  </a:lnTo>
                  <a:lnTo>
                    <a:pt x="212140" y="114300"/>
                  </a:lnTo>
                  <a:lnTo>
                    <a:pt x="210781" y="114427"/>
                  </a:lnTo>
                  <a:lnTo>
                    <a:pt x="209156" y="114808"/>
                  </a:lnTo>
                  <a:lnTo>
                    <a:pt x="207645" y="115062"/>
                  </a:lnTo>
                  <a:lnTo>
                    <a:pt x="207200" y="117983"/>
                  </a:lnTo>
                  <a:lnTo>
                    <a:pt x="207086" y="118872"/>
                  </a:lnTo>
                  <a:lnTo>
                    <a:pt x="206971" y="121793"/>
                  </a:lnTo>
                  <a:lnTo>
                    <a:pt x="204406" y="121793"/>
                  </a:lnTo>
                  <a:lnTo>
                    <a:pt x="202780" y="122682"/>
                  </a:lnTo>
                  <a:lnTo>
                    <a:pt x="202095" y="124460"/>
                  </a:lnTo>
                  <a:lnTo>
                    <a:pt x="203403" y="125984"/>
                  </a:lnTo>
                  <a:lnTo>
                    <a:pt x="203187" y="127000"/>
                  </a:lnTo>
                  <a:lnTo>
                    <a:pt x="201460" y="127381"/>
                  </a:lnTo>
                  <a:lnTo>
                    <a:pt x="201371" y="126619"/>
                  </a:lnTo>
                  <a:lnTo>
                    <a:pt x="201536" y="126365"/>
                  </a:lnTo>
                  <a:lnTo>
                    <a:pt x="200774" y="126111"/>
                  </a:lnTo>
                  <a:lnTo>
                    <a:pt x="200329" y="126365"/>
                  </a:lnTo>
                  <a:lnTo>
                    <a:pt x="200266" y="126746"/>
                  </a:lnTo>
                  <a:lnTo>
                    <a:pt x="200164" y="128651"/>
                  </a:lnTo>
                  <a:lnTo>
                    <a:pt x="200482" y="129032"/>
                  </a:lnTo>
                  <a:lnTo>
                    <a:pt x="199948" y="129667"/>
                  </a:lnTo>
                  <a:lnTo>
                    <a:pt x="199288" y="130937"/>
                  </a:lnTo>
                  <a:lnTo>
                    <a:pt x="198526" y="132842"/>
                  </a:lnTo>
                  <a:lnTo>
                    <a:pt x="198031" y="132715"/>
                  </a:lnTo>
                  <a:lnTo>
                    <a:pt x="197624" y="132969"/>
                  </a:lnTo>
                  <a:lnTo>
                    <a:pt x="197319" y="133477"/>
                  </a:lnTo>
                  <a:lnTo>
                    <a:pt x="197319" y="134874"/>
                  </a:lnTo>
                  <a:lnTo>
                    <a:pt x="198437" y="137287"/>
                  </a:lnTo>
                  <a:lnTo>
                    <a:pt x="199986" y="137922"/>
                  </a:lnTo>
                  <a:lnTo>
                    <a:pt x="200494" y="138557"/>
                  </a:lnTo>
                  <a:lnTo>
                    <a:pt x="200596" y="139573"/>
                  </a:lnTo>
                  <a:lnTo>
                    <a:pt x="199631" y="139827"/>
                  </a:lnTo>
                  <a:lnTo>
                    <a:pt x="199161" y="140716"/>
                  </a:lnTo>
                  <a:lnTo>
                    <a:pt x="199745" y="141224"/>
                  </a:lnTo>
                  <a:lnTo>
                    <a:pt x="200393" y="142113"/>
                  </a:lnTo>
                  <a:lnTo>
                    <a:pt x="201079" y="143510"/>
                  </a:lnTo>
                  <a:lnTo>
                    <a:pt x="202158" y="146304"/>
                  </a:lnTo>
                  <a:lnTo>
                    <a:pt x="202565" y="146558"/>
                  </a:lnTo>
                  <a:lnTo>
                    <a:pt x="202895" y="146431"/>
                  </a:lnTo>
                  <a:lnTo>
                    <a:pt x="203123" y="146050"/>
                  </a:lnTo>
                  <a:lnTo>
                    <a:pt x="203301" y="146050"/>
                  </a:lnTo>
                  <a:lnTo>
                    <a:pt x="203352" y="146685"/>
                  </a:lnTo>
                  <a:lnTo>
                    <a:pt x="203022" y="147193"/>
                  </a:lnTo>
                  <a:lnTo>
                    <a:pt x="203047" y="147828"/>
                  </a:lnTo>
                  <a:lnTo>
                    <a:pt x="204216" y="148971"/>
                  </a:lnTo>
                  <a:lnTo>
                    <a:pt x="204584" y="149733"/>
                  </a:lnTo>
                  <a:lnTo>
                    <a:pt x="205206" y="149860"/>
                  </a:lnTo>
                  <a:lnTo>
                    <a:pt x="205740" y="149733"/>
                  </a:lnTo>
                  <a:lnTo>
                    <a:pt x="206197" y="149225"/>
                  </a:lnTo>
                  <a:lnTo>
                    <a:pt x="206781" y="148717"/>
                  </a:lnTo>
                  <a:lnTo>
                    <a:pt x="207137" y="148209"/>
                  </a:lnTo>
                  <a:lnTo>
                    <a:pt x="207010" y="148971"/>
                  </a:lnTo>
                  <a:lnTo>
                    <a:pt x="207251" y="149479"/>
                  </a:lnTo>
                  <a:lnTo>
                    <a:pt x="208051" y="150368"/>
                  </a:lnTo>
                  <a:lnTo>
                    <a:pt x="208940" y="151130"/>
                  </a:lnTo>
                  <a:lnTo>
                    <a:pt x="209537" y="152019"/>
                  </a:lnTo>
                  <a:lnTo>
                    <a:pt x="208826" y="152908"/>
                  </a:lnTo>
                  <a:lnTo>
                    <a:pt x="208597" y="153543"/>
                  </a:lnTo>
                  <a:lnTo>
                    <a:pt x="208622" y="153924"/>
                  </a:lnTo>
                  <a:lnTo>
                    <a:pt x="208826" y="154686"/>
                  </a:lnTo>
                  <a:lnTo>
                    <a:pt x="209270" y="155067"/>
                  </a:lnTo>
                  <a:lnTo>
                    <a:pt x="210045" y="155448"/>
                  </a:lnTo>
                  <a:lnTo>
                    <a:pt x="211378" y="154559"/>
                  </a:lnTo>
                  <a:lnTo>
                    <a:pt x="212509" y="153543"/>
                  </a:lnTo>
                  <a:lnTo>
                    <a:pt x="212890" y="154178"/>
                  </a:lnTo>
                  <a:lnTo>
                    <a:pt x="212877" y="155067"/>
                  </a:lnTo>
                  <a:lnTo>
                    <a:pt x="212801" y="155321"/>
                  </a:lnTo>
                  <a:lnTo>
                    <a:pt x="212445" y="155956"/>
                  </a:lnTo>
                  <a:lnTo>
                    <a:pt x="212166" y="156972"/>
                  </a:lnTo>
                  <a:lnTo>
                    <a:pt x="212648" y="156972"/>
                  </a:lnTo>
                  <a:lnTo>
                    <a:pt x="213169" y="157226"/>
                  </a:lnTo>
                  <a:lnTo>
                    <a:pt x="213715" y="157607"/>
                  </a:lnTo>
                  <a:lnTo>
                    <a:pt x="214426" y="158242"/>
                  </a:lnTo>
                  <a:lnTo>
                    <a:pt x="214744" y="158623"/>
                  </a:lnTo>
                  <a:lnTo>
                    <a:pt x="215722" y="158877"/>
                  </a:lnTo>
                  <a:lnTo>
                    <a:pt x="217360" y="158877"/>
                  </a:lnTo>
                  <a:lnTo>
                    <a:pt x="217436" y="159639"/>
                  </a:lnTo>
                  <a:lnTo>
                    <a:pt x="217754" y="160274"/>
                  </a:lnTo>
                  <a:lnTo>
                    <a:pt x="218313" y="160528"/>
                  </a:lnTo>
                  <a:lnTo>
                    <a:pt x="220167" y="161036"/>
                  </a:lnTo>
                  <a:lnTo>
                    <a:pt x="220433" y="162052"/>
                  </a:lnTo>
                  <a:lnTo>
                    <a:pt x="220383" y="163703"/>
                  </a:lnTo>
                  <a:lnTo>
                    <a:pt x="220649" y="164338"/>
                  </a:lnTo>
                  <a:lnTo>
                    <a:pt x="221170" y="164973"/>
                  </a:lnTo>
                  <a:lnTo>
                    <a:pt x="221627" y="164719"/>
                  </a:lnTo>
                  <a:lnTo>
                    <a:pt x="222491" y="164465"/>
                  </a:lnTo>
                  <a:lnTo>
                    <a:pt x="222758" y="164592"/>
                  </a:lnTo>
                  <a:lnTo>
                    <a:pt x="223088" y="164973"/>
                  </a:lnTo>
                  <a:lnTo>
                    <a:pt x="224205" y="164465"/>
                  </a:lnTo>
                  <a:lnTo>
                    <a:pt x="224993" y="164719"/>
                  </a:lnTo>
                  <a:lnTo>
                    <a:pt x="225463" y="166116"/>
                  </a:lnTo>
                  <a:lnTo>
                    <a:pt x="226898" y="165862"/>
                  </a:lnTo>
                  <a:lnTo>
                    <a:pt x="227812" y="166497"/>
                  </a:lnTo>
                  <a:lnTo>
                    <a:pt x="228206" y="168021"/>
                  </a:lnTo>
                  <a:lnTo>
                    <a:pt x="228968" y="168275"/>
                  </a:lnTo>
                  <a:lnTo>
                    <a:pt x="229704" y="168910"/>
                  </a:lnTo>
                  <a:lnTo>
                    <a:pt x="230428" y="169926"/>
                  </a:lnTo>
                  <a:lnTo>
                    <a:pt x="230911" y="170434"/>
                  </a:lnTo>
                  <a:lnTo>
                    <a:pt x="231609" y="171196"/>
                  </a:lnTo>
                  <a:lnTo>
                    <a:pt x="232422" y="171704"/>
                  </a:lnTo>
                  <a:lnTo>
                    <a:pt x="233667" y="171577"/>
                  </a:lnTo>
                  <a:lnTo>
                    <a:pt x="235356" y="170942"/>
                  </a:lnTo>
                  <a:lnTo>
                    <a:pt x="237020" y="172466"/>
                  </a:lnTo>
                  <a:lnTo>
                    <a:pt x="238379" y="172720"/>
                  </a:lnTo>
                  <a:lnTo>
                    <a:pt x="239433" y="171958"/>
                  </a:lnTo>
                  <a:lnTo>
                    <a:pt x="239649" y="171831"/>
                  </a:lnTo>
                  <a:lnTo>
                    <a:pt x="240169" y="171450"/>
                  </a:lnTo>
                  <a:lnTo>
                    <a:pt x="240728" y="170942"/>
                  </a:lnTo>
                  <a:lnTo>
                    <a:pt x="241007" y="170688"/>
                  </a:lnTo>
                  <a:lnTo>
                    <a:pt x="242633" y="168910"/>
                  </a:lnTo>
                  <a:lnTo>
                    <a:pt x="242785" y="166370"/>
                  </a:lnTo>
                  <a:lnTo>
                    <a:pt x="243001" y="165862"/>
                  </a:lnTo>
                  <a:lnTo>
                    <a:pt x="243598" y="164465"/>
                  </a:lnTo>
                  <a:lnTo>
                    <a:pt x="243662" y="164338"/>
                  </a:lnTo>
                  <a:lnTo>
                    <a:pt x="244246" y="163703"/>
                  </a:lnTo>
                  <a:lnTo>
                    <a:pt x="245186" y="162687"/>
                  </a:lnTo>
                  <a:lnTo>
                    <a:pt x="245021" y="162052"/>
                  </a:lnTo>
                  <a:lnTo>
                    <a:pt x="244767" y="161036"/>
                  </a:lnTo>
                  <a:lnTo>
                    <a:pt x="244894" y="159893"/>
                  </a:lnTo>
                  <a:lnTo>
                    <a:pt x="245618" y="159639"/>
                  </a:lnTo>
                  <a:lnTo>
                    <a:pt x="245287" y="159258"/>
                  </a:lnTo>
                  <a:lnTo>
                    <a:pt x="244627" y="158496"/>
                  </a:lnTo>
                  <a:lnTo>
                    <a:pt x="243827" y="157734"/>
                  </a:lnTo>
                  <a:lnTo>
                    <a:pt x="243205" y="157607"/>
                  </a:lnTo>
                  <a:lnTo>
                    <a:pt x="243217" y="158623"/>
                  </a:lnTo>
                  <a:lnTo>
                    <a:pt x="243090" y="159258"/>
                  </a:lnTo>
                  <a:lnTo>
                    <a:pt x="241338" y="158496"/>
                  </a:lnTo>
                  <a:lnTo>
                    <a:pt x="240347" y="158242"/>
                  </a:lnTo>
                  <a:lnTo>
                    <a:pt x="239750" y="158115"/>
                  </a:lnTo>
                  <a:lnTo>
                    <a:pt x="239547" y="158242"/>
                  </a:lnTo>
                  <a:lnTo>
                    <a:pt x="239141" y="157861"/>
                  </a:lnTo>
                  <a:lnTo>
                    <a:pt x="238747" y="157480"/>
                  </a:lnTo>
                  <a:lnTo>
                    <a:pt x="238480" y="157226"/>
                  </a:lnTo>
                  <a:lnTo>
                    <a:pt x="238086" y="156718"/>
                  </a:lnTo>
                  <a:lnTo>
                    <a:pt x="237794" y="156337"/>
                  </a:lnTo>
                  <a:lnTo>
                    <a:pt x="236943" y="154178"/>
                  </a:lnTo>
                  <a:lnTo>
                    <a:pt x="236093" y="152908"/>
                  </a:lnTo>
                  <a:lnTo>
                    <a:pt x="235661" y="154813"/>
                  </a:lnTo>
                  <a:lnTo>
                    <a:pt x="234721" y="156083"/>
                  </a:lnTo>
                  <a:lnTo>
                    <a:pt x="233260" y="156718"/>
                  </a:lnTo>
                  <a:lnTo>
                    <a:pt x="233260" y="155575"/>
                  </a:lnTo>
                  <a:lnTo>
                    <a:pt x="233362" y="155067"/>
                  </a:lnTo>
                  <a:lnTo>
                    <a:pt x="233476" y="154686"/>
                  </a:lnTo>
                  <a:lnTo>
                    <a:pt x="233413" y="153924"/>
                  </a:lnTo>
                  <a:lnTo>
                    <a:pt x="232956" y="153543"/>
                  </a:lnTo>
                  <a:lnTo>
                    <a:pt x="232333" y="153162"/>
                  </a:lnTo>
                  <a:lnTo>
                    <a:pt x="232333" y="157861"/>
                  </a:lnTo>
                  <a:lnTo>
                    <a:pt x="232194" y="157734"/>
                  </a:lnTo>
                  <a:lnTo>
                    <a:pt x="232257" y="157480"/>
                  </a:lnTo>
                  <a:lnTo>
                    <a:pt x="232333" y="157861"/>
                  </a:lnTo>
                  <a:lnTo>
                    <a:pt x="232333" y="153162"/>
                  </a:lnTo>
                  <a:lnTo>
                    <a:pt x="232143" y="153035"/>
                  </a:lnTo>
                  <a:lnTo>
                    <a:pt x="232092" y="151638"/>
                  </a:lnTo>
                  <a:lnTo>
                    <a:pt x="231851" y="151130"/>
                  </a:lnTo>
                  <a:lnTo>
                    <a:pt x="231343" y="150368"/>
                  </a:lnTo>
                  <a:lnTo>
                    <a:pt x="230898" y="149479"/>
                  </a:lnTo>
                  <a:lnTo>
                    <a:pt x="228688" y="150368"/>
                  </a:lnTo>
                  <a:lnTo>
                    <a:pt x="228663" y="156972"/>
                  </a:lnTo>
                  <a:lnTo>
                    <a:pt x="228079" y="156083"/>
                  </a:lnTo>
                  <a:lnTo>
                    <a:pt x="228650" y="155575"/>
                  </a:lnTo>
                  <a:lnTo>
                    <a:pt x="228663" y="156972"/>
                  </a:lnTo>
                  <a:lnTo>
                    <a:pt x="228663" y="150342"/>
                  </a:lnTo>
                  <a:lnTo>
                    <a:pt x="228676" y="148717"/>
                  </a:lnTo>
                  <a:lnTo>
                    <a:pt x="228727" y="148463"/>
                  </a:lnTo>
                  <a:lnTo>
                    <a:pt x="228828" y="148209"/>
                  </a:lnTo>
                  <a:lnTo>
                    <a:pt x="228917" y="147955"/>
                  </a:lnTo>
                  <a:lnTo>
                    <a:pt x="228968" y="147828"/>
                  </a:lnTo>
                  <a:lnTo>
                    <a:pt x="229082" y="146939"/>
                  </a:lnTo>
                  <a:lnTo>
                    <a:pt x="228752" y="146558"/>
                  </a:lnTo>
                  <a:lnTo>
                    <a:pt x="227457" y="146939"/>
                  </a:lnTo>
                  <a:lnTo>
                    <a:pt x="227025" y="146862"/>
                  </a:lnTo>
                  <a:lnTo>
                    <a:pt x="227025" y="162052"/>
                  </a:lnTo>
                  <a:lnTo>
                    <a:pt x="226720" y="163195"/>
                  </a:lnTo>
                  <a:lnTo>
                    <a:pt x="226225" y="163703"/>
                  </a:lnTo>
                  <a:lnTo>
                    <a:pt x="225526" y="163703"/>
                  </a:lnTo>
                  <a:lnTo>
                    <a:pt x="226212" y="163068"/>
                  </a:lnTo>
                  <a:lnTo>
                    <a:pt x="227025" y="162052"/>
                  </a:lnTo>
                  <a:lnTo>
                    <a:pt x="227025" y="146862"/>
                  </a:lnTo>
                  <a:lnTo>
                    <a:pt x="226187" y="146685"/>
                  </a:lnTo>
                  <a:lnTo>
                    <a:pt x="225272" y="146685"/>
                  </a:lnTo>
                  <a:lnTo>
                    <a:pt x="224561" y="147193"/>
                  </a:lnTo>
                  <a:lnTo>
                    <a:pt x="224078" y="147955"/>
                  </a:lnTo>
                  <a:lnTo>
                    <a:pt x="223659" y="147193"/>
                  </a:lnTo>
                  <a:lnTo>
                    <a:pt x="223532" y="146939"/>
                  </a:lnTo>
                  <a:lnTo>
                    <a:pt x="223418" y="146685"/>
                  </a:lnTo>
                  <a:lnTo>
                    <a:pt x="223139" y="146304"/>
                  </a:lnTo>
                  <a:lnTo>
                    <a:pt x="224459" y="145415"/>
                  </a:lnTo>
                  <a:lnTo>
                    <a:pt x="224307" y="144780"/>
                  </a:lnTo>
                  <a:lnTo>
                    <a:pt x="224358" y="144526"/>
                  </a:lnTo>
                  <a:lnTo>
                    <a:pt x="224409" y="143510"/>
                  </a:lnTo>
                  <a:lnTo>
                    <a:pt x="224231" y="143129"/>
                  </a:lnTo>
                  <a:lnTo>
                    <a:pt x="223710" y="142494"/>
                  </a:lnTo>
                  <a:lnTo>
                    <a:pt x="223342" y="143764"/>
                  </a:lnTo>
                  <a:lnTo>
                    <a:pt x="222542" y="144526"/>
                  </a:lnTo>
                  <a:lnTo>
                    <a:pt x="221335" y="144653"/>
                  </a:lnTo>
                  <a:lnTo>
                    <a:pt x="221907" y="146939"/>
                  </a:lnTo>
                  <a:lnTo>
                    <a:pt x="221170" y="146812"/>
                  </a:lnTo>
                  <a:lnTo>
                    <a:pt x="220332" y="146812"/>
                  </a:lnTo>
                  <a:lnTo>
                    <a:pt x="220256" y="146050"/>
                  </a:lnTo>
                  <a:lnTo>
                    <a:pt x="220192" y="145415"/>
                  </a:lnTo>
                  <a:lnTo>
                    <a:pt x="220256" y="144018"/>
                  </a:lnTo>
                  <a:lnTo>
                    <a:pt x="220472" y="143129"/>
                  </a:lnTo>
                  <a:lnTo>
                    <a:pt x="221399" y="142240"/>
                  </a:lnTo>
                  <a:lnTo>
                    <a:pt x="222072" y="141732"/>
                  </a:lnTo>
                  <a:lnTo>
                    <a:pt x="222186" y="141097"/>
                  </a:lnTo>
                  <a:lnTo>
                    <a:pt x="221754" y="140208"/>
                  </a:lnTo>
                  <a:lnTo>
                    <a:pt x="221653" y="139827"/>
                  </a:lnTo>
                  <a:lnTo>
                    <a:pt x="221526" y="139319"/>
                  </a:lnTo>
                  <a:lnTo>
                    <a:pt x="220929" y="138811"/>
                  </a:lnTo>
                  <a:lnTo>
                    <a:pt x="219938" y="138684"/>
                  </a:lnTo>
                  <a:lnTo>
                    <a:pt x="218732" y="139700"/>
                  </a:lnTo>
                  <a:lnTo>
                    <a:pt x="217652" y="139827"/>
                  </a:lnTo>
                  <a:lnTo>
                    <a:pt x="216725" y="138938"/>
                  </a:lnTo>
                  <a:lnTo>
                    <a:pt x="216839" y="137287"/>
                  </a:lnTo>
                  <a:lnTo>
                    <a:pt x="217449" y="136271"/>
                  </a:lnTo>
                  <a:lnTo>
                    <a:pt x="217347" y="135255"/>
                  </a:lnTo>
                  <a:lnTo>
                    <a:pt x="216890" y="133477"/>
                  </a:lnTo>
                  <a:lnTo>
                    <a:pt x="216509" y="132969"/>
                  </a:lnTo>
                  <a:lnTo>
                    <a:pt x="216509" y="132842"/>
                  </a:lnTo>
                  <a:lnTo>
                    <a:pt x="216547" y="132334"/>
                  </a:lnTo>
                  <a:lnTo>
                    <a:pt x="217004" y="131953"/>
                  </a:lnTo>
                  <a:lnTo>
                    <a:pt x="217678" y="131445"/>
                  </a:lnTo>
                  <a:lnTo>
                    <a:pt x="218186" y="131318"/>
                  </a:lnTo>
                  <a:lnTo>
                    <a:pt x="218503" y="131699"/>
                  </a:lnTo>
                  <a:lnTo>
                    <a:pt x="218884" y="131318"/>
                  </a:lnTo>
                  <a:lnTo>
                    <a:pt x="219887" y="130302"/>
                  </a:lnTo>
                  <a:lnTo>
                    <a:pt x="220281" y="129667"/>
                  </a:lnTo>
                  <a:lnTo>
                    <a:pt x="220256" y="129032"/>
                  </a:lnTo>
                  <a:lnTo>
                    <a:pt x="219798" y="128651"/>
                  </a:lnTo>
                  <a:lnTo>
                    <a:pt x="221310" y="128270"/>
                  </a:lnTo>
                  <a:lnTo>
                    <a:pt x="222326" y="127762"/>
                  </a:lnTo>
                  <a:lnTo>
                    <a:pt x="222656" y="127381"/>
                  </a:lnTo>
                  <a:lnTo>
                    <a:pt x="222872" y="127127"/>
                  </a:lnTo>
                  <a:lnTo>
                    <a:pt x="223799" y="126238"/>
                  </a:lnTo>
                  <a:lnTo>
                    <a:pt x="224066" y="125222"/>
                  </a:lnTo>
                  <a:lnTo>
                    <a:pt x="223710" y="124333"/>
                  </a:lnTo>
                  <a:lnTo>
                    <a:pt x="224726" y="123952"/>
                  </a:lnTo>
                  <a:lnTo>
                    <a:pt x="224929" y="123698"/>
                  </a:lnTo>
                  <a:lnTo>
                    <a:pt x="224815" y="122682"/>
                  </a:lnTo>
                  <a:lnTo>
                    <a:pt x="225475" y="122428"/>
                  </a:lnTo>
                  <a:lnTo>
                    <a:pt x="226847" y="122301"/>
                  </a:lnTo>
                  <a:lnTo>
                    <a:pt x="226961" y="120650"/>
                  </a:lnTo>
                  <a:lnTo>
                    <a:pt x="227063" y="120142"/>
                  </a:lnTo>
                  <a:lnTo>
                    <a:pt x="227139" y="119888"/>
                  </a:lnTo>
                  <a:lnTo>
                    <a:pt x="227393" y="119507"/>
                  </a:lnTo>
                  <a:lnTo>
                    <a:pt x="227495" y="119253"/>
                  </a:lnTo>
                  <a:lnTo>
                    <a:pt x="227571" y="118872"/>
                  </a:lnTo>
                  <a:lnTo>
                    <a:pt x="227799" y="118618"/>
                  </a:lnTo>
                  <a:lnTo>
                    <a:pt x="228511" y="118618"/>
                  </a:lnTo>
                  <a:lnTo>
                    <a:pt x="229590" y="119507"/>
                  </a:lnTo>
                  <a:lnTo>
                    <a:pt x="229666" y="119380"/>
                  </a:lnTo>
                  <a:lnTo>
                    <a:pt x="229768" y="119126"/>
                  </a:lnTo>
                  <a:lnTo>
                    <a:pt x="229641" y="118618"/>
                  </a:lnTo>
                  <a:lnTo>
                    <a:pt x="229463" y="118364"/>
                  </a:lnTo>
                  <a:lnTo>
                    <a:pt x="229438" y="117602"/>
                  </a:lnTo>
                  <a:lnTo>
                    <a:pt x="229730" y="117348"/>
                  </a:lnTo>
                  <a:lnTo>
                    <a:pt x="229565" y="116713"/>
                  </a:lnTo>
                  <a:lnTo>
                    <a:pt x="229463" y="116332"/>
                  </a:lnTo>
                  <a:lnTo>
                    <a:pt x="229120" y="115062"/>
                  </a:lnTo>
                  <a:lnTo>
                    <a:pt x="229057" y="114808"/>
                  </a:lnTo>
                  <a:lnTo>
                    <a:pt x="228955" y="114427"/>
                  </a:lnTo>
                  <a:lnTo>
                    <a:pt x="228981" y="113792"/>
                  </a:lnTo>
                  <a:lnTo>
                    <a:pt x="228993" y="113665"/>
                  </a:lnTo>
                  <a:lnTo>
                    <a:pt x="229374" y="113284"/>
                  </a:lnTo>
                  <a:lnTo>
                    <a:pt x="229882" y="113919"/>
                  </a:lnTo>
                  <a:lnTo>
                    <a:pt x="230009" y="114427"/>
                  </a:lnTo>
                  <a:lnTo>
                    <a:pt x="230428" y="115189"/>
                  </a:lnTo>
                  <a:lnTo>
                    <a:pt x="230784" y="115443"/>
                  </a:lnTo>
                  <a:lnTo>
                    <a:pt x="231140" y="115443"/>
                  </a:lnTo>
                  <a:lnTo>
                    <a:pt x="231254" y="114808"/>
                  </a:lnTo>
                  <a:lnTo>
                    <a:pt x="231381" y="114554"/>
                  </a:lnTo>
                  <a:lnTo>
                    <a:pt x="231584" y="114300"/>
                  </a:lnTo>
                  <a:lnTo>
                    <a:pt x="232079" y="114300"/>
                  </a:lnTo>
                  <a:lnTo>
                    <a:pt x="232740" y="114173"/>
                  </a:lnTo>
                  <a:lnTo>
                    <a:pt x="233464" y="114300"/>
                  </a:lnTo>
                  <a:lnTo>
                    <a:pt x="233616" y="114173"/>
                  </a:lnTo>
                  <a:lnTo>
                    <a:pt x="233921" y="113919"/>
                  </a:lnTo>
                  <a:lnTo>
                    <a:pt x="234238" y="113284"/>
                  </a:lnTo>
                  <a:lnTo>
                    <a:pt x="234353" y="112903"/>
                  </a:lnTo>
                  <a:lnTo>
                    <a:pt x="234467" y="112141"/>
                  </a:lnTo>
                  <a:lnTo>
                    <a:pt x="234581" y="111506"/>
                  </a:lnTo>
                  <a:lnTo>
                    <a:pt x="234975" y="110871"/>
                  </a:lnTo>
                  <a:lnTo>
                    <a:pt x="235635" y="110617"/>
                  </a:lnTo>
                  <a:lnTo>
                    <a:pt x="236499" y="110617"/>
                  </a:lnTo>
                  <a:lnTo>
                    <a:pt x="237007" y="110363"/>
                  </a:lnTo>
                  <a:lnTo>
                    <a:pt x="237121" y="110236"/>
                  </a:lnTo>
                  <a:lnTo>
                    <a:pt x="237172" y="109982"/>
                  </a:lnTo>
                  <a:lnTo>
                    <a:pt x="236969" y="109855"/>
                  </a:lnTo>
                  <a:lnTo>
                    <a:pt x="236562" y="109601"/>
                  </a:lnTo>
                  <a:lnTo>
                    <a:pt x="236448" y="108966"/>
                  </a:lnTo>
                  <a:lnTo>
                    <a:pt x="236512" y="108712"/>
                  </a:lnTo>
                  <a:lnTo>
                    <a:pt x="237528" y="108458"/>
                  </a:lnTo>
                  <a:lnTo>
                    <a:pt x="238023" y="108331"/>
                  </a:lnTo>
                  <a:lnTo>
                    <a:pt x="239534" y="108712"/>
                  </a:lnTo>
                  <a:lnTo>
                    <a:pt x="240855" y="109855"/>
                  </a:lnTo>
                  <a:lnTo>
                    <a:pt x="240969" y="110109"/>
                  </a:lnTo>
                  <a:lnTo>
                    <a:pt x="240372" y="112014"/>
                  </a:lnTo>
                  <a:lnTo>
                    <a:pt x="240207" y="112268"/>
                  </a:lnTo>
                  <a:lnTo>
                    <a:pt x="240538" y="112649"/>
                  </a:lnTo>
                  <a:lnTo>
                    <a:pt x="241046" y="112903"/>
                  </a:lnTo>
                  <a:lnTo>
                    <a:pt x="242620" y="112903"/>
                  </a:lnTo>
                  <a:lnTo>
                    <a:pt x="243344" y="113030"/>
                  </a:lnTo>
                  <a:lnTo>
                    <a:pt x="243522" y="113665"/>
                  </a:lnTo>
                  <a:lnTo>
                    <a:pt x="244309" y="114046"/>
                  </a:lnTo>
                  <a:lnTo>
                    <a:pt x="245719" y="114173"/>
                  </a:lnTo>
                  <a:lnTo>
                    <a:pt x="246278" y="113665"/>
                  </a:lnTo>
                  <a:lnTo>
                    <a:pt x="246811" y="112776"/>
                  </a:lnTo>
                  <a:lnTo>
                    <a:pt x="247167" y="112649"/>
                  </a:lnTo>
                  <a:lnTo>
                    <a:pt x="247738" y="112522"/>
                  </a:lnTo>
                  <a:lnTo>
                    <a:pt x="248081" y="113919"/>
                  </a:lnTo>
                  <a:lnTo>
                    <a:pt x="248373" y="114300"/>
                  </a:lnTo>
                  <a:lnTo>
                    <a:pt x="247802" y="114808"/>
                  </a:lnTo>
                  <a:lnTo>
                    <a:pt x="247484" y="114935"/>
                  </a:lnTo>
                  <a:lnTo>
                    <a:pt x="246951" y="115189"/>
                  </a:lnTo>
                  <a:lnTo>
                    <a:pt x="246875" y="115951"/>
                  </a:lnTo>
                  <a:lnTo>
                    <a:pt x="248018" y="115824"/>
                  </a:lnTo>
                  <a:lnTo>
                    <a:pt x="249034" y="115951"/>
                  </a:lnTo>
                  <a:lnTo>
                    <a:pt x="249936" y="116332"/>
                  </a:lnTo>
                  <a:lnTo>
                    <a:pt x="251155" y="117094"/>
                  </a:lnTo>
                  <a:lnTo>
                    <a:pt x="252501" y="117602"/>
                  </a:lnTo>
                  <a:lnTo>
                    <a:pt x="252437" y="119380"/>
                  </a:lnTo>
                  <a:lnTo>
                    <a:pt x="252552" y="119888"/>
                  </a:lnTo>
                  <a:lnTo>
                    <a:pt x="252984" y="119761"/>
                  </a:lnTo>
                  <a:lnTo>
                    <a:pt x="253365" y="119380"/>
                  </a:lnTo>
                  <a:lnTo>
                    <a:pt x="254533" y="117475"/>
                  </a:lnTo>
                  <a:lnTo>
                    <a:pt x="255270" y="117094"/>
                  </a:lnTo>
                  <a:lnTo>
                    <a:pt x="255714" y="117348"/>
                  </a:lnTo>
                  <a:lnTo>
                    <a:pt x="255879" y="117983"/>
                  </a:lnTo>
                  <a:lnTo>
                    <a:pt x="256197" y="118618"/>
                  </a:lnTo>
                  <a:lnTo>
                    <a:pt x="256311" y="121285"/>
                  </a:lnTo>
                  <a:lnTo>
                    <a:pt x="256540" y="121793"/>
                  </a:lnTo>
                  <a:lnTo>
                    <a:pt x="256882" y="121793"/>
                  </a:lnTo>
                  <a:lnTo>
                    <a:pt x="257378" y="121031"/>
                  </a:lnTo>
                  <a:lnTo>
                    <a:pt x="258038" y="120523"/>
                  </a:lnTo>
                  <a:lnTo>
                    <a:pt x="258914" y="120269"/>
                  </a:lnTo>
                  <a:lnTo>
                    <a:pt x="259334" y="121920"/>
                  </a:lnTo>
                  <a:lnTo>
                    <a:pt x="270243" y="127254"/>
                  </a:lnTo>
                  <a:lnTo>
                    <a:pt x="270624" y="126873"/>
                  </a:lnTo>
                  <a:lnTo>
                    <a:pt x="271373" y="126746"/>
                  </a:lnTo>
                  <a:lnTo>
                    <a:pt x="272516" y="126619"/>
                  </a:lnTo>
                  <a:lnTo>
                    <a:pt x="273570" y="126746"/>
                  </a:lnTo>
                  <a:lnTo>
                    <a:pt x="274751" y="126619"/>
                  </a:lnTo>
                  <a:lnTo>
                    <a:pt x="275513" y="123444"/>
                  </a:lnTo>
                  <a:lnTo>
                    <a:pt x="276034" y="120269"/>
                  </a:lnTo>
                  <a:lnTo>
                    <a:pt x="275945" y="120015"/>
                  </a:lnTo>
                  <a:lnTo>
                    <a:pt x="275526" y="119507"/>
                  </a:lnTo>
                  <a:lnTo>
                    <a:pt x="275196" y="118745"/>
                  </a:lnTo>
                  <a:lnTo>
                    <a:pt x="272313" y="111506"/>
                  </a:lnTo>
                  <a:lnTo>
                    <a:pt x="271551" y="110109"/>
                  </a:lnTo>
                  <a:lnTo>
                    <a:pt x="271462" y="110236"/>
                  </a:lnTo>
                  <a:lnTo>
                    <a:pt x="271068" y="110490"/>
                  </a:lnTo>
                  <a:lnTo>
                    <a:pt x="269608" y="110998"/>
                  </a:lnTo>
                  <a:lnTo>
                    <a:pt x="269074" y="111252"/>
                  </a:lnTo>
                  <a:lnTo>
                    <a:pt x="268782" y="111506"/>
                  </a:lnTo>
                  <a:lnTo>
                    <a:pt x="269519" y="109855"/>
                  </a:lnTo>
                  <a:lnTo>
                    <a:pt x="269963" y="108839"/>
                  </a:lnTo>
                  <a:lnTo>
                    <a:pt x="269367" y="107442"/>
                  </a:lnTo>
                  <a:lnTo>
                    <a:pt x="268452" y="107302"/>
                  </a:lnTo>
                  <a:lnTo>
                    <a:pt x="268452" y="108839"/>
                  </a:lnTo>
                  <a:lnTo>
                    <a:pt x="267843" y="109855"/>
                  </a:lnTo>
                  <a:lnTo>
                    <a:pt x="267322" y="109093"/>
                  </a:lnTo>
                  <a:lnTo>
                    <a:pt x="267525" y="108839"/>
                  </a:lnTo>
                  <a:lnTo>
                    <a:pt x="268452" y="108839"/>
                  </a:lnTo>
                  <a:lnTo>
                    <a:pt x="268452" y="107302"/>
                  </a:lnTo>
                  <a:lnTo>
                    <a:pt x="266966" y="107061"/>
                  </a:lnTo>
                  <a:lnTo>
                    <a:pt x="266776" y="106807"/>
                  </a:lnTo>
                  <a:lnTo>
                    <a:pt x="266522" y="106680"/>
                  </a:lnTo>
                  <a:lnTo>
                    <a:pt x="266268" y="106553"/>
                  </a:lnTo>
                  <a:lnTo>
                    <a:pt x="265430" y="106426"/>
                  </a:lnTo>
                  <a:lnTo>
                    <a:pt x="264566" y="106553"/>
                  </a:lnTo>
                  <a:lnTo>
                    <a:pt x="263906" y="106680"/>
                  </a:lnTo>
                  <a:lnTo>
                    <a:pt x="263359" y="105664"/>
                  </a:lnTo>
                  <a:lnTo>
                    <a:pt x="263232" y="105410"/>
                  </a:lnTo>
                  <a:lnTo>
                    <a:pt x="262661" y="104775"/>
                  </a:lnTo>
                  <a:lnTo>
                    <a:pt x="262229" y="104902"/>
                  </a:lnTo>
                  <a:lnTo>
                    <a:pt x="261658" y="105410"/>
                  </a:lnTo>
                  <a:lnTo>
                    <a:pt x="260362" y="105664"/>
                  </a:lnTo>
                  <a:lnTo>
                    <a:pt x="260934" y="104140"/>
                  </a:lnTo>
                  <a:lnTo>
                    <a:pt x="261023" y="103632"/>
                  </a:lnTo>
                  <a:lnTo>
                    <a:pt x="261073" y="103251"/>
                  </a:lnTo>
                  <a:lnTo>
                    <a:pt x="261010" y="102870"/>
                  </a:lnTo>
                  <a:lnTo>
                    <a:pt x="260781" y="102616"/>
                  </a:lnTo>
                  <a:lnTo>
                    <a:pt x="260718" y="102489"/>
                  </a:lnTo>
                  <a:lnTo>
                    <a:pt x="260350" y="101854"/>
                  </a:lnTo>
                  <a:lnTo>
                    <a:pt x="259359" y="101727"/>
                  </a:lnTo>
                  <a:lnTo>
                    <a:pt x="259054" y="101879"/>
                  </a:lnTo>
                  <a:lnTo>
                    <a:pt x="259054" y="104140"/>
                  </a:lnTo>
                  <a:lnTo>
                    <a:pt x="258889" y="104394"/>
                  </a:lnTo>
                  <a:lnTo>
                    <a:pt x="258546" y="104775"/>
                  </a:lnTo>
                  <a:lnTo>
                    <a:pt x="257962" y="105156"/>
                  </a:lnTo>
                  <a:lnTo>
                    <a:pt x="256667" y="105410"/>
                  </a:lnTo>
                  <a:lnTo>
                    <a:pt x="255282" y="106807"/>
                  </a:lnTo>
                  <a:lnTo>
                    <a:pt x="255244" y="106680"/>
                  </a:lnTo>
                  <a:lnTo>
                    <a:pt x="254863" y="105156"/>
                  </a:lnTo>
                  <a:lnTo>
                    <a:pt x="255917" y="105283"/>
                  </a:lnTo>
                  <a:lnTo>
                    <a:pt x="256667" y="105410"/>
                  </a:lnTo>
                  <a:lnTo>
                    <a:pt x="256806" y="105156"/>
                  </a:lnTo>
                  <a:lnTo>
                    <a:pt x="257022" y="104775"/>
                  </a:lnTo>
                  <a:lnTo>
                    <a:pt x="257111" y="104394"/>
                  </a:lnTo>
                  <a:lnTo>
                    <a:pt x="257238" y="104013"/>
                  </a:lnTo>
                  <a:lnTo>
                    <a:pt x="257416" y="103632"/>
                  </a:lnTo>
                  <a:lnTo>
                    <a:pt x="257746" y="103378"/>
                  </a:lnTo>
                  <a:lnTo>
                    <a:pt x="258622" y="103251"/>
                  </a:lnTo>
                  <a:lnTo>
                    <a:pt x="258876" y="103251"/>
                  </a:lnTo>
                  <a:lnTo>
                    <a:pt x="258965" y="103632"/>
                  </a:lnTo>
                  <a:lnTo>
                    <a:pt x="259054" y="104140"/>
                  </a:lnTo>
                  <a:lnTo>
                    <a:pt x="259054" y="101879"/>
                  </a:lnTo>
                  <a:lnTo>
                    <a:pt x="257810" y="102489"/>
                  </a:lnTo>
                  <a:lnTo>
                    <a:pt x="257937" y="101854"/>
                  </a:lnTo>
                  <a:lnTo>
                    <a:pt x="257822" y="100330"/>
                  </a:lnTo>
                  <a:lnTo>
                    <a:pt x="256806" y="99695"/>
                  </a:lnTo>
                  <a:lnTo>
                    <a:pt x="256603" y="99568"/>
                  </a:lnTo>
                  <a:lnTo>
                    <a:pt x="255930" y="99441"/>
                  </a:lnTo>
                  <a:lnTo>
                    <a:pt x="254355" y="99695"/>
                  </a:lnTo>
                  <a:lnTo>
                    <a:pt x="253758" y="99568"/>
                  </a:lnTo>
                  <a:lnTo>
                    <a:pt x="252818" y="99060"/>
                  </a:lnTo>
                  <a:lnTo>
                    <a:pt x="252755" y="98298"/>
                  </a:lnTo>
                  <a:lnTo>
                    <a:pt x="253072" y="97536"/>
                  </a:lnTo>
                  <a:lnTo>
                    <a:pt x="253187" y="97282"/>
                  </a:lnTo>
                  <a:lnTo>
                    <a:pt x="252310" y="97536"/>
                  </a:lnTo>
                  <a:lnTo>
                    <a:pt x="251955" y="97282"/>
                  </a:lnTo>
                  <a:lnTo>
                    <a:pt x="252082" y="96393"/>
                  </a:lnTo>
                  <a:lnTo>
                    <a:pt x="251307" y="96139"/>
                  </a:lnTo>
                  <a:lnTo>
                    <a:pt x="250113" y="95504"/>
                  </a:lnTo>
                  <a:lnTo>
                    <a:pt x="248475" y="94488"/>
                  </a:lnTo>
                  <a:lnTo>
                    <a:pt x="248881" y="93853"/>
                  </a:lnTo>
                  <a:lnTo>
                    <a:pt x="249034" y="93472"/>
                  </a:lnTo>
                  <a:lnTo>
                    <a:pt x="249123" y="92964"/>
                  </a:lnTo>
                  <a:lnTo>
                    <a:pt x="250342" y="93726"/>
                  </a:lnTo>
                  <a:lnTo>
                    <a:pt x="252501" y="93091"/>
                  </a:lnTo>
                  <a:lnTo>
                    <a:pt x="252793" y="92964"/>
                  </a:lnTo>
                  <a:lnTo>
                    <a:pt x="253072" y="92837"/>
                  </a:lnTo>
                  <a:lnTo>
                    <a:pt x="253707" y="92710"/>
                  </a:lnTo>
                  <a:lnTo>
                    <a:pt x="254609" y="92075"/>
                  </a:lnTo>
                  <a:lnTo>
                    <a:pt x="254762" y="91694"/>
                  </a:lnTo>
                  <a:lnTo>
                    <a:pt x="254825" y="91567"/>
                  </a:lnTo>
                  <a:lnTo>
                    <a:pt x="254927" y="91313"/>
                  </a:lnTo>
                  <a:lnTo>
                    <a:pt x="255028" y="90932"/>
                  </a:lnTo>
                  <a:lnTo>
                    <a:pt x="255003" y="90043"/>
                  </a:lnTo>
                  <a:lnTo>
                    <a:pt x="255003" y="89535"/>
                  </a:lnTo>
                  <a:lnTo>
                    <a:pt x="253390" y="89535"/>
                  </a:lnTo>
                  <a:lnTo>
                    <a:pt x="253390" y="91313"/>
                  </a:lnTo>
                  <a:lnTo>
                    <a:pt x="253263" y="91567"/>
                  </a:lnTo>
                  <a:lnTo>
                    <a:pt x="253060" y="91440"/>
                  </a:lnTo>
                  <a:lnTo>
                    <a:pt x="252437" y="91059"/>
                  </a:lnTo>
                  <a:lnTo>
                    <a:pt x="252564" y="90932"/>
                  </a:lnTo>
                  <a:lnTo>
                    <a:pt x="253390" y="91313"/>
                  </a:lnTo>
                  <a:lnTo>
                    <a:pt x="253390" y="89535"/>
                  </a:lnTo>
                  <a:lnTo>
                    <a:pt x="253149" y="89535"/>
                  </a:lnTo>
                  <a:lnTo>
                    <a:pt x="252247" y="88900"/>
                  </a:lnTo>
                  <a:lnTo>
                    <a:pt x="252260" y="87630"/>
                  </a:lnTo>
                  <a:lnTo>
                    <a:pt x="254876" y="87884"/>
                  </a:lnTo>
                  <a:lnTo>
                    <a:pt x="256425" y="87884"/>
                  </a:lnTo>
                  <a:lnTo>
                    <a:pt x="256946" y="87630"/>
                  </a:lnTo>
                  <a:lnTo>
                    <a:pt x="257810" y="87503"/>
                  </a:lnTo>
                  <a:lnTo>
                    <a:pt x="258597" y="86233"/>
                  </a:lnTo>
                  <a:lnTo>
                    <a:pt x="258902" y="85344"/>
                  </a:lnTo>
                  <a:lnTo>
                    <a:pt x="259067" y="84836"/>
                  </a:lnTo>
                  <a:lnTo>
                    <a:pt x="259321" y="84074"/>
                  </a:lnTo>
                  <a:lnTo>
                    <a:pt x="260908" y="83566"/>
                  </a:lnTo>
                  <a:lnTo>
                    <a:pt x="261531" y="83058"/>
                  </a:lnTo>
                  <a:lnTo>
                    <a:pt x="260934" y="82169"/>
                  </a:lnTo>
                  <a:lnTo>
                    <a:pt x="260845" y="82042"/>
                  </a:lnTo>
                  <a:lnTo>
                    <a:pt x="260794" y="81788"/>
                  </a:lnTo>
                  <a:lnTo>
                    <a:pt x="260680" y="81280"/>
                  </a:lnTo>
                  <a:lnTo>
                    <a:pt x="260388" y="80899"/>
                  </a:lnTo>
                  <a:lnTo>
                    <a:pt x="260299" y="80772"/>
                  </a:lnTo>
                  <a:lnTo>
                    <a:pt x="260159" y="80391"/>
                  </a:lnTo>
                  <a:lnTo>
                    <a:pt x="260146" y="79883"/>
                  </a:lnTo>
                  <a:lnTo>
                    <a:pt x="261594" y="81534"/>
                  </a:lnTo>
                  <a:lnTo>
                    <a:pt x="262813" y="81534"/>
                  </a:lnTo>
                  <a:lnTo>
                    <a:pt x="263766" y="79883"/>
                  </a:lnTo>
                  <a:lnTo>
                    <a:pt x="264121" y="78994"/>
                  </a:lnTo>
                  <a:lnTo>
                    <a:pt x="264604" y="78359"/>
                  </a:lnTo>
                  <a:lnTo>
                    <a:pt x="266344" y="77978"/>
                  </a:lnTo>
                  <a:lnTo>
                    <a:pt x="267766" y="78486"/>
                  </a:lnTo>
                  <a:lnTo>
                    <a:pt x="269506" y="79883"/>
                  </a:lnTo>
                  <a:lnTo>
                    <a:pt x="271881" y="81534"/>
                  </a:lnTo>
                  <a:lnTo>
                    <a:pt x="274332" y="82931"/>
                  </a:lnTo>
                  <a:lnTo>
                    <a:pt x="276872" y="84328"/>
                  </a:lnTo>
                  <a:lnTo>
                    <a:pt x="278307" y="85090"/>
                  </a:lnTo>
                  <a:lnTo>
                    <a:pt x="278536" y="85344"/>
                  </a:lnTo>
                  <a:lnTo>
                    <a:pt x="285496" y="88773"/>
                  </a:lnTo>
                  <a:lnTo>
                    <a:pt x="286385" y="90424"/>
                  </a:lnTo>
                  <a:lnTo>
                    <a:pt x="287197" y="91440"/>
                  </a:lnTo>
                  <a:lnTo>
                    <a:pt x="289102" y="92075"/>
                  </a:lnTo>
                  <a:lnTo>
                    <a:pt x="289648" y="92329"/>
                  </a:lnTo>
                  <a:lnTo>
                    <a:pt x="290080" y="92710"/>
                  </a:lnTo>
                  <a:lnTo>
                    <a:pt x="290410" y="93091"/>
                  </a:lnTo>
                  <a:lnTo>
                    <a:pt x="291439" y="93726"/>
                  </a:lnTo>
                  <a:lnTo>
                    <a:pt x="295579" y="94107"/>
                  </a:lnTo>
                  <a:lnTo>
                    <a:pt x="298907" y="93472"/>
                  </a:lnTo>
                  <a:lnTo>
                    <a:pt x="301358" y="91821"/>
                  </a:lnTo>
                  <a:lnTo>
                    <a:pt x="301815" y="91440"/>
                  </a:lnTo>
                  <a:close/>
                </a:path>
                <a:path w="1116329" h="541020">
                  <a:moveTo>
                    <a:pt x="403618" y="453910"/>
                  </a:moveTo>
                  <a:lnTo>
                    <a:pt x="403555" y="453656"/>
                  </a:lnTo>
                  <a:lnTo>
                    <a:pt x="402958" y="453275"/>
                  </a:lnTo>
                  <a:lnTo>
                    <a:pt x="403352" y="454545"/>
                  </a:lnTo>
                  <a:lnTo>
                    <a:pt x="403567" y="454164"/>
                  </a:lnTo>
                  <a:lnTo>
                    <a:pt x="403618" y="453910"/>
                  </a:lnTo>
                  <a:close/>
                </a:path>
                <a:path w="1116329" h="541020">
                  <a:moveTo>
                    <a:pt x="406666" y="386219"/>
                  </a:moveTo>
                  <a:lnTo>
                    <a:pt x="406361" y="384949"/>
                  </a:lnTo>
                  <a:lnTo>
                    <a:pt x="403504" y="384949"/>
                  </a:lnTo>
                  <a:lnTo>
                    <a:pt x="403466" y="383679"/>
                  </a:lnTo>
                  <a:lnTo>
                    <a:pt x="403796" y="382409"/>
                  </a:lnTo>
                  <a:lnTo>
                    <a:pt x="404520" y="381139"/>
                  </a:lnTo>
                  <a:lnTo>
                    <a:pt x="404990" y="379869"/>
                  </a:lnTo>
                  <a:lnTo>
                    <a:pt x="404342" y="378599"/>
                  </a:lnTo>
                  <a:lnTo>
                    <a:pt x="402513" y="378599"/>
                  </a:lnTo>
                  <a:lnTo>
                    <a:pt x="402463" y="377329"/>
                  </a:lnTo>
                  <a:lnTo>
                    <a:pt x="402831" y="376059"/>
                  </a:lnTo>
                  <a:lnTo>
                    <a:pt x="402717" y="373519"/>
                  </a:lnTo>
                  <a:lnTo>
                    <a:pt x="402551" y="372249"/>
                  </a:lnTo>
                  <a:lnTo>
                    <a:pt x="402374" y="372249"/>
                  </a:lnTo>
                  <a:lnTo>
                    <a:pt x="401713" y="370979"/>
                  </a:lnTo>
                  <a:lnTo>
                    <a:pt x="400583" y="372249"/>
                  </a:lnTo>
                  <a:lnTo>
                    <a:pt x="400900" y="370979"/>
                  </a:lnTo>
                  <a:lnTo>
                    <a:pt x="400519" y="369709"/>
                  </a:lnTo>
                  <a:lnTo>
                    <a:pt x="396532" y="369709"/>
                  </a:lnTo>
                  <a:lnTo>
                    <a:pt x="396113" y="368439"/>
                  </a:lnTo>
                  <a:lnTo>
                    <a:pt x="394550" y="368439"/>
                  </a:lnTo>
                  <a:lnTo>
                    <a:pt x="393738" y="369709"/>
                  </a:lnTo>
                  <a:lnTo>
                    <a:pt x="393141" y="368439"/>
                  </a:lnTo>
                  <a:lnTo>
                    <a:pt x="389775" y="368439"/>
                  </a:lnTo>
                  <a:lnTo>
                    <a:pt x="388734" y="367169"/>
                  </a:lnTo>
                  <a:lnTo>
                    <a:pt x="387578" y="367169"/>
                  </a:lnTo>
                  <a:lnTo>
                    <a:pt x="385483" y="365899"/>
                  </a:lnTo>
                  <a:lnTo>
                    <a:pt x="383603" y="365899"/>
                  </a:lnTo>
                  <a:lnTo>
                    <a:pt x="381952" y="367169"/>
                  </a:lnTo>
                  <a:lnTo>
                    <a:pt x="381787" y="365899"/>
                  </a:lnTo>
                  <a:lnTo>
                    <a:pt x="369658" y="365899"/>
                  </a:lnTo>
                  <a:lnTo>
                    <a:pt x="367068" y="367169"/>
                  </a:lnTo>
                  <a:lnTo>
                    <a:pt x="365340" y="367169"/>
                  </a:lnTo>
                  <a:lnTo>
                    <a:pt x="364794" y="365899"/>
                  </a:lnTo>
                  <a:lnTo>
                    <a:pt x="364007" y="367169"/>
                  </a:lnTo>
                  <a:lnTo>
                    <a:pt x="361886" y="365899"/>
                  </a:lnTo>
                  <a:lnTo>
                    <a:pt x="360934" y="367169"/>
                  </a:lnTo>
                  <a:lnTo>
                    <a:pt x="349567" y="367169"/>
                  </a:lnTo>
                  <a:lnTo>
                    <a:pt x="349567" y="383679"/>
                  </a:lnTo>
                  <a:lnTo>
                    <a:pt x="349516" y="384949"/>
                  </a:lnTo>
                  <a:lnTo>
                    <a:pt x="348792" y="384949"/>
                  </a:lnTo>
                  <a:lnTo>
                    <a:pt x="349224" y="383679"/>
                  </a:lnTo>
                  <a:lnTo>
                    <a:pt x="349567" y="383679"/>
                  </a:lnTo>
                  <a:lnTo>
                    <a:pt x="349567" y="367169"/>
                  </a:lnTo>
                  <a:lnTo>
                    <a:pt x="347408" y="367169"/>
                  </a:lnTo>
                  <a:lnTo>
                    <a:pt x="346456" y="368439"/>
                  </a:lnTo>
                  <a:lnTo>
                    <a:pt x="343319" y="368439"/>
                  </a:lnTo>
                  <a:lnTo>
                    <a:pt x="343014" y="367169"/>
                  </a:lnTo>
                  <a:lnTo>
                    <a:pt x="340715" y="367169"/>
                  </a:lnTo>
                  <a:lnTo>
                    <a:pt x="339559" y="368439"/>
                  </a:lnTo>
                  <a:lnTo>
                    <a:pt x="338429" y="368439"/>
                  </a:lnTo>
                  <a:lnTo>
                    <a:pt x="337947" y="367169"/>
                  </a:lnTo>
                  <a:lnTo>
                    <a:pt x="338315" y="365899"/>
                  </a:lnTo>
                  <a:lnTo>
                    <a:pt x="338797" y="364629"/>
                  </a:lnTo>
                  <a:lnTo>
                    <a:pt x="339166" y="363359"/>
                  </a:lnTo>
                  <a:lnTo>
                    <a:pt x="338874" y="363359"/>
                  </a:lnTo>
                  <a:lnTo>
                    <a:pt x="338455" y="362089"/>
                  </a:lnTo>
                  <a:lnTo>
                    <a:pt x="340626" y="362089"/>
                  </a:lnTo>
                  <a:lnTo>
                    <a:pt x="341388" y="360819"/>
                  </a:lnTo>
                  <a:lnTo>
                    <a:pt x="342353" y="360819"/>
                  </a:lnTo>
                  <a:lnTo>
                    <a:pt x="342557" y="359549"/>
                  </a:lnTo>
                  <a:lnTo>
                    <a:pt x="343077" y="358279"/>
                  </a:lnTo>
                  <a:lnTo>
                    <a:pt x="341896" y="358279"/>
                  </a:lnTo>
                  <a:lnTo>
                    <a:pt x="341769" y="357009"/>
                  </a:lnTo>
                  <a:lnTo>
                    <a:pt x="345478" y="357009"/>
                  </a:lnTo>
                  <a:lnTo>
                    <a:pt x="345871" y="355739"/>
                  </a:lnTo>
                  <a:lnTo>
                    <a:pt x="346024" y="354469"/>
                  </a:lnTo>
                  <a:lnTo>
                    <a:pt x="346367" y="354469"/>
                  </a:lnTo>
                  <a:lnTo>
                    <a:pt x="346468" y="353199"/>
                  </a:lnTo>
                  <a:lnTo>
                    <a:pt x="346989" y="353199"/>
                  </a:lnTo>
                  <a:lnTo>
                    <a:pt x="347929" y="351929"/>
                  </a:lnTo>
                  <a:lnTo>
                    <a:pt x="349567" y="351929"/>
                  </a:lnTo>
                  <a:lnTo>
                    <a:pt x="349516" y="350659"/>
                  </a:lnTo>
                  <a:lnTo>
                    <a:pt x="348322" y="348119"/>
                  </a:lnTo>
                  <a:lnTo>
                    <a:pt x="349478" y="348119"/>
                  </a:lnTo>
                  <a:lnTo>
                    <a:pt x="349732" y="349389"/>
                  </a:lnTo>
                  <a:lnTo>
                    <a:pt x="350100" y="349389"/>
                  </a:lnTo>
                  <a:lnTo>
                    <a:pt x="351713" y="348119"/>
                  </a:lnTo>
                  <a:lnTo>
                    <a:pt x="352831" y="346849"/>
                  </a:lnTo>
                  <a:lnTo>
                    <a:pt x="353466" y="345579"/>
                  </a:lnTo>
                  <a:lnTo>
                    <a:pt x="354507" y="344309"/>
                  </a:lnTo>
                  <a:lnTo>
                    <a:pt x="355079" y="343039"/>
                  </a:lnTo>
                  <a:lnTo>
                    <a:pt x="355193" y="341769"/>
                  </a:lnTo>
                  <a:lnTo>
                    <a:pt x="356755" y="341769"/>
                  </a:lnTo>
                  <a:lnTo>
                    <a:pt x="357873" y="340499"/>
                  </a:lnTo>
                  <a:lnTo>
                    <a:pt x="358559" y="340499"/>
                  </a:lnTo>
                  <a:lnTo>
                    <a:pt x="359473" y="337959"/>
                  </a:lnTo>
                  <a:lnTo>
                    <a:pt x="361353" y="335419"/>
                  </a:lnTo>
                  <a:lnTo>
                    <a:pt x="361619" y="334149"/>
                  </a:lnTo>
                  <a:lnTo>
                    <a:pt x="361403" y="332879"/>
                  </a:lnTo>
                  <a:lnTo>
                    <a:pt x="360540" y="331609"/>
                  </a:lnTo>
                  <a:lnTo>
                    <a:pt x="359333" y="329069"/>
                  </a:lnTo>
                  <a:lnTo>
                    <a:pt x="358902" y="327799"/>
                  </a:lnTo>
                  <a:lnTo>
                    <a:pt x="350253" y="327799"/>
                  </a:lnTo>
                  <a:lnTo>
                    <a:pt x="348983" y="329069"/>
                  </a:lnTo>
                  <a:lnTo>
                    <a:pt x="347764" y="329069"/>
                  </a:lnTo>
                  <a:lnTo>
                    <a:pt x="346532" y="330339"/>
                  </a:lnTo>
                  <a:lnTo>
                    <a:pt x="345109" y="331609"/>
                  </a:lnTo>
                  <a:lnTo>
                    <a:pt x="344360" y="332879"/>
                  </a:lnTo>
                  <a:lnTo>
                    <a:pt x="342226" y="334149"/>
                  </a:lnTo>
                  <a:lnTo>
                    <a:pt x="341337" y="335419"/>
                  </a:lnTo>
                  <a:lnTo>
                    <a:pt x="340804" y="335419"/>
                  </a:lnTo>
                  <a:lnTo>
                    <a:pt x="340448" y="336689"/>
                  </a:lnTo>
                  <a:lnTo>
                    <a:pt x="338810" y="336689"/>
                  </a:lnTo>
                  <a:lnTo>
                    <a:pt x="338328" y="337959"/>
                  </a:lnTo>
                  <a:lnTo>
                    <a:pt x="337997" y="337959"/>
                  </a:lnTo>
                  <a:lnTo>
                    <a:pt x="337705" y="339229"/>
                  </a:lnTo>
                  <a:lnTo>
                    <a:pt x="337223" y="339229"/>
                  </a:lnTo>
                  <a:lnTo>
                    <a:pt x="336346" y="340499"/>
                  </a:lnTo>
                  <a:lnTo>
                    <a:pt x="335826" y="340499"/>
                  </a:lnTo>
                  <a:lnTo>
                    <a:pt x="335673" y="341769"/>
                  </a:lnTo>
                  <a:lnTo>
                    <a:pt x="335076" y="341769"/>
                  </a:lnTo>
                  <a:lnTo>
                    <a:pt x="334860" y="343039"/>
                  </a:lnTo>
                  <a:lnTo>
                    <a:pt x="334619" y="341769"/>
                  </a:lnTo>
                  <a:lnTo>
                    <a:pt x="334340" y="341769"/>
                  </a:lnTo>
                  <a:lnTo>
                    <a:pt x="334035" y="343039"/>
                  </a:lnTo>
                  <a:lnTo>
                    <a:pt x="333413" y="344309"/>
                  </a:lnTo>
                  <a:lnTo>
                    <a:pt x="332447" y="346849"/>
                  </a:lnTo>
                  <a:lnTo>
                    <a:pt x="329920" y="346849"/>
                  </a:lnTo>
                  <a:lnTo>
                    <a:pt x="328853" y="348119"/>
                  </a:lnTo>
                  <a:lnTo>
                    <a:pt x="327914" y="350659"/>
                  </a:lnTo>
                  <a:lnTo>
                    <a:pt x="327215" y="351929"/>
                  </a:lnTo>
                  <a:lnTo>
                    <a:pt x="326961" y="353199"/>
                  </a:lnTo>
                  <a:lnTo>
                    <a:pt x="325539" y="353199"/>
                  </a:lnTo>
                  <a:lnTo>
                    <a:pt x="324700" y="354469"/>
                  </a:lnTo>
                  <a:lnTo>
                    <a:pt x="324497" y="355739"/>
                  </a:lnTo>
                  <a:lnTo>
                    <a:pt x="321462" y="357009"/>
                  </a:lnTo>
                  <a:lnTo>
                    <a:pt x="321271" y="358279"/>
                  </a:lnTo>
                  <a:lnTo>
                    <a:pt x="320814" y="359549"/>
                  </a:lnTo>
                  <a:lnTo>
                    <a:pt x="320078" y="359549"/>
                  </a:lnTo>
                  <a:lnTo>
                    <a:pt x="319087" y="360819"/>
                  </a:lnTo>
                  <a:lnTo>
                    <a:pt x="317766" y="362089"/>
                  </a:lnTo>
                  <a:lnTo>
                    <a:pt x="316661" y="363359"/>
                  </a:lnTo>
                  <a:lnTo>
                    <a:pt x="315252" y="363359"/>
                  </a:lnTo>
                  <a:lnTo>
                    <a:pt x="314540" y="364629"/>
                  </a:lnTo>
                  <a:lnTo>
                    <a:pt x="313944" y="367169"/>
                  </a:lnTo>
                  <a:lnTo>
                    <a:pt x="311772" y="367169"/>
                  </a:lnTo>
                  <a:lnTo>
                    <a:pt x="308216" y="368439"/>
                  </a:lnTo>
                  <a:lnTo>
                    <a:pt x="305714" y="369709"/>
                  </a:lnTo>
                  <a:lnTo>
                    <a:pt x="304253" y="372249"/>
                  </a:lnTo>
                  <a:lnTo>
                    <a:pt x="304330" y="373519"/>
                  </a:lnTo>
                  <a:lnTo>
                    <a:pt x="304977" y="374789"/>
                  </a:lnTo>
                  <a:lnTo>
                    <a:pt x="306781" y="374789"/>
                  </a:lnTo>
                  <a:lnTo>
                    <a:pt x="306247" y="376059"/>
                  </a:lnTo>
                  <a:lnTo>
                    <a:pt x="304596" y="377329"/>
                  </a:lnTo>
                  <a:lnTo>
                    <a:pt x="303999" y="377329"/>
                  </a:lnTo>
                  <a:lnTo>
                    <a:pt x="303517" y="378599"/>
                  </a:lnTo>
                  <a:lnTo>
                    <a:pt x="303263" y="379869"/>
                  </a:lnTo>
                  <a:lnTo>
                    <a:pt x="302729" y="381139"/>
                  </a:lnTo>
                  <a:lnTo>
                    <a:pt x="301929" y="381139"/>
                  </a:lnTo>
                  <a:lnTo>
                    <a:pt x="301498" y="382409"/>
                  </a:lnTo>
                  <a:lnTo>
                    <a:pt x="300494" y="382409"/>
                  </a:lnTo>
                  <a:lnTo>
                    <a:pt x="300113" y="383679"/>
                  </a:lnTo>
                  <a:lnTo>
                    <a:pt x="299796" y="384949"/>
                  </a:lnTo>
                  <a:lnTo>
                    <a:pt x="299021" y="384949"/>
                  </a:lnTo>
                  <a:lnTo>
                    <a:pt x="299021" y="391299"/>
                  </a:lnTo>
                  <a:lnTo>
                    <a:pt x="297853" y="391299"/>
                  </a:lnTo>
                  <a:lnTo>
                    <a:pt x="297789" y="390029"/>
                  </a:lnTo>
                  <a:lnTo>
                    <a:pt x="298958" y="390029"/>
                  </a:lnTo>
                  <a:lnTo>
                    <a:pt x="299021" y="391299"/>
                  </a:lnTo>
                  <a:lnTo>
                    <a:pt x="299021" y="384949"/>
                  </a:lnTo>
                  <a:lnTo>
                    <a:pt x="298411" y="384949"/>
                  </a:lnTo>
                  <a:lnTo>
                    <a:pt x="298145" y="386219"/>
                  </a:lnTo>
                  <a:lnTo>
                    <a:pt x="297484" y="386219"/>
                  </a:lnTo>
                  <a:lnTo>
                    <a:pt x="295897" y="388759"/>
                  </a:lnTo>
                  <a:lnTo>
                    <a:pt x="295795" y="390029"/>
                  </a:lnTo>
                  <a:lnTo>
                    <a:pt x="294576" y="390029"/>
                  </a:lnTo>
                  <a:lnTo>
                    <a:pt x="293077" y="392569"/>
                  </a:lnTo>
                  <a:lnTo>
                    <a:pt x="292303" y="392569"/>
                  </a:lnTo>
                  <a:lnTo>
                    <a:pt x="291414" y="393839"/>
                  </a:lnTo>
                  <a:lnTo>
                    <a:pt x="291084" y="395109"/>
                  </a:lnTo>
                  <a:lnTo>
                    <a:pt x="291325" y="395109"/>
                  </a:lnTo>
                  <a:lnTo>
                    <a:pt x="290156" y="396379"/>
                  </a:lnTo>
                  <a:lnTo>
                    <a:pt x="289598" y="397649"/>
                  </a:lnTo>
                  <a:lnTo>
                    <a:pt x="289623" y="398919"/>
                  </a:lnTo>
                  <a:lnTo>
                    <a:pt x="289471" y="399034"/>
                  </a:lnTo>
                  <a:lnTo>
                    <a:pt x="289471" y="426859"/>
                  </a:lnTo>
                  <a:lnTo>
                    <a:pt x="288417" y="426859"/>
                  </a:lnTo>
                  <a:lnTo>
                    <a:pt x="288226" y="425589"/>
                  </a:lnTo>
                  <a:lnTo>
                    <a:pt x="289077" y="425589"/>
                  </a:lnTo>
                  <a:lnTo>
                    <a:pt x="289471" y="426859"/>
                  </a:lnTo>
                  <a:lnTo>
                    <a:pt x="289471" y="399034"/>
                  </a:lnTo>
                  <a:lnTo>
                    <a:pt x="287756" y="400189"/>
                  </a:lnTo>
                  <a:lnTo>
                    <a:pt x="285978" y="401459"/>
                  </a:lnTo>
                  <a:lnTo>
                    <a:pt x="284645" y="402729"/>
                  </a:lnTo>
                  <a:lnTo>
                    <a:pt x="284010" y="403999"/>
                  </a:lnTo>
                  <a:lnTo>
                    <a:pt x="284099" y="405269"/>
                  </a:lnTo>
                  <a:lnTo>
                    <a:pt x="282740" y="406539"/>
                  </a:lnTo>
                  <a:lnTo>
                    <a:pt x="281686" y="406539"/>
                  </a:lnTo>
                  <a:lnTo>
                    <a:pt x="280936" y="407809"/>
                  </a:lnTo>
                  <a:lnTo>
                    <a:pt x="278257" y="410349"/>
                  </a:lnTo>
                  <a:lnTo>
                    <a:pt x="277583" y="411619"/>
                  </a:lnTo>
                  <a:lnTo>
                    <a:pt x="277241" y="411619"/>
                  </a:lnTo>
                  <a:lnTo>
                    <a:pt x="277202" y="412889"/>
                  </a:lnTo>
                  <a:lnTo>
                    <a:pt x="278282" y="412889"/>
                  </a:lnTo>
                  <a:lnTo>
                    <a:pt x="278752" y="414159"/>
                  </a:lnTo>
                  <a:lnTo>
                    <a:pt x="277202" y="414159"/>
                  </a:lnTo>
                  <a:lnTo>
                    <a:pt x="277698" y="415429"/>
                  </a:lnTo>
                  <a:lnTo>
                    <a:pt x="280962" y="416699"/>
                  </a:lnTo>
                  <a:lnTo>
                    <a:pt x="282435" y="416699"/>
                  </a:lnTo>
                  <a:lnTo>
                    <a:pt x="282067" y="417969"/>
                  </a:lnTo>
                  <a:lnTo>
                    <a:pt x="281330" y="417969"/>
                  </a:lnTo>
                  <a:lnTo>
                    <a:pt x="279958" y="419239"/>
                  </a:lnTo>
                  <a:lnTo>
                    <a:pt x="280136" y="420509"/>
                  </a:lnTo>
                  <a:lnTo>
                    <a:pt x="280301" y="420509"/>
                  </a:lnTo>
                  <a:lnTo>
                    <a:pt x="280733" y="421779"/>
                  </a:lnTo>
                  <a:lnTo>
                    <a:pt x="280733" y="423049"/>
                  </a:lnTo>
                  <a:lnTo>
                    <a:pt x="280898" y="424319"/>
                  </a:lnTo>
                  <a:lnTo>
                    <a:pt x="282968" y="424319"/>
                  </a:lnTo>
                  <a:lnTo>
                    <a:pt x="282943" y="425589"/>
                  </a:lnTo>
                  <a:lnTo>
                    <a:pt x="283895" y="425589"/>
                  </a:lnTo>
                  <a:lnTo>
                    <a:pt x="286169" y="426859"/>
                  </a:lnTo>
                  <a:lnTo>
                    <a:pt x="287515" y="428129"/>
                  </a:lnTo>
                  <a:lnTo>
                    <a:pt x="288683" y="428129"/>
                  </a:lnTo>
                  <a:lnTo>
                    <a:pt x="289725" y="429399"/>
                  </a:lnTo>
                  <a:lnTo>
                    <a:pt x="290360" y="429399"/>
                  </a:lnTo>
                  <a:lnTo>
                    <a:pt x="290360" y="428129"/>
                  </a:lnTo>
                  <a:lnTo>
                    <a:pt x="290639" y="426859"/>
                  </a:lnTo>
                  <a:lnTo>
                    <a:pt x="290664" y="425589"/>
                  </a:lnTo>
                  <a:lnTo>
                    <a:pt x="291045" y="424319"/>
                  </a:lnTo>
                  <a:lnTo>
                    <a:pt x="291338" y="423049"/>
                  </a:lnTo>
                  <a:lnTo>
                    <a:pt x="291960" y="421779"/>
                  </a:lnTo>
                  <a:lnTo>
                    <a:pt x="292950" y="421779"/>
                  </a:lnTo>
                  <a:lnTo>
                    <a:pt x="294195" y="423049"/>
                  </a:lnTo>
                  <a:lnTo>
                    <a:pt x="295744" y="424319"/>
                  </a:lnTo>
                  <a:lnTo>
                    <a:pt x="296265" y="423049"/>
                  </a:lnTo>
                  <a:lnTo>
                    <a:pt x="299288" y="423049"/>
                  </a:lnTo>
                  <a:lnTo>
                    <a:pt x="299173" y="421779"/>
                  </a:lnTo>
                  <a:lnTo>
                    <a:pt x="299059" y="420509"/>
                  </a:lnTo>
                  <a:lnTo>
                    <a:pt x="300253" y="420509"/>
                  </a:lnTo>
                  <a:lnTo>
                    <a:pt x="298831" y="419239"/>
                  </a:lnTo>
                  <a:lnTo>
                    <a:pt x="300558" y="417969"/>
                  </a:lnTo>
                  <a:lnTo>
                    <a:pt x="301231" y="417969"/>
                  </a:lnTo>
                  <a:lnTo>
                    <a:pt x="301383" y="416699"/>
                  </a:lnTo>
                  <a:lnTo>
                    <a:pt x="301028" y="415429"/>
                  </a:lnTo>
                  <a:lnTo>
                    <a:pt x="301599" y="414159"/>
                  </a:lnTo>
                  <a:lnTo>
                    <a:pt x="302094" y="414159"/>
                  </a:lnTo>
                  <a:lnTo>
                    <a:pt x="302501" y="415429"/>
                  </a:lnTo>
                  <a:lnTo>
                    <a:pt x="302679" y="415429"/>
                  </a:lnTo>
                  <a:lnTo>
                    <a:pt x="303199" y="416699"/>
                  </a:lnTo>
                  <a:lnTo>
                    <a:pt x="304546" y="416699"/>
                  </a:lnTo>
                  <a:lnTo>
                    <a:pt x="304711" y="415429"/>
                  </a:lnTo>
                  <a:lnTo>
                    <a:pt x="305028" y="415429"/>
                  </a:lnTo>
                  <a:lnTo>
                    <a:pt x="305612" y="414159"/>
                  </a:lnTo>
                  <a:lnTo>
                    <a:pt x="306806" y="414159"/>
                  </a:lnTo>
                  <a:lnTo>
                    <a:pt x="307962" y="411619"/>
                  </a:lnTo>
                  <a:lnTo>
                    <a:pt x="307416" y="411619"/>
                  </a:lnTo>
                  <a:lnTo>
                    <a:pt x="307136" y="410349"/>
                  </a:lnTo>
                  <a:lnTo>
                    <a:pt x="307098" y="409079"/>
                  </a:lnTo>
                  <a:lnTo>
                    <a:pt x="307454" y="409079"/>
                  </a:lnTo>
                  <a:lnTo>
                    <a:pt x="308140" y="410349"/>
                  </a:lnTo>
                  <a:lnTo>
                    <a:pt x="308648" y="409079"/>
                  </a:lnTo>
                  <a:lnTo>
                    <a:pt x="308838" y="409079"/>
                  </a:lnTo>
                  <a:lnTo>
                    <a:pt x="308940" y="406539"/>
                  </a:lnTo>
                  <a:lnTo>
                    <a:pt x="310134" y="406539"/>
                  </a:lnTo>
                  <a:lnTo>
                    <a:pt x="309727" y="405269"/>
                  </a:lnTo>
                  <a:lnTo>
                    <a:pt x="310184" y="405269"/>
                  </a:lnTo>
                  <a:lnTo>
                    <a:pt x="310616" y="403999"/>
                  </a:lnTo>
                  <a:lnTo>
                    <a:pt x="311162" y="403999"/>
                  </a:lnTo>
                  <a:lnTo>
                    <a:pt x="311556" y="402729"/>
                  </a:lnTo>
                  <a:lnTo>
                    <a:pt x="314121" y="402729"/>
                  </a:lnTo>
                  <a:lnTo>
                    <a:pt x="314998" y="401459"/>
                  </a:lnTo>
                  <a:lnTo>
                    <a:pt x="314972" y="400189"/>
                  </a:lnTo>
                  <a:lnTo>
                    <a:pt x="315506" y="400189"/>
                  </a:lnTo>
                  <a:lnTo>
                    <a:pt x="315937" y="398919"/>
                  </a:lnTo>
                  <a:lnTo>
                    <a:pt x="316738" y="398919"/>
                  </a:lnTo>
                  <a:lnTo>
                    <a:pt x="317004" y="397649"/>
                  </a:lnTo>
                  <a:lnTo>
                    <a:pt x="316750" y="395109"/>
                  </a:lnTo>
                  <a:lnTo>
                    <a:pt x="318287" y="395109"/>
                  </a:lnTo>
                  <a:lnTo>
                    <a:pt x="318376" y="393839"/>
                  </a:lnTo>
                  <a:lnTo>
                    <a:pt x="318198" y="393839"/>
                  </a:lnTo>
                  <a:lnTo>
                    <a:pt x="318325" y="392569"/>
                  </a:lnTo>
                  <a:lnTo>
                    <a:pt x="318427" y="391299"/>
                  </a:lnTo>
                  <a:lnTo>
                    <a:pt x="319303" y="392569"/>
                  </a:lnTo>
                  <a:lnTo>
                    <a:pt x="319430" y="393839"/>
                  </a:lnTo>
                  <a:lnTo>
                    <a:pt x="320014" y="393839"/>
                  </a:lnTo>
                  <a:lnTo>
                    <a:pt x="320205" y="392569"/>
                  </a:lnTo>
                  <a:lnTo>
                    <a:pt x="320636" y="391299"/>
                  </a:lnTo>
                  <a:lnTo>
                    <a:pt x="321297" y="391299"/>
                  </a:lnTo>
                  <a:lnTo>
                    <a:pt x="322199" y="390029"/>
                  </a:lnTo>
                  <a:lnTo>
                    <a:pt x="322808" y="387489"/>
                  </a:lnTo>
                  <a:lnTo>
                    <a:pt x="324116" y="387489"/>
                  </a:lnTo>
                  <a:lnTo>
                    <a:pt x="325043" y="388759"/>
                  </a:lnTo>
                  <a:lnTo>
                    <a:pt x="325564" y="390029"/>
                  </a:lnTo>
                  <a:lnTo>
                    <a:pt x="325856" y="391299"/>
                  </a:lnTo>
                  <a:lnTo>
                    <a:pt x="326186" y="391299"/>
                  </a:lnTo>
                  <a:lnTo>
                    <a:pt x="326669" y="392569"/>
                  </a:lnTo>
                  <a:lnTo>
                    <a:pt x="327266" y="392569"/>
                  </a:lnTo>
                  <a:lnTo>
                    <a:pt x="327761" y="393839"/>
                  </a:lnTo>
                  <a:lnTo>
                    <a:pt x="327139" y="395109"/>
                  </a:lnTo>
                  <a:lnTo>
                    <a:pt x="327025" y="396379"/>
                  </a:lnTo>
                  <a:lnTo>
                    <a:pt x="328066" y="396379"/>
                  </a:lnTo>
                  <a:lnTo>
                    <a:pt x="328396" y="397649"/>
                  </a:lnTo>
                  <a:lnTo>
                    <a:pt x="328803" y="398919"/>
                  </a:lnTo>
                  <a:lnTo>
                    <a:pt x="329120" y="398919"/>
                  </a:lnTo>
                  <a:lnTo>
                    <a:pt x="329412" y="400189"/>
                  </a:lnTo>
                  <a:lnTo>
                    <a:pt x="329438" y="401459"/>
                  </a:lnTo>
                  <a:lnTo>
                    <a:pt x="330123" y="401459"/>
                  </a:lnTo>
                  <a:lnTo>
                    <a:pt x="331444" y="402729"/>
                  </a:lnTo>
                  <a:lnTo>
                    <a:pt x="330263" y="402729"/>
                  </a:lnTo>
                  <a:lnTo>
                    <a:pt x="329895" y="403999"/>
                  </a:lnTo>
                  <a:lnTo>
                    <a:pt x="330339" y="405269"/>
                  </a:lnTo>
                  <a:lnTo>
                    <a:pt x="331228" y="406539"/>
                  </a:lnTo>
                  <a:lnTo>
                    <a:pt x="331622" y="406539"/>
                  </a:lnTo>
                  <a:lnTo>
                    <a:pt x="331508" y="407809"/>
                  </a:lnTo>
                  <a:lnTo>
                    <a:pt x="334010" y="409079"/>
                  </a:lnTo>
                  <a:lnTo>
                    <a:pt x="334010" y="410349"/>
                  </a:lnTo>
                  <a:lnTo>
                    <a:pt x="333590" y="411619"/>
                  </a:lnTo>
                  <a:lnTo>
                    <a:pt x="331863" y="411619"/>
                  </a:lnTo>
                  <a:lnTo>
                    <a:pt x="331139" y="412889"/>
                  </a:lnTo>
                  <a:lnTo>
                    <a:pt x="330542" y="412889"/>
                  </a:lnTo>
                  <a:lnTo>
                    <a:pt x="331025" y="414159"/>
                  </a:lnTo>
                  <a:lnTo>
                    <a:pt x="331622" y="414159"/>
                  </a:lnTo>
                  <a:lnTo>
                    <a:pt x="332333" y="412889"/>
                  </a:lnTo>
                  <a:lnTo>
                    <a:pt x="334073" y="412889"/>
                  </a:lnTo>
                  <a:lnTo>
                    <a:pt x="333324" y="414159"/>
                  </a:lnTo>
                  <a:lnTo>
                    <a:pt x="333324" y="415429"/>
                  </a:lnTo>
                  <a:lnTo>
                    <a:pt x="334073" y="417969"/>
                  </a:lnTo>
                  <a:lnTo>
                    <a:pt x="335788" y="416699"/>
                  </a:lnTo>
                  <a:lnTo>
                    <a:pt x="336067" y="416699"/>
                  </a:lnTo>
                  <a:lnTo>
                    <a:pt x="336321" y="417969"/>
                  </a:lnTo>
                  <a:lnTo>
                    <a:pt x="336029" y="419239"/>
                  </a:lnTo>
                  <a:lnTo>
                    <a:pt x="335483" y="419239"/>
                  </a:lnTo>
                  <a:lnTo>
                    <a:pt x="335356" y="420509"/>
                  </a:lnTo>
                  <a:lnTo>
                    <a:pt x="335343" y="423049"/>
                  </a:lnTo>
                  <a:lnTo>
                    <a:pt x="337769" y="423049"/>
                  </a:lnTo>
                  <a:lnTo>
                    <a:pt x="336867" y="424319"/>
                  </a:lnTo>
                  <a:lnTo>
                    <a:pt x="337159" y="425589"/>
                  </a:lnTo>
                  <a:lnTo>
                    <a:pt x="338620" y="428129"/>
                  </a:lnTo>
                  <a:lnTo>
                    <a:pt x="339013" y="428129"/>
                  </a:lnTo>
                  <a:lnTo>
                    <a:pt x="339293" y="429399"/>
                  </a:lnTo>
                  <a:lnTo>
                    <a:pt x="339750" y="430669"/>
                  </a:lnTo>
                  <a:lnTo>
                    <a:pt x="340194" y="430669"/>
                  </a:lnTo>
                  <a:lnTo>
                    <a:pt x="341160" y="431939"/>
                  </a:lnTo>
                  <a:lnTo>
                    <a:pt x="341363" y="431939"/>
                  </a:lnTo>
                  <a:lnTo>
                    <a:pt x="340817" y="433209"/>
                  </a:lnTo>
                  <a:lnTo>
                    <a:pt x="341299" y="434479"/>
                  </a:lnTo>
                  <a:lnTo>
                    <a:pt x="341731" y="434479"/>
                  </a:lnTo>
                  <a:lnTo>
                    <a:pt x="341807" y="435749"/>
                  </a:lnTo>
                  <a:lnTo>
                    <a:pt x="342315" y="435749"/>
                  </a:lnTo>
                  <a:lnTo>
                    <a:pt x="342506" y="437019"/>
                  </a:lnTo>
                  <a:lnTo>
                    <a:pt x="342836" y="437019"/>
                  </a:lnTo>
                  <a:lnTo>
                    <a:pt x="343077" y="438289"/>
                  </a:lnTo>
                  <a:lnTo>
                    <a:pt x="343268" y="439559"/>
                  </a:lnTo>
                  <a:lnTo>
                    <a:pt x="342988" y="439559"/>
                  </a:lnTo>
                  <a:lnTo>
                    <a:pt x="342201" y="440829"/>
                  </a:lnTo>
                  <a:lnTo>
                    <a:pt x="342671" y="442099"/>
                  </a:lnTo>
                  <a:lnTo>
                    <a:pt x="345973" y="442099"/>
                  </a:lnTo>
                  <a:lnTo>
                    <a:pt x="346163" y="443369"/>
                  </a:lnTo>
                  <a:lnTo>
                    <a:pt x="346214" y="444639"/>
                  </a:lnTo>
                  <a:lnTo>
                    <a:pt x="347040" y="447179"/>
                  </a:lnTo>
                  <a:lnTo>
                    <a:pt x="347205" y="448449"/>
                  </a:lnTo>
                  <a:lnTo>
                    <a:pt x="347484" y="449719"/>
                  </a:lnTo>
                  <a:lnTo>
                    <a:pt x="349288" y="449719"/>
                  </a:lnTo>
                  <a:lnTo>
                    <a:pt x="348894" y="450989"/>
                  </a:lnTo>
                  <a:lnTo>
                    <a:pt x="348754" y="452259"/>
                  </a:lnTo>
                  <a:lnTo>
                    <a:pt x="348805" y="453529"/>
                  </a:lnTo>
                  <a:lnTo>
                    <a:pt x="349402" y="453529"/>
                  </a:lnTo>
                  <a:lnTo>
                    <a:pt x="350431" y="454799"/>
                  </a:lnTo>
                  <a:lnTo>
                    <a:pt x="352577" y="454799"/>
                  </a:lnTo>
                  <a:lnTo>
                    <a:pt x="353339" y="456069"/>
                  </a:lnTo>
                  <a:lnTo>
                    <a:pt x="354863" y="456069"/>
                  </a:lnTo>
                  <a:lnTo>
                    <a:pt x="355638" y="454799"/>
                  </a:lnTo>
                  <a:lnTo>
                    <a:pt x="356069" y="454799"/>
                  </a:lnTo>
                  <a:lnTo>
                    <a:pt x="356387" y="456069"/>
                  </a:lnTo>
                  <a:lnTo>
                    <a:pt x="360705" y="456069"/>
                  </a:lnTo>
                  <a:lnTo>
                    <a:pt x="360972" y="454799"/>
                  </a:lnTo>
                  <a:lnTo>
                    <a:pt x="360934" y="452259"/>
                  </a:lnTo>
                  <a:lnTo>
                    <a:pt x="362597" y="450989"/>
                  </a:lnTo>
                  <a:lnTo>
                    <a:pt x="364197" y="449719"/>
                  </a:lnTo>
                  <a:lnTo>
                    <a:pt x="365747" y="449719"/>
                  </a:lnTo>
                  <a:lnTo>
                    <a:pt x="365366" y="448449"/>
                  </a:lnTo>
                  <a:lnTo>
                    <a:pt x="365036" y="448449"/>
                  </a:lnTo>
                  <a:lnTo>
                    <a:pt x="363791" y="447179"/>
                  </a:lnTo>
                  <a:lnTo>
                    <a:pt x="363232" y="447179"/>
                  </a:lnTo>
                  <a:lnTo>
                    <a:pt x="362927" y="445909"/>
                  </a:lnTo>
                  <a:lnTo>
                    <a:pt x="363105" y="444639"/>
                  </a:lnTo>
                  <a:lnTo>
                    <a:pt x="363626" y="444639"/>
                  </a:lnTo>
                  <a:lnTo>
                    <a:pt x="364299" y="443369"/>
                  </a:lnTo>
                  <a:lnTo>
                    <a:pt x="365277" y="443369"/>
                  </a:lnTo>
                  <a:lnTo>
                    <a:pt x="365734" y="442099"/>
                  </a:lnTo>
                  <a:lnTo>
                    <a:pt x="366141" y="442099"/>
                  </a:lnTo>
                  <a:lnTo>
                    <a:pt x="366534" y="440829"/>
                  </a:lnTo>
                  <a:lnTo>
                    <a:pt x="365252" y="439559"/>
                  </a:lnTo>
                  <a:lnTo>
                    <a:pt x="364680" y="439559"/>
                  </a:lnTo>
                  <a:lnTo>
                    <a:pt x="364845" y="438289"/>
                  </a:lnTo>
                  <a:lnTo>
                    <a:pt x="365099" y="437019"/>
                  </a:lnTo>
                  <a:lnTo>
                    <a:pt x="364972" y="435749"/>
                  </a:lnTo>
                  <a:lnTo>
                    <a:pt x="364642" y="435749"/>
                  </a:lnTo>
                  <a:lnTo>
                    <a:pt x="362902" y="434479"/>
                  </a:lnTo>
                  <a:lnTo>
                    <a:pt x="361962" y="434479"/>
                  </a:lnTo>
                  <a:lnTo>
                    <a:pt x="361861" y="433209"/>
                  </a:lnTo>
                  <a:lnTo>
                    <a:pt x="361530" y="431939"/>
                  </a:lnTo>
                  <a:lnTo>
                    <a:pt x="360921" y="431939"/>
                  </a:lnTo>
                  <a:lnTo>
                    <a:pt x="361022" y="430669"/>
                  </a:lnTo>
                  <a:lnTo>
                    <a:pt x="361835" y="430669"/>
                  </a:lnTo>
                  <a:lnTo>
                    <a:pt x="361569" y="429399"/>
                  </a:lnTo>
                  <a:lnTo>
                    <a:pt x="359905" y="429399"/>
                  </a:lnTo>
                  <a:lnTo>
                    <a:pt x="360426" y="428129"/>
                  </a:lnTo>
                  <a:lnTo>
                    <a:pt x="358889" y="426859"/>
                  </a:lnTo>
                  <a:lnTo>
                    <a:pt x="358597" y="425589"/>
                  </a:lnTo>
                  <a:lnTo>
                    <a:pt x="359524" y="424319"/>
                  </a:lnTo>
                  <a:lnTo>
                    <a:pt x="358114" y="423049"/>
                  </a:lnTo>
                  <a:lnTo>
                    <a:pt x="357111" y="423049"/>
                  </a:lnTo>
                  <a:lnTo>
                    <a:pt x="356565" y="421779"/>
                  </a:lnTo>
                  <a:lnTo>
                    <a:pt x="356997" y="420509"/>
                  </a:lnTo>
                  <a:lnTo>
                    <a:pt x="356362" y="420509"/>
                  </a:lnTo>
                  <a:lnTo>
                    <a:pt x="356120" y="421779"/>
                  </a:lnTo>
                  <a:lnTo>
                    <a:pt x="354812" y="421779"/>
                  </a:lnTo>
                  <a:lnTo>
                    <a:pt x="354914" y="420509"/>
                  </a:lnTo>
                  <a:lnTo>
                    <a:pt x="355460" y="419239"/>
                  </a:lnTo>
                  <a:lnTo>
                    <a:pt x="355701" y="419239"/>
                  </a:lnTo>
                  <a:lnTo>
                    <a:pt x="355854" y="417969"/>
                  </a:lnTo>
                  <a:lnTo>
                    <a:pt x="354291" y="416699"/>
                  </a:lnTo>
                  <a:lnTo>
                    <a:pt x="353275" y="416699"/>
                  </a:lnTo>
                  <a:lnTo>
                    <a:pt x="353517" y="415429"/>
                  </a:lnTo>
                  <a:lnTo>
                    <a:pt x="354228" y="414159"/>
                  </a:lnTo>
                  <a:lnTo>
                    <a:pt x="350405" y="414159"/>
                  </a:lnTo>
                  <a:lnTo>
                    <a:pt x="352602" y="409079"/>
                  </a:lnTo>
                  <a:lnTo>
                    <a:pt x="351904" y="409079"/>
                  </a:lnTo>
                  <a:lnTo>
                    <a:pt x="351472" y="407809"/>
                  </a:lnTo>
                  <a:lnTo>
                    <a:pt x="351091" y="407809"/>
                  </a:lnTo>
                  <a:lnTo>
                    <a:pt x="351040" y="406539"/>
                  </a:lnTo>
                  <a:lnTo>
                    <a:pt x="351256" y="405269"/>
                  </a:lnTo>
                  <a:lnTo>
                    <a:pt x="351116" y="403999"/>
                  </a:lnTo>
                  <a:lnTo>
                    <a:pt x="350380" y="403999"/>
                  </a:lnTo>
                  <a:lnTo>
                    <a:pt x="350278" y="402729"/>
                  </a:lnTo>
                  <a:lnTo>
                    <a:pt x="350570" y="400189"/>
                  </a:lnTo>
                  <a:lnTo>
                    <a:pt x="350481" y="398919"/>
                  </a:lnTo>
                  <a:lnTo>
                    <a:pt x="349504" y="398919"/>
                  </a:lnTo>
                  <a:lnTo>
                    <a:pt x="349504" y="400189"/>
                  </a:lnTo>
                  <a:lnTo>
                    <a:pt x="348653" y="401459"/>
                  </a:lnTo>
                  <a:lnTo>
                    <a:pt x="346659" y="401459"/>
                  </a:lnTo>
                  <a:lnTo>
                    <a:pt x="347192" y="400189"/>
                  </a:lnTo>
                  <a:lnTo>
                    <a:pt x="349504" y="400189"/>
                  </a:lnTo>
                  <a:lnTo>
                    <a:pt x="349504" y="398919"/>
                  </a:lnTo>
                  <a:lnTo>
                    <a:pt x="347624" y="398919"/>
                  </a:lnTo>
                  <a:lnTo>
                    <a:pt x="348310" y="396379"/>
                  </a:lnTo>
                  <a:lnTo>
                    <a:pt x="348449" y="395109"/>
                  </a:lnTo>
                  <a:lnTo>
                    <a:pt x="348043" y="393839"/>
                  </a:lnTo>
                  <a:lnTo>
                    <a:pt x="346722" y="393839"/>
                  </a:lnTo>
                  <a:lnTo>
                    <a:pt x="346837" y="392569"/>
                  </a:lnTo>
                  <a:lnTo>
                    <a:pt x="347230" y="391299"/>
                  </a:lnTo>
                  <a:lnTo>
                    <a:pt x="346049" y="391299"/>
                  </a:lnTo>
                  <a:lnTo>
                    <a:pt x="346024" y="390029"/>
                  </a:lnTo>
                  <a:lnTo>
                    <a:pt x="345630" y="390029"/>
                  </a:lnTo>
                  <a:lnTo>
                    <a:pt x="344868" y="388759"/>
                  </a:lnTo>
                  <a:lnTo>
                    <a:pt x="343865" y="387489"/>
                  </a:lnTo>
                  <a:lnTo>
                    <a:pt x="343458" y="387489"/>
                  </a:lnTo>
                  <a:lnTo>
                    <a:pt x="343230" y="386219"/>
                  </a:lnTo>
                  <a:lnTo>
                    <a:pt x="344462" y="386219"/>
                  </a:lnTo>
                  <a:lnTo>
                    <a:pt x="343992" y="384949"/>
                  </a:lnTo>
                  <a:lnTo>
                    <a:pt x="344144" y="383679"/>
                  </a:lnTo>
                  <a:lnTo>
                    <a:pt x="345401" y="383679"/>
                  </a:lnTo>
                  <a:lnTo>
                    <a:pt x="345414" y="384949"/>
                  </a:lnTo>
                  <a:lnTo>
                    <a:pt x="345694" y="386219"/>
                  </a:lnTo>
                  <a:lnTo>
                    <a:pt x="357949" y="386219"/>
                  </a:lnTo>
                  <a:lnTo>
                    <a:pt x="359333" y="384949"/>
                  </a:lnTo>
                  <a:lnTo>
                    <a:pt x="360299" y="384949"/>
                  </a:lnTo>
                  <a:lnTo>
                    <a:pt x="360845" y="386219"/>
                  </a:lnTo>
                  <a:lnTo>
                    <a:pt x="367347" y="386219"/>
                  </a:lnTo>
                  <a:lnTo>
                    <a:pt x="368515" y="384949"/>
                  </a:lnTo>
                  <a:lnTo>
                    <a:pt x="370852" y="384949"/>
                  </a:lnTo>
                  <a:lnTo>
                    <a:pt x="373380" y="386219"/>
                  </a:lnTo>
                  <a:lnTo>
                    <a:pt x="377075" y="386219"/>
                  </a:lnTo>
                  <a:lnTo>
                    <a:pt x="378104" y="384949"/>
                  </a:lnTo>
                  <a:lnTo>
                    <a:pt x="379641" y="384949"/>
                  </a:lnTo>
                  <a:lnTo>
                    <a:pt x="379539" y="386219"/>
                  </a:lnTo>
                  <a:lnTo>
                    <a:pt x="380898" y="386219"/>
                  </a:lnTo>
                  <a:lnTo>
                    <a:pt x="381406" y="387489"/>
                  </a:lnTo>
                  <a:lnTo>
                    <a:pt x="389724" y="387489"/>
                  </a:lnTo>
                  <a:lnTo>
                    <a:pt x="390169" y="388759"/>
                  </a:lnTo>
                  <a:lnTo>
                    <a:pt x="391744" y="388759"/>
                  </a:lnTo>
                  <a:lnTo>
                    <a:pt x="393115" y="390029"/>
                  </a:lnTo>
                  <a:lnTo>
                    <a:pt x="399326" y="390029"/>
                  </a:lnTo>
                  <a:lnTo>
                    <a:pt x="400608" y="391299"/>
                  </a:lnTo>
                  <a:lnTo>
                    <a:pt x="402361" y="391299"/>
                  </a:lnTo>
                  <a:lnTo>
                    <a:pt x="403047" y="390029"/>
                  </a:lnTo>
                  <a:lnTo>
                    <a:pt x="402628" y="387489"/>
                  </a:lnTo>
                  <a:lnTo>
                    <a:pt x="403225" y="387489"/>
                  </a:lnTo>
                  <a:lnTo>
                    <a:pt x="403783" y="388759"/>
                  </a:lnTo>
                  <a:lnTo>
                    <a:pt x="405142" y="388759"/>
                  </a:lnTo>
                  <a:lnTo>
                    <a:pt x="406247" y="387489"/>
                  </a:lnTo>
                  <a:lnTo>
                    <a:pt x="406666" y="386219"/>
                  </a:lnTo>
                  <a:close/>
                </a:path>
                <a:path w="1116329" h="541020">
                  <a:moveTo>
                    <a:pt x="424332" y="461530"/>
                  </a:moveTo>
                  <a:lnTo>
                    <a:pt x="424027" y="461657"/>
                  </a:lnTo>
                  <a:lnTo>
                    <a:pt x="423900" y="461911"/>
                  </a:lnTo>
                  <a:lnTo>
                    <a:pt x="424053" y="462038"/>
                  </a:lnTo>
                  <a:lnTo>
                    <a:pt x="424192" y="461911"/>
                  </a:lnTo>
                  <a:lnTo>
                    <a:pt x="424332" y="461530"/>
                  </a:lnTo>
                  <a:close/>
                </a:path>
                <a:path w="1116329" h="541020">
                  <a:moveTo>
                    <a:pt x="429298" y="229260"/>
                  </a:moveTo>
                  <a:lnTo>
                    <a:pt x="428942" y="229349"/>
                  </a:lnTo>
                  <a:lnTo>
                    <a:pt x="429298" y="229260"/>
                  </a:lnTo>
                  <a:close/>
                </a:path>
                <a:path w="1116329" h="541020">
                  <a:moveTo>
                    <a:pt x="431914" y="226974"/>
                  </a:moveTo>
                  <a:lnTo>
                    <a:pt x="431431" y="226593"/>
                  </a:lnTo>
                  <a:lnTo>
                    <a:pt x="430720" y="227228"/>
                  </a:lnTo>
                  <a:lnTo>
                    <a:pt x="430047" y="227736"/>
                  </a:lnTo>
                  <a:lnTo>
                    <a:pt x="428764" y="228117"/>
                  </a:lnTo>
                  <a:lnTo>
                    <a:pt x="428345" y="228117"/>
                  </a:lnTo>
                  <a:lnTo>
                    <a:pt x="428129" y="227863"/>
                  </a:lnTo>
                  <a:lnTo>
                    <a:pt x="427012" y="229349"/>
                  </a:lnTo>
                  <a:lnTo>
                    <a:pt x="426656" y="229895"/>
                  </a:lnTo>
                  <a:lnTo>
                    <a:pt x="426618" y="230149"/>
                  </a:lnTo>
                  <a:lnTo>
                    <a:pt x="426720" y="230530"/>
                  </a:lnTo>
                  <a:lnTo>
                    <a:pt x="426999" y="230657"/>
                  </a:lnTo>
                  <a:lnTo>
                    <a:pt x="427164" y="230657"/>
                  </a:lnTo>
                  <a:lnTo>
                    <a:pt x="428713" y="229514"/>
                  </a:lnTo>
                  <a:lnTo>
                    <a:pt x="428942" y="229349"/>
                  </a:lnTo>
                  <a:lnTo>
                    <a:pt x="428231" y="229514"/>
                  </a:lnTo>
                  <a:lnTo>
                    <a:pt x="428053" y="229514"/>
                  </a:lnTo>
                  <a:lnTo>
                    <a:pt x="428345" y="229006"/>
                  </a:lnTo>
                  <a:lnTo>
                    <a:pt x="428980" y="228752"/>
                  </a:lnTo>
                  <a:lnTo>
                    <a:pt x="429221" y="229146"/>
                  </a:lnTo>
                  <a:lnTo>
                    <a:pt x="429399" y="229006"/>
                  </a:lnTo>
                  <a:lnTo>
                    <a:pt x="430187" y="229006"/>
                  </a:lnTo>
                  <a:lnTo>
                    <a:pt x="430415" y="228752"/>
                  </a:lnTo>
                  <a:lnTo>
                    <a:pt x="430745" y="228371"/>
                  </a:lnTo>
                  <a:lnTo>
                    <a:pt x="430885" y="228117"/>
                  </a:lnTo>
                  <a:lnTo>
                    <a:pt x="431101" y="227736"/>
                  </a:lnTo>
                  <a:lnTo>
                    <a:pt x="431812" y="227355"/>
                  </a:lnTo>
                  <a:lnTo>
                    <a:pt x="431914" y="226974"/>
                  </a:lnTo>
                  <a:close/>
                </a:path>
                <a:path w="1116329" h="541020">
                  <a:moveTo>
                    <a:pt x="434403" y="218973"/>
                  </a:moveTo>
                  <a:lnTo>
                    <a:pt x="433489" y="218516"/>
                  </a:lnTo>
                  <a:lnTo>
                    <a:pt x="432904" y="218846"/>
                  </a:lnTo>
                  <a:lnTo>
                    <a:pt x="432587" y="219481"/>
                  </a:lnTo>
                  <a:lnTo>
                    <a:pt x="433654" y="219481"/>
                  </a:lnTo>
                  <a:lnTo>
                    <a:pt x="434073" y="219354"/>
                  </a:lnTo>
                  <a:lnTo>
                    <a:pt x="434327" y="219100"/>
                  </a:lnTo>
                  <a:lnTo>
                    <a:pt x="434403" y="218973"/>
                  </a:lnTo>
                  <a:close/>
                </a:path>
                <a:path w="1116329" h="541020">
                  <a:moveTo>
                    <a:pt x="435317" y="213639"/>
                  </a:moveTo>
                  <a:lnTo>
                    <a:pt x="434936" y="213385"/>
                  </a:lnTo>
                  <a:lnTo>
                    <a:pt x="434086" y="213258"/>
                  </a:lnTo>
                  <a:lnTo>
                    <a:pt x="434136" y="213512"/>
                  </a:lnTo>
                  <a:lnTo>
                    <a:pt x="434530" y="213766"/>
                  </a:lnTo>
                  <a:lnTo>
                    <a:pt x="435254" y="214147"/>
                  </a:lnTo>
                  <a:lnTo>
                    <a:pt x="435317" y="213639"/>
                  </a:lnTo>
                  <a:close/>
                </a:path>
                <a:path w="1116329" h="541020">
                  <a:moveTo>
                    <a:pt x="436968" y="179425"/>
                  </a:moveTo>
                  <a:lnTo>
                    <a:pt x="430631" y="166725"/>
                  </a:lnTo>
                  <a:lnTo>
                    <a:pt x="428434" y="166725"/>
                  </a:lnTo>
                  <a:lnTo>
                    <a:pt x="427913" y="165455"/>
                  </a:lnTo>
                  <a:lnTo>
                    <a:pt x="425246" y="165455"/>
                  </a:lnTo>
                  <a:lnTo>
                    <a:pt x="424573" y="166725"/>
                  </a:lnTo>
                  <a:lnTo>
                    <a:pt x="423519" y="166725"/>
                  </a:lnTo>
                  <a:lnTo>
                    <a:pt x="422084" y="165455"/>
                  </a:lnTo>
                  <a:lnTo>
                    <a:pt x="419582" y="165455"/>
                  </a:lnTo>
                  <a:lnTo>
                    <a:pt x="419252" y="164185"/>
                  </a:lnTo>
                  <a:lnTo>
                    <a:pt x="416445" y="165455"/>
                  </a:lnTo>
                  <a:lnTo>
                    <a:pt x="410019" y="165455"/>
                  </a:lnTo>
                  <a:lnTo>
                    <a:pt x="409054" y="164185"/>
                  </a:lnTo>
                  <a:lnTo>
                    <a:pt x="396201" y="164185"/>
                  </a:lnTo>
                  <a:lnTo>
                    <a:pt x="394398" y="165455"/>
                  </a:lnTo>
                  <a:lnTo>
                    <a:pt x="393903" y="164185"/>
                  </a:lnTo>
                  <a:lnTo>
                    <a:pt x="391934" y="164185"/>
                  </a:lnTo>
                  <a:lnTo>
                    <a:pt x="391071" y="165455"/>
                  </a:lnTo>
                  <a:lnTo>
                    <a:pt x="390652" y="164185"/>
                  </a:lnTo>
                  <a:lnTo>
                    <a:pt x="390271" y="164185"/>
                  </a:lnTo>
                  <a:lnTo>
                    <a:pt x="387248" y="165455"/>
                  </a:lnTo>
                  <a:lnTo>
                    <a:pt x="384670" y="164185"/>
                  </a:lnTo>
                  <a:lnTo>
                    <a:pt x="382536" y="162915"/>
                  </a:lnTo>
                  <a:lnTo>
                    <a:pt x="383349" y="161645"/>
                  </a:lnTo>
                  <a:lnTo>
                    <a:pt x="383578" y="161645"/>
                  </a:lnTo>
                  <a:lnTo>
                    <a:pt x="383273" y="160375"/>
                  </a:lnTo>
                  <a:lnTo>
                    <a:pt x="383590" y="160375"/>
                  </a:lnTo>
                  <a:lnTo>
                    <a:pt x="384594" y="159105"/>
                  </a:lnTo>
                  <a:lnTo>
                    <a:pt x="387502" y="157835"/>
                  </a:lnTo>
                  <a:lnTo>
                    <a:pt x="387311" y="157835"/>
                  </a:lnTo>
                  <a:lnTo>
                    <a:pt x="387223" y="156565"/>
                  </a:lnTo>
                  <a:lnTo>
                    <a:pt x="388823" y="156565"/>
                  </a:lnTo>
                  <a:lnTo>
                    <a:pt x="389801" y="154025"/>
                  </a:lnTo>
                  <a:lnTo>
                    <a:pt x="391515" y="154025"/>
                  </a:lnTo>
                  <a:lnTo>
                    <a:pt x="391998" y="152755"/>
                  </a:lnTo>
                  <a:lnTo>
                    <a:pt x="392163" y="152755"/>
                  </a:lnTo>
                  <a:lnTo>
                    <a:pt x="392303" y="151485"/>
                  </a:lnTo>
                  <a:lnTo>
                    <a:pt x="394106" y="151485"/>
                  </a:lnTo>
                  <a:lnTo>
                    <a:pt x="394677" y="150215"/>
                  </a:lnTo>
                  <a:lnTo>
                    <a:pt x="395490" y="148945"/>
                  </a:lnTo>
                  <a:lnTo>
                    <a:pt x="396303" y="148945"/>
                  </a:lnTo>
                  <a:lnTo>
                    <a:pt x="397129" y="147675"/>
                  </a:lnTo>
                  <a:lnTo>
                    <a:pt x="399249" y="143865"/>
                  </a:lnTo>
                  <a:lnTo>
                    <a:pt x="400329" y="140055"/>
                  </a:lnTo>
                  <a:lnTo>
                    <a:pt x="400418" y="137515"/>
                  </a:lnTo>
                  <a:lnTo>
                    <a:pt x="401358" y="137515"/>
                  </a:lnTo>
                  <a:lnTo>
                    <a:pt x="401904" y="138785"/>
                  </a:lnTo>
                  <a:lnTo>
                    <a:pt x="403174" y="138785"/>
                  </a:lnTo>
                  <a:lnTo>
                    <a:pt x="403987" y="137515"/>
                  </a:lnTo>
                  <a:lnTo>
                    <a:pt x="404304" y="136245"/>
                  </a:lnTo>
                  <a:lnTo>
                    <a:pt x="404837" y="133705"/>
                  </a:lnTo>
                  <a:lnTo>
                    <a:pt x="403326" y="131165"/>
                  </a:lnTo>
                  <a:lnTo>
                    <a:pt x="401904" y="129895"/>
                  </a:lnTo>
                  <a:lnTo>
                    <a:pt x="400062" y="127355"/>
                  </a:lnTo>
                  <a:lnTo>
                    <a:pt x="398106" y="126085"/>
                  </a:lnTo>
                  <a:lnTo>
                    <a:pt x="397014" y="126085"/>
                  </a:lnTo>
                  <a:lnTo>
                    <a:pt x="395909" y="127355"/>
                  </a:lnTo>
                  <a:lnTo>
                    <a:pt x="393839" y="126085"/>
                  </a:lnTo>
                  <a:lnTo>
                    <a:pt x="387197" y="131165"/>
                  </a:lnTo>
                  <a:lnTo>
                    <a:pt x="382968" y="134975"/>
                  </a:lnTo>
                  <a:lnTo>
                    <a:pt x="381152" y="136245"/>
                  </a:lnTo>
                  <a:lnTo>
                    <a:pt x="379641" y="136245"/>
                  </a:lnTo>
                  <a:lnTo>
                    <a:pt x="379628" y="137515"/>
                  </a:lnTo>
                  <a:lnTo>
                    <a:pt x="368731" y="147675"/>
                  </a:lnTo>
                  <a:lnTo>
                    <a:pt x="365937" y="150215"/>
                  </a:lnTo>
                  <a:lnTo>
                    <a:pt x="363588" y="152755"/>
                  </a:lnTo>
                  <a:lnTo>
                    <a:pt x="361670" y="155295"/>
                  </a:lnTo>
                  <a:lnTo>
                    <a:pt x="362153" y="154025"/>
                  </a:lnTo>
                  <a:lnTo>
                    <a:pt x="362013" y="152755"/>
                  </a:lnTo>
                  <a:lnTo>
                    <a:pt x="361022" y="152755"/>
                  </a:lnTo>
                  <a:lnTo>
                    <a:pt x="360730" y="151485"/>
                  </a:lnTo>
                  <a:lnTo>
                    <a:pt x="360019" y="151485"/>
                  </a:lnTo>
                  <a:lnTo>
                    <a:pt x="360311" y="150215"/>
                  </a:lnTo>
                  <a:lnTo>
                    <a:pt x="361594" y="148945"/>
                  </a:lnTo>
                  <a:lnTo>
                    <a:pt x="361683" y="147675"/>
                  </a:lnTo>
                  <a:lnTo>
                    <a:pt x="361645" y="145135"/>
                  </a:lnTo>
                  <a:lnTo>
                    <a:pt x="361200" y="145135"/>
                  </a:lnTo>
                  <a:lnTo>
                    <a:pt x="361010" y="143865"/>
                  </a:lnTo>
                  <a:lnTo>
                    <a:pt x="360959" y="142595"/>
                  </a:lnTo>
                  <a:lnTo>
                    <a:pt x="360883" y="141325"/>
                  </a:lnTo>
                  <a:lnTo>
                    <a:pt x="360908" y="140055"/>
                  </a:lnTo>
                  <a:lnTo>
                    <a:pt x="361149" y="140055"/>
                  </a:lnTo>
                  <a:lnTo>
                    <a:pt x="360565" y="138785"/>
                  </a:lnTo>
                  <a:lnTo>
                    <a:pt x="360248" y="137515"/>
                  </a:lnTo>
                  <a:lnTo>
                    <a:pt x="360743" y="136245"/>
                  </a:lnTo>
                  <a:lnTo>
                    <a:pt x="360273" y="136245"/>
                  </a:lnTo>
                  <a:lnTo>
                    <a:pt x="360311" y="134975"/>
                  </a:lnTo>
                  <a:lnTo>
                    <a:pt x="360845" y="133705"/>
                  </a:lnTo>
                  <a:lnTo>
                    <a:pt x="360667" y="132435"/>
                  </a:lnTo>
                  <a:lnTo>
                    <a:pt x="360768" y="131165"/>
                  </a:lnTo>
                  <a:lnTo>
                    <a:pt x="360438" y="129895"/>
                  </a:lnTo>
                  <a:lnTo>
                    <a:pt x="359740" y="129895"/>
                  </a:lnTo>
                  <a:lnTo>
                    <a:pt x="360006" y="128625"/>
                  </a:lnTo>
                  <a:lnTo>
                    <a:pt x="360324" y="127355"/>
                  </a:lnTo>
                  <a:lnTo>
                    <a:pt x="360375" y="123545"/>
                  </a:lnTo>
                  <a:lnTo>
                    <a:pt x="360438" y="121005"/>
                  </a:lnTo>
                  <a:lnTo>
                    <a:pt x="360083" y="119735"/>
                  </a:lnTo>
                  <a:lnTo>
                    <a:pt x="360133" y="117195"/>
                  </a:lnTo>
                  <a:lnTo>
                    <a:pt x="359867" y="115925"/>
                  </a:lnTo>
                  <a:lnTo>
                    <a:pt x="359841" y="114655"/>
                  </a:lnTo>
                  <a:lnTo>
                    <a:pt x="359371" y="114655"/>
                  </a:lnTo>
                  <a:lnTo>
                    <a:pt x="358470" y="113385"/>
                  </a:lnTo>
                  <a:lnTo>
                    <a:pt x="358889" y="112115"/>
                  </a:lnTo>
                  <a:lnTo>
                    <a:pt x="358635" y="110845"/>
                  </a:lnTo>
                  <a:lnTo>
                    <a:pt x="357212" y="107035"/>
                  </a:lnTo>
                  <a:lnTo>
                    <a:pt x="356514" y="105765"/>
                  </a:lnTo>
                  <a:lnTo>
                    <a:pt x="356184" y="105765"/>
                  </a:lnTo>
                  <a:lnTo>
                    <a:pt x="356044" y="104495"/>
                  </a:lnTo>
                  <a:lnTo>
                    <a:pt x="356082" y="103225"/>
                  </a:lnTo>
                  <a:lnTo>
                    <a:pt x="355739" y="104495"/>
                  </a:lnTo>
                  <a:lnTo>
                    <a:pt x="354711" y="103225"/>
                  </a:lnTo>
                  <a:lnTo>
                    <a:pt x="355498" y="103225"/>
                  </a:lnTo>
                  <a:lnTo>
                    <a:pt x="355790" y="101955"/>
                  </a:lnTo>
                  <a:lnTo>
                    <a:pt x="355536" y="100685"/>
                  </a:lnTo>
                  <a:lnTo>
                    <a:pt x="354317" y="100685"/>
                  </a:lnTo>
                  <a:lnTo>
                    <a:pt x="354050" y="99415"/>
                  </a:lnTo>
                  <a:lnTo>
                    <a:pt x="354203" y="98145"/>
                  </a:lnTo>
                  <a:lnTo>
                    <a:pt x="354584" y="98145"/>
                  </a:lnTo>
                  <a:lnTo>
                    <a:pt x="354190" y="96875"/>
                  </a:lnTo>
                  <a:lnTo>
                    <a:pt x="352386" y="96875"/>
                  </a:lnTo>
                  <a:lnTo>
                    <a:pt x="352145" y="95605"/>
                  </a:lnTo>
                  <a:lnTo>
                    <a:pt x="351777" y="94335"/>
                  </a:lnTo>
                  <a:lnTo>
                    <a:pt x="349910" y="94335"/>
                  </a:lnTo>
                  <a:lnTo>
                    <a:pt x="348729" y="95605"/>
                  </a:lnTo>
                  <a:lnTo>
                    <a:pt x="347789" y="94335"/>
                  </a:lnTo>
                  <a:lnTo>
                    <a:pt x="346913" y="95605"/>
                  </a:lnTo>
                  <a:lnTo>
                    <a:pt x="345109" y="95605"/>
                  </a:lnTo>
                  <a:lnTo>
                    <a:pt x="345198" y="94335"/>
                  </a:lnTo>
                  <a:lnTo>
                    <a:pt x="344766" y="94335"/>
                  </a:lnTo>
                  <a:lnTo>
                    <a:pt x="343801" y="93065"/>
                  </a:lnTo>
                  <a:lnTo>
                    <a:pt x="342404" y="94335"/>
                  </a:lnTo>
                  <a:lnTo>
                    <a:pt x="340766" y="94335"/>
                  </a:lnTo>
                  <a:lnTo>
                    <a:pt x="339483" y="95605"/>
                  </a:lnTo>
                  <a:lnTo>
                    <a:pt x="338658" y="95605"/>
                  </a:lnTo>
                  <a:lnTo>
                    <a:pt x="338315" y="94335"/>
                  </a:lnTo>
                  <a:lnTo>
                    <a:pt x="338823" y="93065"/>
                  </a:lnTo>
                  <a:lnTo>
                    <a:pt x="338556" y="91795"/>
                  </a:lnTo>
                  <a:lnTo>
                    <a:pt x="336753" y="91795"/>
                  </a:lnTo>
                  <a:lnTo>
                    <a:pt x="335559" y="93065"/>
                  </a:lnTo>
                  <a:lnTo>
                    <a:pt x="334733" y="94335"/>
                  </a:lnTo>
                  <a:lnTo>
                    <a:pt x="335330" y="95605"/>
                  </a:lnTo>
                  <a:lnTo>
                    <a:pt x="335572" y="95605"/>
                  </a:lnTo>
                  <a:lnTo>
                    <a:pt x="335826" y="96875"/>
                  </a:lnTo>
                  <a:lnTo>
                    <a:pt x="333070" y="96875"/>
                  </a:lnTo>
                  <a:lnTo>
                    <a:pt x="333298" y="98145"/>
                  </a:lnTo>
                  <a:lnTo>
                    <a:pt x="333679" y="99415"/>
                  </a:lnTo>
                  <a:lnTo>
                    <a:pt x="333654" y="100685"/>
                  </a:lnTo>
                  <a:lnTo>
                    <a:pt x="334213" y="103225"/>
                  </a:lnTo>
                  <a:lnTo>
                    <a:pt x="334606" y="104495"/>
                  </a:lnTo>
                  <a:lnTo>
                    <a:pt x="335267" y="105765"/>
                  </a:lnTo>
                  <a:lnTo>
                    <a:pt x="335864" y="107035"/>
                  </a:lnTo>
                  <a:lnTo>
                    <a:pt x="336651" y="108305"/>
                  </a:lnTo>
                  <a:lnTo>
                    <a:pt x="337286" y="108305"/>
                  </a:lnTo>
                  <a:lnTo>
                    <a:pt x="337642" y="109575"/>
                  </a:lnTo>
                  <a:lnTo>
                    <a:pt x="337553" y="110845"/>
                  </a:lnTo>
                  <a:lnTo>
                    <a:pt x="337108" y="110845"/>
                  </a:lnTo>
                  <a:lnTo>
                    <a:pt x="337769" y="113385"/>
                  </a:lnTo>
                  <a:lnTo>
                    <a:pt x="337832" y="114655"/>
                  </a:lnTo>
                  <a:lnTo>
                    <a:pt x="338023" y="115925"/>
                  </a:lnTo>
                  <a:lnTo>
                    <a:pt x="338289" y="117195"/>
                  </a:lnTo>
                  <a:lnTo>
                    <a:pt x="339318" y="117195"/>
                  </a:lnTo>
                  <a:lnTo>
                    <a:pt x="339788" y="118465"/>
                  </a:lnTo>
                  <a:lnTo>
                    <a:pt x="339979" y="118465"/>
                  </a:lnTo>
                  <a:lnTo>
                    <a:pt x="339902" y="119735"/>
                  </a:lnTo>
                  <a:lnTo>
                    <a:pt x="340474" y="118465"/>
                  </a:lnTo>
                  <a:lnTo>
                    <a:pt x="340893" y="118465"/>
                  </a:lnTo>
                  <a:lnTo>
                    <a:pt x="341172" y="119735"/>
                  </a:lnTo>
                  <a:lnTo>
                    <a:pt x="341452" y="119735"/>
                  </a:lnTo>
                  <a:lnTo>
                    <a:pt x="340702" y="121005"/>
                  </a:lnTo>
                  <a:lnTo>
                    <a:pt x="340423" y="123545"/>
                  </a:lnTo>
                  <a:lnTo>
                    <a:pt x="340626" y="124815"/>
                  </a:lnTo>
                  <a:lnTo>
                    <a:pt x="341185" y="127355"/>
                  </a:lnTo>
                  <a:lnTo>
                    <a:pt x="341845" y="129895"/>
                  </a:lnTo>
                  <a:lnTo>
                    <a:pt x="341007" y="131165"/>
                  </a:lnTo>
                  <a:lnTo>
                    <a:pt x="340829" y="132435"/>
                  </a:lnTo>
                  <a:lnTo>
                    <a:pt x="341312" y="132435"/>
                  </a:lnTo>
                  <a:lnTo>
                    <a:pt x="341604" y="133705"/>
                  </a:lnTo>
                  <a:lnTo>
                    <a:pt x="341337" y="134975"/>
                  </a:lnTo>
                  <a:lnTo>
                    <a:pt x="341274" y="137515"/>
                  </a:lnTo>
                  <a:lnTo>
                    <a:pt x="341884" y="137515"/>
                  </a:lnTo>
                  <a:lnTo>
                    <a:pt x="342366" y="138785"/>
                  </a:lnTo>
                  <a:lnTo>
                    <a:pt x="341782" y="140055"/>
                  </a:lnTo>
                  <a:lnTo>
                    <a:pt x="341528" y="142595"/>
                  </a:lnTo>
                  <a:lnTo>
                    <a:pt x="342226" y="142595"/>
                  </a:lnTo>
                  <a:lnTo>
                    <a:pt x="342480" y="143865"/>
                  </a:lnTo>
                  <a:lnTo>
                    <a:pt x="342417" y="145135"/>
                  </a:lnTo>
                  <a:lnTo>
                    <a:pt x="342036" y="145135"/>
                  </a:lnTo>
                  <a:lnTo>
                    <a:pt x="342519" y="146405"/>
                  </a:lnTo>
                  <a:lnTo>
                    <a:pt x="342658" y="146405"/>
                  </a:lnTo>
                  <a:lnTo>
                    <a:pt x="342493" y="147675"/>
                  </a:lnTo>
                  <a:lnTo>
                    <a:pt x="342455" y="148945"/>
                  </a:lnTo>
                  <a:lnTo>
                    <a:pt x="342696" y="150215"/>
                  </a:lnTo>
                  <a:lnTo>
                    <a:pt x="342671" y="151485"/>
                  </a:lnTo>
                  <a:lnTo>
                    <a:pt x="342963" y="152755"/>
                  </a:lnTo>
                  <a:lnTo>
                    <a:pt x="345389" y="152755"/>
                  </a:lnTo>
                  <a:lnTo>
                    <a:pt x="345097" y="154025"/>
                  </a:lnTo>
                  <a:lnTo>
                    <a:pt x="342925" y="154025"/>
                  </a:lnTo>
                  <a:lnTo>
                    <a:pt x="343179" y="155295"/>
                  </a:lnTo>
                  <a:lnTo>
                    <a:pt x="341807" y="155295"/>
                  </a:lnTo>
                  <a:lnTo>
                    <a:pt x="340677" y="154025"/>
                  </a:lnTo>
                  <a:lnTo>
                    <a:pt x="339852" y="152755"/>
                  </a:lnTo>
                  <a:lnTo>
                    <a:pt x="338264" y="152755"/>
                  </a:lnTo>
                  <a:lnTo>
                    <a:pt x="337870" y="151485"/>
                  </a:lnTo>
                  <a:lnTo>
                    <a:pt x="337350" y="151485"/>
                  </a:lnTo>
                  <a:lnTo>
                    <a:pt x="336689" y="152755"/>
                  </a:lnTo>
                  <a:lnTo>
                    <a:pt x="335318" y="152755"/>
                  </a:lnTo>
                  <a:lnTo>
                    <a:pt x="335140" y="154025"/>
                  </a:lnTo>
                  <a:lnTo>
                    <a:pt x="334848" y="152755"/>
                  </a:lnTo>
                  <a:lnTo>
                    <a:pt x="334937" y="151485"/>
                  </a:lnTo>
                  <a:lnTo>
                    <a:pt x="329793" y="151485"/>
                  </a:lnTo>
                  <a:lnTo>
                    <a:pt x="329895" y="150215"/>
                  </a:lnTo>
                  <a:lnTo>
                    <a:pt x="330415" y="148945"/>
                  </a:lnTo>
                  <a:lnTo>
                    <a:pt x="327660" y="148945"/>
                  </a:lnTo>
                  <a:lnTo>
                    <a:pt x="326517" y="150215"/>
                  </a:lnTo>
                  <a:lnTo>
                    <a:pt x="325526" y="150215"/>
                  </a:lnTo>
                  <a:lnTo>
                    <a:pt x="324675" y="148945"/>
                  </a:lnTo>
                  <a:lnTo>
                    <a:pt x="319874" y="148945"/>
                  </a:lnTo>
                  <a:lnTo>
                    <a:pt x="319201" y="147675"/>
                  </a:lnTo>
                  <a:lnTo>
                    <a:pt x="315391" y="150215"/>
                  </a:lnTo>
                  <a:lnTo>
                    <a:pt x="314934" y="148945"/>
                  </a:lnTo>
                  <a:lnTo>
                    <a:pt x="314794" y="148945"/>
                  </a:lnTo>
                  <a:lnTo>
                    <a:pt x="314896" y="147675"/>
                  </a:lnTo>
                  <a:lnTo>
                    <a:pt x="314998" y="146405"/>
                  </a:lnTo>
                  <a:lnTo>
                    <a:pt x="312089" y="147675"/>
                  </a:lnTo>
                  <a:lnTo>
                    <a:pt x="311581" y="147675"/>
                  </a:lnTo>
                  <a:lnTo>
                    <a:pt x="311188" y="146405"/>
                  </a:lnTo>
                  <a:lnTo>
                    <a:pt x="310781" y="145135"/>
                  </a:lnTo>
                  <a:lnTo>
                    <a:pt x="308851" y="146405"/>
                  </a:lnTo>
                  <a:lnTo>
                    <a:pt x="306959" y="146405"/>
                  </a:lnTo>
                  <a:lnTo>
                    <a:pt x="307403" y="145135"/>
                  </a:lnTo>
                  <a:lnTo>
                    <a:pt x="305295" y="145135"/>
                  </a:lnTo>
                  <a:lnTo>
                    <a:pt x="304888" y="143865"/>
                  </a:lnTo>
                  <a:lnTo>
                    <a:pt x="304482" y="143865"/>
                  </a:lnTo>
                  <a:lnTo>
                    <a:pt x="304101" y="142595"/>
                  </a:lnTo>
                  <a:lnTo>
                    <a:pt x="302641" y="143865"/>
                  </a:lnTo>
                  <a:lnTo>
                    <a:pt x="301383" y="143865"/>
                  </a:lnTo>
                  <a:lnTo>
                    <a:pt x="300291" y="142595"/>
                  </a:lnTo>
                  <a:lnTo>
                    <a:pt x="298386" y="142595"/>
                  </a:lnTo>
                  <a:lnTo>
                    <a:pt x="299135" y="141325"/>
                  </a:lnTo>
                  <a:lnTo>
                    <a:pt x="297332" y="141325"/>
                  </a:lnTo>
                  <a:lnTo>
                    <a:pt x="296367" y="142595"/>
                  </a:lnTo>
                  <a:lnTo>
                    <a:pt x="295884" y="141325"/>
                  </a:lnTo>
                  <a:lnTo>
                    <a:pt x="293408" y="141325"/>
                  </a:lnTo>
                  <a:lnTo>
                    <a:pt x="292696" y="140055"/>
                  </a:lnTo>
                  <a:lnTo>
                    <a:pt x="291922" y="138785"/>
                  </a:lnTo>
                  <a:lnTo>
                    <a:pt x="287769" y="138785"/>
                  </a:lnTo>
                  <a:lnTo>
                    <a:pt x="286105" y="137515"/>
                  </a:lnTo>
                  <a:lnTo>
                    <a:pt x="285394" y="137515"/>
                  </a:lnTo>
                  <a:lnTo>
                    <a:pt x="284568" y="138785"/>
                  </a:lnTo>
                  <a:lnTo>
                    <a:pt x="284022" y="140055"/>
                  </a:lnTo>
                  <a:lnTo>
                    <a:pt x="283349" y="140055"/>
                  </a:lnTo>
                  <a:lnTo>
                    <a:pt x="282168" y="141325"/>
                  </a:lnTo>
                  <a:lnTo>
                    <a:pt x="281038" y="141325"/>
                  </a:lnTo>
                  <a:lnTo>
                    <a:pt x="279971" y="140055"/>
                  </a:lnTo>
                  <a:lnTo>
                    <a:pt x="279552" y="140055"/>
                  </a:lnTo>
                  <a:lnTo>
                    <a:pt x="278955" y="138785"/>
                  </a:lnTo>
                  <a:lnTo>
                    <a:pt x="278193" y="138785"/>
                  </a:lnTo>
                  <a:lnTo>
                    <a:pt x="278345" y="141325"/>
                  </a:lnTo>
                  <a:lnTo>
                    <a:pt x="277368" y="142595"/>
                  </a:lnTo>
                  <a:lnTo>
                    <a:pt x="275259" y="143865"/>
                  </a:lnTo>
                  <a:lnTo>
                    <a:pt x="273761" y="143865"/>
                  </a:lnTo>
                  <a:lnTo>
                    <a:pt x="272465" y="145135"/>
                  </a:lnTo>
                  <a:lnTo>
                    <a:pt x="271907" y="146405"/>
                  </a:lnTo>
                  <a:lnTo>
                    <a:pt x="271792" y="148945"/>
                  </a:lnTo>
                  <a:lnTo>
                    <a:pt x="273583" y="148945"/>
                  </a:lnTo>
                  <a:lnTo>
                    <a:pt x="273316" y="150215"/>
                  </a:lnTo>
                  <a:lnTo>
                    <a:pt x="272554" y="151485"/>
                  </a:lnTo>
                  <a:lnTo>
                    <a:pt x="273354" y="152755"/>
                  </a:lnTo>
                  <a:lnTo>
                    <a:pt x="273875" y="152755"/>
                  </a:lnTo>
                  <a:lnTo>
                    <a:pt x="274053" y="154025"/>
                  </a:lnTo>
                  <a:lnTo>
                    <a:pt x="274548" y="155295"/>
                  </a:lnTo>
                  <a:lnTo>
                    <a:pt x="275374" y="155295"/>
                  </a:lnTo>
                  <a:lnTo>
                    <a:pt x="275564" y="156565"/>
                  </a:lnTo>
                  <a:lnTo>
                    <a:pt x="277571" y="156565"/>
                  </a:lnTo>
                  <a:lnTo>
                    <a:pt x="279298" y="155295"/>
                  </a:lnTo>
                  <a:lnTo>
                    <a:pt x="279958" y="156565"/>
                  </a:lnTo>
                  <a:lnTo>
                    <a:pt x="280200" y="157835"/>
                  </a:lnTo>
                  <a:lnTo>
                    <a:pt x="287705" y="157835"/>
                  </a:lnTo>
                  <a:lnTo>
                    <a:pt x="287858" y="160375"/>
                  </a:lnTo>
                  <a:lnTo>
                    <a:pt x="287693" y="160375"/>
                  </a:lnTo>
                  <a:lnTo>
                    <a:pt x="288023" y="161645"/>
                  </a:lnTo>
                  <a:lnTo>
                    <a:pt x="288861" y="161645"/>
                  </a:lnTo>
                  <a:lnTo>
                    <a:pt x="289636" y="160375"/>
                  </a:lnTo>
                  <a:lnTo>
                    <a:pt x="293878" y="160375"/>
                  </a:lnTo>
                  <a:lnTo>
                    <a:pt x="294398" y="161645"/>
                  </a:lnTo>
                  <a:lnTo>
                    <a:pt x="298513" y="161645"/>
                  </a:lnTo>
                  <a:lnTo>
                    <a:pt x="299135" y="162915"/>
                  </a:lnTo>
                  <a:lnTo>
                    <a:pt x="300380" y="162915"/>
                  </a:lnTo>
                  <a:lnTo>
                    <a:pt x="302272" y="164185"/>
                  </a:lnTo>
                  <a:lnTo>
                    <a:pt x="304584" y="165455"/>
                  </a:lnTo>
                  <a:lnTo>
                    <a:pt x="306209" y="165455"/>
                  </a:lnTo>
                  <a:lnTo>
                    <a:pt x="307162" y="164185"/>
                  </a:lnTo>
                  <a:lnTo>
                    <a:pt x="307428" y="164185"/>
                  </a:lnTo>
                  <a:lnTo>
                    <a:pt x="307594" y="165455"/>
                  </a:lnTo>
                  <a:lnTo>
                    <a:pt x="307682" y="166725"/>
                  </a:lnTo>
                  <a:lnTo>
                    <a:pt x="311226" y="166725"/>
                  </a:lnTo>
                  <a:lnTo>
                    <a:pt x="311454" y="165455"/>
                  </a:lnTo>
                  <a:lnTo>
                    <a:pt x="313220" y="165455"/>
                  </a:lnTo>
                  <a:lnTo>
                    <a:pt x="313347" y="166725"/>
                  </a:lnTo>
                  <a:lnTo>
                    <a:pt x="313080" y="167995"/>
                  </a:lnTo>
                  <a:lnTo>
                    <a:pt x="317042" y="167995"/>
                  </a:lnTo>
                  <a:lnTo>
                    <a:pt x="317995" y="166725"/>
                  </a:lnTo>
                  <a:lnTo>
                    <a:pt x="318071" y="167995"/>
                  </a:lnTo>
                  <a:lnTo>
                    <a:pt x="317487" y="169265"/>
                  </a:lnTo>
                  <a:lnTo>
                    <a:pt x="317385" y="170535"/>
                  </a:lnTo>
                  <a:lnTo>
                    <a:pt x="317969" y="170535"/>
                  </a:lnTo>
                  <a:lnTo>
                    <a:pt x="318630" y="169265"/>
                  </a:lnTo>
                  <a:lnTo>
                    <a:pt x="319049" y="169265"/>
                  </a:lnTo>
                  <a:lnTo>
                    <a:pt x="319214" y="167995"/>
                  </a:lnTo>
                  <a:lnTo>
                    <a:pt x="319392" y="167995"/>
                  </a:lnTo>
                  <a:lnTo>
                    <a:pt x="320116" y="166725"/>
                  </a:lnTo>
                  <a:lnTo>
                    <a:pt x="321398" y="166725"/>
                  </a:lnTo>
                  <a:lnTo>
                    <a:pt x="322795" y="169265"/>
                  </a:lnTo>
                  <a:lnTo>
                    <a:pt x="324319" y="169265"/>
                  </a:lnTo>
                  <a:lnTo>
                    <a:pt x="325208" y="170535"/>
                  </a:lnTo>
                  <a:lnTo>
                    <a:pt x="328117" y="170535"/>
                  </a:lnTo>
                  <a:lnTo>
                    <a:pt x="328460" y="169265"/>
                  </a:lnTo>
                  <a:lnTo>
                    <a:pt x="329323" y="170535"/>
                  </a:lnTo>
                  <a:lnTo>
                    <a:pt x="332206" y="170535"/>
                  </a:lnTo>
                  <a:lnTo>
                    <a:pt x="333032" y="171805"/>
                  </a:lnTo>
                  <a:lnTo>
                    <a:pt x="335026" y="171805"/>
                  </a:lnTo>
                  <a:lnTo>
                    <a:pt x="335432" y="173075"/>
                  </a:lnTo>
                  <a:lnTo>
                    <a:pt x="336245" y="173075"/>
                  </a:lnTo>
                  <a:lnTo>
                    <a:pt x="337489" y="171805"/>
                  </a:lnTo>
                  <a:lnTo>
                    <a:pt x="338124" y="171805"/>
                  </a:lnTo>
                  <a:lnTo>
                    <a:pt x="339051" y="173075"/>
                  </a:lnTo>
                  <a:lnTo>
                    <a:pt x="341668" y="173075"/>
                  </a:lnTo>
                  <a:lnTo>
                    <a:pt x="342900" y="174345"/>
                  </a:lnTo>
                  <a:lnTo>
                    <a:pt x="343319" y="174345"/>
                  </a:lnTo>
                  <a:lnTo>
                    <a:pt x="341807" y="175615"/>
                  </a:lnTo>
                  <a:lnTo>
                    <a:pt x="340817" y="176885"/>
                  </a:lnTo>
                  <a:lnTo>
                    <a:pt x="339725" y="178155"/>
                  </a:lnTo>
                  <a:lnTo>
                    <a:pt x="338836" y="178155"/>
                  </a:lnTo>
                  <a:lnTo>
                    <a:pt x="339674" y="179425"/>
                  </a:lnTo>
                  <a:lnTo>
                    <a:pt x="336588" y="179425"/>
                  </a:lnTo>
                  <a:lnTo>
                    <a:pt x="336359" y="180695"/>
                  </a:lnTo>
                  <a:lnTo>
                    <a:pt x="336397" y="181965"/>
                  </a:lnTo>
                  <a:lnTo>
                    <a:pt x="332968" y="181965"/>
                  </a:lnTo>
                  <a:lnTo>
                    <a:pt x="332295" y="183235"/>
                  </a:lnTo>
                  <a:lnTo>
                    <a:pt x="331863" y="183235"/>
                  </a:lnTo>
                  <a:lnTo>
                    <a:pt x="331635" y="184505"/>
                  </a:lnTo>
                  <a:lnTo>
                    <a:pt x="330009" y="184505"/>
                  </a:lnTo>
                  <a:lnTo>
                    <a:pt x="329641" y="185775"/>
                  </a:lnTo>
                  <a:lnTo>
                    <a:pt x="329539" y="187045"/>
                  </a:lnTo>
                  <a:lnTo>
                    <a:pt x="329133" y="187045"/>
                  </a:lnTo>
                  <a:lnTo>
                    <a:pt x="328409" y="188315"/>
                  </a:lnTo>
                  <a:lnTo>
                    <a:pt x="327787" y="187045"/>
                  </a:lnTo>
                  <a:lnTo>
                    <a:pt x="327291" y="188315"/>
                  </a:lnTo>
                  <a:lnTo>
                    <a:pt x="326136" y="188315"/>
                  </a:lnTo>
                  <a:lnTo>
                    <a:pt x="325589" y="189585"/>
                  </a:lnTo>
                  <a:lnTo>
                    <a:pt x="323278" y="189585"/>
                  </a:lnTo>
                  <a:lnTo>
                    <a:pt x="323278" y="192125"/>
                  </a:lnTo>
                  <a:lnTo>
                    <a:pt x="322643" y="190855"/>
                  </a:lnTo>
                  <a:lnTo>
                    <a:pt x="323265" y="190855"/>
                  </a:lnTo>
                  <a:lnTo>
                    <a:pt x="323278" y="192125"/>
                  </a:lnTo>
                  <a:lnTo>
                    <a:pt x="323278" y="189585"/>
                  </a:lnTo>
                  <a:lnTo>
                    <a:pt x="322795" y="189585"/>
                  </a:lnTo>
                  <a:lnTo>
                    <a:pt x="322567" y="190855"/>
                  </a:lnTo>
                  <a:lnTo>
                    <a:pt x="320751" y="190855"/>
                  </a:lnTo>
                  <a:lnTo>
                    <a:pt x="318681" y="192125"/>
                  </a:lnTo>
                  <a:lnTo>
                    <a:pt x="318211" y="193395"/>
                  </a:lnTo>
                  <a:lnTo>
                    <a:pt x="317995" y="194665"/>
                  </a:lnTo>
                  <a:lnTo>
                    <a:pt x="316382" y="194665"/>
                  </a:lnTo>
                  <a:lnTo>
                    <a:pt x="316649" y="195935"/>
                  </a:lnTo>
                  <a:lnTo>
                    <a:pt x="317157" y="197205"/>
                  </a:lnTo>
                  <a:lnTo>
                    <a:pt x="318262" y="197205"/>
                  </a:lnTo>
                  <a:lnTo>
                    <a:pt x="318147" y="198475"/>
                  </a:lnTo>
                  <a:lnTo>
                    <a:pt x="315277" y="198475"/>
                  </a:lnTo>
                  <a:lnTo>
                    <a:pt x="314896" y="199745"/>
                  </a:lnTo>
                  <a:lnTo>
                    <a:pt x="314566" y="201015"/>
                  </a:lnTo>
                  <a:lnTo>
                    <a:pt x="313118" y="199745"/>
                  </a:lnTo>
                  <a:lnTo>
                    <a:pt x="312775" y="199745"/>
                  </a:lnTo>
                  <a:lnTo>
                    <a:pt x="312432" y="201015"/>
                  </a:lnTo>
                  <a:lnTo>
                    <a:pt x="310388" y="201015"/>
                  </a:lnTo>
                  <a:lnTo>
                    <a:pt x="310451" y="203555"/>
                  </a:lnTo>
                  <a:lnTo>
                    <a:pt x="309765" y="203555"/>
                  </a:lnTo>
                  <a:lnTo>
                    <a:pt x="311099" y="206095"/>
                  </a:lnTo>
                  <a:lnTo>
                    <a:pt x="311785" y="207365"/>
                  </a:lnTo>
                  <a:lnTo>
                    <a:pt x="311226" y="207365"/>
                  </a:lnTo>
                  <a:lnTo>
                    <a:pt x="310680" y="208635"/>
                  </a:lnTo>
                  <a:lnTo>
                    <a:pt x="308521" y="209905"/>
                  </a:lnTo>
                  <a:lnTo>
                    <a:pt x="305257" y="209905"/>
                  </a:lnTo>
                  <a:lnTo>
                    <a:pt x="305917" y="211175"/>
                  </a:lnTo>
                  <a:lnTo>
                    <a:pt x="307822" y="213715"/>
                  </a:lnTo>
                  <a:lnTo>
                    <a:pt x="307721" y="214985"/>
                  </a:lnTo>
                  <a:lnTo>
                    <a:pt x="308737" y="214985"/>
                  </a:lnTo>
                  <a:lnTo>
                    <a:pt x="309651" y="216255"/>
                  </a:lnTo>
                  <a:lnTo>
                    <a:pt x="310045" y="217525"/>
                  </a:lnTo>
                  <a:lnTo>
                    <a:pt x="310692" y="217525"/>
                  </a:lnTo>
                  <a:lnTo>
                    <a:pt x="310934" y="218795"/>
                  </a:lnTo>
                  <a:lnTo>
                    <a:pt x="314744" y="218795"/>
                  </a:lnTo>
                  <a:lnTo>
                    <a:pt x="315252" y="221335"/>
                  </a:lnTo>
                  <a:lnTo>
                    <a:pt x="316928" y="221335"/>
                  </a:lnTo>
                  <a:lnTo>
                    <a:pt x="317601" y="220065"/>
                  </a:lnTo>
                  <a:lnTo>
                    <a:pt x="318376" y="218795"/>
                  </a:lnTo>
                  <a:lnTo>
                    <a:pt x="318592" y="218795"/>
                  </a:lnTo>
                  <a:lnTo>
                    <a:pt x="319811" y="220065"/>
                  </a:lnTo>
                  <a:lnTo>
                    <a:pt x="320471" y="221335"/>
                  </a:lnTo>
                  <a:lnTo>
                    <a:pt x="321068" y="222605"/>
                  </a:lnTo>
                  <a:lnTo>
                    <a:pt x="321576" y="221335"/>
                  </a:lnTo>
                  <a:lnTo>
                    <a:pt x="321373" y="221335"/>
                  </a:lnTo>
                  <a:lnTo>
                    <a:pt x="321297" y="220065"/>
                  </a:lnTo>
                  <a:lnTo>
                    <a:pt x="322059" y="220065"/>
                  </a:lnTo>
                  <a:lnTo>
                    <a:pt x="322554" y="221335"/>
                  </a:lnTo>
                  <a:lnTo>
                    <a:pt x="322986" y="220065"/>
                  </a:lnTo>
                  <a:lnTo>
                    <a:pt x="322618" y="221335"/>
                  </a:lnTo>
                  <a:lnTo>
                    <a:pt x="324637" y="221335"/>
                  </a:lnTo>
                  <a:lnTo>
                    <a:pt x="325018" y="220065"/>
                  </a:lnTo>
                  <a:lnTo>
                    <a:pt x="326136" y="218795"/>
                  </a:lnTo>
                  <a:lnTo>
                    <a:pt x="326796" y="217525"/>
                  </a:lnTo>
                  <a:lnTo>
                    <a:pt x="327494" y="218795"/>
                  </a:lnTo>
                  <a:lnTo>
                    <a:pt x="328028" y="218795"/>
                  </a:lnTo>
                  <a:lnTo>
                    <a:pt x="328396" y="217525"/>
                  </a:lnTo>
                  <a:lnTo>
                    <a:pt x="328650" y="216255"/>
                  </a:lnTo>
                  <a:lnTo>
                    <a:pt x="329234" y="214985"/>
                  </a:lnTo>
                  <a:lnTo>
                    <a:pt x="329476" y="213715"/>
                  </a:lnTo>
                  <a:lnTo>
                    <a:pt x="330898" y="213715"/>
                  </a:lnTo>
                  <a:lnTo>
                    <a:pt x="330428" y="214985"/>
                  </a:lnTo>
                  <a:lnTo>
                    <a:pt x="330657" y="214985"/>
                  </a:lnTo>
                  <a:lnTo>
                    <a:pt x="331558" y="216255"/>
                  </a:lnTo>
                  <a:lnTo>
                    <a:pt x="331952" y="216255"/>
                  </a:lnTo>
                  <a:lnTo>
                    <a:pt x="332447" y="217525"/>
                  </a:lnTo>
                  <a:lnTo>
                    <a:pt x="333121" y="216255"/>
                  </a:lnTo>
                  <a:lnTo>
                    <a:pt x="333603" y="214985"/>
                  </a:lnTo>
                  <a:lnTo>
                    <a:pt x="332701" y="213715"/>
                  </a:lnTo>
                  <a:lnTo>
                    <a:pt x="332155" y="213715"/>
                  </a:lnTo>
                  <a:lnTo>
                    <a:pt x="331978" y="212445"/>
                  </a:lnTo>
                  <a:lnTo>
                    <a:pt x="335089" y="212445"/>
                  </a:lnTo>
                  <a:lnTo>
                    <a:pt x="337007" y="208635"/>
                  </a:lnTo>
                  <a:lnTo>
                    <a:pt x="336384" y="208635"/>
                  </a:lnTo>
                  <a:lnTo>
                    <a:pt x="336257" y="207365"/>
                  </a:lnTo>
                  <a:lnTo>
                    <a:pt x="338467" y="207365"/>
                  </a:lnTo>
                  <a:lnTo>
                    <a:pt x="338759" y="206095"/>
                  </a:lnTo>
                  <a:lnTo>
                    <a:pt x="340207" y="206095"/>
                  </a:lnTo>
                  <a:lnTo>
                    <a:pt x="340575" y="204825"/>
                  </a:lnTo>
                  <a:lnTo>
                    <a:pt x="341312" y="204825"/>
                  </a:lnTo>
                  <a:lnTo>
                    <a:pt x="341871" y="203555"/>
                  </a:lnTo>
                  <a:lnTo>
                    <a:pt x="342760" y="202285"/>
                  </a:lnTo>
                  <a:lnTo>
                    <a:pt x="343420" y="202285"/>
                  </a:lnTo>
                  <a:lnTo>
                    <a:pt x="343496" y="201015"/>
                  </a:lnTo>
                  <a:lnTo>
                    <a:pt x="344246" y="201015"/>
                  </a:lnTo>
                  <a:lnTo>
                    <a:pt x="344932" y="199745"/>
                  </a:lnTo>
                  <a:lnTo>
                    <a:pt x="345935" y="199745"/>
                  </a:lnTo>
                  <a:lnTo>
                    <a:pt x="347256" y="198475"/>
                  </a:lnTo>
                  <a:lnTo>
                    <a:pt x="348449" y="198475"/>
                  </a:lnTo>
                  <a:lnTo>
                    <a:pt x="348665" y="197205"/>
                  </a:lnTo>
                  <a:lnTo>
                    <a:pt x="348615" y="195935"/>
                  </a:lnTo>
                  <a:lnTo>
                    <a:pt x="349948" y="195935"/>
                  </a:lnTo>
                  <a:lnTo>
                    <a:pt x="350672" y="194665"/>
                  </a:lnTo>
                  <a:lnTo>
                    <a:pt x="351510" y="195935"/>
                  </a:lnTo>
                  <a:lnTo>
                    <a:pt x="352196" y="194665"/>
                  </a:lnTo>
                  <a:lnTo>
                    <a:pt x="352958" y="193395"/>
                  </a:lnTo>
                  <a:lnTo>
                    <a:pt x="355434" y="193395"/>
                  </a:lnTo>
                  <a:lnTo>
                    <a:pt x="356311" y="192125"/>
                  </a:lnTo>
                  <a:lnTo>
                    <a:pt x="356857" y="190855"/>
                  </a:lnTo>
                  <a:lnTo>
                    <a:pt x="357555" y="189585"/>
                  </a:lnTo>
                  <a:lnTo>
                    <a:pt x="358394" y="190855"/>
                  </a:lnTo>
                  <a:lnTo>
                    <a:pt x="358838" y="192125"/>
                  </a:lnTo>
                  <a:lnTo>
                    <a:pt x="360984" y="192125"/>
                  </a:lnTo>
                  <a:lnTo>
                    <a:pt x="363524" y="190855"/>
                  </a:lnTo>
                  <a:lnTo>
                    <a:pt x="364731" y="188315"/>
                  </a:lnTo>
                  <a:lnTo>
                    <a:pt x="364566" y="184505"/>
                  </a:lnTo>
                  <a:lnTo>
                    <a:pt x="365010" y="183235"/>
                  </a:lnTo>
                  <a:lnTo>
                    <a:pt x="365252" y="183235"/>
                  </a:lnTo>
                  <a:lnTo>
                    <a:pt x="365264" y="181965"/>
                  </a:lnTo>
                  <a:lnTo>
                    <a:pt x="369189" y="181965"/>
                  </a:lnTo>
                  <a:lnTo>
                    <a:pt x="370878" y="183235"/>
                  </a:lnTo>
                  <a:lnTo>
                    <a:pt x="372008" y="183235"/>
                  </a:lnTo>
                  <a:lnTo>
                    <a:pt x="372262" y="184505"/>
                  </a:lnTo>
                  <a:lnTo>
                    <a:pt x="372465" y="185775"/>
                  </a:lnTo>
                  <a:lnTo>
                    <a:pt x="372605" y="188315"/>
                  </a:lnTo>
                  <a:lnTo>
                    <a:pt x="372719" y="192125"/>
                  </a:lnTo>
                  <a:lnTo>
                    <a:pt x="372567" y="192125"/>
                  </a:lnTo>
                  <a:lnTo>
                    <a:pt x="372541" y="193395"/>
                  </a:lnTo>
                  <a:lnTo>
                    <a:pt x="373735" y="194665"/>
                  </a:lnTo>
                  <a:lnTo>
                    <a:pt x="372732" y="197205"/>
                  </a:lnTo>
                  <a:lnTo>
                    <a:pt x="372414" y="199745"/>
                  </a:lnTo>
                  <a:lnTo>
                    <a:pt x="372783" y="201015"/>
                  </a:lnTo>
                  <a:lnTo>
                    <a:pt x="372960" y="202285"/>
                  </a:lnTo>
                  <a:lnTo>
                    <a:pt x="373253" y="202285"/>
                  </a:lnTo>
                  <a:lnTo>
                    <a:pt x="373367" y="203555"/>
                  </a:lnTo>
                  <a:lnTo>
                    <a:pt x="373214" y="204825"/>
                  </a:lnTo>
                  <a:lnTo>
                    <a:pt x="372833" y="206095"/>
                  </a:lnTo>
                  <a:lnTo>
                    <a:pt x="373862" y="206095"/>
                  </a:lnTo>
                  <a:lnTo>
                    <a:pt x="372897" y="207365"/>
                  </a:lnTo>
                  <a:lnTo>
                    <a:pt x="372554" y="208635"/>
                  </a:lnTo>
                  <a:lnTo>
                    <a:pt x="372846" y="211175"/>
                  </a:lnTo>
                  <a:lnTo>
                    <a:pt x="372935" y="212445"/>
                  </a:lnTo>
                  <a:lnTo>
                    <a:pt x="373265" y="213715"/>
                  </a:lnTo>
                  <a:lnTo>
                    <a:pt x="373862" y="214985"/>
                  </a:lnTo>
                  <a:lnTo>
                    <a:pt x="373799" y="217525"/>
                  </a:lnTo>
                  <a:lnTo>
                    <a:pt x="373976" y="217525"/>
                  </a:lnTo>
                  <a:lnTo>
                    <a:pt x="372732" y="220065"/>
                  </a:lnTo>
                  <a:lnTo>
                    <a:pt x="372605" y="221335"/>
                  </a:lnTo>
                  <a:lnTo>
                    <a:pt x="372770" y="222605"/>
                  </a:lnTo>
                  <a:lnTo>
                    <a:pt x="372948" y="227685"/>
                  </a:lnTo>
                  <a:lnTo>
                    <a:pt x="374256" y="227685"/>
                  </a:lnTo>
                  <a:lnTo>
                    <a:pt x="373634" y="230225"/>
                  </a:lnTo>
                  <a:lnTo>
                    <a:pt x="373329" y="234035"/>
                  </a:lnTo>
                  <a:lnTo>
                    <a:pt x="373888" y="235305"/>
                  </a:lnTo>
                  <a:lnTo>
                    <a:pt x="375119" y="236575"/>
                  </a:lnTo>
                  <a:lnTo>
                    <a:pt x="374815" y="236575"/>
                  </a:lnTo>
                  <a:lnTo>
                    <a:pt x="374700" y="237845"/>
                  </a:lnTo>
                  <a:lnTo>
                    <a:pt x="375056" y="239115"/>
                  </a:lnTo>
                  <a:lnTo>
                    <a:pt x="375589" y="239115"/>
                  </a:lnTo>
                  <a:lnTo>
                    <a:pt x="375462" y="240385"/>
                  </a:lnTo>
                  <a:lnTo>
                    <a:pt x="374650" y="240385"/>
                  </a:lnTo>
                  <a:lnTo>
                    <a:pt x="375285" y="242925"/>
                  </a:lnTo>
                  <a:lnTo>
                    <a:pt x="375361" y="245465"/>
                  </a:lnTo>
                  <a:lnTo>
                    <a:pt x="374929" y="248005"/>
                  </a:lnTo>
                  <a:lnTo>
                    <a:pt x="375856" y="248005"/>
                  </a:lnTo>
                  <a:lnTo>
                    <a:pt x="376072" y="249275"/>
                  </a:lnTo>
                  <a:lnTo>
                    <a:pt x="376783" y="249275"/>
                  </a:lnTo>
                  <a:lnTo>
                    <a:pt x="376377" y="250545"/>
                  </a:lnTo>
                  <a:lnTo>
                    <a:pt x="376250" y="251815"/>
                  </a:lnTo>
                  <a:lnTo>
                    <a:pt x="376770" y="253085"/>
                  </a:lnTo>
                  <a:lnTo>
                    <a:pt x="376631" y="253085"/>
                  </a:lnTo>
                  <a:lnTo>
                    <a:pt x="376478" y="254355"/>
                  </a:lnTo>
                  <a:lnTo>
                    <a:pt x="377380" y="254355"/>
                  </a:lnTo>
                  <a:lnTo>
                    <a:pt x="377964" y="255625"/>
                  </a:lnTo>
                  <a:lnTo>
                    <a:pt x="378891" y="255625"/>
                  </a:lnTo>
                  <a:lnTo>
                    <a:pt x="379374" y="256895"/>
                  </a:lnTo>
                  <a:lnTo>
                    <a:pt x="383451" y="256895"/>
                  </a:lnTo>
                  <a:lnTo>
                    <a:pt x="383781" y="255625"/>
                  </a:lnTo>
                  <a:lnTo>
                    <a:pt x="386892" y="255625"/>
                  </a:lnTo>
                  <a:lnTo>
                    <a:pt x="388404" y="254355"/>
                  </a:lnTo>
                  <a:lnTo>
                    <a:pt x="389902" y="254355"/>
                  </a:lnTo>
                  <a:lnTo>
                    <a:pt x="388899" y="251815"/>
                  </a:lnTo>
                  <a:lnTo>
                    <a:pt x="388683" y="250545"/>
                  </a:lnTo>
                  <a:lnTo>
                    <a:pt x="389255" y="249275"/>
                  </a:lnTo>
                  <a:lnTo>
                    <a:pt x="390271" y="246735"/>
                  </a:lnTo>
                  <a:lnTo>
                    <a:pt x="390664" y="245465"/>
                  </a:lnTo>
                  <a:lnTo>
                    <a:pt x="390842" y="244195"/>
                  </a:lnTo>
                  <a:lnTo>
                    <a:pt x="391337" y="241655"/>
                  </a:lnTo>
                  <a:lnTo>
                    <a:pt x="391045" y="240385"/>
                  </a:lnTo>
                  <a:lnTo>
                    <a:pt x="391172" y="239115"/>
                  </a:lnTo>
                  <a:lnTo>
                    <a:pt x="390918" y="239115"/>
                  </a:lnTo>
                  <a:lnTo>
                    <a:pt x="391426" y="237845"/>
                  </a:lnTo>
                  <a:lnTo>
                    <a:pt x="392709" y="237845"/>
                  </a:lnTo>
                  <a:lnTo>
                    <a:pt x="391490" y="236575"/>
                  </a:lnTo>
                  <a:lnTo>
                    <a:pt x="390804" y="235305"/>
                  </a:lnTo>
                  <a:lnTo>
                    <a:pt x="390499" y="235305"/>
                  </a:lnTo>
                  <a:lnTo>
                    <a:pt x="390436" y="234035"/>
                  </a:lnTo>
                  <a:lnTo>
                    <a:pt x="389788" y="234035"/>
                  </a:lnTo>
                  <a:lnTo>
                    <a:pt x="389267" y="232765"/>
                  </a:lnTo>
                  <a:lnTo>
                    <a:pt x="388874" y="232765"/>
                  </a:lnTo>
                  <a:lnTo>
                    <a:pt x="388645" y="231495"/>
                  </a:lnTo>
                  <a:lnTo>
                    <a:pt x="388975" y="230225"/>
                  </a:lnTo>
                  <a:lnTo>
                    <a:pt x="389902" y="230225"/>
                  </a:lnTo>
                  <a:lnTo>
                    <a:pt x="389407" y="228955"/>
                  </a:lnTo>
                  <a:lnTo>
                    <a:pt x="389026" y="227685"/>
                  </a:lnTo>
                  <a:lnTo>
                    <a:pt x="388556" y="227685"/>
                  </a:lnTo>
                  <a:lnTo>
                    <a:pt x="387934" y="226415"/>
                  </a:lnTo>
                  <a:lnTo>
                    <a:pt x="387197" y="226415"/>
                  </a:lnTo>
                  <a:lnTo>
                    <a:pt x="387311" y="223875"/>
                  </a:lnTo>
                  <a:lnTo>
                    <a:pt x="387502" y="222605"/>
                  </a:lnTo>
                  <a:lnTo>
                    <a:pt x="387946" y="222605"/>
                  </a:lnTo>
                  <a:lnTo>
                    <a:pt x="387578" y="221335"/>
                  </a:lnTo>
                  <a:lnTo>
                    <a:pt x="386740" y="220065"/>
                  </a:lnTo>
                  <a:lnTo>
                    <a:pt x="385406" y="218795"/>
                  </a:lnTo>
                  <a:lnTo>
                    <a:pt x="384594" y="218795"/>
                  </a:lnTo>
                  <a:lnTo>
                    <a:pt x="383578" y="216255"/>
                  </a:lnTo>
                  <a:lnTo>
                    <a:pt x="383959" y="214985"/>
                  </a:lnTo>
                  <a:lnTo>
                    <a:pt x="385025" y="214985"/>
                  </a:lnTo>
                  <a:lnTo>
                    <a:pt x="384124" y="213715"/>
                  </a:lnTo>
                  <a:lnTo>
                    <a:pt x="384721" y="212445"/>
                  </a:lnTo>
                  <a:lnTo>
                    <a:pt x="389115" y="212445"/>
                  </a:lnTo>
                  <a:lnTo>
                    <a:pt x="389153" y="211175"/>
                  </a:lnTo>
                  <a:lnTo>
                    <a:pt x="388874" y="209905"/>
                  </a:lnTo>
                  <a:lnTo>
                    <a:pt x="388378" y="209905"/>
                  </a:lnTo>
                  <a:lnTo>
                    <a:pt x="388416" y="208635"/>
                  </a:lnTo>
                  <a:lnTo>
                    <a:pt x="387057" y="208635"/>
                  </a:lnTo>
                  <a:lnTo>
                    <a:pt x="386194" y="207365"/>
                  </a:lnTo>
                  <a:lnTo>
                    <a:pt x="385826" y="206095"/>
                  </a:lnTo>
                  <a:lnTo>
                    <a:pt x="387591" y="206095"/>
                  </a:lnTo>
                  <a:lnTo>
                    <a:pt x="388467" y="204825"/>
                  </a:lnTo>
                  <a:lnTo>
                    <a:pt x="387921" y="204825"/>
                  </a:lnTo>
                  <a:lnTo>
                    <a:pt x="387642" y="203555"/>
                  </a:lnTo>
                  <a:lnTo>
                    <a:pt x="387477" y="203555"/>
                  </a:lnTo>
                  <a:lnTo>
                    <a:pt x="387502" y="202285"/>
                  </a:lnTo>
                  <a:lnTo>
                    <a:pt x="387654" y="202285"/>
                  </a:lnTo>
                  <a:lnTo>
                    <a:pt x="387134" y="201015"/>
                  </a:lnTo>
                  <a:lnTo>
                    <a:pt x="385940" y="201015"/>
                  </a:lnTo>
                  <a:lnTo>
                    <a:pt x="388188" y="199745"/>
                  </a:lnTo>
                  <a:lnTo>
                    <a:pt x="387997" y="198475"/>
                  </a:lnTo>
                  <a:lnTo>
                    <a:pt x="385368" y="195935"/>
                  </a:lnTo>
                  <a:lnTo>
                    <a:pt x="385699" y="195935"/>
                  </a:lnTo>
                  <a:lnTo>
                    <a:pt x="386499" y="193395"/>
                  </a:lnTo>
                  <a:lnTo>
                    <a:pt x="387781" y="192125"/>
                  </a:lnTo>
                  <a:lnTo>
                    <a:pt x="387172" y="190855"/>
                  </a:lnTo>
                  <a:lnTo>
                    <a:pt x="386829" y="190855"/>
                  </a:lnTo>
                  <a:lnTo>
                    <a:pt x="386981" y="189585"/>
                  </a:lnTo>
                  <a:lnTo>
                    <a:pt x="388251" y="189585"/>
                  </a:lnTo>
                  <a:lnTo>
                    <a:pt x="389013" y="188315"/>
                  </a:lnTo>
                  <a:lnTo>
                    <a:pt x="388899" y="187045"/>
                  </a:lnTo>
                  <a:lnTo>
                    <a:pt x="385927" y="187045"/>
                  </a:lnTo>
                  <a:lnTo>
                    <a:pt x="385737" y="185775"/>
                  </a:lnTo>
                  <a:lnTo>
                    <a:pt x="386410" y="185775"/>
                  </a:lnTo>
                  <a:lnTo>
                    <a:pt x="387273" y="184505"/>
                  </a:lnTo>
                  <a:lnTo>
                    <a:pt x="387464" y="184505"/>
                  </a:lnTo>
                  <a:lnTo>
                    <a:pt x="386753" y="181965"/>
                  </a:lnTo>
                  <a:lnTo>
                    <a:pt x="388112" y="181965"/>
                  </a:lnTo>
                  <a:lnTo>
                    <a:pt x="390321" y="183235"/>
                  </a:lnTo>
                  <a:lnTo>
                    <a:pt x="391998" y="183235"/>
                  </a:lnTo>
                  <a:lnTo>
                    <a:pt x="392582" y="181965"/>
                  </a:lnTo>
                  <a:lnTo>
                    <a:pt x="393039" y="181965"/>
                  </a:lnTo>
                  <a:lnTo>
                    <a:pt x="394246" y="183235"/>
                  </a:lnTo>
                  <a:lnTo>
                    <a:pt x="394677" y="183235"/>
                  </a:lnTo>
                  <a:lnTo>
                    <a:pt x="395274" y="181965"/>
                  </a:lnTo>
                  <a:lnTo>
                    <a:pt x="395998" y="181965"/>
                  </a:lnTo>
                  <a:lnTo>
                    <a:pt x="396659" y="183235"/>
                  </a:lnTo>
                  <a:lnTo>
                    <a:pt x="399351" y="183235"/>
                  </a:lnTo>
                  <a:lnTo>
                    <a:pt x="400024" y="181965"/>
                  </a:lnTo>
                  <a:lnTo>
                    <a:pt x="402564" y="181965"/>
                  </a:lnTo>
                  <a:lnTo>
                    <a:pt x="403821" y="183235"/>
                  </a:lnTo>
                  <a:lnTo>
                    <a:pt x="404545" y="181965"/>
                  </a:lnTo>
                  <a:lnTo>
                    <a:pt x="404723" y="180695"/>
                  </a:lnTo>
                  <a:lnTo>
                    <a:pt x="404863" y="181965"/>
                  </a:lnTo>
                  <a:lnTo>
                    <a:pt x="409054" y="181965"/>
                  </a:lnTo>
                  <a:lnTo>
                    <a:pt x="411289" y="183235"/>
                  </a:lnTo>
                  <a:lnTo>
                    <a:pt x="423887" y="183235"/>
                  </a:lnTo>
                  <a:lnTo>
                    <a:pt x="426834" y="184505"/>
                  </a:lnTo>
                  <a:lnTo>
                    <a:pt x="429285" y="184505"/>
                  </a:lnTo>
                  <a:lnTo>
                    <a:pt x="431520" y="183235"/>
                  </a:lnTo>
                  <a:lnTo>
                    <a:pt x="434187" y="183235"/>
                  </a:lnTo>
                  <a:lnTo>
                    <a:pt x="435711" y="181965"/>
                  </a:lnTo>
                  <a:lnTo>
                    <a:pt x="436613" y="180695"/>
                  </a:lnTo>
                  <a:lnTo>
                    <a:pt x="436968" y="179425"/>
                  </a:lnTo>
                  <a:close/>
                </a:path>
                <a:path w="1116329" h="541020">
                  <a:moveTo>
                    <a:pt x="437159" y="208686"/>
                  </a:moveTo>
                  <a:lnTo>
                    <a:pt x="436918" y="208686"/>
                  </a:lnTo>
                  <a:lnTo>
                    <a:pt x="436803" y="209067"/>
                  </a:lnTo>
                  <a:lnTo>
                    <a:pt x="436943" y="209194"/>
                  </a:lnTo>
                  <a:lnTo>
                    <a:pt x="437159" y="209194"/>
                  </a:lnTo>
                  <a:lnTo>
                    <a:pt x="437159" y="208686"/>
                  </a:lnTo>
                  <a:close/>
                </a:path>
                <a:path w="1116329" h="541020">
                  <a:moveTo>
                    <a:pt x="442633" y="429907"/>
                  </a:moveTo>
                  <a:lnTo>
                    <a:pt x="442099" y="429907"/>
                  </a:lnTo>
                  <a:lnTo>
                    <a:pt x="442099" y="430415"/>
                  </a:lnTo>
                  <a:lnTo>
                    <a:pt x="442302" y="430415"/>
                  </a:lnTo>
                  <a:lnTo>
                    <a:pt x="442493" y="430161"/>
                  </a:lnTo>
                  <a:lnTo>
                    <a:pt x="442633" y="429907"/>
                  </a:lnTo>
                  <a:close/>
                </a:path>
                <a:path w="1116329" h="541020">
                  <a:moveTo>
                    <a:pt x="447217" y="238658"/>
                  </a:moveTo>
                  <a:lnTo>
                    <a:pt x="447179" y="238404"/>
                  </a:lnTo>
                  <a:lnTo>
                    <a:pt x="446608" y="238150"/>
                  </a:lnTo>
                  <a:lnTo>
                    <a:pt x="446709" y="239039"/>
                  </a:lnTo>
                  <a:lnTo>
                    <a:pt x="447217" y="238658"/>
                  </a:lnTo>
                  <a:close/>
                </a:path>
                <a:path w="1116329" h="541020">
                  <a:moveTo>
                    <a:pt x="449783" y="408190"/>
                  </a:moveTo>
                  <a:lnTo>
                    <a:pt x="449643" y="408063"/>
                  </a:lnTo>
                  <a:lnTo>
                    <a:pt x="449783" y="408190"/>
                  </a:lnTo>
                  <a:close/>
                </a:path>
                <a:path w="1116329" h="541020">
                  <a:moveTo>
                    <a:pt x="455320" y="225450"/>
                  </a:moveTo>
                  <a:lnTo>
                    <a:pt x="455104" y="225450"/>
                  </a:lnTo>
                  <a:lnTo>
                    <a:pt x="454672" y="225577"/>
                  </a:lnTo>
                  <a:lnTo>
                    <a:pt x="454609" y="225704"/>
                  </a:lnTo>
                  <a:lnTo>
                    <a:pt x="454888" y="225831"/>
                  </a:lnTo>
                  <a:lnTo>
                    <a:pt x="455320" y="225450"/>
                  </a:lnTo>
                  <a:close/>
                </a:path>
                <a:path w="1116329" h="541020">
                  <a:moveTo>
                    <a:pt x="466928" y="406158"/>
                  </a:moveTo>
                  <a:lnTo>
                    <a:pt x="465975" y="406031"/>
                  </a:lnTo>
                  <a:lnTo>
                    <a:pt x="465848" y="406666"/>
                  </a:lnTo>
                  <a:lnTo>
                    <a:pt x="465988" y="406793"/>
                  </a:lnTo>
                  <a:lnTo>
                    <a:pt x="466928" y="406158"/>
                  </a:lnTo>
                  <a:close/>
                </a:path>
                <a:path w="1116329" h="541020">
                  <a:moveTo>
                    <a:pt x="472617" y="196240"/>
                  </a:moveTo>
                  <a:lnTo>
                    <a:pt x="472097" y="196240"/>
                  </a:lnTo>
                  <a:lnTo>
                    <a:pt x="471995" y="196367"/>
                  </a:lnTo>
                  <a:lnTo>
                    <a:pt x="472490" y="196494"/>
                  </a:lnTo>
                  <a:lnTo>
                    <a:pt x="472617" y="196240"/>
                  </a:lnTo>
                  <a:close/>
                </a:path>
                <a:path w="1116329" h="541020">
                  <a:moveTo>
                    <a:pt x="476173" y="412000"/>
                  </a:moveTo>
                  <a:lnTo>
                    <a:pt x="475830" y="411746"/>
                  </a:lnTo>
                  <a:lnTo>
                    <a:pt x="475691" y="411492"/>
                  </a:lnTo>
                  <a:lnTo>
                    <a:pt x="475424" y="410984"/>
                  </a:lnTo>
                  <a:lnTo>
                    <a:pt x="475145" y="410857"/>
                  </a:lnTo>
                  <a:lnTo>
                    <a:pt x="472871" y="409841"/>
                  </a:lnTo>
                  <a:lnTo>
                    <a:pt x="472706" y="409587"/>
                  </a:lnTo>
                  <a:lnTo>
                    <a:pt x="472617" y="408317"/>
                  </a:lnTo>
                  <a:lnTo>
                    <a:pt x="471690" y="407174"/>
                  </a:lnTo>
                  <a:lnTo>
                    <a:pt x="471576" y="407047"/>
                  </a:lnTo>
                  <a:lnTo>
                    <a:pt x="469722" y="406539"/>
                  </a:lnTo>
                  <a:lnTo>
                    <a:pt x="469252" y="406412"/>
                  </a:lnTo>
                  <a:lnTo>
                    <a:pt x="468972" y="406539"/>
                  </a:lnTo>
                  <a:lnTo>
                    <a:pt x="468757" y="406412"/>
                  </a:lnTo>
                  <a:lnTo>
                    <a:pt x="468630" y="406031"/>
                  </a:lnTo>
                  <a:lnTo>
                    <a:pt x="468414" y="405904"/>
                  </a:lnTo>
                  <a:lnTo>
                    <a:pt x="467042" y="405396"/>
                  </a:lnTo>
                  <a:lnTo>
                    <a:pt x="467080" y="405777"/>
                  </a:lnTo>
                  <a:lnTo>
                    <a:pt x="466966" y="406158"/>
                  </a:lnTo>
                  <a:lnTo>
                    <a:pt x="466699" y="406666"/>
                  </a:lnTo>
                  <a:lnTo>
                    <a:pt x="466255" y="407047"/>
                  </a:lnTo>
                  <a:lnTo>
                    <a:pt x="465772" y="407174"/>
                  </a:lnTo>
                  <a:lnTo>
                    <a:pt x="464781" y="406666"/>
                  </a:lnTo>
                  <a:lnTo>
                    <a:pt x="464705" y="406539"/>
                  </a:lnTo>
                  <a:lnTo>
                    <a:pt x="464629" y="406412"/>
                  </a:lnTo>
                  <a:lnTo>
                    <a:pt x="464489" y="405777"/>
                  </a:lnTo>
                  <a:lnTo>
                    <a:pt x="464350" y="405650"/>
                  </a:lnTo>
                  <a:lnTo>
                    <a:pt x="463956" y="405650"/>
                  </a:lnTo>
                  <a:lnTo>
                    <a:pt x="462381" y="405142"/>
                  </a:lnTo>
                  <a:lnTo>
                    <a:pt x="461505" y="406285"/>
                  </a:lnTo>
                  <a:lnTo>
                    <a:pt x="460654" y="406539"/>
                  </a:lnTo>
                  <a:lnTo>
                    <a:pt x="460400" y="406539"/>
                  </a:lnTo>
                  <a:lnTo>
                    <a:pt x="458444" y="405523"/>
                  </a:lnTo>
                  <a:lnTo>
                    <a:pt x="457047" y="405904"/>
                  </a:lnTo>
                  <a:lnTo>
                    <a:pt x="456082" y="406412"/>
                  </a:lnTo>
                  <a:lnTo>
                    <a:pt x="455447" y="406539"/>
                  </a:lnTo>
                  <a:lnTo>
                    <a:pt x="455002" y="407047"/>
                  </a:lnTo>
                  <a:lnTo>
                    <a:pt x="454228" y="407428"/>
                  </a:lnTo>
                  <a:lnTo>
                    <a:pt x="453085" y="407555"/>
                  </a:lnTo>
                  <a:lnTo>
                    <a:pt x="452120" y="407809"/>
                  </a:lnTo>
                  <a:lnTo>
                    <a:pt x="452335" y="408063"/>
                  </a:lnTo>
                  <a:lnTo>
                    <a:pt x="452450" y="408317"/>
                  </a:lnTo>
                  <a:lnTo>
                    <a:pt x="452551" y="409587"/>
                  </a:lnTo>
                  <a:lnTo>
                    <a:pt x="452475" y="410095"/>
                  </a:lnTo>
                  <a:lnTo>
                    <a:pt x="452323" y="410349"/>
                  </a:lnTo>
                  <a:lnTo>
                    <a:pt x="451954" y="410603"/>
                  </a:lnTo>
                  <a:lnTo>
                    <a:pt x="451523" y="410857"/>
                  </a:lnTo>
                  <a:lnTo>
                    <a:pt x="451243" y="410857"/>
                  </a:lnTo>
                  <a:lnTo>
                    <a:pt x="451104" y="410730"/>
                  </a:lnTo>
                  <a:lnTo>
                    <a:pt x="449732" y="410349"/>
                  </a:lnTo>
                  <a:lnTo>
                    <a:pt x="449313" y="410095"/>
                  </a:lnTo>
                  <a:lnTo>
                    <a:pt x="449046" y="409714"/>
                  </a:lnTo>
                  <a:lnTo>
                    <a:pt x="448957" y="409460"/>
                  </a:lnTo>
                  <a:lnTo>
                    <a:pt x="448843" y="408698"/>
                  </a:lnTo>
                  <a:lnTo>
                    <a:pt x="449033" y="408444"/>
                  </a:lnTo>
                  <a:lnTo>
                    <a:pt x="449465" y="408317"/>
                  </a:lnTo>
                  <a:lnTo>
                    <a:pt x="449567" y="408063"/>
                  </a:lnTo>
                  <a:lnTo>
                    <a:pt x="449148" y="407809"/>
                  </a:lnTo>
                  <a:lnTo>
                    <a:pt x="448386" y="408825"/>
                  </a:lnTo>
                  <a:lnTo>
                    <a:pt x="447751" y="408952"/>
                  </a:lnTo>
                  <a:lnTo>
                    <a:pt x="443903" y="409587"/>
                  </a:lnTo>
                  <a:lnTo>
                    <a:pt x="442607" y="410984"/>
                  </a:lnTo>
                  <a:lnTo>
                    <a:pt x="442277" y="411365"/>
                  </a:lnTo>
                  <a:lnTo>
                    <a:pt x="441782" y="411492"/>
                  </a:lnTo>
                  <a:lnTo>
                    <a:pt x="441210" y="411238"/>
                  </a:lnTo>
                  <a:lnTo>
                    <a:pt x="441134" y="412000"/>
                  </a:lnTo>
                  <a:lnTo>
                    <a:pt x="476173" y="412000"/>
                  </a:lnTo>
                  <a:close/>
                </a:path>
                <a:path w="1116329" h="541020">
                  <a:moveTo>
                    <a:pt x="478853" y="415175"/>
                  </a:moveTo>
                  <a:lnTo>
                    <a:pt x="478040" y="414413"/>
                  </a:lnTo>
                  <a:lnTo>
                    <a:pt x="478015" y="414159"/>
                  </a:lnTo>
                  <a:lnTo>
                    <a:pt x="477812" y="413524"/>
                  </a:lnTo>
                  <a:lnTo>
                    <a:pt x="477456" y="412381"/>
                  </a:lnTo>
                  <a:lnTo>
                    <a:pt x="477418" y="412254"/>
                  </a:lnTo>
                  <a:lnTo>
                    <a:pt x="477100" y="412381"/>
                  </a:lnTo>
                  <a:lnTo>
                    <a:pt x="476592" y="412254"/>
                  </a:lnTo>
                  <a:lnTo>
                    <a:pt x="458952" y="412254"/>
                  </a:lnTo>
                  <a:lnTo>
                    <a:pt x="458952" y="428510"/>
                  </a:lnTo>
                  <a:lnTo>
                    <a:pt x="457136" y="431939"/>
                  </a:lnTo>
                  <a:lnTo>
                    <a:pt x="454863" y="434733"/>
                  </a:lnTo>
                  <a:lnTo>
                    <a:pt x="454266" y="435876"/>
                  </a:lnTo>
                  <a:lnTo>
                    <a:pt x="454037" y="436130"/>
                  </a:lnTo>
                  <a:lnTo>
                    <a:pt x="453453" y="436892"/>
                  </a:lnTo>
                  <a:lnTo>
                    <a:pt x="453199" y="437146"/>
                  </a:lnTo>
                  <a:lnTo>
                    <a:pt x="452996" y="437273"/>
                  </a:lnTo>
                  <a:lnTo>
                    <a:pt x="452348" y="437908"/>
                  </a:lnTo>
                  <a:lnTo>
                    <a:pt x="450164" y="440575"/>
                  </a:lnTo>
                  <a:lnTo>
                    <a:pt x="448957" y="442353"/>
                  </a:lnTo>
                  <a:lnTo>
                    <a:pt x="447433" y="444258"/>
                  </a:lnTo>
                  <a:lnTo>
                    <a:pt x="445846" y="446544"/>
                  </a:lnTo>
                  <a:lnTo>
                    <a:pt x="444982" y="447687"/>
                  </a:lnTo>
                  <a:lnTo>
                    <a:pt x="444246" y="448957"/>
                  </a:lnTo>
                  <a:lnTo>
                    <a:pt x="444030" y="449719"/>
                  </a:lnTo>
                  <a:lnTo>
                    <a:pt x="443877" y="449973"/>
                  </a:lnTo>
                  <a:lnTo>
                    <a:pt x="443738" y="450100"/>
                  </a:lnTo>
                  <a:lnTo>
                    <a:pt x="443598" y="449973"/>
                  </a:lnTo>
                  <a:lnTo>
                    <a:pt x="441325" y="451751"/>
                  </a:lnTo>
                  <a:lnTo>
                    <a:pt x="440690" y="452005"/>
                  </a:lnTo>
                  <a:lnTo>
                    <a:pt x="437388" y="452132"/>
                  </a:lnTo>
                  <a:lnTo>
                    <a:pt x="436829" y="452132"/>
                  </a:lnTo>
                  <a:lnTo>
                    <a:pt x="436473" y="452005"/>
                  </a:lnTo>
                  <a:lnTo>
                    <a:pt x="436346" y="451497"/>
                  </a:lnTo>
                  <a:lnTo>
                    <a:pt x="435114" y="449338"/>
                  </a:lnTo>
                  <a:lnTo>
                    <a:pt x="431660" y="446544"/>
                  </a:lnTo>
                  <a:lnTo>
                    <a:pt x="431355" y="446290"/>
                  </a:lnTo>
                  <a:lnTo>
                    <a:pt x="430618" y="446163"/>
                  </a:lnTo>
                  <a:lnTo>
                    <a:pt x="430161" y="446163"/>
                  </a:lnTo>
                  <a:lnTo>
                    <a:pt x="429869" y="446036"/>
                  </a:lnTo>
                  <a:lnTo>
                    <a:pt x="427253" y="443750"/>
                  </a:lnTo>
                  <a:lnTo>
                    <a:pt x="426643" y="444131"/>
                  </a:lnTo>
                  <a:lnTo>
                    <a:pt x="424789" y="445528"/>
                  </a:lnTo>
                  <a:lnTo>
                    <a:pt x="424624" y="445782"/>
                  </a:lnTo>
                  <a:lnTo>
                    <a:pt x="424345" y="445909"/>
                  </a:lnTo>
                  <a:lnTo>
                    <a:pt x="423913" y="446036"/>
                  </a:lnTo>
                  <a:lnTo>
                    <a:pt x="423710" y="446544"/>
                  </a:lnTo>
                  <a:lnTo>
                    <a:pt x="423303" y="446544"/>
                  </a:lnTo>
                  <a:lnTo>
                    <a:pt x="422757" y="446290"/>
                  </a:lnTo>
                  <a:lnTo>
                    <a:pt x="422529" y="446163"/>
                  </a:lnTo>
                  <a:lnTo>
                    <a:pt x="421627" y="445528"/>
                  </a:lnTo>
                  <a:lnTo>
                    <a:pt x="421436" y="444639"/>
                  </a:lnTo>
                  <a:lnTo>
                    <a:pt x="421957" y="443750"/>
                  </a:lnTo>
                  <a:lnTo>
                    <a:pt x="422275" y="443623"/>
                  </a:lnTo>
                  <a:lnTo>
                    <a:pt x="421894" y="442353"/>
                  </a:lnTo>
                  <a:lnTo>
                    <a:pt x="421855" y="441845"/>
                  </a:lnTo>
                  <a:lnTo>
                    <a:pt x="421995" y="441591"/>
                  </a:lnTo>
                  <a:lnTo>
                    <a:pt x="422668" y="439813"/>
                  </a:lnTo>
                  <a:lnTo>
                    <a:pt x="423037" y="439051"/>
                  </a:lnTo>
                  <a:lnTo>
                    <a:pt x="423570" y="438924"/>
                  </a:lnTo>
                  <a:lnTo>
                    <a:pt x="424916" y="439559"/>
                  </a:lnTo>
                  <a:lnTo>
                    <a:pt x="425335" y="438924"/>
                  </a:lnTo>
                  <a:lnTo>
                    <a:pt x="426478" y="437146"/>
                  </a:lnTo>
                  <a:lnTo>
                    <a:pt x="426707" y="436765"/>
                  </a:lnTo>
                  <a:lnTo>
                    <a:pt x="427177" y="436511"/>
                  </a:lnTo>
                  <a:lnTo>
                    <a:pt x="428701" y="437273"/>
                  </a:lnTo>
                  <a:lnTo>
                    <a:pt x="429082" y="437908"/>
                  </a:lnTo>
                  <a:lnTo>
                    <a:pt x="429056" y="438797"/>
                  </a:lnTo>
                  <a:lnTo>
                    <a:pt x="430136" y="438162"/>
                  </a:lnTo>
                  <a:lnTo>
                    <a:pt x="431609" y="436892"/>
                  </a:lnTo>
                  <a:lnTo>
                    <a:pt x="431990" y="436511"/>
                  </a:lnTo>
                  <a:lnTo>
                    <a:pt x="433501" y="434987"/>
                  </a:lnTo>
                  <a:lnTo>
                    <a:pt x="433641" y="434733"/>
                  </a:lnTo>
                  <a:lnTo>
                    <a:pt x="433933" y="434479"/>
                  </a:lnTo>
                  <a:lnTo>
                    <a:pt x="434352" y="434352"/>
                  </a:lnTo>
                  <a:lnTo>
                    <a:pt x="435419" y="434479"/>
                  </a:lnTo>
                  <a:lnTo>
                    <a:pt x="435584" y="434352"/>
                  </a:lnTo>
                  <a:lnTo>
                    <a:pt x="436079" y="433971"/>
                  </a:lnTo>
                  <a:lnTo>
                    <a:pt x="439000" y="431685"/>
                  </a:lnTo>
                  <a:lnTo>
                    <a:pt x="439648" y="430542"/>
                  </a:lnTo>
                  <a:lnTo>
                    <a:pt x="440512" y="429907"/>
                  </a:lnTo>
                  <a:lnTo>
                    <a:pt x="440613" y="428764"/>
                  </a:lnTo>
                  <a:lnTo>
                    <a:pt x="440969" y="428510"/>
                  </a:lnTo>
                  <a:lnTo>
                    <a:pt x="441617" y="428256"/>
                  </a:lnTo>
                  <a:lnTo>
                    <a:pt x="442341" y="428383"/>
                  </a:lnTo>
                  <a:lnTo>
                    <a:pt x="442696" y="428383"/>
                  </a:lnTo>
                  <a:lnTo>
                    <a:pt x="442836" y="428891"/>
                  </a:lnTo>
                  <a:lnTo>
                    <a:pt x="442937" y="429018"/>
                  </a:lnTo>
                  <a:lnTo>
                    <a:pt x="443077" y="429018"/>
                  </a:lnTo>
                  <a:lnTo>
                    <a:pt x="443179" y="429399"/>
                  </a:lnTo>
                  <a:lnTo>
                    <a:pt x="443242" y="429780"/>
                  </a:lnTo>
                  <a:lnTo>
                    <a:pt x="443166" y="429907"/>
                  </a:lnTo>
                  <a:lnTo>
                    <a:pt x="443699" y="429907"/>
                  </a:lnTo>
                  <a:lnTo>
                    <a:pt x="444017" y="429780"/>
                  </a:lnTo>
                  <a:lnTo>
                    <a:pt x="444995" y="430288"/>
                  </a:lnTo>
                  <a:lnTo>
                    <a:pt x="446036" y="429780"/>
                  </a:lnTo>
                  <a:lnTo>
                    <a:pt x="448741" y="427494"/>
                  </a:lnTo>
                  <a:lnTo>
                    <a:pt x="448856" y="426224"/>
                  </a:lnTo>
                  <a:lnTo>
                    <a:pt x="448983" y="425970"/>
                  </a:lnTo>
                  <a:lnTo>
                    <a:pt x="449846" y="425716"/>
                  </a:lnTo>
                  <a:lnTo>
                    <a:pt x="450011" y="425716"/>
                  </a:lnTo>
                  <a:lnTo>
                    <a:pt x="450799" y="426097"/>
                  </a:lnTo>
                  <a:lnTo>
                    <a:pt x="451319" y="426097"/>
                  </a:lnTo>
                  <a:lnTo>
                    <a:pt x="451739" y="426351"/>
                  </a:lnTo>
                  <a:lnTo>
                    <a:pt x="452081" y="426732"/>
                  </a:lnTo>
                  <a:lnTo>
                    <a:pt x="452107" y="427240"/>
                  </a:lnTo>
                  <a:lnTo>
                    <a:pt x="452043" y="427367"/>
                  </a:lnTo>
                  <a:lnTo>
                    <a:pt x="453313" y="427494"/>
                  </a:lnTo>
                  <a:lnTo>
                    <a:pt x="454075" y="426478"/>
                  </a:lnTo>
                  <a:lnTo>
                    <a:pt x="454367" y="425970"/>
                  </a:lnTo>
                  <a:lnTo>
                    <a:pt x="454736" y="425843"/>
                  </a:lnTo>
                  <a:lnTo>
                    <a:pt x="458203" y="426859"/>
                  </a:lnTo>
                  <a:lnTo>
                    <a:pt x="458419" y="426732"/>
                  </a:lnTo>
                  <a:lnTo>
                    <a:pt x="458698" y="426859"/>
                  </a:lnTo>
                  <a:lnTo>
                    <a:pt x="458939" y="427113"/>
                  </a:lnTo>
                  <a:lnTo>
                    <a:pt x="458952" y="428510"/>
                  </a:lnTo>
                  <a:lnTo>
                    <a:pt x="458952" y="412254"/>
                  </a:lnTo>
                  <a:lnTo>
                    <a:pt x="439826" y="412254"/>
                  </a:lnTo>
                  <a:lnTo>
                    <a:pt x="437616" y="412254"/>
                  </a:lnTo>
                  <a:lnTo>
                    <a:pt x="437032" y="413016"/>
                  </a:lnTo>
                  <a:lnTo>
                    <a:pt x="436613" y="413524"/>
                  </a:lnTo>
                  <a:lnTo>
                    <a:pt x="436105" y="413524"/>
                  </a:lnTo>
                  <a:lnTo>
                    <a:pt x="434708" y="412889"/>
                  </a:lnTo>
                  <a:lnTo>
                    <a:pt x="433527" y="413524"/>
                  </a:lnTo>
                  <a:lnTo>
                    <a:pt x="433184" y="414794"/>
                  </a:lnTo>
                  <a:lnTo>
                    <a:pt x="433070" y="414921"/>
                  </a:lnTo>
                  <a:lnTo>
                    <a:pt x="432638" y="415302"/>
                  </a:lnTo>
                  <a:lnTo>
                    <a:pt x="432206" y="415429"/>
                  </a:lnTo>
                  <a:lnTo>
                    <a:pt x="431927" y="415429"/>
                  </a:lnTo>
                  <a:lnTo>
                    <a:pt x="431787" y="415302"/>
                  </a:lnTo>
                  <a:lnTo>
                    <a:pt x="430415" y="414921"/>
                  </a:lnTo>
                  <a:lnTo>
                    <a:pt x="428917" y="415302"/>
                  </a:lnTo>
                  <a:lnTo>
                    <a:pt x="427418" y="415937"/>
                  </a:lnTo>
                  <a:lnTo>
                    <a:pt x="423900" y="417842"/>
                  </a:lnTo>
                  <a:lnTo>
                    <a:pt x="422300" y="418604"/>
                  </a:lnTo>
                  <a:lnTo>
                    <a:pt x="421106" y="418858"/>
                  </a:lnTo>
                  <a:lnTo>
                    <a:pt x="420204" y="419493"/>
                  </a:lnTo>
                  <a:lnTo>
                    <a:pt x="416687" y="421652"/>
                  </a:lnTo>
                  <a:lnTo>
                    <a:pt x="414464" y="422795"/>
                  </a:lnTo>
                  <a:lnTo>
                    <a:pt x="412953" y="423430"/>
                  </a:lnTo>
                  <a:lnTo>
                    <a:pt x="412178" y="423557"/>
                  </a:lnTo>
                  <a:lnTo>
                    <a:pt x="409892" y="425843"/>
                  </a:lnTo>
                  <a:lnTo>
                    <a:pt x="408622" y="426224"/>
                  </a:lnTo>
                  <a:lnTo>
                    <a:pt x="408190" y="426478"/>
                  </a:lnTo>
                  <a:lnTo>
                    <a:pt x="404393" y="427875"/>
                  </a:lnTo>
                  <a:lnTo>
                    <a:pt x="401650" y="429399"/>
                  </a:lnTo>
                  <a:lnTo>
                    <a:pt x="399923" y="431050"/>
                  </a:lnTo>
                  <a:lnTo>
                    <a:pt x="399059" y="431304"/>
                  </a:lnTo>
                  <a:lnTo>
                    <a:pt x="396494" y="431939"/>
                  </a:lnTo>
                  <a:lnTo>
                    <a:pt x="393763" y="432320"/>
                  </a:lnTo>
                  <a:lnTo>
                    <a:pt x="393738" y="432701"/>
                  </a:lnTo>
                  <a:lnTo>
                    <a:pt x="393827" y="432955"/>
                  </a:lnTo>
                  <a:lnTo>
                    <a:pt x="393268" y="433971"/>
                  </a:lnTo>
                  <a:lnTo>
                    <a:pt x="393065" y="433844"/>
                  </a:lnTo>
                  <a:lnTo>
                    <a:pt x="391452" y="434860"/>
                  </a:lnTo>
                  <a:lnTo>
                    <a:pt x="388797" y="436587"/>
                  </a:lnTo>
                  <a:lnTo>
                    <a:pt x="388797" y="459752"/>
                  </a:lnTo>
                  <a:lnTo>
                    <a:pt x="388785" y="460133"/>
                  </a:lnTo>
                  <a:lnTo>
                    <a:pt x="388658" y="460514"/>
                  </a:lnTo>
                  <a:lnTo>
                    <a:pt x="388226" y="461403"/>
                  </a:lnTo>
                  <a:lnTo>
                    <a:pt x="387807" y="461530"/>
                  </a:lnTo>
                  <a:lnTo>
                    <a:pt x="387159" y="461403"/>
                  </a:lnTo>
                  <a:lnTo>
                    <a:pt x="385699" y="460641"/>
                  </a:lnTo>
                  <a:lnTo>
                    <a:pt x="385610" y="459752"/>
                  </a:lnTo>
                  <a:lnTo>
                    <a:pt x="386207" y="458609"/>
                  </a:lnTo>
                  <a:lnTo>
                    <a:pt x="386270" y="458101"/>
                  </a:lnTo>
                  <a:lnTo>
                    <a:pt x="387134" y="457847"/>
                  </a:lnTo>
                  <a:lnTo>
                    <a:pt x="387769" y="457974"/>
                  </a:lnTo>
                  <a:lnTo>
                    <a:pt x="388086" y="458228"/>
                  </a:lnTo>
                  <a:lnTo>
                    <a:pt x="388150" y="458736"/>
                  </a:lnTo>
                  <a:lnTo>
                    <a:pt x="388797" y="459752"/>
                  </a:lnTo>
                  <a:lnTo>
                    <a:pt x="388797" y="436587"/>
                  </a:lnTo>
                  <a:lnTo>
                    <a:pt x="387350" y="437527"/>
                  </a:lnTo>
                  <a:lnTo>
                    <a:pt x="387273" y="437654"/>
                  </a:lnTo>
                  <a:lnTo>
                    <a:pt x="386918" y="437908"/>
                  </a:lnTo>
                  <a:lnTo>
                    <a:pt x="386842" y="438035"/>
                  </a:lnTo>
                  <a:lnTo>
                    <a:pt x="386080" y="438543"/>
                  </a:lnTo>
                  <a:lnTo>
                    <a:pt x="385775" y="438797"/>
                  </a:lnTo>
                  <a:lnTo>
                    <a:pt x="384835" y="439305"/>
                  </a:lnTo>
                  <a:lnTo>
                    <a:pt x="384771" y="439432"/>
                  </a:lnTo>
                  <a:lnTo>
                    <a:pt x="384403" y="439813"/>
                  </a:lnTo>
                  <a:lnTo>
                    <a:pt x="383895" y="440067"/>
                  </a:lnTo>
                  <a:lnTo>
                    <a:pt x="382193" y="440575"/>
                  </a:lnTo>
                  <a:lnTo>
                    <a:pt x="380568" y="441464"/>
                  </a:lnTo>
                  <a:lnTo>
                    <a:pt x="378421" y="442734"/>
                  </a:lnTo>
                  <a:lnTo>
                    <a:pt x="373799" y="446036"/>
                  </a:lnTo>
                  <a:lnTo>
                    <a:pt x="373634" y="446290"/>
                  </a:lnTo>
                  <a:lnTo>
                    <a:pt x="373468" y="446417"/>
                  </a:lnTo>
                  <a:lnTo>
                    <a:pt x="373253" y="446544"/>
                  </a:lnTo>
                  <a:lnTo>
                    <a:pt x="373291" y="447687"/>
                  </a:lnTo>
                  <a:lnTo>
                    <a:pt x="373672" y="448449"/>
                  </a:lnTo>
                  <a:lnTo>
                    <a:pt x="374573" y="449084"/>
                  </a:lnTo>
                  <a:lnTo>
                    <a:pt x="374865" y="449211"/>
                  </a:lnTo>
                  <a:lnTo>
                    <a:pt x="375094" y="449592"/>
                  </a:lnTo>
                  <a:lnTo>
                    <a:pt x="375488" y="450862"/>
                  </a:lnTo>
                  <a:lnTo>
                    <a:pt x="375208" y="452005"/>
                  </a:lnTo>
                  <a:lnTo>
                    <a:pt x="375132" y="453021"/>
                  </a:lnTo>
                  <a:lnTo>
                    <a:pt x="376351" y="455942"/>
                  </a:lnTo>
                  <a:lnTo>
                    <a:pt x="377304" y="456196"/>
                  </a:lnTo>
                  <a:lnTo>
                    <a:pt x="377571" y="456323"/>
                  </a:lnTo>
                  <a:lnTo>
                    <a:pt x="377786" y="456577"/>
                  </a:lnTo>
                  <a:lnTo>
                    <a:pt x="378282" y="458228"/>
                  </a:lnTo>
                  <a:lnTo>
                    <a:pt x="379006" y="459879"/>
                  </a:lnTo>
                  <a:lnTo>
                    <a:pt x="379120" y="460260"/>
                  </a:lnTo>
                  <a:lnTo>
                    <a:pt x="379234" y="461403"/>
                  </a:lnTo>
                  <a:lnTo>
                    <a:pt x="379171" y="462165"/>
                  </a:lnTo>
                  <a:lnTo>
                    <a:pt x="379285" y="462546"/>
                  </a:lnTo>
                  <a:lnTo>
                    <a:pt x="379564" y="463054"/>
                  </a:lnTo>
                  <a:lnTo>
                    <a:pt x="379907" y="463435"/>
                  </a:lnTo>
                  <a:lnTo>
                    <a:pt x="379996" y="463689"/>
                  </a:lnTo>
                  <a:lnTo>
                    <a:pt x="381063" y="463816"/>
                  </a:lnTo>
                  <a:lnTo>
                    <a:pt x="381495" y="463689"/>
                  </a:lnTo>
                  <a:lnTo>
                    <a:pt x="381850" y="463816"/>
                  </a:lnTo>
                  <a:lnTo>
                    <a:pt x="382524" y="465086"/>
                  </a:lnTo>
                  <a:lnTo>
                    <a:pt x="383387" y="464451"/>
                  </a:lnTo>
                  <a:lnTo>
                    <a:pt x="383679" y="463689"/>
                  </a:lnTo>
                  <a:lnTo>
                    <a:pt x="384175" y="462419"/>
                  </a:lnTo>
                  <a:lnTo>
                    <a:pt x="384492" y="462165"/>
                  </a:lnTo>
                  <a:lnTo>
                    <a:pt x="384924" y="462038"/>
                  </a:lnTo>
                  <a:lnTo>
                    <a:pt x="388442" y="461530"/>
                  </a:lnTo>
                  <a:lnTo>
                    <a:pt x="388696" y="461530"/>
                  </a:lnTo>
                  <a:lnTo>
                    <a:pt x="388772" y="461403"/>
                  </a:lnTo>
                  <a:lnTo>
                    <a:pt x="389191" y="461022"/>
                  </a:lnTo>
                  <a:lnTo>
                    <a:pt x="389267" y="459371"/>
                  </a:lnTo>
                  <a:lnTo>
                    <a:pt x="389331" y="459244"/>
                  </a:lnTo>
                  <a:lnTo>
                    <a:pt x="389483" y="459371"/>
                  </a:lnTo>
                  <a:lnTo>
                    <a:pt x="389623" y="459244"/>
                  </a:lnTo>
                  <a:lnTo>
                    <a:pt x="389763" y="458990"/>
                  </a:lnTo>
                  <a:lnTo>
                    <a:pt x="390093" y="458863"/>
                  </a:lnTo>
                  <a:lnTo>
                    <a:pt x="391795" y="458736"/>
                  </a:lnTo>
                  <a:lnTo>
                    <a:pt x="392506" y="457847"/>
                  </a:lnTo>
                  <a:lnTo>
                    <a:pt x="393319" y="456831"/>
                  </a:lnTo>
                  <a:lnTo>
                    <a:pt x="393611" y="456196"/>
                  </a:lnTo>
                  <a:lnTo>
                    <a:pt x="394106" y="456196"/>
                  </a:lnTo>
                  <a:lnTo>
                    <a:pt x="395376" y="456831"/>
                  </a:lnTo>
                  <a:lnTo>
                    <a:pt x="395859" y="456958"/>
                  </a:lnTo>
                  <a:lnTo>
                    <a:pt x="396290" y="456704"/>
                  </a:lnTo>
                  <a:lnTo>
                    <a:pt x="396557" y="456196"/>
                  </a:lnTo>
                  <a:lnTo>
                    <a:pt x="396963" y="455434"/>
                  </a:lnTo>
                  <a:lnTo>
                    <a:pt x="397395" y="455180"/>
                  </a:lnTo>
                  <a:lnTo>
                    <a:pt x="397713" y="455053"/>
                  </a:lnTo>
                  <a:lnTo>
                    <a:pt x="399846" y="454545"/>
                  </a:lnTo>
                  <a:lnTo>
                    <a:pt x="400227" y="454545"/>
                  </a:lnTo>
                  <a:lnTo>
                    <a:pt x="400380" y="454672"/>
                  </a:lnTo>
                  <a:lnTo>
                    <a:pt x="402170" y="455307"/>
                  </a:lnTo>
                  <a:lnTo>
                    <a:pt x="401281" y="453529"/>
                  </a:lnTo>
                  <a:lnTo>
                    <a:pt x="402005" y="453021"/>
                  </a:lnTo>
                  <a:lnTo>
                    <a:pt x="402120" y="452894"/>
                  </a:lnTo>
                  <a:lnTo>
                    <a:pt x="402602" y="452513"/>
                  </a:lnTo>
                  <a:lnTo>
                    <a:pt x="403009" y="452513"/>
                  </a:lnTo>
                  <a:lnTo>
                    <a:pt x="403694" y="452894"/>
                  </a:lnTo>
                  <a:lnTo>
                    <a:pt x="403910" y="453529"/>
                  </a:lnTo>
                  <a:lnTo>
                    <a:pt x="404114" y="453783"/>
                  </a:lnTo>
                  <a:lnTo>
                    <a:pt x="404164" y="454545"/>
                  </a:lnTo>
                  <a:lnTo>
                    <a:pt x="403860" y="455053"/>
                  </a:lnTo>
                  <a:lnTo>
                    <a:pt x="402907" y="455434"/>
                  </a:lnTo>
                  <a:lnTo>
                    <a:pt x="402704" y="455307"/>
                  </a:lnTo>
                  <a:lnTo>
                    <a:pt x="402170" y="455307"/>
                  </a:lnTo>
                  <a:lnTo>
                    <a:pt x="403961" y="455942"/>
                  </a:lnTo>
                  <a:lnTo>
                    <a:pt x="405244" y="455561"/>
                  </a:lnTo>
                  <a:lnTo>
                    <a:pt x="405777" y="455561"/>
                  </a:lnTo>
                  <a:lnTo>
                    <a:pt x="406400" y="455942"/>
                  </a:lnTo>
                  <a:lnTo>
                    <a:pt x="406920" y="456450"/>
                  </a:lnTo>
                  <a:lnTo>
                    <a:pt x="407136" y="455561"/>
                  </a:lnTo>
                  <a:lnTo>
                    <a:pt x="407162" y="455434"/>
                  </a:lnTo>
                  <a:lnTo>
                    <a:pt x="407301" y="455180"/>
                  </a:lnTo>
                  <a:lnTo>
                    <a:pt x="407492" y="455053"/>
                  </a:lnTo>
                  <a:lnTo>
                    <a:pt x="408114" y="454799"/>
                  </a:lnTo>
                  <a:lnTo>
                    <a:pt x="408406" y="454799"/>
                  </a:lnTo>
                  <a:lnTo>
                    <a:pt x="409524" y="455434"/>
                  </a:lnTo>
                  <a:lnTo>
                    <a:pt x="409600" y="455561"/>
                  </a:lnTo>
                  <a:lnTo>
                    <a:pt x="409702" y="455942"/>
                  </a:lnTo>
                  <a:lnTo>
                    <a:pt x="409346" y="457466"/>
                  </a:lnTo>
                  <a:lnTo>
                    <a:pt x="410832" y="457720"/>
                  </a:lnTo>
                  <a:lnTo>
                    <a:pt x="411035" y="457593"/>
                  </a:lnTo>
                  <a:lnTo>
                    <a:pt x="411213" y="457593"/>
                  </a:lnTo>
                  <a:lnTo>
                    <a:pt x="411365" y="457720"/>
                  </a:lnTo>
                  <a:lnTo>
                    <a:pt x="412026" y="457593"/>
                  </a:lnTo>
                  <a:lnTo>
                    <a:pt x="414020" y="457212"/>
                  </a:lnTo>
                  <a:lnTo>
                    <a:pt x="414591" y="457212"/>
                  </a:lnTo>
                  <a:lnTo>
                    <a:pt x="414947" y="457339"/>
                  </a:lnTo>
                  <a:lnTo>
                    <a:pt x="415036" y="457720"/>
                  </a:lnTo>
                  <a:lnTo>
                    <a:pt x="415150" y="457974"/>
                  </a:lnTo>
                  <a:lnTo>
                    <a:pt x="415480" y="458482"/>
                  </a:lnTo>
                  <a:lnTo>
                    <a:pt x="416991" y="457212"/>
                  </a:lnTo>
                  <a:lnTo>
                    <a:pt x="417499" y="456958"/>
                  </a:lnTo>
                  <a:lnTo>
                    <a:pt x="417957" y="456958"/>
                  </a:lnTo>
                  <a:lnTo>
                    <a:pt x="418376" y="457085"/>
                  </a:lnTo>
                  <a:lnTo>
                    <a:pt x="420281" y="458736"/>
                  </a:lnTo>
                  <a:lnTo>
                    <a:pt x="420357" y="458990"/>
                  </a:lnTo>
                  <a:lnTo>
                    <a:pt x="421017" y="458228"/>
                  </a:lnTo>
                  <a:lnTo>
                    <a:pt x="421093" y="458101"/>
                  </a:lnTo>
                  <a:lnTo>
                    <a:pt x="421335" y="457974"/>
                  </a:lnTo>
                  <a:lnTo>
                    <a:pt x="421982" y="457720"/>
                  </a:lnTo>
                  <a:lnTo>
                    <a:pt x="423062" y="458228"/>
                  </a:lnTo>
                  <a:lnTo>
                    <a:pt x="423087" y="458863"/>
                  </a:lnTo>
                  <a:lnTo>
                    <a:pt x="422122" y="460641"/>
                  </a:lnTo>
                  <a:lnTo>
                    <a:pt x="422351" y="460768"/>
                  </a:lnTo>
                  <a:lnTo>
                    <a:pt x="422706" y="460133"/>
                  </a:lnTo>
                  <a:lnTo>
                    <a:pt x="423316" y="459752"/>
                  </a:lnTo>
                  <a:lnTo>
                    <a:pt x="424167" y="459879"/>
                  </a:lnTo>
                  <a:lnTo>
                    <a:pt x="424383" y="459879"/>
                  </a:lnTo>
                  <a:lnTo>
                    <a:pt x="424649" y="460006"/>
                  </a:lnTo>
                  <a:lnTo>
                    <a:pt x="425005" y="460387"/>
                  </a:lnTo>
                  <a:lnTo>
                    <a:pt x="425284" y="460514"/>
                  </a:lnTo>
                  <a:lnTo>
                    <a:pt x="425196" y="461530"/>
                  </a:lnTo>
                  <a:lnTo>
                    <a:pt x="425615" y="461784"/>
                  </a:lnTo>
                  <a:lnTo>
                    <a:pt x="426237" y="462546"/>
                  </a:lnTo>
                  <a:lnTo>
                    <a:pt x="426770" y="462546"/>
                  </a:lnTo>
                  <a:lnTo>
                    <a:pt x="427393" y="462927"/>
                  </a:lnTo>
                  <a:lnTo>
                    <a:pt x="429780" y="465594"/>
                  </a:lnTo>
                  <a:lnTo>
                    <a:pt x="430199" y="465721"/>
                  </a:lnTo>
                  <a:lnTo>
                    <a:pt x="430212" y="466229"/>
                  </a:lnTo>
                  <a:lnTo>
                    <a:pt x="430085" y="466483"/>
                  </a:lnTo>
                  <a:lnTo>
                    <a:pt x="430009" y="466991"/>
                  </a:lnTo>
                  <a:lnTo>
                    <a:pt x="429895" y="467372"/>
                  </a:lnTo>
                  <a:lnTo>
                    <a:pt x="429717" y="467753"/>
                  </a:lnTo>
                  <a:lnTo>
                    <a:pt x="429069" y="468896"/>
                  </a:lnTo>
                  <a:lnTo>
                    <a:pt x="427977" y="470547"/>
                  </a:lnTo>
                  <a:lnTo>
                    <a:pt x="427304" y="471690"/>
                  </a:lnTo>
                  <a:lnTo>
                    <a:pt x="425958" y="473468"/>
                  </a:lnTo>
                  <a:lnTo>
                    <a:pt x="425589" y="474103"/>
                  </a:lnTo>
                  <a:lnTo>
                    <a:pt x="425450" y="474738"/>
                  </a:lnTo>
                  <a:lnTo>
                    <a:pt x="425221" y="475246"/>
                  </a:lnTo>
                  <a:lnTo>
                    <a:pt x="424675" y="475754"/>
                  </a:lnTo>
                  <a:lnTo>
                    <a:pt x="424446" y="476516"/>
                  </a:lnTo>
                  <a:lnTo>
                    <a:pt x="424129" y="477024"/>
                  </a:lnTo>
                  <a:lnTo>
                    <a:pt x="423697" y="477151"/>
                  </a:lnTo>
                  <a:lnTo>
                    <a:pt x="422440" y="479437"/>
                  </a:lnTo>
                  <a:lnTo>
                    <a:pt x="421932" y="480072"/>
                  </a:lnTo>
                  <a:lnTo>
                    <a:pt x="421068" y="481088"/>
                  </a:lnTo>
                  <a:lnTo>
                    <a:pt x="420738" y="481723"/>
                  </a:lnTo>
                  <a:lnTo>
                    <a:pt x="420293" y="481977"/>
                  </a:lnTo>
                  <a:lnTo>
                    <a:pt x="419862" y="482485"/>
                  </a:lnTo>
                  <a:lnTo>
                    <a:pt x="419214" y="483628"/>
                  </a:lnTo>
                  <a:lnTo>
                    <a:pt x="418541" y="484898"/>
                  </a:lnTo>
                  <a:lnTo>
                    <a:pt x="417525" y="486041"/>
                  </a:lnTo>
                  <a:lnTo>
                    <a:pt x="416636" y="487819"/>
                  </a:lnTo>
                  <a:lnTo>
                    <a:pt x="415899" y="489851"/>
                  </a:lnTo>
                  <a:lnTo>
                    <a:pt x="415226" y="491121"/>
                  </a:lnTo>
                  <a:lnTo>
                    <a:pt x="413766" y="493280"/>
                  </a:lnTo>
                  <a:lnTo>
                    <a:pt x="413054" y="494931"/>
                  </a:lnTo>
                  <a:lnTo>
                    <a:pt x="413105" y="496201"/>
                  </a:lnTo>
                  <a:lnTo>
                    <a:pt x="412851" y="497725"/>
                  </a:lnTo>
                  <a:lnTo>
                    <a:pt x="414896" y="501916"/>
                  </a:lnTo>
                  <a:lnTo>
                    <a:pt x="417715" y="505599"/>
                  </a:lnTo>
                  <a:lnTo>
                    <a:pt x="421335" y="508520"/>
                  </a:lnTo>
                  <a:lnTo>
                    <a:pt x="423964" y="505091"/>
                  </a:lnTo>
                  <a:lnTo>
                    <a:pt x="424180" y="505091"/>
                  </a:lnTo>
                  <a:lnTo>
                    <a:pt x="424319" y="504964"/>
                  </a:lnTo>
                  <a:lnTo>
                    <a:pt x="424383" y="504837"/>
                  </a:lnTo>
                  <a:lnTo>
                    <a:pt x="426643" y="504075"/>
                  </a:lnTo>
                  <a:lnTo>
                    <a:pt x="425945" y="502932"/>
                  </a:lnTo>
                  <a:lnTo>
                    <a:pt x="425894" y="502424"/>
                  </a:lnTo>
                  <a:lnTo>
                    <a:pt x="426034" y="502170"/>
                  </a:lnTo>
                  <a:lnTo>
                    <a:pt x="427837" y="497725"/>
                  </a:lnTo>
                  <a:lnTo>
                    <a:pt x="430961" y="493661"/>
                  </a:lnTo>
                  <a:lnTo>
                    <a:pt x="435432" y="489978"/>
                  </a:lnTo>
                  <a:lnTo>
                    <a:pt x="435444" y="489470"/>
                  </a:lnTo>
                  <a:lnTo>
                    <a:pt x="434530" y="488962"/>
                  </a:lnTo>
                  <a:lnTo>
                    <a:pt x="434352" y="488835"/>
                  </a:lnTo>
                  <a:lnTo>
                    <a:pt x="434162" y="488200"/>
                  </a:lnTo>
                  <a:lnTo>
                    <a:pt x="434124" y="487819"/>
                  </a:lnTo>
                  <a:lnTo>
                    <a:pt x="434936" y="486295"/>
                  </a:lnTo>
                  <a:lnTo>
                    <a:pt x="435838" y="485406"/>
                  </a:lnTo>
                  <a:lnTo>
                    <a:pt x="436905" y="485152"/>
                  </a:lnTo>
                  <a:lnTo>
                    <a:pt x="437019" y="483628"/>
                  </a:lnTo>
                  <a:lnTo>
                    <a:pt x="437235" y="483120"/>
                  </a:lnTo>
                  <a:lnTo>
                    <a:pt x="437603" y="482866"/>
                  </a:lnTo>
                  <a:lnTo>
                    <a:pt x="440067" y="481723"/>
                  </a:lnTo>
                  <a:lnTo>
                    <a:pt x="441604" y="479310"/>
                  </a:lnTo>
                  <a:lnTo>
                    <a:pt x="441312" y="477786"/>
                  </a:lnTo>
                  <a:lnTo>
                    <a:pt x="441363" y="477024"/>
                  </a:lnTo>
                  <a:lnTo>
                    <a:pt x="441858" y="476770"/>
                  </a:lnTo>
                  <a:lnTo>
                    <a:pt x="442937" y="475754"/>
                  </a:lnTo>
                  <a:lnTo>
                    <a:pt x="442468" y="474103"/>
                  </a:lnTo>
                  <a:lnTo>
                    <a:pt x="442569" y="473468"/>
                  </a:lnTo>
                  <a:lnTo>
                    <a:pt x="442683" y="473341"/>
                  </a:lnTo>
                  <a:lnTo>
                    <a:pt x="444385" y="472833"/>
                  </a:lnTo>
                  <a:lnTo>
                    <a:pt x="445376" y="472960"/>
                  </a:lnTo>
                  <a:lnTo>
                    <a:pt x="446506" y="473595"/>
                  </a:lnTo>
                  <a:lnTo>
                    <a:pt x="446786" y="472833"/>
                  </a:lnTo>
                  <a:lnTo>
                    <a:pt x="448538" y="468134"/>
                  </a:lnTo>
                  <a:lnTo>
                    <a:pt x="448741" y="467753"/>
                  </a:lnTo>
                  <a:lnTo>
                    <a:pt x="449135" y="467499"/>
                  </a:lnTo>
                  <a:lnTo>
                    <a:pt x="449707" y="467499"/>
                  </a:lnTo>
                  <a:lnTo>
                    <a:pt x="449986" y="467626"/>
                  </a:lnTo>
                  <a:lnTo>
                    <a:pt x="450164" y="467499"/>
                  </a:lnTo>
                  <a:lnTo>
                    <a:pt x="450342" y="467372"/>
                  </a:lnTo>
                  <a:lnTo>
                    <a:pt x="450786" y="466991"/>
                  </a:lnTo>
                  <a:lnTo>
                    <a:pt x="451002" y="466483"/>
                  </a:lnTo>
                  <a:lnTo>
                    <a:pt x="451434" y="466229"/>
                  </a:lnTo>
                  <a:lnTo>
                    <a:pt x="452234" y="463689"/>
                  </a:lnTo>
                  <a:lnTo>
                    <a:pt x="452374" y="463435"/>
                  </a:lnTo>
                  <a:lnTo>
                    <a:pt x="452653" y="463181"/>
                  </a:lnTo>
                  <a:lnTo>
                    <a:pt x="453428" y="462927"/>
                  </a:lnTo>
                  <a:lnTo>
                    <a:pt x="453542" y="462038"/>
                  </a:lnTo>
                  <a:lnTo>
                    <a:pt x="453847" y="461784"/>
                  </a:lnTo>
                  <a:lnTo>
                    <a:pt x="454507" y="461911"/>
                  </a:lnTo>
                  <a:lnTo>
                    <a:pt x="454507" y="461784"/>
                  </a:lnTo>
                  <a:lnTo>
                    <a:pt x="454621" y="461149"/>
                  </a:lnTo>
                  <a:lnTo>
                    <a:pt x="454799" y="460768"/>
                  </a:lnTo>
                  <a:lnTo>
                    <a:pt x="455053" y="460514"/>
                  </a:lnTo>
                  <a:lnTo>
                    <a:pt x="455701" y="460133"/>
                  </a:lnTo>
                  <a:lnTo>
                    <a:pt x="454863" y="459752"/>
                  </a:lnTo>
                  <a:lnTo>
                    <a:pt x="453834" y="458609"/>
                  </a:lnTo>
                  <a:lnTo>
                    <a:pt x="453732" y="458355"/>
                  </a:lnTo>
                  <a:lnTo>
                    <a:pt x="453694" y="457720"/>
                  </a:lnTo>
                  <a:lnTo>
                    <a:pt x="453783" y="456958"/>
                  </a:lnTo>
                  <a:lnTo>
                    <a:pt x="453872" y="455942"/>
                  </a:lnTo>
                  <a:lnTo>
                    <a:pt x="455168" y="455561"/>
                  </a:lnTo>
                  <a:lnTo>
                    <a:pt x="455587" y="455815"/>
                  </a:lnTo>
                  <a:lnTo>
                    <a:pt x="456107" y="456323"/>
                  </a:lnTo>
                  <a:lnTo>
                    <a:pt x="456006" y="455942"/>
                  </a:lnTo>
                  <a:lnTo>
                    <a:pt x="456412" y="455561"/>
                  </a:lnTo>
                  <a:lnTo>
                    <a:pt x="457085" y="454926"/>
                  </a:lnTo>
                  <a:lnTo>
                    <a:pt x="457657" y="454926"/>
                  </a:lnTo>
                  <a:lnTo>
                    <a:pt x="458038" y="455180"/>
                  </a:lnTo>
                  <a:lnTo>
                    <a:pt x="458228" y="455815"/>
                  </a:lnTo>
                  <a:lnTo>
                    <a:pt x="458851" y="457212"/>
                  </a:lnTo>
                  <a:lnTo>
                    <a:pt x="458990" y="456958"/>
                  </a:lnTo>
                  <a:lnTo>
                    <a:pt x="459117" y="456196"/>
                  </a:lnTo>
                  <a:lnTo>
                    <a:pt x="459206" y="455053"/>
                  </a:lnTo>
                  <a:lnTo>
                    <a:pt x="459244" y="454926"/>
                  </a:lnTo>
                  <a:lnTo>
                    <a:pt x="459308" y="454799"/>
                  </a:lnTo>
                  <a:lnTo>
                    <a:pt x="460095" y="453275"/>
                  </a:lnTo>
                  <a:lnTo>
                    <a:pt x="461340" y="452640"/>
                  </a:lnTo>
                  <a:lnTo>
                    <a:pt x="461708" y="452513"/>
                  </a:lnTo>
                  <a:lnTo>
                    <a:pt x="461911" y="452386"/>
                  </a:lnTo>
                  <a:lnTo>
                    <a:pt x="461492" y="452132"/>
                  </a:lnTo>
                  <a:lnTo>
                    <a:pt x="461302" y="451751"/>
                  </a:lnTo>
                  <a:lnTo>
                    <a:pt x="461200" y="451243"/>
                  </a:lnTo>
                  <a:lnTo>
                    <a:pt x="461784" y="450100"/>
                  </a:lnTo>
                  <a:lnTo>
                    <a:pt x="462229" y="449211"/>
                  </a:lnTo>
                  <a:lnTo>
                    <a:pt x="462419" y="449084"/>
                  </a:lnTo>
                  <a:lnTo>
                    <a:pt x="463270" y="448830"/>
                  </a:lnTo>
                  <a:lnTo>
                    <a:pt x="463359" y="447814"/>
                  </a:lnTo>
                  <a:lnTo>
                    <a:pt x="463727" y="447433"/>
                  </a:lnTo>
                  <a:lnTo>
                    <a:pt x="464781" y="447052"/>
                  </a:lnTo>
                  <a:lnTo>
                    <a:pt x="465213" y="447179"/>
                  </a:lnTo>
                  <a:lnTo>
                    <a:pt x="465632" y="447433"/>
                  </a:lnTo>
                  <a:lnTo>
                    <a:pt x="466153" y="447941"/>
                  </a:lnTo>
                  <a:lnTo>
                    <a:pt x="466471" y="448322"/>
                  </a:lnTo>
                  <a:lnTo>
                    <a:pt x="467360" y="447052"/>
                  </a:lnTo>
                  <a:lnTo>
                    <a:pt x="470852" y="442099"/>
                  </a:lnTo>
                  <a:lnTo>
                    <a:pt x="470992" y="441845"/>
                  </a:lnTo>
                  <a:lnTo>
                    <a:pt x="471170" y="441591"/>
                  </a:lnTo>
                  <a:lnTo>
                    <a:pt x="471385" y="441591"/>
                  </a:lnTo>
                  <a:lnTo>
                    <a:pt x="471817" y="441210"/>
                  </a:lnTo>
                  <a:lnTo>
                    <a:pt x="472046" y="440829"/>
                  </a:lnTo>
                  <a:lnTo>
                    <a:pt x="472059" y="439813"/>
                  </a:lnTo>
                  <a:lnTo>
                    <a:pt x="472452" y="439051"/>
                  </a:lnTo>
                  <a:lnTo>
                    <a:pt x="472528" y="438162"/>
                  </a:lnTo>
                  <a:lnTo>
                    <a:pt x="472986" y="438035"/>
                  </a:lnTo>
                  <a:lnTo>
                    <a:pt x="473900" y="438289"/>
                  </a:lnTo>
                  <a:lnTo>
                    <a:pt x="474637" y="438416"/>
                  </a:lnTo>
                  <a:lnTo>
                    <a:pt x="475132" y="438035"/>
                  </a:lnTo>
                  <a:lnTo>
                    <a:pt x="475627" y="437654"/>
                  </a:lnTo>
                  <a:lnTo>
                    <a:pt x="475856" y="436130"/>
                  </a:lnTo>
                  <a:lnTo>
                    <a:pt x="476186" y="435495"/>
                  </a:lnTo>
                  <a:lnTo>
                    <a:pt x="477710" y="433590"/>
                  </a:lnTo>
                  <a:lnTo>
                    <a:pt x="477418" y="433209"/>
                  </a:lnTo>
                  <a:lnTo>
                    <a:pt x="477126" y="432701"/>
                  </a:lnTo>
                  <a:lnTo>
                    <a:pt x="477062" y="432320"/>
                  </a:lnTo>
                  <a:lnTo>
                    <a:pt x="478218" y="430161"/>
                  </a:lnTo>
                  <a:lnTo>
                    <a:pt x="477799" y="429907"/>
                  </a:lnTo>
                  <a:lnTo>
                    <a:pt x="477685" y="429653"/>
                  </a:lnTo>
                  <a:lnTo>
                    <a:pt x="477710" y="429018"/>
                  </a:lnTo>
                  <a:lnTo>
                    <a:pt x="476643" y="428510"/>
                  </a:lnTo>
                  <a:lnTo>
                    <a:pt x="476567" y="428256"/>
                  </a:lnTo>
                  <a:lnTo>
                    <a:pt x="476694" y="426859"/>
                  </a:lnTo>
                  <a:lnTo>
                    <a:pt x="476846" y="426732"/>
                  </a:lnTo>
                  <a:lnTo>
                    <a:pt x="477659" y="426097"/>
                  </a:lnTo>
                  <a:lnTo>
                    <a:pt x="477799" y="425843"/>
                  </a:lnTo>
                  <a:lnTo>
                    <a:pt x="477875" y="425716"/>
                  </a:lnTo>
                  <a:lnTo>
                    <a:pt x="477989" y="423430"/>
                  </a:lnTo>
                  <a:lnTo>
                    <a:pt x="477926" y="417842"/>
                  </a:lnTo>
                  <a:lnTo>
                    <a:pt x="477837" y="417588"/>
                  </a:lnTo>
                  <a:lnTo>
                    <a:pt x="478066" y="417207"/>
                  </a:lnTo>
                  <a:lnTo>
                    <a:pt x="478751" y="415429"/>
                  </a:lnTo>
                  <a:lnTo>
                    <a:pt x="478853" y="415175"/>
                  </a:lnTo>
                  <a:close/>
                </a:path>
                <a:path w="1116329" h="541020">
                  <a:moveTo>
                    <a:pt x="499097" y="232765"/>
                  </a:moveTo>
                  <a:lnTo>
                    <a:pt x="498551" y="232397"/>
                  </a:lnTo>
                  <a:lnTo>
                    <a:pt x="498309" y="232435"/>
                  </a:lnTo>
                  <a:lnTo>
                    <a:pt x="498817" y="232816"/>
                  </a:lnTo>
                  <a:lnTo>
                    <a:pt x="499097" y="232765"/>
                  </a:lnTo>
                  <a:close/>
                </a:path>
                <a:path w="1116329" h="541020">
                  <a:moveTo>
                    <a:pt x="502043" y="269011"/>
                  </a:moveTo>
                  <a:lnTo>
                    <a:pt x="501408" y="268757"/>
                  </a:lnTo>
                  <a:lnTo>
                    <a:pt x="501116" y="268884"/>
                  </a:lnTo>
                  <a:lnTo>
                    <a:pt x="501027" y="269138"/>
                  </a:lnTo>
                  <a:lnTo>
                    <a:pt x="501243" y="269392"/>
                  </a:lnTo>
                  <a:lnTo>
                    <a:pt x="501472" y="269519"/>
                  </a:lnTo>
                  <a:lnTo>
                    <a:pt x="501827" y="269519"/>
                  </a:lnTo>
                  <a:lnTo>
                    <a:pt x="502005" y="269138"/>
                  </a:lnTo>
                  <a:lnTo>
                    <a:pt x="502043" y="269011"/>
                  </a:lnTo>
                  <a:close/>
                </a:path>
                <a:path w="1116329" h="541020">
                  <a:moveTo>
                    <a:pt x="536130" y="215671"/>
                  </a:moveTo>
                  <a:lnTo>
                    <a:pt x="535203" y="215798"/>
                  </a:lnTo>
                  <a:lnTo>
                    <a:pt x="534644" y="215671"/>
                  </a:lnTo>
                  <a:lnTo>
                    <a:pt x="534428" y="215417"/>
                  </a:lnTo>
                  <a:lnTo>
                    <a:pt x="533996" y="215163"/>
                  </a:lnTo>
                  <a:lnTo>
                    <a:pt x="533793" y="215036"/>
                  </a:lnTo>
                  <a:lnTo>
                    <a:pt x="533044" y="214401"/>
                  </a:lnTo>
                  <a:lnTo>
                    <a:pt x="532511" y="214617"/>
                  </a:lnTo>
                  <a:lnTo>
                    <a:pt x="532511" y="217703"/>
                  </a:lnTo>
                  <a:lnTo>
                    <a:pt x="532193" y="217703"/>
                  </a:lnTo>
                  <a:lnTo>
                    <a:pt x="532307" y="217576"/>
                  </a:lnTo>
                  <a:lnTo>
                    <a:pt x="532511" y="217703"/>
                  </a:lnTo>
                  <a:lnTo>
                    <a:pt x="532511" y="214617"/>
                  </a:lnTo>
                  <a:lnTo>
                    <a:pt x="531456" y="215036"/>
                  </a:lnTo>
                  <a:lnTo>
                    <a:pt x="529742" y="215163"/>
                  </a:lnTo>
                  <a:lnTo>
                    <a:pt x="529348" y="214020"/>
                  </a:lnTo>
                  <a:lnTo>
                    <a:pt x="529386" y="212496"/>
                  </a:lnTo>
                  <a:lnTo>
                    <a:pt x="529869" y="211861"/>
                  </a:lnTo>
                  <a:lnTo>
                    <a:pt x="528269" y="211226"/>
                  </a:lnTo>
                  <a:lnTo>
                    <a:pt x="526249" y="210464"/>
                  </a:lnTo>
                  <a:lnTo>
                    <a:pt x="527037" y="208305"/>
                  </a:lnTo>
                  <a:lnTo>
                    <a:pt x="526402" y="207035"/>
                  </a:lnTo>
                  <a:lnTo>
                    <a:pt x="524344" y="206908"/>
                  </a:lnTo>
                  <a:lnTo>
                    <a:pt x="525818" y="206019"/>
                  </a:lnTo>
                  <a:lnTo>
                    <a:pt x="525754" y="205892"/>
                  </a:lnTo>
                  <a:lnTo>
                    <a:pt x="525360" y="205765"/>
                  </a:lnTo>
                  <a:lnTo>
                    <a:pt x="523595" y="205765"/>
                  </a:lnTo>
                  <a:lnTo>
                    <a:pt x="522655" y="205511"/>
                  </a:lnTo>
                  <a:lnTo>
                    <a:pt x="522312" y="205422"/>
                  </a:lnTo>
                  <a:lnTo>
                    <a:pt x="522312" y="231165"/>
                  </a:lnTo>
                  <a:lnTo>
                    <a:pt x="522008" y="232397"/>
                  </a:lnTo>
                  <a:lnTo>
                    <a:pt x="521843" y="232765"/>
                  </a:lnTo>
                  <a:lnTo>
                    <a:pt x="521398" y="233451"/>
                  </a:lnTo>
                  <a:lnTo>
                    <a:pt x="520623" y="233959"/>
                  </a:lnTo>
                  <a:lnTo>
                    <a:pt x="520801" y="233578"/>
                  </a:lnTo>
                  <a:lnTo>
                    <a:pt x="520839" y="232054"/>
                  </a:lnTo>
                  <a:lnTo>
                    <a:pt x="520903" y="231292"/>
                  </a:lnTo>
                  <a:lnTo>
                    <a:pt x="520915" y="231165"/>
                  </a:lnTo>
                  <a:lnTo>
                    <a:pt x="521398" y="230784"/>
                  </a:lnTo>
                  <a:lnTo>
                    <a:pt x="522312" y="231165"/>
                  </a:lnTo>
                  <a:lnTo>
                    <a:pt x="522312" y="205422"/>
                  </a:lnTo>
                  <a:lnTo>
                    <a:pt x="521271" y="205130"/>
                  </a:lnTo>
                  <a:lnTo>
                    <a:pt x="519696" y="204495"/>
                  </a:lnTo>
                  <a:lnTo>
                    <a:pt x="518922" y="203987"/>
                  </a:lnTo>
                  <a:lnTo>
                    <a:pt x="517575" y="204876"/>
                  </a:lnTo>
                  <a:lnTo>
                    <a:pt x="516585" y="205384"/>
                  </a:lnTo>
                  <a:lnTo>
                    <a:pt x="516382" y="205511"/>
                  </a:lnTo>
                  <a:lnTo>
                    <a:pt x="516204" y="205511"/>
                  </a:lnTo>
                  <a:lnTo>
                    <a:pt x="516077" y="205257"/>
                  </a:lnTo>
                  <a:lnTo>
                    <a:pt x="516064" y="205130"/>
                  </a:lnTo>
                  <a:lnTo>
                    <a:pt x="516267" y="205003"/>
                  </a:lnTo>
                  <a:lnTo>
                    <a:pt x="516343" y="204876"/>
                  </a:lnTo>
                  <a:lnTo>
                    <a:pt x="516255" y="204114"/>
                  </a:lnTo>
                  <a:lnTo>
                    <a:pt x="516026" y="203860"/>
                  </a:lnTo>
                  <a:lnTo>
                    <a:pt x="515213" y="204114"/>
                  </a:lnTo>
                  <a:lnTo>
                    <a:pt x="513943" y="204876"/>
                  </a:lnTo>
                  <a:lnTo>
                    <a:pt x="511949" y="206400"/>
                  </a:lnTo>
                  <a:lnTo>
                    <a:pt x="511378" y="206616"/>
                  </a:lnTo>
                  <a:lnTo>
                    <a:pt x="511378" y="247167"/>
                  </a:lnTo>
                  <a:lnTo>
                    <a:pt x="511098" y="247040"/>
                  </a:lnTo>
                  <a:lnTo>
                    <a:pt x="511073" y="245643"/>
                  </a:lnTo>
                  <a:lnTo>
                    <a:pt x="511378" y="247167"/>
                  </a:lnTo>
                  <a:lnTo>
                    <a:pt x="511378" y="206616"/>
                  </a:lnTo>
                  <a:lnTo>
                    <a:pt x="509866" y="207162"/>
                  </a:lnTo>
                  <a:lnTo>
                    <a:pt x="507669" y="207289"/>
                  </a:lnTo>
                  <a:lnTo>
                    <a:pt x="504164" y="208559"/>
                  </a:lnTo>
                  <a:lnTo>
                    <a:pt x="502894" y="209080"/>
                  </a:lnTo>
                  <a:lnTo>
                    <a:pt x="502894" y="262534"/>
                  </a:lnTo>
                  <a:lnTo>
                    <a:pt x="502043" y="263169"/>
                  </a:lnTo>
                  <a:lnTo>
                    <a:pt x="501929" y="261772"/>
                  </a:lnTo>
                  <a:lnTo>
                    <a:pt x="502666" y="261899"/>
                  </a:lnTo>
                  <a:lnTo>
                    <a:pt x="502894" y="262534"/>
                  </a:lnTo>
                  <a:lnTo>
                    <a:pt x="502894" y="209080"/>
                  </a:lnTo>
                  <a:lnTo>
                    <a:pt x="500875" y="209918"/>
                  </a:lnTo>
                  <a:lnTo>
                    <a:pt x="500875" y="225704"/>
                  </a:lnTo>
                  <a:lnTo>
                    <a:pt x="499910" y="226974"/>
                  </a:lnTo>
                  <a:lnTo>
                    <a:pt x="499808" y="228371"/>
                  </a:lnTo>
                  <a:lnTo>
                    <a:pt x="500875" y="229387"/>
                  </a:lnTo>
                  <a:lnTo>
                    <a:pt x="500126" y="229260"/>
                  </a:lnTo>
                  <a:lnTo>
                    <a:pt x="499160" y="229260"/>
                  </a:lnTo>
                  <a:lnTo>
                    <a:pt x="498881" y="229349"/>
                  </a:lnTo>
                  <a:lnTo>
                    <a:pt x="498805" y="229514"/>
                  </a:lnTo>
                  <a:lnTo>
                    <a:pt x="499275" y="230530"/>
                  </a:lnTo>
                  <a:lnTo>
                    <a:pt x="499503" y="230784"/>
                  </a:lnTo>
                  <a:lnTo>
                    <a:pt x="499275" y="231038"/>
                  </a:lnTo>
                  <a:lnTo>
                    <a:pt x="498652" y="231292"/>
                  </a:lnTo>
                  <a:lnTo>
                    <a:pt x="498856" y="231038"/>
                  </a:lnTo>
                  <a:lnTo>
                    <a:pt x="499275" y="230530"/>
                  </a:lnTo>
                  <a:lnTo>
                    <a:pt x="498284" y="230403"/>
                  </a:lnTo>
                  <a:lnTo>
                    <a:pt x="497916" y="230022"/>
                  </a:lnTo>
                  <a:lnTo>
                    <a:pt x="497801" y="229260"/>
                  </a:lnTo>
                  <a:lnTo>
                    <a:pt x="497903" y="227101"/>
                  </a:lnTo>
                  <a:lnTo>
                    <a:pt x="498322" y="226593"/>
                  </a:lnTo>
                  <a:lnTo>
                    <a:pt x="499427" y="225831"/>
                  </a:lnTo>
                  <a:lnTo>
                    <a:pt x="500011" y="225577"/>
                  </a:lnTo>
                  <a:lnTo>
                    <a:pt x="500875" y="225704"/>
                  </a:lnTo>
                  <a:lnTo>
                    <a:pt x="500875" y="209918"/>
                  </a:lnTo>
                  <a:lnTo>
                    <a:pt x="500443" y="210083"/>
                  </a:lnTo>
                  <a:lnTo>
                    <a:pt x="498538" y="210718"/>
                  </a:lnTo>
                  <a:lnTo>
                    <a:pt x="495960" y="211861"/>
                  </a:lnTo>
                  <a:lnTo>
                    <a:pt x="492696" y="213385"/>
                  </a:lnTo>
                  <a:lnTo>
                    <a:pt x="486537" y="216179"/>
                  </a:lnTo>
                  <a:lnTo>
                    <a:pt x="482015" y="218846"/>
                  </a:lnTo>
                  <a:lnTo>
                    <a:pt x="479094" y="221513"/>
                  </a:lnTo>
                  <a:lnTo>
                    <a:pt x="476885" y="222148"/>
                  </a:lnTo>
                  <a:lnTo>
                    <a:pt x="476084" y="222656"/>
                  </a:lnTo>
                  <a:lnTo>
                    <a:pt x="475792" y="223037"/>
                  </a:lnTo>
                  <a:lnTo>
                    <a:pt x="475703" y="223545"/>
                  </a:lnTo>
                  <a:lnTo>
                    <a:pt x="475284" y="223672"/>
                  </a:lnTo>
                  <a:lnTo>
                    <a:pt x="474573" y="223926"/>
                  </a:lnTo>
                  <a:lnTo>
                    <a:pt x="473583" y="224561"/>
                  </a:lnTo>
                  <a:lnTo>
                    <a:pt x="472528" y="225069"/>
                  </a:lnTo>
                  <a:lnTo>
                    <a:pt x="469976" y="225958"/>
                  </a:lnTo>
                  <a:lnTo>
                    <a:pt x="469493" y="226466"/>
                  </a:lnTo>
                  <a:lnTo>
                    <a:pt x="469442" y="227482"/>
                  </a:lnTo>
                  <a:lnTo>
                    <a:pt x="468236" y="227736"/>
                  </a:lnTo>
                  <a:lnTo>
                    <a:pt x="465175" y="229146"/>
                  </a:lnTo>
                  <a:lnTo>
                    <a:pt x="463562" y="230276"/>
                  </a:lnTo>
                  <a:lnTo>
                    <a:pt x="462673" y="231165"/>
                  </a:lnTo>
                  <a:lnTo>
                    <a:pt x="462534" y="231800"/>
                  </a:lnTo>
                  <a:lnTo>
                    <a:pt x="461264" y="231800"/>
                  </a:lnTo>
                  <a:lnTo>
                    <a:pt x="459816" y="232435"/>
                  </a:lnTo>
                  <a:lnTo>
                    <a:pt x="458177" y="233578"/>
                  </a:lnTo>
                  <a:lnTo>
                    <a:pt x="456488" y="234848"/>
                  </a:lnTo>
                  <a:lnTo>
                    <a:pt x="454456" y="235737"/>
                  </a:lnTo>
                  <a:lnTo>
                    <a:pt x="453301" y="236397"/>
                  </a:lnTo>
                  <a:lnTo>
                    <a:pt x="453301" y="257200"/>
                  </a:lnTo>
                  <a:lnTo>
                    <a:pt x="452234" y="257200"/>
                  </a:lnTo>
                  <a:lnTo>
                    <a:pt x="451827" y="256946"/>
                  </a:lnTo>
                  <a:lnTo>
                    <a:pt x="451421" y="256692"/>
                  </a:lnTo>
                  <a:lnTo>
                    <a:pt x="451065" y="256057"/>
                  </a:lnTo>
                  <a:lnTo>
                    <a:pt x="450850" y="255676"/>
                  </a:lnTo>
                  <a:lnTo>
                    <a:pt x="452132" y="255930"/>
                  </a:lnTo>
                  <a:lnTo>
                    <a:pt x="452932" y="256438"/>
                  </a:lnTo>
                  <a:lnTo>
                    <a:pt x="453301" y="257200"/>
                  </a:lnTo>
                  <a:lnTo>
                    <a:pt x="453301" y="236397"/>
                  </a:lnTo>
                  <a:lnTo>
                    <a:pt x="452234" y="237007"/>
                  </a:lnTo>
                  <a:lnTo>
                    <a:pt x="449897" y="238404"/>
                  </a:lnTo>
                  <a:lnTo>
                    <a:pt x="446176" y="240563"/>
                  </a:lnTo>
                  <a:lnTo>
                    <a:pt x="445338" y="241198"/>
                  </a:lnTo>
                  <a:lnTo>
                    <a:pt x="444766" y="240944"/>
                  </a:lnTo>
                  <a:lnTo>
                    <a:pt x="444779" y="240690"/>
                  </a:lnTo>
                  <a:lnTo>
                    <a:pt x="444792" y="240309"/>
                  </a:lnTo>
                  <a:lnTo>
                    <a:pt x="445452" y="239420"/>
                  </a:lnTo>
                  <a:lnTo>
                    <a:pt x="444868" y="239166"/>
                  </a:lnTo>
                  <a:lnTo>
                    <a:pt x="444563" y="238912"/>
                  </a:lnTo>
                  <a:lnTo>
                    <a:pt x="444601" y="238531"/>
                  </a:lnTo>
                  <a:lnTo>
                    <a:pt x="445592" y="237515"/>
                  </a:lnTo>
                  <a:lnTo>
                    <a:pt x="445947" y="237134"/>
                  </a:lnTo>
                  <a:lnTo>
                    <a:pt x="446074" y="237007"/>
                  </a:lnTo>
                  <a:lnTo>
                    <a:pt x="447065" y="236499"/>
                  </a:lnTo>
                  <a:lnTo>
                    <a:pt x="447890" y="236118"/>
                  </a:lnTo>
                  <a:lnTo>
                    <a:pt x="448525" y="235864"/>
                  </a:lnTo>
                  <a:lnTo>
                    <a:pt x="448551" y="235356"/>
                  </a:lnTo>
                  <a:lnTo>
                    <a:pt x="448589" y="234340"/>
                  </a:lnTo>
                  <a:lnTo>
                    <a:pt x="448614" y="233832"/>
                  </a:lnTo>
                  <a:lnTo>
                    <a:pt x="448614" y="233578"/>
                  </a:lnTo>
                  <a:lnTo>
                    <a:pt x="449326" y="233197"/>
                  </a:lnTo>
                  <a:lnTo>
                    <a:pt x="449453" y="232943"/>
                  </a:lnTo>
                  <a:lnTo>
                    <a:pt x="449326" y="232689"/>
                  </a:lnTo>
                  <a:lnTo>
                    <a:pt x="449148" y="232562"/>
                  </a:lnTo>
                  <a:lnTo>
                    <a:pt x="449084" y="232308"/>
                  </a:lnTo>
                  <a:lnTo>
                    <a:pt x="448589" y="232054"/>
                  </a:lnTo>
                  <a:lnTo>
                    <a:pt x="447662" y="231800"/>
                  </a:lnTo>
                  <a:lnTo>
                    <a:pt x="448310" y="231546"/>
                  </a:lnTo>
                  <a:lnTo>
                    <a:pt x="449224" y="231419"/>
                  </a:lnTo>
                  <a:lnTo>
                    <a:pt x="450430" y="231546"/>
                  </a:lnTo>
                  <a:lnTo>
                    <a:pt x="450418" y="231419"/>
                  </a:lnTo>
                  <a:lnTo>
                    <a:pt x="450189" y="230022"/>
                  </a:lnTo>
                  <a:lnTo>
                    <a:pt x="449973" y="229260"/>
                  </a:lnTo>
                  <a:lnTo>
                    <a:pt x="449897" y="229133"/>
                  </a:lnTo>
                  <a:lnTo>
                    <a:pt x="449694" y="228752"/>
                  </a:lnTo>
                  <a:lnTo>
                    <a:pt x="450977" y="229146"/>
                  </a:lnTo>
                  <a:lnTo>
                    <a:pt x="451637" y="229641"/>
                  </a:lnTo>
                  <a:lnTo>
                    <a:pt x="451713" y="230530"/>
                  </a:lnTo>
                  <a:lnTo>
                    <a:pt x="453275" y="228752"/>
                  </a:lnTo>
                  <a:lnTo>
                    <a:pt x="454787" y="226085"/>
                  </a:lnTo>
                  <a:lnTo>
                    <a:pt x="454215" y="226847"/>
                  </a:lnTo>
                  <a:lnTo>
                    <a:pt x="453148" y="226974"/>
                  </a:lnTo>
                  <a:lnTo>
                    <a:pt x="451599" y="226593"/>
                  </a:lnTo>
                  <a:lnTo>
                    <a:pt x="452882" y="225831"/>
                  </a:lnTo>
                  <a:lnTo>
                    <a:pt x="453148" y="225069"/>
                  </a:lnTo>
                  <a:lnTo>
                    <a:pt x="452450" y="224307"/>
                  </a:lnTo>
                  <a:lnTo>
                    <a:pt x="451180" y="225831"/>
                  </a:lnTo>
                  <a:lnTo>
                    <a:pt x="450532" y="225450"/>
                  </a:lnTo>
                  <a:lnTo>
                    <a:pt x="449808" y="225450"/>
                  </a:lnTo>
                  <a:lnTo>
                    <a:pt x="449224" y="225069"/>
                  </a:lnTo>
                  <a:lnTo>
                    <a:pt x="449199" y="224815"/>
                  </a:lnTo>
                  <a:lnTo>
                    <a:pt x="449694" y="224561"/>
                  </a:lnTo>
                  <a:lnTo>
                    <a:pt x="450367" y="224307"/>
                  </a:lnTo>
                  <a:lnTo>
                    <a:pt x="451383" y="223926"/>
                  </a:lnTo>
                  <a:lnTo>
                    <a:pt x="452666" y="223037"/>
                  </a:lnTo>
                  <a:lnTo>
                    <a:pt x="453504" y="221640"/>
                  </a:lnTo>
                  <a:lnTo>
                    <a:pt x="454710" y="220370"/>
                  </a:lnTo>
                  <a:lnTo>
                    <a:pt x="454914" y="219354"/>
                  </a:lnTo>
                  <a:lnTo>
                    <a:pt x="454875" y="218973"/>
                  </a:lnTo>
                  <a:lnTo>
                    <a:pt x="454253" y="218084"/>
                  </a:lnTo>
                  <a:lnTo>
                    <a:pt x="455320" y="218084"/>
                  </a:lnTo>
                  <a:lnTo>
                    <a:pt x="455637" y="217957"/>
                  </a:lnTo>
                  <a:lnTo>
                    <a:pt x="456488" y="217830"/>
                  </a:lnTo>
                  <a:lnTo>
                    <a:pt x="456628" y="217957"/>
                  </a:lnTo>
                  <a:lnTo>
                    <a:pt x="457047" y="217830"/>
                  </a:lnTo>
                  <a:lnTo>
                    <a:pt x="457517" y="217576"/>
                  </a:lnTo>
                  <a:lnTo>
                    <a:pt x="457746" y="217449"/>
                  </a:lnTo>
                  <a:lnTo>
                    <a:pt x="457746" y="216687"/>
                  </a:lnTo>
                  <a:lnTo>
                    <a:pt x="457581" y="216179"/>
                  </a:lnTo>
                  <a:lnTo>
                    <a:pt x="457238" y="215798"/>
                  </a:lnTo>
                  <a:lnTo>
                    <a:pt x="456704" y="214274"/>
                  </a:lnTo>
                  <a:lnTo>
                    <a:pt x="458673" y="214147"/>
                  </a:lnTo>
                  <a:lnTo>
                    <a:pt x="459587" y="213512"/>
                  </a:lnTo>
                  <a:lnTo>
                    <a:pt x="459473" y="212623"/>
                  </a:lnTo>
                  <a:lnTo>
                    <a:pt x="459460" y="212496"/>
                  </a:lnTo>
                  <a:lnTo>
                    <a:pt x="460794" y="212623"/>
                  </a:lnTo>
                  <a:lnTo>
                    <a:pt x="460997" y="212496"/>
                  </a:lnTo>
                  <a:lnTo>
                    <a:pt x="461073" y="212242"/>
                  </a:lnTo>
                  <a:lnTo>
                    <a:pt x="460629" y="211734"/>
                  </a:lnTo>
                  <a:lnTo>
                    <a:pt x="459994" y="211861"/>
                  </a:lnTo>
                  <a:lnTo>
                    <a:pt x="459244" y="212369"/>
                  </a:lnTo>
                  <a:lnTo>
                    <a:pt x="458965" y="212496"/>
                  </a:lnTo>
                  <a:lnTo>
                    <a:pt x="458457" y="212623"/>
                  </a:lnTo>
                  <a:lnTo>
                    <a:pt x="457758" y="212623"/>
                  </a:lnTo>
                  <a:lnTo>
                    <a:pt x="457657" y="212369"/>
                  </a:lnTo>
                  <a:lnTo>
                    <a:pt x="457720" y="211988"/>
                  </a:lnTo>
                  <a:lnTo>
                    <a:pt x="458089" y="211988"/>
                  </a:lnTo>
                  <a:lnTo>
                    <a:pt x="458393" y="211861"/>
                  </a:lnTo>
                  <a:lnTo>
                    <a:pt x="458470" y="211734"/>
                  </a:lnTo>
                  <a:lnTo>
                    <a:pt x="458508" y="209575"/>
                  </a:lnTo>
                  <a:lnTo>
                    <a:pt x="459562" y="209194"/>
                  </a:lnTo>
                  <a:lnTo>
                    <a:pt x="460273" y="208813"/>
                  </a:lnTo>
                  <a:lnTo>
                    <a:pt x="461162" y="207924"/>
                  </a:lnTo>
                  <a:lnTo>
                    <a:pt x="461479" y="207289"/>
                  </a:lnTo>
                  <a:lnTo>
                    <a:pt x="462038" y="206527"/>
                  </a:lnTo>
                  <a:lnTo>
                    <a:pt x="462953" y="206019"/>
                  </a:lnTo>
                  <a:lnTo>
                    <a:pt x="463169" y="205892"/>
                  </a:lnTo>
                  <a:lnTo>
                    <a:pt x="464870" y="205257"/>
                  </a:lnTo>
                  <a:lnTo>
                    <a:pt x="463677" y="205257"/>
                  </a:lnTo>
                  <a:lnTo>
                    <a:pt x="463397" y="204876"/>
                  </a:lnTo>
                  <a:lnTo>
                    <a:pt x="463207" y="204622"/>
                  </a:lnTo>
                  <a:lnTo>
                    <a:pt x="463638" y="202717"/>
                  </a:lnTo>
                  <a:lnTo>
                    <a:pt x="464299" y="202209"/>
                  </a:lnTo>
                  <a:lnTo>
                    <a:pt x="465518" y="201955"/>
                  </a:lnTo>
                  <a:lnTo>
                    <a:pt x="464794" y="201193"/>
                  </a:lnTo>
                  <a:lnTo>
                    <a:pt x="465442" y="200304"/>
                  </a:lnTo>
                  <a:lnTo>
                    <a:pt x="467423" y="199161"/>
                  </a:lnTo>
                  <a:lnTo>
                    <a:pt x="467525" y="198780"/>
                  </a:lnTo>
                  <a:lnTo>
                    <a:pt x="467639" y="198399"/>
                  </a:lnTo>
                  <a:lnTo>
                    <a:pt x="468198" y="197637"/>
                  </a:lnTo>
                  <a:lnTo>
                    <a:pt x="469125" y="196875"/>
                  </a:lnTo>
                  <a:lnTo>
                    <a:pt x="467842" y="196494"/>
                  </a:lnTo>
                  <a:lnTo>
                    <a:pt x="467461" y="195732"/>
                  </a:lnTo>
                  <a:lnTo>
                    <a:pt x="467588" y="195351"/>
                  </a:lnTo>
                  <a:lnTo>
                    <a:pt x="467817" y="194716"/>
                  </a:lnTo>
                  <a:lnTo>
                    <a:pt x="467956" y="194335"/>
                  </a:lnTo>
                  <a:lnTo>
                    <a:pt x="469023" y="194335"/>
                  </a:lnTo>
                  <a:lnTo>
                    <a:pt x="469976" y="193827"/>
                  </a:lnTo>
                  <a:lnTo>
                    <a:pt x="470814" y="192938"/>
                  </a:lnTo>
                  <a:lnTo>
                    <a:pt x="471576" y="194081"/>
                  </a:lnTo>
                  <a:lnTo>
                    <a:pt x="471995" y="193954"/>
                  </a:lnTo>
                  <a:lnTo>
                    <a:pt x="472046" y="193827"/>
                  </a:lnTo>
                  <a:lnTo>
                    <a:pt x="472097" y="192938"/>
                  </a:lnTo>
                  <a:lnTo>
                    <a:pt x="472414" y="192303"/>
                  </a:lnTo>
                  <a:lnTo>
                    <a:pt x="472528" y="191668"/>
                  </a:lnTo>
                  <a:lnTo>
                    <a:pt x="472732" y="191541"/>
                  </a:lnTo>
                  <a:lnTo>
                    <a:pt x="473049" y="191033"/>
                  </a:lnTo>
                  <a:lnTo>
                    <a:pt x="473900" y="189382"/>
                  </a:lnTo>
                  <a:lnTo>
                    <a:pt x="474649" y="188493"/>
                  </a:lnTo>
                  <a:lnTo>
                    <a:pt x="473938" y="187731"/>
                  </a:lnTo>
                  <a:lnTo>
                    <a:pt x="473710" y="187223"/>
                  </a:lnTo>
                  <a:lnTo>
                    <a:pt x="474014" y="184937"/>
                  </a:lnTo>
                  <a:lnTo>
                    <a:pt x="474332" y="183794"/>
                  </a:lnTo>
                  <a:lnTo>
                    <a:pt x="473049" y="183159"/>
                  </a:lnTo>
                  <a:lnTo>
                    <a:pt x="472554" y="182524"/>
                  </a:lnTo>
                  <a:lnTo>
                    <a:pt x="472833" y="182016"/>
                  </a:lnTo>
                  <a:lnTo>
                    <a:pt x="472262" y="181254"/>
                  </a:lnTo>
                  <a:lnTo>
                    <a:pt x="472059" y="181000"/>
                  </a:lnTo>
                  <a:lnTo>
                    <a:pt x="470611" y="180619"/>
                  </a:lnTo>
                  <a:lnTo>
                    <a:pt x="467956" y="180619"/>
                  </a:lnTo>
                  <a:lnTo>
                    <a:pt x="466953" y="181254"/>
                  </a:lnTo>
                  <a:lnTo>
                    <a:pt x="466610" y="181254"/>
                  </a:lnTo>
                  <a:lnTo>
                    <a:pt x="466458" y="180873"/>
                  </a:lnTo>
                  <a:lnTo>
                    <a:pt x="466458" y="195224"/>
                  </a:lnTo>
                  <a:lnTo>
                    <a:pt x="465620" y="195351"/>
                  </a:lnTo>
                  <a:lnTo>
                    <a:pt x="465912" y="194716"/>
                  </a:lnTo>
                  <a:lnTo>
                    <a:pt x="466178" y="194716"/>
                  </a:lnTo>
                  <a:lnTo>
                    <a:pt x="466458" y="195224"/>
                  </a:lnTo>
                  <a:lnTo>
                    <a:pt x="466458" y="180873"/>
                  </a:lnTo>
                  <a:lnTo>
                    <a:pt x="466331" y="180873"/>
                  </a:lnTo>
                  <a:lnTo>
                    <a:pt x="466217" y="180746"/>
                  </a:lnTo>
                  <a:lnTo>
                    <a:pt x="466039" y="180111"/>
                  </a:lnTo>
                  <a:lnTo>
                    <a:pt x="465620" y="179984"/>
                  </a:lnTo>
                  <a:lnTo>
                    <a:pt x="465328" y="179603"/>
                  </a:lnTo>
                  <a:lnTo>
                    <a:pt x="465201" y="179222"/>
                  </a:lnTo>
                  <a:lnTo>
                    <a:pt x="464908" y="178714"/>
                  </a:lnTo>
                  <a:lnTo>
                    <a:pt x="464337" y="178460"/>
                  </a:lnTo>
                  <a:lnTo>
                    <a:pt x="463486" y="178333"/>
                  </a:lnTo>
                  <a:lnTo>
                    <a:pt x="462927" y="178079"/>
                  </a:lnTo>
                  <a:lnTo>
                    <a:pt x="462330" y="178079"/>
                  </a:lnTo>
                  <a:lnTo>
                    <a:pt x="462102" y="178130"/>
                  </a:lnTo>
                  <a:lnTo>
                    <a:pt x="462102" y="205003"/>
                  </a:lnTo>
                  <a:lnTo>
                    <a:pt x="461911" y="205384"/>
                  </a:lnTo>
                  <a:lnTo>
                    <a:pt x="461162" y="205892"/>
                  </a:lnTo>
                  <a:lnTo>
                    <a:pt x="460527" y="206019"/>
                  </a:lnTo>
                  <a:lnTo>
                    <a:pt x="460375" y="206019"/>
                  </a:lnTo>
                  <a:lnTo>
                    <a:pt x="460375" y="205765"/>
                  </a:lnTo>
                  <a:lnTo>
                    <a:pt x="460527" y="205511"/>
                  </a:lnTo>
                  <a:lnTo>
                    <a:pt x="461162" y="205257"/>
                  </a:lnTo>
                  <a:lnTo>
                    <a:pt x="461264" y="205130"/>
                  </a:lnTo>
                  <a:lnTo>
                    <a:pt x="461911" y="204876"/>
                  </a:lnTo>
                  <a:lnTo>
                    <a:pt x="462102" y="205003"/>
                  </a:lnTo>
                  <a:lnTo>
                    <a:pt x="462102" y="178130"/>
                  </a:lnTo>
                  <a:lnTo>
                    <a:pt x="461683" y="178206"/>
                  </a:lnTo>
                  <a:lnTo>
                    <a:pt x="458292" y="178714"/>
                  </a:lnTo>
                  <a:lnTo>
                    <a:pt x="457936" y="177571"/>
                  </a:lnTo>
                  <a:lnTo>
                    <a:pt x="457365" y="177444"/>
                  </a:lnTo>
                  <a:lnTo>
                    <a:pt x="456704" y="178206"/>
                  </a:lnTo>
                  <a:lnTo>
                    <a:pt x="456628" y="178460"/>
                  </a:lnTo>
                  <a:lnTo>
                    <a:pt x="457657" y="181508"/>
                  </a:lnTo>
                  <a:lnTo>
                    <a:pt x="456806" y="181508"/>
                  </a:lnTo>
                  <a:lnTo>
                    <a:pt x="452247" y="184937"/>
                  </a:lnTo>
                  <a:lnTo>
                    <a:pt x="451497" y="185826"/>
                  </a:lnTo>
                  <a:lnTo>
                    <a:pt x="451205" y="186461"/>
                  </a:lnTo>
                  <a:lnTo>
                    <a:pt x="451116" y="187731"/>
                  </a:lnTo>
                  <a:lnTo>
                    <a:pt x="449618" y="189763"/>
                  </a:lnTo>
                  <a:lnTo>
                    <a:pt x="449148" y="190525"/>
                  </a:lnTo>
                  <a:lnTo>
                    <a:pt x="448589" y="192049"/>
                  </a:lnTo>
                  <a:lnTo>
                    <a:pt x="447916" y="193065"/>
                  </a:lnTo>
                  <a:lnTo>
                    <a:pt x="447141" y="193573"/>
                  </a:lnTo>
                  <a:lnTo>
                    <a:pt x="447535" y="194716"/>
                  </a:lnTo>
                  <a:lnTo>
                    <a:pt x="447573" y="195224"/>
                  </a:lnTo>
                  <a:lnTo>
                    <a:pt x="446925" y="196113"/>
                  </a:lnTo>
                  <a:lnTo>
                    <a:pt x="445757" y="196875"/>
                  </a:lnTo>
                  <a:lnTo>
                    <a:pt x="445338" y="197383"/>
                  </a:lnTo>
                  <a:lnTo>
                    <a:pt x="445046" y="198018"/>
                  </a:lnTo>
                  <a:lnTo>
                    <a:pt x="444919" y="199034"/>
                  </a:lnTo>
                  <a:lnTo>
                    <a:pt x="445757" y="198780"/>
                  </a:lnTo>
                  <a:lnTo>
                    <a:pt x="446112" y="199161"/>
                  </a:lnTo>
                  <a:lnTo>
                    <a:pt x="445973" y="200050"/>
                  </a:lnTo>
                  <a:lnTo>
                    <a:pt x="445338" y="201447"/>
                  </a:lnTo>
                  <a:lnTo>
                    <a:pt x="445122" y="202336"/>
                  </a:lnTo>
                  <a:lnTo>
                    <a:pt x="442887" y="203098"/>
                  </a:lnTo>
                  <a:lnTo>
                    <a:pt x="442036" y="204114"/>
                  </a:lnTo>
                  <a:lnTo>
                    <a:pt x="441947" y="205257"/>
                  </a:lnTo>
                  <a:lnTo>
                    <a:pt x="442252" y="205892"/>
                  </a:lnTo>
                  <a:lnTo>
                    <a:pt x="441401" y="206527"/>
                  </a:lnTo>
                  <a:lnTo>
                    <a:pt x="440677" y="207543"/>
                  </a:lnTo>
                  <a:lnTo>
                    <a:pt x="440232" y="208051"/>
                  </a:lnTo>
                  <a:lnTo>
                    <a:pt x="440029" y="208686"/>
                  </a:lnTo>
                  <a:lnTo>
                    <a:pt x="437438" y="210845"/>
                  </a:lnTo>
                  <a:lnTo>
                    <a:pt x="437045" y="211099"/>
                  </a:lnTo>
                  <a:lnTo>
                    <a:pt x="436841" y="211480"/>
                  </a:lnTo>
                  <a:lnTo>
                    <a:pt x="436689" y="212242"/>
                  </a:lnTo>
                  <a:lnTo>
                    <a:pt x="436562" y="214020"/>
                  </a:lnTo>
                  <a:lnTo>
                    <a:pt x="435978" y="214401"/>
                  </a:lnTo>
                  <a:lnTo>
                    <a:pt x="432917" y="218757"/>
                  </a:lnTo>
                  <a:lnTo>
                    <a:pt x="433120" y="218338"/>
                  </a:lnTo>
                  <a:lnTo>
                    <a:pt x="433489" y="218516"/>
                  </a:lnTo>
                  <a:lnTo>
                    <a:pt x="433793" y="218338"/>
                  </a:lnTo>
                  <a:lnTo>
                    <a:pt x="435140" y="217576"/>
                  </a:lnTo>
                  <a:lnTo>
                    <a:pt x="435432" y="218084"/>
                  </a:lnTo>
                  <a:lnTo>
                    <a:pt x="435495" y="219481"/>
                  </a:lnTo>
                  <a:lnTo>
                    <a:pt x="435279" y="219862"/>
                  </a:lnTo>
                  <a:lnTo>
                    <a:pt x="434670" y="220243"/>
                  </a:lnTo>
                  <a:lnTo>
                    <a:pt x="433755" y="220243"/>
                  </a:lnTo>
                  <a:lnTo>
                    <a:pt x="433197" y="220751"/>
                  </a:lnTo>
                  <a:lnTo>
                    <a:pt x="432384" y="221132"/>
                  </a:lnTo>
                  <a:lnTo>
                    <a:pt x="431317" y="221513"/>
                  </a:lnTo>
                  <a:lnTo>
                    <a:pt x="432028" y="222529"/>
                  </a:lnTo>
                  <a:lnTo>
                    <a:pt x="431736" y="223418"/>
                  </a:lnTo>
                  <a:lnTo>
                    <a:pt x="430479" y="224180"/>
                  </a:lnTo>
                  <a:lnTo>
                    <a:pt x="430542" y="224434"/>
                  </a:lnTo>
                  <a:lnTo>
                    <a:pt x="430745" y="224561"/>
                  </a:lnTo>
                  <a:lnTo>
                    <a:pt x="431101" y="224561"/>
                  </a:lnTo>
                  <a:lnTo>
                    <a:pt x="431431" y="224434"/>
                  </a:lnTo>
                  <a:lnTo>
                    <a:pt x="431977" y="224307"/>
                  </a:lnTo>
                  <a:lnTo>
                    <a:pt x="432663" y="224815"/>
                  </a:lnTo>
                  <a:lnTo>
                    <a:pt x="433438" y="225704"/>
                  </a:lnTo>
                  <a:lnTo>
                    <a:pt x="433717" y="226593"/>
                  </a:lnTo>
                  <a:lnTo>
                    <a:pt x="433260" y="227355"/>
                  </a:lnTo>
                  <a:lnTo>
                    <a:pt x="432054" y="227990"/>
                  </a:lnTo>
                  <a:lnTo>
                    <a:pt x="432041" y="228625"/>
                  </a:lnTo>
                  <a:lnTo>
                    <a:pt x="431850" y="228879"/>
                  </a:lnTo>
                  <a:lnTo>
                    <a:pt x="431203" y="229133"/>
                  </a:lnTo>
                  <a:lnTo>
                    <a:pt x="430479" y="229006"/>
                  </a:lnTo>
                  <a:lnTo>
                    <a:pt x="430187" y="229006"/>
                  </a:lnTo>
                  <a:lnTo>
                    <a:pt x="429729" y="229311"/>
                  </a:lnTo>
                  <a:lnTo>
                    <a:pt x="429729" y="255422"/>
                  </a:lnTo>
                  <a:lnTo>
                    <a:pt x="429399" y="256057"/>
                  </a:lnTo>
                  <a:lnTo>
                    <a:pt x="428955" y="255879"/>
                  </a:lnTo>
                  <a:lnTo>
                    <a:pt x="429094" y="255803"/>
                  </a:lnTo>
                  <a:lnTo>
                    <a:pt x="429729" y="255422"/>
                  </a:lnTo>
                  <a:lnTo>
                    <a:pt x="429729" y="229311"/>
                  </a:lnTo>
                  <a:lnTo>
                    <a:pt x="429399" y="229514"/>
                  </a:lnTo>
                  <a:lnTo>
                    <a:pt x="428904" y="230149"/>
                  </a:lnTo>
                  <a:lnTo>
                    <a:pt x="428269" y="230530"/>
                  </a:lnTo>
                  <a:lnTo>
                    <a:pt x="428231" y="237134"/>
                  </a:lnTo>
                  <a:lnTo>
                    <a:pt x="428091" y="237515"/>
                  </a:lnTo>
                  <a:lnTo>
                    <a:pt x="427812" y="237515"/>
                  </a:lnTo>
                  <a:lnTo>
                    <a:pt x="427964" y="237261"/>
                  </a:lnTo>
                  <a:lnTo>
                    <a:pt x="428091" y="237134"/>
                  </a:lnTo>
                  <a:lnTo>
                    <a:pt x="428231" y="237134"/>
                  </a:lnTo>
                  <a:lnTo>
                    <a:pt x="428231" y="230543"/>
                  </a:lnTo>
                  <a:lnTo>
                    <a:pt x="428028" y="230581"/>
                  </a:lnTo>
                  <a:lnTo>
                    <a:pt x="428028" y="233832"/>
                  </a:lnTo>
                  <a:lnTo>
                    <a:pt x="427812" y="234340"/>
                  </a:lnTo>
                  <a:lnTo>
                    <a:pt x="427672" y="234213"/>
                  </a:lnTo>
                  <a:lnTo>
                    <a:pt x="427736" y="233959"/>
                  </a:lnTo>
                  <a:lnTo>
                    <a:pt x="427812" y="233832"/>
                  </a:lnTo>
                  <a:lnTo>
                    <a:pt x="428028" y="233832"/>
                  </a:lnTo>
                  <a:lnTo>
                    <a:pt x="428028" y="230581"/>
                  </a:lnTo>
                  <a:lnTo>
                    <a:pt x="427494" y="230657"/>
                  </a:lnTo>
                  <a:lnTo>
                    <a:pt x="427164" y="230657"/>
                  </a:lnTo>
                  <a:lnTo>
                    <a:pt x="426643" y="231038"/>
                  </a:lnTo>
                  <a:lnTo>
                    <a:pt x="425996" y="232562"/>
                  </a:lnTo>
                  <a:lnTo>
                    <a:pt x="425907" y="233070"/>
                  </a:lnTo>
                  <a:lnTo>
                    <a:pt x="426123" y="233451"/>
                  </a:lnTo>
                  <a:lnTo>
                    <a:pt x="426847" y="232562"/>
                  </a:lnTo>
                  <a:lnTo>
                    <a:pt x="426872" y="233070"/>
                  </a:lnTo>
                  <a:lnTo>
                    <a:pt x="426745" y="233197"/>
                  </a:lnTo>
                  <a:lnTo>
                    <a:pt x="426123" y="233451"/>
                  </a:lnTo>
                  <a:lnTo>
                    <a:pt x="426897" y="234848"/>
                  </a:lnTo>
                  <a:lnTo>
                    <a:pt x="426897" y="235102"/>
                  </a:lnTo>
                  <a:lnTo>
                    <a:pt x="426745" y="235356"/>
                  </a:lnTo>
                  <a:lnTo>
                    <a:pt x="426313" y="235102"/>
                  </a:lnTo>
                  <a:lnTo>
                    <a:pt x="426466" y="235610"/>
                  </a:lnTo>
                  <a:lnTo>
                    <a:pt x="426681" y="235864"/>
                  </a:lnTo>
                  <a:lnTo>
                    <a:pt x="426961" y="235991"/>
                  </a:lnTo>
                  <a:lnTo>
                    <a:pt x="426313" y="236245"/>
                  </a:lnTo>
                  <a:lnTo>
                    <a:pt x="425831" y="236626"/>
                  </a:lnTo>
                  <a:lnTo>
                    <a:pt x="425462" y="237388"/>
                  </a:lnTo>
                  <a:lnTo>
                    <a:pt x="424662" y="238658"/>
                  </a:lnTo>
                  <a:lnTo>
                    <a:pt x="424548" y="239166"/>
                  </a:lnTo>
                  <a:lnTo>
                    <a:pt x="425272" y="239928"/>
                  </a:lnTo>
                  <a:lnTo>
                    <a:pt x="425894" y="240817"/>
                  </a:lnTo>
                  <a:lnTo>
                    <a:pt x="426656" y="240944"/>
                  </a:lnTo>
                  <a:lnTo>
                    <a:pt x="427278" y="240690"/>
                  </a:lnTo>
                  <a:lnTo>
                    <a:pt x="428129" y="240690"/>
                  </a:lnTo>
                  <a:lnTo>
                    <a:pt x="428586" y="240944"/>
                  </a:lnTo>
                  <a:lnTo>
                    <a:pt x="428586" y="241198"/>
                  </a:lnTo>
                  <a:lnTo>
                    <a:pt x="428332" y="241579"/>
                  </a:lnTo>
                  <a:lnTo>
                    <a:pt x="428129" y="241579"/>
                  </a:lnTo>
                  <a:lnTo>
                    <a:pt x="427278" y="241198"/>
                  </a:lnTo>
                  <a:lnTo>
                    <a:pt x="426847" y="241579"/>
                  </a:lnTo>
                  <a:lnTo>
                    <a:pt x="426427" y="242341"/>
                  </a:lnTo>
                  <a:lnTo>
                    <a:pt x="428028" y="242341"/>
                  </a:lnTo>
                  <a:lnTo>
                    <a:pt x="427456" y="242849"/>
                  </a:lnTo>
                  <a:lnTo>
                    <a:pt x="426999" y="243230"/>
                  </a:lnTo>
                  <a:lnTo>
                    <a:pt x="426656" y="243484"/>
                  </a:lnTo>
                  <a:lnTo>
                    <a:pt x="427913" y="244246"/>
                  </a:lnTo>
                  <a:lnTo>
                    <a:pt x="427888" y="244500"/>
                  </a:lnTo>
                  <a:lnTo>
                    <a:pt x="427774" y="244627"/>
                  </a:lnTo>
                  <a:lnTo>
                    <a:pt x="427278" y="244881"/>
                  </a:lnTo>
                  <a:lnTo>
                    <a:pt x="426313" y="245262"/>
                  </a:lnTo>
                  <a:lnTo>
                    <a:pt x="426961" y="246151"/>
                  </a:lnTo>
                  <a:lnTo>
                    <a:pt x="427075" y="246532"/>
                  </a:lnTo>
                  <a:lnTo>
                    <a:pt x="426008" y="246913"/>
                  </a:lnTo>
                  <a:lnTo>
                    <a:pt x="425894" y="247675"/>
                  </a:lnTo>
                  <a:lnTo>
                    <a:pt x="426656" y="247802"/>
                  </a:lnTo>
                  <a:lnTo>
                    <a:pt x="427913" y="247421"/>
                  </a:lnTo>
                  <a:lnTo>
                    <a:pt x="428231" y="247421"/>
                  </a:lnTo>
                  <a:lnTo>
                    <a:pt x="428396" y="248691"/>
                  </a:lnTo>
                  <a:lnTo>
                    <a:pt x="428269" y="249199"/>
                  </a:lnTo>
                  <a:lnTo>
                    <a:pt x="426326" y="251739"/>
                  </a:lnTo>
                  <a:lnTo>
                    <a:pt x="426262" y="251993"/>
                  </a:lnTo>
                  <a:lnTo>
                    <a:pt x="426351" y="252247"/>
                  </a:lnTo>
                  <a:lnTo>
                    <a:pt x="426466" y="254533"/>
                  </a:lnTo>
                  <a:lnTo>
                    <a:pt x="426580" y="255168"/>
                  </a:lnTo>
                  <a:lnTo>
                    <a:pt x="426745" y="255422"/>
                  </a:lnTo>
                  <a:lnTo>
                    <a:pt x="427164" y="255168"/>
                  </a:lnTo>
                  <a:lnTo>
                    <a:pt x="427494" y="256209"/>
                  </a:lnTo>
                  <a:lnTo>
                    <a:pt x="427164" y="256819"/>
                  </a:lnTo>
                  <a:lnTo>
                    <a:pt x="427596" y="256692"/>
                  </a:lnTo>
                  <a:lnTo>
                    <a:pt x="427951" y="256438"/>
                  </a:lnTo>
                  <a:lnTo>
                    <a:pt x="428231" y="256311"/>
                  </a:lnTo>
                  <a:lnTo>
                    <a:pt x="428409" y="256209"/>
                  </a:lnTo>
                  <a:lnTo>
                    <a:pt x="428447" y="256692"/>
                  </a:lnTo>
                  <a:lnTo>
                    <a:pt x="428663" y="257073"/>
                  </a:lnTo>
                  <a:lnTo>
                    <a:pt x="429793" y="256946"/>
                  </a:lnTo>
                  <a:lnTo>
                    <a:pt x="430288" y="257200"/>
                  </a:lnTo>
                  <a:lnTo>
                    <a:pt x="430149" y="257835"/>
                  </a:lnTo>
                  <a:lnTo>
                    <a:pt x="430047" y="258470"/>
                  </a:lnTo>
                  <a:lnTo>
                    <a:pt x="429298" y="259486"/>
                  </a:lnTo>
                  <a:lnTo>
                    <a:pt x="430784" y="258597"/>
                  </a:lnTo>
                  <a:lnTo>
                    <a:pt x="431850" y="258597"/>
                  </a:lnTo>
                  <a:lnTo>
                    <a:pt x="432485" y="259486"/>
                  </a:lnTo>
                  <a:lnTo>
                    <a:pt x="433197" y="259867"/>
                  </a:lnTo>
                  <a:lnTo>
                    <a:pt x="433717" y="259994"/>
                  </a:lnTo>
                  <a:lnTo>
                    <a:pt x="435673" y="259994"/>
                  </a:lnTo>
                  <a:lnTo>
                    <a:pt x="436740" y="260502"/>
                  </a:lnTo>
                  <a:lnTo>
                    <a:pt x="437794" y="262661"/>
                  </a:lnTo>
                  <a:lnTo>
                    <a:pt x="438073" y="263169"/>
                  </a:lnTo>
                  <a:lnTo>
                    <a:pt x="438950" y="263169"/>
                  </a:lnTo>
                  <a:lnTo>
                    <a:pt x="440448" y="262661"/>
                  </a:lnTo>
                  <a:lnTo>
                    <a:pt x="442353" y="260629"/>
                  </a:lnTo>
                  <a:lnTo>
                    <a:pt x="443420" y="260629"/>
                  </a:lnTo>
                  <a:lnTo>
                    <a:pt x="443636" y="262661"/>
                  </a:lnTo>
                  <a:lnTo>
                    <a:pt x="444411" y="262915"/>
                  </a:lnTo>
                  <a:lnTo>
                    <a:pt x="445401" y="262661"/>
                  </a:lnTo>
                  <a:lnTo>
                    <a:pt x="448525" y="259232"/>
                  </a:lnTo>
                  <a:lnTo>
                    <a:pt x="448830" y="258597"/>
                  </a:lnTo>
                  <a:lnTo>
                    <a:pt x="449008" y="258216"/>
                  </a:lnTo>
                  <a:lnTo>
                    <a:pt x="449300" y="257835"/>
                  </a:lnTo>
                  <a:lnTo>
                    <a:pt x="449580" y="257708"/>
                  </a:lnTo>
                  <a:lnTo>
                    <a:pt x="450430" y="258851"/>
                  </a:lnTo>
                  <a:lnTo>
                    <a:pt x="451358" y="259486"/>
                  </a:lnTo>
                  <a:lnTo>
                    <a:pt x="452348" y="259613"/>
                  </a:lnTo>
                  <a:lnTo>
                    <a:pt x="452691" y="259613"/>
                  </a:lnTo>
                  <a:lnTo>
                    <a:pt x="454037" y="259232"/>
                  </a:lnTo>
                  <a:lnTo>
                    <a:pt x="456374" y="258470"/>
                  </a:lnTo>
                  <a:lnTo>
                    <a:pt x="455637" y="257835"/>
                  </a:lnTo>
                  <a:lnTo>
                    <a:pt x="455599" y="257708"/>
                  </a:lnTo>
                  <a:lnTo>
                    <a:pt x="455422" y="257200"/>
                  </a:lnTo>
                  <a:lnTo>
                    <a:pt x="455206" y="256819"/>
                  </a:lnTo>
                  <a:lnTo>
                    <a:pt x="455307" y="256057"/>
                  </a:lnTo>
                  <a:lnTo>
                    <a:pt x="455637" y="255676"/>
                  </a:lnTo>
                  <a:lnTo>
                    <a:pt x="456272" y="255422"/>
                  </a:lnTo>
                  <a:lnTo>
                    <a:pt x="456831" y="255549"/>
                  </a:lnTo>
                  <a:lnTo>
                    <a:pt x="457327" y="255930"/>
                  </a:lnTo>
                  <a:lnTo>
                    <a:pt x="457860" y="256184"/>
                  </a:lnTo>
                  <a:lnTo>
                    <a:pt x="458089" y="256057"/>
                  </a:lnTo>
                  <a:lnTo>
                    <a:pt x="458698" y="256184"/>
                  </a:lnTo>
                  <a:lnTo>
                    <a:pt x="459359" y="256184"/>
                  </a:lnTo>
                  <a:lnTo>
                    <a:pt x="463702" y="252755"/>
                  </a:lnTo>
                  <a:lnTo>
                    <a:pt x="463791" y="252374"/>
                  </a:lnTo>
                  <a:lnTo>
                    <a:pt x="463943" y="251993"/>
                  </a:lnTo>
                  <a:lnTo>
                    <a:pt x="464235" y="251739"/>
                  </a:lnTo>
                  <a:lnTo>
                    <a:pt x="464870" y="251104"/>
                  </a:lnTo>
                  <a:lnTo>
                    <a:pt x="465505" y="250977"/>
                  </a:lnTo>
                  <a:lnTo>
                    <a:pt x="466153" y="251104"/>
                  </a:lnTo>
                  <a:lnTo>
                    <a:pt x="466217" y="250977"/>
                  </a:lnTo>
                  <a:lnTo>
                    <a:pt x="467106" y="250596"/>
                  </a:lnTo>
                  <a:lnTo>
                    <a:pt x="468795" y="250088"/>
                  </a:lnTo>
                  <a:lnTo>
                    <a:pt x="469074" y="250215"/>
                  </a:lnTo>
                  <a:lnTo>
                    <a:pt x="469328" y="250215"/>
                  </a:lnTo>
                  <a:lnTo>
                    <a:pt x="469544" y="250088"/>
                  </a:lnTo>
                  <a:lnTo>
                    <a:pt x="469976" y="249834"/>
                  </a:lnTo>
                  <a:lnTo>
                    <a:pt x="469849" y="249453"/>
                  </a:lnTo>
                  <a:lnTo>
                    <a:pt x="469836" y="248437"/>
                  </a:lnTo>
                  <a:lnTo>
                    <a:pt x="470395" y="247421"/>
                  </a:lnTo>
                  <a:lnTo>
                    <a:pt x="470458" y="247294"/>
                  </a:lnTo>
                  <a:lnTo>
                    <a:pt x="471030" y="247040"/>
                  </a:lnTo>
                  <a:lnTo>
                    <a:pt x="471881" y="247040"/>
                  </a:lnTo>
                  <a:lnTo>
                    <a:pt x="472732" y="246913"/>
                  </a:lnTo>
                  <a:lnTo>
                    <a:pt x="473468" y="246532"/>
                  </a:lnTo>
                  <a:lnTo>
                    <a:pt x="473900" y="246024"/>
                  </a:lnTo>
                  <a:lnTo>
                    <a:pt x="474459" y="245770"/>
                  </a:lnTo>
                  <a:lnTo>
                    <a:pt x="475170" y="245770"/>
                  </a:lnTo>
                  <a:lnTo>
                    <a:pt x="475703" y="245262"/>
                  </a:lnTo>
                  <a:lnTo>
                    <a:pt x="476351" y="245008"/>
                  </a:lnTo>
                  <a:lnTo>
                    <a:pt x="477126" y="244500"/>
                  </a:lnTo>
                  <a:lnTo>
                    <a:pt x="477469" y="244246"/>
                  </a:lnTo>
                  <a:lnTo>
                    <a:pt x="477520" y="243738"/>
                  </a:lnTo>
                  <a:lnTo>
                    <a:pt x="477761" y="243230"/>
                  </a:lnTo>
                  <a:lnTo>
                    <a:pt x="478497" y="242849"/>
                  </a:lnTo>
                  <a:lnTo>
                    <a:pt x="479640" y="242722"/>
                  </a:lnTo>
                  <a:lnTo>
                    <a:pt x="480415" y="241579"/>
                  </a:lnTo>
                  <a:lnTo>
                    <a:pt x="480504" y="241452"/>
                  </a:lnTo>
                  <a:lnTo>
                    <a:pt x="480631" y="241198"/>
                  </a:lnTo>
                  <a:lnTo>
                    <a:pt x="481012" y="239928"/>
                  </a:lnTo>
                  <a:lnTo>
                    <a:pt x="481584" y="239166"/>
                  </a:lnTo>
                  <a:lnTo>
                    <a:pt x="482600" y="238658"/>
                  </a:lnTo>
                  <a:lnTo>
                    <a:pt x="484098" y="238531"/>
                  </a:lnTo>
                  <a:lnTo>
                    <a:pt x="484200" y="236245"/>
                  </a:lnTo>
                  <a:lnTo>
                    <a:pt x="484301" y="235991"/>
                  </a:lnTo>
                  <a:lnTo>
                    <a:pt x="486283" y="237642"/>
                  </a:lnTo>
                  <a:lnTo>
                    <a:pt x="486854" y="238023"/>
                  </a:lnTo>
                  <a:lnTo>
                    <a:pt x="487489" y="238150"/>
                  </a:lnTo>
                  <a:lnTo>
                    <a:pt x="487387" y="237134"/>
                  </a:lnTo>
                  <a:lnTo>
                    <a:pt x="487273" y="237007"/>
                  </a:lnTo>
                  <a:lnTo>
                    <a:pt x="487172" y="236626"/>
                  </a:lnTo>
                  <a:lnTo>
                    <a:pt x="487248" y="235991"/>
                  </a:lnTo>
                  <a:lnTo>
                    <a:pt x="487603" y="235229"/>
                  </a:lnTo>
                  <a:lnTo>
                    <a:pt x="489013" y="235610"/>
                  </a:lnTo>
                  <a:lnTo>
                    <a:pt x="489940" y="235483"/>
                  </a:lnTo>
                  <a:lnTo>
                    <a:pt x="490220" y="235229"/>
                  </a:lnTo>
                  <a:lnTo>
                    <a:pt x="492137" y="233324"/>
                  </a:lnTo>
                  <a:lnTo>
                    <a:pt x="492696" y="232816"/>
                  </a:lnTo>
                  <a:lnTo>
                    <a:pt x="493115" y="232689"/>
                  </a:lnTo>
                  <a:lnTo>
                    <a:pt x="494296" y="231419"/>
                  </a:lnTo>
                  <a:lnTo>
                    <a:pt x="495693" y="231038"/>
                  </a:lnTo>
                  <a:lnTo>
                    <a:pt x="497332" y="231546"/>
                  </a:lnTo>
                  <a:lnTo>
                    <a:pt x="498551" y="232397"/>
                  </a:lnTo>
                  <a:lnTo>
                    <a:pt x="500341" y="232054"/>
                  </a:lnTo>
                  <a:lnTo>
                    <a:pt x="499503" y="232689"/>
                  </a:lnTo>
                  <a:lnTo>
                    <a:pt x="499097" y="232765"/>
                  </a:lnTo>
                  <a:lnTo>
                    <a:pt x="498602" y="233197"/>
                  </a:lnTo>
                  <a:lnTo>
                    <a:pt x="498284" y="233705"/>
                  </a:lnTo>
                  <a:lnTo>
                    <a:pt x="498170" y="234340"/>
                  </a:lnTo>
                  <a:lnTo>
                    <a:pt x="497687" y="235737"/>
                  </a:lnTo>
                  <a:lnTo>
                    <a:pt x="497268" y="236118"/>
                  </a:lnTo>
                  <a:lnTo>
                    <a:pt x="496519" y="236499"/>
                  </a:lnTo>
                  <a:lnTo>
                    <a:pt x="495439" y="238658"/>
                  </a:lnTo>
                  <a:lnTo>
                    <a:pt x="493623" y="241579"/>
                  </a:lnTo>
                  <a:lnTo>
                    <a:pt x="491210" y="245008"/>
                  </a:lnTo>
                  <a:lnTo>
                    <a:pt x="488200" y="250215"/>
                  </a:lnTo>
                  <a:lnTo>
                    <a:pt x="486257" y="253390"/>
                  </a:lnTo>
                  <a:lnTo>
                    <a:pt x="484632" y="255549"/>
                  </a:lnTo>
                  <a:lnTo>
                    <a:pt x="484238" y="256819"/>
                  </a:lnTo>
                  <a:lnTo>
                    <a:pt x="484073" y="257200"/>
                  </a:lnTo>
                  <a:lnTo>
                    <a:pt x="483095" y="259105"/>
                  </a:lnTo>
                  <a:lnTo>
                    <a:pt x="483044" y="261264"/>
                  </a:lnTo>
                  <a:lnTo>
                    <a:pt x="482930" y="262153"/>
                  </a:lnTo>
                  <a:lnTo>
                    <a:pt x="482282" y="263423"/>
                  </a:lnTo>
                  <a:lnTo>
                    <a:pt x="480695" y="263931"/>
                  </a:lnTo>
                  <a:lnTo>
                    <a:pt x="481190" y="265455"/>
                  </a:lnTo>
                  <a:lnTo>
                    <a:pt x="480415" y="266217"/>
                  </a:lnTo>
                  <a:lnTo>
                    <a:pt x="478358" y="266471"/>
                  </a:lnTo>
                  <a:lnTo>
                    <a:pt x="478574" y="266725"/>
                  </a:lnTo>
                  <a:lnTo>
                    <a:pt x="478574" y="268122"/>
                  </a:lnTo>
                  <a:lnTo>
                    <a:pt x="477723" y="269392"/>
                  </a:lnTo>
                  <a:lnTo>
                    <a:pt x="476656" y="270408"/>
                  </a:lnTo>
                  <a:lnTo>
                    <a:pt x="476554" y="271564"/>
                  </a:lnTo>
                  <a:lnTo>
                    <a:pt x="477075" y="272186"/>
                  </a:lnTo>
                  <a:lnTo>
                    <a:pt x="476237" y="272821"/>
                  </a:lnTo>
                  <a:lnTo>
                    <a:pt x="475157" y="273329"/>
                  </a:lnTo>
                  <a:lnTo>
                    <a:pt x="474179" y="273964"/>
                  </a:lnTo>
                  <a:lnTo>
                    <a:pt x="473760" y="274472"/>
                  </a:lnTo>
                  <a:lnTo>
                    <a:pt x="473900" y="274853"/>
                  </a:lnTo>
                  <a:lnTo>
                    <a:pt x="473189" y="275234"/>
                  </a:lnTo>
                  <a:lnTo>
                    <a:pt x="472795" y="275869"/>
                  </a:lnTo>
                  <a:lnTo>
                    <a:pt x="472706" y="276758"/>
                  </a:lnTo>
                  <a:lnTo>
                    <a:pt x="472300" y="278536"/>
                  </a:lnTo>
                  <a:lnTo>
                    <a:pt x="473227" y="278536"/>
                  </a:lnTo>
                  <a:lnTo>
                    <a:pt x="473900" y="278790"/>
                  </a:lnTo>
                  <a:lnTo>
                    <a:pt x="474319" y="279298"/>
                  </a:lnTo>
                  <a:lnTo>
                    <a:pt x="475500" y="279679"/>
                  </a:lnTo>
                  <a:lnTo>
                    <a:pt x="481152" y="280822"/>
                  </a:lnTo>
                  <a:lnTo>
                    <a:pt x="481431" y="281076"/>
                  </a:lnTo>
                  <a:lnTo>
                    <a:pt x="484695" y="281584"/>
                  </a:lnTo>
                  <a:lnTo>
                    <a:pt x="486981" y="281711"/>
                  </a:lnTo>
                  <a:lnTo>
                    <a:pt x="488340" y="281584"/>
                  </a:lnTo>
                  <a:lnTo>
                    <a:pt x="490855" y="278790"/>
                  </a:lnTo>
                  <a:lnTo>
                    <a:pt x="491591" y="278409"/>
                  </a:lnTo>
                  <a:lnTo>
                    <a:pt x="492379" y="278282"/>
                  </a:lnTo>
                  <a:lnTo>
                    <a:pt x="492480" y="277520"/>
                  </a:lnTo>
                  <a:lnTo>
                    <a:pt x="492696" y="276631"/>
                  </a:lnTo>
                  <a:lnTo>
                    <a:pt x="493610" y="276504"/>
                  </a:lnTo>
                  <a:lnTo>
                    <a:pt x="494106" y="276758"/>
                  </a:lnTo>
                  <a:lnTo>
                    <a:pt x="494182" y="277266"/>
                  </a:lnTo>
                  <a:lnTo>
                    <a:pt x="495769" y="276504"/>
                  </a:lnTo>
                  <a:lnTo>
                    <a:pt x="496303" y="276250"/>
                  </a:lnTo>
                  <a:lnTo>
                    <a:pt x="496938" y="275742"/>
                  </a:lnTo>
                  <a:lnTo>
                    <a:pt x="497039" y="275107"/>
                  </a:lnTo>
                  <a:lnTo>
                    <a:pt x="496620" y="274599"/>
                  </a:lnTo>
                  <a:lnTo>
                    <a:pt x="498144" y="272948"/>
                  </a:lnTo>
                  <a:lnTo>
                    <a:pt x="498182" y="272440"/>
                  </a:lnTo>
                  <a:lnTo>
                    <a:pt x="497890" y="272059"/>
                  </a:lnTo>
                  <a:lnTo>
                    <a:pt x="498525" y="271564"/>
                  </a:lnTo>
                  <a:lnTo>
                    <a:pt x="499275" y="271932"/>
                  </a:lnTo>
                  <a:lnTo>
                    <a:pt x="499922" y="271170"/>
                  </a:lnTo>
                  <a:lnTo>
                    <a:pt x="499008" y="271170"/>
                  </a:lnTo>
                  <a:lnTo>
                    <a:pt x="499160" y="271043"/>
                  </a:lnTo>
                  <a:lnTo>
                    <a:pt x="500227" y="270027"/>
                  </a:lnTo>
                  <a:lnTo>
                    <a:pt x="500938" y="268884"/>
                  </a:lnTo>
                  <a:lnTo>
                    <a:pt x="501650" y="268376"/>
                  </a:lnTo>
                  <a:lnTo>
                    <a:pt x="502361" y="268376"/>
                  </a:lnTo>
                  <a:lnTo>
                    <a:pt x="502043" y="269011"/>
                  </a:lnTo>
                  <a:lnTo>
                    <a:pt x="502246" y="268630"/>
                  </a:lnTo>
                  <a:lnTo>
                    <a:pt x="502513" y="268376"/>
                  </a:lnTo>
                  <a:lnTo>
                    <a:pt x="503313" y="267614"/>
                  </a:lnTo>
                  <a:lnTo>
                    <a:pt x="503885" y="266471"/>
                  </a:lnTo>
                  <a:lnTo>
                    <a:pt x="503936" y="266217"/>
                  </a:lnTo>
                  <a:lnTo>
                    <a:pt x="504024" y="265836"/>
                  </a:lnTo>
                  <a:lnTo>
                    <a:pt x="503593" y="265582"/>
                  </a:lnTo>
                  <a:lnTo>
                    <a:pt x="502958" y="265836"/>
                  </a:lnTo>
                  <a:lnTo>
                    <a:pt x="501827" y="266217"/>
                  </a:lnTo>
                  <a:lnTo>
                    <a:pt x="502780" y="265455"/>
                  </a:lnTo>
                  <a:lnTo>
                    <a:pt x="503199" y="264058"/>
                  </a:lnTo>
                  <a:lnTo>
                    <a:pt x="503974" y="263169"/>
                  </a:lnTo>
                  <a:lnTo>
                    <a:pt x="504825" y="262915"/>
                  </a:lnTo>
                  <a:lnTo>
                    <a:pt x="505752" y="263169"/>
                  </a:lnTo>
                  <a:lnTo>
                    <a:pt x="505485" y="262915"/>
                  </a:lnTo>
                  <a:lnTo>
                    <a:pt x="504698" y="262153"/>
                  </a:lnTo>
                  <a:lnTo>
                    <a:pt x="504571" y="261772"/>
                  </a:lnTo>
                  <a:lnTo>
                    <a:pt x="504278" y="260883"/>
                  </a:lnTo>
                  <a:lnTo>
                    <a:pt x="504901" y="260629"/>
                  </a:lnTo>
                  <a:lnTo>
                    <a:pt x="505231" y="259994"/>
                  </a:lnTo>
                  <a:lnTo>
                    <a:pt x="505434" y="259994"/>
                  </a:lnTo>
                  <a:lnTo>
                    <a:pt x="505891" y="259867"/>
                  </a:lnTo>
                  <a:lnTo>
                    <a:pt x="506603" y="259867"/>
                  </a:lnTo>
                  <a:lnTo>
                    <a:pt x="506183" y="261772"/>
                  </a:lnTo>
                  <a:lnTo>
                    <a:pt x="506958" y="261264"/>
                  </a:lnTo>
                  <a:lnTo>
                    <a:pt x="507847" y="260375"/>
                  </a:lnTo>
                  <a:lnTo>
                    <a:pt x="508228" y="259867"/>
                  </a:lnTo>
                  <a:lnTo>
                    <a:pt x="509854" y="257708"/>
                  </a:lnTo>
                  <a:lnTo>
                    <a:pt x="510298" y="257073"/>
                  </a:lnTo>
                  <a:lnTo>
                    <a:pt x="510641" y="256565"/>
                  </a:lnTo>
                  <a:lnTo>
                    <a:pt x="510222" y="256438"/>
                  </a:lnTo>
                  <a:lnTo>
                    <a:pt x="509892" y="256311"/>
                  </a:lnTo>
                  <a:lnTo>
                    <a:pt x="509689" y="256438"/>
                  </a:lnTo>
                  <a:lnTo>
                    <a:pt x="508444" y="257073"/>
                  </a:lnTo>
                  <a:lnTo>
                    <a:pt x="508088" y="256946"/>
                  </a:lnTo>
                  <a:lnTo>
                    <a:pt x="507873" y="256311"/>
                  </a:lnTo>
                  <a:lnTo>
                    <a:pt x="508901" y="255549"/>
                  </a:lnTo>
                  <a:lnTo>
                    <a:pt x="509587" y="255041"/>
                  </a:lnTo>
                  <a:lnTo>
                    <a:pt x="510921" y="255041"/>
                  </a:lnTo>
                  <a:lnTo>
                    <a:pt x="511492" y="254914"/>
                  </a:lnTo>
                  <a:lnTo>
                    <a:pt x="512445" y="254533"/>
                  </a:lnTo>
                  <a:lnTo>
                    <a:pt x="513181" y="254152"/>
                  </a:lnTo>
                  <a:lnTo>
                    <a:pt x="513181" y="253136"/>
                  </a:lnTo>
                  <a:lnTo>
                    <a:pt x="513105" y="252882"/>
                  </a:lnTo>
                  <a:lnTo>
                    <a:pt x="512991" y="252501"/>
                  </a:lnTo>
                  <a:lnTo>
                    <a:pt x="513054" y="251866"/>
                  </a:lnTo>
                  <a:lnTo>
                    <a:pt x="514985" y="249199"/>
                  </a:lnTo>
                  <a:lnTo>
                    <a:pt x="515200" y="248945"/>
                  </a:lnTo>
                  <a:lnTo>
                    <a:pt x="515315" y="248818"/>
                  </a:lnTo>
                  <a:lnTo>
                    <a:pt x="514540" y="248945"/>
                  </a:lnTo>
                  <a:lnTo>
                    <a:pt x="513791" y="248691"/>
                  </a:lnTo>
                  <a:lnTo>
                    <a:pt x="513092" y="248056"/>
                  </a:lnTo>
                  <a:lnTo>
                    <a:pt x="512800" y="247167"/>
                  </a:lnTo>
                  <a:lnTo>
                    <a:pt x="512660" y="246735"/>
                  </a:lnTo>
                  <a:lnTo>
                    <a:pt x="512660" y="251485"/>
                  </a:lnTo>
                  <a:lnTo>
                    <a:pt x="511492" y="252247"/>
                  </a:lnTo>
                  <a:lnTo>
                    <a:pt x="510108" y="252882"/>
                  </a:lnTo>
                  <a:lnTo>
                    <a:pt x="507974" y="252501"/>
                  </a:lnTo>
                  <a:lnTo>
                    <a:pt x="507695" y="252399"/>
                  </a:lnTo>
                  <a:lnTo>
                    <a:pt x="507695" y="254152"/>
                  </a:lnTo>
                  <a:lnTo>
                    <a:pt x="507492" y="254787"/>
                  </a:lnTo>
                  <a:lnTo>
                    <a:pt x="506844" y="255295"/>
                  </a:lnTo>
                  <a:lnTo>
                    <a:pt x="505866" y="255549"/>
                  </a:lnTo>
                  <a:lnTo>
                    <a:pt x="505434" y="254787"/>
                  </a:lnTo>
                  <a:lnTo>
                    <a:pt x="505117" y="253898"/>
                  </a:lnTo>
                  <a:lnTo>
                    <a:pt x="505409" y="254025"/>
                  </a:lnTo>
                  <a:lnTo>
                    <a:pt x="505752" y="254025"/>
                  </a:lnTo>
                  <a:lnTo>
                    <a:pt x="506183" y="253898"/>
                  </a:lnTo>
                  <a:lnTo>
                    <a:pt x="507276" y="253136"/>
                  </a:lnTo>
                  <a:lnTo>
                    <a:pt x="507555" y="253263"/>
                  </a:lnTo>
                  <a:lnTo>
                    <a:pt x="507606" y="253390"/>
                  </a:lnTo>
                  <a:lnTo>
                    <a:pt x="507695" y="254152"/>
                  </a:lnTo>
                  <a:lnTo>
                    <a:pt x="507695" y="252399"/>
                  </a:lnTo>
                  <a:lnTo>
                    <a:pt x="507555" y="252120"/>
                  </a:lnTo>
                  <a:lnTo>
                    <a:pt x="509473" y="251866"/>
                  </a:lnTo>
                  <a:lnTo>
                    <a:pt x="510819" y="250977"/>
                  </a:lnTo>
                  <a:lnTo>
                    <a:pt x="511606" y="249326"/>
                  </a:lnTo>
                  <a:lnTo>
                    <a:pt x="512025" y="249199"/>
                  </a:lnTo>
                  <a:lnTo>
                    <a:pt x="512381" y="249453"/>
                  </a:lnTo>
                  <a:lnTo>
                    <a:pt x="512584" y="249834"/>
                  </a:lnTo>
                  <a:lnTo>
                    <a:pt x="512660" y="251485"/>
                  </a:lnTo>
                  <a:lnTo>
                    <a:pt x="512660" y="246735"/>
                  </a:lnTo>
                  <a:lnTo>
                    <a:pt x="512597" y="246532"/>
                  </a:lnTo>
                  <a:lnTo>
                    <a:pt x="512673" y="246151"/>
                  </a:lnTo>
                  <a:lnTo>
                    <a:pt x="512927" y="245643"/>
                  </a:lnTo>
                  <a:lnTo>
                    <a:pt x="513041" y="245389"/>
                  </a:lnTo>
                  <a:lnTo>
                    <a:pt x="513969" y="245008"/>
                  </a:lnTo>
                  <a:lnTo>
                    <a:pt x="515315" y="245135"/>
                  </a:lnTo>
                  <a:lnTo>
                    <a:pt x="515213" y="245389"/>
                  </a:lnTo>
                  <a:lnTo>
                    <a:pt x="514781" y="245135"/>
                  </a:lnTo>
                  <a:lnTo>
                    <a:pt x="514642" y="245389"/>
                  </a:lnTo>
                  <a:lnTo>
                    <a:pt x="514565" y="245770"/>
                  </a:lnTo>
                  <a:lnTo>
                    <a:pt x="514781" y="245643"/>
                  </a:lnTo>
                  <a:lnTo>
                    <a:pt x="515416" y="245770"/>
                  </a:lnTo>
                  <a:lnTo>
                    <a:pt x="515670" y="245643"/>
                  </a:lnTo>
                  <a:lnTo>
                    <a:pt x="515912" y="245516"/>
                  </a:lnTo>
                  <a:lnTo>
                    <a:pt x="515988" y="245389"/>
                  </a:lnTo>
                  <a:lnTo>
                    <a:pt x="516191" y="245008"/>
                  </a:lnTo>
                  <a:lnTo>
                    <a:pt x="516267" y="244881"/>
                  </a:lnTo>
                  <a:lnTo>
                    <a:pt x="516915" y="244246"/>
                  </a:lnTo>
                  <a:lnTo>
                    <a:pt x="517017" y="243738"/>
                  </a:lnTo>
                  <a:lnTo>
                    <a:pt x="516674" y="243230"/>
                  </a:lnTo>
                  <a:lnTo>
                    <a:pt x="516712" y="242722"/>
                  </a:lnTo>
                  <a:lnTo>
                    <a:pt x="518820" y="240309"/>
                  </a:lnTo>
                  <a:lnTo>
                    <a:pt x="518718" y="238912"/>
                  </a:lnTo>
                  <a:lnTo>
                    <a:pt x="518604" y="238531"/>
                  </a:lnTo>
                  <a:lnTo>
                    <a:pt x="519798" y="238658"/>
                  </a:lnTo>
                  <a:lnTo>
                    <a:pt x="520026" y="238531"/>
                  </a:lnTo>
                  <a:lnTo>
                    <a:pt x="521157" y="237896"/>
                  </a:lnTo>
                  <a:lnTo>
                    <a:pt x="522528" y="236499"/>
                  </a:lnTo>
                  <a:lnTo>
                    <a:pt x="522452" y="236118"/>
                  </a:lnTo>
                  <a:lnTo>
                    <a:pt x="521957" y="235483"/>
                  </a:lnTo>
                  <a:lnTo>
                    <a:pt x="522071" y="234848"/>
                  </a:lnTo>
                  <a:lnTo>
                    <a:pt x="522287" y="234340"/>
                  </a:lnTo>
                  <a:lnTo>
                    <a:pt x="522820" y="233959"/>
                  </a:lnTo>
                  <a:lnTo>
                    <a:pt x="523913" y="233197"/>
                  </a:lnTo>
                  <a:lnTo>
                    <a:pt x="524027" y="232765"/>
                  </a:lnTo>
                  <a:lnTo>
                    <a:pt x="524154" y="232562"/>
                  </a:lnTo>
                  <a:lnTo>
                    <a:pt x="524878" y="231800"/>
                  </a:lnTo>
                  <a:lnTo>
                    <a:pt x="525614" y="231419"/>
                  </a:lnTo>
                  <a:lnTo>
                    <a:pt x="526465" y="230784"/>
                  </a:lnTo>
                  <a:lnTo>
                    <a:pt x="526249" y="229768"/>
                  </a:lnTo>
                  <a:lnTo>
                    <a:pt x="525780" y="229387"/>
                  </a:lnTo>
                  <a:lnTo>
                    <a:pt x="525462" y="229133"/>
                  </a:lnTo>
                  <a:lnTo>
                    <a:pt x="524129" y="228625"/>
                  </a:lnTo>
                  <a:lnTo>
                    <a:pt x="527100" y="227990"/>
                  </a:lnTo>
                  <a:lnTo>
                    <a:pt x="529742" y="227355"/>
                  </a:lnTo>
                  <a:lnTo>
                    <a:pt x="530047" y="227228"/>
                  </a:lnTo>
                  <a:lnTo>
                    <a:pt x="529971" y="226466"/>
                  </a:lnTo>
                  <a:lnTo>
                    <a:pt x="531025" y="226085"/>
                  </a:lnTo>
                  <a:lnTo>
                    <a:pt x="531507" y="225577"/>
                  </a:lnTo>
                  <a:lnTo>
                    <a:pt x="531634" y="225450"/>
                  </a:lnTo>
                  <a:lnTo>
                    <a:pt x="531723" y="224815"/>
                  </a:lnTo>
                  <a:lnTo>
                    <a:pt x="531850" y="224307"/>
                  </a:lnTo>
                  <a:lnTo>
                    <a:pt x="532307" y="223418"/>
                  </a:lnTo>
                  <a:lnTo>
                    <a:pt x="532625" y="222148"/>
                  </a:lnTo>
                  <a:lnTo>
                    <a:pt x="533120" y="222275"/>
                  </a:lnTo>
                  <a:lnTo>
                    <a:pt x="533273" y="222148"/>
                  </a:lnTo>
                  <a:lnTo>
                    <a:pt x="533577" y="221894"/>
                  </a:lnTo>
                  <a:lnTo>
                    <a:pt x="533946" y="221132"/>
                  </a:lnTo>
                  <a:lnTo>
                    <a:pt x="534060" y="220751"/>
                  </a:lnTo>
                  <a:lnTo>
                    <a:pt x="534428" y="219100"/>
                  </a:lnTo>
                  <a:lnTo>
                    <a:pt x="534860" y="218592"/>
                  </a:lnTo>
                  <a:lnTo>
                    <a:pt x="534924" y="218338"/>
                  </a:lnTo>
                  <a:lnTo>
                    <a:pt x="534644" y="218211"/>
                  </a:lnTo>
                  <a:lnTo>
                    <a:pt x="535279" y="217957"/>
                  </a:lnTo>
                  <a:lnTo>
                    <a:pt x="535711" y="217703"/>
                  </a:lnTo>
                  <a:lnTo>
                    <a:pt x="535762" y="217576"/>
                  </a:lnTo>
                  <a:lnTo>
                    <a:pt x="535940" y="217068"/>
                  </a:lnTo>
                  <a:lnTo>
                    <a:pt x="536117" y="215798"/>
                  </a:lnTo>
                  <a:lnTo>
                    <a:pt x="536130" y="215671"/>
                  </a:lnTo>
                  <a:close/>
                </a:path>
                <a:path w="1116329" h="541020">
                  <a:moveTo>
                    <a:pt x="556209" y="440016"/>
                  </a:moveTo>
                  <a:lnTo>
                    <a:pt x="554558" y="438746"/>
                  </a:lnTo>
                  <a:lnTo>
                    <a:pt x="553605" y="437984"/>
                  </a:lnTo>
                  <a:lnTo>
                    <a:pt x="554329" y="437222"/>
                  </a:lnTo>
                  <a:lnTo>
                    <a:pt x="554609" y="436587"/>
                  </a:lnTo>
                  <a:lnTo>
                    <a:pt x="554469" y="435698"/>
                  </a:lnTo>
                  <a:lnTo>
                    <a:pt x="553834" y="434936"/>
                  </a:lnTo>
                  <a:lnTo>
                    <a:pt x="553415" y="434174"/>
                  </a:lnTo>
                  <a:lnTo>
                    <a:pt x="553847" y="433666"/>
                  </a:lnTo>
                  <a:lnTo>
                    <a:pt x="553885" y="432396"/>
                  </a:lnTo>
                  <a:lnTo>
                    <a:pt x="553516" y="432142"/>
                  </a:lnTo>
                  <a:lnTo>
                    <a:pt x="552894" y="432015"/>
                  </a:lnTo>
                  <a:lnTo>
                    <a:pt x="550291" y="428840"/>
                  </a:lnTo>
                  <a:lnTo>
                    <a:pt x="548170" y="426808"/>
                  </a:lnTo>
                  <a:lnTo>
                    <a:pt x="546544" y="426173"/>
                  </a:lnTo>
                  <a:lnTo>
                    <a:pt x="545630" y="425157"/>
                  </a:lnTo>
                  <a:lnTo>
                    <a:pt x="544512" y="425272"/>
                  </a:lnTo>
                  <a:lnTo>
                    <a:pt x="544512" y="452335"/>
                  </a:lnTo>
                  <a:lnTo>
                    <a:pt x="544093" y="453097"/>
                  </a:lnTo>
                  <a:lnTo>
                    <a:pt x="543801" y="452970"/>
                  </a:lnTo>
                  <a:lnTo>
                    <a:pt x="543877" y="452462"/>
                  </a:lnTo>
                  <a:lnTo>
                    <a:pt x="544512" y="452335"/>
                  </a:lnTo>
                  <a:lnTo>
                    <a:pt x="544512" y="425272"/>
                  </a:lnTo>
                  <a:lnTo>
                    <a:pt x="544258" y="425284"/>
                  </a:lnTo>
                  <a:lnTo>
                    <a:pt x="542404" y="426427"/>
                  </a:lnTo>
                  <a:lnTo>
                    <a:pt x="541756" y="426681"/>
                  </a:lnTo>
                  <a:lnTo>
                    <a:pt x="541121" y="427062"/>
                  </a:lnTo>
                  <a:lnTo>
                    <a:pt x="540486" y="427570"/>
                  </a:lnTo>
                  <a:lnTo>
                    <a:pt x="539089" y="429348"/>
                  </a:lnTo>
                  <a:lnTo>
                    <a:pt x="538175" y="430872"/>
                  </a:lnTo>
                  <a:lnTo>
                    <a:pt x="537070" y="431761"/>
                  </a:lnTo>
                  <a:lnTo>
                    <a:pt x="535800" y="432142"/>
                  </a:lnTo>
                  <a:lnTo>
                    <a:pt x="532993" y="435190"/>
                  </a:lnTo>
                  <a:lnTo>
                    <a:pt x="532993" y="464527"/>
                  </a:lnTo>
                  <a:lnTo>
                    <a:pt x="532422" y="465289"/>
                  </a:lnTo>
                  <a:lnTo>
                    <a:pt x="530860" y="465543"/>
                  </a:lnTo>
                  <a:lnTo>
                    <a:pt x="530313" y="464908"/>
                  </a:lnTo>
                  <a:lnTo>
                    <a:pt x="530237" y="464400"/>
                  </a:lnTo>
                  <a:lnTo>
                    <a:pt x="530669" y="463892"/>
                  </a:lnTo>
                  <a:lnTo>
                    <a:pt x="531164" y="463638"/>
                  </a:lnTo>
                  <a:lnTo>
                    <a:pt x="531799" y="463384"/>
                  </a:lnTo>
                  <a:lnTo>
                    <a:pt x="532574" y="463257"/>
                  </a:lnTo>
                  <a:lnTo>
                    <a:pt x="532993" y="464527"/>
                  </a:lnTo>
                  <a:lnTo>
                    <a:pt x="532993" y="435190"/>
                  </a:lnTo>
                  <a:lnTo>
                    <a:pt x="532282" y="435952"/>
                  </a:lnTo>
                  <a:lnTo>
                    <a:pt x="525157" y="443191"/>
                  </a:lnTo>
                  <a:lnTo>
                    <a:pt x="522782" y="445858"/>
                  </a:lnTo>
                  <a:lnTo>
                    <a:pt x="521284" y="447763"/>
                  </a:lnTo>
                  <a:lnTo>
                    <a:pt x="520103" y="448525"/>
                  </a:lnTo>
                  <a:lnTo>
                    <a:pt x="518414" y="449668"/>
                  </a:lnTo>
                  <a:lnTo>
                    <a:pt x="518058" y="450430"/>
                  </a:lnTo>
                  <a:lnTo>
                    <a:pt x="518185" y="451192"/>
                  </a:lnTo>
                  <a:lnTo>
                    <a:pt x="516255" y="452640"/>
                  </a:lnTo>
                  <a:lnTo>
                    <a:pt x="516255" y="480275"/>
                  </a:lnTo>
                  <a:lnTo>
                    <a:pt x="515188" y="481291"/>
                  </a:lnTo>
                  <a:lnTo>
                    <a:pt x="515048" y="480910"/>
                  </a:lnTo>
                  <a:lnTo>
                    <a:pt x="515188" y="480656"/>
                  </a:lnTo>
                  <a:lnTo>
                    <a:pt x="515620" y="480529"/>
                  </a:lnTo>
                  <a:lnTo>
                    <a:pt x="516255" y="480275"/>
                  </a:lnTo>
                  <a:lnTo>
                    <a:pt x="516255" y="452640"/>
                  </a:lnTo>
                  <a:lnTo>
                    <a:pt x="515632" y="453097"/>
                  </a:lnTo>
                  <a:lnTo>
                    <a:pt x="514565" y="453859"/>
                  </a:lnTo>
                  <a:lnTo>
                    <a:pt x="513842" y="454748"/>
                  </a:lnTo>
                  <a:lnTo>
                    <a:pt x="513486" y="455764"/>
                  </a:lnTo>
                  <a:lnTo>
                    <a:pt x="512787" y="456272"/>
                  </a:lnTo>
                  <a:lnTo>
                    <a:pt x="512572" y="456399"/>
                  </a:lnTo>
                  <a:lnTo>
                    <a:pt x="512432" y="456272"/>
                  </a:lnTo>
                  <a:lnTo>
                    <a:pt x="511937" y="457669"/>
                  </a:lnTo>
                  <a:lnTo>
                    <a:pt x="511149" y="459066"/>
                  </a:lnTo>
                  <a:lnTo>
                    <a:pt x="510082" y="460463"/>
                  </a:lnTo>
                  <a:lnTo>
                    <a:pt x="510082" y="458812"/>
                  </a:lnTo>
                  <a:lnTo>
                    <a:pt x="509308" y="459320"/>
                  </a:lnTo>
                  <a:lnTo>
                    <a:pt x="506679" y="461352"/>
                  </a:lnTo>
                  <a:lnTo>
                    <a:pt x="504888" y="463130"/>
                  </a:lnTo>
                  <a:lnTo>
                    <a:pt x="503974" y="464019"/>
                  </a:lnTo>
                  <a:lnTo>
                    <a:pt x="503809" y="464400"/>
                  </a:lnTo>
                  <a:lnTo>
                    <a:pt x="503821" y="464908"/>
                  </a:lnTo>
                  <a:lnTo>
                    <a:pt x="504037" y="465289"/>
                  </a:lnTo>
                  <a:lnTo>
                    <a:pt x="504037" y="466178"/>
                  </a:lnTo>
                  <a:lnTo>
                    <a:pt x="503682" y="466940"/>
                  </a:lnTo>
                  <a:lnTo>
                    <a:pt x="503034" y="467448"/>
                  </a:lnTo>
                  <a:lnTo>
                    <a:pt x="502602" y="467956"/>
                  </a:lnTo>
                  <a:lnTo>
                    <a:pt x="502183" y="467829"/>
                  </a:lnTo>
                  <a:lnTo>
                    <a:pt x="501764" y="466813"/>
                  </a:lnTo>
                  <a:lnTo>
                    <a:pt x="501116" y="467448"/>
                  </a:lnTo>
                  <a:lnTo>
                    <a:pt x="500799" y="468337"/>
                  </a:lnTo>
                  <a:lnTo>
                    <a:pt x="500684" y="469988"/>
                  </a:lnTo>
                  <a:lnTo>
                    <a:pt x="499338" y="471258"/>
                  </a:lnTo>
                  <a:lnTo>
                    <a:pt x="497598" y="472274"/>
                  </a:lnTo>
                  <a:lnTo>
                    <a:pt x="495465" y="473036"/>
                  </a:lnTo>
                  <a:lnTo>
                    <a:pt x="494614" y="473925"/>
                  </a:lnTo>
                  <a:lnTo>
                    <a:pt x="494614" y="474687"/>
                  </a:lnTo>
                  <a:lnTo>
                    <a:pt x="495465" y="475068"/>
                  </a:lnTo>
                  <a:lnTo>
                    <a:pt x="495096" y="476465"/>
                  </a:lnTo>
                  <a:lnTo>
                    <a:pt x="494347" y="477354"/>
                  </a:lnTo>
                  <a:lnTo>
                    <a:pt x="493229" y="477481"/>
                  </a:lnTo>
                  <a:lnTo>
                    <a:pt x="491845" y="477481"/>
                  </a:lnTo>
                  <a:lnTo>
                    <a:pt x="490816" y="478370"/>
                  </a:lnTo>
                  <a:lnTo>
                    <a:pt x="490334" y="478853"/>
                  </a:lnTo>
                  <a:lnTo>
                    <a:pt x="490334" y="481545"/>
                  </a:lnTo>
                  <a:lnTo>
                    <a:pt x="490258" y="482053"/>
                  </a:lnTo>
                  <a:lnTo>
                    <a:pt x="489559" y="482815"/>
                  </a:lnTo>
                  <a:lnTo>
                    <a:pt x="488200" y="483704"/>
                  </a:lnTo>
                  <a:lnTo>
                    <a:pt x="488353" y="482307"/>
                  </a:lnTo>
                  <a:lnTo>
                    <a:pt x="489064" y="481672"/>
                  </a:lnTo>
                  <a:lnTo>
                    <a:pt x="490334" y="481545"/>
                  </a:lnTo>
                  <a:lnTo>
                    <a:pt x="490334" y="478853"/>
                  </a:lnTo>
                  <a:lnTo>
                    <a:pt x="489026" y="480148"/>
                  </a:lnTo>
                  <a:lnTo>
                    <a:pt x="487934" y="481799"/>
                  </a:lnTo>
                  <a:lnTo>
                    <a:pt x="487146" y="483704"/>
                  </a:lnTo>
                  <a:lnTo>
                    <a:pt x="486283" y="484847"/>
                  </a:lnTo>
                  <a:lnTo>
                    <a:pt x="485114" y="486117"/>
                  </a:lnTo>
                  <a:lnTo>
                    <a:pt x="483971" y="487260"/>
                  </a:lnTo>
                  <a:lnTo>
                    <a:pt x="483362" y="488149"/>
                  </a:lnTo>
                  <a:lnTo>
                    <a:pt x="483298" y="488657"/>
                  </a:lnTo>
                  <a:lnTo>
                    <a:pt x="481050" y="490435"/>
                  </a:lnTo>
                  <a:lnTo>
                    <a:pt x="480618" y="490816"/>
                  </a:lnTo>
                  <a:lnTo>
                    <a:pt x="480618" y="516089"/>
                  </a:lnTo>
                  <a:lnTo>
                    <a:pt x="480618" y="516343"/>
                  </a:lnTo>
                  <a:lnTo>
                    <a:pt x="480415" y="516470"/>
                  </a:lnTo>
                  <a:lnTo>
                    <a:pt x="480618" y="516089"/>
                  </a:lnTo>
                  <a:lnTo>
                    <a:pt x="480618" y="490816"/>
                  </a:lnTo>
                  <a:lnTo>
                    <a:pt x="478713" y="492467"/>
                  </a:lnTo>
                  <a:lnTo>
                    <a:pt x="478701" y="517232"/>
                  </a:lnTo>
                  <a:lnTo>
                    <a:pt x="478701" y="517740"/>
                  </a:lnTo>
                  <a:lnTo>
                    <a:pt x="477113" y="518248"/>
                  </a:lnTo>
                  <a:lnTo>
                    <a:pt x="477177" y="518121"/>
                  </a:lnTo>
                  <a:lnTo>
                    <a:pt x="477329" y="517994"/>
                  </a:lnTo>
                  <a:lnTo>
                    <a:pt x="477989" y="517740"/>
                  </a:lnTo>
                  <a:lnTo>
                    <a:pt x="478472" y="517486"/>
                  </a:lnTo>
                  <a:lnTo>
                    <a:pt x="478637" y="517359"/>
                  </a:lnTo>
                  <a:lnTo>
                    <a:pt x="478701" y="517232"/>
                  </a:lnTo>
                  <a:lnTo>
                    <a:pt x="478701" y="492480"/>
                  </a:lnTo>
                  <a:lnTo>
                    <a:pt x="477278" y="493864"/>
                  </a:lnTo>
                  <a:lnTo>
                    <a:pt x="475729" y="494880"/>
                  </a:lnTo>
                  <a:lnTo>
                    <a:pt x="474027" y="495388"/>
                  </a:lnTo>
                  <a:lnTo>
                    <a:pt x="473811" y="496912"/>
                  </a:lnTo>
                  <a:lnTo>
                    <a:pt x="473189" y="498309"/>
                  </a:lnTo>
                  <a:lnTo>
                    <a:pt x="472198" y="499579"/>
                  </a:lnTo>
                  <a:lnTo>
                    <a:pt x="473049" y="499960"/>
                  </a:lnTo>
                  <a:lnTo>
                    <a:pt x="472516" y="500468"/>
                  </a:lnTo>
                  <a:lnTo>
                    <a:pt x="471779" y="500849"/>
                  </a:lnTo>
                  <a:lnTo>
                    <a:pt x="472084" y="500341"/>
                  </a:lnTo>
                  <a:lnTo>
                    <a:pt x="472198" y="499579"/>
                  </a:lnTo>
                  <a:lnTo>
                    <a:pt x="472427" y="497674"/>
                  </a:lnTo>
                  <a:lnTo>
                    <a:pt x="471754" y="497293"/>
                  </a:lnTo>
                  <a:lnTo>
                    <a:pt x="470179" y="498309"/>
                  </a:lnTo>
                  <a:lnTo>
                    <a:pt x="470115" y="499325"/>
                  </a:lnTo>
                  <a:lnTo>
                    <a:pt x="470408" y="499452"/>
                  </a:lnTo>
                  <a:lnTo>
                    <a:pt x="470928" y="499960"/>
                  </a:lnTo>
                  <a:lnTo>
                    <a:pt x="471246" y="500341"/>
                  </a:lnTo>
                  <a:lnTo>
                    <a:pt x="469099" y="503516"/>
                  </a:lnTo>
                  <a:lnTo>
                    <a:pt x="468249" y="504913"/>
                  </a:lnTo>
                  <a:lnTo>
                    <a:pt x="467639" y="506056"/>
                  </a:lnTo>
                  <a:lnTo>
                    <a:pt x="467283" y="507199"/>
                  </a:lnTo>
                  <a:lnTo>
                    <a:pt x="465785" y="507326"/>
                  </a:lnTo>
                  <a:lnTo>
                    <a:pt x="464629" y="508215"/>
                  </a:lnTo>
                  <a:lnTo>
                    <a:pt x="463130" y="511136"/>
                  </a:lnTo>
                  <a:lnTo>
                    <a:pt x="461733" y="513041"/>
                  </a:lnTo>
                  <a:lnTo>
                    <a:pt x="460984" y="513676"/>
                  </a:lnTo>
                  <a:lnTo>
                    <a:pt x="460133" y="513930"/>
                  </a:lnTo>
                  <a:lnTo>
                    <a:pt x="459994" y="514565"/>
                  </a:lnTo>
                  <a:lnTo>
                    <a:pt x="459460" y="515454"/>
                  </a:lnTo>
                  <a:lnTo>
                    <a:pt x="458533" y="516597"/>
                  </a:lnTo>
                  <a:lnTo>
                    <a:pt x="457682" y="517232"/>
                  </a:lnTo>
                  <a:lnTo>
                    <a:pt x="457047" y="517994"/>
                  </a:lnTo>
                  <a:lnTo>
                    <a:pt x="456120" y="518756"/>
                  </a:lnTo>
                  <a:lnTo>
                    <a:pt x="456323" y="519645"/>
                  </a:lnTo>
                  <a:lnTo>
                    <a:pt x="457657" y="520915"/>
                  </a:lnTo>
                  <a:lnTo>
                    <a:pt x="458012" y="520915"/>
                  </a:lnTo>
                  <a:lnTo>
                    <a:pt x="458089" y="521169"/>
                  </a:lnTo>
                  <a:lnTo>
                    <a:pt x="458190" y="521931"/>
                  </a:lnTo>
                  <a:lnTo>
                    <a:pt x="458825" y="521804"/>
                  </a:lnTo>
                  <a:lnTo>
                    <a:pt x="459435" y="521804"/>
                  </a:lnTo>
                  <a:lnTo>
                    <a:pt x="461695" y="522947"/>
                  </a:lnTo>
                  <a:lnTo>
                    <a:pt x="462673" y="523836"/>
                  </a:lnTo>
                  <a:lnTo>
                    <a:pt x="463664" y="523582"/>
                  </a:lnTo>
                  <a:lnTo>
                    <a:pt x="464667" y="522312"/>
                  </a:lnTo>
                  <a:lnTo>
                    <a:pt x="466788" y="522312"/>
                  </a:lnTo>
                  <a:lnTo>
                    <a:pt x="467956" y="523201"/>
                  </a:lnTo>
                  <a:lnTo>
                    <a:pt x="468033" y="527265"/>
                  </a:lnTo>
                  <a:lnTo>
                    <a:pt x="468388" y="528281"/>
                  </a:lnTo>
                  <a:lnTo>
                    <a:pt x="468744" y="529043"/>
                  </a:lnTo>
                  <a:lnTo>
                    <a:pt x="469099" y="529297"/>
                  </a:lnTo>
                  <a:lnTo>
                    <a:pt x="469519" y="528535"/>
                  </a:lnTo>
                  <a:lnTo>
                    <a:pt x="469455" y="528281"/>
                  </a:lnTo>
                  <a:lnTo>
                    <a:pt x="469849" y="527900"/>
                  </a:lnTo>
                  <a:lnTo>
                    <a:pt x="470293" y="527646"/>
                  </a:lnTo>
                  <a:lnTo>
                    <a:pt x="470954" y="526757"/>
                  </a:lnTo>
                  <a:lnTo>
                    <a:pt x="471004" y="526630"/>
                  </a:lnTo>
                  <a:lnTo>
                    <a:pt x="472084" y="524979"/>
                  </a:lnTo>
                  <a:lnTo>
                    <a:pt x="472859" y="524217"/>
                  </a:lnTo>
                  <a:lnTo>
                    <a:pt x="473621" y="524344"/>
                  </a:lnTo>
                  <a:lnTo>
                    <a:pt x="474319" y="525360"/>
                  </a:lnTo>
                  <a:lnTo>
                    <a:pt x="474738" y="525233"/>
                  </a:lnTo>
                  <a:lnTo>
                    <a:pt x="474992" y="524852"/>
                  </a:lnTo>
                  <a:lnTo>
                    <a:pt x="475043" y="524217"/>
                  </a:lnTo>
                  <a:lnTo>
                    <a:pt x="475068" y="522947"/>
                  </a:lnTo>
                  <a:lnTo>
                    <a:pt x="475640" y="522312"/>
                  </a:lnTo>
                  <a:lnTo>
                    <a:pt x="476097" y="521804"/>
                  </a:lnTo>
                  <a:lnTo>
                    <a:pt x="476478" y="520915"/>
                  </a:lnTo>
                  <a:lnTo>
                    <a:pt x="476364" y="520280"/>
                  </a:lnTo>
                  <a:lnTo>
                    <a:pt x="476250" y="519899"/>
                  </a:lnTo>
                  <a:lnTo>
                    <a:pt x="476821" y="519899"/>
                  </a:lnTo>
                  <a:lnTo>
                    <a:pt x="477037" y="520280"/>
                  </a:lnTo>
                  <a:lnTo>
                    <a:pt x="476961" y="520788"/>
                  </a:lnTo>
                  <a:lnTo>
                    <a:pt x="476846" y="522312"/>
                  </a:lnTo>
                  <a:lnTo>
                    <a:pt x="477024" y="522439"/>
                  </a:lnTo>
                  <a:lnTo>
                    <a:pt x="477304" y="522566"/>
                  </a:lnTo>
                  <a:lnTo>
                    <a:pt x="478472" y="521296"/>
                  </a:lnTo>
                  <a:lnTo>
                    <a:pt x="479755" y="520407"/>
                  </a:lnTo>
                  <a:lnTo>
                    <a:pt x="480187" y="519899"/>
                  </a:lnTo>
                  <a:lnTo>
                    <a:pt x="480618" y="519391"/>
                  </a:lnTo>
                  <a:lnTo>
                    <a:pt x="480872" y="518756"/>
                  </a:lnTo>
                  <a:lnTo>
                    <a:pt x="480923" y="518248"/>
                  </a:lnTo>
                  <a:lnTo>
                    <a:pt x="480834" y="517740"/>
                  </a:lnTo>
                  <a:lnTo>
                    <a:pt x="481609" y="517613"/>
                  </a:lnTo>
                  <a:lnTo>
                    <a:pt x="481863" y="517232"/>
                  </a:lnTo>
                  <a:lnTo>
                    <a:pt x="482041" y="516978"/>
                  </a:lnTo>
                  <a:lnTo>
                    <a:pt x="482066" y="516470"/>
                  </a:lnTo>
                  <a:lnTo>
                    <a:pt x="482092" y="516089"/>
                  </a:lnTo>
                  <a:lnTo>
                    <a:pt x="482104" y="515708"/>
                  </a:lnTo>
                  <a:lnTo>
                    <a:pt x="483806" y="515835"/>
                  </a:lnTo>
                  <a:lnTo>
                    <a:pt x="485571" y="515835"/>
                  </a:lnTo>
                  <a:lnTo>
                    <a:pt x="487413" y="515708"/>
                  </a:lnTo>
                  <a:lnTo>
                    <a:pt x="490626" y="512533"/>
                  </a:lnTo>
                  <a:lnTo>
                    <a:pt x="492112" y="511390"/>
                  </a:lnTo>
                  <a:lnTo>
                    <a:pt x="493001" y="510120"/>
                  </a:lnTo>
                  <a:lnTo>
                    <a:pt x="493293" y="508850"/>
                  </a:lnTo>
                  <a:lnTo>
                    <a:pt x="497408" y="506310"/>
                  </a:lnTo>
                  <a:lnTo>
                    <a:pt x="500659" y="502881"/>
                  </a:lnTo>
                  <a:lnTo>
                    <a:pt x="501751" y="500849"/>
                  </a:lnTo>
                  <a:lnTo>
                    <a:pt x="502996" y="498563"/>
                  </a:lnTo>
                  <a:lnTo>
                    <a:pt x="503351" y="497547"/>
                  </a:lnTo>
                  <a:lnTo>
                    <a:pt x="504393" y="496150"/>
                  </a:lnTo>
                  <a:lnTo>
                    <a:pt x="506095" y="494626"/>
                  </a:lnTo>
                  <a:lnTo>
                    <a:pt x="507022" y="493864"/>
                  </a:lnTo>
                  <a:lnTo>
                    <a:pt x="507733" y="492594"/>
                  </a:lnTo>
                  <a:lnTo>
                    <a:pt x="508736" y="489165"/>
                  </a:lnTo>
                  <a:lnTo>
                    <a:pt x="509447" y="487895"/>
                  </a:lnTo>
                  <a:lnTo>
                    <a:pt x="510387" y="487133"/>
                  </a:lnTo>
                  <a:lnTo>
                    <a:pt x="512076" y="487006"/>
                  </a:lnTo>
                  <a:lnTo>
                    <a:pt x="513359" y="485990"/>
                  </a:lnTo>
                  <a:lnTo>
                    <a:pt x="513156" y="484339"/>
                  </a:lnTo>
                  <a:lnTo>
                    <a:pt x="513588" y="483704"/>
                  </a:lnTo>
                  <a:lnTo>
                    <a:pt x="514197" y="482815"/>
                  </a:lnTo>
                  <a:lnTo>
                    <a:pt x="516255" y="481545"/>
                  </a:lnTo>
                  <a:lnTo>
                    <a:pt x="516458" y="481418"/>
                  </a:lnTo>
                  <a:lnTo>
                    <a:pt x="516496" y="481291"/>
                  </a:lnTo>
                  <a:lnTo>
                    <a:pt x="516839" y="480275"/>
                  </a:lnTo>
                  <a:lnTo>
                    <a:pt x="517537" y="478243"/>
                  </a:lnTo>
                  <a:lnTo>
                    <a:pt x="517817" y="476973"/>
                  </a:lnTo>
                  <a:lnTo>
                    <a:pt x="518439" y="476338"/>
                  </a:lnTo>
                  <a:lnTo>
                    <a:pt x="519353" y="476338"/>
                  </a:lnTo>
                  <a:lnTo>
                    <a:pt x="519391" y="478370"/>
                  </a:lnTo>
                  <a:lnTo>
                    <a:pt x="519506" y="478878"/>
                  </a:lnTo>
                  <a:lnTo>
                    <a:pt x="520077" y="479513"/>
                  </a:lnTo>
                  <a:lnTo>
                    <a:pt x="520941" y="476465"/>
                  </a:lnTo>
                  <a:lnTo>
                    <a:pt x="520928" y="476338"/>
                  </a:lnTo>
                  <a:lnTo>
                    <a:pt x="520903" y="475703"/>
                  </a:lnTo>
                  <a:lnTo>
                    <a:pt x="520636" y="474814"/>
                  </a:lnTo>
                  <a:lnTo>
                    <a:pt x="521055" y="474687"/>
                  </a:lnTo>
                  <a:lnTo>
                    <a:pt x="522338" y="473544"/>
                  </a:lnTo>
                  <a:lnTo>
                    <a:pt x="523405" y="471385"/>
                  </a:lnTo>
                  <a:lnTo>
                    <a:pt x="524116" y="471131"/>
                  </a:lnTo>
                  <a:lnTo>
                    <a:pt x="524675" y="470623"/>
                  </a:lnTo>
                  <a:lnTo>
                    <a:pt x="525754" y="469353"/>
                  </a:lnTo>
                  <a:lnTo>
                    <a:pt x="526999" y="468210"/>
                  </a:lnTo>
                  <a:lnTo>
                    <a:pt x="528104" y="468337"/>
                  </a:lnTo>
                  <a:lnTo>
                    <a:pt x="529577" y="469226"/>
                  </a:lnTo>
                  <a:lnTo>
                    <a:pt x="529805" y="468210"/>
                  </a:lnTo>
                  <a:lnTo>
                    <a:pt x="529856" y="467956"/>
                  </a:lnTo>
                  <a:lnTo>
                    <a:pt x="530009" y="467321"/>
                  </a:lnTo>
                  <a:lnTo>
                    <a:pt x="531075" y="466432"/>
                  </a:lnTo>
                  <a:lnTo>
                    <a:pt x="532777" y="466559"/>
                  </a:lnTo>
                  <a:lnTo>
                    <a:pt x="532790" y="466432"/>
                  </a:lnTo>
                  <a:lnTo>
                    <a:pt x="532892" y="465543"/>
                  </a:lnTo>
                  <a:lnTo>
                    <a:pt x="532930" y="465289"/>
                  </a:lnTo>
                  <a:lnTo>
                    <a:pt x="533781" y="464019"/>
                  </a:lnTo>
                  <a:lnTo>
                    <a:pt x="535114" y="463257"/>
                  </a:lnTo>
                  <a:lnTo>
                    <a:pt x="535330" y="463130"/>
                  </a:lnTo>
                  <a:lnTo>
                    <a:pt x="537159" y="461606"/>
                  </a:lnTo>
                  <a:lnTo>
                    <a:pt x="537857" y="460844"/>
                  </a:lnTo>
                  <a:lnTo>
                    <a:pt x="538162" y="460463"/>
                  </a:lnTo>
                  <a:lnTo>
                    <a:pt x="538365" y="460209"/>
                  </a:lnTo>
                  <a:lnTo>
                    <a:pt x="538645" y="459701"/>
                  </a:lnTo>
                  <a:lnTo>
                    <a:pt x="538149" y="459574"/>
                  </a:lnTo>
                  <a:lnTo>
                    <a:pt x="537819" y="459447"/>
                  </a:lnTo>
                  <a:lnTo>
                    <a:pt x="537616" y="459066"/>
                  </a:lnTo>
                  <a:lnTo>
                    <a:pt x="537629" y="458685"/>
                  </a:lnTo>
                  <a:lnTo>
                    <a:pt x="537908" y="458558"/>
                  </a:lnTo>
                  <a:lnTo>
                    <a:pt x="538543" y="457288"/>
                  </a:lnTo>
                  <a:lnTo>
                    <a:pt x="538657" y="456526"/>
                  </a:lnTo>
                  <a:lnTo>
                    <a:pt x="538784" y="456399"/>
                  </a:lnTo>
                  <a:lnTo>
                    <a:pt x="539305" y="455891"/>
                  </a:lnTo>
                  <a:lnTo>
                    <a:pt x="539864" y="455637"/>
                  </a:lnTo>
                  <a:lnTo>
                    <a:pt x="541312" y="456018"/>
                  </a:lnTo>
                  <a:lnTo>
                    <a:pt x="542378" y="456018"/>
                  </a:lnTo>
                  <a:lnTo>
                    <a:pt x="542747" y="455637"/>
                  </a:lnTo>
                  <a:lnTo>
                    <a:pt x="545185" y="453097"/>
                  </a:lnTo>
                  <a:lnTo>
                    <a:pt x="545947" y="452335"/>
                  </a:lnTo>
                  <a:lnTo>
                    <a:pt x="552081" y="446493"/>
                  </a:lnTo>
                  <a:lnTo>
                    <a:pt x="554113" y="443953"/>
                  </a:lnTo>
                  <a:lnTo>
                    <a:pt x="555396" y="441794"/>
                  </a:lnTo>
                  <a:lnTo>
                    <a:pt x="556094" y="440778"/>
                  </a:lnTo>
                  <a:lnTo>
                    <a:pt x="556209" y="440016"/>
                  </a:lnTo>
                  <a:close/>
                </a:path>
                <a:path w="1116329" h="541020">
                  <a:moveTo>
                    <a:pt x="597636" y="241947"/>
                  </a:moveTo>
                  <a:lnTo>
                    <a:pt x="597268" y="241312"/>
                  </a:lnTo>
                  <a:lnTo>
                    <a:pt x="597192" y="241185"/>
                  </a:lnTo>
                  <a:lnTo>
                    <a:pt x="596849" y="240804"/>
                  </a:lnTo>
                  <a:lnTo>
                    <a:pt x="595363" y="239153"/>
                  </a:lnTo>
                  <a:lnTo>
                    <a:pt x="594588" y="238518"/>
                  </a:lnTo>
                  <a:lnTo>
                    <a:pt x="594245" y="238518"/>
                  </a:lnTo>
                  <a:lnTo>
                    <a:pt x="593610" y="238772"/>
                  </a:lnTo>
                  <a:lnTo>
                    <a:pt x="592924" y="239534"/>
                  </a:lnTo>
                  <a:lnTo>
                    <a:pt x="592188" y="240804"/>
                  </a:lnTo>
                  <a:lnTo>
                    <a:pt x="591959" y="240169"/>
                  </a:lnTo>
                  <a:lnTo>
                    <a:pt x="591616" y="239661"/>
                  </a:lnTo>
                  <a:lnTo>
                    <a:pt x="591489" y="240042"/>
                  </a:lnTo>
                  <a:lnTo>
                    <a:pt x="591108" y="240296"/>
                  </a:lnTo>
                  <a:lnTo>
                    <a:pt x="590296" y="241312"/>
                  </a:lnTo>
                  <a:lnTo>
                    <a:pt x="590067" y="240931"/>
                  </a:lnTo>
                  <a:lnTo>
                    <a:pt x="590029" y="240423"/>
                  </a:lnTo>
                  <a:lnTo>
                    <a:pt x="590092" y="239788"/>
                  </a:lnTo>
                  <a:lnTo>
                    <a:pt x="590207" y="238772"/>
                  </a:lnTo>
                  <a:lnTo>
                    <a:pt x="589597" y="239788"/>
                  </a:lnTo>
                  <a:lnTo>
                    <a:pt x="588441" y="239788"/>
                  </a:lnTo>
                  <a:lnTo>
                    <a:pt x="586714" y="239026"/>
                  </a:lnTo>
                  <a:lnTo>
                    <a:pt x="586117" y="238010"/>
                  </a:lnTo>
                  <a:lnTo>
                    <a:pt x="585622" y="237629"/>
                  </a:lnTo>
                  <a:lnTo>
                    <a:pt x="584860" y="238264"/>
                  </a:lnTo>
                  <a:lnTo>
                    <a:pt x="584555" y="239026"/>
                  </a:lnTo>
                  <a:lnTo>
                    <a:pt x="584301" y="240296"/>
                  </a:lnTo>
                  <a:lnTo>
                    <a:pt x="583882" y="240423"/>
                  </a:lnTo>
                  <a:lnTo>
                    <a:pt x="583526" y="240296"/>
                  </a:lnTo>
                  <a:lnTo>
                    <a:pt x="583450" y="240169"/>
                  </a:lnTo>
                  <a:lnTo>
                    <a:pt x="583234" y="239788"/>
                  </a:lnTo>
                  <a:lnTo>
                    <a:pt x="582904" y="239407"/>
                  </a:lnTo>
                  <a:lnTo>
                    <a:pt x="582472" y="239153"/>
                  </a:lnTo>
                  <a:lnTo>
                    <a:pt x="582117" y="239534"/>
                  </a:lnTo>
                  <a:lnTo>
                    <a:pt x="581634" y="239788"/>
                  </a:lnTo>
                  <a:lnTo>
                    <a:pt x="580580" y="240169"/>
                  </a:lnTo>
                  <a:lnTo>
                    <a:pt x="580237" y="240169"/>
                  </a:lnTo>
                  <a:lnTo>
                    <a:pt x="579501" y="239915"/>
                  </a:lnTo>
                  <a:lnTo>
                    <a:pt x="578993" y="240042"/>
                  </a:lnTo>
                  <a:lnTo>
                    <a:pt x="578370" y="240677"/>
                  </a:lnTo>
                  <a:lnTo>
                    <a:pt x="577215" y="240931"/>
                  </a:lnTo>
                  <a:lnTo>
                    <a:pt x="576148" y="240931"/>
                  </a:lnTo>
                  <a:lnTo>
                    <a:pt x="575373" y="241058"/>
                  </a:lnTo>
                  <a:lnTo>
                    <a:pt x="574852" y="241439"/>
                  </a:lnTo>
                  <a:lnTo>
                    <a:pt x="574649" y="241947"/>
                  </a:lnTo>
                  <a:lnTo>
                    <a:pt x="597636" y="241947"/>
                  </a:lnTo>
                  <a:close/>
                </a:path>
                <a:path w="1116329" h="541020">
                  <a:moveTo>
                    <a:pt x="634390" y="259854"/>
                  </a:moveTo>
                  <a:lnTo>
                    <a:pt x="634276" y="259219"/>
                  </a:lnTo>
                  <a:lnTo>
                    <a:pt x="634072" y="258584"/>
                  </a:lnTo>
                  <a:lnTo>
                    <a:pt x="633996" y="258203"/>
                  </a:lnTo>
                  <a:lnTo>
                    <a:pt x="633806" y="257822"/>
                  </a:lnTo>
                  <a:lnTo>
                    <a:pt x="633526" y="257695"/>
                  </a:lnTo>
                  <a:lnTo>
                    <a:pt x="631964" y="258838"/>
                  </a:lnTo>
                  <a:lnTo>
                    <a:pt x="630770" y="259854"/>
                  </a:lnTo>
                  <a:lnTo>
                    <a:pt x="634390" y="259854"/>
                  </a:lnTo>
                  <a:close/>
                </a:path>
                <a:path w="1116329" h="541020">
                  <a:moveTo>
                    <a:pt x="655574" y="279666"/>
                  </a:moveTo>
                  <a:lnTo>
                    <a:pt x="655294" y="279539"/>
                  </a:lnTo>
                  <a:lnTo>
                    <a:pt x="655066" y="279285"/>
                  </a:lnTo>
                  <a:lnTo>
                    <a:pt x="654989" y="279031"/>
                  </a:lnTo>
                  <a:lnTo>
                    <a:pt x="655104" y="276999"/>
                  </a:lnTo>
                  <a:lnTo>
                    <a:pt x="655167" y="276745"/>
                  </a:lnTo>
                  <a:lnTo>
                    <a:pt x="654837" y="276364"/>
                  </a:lnTo>
                  <a:lnTo>
                    <a:pt x="653986" y="276237"/>
                  </a:lnTo>
                  <a:lnTo>
                    <a:pt x="653681" y="275856"/>
                  </a:lnTo>
                  <a:lnTo>
                    <a:pt x="653630" y="275348"/>
                  </a:lnTo>
                  <a:lnTo>
                    <a:pt x="653770" y="275094"/>
                  </a:lnTo>
                  <a:lnTo>
                    <a:pt x="653884" y="274586"/>
                  </a:lnTo>
                  <a:lnTo>
                    <a:pt x="653986" y="274078"/>
                  </a:lnTo>
                  <a:lnTo>
                    <a:pt x="654151" y="273697"/>
                  </a:lnTo>
                  <a:lnTo>
                    <a:pt x="654126" y="273443"/>
                  </a:lnTo>
                  <a:lnTo>
                    <a:pt x="653034" y="271919"/>
                  </a:lnTo>
                  <a:lnTo>
                    <a:pt x="652640" y="270903"/>
                  </a:lnTo>
                  <a:lnTo>
                    <a:pt x="653059" y="270395"/>
                  </a:lnTo>
                  <a:lnTo>
                    <a:pt x="653249" y="269887"/>
                  </a:lnTo>
                  <a:lnTo>
                    <a:pt x="654342" y="267601"/>
                  </a:lnTo>
                  <a:lnTo>
                    <a:pt x="654126" y="267601"/>
                  </a:lnTo>
                  <a:lnTo>
                    <a:pt x="653745" y="267855"/>
                  </a:lnTo>
                  <a:lnTo>
                    <a:pt x="653199" y="268363"/>
                  </a:lnTo>
                  <a:lnTo>
                    <a:pt x="651789" y="270522"/>
                  </a:lnTo>
                  <a:lnTo>
                    <a:pt x="651141" y="270903"/>
                  </a:lnTo>
                  <a:lnTo>
                    <a:pt x="650519" y="270776"/>
                  </a:lnTo>
                  <a:lnTo>
                    <a:pt x="651344" y="270141"/>
                  </a:lnTo>
                  <a:lnTo>
                    <a:pt x="651687" y="269379"/>
                  </a:lnTo>
                  <a:lnTo>
                    <a:pt x="651586" y="267728"/>
                  </a:lnTo>
                  <a:lnTo>
                    <a:pt x="651205" y="266204"/>
                  </a:lnTo>
                  <a:lnTo>
                    <a:pt x="650862" y="264934"/>
                  </a:lnTo>
                  <a:lnTo>
                    <a:pt x="652170" y="263918"/>
                  </a:lnTo>
                  <a:lnTo>
                    <a:pt x="652576" y="263791"/>
                  </a:lnTo>
                  <a:lnTo>
                    <a:pt x="653402" y="263537"/>
                  </a:lnTo>
                  <a:lnTo>
                    <a:pt x="654545" y="263791"/>
                  </a:lnTo>
                  <a:lnTo>
                    <a:pt x="654558" y="263537"/>
                  </a:lnTo>
                  <a:lnTo>
                    <a:pt x="654519" y="262521"/>
                  </a:lnTo>
                  <a:lnTo>
                    <a:pt x="654494" y="262267"/>
                  </a:lnTo>
                  <a:lnTo>
                    <a:pt x="654278" y="262013"/>
                  </a:lnTo>
                  <a:lnTo>
                    <a:pt x="653618" y="261759"/>
                  </a:lnTo>
                  <a:lnTo>
                    <a:pt x="652868" y="261124"/>
                  </a:lnTo>
                  <a:lnTo>
                    <a:pt x="651840" y="262267"/>
                  </a:lnTo>
                  <a:lnTo>
                    <a:pt x="650582" y="262140"/>
                  </a:lnTo>
                  <a:lnTo>
                    <a:pt x="649401" y="260997"/>
                  </a:lnTo>
                  <a:lnTo>
                    <a:pt x="649135" y="260743"/>
                  </a:lnTo>
                  <a:lnTo>
                    <a:pt x="648284" y="260997"/>
                  </a:lnTo>
                  <a:lnTo>
                    <a:pt x="647750" y="260870"/>
                  </a:lnTo>
                  <a:lnTo>
                    <a:pt x="647509" y="260235"/>
                  </a:lnTo>
                  <a:lnTo>
                    <a:pt x="647026" y="259346"/>
                  </a:lnTo>
                  <a:lnTo>
                    <a:pt x="646493" y="257949"/>
                  </a:lnTo>
                  <a:lnTo>
                    <a:pt x="643813" y="256933"/>
                  </a:lnTo>
                  <a:lnTo>
                    <a:pt x="643509" y="256806"/>
                  </a:lnTo>
                  <a:lnTo>
                    <a:pt x="642683" y="256565"/>
                  </a:lnTo>
                  <a:lnTo>
                    <a:pt x="642683" y="295160"/>
                  </a:lnTo>
                  <a:lnTo>
                    <a:pt x="642251" y="295541"/>
                  </a:lnTo>
                  <a:lnTo>
                    <a:pt x="642175" y="295668"/>
                  </a:lnTo>
                  <a:lnTo>
                    <a:pt x="641959" y="295795"/>
                  </a:lnTo>
                  <a:lnTo>
                    <a:pt x="641819" y="295922"/>
                  </a:lnTo>
                  <a:lnTo>
                    <a:pt x="641769" y="296049"/>
                  </a:lnTo>
                  <a:lnTo>
                    <a:pt x="641438" y="295160"/>
                  </a:lnTo>
                  <a:lnTo>
                    <a:pt x="641769" y="294906"/>
                  </a:lnTo>
                  <a:lnTo>
                    <a:pt x="642683" y="295160"/>
                  </a:lnTo>
                  <a:lnTo>
                    <a:pt x="642683" y="256565"/>
                  </a:lnTo>
                  <a:lnTo>
                    <a:pt x="641375" y="256171"/>
                  </a:lnTo>
                  <a:lnTo>
                    <a:pt x="641007" y="256171"/>
                  </a:lnTo>
                  <a:lnTo>
                    <a:pt x="638733" y="255790"/>
                  </a:lnTo>
                  <a:lnTo>
                    <a:pt x="636943" y="256298"/>
                  </a:lnTo>
                  <a:lnTo>
                    <a:pt x="635647" y="257695"/>
                  </a:lnTo>
                  <a:lnTo>
                    <a:pt x="635304" y="258965"/>
                  </a:lnTo>
                  <a:lnTo>
                    <a:pt x="634923" y="259727"/>
                  </a:lnTo>
                  <a:lnTo>
                    <a:pt x="634669" y="260108"/>
                  </a:lnTo>
                  <a:lnTo>
                    <a:pt x="634441" y="260235"/>
                  </a:lnTo>
                  <a:lnTo>
                    <a:pt x="634415" y="259981"/>
                  </a:lnTo>
                  <a:lnTo>
                    <a:pt x="631278" y="259981"/>
                  </a:lnTo>
                  <a:lnTo>
                    <a:pt x="631278" y="326275"/>
                  </a:lnTo>
                  <a:lnTo>
                    <a:pt x="631177" y="326402"/>
                  </a:lnTo>
                  <a:lnTo>
                    <a:pt x="630974" y="326402"/>
                  </a:lnTo>
                  <a:lnTo>
                    <a:pt x="631101" y="326275"/>
                  </a:lnTo>
                  <a:lnTo>
                    <a:pt x="631228" y="325640"/>
                  </a:lnTo>
                  <a:lnTo>
                    <a:pt x="631278" y="326275"/>
                  </a:lnTo>
                  <a:lnTo>
                    <a:pt x="631278" y="259981"/>
                  </a:lnTo>
                  <a:lnTo>
                    <a:pt x="630631" y="259981"/>
                  </a:lnTo>
                  <a:lnTo>
                    <a:pt x="629488" y="259981"/>
                  </a:lnTo>
                  <a:lnTo>
                    <a:pt x="628116" y="261505"/>
                  </a:lnTo>
                  <a:lnTo>
                    <a:pt x="627608" y="261505"/>
                  </a:lnTo>
                  <a:lnTo>
                    <a:pt x="627608" y="263156"/>
                  </a:lnTo>
                  <a:lnTo>
                    <a:pt x="627507" y="263410"/>
                  </a:lnTo>
                  <a:lnTo>
                    <a:pt x="626808" y="263791"/>
                  </a:lnTo>
                  <a:lnTo>
                    <a:pt x="627405" y="262521"/>
                  </a:lnTo>
                  <a:lnTo>
                    <a:pt x="627507" y="262648"/>
                  </a:lnTo>
                  <a:lnTo>
                    <a:pt x="627608" y="263156"/>
                  </a:lnTo>
                  <a:lnTo>
                    <a:pt x="627608" y="261505"/>
                  </a:lnTo>
                  <a:lnTo>
                    <a:pt x="626948" y="261505"/>
                  </a:lnTo>
                  <a:lnTo>
                    <a:pt x="625906" y="261886"/>
                  </a:lnTo>
                  <a:lnTo>
                    <a:pt x="625703" y="262140"/>
                  </a:lnTo>
                  <a:lnTo>
                    <a:pt x="625373" y="262394"/>
                  </a:lnTo>
                  <a:lnTo>
                    <a:pt x="625195" y="262775"/>
                  </a:lnTo>
                  <a:lnTo>
                    <a:pt x="624649" y="263537"/>
                  </a:lnTo>
                  <a:lnTo>
                    <a:pt x="624001" y="263791"/>
                  </a:lnTo>
                  <a:lnTo>
                    <a:pt x="623290" y="263410"/>
                  </a:lnTo>
                  <a:lnTo>
                    <a:pt x="622579" y="264426"/>
                  </a:lnTo>
                  <a:lnTo>
                    <a:pt x="621563" y="265569"/>
                  </a:lnTo>
                  <a:lnTo>
                    <a:pt x="620725" y="266204"/>
                  </a:lnTo>
                  <a:lnTo>
                    <a:pt x="619950" y="266204"/>
                  </a:lnTo>
                  <a:lnTo>
                    <a:pt x="619213" y="265442"/>
                  </a:lnTo>
                  <a:lnTo>
                    <a:pt x="619112" y="266458"/>
                  </a:lnTo>
                  <a:lnTo>
                    <a:pt x="618223" y="267347"/>
                  </a:lnTo>
                  <a:lnTo>
                    <a:pt x="616534" y="267855"/>
                  </a:lnTo>
                  <a:lnTo>
                    <a:pt x="616470" y="268490"/>
                  </a:lnTo>
                  <a:lnTo>
                    <a:pt x="616356" y="268871"/>
                  </a:lnTo>
                  <a:lnTo>
                    <a:pt x="616140" y="269379"/>
                  </a:lnTo>
                  <a:lnTo>
                    <a:pt x="615861" y="269125"/>
                  </a:lnTo>
                  <a:lnTo>
                    <a:pt x="615848" y="286397"/>
                  </a:lnTo>
                  <a:lnTo>
                    <a:pt x="614832" y="288175"/>
                  </a:lnTo>
                  <a:lnTo>
                    <a:pt x="614121" y="289064"/>
                  </a:lnTo>
                  <a:lnTo>
                    <a:pt x="613689" y="288810"/>
                  </a:lnTo>
                  <a:lnTo>
                    <a:pt x="614629" y="287667"/>
                  </a:lnTo>
                  <a:lnTo>
                    <a:pt x="615848" y="286397"/>
                  </a:lnTo>
                  <a:lnTo>
                    <a:pt x="615848" y="269138"/>
                  </a:lnTo>
                  <a:lnTo>
                    <a:pt x="615061" y="269379"/>
                  </a:lnTo>
                  <a:lnTo>
                    <a:pt x="613740" y="270014"/>
                  </a:lnTo>
                  <a:lnTo>
                    <a:pt x="613321" y="270294"/>
                  </a:lnTo>
                  <a:lnTo>
                    <a:pt x="613321" y="290715"/>
                  </a:lnTo>
                  <a:lnTo>
                    <a:pt x="613117" y="290842"/>
                  </a:lnTo>
                  <a:lnTo>
                    <a:pt x="613079" y="289572"/>
                  </a:lnTo>
                  <a:lnTo>
                    <a:pt x="613092" y="289826"/>
                  </a:lnTo>
                  <a:lnTo>
                    <a:pt x="613206" y="290461"/>
                  </a:lnTo>
                  <a:lnTo>
                    <a:pt x="613321" y="290715"/>
                  </a:lnTo>
                  <a:lnTo>
                    <a:pt x="613321" y="270294"/>
                  </a:lnTo>
                  <a:lnTo>
                    <a:pt x="611441" y="271538"/>
                  </a:lnTo>
                  <a:lnTo>
                    <a:pt x="611835" y="272427"/>
                  </a:lnTo>
                  <a:lnTo>
                    <a:pt x="611949" y="273189"/>
                  </a:lnTo>
                  <a:lnTo>
                    <a:pt x="611606" y="273443"/>
                  </a:lnTo>
                  <a:lnTo>
                    <a:pt x="611174" y="273316"/>
                  </a:lnTo>
                  <a:lnTo>
                    <a:pt x="609053" y="273316"/>
                  </a:lnTo>
                  <a:lnTo>
                    <a:pt x="609587" y="272173"/>
                  </a:lnTo>
                  <a:lnTo>
                    <a:pt x="609650" y="271538"/>
                  </a:lnTo>
                  <a:lnTo>
                    <a:pt x="609536" y="271030"/>
                  </a:lnTo>
                  <a:lnTo>
                    <a:pt x="609079" y="270522"/>
                  </a:lnTo>
                  <a:lnTo>
                    <a:pt x="607606" y="271411"/>
                  </a:lnTo>
                  <a:lnTo>
                    <a:pt x="606513" y="271538"/>
                  </a:lnTo>
                  <a:lnTo>
                    <a:pt x="605790" y="270776"/>
                  </a:lnTo>
                  <a:lnTo>
                    <a:pt x="605701" y="271030"/>
                  </a:lnTo>
                  <a:lnTo>
                    <a:pt x="605612" y="271411"/>
                  </a:lnTo>
                  <a:lnTo>
                    <a:pt x="605510" y="272935"/>
                  </a:lnTo>
                  <a:lnTo>
                    <a:pt x="605980" y="273316"/>
                  </a:lnTo>
                  <a:lnTo>
                    <a:pt x="605332" y="273443"/>
                  </a:lnTo>
                  <a:lnTo>
                    <a:pt x="605129" y="273443"/>
                  </a:lnTo>
                  <a:lnTo>
                    <a:pt x="605015" y="273062"/>
                  </a:lnTo>
                  <a:lnTo>
                    <a:pt x="605421" y="272681"/>
                  </a:lnTo>
                  <a:lnTo>
                    <a:pt x="604989" y="272554"/>
                  </a:lnTo>
                  <a:lnTo>
                    <a:pt x="604456" y="272554"/>
                  </a:lnTo>
                  <a:lnTo>
                    <a:pt x="604558" y="274332"/>
                  </a:lnTo>
                  <a:lnTo>
                    <a:pt x="604456" y="274586"/>
                  </a:lnTo>
                  <a:lnTo>
                    <a:pt x="604164" y="274459"/>
                  </a:lnTo>
                  <a:lnTo>
                    <a:pt x="603300" y="274078"/>
                  </a:lnTo>
                  <a:lnTo>
                    <a:pt x="602830" y="273443"/>
                  </a:lnTo>
                  <a:lnTo>
                    <a:pt x="602437" y="272427"/>
                  </a:lnTo>
                  <a:lnTo>
                    <a:pt x="601459" y="272884"/>
                  </a:lnTo>
                  <a:lnTo>
                    <a:pt x="601459" y="275094"/>
                  </a:lnTo>
                  <a:lnTo>
                    <a:pt x="600875" y="274840"/>
                  </a:lnTo>
                  <a:lnTo>
                    <a:pt x="600798" y="274586"/>
                  </a:lnTo>
                  <a:lnTo>
                    <a:pt x="601230" y="274459"/>
                  </a:lnTo>
                  <a:lnTo>
                    <a:pt x="601459" y="275094"/>
                  </a:lnTo>
                  <a:lnTo>
                    <a:pt x="601459" y="272884"/>
                  </a:lnTo>
                  <a:lnTo>
                    <a:pt x="600646" y="273265"/>
                  </a:lnTo>
                  <a:lnTo>
                    <a:pt x="600646" y="295160"/>
                  </a:lnTo>
                  <a:lnTo>
                    <a:pt x="600379" y="295922"/>
                  </a:lnTo>
                  <a:lnTo>
                    <a:pt x="599490" y="296430"/>
                  </a:lnTo>
                  <a:lnTo>
                    <a:pt x="599363" y="296367"/>
                  </a:lnTo>
                  <a:lnTo>
                    <a:pt x="599363" y="299478"/>
                  </a:lnTo>
                  <a:lnTo>
                    <a:pt x="598817" y="299986"/>
                  </a:lnTo>
                  <a:lnTo>
                    <a:pt x="598474" y="300088"/>
                  </a:lnTo>
                  <a:lnTo>
                    <a:pt x="598474" y="301383"/>
                  </a:lnTo>
                  <a:lnTo>
                    <a:pt x="598055" y="301637"/>
                  </a:lnTo>
                  <a:lnTo>
                    <a:pt x="597700" y="301637"/>
                  </a:lnTo>
                  <a:lnTo>
                    <a:pt x="597408" y="301510"/>
                  </a:lnTo>
                  <a:lnTo>
                    <a:pt x="597268" y="301002"/>
                  </a:lnTo>
                  <a:lnTo>
                    <a:pt x="597535" y="300875"/>
                  </a:lnTo>
                  <a:lnTo>
                    <a:pt x="598233" y="300748"/>
                  </a:lnTo>
                  <a:lnTo>
                    <a:pt x="598474" y="301383"/>
                  </a:lnTo>
                  <a:lnTo>
                    <a:pt x="598474" y="300088"/>
                  </a:lnTo>
                  <a:lnTo>
                    <a:pt x="598004" y="300240"/>
                  </a:lnTo>
                  <a:lnTo>
                    <a:pt x="596506" y="299986"/>
                  </a:lnTo>
                  <a:lnTo>
                    <a:pt x="596823" y="299351"/>
                  </a:lnTo>
                  <a:lnTo>
                    <a:pt x="596988" y="298335"/>
                  </a:lnTo>
                  <a:lnTo>
                    <a:pt x="597204" y="297954"/>
                  </a:lnTo>
                  <a:lnTo>
                    <a:pt x="597509" y="297700"/>
                  </a:lnTo>
                  <a:lnTo>
                    <a:pt x="597928" y="297573"/>
                  </a:lnTo>
                  <a:lnTo>
                    <a:pt x="597979" y="298462"/>
                  </a:lnTo>
                  <a:lnTo>
                    <a:pt x="598360" y="298970"/>
                  </a:lnTo>
                  <a:lnTo>
                    <a:pt x="599363" y="299478"/>
                  </a:lnTo>
                  <a:lnTo>
                    <a:pt x="599363" y="296367"/>
                  </a:lnTo>
                  <a:lnTo>
                    <a:pt x="598830" y="296049"/>
                  </a:lnTo>
                  <a:lnTo>
                    <a:pt x="600265" y="294144"/>
                  </a:lnTo>
                  <a:lnTo>
                    <a:pt x="600646" y="295160"/>
                  </a:lnTo>
                  <a:lnTo>
                    <a:pt x="600646" y="273265"/>
                  </a:lnTo>
                  <a:lnTo>
                    <a:pt x="599719" y="273697"/>
                  </a:lnTo>
                  <a:lnTo>
                    <a:pt x="596900" y="275348"/>
                  </a:lnTo>
                  <a:lnTo>
                    <a:pt x="597014" y="272681"/>
                  </a:lnTo>
                  <a:lnTo>
                    <a:pt x="597217" y="271665"/>
                  </a:lnTo>
                  <a:lnTo>
                    <a:pt x="597941" y="271411"/>
                  </a:lnTo>
                  <a:lnTo>
                    <a:pt x="598627" y="270776"/>
                  </a:lnTo>
                  <a:lnTo>
                    <a:pt x="598970" y="270268"/>
                  </a:lnTo>
                  <a:lnTo>
                    <a:pt x="599363" y="269379"/>
                  </a:lnTo>
                  <a:lnTo>
                    <a:pt x="598703" y="268998"/>
                  </a:lnTo>
                  <a:lnTo>
                    <a:pt x="598538" y="268490"/>
                  </a:lnTo>
                  <a:lnTo>
                    <a:pt x="598551" y="267220"/>
                  </a:lnTo>
                  <a:lnTo>
                    <a:pt x="599300" y="267347"/>
                  </a:lnTo>
                  <a:lnTo>
                    <a:pt x="599948" y="267601"/>
                  </a:lnTo>
                  <a:lnTo>
                    <a:pt x="600163" y="267220"/>
                  </a:lnTo>
                  <a:lnTo>
                    <a:pt x="600875" y="265950"/>
                  </a:lnTo>
                  <a:lnTo>
                    <a:pt x="601256" y="264553"/>
                  </a:lnTo>
                  <a:lnTo>
                    <a:pt x="601192" y="263156"/>
                  </a:lnTo>
                  <a:lnTo>
                    <a:pt x="600837" y="263029"/>
                  </a:lnTo>
                  <a:lnTo>
                    <a:pt x="600113" y="262775"/>
                  </a:lnTo>
                  <a:lnTo>
                    <a:pt x="600138" y="262140"/>
                  </a:lnTo>
                  <a:lnTo>
                    <a:pt x="600240" y="261759"/>
                  </a:lnTo>
                  <a:lnTo>
                    <a:pt x="600519" y="261378"/>
                  </a:lnTo>
                  <a:lnTo>
                    <a:pt x="601243" y="261378"/>
                  </a:lnTo>
                  <a:lnTo>
                    <a:pt x="602500" y="260870"/>
                  </a:lnTo>
                  <a:lnTo>
                    <a:pt x="602627" y="259219"/>
                  </a:lnTo>
                  <a:lnTo>
                    <a:pt x="602653" y="259092"/>
                  </a:lnTo>
                  <a:lnTo>
                    <a:pt x="602754" y="258711"/>
                  </a:lnTo>
                  <a:lnTo>
                    <a:pt x="603707" y="255409"/>
                  </a:lnTo>
                  <a:lnTo>
                    <a:pt x="604075" y="253504"/>
                  </a:lnTo>
                  <a:lnTo>
                    <a:pt x="604126" y="252996"/>
                  </a:lnTo>
                  <a:lnTo>
                    <a:pt x="604151" y="251980"/>
                  </a:lnTo>
                  <a:lnTo>
                    <a:pt x="603440" y="250964"/>
                  </a:lnTo>
                  <a:lnTo>
                    <a:pt x="603478" y="248551"/>
                  </a:lnTo>
                  <a:lnTo>
                    <a:pt x="603186" y="248043"/>
                  </a:lnTo>
                  <a:lnTo>
                    <a:pt x="602957" y="247662"/>
                  </a:lnTo>
                  <a:lnTo>
                    <a:pt x="601967" y="246799"/>
                  </a:lnTo>
                  <a:lnTo>
                    <a:pt x="601967" y="258838"/>
                  </a:lnTo>
                  <a:lnTo>
                    <a:pt x="601903" y="258965"/>
                  </a:lnTo>
                  <a:lnTo>
                    <a:pt x="601484" y="259092"/>
                  </a:lnTo>
                  <a:lnTo>
                    <a:pt x="601370" y="258838"/>
                  </a:lnTo>
                  <a:lnTo>
                    <a:pt x="601675" y="258711"/>
                  </a:lnTo>
                  <a:lnTo>
                    <a:pt x="601967" y="258838"/>
                  </a:lnTo>
                  <a:lnTo>
                    <a:pt x="601967" y="246799"/>
                  </a:lnTo>
                  <a:lnTo>
                    <a:pt x="602437" y="245757"/>
                  </a:lnTo>
                  <a:lnTo>
                    <a:pt x="602526" y="245249"/>
                  </a:lnTo>
                  <a:lnTo>
                    <a:pt x="602564" y="244614"/>
                  </a:lnTo>
                  <a:lnTo>
                    <a:pt x="602437" y="244233"/>
                  </a:lnTo>
                  <a:lnTo>
                    <a:pt x="602322" y="242328"/>
                  </a:lnTo>
                  <a:lnTo>
                    <a:pt x="601878" y="241820"/>
                  </a:lnTo>
                  <a:lnTo>
                    <a:pt x="600659" y="243344"/>
                  </a:lnTo>
                  <a:lnTo>
                    <a:pt x="600316" y="243725"/>
                  </a:lnTo>
                  <a:lnTo>
                    <a:pt x="599833" y="243979"/>
                  </a:lnTo>
                  <a:lnTo>
                    <a:pt x="599198" y="244233"/>
                  </a:lnTo>
                  <a:lnTo>
                    <a:pt x="599186" y="242709"/>
                  </a:lnTo>
                  <a:lnTo>
                    <a:pt x="599033" y="242328"/>
                  </a:lnTo>
                  <a:lnTo>
                    <a:pt x="598690" y="242709"/>
                  </a:lnTo>
                  <a:lnTo>
                    <a:pt x="598220" y="242582"/>
                  </a:lnTo>
                  <a:lnTo>
                    <a:pt x="597750" y="242074"/>
                  </a:lnTo>
                  <a:lnTo>
                    <a:pt x="596709" y="242074"/>
                  </a:lnTo>
                  <a:lnTo>
                    <a:pt x="596709" y="282587"/>
                  </a:lnTo>
                  <a:lnTo>
                    <a:pt x="596557" y="282460"/>
                  </a:lnTo>
                  <a:lnTo>
                    <a:pt x="596557" y="282333"/>
                  </a:lnTo>
                  <a:lnTo>
                    <a:pt x="596684" y="282079"/>
                  </a:lnTo>
                  <a:lnTo>
                    <a:pt x="596709" y="282587"/>
                  </a:lnTo>
                  <a:lnTo>
                    <a:pt x="596709" y="242074"/>
                  </a:lnTo>
                  <a:lnTo>
                    <a:pt x="592823" y="242074"/>
                  </a:lnTo>
                  <a:lnTo>
                    <a:pt x="592823" y="307479"/>
                  </a:lnTo>
                  <a:lnTo>
                    <a:pt x="592467" y="307479"/>
                  </a:lnTo>
                  <a:lnTo>
                    <a:pt x="592035" y="307225"/>
                  </a:lnTo>
                  <a:lnTo>
                    <a:pt x="591540" y="306844"/>
                  </a:lnTo>
                  <a:lnTo>
                    <a:pt x="591959" y="306717"/>
                  </a:lnTo>
                  <a:lnTo>
                    <a:pt x="592378" y="306717"/>
                  </a:lnTo>
                  <a:lnTo>
                    <a:pt x="592823" y="307479"/>
                  </a:lnTo>
                  <a:lnTo>
                    <a:pt x="592823" y="242074"/>
                  </a:lnTo>
                  <a:lnTo>
                    <a:pt x="591527" y="242074"/>
                  </a:lnTo>
                  <a:lnTo>
                    <a:pt x="591527" y="305574"/>
                  </a:lnTo>
                  <a:lnTo>
                    <a:pt x="591515" y="306336"/>
                  </a:lnTo>
                  <a:lnTo>
                    <a:pt x="590715" y="305828"/>
                  </a:lnTo>
                  <a:lnTo>
                    <a:pt x="590702" y="305193"/>
                  </a:lnTo>
                  <a:lnTo>
                    <a:pt x="591464" y="304685"/>
                  </a:lnTo>
                  <a:lnTo>
                    <a:pt x="591375" y="305447"/>
                  </a:lnTo>
                  <a:lnTo>
                    <a:pt x="591527" y="305574"/>
                  </a:lnTo>
                  <a:lnTo>
                    <a:pt x="591527" y="242074"/>
                  </a:lnTo>
                  <a:lnTo>
                    <a:pt x="588759" y="242074"/>
                  </a:lnTo>
                  <a:lnTo>
                    <a:pt x="588759" y="308368"/>
                  </a:lnTo>
                  <a:lnTo>
                    <a:pt x="588340" y="309257"/>
                  </a:lnTo>
                  <a:lnTo>
                    <a:pt x="587616" y="309511"/>
                  </a:lnTo>
                  <a:lnTo>
                    <a:pt x="586600" y="309003"/>
                  </a:lnTo>
                  <a:lnTo>
                    <a:pt x="587159" y="308622"/>
                  </a:lnTo>
                  <a:lnTo>
                    <a:pt x="587616" y="308241"/>
                  </a:lnTo>
                  <a:lnTo>
                    <a:pt x="588302" y="307860"/>
                  </a:lnTo>
                  <a:lnTo>
                    <a:pt x="588581" y="307987"/>
                  </a:lnTo>
                  <a:lnTo>
                    <a:pt x="588695" y="308114"/>
                  </a:lnTo>
                  <a:lnTo>
                    <a:pt x="588759" y="308368"/>
                  </a:lnTo>
                  <a:lnTo>
                    <a:pt x="588759" y="242074"/>
                  </a:lnTo>
                  <a:lnTo>
                    <a:pt x="574598" y="242074"/>
                  </a:lnTo>
                  <a:lnTo>
                    <a:pt x="573239" y="242074"/>
                  </a:lnTo>
                  <a:lnTo>
                    <a:pt x="572477" y="242709"/>
                  </a:lnTo>
                  <a:lnTo>
                    <a:pt x="571652" y="243344"/>
                  </a:lnTo>
                  <a:lnTo>
                    <a:pt x="568286" y="244614"/>
                  </a:lnTo>
                  <a:lnTo>
                    <a:pt x="566851" y="244995"/>
                  </a:lnTo>
                  <a:lnTo>
                    <a:pt x="566077" y="245249"/>
                  </a:lnTo>
                  <a:lnTo>
                    <a:pt x="566102" y="245884"/>
                  </a:lnTo>
                  <a:lnTo>
                    <a:pt x="565594" y="246392"/>
                  </a:lnTo>
                  <a:lnTo>
                    <a:pt x="562140" y="248043"/>
                  </a:lnTo>
                  <a:lnTo>
                    <a:pt x="561555" y="247789"/>
                  </a:lnTo>
                  <a:lnTo>
                    <a:pt x="560260" y="248170"/>
                  </a:lnTo>
                  <a:lnTo>
                    <a:pt x="558241" y="249186"/>
                  </a:lnTo>
                  <a:lnTo>
                    <a:pt x="556158" y="250329"/>
                  </a:lnTo>
                  <a:lnTo>
                    <a:pt x="554939" y="251218"/>
                  </a:lnTo>
                  <a:lnTo>
                    <a:pt x="554609" y="251980"/>
                  </a:lnTo>
                  <a:lnTo>
                    <a:pt x="552919" y="252234"/>
                  </a:lnTo>
                  <a:lnTo>
                    <a:pt x="551776" y="252996"/>
                  </a:lnTo>
                  <a:lnTo>
                    <a:pt x="551180" y="254266"/>
                  </a:lnTo>
                  <a:lnTo>
                    <a:pt x="550900" y="254266"/>
                  </a:lnTo>
                  <a:lnTo>
                    <a:pt x="550900" y="277761"/>
                  </a:lnTo>
                  <a:lnTo>
                    <a:pt x="550684" y="278015"/>
                  </a:lnTo>
                  <a:lnTo>
                    <a:pt x="550138" y="278142"/>
                  </a:lnTo>
                  <a:lnTo>
                    <a:pt x="549732" y="278396"/>
                  </a:lnTo>
                  <a:lnTo>
                    <a:pt x="549084" y="278650"/>
                  </a:lnTo>
                  <a:lnTo>
                    <a:pt x="549236" y="277253"/>
                  </a:lnTo>
                  <a:lnTo>
                    <a:pt x="549249" y="277126"/>
                  </a:lnTo>
                  <a:lnTo>
                    <a:pt x="550748" y="277380"/>
                  </a:lnTo>
                  <a:lnTo>
                    <a:pt x="550900" y="277761"/>
                  </a:lnTo>
                  <a:lnTo>
                    <a:pt x="550900" y="254266"/>
                  </a:lnTo>
                  <a:lnTo>
                    <a:pt x="550329" y="254266"/>
                  </a:lnTo>
                  <a:lnTo>
                    <a:pt x="549732" y="254393"/>
                  </a:lnTo>
                  <a:lnTo>
                    <a:pt x="549376" y="254774"/>
                  </a:lnTo>
                  <a:lnTo>
                    <a:pt x="548779" y="255536"/>
                  </a:lnTo>
                  <a:lnTo>
                    <a:pt x="548043" y="255917"/>
                  </a:lnTo>
                  <a:lnTo>
                    <a:pt x="546061" y="256044"/>
                  </a:lnTo>
                  <a:lnTo>
                    <a:pt x="544715" y="256933"/>
                  </a:lnTo>
                  <a:lnTo>
                    <a:pt x="543991" y="258584"/>
                  </a:lnTo>
                  <a:lnTo>
                    <a:pt x="542518" y="259092"/>
                  </a:lnTo>
                  <a:lnTo>
                    <a:pt x="541642" y="259600"/>
                  </a:lnTo>
                  <a:lnTo>
                    <a:pt x="540994" y="261124"/>
                  </a:lnTo>
                  <a:lnTo>
                    <a:pt x="539737" y="262140"/>
                  </a:lnTo>
                  <a:lnTo>
                    <a:pt x="539153" y="261505"/>
                  </a:lnTo>
                  <a:lnTo>
                    <a:pt x="538581" y="261378"/>
                  </a:lnTo>
                  <a:lnTo>
                    <a:pt x="538035" y="261759"/>
                  </a:lnTo>
                  <a:lnTo>
                    <a:pt x="537197" y="262140"/>
                  </a:lnTo>
                  <a:lnTo>
                    <a:pt x="536892" y="262521"/>
                  </a:lnTo>
                  <a:lnTo>
                    <a:pt x="536803" y="263283"/>
                  </a:lnTo>
                  <a:lnTo>
                    <a:pt x="534962" y="264033"/>
                  </a:lnTo>
                  <a:lnTo>
                    <a:pt x="534962" y="288937"/>
                  </a:lnTo>
                  <a:lnTo>
                    <a:pt x="534403" y="288937"/>
                  </a:lnTo>
                  <a:lnTo>
                    <a:pt x="534504" y="288175"/>
                  </a:lnTo>
                  <a:lnTo>
                    <a:pt x="534619" y="287921"/>
                  </a:lnTo>
                  <a:lnTo>
                    <a:pt x="534962" y="288937"/>
                  </a:lnTo>
                  <a:lnTo>
                    <a:pt x="534962" y="264033"/>
                  </a:lnTo>
                  <a:lnTo>
                    <a:pt x="534162" y="264553"/>
                  </a:lnTo>
                  <a:lnTo>
                    <a:pt x="533615" y="265188"/>
                  </a:lnTo>
                  <a:lnTo>
                    <a:pt x="533273" y="265950"/>
                  </a:lnTo>
                  <a:lnTo>
                    <a:pt x="532422" y="265823"/>
                  </a:lnTo>
                  <a:lnTo>
                    <a:pt x="531279" y="266331"/>
                  </a:lnTo>
                  <a:lnTo>
                    <a:pt x="529805" y="267220"/>
                  </a:lnTo>
                  <a:lnTo>
                    <a:pt x="529374" y="267982"/>
                  </a:lnTo>
                  <a:lnTo>
                    <a:pt x="529094" y="268109"/>
                  </a:lnTo>
                  <a:lnTo>
                    <a:pt x="528193" y="269633"/>
                  </a:lnTo>
                  <a:lnTo>
                    <a:pt x="527304" y="270395"/>
                  </a:lnTo>
                  <a:lnTo>
                    <a:pt x="526580" y="270395"/>
                  </a:lnTo>
                  <a:lnTo>
                    <a:pt x="526059" y="269633"/>
                  </a:lnTo>
                  <a:lnTo>
                    <a:pt x="525513" y="270395"/>
                  </a:lnTo>
                  <a:lnTo>
                    <a:pt x="524687" y="270903"/>
                  </a:lnTo>
                  <a:lnTo>
                    <a:pt x="523570" y="271030"/>
                  </a:lnTo>
                  <a:lnTo>
                    <a:pt x="521106" y="274205"/>
                  </a:lnTo>
                  <a:lnTo>
                    <a:pt x="520598" y="273697"/>
                  </a:lnTo>
                  <a:lnTo>
                    <a:pt x="519823" y="273951"/>
                  </a:lnTo>
                  <a:lnTo>
                    <a:pt x="518782" y="274586"/>
                  </a:lnTo>
                  <a:lnTo>
                    <a:pt x="518210" y="274332"/>
                  </a:lnTo>
                  <a:lnTo>
                    <a:pt x="517613" y="274586"/>
                  </a:lnTo>
                  <a:lnTo>
                    <a:pt x="517004" y="275094"/>
                  </a:lnTo>
                  <a:lnTo>
                    <a:pt x="516013" y="277253"/>
                  </a:lnTo>
                  <a:lnTo>
                    <a:pt x="515493" y="276872"/>
                  </a:lnTo>
                  <a:lnTo>
                    <a:pt x="514921" y="276999"/>
                  </a:lnTo>
                  <a:lnTo>
                    <a:pt x="514311" y="277507"/>
                  </a:lnTo>
                  <a:lnTo>
                    <a:pt x="513702" y="278269"/>
                  </a:lnTo>
                  <a:lnTo>
                    <a:pt x="512864" y="279031"/>
                  </a:lnTo>
                  <a:lnTo>
                    <a:pt x="511479" y="279793"/>
                  </a:lnTo>
                  <a:lnTo>
                    <a:pt x="510184" y="280682"/>
                  </a:lnTo>
                  <a:lnTo>
                    <a:pt x="509028" y="281698"/>
                  </a:lnTo>
                  <a:lnTo>
                    <a:pt x="506196" y="283984"/>
                  </a:lnTo>
                  <a:lnTo>
                    <a:pt x="503948" y="285508"/>
                  </a:lnTo>
                  <a:lnTo>
                    <a:pt x="502259" y="286143"/>
                  </a:lnTo>
                  <a:lnTo>
                    <a:pt x="502170" y="287667"/>
                  </a:lnTo>
                  <a:lnTo>
                    <a:pt x="502246" y="288048"/>
                  </a:lnTo>
                  <a:lnTo>
                    <a:pt x="503732" y="289191"/>
                  </a:lnTo>
                  <a:lnTo>
                    <a:pt x="505040" y="289699"/>
                  </a:lnTo>
                  <a:lnTo>
                    <a:pt x="506158" y="294271"/>
                  </a:lnTo>
                  <a:lnTo>
                    <a:pt x="507441" y="298716"/>
                  </a:lnTo>
                  <a:lnTo>
                    <a:pt x="507746" y="298208"/>
                  </a:lnTo>
                  <a:lnTo>
                    <a:pt x="508165" y="298081"/>
                  </a:lnTo>
                  <a:lnTo>
                    <a:pt x="508304" y="297954"/>
                  </a:lnTo>
                  <a:lnTo>
                    <a:pt x="508368" y="297827"/>
                  </a:lnTo>
                  <a:lnTo>
                    <a:pt x="508787" y="297446"/>
                  </a:lnTo>
                  <a:lnTo>
                    <a:pt x="508850" y="297319"/>
                  </a:lnTo>
                  <a:lnTo>
                    <a:pt x="508990" y="297192"/>
                  </a:lnTo>
                  <a:lnTo>
                    <a:pt x="509193" y="297192"/>
                  </a:lnTo>
                  <a:lnTo>
                    <a:pt x="509866" y="300240"/>
                  </a:lnTo>
                  <a:lnTo>
                    <a:pt x="509993" y="301764"/>
                  </a:lnTo>
                  <a:lnTo>
                    <a:pt x="510120" y="302526"/>
                  </a:lnTo>
                  <a:lnTo>
                    <a:pt x="510413" y="303034"/>
                  </a:lnTo>
                  <a:lnTo>
                    <a:pt x="511073" y="302907"/>
                  </a:lnTo>
                  <a:lnTo>
                    <a:pt x="512127" y="302145"/>
                  </a:lnTo>
                  <a:lnTo>
                    <a:pt x="511657" y="303161"/>
                  </a:lnTo>
                  <a:lnTo>
                    <a:pt x="511556" y="303415"/>
                  </a:lnTo>
                  <a:lnTo>
                    <a:pt x="511441" y="304177"/>
                  </a:lnTo>
                  <a:lnTo>
                    <a:pt x="511746" y="304685"/>
                  </a:lnTo>
                  <a:lnTo>
                    <a:pt x="512165" y="304685"/>
                  </a:lnTo>
                  <a:lnTo>
                    <a:pt x="512724" y="304304"/>
                  </a:lnTo>
                  <a:lnTo>
                    <a:pt x="513346" y="304050"/>
                  </a:lnTo>
                  <a:lnTo>
                    <a:pt x="514096" y="304177"/>
                  </a:lnTo>
                  <a:lnTo>
                    <a:pt x="515099" y="305320"/>
                  </a:lnTo>
                  <a:lnTo>
                    <a:pt x="516470" y="304304"/>
                  </a:lnTo>
                  <a:lnTo>
                    <a:pt x="516661" y="304050"/>
                  </a:lnTo>
                  <a:lnTo>
                    <a:pt x="517258" y="303288"/>
                  </a:lnTo>
                  <a:lnTo>
                    <a:pt x="517461" y="302526"/>
                  </a:lnTo>
                  <a:lnTo>
                    <a:pt x="517626" y="302145"/>
                  </a:lnTo>
                  <a:lnTo>
                    <a:pt x="518007" y="301256"/>
                  </a:lnTo>
                  <a:lnTo>
                    <a:pt x="519074" y="300113"/>
                  </a:lnTo>
                  <a:lnTo>
                    <a:pt x="522109" y="299986"/>
                  </a:lnTo>
                  <a:lnTo>
                    <a:pt x="523862" y="298462"/>
                  </a:lnTo>
                  <a:lnTo>
                    <a:pt x="524078" y="297192"/>
                  </a:lnTo>
                  <a:lnTo>
                    <a:pt x="524344" y="295541"/>
                  </a:lnTo>
                  <a:lnTo>
                    <a:pt x="524637" y="296049"/>
                  </a:lnTo>
                  <a:lnTo>
                    <a:pt x="525068" y="296176"/>
                  </a:lnTo>
                  <a:lnTo>
                    <a:pt x="526199" y="296049"/>
                  </a:lnTo>
                  <a:lnTo>
                    <a:pt x="526440" y="295922"/>
                  </a:lnTo>
                  <a:lnTo>
                    <a:pt x="526364" y="295668"/>
                  </a:lnTo>
                  <a:lnTo>
                    <a:pt x="526580" y="295541"/>
                  </a:lnTo>
                  <a:lnTo>
                    <a:pt x="527418" y="295033"/>
                  </a:lnTo>
                  <a:lnTo>
                    <a:pt x="526745" y="294271"/>
                  </a:lnTo>
                  <a:lnTo>
                    <a:pt x="525983" y="293636"/>
                  </a:lnTo>
                  <a:lnTo>
                    <a:pt x="526580" y="292366"/>
                  </a:lnTo>
                  <a:lnTo>
                    <a:pt x="526770" y="292112"/>
                  </a:lnTo>
                  <a:lnTo>
                    <a:pt x="526999" y="291985"/>
                  </a:lnTo>
                  <a:lnTo>
                    <a:pt x="528751" y="293890"/>
                  </a:lnTo>
                  <a:lnTo>
                    <a:pt x="529729" y="293636"/>
                  </a:lnTo>
                  <a:lnTo>
                    <a:pt x="529894" y="293001"/>
                  </a:lnTo>
                  <a:lnTo>
                    <a:pt x="529805" y="292366"/>
                  </a:lnTo>
                  <a:lnTo>
                    <a:pt x="529666" y="291985"/>
                  </a:lnTo>
                  <a:lnTo>
                    <a:pt x="529615" y="291858"/>
                  </a:lnTo>
                  <a:lnTo>
                    <a:pt x="529412" y="291350"/>
                  </a:lnTo>
                  <a:lnTo>
                    <a:pt x="528574" y="291858"/>
                  </a:lnTo>
                  <a:lnTo>
                    <a:pt x="528370" y="291858"/>
                  </a:lnTo>
                  <a:lnTo>
                    <a:pt x="528142" y="291223"/>
                  </a:lnTo>
                  <a:lnTo>
                    <a:pt x="527685" y="290461"/>
                  </a:lnTo>
                  <a:lnTo>
                    <a:pt x="527773" y="289699"/>
                  </a:lnTo>
                  <a:lnTo>
                    <a:pt x="527875" y="289572"/>
                  </a:lnTo>
                  <a:lnTo>
                    <a:pt x="528497" y="289318"/>
                  </a:lnTo>
                  <a:lnTo>
                    <a:pt x="529793" y="289953"/>
                  </a:lnTo>
                  <a:lnTo>
                    <a:pt x="530745" y="289953"/>
                  </a:lnTo>
                  <a:lnTo>
                    <a:pt x="531177" y="289826"/>
                  </a:lnTo>
                  <a:lnTo>
                    <a:pt x="533323" y="290715"/>
                  </a:lnTo>
                  <a:lnTo>
                    <a:pt x="535241" y="289826"/>
                  </a:lnTo>
                  <a:lnTo>
                    <a:pt x="536333" y="289318"/>
                  </a:lnTo>
                  <a:lnTo>
                    <a:pt x="536879" y="289064"/>
                  </a:lnTo>
                  <a:lnTo>
                    <a:pt x="537870" y="289064"/>
                  </a:lnTo>
                  <a:lnTo>
                    <a:pt x="539013" y="289191"/>
                  </a:lnTo>
                  <a:lnTo>
                    <a:pt x="539064" y="289064"/>
                  </a:lnTo>
                  <a:lnTo>
                    <a:pt x="539127" y="288937"/>
                  </a:lnTo>
                  <a:lnTo>
                    <a:pt x="539343" y="288429"/>
                  </a:lnTo>
                  <a:lnTo>
                    <a:pt x="539623" y="288048"/>
                  </a:lnTo>
                  <a:lnTo>
                    <a:pt x="539826" y="288048"/>
                  </a:lnTo>
                  <a:lnTo>
                    <a:pt x="540004" y="287921"/>
                  </a:lnTo>
                  <a:lnTo>
                    <a:pt x="540766" y="287413"/>
                  </a:lnTo>
                  <a:lnTo>
                    <a:pt x="540639" y="286524"/>
                  </a:lnTo>
                  <a:lnTo>
                    <a:pt x="540512" y="286016"/>
                  </a:lnTo>
                  <a:lnTo>
                    <a:pt x="539711" y="284873"/>
                  </a:lnTo>
                  <a:lnTo>
                    <a:pt x="539470" y="284619"/>
                  </a:lnTo>
                  <a:lnTo>
                    <a:pt x="539381" y="284238"/>
                  </a:lnTo>
                  <a:lnTo>
                    <a:pt x="539800" y="284111"/>
                  </a:lnTo>
                  <a:lnTo>
                    <a:pt x="540359" y="284619"/>
                  </a:lnTo>
                  <a:lnTo>
                    <a:pt x="540677" y="285000"/>
                  </a:lnTo>
                  <a:lnTo>
                    <a:pt x="540981" y="285508"/>
                  </a:lnTo>
                  <a:lnTo>
                    <a:pt x="541337" y="285635"/>
                  </a:lnTo>
                  <a:lnTo>
                    <a:pt x="541769" y="285508"/>
                  </a:lnTo>
                  <a:lnTo>
                    <a:pt x="542658" y="284111"/>
                  </a:lnTo>
                  <a:lnTo>
                    <a:pt x="544398" y="281444"/>
                  </a:lnTo>
                  <a:lnTo>
                    <a:pt x="546925" y="280555"/>
                  </a:lnTo>
                  <a:lnTo>
                    <a:pt x="549338" y="279793"/>
                  </a:lnTo>
                  <a:lnTo>
                    <a:pt x="549084" y="282079"/>
                  </a:lnTo>
                  <a:lnTo>
                    <a:pt x="550125" y="280936"/>
                  </a:lnTo>
                  <a:lnTo>
                    <a:pt x="550875" y="280428"/>
                  </a:lnTo>
                  <a:lnTo>
                    <a:pt x="551332" y="280047"/>
                  </a:lnTo>
                  <a:lnTo>
                    <a:pt x="551459" y="279793"/>
                  </a:lnTo>
                  <a:lnTo>
                    <a:pt x="551434" y="278650"/>
                  </a:lnTo>
                  <a:lnTo>
                    <a:pt x="551522" y="277761"/>
                  </a:lnTo>
                  <a:lnTo>
                    <a:pt x="552373" y="277126"/>
                  </a:lnTo>
                  <a:lnTo>
                    <a:pt x="552538" y="276999"/>
                  </a:lnTo>
                  <a:lnTo>
                    <a:pt x="554443" y="276745"/>
                  </a:lnTo>
                  <a:lnTo>
                    <a:pt x="555917" y="274586"/>
                  </a:lnTo>
                  <a:lnTo>
                    <a:pt x="556171" y="274205"/>
                  </a:lnTo>
                  <a:lnTo>
                    <a:pt x="556602" y="273570"/>
                  </a:lnTo>
                  <a:lnTo>
                    <a:pt x="557415" y="273316"/>
                  </a:lnTo>
                  <a:lnTo>
                    <a:pt x="558482" y="273570"/>
                  </a:lnTo>
                  <a:lnTo>
                    <a:pt x="558495" y="273316"/>
                  </a:lnTo>
                  <a:lnTo>
                    <a:pt x="558596" y="272554"/>
                  </a:lnTo>
                  <a:lnTo>
                    <a:pt x="558800" y="272173"/>
                  </a:lnTo>
                  <a:lnTo>
                    <a:pt x="559282" y="271919"/>
                  </a:lnTo>
                  <a:lnTo>
                    <a:pt x="559689" y="271411"/>
                  </a:lnTo>
                  <a:lnTo>
                    <a:pt x="560260" y="271411"/>
                  </a:lnTo>
                  <a:lnTo>
                    <a:pt x="560997" y="272173"/>
                  </a:lnTo>
                  <a:lnTo>
                    <a:pt x="561301" y="271792"/>
                  </a:lnTo>
                  <a:lnTo>
                    <a:pt x="561340" y="271411"/>
                  </a:lnTo>
                  <a:lnTo>
                    <a:pt x="561200" y="270903"/>
                  </a:lnTo>
                  <a:lnTo>
                    <a:pt x="560743" y="270395"/>
                  </a:lnTo>
                  <a:lnTo>
                    <a:pt x="560400" y="270014"/>
                  </a:lnTo>
                  <a:lnTo>
                    <a:pt x="560882" y="269760"/>
                  </a:lnTo>
                  <a:lnTo>
                    <a:pt x="561238" y="269760"/>
                  </a:lnTo>
                  <a:lnTo>
                    <a:pt x="561467" y="270014"/>
                  </a:lnTo>
                  <a:lnTo>
                    <a:pt x="561898" y="270141"/>
                  </a:lnTo>
                  <a:lnTo>
                    <a:pt x="562216" y="270649"/>
                  </a:lnTo>
                  <a:lnTo>
                    <a:pt x="562635" y="270395"/>
                  </a:lnTo>
                  <a:lnTo>
                    <a:pt x="562914" y="270395"/>
                  </a:lnTo>
                  <a:lnTo>
                    <a:pt x="564349" y="271030"/>
                  </a:lnTo>
                  <a:lnTo>
                    <a:pt x="564807" y="270649"/>
                  </a:lnTo>
                  <a:lnTo>
                    <a:pt x="564921" y="270395"/>
                  </a:lnTo>
                  <a:lnTo>
                    <a:pt x="565213" y="269760"/>
                  </a:lnTo>
                  <a:lnTo>
                    <a:pt x="565277" y="269633"/>
                  </a:lnTo>
                  <a:lnTo>
                    <a:pt x="564413" y="269633"/>
                  </a:lnTo>
                  <a:lnTo>
                    <a:pt x="563803" y="269252"/>
                  </a:lnTo>
                  <a:lnTo>
                    <a:pt x="563422" y="268490"/>
                  </a:lnTo>
                  <a:lnTo>
                    <a:pt x="564603" y="268871"/>
                  </a:lnTo>
                  <a:lnTo>
                    <a:pt x="564896" y="268998"/>
                  </a:lnTo>
                  <a:lnTo>
                    <a:pt x="565111" y="269252"/>
                  </a:lnTo>
                  <a:lnTo>
                    <a:pt x="565277" y="269633"/>
                  </a:lnTo>
                  <a:lnTo>
                    <a:pt x="567791" y="268744"/>
                  </a:lnTo>
                  <a:lnTo>
                    <a:pt x="567994" y="268490"/>
                  </a:lnTo>
                  <a:lnTo>
                    <a:pt x="568198" y="268236"/>
                  </a:lnTo>
                  <a:lnTo>
                    <a:pt x="568947" y="267728"/>
                  </a:lnTo>
                  <a:lnTo>
                    <a:pt x="570077" y="267220"/>
                  </a:lnTo>
                  <a:lnTo>
                    <a:pt x="571017" y="267728"/>
                  </a:lnTo>
                  <a:lnTo>
                    <a:pt x="571982" y="267728"/>
                  </a:lnTo>
                  <a:lnTo>
                    <a:pt x="572935" y="267220"/>
                  </a:lnTo>
                  <a:lnTo>
                    <a:pt x="573989" y="266458"/>
                  </a:lnTo>
                  <a:lnTo>
                    <a:pt x="574230" y="265950"/>
                  </a:lnTo>
                  <a:lnTo>
                    <a:pt x="574294" y="265823"/>
                  </a:lnTo>
                  <a:lnTo>
                    <a:pt x="574243" y="264426"/>
                  </a:lnTo>
                  <a:lnTo>
                    <a:pt x="575094" y="264426"/>
                  </a:lnTo>
                  <a:lnTo>
                    <a:pt x="576326" y="263664"/>
                  </a:lnTo>
                  <a:lnTo>
                    <a:pt x="576618" y="263410"/>
                  </a:lnTo>
                  <a:lnTo>
                    <a:pt x="576961" y="263029"/>
                  </a:lnTo>
                  <a:lnTo>
                    <a:pt x="578485" y="264299"/>
                  </a:lnTo>
                  <a:lnTo>
                    <a:pt x="578091" y="266204"/>
                  </a:lnTo>
                  <a:lnTo>
                    <a:pt x="578002" y="266458"/>
                  </a:lnTo>
                  <a:lnTo>
                    <a:pt x="577392" y="267728"/>
                  </a:lnTo>
                  <a:lnTo>
                    <a:pt x="576491" y="268617"/>
                  </a:lnTo>
                  <a:lnTo>
                    <a:pt x="574929" y="273443"/>
                  </a:lnTo>
                  <a:lnTo>
                    <a:pt x="573239" y="277380"/>
                  </a:lnTo>
                  <a:lnTo>
                    <a:pt x="571550" y="279920"/>
                  </a:lnTo>
                  <a:lnTo>
                    <a:pt x="571334" y="279920"/>
                  </a:lnTo>
                  <a:lnTo>
                    <a:pt x="570445" y="282587"/>
                  </a:lnTo>
                  <a:lnTo>
                    <a:pt x="570179" y="283476"/>
                  </a:lnTo>
                  <a:lnTo>
                    <a:pt x="569277" y="284238"/>
                  </a:lnTo>
                  <a:lnTo>
                    <a:pt x="569036" y="284873"/>
                  </a:lnTo>
                  <a:lnTo>
                    <a:pt x="568998" y="286524"/>
                  </a:lnTo>
                  <a:lnTo>
                    <a:pt x="566191" y="291477"/>
                  </a:lnTo>
                  <a:lnTo>
                    <a:pt x="565835" y="291858"/>
                  </a:lnTo>
                  <a:lnTo>
                    <a:pt x="565340" y="293255"/>
                  </a:lnTo>
                  <a:lnTo>
                    <a:pt x="564324" y="296430"/>
                  </a:lnTo>
                  <a:lnTo>
                    <a:pt x="563753" y="297700"/>
                  </a:lnTo>
                  <a:lnTo>
                    <a:pt x="563397" y="298208"/>
                  </a:lnTo>
                  <a:lnTo>
                    <a:pt x="563295" y="298716"/>
                  </a:lnTo>
                  <a:lnTo>
                    <a:pt x="563372" y="298970"/>
                  </a:lnTo>
                  <a:lnTo>
                    <a:pt x="564819" y="301891"/>
                  </a:lnTo>
                  <a:lnTo>
                    <a:pt x="564108" y="301891"/>
                  </a:lnTo>
                  <a:lnTo>
                    <a:pt x="563664" y="302526"/>
                  </a:lnTo>
                  <a:lnTo>
                    <a:pt x="563587" y="303034"/>
                  </a:lnTo>
                  <a:lnTo>
                    <a:pt x="563460" y="304050"/>
                  </a:lnTo>
                  <a:lnTo>
                    <a:pt x="563346" y="306209"/>
                  </a:lnTo>
                  <a:lnTo>
                    <a:pt x="563499" y="306209"/>
                  </a:lnTo>
                  <a:lnTo>
                    <a:pt x="563651" y="306463"/>
                  </a:lnTo>
                  <a:lnTo>
                    <a:pt x="563753" y="306717"/>
                  </a:lnTo>
                  <a:lnTo>
                    <a:pt x="564222" y="308876"/>
                  </a:lnTo>
                  <a:lnTo>
                    <a:pt x="564692" y="309130"/>
                  </a:lnTo>
                  <a:lnTo>
                    <a:pt x="565467" y="309003"/>
                  </a:lnTo>
                  <a:lnTo>
                    <a:pt x="565264" y="309384"/>
                  </a:lnTo>
                  <a:lnTo>
                    <a:pt x="565188" y="310400"/>
                  </a:lnTo>
                  <a:lnTo>
                    <a:pt x="565416" y="310781"/>
                  </a:lnTo>
                  <a:lnTo>
                    <a:pt x="565645" y="311416"/>
                  </a:lnTo>
                  <a:lnTo>
                    <a:pt x="566191" y="311543"/>
                  </a:lnTo>
                  <a:lnTo>
                    <a:pt x="567029" y="311289"/>
                  </a:lnTo>
                  <a:lnTo>
                    <a:pt x="567524" y="313575"/>
                  </a:lnTo>
                  <a:lnTo>
                    <a:pt x="567588" y="313448"/>
                  </a:lnTo>
                  <a:lnTo>
                    <a:pt x="567804" y="313321"/>
                  </a:lnTo>
                  <a:lnTo>
                    <a:pt x="568147" y="313321"/>
                  </a:lnTo>
                  <a:lnTo>
                    <a:pt x="569010" y="312813"/>
                  </a:lnTo>
                  <a:lnTo>
                    <a:pt x="569302" y="312559"/>
                  </a:lnTo>
                  <a:lnTo>
                    <a:pt x="569341" y="312813"/>
                  </a:lnTo>
                  <a:lnTo>
                    <a:pt x="569468" y="315988"/>
                  </a:lnTo>
                  <a:lnTo>
                    <a:pt x="569341" y="316877"/>
                  </a:lnTo>
                  <a:lnTo>
                    <a:pt x="569125" y="318020"/>
                  </a:lnTo>
                  <a:lnTo>
                    <a:pt x="569048" y="319036"/>
                  </a:lnTo>
                  <a:lnTo>
                    <a:pt x="569404" y="319544"/>
                  </a:lnTo>
                  <a:lnTo>
                    <a:pt x="569772" y="319798"/>
                  </a:lnTo>
                  <a:lnTo>
                    <a:pt x="570331" y="319671"/>
                  </a:lnTo>
                  <a:lnTo>
                    <a:pt x="570471" y="319417"/>
                  </a:lnTo>
                  <a:lnTo>
                    <a:pt x="570598" y="319036"/>
                  </a:lnTo>
                  <a:lnTo>
                    <a:pt x="570674" y="318655"/>
                  </a:lnTo>
                  <a:lnTo>
                    <a:pt x="571728" y="319036"/>
                  </a:lnTo>
                  <a:lnTo>
                    <a:pt x="572058" y="319671"/>
                  </a:lnTo>
                  <a:lnTo>
                    <a:pt x="572135" y="320433"/>
                  </a:lnTo>
                  <a:lnTo>
                    <a:pt x="572020" y="321449"/>
                  </a:lnTo>
                  <a:lnTo>
                    <a:pt x="572998" y="320814"/>
                  </a:lnTo>
                  <a:lnTo>
                    <a:pt x="573671" y="320814"/>
                  </a:lnTo>
                  <a:lnTo>
                    <a:pt x="574052" y="321576"/>
                  </a:lnTo>
                  <a:lnTo>
                    <a:pt x="573303" y="322719"/>
                  </a:lnTo>
                  <a:lnTo>
                    <a:pt x="573112" y="323608"/>
                  </a:lnTo>
                  <a:lnTo>
                    <a:pt x="573481" y="323862"/>
                  </a:lnTo>
                  <a:lnTo>
                    <a:pt x="574319" y="323608"/>
                  </a:lnTo>
                  <a:lnTo>
                    <a:pt x="574979" y="323100"/>
                  </a:lnTo>
                  <a:lnTo>
                    <a:pt x="576160" y="321449"/>
                  </a:lnTo>
                  <a:lnTo>
                    <a:pt x="576999" y="320941"/>
                  </a:lnTo>
                  <a:lnTo>
                    <a:pt x="577354" y="320941"/>
                  </a:lnTo>
                  <a:lnTo>
                    <a:pt x="577773" y="320814"/>
                  </a:lnTo>
                  <a:lnTo>
                    <a:pt x="578485" y="320433"/>
                  </a:lnTo>
                  <a:lnTo>
                    <a:pt x="578993" y="319925"/>
                  </a:lnTo>
                  <a:lnTo>
                    <a:pt x="579818" y="319290"/>
                  </a:lnTo>
                  <a:lnTo>
                    <a:pt x="579742" y="319417"/>
                  </a:lnTo>
                  <a:lnTo>
                    <a:pt x="579678" y="321830"/>
                  </a:lnTo>
                  <a:lnTo>
                    <a:pt x="580390" y="320814"/>
                  </a:lnTo>
                  <a:lnTo>
                    <a:pt x="581507" y="319925"/>
                  </a:lnTo>
                  <a:lnTo>
                    <a:pt x="581710" y="319671"/>
                  </a:lnTo>
                  <a:lnTo>
                    <a:pt x="581863" y="319290"/>
                  </a:lnTo>
                  <a:lnTo>
                    <a:pt x="581939" y="318655"/>
                  </a:lnTo>
                  <a:lnTo>
                    <a:pt x="581863" y="318020"/>
                  </a:lnTo>
                  <a:lnTo>
                    <a:pt x="581533" y="316115"/>
                  </a:lnTo>
                  <a:lnTo>
                    <a:pt x="581952" y="315988"/>
                  </a:lnTo>
                  <a:lnTo>
                    <a:pt x="582244" y="315607"/>
                  </a:lnTo>
                  <a:lnTo>
                    <a:pt x="582460" y="315226"/>
                  </a:lnTo>
                  <a:lnTo>
                    <a:pt x="582980" y="313067"/>
                  </a:lnTo>
                  <a:lnTo>
                    <a:pt x="583425" y="312559"/>
                  </a:lnTo>
                  <a:lnTo>
                    <a:pt x="584060" y="312305"/>
                  </a:lnTo>
                  <a:lnTo>
                    <a:pt x="584339" y="312432"/>
                  </a:lnTo>
                  <a:lnTo>
                    <a:pt x="584568" y="312686"/>
                  </a:lnTo>
                  <a:lnTo>
                    <a:pt x="584720" y="313067"/>
                  </a:lnTo>
                  <a:lnTo>
                    <a:pt x="584911" y="314210"/>
                  </a:lnTo>
                  <a:lnTo>
                    <a:pt x="585025" y="314718"/>
                  </a:lnTo>
                  <a:lnTo>
                    <a:pt x="585419" y="315226"/>
                  </a:lnTo>
                  <a:lnTo>
                    <a:pt x="586066" y="315353"/>
                  </a:lnTo>
                  <a:lnTo>
                    <a:pt x="586181" y="314337"/>
                  </a:lnTo>
                  <a:lnTo>
                    <a:pt x="586473" y="313702"/>
                  </a:lnTo>
                  <a:lnTo>
                    <a:pt x="586955" y="313321"/>
                  </a:lnTo>
                  <a:lnTo>
                    <a:pt x="587082" y="313067"/>
                  </a:lnTo>
                  <a:lnTo>
                    <a:pt x="587375" y="313067"/>
                  </a:lnTo>
                  <a:lnTo>
                    <a:pt x="588302" y="313321"/>
                  </a:lnTo>
                  <a:lnTo>
                    <a:pt x="588606" y="313067"/>
                  </a:lnTo>
                  <a:lnTo>
                    <a:pt x="588733" y="312305"/>
                  </a:lnTo>
                  <a:lnTo>
                    <a:pt x="588695" y="311289"/>
                  </a:lnTo>
                  <a:lnTo>
                    <a:pt x="588695" y="310146"/>
                  </a:lnTo>
                  <a:lnTo>
                    <a:pt x="589229" y="310146"/>
                  </a:lnTo>
                  <a:lnTo>
                    <a:pt x="590156" y="310400"/>
                  </a:lnTo>
                  <a:lnTo>
                    <a:pt x="590181" y="310146"/>
                  </a:lnTo>
                  <a:lnTo>
                    <a:pt x="590257" y="309511"/>
                  </a:lnTo>
                  <a:lnTo>
                    <a:pt x="590384" y="308368"/>
                  </a:lnTo>
                  <a:lnTo>
                    <a:pt x="590308" y="307860"/>
                  </a:lnTo>
                  <a:lnTo>
                    <a:pt x="590181" y="307479"/>
                  </a:lnTo>
                  <a:lnTo>
                    <a:pt x="590804" y="307606"/>
                  </a:lnTo>
                  <a:lnTo>
                    <a:pt x="591172" y="307860"/>
                  </a:lnTo>
                  <a:lnTo>
                    <a:pt x="591248" y="308368"/>
                  </a:lnTo>
                  <a:lnTo>
                    <a:pt x="590956" y="308622"/>
                  </a:lnTo>
                  <a:lnTo>
                    <a:pt x="590334" y="308876"/>
                  </a:lnTo>
                  <a:lnTo>
                    <a:pt x="591553" y="309638"/>
                  </a:lnTo>
                  <a:lnTo>
                    <a:pt x="592683" y="309638"/>
                  </a:lnTo>
                  <a:lnTo>
                    <a:pt x="593725" y="308876"/>
                  </a:lnTo>
                  <a:lnTo>
                    <a:pt x="593763" y="308114"/>
                  </a:lnTo>
                  <a:lnTo>
                    <a:pt x="594182" y="307733"/>
                  </a:lnTo>
                  <a:lnTo>
                    <a:pt x="594969" y="307860"/>
                  </a:lnTo>
                  <a:lnTo>
                    <a:pt x="594956" y="307733"/>
                  </a:lnTo>
                  <a:lnTo>
                    <a:pt x="594829" y="306717"/>
                  </a:lnTo>
                  <a:lnTo>
                    <a:pt x="594779" y="306336"/>
                  </a:lnTo>
                  <a:lnTo>
                    <a:pt x="594575" y="304685"/>
                  </a:lnTo>
                  <a:lnTo>
                    <a:pt x="594487" y="304050"/>
                  </a:lnTo>
                  <a:lnTo>
                    <a:pt x="595363" y="302907"/>
                  </a:lnTo>
                  <a:lnTo>
                    <a:pt x="597623" y="304431"/>
                  </a:lnTo>
                  <a:lnTo>
                    <a:pt x="597852" y="305066"/>
                  </a:lnTo>
                  <a:lnTo>
                    <a:pt x="598728" y="305193"/>
                  </a:lnTo>
                  <a:lnTo>
                    <a:pt x="600290" y="304939"/>
                  </a:lnTo>
                  <a:lnTo>
                    <a:pt x="599757" y="303415"/>
                  </a:lnTo>
                  <a:lnTo>
                    <a:pt x="599681" y="302907"/>
                  </a:lnTo>
                  <a:lnTo>
                    <a:pt x="599732" y="302145"/>
                  </a:lnTo>
                  <a:lnTo>
                    <a:pt x="600494" y="301637"/>
                  </a:lnTo>
                  <a:lnTo>
                    <a:pt x="600506" y="300748"/>
                  </a:lnTo>
                  <a:lnTo>
                    <a:pt x="600633" y="300367"/>
                  </a:lnTo>
                  <a:lnTo>
                    <a:pt x="600760" y="300240"/>
                  </a:lnTo>
                  <a:lnTo>
                    <a:pt x="601599" y="299351"/>
                  </a:lnTo>
                  <a:lnTo>
                    <a:pt x="602107" y="298716"/>
                  </a:lnTo>
                  <a:lnTo>
                    <a:pt x="603123" y="299478"/>
                  </a:lnTo>
                  <a:lnTo>
                    <a:pt x="603338" y="299986"/>
                  </a:lnTo>
                  <a:lnTo>
                    <a:pt x="603427" y="300621"/>
                  </a:lnTo>
                  <a:lnTo>
                    <a:pt x="603250" y="301256"/>
                  </a:lnTo>
                  <a:lnTo>
                    <a:pt x="604100" y="301256"/>
                  </a:lnTo>
                  <a:lnTo>
                    <a:pt x="604202" y="301510"/>
                  </a:lnTo>
                  <a:lnTo>
                    <a:pt x="604304" y="302526"/>
                  </a:lnTo>
                  <a:lnTo>
                    <a:pt x="604164" y="303288"/>
                  </a:lnTo>
                  <a:lnTo>
                    <a:pt x="605155" y="303034"/>
                  </a:lnTo>
                  <a:lnTo>
                    <a:pt x="605688" y="302526"/>
                  </a:lnTo>
                  <a:lnTo>
                    <a:pt x="605586" y="301256"/>
                  </a:lnTo>
                  <a:lnTo>
                    <a:pt x="605358" y="300621"/>
                  </a:lnTo>
                  <a:lnTo>
                    <a:pt x="604799" y="299605"/>
                  </a:lnTo>
                  <a:lnTo>
                    <a:pt x="605866" y="300113"/>
                  </a:lnTo>
                  <a:lnTo>
                    <a:pt x="605993" y="299605"/>
                  </a:lnTo>
                  <a:lnTo>
                    <a:pt x="605942" y="298970"/>
                  </a:lnTo>
                  <a:lnTo>
                    <a:pt x="605764" y="298716"/>
                  </a:lnTo>
                  <a:lnTo>
                    <a:pt x="605574" y="298462"/>
                  </a:lnTo>
                  <a:lnTo>
                    <a:pt x="604850" y="297827"/>
                  </a:lnTo>
                  <a:lnTo>
                    <a:pt x="604304" y="297573"/>
                  </a:lnTo>
                  <a:lnTo>
                    <a:pt x="603770" y="297319"/>
                  </a:lnTo>
                  <a:lnTo>
                    <a:pt x="602996" y="296684"/>
                  </a:lnTo>
                  <a:lnTo>
                    <a:pt x="603123" y="296430"/>
                  </a:lnTo>
                  <a:lnTo>
                    <a:pt x="603402" y="295922"/>
                  </a:lnTo>
                  <a:lnTo>
                    <a:pt x="604316" y="295795"/>
                  </a:lnTo>
                  <a:lnTo>
                    <a:pt x="606044" y="296557"/>
                  </a:lnTo>
                  <a:lnTo>
                    <a:pt x="606221" y="296684"/>
                  </a:lnTo>
                  <a:lnTo>
                    <a:pt x="606298" y="296938"/>
                  </a:lnTo>
                  <a:lnTo>
                    <a:pt x="607060" y="297573"/>
                  </a:lnTo>
                  <a:lnTo>
                    <a:pt x="607402" y="297192"/>
                  </a:lnTo>
                  <a:lnTo>
                    <a:pt x="608114" y="295795"/>
                  </a:lnTo>
                  <a:lnTo>
                    <a:pt x="608482" y="295033"/>
                  </a:lnTo>
                  <a:lnTo>
                    <a:pt x="609333" y="295160"/>
                  </a:lnTo>
                  <a:lnTo>
                    <a:pt x="609485" y="295033"/>
                  </a:lnTo>
                  <a:lnTo>
                    <a:pt x="609803" y="294779"/>
                  </a:lnTo>
                  <a:lnTo>
                    <a:pt x="609930" y="294144"/>
                  </a:lnTo>
                  <a:lnTo>
                    <a:pt x="610069" y="293890"/>
                  </a:lnTo>
                  <a:lnTo>
                    <a:pt x="609968" y="293001"/>
                  </a:lnTo>
                  <a:lnTo>
                    <a:pt x="609739" y="292620"/>
                  </a:lnTo>
                  <a:lnTo>
                    <a:pt x="609752" y="291731"/>
                  </a:lnTo>
                  <a:lnTo>
                    <a:pt x="610247" y="291731"/>
                  </a:lnTo>
                  <a:lnTo>
                    <a:pt x="610717" y="292112"/>
                  </a:lnTo>
                  <a:lnTo>
                    <a:pt x="611162" y="292620"/>
                  </a:lnTo>
                  <a:lnTo>
                    <a:pt x="611924" y="293255"/>
                  </a:lnTo>
                  <a:lnTo>
                    <a:pt x="615035" y="290842"/>
                  </a:lnTo>
                  <a:lnTo>
                    <a:pt x="614997" y="289572"/>
                  </a:lnTo>
                  <a:lnTo>
                    <a:pt x="614997" y="289445"/>
                  </a:lnTo>
                  <a:lnTo>
                    <a:pt x="615480" y="289445"/>
                  </a:lnTo>
                  <a:lnTo>
                    <a:pt x="615873" y="289572"/>
                  </a:lnTo>
                  <a:lnTo>
                    <a:pt x="616165" y="289699"/>
                  </a:lnTo>
                  <a:lnTo>
                    <a:pt x="616788" y="289445"/>
                  </a:lnTo>
                  <a:lnTo>
                    <a:pt x="617105" y="289318"/>
                  </a:lnTo>
                  <a:lnTo>
                    <a:pt x="616991" y="289064"/>
                  </a:lnTo>
                  <a:lnTo>
                    <a:pt x="617067" y="288048"/>
                  </a:lnTo>
                  <a:lnTo>
                    <a:pt x="617169" y="287921"/>
                  </a:lnTo>
                  <a:lnTo>
                    <a:pt x="617588" y="287794"/>
                  </a:lnTo>
                  <a:lnTo>
                    <a:pt x="618401" y="289953"/>
                  </a:lnTo>
                  <a:lnTo>
                    <a:pt x="619963" y="287794"/>
                  </a:lnTo>
                  <a:lnTo>
                    <a:pt x="620839" y="286397"/>
                  </a:lnTo>
                  <a:lnTo>
                    <a:pt x="620953" y="288810"/>
                  </a:lnTo>
                  <a:lnTo>
                    <a:pt x="621372" y="288937"/>
                  </a:lnTo>
                  <a:lnTo>
                    <a:pt x="621563" y="288810"/>
                  </a:lnTo>
                  <a:lnTo>
                    <a:pt x="622046" y="287667"/>
                  </a:lnTo>
                  <a:lnTo>
                    <a:pt x="622769" y="286778"/>
                  </a:lnTo>
                  <a:lnTo>
                    <a:pt x="623138" y="286397"/>
                  </a:lnTo>
                  <a:lnTo>
                    <a:pt x="624205" y="285254"/>
                  </a:lnTo>
                  <a:lnTo>
                    <a:pt x="624674" y="284619"/>
                  </a:lnTo>
                  <a:lnTo>
                    <a:pt x="625411" y="284238"/>
                  </a:lnTo>
                  <a:lnTo>
                    <a:pt x="626389" y="283984"/>
                  </a:lnTo>
                  <a:lnTo>
                    <a:pt x="627468" y="286524"/>
                  </a:lnTo>
                  <a:lnTo>
                    <a:pt x="627583" y="287159"/>
                  </a:lnTo>
                  <a:lnTo>
                    <a:pt x="627697" y="288810"/>
                  </a:lnTo>
                  <a:lnTo>
                    <a:pt x="627570" y="289217"/>
                  </a:lnTo>
                  <a:lnTo>
                    <a:pt x="627570" y="327418"/>
                  </a:lnTo>
                  <a:lnTo>
                    <a:pt x="627443" y="328053"/>
                  </a:lnTo>
                  <a:lnTo>
                    <a:pt x="627164" y="328180"/>
                  </a:lnTo>
                  <a:lnTo>
                    <a:pt x="626745" y="328053"/>
                  </a:lnTo>
                  <a:lnTo>
                    <a:pt x="627570" y="327418"/>
                  </a:lnTo>
                  <a:lnTo>
                    <a:pt x="627570" y="289217"/>
                  </a:lnTo>
                  <a:lnTo>
                    <a:pt x="627456" y="289572"/>
                  </a:lnTo>
                  <a:lnTo>
                    <a:pt x="626833" y="290969"/>
                  </a:lnTo>
                  <a:lnTo>
                    <a:pt x="623951" y="296557"/>
                  </a:lnTo>
                  <a:lnTo>
                    <a:pt x="623582" y="297954"/>
                  </a:lnTo>
                  <a:lnTo>
                    <a:pt x="623468" y="299351"/>
                  </a:lnTo>
                  <a:lnTo>
                    <a:pt x="623087" y="300240"/>
                  </a:lnTo>
                  <a:lnTo>
                    <a:pt x="622223" y="300240"/>
                  </a:lnTo>
                  <a:lnTo>
                    <a:pt x="621728" y="300748"/>
                  </a:lnTo>
                  <a:lnTo>
                    <a:pt x="621512" y="302018"/>
                  </a:lnTo>
                  <a:lnTo>
                    <a:pt x="621296" y="302907"/>
                  </a:lnTo>
                  <a:lnTo>
                    <a:pt x="620471" y="304812"/>
                  </a:lnTo>
                  <a:lnTo>
                    <a:pt x="619861" y="305574"/>
                  </a:lnTo>
                  <a:lnTo>
                    <a:pt x="619531" y="306209"/>
                  </a:lnTo>
                  <a:lnTo>
                    <a:pt x="619252" y="306590"/>
                  </a:lnTo>
                  <a:lnTo>
                    <a:pt x="619048" y="306717"/>
                  </a:lnTo>
                  <a:lnTo>
                    <a:pt x="617931" y="307606"/>
                  </a:lnTo>
                  <a:lnTo>
                    <a:pt x="617435" y="308876"/>
                  </a:lnTo>
                  <a:lnTo>
                    <a:pt x="617385" y="310908"/>
                  </a:lnTo>
                  <a:lnTo>
                    <a:pt x="616534" y="311162"/>
                  </a:lnTo>
                  <a:lnTo>
                    <a:pt x="615950" y="311924"/>
                  </a:lnTo>
                  <a:lnTo>
                    <a:pt x="615632" y="312940"/>
                  </a:lnTo>
                  <a:lnTo>
                    <a:pt x="615251" y="314337"/>
                  </a:lnTo>
                  <a:lnTo>
                    <a:pt x="614654" y="315734"/>
                  </a:lnTo>
                  <a:lnTo>
                    <a:pt x="613117" y="316369"/>
                  </a:lnTo>
                  <a:lnTo>
                    <a:pt x="612140" y="318147"/>
                  </a:lnTo>
                  <a:lnTo>
                    <a:pt x="611733" y="320814"/>
                  </a:lnTo>
                  <a:lnTo>
                    <a:pt x="610501" y="322084"/>
                  </a:lnTo>
                  <a:lnTo>
                    <a:pt x="609409" y="324243"/>
                  </a:lnTo>
                  <a:lnTo>
                    <a:pt x="607288" y="331101"/>
                  </a:lnTo>
                  <a:lnTo>
                    <a:pt x="606628" y="332498"/>
                  </a:lnTo>
                  <a:lnTo>
                    <a:pt x="606044" y="333641"/>
                  </a:lnTo>
                  <a:lnTo>
                    <a:pt x="605586" y="334276"/>
                  </a:lnTo>
                  <a:lnTo>
                    <a:pt x="605256" y="335292"/>
                  </a:lnTo>
                  <a:lnTo>
                    <a:pt x="604697" y="336562"/>
                  </a:lnTo>
                  <a:lnTo>
                    <a:pt x="603885" y="337959"/>
                  </a:lnTo>
                  <a:lnTo>
                    <a:pt x="602665" y="339483"/>
                  </a:lnTo>
                  <a:lnTo>
                    <a:pt x="602081" y="340385"/>
                  </a:lnTo>
                  <a:lnTo>
                    <a:pt x="602081" y="350913"/>
                  </a:lnTo>
                  <a:lnTo>
                    <a:pt x="601789" y="350786"/>
                  </a:lnTo>
                  <a:lnTo>
                    <a:pt x="601738" y="350532"/>
                  </a:lnTo>
                  <a:lnTo>
                    <a:pt x="601878" y="350532"/>
                  </a:lnTo>
                  <a:lnTo>
                    <a:pt x="601992" y="350659"/>
                  </a:lnTo>
                  <a:lnTo>
                    <a:pt x="602081" y="350913"/>
                  </a:lnTo>
                  <a:lnTo>
                    <a:pt x="602081" y="340385"/>
                  </a:lnTo>
                  <a:lnTo>
                    <a:pt x="601916" y="340626"/>
                  </a:lnTo>
                  <a:lnTo>
                    <a:pt x="601853" y="341515"/>
                  </a:lnTo>
                  <a:lnTo>
                    <a:pt x="602018" y="342531"/>
                  </a:lnTo>
                  <a:lnTo>
                    <a:pt x="601738" y="342900"/>
                  </a:lnTo>
                  <a:lnTo>
                    <a:pt x="601738" y="346976"/>
                  </a:lnTo>
                  <a:lnTo>
                    <a:pt x="601497" y="347230"/>
                  </a:lnTo>
                  <a:lnTo>
                    <a:pt x="601014" y="347611"/>
                  </a:lnTo>
                  <a:lnTo>
                    <a:pt x="600938" y="346849"/>
                  </a:lnTo>
                  <a:lnTo>
                    <a:pt x="600760" y="346468"/>
                  </a:lnTo>
                  <a:lnTo>
                    <a:pt x="601395" y="346595"/>
                  </a:lnTo>
                  <a:lnTo>
                    <a:pt x="601726" y="346722"/>
                  </a:lnTo>
                  <a:lnTo>
                    <a:pt x="601738" y="346976"/>
                  </a:lnTo>
                  <a:lnTo>
                    <a:pt x="601738" y="342900"/>
                  </a:lnTo>
                  <a:lnTo>
                    <a:pt x="600265" y="344817"/>
                  </a:lnTo>
                  <a:lnTo>
                    <a:pt x="599376" y="346595"/>
                  </a:lnTo>
                  <a:lnTo>
                    <a:pt x="599300" y="348246"/>
                  </a:lnTo>
                  <a:lnTo>
                    <a:pt x="599617" y="348500"/>
                  </a:lnTo>
                  <a:lnTo>
                    <a:pt x="600202" y="348754"/>
                  </a:lnTo>
                  <a:lnTo>
                    <a:pt x="601179" y="349516"/>
                  </a:lnTo>
                  <a:lnTo>
                    <a:pt x="600773" y="349770"/>
                  </a:lnTo>
                  <a:lnTo>
                    <a:pt x="600138" y="350024"/>
                  </a:lnTo>
                  <a:lnTo>
                    <a:pt x="599643" y="350278"/>
                  </a:lnTo>
                  <a:lnTo>
                    <a:pt x="599528" y="350786"/>
                  </a:lnTo>
                  <a:lnTo>
                    <a:pt x="599643" y="351167"/>
                  </a:lnTo>
                  <a:lnTo>
                    <a:pt x="600925" y="351675"/>
                  </a:lnTo>
                  <a:lnTo>
                    <a:pt x="601052" y="354469"/>
                  </a:lnTo>
                  <a:lnTo>
                    <a:pt x="600887" y="354977"/>
                  </a:lnTo>
                  <a:lnTo>
                    <a:pt x="600621" y="355231"/>
                  </a:lnTo>
                  <a:lnTo>
                    <a:pt x="601395" y="355358"/>
                  </a:lnTo>
                  <a:lnTo>
                    <a:pt x="602170" y="355358"/>
                  </a:lnTo>
                  <a:lnTo>
                    <a:pt x="602957" y="355231"/>
                  </a:lnTo>
                  <a:lnTo>
                    <a:pt x="602500" y="353961"/>
                  </a:lnTo>
                  <a:lnTo>
                    <a:pt x="602259" y="353580"/>
                  </a:lnTo>
                  <a:lnTo>
                    <a:pt x="602246" y="353199"/>
                  </a:lnTo>
                  <a:lnTo>
                    <a:pt x="602665" y="353072"/>
                  </a:lnTo>
                  <a:lnTo>
                    <a:pt x="603605" y="353326"/>
                  </a:lnTo>
                  <a:lnTo>
                    <a:pt x="604088" y="353072"/>
                  </a:lnTo>
                  <a:lnTo>
                    <a:pt x="604812" y="352691"/>
                  </a:lnTo>
                  <a:lnTo>
                    <a:pt x="606348" y="351294"/>
                  </a:lnTo>
                  <a:lnTo>
                    <a:pt x="607504" y="352564"/>
                  </a:lnTo>
                  <a:lnTo>
                    <a:pt x="608406" y="352945"/>
                  </a:lnTo>
                  <a:lnTo>
                    <a:pt x="609028" y="352310"/>
                  </a:lnTo>
                  <a:lnTo>
                    <a:pt x="609206" y="352818"/>
                  </a:lnTo>
                  <a:lnTo>
                    <a:pt x="609320" y="353580"/>
                  </a:lnTo>
                  <a:lnTo>
                    <a:pt x="609511" y="354088"/>
                  </a:lnTo>
                  <a:lnTo>
                    <a:pt x="614286" y="353961"/>
                  </a:lnTo>
                  <a:lnTo>
                    <a:pt x="615035" y="352310"/>
                  </a:lnTo>
                  <a:lnTo>
                    <a:pt x="615505" y="351294"/>
                  </a:lnTo>
                  <a:lnTo>
                    <a:pt x="615670" y="350913"/>
                  </a:lnTo>
                  <a:lnTo>
                    <a:pt x="615975" y="350532"/>
                  </a:lnTo>
                  <a:lnTo>
                    <a:pt x="616064" y="350405"/>
                  </a:lnTo>
                  <a:lnTo>
                    <a:pt x="617181" y="350278"/>
                  </a:lnTo>
                  <a:lnTo>
                    <a:pt x="618959" y="350659"/>
                  </a:lnTo>
                  <a:lnTo>
                    <a:pt x="619175" y="350278"/>
                  </a:lnTo>
                  <a:lnTo>
                    <a:pt x="620331" y="348246"/>
                  </a:lnTo>
                  <a:lnTo>
                    <a:pt x="620623" y="347611"/>
                  </a:lnTo>
                  <a:lnTo>
                    <a:pt x="621144" y="346468"/>
                  </a:lnTo>
                  <a:lnTo>
                    <a:pt x="622414" y="343674"/>
                  </a:lnTo>
                  <a:lnTo>
                    <a:pt x="622757" y="343293"/>
                  </a:lnTo>
                  <a:lnTo>
                    <a:pt x="623176" y="343166"/>
                  </a:lnTo>
                  <a:lnTo>
                    <a:pt x="623049" y="342277"/>
                  </a:lnTo>
                  <a:lnTo>
                    <a:pt x="622604" y="341515"/>
                  </a:lnTo>
                  <a:lnTo>
                    <a:pt x="624230" y="341388"/>
                  </a:lnTo>
                  <a:lnTo>
                    <a:pt x="625094" y="341007"/>
                  </a:lnTo>
                  <a:lnTo>
                    <a:pt x="625144" y="340753"/>
                  </a:lnTo>
                  <a:lnTo>
                    <a:pt x="625221" y="340372"/>
                  </a:lnTo>
                  <a:lnTo>
                    <a:pt x="624281" y="340753"/>
                  </a:lnTo>
                  <a:lnTo>
                    <a:pt x="623989" y="340626"/>
                  </a:lnTo>
                  <a:lnTo>
                    <a:pt x="624357" y="339991"/>
                  </a:lnTo>
                  <a:lnTo>
                    <a:pt x="625373" y="338975"/>
                  </a:lnTo>
                  <a:lnTo>
                    <a:pt x="626097" y="337959"/>
                  </a:lnTo>
                  <a:lnTo>
                    <a:pt x="627126" y="336816"/>
                  </a:lnTo>
                  <a:lnTo>
                    <a:pt x="627951" y="336181"/>
                  </a:lnTo>
                  <a:lnTo>
                    <a:pt x="628396" y="335800"/>
                  </a:lnTo>
                  <a:lnTo>
                    <a:pt x="628472" y="335673"/>
                  </a:lnTo>
                  <a:lnTo>
                    <a:pt x="629437" y="335038"/>
                  </a:lnTo>
                  <a:lnTo>
                    <a:pt x="630034" y="334149"/>
                  </a:lnTo>
                  <a:lnTo>
                    <a:pt x="630135" y="333641"/>
                  </a:lnTo>
                  <a:lnTo>
                    <a:pt x="630008" y="330593"/>
                  </a:lnTo>
                  <a:lnTo>
                    <a:pt x="630212" y="330212"/>
                  </a:lnTo>
                  <a:lnTo>
                    <a:pt x="630237" y="329450"/>
                  </a:lnTo>
                  <a:lnTo>
                    <a:pt x="629881" y="328942"/>
                  </a:lnTo>
                  <a:lnTo>
                    <a:pt x="628878" y="328561"/>
                  </a:lnTo>
                  <a:lnTo>
                    <a:pt x="629043" y="328180"/>
                  </a:lnTo>
                  <a:lnTo>
                    <a:pt x="629361" y="327418"/>
                  </a:lnTo>
                  <a:lnTo>
                    <a:pt x="629462" y="326656"/>
                  </a:lnTo>
                  <a:lnTo>
                    <a:pt x="629018" y="326529"/>
                  </a:lnTo>
                  <a:lnTo>
                    <a:pt x="629081" y="326021"/>
                  </a:lnTo>
                  <a:lnTo>
                    <a:pt x="629424" y="325640"/>
                  </a:lnTo>
                  <a:lnTo>
                    <a:pt x="630072" y="325894"/>
                  </a:lnTo>
                  <a:lnTo>
                    <a:pt x="630402" y="326275"/>
                  </a:lnTo>
                  <a:lnTo>
                    <a:pt x="630618" y="326402"/>
                  </a:lnTo>
                  <a:lnTo>
                    <a:pt x="630288" y="327164"/>
                  </a:lnTo>
                  <a:lnTo>
                    <a:pt x="630618" y="327545"/>
                  </a:lnTo>
                  <a:lnTo>
                    <a:pt x="631621" y="327672"/>
                  </a:lnTo>
                  <a:lnTo>
                    <a:pt x="631710" y="328561"/>
                  </a:lnTo>
                  <a:lnTo>
                    <a:pt x="631596" y="328942"/>
                  </a:lnTo>
                  <a:lnTo>
                    <a:pt x="631355" y="329958"/>
                  </a:lnTo>
                  <a:lnTo>
                    <a:pt x="631037" y="330593"/>
                  </a:lnTo>
                  <a:lnTo>
                    <a:pt x="631291" y="330974"/>
                  </a:lnTo>
                  <a:lnTo>
                    <a:pt x="632155" y="331101"/>
                  </a:lnTo>
                  <a:lnTo>
                    <a:pt x="633006" y="328053"/>
                  </a:lnTo>
                  <a:lnTo>
                    <a:pt x="633628" y="327799"/>
                  </a:lnTo>
                  <a:lnTo>
                    <a:pt x="633818" y="327545"/>
                  </a:lnTo>
                  <a:lnTo>
                    <a:pt x="633818" y="326910"/>
                  </a:lnTo>
                  <a:lnTo>
                    <a:pt x="633095" y="326529"/>
                  </a:lnTo>
                  <a:lnTo>
                    <a:pt x="633069" y="325640"/>
                  </a:lnTo>
                  <a:lnTo>
                    <a:pt x="633526" y="324624"/>
                  </a:lnTo>
                  <a:lnTo>
                    <a:pt x="633653" y="324243"/>
                  </a:lnTo>
                  <a:lnTo>
                    <a:pt x="633857" y="323608"/>
                  </a:lnTo>
                  <a:lnTo>
                    <a:pt x="634492" y="322592"/>
                  </a:lnTo>
                  <a:lnTo>
                    <a:pt x="635088" y="321957"/>
                  </a:lnTo>
                  <a:lnTo>
                    <a:pt x="635457" y="321576"/>
                  </a:lnTo>
                  <a:lnTo>
                    <a:pt x="635977" y="320052"/>
                  </a:lnTo>
                  <a:lnTo>
                    <a:pt x="635812" y="319417"/>
                  </a:lnTo>
                  <a:lnTo>
                    <a:pt x="635647" y="318782"/>
                  </a:lnTo>
                  <a:lnTo>
                    <a:pt x="634504" y="317563"/>
                  </a:lnTo>
                  <a:lnTo>
                    <a:pt x="634504" y="321957"/>
                  </a:lnTo>
                  <a:lnTo>
                    <a:pt x="632663" y="321589"/>
                  </a:lnTo>
                  <a:lnTo>
                    <a:pt x="632663" y="324243"/>
                  </a:lnTo>
                  <a:lnTo>
                    <a:pt x="632028" y="324116"/>
                  </a:lnTo>
                  <a:lnTo>
                    <a:pt x="631901" y="323608"/>
                  </a:lnTo>
                  <a:lnTo>
                    <a:pt x="632663" y="324243"/>
                  </a:lnTo>
                  <a:lnTo>
                    <a:pt x="632663" y="321589"/>
                  </a:lnTo>
                  <a:lnTo>
                    <a:pt x="632866" y="321322"/>
                  </a:lnTo>
                  <a:lnTo>
                    <a:pt x="633158" y="320941"/>
                  </a:lnTo>
                  <a:lnTo>
                    <a:pt x="633539" y="320052"/>
                  </a:lnTo>
                  <a:lnTo>
                    <a:pt x="633488" y="319671"/>
                  </a:lnTo>
                  <a:lnTo>
                    <a:pt x="634111" y="319417"/>
                  </a:lnTo>
                  <a:lnTo>
                    <a:pt x="634085" y="320052"/>
                  </a:lnTo>
                  <a:lnTo>
                    <a:pt x="633933" y="320433"/>
                  </a:lnTo>
                  <a:lnTo>
                    <a:pt x="634504" y="321957"/>
                  </a:lnTo>
                  <a:lnTo>
                    <a:pt x="634504" y="317563"/>
                  </a:lnTo>
                  <a:lnTo>
                    <a:pt x="635101" y="316877"/>
                  </a:lnTo>
                  <a:lnTo>
                    <a:pt x="635215" y="316115"/>
                  </a:lnTo>
                  <a:lnTo>
                    <a:pt x="635139" y="315607"/>
                  </a:lnTo>
                  <a:lnTo>
                    <a:pt x="634923" y="314845"/>
                  </a:lnTo>
                  <a:lnTo>
                    <a:pt x="636536" y="314337"/>
                  </a:lnTo>
                  <a:lnTo>
                    <a:pt x="637489" y="313575"/>
                  </a:lnTo>
                  <a:lnTo>
                    <a:pt x="637832" y="312559"/>
                  </a:lnTo>
                  <a:lnTo>
                    <a:pt x="638136" y="312432"/>
                  </a:lnTo>
                  <a:lnTo>
                    <a:pt x="638721" y="312686"/>
                  </a:lnTo>
                  <a:lnTo>
                    <a:pt x="638848" y="312559"/>
                  </a:lnTo>
                  <a:lnTo>
                    <a:pt x="638911" y="312432"/>
                  </a:lnTo>
                  <a:lnTo>
                    <a:pt x="638975" y="312305"/>
                  </a:lnTo>
                  <a:lnTo>
                    <a:pt x="638632" y="311289"/>
                  </a:lnTo>
                  <a:lnTo>
                    <a:pt x="637984" y="311035"/>
                  </a:lnTo>
                  <a:lnTo>
                    <a:pt x="637425" y="311035"/>
                  </a:lnTo>
                  <a:lnTo>
                    <a:pt x="637133" y="310781"/>
                  </a:lnTo>
                  <a:lnTo>
                    <a:pt x="637108" y="310019"/>
                  </a:lnTo>
                  <a:lnTo>
                    <a:pt x="637527" y="309892"/>
                  </a:lnTo>
                  <a:lnTo>
                    <a:pt x="638086" y="309892"/>
                  </a:lnTo>
                  <a:lnTo>
                    <a:pt x="639330" y="309765"/>
                  </a:lnTo>
                  <a:lnTo>
                    <a:pt x="640334" y="310273"/>
                  </a:lnTo>
                  <a:lnTo>
                    <a:pt x="640791" y="310146"/>
                  </a:lnTo>
                  <a:lnTo>
                    <a:pt x="641134" y="309892"/>
                  </a:lnTo>
                  <a:lnTo>
                    <a:pt x="641146" y="309765"/>
                  </a:lnTo>
                  <a:lnTo>
                    <a:pt x="641032" y="308876"/>
                  </a:lnTo>
                  <a:lnTo>
                    <a:pt x="640664" y="308622"/>
                  </a:lnTo>
                  <a:lnTo>
                    <a:pt x="640232" y="308368"/>
                  </a:lnTo>
                  <a:lnTo>
                    <a:pt x="639699" y="307860"/>
                  </a:lnTo>
                  <a:lnTo>
                    <a:pt x="638683" y="307098"/>
                  </a:lnTo>
                  <a:lnTo>
                    <a:pt x="638441" y="306463"/>
                  </a:lnTo>
                  <a:lnTo>
                    <a:pt x="638987" y="305955"/>
                  </a:lnTo>
                  <a:lnTo>
                    <a:pt x="640295" y="306590"/>
                  </a:lnTo>
                  <a:lnTo>
                    <a:pt x="641362" y="306590"/>
                  </a:lnTo>
                  <a:lnTo>
                    <a:pt x="642048" y="305955"/>
                  </a:lnTo>
                  <a:lnTo>
                    <a:pt x="642188" y="305828"/>
                  </a:lnTo>
                  <a:lnTo>
                    <a:pt x="642988" y="304685"/>
                  </a:lnTo>
                  <a:lnTo>
                    <a:pt x="644105" y="303415"/>
                  </a:lnTo>
                  <a:lnTo>
                    <a:pt x="644232" y="301764"/>
                  </a:lnTo>
                  <a:lnTo>
                    <a:pt x="644347" y="300621"/>
                  </a:lnTo>
                  <a:lnTo>
                    <a:pt x="644258" y="298716"/>
                  </a:lnTo>
                  <a:lnTo>
                    <a:pt x="644144" y="298335"/>
                  </a:lnTo>
                  <a:lnTo>
                    <a:pt x="643826" y="297700"/>
                  </a:lnTo>
                  <a:lnTo>
                    <a:pt x="645744" y="296049"/>
                  </a:lnTo>
                  <a:lnTo>
                    <a:pt x="645896" y="295922"/>
                  </a:lnTo>
                  <a:lnTo>
                    <a:pt x="646455" y="294906"/>
                  </a:lnTo>
                  <a:lnTo>
                    <a:pt x="646798" y="294271"/>
                  </a:lnTo>
                  <a:lnTo>
                    <a:pt x="646557" y="293001"/>
                  </a:lnTo>
                  <a:lnTo>
                    <a:pt x="647801" y="292493"/>
                  </a:lnTo>
                  <a:lnTo>
                    <a:pt x="648017" y="292112"/>
                  </a:lnTo>
                  <a:lnTo>
                    <a:pt x="648157" y="291858"/>
                  </a:lnTo>
                  <a:lnTo>
                    <a:pt x="645769" y="291858"/>
                  </a:lnTo>
                  <a:lnTo>
                    <a:pt x="645236" y="291858"/>
                  </a:lnTo>
                  <a:lnTo>
                    <a:pt x="644601" y="292112"/>
                  </a:lnTo>
                  <a:lnTo>
                    <a:pt x="644982" y="291223"/>
                  </a:lnTo>
                  <a:lnTo>
                    <a:pt x="645083" y="290461"/>
                  </a:lnTo>
                  <a:lnTo>
                    <a:pt x="645604" y="291223"/>
                  </a:lnTo>
                  <a:lnTo>
                    <a:pt x="645668" y="291350"/>
                  </a:lnTo>
                  <a:lnTo>
                    <a:pt x="645744" y="291731"/>
                  </a:lnTo>
                  <a:lnTo>
                    <a:pt x="648220" y="291731"/>
                  </a:lnTo>
                  <a:lnTo>
                    <a:pt x="648360" y="291477"/>
                  </a:lnTo>
                  <a:lnTo>
                    <a:pt x="648436" y="290461"/>
                  </a:lnTo>
                  <a:lnTo>
                    <a:pt x="648449" y="289953"/>
                  </a:lnTo>
                  <a:lnTo>
                    <a:pt x="648449" y="289445"/>
                  </a:lnTo>
                  <a:lnTo>
                    <a:pt x="647687" y="289953"/>
                  </a:lnTo>
                  <a:lnTo>
                    <a:pt x="647026" y="289953"/>
                  </a:lnTo>
                  <a:lnTo>
                    <a:pt x="646557" y="289445"/>
                  </a:lnTo>
                  <a:lnTo>
                    <a:pt x="646633" y="289064"/>
                  </a:lnTo>
                  <a:lnTo>
                    <a:pt x="647649" y="287794"/>
                  </a:lnTo>
                  <a:lnTo>
                    <a:pt x="647928" y="287159"/>
                  </a:lnTo>
                  <a:lnTo>
                    <a:pt x="648195" y="286778"/>
                  </a:lnTo>
                  <a:lnTo>
                    <a:pt x="648754" y="286397"/>
                  </a:lnTo>
                  <a:lnTo>
                    <a:pt x="648919" y="286397"/>
                  </a:lnTo>
                  <a:lnTo>
                    <a:pt x="648995" y="286524"/>
                  </a:lnTo>
                  <a:lnTo>
                    <a:pt x="649439" y="287032"/>
                  </a:lnTo>
                  <a:lnTo>
                    <a:pt x="649465" y="288048"/>
                  </a:lnTo>
                  <a:lnTo>
                    <a:pt x="649274" y="288810"/>
                  </a:lnTo>
                  <a:lnTo>
                    <a:pt x="651370" y="287286"/>
                  </a:lnTo>
                  <a:lnTo>
                    <a:pt x="651979" y="286397"/>
                  </a:lnTo>
                  <a:lnTo>
                    <a:pt x="653465" y="284238"/>
                  </a:lnTo>
                  <a:lnTo>
                    <a:pt x="653580" y="283984"/>
                  </a:lnTo>
                  <a:lnTo>
                    <a:pt x="654227" y="282587"/>
                  </a:lnTo>
                  <a:lnTo>
                    <a:pt x="654456" y="282079"/>
                  </a:lnTo>
                  <a:lnTo>
                    <a:pt x="655574" y="279666"/>
                  </a:lnTo>
                  <a:close/>
                </a:path>
                <a:path w="1116329" h="541020">
                  <a:moveTo>
                    <a:pt x="940244" y="388518"/>
                  </a:moveTo>
                  <a:lnTo>
                    <a:pt x="919403" y="388518"/>
                  </a:lnTo>
                  <a:lnTo>
                    <a:pt x="919403" y="416966"/>
                  </a:lnTo>
                  <a:lnTo>
                    <a:pt x="918743" y="416966"/>
                  </a:lnTo>
                  <a:lnTo>
                    <a:pt x="918362" y="416585"/>
                  </a:lnTo>
                  <a:lnTo>
                    <a:pt x="918222" y="416077"/>
                  </a:lnTo>
                  <a:lnTo>
                    <a:pt x="918921" y="415950"/>
                  </a:lnTo>
                  <a:lnTo>
                    <a:pt x="919314" y="416331"/>
                  </a:lnTo>
                  <a:lnTo>
                    <a:pt x="919403" y="416966"/>
                  </a:lnTo>
                  <a:lnTo>
                    <a:pt x="919403" y="388518"/>
                  </a:lnTo>
                  <a:lnTo>
                    <a:pt x="918248" y="388518"/>
                  </a:lnTo>
                  <a:lnTo>
                    <a:pt x="917117" y="388518"/>
                  </a:lnTo>
                  <a:lnTo>
                    <a:pt x="916635" y="389026"/>
                  </a:lnTo>
                  <a:lnTo>
                    <a:pt x="916495" y="389623"/>
                  </a:lnTo>
                  <a:lnTo>
                    <a:pt x="916495" y="426745"/>
                  </a:lnTo>
                  <a:lnTo>
                    <a:pt x="916368" y="427253"/>
                  </a:lnTo>
                  <a:lnTo>
                    <a:pt x="915758" y="427507"/>
                  </a:lnTo>
                  <a:lnTo>
                    <a:pt x="915403" y="428142"/>
                  </a:lnTo>
                  <a:lnTo>
                    <a:pt x="914628" y="428269"/>
                  </a:lnTo>
                  <a:lnTo>
                    <a:pt x="913498" y="428269"/>
                  </a:lnTo>
                  <a:lnTo>
                    <a:pt x="913307" y="427761"/>
                  </a:lnTo>
                  <a:lnTo>
                    <a:pt x="913561" y="427380"/>
                  </a:lnTo>
                  <a:lnTo>
                    <a:pt x="914285" y="426745"/>
                  </a:lnTo>
                  <a:lnTo>
                    <a:pt x="915428" y="426364"/>
                  </a:lnTo>
                  <a:lnTo>
                    <a:pt x="916203" y="425729"/>
                  </a:lnTo>
                  <a:lnTo>
                    <a:pt x="916432" y="426364"/>
                  </a:lnTo>
                  <a:lnTo>
                    <a:pt x="916495" y="426745"/>
                  </a:lnTo>
                  <a:lnTo>
                    <a:pt x="916495" y="389623"/>
                  </a:lnTo>
                  <a:lnTo>
                    <a:pt x="916393" y="390042"/>
                  </a:lnTo>
                  <a:lnTo>
                    <a:pt x="915822" y="391566"/>
                  </a:lnTo>
                  <a:lnTo>
                    <a:pt x="915492" y="391820"/>
                  </a:lnTo>
                  <a:lnTo>
                    <a:pt x="914984" y="391820"/>
                  </a:lnTo>
                  <a:lnTo>
                    <a:pt x="915035" y="392582"/>
                  </a:lnTo>
                  <a:lnTo>
                    <a:pt x="914908" y="392963"/>
                  </a:lnTo>
                  <a:lnTo>
                    <a:pt x="914209" y="393725"/>
                  </a:lnTo>
                  <a:lnTo>
                    <a:pt x="912710" y="395249"/>
                  </a:lnTo>
                  <a:lnTo>
                    <a:pt x="911212" y="396646"/>
                  </a:lnTo>
                  <a:lnTo>
                    <a:pt x="911110" y="397027"/>
                  </a:lnTo>
                  <a:lnTo>
                    <a:pt x="911009" y="397916"/>
                  </a:lnTo>
                  <a:lnTo>
                    <a:pt x="911834" y="399059"/>
                  </a:lnTo>
                  <a:lnTo>
                    <a:pt x="910628" y="399059"/>
                  </a:lnTo>
                  <a:lnTo>
                    <a:pt x="909955" y="399821"/>
                  </a:lnTo>
                  <a:lnTo>
                    <a:pt x="909840" y="400837"/>
                  </a:lnTo>
                  <a:lnTo>
                    <a:pt x="909726" y="401345"/>
                  </a:lnTo>
                  <a:lnTo>
                    <a:pt x="909408" y="402234"/>
                  </a:lnTo>
                  <a:lnTo>
                    <a:pt x="909040" y="402742"/>
                  </a:lnTo>
                  <a:lnTo>
                    <a:pt x="908659" y="403123"/>
                  </a:lnTo>
                  <a:lnTo>
                    <a:pt x="908253" y="403250"/>
                  </a:lnTo>
                  <a:lnTo>
                    <a:pt x="907669" y="403885"/>
                  </a:lnTo>
                  <a:lnTo>
                    <a:pt x="906970" y="404901"/>
                  </a:lnTo>
                  <a:lnTo>
                    <a:pt x="906132" y="406298"/>
                  </a:lnTo>
                  <a:lnTo>
                    <a:pt x="904455" y="409473"/>
                  </a:lnTo>
                  <a:lnTo>
                    <a:pt x="903427" y="411759"/>
                  </a:lnTo>
                  <a:lnTo>
                    <a:pt x="902055" y="413918"/>
                  </a:lnTo>
                  <a:lnTo>
                    <a:pt x="900353" y="415823"/>
                  </a:lnTo>
                  <a:lnTo>
                    <a:pt x="900176" y="416966"/>
                  </a:lnTo>
                  <a:lnTo>
                    <a:pt x="899350" y="419252"/>
                  </a:lnTo>
                  <a:lnTo>
                    <a:pt x="898817" y="419887"/>
                  </a:lnTo>
                  <a:lnTo>
                    <a:pt x="898105" y="420522"/>
                  </a:lnTo>
                  <a:lnTo>
                    <a:pt x="898486" y="420903"/>
                  </a:lnTo>
                  <a:lnTo>
                    <a:pt x="898588" y="421284"/>
                  </a:lnTo>
                  <a:lnTo>
                    <a:pt x="898144" y="422427"/>
                  </a:lnTo>
                  <a:lnTo>
                    <a:pt x="897839" y="422681"/>
                  </a:lnTo>
                  <a:lnTo>
                    <a:pt x="915022" y="422681"/>
                  </a:lnTo>
                  <a:lnTo>
                    <a:pt x="915657" y="422808"/>
                  </a:lnTo>
                  <a:lnTo>
                    <a:pt x="916063" y="423316"/>
                  </a:lnTo>
                  <a:lnTo>
                    <a:pt x="916241" y="424205"/>
                  </a:lnTo>
                  <a:lnTo>
                    <a:pt x="915898" y="424205"/>
                  </a:lnTo>
                  <a:lnTo>
                    <a:pt x="915670" y="424078"/>
                  </a:lnTo>
                  <a:lnTo>
                    <a:pt x="915085" y="422808"/>
                  </a:lnTo>
                  <a:lnTo>
                    <a:pt x="897699" y="422808"/>
                  </a:lnTo>
                  <a:lnTo>
                    <a:pt x="897001" y="422808"/>
                  </a:lnTo>
                  <a:lnTo>
                    <a:pt x="894765" y="427126"/>
                  </a:lnTo>
                  <a:lnTo>
                    <a:pt x="892162" y="431190"/>
                  </a:lnTo>
                  <a:lnTo>
                    <a:pt x="889254" y="435000"/>
                  </a:lnTo>
                  <a:lnTo>
                    <a:pt x="889139" y="436651"/>
                  </a:lnTo>
                  <a:lnTo>
                    <a:pt x="888517" y="438048"/>
                  </a:lnTo>
                  <a:lnTo>
                    <a:pt x="885393" y="442620"/>
                  </a:lnTo>
                  <a:lnTo>
                    <a:pt x="883894" y="445414"/>
                  </a:lnTo>
                  <a:lnTo>
                    <a:pt x="883843" y="446938"/>
                  </a:lnTo>
                  <a:lnTo>
                    <a:pt x="883170" y="448462"/>
                  </a:lnTo>
                  <a:lnTo>
                    <a:pt x="880046" y="453161"/>
                  </a:lnTo>
                  <a:lnTo>
                    <a:pt x="879614" y="454304"/>
                  </a:lnTo>
                  <a:lnTo>
                    <a:pt x="879348" y="455193"/>
                  </a:lnTo>
                  <a:lnTo>
                    <a:pt x="879284" y="455828"/>
                  </a:lnTo>
                  <a:lnTo>
                    <a:pt x="878471" y="456209"/>
                  </a:lnTo>
                  <a:lnTo>
                    <a:pt x="877785" y="457225"/>
                  </a:lnTo>
                  <a:lnTo>
                    <a:pt x="876515" y="460654"/>
                  </a:lnTo>
                  <a:lnTo>
                    <a:pt x="876160" y="461162"/>
                  </a:lnTo>
                  <a:lnTo>
                    <a:pt x="875652" y="461670"/>
                  </a:lnTo>
                  <a:lnTo>
                    <a:pt x="875322" y="462559"/>
                  </a:lnTo>
                  <a:lnTo>
                    <a:pt x="875563" y="463448"/>
                  </a:lnTo>
                  <a:lnTo>
                    <a:pt x="877620" y="465861"/>
                  </a:lnTo>
                  <a:lnTo>
                    <a:pt x="878636" y="467258"/>
                  </a:lnTo>
                  <a:lnTo>
                    <a:pt x="879830" y="467385"/>
                  </a:lnTo>
                  <a:lnTo>
                    <a:pt x="881837" y="468147"/>
                  </a:lnTo>
                  <a:lnTo>
                    <a:pt x="882421" y="468655"/>
                  </a:lnTo>
                  <a:lnTo>
                    <a:pt x="882713" y="469290"/>
                  </a:lnTo>
                  <a:lnTo>
                    <a:pt x="882891" y="469163"/>
                  </a:lnTo>
                  <a:lnTo>
                    <a:pt x="883272" y="469163"/>
                  </a:lnTo>
                  <a:lnTo>
                    <a:pt x="884377" y="469417"/>
                  </a:lnTo>
                  <a:lnTo>
                    <a:pt x="888492" y="470433"/>
                  </a:lnTo>
                  <a:lnTo>
                    <a:pt x="889457" y="469925"/>
                  </a:lnTo>
                  <a:lnTo>
                    <a:pt x="889660" y="469163"/>
                  </a:lnTo>
                  <a:lnTo>
                    <a:pt x="889863" y="468401"/>
                  </a:lnTo>
                  <a:lnTo>
                    <a:pt x="889952" y="469290"/>
                  </a:lnTo>
                  <a:lnTo>
                    <a:pt x="890346" y="470052"/>
                  </a:lnTo>
                  <a:lnTo>
                    <a:pt x="891209" y="470814"/>
                  </a:lnTo>
                  <a:lnTo>
                    <a:pt x="891374" y="470433"/>
                  </a:lnTo>
                  <a:lnTo>
                    <a:pt x="891768" y="470052"/>
                  </a:lnTo>
                  <a:lnTo>
                    <a:pt x="892378" y="469798"/>
                  </a:lnTo>
                  <a:lnTo>
                    <a:pt x="893076" y="469290"/>
                  </a:lnTo>
                  <a:lnTo>
                    <a:pt x="894486" y="468655"/>
                  </a:lnTo>
                  <a:lnTo>
                    <a:pt x="894448" y="468401"/>
                  </a:lnTo>
                  <a:lnTo>
                    <a:pt x="894384" y="468020"/>
                  </a:lnTo>
                  <a:lnTo>
                    <a:pt x="893356" y="467131"/>
                  </a:lnTo>
                  <a:lnTo>
                    <a:pt x="894778" y="466496"/>
                  </a:lnTo>
                  <a:lnTo>
                    <a:pt x="895858" y="465353"/>
                  </a:lnTo>
                  <a:lnTo>
                    <a:pt x="896620" y="463702"/>
                  </a:lnTo>
                  <a:lnTo>
                    <a:pt x="897801" y="461924"/>
                  </a:lnTo>
                  <a:lnTo>
                    <a:pt x="898880" y="460654"/>
                  </a:lnTo>
                  <a:lnTo>
                    <a:pt x="899121" y="460400"/>
                  </a:lnTo>
                  <a:lnTo>
                    <a:pt x="898004" y="457987"/>
                  </a:lnTo>
                  <a:lnTo>
                    <a:pt x="898613" y="456717"/>
                  </a:lnTo>
                  <a:lnTo>
                    <a:pt x="900963" y="456717"/>
                  </a:lnTo>
                  <a:lnTo>
                    <a:pt x="900315" y="455701"/>
                  </a:lnTo>
                  <a:lnTo>
                    <a:pt x="899591" y="454939"/>
                  </a:lnTo>
                  <a:lnTo>
                    <a:pt x="899998" y="454812"/>
                  </a:lnTo>
                  <a:lnTo>
                    <a:pt x="900328" y="454558"/>
                  </a:lnTo>
                  <a:lnTo>
                    <a:pt x="900595" y="454304"/>
                  </a:lnTo>
                  <a:lnTo>
                    <a:pt x="901141" y="452907"/>
                  </a:lnTo>
                  <a:lnTo>
                    <a:pt x="901674" y="452526"/>
                  </a:lnTo>
                  <a:lnTo>
                    <a:pt x="902525" y="452526"/>
                  </a:lnTo>
                  <a:lnTo>
                    <a:pt x="902881" y="452018"/>
                  </a:lnTo>
                  <a:lnTo>
                    <a:pt x="903020" y="451637"/>
                  </a:lnTo>
                  <a:lnTo>
                    <a:pt x="902804" y="451129"/>
                  </a:lnTo>
                  <a:lnTo>
                    <a:pt x="902576" y="451002"/>
                  </a:lnTo>
                  <a:lnTo>
                    <a:pt x="902385" y="450621"/>
                  </a:lnTo>
                  <a:lnTo>
                    <a:pt x="903084" y="449859"/>
                  </a:lnTo>
                  <a:lnTo>
                    <a:pt x="904671" y="448716"/>
                  </a:lnTo>
                  <a:lnTo>
                    <a:pt x="903236" y="448081"/>
                  </a:lnTo>
                  <a:lnTo>
                    <a:pt x="902627" y="446938"/>
                  </a:lnTo>
                  <a:lnTo>
                    <a:pt x="902817" y="445541"/>
                  </a:lnTo>
                  <a:lnTo>
                    <a:pt x="902119" y="445160"/>
                  </a:lnTo>
                  <a:lnTo>
                    <a:pt x="901636" y="444652"/>
                  </a:lnTo>
                  <a:lnTo>
                    <a:pt x="901369" y="444017"/>
                  </a:lnTo>
                  <a:lnTo>
                    <a:pt x="901966" y="443763"/>
                  </a:lnTo>
                  <a:lnTo>
                    <a:pt x="902703" y="443763"/>
                  </a:lnTo>
                  <a:lnTo>
                    <a:pt x="903528" y="444271"/>
                  </a:lnTo>
                  <a:lnTo>
                    <a:pt x="903579" y="443763"/>
                  </a:lnTo>
                  <a:lnTo>
                    <a:pt x="903681" y="443509"/>
                  </a:lnTo>
                  <a:lnTo>
                    <a:pt x="903947" y="443128"/>
                  </a:lnTo>
                  <a:lnTo>
                    <a:pt x="905459" y="442493"/>
                  </a:lnTo>
                  <a:lnTo>
                    <a:pt x="906157" y="441985"/>
                  </a:lnTo>
                  <a:lnTo>
                    <a:pt x="906564" y="441731"/>
                  </a:lnTo>
                  <a:lnTo>
                    <a:pt x="906818" y="441985"/>
                  </a:lnTo>
                  <a:lnTo>
                    <a:pt x="907021" y="442620"/>
                  </a:lnTo>
                  <a:lnTo>
                    <a:pt x="907237" y="443128"/>
                  </a:lnTo>
                  <a:lnTo>
                    <a:pt x="907618" y="443509"/>
                  </a:lnTo>
                  <a:lnTo>
                    <a:pt x="908431" y="443128"/>
                  </a:lnTo>
                  <a:lnTo>
                    <a:pt x="908621" y="442620"/>
                  </a:lnTo>
                  <a:lnTo>
                    <a:pt x="908608" y="441731"/>
                  </a:lnTo>
                  <a:lnTo>
                    <a:pt x="908507" y="441096"/>
                  </a:lnTo>
                  <a:lnTo>
                    <a:pt x="908761" y="440588"/>
                  </a:lnTo>
                  <a:lnTo>
                    <a:pt x="909739" y="439318"/>
                  </a:lnTo>
                  <a:lnTo>
                    <a:pt x="910005" y="439064"/>
                  </a:lnTo>
                  <a:lnTo>
                    <a:pt x="910666" y="437286"/>
                  </a:lnTo>
                  <a:lnTo>
                    <a:pt x="910717" y="436651"/>
                  </a:lnTo>
                  <a:lnTo>
                    <a:pt x="910920" y="436270"/>
                  </a:lnTo>
                  <a:lnTo>
                    <a:pt x="911529" y="436016"/>
                  </a:lnTo>
                  <a:lnTo>
                    <a:pt x="911872" y="436016"/>
                  </a:lnTo>
                  <a:lnTo>
                    <a:pt x="912266" y="436397"/>
                  </a:lnTo>
                  <a:lnTo>
                    <a:pt x="913015" y="436143"/>
                  </a:lnTo>
                  <a:lnTo>
                    <a:pt x="913066" y="436016"/>
                  </a:lnTo>
                  <a:lnTo>
                    <a:pt x="913206" y="435635"/>
                  </a:lnTo>
                  <a:lnTo>
                    <a:pt x="912545" y="434238"/>
                  </a:lnTo>
                  <a:lnTo>
                    <a:pt x="912495" y="433730"/>
                  </a:lnTo>
                  <a:lnTo>
                    <a:pt x="912406" y="433476"/>
                  </a:lnTo>
                  <a:lnTo>
                    <a:pt x="912723" y="433095"/>
                  </a:lnTo>
                  <a:lnTo>
                    <a:pt x="913434" y="432460"/>
                  </a:lnTo>
                  <a:lnTo>
                    <a:pt x="912685" y="432206"/>
                  </a:lnTo>
                  <a:lnTo>
                    <a:pt x="910983" y="429285"/>
                  </a:lnTo>
                  <a:lnTo>
                    <a:pt x="911212" y="429158"/>
                  </a:lnTo>
                  <a:lnTo>
                    <a:pt x="911809" y="429412"/>
                  </a:lnTo>
                  <a:lnTo>
                    <a:pt x="912152" y="429285"/>
                  </a:lnTo>
                  <a:lnTo>
                    <a:pt x="912774" y="429666"/>
                  </a:lnTo>
                  <a:lnTo>
                    <a:pt x="913650" y="430555"/>
                  </a:lnTo>
                  <a:lnTo>
                    <a:pt x="913853" y="429920"/>
                  </a:lnTo>
                  <a:lnTo>
                    <a:pt x="914387" y="429666"/>
                  </a:lnTo>
                  <a:lnTo>
                    <a:pt x="915250" y="429666"/>
                  </a:lnTo>
                  <a:lnTo>
                    <a:pt x="915543" y="429793"/>
                  </a:lnTo>
                  <a:lnTo>
                    <a:pt x="916051" y="429793"/>
                  </a:lnTo>
                  <a:lnTo>
                    <a:pt x="916762" y="429666"/>
                  </a:lnTo>
                  <a:lnTo>
                    <a:pt x="917359" y="429412"/>
                  </a:lnTo>
                  <a:lnTo>
                    <a:pt x="917536" y="429285"/>
                  </a:lnTo>
                  <a:lnTo>
                    <a:pt x="917702" y="429158"/>
                  </a:lnTo>
                  <a:lnTo>
                    <a:pt x="918057" y="428904"/>
                  </a:lnTo>
                  <a:lnTo>
                    <a:pt x="918705" y="428269"/>
                  </a:lnTo>
                  <a:lnTo>
                    <a:pt x="918832" y="428142"/>
                  </a:lnTo>
                  <a:lnTo>
                    <a:pt x="918806" y="428904"/>
                  </a:lnTo>
                  <a:lnTo>
                    <a:pt x="918387" y="430047"/>
                  </a:lnTo>
                  <a:lnTo>
                    <a:pt x="919302" y="429793"/>
                  </a:lnTo>
                  <a:lnTo>
                    <a:pt x="920178" y="428142"/>
                  </a:lnTo>
                  <a:lnTo>
                    <a:pt x="920826" y="425729"/>
                  </a:lnTo>
                  <a:lnTo>
                    <a:pt x="921029" y="424967"/>
                  </a:lnTo>
                  <a:lnTo>
                    <a:pt x="921131" y="424205"/>
                  </a:lnTo>
                  <a:lnTo>
                    <a:pt x="921359" y="422681"/>
                  </a:lnTo>
                  <a:lnTo>
                    <a:pt x="922096" y="419506"/>
                  </a:lnTo>
                  <a:lnTo>
                    <a:pt x="922439" y="418617"/>
                  </a:lnTo>
                  <a:lnTo>
                    <a:pt x="922743" y="418236"/>
                  </a:lnTo>
                  <a:lnTo>
                    <a:pt x="923290" y="416966"/>
                  </a:lnTo>
                  <a:lnTo>
                    <a:pt x="933145" y="395630"/>
                  </a:lnTo>
                  <a:lnTo>
                    <a:pt x="933348" y="394741"/>
                  </a:lnTo>
                  <a:lnTo>
                    <a:pt x="933348" y="394106"/>
                  </a:lnTo>
                  <a:lnTo>
                    <a:pt x="933119" y="393471"/>
                  </a:lnTo>
                  <a:lnTo>
                    <a:pt x="933475" y="393344"/>
                  </a:lnTo>
                  <a:lnTo>
                    <a:pt x="933958" y="393217"/>
                  </a:lnTo>
                  <a:lnTo>
                    <a:pt x="934859" y="392836"/>
                  </a:lnTo>
                  <a:lnTo>
                    <a:pt x="935456" y="393090"/>
                  </a:lnTo>
                  <a:lnTo>
                    <a:pt x="935736" y="392963"/>
                  </a:lnTo>
                  <a:lnTo>
                    <a:pt x="936142" y="392836"/>
                  </a:lnTo>
                  <a:lnTo>
                    <a:pt x="934491" y="391312"/>
                  </a:lnTo>
                  <a:lnTo>
                    <a:pt x="934859" y="390550"/>
                  </a:lnTo>
                  <a:lnTo>
                    <a:pt x="937272" y="390423"/>
                  </a:lnTo>
                  <a:lnTo>
                    <a:pt x="938263" y="390423"/>
                  </a:lnTo>
                  <a:lnTo>
                    <a:pt x="938961" y="390169"/>
                  </a:lnTo>
                  <a:lnTo>
                    <a:pt x="939330" y="389661"/>
                  </a:lnTo>
                  <a:lnTo>
                    <a:pt x="939736" y="389407"/>
                  </a:lnTo>
                  <a:lnTo>
                    <a:pt x="940066" y="389026"/>
                  </a:lnTo>
                  <a:lnTo>
                    <a:pt x="940244" y="388518"/>
                  </a:lnTo>
                  <a:close/>
                </a:path>
                <a:path w="1116329" h="541020">
                  <a:moveTo>
                    <a:pt x="956271" y="421919"/>
                  </a:moveTo>
                  <a:lnTo>
                    <a:pt x="956030" y="422173"/>
                  </a:lnTo>
                  <a:lnTo>
                    <a:pt x="956030" y="422554"/>
                  </a:lnTo>
                  <a:lnTo>
                    <a:pt x="956271" y="421919"/>
                  </a:lnTo>
                  <a:close/>
                </a:path>
                <a:path w="1116329" h="541020">
                  <a:moveTo>
                    <a:pt x="978433" y="393598"/>
                  </a:moveTo>
                  <a:lnTo>
                    <a:pt x="978420" y="393471"/>
                  </a:lnTo>
                  <a:lnTo>
                    <a:pt x="977646" y="393090"/>
                  </a:lnTo>
                  <a:lnTo>
                    <a:pt x="977392" y="392963"/>
                  </a:lnTo>
                  <a:lnTo>
                    <a:pt x="976985" y="392963"/>
                  </a:lnTo>
                  <a:lnTo>
                    <a:pt x="976782" y="393090"/>
                  </a:lnTo>
                  <a:lnTo>
                    <a:pt x="975931" y="392201"/>
                  </a:lnTo>
                  <a:lnTo>
                    <a:pt x="975321" y="391566"/>
                  </a:lnTo>
                  <a:lnTo>
                    <a:pt x="974712" y="391185"/>
                  </a:lnTo>
                  <a:lnTo>
                    <a:pt x="974293" y="390931"/>
                  </a:lnTo>
                  <a:lnTo>
                    <a:pt x="973683" y="391185"/>
                  </a:lnTo>
                  <a:lnTo>
                    <a:pt x="973696" y="390423"/>
                  </a:lnTo>
                  <a:lnTo>
                    <a:pt x="973505" y="390042"/>
                  </a:lnTo>
                  <a:lnTo>
                    <a:pt x="972439" y="389293"/>
                  </a:lnTo>
                  <a:lnTo>
                    <a:pt x="972439" y="390423"/>
                  </a:lnTo>
                  <a:lnTo>
                    <a:pt x="972172" y="390677"/>
                  </a:lnTo>
                  <a:lnTo>
                    <a:pt x="971880" y="391312"/>
                  </a:lnTo>
                  <a:lnTo>
                    <a:pt x="971550" y="392201"/>
                  </a:lnTo>
                  <a:lnTo>
                    <a:pt x="971283" y="391566"/>
                  </a:lnTo>
                  <a:lnTo>
                    <a:pt x="971384" y="390931"/>
                  </a:lnTo>
                  <a:lnTo>
                    <a:pt x="971461" y="390804"/>
                  </a:lnTo>
                  <a:lnTo>
                    <a:pt x="972439" y="390423"/>
                  </a:lnTo>
                  <a:lnTo>
                    <a:pt x="972439" y="389293"/>
                  </a:lnTo>
                  <a:lnTo>
                    <a:pt x="972070" y="389026"/>
                  </a:lnTo>
                  <a:lnTo>
                    <a:pt x="971359" y="388518"/>
                  </a:lnTo>
                  <a:lnTo>
                    <a:pt x="970495" y="388518"/>
                  </a:lnTo>
                  <a:lnTo>
                    <a:pt x="970114" y="388264"/>
                  </a:lnTo>
                  <a:lnTo>
                    <a:pt x="969035" y="385851"/>
                  </a:lnTo>
                  <a:lnTo>
                    <a:pt x="968324" y="385978"/>
                  </a:lnTo>
                  <a:lnTo>
                    <a:pt x="967854" y="385851"/>
                  </a:lnTo>
                  <a:lnTo>
                    <a:pt x="967613" y="385597"/>
                  </a:lnTo>
                  <a:lnTo>
                    <a:pt x="967028" y="385216"/>
                  </a:lnTo>
                  <a:lnTo>
                    <a:pt x="966952" y="385089"/>
                  </a:lnTo>
                  <a:lnTo>
                    <a:pt x="966533" y="384454"/>
                  </a:lnTo>
                  <a:lnTo>
                    <a:pt x="965657" y="383692"/>
                  </a:lnTo>
                  <a:lnTo>
                    <a:pt x="964806" y="383819"/>
                  </a:lnTo>
                  <a:lnTo>
                    <a:pt x="964031" y="385089"/>
                  </a:lnTo>
                  <a:lnTo>
                    <a:pt x="964272" y="383311"/>
                  </a:lnTo>
                  <a:lnTo>
                    <a:pt x="964196" y="381787"/>
                  </a:lnTo>
                  <a:lnTo>
                    <a:pt x="964082" y="380771"/>
                  </a:lnTo>
                  <a:lnTo>
                    <a:pt x="963676" y="381025"/>
                  </a:lnTo>
                  <a:lnTo>
                    <a:pt x="963396" y="381279"/>
                  </a:lnTo>
                  <a:lnTo>
                    <a:pt x="963231" y="381787"/>
                  </a:lnTo>
                  <a:lnTo>
                    <a:pt x="962520" y="383057"/>
                  </a:lnTo>
                  <a:lnTo>
                    <a:pt x="961555" y="383311"/>
                  </a:lnTo>
                  <a:lnTo>
                    <a:pt x="961110" y="382930"/>
                  </a:lnTo>
                  <a:lnTo>
                    <a:pt x="961136" y="380517"/>
                  </a:lnTo>
                  <a:lnTo>
                    <a:pt x="961377" y="379882"/>
                  </a:lnTo>
                  <a:lnTo>
                    <a:pt x="962113" y="379247"/>
                  </a:lnTo>
                  <a:lnTo>
                    <a:pt x="961999" y="379120"/>
                  </a:lnTo>
                  <a:lnTo>
                    <a:pt x="961669" y="378866"/>
                  </a:lnTo>
                  <a:lnTo>
                    <a:pt x="961072" y="378739"/>
                  </a:lnTo>
                  <a:lnTo>
                    <a:pt x="960247" y="378866"/>
                  </a:lnTo>
                  <a:lnTo>
                    <a:pt x="959586" y="378866"/>
                  </a:lnTo>
                  <a:lnTo>
                    <a:pt x="959294" y="378485"/>
                  </a:lnTo>
                  <a:lnTo>
                    <a:pt x="959358" y="377977"/>
                  </a:lnTo>
                  <a:lnTo>
                    <a:pt x="959370" y="377850"/>
                  </a:lnTo>
                  <a:lnTo>
                    <a:pt x="957821" y="377215"/>
                  </a:lnTo>
                  <a:lnTo>
                    <a:pt x="956386" y="376961"/>
                  </a:lnTo>
                  <a:lnTo>
                    <a:pt x="956221" y="377342"/>
                  </a:lnTo>
                  <a:lnTo>
                    <a:pt x="955941" y="377723"/>
                  </a:lnTo>
                  <a:lnTo>
                    <a:pt x="955332" y="377977"/>
                  </a:lnTo>
                  <a:lnTo>
                    <a:pt x="955014" y="377977"/>
                  </a:lnTo>
                  <a:lnTo>
                    <a:pt x="954417" y="377723"/>
                  </a:lnTo>
                  <a:lnTo>
                    <a:pt x="954239" y="377469"/>
                  </a:lnTo>
                  <a:lnTo>
                    <a:pt x="954125" y="377215"/>
                  </a:lnTo>
                  <a:lnTo>
                    <a:pt x="954227" y="376707"/>
                  </a:lnTo>
                  <a:lnTo>
                    <a:pt x="954366" y="376453"/>
                  </a:lnTo>
                  <a:lnTo>
                    <a:pt x="954430" y="376326"/>
                  </a:lnTo>
                  <a:lnTo>
                    <a:pt x="954570" y="376199"/>
                  </a:lnTo>
                  <a:lnTo>
                    <a:pt x="954697" y="376072"/>
                  </a:lnTo>
                  <a:lnTo>
                    <a:pt x="953604" y="375310"/>
                  </a:lnTo>
                  <a:lnTo>
                    <a:pt x="952830" y="375437"/>
                  </a:lnTo>
                  <a:lnTo>
                    <a:pt x="952360" y="376199"/>
                  </a:lnTo>
                  <a:lnTo>
                    <a:pt x="951560" y="376072"/>
                  </a:lnTo>
                  <a:lnTo>
                    <a:pt x="951026" y="375691"/>
                  </a:lnTo>
                  <a:lnTo>
                    <a:pt x="950849" y="375310"/>
                  </a:lnTo>
                  <a:lnTo>
                    <a:pt x="950544" y="374675"/>
                  </a:lnTo>
                  <a:lnTo>
                    <a:pt x="950252" y="374040"/>
                  </a:lnTo>
                  <a:lnTo>
                    <a:pt x="950074" y="373659"/>
                  </a:lnTo>
                  <a:lnTo>
                    <a:pt x="949134" y="373278"/>
                  </a:lnTo>
                  <a:lnTo>
                    <a:pt x="948880" y="373532"/>
                  </a:lnTo>
                  <a:lnTo>
                    <a:pt x="948563" y="373786"/>
                  </a:lnTo>
                  <a:lnTo>
                    <a:pt x="947940" y="374040"/>
                  </a:lnTo>
                  <a:lnTo>
                    <a:pt x="947623" y="374040"/>
                  </a:lnTo>
                  <a:lnTo>
                    <a:pt x="947381" y="373684"/>
                  </a:lnTo>
                  <a:lnTo>
                    <a:pt x="947381" y="389026"/>
                  </a:lnTo>
                  <a:lnTo>
                    <a:pt x="947369" y="390423"/>
                  </a:lnTo>
                  <a:lnTo>
                    <a:pt x="947178" y="390804"/>
                  </a:lnTo>
                  <a:lnTo>
                    <a:pt x="946429" y="391058"/>
                  </a:lnTo>
                  <a:lnTo>
                    <a:pt x="946391" y="390169"/>
                  </a:lnTo>
                  <a:lnTo>
                    <a:pt x="946721" y="389534"/>
                  </a:lnTo>
                  <a:lnTo>
                    <a:pt x="947381" y="389026"/>
                  </a:lnTo>
                  <a:lnTo>
                    <a:pt x="947381" y="373684"/>
                  </a:lnTo>
                  <a:lnTo>
                    <a:pt x="947115" y="373278"/>
                  </a:lnTo>
                  <a:lnTo>
                    <a:pt x="946886" y="372770"/>
                  </a:lnTo>
                  <a:lnTo>
                    <a:pt x="946416" y="371754"/>
                  </a:lnTo>
                  <a:lnTo>
                    <a:pt x="946200" y="371627"/>
                  </a:lnTo>
                  <a:lnTo>
                    <a:pt x="945997" y="371500"/>
                  </a:lnTo>
                  <a:lnTo>
                    <a:pt x="945438" y="371627"/>
                  </a:lnTo>
                  <a:lnTo>
                    <a:pt x="944943" y="371119"/>
                  </a:lnTo>
                  <a:lnTo>
                    <a:pt x="944613" y="370992"/>
                  </a:lnTo>
                  <a:lnTo>
                    <a:pt x="943800" y="371373"/>
                  </a:lnTo>
                  <a:lnTo>
                    <a:pt x="943267" y="371373"/>
                  </a:lnTo>
                  <a:lnTo>
                    <a:pt x="942962" y="371500"/>
                  </a:lnTo>
                  <a:lnTo>
                    <a:pt x="942936" y="370357"/>
                  </a:lnTo>
                  <a:lnTo>
                    <a:pt x="942924" y="370230"/>
                  </a:lnTo>
                  <a:lnTo>
                    <a:pt x="942352" y="370230"/>
                  </a:lnTo>
                  <a:lnTo>
                    <a:pt x="940587" y="370357"/>
                  </a:lnTo>
                  <a:lnTo>
                    <a:pt x="939749" y="370357"/>
                  </a:lnTo>
                  <a:lnTo>
                    <a:pt x="939126" y="369976"/>
                  </a:lnTo>
                  <a:lnTo>
                    <a:pt x="938745" y="369214"/>
                  </a:lnTo>
                  <a:lnTo>
                    <a:pt x="937450" y="369087"/>
                  </a:lnTo>
                  <a:lnTo>
                    <a:pt x="936459" y="368833"/>
                  </a:lnTo>
                  <a:lnTo>
                    <a:pt x="935774" y="368325"/>
                  </a:lnTo>
                  <a:lnTo>
                    <a:pt x="934516" y="367690"/>
                  </a:lnTo>
                  <a:lnTo>
                    <a:pt x="933780" y="367055"/>
                  </a:lnTo>
                  <a:lnTo>
                    <a:pt x="933348" y="366674"/>
                  </a:lnTo>
                  <a:lnTo>
                    <a:pt x="931875" y="367055"/>
                  </a:lnTo>
                  <a:lnTo>
                    <a:pt x="930897" y="366420"/>
                  </a:lnTo>
                  <a:lnTo>
                    <a:pt x="930795" y="366166"/>
                  </a:lnTo>
                  <a:lnTo>
                    <a:pt x="930376" y="365150"/>
                  </a:lnTo>
                  <a:lnTo>
                    <a:pt x="929767" y="365912"/>
                  </a:lnTo>
                  <a:lnTo>
                    <a:pt x="929182" y="366166"/>
                  </a:lnTo>
                  <a:lnTo>
                    <a:pt x="928636" y="365785"/>
                  </a:lnTo>
                  <a:lnTo>
                    <a:pt x="928154" y="365277"/>
                  </a:lnTo>
                  <a:lnTo>
                    <a:pt x="927963" y="364896"/>
                  </a:lnTo>
                  <a:lnTo>
                    <a:pt x="927849" y="364642"/>
                  </a:lnTo>
                  <a:lnTo>
                    <a:pt x="927747" y="364261"/>
                  </a:lnTo>
                  <a:lnTo>
                    <a:pt x="927709" y="364134"/>
                  </a:lnTo>
                  <a:lnTo>
                    <a:pt x="926503" y="364134"/>
                  </a:lnTo>
                  <a:lnTo>
                    <a:pt x="925372" y="363880"/>
                  </a:lnTo>
                  <a:lnTo>
                    <a:pt x="924293" y="363118"/>
                  </a:lnTo>
                  <a:lnTo>
                    <a:pt x="921499" y="361086"/>
                  </a:lnTo>
                  <a:lnTo>
                    <a:pt x="919403" y="361086"/>
                  </a:lnTo>
                  <a:lnTo>
                    <a:pt x="918806" y="360832"/>
                  </a:lnTo>
                  <a:lnTo>
                    <a:pt x="918362" y="360451"/>
                  </a:lnTo>
                  <a:lnTo>
                    <a:pt x="918210" y="360324"/>
                  </a:lnTo>
                  <a:lnTo>
                    <a:pt x="918095" y="359689"/>
                  </a:lnTo>
                  <a:lnTo>
                    <a:pt x="917968" y="359435"/>
                  </a:lnTo>
                  <a:lnTo>
                    <a:pt x="917130" y="359689"/>
                  </a:lnTo>
                  <a:lnTo>
                    <a:pt x="915657" y="360451"/>
                  </a:lnTo>
                  <a:lnTo>
                    <a:pt x="915073" y="359689"/>
                  </a:lnTo>
                  <a:lnTo>
                    <a:pt x="914933" y="359054"/>
                  </a:lnTo>
                  <a:lnTo>
                    <a:pt x="915200" y="358292"/>
                  </a:lnTo>
                  <a:lnTo>
                    <a:pt x="914603" y="358038"/>
                  </a:lnTo>
                  <a:lnTo>
                    <a:pt x="914311" y="357911"/>
                  </a:lnTo>
                  <a:lnTo>
                    <a:pt x="913561" y="357911"/>
                  </a:lnTo>
                  <a:lnTo>
                    <a:pt x="913003" y="358038"/>
                  </a:lnTo>
                  <a:lnTo>
                    <a:pt x="912736" y="357657"/>
                  </a:lnTo>
                  <a:lnTo>
                    <a:pt x="912749" y="357149"/>
                  </a:lnTo>
                  <a:lnTo>
                    <a:pt x="912774" y="356641"/>
                  </a:lnTo>
                  <a:lnTo>
                    <a:pt x="911898" y="357149"/>
                  </a:lnTo>
                  <a:lnTo>
                    <a:pt x="910818" y="357022"/>
                  </a:lnTo>
                  <a:lnTo>
                    <a:pt x="909548" y="356387"/>
                  </a:lnTo>
                  <a:lnTo>
                    <a:pt x="908075" y="355625"/>
                  </a:lnTo>
                  <a:lnTo>
                    <a:pt x="907630" y="355498"/>
                  </a:lnTo>
                  <a:lnTo>
                    <a:pt x="907046" y="355371"/>
                  </a:lnTo>
                  <a:lnTo>
                    <a:pt x="906335" y="355498"/>
                  </a:lnTo>
                  <a:lnTo>
                    <a:pt x="906233" y="355117"/>
                  </a:lnTo>
                  <a:lnTo>
                    <a:pt x="905979" y="354228"/>
                  </a:lnTo>
                  <a:lnTo>
                    <a:pt x="905294" y="353720"/>
                  </a:lnTo>
                  <a:lnTo>
                    <a:pt x="904278" y="354228"/>
                  </a:lnTo>
                  <a:lnTo>
                    <a:pt x="902919" y="354482"/>
                  </a:lnTo>
                  <a:lnTo>
                    <a:pt x="901700" y="355117"/>
                  </a:lnTo>
                  <a:lnTo>
                    <a:pt x="901687" y="353339"/>
                  </a:lnTo>
                  <a:lnTo>
                    <a:pt x="901331" y="353085"/>
                  </a:lnTo>
                  <a:lnTo>
                    <a:pt x="899922" y="353212"/>
                  </a:lnTo>
                  <a:lnTo>
                    <a:pt x="899312" y="353720"/>
                  </a:lnTo>
                  <a:lnTo>
                    <a:pt x="898779" y="354736"/>
                  </a:lnTo>
                  <a:lnTo>
                    <a:pt x="898029" y="355638"/>
                  </a:lnTo>
                  <a:lnTo>
                    <a:pt x="898029" y="363880"/>
                  </a:lnTo>
                  <a:lnTo>
                    <a:pt x="897699" y="364261"/>
                  </a:lnTo>
                  <a:lnTo>
                    <a:pt x="897064" y="364261"/>
                  </a:lnTo>
                  <a:lnTo>
                    <a:pt x="896861" y="363880"/>
                  </a:lnTo>
                  <a:lnTo>
                    <a:pt x="897178" y="363499"/>
                  </a:lnTo>
                  <a:lnTo>
                    <a:pt x="898004" y="363118"/>
                  </a:lnTo>
                  <a:lnTo>
                    <a:pt x="898029" y="363880"/>
                  </a:lnTo>
                  <a:lnTo>
                    <a:pt x="898029" y="355638"/>
                  </a:lnTo>
                  <a:lnTo>
                    <a:pt x="897407" y="356133"/>
                  </a:lnTo>
                  <a:lnTo>
                    <a:pt x="897051" y="356514"/>
                  </a:lnTo>
                  <a:lnTo>
                    <a:pt x="896848" y="356514"/>
                  </a:lnTo>
                  <a:lnTo>
                    <a:pt x="895591" y="359943"/>
                  </a:lnTo>
                  <a:lnTo>
                    <a:pt x="895464" y="360451"/>
                  </a:lnTo>
                  <a:lnTo>
                    <a:pt x="895096" y="363118"/>
                  </a:lnTo>
                  <a:lnTo>
                    <a:pt x="895096" y="363880"/>
                  </a:lnTo>
                  <a:lnTo>
                    <a:pt x="895388" y="364896"/>
                  </a:lnTo>
                  <a:lnTo>
                    <a:pt x="896429" y="365277"/>
                  </a:lnTo>
                  <a:lnTo>
                    <a:pt x="896874" y="365404"/>
                  </a:lnTo>
                  <a:lnTo>
                    <a:pt x="897509" y="365277"/>
                  </a:lnTo>
                  <a:lnTo>
                    <a:pt x="898321" y="364896"/>
                  </a:lnTo>
                  <a:lnTo>
                    <a:pt x="898245" y="366166"/>
                  </a:lnTo>
                  <a:lnTo>
                    <a:pt x="898575" y="366928"/>
                  </a:lnTo>
                  <a:lnTo>
                    <a:pt x="899642" y="368198"/>
                  </a:lnTo>
                  <a:lnTo>
                    <a:pt x="900963" y="369468"/>
                  </a:lnTo>
                  <a:lnTo>
                    <a:pt x="901331" y="370230"/>
                  </a:lnTo>
                  <a:lnTo>
                    <a:pt x="901534" y="370865"/>
                  </a:lnTo>
                  <a:lnTo>
                    <a:pt x="901547" y="370992"/>
                  </a:lnTo>
                  <a:lnTo>
                    <a:pt x="901674" y="371373"/>
                  </a:lnTo>
                  <a:lnTo>
                    <a:pt x="901941" y="371627"/>
                  </a:lnTo>
                  <a:lnTo>
                    <a:pt x="902398" y="371754"/>
                  </a:lnTo>
                  <a:lnTo>
                    <a:pt x="903224" y="371500"/>
                  </a:lnTo>
                  <a:lnTo>
                    <a:pt x="903922" y="371500"/>
                  </a:lnTo>
                  <a:lnTo>
                    <a:pt x="904417" y="371754"/>
                  </a:lnTo>
                  <a:lnTo>
                    <a:pt x="904697" y="372389"/>
                  </a:lnTo>
                  <a:lnTo>
                    <a:pt x="904582" y="374167"/>
                  </a:lnTo>
                  <a:lnTo>
                    <a:pt x="904709" y="374421"/>
                  </a:lnTo>
                  <a:lnTo>
                    <a:pt x="905497" y="373151"/>
                  </a:lnTo>
                  <a:lnTo>
                    <a:pt x="906386" y="372770"/>
                  </a:lnTo>
                  <a:lnTo>
                    <a:pt x="909078" y="374167"/>
                  </a:lnTo>
                  <a:lnTo>
                    <a:pt x="909459" y="374548"/>
                  </a:lnTo>
                  <a:lnTo>
                    <a:pt x="909955" y="374802"/>
                  </a:lnTo>
                  <a:lnTo>
                    <a:pt x="910551" y="375056"/>
                  </a:lnTo>
                  <a:lnTo>
                    <a:pt x="910056" y="376326"/>
                  </a:lnTo>
                  <a:lnTo>
                    <a:pt x="910348" y="376453"/>
                  </a:lnTo>
                  <a:lnTo>
                    <a:pt x="910691" y="376453"/>
                  </a:lnTo>
                  <a:lnTo>
                    <a:pt x="912342" y="375691"/>
                  </a:lnTo>
                  <a:lnTo>
                    <a:pt x="913104" y="374929"/>
                  </a:lnTo>
                  <a:lnTo>
                    <a:pt x="913638" y="374675"/>
                  </a:lnTo>
                  <a:lnTo>
                    <a:pt x="914095" y="374802"/>
                  </a:lnTo>
                  <a:lnTo>
                    <a:pt x="914209" y="374929"/>
                  </a:lnTo>
                  <a:lnTo>
                    <a:pt x="914527" y="375691"/>
                  </a:lnTo>
                  <a:lnTo>
                    <a:pt x="914641" y="376326"/>
                  </a:lnTo>
                  <a:lnTo>
                    <a:pt x="915822" y="375310"/>
                  </a:lnTo>
                  <a:lnTo>
                    <a:pt x="916279" y="375310"/>
                  </a:lnTo>
                  <a:lnTo>
                    <a:pt x="915987" y="376072"/>
                  </a:lnTo>
                  <a:lnTo>
                    <a:pt x="915873" y="377342"/>
                  </a:lnTo>
                  <a:lnTo>
                    <a:pt x="916241" y="378104"/>
                  </a:lnTo>
                  <a:lnTo>
                    <a:pt x="916965" y="377088"/>
                  </a:lnTo>
                  <a:lnTo>
                    <a:pt x="917841" y="376580"/>
                  </a:lnTo>
                  <a:lnTo>
                    <a:pt x="918845" y="376580"/>
                  </a:lnTo>
                  <a:lnTo>
                    <a:pt x="919187" y="376453"/>
                  </a:lnTo>
                  <a:lnTo>
                    <a:pt x="919416" y="376707"/>
                  </a:lnTo>
                  <a:lnTo>
                    <a:pt x="919518" y="377850"/>
                  </a:lnTo>
                  <a:lnTo>
                    <a:pt x="919416" y="378231"/>
                  </a:lnTo>
                  <a:lnTo>
                    <a:pt x="918984" y="378866"/>
                  </a:lnTo>
                  <a:lnTo>
                    <a:pt x="921689" y="378866"/>
                  </a:lnTo>
                  <a:lnTo>
                    <a:pt x="922921" y="379374"/>
                  </a:lnTo>
                  <a:lnTo>
                    <a:pt x="922705" y="380517"/>
                  </a:lnTo>
                  <a:lnTo>
                    <a:pt x="922147" y="381279"/>
                  </a:lnTo>
                  <a:lnTo>
                    <a:pt x="920775" y="383438"/>
                  </a:lnTo>
                  <a:lnTo>
                    <a:pt x="920635" y="383819"/>
                  </a:lnTo>
                  <a:lnTo>
                    <a:pt x="920534" y="384962"/>
                  </a:lnTo>
                  <a:lnTo>
                    <a:pt x="919886" y="384962"/>
                  </a:lnTo>
                  <a:lnTo>
                    <a:pt x="918248" y="388391"/>
                  </a:lnTo>
                  <a:lnTo>
                    <a:pt x="940295" y="388391"/>
                  </a:lnTo>
                  <a:lnTo>
                    <a:pt x="940828" y="386867"/>
                  </a:lnTo>
                  <a:lnTo>
                    <a:pt x="941374" y="386359"/>
                  </a:lnTo>
                  <a:lnTo>
                    <a:pt x="941971" y="386613"/>
                  </a:lnTo>
                  <a:lnTo>
                    <a:pt x="941476" y="389026"/>
                  </a:lnTo>
                  <a:lnTo>
                    <a:pt x="941374" y="390550"/>
                  </a:lnTo>
                  <a:lnTo>
                    <a:pt x="942073" y="390677"/>
                  </a:lnTo>
                  <a:lnTo>
                    <a:pt x="943444" y="390169"/>
                  </a:lnTo>
                  <a:lnTo>
                    <a:pt x="943483" y="390804"/>
                  </a:lnTo>
                  <a:lnTo>
                    <a:pt x="943610" y="391058"/>
                  </a:lnTo>
                  <a:lnTo>
                    <a:pt x="944587" y="391820"/>
                  </a:lnTo>
                  <a:lnTo>
                    <a:pt x="944880" y="392455"/>
                  </a:lnTo>
                  <a:lnTo>
                    <a:pt x="945172" y="392328"/>
                  </a:lnTo>
                  <a:lnTo>
                    <a:pt x="945565" y="391947"/>
                  </a:lnTo>
                  <a:lnTo>
                    <a:pt x="945972" y="391820"/>
                  </a:lnTo>
                  <a:lnTo>
                    <a:pt x="946213" y="391820"/>
                  </a:lnTo>
                  <a:lnTo>
                    <a:pt x="946264" y="393471"/>
                  </a:lnTo>
                  <a:lnTo>
                    <a:pt x="946962" y="393598"/>
                  </a:lnTo>
                  <a:lnTo>
                    <a:pt x="948397" y="392455"/>
                  </a:lnTo>
                  <a:lnTo>
                    <a:pt x="948321" y="392709"/>
                  </a:lnTo>
                  <a:lnTo>
                    <a:pt x="948690" y="392455"/>
                  </a:lnTo>
                  <a:lnTo>
                    <a:pt x="949452" y="391947"/>
                  </a:lnTo>
                  <a:lnTo>
                    <a:pt x="949756" y="392201"/>
                  </a:lnTo>
                  <a:lnTo>
                    <a:pt x="949858" y="392709"/>
                  </a:lnTo>
                  <a:lnTo>
                    <a:pt x="949731" y="393598"/>
                  </a:lnTo>
                  <a:lnTo>
                    <a:pt x="949604" y="394741"/>
                  </a:lnTo>
                  <a:lnTo>
                    <a:pt x="949426" y="395249"/>
                  </a:lnTo>
                  <a:lnTo>
                    <a:pt x="949350" y="395757"/>
                  </a:lnTo>
                  <a:lnTo>
                    <a:pt x="949845" y="396773"/>
                  </a:lnTo>
                  <a:lnTo>
                    <a:pt x="951306" y="396519"/>
                  </a:lnTo>
                  <a:lnTo>
                    <a:pt x="952233" y="396900"/>
                  </a:lnTo>
                  <a:lnTo>
                    <a:pt x="952652" y="398043"/>
                  </a:lnTo>
                  <a:lnTo>
                    <a:pt x="952868" y="398043"/>
                  </a:lnTo>
                  <a:lnTo>
                    <a:pt x="952754" y="396900"/>
                  </a:lnTo>
                  <a:lnTo>
                    <a:pt x="952652" y="396519"/>
                  </a:lnTo>
                  <a:lnTo>
                    <a:pt x="952271" y="395630"/>
                  </a:lnTo>
                  <a:lnTo>
                    <a:pt x="952182" y="395249"/>
                  </a:lnTo>
                  <a:lnTo>
                    <a:pt x="952157" y="394741"/>
                  </a:lnTo>
                  <a:lnTo>
                    <a:pt x="953516" y="392328"/>
                  </a:lnTo>
                  <a:lnTo>
                    <a:pt x="953808" y="391947"/>
                  </a:lnTo>
                  <a:lnTo>
                    <a:pt x="953897" y="391820"/>
                  </a:lnTo>
                  <a:lnTo>
                    <a:pt x="954189" y="391439"/>
                  </a:lnTo>
                  <a:lnTo>
                    <a:pt x="954633" y="391058"/>
                  </a:lnTo>
                  <a:lnTo>
                    <a:pt x="954773" y="390931"/>
                  </a:lnTo>
                  <a:lnTo>
                    <a:pt x="955281" y="390931"/>
                  </a:lnTo>
                  <a:lnTo>
                    <a:pt x="954722" y="392582"/>
                  </a:lnTo>
                  <a:lnTo>
                    <a:pt x="954354" y="394106"/>
                  </a:lnTo>
                  <a:lnTo>
                    <a:pt x="954239" y="394741"/>
                  </a:lnTo>
                  <a:lnTo>
                    <a:pt x="954125" y="397535"/>
                  </a:lnTo>
                  <a:lnTo>
                    <a:pt x="954239" y="397916"/>
                  </a:lnTo>
                  <a:lnTo>
                    <a:pt x="955598" y="395630"/>
                  </a:lnTo>
                  <a:lnTo>
                    <a:pt x="955865" y="396265"/>
                  </a:lnTo>
                  <a:lnTo>
                    <a:pt x="955954" y="396519"/>
                  </a:lnTo>
                  <a:lnTo>
                    <a:pt x="956017" y="397789"/>
                  </a:lnTo>
                  <a:lnTo>
                    <a:pt x="955776" y="400075"/>
                  </a:lnTo>
                  <a:lnTo>
                    <a:pt x="956017" y="400456"/>
                  </a:lnTo>
                  <a:lnTo>
                    <a:pt x="956868" y="400456"/>
                  </a:lnTo>
                  <a:lnTo>
                    <a:pt x="957262" y="400075"/>
                  </a:lnTo>
                  <a:lnTo>
                    <a:pt x="957414" y="399567"/>
                  </a:lnTo>
                  <a:lnTo>
                    <a:pt x="957681" y="399313"/>
                  </a:lnTo>
                  <a:lnTo>
                    <a:pt x="957999" y="399186"/>
                  </a:lnTo>
                  <a:lnTo>
                    <a:pt x="958418" y="398932"/>
                  </a:lnTo>
                  <a:lnTo>
                    <a:pt x="958405" y="401726"/>
                  </a:lnTo>
                  <a:lnTo>
                    <a:pt x="959218" y="401345"/>
                  </a:lnTo>
                  <a:lnTo>
                    <a:pt x="959472" y="400456"/>
                  </a:lnTo>
                  <a:lnTo>
                    <a:pt x="959358" y="399440"/>
                  </a:lnTo>
                  <a:lnTo>
                    <a:pt x="959269" y="398932"/>
                  </a:lnTo>
                  <a:lnTo>
                    <a:pt x="959256" y="398805"/>
                  </a:lnTo>
                  <a:lnTo>
                    <a:pt x="960983" y="394995"/>
                  </a:lnTo>
                  <a:lnTo>
                    <a:pt x="961529" y="394360"/>
                  </a:lnTo>
                  <a:lnTo>
                    <a:pt x="962393" y="394360"/>
                  </a:lnTo>
                  <a:lnTo>
                    <a:pt x="962190" y="395757"/>
                  </a:lnTo>
                  <a:lnTo>
                    <a:pt x="961415" y="397408"/>
                  </a:lnTo>
                  <a:lnTo>
                    <a:pt x="960056" y="399313"/>
                  </a:lnTo>
                  <a:lnTo>
                    <a:pt x="960501" y="399440"/>
                  </a:lnTo>
                  <a:lnTo>
                    <a:pt x="960869" y="399821"/>
                  </a:lnTo>
                  <a:lnTo>
                    <a:pt x="960907" y="401091"/>
                  </a:lnTo>
                  <a:lnTo>
                    <a:pt x="961021" y="401472"/>
                  </a:lnTo>
                  <a:lnTo>
                    <a:pt x="961402" y="401853"/>
                  </a:lnTo>
                  <a:lnTo>
                    <a:pt x="962063" y="402869"/>
                  </a:lnTo>
                  <a:lnTo>
                    <a:pt x="962774" y="403631"/>
                  </a:lnTo>
                  <a:lnTo>
                    <a:pt x="963650" y="404647"/>
                  </a:lnTo>
                  <a:lnTo>
                    <a:pt x="964907" y="405409"/>
                  </a:lnTo>
                  <a:lnTo>
                    <a:pt x="965885" y="405917"/>
                  </a:lnTo>
                  <a:lnTo>
                    <a:pt x="966825" y="405663"/>
                  </a:lnTo>
                  <a:lnTo>
                    <a:pt x="967714" y="404647"/>
                  </a:lnTo>
                  <a:lnTo>
                    <a:pt x="970534" y="405155"/>
                  </a:lnTo>
                  <a:lnTo>
                    <a:pt x="971905" y="404647"/>
                  </a:lnTo>
                  <a:lnTo>
                    <a:pt x="972934" y="404266"/>
                  </a:lnTo>
                  <a:lnTo>
                    <a:pt x="975309" y="401091"/>
                  </a:lnTo>
                  <a:lnTo>
                    <a:pt x="976579" y="399313"/>
                  </a:lnTo>
                  <a:lnTo>
                    <a:pt x="977531" y="396900"/>
                  </a:lnTo>
                  <a:lnTo>
                    <a:pt x="977658" y="396519"/>
                  </a:lnTo>
                  <a:lnTo>
                    <a:pt x="977950" y="394360"/>
                  </a:lnTo>
                  <a:lnTo>
                    <a:pt x="978039" y="393725"/>
                  </a:lnTo>
                  <a:lnTo>
                    <a:pt x="978433" y="393598"/>
                  </a:lnTo>
                  <a:close/>
                </a:path>
                <a:path w="1116329" h="541020">
                  <a:moveTo>
                    <a:pt x="1032497" y="443395"/>
                  </a:moveTo>
                  <a:lnTo>
                    <a:pt x="1031519" y="442760"/>
                  </a:lnTo>
                  <a:lnTo>
                    <a:pt x="1030782" y="442506"/>
                  </a:lnTo>
                  <a:lnTo>
                    <a:pt x="1030401" y="441109"/>
                  </a:lnTo>
                  <a:lnTo>
                    <a:pt x="1030287" y="440474"/>
                  </a:lnTo>
                  <a:lnTo>
                    <a:pt x="1030300" y="439839"/>
                  </a:lnTo>
                  <a:lnTo>
                    <a:pt x="1030503" y="439712"/>
                  </a:lnTo>
                  <a:lnTo>
                    <a:pt x="1030960" y="439839"/>
                  </a:lnTo>
                  <a:lnTo>
                    <a:pt x="1031328" y="440220"/>
                  </a:lnTo>
                  <a:lnTo>
                    <a:pt x="1031430" y="440474"/>
                  </a:lnTo>
                  <a:lnTo>
                    <a:pt x="1031722" y="440347"/>
                  </a:lnTo>
                  <a:lnTo>
                    <a:pt x="1032230" y="439839"/>
                  </a:lnTo>
                  <a:lnTo>
                    <a:pt x="1031925" y="439204"/>
                  </a:lnTo>
                  <a:lnTo>
                    <a:pt x="1031798" y="438950"/>
                  </a:lnTo>
                  <a:lnTo>
                    <a:pt x="1031468" y="437934"/>
                  </a:lnTo>
                  <a:lnTo>
                    <a:pt x="1031227" y="436918"/>
                  </a:lnTo>
                  <a:lnTo>
                    <a:pt x="1031328" y="435902"/>
                  </a:lnTo>
                  <a:lnTo>
                    <a:pt x="1031443" y="435521"/>
                  </a:lnTo>
                  <a:lnTo>
                    <a:pt x="1030846" y="435267"/>
                  </a:lnTo>
                  <a:lnTo>
                    <a:pt x="1030605" y="434886"/>
                  </a:lnTo>
                  <a:lnTo>
                    <a:pt x="1030490" y="433870"/>
                  </a:lnTo>
                  <a:lnTo>
                    <a:pt x="1030249" y="433108"/>
                  </a:lnTo>
                  <a:lnTo>
                    <a:pt x="1029741" y="432600"/>
                  </a:lnTo>
                  <a:lnTo>
                    <a:pt x="1029157" y="432409"/>
                  </a:lnTo>
                  <a:lnTo>
                    <a:pt x="1029157" y="439712"/>
                  </a:lnTo>
                  <a:lnTo>
                    <a:pt x="1028992" y="439712"/>
                  </a:lnTo>
                  <a:lnTo>
                    <a:pt x="1028636" y="439331"/>
                  </a:lnTo>
                  <a:lnTo>
                    <a:pt x="1028877" y="439331"/>
                  </a:lnTo>
                  <a:lnTo>
                    <a:pt x="1028928" y="439204"/>
                  </a:lnTo>
                  <a:lnTo>
                    <a:pt x="1029055" y="439458"/>
                  </a:lnTo>
                  <a:lnTo>
                    <a:pt x="1029157" y="439712"/>
                  </a:lnTo>
                  <a:lnTo>
                    <a:pt x="1029157" y="432409"/>
                  </a:lnTo>
                  <a:lnTo>
                    <a:pt x="1028992" y="432346"/>
                  </a:lnTo>
                  <a:lnTo>
                    <a:pt x="1029512" y="431457"/>
                  </a:lnTo>
                  <a:lnTo>
                    <a:pt x="1029436" y="429044"/>
                  </a:lnTo>
                  <a:lnTo>
                    <a:pt x="1029335" y="428536"/>
                  </a:lnTo>
                  <a:lnTo>
                    <a:pt x="1029703" y="427901"/>
                  </a:lnTo>
                  <a:lnTo>
                    <a:pt x="1029550" y="427393"/>
                  </a:lnTo>
                  <a:lnTo>
                    <a:pt x="1028903" y="426885"/>
                  </a:lnTo>
                  <a:lnTo>
                    <a:pt x="1028001" y="426504"/>
                  </a:lnTo>
                  <a:lnTo>
                    <a:pt x="1027176" y="425996"/>
                  </a:lnTo>
                  <a:lnTo>
                    <a:pt x="1027112" y="425869"/>
                  </a:lnTo>
                  <a:lnTo>
                    <a:pt x="1027036" y="425234"/>
                  </a:lnTo>
                  <a:lnTo>
                    <a:pt x="1027341" y="424853"/>
                  </a:lnTo>
                  <a:lnTo>
                    <a:pt x="1028103" y="424091"/>
                  </a:lnTo>
                  <a:lnTo>
                    <a:pt x="1027709" y="423710"/>
                  </a:lnTo>
                  <a:lnTo>
                    <a:pt x="1027607" y="423329"/>
                  </a:lnTo>
                  <a:lnTo>
                    <a:pt x="1028204" y="421551"/>
                  </a:lnTo>
                  <a:lnTo>
                    <a:pt x="1028192" y="420916"/>
                  </a:lnTo>
                  <a:lnTo>
                    <a:pt x="1027950" y="419900"/>
                  </a:lnTo>
                  <a:lnTo>
                    <a:pt x="1027823" y="419519"/>
                  </a:lnTo>
                  <a:lnTo>
                    <a:pt x="1027696" y="419138"/>
                  </a:lnTo>
                  <a:lnTo>
                    <a:pt x="1027544" y="419138"/>
                  </a:lnTo>
                  <a:lnTo>
                    <a:pt x="1027150" y="418757"/>
                  </a:lnTo>
                  <a:lnTo>
                    <a:pt x="1026350" y="418884"/>
                  </a:lnTo>
                  <a:lnTo>
                    <a:pt x="1025144" y="419519"/>
                  </a:lnTo>
                  <a:lnTo>
                    <a:pt x="1025271" y="418884"/>
                  </a:lnTo>
                  <a:lnTo>
                    <a:pt x="1025245" y="417106"/>
                  </a:lnTo>
                  <a:lnTo>
                    <a:pt x="1025004" y="416598"/>
                  </a:lnTo>
                  <a:lnTo>
                    <a:pt x="1024877" y="415963"/>
                  </a:lnTo>
                  <a:lnTo>
                    <a:pt x="1024445" y="415201"/>
                  </a:lnTo>
                  <a:lnTo>
                    <a:pt x="1024470" y="414439"/>
                  </a:lnTo>
                  <a:lnTo>
                    <a:pt x="1024978" y="413423"/>
                  </a:lnTo>
                  <a:lnTo>
                    <a:pt x="1024686" y="412788"/>
                  </a:lnTo>
                  <a:lnTo>
                    <a:pt x="1023683" y="412788"/>
                  </a:lnTo>
                  <a:lnTo>
                    <a:pt x="1022832" y="412407"/>
                  </a:lnTo>
                  <a:lnTo>
                    <a:pt x="1021384" y="410502"/>
                  </a:lnTo>
                  <a:lnTo>
                    <a:pt x="1020216" y="408978"/>
                  </a:lnTo>
                  <a:lnTo>
                    <a:pt x="1020178" y="406692"/>
                  </a:lnTo>
                  <a:lnTo>
                    <a:pt x="1019657" y="405041"/>
                  </a:lnTo>
                  <a:lnTo>
                    <a:pt x="1018616" y="404152"/>
                  </a:lnTo>
                  <a:lnTo>
                    <a:pt x="1018781" y="403009"/>
                  </a:lnTo>
                  <a:lnTo>
                    <a:pt x="1019238" y="401612"/>
                  </a:lnTo>
                  <a:lnTo>
                    <a:pt x="1019276" y="400723"/>
                  </a:lnTo>
                  <a:lnTo>
                    <a:pt x="1018921" y="400088"/>
                  </a:lnTo>
                  <a:lnTo>
                    <a:pt x="1017981" y="399453"/>
                  </a:lnTo>
                  <a:lnTo>
                    <a:pt x="1016317" y="400723"/>
                  </a:lnTo>
                  <a:lnTo>
                    <a:pt x="1016139" y="400545"/>
                  </a:lnTo>
                  <a:lnTo>
                    <a:pt x="1016139" y="441109"/>
                  </a:lnTo>
                  <a:lnTo>
                    <a:pt x="1015517" y="443776"/>
                  </a:lnTo>
                  <a:lnTo>
                    <a:pt x="1015161" y="443903"/>
                  </a:lnTo>
                  <a:lnTo>
                    <a:pt x="1014717" y="444284"/>
                  </a:lnTo>
                  <a:lnTo>
                    <a:pt x="1014158" y="444919"/>
                  </a:lnTo>
                  <a:lnTo>
                    <a:pt x="1013929" y="445554"/>
                  </a:lnTo>
                  <a:lnTo>
                    <a:pt x="1013396" y="446316"/>
                  </a:lnTo>
                  <a:lnTo>
                    <a:pt x="1010424" y="447967"/>
                  </a:lnTo>
                  <a:lnTo>
                    <a:pt x="1009497" y="448602"/>
                  </a:lnTo>
                  <a:lnTo>
                    <a:pt x="1009408" y="448856"/>
                  </a:lnTo>
                  <a:lnTo>
                    <a:pt x="1009904" y="449491"/>
                  </a:lnTo>
                  <a:lnTo>
                    <a:pt x="1009751" y="449872"/>
                  </a:lnTo>
                  <a:lnTo>
                    <a:pt x="1008849" y="450126"/>
                  </a:lnTo>
                  <a:lnTo>
                    <a:pt x="1008024" y="450253"/>
                  </a:lnTo>
                  <a:lnTo>
                    <a:pt x="1006983" y="450380"/>
                  </a:lnTo>
                  <a:lnTo>
                    <a:pt x="1003795" y="448983"/>
                  </a:lnTo>
                  <a:lnTo>
                    <a:pt x="1002639" y="448475"/>
                  </a:lnTo>
                  <a:lnTo>
                    <a:pt x="1002334" y="448856"/>
                  </a:lnTo>
                  <a:lnTo>
                    <a:pt x="1001852" y="448983"/>
                  </a:lnTo>
                  <a:lnTo>
                    <a:pt x="1001204" y="448983"/>
                  </a:lnTo>
                  <a:lnTo>
                    <a:pt x="1000302" y="448602"/>
                  </a:lnTo>
                  <a:lnTo>
                    <a:pt x="999705" y="448983"/>
                  </a:lnTo>
                  <a:lnTo>
                    <a:pt x="998283" y="447967"/>
                  </a:lnTo>
                  <a:lnTo>
                    <a:pt x="997635" y="447332"/>
                  </a:lnTo>
                  <a:lnTo>
                    <a:pt x="997038" y="447205"/>
                  </a:lnTo>
                  <a:lnTo>
                    <a:pt x="996492" y="447332"/>
                  </a:lnTo>
                  <a:lnTo>
                    <a:pt x="995057" y="447078"/>
                  </a:lnTo>
                  <a:lnTo>
                    <a:pt x="993800" y="446443"/>
                  </a:lnTo>
                  <a:lnTo>
                    <a:pt x="993444" y="446316"/>
                  </a:lnTo>
                  <a:lnTo>
                    <a:pt x="992746" y="446062"/>
                  </a:lnTo>
                  <a:lnTo>
                    <a:pt x="991920" y="446062"/>
                  </a:lnTo>
                  <a:lnTo>
                    <a:pt x="991323" y="446316"/>
                  </a:lnTo>
                  <a:lnTo>
                    <a:pt x="990498" y="445808"/>
                  </a:lnTo>
                  <a:lnTo>
                    <a:pt x="989977" y="445046"/>
                  </a:lnTo>
                  <a:lnTo>
                    <a:pt x="989584" y="444792"/>
                  </a:lnTo>
                  <a:lnTo>
                    <a:pt x="989025" y="444665"/>
                  </a:lnTo>
                  <a:lnTo>
                    <a:pt x="988326" y="444792"/>
                  </a:lnTo>
                  <a:lnTo>
                    <a:pt x="988021" y="444665"/>
                  </a:lnTo>
                  <a:lnTo>
                    <a:pt x="987831" y="444538"/>
                  </a:lnTo>
                  <a:lnTo>
                    <a:pt x="987729" y="444284"/>
                  </a:lnTo>
                  <a:lnTo>
                    <a:pt x="986472" y="444538"/>
                  </a:lnTo>
                  <a:lnTo>
                    <a:pt x="984973" y="444030"/>
                  </a:lnTo>
                  <a:lnTo>
                    <a:pt x="983589" y="443014"/>
                  </a:lnTo>
                  <a:lnTo>
                    <a:pt x="983246" y="442760"/>
                  </a:lnTo>
                  <a:lnTo>
                    <a:pt x="982179" y="442887"/>
                  </a:lnTo>
                  <a:lnTo>
                    <a:pt x="980059" y="443014"/>
                  </a:lnTo>
                  <a:lnTo>
                    <a:pt x="979411" y="442760"/>
                  </a:lnTo>
                  <a:lnTo>
                    <a:pt x="978966" y="441998"/>
                  </a:lnTo>
                  <a:lnTo>
                    <a:pt x="979119" y="442125"/>
                  </a:lnTo>
                  <a:lnTo>
                    <a:pt x="979246" y="441998"/>
                  </a:lnTo>
                  <a:lnTo>
                    <a:pt x="979347" y="441744"/>
                  </a:lnTo>
                  <a:lnTo>
                    <a:pt x="980554" y="441109"/>
                  </a:lnTo>
                  <a:lnTo>
                    <a:pt x="979868" y="440220"/>
                  </a:lnTo>
                  <a:lnTo>
                    <a:pt x="979792" y="439712"/>
                  </a:lnTo>
                  <a:lnTo>
                    <a:pt x="980351" y="439458"/>
                  </a:lnTo>
                  <a:lnTo>
                    <a:pt x="981633" y="439458"/>
                  </a:lnTo>
                  <a:lnTo>
                    <a:pt x="982675" y="439331"/>
                  </a:lnTo>
                  <a:lnTo>
                    <a:pt x="982827" y="438315"/>
                  </a:lnTo>
                  <a:lnTo>
                    <a:pt x="982116" y="437807"/>
                  </a:lnTo>
                  <a:lnTo>
                    <a:pt x="980503" y="437553"/>
                  </a:lnTo>
                  <a:lnTo>
                    <a:pt x="980567" y="436918"/>
                  </a:lnTo>
                  <a:lnTo>
                    <a:pt x="981100" y="436410"/>
                  </a:lnTo>
                  <a:lnTo>
                    <a:pt x="982103" y="435902"/>
                  </a:lnTo>
                  <a:lnTo>
                    <a:pt x="982599" y="435902"/>
                  </a:lnTo>
                  <a:lnTo>
                    <a:pt x="984161" y="435521"/>
                  </a:lnTo>
                  <a:lnTo>
                    <a:pt x="984516" y="435394"/>
                  </a:lnTo>
                  <a:lnTo>
                    <a:pt x="983780" y="434124"/>
                  </a:lnTo>
                  <a:lnTo>
                    <a:pt x="983780" y="433108"/>
                  </a:lnTo>
                  <a:lnTo>
                    <a:pt x="984554" y="432473"/>
                  </a:lnTo>
                  <a:lnTo>
                    <a:pt x="984504" y="431076"/>
                  </a:lnTo>
                  <a:lnTo>
                    <a:pt x="984262" y="430314"/>
                  </a:lnTo>
                  <a:lnTo>
                    <a:pt x="984567" y="429933"/>
                  </a:lnTo>
                  <a:lnTo>
                    <a:pt x="984796" y="429044"/>
                  </a:lnTo>
                  <a:lnTo>
                    <a:pt x="984923" y="427901"/>
                  </a:lnTo>
                  <a:lnTo>
                    <a:pt x="984821" y="426885"/>
                  </a:lnTo>
                  <a:lnTo>
                    <a:pt x="984745" y="426504"/>
                  </a:lnTo>
                  <a:lnTo>
                    <a:pt x="984834" y="425234"/>
                  </a:lnTo>
                  <a:lnTo>
                    <a:pt x="984910" y="424726"/>
                  </a:lnTo>
                  <a:lnTo>
                    <a:pt x="985266" y="424726"/>
                  </a:lnTo>
                  <a:lnTo>
                    <a:pt x="986028" y="424218"/>
                  </a:lnTo>
                  <a:lnTo>
                    <a:pt x="987183" y="423329"/>
                  </a:lnTo>
                  <a:lnTo>
                    <a:pt x="988656" y="421678"/>
                  </a:lnTo>
                  <a:lnTo>
                    <a:pt x="989012" y="420916"/>
                  </a:lnTo>
                  <a:lnTo>
                    <a:pt x="990981" y="419519"/>
                  </a:lnTo>
                  <a:lnTo>
                    <a:pt x="991781" y="418630"/>
                  </a:lnTo>
                  <a:lnTo>
                    <a:pt x="992517" y="418249"/>
                  </a:lnTo>
                  <a:lnTo>
                    <a:pt x="993165" y="418249"/>
                  </a:lnTo>
                  <a:lnTo>
                    <a:pt x="994003" y="416598"/>
                  </a:lnTo>
                  <a:lnTo>
                    <a:pt x="994638" y="414820"/>
                  </a:lnTo>
                  <a:lnTo>
                    <a:pt x="995184" y="413677"/>
                  </a:lnTo>
                  <a:lnTo>
                    <a:pt x="995375" y="412788"/>
                  </a:lnTo>
                  <a:lnTo>
                    <a:pt x="995337" y="411264"/>
                  </a:lnTo>
                  <a:lnTo>
                    <a:pt x="997597" y="410502"/>
                  </a:lnTo>
                  <a:lnTo>
                    <a:pt x="1000201" y="412407"/>
                  </a:lnTo>
                  <a:lnTo>
                    <a:pt x="1002969" y="414693"/>
                  </a:lnTo>
                  <a:lnTo>
                    <a:pt x="1003465" y="415709"/>
                  </a:lnTo>
                  <a:lnTo>
                    <a:pt x="1004150" y="416598"/>
                  </a:lnTo>
                  <a:lnTo>
                    <a:pt x="1005039" y="417360"/>
                  </a:lnTo>
                  <a:lnTo>
                    <a:pt x="1006462" y="418376"/>
                  </a:lnTo>
                  <a:lnTo>
                    <a:pt x="1007808" y="419519"/>
                  </a:lnTo>
                  <a:lnTo>
                    <a:pt x="1008773" y="421170"/>
                  </a:lnTo>
                  <a:lnTo>
                    <a:pt x="1009421" y="422948"/>
                  </a:lnTo>
                  <a:lnTo>
                    <a:pt x="1010056" y="424472"/>
                  </a:lnTo>
                  <a:lnTo>
                    <a:pt x="1010386" y="425615"/>
                  </a:lnTo>
                  <a:lnTo>
                    <a:pt x="1010437" y="426504"/>
                  </a:lnTo>
                  <a:lnTo>
                    <a:pt x="1011262" y="427012"/>
                  </a:lnTo>
                  <a:lnTo>
                    <a:pt x="1016139" y="441109"/>
                  </a:lnTo>
                  <a:lnTo>
                    <a:pt x="1016139" y="400545"/>
                  </a:lnTo>
                  <a:lnTo>
                    <a:pt x="1014704" y="399072"/>
                  </a:lnTo>
                  <a:lnTo>
                    <a:pt x="1014412" y="398691"/>
                  </a:lnTo>
                  <a:lnTo>
                    <a:pt x="1014323" y="398437"/>
                  </a:lnTo>
                  <a:lnTo>
                    <a:pt x="1012024" y="396278"/>
                  </a:lnTo>
                  <a:lnTo>
                    <a:pt x="1010869" y="394881"/>
                  </a:lnTo>
                  <a:lnTo>
                    <a:pt x="1010843" y="394246"/>
                  </a:lnTo>
                  <a:lnTo>
                    <a:pt x="1010831" y="393992"/>
                  </a:lnTo>
                  <a:lnTo>
                    <a:pt x="1010081" y="393992"/>
                  </a:lnTo>
                  <a:lnTo>
                    <a:pt x="1009243" y="394246"/>
                  </a:lnTo>
                  <a:lnTo>
                    <a:pt x="1008748" y="394246"/>
                  </a:lnTo>
                  <a:lnTo>
                    <a:pt x="1008354" y="394119"/>
                  </a:lnTo>
                  <a:lnTo>
                    <a:pt x="1008049" y="394119"/>
                  </a:lnTo>
                  <a:lnTo>
                    <a:pt x="1007808" y="393738"/>
                  </a:lnTo>
                  <a:lnTo>
                    <a:pt x="1007833" y="391833"/>
                  </a:lnTo>
                  <a:lnTo>
                    <a:pt x="1007846" y="391706"/>
                  </a:lnTo>
                  <a:lnTo>
                    <a:pt x="1006259" y="390055"/>
                  </a:lnTo>
                  <a:lnTo>
                    <a:pt x="1004265" y="388785"/>
                  </a:lnTo>
                  <a:lnTo>
                    <a:pt x="997978" y="386626"/>
                  </a:lnTo>
                  <a:lnTo>
                    <a:pt x="993673" y="386626"/>
                  </a:lnTo>
                  <a:lnTo>
                    <a:pt x="988961" y="388277"/>
                  </a:lnTo>
                  <a:lnTo>
                    <a:pt x="987793" y="389674"/>
                  </a:lnTo>
                  <a:lnTo>
                    <a:pt x="986993" y="390944"/>
                  </a:lnTo>
                  <a:lnTo>
                    <a:pt x="986586" y="392214"/>
                  </a:lnTo>
                  <a:lnTo>
                    <a:pt x="987513" y="391960"/>
                  </a:lnTo>
                  <a:lnTo>
                    <a:pt x="987717" y="391833"/>
                  </a:lnTo>
                  <a:lnTo>
                    <a:pt x="988110" y="392595"/>
                  </a:lnTo>
                  <a:lnTo>
                    <a:pt x="987806" y="393230"/>
                  </a:lnTo>
                  <a:lnTo>
                    <a:pt x="986802" y="393738"/>
                  </a:lnTo>
                  <a:lnTo>
                    <a:pt x="984250" y="394627"/>
                  </a:lnTo>
                  <a:lnTo>
                    <a:pt x="980211" y="399072"/>
                  </a:lnTo>
                  <a:lnTo>
                    <a:pt x="982916" y="401612"/>
                  </a:lnTo>
                  <a:lnTo>
                    <a:pt x="983208" y="402501"/>
                  </a:lnTo>
                  <a:lnTo>
                    <a:pt x="983094" y="403771"/>
                  </a:lnTo>
                  <a:lnTo>
                    <a:pt x="975677" y="416598"/>
                  </a:lnTo>
                  <a:lnTo>
                    <a:pt x="972566" y="421678"/>
                  </a:lnTo>
                  <a:lnTo>
                    <a:pt x="970394" y="425869"/>
                  </a:lnTo>
                  <a:lnTo>
                    <a:pt x="968959" y="429552"/>
                  </a:lnTo>
                  <a:lnTo>
                    <a:pt x="966876" y="432727"/>
                  </a:lnTo>
                  <a:lnTo>
                    <a:pt x="966812" y="432854"/>
                  </a:lnTo>
                  <a:lnTo>
                    <a:pt x="966812" y="464350"/>
                  </a:lnTo>
                  <a:lnTo>
                    <a:pt x="966381" y="464985"/>
                  </a:lnTo>
                  <a:lnTo>
                    <a:pt x="965085" y="464858"/>
                  </a:lnTo>
                  <a:lnTo>
                    <a:pt x="964755" y="464223"/>
                  </a:lnTo>
                  <a:lnTo>
                    <a:pt x="964882" y="463080"/>
                  </a:lnTo>
                  <a:lnTo>
                    <a:pt x="965022" y="462826"/>
                  </a:lnTo>
                  <a:lnTo>
                    <a:pt x="965225" y="462318"/>
                  </a:lnTo>
                  <a:lnTo>
                    <a:pt x="965758" y="462191"/>
                  </a:lnTo>
                  <a:lnTo>
                    <a:pt x="966597" y="462699"/>
                  </a:lnTo>
                  <a:lnTo>
                    <a:pt x="966698" y="463207"/>
                  </a:lnTo>
                  <a:lnTo>
                    <a:pt x="966812" y="464350"/>
                  </a:lnTo>
                  <a:lnTo>
                    <a:pt x="966812" y="432854"/>
                  </a:lnTo>
                  <a:lnTo>
                    <a:pt x="965009" y="436156"/>
                  </a:lnTo>
                  <a:lnTo>
                    <a:pt x="963371" y="439966"/>
                  </a:lnTo>
                  <a:lnTo>
                    <a:pt x="961618" y="442506"/>
                  </a:lnTo>
                  <a:lnTo>
                    <a:pt x="959624" y="445808"/>
                  </a:lnTo>
                  <a:lnTo>
                    <a:pt x="958723" y="447421"/>
                  </a:lnTo>
                  <a:lnTo>
                    <a:pt x="958723" y="484035"/>
                  </a:lnTo>
                  <a:lnTo>
                    <a:pt x="957503" y="484416"/>
                  </a:lnTo>
                  <a:lnTo>
                    <a:pt x="957300" y="484543"/>
                  </a:lnTo>
                  <a:lnTo>
                    <a:pt x="956335" y="484416"/>
                  </a:lnTo>
                  <a:lnTo>
                    <a:pt x="955560" y="484416"/>
                  </a:lnTo>
                  <a:lnTo>
                    <a:pt x="955560" y="485940"/>
                  </a:lnTo>
                  <a:lnTo>
                    <a:pt x="955192" y="485559"/>
                  </a:lnTo>
                  <a:lnTo>
                    <a:pt x="955332" y="485686"/>
                  </a:lnTo>
                  <a:lnTo>
                    <a:pt x="955446" y="485559"/>
                  </a:lnTo>
                  <a:lnTo>
                    <a:pt x="955497" y="485432"/>
                  </a:lnTo>
                  <a:lnTo>
                    <a:pt x="955560" y="485940"/>
                  </a:lnTo>
                  <a:lnTo>
                    <a:pt x="955560" y="484416"/>
                  </a:lnTo>
                  <a:lnTo>
                    <a:pt x="956106" y="482892"/>
                  </a:lnTo>
                  <a:lnTo>
                    <a:pt x="956792" y="483146"/>
                  </a:lnTo>
                  <a:lnTo>
                    <a:pt x="957541" y="483146"/>
                  </a:lnTo>
                  <a:lnTo>
                    <a:pt x="958138" y="483400"/>
                  </a:lnTo>
                  <a:lnTo>
                    <a:pt x="958545" y="483654"/>
                  </a:lnTo>
                  <a:lnTo>
                    <a:pt x="958723" y="484035"/>
                  </a:lnTo>
                  <a:lnTo>
                    <a:pt x="958723" y="447421"/>
                  </a:lnTo>
                  <a:lnTo>
                    <a:pt x="958570" y="447700"/>
                  </a:lnTo>
                  <a:lnTo>
                    <a:pt x="958570" y="477939"/>
                  </a:lnTo>
                  <a:lnTo>
                    <a:pt x="958519" y="477558"/>
                  </a:lnTo>
                  <a:lnTo>
                    <a:pt x="958062" y="476542"/>
                  </a:lnTo>
                  <a:lnTo>
                    <a:pt x="958354" y="476669"/>
                  </a:lnTo>
                  <a:lnTo>
                    <a:pt x="958532" y="477050"/>
                  </a:lnTo>
                  <a:lnTo>
                    <a:pt x="958570" y="477939"/>
                  </a:lnTo>
                  <a:lnTo>
                    <a:pt x="958570" y="447700"/>
                  </a:lnTo>
                  <a:lnTo>
                    <a:pt x="957338" y="449897"/>
                  </a:lnTo>
                  <a:lnTo>
                    <a:pt x="957338" y="480606"/>
                  </a:lnTo>
                  <a:lnTo>
                    <a:pt x="957338" y="480860"/>
                  </a:lnTo>
                  <a:lnTo>
                    <a:pt x="957186" y="480479"/>
                  </a:lnTo>
                  <a:lnTo>
                    <a:pt x="957338" y="480606"/>
                  </a:lnTo>
                  <a:lnTo>
                    <a:pt x="957338" y="449897"/>
                  </a:lnTo>
                  <a:lnTo>
                    <a:pt x="956995" y="450507"/>
                  </a:lnTo>
                  <a:lnTo>
                    <a:pt x="953516" y="456857"/>
                  </a:lnTo>
                  <a:lnTo>
                    <a:pt x="953122" y="457504"/>
                  </a:lnTo>
                  <a:lnTo>
                    <a:pt x="953122" y="481368"/>
                  </a:lnTo>
                  <a:lnTo>
                    <a:pt x="952919" y="481965"/>
                  </a:lnTo>
                  <a:lnTo>
                    <a:pt x="952919" y="488607"/>
                  </a:lnTo>
                  <a:lnTo>
                    <a:pt x="952004" y="488988"/>
                  </a:lnTo>
                  <a:lnTo>
                    <a:pt x="951865" y="488734"/>
                  </a:lnTo>
                  <a:lnTo>
                    <a:pt x="951090" y="487972"/>
                  </a:lnTo>
                  <a:lnTo>
                    <a:pt x="950988" y="487845"/>
                  </a:lnTo>
                  <a:lnTo>
                    <a:pt x="951191" y="487718"/>
                  </a:lnTo>
                  <a:lnTo>
                    <a:pt x="952080" y="488099"/>
                  </a:lnTo>
                  <a:lnTo>
                    <a:pt x="952919" y="488607"/>
                  </a:lnTo>
                  <a:lnTo>
                    <a:pt x="952919" y="481965"/>
                  </a:lnTo>
                  <a:lnTo>
                    <a:pt x="952817" y="482257"/>
                  </a:lnTo>
                  <a:lnTo>
                    <a:pt x="952373" y="481622"/>
                  </a:lnTo>
                  <a:lnTo>
                    <a:pt x="952474" y="481368"/>
                  </a:lnTo>
                  <a:lnTo>
                    <a:pt x="953122" y="481368"/>
                  </a:lnTo>
                  <a:lnTo>
                    <a:pt x="953122" y="457504"/>
                  </a:lnTo>
                  <a:lnTo>
                    <a:pt x="950163" y="462318"/>
                  </a:lnTo>
                  <a:lnTo>
                    <a:pt x="949604" y="463461"/>
                  </a:lnTo>
                  <a:lnTo>
                    <a:pt x="949528" y="463715"/>
                  </a:lnTo>
                  <a:lnTo>
                    <a:pt x="949413" y="464350"/>
                  </a:lnTo>
                  <a:lnTo>
                    <a:pt x="949299" y="464604"/>
                  </a:lnTo>
                  <a:lnTo>
                    <a:pt x="946340" y="468922"/>
                  </a:lnTo>
                  <a:lnTo>
                    <a:pt x="943749" y="473621"/>
                  </a:lnTo>
                  <a:lnTo>
                    <a:pt x="941857" y="477177"/>
                  </a:lnTo>
                  <a:lnTo>
                    <a:pt x="939990" y="480098"/>
                  </a:lnTo>
                  <a:lnTo>
                    <a:pt x="938174" y="482511"/>
                  </a:lnTo>
                  <a:lnTo>
                    <a:pt x="937323" y="484162"/>
                  </a:lnTo>
                  <a:lnTo>
                    <a:pt x="935951" y="485940"/>
                  </a:lnTo>
                  <a:lnTo>
                    <a:pt x="935024" y="487337"/>
                  </a:lnTo>
                  <a:lnTo>
                    <a:pt x="934453" y="488480"/>
                  </a:lnTo>
                  <a:lnTo>
                    <a:pt x="934351" y="489242"/>
                  </a:lnTo>
                  <a:lnTo>
                    <a:pt x="933437" y="489877"/>
                  </a:lnTo>
                  <a:lnTo>
                    <a:pt x="932903" y="491020"/>
                  </a:lnTo>
                  <a:lnTo>
                    <a:pt x="932751" y="492417"/>
                  </a:lnTo>
                  <a:lnTo>
                    <a:pt x="931837" y="492925"/>
                  </a:lnTo>
                  <a:lnTo>
                    <a:pt x="931341" y="493433"/>
                  </a:lnTo>
                  <a:lnTo>
                    <a:pt x="931100" y="493814"/>
                  </a:lnTo>
                  <a:lnTo>
                    <a:pt x="931151" y="494195"/>
                  </a:lnTo>
                  <a:lnTo>
                    <a:pt x="931951" y="494703"/>
                  </a:lnTo>
                  <a:lnTo>
                    <a:pt x="932484" y="495338"/>
                  </a:lnTo>
                  <a:lnTo>
                    <a:pt x="932649" y="495846"/>
                  </a:lnTo>
                  <a:lnTo>
                    <a:pt x="932726" y="496227"/>
                  </a:lnTo>
                  <a:lnTo>
                    <a:pt x="932599" y="496862"/>
                  </a:lnTo>
                  <a:lnTo>
                    <a:pt x="932319" y="497370"/>
                  </a:lnTo>
                  <a:lnTo>
                    <a:pt x="932776" y="498259"/>
                  </a:lnTo>
                  <a:lnTo>
                    <a:pt x="933500" y="499021"/>
                  </a:lnTo>
                  <a:lnTo>
                    <a:pt x="933792" y="499529"/>
                  </a:lnTo>
                  <a:lnTo>
                    <a:pt x="934250" y="500037"/>
                  </a:lnTo>
                  <a:lnTo>
                    <a:pt x="934847" y="500164"/>
                  </a:lnTo>
                  <a:lnTo>
                    <a:pt x="935545" y="499529"/>
                  </a:lnTo>
                  <a:lnTo>
                    <a:pt x="936345" y="499402"/>
                  </a:lnTo>
                  <a:lnTo>
                    <a:pt x="937247" y="499783"/>
                  </a:lnTo>
                  <a:lnTo>
                    <a:pt x="938301" y="500418"/>
                  </a:lnTo>
                  <a:lnTo>
                    <a:pt x="938618" y="500418"/>
                  </a:lnTo>
                  <a:lnTo>
                    <a:pt x="939419" y="500037"/>
                  </a:lnTo>
                  <a:lnTo>
                    <a:pt x="939368" y="499402"/>
                  </a:lnTo>
                  <a:lnTo>
                    <a:pt x="939292" y="498005"/>
                  </a:lnTo>
                  <a:lnTo>
                    <a:pt x="939584" y="496862"/>
                  </a:lnTo>
                  <a:lnTo>
                    <a:pt x="940435" y="496354"/>
                  </a:lnTo>
                  <a:lnTo>
                    <a:pt x="940765" y="498259"/>
                  </a:lnTo>
                  <a:lnTo>
                    <a:pt x="941489" y="499402"/>
                  </a:lnTo>
                  <a:lnTo>
                    <a:pt x="942581" y="499529"/>
                  </a:lnTo>
                  <a:lnTo>
                    <a:pt x="942365" y="500291"/>
                  </a:lnTo>
                  <a:lnTo>
                    <a:pt x="941984" y="500672"/>
                  </a:lnTo>
                  <a:lnTo>
                    <a:pt x="943508" y="501434"/>
                  </a:lnTo>
                  <a:lnTo>
                    <a:pt x="944549" y="501434"/>
                  </a:lnTo>
                  <a:lnTo>
                    <a:pt x="945057" y="500418"/>
                  </a:lnTo>
                  <a:lnTo>
                    <a:pt x="945959" y="501307"/>
                  </a:lnTo>
                  <a:lnTo>
                    <a:pt x="946556" y="501180"/>
                  </a:lnTo>
                  <a:lnTo>
                    <a:pt x="946810" y="500418"/>
                  </a:lnTo>
                  <a:lnTo>
                    <a:pt x="947026" y="499783"/>
                  </a:lnTo>
                  <a:lnTo>
                    <a:pt x="947051" y="498767"/>
                  </a:lnTo>
                  <a:lnTo>
                    <a:pt x="946658" y="498005"/>
                  </a:lnTo>
                  <a:lnTo>
                    <a:pt x="945921" y="497243"/>
                  </a:lnTo>
                  <a:lnTo>
                    <a:pt x="945718" y="496862"/>
                  </a:lnTo>
                  <a:lnTo>
                    <a:pt x="945692" y="496354"/>
                  </a:lnTo>
                  <a:lnTo>
                    <a:pt x="946746" y="496227"/>
                  </a:lnTo>
                  <a:lnTo>
                    <a:pt x="947572" y="495973"/>
                  </a:lnTo>
                  <a:lnTo>
                    <a:pt x="948220" y="496100"/>
                  </a:lnTo>
                  <a:lnTo>
                    <a:pt x="949375" y="496608"/>
                  </a:lnTo>
                  <a:lnTo>
                    <a:pt x="951103" y="496100"/>
                  </a:lnTo>
                  <a:lnTo>
                    <a:pt x="951433" y="495973"/>
                  </a:lnTo>
                  <a:lnTo>
                    <a:pt x="951623" y="495973"/>
                  </a:lnTo>
                  <a:lnTo>
                    <a:pt x="952157" y="495846"/>
                  </a:lnTo>
                  <a:lnTo>
                    <a:pt x="949198" y="491274"/>
                  </a:lnTo>
                  <a:lnTo>
                    <a:pt x="950468" y="489623"/>
                  </a:lnTo>
                  <a:lnTo>
                    <a:pt x="955979" y="490639"/>
                  </a:lnTo>
                  <a:lnTo>
                    <a:pt x="956729" y="489877"/>
                  </a:lnTo>
                  <a:lnTo>
                    <a:pt x="956779" y="489623"/>
                  </a:lnTo>
                  <a:lnTo>
                    <a:pt x="956830" y="489369"/>
                  </a:lnTo>
                  <a:lnTo>
                    <a:pt x="956284" y="488988"/>
                  </a:lnTo>
                  <a:lnTo>
                    <a:pt x="955916" y="488607"/>
                  </a:lnTo>
                  <a:lnTo>
                    <a:pt x="955789" y="488480"/>
                  </a:lnTo>
                  <a:lnTo>
                    <a:pt x="955154" y="488353"/>
                  </a:lnTo>
                  <a:lnTo>
                    <a:pt x="954405" y="488607"/>
                  </a:lnTo>
                  <a:lnTo>
                    <a:pt x="954214" y="487972"/>
                  </a:lnTo>
                  <a:lnTo>
                    <a:pt x="954201" y="487718"/>
                  </a:lnTo>
                  <a:lnTo>
                    <a:pt x="954265" y="487337"/>
                  </a:lnTo>
                  <a:lnTo>
                    <a:pt x="954722" y="486956"/>
                  </a:lnTo>
                  <a:lnTo>
                    <a:pt x="956513" y="487591"/>
                  </a:lnTo>
                  <a:lnTo>
                    <a:pt x="958024" y="487591"/>
                  </a:lnTo>
                  <a:lnTo>
                    <a:pt x="959231" y="486956"/>
                  </a:lnTo>
                  <a:lnTo>
                    <a:pt x="959586" y="485940"/>
                  </a:lnTo>
                  <a:lnTo>
                    <a:pt x="959764" y="485432"/>
                  </a:lnTo>
                  <a:lnTo>
                    <a:pt x="959942" y="484924"/>
                  </a:lnTo>
                  <a:lnTo>
                    <a:pt x="959954" y="484543"/>
                  </a:lnTo>
                  <a:lnTo>
                    <a:pt x="959904" y="483146"/>
                  </a:lnTo>
                  <a:lnTo>
                    <a:pt x="959751" y="482892"/>
                  </a:lnTo>
                  <a:lnTo>
                    <a:pt x="959358" y="482257"/>
                  </a:lnTo>
                  <a:lnTo>
                    <a:pt x="960158" y="481368"/>
                  </a:lnTo>
                  <a:lnTo>
                    <a:pt x="960450" y="480860"/>
                  </a:lnTo>
                  <a:lnTo>
                    <a:pt x="960589" y="480606"/>
                  </a:lnTo>
                  <a:lnTo>
                    <a:pt x="960602" y="480479"/>
                  </a:lnTo>
                  <a:lnTo>
                    <a:pt x="960653" y="479971"/>
                  </a:lnTo>
                  <a:lnTo>
                    <a:pt x="962215" y="478320"/>
                  </a:lnTo>
                  <a:lnTo>
                    <a:pt x="962329" y="477939"/>
                  </a:lnTo>
                  <a:lnTo>
                    <a:pt x="962545" y="477177"/>
                  </a:lnTo>
                  <a:lnTo>
                    <a:pt x="962533" y="476542"/>
                  </a:lnTo>
                  <a:lnTo>
                    <a:pt x="961974" y="475399"/>
                  </a:lnTo>
                  <a:lnTo>
                    <a:pt x="961021" y="475272"/>
                  </a:lnTo>
                  <a:lnTo>
                    <a:pt x="960374" y="474383"/>
                  </a:lnTo>
                  <a:lnTo>
                    <a:pt x="960031" y="472986"/>
                  </a:lnTo>
                  <a:lnTo>
                    <a:pt x="960539" y="472986"/>
                  </a:lnTo>
                  <a:lnTo>
                    <a:pt x="961059" y="473113"/>
                  </a:lnTo>
                  <a:lnTo>
                    <a:pt x="961618" y="473494"/>
                  </a:lnTo>
                  <a:lnTo>
                    <a:pt x="962126" y="474129"/>
                  </a:lnTo>
                  <a:lnTo>
                    <a:pt x="962812" y="474383"/>
                  </a:lnTo>
                  <a:lnTo>
                    <a:pt x="963790" y="474510"/>
                  </a:lnTo>
                  <a:lnTo>
                    <a:pt x="964831" y="474383"/>
                  </a:lnTo>
                  <a:lnTo>
                    <a:pt x="965479" y="474383"/>
                  </a:lnTo>
                  <a:lnTo>
                    <a:pt x="965923" y="474129"/>
                  </a:lnTo>
                  <a:lnTo>
                    <a:pt x="966114" y="473494"/>
                  </a:lnTo>
                  <a:lnTo>
                    <a:pt x="965314" y="473494"/>
                  </a:lnTo>
                  <a:lnTo>
                    <a:pt x="964869" y="472986"/>
                  </a:lnTo>
                  <a:lnTo>
                    <a:pt x="964526" y="472605"/>
                  </a:lnTo>
                  <a:lnTo>
                    <a:pt x="963739" y="470954"/>
                  </a:lnTo>
                  <a:lnTo>
                    <a:pt x="963891" y="470446"/>
                  </a:lnTo>
                  <a:lnTo>
                    <a:pt x="964171" y="470192"/>
                  </a:lnTo>
                  <a:lnTo>
                    <a:pt x="965568" y="469303"/>
                  </a:lnTo>
                  <a:lnTo>
                    <a:pt x="966558" y="468795"/>
                  </a:lnTo>
                  <a:lnTo>
                    <a:pt x="967181" y="468287"/>
                  </a:lnTo>
                  <a:lnTo>
                    <a:pt x="967371" y="467652"/>
                  </a:lnTo>
                  <a:lnTo>
                    <a:pt x="967905" y="467652"/>
                  </a:lnTo>
                  <a:lnTo>
                    <a:pt x="968641" y="467906"/>
                  </a:lnTo>
                  <a:lnTo>
                    <a:pt x="968959" y="467779"/>
                  </a:lnTo>
                  <a:lnTo>
                    <a:pt x="969060" y="467652"/>
                  </a:lnTo>
                  <a:lnTo>
                    <a:pt x="969264" y="467398"/>
                  </a:lnTo>
                  <a:lnTo>
                    <a:pt x="967092" y="466128"/>
                  </a:lnTo>
                  <a:lnTo>
                    <a:pt x="966939" y="466001"/>
                  </a:lnTo>
                  <a:lnTo>
                    <a:pt x="966812" y="465747"/>
                  </a:lnTo>
                  <a:lnTo>
                    <a:pt x="966851" y="465366"/>
                  </a:lnTo>
                  <a:lnTo>
                    <a:pt x="967257" y="465112"/>
                  </a:lnTo>
                  <a:lnTo>
                    <a:pt x="968006" y="465112"/>
                  </a:lnTo>
                  <a:lnTo>
                    <a:pt x="968400" y="464985"/>
                  </a:lnTo>
                  <a:lnTo>
                    <a:pt x="968298" y="464223"/>
                  </a:lnTo>
                  <a:lnTo>
                    <a:pt x="968019" y="463588"/>
                  </a:lnTo>
                  <a:lnTo>
                    <a:pt x="968971" y="463588"/>
                  </a:lnTo>
                  <a:lnTo>
                    <a:pt x="969378" y="463334"/>
                  </a:lnTo>
                  <a:lnTo>
                    <a:pt x="968895" y="462191"/>
                  </a:lnTo>
                  <a:lnTo>
                    <a:pt x="968794" y="461937"/>
                  </a:lnTo>
                  <a:lnTo>
                    <a:pt x="968921" y="460413"/>
                  </a:lnTo>
                  <a:lnTo>
                    <a:pt x="969251" y="460032"/>
                  </a:lnTo>
                  <a:lnTo>
                    <a:pt x="969365" y="459270"/>
                  </a:lnTo>
                  <a:lnTo>
                    <a:pt x="970051" y="458889"/>
                  </a:lnTo>
                  <a:lnTo>
                    <a:pt x="971372" y="459016"/>
                  </a:lnTo>
                  <a:lnTo>
                    <a:pt x="971207" y="459524"/>
                  </a:lnTo>
                  <a:lnTo>
                    <a:pt x="971130" y="460413"/>
                  </a:lnTo>
                  <a:lnTo>
                    <a:pt x="972400" y="460413"/>
                  </a:lnTo>
                  <a:lnTo>
                    <a:pt x="975626" y="461429"/>
                  </a:lnTo>
                  <a:lnTo>
                    <a:pt x="976693" y="461302"/>
                  </a:lnTo>
                  <a:lnTo>
                    <a:pt x="977658" y="460413"/>
                  </a:lnTo>
                  <a:lnTo>
                    <a:pt x="978242" y="461175"/>
                  </a:lnTo>
                  <a:lnTo>
                    <a:pt x="978979" y="461429"/>
                  </a:lnTo>
                  <a:lnTo>
                    <a:pt x="979830" y="461429"/>
                  </a:lnTo>
                  <a:lnTo>
                    <a:pt x="980020" y="462318"/>
                  </a:lnTo>
                  <a:lnTo>
                    <a:pt x="980643" y="462699"/>
                  </a:lnTo>
                  <a:lnTo>
                    <a:pt x="981697" y="462572"/>
                  </a:lnTo>
                  <a:lnTo>
                    <a:pt x="983043" y="462318"/>
                  </a:lnTo>
                  <a:lnTo>
                    <a:pt x="984631" y="462064"/>
                  </a:lnTo>
                  <a:lnTo>
                    <a:pt x="984935" y="463461"/>
                  </a:lnTo>
                  <a:lnTo>
                    <a:pt x="985050" y="463715"/>
                  </a:lnTo>
                  <a:lnTo>
                    <a:pt x="985431" y="464350"/>
                  </a:lnTo>
                  <a:lnTo>
                    <a:pt x="986040" y="464604"/>
                  </a:lnTo>
                  <a:lnTo>
                    <a:pt x="986116" y="464731"/>
                  </a:lnTo>
                  <a:lnTo>
                    <a:pt x="987183" y="464858"/>
                  </a:lnTo>
                  <a:lnTo>
                    <a:pt x="989876" y="464858"/>
                  </a:lnTo>
                  <a:lnTo>
                    <a:pt x="990841" y="464223"/>
                  </a:lnTo>
                  <a:lnTo>
                    <a:pt x="992060" y="463080"/>
                  </a:lnTo>
                  <a:lnTo>
                    <a:pt x="992060" y="465112"/>
                  </a:lnTo>
                  <a:lnTo>
                    <a:pt x="992187" y="466255"/>
                  </a:lnTo>
                  <a:lnTo>
                    <a:pt x="992289" y="466763"/>
                  </a:lnTo>
                  <a:lnTo>
                    <a:pt x="992822" y="466763"/>
                  </a:lnTo>
                  <a:lnTo>
                    <a:pt x="993775" y="465620"/>
                  </a:lnTo>
                  <a:lnTo>
                    <a:pt x="994587" y="464477"/>
                  </a:lnTo>
                  <a:lnTo>
                    <a:pt x="994841" y="464223"/>
                  </a:lnTo>
                  <a:lnTo>
                    <a:pt x="995311" y="464096"/>
                  </a:lnTo>
                  <a:lnTo>
                    <a:pt x="996022" y="463969"/>
                  </a:lnTo>
                  <a:lnTo>
                    <a:pt x="996226" y="463842"/>
                  </a:lnTo>
                  <a:lnTo>
                    <a:pt x="996353" y="463842"/>
                  </a:lnTo>
                  <a:lnTo>
                    <a:pt x="996442" y="464223"/>
                  </a:lnTo>
                  <a:lnTo>
                    <a:pt x="996327" y="465747"/>
                  </a:lnTo>
                  <a:lnTo>
                    <a:pt x="996670" y="466255"/>
                  </a:lnTo>
                  <a:lnTo>
                    <a:pt x="997559" y="466382"/>
                  </a:lnTo>
                  <a:lnTo>
                    <a:pt x="998855" y="466001"/>
                  </a:lnTo>
                  <a:lnTo>
                    <a:pt x="999375" y="466636"/>
                  </a:lnTo>
                  <a:lnTo>
                    <a:pt x="999667" y="467271"/>
                  </a:lnTo>
                  <a:lnTo>
                    <a:pt x="1001433" y="466509"/>
                  </a:lnTo>
                  <a:lnTo>
                    <a:pt x="1002487" y="466001"/>
                  </a:lnTo>
                  <a:lnTo>
                    <a:pt x="1002753" y="465874"/>
                  </a:lnTo>
                  <a:lnTo>
                    <a:pt x="1003668" y="465112"/>
                  </a:lnTo>
                  <a:lnTo>
                    <a:pt x="1004049" y="467398"/>
                  </a:lnTo>
                  <a:lnTo>
                    <a:pt x="1005001" y="467906"/>
                  </a:lnTo>
                  <a:lnTo>
                    <a:pt x="1006513" y="466382"/>
                  </a:lnTo>
                  <a:lnTo>
                    <a:pt x="1007046" y="466763"/>
                  </a:lnTo>
                  <a:lnTo>
                    <a:pt x="1007605" y="466763"/>
                  </a:lnTo>
                  <a:lnTo>
                    <a:pt x="1008164" y="466636"/>
                  </a:lnTo>
                  <a:lnTo>
                    <a:pt x="1008507" y="466382"/>
                  </a:lnTo>
                  <a:lnTo>
                    <a:pt x="1008837" y="466128"/>
                  </a:lnTo>
                  <a:lnTo>
                    <a:pt x="1009738" y="465747"/>
                  </a:lnTo>
                  <a:lnTo>
                    <a:pt x="1010983" y="466509"/>
                  </a:lnTo>
                  <a:lnTo>
                    <a:pt x="1012355" y="465874"/>
                  </a:lnTo>
                  <a:lnTo>
                    <a:pt x="1012456" y="465747"/>
                  </a:lnTo>
                  <a:lnTo>
                    <a:pt x="1012977" y="465112"/>
                  </a:lnTo>
                  <a:lnTo>
                    <a:pt x="1013828" y="464096"/>
                  </a:lnTo>
                  <a:lnTo>
                    <a:pt x="1014933" y="463842"/>
                  </a:lnTo>
                  <a:lnTo>
                    <a:pt x="1015479" y="463715"/>
                  </a:lnTo>
                  <a:lnTo>
                    <a:pt x="1016304" y="463080"/>
                  </a:lnTo>
                  <a:lnTo>
                    <a:pt x="1017130" y="462445"/>
                  </a:lnTo>
                  <a:lnTo>
                    <a:pt x="1017473" y="462064"/>
                  </a:lnTo>
                  <a:lnTo>
                    <a:pt x="1018819" y="460540"/>
                  </a:lnTo>
                  <a:lnTo>
                    <a:pt x="1018959" y="460540"/>
                  </a:lnTo>
                  <a:lnTo>
                    <a:pt x="1019136" y="460794"/>
                  </a:lnTo>
                  <a:lnTo>
                    <a:pt x="1019327" y="461175"/>
                  </a:lnTo>
                  <a:lnTo>
                    <a:pt x="1019378" y="461683"/>
                  </a:lnTo>
                  <a:lnTo>
                    <a:pt x="1019543" y="462064"/>
                  </a:lnTo>
                  <a:lnTo>
                    <a:pt x="1019911" y="463207"/>
                  </a:lnTo>
                  <a:lnTo>
                    <a:pt x="1020508" y="461810"/>
                  </a:lnTo>
                  <a:lnTo>
                    <a:pt x="1020610" y="461175"/>
                  </a:lnTo>
                  <a:lnTo>
                    <a:pt x="1020660" y="460540"/>
                  </a:lnTo>
                  <a:lnTo>
                    <a:pt x="1020229" y="459651"/>
                  </a:lnTo>
                  <a:lnTo>
                    <a:pt x="1020279" y="459270"/>
                  </a:lnTo>
                  <a:lnTo>
                    <a:pt x="1020445" y="458889"/>
                  </a:lnTo>
                  <a:lnTo>
                    <a:pt x="1020940" y="457746"/>
                  </a:lnTo>
                  <a:lnTo>
                    <a:pt x="1022604" y="456603"/>
                  </a:lnTo>
                  <a:lnTo>
                    <a:pt x="1025169" y="455968"/>
                  </a:lnTo>
                  <a:lnTo>
                    <a:pt x="1025715" y="455333"/>
                  </a:lnTo>
                  <a:lnTo>
                    <a:pt x="1025969" y="454571"/>
                  </a:lnTo>
                  <a:lnTo>
                    <a:pt x="1025944" y="453682"/>
                  </a:lnTo>
                  <a:lnTo>
                    <a:pt x="1025728" y="452412"/>
                  </a:lnTo>
                  <a:lnTo>
                    <a:pt x="1025588" y="451777"/>
                  </a:lnTo>
                  <a:lnTo>
                    <a:pt x="1026414" y="450888"/>
                  </a:lnTo>
                  <a:lnTo>
                    <a:pt x="1026871" y="450507"/>
                  </a:lnTo>
                  <a:lnTo>
                    <a:pt x="1026909" y="450380"/>
                  </a:lnTo>
                  <a:lnTo>
                    <a:pt x="1026998" y="450126"/>
                  </a:lnTo>
                  <a:lnTo>
                    <a:pt x="1026871" y="449872"/>
                  </a:lnTo>
                  <a:lnTo>
                    <a:pt x="1026883" y="449491"/>
                  </a:lnTo>
                  <a:lnTo>
                    <a:pt x="1027798" y="446824"/>
                  </a:lnTo>
                  <a:lnTo>
                    <a:pt x="1028560" y="446824"/>
                  </a:lnTo>
                  <a:lnTo>
                    <a:pt x="1029462" y="447078"/>
                  </a:lnTo>
                  <a:lnTo>
                    <a:pt x="1029843" y="447459"/>
                  </a:lnTo>
                  <a:lnTo>
                    <a:pt x="1030325" y="447205"/>
                  </a:lnTo>
                  <a:lnTo>
                    <a:pt x="1030668" y="446824"/>
                  </a:lnTo>
                  <a:lnTo>
                    <a:pt x="1030897" y="446570"/>
                  </a:lnTo>
                  <a:lnTo>
                    <a:pt x="1030439" y="445681"/>
                  </a:lnTo>
                  <a:lnTo>
                    <a:pt x="1029550" y="445427"/>
                  </a:lnTo>
                  <a:lnTo>
                    <a:pt x="1029055" y="445427"/>
                  </a:lnTo>
                  <a:lnTo>
                    <a:pt x="1028585" y="444792"/>
                  </a:lnTo>
                  <a:lnTo>
                    <a:pt x="1028141" y="443649"/>
                  </a:lnTo>
                  <a:lnTo>
                    <a:pt x="1029716" y="443395"/>
                  </a:lnTo>
                  <a:lnTo>
                    <a:pt x="1031201" y="443903"/>
                  </a:lnTo>
                  <a:lnTo>
                    <a:pt x="1031849" y="443903"/>
                  </a:lnTo>
                  <a:lnTo>
                    <a:pt x="1032497" y="443395"/>
                  </a:lnTo>
                  <a:close/>
                </a:path>
                <a:path w="1116329" h="541020">
                  <a:moveTo>
                    <a:pt x="1033132" y="470382"/>
                  </a:moveTo>
                  <a:lnTo>
                    <a:pt x="1032979" y="470255"/>
                  </a:lnTo>
                  <a:lnTo>
                    <a:pt x="1033043" y="470382"/>
                  </a:lnTo>
                  <a:close/>
                </a:path>
                <a:path w="1116329" h="541020">
                  <a:moveTo>
                    <a:pt x="1046543" y="489813"/>
                  </a:moveTo>
                  <a:lnTo>
                    <a:pt x="1046391" y="489813"/>
                  </a:lnTo>
                  <a:lnTo>
                    <a:pt x="1046441" y="489686"/>
                  </a:lnTo>
                  <a:lnTo>
                    <a:pt x="1046238" y="489559"/>
                  </a:lnTo>
                  <a:lnTo>
                    <a:pt x="1045794" y="489432"/>
                  </a:lnTo>
                  <a:lnTo>
                    <a:pt x="1046403" y="490575"/>
                  </a:lnTo>
                  <a:lnTo>
                    <a:pt x="1046518" y="490194"/>
                  </a:lnTo>
                  <a:lnTo>
                    <a:pt x="1046543" y="489813"/>
                  </a:lnTo>
                  <a:close/>
                </a:path>
                <a:path w="1116329" h="541020">
                  <a:moveTo>
                    <a:pt x="1068285" y="493877"/>
                  </a:moveTo>
                  <a:lnTo>
                    <a:pt x="1067993" y="494004"/>
                  </a:lnTo>
                  <a:lnTo>
                    <a:pt x="1067917" y="494258"/>
                  </a:lnTo>
                  <a:lnTo>
                    <a:pt x="1068082" y="494258"/>
                  </a:lnTo>
                  <a:lnTo>
                    <a:pt x="1068197" y="494131"/>
                  </a:lnTo>
                  <a:lnTo>
                    <a:pt x="1068285" y="493877"/>
                  </a:lnTo>
                  <a:close/>
                </a:path>
                <a:path w="1116329" h="541020">
                  <a:moveTo>
                    <a:pt x="1080846" y="459460"/>
                  </a:moveTo>
                  <a:lnTo>
                    <a:pt x="1080325" y="459587"/>
                  </a:lnTo>
                  <a:lnTo>
                    <a:pt x="1080414" y="460095"/>
                  </a:lnTo>
                  <a:lnTo>
                    <a:pt x="1080604" y="459968"/>
                  </a:lnTo>
                  <a:lnTo>
                    <a:pt x="1080757" y="459841"/>
                  </a:lnTo>
                  <a:lnTo>
                    <a:pt x="1080846" y="459460"/>
                  </a:lnTo>
                  <a:close/>
                </a:path>
                <a:path w="1116329" h="541020">
                  <a:moveTo>
                    <a:pt x="1116050" y="457174"/>
                  </a:moveTo>
                  <a:lnTo>
                    <a:pt x="1115669" y="456793"/>
                  </a:lnTo>
                  <a:lnTo>
                    <a:pt x="1115314" y="456285"/>
                  </a:lnTo>
                  <a:lnTo>
                    <a:pt x="1115441" y="455142"/>
                  </a:lnTo>
                  <a:lnTo>
                    <a:pt x="1115936" y="453618"/>
                  </a:lnTo>
                  <a:lnTo>
                    <a:pt x="1115491" y="453491"/>
                  </a:lnTo>
                  <a:lnTo>
                    <a:pt x="1115402" y="453364"/>
                  </a:lnTo>
                  <a:lnTo>
                    <a:pt x="1115250" y="453110"/>
                  </a:lnTo>
                  <a:lnTo>
                    <a:pt x="1115250" y="452602"/>
                  </a:lnTo>
                  <a:lnTo>
                    <a:pt x="1114120" y="452221"/>
                  </a:lnTo>
                  <a:lnTo>
                    <a:pt x="1113815" y="451713"/>
                  </a:lnTo>
                  <a:lnTo>
                    <a:pt x="1113891" y="450697"/>
                  </a:lnTo>
                  <a:lnTo>
                    <a:pt x="1114704" y="449681"/>
                  </a:lnTo>
                  <a:lnTo>
                    <a:pt x="1114628" y="447522"/>
                  </a:lnTo>
                  <a:lnTo>
                    <a:pt x="1114564" y="447014"/>
                  </a:lnTo>
                  <a:lnTo>
                    <a:pt x="1114209" y="444601"/>
                  </a:lnTo>
                  <a:lnTo>
                    <a:pt x="1113878" y="442823"/>
                  </a:lnTo>
                  <a:lnTo>
                    <a:pt x="1113802" y="442188"/>
                  </a:lnTo>
                  <a:lnTo>
                    <a:pt x="1113713" y="441934"/>
                  </a:lnTo>
                  <a:lnTo>
                    <a:pt x="1113536" y="441553"/>
                  </a:lnTo>
                  <a:lnTo>
                    <a:pt x="1113421" y="441299"/>
                  </a:lnTo>
                  <a:lnTo>
                    <a:pt x="1113548" y="440791"/>
                  </a:lnTo>
                  <a:lnTo>
                    <a:pt x="1113878" y="439267"/>
                  </a:lnTo>
                  <a:lnTo>
                    <a:pt x="1113980" y="438759"/>
                  </a:lnTo>
                  <a:lnTo>
                    <a:pt x="1113383" y="438251"/>
                  </a:lnTo>
                  <a:lnTo>
                    <a:pt x="1113066" y="438251"/>
                  </a:lnTo>
                  <a:lnTo>
                    <a:pt x="1113002" y="437870"/>
                  </a:lnTo>
                  <a:lnTo>
                    <a:pt x="1112215" y="436346"/>
                  </a:lnTo>
                  <a:lnTo>
                    <a:pt x="1112088" y="436092"/>
                  </a:lnTo>
                  <a:lnTo>
                    <a:pt x="1111783" y="436346"/>
                  </a:lnTo>
                  <a:lnTo>
                    <a:pt x="1111288" y="436346"/>
                  </a:lnTo>
                  <a:lnTo>
                    <a:pt x="1110830" y="436092"/>
                  </a:lnTo>
                  <a:lnTo>
                    <a:pt x="1110424" y="435838"/>
                  </a:lnTo>
                  <a:lnTo>
                    <a:pt x="1109891" y="435203"/>
                  </a:lnTo>
                  <a:lnTo>
                    <a:pt x="1107795" y="434695"/>
                  </a:lnTo>
                  <a:lnTo>
                    <a:pt x="1107186" y="434568"/>
                  </a:lnTo>
                  <a:lnTo>
                    <a:pt x="1106982" y="434314"/>
                  </a:lnTo>
                  <a:lnTo>
                    <a:pt x="1106843" y="433425"/>
                  </a:lnTo>
                  <a:lnTo>
                    <a:pt x="1106792" y="433171"/>
                  </a:lnTo>
                  <a:lnTo>
                    <a:pt x="1105420" y="432028"/>
                  </a:lnTo>
                  <a:lnTo>
                    <a:pt x="1103020" y="431774"/>
                  </a:lnTo>
                  <a:lnTo>
                    <a:pt x="1102779" y="432015"/>
                  </a:lnTo>
                  <a:lnTo>
                    <a:pt x="1102563" y="431901"/>
                  </a:lnTo>
                  <a:lnTo>
                    <a:pt x="1102347" y="431520"/>
                  </a:lnTo>
                  <a:lnTo>
                    <a:pt x="1102131" y="431393"/>
                  </a:lnTo>
                  <a:lnTo>
                    <a:pt x="1100696" y="431266"/>
                  </a:lnTo>
                  <a:lnTo>
                    <a:pt x="1100670" y="432015"/>
                  </a:lnTo>
                  <a:lnTo>
                    <a:pt x="1099718" y="431901"/>
                  </a:lnTo>
                  <a:lnTo>
                    <a:pt x="1099731" y="432663"/>
                  </a:lnTo>
                  <a:lnTo>
                    <a:pt x="1100074" y="432663"/>
                  </a:lnTo>
                  <a:lnTo>
                    <a:pt x="1100670" y="432054"/>
                  </a:lnTo>
                  <a:lnTo>
                    <a:pt x="1100543" y="432409"/>
                  </a:lnTo>
                  <a:lnTo>
                    <a:pt x="1100213" y="432917"/>
                  </a:lnTo>
                  <a:lnTo>
                    <a:pt x="1099731" y="433171"/>
                  </a:lnTo>
                  <a:lnTo>
                    <a:pt x="1098677" y="432790"/>
                  </a:lnTo>
                  <a:lnTo>
                    <a:pt x="1098372" y="432409"/>
                  </a:lnTo>
                  <a:lnTo>
                    <a:pt x="1098245" y="432028"/>
                  </a:lnTo>
                  <a:lnTo>
                    <a:pt x="1098207" y="431901"/>
                  </a:lnTo>
                  <a:lnTo>
                    <a:pt x="1097889" y="431901"/>
                  </a:lnTo>
                  <a:lnTo>
                    <a:pt x="1097711" y="432028"/>
                  </a:lnTo>
                  <a:lnTo>
                    <a:pt x="1096657" y="431876"/>
                  </a:lnTo>
                  <a:lnTo>
                    <a:pt x="1096657" y="455396"/>
                  </a:lnTo>
                  <a:lnTo>
                    <a:pt x="1095540" y="458825"/>
                  </a:lnTo>
                  <a:lnTo>
                    <a:pt x="1094867" y="460095"/>
                  </a:lnTo>
                  <a:lnTo>
                    <a:pt x="1093724" y="462127"/>
                  </a:lnTo>
                  <a:lnTo>
                    <a:pt x="1093330" y="463397"/>
                  </a:lnTo>
                  <a:lnTo>
                    <a:pt x="1093177" y="463778"/>
                  </a:lnTo>
                  <a:lnTo>
                    <a:pt x="1092733" y="464540"/>
                  </a:lnTo>
                  <a:lnTo>
                    <a:pt x="1092530" y="464794"/>
                  </a:lnTo>
                  <a:lnTo>
                    <a:pt x="1092327" y="464921"/>
                  </a:lnTo>
                  <a:lnTo>
                    <a:pt x="1090104" y="468731"/>
                  </a:lnTo>
                  <a:lnTo>
                    <a:pt x="1089228" y="470636"/>
                  </a:lnTo>
                  <a:lnTo>
                    <a:pt x="1088059" y="472795"/>
                  </a:lnTo>
                  <a:lnTo>
                    <a:pt x="1086929" y="475208"/>
                  </a:lnTo>
                  <a:lnTo>
                    <a:pt x="1086231" y="476605"/>
                  </a:lnTo>
                  <a:lnTo>
                    <a:pt x="1085761" y="477875"/>
                  </a:lnTo>
                  <a:lnTo>
                    <a:pt x="1085659" y="478510"/>
                  </a:lnTo>
                  <a:lnTo>
                    <a:pt x="1085545" y="479018"/>
                  </a:lnTo>
                  <a:lnTo>
                    <a:pt x="1085418" y="479145"/>
                  </a:lnTo>
                  <a:lnTo>
                    <a:pt x="1085253" y="479145"/>
                  </a:lnTo>
                  <a:lnTo>
                    <a:pt x="1083335" y="481304"/>
                  </a:lnTo>
                  <a:lnTo>
                    <a:pt x="1082738" y="481558"/>
                  </a:lnTo>
                  <a:lnTo>
                    <a:pt x="1078966" y="482447"/>
                  </a:lnTo>
                  <a:lnTo>
                    <a:pt x="1078572" y="482320"/>
                  </a:lnTo>
                  <a:lnTo>
                    <a:pt x="1078382" y="481939"/>
                  </a:lnTo>
                  <a:lnTo>
                    <a:pt x="1076782" y="479907"/>
                  </a:lnTo>
                  <a:lnTo>
                    <a:pt x="1075677" y="479272"/>
                  </a:lnTo>
                  <a:lnTo>
                    <a:pt x="1072769" y="477621"/>
                  </a:lnTo>
                  <a:lnTo>
                    <a:pt x="1072553" y="477494"/>
                  </a:lnTo>
                  <a:lnTo>
                    <a:pt x="1071803" y="477494"/>
                  </a:lnTo>
                  <a:lnTo>
                    <a:pt x="1071600" y="477621"/>
                  </a:lnTo>
                  <a:lnTo>
                    <a:pt x="1071359" y="477621"/>
                  </a:lnTo>
                  <a:lnTo>
                    <a:pt x="1071054" y="477494"/>
                  </a:lnTo>
                  <a:lnTo>
                    <a:pt x="1068095" y="475843"/>
                  </a:lnTo>
                  <a:lnTo>
                    <a:pt x="1067562" y="476224"/>
                  </a:lnTo>
                  <a:lnTo>
                    <a:pt x="1065936" y="477875"/>
                  </a:lnTo>
                  <a:lnTo>
                    <a:pt x="1065860" y="478256"/>
                  </a:lnTo>
                  <a:lnTo>
                    <a:pt x="1065606" y="478510"/>
                  </a:lnTo>
                  <a:lnTo>
                    <a:pt x="1065212" y="478637"/>
                  </a:lnTo>
                  <a:lnTo>
                    <a:pt x="1065060" y="479145"/>
                  </a:lnTo>
                  <a:lnTo>
                    <a:pt x="1064679" y="479272"/>
                  </a:lnTo>
                  <a:lnTo>
                    <a:pt x="1063853" y="479018"/>
                  </a:lnTo>
                  <a:lnTo>
                    <a:pt x="1062850" y="478510"/>
                  </a:lnTo>
                  <a:lnTo>
                    <a:pt x="1062634" y="478002"/>
                  </a:lnTo>
                  <a:lnTo>
                    <a:pt x="1062748" y="476986"/>
                  </a:lnTo>
                  <a:lnTo>
                    <a:pt x="1062863" y="476605"/>
                  </a:lnTo>
                  <a:lnTo>
                    <a:pt x="1063155" y="476478"/>
                  </a:lnTo>
                  <a:lnTo>
                    <a:pt x="1062494" y="475208"/>
                  </a:lnTo>
                  <a:lnTo>
                    <a:pt x="1062532" y="474573"/>
                  </a:lnTo>
                  <a:lnTo>
                    <a:pt x="1062888" y="472668"/>
                  </a:lnTo>
                  <a:lnTo>
                    <a:pt x="1063091" y="472033"/>
                  </a:lnTo>
                  <a:lnTo>
                    <a:pt x="1063129" y="471906"/>
                  </a:lnTo>
                  <a:lnTo>
                    <a:pt x="1063637" y="471652"/>
                  </a:lnTo>
                  <a:lnTo>
                    <a:pt x="1065060" y="472160"/>
                  </a:lnTo>
                  <a:lnTo>
                    <a:pt x="1065276" y="471652"/>
                  </a:lnTo>
                  <a:lnTo>
                    <a:pt x="1066088" y="469747"/>
                  </a:lnTo>
                  <a:lnTo>
                    <a:pt x="1066342" y="468985"/>
                  </a:lnTo>
                  <a:lnTo>
                    <a:pt x="1066761" y="468731"/>
                  </a:lnTo>
                  <a:lnTo>
                    <a:pt x="1068412" y="469239"/>
                  </a:lnTo>
                  <a:lnTo>
                    <a:pt x="1068971" y="469874"/>
                  </a:lnTo>
                  <a:lnTo>
                    <a:pt x="1069035" y="470636"/>
                  </a:lnTo>
                  <a:lnTo>
                    <a:pt x="1069962" y="469747"/>
                  </a:lnTo>
                  <a:lnTo>
                    <a:pt x="1070864" y="468731"/>
                  </a:lnTo>
                  <a:lnTo>
                    <a:pt x="1071194" y="468350"/>
                  </a:lnTo>
                  <a:lnTo>
                    <a:pt x="1072730" y="466064"/>
                  </a:lnTo>
                  <a:lnTo>
                    <a:pt x="1072845" y="465810"/>
                  </a:lnTo>
                  <a:lnTo>
                    <a:pt x="1073086" y="465556"/>
                  </a:lnTo>
                  <a:lnTo>
                    <a:pt x="1073480" y="465302"/>
                  </a:lnTo>
                  <a:lnTo>
                    <a:pt x="1074534" y="465175"/>
                  </a:lnTo>
                  <a:lnTo>
                    <a:pt x="1077569" y="462000"/>
                  </a:lnTo>
                  <a:lnTo>
                    <a:pt x="1078014" y="460603"/>
                  </a:lnTo>
                  <a:lnTo>
                    <a:pt x="1078750" y="459841"/>
                  </a:lnTo>
                  <a:lnTo>
                    <a:pt x="1078865" y="458571"/>
                  </a:lnTo>
                  <a:lnTo>
                    <a:pt x="1078966" y="458444"/>
                  </a:lnTo>
                  <a:lnTo>
                    <a:pt x="1079563" y="458063"/>
                  </a:lnTo>
                  <a:lnTo>
                    <a:pt x="1080312" y="458063"/>
                  </a:lnTo>
                  <a:lnTo>
                    <a:pt x="1080503" y="457936"/>
                  </a:lnTo>
                  <a:lnTo>
                    <a:pt x="1080668" y="458063"/>
                  </a:lnTo>
                  <a:lnTo>
                    <a:pt x="1080858" y="458444"/>
                  </a:lnTo>
                  <a:lnTo>
                    <a:pt x="1080998" y="458571"/>
                  </a:lnTo>
                  <a:lnTo>
                    <a:pt x="1081151" y="458571"/>
                  </a:lnTo>
                  <a:lnTo>
                    <a:pt x="1081303" y="458952"/>
                  </a:lnTo>
                  <a:lnTo>
                    <a:pt x="1081379" y="459460"/>
                  </a:lnTo>
                  <a:lnTo>
                    <a:pt x="1081913" y="459333"/>
                  </a:lnTo>
                  <a:lnTo>
                    <a:pt x="1082205" y="459206"/>
                  </a:lnTo>
                  <a:lnTo>
                    <a:pt x="1083259" y="459587"/>
                  </a:lnTo>
                  <a:lnTo>
                    <a:pt x="1083652" y="459206"/>
                  </a:lnTo>
                  <a:lnTo>
                    <a:pt x="1084186" y="458698"/>
                  </a:lnTo>
                  <a:lnTo>
                    <a:pt x="1084491" y="457936"/>
                  </a:lnTo>
                  <a:lnTo>
                    <a:pt x="1085011" y="456666"/>
                  </a:lnTo>
                  <a:lnTo>
                    <a:pt x="1085621" y="456285"/>
                  </a:lnTo>
                  <a:lnTo>
                    <a:pt x="1086446" y="456031"/>
                  </a:lnTo>
                  <a:lnTo>
                    <a:pt x="1086294" y="455777"/>
                  </a:lnTo>
                  <a:lnTo>
                    <a:pt x="1086396" y="454761"/>
                  </a:lnTo>
                  <a:lnTo>
                    <a:pt x="1086434" y="454634"/>
                  </a:lnTo>
                  <a:lnTo>
                    <a:pt x="1087234" y="454126"/>
                  </a:lnTo>
                  <a:lnTo>
                    <a:pt x="1087412" y="454126"/>
                  </a:lnTo>
                  <a:lnTo>
                    <a:pt x="1088237" y="454380"/>
                  </a:lnTo>
                  <a:lnTo>
                    <a:pt x="1088758" y="454253"/>
                  </a:lnTo>
                  <a:lnTo>
                    <a:pt x="1089215" y="454507"/>
                  </a:lnTo>
                  <a:lnTo>
                    <a:pt x="1089609" y="454761"/>
                  </a:lnTo>
                  <a:lnTo>
                    <a:pt x="1089672" y="455396"/>
                  </a:lnTo>
                  <a:lnTo>
                    <a:pt x="1090942" y="455269"/>
                  </a:lnTo>
                  <a:lnTo>
                    <a:pt x="1091539" y="454253"/>
                  </a:lnTo>
                  <a:lnTo>
                    <a:pt x="1091577" y="454126"/>
                  </a:lnTo>
                  <a:lnTo>
                    <a:pt x="1091730" y="453618"/>
                  </a:lnTo>
                  <a:lnTo>
                    <a:pt x="1092060" y="453364"/>
                  </a:lnTo>
                  <a:lnTo>
                    <a:pt x="1092517" y="453491"/>
                  </a:lnTo>
                  <a:lnTo>
                    <a:pt x="1095654" y="453745"/>
                  </a:lnTo>
                  <a:lnTo>
                    <a:pt x="1096162" y="453745"/>
                  </a:lnTo>
                  <a:lnTo>
                    <a:pt x="1096568" y="454126"/>
                  </a:lnTo>
                  <a:lnTo>
                    <a:pt x="1096657" y="455396"/>
                  </a:lnTo>
                  <a:lnTo>
                    <a:pt x="1096657" y="431876"/>
                  </a:lnTo>
                  <a:lnTo>
                    <a:pt x="1096035" y="431774"/>
                  </a:lnTo>
                  <a:lnTo>
                    <a:pt x="1095375" y="433044"/>
                  </a:lnTo>
                  <a:lnTo>
                    <a:pt x="1094574" y="433425"/>
                  </a:lnTo>
                  <a:lnTo>
                    <a:pt x="1094320" y="433425"/>
                  </a:lnTo>
                  <a:lnTo>
                    <a:pt x="1092225" y="432790"/>
                  </a:lnTo>
                  <a:lnTo>
                    <a:pt x="1090930" y="433425"/>
                  </a:lnTo>
                  <a:lnTo>
                    <a:pt x="1090510" y="433679"/>
                  </a:lnTo>
                  <a:lnTo>
                    <a:pt x="1090053" y="434060"/>
                  </a:lnTo>
                  <a:lnTo>
                    <a:pt x="1089456" y="434314"/>
                  </a:lnTo>
                  <a:lnTo>
                    <a:pt x="1089113" y="434949"/>
                  </a:lnTo>
                  <a:lnTo>
                    <a:pt x="1088390" y="435330"/>
                  </a:lnTo>
                  <a:lnTo>
                    <a:pt x="1087297" y="435584"/>
                  </a:lnTo>
                  <a:lnTo>
                    <a:pt x="1086396" y="436092"/>
                  </a:lnTo>
                  <a:lnTo>
                    <a:pt x="1086650" y="436346"/>
                  </a:lnTo>
                  <a:lnTo>
                    <a:pt x="1087005" y="436981"/>
                  </a:lnTo>
                  <a:lnTo>
                    <a:pt x="1087120" y="437743"/>
                  </a:lnTo>
                  <a:lnTo>
                    <a:pt x="1087018" y="438505"/>
                  </a:lnTo>
                  <a:lnTo>
                    <a:pt x="1086726" y="439013"/>
                  </a:lnTo>
                  <a:lnTo>
                    <a:pt x="1086332" y="439140"/>
                  </a:lnTo>
                  <a:lnTo>
                    <a:pt x="1086040" y="439267"/>
                  </a:lnTo>
                  <a:lnTo>
                    <a:pt x="1085913" y="439140"/>
                  </a:lnTo>
                  <a:lnTo>
                    <a:pt x="1084478" y="439013"/>
                  </a:lnTo>
                  <a:lnTo>
                    <a:pt x="1084021" y="438886"/>
                  </a:lnTo>
                  <a:lnTo>
                    <a:pt x="1083703" y="438505"/>
                  </a:lnTo>
                  <a:lnTo>
                    <a:pt x="1083564" y="438251"/>
                  </a:lnTo>
                  <a:lnTo>
                    <a:pt x="1083449" y="437997"/>
                  </a:lnTo>
                  <a:lnTo>
                    <a:pt x="1083449" y="437235"/>
                  </a:lnTo>
                  <a:lnTo>
                    <a:pt x="1083843" y="436981"/>
                  </a:lnTo>
                  <a:lnTo>
                    <a:pt x="1083894" y="436854"/>
                  </a:lnTo>
                  <a:lnTo>
                    <a:pt x="1084160" y="436854"/>
                  </a:lnTo>
                  <a:lnTo>
                    <a:pt x="1083475" y="436600"/>
                  </a:lnTo>
                  <a:lnTo>
                    <a:pt x="1082890" y="437743"/>
                  </a:lnTo>
                  <a:lnTo>
                    <a:pt x="1082281" y="437997"/>
                  </a:lnTo>
                  <a:lnTo>
                    <a:pt x="1078623" y="439267"/>
                  </a:lnTo>
                  <a:lnTo>
                    <a:pt x="1077315" y="441299"/>
                  </a:lnTo>
                  <a:lnTo>
                    <a:pt x="1076833" y="441553"/>
                  </a:lnTo>
                  <a:lnTo>
                    <a:pt x="1076248" y="441299"/>
                  </a:lnTo>
                  <a:lnTo>
                    <a:pt x="1076299" y="442188"/>
                  </a:lnTo>
                  <a:lnTo>
                    <a:pt x="1075956" y="442188"/>
                  </a:lnTo>
                  <a:lnTo>
                    <a:pt x="1075055" y="442696"/>
                  </a:lnTo>
                  <a:lnTo>
                    <a:pt x="1073023" y="442823"/>
                  </a:lnTo>
                  <a:lnTo>
                    <a:pt x="1072438" y="443839"/>
                  </a:lnTo>
                  <a:lnTo>
                    <a:pt x="1072083" y="444347"/>
                  </a:lnTo>
                  <a:lnTo>
                    <a:pt x="1071600" y="444601"/>
                  </a:lnTo>
                  <a:lnTo>
                    <a:pt x="1070102" y="444093"/>
                  </a:lnTo>
                  <a:lnTo>
                    <a:pt x="1069060" y="444982"/>
                  </a:lnTo>
                  <a:lnTo>
                    <a:pt x="1068933" y="446125"/>
                  </a:lnTo>
                  <a:lnTo>
                    <a:pt x="1068857" y="446379"/>
                  </a:lnTo>
                  <a:lnTo>
                    <a:pt x="1068489" y="446760"/>
                  </a:lnTo>
                  <a:lnTo>
                    <a:pt x="1068082" y="447014"/>
                  </a:lnTo>
                  <a:lnTo>
                    <a:pt x="1067663" y="447014"/>
                  </a:lnTo>
                  <a:lnTo>
                    <a:pt x="1066228" y="446760"/>
                  </a:lnTo>
                  <a:lnTo>
                    <a:pt x="1064844" y="447522"/>
                  </a:lnTo>
                  <a:lnTo>
                    <a:pt x="1063472" y="448411"/>
                  </a:lnTo>
                  <a:lnTo>
                    <a:pt x="1060335" y="450951"/>
                  </a:lnTo>
                  <a:lnTo>
                    <a:pt x="1058887" y="451840"/>
                  </a:lnTo>
                  <a:lnTo>
                    <a:pt x="1057719" y="452348"/>
                  </a:lnTo>
                  <a:lnTo>
                    <a:pt x="1057478" y="452602"/>
                  </a:lnTo>
                  <a:lnTo>
                    <a:pt x="1053858" y="455777"/>
                  </a:lnTo>
                  <a:lnTo>
                    <a:pt x="1051877" y="457301"/>
                  </a:lnTo>
                  <a:lnTo>
                    <a:pt x="1050505" y="458190"/>
                  </a:lnTo>
                  <a:lnTo>
                    <a:pt x="1049769" y="458444"/>
                  </a:lnTo>
                  <a:lnTo>
                    <a:pt x="1047915" y="461111"/>
                  </a:lnTo>
                  <a:lnTo>
                    <a:pt x="1046721" y="461746"/>
                  </a:lnTo>
                  <a:lnTo>
                    <a:pt x="1046340" y="462127"/>
                  </a:lnTo>
                  <a:lnTo>
                    <a:pt x="1042847" y="464159"/>
                  </a:lnTo>
                  <a:lnTo>
                    <a:pt x="1040396" y="466064"/>
                  </a:lnTo>
                  <a:lnTo>
                    <a:pt x="1038961" y="467969"/>
                  </a:lnTo>
                  <a:lnTo>
                    <a:pt x="1037780" y="468604"/>
                  </a:lnTo>
                  <a:lnTo>
                    <a:pt x="1037209" y="468731"/>
                  </a:lnTo>
                  <a:lnTo>
                    <a:pt x="1036154" y="469239"/>
                  </a:lnTo>
                  <a:lnTo>
                    <a:pt x="1035748" y="469493"/>
                  </a:lnTo>
                  <a:lnTo>
                    <a:pt x="1034059" y="470001"/>
                  </a:lnTo>
                  <a:lnTo>
                    <a:pt x="1033132" y="470382"/>
                  </a:lnTo>
                  <a:lnTo>
                    <a:pt x="1033157" y="470636"/>
                  </a:lnTo>
                  <a:lnTo>
                    <a:pt x="1033284" y="470890"/>
                  </a:lnTo>
                  <a:lnTo>
                    <a:pt x="1033056" y="471627"/>
                  </a:lnTo>
                  <a:lnTo>
                    <a:pt x="1033056" y="498703"/>
                  </a:lnTo>
                  <a:lnTo>
                    <a:pt x="1032687" y="499846"/>
                  </a:lnTo>
                  <a:lnTo>
                    <a:pt x="1032281" y="500100"/>
                  </a:lnTo>
                  <a:lnTo>
                    <a:pt x="1031633" y="500100"/>
                  </a:lnTo>
                  <a:lnTo>
                    <a:pt x="1030058" y="499465"/>
                  </a:lnTo>
                  <a:lnTo>
                    <a:pt x="1029817" y="498703"/>
                  </a:lnTo>
                  <a:lnTo>
                    <a:pt x="1030173" y="497560"/>
                  </a:lnTo>
                  <a:lnTo>
                    <a:pt x="1030198" y="497052"/>
                  </a:lnTo>
                  <a:lnTo>
                    <a:pt x="1030998" y="496544"/>
                  </a:lnTo>
                  <a:lnTo>
                    <a:pt x="1031646" y="496671"/>
                  </a:lnTo>
                  <a:lnTo>
                    <a:pt x="1031989" y="496798"/>
                  </a:lnTo>
                  <a:lnTo>
                    <a:pt x="1032052" y="497179"/>
                  </a:lnTo>
                  <a:lnTo>
                    <a:pt x="1032967" y="498195"/>
                  </a:lnTo>
                  <a:lnTo>
                    <a:pt x="1033056" y="498703"/>
                  </a:lnTo>
                  <a:lnTo>
                    <a:pt x="1033056" y="471627"/>
                  </a:lnTo>
                  <a:lnTo>
                    <a:pt x="1032929" y="472033"/>
                  </a:lnTo>
                  <a:lnTo>
                    <a:pt x="1032700" y="471906"/>
                  </a:lnTo>
                  <a:lnTo>
                    <a:pt x="1031278" y="473176"/>
                  </a:lnTo>
                  <a:lnTo>
                    <a:pt x="1027709" y="476605"/>
                  </a:lnTo>
                  <a:lnTo>
                    <a:pt x="1027658" y="476732"/>
                  </a:lnTo>
                  <a:lnTo>
                    <a:pt x="1027531" y="476859"/>
                  </a:lnTo>
                  <a:lnTo>
                    <a:pt x="1027341" y="476986"/>
                  </a:lnTo>
                  <a:lnTo>
                    <a:pt x="1027290" y="477113"/>
                  </a:lnTo>
                  <a:lnTo>
                    <a:pt x="1027137" y="477367"/>
                  </a:lnTo>
                  <a:lnTo>
                    <a:pt x="1025728" y="478510"/>
                  </a:lnTo>
                  <a:lnTo>
                    <a:pt x="1025537" y="478637"/>
                  </a:lnTo>
                  <a:lnTo>
                    <a:pt x="1025512" y="478764"/>
                  </a:lnTo>
                  <a:lnTo>
                    <a:pt x="1025385" y="479018"/>
                  </a:lnTo>
                  <a:lnTo>
                    <a:pt x="1025182" y="479272"/>
                  </a:lnTo>
                  <a:lnTo>
                    <a:pt x="1024737" y="479653"/>
                  </a:lnTo>
                  <a:lnTo>
                    <a:pt x="1023150" y="480415"/>
                  </a:lnTo>
                  <a:lnTo>
                    <a:pt x="1021715" y="481558"/>
                  </a:lnTo>
                  <a:lnTo>
                    <a:pt x="1019810" y="483209"/>
                  </a:lnTo>
                  <a:lnTo>
                    <a:pt x="1017638" y="485368"/>
                  </a:lnTo>
                  <a:lnTo>
                    <a:pt x="1015809" y="487146"/>
                  </a:lnTo>
                  <a:lnTo>
                    <a:pt x="1015707" y="487527"/>
                  </a:lnTo>
                  <a:lnTo>
                    <a:pt x="1015568" y="487654"/>
                  </a:lnTo>
                  <a:lnTo>
                    <a:pt x="1015479" y="488543"/>
                  </a:lnTo>
                  <a:lnTo>
                    <a:pt x="1015606" y="488924"/>
                  </a:lnTo>
                  <a:lnTo>
                    <a:pt x="1016114" y="489686"/>
                  </a:lnTo>
                  <a:lnTo>
                    <a:pt x="1017422" y="490194"/>
                  </a:lnTo>
                  <a:lnTo>
                    <a:pt x="1017727" y="490575"/>
                  </a:lnTo>
                  <a:lnTo>
                    <a:pt x="1018197" y="491464"/>
                  </a:lnTo>
                  <a:lnTo>
                    <a:pt x="1018286" y="493877"/>
                  </a:lnTo>
                  <a:lnTo>
                    <a:pt x="1020038" y="496544"/>
                  </a:lnTo>
                  <a:lnTo>
                    <a:pt x="1021003" y="496544"/>
                  </a:lnTo>
                  <a:lnTo>
                    <a:pt x="1021308" y="496671"/>
                  </a:lnTo>
                  <a:lnTo>
                    <a:pt x="1021562" y="496925"/>
                  </a:lnTo>
                  <a:lnTo>
                    <a:pt x="1022375" y="498576"/>
                  </a:lnTo>
                  <a:lnTo>
                    <a:pt x="1023391" y="500100"/>
                  </a:lnTo>
                  <a:lnTo>
                    <a:pt x="1023810" y="501116"/>
                  </a:lnTo>
                  <a:lnTo>
                    <a:pt x="1023886" y="502259"/>
                  </a:lnTo>
                  <a:lnTo>
                    <a:pt x="1024064" y="502640"/>
                  </a:lnTo>
                  <a:lnTo>
                    <a:pt x="1024432" y="503021"/>
                  </a:lnTo>
                  <a:lnTo>
                    <a:pt x="1024839" y="503275"/>
                  </a:lnTo>
                  <a:lnTo>
                    <a:pt x="1024991" y="503656"/>
                  </a:lnTo>
                  <a:lnTo>
                    <a:pt x="1026033" y="503529"/>
                  </a:lnTo>
                  <a:lnTo>
                    <a:pt x="1026439" y="503275"/>
                  </a:lnTo>
                  <a:lnTo>
                    <a:pt x="1026807" y="503402"/>
                  </a:lnTo>
                  <a:lnTo>
                    <a:pt x="1027696" y="504545"/>
                  </a:lnTo>
                  <a:lnTo>
                    <a:pt x="1028433" y="503783"/>
                  </a:lnTo>
                  <a:lnTo>
                    <a:pt x="1028522" y="503275"/>
                  </a:lnTo>
                  <a:lnTo>
                    <a:pt x="1028763" y="502005"/>
                  </a:lnTo>
                  <a:lnTo>
                    <a:pt x="1028865" y="501624"/>
                  </a:lnTo>
                  <a:lnTo>
                    <a:pt x="1029144" y="501370"/>
                  </a:lnTo>
                  <a:lnTo>
                    <a:pt x="1029538" y="501116"/>
                  </a:lnTo>
                  <a:lnTo>
                    <a:pt x="1032535" y="500100"/>
                  </a:lnTo>
                  <a:lnTo>
                    <a:pt x="1032903" y="499973"/>
                  </a:lnTo>
                  <a:lnTo>
                    <a:pt x="1033170" y="499973"/>
                  </a:lnTo>
                  <a:lnTo>
                    <a:pt x="1033195" y="499846"/>
                  </a:lnTo>
                  <a:lnTo>
                    <a:pt x="1033589" y="499465"/>
                  </a:lnTo>
                  <a:lnTo>
                    <a:pt x="1033411" y="498322"/>
                  </a:lnTo>
                  <a:lnTo>
                    <a:pt x="1033411" y="497560"/>
                  </a:lnTo>
                  <a:lnTo>
                    <a:pt x="1033564" y="497687"/>
                  </a:lnTo>
                  <a:lnTo>
                    <a:pt x="1033678" y="497560"/>
                  </a:lnTo>
                  <a:lnTo>
                    <a:pt x="1033780" y="497179"/>
                  </a:lnTo>
                  <a:lnTo>
                    <a:pt x="1034072" y="497052"/>
                  </a:lnTo>
                  <a:lnTo>
                    <a:pt x="1035735" y="496544"/>
                  </a:lnTo>
                  <a:lnTo>
                    <a:pt x="1036828" y="494639"/>
                  </a:lnTo>
                  <a:lnTo>
                    <a:pt x="1036942" y="494385"/>
                  </a:lnTo>
                  <a:lnTo>
                    <a:pt x="1037107" y="493877"/>
                  </a:lnTo>
                  <a:lnTo>
                    <a:pt x="1037564" y="493750"/>
                  </a:lnTo>
                  <a:lnTo>
                    <a:pt x="1038923" y="494131"/>
                  </a:lnTo>
                  <a:lnTo>
                    <a:pt x="1039431" y="494131"/>
                  </a:lnTo>
                  <a:lnTo>
                    <a:pt x="1039825" y="494004"/>
                  </a:lnTo>
                  <a:lnTo>
                    <a:pt x="1039901" y="493750"/>
                  </a:lnTo>
                  <a:lnTo>
                    <a:pt x="1040269" y="492607"/>
                  </a:lnTo>
                  <a:lnTo>
                    <a:pt x="1040638" y="492226"/>
                  </a:lnTo>
                  <a:lnTo>
                    <a:pt x="1042962" y="491210"/>
                  </a:lnTo>
                  <a:lnTo>
                    <a:pt x="1043152" y="491083"/>
                  </a:lnTo>
                  <a:lnTo>
                    <a:pt x="1043482" y="491083"/>
                  </a:lnTo>
                  <a:lnTo>
                    <a:pt x="1045362" y="491464"/>
                  </a:lnTo>
                  <a:lnTo>
                    <a:pt x="1044917" y="491337"/>
                  </a:lnTo>
                  <a:lnTo>
                    <a:pt x="1044638" y="491210"/>
                  </a:lnTo>
                  <a:lnTo>
                    <a:pt x="1044562" y="491083"/>
                  </a:lnTo>
                  <a:lnTo>
                    <a:pt x="1044181" y="490321"/>
                  </a:lnTo>
                  <a:lnTo>
                    <a:pt x="1044194" y="489940"/>
                  </a:lnTo>
                  <a:lnTo>
                    <a:pt x="1044816" y="489305"/>
                  </a:lnTo>
                  <a:lnTo>
                    <a:pt x="1044892" y="489051"/>
                  </a:lnTo>
                  <a:lnTo>
                    <a:pt x="1045337" y="488670"/>
                  </a:lnTo>
                  <a:lnTo>
                    <a:pt x="1045705" y="488543"/>
                  </a:lnTo>
                  <a:lnTo>
                    <a:pt x="1046467" y="488797"/>
                  </a:lnTo>
                  <a:lnTo>
                    <a:pt x="1046772" y="489432"/>
                  </a:lnTo>
                  <a:lnTo>
                    <a:pt x="1047153" y="489813"/>
                  </a:lnTo>
                  <a:lnTo>
                    <a:pt x="1047229" y="490194"/>
                  </a:lnTo>
                  <a:lnTo>
                    <a:pt x="1047102" y="490702"/>
                  </a:lnTo>
                  <a:lnTo>
                    <a:pt x="1047013" y="490956"/>
                  </a:lnTo>
                  <a:lnTo>
                    <a:pt x="1046124" y="491464"/>
                  </a:lnTo>
                  <a:lnTo>
                    <a:pt x="1045362" y="491464"/>
                  </a:lnTo>
                  <a:lnTo>
                    <a:pt x="1047242" y="491845"/>
                  </a:lnTo>
                  <a:lnTo>
                    <a:pt x="1048448" y="491210"/>
                  </a:lnTo>
                  <a:lnTo>
                    <a:pt x="1048956" y="491210"/>
                  </a:lnTo>
                  <a:lnTo>
                    <a:pt x="1049642" y="491337"/>
                  </a:lnTo>
                  <a:lnTo>
                    <a:pt x="1050239" y="491845"/>
                  </a:lnTo>
                  <a:lnTo>
                    <a:pt x="1050290" y="491210"/>
                  </a:lnTo>
                  <a:lnTo>
                    <a:pt x="1050366" y="490702"/>
                  </a:lnTo>
                  <a:lnTo>
                    <a:pt x="1050556" y="490321"/>
                  </a:lnTo>
                  <a:lnTo>
                    <a:pt x="1051433" y="489940"/>
                  </a:lnTo>
                  <a:lnTo>
                    <a:pt x="1052626" y="490321"/>
                  </a:lnTo>
                  <a:lnTo>
                    <a:pt x="1052728" y="490448"/>
                  </a:lnTo>
                  <a:lnTo>
                    <a:pt x="1052804" y="492353"/>
                  </a:lnTo>
                  <a:lnTo>
                    <a:pt x="1054303" y="492353"/>
                  </a:lnTo>
                  <a:lnTo>
                    <a:pt x="1054506" y="492226"/>
                  </a:lnTo>
                  <a:lnTo>
                    <a:pt x="1054836" y="492226"/>
                  </a:lnTo>
                  <a:lnTo>
                    <a:pt x="1057376" y="491337"/>
                  </a:lnTo>
                  <a:lnTo>
                    <a:pt x="1057935" y="491210"/>
                  </a:lnTo>
                  <a:lnTo>
                    <a:pt x="1058291" y="491337"/>
                  </a:lnTo>
                  <a:lnTo>
                    <a:pt x="1058506" y="491718"/>
                  </a:lnTo>
                  <a:lnTo>
                    <a:pt x="1059040" y="492353"/>
                  </a:lnTo>
                  <a:lnTo>
                    <a:pt x="1059980" y="491210"/>
                  </a:lnTo>
                  <a:lnTo>
                    <a:pt x="1060297" y="490829"/>
                  </a:lnTo>
                  <a:lnTo>
                    <a:pt x="1060742" y="490448"/>
                  </a:lnTo>
                  <a:lnTo>
                    <a:pt x="1061199" y="490321"/>
                  </a:lnTo>
                  <a:lnTo>
                    <a:pt x="1061643" y="490448"/>
                  </a:lnTo>
                  <a:lnTo>
                    <a:pt x="1063307" y="491464"/>
                  </a:lnTo>
                  <a:lnTo>
                    <a:pt x="1063612" y="491591"/>
                  </a:lnTo>
                  <a:lnTo>
                    <a:pt x="1063802" y="491718"/>
                  </a:lnTo>
                  <a:lnTo>
                    <a:pt x="1063917" y="491972"/>
                  </a:lnTo>
                  <a:lnTo>
                    <a:pt x="1064361" y="491210"/>
                  </a:lnTo>
                  <a:lnTo>
                    <a:pt x="1064488" y="490956"/>
                  </a:lnTo>
                  <a:lnTo>
                    <a:pt x="1065301" y="490448"/>
                  </a:lnTo>
                  <a:lnTo>
                    <a:pt x="1065542" y="490448"/>
                  </a:lnTo>
                  <a:lnTo>
                    <a:pt x="1066457" y="490829"/>
                  </a:lnTo>
                  <a:lnTo>
                    <a:pt x="1066558" y="491591"/>
                  </a:lnTo>
                  <a:lnTo>
                    <a:pt x="1065949" y="493369"/>
                  </a:lnTo>
                  <a:lnTo>
                    <a:pt x="1066177" y="493496"/>
                  </a:lnTo>
                  <a:lnTo>
                    <a:pt x="1066419" y="492734"/>
                  </a:lnTo>
                  <a:lnTo>
                    <a:pt x="1066965" y="492353"/>
                  </a:lnTo>
                  <a:lnTo>
                    <a:pt x="1067828" y="492226"/>
                  </a:lnTo>
                  <a:lnTo>
                    <a:pt x="1068019" y="492099"/>
                  </a:lnTo>
                  <a:lnTo>
                    <a:pt x="1068324" y="492226"/>
                  </a:lnTo>
                  <a:lnTo>
                    <a:pt x="1068730" y="492480"/>
                  </a:lnTo>
                  <a:lnTo>
                    <a:pt x="1069022" y="492607"/>
                  </a:lnTo>
                  <a:lnTo>
                    <a:pt x="1069035" y="493496"/>
                  </a:lnTo>
                  <a:lnTo>
                    <a:pt x="1069111" y="493623"/>
                  </a:lnTo>
                  <a:lnTo>
                    <a:pt x="1069568" y="493750"/>
                  </a:lnTo>
                  <a:lnTo>
                    <a:pt x="1070317" y="494512"/>
                  </a:lnTo>
                  <a:lnTo>
                    <a:pt x="1070851" y="494385"/>
                  </a:lnTo>
                  <a:lnTo>
                    <a:pt x="1071537" y="494639"/>
                  </a:lnTo>
                  <a:lnTo>
                    <a:pt x="1074331" y="496798"/>
                  </a:lnTo>
                  <a:lnTo>
                    <a:pt x="1074775" y="496925"/>
                  </a:lnTo>
                  <a:lnTo>
                    <a:pt x="1074801" y="497687"/>
                  </a:lnTo>
                  <a:lnTo>
                    <a:pt x="1074699" y="498703"/>
                  </a:lnTo>
                  <a:lnTo>
                    <a:pt x="1074216" y="500227"/>
                  </a:lnTo>
                  <a:lnTo>
                    <a:pt x="1073404" y="502005"/>
                  </a:lnTo>
                  <a:lnTo>
                    <a:pt x="1073010" y="503275"/>
                  </a:lnTo>
                  <a:lnTo>
                    <a:pt x="1072743" y="503783"/>
                  </a:lnTo>
                  <a:lnTo>
                    <a:pt x="1072311" y="504545"/>
                  </a:lnTo>
                  <a:lnTo>
                    <a:pt x="1071943" y="505307"/>
                  </a:lnTo>
                  <a:lnTo>
                    <a:pt x="1071778" y="505815"/>
                  </a:lnTo>
                  <a:lnTo>
                    <a:pt x="1071651" y="506704"/>
                  </a:lnTo>
                  <a:lnTo>
                    <a:pt x="1071511" y="507085"/>
                  </a:lnTo>
                  <a:lnTo>
                    <a:pt x="1071054" y="507720"/>
                  </a:lnTo>
                  <a:lnTo>
                    <a:pt x="1070965" y="508482"/>
                  </a:lnTo>
                  <a:lnTo>
                    <a:pt x="1070711" y="508990"/>
                  </a:lnTo>
                  <a:lnTo>
                    <a:pt x="1070317" y="509244"/>
                  </a:lnTo>
                  <a:lnTo>
                    <a:pt x="1069505" y="511784"/>
                  </a:lnTo>
                  <a:lnTo>
                    <a:pt x="1069098" y="512546"/>
                  </a:lnTo>
                  <a:lnTo>
                    <a:pt x="1068425" y="513562"/>
                  </a:lnTo>
                  <a:lnTo>
                    <a:pt x="1068197" y="514324"/>
                  </a:lnTo>
                  <a:lnTo>
                    <a:pt x="1067828" y="514705"/>
                  </a:lnTo>
                  <a:lnTo>
                    <a:pt x="1067485" y="515213"/>
                  </a:lnTo>
                  <a:lnTo>
                    <a:pt x="1067028" y="516356"/>
                  </a:lnTo>
                  <a:lnTo>
                    <a:pt x="1066584" y="517753"/>
                  </a:lnTo>
                  <a:lnTo>
                    <a:pt x="1065796" y="519150"/>
                  </a:lnTo>
                  <a:lnTo>
                    <a:pt x="1065212" y="520928"/>
                  </a:lnTo>
                  <a:lnTo>
                    <a:pt x="1064844" y="523214"/>
                  </a:lnTo>
                  <a:lnTo>
                    <a:pt x="1064399" y="524611"/>
                  </a:lnTo>
                  <a:lnTo>
                    <a:pt x="1063307" y="526897"/>
                  </a:lnTo>
                  <a:lnTo>
                    <a:pt x="1062901" y="528675"/>
                  </a:lnTo>
                  <a:lnTo>
                    <a:pt x="1063180" y="529945"/>
                  </a:lnTo>
                  <a:lnTo>
                    <a:pt x="1063193" y="531342"/>
                  </a:lnTo>
                  <a:lnTo>
                    <a:pt x="1065936" y="535279"/>
                  </a:lnTo>
                  <a:lnTo>
                    <a:pt x="1069340" y="538327"/>
                  </a:lnTo>
                  <a:lnTo>
                    <a:pt x="1073429" y="540613"/>
                  </a:lnTo>
                  <a:lnTo>
                    <a:pt x="1075410" y="536803"/>
                  </a:lnTo>
                  <a:lnTo>
                    <a:pt x="1075601" y="536676"/>
                  </a:lnTo>
                  <a:lnTo>
                    <a:pt x="1075728" y="536549"/>
                  </a:lnTo>
                  <a:lnTo>
                    <a:pt x="1075778" y="536422"/>
                  </a:lnTo>
                  <a:lnTo>
                    <a:pt x="1077874" y="535406"/>
                  </a:lnTo>
                  <a:lnTo>
                    <a:pt x="1076985" y="534263"/>
                  </a:lnTo>
                  <a:lnTo>
                    <a:pt x="1076960" y="533628"/>
                  </a:lnTo>
                  <a:lnTo>
                    <a:pt x="1077963" y="528929"/>
                  </a:lnTo>
                  <a:lnTo>
                    <a:pt x="1080338" y="524357"/>
                  </a:lnTo>
                  <a:lnTo>
                    <a:pt x="1084110" y="519912"/>
                  </a:lnTo>
                  <a:lnTo>
                    <a:pt x="1084021" y="519404"/>
                  </a:lnTo>
                  <a:lnTo>
                    <a:pt x="1083043" y="519023"/>
                  </a:lnTo>
                  <a:lnTo>
                    <a:pt x="1082840" y="518896"/>
                  </a:lnTo>
                  <a:lnTo>
                    <a:pt x="1082522" y="518388"/>
                  </a:lnTo>
                  <a:lnTo>
                    <a:pt x="1082548" y="517753"/>
                  </a:lnTo>
                  <a:lnTo>
                    <a:pt x="1082992" y="516356"/>
                  </a:lnTo>
                  <a:lnTo>
                    <a:pt x="1083729" y="515340"/>
                  </a:lnTo>
                  <a:lnTo>
                    <a:pt x="1084719" y="514832"/>
                  </a:lnTo>
                  <a:lnTo>
                    <a:pt x="1084643" y="514324"/>
                  </a:lnTo>
                  <a:lnTo>
                    <a:pt x="1084554" y="513308"/>
                  </a:lnTo>
                  <a:lnTo>
                    <a:pt x="1084707" y="512927"/>
                  </a:lnTo>
                  <a:lnTo>
                    <a:pt x="1085011" y="512419"/>
                  </a:lnTo>
                  <a:lnTo>
                    <a:pt x="1087234" y="511022"/>
                  </a:lnTo>
                  <a:lnTo>
                    <a:pt x="1088339" y="508355"/>
                  </a:lnTo>
                  <a:lnTo>
                    <a:pt x="1087691" y="506704"/>
                  </a:lnTo>
                  <a:lnTo>
                    <a:pt x="1087716" y="506069"/>
                  </a:lnTo>
                  <a:lnTo>
                    <a:pt x="1088174" y="505815"/>
                  </a:lnTo>
                  <a:lnTo>
                    <a:pt x="1089050" y="504545"/>
                  </a:lnTo>
                  <a:lnTo>
                    <a:pt x="1088136" y="502767"/>
                  </a:lnTo>
                  <a:lnTo>
                    <a:pt x="1088364" y="502259"/>
                  </a:lnTo>
                  <a:lnTo>
                    <a:pt x="1089964" y="501497"/>
                  </a:lnTo>
                  <a:lnTo>
                    <a:pt x="1090968" y="501370"/>
                  </a:lnTo>
                  <a:lnTo>
                    <a:pt x="1092174" y="501751"/>
                  </a:lnTo>
                  <a:lnTo>
                    <a:pt x="1092238" y="501370"/>
                  </a:lnTo>
                  <a:lnTo>
                    <a:pt x="1093254" y="496163"/>
                  </a:lnTo>
                  <a:lnTo>
                    <a:pt x="1093393" y="495655"/>
                  </a:lnTo>
                  <a:lnTo>
                    <a:pt x="1093736" y="495401"/>
                  </a:lnTo>
                  <a:lnTo>
                    <a:pt x="1094282" y="495274"/>
                  </a:lnTo>
                  <a:lnTo>
                    <a:pt x="1094587" y="495401"/>
                  </a:lnTo>
                  <a:lnTo>
                    <a:pt x="1094752" y="495274"/>
                  </a:lnTo>
                  <a:lnTo>
                    <a:pt x="1094917" y="495147"/>
                  </a:lnTo>
                  <a:lnTo>
                    <a:pt x="1095298" y="494385"/>
                  </a:lnTo>
                  <a:lnTo>
                    <a:pt x="1095400" y="494131"/>
                  </a:lnTo>
                  <a:lnTo>
                    <a:pt x="1095768" y="493750"/>
                  </a:lnTo>
                  <a:lnTo>
                    <a:pt x="1095984" y="492099"/>
                  </a:lnTo>
                  <a:lnTo>
                    <a:pt x="1096098" y="491210"/>
                  </a:lnTo>
                  <a:lnTo>
                    <a:pt x="1096225" y="490829"/>
                  </a:lnTo>
                  <a:lnTo>
                    <a:pt x="1096467" y="490575"/>
                  </a:lnTo>
                  <a:lnTo>
                    <a:pt x="1096695" y="490448"/>
                  </a:lnTo>
                  <a:lnTo>
                    <a:pt x="1096937" y="490321"/>
                  </a:lnTo>
                  <a:lnTo>
                    <a:pt x="1097165" y="490194"/>
                  </a:lnTo>
                  <a:lnTo>
                    <a:pt x="1097241" y="489940"/>
                  </a:lnTo>
                  <a:lnTo>
                    <a:pt x="1097127" y="489305"/>
                  </a:lnTo>
                  <a:lnTo>
                    <a:pt x="1097394" y="488924"/>
                  </a:lnTo>
                  <a:lnTo>
                    <a:pt x="1098054" y="489051"/>
                  </a:lnTo>
                  <a:lnTo>
                    <a:pt x="1098042" y="488924"/>
                  </a:lnTo>
                  <a:lnTo>
                    <a:pt x="1097991" y="488543"/>
                  </a:lnTo>
                  <a:lnTo>
                    <a:pt x="1097965" y="488416"/>
                  </a:lnTo>
                  <a:lnTo>
                    <a:pt x="1098169" y="487908"/>
                  </a:lnTo>
                  <a:lnTo>
                    <a:pt x="1098359" y="487527"/>
                  </a:lnTo>
                  <a:lnTo>
                    <a:pt x="1098562" y="487400"/>
                  </a:lnTo>
                  <a:lnTo>
                    <a:pt x="1098931" y="487019"/>
                  </a:lnTo>
                  <a:lnTo>
                    <a:pt x="1098029" y="486765"/>
                  </a:lnTo>
                  <a:lnTo>
                    <a:pt x="1096822" y="485876"/>
                  </a:lnTo>
                  <a:lnTo>
                    <a:pt x="1096606" y="485495"/>
                  </a:lnTo>
                  <a:lnTo>
                    <a:pt x="1096492" y="483717"/>
                  </a:lnTo>
                  <a:lnTo>
                    <a:pt x="1096238" y="483463"/>
                  </a:lnTo>
                  <a:lnTo>
                    <a:pt x="1096416" y="483209"/>
                  </a:lnTo>
                  <a:lnTo>
                    <a:pt x="1097610" y="482574"/>
                  </a:lnTo>
                  <a:lnTo>
                    <a:pt x="1098067" y="482701"/>
                  </a:lnTo>
                  <a:lnTo>
                    <a:pt x="1098664" y="483209"/>
                  </a:lnTo>
                  <a:lnTo>
                    <a:pt x="1098778" y="482574"/>
                  </a:lnTo>
                  <a:lnTo>
                    <a:pt x="1098867" y="482447"/>
                  </a:lnTo>
                  <a:lnTo>
                    <a:pt x="1099400" y="481685"/>
                  </a:lnTo>
                  <a:lnTo>
                    <a:pt x="1099947" y="481558"/>
                  </a:lnTo>
                  <a:lnTo>
                    <a:pt x="1100378" y="481812"/>
                  </a:lnTo>
                  <a:lnTo>
                    <a:pt x="1101534" y="483590"/>
                  </a:lnTo>
                  <a:lnTo>
                    <a:pt x="1101585" y="483463"/>
                  </a:lnTo>
                  <a:lnTo>
                    <a:pt x="1101496" y="481558"/>
                  </a:lnTo>
                  <a:lnTo>
                    <a:pt x="1101534" y="481304"/>
                  </a:lnTo>
                  <a:lnTo>
                    <a:pt x="1102080" y="479526"/>
                  </a:lnTo>
                  <a:lnTo>
                    <a:pt x="1103515" y="478510"/>
                  </a:lnTo>
                  <a:lnTo>
                    <a:pt x="1103731" y="478383"/>
                  </a:lnTo>
                  <a:lnTo>
                    <a:pt x="1103274" y="478256"/>
                  </a:lnTo>
                  <a:lnTo>
                    <a:pt x="1103007" y="477875"/>
                  </a:lnTo>
                  <a:lnTo>
                    <a:pt x="1102893" y="477621"/>
                  </a:lnTo>
                  <a:lnTo>
                    <a:pt x="1102982" y="476859"/>
                  </a:lnTo>
                  <a:lnTo>
                    <a:pt x="1103490" y="475208"/>
                  </a:lnTo>
                  <a:lnTo>
                    <a:pt x="1103630" y="474954"/>
                  </a:lnTo>
                  <a:lnTo>
                    <a:pt x="1104430" y="474573"/>
                  </a:lnTo>
                  <a:lnTo>
                    <a:pt x="1104353" y="473557"/>
                  </a:lnTo>
                  <a:lnTo>
                    <a:pt x="1104646" y="473176"/>
                  </a:lnTo>
                  <a:lnTo>
                    <a:pt x="1105636" y="472668"/>
                  </a:lnTo>
                  <a:lnTo>
                    <a:pt x="1106068" y="472668"/>
                  </a:lnTo>
                  <a:lnTo>
                    <a:pt x="1106512" y="472795"/>
                  </a:lnTo>
                  <a:lnTo>
                    <a:pt x="1107122" y="473176"/>
                  </a:lnTo>
                  <a:lnTo>
                    <a:pt x="1107516" y="473557"/>
                  </a:lnTo>
                  <a:lnTo>
                    <a:pt x="1107935" y="472668"/>
                  </a:lnTo>
                  <a:lnTo>
                    <a:pt x="1110742" y="466699"/>
                  </a:lnTo>
                  <a:lnTo>
                    <a:pt x="1110843" y="466318"/>
                  </a:lnTo>
                  <a:lnTo>
                    <a:pt x="1110983" y="466191"/>
                  </a:lnTo>
                  <a:lnTo>
                    <a:pt x="1111186" y="466064"/>
                  </a:lnTo>
                  <a:lnTo>
                    <a:pt x="1111554" y="465683"/>
                  </a:lnTo>
                  <a:lnTo>
                    <a:pt x="1111707" y="465175"/>
                  </a:lnTo>
                  <a:lnTo>
                    <a:pt x="1111554" y="464921"/>
                  </a:lnTo>
                  <a:lnTo>
                    <a:pt x="1111656" y="463778"/>
                  </a:lnTo>
                  <a:lnTo>
                    <a:pt x="1111783" y="463397"/>
                  </a:lnTo>
                  <a:lnTo>
                    <a:pt x="1111732" y="462508"/>
                  </a:lnTo>
                  <a:lnTo>
                    <a:pt x="1112151" y="462254"/>
                  </a:lnTo>
                  <a:lnTo>
                    <a:pt x="1113091" y="462381"/>
                  </a:lnTo>
                  <a:lnTo>
                    <a:pt x="1113853" y="462381"/>
                  </a:lnTo>
                  <a:lnTo>
                    <a:pt x="1113955" y="462254"/>
                  </a:lnTo>
                  <a:lnTo>
                    <a:pt x="1114666" y="461365"/>
                  </a:lnTo>
                  <a:lnTo>
                    <a:pt x="1114793" y="459460"/>
                  </a:lnTo>
                  <a:lnTo>
                    <a:pt x="1114869" y="459206"/>
                  </a:lnTo>
                  <a:lnTo>
                    <a:pt x="1116050" y="45717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5310752" y="3817321"/>
              <a:ext cx="425450" cy="418465"/>
            </a:xfrm>
            <a:custGeom>
              <a:avLst/>
              <a:gdLst/>
              <a:ahLst/>
              <a:cxnLst/>
              <a:rect l="l" t="t" r="r" b="b"/>
              <a:pathLst>
                <a:path w="425450" h="418464">
                  <a:moveTo>
                    <a:pt x="1549" y="255409"/>
                  </a:moveTo>
                  <a:lnTo>
                    <a:pt x="609" y="252031"/>
                  </a:lnTo>
                  <a:lnTo>
                    <a:pt x="0" y="253326"/>
                  </a:lnTo>
                  <a:lnTo>
                    <a:pt x="139" y="254241"/>
                  </a:lnTo>
                  <a:lnTo>
                    <a:pt x="1092" y="256057"/>
                  </a:lnTo>
                  <a:lnTo>
                    <a:pt x="1549" y="255409"/>
                  </a:lnTo>
                  <a:close/>
                </a:path>
                <a:path w="425450" h="418464">
                  <a:moveTo>
                    <a:pt x="6896" y="255409"/>
                  </a:moveTo>
                  <a:lnTo>
                    <a:pt x="6540" y="252310"/>
                  </a:lnTo>
                  <a:lnTo>
                    <a:pt x="4762" y="249631"/>
                  </a:lnTo>
                  <a:lnTo>
                    <a:pt x="5384" y="253009"/>
                  </a:lnTo>
                  <a:lnTo>
                    <a:pt x="4648" y="251828"/>
                  </a:lnTo>
                  <a:lnTo>
                    <a:pt x="5461" y="255790"/>
                  </a:lnTo>
                  <a:lnTo>
                    <a:pt x="5003" y="256451"/>
                  </a:lnTo>
                  <a:lnTo>
                    <a:pt x="3924" y="255282"/>
                  </a:lnTo>
                  <a:lnTo>
                    <a:pt x="3505" y="254050"/>
                  </a:lnTo>
                  <a:lnTo>
                    <a:pt x="3644" y="254977"/>
                  </a:lnTo>
                  <a:lnTo>
                    <a:pt x="2235" y="253809"/>
                  </a:lnTo>
                  <a:lnTo>
                    <a:pt x="2768" y="255955"/>
                  </a:lnTo>
                  <a:lnTo>
                    <a:pt x="4673" y="258025"/>
                  </a:lnTo>
                  <a:lnTo>
                    <a:pt x="5753" y="257657"/>
                  </a:lnTo>
                  <a:lnTo>
                    <a:pt x="5943" y="255155"/>
                  </a:lnTo>
                  <a:lnTo>
                    <a:pt x="6477" y="255739"/>
                  </a:lnTo>
                  <a:lnTo>
                    <a:pt x="6616" y="256667"/>
                  </a:lnTo>
                  <a:lnTo>
                    <a:pt x="6832" y="257276"/>
                  </a:lnTo>
                  <a:lnTo>
                    <a:pt x="6896" y="255409"/>
                  </a:lnTo>
                  <a:close/>
                </a:path>
                <a:path w="425450" h="418464">
                  <a:moveTo>
                    <a:pt x="12077" y="246341"/>
                  </a:moveTo>
                  <a:lnTo>
                    <a:pt x="11874" y="245833"/>
                  </a:lnTo>
                  <a:lnTo>
                    <a:pt x="11734" y="246075"/>
                  </a:lnTo>
                  <a:lnTo>
                    <a:pt x="11696" y="246456"/>
                  </a:lnTo>
                  <a:lnTo>
                    <a:pt x="11696" y="246900"/>
                  </a:lnTo>
                  <a:lnTo>
                    <a:pt x="11811" y="246684"/>
                  </a:lnTo>
                  <a:lnTo>
                    <a:pt x="11938" y="246481"/>
                  </a:lnTo>
                  <a:lnTo>
                    <a:pt x="12077" y="246341"/>
                  </a:lnTo>
                  <a:close/>
                </a:path>
                <a:path w="425450" h="418464">
                  <a:moveTo>
                    <a:pt x="12890" y="245757"/>
                  </a:moveTo>
                  <a:lnTo>
                    <a:pt x="12611" y="245783"/>
                  </a:lnTo>
                  <a:lnTo>
                    <a:pt x="12458" y="245859"/>
                  </a:lnTo>
                  <a:lnTo>
                    <a:pt x="12382" y="246024"/>
                  </a:lnTo>
                  <a:lnTo>
                    <a:pt x="12700" y="245808"/>
                  </a:lnTo>
                  <a:lnTo>
                    <a:pt x="12890" y="245757"/>
                  </a:lnTo>
                  <a:close/>
                </a:path>
                <a:path w="425450" h="418464">
                  <a:moveTo>
                    <a:pt x="19608" y="255587"/>
                  </a:moveTo>
                  <a:lnTo>
                    <a:pt x="19481" y="255917"/>
                  </a:lnTo>
                  <a:lnTo>
                    <a:pt x="19545" y="255778"/>
                  </a:lnTo>
                  <a:lnTo>
                    <a:pt x="19608" y="255587"/>
                  </a:lnTo>
                  <a:close/>
                </a:path>
                <a:path w="425450" h="418464">
                  <a:moveTo>
                    <a:pt x="42659" y="250659"/>
                  </a:moveTo>
                  <a:lnTo>
                    <a:pt x="41516" y="247942"/>
                  </a:lnTo>
                  <a:lnTo>
                    <a:pt x="41084" y="246722"/>
                  </a:lnTo>
                  <a:lnTo>
                    <a:pt x="41427" y="247904"/>
                  </a:lnTo>
                  <a:lnTo>
                    <a:pt x="41465" y="248526"/>
                  </a:lnTo>
                  <a:lnTo>
                    <a:pt x="41300" y="248856"/>
                  </a:lnTo>
                  <a:lnTo>
                    <a:pt x="41541" y="249364"/>
                  </a:lnTo>
                  <a:lnTo>
                    <a:pt x="41846" y="249948"/>
                  </a:lnTo>
                  <a:lnTo>
                    <a:pt x="42316" y="250685"/>
                  </a:lnTo>
                  <a:lnTo>
                    <a:pt x="42659" y="250659"/>
                  </a:lnTo>
                  <a:close/>
                </a:path>
                <a:path w="425450" h="418464">
                  <a:moveTo>
                    <a:pt x="55003" y="245668"/>
                  </a:moveTo>
                  <a:lnTo>
                    <a:pt x="54952" y="244132"/>
                  </a:lnTo>
                  <a:lnTo>
                    <a:pt x="54648" y="244284"/>
                  </a:lnTo>
                  <a:lnTo>
                    <a:pt x="54737" y="244678"/>
                  </a:lnTo>
                  <a:lnTo>
                    <a:pt x="54864" y="245148"/>
                  </a:lnTo>
                  <a:lnTo>
                    <a:pt x="55003" y="245668"/>
                  </a:lnTo>
                  <a:close/>
                </a:path>
                <a:path w="425450" h="418464">
                  <a:moveTo>
                    <a:pt x="64985" y="241198"/>
                  </a:moveTo>
                  <a:lnTo>
                    <a:pt x="64820" y="240855"/>
                  </a:lnTo>
                  <a:lnTo>
                    <a:pt x="64630" y="240563"/>
                  </a:lnTo>
                  <a:lnTo>
                    <a:pt x="64401" y="240296"/>
                  </a:lnTo>
                  <a:lnTo>
                    <a:pt x="64630" y="240677"/>
                  </a:lnTo>
                  <a:lnTo>
                    <a:pt x="64833" y="241007"/>
                  </a:lnTo>
                  <a:lnTo>
                    <a:pt x="64985" y="241198"/>
                  </a:lnTo>
                  <a:close/>
                </a:path>
                <a:path w="425450" h="418464">
                  <a:moveTo>
                    <a:pt x="70383" y="233527"/>
                  </a:moveTo>
                  <a:lnTo>
                    <a:pt x="69811" y="233337"/>
                  </a:lnTo>
                  <a:lnTo>
                    <a:pt x="70027" y="233489"/>
                  </a:lnTo>
                  <a:lnTo>
                    <a:pt x="70205" y="233553"/>
                  </a:lnTo>
                  <a:lnTo>
                    <a:pt x="70383" y="233527"/>
                  </a:lnTo>
                  <a:close/>
                </a:path>
                <a:path w="425450" h="418464">
                  <a:moveTo>
                    <a:pt x="71882" y="234010"/>
                  </a:moveTo>
                  <a:lnTo>
                    <a:pt x="71462" y="232956"/>
                  </a:lnTo>
                  <a:lnTo>
                    <a:pt x="70993" y="233502"/>
                  </a:lnTo>
                  <a:lnTo>
                    <a:pt x="70383" y="233527"/>
                  </a:lnTo>
                  <a:lnTo>
                    <a:pt x="71882" y="234010"/>
                  </a:lnTo>
                  <a:close/>
                </a:path>
                <a:path w="425450" h="418464">
                  <a:moveTo>
                    <a:pt x="108966" y="216560"/>
                  </a:moveTo>
                  <a:lnTo>
                    <a:pt x="108750" y="216331"/>
                  </a:lnTo>
                  <a:lnTo>
                    <a:pt x="108508" y="216547"/>
                  </a:lnTo>
                  <a:lnTo>
                    <a:pt x="108546" y="216916"/>
                  </a:lnTo>
                  <a:lnTo>
                    <a:pt x="108673" y="217195"/>
                  </a:lnTo>
                  <a:lnTo>
                    <a:pt x="108839" y="216865"/>
                  </a:lnTo>
                  <a:lnTo>
                    <a:pt x="108966" y="216560"/>
                  </a:lnTo>
                  <a:close/>
                </a:path>
                <a:path w="425450" h="418464">
                  <a:moveTo>
                    <a:pt x="116928" y="216687"/>
                  </a:moveTo>
                  <a:lnTo>
                    <a:pt x="116890" y="216408"/>
                  </a:lnTo>
                  <a:lnTo>
                    <a:pt x="116573" y="216408"/>
                  </a:lnTo>
                  <a:lnTo>
                    <a:pt x="116408" y="216395"/>
                  </a:lnTo>
                  <a:lnTo>
                    <a:pt x="116700" y="216623"/>
                  </a:lnTo>
                  <a:lnTo>
                    <a:pt x="116928" y="216687"/>
                  </a:lnTo>
                  <a:close/>
                </a:path>
                <a:path w="425450" h="418464">
                  <a:moveTo>
                    <a:pt x="130276" y="213550"/>
                  </a:moveTo>
                  <a:lnTo>
                    <a:pt x="130060" y="213982"/>
                  </a:lnTo>
                  <a:lnTo>
                    <a:pt x="130200" y="213842"/>
                  </a:lnTo>
                  <a:lnTo>
                    <a:pt x="130276" y="213550"/>
                  </a:lnTo>
                  <a:close/>
                </a:path>
                <a:path w="425450" h="418464">
                  <a:moveTo>
                    <a:pt x="134975" y="204749"/>
                  </a:moveTo>
                  <a:lnTo>
                    <a:pt x="134645" y="204609"/>
                  </a:lnTo>
                  <a:lnTo>
                    <a:pt x="134454" y="204622"/>
                  </a:lnTo>
                  <a:lnTo>
                    <a:pt x="134302" y="204660"/>
                  </a:lnTo>
                  <a:lnTo>
                    <a:pt x="134975" y="204749"/>
                  </a:lnTo>
                  <a:close/>
                </a:path>
                <a:path w="425450" h="418464">
                  <a:moveTo>
                    <a:pt x="153301" y="398195"/>
                  </a:moveTo>
                  <a:lnTo>
                    <a:pt x="153123" y="397840"/>
                  </a:lnTo>
                  <a:lnTo>
                    <a:pt x="152730" y="397967"/>
                  </a:lnTo>
                  <a:lnTo>
                    <a:pt x="153301" y="398195"/>
                  </a:lnTo>
                  <a:close/>
                </a:path>
                <a:path w="425450" h="418464">
                  <a:moveTo>
                    <a:pt x="153644" y="408990"/>
                  </a:moveTo>
                  <a:lnTo>
                    <a:pt x="153314" y="408571"/>
                  </a:lnTo>
                  <a:lnTo>
                    <a:pt x="153174" y="408927"/>
                  </a:lnTo>
                  <a:lnTo>
                    <a:pt x="153365" y="408927"/>
                  </a:lnTo>
                  <a:lnTo>
                    <a:pt x="153530" y="408965"/>
                  </a:lnTo>
                  <a:close/>
                </a:path>
                <a:path w="425450" h="418464">
                  <a:moveTo>
                    <a:pt x="153974" y="409232"/>
                  </a:moveTo>
                  <a:lnTo>
                    <a:pt x="153962" y="409079"/>
                  </a:lnTo>
                  <a:lnTo>
                    <a:pt x="153644" y="408990"/>
                  </a:lnTo>
                  <a:lnTo>
                    <a:pt x="153962" y="409422"/>
                  </a:lnTo>
                  <a:lnTo>
                    <a:pt x="153974" y="409232"/>
                  </a:lnTo>
                  <a:close/>
                </a:path>
                <a:path w="425450" h="418464">
                  <a:moveTo>
                    <a:pt x="154254" y="398589"/>
                  </a:moveTo>
                  <a:lnTo>
                    <a:pt x="153301" y="398195"/>
                  </a:lnTo>
                  <a:lnTo>
                    <a:pt x="153416" y="398424"/>
                  </a:lnTo>
                  <a:lnTo>
                    <a:pt x="154254" y="398589"/>
                  </a:lnTo>
                  <a:close/>
                </a:path>
                <a:path w="425450" h="418464">
                  <a:moveTo>
                    <a:pt x="154406" y="400888"/>
                  </a:moveTo>
                  <a:lnTo>
                    <a:pt x="154292" y="401180"/>
                  </a:lnTo>
                  <a:lnTo>
                    <a:pt x="154292" y="401370"/>
                  </a:lnTo>
                  <a:lnTo>
                    <a:pt x="154393" y="401535"/>
                  </a:lnTo>
                  <a:lnTo>
                    <a:pt x="154368" y="401320"/>
                  </a:lnTo>
                  <a:lnTo>
                    <a:pt x="154355" y="401104"/>
                  </a:lnTo>
                  <a:lnTo>
                    <a:pt x="154406" y="400888"/>
                  </a:lnTo>
                  <a:close/>
                </a:path>
                <a:path w="425450" h="418464">
                  <a:moveTo>
                    <a:pt x="154660" y="410298"/>
                  </a:moveTo>
                  <a:lnTo>
                    <a:pt x="153962" y="409422"/>
                  </a:lnTo>
                  <a:lnTo>
                    <a:pt x="153949" y="409702"/>
                  </a:lnTo>
                  <a:lnTo>
                    <a:pt x="153835" y="410070"/>
                  </a:lnTo>
                  <a:lnTo>
                    <a:pt x="154660" y="410298"/>
                  </a:lnTo>
                  <a:close/>
                </a:path>
                <a:path w="425450" h="418464">
                  <a:moveTo>
                    <a:pt x="154851" y="402678"/>
                  </a:moveTo>
                  <a:lnTo>
                    <a:pt x="154711" y="402463"/>
                  </a:lnTo>
                  <a:lnTo>
                    <a:pt x="154609" y="402234"/>
                  </a:lnTo>
                  <a:lnTo>
                    <a:pt x="154520" y="402018"/>
                  </a:lnTo>
                  <a:lnTo>
                    <a:pt x="153987" y="401929"/>
                  </a:lnTo>
                  <a:lnTo>
                    <a:pt x="154139" y="402196"/>
                  </a:lnTo>
                  <a:lnTo>
                    <a:pt x="154444" y="402450"/>
                  </a:lnTo>
                  <a:lnTo>
                    <a:pt x="154851" y="402678"/>
                  </a:lnTo>
                  <a:close/>
                </a:path>
                <a:path w="425450" h="418464">
                  <a:moveTo>
                    <a:pt x="155308" y="398805"/>
                  </a:moveTo>
                  <a:lnTo>
                    <a:pt x="154254" y="398589"/>
                  </a:lnTo>
                  <a:lnTo>
                    <a:pt x="154470" y="398665"/>
                  </a:lnTo>
                  <a:lnTo>
                    <a:pt x="154800" y="398741"/>
                  </a:lnTo>
                  <a:lnTo>
                    <a:pt x="155308" y="398805"/>
                  </a:lnTo>
                  <a:close/>
                </a:path>
                <a:path w="425450" h="418464">
                  <a:moveTo>
                    <a:pt x="155549" y="408609"/>
                  </a:moveTo>
                  <a:lnTo>
                    <a:pt x="155295" y="407670"/>
                  </a:lnTo>
                  <a:lnTo>
                    <a:pt x="154762" y="407670"/>
                  </a:lnTo>
                  <a:lnTo>
                    <a:pt x="155549" y="408609"/>
                  </a:lnTo>
                  <a:close/>
                </a:path>
                <a:path w="425450" h="418464">
                  <a:moveTo>
                    <a:pt x="155625" y="402056"/>
                  </a:moveTo>
                  <a:lnTo>
                    <a:pt x="154901" y="401916"/>
                  </a:lnTo>
                  <a:lnTo>
                    <a:pt x="154546" y="401764"/>
                  </a:lnTo>
                  <a:lnTo>
                    <a:pt x="154393" y="401535"/>
                  </a:lnTo>
                  <a:lnTo>
                    <a:pt x="154419" y="401701"/>
                  </a:lnTo>
                  <a:lnTo>
                    <a:pt x="154470" y="401853"/>
                  </a:lnTo>
                  <a:lnTo>
                    <a:pt x="154533" y="402005"/>
                  </a:lnTo>
                  <a:lnTo>
                    <a:pt x="154965" y="402082"/>
                  </a:lnTo>
                  <a:lnTo>
                    <a:pt x="155371" y="402132"/>
                  </a:lnTo>
                  <a:lnTo>
                    <a:pt x="155625" y="402056"/>
                  </a:lnTo>
                  <a:close/>
                </a:path>
                <a:path w="425450" h="418464">
                  <a:moveTo>
                    <a:pt x="156032" y="383540"/>
                  </a:moveTo>
                  <a:lnTo>
                    <a:pt x="154813" y="383540"/>
                  </a:lnTo>
                  <a:lnTo>
                    <a:pt x="155422" y="384810"/>
                  </a:lnTo>
                  <a:lnTo>
                    <a:pt x="156032" y="383540"/>
                  </a:lnTo>
                  <a:close/>
                </a:path>
                <a:path w="425450" h="418464">
                  <a:moveTo>
                    <a:pt x="156108" y="197497"/>
                  </a:moveTo>
                  <a:lnTo>
                    <a:pt x="155803" y="197065"/>
                  </a:lnTo>
                  <a:lnTo>
                    <a:pt x="155206" y="196507"/>
                  </a:lnTo>
                  <a:lnTo>
                    <a:pt x="155371" y="196786"/>
                  </a:lnTo>
                  <a:lnTo>
                    <a:pt x="155613" y="197065"/>
                  </a:lnTo>
                  <a:lnTo>
                    <a:pt x="156108" y="197497"/>
                  </a:lnTo>
                  <a:close/>
                </a:path>
                <a:path w="425450" h="418464">
                  <a:moveTo>
                    <a:pt x="156565" y="407670"/>
                  </a:moveTo>
                  <a:lnTo>
                    <a:pt x="155714" y="406400"/>
                  </a:lnTo>
                  <a:lnTo>
                    <a:pt x="154597" y="406400"/>
                  </a:lnTo>
                  <a:lnTo>
                    <a:pt x="155295" y="407670"/>
                  </a:lnTo>
                  <a:lnTo>
                    <a:pt x="156565" y="407670"/>
                  </a:lnTo>
                  <a:close/>
                </a:path>
                <a:path w="425450" h="418464">
                  <a:moveTo>
                    <a:pt x="156629" y="382270"/>
                  </a:moveTo>
                  <a:close/>
                </a:path>
                <a:path w="425450" h="418464">
                  <a:moveTo>
                    <a:pt x="156883" y="410210"/>
                  </a:moveTo>
                  <a:lnTo>
                    <a:pt x="155549" y="408609"/>
                  </a:lnTo>
                  <a:lnTo>
                    <a:pt x="155956" y="410210"/>
                  </a:lnTo>
                  <a:lnTo>
                    <a:pt x="156883" y="410210"/>
                  </a:lnTo>
                  <a:close/>
                </a:path>
                <a:path w="425450" h="418464">
                  <a:moveTo>
                    <a:pt x="157060" y="396646"/>
                  </a:moveTo>
                  <a:lnTo>
                    <a:pt x="155359" y="395795"/>
                  </a:lnTo>
                  <a:lnTo>
                    <a:pt x="155028" y="396481"/>
                  </a:lnTo>
                  <a:lnTo>
                    <a:pt x="152869" y="397357"/>
                  </a:lnTo>
                  <a:lnTo>
                    <a:pt x="153123" y="397840"/>
                  </a:lnTo>
                  <a:lnTo>
                    <a:pt x="157060" y="396646"/>
                  </a:lnTo>
                  <a:close/>
                </a:path>
                <a:path w="425450" h="418464">
                  <a:moveTo>
                    <a:pt x="157327" y="383540"/>
                  </a:moveTo>
                  <a:lnTo>
                    <a:pt x="156603" y="382333"/>
                  </a:lnTo>
                  <a:lnTo>
                    <a:pt x="156032" y="383540"/>
                  </a:lnTo>
                  <a:lnTo>
                    <a:pt x="157327" y="383540"/>
                  </a:lnTo>
                  <a:close/>
                </a:path>
                <a:path w="425450" h="418464">
                  <a:moveTo>
                    <a:pt x="157911" y="418020"/>
                  </a:moveTo>
                  <a:lnTo>
                    <a:pt x="157568" y="417233"/>
                  </a:lnTo>
                  <a:lnTo>
                    <a:pt x="154139" y="416572"/>
                  </a:lnTo>
                  <a:lnTo>
                    <a:pt x="154990" y="417804"/>
                  </a:lnTo>
                  <a:lnTo>
                    <a:pt x="155879" y="418109"/>
                  </a:lnTo>
                  <a:lnTo>
                    <a:pt x="157911" y="418020"/>
                  </a:lnTo>
                  <a:close/>
                </a:path>
                <a:path w="425450" h="418464">
                  <a:moveTo>
                    <a:pt x="159486" y="376910"/>
                  </a:moveTo>
                  <a:lnTo>
                    <a:pt x="158280" y="376567"/>
                  </a:lnTo>
                  <a:lnTo>
                    <a:pt x="158775" y="376745"/>
                  </a:lnTo>
                  <a:lnTo>
                    <a:pt x="159143" y="376834"/>
                  </a:lnTo>
                  <a:lnTo>
                    <a:pt x="159486" y="376910"/>
                  </a:lnTo>
                  <a:close/>
                </a:path>
                <a:path w="425450" h="418464">
                  <a:moveTo>
                    <a:pt x="160464" y="403860"/>
                  </a:moveTo>
                  <a:lnTo>
                    <a:pt x="159105" y="403860"/>
                  </a:lnTo>
                  <a:lnTo>
                    <a:pt x="158877" y="405130"/>
                  </a:lnTo>
                  <a:lnTo>
                    <a:pt x="160464" y="403860"/>
                  </a:lnTo>
                  <a:close/>
                </a:path>
                <a:path w="425450" h="418464">
                  <a:moveTo>
                    <a:pt x="161048" y="369531"/>
                  </a:moveTo>
                  <a:lnTo>
                    <a:pt x="159766" y="370662"/>
                  </a:lnTo>
                  <a:lnTo>
                    <a:pt x="160451" y="370192"/>
                  </a:lnTo>
                  <a:lnTo>
                    <a:pt x="160820" y="369824"/>
                  </a:lnTo>
                  <a:lnTo>
                    <a:pt x="161048" y="369531"/>
                  </a:lnTo>
                  <a:close/>
                </a:path>
                <a:path w="425450" h="418464">
                  <a:moveTo>
                    <a:pt x="161709" y="412877"/>
                  </a:moveTo>
                  <a:lnTo>
                    <a:pt x="160096" y="411899"/>
                  </a:lnTo>
                  <a:lnTo>
                    <a:pt x="157187" y="410692"/>
                  </a:lnTo>
                  <a:lnTo>
                    <a:pt x="153987" y="411137"/>
                  </a:lnTo>
                  <a:lnTo>
                    <a:pt x="157251" y="412203"/>
                  </a:lnTo>
                  <a:lnTo>
                    <a:pt x="155854" y="412343"/>
                  </a:lnTo>
                  <a:lnTo>
                    <a:pt x="159753" y="413499"/>
                  </a:lnTo>
                  <a:lnTo>
                    <a:pt x="160121" y="414274"/>
                  </a:lnTo>
                  <a:lnTo>
                    <a:pt x="158559" y="414782"/>
                  </a:lnTo>
                  <a:lnTo>
                    <a:pt x="157302" y="414604"/>
                  </a:lnTo>
                  <a:lnTo>
                    <a:pt x="158178" y="414909"/>
                  </a:lnTo>
                  <a:lnTo>
                    <a:pt x="156464" y="415785"/>
                  </a:lnTo>
                  <a:lnTo>
                    <a:pt x="158623" y="416267"/>
                  </a:lnTo>
                  <a:lnTo>
                    <a:pt x="161366" y="415353"/>
                  </a:lnTo>
                  <a:lnTo>
                    <a:pt x="161531" y="414121"/>
                  </a:lnTo>
                  <a:lnTo>
                    <a:pt x="159410" y="412699"/>
                  </a:lnTo>
                  <a:lnTo>
                    <a:pt x="160185" y="412457"/>
                  </a:lnTo>
                  <a:lnTo>
                    <a:pt x="161061" y="412775"/>
                  </a:lnTo>
                  <a:lnTo>
                    <a:pt x="161709" y="412877"/>
                  </a:lnTo>
                  <a:close/>
                </a:path>
                <a:path w="425450" h="418464">
                  <a:moveTo>
                    <a:pt x="163626" y="360235"/>
                  </a:moveTo>
                  <a:lnTo>
                    <a:pt x="163372" y="360222"/>
                  </a:lnTo>
                  <a:lnTo>
                    <a:pt x="163080" y="360235"/>
                  </a:lnTo>
                  <a:lnTo>
                    <a:pt x="162826" y="360362"/>
                  </a:lnTo>
                  <a:lnTo>
                    <a:pt x="163004" y="360387"/>
                  </a:lnTo>
                  <a:lnTo>
                    <a:pt x="163309" y="360324"/>
                  </a:lnTo>
                  <a:lnTo>
                    <a:pt x="163626" y="360235"/>
                  </a:lnTo>
                  <a:close/>
                </a:path>
                <a:path w="425450" h="418464">
                  <a:moveTo>
                    <a:pt x="164884" y="188404"/>
                  </a:moveTo>
                  <a:lnTo>
                    <a:pt x="164719" y="188226"/>
                  </a:lnTo>
                  <a:lnTo>
                    <a:pt x="164338" y="188175"/>
                  </a:lnTo>
                  <a:lnTo>
                    <a:pt x="164871" y="188417"/>
                  </a:lnTo>
                  <a:close/>
                </a:path>
                <a:path w="425450" h="418464">
                  <a:moveTo>
                    <a:pt x="165163" y="187985"/>
                  </a:moveTo>
                  <a:lnTo>
                    <a:pt x="164884" y="187731"/>
                  </a:lnTo>
                  <a:lnTo>
                    <a:pt x="164998" y="188531"/>
                  </a:lnTo>
                  <a:lnTo>
                    <a:pt x="165163" y="187985"/>
                  </a:lnTo>
                  <a:close/>
                </a:path>
                <a:path w="425450" h="418464">
                  <a:moveTo>
                    <a:pt x="166560" y="401320"/>
                  </a:moveTo>
                  <a:lnTo>
                    <a:pt x="163741" y="401320"/>
                  </a:lnTo>
                  <a:lnTo>
                    <a:pt x="164325" y="402590"/>
                  </a:lnTo>
                  <a:lnTo>
                    <a:pt x="166560" y="401320"/>
                  </a:lnTo>
                  <a:close/>
                </a:path>
                <a:path w="425450" h="418464">
                  <a:moveTo>
                    <a:pt x="169926" y="385254"/>
                  </a:moveTo>
                  <a:lnTo>
                    <a:pt x="168795" y="387527"/>
                  </a:lnTo>
                  <a:lnTo>
                    <a:pt x="169341" y="387400"/>
                  </a:lnTo>
                  <a:lnTo>
                    <a:pt x="169926" y="385254"/>
                  </a:lnTo>
                  <a:close/>
                </a:path>
                <a:path w="425450" h="418464">
                  <a:moveTo>
                    <a:pt x="171551" y="386930"/>
                  </a:moveTo>
                  <a:lnTo>
                    <a:pt x="169341" y="387400"/>
                  </a:lnTo>
                  <a:lnTo>
                    <a:pt x="169100" y="388315"/>
                  </a:lnTo>
                  <a:lnTo>
                    <a:pt x="171513" y="387248"/>
                  </a:lnTo>
                  <a:lnTo>
                    <a:pt x="171551" y="386930"/>
                  </a:lnTo>
                  <a:close/>
                </a:path>
                <a:path w="425450" h="418464">
                  <a:moveTo>
                    <a:pt x="174498" y="325145"/>
                  </a:moveTo>
                  <a:lnTo>
                    <a:pt x="173824" y="326390"/>
                  </a:lnTo>
                  <a:lnTo>
                    <a:pt x="174498" y="325145"/>
                  </a:lnTo>
                  <a:close/>
                </a:path>
                <a:path w="425450" h="418464">
                  <a:moveTo>
                    <a:pt x="174840" y="375843"/>
                  </a:moveTo>
                  <a:lnTo>
                    <a:pt x="171970" y="375183"/>
                  </a:lnTo>
                  <a:lnTo>
                    <a:pt x="170726" y="374827"/>
                  </a:lnTo>
                  <a:lnTo>
                    <a:pt x="171881" y="375246"/>
                  </a:lnTo>
                  <a:lnTo>
                    <a:pt x="172402" y="375602"/>
                  </a:lnTo>
                  <a:lnTo>
                    <a:pt x="172580" y="375932"/>
                  </a:lnTo>
                  <a:lnTo>
                    <a:pt x="173126" y="376034"/>
                  </a:lnTo>
                  <a:lnTo>
                    <a:pt x="173786" y="376110"/>
                  </a:lnTo>
                  <a:lnTo>
                    <a:pt x="174663" y="376148"/>
                  </a:lnTo>
                  <a:lnTo>
                    <a:pt x="174840" y="375843"/>
                  </a:lnTo>
                  <a:close/>
                </a:path>
                <a:path w="425450" h="418464">
                  <a:moveTo>
                    <a:pt x="175260" y="353060"/>
                  </a:moveTo>
                  <a:lnTo>
                    <a:pt x="173736" y="352145"/>
                  </a:lnTo>
                  <a:lnTo>
                    <a:pt x="173431" y="353060"/>
                  </a:lnTo>
                  <a:lnTo>
                    <a:pt x="175260" y="353060"/>
                  </a:lnTo>
                  <a:close/>
                </a:path>
                <a:path w="425450" h="418464">
                  <a:moveTo>
                    <a:pt x="175412" y="385521"/>
                  </a:moveTo>
                  <a:lnTo>
                    <a:pt x="171589" y="387223"/>
                  </a:lnTo>
                  <a:lnTo>
                    <a:pt x="171691" y="388048"/>
                  </a:lnTo>
                  <a:lnTo>
                    <a:pt x="175412" y="385521"/>
                  </a:lnTo>
                  <a:close/>
                </a:path>
                <a:path w="425450" h="418464">
                  <a:moveTo>
                    <a:pt x="177050" y="313309"/>
                  </a:moveTo>
                  <a:lnTo>
                    <a:pt x="176809" y="311632"/>
                  </a:lnTo>
                  <a:lnTo>
                    <a:pt x="174917" y="312000"/>
                  </a:lnTo>
                  <a:lnTo>
                    <a:pt x="177050" y="313309"/>
                  </a:lnTo>
                  <a:close/>
                </a:path>
                <a:path w="425450" h="418464">
                  <a:moveTo>
                    <a:pt x="177088" y="361950"/>
                  </a:moveTo>
                  <a:lnTo>
                    <a:pt x="175983" y="361950"/>
                  </a:lnTo>
                  <a:lnTo>
                    <a:pt x="176784" y="363220"/>
                  </a:lnTo>
                  <a:lnTo>
                    <a:pt x="177088" y="361950"/>
                  </a:lnTo>
                  <a:close/>
                </a:path>
                <a:path w="425450" h="418464">
                  <a:moveTo>
                    <a:pt x="177469" y="313690"/>
                  </a:moveTo>
                  <a:lnTo>
                    <a:pt x="174066" y="313690"/>
                  </a:lnTo>
                  <a:lnTo>
                    <a:pt x="173672" y="316230"/>
                  </a:lnTo>
                  <a:lnTo>
                    <a:pt x="177469" y="313690"/>
                  </a:lnTo>
                  <a:close/>
                </a:path>
                <a:path w="425450" h="418464">
                  <a:moveTo>
                    <a:pt x="178396" y="362140"/>
                  </a:moveTo>
                  <a:lnTo>
                    <a:pt x="177177" y="361162"/>
                  </a:lnTo>
                  <a:lnTo>
                    <a:pt x="177088" y="361518"/>
                  </a:lnTo>
                  <a:lnTo>
                    <a:pt x="177457" y="361696"/>
                  </a:lnTo>
                  <a:lnTo>
                    <a:pt x="177901" y="361899"/>
                  </a:lnTo>
                  <a:lnTo>
                    <a:pt x="178396" y="362140"/>
                  </a:lnTo>
                  <a:close/>
                </a:path>
                <a:path w="425450" h="418464">
                  <a:moveTo>
                    <a:pt x="179031" y="341515"/>
                  </a:moveTo>
                  <a:lnTo>
                    <a:pt x="178816" y="341566"/>
                  </a:lnTo>
                  <a:lnTo>
                    <a:pt x="178943" y="341579"/>
                  </a:lnTo>
                  <a:close/>
                </a:path>
                <a:path w="425450" h="418464">
                  <a:moveTo>
                    <a:pt x="179552" y="327660"/>
                  </a:moveTo>
                  <a:lnTo>
                    <a:pt x="170954" y="326390"/>
                  </a:lnTo>
                  <a:lnTo>
                    <a:pt x="171894" y="327660"/>
                  </a:lnTo>
                  <a:lnTo>
                    <a:pt x="179552" y="327660"/>
                  </a:lnTo>
                  <a:close/>
                </a:path>
                <a:path w="425450" h="418464">
                  <a:moveTo>
                    <a:pt x="179565" y="341185"/>
                  </a:moveTo>
                  <a:lnTo>
                    <a:pt x="179031" y="341515"/>
                  </a:lnTo>
                  <a:lnTo>
                    <a:pt x="179298" y="341464"/>
                  </a:lnTo>
                  <a:lnTo>
                    <a:pt x="179451" y="341350"/>
                  </a:lnTo>
                  <a:lnTo>
                    <a:pt x="179565" y="341185"/>
                  </a:lnTo>
                  <a:close/>
                </a:path>
                <a:path w="425450" h="418464">
                  <a:moveTo>
                    <a:pt x="180949" y="340334"/>
                  </a:moveTo>
                  <a:lnTo>
                    <a:pt x="179895" y="339928"/>
                  </a:lnTo>
                  <a:lnTo>
                    <a:pt x="179959" y="340690"/>
                  </a:lnTo>
                  <a:lnTo>
                    <a:pt x="179565" y="341185"/>
                  </a:lnTo>
                  <a:lnTo>
                    <a:pt x="180949" y="340334"/>
                  </a:lnTo>
                  <a:close/>
                </a:path>
                <a:path w="425450" h="418464">
                  <a:moveTo>
                    <a:pt x="181406" y="350875"/>
                  </a:moveTo>
                  <a:lnTo>
                    <a:pt x="181038" y="350786"/>
                  </a:lnTo>
                  <a:lnTo>
                    <a:pt x="180695" y="350735"/>
                  </a:lnTo>
                  <a:lnTo>
                    <a:pt x="180340" y="350735"/>
                  </a:lnTo>
                  <a:lnTo>
                    <a:pt x="180771" y="350824"/>
                  </a:lnTo>
                  <a:lnTo>
                    <a:pt x="181165" y="350875"/>
                  </a:lnTo>
                  <a:lnTo>
                    <a:pt x="181406" y="350875"/>
                  </a:lnTo>
                  <a:close/>
                </a:path>
                <a:path w="425450" h="418464">
                  <a:moveTo>
                    <a:pt x="182410" y="341630"/>
                  </a:moveTo>
                  <a:lnTo>
                    <a:pt x="178943" y="341630"/>
                  </a:lnTo>
                  <a:lnTo>
                    <a:pt x="178676" y="342900"/>
                  </a:lnTo>
                  <a:lnTo>
                    <a:pt x="178587" y="341630"/>
                  </a:lnTo>
                  <a:lnTo>
                    <a:pt x="176542" y="337820"/>
                  </a:lnTo>
                  <a:lnTo>
                    <a:pt x="171030" y="337820"/>
                  </a:lnTo>
                  <a:lnTo>
                    <a:pt x="168160" y="337820"/>
                  </a:lnTo>
                  <a:lnTo>
                    <a:pt x="167982" y="340360"/>
                  </a:lnTo>
                  <a:lnTo>
                    <a:pt x="166903" y="341630"/>
                  </a:lnTo>
                  <a:lnTo>
                    <a:pt x="168135" y="342900"/>
                  </a:lnTo>
                  <a:lnTo>
                    <a:pt x="169811" y="342900"/>
                  </a:lnTo>
                  <a:lnTo>
                    <a:pt x="166039" y="346710"/>
                  </a:lnTo>
                  <a:lnTo>
                    <a:pt x="166281" y="349250"/>
                  </a:lnTo>
                  <a:lnTo>
                    <a:pt x="166852" y="353060"/>
                  </a:lnTo>
                  <a:lnTo>
                    <a:pt x="164109" y="355536"/>
                  </a:lnTo>
                  <a:lnTo>
                    <a:pt x="163118" y="354330"/>
                  </a:lnTo>
                  <a:lnTo>
                    <a:pt x="163423" y="359410"/>
                  </a:lnTo>
                  <a:lnTo>
                    <a:pt x="165849" y="359410"/>
                  </a:lnTo>
                  <a:lnTo>
                    <a:pt x="164973" y="358140"/>
                  </a:lnTo>
                  <a:lnTo>
                    <a:pt x="166992" y="358140"/>
                  </a:lnTo>
                  <a:lnTo>
                    <a:pt x="168275" y="359410"/>
                  </a:lnTo>
                  <a:lnTo>
                    <a:pt x="169113" y="360680"/>
                  </a:lnTo>
                  <a:lnTo>
                    <a:pt x="168897" y="360680"/>
                  </a:lnTo>
                  <a:lnTo>
                    <a:pt x="167728" y="359410"/>
                  </a:lnTo>
                  <a:lnTo>
                    <a:pt x="165125" y="360680"/>
                  </a:lnTo>
                  <a:lnTo>
                    <a:pt x="164376" y="360680"/>
                  </a:lnTo>
                  <a:lnTo>
                    <a:pt x="165125" y="361950"/>
                  </a:lnTo>
                  <a:lnTo>
                    <a:pt x="161213" y="361950"/>
                  </a:lnTo>
                  <a:lnTo>
                    <a:pt x="170548" y="363220"/>
                  </a:lnTo>
                  <a:lnTo>
                    <a:pt x="167106" y="364490"/>
                  </a:lnTo>
                  <a:lnTo>
                    <a:pt x="165900" y="364490"/>
                  </a:lnTo>
                  <a:lnTo>
                    <a:pt x="166268" y="365760"/>
                  </a:lnTo>
                  <a:lnTo>
                    <a:pt x="167792" y="367030"/>
                  </a:lnTo>
                  <a:lnTo>
                    <a:pt x="164426" y="367030"/>
                  </a:lnTo>
                  <a:lnTo>
                    <a:pt x="166154" y="365760"/>
                  </a:lnTo>
                  <a:lnTo>
                    <a:pt x="163906" y="365760"/>
                  </a:lnTo>
                  <a:lnTo>
                    <a:pt x="163791" y="367030"/>
                  </a:lnTo>
                  <a:lnTo>
                    <a:pt x="168579" y="369570"/>
                  </a:lnTo>
                  <a:lnTo>
                    <a:pt x="165595" y="370840"/>
                  </a:lnTo>
                  <a:lnTo>
                    <a:pt x="164947" y="369570"/>
                  </a:lnTo>
                  <a:lnTo>
                    <a:pt x="165100" y="368300"/>
                  </a:lnTo>
                  <a:lnTo>
                    <a:pt x="160959" y="368300"/>
                  </a:lnTo>
                  <a:lnTo>
                    <a:pt x="161747" y="369570"/>
                  </a:lnTo>
                  <a:lnTo>
                    <a:pt x="161137" y="369570"/>
                  </a:lnTo>
                  <a:lnTo>
                    <a:pt x="159219" y="372110"/>
                  </a:lnTo>
                  <a:lnTo>
                    <a:pt x="160210" y="372110"/>
                  </a:lnTo>
                  <a:lnTo>
                    <a:pt x="167043" y="374650"/>
                  </a:lnTo>
                  <a:lnTo>
                    <a:pt x="160832" y="375920"/>
                  </a:lnTo>
                  <a:lnTo>
                    <a:pt x="161340" y="376377"/>
                  </a:lnTo>
                  <a:lnTo>
                    <a:pt x="162572" y="378460"/>
                  </a:lnTo>
                  <a:lnTo>
                    <a:pt x="159486" y="377190"/>
                  </a:lnTo>
                  <a:lnTo>
                    <a:pt x="158508" y="378460"/>
                  </a:lnTo>
                  <a:lnTo>
                    <a:pt x="156527" y="378460"/>
                  </a:lnTo>
                  <a:lnTo>
                    <a:pt x="158838" y="379730"/>
                  </a:lnTo>
                  <a:lnTo>
                    <a:pt x="154165" y="379730"/>
                  </a:lnTo>
                  <a:lnTo>
                    <a:pt x="157581" y="382270"/>
                  </a:lnTo>
                  <a:lnTo>
                    <a:pt x="156629" y="382270"/>
                  </a:lnTo>
                  <a:lnTo>
                    <a:pt x="157873" y="383540"/>
                  </a:lnTo>
                  <a:lnTo>
                    <a:pt x="161048" y="386080"/>
                  </a:lnTo>
                  <a:lnTo>
                    <a:pt x="152996" y="388620"/>
                  </a:lnTo>
                  <a:lnTo>
                    <a:pt x="157327" y="392430"/>
                  </a:lnTo>
                  <a:lnTo>
                    <a:pt x="158927" y="394970"/>
                  </a:lnTo>
                  <a:lnTo>
                    <a:pt x="162280" y="396240"/>
                  </a:lnTo>
                  <a:lnTo>
                    <a:pt x="163652" y="398780"/>
                  </a:lnTo>
                  <a:lnTo>
                    <a:pt x="161925" y="400050"/>
                  </a:lnTo>
                  <a:lnTo>
                    <a:pt x="160045" y="398780"/>
                  </a:lnTo>
                  <a:lnTo>
                    <a:pt x="158369" y="400050"/>
                  </a:lnTo>
                  <a:lnTo>
                    <a:pt x="158496" y="400050"/>
                  </a:lnTo>
                  <a:lnTo>
                    <a:pt x="159600" y="402590"/>
                  </a:lnTo>
                  <a:lnTo>
                    <a:pt x="158737" y="401320"/>
                  </a:lnTo>
                  <a:lnTo>
                    <a:pt x="156806" y="402590"/>
                  </a:lnTo>
                  <a:lnTo>
                    <a:pt x="156997" y="403860"/>
                  </a:lnTo>
                  <a:lnTo>
                    <a:pt x="154851" y="403860"/>
                  </a:lnTo>
                  <a:lnTo>
                    <a:pt x="155714" y="405130"/>
                  </a:lnTo>
                  <a:lnTo>
                    <a:pt x="157530" y="406400"/>
                  </a:lnTo>
                  <a:lnTo>
                    <a:pt x="158369" y="407670"/>
                  </a:lnTo>
                  <a:lnTo>
                    <a:pt x="159004" y="407670"/>
                  </a:lnTo>
                  <a:lnTo>
                    <a:pt x="159588" y="408940"/>
                  </a:lnTo>
                  <a:lnTo>
                    <a:pt x="165620" y="407670"/>
                  </a:lnTo>
                  <a:lnTo>
                    <a:pt x="158877" y="405130"/>
                  </a:lnTo>
                  <a:lnTo>
                    <a:pt x="157746" y="403860"/>
                  </a:lnTo>
                  <a:lnTo>
                    <a:pt x="159105" y="403860"/>
                  </a:lnTo>
                  <a:lnTo>
                    <a:pt x="159334" y="402590"/>
                  </a:lnTo>
                  <a:lnTo>
                    <a:pt x="163626" y="403860"/>
                  </a:lnTo>
                  <a:lnTo>
                    <a:pt x="160147" y="401320"/>
                  </a:lnTo>
                  <a:lnTo>
                    <a:pt x="162852" y="401320"/>
                  </a:lnTo>
                  <a:lnTo>
                    <a:pt x="165379" y="400050"/>
                  </a:lnTo>
                  <a:lnTo>
                    <a:pt x="166128" y="400050"/>
                  </a:lnTo>
                  <a:lnTo>
                    <a:pt x="165011" y="398780"/>
                  </a:lnTo>
                  <a:lnTo>
                    <a:pt x="168097" y="398780"/>
                  </a:lnTo>
                  <a:lnTo>
                    <a:pt x="167360" y="400050"/>
                  </a:lnTo>
                  <a:lnTo>
                    <a:pt x="168757" y="398780"/>
                  </a:lnTo>
                  <a:lnTo>
                    <a:pt x="170154" y="397510"/>
                  </a:lnTo>
                  <a:lnTo>
                    <a:pt x="164604" y="394970"/>
                  </a:lnTo>
                  <a:lnTo>
                    <a:pt x="168224" y="394970"/>
                  </a:lnTo>
                  <a:lnTo>
                    <a:pt x="167868" y="393700"/>
                  </a:lnTo>
                  <a:lnTo>
                    <a:pt x="167170" y="391160"/>
                  </a:lnTo>
                  <a:lnTo>
                    <a:pt x="165087" y="393700"/>
                  </a:lnTo>
                  <a:lnTo>
                    <a:pt x="161671" y="391160"/>
                  </a:lnTo>
                  <a:lnTo>
                    <a:pt x="167170" y="391160"/>
                  </a:lnTo>
                  <a:lnTo>
                    <a:pt x="169697" y="391160"/>
                  </a:lnTo>
                  <a:lnTo>
                    <a:pt x="166573" y="389890"/>
                  </a:lnTo>
                  <a:lnTo>
                    <a:pt x="167043" y="388620"/>
                  </a:lnTo>
                  <a:lnTo>
                    <a:pt x="168300" y="388620"/>
                  </a:lnTo>
                  <a:lnTo>
                    <a:pt x="166979" y="387781"/>
                  </a:lnTo>
                  <a:lnTo>
                    <a:pt x="168033" y="387350"/>
                  </a:lnTo>
                  <a:lnTo>
                    <a:pt x="166903" y="386245"/>
                  </a:lnTo>
                  <a:lnTo>
                    <a:pt x="166903" y="388620"/>
                  </a:lnTo>
                  <a:lnTo>
                    <a:pt x="164947" y="388620"/>
                  </a:lnTo>
                  <a:lnTo>
                    <a:pt x="166573" y="387946"/>
                  </a:lnTo>
                  <a:lnTo>
                    <a:pt x="166903" y="388620"/>
                  </a:lnTo>
                  <a:lnTo>
                    <a:pt x="166903" y="386245"/>
                  </a:lnTo>
                  <a:lnTo>
                    <a:pt x="164147" y="383540"/>
                  </a:lnTo>
                  <a:lnTo>
                    <a:pt x="165747" y="383540"/>
                  </a:lnTo>
                  <a:lnTo>
                    <a:pt x="167170" y="384810"/>
                  </a:lnTo>
                  <a:lnTo>
                    <a:pt x="167043" y="383540"/>
                  </a:lnTo>
                  <a:lnTo>
                    <a:pt x="169240" y="383540"/>
                  </a:lnTo>
                  <a:lnTo>
                    <a:pt x="171259" y="383540"/>
                  </a:lnTo>
                  <a:lnTo>
                    <a:pt x="165201" y="381000"/>
                  </a:lnTo>
                  <a:lnTo>
                    <a:pt x="167944" y="379730"/>
                  </a:lnTo>
                  <a:lnTo>
                    <a:pt x="170662" y="381000"/>
                  </a:lnTo>
                  <a:lnTo>
                    <a:pt x="168922" y="382270"/>
                  </a:lnTo>
                  <a:lnTo>
                    <a:pt x="171704" y="381000"/>
                  </a:lnTo>
                  <a:lnTo>
                    <a:pt x="167144" y="378460"/>
                  </a:lnTo>
                  <a:lnTo>
                    <a:pt x="172834" y="378460"/>
                  </a:lnTo>
                  <a:lnTo>
                    <a:pt x="173062" y="379526"/>
                  </a:lnTo>
                  <a:lnTo>
                    <a:pt x="174409" y="378434"/>
                  </a:lnTo>
                  <a:lnTo>
                    <a:pt x="175031" y="378612"/>
                  </a:lnTo>
                  <a:lnTo>
                    <a:pt x="174155" y="377647"/>
                  </a:lnTo>
                  <a:lnTo>
                    <a:pt x="173926" y="377405"/>
                  </a:lnTo>
                  <a:lnTo>
                    <a:pt x="173012" y="378028"/>
                  </a:lnTo>
                  <a:lnTo>
                    <a:pt x="172567" y="377190"/>
                  </a:lnTo>
                  <a:lnTo>
                    <a:pt x="168833" y="375920"/>
                  </a:lnTo>
                  <a:lnTo>
                    <a:pt x="171526" y="373380"/>
                  </a:lnTo>
                  <a:lnTo>
                    <a:pt x="170662" y="370840"/>
                  </a:lnTo>
                  <a:lnTo>
                    <a:pt x="171919" y="372110"/>
                  </a:lnTo>
                  <a:lnTo>
                    <a:pt x="173367" y="367030"/>
                  </a:lnTo>
                  <a:lnTo>
                    <a:pt x="175196" y="365760"/>
                  </a:lnTo>
                  <a:lnTo>
                    <a:pt x="175818" y="365760"/>
                  </a:lnTo>
                  <a:lnTo>
                    <a:pt x="172135" y="364490"/>
                  </a:lnTo>
                  <a:lnTo>
                    <a:pt x="173342" y="363220"/>
                  </a:lnTo>
                  <a:lnTo>
                    <a:pt x="172923" y="361950"/>
                  </a:lnTo>
                  <a:lnTo>
                    <a:pt x="175971" y="361950"/>
                  </a:lnTo>
                  <a:lnTo>
                    <a:pt x="175450" y="360680"/>
                  </a:lnTo>
                  <a:lnTo>
                    <a:pt x="175221" y="359410"/>
                  </a:lnTo>
                  <a:lnTo>
                    <a:pt x="177939" y="360680"/>
                  </a:lnTo>
                  <a:lnTo>
                    <a:pt x="178231" y="359410"/>
                  </a:lnTo>
                  <a:lnTo>
                    <a:pt x="176885" y="358140"/>
                  </a:lnTo>
                  <a:lnTo>
                    <a:pt x="175539" y="356870"/>
                  </a:lnTo>
                  <a:lnTo>
                    <a:pt x="176745" y="355600"/>
                  </a:lnTo>
                  <a:lnTo>
                    <a:pt x="177965" y="354330"/>
                  </a:lnTo>
                  <a:lnTo>
                    <a:pt x="170268" y="354330"/>
                  </a:lnTo>
                  <a:lnTo>
                    <a:pt x="169138" y="351790"/>
                  </a:lnTo>
                  <a:lnTo>
                    <a:pt x="170573" y="351790"/>
                  </a:lnTo>
                  <a:lnTo>
                    <a:pt x="173012" y="353060"/>
                  </a:lnTo>
                  <a:lnTo>
                    <a:pt x="173291" y="353060"/>
                  </a:lnTo>
                  <a:lnTo>
                    <a:pt x="172427" y="351790"/>
                  </a:lnTo>
                  <a:lnTo>
                    <a:pt x="173139" y="351790"/>
                  </a:lnTo>
                  <a:lnTo>
                    <a:pt x="173736" y="352145"/>
                  </a:lnTo>
                  <a:lnTo>
                    <a:pt x="173850" y="351790"/>
                  </a:lnTo>
                  <a:lnTo>
                    <a:pt x="177126" y="351790"/>
                  </a:lnTo>
                  <a:lnTo>
                    <a:pt x="175983" y="353060"/>
                  </a:lnTo>
                  <a:lnTo>
                    <a:pt x="176682" y="353060"/>
                  </a:lnTo>
                  <a:lnTo>
                    <a:pt x="177279" y="351790"/>
                  </a:lnTo>
                  <a:lnTo>
                    <a:pt x="180352" y="351790"/>
                  </a:lnTo>
                  <a:lnTo>
                    <a:pt x="179184" y="350520"/>
                  </a:lnTo>
                  <a:lnTo>
                    <a:pt x="177660" y="350520"/>
                  </a:lnTo>
                  <a:lnTo>
                    <a:pt x="177571" y="349250"/>
                  </a:lnTo>
                  <a:lnTo>
                    <a:pt x="177965" y="347980"/>
                  </a:lnTo>
                  <a:lnTo>
                    <a:pt x="180149" y="350520"/>
                  </a:lnTo>
                  <a:lnTo>
                    <a:pt x="181483" y="349250"/>
                  </a:lnTo>
                  <a:lnTo>
                    <a:pt x="180238" y="347980"/>
                  </a:lnTo>
                  <a:lnTo>
                    <a:pt x="182016" y="347980"/>
                  </a:lnTo>
                  <a:lnTo>
                    <a:pt x="179044" y="346710"/>
                  </a:lnTo>
                  <a:lnTo>
                    <a:pt x="181495" y="346710"/>
                  </a:lnTo>
                  <a:lnTo>
                    <a:pt x="180454" y="345440"/>
                  </a:lnTo>
                  <a:lnTo>
                    <a:pt x="182410" y="341630"/>
                  </a:lnTo>
                  <a:close/>
                </a:path>
                <a:path w="425450" h="418464">
                  <a:moveTo>
                    <a:pt x="183515" y="328930"/>
                  </a:moveTo>
                  <a:lnTo>
                    <a:pt x="172834" y="328930"/>
                  </a:lnTo>
                  <a:lnTo>
                    <a:pt x="172580" y="328930"/>
                  </a:lnTo>
                  <a:lnTo>
                    <a:pt x="170637" y="328930"/>
                  </a:lnTo>
                  <a:lnTo>
                    <a:pt x="168998" y="330200"/>
                  </a:lnTo>
                  <a:lnTo>
                    <a:pt x="170446" y="334010"/>
                  </a:lnTo>
                  <a:lnTo>
                    <a:pt x="170827" y="336550"/>
                  </a:lnTo>
                  <a:lnTo>
                    <a:pt x="182156" y="336550"/>
                  </a:lnTo>
                  <a:lnTo>
                    <a:pt x="181787" y="332740"/>
                  </a:lnTo>
                  <a:lnTo>
                    <a:pt x="182778" y="332740"/>
                  </a:lnTo>
                  <a:lnTo>
                    <a:pt x="182270" y="331470"/>
                  </a:lnTo>
                  <a:lnTo>
                    <a:pt x="183515" y="328930"/>
                  </a:lnTo>
                  <a:close/>
                </a:path>
                <a:path w="425450" h="418464">
                  <a:moveTo>
                    <a:pt x="184988" y="298615"/>
                  </a:moveTo>
                  <a:lnTo>
                    <a:pt x="184632" y="298069"/>
                  </a:lnTo>
                  <a:lnTo>
                    <a:pt x="184289" y="297522"/>
                  </a:lnTo>
                  <a:lnTo>
                    <a:pt x="184124" y="297040"/>
                  </a:lnTo>
                  <a:lnTo>
                    <a:pt x="183692" y="297522"/>
                  </a:lnTo>
                  <a:lnTo>
                    <a:pt x="183451" y="297954"/>
                  </a:lnTo>
                  <a:lnTo>
                    <a:pt x="184988" y="298615"/>
                  </a:lnTo>
                  <a:close/>
                </a:path>
                <a:path w="425450" h="418464">
                  <a:moveTo>
                    <a:pt x="185000" y="296202"/>
                  </a:moveTo>
                  <a:lnTo>
                    <a:pt x="184785" y="295554"/>
                  </a:lnTo>
                  <a:lnTo>
                    <a:pt x="184010" y="295897"/>
                  </a:lnTo>
                  <a:lnTo>
                    <a:pt x="183921" y="296430"/>
                  </a:lnTo>
                  <a:lnTo>
                    <a:pt x="184124" y="297040"/>
                  </a:lnTo>
                  <a:lnTo>
                    <a:pt x="184492" y="296646"/>
                  </a:lnTo>
                  <a:lnTo>
                    <a:pt x="185000" y="296202"/>
                  </a:lnTo>
                  <a:close/>
                </a:path>
                <a:path w="425450" h="418464">
                  <a:moveTo>
                    <a:pt x="187871" y="326872"/>
                  </a:moveTo>
                  <a:lnTo>
                    <a:pt x="186321" y="326250"/>
                  </a:lnTo>
                  <a:lnTo>
                    <a:pt x="187845" y="326898"/>
                  </a:lnTo>
                  <a:close/>
                </a:path>
                <a:path w="425450" h="418464">
                  <a:moveTo>
                    <a:pt x="188823" y="327253"/>
                  </a:moveTo>
                  <a:lnTo>
                    <a:pt x="188772" y="326186"/>
                  </a:lnTo>
                  <a:lnTo>
                    <a:pt x="187871" y="326872"/>
                  </a:lnTo>
                  <a:lnTo>
                    <a:pt x="188823" y="327253"/>
                  </a:lnTo>
                  <a:close/>
                </a:path>
                <a:path w="425450" h="418464">
                  <a:moveTo>
                    <a:pt x="190652" y="275196"/>
                  </a:moveTo>
                  <a:lnTo>
                    <a:pt x="190550" y="274320"/>
                  </a:lnTo>
                  <a:lnTo>
                    <a:pt x="189560" y="273050"/>
                  </a:lnTo>
                  <a:lnTo>
                    <a:pt x="190652" y="275196"/>
                  </a:lnTo>
                  <a:close/>
                </a:path>
                <a:path w="425450" h="418464">
                  <a:moveTo>
                    <a:pt x="190855" y="275590"/>
                  </a:moveTo>
                  <a:lnTo>
                    <a:pt x="190652" y="275196"/>
                  </a:lnTo>
                  <a:lnTo>
                    <a:pt x="190703" y="275590"/>
                  </a:lnTo>
                  <a:lnTo>
                    <a:pt x="190855" y="275590"/>
                  </a:lnTo>
                  <a:close/>
                </a:path>
                <a:path w="425450" h="418464">
                  <a:moveTo>
                    <a:pt x="193649" y="263867"/>
                  </a:moveTo>
                  <a:lnTo>
                    <a:pt x="193408" y="262902"/>
                  </a:lnTo>
                  <a:lnTo>
                    <a:pt x="193408" y="263410"/>
                  </a:lnTo>
                  <a:lnTo>
                    <a:pt x="193611" y="264083"/>
                  </a:lnTo>
                  <a:lnTo>
                    <a:pt x="193649" y="263867"/>
                  </a:lnTo>
                  <a:close/>
                </a:path>
                <a:path w="425450" h="418464">
                  <a:moveTo>
                    <a:pt x="194195" y="266700"/>
                  </a:moveTo>
                  <a:lnTo>
                    <a:pt x="193979" y="265430"/>
                  </a:lnTo>
                  <a:lnTo>
                    <a:pt x="193763" y="265430"/>
                  </a:lnTo>
                  <a:lnTo>
                    <a:pt x="193598" y="264160"/>
                  </a:lnTo>
                  <a:lnTo>
                    <a:pt x="193433" y="265430"/>
                  </a:lnTo>
                  <a:lnTo>
                    <a:pt x="192252" y="265430"/>
                  </a:lnTo>
                  <a:lnTo>
                    <a:pt x="194195" y="266700"/>
                  </a:lnTo>
                  <a:close/>
                </a:path>
                <a:path w="425450" h="418464">
                  <a:moveTo>
                    <a:pt x="194538" y="310222"/>
                  </a:moveTo>
                  <a:lnTo>
                    <a:pt x="192557" y="310553"/>
                  </a:lnTo>
                  <a:lnTo>
                    <a:pt x="194246" y="312420"/>
                  </a:lnTo>
                  <a:lnTo>
                    <a:pt x="194538" y="310222"/>
                  </a:lnTo>
                  <a:close/>
                </a:path>
                <a:path w="425450" h="418464">
                  <a:moveTo>
                    <a:pt x="196608" y="309880"/>
                  </a:moveTo>
                  <a:lnTo>
                    <a:pt x="194741" y="308610"/>
                  </a:lnTo>
                  <a:lnTo>
                    <a:pt x="194538" y="310222"/>
                  </a:lnTo>
                  <a:lnTo>
                    <a:pt x="196608" y="309880"/>
                  </a:lnTo>
                  <a:close/>
                </a:path>
                <a:path w="425450" h="418464">
                  <a:moveTo>
                    <a:pt x="197104" y="313372"/>
                  </a:moveTo>
                  <a:lnTo>
                    <a:pt x="196811" y="311480"/>
                  </a:lnTo>
                  <a:lnTo>
                    <a:pt x="196913" y="312839"/>
                  </a:lnTo>
                  <a:lnTo>
                    <a:pt x="197104" y="313372"/>
                  </a:lnTo>
                  <a:close/>
                </a:path>
                <a:path w="425450" h="418464">
                  <a:moveTo>
                    <a:pt x="197332" y="299974"/>
                  </a:moveTo>
                  <a:lnTo>
                    <a:pt x="197243" y="299593"/>
                  </a:lnTo>
                  <a:lnTo>
                    <a:pt x="197167" y="299275"/>
                  </a:lnTo>
                  <a:lnTo>
                    <a:pt x="196862" y="299224"/>
                  </a:lnTo>
                  <a:lnTo>
                    <a:pt x="196786" y="299567"/>
                  </a:lnTo>
                  <a:lnTo>
                    <a:pt x="197053" y="299847"/>
                  </a:lnTo>
                  <a:lnTo>
                    <a:pt x="197332" y="299974"/>
                  </a:lnTo>
                  <a:close/>
                </a:path>
                <a:path w="425450" h="418464">
                  <a:moveTo>
                    <a:pt x="201180" y="251485"/>
                  </a:moveTo>
                  <a:lnTo>
                    <a:pt x="200355" y="250190"/>
                  </a:lnTo>
                  <a:lnTo>
                    <a:pt x="200380" y="249643"/>
                  </a:lnTo>
                  <a:lnTo>
                    <a:pt x="199123" y="250190"/>
                  </a:lnTo>
                  <a:lnTo>
                    <a:pt x="201180" y="251485"/>
                  </a:lnTo>
                  <a:close/>
                </a:path>
                <a:path w="425450" h="418464">
                  <a:moveTo>
                    <a:pt x="203746" y="293966"/>
                  </a:moveTo>
                  <a:lnTo>
                    <a:pt x="203542" y="293751"/>
                  </a:lnTo>
                  <a:lnTo>
                    <a:pt x="203377" y="293878"/>
                  </a:lnTo>
                  <a:lnTo>
                    <a:pt x="203136" y="294068"/>
                  </a:lnTo>
                  <a:lnTo>
                    <a:pt x="203504" y="294043"/>
                  </a:lnTo>
                  <a:lnTo>
                    <a:pt x="203746" y="293966"/>
                  </a:lnTo>
                  <a:close/>
                </a:path>
                <a:path w="425450" h="418464">
                  <a:moveTo>
                    <a:pt x="209918" y="227914"/>
                  </a:moveTo>
                  <a:lnTo>
                    <a:pt x="209753" y="228092"/>
                  </a:lnTo>
                  <a:lnTo>
                    <a:pt x="209918" y="227914"/>
                  </a:lnTo>
                  <a:close/>
                </a:path>
                <a:path w="425450" h="418464">
                  <a:moveTo>
                    <a:pt x="210743" y="271780"/>
                  </a:moveTo>
                  <a:lnTo>
                    <a:pt x="209486" y="270573"/>
                  </a:lnTo>
                  <a:lnTo>
                    <a:pt x="210553" y="271780"/>
                  </a:lnTo>
                  <a:lnTo>
                    <a:pt x="210743" y="271780"/>
                  </a:lnTo>
                  <a:close/>
                </a:path>
                <a:path w="425450" h="418464">
                  <a:moveTo>
                    <a:pt x="211404" y="226275"/>
                  </a:moveTo>
                  <a:lnTo>
                    <a:pt x="210845" y="226644"/>
                  </a:lnTo>
                  <a:lnTo>
                    <a:pt x="210312" y="227253"/>
                  </a:lnTo>
                  <a:lnTo>
                    <a:pt x="209918" y="227914"/>
                  </a:lnTo>
                  <a:lnTo>
                    <a:pt x="211404" y="226275"/>
                  </a:lnTo>
                  <a:close/>
                </a:path>
                <a:path w="425450" h="418464">
                  <a:moveTo>
                    <a:pt x="211607" y="288290"/>
                  </a:moveTo>
                  <a:lnTo>
                    <a:pt x="211505" y="287947"/>
                  </a:lnTo>
                  <a:lnTo>
                    <a:pt x="211378" y="288290"/>
                  </a:lnTo>
                  <a:lnTo>
                    <a:pt x="211607" y="288290"/>
                  </a:lnTo>
                  <a:close/>
                </a:path>
                <a:path w="425450" h="418464">
                  <a:moveTo>
                    <a:pt x="211772" y="283210"/>
                  </a:moveTo>
                  <a:lnTo>
                    <a:pt x="211340" y="283210"/>
                  </a:lnTo>
                  <a:lnTo>
                    <a:pt x="211493" y="284480"/>
                  </a:lnTo>
                  <a:lnTo>
                    <a:pt x="211772" y="283210"/>
                  </a:lnTo>
                  <a:close/>
                </a:path>
                <a:path w="425450" h="418464">
                  <a:moveTo>
                    <a:pt x="211874" y="287020"/>
                  </a:moveTo>
                  <a:lnTo>
                    <a:pt x="211201" y="287020"/>
                  </a:lnTo>
                  <a:lnTo>
                    <a:pt x="211505" y="287947"/>
                  </a:lnTo>
                  <a:lnTo>
                    <a:pt x="211874" y="287020"/>
                  </a:lnTo>
                  <a:close/>
                </a:path>
                <a:path w="425450" h="418464">
                  <a:moveTo>
                    <a:pt x="211963" y="272300"/>
                  </a:moveTo>
                  <a:lnTo>
                    <a:pt x="211607" y="272389"/>
                  </a:lnTo>
                  <a:lnTo>
                    <a:pt x="211442" y="272516"/>
                  </a:lnTo>
                  <a:lnTo>
                    <a:pt x="211340" y="272643"/>
                  </a:lnTo>
                  <a:lnTo>
                    <a:pt x="211963" y="272300"/>
                  </a:lnTo>
                  <a:close/>
                </a:path>
                <a:path w="425450" h="418464">
                  <a:moveTo>
                    <a:pt x="214858" y="279400"/>
                  </a:moveTo>
                  <a:lnTo>
                    <a:pt x="214706" y="278130"/>
                  </a:lnTo>
                  <a:lnTo>
                    <a:pt x="214172" y="279400"/>
                  </a:lnTo>
                  <a:lnTo>
                    <a:pt x="214858" y="279400"/>
                  </a:lnTo>
                  <a:close/>
                </a:path>
                <a:path w="425450" h="418464">
                  <a:moveTo>
                    <a:pt x="216852" y="220649"/>
                  </a:moveTo>
                  <a:lnTo>
                    <a:pt x="216712" y="220459"/>
                  </a:lnTo>
                  <a:lnTo>
                    <a:pt x="216598" y="220281"/>
                  </a:lnTo>
                  <a:lnTo>
                    <a:pt x="216344" y="220040"/>
                  </a:lnTo>
                  <a:lnTo>
                    <a:pt x="214477" y="220599"/>
                  </a:lnTo>
                  <a:lnTo>
                    <a:pt x="215569" y="220827"/>
                  </a:lnTo>
                  <a:lnTo>
                    <a:pt x="216293" y="220814"/>
                  </a:lnTo>
                  <a:lnTo>
                    <a:pt x="216852" y="220649"/>
                  </a:lnTo>
                  <a:close/>
                </a:path>
                <a:path w="425450" h="418464">
                  <a:moveTo>
                    <a:pt x="220433" y="213360"/>
                  </a:moveTo>
                  <a:lnTo>
                    <a:pt x="219837" y="212090"/>
                  </a:lnTo>
                  <a:lnTo>
                    <a:pt x="219964" y="213360"/>
                  </a:lnTo>
                  <a:lnTo>
                    <a:pt x="220281" y="213499"/>
                  </a:lnTo>
                  <a:lnTo>
                    <a:pt x="220433" y="213360"/>
                  </a:lnTo>
                  <a:close/>
                </a:path>
                <a:path w="425450" h="418464">
                  <a:moveTo>
                    <a:pt x="222288" y="255270"/>
                  </a:moveTo>
                  <a:lnTo>
                    <a:pt x="220802" y="256514"/>
                  </a:lnTo>
                  <a:lnTo>
                    <a:pt x="222288" y="255270"/>
                  </a:lnTo>
                  <a:close/>
                </a:path>
                <a:path w="425450" h="418464">
                  <a:moveTo>
                    <a:pt x="226618" y="253403"/>
                  </a:moveTo>
                  <a:lnTo>
                    <a:pt x="226136" y="253199"/>
                  </a:lnTo>
                  <a:lnTo>
                    <a:pt x="225336" y="253047"/>
                  </a:lnTo>
                  <a:lnTo>
                    <a:pt x="225602" y="253187"/>
                  </a:lnTo>
                  <a:lnTo>
                    <a:pt x="225971" y="253314"/>
                  </a:lnTo>
                  <a:lnTo>
                    <a:pt x="226618" y="253403"/>
                  </a:lnTo>
                  <a:close/>
                </a:path>
                <a:path w="425450" h="418464">
                  <a:moveTo>
                    <a:pt x="230060" y="240347"/>
                  </a:moveTo>
                  <a:lnTo>
                    <a:pt x="229831" y="240284"/>
                  </a:lnTo>
                  <a:lnTo>
                    <a:pt x="229476" y="240449"/>
                  </a:lnTo>
                  <a:lnTo>
                    <a:pt x="230060" y="240372"/>
                  </a:lnTo>
                  <a:close/>
                </a:path>
                <a:path w="425450" h="418464">
                  <a:moveTo>
                    <a:pt x="230225" y="240398"/>
                  </a:moveTo>
                  <a:lnTo>
                    <a:pt x="230124" y="239814"/>
                  </a:lnTo>
                  <a:lnTo>
                    <a:pt x="229755" y="239750"/>
                  </a:lnTo>
                  <a:lnTo>
                    <a:pt x="230009" y="240093"/>
                  </a:lnTo>
                  <a:lnTo>
                    <a:pt x="230047" y="240284"/>
                  </a:lnTo>
                  <a:lnTo>
                    <a:pt x="230225" y="240398"/>
                  </a:lnTo>
                  <a:close/>
                </a:path>
                <a:path w="425450" h="418464">
                  <a:moveTo>
                    <a:pt x="230797" y="145846"/>
                  </a:moveTo>
                  <a:close/>
                </a:path>
                <a:path w="425450" h="418464">
                  <a:moveTo>
                    <a:pt x="231609" y="149593"/>
                  </a:moveTo>
                  <a:lnTo>
                    <a:pt x="231432" y="149771"/>
                  </a:lnTo>
                  <a:lnTo>
                    <a:pt x="231609" y="149872"/>
                  </a:lnTo>
                  <a:lnTo>
                    <a:pt x="231609" y="149593"/>
                  </a:lnTo>
                  <a:close/>
                </a:path>
                <a:path w="425450" h="418464">
                  <a:moveTo>
                    <a:pt x="233083" y="236220"/>
                  </a:moveTo>
                  <a:lnTo>
                    <a:pt x="230390" y="229870"/>
                  </a:lnTo>
                  <a:lnTo>
                    <a:pt x="213093" y="229870"/>
                  </a:lnTo>
                  <a:lnTo>
                    <a:pt x="211201" y="229870"/>
                  </a:lnTo>
                  <a:lnTo>
                    <a:pt x="209029" y="229870"/>
                  </a:lnTo>
                  <a:lnTo>
                    <a:pt x="209042" y="232410"/>
                  </a:lnTo>
                  <a:lnTo>
                    <a:pt x="204889" y="232410"/>
                  </a:lnTo>
                  <a:lnTo>
                    <a:pt x="212204" y="240030"/>
                  </a:lnTo>
                  <a:lnTo>
                    <a:pt x="205092" y="237490"/>
                  </a:lnTo>
                  <a:lnTo>
                    <a:pt x="204825" y="243840"/>
                  </a:lnTo>
                  <a:lnTo>
                    <a:pt x="204292" y="247230"/>
                  </a:lnTo>
                  <a:lnTo>
                    <a:pt x="200609" y="245110"/>
                  </a:lnTo>
                  <a:lnTo>
                    <a:pt x="200380" y="249643"/>
                  </a:lnTo>
                  <a:lnTo>
                    <a:pt x="204152" y="248018"/>
                  </a:lnTo>
                  <a:lnTo>
                    <a:pt x="203174" y="252730"/>
                  </a:lnTo>
                  <a:lnTo>
                    <a:pt x="201180" y="251485"/>
                  </a:lnTo>
                  <a:lnTo>
                    <a:pt x="202793" y="254000"/>
                  </a:lnTo>
                  <a:lnTo>
                    <a:pt x="199872" y="256540"/>
                  </a:lnTo>
                  <a:lnTo>
                    <a:pt x="198805" y="257810"/>
                  </a:lnTo>
                  <a:lnTo>
                    <a:pt x="198361" y="255270"/>
                  </a:lnTo>
                  <a:lnTo>
                    <a:pt x="197827" y="255270"/>
                  </a:lnTo>
                  <a:lnTo>
                    <a:pt x="197548" y="259080"/>
                  </a:lnTo>
                  <a:lnTo>
                    <a:pt x="193700" y="261620"/>
                  </a:lnTo>
                  <a:lnTo>
                    <a:pt x="194398" y="265430"/>
                  </a:lnTo>
                  <a:lnTo>
                    <a:pt x="193979" y="265430"/>
                  </a:lnTo>
                  <a:lnTo>
                    <a:pt x="197269" y="266700"/>
                  </a:lnTo>
                  <a:lnTo>
                    <a:pt x="198196" y="270433"/>
                  </a:lnTo>
                  <a:lnTo>
                    <a:pt x="194983" y="267970"/>
                  </a:lnTo>
                  <a:lnTo>
                    <a:pt x="196989" y="274320"/>
                  </a:lnTo>
                  <a:lnTo>
                    <a:pt x="193941" y="271780"/>
                  </a:lnTo>
                  <a:lnTo>
                    <a:pt x="190893" y="269240"/>
                  </a:lnTo>
                  <a:lnTo>
                    <a:pt x="191033" y="270510"/>
                  </a:lnTo>
                  <a:lnTo>
                    <a:pt x="191693" y="270510"/>
                  </a:lnTo>
                  <a:lnTo>
                    <a:pt x="193027" y="271780"/>
                  </a:lnTo>
                  <a:lnTo>
                    <a:pt x="191490" y="271780"/>
                  </a:lnTo>
                  <a:lnTo>
                    <a:pt x="190347" y="270510"/>
                  </a:lnTo>
                  <a:lnTo>
                    <a:pt x="190258" y="273050"/>
                  </a:lnTo>
                  <a:lnTo>
                    <a:pt x="192697" y="273050"/>
                  </a:lnTo>
                  <a:lnTo>
                    <a:pt x="191630" y="275590"/>
                  </a:lnTo>
                  <a:lnTo>
                    <a:pt x="190855" y="275590"/>
                  </a:lnTo>
                  <a:lnTo>
                    <a:pt x="192151" y="278130"/>
                  </a:lnTo>
                  <a:lnTo>
                    <a:pt x="190500" y="279400"/>
                  </a:lnTo>
                  <a:lnTo>
                    <a:pt x="190004" y="278130"/>
                  </a:lnTo>
                  <a:lnTo>
                    <a:pt x="189420" y="278130"/>
                  </a:lnTo>
                  <a:lnTo>
                    <a:pt x="188302" y="280670"/>
                  </a:lnTo>
                  <a:lnTo>
                    <a:pt x="191973" y="285750"/>
                  </a:lnTo>
                  <a:lnTo>
                    <a:pt x="188696" y="288290"/>
                  </a:lnTo>
                  <a:lnTo>
                    <a:pt x="185026" y="284480"/>
                  </a:lnTo>
                  <a:lnTo>
                    <a:pt x="186829" y="288290"/>
                  </a:lnTo>
                  <a:lnTo>
                    <a:pt x="183172" y="287020"/>
                  </a:lnTo>
                  <a:lnTo>
                    <a:pt x="183438" y="289560"/>
                  </a:lnTo>
                  <a:lnTo>
                    <a:pt x="185483" y="289560"/>
                  </a:lnTo>
                  <a:lnTo>
                    <a:pt x="184708" y="290830"/>
                  </a:lnTo>
                  <a:lnTo>
                    <a:pt x="186690" y="293370"/>
                  </a:lnTo>
                  <a:lnTo>
                    <a:pt x="184912" y="293370"/>
                  </a:lnTo>
                  <a:lnTo>
                    <a:pt x="183959" y="292100"/>
                  </a:lnTo>
                  <a:lnTo>
                    <a:pt x="183324" y="295910"/>
                  </a:lnTo>
                  <a:lnTo>
                    <a:pt x="185420" y="294640"/>
                  </a:lnTo>
                  <a:lnTo>
                    <a:pt x="186563" y="297180"/>
                  </a:lnTo>
                  <a:lnTo>
                    <a:pt x="190017" y="295910"/>
                  </a:lnTo>
                  <a:lnTo>
                    <a:pt x="188125" y="297180"/>
                  </a:lnTo>
                  <a:lnTo>
                    <a:pt x="187921" y="297180"/>
                  </a:lnTo>
                  <a:lnTo>
                    <a:pt x="187452" y="299720"/>
                  </a:lnTo>
                  <a:lnTo>
                    <a:pt x="184988" y="299720"/>
                  </a:lnTo>
                  <a:lnTo>
                    <a:pt x="185813" y="300990"/>
                  </a:lnTo>
                  <a:lnTo>
                    <a:pt x="186702" y="302260"/>
                  </a:lnTo>
                  <a:lnTo>
                    <a:pt x="184048" y="302260"/>
                  </a:lnTo>
                  <a:lnTo>
                    <a:pt x="181432" y="300990"/>
                  </a:lnTo>
                  <a:lnTo>
                    <a:pt x="180594" y="300990"/>
                  </a:lnTo>
                  <a:lnTo>
                    <a:pt x="183299" y="302260"/>
                  </a:lnTo>
                  <a:lnTo>
                    <a:pt x="179920" y="304800"/>
                  </a:lnTo>
                  <a:lnTo>
                    <a:pt x="181330" y="306070"/>
                  </a:lnTo>
                  <a:lnTo>
                    <a:pt x="179806" y="306070"/>
                  </a:lnTo>
                  <a:lnTo>
                    <a:pt x="182003" y="307340"/>
                  </a:lnTo>
                  <a:lnTo>
                    <a:pt x="179019" y="307340"/>
                  </a:lnTo>
                  <a:lnTo>
                    <a:pt x="177673" y="308610"/>
                  </a:lnTo>
                  <a:lnTo>
                    <a:pt x="183921" y="307340"/>
                  </a:lnTo>
                  <a:lnTo>
                    <a:pt x="180860" y="309880"/>
                  </a:lnTo>
                  <a:lnTo>
                    <a:pt x="180352" y="309880"/>
                  </a:lnTo>
                  <a:lnTo>
                    <a:pt x="180136" y="308610"/>
                  </a:lnTo>
                  <a:lnTo>
                    <a:pt x="178003" y="311150"/>
                  </a:lnTo>
                  <a:lnTo>
                    <a:pt x="179666" y="314960"/>
                  </a:lnTo>
                  <a:lnTo>
                    <a:pt x="177609" y="316230"/>
                  </a:lnTo>
                  <a:lnTo>
                    <a:pt x="173672" y="316230"/>
                  </a:lnTo>
                  <a:lnTo>
                    <a:pt x="173469" y="317500"/>
                  </a:lnTo>
                  <a:lnTo>
                    <a:pt x="175907" y="322580"/>
                  </a:lnTo>
                  <a:lnTo>
                    <a:pt x="174498" y="325145"/>
                  </a:lnTo>
                  <a:lnTo>
                    <a:pt x="179552" y="327660"/>
                  </a:lnTo>
                  <a:lnTo>
                    <a:pt x="181851" y="327660"/>
                  </a:lnTo>
                  <a:lnTo>
                    <a:pt x="182041" y="326390"/>
                  </a:lnTo>
                  <a:lnTo>
                    <a:pt x="184086" y="326390"/>
                  </a:lnTo>
                  <a:lnTo>
                    <a:pt x="185178" y="327660"/>
                  </a:lnTo>
                  <a:lnTo>
                    <a:pt x="185039" y="326390"/>
                  </a:lnTo>
                  <a:lnTo>
                    <a:pt x="184912" y="325120"/>
                  </a:lnTo>
                  <a:lnTo>
                    <a:pt x="183870" y="325120"/>
                  </a:lnTo>
                  <a:lnTo>
                    <a:pt x="186169" y="323850"/>
                  </a:lnTo>
                  <a:lnTo>
                    <a:pt x="187134" y="324840"/>
                  </a:lnTo>
                  <a:lnTo>
                    <a:pt x="186931" y="325120"/>
                  </a:lnTo>
                  <a:lnTo>
                    <a:pt x="187185" y="324904"/>
                  </a:lnTo>
                  <a:lnTo>
                    <a:pt x="187388" y="325120"/>
                  </a:lnTo>
                  <a:lnTo>
                    <a:pt x="187604" y="324535"/>
                  </a:lnTo>
                  <a:lnTo>
                    <a:pt x="188391" y="323850"/>
                  </a:lnTo>
                  <a:lnTo>
                    <a:pt x="190080" y="323850"/>
                  </a:lnTo>
                  <a:lnTo>
                    <a:pt x="188099" y="321310"/>
                  </a:lnTo>
                  <a:lnTo>
                    <a:pt x="190360" y="322580"/>
                  </a:lnTo>
                  <a:lnTo>
                    <a:pt x="191693" y="321310"/>
                  </a:lnTo>
                  <a:lnTo>
                    <a:pt x="191249" y="320040"/>
                  </a:lnTo>
                  <a:lnTo>
                    <a:pt x="189001" y="320040"/>
                  </a:lnTo>
                  <a:lnTo>
                    <a:pt x="190017" y="317500"/>
                  </a:lnTo>
                  <a:lnTo>
                    <a:pt x="193116" y="320040"/>
                  </a:lnTo>
                  <a:lnTo>
                    <a:pt x="198386" y="317500"/>
                  </a:lnTo>
                  <a:lnTo>
                    <a:pt x="188950" y="311150"/>
                  </a:lnTo>
                  <a:lnTo>
                    <a:pt x="192557" y="310553"/>
                  </a:lnTo>
                  <a:lnTo>
                    <a:pt x="191935" y="309880"/>
                  </a:lnTo>
                  <a:lnTo>
                    <a:pt x="193052" y="308610"/>
                  </a:lnTo>
                  <a:lnTo>
                    <a:pt x="194741" y="308610"/>
                  </a:lnTo>
                  <a:lnTo>
                    <a:pt x="198564" y="308610"/>
                  </a:lnTo>
                  <a:lnTo>
                    <a:pt x="201244" y="306070"/>
                  </a:lnTo>
                  <a:lnTo>
                    <a:pt x="194716" y="303530"/>
                  </a:lnTo>
                  <a:lnTo>
                    <a:pt x="196875" y="302260"/>
                  </a:lnTo>
                  <a:lnTo>
                    <a:pt x="195618" y="302260"/>
                  </a:lnTo>
                  <a:lnTo>
                    <a:pt x="192430" y="300990"/>
                  </a:lnTo>
                  <a:lnTo>
                    <a:pt x="192100" y="298450"/>
                  </a:lnTo>
                  <a:lnTo>
                    <a:pt x="193255" y="297180"/>
                  </a:lnTo>
                  <a:lnTo>
                    <a:pt x="197777" y="298450"/>
                  </a:lnTo>
                  <a:lnTo>
                    <a:pt x="198120" y="299389"/>
                  </a:lnTo>
                  <a:lnTo>
                    <a:pt x="198145" y="300990"/>
                  </a:lnTo>
                  <a:lnTo>
                    <a:pt x="197332" y="300990"/>
                  </a:lnTo>
                  <a:lnTo>
                    <a:pt x="197713" y="302260"/>
                  </a:lnTo>
                  <a:lnTo>
                    <a:pt x="199199" y="302260"/>
                  </a:lnTo>
                  <a:lnTo>
                    <a:pt x="198170" y="300990"/>
                  </a:lnTo>
                  <a:lnTo>
                    <a:pt x="199682" y="300990"/>
                  </a:lnTo>
                  <a:lnTo>
                    <a:pt x="200126" y="299720"/>
                  </a:lnTo>
                  <a:lnTo>
                    <a:pt x="200240" y="299389"/>
                  </a:lnTo>
                  <a:lnTo>
                    <a:pt x="201180" y="298932"/>
                  </a:lnTo>
                  <a:lnTo>
                    <a:pt x="202196" y="299720"/>
                  </a:lnTo>
                  <a:lnTo>
                    <a:pt x="201752" y="298653"/>
                  </a:lnTo>
                  <a:lnTo>
                    <a:pt x="202158" y="298450"/>
                  </a:lnTo>
                  <a:lnTo>
                    <a:pt x="201079" y="295910"/>
                  </a:lnTo>
                  <a:lnTo>
                    <a:pt x="203136" y="294640"/>
                  </a:lnTo>
                  <a:lnTo>
                    <a:pt x="201053" y="294640"/>
                  </a:lnTo>
                  <a:lnTo>
                    <a:pt x="202463" y="293370"/>
                  </a:lnTo>
                  <a:lnTo>
                    <a:pt x="203873" y="292100"/>
                  </a:lnTo>
                  <a:lnTo>
                    <a:pt x="199542" y="292100"/>
                  </a:lnTo>
                  <a:lnTo>
                    <a:pt x="200012" y="289560"/>
                  </a:lnTo>
                  <a:lnTo>
                    <a:pt x="202260" y="289560"/>
                  </a:lnTo>
                  <a:lnTo>
                    <a:pt x="203911" y="292100"/>
                  </a:lnTo>
                  <a:lnTo>
                    <a:pt x="203441" y="289560"/>
                  </a:lnTo>
                  <a:lnTo>
                    <a:pt x="205181" y="288290"/>
                  </a:lnTo>
                  <a:lnTo>
                    <a:pt x="207225" y="290830"/>
                  </a:lnTo>
                  <a:lnTo>
                    <a:pt x="205943" y="288290"/>
                  </a:lnTo>
                  <a:lnTo>
                    <a:pt x="210235" y="288290"/>
                  </a:lnTo>
                  <a:lnTo>
                    <a:pt x="211201" y="287020"/>
                  </a:lnTo>
                  <a:lnTo>
                    <a:pt x="209346" y="287020"/>
                  </a:lnTo>
                  <a:lnTo>
                    <a:pt x="210045" y="285750"/>
                  </a:lnTo>
                  <a:lnTo>
                    <a:pt x="211226" y="285750"/>
                  </a:lnTo>
                  <a:lnTo>
                    <a:pt x="210058" y="284480"/>
                  </a:lnTo>
                  <a:lnTo>
                    <a:pt x="207264" y="284480"/>
                  </a:lnTo>
                  <a:lnTo>
                    <a:pt x="205867" y="281940"/>
                  </a:lnTo>
                  <a:lnTo>
                    <a:pt x="207403" y="281940"/>
                  </a:lnTo>
                  <a:lnTo>
                    <a:pt x="205854" y="279400"/>
                  </a:lnTo>
                  <a:lnTo>
                    <a:pt x="208940" y="280670"/>
                  </a:lnTo>
                  <a:lnTo>
                    <a:pt x="206717" y="283210"/>
                  </a:lnTo>
                  <a:lnTo>
                    <a:pt x="212051" y="281940"/>
                  </a:lnTo>
                  <a:lnTo>
                    <a:pt x="211772" y="283210"/>
                  </a:lnTo>
                  <a:lnTo>
                    <a:pt x="212940" y="283210"/>
                  </a:lnTo>
                  <a:lnTo>
                    <a:pt x="216738" y="281940"/>
                  </a:lnTo>
                  <a:lnTo>
                    <a:pt x="210134" y="280670"/>
                  </a:lnTo>
                  <a:lnTo>
                    <a:pt x="211429" y="278130"/>
                  </a:lnTo>
                  <a:lnTo>
                    <a:pt x="212928" y="279400"/>
                  </a:lnTo>
                  <a:lnTo>
                    <a:pt x="214172" y="279400"/>
                  </a:lnTo>
                  <a:lnTo>
                    <a:pt x="211696" y="278130"/>
                  </a:lnTo>
                  <a:lnTo>
                    <a:pt x="210883" y="275590"/>
                  </a:lnTo>
                  <a:lnTo>
                    <a:pt x="212953" y="275590"/>
                  </a:lnTo>
                  <a:lnTo>
                    <a:pt x="210781" y="274320"/>
                  </a:lnTo>
                  <a:lnTo>
                    <a:pt x="211340" y="273050"/>
                  </a:lnTo>
                  <a:lnTo>
                    <a:pt x="210261" y="274320"/>
                  </a:lnTo>
                  <a:lnTo>
                    <a:pt x="208775" y="273050"/>
                  </a:lnTo>
                  <a:lnTo>
                    <a:pt x="209384" y="271780"/>
                  </a:lnTo>
                  <a:lnTo>
                    <a:pt x="209410" y="270522"/>
                  </a:lnTo>
                  <a:lnTo>
                    <a:pt x="208292" y="269240"/>
                  </a:lnTo>
                  <a:lnTo>
                    <a:pt x="214896" y="270510"/>
                  </a:lnTo>
                  <a:lnTo>
                    <a:pt x="214388" y="269240"/>
                  </a:lnTo>
                  <a:lnTo>
                    <a:pt x="213880" y="267970"/>
                  </a:lnTo>
                  <a:lnTo>
                    <a:pt x="215417" y="267970"/>
                  </a:lnTo>
                  <a:lnTo>
                    <a:pt x="217017" y="269240"/>
                  </a:lnTo>
                  <a:lnTo>
                    <a:pt x="218135" y="269240"/>
                  </a:lnTo>
                  <a:lnTo>
                    <a:pt x="217576" y="267970"/>
                  </a:lnTo>
                  <a:lnTo>
                    <a:pt x="217030" y="266700"/>
                  </a:lnTo>
                  <a:lnTo>
                    <a:pt x="221462" y="269240"/>
                  </a:lnTo>
                  <a:lnTo>
                    <a:pt x="220776" y="265430"/>
                  </a:lnTo>
                  <a:lnTo>
                    <a:pt x="218770" y="265430"/>
                  </a:lnTo>
                  <a:lnTo>
                    <a:pt x="217385" y="262890"/>
                  </a:lnTo>
                  <a:lnTo>
                    <a:pt x="217157" y="266700"/>
                  </a:lnTo>
                  <a:lnTo>
                    <a:pt x="216471" y="265430"/>
                  </a:lnTo>
                  <a:lnTo>
                    <a:pt x="215849" y="265430"/>
                  </a:lnTo>
                  <a:lnTo>
                    <a:pt x="214934" y="265430"/>
                  </a:lnTo>
                  <a:lnTo>
                    <a:pt x="215353" y="266700"/>
                  </a:lnTo>
                  <a:lnTo>
                    <a:pt x="214655" y="266700"/>
                  </a:lnTo>
                  <a:lnTo>
                    <a:pt x="214033" y="265430"/>
                  </a:lnTo>
                  <a:lnTo>
                    <a:pt x="213906" y="265176"/>
                  </a:lnTo>
                  <a:lnTo>
                    <a:pt x="213906" y="265430"/>
                  </a:lnTo>
                  <a:lnTo>
                    <a:pt x="211823" y="264160"/>
                  </a:lnTo>
                  <a:lnTo>
                    <a:pt x="213626" y="264731"/>
                  </a:lnTo>
                  <a:lnTo>
                    <a:pt x="213906" y="265430"/>
                  </a:lnTo>
                  <a:lnTo>
                    <a:pt x="213906" y="265176"/>
                  </a:lnTo>
                  <a:lnTo>
                    <a:pt x="213702" y="264744"/>
                  </a:lnTo>
                  <a:lnTo>
                    <a:pt x="214833" y="265112"/>
                  </a:lnTo>
                  <a:lnTo>
                    <a:pt x="215557" y="265112"/>
                  </a:lnTo>
                  <a:lnTo>
                    <a:pt x="216306" y="265112"/>
                  </a:lnTo>
                  <a:lnTo>
                    <a:pt x="215099" y="262890"/>
                  </a:lnTo>
                  <a:lnTo>
                    <a:pt x="214591" y="264007"/>
                  </a:lnTo>
                  <a:lnTo>
                    <a:pt x="211353" y="260350"/>
                  </a:lnTo>
                  <a:lnTo>
                    <a:pt x="214426" y="260350"/>
                  </a:lnTo>
                  <a:lnTo>
                    <a:pt x="219824" y="262890"/>
                  </a:lnTo>
                  <a:lnTo>
                    <a:pt x="223481" y="262890"/>
                  </a:lnTo>
                  <a:lnTo>
                    <a:pt x="221386" y="260350"/>
                  </a:lnTo>
                  <a:lnTo>
                    <a:pt x="219278" y="257810"/>
                  </a:lnTo>
                  <a:lnTo>
                    <a:pt x="220802" y="256514"/>
                  </a:lnTo>
                  <a:lnTo>
                    <a:pt x="218897" y="254000"/>
                  </a:lnTo>
                  <a:lnTo>
                    <a:pt x="221513" y="254000"/>
                  </a:lnTo>
                  <a:lnTo>
                    <a:pt x="221234" y="252730"/>
                  </a:lnTo>
                  <a:lnTo>
                    <a:pt x="222973" y="254000"/>
                  </a:lnTo>
                  <a:lnTo>
                    <a:pt x="225336" y="254000"/>
                  </a:lnTo>
                  <a:lnTo>
                    <a:pt x="223977" y="252730"/>
                  </a:lnTo>
                  <a:lnTo>
                    <a:pt x="226720" y="251460"/>
                  </a:lnTo>
                  <a:lnTo>
                    <a:pt x="223316" y="248920"/>
                  </a:lnTo>
                  <a:lnTo>
                    <a:pt x="226441" y="248920"/>
                  </a:lnTo>
                  <a:lnTo>
                    <a:pt x="228803" y="247650"/>
                  </a:lnTo>
                  <a:lnTo>
                    <a:pt x="222986" y="243840"/>
                  </a:lnTo>
                  <a:lnTo>
                    <a:pt x="224942" y="241300"/>
                  </a:lnTo>
                  <a:lnTo>
                    <a:pt x="226466" y="243840"/>
                  </a:lnTo>
                  <a:lnTo>
                    <a:pt x="228333" y="243840"/>
                  </a:lnTo>
                  <a:lnTo>
                    <a:pt x="228815" y="245110"/>
                  </a:lnTo>
                  <a:lnTo>
                    <a:pt x="229285" y="245110"/>
                  </a:lnTo>
                  <a:lnTo>
                    <a:pt x="230009" y="243840"/>
                  </a:lnTo>
                  <a:lnTo>
                    <a:pt x="230162" y="243840"/>
                  </a:lnTo>
                  <a:lnTo>
                    <a:pt x="228485" y="241300"/>
                  </a:lnTo>
                  <a:lnTo>
                    <a:pt x="227660" y="240030"/>
                  </a:lnTo>
                  <a:lnTo>
                    <a:pt x="229171" y="240030"/>
                  </a:lnTo>
                  <a:lnTo>
                    <a:pt x="227380" y="238760"/>
                  </a:lnTo>
                  <a:lnTo>
                    <a:pt x="228028" y="237490"/>
                  </a:lnTo>
                  <a:lnTo>
                    <a:pt x="228549" y="236220"/>
                  </a:lnTo>
                  <a:lnTo>
                    <a:pt x="233083" y="236220"/>
                  </a:lnTo>
                  <a:close/>
                </a:path>
                <a:path w="425450" h="418464">
                  <a:moveTo>
                    <a:pt x="233972" y="151282"/>
                  </a:moveTo>
                  <a:lnTo>
                    <a:pt x="231609" y="149872"/>
                  </a:lnTo>
                  <a:lnTo>
                    <a:pt x="231622" y="150723"/>
                  </a:lnTo>
                  <a:lnTo>
                    <a:pt x="233972" y="151282"/>
                  </a:lnTo>
                  <a:close/>
                </a:path>
                <a:path w="425450" h="418464">
                  <a:moveTo>
                    <a:pt x="234086" y="147243"/>
                  </a:moveTo>
                  <a:lnTo>
                    <a:pt x="230797" y="145846"/>
                  </a:lnTo>
                  <a:lnTo>
                    <a:pt x="231584" y="146723"/>
                  </a:lnTo>
                  <a:lnTo>
                    <a:pt x="231609" y="149593"/>
                  </a:lnTo>
                  <a:lnTo>
                    <a:pt x="234086" y="147243"/>
                  </a:lnTo>
                  <a:close/>
                </a:path>
                <a:path w="425450" h="418464">
                  <a:moveTo>
                    <a:pt x="237629" y="234124"/>
                  </a:moveTo>
                  <a:lnTo>
                    <a:pt x="237388" y="232651"/>
                  </a:lnTo>
                  <a:lnTo>
                    <a:pt x="234442" y="231127"/>
                  </a:lnTo>
                  <a:lnTo>
                    <a:pt x="234581" y="232016"/>
                  </a:lnTo>
                  <a:lnTo>
                    <a:pt x="237629" y="234124"/>
                  </a:lnTo>
                  <a:close/>
                </a:path>
                <a:path w="425450" h="418464">
                  <a:moveTo>
                    <a:pt x="248132" y="206387"/>
                  </a:moveTo>
                  <a:lnTo>
                    <a:pt x="246786" y="204470"/>
                  </a:lnTo>
                  <a:lnTo>
                    <a:pt x="246507" y="205867"/>
                  </a:lnTo>
                  <a:lnTo>
                    <a:pt x="248132" y="206387"/>
                  </a:lnTo>
                  <a:close/>
                </a:path>
                <a:path w="425450" h="418464">
                  <a:moveTo>
                    <a:pt x="250088" y="207010"/>
                  </a:moveTo>
                  <a:lnTo>
                    <a:pt x="248132" y="206387"/>
                  </a:lnTo>
                  <a:lnTo>
                    <a:pt x="248564" y="207010"/>
                  </a:lnTo>
                  <a:lnTo>
                    <a:pt x="247345" y="207010"/>
                  </a:lnTo>
                  <a:lnTo>
                    <a:pt x="249821" y="208280"/>
                  </a:lnTo>
                  <a:lnTo>
                    <a:pt x="250088" y="207010"/>
                  </a:lnTo>
                  <a:close/>
                </a:path>
                <a:path w="425450" h="418464">
                  <a:moveTo>
                    <a:pt x="259613" y="198551"/>
                  </a:moveTo>
                  <a:lnTo>
                    <a:pt x="258686" y="197065"/>
                  </a:lnTo>
                  <a:lnTo>
                    <a:pt x="258000" y="197637"/>
                  </a:lnTo>
                  <a:lnTo>
                    <a:pt x="256425" y="197612"/>
                  </a:lnTo>
                  <a:lnTo>
                    <a:pt x="256527" y="198234"/>
                  </a:lnTo>
                  <a:lnTo>
                    <a:pt x="258102" y="198843"/>
                  </a:lnTo>
                  <a:lnTo>
                    <a:pt x="259613" y="198551"/>
                  </a:lnTo>
                  <a:close/>
                </a:path>
                <a:path w="425450" h="418464">
                  <a:moveTo>
                    <a:pt x="260299" y="191706"/>
                  </a:moveTo>
                  <a:lnTo>
                    <a:pt x="259372" y="189750"/>
                  </a:lnTo>
                  <a:lnTo>
                    <a:pt x="259435" y="190500"/>
                  </a:lnTo>
                  <a:lnTo>
                    <a:pt x="260299" y="191706"/>
                  </a:lnTo>
                  <a:close/>
                </a:path>
                <a:path w="425450" h="418464">
                  <a:moveTo>
                    <a:pt x="261581" y="191846"/>
                  </a:moveTo>
                  <a:close/>
                </a:path>
                <a:path w="425450" h="418464">
                  <a:moveTo>
                    <a:pt x="262801" y="193040"/>
                  </a:moveTo>
                  <a:lnTo>
                    <a:pt x="261581" y="191846"/>
                  </a:lnTo>
                  <a:lnTo>
                    <a:pt x="262026" y="193040"/>
                  </a:lnTo>
                  <a:lnTo>
                    <a:pt x="261251" y="193040"/>
                  </a:lnTo>
                  <a:lnTo>
                    <a:pt x="260299" y="191706"/>
                  </a:lnTo>
                  <a:lnTo>
                    <a:pt x="260248" y="193040"/>
                  </a:lnTo>
                  <a:lnTo>
                    <a:pt x="260172" y="194310"/>
                  </a:lnTo>
                  <a:lnTo>
                    <a:pt x="260819" y="196850"/>
                  </a:lnTo>
                  <a:lnTo>
                    <a:pt x="262801" y="193040"/>
                  </a:lnTo>
                  <a:close/>
                </a:path>
                <a:path w="425450" h="418464">
                  <a:moveTo>
                    <a:pt x="296379" y="157480"/>
                  </a:moveTo>
                  <a:lnTo>
                    <a:pt x="296100" y="156210"/>
                  </a:lnTo>
                  <a:lnTo>
                    <a:pt x="268135" y="156210"/>
                  </a:lnTo>
                  <a:lnTo>
                    <a:pt x="262737" y="156210"/>
                  </a:lnTo>
                  <a:lnTo>
                    <a:pt x="262902" y="158750"/>
                  </a:lnTo>
                  <a:lnTo>
                    <a:pt x="255028" y="156210"/>
                  </a:lnTo>
                  <a:lnTo>
                    <a:pt x="257556" y="166370"/>
                  </a:lnTo>
                  <a:lnTo>
                    <a:pt x="251383" y="166370"/>
                  </a:lnTo>
                  <a:lnTo>
                    <a:pt x="252996" y="167640"/>
                  </a:lnTo>
                  <a:lnTo>
                    <a:pt x="253898" y="168910"/>
                  </a:lnTo>
                  <a:lnTo>
                    <a:pt x="251472" y="167640"/>
                  </a:lnTo>
                  <a:lnTo>
                    <a:pt x="250710" y="167640"/>
                  </a:lnTo>
                  <a:lnTo>
                    <a:pt x="251942" y="168910"/>
                  </a:lnTo>
                  <a:lnTo>
                    <a:pt x="253123" y="168910"/>
                  </a:lnTo>
                  <a:lnTo>
                    <a:pt x="250228" y="176530"/>
                  </a:lnTo>
                  <a:lnTo>
                    <a:pt x="241198" y="180340"/>
                  </a:lnTo>
                  <a:lnTo>
                    <a:pt x="235178" y="186690"/>
                  </a:lnTo>
                  <a:lnTo>
                    <a:pt x="233045" y="189230"/>
                  </a:lnTo>
                  <a:lnTo>
                    <a:pt x="242074" y="193040"/>
                  </a:lnTo>
                  <a:lnTo>
                    <a:pt x="236283" y="194310"/>
                  </a:lnTo>
                  <a:lnTo>
                    <a:pt x="234073" y="190500"/>
                  </a:lnTo>
                  <a:lnTo>
                    <a:pt x="233972" y="198120"/>
                  </a:lnTo>
                  <a:lnTo>
                    <a:pt x="227025" y="200660"/>
                  </a:lnTo>
                  <a:lnTo>
                    <a:pt x="226644" y="208280"/>
                  </a:lnTo>
                  <a:lnTo>
                    <a:pt x="226174" y="207010"/>
                  </a:lnTo>
                  <a:lnTo>
                    <a:pt x="225323" y="207010"/>
                  </a:lnTo>
                  <a:lnTo>
                    <a:pt x="225653" y="205740"/>
                  </a:lnTo>
                  <a:lnTo>
                    <a:pt x="222859" y="205740"/>
                  </a:lnTo>
                  <a:lnTo>
                    <a:pt x="222948" y="208280"/>
                  </a:lnTo>
                  <a:lnTo>
                    <a:pt x="223024" y="209550"/>
                  </a:lnTo>
                  <a:lnTo>
                    <a:pt x="224688" y="210820"/>
                  </a:lnTo>
                  <a:lnTo>
                    <a:pt x="223989" y="212090"/>
                  </a:lnTo>
                  <a:lnTo>
                    <a:pt x="223037" y="209588"/>
                  </a:lnTo>
                  <a:lnTo>
                    <a:pt x="221843" y="209550"/>
                  </a:lnTo>
                  <a:lnTo>
                    <a:pt x="219887" y="210820"/>
                  </a:lnTo>
                  <a:lnTo>
                    <a:pt x="222821" y="214630"/>
                  </a:lnTo>
                  <a:lnTo>
                    <a:pt x="220281" y="213499"/>
                  </a:lnTo>
                  <a:lnTo>
                    <a:pt x="217551" y="215900"/>
                  </a:lnTo>
                  <a:lnTo>
                    <a:pt x="220408" y="215900"/>
                  </a:lnTo>
                  <a:lnTo>
                    <a:pt x="218059" y="217170"/>
                  </a:lnTo>
                  <a:lnTo>
                    <a:pt x="219252" y="220980"/>
                  </a:lnTo>
                  <a:lnTo>
                    <a:pt x="216852" y="220980"/>
                  </a:lnTo>
                  <a:lnTo>
                    <a:pt x="218986" y="223520"/>
                  </a:lnTo>
                  <a:lnTo>
                    <a:pt x="213512" y="223520"/>
                  </a:lnTo>
                  <a:lnTo>
                    <a:pt x="217208" y="226060"/>
                  </a:lnTo>
                  <a:lnTo>
                    <a:pt x="213283" y="223520"/>
                  </a:lnTo>
                  <a:lnTo>
                    <a:pt x="211848" y="227330"/>
                  </a:lnTo>
                  <a:lnTo>
                    <a:pt x="212471" y="228600"/>
                  </a:lnTo>
                  <a:lnTo>
                    <a:pt x="229857" y="228600"/>
                  </a:lnTo>
                  <a:lnTo>
                    <a:pt x="235826" y="229870"/>
                  </a:lnTo>
                  <a:lnTo>
                    <a:pt x="235877" y="229539"/>
                  </a:lnTo>
                  <a:lnTo>
                    <a:pt x="236448" y="229273"/>
                  </a:lnTo>
                  <a:lnTo>
                    <a:pt x="236220" y="229235"/>
                  </a:lnTo>
                  <a:lnTo>
                    <a:pt x="236029" y="229196"/>
                  </a:lnTo>
                  <a:lnTo>
                    <a:pt x="236042" y="228600"/>
                  </a:lnTo>
                  <a:lnTo>
                    <a:pt x="236258" y="227330"/>
                  </a:lnTo>
                  <a:lnTo>
                    <a:pt x="236969" y="226060"/>
                  </a:lnTo>
                  <a:lnTo>
                    <a:pt x="237782" y="223520"/>
                  </a:lnTo>
                  <a:lnTo>
                    <a:pt x="238239" y="224790"/>
                  </a:lnTo>
                  <a:lnTo>
                    <a:pt x="241185" y="223520"/>
                  </a:lnTo>
                  <a:lnTo>
                    <a:pt x="234099" y="219710"/>
                  </a:lnTo>
                  <a:lnTo>
                    <a:pt x="237451" y="218440"/>
                  </a:lnTo>
                  <a:lnTo>
                    <a:pt x="241033" y="219710"/>
                  </a:lnTo>
                  <a:lnTo>
                    <a:pt x="238137" y="220980"/>
                  </a:lnTo>
                  <a:lnTo>
                    <a:pt x="239699" y="220980"/>
                  </a:lnTo>
                  <a:lnTo>
                    <a:pt x="245579" y="224790"/>
                  </a:lnTo>
                  <a:lnTo>
                    <a:pt x="240779" y="218440"/>
                  </a:lnTo>
                  <a:lnTo>
                    <a:pt x="245122" y="218440"/>
                  </a:lnTo>
                  <a:lnTo>
                    <a:pt x="245198" y="219710"/>
                  </a:lnTo>
                  <a:lnTo>
                    <a:pt x="247916" y="219710"/>
                  </a:lnTo>
                  <a:lnTo>
                    <a:pt x="247180" y="218440"/>
                  </a:lnTo>
                  <a:lnTo>
                    <a:pt x="244995" y="214630"/>
                  </a:lnTo>
                  <a:lnTo>
                    <a:pt x="246697" y="213360"/>
                  </a:lnTo>
                  <a:lnTo>
                    <a:pt x="247548" y="213360"/>
                  </a:lnTo>
                  <a:lnTo>
                    <a:pt x="246557" y="212090"/>
                  </a:lnTo>
                  <a:lnTo>
                    <a:pt x="245567" y="210820"/>
                  </a:lnTo>
                  <a:lnTo>
                    <a:pt x="245808" y="209550"/>
                  </a:lnTo>
                  <a:lnTo>
                    <a:pt x="246049" y="208280"/>
                  </a:lnTo>
                  <a:lnTo>
                    <a:pt x="246507" y="205867"/>
                  </a:lnTo>
                  <a:lnTo>
                    <a:pt x="246087" y="205740"/>
                  </a:lnTo>
                  <a:lnTo>
                    <a:pt x="246634" y="203200"/>
                  </a:lnTo>
                  <a:lnTo>
                    <a:pt x="250088" y="203200"/>
                  </a:lnTo>
                  <a:lnTo>
                    <a:pt x="252552" y="204470"/>
                  </a:lnTo>
                  <a:lnTo>
                    <a:pt x="251587" y="207010"/>
                  </a:lnTo>
                  <a:lnTo>
                    <a:pt x="255219" y="208280"/>
                  </a:lnTo>
                  <a:lnTo>
                    <a:pt x="252895" y="204470"/>
                  </a:lnTo>
                  <a:lnTo>
                    <a:pt x="255270" y="204470"/>
                  </a:lnTo>
                  <a:lnTo>
                    <a:pt x="255879" y="203200"/>
                  </a:lnTo>
                  <a:lnTo>
                    <a:pt x="256501" y="201930"/>
                  </a:lnTo>
                  <a:lnTo>
                    <a:pt x="253174" y="199390"/>
                  </a:lnTo>
                  <a:lnTo>
                    <a:pt x="255219" y="198120"/>
                  </a:lnTo>
                  <a:lnTo>
                    <a:pt x="254025" y="196850"/>
                  </a:lnTo>
                  <a:lnTo>
                    <a:pt x="252476" y="194310"/>
                  </a:lnTo>
                  <a:lnTo>
                    <a:pt x="251701" y="193040"/>
                  </a:lnTo>
                  <a:lnTo>
                    <a:pt x="256717" y="196850"/>
                  </a:lnTo>
                  <a:lnTo>
                    <a:pt x="255231" y="194310"/>
                  </a:lnTo>
                  <a:lnTo>
                    <a:pt x="258889" y="195580"/>
                  </a:lnTo>
                  <a:lnTo>
                    <a:pt x="258711" y="194310"/>
                  </a:lnTo>
                  <a:lnTo>
                    <a:pt x="258457" y="193040"/>
                  </a:lnTo>
                  <a:lnTo>
                    <a:pt x="257937" y="190500"/>
                  </a:lnTo>
                  <a:lnTo>
                    <a:pt x="258521" y="187960"/>
                  </a:lnTo>
                  <a:lnTo>
                    <a:pt x="259372" y="189750"/>
                  </a:lnTo>
                  <a:lnTo>
                    <a:pt x="259219" y="187960"/>
                  </a:lnTo>
                  <a:lnTo>
                    <a:pt x="260616" y="185420"/>
                  </a:lnTo>
                  <a:lnTo>
                    <a:pt x="266814" y="190500"/>
                  </a:lnTo>
                  <a:lnTo>
                    <a:pt x="266065" y="185420"/>
                  </a:lnTo>
                  <a:lnTo>
                    <a:pt x="265684" y="182880"/>
                  </a:lnTo>
                  <a:lnTo>
                    <a:pt x="271627" y="185420"/>
                  </a:lnTo>
                  <a:lnTo>
                    <a:pt x="271589" y="182880"/>
                  </a:lnTo>
                  <a:lnTo>
                    <a:pt x="271564" y="180340"/>
                  </a:lnTo>
                  <a:lnTo>
                    <a:pt x="277317" y="179070"/>
                  </a:lnTo>
                  <a:lnTo>
                    <a:pt x="279717" y="175260"/>
                  </a:lnTo>
                  <a:lnTo>
                    <a:pt x="273786" y="172720"/>
                  </a:lnTo>
                  <a:lnTo>
                    <a:pt x="280390" y="173990"/>
                  </a:lnTo>
                  <a:lnTo>
                    <a:pt x="279247" y="173164"/>
                  </a:lnTo>
                  <a:lnTo>
                    <a:pt x="281101" y="172859"/>
                  </a:lnTo>
                  <a:lnTo>
                    <a:pt x="278333" y="172453"/>
                  </a:lnTo>
                  <a:lnTo>
                    <a:pt x="278231" y="172173"/>
                  </a:lnTo>
                  <a:lnTo>
                    <a:pt x="278142" y="172364"/>
                  </a:lnTo>
                  <a:lnTo>
                    <a:pt x="275145" y="170180"/>
                  </a:lnTo>
                  <a:lnTo>
                    <a:pt x="275501" y="170180"/>
                  </a:lnTo>
                  <a:lnTo>
                    <a:pt x="275818" y="168910"/>
                  </a:lnTo>
                  <a:lnTo>
                    <a:pt x="276339" y="168910"/>
                  </a:lnTo>
                  <a:lnTo>
                    <a:pt x="277266" y="169392"/>
                  </a:lnTo>
                  <a:lnTo>
                    <a:pt x="278231" y="172173"/>
                  </a:lnTo>
                  <a:lnTo>
                    <a:pt x="279882" y="168910"/>
                  </a:lnTo>
                  <a:lnTo>
                    <a:pt x="281203" y="168910"/>
                  </a:lnTo>
                  <a:lnTo>
                    <a:pt x="283133" y="170180"/>
                  </a:lnTo>
                  <a:lnTo>
                    <a:pt x="281686" y="171450"/>
                  </a:lnTo>
                  <a:lnTo>
                    <a:pt x="282892" y="171450"/>
                  </a:lnTo>
                  <a:lnTo>
                    <a:pt x="284695" y="170180"/>
                  </a:lnTo>
                  <a:lnTo>
                    <a:pt x="285610" y="172720"/>
                  </a:lnTo>
                  <a:lnTo>
                    <a:pt x="287896" y="172720"/>
                  </a:lnTo>
                  <a:lnTo>
                    <a:pt x="285902" y="171450"/>
                  </a:lnTo>
                  <a:lnTo>
                    <a:pt x="285800" y="170180"/>
                  </a:lnTo>
                  <a:lnTo>
                    <a:pt x="287312" y="168910"/>
                  </a:lnTo>
                  <a:lnTo>
                    <a:pt x="283832" y="168910"/>
                  </a:lnTo>
                  <a:lnTo>
                    <a:pt x="283146" y="163830"/>
                  </a:lnTo>
                  <a:lnTo>
                    <a:pt x="289801" y="170180"/>
                  </a:lnTo>
                  <a:lnTo>
                    <a:pt x="289179" y="165100"/>
                  </a:lnTo>
                  <a:lnTo>
                    <a:pt x="290118" y="167640"/>
                  </a:lnTo>
                  <a:lnTo>
                    <a:pt x="290233" y="165100"/>
                  </a:lnTo>
                  <a:lnTo>
                    <a:pt x="292112" y="163830"/>
                  </a:lnTo>
                  <a:lnTo>
                    <a:pt x="293992" y="162560"/>
                  </a:lnTo>
                  <a:lnTo>
                    <a:pt x="291007" y="158750"/>
                  </a:lnTo>
                  <a:lnTo>
                    <a:pt x="293395" y="158750"/>
                  </a:lnTo>
                  <a:lnTo>
                    <a:pt x="293281" y="160020"/>
                  </a:lnTo>
                  <a:lnTo>
                    <a:pt x="296379" y="157480"/>
                  </a:lnTo>
                  <a:close/>
                </a:path>
                <a:path w="425450" h="418464">
                  <a:moveTo>
                    <a:pt x="304622" y="109220"/>
                  </a:moveTo>
                  <a:lnTo>
                    <a:pt x="303187" y="107950"/>
                  </a:lnTo>
                  <a:lnTo>
                    <a:pt x="304317" y="110490"/>
                  </a:lnTo>
                  <a:lnTo>
                    <a:pt x="304622" y="109220"/>
                  </a:lnTo>
                  <a:close/>
                </a:path>
                <a:path w="425450" h="418464">
                  <a:moveTo>
                    <a:pt x="305447" y="109943"/>
                  </a:moveTo>
                  <a:lnTo>
                    <a:pt x="304927" y="107950"/>
                  </a:lnTo>
                  <a:lnTo>
                    <a:pt x="304622" y="109220"/>
                  </a:lnTo>
                  <a:lnTo>
                    <a:pt x="305447" y="109943"/>
                  </a:lnTo>
                  <a:close/>
                </a:path>
                <a:path w="425450" h="418464">
                  <a:moveTo>
                    <a:pt x="315201" y="94475"/>
                  </a:moveTo>
                  <a:lnTo>
                    <a:pt x="315087" y="93980"/>
                  </a:lnTo>
                  <a:lnTo>
                    <a:pt x="314807" y="92710"/>
                  </a:lnTo>
                  <a:lnTo>
                    <a:pt x="315023" y="93980"/>
                  </a:lnTo>
                  <a:lnTo>
                    <a:pt x="314845" y="93980"/>
                  </a:lnTo>
                  <a:lnTo>
                    <a:pt x="315201" y="94475"/>
                  </a:lnTo>
                  <a:close/>
                </a:path>
                <a:path w="425450" h="418464">
                  <a:moveTo>
                    <a:pt x="320433" y="87845"/>
                  </a:moveTo>
                  <a:lnTo>
                    <a:pt x="320255" y="87960"/>
                  </a:lnTo>
                  <a:lnTo>
                    <a:pt x="320192" y="88138"/>
                  </a:lnTo>
                  <a:lnTo>
                    <a:pt x="320357" y="88455"/>
                  </a:lnTo>
                  <a:lnTo>
                    <a:pt x="320433" y="87845"/>
                  </a:lnTo>
                  <a:close/>
                </a:path>
                <a:path w="425450" h="418464">
                  <a:moveTo>
                    <a:pt x="320878" y="87706"/>
                  </a:moveTo>
                  <a:lnTo>
                    <a:pt x="320649" y="87630"/>
                  </a:lnTo>
                  <a:lnTo>
                    <a:pt x="320433" y="88900"/>
                  </a:lnTo>
                  <a:lnTo>
                    <a:pt x="320878" y="87706"/>
                  </a:lnTo>
                  <a:close/>
                </a:path>
                <a:path w="425450" h="418464">
                  <a:moveTo>
                    <a:pt x="321068" y="87782"/>
                  </a:moveTo>
                  <a:lnTo>
                    <a:pt x="320903" y="87630"/>
                  </a:lnTo>
                  <a:lnTo>
                    <a:pt x="321068" y="87782"/>
                  </a:lnTo>
                  <a:close/>
                </a:path>
                <a:path w="425450" h="418464">
                  <a:moveTo>
                    <a:pt x="322846" y="84670"/>
                  </a:moveTo>
                  <a:lnTo>
                    <a:pt x="322592" y="83959"/>
                  </a:lnTo>
                  <a:lnTo>
                    <a:pt x="322300" y="84175"/>
                  </a:lnTo>
                  <a:lnTo>
                    <a:pt x="322846" y="84670"/>
                  </a:lnTo>
                  <a:close/>
                </a:path>
                <a:path w="425450" h="418464">
                  <a:moveTo>
                    <a:pt x="335457" y="109334"/>
                  </a:moveTo>
                  <a:lnTo>
                    <a:pt x="334848" y="109728"/>
                  </a:lnTo>
                  <a:lnTo>
                    <a:pt x="335153" y="111048"/>
                  </a:lnTo>
                  <a:lnTo>
                    <a:pt x="335457" y="109334"/>
                  </a:lnTo>
                  <a:close/>
                </a:path>
                <a:path w="425450" h="418464">
                  <a:moveTo>
                    <a:pt x="352856" y="52857"/>
                  </a:moveTo>
                  <a:lnTo>
                    <a:pt x="352755" y="52070"/>
                  </a:lnTo>
                  <a:lnTo>
                    <a:pt x="350824" y="52070"/>
                  </a:lnTo>
                  <a:lnTo>
                    <a:pt x="352856" y="52857"/>
                  </a:lnTo>
                  <a:close/>
                </a:path>
                <a:path w="425450" h="418464">
                  <a:moveTo>
                    <a:pt x="354088" y="53340"/>
                  </a:moveTo>
                  <a:lnTo>
                    <a:pt x="352856" y="52857"/>
                  </a:lnTo>
                  <a:lnTo>
                    <a:pt x="352920" y="53340"/>
                  </a:lnTo>
                  <a:lnTo>
                    <a:pt x="354088" y="53340"/>
                  </a:lnTo>
                  <a:close/>
                </a:path>
                <a:path w="425450" h="418464">
                  <a:moveTo>
                    <a:pt x="365887" y="71120"/>
                  </a:moveTo>
                  <a:lnTo>
                    <a:pt x="365201" y="69850"/>
                  </a:lnTo>
                  <a:lnTo>
                    <a:pt x="364883" y="69850"/>
                  </a:lnTo>
                  <a:lnTo>
                    <a:pt x="365887" y="71120"/>
                  </a:lnTo>
                  <a:close/>
                </a:path>
                <a:path w="425450" h="418464">
                  <a:moveTo>
                    <a:pt x="374535" y="36830"/>
                  </a:moveTo>
                  <a:lnTo>
                    <a:pt x="373189" y="35623"/>
                  </a:lnTo>
                  <a:lnTo>
                    <a:pt x="373875" y="36830"/>
                  </a:lnTo>
                  <a:lnTo>
                    <a:pt x="374535" y="36830"/>
                  </a:lnTo>
                  <a:close/>
                </a:path>
                <a:path w="425450" h="418464">
                  <a:moveTo>
                    <a:pt x="382930" y="52679"/>
                  </a:moveTo>
                  <a:lnTo>
                    <a:pt x="382663" y="52603"/>
                  </a:lnTo>
                  <a:lnTo>
                    <a:pt x="382409" y="52539"/>
                  </a:lnTo>
                  <a:lnTo>
                    <a:pt x="382206" y="52476"/>
                  </a:lnTo>
                  <a:lnTo>
                    <a:pt x="382689" y="53276"/>
                  </a:lnTo>
                  <a:lnTo>
                    <a:pt x="382905" y="53022"/>
                  </a:lnTo>
                  <a:lnTo>
                    <a:pt x="382917" y="52895"/>
                  </a:lnTo>
                  <a:lnTo>
                    <a:pt x="382930" y="52679"/>
                  </a:lnTo>
                  <a:close/>
                </a:path>
                <a:path w="425450" h="418464">
                  <a:moveTo>
                    <a:pt x="384708" y="58064"/>
                  </a:moveTo>
                  <a:lnTo>
                    <a:pt x="384429" y="57861"/>
                  </a:lnTo>
                  <a:lnTo>
                    <a:pt x="384670" y="58420"/>
                  </a:lnTo>
                  <a:lnTo>
                    <a:pt x="384708" y="58064"/>
                  </a:lnTo>
                  <a:close/>
                </a:path>
                <a:path w="425450" h="418464">
                  <a:moveTo>
                    <a:pt x="387489" y="12382"/>
                  </a:moveTo>
                  <a:lnTo>
                    <a:pt x="387388" y="12103"/>
                  </a:lnTo>
                  <a:lnTo>
                    <a:pt x="387273" y="11925"/>
                  </a:lnTo>
                  <a:lnTo>
                    <a:pt x="387299" y="12141"/>
                  </a:lnTo>
                  <a:lnTo>
                    <a:pt x="387489" y="12382"/>
                  </a:lnTo>
                  <a:close/>
                </a:path>
                <a:path w="425450" h="418464">
                  <a:moveTo>
                    <a:pt x="389534" y="24472"/>
                  </a:moveTo>
                  <a:lnTo>
                    <a:pt x="389496" y="24130"/>
                  </a:lnTo>
                  <a:lnTo>
                    <a:pt x="388670" y="24130"/>
                  </a:lnTo>
                  <a:lnTo>
                    <a:pt x="389534" y="24472"/>
                  </a:lnTo>
                  <a:close/>
                </a:path>
                <a:path w="425450" h="418464">
                  <a:moveTo>
                    <a:pt x="389953" y="20472"/>
                  </a:moveTo>
                  <a:lnTo>
                    <a:pt x="388366" y="19088"/>
                  </a:lnTo>
                  <a:lnTo>
                    <a:pt x="389293" y="17170"/>
                  </a:lnTo>
                  <a:lnTo>
                    <a:pt x="387680" y="18973"/>
                  </a:lnTo>
                  <a:lnTo>
                    <a:pt x="388467" y="19367"/>
                  </a:lnTo>
                  <a:lnTo>
                    <a:pt x="389229" y="19913"/>
                  </a:lnTo>
                  <a:lnTo>
                    <a:pt x="389953" y="20472"/>
                  </a:lnTo>
                  <a:close/>
                </a:path>
                <a:path w="425450" h="418464">
                  <a:moveTo>
                    <a:pt x="390029" y="21590"/>
                  </a:moveTo>
                  <a:close/>
                </a:path>
                <a:path w="425450" h="418464">
                  <a:moveTo>
                    <a:pt x="393077" y="43180"/>
                  </a:moveTo>
                  <a:lnTo>
                    <a:pt x="392620" y="43180"/>
                  </a:lnTo>
                  <a:lnTo>
                    <a:pt x="392988" y="44450"/>
                  </a:lnTo>
                  <a:lnTo>
                    <a:pt x="393077" y="43180"/>
                  </a:lnTo>
                  <a:close/>
                </a:path>
                <a:path w="425450" h="418464">
                  <a:moveTo>
                    <a:pt x="395528" y="6350"/>
                  </a:moveTo>
                  <a:lnTo>
                    <a:pt x="393979" y="7620"/>
                  </a:lnTo>
                  <a:lnTo>
                    <a:pt x="395465" y="8724"/>
                  </a:lnTo>
                  <a:lnTo>
                    <a:pt x="395528" y="6350"/>
                  </a:lnTo>
                  <a:close/>
                </a:path>
                <a:path w="425450" h="418464">
                  <a:moveTo>
                    <a:pt x="395681" y="8890"/>
                  </a:moveTo>
                  <a:lnTo>
                    <a:pt x="395465" y="8724"/>
                  </a:lnTo>
                  <a:lnTo>
                    <a:pt x="395465" y="8890"/>
                  </a:lnTo>
                  <a:lnTo>
                    <a:pt x="395681" y="8890"/>
                  </a:lnTo>
                  <a:close/>
                </a:path>
                <a:path w="425450" h="418464">
                  <a:moveTo>
                    <a:pt x="409968" y="31750"/>
                  </a:moveTo>
                  <a:lnTo>
                    <a:pt x="409422" y="29210"/>
                  </a:lnTo>
                  <a:lnTo>
                    <a:pt x="406615" y="29210"/>
                  </a:lnTo>
                  <a:lnTo>
                    <a:pt x="408000" y="30480"/>
                  </a:lnTo>
                  <a:lnTo>
                    <a:pt x="408216" y="31750"/>
                  </a:lnTo>
                  <a:lnTo>
                    <a:pt x="409968" y="31750"/>
                  </a:lnTo>
                  <a:close/>
                </a:path>
                <a:path w="425450" h="418464">
                  <a:moveTo>
                    <a:pt x="411048" y="29210"/>
                  </a:moveTo>
                  <a:lnTo>
                    <a:pt x="410997" y="30480"/>
                  </a:lnTo>
                  <a:lnTo>
                    <a:pt x="411048" y="29210"/>
                  </a:lnTo>
                  <a:close/>
                </a:path>
                <a:path w="425450" h="418464">
                  <a:moveTo>
                    <a:pt x="417182" y="26123"/>
                  </a:moveTo>
                  <a:lnTo>
                    <a:pt x="417055" y="25958"/>
                  </a:lnTo>
                  <a:lnTo>
                    <a:pt x="416864" y="25717"/>
                  </a:lnTo>
                  <a:lnTo>
                    <a:pt x="416966" y="26009"/>
                  </a:lnTo>
                  <a:lnTo>
                    <a:pt x="417080" y="26187"/>
                  </a:lnTo>
                  <a:close/>
                </a:path>
                <a:path w="425450" h="418464">
                  <a:moveTo>
                    <a:pt x="425030" y="17780"/>
                  </a:moveTo>
                  <a:lnTo>
                    <a:pt x="421830" y="14084"/>
                  </a:lnTo>
                  <a:lnTo>
                    <a:pt x="422630" y="13970"/>
                  </a:lnTo>
                  <a:lnTo>
                    <a:pt x="412953" y="2540"/>
                  </a:lnTo>
                  <a:lnTo>
                    <a:pt x="412597" y="2540"/>
                  </a:lnTo>
                  <a:lnTo>
                    <a:pt x="412051" y="2844"/>
                  </a:lnTo>
                  <a:lnTo>
                    <a:pt x="411797" y="2540"/>
                  </a:lnTo>
                  <a:lnTo>
                    <a:pt x="409587" y="0"/>
                  </a:lnTo>
                  <a:lnTo>
                    <a:pt x="409244" y="0"/>
                  </a:lnTo>
                  <a:lnTo>
                    <a:pt x="409003" y="1270"/>
                  </a:lnTo>
                  <a:lnTo>
                    <a:pt x="409016" y="2540"/>
                  </a:lnTo>
                  <a:lnTo>
                    <a:pt x="408508" y="1270"/>
                  </a:lnTo>
                  <a:lnTo>
                    <a:pt x="405003" y="1270"/>
                  </a:lnTo>
                  <a:lnTo>
                    <a:pt x="407631" y="3810"/>
                  </a:lnTo>
                  <a:lnTo>
                    <a:pt x="406717" y="6350"/>
                  </a:lnTo>
                  <a:lnTo>
                    <a:pt x="407581" y="8890"/>
                  </a:lnTo>
                  <a:lnTo>
                    <a:pt x="403707" y="6350"/>
                  </a:lnTo>
                  <a:lnTo>
                    <a:pt x="405079" y="3810"/>
                  </a:lnTo>
                  <a:lnTo>
                    <a:pt x="402132" y="1270"/>
                  </a:lnTo>
                  <a:lnTo>
                    <a:pt x="404431" y="3810"/>
                  </a:lnTo>
                  <a:lnTo>
                    <a:pt x="402259" y="6350"/>
                  </a:lnTo>
                  <a:lnTo>
                    <a:pt x="404533" y="7620"/>
                  </a:lnTo>
                  <a:lnTo>
                    <a:pt x="401955" y="6350"/>
                  </a:lnTo>
                  <a:lnTo>
                    <a:pt x="402932" y="7620"/>
                  </a:lnTo>
                  <a:lnTo>
                    <a:pt x="401535" y="6350"/>
                  </a:lnTo>
                  <a:lnTo>
                    <a:pt x="400151" y="5080"/>
                  </a:lnTo>
                  <a:lnTo>
                    <a:pt x="401497" y="7150"/>
                  </a:lnTo>
                  <a:lnTo>
                    <a:pt x="401548" y="8724"/>
                  </a:lnTo>
                  <a:lnTo>
                    <a:pt x="401650" y="8890"/>
                  </a:lnTo>
                  <a:lnTo>
                    <a:pt x="399872" y="7620"/>
                  </a:lnTo>
                  <a:lnTo>
                    <a:pt x="401231" y="10160"/>
                  </a:lnTo>
                  <a:lnTo>
                    <a:pt x="398183" y="8890"/>
                  </a:lnTo>
                  <a:lnTo>
                    <a:pt x="397624" y="6350"/>
                  </a:lnTo>
                  <a:lnTo>
                    <a:pt x="397217" y="8890"/>
                  </a:lnTo>
                  <a:lnTo>
                    <a:pt x="395681" y="8890"/>
                  </a:lnTo>
                  <a:lnTo>
                    <a:pt x="397395" y="10160"/>
                  </a:lnTo>
                  <a:lnTo>
                    <a:pt x="398576" y="11430"/>
                  </a:lnTo>
                  <a:lnTo>
                    <a:pt x="397560" y="13970"/>
                  </a:lnTo>
                  <a:lnTo>
                    <a:pt x="396379" y="11366"/>
                  </a:lnTo>
                  <a:lnTo>
                    <a:pt x="396379" y="36830"/>
                  </a:lnTo>
                  <a:lnTo>
                    <a:pt x="395554" y="39801"/>
                  </a:lnTo>
                  <a:lnTo>
                    <a:pt x="394487" y="38100"/>
                  </a:lnTo>
                  <a:lnTo>
                    <a:pt x="393687" y="36830"/>
                  </a:lnTo>
                  <a:lnTo>
                    <a:pt x="396379" y="36830"/>
                  </a:lnTo>
                  <a:lnTo>
                    <a:pt x="396379" y="11366"/>
                  </a:lnTo>
                  <a:lnTo>
                    <a:pt x="395833" y="10160"/>
                  </a:lnTo>
                  <a:lnTo>
                    <a:pt x="393865" y="8890"/>
                  </a:lnTo>
                  <a:lnTo>
                    <a:pt x="393446" y="11430"/>
                  </a:lnTo>
                  <a:lnTo>
                    <a:pt x="395020" y="15240"/>
                  </a:lnTo>
                  <a:lnTo>
                    <a:pt x="394284" y="15240"/>
                  </a:lnTo>
                  <a:lnTo>
                    <a:pt x="394284" y="27940"/>
                  </a:lnTo>
                  <a:lnTo>
                    <a:pt x="392315" y="26670"/>
                  </a:lnTo>
                  <a:lnTo>
                    <a:pt x="392760" y="25400"/>
                  </a:lnTo>
                  <a:lnTo>
                    <a:pt x="392087" y="25400"/>
                  </a:lnTo>
                  <a:lnTo>
                    <a:pt x="391731" y="24130"/>
                  </a:lnTo>
                  <a:lnTo>
                    <a:pt x="391807" y="25400"/>
                  </a:lnTo>
                  <a:lnTo>
                    <a:pt x="389991" y="24663"/>
                  </a:lnTo>
                  <a:lnTo>
                    <a:pt x="389991" y="27940"/>
                  </a:lnTo>
                  <a:lnTo>
                    <a:pt x="388251" y="27940"/>
                  </a:lnTo>
                  <a:lnTo>
                    <a:pt x="385572" y="25400"/>
                  </a:lnTo>
                  <a:lnTo>
                    <a:pt x="389648" y="25400"/>
                  </a:lnTo>
                  <a:lnTo>
                    <a:pt x="389991" y="27940"/>
                  </a:lnTo>
                  <a:lnTo>
                    <a:pt x="389991" y="24663"/>
                  </a:lnTo>
                  <a:lnTo>
                    <a:pt x="389534" y="24472"/>
                  </a:lnTo>
                  <a:lnTo>
                    <a:pt x="389648" y="25336"/>
                  </a:lnTo>
                  <a:lnTo>
                    <a:pt x="386283" y="24130"/>
                  </a:lnTo>
                  <a:lnTo>
                    <a:pt x="388823" y="22860"/>
                  </a:lnTo>
                  <a:lnTo>
                    <a:pt x="383730" y="20320"/>
                  </a:lnTo>
                  <a:lnTo>
                    <a:pt x="389788" y="22745"/>
                  </a:lnTo>
                  <a:lnTo>
                    <a:pt x="389496" y="24130"/>
                  </a:lnTo>
                  <a:lnTo>
                    <a:pt x="391718" y="24130"/>
                  </a:lnTo>
                  <a:lnTo>
                    <a:pt x="391883" y="24130"/>
                  </a:lnTo>
                  <a:lnTo>
                    <a:pt x="391769" y="23977"/>
                  </a:lnTo>
                  <a:lnTo>
                    <a:pt x="392023" y="23304"/>
                  </a:lnTo>
                  <a:lnTo>
                    <a:pt x="391337" y="22720"/>
                  </a:lnTo>
                  <a:lnTo>
                    <a:pt x="391528" y="22860"/>
                  </a:lnTo>
                  <a:lnTo>
                    <a:pt x="392023" y="23304"/>
                  </a:lnTo>
                  <a:lnTo>
                    <a:pt x="392912" y="24130"/>
                  </a:lnTo>
                  <a:lnTo>
                    <a:pt x="393331" y="24739"/>
                  </a:lnTo>
                  <a:lnTo>
                    <a:pt x="393712" y="25400"/>
                  </a:lnTo>
                  <a:lnTo>
                    <a:pt x="393217" y="25400"/>
                  </a:lnTo>
                  <a:lnTo>
                    <a:pt x="394284" y="27940"/>
                  </a:lnTo>
                  <a:lnTo>
                    <a:pt x="394284" y="15240"/>
                  </a:lnTo>
                  <a:lnTo>
                    <a:pt x="393814" y="15240"/>
                  </a:lnTo>
                  <a:lnTo>
                    <a:pt x="393268" y="15240"/>
                  </a:lnTo>
                  <a:lnTo>
                    <a:pt x="392912" y="13970"/>
                  </a:lnTo>
                  <a:lnTo>
                    <a:pt x="393217" y="15240"/>
                  </a:lnTo>
                  <a:lnTo>
                    <a:pt x="393268" y="15455"/>
                  </a:lnTo>
                  <a:lnTo>
                    <a:pt x="390702" y="16510"/>
                  </a:lnTo>
                  <a:lnTo>
                    <a:pt x="390029" y="17780"/>
                  </a:lnTo>
                  <a:lnTo>
                    <a:pt x="389509" y="17780"/>
                  </a:lnTo>
                  <a:lnTo>
                    <a:pt x="390296" y="20078"/>
                  </a:lnTo>
                  <a:lnTo>
                    <a:pt x="390461" y="21590"/>
                  </a:lnTo>
                  <a:lnTo>
                    <a:pt x="390029" y="21590"/>
                  </a:lnTo>
                  <a:lnTo>
                    <a:pt x="390525" y="22034"/>
                  </a:lnTo>
                  <a:lnTo>
                    <a:pt x="390563" y="22313"/>
                  </a:lnTo>
                  <a:lnTo>
                    <a:pt x="390105" y="21691"/>
                  </a:lnTo>
                  <a:lnTo>
                    <a:pt x="389915" y="22745"/>
                  </a:lnTo>
                  <a:lnTo>
                    <a:pt x="390067" y="22860"/>
                  </a:lnTo>
                  <a:lnTo>
                    <a:pt x="389801" y="22669"/>
                  </a:lnTo>
                  <a:lnTo>
                    <a:pt x="386562" y="20320"/>
                  </a:lnTo>
                  <a:lnTo>
                    <a:pt x="384810" y="19050"/>
                  </a:lnTo>
                  <a:lnTo>
                    <a:pt x="381990" y="20320"/>
                  </a:lnTo>
                  <a:lnTo>
                    <a:pt x="383692" y="22860"/>
                  </a:lnTo>
                  <a:lnTo>
                    <a:pt x="380860" y="24130"/>
                  </a:lnTo>
                  <a:lnTo>
                    <a:pt x="381749" y="26670"/>
                  </a:lnTo>
                  <a:lnTo>
                    <a:pt x="383044" y="26670"/>
                  </a:lnTo>
                  <a:lnTo>
                    <a:pt x="383946" y="27940"/>
                  </a:lnTo>
                  <a:lnTo>
                    <a:pt x="383425" y="33020"/>
                  </a:lnTo>
                  <a:lnTo>
                    <a:pt x="375399" y="24130"/>
                  </a:lnTo>
                  <a:lnTo>
                    <a:pt x="376504" y="29210"/>
                  </a:lnTo>
                  <a:lnTo>
                    <a:pt x="377583" y="31750"/>
                  </a:lnTo>
                  <a:lnTo>
                    <a:pt x="380492" y="35560"/>
                  </a:lnTo>
                  <a:lnTo>
                    <a:pt x="377278" y="34290"/>
                  </a:lnTo>
                  <a:lnTo>
                    <a:pt x="375005" y="31750"/>
                  </a:lnTo>
                  <a:lnTo>
                    <a:pt x="372706" y="33020"/>
                  </a:lnTo>
                  <a:lnTo>
                    <a:pt x="374434" y="34290"/>
                  </a:lnTo>
                  <a:lnTo>
                    <a:pt x="373900" y="34290"/>
                  </a:lnTo>
                  <a:lnTo>
                    <a:pt x="370306" y="33020"/>
                  </a:lnTo>
                  <a:lnTo>
                    <a:pt x="373189" y="35623"/>
                  </a:lnTo>
                  <a:lnTo>
                    <a:pt x="374497" y="34328"/>
                  </a:lnTo>
                  <a:lnTo>
                    <a:pt x="377901" y="36830"/>
                  </a:lnTo>
                  <a:lnTo>
                    <a:pt x="377888" y="58420"/>
                  </a:lnTo>
                  <a:lnTo>
                    <a:pt x="376186" y="60960"/>
                  </a:lnTo>
                  <a:lnTo>
                    <a:pt x="375437" y="61620"/>
                  </a:lnTo>
                  <a:lnTo>
                    <a:pt x="375323" y="61417"/>
                  </a:lnTo>
                  <a:lnTo>
                    <a:pt x="375323" y="61734"/>
                  </a:lnTo>
                  <a:lnTo>
                    <a:pt x="374777" y="62230"/>
                  </a:lnTo>
                  <a:lnTo>
                    <a:pt x="374726" y="60960"/>
                  </a:lnTo>
                  <a:lnTo>
                    <a:pt x="375323" y="61734"/>
                  </a:lnTo>
                  <a:lnTo>
                    <a:pt x="375323" y="61417"/>
                  </a:lnTo>
                  <a:lnTo>
                    <a:pt x="375069" y="60960"/>
                  </a:lnTo>
                  <a:lnTo>
                    <a:pt x="372948" y="57150"/>
                  </a:lnTo>
                  <a:lnTo>
                    <a:pt x="376415" y="58420"/>
                  </a:lnTo>
                  <a:lnTo>
                    <a:pt x="377888" y="58420"/>
                  </a:lnTo>
                  <a:lnTo>
                    <a:pt x="377888" y="36830"/>
                  </a:lnTo>
                  <a:lnTo>
                    <a:pt x="374535" y="36830"/>
                  </a:lnTo>
                  <a:lnTo>
                    <a:pt x="373468" y="38100"/>
                  </a:lnTo>
                  <a:lnTo>
                    <a:pt x="370763" y="35560"/>
                  </a:lnTo>
                  <a:lnTo>
                    <a:pt x="369011" y="38100"/>
                  </a:lnTo>
                  <a:lnTo>
                    <a:pt x="368465" y="41910"/>
                  </a:lnTo>
                  <a:lnTo>
                    <a:pt x="367804" y="43256"/>
                  </a:lnTo>
                  <a:lnTo>
                    <a:pt x="367804" y="44450"/>
                  </a:lnTo>
                  <a:lnTo>
                    <a:pt x="367258" y="45720"/>
                  </a:lnTo>
                  <a:lnTo>
                    <a:pt x="367233" y="49530"/>
                  </a:lnTo>
                  <a:lnTo>
                    <a:pt x="366903" y="49530"/>
                  </a:lnTo>
                  <a:lnTo>
                    <a:pt x="366585" y="48260"/>
                  </a:lnTo>
                  <a:lnTo>
                    <a:pt x="365340" y="48260"/>
                  </a:lnTo>
                  <a:lnTo>
                    <a:pt x="365785" y="46990"/>
                  </a:lnTo>
                  <a:lnTo>
                    <a:pt x="366585" y="48260"/>
                  </a:lnTo>
                  <a:lnTo>
                    <a:pt x="367233" y="49530"/>
                  </a:lnTo>
                  <a:lnTo>
                    <a:pt x="367233" y="45720"/>
                  </a:lnTo>
                  <a:lnTo>
                    <a:pt x="367804" y="44450"/>
                  </a:lnTo>
                  <a:lnTo>
                    <a:pt x="367804" y="43256"/>
                  </a:lnTo>
                  <a:lnTo>
                    <a:pt x="366585" y="45720"/>
                  </a:lnTo>
                  <a:lnTo>
                    <a:pt x="365950" y="44450"/>
                  </a:lnTo>
                  <a:lnTo>
                    <a:pt x="365582" y="43180"/>
                  </a:lnTo>
                  <a:lnTo>
                    <a:pt x="364261" y="43180"/>
                  </a:lnTo>
                  <a:lnTo>
                    <a:pt x="362521" y="46990"/>
                  </a:lnTo>
                  <a:lnTo>
                    <a:pt x="357644" y="48260"/>
                  </a:lnTo>
                  <a:lnTo>
                    <a:pt x="353263" y="50800"/>
                  </a:lnTo>
                  <a:lnTo>
                    <a:pt x="354380" y="53340"/>
                  </a:lnTo>
                  <a:lnTo>
                    <a:pt x="354088" y="53340"/>
                  </a:lnTo>
                  <a:lnTo>
                    <a:pt x="354431" y="54610"/>
                  </a:lnTo>
                  <a:lnTo>
                    <a:pt x="353949" y="55880"/>
                  </a:lnTo>
                  <a:lnTo>
                    <a:pt x="352336" y="54610"/>
                  </a:lnTo>
                  <a:lnTo>
                    <a:pt x="352069" y="53340"/>
                  </a:lnTo>
                  <a:lnTo>
                    <a:pt x="351993" y="57150"/>
                  </a:lnTo>
                  <a:lnTo>
                    <a:pt x="350596" y="63500"/>
                  </a:lnTo>
                  <a:lnTo>
                    <a:pt x="346202" y="63500"/>
                  </a:lnTo>
                  <a:lnTo>
                    <a:pt x="345922" y="62230"/>
                  </a:lnTo>
                  <a:lnTo>
                    <a:pt x="343446" y="63500"/>
                  </a:lnTo>
                  <a:lnTo>
                    <a:pt x="348691" y="68580"/>
                  </a:lnTo>
                  <a:lnTo>
                    <a:pt x="345160" y="67310"/>
                  </a:lnTo>
                  <a:lnTo>
                    <a:pt x="340677" y="69850"/>
                  </a:lnTo>
                  <a:lnTo>
                    <a:pt x="338950" y="76200"/>
                  </a:lnTo>
                  <a:lnTo>
                    <a:pt x="333006" y="74930"/>
                  </a:lnTo>
                  <a:lnTo>
                    <a:pt x="335749" y="78740"/>
                  </a:lnTo>
                  <a:lnTo>
                    <a:pt x="328218" y="77470"/>
                  </a:lnTo>
                  <a:lnTo>
                    <a:pt x="332536" y="82550"/>
                  </a:lnTo>
                  <a:lnTo>
                    <a:pt x="328358" y="82550"/>
                  </a:lnTo>
                  <a:lnTo>
                    <a:pt x="328104" y="81280"/>
                  </a:lnTo>
                  <a:lnTo>
                    <a:pt x="323888" y="82550"/>
                  </a:lnTo>
                  <a:lnTo>
                    <a:pt x="322948" y="82550"/>
                  </a:lnTo>
                  <a:lnTo>
                    <a:pt x="325666" y="86360"/>
                  </a:lnTo>
                  <a:lnTo>
                    <a:pt x="325259" y="87630"/>
                  </a:lnTo>
                  <a:lnTo>
                    <a:pt x="322846" y="85090"/>
                  </a:lnTo>
                  <a:lnTo>
                    <a:pt x="324142" y="88900"/>
                  </a:lnTo>
                  <a:lnTo>
                    <a:pt x="321068" y="87782"/>
                  </a:lnTo>
                  <a:lnTo>
                    <a:pt x="322211" y="88900"/>
                  </a:lnTo>
                  <a:lnTo>
                    <a:pt x="322846" y="88900"/>
                  </a:lnTo>
                  <a:lnTo>
                    <a:pt x="322643" y="91440"/>
                  </a:lnTo>
                  <a:lnTo>
                    <a:pt x="318020" y="91440"/>
                  </a:lnTo>
                  <a:lnTo>
                    <a:pt x="316763" y="90170"/>
                  </a:lnTo>
                  <a:lnTo>
                    <a:pt x="315747" y="95250"/>
                  </a:lnTo>
                  <a:lnTo>
                    <a:pt x="315201" y="94475"/>
                  </a:lnTo>
                  <a:lnTo>
                    <a:pt x="315645" y="96520"/>
                  </a:lnTo>
                  <a:lnTo>
                    <a:pt x="311975" y="90170"/>
                  </a:lnTo>
                  <a:lnTo>
                    <a:pt x="312737" y="93980"/>
                  </a:lnTo>
                  <a:lnTo>
                    <a:pt x="313499" y="95250"/>
                  </a:lnTo>
                  <a:lnTo>
                    <a:pt x="314071" y="95250"/>
                  </a:lnTo>
                  <a:lnTo>
                    <a:pt x="314515" y="96520"/>
                  </a:lnTo>
                  <a:lnTo>
                    <a:pt x="312318" y="95250"/>
                  </a:lnTo>
                  <a:lnTo>
                    <a:pt x="310629" y="97790"/>
                  </a:lnTo>
                  <a:lnTo>
                    <a:pt x="309994" y="100330"/>
                  </a:lnTo>
                  <a:lnTo>
                    <a:pt x="308571" y="97790"/>
                  </a:lnTo>
                  <a:lnTo>
                    <a:pt x="305879" y="100330"/>
                  </a:lnTo>
                  <a:lnTo>
                    <a:pt x="304660" y="104140"/>
                  </a:lnTo>
                  <a:lnTo>
                    <a:pt x="302133" y="106680"/>
                  </a:lnTo>
                  <a:lnTo>
                    <a:pt x="303809" y="106680"/>
                  </a:lnTo>
                  <a:lnTo>
                    <a:pt x="306514" y="109220"/>
                  </a:lnTo>
                  <a:lnTo>
                    <a:pt x="306057" y="110490"/>
                  </a:lnTo>
                  <a:lnTo>
                    <a:pt x="305447" y="109943"/>
                  </a:lnTo>
                  <a:lnTo>
                    <a:pt x="305917" y="111760"/>
                  </a:lnTo>
                  <a:lnTo>
                    <a:pt x="304685" y="111760"/>
                  </a:lnTo>
                  <a:lnTo>
                    <a:pt x="303517" y="110490"/>
                  </a:lnTo>
                  <a:lnTo>
                    <a:pt x="302348" y="109220"/>
                  </a:lnTo>
                  <a:lnTo>
                    <a:pt x="302044" y="107950"/>
                  </a:lnTo>
                  <a:lnTo>
                    <a:pt x="301815" y="110490"/>
                  </a:lnTo>
                  <a:lnTo>
                    <a:pt x="300977" y="109220"/>
                  </a:lnTo>
                  <a:lnTo>
                    <a:pt x="300837" y="109220"/>
                  </a:lnTo>
                  <a:lnTo>
                    <a:pt x="299923" y="107950"/>
                  </a:lnTo>
                  <a:lnTo>
                    <a:pt x="301053" y="110490"/>
                  </a:lnTo>
                  <a:lnTo>
                    <a:pt x="295363" y="107950"/>
                  </a:lnTo>
                  <a:lnTo>
                    <a:pt x="297484" y="111760"/>
                  </a:lnTo>
                  <a:lnTo>
                    <a:pt x="296646" y="110490"/>
                  </a:lnTo>
                  <a:lnTo>
                    <a:pt x="294170" y="113030"/>
                  </a:lnTo>
                  <a:lnTo>
                    <a:pt x="293941" y="115570"/>
                  </a:lnTo>
                  <a:lnTo>
                    <a:pt x="292061" y="118110"/>
                  </a:lnTo>
                  <a:lnTo>
                    <a:pt x="294271" y="119380"/>
                  </a:lnTo>
                  <a:lnTo>
                    <a:pt x="292976" y="120650"/>
                  </a:lnTo>
                  <a:lnTo>
                    <a:pt x="294208" y="123190"/>
                  </a:lnTo>
                  <a:lnTo>
                    <a:pt x="292011" y="124460"/>
                  </a:lnTo>
                  <a:lnTo>
                    <a:pt x="289420" y="124460"/>
                  </a:lnTo>
                  <a:lnTo>
                    <a:pt x="289420" y="130810"/>
                  </a:lnTo>
                  <a:lnTo>
                    <a:pt x="288353" y="129540"/>
                  </a:lnTo>
                  <a:lnTo>
                    <a:pt x="287807" y="128892"/>
                  </a:lnTo>
                  <a:lnTo>
                    <a:pt x="288620" y="128270"/>
                  </a:lnTo>
                  <a:lnTo>
                    <a:pt x="289420" y="130810"/>
                  </a:lnTo>
                  <a:lnTo>
                    <a:pt x="289420" y="124460"/>
                  </a:lnTo>
                  <a:lnTo>
                    <a:pt x="288632" y="124460"/>
                  </a:lnTo>
                  <a:lnTo>
                    <a:pt x="287070" y="127000"/>
                  </a:lnTo>
                  <a:lnTo>
                    <a:pt x="286994" y="128727"/>
                  </a:lnTo>
                  <a:lnTo>
                    <a:pt x="285699" y="130810"/>
                  </a:lnTo>
                  <a:lnTo>
                    <a:pt x="285127" y="128270"/>
                  </a:lnTo>
                  <a:lnTo>
                    <a:pt x="283375" y="132080"/>
                  </a:lnTo>
                  <a:lnTo>
                    <a:pt x="282841" y="132080"/>
                  </a:lnTo>
                  <a:lnTo>
                    <a:pt x="281914" y="137160"/>
                  </a:lnTo>
                  <a:lnTo>
                    <a:pt x="283730" y="137160"/>
                  </a:lnTo>
                  <a:lnTo>
                    <a:pt x="284276" y="138430"/>
                  </a:lnTo>
                  <a:lnTo>
                    <a:pt x="282333" y="138430"/>
                  </a:lnTo>
                  <a:lnTo>
                    <a:pt x="281406" y="137160"/>
                  </a:lnTo>
                  <a:lnTo>
                    <a:pt x="281495" y="143510"/>
                  </a:lnTo>
                  <a:lnTo>
                    <a:pt x="268427" y="140970"/>
                  </a:lnTo>
                  <a:lnTo>
                    <a:pt x="270484" y="147320"/>
                  </a:lnTo>
                  <a:lnTo>
                    <a:pt x="270268" y="151130"/>
                  </a:lnTo>
                  <a:lnTo>
                    <a:pt x="268808" y="152400"/>
                  </a:lnTo>
                  <a:lnTo>
                    <a:pt x="269354" y="149860"/>
                  </a:lnTo>
                  <a:lnTo>
                    <a:pt x="267233" y="149860"/>
                  </a:lnTo>
                  <a:lnTo>
                    <a:pt x="267944" y="154940"/>
                  </a:lnTo>
                  <a:lnTo>
                    <a:pt x="295821" y="154940"/>
                  </a:lnTo>
                  <a:lnTo>
                    <a:pt x="295249" y="152400"/>
                  </a:lnTo>
                  <a:lnTo>
                    <a:pt x="294678" y="149860"/>
                  </a:lnTo>
                  <a:lnTo>
                    <a:pt x="300240" y="149860"/>
                  </a:lnTo>
                  <a:lnTo>
                    <a:pt x="298665" y="147320"/>
                  </a:lnTo>
                  <a:lnTo>
                    <a:pt x="300482" y="147320"/>
                  </a:lnTo>
                  <a:lnTo>
                    <a:pt x="300951" y="148590"/>
                  </a:lnTo>
                  <a:lnTo>
                    <a:pt x="301790" y="148590"/>
                  </a:lnTo>
                  <a:lnTo>
                    <a:pt x="300939" y="146050"/>
                  </a:lnTo>
                  <a:lnTo>
                    <a:pt x="302285" y="144780"/>
                  </a:lnTo>
                  <a:lnTo>
                    <a:pt x="303085" y="147320"/>
                  </a:lnTo>
                  <a:lnTo>
                    <a:pt x="307174" y="146050"/>
                  </a:lnTo>
                  <a:lnTo>
                    <a:pt x="306476" y="144780"/>
                  </a:lnTo>
                  <a:lnTo>
                    <a:pt x="305765" y="143510"/>
                  </a:lnTo>
                  <a:lnTo>
                    <a:pt x="303644" y="139700"/>
                  </a:lnTo>
                  <a:lnTo>
                    <a:pt x="304292" y="138430"/>
                  </a:lnTo>
                  <a:lnTo>
                    <a:pt x="304927" y="137160"/>
                  </a:lnTo>
                  <a:lnTo>
                    <a:pt x="308457" y="139700"/>
                  </a:lnTo>
                  <a:lnTo>
                    <a:pt x="311581" y="138430"/>
                  </a:lnTo>
                  <a:lnTo>
                    <a:pt x="313143" y="137160"/>
                  </a:lnTo>
                  <a:lnTo>
                    <a:pt x="313626" y="138430"/>
                  </a:lnTo>
                  <a:lnTo>
                    <a:pt x="317004" y="134620"/>
                  </a:lnTo>
                  <a:lnTo>
                    <a:pt x="316026" y="130810"/>
                  </a:lnTo>
                  <a:lnTo>
                    <a:pt x="315709" y="129540"/>
                  </a:lnTo>
                  <a:lnTo>
                    <a:pt x="316166" y="128270"/>
                  </a:lnTo>
                  <a:lnTo>
                    <a:pt x="317106" y="125730"/>
                  </a:lnTo>
                  <a:lnTo>
                    <a:pt x="322630" y="127000"/>
                  </a:lnTo>
                  <a:lnTo>
                    <a:pt x="322948" y="125730"/>
                  </a:lnTo>
                  <a:lnTo>
                    <a:pt x="324510" y="119380"/>
                  </a:lnTo>
                  <a:lnTo>
                    <a:pt x="329425" y="118110"/>
                  </a:lnTo>
                  <a:lnTo>
                    <a:pt x="328358" y="118110"/>
                  </a:lnTo>
                  <a:lnTo>
                    <a:pt x="326796" y="115570"/>
                  </a:lnTo>
                  <a:lnTo>
                    <a:pt x="328307" y="115570"/>
                  </a:lnTo>
                  <a:lnTo>
                    <a:pt x="326847" y="111760"/>
                  </a:lnTo>
                  <a:lnTo>
                    <a:pt x="326364" y="110490"/>
                  </a:lnTo>
                  <a:lnTo>
                    <a:pt x="329438" y="114300"/>
                  </a:lnTo>
                  <a:lnTo>
                    <a:pt x="329133" y="114300"/>
                  </a:lnTo>
                  <a:lnTo>
                    <a:pt x="332727" y="116840"/>
                  </a:lnTo>
                  <a:lnTo>
                    <a:pt x="333248" y="114300"/>
                  </a:lnTo>
                  <a:lnTo>
                    <a:pt x="334391" y="113030"/>
                  </a:lnTo>
                  <a:lnTo>
                    <a:pt x="330441" y="109220"/>
                  </a:lnTo>
                  <a:lnTo>
                    <a:pt x="335038" y="107950"/>
                  </a:lnTo>
                  <a:lnTo>
                    <a:pt x="337134" y="105410"/>
                  </a:lnTo>
                  <a:lnTo>
                    <a:pt x="338874" y="101600"/>
                  </a:lnTo>
                  <a:lnTo>
                    <a:pt x="342404" y="101600"/>
                  </a:lnTo>
                  <a:lnTo>
                    <a:pt x="342061" y="100330"/>
                  </a:lnTo>
                  <a:lnTo>
                    <a:pt x="342912" y="99060"/>
                  </a:lnTo>
                  <a:lnTo>
                    <a:pt x="342557" y="97790"/>
                  </a:lnTo>
                  <a:lnTo>
                    <a:pt x="344703" y="100330"/>
                  </a:lnTo>
                  <a:lnTo>
                    <a:pt x="348373" y="97790"/>
                  </a:lnTo>
                  <a:lnTo>
                    <a:pt x="349275" y="96520"/>
                  </a:lnTo>
                  <a:lnTo>
                    <a:pt x="350177" y="95250"/>
                  </a:lnTo>
                  <a:lnTo>
                    <a:pt x="351269" y="96520"/>
                  </a:lnTo>
                  <a:lnTo>
                    <a:pt x="352717" y="95250"/>
                  </a:lnTo>
                  <a:lnTo>
                    <a:pt x="349072" y="91440"/>
                  </a:lnTo>
                  <a:lnTo>
                    <a:pt x="346646" y="88900"/>
                  </a:lnTo>
                  <a:lnTo>
                    <a:pt x="347751" y="87630"/>
                  </a:lnTo>
                  <a:lnTo>
                    <a:pt x="351345" y="90170"/>
                  </a:lnTo>
                  <a:lnTo>
                    <a:pt x="353618" y="87630"/>
                  </a:lnTo>
                  <a:lnTo>
                    <a:pt x="358787" y="87630"/>
                  </a:lnTo>
                  <a:lnTo>
                    <a:pt x="358165" y="82550"/>
                  </a:lnTo>
                  <a:lnTo>
                    <a:pt x="359460" y="83820"/>
                  </a:lnTo>
                  <a:lnTo>
                    <a:pt x="359219" y="85090"/>
                  </a:lnTo>
                  <a:lnTo>
                    <a:pt x="360387" y="83820"/>
                  </a:lnTo>
                  <a:lnTo>
                    <a:pt x="365607" y="82550"/>
                  </a:lnTo>
                  <a:lnTo>
                    <a:pt x="364007" y="81280"/>
                  </a:lnTo>
                  <a:lnTo>
                    <a:pt x="363689" y="81026"/>
                  </a:lnTo>
                  <a:lnTo>
                    <a:pt x="363524" y="76200"/>
                  </a:lnTo>
                  <a:lnTo>
                    <a:pt x="363550" y="73660"/>
                  </a:lnTo>
                  <a:lnTo>
                    <a:pt x="365442" y="76200"/>
                  </a:lnTo>
                  <a:lnTo>
                    <a:pt x="364375" y="73660"/>
                  </a:lnTo>
                  <a:lnTo>
                    <a:pt x="363842" y="72390"/>
                  </a:lnTo>
                  <a:lnTo>
                    <a:pt x="363143" y="71120"/>
                  </a:lnTo>
                  <a:lnTo>
                    <a:pt x="363905" y="68580"/>
                  </a:lnTo>
                  <a:lnTo>
                    <a:pt x="364528" y="68580"/>
                  </a:lnTo>
                  <a:lnTo>
                    <a:pt x="365201" y="69850"/>
                  </a:lnTo>
                  <a:lnTo>
                    <a:pt x="367157" y="69850"/>
                  </a:lnTo>
                  <a:lnTo>
                    <a:pt x="363816" y="67310"/>
                  </a:lnTo>
                  <a:lnTo>
                    <a:pt x="366369" y="67310"/>
                  </a:lnTo>
                  <a:lnTo>
                    <a:pt x="367169" y="68580"/>
                  </a:lnTo>
                  <a:lnTo>
                    <a:pt x="368566" y="67310"/>
                  </a:lnTo>
                  <a:lnTo>
                    <a:pt x="367741" y="67310"/>
                  </a:lnTo>
                  <a:lnTo>
                    <a:pt x="366877" y="64770"/>
                  </a:lnTo>
                  <a:lnTo>
                    <a:pt x="366814" y="63500"/>
                  </a:lnTo>
                  <a:lnTo>
                    <a:pt x="369747" y="63500"/>
                  </a:lnTo>
                  <a:lnTo>
                    <a:pt x="371805" y="64770"/>
                  </a:lnTo>
                  <a:lnTo>
                    <a:pt x="370827" y="63500"/>
                  </a:lnTo>
                  <a:lnTo>
                    <a:pt x="369963" y="60960"/>
                  </a:lnTo>
                  <a:lnTo>
                    <a:pt x="371233" y="60960"/>
                  </a:lnTo>
                  <a:lnTo>
                    <a:pt x="372046" y="62255"/>
                  </a:lnTo>
                  <a:lnTo>
                    <a:pt x="372300" y="63500"/>
                  </a:lnTo>
                  <a:lnTo>
                    <a:pt x="375704" y="62255"/>
                  </a:lnTo>
                  <a:lnTo>
                    <a:pt x="376643" y="63500"/>
                  </a:lnTo>
                  <a:lnTo>
                    <a:pt x="378294" y="62230"/>
                  </a:lnTo>
                  <a:lnTo>
                    <a:pt x="379882" y="66040"/>
                  </a:lnTo>
                  <a:lnTo>
                    <a:pt x="379488" y="63500"/>
                  </a:lnTo>
                  <a:lnTo>
                    <a:pt x="379171" y="62230"/>
                  </a:lnTo>
                  <a:lnTo>
                    <a:pt x="378206" y="58420"/>
                  </a:lnTo>
                  <a:lnTo>
                    <a:pt x="381228" y="58420"/>
                  </a:lnTo>
                  <a:lnTo>
                    <a:pt x="381304" y="59690"/>
                  </a:lnTo>
                  <a:lnTo>
                    <a:pt x="381800" y="58420"/>
                  </a:lnTo>
                  <a:lnTo>
                    <a:pt x="383044" y="58420"/>
                  </a:lnTo>
                  <a:lnTo>
                    <a:pt x="383463" y="57150"/>
                  </a:lnTo>
                  <a:lnTo>
                    <a:pt x="384429" y="57861"/>
                  </a:lnTo>
                  <a:lnTo>
                    <a:pt x="384124" y="57150"/>
                  </a:lnTo>
                  <a:lnTo>
                    <a:pt x="383971" y="57150"/>
                  </a:lnTo>
                  <a:lnTo>
                    <a:pt x="384111" y="56184"/>
                  </a:lnTo>
                  <a:lnTo>
                    <a:pt x="384619" y="57150"/>
                  </a:lnTo>
                  <a:lnTo>
                    <a:pt x="384708" y="58064"/>
                  </a:lnTo>
                  <a:lnTo>
                    <a:pt x="385191" y="58420"/>
                  </a:lnTo>
                  <a:lnTo>
                    <a:pt x="385838" y="57150"/>
                  </a:lnTo>
                  <a:lnTo>
                    <a:pt x="386588" y="55880"/>
                  </a:lnTo>
                  <a:lnTo>
                    <a:pt x="384454" y="54610"/>
                  </a:lnTo>
                  <a:lnTo>
                    <a:pt x="385660" y="53340"/>
                  </a:lnTo>
                  <a:lnTo>
                    <a:pt x="382765" y="53340"/>
                  </a:lnTo>
                  <a:lnTo>
                    <a:pt x="382828" y="54610"/>
                  </a:lnTo>
                  <a:lnTo>
                    <a:pt x="382701" y="53340"/>
                  </a:lnTo>
                  <a:lnTo>
                    <a:pt x="381165" y="55880"/>
                  </a:lnTo>
                  <a:lnTo>
                    <a:pt x="380657" y="54610"/>
                  </a:lnTo>
                  <a:lnTo>
                    <a:pt x="380314" y="52070"/>
                  </a:lnTo>
                  <a:lnTo>
                    <a:pt x="382206" y="53340"/>
                  </a:lnTo>
                  <a:lnTo>
                    <a:pt x="381596" y="52070"/>
                  </a:lnTo>
                  <a:lnTo>
                    <a:pt x="380403" y="49530"/>
                  </a:lnTo>
                  <a:lnTo>
                    <a:pt x="379793" y="48260"/>
                  </a:lnTo>
                  <a:lnTo>
                    <a:pt x="383603" y="50800"/>
                  </a:lnTo>
                  <a:lnTo>
                    <a:pt x="386892" y="50800"/>
                  </a:lnTo>
                  <a:lnTo>
                    <a:pt x="388924" y="52070"/>
                  </a:lnTo>
                  <a:lnTo>
                    <a:pt x="389826" y="49530"/>
                  </a:lnTo>
                  <a:lnTo>
                    <a:pt x="391414" y="48260"/>
                  </a:lnTo>
                  <a:lnTo>
                    <a:pt x="392988" y="46990"/>
                  </a:lnTo>
                  <a:lnTo>
                    <a:pt x="392353" y="45720"/>
                  </a:lnTo>
                  <a:lnTo>
                    <a:pt x="391718" y="44450"/>
                  </a:lnTo>
                  <a:lnTo>
                    <a:pt x="390436" y="41910"/>
                  </a:lnTo>
                  <a:lnTo>
                    <a:pt x="390525" y="40640"/>
                  </a:lnTo>
                  <a:lnTo>
                    <a:pt x="392214" y="41910"/>
                  </a:lnTo>
                  <a:lnTo>
                    <a:pt x="393026" y="41910"/>
                  </a:lnTo>
                  <a:lnTo>
                    <a:pt x="393077" y="43129"/>
                  </a:lnTo>
                  <a:lnTo>
                    <a:pt x="393166" y="41910"/>
                  </a:lnTo>
                  <a:lnTo>
                    <a:pt x="396062" y="40640"/>
                  </a:lnTo>
                  <a:lnTo>
                    <a:pt x="395693" y="40043"/>
                  </a:lnTo>
                  <a:lnTo>
                    <a:pt x="396913" y="38100"/>
                  </a:lnTo>
                  <a:lnTo>
                    <a:pt x="397459" y="39370"/>
                  </a:lnTo>
                  <a:lnTo>
                    <a:pt x="401066" y="38100"/>
                  </a:lnTo>
                  <a:lnTo>
                    <a:pt x="401370" y="35560"/>
                  </a:lnTo>
                  <a:lnTo>
                    <a:pt x="401447" y="34899"/>
                  </a:lnTo>
                  <a:lnTo>
                    <a:pt x="403783" y="35560"/>
                  </a:lnTo>
                  <a:lnTo>
                    <a:pt x="403631" y="31750"/>
                  </a:lnTo>
                  <a:lnTo>
                    <a:pt x="405625" y="33020"/>
                  </a:lnTo>
                  <a:lnTo>
                    <a:pt x="404304" y="34290"/>
                  </a:lnTo>
                  <a:lnTo>
                    <a:pt x="406488" y="35560"/>
                  </a:lnTo>
                  <a:lnTo>
                    <a:pt x="405790" y="33020"/>
                  </a:lnTo>
                  <a:lnTo>
                    <a:pt x="405523" y="31750"/>
                  </a:lnTo>
                  <a:lnTo>
                    <a:pt x="406425" y="33020"/>
                  </a:lnTo>
                  <a:lnTo>
                    <a:pt x="407835" y="33020"/>
                  </a:lnTo>
                  <a:lnTo>
                    <a:pt x="407428" y="31750"/>
                  </a:lnTo>
                  <a:lnTo>
                    <a:pt x="406615" y="29210"/>
                  </a:lnTo>
                  <a:lnTo>
                    <a:pt x="406768" y="28054"/>
                  </a:lnTo>
                  <a:lnTo>
                    <a:pt x="407162" y="27940"/>
                  </a:lnTo>
                  <a:lnTo>
                    <a:pt x="406781" y="27940"/>
                  </a:lnTo>
                  <a:lnTo>
                    <a:pt x="406984" y="26670"/>
                  </a:lnTo>
                  <a:lnTo>
                    <a:pt x="409168" y="27940"/>
                  </a:lnTo>
                  <a:lnTo>
                    <a:pt x="410057" y="30480"/>
                  </a:lnTo>
                  <a:lnTo>
                    <a:pt x="409841" y="27940"/>
                  </a:lnTo>
                  <a:lnTo>
                    <a:pt x="410743" y="29210"/>
                  </a:lnTo>
                  <a:lnTo>
                    <a:pt x="410959" y="29210"/>
                  </a:lnTo>
                  <a:lnTo>
                    <a:pt x="410921" y="27940"/>
                  </a:lnTo>
                  <a:lnTo>
                    <a:pt x="412838" y="27940"/>
                  </a:lnTo>
                  <a:lnTo>
                    <a:pt x="412254" y="26670"/>
                  </a:lnTo>
                  <a:lnTo>
                    <a:pt x="411772" y="25628"/>
                  </a:lnTo>
                  <a:lnTo>
                    <a:pt x="412038" y="25577"/>
                  </a:lnTo>
                  <a:lnTo>
                    <a:pt x="414210" y="26670"/>
                  </a:lnTo>
                  <a:lnTo>
                    <a:pt x="414083" y="22860"/>
                  </a:lnTo>
                  <a:lnTo>
                    <a:pt x="416864" y="26670"/>
                  </a:lnTo>
                  <a:lnTo>
                    <a:pt x="416433" y="25336"/>
                  </a:lnTo>
                  <a:lnTo>
                    <a:pt x="416102" y="22860"/>
                  </a:lnTo>
                  <a:lnTo>
                    <a:pt x="416763" y="21590"/>
                  </a:lnTo>
                  <a:lnTo>
                    <a:pt x="418769" y="26670"/>
                  </a:lnTo>
                  <a:lnTo>
                    <a:pt x="419506" y="21590"/>
                  </a:lnTo>
                  <a:lnTo>
                    <a:pt x="419874" y="19050"/>
                  </a:lnTo>
                  <a:lnTo>
                    <a:pt x="423164" y="24130"/>
                  </a:lnTo>
                  <a:lnTo>
                    <a:pt x="421627" y="20320"/>
                  </a:lnTo>
                  <a:lnTo>
                    <a:pt x="423824" y="20320"/>
                  </a:lnTo>
                  <a:lnTo>
                    <a:pt x="424434" y="19050"/>
                  </a:lnTo>
                  <a:lnTo>
                    <a:pt x="425030" y="1778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15287790" y="3821804"/>
              <a:ext cx="436245" cy="452755"/>
            </a:xfrm>
            <a:custGeom>
              <a:avLst/>
              <a:gdLst/>
              <a:ahLst/>
              <a:cxnLst/>
              <a:rect l="l" t="t" r="r" b="b"/>
              <a:pathLst>
                <a:path w="436244" h="452754">
                  <a:moveTo>
                    <a:pt x="6223" y="443268"/>
                  </a:moveTo>
                  <a:lnTo>
                    <a:pt x="5842" y="442836"/>
                  </a:lnTo>
                  <a:lnTo>
                    <a:pt x="4914" y="442899"/>
                  </a:lnTo>
                  <a:lnTo>
                    <a:pt x="3225" y="443572"/>
                  </a:lnTo>
                  <a:lnTo>
                    <a:pt x="0" y="447179"/>
                  </a:lnTo>
                  <a:lnTo>
                    <a:pt x="1155" y="450354"/>
                  </a:lnTo>
                  <a:lnTo>
                    <a:pt x="939" y="452602"/>
                  </a:lnTo>
                  <a:lnTo>
                    <a:pt x="1778" y="449745"/>
                  </a:lnTo>
                  <a:lnTo>
                    <a:pt x="3657" y="446646"/>
                  </a:lnTo>
                  <a:lnTo>
                    <a:pt x="6223" y="443268"/>
                  </a:lnTo>
                  <a:close/>
                </a:path>
                <a:path w="436244" h="452754">
                  <a:moveTo>
                    <a:pt x="29044" y="244424"/>
                  </a:moveTo>
                  <a:lnTo>
                    <a:pt x="28816" y="244525"/>
                  </a:lnTo>
                  <a:lnTo>
                    <a:pt x="28473" y="244576"/>
                  </a:lnTo>
                  <a:lnTo>
                    <a:pt x="28676" y="245402"/>
                  </a:lnTo>
                  <a:lnTo>
                    <a:pt x="29044" y="244424"/>
                  </a:lnTo>
                  <a:close/>
                </a:path>
                <a:path w="436244" h="452754">
                  <a:moveTo>
                    <a:pt x="29311" y="244271"/>
                  </a:moveTo>
                  <a:lnTo>
                    <a:pt x="29222" y="243967"/>
                  </a:lnTo>
                  <a:lnTo>
                    <a:pt x="29044" y="244424"/>
                  </a:lnTo>
                  <a:lnTo>
                    <a:pt x="29184" y="244360"/>
                  </a:lnTo>
                  <a:lnTo>
                    <a:pt x="29311" y="244271"/>
                  </a:lnTo>
                  <a:close/>
                </a:path>
                <a:path w="436244" h="452754">
                  <a:moveTo>
                    <a:pt x="29400" y="243497"/>
                  </a:moveTo>
                  <a:lnTo>
                    <a:pt x="29070" y="243522"/>
                  </a:lnTo>
                  <a:lnTo>
                    <a:pt x="29146" y="243700"/>
                  </a:lnTo>
                  <a:lnTo>
                    <a:pt x="29197" y="243852"/>
                  </a:lnTo>
                  <a:lnTo>
                    <a:pt x="29400" y="243497"/>
                  </a:lnTo>
                  <a:close/>
                </a:path>
                <a:path w="436244" h="452754">
                  <a:moveTo>
                    <a:pt x="31102" y="245414"/>
                  </a:moveTo>
                  <a:lnTo>
                    <a:pt x="30886" y="245110"/>
                  </a:lnTo>
                  <a:lnTo>
                    <a:pt x="30848" y="245592"/>
                  </a:lnTo>
                  <a:lnTo>
                    <a:pt x="31102" y="245414"/>
                  </a:lnTo>
                  <a:close/>
                </a:path>
                <a:path w="436244" h="452754">
                  <a:moveTo>
                    <a:pt x="31394" y="250190"/>
                  </a:moveTo>
                  <a:lnTo>
                    <a:pt x="30581" y="247650"/>
                  </a:lnTo>
                  <a:lnTo>
                    <a:pt x="30721" y="247650"/>
                  </a:lnTo>
                  <a:lnTo>
                    <a:pt x="30848" y="245592"/>
                  </a:lnTo>
                  <a:lnTo>
                    <a:pt x="29819" y="246380"/>
                  </a:lnTo>
                  <a:lnTo>
                    <a:pt x="30581" y="250190"/>
                  </a:lnTo>
                  <a:lnTo>
                    <a:pt x="31394" y="250190"/>
                  </a:lnTo>
                  <a:close/>
                </a:path>
                <a:path w="436244" h="452754">
                  <a:moveTo>
                    <a:pt x="35521" y="242849"/>
                  </a:moveTo>
                  <a:lnTo>
                    <a:pt x="35293" y="242150"/>
                  </a:lnTo>
                  <a:lnTo>
                    <a:pt x="35229" y="241757"/>
                  </a:lnTo>
                  <a:lnTo>
                    <a:pt x="35344" y="241541"/>
                  </a:lnTo>
                  <a:lnTo>
                    <a:pt x="35039" y="241858"/>
                  </a:lnTo>
                  <a:lnTo>
                    <a:pt x="35344" y="242633"/>
                  </a:lnTo>
                  <a:lnTo>
                    <a:pt x="35521" y="242849"/>
                  </a:lnTo>
                  <a:close/>
                </a:path>
                <a:path w="436244" h="452754">
                  <a:moveTo>
                    <a:pt x="35890" y="254000"/>
                  </a:moveTo>
                  <a:lnTo>
                    <a:pt x="35433" y="247650"/>
                  </a:lnTo>
                  <a:lnTo>
                    <a:pt x="34772" y="244246"/>
                  </a:lnTo>
                  <a:lnTo>
                    <a:pt x="34658" y="242570"/>
                  </a:lnTo>
                  <a:lnTo>
                    <a:pt x="33972" y="243840"/>
                  </a:lnTo>
                  <a:lnTo>
                    <a:pt x="33693" y="246380"/>
                  </a:lnTo>
                  <a:lnTo>
                    <a:pt x="32931" y="247650"/>
                  </a:lnTo>
                  <a:lnTo>
                    <a:pt x="31915" y="246380"/>
                  </a:lnTo>
                  <a:lnTo>
                    <a:pt x="32359" y="245414"/>
                  </a:lnTo>
                  <a:lnTo>
                    <a:pt x="32435" y="243840"/>
                  </a:lnTo>
                  <a:lnTo>
                    <a:pt x="31496" y="245110"/>
                  </a:lnTo>
                  <a:lnTo>
                    <a:pt x="31102" y="245414"/>
                  </a:lnTo>
                  <a:lnTo>
                    <a:pt x="32664" y="247650"/>
                  </a:lnTo>
                  <a:lnTo>
                    <a:pt x="33147" y="248920"/>
                  </a:lnTo>
                  <a:lnTo>
                    <a:pt x="32613" y="248920"/>
                  </a:lnTo>
                  <a:lnTo>
                    <a:pt x="35890" y="254000"/>
                  </a:lnTo>
                  <a:close/>
                </a:path>
                <a:path w="436244" h="452754">
                  <a:moveTo>
                    <a:pt x="37274" y="247650"/>
                  </a:moveTo>
                  <a:lnTo>
                    <a:pt x="36664" y="246748"/>
                  </a:lnTo>
                  <a:lnTo>
                    <a:pt x="35433" y="247650"/>
                  </a:lnTo>
                  <a:lnTo>
                    <a:pt x="37274" y="247650"/>
                  </a:lnTo>
                  <a:close/>
                </a:path>
                <a:path w="436244" h="452754">
                  <a:moveTo>
                    <a:pt x="37528" y="240144"/>
                  </a:moveTo>
                  <a:lnTo>
                    <a:pt x="37363" y="239153"/>
                  </a:lnTo>
                  <a:lnTo>
                    <a:pt x="37261" y="239344"/>
                  </a:lnTo>
                  <a:lnTo>
                    <a:pt x="37528" y="240144"/>
                  </a:lnTo>
                  <a:close/>
                </a:path>
                <a:path w="436244" h="452754">
                  <a:moveTo>
                    <a:pt x="37541" y="238810"/>
                  </a:moveTo>
                  <a:lnTo>
                    <a:pt x="37261" y="238531"/>
                  </a:lnTo>
                  <a:lnTo>
                    <a:pt x="37363" y="239153"/>
                  </a:lnTo>
                  <a:lnTo>
                    <a:pt x="37541" y="238810"/>
                  </a:lnTo>
                  <a:close/>
                </a:path>
                <a:path w="436244" h="452754">
                  <a:moveTo>
                    <a:pt x="37884" y="241173"/>
                  </a:moveTo>
                  <a:lnTo>
                    <a:pt x="37528" y="240144"/>
                  </a:lnTo>
                  <a:lnTo>
                    <a:pt x="37579" y="240372"/>
                  </a:lnTo>
                  <a:lnTo>
                    <a:pt x="37680" y="240703"/>
                  </a:lnTo>
                  <a:lnTo>
                    <a:pt x="37884" y="241173"/>
                  </a:lnTo>
                  <a:close/>
                </a:path>
                <a:path w="436244" h="452754">
                  <a:moveTo>
                    <a:pt x="40373" y="241681"/>
                  </a:moveTo>
                  <a:lnTo>
                    <a:pt x="40157" y="239839"/>
                  </a:lnTo>
                  <a:lnTo>
                    <a:pt x="39484" y="239839"/>
                  </a:lnTo>
                  <a:lnTo>
                    <a:pt x="37769" y="238366"/>
                  </a:lnTo>
                  <a:lnTo>
                    <a:pt x="37541" y="238810"/>
                  </a:lnTo>
                  <a:lnTo>
                    <a:pt x="40373" y="241681"/>
                  </a:lnTo>
                  <a:close/>
                </a:path>
                <a:path w="436244" h="452754">
                  <a:moveTo>
                    <a:pt x="50279" y="234950"/>
                  </a:moveTo>
                  <a:lnTo>
                    <a:pt x="49860" y="233680"/>
                  </a:lnTo>
                  <a:lnTo>
                    <a:pt x="48945" y="234950"/>
                  </a:lnTo>
                  <a:lnTo>
                    <a:pt x="50279" y="234950"/>
                  </a:lnTo>
                  <a:close/>
                </a:path>
                <a:path w="436244" h="452754">
                  <a:moveTo>
                    <a:pt x="51066" y="235445"/>
                  </a:moveTo>
                  <a:lnTo>
                    <a:pt x="50888" y="234950"/>
                  </a:lnTo>
                  <a:lnTo>
                    <a:pt x="50279" y="234950"/>
                  </a:lnTo>
                  <a:lnTo>
                    <a:pt x="50711" y="236220"/>
                  </a:lnTo>
                  <a:lnTo>
                    <a:pt x="51066" y="235445"/>
                  </a:lnTo>
                  <a:close/>
                </a:path>
                <a:path w="436244" h="452754">
                  <a:moveTo>
                    <a:pt x="55295" y="249428"/>
                  </a:moveTo>
                  <a:lnTo>
                    <a:pt x="53733" y="247802"/>
                  </a:lnTo>
                  <a:lnTo>
                    <a:pt x="52895" y="248043"/>
                  </a:lnTo>
                  <a:lnTo>
                    <a:pt x="55079" y="249605"/>
                  </a:lnTo>
                  <a:lnTo>
                    <a:pt x="55295" y="249428"/>
                  </a:lnTo>
                  <a:close/>
                </a:path>
                <a:path w="436244" h="452754">
                  <a:moveTo>
                    <a:pt x="55727" y="247218"/>
                  </a:moveTo>
                  <a:lnTo>
                    <a:pt x="53340" y="247396"/>
                  </a:lnTo>
                  <a:lnTo>
                    <a:pt x="53733" y="247802"/>
                  </a:lnTo>
                  <a:lnTo>
                    <a:pt x="55727" y="247218"/>
                  </a:lnTo>
                  <a:close/>
                </a:path>
                <a:path w="436244" h="452754">
                  <a:moveTo>
                    <a:pt x="56019" y="244233"/>
                  </a:moveTo>
                  <a:lnTo>
                    <a:pt x="55511" y="243192"/>
                  </a:lnTo>
                  <a:lnTo>
                    <a:pt x="54940" y="245110"/>
                  </a:lnTo>
                  <a:lnTo>
                    <a:pt x="56019" y="244233"/>
                  </a:lnTo>
                  <a:close/>
                </a:path>
                <a:path w="436244" h="452754">
                  <a:moveTo>
                    <a:pt x="56273" y="234111"/>
                  </a:moveTo>
                  <a:lnTo>
                    <a:pt x="55841" y="232905"/>
                  </a:lnTo>
                  <a:lnTo>
                    <a:pt x="56248" y="234099"/>
                  </a:lnTo>
                  <a:close/>
                </a:path>
                <a:path w="436244" h="452754">
                  <a:moveTo>
                    <a:pt x="58470" y="252018"/>
                  </a:moveTo>
                  <a:lnTo>
                    <a:pt x="55079" y="249605"/>
                  </a:lnTo>
                  <a:lnTo>
                    <a:pt x="54470" y="250088"/>
                  </a:lnTo>
                  <a:lnTo>
                    <a:pt x="58470" y="252018"/>
                  </a:lnTo>
                  <a:close/>
                </a:path>
                <a:path w="436244" h="452754">
                  <a:moveTo>
                    <a:pt x="62395" y="231432"/>
                  </a:moveTo>
                  <a:lnTo>
                    <a:pt x="60871" y="231000"/>
                  </a:lnTo>
                  <a:lnTo>
                    <a:pt x="61595" y="231305"/>
                  </a:lnTo>
                  <a:lnTo>
                    <a:pt x="62052" y="231406"/>
                  </a:lnTo>
                  <a:lnTo>
                    <a:pt x="62395" y="231432"/>
                  </a:lnTo>
                  <a:close/>
                </a:path>
                <a:path w="436244" h="452754">
                  <a:moveTo>
                    <a:pt x="66319" y="233756"/>
                  </a:moveTo>
                  <a:close/>
                </a:path>
                <a:path w="436244" h="452754">
                  <a:moveTo>
                    <a:pt x="68122" y="233680"/>
                  </a:moveTo>
                  <a:lnTo>
                    <a:pt x="67183" y="232410"/>
                  </a:lnTo>
                  <a:lnTo>
                    <a:pt x="66052" y="232410"/>
                  </a:lnTo>
                  <a:lnTo>
                    <a:pt x="66306" y="233680"/>
                  </a:lnTo>
                  <a:lnTo>
                    <a:pt x="68122" y="233680"/>
                  </a:lnTo>
                  <a:close/>
                </a:path>
                <a:path w="436244" h="452754">
                  <a:moveTo>
                    <a:pt x="70421" y="228384"/>
                  </a:moveTo>
                  <a:lnTo>
                    <a:pt x="70269" y="228155"/>
                  </a:lnTo>
                  <a:lnTo>
                    <a:pt x="70091" y="227952"/>
                  </a:lnTo>
                  <a:lnTo>
                    <a:pt x="69862" y="227812"/>
                  </a:lnTo>
                  <a:lnTo>
                    <a:pt x="69951" y="227977"/>
                  </a:lnTo>
                  <a:lnTo>
                    <a:pt x="70180" y="228168"/>
                  </a:lnTo>
                  <a:lnTo>
                    <a:pt x="70421" y="228384"/>
                  </a:lnTo>
                  <a:close/>
                </a:path>
                <a:path w="436244" h="452754">
                  <a:moveTo>
                    <a:pt x="81711" y="231914"/>
                  </a:moveTo>
                  <a:lnTo>
                    <a:pt x="81597" y="232410"/>
                  </a:lnTo>
                  <a:lnTo>
                    <a:pt x="81711" y="231914"/>
                  </a:lnTo>
                  <a:close/>
                </a:path>
                <a:path w="436244" h="452754">
                  <a:moveTo>
                    <a:pt x="81889" y="231140"/>
                  </a:moveTo>
                  <a:lnTo>
                    <a:pt x="81724" y="231140"/>
                  </a:lnTo>
                  <a:lnTo>
                    <a:pt x="81711" y="231914"/>
                  </a:lnTo>
                  <a:lnTo>
                    <a:pt x="81889" y="231140"/>
                  </a:lnTo>
                  <a:close/>
                </a:path>
                <a:path w="436244" h="452754">
                  <a:moveTo>
                    <a:pt x="82499" y="232892"/>
                  </a:moveTo>
                  <a:lnTo>
                    <a:pt x="82423" y="232003"/>
                  </a:lnTo>
                  <a:lnTo>
                    <a:pt x="82156" y="232410"/>
                  </a:lnTo>
                  <a:lnTo>
                    <a:pt x="82499" y="232892"/>
                  </a:lnTo>
                  <a:close/>
                </a:path>
                <a:path w="436244" h="452754">
                  <a:moveTo>
                    <a:pt x="83832" y="234784"/>
                  </a:moveTo>
                  <a:lnTo>
                    <a:pt x="82499" y="232892"/>
                  </a:lnTo>
                  <a:lnTo>
                    <a:pt x="82562" y="233680"/>
                  </a:lnTo>
                  <a:lnTo>
                    <a:pt x="83832" y="234848"/>
                  </a:lnTo>
                  <a:close/>
                </a:path>
                <a:path w="436244" h="452754">
                  <a:moveTo>
                    <a:pt x="83947" y="234950"/>
                  </a:moveTo>
                  <a:close/>
                </a:path>
                <a:path w="436244" h="452754">
                  <a:moveTo>
                    <a:pt x="84683" y="234950"/>
                  </a:moveTo>
                  <a:lnTo>
                    <a:pt x="83769" y="233680"/>
                  </a:lnTo>
                  <a:lnTo>
                    <a:pt x="83832" y="234784"/>
                  </a:lnTo>
                  <a:lnTo>
                    <a:pt x="83947" y="234950"/>
                  </a:lnTo>
                  <a:lnTo>
                    <a:pt x="84683" y="234950"/>
                  </a:lnTo>
                  <a:close/>
                </a:path>
                <a:path w="436244" h="452754">
                  <a:moveTo>
                    <a:pt x="92786" y="228866"/>
                  </a:moveTo>
                  <a:lnTo>
                    <a:pt x="92583" y="228727"/>
                  </a:lnTo>
                  <a:lnTo>
                    <a:pt x="92786" y="228866"/>
                  </a:lnTo>
                  <a:close/>
                </a:path>
                <a:path w="436244" h="452754">
                  <a:moveTo>
                    <a:pt x="105854" y="208330"/>
                  </a:moveTo>
                  <a:lnTo>
                    <a:pt x="105689" y="208280"/>
                  </a:lnTo>
                  <a:lnTo>
                    <a:pt x="105854" y="208330"/>
                  </a:lnTo>
                  <a:close/>
                </a:path>
                <a:path w="436244" h="452754">
                  <a:moveTo>
                    <a:pt x="108407" y="225577"/>
                  </a:moveTo>
                  <a:lnTo>
                    <a:pt x="107734" y="224053"/>
                  </a:lnTo>
                  <a:lnTo>
                    <a:pt x="108369" y="225577"/>
                  </a:lnTo>
                  <a:close/>
                </a:path>
                <a:path w="436244" h="452754">
                  <a:moveTo>
                    <a:pt x="109435" y="209550"/>
                  </a:moveTo>
                  <a:lnTo>
                    <a:pt x="107251" y="207010"/>
                  </a:lnTo>
                  <a:lnTo>
                    <a:pt x="105854" y="208330"/>
                  </a:lnTo>
                  <a:lnTo>
                    <a:pt x="109435" y="209550"/>
                  </a:lnTo>
                  <a:close/>
                </a:path>
                <a:path w="436244" h="452754">
                  <a:moveTo>
                    <a:pt x="109474" y="225755"/>
                  </a:moveTo>
                  <a:lnTo>
                    <a:pt x="108407" y="225577"/>
                  </a:lnTo>
                  <a:lnTo>
                    <a:pt x="108813" y="226504"/>
                  </a:lnTo>
                  <a:lnTo>
                    <a:pt x="109474" y="225755"/>
                  </a:lnTo>
                  <a:close/>
                </a:path>
                <a:path w="436244" h="452754">
                  <a:moveTo>
                    <a:pt x="109982" y="207391"/>
                  </a:moveTo>
                  <a:lnTo>
                    <a:pt x="108445" y="206298"/>
                  </a:lnTo>
                  <a:lnTo>
                    <a:pt x="109169" y="208686"/>
                  </a:lnTo>
                  <a:lnTo>
                    <a:pt x="109982" y="207391"/>
                  </a:lnTo>
                  <a:close/>
                </a:path>
                <a:path w="436244" h="452754">
                  <a:moveTo>
                    <a:pt x="123482" y="201930"/>
                  </a:moveTo>
                  <a:lnTo>
                    <a:pt x="122897" y="201993"/>
                  </a:lnTo>
                  <a:lnTo>
                    <a:pt x="122491" y="202120"/>
                  </a:lnTo>
                  <a:lnTo>
                    <a:pt x="123240" y="203619"/>
                  </a:lnTo>
                  <a:lnTo>
                    <a:pt x="123291" y="202996"/>
                  </a:lnTo>
                  <a:lnTo>
                    <a:pt x="123329" y="202387"/>
                  </a:lnTo>
                  <a:lnTo>
                    <a:pt x="123482" y="201930"/>
                  </a:lnTo>
                  <a:close/>
                </a:path>
                <a:path w="436244" h="452754">
                  <a:moveTo>
                    <a:pt x="123837" y="218440"/>
                  </a:moveTo>
                  <a:lnTo>
                    <a:pt x="122364" y="217119"/>
                  </a:lnTo>
                  <a:lnTo>
                    <a:pt x="122732" y="219710"/>
                  </a:lnTo>
                  <a:lnTo>
                    <a:pt x="123837" y="218440"/>
                  </a:lnTo>
                  <a:close/>
                </a:path>
                <a:path w="436244" h="452754">
                  <a:moveTo>
                    <a:pt x="124409" y="220764"/>
                  </a:moveTo>
                  <a:lnTo>
                    <a:pt x="123659" y="221818"/>
                  </a:lnTo>
                  <a:lnTo>
                    <a:pt x="123469" y="222351"/>
                  </a:lnTo>
                  <a:lnTo>
                    <a:pt x="124409" y="220764"/>
                  </a:lnTo>
                  <a:close/>
                </a:path>
                <a:path w="436244" h="452754">
                  <a:moveTo>
                    <a:pt x="124802" y="201307"/>
                  </a:moveTo>
                  <a:lnTo>
                    <a:pt x="124040" y="201053"/>
                  </a:lnTo>
                  <a:lnTo>
                    <a:pt x="123685" y="201371"/>
                  </a:lnTo>
                  <a:lnTo>
                    <a:pt x="123482" y="201930"/>
                  </a:lnTo>
                  <a:lnTo>
                    <a:pt x="123990" y="201904"/>
                  </a:lnTo>
                  <a:lnTo>
                    <a:pt x="124599" y="201930"/>
                  </a:lnTo>
                  <a:lnTo>
                    <a:pt x="124802" y="201307"/>
                  </a:lnTo>
                  <a:close/>
                </a:path>
                <a:path w="436244" h="452754">
                  <a:moveTo>
                    <a:pt x="125234" y="219710"/>
                  </a:moveTo>
                  <a:lnTo>
                    <a:pt x="124968" y="217170"/>
                  </a:lnTo>
                  <a:lnTo>
                    <a:pt x="123837" y="218440"/>
                  </a:lnTo>
                  <a:lnTo>
                    <a:pt x="125234" y="219710"/>
                  </a:lnTo>
                  <a:close/>
                </a:path>
                <a:path w="436244" h="452754">
                  <a:moveTo>
                    <a:pt x="126339" y="198120"/>
                  </a:moveTo>
                  <a:lnTo>
                    <a:pt x="124142" y="200660"/>
                  </a:lnTo>
                  <a:lnTo>
                    <a:pt x="126085" y="200660"/>
                  </a:lnTo>
                  <a:lnTo>
                    <a:pt x="126339" y="198120"/>
                  </a:lnTo>
                  <a:close/>
                </a:path>
                <a:path w="436244" h="452754">
                  <a:moveTo>
                    <a:pt x="132194" y="215900"/>
                  </a:moveTo>
                  <a:lnTo>
                    <a:pt x="131826" y="214630"/>
                  </a:lnTo>
                  <a:lnTo>
                    <a:pt x="132168" y="214630"/>
                  </a:lnTo>
                  <a:lnTo>
                    <a:pt x="131826" y="213360"/>
                  </a:lnTo>
                  <a:lnTo>
                    <a:pt x="131635" y="213360"/>
                  </a:lnTo>
                  <a:lnTo>
                    <a:pt x="131381" y="214630"/>
                  </a:lnTo>
                  <a:lnTo>
                    <a:pt x="131000" y="214630"/>
                  </a:lnTo>
                  <a:lnTo>
                    <a:pt x="132194" y="215900"/>
                  </a:lnTo>
                  <a:close/>
                </a:path>
                <a:path w="436244" h="452754">
                  <a:moveTo>
                    <a:pt x="136093" y="214630"/>
                  </a:moveTo>
                  <a:lnTo>
                    <a:pt x="135064" y="214630"/>
                  </a:lnTo>
                  <a:lnTo>
                    <a:pt x="135534" y="215900"/>
                  </a:lnTo>
                  <a:lnTo>
                    <a:pt x="136093" y="214630"/>
                  </a:lnTo>
                  <a:close/>
                </a:path>
                <a:path w="436244" h="452754">
                  <a:moveTo>
                    <a:pt x="147929" y="182029"/>
                  </a:moveTo>
                  <a:lnTo>
                    <a:pt x="147688" y="182422"/>
                  </a:lnTo>
                  <a:lnTo>
                    <a:pt x="147510" y="183045"/>
                  </a:lnTo>
                  <a:lnTo>
                    <a:pt x="147650" y="182918"/>
                  </a:lnTo>
                  <a:lnTo>
                    <a:pt x="147929" y="182029"/>
                  </a:lnTo>
                  <a:close/>
                </a:path>
                <a:path w="436244" h="452754">
                  <a:moveTo>
                    <a:pt x="150507" y="212090"/>
                  </a:moveTo>
                  <a:lnTo>
                    <a:pt x="148818" y="209550"/>
                  </a:lnTo>
                  <a:lnTo>
                    <a:pt x="150012" y="209550"/>
                  </a:lnTo>
                  <a:lnTo>
                    <a:pt x="150495" y="210820"/>
                  </a:lnTo>
                  <a:lnTo>
                    <a:pt x="150266" y="209550"/>
                  </a:lnTo>
                  <a:lnTo>
                    <a:pt x="149199" y="208280"/>
                  </a:lnTo>
                  <a:lnTo>
                    <a:pt x="148120" y="207010"/>
                  </a:lnTo>
                  <a:lnTo>
                    <a:pt x="148145" y="205740"/>
                  </a:lnTo>
                  <a:lnTo>
                    <a:pt x="128701" y="205740"/>
                  </a:lnTo>
                  <a:lnTo>
                    <a:pt x="126390" y="205740"/>
                  </a:lnTo>
                  <a:lnTo>
                    <a:pt x="124993" y="205740"/>
                  </a:lnTo>
                  <a:lnTo>
                    <a:pt x="123139" y="205740"/>
                  </a:lnTo>
                  <a:lnTo>
                    <a:pt x="123050" y="207010"/>
                  </a:lnTo>
                  <a:lnTo>
                    <a:pt x="121589" y="207010"/>
                  </a:lnTo>
                  <a:lnTo>
                    <a:pt x="120764" y="205740"/>
                  </a:lnTo>
                  <a:lnTo>
                    <a:pt x="119824" y="203200"/>
                  </a:lnTo>
                  <a:lnTo>
                    <a:pt x="119278" y="201930"/>
                  </a:lnTo>
                  <a:lnTo>
                    <a:pt x="120116" y="205740"/>
                  </a:lnTo>
                  <a:lnTo>
                    <a:pt x="116509" y="204470"/>
                  </a:lnTo>
                  <a:lnTo>
                    <a:pt x="116967" y="206730"/>
                  </a:lnTo>
                  <a:lnTo>
                    <a:pt x="116243" y="205740"/>
                  </a:lnTo>
                  <a:lnTo>
                    <a:pt x="115963" y="205740"/>
                  </a:lnTo>
                  <a:lnTo>
                    <a:pt x="116624" y="208280"/>
                  </a:lnTo>
                  <a:lnTo>
                    <a:pt x="115608" y="207010"/>
                  </a:lnTo>
                  <a:lnTo>
                    <a:pt x="115328" y="207010"/>
                  </a:lnTo>
                  <a:lnTo>
                    <a:pt x="114681" y="205740"/>
                  </a:lnTo>
                  <a:lnTo>
                    <a:pt x="112572" y="205740"/>
                  </a:lnTo>
                  <a:lnTo>
                    <a:pt x="117551" y="209550"/>
                  </a:lnTo>
                  <a:lnTo>
                    <a:pt x="114325" y="209550"/>
                  </a:lnTo>
                  <a:lnTo>
                    <a:pt x="114414" y="208280"/>
                  </a:lnTo>
                  <a:lnTo>
                    <a:pt x="111556" y="208280"/>
                  </a:lnTo>
                  <a:lnTo>
                    <a:pt x="110718" y="212090"/>
                  </a:lnTo>
                  <a:lnTo>
                    <a:pt x="108051" y="210807"/>
                  </a:lnTo>
                  <a:lnTo>
                    <a:pt x="105803" y="208394"/>
                  </a:lnTo>
                  <a:lnTo>
                    <a:pt x="104597" y="209550"/>
                  </a:lnTo>
                  <a:lnTo>
                    <a:pt x="103187" y="214630"/>
                  </a:lnTo>
                  <a:lnTo>
                    <a:pt x="100571" y="214630"/>
                  </a:lnTo>
                  <a:lnTo>
                    <a:pt x="102666" y="219710"/>
                  </a:lnTo>
                  <a:lnTo>
                    <a:pt x="100469" y="217170"/>
                  </a:lnTo>
                  <a:lnTo>
                    <a:pt x="97180" y="213360"/>
                  </a:lnTo>
                  <a:lnTo>
                    <a:pt x="97053" y="215900"/>
                  </a:lnTo>
                  <a:lnTo>
                    <a:pt x="96875" y="217170"/>
                  </a:lnTo>
                  <a:lnTo>
                    <a:pt x="96989" y="215747"/>
                  </a:lnTo>
                  <a:lnTo>
                    <a:pt x="95973" y="213360"/>
                  </a:lnTo>
                  <a:lnTo>
                    <a:pt x="96164" y="214630"/>
                  </a:lnTo>
                  <a:lnTo>
                    <a:pt x="93776" y="214630"/>
                  </a:lnTo>
                  <a:lnTo>
                    <a:pt x="92697" y="217170"/>
                  </a:lnTo>
                  <a:lnTo>
                    <a:pt x="90436" y="220980"/>
                  </a:lnTo>
                  <a:lnTo>
                    <a:pt x="90182" y="219710"/>
                  </a:lnTo>
                  <a:lnTo>
                    <a:pt x="88442" y="218440"/>
                  </a:lnTo>
                  <a:lnTo>
                    <a:pt x="86766" y="219710"/>
                  </a:lnTo>
                  <a:lnTo>
                    <a:pt x="85217" y="219710"/>
                  </a:lnTo>
                  <a:lnTo>
                    <a:pt x="85458" y="220980"/>
                  </a:lnTo>
                  <a:lnTo>
                    <a:pt x="84632" y="222250"/>
                  </a:lnTo>
                  <a:lnTo>
                    <a:pt x="85979" y="223520"/>
                  </a:lnTo>
                  <a:lnTo>
                    <a:pt x="81864" y="222250"/>
                  </a:lnTo>
                  <a:lnTo>
                    <a:pt x="79590" y="224790"/>
                  </a:lnTo>
                  <a:lnTo>
                    <a:pt x="77508" y="227330"/>
                  </a:lnTo>
                  <a:lnTo>
                    <a:pt x="73952" y="226060"/>
                  </a:lnTo>
                  <a:lnTo>
                    <a:pt x="74371" y="226060"/>
                  </a:lnTo>
                  <a:lnTo>
                    <a:pt x="74409" y="224790"/>
                  </a:lnTo>
                  <a:lnTo>
                    <a:pt x="74091" y="224790"/>
                  </a:lnTo>
                  <a:lnTo>
                    <a:pt x="71666" y="227330"/>
                  </a:lnTo>
                  <a:lnTo>
                    <a:pt x="72948" y="229870"/>
                  </a:lnTo>
                  <a:lnTo>
                    <a:pt x="72682" y="228600"/>
                  </a:lnTo>
                  <a:lnTo>
                    <a:pt x="74129" y="229870"/>
                  </a:lnTo>
                  <a:lnTo>
                    <a:pt x="74371" y="231140"/>
                  </a:lnTo>
                  <a:lnTo>
                    <a:pt x="74002" y="233680"/>
                  </a:lnTo>
                  <a:lnTo>
                    <a:pt x="73253" y="233680"/>
                  </a:lnTo>
                  <a:lnTo>
                    <a:pt x="73914" y="231140"/>
                  </a:lnTo>
                  <a:lnTo>
                    <a:pt x="71577" y="229870"/>
                  </a:lnTo>
                  <a:lnTo>
                    <a:pt x="70421" y="228600"/>
                  </a:lnTo>
                  <a:lnTo>
                    <a:pt x="70840" y="229870"/>
                  </a:lnTo>
                  <a:lnTo>
                    <a:pt x="70980" y="229870"/>
                  </a:lnTo>
                  <a:lnTo>
                    <a:pt x="71348" y="231140"/>
                  </a:lnTo>
                  <a:lnTo>
                    <a:pt x="67945" y="228600"/>
                  </a:lnTo>
                  <a:lnTo>
                    <a:pt x="73190" y="236220"/>
                  </a:lnTo>
                  <a:lnTo>
                    <a:pt x="69811" y="233680"/>
                  </a:lnTo>
                  <a:lnTo>
                    <a:pt x="69380" y="232410"/>
                  </a:lnTo>
                  <a:lnTo>
                    <a:pt x="68859" y="233680"/>
                  </a:lnTo>
                  <a:lnTo>
                    <a:pt x="68834" y="236220"/>
                  </a:lnTo>
                  <a:lnTo>
                    <a:pt x="67818" y="236220"/>
                  </a:lnTo>
                  <a:lnTo>
                    <a:pt x="66319" y="233756"/>
                  </a:lnTo>
                  <a:lnTo>
                    <a:pt x="67068" y="237490"/>
                  </a:lnTo>
                  <a:lnTo>
                    <a:pt x="64782" y="236220"/>
                  </a:lnTo>
                  <a:lnTo>
                    <a:pt x="64960" y="234950"/>
                  </a:lnTo>
                  <a:lnTo>
                    <a:pt x="65697" y="234950"/>
                  </a:lnTo>
                  <a:lnTo>
                    <a:pt x="65887" y="233680"/>
                  </a:lnTo>
                  <a:lnTo>
                    <a:pt x="64592" y="232410"/>
                  </a:lnTo>
                  <a:lnTo>
                    <a:pt x="63284" y="231140"/>
                  </a:lnTo>
                  <a:lnTo>
                    <a:pt x="63500" y="232410"/>
                  </a:lnTo>
                  <a:lnTo>
                    <a:pt x="62522" y="232410"/>
                  </a:lnTo>
                  <a:lnTo>
                    <a:pt x="59855" y="231140"/>
                  </a:lnTo>
                  <a:lnTo>
                    <a:pt x="60744" y="232410"/>
                  </a:lnTo>
                  <a:lnTo>
                    <a:pt x="62331" y="240030"/>
                  </a:lnTo>
                  <a:lnTo>
                    <a:pt x="58280" y="235013"/>
                  </a:lnTo>
                  <a:lnTo>
                    <a:pt x="58216" y="240030"/>
                  </a:lnTo>
                  <a:lnTo>
                    <a:pt x="58229" y="237490"/>
                  </a:lnTo>
                  <a:lnTo>
                    <a:pt x="58229" y="235102"/>
                  </a:lnTo>
                  <a:lnTo>
                    <a:pt x="57442" y="237490"/>
                  </a:lnTo>
                  <a:lnTo>
                    <a:pt x="56845" y="236220"/>
                  </a:lnTo>
                  <a:lnTo>
                    <a:pt x="56248" y="234950"/>
                  </a:lnTo>
                  <a:lnTo>
                    <a:pt x="55359" y="233680"/>
                  </a:lnTo>
                  <a:lnTo>
                    <a:pt x="54165" y="233680"/>
                  </a:lnTo>
                  <a:lnTo>
                    <a:pt x="54013" y="232410"/>
                  </a:lnTo>
                  <a:lnTo>
                    <a:pt x="54076" y="233680"/>
                  </a:lnTo>
                  <a:lnTo>
                    <a:pt x="54127" y="234950"/>
                  </a:lnTo>
                  <a:lnTo>
                    <a:pt x="51562" y="231140"/>
                  </a:lnTo>
                  <a:lnTo>
                    <a:pt x="51777" y="236220"/>
                  </a:lnTo>
                  <a:lnTo>
                    <a:pt x="51295" y="234950"/>
                  </a:lnTo>
                  <a:lnTo>
                    <a:pt x="51066" y="235445"/>
                  </a:lnTo>
                  <a:lnTo>
                    <a:pt x="51320" y="236220"/>
                  </a:lnTo>
                  <a:lnTo>
                    <a:pt x="50863" y="240030"/>
                  </a:lnTo>
                  <a:lnTo>
                    <a:pt x="45008" y="234950"/>
                  </a:lnTo>
                  <a:lnTo>
                    <a:pt x="44221" y="240030"/>
                  </a:lnTo>
                  <a:lnTo>
                    <a:pt x="42633" y="242570"/>
                  </a:lnTo>
                  <a:lnTo>
                    <a:pt x="43611" y="246380"/>
                  </a:lnTo>
                  <a:lnTo>
                    <a:pt x="42075" y="248920"/>
                  </a:lnTo>
                  <a:lnTo>
                    <a:pt x="40652" y="247650"/>
                  </a:lnTo>
                  <a:lnTo>
                    <a:pt x="41160" y="245110"/>
                  </a:lnTo>
                  <a:lnTo>
                    <a:pt x="38531" y="245110"/>
                  </a:lnTo>
                  <a:lnTo>
                    <a:pt x="37858" y="246380"/>
                  </a:lnTo>
                  <a:lnTo>
                    <a:pt x="37719" y="246380"/>
                  </a:lnTo>
                  <a:lnTo>
                    <a:pt x="36360" y="243840"/>
                  </a:lnTo>
                  <a:lnTo>
                    <a:pt x="35547" y="245110"/>
                  </a:lnTo>
                  <a:lnTo>
                    <a:pt x="36664" y="246748"/>
                  </a:lnTo>
                  <a:lnTo>
                    <a:pt x="37185" y="246380"/>
                  </a:lnTo>
                  <a:lnTo>
                    <a:pt x="38303" y="251460"/>
                  </a:lnTo>
                  <a:lnTo>
                    <a:pt x="38468" y="247650"/>
                  </a:lnTo>
                  <a:lnTo>
                    <a:pt x="39293" y="247650"/>
                  </a:lnTo>
                  <a:lnTo>
                    <a:pt x="40538" y="250190"/>
                  </a:lnTo>
                  <a:lnTo>
                    <a:pt x="40005" y="251460"/>
                  </a:lnTo>
                  <a:lnTo>
                    <a:pt x="42049" y="252730"/>
                  </a:lnTo>
                  <a:lnTo>
                    <a:pt x="40386" y="248920"/>
                  </a:lnTo>
                  <a:lnTo>
                    <a:pt x="42379" y="251460"/>
                  </a:lnTo>
                  <a:lnTo>
                    <a:pt x="42646" y="251460"/>
                  </a:lnTo>
                  <a:lnTo>
                    <a:pt x="43243" y="250190"/>
                  </a:lnTo>
                  <a:lnTo>
                    <a:pt x="43395" y="250190"/>
                  </a:lnTo>
                  <a:lnTo>
                    <a:pt x="44691" y="252730"/>
                  </a:lnTo>
                  <a:lnTo>
                    <a:pt x="43751" y="252730"/>
                  </a:lnTo>
                  <a:lnTo>
                    <a:pt x="46824" y="254000"/>
                  </a:lnTo>
                  <a:lnTo>
                    <a:pt x="46126" y="250190"/>
                  </a:lnTo>
                  <a:lnTo>
                    <a:pt x="45669" y="247650"/>
                  </a:lnTo>
                  <a:lnTo>
                    <a:pt x="47802" y="250190"/>
                  </a:lnTo>
                  <a:lnTo>
                    <a:pt x="47739" y="251460"/>
                  </a:lnTo>
                  <a:lnTo>
                    <a:pt x="49949" y="247650"/>
                  </a:lnTo>
                  <a:lnTo>
                    <a:pt x="46697" y="247650"/>
                  </a:lnTo>
                  <a:lnTo>
                    <a:pt x="47244" y="243840"/>
                  </a:lnTo>
                  <a:lnTo>
                    <a:pt x="51955" y="250190"/>
                  </a:lnTo>
                  <a:lnTo>
                    <a:pt x="50888" y="246380"/>
                  </a:lnTo>
                  <a:lnTo>
                    <a:pt x="51574" y="246380"/>
                  </a:lnTo>
                  <a:lnTo>
                    <a:pt x="51333" y="245110"/>
                  </a:lnTo>
                  <a:lnTo>
                    <a:pt x="52197" y="245516"/>
                  </a:lnTo>
                  <a:lnTo>
                    <a:pt x="51574" y="246380"/>
                  </a:lnTo>
                  <a:lnTo>
                    <a:pt x="51904" y="246380"/>
                  </a:lnTo>
                  <a:lnTo>
                    <a:pt x="52336" y="247650"/>
                  </a:lnTo>
                  <a:lnTo>
                    <a:pt x="52425" y="246380"/>
                  </a:lnTo>
                  <a:lnTo>
                    <a:pt x="52349" y="245605"/>
                  </a:lnTo>
                  <a:lnTo>
                    <a:pt x="53962" y="246380"/>
                  </a:lnTo>
                  <a:lnTo>
                    <a:pt x="54114" y="245110"/>
                  </a:lnTo>
                  <a:lnTo>
                    <a:pt x="54279" y="243840"/>
                  </a:lnTo>
                  <a:lnTo>
                    <a:pt x="54597" y="241300"/>
                  </a:lnTo>
                  <a:lnTo>
                    <a:pt x="55511" y="243192"/>
                  </a:lnTo>
                  <a:lnTo>
                    <a:pt x="55714" y="242570"/>
                  </a:lnTo>
                  <a:lnTo>
                    <a:pt x="56426" y="243916"/>
                  </a:lnTo>
                  <a:lnTo>
                    <a:pt x="56019" y="244246"/>
                  </a:lnTo>
                  <a:lnTo>
                    <a:pt x="57048" y="246380"/>
                  </a:lnTo>
                  <a:lnTo>
                    <a:pt x="56603" y="244233"/>
                  </a:lnTo>
                  <a:lnTo>
                    <a:pt x="58432" y="247650"/>
                  </a:lnTo>
                  <a:lnTo>
                    <a:pt x="57594" y="243840"/>
                  </a:lnTo>
                  <a:lnTo>
                    <a:pt x="57315" y="242570"/>
                  </a:lnTo>
                  <a:lnTo>
                    <a:pt x="57023" y="241300"/>
                  </a:lnTo>
                  <a:lnTo>
                    <a:pt x="59347" y="242570"/>
                  </a:lnTo>
                  <a:lnTo>
                    <a:pt x="60159" y="245110"/>
                  </a:lnTo>
                  <a:lnTo>
                    <a:pt x="58318" y="245110"/>
                  </a:lnTo>
                  <a:lnTo>
                    <a:pt x="60667" y="246380"/>
                  </a:lnTo>
                  <a:lnTo>
                    <a:pt x="59410" y="241300"/>
                  </a:lnTo>
                  <a:lnTo>
                    <a:pt x="63284" y="246037"/>
                  </a:lnTo>
                  <a:lnTo>
                    <a:pt x="62687" y="245770"/>
                  </a:lnTo>
                  <a:lnTo>
                    <a:pt x="61823" y="246761"/>
                  </a:lnTo>
                  <a:lnTo>
                    <a:pt x="63398" y="247269"/>
                  </a:lnTo>
                  <a:lnTo>
                    <a:pt x="63614" y="247878"/>
                  </a:lnTo>
                  <a:lnTo>
                    <a:pt x="63855" y="246608"/>
                  </a:lnTo>
                  <a:lnTo>
                    <a:pt x="63906" y="246291"/>
                  </a:lnTo>
                  <a:lnTo>
                    <a:pt x="63665" y="246202"/>
                  </a:lnTo>
                  <a:lnTo>
                    <a:pt x="64262" y="245110"/>
                  </a:lnTo>
                  <a:lnTo>
                    <a:pt x="62687" y="241300"/>
                  </a:lnTo>
                  <a:lnTo>
                    <a:pt x="65913" y="242570"/>
                  </a:lnTo>
                  <a:lnTo>
                    <a:pt x="66548" y="241300"/>
                  </a:lnTo>
                  <a:lnTo>
                    <a:pt x="67170" y="240030"/>
                  </a:lnTo>
                  <a:lnTo>
                    <a:pt x="67602" y="241300"/>
                  </a:lnTo>
                  <a:lnTo>
                    <a:pt x="73939" y="241300"/>
                  </a:lnTo>
                  <a:lnTo>
                    <a:pt x="72605" y="238760"/>
                  </a:lnTo>
                  <a:lnTo>
                    <a:pt x="74650" y="237490"/>
                  </a:lnTo>
                  <a:lnTo>
                    <a:pt x="75577" y="236220"/>
                  </a:lnTo>
                  <a:lnTo>
                    <a:pt x="76517" y="238760"/>
                  </a:lnTo>
                  <a:lnTo>
                    <a:pt x="76669" y="240030"/>
                  </a:lnTo>
                  <a:lnTo>
                    <a:pt x="76441" y="241300"/>
                  </a:lnTo>
                  <a:lnTo>
                    <a:pt x="77609" y="240030"/>
                  </a:lnTo>
                  <a:lnTo>
                    <a:pt x="77368" y="238760"/>
                  </a:lnTo>
                  <a:lnTo>
                    <a:pt x="78028" y="237490"/>
                  </a:lnTo>
                  <a:lnTo>
                    <a:pt x="78968" y="240030"/>
                  </a:lnTo>
                  <a:lnTo>
                    <a:pt x="80467" y="240030"/>
                  </a:lnTo>
                  <a:lnTo>
                    <a:pt x="80606" y="237490"/>
                  </a:lnTo>
                  <a:lnTo>
                    <a:pt x="80670" y="236220"/>
                  </a:lnTo>
                  <a:lnTo>
                    <a:pt x="83515" y="236220"/>
                  </a:lnTo>
                  <a:lnTo>
                    <a:pt x="82473" y="233680"/>
                  </a:lnTo>
                  <a:lnTo>
                    <a:pt x="78689" y="231140"/>
                  </a:lnTo>
                  <a:lnTo>
                    <a:pt x="80035" y="228600"/>
                  </a:lnTo>
                  <a:lnTo>
                    <a:pt x="80733" y="229870"/>
                  </a:lnTo>
                  <a:lnTo>
                    <a:pt x="81889" y="231140"/>
                  </a:lnTo>
                  <a:lnTo>
                    <a:pt x="82346" y="231140"/>
                  </a:lnTo>
                  <a:lnTo>
                    <a:pt x="82423" y="232003"/>
                  </a:lnTo>
                  <a:lnTo>
                    <a:pt x="82981" y="231140"/>
                  </a:lnTo>
                  <a:lnTo>
                    <a:pt x="83870" y="233680"/>
                  </a:lnTo>
                  <a:lnTo>
                    <a:pt x="84162" y="232410"/>
                  </a:lnTo>
                  <a:lnTo>
                    <a:pt x="84785" y="233680"/>
                  </a:lnTo>
                  <a:lnTo>
                    <a:pt x="84683" y="234950"/>
                  </a:lnTo>
                  <a:lnTo>
                    <a:pt x="86360" y="234950"/>
                  </a:lnTo>
                  <a:lnTo>
                    <a:pt x="87376" y="236220"/>
                  </a:lnTo>
                  <a:lnTo>
                    <a:pt x="86702" y="234784"/>
                  </a:lnTo>
                  <a:lnTo>
                    <a:pt x="86144" y="233680"/>
                  </a:lnTo>
                  <a:lnTo>
                    <a:pt x="86639" y="233680"/>
                  </a:lnTo>
                  <a:lnTo>
                    <a:pt x="88138" y="232410"/>
                  </a:lnTo>
                  <a:lnTo>
                    <a:pt x="88201" y="233680"/>
                  </a:lnTo>
                  <a:lnTo>
                    <a:pt x="88315" y="234988"/>
                  </a:lnTo>
                  <a:lnTo>
                    <a:pt x="89636" y="236220"/>
                  </a:lnTo>
                  <a:lnTo>
                    <a:pt x="89395" y="234950"/>
                  </a:lnTo>
                  <a:lnTo>
                    <a:pt x="91033" y="234950"/>
                  </a:lnTo>
                  <a:lnTo>
                    <a:pt x="89712" y="232410"/>
                  </a:lnTo>
                  <a:lnTo>
                    <a:pt x="90170" y="232410"/>
                  </a:lnTo>
                  <a:lnTo>
                    <a:pt x="90893" y="233680"/>
                  </a:lnTo>
                  <a:lnTo>
                    <a:pt x="91440" y="233680"/>
                  </a:lnTo>
                  <a:lnTo>
                    <a:pt x="91643" y="232410"/>
                  </a:lnTo>
                  <a:lnTo>
                    <a:pt x="95034" y="232410"/>
                  </a:lnTo>
                  <a:lnTo>
                    <a:pt x="92684" y="229870"/>
                  </a:lnTo>
                  <a:lnTo>
                    <a:pt x="92379" y="229870"/>
                  </a:lnTo>
                  <a:lnTo>
                    <a:pt x="92456" y="228600"/>
                  </a:lnTo>
                  <a:lnTo>
                    <a:pt x="92875" y="227330"/>
                  </a:lnTo>
                  <a:lnTo>
                    <a:pt x="93738" y="224790"/>
                  </a:lnTo>
                  <a:lnTo>
                    <a:pt x="98729" y="228600"/>
                  </a:lnTo>
                  <a:lnTo>
                    <a:pt x="100761" y="226060"/>
                  </a:lnTo>
                  <a:lnTo>
                    <a:pt x="101219" y="226060"/>
                  </a:lnTo>
                  <a:lnTo>
                    <a:pt x="102260" y="224790"/>
                  </a:lnTo>
                  <a:lnTo>
                    <a:pt x="104394" y="224790"/>
                  </a:lnTo>
                  <a:lnTo>
                    <a:pt x="104457" y="223520"/>
                  </a:lnTo>
                  <a:lnTo>
                    <a:pt x="104508" y="222250"/>
                  </a:lnTo>
                  <a:lnTo>
                    <a:pt x="104990" y="220980"/>
                  </a:lnTo>
                  <a:lnTo>
                    <a:pt x="106464" y="222250"/>
                  </a:lnTo>
                  <a:lnTo>
                    <a:pt x="106807" y="223520"/>
                  </a:lnTo>
                  <a:lnTo>
                    <a:pt x="107657" y="222250"/>
                  </a:lnTo>
                  <a:lnTo>
                    <a:pt x="107276" y="220980"/>
                  </a:lnTo>
                  <a:lnTo>
                    <a:pt x="109766" y="222250"/>
                  </a:lnTo>
                  <a:lnTo>
                    <a:pt x="109372" y="224790"/>
                  </a:lnTo>
                  <a:lnTo>
                    <a:pt x="110896" y="223520"/>
                  </a:lnTo>
                  <a:lnTo>
                    <a:pt x="111074" y="223520"/>
                  </a:lnTo>
                  <a:lnTo>
                    <a:pt x="112166" y="224790"/>
                  </a:lnTo>
                  <a:lnTo>
                    <a:pt x="112369" y="223520"/>
                  </a:lnTo>
                  <a:lnTo>
                    <a:pt x="112560" y="222250"/>
                  </a:lnTo>
                  <a:lnTo>
                    <a:pt x="113182" y="224790"/>
                  </a:lnTo>
                  <a:lnTo>
                    <a:pt x="115227" y="224790"/>
                  </a:lnTo>
                  <a:lnTo>
                    <a:pt x="115608" y="223520"/>
                  </a:lnTo>
                  <a:lnTo>
                    <a:pt x="113665" y="222250"/>
                  </a:lnTo>
                  <a:lnTo>
                    <a:pt x="114325" y="220980"/>
                  </a:lnTo>
                  <a:lnTo>
                    <a:pt x="115976" y="220980"/>
                  </a:lnTo>
                  <a:lnTo>
                    <a:pt x="117157" y="224790"/>
                  </a:lnTo>
                  <a:lnTo>
                    <a:pt x="122262" y="226060"/>
                  </a:lnTo>
                  <a:lnTo>
                    <a:pt x="120789" y="219710"/>
                  </a:lnTo>
                  <a:lnTo>
                    <a:pt x="119608" y="214630"/>
                  </a:lnTo>
                  <a:lnTo>
                    <a:pt x="122364" y="217119"/>
                  </a:lnTo>
                  <a:lnTo>
                    <a:pt x="122186" y="215900"/>
                  </a:lnTo>
                  <a:lnTo>
                    <a:pt x="123850" y="215900"/>
                  </a:lnTo>
                  <a:lnTo>
                    <a:pt x="127660" y="219710"/>
                  </a:lnTo>
                  <a:lnTo>
                    <a:pt x="128117" y="219710"/>
                  </a:lnTo>
                  <a:lnTo>
                    <a:pt x="131000" y="220980"/>
                  </a:lnTo>
                  <a:lnTo>
                    <a:pt x="128320" y="215900"/>
                  </a:lnTo>
                  <a:lnTo>
                    <a:pt x="127647" y="214630"/>
                  </a:lnTo>
                  <a:lnTo>
                    <a:pt x="130340" y="214630"/>
                  </a:lnTo>
                  <a:lnTo>
                    <a:pt x="129501" y="213360"/>
                  </a:lnTo>
                  <a:lnTo>
                    <a:pt x="128612" y="212090"/>
                  </a:lnTo>
                  <a:lnTo>
                    <a:pt x="127736" y="210807"/>
                  </a:lnTo>
                  <a:lnTo>
                    <a:pt x="128231" y="209550"/>
                  </a:lnTo>
                  <a:lnTo>
                    <a:pt x="128739" y="208280"/>
                  </a:lnTo>
                  <a:lnTo>
                    <a:pt x="130403" y="208280"/>
                  </a:lnTo>
                  <a:lnTo>
                    <a:pt x="132930" y="212090"/>
                  </a:lnTo>
                  <a:lnTo>
                    <a:pt x="132473" y="213360"/>
                  </a:lnTo>
                  <a:lnTo>
                    <a:pt x="132168" y="214630"/>
                  </a:lnTo>
                  <a:lnTo>
                    <a:pt x="135064" y="214630"/>
                  </a:lnTo>
                  <a:lnTo>
                    <a:pt x="133959" y="213360"/>
                  </a:lnTo>
                  <a:lnTo>
                    <a:pt x="136664" y="214630"/>
                  </a:lnTo>
                  <a:lnTo>
                    <a:pt x="136779" y="213360"/>
                  </a:lnTo>
                  <a:lnTo>
                    <a:pt x="136906" y="212090"/>
                  </a:lnTo>
                  <a:lnTo>
                    <a:pt x="138747" y="212090"/>
                  </a:lnTo>
                  <a:lnTo>
                    <a:pt x="137795" y="210820"/>
                  </a:lnTo>
                  <a:lnTo>
                    <a:pt x="141605" y="210807"/>
                  </a:lnTo>
                  <a:lnTo>
                    <a:pt x="138239" y="208280"/>
                  </a:lnTo>
                  <a:lnTo>
                    <a:pt x="139890" y="207010"/>
                  </a:lnTo>
                  <a:lnTo>
                    <a:pt x="141846" y="208280"/>
                  </a:lnTo>
                  <a:lnTo>
                    <a:pt x="141605" y="210807"/>
                  </a:lnTo>
                  <a:lnTo>
                    <a:pt x="142773" y="208280"/>
                  </a:lnTo>
                  <a:lnTo>
                    <a:pt x="144538" y="208280"/>
                  </a:lnTo>
                  <a:lnTo>
                    <a:pt x="144564" y="212090"/>
                  </a:lnTo>
                  <a:lnTo>
                    <a:pt x="145186" y="209550"/>
                  </a:lnTo>
                  <a:lnTo>
                    <a:pt x="148551" y="212090"/>
                  </a:lnTo>
                  <a:lnTo>
                    <a:pt x="149580" y="212090"/>
                  </a:lnTo>
                  <a:lnTo>
                    <a:pt x="149313" y="213360"/>
                  </a:lnTo>
                  <a:lnTo>
                    <a:pt x="149758" y="212090"/>
                  </a:lnTo>
                  <a:lnTo>
                    <a:pt x="150507" y="212090"/>
                  </a:lnTo>
                  <a:close/>
                </a:path>
                <a:path w="436244" h="452754">
                  <a:moveTo>
                    <a:pt x="151930" y="209346"/>
                  </a:moveTo>
                  <a:lnTo>
                    <a:pt x="151663" y="209550"/>
                  </a:lnTo>
                  <a:lnTo>
                    <a:pt x="151853" y="209550"/>
                  </a:lnTo>
                  <a:lnTo>
                    <a:pt x="151930" y="209346"/>
                  </a:lnTo>
                  <a:close/>
                </a:path>
                <a:path w="436244" h="452754">
                  <a:moveTo>
                    <a:pt x="153098" y="208457"/>
                  </a:moveTo>
                  <a:lnTo>
                    <a:pt x="153060" y="208280"/>
                  </a:lnTo>
                  <a:lnTo>
                    <a:pt x="152311" y="208280"/>
                  </a:lnTo>
                  <a:lnTo>
                    <a:pt x="151930" y="209346"/>
                  </a:lnTo>
                  <a:lnTo>
                    <a:pt x="153098" y="208457"/>
                  </a:lnTo>
                  <a:close/>
                </a:path>
                <a:path w="436244" h="452754">
                  <a:moveTo>
                    <a:pt x="157810" y="199390"/>
                  </a:moveTo>
                  <a:lnTo>
                    <a:pt x="157124" y="198259"/>
                  </a:lnTo>
                  <a:lnTo>
                    <a:pt x="157251" y="199390"/>
                  </a:lnTo>
                  <a:lnTo>
                    <a:pt x="157810" y="199390"/>
                  </a:lnTo>
                  <a:close/>
                </a:path>
                <a:path w="436244" h="452754">
                  <a:moveTo>
                    <a:pt x="160045" y="175577"/>
                  </a:moveTo>
                  <a:lnTo>
                    <a:pt x="158648" y="175260"/>
                  </a:lnTo>
                  <a:lnTo>
                    <a:pt x="159512" y="176784"/>
                  </a:lnTo>
                  <a:lnTo>
                    <a:pt x="159575" y="176390"/>
                  </a:lnTo>
                  <a:lnTo>
                    <a:pt x="160045" y="175577"/>
                  </a:lnTo>
                  <a:close/>
                </a:path>
                <a:path w="436244" h="452754">
                  <a:moveTo>
                    <a:pt x="165481" y="198628"/>
                  </a:moveTo>
                  <a:lnTo>
                    <a:pt x="165239" y="198120"/>
                  </a:lnTo>
                  <a:lnTo>
                    <a:pt x="165061" y="199390"/>
                  </a:lnTo>
                  <a:lnTo>
                    <a:pt x="165481" y="198628"/>
                  </a:lnTo>
                  <a:close/>
                </a:path>
                <a:path w="436244" h="452754">
                  <a:moveTo>
                    <a:pt x="168592" y="200660"/>
                  </a:moveTo>
                  <a:lnTo>
                    <a:pt x="167741" y="199390"/>
                  </a:lnTo>
                  <a:lnTo>
                    <a:pt x="167119" y="198462"/>
                  </a:lnTo>
                  <a:lnTo>
                    <a:pt x="167119" y="198120"/>
                  </a:lnTo>
                  <a:lnTo>
                    <a:pt x="167195" y="195580"/>
                  </a:lnTo>
                  <a:lnTo>
                    <a:pt x="165481" y="198628"/>
                  </a:lnTo>
                  <a:lnTo>
                    <a:pt x="167728" y="203200"/>
                  </a:lnTo>
                  <a:lnTo>
                    <a:pt x="168592" y="200660"/>
                  </a:lnTo>
                  <a:close/>
                </a:path>
                <a:path w="436244" h="452754">
                  <a:moveTo>
                    <a:pt x="176352" y="163233"/>
                  </a:moveTo>
                  <a:lnTo>
                    <a:pt x="176123" y="163283"/>
                  </a:lnTo>
                  <a:lnTo>
                    <a:pt x="176352" y="163233"/>
                  </a:lnTo>
                  <a:close/>
                </a:path>
                <a:path w="436244" h="452754">
                  <a:moveTo>
                    <a:pt x="178231" y="162674"/>
                  </a:moveTo>
                  <a:lnTo>
                    <a:pt x="177622" y="162687"/>
                  </a:lnTo>
                  <a:lnTo>
                    <a:pt x="176936" y="162902"/>
                  </a:lnTo>
                  <a:lnTo>
                    <a:pt x="176352" y="163233"/>
                  </a:lnTo>
                  <a:lnTo>
                    <a:pt x="178231" y="162674"/>
                  </a:lnTo>
                  <a:close/>
                </a:path>
                <a:path w="436244" h="452754">
                  <a:moveTo>
                    <a:pt x="184873" y="160693"/>
                  </a:moveTo>
                  <a:lnTo>
                    <a:pt x="184835" y="160464"/>
                  </a:lnTo>
                  <a:lnTo>
                    <a:pt x="184810" y="160248"/>
                  </a:lnTo>
                  <a:lnTo>
                    <a:pt x="184683" y="159931"/>
                  </a:lnTo>
                  <a:lnTo>
                    <a:pt x="182930" y="159473"/>
                  </a:lnTo>
                  <a:lnTo>
                    <a:pt x="183730" y="160197"/>
                  </a:lnTo>
                  <a:lnTo>
                    <a:pt x="184353" y="160553"/>
                  </a:lnTo>
                  <a:lnTo>
                    <a:pt x="184873" y="160693"/>
                  </a:lnTo>
                  <a:close/>
                </a:path>
                <a:path w="436244" h="452754">
                  <a:moveTo>
                    <a:pt x="188125" y="183502"/>
                  </a:moveTo>
                  <a:lnTo>
                    <a:pt x="187845" y="183248"/>
                  </a:lnTo>
                  <a:lnTo>
                    <a:pt x="187960" y="184048"/>
                  </a:lnTo>
                  <a:lnTo>
                    <a:pt x="188125" y="183502"/>
                  </a:lnTo>
                  <a:close/>
                </a:path>
                <a:path w="436244" h="452754">
                  <a:moveTo>
                    <a:pt x="188137" y="181610"/>
                  </a:moveTo>
                  <a:lnTo>
                    <a:pt x="187629" y="180340"/>
                  </a:lnTo>
                  <a:lnTo>
                    <a:pt x="187921" y="181610"/>
                  </a:lnTo>
                  <a:lnTo>
                    <a:pt x="188137" y="181610"/>
                  </a:lnTo>
                  <a:close/>
                </a:path>
                <a:path w="436244" h="452754">
                  <a:moveTo>
                    <a:pt x="190652" y="154940"/>
                  </a:moveTo>
                  <a:lnTo>
                    <a:pt x="190423" y="156210"/>
                  </a:lnTo>
                  <a:lnTo>
                    <a:pt x="190652" y="156476"/>
                  </a:lnTo>
                  <a:lnTo>
                    <a:pt x="190652" y="154940"/>
                  </a:lnTo>
                  <a:close/>
                </a:path>
                <a:path w="436244" h="452754">
                  <a:moveTo>
                    <a:pt x="192595" y="176530"/>
                  </a:moveTo>
                  <a:lnTo>
                    <a:pt x="164223" y="176530"/>
                  </a:lnTo>
                  <a:lnTo>
                    <a:pt x="163563" y="176530"/>
                  </a:lnTo>
                  <a:lnTo>
                    <a:pt x="160807" y="179070"/>
                  </a:lnTo>
                  <a:lnTo>
                    <a:pt x="159512" y="176784"/>
                  </a:lnTo>
                  <a:lnTo>
                    <a:pt x="159651" y="180340"/>
                  </a:lnTo>
                  <a:lnTo>
                    <a:pt x="156006" y="181610"/>
                  </a:lnTo>
                  <a:lnTo>
                    <a:pt x="154901" y="181610"/>
                  </a:lnTo>
                  <a:lnTo>
                    <a:pt x="155486" y="179070"/>
                  </a:lnTo>
                  <a:lnTo>
                    <a:pt x="153187" y="181610"/>
                  </a:lnTo>
                  <a:lnTo>
                    <a:pt x="149098" y="181610"/>
                  </a:lnTo>
                  <a:lnTo>
                    <a:pt x="147523" y="185420"/>
                  </a:lnTo>
                  <a:lnTo>
                    <a:pt x="147332" y="184150"/>
                  </a:lnTo>
                  <a:lnTo>
                    <a:pt x="145910" y="184150"/>
                  </a:lnTo>
                  <a:lnTo>
                    <a:pt x="146989" y="185420"/>
                  </a:lnTo>
                  <a:lnTo>
                    <a:pt x="147243" y="185420"/>
                  </a:lnTo>
                  <a:lnTo>
                    <a:pt x="149606" y="186690"/>
                  </a:lnTo>
                  <a:lnTo>
                    <a:pt x="148272" y="191287"/>
                  </a:lnTo>
                  <a:lnTo>
                    <a:pt x="146837" y="186690"/>
                  </a:lnTo>
                  <a:lnTo>
                    <a:pt x="145313" y="193040"/>
                  </a:lnTo>
                  <a:lnTo>
                    <a:pt x="144576" y="190500"/>
                  </a:lnTo>
                  <a:lnTo>
                    <a:pt x="144221" y="189230"/>
                  </a:lnTo>
                  <a:lnTo>
                    <a:pt x="143852" y="187960"/>
                  </a:lnTo>
                  <a:lnTo>
                    <a:pt x="143129" y="185420"/>
                  </a:lnTo>
                  <a:lnTo>
                    <a:pt x="142963" y="186690"/>
                  </a:lnTo>
                  <a:lnTo>
                    <a:pt x="142989" y="187960"/>
                  </a:lnTo>
                  <a:lnTo>
                    <a:pt x="142443" y="187960"/>
                  </a:lnTo>
                  <a:lnTo>
                    <a:pt x="142214" y="186690"/>
                  </a:lnTo>
                  <a:lnTo>
                    <a:pt x="140792" y="187960"/>
                  </a:lnTo>
                  <a:lnTo>
                    <a:pt x="142570" y="189230"/>
                  </a:lnTo>
                  <a:lnTo>
                    <a:pt x="140754" y="190500"/>
                  </a:lnTo>
                  <a:lnTo>
                    <a:pt x="140271" y="189230"/>
                  </a:lnTo>
                  <a:lnTo>
                    <a:pt x="140449" y="189230"/>
                  </a:lnTo>
                  <a:lnTo>
                    <a:pt x="140068" y="187960"/>
                  </a:lnTo>
                  <a:lnTo>
                    <a:pt x="140144" y="193040"/>
                  </a:lnTo>
                  <a:lnTo>
                    <a:pt x="138214" y="193040"/>
                  </a:lnTo>
                  <a:lnTo>
                    <a:pt x="138023" y="191770"/>
                  </a:lnTo>
                  <a:lnTo>
                    <a:pt x="135470" y="193040"/>
                  </a:lnTo>
                  <a:lnTo>
                    <a:pt x="136004" y="198120"/>
                  </a:lnTo>
                  <a:lnTo>
                    <a:pt x="132232" y="198120"/>
                  </a:lnTo>
                  <a:lnTo>
                    <a:pt x="131813" y="196850"/>
                  </a:lnTo>
                  <a:lnTo>
                    <a:pt x="130987" y="194310"/>
                  </a:lnTo>
                  <a:lnTo>
                    <a:pt x="130581" y="196850"/>
                  </a:lnTo>
                  <a:lnTo>
                    <a:pt x="128612" y="194310"/>
                  </a:lnTo>
                  <a:lnTo>
                    <a:pt x="127596" y="195580"/>
                  </a:lnTo>
                  <a:lnTo>
                    <a:pt x="129108" y="196850"/>
                  </a:lnTo>
                  <a:lnTo>
                    <a:pt x="127711" y="198120"/>
                  </a:lnTo>
                  <a:lnTo>
                    <a:pt x="127838" y="200660"/>
                  </a:lnTo>
                  <a:lnTo>
                    <a:pt x="126276" y="200660"/>
                  </a:lnTo>
                  <a:lnTo>
                    <a:pt x="125831" y="203200"/>
                  </a:lnTo>
                  <a:lnTo>
                    <a:pt x="127266" y="204470"/>
                  </a:lnTo>
                  <a:lnTo>
                    <a:pt x="148183" y="204470"/>
                  </a:lnTo>
                  <a:lnTo>
                    <a:pt x="149491" y="205740"/>
                  </a:lnTo>
                  <a:lnTo>
                    <a:pt x="149567" y="204470"/>
                  </a:lnTo>
                  <a:lnTo>
                    <a:pt x="149733" y="201930"/>
                  </a:lnTo>
                  <a:lnTo>
                    <a:pt x="151523" y="205740"/>
                  </a:lnTo>
                  <a:lnTo>
                    <a:pt x="149491" y="205740"/>
                  </a:lnTo>
                  <a:lnTo>
                    <a:pt x="148742" y="205740"/>
                  </a:lnTo>
                  <a:lnTo>
                    <a:pt x="153327" y="208280"/>
                  </a:lnTo>
                  <a:lnTo>
                    <a:pt x="153098" y="208457"/>
                  </a:lnTo>
                  <a:lnTo>
                    <a:pt x="153314" y="209550"/>
                  </a:lnTo>
                  <a:lnTo>
                    <a:pt x="156806" y="210820"/>
                  </a:lnTo>
                  <a:lnTo>
                    <a:pt x="152476" y="205740"/>
                  </a:lnTo>
                  <a:lnTo>
                    <a:pt x="154749" y="204470"/>
                  </a:lnTo>
                  <a:lnTo>
                    <a:pt x="155346" y="207010"/>
                  </a:lnTo>
                  <a:lnTo>
                    <a:pt x="156197" y="207010"/>
                  </a:lnTo>
                  <a:lnTo>
                    <a:pt x="155219" y="204470"/>
                  </a:lnTo>
                  <a:lnTo>
                    <a:pt x="155384" y="203200"/>
                  </a:lnTo>
                  <a:lnTo>
                    <a:pt x="157492" y="203200"/>
                  </a:lnTo>
                  <a:lnTo>
                    <a:pt x="156959" y="201930"/>
                  </a:lnTo>
                  <a:lnTo>
                    <a:pt x="156413" y="200660"/>
                  </a:lnTo>
                  <a:lnTo>
                    <a:pt x="156070" y="200660"/>
                  </a:lnTo>
                  <a:lnTo>
                    <a:pt x="155498" y="199390"/>
                  </a:lnTo>
                  <a:lnTo>
                    <a:pt x="156324" y="198120"/>
                  </a:lnTo>
                  <a:lnTo>
                    <a:pt x="157035" y="198120"/>
                  </a:lnTo>
                  <a:lnTo>
                    <a:pt x="157124" y="198259"/>
                  </a:lnTo>
                  <a:lnTo>
                    <a:pt x="156819" y="195580"/>
                  </a:lnTo>
                  <a:lnTo>
                    <a:pt x="161378" y="200660"/>
                  </a:lnTo>
                  <a:lnTo>
                    <a:pt x="161874" y="198120"/>
                  </a:lnTo>
                  <a:lnTo>
                    <a:pt x="163195" y="199390"/>
                  </a:lnTo>
                  <a:lnTo>
                    <a:pt x="163614" y="201930"/>
                  </a:lnTo>
                  <a:lnTo>
                    <a:pt x="164655" y="201930"/>
                  </a:lnTo>
                  <a:lnTo>
                    <a:pt x="165036" y="199390"/>
                  </a:lnTo>
                  <a:lnTo>
                    <a:pt x="165112" y="198120"/>
                  </a:lnTo>
                  <a:lnTo>
                    <a:pt x="165163" y="196850"/>
                  </a:lnTo>
                  <a:lnTo>
                    <a:pt x="165227" y="195580"/>
                  </a:lnTo>
                  <a:lnTo>
                    <a:pt x="164757" y="195580"/>
                  </a:lnTo>
                  <a:lnTo>
                    <a:pt x="164426" y="194310"/>
                  </a:lnTo>
                  <a:lnTo>
                    <a:pt x="164223" y="193535"/>
                  </a:lnTo>
                  <a:lnTo>
                    <a:pt x="164223" y="196113"/>
                  </a:lnTo>
                  <a:lnTo>
                    <a:pt x="164096" y="196850"/>
                  </a:lnTo>
                  <a:lnTo>
                    <a:pt x="163347" y="196850"/>
                  </a:lnTo>
                  <a:lnTo>
                    <a:pt x="163283" y="195580"/>
                  </a:lnTo>
                  <a:lnTo>
                    <a:pt x="163487" y="195580"/>
                  </a:lnTo>
                  <a:lnTo>
                    <a:pt x="162064" y="194310"/>
                  </a:lnTo>
                  <a:lnTo>
                    <a:pt x="164223" y="196113"/>
                  </a:lnTo>
                  <a:lnTo>
                    <a:pt x="164223" y="193535"/>
                  </a:lnTo>
                  <a:lnTo>
                    <a:pt x="164096" y="193040"/>
                  </a:lnTo>
                  <a:lnTo>
                    <a:pt x="163449" y="190500"/>
                  </a:lnTo>
                  <a:lnTo>
                    <a:pt x="166077" y="191770"/>
                  </a:lnTo>
                  <a:lnTo>
                    <a:pt x="168998" y="198120"/>
                  </a:lnTo>
                  <a:lnTo>
                    <a:pt x="172453" y="199390"/>
                  </a:lnTo>
                  <a:lnTo>
                    <a:pt x="171259" y="193040"/>
                  </a:lnTo>
                  <a:lnTo>
                    <a:pt x="174777" y="193040"/>
                  </a:lnTo>
                  <a:lnTo>
                    <a:pt x="173367" y="191770"/>
                  </a:lnTo>
                  <a:lnTo>
                    <a:pt x="172961" y="190500"/>
                  </a:lnTo>
                  <a:lnTo>
                    <a:pt x="172554" y="189230"/>
                  </a:lnTo>
                  <a:lnTo>
                    <a:pt x="174904" y="190500"/>
                  </a:lnTo>
                  <a:lnTo>
                    <a:pt x="175323" y="189230"/>
                  </a:lnTo>
                  <a:lnTo>
                    <a:pt x="176250" y="191770"/>
                  </a:lnTo>
                  <a:lnTo>
                    <a:pt x="177177" y="191770"/>
                  </a:lnTo>
                  <a:lnTo>
                    <a:pt x="178181" y="193040"/>
                  </a:lnTo>
                  <a:lnTo>
                    <a:pt x="177380" y="191770"/>
                  </a:lnTo>
                  <a:lnTo>
                    <a:pt x="180276" y="191770"/>
                  </a:lnTo>
                  <a:lnTo>
                    <a:pt x="179108" y="189230"/>
                  </a:lnTo>
                  <a:lnTo>
                    <a:pt x="178523" y="187960"/>
                  </a:lnTo>
                  <a:lnTo>
                    <a:pt x="181076" y="189230"/>
                  </a:lnTo>
                  <a:lnTo>
                    <a:pt x="183857" y="189230"/>
                  </a:lnTo>
                  <a:lnTo>
                    <a:pt x="183248" y="187960"/>
                  </a:lnTo>
                  <a:lnTo>
                    <a:pt x="180759" y="182880"/>
                  </a:lnTo>
                  <a:lnTo>
                    <a:pt x="183248" y="182880"/>
                  </a:lnTo>
                  <a:lnTo>
                    <a:pt x="183692" y="185420"/>
                  </a:lnTo>
                  <a:lnTo>
                    <a:pt x="185394" y="185420"/>
                  </a:lnTo>
                  <a:lnTo>
                    <a:pt x="184746" y="187960"/>
                  </a:lnTo>
                  <a:lnTo>
                    <a:pt x="186296" y="187960"/>
                  </a:lnTo>
                  <a:lnTo>
                    <a:pt x="185610" y="186690"/>
                  </a:lnTo>
                  <a:lnTo>
                    <a:pt x="186651" y="186690"/>
                  </a:lnTo>
                  <a:lnTo>
                    <a:pt x="186232" y="182880"/>
                  </a:lnTo>
                  <a:lnTo>
                    <a:pt x="187845" y="184150"/>
                  </a:lnTo>
                  <a:lnTo>
                    <a:pt x="187820" y="183934"/>
                  </a:lnTo>
                  <a:lnTo>
                    <a:pt x="187706" y="182880"/>
                  </a:lnTo>
                  <a:lnTo>
                    <a:pt x="186740" y="181610"/>
                  </a:lnTo>
                  <a:lnTo>
                    <a:pt x="187629" y="180340"/>
                  </a:lnTo>
                  <a:lnTo>
                    <a:pt x="188480" y="179311"/>
                  </a:lnTo>
                  <a:lnTo>
                    <a:pt x="192227" y="182880"/>
                  </a:lnTo>
                  <a:lnTo>
                    <a:pt x="192519" y="177800"/>
                  </a:lnTo>
                  <a:lnTo>
                    <a:pt x="192595" y="176530"/>
                  </a:lnTo>
                  <a:close/>
                </a:path>
                <a:path w="436244" h="452754">
                  <a:moveTo>
                    <a:pt x="197281" y="180987"/>
                  </a:moveTo>
                  <a:lnTo>
                    <a:pt x="195414" y="178244"/>
                  </a:lnTo>
                  <a:lnTo>
                    <a:pt x="195173" y="179082"/>
                  </a:lnTo>
                  <a:lnTo>
                    <a:pt x="196888" y="182372"/>
                  </a:lnTo>
                  <a:lnTo>
                    <a:pt x="197281" y="180987"/>
                  </a:lnTo>
                  <a:close/>
                </a:path>
                <a:path w="436244" h="452754">
                  <a:moveTo>
                    <a:pt x="216903" y="162966"/>
                  </a:moveTo>
                  <a:lnTo>
                    <a:pt x="216369" y="161290"/>
                  </a:lnTo>
                  <a:lnTo>
                    <a:pt x="216052" y="161912"/>
                  </a:lnTo>
                  <a:lnTo>
                    <a:pt x="216903" y="162966"/>
                  </a:lnTo>
                  <a:close/>
                </a:path>
                <a:path w="436244" h="452754">
                  <a:moveTo>
                    <a:pt x="218592" y="165100"/>
                  </a:moveTo>
                  <a:lnTo>
                    <a:pt x="216903" y="162966"/>
                  </a:lnTo>
                  <a:lnTo>
                    <a:pt x="217170" y="163830"/>
                  </a:lnTo>
                  <a:lnTo>
                    <a:pt x="216281" y="163830"/>
                  </a:lnTo>
                  <a:lnTo>
                    <a:pt x="217982" y="165100"/>
                  </a:lnTo>
                  <a:lnTo>
                    <a:pt x="218592" y="165100"/>
                  </a:lnTo>
                  <a:close/>
                </a:path>
                <a:path w="436244" h="452754">
                  <a:moveTo>
                    <a:pt x="229552" y="161366"/>
                  </a:moveTo>
                  <a:lnTo>
                    <a:pt x="229260" y="159651"/>
                  </a:lnTo>
                  <a:lnTo>
                    <a:pt x="228447" y="159880"/>
                  </a:lnTo>
                  <a:lnTo>
                    <a:pt x="227088" y="159181"/>
                  </a:lnTo>
                  <a:lnTo>
                    <a:pt x="226949" y="159766"/>
                  </a:lnTo>
                  <a:lnTo>
                    <a:pt x="228130" y="160985"/>
                  </a:lnTo>
                  <a:lnTo>
                    <a:pt x="229552" y="161366"/>
                  </a:lnTo>
                  <a:close/>
                </a:path>
                <a:path w="436244" h="452754">
                  <a:moveTo>
                    <a:pt x="232918" y="154940"/>
                  </a:moveTo>
                  <a:lnTo>
                    <a:pt x="232562" y="153593"/>
                  </a:lnTo>
                  <a:lnTo>
                    <a:pt x="232791" y="155244"/>
                  </a:lnTo>
                  <a:lnTo>
                    <a:pt x="232918" y="154940"/>
                  </a:lnTo>
                  <a:close/>
                </a:path>
                <a:path w="436244" h="452754">
                  <a:moveTo>
                    <a:pt x="233235" y="132080"/>
                  </a:moveTo>
                  <a:lnTo>
                    <a:pt x="232410" y="130810"/>
                  </a:lnTo>
                  <a:lnTo>
                    <a:pt x="231673" y="130810"/>
                  </a:lnTo>
                  <a:lnTo>
                    <a:pt x="232498" y="132080"/>
                  </a:lnTo>
                  <a:lnTo>
                    <a:pt x="233235" y="132080"/>
                  </a:lnTo>
                  <a:close/>
                </a:path>
                <a:path w="436244" h="452754">
                  <a:moveTo>
                    <a:pt x="233311" y="132080"/>
                  </a:moveTo>
                  <a:lnTo>
                    <a:pt x="233311" y="132207"/>
                  </a:lnTo>
                  <a:lnTo>
                    <a:pt x="233311" y="132080"/>
                  </a:lnTo>
                  <a:close/>
                </a:path>
                <a:path w="436244" h="452754">
                  <a:moveTo>
                    <a:pt x="234480" y="157480"/>
                  </a:moveTo>
                  <a:lnTo>
                    <a:pt x="233883" y="156210"/>
                  </a:lnTo>
                  <a:lnTo>
                    <a:pt x="233730" y="156210"/>
                  </a:lnTo>
                  <a:lnTo>
                    <a:pt x="233807" y="157480"/>
                  </a:lnTo>
                  <a:lnTo>
                    <a:pt x="233133" y="157480"/>
                  </a:lnTo>
                  <a:lnTo>
                    <a:pt x="232791" y="155244"/>
                  </a:lnTo>
                  <a:lnTo>
                    <a:pt x="231863" y="157480"/>
                  </a:lnTo>
                  <a:lnTo>
                    <a:pt x="231648" y="160020"/>
                  </a:lnTo>
                  <a:lnTo>
                    <a:pt x="232537" y="160020"/>
                  </a:lnTo>
                  <a:lnTo>
                    <a:pt x="234480" y="157480"/>
                  </a:lnTo>
                  <a:close/>
                </a:path>
                <a:path w="436244" h="452754">
                  <a:moveTo>
                    <a:pt x="269049" y="170751"/>
                  </a:moveTo>
                  <a:lnTo>
                    <a:pt x="267055" y="172808"/>
                  </a:lnTo>
                  <a:lnTo>
                    <a:pt x="265010" y="174904"/>
                  </a:lnTo>
                  <a:lnTo>
                    <a:pt x="262978" y="177025"/>
                  </a:lnTo>
                  <a:lnTo>
                    <a:pt x="265823" y="174231"/>
                  </a:lnTo>
                  <a:lnTo>
                    <a:pt x="267677" y="172313"/>
                  </a:lnTo>
                  <a:lnTo>
                    <a:pt x="269049" y="170751"/>
                  </a:lnTo>
                  <a:close/>
                </a:path>
                <a:path w="436244" h="452754">
                  <a:moveTo>
                    <a:pt x="273215" y="165608"/>
                  </a:moveTo>
                  <a:lnTo>
                    <a:pt x="273011" y="165227"/>
                  </a:lnTo>
                  <a:lnTo>
                    <a:pt x="271919" y="165976"/>
                  </a:lnTo>
                  <a:lnTo>
                    <a:pt x="271703" y="167259"/>
                  </a:lnTo>
                  <a:lnTo>
                    <a:pt x="270865" y="168630"/>
                  </a:lnTo>
                  <a:lnTo>
                    <a:pt x="269049" y="170751"/>
                  </a:lnTo>
                  <a:lnTo>
                    <a:pt x="273164" y="166293"/>
                  </a:lnTo>
                  <a:lnTo>
                    <a:pt x="273215" y="165608"/>
                  </a:lnTo>
                  <a:close/>
                </a:path>
                <a:path w="436244" h="452754">
                  <a:moveTo>
                    <a:pt x="275678" y="133350"/>
                  </a:moveTo>
                  <a:lnTo>
                    <a:pt x="234061" y="133350"/>
                  </a:lnTo>
                  <a:lnTo>
                    <a:pt x="233400" y="133350"/>
                  </a:lnTo>
                  <a:lnTo>
                    <a:pt x="228612" y="138430"/>
                  </a:lnTo>
                  <a:lnTo>
                    <a:pt x="219583" y="138430"/>
                  </a:lnTo>
                  <a:lnTo>
                    <a:pt x="212610" y="139700"/>
                  </a:lnTo>
                  <a:lnTo>
                    <a:pt x="210096" y="140970"/>
                  </a:lnTo>
                  <a:lnTo>
                    <a:pt x="216242" y="149860"/>
                  </a:lnTo>
                  <a:lnTo>
                    <a:pt x="211137" y="147320"/>
                  </a:lnTo>
                  <a:lnTo>
                    <a:pt x="210172" y="143510"/>
                  </a:lnTo>
                  <a:lnTo>
                    <a:pt x="207759" y="149860"/>
                  </a:lnTo>
                  <a:lnTo>
                    <a:pt x="200799" y="148590"/>
                  </a:lnTo>
                  <a:lnTo>
                    <a:pt x="198069" y="154940"/>
                  </a:lnTo>
                  <a:lnTo>
                    <a:pt x="197929" y="153670"/>
                  </a:lnTo>
                  <a:lnTo>
                    <a:pt x="197421" y="153670"/>
                  </a:lnTo>
                  <a:lnTo>
                    <a:pt x="197866" y="152400"/>
                  </a:lnTo>
                  <a:lnTo>
                    <a:pt x="195656" y="151130"/>
                  </a:lnTo>
                  <a:lnTo>
                    <a:pt x="194297" y="154940"/>
                  </a:lnTo>
                  <a:lnTo>
                    <a:pt x="195313" y="156210"/>
                  </a:lnTo>
                  <a:lnTo>
                    <a:pt x="194487" y="156210"/>
                  </a:lnTo>
                  <a:lnTo>
                    <a:pt x="194221" y="154940"/>
                  </a:lnTo>
                  <a:lnTo>
                    <a:pt x="193268" y="154940"/>
                  </a:lnTo>
                  <a:lnTo>
                    <a:pt x="191579" y="153670"/>
                  </a:lnTo>
                  <a:lnTo>
                    <a:pt x="192481" y="158750"/>
                  </a:lnTo>
                  <a:lnTo>
                    <a:pt x="190652" y="156476"/>
                  </a:lnTo>
                  <a:lnTo>
                    <a:pt x="190652" y="157480"/>
                  </a:lnTo>
                  <a:lnTo>
                    <a:pt x="187617" y="157480"/>
                  </a:lnTo>
                  <a:lnTo>
                    <a:pt x="189649" y="158750"/>
                  </a:lnTo>
                  <a:lnTo>
                    <a:pt x="187286" y="158750"/>
                  </a:lnTo>
                  <a:lnTo>
                    <a:pt x="187071" y="162560"/>
                  </a:lnTo>
                  <a:lnTo>
                    <a:pt x="184873" y="161290"/>
                  </a:lnTo>
                  <a:lnTo>
                    <a:pt x="185597" y="165100"/>
                  </a:lnTo>
                  <a:lnTo>
                    <a:pt x="181216" y="161290"/>
                  </a:lnTo>
                  <a:lnTo>
                    <a:pt x="183197" y="166370"/>
                  </a:lnTo>
                  <a:lnTo>
                    <a:pt x="180975" y="161290"/>
                  </a:lnTo>
                  <a:lnTo>
                    <a:pt x="178358" y="163830"/>
                  </a:lnTo>
                  <a:lnTo>
                    <a:pt x="178371" y="166370"/>
                  </a:lnTo>
                  <a:lnTo>
                    <a:pt x="178028" y="165100"/>
                  </a:lnTo>
                  <a:lnTo>
                    <a:pt x="176695" y="166370"/>
                  </a:lnTo>
                  <a:lnTo>
                    <a:pt x="176149" y="163830"/>
                  </a:lnTo>
                  <a:lnTo>
                    <a:pt x="174967" y="165100"/>
                  </a:lnTo>
                  <a:lnTo>
                    <a:pt x="174269" y="166370"/>
                  </a:lnTo>
                  <a:lnTo>
                    <a:pt x="175666" y="167640"/>
                  </a:lnTo>
                  <a:lnTo>
                    <a:pt x="170637" y="163830"/>
                  </a:lnTo>
                  <a:lnTo>
                    <a:pt x="173342" y="173990"/>
                  </a:lnTo>
                  <a:lnTo>
                    <a:pt x="168516" y="168910"/>
                  </a:lnTo>
                  <a:lnTo>
                    <a:pt x="166116" y="172720"/>
                  </a:lnTo>
                  <a:lnTo>
                    <a:pt x="163893" y="176034"/>
                  </a:lnTo>
                  <a:lnTo>
                    <a:pt x="161671" y="172720"/>
                  </a:lnTo>
                  <a:lnTo>
                    <a:pt x="160045" y="175577"/>
                  </a:lnTo>
                  <a:lnTo>
                    <a:pt x="163652" y="176390"/>
                  </a:lnTo>
                  <a:lnTo>
                    <a:pt x="164122" y="176390"/>
                  </a:lnTo>
                  <a:lnTo>
                    <a:pt x="192608" y="176390"/>
                  </a:lnTo>
                  <a:lnTo>
                    <a:pt x="192747" y="173990"/>
                  </a:lnTo>
                  <a:lnTo>
                    <a:pt x="197396" y="177800"/>
                  </a:lnTo>
                  <a:lnTo>
                    <a:pt x="197573" y="177609"/>
                  </a:lnTo>
                  <a:lnTo>
                    <a:pt x="197878" y="177634"/>
                  </a:lnTo>
                  <a:lnTo>
                    <a:pt x="197688" y="177495"/>
                  </a:lnTo>
                  <a:lnTo>
                    <a:pt x="198589" y="176530"/>
                  </a:lnTo>
                  <a:lnTo>
                    <a:pt x="200126" y="175260"/>
                  </a:lnTo>
                  <a:lnTo>
                    <a:pt x="201460" y="173990"/>
                  </a:lnTo>
                  <a:lnTo>
                    <a:pt x="201688" y="173990"/>
                  </a:lnTo>
                  <a:lnTo>
                    <a:pt x="201968" y="175260"/>
                  </a:lnTo>
                  <a:lnTo>
                    <a:pt x="204495" y="175260"/>
                  </a:lnTo>
                  <a:lnTo>
                    <a:pt x="199834" y="168910"/>
                  </a:lnTo>
                  <a:lnTo>
                    <a:pt x="203098" y="168910"/>
                  </a:lnTo>
                  <a:lnTo>
                    <a:pt x="205905" y="171450"/>
                  </a:lnTo>
                  <a:lnTo>
                    <a:pt x="202831" y="171450"/>
                  </a:lnTo>
                  <a:lnTo>
                    <a:pt x="204177" y="172720"/>
                  </a:lnTo>
                  <a:lnTo>
                    <a:pt x="207886" y="177800"/>
                  </a:lnTo>
                  <a:lnTo>
                    <a:pt x="206375" y="170180"/>
                  </a:lnTo>
                  <a:lnTo>
                    <a:pt x="209854" y="172720"/>
                  </a:lnTo>
                  <a:lnTo>
                    <a:pt x="209689" y="172720"/>
                  </a:lnTo>
                  <a:lnTo>
                    <a:pt x="211988" y="173990"/>
                  </a:lnTo>
                  <a:lnTo>
                    <a:pt x="211378" y="170180"/>
                  </a:lnTo>
                  <a:lnTo>
                    <a:pt x="211175" y="168910"/>
                  </a:lnTo>
                  <a:lnTo>
                    <a:pt x="213487" y="168910"/>
                  </a:lnTo>
                  <a:lnTo>
                    <a:pt x="213779" y="170180"/>
                  </a:lnTo>
                  <a:lnTo>
                    <a:pt x="213626" y="168910"/>
                  </a:lnTo>
                  <a:lnTo>
                    <a:pt x="213461" y="167640"/>
                  </a:lnTo>
                  <a:lnTo>
                    <a:pt x="213309" y="166370"/>
                  </a:lnTo>
                  <a:lnTo>
                    <a:pt x="214198" y="165100"/>
                  </a:lnTo>
                  <a:lnTo>
                    <a:pt x="215099" y="163830"/>
                  </a:lnTo>
                  <a:lnTo>
                    <a:pt x="215734" y="162560"/>
                  </a:lnTo>
                  <a:lnTo>
                    <a:pt x="216052" y="161912"/>
                  </a:lnTo>
                  <a:lnTo>
                    <a:pt x="215557" y="161290"/>
                  </a:lnTo>
                  <a:lnTo>
                    <a:pt x="216750" y="160020"/>
                  </a:lnTo>
                  <a:lnTo>
                    <a:pt x="217995" y="161290"/>
                  </a:lnTo>
                  <a:lnTo>
                    <a:pt x="219786" y="161290"/>
                  </a:lnTo>
                  <a:lnTo>
                    <a:pt x="221411" y="163830"/>
                  </a:lnTo>
                  <a:lnTo>
                    <a:pt x="220002" y="165100"/>
                  </a:lnTo>
                  <a:lnTo>
                    <a:pt x="222669" y="167640"/>
                  </a:lnTo>
                  <a:lnTo>
                    <a:pt x="221856" y="163830"/>
                  </a:lnTo>
                  <a:lnTo>
                    <a:pt x="222986" y="163830"/>
                  </a:lnTo>
                  <a:lnTo>
                    <a:pt x="223710" y="165100"/>
                  </a:lnTo>
                  <a:lnTo>
                    <a:pt x="225742" y="163830"/>
                  </a:lnTo>
                  <a:lnTo>
                    <a:pt x="223659" y="160020"/>
                  </a:lnTo>
                  <a:lnTo>
                    <a:pt x="226263" y="158750"/>
                  </a:lnTo>
                  <a:lnTo>
                    <a:pt x="225374" y="157480"/>
                  </a:lnTo>
                  <a:lnTo>
                    <a:pt x="225132" y="156210"/>
                  </a:lnTo>
                  <a:lnTo>
                    <a:pt x="224878" y="154940"/>
                  </a:lnTo>
                  <a:lnTo>
                    <a:pt x="224637" y="153670"/>
                  </a:lnTo>
                  <a:lnTo>
                    <a:pt x="227685" y="158750"/>
                  </a:lnTo>
                  <a:lnTo>
                    <a:pt x="227469" y="156210"/>
                  </a:lnTo>
                  <a:lnTo>
                    <a:pt x="230009" y="158750"/>
                  </a:lnTo>
                  <a:lnTo>
                    <a:pt x="230378" y="157480"/>
                  </a:lnTo>
                  <a:lnTo>
                    <a:pt x="230593" y="156210"/>
                  </a:lnTo>
                  <a:lnTo>
                    <a:pt x="231038" y="153670"/>
                  </a:lnTo>
                  <a:lnTo>
                    <a:pt x="232232" y="152400"/>
                  </a:lnTo>
                  <a:lnTo>
                    <a:pt x="232562" y="153593"/>
                  </a:lnTo>
                  <a:lnTo>
                    <a:pt x="232829" y="152400"/>
                  </a:lnTo>
                  <a:lnTo>
                    <a:pt x="233133" y="151130"/>
                  </a:lnTo>
                  <a:lnTo>
                    <a:pt x="234911" y="151130"/>
                  </a:lnTo>
                  <a:lnTo>
                    <a:pt x="238760" y="157480"/>
                  </a:lnTo>
                  <a:lnTo>
                    <a:pt x="240233" y="151130"/>
                  </a:lnTo>
                  <a:lnTo>
                    <a:pt x="240525" y="149860"/>
                  </a:lnTo>
                  <a:lnTo>
                    <a:pt x="244995" y="153670"/>
                  </a:lnTo>
                  <a:lnTo>
                    <a:pt x="246532" y="149860"/>
                  </a:lnTo>
                  <a:lnTo>
                    <a:pt x="251764" y="151130"/>
                  </a:lnTo>
                  <a:lnTo>
                    <a:pt x="255092" y="148590"/>
                  </a:lnTo>
                  <a:lnTo>
                    <a:pt x="250545" y="144780"/>
                  </a:lnTo>
                  <a:lnTo>
                    <a:pt x="256057" y="148590"/>
                  </a:lnTo>
                  <a:lnTo>
                    <a:pt x="253898" y="144780"/>
                  </a:lnTo>
                  <a:lnTo>
                    <a:pt x="252463" y="142240"/>
                  </a:lnTo>
                  <a:lnTo>
                    <a:pt x="253733" y="142240"/>
                  </a:lnTo>
                  <a:lnTo>
                    <a:pt x="258292" y="143510"/>
                  </a:lnTo>
                  <a:lnTo>
                    <a:pt x="259867" y="144780"/>
                  </a:lnTo>
                  <a:lnTo>
                    <a:pt x="258241" y="144780"/>
                  </a:lnTo>
                  <a:lnTo>
                    <a:pt x="259080" y="146050"/>
                  </a:lnTo>
                  <a:lnTo>
                    <a:pt x="261162" y="146050"/>
                  </a:lnTo>
                  <a:lnTo>
                    <a:pt x="261277" y="148590"/>
                  </a:lnTo>
                  <a:lnTo>
                    <a:pt x="263385" y="148590"/>
                  </a:lnTo>
                  <a:lnTo>
                    <a:pt x="261937" y="147320"/>
                  </a:lnTo>
                  <a:lnTo>
                    <a:pt x="262293" y="146050"/>
                  </a:lnTo>
                  <a:lnTo>
                    <a:pt x="263791" y="146050"/>
                  </a:lnTo>
                  <a:lnTo>
                    <a:pt x="260756" y="144780"/>
                  </a:lnTo>
                  <a:lnTo>
                    <a:pt x="261137" y="142240"/>
                  </a:lnTo>
                  <a:lnTo>
                    <a:pt x="261518" y="139700"/>
                  </a:lnTo>
                  <a:lnTo>
                    <a:pt x="265823" y="147320"/>
                  </a:lnTo>
                  <a:lnTo>
                    <a:pt x="266598" y="143510"/>
                  </a:lnTo>
                  <a:lnTo>
                    <a:pt x="266865" y="144780"/>
                  </a:lnTo>
                  <a:lnTo>
                    <a:pt x="267563" y="143510"/>
                  </a:lnTo>
                  <a:lnTo>
                    <a:pt x="271767" y="142240"/>
                  </a:lnTo>
                  <a:lnTo>
                    <a:pt x="271018" y="139700"/>
                  </a:lnTo>
                  <a:lnTo>
                    <a:pt x="270281" y="137160"/>
                  </a:lnTo>
                  <a:lnTo>
                    <a:pt x="270903" y="137160"/>
                  </a:lnTo>
                  <a:lnTo>
                    <a:pt x="272148" y="138430"/>
                  </a:lnTo>
                  <a:lnTo>
                    <a:pt x="271830" y="139700"/>
                  </a:lnTo>
                  <a:lnTo>
                    <a:pt x="275374" y="138430"/>
                  </a:lnTo>
                  <a:lnTo>
                    <a:pt x="275450" y="137160"/>
                  </a:lnTo>
                  <a:lnTo>
                    <a:pt x="275678" y="133350"/>
                  </a:lnTo>
                  <a:close/>
                </a:path>
                <a:path w="436244" h="452754">
                  <a:moveTo>
                    <a:pt x="278879" y="159867"/>
                  </a:moveTo>
                  <a:lnTo>
                    <a:pt x="276961" y="162052"/>
                  </a:lnTo>
                  <a:lnTo>
                    <a:pt x="273164" y="166293"/>
                  </a:lnTo>
                  <a:lnTo>
                    <a:pt x="273202" y="166738"/>
                  </a:lnTo>
                  <a:lnTo>
                    <a:pt x="273164" y="167068"/>
                  </a:lnTo>
                  <a:lnTo>
                    <a:pt x="275501" y="164414"/>
                  </a:lnTo>
                  <a:lnTo>
                    <a:pt x="277317" y="162090"/>
                  </a:lnTo>
                  <a:lnTo>
                    <a:pt x="278879" y="159867"/>
                  </a:lnTo>
                  <a:close/>
                </a:path>
                <a:path w="436244" h="452754">
                  <a:moveTo>
                    <a:pt x="294335" y="96812"/>
                  </a:moveTo>
                  <a:lnTo>
                    <a:pt x="292963" y="95250"/>
                  </a:lnTo>
                  <a:lnTo>
                    <a:pt x="293611" y="97790"/>
                  </a:lnTo>
                  <a:lnTo>
                    <a:pt x="294335" y="96812"/>
                  </a:lnTo>
                  <a:close/>
                </a:path>
                <a:path w="436244" h="452754">
                  <a:moveTo>
                    <a:pt x="294640" y="97155"/>
                  </a:moveTo>
                  <a:lnTo>
                    <a:pt x="294563" y="96520"/>
                  </a:lnTo>
                  <a:lnTo>
                    <a:pt x="294335" y="96812"/>
                  </a:lnTo>
                  <a:lnTo>
                    <a:pt x="294640" y="97155"/>
                  </a:lnTo>
                  <a:close/>
                </a:path>
                <a:path w="436244" h="452754">
                  <a:moveTo>
                    <a:pt x="306184" y="87630"/>
                  </a:moveTo>
                  <a:lnTo>
                    <a:pt x="304279" y="81280"/>
                  </a:lnTo>
                  <a:lnTo>
                    <a:pt x="304330" y="85102"/>
                  </a:lnTo>
                  <a:lnTo>
                    <a:pt x="304952" y="86360"/>
                  </a:lnTo>
                  <a:lnTo>
                    <a:pt x="305219" y="87363"/>
                  </a:lnTo>
                  <a:lnTo>
                    <a:pt x="303695" y="86360"/>
                  </a:lnTo>
                  <a:lnTo>
                    <a:pt x="301790" y="87630"/>
                  </a:lnTo>
                  <a:lnTo>
                    <a:pt x="305282" y="87630"/>
                  </a:lnTo>
                  <a:lnTo>
                    <a:pt x="305612" y="87630"/>
                  </a:lnTo>
                  <a:lnTo>
                    <a:pt x="306184" y="87630"/>
                  </a:lnTo>
                  <a:close/>
                </a:path>
                <a:path w="436244" h="452754">
                  <a:moveTo>
                    <a:pt x="306539" y="86969"/>
                  </a:moveTo>
                  <a:lnTo>
                    <a:pt x="306514" y="85102"/>
                  </a:lnTo>
                  <a:lnTo>
                    <a:pt x="306209" y="86360"/>
                  </a:lnTo>
                  <a:lnTo>
                    <a:pt x="306539" y="86969"/>
                  </a:lnTo>
                  <a:close/>
                </a:path>
                <a:path w="436244" h="452754">
                  <a:moveTo>
                    <a:pt x="306870" y="87630"/>
                  </a:moveTo>
                  <a:lnTo>
                    <a:pt x="306539" y="86969"/>
                  </a:lnTo>
                  <a:lnTo>
                    <a:pt x="306539" y="87630"/>
                  </a:lnTo>
                  <a:lnTo>
                    <a:pt x="306870" y="87630"/>
                  </a:lnTo>
                  <a:close/>
                </a:path>
                <a:path w="436244" h="452754">
                  <a:moveTo>
                    <a:pt x="312331" y="81381"/>
                  </a:moveTo>
                  <a:lnTo>
                    <a:pt x="312153" y="81432"/>
                  </a:lnTo>
                  <a:lnTo>
                    <a:pt x="312077" y="81597"/>
                  </a:lnTo>
                  <a:lnTo>
                    <a:pt x="312166" y="81927"/>
                  </a:lnTo>
                  <a:lnTo>
                    <a:pt x="312331" y="81381"/>
                  </a:lnTo>
                  <a:close/>
                </a:path>
                <a:path w="436244" h="452754">
                  <a:moveTo>
                    <a:pt x="314998" y="113030"/>
                  </a:moveTo>
                  <a:lnTo>
                    <a:pt x="314032" y="111760"/>
                  </a:lnTo>
                  <a:lnTo>
                    <a:pt x="313067" y="109220"/>
                  </a:lnTo>
                  <a:lnTo>
                    <a:pt x="314680" y="109220"/>
                  </a:lnTo>
                  <a:lnTo>
                    <a:pt x="314185" y="106680"/>
                  </a:lnTo>
                  <a:lnTo>
                    <a:pt x="279666" y="106680"/>
                  </a:lnTo>
                  <a:lnTo>
                    <a:pt x="274586" y="106680"/>
                  </a:lnTo>
                  <a:lnTo>
                    <a:pt x="273939" y="109220"/>
                  </a:lnTo>
                  <a:lnTo>
                    <a:pt x="274243" y="109220"/>
                  </a:lnTo>
                  <a:lnTo>
                    <a:pt x="275513" y="109220"/>
                  </a:lnTo>
                  <a:lnTo>
                    <a:pt x="275818" y="111760"/>
                  </a:lnTo>
                  <a:lnTo>
                    <a:pt x="274243" y="109220"/>
                  </a:lnTo>
                  <a:lnTo>
                    <a:pt x="272326" y="110490"/>
                  </a:lnTo>
                  <a:lnTo>
                    <a:pt x="272364" y="107950"/>
                  </a:lnTo>
                  <a:lnTo>
                    <a:pt x="270116" y="110490"/>
                  </a:lnTo>
                  <a:lnTo>
                    <a:pt x="269481" y="110490"/>
                  </a:lnTo>
                  <a:lnTo>
                    <a:pt x="267538" y="114300"/>
                  </a:lnTo>
                  <a:lnTo>
                    <a:pt x="268465" y="115570"/>
                  </a:lnTo>
                  <a:lnTo>
                    <a:pt x="269100" y="115570"/>
                  </a:lnTo>
                  <a:lnTo>
                    <a:pt x="269405" y="116840"/>
                  </a:lnTo>
                  <a:lnTo>
                    <a:pt x="267500" y="116840"/>
                  </a:lnTo>
                  <a:lnTo>
                    <a:pt x="266890" y="115570"/>
                  </a:lnTo>
                  <a:lnTo>
                    <a:pt x="266890" y="114300"/>
                  </a:lnTo>
                  <a:lnTo>
                    <a:pt x="265518" y="120650"/>
                  </a:lnTo>
                  <a:lnTo>
                    <a:pt x="254584" y="113030"/>
                  </a:lnTo>
                  <a:lnTo>
                    <a:pt x="254787" y="119380"/>
                  </a:lnTo>
                  <a:lnTo>
                    <a:pt x="253415" y="124460"/>
                  </a:lnTo>
                  <a:lnTo>
                    <a:pt x="251815" y="124460"/>
                  </a:lnTo>
                  <a:lnTo>
                    <a:pt x="253149" y="121920"/>
                  </a:lnTo>
                  <a:lnTo>
                    <a:pt x="251269" y="120650"/>
                  </a:lnTo>
                  <a:lnTo>
                    <a:pt x="250482" y="127000"/>
                  </a:lnTo>
                  <a:lnTo>
                    <a:pt x="245922" y="123190"/>
                  </a:lnTo>
                  <a:lnTo>
                    <a:pt x="244906" y="127000"/>
                  </a:lnTo>
                  <a:lnTo>
                    <a:pt x="238734" y="121920"/>
                  </a:lnTo>
                  <a:lnTo>
                    <a:pt x="238048" y="132080"/>
                  </a:lnTo>
                  <a:lnTo>
                    <a:pt x="232689" y="129540"/>
                  </a:lnTo>
                  <a:lnTo>
                    <a:pt x="233819" y="130810"/>
                  </a:lnTo>
                  <a:lnTo>
                    <a:pt x="233946" y="132207"/>
                  </a:lnTo>
                  <a:lnTo>
                    <a:pt x="275755" y="132207"/>
                  </a:lnTo>
                  <a:lnTo>
                    <a:pt x="275767" y="132080"/>
                  </a:lnTo>
                  <a:lnTo>
                    <a:pt x="275844" y="130810"/>
                  </a:lnTo>
                  <a:lnTo>
                    <a:pt x="279958" y="132080"/>
                  </a:lnTo>
                  <a:lnTo>
                    <a:pt x="280581" y="133350"/>
                  </a:lnTo>
                  <a:lnTo>
                    <a:pt x="280911" y="132080"/>
                  </a:lnTo>
                  <a:lnTo>
                    <a:pt x="280454" y="130810"/>
                  </a:lnTo>
                  <a:lnTo>
                    <a:pt x="279996" y="129540"/>
                  </a:lnTo>
                  <a:lnTo>
                    <a:pt x="281584" y="130810"/>
                  </a:lnTo>
                  <a:lnTo>
                    <a:pt x="281889" y="130810"/>
                  </a:lnTo>
                  <a:lnTo>
                    <a:pt x="282194" y="132080"/>
                  </a:lnTo>
                  <a:lnTo>
                    <a:pt x="282511" y="132080"/>
                  </a:lnTo>
                  <a:lnTo>
                    <a:pt x="282575" y="129540"/>
                  </a:lnTo>
                  <a:lnTo>
                    <a:pt x="283832" y="129540"/>
                  </a:lnTo>
                  <a:lnTo>
                    <a:pt x="284137" y="130810"/>
                  </a:lnTo>
                  <a:lnTo>
                    <a:pt x="288302" y="130810"/>
                  </a:lnTo>
                  <a:lnTo>
                    <a:pt x="287934" y="129540"/>
                  </a:lnTo>
                  <a:lnTo>
                    <a:pt x="287210" y="127000"/>
                  </a:lnTo>
                  <a:lnTo>
                    <a:pt x="286473" y="124460"/>
                  </a:lnTo>
                  <a:lnTo>
                    <a:pt x="288442" y="121920"/>
                  </a:lnTo>
                  <a:lnTo>
                    <a:pt x="290944" y="125730"/>
                  </a:lnTo>
                  <a:lnTo>
                    <a:pt x="296075" y="125730"/>
                  </a:lnTo>
                  <a:lnTo>
                    <a:pt x="299923" y="124460"/>
                  </a:lnTo>
                  <a:lnTo>
                    <a:pt x="299935" y="121920"/>
                  </a:lnTo>
                  <a:lnTo>
                    <a:pt x="299948" y="120650"/>
                  </a:lnTo>
                  <a:lnTo>
                    <a:pt x="299948" y="119380"/>
                  </a:lnTo>
                  <a:lnTo>
                    <a:pt x="301447" y="116840"/>
                  </a:lnTo>
                  <a:lnTo>
                    <a:pt x="302196" y="115570"/>
                  </a:lnTo>
                  <a:lnTo>
                    <a:pt x="306984" y="118110"/>
                  </a:lnTo>
                  <a:lnTo>
                    <a:pt x="310197" y="111760"/>
                  </a:lnTo>
                  <a:lnTo>
                    <a:pt x="314998" y="113030"/>
                  </a:lnTo>
                  <a:close/>
                </a:path>
                <a:path w="436244" h="452754">
                  <a:moveTo>
                    <a:pt x="315048" y="79082"/>
                  </a:moveTo>
                  <a:lnTo>
                    <a:pt x="314947" y="78359"/>
                  </a:lnTo>
                  <a:lnTo>
                    <a:pt x="314629" y="78473"/>
                  </a:lnTo>
                  <a:lnTo>
                    <a:pt x="315048" y="79082"/>
                  </a:lnTo>
                  <a:close/>
                </a:path>
                <a:path w="436244" h="452754">
                  <a:moveTo>
                    <a:pt x="322326" y="105524"/>
                  </a:moveTo>
                  <a:lnTo>
                    <a:pt x="321691" y="105740"/>
                  </a:lnTo>
                  <a:lnTo>
                    <a:pt x="321703" y="107073"/>
                  </a:lnTo>
                  <a:lnTo>
                    <a:pt x="322326" y="105524"/>
                  </a:lnTo>
                  <a:close/>
                </a:path>
                <a:path w="436244" h="452754">
                  <a:moveTo>
                    <a:pt x="331177" y="97790"/>
                  </a:moveTo>
                  <a:lnTo>
                    <a:pt x="295833" y="97790"/>
                  </a:lnTo>
                  <a:lnTo>
                    <a:pt x="295198" y="97790"/>
                  </a:lnTo>
                  <a:lnTo>
                    <a:pt x="294728" y="97790"/>
                  </a:lnTo>
                  <a:lnTo>
                    <a:pt x="294881" y="99060"/>
                  </a:lnTo>
                  <a:lnTo>
                    <a:pt x="293611" y="99060"/>
                  </a:lnTo>
                  <a:lnTo>
                    <a:pt x="292036" y="96520"/>
                  </a:lnTo>
                  <a:lnTo>
                    <a:pt x="292023" y="95250"/>
                  </a:lnTo>
                  <a:lnTo>
                    <a:pt x="291388" y="96520"/>
                  </a:lnTo>
                  <a:lnTo>
                    <a:pt x="290106" y="93980"/>
                  </a:lnTo>
                  <a:lnTo>
                    <a:pt x="290753" y="96520"/>
                  </a:lnTo>
                  <a:lnTo>
                    <a:pt x="286004" y="92710"/>
                  </a:lnTo>
                  <a:lnTo>
                    <a:pt x="287274" y="96520"/>
                  </a:lnTo>
                  <a:lnTo>
                    <a:pt x="286639" y="95250"/>
                  </a:lnTo>
                  <a:lnTo>
                    <a:pt x="283806" y="97790"/>
                  </a:lnTo>
                  <a:lnTo>
                    <a:pt x="283184" y="99060"/>
                  </a:lnTo>
                  <a:lnTo>
                    <a:pt x="280974" y="100330"/>
                  </a:lnTo>
                  <a:lnTo>
                    <a:pt x="282536" y="102870"/>
                  </a:lnTo>
                  <a:lnTo>
                    <a:pt x="281279" y="102870"/>
                  </a:lnTo>
                  <a:lnTo>
                    <a:pt x="281901" y="105410"/>
                  </a:lnTo>
                  <a:lnTo>
                    <a:pt x="313944" y="105410"/>
                  </a:lnTo>
                  <a:lnTo>
                    <a:pt x="313702" y="104140"/>
                  </a:lnTo>
                  <a:lnTo>
                    <a:pt x="315950" y="107950"/>
                  </a:lnTo>
                  <a:lnTo>
                    <a:pt x="315633" y="107950"/>
                  </a:lnTo>
                  <a:lnTo>
                    <a:pt x="318528" y="111760"/>
                  </a:lnTo>
                  <a:lnTo>
                    <a:pt x="319493" y="109220"/>
                  </a:lnTo>
                  <a:lnTo>
                    <a:pt x="320763" y="109220"/>
                  </a:lnTo>
                  <a:lnTo>
                    <a:pt x="317842" y="104140"/>
                  </a:lnTo>
                  <a:lnTo>
                    <a:pt x="322211" y="104140"/>
                  </a:lnTo>
                  <a:lnTo>
                    <a:pt x="324751" y="101600"/>
                  </a:lnTo>
                  <a:lnTo>
                    <a:pt x="326936" y="100330"/>
                  </a:lnTo>
                  <a:lnTo>
                    <a:pt x="330250" y="100330"/>
                  </a:lnTo>
                  <a:lnTo>
                    <a:pt x="330212" y="99060"/>
                  </a:lnTo>
                  <a:lnTo>
                    <a:pt x="331177" y="97790"/>
                  </a:lnTo>
                  <a:close/>
                </a:path>
                <a:path w="436244" h="452754">
                  <a:moveTo>
                    <a:pt x="341071" y="96520"/>
                  </a:moveTo>
                  <a:lnTo>
                    <a:pt x="340309" y="95250"/>
                  </a:lnTo>
                  <a:lnTo>
                    <a:pt x="336461" y="88900"/>
                  </a:lnTo>
                  <a:lnTo>
                    <a:pt x="306565" y="88900"/>
                  </a:lnTo>
                  <a:lnTo>
                    <a:pt x="300863" y="88900"/>
                  </a:lnTo>
                  <a:lnTo>
                    <a:pt x="297053" y="88900"/>
                  </a:lnTo>
                  <a:lnTo>
                    <a:pt x="295173" y="91440"/>
                  </a:lnTo>
                  <a:lnTo>
                    <a:pt x="292328" y="93980"/>
                  </a:lnTo>
                  <a:lnTo>
                    <a:pt x="293916" y="93980"/>
                  </a:lnTo>
                  <a:lnTo>
                    <a:pt x="295503" y="97155"/>
                  </a:lnTo>
                  <a:lnTo>
                    <a:pt x="331165" y="97155"/>
                  </a:lnTo>
                  <a:lnTo>
                    <a:pt x="331139" y="96520"/>
                  </a:lnTo>
                  <a:lnTo>
                    <a:pt x="332790" y="99060"/>
                  </a:lnTo>
                  <a:lnTo>
                    <a:pt x="336600" y="97790"/>
                  </a:lnTo>
                  <a:lnTo>
                    <a:pt x="337705" y="96520"/>
                  </a:lnTo>
                  <a:lnTo>
                    <a:pt x="338810" y="95250"/>
                  </a:lnTo>
                  <a:lnTo>
                    <a:pt x="339496" y="97790"/>
                  </a:lnTo>
                  <a:lnTo>
                    <a:pt x="341071" y="96520"/>
                  </a:lnTo>
                  <a:close/>
                </a:path>
                <a:path w="436244" h="452754">
                  <a:moveTo>
                    <a:pt x="347078" y="56692"/>
                  </a:moveTo>
                  <a:lnTo>
                    <a:pt x="347027" y="55880"/>
                  </a:lnTo>
                  <a:lnTo>
                    <a:pt x="345224" y="55880"/>
                  </a:lnTo>
                  <a:lnTo>
                    <a:pt x="347078" y="56692"/>
                  </a:lnTo>
                  <a:close/>
                </a:path>
                <a:path w="436244" h="452754">
                  <a:moveTo>
                    <a:pt x="348119" y="57150"/>
                  </a:moveTo>
                  <a:lnTo>
                    <a:pt x="347078" y="56692"/>
                  </a:lnTo>
                  <a:lnTo>
                    <a:pt x="347103" y="57150"/>
                  </a:lnTo>
                  <a:lnTo>
                    <a:pt x="348119" y="57150"/>
                  </a:lnTo>
                  <a:close/>
                </a:path>
                <a:path w="436244" h="452754">
                  <a:moveTo>
                    <a:pt x="368668" y="45720"/>
                  </a:moveTo>
                  <a:lnTo>
                    <a:pt x="367563" y="44551"/>
                  </a:lnTo>
                  <a:lnTo>
                    <a:pt x="368071" y="45720"/>
                  </a:lnTo>
                  <a:lnTo>
                    <a:pt x="368668" y="45720"/>
                  </a:lnTo>
                  <a:close/>
                </a:path>
                <a:path w="436244" h="452754">
                  <a:moveTo>
                    <a:pt x="370878" y="74930"/>
                  </a:moveTo>
                  <a:lnTo>
                    <a:pt x="370801" y="72390"/>
                  </a:lnTo>
                  <a:lnTo>
                    <a:pt x="370459" y="69850"/>
                  </a:lnTo>
                  <a:lnTo>
                    <a:pt x="367449" y="69850"/>
                  </a:lnTo>
                  <a:lnTo>
                    <a:pt x="366522" y="69850"/>
                  </a:lnTo>
                  <a:lnTo>
                    <a:pt x="368122" y="71120"/>
                  </a:lnTo>
                  <a:lnTo>
                    <a:pt x="369785" y="71120"/>
                  </a:lnTo>
                  <a:lnTo>
                    <a:pt x="370878" y="74930"/>
                  </a:lnTo>
                  <a:close/>
                </a:path>
                <a:path w="436244" h="452754">
                  <a:moveTo>
                    <a:pt x="375094" y="62344"/>
                  </a:moveTo>
                  <a:lnTo>
                    <a:pt x="374827" y="62230"/>
                  </a:lnTo>
                  <a:lnTo>
                    <a:pt x="374611" y="62115"/>
                  </a:lnTo>
                  <a:lnTo>
                    <a:pt x="374408" y="62014"/>
                  </a:lnTo>
                  <a:lnTo>
                    <a:pt x="374802" y="62890"/>
                  </a:lnTo>
                  <a:lnTo>
                    <a:pt x="375018" y="62661"/>
                  </a:lnTo>
                  <a:lnTo>
                    <a:pt x="375018" y="62433"/>
                  </a:lnTo>
                  <a:close/>
                </a:path>
                <a:path w="436244" h="452754">
                  <a:moveTo>
                    <a:pt x="375577" y="62230"/>
                  </a:moveTo>
                  <a:lnTo>
                    <a:pt x="375348" y="62230"/>
                  </a:lnTo>
                  <a:lnTo>
                    <a:pt x="375564" y="62344"/>
                  </a:lnTo>
                  <a:close/>
                </a:path>
                <a:path w="436244" h="452754">
                  <a:moveTo>
                    <a:pt x="383730" y="35953"/>
                  </a:moveTo>
                  <a:lnTo>
                    <a:pt x="382778" y="35560"/>
                  </a:lnTo>
                  <a:lnTo>
                    <a:pt x="383641" y="36334"/>
                  </a:lnTo>
                  <a:lnTo>
                    <a:pt x="383730" y="35953"/>
                  </a:lnTo>
                  <a:close/>
                </a:path>
                <a:path w="436244" h="452754">
                  <a:moveTo>
                    <a:pt x="384098" y="32804"/>
                  </a:moveTo>
                  <a:lnTo>
                    <a:pt x="382701" y="31254"/>
                  </a:lnTo>
                  <a:lnTo>
                    <a:pt x="383641" y="29565"/>
                  </a:lnTo>
                  <a:lnTo>
                    <a:pt x="382054" y="31038"/>
                  </a:lnTo>
                  <a:lnTo>
                    <a:pt x="382765" y="31534"/>
                  </a:lnTo>
                  <a:lnTo>
                    <a:pt x="383463" y="32156"/>
                  </a:lnTo>
                  <a:lnTo>
                    <a:pt x="384098" y="32804"/>
                  </a:lnTo>
                  <a:close/>
                </a:path>
                <a:path w="436244" h="452754">
                  <a:moveTo>
                    <a:pt x="384886" y="34290"/>
                  </a:moveTo>
                  <a:lnTo>
                    <a:pt x="384683" y="33528"/>
                  </a:lnTo>
                  <a:lnTo>
                    <a:pt x="384124" y="33020"/>
                  </a:lnTo>
                  <a:lnTo>
                    <a:pt x="384568" y="34290"/>
                  </a:lnTo>
                  <a:lnTo>
                    <a:pt x="384886" y="34290"/>
                  </a:lnTo>
                  <a:close/>
                </a:path>
                <a:path w="436244" h="452754">
                  <a:moveTo>
                    <a:pt x="385762" y="36830"/>
                  </a:moveTo>
                  <a:lnTo>
                    <a:pt x="384949" y="35560"/>
                  </a:lnTo>
                  <a:lnTo>
                    <a:pt x="384124" y="35560"/>
                  </a:lnTo>
                  <a:lnTo>
                    <a:pt x="383819" y="35560"/>
                  </a:lnTo>
                  <a:lnTo>
                    <a:pt x="383730" y="35953"/>
                  </a:lnTo>
                  <a:lnTo>
                    <a:pt x="385762" y="36830"/>
                  </a:lnTo>
                  <a:close/>
                </a:path>
                <a:path w="436244" h="452754">
                  <a:moveTo>
                    <a:pt x="389890" y="20320"/>
                  </a:moveTo>
                  <a:lnTo>
                    <a:pt x="388404" y="21590"/>
                  </a:lnTo>
                  <a:lnTo>
                    <a:pt x="389750" y="22682"/>
                  </a:lnTo>
                  <a:lnTo>
                    <a:pt x="389890" y="20320"/>
                  </a:lnTo>
                  <a:close/>
                </a:path>
                <a:path w="436244" h="452754">
                  <a:moveTo>
                    <a:pt x="389966" y="22860"/>
                  </a:moveTo>
                  <a:lnTo>
                    <a:pt x="389750" y="22682"/>
                  </a:lnTo>
                  <a:lnTo>
                    <a:pt x="389737" y="22860"/>
                  </a:lnTo>
                  <a:lnTo>
                    <a:pt x="389966" y="22860"/>
                  </a:lnTo>
                  <a:close/>
                </a:path>
                <a:path w="436244" h="452754">
                  <a:moveTo>
                    <a:pt x="402450" y="16510"/>
                  </a:moveTo>
                  <a:lnTo>
                    <a:pt x="402145" y="16510"/>
                  </a:lnTo>
                  <a:lnTo>
                    <a:pt x="402234" y="16738"/>
                  </a:lnTo>
                  <a:lnTo>
                    <a:pt x="402450" y="16510"/>
                  </a:lnTo>
                  <a:close/>
                </a:path>
                <a:path w="436244" h="452754">
                  <a:moveTo>
                    <a:pt x="415963" y="6350"/>
                  </a:moveTo>
                  <a:lnTo>
                    <a:pt x="415785" y="5080"/>
                  </a:lnTo>
                  <a:lnTo>
                    <a:pt x="415785" y="6350"/>
                  </a:lnTo>
                  <a:lnTo>
                    <a:pt x="415963" y="6350"/>
                  </a:lnTo>
                  <a:close/>
                </a:path>
                <a:path w="436244" h="452754">
                  <a:moveTo>
                    <a:pt x="419976" y="6350"/>
                  </a:moveTo>
                  <a:lnTo>
                    <a:pt x="418604" y="5080"/>
                  </a:lnTo>
                  <a:lnTo>
                    <a:pt x="418299" y="3810"/>
                  </a:lnTo>
                  <a:lnTo>
                    <a:pt x="416636" y="3810"/>
                  </a:lnTo>
                  <a:lnTo>
                    <a:pt x="417283" y="5080"/>
                  </a:lnTo>
                  <a:lnTo>
                    <a:pt x="419976" y="6350"/>
                  </a:lnTo>
                  <a:close/>
                </a:path>
                <a:path w="436244" h="452754">
                  <a:moveTo>
                    <a:pt x="427316" y="19050"/>
                  </a:moveTo>
                  <a:lnTo>
                    <a:pt x="426885" y="18643"/>
                  </a:lnTo>
                  <a:lnTo>
                    <a:pt x="427189" y="19050"/>
                  </a:lnTo>
                  <a:lnTo>
                    <a:pt x="427316" y="19050"/>
                  </a:lnTo>
                  <a:close/>
                </a:path>
                <a:path w="436244" h="452754">
                  <a:moveTo>
                    <a:pt x="436194" y="17780"/>
                  </a:moveTo>
                  <a:lnTo>
                    <a:pt x="435406" y="12700"/>
                  </a:lnTo>
                  <a:lnTo>
                    <a:pt x="432676" y="12700"/>
                  </a:lnTo>
                  <a:lnTo>
                    <a:pt x="431609" y="11430"/>
                  </a:lnTo>
                  <a:lnTo>
                    <a:pt x="431965" y="10160"/>
                  </a:lnTo>
                  <a:lnTo>
                    <a:pt x="430517" y="7620"/>
                  </a:lnTo>
                  <a:lnTo>
                    <a:pt x="429069" y="5080"/>
                  </a:lnTo>
                  <a:lnTo>
                    <a:pt x="428256" y="3810"/>
                  </a:lnTo>
                  <a:lnTo>
                    <a:pt x="426618" y="1270"/>
                  </a:lnTo>
                  <a:lnTo>
                    <a:pt x="422300" y="0"/>
                  </a:lnTo>
                  <a:lnTo>
                    <a:pt x="422643" y="3810"/>
                  </a:lnTo>
                  <a:lnTo>
                    <a:pt x="420687" y="2540"/>
                  </a:lnTo>
                  <a:lnTo>
                    <a:pt x="421868" y="1270"/>
                  </a:lnTo>
                  <a:lnTo>
                    <a:pt x="419747" y="0"/>
                  </a:lnTo>
                  <a:lnTo>
                    <a:pt x="420509" y="2540"/>
                  </a:lnTo>
                  <a:lnTo>
                    <a:pt x="420839" y="3810"/>
                  </a:lnTo>
                  <a:lnTo>
                    <a:pt x="419925" y="2540"/>
                  </a:lnTo>
                  <a:lnTo>
                    <a:pt x="418579" y="2540"/>
                  </a:lnTo>
                  <a:lnTo>
                    <a:pt x="419976" y="6350"/>
                  </a:lnTo>
                  <a:lnTo>
                    <a:pt x="419696" y="7620"/>
                  </a:lnTo>
                  <a:lnTo>
                    <a:pt x="417588" y="6350"/>
                  </a:lnTo>
                  <a:lnTo>
                    <a:pt x="416687" y="5080"/>
                  </a:lnTo>
                  <a:lnTo>
                    <a:pt x="416991" y="7620"/>
                  </a:lnTo>
                  <a:lnTo>
                    <a:pt x="416090" y="6350"/>
                  </a:lnTo>
                  <a:lnTo>
                    <a:pt x="415963" y="6350"/>
                  </a:lnTo>
                  <a:lnTo>
                    <a:pt x="414159" y="7620"/>
                  </a:lnTo>
                  <a:lnTo>
                    <a:pt x="415378" y="10160"/>
                  </a:lnTo>
                  <a:lnTo>
                    <a:pt x="412915" y="7620"/>
                  </a:lnTo>
                  <a:lnTo>
                    <a:pt x="413245" y="12700"/>
                  </a:lnTo>
                  <a:lnTo>
                    <a:pt x="410451" y="8890"/>
                  </a:lnTo>
                  <a:lnTo>
                    <a:pt x="410908" y="10160"/>
                  </a:lnTo>
                  <a:lnTo>
                    <a:pt x="411365" y="12700"/>
                  </a:lnTo>
                  <a:lnTo>
                    <a:pt x="410781" y="12700"/>
                  </a:lnTo>
                  <a:lnTo>
                    <a:pt x="408635" y="7620"/>
                  </a:lnTo>
                  <a:lnTo>
                    <a:pt x="407962" y="15240"/>
                  </a:lnTo>
                  <a:lnTo>
                    <a:pt x="404634" y="10160"/>
                  </a:lnTo>
                  <a:lnTo>
                    <a:pt x="406768" y="15240"/>
                  </a:lnTo>
                  <a:lnTo>
                    <a:pt x="402590" y="13970"/>
                  </a:lnTo>
                  <a:lnTo>
                    <a:pt x="402615" y="17780"/>
                  </a:lnTo>
                  <a:lnTo>
                    <a:pt x="402234" y="16738"/>
                  </a:lnTo>
                  <a:lnTo>
                    <a:pt x="401256" y="17780"/>
                  </a:lnTo>
                  <a:lnTo>
                    <a:pt x="400062" y="16510"/>
                  </a:lnTo>
                  <a:lnTo>
                    <a:pt x="398881" y="16510"/>
                  </a:lnTo>
                  <a:lnTo>
                    <a:pt x="401269" y="19050"/>
                  </a:lnTo>
                  <a:lnTo>
                    <a:pt x="400354" y="21590"/>
                  </a:lnTo>
                  <a:lnTo>
                    <a:pt x="401116" y="24130"/>
                  </a:lnTo>
                  <a:lnTo>
                    <a:pt x="399313" y="22860"/>
                  </a:lnTo>
                  <a:lnTo>
                    <a:pt x="397510" y="21590"/>
                  </a:lnTo>
                  <a:lnTo>
                    <a:pt x="398868" y="19050"/>
                  </a:lnTo>
                  <a:lnTo>
                    <a:pt x="396163" y="16510"/>
                  </a:lnTo>
                  <a:lnTo>
                    <a:pt x="398259" y="19050"/>
                  </a:lnTo>
                  <a:lnTo>
                    <a:pt x="396163" y="21590"/>
                  </a:lnTo>
                  <a:lnTo>
                    <a:pt x="398259" y="22860"/>
                  </a:lnTo>
                  <a:lnTo>
                    <a:pt x="395871" y="21590"/>
                  </a:lnTo>
                  <a:lnTo>
                    <a:pt x="396760" y="22860"/>
                  </a:lnTo>
                  <a:lnTo>
                    <a:pt x="394220" y="20320"/>
                  </a:lnTo>
                  <a:lnTo>
                    <a:pt x="397205" y="24130"/>
                  </a:lnTo>
                  <a:lnTo>
                    <a:pt x="393915" y="21590"/>
                  </a:lnTo>
                  <a:lnTo>
                    <a:pt x="395097" y="24130"/>
                  </a:lnTo>
                  <a:lnTo>
                    <a:pt x="392264" y="24130"/>
                  </a:lnTo>
                  <a:lnTo>
                    <a:pt x="391845" y="21590"/>
                  </a:lnTo>
                  <a:lnTo>
                    <a:pt x="391375" y="22860"/>
                  </a:lnTo>
                  <a:lnTo>
                    <a:pt x="389966" y="22860"/>
                  </a:lnTo>
                  <a:lnTo>
                    <a:pt x="391515" y="24130"/>
                  </a:lnTo>
                  <a:lnTo>
                    <a:pt x="392569" y="25400"/>
                  </a:lnTo>
                  <a:lnTo>
                    <a:pt x="391515" y="27940"/>
                  </a:lnTo>
                  <a:lnTo>
                    <a:pt x="390029" y="24130"/>
                  </a:lnTo>
                  <a:lnTo>
                    <a:pt x="388239" y="22860"/>
                  </a:lnTo>
                  <a:lnTo>
                    <a:pt x="387781" y="24130"/>
                  </a:lnTo>
                  <a:lnTo>
                    <a:pt x="389115" y="27940"/>
                  </a:lnTo>
                  <a:lnTo>
                    <a:pt x="388213" y="29210"/>
                  </a:lnTo>
                  <a:lnTo>
                    <a:pt x="387756" y="27940"/>
                  </a:lnTo>
                  <a:lnTo>
                    <a:pt x="387464" y="27940"/>
                  </a:lnTo>
                  <a:lnTo>
                    <a:pt x="387172" y="26670"/>
                  </a:lnTo>
                  <a:lnTo>
                    <a:pt x="387413" y="27940"/>
                  </a:lnTo>
                  <a:lnTo>
                    <a:pt x="387896" y="30480"/>
                  </a:lnTo>
                  <a:lnTo>
                    <a:pt x="383882" y="30480"/>
                  </a:lnTo>
                  <a:lnTo>
                    <a:pt x="384683" y="33528"/>
                  </a:lnTo>
                  <a:lnTo>
                    <a:pt x="385508" y="34290"/>
                  </a:lnTo>
                  <a:lnTo>
                    <a:pt x="386740" y="36830"/>
                  </a:lnTo>
                  <a:lnTo>
                    <a:pt x="387540" y="38100"/>
                  </a:lnTo>
                  <a:lnTo>
                    <a:pt x="386918" y="38100"/>
                  </a:lnTo>
                  <a:lnTo>
                    <a:pt x="387807" y="40640"/>
                  </a:lnTo>
                  <a:lnTo>
                    <a:pt x="386918" y="39370"/>
                  </a:lnTo>
                  <a:lnTo>
                    <a:pt x="386029" y="38100"/>
                  </a:lnTo>
                  <a:lnTo>
                    <a:pt x="385889" y="38100"/>
                  </a:lnTo>
                  <a:lnTo>
                    <a:pt x="385610" y="36830"/>
                  </a:lnTo>
                  <a:lnTo>
                    <a:pt x="385584" y="38100"/>
                  </a:lnTo>
                  <a:lnTo>
                    <a:pt x="384175" y="36830"/>
                  </a:lnTo>
                  <a:lnTo>
                    <a:pt x="383641" y="36334"/>
                  </a:lnTo>
                  <a:lnTo>
                    <a:pt x="383540" y="36728"/>
                  </a:lnTo>
                  <a:lnTo>
                    <a:pt x="383641" y="38100"/>
                  </a:lnTo>
                  <a:lnTo>
                    <a:pt x="383768" y="39370"/>
                  </a:lnTo>
                  <a:lnTo>
                    <a:pt x="382143" y="39370"/>
                  </a:lnTo>
                  <a:lnTo>
                    <a:pt x="379780" y="36830"/>
                  </a:lnTo>
                  <a:lnTo>
                    <a:pt x="383527" y="36830"/>
                  </a:lnTo>
                  <a:lnTo>
                    <a:pt x="380542" y="35560"/>
                  </a:lnTo>
                  <a:lnTo>
                    <a:pt x="382778" y="35560"/>
                  </a:lnTo>
                  <a:lnTo>
                    <a:pt x="382930" y="35560"/>
                  </a:lnTo>
                  <a:lnTo>
                    <a:pt x="378345" y="31750"/>
                  </a:lnTo>
                  <a:lnTo>
                    <a:pt x="383870" y="35382"/>
                  </a:lnTo>
                  <a:lnTo>
                    <a:pt x="384835" y="35382"/>
                  </a:lnTo>
                  <a:lnTo>
                    <a:pt x="384124" y="34290"/>
                  </a:lnTo>
                  <a:lnTo>
                    <a:pt x="383882" y="35306"/>
                  </a:lnTo>
                  <a:lnTo>
                    <a:pt x="380580" y="31750"/>
                  </a:lnTo>
                  <a:lnTo>
                    <a:pt x="379399" y="30480"/>
                  </a:lnTo>
                  <a:lnTo>
                    <a:pt x="376707" y="31750"/>
                  </a:lnTo>
                  <a:lnTo>
                    <a:pt x="378180" y="34290"/>
                  </a:lnTo>
                  <a:lnTo>
                    <a:pt x="375462" y="35560"/>
                  </a:lnTo>
                  <a:lnTo>
                    <a:pt x="376199" y="36830"/>
                  </a:lnTo>
                  <a:lnTo>
                    <a:pt x="377393" y="36830"/>
                  </a:lnTo>
                  <a:lnTo>
                    <a:pt x="378104" y="39370"/>
                  </a:lnTo>
                  <a:lnTo>
                    <a:pt x="377253" y="44450"/>
                  </a:lnTo>
                  <a:lnTo>
                    <a:pt x="370395" y="34290"/>
                  </a:lnTo>
                  <a:lnTo>
                    <a:pt x="371055" y="39370"/>
                  </a:lnTo>
                  <a:lnTo>
                    <a:pt x="371906" y="41910"/>
                  </a:lnTo>
                  <a:lnTo>
                    <a:pt x="374383" y="45720"/>
                  </a:lnTo>
                  <a:lnTo>
                    <a:pt x="371398" y="44450"/>
                  </a:lnTo>
                  <a:lnTo>
                    <a:pt x="370776" y="43180"/>
                  </a:lnTo>
                  <a:lnTo>
                    <a:pt x="369531" y="40640"/>
                  </a:lnTo>
                  <a:lnTo>
                    <a:pt x="367258" y="41910"/>
                  </a:lnTo>
                  <a:lnTo>
                    <a:pt x="368782" y="43180"/>
                  </a:lnTo>
                  <a:lnTo>
                    <a:pt x="368287" y="43180"/>
                  </a:lnTo>
                  <a:lnTo>
                    <a:pt x="365010" y="41910"/>
                  </a:lnTo>
                  <a:lnTo>
                    <a:pt x="367563" y="44551"/>
                  </a:lnTo>
                  <a:lnTo>
                    <a:pt x="368833" y="43218"/>
                  </a:lnTo>
                  <a:lnTo>
                    <a:pt x="371817" y="45720"/>
                  </a:lnTo>
                  <a:lnTo>
                    <a:pt x="368668" y="45720"/>
                  </a:lnTo>
                  <a:lnTo>
                    <a:pt x="367601" y="46990"/>
                  </a:lnTo>
                  <a:lnTo>
                    <a:pt x="365264" y="44450"/>
                  </a:lnTo>
                  <a:lnTo>
                    <a:pt x="363448" y="45720"/>
                  </a:lnTo>
                  <a:lnTo>
                    <a:pt x="362585" y="49530"/>
                  </a:lnTo>
                  <a:lnTo>
                    <a:pt x="361734" y="50609"/>
                  </a:lnTo>
                  <a:lnTo>
                    <a:pt x="361734" y="52070"/>
                  </a:lnTo>
                  <a:lnTo>
                    <a:pt x="361149" y="53340"/>
                  </a:lnTo>
                  <a:lnTo>
                    <a:pt x="361734" y="52070"/>
                  </a:lnTo>
                  <a:lnTo>
                    <a:pt x="361734" y="50609"/>
                  </a:lnTo>
                  <a:lnTo>
                    <a:pt x="360819" y="51752"/>
                  </a:lnTo>
                  <a:lnTo>
                    <a:pt x="360819" y="55880"/>
                  </a:lnTo>
                  <a:lnTo>
                    <a:pt x="359232" y="55880"/>
                  </a:lnTo>
                  <a:lnTo>
                    <a:pt x="358292" y="54610"/>
                  </a:lnTo>
                  <a:lnTo>
                    <a:pt x="360311" y="54610"/>
                  </a:lnTo>
                  <a:lnTo>
                    <a:pt x="360819" y="55880"/>
                  </a:lnTo>
                  <a:lnTo>
                    <a:pt x="360819" y="51752"/>
                  </a:lnTo>
                  <a:lnTo>
                    <a:pt x="360565" y="52070"/>
                  </a:lnTo>
                  <a:lnTo>
                    <a:pt x="360083" y="50800"/>
                  </a:lnTo>
                  <a:lnTo>
                    <a:pt x="359829" y="49530"/>
                  </a:lnTo>
                  <a:lnTo>
                    <a:pt x="358635" y="49530"/>
                  </a:lnTo>
                  <a:lnTo>
                    <a:pt x="356666" y="53340"/>
                  </a:lnTo>
                  <a:lnTo>
                    <a:pt x="351917" y="53340"/>
                  </a:lnTo>
                  <a:lnTo>
                    <a:pt x="347726" y="54610"/>
                  </a:lnTo>
                  <a:lnTo>
                    <a:pt x="348399" y="57150"/>
                  </a:lnTo>
                  <a:lnTo>
                    <a:pt x="348119" y="57150"/>
                  </a:lnTo>
                  <a:lnTo>
                    <a:pt x="348272" y="59690"/>
                  </a:lnTo>
                  <a:lnTo>
                    <a:pt x="347738" y="59690"/>
                  </a:lnTo>
                  <a:lnTo>
                    <a:pt x="346379" y="58420"/>
                  </a:lnTo>
                  <a:lnTo>
                    <a:pt x="346252" y="57150"/>
                  </a:lnTo>
                  <a:lnTo>
                    <a:pt x="345757" y="60960"/>
                  </a:lnTo>
                  <a:lnTo>
                    <a:pt x="343738" y="66040"/>
                  </a:lnTo>
                  <a:lnTo>
                    <a:pt x="339686" y="64770"/>
                  </a:lnTo>
                  <a:lnTo>
                    <a:pt x="339585" y="63500"/>
                  </a:lnTo>
                  <a:lnTo>
                    <a:pt x="337197" y="63500"/>
                  </a:lnTo>
                  <a:lnTo>
                    <a:pt x="341363" y="69850"/>
                  </a:lnTo>
                  <a:lnTo>
                    <a:pt x="338150" y="68580"/>
                  </a:lnTo>
                  <a:lnTo>
                    <a:pt x="333756" y="69850"/>
                  </a:lnTo>
                  <a:lnTo>
                    <a:pt x="331381" y="74930"/>
                  </a:lnTo>
                  <a:lnTo>
                    <a:pt x="325907" y="73660"/>
                  </a:lnTo>
                  <a:lnTo>
                    <a:pt x="327914" y="77470"/>
                  </a:lnTo>
                  <a:lnTo>
                    <a:pt x="321183" y="73660"/>
                  </a:lnTo>
                  <a:lnTo>
                    <a:pt x="324459" y="78740"/>
                  </a:lnTo>
                  <a:lnTo>
                    <a:pt x="320624" y="78740"/>
                  </a:lnTo>
                  <a:lnTo>
                    <a:pt x="320598" y="77470"/>
                  </a:lnTo>
                  <a:lnTo>
                    <a:pt x="315556" y="77470"/>
                  </a:lnTo>
                  <a:lnTo>
                    <a:pt x="317512" y="81280"/>
                  </a:lnTo>
                  <a:lnTo>
                    <a:pt x="316915" y="82550"/>
                  </a:lnTo>
                  <a:lnTo>
                    <a:pt x="315048" y="80010"/>
                  </a:lnTo>
                  <a:lnTo>
                    <a:pt x="315645" y="83820"/>
                  </a:lnTo>
                  <a:lnTo>
                    <a:pt x="312775" y="81280"/>
                  </a:lnTo>
                  <a:lnTo>
                    <a:pt x="312331" y="82550"/>
                  </a:lnTo>
                  <a:lnTo>
                    <a:pt x="313918" y="82550"/>
                  </a:lnTo>
                  <a:lnTo>
                    <a:pt x="314388" y="83820"/>
                  </a:lnTo>
                  <a:lnTo>
                    <a:pt x="313791" y="85090"/>
                  </a:lnTo>
                  <a:lnTo>
                    <a:pt x="309651" y="83820"/>
                  </a:lnTo>
                  <a:lnTo>
                    <a:pt x="308686" y="82550"/>
                  </a:lnTo>
                  <a:lnTo>
                    <a:pt x="306870" y="87630"/>
                  </a:lnTo>
                  <a:lnTo>
                    <a:pt x="337705" y="87630"/>
                  </a:lnTo>
                  <a:lnTo>
                    <a:pt x="340652" y="91440"/>
                  </a:lnTo>
                  <a:lnTo>
                    <a:pt x="343192" y="90170"/>
                  </a:lnTo>
                  <a:lnTo>
                    <a:pt x="347992" y="91440"/>
                  </a:lnTo>
                  <a:lnTo>
                    <a:pt x="348043" y="90170"/>
                  </a:lnTo>
                  <a:lnTo>
                    <a:pt x="348195" y="86360"/>
                  </a:lnTo>
                  <a:lnTo>
                    <a:pt x="349199" y="87630"/>
                  </a:lnTo>
                  <a:lnTo>
                    <a:pt x="355244" y="87630"/>
                  </a:lnTo>
                  <a:lnTo>
                    <a:pt x="353682" y="85610"/>
                  </a:lnTo>
                  <a:lnTo>
                    <a:pt x="354126" y="81280"/>
                  </a:lnTo>
                  <a:lnTo>
                    <a:pt x="354482" y="78740"/>
                  </a:lnTo>
                  <a:lnTo>
                    <a:pt x="355968" y="81280"/>
                  </a:lnTo>
                  <a:lnTo>
                    <a:pt x="354952" y="77470"/>
                  </a:lnTo>
                  <a:lnTo>
                    <a:pt x="354406" y="76200"/>
                  </a:lnTo>
                  <a:lnTo>
                    <a:pt x="355409" y="74930"/>
                  </a:lnTo>
                  <a:lnTo>
                    <a:pt x="356019" y="74930"/>
                  </a:lnTo>
                  <a:lnTo>
                    <a:pt x="357098" y="76200"/>
                  </a:lnTo>
                  <a:lnTo>
                    <a:pt x="358343" y="76200"/>
                  </a:lnTo>
                  <a:lnTo>
                    <a:pt x="355549" y="72390"/>
                  </a:lnTo>
                  <a:lnTo>
                    <a:pt x="357987" y="73660"/>
                  </a:lnTo>
                  <a:lnTo>
                    <a:pt x="358508" y="74930"/>
                  </a:lnTo>
                  <a:lnTo>
                    <a:pt x="359956" y="73660"/>
                  </a:lnTo>
                  <a:lnTo>
                    <a:pt x="359257" y="73660"/>
                  </a:lnTo>
                  <a:lnTo>
                    <a:pt x="358990" y="72390"/>
                  </a:lnTo>
                  <a:lnTo>
                    <a:pt x="358711" y="71120"/>
                  </a:lnTo>
                  <a:lnTo>
                    <a:pt x="358838" y="69850"/>
                  </a:lnTo>
                  <a:lnTo>
                    <a:pt x="361632" y="69850"/>
                  </a:lnTo>
                  <a:lnTo>
                    <a:pt x="363359" y="72390"/>
                  </a:lnTo>
                  <a:lnTo>
                    <a:pt x="362597" y="71120"/>
                  </a:lnTo>
                  <a:lnTo>
                    <a:pt x="362051" y="68580"/>
                  </a:lnTo>
                  <a:lnTo>
                    <a:pt x="363956" y="68580"/>
                  </a:lnTo>
                  <a:lnTo>
                    <a:pt x="364058" y="69850"/>
                  </a:lnTo>
                  <a:lnTo>
                    <a:pt x="366522" y="69850"/>
                  </a:lnTo>
                  <a:lnTo>
                    <a:pt x="367207" y="69265"/>
                  </a:lnTo>
                  <a:lnTo>
                    <a:pt x="366915" y="68580"/>
                  </a:lnTo>
                  <a:lnTo>
                    <a:pt x="365848" y="66040"/>
                  </a:lnTo>
                  <a:lnTo>
                    <a:pt x="365315" y="64770"/>
                  </a:lnTo>
                  <a:lnTo>
                    <a:pt x="368490" y="66040"/>
                  </a:lnTo>
                  <a:lnTo>
                    <a:pt x="369087" y="67310"/>
                  </a:lnTo>
                  <a:lnTo>
                    <a:pt x="369773" y="67310"/>
                  </a:lnTo>
                  <a:lnTo>
                    <a:pt x="368007" y="68580"/>
                  </a:lnTo>
                  <a:lnTo>
                    <a:pt x="367207" y="69265"/>
                  </a:lnTo>
                  <a:lnTo>
                    <a:pt x="370370" y="69265"/>
                  </a:lnTo>
                  <a:lnTo>
                    <a:pt x="370103" y="67310"/>
                  </a:lnTo>
                  <a:lnTo>
                    <a:pt x="372935" y="67310"/>
                  </a:lnTo>
                  <a:lnTo>
                    <a:pt x="372973" y="68580"/>
                  </a:lnTo>
                  <a:lnTo>
                    <a:pt x="373443" y="68580"/>
                  </a:lnTo>
                  <a:lnTo>
                    <a:pt x="373583" y="67310"/>
                  </a:lnTo>
                  <a:lnTo>
                    <a:pt x="375170" y="67310"/>
                  </a:lnTo>
                  <a:lnTo>
                    <a:pt x="376656" y="68580"/>
                  </a:lnTo>
                  <a:lnTo>
                    <a:pt x="377494" y="67310"/>
                  </a:lnTo>
                  <a:lnTo>
                    <a:pt x="378244" y="66040"/>
                  </a:lnTo>
                  <a:lnTo>
                    <a:pt x="376478" y="63563"/>
                  </a:lnTo>
                  <a:lnTo>
                    <a:pt x="376478" y="67310"/>
                  </a:lnTo>
                  <a:lnTo>
                    <a:pt x="375539" y="67310"/>
                  </a:lnTo>
                  <a:lnTo>
                    <a:pt x="375742" y="66040"/>
                  </a:lnTo>
                  <a:lnTo>
                    <a:pt x="376339" y="66040"/>
                  </a:lnTo>
                  <a:lnTo>
                    <a:pt x="376478" y="67310"/>
                  </a:lnTo>
                  <a:lnTo>
                    <a:pt x="376478" y="63563"/>
                  </a:lnTo>
                  <a:lnTo>
                    <a:pt x="377621" y="63500"/>
                  </a:lnTo>
                  <a:lnTo>
                    <a:pt x="375564" y="62344"/>
                  </a:lnTo>
                  <a:lnTo>
                    <a:pt x="375412" y="63500"/>
                  </a:lnTo>
                  <a:lnTo>
                    <a:pt x="374396" y="63500"/>
                  </a:lnTo>
                  <a:lnTo>
                    <a:pt x="373202" y="64770"/>
                  </a:lnTo>
                  <a:lnTo>
                    <a:pt x="372859" y="63500"/>
                  </a:lnTo>
                  <a:lnTo>
                    <a:pt x="372694" y="62230"/>
                  </a:lnTo>
                  <a:lnTo>
                    <a:pt x="374421" y="62230"/>
                  </a:lnTo>
                  <a:lnTo>
                    <a:pt x="373189" y="59690"/>
                  </a:lnTo>
                  <a:lnTo>
                    <a:pt x="372567" y="58420"/>
                  </a:lnTo>
                  <a:lnTo>
                    <a:pt x="375945" y="60960"/>
                  </a:lnTo>
                  <a:lnTo>
                    <a:pt x="379107" y="60960"/>
                  </a:lnTo>
                  <a:lnTo>
                    <a:pt x="380860" y="63500"/>
                  </a:lnTo>
                  <a:lnTo>
                    <a:pt x="381990" y="59690"/>
                  </a:lnTo>
                  <a:lnTo>
                    <a:pt x="385203" y="58420"/>
                  </a:lnTo>
                  <a:lnTo>
                    <a:pt x="384213" y="55880"/>
                  </a:lnTo>
                  <a:lnTo>
                    <a:pt x="383717" y="54610"/>
                  </a:lnTo>
                  <a:lnTo>
                    <a:pt x="383222" y="53340"/>
                  </a:lnTo>
                  <a:lnTo>
                    <a:pt x="383400" y="52070"/>
                  </a:lnTo>
                  <a:lnTo>
                    <a:pt x="384873" y="53340"/>
                  </a:lnTo>
                  <a:lnTo>
                    <a:pt x="385597" y="54610"/>
                  </a:lnTo>
                  <a:lnTo>
                    <a:pt x="385127" y="55880"/>
                  </a:lnTo>
                  <a:lnTo>
                    <a:pt x="385432" y="55880"/>
                  </a:lnTo>
                  <a:lnTo>
                    <a:pt x="385787" y="54610"/>
                  </a:lnTo>
                  <a:lnTo>
                    <a:pt x="388658" y="53340"/>
                  </a:lnTo>
                  <a:lnTo>
                    <a:pt x="388327" y="52717"/>
                  </a:lnTo>
                  <a:lnTo>
                    <a:pt x="388200" y="52476"/>
                  </a:lnTo>
                  <a:lnTo>
                    <a:pt x="386626" y="49530"/>
                  </a:lnTo>
                  <a:lnTo>
                    <a:pt x="389191" y="49530"/>
                  </a:lnTo>
                  <a:lnTo>
                    <a:pt x="388340" y="52070"/>
                  </a:lnTo>
                  <a:lnTo>
                    <a:pt x="388327" y="52717"/>
                  </a:lnTo>
                  <a:lnTo>
                    <a:pt x="389610" y="50800"/>
                  </a:lnTo>
                  <a:lnTo>
                    <a:pt x="390042" y="52070"/>
                  </a:lnTo>
                  <a:lnTo>
                    <a:pt x="393573" y="50800"/>
                  </a:lnTo>
                  <a:lnTo>
                    <a:pt x="393852" y="49530"/>
                  </a:lnTo>
                  <a:lnTo>
                    <a:pt x="394423" y="46990"/>
                  </a:lnTo>
                  <a:lnTo>
                    <a:pt x="395185" y="44450"/>
                  </a:lnTo>
                  <a:lnTo>
                    <a:pt x="395566" y="43180"/>
                  </a:lnTo>
                  <a:lnTo>
                    <a:pt x="399923" y="41910"/>
                  </a:lnTo>
                  <a:lnTo>
                    <a:pt x="398576" y="41910"/>
                  </a:lnTo>
                  <a:lnTo>
                    <a:pt x="405815" y="40640"/>
                  </a:lnTo>
                  <a:lnTo>
                    <a:pt x="407136" y="30480"/>
                  </a:lnTo>
                  <a:lnTo>
                    <a:pt x="415518" y="31750"/>
                  </a:lnTo>
                  <a:lnTo>
                    <a:pt x="417614" y="30480"/>
                  </a:lnTo>
                  <a:lnTo>
                    <a:pt x="416255" y="29210"/>
                  </a:lnTo>
                  <a:lnTo>
                    <a:pt x="416102" y="27940"/>
                  </a:lnTo>
                  <a:lnTo>
                    <a:pt x="415963" y="26670"/>
                  </a:lnTo>
                  <a:lnTo>
                    <a:pt x="418211" y="29210"/>
                  </a:lnTo>
                  <a:lnTo>
                    <a:pt x="417690" y="26670"/>
                  </a:lnTo>
                  <a:lnTo>
                    <a:pt x="417436" y="25400"/>
                  </a:lnTo>
                  <a:lnTo>
                    <a:pt x="417576" y="24130"/>
                  </a:lnTo>
                  <a:lnTo>
                    <a:pt x="417868" y="21590"/>
                  </a:lnTo>
                  <a:lnTo>
                    <a:pt x="425881" y="27940"/>
                  </a:lnTo>
                  <a:lnTo>
                    <a:pt x="425399" y="22860"/>
                  </a:lnTo>
                  <a:lnTo>
                    <a:pt x="424561" y="21590"/>
                  </a:lnTo>
                  <a:lnTo>
                    <a:pt x="423735" y="20320"/>
                  </a:lnTo>
                  <a:lnTo>
                    <a:pt x="424929" y="20320"/>
                  </a:lnTo>
                  <a:lnTo>
                    <a:pt x="425958" y="17780"/>
                  </a:lnTo>
                  <a:lnTo>
                    <a:pt x="426885" y="18643"/>
                  </a:lnTo>
                  <a:lnTo>
                    <a:pt x="426250" y="17780"/>
                  </a:lnTo>
                  <a:lnTo>
                    <a:pt x="427304" y="17780"/>
                  </a:lnTo>
                  <a:lnTo>
                    <a:pt x="428383" y="19050"/>
                  </a:lnTo>
                  <a:lnTo>
                    <a:pt x="428942" y="15240"/>
                  </a:lnTo>
                  <a:lnTo>
                    <a:pt x="431507" y="15240"/>
                  </a:lnTo>
                  <a:lnTo>
                    <a:pt x="432765" y="20320"/>
                  </a:lnTo>
                  <a:lnTo>
                    <a:pt x="435610" y="19050"/>
                  </a:lnTo>
                  <a:lnTo>
                    <a:pt x="436194" y="1778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4139431" y="5043214"/>
              <a:ext cx="697865" cy="684530"/>
            </a:xfrm>
            <a:custGeom>
              <a:avLst/>
              <a:gdLst/>
              <a:ahLst/>
              <a:cxnLst/>
              <a:rect l="l" t="t" r="r" b="b"/>
              <a:pathLst>
                <a:path w="697865" h="684529">
                  <a:moveTo>
                    <a:pt x="83083" y="567690"/>
                  </a:moveTo>
                  <a:lnTo>
                    <a:pt x="82473" y="566547"/>
                  </a:lnTo>
                  <a:lnTo>
                    <a:pt x="81229" y="565785"/>
                  </a:lnTo>
                  <a:lnTo>
                    <a:pt x="81165" y="565658"/>
                  </a:lnTo>
                  <a:lnTo>
                    <a:pt x="80924" y="565658"/>
                  </a:lnTo>
                  <a:lnTo>
                    <a:pt x="80479" y="565785"/>
                  </a:lnTo>
                  <a:lnTo>
                    <a:pt x="80314" y="566801"/>
                  </a:lnTo>
                  <a:lnTo>
                    <a:pt x="80225" y="566991"/>
                  </a:lnTo>
                  <a:lnTo>
                    <a:pt x="80225" y="568071"/>
                  </a:lnTo>
                  <a:lnTo>
                    <a:pt x="80213" y="568452"/>
                  </a:lnTo>
                  <a:lnTo>
                    <a:pt x="80149" y="568579"/>
                  </a:lnTo>
                  <a:lnTo>
                    <a:pt x="80225" y="568071"/>
                  </a:lnTo>
                  <a:lnTo>
                    <a:pt x="80225" y="566991"/>
                  </a:lnTo>
                  <a:lnTo>
                    <a:pt x="80010" y="567436"/>
                  </a:lnTo>
                  <a:lnTo>
                    <a:pt x="79108" y="567690"/>
                  </a:lnTo>
                  <a:lnTo>
                    <a:pt x="78536" y="567309"/>
                  </a:lnTo>
                  <a:lnTo>
                    <a:pt x="77851" y="566166"/>
                  </a:lnTo>
                  <a:lnTo>
                    <a:pt x="77089" y="564515"/>
                  </a:lnTo>
                  <a:lnTo>
                    <a:pt x="76771" y="563880"/>
                  </a:lnTo>
                  <a:lnTo>
                    <a:pt x="76377" y="563118"/>
                  </a:lnTo>
                  <a:lnTo>
                    <a:pt x="75120" y="562864"/>
                  </a:lnTo>
                  <a:lnTo>
                    <a:pt x="74282" y="563118"/>
                  </a:lnTo>
                  <a:lnTo>
                    <a:pt x="73888" y="563880"/>
                  </a:lnTo>
                  <a:lnTo>
                    <a:pt x="73533" y="563880"/>
                  </a:lnTo>
                  <a:lnTo>
                    <a:pt x="73101" y="563499"/>
                  </a:lnTo>
                  <a:lnTo>
                    <a:pt x="72542" y="562864"/>
                  </a:lnTo>
                  <a:lnTo>
                    <a:pt x="72174" y="562229"/>
                  </a:lnTo>
                  <a:lnTo>
                    <a:pt x="72034" y="561975"/>
                  </a:lnTo>
                  <a:lnTo>
                    <a:pt x="71348" y="561467"/>
                  </a:lnTo>
                  <a:lnTo>
                    <a:pt x="70612" y="560832"/>
                  </a:lnTo>
                  <a:lnTo>
                    <a:pt x="70307" y="560578"/>
                  </a:lnTo>
                  <a:lnTo>
                    <a:pt x="68745" y="559562"/>
                  </a:lnTo>
                  <a:lnTo>
                    <a:pt x="68084" y="559943"/>
                  </a:lnTo>
                  <a:lnTo>
                    <a:pt x="67386" y="560832"/>
                  </a:lnTo>
                  <a:lnTo>
                    <a:pt x="66687" y="559689"/>
                  </a:lnTo>
                  <a:lnTo>
                    <a:pt x="65862" y="559435"/>
                  </a:lnTo>
                  <a:lnTo>
                    <a:pt x="64909" y="560070"/>
                  </a:lnTo>
                  <a:lnTo>
                    <a:pt x="64833" y="560832"/>
                  </a:lnTo>
                  <a:lnTo>
                    <a:pt x="64757" y="561086"/>
                  </a:lnTo>
                  <a:lnTo>
                    <a:pt x="64236" y="562102"/>
                  </a:lnTo>
                  <a:lnTo>
                    <a:pt x="63868" y="562229"/>
                  </a:lnTo>
                  <a:lnTo>
                    <a:pt x="62788" y="561975"/>
                  </a:lnTo>
                  <a:lnTo>
                    <a:pt x="62331" y="562102"/>
                  </a:lnTo>
                  <a:lnTo>
                    <a:pt x="61633" y="562610"/>
                  </a:lnTo>
                  <a:lnTo>
                    <a:pt x="61404" y="563118"/>
                  </a:lnTo>
                  <a:lnTo>
                    <a:pt x="61328" y="564515"/>
                  </a:lnTo>
                  <a:lnTo>
                    <a:pt x="60286" y="564261"/>
                  </a:lnTo>
                  <a:lnTo>
                    <a:pt x="59537" y="564261"/>
                  </a:lnTo>
                  <a:lnTo>
                    <a:pt x="59220" y="564896"/>
                  </a:lnTo>
                  <a:lnTo>
                    <a:pt x="58521" y="565531"/>
                  </a:lnTo>
                  <a:lnTo>
                    <a:pt x="57416" y="566293"/>
                  </a:lnTo>
                  <a:lnTo>
                    <a:pt x="56286" y="566674"/>
                  </a:lnTo>
                  <a:lnTo>
                    <a:pt x="55219" y="567182"/>
                  </a:lnTo>
                  <a:lnTo>
                    <a:pt x="53213" y="568198"/>
                  </a:lnTo>
                  <a:lnTo>
                    <a:pt x="51904" y="569468"/>
                  </a:lnTo>
                  <a:lnTo>
                    <a:pt x="51282" y="571246"/>
                  </a:lnTo>
                  <a:lnTo>
                    <a:pt x="50444" y="570738"/>
                  </a:lnTo>
                  <a:lnTo>
                    <a:pt x="49530" y="570992"/>
                  </a:lnTo>
                  <a:lnTo>
                    <a:pt x="48590" y="572135"/>
                  </a:lnTo>
                  <a:lnTo>
                    <a:pt x="47434" y="573278"/>
                  </a:lnTo>
                  <a:lnTo>
                    <a:pt x="46583" y="574548"/>
                  </a:lnTo>
                  <a:lnTo>
                    <a:pt x="45313" y="575945"/>
                  </a:lnTo>
                  <a:lnTo>
                    <a:pt x="44094" y="577596"/>
                  </a:lnTo>
                  <a:lnTo>
                    <a:pt x="40589" y="583184"/>
                  </a:lnTo>
                  <a:lnTo>
                    <a:pt x="68478" y="583184"/>
                  </a:lnTo>
                  <a:lnTo>
                    <a:pt x="70726" y="581152"/>
                  </a:lnTo>
                  <a:lnTo>
                    <a:pt x="70789" y="579882"/>
                  </a:lnTo>
                  <a:lnTo>
                    <a:pt x="71386" y="579374"/>
                  </a:lnTo>
                  <a:lnTo>
                    <a:pt x="72529" y="579882"/>
                  </a:lnTo>
                  <a:lnTo>
                    <a:pt x="73545" y="579374"/>
                  </a:lnTo>
                  <a:lnTo>
                    <a:pt x="75323" y="578485"/>
                  </a:lnTo>
                  <a:lnTo>
                    <a:pt x="76733" y="577596"/>
                  </a:lnTo>
                  <a:lnTo>
                    <a:pt x="77609" y="576961"/>
                  </a:lnTo>
                  <a:lnTo>
                    <a:pt x="78600" y="575945"/>
                  </a:lnTo>
                  <a:lnTo>
                    <a:pt x="79552" y="575310"/>
                  </a:lnTo>
                  <a:lnTo>
                    <a:pt x="80314" y="574548"/>
                  </a:lnTo>
                  <a:lnTo>
                    <a:pt x="81292" y="573786"/>
                  </a:lnTo>
                  <a:lnTo>
                    <a:pt x="82562" y="572516"/>
                  </a:lnTo>
                  <a:lnTo>
                    <a:pt x="82359" y="571373"/>
                  </a:lnTo>
                  <a:lnTo>
                    <a:pt x="82130" y="571246"/>
                  </a:lnTo>
                  <a:lnTo>
                    <a:pt x="80733" y="570484"/>
                  </a:lnTo>
                  <a:lnTo>
                    <a:pt x="80822" y="570230"/>
                  </a:lnTo>
                  <a:lnTo>
                    <a:pt x="81191" y="570103"/>
                  </a:lnTo>
                  <a:lnTo>
                    <a:pt x="81800" y="569849"/>
                  </a:lnTo>
                  <a:lnTo>
                    <a:pt x="83070" y="569214"/>
                  </a:lnTo>
                  <a:lnTo>
                    <a:pt x="83083" y="568579"/>
                  </a:lnTo>
                  <a:lnTo>
                    <a:pt x="83083" y="568071"/>
                  </a:lnTo>
                  <a:lnTo>
                    <a:pt x="83083" y="567690"/>
                  </a:lnTo>
                  <a:close/>
                </a:path>
                <a:path w="697865" h="684529">
                  <a:moveTo>
                    <a:pt x="101561" y="647319"/>
                  </a:moveTo>
                  <a:lnTo>
                    <a:pt x="101015" y="646557"/>
                  </a:lnTo>
                  <a:lnTo>
                    <a:pt x="100660" y="646049"/>
                  </a:lnTo>
                  <a:lnTo>
                    <a:pt x="99644" y="645160"/>
                  </a:lnTo>
                  <a:lnTo>
                    <a:pt x="99618" y="645033"/>
                  </a:lnTo>
                  <a:lnTo>
                    <a:pt x="99136" y="642747"/>
                  </a:lnTo>
                  <a:lnTo>
                    <a:pt x="99161" y="641731"/>
                  </a:lnTo>
                  <a:lnTo>
                    <a:pt x="99364" y="640461"/>
                  </a:lnTo>
                  <a:lnTo>
                    <a:pt x="100507" y="639445"/>
                  </a:lnTo>
                  <a:lnTo>
                    <a:pt x="99568" y="639064"/>
                  </a:lnTo>
                  <a:lnTo>
                    <a:pt x="98933" y="638937"/>
                  </a:lnTo>
                  <a:lnTo>
                    <a:pt x="97586" y="639318"/>
                  </a:lnTo>
                  <a:lnTo>
                    <a:pt x="96799" y="639445"/>
                  </a:lnTo>
                  <a:lnTo>
                    <a:pt x="96062" y="639064"/>
                  </a:lnTo>
                  <a:lnTo>
                    <a:pt x="95808" y="638937"/>
                  </a:lnTo>
                  <a:lnTo>
                    <a:pt x="95516" y="638429"/>
                  </a:lnTo>
                  <a:lnTo>
                    <a:pt x="95402" y="637413"/>
                  </a:lnTo>
                  <a:lnTo>
                    <a:pt x="95427" y="635127"/>
                  </a:lnTo>
                  <a:lnTo>
                    <a:pt x="95351" y="634365"/>
                  </a:lnTo>
                  <a:lnTo>
                    <a:pt x="95262" y="633984"/>
                  </a:lnTo>
                  <a:lnTo>
                    <a:pt x="95059" y="633349"/>
                  </a:lnTo>
                  <a:lnTo>
                    <a:pt x="95008" y="633222"/>
                  </a:lnTo>
                  <a:lnTo>
                    <a:pt x="93218" y="633349"/>
                  </a:lnTo>
                  <a:lnTo>
                    <a:pt x="92138" y="633095"/>
                  </a:lnTo>
                  <a:lnTo>
                    <a:pt x="91782" y="632460"/>
                  </a:lnTo>
                  <a:lnTo>
                    <a:pt x="91541" y="632206"/>
                  </a:lnTo>
                  <a:lnTo>
                    <a:pt x="91414" y="632079"/>
                  </a:lnTo>
                  <a:lnTo>
                    <a:pt x="91325" y="631825"/>
                  </a:lnTo>
                  <a:lnTo>
                    <a:pt x="91274" y="631698"/>
                  </a:lnTo>
                  <a:lnTo>
                    <a:pt x="90766" y="631190"/>
                  </a:lnTo>
                  <a:lnTo>
                    <a:pt x="90284" y="630936"/>
                  </a:lnTo>
                  <a:lnTo>
                    <a:pt x="89776" y="630936"/>
                  </a:lnTo>
                  <a:lnTo>
                    <a:pt x="88023" y="631698"/>
                  </a:lnTo>
                  <a:lnTo>
                    <a:pt x="86918" y="631825"/>
                  </a:lnTo>
                  <a:lnTo>
                    <a:pt x="86474" y="631444"/>
                  </a:lnTo>
                  <a:lnTo>
                    <a:pt x="86182" y="631317"/>
                  </a:lnTo>
                  <a:lnTo>
                    <a:pt x="85788" y="630936"/>
                  </a:lnTo>
                  <a:lnTo>
                    <a:pt x="85598" y="630809"/>
                  </a:lnTo>
                  <a:lnTo>
                    <a:pt x="85077" y="630809"/>
                  </a:lnTo>
                  <a:lnTo>
                    <a:pt x="84213" y="630682"/>
                  </a:lnTo>
                  <a:lnTo>
                    <a:pt x="84023" y="630555"/>
                  </a:lnTo>
                  <a:lnTo>
                    <a:pt x="83845" y="630301"/>
                  </a:lnTo>
                  <a:lnTo>
                    <a:pt x="83807" y="630174"/>
                  </a:lnTo>
                  <a:lnTo>
                    <a:pt x="83680" y="629031"/>
                  </a:lnTo>
                  <a:lnTo>
                    <a:pt x="83134" y="628904"/>
                  </a:lnTo>
                  <a:lnTo>
                    <a:pt x="82130" y="628904"/>
                  </a:lnTo>
                  <a:lnTo>
                    <a:pt x="82257" y="629285"/>
                  </a:lnTo>
                  <a:lnTo>
                    <a:pt x="82359" y="630047"/>
                  </a:lnTo>
                  <a:lnTo>
                    <a:pt x="82054" y="630174"/>
                  </a:lnTo>
                  <a:lnTo>
                    <a:pt x="81013" y="628523"/>
                  </a:lnTo>
                  <a:lnTo>
                    <a:pt x="79349" y="629031"/>
                  </a:lnTo>
                  <a:lnTo>
                    <a:pt x="78244" y="628396"/>
                  </a:lnTo>
                  <a:lnTo>
                    <a:pt x="78155" y="628142"/>
                  </a:lnTo>
                  <a:lnTo>
                    <a:pt x="77990" y="627634"/>
                  </a:lnTo>
                  <a:lnTo>
                    <a:pt x="77647" y="626618"/>
                  </a:lnTo>
                  <a:lnTo>
                    <a:pt x="76390" y="627380"/>
                  </a:lnTo>
                  <a:lnTo>
                    <a:pt x="75590" y="627634"/>
                  </a:lnTo>
                  <a:lnTo>
                    <a:pt x="75260" y="627634"/>
                  </a:lnTo>
                  <a:lnTo>
                    <a:pt x="74396" y="627507"/>
                  </a:lnTo>
                  <a:lnTo>
                    <a:pt x="73825" y="627126"/>
                  </a:lnTo>
                  <a:lnTo>
                    <a:pt x="73533" y="626110"/>
                  </a:lnTo>
                  <a:lnTo>
                    <a:pt x="73342" y="626491"/>
                  </a:lnTo>
                  <a:lnTo>
                    <a:pt x="73329" y="627380"/>
                  </a:lnTo>
                  <a:lnTo>
                    <a:pt x="73215" y="627761"/>
                  </a:lnTo>
                  <a:lnTo>
                    <a:pt x="73050" y="628015"/>
                  </a:lnTo>
                  <a:lnTo>
                    <a:pt x="72910" y="628142"/>
                  </a:lnTo>
                  <a:lnTo>
                    <a:pt x="72415" y="628142"/>
                  </a:lnTo>
                  <a:lnTo>
                    <a:pt x="71983" y="627634"/>
                  </a:lnTo>
                  <a:lnTo>
                    <a:pt x="71831" y="627126"/>
                  </a:lnTo>
                  <a:lnTo>
                    <a:pt x="71640" y="626491"/>
                  </a:lnTo>
                  <a:lnTo>
                    <a:pt x="71386" y="626110"/>
                  </a:lnTo>
                  <a:lnTo>
                    <a:pt x="71208" y="625856"/>
                  </a:lnTo>
                  <a:lnTo>
                    <a:pt x="71094" y="625602"/>
                  </a:lnTo>
                  <a:lnTo>
                    <a:pt x="71031" y="625348"/>
                  </a:lnTo>
                  <a:lnTo>
                    <a:pt x="70789" y="625094"/>
                  </a:lnTo>
                  <a:lnTo>
                    <a:pt x="70383" y="624967"/>
                  </a:lnTo>
                  <a:lnTo>
                    <a:pt x="68935" y="625602"/>
                  </a:lnTo>
                  <a:lnTo>
                    <a:pt x="68097" y="625856"/>
                  </a:lnTo>
                  <a:lnTo>
                    <a:pt x="67894" y="625729"/>
                  </a:lnTo>
                  <a:lnTo>
                    <a:pt x="67551" y="625729"/>
                  </a:lnTo>
                  <a:lnTo>
                    <a:pt x="67030" y="624840"/>
                  </a:lnTo>
                  <a:lnTo>
                    <a:pt x="66344" y="623189"/>
                  </a:lnTo>
                  <a:lnTo>
                    <a:pt x="65646" y="624713"/>
                  </a:lnTo>
                  <a:lnTo>
                    <a:pt x="64770" y="625602"/>
                  </a:lnTo>
                  <a:lnTo>
                    <a:pt x="63766" y="626110"/>
                  </a:lnTo>
                  <a:lnTo>
                    <a:pt x="62382" y="621792"/>
                  </a:lnTo>
                  <a:lnTo>
                    <a:pt x="60706" y="621792"/>
                  </a:lnTo>
                  <a:lnTo>
                    <a:pt x="59105" y="620776"/>
                  </a:lnTo>
                  <a:lnTo>
                    <a:pt x="58216" y="619760"/>
                  </a:lnTo>
                  <a:lnTo>
                    <a:pt x="57797" y="619506"/>
                  </a:lnTo>
                  <a:lnTo>
                    <a:pt x="57594" y="619379"/>
                  </a:lnTo>
                  <a:lnTo>
                    <a:pt x="57416" y="619429"/>
                  </a:lnTo>
                  <a:lnTo>
                    <a:pt x="57416" y="621157"/>
                  </a:lnTo>
                  <a:lnTo>
                    <a:pt x="57277" y="621411"/>
                  </a:lnTo>
                  <a:lnTo>
                    <a:pt x="57048" y="621538"/>
                  </a:lnTo>
                  <a:lnTo>
                    <a:pt x="56934" y="621157"/>
                  </a:lnTo>
                  <a:lnTo>
                    <a:pt x="57023" y="620903"/>
                  </a:lnTo>
                  <a:lnTo>
                    <a:pt x="57416" y="621157"/>
                  </a:lnTo>
                  <a:lnTo>
                    <a:pt x="57416" y="619429"/>
                  </a:lnTo>
                  <a:lnTo>
                    <a:pt x="54013" y="616712"/>
                  </a:lnTo>
                  <a:lnTo>
                    <a:pt x="53771" y="616458"/>
                  </a:lnTo>
                  <a:lnTo>
                    <a:pt x="53682" y="619379"/>
                  </a:lnTo>
                  <a:lnTo>
                    <a:pt x="53454" y="619887"/>
                  </a:lnTo>
                  <a:lnTo>
                    <a:pt x="52552" y="620776"/>
                  </a:lnTo>
                  <a:lnTo>
                    <a:pt x="52209" y="619633"/>
                  </a:lnTo>
                  <a:lnTo>
                    <a:pt x="51930" y="618998"/>
                  </a:lnTo>
                  <a:lnTo>
                    <a:pt x="51663" y="618744"/>
                  </a:lnTo>
                  <a:lnTo>
                    <a:pt x="52197" y="618109"/>
                  </a:lnTo>
                  <a:lnTo>
                    <a:pt x="52628" y="617601"/>
                  </a:lnTo>
                  <a:lnTo>
                    <a:pt x="53251" y="617474"/>
                  </a:lnTo>
                  <a:lnTo>
                    <a:pt x="53619" y="618617"/>
                  </a:lnTo>
                  <a:lnTo>
                    <a:pt x="53682" y="619379"/>
                  </a:lnTo>
                  <a:lnTo>
                    <a:pt x="53682" y="616407"/>
                  </a:lnTo>
                  <a:lnTo>
                    <a:pt x="53352" y="616204"/>
                  </a:lnTo>
                  <a:lnTo>
                    <a:pt x="52743" y="615950"/>
                  </a:lnTo>
                  <a:lnTo>
                    <a:pt x="52539" y="616839"/>
                  </a:lnTo>
                  <a:lnTo>
                    <a:pt x="52031" y="617601"/>
                  </a:lnTo>
                  <a:lnTo>
                    <a:pt x="51219" y="618109"/>
                  </a:lnTo>
                  <a:lnTo>
                    <a:pt x="50368" y="616839"/>
                  </a:lnTo>
                  <a:lnTo>
                    <a:pt x="49593" y="615696"/>
                  </a:lnTo>
                  <a:lnTo>
                    <a:pt x="48564" y="614553"/>
                  </a:lnTo>
                  <a:lnTo>
                    <a:pt x="48107" y="614680"/>
                  </a:lnTo>
                  <a:lnTo>
                    <a:pt x="47345" y="615442"/>
                  </a:lnTo>
                  <a:lnTo>
                    <a:pt x="46812" y="616077"/>
                  </a:lnTo>
                  <a:lnTo>
                    <a:pt x="46050" y="616839"/>
                  </a:lnTo>
                  <a:lnTo>
                    <a:pt x="46494" y="615950"/>
                  </a:lnTo>
                  <a:lnTo>
                    <a:pt x="46545" y="615061"/>
                  </a:lnTo>
                  <a:lnTo>
                    <a:pt x="45999" y="614299"/>
                  </a:lnTo>
                  <a:lnTo>
                    <a:pt x="45872" y="613918"/>
                  </a:lnTo>
                  <a:lnTo>
                    <a:pt x="45758" y="613537"/>
                  </a:lnTo>
                  <a:lnTo>
                    <a:pt x="45199" y="613410"/>
                  </a:lnTo>
                  <a:lnTo>
                    <a:pt x="44361" y="613918"/>
                  </a:lnTo>
                  <a:lnTo>
                    <a:pt x="43662" y="613283"/>
                  </a:lnTo>
                  <a:lnTo>
                    <a:pt x="43256" y="613156"/>
                  </a:lnTo>
                  <a:lnTo>
                    <a:pt x="42849" y="613029"/>
                  </a:lnTo>
                  <a:lnTo>
                    <a:pt x="41884" y="613156"/>
                  </a:lnTo>
                  <a:lnTo>
                    <a:pt x="40373" y="613156"/>
                  </a:lnTo>
                  <a:lnTo>
                    <a:pt x="39687" y="613029"/>
                  </a:lnTo>
                  <a:lnTo>
                    <a:pt x="39243" y="612902"/>
                  </a:lnTo>
                  <a:lnTo>
                    <a:pt x="39039" y="612902"/>
                  </a:lnTo>
                  <a:lnTo>
                    <a:pt x="39649" y="612140"/>
                  </a:lnTo>
                  <a:lnTo>
                    <a:pt x="39649" y="611632"/>
                  </a:lnTo>
                  <a:lnTo>
                    <a:pt x="38150" y="610870"/>
                  </a:lnTo>
                  <a:lnTo>
                    <a:pt x="38227" y="610108"/>
                  </a:lnTo>
                  <a:lnTo>
                    <a:pt x="38684" y="609473"/>
                  </a:lnTo>
                  <a:lnTo>
                    <a:pt x="39636" y="610362"/>
                  </a:lnTo>
                  <a:lnTo>
                    <a:pt x="40398" y="610616"/>
                  </a:lnTo>
                  <a:lnTo>
                    <a:pt x="41008" y="610489"/>
                  </a:lnTo>
                  <a:lnTo>
                    <a:pt x="42024" y="609473"/>
                  </a:lnTo>
                  <a:lnTo>
                    <a:pt x="42913" y="608584"/>
                  </a:lnTo>
                  <a:lnTo>
                    <a:pt x="43434" y="607949"/>
                  </a:lnTo>
                  <a:lnTo>
                    <a:pt x="43611" y="607695"/>
                  </a:lnTo>
                  <a:lnTo>
                    <a:pt x="44119" y="606933"/>
                  </a:lnTo>
                  <a:lnTo>
                    <a:pt x="44373" y="606679"/>
                  </a:lnTo>
                  <a:lnTo>
                    <a:pt x="44729" y="606298"/>
                  </a:lnTo>
                  <a:lnTo>
                    <a:pt x="45250" y="605917"/>
                  </a:lnTo>
                  <a:lnTo>
                    <a:pt x="45707" y="605663"/>
                  </a:lnTo>
                  <a:lnTo>
                    <a:pt x="45669" y="605028"/>
                  </a:lnTo>
                  <a:lnTo>
                    <a:pt x="46113" y="604393"/>
                  </a:lnTo>
                  <a:lnTo>
                    <a:pt x="47078" y="603758"/>
                  </a:lnTo>
                  <a:lnTo>
                    <a:pt x="48361" y="603123"/>
                  </a:lnTo>
                  <a:lnTo>
                    <a:pt x="48983" y="601980"/>
                  </a:lnTo>
                  <a:lnTo>
                    <a:pt x="49288" y="600329"/>
                  </a:lnTo>
                  <a:lnTo>
                    <a:pt x="49390" y="600202"/>
                  </a:lnTo>
                  <a:lnTo>
                    <a:pt x="49872" y="599567"/>
                  </a:lnTo>
                  <a:lnTo>
                    <a:pt x="50736" y="599567"/>
                  </a:lnTo>
                  <a:lnTo>
                    <a:pt x="51625" y="599313"/>
                  </a:lnTo>
                  <a:lnTo>
                    <a:pt x="51930" y="598678"/>
                  </a:lnTo>
                  <a:lnTo>
                    <a:pt x="52171" y="598424"/>
                  </a:lnTo>
                  <a:lnTo>
                    <a:pt x="52349" y="598297"/>
                  </a:lnTo>
                  <a:lnTo>
                    <a:pt x="52578" y="597789"/>
                  </a:lnTo>
                  <a:lnTo>
                    <a:pt x="52743" y="597662"/>
                  </a:lnTo>
                  <a:lnTo>
                    <a:pt x="52997" y="597408"/>
                  </a:lnTo>
                  <a:lnTo>
                    <a:pt x="53301" y="596773"/>
                  </a:lnTo>
                  <a:lnTo>
                    <a:pt x="54140" y="596265"/>
                  </a:lnTo>
                  <a:lnTo>
                    <a:pt x="54838" y="595884"/>
                  </a:lnTo>
                  <a:lnTo>
                    <a:pt x="55295" y="594995"/>
                  </a:lnTo>
                  <a:lnTo>
                    <a:pt x="55511" y="593598"/>
                  </a:lnTo>
                  <a:lnTo>
                    <a:pt x="57251" y="591947"/>
                  </a:lnTo>
                  <a:lnTo>
                    <a:pt x="59207" y="590423"/>
                  </a:lnTo>
                  <a:lnTo>
                    <a:pt x="60744" y="588899"/>
                  </a:lnTo>
                  <a:lnTo>
                    <a:pt x="61531" y="587502"/>
                  </a:lnTo>
                  <a:lnTo>
                    <a:pt x="61633" y="585978"/>
                  </a:lnTo>
                  <a:lnTo>
                    <a:pt x="61747" y="585597"/>
                  </a:lnTo>
                  <a:lnTo>
                    <a:pt x="62001" y="585343"/>
                  </a:lnTo>
                  <a:lnTo>
                    <a:pt x="62852" y="585343"/>
                  </a:lnTo>
                  <a:lnTo>
                    <a:pt x="63233" y="585597"/>
                  </a:lnTo>
                  <a:lnTo>
                    <a:pt x="63538" y="585978"/>
                  </a:lnTo>
                  <a:lnTo>
                    <a:pt x="63741" y="585597"/>
                  </a:lnTo>
                  <a:lnTo>
                    <a:pt x="64173" y="585343"/>
                  </a:lnTo>
                  <a:lnTo>
                    <a:pt x="65570" y="585343"/>
                  </a:lnTo>
                  <a:lnTo>
                    <a:pt x="66255" y="585089"/>
                  </a:lnTo>
                  <a:lnTo>
                    <a:pt x="67322" y="584327"/>
                  </a:lnTo>
                  <a:lnTo>
                    <a:pt x="68224" y="583438"/>
                  </a:lnTo>
                  <a:lnTo>
                    <a:pt x="42087" y="583438"/>
                  </a:lnTo>
                  <a:lnTo>
                    <a:pt x="42087" y="607695"/>
                  </a:lnTo>
                  <a:lnTo>
                    <a:pt x="41605" y="607568"/>
                  </a:lnTo>
                  <a:lnTo>
                    <a:pt x="41313" y="607314"/>
                  </a:lnTo>
                  <a:lnTo>
                    <a:pt x="41262" y="606679"/>
                  </a:lnTo>
                  <a:lnTo>
                    <a:pt x="41770" y="606679"/>
                  </a:lnTo>
                  <a:lnTo>
                    <a:pt x="42037" y="606933"/>
                  </a:lnTo>
                  <a:lnTo>
                    <a:pt x="42087" y="607695"/>
                  </a:lnTo>
                  <a:lnTo>
                    <a:pt x="42087" y="583438"/>
                  </a:lnTo>
                  <a:lnTo>
                    <a:pt x="40513" y="583438"/>
                  </a:lnTo>
                  <a:lnTo>
                    <a:pt x="39154" y="583438"/>
                  </a:lnTo>
                  <a:lnTo>
                    <a:pt x="38696" y="584073"/>
                  </a:lnTo>
                  <a:lnTo>
                    <a:pt x="37185" y="585470"/>
                  </a:lnTo>
                  <a:lnTo>
                    <a:pt x="37084" y="586740"/>
                  </a:lnTo>
                  <a:lnTo>
                    <a:pt x="36563" y="587502"/>
                  </a:lnTo>
                  <a:lnTo>
                    <a:pt x="35648" y="587756"/>
                  </a:lnTo>
                  <a:lnTo>
                    <a:pt x="35648" y="588264"/>
                  </a:lnTo>
                  <a:lnTo>
                    <a:pt x="35331" y="588772"/>
                  </a:lnTo>
                  <a:lnTo>
                    <a:pt x="34683" y="589280"/>
                  </a:lnTo>
                  <a:lnTo>
                    <a:pt x="33007" y="590296"/>
                  </a:lnTo>
                  <a:lnTo>
                    <a:pt x="32727" y="590931"/>
                  </a:lnTo>
                  <a:lnTo>
                    <a:pt x="32334" y="591566"/>
                  </a:lnTo>
                  <a:lnTo>
                    <a:pt x="31051" y="593344"/>
                  </a:lnTo>
                  <a:lnTo>
                    <a:pt x="30581" y="593852"/>
                  </a:lnTo>
                  <a:lnTo>
                    <a:pt x="30124" y="593979"/>
                  </a:lnTo>
                  <a:lnTo>
                    <a:pt x="29565" y="594360"/>
                  </a:lnTo>
                  <a:lnTo>
                    <a:pt x="28752" y="594995"/>
                  </a:lnTo>
                  <a:lnTo>
                    <a:pt x="27774" y="596519"/>
                  </a:lnTo>
                  <a:lnTo>
                    <a:pt x="27660" y="597662"/>
                  </a:lnTo>
                  <a:lnTo>
                    <a:pt x="27457" y="598678"/>
                  </a:lnTo>
                  <a:lnTo>
                    <a:pt x="26835" y="599821"/>
                  </a:lnTo>
                  <a:lnTo>
                    <a:pt x="26504" y="600075"/>
                  </a:lnTo>
                  <a:lnTo>
                    <a:pt x="26162" y="600075"/>
                  </a:lnTo>
                  <a:lnTo>
                    <a:pt x="25717" y="600202"/>
                  </a:lnTo>
                  <a:lnTo>
                    <a:pt x="25184" y="600075"/>
                  </a:lnTo>
                  <a:lnTo>
                    <a:pt x="24688" y="600075"/>
                  </a:lnTo>
                  <a:lnTo>
                    <a:pt x="24320" y="600329"/>
                  </a:lnTo>
                  <a:lnTo>
                    <a:pt x="24130" y="600710"/>
                  </a:lnTo>
                  <a:lnTo>
                    <a:pt x="23660" y="601853"/>
                  </a:lnTo>
                  <a:lnTo>
                    <a:pt x="23088" y="602869"/>
                  </a:lnTo>
                  <a:lnTo>
                    <a:pt x="22377" y="603758"/>
                  </a:lnTo>
                  <a:lnTo>
                    <a:pt x="21717" y="603758"/>
                  </a:lnTo>
                  <a:lnTo>
                    <a:pt x="21145" y="603377"/>
                  </a:lnTo>
                  <a:lnTo>
                    <a:pt x="20408" y="601853"/>
                  </a:lnTo>
                  <a:lnTo>
                    <a:pt x="19481" y="600075"/>
                  </a:lnTo>
                  <a:lnTo>
                    <a:pt x="19418" y="599948"/>
                  </a:lnTo>
                  <a:lnTo>
                    <a:pt x="18884" y="599948"/>
                  </a:lnTo>
                  <a:lnTo>
                    <a:pt x="18440" y="600075"/>
                  </a:lnTo>
                  <a:lnTo>
                    <a:pt x="18034" y="599821"/>
                  </a:lnTo>
                  <a:lnTo>
                    <a:pt x="17945" y="599694"/>
                  </a:lnTo>
                  <a:lnTo>
                    <a:pt x="17919" y="599186"/>
                  </a:lnTo>
                  <a:lnTo>
                    <a:pt x="18859" y="598297"/>
                  </a:lnTo>
                  <a:lnTo>
                    <a:pt x="19202" y="597789"/>
                  </a:lnTo>
                  <a:lnTo>
                    <a:pt x="19431" y="597027"/>
                  </a:lnTo>
                  <a:lnTo>
                    <a:pt x="19900" y="596138"/>
                  </a:lnTo>
                  <a:lnTo>
                    <a:pt x="19062" y="594995"/>
                  </a:lnTo>
                  <a:lnTo>
                    <a:pt x="18757" y="594106"/>
                  </a:lnTo>
                  <a:lnTo>
                    <a:pt x="18884" y="592963"/>
                  </a:lnTo>
                  <a:lnTo>
                    <a:pt x="18275" y="593344"/>
                  </a:lnTo>
                  <a:lnTo>
                    <a:pt x="17881" y="593725"/>
                  </a:lnTo>
                  <a:lnTo>
                    <a:pt x="17487" y="593979"/>
                  </a:lnTo>
                  <a:lnTo>
                    <a:pt x="17081" y="594106"/>
                  </a:lnTo>
                  <a:lnTo>
                    <a:pt x="16687" y="593852"/>
                  </a:lnTo>
                  <a:lnTo>
                    <a:pt x="18300" y="592201"/>
                  </a:lnTo>
                  <a:lnTo>
                    <a:pt x="18859" y="590804"/>
                  </a:lnTo>
                  <a:lnTo>
                    <a:pt x="18389" y="589788"/>
                  </a:lnTo>
                  <a:lnTo>
                    <a:pt x="17932" y="589280"/>
                  </a:lnTo>
                  <a:lnTo>
                    <a:pt x="17703" y="588518"/>
                  </a:lnTo>
                  <a:lnTo>
                    <a:pt x="17272" y="588010"/>
                  </a:lnTo>
                  <a:lnTo>
                    <a:pt x="17145" y="587756"/>
                  </a:lnTo>
                  <a:lnTo>
                    <a:pt x="17208" y="586740"/>
                  </a:lnTo>
                  <a:lnTo>
                    <a:pt x="17437" y="586105"/>
                  </a:lnTo>
                  <a:lnTo>
                    <a:pt x="17805" y="585724"/>
                  </a:lnTo>
                  <a:lnTo>
                    <a:pt x="17894" y="585216"/>
                  </a:lnTo>
                  <a:lnTo>
                    <a:pt x="17970" y="585089"/>
                  </a:lnTo>
                  <a:lnTo>
                    <a:pt x="17945" y="584454"/>
                  </a:lnTo>
                  <a:lnTo>
                    <a:pt x="17818" y="584327"/>
                  </a:lnTo>
                  <a:lnTo>
                    <a:pt x="14681" y="583057"/>
                  </a:lnTo>
                  <a:lnTo>
                    <a:pt x="14998" y="582422"/>
                  </a:lnTo>
                  <a:lnTo>
                    <a:pt x="15735" y="582422"/>
                  </a:lnTo>
                  <a:lnTo>
                    <a:pt x="16281" y="582549"/>
                  </a:lnTo>
                  <a:lnTo>
                    <a:pt x="16510" y="582549"/>
                  </a:lnTo>
                  <a:lnTo>
                    <a:pt x="16459" y="582422"/>
                  </a:lnTo>
                  <a:lnTo>
                    <a:pt x="16370" y="578485"/>
                  </a:lnTo>
                  <a:lnTo>
                    <a:pt x="15722" y="576961"/>
                  </a:lnTo>
                  <a:lnTo>
                    <a:pt x="15532" y="575310"/>
                  </a:lnTo>
                  <a:lnTo>
                    <a:pt x="15163" y="574294"/>
                  </a:lnTo>
                  <a:lnTo>
                    <a:pt x="14630" y="573532"/>
                  </a:lnTo>
                  <a:lnTo>
                    <a:pt x="15532" y="572262"/>
                  </a:lnTo>
                  <a:lnTo>
                    <a:pt x="15811" y="571373"/>
                  </a:lnTo>
                  <a:lnTo>
                    <a:pt x="15697" y="569976"/>
                  </a:lnTo>
                  <a:lnTo>
                    <a:pt x="15113" y="568198"/>
                  </a:lnTo>
                  <a:lnTo>
                    <a:pt x="14528" y="565023"/>
                  </a:lnTo>
                  <a:lnTo>
                    <a:pt x="13754" y="564007"/>
                  </a:lnTo>
                  <a:lnTo>
                    <a:pt x="12458" y="562991"/>
                  </a:lnTo>
                  <a:lnTo>
                    <a:pt x="12039" y="562889"/>
                  </a:lnTo>
                  <a:lnTo>
                    <a:pt x="12039" y="648335"/>
                  </a:lnTo>
                  <a:lnTo>
                    <a:pt x="11595" y="648462"/>
                  </a:lnTo>
                  <a:lnTo>
                    <a:pt x="11442" y="648716"/>
                  </a:lnTo>
                  <a:lnTo>
                    <a:pt x="11137" y="648843"/>
                  </a:lnTo>
                  <a:lnTo>
                    <a:pt x="10947" y="648716"/>
                  </a:lnTo>
                  <a:lnTo>
                    <a:pt x="10833" y="648462"/>
                  </a:lnTo>
                  <a:lnTo>
                    <a:pt x="11303" y="648335"/>
                  </a:lnTo>
                  <a:lnTo>
                    <a:pt x="11455" y="647954"/>
                  </a:lnTo>
                  <a:lnTo>
                    <a:pt x="11747" y="647827"/>
                  </a:lnTo>
                  <a:lnTo>
                    <a:pt x="11950" y="647954"/>
                  </a:lnTo>
                  <a:lnTo>
                    <a:pt x="12039" y="648335"/>
                  </a:lnTo>
                  <a:lnTo>
                    <a:pt x="12039" y="562889"/>
                  </a:lnTo>
                  <a:lnTo>
                    <a:pt x="10515" y="562483"/>
                  </a:lnTo>
                  <a:lnTo>
                    <a:pt x="8432" y="562102"/>
                  </a:lnTo>
                  <a:lnTo>
                    <a:pt x="7023" y="561467"/>
                  </a:lnTo>
                  <a:lnTo>
                    <a:pt x="266" y="581660"/>
                  </a:lnTo>
                  <a:lnTo>
                    <a:pt x="101" y="582041"/>
                  </a:lnTo>
                  <a:lnTo>
                    <a:pt x="0" y="582549"/>
                  </a:lnTo>
                  <a:lnTo>
                    <a:pt x="114" y="583184"/>
                  </a:lnTo>
                  <a:lnTo>
                    <a:pt x="495" y="583819"/>
                  </a:lnTo>
                  <a:lnTo>
                    <a:pt x="558" y="584073"/>
                  </a:lnTo>
                  <a:lnTo>
                    <a:pt x="635" y="585089"/>
                  </a:lnTo>
                  <a:lnTo>
                    <a:pt x="558" y="586994"/>
                  </a:lnTo>
                  <a:lnTo>
                    <a:pt x="990" y="587502"/>
                  </a:lnTo>
                  <a:lnTo>
                    <a:pt x="1790" y="588010"/>
                  </a:lnTo>
                  <a:lnTo>
                    <a:pt x="952" y="589026"/>
                  </a:lnTo>
                  <a:lnTo>
                    <a:pt x="673" y="589026"/>
                  </a:lnTo>
                  <a:lnTo>
                    <a:pt x="914" y="589788"/>
                  </a:lnTo>
                  <a:lnTo>
                    <a:pt x="1498" y="591185"/>
                  </a:lnTo>
                  <a:lnTo>
                    <a:pt x="2578" y="593471"/>
                  </a:lnTo>
                  <a:lnTo>
                    <a:pt x="1524" y="594360"/>
                  </a:lnTo>
                  <a:lnTo>
                    <a:pt x="1358" y="594995"/>
                  </a:lnTo>
                  <a:lnTo>
                    <a:pt x="1308" y="596138"/>
                  </a:lnTo>
                  <a:lnTo>
                    <a:pt x="1625" y="597535"/>
                  </a:lnTo>
                  <a:lnTo>
                    <a:pt x="2578" y="599694"/>
                  </a:lnTo>
                  <a:lnTo>
                    <a:pt x="3022" y="601091"/>
                  </a:lnTo>
                  <a:lnTo>
                    <a:pt x="3556" y="601853"/>
                  </a:lnTo>
                  <a:lnTo>
                    <a:pt x="2933" y="602869"/>
                  </a:lnTo>
                  <a:lnTo>
                    <a:pt x="2819" y="603377"/>
                  </a:lnTo>
                  <a:lnTo>
                    <a:pt x="2946" y="604393"/>
                  </a:lnTo>
                  <a:lnTo>
                    <a:pt x="4038" y="605663"/>
                  </a:lnTo>
                  <a:lnTo>
                    <a:pt x="3098" y="608965"/>
                  </a:lnTo>
                  <a:lnTo>
                    <a:pt x="3695" y="609854"/>
                  </a:lnTo>
                  <a:lnTo>
                    <a:pt x="3784" y="610108"/>
                  </a:lnTo>
                  <a:lnTo>
                    <a:pt x="3898" y="612902"/>
                  </a:lnTo>
                  <a:lnTo>
                    <a:pt x="3695" y="614299"/>
                  </a:lnTo>
                  <a:lnTo>
                    <a:pt x="3594" y="616458"/>
                  </a:lnTo>
                  <a:lnTo>
                    <a:pt x="3098" y="617474"/>
                  </a:lnTo>
                  <a:lnTo>
                    <a:pt x="4635" y="620776"/>
                  </a:lnTo>
                  <a:lnTo>
                    <a:pt x="3898" y="621411"/>
                  </a:lnTo>
                  <a:lnTo>
                    <a:pt x="3632" y="622173"/>
                  </a:lnTo>
                  <a:lnTo>
                    <a:pt x="3873" y="622935"/>
                  </a:lnTo>
                  <a:lnTo>
                    <a:pt x="1587" y="625729"/>
                  </a:lnTo>
                  <a:lnTo>
                    <a:pt x="1092" y="627761"/>
                  </a:lnTo>
                  <a:lnTo>
                    <a:pt x="990" y="628777"/>
                  </a:lnTo>
                  <a:lnTo>
                    <a:pt x="1841" y="631317"/>
                  </a:lnTo>
                  <a:lnTo>
                    <a:pt x="2984" y="632333"/>
                  </a:lnTo>
                  <a:lnTo>
                    <a:pt x="4013" y="632460"/>
                  </a:lnTo>
                  <a:lnTo>
                    <a:pt x="4927" y="631571"/>
                  </a:lnTo>
                  <a:lnTo>
                    <a:pt x="5969" y="631825"/>
                  </a:lnTo>
                  <a:lnTo>
                    <a:pt x="6032" y="632079"/>
                  </a:lnTo>
                  <a:lnTo>
                    <a:pt x="6146" y="632841"/>
                  </a:lnTo>
                  <a:lnTo>
                    <a:pt x="5803" y="633730"/>
                  </a:lnTo>
                  <a:lnTo>
                    <a:pt x="5689" y="634746"/>
                  </a:lnTo>
                  <a:lnTo>
                    <a:pt x="5930" y="635508"/>
                  </a:lnTo>
                  <a:lnTo>
                    <a:pt x="6680" y="636905"/>
                  </a:lnTo>
                  <a:lnTo>
                    <a:pt x="7239" y="637794"/>
                  </a:lnTo>
                  <a:lnTo>
                    <a:pt x="7289" y="638048"/>
                  </a:lnTo>
                  <a:lnTo>
                    <a:pt x="7391" y="638937"/>
                  </a:lnTo>
                  <a:lnTo>
                    <a:pt x="7289" y="641731"/>
                  </a:lnTo>
                  <a:lnTo>
                    <a:pt x="7404" y="642112"/>
                  </a:lnTo>
                  <a:lnTo>
                    <a:pt x="7759" y="642874"/>
                  </a:lnTo>
                  <a:lnTo>
                    <a:pt x="7823" y="643255"/>
                  </a:lnTo>
                  <a:lnTo>
                    <a:pt x="7581" y="643763"/>
                  </a:lnTo>
                  <a:lnTo>
                    <a:pt x="7061" y="644398"/>
                  </a:lnTo>
                  <a:lnTo>
                    <a:pt x="7442" y="644652"/>
                  </a:lnTo>
                  <a:lnTo>
                    <a:pt x="7493" y="644779"/>
                  </a:lnTo>
                  <a:lnTo>
                    <a:pt x="7594" y="646049"/>
                  </a:lnTo>
                  <a:lnTo>
                    <a:pt x="8559" y="649097"/>
                  </a:lnTo>
                  <a:lnTo>
                    <a:pt x="9220" y="649859"/>
                  </a:lnTo>
                  <a:lnTo>
                    <a:pt x="10083" y="649859"/>
                  </a:lnTo>
                  <a:lnTo>
                    <a:pt x="9017" y="650240"/>
                  </a:lnTo>
                  <a:lnTo>
                    <a:pt x="8559" y="650875"/>
                  </a:lnTo>
                  <a:lnTo>
                    <a:pt x="9017" y="654050"/>
                  </a:lnTo>
                  <a:lnTo>
                    <a:pt x="9144" y="655828"/>
                  </a:lnTo>
                  <a:lnTo>
                    <a:pt x="9588" y="656590"/>
                  </a:lnTo>
                  <a:lnTo>
                    <a:pt x="10388" y="657098"/>
                  </a:lnTo>
                  <a:lnTo>
                    <a:pt x="10172" y="658495"/>
                  </a:lnTo>
                  <a:lnTo>
                    <a:pt x="10414" y="659511"/>
                  </a:lnTo>
                  <a:lnTo>
                    <a:pt x="11125" y="660019"/>
                  </a:lnTo>
                  <a:lnTo>
                    <a:pt x="11023" y="660908"/>
                  </a:lnTo>
                  <a:lnTo>
                    <a:pt x="10922" y="664845"/>
                  </a:lnTo>
                  <a:lnTo>
                    <a:pt x="11049" y="666750"/>
                  </a:lnTo>
                  <a:lnTo>
                    <a:pt x="11671" y="668274"/>
                  </a:lnTo>
                  <a:lnTo>
                    <a:pt x="12827" y="669290"/>
                  </a:lnTo>
                  <a:lnTo>
                    <a:pt x="12014" y="670306"/>
                  </a:lnTo>
                  <a:lnTo>
                    <a:pt x="11887" y="670814"/>
                  </a:lnTo>
                  <a:lnTo>
                    <a:pt x="11798" y="671830"/>
                  </a:lnTo>
                  <a:lnTo>
                    <a:pt x="11963" y="672719"/>
                  </a:lnTo>
                  <a:lnTo>
                    <a:pt x="12230" y="676656"/>
                  </a:lnTo>
                  <a:lnTo>
                    <a:pt x="12293" y="677799"/>
                  </a:lnTo>
                  <a:lnTo>
                    <a:pt x="12509" y="678307"/>
                  </a:lnTo>
                  <a:lnTo>
                    <a:pt x="13271" y="679069"/>
                  </a:lnTo>
                  <a:lnTo>
                    <a:pt x="13385" y="678180"/>
                  </a:lnTo>
                  <a:lnTo>
                    <a:pt x="13639" y="677926"/>
                  </a:lnTo>
                  <a:lnTo>
                    <a:pt x="15138" y="678688"/>
                  </a:lnTo>
                  <a:lnTo>
                    <a:pt x="15062" y="678942"/>
                  </a:lnTo>
                  <a:lnTo>
                    <a:pt x="14770" y="679069"/>
                  </a:lnTo>
                  <a:lnTo>
                    <a:pt x="14617" y="679323"/>
                  </a:lnTo>
                  <a:lnTo>
                    <a:pt x="13995" y="679831"/>
                  </a:lnTo>
                  <a:lnTo>
                    <a:pt x="14465" y="680212"/>
                  </a:lnTo>
                  <a:lnTo>
                    <a:pt x="15189" y="680212"/>
                  </a:lnTo>
                  <a:lnTo>
                    <a:pt x="18745" y="679069"/>
                  </a:lnTo>
                  <a:lnTo>
                    <a:pt x="18821" y="678561"/>
                  </a:lnTo>
                  <a:lnTo>
                    <a:pt x="19126" y="677926"/>
                  </a:lnTo>
                  <a:lnTo>
                    <a:pt x="19177" y="677799"/>
                  </a:lnTo>
                  <a:lnTo>
                    <a:pt x="19392" y="677672"/>
                  </a:lnTo>
                  <a:lnTo>
                    <a:pt x="19583" y="677799"/>
                  </a:lnTo>
                  <a:lnTo>
                    <a:pt x="19824" y="678053"/>
                  </a:lnTo>
                  <a:lnTo>
                    <a:pt x="19913" y="678561"/>
                  </a:lnTo>
                  <a:lnTo>
                    <a:pt x="20015" y="680974"/>
                  </a:lnTo>
                  <a:lnTo>
                    <a:pt x="20142" y="681863"/>
                  </a:lnTo>
                  <a:lnTo>
                    <a:pt x="20701" y="681990"/>
                  </a:lnTo>
                  <a:lnTo>
                    <a:pt x="21069" y="682117"/>
                  </a:lnTo>
                  <a:lnTo>
                    <a:pt x="22466" y="682879"/>
                  </a:lnTo>
                  <a:lnTo>
                    <a:pt x="23406" y="683641"/>
                  </a:lnTo>
                  <a:lnTo>
                    <a:pt x="24028" y="684022"/>
                  </a:lnTo>
                  <a:lnTo>
                    <a:pt x="24320" y="684022"/>
                  </a:lnTo>
                  <a:lnTo>
                    <a:pt x="24993" y="682879"/>
                  </a:lnTo>
                  <a:lnTo>
                    <a:pt x="25565" y="682625"/>
                  </a:lnTo>
                  <a:lnTo>
                    <a:pt x="26060" y="683133"/>
                  </a:lnTo>
                  <a:lnTo>
                    <a:pt x="26885" y="682625"/>
                  </a:lnTo>
                  <a:lnTo>
                    <a:pt x="29387" y="681863"/>
                  </a:lnTo>
                  <a:lnTo>
                    <a:pt x="31026" y="681609"/>
                  </a:lnTo>
                  <a:lnTo>
                    <a:pt x="32435" y="681228"/>
                  </a:lnTo>
                  <a:lnTo>
                    <a:pt x="33566" y="680974"/>
                  </a:lnTo>
                  <a:lnTo>
                    <a:pt x="34429" y="680466"/>
                  </a:lnTo>
                  <a:lnTo>
                    <a:pt x="33870" y="680339"/>
                  </a:lnTo>
                  <a:lnTo>
                    <a:pt x="33578" y="680085"/>
                  </a:lnTo>
                  <a:lnTo>
                    <a:pt x="33274" y="679831"/>
                  </a:lnTo>
                  <a:lnTo>
                    <a:pt x="32956" y="679323"/>
                  </a:lnTo>
                  <a:lnTo>
                    <a:pt x="32639" y="678815"/>
                  </a:lnTo>
                  <a:lnTo>
                    <a:pt x="31953" y="678129"/>
                  </a:lnTo>
                  <a:lnTo>
                    <a:pt x="31953" y="679831"/>
                  </a:lnTo>
                  <a:lnTo>
                    <a:pt x="31407" y="680085"/>
                  </a:lnTo>
                  <a:lnTo>
                    <a:pt x="30810" y="680085"/>
                  </a:lnTo>
                  <a:lnTo>
                    <a:pt x="30226" y="679831"/>
                  </a:lnTo>
                  <a:lnTo>
                    <a:pt x="30873" y="679323"/>
                  </a:lnTo>
                  <a:lnTo>
                    <a:pt x="31457" y="679323"/>
                  </a:lnTo>
                  <a:lnTo>
                    <a:pt x="31953" y="679831"/>
                  </a:lnTo>
                  <a:lnTo>
                    <a:pt x="31953" y="678129"/>
                  </a:lnTo>
                  <a:lnTo>
                    <a:pt x="31661" y="677672"/>
                  </a:lnTo>
                  <a:lnTo>
                    <a:pt x="31292" y="677037"/>
                  </a:lnTo>
                  <a:lnTo>
                    <a:pt x="30162" y="675513"/>
                  </a:lnTo>
                  <a:lnTo>
                    <a:pt x="29997" y="674497"/>
                  </a:lnTo>
                  <a:lnTo>
                    <a:pt x="30797" y="673862"/>
                  </a:lnTo>
                  <a:lnTo>
                    <a:pt x="32169" y="673481"/>
                  </a:lnTo>
                  <a:lnTo>
                    <a:pt x="34048" y="673100"/>
                  </a:lnTo>
                  <a:lnTo>
                    <a:pt x="34036" y="671830"/>
                  </a:lnTo>
                  <a:lnTo>
                    <a:pt x="34277" y="671576"/>
                  </a:lnTo>
                  <a:lnTo>
                    <a:pt x="34810" y="670814"/>
                  </a:lnTo>
                  <a:lnTo>
                    <a:pt x="35750" y="670179"/>
                  </a:lnTo>
                  <a:lnTo>
                    <a:pt x="35598" y="669925"/>
                  </a:lnTo>
                  <a:lnTo>
                    <a:pt x="35382" y="669544"/>
                  </a:lnTo>
                  <a:lnTo>
                    <a:pt x="35013" y="669290"/>
                  </a:lnTo>
                  <a:lnTo>
                    <a:pt x="34099" y="668655"/>
                  </a:lnTo>
                  <a:lnTo>
                    <a:pt x="34163" y="668020"/>
                  </a:lnTo>
                  <a:lnTo>
                    <a:pt x="34315" y="667766"/>
                  </a:lnTo>
                  <a:lnTo>
                    <a:pt x="34772" y="667639"/>
                  </a:lnTo>
                  <a:lnTo>
                    <a:pt x="34785" y="667512"/>
                  </a:lnTo>
                  <a:lnTo>
                    <a:pt x="34594" y="667385"/>
                  </a:lnTo>
                  <a:lnTo>
                    <a:pt x="34391" y="667258"/>
                  </a:lnTo>
                  <a:lnTo>
                    <a:pt x="33172" y="667346"/>
                  </a:lnTo>
                  <a:lnTo>
                    <a:pt x="33172" y="669671"/>
                  </a:lnTo>
                  <a:lnTo>
                    <a:pt x="32270" y="669925"/>
                  </a:lnTo>
                  <a:lnTo>
                    <a:pt x="32258" y="669417"/>
                  </a:lnTo>
                  <a:lnTo>
                    <a:pt x="32562" y="669290"/>
                  </a:lnTo>
                  <a:lnTo>
                    <a:pt x="33172" y="669671"/>
                  </a:lnTo>
                  <a:lnTo>
                    <a:pt x="33172" y="667346"/>
                  </a:lnTo>
                  <a:lnTo>
                    <a:pt x="32448" y="667385"/>
                  </a:lnTo>
                  <a:lnTo>
                    <a:pt x="33261" y="665861"/>
                  </a:lnTo>
                  <a:lnTo>
                    <a:pt x="33464" y="664845"/>
                  </a:lnTo>
                  <a:lnTo>
                    <a:pt x="33070" y="664718"/>
                  </a:lnTo>
                  <a:lnTo>
                    <a:pt x="32969" y="664337"/>
                  </a:lnTo>
                  <a:lnTo>
                    <a:pt x="32296" y="663829"/>
                  </a:lnTo>
                  <a:lnTo>
                    <a:pt x="31051" y="663067"/>
                  </a:lnTo>
                  <a:lnTo>
                    <a:pt x="31178" y="662432"/>
                  </a:lnTo>
                  <a:lnTo>
                    <a:pt x="31572" y="662051"/>
                  </a:lnTo>
                  <a:lnTo>
                    <a:pt x="32270" y="662178"/>
                  </a:lnTo>
                  <a:lnTo>
                    <a:pt x="32867" y="662559"/>
                  </a:lnTo>
                  <a:lnTo>
                    <a:pt x="33616" y="662559"/>
                  </a:lnTo>
                  <a:lnTo>
                    <a:pt x="34137" y="662051"/>
                  </a:lnTo>
                  <a:lnTo>
                    <a:pt x="34264" y="661924"/>
                  </a:lnTo>
                  <a:lnTo>
                    <a:pt x="34417" y="661416"/>
                  </a:lnTo>
                  <a:lnTo>
                    <a:pt x="34086" y="660908"/>
                  </a:lnTo>
                  <a:lnTo>
                    <a:pt x="33832" y="660654"/>
                  </a:lnTo>
                  <a:lnTo>
                    <a:pt x="33858" y="659384"/>
                  </a:lnTo>
                  <a:lnTo>
                    <a:pt x="34175" y="658114"/>
                  </a:lnTo>
                  <a:lnTo>
                    <a:pt x="33439" y="655828"/>
                  </a:lnTo>
                  <a:lnTo>
                    <a:pt x="32588" y="655828"/>
                  </a:lnTo>
                  <a:lnTo>
                    <a:pt x="31953" y="655574"/>
                  </a:lnTo>
                  <a:lnTo>
                    <a:pt x="31496" y="655193"/>
                  </a:lnTo>
                  <a:lnTo>
                    <a:pt x="31242" y="654939"/>
                  </a:lnTo>
                  <a:lnTo>
                    <a:pt x="31521" y="654685"/>
                  </a:lnTo>
                  <a:lnTo>
                    <a:pt x="32258" y="654431"/>
                  </a:lnTo>
                  <a:lnTo>
                    <a:pt x="32385" y="654050"/>
                  </a:lnTo>
                  <a:lnTo>
                    <a:pt x="32270" y="653415"/>
                  </a:lnTo>
                  <a:lnTo>
                    <a:pt x="31826" y="653161"/>
                  </a:lnTo>
                  <a:lnTo>
                    <a:pt x="30340" y="651637"/>
                  </a:lnTo>
                  <a:lnTo>
                    <a:pt x="30200" y="650875"/>
                  </a:lnTo>
                  <a:lnTo>
                    <a:pt x="30645" y="650240"/>
                  </a:lnTo>
                  <a:lnTo>
                    <a:pt x="29946" y="650113"/>
                  </a:lnTo>
                  <a:lnTo>
                    <a:pt x="29705" y="649859"/>
                  </a:lnTo>
                  <a:lnTo>
                    <a:pt x="29845" y="649605"/>
                  </a:lnTo>
                  <a:lnTo>
                    <a:pt x="29946" y="649224"/>
                  </a:lnTo>
                  <a:lnTo>
                    <a:pt x="29984" y="648843"/>
                  </a:lnTo>
                  <a:lnTo>
                    <a:pt x="29870" y="647827"/>
                  </a:lnTo>
                  <a:lnTo>
                    <a:pt x="29895" y="646557"/>
                  </a:lnTo>
                  <a:lnTo>
                    <a:pt x="30251" y="645922"/>
                  </a:lnTo>
                  <a:lnTo>
                    <a:pt x="30556" y="645033"/>
                  </a:lnTo>
                  <a:lnTo>
                    <a:pt x="30670" y="644525"/>
                  </a:lnTo>
                  <a:lnTo>
                    <a:pt x="30784" y="643763"/>
                  </a:lnTo>
                  <a:lnTo>
                    <a:pt x="30099" y="643128"/>
                  </a:lnTo>
                  <a:lnTo>
                    <a:pt x="29895" y="642874"/>
                  </a:lnTo>
                  <a:lnTo>
                    <a:pt x="29806" y="642239"/>
                  </a:lnTo>
                  <a:lnTo>
                    <a:pt x="29845" y="641477"/>
                  </a:lnTo>
                  <a:lnTo>
                    <a:pt x="29959" y="640969"/>
                  </a:lnTo>
                  <a:lnTo>
                    <a:pt x="29845" y="640334"/>
                  </a:lnTo>
                  <a:lnTo>
                    <a:pt x="29260" y="639572"/>
                  </a:lnTo>
                  <a:lnTo>
                    <a:pt x="27533" y="638302"/>
                  </a:lnTo>
                  <a:lnTo>
                    <a:pt x="28105" y="637413"/>
                  </a:lnTo>
                  <a:lnTo>
                    <a:pt x="28117" y="636651"/>
                  </a:lnTo>
                  <a:lnTo>
                    <a:pt x="27927" y="636397"/>
                  </a:lnTo>
                  <a:lnTo>
                    <a:pt x="27317" y="636143"/>
                  </a:lnTo>
                  <a:lnTo>
                    <a:pt x="26873" y="635508"/>
                  </a:lnTo>
                  <a:lnTo>
                    <a:pt x="25679" y="634111"/>
                  </a:lnTo>
                  <a:lnTo>
                    <a:pt x="27343" y="634619"/>
                  </a:lnTo>
                  <a:lnTo>
                    <a:pt x="27736" y="634873"/>
                  </a:lnTo>
                  <a:lnTo>
                    <a:pt x="28067" y="634746"/>
                  </a:lnTo>
                  <a:lnTo>
                    <a:pt x="28321" y="634492"/>
                  </a:lnTo>
                  <a:lnTo>
                    <a:pt x="28016" y="634111"/>
                  </a:lnTo>
                  <a:lnTo>
                    <a:pt x="27711" y="633730"/>
                  </a:lnTo>
                  <a:lnTo>
                    <a:pt x="27381" y="632841"/>
                  </a:lnTo>
                  <a:lnTo>
                    <a:pt x="27127" y="631571"/>
                  </a:lnTo>
                  <a:lnTo>
                    <a:pt x="26924" y="630174"/>
                  </a:lnTo>
                  <a:lnTo>
                    <a:pt x="26250" y="628904"/>
                  </a:lnTo>
                  <a:lnTo>
                    <a:pt x="26365" y="627380"/>
                  </a:lnTo>
                  <a:lnTo>
                    <a:pt x="26428" y="627126"/>
                  </a:lnTo>
                  <a:lnTo>
                    <a:pt x="28232" y="627634"/>
                  </a:lnTo>
                  <a:lnTo>
                    <a:pt x="29464" y="628015"/>
                  </a:lnTo>
                  <a:lnTo>
                    <a:pt x="30099" y="628523"/>
                  </a:lnTo>
                  <a:lnTo>
                    <a:pt x="30708" y="628777"/>
                  </a:lnTo>
                  <a:lnTo>
                    <a:pt x="31318" y="628904"/>
                  </a:lnTo>
                  <a:lnTo>
                    <a:pt x="31978" y="628904"/>
                  </a:lnTo>
                  <a:lnTo>
                    <a:pt x="33020" y="629031"/>
                  </a:lnTo>
                  <a:lnTo>
                    <a:pt x="33782" y="629031"/>
                  </a:lnTo>
                  <a:lnTo>
                    <a:pt x="34404" y="630428"/>
                  </a:lnTo>
                  <a:lnTo>
                    <a:pt x="34950" y="631190"/>
                  </a:lnTo>
                  <a:lnTo>
                    <a:pt x="36080" y="630809"/>
                  </a:lnTo>
                  <a:lnTo>
                    <a:pt x="36842" y="631063"/>
                  </a:lnTo>
                  <a:lnTo>
                    <a:pt x="37261" y="631317"/>
                  </a:lnTo>
                  <a:lnTo>
                    <a:pt x="37363" y="631571"/>
                  </a:lnTo>
                  <a:lnTo>
                    <a:pt x="38011" y="631571"/>
                  </a:lnTo>
                  <a:lnTo>
                    <a:pt x="38633" y="631698"/>
                  </a:lnTo>
                  <a:lnTo>
                    <a:pt x="39522" y="632206"/>
                  </a:lnTo>
                  <a:lnTo>
                    <a:pt x="39903" y="632587"/>
                  </a:lnTo>
                  <a:lnTo>
                    <a:pt x="40360" y="632841"/>
                  </a:lnTo>
                  <a:lnTo>
                    <a:pt x="41236" y="632714"/>
                  </a:lnTo>
                  <a:lnTo>
                    <a:pt x="42545" y="632206"/>
                  </a:lnTo>
                  <a:lnTo>
                    <a:pt x="42506" y="632460"/>
                  </a:lnTo>
                  <a:lnTo>
                    <a:pt x="42392" y="633730"/>
                  </a:lnTo>
                  <a:lnTo>
                    <a:pt x="42913" y="634619"/>
                  </a:lnTo>
                  <a:lnTo>
                    <a:pt x="44297" y="635381"/>
                  </a:lnTo>
                  <a:lnTo>
                    <a:pt x="45415" y="635127"/>
                  </a:lnTo>
                  <a:lnTo>
                    <a:pt x="46215" y="635381"/>
                  </a:lnTo>
                  <a:lnTo>
                    <a:pt x="46786" y="636016"/>
                  </a:lnTo>
                  <a:lnTo>
                    <a:pt x="49491" y="635127"/>
                  </a:lnTo>
                  <a:lnTo>
                    <a:pt x="50431" y="636016"/>
                  </a:lnTo>
                  <a:lnTo>
                    <a:pt x="50698" y="636905"/>
                  </a:lnTo>
                  <a:lnTo>
                    <a:pt x="49885" y="638429"/>
                  </a:lnTo>
                  <a:lnTo>
                    <a:pt x="49758" y="639445"/>
                  </a:lnTo>
                  <a:lnTo>
                    <a:pt x="49885" y="640334"/>
                  </a:lnTo>
                  <a:lnTo>
                    <a:pt x="50546" y="640207"/>
                  </a:lnTo>
                  <a:lnTo>
                    <a:pt x="50977" y="639826"/>
                  </a:lnTo>
                  <a:lnTo>
                    <a:pt x="51168" y="639318"/>
                  </a:lnTo>
                  <a:lnTo>
                    <a:pt x="51269" y="638937"/>
                  </a:lnTo>
                  <a:lnTo>
                    <a:pt x="51409" y="638048"/>
                  </a:lnTo>
                  <a:lnTo>
                    <a:pt x="51943" y="637413"/>
                  </a:lnTo>
                  <a:lnTo>
                    <a:pt x="52171" y="638683"/>
                  </a:lnTo>
                  <a:lnTo>
                    <a:pt x="53365" y="639699"/>
                  </a:lnTo>
                  <a:lnTo>
                    <a:pt x="55524" y="640715"/>
                  </a:lnTo>
                  <a:lnTo>
                    <a:pt x="56337" y="639191"/>
                  </a:lnTo>
                  <a:lnTo>
                    <a:pt x="56642" y="639064"/>
                  </a:lnTo>
                  <a:lnTo>
                    <a:pt x="57023" y="639191"/>
                  </a:lnTo>
                  <a:lnTo>
                    <a:pt x="57429" y="639445"/>
                  </a:lnTo>
                  <a:lnTo>
                    <a:pt x="57721" y="639699"/>
                  </a:lnTo>
                  <a:lnTo>
                    <a:pt x="57835" y="640969"/>
                  </a:lnTo>
                  <a:lnTo>
                    <a:pt x="59385" y="642620"/>
                  </a:lnTo>
                  <a:lnTo>
                    <a:pt x="60083" y="643255"/>
                  </a:lnTo>
                  <a:lnTo>
                    <a:pt x="60553" y="642874"/>
                  </a:lnTo>
                  <a:lnTo>
                    <a:pt x="61569" y="641985"/>
                  </a:lnTo>
                  <a:lnTo>
                    <a:pt x="61899" y="641731"/>
                  </a:lnTo>
                  <a:lnTo>
                    <a:pt x="62128" y="641858"/>
                  </a:lnTo>
                  <a:lnTo>
                    <a:pt x="62191" y="643128"/>
                  </a:lnTo>
                  <a:lnTo>
                    <a:pt x="63563" y="644017"/>
                  </a:lnTo>
                  <a:lnTo>
                    <a:pt x="66230" y="644525"/>
                  </a:lnTo>
                  <a:lnTo>
                    <a:pt x="67043" y="644779"/>
                  </a:lnTo>
                  <a:lnTo>
                    <a:pt x="67932" y="645160"/>
                  </a:lnTo>
                  <a:lnTo>
                    <a:pt x="68834" y="645414"/>
                  </a:lnTo>
                  <a:lnTo>
                    <a:pt x="69367" y="645541"/>
                  </a:lnTo>
                  <a:lnTo>
                    <a:pt x="69519" y="645414"/>
                  </a:lnTo>
                  <a:lnTo>
                    <a:pt x="70573" y="645033"/>
                  </a:lnTo>
                  <a:lnTo>
                    <a:pt x="71386" y="645541"/>
                  </a:lnTo>
                  <a:lnTo>
                    <a:pt x="71983" y="646938"/>
                  </a:lnTo>
                  <a:lnTo>
                    <a:pt x="72390" y="646557"/>
                  </a:lnTo>
                  <a:lnTo>
                    <a:pt x="72783" y="646557"/>
                  </a:lnTo>
                  <a:lnTo>
                    <a:pt x="73177" y="646684"/>
                  </a:lnTo>
                  <a:lnTo>
                    <a:pt x="73875" y="647319"/>
                  </a:lnTo>
                  <a:lnTo>
                    <a:pt x="74612" y="647319"/>
                  </a:lnTo>
                  <a:lnTo>
                    <a:pt x="75196" y="647573"/>
                  </a:lnTo>
                  <a:lnTo>
                    <a:pt x="75552" y="647573"/>
                  </a:lnTo>
                  <a:lnTo>
                    <a:pt x="76631" y="648081"/>
                  </a:lnTo>
                  <a:lnTo>
                    <a:pt x="77292" y="648589"/>
                  </a:lnTo>
                  <a:lnTo>
                    <a:pt x="77711" y="648843"/>
                  </a:lnTo>
                  <a:lnTo>
                    <a:pt x="77965" y="649224"/>
                  </a:lnTo>
                  <a:lnTo>
                    <a:pt x="78066" y="649478"/>
                  </a:lnTo>
                  <a:lnTo>
                    <a:pt x="78143" y="649859"/>
                  </a:lnTo>
                  <a:lnTo>
                    <a:pt x="78244" y="650875"/>
                  </a:lnTo>
                  <a:lnTo>
                    <a:pt x="79489" y="650621"/>
                  </a:lnTo>
                  <a:lnTo>
                    <a:pt x="80073" y="650240"/>
                  </a:lnTo>
                  <a:lnTo>
                    <a:pt x="81102" y="648970"/>
                  </a:lnTo>
                  <a:lnTo>
                    <a:pt x="81826" y="648970"/>
                  </a:lnTo>
                  <a:lnTo>
                    <a:pt x="82296" y="649224"/>
                  </a:lnTo>
                  <a:lnTo>
                    <a:pt x="82550" y="649478"/>
                  </a:lnTo>
                  <a:lnTo>
                    <a:pt x="83210" y="649986"/>
                  </a:lnTo>
                  <a:lnTo>
                    <a:pt x="85915" y="651383"/>
                  </a:lnTo>
                  <a:lnTo>
                    <a:pt x="86880" y="652018"/>
                  </a:lnTo>
                  <a:lnTo>
                    <a:pt x="87782" y="652526"/>
                  </a:lnTo>
                  <a:lnTo>
                    <a:pt x="88823" y="651637"/>
                  </a:lnTo>
                  <a:lnTo>
                    <a:pt x="89611" y="651764"/>
                  </a:lnTo>
                  <a:lnTo>
                    <a:pt x="90106" y="652780"/>
                  </a:lnTo>
                  <a:lnTo>
                    <a:pt x="90538" y="653415"/>
                  </a:lnTo>
                  <a:lnTo>
                    <a:pt x="91224" y="653923"/>
                  </a:lnTo>
                  <a:lnTo>
                    <a:pt x="91452" y="654177"/>
                  </a:lnTo>
                  <a:lnTo>
                    <a:pt x="91922" y="654304"/>
                  </a:lnTo>
                  <a:lnTo>
                    <a:pt x="92646" y="654431"/>
                  </a:lnTo>
                  <a:lnTo>
                    <a:pt x="93764" y="654050"/>
                  </a:lnTo>
                  <a:lnTo>
                    <a:pt x="94830" y="653542"/>
                  </a:lnTo>
                  <a:lnTo>
                    <a:pt x="95631" y="652907"/>
                  </a:lnTo>
                  <a:lnTo>
                    <a:pt x="96443" y="652653"/>
                  </a:lnTo>
                  <a:lnTo>
                    <a:pt x="97307" y="652653"/>
                  </a:lnTo>
                  <a:lnTo>
                    <a:pt x="97383" y="651637"/>
                  </a:lnTo>
                  <a:lnTo>
                    <a:pt x="97396" y="651383"/>
                  </a:lnTo>
                  <a:lnTo>
                    <a:pt x="97624" y="650621"/>
                  </a:lnTo>
                  <a:lnTo>
                    <a:pt x="97828" y="650113"/>
                  </a:lnTo>
                  <a:lnTo>
                    <a:pt x="98463" y="650367"/>
                  </a:lnTo>
                  <a:lnTo>
                    <a:pt x="99504" y="651002"/>
                  </a:lnTo>
                  <a:lnTo>
                    <a:pt x="100114" y="650240"/>
                  </a:lnTo>
                  <a:lnTo>
                    <a:pt x="100190" y="650113"/>
                  </a:lnTo>
                  <a:lnTo>
                    <a:pt x="100787" y="649097"/>
                  </a:lnTo>
                  <a:lnTo>
                    <a:pt x="100850" y="648970"/>
                  </a:lnTo>
                  <a:lnTo>
                    <a:pt x="101561" y="647319"/>
                  </a:lnTo>
                  <a:close/>
                </a:path>
                <a:path w="697865" h="684529">
                  <a:moveTo>
                    <a:pt x="135902" y="639229"/>
                  </a:moveTo>
                  <a:lnTo>
                    <a:pt x="117233" y="639229"/>
                  </a:lnTo>
                  <a:lnTo>
                    <a:pt x="117043" y="639229"/>
                  </a:lnTo>
                  <a:lnTo>
                    <a:pt x="116154" y="641134"/>
                  </a:lnTo>
                  <a:lnTo>
                    <a:pt x="117983" y="646341"/>
                  </a:lnTo>
                  <a:lnTo>
                    <a:pt x="118821" y="647230"/>
                  </a:lnTo>
                  <a:lnTo>
                    <a:pt x="121208" y="648500"/>
                  </a:lnTo>
                  <a:lnTo>
                    <a:pt x="122923" y="649643"/>
                  </a:lnTo>
                  <a:lnTo>
                    <a:pt x="124815" y="650659"/>
                  </a:lnTo>
                  <a:lnTo>
                    <a:pt x="126415" y="651675"/>
                  </a:lnTo>
                  <a:lnTo>
                    <a:pt x="129146" y="653199"/>
                  </a:lnTo>
                  <a:lnTo>
                    <a:pt x="131406" y="653580"/>
                  </a:lnTo>
                  <a:lnTo>
                    <a:pt x="134099" y="652691"/>
                  </a:lnTo>
                  <a:lnTo>
                    <a:pt x="134835" y="651929"/>
                  </a:lnTo>
                  <a:lnTo>
                    <a:pt x="135407" y="650659"/>
                  </a:lnTo>
                  <a:lnTo>
                    <a:pt x="135382" y="644309"/>
                  </a:lnTo>
                  <a:lnTo>
                    <a:pt x="135064" y="640499"/>
                  </a:lnTo>
                  <a:lnTo>
                    <a:pt x="135851" y="639356"/>
                  </a:lnTo>
                  <a:lnTo>
                    <a:pt x="135902" y="639229"/>
                  </a:lnTo>
                  <a:close/>
                </a:path>
                <a:path w="697865" h="684529">
                  <a:moveTo>
                    <a:pt x="149720" y="574840"/>
                  </a:moveTo>
                  <a:lnTo>
                    <a:pt x="130708" y="574840"/>
                  </a:lnTo>
                  <a:lnTo>
                    <a:pt x="129273" y="574840"/>
                  </a:lnTo>
                  <a:lnTo>
                    <a:pt x="129171" y="575221"/>
                  </a:lnTo>
                  <a:lnTo>
                    <a:pt x="129108" y="577380"/>
                  </a:lnTo>
                  <a:lnTo>
                    <a:pt x="128003" y="578142"/>
                  </a:lnTo>
                  <a:lnTo>
                    <a:pt x="127876" y="578650"/>
                  </a:lnTo>
                  <a:lnTo>
                    <a:pt x="127774" y="579666"/>
                  </a:lnTo>
                  <a:lnTo>
                    <a:pt x="128193" y="581190"/>
                  </a:lnTo>
                  <a:lnTo>
                    <a:pt x="128879" y="583857"/>
                  </a:lnTo>
                  <a:lnTo>
                    <a:pt x="129616" y="586016"/>
                  </a:lnTo>
                  <a:lnTo>
                    <a:pt x="128308" y="585635"/>
                  </a:lnTo>
                  <a:lnTo>
                    <a:pt x="127571" y="586143"/>
                  </a:lnTo>
                  <a:lnTo>
                    <a:pt x="127546" y="586397"/>
                  </a:lnTo>
                  <a:lnTo>
                    <a:pt x="127419" y="588810"/>
                  </a:lnTo>
                  <a:lnTo>
                    <a:pt x="127533" y="589318"/>
                  </a:lnTo>
                  <a:lnTo>
                    <a:pt x="127596" y="589445"/>
                  </a:lnTo>
                  <a:lnTo>
                    <a:pt x="127698" y="590207"/>
                  </a:lnTo>
                  <a:lnTo>
                    <a:pt x="127914" y="591477"/>
                  </a:lnTo>
                  <a:lnTo>
                    <a:pt x="127076" y="592620"/>
                  </a:lnTo>
                  <a:lnTo>
                    <a:pt x="127025" y="593128"/>
                  </a:lnTo>
                  <a:lnTo>
                    <a:pt x="127139" y="594144"/>
                  </a:lnTo>
                  <a:lnTo>
                    <a:pt x="128524" y="595668"/>
                  </a:lnTo>
                  <a:lnTo>
                    <a:pt x="127381" y="596303"/>
                  </a:lnTo>
                  <a:lnTo>
                    <a:pt x="126822" y="597192"/>
                  </a:lnTo>
                  <a:lnTo>
                    <a:pt x="126707" y="597573"/>
                  </a:lnTo>
                  <a:lnTo>
                    <a:pt x="126542" y="598843"/>
                  </a:lnTo>
                  <a:lnTo>
                    <a:pt x="126441" y="600494"/>
                  </a:lnTo>
                  <a:lnTo>
                    <a:pt x="126555" y="601256"/>
                  </a:lnTo>
                  <a:lnTo>
                    <a:pt x="127076" y="602272"/>
                  </a:lnTo>
                  <a:lnTo>
                    <a:pt x="126593" y="602780"/>
                  </a:lnTo>
                  <a:lnTo>
                    <a:pt x="126492" y="605828"/>
                  </a:lnTo>
                  <a:lnTo>
                    <a:pt x="126276" y="606463"/>
                  </a:lnTo>
                  <a:lnTo>
                    <a:pt x="125412" y="609638"/>
                  </a:lnTo>
                  <a:lnTo>
                    <a:pt x="125717" y="610019"/>
                  </a:lnTo>
                  <a:lnTo>
                    <a:pt x="125793" y="610908"/>
                  </a:lnTo>
                  <a:lnTo>
                    <a:pt x="125679" y="611543"/>
                  </a:lnTo>
                  <a:lnTo>
                    <a:pt x="125590" y="611924"/>
                  </a:lnTo>
                  <a:lnTo>
                    <a:pt x="125476" y="613575"/>
                  </a:lnTo>
                  <a:lnTo>
                    <a:pt x="124853" y="618401"/>
                  </a:lnTo>
                  <a:lnTo>
                    <a:pt x="124472" y="619798"/>
                  </a:lnTo>
                  <a:lnTo>
                    <a:pt x="124066" y="620687"/>
                  </a:lnTo>
                  <a:lnTo>
                    <a:pt x="123977" y="621957"/>
                  </a:lnTo>
                  <a:lnTo>
                    <a:pt x="123799" y="622465"/>
                  </a:lnTo>
                  <a:lnTo>
                    <a:pt x="123456" y="622719"/>
                  </a:lnTo>
                  <a:lnTo>
                    <a:pt x="123494" y="624624"/>
                  </a:lnTo>
                  <a:lnTo>
                    <a:pt x="122186" y="629704"/>
                  </a:lnTo>
                  <a:lnTo>
                    <a:pt x="123380" y="630339"/>
                  </a:lnTo>
                  <a:lnTo>
                    <a:pt x="123736" y="631228"/>
                  </a:lnTo>
                  <a:lnTo>
                    <a:pt x="123202" y="632625"/>
                  </a:lnTo>
                  <a:lnTo>
                    <a:pt x="122135" y="632498"/>
                  </a:lnTo>
                  <a:lnTo>
                    <a:pt x="121259" y="633006"/>
                  </a:lnTo>
                  <a:lnTo>
                    <a:pt x="120446" y="634403"/>
                  </a:lnTo>
                  <a:lnTo>
                    <a:pt x="119748" y="635419"/>
                  </a:lnTo>
                  <a:lnTo>
                    <a:pt x="119481" y="636562"/>
                  </a:lnTo>
                  <a:lnTo>
                    <a:pt x="119684" y="637578"/>
                  </a:lnTo>
                  <a:lnTo>
                    <a:pt x="119024" y="637832"/>
                  </a:lnTo>
                  <a:lnTo>
                    <a:pt x="118186" y="638467"/>
                  </a:lnTo>
                  <a:lnTo>
                    <a:pt x="117576" y="638975"/>
                  </a:lnTo>
                  <a:lnTo>
                    <a:pt x="136004" y="638975"/>
                  </a:lnTo>
                  <a:lnTo>
                    <a:pt x="136372" y="638086"/>
                  </a:lnTo>
                  <a:lnTo>
                    <a:pt x="136639" y="636435"/>
                  </a:lnTo>
                  <a:lnTo>
                    <a:pt x="137210" y="634403"/>
                  </a:lnTo>
                  <a:lnTo>
                    <a:pt x="138074" y="632625"/>
                  </a:lnTo>
                  <a:lnTo>
                    <a:pt x="137883" y="630720"/>
                  </a:lnTo>
                  <a:lnTo>
                    <a:pt x="138137" y="630466"/>
                  </a:lnTo>
                  <a:lnTo>
                    <a:pt x="138569" y="629704"/>
                  </a:lnTo>
                  <a:lnTo>
                    <a:pt x="138988" y="628815"/>
                  </a:lnTo>
                  <a:lnTo>
                    <a:pt x="139230" y="628053"/>
                  </a:lnTo>
                  <a:lnTo>
                    <a:pt x="139293" y="627545"/>
                  </a:lnTo>
                  <a:lnTo>
                    <a:pt x="139369" y="627291"/>
                  </a:lnTo>
                  <a:lnTo>
                    <a:pt x="140004" y="626656"/>
                  </a:lnTo>
                  <a:lnTo>
                    <a:pt x="139496" y="624878"/>
                  </a:lnTo>
                  <a:lnTo>
                    <a:pt x="139598" y="623989"/>
                  </a:lnTo>
                  <a:lnTo>
                    <a:pt x="139788" y="622973"/>
                  </a:lnTo>
                  <a:lnTo>
                    <a:pt x="140843" y="621703"/>
                  </a:lnTo>
                  <a:lnTo>
                    <a:pt x="140970" y="621449"/>
                  </a:lnTo>
                  <a:lnTo>
                    <a:pt x="142036" y="614464"/>
                  </a:lnTo>
                  <a:lnTo>
                    <a:pt x="142125" y="613448"/>
                  </a:lnTo>
                  <a:lnTo>
                    <a:pt x="141935" y="612940"/>
                  </a:lnTo>
                  <a:lnTo>
                    <a:pt x="142049" y="612051"/>
                  </a:lnTo>
                  <a:lnTo>
                    <a:pt x="144119" y="605828"/>
                  </a:lnTo>
                  <a:lnTo>
                    <a:pt x="145186" y="600494"/>
                  </a:lnTo>
                  <a:lnTo>
                    <a:pt x="145313" y="597192"/>
                  </a:lnTo>
                  <a:lnTo>
                    <a:pt x="145338" y="595541"/>
                  </a:lnTo>
                  <a:lnTo>
                    <a:pt x="145694" y="595160"/>
                  </a:lnTo>
                  <a:lnTo>
                    <a:pt x="145884" y="594398"/>
                  </a:lnTo>
                  <a:lnTo>
                    <a:pt x="145808" y="591858"/>
                  </a:lnTo>
                  <a:lnTo>
                    <a:pt x="145732" y="591604"/>
                  </a:lnTo>
                  <a:lnTo>
                    <a:pt x="146329" y="591477"/>
                  </a:lnTo>
                  <a:lnTo>
                    <a:pt x="146900" y="589699"/>
                  </a:lnTo>
                  <a:lnTo>
                    <a:pt x="147510" y="586016"/>
                  </a:lnTo>
                  <a:lnTo>
                    <a:pt x="148031" y="582841"/>
                  </a:lnTo>
                  <a:lnTo>
                    <a:pt x="148107" y="581952"/>
                  </a:lnTo>
                  <a:lnTo>
                    <a:pt x="147993" y="580301"/>
                  </a:lnTo>
                  <a:lnTo>
                    <a:pt x="149123" y="578650"/>
                  </a:lnTo>
                  <a:lnTo>
                    <a:pt x="149694" y="576364"/>
                  </a:lnTo>
                  <a:lnTo>
                    <a:pt x="149720" y="574840"/>
                  </a:lnTo>
                  <a:close/>
                </a:path>
                <a:path w="697865" h="684529">
                  <a:moveTo>
                    <a:pt x="222199" y="614464"/>
                  </a:moveTo>
                  <a:lnTo>
                    <a:pt x="222059" y="613448"/>
                  </a:lnTo>
                  <a:lnTo>
                    <a:pt x="221361" y="612559"/>
                  </a:lnTo>
                  <a:lnTo>
                    <a:pt x="221018" y="612051"/>
                  </a:lnTo>
                  <a:lnTo>
                    <a:pt x="220929" y="611924"/>
                  </a:lnTo>
                  <a:lnTo>
                    <a:pt x="219646" y="610019"/>
                  </a:lnTo>
                  <a:lnTo>
                    <a:pt x="218770" y="609257"/>
                  </a:lnTo>
                  <a:lnTo>
                    <a:pt x="217335" y="607987"/>
                  </a:lnTo>
                  <a:lnTo>
                    <a:pt x="216560" y="607606"/>
                  </a:lnTo>
                  <a:lnTo>
                    <a:pt x="216293" y="607479"/>
                  </a:lnTo>
                  <a:lnTo>
                    <a:pt x="214490" y="606590"/>
                  </a:lnTo>
                  <a:lnTo>
                    <a:pt x="214528" y="605701"/>
                  </a:lnTo>
                  <a:lnTo>
                    <a:pt x="214122" y="605066"/>
                  </a:lnTo>
                  <a:lnTo>
                    <a:pt x="212267" y="603923"/>
                  </a:lnTo>
                  <a:lnTo>
                    <a:pt x="211505" y="603161"/>
                  </a:lnTo>
                  <a:lnTo>
                    <a:pt x="211416" y="602526"/>
                  </a:lnTo>
                  <a:lnTo>
                    <a:pt x="210845" y="601637"/>
                  </a:lnTo>
                  <a:lnTo>
                    <a:pt x="210769" y="601510"/>
                  </a:lnTo>
                  <a:lnTo>
                    <a:pt x="209346" y="599859"/>
                  </a:lnTo>
                  <a:lnTo>
                    <a:pt x="208140" y="598589"/>
                  </a:lnTo>
                  <a:lnTo>
                    <a:pt x="208026" y="598462"/>
                  </a:lnTo>
                  <a:lnTo>
                    <a:pt x="206946" y="597573"/>
                  </a:lnTo>
                  <a:lnTo>
                    <a:pt x="206133" y="597192"/>
                  </a:lnTo>
                  <a:lnTo>
                    <a:pt x="205714" y="596049"/>
                  </a:lnTo>
                  <a:lnTo>
                    <a:pt x="205016" y="595033"/>
                  </a:lnTo>
                  <a:lnTo>
                    <a:pt x="204063" y="594144"/>
                  </a:lnTo>
                  <a:lnTo>
                    <a:pt x="201472" y="591858"/>
                  </a:lnTo>
                  <a:lnTo>
                    <a:pt x="201295" y="590842"/>
                  </a:lnTo>
                  <a:lnTo>
                    <a:pt x="200799" y="590207"/>
                  </a:lnTo>
                  <a:lnTo>
                    <a:pt x="200533" y="590080"/>
                  </a:lnTo>
                  <a:lnTo>
                    <a:pt x="197891" y="588810"/>
                  </a:lnTo>
                  <a:lnTo>
                    <a:pt x="197065" y="586524"/>
                  </a:lnTo>
                  <a:lnTo>
                    <a:pt x="196557" y="585127"/>
                  </a:lnTo>
                  <a:lnTo>
                    <a:pt x="196507" y="611924"/>
                  </a:lnTo>
                  <a:lnTo>
                    <a:pt x="196202" y="612051"/>
                  </a:lnTo>
                  <a:lnTo>
                    <a:pt x="196024" y="612051"/>
                  </a:lnTo>
                  <a:lnTo>
                    <a:pt x="195973" y="611924"/>
                  </a:lnTo>
                  <a:lnTo>
                    <a:pt x="196507" y="611924"/>
                  </a:lnTo>
                  <a:lnTo>
                    <a:pt x="196507" y="585063"/>
                  </a:lnTo>
                  <a:lnTo>
                    <a:pt x="195135" y="583349"/>
                  </a:lnTo>
                  <a:lnTo>
                    <a:pt x="194729" y="582841"/>
                  </a:lnTo>
                  <a:lnTo>
                    <a:pt x="192405" y="581952"/>
                  </a:lnTo>
                  <a:lnTo>
                    <a:pt x="191795" y="580809"/>
                  </a:lnTo>
                  <a:lnTo>
                    <a:pt x="191249" y="580047"/>
                  </a:lnTo>
                  <a:lnTo>
                    <a:pt x="190868" y="579412"/>
                  </a:lnTo>
                  <a:lnTo>
                    <a:pt x="190766" y="579158"/>
                  </a:lnTo>
                  <a:lnTo>
                    <a:pt x="190690" y="578523"/>
                  </a:lnTo>
                  <a:lnTo>
                    <a:pt x="190982" y="577888"/>
                  </a:lnTo>
                  <a:lnTo>
                    <a:pt x="189496" y="576110"/>
                  </a:lnTo>
                  <a:lnTo>
                    <a:pt x="188404" y="575017"/>
                  </a:lnTo>
                  <a:lnTo>
                    <a:pt x="188404" y="607479"/>
                  </a:lnTo>
                  <a:lnTo>
                    <a:pt x="188175" y="607479"/>
                  </a:lnTo>
                  <a:lnTo>
                    <a:pt x="187769" y="607225"/>
                  </a:lnTo>
                  <a:lnTo>
                    <a:pt x="188048" y="606590"/>
                  </a:lnTo>
                  <a:lnTo>
                    <a:pt x="188379" y="607098"/>
                  </a:lnTo>
                  <a:lnTo>
                    <a:pt x="188404" y="607479"/>
                  </a:lnTo>
                  <a:lnTo>
                    <a:pt x="188404" y="575017"/>
                  </a:lnTo>
                  <a:lnTo>
                    <a:pt x="187553" y="574586"/>
                  </a:lnTo>
                  <a:lnTo>
                    <a:pt x="186550" y="572808"/>
                  </a:lnTo>
                  <a:lnTo>
                    <a:pt x="185813" y="572173"/>
                  </a:lnTo>
                  <a:lnTo>
                    <a:pt x="185508" y="571919"/>
                  </a:lnTo>
                  <a:lnTo>
                    <a:pt x="184429" y="572173"/>
                  </a:lnTo>
                  <a:lnTo>
                    <a:pt x="183743" y="570268"/>
                  </a:lnTo>
                  <a:lnTo>
                    <a:pt x="182956" y="568998"/>
                  </a:lnTo>
                  <a:lnTo>
                    <a:pt x="182092" y="568490"/>
                  </a:lnTo>
                  <a:lnTo>
                    <a:pt x="181267" y="567855"/>
                  </a:lnTo>
                  <a:lnTo>
                    <a:pt x="180594" y="567347"/>
                  </a:lnTo>
                  <a:lnTo>
                    <a:pt x="180263" y="566839"/>
                  </a:lnTo>
                  <a:lnTo>
                    <a:pt x="180111" y="566331"/>
                  </a:lnTo>
                  <a:lnTo>
                    <a:pt x="178816" y="565188"/>
                  </a:lnTo>
                  <a:lnTo>
                    <a:pt x="176796" y="563410"/>
                  </a:lnTo>
                  <a:lnTo>
                    <a:pt x="176034" y="562394"/>
                  </a:lnTo>
                  <a:lnTo>
                    <a:pt x="175209" y="560997"/>
                  </a:lnTo>
                  <a:lnTo>
                    <a:pt x="174205" y="560362"/>
                  </a:lnTo>
                  <a:lnTo>
                    <a:pt x="173012" y="559854"/>
                  </a:lnTo>
                  <a:lnTo>
                    <a:pt x="172542" y="559473"/>
                  </a:lnTo>
                  <a:lnTo>
                    <a:pt x="172008" y="558965"/>
                  </a:lnTo>
                  <a:lnTo>
                    <a:pt x="171399" y="558076"/>
                  </a:lnTo>
                  <a:lnTo>
                    <a:pt x="171411" y="556806"/>
                  </a:lnTo>
                  <a:lnTo>
                    <a:pt x="170992" y="555790"/>
                  </a:lnTo>
                  <a:lnTo>
                    <a:pt x="168833" y="554520"/>
                  </a:lnTo>
                  <a:lnTo>
                    <a:pt x="167906" y="553250"/>
                  </a:lnTo>
                  <a:lnTo>
                    <a:pt x="167830" y="552869"/>
                  </a:lnTo>
                  <a:lnTo>
                    <a:pt x="167741" y="551853"/>
                  </a:lnTo>
                  <a:lnTo>
                    <a:pt x="166751" y="550964"/>
                  </a:lnTo>
                  <a:lnTo>
                    <a:pt x="164960" y="550583"/>
                  </a:lnTo>
                  <a:lnTo>
                    <a:pt x="164058" y="548551"/>
                  </a:lnTo>
                  <a:lnTo>
                    <a:pt x="163055" y="547408"/>
                  </a:lnTo>
                  <a:lnTo>
                    <a:pt x="161963" y="547154"/>
                  </a:lnTo>
                  <a:lnTo>
                    <a:pt x="161569" y="545503"/>
                  </a:lnTo>
                  <a:lnTo>
                    <a:pt x="160261" y="544741"/>
                  </a:lnTo>
                  <a:lnTo>
                    <a:pt x="158000" y="544487"/>
                  </a:lnTo>
                  <a:lnTo>
                    <a:pt x="158216" y="543217"/>
                  </a:lnTo>
                  <a:lnTo>
                    <a:pt x="158127" y="542709"/>
                  </a:lnTo>
                  <a:lnTo>
                    <a:pt x="158038" y="542201"/>
                  </a:lnTo>
                  <a:lnTo>
                    <a:pt x="157111" y="541058"/>
                  </a:lnTo>
                  <a:lnTo>
                    <a:pt x="156400" y="540677"/>
                  </a:lnTo>
                  <a:lnTo>
                    <a:pt x="153504" y="540042"/>
                  </a:lnTo>
                  <a:lnTo>
                    <a:pt x="152869" y="539280"/>
                  </a:lnTo>
                  <a:lnTo>
                    <a:pt x="153441" y="538010"/>
                  </a:lnTo>
                  <a:lnTo>
                    <a:pt x="153339" y="537883"/>
                  </a:lnTo>
                  <a:lnTo>
                    <a:pt x="152882" y="537375"/>
                  </a:lnTo>
                  <a:lnTo>
                    <a:pt x="152539" y="536994"/>
                  </a:lnTo>
                  <a:lnTo>
                    <a:pt x="152311" y="536740"/>
                  </a:lnTo>
                  <a:lnTo>
                    <a:pt x="151384" y="536232"/>
                  </a:lnTo>
                  <a:lnTo>
                    <a:pt x="150634" y="536486"/>
                  </a:lnTo>
                  <a:lnTo>
                    <a:pt x="150279" y="536867"/>
                  </a:lnTo>
                  <a:lnTo>
                    <a:pt x="149517" y="536867"/>
                  </a:lnTo>
                  <a:lnTo>
                    <a:pt x="148869" y="536994"/>
                  </a:lnTo>
                  <a:lnTo>
                    <a:pt x="148666" y="536867"/>
                  </a:lnTo>
                  <a:lnTo>
                    <a:pt x="147815" y="536359"/>
                  </a:lnTo>
                  <a:lnTo>
                    <a:pt x="146342" y="534962"/>
                  </a:lnTo>
                  <a:lnTo>
                    <a:pt x="146050" y="535089"/>
                  </a:lnTo>
                  <a:lnTo>
                    <a:pt x="145796" y="535343"/>
                  </a:lnTo>
                  <a:lnTo>
                    <a:pt x="145732" y="535470"/>
                  </a:lnTo>
                  <a:lnTo>
                    <a:pt x="145618" y="536232"/>
                  </a:lnTo>
                  <a:lnTo>
                    <a:pt x="145300" y="536359"/>
                  </a:lnTo>
                  <a:lnTo>
                    <a:pt x="145122" y="536740"/>
                  </a:lnTo>
                  <a:lnTo>
                    <a:pt x="144741" y="536867"/>
                  </a:lnTo>
                  <a:lnTo>
                    <a:pt x="144589" y="536841"/>
                  </a:lnTo>
                  <a:lnTo>
                    <a:pt x="144589" y="537883"/>
                  </a:lnTo>
                  <a:lnTo>
                    <a:pt x="143967" y="537629"/>
                  </a:lnTo>
                  <a:lnTo>
                    <a:pt x="143814" y="537629"/>
                  </a:lnTo>
                  <a:lnTo>
                    <a:pt x="143903" y="537375"/>
                  </a:lnTo>
                  <a:lnTo>
                    <a:pt x="144195" y="537502"/>
                  </a:lnTo>
                  <a:lnTo>
                    <a:pt x="144411" y="537629"/>
                  </a:lnTo>
                  <a:lnTo>
                    <a:pt x="144526" y="537756"/>
                  </a:lnTo>
                  <a:lnTo>
                    <a:pt x="144589" y="537883"/>
                  </a:lnTo>
                  <a:lnTo>
                    <a:pt x="144589" y="536841"/>
                  </a:lnTo>
                  <a:lnTo>
                    <a:pt x="144183" y="536740"/>
                  </a:lnTo>
                  <a:lnTo>
                    <a:pt x="143725" y="536486"/>
                  </a:lnTo>
                  <a:lnTo>
                    <a:pt x="143205" y="536105"/>
                  </a:lnTo>
                  <a:lnTo>
                    <a:pt x="142074" y="535724"/>
                  </a:lnTo>
                  <a:lnTo>
                    <a:pt x="141566" y="535724"/>
                  </a:lnTo>
                  <a:lnTo>
                    <a:pt x="141046" y="535470"/>
                  </a:lnTo>
                  <a:lnTo>
                    <a:pt x="140474" y="534835"/>
                  </a:lnTo>
                  <a:lnTo>
                    <a:pt x="139242" y="536994"/>
                  </a:lnTo>
                  <a:lnTo>
                    <a:pt x="138455" y="539026"/>
                  </a:lnTo>
                  <a:lnTo>
                    <a:pt x="138544" y="540042"/>
                  </a:lnTo>
                  <a:lnTo>
                    <a:pt x="138620" y="541439"/>
                  </a:lnTo>
                  <a:lnTo>
                    <a:pt x="138506" y="542201"/>
                  </a:lnTo>
                  <a:lnTo>
                    <a:pt x="138455" y="542455"/>
                  </a:lnTo>
                  <a:lnTo>
                    <a:pt x="138226" y="542709"/>
                  </a:lnTo>
                  <a:lnTo>
                    <a:pt x="137287" y="541439"/>
                  </a:lnTo>
                  <a:lnTo>
                    <a:pt x="136461" y="541058"/>
                  </a:lnTo>
                  <a:lnTo>
                    <a:pt x="134658" y="541693"/>
                  </a:lnTo>
                  <a:lnTo>
                    <a:pt x="134124" y="542709"/>
                  </a:lnTo>
                  <a:lnTo>
                    <a:pt x="134023" y="543217"/>
                  </a:lnTo>
                  <a:lnTo>
                    <a:pt x="133896" y="544741"/>
                  </a:lnTo>
                  <a:lnTo>
                    <a:pt x="132803" y="545376"/>
                  </a:lnTo>
                  <a:lnTo>
                    <a:pt x="132397" y="546392"/>
                  </a:lnTo>
                  <a:lnTo>
                    <a:pt x="132664" y="547662"/>
                  </a:lnTo>
                  <a:lnTo>
                    <a:pt x="131699" y="549186"/>
                  </a:lnTo>
                  <a:lnTo>
                    <a:pt x="134937" y="551853"/>
                  </a:lnTo>
                  <a:lnTo>
                    <a:pt x="134835" y="552615"/>
                  </a:lnTo>
                  <a:lnTo>
                    <a:pt x="134594" y="552869"/>
                  </a:lnTo>
                  <a:lnTo>
                    <a:pt x="134200" y="552615"/>
                  </a:lnTo>
                  <a:lnTo>
                    <a:pt x="133756" y="552869"/>
                  </a:lnTo>
                  <a:lnTo>
                    <a:pt x="131851" y="551980"/>
                  </a:lnTo>
                  <a:lnTo>
                    <a:pt x="131711" y="551980"/>
                  </a:lnTo>
                  <a:lnTo>
                    <a:pt x="130987" y="553250"/>
                  </a:lnTo>
                  <a:lnTo>
                    <a:pt x="130911" y="555790"/>
                  </a:lnTo>
                  <a:lnTo>
                    <a:pt x="131203" y="557695"/>
                  </a:lnTo>
                  <a:lnTo>
                    <a:pt x="131419" y="559854"/>
                  </a:lnTo>
                  <a:lnTo>
                    <a:pt x="131521" y="562394"/>
                  </a:lnTo>
                  <a:lnTo>
                    <a:pt x="131279" y="563410"/>
                  </a:lnTo>
                  <a:lnTo>
                    <a:pt x="131343" y="563664"/>
                  </a:lnTo>
                  <a:lnTo>
                    <a:pt x="131724" y="564172"/>
                  </a:lnTo>
                  <a:lnTo>
                    <a:pt x="132105" y="565188"/>
                  </a:lnTo>
                  <a:lnTo>
                    <a:pt x="131521" y="565061"/>
                  </a:lnTo>
                  <a:lnTo>
                    <a:pt x="130048" y="563664"/>
                  </a:lnTo>
                  <a:lnTo>
                    <a:pt x="130035" y="566331"/>
                  </a:lnTo>
                  <a:lnTo>
                    <a:pt x="129819" y="568109"/>
                  </a:lnTo>
                  <a:lnTo>
                    <a:pt x="129717" y="570268"/>
                  </a:lnTo>
                  <a:lnTo>
                    <a:pt x="129959" y="571284"/>
                  </a:lnTo>
                  <a:lnTo>
                    <a:pt x="130594" y="571919"/>
                  </a:lnTo>
                  <a:lnTo>
                    <a:pt x="130670" y="572173"/>
                  </a:lnTo>
                  <a:lnTo>
                    <a:pt x="130302" y="572935"/>
                  </a:lnTo>
                  <a:lnTo>
                    <a:pt x="130238" y="573951"/>
                  </a:lnTo>
                  <a:lnTo>
                    <a:pt x="130568" y="574586"/>
                  </a:lnTo>
                  <a:lnTo>
                    <a:pt x="149720" y="574586"/>
                  </a:lnTo>
                  <a:lnTo>
                    <a:pt x="149733" y="571030"/>
                  </a:lnTo>
                  <a:lnTo>
                    <a:pt x="150164" y="569379"/>
                  </a:lnTo>
                  <a:lnTo>
                    <a:pt x="151142" y="567855"/>
                  </a:lnTo>
                  <a:lnTo>
                    <a:pt x="153174" y="569252"/>
                  </a:lnTo>
                  <a:lnTo>
                    <a:pt x="154952" y="571030"/>
                  </a:lnTo>
                  <a:lnTo>
                    <a:pt x="156502" y="572935"/>
                  </a:lnTo>
                  <a:lnTo>
                    <a:pt x="157353" y="573062"/>
                  </a:lnTo>
                  <a:lnTo>
                    <a:pt x="157962" y="573316"/>
                  </a:lnTo>
                  <a:lnTo>
                    <a:pt x="158686" y="574332"/>
                  </a:lnTo>
                  <a:lnTo>
                    <a:pt x="158788" y="574840"/>
                  </a:lnTo>
                  <a:lnTo>
                    <a:pt x="158877" y="576110"/>
                  </a:lnTo>
                  <a:lnTo>
                    <a:pt x="159829" y="577888"/>
                  </a:lnTo>
                  <a:lnTo>
                    <a:pt x="160870" y="578904"/>
                  </a:lnTo>
                  <a:lnTo>
                    <a:pt x="163156" y="579666"/>
                  </a:lnTo>
                  <a:lnTo>
                    <a:pt x="164998" y="579158"/>
                  </a:lnTo>
                  <a:lnTo>
                    <a:pt x="165214" y="580047"/>
                  </a:lnTo>
                  <a:lnTo>
                    <a:pt x="165303" y="580809"/>
                  </a:lnTo>
                  <a:lnTo>
                    <a:pt x="165201" y="581952"/>
                  </a:lnTo>
                  <a:lnTo>
                    <a:pt x="165125" y="583730"/>
                  </a:lnTo>
                  <a:lnTo>
                    <a:pt x="166116" y="585127"/>
                  </a:lnTo>
                  <a:lnTo>
                    <a:pt x="167220" y="585254"/>
                  </a:lnTo>
                  <a:lnTo>
                    <a:pt x="168338" y="583603"/>
                  </a:lnTo>
                  <a:lnTo>
                    <a:pt x="169087" y="583349"/>
                  </a:lnTo>
                  <a:lnTo>
                    <a:pt x="169608" y="583476"/>
                  </a:lnTo>
                  <a:lnTo>
                    <a:pt x="169926" y="583857"/>
                  </a:lnTo>
                  <a:lnTo>
                    <a:pt x="170421" y="584365"/>
                  </a:lnTo>
                  <a:lnTo>
                    <a:pt x="170738" y="584746"/>
                  </a:lnTo>
                  <a:lnTo>
                    <a:pt x="170916" y="585254"/>
                  </a:lnTo>
                  <a:lnTo>
                    <a:pt x="171005" y="586016"/>
                  </a:lnTo>
                  <a:lnTo>
                    <a:pt x="170713" y="586016"/>
                  </a:lnTo>
                  <a:lnTo>
                    <a:pt x="170522" y="586524"/>
                  </a:lnTo>
                  <a:lnTo>
                    <a:pt x="170154" y="586397"/>
                  </a:lnTo>
                  <a:lnTo>
                    <a:pt x="169672" y="585889"/>
                  </a:lnTo>
                  <a:lnTo>
                    <a:pt x="169710" y="586524"/>
                  </a:lnTo>
                  <a:lnTo>
                    <a:pt x="169824" y="586905"/>
                  </a:lnTo>
                  <a:lnTo>
                    <a:pt x="170129" y="587286"/>
                  </a:lnTo>
                  <a:lnTo>
                    <a:pt x="170916" y="588048"/>
                  </a:lnTo>
                  <a:lnTo>
                    <a:pt x="170980" y="589445"/>
                  </a:lnTo>
                  <a:lnTo>
                    <a:pt x="171615" y="590080"/>
                  </a:lnTo>
                  <a:lnTo>
                    <a:pt x="171907" y="590207"/>
                  </a:lnTo>
                  <a:lnTo>
                    <a:pt x="172669" y="590461"/>
                  </a:lnTo>
                  <a:lnTo>
                    <a:pt x="172745" y="591350"/>
                  </a:lnTo>
                  <a:lnTo>
                    <a:pt x="172262" y="592620"/>
                  </a:lnTo>
                  <a:lnTo>
                    <a:pt x="172199" y="593128"/>
                  </a:lnTo>
                  <a:lnTo>
                    <a:pt x="172351" y="593509"/>
                  </a:lnTo>
                  <a:lnTo>
                    <a:pt x="173710" y="593636"/>
                  </a:lnTo>
                  <a:lnTo>
                    <a:pt x="174155" y="593128"/>
                  </a:lnTo>
                  <a:lnTo>
                    <a:pt x="174180" y="592620"/>
                  </a:lnTo>
                  <a:lnTo>
                    <a:pt x="174040" y="591985"/>
                  </a:lnTo>
                  <a:lnTo>
                    <a:pt x="173875" y="590715"/>
                  </a:lnTo>
                  <a:lnTo>
                    <a:pt x="174167" y="590207"/>
                  </a:lnTo>
                  <a:lnTo>
                    <a:pt x="174307" y="590080"/>
                  </a:lnTo>
                  <a:lnTo>
                    <a:pt x="174485" y="590080"/>
                  </a:lnTo>
                  <a:lnTo>
                    <a:pt x="175310" y="590461"/>
                  </a:lnTo>
                  <a:lnTo>
                    <a:pt x="175729" y="590715"/>
                  </a:lnTo>
                  <a:lnTo>
                    <a:pt x="175856" y="590842"/>
                  </a:lnTo>
                  <a:lnTo>
                    <a:pt x="175958" y="591223"/>
                  </a:lnTo>
                  <a:lnTo>
                    <a:pt x="175856" y="593001"/>
                  </a:lnTo>
                  <a:lnTo>
                    <a:pt x="176263" y="595160"/>
                  </a:lnTo>
                  <a:lnTo>
                    <a:pt x="176885" y="595922"/>
                  </a:lnTo>
                  <a:lnTo>
                    <a:pt x="177888" y="596430"/>
                  </a:lnTo>
                  <a:lnTo>
                    <a:pt x="177825" y="596938"/>
                  </a:lnTo>
                  <a:lnTo>
                    <a:pt x="179006" y="600240"/>
                  </a:lnTo>
                  <a:lnTo>
                    <a:pt x="179628" y="600875"/>
                  </a:lnTo>
                  <a:lnTo>
                    <a:pt x="180365" y="600494"/>
                  </a:lnTo>
                  <a:lnTo>
                    <a:pt x="179882" y="599224"/>
                  </a:lnTo>
                  <a:lnTo>
                    <a:pt x="180111" y="598589"/>
                  </a:lnTo>
                  <a:lnTo>
                    <a:pt x="181013" y="598843"/>
                  </a:lnTo>
                  <a:lnTo>
                    <a:pt x="181559" y="599478"/>
                  </a:lnTo>
                  <a:lnTo>
                    <a:pt x="181711" y="599859"/>
                  </a:lnTo>
                  <a:lnTo>
                    <a:pt x="181800" y="601637"/>
                  </a:lnTo>
                  <a:lnTo>
                    <a:pt x="181914" y="602780"/>
                  </a:lnTo>
                  <a:lnTo>
                    <a:pt x="182092" y="603288"/>
                  </a:lnTo>
                  <a:lnTo>
                    <a:pt x="182918" y="603034"/>
                  </a:lnTo>
                  <a:lnTo>
                    <a:pt x="184289" y="601637"/>
                  </a:lnTo>
                  <a:lnTo>
                    <a:pt x="184518" y="603034"/>
                  </a:lnTo>
                  <a:lnTo>
                    <a:pt x="184632" y="607098"/>
                  </a:lnTo>
                  <a:lnTo>
                    <a:pt x="184861" y="609003"/>
                  </a:lnTo>
                  <a:lnTo>
                    <a:pt x="185610" y="610400"/>
                  </a:lnTo>
                  <a:lnTo>
                    <a:pt x="186855" y="611035"/>
                  </a:lnTo>
                  <a:lnTo>
                    <a:pt x="186740" y="609892"/>
                  </a:lnTo>
                  <a:lnTo>
                    <a:pt x="186702" y="607987"/>
                  </a:lnTo>
                  <a:lnTo>
                    <a:pt x="186905" y="607606"/>
                  </a:lnTo>
                  <a:lnTo>
                    <a:pt x="187413" y="607606"/>
                  </a:lnTo>
                  <a:lnTo>
                    <a:pt x="187528" y="609257"/>
                  </a:lnTo>
                  <a:lnTo>
                    <a:pt x="187744" y="610019"/>
                  </a:lnTo>
                  <a:lnTo>
                    <a:pt x="188404" y="609511"/>
                  </a:lnTo>
                  <a:lnTo>
                    <a:pt x="188988" y="609257"/>
                  </a:lnTo>
                  <a:lnTo>
                    <a:pt x="190106" y="609511"/>
                  </a:lnTo>
                  <a:lnTo>
                    <a:pt x="190411" y="609892"/>
                  </a:lnTo>
                  <a:lnTo>
                    <a:pt x="190538" y="614972"/>
                  </a:lnTo>
                  <a:lnTo>
                    <a:pt x="190982" y="615861"/>
                  </a:lnTo>
                  <a:lnTo>
                    <a:pt x="191719" y="616877"/>
                  </a:lnTo>
                  <a:lnTo>
                    <a:pt x="193408" y="618782"/>
                  </a:lnTo>
                  <a:lnTo>
                    <a:pt x="194195" y="616369"/>
                  </a:lnTo>
                  <a:lnTo>
                    <a:pt x="195046" y="614972"/>
                  </a:lnTo>
                  <a:lnTo>
                    <a:pt x="196697" y="614464"/>
                  </a:lnTo>
                  <a:lnTo>
                    <a:pt x="197015" y="614972"/>
                  </a:lnTo>
                  <a:lnTo>
                    <a:pt x="197078" y="618401"/>
                  </a:lnTo>
                  <a:lnTo>
                    <a:pt x="196888" y="619417"/>
                  </a:lnTo>
                  <a:lnTo>
                    <a:pt x="196773" y="619925"/>
                  </a:lnTo>
                  <a:lnTo>
                    <a:pt x="196151" y="621703"/>
                  </a:lnTo>
                  <a:lnTo>
                    <a:pt x="197497" y="621195"/>
                  </a:lnTo>
                  <a:lnTo>
                    <a:pt x="198462" y="619925"/>
                  </a:lnTo>
                  <a:lnTo>
                    <a:pt x="199085" y="617893"/>
                  </a:lnTo>
                  <a:lnTo>
                    <a:pt x="199466" y="618528"/>
                  </a:lnTo>
                  <a:lnTo>
                    <a:pt x="199517" y="619544"/>
                  </a:lnTo>
                  <a:lnTo>
                    <a:pt x="198983" y="620433"/>
                  </a:lnTo>
                  <a:lnTo>
                    <a:pt x="198475" y="621068"/>
                  </a:lnTo>
                  <a:lnTo>
                    <a:pt x="198399" y="621195"/>
                  </a:lnTo>
                  <a:lnTo>
                    <a:pt x="198285" y="621703"/>
                  </a:lnTo>
                  <a:lnTo>
                    <a:pt x="198488" y="621830"/>
                  </a:lnTo>
                  <a:lnTo>
                    <a:pt x="200685" y="621449"/>
                  </a:lnTo>
                  <a:lnTo>
                    <a:pt x="200964" y="621957"/>
                  </a:lnTo>
                  <a:lnTo>
                    <a:pt x="199339" y="623481"/>
                  </a:lnTo>
                  <a:lnTo>
                    <a:pt x="199656" y="624497"/>
                  </a:lnTo>
                  <a:lnTo>
                    <a:pt x="198983" y="624751"/>
                  </a:lnTo>
                  <a:lnTo>
                    <a:pt x="199301" y="625132"/>
                  </a:lnTo>
                  <a:lnTo>
                    <a:pt x="200215" y="626021"/>
                  </a:lnTo>
                  <a:lnTo>
                    <a:pt x="199974" y="624497"/>
                  </a:lnTo>
                  <a:lnTo>
                    <a:pt x="200012" y="623354"/>
                  </a:lnTo>
                  <a:lnTo>
                    <a:pt x="200609" y="623100"/>
                  </a:lnTo>
                  <a:lnTo>
                    <a:pt x="201218" y="623354"/>
                  </a:lnTo>
                  <a:lnTo>
                    <a:pt x="202285" y="623989"/>
                  </a:lnTo>
                  <a:lnTo>
                    <a:pt x="203923" y="625386"/>
                  </a:lnTo>
                  <a:lnTo>
                    <a:pt x="204495" y="626021"/>
                  </a:lnTo>
                  <a:lnTo>
                    <a:pt x="204609" y="625386"/>
                  </a:lnTo>
                  <a:lnTo>
                    <a:pt x="204787" y="625005"/>
                  </a:lnTo>
                  <a:lnTo>
                    <a:pt x="204838" y="624116"/>
                  </a:lnTo>
                  <a:lnTo>
                    <a:pt x="205765" y="625259"/>
                  </a:lnTo>
                  <a:lnTo>
                    <a:pt x="206349" y="625132"/>
                  </a:lnTo>
                  <a:lnTo>
                    <a:pt x="206413" y="624878"/>
                  </a:lnTo>
                  <a:lnTo>
                    <a:pt x="206438" y="625055"/>
                  </a:lnTo>
                  <a:lnTo>
                    <a:pt x="206578" y="624751"/>
                  </a:lnTo>
                  <a:lnTo>
                    <a:pt x="206552" y="625386"/>
                  </a:lnTo>
                  <a:lnTo>
                    <a:pt x="206895" y="626402"/>
                  </a:lnTo>
                  <a:lnTo>
                    <a:pt x="207581" y="625005"/>
                  </a:lnTo>
                  <a:lnTo>
                    <a:pt x="207797" y="624751"/>
                  </a:lnTo>
                  <a:lnTo>
                    <a:pt x="208203" y="624243"/>
                  </a:lnTo>
                  <a:lnTo>
                    <a:pt x="208508" y="624116"/>
                  </a:lnTo>
                  <a:lnTo>
                    <a:pt x="208800" y="623989"/>
                  </a:lnTo>
                  <a:lnTo>
                    <a:pt x="210870" y="624116"/>
                  </a:lnTo>
                  <a:lnTo>
                    <a:pt x="212267" y="623989"/>
                  </a:lnTo>
                  <a:lnTo>
                    <a:pt x="214198" y="623354"/>
                  </a:lnTo>
                  <a:lnTo>
                    <a:pt x="214464" y="623100"/>
                  </a:lnTo>
                  <a:lnTo>
                    <a:pt x="215392" y="622211"/>
                  </a:lnTo>
                  <a:lnTo>
                    <a:pt x="215823" y="621449"/>
                  </a:lnTo>
                  <a:lnTo>
                    <a:pt x="216560" y="620179"/>
                  </a:lnTo>
                  <a:lnTo>
                    <a:pt x="217512" y="621068"/>
                  </a:lnTo>
                  <a:lnTo>
                    <a:pt x="218249" y="621195"/>
                  </a:lnTo>
                  <a:lnTo>
                    <a:pt x="218744" y="620687"/>
                  </a:lnTo>
                  <a:lnTo>
                    <a:pt x="218973" y="620179"/>
                  </a:lnTo>
                  <a:lnTo>
                    <a:pt x="219062" y="619798"/>
                  </a:lnTo>
                  <a:lnTo>
                    <a:pt x="219138" y="618655"/>
                  </a:lnTo>
                  <a:lnTo>
                    <a:pt x="219519" y="617893"/>
                  </a:lnTo>
                  <a:lnTo>
                    <a:pt x="221043" y="619417"/>
                  </a:lnTo>
                  <a:lnTo>
                    <a:pt x="220941" y="619163"/>
                  </a:lnTo>
                  <a:lnTo>
                    <a:pt x="220865" y="617893"/>
                  </a:lnTo>
                  <a:lnTo>
                    <a:pt x="220980" y="615607"/>
                  </a:lnTo>
                  <a:lnTo>
                    <a:pt x="221894" y="616115"/>
                  </a:lnTo>
                  <a:lnTo>
                    <a:pt x="222008" y="615607"/>
                  </a:lnTo>
                  <a:lnTo>
                    <a:pt x="222110" y="615099"/>
                  </a:lnTo>
                  <a:lnTo>
                    <a:pt x="222199" y="614464"/>
                  </a:lnTo>
                  <a:close/>
                </a:path>
                <a:path w="697865" h="684529">
                  <a:moveTo>
                    <a:pt x="273596" y="543509"/>
                  </a:moveTo>
                  <a:lnTo>
                    <a:pt x="273494" y="543255"/>
                  </a:lnTo>
                  <a:lnTo>
                    <a:pt x="273062" y="543509"/>
                  </a:lnTo>
                  <a:lnTo>
                    <a:pt x="273151" y="543636"/>
                  </a:lnTo>
                  <a:lnTo>
                    <a:pt x="273596" y="543509"/>
                  </a:lnTo>
                  <a:close/>
                </a:path>
                <a:path w="697865" h="684529">
                  <a:moveTo>
                    <a:pt x="305231" y="587832"/>
                  </a:moveTo>
                  <a:lnTo>
                    <a:pt x="305168" y="586943"/>
                  </a:lnTo>
                  <a:lnTo>
                    <a:pt x="305142" y="586562"/>
                  </a:lnTo>
                  <a:lnTo>
                    <a:pt x="305003" y="585800"/>
                  </a:lnTo>
                  <a:lnTo>
                    <a:pt x="304939" y="585419"/>
                  </a:lnTo>
                  <a:lnTo>
                    <a:pt x="304888" y="585165"/>
                  </a:lnTo>
                  <a:lnTo>
                    <a:pt x="304736" y="584276"/>
                  </a:lnTo>
                  <a:lnTo>
                    <a:pt x="301752" y="580212"/>
                  </a:lnTo>
                  <a:lnTo>
                    <a:pt x="301472" y="578307"/>
                  </a:lnTo>
                  <a:lnTo>
                    <a:pt x="299834" y="577672"/>
                  </a:lnTo>
                  <a:lnTo>
                    <a:pt x="299237" y="577037"/>
                  </a:lnTo>
                  <a:lnTo>
                    <a:pt x="299326" y="576148"/>
                  </a:lnTo>
                  <a:lnTo>
                    <a:pt x="297827" y="576148"/>
                  </a:lnTo>
                  <a:lnTo>
                    <a:pt x="296811" y="576402"/>
                  </a:lnTo>
                  <a:lnTo>
                    <a:pt x="296278" y="576783"/>
                  </a:lnTo>
                  <a:lnTo>
                    <a:pt x="296976" y="577291"/>
                  </a:lnTo>
                  <a:lnTo>
                    <a:pt x="297459" y="577799"/>
                  </a:lnTo>
                  <a:lnTo>
                    <a:pt x="295757" y="578688"/>
                  </a:lnTo>
                  <a:lnTo>
                    <a:pt x="294982" y="579450"/>
                  </a:lnTo>
                  <a:lnTo>
                    <a:pt x="294551" y="579831"/>
                  </a:lnTo>
                  <a:lnTo>
                    <a:pt x="294462" y="580085"/>
                  </a:lnTo>
                  <a:lnTo>
                    <a:pt x="293014" y="580212"/>
                  </a:lnTo>
                  <a:lnTo>
                    <a:pt x="291922" y="580212"/>
                  </a:lnTo>
                  <a:lnTo>
                    <a:pt x="290550" y="579818"/>
                  </a:lnTo>
                  <a:lnTo>
                    <a:pt x="290550" y="593928"/>
                  </a:lnTo>
                  <a:lnTo>
                    <a:pt x="290080" y="594436"/>
                  </a:lnTo>
                  <a:lnTo>
                    <a:pt x="289953" y="593420"/>
                  </a:lnTo>
                  <a:lnTo>
                    <a:pt x="289750" y="592277"/>
                  </a:lnTo>
                  <a:lnTo>
                    <a:pt x="290436" y="593166"/>
                  </a:lnTo>
                  <a:lnTo>
                    <a:pt x="290550" y="593928"/>
                  </a:lnTo>
                  <a:lnTo>
                    <a:pt x="290550" y="579818"/>
                  </a:lnTo>
                  <a:lnTo>
                    <a:pt x="289712" y="579577"/>
                  </a:lnTo>
                  <a:lnTo>
                    <a:pt x="288137" y="579450"/>
                  </a:lnTo>
                  <a:lnTo>
                    <a:pt x="289407" y="580974"/>
                  </a:lnTo>
                  <a:lnTo>
                    <a:pt x="289610" y="581736"/>
                  </a:lnTo>
                  <a:lnTo>
                    <a:pt x="289699" y="582879"/>
                  </a:lnTo>
                  <a:lnTo>
                    <a:pt x="289661" y="583018"/>
                  </a:lnTo>
                  <a:lnTo>
                    <a:pt x="289661" y="585419"/>
                  </a:lnTo>
                  <a:lnTo>
                    <a:pt x="289420" y="585419"/>
                  </a:lnTo>
                  <a:lnTo>
                    <a:pt x="289369" y="585292"/>
                  </a:lnTo>
                  <a:lnTo>
                    <a:pt x="289585" y="585165"/>
                  </a:lnTo>
                  <a:lnTo>
                    <a:pt x="289661" y="585419"/>
                  </a:lnTo>
                  <a:lnTo>
                    <a:pt x="289661" y="583018"/>
                  </a:lnTo>
                  <a:lnTo>
                    <a:pt x="289382" y="584022"/>
                  </a:lnTo>
                  <a:lnTo>
                    <a:pt x="288861" y="583641"/>
                  </a:lnTo>
                  <a:lnTo>
                    <a:pt x="288683" y="583514"/>
                  </a:lnTo>
                  <a:lnTo>
                    <a:pt x="288023" y="582625"/>
                  </a:lnTo>
                  <a:lnTo>
                    <a:pt x="287832" y="582371"/>
                  </a:lnTo>
                  <a:lnTo>
                    <a:pt x="287312" y="582117"/>
                  </a:lnTo>
                  <a:lnTo>
                    <a:pt x="286778" y="582231"/>
                  </a:lnTo>
                  <a:lnTo>
                    <a:pt x="286778" y="587832"/>
                  </a:lnTo>
                  <a:lnTo>
                    <a:pt x="285724" y="587705"/>
                  </a:lnTo>
                  <a:lnTo>
                    <a:pt x="285673" y="586943"/>
                  </a:lnTo>
                  <a:lnTo>
                    <a:pt x="286067" y="587324"/>
                  </a:lnTo>
                  <a:lnTo>
                    <a:pt x="286372" y="587451"/>
                  </a:lnTo>
                  <a:lnTo>
                    <a:pt x="286778" y="587832"/>
                  </a:lnTo>
                  <a:lnTo>
                    <a:pt x="286778" y="582231"/>
                  </a:lnTo>
                  <a:lnTo>
                    <a:pt x="285775" y="582625"/>
                  </a:lnTo>
                  <a:lnTo>
                    <a:pt x="285254" y="582117"/>
                  </a:lnTo>
                  <a:lnTo>
                    <a:pt x="284721" y="581863"/>
                  </a:lnTo>
                  <a:lnTo>
                    <a:pt x="284175" y="581736"/>
                  </a:lnTo>
                  <a:lnTo>
                    <a:pt x="283095" y="581609"/>
                  </a:lnTo>
                  <a:lnTo>
                    <a:pt x="282270" y="581355"/>
                  </a:lnTo>
                  <a:lnTo>
                    <a:pt x="281622" y="583641"/>
                  </a:lnTo>
                  <a:lnTo>
                    <a:pt x="281279" y="583641"/>
                  </a:lnTo>
                  <a:lnTo>
                    <a:pt x="280784" y="583260"/>
                  </a:lnTo>
                  <a:lnTo>
                    <a:pt x="280149" y="582498"/>
                  </a:lnTo>
                  <a:lnTo>
                    <a:pt x="279654" y="581609"/>
                  </a:lnTo>
                  <a:lnTo>
                    <a:pt x="279158" y="581228"/>
                  </a:lnTo>
                  <a:lnTo>
                    <a:pt x="278650" y="581228"/>
                  </a:lnTo>
                  <a:lnTo>
                    <a:pt x="278117" y="582498"/>
                  </a:lnTo>
                  <a:lnTo>
                    <a:pt x="277177" y="583387"/>
                  </a:lnTo>
                  <a:lnTo>
                    <a:pt x="276720" y="583895"/>
                  </a:lnTo>
                  <a:lnTo>
                    <a:pt x="276593" y="585165"/>
                  </a:lnTo>
                  <a:lnTo>
                    <a:pt x="276847" y="585800"/>
                  </a:lnTo>
                  <a:lnTo>
                    <a:pt x="276479" y="585800"/>
                  </a:lnTo>
                  <a:lnTo>
                    <a:pt x="276021" y="585673"/>
                  </a:lnTo>
                  <a:lnTo>
                    <a:pt x="274929" y="585419"/>
                  </a:lnTo>
                  <a:lnTo>
                    <a:pt x="275107" y="583895"/>
                  </a:lnTo>
                  <a:lnTo>
                    <a:pt x="274485" y="583641"/>
                  </a:lnTo>
                  <a:lnTo>
                    <a:pt x="274002" y="583006"/>
                  </a:lnTo>
                  <a:lnTo>
                    <a:pt x="273748" y="582752"/>
                  </a:lnTo>
                  <a:lnTo>
                    <a:pt x="273189" y="582625"/>
                  </a:lnTo>
                  <a:lnTo>
                    <a:pt x="272338" y="582625"/>
                  </a:lnTo>
                  <a:lnTo>
                    <a:pt x="272999" y="583641"/>
                  </a:lnTo>
                  <a:lnTo>
                    <a:pt x="273100" y="584911"/>
                  </a:lnTo>
                  <a:lnTo>
                    <a:pt x="272554" y="585927"/>
                  </a:lnTo>
                  <a:lnTo>
                    <a:pt x="274701" y="586816"/>
                  </a:lnTo>
                  <a:lnTo>
                    <a:pt x="274129" y="587324"/>
                  </a:lnTo>
                  <a:lnTo>
                    <a:pt x="270687" y="583514"/>
                  </a:lnTo>
                  <a:lnTo>
                    <a:pt x="270243" y="583006"/>
                  </a:lnTo>
                  <a:lnTo>
                    <a:pt x="269328" y="582752"/>
                  </a:lnTo>
                  <a:lnTo>
                    <a:pt x="268528" y="582498"/>
                  </a:lnTo>
                  <a:lnTo>
                    <a:pt x="267716" y="582625"/>
                  </a:lnTo>
                  <a:lnTo>
                    <a:pt x="267093" y="583133"/>
                  </a:lnTo>
                  <a:lnTo>
                    <a:pt x="267068" y="584911"/>
                  </a:lnTo>
                  <a:lnTo>
                    <a:pt x="266484" y="585800"/>
                  </a:lnTo>
                  <a:lnTo>
                    <a:pt x="265188" y="585927"/>
                  </a:lnTo>
                  <a:lnTo>
                    <a:pt x="264020" y="584784"/>
                  </a:lnTo>
                  <a:lnTo>
                    <a:pt x="263588" y="583768"/>
                  </a:lnTo>
                  <a:lnTo>
                    <a:pt x="262686" y="583133"/>
                  </a:lnTo>
                  <a:lnTo>
                    <a:pt x="261048" y="582371"/>
                  </a:lnTo>
                  <a:lnTo>
                    <a:pt x="260337" y="582371"/>
                  </a:lnTo>
                  <a:lnTo>
                    <a:pt x="259943" y="581990"/>
                  </a:lnTo>
                  <a:lnTo>
                    <a:pt x="259892" y="580466"/>
                  </a:lnTo>
                  <a:lnTo>
                    <a:pt x="260134" y="580085"/>
                  </a:lnTo>
                  <a:lnTo>
                    <a:pt x="260654" y="580085"/>
                  </a:lnTo>
                  <a:lnTo>
                    <a:pt x="260400" y="578053"/>
                  </a:lnTo>
                  <a:lnTo>
                    <a:pt x="260311" y="577799"/>
                  </a:lnTo>
                  <a:lnTo>
                    <a:pt x="260261" y="577672"/>
                  </a:lnTo>
                  <a:lnTo>
                    <a:pt x="260121" y="577291"/>
                  </a:lnTo>
                  <a:lnTo>
                    <a:pt x="259651" y="577037"/>
                  </a:lnTo>
                  <a:lnTo>
                    <a:pt x="259003" y="577037"/>
                  </a:lnTo>
                  <a:lnTo>
                    <a:pt x="259638" y="575640"/>
                  </a:lnTo>
                  <a:lnTo>
                    <a:pt x="259892" y="574497"/>
                  </a:lnTo>
                  <a:lnTo>
                    <a:pt x="259588" y="572465"/>
                  </a:lnTo>
                  <a:lnTo>
                    <a:pt x="259041" y="571703"/>
                  </a:lnTo>
                  <a:lnTo>
                    <a:pt x="258076" y="571322"/>
                  </a:lnTo>
                  <a:lnTo>
                    <a:pt x="258343" y="570687"/>
                  </a:lnTo>
                  <a:lnTo>
                    <a:pt x="258457" y="570306"/>
                  </a:lnTo>
                  <a:lnTo>
                    <a:pt x="258318" y="569925"/>
                  </a:lnTo>
                  <a:lnTo>
                    <a:pt x="258025" y="569798"/>
                  </a:lnTo>
                  <a:lnTo>
                    <a:pt x="257530" y="569544"/>
                  </a:lnTo>
                  <a:lnTo>
                    <a:pt x="257683" y="568782"/>
                  </a:lnTo>
                  <a:lnTo>
                    <a:pt x="258432" y="567639"/>
                  </a:lnTo>
                  <a:lnTo>
                    <a:pt x="256997" y="566369"/>
                  </a:lnTo>
                  <a:lnTo>
                    <a:pt x="256641" y="565607"/>
                  </a:lnTo>
                  <a:lnTo>
                    <a:pt x="256527" y="565353"/>
                  </a:lnTo>
                  <a:lnTo>
                    <a:pt x="256209" y="564972"/>
                  </a:lnTo>
                  <a:lnTo>
                    <a:pt x="256286" y="564464"/>
                  </a:lnTo>
                  <a:lnTo>
                    <a:pt x="256654" y="564083"/>
                  </a:lnTo>
                  <a:lnTo>
                    <a:pt x="257175" y="563956"/>
                  </a:lnTo>
                  <a:lnTo>
                    <a:pt x="257962" y="563702"/>
                  </a:lnTo>
                  <a:lnTo>
                    <a:pt x="257848" y="563448"/>
                  </a:lnTo>
                  <a:lnTo>
                    <a:pt x="257479" y="563194"/>
                  </a:lnTo>
                  <a:lnTo>
                    <a:pt x="256946" y="563194"/>
                  </a:lnTo>
                  <a:lnTo>
                    <a:pt x="256552" y="562940"/>
                  </a:lnTo>
                  <a:lnTo>
                    <a:pt x="256362" y="562686"/>
                  </a:lnTo>
                  <a:lnTo>
                    <a:pt x="256387" y="562305"/>
                  </a:lnTo>
                  <a:lnTo>
                    <a:pt x="253428" y="561035"/>
                  </a:lnTo>
                  <a:lnTo>
                    <a:pt x="253009" y="560527"/>
                  </a:lnTo>
                  <a:lnTo>
                    <a:pt x="252984" y="560019"/>
                  </a:lnTo>
                  <a:lnTo>
                    <a:pt x="253746" y="560019"/>
                  </a:lnTo>
                  <a:lnTo>
                    <a:pt x="254342" y="560273"/>
                  </a:lnTo>
                  <a:lnTo>
                    <a:pt x="255054" y="560400"/>
                  </a:lnTo>
                  <a:lnTo>
                    <a:pt x="255536" y="560273"/>
                  </a:lnTo>
                  <a:lnTo>
                    <a:pt x="255765" y="560019"/>
                  </a:lnTo>
                  <a:lnTo>
                    <a:pt x="255181" y="559384"/>
                  </a:lnTo>
                  <a:lnTo>
                    <a:pt x="255079" y="558876"/>
                  </a:lnTo>
                  <a:lnTo>
                    <a:pt x="255473" y="558622"/>
                  </a:lnTo>
                  <a:lnTo>
                    <a:pt x="255752" y="557987"/>
                  </a:lnTo>
                  <a:lnTo>
                    <a:pt x="256336" y="557479"/>
                  </a:lnTo>
                  <a:lnTo>
                    <a:pt x="256286" y="557098"/>
                  </a:lnTo>
                  <a:lnTo>
                    <a:pt x="256273" y="556971"/>
                  </a:lnTo>
                  <a:lnTo>
                    <a:pt x="256197" y="556717"/>
                  </a:lnTo>
                  <a:lnTo>
                    <a:pt x="256019" y="556336"/>
                  </a:lnTo>
                  <a:lnTo>
                    <a:pt x="255638" y="555701"/>
                  </a:lnTo>
                  <a:lnTo>
                    <a:pt x="255333" y="555447"/>
                  </a:lnTo>
                  <a:lnTo>
                    <a:pt x="254876" y="555066"/>
                  </a:lnTo>
                  <a:lnTo>
                    <a:pt x="254533" y="554177"/>
                  </a:lnTo>
                  <a:lnTo>
                    <a:pt x="254698" y="553796"/>
                  </a:lnTo>
                  <a:lnTo>
                    <a:pt x="254800" y="553542"/>
                  </a:lnTo>
                  <a:lnTo>
                    <a:pt x="255206" y="552907"/>
                  </a:lnTo>
                  <a:lnTo>
                    <a:pt x="255295" y="552780"/>
                  </a:lnTo>
                  <a:lnTo>
                    <a:pt x="255409" y="552145"/>
                  </a:lnTo>
                  <a:lnTo>
                    <a:pt x="255371" y="551891"/>
                  </a:lnTo>
                  <a:lnTo>
                    <a:pt x="255168" y="551891"/>
                  </a:lnTo>
                  <a:lnTo>
                    <a:pt x="254520" y="552145"/>
                  </a:lnTo>
                  <a:lnTo>
                    <a:pt x="253873" y="551764"/>
                  </a:lnTo>
                  <a:lnTo>
                    <a:pt x="253809" y="551637"/>
                  </a:lnTo>
                  <a:lnTo>
                    <a:pt x="254444" y="550240"/>
                  </a:lnTo>
                  <a:lnTo>
                    <a:pt x="255714" y="549224"/>
                  </a:lnTo>
                  <a:lnTo>
                    <a:pt x="257594" y="548843"/>
                  </a:lnTo>
                  <a:lnTo>
                    <a:pt x="258787" y="550621"/>
                  </a:lnTo>
                  <a:lnTo>
                    <a:pt x="258889" y="551002"/>
                  </a:lnTo>
                  <a:lnTo>
                    <a:pt x="259397" y="550875"/>
                  </a:lnTo>
                  <a:lnTo>
                    <a:pt x="259880" y="550621"/>
                  </a:lnTo>
                  <a:lnTo>
                    <a:pt x="260362" y="550113"/>
                  </a:lnTo>
                  <a:lnTo>
                    <a:pt x="260845" y="549478"/>
                  </a:lnTo>
                  <a:lnTo>
                    <a:pt x="261442" y="548970"/>
                  </a:lnTo>
                  <a:lnTo>
                    <a:pt x="262039" y="549224"/>
                  </a:lnTo>
                  <a:lnTo>
                    <a:pt x="262572" y="548970"/>
                  </a:lnTo>
                  <a:lnTo>
                    <a:pt x="262839" y="548843"/>
                  </a:lnTo>
                  <a:lnTo>
                    <a:pt x="263309" y="548335"/>
                  </a:lnTo>
                  <a:lnTo>
                    <a:pt x="263664" y="547954"/>
                  </a:lnTo>
                  <a:lnTo>
                    <a:pt x="263779" y="547573"/>
                  </a:lnTo>
                  <a:lnTo>
                    <a:pt x="263664" y="546811"/>
                  </a:lnTo>
                  <a:lnTo>
                    <a:pt x="263474" y="546303"/>
                  </a:lnTo>
                  <a:lnTo>
                    <a:pt x="263423" y="545922"/>
                  </a:lnTo>
                  <a:lnTo>
                    <a:pt x="263486" y="545668"/>
                  </a:lnTo>
                  <a:lnTo>
                    <a:pt x="263829" y="545287"/>
                  </a:lnTo>
                  <a:lnTo>
                    <a:pt x="265049" y="545795"/>
                  </a:lnTo>
                  <a:lnTo>
                    <a:pt x="265569" y="545795"/>
                  </a:lnTo>
                  <a:lnTo>
                    <a:pt x="265518" y="546811"/>
                  </a:lnTo>
                  <a:lnTo>
                    <a:pt x="265391" y="547573"/>
                  </a:lnTo>
                  <a:lnTo>
                    <a:pt x="265493" y="547827"/>
                  </a:lnTo>
                  <a:lnTo>
                    <a:pt x="265912" y="547954"/>
                  </a:lnTo>
                  <a:lnTo>
                    <a:pt x="266573" y="547065"/>
                  </a:lnTo>
                  <a:lnTo>
                    <a:pt x="267309" y="546303"/>
                  </a:lnTo>
                  <a:lnTo>
                    <a:pt x="268135" y="545922"/>
                  </a:lnTo>
                  <a:lnTo>
                    <a:pt x="269468" y="545414"/>
                  </a:lnTo>
                  <a:lnTo>
                    <a:pt x="269671" y="545287"/>
                  </a:lnTo>
                  <a:lnTo>
                    <a:pt x="270510" y="544779"/>
                  </a:lnTo>
                  <a:lnTo>
                    <a:pt x="270713" y="544652"/>
                  </a:lnTo>
                  <a:lnTo>
                    <a:pt x="271754" y="545541"/>
                  </a:lnTo>
                  <a:lnTo>
                    <a:pt x="272084" y="545795"/>
                  </a:lnTo>
                  <a:lnTo>
                    <a:pt x="272503" y="545922"/>
                  </a:lnTo>
                  <a:lnTo>
                    <a:pt x="272618" y="545668"/>
                  </a:lnTo>
                  <a:lnTo>
                    <a:pt x="272516" y="544652"/>
                  </a:lnTo>
                  <a:lnTo>
                    <a:pt x="271830" y="542874"/>
                  </a:lnTo>
                  <a:lnTo>
                    <a:pt x="272059" y="542112"/>
                  </a:lnTo>
                  <a:lnTo>
                    <a:pt x="272478" y="541858"/>
                  </a:lnTo>
                  <a:lnTo>
                    <a:pt x="273075" y="542239"/>
                  </a:lnTo>
                  <a:lnTo>
                    <a:pt x="273913" y="542366"/>
                  </a:lnTo>
                  <a:lnTo>
                    <a:pt x="274802" y="543001"/>
                  </a:lnTo>
                  <a:lnTo>
                    <a:pt x="274942" y="543128"/>
                  </a:lnTo>
                  <a:lnTo>
                    <a:pt x="275005" y="543255"/>
                  </a:lnTo>
                  <a:lnTo>
                    <a:pt x="275932" y="543890"/>
                  </a:lnTo>
                  <a:lnTo>
                    <a:pt x="276517" y="544144"/>
                  </a:lnTo>
                  <a:lnTo>
                    <a:pt x="276644" y="544017"/>
                  </a:lnTo>
                  <a:lnTo>
                    <a:pt x="276517" y="543255"/>
                  </a:lnTo>
                  <a:lnTo>
                    <a:pt x="276542" y="541858"/>
                  </a:lnTo>
                  <a:lnTo>
                    <a:pt x="276796" y="541223"/>
                  </a:lnTo>
                  <a:lnTo>
                    <a:pt x="278320" y="541985"/>
                  </a:lnTo>
                  <a:lnTo>
                    <a:pt x="279920" y="541223"/>
                  </a:lnTo>
                  <a:lnTo>
                    <a:pt x="280187" y="541096"/>
                  </a:lnTo>
                  <a:lnTo>
                    <a:pt x="282054" y="540207"/>
                  </a:lnTo>
                  <a:lnTo>
                    <a:pt x="289306" y="536778"/>
                  </a:lnTo>
                  <a:lnTo>
                    <a:pt x="290969" y="533857"/>
                  </a:lnTo>
                  <a:lnTo>
                    <a:pt x="291604" y="532841"/>
                  </a:lnTo>
                  <a:lnTo>
                    <a:pt x="290207" y="531063"/>
                  </a:lnTo>
                  <a:lnTo>
                    <a:pt x="288391" y="528904"/>
                  </a:lnTo>
                  <a:lnTo>
                    <a:pt x="287731" y="528142"/>
                  </a:lnTo>
                  <a:lnTo>
                    <a:pt x="287388" y="527761"/>
                  </a:lnTo>
                  <a:lnTo>
                    <a:pt x="286537" y="527761"/>
                  </a:lnTo>
                  <a:lnTo>
                    <a:pt x="285673" y="527507"/>
                  </a:lnTo>
                  <a:lnTo>
                    <a:pt x="284797" y="526999"/>
                  </a:lnTo>
                  <a:lnTo>
                    <a:pt x="283578" y="526491"/>
                  </a:lnTo>
                  <a:lnTo>
                    <a:pt x="282117" y="525983"/>
                  </a:lnTo>
                  <a:lnTo>
                    <a:pt x="276682" y="525094"/>
                  </a:lnTo>
                  <a:lnTo>
                    <a:pt x="276656" y="525602"/>
                  </a:lnTo>
                  <a:lnTo>
                    <a:pt x="276161" y="527380"/>
                  </a:lnTo>
                  <a:lnTo>
                    <a:pt x="276059" y="528142"/>
                  </a:lnTo>
                  <a:lnTo>
                    <a:pt x="275869" y="527761"/>
                  </a:lnTo>
                  <a:lnTo>
                    <a:pt x="275297" y="526618"/>
                  </a:lnTo>
                  <a:lnTo>
                    <a:pt x="274739" y="525475"/>
                  </a:lnTo>
                  <a:lnTo>
                    <a:pt x="274167" y="525335"/>
                  </a:lnTo>
                  <a:lnTo>
                    <a:pt x="274167" y="527761"/>
                  </a:lnTo>
                  <a:lnTo>
                    <a:pt x="273316" y="527761"/>
                  </a:lnTo>
                  <a:lnTo>
                    <a:pt x="273215" y="527507"/>
                  </a:lnTo>
                  <a:lnTo>
                    <a:pt x="273265" y="527253"/>
                  </a:lnTo>
                  <a:lnTo>
                    <a:pt x="273735" y="526618"/>
                  </a:lnTo>
                  <a:lnTo>
                    <a:pt x="274167" y="527761"/>
                  </a:lnTo>
                  <a:lnTo>
                    <a:pt x="274167" y="525335"/>
                  </a:lnTo>
                  <a:lnTo>
                    <a:pt x="273227" y="525094"/>
                  </a:lnTo>
                  <a:lnTo>
                    <a:pt x="271487" y="526745"/>
                  </a:lnTo>
                  <a:lnTo>
                    <a:pt x="271145" y="526745"/>
                  </a:lnTo>
                  <a:lnTo>
                    <a:pt x="270649" y="526999"/>
                  </a:lnTo>
                  <a:lnTo>
                    <a:pt x="270014" y="527634"/>
                  </a:lnTo>
                  <a:lnTo>
                    <a:pt x="269519" y="528269"/>
                  </a:lnTo>
                  <a:lnTo>
                    <a:pt x="269252" y="528904"/>
                  </a:lnTo>
                  <a:lnTo>
                    <a:pt x="267779" y="528650"/>
                  </a:lnTo>
                  <a:lnTo>
                    <a:pt x="266954" y="528650"/>
                  </a:lnTo>
                  <a:lnTo>
                    <a:pt x="266839" y="529666"/>
                  </a:lnTo>
                  <a:lnTo>
                    <a:pt x="266712" y="530047"/>
                  </a:lnTo>
                  <a:lnTo>
                    <a:pt x="266268" y="531063"/>
                  </a:lnTo>
                  <a:lnTo>
                    <a:pt x="266039" y="530682"/>
                  </a:lnTo>
                  <a:lnTo>
                    <a:pt x="265353" y="529539"/>
                  </a:lnTo>
                  <a:lnTo>
                    <a:pt x="264642" y="528777"/>
                  </a:lnTo>
                  <a:lnTo>
                    <a:pt x="264312" y="528777"/>
                  </a:lnTo>
                  <a:lnTo>
                    <a:pt x="264312" y="532460"/>
                  </a:lnTo>
                  <a:lnTo>
                    <a:pt x="264198" y="532841"/>
                  </a:lnTo>
                  <a:lnTo>
                    <a:pt x="263918" y="533476"/>
                  </a:lnTo>
                  <a:lnTo>
                    <a:pt x="263804" y="534238"/>
                  </a:lnTo>
                  <a:lnTo>
                    <a:pt x="264007" y="535762"/>
                  </a:lnTo>
                  <a:lnTo>
                    <a:pt x="262458" y="535127"/>
                  </a:lnTo>
                  <a:lnTo>
                    <a:pt x="263182" y="534238"/>
                  </a:lnTo>
                  <a:lnTo>
                    <a:pt x="263766" y="533857"/>
                  </a:lnTo>
                  <a:lnTo>
                    <a:pt x="263639" y="533476"/>
                  </a:lnTo>
                  <a:lnTo>
                    <a:pt x="263512" y="533095"/>
                  </a:lnTo>
                  <a:lnTo>
                    <a:pt x="263271" y="532841"/>
                  </a:lnTo>
                  <a:lnTo>
                    <a:pt x="263029" y="532587"/>
                  </a:lnTo>
                  <a:lnTo>
                    <a:pt x="262902" y="532206"/>
                  </a:lnTo>
                  <a:lnTo>
                    <a:pt x="262991" y="531444"/>
                  </a:lnTo>
                  <a:lnTo>
                    <a:pt x="263169" y="531063"/>
                  </a:lnTo>
                  <a:lnTo>
                    <a:pt x="263410" y="530682"/>
                  </a:lnTo>
                  <a:lnTo>
                    <a:pt x="264274" y="531190"/>
                  </a:lnTo>
                  <a:lnTo>
                    <a:pt x="264312" y="532460"/>
                  </a:lnTo>
                  <a:lnTo>
                    <a:pt x="264312" y="528777"/>
                  </a:lnTo>
                  <a:lnTo>
                    <a:pt x="264134" y="528777"/>
                  </a:lnTo>
                  <a:lnTo>
                    <a:pt x="263232" y="528650"/>
                  </a:lnTo>
                  <a:lnTo>
                    <a:pt x="262585" y="529412"/>
                  </a:lnTo>
                  <a:lnTo>
                    <a:pt x="262204" y="531063"/>
                  </a:lnTo>
                  <a:lnTo>
                    <a:pt x="261315" y="530047"/>
                  </a:lnTo>
                  <a:lnTo>
                    <a:pt x="260502" y="529666"/>
                  </a:lnTo>
                  <a:lnTo>
                    <a:pt x="259168" y="530174"/>
                  </a:lnTo>
                  <a:lnTo>
                    <a:pt x="258660" y="530682"/>
                  </a:lnTo>
                  <a:lnTo>
                    <a:pt x="257810" y="532079"/>
                  </a:lnTo>
                  <a:lnTo>
                    <a:pt x="257378" y="532460"/>
                  </a:lnTo>
                  <a:lnTo>
                    <a:pt x="256349" y="532841"/>
                  </a:lnTo>
                  <a:lnTo>
                    <a:pt x="255778" y="532460"/>
                  </a:lnTo>
                  <a:lnTo>
                    <a:pt x="255244" y="531444"/>
                  </a:lnTo>
                  <a:lnTo>
                    <a:pt x="254876" y="532333"/>
                  </a:lnTo>
                  <a:lnTo>
                    <a:pt x="254406" y="532460"/>
                  </a:lnTo>
                  <a:lnTo>
                    <a:pt x="253809" y="531825"/>
                  </a:lnTo>
                  <a:lnTo>
                    <a:pt x="253149" y="532206"/>
                  </a:lnTo>
                  <a:lnTo>
                    <a:pt x="251891" y="532739"/>
                  </a:lnTo>
                  <a:lnTo>
                    <a:pt x="251891" y="555955"/>
                  </a:lnTo>
                  <a:lnTo>
                    <a:pt x="251536" y="556336"/>
                  </a:lnTo>
                  <a:lnTo>
                    <a:pt x="251485" y="563448"/>
                  </a:lnTo>
                  <a:lnTo>
                    <a:pt x="250520" y="565607"/>
                  </a:lnTo>
                  <a:lnTo>
                    <a:pt x="250609" y="563956"/>
                  </a:lnTo>
                  <a:lnTo>
                    <a:pt x="250685" y="563702"/>
                  </a:lnTo>
                  <a:lnTo>
                    <a:pt x="250990" y="563448"/>
                  </a:lnTo>
                  <a:lnTo>
                    <a:pt x="251485" y="563448"/>
                  </a:lnTo>
                  <a:lnTo>
                    <a:pt x="251485" y="556412"/>
                  </a:lnTo>
                  <a:lnTo>
                    <a:pt x="251053" y="556971"/>
                  </a:lnTo>
                  <a:lnTo>
                    <a:pt x="250748" y="556209"/>
                  </a:lnTo>
                  <a:lnTo>
                    <a:pt x="250456" y="555447"/>
                  </a:lnTo>
                  <a:lnTo>
                    <a:pt x="251053" y="555701"/>
                  </a:lnTo>
                  <a:lnTo>
                    <a:pt x="251548" y="555828"/>
                  </a:lnTo>
                  <a:lnTo>
                    <a:pt x="251891" y="555955"/>
                  </a:lnTo>
                  <a:lnTo>
                    <a:pt x="251891" y="532739"/>
                  </a:lnTo>
                  <a:lnTo>
                    <a:pt x="250151" y="533476"/>
                  </a:lnTo>
                  <a:lnTo>
                    <a:pt x="249910" y="532841"/>
                  </a:lnTo>
                  <a:lnTo>
                    <a:pt x="249580" y="532206"/>
                  </a:lnTo>
                  <a:lnTo>
                    <a:pt x="249326" y="531952"/>
                  </a:lnTo>
                  <a:lnTo>
                    <a:pt x="250659" y="531444"/>
                  </a:lnTo>
                  <a:lnTo>
                    <a:pt x="250952" y="530809"/>
                  </a:lnTo>
                  <a:lnTo>
                    <a:pt x="251510" y="529539"/>
                  </a:lnTo>
                  <a:lnTo>
                    <a:pt x="251701" y="528650"/>
                  </a:lnTo>
                  <a:lnTo>
                    <a:pt x="251866" y="528269"/>
                  </a:lnTo>
                  <a:lnTo>
                    <a:pt x="251980" y="527634"/>
                  </a:lnTo>
                  <a:lnTo>
                    <a:pt x="251980" y="526999"/>
                  </a:lnTo>
                  <a:lnTo>
                    <a:pt x="251498" y="526110"/>
                  </a:lnTo>
                  <a:lnTo>
                    <a:pt x="250786" y="525602"/>
                  </a:lnTo>
                  <a:lnTo>
                    <a:pt x="250786" y="527888"/>
                  </a:lnTo>
                  <a:lnTo>
                    <a:pt x="249897" y="528269"/>
                  </a:lnTo>
                  <a:lnTo>
                    <a:pt x="249821" y="528015"/>
                  </a:lnTo>
                  <a:lnTo>
                    <a:pt x="250698" y="527634"/>
                  </a:lnTo>
                  <a:lnTo>
                    <a:pt x="250786" y="527888"/>
                  </a:lnTo>
                  <a:lnTo>
                    <a:pt x="250786" y="525602"/>
                  </a:lnTo>
                  <a:lnTo>
                    <a:pt x="250278" y="525221"/>
                  </a:lnTo>
                  <a:lnTo>
                    <a:pt x="249161" y="526745"/>
                  </a:lnTo>
                  <a:lnTo>
                    <a:pt x="248081" y="526999"/>
                  </a:lnTo>
                  <a:lnTo>
                    <a:pt x="247446" y="526491"/>
                  </a:lnTo>
                  <a:lnTo>
                    <a:pt x="247116" y="526237"/>
                  </a:lnTo>
                  <a:lnTo>
                    <a:pt x="248932" y="524332"/>
                  </a:lnTo>
                  <a:lnTo>
                    <a:pt x="249796" y="523189"/>
                  </a:lnTo>
                  <a:lnTo>
                    <a:pt x="249897" y="523062"/>
                  </a:lnTo>
                  <a:lnTo>
                    <a:pt x="250037" y="522554"/>
                  </a:lnTo>
                  <a:lnTo>
                    <a:pt x="250393" y="521792"/>
                  </a:lnTo>
                  <a:lnTo>
                    <a:pt x="250151" y="521030"/>
                  </a:lnTo>
                  <a:lnTo>
                    <a:pt x="250113" y="520903"/>
                  </a:lnTo>
                  <a:lnTo>
                    <a:pt x="249961" y="520395"/>
                  </a:lnTo>
                  <a:lnTo>
                    <a:pt x="249707" y="520014"/>
                  </a:lnTo>
                  <a:lnTo>
                    <a:pt x="249135" y="519125"/>
                  </a:lnTo>
                  <a:lnTo>
                    <a:pt x="248716" y="518490"/>
                  </a:lnTo>
                  <a:lnTo>
                    <a:pt x="249301" y="516966"/>
                  </a:lnTo>
                  <a:lnTo>
                    <a:pt x="249237" y="516077"/>
                  </a:lnTo>
                  <a:lnTo>
                    <a:pt x="248005" y="515950"/>
                  </a:lnTo>
                  <a:lnTo>
                    <a:pt x="247396" y="515696"/>
                  </a:lnTo>
                  <a:lnTo>
                    <a:pt x="246684" y="515569"/>
                  </a:lnTo>
                  <a:lnTo>
                    <a:pt x="246202" y="515442"/>
                  </a:lnTo>
                  <a:lnTo>
                    <a:pt x="245935" y="515188"/>
                  </a:lnTo>
                  <a:lnTo>
                    <a:pt x="248081" y="515061"/>
                  </a:lnTo>
                  <a:lnTo>
                    <a:pt x="248831" y="514172"/>
                  </a:lnTo>
                  <a:lnTo>
                    <a:pt x="248145" y="512394"/>
                  </a:lnTo>
                  <a:lnTo>
                    <a:pt x="247662" y="511505"/>
                  </a:lnTo>
                  <a:lnTo>
                    <a:pt x="247662" y="510489"/>
                  </a:lnTo>
                  <a:lnTo>
                    <a:pt x="248272" y="509092"/>
                  </a:lnTo>
                  <a:lnTo>
                    <a:pt x="249593" y="508457"/>
                  </a:lnTo>
                  <a:lnTo>
                    <a:pt x="251777" y="507949"/>
                  </a:lnTo>
                  <a:lnTo>
                    <a:pt x="254495" y="507060"/>
                  </a:lnTo>
                  <a:lnTo>
                    <a:pt x="256489" y="506298"/>
                  </a:lnTo>
                  <a:lnTo>
                    <a:pt x="257149" y="506044"/>
                  </a:lnTo>
                  <a:lnTo>
                    <a:pt x="259765" y="504774"/>
                  </a:lnTo>
                  <a:lnTo>
                    <a:pt x="261302" y="504266"/>
                  </a:lnTo>
                  <a:lnTo>
                    <a:pt x="261620" y="504139"/>
                  </a:lnTo>
                  <a:lnTo>
                    <a:pt x="261835" y="504266"/>
                  </a:lnTo>
                  <a:lnTo>
                    <a:pt x="262902" y="504393"/>
                  </a:lnTo>
                  <a:lnTo>
                    <a:pt x="263715" y="504139"/>
                  </a:lnTo>
                  <a:lnTo>
                    <a:pt x="264121" y="504012"/>
                  </a:lnTo>
                  <a:lnTo>
                    <a:pt x="265480" y="503123"/>
                  </a:lnTo>
                  <a:lnTo>
                    <a:pt x="266725" y="502234"/>
                  </a:lnTo>
                  <a:lnTo>
                    <a:pt x="268490" y="500964"/>
                  </a:lnTo>
                  <a:lnTo>
                    <a:pt x="268668" y="500837"/>
                  </a:lnTo>
                  <a:lnTo>
                    <a:pt x="270484" y="501218"/>
                  </a:lnTo>
                  <a:lnTo>
                    <a:pt x="271754" y="501218"/>
                  </a:lnTo>
                  <a:lnTo>
                    <a:pt x="272313" y="500837"/>
                  </a:lnTo>
                  <a:lnTo>
                    <a:pt x="273443" y="500075"/>
                  </a:lnTo>
                  <a:lnTo>
                    <a:pt x="274040" y="499821"/>
                  </a:lnTo>
                  <a:lnTo>
                    <a:pt x="274586" y="499694"/>
                  </a:lnTo>
                  <a:lnTo>
                    <a:pt x="275094" y="499694"/>
                  </a:lnTo>
                  <a:lnTo>
                    <a:pt x="276199" y="499313"/>
                  </a:lnTo>
                  <a:lnTo>
                    <a:pt x="279107" y="496265"/>
                  </a:lnTo>
                  <a:lnTo>
                    <a:pt x="279730" y="495122"/>
                  </a:lnTo>
                  <a:lnTo>
                    <a:pt x="280555" y="493598"/>
                  </a:lnTo>
                  <a:lnTo>
                    <a:pt x="280695" y="493344"/>
                  </a:lnTo>
                  <a:lnTo>
                    <a:pt x="280898" y="490423"/>
                  </a:lnTo>
                  <a:lnTo>
                    <a:pt x="280822" y="489661"/>
                  </a:lnTo>
                  <a:lnTo>
                    <a:pt x="280377" y="489153"/>
                  </a:lnTo>
                  <a:lnTo>
                    <a:pt x="279565" y="488772"/>
                  </a:lnTo>
                  <a:lnTo>
                    <a:pt x="278739" y="488645"/>
                  </a:lnTo>
                  <a:lnTo>
                    <a:pt x="278117" y="488391"/>
                  </a:lnTo>
                  <a:lnTo>
                    <a:pt x="277799" y="488264"/>
                  </a:lnTo>
                  <a:lnTo>
                    <a:pt x="275501" y="486994"/>
                  </a:lnTo>
                  <a:lnTo>
                    <a:pt x="275272" y="486867"/>
                  </a:lnTo>
                  <a:lnTo>
                    <a:pt x="274027" y="486359"/>
                  </a:lnTo>
                  <a:lnTo>
                    <a:pt x="273265" y="485851"/>
                  </a:lnTo>
                  <a:lnTo>
                    <a:pt x="272567" y="484962"/>
                  </a:lnTo>
                  <a:lnTo>
                    <a:pt x="271716" y="484962"/>
                  </a:lnTo>
                  <a:lnTo>
                    <a:pt x="270383" y="485470"/>
                  </a:lnTo>
                  <a:lnTo>
                    <a:pt x="268122" y="486867"/>
                  </a:lnTo>
                  <a:lnTo>
                    <a:pt x="267817" y="485978"/>
                  </a:lnTo>
                  <a:lnTo>
                    <a:pt x="267741" y="485622"/>
                  </a:lnTo>
                  <a:lnTo>
                    <a:pt x="266992" y="486867"/>
                  </a:lnTo>
                  <a:lnTo>
                    <a:pt x="265874" y="486994"/>
                  </a:lnTo>
                  <a:lnTo>
                    <a:pt x="265023" y="486384"/>
                  </a:lnTo>
                  <a:lnTo>
                    <a:pt x="265023" y="501345"/>
                  </a:lnTo>
                  <a:lnTo>
                    <a:pt x="264731" y="501853"/>
                  </a:lnTo>
                  <a:lnTo>
                    <a:pt x="264363" y="502234"/>
                  </a:lnTo>
                  <a:lnTo>
                    <a:pt x="263105" y="502234"/>
                  </a:lnTo>
                  <a:lnTo>
                    <a:pt x="262267" y="502107"/>
                  </a:lnTo>
                  <a:lnTo>
                    <a:pt x="262382" y="501218"/>
                  </a:lnTo>
                  <a:lnTo>
                    <a:pt x="262483" y="501091"/>
                  </a:lnTo>
                  <a:lnTo>
                    <a:pt x="263118" y="500964"/>
                  </a:lnTo>
                  <a:lnTo>
                    <a:pt x="264185" y="501091"/>
                  </a:lnTo>
                  <a:lnTo>
                    <a:pt x="265023" y="501345"/>
                  </a:lnTo>
                  <a:lnTo>
                    <a:pt x="265023" y="486384"/>
                  </a:lnTo>
                  <a:lnTo>
                    <a:pt x="264477" y="485978"/>
                  </a:lnTo>
                  <a:lnTo>
                    <a:pt x="263664" y="486994"/>
                  </a:lnTo>
                  <a:lnTo>
                    <a:pt x="262826" y="487629"/>
                  </a:lnTo>
                  <a:lnTo>
                    <a:pt x="260908" y="488391"/>
                  </a:lnTo>
                  <a:lnTo>
                    <a:pt x="260426" y="488137"/>
                  </a:lnTo>
                  <a:lnTo>
                    <a:pt x="259715" y="487756"/>
                  </a:lnTo>
                  <a:lnTo>
                    <a:pt x="259143" y="486994"/>
                  </a:lnTo>
                  <a:lnTo>
                    <a:pt x="258394" y="485978"/>
                  </a:lnTo>
                  <a:lnTo>
                    <a:pt x="258114" y="486613"/>
                  </a:lnTo>
                  <a:lnTo>
                    <a:pt x="258064" y="490423"/>
                  </a:lnTo>
                  <a:lnTo>
                    <a:pt x="256921" y="489788"/>
                  </a:lnTo>
                  <a:lnTo>
                    <a:pt x="256755" y="489407"/>
                  </a:lnTo>
                  <a:lnTo>
                    <a:pt x="256654" y="489153"/>
                  </a:lnTo>
                  <a:lnTo>
                    <a:pt x="256730" y="488518"/>
                  </a:lnTo>
                  <a:lnTo>
                    <a:pt x="256908" y="488137"/>
                  </a:lnTo>
                  <a:lnTo>
                    <a:pt x="257759" y="488137"/>
                  </a:lnTo>
                  <a:lnTo>
                    <a:pt x="257937" y="488264"/>
                  </a:lnTo>
                  <a:lnTo>
                    <a:pt x="258064" y="490423"/>
                  </a:lnTo>
                  <a:lnTo>
                    <a:pt x="258064" y="486676"/>
                  </a:lnTo>
                  <a:lnTo>
                    <a:pt x="257746" y="486994"/>
                  </a:lnTo>
                  <a:lnTo>
                    <a:pt x="257441" y="486613"/>
                  </a:lnTo>
                  <a:lnTo>
                    <a:pt x="256971" y="486740"/>
                  </a:lnTo>
                  <a:lnTo>
                    <a:pt x="256006" y="487756"/>
                  </a:lnTo>
                  <a:lnTo>
                    <a:pt x="255854" y="488264"/>
                  </a:lnTo>
                  <a:lnTo>
                    <a:pt x="255739" y="489026"/>
                  </a:lnTo>
                  <a:lnTo>
                    <a:pt x="255587" y="489153"/>
                  </a:lnTo>
                  <a:lnTo>
                    <a:pt x="255104" y="489153"/>
                  </a:lnTo>
                  <a:lnTo>
                    <a:pt x="252310" y="489407"/>
                  </a:lnTo>
                  <a:lnTo>
                    <a:pt x="252018" y="488645"/>
                  </a:lnTo>
                  <a:lnTo>
                    <a:pt x="251409" y="488391"/>
                  </a:lnTo>
                  <a:lnTo>
                    <a:pt x="250456" y="488518"/>
                  </a:lnTo>
                  <a:lnTo>
                    <a:pt x="249936" y="488873"/>
                  </a:lnTo>
                  <a:lnTo>
                    <a:pt x="249936" y="507060"/>
                  </a:lnTo>
                  <a:lnTo>
                    <a:pt x="249085" y="507060"/>
                  </a:lnTo>
                  <a:lnTo>
                    <a:pt x="248983" y="506933"/>
                  </a:lnTo>
                  <a:lnTo>
                    <a:pt x="249021" y="506679"/>
                  </a:lnTo>
                  <a:lnTo>
                    <a:pt x="249389" y="506298"/>
                  </a:lnTo>
                  <a:lnTo>
                    <a:pt x="249542" y="506679"/>
                  </a:lnTo>
                  <a:lnTo>
                    <a:pt x="249732" y="506933"/>
                  </a:lnTo>
                  <a:lnTo>
                    <a:pt x="249936" y="507060"/>
                  </a:lnTo>
                  <a:lnTo>
                    <a:pt x="249936" y="488873"/>
                  </a:lnTo>
                  <a:lnTo>
                    <a:pt x="247396" y="490550"/>
                  </a:lnTo>
                  <a:lnTo>
                    <a:pt x="247345" y="491058"/>
                  </a:lnTo>
                  <a:lnTo>
                    <a:pt x="247840" y="492328"/>
                  </a:lnTo>
                  <a:lnTo>
                    <a:pt x="248056" y="493598"/>
                  </a:lnTo>
                  <a:lnTo>
                    <a:pt x="246748" y="492328"/>
                  </a:lnTo>
                  <a:lnTo>
                    <a:pt x="245999" y="491566"/>
                  </a:lnTo>
                  <a:lnTo>
                    <a:pt x="243979" y="492340"/>
                  </a:lnTo>
                  <a:lnTo>
                    <a:pt x="243979" y="520014"/>
                  </a:lnTo>
                  <a:lnTo>
                    <a:pt x="243840" y="520395"/>
                  </a:lnTo>
                  <a:lnTo>
                    <a:pt x="243776" y="520903"/>
                  </a:lnTo>
                  <a:lnTo>
                    <a:pt x="243446" y="520014"/>
                  </a:lnTo>
                  <a:lnTo>
                    <a:pt x="243497" y="520141"/>
                  </a:lnTo>
                  <a:lnTo>
                    <a:pt x="243674" y="520141"/>
                  </a:lnTo>
                  <a:lnTo>
                    <a:pt x="243979" y="520014"/>
                  </a:lnTo>
                  <a:lnTo>
                    <a:pt x="243979" y="492340"/>
                  </a:lnTo>
                  <a:lnTo>
                    <a:pt x="243662" y="492455"/>
                  </a:lnTo>
                  <a:lnTo>
                    <a:pt x="241808" y="493598"/>
                  </a:lnTo>
                  <a:lnTo>
                    <a:pt x="240677" y="494957"/>
                  </a:lnTo>
                  <a:lnTo>
                    <a:pt x="240677" y="557098"/>
                  </a:lnTo>
                  <a:lnTo>
                    <a:pt x="240068" y="556844"/>
                  </a:lnTo>
                  <a:lnTo>
                    <a:pt x="239509" y="556717"/>
                  </a:lnTo>
                  <a:lnTo>
                    <a:pt x="239001" y="556844"/>
                  </a:lnTo>
                  <a:lnTo>
                    <a:pt x="239636" y="556209"/>
                  </a:lnTo>
                  <a:lnTo>
                    <a:pt x="240207" y="556336"/>
                  </a:lnTo>
                  <a:lnTo>
                    <a:pt x="240677" y="557098"/>
                  </a:lnTo>
                  <a:lnTo>
                    <a:pt x="240677" y="494957"/>
                  </a:lnTo>
                  <a:lnTo>
                    <a:pt x="240538" y="495122"/>
                  </a:lnTo>
                  <a:lnTo>
                    <a:pt x="239598" y="494360"/>
                  </a:lnTo>
                  <a:lnTo>
                    <a:pt x="239280" y="494106"/>
                  </a:lnTo>
                  <a:lnTo>
                    <a:pt x="238874" y="493750"/>
                  </a:lnTo>
                  <a:lnTo>
                    <a:pt x="238874" y="526618"/>
                  </a:lnTo>
                  <a:lnTo>
                    <a:pt x="238823" y="527126"/>
                  </a:lnTo>
                  <a:lnTo>
                    <a:pt x="238506" y="527253"/>
                  </a:lnTo>
                  <a:lnTo>
                    <a:pt x="238340" y="527253"/>
                  </a:lnTo>
                  <a:lnTo>
                    <a:pt x="238290" y="526999"/>
                  </a:lnTo>
                  <a:lnTo>
                    <a:pt x="238074" y="526999"/>
                  </a:lnTo>
                  <a:lnTo>
                    <a:pt x="238112" y="526618"/>
                  </a:lnTo>
                  <a:lnTo>
                    <a:pt x="238544" y="526491"/>
                  </a:lnTo>
                  <a:lnTo>
                    <a:pt x="238874" y="526618"/>
                  </a:lnTo>
                  <a:lnTo>
                    <a:pt x="238874" y="493750"/>
                  </a:lnTo>
                  <a:lnTo>
                    <a:pt x="238277" y="493217"/>
                  </a:lnTo>
                  <a:lnTo>
                    <a:pt x="238048" y="493090"/>
                  </a:lnTo>
                  <a:lnTo>
                    <a:pt x="237744" y="493217"/>
                  </a:lnTo>
                  <a:lnTo>
                    <a:pt x="237299" y="493344"/>
                  </a:lnTo>
                  <a:lnTo>
                    <a:pt x="236728" y="493852"/>
                  </a:lnTo>
                  <a:lnTo>
                    <a:pt x="236410" y="494080"/>
                  </a:lnTo>
                  <a:lnTo>
                    <a:pt x="236410" y="530809"/>
                  </a:lnTo>
                  <a:lnTo>
                    <a:pt x="236334" y="545922"/>
                  </a:lnTo>
                  <a:lnTo>
                    <a:pt x="235712" y="545414"/>
                  </a:lnTo>
                  <a:lnTo>
                    <a:pt x="235712" y="546811"/>
                  </a:lnTo>
                  <a:lnTo>
                    <a:pt x="235432" y="547446"/>
                  </a:lnTo>
                  <a:lnTo>
                    <a:pt x="235077" y="547573"/>
                  </a:lnTo>
                  <a:lnTo>
                    <a:pt x="234594" y="547319"/>
                  </a:lnTo>
                  <a:lnTo>
                    <a:pt x="235712" y="546811"/>
                  </a:lnTo>
                  <a:lnTo>
                    <a:pt x="235712" y="545414"/>
                  </a:lnTo>
                  <a:lnTo>
                    <a:pt x="235254" y="545033"/>
                  </a:lnTo>
                  <a:lnTo>
                    <a:pt x="235686" y="544779"/>
                  </a:lnTo>
                  <a:lnTo>
                    <a:pt x="236054" y="545160"/>
                  </a:lnTo>
                  <a:lnTo>
                    <a:pt x="236334" y="545922"/>
                  </a:lnTo>
                  <a:lnTo>
                    <a:pt x="236334" y="530783"/>
                  </a:lnTo>
                  <a:lnTo>
                    <a:pt x="235597" y="530428"/>
                  </a:lnTo>
                  <a:lnTo>
                    <a:pt x="235191" y="530301"/>
                  </a:lnTo>
                  <a:lnTo>
                    <a:pt x="234670" y="530174"/>
                  </a:lnTo>
                  <a:lnTo>
                    <a:pt x="234873" y="529793"/>
                  </a:lnTo>
                  <a:lnTo>
                    <a:pt x="234911" y="529158"/>
                  </a:lnTo>
                  <a:lnTo>
                    <a:pt x="234124" y="528142"/>
                  </a:lnTo>
                  <a:lnTo>
                    <a:pt x="233426" y="527634"/>
                  </a:lnTo>
                  <a:lnTo>
                    <a:pt x="233514" y="527507"/>
                  </a:lnTo>
                  <a:lnTo>
                    <a:pt x="233705" y="527380"/>
                  </a:lnTo>
                  <a:lnTo>
                    <a:pt x="234365" y="527253"/>
                  </a:lnTo>
                  <a:lnTo>
                    <a:pt x="235127" y="527507"/>
                  </a:lnTo>
                  <a:lnTo>
                    <a:pt x="236410" y="530809"/>
                  </a:lnTo>
                  <a:lnTo>
                    <a:pt x="236410" y="494080"/>
                  </a:lnTo>
                  <a:lnTo>
                    <a:pt x="236194" y="494233"/>
                  </a:lnTo>
                  <a:lnTo>
                    <a:pt x="235559" y="494360"/>
                  </a:lnTo>
                  <a:lnTo>
                    <a:pt x="234873" y="494360"/>
                  </a:lnTo>
                  <a:lnTo>
                    <a:pt x="234403" y="493598"/>
                  </a:lnTo>
                  <a:lnTo>
                    <a:pt x="234315" y="493458"/>
                  </a:lnTo>
                  <a:lnTo>
                    <a:pt x="234315" y="519633"/>
                  </a:lnTo>
                  <a:lnTo>
                    <a:pt x="234289" y="520014"/>
                  </a:lnTo>
                  <a:lnTo>
                    <a:pt x="233819" y="520141"/>
                  </a:lnTo>
                  <a:lnTo>
                    <a:pt x="231609" y="521030"/>
                  </a:lnTo>
                  <a:lnTo>
                    <a:pt x="231279" y="520141"/>
                  </a:lnTo>
                  <a:lnTo>
                    <a:pt x="233934" y="519125"/>
                  </a:lnTo>
                  <a:lnTo>
                    <a:pt x="234315" y="519633"/>
                  </a:lnTo>
                  <a:lnTo>
                    <a:pt x="234315" y="493458"/>
                  </a:lnTo>
                  <a:lnTo>
                    <a:pt x="233019" y="491312"/>
                  </a:lnTo>
                  <a:lnTo>
                    <a:pt x="231152" y="491058"/>
                  </a:lnTo>
                  <a:lnTo>
                    <a:pt x="229273" y="493598"/>
                  </a:lnTo>
                  <a:lnTo>
                    <a:pt x="227380" y="493344"/>
                  </a:lnTo>
                  <a:lnTo>
                    <a:pt x="225704" y="492963"/>
                  </a:lnTo>
                  <a:lnTo>
                    <a:pt x="225285" y="493598"/>
                  </a:lnTo>
                  <a:lnTo>
                    <a:pt x="224447" y="494614"/>
                  </a:lnTo>
                  <a:lnTo>
                    <a:pt x="223202" y="495757"/>
                  </a:lnTo>
                  <a:lnTo>
                    <a:pt x="221818" y="496773"/>
                  </a:lnTo>
                  <a:lnTo>
                    <a:pt x="220751" y="497916"/>
                  </a:lnTo>
                  <a:lnTo>
                    <a:pt x="218846" y="504901"/>
                  </a:lnTo>
                  <a:lnTo>
                    <a:pt x="220751" y="510489"/>
                  </a:lnTo>
                  <a:lnTo>
                    <a:pt x="226453" y="514807"/>
                  </a:lnTo>
                  <a:lnTo>
                    <a:pt x="226225" y="515061"/>
                  </a:lnTo>
                  <a:lnTo>
                    <a:pt x="225869" y="515696"/>
                  </a:lnTo>
                  <a:lnTo>
                    <a:pt x="225412" y="516712"/>
                  </a:lnTo>
                  <a:lnTo>
                    <a:pt x="225882" y="518617"/>
                  </a:lnTo>
                  <a:lnTo>
                    <a:pt x="226555" y="520395"/>
                  </a:lnTo>
                  <a:lnTo>
                    <a:pt x="226733" y="521284"/>
                  </a:lnTo>
                  <a:lnTo>
                    <a:pt x="227266" y="522427"/>
                  </a:lnTo>
                  <a:lnTo>
                    <a:pt x="228142" y="523824"/>
                  </a:lnTo>
                  <a:lnTo>
                    <a:pt x="229057" y="523443"/>
                  </a:lnTo>
                  <a:lnTo>
                    <a:pt x="229171" y="523189"/>
                  </a:lnTo>
                  <a:lnTo>
                    <a:pt x="229552" y="523570"/>
                  </a:lnTo>
                  <a:lnTo>
                    <a:pt x="230022" y="524078"/>
                  </a:lnTo>
                  <a:lnTo>
                    <a:pt x="230505" y="524459"/>
                  </a:lnTo>
                  <a:lnTo>
                    <a:pt x="230517" y="525094"/>
                  </a:lnTo>
                  <a:lnTo>
                    <a:pt x="230466" y="525221"/>
                  </a:lnTo>
                  <a:lnTo>
                    <a:pt x="228231" y="526110"/>
                  </a:lnTo>
                  <a:lnTo>
                    <a:pt x="229171" y="527380"/>
                  </a:lnTo>
                  <a:lnTo>
                    <a:pt x="229285" y="529412"/>
                  </a:lnTo>
                  <a:lnTo>
                    <a:pt x="229870" y="530428"/>
                  </a:lnTo>
                  <a:lnTo>
                    <a:pt x="230200" y="531190"/>
                  </a:lnTo>
                  <a:lnTo>
                    <a:pt x="230276" y="533095"/>
                  </a:lnTo>
                  <a:lnTo>
                    <a:pt x="229933" y="533857"/>
                  </a:lnTo>
                  <a:lnTo>
                    <a:pt x="232384" y="536651"/>
                  </a:lnTo>
                  <a:lnTo>
                    <a:pt x="232816" y="538937"/>
                  </a:lnTo>
                  <a:lnTo>
                    <a:pt x="232803" y="540588"/>
                  </a:lnTo>
                  <a:lnTo>
                    <a:pt x="232562" y="540715"/>
                  </a:lnTo>
                  <a:lnTo>
                    <a:pt x="232219" y="541096"/>
                  </a:lnTo>
                  <a:lnTo>
                    <a:pt x="232397" y="540715"/>
                  </a:lnTo>
                  <a:lnTo>
                    <a:pt x="232397" y="540207"/>
                  </a:lnTo>
                  <a:lnTo>
                    <a:pt x="232613" y="540334"/>
                  </a:lnTo>
                  <a:lnTo>
                    <a:pt x="232740" y="540461"/>
                  </a:lnTo>
                  <a:lnTo>
                    <a:pt x="232803" y="540588"/>
                  </a:lnTo>
                  <a:lnTo>
                    <a:pt x="232803" y="538962"/>
                  </a:lnTo>
                  <a:lnTo>
                    <a:pt x="231292" y="540715"/>
                  </a:lnTo>
                  <a:lnTo>
                    <a:pt x="231686" y="540969"/>
                  </a:lnTo>
                  <a:lnTo>
                    <a:pt x="231990" y="541223"/>
                  </a:lnTo>
                  <a:lnTo>
                    <a:pt x="231724" y="541731"/>
                  </a:lnTo>
                  <a:lnTo>
                    <a:pt x="231711" y="542366"/>
                  </a:lnTo>
                  <a:lnTo>
                    <a:pt x="231889" y="542874"/>
                  </a:lnTo>
                  <a:lnTo>
                    <a:pt x="232562" y="544017"/>
                  </a:lnTo>
                  <a:lnTo>
                    <a:pt x="233133" y="544779"/>
                  </a:lnTo>
                  <a:lnTo>
                    <a:pt x="234111" y="546430"/>
                  </a:lnTo>
                  <a:lnTo>
                    <a:pt x="234289" y="547573"/>
                  </a:lnTo>
                  <a:lnTo>
                    <a:pt x="233654" y="548208"/>
                  </a:lnTo>
                  <a:lnTo>
                    <a:pt x="233972" y="548589"/>
                  </a:lnTo>
                  <a:lnTo>
                    <a:pt x="234403" y="548716"/>
                  </a:lnTo>
                  <a:lnTo>
                    <a:pt x="234899" y="548716"/>
                  </a:lnTo>
                  <a:lnTo>
                    <a:pt x="235788" y="548335"/>
                  </a:lnTo>
                  <a:lnTo>
                    <a:pt x="236601" y="548589"/>
                  </a:lnTo>
                  <a:lnTo>
                    <a:pt x="237223" y="548843"/>
                  </a:lnTo>
                  <a:lnTo>
                    <a:pt x="237705" y="549097"/>
                  </a:lnTo>
                  <a:lnTo>
                    <a:pt x="238442" y="549732"/>
                  </a:lnTo>
                  <a:lnTo>
                    <a:pt x="238645" y="549859"/>
                  </a:lnTo>
                  <a:lnTo>
                    <a:pt x="238772" y="550240"/>
                  </a:lnTo>
                  <a:lnTo>
                    <a:pt x="238442" y="550621"/>
                  </a:lnTo>
                  <a:lnTo>
                    <a:pt x="238252" y="551002"/>
                  </a:lnTo>
                  <a:lnTo>
                    <a:pt x="237871" y="551192"/>
                  </a:lnTo>
                  <a:lnTo>
                    <a:pt x="237871" y="553161"/>
                  </a:lnTo>
                  <a:lnTo>
                    <a:pt x="237680" y="553542"/>
                  </a:lnTo>
                  <a:lnTo>
                    <a:pt x="237426" y="553796"/>
                  </a:lnTo>
                  <a:lnTo>
                    <a:pt x="237070" y="553669"/>
                  </a:lnTo>
                  <a:lnTo>
                    <a:pt x="237032" y="552907"/>
                  </a:lnTo>
                  <a:lnTo>
                    <a:pt x="237439" y="553161"/>
                  </a:lnTo>
                  <a:lnTo>
                    <a:pt x="237871" y="553161"/>
                  </a:lnTo>
                  <a:lnTo>
                    <a:pt x="237871" y="551192"/>
                  </a:lnTo>
                  <a:lnTo>
                    <a:pt x="237731" y="551256"/>
                  </a:lnTo>
                  <a:lnTo>
                    <a:pt x="236880" y="551256"/>
                  </a:lnTo>
                  <a:lnTo>
                    <a:pt x="234810" y="551764"/>
                  </a:lnTo>
                  <a:lnTo>
                    <a:pt x="234556" y="552145"/>
                  </a:lnTo>
                  <a:lnTo>
                    <a:pt x="234442" y="552907"/>
                  </a:lnTo>
                  <a:lnTo>
                    <a:pt x="234835" y="553796"/>
                  </a:lnTo>
                  <a:lnTo>
                    <a:pt x="235102" y="554177"/>
                  </a:lnTo>
                  <a:lnTo>
                    <a:pt x="235191" y="555701"/>
                  </a:lnTo>
                  <a:lnTo>
                    <a:pt x="235292" y="556336"/>
                  </a:lnTo>
                  <a:lnTo>
                    <a:pt x="236245" y="558876"/>
                  </a:lnTo>
                  <a:lnTo>
                    <a:pt x="236308" y="560400"/>
                  </a:lnTo>
                  <a:lnTo>
                    <a:pt x="237045" y="560908"/>
                  </a:lnTo>
                  <a:lnTo>
                    <a:pt x="237477" y="561670"/>
                  </a:lnTo>
                  <a:lnTo>
                    <a:pt x="237604" y="562432"/>
                  </a:lnTo>
                  <a:lnTo>
                    <a:pt x="237909" y="562305"/>
                  </a:lnTo>
                  <a:lnTo>
                    <a:pt x="238252" y="562305"/>
                  </a:lnTo>
                  <a:lnTo>
                    <a:pt x="240195" y="563194"/>
                  </a:lnTo>
                  <a:lnTo>
                    <a:pt x="240995" y="563321"/>
                  </a:lnTo>
                  <a:lnTo>
                    <a:pt x="241998" y="563321"/>
                  </a:lnTo>
                  <a:lnTo>
                    <a:pt x="240398" y="564337"/>
                  </a:lnTo>
                  <a:lnTo>
                    <a:pt x="239852" y="565861"/>
                  </a:lnTo>
                  <a:lnTo>
                    <a:pt x="240385" y="567766"/>
                  </a:lnTo>
                  <a:lnTo>
                    <a:pt x="240131" y="568274"/>
                  </a:lnTo>
                  <a:lnTo>
                    <a:pt x="239776" y="568655"/>
                  </a:lnTo>
                  <a:lnTo>
                    <a:pt x="239433" y="569163"/>
                  </a:lnTo>
                  <a:lnTo>
                    <a:pt x="239433" y="569798"/>
                  </a:lnTo>
                  <a:lnTo>
                    <a:pt x="239141" y="569925"/>
                  </a:lnTo>
                  <a:lnTo>
                    <a:pt x="238925" y="570306"/>
                  </a:lnTo>
                  <a:lnTo>
                    <a:pt x="238810" y="570814"/>
                  </a:lnTo>
                  <a:lnTo>
                    <a:pt x="239318" y="572211"/>
                  </a:lnTo>
                  <a:lnTo>
                    <a:pt x="239712" y="572592"/>
                  </a:lnTo>
                  <a:lnTo>
                    <a:pt x="240233" y="572592"/>
                  </a:lnTo>
                  <a:lnTo>
                    <a:pt x="240804" y="572719"/>
                  </a:lnTo>
                  <a:lnTo>
                    <a:pt x="241134" y="572973"/>
                  </a:lnTo>
                  <a:lnTo>
                    <a:pt x="241249" y="573227"/>
                  </a:lnTo>
                  <a:lnTo>
                    <a:pt x="241554" y="573354"/>
                  </a:lnTo>
                  <a:lnTo>
                    <a:pt x="242087" y="573481"/>
                  </a:lnTo>
                  <a:lnTo>
                    <a:pt x="241833" y="572338"/>
                  </a:lnTo>
                  <a:lnTo>
                    <a:pt x="242506" y="571703"/>
                  </a:lnTo>
                  <a:lnTo>
                    <a:pt x="244106" y="571322"/>
                  </a:lnTo>
                  <a:lnTo>
                    <a:pt x="244436" y="572211"/>
                  </a:lnTo>
                  <a:lnTo>
                    <a:pt x="244627" y="573481"/>
                  </a:lnTo>
                  <a:lnTo>
                    <a:pt x="243840" y="573608"/>
                  </a:lnTo>
                  <a:lnTo>
                    <a:pt x="243255" y="574090"/>
                  </a:lnTo>
                  <a:lnTo>
                    <a:pt x="243255" y="577799"/>
                  </a:lnTo>
                  <a:lnTo>
                    <a:pt x="242951" y="577672"/>
                  </a:lnTo>
                  <a:lnTo>
                    <a:pt x="243205" y="577672"/>
                  </a:lnTo>
                  <a:lnTo>
                    <a:pt x="243255" y="577799"/>
                  </a:lnTo>
                  <a:lnTo>
                    <a:pt x="243255" y="574090"/>
                  </a:lnTo>
                  <a:lnTo>
                    <a:pt x="243065" y="574243"/>
                  </a:lnTo>
                  <a:lnTo>
                    <a:pt x="242328" y="575386"/>
                  </a:lnTo>
                  <a:lnTo>
                    <a:pt x="241630" y="576910"/>
                  </a:lnTo>
                  <a:lnTo>
                    <a:pt x="241096" y="577799"/>
                  </a:lnTo>
                  <a:lnTo>
                    <a:pt x="240982" y="578307"/>
                  </a:lnTo>
                  <a:lnTo>
                    <a:pt x="243179" y="580720"/>
                  </a:lnTo>
                  <a:lnTo>
                    <a:pt x="244805" y="582244"/>
                  </a:lnTo>
                  <a:lnTo>
                    <a:pt x="245554" y="582752"/>
                  </a:lnTo>
                  <a:lnTo>
                    <a:pt x="245643" y="583006"/>
                  </a:lnTo>
                  <a:lnTo>
                    <a:pt x="244132" y="584911"/>
                  </a:lnTo>
                  <a:lnTo>
                    <a:pt x="243979" y="585673"/>
                  </a:lnTo>
                  <a:lnTo>
                    <a:pt x="243865" y="586816"/>
                  </a:lnTo>
                  <a:lnTo>
                    <a:pt x="244779" y="588340"/>
                  </a:lnTo>
                  <a:lnTo>
                    <a:pt x="246773" y="588340"/>
                  </a:lnTo>
                  <a:lnTo>
                    <a:pt x="247421" y="589102"/>
                  </a:lnTo>
                  <a:lnTo>
                    <a:pt x="246697" y="590753"/>
                  </a:lnTo>
                  <a:lnTo>
                    <a:pt x="246278" y="590499"/>
                  </a:lnTo>
                  <a:lnTo>
                    <a:pt x="246024" y="590245"/>
                  </a:lnTo>
                  <a:lnTo>
                    <a:pt x="245910" y="589991"/>
                  </a:lnTo>
                  <a:lnTo>
                    <a:pt x="245224" y="590372"/>
                  </a:lnTo>
                  <a:lnTo>
                    <a:pt x="245287" y="591134"/>
                  </a:lnTo>
                  <a:lnTo>
                    <a:pt x="246329" y="592277"/>
                  </a:lnTo>
                  <a:lnTo>
                    <a:pt x="246862" y="592531"/>
                  </a:lnTo>
                  <a:lnTo>
                    <a:pt x="247370" y="592531"/>
                  </a:lnTo>
                  <a:lnTo>
                    <a:pt x="247446" y="592912"/>
                  </a:lnTo>
                  <a:lnTo>
                    <a:pt x="247573" y="593420"/>
                  </a:lnTo>
                  <a:lnTo>
                    <a:pt x="248081" y="594563"/>
                  </a:lnTo>
                  <a:lnTo>
                    <a:pt x="249135" y="596341"/>
                  </a:lnTo>
                  <a:lnTo>
                    <a:pt x="248729" y="596722"/>
                  </a:lnTo>
                  <a:lnTo>
                    <a:pt x="252488" y="599135"/>
                  </a:lnTo>
                  <a:lnTo>
                    <a:pt x="253136" y="598881"/>
                  </a:lnTo>
                  <a:lnTo>
                    <a:pt x="253949" y="598373"/>
                  </a:lnTo>
                  <a:lnTo>
                    <a:pt x="254800" y="598373"/>
                  </a:lnTo>
                  <a:lnTo>
                    <a:pt x="255397" y="598627"/>
                  </a:lnTo>
                  <a:lnTo>
                    <a:pt x="255600" y="598881"/>
                  </a:lnTo>
                  <a:lnTo>
                    <a:pt x="255638" y="599135"/>
                  </a:lnTo>
                  <a:lnTo>
                    <a:pt x="255409" y="599643"/>
                  </a:lnTo>
                  <a:lnTo>
                    <a:pt x="255333" y="600024"/>
                  </a:lnTo>
                  <a:lnTo>
                    <a:pt x="255625" y="600786"/>
                  </a:lnTo>
                  <a:lnTo>
                    <a:pt x="256425" y="600659"/>
                  </a:lnTo>
                  <a:lnTo>
                    <a:pt x="257556" y="600659"/>
                  </a:lnTo>
                  <a:lnTo>
                    <a:pt x="259029" y="601040"/>
                  </a:lnTo>
                  <a:lnTo>
                    <a:pt x="261924" y="601929"/>
                  </a:lnTo>
                  <a:lnTo>
                    <a:pt x="262382" y="601802"/>
                  </a:lnTo>
                  <a:lnTo>
                    <a:pt x="262458" y="600913"/>
                  </a:lnTo>
                  <a:lnTo>
                    <a:pt x="262877" y="601040"/>
                  </a:lnTo>
                  <a:lnTo>
                    <a:pt x="263144" y="601802"/>
                  </a:lnTo>
                  <a:lnTo>
                    <a:pt x="263613" y="602056"/>
                  </a:lnTo>
                  <a:lnTo>
                    <a:pt x="265226" y="601929"/>
                  </a:lnTo>
                  <a:lnTo>
                    <a:pt x="266065" y="602056"/>
                  </a:lnTo>
                  <a:lnTo>
                    <a:pt x="266242" y="601929"/>
                  </a:lnTo>
                  <a:lnTo>
                    <a:pt x="266598" y="601675"/>
                  </a:lnTo>
                  <a:lnTo>
                    <a:pt x="266712" y="601421"/>
                  </a:lnTo>
                  <a:lnTo>
                    <a:pt x="266801" y="600913"/>
                  </a:lnTo>
                  <a:lnTo>
                    <a:pt x="266776" y="600659"/>
                  </a:lnTo>
                  <a:lnTo>
                    <a:pt x="266661" y="599643"/>
                  </a:lnTo>
                  <a:lnTo>
                    <a:pt x="266446" y="599135"/>
                  </a:lnTo>
                  <a:lnTo>
                    <a:pt x="266827" y="599643"/>
                  </a:lnTo>
                  <a:lnTo>
                    <a:pt x="267601" y="599897"/>
                  </a:lnTo>
                  <a:lnTo>
                    <a:pt x="269925" y="599643"/>
                  </a:lnTo>
                  <a:lnTo>
                    <a:pt x="270992" y="599770"/>
                  </a:lnTo>
                  <a:lnTo>
                    <a:pt x="271208" y="600659"/>
                  </a:lnTo>
                  <a:lnTo>
                    <a:pt x="271322" y="600913"/>
                  </a:lnTo>
                  <a:lnTo>
                    <a:pt x="271640" y="601421"/>
                  </a:lnTo>
                  <a:lnTo>
                    <a:pt x="272643" y="601929"/>
                  </a:lnTo>
                  <a:lnTo>
                    <a:pt x="273240" y="601802"/>
                  </a:lnTo>
                  <a:lnTo>
                    <a:pt x="273913" y="601421"/>
                  </a:lnTo>
                  <a:lnTo>
                    <a:pt x="274066" y="599643"/>
                  </a:lnTo>
                  <a:lnTo>
                    <a:pt x="274053" y="599135"/>
                  </a:lnTo>
                  <a:lnTo>
                    <a:pt x="274015" y="598373"/>
                  </a:lnTo>
                  <a:lnTo>
                    <a:pt x="274015" y="598246"/>
                  </a:lnTo>
                  <a:lnTo>
                    <a:pt x="274713" y="598373"/>
                  </a:lnTo>
                  <a:lnTo>
                    <a:pt x="275259" y="598627"/>
                  </a:lnTo>
                  <a:lnTo>
                    <a:pt x="275640" y="599135"/>
                  </a:lnTo>
                  <a:lnTo>
                    <a:pt x="275882" y="599897"/>
                  </a:lnTo>
                  <a:lnTo>
                    <a:pt x="276453" y="600659"/>
                  </a:lnTo>
                  <a:lnTo>
                    <a:pt x="276847" y="600405"/>
                  </a:lnTo>
                  <a:lnTo>
                    <a:pt x="277317" y="600024"/>
                  </a:lnTo>
                  <a:lnTo>
                    <a:pt x="277901" y="599897"/>
                  </a:lnTo>
                  <a:lnTo>
                    <a:pt x="278879" y="599770"/>
                  </a:lnTo>
                  <a:lnTo>
                    <a:pt x="279400" y="599770"/>
                  </a:lnTo>
                  <a:lnTo>
                    <a:pt x="280162" y="599135"/>
                  </a:lnTo>
                  <a:lnTo>
                    <a:pt x="280885" y="598246"/>
                  </a:lnTo>
                  <a:lnTo>
                    <a:pt x="281203" y="597865"/>
                  </a:lnTo>
                  <a:lnTo>
                    <a:pt x="281876" y="598246"/>
                  </a:lnTo>
                  <a:lnTo>
                    <a:pt x="282511" y="598373"/>
                  </a:lnTo>
                  <a:lnTo>
                    <a:pt x="283095" y="598119"/>
                  </a:lnTo>
                  <a:lnTo>
                    <a:pt x="283451" y="597865"/>
                  </a:lnTo>
                  <a:lnTo>
                    <a:pt x="284708" y="596976"/>
                  </a:lnTo>
                  <a:lnTo>
                    <a:pt x="285610" y="597357"/>
                  </a:lnTo>
                  <a:lnTo>
                    <a:pt x="286423" y="598119"/>
                  </a:lnTo>
                  <a:lnTo>
                    <a:pt x="286867" y="598500"/>
                  </a:lnTo>
                  <a:lnTo>
                    <a:pt x="287528" y="598627"/>
                  </a:lnTo>
                  <a:lnTo>
                    <a:pt x="288391" y="598627"/>
                  </a:lnTo>
                  <a:lnTo>
                    <a:pt x="288442" y="598119"/>
                  </a:lnTo>
                  <a:lnTo>
                    <a:pt x="288798" y="597230"/>
                  </a:lnTo>
                  <a:lnTo>
                    <a:pt x="289102" y="597230"/>
                  </a:lnTo>
                  <a:lnTo>
                    <a:pt x="289598" y="597103"/>
                  </a:lnTo>
                  <a:lnTo>
                    <a:pt x="289610" y="596976"/>
                  </a:lnTo>
                  <a:lnTo>
                    <a:pt x="289788" y="595833"/>
                  </a:lnTo>
                  <a:lnTo>
                    <a:pt x="290563" y="595452"/>
                  </a:lnTo>
                  <a:lnTo>
                    <a:pt x="291947" y="595960"/>
                  </a:lnTo>
                  <a:lnTo>
                    <a:pt x="292227" y="595452"/>
                  </a:lnTo>
                  <a:lnTo>
                    <a:pt x="292633" y="594690"/>
                  </a:lnTo>
                  <a:lnTo>
                    <a:pt x="293712" y="594436"/>
                  </a:lnTo>
                  <a:lnTo>
                    <a:pt x="295148" y="595071"/>
                  </a:lnTo>
                  <a:lnTo>
                    <a:pt x="295821" y="594563"/>
                  </a:lnTo>
                  <a:lnTo>
                    <a:pt x="296760" y="594436"/>
                  </a:lnTo>
                  <a:lnTo>
                    <a:pt x="298716" y="594436"/>
                  </a:lnTo>
                  <a:lnTo>
                    <a:pt x="299681" y="594309"/>
                  </a:lnTo>
                  <a:lnTo>
                    <a:pt x="300570" y="593928"/>
                  </a:lnTo>
                  <a:lnTo>
                    <a:pt x="301282" y="592912"/>
                  </a:lnTo>
                  <a:lnTo>
                    <a:pt x="301459" y="592277"/>
                  </a:lnTo>
                  <a:lnTo>
                    <a:pt x="301802" y="591134"/>
                  </a:lnTo>
                  <a:lnTo>
                    <a:pt x="304038" y="590880"/>
                  </a:lnTo>
                  <a:lnTo>
                    <a:pt x="304203" y="590753"/>
                  </a:lnTo>
                  <a:lnTo>
                    <a:pt x="305168" y="589991"/>
                  </a:lnTo>
                  <a:lnTo>
                    <a:pt x="305231" y="587959"/>
                  </a:lnTo>
                  <a:lnTo>
                    <a:pt x="305231" y="587832"/>
                  </a:lnTo>
                  <a:close/>
                </a:path>
                <a:path w="697865" h="684529">
                  <a:moveTo>
                    <a:pt x="314680" y="205130"/>
                  </a:moveTo>
                  <a:lnTo>
                    <a:pt x="313969" y="205130"/>
                  </a:lnTo>
                  <a:lnTo>
                    <a:pt x="313448" y="203860"/>
                  </a:lnTo>
                  <a:lnTo>
                    <a:pt x="313118" y="202590"/>
                  </a:lnTo>
                  <a:lnTo>
                    <a:pt x="312496" y="201320"/>
                  </a:lnTo>
                  <a:lnTo>
                    <a:pt x="311759" y="198780"/>
                  </a:lnTo>
                  <a:lnTo>
                    <a:pt x="310121" y="198780"/>
                  </a:lnTo>
                  <a:lnTo>
                    <a:pt x="309346" y="197510"/>
                  </a:lnTo>
                  <a:lnTo>
                    <a:pt x="308825" y="196240"/>
                  </a:lnTo>
                  <a:lnTo>
                    <a:pt x="308102" y="194970"/>
                  </a:lnTo>
                  <a:lnTo>
                    <a:pt x="306895" y="193700"/>
                  </a:lnTo>
                  <a:lnTo>
                    <a:pt x="305054" y="192430"/>
                  </a:lnTo>
                  <a:lnTo>
                    <a:pt x="304469" y="192430"/>
                  </a:lnTo>
                  <a:lnTo>
                    <a:pt x="304469" y="285140"/>
                  </a:lnTo>
                  <a:lnTo>
                    <a:pt x="303898" y="286410"/>
                  </a:lnTo>
                  <a:lnTo>
                    <a:pt x="303403" y="286410"/>
                  </a:lnTo>
                  <a:lnTo>
                    <a:pt x="302996" y="285140"/>
                  </a:lnTo>
                  <a:lnTo>
                    <a:pt x="304469" y="285140"/>
                  </a:lnTo>
                  <a:lnTo>
                    <a:pt x="304469" y="192430"/>
                  </a:lnTo>
                  <a:lnTo>
                    <a:pt x="300812" y="192430"/>
                  </a:lnTo>
                  <a:lnTo>
                    <a:pt x="300812" y="211480"/>
                  </a:lnTo>
                  <a:lnTo>
                    <a:pt x="300037" y="211480"/>
                  </a:lnTo>
                  <a:lnTo>
                    <a:pt x="300113" y="210210"/>
                  </a:lnTo>
                  <a:lnTo>
                    <a:pt x="300748" y="210210"/>
                  </a:lnTo>
                  <a:lnTo>
                    <a:pt x="300812" y="211480"/>
                  </a:lnTo>
                  <a:lnTo>
                    <a:pt x="300812" y="192430"/>
                  </a:lnTo>
                  <a:lnTo>
                    <a:pt x="300443" y="192430"/>
                  </a:lnTo>
                  <a:lnTo>
                    <a:pt x="299796" y="193700"/>
                  </a:lnTo>
                  <a:lnTo>
                    <a:pt x="300545" y="194970"/>
                  </a:lnTo>
                  <a:lnTo>
                    <a:pt x="299631" y="202590"/>
                  </a:lnTo>
                  <a:lnTo>
                    <a:pt x="299478" y="202590"/>
                  </a:lnTo>
                  <a:lnTo>
                    <a:pt x="299199" y="203860"/>
                  </a:lnTo>
                  <a:lnTo>
                    <a:pt x="298538" y="205130"/>
                  </a:lnTo>
                  <a:lnTo>
                    <a:pt x="297954" y="206400"/>
                  </a:lnTo>
                  <a:lnTo>
                    <a:pt x="297688" y="207670"/>
                  </a:lnTo>
                  <a:lnTo>
                    <a:pt x="297764" y="208940"/>
                  </a:lnTo>
                  <a:lnTo>
                    <a:pt x="297967" y="208940"/>
                  </a:lnTo>
                  <a:lnTo>
                    <a:pt x="297764" y="210210"/>
                  </a:lnTo>
                  <a:lnTo>
                    <a:pt x="297192" y="211480"/>
                  </a:lnTo>
                  <a:lnTo>
                    <a:pt x="296532" y="212750"/>
                  </a:lnTo>
                  <a:lnTo>
                    <a:pt x="296202" y="214020"/>
                  </a:lnTo>
                  <a:lnTo>
                    <a:pt x="296545" y="215290"/>
                  </a:lnTo>
                  <a:lnTo>
                    <a:pt x="296659" y="216560"/>
                  </a:lnTo>
                  <a:lnTo>
                    <a:pt x="296494" y="216560"/>
                  </a:lnTo>
                  <a:lnTo>
                    <a:pt x="296176" y="217830"/>
                  </a:lnTo>
                  <a:lnTo>
                    <a:pt x="295948" y="219100"/>
                  </a:lnTo>
                  <a:lnTo>
                    <a:pt x="296532" y="219100"/>
                  </a:lnTo>
                  <a:lnTo>
                    <a:pt x="296684" y="220370"/>
                  </a:lnTo>
                  <a:lnTo>
                    <a:pt x="296443" y="221640"/>
                  </a:lnTo>
                  <a:lnTo>
                    <a:pt x="296773" y="222910"/>
                  </a:lnTo>
                  <a:lnTo>
                    <a:pt x="295402" y="222910"/>
                  </a:lnTo>
                  <a:lnTo>
                    <a:pt x="294817" y="224180"/>
                  </a:lnTo>
                  <a:lnTo>
                    <a:pt x="295313" y="227990"/>
                  </a:lnTo>
                  <a:lnTo>
                    <a:pt x="295808" y="230530"/>
                  </a:lnTo>
                  <a:lnTo>
                    <a:pt x="295871" y="233070"/>
                  </a:lnTo>
                  <a:lnTo>
                    <a:pt x="295351" y="234340"/>
                  </a:lnTo>
                  <a:lnTo>
                    <a:pt x="294271" y="235610"/>
                  </a:lnTo>
                  <a:lnTo>
                    <a:pt x="294538" y="238150"/>
                  </a:lnTo>
                  <a:lnTo>
                    <a:pt x="294347" y="239420"/>
                  </a:lnTo>
                  <a:lnTo>
                    <a:pt x="293712" y="239420"/>
                  </a:lnTo>
                  <a:lnTo>
                    <a:pt x="294170" y="241960"/>
                  </a:lnTo>
                  <a:lnTo>
                    <a:pt x="293903" y="244500"/>
                  </a:lnTo>
                  <a:lnTo>
                    <a:pt x="292900" y="245770"/>
                  </a:lnTo>
                  <a:lnTo>
                    <a:pt x="292531" y="245770"/>
                  </a:lnTo>
                  <a:lnTo>
                    <a:pt x="292049" y="244500"/>
                  </a:lnTo>
                  <a:lnTo>
                    <a:pt x="290677" y="244500"/>
                  </a:lnTo>
                  <a:lnTo>
                    <a:pt x="290106" y="245770"/>
                  </a:lnTo>
                  <a:lnTo>
                    <a:pt x="288988" y="244500"/>
                  </a:lnTo>
                  <a:lnTo>
                    <a:pt x="288150" y="243230"/>
                  </a:lnTo>
                  <a:lnTo>
                    <a:pt x="286473" y="240690"/>
                  </a:lnTo>
                  <a:lnTo>
                    <a:pt x="285953" y="240690"/>
                  </a:lnTo>
                  <a:lnTo>
                    <a:pt x="285178" y="239420"/>
                  </a:lnTo>
                  <a:lnTo>
                    <a:pt x="284048" y="239420"/>
                  </a:lnTo>
                  <a:lnTo>
                    <a:pt x="283933" y="238150"/>
                  </a:lnTo>
                  <a:lnTo>
                    <a:pt x="283476" y="236880"/>
                  </a:lnTo>
                  <a:lnTo>
                    <a:pt x="282702" y="235610"/>
                  </a:lnTo>
                  <a:lnTo>
                    <a:pt x="280936" y="235610"/>
                  </a:lnTo>
                  <a:lnTo>
                    <a:pt x="280136" y="236880"/>
                  </a:lnTo>
                  <a:lnTo>
                    <a:pt x="281203" y="236880"/>
                  </a:lnTo>
                  <a:lnTo>
                    <a:pt x="281686" y="238150"/>
                  </a:lnTo>
                  <a:lnTo>
                    <a:pt x="280136" y="238150"/>
                  </a:lnTo>
                  <a:lnTo>
                    <a:pt x="280035" y="236880"/>
                  </a:lnTo>
                  <a:lnTo>
                    <a:pt x="279717" y="236880"/>
                  </a:lnTo>
                  <a:lnTo>
                    <a:pt x="279450" y="235610"/>
                  </a:lnTo>
                  <a:lnTo>
                    <a:pt x="278180" y="234340"/>
                  </a:lnTo>
                  <a:lnTo>
                    <a:pt x="275907" y="234340"/>
                  </a:lnTo>
                  <a:lnTo>
                    <a:pt x="276428" y="233070"/>
                  </a:lnTo>
                  <a:lnTo>
                    <a:pt x="275882" y="231800"/>
                  </a:lnTo>
                  <a:lnTo>
                    <a:pt x="274243" y="231800"/>
                  </a:lnTo>
                  <a:lnTo>
                    <a:pt x="273202" y="230530"/>
                  </a:lnTo>
                  <a:lnTo>
                    <a:pt x="271538" y="230530"/>
                  </a:lnTo>
                  <a:lnTo>
                    <a:pt x="271056" y="229260"/>
                  </a:lnTo>
                  <a:lnTo>
                    <a:pt x="270776" y="229260"/>
                  </a:lnTo>
                  <a:lnTo>
                    <a:pt x="272135" y="227990"/>
                  </a:lnTo>
                  <a:lnTo>
                    <a:pt x="272021" y="226720"/>
                  </a:lnTo>
                  <a:lnTo>
                    <a:pt x="270497" y="226720"/>
                  </a:lnTo>
                  <a:lnTo>
                    <a:pt x="270141" y="225450"/>
                  </a:lnTo>
                  <a:lnTo>
                    <a:pt x="269621" y="225450"/>
                  </a:lnTo>
                  <a:lnTo>
                    <a:pt x="269621" y="227990"/>
                  </a:lnTo>
                  <a:lnTo>
                    <a:pt x="268947" y="230530"/>
                  </a:lnTo>
                  <a:lnTo>
                    <a:pt x="268833" y="229260"/>
                  </a:lnTo>
                  <a:lnTo>
                    <a:pt x="269049" y="227990"/>
                  </a:lnTo>
                  <a:lnTo>
                    <a:pt x="269621" y="227990"/>
                  </a:lnTo>
                  <a:lnTo>
                    <a:pt x="269621" y="225450"/>
                  </a:lnTo>
                  <a:lnTo>
                    <a:pt x="267004" y="225450"/>
                  </a:lnTo>
                  <a:lnTo>
                    <a:pt x="266357" y="224180"/>
                  </a:lnTo>
                  <a:lnTo>
                    <a:pt x="265684" y="221640"/>
                  </a:lnTo>
                  <a:lnTo>
                    <a:pt x="259359" y="221640"/>
                  </a:lnTo>
                  <a:lnTo>
                    <a:pt x="259092" y="219100"/>
                  </a:lnTo>
                  <a:lnTo>
                    <a:pt x="258241" y="219100"/>
                  </a:lnTo>
                  <a:lnTo>
                    <a:pt x="257619" y="217830"/>
                  </a:lnTo>
                  <a:lnTo>
                    <a:pt x="256781" y="216560"/>
                  </a:lnTo>
                  <a:lnTo>
                    <a:pt x="256171" y="216560"/>
                  </a:lnTo>
                  <a:lnTo>
                    <a:pt x="255231" y="215290"/>
                  </a:lnTo>
                  <a:lnTo>
                    <a:pt x="254050" y="215290"/>
                  </a:lnTo>
                  <a:lnTo>
                    <a:pt x="254647" y="216560"/>
                  </a:lnTo>
                  <a:lnTo>
                    <a:pt x="254685" y="217830"/>
                  </a:lnTo>
                  <a:lnTo>
                    <a:pt x="254101" y="219100"/>
                  </a:lnTo>
                  <a:lnTo>
                    <a:pt x="252437" y="216560"/>
                  </a:lnTo>
                  <a:lnTo>
                    <a:pt x="251663" y="215290"/>
                  </a:lnTo>
                  <a:lnTo>
                    <a:pt x="250571" y="215290"/>
                  </a:lnTo>
                  <a:lnTo>
                    <a:pt x="250355" y="216560"/>
                  </a:lnTo>
                  <a:lnTo>
                    <a:pt x="248920" y="216560"/>
                  </a:lnTo>
                  <a:lnTo>
                    <a:pt x="248704" y="217830"/>
                  </a:lnTo>
                  <a:lnTo>
                    <a:pt x="249364" y="217830"/>
                  </a:lnTo>
                  <a:lnTo>
                    <a:pt x="249224" y="219100"/>
                  </a:lnTo>
                  <a:lnTo>
                    <a:pt x="248653" y="219100"/>
                  </a:lnTo>
                  <a:lnTo>
                    <a:pt x="247916" y="217830"/>
                  </a:lnTo>
                  <a:lnTo>
                    <a:pt x="246062" y="215290"/>
                  </a:lnTo>
                  <a:lnTo>
                    <a:pt x="245008" y="214020"/>
                  </a:lnTo>
                  <a:lnTo>
                    <a:pt x="243535" y="215290"/>
                  </a:lnTo>
                  <a:lnTo>
                    <a:pt x="242874" y="215290"/>
                  </a:lnTo>
                  <a:lnTo>
                    <a:pt x="243078" y="216560"/>
                  </a:lnTo>
                  <a:lnTo>
                    <a:pt x="240753" y="216560"/>
                  </a:lnTo>
                  <a:lnTo>
                    <a:pt x="241160" y="217830"/>
                  </a:lnTo>
                  <a:lnTo>
                    <a:pt x="239890" y="217830"/>
                  </a:lnTo>
                  <a:lnTo>
                    <a:pt x="239585" y="216560"/>
                  </a:lnTo>
                  <a:lnTo>
                    <a:pt x="239026" y="215290"/>
                  </a:lnTo>
                  <a:lnTo>
                    <a:pt x="237566" y="215290"/>
                  </a:lnTo>
                  <a:lnTo>
                    <a:pt x="237172" y="216560"/>
                  </a:lnTo>
                  <a:lnTo>
                    <a:pt x="236601" y="217830"/>
                  </a:lnTo>
                  <a:lnTo>
                    <a:pt x="238493" y="217830"/>
                  </a:lnTo>
                  <a:lnTo>
                    <a:pt x="238061" y="219100"/>
                  </a:lnTo>
                  <a:lnTo>
                    <a:pt x="236778" y="220370"/>
                  </a:lnTo>
                  <a:lnTo>
                    <a:pt x="235712" y="221640"/>
                  </a:lnTo>
                  <a:lnTo>
                    <a:pt x="237680" y="221640"/>
                  </a:lnTo>
                  <a:lnTo>
                    <a:pt x="236969" y="222910"/>
                  </a:lnTo>
                  <a:lnTo>
                    <a:pt x="236308" y="222910"/>
                  </a:lnTo>
                  <a:lnTo>
                    <a:pt x="235775" y="224180"/>
                  </a:lnTo>
                  <a:lnTo>
                    <a:pt x="235419" y="225450"/>
                  </a:lnTo>
                  <a:lnTo>
                    <a:pt x="235623" y="226720"/>
                  </a:lnTo>
                  <a:lnTo>
                    <a:pt x="236397" y="226720"/>
                  </a:lnTo>
                  <a:lnTo>
                    <a:pt x="235737" y="227990"/>
                  </a:lnTo>
                  <a:lnTo>
                    <a:pt x="235902" y="229260"/>
                  </a:lnTo>
                  <a:lnTo>
                    <a:pt x="239560" y="229260"/>
                  </a:lnTo>
                  <a:lnTo>
                    <a:pt x="240804" y="231800"/>
                  </a:lnTo>
                  <a:lnTo>
                    <a:pt x="240944" y="233070"/>
                  </a:lnTo>
                  <a:lnTo>
                    <a:pt x="239928" y="234340"/>
                  </a:lnTo>
                  <a:lnTo>
                    <a:pt x="240626" y="234340"/>
                  </a:lnTo>
                  <a:lnTo>
                    <a:pt x="242023" y="235610"/>
                  </a:lnTo>
                  <a:lnTo>
                    <a:pt x="244144" y="236880"/>
                  </a:lnTo>
                  <a:lnTo>
                    <a:pt x="246468" y="238150"/>
                  </a:lnTo>
                  <a:lnTo>
                    <a:pt x="248691" y="239420"/>
                  </a:lnTo>
                  <a:lnTo>
                    <a:pt x="249516" y="240690"/>
                  </a:lnTo>
                  <a:lnTo>
                    <a:pt x="251637" y="240690"/>
                  </a:lnTo>
                  <a:lnTo>
                    <a:pt x="253873" y="241960"/>
                  </a:lnTo>
                  <a:lnTo>
                    <a:pt x="256184" y="243230"/>
                  </a:lnTo>
                  <a:lnTo>
                    <a:pt x="258064" y="244500"/>
                  </a:lnTo>
                  <a:lnTo>
                    <a:pt x="259283" y="244500"/>
                  </a:lnTo>
                  <a:lnTo>
                    <a:pt x="259778" y="243230"/>
                  </a:lnTo>
                  <a:lnTo>
                    <a:pt x="260261" y="245770"/>
                  </a:lnTo>
                  <a:lnTo>
                    <a:pt x="261607" y="247040"/>
                  </a:lnTo>
                  <a:lnTo>
                    <a:pt x="263791" y="247040"/>
                  </a:lnTo>
                  <a:lnTo>
                    <a:pt x="264795" y="248310"/>
                  </a:lnTo>
                  <a:lnTo>
                    <a:pt x="265887" y="248310"/>
                  </a:lnTo>
                  <a:lnTo>
                    <a:pt x="267792" y="249580"/>
                  </a:lnTo>
                  <a:lnTo>
                    <a:pt x="270916" y="252120"/>
                  </a:lnTo>
                  <a:lnTo>
                    <a:pt x="273088" y="252120"/>
                  </a:lnTo>
                  <a:lnTo>
                    <a:pt x="273621" y="253390"/>
                  </a:lnTo>
                  <a:lnTo>
                    <a:pt x="274612" y="254660"/>
                  </a:lnTo>
                  <a:lnTo>
                    <a:pt x="276021" y="254660"/>
                  </a:lnTo>
                  <a:lnTo>
                    <a:pt x="277710" y="255930"/>
                  </a:lnTo>
                  <a:lnTo>
                    <a:pt x="279298" y="255930"/>
                  </a:lnTo>
                  <a:lnTo>
                    <a:pt x="280708" y="257200"/>
                  </a:lnTo>
                  <a:lnTo>
                    <a:pt x="281584" y="258470"/>
                  </a:lnTo>
                  <a:lnTo>
                    <a:pt x="281927" y="258470"/>
                  </a:lnTo>
                  <a:lnTo>
                    <a:pt x="283400" y="259740"/>
                  </a:lnTo>
                  <a:lnTo>
                    <a:pt x="284772" y="261010"/>
                  </a:lnTo>
                  <a:lnTo>
                    <a:pt x="285610" y="262280"/>
                  </a:lnTo>
                  <a:lnTo>
                    <a:pt x="286626" y="263550"/>
                  </a:lnTo>
                  <a:lnTo>
                    <a:pt x="287832" y="263550"/>
                  </a:lnTo>
                  <a:lnTo>
                    <a:pt x="289433" y="264820"/>
                  </a:lnTo>
                  <a:lnTo>
                    <a:pt x="290283" y="266090"/>
                  </a:lnTo>
                  <a:lnTo>
                    <a:pt x="290271" y="268630"/>
                  </a:lnTo>
                  <a:lnTo>
                    <a:pt x="290131" y="268630"/>
                  </a:lnTo>
                  <a:lnTo>
                    <a:pt x="289979" y="269900"/>
                  </a:lnTo>
                  <a:lnTo>
                    <a:pt x="289534" y="272440"/>
                  </a:lnTo>
                  <a:lnTo>
                    <a:pt x="289521" y="273710"/>
                  </a:lnTo>
                  <a:lnTo>
                    <a:pt x="289179" y="277520"/>
                  </a:lnTo>
                  <a:lnTo>
                    <a:pt x="288785" y="280060"/>
                  </a:lnTo>
                  <a:lnTo>
                    <a:pt x="288620" y="281330"/>
                  </a:lnTo>
                  <a:lnTo>
                    <a:pt x="288518" y="282600"/>
                  </a:lnTo>
                  <a:lnTo>
                    <a:pt x="288048" y="282600"/>
                  </a:lnTo>
                  <a:lnTo>
                    <a:pt x="287972" y="283870"/>
                  </a:lnTo>
                  <a:lnTo>
                    <a:pt x="287286" y="286410"/>
                  </a:lnTo>
                  <a:lnTo>
                    <a:pt x="287032" y="287680"/>
                  </a:lnTo>
                  <a:lnTo>
                    <a:pt x="286397" y="287680"/>
                  </a:lnTo>
                  <a:lnTo>
                    <a:pt x="286283" y="290220"/>
                  </a:lnTo>
                  <a:lnTo>
                    <a:pt x="286181" y="291490"/>
                  </a:lnTo>
                  <a:lnTo>
                    <a:pt x="285711" y="296570"/>
                  </a:lnTo>
                  <a:lnTo>
                    <a:pt x="285292" y="301650"/>
                  </a:lnTo>
                  <a:lnTo>
                    <a:pt x="285026" y="308000"/>
                  </a:lnTo>
                  <a:lnTo>
                    <a:pt x="284441" y="311810"/>
                  </a:lnTo>
                  <a:lnTo>
                    <a:pt x="283832" y="316890"/>
                  </a:lnTo>
                  <a:lnTo>
                    <a:pt x="283768" y="321970"/>
                  </a:lnTo>
                  <a:lnTo>
                    <a:pt x="283895" y="323240"/>
                  </a:lnTo>
                  <a:lnTo>
                    <a:pt x="282981" y="329590"/>
                  </a:lnTo>
                  <a:lnTo>
                    <a:pt x="282930" y="334670"/>
                  </a:lnTo>
                  <a:lnTo>
                    <a:pt x="283337" y="335940"/>
                  </a:lnTo>
                  <a:lnTo>
                    <a:pt x="284861" y="335940"/>
                  </a:lnTo>
                  <a:lnTo>
                    <a:pt x="285762" y="337210"/>
                  </a:lnTo>
                  <a:lnTo>
                    <a:pt x="286499" y="337210"/>
                  </a:lnTo>
                  <a:lnTo>
                    <a:pt x="287553" y="338480"/>
                  </a:lnTo>
                  <a:lnTo>
                    <a:pt x="293116" y="338480"/>
                  </a:lnTo>
                  <a:lnTo>
                    <a:pt x="292989" y="337210"/>
                  </a:lnTo>
                  <a:lnTo>
                    <a:pt x="295744" y="337210"/>
                  </a:lnTo>
                  <a:lnTo>
                    <a:pt x="296887" y="338480"/>
                  </a:lnTo>
                  <a:lnTo>
                    <a:pt x="298284" y="338480"/>
                  </a:lnTo>
                  <a:lnTo>
                    <a:pt x="298437" y="335940"/>
                  </a:lnTo>
                  <a:lnTo>
                    <a:pt x="299478" y="334670"/>
                  </a:lnTo>
                  <a:lnTo>
                    <a:pt x="301409" y="334670"/>
                  </a:lnTo>
                  <a:lnTo>
                    <a:pt x="299707" y="333400"/>
                  </a:lnTo>
                  <a:lnTo>
                    <a:pt x="299262" y="333400"/>
                  </a:lnTo>
                  <a:lnTo>
                    <a:pt x="300037" y="332130"/>
                  </a:lnTo>
                  <a:lnTo>
                    <a:pt x="301320" y="332130"/>
                  </a:lnTo>
                  <a:lnTo>
                    <a:pt x="302717" y="330860"/>
                  </a:lnTo>
                  <a:lnTo>
                    <a:pt x="303428" y="330860"/>
                  </a:lnTo>
                  <a:lnTo>
                    <a:pt x="303860" y="329590"/>
                  </a:lnTo>
                  <a:lnTo>
                    <a:pt x="304012" y="329590"/>
                  </a:lnTo>
                  <a:lnTo>
                    <a:pt x="304126" y="328320"/>
                  </a:lnTo>
                  <a:lnTo>
                    <a:pt x="304152" y="327050"/>
                  </a:lnTo>
                  <a:lnTo>
                    <a:pt x="305003" y="325780"/>
                  </a:lnTo>
                  <a:lnTo>
                    <a:pt x="305498" y="325780"/>
                  </a:lnTo>
                  <a:lnTo>
                    <a:pt x="305638" y="324510"/>
                  </a:lnTo>
                  <a:lnTo>
                    <a:pt x="305803" y="324510"/>
                  </a:lnTo>
                  <a:lnTo>
                    <a:pt x="305346" y="323240"/>
                  </a:lnTo>
                  <a:lnTo>
                    <a:pt x="304685" y="323240"/>
                  </a:lnTo>
                  <a:lnTo>
                    <a:pt x="304825" y="321970"/>
                  </a:lnTo>
                  <a:lnTo>
                    <a:pt x="304533" y="319430"/>
                  </a:lnTo>
                  <a:lnTo>
                    <a:pt x="304419" y="316890"/>
                  </a:lnTo>
                  <a:lnTo>
                    <a:pt x="304825" y="315620"/>
                  </a:lnTo>
                  <a:lnTo>
                    <a:pt x="305752" y="315620"/>
                  </a:lnTo>
                  <a:lnTo>
                    <a:pt x="305396" y="314350"/>
                  </a:lnTo>
                  <a:lnTo>
                    <a:pt x="305892" y="313080"/>
                  </a:lnTo>
                  <a:lnTo>
                    <a:pt x="306336" y="311810"/>
                  </a:lnTo>
                  <a:lnTo>
                    <a:pt x="307035" y="310540"/>
                  </a:lnTo>
                  <a:lnTo>
                    <a:pt x="307022" y="309270"/>
                  </a:lnTo>
                  <a:lnTo>
                    <a:pt x="306247" y="309270"/>
                  </a:lnTo>
                  <a:lnTo>
                    <a:pt x="307251" y="306730"/>
                  </a:lnTo>
                  <a:lnTo>
                    <a:pt x="307124" y="306730"/>
                  </a:lnTo>
                  <a:lnTo>
                    <a:pt x="305854" y="305460"/>
                  </a:lnTo>
                  <a:lnTo>
                    <a:pt x="305892" y="301650"/>
                  </a:lnTo>
                  <a:lnTo>
                    <a:pt x="306247" y="301650"/>
                  </a:lnTo>
                  <a:lnTo>
                    <a:pt x="306539" y="300380"/>
                  </a:lnTo>
                  <a:lnTo>
                    <a:pt x="306793" y="297840"/>
                  </a:lnTo>
                  <a:lnTo>
                    <a:pt x="307149" y="295300"/>
                  </a:lnTo>
                  <a:lnTo>
                    <a:pt x="307289" y="294030"/>
                  </a:lnTo>
                  <a:lnTo>
                    <a:pt x="307733" y="292760"/>
                  </a:lnTo>
                  <a:lnTo>
                    <a:pt x="308457" y="291490"/>
                  </a:lnTo>
                  <a:lnTo>
                    <a:pt x="308102" y="291490"/>
                  </a:lnTo>
                  <a:lnTo>
                    <a:pt x="307886" y="290220"/>
                  </a:lnTo>
                  <a:lnTo>
                    <a:pt x="308051" y="287680"/>
                  </a:lnTo>
                  <a:lnTo>
                    <a:pt x="306895" y="287680"/>
                  </a:lnTo>
                  <a:lnTo>
                    <a:pt x="308610" y="286410"/>
                  </a:lnTo>
                  <a:lnTo>
                    <a:pt x="309003" y="286410"/>
                  </a:lnTo>
                  <a:lnTo>
                    <a:pt x="309143" y="285140"/>
                  </a:lnTo>
                  <a:lnTo>
                    <a:pt x="308521" y="285140"/>
                  </a:lnTo>
                  <a:lnTo>
                    <a:pt x="308076" y="282600"/>
                  </a:lnTo>
                  <a:lnTo>
                    <a:pt x="307809" y="281330"/>
                  </a:lnTo>
                  <a:lnTo>
                    <a:pt x="307746" y="278790"/>
                  </a:lnTo>
                  <a:lnTo>
                    <a:pt x="307454" y="277520"/>
                  </a:lnTo>
                  <a:lnTo>
                    <a:pt x="307225" y="276250"/>
                  </a:lnTo>
                  <a:lnTo>
                    <a:pt x="307581" y="276250"/>
                  </a:lnTo>
                  <a:lnTo>
                    <a:pt x="307594" y="274980"/>
                  </a:lnTo>
                  <a:lnTo>
                    <a:pt x="307035" y="273710"/>
                  </a:lnTo>
                  <a:lnTo>
                    <a:pt x="308178" y="273710"/>
                  </a:lnTo>
                  <a:lnTo>
                    <a:pt x="308762" y="272440"/>
                  </a:lnTo>
                  <a:lnTo>
                    <a:pt x="308762" y="271170"/>
                  </a:lnTo>
                  <a:lnTo>
                    <a:pt x="308165" y="269900"/>
                  </a:lnTo>
                  <a:lnTo>
                    <a:pt x="307987" y="268630"/>
                  </a:lnTo>
                  <a:lnTo>
                    <a:pt x="308749" y="266090"/>
                  </a:lnTo>
                  <a:lnTo>
                    <a:pt x="309181" y="266090"/>
                  </a:lnTo>
                  <a:lnTo>
                    <a:pt x="309448" y="264820"/>
                  </a:lnTo>
                  <a:lnTo>
                    <a:pt x="309714" y="262280"/>
                  </a:lnTo>
                  <a:lnTo>
                    <a:pt x="310159" y="261010"/>
                  </a:lnTo>
                  <a:lnTo>
                    <a:pt x="309956" y="258470"/>
                  </a:lnTo>
                  <a:lnTo>
                    <a:pt x="310057" y="254660"/>
                  </a:lnTo>
                  <a:lnTo>
                    <a:pt x="310159" y="253390"/>
                  </a:lnTo>
                  <a:lnTo>
                    <a:pt x="311124" y="249580"/>
                  </a:lnTo>
                  <a:lnTo>
                    <a:pt x="311861" y="245770"/>
                  </a:lnTo>
                  <a:lnTo>
                    <a:pt x="312343" y="243230"/>
                  </a:lnTo>
                  <a:lnTo>
                    <a:pt x="313474" y="238150"/>
                  </a:lnTo>
                  <a:lnTo>
                    <a:pt x="313207" y="236880"/>
                  </a:lnTo>
                  <a:lnTo>
                    <a:pt x="313397" y="235610"/>
                  </a:lnTo>
                  <a:lnTo>
                    <a:pt x="314071" y="233070"/>
                  </a:lnTo>
                  <a:lnTo>
                    <a:pt x="313372" y="231800"/>
                  </a:lnTo>
                  <a:lnTo>
                    <a:pt x="313258" y="229260"/>
                  </a:lnTo>
                  <a:lnTo>
                    <a:pt x="313702" y="226720"/>
                  </a:lnTo>
                  <a:lnTo>
                    <a:pt x="313423" y="226720"/>
                  </a:lnTo>
                  <a:lnTo>
                    <a:pt x="313410" y="221640"/>
                  </a:lnTo>
                  <a:lnTo>
                    <a:pt x="313245" y="220370"/>
                  </a:lnTo>
                  <a:lnTo>
                    <a:pt x="312813" y="219100"/>
                  </a:lnTo>
                  <a:lnTo>
                    <a:pt x="313410" y="219100"/>
                  </a:lnTo>
                  <a:lnTo>
                    <a:pt x="313690" y="217830"/>
                  </a:lnTo>
                  <a:lnTo>
                    <a:pt x="313486" y="216560"/>
                  </a:lnTo>
                  <a:lnTo>
                    <a:pt x="313397" y="215290"/>
                  </a:lnTo>
                  <a:lnTo>
                    <a:pt x="313537" y="215290"/>
                  </a:lnTo>
                  <a:lnTo>
                    <a:pt x="314045" y="214020"/>
                  </a:lnTo>
                  <a:lnTo>
                    <a:pt x="313715" y="212750"/>
                  </a:lnTo>
                  <a:lnTo>
                    <a:pt x="313512" y="211480"/>
                  </a:lnTo>
                  <a:lnTo>
                    <a:pt x="313397" y="210210"/>
                  </a:lnTo>
                  <a:lnTo>
                    <a:pt x="313537" y="208940"/>
                  </a:lnTo>
                  <a:lnTo>
                    <a:pt x="313893" y="207670"/>
                  </a:lnTo>
                  <a:lnTo>
                    <a:pt x="314452" y="206400"/>
                  </a:lnTo>
                  <a:lnTo>
                    <a:pt x="314667" y="206400"/>
                  </a:lnTo>
                  <a:lnTo>
                    <a:pt x="314680" y="205130"/>
                  </a:lnTo>
                  <a:close/>
                </a:path>
                <a:path w="697865" h="684529">
                  <a:moveTo>
                    <a:pt x="386905" y="453491"/>
                  </a:moveTo>
                  <a:lnTo>
                    <a:pt x="386702" y="451332"/>
                  </a:lnTo>
                  <a:lnTo>
                    <a:pt x="386562" y="449935"/>
                  </a:lnTo>
                  <a:lnTo>
                    <a:pt x="386397" y="448538"/>
                  </a:lnTo>
                  <a:lnTo>
                    <a:pt x="386295" y="447649"/>
                  </a:lnTo>
                  <a:lnTo>
                    <a:pt x="386245" y="447522"/>
                  </a:lnTo>
                  <a:lnTo>
                    <a:pt x="385953" y="446760"/>
                  </a:lnTo>
                  <a:lnTo>
                    <a:pt x="385660" y="445998"/>
                  </a:lnTo>
                  <a:lnTo>
                    <a:pt x="385572" y="445744"/>
                  </a:lnTo>
                  <a:lnTo>
                    <a:pt x="385279" y="444982"/>
                  </a:lnTo>
                  <a:lnTo>
                    <a:pt x="384314" y="443585"/>
                  </a:lnTo>
                  <a:lnTo>
                    <a:pt x="383794" y="442823"/>
                  </a:lnTo>
                  <a:lnTo>
                    <a:pt x="383705" y="442696"/>
                  </a:lnTo>
                  <a:lnTo>
                    <a:pt x="383768" y="442061"/>
                  </a:lnTo>
                  <a:lnTo>
                    <a:pt x="383641" y="442061"/>
                  </a:lnTo>
                  <a:lnTo>
                    <a:pt x="382612" y="442442"/>
                  </a:lnTo>
                  <a:lnTo>
                    <a:pt x="382282" y="442696"/>
                  </a:lnTo>
                  <a:lnTo>
                    <a:pt x="382193" y="442823"/>
                  </a:lnTo>
                  <a:lnTo>
                    <a:pt x="380085" y="442696"/>
                  </a:lnTo>
                  <a:lnTo>
                    <a:pt x="378891" y="442950"/>
                  </a:lnTo>
                  <a:lnTo>
                    <a:pt x="378637" y="443585"/>
                  </a:lnTo>
                  <a:lnTo>
                    <a:pt x="378244" y="443077"/>
                  </a:lnTo>
                  <a:lnTo>
                    <a:pt x="377723" y="442823"/>
                  </a:lnTo>
                  <a:lnTo>
                    <a:pt x="377723" y="445744"/>
                  </a:lnTo>
                  <a:lnTo>
                    <a:pt x="377456" y="445617"/>
                  </a:lnTo>
                  <a:lnTo>
                    <a:pt x="376910" y="445363"/>
                  </a:lnTo>
                  <a:lnTo>
                    <a:pt x="376732" y="444728"/>
                  </a:lnTo>
                  <a:lnTo>
                    <a:pt x="377215" y="443839"/>
                  </a:lnTo>
                  <a:lnTo>
                    <a:pt x="377228" y="444347"/>
                  </a:lnTo>
                  <a:lnTo>
                    <a:pt x="377418" y="444982"/>
                  </a:lnTo>
                  <a:lnTo>
                    <a:pt x="377723" y="445744"/>
                  </a:lnTo>
                  <a:lnTo>
                    <a:pt x="377723" y="442823"/>
                  </a:lnTo>
                  <a:lnTo>
                    <a:pt x="375158" y="443204"/>
                  </a:lnTo>
                  <a:lnTo>
                    <a:pt x="374535" y="443839"/>
                  </a:lnTo>
                  <a:lnTo>
                    <a:pt x="374027" y="443839"/>
                  </a:lnTo>
                  <a:lnTo>
                    <a:pt x="373938" y="443712"/>
                  </a:lnTo>
                  <a:lnTo>
                    <a:pt x="373646" y="443331"/>
                  </a:lnTo>
                  <a:lnTo>
                    <a:pt x="372300" y="442696"/>
                  </a:lnTo>
                  <a:lnTo>
                    <a:pt x="371932" y="442696"/>
                  </a:lnTo>
                  <a:lnTo>
                    <a:pt x="371652" y="442823"/>
                  </a:lnTo>
                  <a:lnTo>
                    <a:pt x="371182" y="443331"/>
                  </a:lnTo>
                  <a:lnTo>
                    <a:pt x="370789" y="443585"/>
                  </a:lnTo>
                  <a:lnTo>
                    <a:pt x="370433" y="443585"/>
                  </a:lnTo>
                  <a:lnTo>
                    <a:pt x="369684" y="443712"/>
                  </a:lnTo>
                  <a:lnTo>
                    <a:pt x="368833" y="443458"/>
                  </a:lnTo>
                  <a:lnTo>
                    <a:pt x="367626" y="443458"/>
                  </a:lnTo>
                  <a:lnTo>
                    <a:pt x="367233" y="444093"/>
                  </a:lnTo>
                  <a:lnTo>
                    <a:pt x="367182" y="444347"/>
                  </a:lnTo>
                  <a:lnTo>
                    <a:pt x="367411" y="445617"/>
                  </a:lnTo>
                  <a:lnTo>
                    <a:pt x="366153" y="443839"/>
                  </a:lnTo>
                  <a:lnTo>
                    <a:pt x="364553" y="442442"/>
                  </a:lnTo>
                  <a:lnTo>
                    <a:pt x="364502" y="442569"/>
                  </a:lnTo>
                  <a:lnTo>
                    <a:pt x="364375" y="442950"/>
                  </a:lnTo>
                  <a:lnTo>
                    <a:pt x="364502" y="443585"/>
                  </a:lnTo>
                  <a:lnTo>
                    <a:pt x="364591" y="443839"/>
                  </a:lnTo>
                  <a:lnTo>
                    <a:pt x="364718" y="444347"/>
                  </a:lnTo>
                  <a:lnTo>
                    <a:pt x="364820" y="445236"/>
                  </a:lnTo>
                  <a:lnTo>
                    <a:pt x="364401" y="445998"/>
                  </a:lnTo>
                  <a:lnTo>
                    <a:pt x="363791" y="445998"/>
                  </a:lnTo>
                  <a:lnTo>
                    <a:pt x="363080" y="445109"/>
                  </a:lnTo>
                  <a:lnTo>
                    <a:pt x="362292" y="444347"/>
                  </a:lnTo>
                  <a:lnTo>
                    <a:pt x="362115" y="443966"/>
                  </a:lnTo>
                  <a:lnTo>
                    <a:pt x="362000" y="443712"/>
                  </a:lnTo>
                  <a:lnTo>
                    <a:pt x="362089" y="442696"/>
                  </a:lnTo>
                  <a:lnTo>
                    <a:pt x="361873" y="442569"/>
                  </a:lnTo>
                  <a:lnTo>
                    <a:pt x="361480" y="442696"/>
                  </a:lnTo>
                  <a:lnTo>
                    <a:pt x="360895" y="442950"/>
                  </a:lnTo>
                  <a:lnTo>
                    <a:pt x="360426" y="443585"/>
                  </a:lnTo>
                  <a:lnTo>
                    <a:pt x="359892" y="443966"/>
                  </a:lnTo>
                  <a:lnTo>
                    <a:pt x="359448" y="443966"/>
                  </a:lnTo>
                  <a:lnTo>
                    <a:pt x="359054" y="443458"/>
                  </a:lnTo>
                  <a:lnTo>
                    <a:pt x="358775" y="443585"/>
                  </a:lnTo>
                  <a:lnTo>
                    <a:pt x="358775" y="461365"/>
                  </a:lnTo>
                  <a:lnTo>
                    <a:pt x="358457" y="461873"/>
                  </a:lnTo>
                  <a:lnTo>
                    <a:pt x="358216" y="461619"/>
                  </a:lnTo>
                  <a:lnTo>
                    <a:pt x="357860" y="461238"/>
                  </a:lnTo>
                  <a:lnTo>
                    <a:pt x="357746" y="460857"/>
                  </a:lnTo>
                  <a:lnTo>
                    <a:pt x="357771" y="460222"/>
                  </a:lnTo>
                  <a:lnTo>
                    <a:pt x="357860" y="459841"/>
                  </a:lnTo>
                  <a:lnTo>
                    <a:pt x="358673" y="460476"/>
                  </a:lnTo>
                  <a:lnTo>
                    <a:pt x="358775" y="461365"/>
                  </a:lnTo>
                  <a:lnTo>
                    <a:pt x="358775" y="443585"/>
                  </a:lnTo>
                  <a:lnTo>
                    <a:pt x="357505" y="444093"/>
                  </a:lnTo>
                  <a:lnTo>
                    <a:pt x="356285" y="444855"/>
                  </a:lnTo>
                  <a:lnTo>
                    <a:pt x="356362" y="445998"/>
                  </a:lnTo>
                  <a:lnTo>
                    <a:pt x="356311" y="446125"/>
                  </a:lnTo>
                  <a:lnTo>
                    <a:pt x="355942" y="446506"/>
                  </a:lnTo>
                  <a:lnTo>
                    <a:pt x="355371" y="446760"/>
                  </a:lnTo>
                  <a:lnTo>
                    <a:pt x="355092" y="446633"/>
                  </a:lnTo>
                  <a:lnTo>
                    <a:pt x="354685" y="446506"/>
                  </a:lnTo>
                  <a:lnTo>
                    <a:pt x="354482" y="446125"/>
                  </a:lnTo>
                  <a:lnTo>
                    <a:pt x="354457" y="445363"/>
                  </a:lnTo>
                  <a:lnTo>
                    <a:pt x="353148" y="445490"/>
                  </a:lnTo>
                  <a:lnTo>
                    <a:pt x="352717" y="445998"/>
                  </a:lnTo>
                  <a:lnTo>
                    <a:pt x="352704" y="446506"/>
                  </a:lnTo>
                  <a:lnTo>
                    <a:pt x="352831" y="447014"/>
                  </a:lnTo>
                  <a:lnTo>
                    <a:pt x="352171" y="447522"/>
                  </a:lnTo>
                  <a:lnTo>
                    <a:pt x="351523" y="447522"/>
                  </a:lnTo>
                  <a:lnTo>
                    <a:pt x="350888" y="447268"/>
                  </a:lnTo>
                  <a:lnTo>
                    <a:pt x="349440" y="446633"/>
                  </a:lnTo>
                  <a:lnTo>
                    <a:pt x="349046" y="446760"/>
                  </a:lnTo>
                  <a:lnTo>
                    <a:pt x="348462" y="447014"/>
                  </a:lnTo>
                  <a:lnTo>
                    <a:pt x="348399" y="447522"/>
                  </a:lnTo>
                  <a:lnTo>
                    <a:pt x="348284" y="447903"/>
                  </a:lnTo>
                  <a:lnTo>
                    <a:pt x="348068" y="448411"/>
                  </a:lnTo>
                  <a:lnTo>
                    <a:pt x="347967" y="448538"/>
                  </a:lnTo>
                  <a:lnTo>
                    <a:pt x="347814" y="448538"/>
                  </a:lnTo>
                  <a:lnTo>
                    <a:pt x="346989" y="448411"/>
                  </a:lnTo>
                  <a:lnTo>
                    <a:pt x="345427" y="447776"/>
                  </a:lnTo>
                  <a:lnTo>
                    <a:pt x="344970" y="447903"/>
                  </a:lnTo>
                  <a:lnTo>
                    <a:pt x="344639" y="448284"/>
                  </a:lnTo>
                  <a:lnTo>
                    <a:pt x="343941" y="448284"/>
                  </a:lnTo>
                  <a:lnTo>
                    <a:pt x="343535" y="448411"/>
                  </a:lnTo>
                  <a:lnTo>
                    <a:pt x="343179" y="449173"/>
                  </a:lnTo>
                  <a:lnTo>
                    <a:pt x="342836" y="449554"/>
                  </a:lnTo>
                  <a:lnTo>
                    <a:pt x="342709" y="449935"/>
                  </a:lnTo>
                  <a:lnTo>
                    <a:pt x="341833" y="449046"/>
                  </a:lnTo>
                  <a:lnTo>
                    <a:pt x="341693" y="449046"/>
                  </a:lnTo>
                  <a:lnTo>
                    <a:pt x="341363" y="449300"/>
                  </a:lnTo>
                  <a:lnTo>
                    <a:pt x="340918" y="449935"/>
                  </a:lnTo>
                  <a:lnTo>
                    <a:pt x="339598" y="451332"/>
                  </a:lnTo>
                  <a:lnTo>
                    <a:pt x="338886" y="451332"/>
                  </a:lnTo>
                  <a:lnTo>
                    <a:pt x="338048" y="451078"/>
                  </a:lnTo>
                  <a:lnTo>
                    <a:pt x="337007" y="451840"/>
                  </a:lnTo>
                  <a:lnTo>
                    <a:pt x="336080" y="452348"/>
                  </a:lnTo>
                  <a:lnTo>
                    <a:pt x="333883" y="452729"/>
                  </a:lnTo>
                  <a:lnTo>
                    <a:pt x="332384" y="452856"/>
                  </a:lnTo>
                  <a:lnTo>
                    <a:pt x="331520" y="454126"/>
                  </a:lnTo>
                  <a:lnTo>
                    <a:pt x="330441" y="454380"/>
                  </a:lnTo>
                  <a:lnTo>
                    <a:pt x="329145" y="453745"/>
                  </a:lnTo>
                  <a:lnTo>
                    <a:pt x="329133" y="454888"/>
                  </a:lnTo>
                  <a:lnTo>
                    <a:pt x="328917" y="455269"/>
                  </a:lnTo>
                  <a:lnTo>
                    <a:pt x="328269" y="455396"/>
                  </a:lnTo>
                  <a:lnTo>
                    <a:pt x="327545" y="455269"/>
                  </a:lnTo>
                  <a:lnTo>
                    <a:pt x="326974" y="455142"/>
                  </a:lnTo>
                  <a:lnTo>
                    <a:pt x="326504" y="454761"/>
                  </a:lnTo>
                  <a:lnTo>
                    <a:pt x="325653" y="455650"/>
                  </a:lnTo>
                  <a:lnTo>
                    <a:pt x="324586" y="456158"/>
                  </a:lnTo>
                  <a:lnTo>
                    <a:pt x="323303" y="456412"/>
                  </a:lnTo>
                  <a:lnTo>
                    <a:pt x="319862" y="456793"/>
                  </a:lnTo>
                  <a:lnTo>
                    <a:pt x="318300" y="458190"/>
                  </a:lnTo>
                  <a:lnTo>
                    <a:pt x="317715" y="458444"/>
                  </a:lnTo>
                  <a:lnTo>
                    <a:pt x="316966" y="458444"/>
                  </a:lnTo>
                  <a:lnTo>
                    <a:pt x="316572" y="458063"/>
                  </a:lnTo>
                  <a:lnTo>
                    <a:pt x="316153" y="457936"/>
                  </a:lnTo>
                  <a:lnTo>
                    <a:pt x="315683" y="458698"/>
                  </a:lnTo>
                  <a:lnTo>
                    <a:pt x="315137" y="460222"/>
                  </a:lnTo>
                  <a:lnTo>
                    <a:pt x="314223" y="460095"/>
                  </a:lnTo>
                  <a:lnTo>
                    <a:pt x="313613" y="459714"/>
                  </a:lnTo>
                  <a:lnTo>
                    <a:pt x="313309" y="458952"/>
                  </a:lnTo>
                  <a:lnTo>
                    <a:pt x="312445" y="459333"/>
                  </a:lnTo>
                  <a:lnTo>
                    <a:pt x="311873" y="459841"/>
                  </a:lnTo>
                  <a:lnTo>
                    <a:pt x="311569" y="460222"/>
                  </a:lnTo>
                  <a:lnTo>
                    <a:pt x="311061" y="460095"/>
                  </a:lnTo>
                  <a:lnTo>
                    <a:pt x="310400" y="459333"/>
                  </a:lnTo>
                  <a:lnTo>
                    <a:pt x="310134" y="460349"/>
                  </a:lnTo>
                  <a:lnTo>
                    <a:pt x="309295" y="460984"/>
                  </a:lnTo>
                  <a:lnTo>
                    <a:pt x="307924" y="461365"/>
                  </a:lnTo>
                  <a:lnTo>
                    <a:pt x="305866" y="462000"/>
                  </a:lnTo>
                  <a:lnTo>
                    <a:pt x="305396" y="462381"/>
                  </a:lnTo>
                  <a:lnTo>
                    <a:pt x="304939" y="462889"/>
                  </a:lnTo>
                  <a:lnTo>
                    <a:pt x="304533" y="462673"/>
                  </a:lnTo>
                  <a:lnTo>
                    <a:pt x="304533" y="475208"/>
                  </a:lnTo>
                  <a:lnTo>
                    <a:pt x="304012" y="475589"/>
                  </a:lnTo>
                  <a:lnTo>
                    <a:pt x="303593" y="475462"/>
                  </a:lnTo>
                  <a:lnTo>
                    <a:pt x="303682" y="474700"/>
                  </a:lnTo>
                  <a:lnTo>
                    <a:pt x="303911" y="474192"/>
                  </a:lnTo>
                  <a:lnTo>
                    <a:pt x="304520" y="474700"/>
                  </a:lnTo>
                  <a:lnTo>
                    <a:pt x="304533" y="475208"/>
                  </a:lnTo>
                  <a:lnTo>
                    <a:pt x="304533" y="462673"/>
                  </a:lnTo>
                  <a:lnTo>
                    <a:pt x="303784" y="462254"/>
                  </a:lnTo>
                  <a:lnTo>
                    <a:pt x="302983" y="462381"/>
                  </a:lnTo>
                  <a:lnTo>
                    <a:pt x="302552" y="463397"/>
                  </a:lnTo>
                  <a:lnTo>
                    <a:pt x="301739" y="464540"/>
                  </a:lnTo>
                  <a:lnTo>
                    <a:pt x="301218" y="465683"/>
                  </a:lnTo>
                  <a:lnTo>
                    <a:pt x="300812" y="465429"/>
                  </a:lnTo>
                  <a:lnTo>
                    <a:pt x="299986" y="464413"/>
                  </a:lnTo>
                  <a:lnTo>
                    <a:pt x="299605" y="464540"/>
                  </a:lnTo>
                  <a:lnTo>
                    <a:pt x="298665" y="465556"/>
                  </a:lnTo>
                  <a:lnTo>
                    <a:pt x="298577" y="466445"/>
                  </a:lnTo>
                  <a:lnTo>
                    <a:pt x="298716" y="466953"/>
                  </a:lnTo>
                  <a:lnTo>
                    <a:pt x="298831" y="469239"/>
                  </a:lnTo>
                  <a:lnTo>
                    <a:pt x="303225" y="477240"/>
                  </a:lnTo>
                  <a:lnTo>
                    <a:pt x="304253" y="476859"/>
                  </a:lnTo>
                  <a:lnTo>
                    <a:pt x="304698" y="476605"/>
                  </a:lnTo>
                  <a:lnTo>
                    <a:pt x="305079" y="476097"/>
                  </a:lnTo>
                  <a:lnTo>
                    <a:pt x="305308" y="475589"/>
                  </a:lnTo>
                  <a:lnTo>
                    <a:pt x="305422" y="475335"/>
                  </a:lnTo>
                  <a:lnTo>
                    <a:pt x="305930" y="476097"/>
                  </a:lnTo>
                  <a:lnTo>
                    <a:pt x="306997" y="476605"/>
                  </a:lnTo>
                  <a:lnTo>
                    <a:pt x="308622" y="476859"/>
                  </a:lnTo>
                  <a:lnTo>
                    <a:pt x="310426" y="476859"/>
                  </a:lnTo>
                  <a:lnTo>
                    <a:pt x="311797" y="477494"/>
                  </a:lnTo>
                  <a:lnTo>
                    <a:pt x="312064" y="477748"/>
                  </a:lnTo>
                  <a:lnTo>
                    <a:pt x="312597" y="477748"/>
                  </a:lnTo>
                  <a:lnTo>
                    <a:pt x="313029" y="477621"/>
                  </a:lnTo>
                  <a:lnTo>
                    <a:pt x="313512" y="476859"/>
                  </a:lnTo>
                  <a:lnTo>
                    <a:pt x="313969" y="476351"/>
                  </a:lnTo>
                  <a:lnTo>
                    <a:pt x="314528" y="476224"/>
                  </a:lnTo>
                  <a:lnTo>
                    <a:pt x="315137" y="476478"/>
                  </a:lnTo>
                  <a:lnTo>
                    <a:pt x="315722" y="477240"/>
                  </a:lnTo>
                  <a:lnTo>
                    <a:pt x="315849" y="477494"/>
                  </a:lnTo>
                  <a:lnTo>
                    <a:pt x="316103" y="477748"/>
                  </a:lnTo>
                  <a:lnTo>
                    <a:pt x="316509" y="477875"/>
                  </a:lnTo>
                  <a:lnTo>
                    <a:pt x="316280" y="476605"/>
                  </a:lnTo>
                  <a:lnTo>
                    <a:pt x="316382" y="476224"/>
                  </a:lnTo>
                  <a:lnTo>
                    <a:pt x="316687" y="475589"/>
                  </a:lnTo>
                  <a:lnTo>
                    <a:pt x="317665" y="475335"/>
                  </a:lnTo>
                  <a:lnTo>
                    <a:pt x="319620" y="474827"/>
                  </a:lnTo>
                  <a:lnTo>
                    <a:pt x="320116" y="474827"/>
                  </a:lnTo>
                  <a:lnTo>
                    <a:pt x="320662" y="474700"/>
                  </a:lnTo>
                  <a:lnTo>
                    <a:pt x="321246" y="474446"/>
                  </a:lnTo>
                  <a:lnTo>
                    <a:pt x="321779" y="475716"/>
                  </a:lnTo>
                  <a:lnTo>
                    <a:pt x="322072" y="475589"/>
                  </a:lnTo>
                  <a:lnTo>
                    <a:pt x="322300" y="475335"/>
                  </a:lnTo>
                  <a:lnTo>
                    <a:pt x="322681" y="474446"/>
                  </a:lnTo>
                  <a:lnTo>
                    <a:pt x="322795" y="474192"/>
                  </a:lnTo>
                  <a:lnTo>
                    <a:pt x="323011" y="473684"/>
                  </a:lnTo>
                  <a:lnTo>
                    <a:pt x="323100" y="472541"/>
                  </a:lnTo>
                  <a:lnTo>
                    <a:pt x="323253" y="472033"/>
                  </a:lnTo>
                  <a:lnTo>
                    <a:pt x="323697" y="471906"/>
                  </a:lnTo>
                  <a:lnTo>
                    <a:pt x="323888" y="471906"/>
                  </a:lnTo>
                  <a:lnTo>
                    <a:pt x="324827" y="472287"/>
                  </a:lnTo>
                  <a:lnTo>
                    <a:pt x="325107" y="472541"/>
                  </a:lnTo>
                  <a:lnTo>
                    <a:pt x="325221" y="471906"/>
                  </a:lnTo>
                  <a:lnTo>
                    <a:pt x="325348" y="471144"/>
                  </a:lnTo>
                  <a:lnTo>
                    <a:pt x="325640" y="470763"/>
                  </a:lnTo>
                  <a:lnTo>
                    <a:pt x="326110" y="471906"/>
                  </a:lnTo>
                  <a:lnTo>
                    <a:pt x="326605" y="472414"/>
                  </a:lnTo>
                  <a:lnTo>
                    <a:pt x="327520" y="472922"/>
                  </a:lnTo>
                  <a:lnTo>
                    <a:pt x="327406" y="472033"/>
                  </a:lnTo>
                  <a:lnTo>
                    <a:pt x="327507" y="471017"/>
                  </a:lnTo>
                  <a:lnTo>
                    <a:pt x="327596" y="470763"/>
                  </a:lnTo>
                  <a:lnTo>
                    <a:pt x="327634" y="470636"/>
                  </a:lnTo>
                  <a:lnTo>
                    <a:pt x="328625" y="469747"/>
                  </a:lnTo>
                  <a:lnTo>
                    <a:pt x="330073" y="471525"/>
                  </a:lnTo>
                  <a:lnTo>
                    <a:pt x="332054" y="469747"/>
                  </a:lnTo>
                  <a:lnTo>
                    <a:pt x="332371" y="469620"/>
                  </a:lnTo>
                  <a:lnTo>
                    <a:pt x="333336" y="469239"/>
                  </a:lnTo>
                  <a:lnTo>
                    <a:pt x="333895" y="470255"/>
                  </a:lnTo>
                  <a:lnTo>
                    <a:pt x="334340" y="472922"/>
                  </a:lnTo>
                  <a:lnTo>
                    <a:pt x="334454" y="473684"/>
                  </a:lnTo>
                  <a:lnTo>
                    <a:pt x="334822" y="474573"/>
                  </a:lnTo>
                  <a:lnTo>
                    <a:pt x="335356" y="475081"/>
                  </a:lnTo>
                  <a:lnTo>
                    <a:pt x="334822" y="475462"/>
                  </a:lnTo>
                  <a:lnTo>
                    <a:pt x="334733" y="477240"/>
                  </a:lnTo>
                  <a:lnTo>
                    <a:pt x="334924" y="477748"/>
                  </a:lnTo>
                  <a:lnTo>
                    <a:pt x="335368" y="478383"/>
                  </a:lnTo>
                  <a:lnTo>
                    <a:pt x="336029" y="479145"/>
                  </a:lnTo>
                  <a:lnTo>
                    <a:pt x="335254" y="479780"/>
                  </a:lnTo>
                  <a:lnTo>
                    <a:pt x="335178" y="480542"/>
                  </a:lnTo>
                  <a:lnTo>
                    <a:pt x="335737" y="481558"/>
                  </a:lnTo>
                  <a:lnTo>
                    <a:pt x="336384" y="483082"/>
                  </a:lnTo>
                  <a:lnTo>
                    <a:pt x="336270" y="483463"/>
                  </a:lnTo>
                  <a:lnTo>
                    <a:pt x="335889" y="483844"/>
                  </a:lnTo>
                  <a:lnTo>
                    <a:pt x="336372" y="484098"/>
                  </a:lnTo>
                  <a:lnTo>
                    <a:pt x="336613" y="484733"/>
                  </a:lnTo>
                  <a:lnTo>
                    <a:pt x="336562" y="487908"/>
                  </a:lnTo>
                  <a:lnTo>
                    <a:pt x="336334" y="489813"/>
                  </a:lnTo>
                  <a:lnTo>
                    <a:pt x="336981" y="490956"/>
                  </a:lnTo>
                  <a:lnTo>
                    <a:pt x="338442" y="491210"/>
                  </a:lnTo>
                  <a:lnTo>
                    <a:pt x="337604" y="492099"/>
                  </a:lnTo>
                  <a:lnTo>
                    <a:pt x="337566" y="492988"/>
                  </a:lnTo>
                  <a:lnTo>
                    <a:pt x="338340" y="494131"/>
                  </a:lnTo>
                  <a:lnTo>
                    <a:pt x="338785" y="495147"/>
                  </a:lnTo>
                  <a:lnTo>
                    <a:pt x="338848" y="496417"/>
                  </a:lnTo>
                  <a:lnTo>
                    <a:pt x="338734" y="497941"/>
                  </a:lnTo>
                  <a:lnTo>
                    <a:pt x="338848" y="498830"/>
                  </a:lnTo>
                  <a:lnTo>
                    <a:pt x="339166" y="500481"/>
                  </a:lnTo>
                  <a:lnTo>
                    <a:pt x="340131" y="504037"/>
                  </a:lnTo>
                  <a:lnTo>
                    <a:pt x="340829" y="506069"/>
                  </a:lnTo>
                  <a:lnTo>
                    <a:pt x="340931" y="506450"/>
                  </a:lnTo>
                  <a:lnTo>
                    <a:pt x="341325" y="508736"/>
                  </a:lnTo>
                  <a:lnTo>
                    <a:pt x="341439" y="511403"/>
                  </a:lnTo>
                  <a:lnTo>
                    <a:pt x="342023" y="512292"/>
                  </a:lnTo>
                  <a:lnTo>
                    <a:pt x="342887" y="514451"/>
                  </a:lnTo>
                  <a:lnTo>
                    <a:pt x="343001" y="515721"/>
                  </a:lnTo>
                  <a:lnTo>
                    <a:pt x="342900" y="516356"/>
                  </a:lnTo>
                  <a:lnTo>
                    <a:pt x="343420" y="516356"/>
                  </a:lnTo>
                  <a:lnTo>
                    <a:pt x="343776" y="516610"/>
                  </a:lnTo>
                  <a:lnTo>
                    <a:pt x="344258" y="517753"/>
                  </a:lnTo>
                  <a:lnTo>
                    <a:pt x="344119" y="518261"/>
                  </a:lnTo>
                  <a:lnTo>
                    <a:pt x="343585" y="518642"/>
                  </a:lnTo>
                  <a:lnTo>
                    <a:pt x="344868" y="523468"/>
                  </a:lnTo>
                  <a:lnTo>
                    <a:pt x="345744" y="528167"/>
                  </a:lnTo>
                  <a:lnTo>
                    <a:pt x="346163" y="532993"/>
                  </a:lnTo>
                  <a:lnTo>
                    <a:pt x="347091" y="534009"/>
                  </a:lnTo>
                  <a:lnTo>
                    <a:pt x="347700" y="535660"/>
                  </a:lnTo>
                  <a:lnTo>
                    <a:pt x="347827" y="536295"/>
                  </a:lnTo>
                  <a:lnTo>
                    <a:pt x="348564" y="541248"/>
                  </a:lnTo>
                  <a:lnTo>
                    <a:pt x="349275" y="544296"/>
                  </a:lnTo>
                  <a:lnTo>
                    <a:pt x="350215" y="545312"/>
                  </a:lnTo>
                  <a:lnTo>
                    <a:pt x="350875" y="547090"/>
                  </a:lnTo>
                  <a:lnTo>
                    <a:pt x="351675" y="552551"/>
                  </a:lnTo>
                  <a:lnTo>
                    <a:pt x="352234" y="553821"/>
                  </a:lnTo>
                  <a:lnTo>
                    <a:pt x="352602" y="554583"/>
                  </a:lnTo>
                  <a:lnTo>
                    <a:pt x="352983" y="555091"/>
                  </a:lnTo>
                  <a:lnTo>
                    <a:pt x="352767" y="555599"/>
                  </a:lnTo>
                  <a:lnTo>
                    <a:pt x="352717" y="556488"/>
                  </a:lnTo>
                  <a:lnTo>
                    <a:pt x="352818" y="557123"/>
                  </a:lnTo>
                  <a:lnTo>
                    <a:pt x="354190" y="560552"/>
                  </a:lnTo>
                  <a:lnTo>
                    <a:pt x="354215" y="561822"/>
                  </a:lnTo>
                  <a:lnTo>
                    <a:pt x="354558" y="562711"/>
                  </a:lnTo>
                  <a:lnTo>
                    <a:pt x="355371" y="563219"/>
                  </a:lnTo>
                  <a:lnTo>
                    <a:pt x="358546" y="563600"/>
                  </a:lnTo>
                  <a:lnTo>
                    <a:pt x="360222" y="563854"/>
                  </a:lnTo>
                  <a:lnTo>
                    <a:pt x="361226" y="563219"/>
                  </a:lnTo>
                  <a:lnTo>
                    <a:pt x="363207" y="562457"/>
                  </a:lnTo>
                  <a:lnTo>
                    <a:pt x="363956" y="562330"/>
                  </a:lnTo>
                  <a:lnTo>
                    <a:pt x="364566" y="562584"/>
                  </a:lnTo>
                  <a:lnTo>
                    <a:pt x="364655" y="562457"/>
                  </a:lnTo>
                  <a:lnTo>
                    <a:pt x="364794" y="562330"/>
                  </a:lnTo>
                  <a:lnTo>
                    <a:pt x="364934" y="562203"/>
                  </a:lnTo>
                  <a:lnTo>
                    <a:pt x="365912" y="561568"/>
                  </a:lnTo>
                  <a:lnTo>
                    <a:pt x="369658" y="559536"/>
                  </a:lnTo>
                  <a:lnTo>
                    <a:pt x="369989" y="558520"/>
                  </a:lnTo>
                  <a:lnTo>
                    <a:pt x="369252" y="557123"/>
                  </a:lnTo>
                  <a:lnTo>
                    <a:pt x="369811" y="557758"/>
                  </a:lnTo>
                  <a:lnTo>
                    <a:pt x="370725" y="558012"/>
                  </a:lnTo>
                  <a:lnTo>
                    <a:pt x="371932" y="558012"/>
                  </a:lnTo>
                  <a:lnTo>
                    <a:pt x="371817" y="557758"/>
                  </a:lnTo>
                  <a:lnTo>
                    <a:pt x="371792" y="557123"/>
                  </a:lnTo>
                  <a:lnTo>
                    <a:pt x="372046" y="556488"/>
                  </a:lnTo>
                  <a:lnTo>
                    <a:pt x="372224" y="555599"/>
                  </a:lnTo>
                  <a:lnTo>
                    <a:pt x="372808" y="554202"/>
                  </a:lnTo>
                  <a:lnTo>
                    <a:pt x="372313" y="553821"/>
                  </a:lnTo>
                  <a:lnTo>
                    <a:pt x="370979" y="553821"/>
                  </a:lnTo>
                  <a:lnTo>
                    <a:pt x="371513" y="552551"/>
                  </a:lnTo>
                  <a:lnTo>
                    <a:pt x="371614" y="550900"/>
                  </a:lnTo>
                  <a:lnTo>
                    <a:pt x="371094" y="549122"/>
                  </a:lnTo>
                  <a:lnTo>
                    <a:pt x="370738" y="547090"/>
                  </a:lnTo>
                  <a:lnTo>
                    <a:pt x="370636" y="544931"/>
                  </a:lnTo>
                  <a:lnTo>
                    <a:pt x="368160" y="543915"/>
                  </a:lnTo>
                  <a:lnTo>
                    <a:pt x="367792" y="542645"/>
                  </a:lnTo>
                  <a:lnTo>
                    <a:pt x="369544" y="541121"/>
                  </a:lnTo>
                  <a:lnTo>
                    <a:pt x="368388" y="540740"/>
                  </a:lnTo>
                  <a:lnTo>
                    <a:pt x="367347" y="540740"/>
                  </a:lnTo>
                  <a:lnTo>
                    <a:pt x="367614" y="539851"/>
                  </a:lnTo>
                  <a:lnTo>
                    <a:pt x="367639" y="539470"/>
                  </a:lnTo>
                  <a:lnTo>
                    <a:pt x="367042" y="538073"/>
                  </a:lnTo>
                  <a:lnTo>
                    <a:pt x="367207" y="537438"/>
                  </a:lnTo>
                  <a:lnTo>
                    <a:pt x="367830" y="536930"/>
                  </a:lnTo>
                  <a:lnTo>
                    <a:pt x="367715" y="536295"/>
                  </a:lnTo>
                  <a:lnTo>
                    <a:pt x="367576" y="535914"/>
                  </a:lnTo>
                  <a:lnTo>
                    <a:pt x="367309" y="535787"/>
                  </a:lnTo>
                  <a:lnTo>
                    <a:pt x="367055" y="535660"/>
                  </a:lnTo>
                  <a:lnTo>
                    <a:pt x="366839" y="535787"/>
                  </a:lnTo>
                  <a:lnTo>
                    <a:pt x="366433" y="535533"/>
                  </a:lnTo>
                  <a:lnTo>
                    <a:pt x="366547" y="534009"/>
                  </a:lnTo>
                  <a:lnTo>
                    <a:pt x="366737" y="533120"/>
                  </a:lnTo>
                  <a:lnTo>
                    <a:pt x="366852" y="532612"/>
                  </a:lnTo>
                  <a:lnTo>
                    <a:pt x="365315" y="533120"/>
                  </a:lnTo>
                  <a:lnTo>
                    <a:pt x="364147" y="532739"/>
                  </a:lnTo>
                  <a:lnTo>
                    <a:pt x="363397" y="531723"/>
                  </a:lnTo>
                  <a:lnTo>
                    <a:pt x="363308" y="531596"/>
                  </a:lnTo>
                  <a:lnTo>
                    <a:pt x="362521" y="531723"/>
                  </a:lnTo>
                  <a:lnTo>
                    <a:pt x="361810" y="531596"/>
                  </a:lnTo>
                  <a:lnTo>
                    <a:pt x="361200" y="531342"/>
                  </a:lnTo>
                  <a:lnTo>
                    <a:pt x="361442" y="530834"/>
                  </a:lnTo>
                  <a:lnTo>
                    <a:pt x="362038" y="530326"/>
                  </a:lnTo>
                  <a:lnTo>
                    <a:pt x="362991" y="530199"/>
                  </a:lnTo>
                  <a:lnTo>
                    <a:pt x="362610" y="529564"/>
                  </a:lnTo>
                  <a:lnTo>
                    <a:pt x="362534" y="529056"/>
                  </a:lnTo>
                  <a:lnTo>
                    <a:pt x="363169" y="527532"/>
                  </a:lnTo>
                  <a:lnTo>
                    <a:pt x="363321" y="526770"/>
                  </a:lnTo>
                  <a:lnTo>
                    <a:pt x="363410" y="526516"/>
                  </a:lnTo>
                  <a:lnTo>
                    <a:pt x="363524" y="526262"/>
                  </a:lnTo>
                  <a:lnTo>
                    <a:pt x="363842" y="526262"/>
                  </a:lnTo>
                  <a:lnTo>
                    <a:pt x="364312" y="526516"/>
                  </a:lnTo>
                  <a:lnTo>
                    <a:pt x="364934" y="526770"/>
                  </a:lnTo>
                  <a:lnTo>
                    <a:pt x="365455" y="526770"/>
                  </a:lnTo>
                  <a:lnTo>
                    <a:pt x="365683" y="526262"/>
                  </a:lnTo>
                  <a:lnTo>
                    <a:pt x="365798" y="526008"/>
                  </a:lnTo>
                  <a:lnTo>
                    <a:pt x="365467" y="525246"/>
                  </a:lnTo>
                  <a:lnTo>
                    <a:pt x="364477" y="524357"/>
                  </a:lnTo>
                  <a:lnTo>
                    <a:pt x="364363" y="523849"/>
                  </a:lnTo>
                  <a:lnTo>
                    <a:pt x="364312" y="523468"/>
                  </a:lnTo>
                  <a:lnTo>
                    <a:pt x="364223" y="521944"/>
                  </a:lnTo>
                  <a:lnTo>
                    <a:pt x="363499" y="520166"/>
                  </a:lnTo>
                  <a:lnTo>
                    <a:pt x="363105" y="519658"/>
                  </a:lnTo>
                  <a:lnTo>
                    <a:pt x="362978" y="519277"/>
                  </a:lnTo>
                  <a:lnTo>
                    <a:pt x="363220" y="518642"/>
                  </a:lnTo>
                  <a:lnTo>
                    <a:pt x="363562" y="518515"/>
                  </a:lnTo>
                  <a:lnTo>
                    <a:pt x="364058" y="518388"/>
                  </a:lnTo>
                  <a:lnTo>
                    <a:pt x="364451" y="517753"/>
                  </a:lnTo>
                  <a:lnTo>
                    <a:pt x="364236" y="517245"/>
                  </a:lnTo>
                  <a:lnTo>
                    <a:pt x="362800" y="516610"/>
                  </a:lnTo>
                  <a:lnTo>
                    <a:pt x="362394" y="516229"/>
                  </a:lnTo>
                  <a:lnTo>
                    <a:pt x="362204" y="516229"/>
                  </a:lnTo>
                  <a:lnTo>
                    <a:pt x="362242" y="515086"/>
                  </a:lnTo>
                  <a:lnTo>
                    <a:pt x="362292" y="514705"/>
                  </a:lnTo>
                  <a:lnTo>
                    <a:pt x="361556" y="515086"/>
                  </a:lnTo>
                  <a:lnTo>
                    <a:pt x="360807" y="515086"/>
                  </a:lnTo>
                  <a:lnTo>
                    <a:pt x="360045" y="514959"/>
                  </a:lnTo>
                  <a:lnTo>
                    <a:pt x="358813" y="514451"/>
                  </a:lnTo>
                  <a:lnTo>
                    <a:pt x="358330" y="514070"/>
                  </a:lnTo>
                  <a:lnTo>
                    <a:pt x="358381" y="513816"/>
                  </a:lnTo>
                  <a:lnTo>
                    <a:pt x="358978" y="513562"/>
                  </a:lnTo>
                  <a:lnTo>
                    <a:pt x="359206" y="513308"/>
                  </a:lnTo>
                  <a:lnTo>
                    <a:pt x="359918" y="513181"/>
                  </a:lnTo>
                  <a:lnTo>
                    <a:pt x="361137" y="513181"/>
                  </a:lnTo>
                  <a:lnTo>
                    <a:pt x="360895" y="512673"/>
                  </a:lnTo>
                  <a:lnTo>
                    <a:pt x="361073" y="512038"/>
                  </a:lnTo>
                  <a:lnTo>
                    <a:pt x="361569" y="511530"/>
                  </a:lnTo>
                  <a:lnTo>
                    <a:pt x="361696" y="511403"/>
                  </a:lnTo>
                  <a:lnTo>
                    <a:pt x="361975" y="511276"/>
                  </a:lnTo>
                  <a:lnTo>
                    <a:pt x="362343" y="511022"/>
                  </a:lnTo>
                  <a:lnTo>
                    <a:pt x="363321" y="507974"/>
                  </a:lnTo>
                  <a:lnTo>
                    <a:pt x="363524" y="507974"/>
                  </a:lnTo>
                  <a:lnTo>
                    <a:pt x="363893" y="508736"/>
                  </a:lnTo>
                  <a:lnTo>
                    <a:pt x="364261" y="509625"/>
                  </a:lnTo>
                  <a:lnTo>
                    <a:pt x="364731" y="508990"/>
                  </a:lnTo>
                  <a:lnTo>
                    <a:pt x="364680" y="508355"/>
                  </a:lnTo>
                  <a:lnTo>
                    <a:pt x="364578" y="507974"/>
                  </a:lnTo>
                  <a:lnTo>
                    <a:pt x="364553" y="507847"/>
                  </a:lnTo>
                  <a:lnTo>
                    <a:pt x="361492" y="502259"/>
                  </a:lnTo>
                  <a:lnTo>
                    <a:pt x="360857" y="501129"/>
                  </a:lnTo>
                  <a:lnTo>
                    <a:pt x="360857" y="508990"/>
                  </a:lnTo>
                  <a:lnTo>
                    <a:pt x="360730" y="510133"/>
                  </a:lnTo>
                  <a:lnTo>
                    <a:pt x="360337" y="510895"/>
                  </a:lnTo>
                  <a:lnTo>
                    <a:pt x="359435" y="511530"/>
                  </a:lnTo>
                  <a:lnTo>
                    <a:pt x="359029" y="511403"/>
                  </a:lnTo>
                  <a:lnTo>
                    <a:pt x="358927" y="511022"/>
                  </a:lnTo>
                  <a:lnTo>
                    <a:pt x="359016" y="510006"/>
                  </a:lnTo>
                  <a:lnTo>
                    <a:pt x="359638" y="508990"/>
                  </a:lnTo>
                  <a:lnTo>
                    <a:pt x="359702" y="507847"/>
                  </a:lnTo>
                  <a:lnTo>
                    <a:pt x="360591" y="508355"/>
                  </a:lnTo>
                  <a:lnTo>
                    <a:pt x="360743" y="508609"/>
                  </a:lnTo>
                  <a:lnTo>
                    <a:pt x="360857" y="508990"/>
                  </a:lnTo>
                  <a:lnTo>
                    <a:pt x="360857" y="501129"/>
                  </a:lnTo>
                  <a:lnTo>
                    <a:pt x="360070" y="499719"/>
                  </a:lnTo>
                  <a:lnTo>
                    <a:pt x="359854" y="499338"/>
                  </a:lnTo>
                  <a:lnTo>
                    <a:pt x="359651" y="498830"/>
                  </a:lnTo>
                  <a:lnTo>
                    <a:pt x="359498" y="498449"/>
                  </a:lnTo>
                  <a:lnTo>
                    <a:pt x="359460" y="497941"/>
                  </a:lnTo>
                  <a:lnTo>
                    <a:pt x="358724" y="495858"/>
                  </a:lnTo>
                  <a:lnTo>
                    <a:pt x="358724" y="506704"/>
                  </a:lnTo>
                  <a:lnTo>
                    <a:pt x="358495" y="506958"/>
                  </a:lnTo>
                  <a:lnTo>
                    <a:pt x="358267" y="507085"/>
                  </a:lnTo>
                  <a:lnTo>
                    <a:pt x="356819" y="506450"/>
                  </a:lnTo>
                  <a:lnTo>
                    <a:pt x="357352" y="506069"/>
                  </a:lnTo>
                  <a:lnTo>
                    <a:pt x="357974" y="506196"/>
                  </a:lnTo>
                  <a:lnTo>
                    <a:pt x="358724" y="506704"/>
                  </a:lnTo>
                  <a:lnTo>
                    <a:pt x="358724" y="495858"/>
                  </a:lnTo>
                  <a:lnTo>
                    <a:pt x="356374" y="489178"/>
                  </a:lnTo>
                  <a:lnTo>
                    <a:pt x="356184" y="488607"/>
                  </a:lnTo>
                  <a:lnTo>
                    <a:pt x="356184" y="499338"/>
                  </a:lnTo>
                  <a:lnTo>
                    <a:pt x="355650" y="499719"/>
                  </a:lnTo>
                  <a:lnTo>
                    <a:pt x="355155" y="499719"/>
                  </a:lnTo>
                  <a:lnTo>
                    <a:pt x="354660" y="499465"/>
                  </a:lnTo>
                  <a:lnTo>
                    <a:pt x="355142" y="498830"/>
                  </a:lnTo>
                  <a:lnTo>
                    <a:pt x="355650" y="498830"/>
                  </a:lnTo>
                  <a:lnTo>
                    <a:pt x="356184" y="499338"/>
                  </a:lnTo>
                  <a:lnTo>
                    <a:pt x="356184" y="488607"/>
                  </a:lnTo>
                  <a:lnTo>
                    <a:pt x="353288" y="479780"/>
                  </a:lnTo>
                  <a:lnTo>
                    <a:pt x="352209" y="476097"/>
                  </a:lnTo>
                  <a:lnTo>
                    <a:pt x="351891" y="474573"/>
                  </a:lnTo>
                  <a:lnTo>
                    <a:pt x="351764" y="474192"/>
                  </a:lnTo>
                  <a:lnTo>
                    <a:pt x="351205" y="473176"/>
                  </a:lnTo>
                  <a:lnTo>
                    <a:pt x="350329" y="472668"/>
                  </a:lnTo>
                  <a:lnTo>
                    <a:pt x="350558" y="472414"/>
                  </a:lnTo>
                  <a:lnTo>
                    <a:pt x="350812" y="472033"/>
                  </a:lnTo>
                  <a:lnTo>
                    <a:pt x="351180" y="471017"/>
                  </a:lnTo>
                  <a:lnTo>
                    <a:pt x="351790" y="470763"/>
                  </a:lnTo>
                  <a:lnTo>
                    <a:pt x="351942" y="470636"/>
                  </a:lnTo>
                  <a:lnTo>
                    <a:pt x="352069" y="470255"/>
                  </a:lnTo>
                  <a:lnTo>
                    <a:pt x="352107" y="470128"/>
                  </a:lnTo>
                  <a:lnTo>
                    <a:pt x="349923" y="470255"/>
                  </a:lnTo>
                  <a:lnTo>
                    <a:pt x="349643" y="469366"/>
                  </a:lnTo>
                  <a:lnTo>
                    <a:pt x="349770" y="469239"/>
                  </a:lnTo>
                  <a:lnTo>
                    <a:pt x="352082" y="466953"/>
                  </a:lnTo>
                  <a:lnTo>
                    <a:pt x="352348" y="466445"/>
                  </a:lnTo>
                  <a:lnTo>
                    <a:pt x="352323" y="465683"/>
                  </a:lnTo>
                  <a:lnTo>
                    <a:pt x="352437" y="465429"/>
                  </a:lnTo>
                  <a:lnTo>
                    <a:pt x="352323" y="464413"/>
                  </a:lnTo>
                  <a:lnTo>
                    <a:pt x="351701" y="462889"/>
                  </a:lnTo>
                  <a:lnTo>
                    <a:pt x="351599" y="461873"/>
                  </a:lnTo>
                  <a:lnTo>
                    <a:pt x="352183" y="461619"/>
                  </a:lnTo>
                  <a:lnTo>
                    <a:pt x="353644" y="464032"/>
                  </a:lnTo>
                  <a:lnTo>
                    <a:pt x="353809" y="464286"/>
                  </a:lnTo>
                  <a:lnTo>
                    <a:pt x="354406" y="464921"/>
                  </a:lnTo>
                  <a:lnTo>
                    <a:pt x="355028" y="464540"/>
                  </a:lnTo>
                  <a:lnTo>
                    <a:pt x="355714" y="463270"/>
                  </a:lnTo>
                  <a:lnTo>
                    <a:pt x="356019" y="463651"/>
                  </a:lnTo>
                  <a:lnTo>
                    <a:pt x="356425" y="463905"/>
                  </a:lnTo>
                  <a:lnTo>
                    <a:pt x="357682" y="463778"/>
                  </a:lnTo>
                  <a:lnTo>
                    <a:pt x="358317" y="464032"/>
                  </a:lnTo>
                  <a:lnTo>
                    <a:pt x="358394" y="463778"/>
                  </a:lnTo>
                  <a:lnTo>
                    <a:pt x="358457" y="463270"/>
                  </a:lnTo>
                  <a:lnTo>
                    <a:pt x="358470" y="463143"/>
                  </a:lnTo>
                  <a:lnTo>
                    <a:pt x="358648" y="462762"/>
                  </a:lnTo>
                  <a:lnTo>
                    <a:pt x="358825" y="462635"/>
                  </a:lnTo>
                  <a:lnTo>
                    <a:pt x="359041" y="462635"/>
                  </a:lnTo>
                  <a:lnTo>
                    <a:pt x="360019" y="463778"/>
                  </a:lnTo>
                  <a:lnTo>
                    <a:pt x="360654" y="463524"/>
                  </a:lnTo>
                  <a:lnTo>
                    <a:pt x="360781" y="462635"/>
                  </a:lnTo>
                  <a:lnTo>
                    <a:pt x="360895" y="461873"/>
                  </a:lnTo>
                  <a:lnTo>
                    <a:pt x="360934" y="461619"/>
                  </a:lnTo>
                  <a:lnTo>
                    <a:pt x="361022" y="461873"/>
                  </a:lnTo>
                  <a:lnTo>
                    <a:pt x="361073" y="461619"/>
                  </a:lnTo>
                  <a:lnTo>
                    <a:pt x="361327" y="460476"/>
                  </a:lnTo>
                  <a:lnTo>
                    <a:pt x="361899" y="460476"/>
                  </a:lnTo>
                  <a:lnTo>
                    <a:pt x="363321" y="462508"/>
                  </a:lnTo>
                  <a:lnTo>
                    <a:pt x="363664" y="463397"/>
                  </a:lnTo>
                  <a:lnTo>
                    <a:pt x="364921" y="463905"/>
                  </a:lnTo>
                  <a:lnTo>
                    <a:pt x="365785" y="462635"/>
                  </a:lnTo>
                  <a:lnTo>
                    <a:pt x="366750" y="462381"/>
                  </a:lnTo>
                  <a:lnTo>
                    <a:pt x="367855" y="462889"/>
                  </a:lnTo>
                  <a:lnTo>
                    <a:pt x="367741" y="462381"/>
                  </a:lnTo>
                  <a:lnTo>
                    <a:pt x="367626" y="462254"/>
                  </a:lnTo>
                  <a:lnTo>
                    <a:pt x="366864" y="461746"/>
                  </a:lnTo>
                  <a:lnTo>
                    <a:pt x="365937" y="461365"/>
                  </a:lnTo>
                  <a:lnTo>
                    <a:pt x="365252" y="460857"/>
                  </a:lnTo>
                  <a:lnTo>
                    <a:pt x="365163" y="460476"/>
                  </a:lnTo>
                  <a:lnTo>
                    <a:pt x="365010" y="459841"/>
                  </a:lnTo>
                  <a:lnTo>
                    <a:pt x="364680" y="458444"/>
                  </a:lnTo>
                  <a:lnTo>
                    <a:pt x="364578" y="457936"/>
                  </a:lnTo>
                  <a:lnTo>
                    <a:pt x="364578" y="456158"/>
                  </a:lnTo>
                  <a:lnTo>
                    <a:pt x="364959" y="455904"/>
                  </a:lnTo>
                  <a:lnTo>
                    <a:pt x="365607" y="457428"/>
                  </a:lnTo>
                  <a:lnTo>
                    <a:pt x="367398" y="460349"/>
                  </a:lnTo>
                  <a:lnTo>
                    <a:pt x="368236" y="461238"/>
                  </a:lnTo>
                  <a:lnTo>
                    <a:pt x="368896" y="461746"/>
                  </a:lnTo>
                  <a:lnTo>
                    <a:pt x="368465" y="459460"/>
                  </a:lnTo>
                  <a:lnTo>
                    <a:pt x="368350" y="459079"/>
                  </a:lnTo>
                  <a:lnTo>
                    <a:pt x="368960" y="459333"/>
                  </a:lnTo>
                  <a:lnTo>
                    <a:pt x="369417" y="459587"/>
                  </a:lnTo>
                  <a:lnTo>
                    <a:pt x="369697" y="459841"/>
                  </a:lnTo>
                  <a:lnTo>
                    <a:pt x="371335" y="462127"/>
                  </a:lnTo>
                  <a:lnTo>
                    <a:pt x="371919" y="462381"/>
                  </a:lnTo>
                  <a:lnTo>
                    <a:pt x="372516" y="461746"/>
                  </a:lnTo>
                  <a:lnTo>
                    <a:pt x="372630" y="459714"/>
                  </a:lnTo>
                  <a:lnTo>
                    <a:pt x="372681" y="459587"/>
                  </a:lnTo>
                  <a:lnTo>
                    <a:pt x="374230" y="461238"/>
                  </a:lnTo>
                  <a:lnTo>
                    <a:pt x="374497" y="461492"/>
                  </a:lnTo>
                  <a:lnTo>
                    <a:pt x="374548" y="461619"/>
                  </a:lnTo>
                  <a:lnTo>
                    <a:pt x="374827" y="460984"/>
                  </a:lnTo>
                  <a:lnTo>
                    <a:pt x="374751" y="460603"/>
                  </a:lnTo>
                  <a:lnTo>
                    <a:pt x="374421" y="459968"/>
                  </a:lnTo>
                  <a:lnTo>
                    <a:pt x="373951" y="459587"/>
                  </a:lnTo>
                  <a:lnTo>
                    <a:pt x="373316" y="459079"/>
                  </a:lnTo>
                  <a:lnTo>
                    <a:pt x="373164" y="458952"/>
                  </a:lnTo>
                  <a:lnTo>
                    <a:pt x="373075" y="457428"/>
                  </a:lnTo>
                  <a:lnTo>
                    <a:pt x="372414" y="455904"/>
                  </a:lnTo>
                  <a:lnTo>
                    <a:pt x="372122" y="455396"/>
                  </a:lnTo>
                  <a:lnTo>
                    <a:pt x="371843" y="454888"/>
                  </a:lnTo>
                  <a:lnTo>
                    <a:pt x="371856" y="454380"/>
                  </a:lnTo>
                  <a:lnTo>
                    <a:pt x="371868" y="454126"/>
                  </a:lnTo>
                  <a:lnTo>
                    <a:pt x="372478" y="453491"/>
                  </a:lnTo>
                  <a:lnTo>
                    <a:pt x="373303" y="454761"/>
                  </a:lnTo>
                  <a:lnTo>
                    <a:pt x="373862" y="456539"/>
                  </a:lnTo>
                  <a:lnTo>
                    <a:pt x="374116" y="458825"/>
                  </a:lnTo>
                  <a:lnTo>
                    <a:pt x="374561" y="458571"/>
                  </a:lnTo>
                  <a:lnTo>
                    <a:pt x="375094" y="458571"/>
                  </a:lnTo>
                  <a:lnTo>
                    <a:pt x="375754" y="459460"/>
                  </a:lnTo>
                  <a:lnTo>
                    <a:pt x="376326" y="459714"/>
                  </a:lnTo>
                  <a:lnTo>
                    <a:pt x="376821" y="459714"/>
                  </a:lnTo>
                  <a:lnTo>
                    <a:pt x="377964" y="459968"/>
                  </a:lnTo>
                  <a:lnTo>
                    <a:pt x="379031" y="460095"/>
                  </a:lnTo>
                  <a:lnTo>
                    <a:pt x="380403" y="460349"/>
                  </a:lnTo>
                  <a:lnTo>
                    <a:pt x="382892" y="459714"/>
                  </a:lnTo>
                  <a:lnTo>
                    <a:pt x="383324" y="458952"/>
                  </a:lnTo>
                  <a:lnTo>
                    <a:pt x="383400" y="458571"/>
                  </a:lnTo>
                  <a:lnTo>
                    <a:pt x="383374" y="457555"/>
                  </a:lnTo>
                  <a:lnTo>
                    <a:pt x="385826" y="456031"/>
                  </a:lnTo>
                  <a:lnTo>
                    <a:pt x="386854" y="453745"/>
                  </a:lnTo>
                  <a:lnTo>
                    <a:pt x="386905" y="453491"/>
                  </a:lnTo>
                  <a:close/>
                </a:path>
                <a:path w="697865" h="684529">
                  <a:moveTo>
                    <a:pt x="386956" y="478637"/>
                  </a:moveTo>
                  <a:lnTo>
                    <a:pt x="386664" y="478002"/>
                  </a:lnTo>
                  <a:lnTo>
                    <a:pt x="386740" y="478637"/>
                  </a:lnTo>
                  <a:lnTo>
                    <a:pt x="386956" y="478637"/>
                  </a:lnTo>
                  <a:close/>
                </a:path>
                <a:path w="697865" h="684529">
                  <a:moveTo>
                    <a:pt x="453923" y="222554"/>
                  </a:moveTo>
                  <a:lnTo>
                    <a:pt x="452907" y="220014"/>
                  </a:lnTo>
                  <a:lnTo>
                    <a:pt x="450519" y="216204"/>
                  </a:lnTo>
                  <a:lnTo>
                    <a:pt x="450570" y="214934"/>
                  </a:lnTo>
                  <a:lnTo>
                    <a:pt x="448957" y="214934"/>
                  </a:lnTo>
                  <a:lnTo>
                    <a:pt x="449846" y="213664"/>
                  </a:lnTo>
                  <a:lnTo>
                    <a:pt x="450075" y="212394"/>
                  </a:lnTo>
                  <a:lnTo>
                    <a:pt x="448792" y="212394"/>
                  </a:lnTo>
                  <a:lnTo>
                    <a:pt x="448551" y="211124"/>
                  </a:lnTo>
                  <a:lnTo>
                    <a:pt x="448195" y="209854"/>
                  </a:lnTo>
                  <a:lnTo>
                    <a:pt x="447954" y="208584"/>
                  </a:lnTo>
                  <a:lnTo>
                    <a:pt x="447903" y="206044"/>
                  </a:lnTo>
                  <a:lnTo>
                    <a:pt x="447941" y="204774"/>
                  </a:lnTo>
                  <a:lnTo>
                    <a:pt x="447560" y="204774"/>
                  </a:lnTo>
                  <a:lnTo>
                    <a:pt x="446697" y="203504"/>
                  </a:lnTo>
                  <a:lnTo>
                    <a:pt x="446265" y="203504"/>
                  </a:lnTo>
                  <a:lnTo>
                    <a:pt x="445757" y="202234"/>
                  </a:lnTo>
                  <a:lnTo>
                    <a:pt x="444525" y="202234"/>
                  </a:lnTo>
                  <a:lnTo>
                    <a:pt x="444093" y="200964"/>
                  </a:lnTo>
                  <a:lnTo>
                    <a:pt x="443369" y="200964"/>
                  </a:lnTo>
                  <a:lnTo>
                    <a:pt x="442404" y="202234"/>
                  </a:lnTo>
                  <a:lnTo>
                    <a:pt x="441744" y="200964"/>
                  </a:lnTo>
                  <a:lnTo>
                    <a:pt x="441299" y="199694"/>
                  </a:lnTo>
                  <a:lnTo>
                    <a:pt x="441147" y="200164"/>
                  </a:lnTo>
                  <a:lnTo>
                    <a:pt x="441147" y="202234"/>
                  </a:lnTo>
                  <a:lnTo>
                    <a:pt x="441147" y="203504"/>
                  </a:lnTo>
                  <a:lnTo>
                    <a:pt x="440740" y="203504"/>
                  </a:lnTo>
                  <a:lnTo>
                    <a:pt x="440702" y="202234"/>
                  </a:lnTo>
                  <a:lnTo>
                    <a:pt x="441147" y="202234"/>
                  </a:lnTo>
                  <a:lnTo>
                    <a:pt x="441147" y="200164"/>
                  </a:lnTo>
                  <a:lnTo>
                    <a:pt x="440880" y="200964"/>
                  </a:lnTo>
                  <a:lnTo>
                    <a:pt x="440677" y="199694"/>
                  </a:lnTo>
                  <a:lnTo>
                    <a:pt x="441299" y="199694"/>
                  </a:lnTo>
                  <a:lnTo>
                    <a:pt x="441591" y="199694"/>
                  </a:lnTo>
                  <a:lnTo>
                    <a:pt x="442023" y="198424"/>
                  </a:lnTo>
                  <a:lnTo>
                    <a:pt x="441807" y="199694"/>
                  </a:lnTo>
                  <a:lnTo>
                    <a:pt x="444271" y="199694"/>
                  </a:lnTo>
                  <a:lnTo>
                    <a:pt x="445033" y="200964"/>
                  </a:lnTo>
                  <a:lnTo>
                    <a:pt x="446417" y="200964"/>
                  </a:lnTo>
                  <a:lnTo>
                    <a:pt x="445439" y="199694"/>
                  </a:lnTo>
                  <a:lnTo>
                    <a:pt x="444550" y="198424"/>
                  </a:lnTo>
                  <a:lnTo>
                    <a:pt x="444754" y="197154"/>
                  </a:lnTo>
                  <a:lnTo>
                    <a:pt x="442760" y="197154"/>
                  </a:lnTo>
                  <a:lnTo>
                    <a:pt x="442163" y="195884"/>
                  </a:lnTo>
                  <a:lnTo>
                    <a:pt x="441515" y="194614"/>
                  </a:lnTo>
                  <a:lnTo>
                    <a:pt x="441325" y="194043"/>
                  </a:lnTo>
                  <a:lnTo>
                    <a:pt x="441325" y="195884"/>
                  </a:lnTo>
                  <a:lnTo>
                    <a:pt x="440829" y="197154"/>
                  </a:lnTo>
                  <a:lnTo>
                    <a:pt x="440664" y="197154"/>
                  </a:lnTo>
                  <a:lnTo>
                    <a:pt x="440664" y="235254"/>
                  </a:lnTo>
                  <a:lnTo>
                    <a:pt x="439534" y="235254"/>
                  </a:lnTo>
                  <a:lnTo>
                    <a:pt x="440016" y="233984"/>
                  </a:lnTo>
                  <a:lnTo>
                    <a:pt x="440626" y="233984"/>
                  </a:lnTo>
                  <a:lnTo>
                    <a:pt x="440664" y="235254"/>
                  </a:lnTo>
                  <a:lnTo>
                    <a:pt x="440664" y="197154"/>
                  </a:lnTo>
                  <a:lnTo>
                    <a:pt x="440512" y="197154"/>
                  </a:lnTo>
                  <a:lnTo>
                    <a:pt x="440372" y="195884"/>
                  </a:lnTo>
                  <a:lnTo>
                    <a:pt x="441325" y="195884"/>
                  </a:lnTo>
                  <a:lnTo>
                    <a:pt x="441325" y="194043"/>
                  </a:lnTo>
                  <a:lnTo>
                    <a:pt x="441096" y="193344"/>
                  </a:lnTo>
                  <a:lnTo>
                    <a:pt x="440918" y="192074"/>
                  </a:lnTo>
                  <a:lnTo>
                    <a:pt x="440626" y="191655"/>
                  </a:lnTo>
                  <a:lnTo>
                    <a:pt x="440626" y="193344"/>
                  </a:lnTo>
                  <a:lnTo>
                    <a:pt x="439178" y="194614"/>
                  </a:lnTo>
                  <a:lnTo>
                    <a:pt x="438962" y="193344"/>
                  </a:lnTo>
                  <a:lnTo>
                    <a:pt x="438480" y="193344"/>
                  </a:lnTo>
                  <a:lnTo>
                    <a:pt x="438175" y="192074"/>
                  </a:lnTo>
                  <a:lnTo>
                    <a:pt x="438721" y="192074"/>
                  </a:lnTo>
                  <a:lnTo>
                    <a:pt x="439013" y="193344"/>
                  </a:lnTo>
                  <a:lnTo>
                    <a:pt x="440626" y="193344"/>
                  </a:lnTo>
                  <a:lnTo>
                    <a:pt x="440626" y="191655"/>
                  </a:lnTo>
                  <a:lnTo>
                    <a:pt x="440042" y="190804"/>
                  </a:lnTo>
                  <a:lnTo>
                    <a:pt x="437045" y="190804"/>
                  </a:lnTo>
                  <a:lnTo>
                    <a:pt x="436981" y="189534"/>
                  </a:lnTo>
                  <a:lnTo>
                    <a:pt x="436346" y="189534"/>
                  </a:lnTo>
                  <a:lnTo>
                    <a:pt x="435203" y="188264"/>
                  </a:lnTo>
                  <a:lnTo>
                    <a:pt x="435737" y="187172"/>
                  </a:lnTo>
                  <a:lnTo>
                    <a:pt x="435787" y="185724"/>
                  </a:lnTo>
                  <a:lnTo>
                    <a:pt x="435140" y="184454"/>
                  </a:lnTo>
                  <a:lnTo>
                    <a:pt x="435635" y="184454"/>
                  </a:lnTo>
                  <a:lnTo>
                    <a:pt x="434657" y="183184"/>
                  </a:lnTo>
                  <a:lnTo>
                    <a:pt x="434047" y="184454"/>
                  </a:lnTo>
                  <a:lnTo>
                    <a:pt x="432765" y="184454"/>
                  </a:lnTo>
                  <a:lnTo>
                    <a:pt x="432904" y="183184"/>
                  </a:lnTo>
                  <a:lnTo>
                    <a:pt x="433171" y="183184"/>
                  </a:lnTo>
                  <a:lnTo>
                    <a:pt x="433882" y="181914"/>
                  </a:lnTo>
                  <a:lnTo>
                    <a:pt x="434873" y="181914"/>
                  </a:lnTo>
                  <a:lnTo>
                    <a:pt x="435114" y="180644"/>
                  </a:lnTo>
                  <a:lnTo>
                    <a:pt x="430657" y="180644"/>
                  </a:lnTo>
                  <a:lnTo>
                    <a:pt x="430657" y="179374"/>
                  </a:lnTo>
                  <a:lnTo>
                    <a:pt x="431914" y="179374"/>
                  </a:lnTo>
                  <a:lnTo>
                    <a:pt x="432536" y="178104"/>
                  </a:lnTo>
                  <a:lnTo>
                    <a:pt x="432511" y="176834"/>
                  </a:lnTo>
                  <a:lnTo>
                    <a:pt x="432054" y="175564"/>
                  </a:lnTo>
                  <a:lnTo>
                    <a:pt x="431698" y="174294"/>
                  </a:lnTo>
                  <a:lnTo>
                    <a:pt x="430720" y="173024"/>
                  </a:lnTo>
                  <a:lnTo>
                    <a:pt x="429641" y="173024"/>
                  </a:lnTo>
                  <a:lnTo>
                    <a:pt x="428713" y="171754"/>
                  </a:lnTo>
                  <a:lnTo>
                    <a:pt x="427075" y="171754"/>
                  </a:lnTo>
                  <a:lnTo>
                    <a:pt x="426847" y="167944"/>
                  </a:lnTo>
                  <a:lnTo>
                    <a:pt x="426161" y="166674"/>
                  </a:lnTo>
                  <a:lnTo>
                    <a:pt x="424942" y="166674"/>
                  </a:lnTo>
                  <a:lnTo>
                    <a:pt x="425335" y="165404"/>
                  </a:lnTo>
                  <a:lnTo>
                    <a:pt x="424764" y="164134"/>
                  </a:lnTo>
                  <a:lnTo>
                    <a:pt x="424421" y="163855"/>
                  </a:lnTo>
                  <a:lnTo>
                    <a:pt x="424421" y="171754"/>
                  </a:lnTo>
                  <a:lnTo>
                    <a:pt x="423557" y="171754"/>
                  </a:lnTo>
                  <a:lnTo>
                    <a:pt x="423519" y="170484"/>
                  </a:lnTo>
                  <a:lnTo>
                    <a:pt x="424332" y="170484"/>
                  </a:lnTo>
                  <a:lnTo>
                    <a:pt x="424421" y="171754"/>
                  </a:lnTo>
                  <a:lnTo>
                    <a:pt x="424421" y="163855"/>
                  </a:lnTo>
                  <a:lnTo>
                    <a:pt x="423557" y="163131"/>
                  </a:lnTo>
                  <a:lnTo>
                    <a:pt x="423557" y="166674"/>
                  </a:lnTo>
                  <a:lnTo>
                    <a:pt x="422668" y="166674"/>
                  </a:lnTo>
                  <a:lnTo>
                    <a:pt x="422338" y="165404"/>
                  </a:lnTo>
                  <a:lnTo>
                    <a:pt x="423468" y="165404"/>
                  </a:lnTo>
                  <a:lnTo>
                    <a:pt x="423557" y="166674"/>
                  </a:lnTo>
                  <a:lnTo>
                    <a:pt x="423557" y="163131"/>
                  </a:lnTo>
                  <a:lnTo>
                    <a:pt x="423252" y="162864"/>
                  </a:lnTo>
                  <a:lnTo>
                    <a:pt x="422770" y="164134"/>
                  </a:lnTo>
                  <a:lnTo>
                    <a:pt x="421894" y="164134"/>
                  </a:lnTo>
                  <a:lnTo>
                    <a:pt x="421678" y="162864"/>
                  </a:lnTo>
                  <a:lnTo>
                    <a:pt x="421449" y="161594"/>
                  </a:lnTo>
                  <a:lnTo>
                    <a:pt x="421005" y="161594"/>
                  </a:lnTo>
                  <a:lnTo>
                    <a:pt x="420979" y="160324"/>
                  </a:lnTo>
                  <a:lnTo>
                    <a:pt x="422668" y="160324"/>
                  </a:lnTo>
                  <a:lnTo>
                    <a:pt x="423227" y="161594"/>
                  </a:lnTo>
                  <a:lnTo>
                    <a:pt x="423265" y="160324"/>
                  </a:lnTo>
                  <a:lnTo>
                    <a:pt x="423316" y="159054"/>
                  </a:lnTo>
                  <a:lnTo>
                    <a:pt x="422186" y="155244"/>
                  </a:lnTo>
                  <a:lnTo>
                    <a:pt x="419811" y="151434"/>
                  </a:lnTo>
                  <a:lnTo>
                    <a:pt x="418744" y="151434"/>
                  </a:lnTo>
                  <a:lnTo>
                    <a:pt x="417779" y="150164"/>
                  </a:lnTo>
                  <a:lnTo>
                    <a:pt x="417258" y="148894"/>
                  </a:lnTo>
                  <a:lnTo>
                    <a:pt x="416725" y="148894"/>
                  </a:lnTo>
                  <a:lnTo>
                    <a:pt x="416179" y="150164"/>
                  </a:lnTo>
                  <a:lnTo>
                    <a:pt x="415213" y="150164"/>
                  </a:lnTo>
                  <a:lnTo>
                    <a:pt x="414997" y="148894"/>
                  </a:lnTo>
                  <a:lnTo>
                    <a:pt x="414464" y="148894"/>
                  </a:lnTo>
                  <a:lnTo>
                    <a:pt x="414121" y="147624"/>
                  </a:lnTo>
                  <a:lnTo>
                    <a:pt x="410908" y="147624"/>
                  </a:lnTo>
                  <a:lnTo>
                    <a:pt x="410692" y="146354"/>
                  </a:lnTo>
                  <a:lnTo>
                    <a:pt x="410248" y="145084"/>
                  </a:lnTo>
                  <a:lnTo>
                    <a:pt x="409371" y="145084"/>
                  </a:lnTo>
                  <a:lnTo>
                    <a:pt x="409397" y="146354"/>
                  </a:lnTo>
                  <a:lnTo>
                    <a:pt x="410235" y="148894"/>
                  </a:lnTo>
                  <a:lnTo>
                    <a:pt x="409663" y="148894"/>
                  </a:lnTo>
                  <a:lnTo>
                    <a:pt x="409232" y="147624"/>
                  </a:lnTo>
                  <a:lnTo>
                    <a:pt x="408355" y="146354"/>
                  </a:lnTo>
                  <a:lnTo>
                    <a:pt x="405257" y="145084"/>
                  </a:lnTo>
                  <a:lnTo>
                    <a:pt x="405307" y="143814"/>
                  </a:lnTo>
                  <a:lnTo>
                    <a:pt x="405726" y="142544"/>
                  </a:lnTo>
                  <a:lnTo>
                    <a:pt x="406552" y="142544"/>
                  </a:lnTo>
                  <a:lnTo>
                    <a:pt x="405904" y="141274"/>
                  </a:lnTo>
                  <a:lnTo>
                    <a:pt x="403466" y="141274"/>
                  </a:lnTo>
                  <a:lnTo>
                    <a:pt x="403707" y="143814"/>
                  </a:lnTo>
                  <a:lnTo>
                    <a:pt x="402844" y="143814"/>
                  </a:lnTo>
                  <a:lnTo>
                    <a:pt x="402082" y="144310"/>
                  </a:lnTo>
                  <a:lnTo>
                    <a:pt x="402082" y="189534"/>
                  </a:lnTo>
                  <a:lnTo>
                    <a:pt x="401662" y="189534"/>
                  </a:lnTo>
                  <a:lnTo>
                    <a:pt x="401358" y="188264"/>
                  </a:lnTo>
                  <a:lnTo>
                    <a:pt x="401180" y="187172"/>
                  </a:lnTo>
                  <a:lnTo>
                    <a:pt x="401878" y="188264"/>
                  </a:lnTo>
                  <a:lnTo>
                    <a:pt x="402082" y="189534"/>
                  </a:lnTo>
                  <a:lnTo>
                    <a:pt x="402082" y="144310"/>
                  </a:lnTo>
                  <a:lnTo>
                    <a:pt x="400875" y="145084"/>
                  </a:lnTo>
                  <a:lnTo>
                    <a:pt x="399237" y="145084"/>
                  </a:lnTo>
                  <a:lnTo>
                    <a:pt x="399237" y="204774"/>
                  </a:lnTo>
                  <a:lnTo>
                    <a:pt x="399046" y="206044"/>
                  </a:lnTo>
                  <a:lnTo>
                    <a:pt x="398424" y="206044"/>
                  </a:lnTo>
                  <a:lnTo>
                    <a:pt x="397725" y="203504"/>
                  </a:lnTo>
                  <a:lnTo>
                    <a:pt x="398805" y="203504"/>
                  </a:lnTo>
                  <a:lnTo>
                    <a:pt x="399237" y="204774"/>
                  </a:lnTo>
                  <a:lnTo>
                    <a:pt x="399237" y="145084"/>
                  </a:lnTo>
                  <a:lnTo>
                    <a:pt x="397052" y="145084"/>
                  </a:lnTo>
                  <a:lnTo>
                    <a:pt x="394652" y="146354"/>
                  </a:lnTo>
                  <a:lnTo>
                    <a:pt x="394373" y="146354"/>
                  </a:lnTo>
                  <a:lnTo>
                    <a:pt x="392912" y="147624"/>
                  </a:lnTo>
                  <a:lnTo>
                    <a:pt x="392341" y="147624"/>
                  </a:lnTo>
                  <a:lnTo>
                    <a:pt x="390690" y="150164"/>
                  </a:lnTo>
                  <a:lnTo>
                    <a:pt x="389978" y="151434"/>
                  </a:lnTo>
                  <a:lnTo>
                    <a:pt x="390220" y="152704"/>
                  </a:lnTo>
                  <a:lnTo>
                    <a:pt x="391109" y="153974"/>
                  </a:lnTo>
                  <a:lnTo>
                    <a:pt x="391464" y="155244"/>
                  </a:lnTo>
                  <a:lnTo>
                    <a:pt x="389851" y="155244"/>
                  </a:lnTo>
                  <a:lnTo>
                    <a:pt x="389851" y="162864"/>
                  </a:lnTo>
                  <a:lnTo>
                    <a:pt x="389737" y="164134"/>
                  </a:lnTo>
                  <a:lnTo>
                    <a:pt x="389064" y="162864"/>
                  </a:lnTo>
                  <a:lnTo>
                    <a:pt x="389851" y="162864"/>
                  </a:lnTo>
                  <a:lnTo>
                    <a:pt x="389851" y="155244"/>
                  </a:lnTo>
                  <a:lnTo>
                    <a:pt x="389001" y="155244"/>
                  </a:lnTo>
                  <a:lnTo>
                    <a:pt x="388937" y="156514"/>
                  </a:lnTo>
                  <a:lnTo>
                    <a:pt x="389077" y="159054"/>
                  </a:lnTo>
                  <a:lnTo>
                    <a:pt x="388391" y="159054"/>
                  </a:lnTo>
                  <a:lnTo>
                    <a:pt x="388721" y="161594"/>
                  </a:lnTo>
                  <a:lnTo>
                    <a:pt x="388366" y="161594"/>
                  </a:lnTo>
                  <a:lnTo>
                    <a:pt x="388073" y="162864"/>
                  </a:lnTo>
                  <a:lnTo>
                    <a:pt x="387718" y="164134"/>
                  </a:lnTo>
                  <a:lnTo>
                    <a:pt x="387934" y="164134"/>
                  </a:lnTo>
                  <a:lnTo>
                    <a:pt x="388239" y="165404"/>
                  </a:lnTo>
                  <a:lnTo>
                    <a:pt x="388035" y="166674"/>
                  </a:lnTo>
                  <a:lnTo>
                    <a:pt x="387350" y="166674"/>
                  </a:lnTo>
                  <a:lnTo>
                    <a:pt x="387692" y="167944"/>
                  </a:lnTo>
                  <a:lnTo>
                    <a:pt x="387921" y="169214"/>
                  </a:lnTo>
                  <a:lnTo>
                    <a:pt x="387946" y="170484"/>
                  </a:lnTo>
                  <a:lnTo>
                    <a:pt x="386499" y="170484"/>
                  </a:lnTo>
                  <a:lnTo>
                    <a:pt x="387223" y="171754"/>
                  </a:lnTo>
                  <a:lnTo>
                    <a:pt x="387311" y="173024"/>
                  </a:lnTo>
                  <a:lnTo>
                    <a:pt x="386765" y="174294"/>
                  </a:lnTo>
                  <a:lnTo>
                    <a:pt x="387324" y="175564"/>
                  </a:lnTo>
                  <a:lnTo>
                    <a:pt x="386753" y="178104"/>
                  </a:lnTo>
                  <a:lnTo>
                    <a:pt x="386600" y="180644"/>
                  </a:lnTo>
                  <a:lnTo>
                    <a:pt x="387604" y="180644"/>
                  </a:lnTo>
                  <a:lnTo>
                    <a:pt x="388137" y="181914"/>
                  </a:lnTo>
                  <a:lnTo>
                    <a:pt x="387807" y="181914"/>
                  </a:lnTo>
                  <a:lnTo>
                    <a:pt x="387235" y="183184"/>
                  </a:lnTo>
                  <a:lnTo>
                    <a:pt x="386562" y="184454"/>
                  </a:lnTo>
                  <a:lnTo>
                    <a:pt x="385902" y="183184"/>
                  </a:lnTo>
                  <a:lnTo>
                    <a:pt x="385140" y="181914"/>
                  </a:lnTo>
                  <a:lnTo>
                    <a:pt x="384606" y="181914"/>
                  </a:lnTo>
                  <a:lnTo>
                    <a:pt x="384606" y="185724"/>
                  </a:lnTo>
                  <a:lnTo>
                    <a:pt x="384390" y="186994"/>
                  </a:lnTo>
                  <a:lnTo>
                    <a:pt x="384606" y="185724"/>
                  </a:lnTo>
                  <a:lnTo>
                    <a:pt x="384606" y="181914"/>
                  </a:lnTo>
                  <a:lnTo>
                    <a:pt x="384302" y="181914"/>
                  </a:lnTo>
                  <a:lnTo>
                    <a:pt x="384124" y="184454"/>
                  </a:lnTo>
                  <a:lnTo>
                    <a:pt x="382562" y="184454"/>
                  </a:lnTo>
                  <a:lnTo>
                    <a:pt x="382701" y="185724"/>
                  </a:lnTo>
                  <a:lnTo>
                    <a:pt x="383120" y="185724"/>
                  </a:lnTo>
                  <a:lnTo>
                    <a:pt x="383857" y="186994"/>
                  </a:lnTo>
                  <a:lnTo>
                    <a:pt x="383108" y="186994"/>
                  </a:lnTo>
                  <a:lnTo>
                    <a:pt x="384416" y="188264"/>
                  </a:lnTo>
                  <a:lnTo>
                    <a:pt x="384784" y="188264"/>
                  </a:lnTo>
                  <a:lnTo>
                    <a:pt x="383654" y="189534"/>
                  </a:lnTo>
                  <a:lnTo>
                    <a:pt x="382841" y="189534"/>
                  </a:lnTo>
                  <a:lnTo>
                    <a:pt x="381774" y="188264"/>
                  </a:lnTo>
                  <a:lnTo>
                    <a:pt x="381215" y="192074"/>
                  </a:lnTo>
                  <a:lnTo>
                    <a:pt x="380746" y="194614"/>
                  </a:lnTo>
                  <a:lnTo>
                    <a:pt x="378879" y="193344"/>
                  </a:lnTo>
                  <a:lnTo>
                    <a:pt x="377990" y="192074"/>
                  </a:lnTo>
                  <a:lnTo>
                    <a:pt x="378244" y="192074"/>
                  </a:lnTo>
                  <a:lnTo>
                    <a:pt x="378218" y="190804"/>
                  </a:lnTo>
                  <a:lnTo>
                    <a:pt x="377990" y="189534"/>
                  </a:lnTo>
                  <a:lnTo>
                    <a:pt x="376021" y="189534"/>
                  </a:lnTo>
                  <a:lnTo>
                    <a:pt x="375297" y="188264"/>
                  </a:lnTo>
                  <a:lnTo>
                    <a:pt x="376453" y="188264"/>
                  </a:lnTo>
                  <a:lnTo>
                    <a:pt x="375691" y="185724"/>
                  </a:lnTo>
                  <a:lnTo>
                    <a:pt x="374777" y="184454"/>
                  </a:lnTo>
                  <a:lnTo>
                    <a:pt x="372008" y="184454"/>
                  </a:lnTo>
                  <a:lnTo>
                    <a:pt x="371894" y="183184"/>
                  </a:lnTo>
                  <a:lnTo>
                    <a:pt x="372313" y="183184"/>
                  </a:lnTo>
                  <a:lnTo>
                    <a:pt x="372694" y="181914"/>
                  </a:lnTo>
                  <a:lnTo>
                    <a:pt x="372198" y="181914"/>
                  </a:lnTo>
                  <a:lnTo>
                    <a:pt x="371322" y="180644"/>
                  </a:lnTo>
                  <a:lnTo>
                    <a:pt x="370814" y="179616"/>
                  </a:lnTo>
                  <a:lnTo>
                    <a:pt x="370814" y="180644"/>
                  </a:lnTo>
                  <a:lnTo>
                    <a:pt x="370674" y="181914"/>
                  </a:lnTo>
                  <a:lnTo>
                    <a:pt x="370357" y="180644"/>
                  </a:lnTo>
                  <a:lnTo>
                    <a:pt x="370814" y="180644"/>
                  </a:lnTo>
                  <a:lnTo>
                    <a:pt x="370814" y="179616"/>
                  </a:lnTo>
                  <a:lnTo>
                    <a:pt x="370078" y="178104"/>
                  </a:lnTo>
                  <a:lnTo>
                    <a:pt x="369100" y="176834"/>
                  </a:lnTo>
                  <a:lnTo>
                    <a:pt x="367792" y="175564"/>
                  </a:lnTo>
                  <a:lnTo>
                    <a:pt x="366712" y="174294"/>
                  </a:lnTo>
                  <a:lnTo>
                    <a:pt x="364350" y="174294"/>
                  </a:lnTo>
                  <a:lnTo>
                    <a:pt x="363486" y="173024"/>
                  </a:lnTo>
                  <a:lnTo>
                    <a:pt x="360603" y="173024"/>
                  </a:lnTo>
                  <a:lnTo>
                    <a:pt x="359943" y="171754"/>
                  </a:lnTo>
                  <a:lnTo>
                    <a:pt x="359295" y="171754"/>
                  </a:lnTo>
                  <a:lnTo>
                    <a:pt x="358394" y="170484"/>
                  </a:lnTo>
                  <a:lnTo>
                    <a:pt x="357162" y="170484"/>
                  </a:lnTo>
                  <a:lnTo>
                    <a:pt x="357632" y="173024"/>
                  </a:lnTo>
                  <a:lnTo>
                    <a:pt x="357454" y="174294"/>
                  </a:lnTo>
                  <a:lnTo>
                    <a:pt x="357009" y="174294"/>
                  </a:lnTo>
                  <a:lnTo>
                    <a:pt x="356590" y="173024"/>
                  </a:lnTo>
                  <a:lnTo>
                    <a:pt x="355917" y="173024"/>
                  </a:lnTo>
                  <a:lnTo>
                    <a:pt x="355536" y="174294"/>
                  </a:lnTo>
                  <a:lnTo>
                    <a:pt x="354799" y="174294"/>
                  </a:lnTo>
                  <a:lnTo>
                    <a:pt x="354799" y="232714"/>
                  </a:lnTo>
                  <a:lnTo>
                    <a:pt x="354533" y="233984"/>
                  </a:lnTo>
                  <a:lnTo>
                    <a:pt x="354342" y="235254"/>
                  </a:lnTo>
                  <a:lnTo>
                    <a:pt x="353809" y="233984"/>
                  </a:lnTo>
                  <a:lnTo>
                    <a:pt x="353250" y="233984"/>
                  </a:lnTo>
                  <a:lnTo>
                    <a:pt x="354291" y="232714"/>
                  </a:lnTo>
                  <a:lnTo>
                    <a:pt x="354799" y="232714"/>
                  </a:lnTo>
                  <a:lnTo>
                    <a:pt x="354799" y="174294"/>
                  </a:lnTo>
                  <a:lnTo>
                    <a:pt x="349910" y="174294"/>
                  </a:lnTo>
                  <a:lnTo>
                    <a:pt x="349719" y="175564"/>
                  </a:lnTo>
                  <a:lnTo>
                    <a:pt x="349885" y="176834"/>
                  </a:lnTo>
                  <a:lnTo>
                    <a:pt x="350405" y="178104"/>
                  </a:lnTo>
                  <a:lnTo>
                    <a:pt x="349770" y="176834"/>
                  </a:lnTo>
                  <a:lnTo>
                    <a:pt x="349237" y="176834"/>
                  </a:lnTo>
                  <a:lnTo>
                    <a:pt x="349389" y="178104"/>
                  </a:lnTo>
                  <a:lnTo>
                    <a:pt x="349669" y="179374"/>
                  </a:lnTo>
                  <a:lnTo>
                    <a:pt x="349097" y="179374"/>
                  </a:lnTo>
                  <a:lnTo>
                    <a:pt x="347675" y="178104"/>
                  </a:lnTo>
                  <a:lnTo>
                    <a:pt x="348030" y="179374"/>
                  </a:lnTo>
                  <a:lnTo>
                    <a:pt x="347383" y="179374"/>
                  </a:lnTo>
                  <a:lnTo>
                    <a:pt x="345706" y="180644"/>
                  </a:lnTo>
                  <a:lnTo>
                    <a:pt x="343979" y="180644"/>
                  </a:lnTo>
                  <a:lnTo>
                    <a:pt x="343928" y="181914"/>
                  </a:lnTo>
                  <a:lnTo>
                    <a:pt x="344347" y="181914"/>
                  </a:lnTo>
                  <a:lnTo>
                    <a:pt x="345236" y="183184"/>
                  </a:lnTo>
                  <a:lnTo>
                    <a:pt x="345109" y="184454"/>
                  </a:lnTo>
                  <a:lnTo>
                    <a:pt x="343319" y="184454"/>
                  </a:lnTo>
                  <a:lnTo>
                    <a:pt x="343268" y="185724"/>
                  </a:lnTo>
                  <a:lnTo>
                    <a:pt x="342925" y="186994"/>
                  </a:lnTo>
                  <a:lnTo>
                    <a:pt x="341858" y="186994"/>
                  </a:lnTo>
                  <a:lnTo>
                    <a:pt x="341947" y="188264"/>
                  </a:lnTo>
                  <a:lnTo>
                    <a:pt x="341439" y="189534"/>
                  </a:lnTo>
                  <a:lnTo>
                    <a:pt x="340817" y="190804"/>
                  </a:lnTo>
                  <a:lnTo>
                    <a:pt x="340487" y="190804"/>
                  </a:lnTo>
                  <a:lnTo>
                    <a:pt x="340461" y="192074"/>
                  </a:lnTo>
                  <a:lnTo>
                    <a:pt x="340753" y="192074"/>
                  </a:lnTo>
                  <a:lnTo>
                    <a:pt x="340283" y="193344"/>
                  </a:lnTo>
                  <a:lnTo>
                    <a:pt x="339991" y="193344"/>
                  </a:lnTo>
                  <a:lnTo>
                    <a:pt x="339979" y="195884"/>
                  </a:lnTo>
                  <a:lnTo>
                    <a:pt x="338912" y="198424"/>
                  </a:lnTo>
                  <a:lnTo>
                    <a:pt x="338429" y="199694"/>
                  </a:lnTo>
                  <a:lnTo>
                    <a:pt x="338086" y="200964"/>
                  </a:lnTo>
                  <a:lnTo>
                    <a:pt x="338658" y="200964"/>
                  </a:lnTo>
                  <a:lnTo>
                    <a:pt x="338785" y="202234"/>
                  </a:lnTo>
                  <a:lnTo>
                    <a:pt x="338150" y="204774"/>
                  </a:lnTo>
                  <a:lnTo>
                    <a:pt x="337972" y="206044"/>
                  </a:lnTo>
                  <a:lnTo>
                    <a:pt x="337413" y="206044"/>
                  </a:lnTo>
                  <a:lnTo>
                    <a:pt x="336918" y="207314"/>
                  </a:lnTo>
                  <a:lnTo>
                    <a:pt x="336461" y="209854"/>
                  </a:lnTo>
                  <a:lnTo>
                    <a:pt x="336092" y="212394"/>
                  </a:lnTo>
                  <a:lnTo>
                    <a:pt x="336105" y="213664"/>
                  </a:lnTo>
                  <a:lnTo>
                    <a:pt x="336461" y="213664"/>
                  </a:lnTo>
                  <a:lnTo>
                    <a:pt x="335648" y="216204"/>
                  </a:lnTo>
                  <a:lnTo>
                    <a:pt x="335559" y="217474"/>
                  </a:lnTo>
                  <a:lnTo>
                    <a:pt x="336232" y="218744"/>
                  </a:lnTo>
                  <a:lnTo>
                    <a:pt x="335686" y="218744"/>
                  </a:lnTo>
                  <a:lnTo>
                    <a:pt x="335457" y="220014"/>
                  </a:lnTo>
                  <a:lnTo>
                    <a:pt x="335762" y="221284"/>
                  </a:lnTo>
                  <a:lnTo>
                    <a:pt x="334581" y="223824"/>
                  </a:lnTo>
                  <a:lnTo>
                    <a:pt x="334429" y="225094"/>
                  </a:lnTo>
                  <a:lnTo>
                    <a:pt x="335254" y="226364"/>
                  </a:lnTo>
                  <a:lnTo>
                    <a:pt x="334797" y="227634"/>
                  </a:lnTo>
                  <a:lnTo>
                    <a:pt x="334695" y="228904"/>
                  </a:lnTo>
                  <a:lnTo>
                    <a:pt x="335013" y="230174"/>
                  </a:lnTo>
                  <a:lnTo>
                    <a:pt x="335445" y="230174"/>
                  </a:lnTo>
                  <a:lnTo>
                    <a:pt x="335495" y="232714"/>
                  </a:lnTo>
                  <a:lnTo>
                    <a:pt x="334225" y="232714"/>
                  </a:lnTo>
                  <a:lnTo>
                    <a:pt x="334225" y="233984"/>
                  </a:lnTo>
                  <a:lnTo>
                    <a:pt x="333971" y="233984"/>
                  </a:lnTo>
                  <a:lnTo>
                    <a:pt x="334137" y="235254"/>
                  </a:lnTo>
                  <a:lnTo>
                    <a:pt x="334708" y="235254"/>
                  </a:lnTo>
                  <a:lnTo>
                    <a:pt x="334111" y="237794"/>
                  </a:lnTo>
                  <a:lnTo>
                    <a:pt x="334213" y="239064"/>
                  </a:lnTo>
                  <a:lnTo>
                    <a:pt x="334606" y="239064"/>
                  </a:lnTo>
                  <a:lnTo>
                    <a:pt x="334035" y="240334"/>
                  </a:lnTo>
                  <a:lnTo>
                    <a:pt x="333679" y="241604"/>
                  </a:lnTo>
                  <a:lnTo>
                    <a:pt x="333502" y="242874"/>
                  </a:lnTo>
                  <a:lnTo>
                    <a:pt x="333717" y="244144"/>
                  </a:lnTo>
                  <a:lnTo>
                    <a:pt x="333844" y="244144"/>
                  </a:lnTo>
                  <a:lnTo>
                    <a:pt x="334416" y="245414"/>
                  </a:lnTo>
                  <a:lnTo>
                    <a:pt x="334505" y="246684"/>
                  </a:lnTo>
                  <a:lnTo>
                    <a:pt x="334098" y="247954"/>
                  </a:lnTo>
                  <a:lnTo>
                    <a:pt x="333476" y="247954"/>
                  </a:lnTo>
                  <a:lnTo>
                    <a:pt x="333349" y="249224"/>
                  </a:lnTo>
                  <a:lnTo>
                    <a:pt x="332828" y="250494"/>
                  </a:lnTo>
                  <a:lnTo>
                    <a:pt x="333743" y="254304"/>
                  </a:lnTo>
                  <a:lnTo>
                    <a:pt x="333121" y="254304"/>
                  </a:lnTo>
                  <a:lnTo>
                    <a:pt x="332778" y="255574"/>
                  </a:lnTo>
                  <a:lnTo>
                    <a:pt x="332727" y="256844"/>
                  </a:lnTo>
                  <a:lnTo>
                    <a:pt x="331939" y="256844"/>
                  </a:lnTo>
                  <a:lnTo>
                    <a:pt x="332028" y="258114"/>
                  </a:lnTo>
                  <a:lnTo>
                    <a:pt x="333133" y="260654"/>
                  </a:lnTo>
                  <a:lnTo>
                    <a:pt x="332232" y="260654"/>
                  </a:lnTo>
                  <a:lnTo>
                    <a:pt x="332320" y="261924"/>
                  </a:lnTo>
                  <a:lnTo>
                    <a:pt x="332549" y="263194"/>
                  </a:lnTo>
                  <a:lnTo>
                    <a:pt x="332460" y="264464"/>
                  </a:lnTo>
                  <a:lnTo>
                    <a:pt x="332371" y="268274"/>
                  </a:lnTo>
                  <a:lnTo>
                    <a:pt x="332422" y="273354"/>
                  </a:lnTo>
                  <a:lnTo>
                    <a:pt x="332333" y="274624"/>
                  </a:lnTo>
                  <a:lnTo>
                    <a:pt x="331800" y="277164"/>
                  </a:lnTo>
                  <a:lnTo>
                    <a:pt x="336372" y="277164"/>
                  </a:lnTo>
                  <a:lnTo>
                    <a:pt x="340550" y="278434"/>
                  </a:lnTo>
                  <a:lnTo>
                    <a:pt x="342595" y="279704"/>
                  </a:lnTo>
                  <a:lnTo>
                    <a:pt x="344881" y="279704"/>
                  </a:lnTo>
                  <a:lnTo>
                    <a:pt x="344881" y="278434"/>
                  </a:lnTo>
                  <a:lnTo>
                    <a:pt x="344716" y="278434"/>
                  </a:lnTo>
                  <a:lnTo>
                    <a:pt x="344779" y="277164"/>
                  </a:lnTo>
                  <a:lnTo>
                    <a:pt x="348005" y="279704"/>
                  </a:lnTo>
                  <a:lnTo>
                    <a:pt x="350481" y="279704"/>
                  </a:lnTo>
                  <a:lnTo>
                    <a:pt x="350532" y="278434"/>
                  </a:lnTo>
                  <a:lnTo>
                    <a:pt x="351142" y="279704"/>
                  </a:lnTo>
                  <a:lnTo>
                    <a:pt x="352577" y="279704"/>
                  </a:lnTo>
                  <a:lnTo>
                    <a:pt x="352767" y="278434"/>
                  </a:lnTo>
                  <a:lnTo>
                    <a:pt x="354876" y="278434"/>
                  </a:lnTo>
                  <a:lnTo>
                    <a:pt x="354838" y="275894"/>
                  </a:lnTo>
                  <a:lnTo>
                    <a:pt x="354558" y="274624"/>
                  </a:lnTo>
                  <a:lnTo>
                    <a:pt x="354063" y="274624"/>
                  </a:lnTo>
                  <a:lnTo>
                    <a:pt x="353428" y="273354"/>
                  </a:lnTo>
                  <a:lnTo>
                    <a:pt x="353148" y="272084"/>
                  </a:lnTo>
                  <a:lnTo>
                    <a:pt x="354863" y="269544"/>
                  </a:lnTo>
                  <a:lnTo>
                    <a:pt x="354711" y="267004"/>
                  </a:lnTo>
                  <a:lnTo>
                    <a:pt x="352666" y="264464"/>
                  </a:lnTo>
                  <a:lnTo>
                    <a:pt x="353656" y="264464"/>
                  </a:lnTo>
                  <a:lnTo>
                    <a:pt x="354203" y="263194"/>
                  </a:lnTo>
                  <a:lnTo>
                    <a:pt x="354076" y="263194"/>
                  </a:lnTo>
                  <a:lnTo>
                    <a:pt x="354152" y="261924"/>
                  </a:lnTo>
                  <a:lnTo>
                    <a:pt x="352196" y="261924"/>
                  </a:lnTo>
                  <a:lnTo>
                    <a:pt x="351536" y="260654"/>
                  </a:lnTo>
                  <a:lnTo>
                    <a:pt x="354063" y="260654"/>
                  </a:lnTo>
                  <a:lnTo>
                    <a:pt x="354469" y="259384"/>
                  </a:lnTo>
                  <a:lnTo>
                    <a:pt x="353910" y="258114"/>
                  </a:lnTo>
                  <a:lnTo>
                    <a:pt x="352361" y="258114"/>
                  </a:lnTo>
                  <a:lnTo>
                    <a:pt x="352285" y="259384"/>
                  </a:lnTo>
                  <a:lnTo>
                    <a:pt x="350748" y="259384"/>
                  </a:lnTo>
                  <a:lnTo>
                    <a:pt x="350240" y="258114"/>
                  </a:lnTo>
                  <a:lnTo>
                    <a:pt x="351561" y="256844"/>
                  </a:lnTo>
                  <a:lnTo>
                    <a:pt x="352132" y="256844"/>
                  </a:lnTo>
                  <a:lnTo>
                    <a:pt x="352272" y="255574"/>
                  </a:lnTo>
                  <a:lnTo>
                    <a:pt x="354355" y="254304"/>
                  </a:lnTo>
                  <a:lnTo>
                    <a:pt x="354647" y="253034"/>
                  </a:lnTo>
                  <a:lnTo>
                    <a:pt x="354939" y="251764"/>
                  </a:lnTo>
                  <a:lnTo>
                    <a:pt x="355193" y="250494"/>
                  </a:lnTo>
                  <a:lnTo>
                    <a:pt x="355739" y="250494"/>
                  </a:lnTo>
                  <a:lnTo>
                    <a:pt x="356577" y="249224"/>
                  </a:lnTo>
                  <a:lnTo>
                    <a:pt x="356209" y="247954"/>
                  </a:lnTo>
                  <a:lnTo>
                    <a:pt x="356209" y="246684"/>
                  </a:lnTo>
                  <a:lnTo>
                    <a:pt x="354380" y="246684"/>
                  </a:lnTo>
                  <a:lnTo>
                    <a:pt x="353885" y="245948"/>
                  </a:lnTo>
                  <a:lnTo>
                    <a:pt x="353885" y="251764"/>
                  </a:lnTo>
                  <a:lnTo>
                    <a:pt x="353606" y="253034"/>
                  </a:lnTo>
                  <a:lnTo>
                    <a:pt x="353288" y="253034"/>
                  </a:lnTo>
                  <a:lnTo>
                    <a:pt x="352933" y="251764"/>
                  </a:lnTo>
                  <a:lnTo>
                    <a:pt x="353885" y="251764"/>
                  </a:lnTo>
                  <a:lnTo>
                    <a:pt x="353885" y="245948"/>
                  </a:lnTo>
                  <a:lnTo>
                    <a:pt x="353529" y="245414"/>
                  </a:lnTo>
                  <a:lnTo>
                    <a:pt x="353047" y="246684"/>
                  </a:lnTo>
                  <a:lnTo>
                    <a:pt x="352869" y="245414"/>
                  </a:lnTo>
                  <a:lnTo>
                    <a:pt x="353529" y="245414"/>
                  </a:lnTo>
                  <a:lnTo>
                    <a:pt x="355307" y="245414"/>
                  </a:lnTo>
                  <a:lnTo>
                    <a:pt x="354025" y="241604"/>
                  </a:lnTo>
                  <a:lnTo>
                    <a:pt x="353720" y="240334"/>
                  </a:lnTo>
                  <a:lnTo>
                    <a:pt x="354520" y="237794"/>
                  </a:lnTo>
                  <a:lnTo>
                    <a:pt x="355422" y="235254"/>
                  </a:lnTo>
                  <a:lnTo>
                    <a:pt x="357047" y="236524"/>
                  </a:lnTo>
                  <a:lnTo>
                    <a:pt x="356793" y="235254"/>
                  </a:lnTo>
                  <a:lnTo>
                    <a:pt x="356857" y="233984"/>
                  </a:lnTo>
                  <a:lnTo>
                    <a:pt x="356641" y="233984"/>
                  </a:lnTo>
                  <a:lnTo>
                    <a:pt x="355790" y="232714"/>
                  </a:lnTo>
                  <a:lnTo>
                    <a:pt x="355079" y="232714"/>
                  </a:lnTo>
                  <a:lnTo>
                    <a:pt x="355130" y="231444"/>
                  </a:lnTo>
                  <a:lnTo>
                    <a:pt x="356031" y="228904"/>
                  </a:lnTo>
                  <a:lnTo>
                    <a:pt x="354812" y="225094"/>
                  </a:lnTo>
                  <a:lnTo>
                    <a:pt x="355117" y="225094"/>
                  </a:lnTo>
                  <a:lnTo>
                    <a:pt x="356019" y="223824"/>
                  </a:lnTo>
                  <a:lnTo>
                    <a:pt x="355371" y="223824"/>
                  </a:lnTo>
                  <a:lnTo>
                    <a:pt x="355079" y="222554"/>
                  </a:lnTo>
                  <a:lnTo>
                    <a:pt x="355384" y="221284"/>
                  </a:lnTo>
                  <a:lnTo>
                    <a:pt x="356222" y="221284"/>
                  </a:lnTo>
                  <a:lnTo>
                    <a:pt x="355549" y="220014"/>
                  </a:lnTo>
                  <a:lnTo>
                    <a:pt x="355917" y="220014"/>
                  </a:lnTo>
                  <a:lnTo>
                    <a:pt x="356044" y="218744"/>
                  </a:lnTo>
                  <a:lnTo>
                    <a:pt x="356184" y="218744"/>
                  </a:lnTo>
                  <a:lnTo>
                    <a:pt x="357581" y="217474"/>
                  </a:lnTo>
                  <a:lnTo>
                    <a:pt x="357009" y="216204"/>
                  </a:lnTo>
                  <a:lnTo>
                    <a:pt x="356450" y="217474"/>
                  </a:lnTo>
                  <a:lnTo>
                    <a:pt x="355015" y="217474"/>
                  </a:lnTo>
                  <a:lnTo>
                    <a:pt x="355955" y="216204"/>
                  </a:lnTo>
                  <a:lnTo>
                    <a:pt x="357009" y="216204"/>
                  </a:lnTo>
                  <a:lnTo>
                    <a:pt x="357809" y="213664"/>
                  </a:lnTo>
                  <a:lnTo>
                    <a:pt x="357657" y="213664"/>
                  </a:lnTo>
                  <a:lnTo>
                    <a:pt x="357695" y="212394"/>
                  </a:lnTo>
                  <a:lnTo>
                    <a:pt x="357962" y="211124"/>
                  </a:lnTo>
                  <a:lnTo>
                    <a:pt x="359016" y="211124"/>
                  </a:lnTo>
                  <a:lnTo>
                    <a:pt x="359587" y="209854"/>
                  </a:lnTo>
                  <a:lnTo>
                    <a:pt x="359714" y="208584"/>
                  </a:lnTo>
                  <a:lnTo>
                    <a:pt x="359752" y="207314"/>
                  </a:lnTo>
                  <a:lnTo>
                    <a:pt x="359270" y="207314"/>
                  </a:lnTo>
                  <a:lnTo>
                    <a:pt x="358267" y="206044"/>
                  </a:lnTo>
                  <a:lnTo>
                    <a:pt x="358813" y="206044"/>
                  </a:lnTo>
                  <a:lnTo>
                    <a:pt x="358889" y="204774"/>
                  </a:lnTo>
                  <a:lnTo>
                    <a:pt x="358838" y="203504"/>
                  </a:lnTo>
                  <a:lnTo>
                    <a:pt x="360743" y="202234"/>
                  </a:lnTo>
                  <a:lnTo>
                    <a:pt x="362127" y="204774"/>
                  </a:lnTo>
                  <a:lnTo>
                    <a:pt x="362877" y="206044"/>
                  </a:lnTo>
                  <a:lnTo>
                    <a:pt x="362966" y="207314"/>
                  </a:lnTo>
                  <a:lnTo>
                    <a:pt x="365963" y="211124"/>
                  </a:lnTo>
                  <a:lnTo>
                    <a:pt x="367957" y="214934"/>
                  </a:lnTo>
                  <a:lnTo>
                    <a:pt x="368935" y="217474"/>
                  </a:lnTo>
                  <a:lnTo>
                    <a:pt x="369531" y="218744"/>
                  </a:lnTo>
                  <a:lnTo>
                    <a:pt x="370916" y="221284"/>
                  </a:lnTo>
                  <a:lnTo>
                    <a:pt x="371017" y="222554"/>
                  </a:lnTo>
                  <a:lnTo>
                    <a:pt x="371602" y="222554"/>
                  </a:lnTo>
                  <a:lnTo>
                    <a:pt x="372681" y="223824"/>
                  </a:lnTo>
                  <a:lnTo>
                    <a:pt x="374929" y="228904"/>
                  </a:lnTo>
                  <a:lnTo>
                    <a:pt x="375666" y="230174"/>
                  </a:lnTo>
                  <a:lnTo>
                    <a:pt x="376910" y="232714"/>
                  </a:lnTo>
                  <a:lnTo>
                    <a:pt x="377786" y="233984"/>
                  </a:lnTo>
                  <a:lnTo>
                    <a:pt x="378383" y="235254"/>
                  </a:lnTo>
                  <a:lnTo>
                    <a:pt x="379120" y="235254"/>
                  </a:lnTo>
                  <a:lnTo>
                    <a:pt x="382308" y="236524"/>
                  </a:lnTo>
                  <a:lnTo>
                    <a:pt x="381901" y="236524"/>
                  </a:lnTo>
                  <a:lnTo>
                    <a:pt x="382104" y="237794"/>
                  </a:lnTo>
                  <a:lnTo>
                    <a:pt x="382905" y="239064"/>
                  </a:lnTo>
                  <a:lnTo>
                    <a:pt x="384848" y="240334"/>
                  </a:lnTo>
                  <a:lnTo>
                    <a:pt x="385699" y="240334"/>
                  </a:lnTo>
                  <a:lnTo>
                    <a:pt x="387477" y="241604"/>
                  </a:lnTo>
                  <a:lnTo>
                    <a:pt x="388010" y="240334"/>
                  </a:lnTo>
                  <a:lnTo>
                    <a:pt x="388721" y="240334"/>
                  </a:lnTo>
                  <a:lnTo>
                    <a:pt x="389191" y="241604"/>
                  </a:lnTo>
                  <a:lnTo>
                    <a:pt x="390842" y="241604"/>
                  </a:lnTo>
                  <a:lnTo>
                    <a:pt x="391121" y="240334"/>
                  </a:lnTo>
                  <a:lnTo>
                    <a:pt x="393255" y="241604"/>
                  </a:lnTo>
                  <a:lnTo>
                    <a:pt x="393458" y="240334"/>
                  </a:lnTo>
                  <a:lnTo>
                    <a:pt x="393534" y="239064"/>
                  </a:lnTo>
                  <a:lnTo>
                    <a:pt x="395046" y="240334"/>
                  </a:lnTo>
                  <a:lnTo>
                    <a:pt x="396659" y="241604"/>
                  </a:lnTo>
                  <a:lnTo>
                    <a:pt x="398399" y="242874"/>
                  </a:lnTo>
                  <a:lnTo>
                    <a:pt x="399643" y="242874"/>
                  </a:lnTo>
                  <a:lnTo>
                    <a:pt x="399224" y="241604"/>
                  </a:lnTo>
                  <a:lnTo>
                    <a:pt x="401129" y="241604"/>
                  </a:lnTo>
                  <a:lnTo>
                    <a:pt x="402209" y="242874"/>
                  </a:lnTo>
                  <a:lnTo>
                    <a:pt x="402323" y="241604"/>
                  </a:lnTo>
                  <a:lnTo>
                    <a:pt x="402767" y="240334"/>
                  </a:lnTo>
                  <a:lnTo>
                    <a:pt x="403567" y="241604"/>
                  </a:lnTo>
                  <a:lnTo>
                    <a:pt x="404075" y="242874"/>
                  </a:lnTo>
                  <a:lnTo>
                    <a:pt x="405091" y="242874"/>
                  </a:lnTo>
                  <a:lnTo>
                    <a:pt x="405358" y="241604"/>
                  </a:lnTo>
                  <a:lnTo>
                    <a:pt x="405142" y="240334"/>
                  </a:lnTo>
                  <a:lnTo>
                    <a:pt x="404787" y="239064"/>
                  </a:lnTo>
                  <a:lnTo>
                    <a:pt x="404901" y="237794"/>
                  </a:lnTo>
                  <a:lnTo>
                    <a:pt x="405244" y="237794"/>
                  </a:lnTo>
                  <a:lnTo>
                    <a:pt x="405371" y="236524"/>
                  </a:lnTo>
                  <a:lnTo>
                    <a:pt x="405218" y="235254"/>
                  </a:lnTo>
                  <a:lnTo>
                    <a:pt x="405574" y="235254"/>
                  </a:lnTo>
                  <a:lnTo>
                    <a:pt x="406501" y="236524"/>
                  </a:lnTo>
                  <a:lnTo>
                    <a:pt x="407174" y="236524"/>
                  </a:lnTo>
                  <a:lnTo>
                    <a:pt x="406831" y="235254"/>
                  </a:lnTo>
                  <a:lnTo>
                    <a:pt x="406717" y="233984"/>
                  </a:lnTo>
                  <a:lnTo>
                    <a:pt x="406425" y="232714"/>
                  </a:lnTo>
                  <a:lnTo>
                    <a:pt x="405485" y="232714"/>
                  </a:lnTo>
                  <a:lnTo>
                    <a:pt x="403783" y="231444"/>
                  </a:lnTo>
                  <a:lnTo>
                    <a:pt x="403631" y="230174"/>
                  </a:lnTo>
                  <a:lnTo>
                    <a:pt x="402285" y="228904"/>
                  </a:lnTo>
                  <a:lnTo>
                    <a:pt x="402107" y="227634"/>
                  </a:lnTo>
                  <a:lnTo>
                    <a:pt x="405193" y="227634"/>
                  </a:lnTo>
                  <a:lnTo>
                    <a:pt x="404850" y="226364"/>
                  </a:lnTo>
                  <a:lnTo>
                    <a:pt x="404774" y="225094"/>
                  </a:lnTo>
                  <a:lnTo>
                    <a:pt x="405676" y="225094"/>
                  </a:lnTo>
                  <a:lnTo>
                    <a:pt x="405625" y="223824"/>
                  </a:lnTo>
                  <a:lnTo>
                    <a:pt x="404342" y="223824"/>
                  </a:lnTo>
                  <a:lnTo>
                    <a:pt x="403580" y="222554"/>
                  </a:lnTo>
                  <a:lnTo>
                    <a:pt x="403733" y="222554"/>
                  </a:lnTo>
                  <a:lnTo>
                    <a:pt x="404507" y="221284"/>
                  </a:lnTo>
                  <a:lnTo>
                    <a:pt x="403415" y="220014"/>
                  </a:lnTo>
                  <a:lnTo>
                    <a:pt x="402463" y="220014"/>
                  </a:lnTo>
                  <a:lnTo>
                    <a:pt x="402463" y="222554"/>
                  </a:lnTo>
                  <a:lnTo>
                    <a:pt x="402234" y="222554"/>
                  </a:lnTo>
                  <a:lnTo>
                    <a:pt x="401243" y="223824"/>
                  </a:lnTo>
                  <a:lnTo>
                    <a:pt x="401243" y="222554"/>
                  </a:lnTo>
                  <a:lnTo>
                    <a:pt x="401383" y="221284"/>
                  </a:lnTo>
                  <a:lnTo>
                    <a:pt x="401942" y="221284"/>
                  </a:lnTo>
                  <a:lnTo>
                    <a:pt x="402463" y="222554"/>
                  </a:lnTo>
                  <a:lnTo>
                    <a:pt x="402463" y="220014"/>
                  </a:lnTo>
                  <a:lnTo>
                    <a:pt x="402234" y="220014"/>
                  </a:lnTo>
                  <a:lnTo>
                    <a:pt x="402704" y="218744"/>
                  </a:lnTo>
                  <a:lnTo>
                    <a:pt x="403275" y="218744"/>
                  </a:lnTo>
                  <a:lnTo>
                    <a:pt x="403567" y="220014"/>
                  </a:lnTo>
                  <a:lnTo>
                    <a:pt x="404749" y="220014"/>
                  </a:lnTo>
                  <a:lnTo>
                    <a:pt x="405434" y="218744"/>
                  </a:lnTo>
                  <a:lnTo>
                    <a:pt x="405485" y="217474"/>
                  </a:lnTo>
                  <a:lnTo>
                    <a:pt x="404825" y="217474"/>
                  </a:lnTo>
                  <a:lnTo>
                    <a:pt x="404825" y="216204"/>
                  </a:lnTo>
                  <a:lnTo>
                    <a:pt x="405434" y="216204"/>
                  </a:lnTo>
                  <a:lnTo>
                    <a:pt x="403148" y="214490"/>
                  </a:lnTo>
                  <a:lnTo>
                    <a:pt x="403148" y="217474"/>
                  </a:lnTo>
                  <a:lnTo>
                    <a:pt x="402501" y="218744"/>
                  </a:lnTo>
                  <a:lnTo>
                    <a:pt x="402640" y="217474"/>
                  </a:lnTo>
                  <a:lnTo>
                    <a:pt x="403148" y="217474"/>
                  </a:lnTo>
                  <a:lnTo>
                    <a:pt x="403148" y="214490"/>
                  </a:lnTo>
                  <a:lnTo>
                    <a:pt x="402082" y="213677"/>
                  </a:lnTo>
                  <a:lnTo>
                    <a:pt x="402082" y="217474"/>
                  </a:lnTo>
                  <a:lnTo>
                    <a:pt x="401167" y="218744"/>
                  </a:lnTo>
                  <a:lnTo>
                    <a:pt x="400735" y="217474"/>
                  </a:lnTo>
                  <a:lnTo>
                    <a:pt x="402082" y="217474"/>
                  </a:lnTo>
                  <a:lnTo>
                    <a:pt x="402082" y="213677"/>
                  </a:lnTo>
                  <a:lnTo>
                    <a:pt x="401675" y="212394"/>
                  </a:lnTo>
                  <a:lnTo>
                    <a:pt x="404926" y="212394"/>
                  </a:lnTo>
                  <a:lnTo>
                    <a:pt x="406260" y="209854"/>
                  </a:lnTo>
                  <a:lnTo>
                    <a:pt x="404533" y="209854"/>
                  </a:lnTo>
                  <a:lnTo>
                    <a:pt x="403707" y="208584"/>
                  </a:lnTo>
                  <a:lnTo>
                    <a:pt x="403758" y="207314"/>
                  </a:lnTo>
                  <a:lnTo>
                    <a:pt x="402856" y="207314"/>
                  </a:lnTo>
                  <a:lnTo>
                    <a:pt x="402666" y="206044"/>
                  </a:lnTo>
                  <a:lnTo>
                    <a:pt x="402437" y="204774"/>
                  </a:lnTo>
                  <a:lnTo>
                    <a:pt x="404622" y="204774"/>
                  </a:lnTo>
                  <a:lnTo>
                    <a:pt x="405206" y="206044"/>
                  </a:lnTo>
                  <a:lnTo>
                    <a:pt x="405752" y="204774"/>
                  </a:lnTo>
                  <a:lnTo>
                    <a:pt x="406463" y="204774"/>
                  </a:lnTo>
                  <a:lnTo>
                    <a:pt x="407339" y="206044"/>
                  </a:lnTo>
                  <a:lnTo>
                    <a:pt x="407746" y="204774"/>
                  </a:lnTo>
                  <a:lnTo>
                    <a:pt x="407301" y="203504"/>
                  </a:lnTo>
                  <a:lnTo>
                    <a:pt x="404837" y="203504"/>
                  </a:lnTo>
                  <a:lnTo>
                    <a:pt x="405892" y="202234"/>
                  </a:lnTo>
                  <a:lnTo>
                    <a:pt x="402374" y="202234"/>
                  </a:lnTo>
                  <a:lnTo>
                    <a:pt x="401434" y="203492"/>
                  </a:lnTo>
                  <a:lnTo>
                    <a:pt x="401434" y="207314"/>
                  </a:lnTo>
                  <a:lnTo>
                    <a:pt x="401434" y="208584"/>
                  </a:lnTo>
                  <a:lnTo>
                    <a:pt x="401142" y="208584"/>
                  </a:lnTo>
                  <a:lnTo>
                    <a:pt x="400100" y="209854"/>
                  </a:lnTo>
                  <a:lnTo>
                    <a:pt x="399770" y="209854"/>
                  </a:lnTo>
                  <a:lnTo>
                    <a:pt x="399110" y="208584"/>
                  </a:lnTo>
                  <a:lnTo>
                    <a:pt x="398894" y="208584"/>
                  </a:lnTo>
                  <a:lnTo>
                    <a:pt x="398843" y="207314"/>
                  </a:lnTo>
                  <a:lnTo>
                    <a:pt x="398983" y="207314"/>
                  </a:lnTo>
                  <a:lnTo>
                    <a:pt x="399643" y="208584"/>
                  </a:lnTo>
                  <a:lnTo>
                    <a:pt x="400456" y="208584"/>
                  </a:lnTo>
                  <a:lnTo>
                    <a:pt x="401434" y="207314"/>
                  </a:lnTo>
                  <a:lnTo>
                    <a:pt x="401434" y="203492"/>
                  </a:lnTo>
                  <a:lnTo>
                    <a:pt x="400977" y="202234"/>
                  </a:lnTo>
                  <a:lnTo>
                    <a:pt x="401459" y="200964"/>
                  </a:lnTo>
                  <a:lnTo>
                    <a:pt x="403593" y="200964"/>
                  </a:lnTo>
                  <a:lnTo>
                    <a:pt x="404558" y="199694"/>
                  </a:lnTo>
                  <a:lnTo>
                    <a:pt x="404088" y="198424"/>
                  </a:lnTo>
                  <a:lnTo>
                    <a:pt x="403440" y="197154"/>
                  </a:lnTo>
                  <a:lnTo>
                    <a:pt x="403999" y="197154"/>
                  </a:lnTo>
                  <a:lnTo>
                    <a:pt x="404037" y="195884"/>
                  </a:lnTo>
                  <a:lnTo>
                    <a:pt x="403402" y="195884"/>
                  </a:lnTo>
                  <a:lnTo>
                    <a:pt x="402882" y="194614"/>
                  </a:lnTo>
                  <a:lnTo>
                    <a:pt x="403136" y="194614"/>
                  </a:lnTo>
                  <a:lnTo>
                    <a:pt x="404088" y="193344"/>
                  </a:lnTo>
                  <a:lnTo>
                    <a:pt x="404952" y="193344"/>
                  </a:lnTo>
                  <a:lnTo>
                    <a:pt x="405028" y="192074"/>
                  </a:lnTo>
                  <a:lnTo>
                    <a:pt x="404368" y="189534"/>
                  </a:lnTo>
                  <a:lnTo>
                    <a:pt x="402920" y="189534"/>
                  </a:lnTo>
                  <a:lnTo>
                    <a:pt x="403275" y="188264"/>
                  </a:lnTo>
                  <a:lnTo>
                    <a:pt x="403872" y="188264"/>
                  </a:lnTo>
                  <a:lnTo>
                    <a:pt x="404152" y="186994"/>
                  </a:lnTo>
                  <a:lnTo>
                    <a:pt x="403047" y="186994"/>
                  </a:lnTo>
                  <a:lnTo>
                    <a:pt x="403161" y="185724"/>
                  </a:lnTo>
                  <a:lnTo>
                    <a:pt x="405422" y="186994"/>
                  </a:lnTo>
                  <a:lnTo>
                    <a:pt x="404850" y="184454"/>
                  </a:lnTo>
                  <a:lnTo>
                    <a:pt x="404050" y="181914"/>
                  </a:lnTo>
                  <a:lnTo>
                    <a:pt x="405282" y="183184"/>
                  </a:lnTo>
                  <a:lnTo>
                    <a:pt x="406031" y="184454"/>
                  </a:lnTo>
                  <a:lnTo>
                    <a:pt x="406450" y="183184"/>
                  </a:lnTo>
                  <a:lnTo>
                    <a:pt x="405853" y="181914"/>
                  </a:lnTo>
                  <a:lnTo>
                    <a:pt x="405638" y="181914"/>
                  </a:lnTo>
                  <a:lnTo>
                    <a:pt x="405257" y="179374"/>
                  </a:lnTo>
                  <a:lnTo>
                    <a:pt x="405028" y="178104"/>
                  </a:lnTo>
                  <a:lnTo>
                    <a:pt x="405523" y="176834"/>
                  </a:lnTo>
                  <a:lnTo>
                    <a:pt x="408228" y="176834"/>
                  </a:lnTo>
                  <a:lnTo>
                    <a:pt x="409943" y="178104"/>
                  </a:lnTo>
                  <a:lnTo>
                    <a:pt x="410679" y="179374"/>
                  </a:lnTo>
                  <a:lnTo>
                    <a:pt x="411340" y="180644"/>
                  </a:lnTo>
                  <a:lnTo>
                    <a:pt x="412153" y="181914"/>
                  </a:lnTo>
                  <a:lnTo>
                    <a:pt x="413131" y="184454"/>
                  </a:lnTo>
                  <a:lnTo>
                    <a:pt x="414083" y="185724"/>
                  </a:lnTo>
                  <a:lnTo>
                    <a:pt x="415861" y="188264"/>
                  </a:lnTo>
                  <a:lnTo>
                    <a:pt x="416420" y="189534"/>
                  </a:lnTo>
                  <a:lnTo>
                    <a:pt x="415861" y="189534"/>
                  </a:lnTo>
                  <a:lnTo>
                    <a:pt x="415988" y="190804"/>
                  </a:lnTo>
                  <a:lnTo>
                    <a:pt x="416788" y="190804"/>
                  </a:lnTo>
                  <a:lnTo>
                    <a:pt x="417537" y="192074"/>
                  </a:lnTo>
                  <a:lnTo>
                    <a:pt x="418426" y="194614"/>
                  </a:lnTo>
                  <a:lnTo>
                    <a:pt x="418668" y="194614"/>
                  </a:lnTo>
                  <a:lnTo>
                    <a:pt x="419036" y="195884"/>
                  </a:lnTo>
                  <a:lnTo>
                    <a:pt x="419150" y="197154"/>
                  </a:lnTo>
                  <a:lnTo>
                    <a:pt x="419925" y="198424"/>
                  </a:lnTo>
                  <a:lnTo>
                    <a:pt x="421449" y="199694"/>
                  </a:lnTo>
                  <a:lnTo>
                    <a:pt x="421170" y="200964"/>
                  </a:lnTo>
                  <a:lnTo>
                    <a:pt x="421386" y="202234"/>
                  </a:lnTo>
                  <a:lnTo>
                    <a:pt x="422033" y="202234"/>
                  </a:lnTo>
                  <a:lnTo>
                    <a:pt x="422910" y="203504"/>
                  </a:lnTo>
                  <a:lnTo>
                    <a:pt x="423583" y="204774"/>
                  </a:lnTo>
                  <a:lnTo>
                    <a:pt x="423202" y="207314"/>
                  </a:lnTo>
                  <a:lnTo>
                    <a:pt x="423976" y="208584"/>
                  </a:lnTo>
                  <a:lnTo>
                    <a:pt x="425932" y="211124"/>
                  </a:lnTo>
                  <a:lnTo>
                    <a:pt x="426097" y="212394"/>
                  </a:lnTo>
                  <a:lnTo>
                    <a:pt x="427177" y="214934"/>
                  </a:lnTo>
                  <a:lnTo>
                    <a:pt x="429171" y="217474"/>
                  </a:lnTo>
                  <a:lnTo>
                    <a:pt x="431342" y="220014"/>
                  </a:lnTo>
                  <a:lnTo>
                    <a:pt x="432092" y="221284"/>
                  </a:lnTo>
                  <a:lnTo>
                    <a:pt x="432574" y="222554"/>
                  </a:lnTo>
                  <a:lnTo>
                    <a:pt x="432803" y="223824"/>
                  </a:lnTo>
                  <a:lnTo>
                    <a:pt x="434098" y="226364"/>
                  </a:lnTo>
                  <a:lnTo>
                    <a:pt x="434695" y="227634"/>
                  </a:lnTo>
                  <a:lnTo>
                    <a:pt x="435152" y="228904"/>
                  </a:lnTo>
                  <a:lnTo>
                    <a:pt x="435724" y="230174"/>
                  </a:lnTo>
                  <a:lnTo>
                    <a:pt x="437235" y="231444"/>
                  </a:lnTo>
                  <a:lnTo>
                    <a:pt x="438010" y="233984"/>
                  </a:lnTo>
                  <a:lnTo>
                    <a:pt x="438899" y="236524"/>
                  </a:lnTo>
                  <a:lnTo>
                    <a:pt x="439902" y="237794"/>
                  </a:lnTo>
                  <a:lnTo>
                    <a:pt x="440118" y="237794"/>
                  </a:lnTo>
                  <a:lnTo>
                    <a:pt x="440499" y="236524"/>
                  </a:lnTo>
                  <a:lnTo>
                    <a:pt x="442239" y="236524"/>
                  </a:lnTo>
                  <a:lnTo>
                    <a:pt x="442023" y="237794"/>
                  </a:lnTo>
                  <a:lnTo>
                    <a:pt x="442175" y="239064"/>
                  </a:lnTo>
                  <a:lnTo>
                    <a:pt x="442595" y="239064"/>
                  </a:lnTo>
                  <a:lnTo>
                    <a:pt x="443839" y="237794"/>
                  </a:lnTo>
                  <a:lnTo>
                    <a:pt x="444715" y="239064"/>
                  </a:lnTo>
                  <a:lnTo>
                    <a:pt x="446112" y="239064"/>
                  </a:lnTo>
                  <a:lnTo>
                    <a:pt x="446430" y="240334"/>
                  </a:lnTo>
                  <a:lnTo>
                    <a:pt x="447078" y="240334"/>
                  </a:lnTo>
                  <a:lnTo>
                    <a:pt x="447560" y="239064"/>
                  </a:lnTo>
                  <a:lnTo>
                    <a:pt x="447903" y="239064"/>
                  </a:lnTo>
                  <a:lnTo>
                    <a:pt x="446633" y="237794"/>
                  </a:lnTo>
                  <a:lnTo>
                    <a:pt x="445960" y="237794"/>
                  </a:lnTo>
                  <a:lnTo>
                    <a:pt x="446735" y="236524"/>
                  </a:lnTo>
                  <a:lnTo>
                    <a:pt x="447014" y="235254"/>
                  </a:lnTo>
                  <a:lnTo>
                    <a:pt x="446824" y="233984"/>
                  </a:lnTo>
                  <a:lnTo>
                    <a:pt x="448513" y="232714"/>
                  </a:lnTo>
                  <a:lnTo>
                    <a:pt x="449338" y="232714"/>
                  </a:lnTo>
                  <a:lnTo>
                    <a:pt x="449237" y="231444"/>
                  </a:lnTo>
                  <a:lnTo>
                    <a:pt x="449656" y="232714"/>
                  </a:lnTo>
                  <a:lnTo>
                    <a:pt x="450964" y="232714"/>
                  </a:lnTo>
                  <a:lnTo>
                    <a:pt x="451891" y="231444"/>
                  </a:lnTo>
                  <a:lnTo>
                    <a:pt x="453745" y="228904"/>
                  </a:lnTo>
                  <a:lnTo>
                    <a:pt x="452196" y="226364"/>
                  </a:lnTo>
                  <a:lnTo>
                    <a:pt x="452018" y="225094"/>
                  </a:lnTo>
                  <a:lnTo>
                    <a:pt x="452602" y="223824"/>
                  </a:lnTo>
                  <a:lnTo>
                    <a:pt x="453923" y="222554"/>
                  </a:lnTo>
                  <a:close/>
                </a:path>
                <a:path w="697865" h="684529">
                  <a:moveTo>
                    <a:pt x="474789" y="414058"/>
                  </a:moveTo>
                  <a:lnTo>
                    <a:pt x="474649" y="411518"/>
                  </a:lnTo>
                  <a:lnTo>
                    <a:pt x="473900" y="411518"/>
                  </a:lnTo>
                  <a:lnTo>
                    <a:pt x="472592" y="410248"/>
                  </a:lnTo>
                  <a:lnTo>
                    <a:pt x="471843" y="410248"/>
                  </a:lnTo>
                  <a:lnTo>
                    <a:pt x="471779" y="411518"/>
                  </a:lnTo>
                  <a:lnTo>
                    <a:pt x="471563" y="411518"/>
                  </a:lnTo>
                  <a:lnTo>
                    <a:pt x="470687" y="412788"/>
                  </a:lnTo>
                  <a:lnTo>
                    <a:pt x="470065" y="411518"/>
                  </a:lnTo>
                  <a:lnTo>
                    <a:pt x="469252" y="411518"/>
                  </a:lnTo>
                  <a:lnTo>
                    <a:pt x="468261" y="408978"/>
                  </a:lnTo>
                  <a:lnTo>
                    <a:pt x="467461" y="407708"/>
                  </a:lnTo>
                  <a:lnTo>
                    <a:pt x="466191" y="407708"/>
                  </a:lnTo>
                  <a:lnTo>
                    <a:pt x="465404" y="408978"/>
                  </a:lnTo>
                  <a:lnTo>
                    <a:pt x="464235" y="408978"/>
                  </a:lnTo>
                  <a:lnTo>
                    <a:pt x="463638" y="407708"/>
                  </a:lnTo>
                  <a:lnTo>
                    <a:pt x="463029" y="407708"/>
                  </a:lnTo>
                  <a:lnTo>
                    <a:pt x="462305" y="406438"/>
                  </a:lnTo>
                  <a:lnTo>
                    <a:pt x="461175" y="406438"/>
                  </a:lnTo>
                  <a:lnTo>
                    <a:pt x="460146" y="405168"/>
                  </a:lnTo>
                  <a:lnTo>
                    <a:pt x="459524" y="405168"/>
                  </a:lnTo>
                  <a:lnTo>
                    <a:pt x="458889" y="406438"/>
                  </a:lnTo>
                  <a:lnTo>
                    <a:pt x="458279" y="406438"/>
                  </a:lnTo>
                  <a:lnTo>
                    <a:pt x="457466" y="405168"/>
                  </a:lnTo>
                  <a:lnTo>
                    <a:pt x="456628" y="405168"/>
                  </a:lnTo>
                  <a:lnTo>
                    <a:pt x="455752" y="406438"/>
                  </a:lnTo>
                  <a:lnTo>
                    <a:pt x="455701" y="407708"/>
                  </a:lnTo>
                  <a:lnTo>
                    <a:pt x="455295" y="408978"/>
                  </a:lnTo>
                  <a:lnTo>
                    <a:pt x="452767" y="408978"/>
                  </a:lnTo>
                  <a:lnTo>
                    <a:pt x="452526" y="410248"/>
                  </a:lnTo>
                  <a:lnTo>
                    <a:pt x="452678" y="411518"/>
                  </a:lnTo>
                  <a:lnTo>
                    <a:pt x="450634" y="411518"/>
                  </a:lnTo>
                  <a:lnTo>
                    <a:pt x="449999" y="412788"/>
                  </a:lnTo>
                  <a:lnTo>
                    <a:pt x="448970" y="412788"/>
                  </a:lnTo>
                  <a:lnTo>
                    <a:pt x="447890" y="414058"/>
                  </a:lnTo>
                  <a:lnTo>
                    <a:pt x="446887" y="414058"/>
                  </a:lnTo>
                  <a:lnTo>
                    <a:pt x="445008" y="415328"/>
                  </a:lnTo>
                  <a:lnTo>
                    <a:pt x="443826" y="416598"/>
                  </a:lnTo>
                  <a:lnTo>
                    <a:pt x="443623" y="417868"/>
                  </a:lnTo>
                  <a:lnTo>
                    <a:pt x="473532" y="417868"/>
                  </a:lnTo>
                  <a:lnTo>
                    <a:pt x="474649" y="416598"/>
                  </a:lnTo>
                  <a:lnTo>
                    <a:pt x="474332" y="415328"/>
                  </a:lnTo>
                  <a:lnTo>
                    <a:pt x="472681" y="415328"/>
                  </a:lnTo>
                  <a:lnTo>
                    <a:pt x="472998" y="414058"/>
                  </a:lnTo>
                  <a:lnTo>
                    <a:pt x="474789" y="414058"/>
                  </a:lnTo>
                  <a:close/>
                </a:path>
                <a:path w="697865" h="684529">
                  <a:moveTo>
                    <a:pt x="482295" y="97586"/>
                  </a:moveTo>
                  <a:lnTo>
                    <a:pt x="481596" y="98221"/>
                  </a:lnTo>
                  <a:lnTo>
                    <a:pt x="482155" y="98729"/>
                  </a:lnTo>
                  <a:lnTo>
                    <a:pt x="482295" y="98602"/>
                  </a:lnTo>
                  <a:lnTo>
                    <a:pt x="482295" y="97586"/>
                  </a:lnTo>
                  <a:close/>
                </a:path>
                <a:path w="697865" h="684529">
                  <a:moveTo>
                    <a:pt x="489165" y="177088"/>
                  </a:moveTo>
                  <a:lnTo>
                    <a:pt x="488861" y="176580"/>
                  </a:lnTo>
                  <a:lnTo>
                    <a:pt x="488607" y="176580"/>
                  </a:lnTo>
                  <a:lnTo>
                    <a:pt x="488530" y="176453"/>
                  </a:lnTo>
                  <a:lnTo>
                    <a:pt x="488276" y="176580"/>
                  </a:lnTo>
                  <a:lnTo>
                    <a:pt x="487870" y="176834"/>
                  </a:lnTo>
                  <a:lnTo>
                    <a:pt x="489165" y="177088"/>
                  </a:lnTo>
                  <a:close/>
                </a:path>
                <a:path w="697865" h="684529">
                  <a:moveTo>
                    <a:pt x="489496" y="131495"/>
                  </a:moveTo>
                  <a:lnTo>
                    <a:pt x="489432" y="130860"/>
                  </a:lnTo>
                  <a:lnTo>
                    <a:pt x="489356" y="130733"/>
                  </a:lnTo>
                  <a:lnTo>
                    <a:pt x="489051" y="131241"/>
                  </a:lnTo>
                  <a:lnTo>
                    <a:pt x="489496" y="131495"/>
                  </a:lnTo>
                  <a:close/>
                </a:path>
                <a:path w="697865" h="684529">
                  <a:moveTo>
                    <a:pt x="500722" y="96062"/>
                  </a:moveTo>
                  <a:lnTo>
                    <a:pt x="498843" y="94919"/>
                  </a:lnTo>
                  <a:lnTo>
                    <a:pt x="498767" y="94792"/>
                  </a:lnTo>
                  <a:lnTo>
                    <a:pt x="498411" y="94538"/>
                  </a:lnTo>
                  <a:lnTo>
                    <a:pt x="497763" y="94411"/>
                  </a:lnTo>
                  <a:lnTo>
                    <a:pt x="497420" y="93903"/>
                  </a:lnTo>
                  <a:lnTo>
                    <a:pt x="496785" y="93014"/>
                  </a:lnTo>
                  <a:lnTo>
                    <a:pt x="496519" y="92633"/>
                  </a:lnTo>
                  <a:lnTo>
                    <a:pt x="496239" y="92252"/>
                  </a:lnTo>
                  <a:lnTo>
                    <a:pt x="495515" y="92379"/>
                  </a:lnTo>
                  <a:lnTo>
                    <a:pt x="495249" y="92633"/>
                  </a:lnTo>
                  <a:lnTo>
                    <a:pt x="495071" y="92633"/>
                  </a:lnTo>
                  <a:lnTo>
                    <a:pt x="494969" y="92506"/>
                  </a:lnTo>
                  <a:lnTo>
                    <a:pt x="493052" y="91871"/>
                  </a:lnTo>
                  <a:lnTo>
                    <a:pt x="492950" y="92252"/>
                  </a:lnTo>
                  <a:lnTo>
                    <a:pt x="492633" y="92633"/>
                  </a:lnTo>
                  <a:lnTo>
                    <a:pt x="492213" y="92887"/>
                  </a:lnTo>
                  <a:lnTo>
                    <a:pt x="491705" y="93014"/>
                  </a:lnTo>
                  <a:lnTo>
                    <a:pt x="490867" y="92887"/>
                  </a:lnTo>
                  <a:lnTo>
                    <a:pt x="489127" y="94157"/>
                  </a:lnTo>
                  <a:lnTo>
                    <a:pt x="488581" y="94538"/>
                  </a:lnTo>
                  <a:lnTo>
                    <a:pt x="488111" y="94538"/>
                  </a:lnTo>
                  <a:lnTo>
                    <a:pt x="487743" y="94157"/>
                  </a:lnTo>
                  <a:lnTo>
                    <a:pt x="487311" y="93903"/>
                  </a:lnTo>
                  <a:lnTo>
                    <a:pt x="485508" y="94030"/>
                  </a:lnTo>
                  <a:lnTo>
                    <a:pt x="483679" y="95681"/>
                  </a:lnTo>
                  <a:lnTo>
                    <a:pt x="483704" y="96062"/>
                  </a:lnTo>
                  <a:lnTo>
                    <a:pt x="500722" y="96062"/>
                  </a:lnTo>
                  <a:close/>
                </a:path>
                <a:path w="697865" h="684529">
                  <a:moveTo>
                    <a:pt x="501662" y="488988"/>
                  </a:moveTo>
                  <a:lnTo>
                    <a:pt x="500634" y="487718"/>
                  </a:lnTo>
                  <a:lnTo>
                    <a:pt x="499491" y="487718"/>
                  </a:lnTo>
                  <a:lnTo>
                    <a:pt x="498919" y="485178"/>
                  </a:lnTo>
                  <a:lnTo>
                    <a:pt x="498640" y="483908"/>
                  </a:lnTo>
                  <a:lnTo>
                    <a:pt x="498716" y="482638"/>
                  </a:lnTo>
                  <a:lnTo>
                    <a:pt x="499757" y="481368"/>
                  </a:lnTo>
                  <a:lnTo>
                    <a:pt x="494665" y="481368"/>
                  </a:lnTo>
                  <a:lnTo>
                    <a:pt x="494322" y="478828"/>
                  </a:lnTo>
                  <a:lnTo>
                    <a:pt x="494258" y="477558"/>
                  </a:lnTo>
                  <a:lnTo>
                    <a:pt x="493941" y="476288"/>
                  </a:lnTo>
                  <a:lnTo>
                    <a:pt x="490728" y="476288"/>
                  </a:lnTo>
                  <a:lnTo>
                    <a:pt x="490334" y="475018"/>
                  </a:lnTo>
                  <a:lnTo>
                    <a:pt x="489712" y="475018"/>
                  </a:lnTo>
                  <a:lnTo>
                    <a:pt x="489178" y="473748"/>
                  </a:lnTo>
                  <a:lnTo>
                    <a:pt x="488162" y="473748"/>
                  </a:lnTo>
                  <a:lnTo>
                    <a:pt x="486498" y="475018"/>
                  </a:lnTo>
                  <a:lnTo>
                    <a:pt x="482396" y="475018"/>
                  </a:lnTo>
                  <a:lnTo>
                    <a:pt x="482206" y="473748"/>
                  </a:lnTo>
                  <a:lnTo>
                    <a:pt x="482028" y="473748"/>
                  </a:lnTo>
                  <a:lnTo>
                    <a:pt x="481901" y="472478"/>
                  </a:lnTo>
                  <a:lnTo>
                    <a:pt x="480352" y="472478"/>
                  </a:lnTo>
                  <a:lnTo>
                    <a:pt x="480758" y="473748"/>
                  </a:lnTo>
                  <a:lnTo>
                    <a:pt x="479806" y="473748"/>
                  </a:lnTo>
                  <a:lnTo>
                    <a:pt x="479171" y="472478"/>
                  </a:lnTo>
                  <a:lnTo>
                    <a:pt x="477596" y="473748"/>
                  </a:lnTo>
                  <a:lnTo>
                    <a:pt x="476415" y="472478"/>
                  </a:lnTo>
                  <a:lnTo>
                    <a:pt x="475640" y="471208"/>
                  </a:lnTo>
                  <a:lnTo>
                    <a:pt x="474472" y="472478"/>
                  </a:lnTo>
                  <a:lnTo>
                    <a:pt x="471881" y="472478"/>
                  </a:lnTo>
                  <a:lnTo>
                    <a:pt x="471500" y="471208"/>
                  </a:lnTo>
                  <a:lnTo>
                    <a:pt x="471258" y="471208"/>
                  </a:lnTo>
                  <a:lnTo>
                    <a:pt x="471449" y="472478"/>
                  </a:lnTo>
                  <a:lnTo>
                    <a:pt x="471233" y="472478"/>
                  </a:lnTo>
                  <a:lnTo>
                    <a:pt x="471093" y="473748"/>
                  </a:lnTo>
                  <a:lnTo>
                    <a:pt x="470598" y="473748"/>
                  </a:lnTo>
                  <a:lnTo>
                    <a:pt x="470128" y="472478"/>
                  </a:lnTo>
                  <a:lnTo>
                    <a:pt x="469658" y="471208"/>
                  </a:lnTo>
                  <a:lnTo>
                    <a:pt x="468934" y="471208"/>
                  </a:lnTo>
                  <a:lnTo>
                    <a:pt x="468655" y="469938"/>
                  </a:lnTo>
                  <a:lnTo>
                    <a:pt x="468236" y="469938"/>
                  </a:lnTo>
                  <a:lnTo>
                    <a:pt x="466864" y="471208"/>
                  </a:lnTo>
                  <a:lnTo>
                    <a:pt x="465493" y="471208"/>
                  </a:lnTo>
                  <a:lnTo>
                    <a:pt x="464896" y="469938"/>
                  </a:lnTo>
                  <a:lnTo>
                    <a:pt x="464032" y="468668"/>
                  </a:lnTo>
                  <a:lnTo>
                    <a:pt x="463473" y="469938"/>
                  </a:lnTo>
                  <a:lnTo>
                    <a:pt x="462724" y="471208"/>
                  </a:lnTo>
                  <a:lnTo>
                    <a:pt x="461772" y="472478"/>
                  </a:lnTo>
                  <a:lnTo>
                    <a:pt x="459943" y="467398"/>
                  </a:lnTo>
                  <a:lnTo>
                    <a:pt x="458939" y="468668"/>
                  </a:lnTo>
                  <a:lnTo>
                    <a:pt x="457911" y="468668"/>
                  </a:lnTo>
                  <a:lnTo>
                    <a:pt x="457276" y="467398"/>
                  </a:lnTo>
                  <a:lnTo>
                    <a:pt x="456463" y="467398"/>
                  </a:lnTo>
                  <a:lnTo>
                    <a:pt x="455587" y="466128"/>
                  </a:lnTo>
                  <a:lnTo>
                    <a:pt x="454926" y="466128"/>
                  </a:lnTo>
                  <a:lnTo>
                    <a:pt x="454926" y="467398"/>
                  </a:lnTo>
                  <a:lnTo>
                    <a:pt x="454812" y="468668"/>
                  </a:lnTo>
                  <a:lnTo>
                    <a:pt x="454609" y="468668"/>
                  </a:lnTo>
                  <a:lnTo>
                    <a:pt x="454393" y="467398"/>
                  </a:lnTo>
                  <a:lnTo>
                    <a:pt x="454926" y="467398"/>
                  </a:lnTo>
                  <a:lnTo>
                    <a:pt x="454926" y="466128"/>
                  </a:lnTo>
                  <a:lnTo>
                    <a:pt x="452882" y="466128"/>
                  </a:lnTo>
                  <a:lnTo>
                    <a:pt x="451980" y="464858"/>
                  </a:lnTo>
                  <a:lnTo>
                    <a:pt x="451116" y="463664"/>
                  </a:lnTo>
                  <a:lnTo>
                    <a:pt x="451116" y="466128"/>
                  </a:lnTo>
                  <a:lnTo>
                    <a:pt x="450862" y="467398"/>
                  </a:lnTo>
                  <a:lnTo>
                    <a:pt x="449592" y="467398"/>
                  </a:lnTo>
                  <a:lnTo>
                    <a:pt x="449224" y="466128"/>
                  </a:lnTo>
                  <a:lnTo>
                    <a:pt x="448957" y="466128"/>
                  </a:lnTo>
                  <a:lnTo>
                    <a:pt x="449795" y="464858"/>
                  </a:lnTo>
                  <a:lnTo>
                    <a:pt x="450392" y="464858"/>
                  </a:lnTo>
                  <a:lnTo>
                    <a:pt x="450799" y="466128"/>
                  </a:lnTo>
                  <a:lnTo>
                    <a:pt x="451116" y="466128"/>
                  </a:lnTo>
                  <a:lnTo>
                    <a:pt x="451116" y="463664"/>
                  </a:lnTo>
                  <a:lnTo>
                    <a:pt x="449618" y="463588"/>
                  </a:lnTo>
                  <a:lnTo>
                    <a:pt x="449186" y="464858"/>
                  </a:lnTo>
                  <a:lnTo>
                    <a:pt x="448449" y="466128"/>
                  </a:lnTo>
                  <a:lnTo>
                    <a:pt x="447497" y="464858"/>
                  </a:lnTo>
                  <a:lnTo>
                    <a:pt x="446557" y="463588"/>
                  </a:lnTo>
                  <a:lnTo>
                    <a:pt x="445401" y="462318"/>
                  </a:lnTo>
                  <a:lnTo>
                    <a:pt x="444969" y="462318"/>
                  </a:lnTo>
                  <a:lnTo>
                    <a:pt x="444296" y="463588"/>
                  </a:lnTo>
                  <a:lnTo>
                    <a:pt x="443826" y="463588"/>
                  </a:lnTo>
                  <a:lnTo>
                    <a:pt x="443166" y="464858"/>
                  </a:lnTo>
                  <a:lnTo>
                    <a:pt x="443560" y="463588"/>
                  </a:lnTo>
                  <a:lnTo>
                    <a:pt x="442849" y="462318"/>
                  </a:lnTo>
                  <a:lnTo>
                    <a:pt x="442518" y="461048"/>
                  </a:lnTo>
                  <a:lnTo>
                    <a:pt x="441960" y="461048"/>
                  </a:lnTo>
                  <a:lnTo>
                    <a:pt x="441159" y="462318"/>
                  </a:lnTo>
                  <a:lnTo>
                    <a:pt x="440397" y="461048"/>
                  </a:lnTo>
                  <a:lnTo>
                    <a:pt x="438619" y="461048"/>
                  </a:lnTo>
                  <a:lnTo>
                    <a:pt x="437134" y="462318"/>
                  </a:lnTo>
                  <a:lnTo>
                    <a:pt x="435952" y="462318"/>
                  </a:lnTo>
                  <a:lnTo>
                    <a:pt x="435762" y="461048"/>
                  </a:lnTo>
                  <a:lnTo>
                    <a:pt x="436283" y="461048"/>
                  </a:lnTo>
                  <a:lnTo>
                    <a:pt x="436232" y="459778"/>
                  </a:lnTo>
                  <a:lnTo>
                    <a:pt x="434530" y="459778"/>
                  </a:lnTo>
                  <a:lnTo>
                    <a:pt x="434657" y="458508"/>
                  </a:lnTo>
                  <a:lnTo>
                    <a:pt x="436079" y="458508"/>
                  </a:lnTo>
                  <a:lnTo>
                    <a:pt x="436867" y="459778"/>
                  </a:lnTo>
                  <a:lnTo>
                    <a:pt x="437464" y="458508"/>
                  </a:lnTo>
                  <a:lnTo>
                    <a:pt x="439140" y="457238"/>
                  </a:lnTo>
                  <a:lnTo>
                    <a:pt x="439597" y="455968"/>
                  </a:lnTo>
                  <a:lnTo>
                    <a:pt x="440169" y="454698"/>
                  </a:lnTo>
                  <a:lnTo>
                    <a:pt x="440702" y="454698"/>
                  </a:lnTo>
                  <a:lnTo>
                    <a:pt x="441185" y="453428"/>
                  </a:lnTo>
                  <a:lnTo>
                    <a:pt x="441502" y="453428"/>
                  </a:lnTo>
                  <a:lnTo>
                    <a:pt x="441883" y="452158"/>
                  </a:lnTo>
                  <a:lnTo>
                    <a:pt x="442760" y="452158"/>
                  </a:lnTo>
                  <a:lnTo>
                    <a:pt x="443966" y="450888"/>
                  </a:lnTo>
                  <a:lnTo>
                    <a:pt x="444449" y="449618"/>
                  </a:lnTo>
                  <a:lnTo>
                    <a:pt x="444588" y="448348"/>
                  </a:lnTo>
                  <a:lnTo>
                    <a:pt x="445084" y="447078"/>
                  </a:lnTo>
                  <a:lnTo>
                    <a:pt x="446811" y="447078"/>
                  </a:lnTo>
                  <a:lnTo>
                    <a:pt x="447040" y="445808"/>
                  </a:lnTo>
                  <a:lnTo>
                    <a:pt x="447586" y="445808"/>
                  </a:lnTo>
                  <a:lnTo>
                    <a:pt x="447725" y="444538"/>
                  </a:lnTo>
                  <a:lnTo>
                    <a:pt x="448183" y="444538"/>
                  </a:lnTo>
                  <a:lnTo>
                    <a:pt x="448970" y="443268"/>
                  </a:lnTo>
                  <a:lnTo>
                    <a:pt x="449618" y="443268"/>
                  </a:lnTo>
                  <a:lnTo>
                    <a:pt x="449973" y="441998"/>
                  </a:lnTo>
                  <a:lnTo>
                    <a:pt x="450037" y="440728"/>
                  </a:lnTo>
                  <a:lnTo>
                    <a:pt x="451599" y="439458"/>
                  </a:lnTo>
                  <a:lnTo>
                    <a:pt x="453377" y="436918"/>
                  </a:lnTo>
                  <a:lnTo>
                    <a:pt x="454710" y="435648"/>
                  </a:lnTo>
                  <a:lnTo>
                    <a:pt x="455358" y="434378"/>
                  </a:lnTo>
                  <a:lnTo>
                    <a:pt x="455358" y="431838"/>
                  </a:lnTo>
                  <a:lnTo>
                    <a:pt x="459143" y="431838"/>
                  </a:lnTo>
                  <a:lnTo>
                    <a:pt x="459803" y="430568"/>
                  </a:lnTo>
                  <a:lnTo>
                    <a:pt x="460756" y="430568"/>
                  </a:lnTo>
                  <a:lnTo>
                    <a:pt x="461454" y="429298"/>
                  </a:lnTo>
                  <a:lnTo>
                    <a:pt x="461911" y="429298"/>
                  </a:lnTo>
                  <a:lnTo>
                    <a:pt x="463816" y="426758"/>
                  </a:lnTo>
                  <a:lnTo>
                    <a:pt x="463727" y="425488"/>
                  </a:lnTo>
                  <a:lnTo>
                    <a:pt x="464286" y="424218"/>
                  </a:lnTo>
                  <a:lnTo>
                    <a:pt x="465467" y="425488"/>
                  </a:lnTo>
                  <a:lnTo>
                    <a:pt x="466890" y="424218"/>
                  </a:lnTo>
                  <a:lnTo>
                    <a:pt x="468083" y="422948"/>
                  </a:lnTo>
                  <a:lnTo>
                    <a:pt x="469417" y="422948"/>
                  </a:lnTo>
                  <a:lnTo>
                    <a:pt x="470204" y="421678"/>
                  </a:lnTo>
                  <a:lnTo>
                    <a:pt x="470598" y="421678"/>
                  </a:lnTo>
                  <a:lnTo>
                    <a:pt x="471093" y="420408"/>
                  </a:lnTo>
                  <a:lnTo>
                    <a:pt x="471970" y="420408"/>
                  </a:lnTo>
                  <a:lnTo>
                    <a:pt x="472643" y="419138"/>
                  </a:lnTo>
                  <a:lnTo>
                    <a:pt x="443420" y="419138"/>
                  </a:lnTo>
                  <a:lnTo>
                    <a:pt x="441629" y="419138"/>
                  </a:lnTo>
                  <a:lnTo>
                    <a:pt x="440817" y="420408"/>
                  </a:lnTo>
                  <a:lnTo>
                    <a:pt x="439813" y="421678"/>
                  </a:lnTo>
                  <a:lnTo>
                    <a:pt x="439115" y="422948"/>
                  </a:lnTo>
                  <a:lnTo>
                    <a:pt x="438111" y="424078"/>
                  </a:lnTo>
                  <a:lnTo>
                    <a:pt x="438111" y="455968"/>
                  </a:lnTo>
                  <a:lnTo>
                    <a:pt x="437426" y="455968"/>
                  </a:lnTo>
                  <a:lnTo>
                    <a:pt x="437299" y="454698"/>
                  </a:lnTo>
                  <a:lnTo>
                    <a:pt x="437807" y="454698"/>
                  </a:lnTo>
                  <a:lnTo>
                    <a:pt x="438111" y="455968"/>
                  </a:lnTo>
                  <a:lnTo>
                    <a:pt x="438111" y="424078"/>
                  </a:lnTo>
                  <a:lnTo>
                    <a:pt x="434124" y="431838"/>
                  </a:lnTo>
                  <a:lnTo>
                    <a:pt x="432676" y="431838"/>
                  </a:lnTo>
                  <a:lnTo>
                    <a:pt x="432295" y="433108"/>
                  </a:lnTo>
                  <a:lnTo>
                    <a:pt x="431634" y="434378"/>
                  </a:lnTo>
                  <a:lnTo>
                    <a:pt x="430949" y="434378"/>
                  </a:lnTo>
                  <a:lnTo>
                    <a:pt x="430974" y="435648"/>
                  </a:lnTo>
                  <a:lnTo>
                    <a:pt x="430542" y="436918"/>
                  </a:lnTo>
                  <a:lnTo>
                    <a:pt x="429729" y="436918"/>
                  </a:lnTo>
                  <a:lnTo>
                    <a:pt x="429450" y="438188"/>
                  </a:lnTo>
                  <a:lnTo>
                    <a:pt x="428853" y="438188"/>
                  </a:lnTo>
                  <a:lnTo>
                    <a:pt x="427316" y="439458"/>
                  </a:lnTo>
                  <a:lnTo>
                    <a:pt x="427088" y="440728"/>
                  </a:lnTo>
                  <a:lnTo>
                    <a:pt x="426770" y="440728"/>
                  </a:lnTo>
                  <a:lnTo>
                    <a:pt x="425704" y="443268"/>
                  </a:lnTo>
                  <a:lnTo>
                    <a:pt x="424853" y="443268"/>
                  </a:lnTo>
                  <a:lnTo>
                    <a:pt x="424332" y="444538"/>
                  </a:lnTo>
                  <a:lnTo>
                    <a:pt x="423608" y="444538"/>
                  </a:lnTo>
                  <a:lnTo>
                    <a:pt x="422783" y="447078"/>
                  </a:lnTo>
                  <a:lnTo>
                    <a:pt x="422821" y="448348"/>
                  </a:lnTo>
                  <a:lnTo>
                    <a:pt x="422452" y="449618"/>
                  </a:lnTo>
                  <a:lnTo>
                    <a:pt x="422236" y="449618"/>
                  </a:lnTo>
                  <a:lnTo>
                    <a:pt x="421932" y="450888"/>
                  </a:lnTo>
                  <a:lnTo>
                    <a:pt x="419620" y="450888"/>
                  </a:lnTo>
                  <a:lnTo>
                    <a:pt x="419290" y="452158"/>
                  </a:lnTo>
                  <a:lnTo>
                    <a:pt x="418820" y="453428"/>
                  </a:lnTo>
                  <a:lnTo>
                    <a:pt x="418211" y="454698"/>
                  </a:lnTo>
                  <a:lnTo>
                    <a:pt x="416941" y="454698"/>
                  </a:lnTo>
                  <a:lnTo>
                    <a:pt x="414845" y="450888"/>
                  </a:lnTo>
                  <a:lnTo>
                    <a:pt x="413270" y="450888"/>
                  </a:lnTo>
                  <a:lnTo>
                    <a:pt x="413715" y="449618"/>
                  </a:lnTo>
                  <a:lnTo>
                    <a:pt x="414096" y="449618"/>
                  </a:lnTo>
                  <a:lnTo>
                    <a:pt x="414426" y="448348"/>
                  </a:lnTo>
                  <a:lnTo>
                    <a:pt x="414909" y="447078"/>
                  </a:lnTo>
                  <a:lnTo>
                    <a:pt x="413956" y="445808"/>
                  </a:lnTo>
                  <a:lnTo>
                    <a:pt x="413499" y="444538"/>
                  </a:lnTo>
                  <a:lnTo>
                    <a:pt x="412775" y="444538"/>
                  </a:lnTo>
                  <a:lnTo>
                    <a:pt x="412775" y="499148"/>
                  </a:lnTo>
                  <a:lnTo>
                    <a:pt x="412343" y="500418"/>
                  </a:lnTo>
                  <a:lnTo>
                    <a:pt x="412026" y="500418"/>
                  </a:lnTo>
                  <a:lnTo>
                    <a:pt x="412140" y="499148"/>
                  </a:lnTo>
                  <a:lnTo>
                    <a:pt x="412775" y="499148"/>
                  </a:lnTo>
                  <a:lnTo>
                    <a:pt x="412775" y="444538"/>
                  </a:lnTo>
                  <a:lnTo>
                    <a:pt x="412292" y="445808"/>
                  </a:lnTo>
                  <a:lnTo>
                    <a:pt x="411480" y="445808"/>
                  </a:lnTo>
                  <a:lnTo>
                    <a:pt x="412889" y="443268"/>
                  </a:lnTo>
                  <a:lnTo>
                    <a:pt x="413308" y="441998"/>
                  </a:lnTo>
                  <a:lnTo>
                    <a:pt x="412724" y="440728"/>
                  </a:lnTo>
                  <a:lnTo>
                    <a:pt x="412216" y="440728"/>
                  </a:lnTo>
                  <a:lnTo>
                    <a:pt x="411911" y="439458"/>
                  </a:lnTo>
                  <a:lnTo>
                    <a:pt x="411302" y="439458"/>
                  </a:lnTo>
                  <a:lnTo>
                    <a:pt x="411124" y="438188"/>
                  </a:lnTo>
                  <a:lnTo>
                    <a:pt x="411378" y="436918"/>
                  </a:lnTo>
                  <a:lnTo>
                    <a:pt x="411734" y="436918"/>
                  </a:lnTo>
                  <a:lnTo>
                    <a:pt x="411911" y="435648"/>
                  </a:lnTo>
                  <a:lnTo>
                    <a:pt x="411353" y="435648"/>
                  </a:lnTo>
                  <a:lnTo>
                    <a:pt x="408317" y="434378"/>
                  </a:lnTo>
                  <a:lnTo>
                    <a:pt x="410070" y="434378"/>
                  </a:lnTo>
                  <a:lnTo>
                    <a:pt x="409943" y="433108"/>
                  </a:lnTo>
                  <a:lnTo>
                    <a:pt x="409892" y="431838"/>
                  </a:lnTo>
                  <a:lnTo>
                    <a:pt x="409473" y="429298"/>
                  </a:lnTo>
                  <a:lnTo>
                    <a:pt x="408673" y="428028"/>
                  </a:lnTo>
                  <a:lnTo>
                    <a:pt x="408330" y="426758"/>
                  </a:lnTo>
                  <a:lnTo>
                    <a:pt x="407835" y="425488"/>
                  </a:lnTo>
                  <a:lnTo>
                    <a:pt x="407212" y="425488"/>
                  </a:lnTo>
                  <a:lnTo>
                    <a:pt x="407987" y="424218"/>
                  </a:lnTo>
                  <a:lnTo>
                    <a:pt x="408216" y="422948"/>
                  </a:lnTo>
                  <a:lnTo>
                    <a:pt x="407924" y="421678"/>
                  </a:lnTo>
                  <a:lnTo>
                    <a:pt x="407149" y="420408"/>
                  </a:lnTo>
                  <a:lnTo>
                    <a:pt x="406196" y="416598"/>
                  </a:lnTo>
                  <a:lnTo>
                    <a:pt x="405320" y="415328"/>
                  </a:lnTo>
                  <a:lnTo>
                    <a:pt x="403936" y="415328"/>
                  </a:lnTo>
                  <a:lnTo>
                    <a:pt x="401929" y="414058"/>
                  </a:lnTo>
                  <a:lnTo>
                    <a:pt x="397090" y="414058"/>
                  </a:lnTo>
                  <a:lnTo>
                    <a:pt x="396036" y="415328"/>
                  </a:lnTo>
                  <a:lnTo>
                    <a:pt x="394779" y="417868"/>
                  </a:lnTo>
                  <a:lnTo>
                    <a:pt x="393852" y="420408"/>
                  </a:lnTo>
                  <a:lnTo>
                    <a:pt x="393369" y="420408"/>
                  </a:lnTo>
                  <a:lnTo>
                    <a:pt x="393001" y="422948"/>
                  </a:lnTo>
                  <a:lnTo>
                    <a:pt x="392722" y="424218"/>
                  </a:lnTo>
                  <a:lnTo>
                    <a:pt x="392976" y="425488"/>
                  </a:lnTo>
                  <a:lnTo>
                    <a:pt x="393001" y="426758"/>
                  </a:lnTo>
                  <a:lnTo>
                    <a:pt x="393255" y="429298"/>
                  </a:lnTo>
                  <a:lnTo>
                    <a:pt x="393484" y="430568"/>
                  </a:lnTo>
                  <a:lnTo>
                    <a:pt x="393496" y="433108"/>
                  </a:lnTo>
                  <a:lnTo>
                    <a:pt x="393801" y="433108"/>
                  </a:lnTo>
                  <a:lnTo>
                    <a:pt x="393839" y="434378"/>
                  </a:lnTo>
                  <a:lnTo>
                    <a:pt x="393598" y="435648"/>
                  </a:lnTo>
                  <a:lnTo>
                    <a:pt x="393738" y="435648"/>
                  </a:lnTo>
                  <a:lnTo>
                    <a:pt x="394284" y="436918"/>
                  </a:lnTo>
                  <a:lnTo>
                    <a:pt x="394538" y="438188"/>
                  </a:lnTo>
                  <a:lnTo>
                    <a:pt x="394500" y="439458"/>
                  </a:lnTo>
                  <a:lnTo>
                    <a:pt x="394677" y="439458"/>
                  </a:lnTo>
                  <a:lnTo>
                    <a:pt x="395198" y="440728"/>
                  </a:lnTo>
                  <a:lnTo>
                    <a:pt x="396036" y="440728"/>
                  </a:lnTo>
                  <a:lnTo>
                    <a:pt x="395579" y="441998"/>
                  </a:lnTo>
                  <a:lnTo>
                    <a:pt x="395033" y="441998"/>
                  </a:lnTo>
                  <a:lnTo>
                    <a:pt x="395274" y="443268"/>
                  </a:lnTo>
                  <a:lnTo>
                    <a:pt x="396074" y="444538"/>
                  </a:lnTo>
                  <a:lnTo>
                    <a:pt x="397408" y="445808"/>
                  </a:lnTo>
                  <a:lnTo>
                    <a:pt x="396430" y="447078"/>
                  </a:lnTo>
                  <a:lnTo>
                    <a:pt x="396265" y="448348"/>
                  </a:lnTo>
                  <a:lnTo>
                    <a:pt x="396913" y="450888"/>
                  </a:lnTo>
                  <a:lnTo>
                    <a:pt x="398081" y="452158"/>
                  </a:lnTo>
                  <a:lnTo>
                    <a:pt x="398678" y="453428"/>
                  </a:lnTo>
                  <a:lnTo>
                    <a:pt x="399288" y="454698"/>
                  </a:lnTo>
                  <a:lnTo>
                    <a:pt x="398665" y="455968"/>
                  </a:lnTo>
                  <a:lnTo>
                    <a:pt x="398970" y="457238"/>
                  </a:lnTo>
                  <a:lnTo>
                    <a:pt x="400177" y="458508"/>
                  </a:lnTo>
                  <a:lnTo>
                    <a:pt x="399618" y="462318"/>
                  </a:lnTo>
                  <a:lnTo>
                    <a:pt x="400278" y="462318"/>
                  </a:lnTo>
                  <a:lnTo>
                    <a:pt x="400672" y="463588"/>
                  </a:lnTo>
                  <a:lnTo>
                    <a:pt x="400761" y="467398"/>
                  </a:lnTo>
                  <a:lnTo>
                    <a:pt x="400926" y="468668"/>
                  </a:lnTo>
                  <a:lnTo>
                    <a:pt x="400773" y="469938"/>
                  </a:lnTo>
                  <a:lnTo>
                    <a:pt x="400532" y="469938"/>
                  </a:lnTo>
                  <a:lnTo>
                    <a:pt x="402424" y="473748"/>
                  </a:lnTo>
                  <a:lnTo>
                    <a:pt x="401764" y="473748"/>
                  </a:lnTo>
                  <a:lnTo>
                    <a:pt x="401574" y="475018"/>
                  </a:lnTo>
                  <a:lnTo>
                    <a:pt x="401904" y="475018"/>
                  </a:lnTo>
                  <a:lnTo>
                    <a:pt x="399923" y="478828"/>
                  </a:lnTo>
                  <a:lnTo>
                    <a:pt x="399567" y="481368"/>
                  </a:lnTo>
                  <a:lnTo>
                    <a:pt x="400799" y="483908"/>
                  </a:lnTo>
                  <a:lnTo>
                    <a:pt x="402031" y="485178"/>
                  </a:lnTo>
                  <a:lnTo>
                    <a:pt x="403059" y="485178"/>
                  </a:lnTo>
                  <a:lnTo>
                    <a:pt x="403885" y="483908"/>
                  </a:lnTo>
                  <a:lnTo>
                    <a:pt x="404939" y="483908"/>
                  </a:lnTo>
                  <a:lnTo>
                    <a:pt x="405257" y="485178"/>
                  </a:lnTo>
                  <a:lnTo>
                    <a:pt x="404825" y="486448"/>
                  </a:lnTo>
                  <a:lnTo>
                    <a:pt x="405320" y="487718"/>
                  </a:lnTo>
                  <a:lnTo>
                    <a:pt x="406120" y="488988"/>
                  </a:lnTo>
                  <a:lnTo>
                    <a:pt x="406844" y="490258"/>
                  </a:lnTo>
                  <a:lnTo>
                    <a:pt x="407162" y="490258"/>
                  </a:lnTo>
                  <a:lnTo>
                    <a:pt x="407035" y="492798"/>
                  </a:lnTo>
                  <a:lnTo>
                    <a:pt x="407212" y="494068"/>
                  </a:lnTo>
                  <a:lnTo>
                    <a:pt x="407555" y="494068"/>
                  </a:lnTo>
                  <a:lnTo>
                    <a:pt x="408076" y="495338"/>
                  </a:lnTo>
                  <a:lnTo>
                    <a:pt x="407847" y="495338"/>
                  </a:lnTo>
                  <a:lnTo>
                    <a:pt x="407377" y="496608"/>
                  </a:lnTo>
                  <a:lnTo>
                    <a:pt x="408038" y="496608"/>
                  </a:lnTo>
                  <a:lnTo>
                    <a:pt x="408051" y="497878"/>
                  </a:lnTo>
                  <a:lnTo>
                    <a:pt x="409409" y="500418"/>
                  </a:lnTo>
                  <a:lnTo>
                    <a:pt x="410133" y="501688"/>
                  </a:lnTo>
                  <a:lnTo>
                    <a:pt x="409994" y="501688"/>
                  </a:lnTo>
                  <a:lnTo>
                    <a:pt x="409587" y="502958"/>
                  </a:lnTo>
                  <a:lnTo>
                    <a:pt x="410210" y="505498"/>
                  </a:lnTo>
                  <a:lnTo>
                    <a:pt x="410489" y="506768"/>
                  </a:lnTo>
                  <a:lnTo>
                    <a:pt x="410705" y="508038"/>
                  </a:lnTo>
                  <a:lnTo>
                    <a:pt x="412064" y="508038"/>
                  </a:lnTo>
                  <a:lnTo>
                    <a:pt x="412013" y="510578"/>
                  </a:lnTo>
                  <a:lnTo>
                    <a:pt x="412369" y="510578"/>
                  </a:lnTo>
                  <a:lnTo>
                    <a:pt x="413131" y="511848"/>
                  </a:lnTo>
                  <a:lnTo>
                    <a:pt x="415836" y="520738"/>
                  </a:lnTo>
                  <a:lnTo>
                    <a:pt x="415137" y="522008"/>
                  </a:lnTo>
                  <a:lnTo>
                    <a:pt x="414985" y="523278"/>
                  </a:lnTo>
                  <a:lnTo>
                    <a:pt x="415366" y="524548"/>
                  </a:lnTo>
                  <a:lnTo>
                    <a:pt x="416039" y="528358"/>
                  </a:lnTo>
                  <a:lnTo>
                    <a:pt x="416509" y="529628"/>
                  </a:lnTo>
                  <a:lnTo>
                    <a:pt x="418820" y="529628"/>
                  </a:lnTo>
                  <a:lnTo>
                    <a:pt x="418706" y="530898"/>
                  </a:lnTo>
                  <a:lnTo>
                    <a:pt x="419379" y="530898"/>
                  </a:lnTo>
                  <a:lnTo>
                    <a:pt x="422795" y="529628"/>
                  </a:lnTo>
                  <a:lnTo>
                    <a:pt x="423075" y="528358"/>
                  </a:lnTo>
                  <a:lnTo>
                    <a:pt x="423735" y="528358"/>
                  </a:lnTo>
                  <a:lnTo>
                    <a:pt x="423926" y="529628"/>
                  </a:lnTo>
                  <a:lnTo>
                    <a:pt x="424256" y="530898"/>
                  </a:lnTo>
                  <a:lnTo>
                    <a:pt x="424408" y="532168"/>
                  </a:lnTo>
                  <a:lnTo>
                    <a:pt x="425424" y="532168"/>
                  </a:lnTo>
                  <a:lnTo>
                    <a:pt x="426885" y="533438"/>
                  </a:lnTo>
                  <a:lnTo>
                    <a:pt x="429412" y="533438"/>
                  </a:lnTo>
                  <a:lnTo>
                    <a:pt x="429958" y="532168"/>
                  </a:lnTo>
                  <a:lnTo>
                    <a:pt x="430491" y="533438"/>
                  </a:lnTo>
                  <a:lnTo>
                    <a:pt x="431266" y="532168"/>
                  </a:lnTo>
                  <a:lnTo>
                    <a:pt x="433654" y="530898"/>
                  </a:lnTo>
                  <a:lnTo>
                    <a:pt x="436638" y="530898"/>
                  </a:lnTo>
                  <a:lnTo>
                    <a:pt x="437718" y="529628"/>
                  </a:lnTo>
                  <a:lnTo>
                    <a:pt x="437946" y="529628"/>
                  </a:lnTo>
                  <a:lnTo>
                    <a:pt x="437299" y="528358"/>
                  </a:lnTo>
                  <a:lnTo>
                    <a:pt x="436562" y="528358"/>
                  </a:lnTo>
                  <a:lnTo>
                    <a:pt x="435978" y="527469"/>
                  </a:lnTo>
                  <a:lnTo>
                    <a:pt x="435978" y="528358"/>
                  </a:lnTo>
                  <a:lnTo>
                    <a:pt x="435470" y="529628"/>
                  </a:lnTo>
                  <a:lnTo>
                    <a:pt x="434276" y="529628"/>
                  </a:lnTo>
                  <a:lnTo>
                    <a:pt x="434873" y="528358"/>
                  </a:lnTo>
                  <a:lnTo>
                    <a:pt x="435978" y="528358"/>
                  </a:lnTo>
                  <a:lnTo>
                    <a:pt x="435978" y="527469"/>
                  </a:lnTo>
                  <a:lnTo>
                    <a:pt x="435737" y="527088"/>
                  </a:lnTo>
                  <a:lnTo>
                    <a:pt x="435038" y="525818"/>
                  </a:lnTo>
                  <a:lnTo>
                    <a:pt x="433755" y="524548"/>
                  </a:lnTo>
                  <a:lnTo>
                    <a:pt x="433463" y="524548"/>
                  </a:lnTo>
                  <a:lnTo>
                    <a:pt x="434213" y="523278"/>
                  </a:lnTo>
                  <a:lnTo>
                    <a:pt x="435508" y="522008"/>
                  </a:lnTo>
                  <a:lnTo>
                    <a:pt x="437324" y="522008"/>
                  </a:lnTo>
                  <a:lnTo>
                    <a:pt x="437159" y="520738"/>
                  </a:lnTo>
                  <a:lnTo>
                    <a:pt x="437400" y="520738"/>
                  </a:lnTo>
                  <a:lnTo>
                    <a:pt x="437857" y="519468"/>
                  </a:lnTo>
                  <a:lnTo>
                    <a:pt x="438708" y="519468"/>
                  </a:lnTo>
                  <a:lnTo>
                    <a:pt x="438277" y="518198"/>
                  </a:lnTo>
                  <a:lnTo>
                    <a:pt x="436880" y="518198"/>
                  </a:lnTo>
                  <a:lnTo>
                    <a:pt x="436918" y="516928"/>
                  </a:lnTo>
                  <a:lnTo>
                    <a:pt x="437464" y="516928"/>
                  </a:lnTo>
                  <a:lnTo>
                    <a:pt x="437057" y="515658"/>
                  </a:lnTo>
                  <a:lnTo>
                    <a:pt x="436092" y="516293"/>
                  </a:lnTo>
                  <a:lnTo>
                    <a:pt x="436092" y="518198"/>
                  </a:lnTo>
                  <a:lnTo>
                    <a:pt x="435229" y="519468"/>
                  </a:lnTo>
                  <a:lnTo>
                    <a:pt x="435178" y="518198"/>
                  </a:lnTo>
                  <a:lnTo>
                    <a:pt x="436092" y="518198"/>
                  </a:lnTo>
                  <a:lnTo>
                    <a:pt x="436092" y="516293"/>
                  </a:lnTo>
                  <a:lnTo>
                    <a:pt x="435127" y="516928"/>
                  </a:lnTo>
                  <a:lnTo>
                    <a:pt x="435775" y="514388"/>
                  </a:lnTo>
                  <a:lnTo>
                    <a:pt x="435470" y="514388"/>
                  </a:lnTo>
                  <a:lnTo>
                    <a:pt x="435330" y="513118"/>
                  </a:lnTo>
                  <a:lnTo>
                    <a:pt x="434606" y="513118"/>
                  </a:lnTo>
                  <a:lnTo>
                    <a:pt x="433273" y="511848"/>
                  </a:lnTo>
                  <a:lnTo>
                    <a:pt x="435762" y="511848"/>
                  </a:lnTo>
                  <a:lnTo>
                    <a:pt x="436359" y="510578"/>
                  </a:lnTo>
                  <a:lnTo>
                    <a:pt x="436041" y="509308"/>
                  </a:lnTo>
                  <a:lnTo>
                    <a:pt x="435660" y="509308"/>
                  </a:lnTo>
                  <a:lnTo>
                    <a:pt x="435673" y="508038"/>
                  </a:lnTo>
                  <a:lnTo>
                    <a:pt x="435838" y="506768"/>
                  </a:lnTo>
                  <a:lnTo>
                    <a:pt x="434886" y="505498"/>
                  </a:lnTo>
                  <a:lnTo>
                    <a:pt x="434009" y="505498"/>
                  </a:lnTo>
                  <a:lnTo>
                    <a:pt x="433349" y="504228"/>
                  </a:lnTo>
                  <a:lnTo>
                    <a:pt x="433539" y="504228"/>
                  </a:lnTo>
                  <a:lnTo>
                    <a:pt x="433628" y="502958"/>
                  </a:lnTo>
                  <a:lnTo>
                    <a:pt x="432955" y="502958"/>
                  </a:lnTo>
                  <a:lnTo>
                    <a:pt x="431317" y="501688"/>
                  </a:lnTo>
                  <a:lnTo>
                    <a:pt x="431101" y="500418"/>
                  </a:lnTo>
                  <a:lnTo>
                    <a:pt x="431482" y="499148"/>
                  </a:lnTo>
                  <a:lnTo>
                    <a:pt x="430695" y="499148"/>
                  </a:lnTo>
                  <a:lnTo>
                    <a:pt x="430606" y="497878"/>
                  </a:lnTo>
                  <a:lnTo>
                    <a:pt x="430288" y="496608"/>
                  </a:lnTo>
                  <a:lnTo>
                    <a:pt x="430593" y="495338"/>
                  </a:lnTo>
                  <a:lnTo>
                    <a:pt x="430860" y="494068"/>
                  </a:lnTo>
                  <a:lnTo>
                    <a:pt x="430911" y="492798"/>
                  </a:lnTo>
                  <a:lnTo>
                    <a:pt x="429818" y="492798"/>
                  </a:lnTo>
                  <a:lnTo>
                    <a:pt x="429895" y="491528"/>
                  </a:lnTo>
                  <a:lnTo>
                    <a:pt x="429717" y="491528"/>
                  </a:lnTo>
                  <a:lnTo>
                    <a:pt x="429844" y="490258"/>
                  </a:lnTo>
                  <a:lnTo>
                    <a:pt x="428955" y="488988"/>
                  </a:lnTo>
                  <a:lnTo>
                    <a:pt x="427088" y="487718"/>
                  </a:lnTo>
                  <a:lnTo>
                    <a:pt x="427545" y="487718"/>
                  </a:lnTo>
                  <a:lnTo>
                    <a:pt x="427609" y="486448"/>
                  </a:lnTo>
                  <a:lnTo>
                    <a:pt x="426643" y="486448"/>
                  </a:lnTo>
                  <a:lnTo>
                    <a:pt x="426135" y="485178"/>
                  </a:lnTo>
                  <a:lnTo>
                    <a:pt x="425145" y="485178"/>
                  </a:lnTo>
                  <a:lnTo>
                    <a:pt x="424802" y="483908"/>
                  </a:lnTo>
                  <a:lnTo>
                    <a:pt x="426491" y="483908"/>
                  </a:lnTo>
                  <a:lnTo>
                    <a:pt x="426910" y="485178"/>
                  </a:lnTo>
                  <a:lnTo>
                    <a:pt x="427240" y="485178"/>
                  </a:lnTo>
                  <a:lnTo>
                    <a:pt x="427469" y="483908"/>
                  </a:lnTo>
                  <a:lnTo>
                    <a:pt x="426770" y="483908"/>
                  </a:lnTo>
                  <a:lnTo>
                    <a:pt x="426300" y="482638"/>
                  </a:lnTo>
                  <a:lnTo>
                    <a:pt x="425983" y="481368"/>
                  </a:lnTo>
                  <a:lnTo>
                    <a:pt x="425602" y="480098"/>
                  </a:lnTo>
                  <a:lnTo>
                    <a:pt x="424700" y="478828"/>
                  </a:lnTo>
                  <a:lnTo>
                    <a:pt x="424637" y="477558"/>
                  </a:lnTo>
                  <a:lnTo>
                    <a:pt x="428561" y="477558"/>
                  </a:lnTo>
                  <a:lnTo>
                    <a:pt x="429209" y="478828"/>
                  </a:lnTo>
                  <a:lnTo>
                    <a:pt x="432295" y="478828"/>
                  </a:lnTo>
                  <a:lnTo>
                    <a:pt x="433070" y="480098"/>
                  </a:lnTo>
                  <a:lnTo>
                    <a:pt x="438035" y="480098"/>
                  </a:lnTo>
                  <a:lnTo>
                    <a:pt x="438340" y="481368"/>
                  </a:lnTo>
                  <a:lnTo>
                    <a:pt x="440105" y="481368"/>
                  </a:lnTo>
                  <a:lnTo>
                    <a:pt x="441325" y="480098"/>
                  </a:lnTo>
                  <a:lnTo>
                    <a:pt x="441261" y="481368"/>
                  </a:lnTo>
                  <a:lnTo>
                    <a:pt x="441985" y="482638"/>
                  </a:lnTo>
                  <a:lnTo>
                    <a:pt x="443433" y="483908"/>
                  </a:lnTo>
                  <a:lnTo>
                    <a:pt x="444525" y="482638"/>
                  </a:lnTo>
                  <a:lnTo>
                    <a:pt x="445363" y="483908"/>
                  </a:lnTo>
                  <a:lnTo>
                    <a:pt x="445985" y="483908"/>
                  </a:lnTo>
                  <a:lnTo>
                    <a:pt x="448576" y="482638"/>
                  </a:lnTo>
                  <a:lnTo>
                    <a:pt x="449605" y="483908"/>
                  </a:lnTo>
                  <a:lnTo>
                    <a:pt x="449961" y="483908"/>
                  </a:lnTo>
                  <a:lnTo>
                    <a:pt x="449326" y="486448"/>
                  </a:lnTo>
                  <a:lnTo>
                    <a:pt x="449516" y="487718"/>
                  </a:lnTo>
                  <a:lnTo>
                    <a:pt x="450570" y="487718"/>
                  </a:lnTo>
                  <a:lnTo>
                    <a:pt x="450761" y="486448"/>
                  </a:lnTo>
                  <a:lnTo>
                    <a:pt x="450799" y="485178"/>
                  </a:lnTo>
                  <a:lnTo>
                    <a:pt x="451243" y="485178"/>
                  </a:lnTo>
                  <a:lnTo>
                    <a:pt x="451637" y="486448"/>
                  </a:lnTo>
                  <a:lnTo>
                    <a:pt x="452945" y="486448"/>
                  </a:lnTo>
                  <a:lnTo>
                    <a:pt x="455168" y="487718"/>
                  </a:lnTo>
                  <a:lnTo>
                    <a:pt x="455650" y="486448"/>
                  </a:lnTo>
                  <a:lnTo>
                    <a:pt x="455815" y="486448"/>
                  </a:lnTo>
                  <a:lnTo>
                    <a:pt x="456095" y="485178"/>
                  </a:lnTo>
                  <a:lnTo>
                    <a:pt x="456514" y="486448"/>
                  </a:lnTo>
                  <a:lnTo>
                    <a:pt x="457428" y="486448"/>
                  </a:lnTo>
                  <a:lnTo>
                    <a:pt x="457403" y="487718"/>
                  </a:lnTo>
                  <a:lnTo>
                    <a:pt x="458393" y="488988"/>
                  </a:lnTo>
                  <a:lnTo>
                    <a:pt x="460413" y="488988"/>
                  </a:lnTo>
                  <a:lnTo>
                    <a:pt x="461314" y="487718"/>
                  </a:lnTo>
                  <a:lnTo>
                    <a:pt x="461848" y="487718"/>
                  </a:lnTo>
                  <a:lnTo>
                    <a:pt x="462076" y="488988"/>
                  </a:lnTo>
                  <a:lnTo>
                    <a:pt x="463537" y="490258"/>
                  </a:lnTo>
                  <a:lnTo>
                    <a:pt x="471487" y="490258"/>
                  </a:lnTo>
                  <a:lnTo>
                    <a:pt x="472198" y="491528"/>
                  </a:lnTo>
                  <a:lnTo>
                    <a:pt x="474853" y="491528"/>
                  </a:lnTo>
                  <a:lnTo>
                    <a:pt x="475488" y="492798"/>
                  </a:lnTo>
                  <a:lnTo>
                    <a:pt x="478104" y="492798"/>
                  </a:lnTo>
                  <a:lnTo>
                    <a:pt x="478409" y="494068"/>
                  </a:lnTo>
                  <a:lnTo>
                    <a:pt x="478599" y="494068"/>
                  </a:lnTo>
                  <a:lnTo>
                    <a:pt x="478866" y="495338"/>
                  </a:lnTo>
                  <a:lnTo>
                    <a:pt x="480085" y="495338"/>
                  </a:lnTo>
                  <a:lnTo>
                    <a:pt x="480593" y="494068"/>
                  </a:lnTo>
                  <a:lnTo>
                    <a:pt x="481520" y="492798"/>
                  </a:lnTo>
                  <a:lnTo>
                    <a:pt x="482981" y="492798"/>
                  </a:lnTo>
                  <a:lnTo>
                    <a:pt x="483717" y="494068"/>
                  </a:lnTo>
                  <a:lnTo>
                    <a:pt x="486549" y="495338"/>
                  </a:lnTo>
                  <a:lnTo>
                    <a:pt x="490855" y="495338"/>
                  </a:lnTo>
                  <a:lnTo>
                    <a:pt x="491363" y="496608"/>
                  </a:lnTo>
                  <a:lnTo>
                    <a:pt x="494639" y="496608"/>
                  </a:lnTo>
                  <a:lnTo>
                    <a:pt x="495630" y="495338"/>
                  </a:lnTo>
                  <a:lnTo>
                    <a:pt x="498005" y="495338"/>
                  </a:lnTo>
                  <a:lnTo>
                    <a:pt x="497954" y="494068"/>
                  </a:lnTo>
                  <a:lnTo>
                    <a:pt x="498094" y="492798"/>
                  </a:lnTo>
                  <a:lnTo>
                    <a:pt x="500532" y="492798"/>
                  </a:lnTo>
                  <a:lnTo>
                    <a:pt x="501091" y="491528"/>
                  </a:lnTo>
                  <a:lnTo>
                    <a:pt x="501662" y="488988"/>
                  </a:lnTo>
                  <a:close/>
                </a:path>
                <a:path w="697865" h="684529">
                  <a:moveTo>
                    <a:pt x="506501" y="163626"/>
                  </a:moveTo>
                  <a:lnTo>
                    <a:pt x="506437" y="163372"/>
                  </a:lnTo>
                  <a:lnTo>
                    <a:pt x="506336" y="163118"/>
                  </a:lnTo>
                  <a:lnTo>
                    <a:pt x="506361" y="163626"/>
                  </a:lnTo>
                  <a:lnTo>
                    <a:pt x="506501" y="163626"/>
                  </a:lnTo>
                  <a:close/>
                </a:path>
                <a:path w="697865" h="684529">
                  <a:moveTo>
                    <a:pt x="544423" y="190804"/>
                  </a:moveTo>
                  <a:lnTo>
                    <a:pt x="542975" y="186867"/>
                  </a:lnTo>
                  <a:lnTo>
                    <a:pt x="543090" y="185470"/>
                  </a:lnTo>
                  <a:lnTo>
                    <a:pt x="543509" y="183946"/>
                  </a:lnTo>
                  <a:lnTo>
                    <a:pt x="542074" y="183946"/>
                  </a:lnTo>
                  <a:lnTo>
                    <a:pt x="536282" y="169214"/>
                  </a:lnTo>
                  <a:lnTo>
                    <a:pt x="536244" y="168960"/>
                  </a:lnTo>
                  <a:lnTo>
                    <a:pt x="535813" y="168706"/>
                  </a:lnTo>
                  <a:lnTo>
                    <a:pt x="534911" y="169214"/>
                  </a:lnTo>
                  <a:lnTo>
                    <a:pt x="534670" y="169214"/>
                  </a:lnTo>
                  <a:lnTo>
                    <a:pt x="534022" y="169087"/>
                  </a:lnTo>
                  <a:lnTo>
                    <a:pt x="533755" y="168960"/>
                  </a:lnTo>
                  <a:lnTo>
                    <a:pt x="532892" y="167436"/>
                  </a:lnTo>
                  <a:lnTo>
                    <a:pt x="532701" y="166420"/>
                  </a:lnTo>
                  <a:lnTo>
                    <a:pt x="532752" y="165785"/>
                  </a:lnTo>
                  <a:lnTo>
                    <a:pt x="532942" y="165150"/>
                  </a:lnTo>
                  <a:lnTo>
                    <a:pt x="531672" y="164261"/>
                  </a:lnTo>
                  <a:lnTo>
                    <a:pt x="531444" y="163753"/>
                  </a:lnTo>
                  <a:lnTo>
                    <a:pt x="531558" y="161721"/>
                  </a:lnTo>
                  <a:lnTo>
                    <a:pt x="531622" y="161213"/>
                  </a:lnTo>
                  <a:lnTo>
                    <a:pt x="531647" y="160451"/>
                  </a:lnTo>
                  <a:lnTo>
                    <a:pt x="530517" y="158038"/>
                  </a:lnTo>
                  <a:lnTo>
                    <a:pt x="529082" y="157530"/>
                  </a:lnTo>
                  <a:lnTo>
                    <a:pt x="528650" y="157403"/>
                  </a:lnTo>
                  <a:lnTo>
                    <a:pt x="528447" y="157022"/>
                  </a:lnTo>
                  <a:lnTo>
                    <a:pt x="528459" y="156895"/>
                  </a:lnTo>
                  <a:lnTo>
                    <a:pt x="528396" y="156006"/>
                  </a:lnTo>
                  <a:lnTo>
                    <a:pt x="528193" y="154990"/>
                  </a:lnTo>
                  <a:lnTo>
                    <a:pt x="526237" y="154482"/>
                  </a:lnTo>
                  <a:lnTo>
                    <a:pt x="526046" y="153974"/>
                  </a:lnTo>
                  <a:lnTo>
                    <a:pt x="526503" y="152196"/>
                  </a:lnTo>
                  <a:lnTo>
                    <a:pt x="527177" y="151434"/>
                  </a:lnTo>
                  <a:lnTo>
                    <a:pt x="528269" y="150799"/>
                  </a:lnTo>
                  <a:lnTo>
                    <a:pt x="525970" y="147751"/>
                  </a:lnTo>
                  <a:lnTo>
                    <a:pt x="524814" y="146227"/>
                  </a:lnTo>
                  <a:lnTo>
                    <a:pt x="524573" y="145846"/>
                  </a:lnTo>
                  <a:lnTo>
                    <a:pt x="524586" y="145338"/>
                  </a:lnTo>
                  <a:lnTo>
                    <a:pt x="524840" y="144830"/>
                  </a:lnTo>
                  <a:lnTo>
                    <a:pt x="525119" y="144703"/>
                  </a:lnTo>
                  <a:lnTo>
                    <a:pt x="525005" y="143814"/>
                  </a:lnTo>
                  <a:lnTo>
                    <a:pt x="524827" y="143433"/>
                  </a:lnTo>
                  <a:lnTo>
                    <a:pt x="524725" y="142671"/>
                  </a:lnTo>
                  <a:lnTo>
                    <a:pt x="522998" y="140639"/>
                  </a:lnTo>
                  <a:lnTo>
                    <a:pt x="522846" y="140385"/>
                  </a:lnTo>
                  <a:lnTo>
                    <a:pt x="522820" y="140131"/>
                  </a:lnTo>
                  <a:lnTo>
                    <a:pt x="522986" y="139496"/>
                  </a:lnTo>
                  <a:lnTo>
                    <a:pt x="522909" y="139115"/>
                  </a:lnTo>
                  <a:lnTo>
                    <a:pt x="522312" y="138734"/>
                  </a:lnTo>
                  <a:lnTo>
                    <a:pt x="522376" y="138226"/>
                  </a:lnTo>
                  <a:lnTo>
                    <a:pt x="522719" y="137845"/>
                  </a:lnTo>
                  <a:lnTo>
                    <a:pt x="522287" y="137591"/>
                  </a:lnTo>
                  <a:lnTo>
                    <a:pt x="521982" y="136956"/>
                  </a:lnTo>
                  <a:lnTo>
                    <a:pt x="521893" y="136702"/>
                  </a:lnTo>
                  <a:lnTo>
                    <a:pt x="521868" y="135813"/>
                  </a:lnTo>
                  <a:lnTo>
                    <a:pt x="521030" y="136321"/>
                  </a:lnTo>
                  <a:lnTo>
                    <a:pt x="519582" y="136702"/>
                  </a:lnTo>
                  <a:lnTo>
                    <a:pt x="519137" y="136575"/>
                  </a:lnTo>
                  <a:lnTo>
                    <a:pt x="518553" y="136194"/>
                  </a:lnTo>
                  <a:lnTo>
                    <a:pt x="517931" y="135559"/>
                  </a:lnTo>
                  <a:lnTo>
                    <a:pt x="517804" y="135432"/>
                  </a:lnTo>
                  <a:lnTo>
                    <a:pt x="517448" y="135559"/>
                  </a:lnTo>
                  <a:lnTo>
                    <a:pt x="517575" y="134416"/>
                  </a:lnTo>
                  <a:lnTo>
                    <a:pt x="517715" y="133908"/>
                  </a:lnTo>
                  <a:lnTo>
                    <a:pt x="518121" y="133654"/>
                  </a:lnTo>
                  <a:lnTo>
                    <a:pt x="518858" y="133527"/>
                  </a:lnTo>
                  <a:lnTo>
                    <a:pt x="518541" y="133400"/>
                  </a:lnTo>
                  <a:lnTo>
                    <a:pt x="518363" y="132511"/>
                  </a:lnTo>
                  <a:lnTo>
                    <a:pt x="518426" y="131622"/>
                  </a:lnTo>
                  <a:lnTo>
                    <a:pt x="518490" y="131495"/>
                  </a:lnTo>
                  <a:lnTo>
                    <a:pt x="518947" y="131241"/>
                  </a:lnTo>
                  <a:lnTo>
                    <a:pt x="519607" y="131495"/>
                  </a:lnTo>
                  <a:lnTo>
                    <a:pt x="521093" y="131622"/>
                  </a:lnTo>
                  <a:lnTo>
                    <a:pt x="520852" y="131241"/>
                  </a:lnTo>
                  <a:lnTo>
                    <a:pt x="520547" y="131114"/>
                  </a:lnTo>
                  <a:lnTo>
                    <a:pt x="520306" y="130733"/>
                  </a:lnTo>
                  <a:lnTo>
                    <a:pt x="519645" y="130352"/>
                  </a:lnTo>
                  <a:lnTo>
                    <a:pt x="519366" y="130098"/>
                  </a:lnTo>
                  <a:lnTo>
                    <a:pt x="518464" y="128574"/>
                  </a:lnTo>
                  <a:lnTo>
                    <a:pt x="518591" y="126796"/>
                  </a:lnTo>
                  <a:lnTo>
                    <a:pt x="518655" y="126542"/>
                  </a:lnTo>
                  <a:lnTo>
                    <a:pt x="518261" y="126796"/>
                  </a:lnTo>
                  <a:lnTo>
                    <a:pt x="517690" y="126669"/>
                  </a:lnTo>
                  <a:lnTo>
                    <a:pt x="517271" y="126415"/>
                  </a:lnTo>
                  <a:lnTo>
                    <a:pt x="516178" y="124510"/>
                  </a:lnTo>
                  <a:lnTo>
                    <a:pt x="516280" y="123748"/>
                  </a:lnTo>
                  <a:lnTo>
                    <a:pt x="516356" y="123494"/>
                  </a:lnTo>
                  <a:lnTo>
                    <a:pt x="515899" y="123113"/>
                  </a:lnTo>
                  <a:lnTo>
                    <a:pt x="515543" y="122859"/>
                  </a:lnTo>
                  <a:lnTo>
                    <a:pt x="515645" y="121589"/>
                  </a:lnTo>
                  <a:lnTo>
                    <a:pt x="515747" y="121208"/>
                  </a:lnTo>
                  <a:lnTo>
                    <a:pt x="516013" y="120954"/>
                  </a:lnTo>
                  <a:lnTo>
                    <a:pt x="516407" y="120700"/>
                  </a:lnTo>
                  <a:lnTo>
                    <a:pt x="517144" y="120573"/>
                  </a:lnTo>
                  <a:lnTo>
                    <a:pt x="517677" y="120446"/>
                  </a:lnTo>
                  <a:lnTo>
                    <a:pt x="515569" y="115493"/>
                  </a:lnTo>
                  <a:lnTo>
                    <a:pt x="515200" y="114604"/>
                  </a:lnTo>
                  <a:lnTo>
                    <a:pt x="514705" y="113461"/>
                  </a:lnTo>
                  <a:lnTo>
                    <a:pt x="514629" y="113334"/>
                  </a:lnTo>
                  <a:lnTo>
                    <a:pt x="514527" y="112191"/>
                  </a:lnTo>
                  <a:lnTo>
                    <a:pt x="514286" y="111810"/>
                  </a:lnTo>
                  <a:lnTo>
                    <a:pt x="513981" y="111683"/>
                  </a:lnTo>
                  <a:lnTo>
                    <a:pt x="513397" y="111175"/>
                  </a:lnTo>
                  <a:lnTo>
                    <a:pt x="512927" y="110286"/>
                  </a:lnTo>
                  <a:lnTo>
                    <a:pt x="512343" y="109905"/>
                  </a:lnTo>
                  <a:lnTo>
                    <a:pt x="512419" y="109397"/>
                  </a:lnTo>
                  <a:lnTo>
                    <a:pt x="513156" y="108889"/>
                  </a:lnTo>
                  <a:lnTo>
                    <a:pt x="513664" y="108254"/>
                  </a:lnTo>
                  <a:lnTo>
                    <a:pt x="513486" y="106984"/>
                  </a:lnTo>
                  <a:lnTo>
                    <a:pt x="512368" y="105968"/>
                  </a:lnTo>
                  <a:lnTo>
                    <a:pt x="512013" y="105460"/>
                  </a:lnTo>
                  <a:lnTo>
                    <a:pt x="511276" y="103174"/>
                  </a:lnTo>
                  <a:lnTo>
                    <a:pt x="511238" y="103047"/>
                  </a:lnTo>
                  <a:lnTo>
                    <a:pt x="510705" y="103174"/>
                  </a:lnTo>
                  <a:lnTo>
                    <a:pt x="510133" y="103047"/>
                  </a:lnTo>
                  <a:lnTo>
                    <a:pt x="509778" y="102920"/>
                  </a:lnTo>
                  <a:lnTo>
                    <a:pt x="508838" y="101269"/>
                  </a:lnTo>
                  <a:lnTo>
                    <a:pt x="508698" y="101015"/>
                  </a:lnTo>
                  <a:lnTo>
                    <a:pt x="508558" y="100761"/>
                  </a:lnTo>
                  <a:lnTo>
                    <a:pt x="508152" y="101015"/>
                  </a:lnTo>
                  <a:lnTo>
                    <a:pt x="507746" y="101015"/>
                  </a:lnTo>
                  <a:lnTo>
                    <a:pt x="507377" y="100634"/>
                  </a:lnTo>
                  <a:lnTo>
                    <a:pt x="507072" y="100825"/>
                  </a:lnTo>
                  <a:lnTo>
                    <a:pt x="507072" y="143687"/>
                  </a:lnTo>
                  <a:lnTo>
                    <a:pt x="506971" y="144068"/>
                  </a:lnTo>
                  <a:lnTo>
                    <a:pt x="506869" y="144322"/>
                  </a:lnTo>
                  <a:lnTo>
                    <a:pt x="505282" y="147116"/>
                  </a:lnTo>
                  <a:lnTo>
                    <a:pt x="505040" y="147624"/>
                  </a:lnTo>
                  <a:lnTo>
                    <a:pt x="504698" y="147751"/>
                  </a:lnTo>
                  <a:lnTo>
                    <a:pt x="504266" y="147624"/>
                  </a:lnTo>
                  <a:lnTo>
                    <a:pt x="501700" y="147497"/>
                  </a:lnTo>
                  <a:lnTo>
                    <a:pt x="497116" y="149021"/>
                  </a:lnTo>
                  <a:lnTo>
                    <a:pt x="496608" y="149529"/>
                  </a:lnTo>
                  <a:lnTo>
                    <a:pt x="496557" y="149783"/>
                  </a:lnTo>
                  <a:lnTo>
                    <a:pt x="496392" y="150037"/>
                  </a:lnTo>
                  <a:lnTo>
                    <a:pt x="496112" y="150164"/>
                  </a:lnTo>
                  <a:lnTo>
                    <a:pt x="492874" y="151180"/>
                  </a:lnTo>
                  <a:lnTo>
                    <a:pt x="492823" y="152196"/>
                  </a:lnTo>
                  <a:lnTo>
                    <a:pt x="493001" y="155244"/>
                  </a:lnTo>
                  <a:lnTo>
                    <a:pt x="493242" y="155625"/>
                  </a:lnTo>
                  <a:lnTo>
                    <a:pt x="493064" y="156006"/>
                  </a:lnTo>
                  <a:lnTo>
                    <a:pt x="491299" y="156895"/>
                  </a:lnTo>
                  <a:lnTo>
                    <a:pt x="490486" y="156514"/>
                  </a:lnTo>
                  <a:lnTo>
                    <a:pt x="489953" y="155625"/>
                  </a:lnTo>
                  <a:lnTo>
                    <a:pt x="490016" y="155244"/>
                  </a:lnTo>
                  <a:lnTo>
                    <a:pt x="488518" y="154863"/>
                  </a:lnTo>
                  <a:lnTo>
                    <a:pt x="488327" y="154736"/>
                  </a:lnTo>
                  <a:lnTo>
                    <a:pt x="488162" y="154482"/>
                  </a:lnTo>
                  <a:lnTo>
                    <a:pt x="487019" y="152958"/>
                  </a:lnTo>
                  <a:lnTo>
                    <a:pt x="486676" y="152323"/>
                  </a:lnTo>
                  <a:lnTo>
                    <a:pt x="486765" y="151688"/>
                  </a:lnTo>
                  <a:lnTo>
                    <a:pt x="488061" y="150926"/>
                  </a:lnTo>
                  <a:lnTo>
                    <a:pt x="486968" y="148513"/>
                  </a:lnTo>
                  <a:lnTo>
                    <a:pt x="486562" y="147878"/>
                  </a:lnTo>
                  <a:lnTo>
                    <a:pt x="486664" y="147370"/>
                  </a:lnTo>
                  <a:lnTo>
                    <a:pt x="488162" y="146481"/>
                  </a:lnTo>
                  <a:lnTo>
                    <a:pt x="488988" y="146481"/>
                  </a:lnTo>
                  <a:lnTo>
                    <a:pt x="489648" y="146989"/>
                  </a:lnTo>
                  <a:lnTo>
                    <a:pt x="489648" y="146481"/>
                  </a:lnTo>
                  <a:lnTo>
                    <a:pt x="489585" y="145338"/>
                  </a:lnTo>
                  <a:lnTo>
                    <a:pt x="489394" y="144068"/>
                  </a:lnTo>
                  <a:lnTo>
                    <a:pt x="488772" y="141274"/>
                  </a:lnTo>
                  <a:lnTo>
                    <a:pt x="488619" y="140893"/>
                  </a:lnTo>
                  <a:lnTo>
                    <a:pt x="488721" y="140131"/>
                  </a:lnTo>
                  <a:lnTo>
                    <a:pt x="489216" y="139369"/>
                  </a:lnTo>
                  <a:lnTo>
                    <a:pt x="489089" y="136702"/>
                  </a:lnTo>
                  <a:lnTo>
                    <a:pt x="488937" y="134797"/>
                  </a:lnTo>
                  <a:lnTo>
                    <a:pt x="488302" y="133654"/>
                  </a:lnTo>
                  <a:lnTo>
                    <a:pt x="488086" y="132384"/>
                  </a:lnTo>
                  <a:lnTo>
                    <a:pt x="487934" y="132257"/>
                  </a:lnTo>
                  <a:lnTo>
                    <a:pt x="487730" y="132257"/>
                  </a:lnTo>
                  <a:lnTo>
                    <a:pt x="487362" y="131876"/>
                  </a:lnTo>
                  <a:lnTo>
                    <a:pt x="487426" y="130733"/>
                  </a:lnTo>
                  <a:lnTo>
                    <a:pt x="487921" y="130225"/>
                  </a:lnTo>
                  <a:lnTo>
                    <a:pt x="487984" y="129971"/>
                  </a:lnTo>
                  <a:lnTo>
                    <a:pt x="488124" y="129844"/>
                  </a:lnTo>
                  <a:lnTo>
                    <a:pt x="488569" y="129971"/>
                  </a:lnTo>
                  <a:lnTo>
                    <a:pt x="489331" y="129971"/>
                  </a:lnTo>
                  <a:lnTo>
                    <a:pt x="489483" y="130098"/>
                  </a:lnTo>
                  <a:lnTo>
                    <a:pt x="489635" y="130352"/>
                  </a:lnTo>
                  <a:lnTo>
                    <a:pt x="489940" y="129844"/>
                  </a:lnTo>
                  <a:lnTo>
                    <a:pt x="490016" y="129590"/>
                  </a:lnTo>
                  <a:lnTo>
                    <a:pt x="490969" y="128955"/>
                  </a:lnTo>
                  <a:lnTo>
                    <a:pt x="490893" y="127558"/>
                  </a:lnTo>
                  <a:lnTo>
                    <a:pt x="490131" y="125907"/>
                  </a:lnTo>
                  <a:lnTo>
                    <a:pt x="490181" y="125018"/>
                  </a:lnTo>
                  <a:lnTo>
                    <a:pt x="490562" y="124256"/>
                  </a:lnTo>
                  <a:lnTo>
                    <a:pt x="490245" y="124256"/>
                  </a:lnTo>
                  <a:lnTo>
                    <a:pt x="489800" y="123875"/>
                  </a:lnTo>
                  <a:lnTo>
                    <a:pt x="489445" y="123240"/>
                  </a:lnTo>
                  <a:lnTo>
                    <a:pt x="489673" y="122478"/>
                  </a:lnTo>
                  <a:lnTo>
                    <a:pt x="489762" y="122351"/>
                  </a:lnTo>
                  <a:lnTo>
                    <a:pt x="490524" y="121843"/>
                  </a:lnTo>
                  <a:lnTo>
                    <a:pt x="490816" y="121462"/>
                  </a:lnTo>
                  <a:lnTo>
                    <a:pt x="491236" y="121208"/>
                  </a:lnTo>
                  <a:lnTo>
                    <a:pt x="491731" y="121081"/>
                  </a:lnTo>
                  <a:lnTo>
                    <a:pt x="492048" y="121208"/>
                  </a:lnTo>
                  <a:lnTo>
                    <a:pt x="492201" y="121462"/>
                  </a:lnTo>
                  <a:lnTo>
                    <a:pt x="492506" y="121081"/>
                  </a:lnTo>
                  <a:lnTo>
                    <a:pt x="493001" y="120446"/>
                  </a:lnTo>
                  <a:lnTo>
                    <a:pt x="492607" y="119303"/>
                  </a:lnTo>
                  <a:lnTo>
                    <a:pt x="492290" y="118795"/>
                  </a:lnTo>
                  <a:lnTo>
                    <a:pt x="492340" y="118287"/>
                  </a:lnTo>
                  <a:lnTo>
                    <a:pt x="492760" y="118160"/>
                  </a:lnTo>
                  <a:lnTo>
                    <a:pt x="495084" y="116001"/>
                  </a:lnTo>
                  <a:lnTo>
                    <a:pt x="495134" y="115747"/>
                  </a:lnTo>
                  <a:lnTo>
                    <a:pt x="495401" y="115620"/>
                  </a:lnTo>
                  <a:lnTo>
                    <a:pt x="495896" y="115493"/>
                  </a:lnTo>
                  <a:lnTo>
                    <a:pt x="496785" y="116001"/>
                  </a:lnTo>
                  <a:lnTo>
                    <a:pt x="498792" y="119557"/>
                  </a:lnTo>
                  <a:lnTo>
                    <a:pt x="499910" y="122859"/>
                  </a:lnTo>
                  <a:lnTo>
                    <a:pt x="500748" y="124510"/>
                  </a:lnTo>
                  <a:lnTo>
                    <a:pt x="501027" y="125272"/>
                  </a:lnTo>
                  <a:lnTo>
                    <a:pt x="501078" y="125907"/>
                  </a:lnTo>
                  <a:lnTo>
                    <a:pt x="501396" y="127050"/>
                  </a:lnTo>
                  <a:lnTo>
                    <a:pt x="502386" y="130098"/>
                  </a:lnTo>
                  <a:lnTo>
                    <a:pt x="503186" y="131876"/>
                  </a:lnTo>
                  <a:lnTo>
                    <a:pt x="504012" y="134416"/>
                  </a:lnTo>
                  <a:lnTo>
                    <a:pt x="505129" y="136956"/>
                  </a:lnTo>
                  <a:lnTo>
                    <a:pt x="505701" y="138353"/>
                  </a:lnTo>
                  <a:lnTo>
                    <a:pt x="506260" y="139496"/>
                  </a:lnTo>
                  <a:lnTo>
                    <a:pt x="506806" y="140131"/>
                  </a:lnTo>
                  <a:lnTo>
                    <a:pt x="506958" y="140385"/>
                  </a:lnTo>
                  <a:lnTo>
                    <a:pt x="506958" y="141909"/>
                  </a:lnTo>
                  <a:lnTo>
                    <a:pt x="507072" y="143687"/>
                  </a:lnTo>
                  <a:lnTo>
                    <a:pt x="507072" y="100825"/>
                  </a:lnTo>
                  <a:lnTo>
                    <a:pt x="506349" y="101269"/>
                  </a:lnTo>
                  <a:lnTo>
                    <a:pt x="505701" y="101142"/>
                  </a:lnTo>
                  <a:lnTo>
                    <a:pt x="505256" y="100761"/>
                  </a:lnTo>
                  <a:lnTo>
                    <a:pt x="505015" y="100380"/>
                  </a:lnTo>
                  <a:lnTo>
                    <a:pt x="504913" y="99618"/>
                  </a:lnTo>
                  <a:lnTo>
                    <a:pt x="504837" y="99110"/>
                  </a:lnTo>
                  <a:lnTo>
                    <a:pt x="504596" y="98729"/>
                  </a:lnTo>
                  <a:lnTo>
                    <a:pt x="502462" y="97205"/>
                  </a:lnTo>
                  <a:lnTo>
                    <a:pt x="500913" y="96189"/>
                  </a:lnTo>
                  <a:lnTo>
                    <a:pt x="483501" y="96189"/>
                  </a:lnTo>
                  <a:lnTo>
                    <a:pt x="482854" y="96189"/>
                  </a:lnTo>
                  <a:lnTo>
                    <a:pt x="481723" y="97078"/>
                  </a:lnTo>
                  <a:lnTo>
                    <a:pt x="481965" y="97078"/>
                  </a:lnTo>
                  <a:lnTo>
                    <a:pt x="482168" y="97332"/>
                  </a:lnTo>
                  <a:lnTo>
                    <a:pt x="482549" y="97967"/>
                  </a:lnTo>
                  <a:lnTo>
                    <a:pt x="482663" y="98729"/>
                  </a:lnTo>
                  <a:lnTo>
                    <a:pt x="482523" y="99110"/>
                  </a:lnTo>
                  <a:lnTo>
                    <a:pt x="481571" y="99618"/>
                  </a:lnTo>
                  <a:lnTo>
                    <a:pt x="481114" y="99618"/>
                  </a:lnTo>
                  <a:lnTo>
                    <a:pt x="480593" y="99364"/>
                  </a:lnTo>
                  <a:lnTo>
                    <a:pt x="480466" y="99364"/>
                  </a:lnTo>
                  <a:lnTo>
                    <a:pt x="480314" y="99745"/>
                  </a:lnTo>
                  <a:lnTo>
                    <a:pt x="479145" y="100634"/>
                  </a:lnTo>
                  <a:lnTo>
                    <a:pt x="479082" y="101015"/>
                  </a:lnTo>
                  <a:lnTo>
                    <a:pt x="479501" y="102158"/>
                  </a:lnTo>
                  <a:lnTo>
                    <a:pt x="479285" y="102920"/>
                  </a:lnTo>
                  <a:lnTo>
                    <a:pt x="479171" y="103174"/>
                  </a:lnTo>
                  <a:lnTo>
                    <a:pt x="479094" y="103301"/>
                  </a:lnTo>
                  <a:lnTo>
                    <a:pt x="477164" y="104317"/>
                  </a:lnTo>
                  <a:lnTo>
                    <a:pt x="476859" y="105460"/>
                  </a:lnTo>
                  <a:lnTo>
                    <a:pt x="476745" y="105968"/>
                  </a:lnTo>
                  <a:lnTo>
                    <a:pt x="476643" y="106984"/>
                  </a:lnTo>
                  <a:lnTo>
                    <a:pt x="476491" y="107492"/>
                  </a:lnTo>
                  <a:lnTo>
                    <a:pt x="476681" y="108127"/>
                  </a:lnTo>
                  <a:lnTo>
                    <a:pt x="476516" y="108889"/>
                  </a:lnTo>
                  <a:lnTo>
                    <a:pt x="476008" y="109905"/>
                  </a:lnTo>
                  <a:lnTo>
                    <a:pt x="475729" y="110921"/>
                  </a:lnTo>
                  <a:lnTo>
                    <a:pt x="476478" y="110921"/>
                  </a:lnTo>
                  <a:lnTo>
                    <a:pt x="476910" y="111048"/>
                  </a:lnTo>
                  <a:lnTo>
                    <a:pt x="477367" y="111302"/>
                  </a:lnTo>
                  <a:lnTo>
                    <a:pt x="477608" y="111810"/>
                  </a:lnTo>
                  <a:lnTo>
                    <a:pt x="477799" y="111810"/>
                  </a:lnTo>
                  <a:lnTo>
                    <a:pt x="477964" y="112064"/>
                  </a:lnTo>
                  <a:lnTo>
                    <a:pt x="477951" y="113080"/>
                  </a:lnTo>
                  <a:lnTo>
                    <a:pt x="477824" y="113334"/>
                  </a:lnTo>
                  <a:lnTo>
                    <a:pt x="477697" y="113334"/>
                  </a:lnTo>
                  <a:lnTo>
                    <a:pt x="476580" y="114223"/>
                  </a:lnTo>
                  <a:lnTo>
                    <a:pt x="476161" y="114477"/>
                  </a:lnTo>
                  <a:lnTo>
                    <a:pt x="475742" y="114604"/>
                  </a:lnTo>
                  <a:lnTo>
                    <a:pt x="475310" y="114477"/>
                  </a:lnTo>
                  <a:lnTo>
                    <a:pt x="474802" y="114223"/>
                  </a:lnTo>
                  <a:lnTo>
                    <a:pt x="474675" y="113207"/>
                  </a:lnTo>
                  <a:lnTo>
                    <a:pt x="474802" y="113080"/>
                  </a:lnTo>
                  <a:lnTo>
                    <a:pt x="474408" y="113334"/>
                  </a:lnTo>
                  <a:lnTo>
                    <a:pt x="474319" y="113842"/>
                  </a:lnTo>
                  <a:lnTo>
                    <a:pt x="474573" y="114604"/>
                  </a:lnTo>
                  <a:lnTo>
                    <a:pt x="474395" y="115239"/>
                  </a:lnTo>
                  <a:lnTo>
                    <a:pt x="473125" y="118287"/>
                  </a:lnTo>
                  <a:lnTo>
                    <a:pt x="473036" y="119303"/>
                  </a:lnTo>
                  <a:lnTo>
                    <a:pt x="473316" y="120446"/>
                  </a:lnTo>
                  <a:lnTo>
                    <a:pt x="473367" y="121462"/>
                  </a:lnTo>
                  <a:lnTo>
                    <a:pt x="473303" y="121589"/>
                  </a:lnTo>
                  <a:lnTo>
                    <a:pt x="472948" y="121843"/>
                  </a:lnTo>
                  <a:lnTo>
                    <a:pt x="472897" y="122097"/>
                  </a:lnTo>
                  <a:lnTo>
                    <a:pt x="473316" y="122224"/>
                  </a:lnTo>
                  <a:lnTo>
                    <a:pt x="473430" y="122478"/>
                  </a:lnTo>
                  <a:lnTo>
                    <a:pt x="473252" y="122732"/>
                  </a:lnTo>
                  <a:lnTo>
                    <a:pt x="472973" y="123748"/>
                  </a:lnTo>
                  <a:lnTo>
                    <a:pt x="471678" y="125272"/>
                  </a:lnTo>
                  <a:lnTo>
                    <a:pt x="472071" y="126415"/>
                  </a:lnTo>
                  <a:lnTo>
                    <a:pt x="472249" y="127050"/>
                  </a:lnTo>
                  <a:lnTo>
                    <a:pt x="472059" y="127558"/>
                  </a:lnTo>
                  <a:lnTo>
                    <a:pt x="470687" y="128320"/>
                  </a:lnTo>
                  <a:lnTo>
                    <a:pt x="470789" y="129844"/>
                  </a:lnTo>
                  <a:lnTo>
                    <a:pt x="471462" y="130606"/>
                  </a:lnTo>
                  <a:lnTo>
                    <a:pt x="471500" y="131749"/>
                  </a:lnTo>
                  <a:lnTo>
                    <a:pt x="471373" y="132003"/>
                  </a:lnTo>
                  <a:lnTo>
                    <a:pt x="471233" y="132130"/>
                  </a:lnTo>
                  <a:lnTo>
                    <a:pt x="470103" y="133019"/>
                  </a:lnTo>
                  <a:lnTo>
                    <a:pt x="469734" y="134416"/>
                  </a:lnTo>
                  <a:lnTo>
                    <a:pt x="469557" y="135559"/>
                  </a:lnTo>
                  <a:lnTo>
                    <a:pt x="469430" y="136575"/>
                  </a:lnTo>
                  <a:lnTo>
                    <a:pt x="469188" y="140131"/>
                  </a:lnTo>
                  <a:lnTo>
                    <a:pt x="468896" y="141909"/>
                  </a:lnTo>
                  <a:lnTo>
                    <a:pt x="468464" y="143052"/>
                  </a:lnTo>
                  <a:lnTo>
                    <a:pt x="468388" y="149021"/>
                  </a:lnTo>
                  <a:lnTo>
                    <a:pt x="468299" y="150164"/>
                  </a:lnTo>
                  <a:lnTo>
                    <a:pt x="468172" y="151180"/>
                  </a:lnTo>
                  <a:lnTo>
                    <a:pt x="467982" y="152323"/>
                  </a:lnTo>
                  <a:lnTo>
                    <a:pt x="467664" y="153085"/>
                  </a:lnTo>
                  <a:lnTo>
                    <a:pt x="468236" y="155625"/>
                  </a:lnTo>
                  <a:lnTo>
                    <a:pt x="468312" y="156514"/>
                  </a:lnTo>
                  <a:lnTo>
                    <a:pt x="468172" y="157022"/>
                  </a:lnTo>
                  <a:lnTo>
                    <a:pt x="468058" y="158038"/>
                  </a:lnTo>
                  <a:lnTo>
                    <a:pt x="467258" y="161848"/>
                  </a:lnTo>
                  <a:lnTo>
                    <a:pt x="467131" y="165785"/>
                  </a:lnTo>
                  <a:lnTo>
                    <a:pt x="467436" y="167436"/>
                  </a:lnTo>
                  <a:lnTo>
                    <a:pt x="467220" y="168325"/>
                  </a:lnTo>
                  <a:lnTo>
                    <a:pt x="466458" y="170357"/>
                  </a:lnTo>
                  <a:lnTo>
                    <a:pt x="466318" y="170992"/>
                  </a:lnTo>
                  <a:lnTo>
                    <a:pt x="465264" y="173405"/>
                  </a:lnTo>
                  <a:lnTo>
                    <a:pt x="465137" y="173405"/>
                  </a:lnTo>
                  <a:lnTo>
                    <a:pt x="465785" y="173659"/>
                  </a:lnTo>
                  <a:lnTo>
                    <a:pt x="466153" y="174294"/>
                  </a:lnTo>
                  <a:lnTo>
                    <a:pt x="466242" y="181533"/>
                  </a:lnTo>
                  <a:lnTo>
                    <a:pt x="466356" y="184581"/>
                  </a:lnTo>
                  <a:lnTo>
                    <a:pt x="466483" y="185851"/>
                  </a:lnTo>
                  <a:lnTo>
                    <a:pt x="466026" y="187502"/>
                  </a:lnTo>
                  <a:lnTo>
                    <a:pt x="465988" y="194487"/>
                  </a:lnTo>
                  <a:lnTo>
                    <a:pt x="466102" y="197535"/>
                  </a:lnTo>
                  <a:lnTo>
                    <a:pt x="466267" y="197789"/>
                  </a:lnTo>
                  <a:lnTo>
                    <a:pt x="466267" y="198297"/>
                  </a:lnTo>
                  <a:lnTo>
                    <a:pt x="467144" y="198805"/>
                  </a:lnTo>
                  <a:lnTo>
                    <a:pt x="468109" y="198932"/>
                  </a:lnTo>
                  <a:lnTo>
                    <a:pt x="469138" y="198551"/>
                  </a:lnTo>
                  <a:lnTo>
                    <a:pt x="469417" y="198424"/>
                  </a:lnTo>
                  <a:lnTo>
                    <a:pt x="469887" y="198424"/>
                  </a:lnTo>
                  <a:lnTo>
                    <a:pt x="471182" y="198678"/>
                  </a:lnTo>
                  <a:lnTo>
                    <a:pt x="472541" y="200075"/>
                  </a:lnTo>
                  <a:lnTo>
                    <a:pt x="475869" y="200710"/>
                  </a:lnTo>
                  <a:lnTo>
                    <a:pt x="476554" y="199948"/>
                  </a:lnTo>
                  <a:lnTo>
                    <a:pt x="476834" y="199821"/>
                  </a:lnTo>
                  <a:lnTo>
                    <a:pt x="477189" y="199821"/>
                  </a:lnTo>
                  <a:lnTo>
                    <a:pt x="478929" y="200329"/>
                  </a:lnTo>
                  <a:lnTo>
                    <a:pt x="480707" y="200583"/>
                  </a:lnTo>
                  <a:lnTo>
                    <a:pt x="481863" y="200964"/>
                  </a:lnTo>
                  <a:lnTo>
                    <a:pt x="482396" y="201599"/>
                  </a:lnTo>
                  <a:lnTo>
                    <a:pt x="483044" y="201726"/>
                  </a:lnTo>
                  <a:lnTo>
                    <a:pt x="484428" y="201726"/>
                  </a:lnTo>
                  <a:lnTo>
                    <a:pt x="484936" y="200964"/>
                  </a:lnTo>
                  <a:lnTo>
                    <a:pt x="485063" y="200710"/>
                  </a:lnTo>
                  <a:lnTo>
                    <a:pt x="485140" y="200456"/>
                  </a:lnTo>
                  <a:lnTo>
                    <a:pt x="485482" y="200202"/>
                  </a:lnTo>
                  <a:lnTo>
                    <a:pt x="486918" y="200329"/>
                  </a:lnTo>
                  <a:lnTo>
                    <a:pt x="486918" y="200202"/>
                  </a:lnTo>
                  <a:lnTo>
                    <a:pt x="486879" y="199821"/>
                  </a:lnTo>
                  <a:lnTo>
                    <a:pt x="486854" y="199313"/>
                  </a:lnTo>
                  <a:lnTo>
                    <a:pt x="486194" y="198424"/>
                  </a:lnTo>
                  <a:lnTo>
                    <a:pt x="485736" y="197789"/>
                  </a:lnTo>
                  <a:lnTo>
                    <a:pt x="485584" y="197535"/>
                  </a:lnTo>
                  <a:lnTo>
                    <a:pt x="485635" y="196646"/>
                  </a:lnTo>
                  <a:lnTo>
                    <a:pt x="486257" y="195249"/>
                  </a:lnTo>
                  <a:lnTo>
                    <a:pt x="487032" y="193471"/>
                  </a:lnTo>
                  <a:lnTo>
                    <a:pt x="487184" y="193344"/>
                  </a:lnTo>
                  <a:lnTo>
                    <a:pt x="487083" y="192582"/>
                  </a:lnTo>
                  <a:lnTo>
                    <a:pt x="486714" y="192328"/>
                  </a:lnTo>
                  <a:lnTo>
                    <a:pt x="486714" y="193979"/>
                  </a:lnTo>
                  <a:lnTo>
                    <a:pt x="486244" y="194487"/>
                  </a:lnTo>
                  <a:lnTo>
                    <a:pt x="484797" y="195249"/>
                  </a:lnTo>
                  <a:lnTo>
                    <a:pt x="484035" y="194868"/>
                  </a:lnTo>
                  <a:lnTo>
                    <a:pt x="483323" y="193598"/>
                  </a:lnTo>
                  <a:lnTo>
                    <a:pt x="483108" y="193598"/>
                  </a:lnTo>
                  <a:lnTo>
                    <a:pt x="483235" y="192709"/>
                  </a:lnTo>
                  <a:lnTo>
                    <a:pt x="483273" y="192582"/>
                  </a:lnTo>
                  <a:lnTo>
                    <a:pt x="483743" y="192201"/>
                  </a:lnTo>
                  <a:lnTo>
                    <a:pt x="484111" y="191947"/>
                  </a:lnTo>
                  <a:lnTo>
                    <a:pt x="484416" y="192201"/>
                  </a:lnTo>
                  <a:lnTo>
                    <a:pt x="485787" y="192201"/>
                  </a:lnTo>
                  <a:lnTo>
                    <a:pt x="486232" y="192582"/>
                  </a:lnTo>
                  <a:lnTo>
                    <a:pt x="486613" y="193217"/>
                  </a:lnTo>
                  <a:lnTo>
                    <a:pt x="486714" y="193979"/>
                  </a:lnTo>
                  <a:lnTo>
                    <a:pt x="486714" y="192328"/>
                  </a:lnTo>
                  <a:lnTo>
                    <a:pt x="486194" y="191947"/>
                  </a:lnTo>
                  <a:lnTo>
                    <a:pt x="485990" y="191947"/>
                  </a:lnTo>
                  <a:lnTo>
                    <a:pt x="485800" y="191820"/>
                  </a:lnTo>
                  <a:lnTo>
                    <a:pt x="485648" y="191439"/>
                  </a:lnTo>
                  <a:lnTo>
                    <a:pt x="485775" y="191439"/>
                  </a:lnTo>
                  <a:lnTo>
                    <a:pt x="485711" y="191185"/>
                  </a:lnTo>
                  <a:lnTo>
                    <a:pt x="485775" y="190550"/>
                  </a:lnTo>
                  <a:lnTo>
                    <a:pt x="486473" y="189153"/>
                  </a:lnTo>
                  <a:lnTo>
                    <a:pt x="485686" y="186867"/>
                  </a:lnTo>
                  <a:lnTo>
                    <a:pt x="485381" y="186232"/>
                  </a:lnTo>
                  <a:lnTo>
                    <a:pt x="485559" y="185851"/>
                  </a:lnTo>
                  <a:lnTo>
                    <a:pt x="486791" y="185089"/>
                  </a:lnTo>
                  <a:lnTo>
                    <a:pt x="487133" y="184708"/>
                  </a:lnTo>
                  <a:lnTo>
                    <a:pt x="487260" y="184327"/>
                  </a:lnTo>
                  <a:lnTo>
                    <a:pt x="486600" y="183184"/>
                  </a:lnTo>
                  <a:lnTo>
                    <a:pt x="486676" y="181914"/>
                  </a:lnTo>
                  <a:lnTo>
                    <a:pt x="487387" y="179882"/>
                  </a:lnTo>
                  <a:lnTo>
                    <a:pt x="487464" y="179755"/>
                  </a:lnTo>
                  <a:lnTo>
                    <a:pt x="488632" y="178866"/>
                  </a:lnTo>
                  <a:lnTo>
                    <a:pt x="489140" y="178485"/>
                  </a:lnTo>
                  <a:lnTo>
                    <a:pt x="488734" y="178739"/>
                  </a:lnTo>
                  <a:lnTo>
                    <a:pt x="488403" y="178866"/>
                  </a:lnTo>
                  <a:lnTo>
                    <a:pt x="487337" y="178612"/>
                  </a:lnTo>
                  <a:lnTo>
                    <a:pt x="487222" y="178358"/>
                  </a:lnTo>
                  <a:lnTo>
                    <a:pt x="487108" y="177342"/>
                  </a:lnTo>
                  <a:lnTo>
                    <a:pt x="487197" y="176453"/>
                  </a:lnTo>
                  <a:lnTo>
                    <a:pt x="487248" y="176326"/>
                  </a:lnTo>
                  <a:lnTo>
                    <a:pt x="487921" y="175945"/>
                  </a:lnTo>
                  <a:lnTo>
                    <a:pt x="488581" y="176072"/>
                  </a:lnTo>
                  <a:lnTo>
                    <a:pt x="489115" y="176072"/>
                  </a:lnTo>
                  <a:lnTo>
                    <a:pt x="489331" y="176199"/>
                  </a:lnTo>
                  <a:lnTo>
                    <a:pt x="489597" y="176453"/>
                  </a:lnTo>
                  <a:lnTo>
                    <a:pt x="489750" y="176707"/>
                  </a:lnTo>
                  <a:lnTo>
                    <a:pt x="489877" y="177088"/>
                  </a:lnTo>
                  <a:lnTo>
                    <a:pt x="489648" y="177977"/>
                  </a:lnTo>
                  <a:lnTo>
                    <a:pt x="489432" y="178104"/>
                  </a:lnTo>
                  <a:lnTo>
                    <a:pt x="489140" y="178485"/>
                  </a:lnTo>
                  <a:lnTo>
                    <a:pt x="490664" y="177342"/>
                  </a:lnTo>
                  <a:lnTo>
                    <a:pt x="491020" y="176072"/>
                  </a:lnTo>
                  <a:lnTo>
                    <a:pt x="491121" y="175945"/>
                  </a:lnTo>
                  <a:lnTo>
                    <a:pt x="491324" y="175691"/>
                  </a:lnTo>
                  <a:lnTo>
                    <a:pt x="491921" y="175310"/>
                  </a:lnTo>
                  <a:lnTo>
                    <a:pt x="492671" y="175183"/>
                  </a:lnTo>
                  <a:lnTo>
                    <a:pt x="491985" y="174421"/>
                  </a:lnTo>
                  <a:lnTo>
                    <a:pt x="491820" y="174167"/>
                  </a:lnTo>
                  <a:lnTo>
                    <a:pt x="491947" y="173278"/>
                  </a:lnTo>
                  <a:lnTo>
                    <a:pt x="492086" y="173024"/>
                  </a:lnTo>
                  <a:lnTo>
                    <a:pt x="493179" y="172389"/>
                  </a:lnTo>
                  <a:lnTo>
                    <a:pt x="493687" y="172516"/>
                  </a:lnTo>
                  <a:lnTo>
                    <a:pt x="494804" y="173659"/>
                  </a:lnTo>
                  <a:lnTo>
                    <a:pt x="495808" y="172516"/>
                  </a:lnTo>
                  <a:lnTo>
                    <a:pt x="495846" y="172389"/>
                  </a:lnTo>
                  <a:lnTo>
                    <a:pt x="495871" y="172262"/>
                  </a:lnTo>
                  <a:lnTo>
                    <a:pt x="496100" y="172008"/>
                  </a:lnTo>
                  <a:lnTo>
                    <a:pt x="497128" y="169595"/>
                  </a:lnTo>
                  <a:lnTo>
                    <a:pt x="497395" y="169087"/>
                  </a:lnTo>
                  <a:lnTo>
                    <a:pt x="497725" y="168833"/>
                  </a:lnTo>
                  <a:lnTo>
                    <a:pt x="498170" y="168960"/>
                  </a:lnTo>
                  <a:lnTo>
                    <a:pt x="499021" y="168960"/>
                  </a:lnTo>
                  <a:lnTo>
                    <a:pt x="498995" y="168833"/>
                  </a:lnTo>
                  <a:lnTo>
                    <a:pt x="498741" y="167436"/>
                  </a:lnTo>
                  <a:lnTo>
                    <a:pt x="498729" y="166420"/>
                  </a:lnTo>
                  <a:lnTo>
                    <a:pt x="498944" y="166039"/>
                  </a:lnTo>
                  <a:lnTo>
                    <a:pt x="499351" y="165785"/>
                  </a:lnTo>
                  <a:lnTo>
                    <a:pt x="501230" y="165277"/>
                  </a:lnTo>
                  <a:lnTo>
                    <a:pt x="501764" y="165023"/>
                  </a:lnTo>
                  <a:lnTo>
                    <a:pt x="501980" y="165150"/>
                  </a:lnTo>
                  <a:lnTo>
                    <a:pt x="501942" y="165023"/>
                  </a:lnTo>
                  <a:lnTo>
                    <a:pt x="501700" y="164134"/>
                  </a:lnTo>
                  <a:lnTo>
                    <a:pt x="501827" y="163118"/>
                  </a:lnTo>
                  <a:lnTo>
                    <a:pt x="501992" y="162991"/>
                  </a:lnTo>
                  <a:lnTo>
                    <a:pt x="502818" y="162483"/>
                  </a:lnTo>
                  <a:lnTo>
                    <a:pt x="503301" y="162610"/>
                  </a:lnTo>
                  <a:lnTo>
                    <a:pt x="503669" y="163372"/>
                  </a:lnTo>
                  <a:lnTo>
                    <a:pt x="504393" y="164515"/>
                  </a:lnTo>
                  <a:lnTo>
                    <a:pt x="504367" y="164007"/>
                  </a:lnTo>
                  <a:lnTo>
                    <a:pt x="504215" y="163753"/>
                  </a:lnTo>
                  <a:lnTo>
                    <a:pt x="504278" y="163118"/>
                  </a:lnTo>
                  <a:lnTo>
                    <a:pt x="504710" y="162483"/>
                  </a:lnTo>
                  <a:lnTo>
                    <a:pt x="504799" y="162356"/>
                  </a:lnTo>
                  <a:lnTo>
                    <a:pt x="504850" y="162229"/>
                  </a:lnTo>
                  <a:lnTo>
                    <a:pt x="505142" y="161975"/>
                  </a:lnTo>
                  <a:lnTo>
                    <a:pt x="505637" y="161975"/>
                  </a:lnTo>
                  <a:lnTo>
                    <a:pt x="505891" y="161721"/>
                  </a:lnTo>
                  <a:lnTo>
                    <a:pt x="506145" y="161848"/>
                  </a:lnTo>
                  <a:lnTo>
                    <a:pt x="506399" y="162356"/>
                  </a:lnTo>
                  <a:lnTo>
                    <a:pt x="506717" y="162356"/>
                  </a:lnTo>
                  <a:lnTo>
                    <a:pt x="507123" y="162102"/>
                  </a:lnTo>
                  <a:lnTo>
                    <a:pt x="508190" y="162102"/>
                  </a:lnTo>
                  <a:lnTo>
                    <a:pt x="508482" y="161721"/>
                  </a:lnTo>
                  <a:lnTo>
                    <a:pt x="509104" y="161340"/>
                  </a:lnTo>
                  <a:lnTo>
                    <a:pt x="512572" y="160705"/>
                  </a:lnTo>
                  <a:lnTo>
                    <a:pt x="512978" y="160451"/>
                  </a:lnTo>
                  <a:lnTo>
                    <a:pt x="513346" y="160578"/>
                  </a:lnTo>
                  <a:lnTo>
                    <a:pt x="513651" y="161213"/>
                  </a:lnTo>
                  <a:lnTo>
                    <a:pt x="513880" y="161213"/>
                  </a:lnTo>
                  <a:lnTo>
                    <a:pt x="514070" y="161340"/>
                  </a:lnTo>
                  <a:lnTo>
                    <a:pt x="515061" y="163118"/>
                  </a:lnTo>
                  <a:lnTo>
                    <a:pt x="515785" y="164896"/>
                  </a:lnTo>
                  <a:lnTo>
                    <a:pt x="516509" y="166039"/>
                  </a:lnTo>
                  <a:lnTo>
                    <a:pt x="516991" y="167436"/>
                  </a:lnTo>
                  <a:lnTo>
                    <a:pt x="517220" y="168071"/>
                  </a:lnTo>
                  <a:lnTo>
                    <a:pt x="517613" y="168833"/>
                  </a:lnTo>
                  <a:lnTo>
                    <a:pt x="518071" y="169341"/>
                  </a:lnTo>
                  <a:lnTo>
                    <a:pt x="518299" y="169722"/>
                  </a:lnTo>
                  <a:lnTo>
                    <a:pt x="518464" y="170484"/>
                  </a:lnTo>
                  <a:lnTo>
                    <a:pt x="518985" y="170992"/>
                  </a:lnTo>
                  <a:lnTo>
                    <a:pt x="519087" y="172008"/>
                  </a:lnTo>
                  <a:lnTo>
                    <a:pt x="520344" y="174167"/>
                  </a:lnTo>
                  <a:lnTo>
                    <a:pt x="520458" y="174421"/>
                  </a:lnTo>
                  <a:lnTo>
                    <a:pt x="520750" y="175310"/>
                  </a:lnTo>
                  <a:lnTo>
                    <a:pt x="520992" y="176199"/>
                  </a:lnTo>
                  <a:lnTo>
                    <a:pt x="521322" y="176834"/>
                  </a:lnTo>
                  <a:lnTo>
                    <a:pt x="521411" y="177469"/>
                  </a:lnTo>
                  <a:lnTo>
                    <a:pt x="521601" y="178104"/>
                  </a:lnTo>
                  <a:lnTo>
                    <a:pt x="522071" y="179120"/>
                  </a:lnTo>
                  <a:lnTo>
                    <a:pt x="522884" y="180517"/>
                  </a:lnTo>
                  <a:lnTo>
                    <a:pt x="523341" y="181914"/>
                  </a:lnTo>
                  <a:lnTo>
                    <a:pt x="523455" y="182168"/>
                  </a:lnTo>
                  <a:lnTo>
                    <a:pt x="524332" y="183692"/>
                  </a:lnTo>
                  <a:lnTo>
                    <a:pt x="525716" y="185470"/>
                  </a:lnTo>
                  <a:lnTo>
                    <a:pt x="526427" y="186613"/>
                  </a:lnTo>
                  <a:lnTo>
                    <a:pt x="527418" y="189026"/>
                  </a:lnTo>
                  <a:lnTo>
                    <a:pt x="528447" y="190550"/>
                  </a:lnTo>
                  <a:lnTo>
                    <a:pt x="529564" y="191185"/>
                  </a:lnTo>
                  <a:lnTo>
                    <a:pt x="530682" y="192201"/>
                  </a:lnTo>
                  <a:lnTo>
                    <a:pt x="535393" y="192709"/>
                  </a:lnTo>
                  <a:lnTo>
                    <a:pt x="539978" y="192328"/>
                  </a:lnTo>
                  <a:lnTo>
                    <a:pt x="544423" y="190804"/>
                  </a:lnTo>
                  <a:close/>
                </a:path>
                <a:path w="697865" h="684529">
                  <a:moveTo>
                    <a:pt x="572935" y="366560"/>
                  </a:moveTo>
                  <a:lnTo>
                    <a:pt x="572249" y="366560"/>
                  </a:lnTo>
                  <a:lnTo>
                    <a:pt x="571728" y="365290"/>
                  </a:lnTo>
                  <a:lnTo>
                    <a:pt x="571373" y="364020"/>
                  </a:lnTo>
                  <a:lnTo>
                    <a:pt x="570776" y="362750"/>
                  </a:lnTo>
                  <a:lnTo>
                    <a:pt x="570039" y="360210"/>
                  </a:lnTo>
                  <a:lnTo>
                    <a:pt x="568375" y="360210"/>
                  </a:lnTo>
                  <a:lnTo>
                    <a:pt x="567613" y="358940"/>
                  </a:lnTo>
                  <a:lnTo>
                    <a:pt x="567080" y="357670"/>
                  </a:lnTo>
                  <a:lnTo>
                    <a:pt x="566356" y="356400"/>
                  </a:lnTo>
                  <a:lnTo>
                    <a:pt x="565175" y="355130"/>
                  </a:lnTo>
                  <a:lnTo>
                    <a:pt x="563308" y="353860"/>
                  </a:lnTo>
                  <a:lnTo>
                    <a:pt x="562724" y="353860"/>
                  </a:lnTo>
                  <a:lnTo>
                    <a:pt x="562724" y="446570"/>
                  </a:lnTo>
                  <a:lnTo>
                    <a:pt x="562140" y="447840"/>
                  </a:lnTo>
                  <a:lnTo>
                    <a:pt x="561644" y="447840"/>
                  </a:lnTo>
                  <a:lnTo>
                    <a:pt x="561225" y="446570"/>
                  </a:lnTo>
                  <a:lnTo>
                    <a:pt x="562724" y="446570"/>
                  </a:lnTo>
                  <a:lnTo>
                    <a:pt x="562724" y="353860"/>
                  </a:lnTo>
                  <a:lnTo>
                    <a:pt x="559079" y="353860"/>
                  </a:lnTo>
                  <a:lnTo>
                    <a:pt x="559079" y="372910"/>
                  </a:lnTo>
                  <a:lnTo>
                    <a:pt x="558304" y="372910"/>
                  </a:lnTo>
                  <a:lnTo>
                    <a:pt x="558368" y="371640"/>
                  </a:lnTo>
                  <a:lnTo>
                    <a:pt x="559015" y="371640"/>
                  </a:lnTo>
                  <a:lnTo>
                    <a:pt x="559079" y="372910"/>
                  </a:lnTo>
                  <a:lnTo>
                    <a:pt x="559079" y="353860"/>
                  </a:lnTo>
                  <a:lnTo>
                    <a:pt x="558711" y="353860"/>
                  </a:lnTo>
                  <a:lnTo>
                    <a:pt x="558063" y="355130"/>
                  </a:lnTo>
                  <a:lnTo>
                    <a:pt x="558825" y="356400"/>
                  </a:lnTo>
                  <a:lnTo>
                    <a:pt x="557898" y="364020"/>
                  </a:lnTo>
                  <a:lnTo>
                    <a:pt x="557745" y="364020"/>
                  </a:lnTo>
                  <a:lnTo>
                    <a:pt x="557453" y="365290"/>
                  </a:lnTo>
                  <a:lnTo>
                    <a:pt x="556806" y="366560"/>
                  </a:lnTo>
                  <a:lnTo>
                    <a:pt x="556221" y="367830"/>
                  </a:lnTo>
                  <a:lnTo>
                    <a:pt x="555955" y="369100"/>
                  </a:lnTo>
                  <a:lnTo>
                    <a:pt x="556031" y="370370"/>
                  </a:lnTo>
                  <a:lnTo>
                    <a:pt x="556221" y="370370"/>
                  </a:lnTo>
                  <a:lnTo>
                    <a:pt x="556044" y="371640"/>
                  </a:lnTo>
                  <a:lnTo>
                    <a:pt x="555459" y="372910"/>
                  </a:lnTo>
                  <a:lnTo>
                    <a:pt x="554799" y="374180"/>
                  </a:lnTo>
                  <a:lnTo>
                    <a:pt x="554469" y="375450"/>
                  </a:lnTo>
                  <a:lnTo>
                    <a:pt x="554824" y="376720"/>
                  </a:lnTo>
                  <a:lnTo>
                    <a:pt x="554913" y="377990"/>
                  </a:lnTo>
                  <a:lnTo>
                    <a:pt x="554761" y="377990"/>
                  </a:lnTo>
                  <a:lnTo>
                    <a:pt x="554431" y="379260"/>
                  </a:lnTo>
                  <a:lnTo>
                    <a:pt x="554215" y="380530"/>
                  </a:lnTo>
                  <a:lnTo>
                    <a:pt x="554799" y="380530"/>
                  </a:lnTo>
                  <a:lnTo>
                    <a:pt x="554939" y="381800"/>
                  </a:lnTo>
                  <a:lnTo>
                    <a:pt x="554710" y="383070"/>
                  </a:lnTo>
                  <a:lnTo>
                    <a:pt x="555028" y="384340"/>
                  </a:lnTo>
                  <a:lnTo>
                    <a:pt x="553656" y="384340"/>
                  </a:lnTo>
                  <a:lnTo>
                    <a:pt x="553085" y="385610"/>
                  </a:lnTo>
                  <a:lnTo>
                    <a:pt x="553580" y="389420"/>
                  </a:lnTo>
                  <a:lnTo>
                    <a:pt x="554075" y="391960"/>
                  </a:lnTo>
                  <a:lnTo>
                    <a:pt x="554126" y="394500"/>
                  </a:lnTo>
                  <a:lnTo>
                    <a:pt x="553605" y="395770"/>
                  </a:lnTo>
                  <a:lnTo>
                    <a:pt x="552526" y="397040"/>
                  </a:lnTo>
                  <a:lnTo>
                    <a:pt x="552805" y="399580"/>
                  </a:lnTo>
                  <a:lnTo>
                    <a:pt x="552602" y="400850"/>
                  </a:lnTo>
                  <a:lnTo>
                    <a:pt x="551967" y="400850"/>
                  </a:lnTo>
                  <a:lnTo>
                    <a:pt x="552437" y="403390"/>
                  </a:lnTo>
                  <a:lnTo>
                    <a:pt x="552157" y="405930"/>
                  </a:lnTo>
                  <a:lnTo>
                    <a:pt x="551154" y="407200"/>
                  </a:lnTo>
                  <a:lnTo>
                    <a:pt x="550799" y="407200"/>
                  </a:lnTo>
                  <a:lnTo>
                    <a:pt x="550316" y="405930"/>
                  </a:lnTo>
                  <a:lnTo>
                    <a:pt x="549148" y="405930"/>
                  </a:lnTo>
                  <a:lnTo>
                    <a:pt x="548360" y="407200"/>
                  </a:lnTo>
                  <a:lnTo>
                    <a:pt x="547243" y="405930"/>
                  </a:lnTo>
                  <a:lnTo>
                    <a:pt x="546404" y="404660"/>
                  </a:lnTo>
                  <a:lnTo>
                    <a:pt x="544715" y="402120"/>
                  </a:lnTo>
                  <a:lnTo>
                    <a:pt x="544220" y="402120"/>
                  </a:lnTo>
                  <a:lnTo>
                    <a:pt x="543433" y="400850"/>
                  </a:lnTo>
                  <a:lnTo>
                    <a:pt x="542315" y="400850"/>
                  </a:lnTo>
                  <a:lnTo>
                    <a:pt x="542188" y="399580"/>
                  </a:lnTo>
                  <a:lnTo>
                    <a:pt x="541731" y="398310"/>
                  </a:lnTo>
                  <a:lnTo>
                    <a:pt x="540943" y="397040"/>
                  </a:lnTo>
                  <a:lnTo>
                    <a:pt x="539191" y="397040"/>
                  </a:lnTo>
                  <a:lnTo>
                    <a:pt x="538403" y="398310"/>
                  </a:lnTo>
                  <a:lnTo>
                    <a:pt x="539457" y="398310"/>
                  </a:lnTo>
                  <a:lnTo>
                    <a:pt x="539940" y="399580"/>
                  </a:lnTo>
                  <a:lnTo>
                    <a:pt x="538391" y="399580"/>
                  </a:lnTo>
                  <a:lnTo>
                    <a:pt x="538302" y="398310"/>
                  </a:lnTo>
                  <a:lnTo>
                    <a:pt x="537984" y="398310"/>
                  </a:lnTo>
                  <a:lnTo>
                    <a:pt x="537705" y="397040"/>
                  </a:lnTo>
                  <a:lnTo>
                    <a:pt x="536435" y="395770"/>
                  </a:lnTo>
                  <a:lnTo>
                    <a:pt x="534174" y="395770"/>
                  </a:lnTo>
                  <a:lnTo>
                    <a:pt x="534682" y="394500"/>
                  </a:lnTo>
                  <a:lnTo>
                    <a:pt x="534136" y="393230"/>
                  </a:lnTo>
                  <a:lnTo>
                    <a:pt x="532511" y="393230"/>
                  </a:lnTo>
                  <a:lnTo>
                    <a:pt x="531456" y="391960"/>
                  </a:lnTo>
                  <a:lnTo>
                    <a:pt x="529805" y="391960"/>
                  </a:lnTo>
                  <a:lnTo>
                    <a:pt x="529310" y="390690"/>
                  </a:lnTo>
                  <a:lnTo>
                    <a:pt x="529043" y="390690"/>
                  </a:lnTo>
                  <a:lnTo>
                    <a:pt x="530390" y="389420"/>
                  </a:lnTo>
                  <a:lnTo>
                    <a:pt x="530288" y="388150"/>
                  </a:lnTo>
                  <a:lnTo>
                    <a:pt x="528751" y="388150"/>
                  </a:lnTo>
                  <a:lnTo>
                    <a:pt x="528396" y="386880"/>
                  </a:lnTo>
                  <a:lnTo>
                    <a:pt x="527888" y="386880"/>
                  </a:lnTo>
                  <a:lnTo>
                    <a:pt x="527888" y="389420"/>
                  </a:lnTo>
                  <a:lnTo>
                    <a:pt x="527227" y="391960"/>
                  </a:lnTo>
                  <a:lnTo>
                    <a:pt x="527088" y="390690"/>
                  </a:lnTo>
                  <a:lnTo>
                    <a:pt x="527304" y="389420"/>
                  </a:lnTo>
                  <a:lnTo>
                    <a:pt x="527888" y="389420"/>
                  </a:lnTo>
                  <a:lnTo>
                    <a:pt x="527888" y="386880"/>
                  </a:lnTo>
                  <a:lnTo>
                    <a:pt x="525259" y="386880"/>
                  </a:lnTo>
                  <a:lnTo>
                    <a:pt x="524624" y="385610"/>
                  </a:lnTo>
                  <a:lnTo>
                    <a:pt x="524433" y="384340"/>
                  </a:lnTo>
                  <a:lnTo>
                    <a:pt x="524294" y="384340"/>
                  </a:lnTo>
                  <a:lnTo>
                    <a:pt x="523951" y="383070"/>
                  </a:lnTo>
                  <a:lnTo>
                    <a:pt x="517613" y="383070"/>
                  </a:lnTo>
                  <a:lnTo>
                    <a:pt x="517563" y="381800"/>
                  </a:lnTo>
                  <a:lnTo>
                    <a:pt x="517359" y="380530"/>
                  </a:lnTo>
                  <a:lnTo>
                    <a:pt x="516521" y="380530"/>
                  </a:lnTo>
                  <a:lnTo>
                    <a:pt x="515874" y="379260"/>
                  </a:lnTo>
                  <a:lnTo>
                    <a:pt x="514413" y="377990"/>
                  </a:lnTo>
                  <a:lnTo>
                    <a:pt x="513499" y="376720"/>
                  </a:lnTo>
                  <a:lnTo>
                    <a:pt x="512305" y="376720"/>
                  </a:lnTo>
                  <a:lnTo>
                    <a:pt x="512902" y="377990"/>
                  </a:lnTo>
                  <a:lnTo>
                    <a:pt x="512953" y="379260"/>
                  </a:lnTo>
                  <a:lnTo>
                    <a:pt x="512368" y="380530"/>
                  </a:lnTo>
                  <a:lnTo>
                    <a:pt x="510705" y="377990"/>
                  </a:lnTo>
                  <a:lnTo>
                    <a:pt x="509930" y="376720"/>
                  </a:lnTo>
                  <a:lnTo>
                    <a:pt x="508838" y="376720"/>
                  </a:lnTo>
                  <a:lnTo>
                    <a:pt x="508609" y="377990"/>
                  </a:lnTo>
                  <a:lnTo>
                    <a:pt x="507187" y="377990"/>
                  </a:lnTo>
                  <a:lnTo>
                    <a:pt x="506984" y="379260"/>
                  </a:lnTo>
                  <a:lnTo>
                    <a:pt x="507631" y="379260"/>
                  </a:lnTo>
                  <a:lnTo>
                    <a:pt x="507492" y="380530"/>
                  </a:lnTo>
                  <a:lnTo>
                    <a:pt x="506920" y="380530"/>
                  </a:lnTo>
                  <a:lnTo>
                    <a:pt x="506183" y="379260"/>
                  </a:lnTo>
                  <a:lnTo>
                    <a:pt x="504329" y="376720"/>
                  </a:lnTo>
                  <a:lnTo>
                    <a:pt x="503288" y="375450"/>
                  </a:lnTo>
                  <a:lnTo>
                    <a:pt x="501789" y="376720"/>
                  </a:lnTo>
                  <a:lnTo>
                    <a:pt x="501142" y="376720"/>
                  </a:lnTo>
                  <a:lnTo>
                    <a:pt x="501345" y="377990"/>
                  </a:lnTo>
                  <a:lnTo>
                    <a:pt x="499008" y="377990"/>
                  </a:lnTo>
                  <a:lnTo>
                    <a:pt x="499427" y="379260"/>
                  </a:lnTo>
                  <a:lnTo>
                    <a:pt x="498170" y="379260"/>
                  </a:lnTo>
                  <a:lnTo>
                    <a:pt x="497865" y="377990"/>
                  </a:lnTo>
                  <a:lnTo>
                    <a:pt x="497281" y="376720"/>
                  </a:lnTo>
                  <a:lnTo>
                    <a:pt x="495833" y="376720"/>
                  </a:lnTo>
                  <a:lnTo>
                    <a:pt x="495427" y="377990"/>
                  </a:lnTo>
                  <a:lnTo>
                    <a:pt x="494855" y="379260"/>
                  </a:lnTo>
                  <a:lnTo>
                    <a:pt x="496773" y="379260"/>
                  </a:lnTo>
                  <a:lnTo>
                    <a:pt x="496328" y="380530"/>
                  </a:lnTo>
                  <a:lnTo>
                    <a:pt x="495033" y="381800"/>
                  </a:lnTo>
                  <a:lnTo>
                    <a:pt x="493979" y="383070"/>
                  </a:lnTo>
                  <a:lnTo>
                    <a:pt x="495947" y="383070"/>
                  </a:lnTo>
                  <a:lnTo>
                    <a:pt x="495249" y="384340"/>
                  </a:lnTo>
                  <a:lnTo>
                    <a:pt x="494588" y="384340"/>
                  </a:lnTo>
                  <a:lnTo>
                    <a:pt x="494055" y="385610"/>
                  </a:lnTo>
                  <a:lnTo>
                    <a:pt x="493674" y="386880"/>
                  </a:lnTo>
                  <a:lnTo>
                    <a:pt x="493877" y="388150"/>
                  </a:lnTo>
                  <a:lnTo>
                    <a:pt x="494652" y="388150"/>
                  </a:lnTo>
                  <a:lnTo>
                    <a:pt x="494004" y="389420"/>
                  </a:lnTo>
                  <a:lnTo>
                    <a:pt x="494182" y="390690"/>
                  </a:lnTo>
                  <a:lnTo>
                    <a:pt x="497814" y="390690"/>
                  </a:lnTo>
                  <a:lnTo>
                    <a:pt x="499071" y="393230"/>
                  </a:lnTo>
                  <a:lnTo>
                    <a:pt x="499186" y="394500"/>
                  </a:lnTo>
                  <a:lnTo>
                    <a:pt x="498195" y="395770"/>
                  </a:lnTo>
                  <a:lnTo>
                    <a:pt x="498894" y="395770"/>
                  </a:lnTo>
                  <a:lnTo>
                    <a:pt x="500291" y="397040"/>
                  </a:lnTo>
                  <a:lnTo>
                    <a:pt x="502412" y="398310"/>
                  </a:lnTo>
                  <a:lnTo>
                    <a:pt x="504736" y="399580"/>
                  </a:lnTo>
                  <a:lnTo>
                    <a:pt x="506945" y="400850"/>
                  </a:lnTo>
                  <a:lnTo>
                    <a:pt x="507784" y="402120"/>
                  </a:lnTo>
                  <a:lnTo>
                    <a:pt x="509892" y="402120"/>
                  </a:lnTo>
                  <a:lnTo>
                    <a:pt x="512114" y="403390"/>
                  </a:lnTo>
                  <a:lnTo>
                    <a:pt x="514438" y="404660"/>
                  </a:lnTo>
                  <a:lnTo>
                    <a:pt x="516331" y="405930"/>
                  </a:lnTo>
                  <a:lnTo>
                    <a:pt x="517550" y="405930"/>
                  </a:lnTo>
                  <a:lnTo>
                    <a:pt x="518033" y="404660"/>
                  </a:lnTo>
                  <a:lnTo>
                    <a:pt x="518515" y="407200"/>
                  </a:lnTo>
                  <a:lnTo>
                    <a:pt x="519861" y="408470"/>
                  </a:lnTo>
                  <a:lnTo>
                    <a:pt x="522046" y="408470"/>
                  </a:lnTo>
                  <a:lnTo>
                    <a:pt x="523049" y="409740"/>
                  </a:lnTo>
                  <a:lnTo>
                    <a:pt x="524154" y="409740"/>
                  </a:lnTo>
                  <a:lnTo>
                    <a:pt x="526034" y="411010"/>
                  </a:lnTo>
                  <a:lnTo>
                    <a:pt x="527634" y="412280"/>
                  </a:lnTo>
                  <a:lnTo>
                    <a:pt x="529170" y="413550"/>
                  </a:lnTo>
                  <a:lnTo>
                    <a:pt x="531342" y="413550"/>
                  </a:lnTo>
                  <a:lnTo>
                    <a:pt x="531888" y="414820"/>
                  </a:lnTo>
                  <a:lnTo>
                    <a:pt x="532866" y="416090"/>
                  </a:lnTo>
                  <a:lnTo>
                    <a:pt x="534263" y="416090"/>
                  </a:lnTo>
                  <a:lnTo>
                    <a:pt x="535952" y="417360"/>
                  </a:lnTo>
                  <a:lnTo>
                    <a:pt x="537552" y="417360"/>
                  </a:lnTo>
                  <a:lnTo>
                    <a:pt x="538949" y="418630"/>
                  </a:lnTo>
                  <a:lnTo>
                    <a:pt x="539826" y="419900"/>
                  </a:lnTo>
                  <a:lnTo>
                    <a:pt x="540169" y="419900"/>
                  </a:lnTo>
                  <a:lnTo>
                    <a:pt x="541667" y="421170"/>
                  </a:lnTo>
                  <a:lnTo>
                    <a:pt x="543013" y="422440"/>
                  </a:lnTo>
                  <a:lnTo>
                    <a:pt x="543864" y="423710"/>
                  </a:lnTo>
                  <a:lnTo>
                    <a:pt x="544880" y="424980"/>
                  </a:lnTo>
                  <a:lnTo>
                    <a:pt x="546074" y="424980"/>
                  </a:lnTo>
                  <a:lnTo>
                    <a:pt x="547687" y="426250"/>
                  </a:lnTo>
                  <a:lnTo>
                    <a:pt x="548525" y="427520"/>
                  </a:lnTo>
                  <a:lnTo>
                    <a:pt x="548576" y="428790"/>
                  </a:lnTo>
                  <a:lnTo>
                    <a:pt x="548233" y="431330"/>
                  </a:lnTo>
                  <a:lnTo>
                    <a:pt x="547763" y="433870"/>
                  </a:lnTo>
                  <a:lnTo>
                    <a:pt x="547763" y="435140"/>
                  </a:lnTo>
                  <a:lnTo>
                    <a:pt x="547408" y="438950"/>
                  </a:lnTo>
                  <a:lnTo>
                    <a:pt x="546862" y="442760"/>
                  </a:lnTo>
                  <a:lnTo>
                    <a:pt x="546760" y="444030"/>
                  </a:lnTo>
                  <a:lnTo>
                    <a:pt x="546290" y="444030"/>
                  </a:lnTo>
                  <a:lnTo>
                    <a:pt x="546201" y="445300"/>
                  </a:lnTo>
                  <a:lnTo>
                    <a:pt x="546036" y="445300"/>
                  </a:lnTo>
                  <a:lnTo>
                    <a:pt x="545515" y="447840"/>
                  </a:lnTo>
                  <a:lnTo>
                    <a:pt x="545287" y="449110"/>
                  </a:lnTo>
                  <a:lnTo>
                    <a:pt x="544639" y="449110"/>
                  </a:lnTo>
                  <a:lnTo>
                    <a:pt x="544525" y="451650"/>
                  </a:lnTo>
                  <a:lnTo>
                    <a:pt x="544423" y="452920"/>
                  </a:lnTo>
                  <a:lnTo>
                    <a:pt x="543941" y="458000"/>
                  </a:lnTo>
                  <a:lnTo>
                    <a:pt x="543521" y="463080"/>
                  </a:lnTo>
                  <a:lnTo>
                    <a:pt x="543267" y="469430"/>
                  </a:lnTo>
                  <a:lnTo>
                    <a:pt x="542683" y="473240"/>
                  </a:lnTo>
                  <a:lnTo>
                    <a:pt x="542074" y="478320"/>
                  </a:lnTo>
                  <a:lnTo>
                    <a:pt x="542010" y="483400"/>
                  </a:lnTo>
                  <a:lnTo>
                    <a:pt x="542137" y="484670"/>
                  </a:lnTo>
                  <a:lnTo>
                    <a:pt x="541782" y="487210"/>
                  </a:lnTo>
                  <a:lnTo>
                    <a:pt x="541197" y="491020"/>
                  </a:lnTo>
                  <a:lnTo>
                    <a:pt x="541147" y="496100"/>
                  </a:lnTo>
                  <a:lnTo>
                    <a:pt x="541566" y="497370"/>
                  </a:lnTo>
                  <a:lnTo>
                    <a:pt x="543090" y="497370"/>
                  </a:lnTo>
                  <a:lnTo>
                    <a:pt x="543991" y="498640"/>
                  </a:lnTo>
                  <a:lnTo>
                    <a:pt x="544728" y="498640"/>
                  </a:lnTo>
                  <a:lnTo>
                    <a:pt x="545782" y="499910"/>
                  </a:lnTo>
                  <a:lnTo>
                    <a:pt x="551345" y="499910"/>
                  </a:lnTo>
                  <a:lnTo>
                    <a:pt x="551205" y="498640"/>
                  </a:lnTo>
                  <a:lnTo>
                    <a:pt x="553961" y="498640"/>
                  </a:lnTo>
                  <a:lnTo>
                    <a:pt x="555129" y="499910"/>
                  </a:lnTo>
                  <a:lnTo>
                    <a:pt x="556514" y="499910"/>
                  </a:lnTo>
                  <a:lnTo>
                    <a:pt x="556679" y="497370"/>
                  </a:lnTo>
                  <a:lnTo>
                    <a:pt x="557707" y="496100"/>
                  </a:lnTo>
                  <a:lnTo>
                    <a:pt x="559638" y="496100"/>
                  </a:lnTo>
                  <a:lnTo>
                    <a:pt x="557949" y="494830"/>
                  </a:lnTo>
                  <a:lnTo>
                    <a:pt x="557491" y="494830"/>
                  </a:lnTo>
                  <a:lnTo>
                    <a:pt x="558279" y="493560"/>
                  </a:lnTo>
                  <a:lnTo>
                    <a:pt x="559562" y="493560"/>
                  </a:lnTo>
                  <a:lnTo>
                    <a:pt x="560946" y="492290"/>
                  </a:lnTo>
                  <a:lnTo>
                    <a:pt x="561657" y="492290"/>
                  </a:lnTo>
                  <a:lnTo>
                    <a:pt x="562076" y="491020"/>
                  </a:lnTo>
                  <a:lnTo>
                    <a:pt x="562241" y="491020"/>
                  </a:lnTo>
                  <a:lnTo>
                    <a:pt x="562368" y="489750"/>
                  </a:lnTo>
                  <a:lnTo>
                    <a:pt x="562381" y="488480"/>
                  </a:lnTo>
                  <a:lnTo>
                    <a:pt x="563245" y="487210"/>
                  </a:lnTo>
                  <a:lnTo>
                    <a:pt x="563740" y="487210"/>
                  </a:lnTo>
                  <a:lnTo>
                    <a:pt x="563867" y="485940"/>
                  </a:lnTo>
                  <a:lnTo>
                    <a:pt x="564032" y="485940"/>
                  </a:lnTo>
                  <a:lnTo>
                    <a:pt x="563562" y="484670"/>
                  </a:lnTo>
                  <a:lnTo>
                    <a:pt x="562914" y="484670"/>
                  </a:lnTo>
                  <a:lnTo>
                    <a:pt x="563067" y="483400"/>
                  </a:lnTo>
                  <a:lnTo>
                    <a:pt x="562775" y="480860"/>
                  </a:lnTo>
                  <a:lnTo>
                    <a:pt x="562660" y="478320"/>
                  </a:lnTo>
                  <a:lnTo>
                    <a:pt x="563054" y="477050"/>
                  </a:lnTo>
                  <a:lnTo>
                    <a:pt x="563994" y="477050"/>
                  </a:lnTo>
                  <a:lnTo>
                    <a:pt x="563638" y="475780"/>
                  </a:lnTo>
                  <a:lnTo>
                    <a:pt x="564134" y="474510"/>
                  </a:lnTo>
                  <a:lnTo>
                    <a:pt x="564553" y="473240"/>
                  </a:lnTo>
                  <a:lnTo>
                    <a:pt x="565277" y="471970"/>
                  </a:lnTo>
                  <a:lnTo>
                    <a:pt x="565238" y="470700"/>
                  </a:lnTo>
                  <a:lnTo>
                    <a:pt x="564489" y="470700"/>
                  </a:lnTo>
                  <a:lnTo>
                    <a:pt x="565492" y="468160"/>
                  </a:lnTo>
                  <a:lnTo>
                    <a:pt x="565365" y="468160"/>
                  </a:lnTo>
                  <a:lnTo>
                    <a:pt x="564095" y="466890"/>
                  </a:lnTo>
                  <a:lnTo>
                    <a:pt x="564146" y="463080"/>
                  </a:lnTo>
                  <a:lnTo>
                    <a:pt x="564489" y="463080"/>
                  </a:lnTo>
                  <a:lnTo>
                    <a:pt x="564794" y="461810"/>
                  </a:lnTo>
                  <a:lnTo>
                    <a:pt x="565048" y="459270"/>
                  </a:lnTo>
                  <a:lnTo>
                    <a:pt x="565531" y="455460"/>
                  </a:lnTo>
                  <a:lnTo>
                    <a:pt x="565975" y="454190"/>
                  </a:lnTo>
                  <a:lnTo>
                    <a:pt x="566699" y="452920"/>
                  </a:lnTo>
                  <a:lnTo>
                    <a:pt x="566356" y="452920"/>
                  </a:lnTo>
                  <a:lnTo>
                    <a:pt x="566127" y="451650"/>
                  </a:lnTo>
                  <a:lnTo>
                    <a:pt x="566305" y="449110"/>
                  </a:lnTo>
                  <a:lnTo>
                    <a:pt x="565137" y="449110"/>
                  </a:lnTo>
                  <a:lnTo>
                    <a:pt x="566851" y="447840"/>
                  </a:lnTo>
                  <a:lnTo>
                    <a:pt x="567258" y="447840"/>
                  </a:lnTo>
                  <a:lnTo>
                    <a:pt x="567385" y="446570"/>
                  </a:lnTo>
                  <a:lnTo>
                    <a:pt x="566762" y="446570"/>
                  </a:lnTo>
                  <a:lnTo>
                    <a:pt x="566331" y="444030"/>
                  </a:lnTo>
                  <a:lnTo>
                    <a:pt x="566064" y="442760"/>
                  </a:lnTo>
                  <a:lnTo>
                    <a:pt x="565988" y="440220"/>
                  </a:lnTo>
                  <a:lnTo>
                    <a:pt x="565708" y="438950"/>
                  </a:lnTo>
                  <a:lnTo>
                    <a:pt x="565467" y="437680"/>
                  </a:lnTo>
                  <a:lnTo>
                    <a:pt x="565835" y="437680"/>
                  </a:lnTo>
                  <a:lnTo>
                    <a:pt x="565848" y="436410"/>
                  </a:lnTo>
                  <a:lnTo>
                    <a:pt x="565289" y="435140"/>
                  </a:lnTo>
                  <a:lnTo>
                    <a:pt x="566420" y="435140"/>
                  </a:lnTo>
                  <a:lnTo>
                    <a:pt x="567016" y="433870"/>
                  </a:lnTo>
                  <a:lnTo>
                    <a:pt x="567016" y="432600"/>
                  </a:lnTo>
                  <a:lnTo>
                    <a:pt x="566407" y="431330"/>
                  </a:lnTo>
                  <a:lnTo>
                    <a:pt x="566229" y="430060"/>
                  </a:lnTo>
                  <a:lnTo>
                    <a:pt x="567004" y="427520"/>
                  </a:lnTo>
                  <a:lnTo>
                    <a:pt x="567436" y="427520"/>
                  </a:lnTo>
                  <a:lnTo>
                    <a:pt x="567702" y="426250"/>
                  </a:lnTo>
                  <a:lnTo>
                    <a:pt x="567969" y="423710"/>
                  </a:lnTo>
                  <a:lnTo>
                    <a:pt x="568401" y="422440"/>
                  </a:lnTo>
                  <a:lnTo>
                    <a:pt x="568210" y="419900"/>
                  </a:lnTo>
                  <a:lnTo>
                    <a:pt x="568312" y="416090"/>
                  </a:lnTo>
                  <a:lnTo>
                    <a:pt x="568413" y="414820"/>
                  </a:lnTo>
                  <a:lnTo>
                    <a:pt x="569391" y="411010"/>
                  </a:lnTo>
                  <a:lnTo>
                    <a:pt x="570128" y="407200"/>
                  </a:lnTo>
                  <a:lnTo>
                    <a:pt x="570611" y="404660"/>
                  </a:lnTo>
                  <a:lnTo>
                    <a:pt x="571728" y="399580"/>
                  </a:lnTo>
                  <a:lnTo>
                    <a:pt x="571461" y="398310"/>
                  </a:lnTo>
                  <a:lnTo>
                    <a:pt x="571665" y="397040"/>
                  </a:lnTo>
                  <a:lnTo>
                    <a:pt x="572325" y="394500"/>
                  </a:lnTo>
                  <a:lnTo>
                    <a:pt x="571627" y="393230"/>
                  </a:lnTo>
                  <a:lnTo>
                    <a:pt x="571512" y="390690"/>
                  </a:lnTo>
                  <a:lnTo>
                    <a:pt x="571969" y="388150"/>
                  </a:lnTo>
                  <a:lnTo>
                    <a:pt x="571677" y="388150"/>
                  </a:lnTo>
                  <a:lnTo>
                    <a:pt x="571665" y="383070"/>
                  </a:lnTo>
                  <a:lnTo>
                    <a:pt x="571500" y="381800"/>
                  </a:lnTo>
                  <a:lnTo>
                    <a:pt x="571093" y="380530"/>
                  </a:lnTo>
                  <a:lnTo>
                    <a:pt x="571665" y="380530"/>
                  </a:lnTo>
                  <a:lnTo>
                    <a:pt x="571957" y="379260"/>
                  </a:lnTo>
                  <a:lnTo>
                    <a:pt x="571741" y="377990"/>
                  </a:lnTo>
                  <a:lnTo>
                    <a:pt x="571881" y="377990"/>
                  </a:lnTo>
                  <a:lnTo>
                    <a:pt x="571665" y="376720"/>
                  </a:lnTo>
                  <a:lnTo>
                    <a:pt x="571804" y="376720"/>
                  </a:lnTo>
                  <a:lnTo>
                    <a:pt x="572325" y="375450"/>
                  </a:lnTo>
                  <a:lnTo>
                    <a:pt x="571982" y="374180"/>
                  </a:lnTo>
                  <a:lnTo>
                    <a:pt x="571766" y="372910"/>
                  </a:lnTo>
                  <a:lnTo>
                    <a:pt x="571665" y="371640"/>
                  </a:lnTo>
                  <a:lnTo>
                    <a:pt x="571804" y="370370"/>
                  </a:lnTo>
                  <a:lnTo>
                    <a:pt x="572173" y="369100"/>
                  </a:lnTo>
                  <a:lnTo>
                    <a:pt x="572706" y="367830"/>
                  </a:lnTo>
                  <a:lnTo>
                    <a:pt x="572935" y="367830"/>
                  </a:lnTo>
                  <a:lnTo>
                    <a:pt x="572935" y="366560"/>
                  </a:lnTo>
                  <a:close/>
                </a:path>
                <a:path w="697865" h="684529">
                  <a:moveTo>
                    <a:pt x="600417" y="45720"/>
                  </a:moveTo>
                  <a:lnTo>
                    <a:pt x="600011" y="44589"/>
                  </a:lnTo>
                  <a:lnTo>
                    <a:pt x="599389" y="43573"/>
                  </a:lnTo>
                  <a:lnTo>
                    <a:pt x="599198" y="42938"/>
                  </a:lnTo>
                  <a:lnTo>
                    <a:pt x="598728" y="42481"/>
                  </a:lnTo>
                  <a:lnTo>
                    <a:pt x="597992" y="42202"/>
                  </a:lnTo>
                  <a:lnTo>
                    <a:pt x="597433" y="42176"/>
                  </a:lnTo>
                  <a:lnTo>
                    <a:pt x="596861" y="41871"/>
                  </a:lnTo>
                  <a:lnTo>
                    <a:pt x="596315" y="41262"/>
                  </a:lnTo>
                  <a:lnTo>
                    <a:pt x="593102" y="39344"/>
                  </a:lnTo>
                  <a:lnTo>
                    <a:pt x="592201" y="39052"/>
                  </a:lnTo>
                  <a:lnTo>
                    <a:pt x="591375" y="39573"/>
                  </a:lnTo>
                  <a:lnTo>
                    <a:pt x="591058" y="40411"/>
                  </a:lnTo>
                  <a:lnTo>
                    <a:pt x="590829" y="41846"/>
                  </a:lnTo>
                  <a:lnTo>
                    <a:pt x="588987" y="40195"/>
                  </a:lnTo>
                  <a:lnTo>
                    <a:pt x="585558" y="40055"/>
                  </a:lnTo>
                  <a:lnTo>
                    <a:pt x="582485" y="40640"/>
                  </a:lnTo>
                  <a:lnTo>
                    <a:pt x="579755" y="41935"/>
                  </a:lnTo>
                  <a:lnTo>
                    <a:pt x="576821" y="44272"/>
                  </a:lnTo>
                  <a:lnTo>
                    <a:pt x="576033" y="44196"/>
                  </a:lnTo>
                  <a:lnTo>
                    <a:pt x="575398" y="43472"/>
                  </a:lnTo>
                  <a:lnTo>
                    <a:pt x="574890" y="44157"/>
                  </a:lnTo>
                  <a:lnTo>
                    <a:pt x="574255" y="44170"/>
                  </a:lnTo>
                  <a:lnTo>
                    <a:pt x="571982" y="41960"/>
                  </a:lnTo>
                  <a:lnTo>
                    <a:pt x="570941" y="43307"/>
                  </a:lnTo>
                  <a:lnTo>
                    <a:pt x="569810" y="44030"/>
                  </a:lnTo>
                  <a:lnTo>
                    <a:pt x="568528" y="44056"/>
                  </a:lnTo>
                  <a:lnTo>
                    <a:pt x="568223" y="44792"/>
                  </a:lnTo>
                  <a:lnTo>
                    <a:pt x="567804" y="45148"/>
                  </a:lnTo>
                  <a:lnTo>
                    <a:pt x="567220" y="45123"/>
                  </a:lnTo>
                  <a:lnTo>
                    <a:pt x="566013" y="45580"/>
                  </a:lnTo>
                  <a:lnTo>
                    <a:pt x="565734" y="46316"/>
                  </a:lnTo>
                  <a:lnTo>
                    <a:pt x="563867" y="43268"/>
                  </a:lnTo>
                  <a:lnTo>
                    <a:pt x="563219" y="43865"/>
                  </a:lnTo>
                  <a:lnTo>
                    <a:pt x="562800" y="45593"/>
                  </a:lnTo>
                  <a:lnTo>
                    <a:pt x="562317" y="46647"/>
                  </a:lnTo>
                  <a:lnTo>
                    <a:pt x="561759" y="47256"/>
                  </a:lnTo>
                  <a:lnTo>
                    <a:pt x="559396" y="47955"/>
                  </a:lnTo>
                  <a:lnTo>
                    <a:pt x="558431" y="47713"/>
                  </a:lnTo>
                  <a:lnTo>
                    <a:pt x="558203" y="46748"/>
                  </a:lnTo>
                  <a:lnTo>
                    <a:pt x="557542" y="48082"/>
                  </a:lnTo>
                  <a:lnTo>
                    <a:pt x="556945" y="48628"/>
                  </a:lnTo>
                  <a:lnTo>
                    <a:pt x="556221" y="48348"/>
                  </a:lnTo>
                  <a:lnTo>
                    <a:pt x="554736" y="46075"/>
                  </a:lnTo>
                  <a:lnTo>
                    <a:pt x="554405" y="46456"/>
                  </a:lnTo>
                  <a:lnTo>
                    <a:pt x="554215" y="47205"/>
                  </a:lnTo>
                  <a:lnTo>
                    <a:pt x="554278" y="50787"/>
                  </a:lnTo>
                  <a:lnTo>
                    <a:pt x="553059" y="50165"/>
                  </a:lnTo>
                  <a:lnTo>
                    <a:pt x="551878" y="48196"/>
                  </a:lnTo>
                  <a:lnTo>
                    <a:pt x="551141" y="47802"/>
                  </a:lnTo>
                  <a:lnTo>
                    <a:pt x="550316" y="47942"/>
                  </a:lnTo>
                  <a:lnTo>
                    <a:pt x="551065" y="50546"/>
                  </a:lnTo>
                  <a:lnTo>
                    <a:pt x="550773" y="51282"/>
                  </a:lnTo>
                  <a:lnTo>
                    <a:pt x="550037" y="51447"/>
                  </a:lnTo>
                  <a:lnTo>
                    <a:pt x="548881" y="51066"/>
                  </a:lnTo>
                  <a:lnTo>
                    <a:pt x="548767" y="52235"/>
                  </a:lnTo>
                  <a:lnTo>
                    <a:pt x="547776" y="51981"/>
                  </a:lnTo>
                  <a:lnTo>
                    <a:pt x="547408" y="51384"/>
                  </a:lnTo>
                  <a:lnTo>
                    <a:pt x="546950" y="51104"/>
                  </a:lnTo>
                  <a:lnTo>
                    <a:pt x="546798" y="51752"/>
                  </a:lnTo>
                  <a:lnTo>
                    <a:pt x="546468" y="52146"/>
                  </a:lnTo>
                  <a:lnTo>
                    <a:pt x="544322" y="52717"/>
                  </a:lnTo>
                  <a:lnTo>
                    <a:pt x="546036" y="54178"/>
                  </a:lnTo>
                  <a:lnTo>
                    <a:pt x="543902" y="54914"/>
                  </a:lnTo>
                  <a:lnTo>
                    <a:pt x="541299" y="55499"/>
                  </a:lnTo>
                  <a:lnTo>
                    <a:pt x="538187" y="55905"/>
                  </a:lnTo>
                  <a:lnTo>
                    <a:pt x="536359" y="60629"/>
                  </a:lnTo>
                  <a:lnTo>
                    <a:pt x="538124" y="67627"/>
                  </a:lnTo>
                  <a:lnTo>
                    <a:pt x="539864" y="71843"/>
                  </a:lnTo>
                  <a:lnTo>
                    <a:pt x="543293" y="82638"/>
                  </a:lnTo>
                  <a:lnTo>
                    <a:pt x="544512" y="85064"/>
                  </a:lnTo>
                  <a:lnTo>
                    <a:pt x="545922" y="86791"/>
                  </a:lnTo>
                  <a:lnTo>
                    <a:pt x="549135" y="93560"/>
                  </a:lnTo>
                  <a:lnTo>
                    <a:pt x="550087" y="95110"/>
                  </a:lnTo>
                  <a:lnTo>
                    <a:pt x="551091" y="96151"/>
                  </a:lnTo>
                  <a:lnTo>
                    <a:pt x="550887" y="97028"/>
                  </a:lnTo>
                  <a:lnTo>
                    <a:pt x="551116" y="97726"/>
                  </a:lnTo>
                  <a:lnTo>
                    <a:pt x="552831" y="98996"/>
                  </a:lnTo>
                  <a:lnTo>
                    <a:pt x="553656" y="99885"/>
                  </a:lnTo>
                  <a:lnTo>
                    <a:pt x="553847" y="101142"/>
                  </a:lnTo>
                  <a:lnTo>
                    <a:pt x="555320" y="103517"/>
                  </a:lnTo>
                  <a:lnTo>
                    <a:pt x="555459" y="104533"/>
                  </a:lnTo>
                  <a:lnTo>
                    <a:pt x="555205" y="105613"/>
                  </a:lnTo>
                  <a:lnTo>
                    <a:pt x="556120" y="106527"/>
                  </a:lnTo>
                  <a:lnTo>
                    <a:pt x="556425" y="107467"/>
                  </a:lnTo>
                  <a:lnTo>
                    <a:pt x="556082" y="108407"/>
                  </a:lnTo>
                  <a:lnTo>
                    <a:pt x="556844" y="109067"/>
                  </a:lnTo>
                  <a:lnTo>
                    <a:pt x="557364" y="110223"/>
                  </a:lnTo>
                  <a:lnTo>
                    <a:pt x="558495" y="115570"/>
                  </a:lnTo>
                  <a:lnTo>
                    <a:pt x="559536" y="116052"/>
                  </a:lnTo>
                  <a:lnTo>
                    <a:pt x="560171" y="116941"/>
                  </a:lnTo>
                  <a:lnTo>
                    <a:pt x="560819" y="121653"/>
                  </a:lnTo>
                  <a:lnTo>
                    <a:pt x="561682" y="123355"/>
                  </a:lnTo>
                  <a:lnTo>
                    <a:pt x="562965" y="124701"/>
                  </a:lnTo>
                  <a:lnTo>
                    <a:pt x="564680" y="125704"/>
                  </a:lnTo>
                  <a:lnTo>
                    <a:pt x="564057" y="127393"/>
                  </a:lnTo>
                  <a:lnTo>
                    <a:pt x="564388" y="128841"/>
                  </a:lnTo>
                  <a:lnTo>
                    <a:pt x="565696" y="130086"/>
                  </a:lnTo>
                  <a:lnTo>
                    <a:pt x="566064" y="131902"/>
                  </a:lnTo>
                  <a:lnTo>
                    <a:pt x="566991" y="132638"/>
                  </a:lnTo>
                  <a:lnTo>
                    <a:pt x="565848" y="133527"/>
                  </a:lnTo>
                  <a:lnTo>
                    <a:pt x="565721" y="134518"/>
                  </a:lnTo>
                  <a:lnTo>
                    <a:pt x="566597" y="135661"/>
                  </a:lnTo>
                  <a:lnTo>
                    <a:pt x="567994" y="137045"/>
                  </a:lnTo>
                  <a:lnTo>
                    <a:pt x="569658" y="137960"/>
                  </a:lnTo>
                  <a:lnTo>
                    <a:pt x="569214" y="139344"/>
                  </a:lnTo>
                  <a:lnTo>
                    <a:pt x="569836" y="141401"/>
                  </a:lnTo>
                  <a:lnTo>
                    <a:pt x="571461" y="144094"/>
                  </a:lnTo>
                  <a:lnTo>
                    <a:pt x="571588" y="147459"/>
                  </a:lnTo>
                  <a:lnTo>
                    <a:pt x="571144" y="147993"/>
                  </a:lnTo>
                  <a:lnTo>
                    <a:pt x="570306" y="148132"/>
                  </a:lnTo>
                  <a:lnTo>
                    <a:pt x="570547" y="149098"/>
                  </a:lnTo>
                  <a:lnTo>
                    <a:pt x="571017" y="149745"/>
                  </a:lnTo>
                  <a:lnTo>
                    <a:pt x="571754" y="150025"/>
                  </a:lnTo>
                  <a:lnTo>
                    <a:pt x="573239" y="151079"/>
                  </a:lnTo>
                  <a:lnTo>
                    <a:pt x="575221" y="154317"/>
                  </a:lnTo>
                  <a:lnTo>
                    <a:pt x="576859" y="157492"/>
                  </a:lnTo>
                  <a:lnTo>
                    <a:pt x="576300" y="158394"/>
                  </a:lnTo>
                  <a:lnTo>
                    <a:pt x="576605" y="159778"/>
                  </a:lnTo>
                  <a:lnTo>
                    <a:pt x="577748" y="161683"/>
                  </a:lnTo>
                  <a:lnTo>
                    <a:pt x="578180" y="161785"/>
                  </a:lnTo>
                  <a:lnTo>
                    <a:pt x="578472" y="161620"/>
                  </a:lnTo>
                  <a:lnTo>
                    <a:pt x="579081" y="159753"/>
                  </a:lnTo>
                  <a:lnTo>
                    <a:pt x="581723" y="163156"/>
                  </a:lnTo>
                  <a:lnTo>
                    <a:pt x="583222" y="164096"/>
                  </a:lnTo>
                  <a:lnTo>
                    <a:pt x="584949" y="164338"/>
                  </a:lnTo>
                  <a:lnTo>
                    <a:pt x="588975" y="163334"/>
                  </a:lnTo>
                  <a:lnTo>
                    <a:pt x="590334" y="162521"/>
                  </a:lnTo>
                  <a:lnTo>
                    <a:pt x="590956" y="161417"/>
                  </a:lnTo>
                  <a:lnTo>
                    <a:pt x="592099" y="160985"/>
                  </a:lnTo>
                  <a:lnTo>
                    <a:pt x="594194" y="160642"/>
                  </a:lnTo>
                  <a:lnTo>
                    <a:pt x="594753" y="160210"/>
                  </a:lnTo>
                  <a:lnTo>
                    <a:pt x="595058" y="159461"/>
                  </a:lnTo>
                  <a:lnTo>
                    <a:pt x="596074" y="159016"/>
                  </a:lnTo>
                  <a:lnTo>
                    <a:pt x="596963" y="157911"/>
                  </a:lnTo>
                  <a:lnTo>
                    <a:pt x="597750" y="156146"/>
                  </a:lnTo>
                  <a:lnTo>
                    <a:pt x="597700" y="155600"/>
                  </a:lnTo>
                  <a:lnTo>
                    <a:pt x="595210" y="153047"/>
                  </a:lnTo>
                  <a:lnTo>
                    <a:pt x="593496" y="149644"/>
                  </a:lnTo>
                  <a:lnTo>
                    <a:pt x="592556" y="145389"/>
                  </a:lnTo>
                  <a:lnTo>
                    <a:pt x="590600" y="138506"/>
                  </a:lnTo>
                  <a:lnTo>
                    <a:pt x="590562" y="137248"/>
                  </a:lnTo>
                  <a:lnTo>
                    <a:pt x="589445" y="135991"/>
                  </a:lnTo>
                  <a:lnTo>
                    <a:pt x="587197" y="134772"/>
                  </a:lnTo>
                  <a:lnTo>
                    <a:pt x="587387" y="133896"/>
                  </a:lnTo>
                  <a:lnTo>
                    <a:pt x="586511" y="133057"/>
                  </a:lnTo>
                  <a:lnTo>
                    <a:pt x="584530" y="132219"/>
                  </a:lnTo>
                  <a:lnTo>
                    <a:pt x="586422" y="129387"/>
                  </a:lnTo>
                  <a:lnTo>
                    <a:pt x="585812" y="128384"/>
                  </a:lnTo>
                  <a:lnTo>
                    <a:pt x="585393" y="127241"/>
                  </a:lnTo>
                  <a:lnTo>
                    <a:pt x="584695" y="126733"/>
                  </a:lnTo>
                  <a:lnTo>
                    <a:pt x="584022" y="126669"/>
                  </a:lnTo>
                  <a:lnTo>
                    <a:pt x="583349" y="127088"/>
                  </a:lnTo>
                  <a:lnTo>
                    <a:pt x="582803" y="124371"/>
                  </a:lnTo>
                  <a:lnTo>
                    <a:pt x="582879" y="123571"/>
                  </a:lnTo>
                  <a:lnTo>
                    <a:pt x="583438" y="122974"/>
                  </a:lnTo>
                  <a:lnTo>
                    <a:pt x="584454" y="122516"/>
                  </a:lnTo>
                  <a:lnTo>
                    <a:pt x="583260" y="121488"/>
                  </a:lnTo>
                  <a:lnTo>
                    <a:pt x="582447" y="120142"/>
                  </a:lnTo>
                  <a:lnTo>
                    <a:pt x="582206" y="119164"/>
                  </a:lnTo>
                  <a:lnTo>
                    <a:pt x="581837" y="118554"/>
                  </a:lnTo>
                  <a:lnTo>
                    <a:pt x="581329" y="118325"/>
                  </a:lnTo>
                  <a:lnTo>
                    <a:pt x="580986" y="116852"/>
                  </a:lnTo>
                  <a:lnTo>
                    <a:pt x="580669" y="116763"/>
                  </a:lnTo>
                  <a:lnTo>
                    <a:pt x="580174" y="115951"/>
                  </a:lnTo>
                  <a:lnTo>
                    <a:pt x="579894" y="115836"/>
                  </a:lnTo>
                  <a:lnTo>
                    <a:pt x="579640" y="116014"/>
                  </a:lnTo>
                  <a:lnTo>
                    <a:pt x="578675" y="113525"/>
                  </a:lnTo>
                  <a:lnTo>
                    <a:pt x="578713" y="112661"/>
                  </a:lnTo>
                  <a:lnTo>
                    <a:pt x="578078" y="111937"/>
                  </a:lnTo>
                  <a:lnTo>
                    <a:pt x="577875" y="109016"/>
                  </a:lnTo>
                  <a:lnTo>
                    <a:pt x="577646" y="108038"/>
                  </a:lnTo>
                  <a:lnTo>
                    <a:pt x="576529" y="105930"/>
                  </a:lnTo>
                  <a:lnTo>
                    <a:pt x="576668" y="105384"/>
                  </a:lnTo>
                  <a:lnTo>
                    <a:pt x="575564" y="104495"/>
                  </a:lnTo>
                  <a:lnTo>
                    <a:pt x="574713" y="104178"/>
                  </a:lnTo>
                  <a:lnTo>
                    <a:pt x="573709" y="104051"/>
                  </a:lnTo>
                  <a:lnTo>
                    <a:pt x="574128" y="103784"/>
                  </a:lnTo>
                  <a:lnTo>
                    <a:pt x="574421" y="103060"/>
                  </a:lnTo>
                  <a:lnTo>
                    <a:pt x="573963" y="102781"/>
                  </a:lnTo>
                  <a:lnTo>
                    <a:pt x="572770" y="102946"/>
                  </a:lnTo>
                  <a:lnTo>
                    <a:pt x="573227" y="102501"/>
                  </a:lnTo>
                  <a:lnTo>
                    <a:pt x="573341" y="101765"/>
                  </a:lnTo>
                  <a:lnTo>
                    <a:pt x="573036" y="99720"/>
                  </a:lnTo>
                  <a:lnTo>
                    <a:pt x="574548" y="98704"/>
                  </a:lnTo>
                  <a:lnTo>
                    <a:pt x="572706" y="98450"/>
                  </a:lnTo>
                  <a:lnTo>
                    <a:pt x="572109" y="97790"/>
                  </a:lnTo>
                  <a:lnTo>
                    <a:pt x="571639" y="97891"/>
                  </a:lnTo>
                  <a:lnTo>
                    <a:pt x="571360" y="97599"/>
                  </a:lnTo>
                  <a:lnTo>
                    <a:pt x="571296" y="96901"/>
                  </a:lnTo>
                  <a:lnTo>
                    <a:pt x="570979" y="96824"/>
                  </a:lnTo>
                  <a:lnTo>
                    <a:pt x="570598" y="96037"/>
                  </a:lnTo>
                  <a:lnTo>
                    <a:pt x="570636" y="94424"/>
                  </a:lnTo>
                  <a:lnTo>
                    <a:pt x="570953" y="94043"/>
                  </a:lnTo>
                  <a:lnTo>
                    <a:pt x="569836" y="93599"/>
                  </a:lnTo>
                  <a:lnTo>
                    <a:pt x="569150" y="92913"/>
                  </a:lnTo>
                  <a:lnTo>
                    <a:pt x="568744" y="92252"/>
                  </a:lnTo>
                  <a:lnTo>
                    <a:pt x="568985" y="91452"/>
                  </a:lnTo>
                  <a:lnTo>
                    <a:pt x="569912" y="90512"/>
                  </a:lnTo>
                  <a:lnTo>
                    <a:pt x="569353" y="90030"/>
                  </a:lnTo>
                  <a:lnTo>
                    <a:pt x="569214" y="88620"/>
                  </a:lnTo>
                  <a:lnTo>
                    <a:pt x="568477" y="88150"/>
                  </a:lnTo>
                  <a:lnTo>
                    <a:pt x="566978" y="87553"/>
                  </a:lnTo>
                  <a:lnTo>
                    <a:pt x="566610" y="85750"/>
                  </a:lnTo>
                  <a:lnTo>
                    <a:pt x="566432" y="82067"/>
                  </a:lnTo>
                  <a:lnTo>
                    <a:pt x="565848" y="82054"/>
                  </a:lnTo>
                  <a:lnTo>
                    <a:pt x="565505" y="81775"/>
                  </a:lnTo>
                  <a:lnTo>
                    <a:pt x="564984" y="80162"/>
                  </a:lnTo>
                  <a:lnTo>
                    <a:pt x="565480" y="79590"/>
                  </a:lnTo>
                  <a:lnTo>
                    <a:pt x="566064" y="79222"/>
                  </a:lnTo>
                  <a:lnTo>
                    <a:pt x="566496" y="78409"/>
                  </a:lnTo>
                  <a:lnTo>
                    <a:pt x="566381" y="77914"/>
                  </a:lnTo>
                  <a:lnTo>
                    <a:pt x="565416" y="76288"/>
                  </a:lnTo>
                  <a:lnTo>
                    <a:pt x="564286" y="75679"/>
                  </a:lnTo>
                  <a:lnTo>
                    <a:pt x="563029" y="76060"/>
                  </a:lnTo>
                  <a:lnTo>
                    <a:pt x="563283" y="71475"/>
                  </a:lnTo>
                  <a:lnTo>
                    <a:pt x="562673" y="70446"/>
                  </a:lnTo>
                  <a:lnTo>
                    <a:pt x="562254" y="69303"/>
                  </a:lnTo>
                  <a:lnTo>
                    <a:pt x="561708" y="68719"/>
                  </a:lnTo>
                  <a:lnTo>
                    <a:pt x="561174" y="68757"/>
                  </a:lnTo>
                  <a:lnTo>
                    <a:pt x="560654" y="69456"/>
                  </a:lnTo>
                  <a:lnTo>
                    <a:pt x="560285" y="67906"/>
                  </a:lnTo>
                  <a:lnTo>
                    <a:pt x="563143" y="62077"/>
                  </a:lnTo>
                  <a:lnTo>
                    <a:pt x="564438" y="62420"/>
                  </a:lnTo>
                  <a:lnTo>
                    <a:pt x="565162" y="61772"/>
                  </a:lnTo>
                  <a:lnTo>
                    <a:pt x="567550" y="58839"/>
                  </a:lnTo>
                  <a:lnTo>
                    <a:pt x="569468" y="60159"/>
                  </a:lnTo>
                  <a:lnTo>
                    <a:pt x="572350" y="58966"/>
                  </a:lnTo>
                  <a:lnTo>
                    <a:pt x="578205" y="58089"/>
                  </a:lnTo>
                  <a:lnTo>
                    <a:pt x="580237" y="57302"/>
                  </a:lnTo>
                  <a:lnTo>
                    <a:pt x="581685" y="56045"/>
                  </a:lnTo>
                  <a:lnTo>
                    <a:pt x="582409" y="56908"/>
                  </a:lnTo>
                  <a:lnTo>
                    <a:pt x="583488" y="57175"/>
                  </a:lnTo>
                  <a:lnTo>
                    <a:pt x="588721" y="56019"/>
                  </a:lnTo>
                  <a:lnTo>
                    <a:pt x="591083" y="56248"/>
                  </a:lnTo>
                  <a:lnTo>
                    <a:pt x="599236" y="49415"/>
                  </a:lnTo>
                  <a:lnTo>
                    <a:pt x="600417" y="45720"/>
                  </a:lnTo>
                  <a:close/>
                </a:path>
                <a:path w="697865" h="684529">
                  <a:moveTo>
                    <a:pt x="630440" y="7239"/>
                  </a:moveTo>
                  <a:lnTo>
                    <a:pt x="630364" y="6134"/>
                  </a:lnTo>
                  <a:lnTo>
                    <a:pt x="629742" y="6858"/>
                  </a:lnTo>
                  <a:lnTo>
                    <a:pt x="630313" y="7366"/>
                  </a:lnTo>
                  <a:lnTo>
                    <a:pt x="630440" y="7239"/>
                  </a:lnTo>
                  <a:close/>
                </a:path>
                <a:path w="697865" h="684529">
                  <a:moveTo>
                    <a:pt x="639406" y="39624"/>
                  </a:moveTo>
                  <a:lnTo>
                    <a:pt x="639381" y="39243"/>
                  </a:lnTo>
                  <a:lnTo>
                    <a:pt x="639216" y="38989"/>
                  </a:lnTo>
                  <a:lnTo>
                    <a:pt x="638949" y="39370"/>
                  </a:lnTo>
                  <a:lnTo>
                    <a:pt x="639406" y="39624"/>
                  </a:lnTo>
                  <a:close/>
                </a:path>
                <a:path w="697865" h="684529">
                  <a:moveTo>
                    <a:pt x="641527" y="85217"/>
                  </a:moveTo>
                  <a:lnTo>
                    <a:pt x="641261" y="84836"/>
                  </a:lnTo>
                  <a:lnTo>
                    <a:pt x="641172" y="84709"/>
                  </a:lnTo>
                  <a:lnTo>
                    <a:pt x="640943" y="84836"/>
                  </a:lnTo>
                  <a:lnTo>
                    <a:pt x="640854" y="84709"/>
                  </a:lnTo>
                  <a:lnTo>
                    <a:pt x="640626" y="84709"/>
                  </a:lnTo>
                  <a:lnTo>
                    <a:pt x="640219" y="84963"/>
                  </a:lnTo>
                  <a:lnTo>
                    <a:pt x="641527" y="85217"/>
                  </a:lnTo>
                  <a:close/>
                </a:path>
                <a:path w="697865" h="684529">
                  <a:moveTo>
                    <a:pt x="650278" y="4572"/>
                  </a:moveTo>
                  <a:lnTo>
                    <a:pt x="648525" y="3556"/>
                  </a:lnTo>
                  <a:lnTo>
                    <a:pt x="647026" y="2794"/>
                  </a:lnTo>
                  <a:lnTo>
                    <a:pt x="646772" y="2667"/>
                  </a:lnTo>
                  <a:lnTo>
                    <a:pt x="646696" y="2540"/>
                  </a:lnTo>
                  <a:lnTo>
                    <a:pt x="646328" y="2286"/>
                  </a:lnTo>
                  <a:lnTo>
                    <a:pt x="645668" y="2159"/>
                  </a:lnTo>
                  <a:lnTo>
                    <a:pt x="645388" y="1778"/>
                  </a:lnTo>
                  <a:lnTo>
                    <a:pt x="644359" y="508"/>
                  </a:lnTo>
                  <a:lnTo>
                    <a:pt x="644042" y="127"/>
                  </a:lnTo>
                  <a:lnTo>
                    <a:pt x="643318" y="381"/>
                  </a:lnTo>
                  <a:lnTo>
                    <a:pt x="643039" y="508"/>
                  </a:lnTo>
                  <a:lnTo>
                    <a:pt x="642886" y="508"/>
                  </a:lnTo>
                  <a:lnTo>
                    <a:pt x="642785" y="381"/>
                  </a:lnTo>
                  <a:lnTo>
                    <a:pt x="640816" y="0"/>
                  </a:lnTo>
                  <a:lnTo>
                    <a:pt x="640740" y="254"/>
                  </a:lnTo>
                  <a:lnTo>
                    <a:pt x="640422" y="635"/>
                  </a:lnTo>
                  <a:lnTo>
                    <a:pt x="640029" y="889"/>
                  </a:lnTo>
                  <a:lnTo>
                    <a:pt x="639546" y="1016"/>
                  </a:lnTo>
                  <a:lnTo>
                    <a:pt x="638708" y="1016"/>
                  </a:lnTo>
                  <a:lnTo>
                    <a:pt x="637032" y="2413"/>
                  </a:lnTo>
                  <a:lnTo>
                    <a:pt x="636498" y="2794"/>
                  </a:lnTo>
                  <a:lnTo>
                    <a:pt x="636016" y="2794"/>
                  </a:lnTo>
                  <a:lnTo>
                    <a:pt x="635647" y="2413"/>
                  </a:lnTo>
                  <a:lnTo>
                    <a:pt x="635190" y="2159"/>
                  </a:lnTo>
                  <a:lnTo>
                    <a:pt x="633399" y="2540"/>
                  </a:lnTo>
                  <a:lnTo>
                    <a:pt x="631659" y="4191"/>
                  </a:lnTo>
                  <a:lnTo>
                    <a:pt x="631723" y="4572"/>
                  </a:lnTo>
                  <a:lnTo>
                    <a:pt x="650278" y="4572"/>
                  </a:lnTo>
                  <a:close/>
                </a:path>
                <a:path w="697865" h="684529">
                  <a:moveTo>
                    <a:pt x="658101" y="70866"/>
                  </a:moveTo>
                  <a:lnTo>
                    <a:pt x="658088" y="70612"/>
                  </a:lnTo>
                  <a:lnTo>
                    <a:pt x="657910" y="70358"/>
                  </a:lnTo>
                  <a:lnTo>
                    <a:pt x="657974" y="70866"/>
                  </a:lnTo>
                  <a:lnTo>
                    <a:pt x="658101" y="70866"/>
                  </a:lnTo>
                  <a:close/>
                </a:path>
                <a:path w="697865" h="684529">
                  <a:moveTo>
                    <a:pt x="697458" y="96012"/>
                  </a:moveTo>
                  <a:lnTo>
                    <a:pt x="695718" y="91948"/>
                  </a:lnTo>
                  <a:lnTo>
                    <a:pt x="695794" y="90805"/>
                  </a:lnTo>
                  <a:lnTo>
                    <a:pt x="696150" y="89154"/>
                  </a:lnTo>
                  <a:lnTo>
                    <a:pt x="694728" y="89154"/>
                  </a:lnTo>
                  <a:lnTo>
                    <a:pt x="694359" y="89027"/>
                  </a:lnTo>
                  <a:lnTo>
                    <a:pt x="694182" y="88773"/>
                  </a:lnTo>
                  <a:lnTo>
                    <a:pt x="691197" y="85090"/>
                  </a:lnTo>
                  <a:lnTo>
                    <a:pt x="689216" y="80391"/>
                  </a:lnTo>
                  <a:lnTo>
                    <a:pt x="689063" y="79756"/>
                  </a:lnTo>
                  <a:lnTo>
                    <a:pt x="688162" y="74930"/>
                  </a:lnTo>
                  <a:lnTo>
                    <a:pt x="688098" y="74549"/>
                  </a:lnTo>
                  <a:lnTo>
                    <a:pt x="687641" y="74295"/>
                  </a:lnTo>
                  <a:lnTo>
                    <a:pt x="686777" y="74930"/>
                  </a:lnTo>
                  <a:lnTo>
                    <a:pt x="686536" y="74930"/>
                  </a:lnTo>
                  <a:lnTo>
                    <a:pt x="685876" y="74803"/>
                  </a:lnTo>
                  <a:lnTo>
                    <a:pt x="685609" y="74676"/>
                  </a:lnTo>
                  <a:lnTo>
                    <a:pt x="684669" y="73279"/>
                  </a:lnTo>
                  <a:lnTo>
                    <a:pt x="684479" y="72517"/>
                  </a:lnTo>
                  <a:lnTo>
                    <a:pt x="684580" y="70866"/>
                  </a:lnTo>
                  <a:lnTo>
                    <a:pt x="683679" y="70358"/>
                  </a:lnTo>
                  <a:lnTo>
                    <a:pt x="683272" y="70104"/>
                  </a:lnTo>
                  <a:lnTo>
                    <a:pt x="683107" y="69850"/>
                  </a:lnTo>
                  <a:lnTo>
                    <a:pt x="682993" y="69596"/>
                  </a:lnTo>
                  <a:lnTo>
                    <a:pt x="683056" y="67310"/>
                  </a:lnTo>
                  <a:lnTo>
                    <a:pt x="683120" y="66548"/>
                  </a:lnTo>
                  <a:lnTo>
                    <a:pt x="682244" y="64897"/>
                  </a:lnTo>
                  <a:lnTo>
                    <a:pt x="681774" y="64008"/>
                  </a:lnTo>
                  <a:lnTo>
                    <a:pt x="680326" y="63500"/>
                  </a:lnTo>
                  <a:lnTo>
                    <a:pt x="679894" y="63373"/>
                  </a:lnTo>
                  <a:lnTo>
                    <a:pt x="679742" y="63119"/>
                  </a:lnTo>
                  <a:lnTo>
                    <a:pt x="679653" y="62357"/>
                  </a:lnTo>
                  <a:lnTo>
                    <a:pt x="679297" y="61087"/>
                  </a:lnTo>
                  <a:lnTo>
                    <a:pt x="677989" y="60706"/>
                  </a:lnTo>
                  <a:lnTo>
                    <a:pt x="677341" y="60579"/>
                  </a:lnTo>
                  <a:lnTo>
                    <a:pt x="677100" y="60071"/>
                  </a:lnTo>
                  <a:lnTo>
                    <a:pt x="677481" y="58420"/>
                  </a:lnTo>
                  <a:lnTo>
                    <a:pt x="678091" y="57531"/>
                  </a:lnTo>
                  <a:lnTo>
                    <a:pt x="679170" y="56896"/>
                  </a:lnTo>
                  <a:lnTo>
                    <a:pt x="677684" y="55118"/>
                  </a:lnTo>
                  <a:lnTo>
                    <a:pt x="675449" y="52451"/>
                  </a:lnTo>
                  <a:lnTo>
                    <a:pt x="675208" y="52070"/>
                  </a:lnTo>
                  <a:lnTo>
                    <a:pt x="675271" y="51435"/>
                  </a:lnTo>
                  <a:lnTo>
                    <a:pt x="675398" y="51054"/>
                  </a:lnTo>
                  <a:lnTo>
                    <a:pt x="675678" y="50927"/>
                  </a:lnTo>
                  <a:lnTo>
                    <a:pt x="675690" y="50546"/>
                  </a:lnTo>
                  <a:lnTo>
                    <a:pt x="675500" y="49911"/>
                  </a:lnTo>
                  <a:lnTo>
                    <a:pt x="675220" y="49530"/>
                  </a:lnTo>
                  <a:lnTo>
                    <a:pt x="675182" y="49022"/>
                  </a:lnTo>
                  <a:lnTo>
                    <a:pt x="673354" y="47117"/>
                  </a:lnTo>
                  <a:lnTo>
                    <a:pt x="673239" y="46863"/>
                  </a:lnTo>
                  <a:lnTo>
                    <a:pt x="673138" y="46482"/>
                  </a:lnTo>
                  <a:lnTo>
                    <a:pt x="673176" y="45466"/>
                  </a:lnTo>
                  <a:lnTo>
                    <a:pt x="672566" y="45085"/>
                  </a:lnTo>
                  <a:lnTo>
                    <a:pt x="672490" y="44704"/>
                  </a:lnTo>
                  <a:lnTo>
                    <a:pt x="672947" y="44196"/>
                  </a:lnTo>
                  <a:lnTo>
                    <a:pt x="672465" y="43942"/>
                  </a:lnTo>
                  <a:lnTo>
                    <a:pt x="672134" y="43434"/>
                  </a:lnTo>
                  <a:lnTo>
                    <a:pt x="672033" y="43180"/>
                  </a:lnTo>
                  <a:lnTo>
                    <a:pt x="671957" y="42291"/>
                  </a:lnTo>
                  <a:lnTo>
                    <a:pt x="671169" y="42799"/>
                  </a:lnTo>
                  <a:lnTo>
                    <a:pt x="669721" y="43180"/>
                  </a:lnTo>
                  <a:lnTo>
                    <a:pt x="669277" y="43053"/>
                  </a:lnTo>
                  <a:lnTo>
                    <a:pt x="668667" y="42799"/>
                  </a:lnTo>
                  <a:lnTo>
                    <a:pt x="667880" y="42164"/>
                  </a:lnTo>
                  <a:lnTo>
                    <a:pt x="667524" y="42164"/>
                  </a:lnTo>
                  <a:lnTo>
                    <a:pt x="667435" y="41783"/>
                  </a:lnTo>
                  <a:lnTo>
                    <a:pt x="667702" y="40513"/>
                  </a:lnTo>
                  <a:lnTo>
                    <a:pt x="668108" y="40259"/>
                  </a:lnTo>
                  <a:lnTo>
                    <a:pt x="668832" y="40132"/>
                  </a:lnTo>
                  <a:lnTo>
                    <a:pt x="668502" y="40005"/>
                  </a:lnTo>
                  <a:lnTo>
                    <a:pt x="668197" y="38862"/>
                  </a:lnTo>
                  <a:lnTo>
                    <a:pt x="668299" y="38227"/>
                  </a:lnTo>
                  <a:lnTo>
                    <a:pt x="668350" y="38100"/>
                  </a:lnTo>
                  <a:lnTo>
                    <a:pt x="668782" y="37846"/>
                  </a:lnTo>
                  <a:lnTo>
                    <a:pt x="669455" y="37973"/>
                  </a:lnTo>
                  <a:lnTo>
                    <a:pt x="670979" y="38100"/>
                  </a:lnTo>
                  <a:lnTo>
                    <a:pt x="670788" y="37846"/>
                  </a:lnTo>
                  <a:lnTo>
                    <a:pt x="670699" y="37719"/>
                  </a:lnTo>
                  <a:lnTo>
                    <a:pt x="670382" y="37719"/>
                  </a:lnTo>
                  <a:lnTo>
                    <a:pt x="670115" y="37338"/>
                  </a:lnTo>
                  <a:lnTo>
                    <a:pt x="669658" y="36957"/>
                  </a:lnTo>
                  <a:lnTo>
                    <a:pt x="669442" y="36957"/>
                  </a:lnTo>
                  <a:lnTo>
                    <a:pt x="669150" y="36703"/>
                  </a:lnTo>
                  <a:lnTo>
                    <a:pt x="668172" y="35179"/>
                  </a:lnTo>
                  <a:lnTo>
                    <a:pt x="668223" y="33401"/>
                  </a:lnTo>
                  <a:lnTo>
                    <a:pt x="668248" y="33147"/>
                  </a:lnTo>
                  <a:lnTo>
                    <a:pt x="667867" y="33401"/>
                  </a:lnTo>
                  <a:lnTo>
                    <a:pt x="667296" y="33401"/>
                  </a:lnTo>
                  <a:lnTo>
                    <a:pt x="666877" y="33147"/>
                  </a:lnTo>
                  <a:lnTo>
                    <a:pt x="665670" y="31242"/>
                  </a:lnTo>
                  <a:lnTo>
                    <a:pt x="665797" y="30226"/>
                  </a:lnTo>
                  <a:lnTo>
                    <a:pt x="665340" y="29845"/>
                  </a:lnTo>
                  <a:lnTo>
                    <a:pt x="664946" y="29591"/>
                  </a:lnTo>
                  <a:lnTo>
                    <a:pt x="664819" y="29083"/>
                  </a:lnTo>
                  <a:lnTo>
                    <a:pt x="665060" y="28067"/>
                  </a:lnTo>
                  <a:lnTo>
                    <a:pt x="665314" y="27686"/>
                  </a:lnTo>
                  <a:lnTo>
                    <a:pt x="665695" y="27432"/>
                  </a:lnTo>
                  <a:lnTo>
                    <a:pt x="666432" y="27178"/>
                  </a:lnTo>
                  <a:lnTo>
                    <a:pt x="666940" y="27178"/>
                  </a:lnTo>
                  <a:lnTo>
                    <a:pt x="665099" y="23368"/>
                  </a:lnTo>
                  <a:lnTo>
                    <a:pt x="663613" y="20320"/>
                  </a:lnTo>
                  <a:lnTo>
                    <a:pt x="663524" y="20193"/>
                  </a:lnTo>
                  <a:lnTo>
                    <a:pt x="663409" y="19939"/>
                  </a:lnTo>
                  <a:lnTo>
                    <a:pt x="663359" y="19050"/>
                  </a:lnTo>
                  <a:lnTo>
                    <a:pt x="663105" y="18669"/>
                  </a:lnTo>
                  <a:lnTo>
                    <a:pt x="662774" y="18542"/>
                  </a:lnTo>
                  <a:lnTo>
                    <a:pt x="662178" y="18034"/>
                  </a:lnTo>
                  <a:lnTo>
                    <a:pt x="661670" y="17272"/>
                  </a:lnTo>
                  <a:lnTo>
                    <a:pt x="661060" y="16891"/>
                  </a:lnTo>
                  <a:lnTo>
                    <a:pt x="661123" y="16383"/>
                  </a:lnTo>
                  <a:lnTo>
                    <a:pt x="661822" y="15748"/>
                  </a:lnTo>
                  <a:lnTo>
                    <a:pt x="662292" y="15240"/>
                  </a:lnTo>
                  <a:lnTo>
                    <a:pt x="662051" y="13970"/>
                  </a:lnTo>
                  <a:lnTo>
                    <a:pt x="660869" y="12954"/>
                  </a:lnTo>
                  <a:lnTo>
                    <a:pt x="660476" y="12446"/>
                  </a:lnTo>
                  <a:lnTo>
                    <a:pt x="659587" y="10160"/>
                  </a:lnTo>
                  <a:lnTo>
                    <a:pt x="658495" y="10160"/>
                  </a:lnTo>
                  <a:lnTo>
                    <a:pt x="658126" y="10033"/>
                  </a:lnTo>
                  <a:lnTo>
                    <a:pt x="657606" y="9258"/>
                  </a:lnTo>
                  <a:lnTo>
                    <a:pt x="657606" y="50927"/>
                  </a:lnTo>
                  <a:lnTo>
                    <a:pt x="657491" y="51435"/>
                  </a:lnTo>
                  <a:lnTo>
                    <a:pt x="656005" y="54356"/>
                  </a:lnTo>
                  <a:lnTo>
                    <a:pt x="655789" y="54864"/>
                  </a:lnTo>
                  <a:lnTo>
                    <a:pt x="655459" y="55118"/>
                  </a:lnTo>
                  <a:lnTo>
                    <a:pt x="655015" y="54991"/>
                  </a:lnTo>
                  <a:lnTo>
                    <a:pt x="652449" y="54991"/>
                  </a:lnTo>
                  <a:lnTo>
                    <a:pt x="647954" y="56769"/>
                  </a:lnTo>
                  <a:lnTo>
                    <a:pt x="647471" y="57404"/>
                  </a:lnTo>
                  <a:lnTo>
                    <a:pt x="647420" y="57531"/>
                  </a:lnTo>
                  <a:lnTo>
                    <a:pt x="647280" y="57785"/>
                  </a:lnTo>
                  <a:lnTo>
                    <a:pt x="647014" y="57912"/>
                  </a:lnTo>
                  <a:lnTo>
                    <a:pt x="643826" y="59182"/>
                  </a:lnTo>
                  <a:lnTo>
                    <a:pt x="643826" y="60071"/>
                  </a:lnTo>
                  <a:lnTo>
                    <a:pt x="644067" y="62103"/>
                  </a:lnTo>
                  <a:lnTo>
                    <a:pt x="644232" y="62357"/>
                  </a:lnTo>
                  <a:lnTo>
                    <a:pt x="644309" y="63881"/>
                  </a:lnTo>
                  <a:lnTo>
                    <a:pt x="643572" y="64389"/>
                  </a:lnTo>
                  <a:lnTo>
                    <a:pt x="642556" y="64897"/>
                  </a:lnTo>
                  <a:lnTo>
                    <a:pt x="641743" y="64643"/>
                  </a:lnTo>
                  <a:lnTo>
                    <a:pt x="641223" y="63881"/>
                  </a:lnTo>
                  <a:lnTo>
                    <a:pt x="641210" y="63373"/>
                  </a:lnTo>
                  <a:lnTo>
                    <a:pt x="639686" y="63119"/>
                  </a:lnTo>
                  <a:lnTo>
                    <a:pt x="639089" y="62357"/>
                  </a:lnTo>
                  <a:lnTo>
                    <a:pt x="638073" y="61214"/>
                  </a:lnTo>
                  <a:lnTo>
                    <a:pt x="637743" y="60706"/>
                  </a:lnTo>
                  <a:lnTo>
                    <a:pt x="637755" y="59944"/>
                  </a:lnTo>
                  <a:lnTo>
                    <a:pt x="639013" y="59182"/>
                  </a:lnTo>
                  <a:lnTo>
                    <a:pt x="637730" y="56769"/>
                  </a:lnTo>
                  <a:lnTo>
                    <a:pt x="637374" y="56134"/>
                  </a:lnTo>
                  <a:lnTo>
                    <a:pt x="637413" y="55626"/>
                  </a:lnTo>
                  <a:lnTo>
                    <a:pt x="638886" y="54737"/>
                  </a:lnTo>
                  <a:lnTo>
                    <a:pt x="639699" y="54610"/>
                  </a:lnTo>
                  <a:lnTo>
                    <a:pt x="640384" y="55118"/>
                  </a:lnTo>
                  <a:lnTo>
                    <a:pt x="640359" y="54610"/>
                  </a:lnTo>
                  <a:lnTo>
                    <a:pt x="640308" y="53848"/>
                  </a:lnTo>
                  <a:lnTo>
                    <a:pt x="639914" y="51943"/>
                  </a:lnTo>
                  <a:lnTo>
                    <a:pt x="639203" y="49403"/>
                  </a:lnTo>
                  <a:lnTo>
                    <a:pt x="639038" y="49149"/>
                  </a:lnTo>
                  <a:lnTo>
                    <a:pt x="639102" y="48387"/>
                  </a:lnTo>
                  <a:lnTo>
                    <a:pt x="639622" y="47371"/>
                  </a:lnTo>
                  <a:lnTo>
                    <a:pt x="639025" y="43053"/>
                  </a:lnTo>
                  <a:lnTo>
                    <a:pt x="638238" y="41783"/>
                  </a:lnTo>
                  <a:lnTo>
                    <a:pt x="638124" y="40767"/>
                  </a:lnTo>
                  <a:lnTo>
                    <a:pt x="638048" y="40640"/>
                  </a:lnTo>
                  <a:lnTo>
                    <a:pt x="637882" y="40513"/>
                  </a:lnTo>
                  <a:lnTo>
                    <a:pt x="637692" y="40513"/>
                  </a:lnTo>
                  <a:lnTo>
                    <a:pt x="637273" y="40132"/>
                  </a:lnTo>
                  <a:lnTo>
                    <a:pt x="637286" y="38989"/>
                  </a:lnTo>
                  <a:lnTo>
                    <a:pt x="637755" y="38481"/>
                  </a:lnTo>
                  <a:lnTo>
                    <a:pt x="637806" y="38227"/>
                  </a:lnTo>
                  <a:lnTo>
                    <a:pt x="637946" y="38100"/>
                  </a:lnTo>
                  <a:lnTo>
                    <a:pt x="638378" y="38227"/>
                  </a:lnTo>
                  <a:lnTo>
                    <a:pt x="638556" y="38227"/>
                  </a:lnTo>
                  <a:lnTo>
                    <a:pt x="638708" y="38100"/>
                  </a:lnTo>
                  <a:lnTo>
                    <a:pt x="639013" y="38227"/>
                  </a:lnTo>
                  <a:lnTo>
                    <a:pt x="639152" y="38100"/>
                  </a:lnTo>
                  <a:lnTo>
                    <a:pt x="639305" y="38227"/>
                  </a:lnTo>
                  <a:lnTo>
                    <a:pt x="639483" y="38481"/>
                  </a:lnTo>
                  <a:lnTo>
                    <a:pt x="639686" y="38100"/>
                  </a:lnTo>
                  <a:lnTo>
                    <a:pt x="639826" y="37719"/>
                  </a:lnTo>
                  <a:lnTo>
                    <a:pt x="640740" y="37084"/>
                  </a:lnTo>
                  <a:lnTo>
                    <a:pt x="640727" y="35941"/>
                  </a:lnTo>
                  <a:lnTo>
                    <a:pt x="639737" y="34036"/>
                  </a:lnTo>
                  <a:lnTo>
                    <a:pt x="639800" y="33147"/>
                  </a:lnTo>
                  <a:lnTo>
                    <a:pt x="640080" y="32385"/>
                  </a:lnTo>
                  <a:lnTo>
                    <a:pt x="639762" y="32385"/>
                  </a:lnTo>
                  <a:lnTo>
                    <a:pt x="639305" y="32131"/>
                  </a:lnTo>
                  <a:lnTo>
                    <a:pt x="638911" y="31496"/>
                  </a:lnTo>
                  <a:lnTo>
                    <a:pt x="639076" y="30607"/>
                  </a:lnTo>
                  <a:lnTo>
                    <a:pt x="639178" y="30480"/>
                  </a:lnTo>
                  <a:lnTo>
                    <a:pt x="639902" y="29972"/>
                  </a:lnTo>
                  <a:lnTo>
                    <a:pt x="640181" y="29464"/>
                  </a:lnTo>
                  <a:lnTo>
                    <a:pt x="640588" y="29210"/>
                  </a:lnTo>
                  <a:lnTo>
                    <a:pt x="641388" y="29210"/>
                  </a:lnTo>
                  <a:lnTo>
                    <a:pt x="641565" y="29464"/>
                  </a:lnTo>
                  <a:lnTo>
                    <a:pt x="641756" y="29210"/>
                  </a:lnTo>
                  <a:lnTo>
                    <a:pt x="642302" y="28448"/>
                  </a:lnTo>
                  <a:lnTo>
                    <a:pt x="641858" y="27305"/>
                  </a:lnTo>
                  <a:lnTo>
                    <a:pt x="641515" y="26797"/>
                  </a:lnTo>
                  <a:lnTo>
                    <a:pt x="641540" y="26416"/>
                  </a:lnTo>
                  <a:lnTo>
                    <a:pt x="641934" y="26162"/>
                  </a:lnTo>
                  <a:lnTo>
                    <a:pt x="644131" y="23876"/>
                  </a:lnTo>
                  <a:lnTo>
                    <a:pt x="644194" y="23622"/>
                  </a:lnTo>
                  <a:lnTo>
                    <a:pt x="644461" y="23495"/>
                  </a:lnTo>
                  <a:lnTo>
                    <a:pt x="644931" y="23368"/>
                  </a:lnTo>
                  <a:lnTo>
                    <a:pt x="645858" y="23876"/>
                  </a:lnTo>
                  <a:lnTo>
                    <a:pt x="648055" y="27305"/>
                  </a:lnTo>
                  <a:lnTo>
                    <a:pt x="649338" y="30480"/>
                  </a:lnTo>
                  <a:lnTo>
                    <a:pt x="649465" y="30734"/>
                  </a:lnTo>
                  <a:lnTo>
                    <a:pt x="649909" y="31496"/>
                  </a:lnTo>
                  <a:lnTo>
                    <a:pt x="650265" y="32004"/>
                  </a:lnTo>
                  <a:lnTo>
                    <a:pt x="650595" y="32766"/>
                  </a:lnTo>
                  <a:lnTo>
                    <a:pt x="650709" y="33655"/>
                  </a:lnTo>
                  <a:lnTo>
                    <a:pt x="650989" y="34417"/>
                  </a:lnTo>
                  <a:lnTo>
                    <a:pt x="652145" y="37465"/>
                  </a:lnTo>
                  <a:lnTo>
                    <a:pt x="653161" y="39497"/>
                  </a:lnTo>
                  <a:lnTo>
                    <a:pt x="654126" y="41910"/>
                  </a:lnTo>
                  <a:lnTo>
                    <a:pt x="655256" y="44196"/>
                  </a:lnTo>
                  <a:lnTo>
                    <a:pt x="655942" y="45720"/>
                  </a:lnTo>
                  <a:lnTo>
                    <a:pt x="656590" y="46863"/>
                  </a:lnTo>
                  <a:lnTo>
                    <a:pt x="657148" y="47371"/>
                  </a:lnTo>
                  <a:lnTo>
                    <a:pt x="657313" y="47625"/>
                  </a:lnTo>
                  <a:lnTo>
                    <a:pt x="657326" y="47879"/>
                  </a:lnTo>
                  <a:lnTo>
                    <a:pt x="657288" y="48387"/>
                  </a:lnTo>
                  <a:lnTo>
                    <a:pt x="657504" y="49911"/>
                  </a:lnTo>
                  <a:lnTo>
                    <a:pt x="657606" y="50927"/>
                  </a:lnTo>
                  <a:lnTo>
                    <a:pt x="657606" y="9258"/>
                  </a:lnTo>
                  <a:lnTo>
                    <a:pt x="657199" y="8636"/>
                  </a:lnTo>
                  <a:lnTo>
                    <a:pt x="656958" y="8255"/>
                  </a:lnTo>
                  <a:lnTo>
                    <a:pt x="656780" y="8001"/>
                  </a:lnTo>
                  <a:lnTo>
                    <a:pt x="656386" y="8255"/>
                  </a:lnTo>
                  <a:lnTo>
                    <a:pt x="656005" y="8255"/>
                  </a:lnTo>
                  <a:lnTo>
                    <a:pt x="655586" y="7874"/>
                  </a:lnTo>
                  <a:lnTo>
                    <a:pt x="654608" y="8636"/>
                  </a:lnTo>
                  <a:lnTo>
                    <a:pt x="653948" y="8382"/>
                  </a:lnTo>
                  <a:lnTo>
                    <a:pt x="653719" y="8255"/>
                  </a:lnTo>
                  <a:lnTo>
                    <a:pt x="653491" y="8128"/>
                  </a:lnTo>
                  <a:lnTo>
                    <a:pt x="653313" y="7874"/>
                  </a:lnTo>
                  <a:lnTo>
                    <a:pt x="653199" y="7620"/>
                  </a:lnTo>
                  <a:lnTo>
                    <a:pt x="652983" y="6477"/>
                  </a:lnTo>
                  <a:lnTo>
                    <a:pt x="652729" y="6096"/>
                  </a:lnTo>
                  <a:lnTo>
                    <a:pt x="650494" y="4699"/>
                  </a:lnTo>
                  <a:lnTo>
                    <a:pt x="631507" y="4699"/>
                  </a:lnTo>
                  <a:lnTo>
                    <a:pt x="630872" y="4699"/>
                  </a:lnTo>
                  <a:lnTo>
                    <a:pt x="629818" y="5715"/>
                  </a:lnTo>
                  <a:lnTo>
                    <a:pt x="630021" y="5715"/>
                  </a:lnTo>
                  <a:lnTo>
                    <a:pt x="630262" y="5969"/>
                  </a:lnTo>
                  <a:lnTo>
                    <a:pt x="630364" y="6134"/>
                  </a:lnTo>
                  <a:lnTo>
                    <a:pt x="630656" y="6604"/>
                  </a:lnTo>
                  <a:lnTo>
                    <a:pt x="630732" y="6858"/>
                  </a:lnTo>
                  <a:lnTo>
                    <a:pt x="630809" y="7366"/>
                  </a:lnTo>
                  <a:lnTo>
                    <a:pt x="630707" y="7620"/>
                  </a:lnTo>
                  <a:lnTo>
                    <a:pt x="629780" y="8255"/>
                  </a:lnTo>
                  <a:lnTo>
                    <a:pt x="629323" y="8255"/>
                  </a:lnTo>
                  <a:lnTo>
                    <a:pt x="628789" y="8001"/>
                  </a:lnTo>
                  <a:lnTo>
                    <a:pt x="628561" y="8255"/>
                  </a:lnTo>
                  <a:lnTo>
                    <a:pt x="628510" y="8509"/>
                  </a:lnTo>
                  <a:lnTo>
                    <a:pt x="627253" y="9652"/>
                  </a:lnTo>
                  <a:lnTo>
                    <a:pt x="627849" y="10922"/>
                  </a:lnTo>
                  <a:lnTo>
                    <a:pt x="627646" y="11811"/>
                  </a:lnTo>
                  <a:lnTo>
                    <a:pt x="627494" y="12065"/>
                  </a:lnTo>
                  <a:lnTo>
                    <a:pt x="625640" y="13208"/>
                  </a:lnTo>
                  <a:lnTo>
                    <a:pt x="625335" y="14605"/>
                  </a:lnTo>
                  <a:lnTo>
                    <a:pt x="625221" y="17780"/>
                  </a:lnTo>
                  <a:lnTo>
                    <a:pt x="624827" y="18669"/>
                  </a:lnTo>
                  <a:lnTo>
                    <a:pt x="624713" y="19050"/>
                  </a:lnTo>
                  <a:lnTo>
                    <a:pt x="624560" y="19812"/>
                  </a:lnTo>
                  <a:lnTo>
                    <a:pt x="625309" y="19812"/>
                  </a:lnTo>
                  <a:lnTo>
                    <a:pt x="625754" y="19939"/>
                  </a:lnTo>
                  <a:lnTo>
                    <a:pt x="626211" y="20193"/>
                  </a:lnTo>
                  <a:lnTo>
                    <a:pt x="626465" y="20574"/>
                  </a:lnTo>
                  <a:lnTo>
                    <a:pt x="626681" y="20574"/>
                  </a:lnTo>
                  <a:lnTo>
                    <a:pt x="626846" y="20955"/>
                  </a:lnTo>
                  <a:lnTo>
                    <a:pt x="626897" y="21844"/>
                  </a:lnTo>
                  <a:lnTo>
                    <a:pt x="626770" y="22098"/>
                  </a:lnTo>
                  <a:lnTo>
                    <a:pt x="625576" y="23114"/>
                  </a:lnTo>
                  <a:lnTo>
                    <a:pt x="625170" y="23368"/>
                  </a:lnTo>
                  <a:lnTo>
                    <a:pt x="624751" y="23495"/>
                  </a:lnTo>
                  <a:lnTo>
                    <a:pt x="624319" y="23368"/>
                  </a:lnTo>
                  <a:lnTo>
                    <a:pt x="623785" y="23114"/>
                  </a:lnTo>
                  <a:lnTo>
                    <a:pt x="623570" y="22860"/>
                  </a:lnTo>
                  <a:lnTo>
                    <a:pt x="623595" y="22225"/>
                  </a:lnTo>
                  <a:lnTo>
                    <a:pt x="623735" y="22098"/>
                  </a:lnTo>
                  <a:lnTo>
                    <a:pt x="623531" y="22225"/>
                  </a:lnTo>
                  <a:lnTo>
                    <a:pt x="623138" y="22479"/>
                  </a:lnTo>
                  <a:lnTo>
                    <a:pt x="623493" y="23368"/>
                  </a:lnTo>
                  <a:lnTo>
                    <a:pt x="623531" y="23876"/>
                  </a:lnTo>
                  <a:lnTo>
                    <a:pt x="623443" y="24257"/>
                  </a:lnTo>
                  <a:lnTo>
                    <a:pt x="622249" y="27686"/>
                  </a:lnTo>
                  <a:lnTo>
                    <a:pt x="622198" y="28067"/>
                  </a:lnTo>
                  <a:lnTo>
                    <a:pt x="622668" y="29591"/>
                  </a:lnTo>
                  <a:lnTo>
                    <a:pt x="622795" y="30480"/>
                  </a:lnTo>
                  <a:lnTo>
                    <a:pt x="622719" y="30734"/>
                  </a:lnTo>
                  <a:lnTo>
                    <a:pt x="622185" y="30988"/>
                  </a:lnTo>
                  <a:lnTo>
                    <a:pt x="622325" y="31242"/>
                  </a:lnTo>
                  <a:lnTo>
                    <a:pt x="622744" y="31369"/>
                  </a:lnTo>
                  <a:lnTo>
                    <a:pt x="622871" y="31496"/>
                  </a:lnTo>
                  <a:lnTo>
                    <a:pt x="622706" y="31877"/>
                  </a:lnTo>
                  <a:lnTo>
                    <a:pt x="622490" y="32766"/>
                  </a:lnTo>
                  <a:lnTo>
                    <a:pt x="621284" y="34417"/>
                  </a:lnTo>
                  <a:lnTo>
                    <a:pt x="621741" y="35560"/>
                  </a:lnTo>
                  <a:lnTo>
                    <a:pt x="621944" y="36195"/>
                  </a:lnTo>
                  <a:lnTo>
                    <a:pt x="621766" y="36703"/>
                  </a:lnTo>
                  <a:lnTo>
                    <a:pt x="620445" y="37465"/>
                  </a:lnTo>
                  <a:lnTo>
                    <a:pt x="620509" y="38862"/>
                  </a:lnTo>
                  <a:lnTo>
                    <a:pt x="621347" y="39751"/>
                  </a:lnTo>
                  <a:lnTo>
                    <a:pt x="621449" y="40894"/>
                  </a:lnTo>
                  <a:lnTo>
                    <a:pt x="621334" y="41148"/>
                  </a:lnTo>
                  <a:lnTo>
                    <a:pt x="620141" y="42291"/>
                  </a:lnTo>
                  <a:lnTo>
                    <a:pt x="619887" y="43434"/>
                  </a:lnTo>
                  <a:lnTo>
                    <a:pt x="619760" y="44196"/>
                  </a:lnTo>
                  <a:lnTo>
                    <a:pt x="619633" y="45339"/>
                  </a:lnTo>
                  <a:lnTo>
                    <a:pt x="619531" y="49911"/>
                  </a:lnTo>
                  <a:lnTo>
                    <a:pt x="619429" y="50800"/>
                  </a:lnTo>
                  <a:lnTo>
                    <a:pt x="619302" y="51435"/>
                  </a:lnTo>
                  <a:lnTo>
                    <a:pt x="619137" y="51943"/>
                  </a:lnTo>
                  <a:lnTo>
                    <a:pt x="619061" y="52705"/>
                  </a:lnTo>
                  <a:lnTo>
                    <a:pt x="619163" y="54356"/>
                  </a:lnTo>
                  <a:lnTo>
                    <a:pt x="619264" y="58420"/>
                  </a:lnTo>
                  <a:lnTo>
                    <a:pt x="619150" y="60579"/>
                  </a:lnTo>
                  <a:lnTo>
                    <a:pt x="619023" y="61595"/>
                  </a:lnTo>
                  <a:lnTo>
                    <a:pt x="618858" y="62103"/>
                  </a:lnTo>
                  <a:lnTo>
                    <a:pt x="618832" y="62611"/>
                  </a:lnTo>
                  <a:lnTo>
                    <a:pt x="619645" y="65532"/>
                  </a:lnTo>
                  <a:lnTo>
                    <a:pt x="619417" y="66548"/>
                  </a:lnTo>
                  <a:lnTo>
                    <a:pt x="619315" y="67945"/>
                  </a:lnTo>
                  <a:lnTo>
                    <a:pt x="618998" y="70104"/>
                  </a:lnTo>
                  <a:lnTo>
                    <a:pt x="618883" y="74930"/>
                  </a:lnTo>
                  <a:lnTo>
                    <a:pt x="619086" y="75819"/>
                  </a:lnTo>
                  <a:lnTo>
                    <a:pt x="619201" y="77216"/>
                  </a:lnTo>
                  <a:lnTo>
                    <a:pt x="619125" y="77597"/>
                  </a:lnTo>
                  <a:lnTo>
                    <a:pt x="618490" y="79756"/>
                  </a:lnTo>
                  <a:lnTo>
                    <a:pt x="618324" y="80391"/>
                  </a:lnTo>
                  <a:lnTo>
                    <a:pt x="617829" y="81915"/>
                  </a:lnTo>
                  <a:lnTo>
                    <a:pt x="617461" y="82804"/>
                  </a:lnTo>
                  <a:lnTo>
                    <a:pt x="617321" y="82804"/>
                  </a:lnTo>
                  <a:lnTo>
                    <a:pt x="617982" y="82931"/>
                  </a:lnTo>
                  <a:lnTo>
                    <a:pt x="618629" y="83947"/>
                  </a:lnTo>
                  <a:lnTo>
                    <a:pt x="618426" y="84074"/>
                  </a:lnTo>
                  <a:lnTo>
                    <a:pt x="618832" y="90424"/>
                  </a:lnTo>
                  <a:lnTo>
                    <a:pt x="618959" y="91059"/>
                  </a:lnTo>
                  <a:lnTo>
                    <a:pt x="619137" y="92456"/>
                  </a:lnTo>
                  <a:lnTo>
                    <a:pt x="619226" y="94107"/>
                  </a:lnTo>
                  <a:lnTo>
                    <a:pt x="619340" y="95123"/>
                  </a:lnTo>
                  <a:lnTo>
                    <a:pt x="619048" y="96520"/>
                  </a:lnTo>
                  <a:lnTo>
                    <a:pt x="618972" y="99568"/>
                  </a:lnTo>
                  <a:lnTo>
                    <a:pt x="619086" y="101473"/>
                  </a:lnTo>
                  <a:lnTo>
                    <a:pt x="619582" y="106807"/>
                  </a:lnTo>
                  <a:lnTo>
                    <a:pt x="619823" y="107315"/>
                  </a:lnTo>
                  <a:lnTo>
                    <a:pt x="619798" y="107569"/>
                  </a:lnTo>
                  <a:lnTo>
                    <a:pt x="620687" y="108077"/>
                  </a:lnTo>
                  <a:lnTo>
                    <a:pt x="621665" y="108204"/>
                  </a:lnTo>
                  <a:lnTo>
                    <a:pt x="622935" y="107569"/>
                  </a:lnTo>
                  <a:lnTo>
                    <a:pt x="623404" y="107442"/>
                  </a:lnTo>
                  <a:lnTo>
                    <a:pt x="624725" y="107823"/>
                  </a:lnTo>
                  <a:lnTo>
                    <a:pt x="626148" y="109093"/>
                  </a:lnTo>
                  <a:lnTo>
                    <a:pt x="629513" y="109474"/>
                  </a:lnTo>
                  <a:lnTo>
                    <a:pt x="630174" y="108712"/>
                  </a:lnTo>
                  <a:lnTo>
                    <a:pt x="630440" y="108585"/>
                  </a:lnTo>
                  <a:lnTo>
                    <a:pt x="630783" y="108585"/>
                  </a:lnTo>
                  <a:lnTo>
                    <a:pt x="632548" y="108966"/>
                  </a:lnTo>
                  <a:lnTo>
                    <a:pt x="634352" y="109093"/>
                  </a:lnTo>
                  <a:lnTo>
                    <a:pt x="635533" y="109474"/>
                  </a:lnTo>
                  <a:lnTo>
                    <a:pt x="636079" y="109982"/>
                  </a:lnTo>
                  <a:lnTo>
                    <a:pt x="636739" y="110109"/>
                  </a:lnTo>
                  <a:lnTo>
                    <a:pt x="638111" y="110109"/>
                  </a:lnTo>
                  <a:lnTo>
                    <a:pt x="638657" y="109220"/>
                  </a:lnTo>
                  <a:lnTo>
                    <a:pt x="638759" y="108712"/>
                  </a:lnTo>
                  <a:lnTo>
                    <a:pt x="639089" y="108585"/>
                  </a:lnTo>
                  <a:lnTo>
                    <a:pt x="640524" y="108585"/>
                  </a:lnTo>
                  <a:lnTo>
                    <a:pt x="640397" y="107569"/>
                  </a:lnTo>
                  <a:lnTo>
                    <a:pt x="640283" y="107442"/>
                  </a:lnTo>
                  <a:lnTo>
                    <a:pt x="639305" y="106299"/>
                  </a:lnTo>
                  <a:lnTo>
                    <a:pt x="639025" y="105918"/>
                  </a:lnTo>
                  <a:lnTo>
                    <a:pt x="639051" y="105029"/>
                  </a:lnTo>
                  <a:lnTo>
                    <a:pt x="639546" y="103632"/>
                  </a:lnTo>
                  <a:lnTo>
                    <a:pt x="640270" y="101600"/>
                  </a:lnTo>
                  <a:lnTo>
                    <a:pt x="640397" y="101600"/>
                  </a:lnTo>
                  <a:lnTo>
                    <a:pt x="640295" y="100838"/>
                  </a:lnTo>
                  <a:lnTo>
                    <a:pt x="639978" y="100622"/>
                  </a:lnTo>
                  <a:lnTo>
                    <a:pt x="639978" y="102235"/>
                  </a:lnTo>
                  <a:lnTo>
                    <a:pt x="639533" y="102743"/>
                  </a:lnTo>
                  <a:lnTo>
                    <a:pt x="638136" y="103632"/>
                  </a:lnTo>
                  <a:lnTo>
                    <a:pt x="637349" y="103251"/>
                  </a:lnTo>
                  <a:lnTo>
                    <a:pt x="636587" y="102108"/>
                  </a:lnTo>
                  <a:lnTo>
                    <a:pt x="636371" y="101981"/>
                  </a:lnTo>
                  <a:lnTo>
                    <a:pt x="636460" y="100965"/>
                  </a:lnTo>
                  <a:lnTo>
                    <a:pt x="636905" y="100584"/>
                  </a:lnTo>
                  <a:lnTo>
                    <a:pt x="637273" y="100330"/>
                  </a:lnTo>
                  <a:lnTo>
                    <a:pt x="637590" y="100584"/>
                  </a:lnTo>
                  <a:lnTo>
                    <a:pt x="638975" y="100457"/>
                  </a:lnTo>
                  <a:lnTo>
                    <a:pt x="639419" y="100838"/>
                  </a:lnTo>
                  <a:lnTo>
                    <a:pt x="639889" y="101473"/>
                  </a:lnTo>
                  <a:lnTo>
                    <a:pt x="639978" y="102235"/>
                  </a:lnTo>
                  <a:lnTo>
                    <a:pt x="639978" y="100622"/>
                  </a:lnTo>
                  <a:lnTo>
                    <a:pt x="639737" y="100457"/>
                  </a:lnTo>
                  <a:lnTo>
                    <a:pt x="639559" y="100330"/>
                  </a:lnTo>
                  <a:lnTo>
                    <a:pt x="639368" y="100203"/>
                  </a:lnTo>
                  <a:lnTo>
                    <a:pt x="639152" y="100203"/>
                  </a:lnTo>
                  <a:lnTo>
                    <a:pt x="638949" y="100076"/>
                  </a:lnTo>
                  <a:lnTo>
                    <a:pt x="638784" y="99822"/>
                  </a:lnTo>
                  <a:lnTo>
                    <a:pt x="638898" y="99568"/>
                  </a:lnTo>
                  <a:lnTo>
                    <a:pt x="638911" y="98679"/>
                  </a:lnTo>
                  <a:lnTo>
                    <a:pt x="639368" y="97663"/>
                  </a:lnTo>
                  <a:lnTo>
                    <a:pt x="639279" y="96901"/>
                  </a:lnTo>
                  <a:lnTo>
                    <a:pt x="638568" y="95123"/>
                  </a:lnTo>
                  <a:lnTo>
                    <a:pt x="638238" y="94615"/>
                  </a:lnTo>
                  <a:lnTo>
                    <a:pt x="638378" y="94107"/>
                  </a:lnTo>
                  <a:lnTo>
                    <a:pt x="639584" y="93345"/>
                  </a:lnTo>
                  <a:lnTo>
                    <a:pt x="639889" y="92964"/>
                  </a:lnTo>
                  <a:lnTo>
                    <a:pt x="639991" y="92456"/>
                  </a:lnTo>
                  <a:lnTo>
                    <a:pt x="639305" y="91440"/>
                  </a:lnTo>
                  <a:lnTo>
                    <a:pt x="639178" y="91059"/>
                  </a:lnTo>
                  <a:lnTo>
                    <a:pt x="639229" y="90424"/>
                  </a:lnTo>
                  <a:lnTo>
                    <a:pt x="639965" y="88011"/>
                  </a:lnTo>
                  <a:lnTo>
                    <a:pt x="641146" y="86995"/>
                  </a:lnTo>
                  <a:lnTo>
                    <a:pt x="641591" y="86614"/>
                  </a:lnTo>
                  <a:lnTo>
                    <a:pt x="641172" y="86868"/>
                  </a:lnTo>
                  <a:lnTo>
                    <a:pt x="640854" y="86995"/>
                  </a:lnTo>
                  <a:lnTo>
                    <a:pt x="639787" y="86741"/>
                  </a:lnTo>
                  <a:lnTo>
                    <a:pt x="639660" y="86614"/>
                  </a:lnTo>
                  <a:lnTo>
                    <a:pt x="639533" y="85725"/>
                  </a:lnTo>
                  <a:lnTo>
                    <a:pt x="639559" y="84582"/>
                  </a:lnTo>
                  <a:lnTo>
                    <a:pt x="640232" y="84201"/>
                  </a:lnTo>
                  <a:lnTo>
                    <a:pt x="640880" y="84328"/>
                  </a:lnTo>
                  <a:lnTo>
                    <a:pt x="641400" y="84201"/>
                  </a:lnTo>
                  <a:lnTo>
                    <a:pt x="641629" y="84201"/>
                  </a:lnTo>
                  <a:lnTo>
                    <a:pt x="642162" y="84963"/>
                  </a:lnTo>
                  <a:lnTo>
                    <a:pt x="642226" y="85217"/>
                  </a:lnTo>
                  <a:lnTo>
                    <a:pt x="642048" y="86106"/>
                  </a:lnTo>
                  <a:lnTo>
                    <a:pt x="641858" y="86233"/>
                  </a:lnTo>
                  <a:lnTo>
                    <a:pt x="641591" y="86614"/>
                  </a:lnTo>
                  <a:lnTo>
                    <a:pt x="643039" y="85471"/>
                  </a:lnTo>
                  <a:lnTo>
                    <a:pt x="643305" y="84201"/>
                  </a:lnTo>
                  <a:lnTo>
                    <a:pt x="643420" y="83947"/>
                  </a:lnTo>
                  <a:lnTo>
                    <a:pt x="643597" y="83693"/>
                  </a:lnTo>
                  <a:lnTo>
                    <a:pt x="644194" y="83312"/>
                  </a:lnTo>
                  <a:lnTo>
                    <a:pt x="644906" y="83058"/>
                  </a:lnTo>
                  <a:lnTo>
                    <a:pt x="644207" y="82423"/>
                  </a:lnTo>
                  <a:lnTo>
                    <a:pt x="644017" y="82169"/>
                  </a:lnTo>
                  <a:lnTo>
                    <a:pt x="644105" y="81280"/>
                  </a:lnTo>
                  <a:lnTo>
                    <a:pt x="644232" y="81026"/>
                  </a:lnTo>
                  <a:lnTo>
                    <a:pt x="645274" y="80264"/>
                  </a:lnTo>
                  <a:lnTo>
                    <a:pt x="645782" y="80391"/>
                  </a:lnTo>
                  <a:lnTo>
                    <a:pt x="646277" y="80772"/>
                  </a:lnTo>
                  <a:lnTo>
                    <a:pt x="646988" y="81407"/>
                  </a:lnTo>
                  <a:lnTo>
                    <a:pt x="647915" y="80264"/>
                  </a:lnTo>
                  <a:lnTo>
                    <a:pt x="647954" y="80010"/>
                  </a:lnTo>
                  <a:lnTo>
                    <a:pt x="648169" y="79756"/>
                  </a:lnTo>
                  <a:lnTo>
                    <a:pt x="649071" y="77216"/>
                  </a:lnTo>
                  <a:lnTo>
                    <a:pt x="649300" y="76708"/>
                  </a:lnTo>
                  <a:lnTo>
                    <a:pt x="649617" y="76581"/>
                  </a:lnTo>
                  <a:lnTo>
                    <a:pt x="650938" y="76581"/>
                  </a:lnTo>
                  <a:lnTo>
                    <a:pt x="650557" y="74930"/>
                  </a:lnTo>
                  <a:lnTo>
                    <a:pt x="650506" y="74041"/>
                  </a:lnTo>
                  <a:lnTo>
                    <a:pt x="650697" y="73660"/>
                  </a:lnTo>
                  <a:lnTo>
                    <a:pt x="651103" y="73406"/>
                  </a:lnTo>
                  <a:lnTo>
                    <a:pt x="652957" y="72771"/>
                  </a:lnTo>
                  <a:lnTo>
                    <a:pt x="653453" y="72517"/>
                  </a:lnTo>
                  <a:lnTo>
                    <a:pt x="653681" y="72517"/>
                  </a:lnTo>
                  <a:lnTo>
                    <a:pt x="653364" y="71628"/>
                  </a:lnTo>
                  <a:lnTo>
                    <a:pt x="653402" y="70612"/>
                  </a:lnTo>
                  <a:lnTo>
                    <a:pt x="653554" y="70358"/>
                  </a:lnTo>
                  <a:lnTo>
                    <a:pt x="653834" y="70231"/>
                  </a:lnTo>
                  <a:lnTo>
                    <a:pt x="654367" y="69850"/>
                  </a:lnTo>
                  <a:lnTo>
                    <a:pt x="654850" y="69977"/>
                  </a:lnTo>
                  <a:lnTo>
                    <a:pt x="656043" y="71882"/>
                  </a:lnTo>
                  <a:lnTo>
                    <a:pt x="656259" y="71755"/>
                  </a:lnTo>
                  <a:lnTo>
                    <a:pt x="655916" y="71247"/>
                  </a:lnTo>
                  <a:lnTo>
                    <a:pt x="655955" y="70231"/>
                  </a:lnTo>
                  <a:lnTo>
                    <a:pt x="656247" y="69850"/>
                  </a:lnTo>
                  <a:lnTo>
                    <a:pt x="656374" y="69596"/>
                  </a:lnTo>
                  <a:lnTo>
                    <a:pt x="656399" y="69469"/>
                  </a:lnTo>
                  <a:lnTo>
                    <a:pt x="656666" y="69342"/>
                  </a:lnTo>
                  <a:lnTo>
                    <a:pt x="657136" y="69215"/>
                  </a:lnTo>
                  <a:lnTo>
                    <a:pt x="657402" y="68961"/>
                  </a:lnTo>
                  <a:lnTo>
                    <a:pt x="657669" y="69088"/>
                  </a:lnTo>
                  <a:lnTo>
                    <a:pt x="657923" y="69596"/>
                  </a:lnTo>
                  <a:lnTo>
                    <a:pt x="658253" y="69596"/>
                  </a:lnTo>
                  <a:lnTo>
                    <a:pt x="658647" y="69342"/>
                  </a:lnTo>
                  <a:lnTo>
                    <a:pt x="659714" y="69215"/>
                  </a:lnTo>
                  <a:lnTo>
                    <a:pt x="659853" y="68961"/>
                  </a:lnTo>
                  <a:lnTo>
                    <a:pt x="659980" y="68707"/>
                  </a:lnTo>
                  <a:lnTo>
                    <a:pt x="660577" y="68326"/>
                  </a:lnTo>
                  <a:lnTo>
                    <a:pt x="664006" y="67564"/>
                  </a:lnTo>
                  <a:lnTo>
                    <a:pt x="664413" y="67310"/>
                  </a:lnTo>
                  <a:lnTo>
                    <a:pt x="664768" y="67437"/>
                  </a:lnTo>
                  <a:lnTo>
                    <a:pt x="665137" y="67945"/>
                  </a:lnTo>
                  <a:lnTo>
                    <a:pt x="665543" y="68199"/>
                  </a:lnTo>
                  <a:lnTo>
                    <a:pt x="666623" y="69850"/>
                  </a:lnTo>
                  <a:lnTo>
                    <a:pt x="667461" y="71628"/>
                  </a:lnTo>
                  <a:lnTo>
                    <a:pt x="668235" y="72771"/>
                  </a:lnTo>
                  <a:lnTo>
                    <a:pt x="669061" y="74803"/>
                  </a:lnTo>
                  <a:lnTo>
                    <a:pt x="669493" y="75438"/>
                  </a:lnTo>
                  <a:lnTo>
                    <a:pt x="669963" y="75819"/>
                  </a:lnTo>
                  <a:lnTo>
                    <a:pt x="670229" y="76327"/>
                  </a:lnTo>
                  <a:lnTo>
                    <a:pt x="670394" y="76962"/>
                  </a:lnTo>
                  <a:lnTo>
                    <a:pt x="670979" y="77597"/>
                  </a:lnTo>
                  <a:lnTo>
                    <a:pt x="671220" y="78105"/>
                  </a:lnTo>
                  <a:lnTo>
                    <a:pt x="671118" y="78486"/>
                  </a:lnTo>
                  <a:lnTo>
                    <a:pt x="672592" y="80772"/>
                  </a:lnTo>
                  <a:lnTo>
                    <a:pt x="672884" y="81534"/>
                  </a:lnTo>
                  <a:lnTo>
                    <a:pt x="673303" y="82804"/>
                  </a:lnTo>
                  <a:lnTo>
                    <a:pt x="673696" y="83312"/>
                  </a:lnTo>
                  <a:lnTo>
                    <a:pt x="673811" y="84074"/>
                  </a:lnTo>
                  <a:lnTo>
                    <a:pt x="674497" y="85471"/>
                  </a:lnTo>
                  <a:lnTo>
                    <a:pt x="675373" y="86868"/>
                  </a:lnTo>
                  <a:lnTo>
                    <a:pt x="675970" y="88265"/>
                  </a:lnTo>
                  <a:lnTo>
                    <a:pt x="676998" y="89916"/>
                  </a:lnTo>
                  <a:lnTo>
                    <a:pt x="678459" y="91567"/>
                  </a:lnTo>
                  <a:lnTo>
                    <a:pt x="679246" y="92710"/>
                  </a:lnTo>
                  <a:lnTo>
                    <a:pt x="680351" y="95123"/>
                  </a:lnTo>
                  <a:lnTo>
                    <a:pt x="681482" y="96520"/>
                  </a:lnTo>
                  <a:lnTo>
                    <a:pt x="682612" y="97155"/>
                  </a:lnTo>
                  <a:lnTo>
                    <a:pt x="683793" y="98044"/>
                  </a:lnTo>
                  <a:lnTo>
                    <a:pt x="688517" y="98298"/>
                  </a:lnTo>
                  <a:lnTo>
                    <a:pt x="693077" y="97663"/>
                  </a:lnTo>
                  <a:lnTo>
                    <a:pt x="697458" y="960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10928439" y="3910615"/>
              <a:ext cx="5645150" cy="3719829"/>
            </a:xfrm>
            <a:custGeom>
              <a:avLst/>
              <a:gdLst/>
              <a:ahLst/>
              <a:cxnLst/>
              <a:rect l="l" t="t" r="r" b="b"/>
              <a:pathLst>
                <a:path w="5645150" h="3719829">
                  <a:moveTo>
                    <a:pt x="8648" y="1995335"/>
                  </a:moveTo>
                  <a:lnTo>
                    <a:pt x="6007" y="1995335"/>
                  </a:lnTo>
                  <a:lnTo>
                    <a:pt x="4318" y="1998903"/>
                  </a:lnTo>
                  <a:lnTo>
                    <a:pt x="4292" y="1998611"/>
                  </a:lnTo>
                  <a:lnTo>
                    <a:pt x="3949" y="1998205"/>
                  </a:lnTo>
                  <a:lnTo>
                    <a:pt x="1841" y="2002193"/>
                  </a:lnTo>
                  <a:lnTo>
                    <a:pt x="3416" y="2000821"/>
                  </a:lnTo>
                  <a:lnTo>
                    <a:pt x="0" y="2008035"/>
                  </a:lnTo>
                  <a:lnTo>
                    <a:pt x="457" y="2008035"/>
                  </a:lnTo>
                  <a:lnTo>
                    <a:pt x="8648" y="1995335"/>
                  </a:lnTo>
                  <a:close/>
                </a:path>
                <a:path w="5645150" h="3719829">
                  <a:moveTo>
                    <a:pt x="52692" y="1983473"/>
                  </a:moveTo>
                  <a:lnTo>
                    <a:pt x="50457" y="1984819"/>
                  </a:lnTo>
                  <a:lnTo>
                    <a:pt x="43726" y="1995335"/>
                  </a:lnTo>
                  <a:lnTo>
                    <a:pt x="52692" y="1983473"/>
                  </a:lnTo>
                  <a:close/>
                </a:path>
                <a:path w="5645150" h="3719829">
                  <a:moveTo>
                    <a:pt x="523468" y="1696999"/>
                  </a:moveTo>
                  <a:lnTo>
                    <a:pt x="517448" y="1703235"/>
                  </a:lnTo>
                  <a:lnTo>
                    <a:pt x="520560" y="1703235"/>
                  </a:lnTo>
                  <a:lnTo>
                    <a:pt x="523468" y="1696999"/>
                  </a:lnTo>
                  <a:close/>
                </a:path>
                <a:path w="5645150" h="3719829">
                  <a:moveTo>
                    <a:pt x="592213" y="1639735"/>
                  </a:moveTo>
                  <a:lnTo>
                    <a:pt x="590854" y="1639735"/>
                  </a:lnTo>
                  <a:lnTo>
                    <a:pt x="590042" y="1640941"/>
                  </a:lnTo>
                  <a:lnTo>
                    <a:pt x="592213" y="1639735"/>
                  </a:lnTo>
                  <a:close/>
                </a:path>
                <a:path w="5645150" h="3719829">
                  <a:moveTo>
                    <a:pt x="1058202" y="1507274"/>
                  </a:moveTo>
                  <a:lnTo>
                    <a:pt x="1053604" y="1508010"/>
                  </a:lnTo>
                  <a:lnTo>
                    <a:pt x="1052385" y="1508264"/>
                  </a:lnTo>
                  <a:lnTo>
                    <a:pt x="1051712" y="1508493"/>
                  </a:lnTo>
                  <a:lnTo>
                    <a:pt x="1050112" y="1508760"/>
                  </a:lnTo>
                  <a:lnTo>
                    <a:pt x="1055293" y="1508645"/>
                  </a:lnTo>
                  <a:lnTo>
                    <a:pt x="1058202" y="1507274"/>
                  </a:lnTo>
                  <a:close/>
                </a:path>
                <a:path w="5645150" h="3719829">
                  <a:moveTo>
                    <a:pt x="2089467" y="1518589"/>
                  </a:moveTo>
                  <a:lnTo>
                    <a:pt x="2068893" y="1518920"/>
                  </a:lnTo>
                  <a:lnTo>
                    <a:pt x="2078545" y="1519377"/>
                  </a:lnTo>
                  <a:lnTo>
                    <a:pt x="2089467" y="1518589"/>
                  </a:lnTo>
                  <a:close/>
                </a:path>
                <a:path w="5645150" h="3719829">
                  <a:moveTo>
                    <a:pt x="2346121" y="1550835"/>
                  </a:moveTo>
                  <a:lnTo>
                    <a:pt x="2344470" y="1547482"/>
                  </a:lnTo>
                  <a:lnTo>
                    <a:pt x="2342451" y="1550835"/>
                  </a:lnTo>
                  <a:lnTo>
                    <a:pt x="2346121" y="1550835"/>
                  </a:lnTo>
                  <a:close/>
                </a:path>
                <a:path w="5645150" h="3719829">
                  <a:moveTo>
                    <a:pt x="2966364" y="3328212"/>
                  </a:moveTo>
                  <a:lnTo>
                    <a:pt x="2963722" y="3327743"/>
                  </a:lnTo>
                  <a:lnTo>
                    <a:pt x="2965424" y="3328784"/>
                  </a:lnTo>
                  <a:lnTo>
                    <a:pt x="2966174" y="3328466"/>
                  </a:lnTo>
                  <a:lnTo>
                    <a:pt x="2966364" y="3328212"/>
                  </a:lnTo>
                  <a:close/>
                </a:path>
                <a:path w="5645150" h="3719829">
                  <a:moveTo>
                    <a:pt x="3041942" y="1158875"/>
                  </a:moveTo>
                  <a:lnTo>
                    <a:pt x="3041523" y="1157135"/>
                  </a:lnTo>
                  <a:lnTo>
                    <a:pt x="3040977" y="1157135"/>
                  </a:lnTo>
                  <a:lnTo>
                    <a:pt x="3041942" y="1158875"/>
                  </a:lnTo>
                  <a:close/>
                </a:path>
                <a:path w="5645150" h="3719829">
                  <a:moveTo>
                    <a:pt x="3042894" y="1322235"/>
                  </a:moveTo>
                  <a:lnTo>
                    <a:pt x="3031210" y="1334935"/>
                  </a:lnTo>
                  <a:lnTo>
                    <a:pt x="3035655" y="1332420"/>
                  </a:lnTo>
                  <a:lnTo>
                    <a:pt x="3042894" y="1322235"/>
                  </a:lnTo>
                  <a:close/>
                </a:path>
                <a:path w="5645150" h="3719829">
                  <a:moveTo>
                    <a:pt x="3043631" y="1195235"/>
                  </a:moveTo>
                  <a:lnTo>
                    <a:pt x="3040964" y="1191945"/>
                  </a:lnTo>
                  <a:lnTo>
                    <a:pt x="3033623" y="1184630"/>
                  </a:lnTo>
                  <a:lnTo>
                    <a:pt x="3035084" y="1195235"/>
                  </a:lnTo>
                  <a:lnTo>
                    <a:pt x="3043631" y="1195235"/>
                  </a:lnTo>
                  <a:close/>
                </a:path>
                <a:path w="5645150" h="3719829">
                  <a:moveTo>
                    <a:pt x="3044723" y="1163853"/>
                  </a:moveTo>
                  <a:lnTo>
                    <a:pt x="3041942" y="1158875"/>
                  </a:lnTo>
                  <a:lnTo>
                    <a:pt x="3044571" y="1169835"/>
                  </a:lnTo>
                  <a:lnTo>
                    <a:pt x="3044723" y="1163853"/>
                  </a:lnTo>
                  <a:close/>
                </a:path>
                <a:path w="5645150" h="3719829">
                  <a:moveTo>
                    <a:pt x="3044914" y="1157135"/>
                  </a:moveTo>
                  <a:lnTo>
                    <a:pt x="3043580" y="1157135"/>
                  </a:lnTo>
                  <a:lnTo>
                    <a:pt x="3044837" y="1160005"/>
                  </a:lnTo>
                  <a:lnTo>
                    <a:pt x="3044914" y="1157135"/>
                  </a:lnTo>
                  <a:close/>
                </a:path>
                <a:path w="5645150" h="3719829">
                  <a:moveTo>
                    <a:pt x="3081515" y="3411359"/>
                  </a:moveTo>
                  <a:lnTo>
                    <a:pt x="3080791" y="3411156"/>
                  </a:lnTo>
                  <a:lnTo>
                    <a:pt x="3080537" y="3411156"/>
                  </a:lnTo>
                  <a:lnTo>
                    <a:pt x="3081375" y="3411639"/>
                  </a:lnTo>
                  <a:lnTo>
                    <a:pt x="3081515" y="3411575"/>
                  </a:lnTo>
                  <a:lnTo>
                    <a:pt x="3081439" y="3411423"/>
                  </a:lnTo>
                  <a:close/>
                </a:path>
                <a:path w="5645150" h="3719829">
                  <a:moveTo>
                    <a:pt x="3138220" y="1271435"/>
                  </a:moveTo>
                  <a:lnTo>
                    <a:pt x="3136150" y="1271435"/>
                  </a:lnTo>
                  <a:lnTo>
                    <a:pt x="3134753" y="1274546"/>
                  </a:lnTo>
                  <a:lnTo>
                    <a:pt x="3138220" y="1271435"/>
                  </a:lnTo>
                  <a:close/>
                </a:path>
                <a:path w="5645150" h="3719829">
                  <a:moveTo>
                    <a:pt x="3156229" y="834796"/>
                  </a:moveTo>
                  <a:lnTo>
                    <a:pt x="3153676" y="836853"/>
                  </a:lnTo>
                  <a:lnTo>
                    <a:pt x="3156229" y="834796"/>
                  </a:lnTo>
                  <a:close/>
                </a:path>
                <a:path w="5645150" h="3719829">
                  <a:moveTo>
                    <a:pt x="3159391" y="1231480"/>
                  </a:moveTo>
                  <a:lnTo>
                    <a:pt x="3151543" y="1229626"/>
                  </a:lnTo>
                  <a:lnTo>
                    <a:pt x="3154629" y="1230464"/>
                  </a:lnTo>
                  <a:lnTo>
                    <a:pt x="3157169" y="1231023"/>
                  </a:lnTo>
                  <a:lnTo>
                    <a:pt x="3159391" y="1231480"/>
                  </a:lnTo>
                  <a:close/>
                </a:path>
                <a:path w="5645150" h="3719829">
                  <a:moveTo>
                    <a:pt x="3180003" y="816762"/>
                  </a:moveTo>
                  <a:lnTo>
                    <a:pt x="3174492" y="820559"/>
                  </a:lnTo>
                  <a:lnTo>
                    <a:pt x="3168523" y="824890"/>
                  </a:lnTo>
                  <a:lnTo>
                    <a:pt x="3162363" y="829665"/>
                  </a:lnTo>
                  <a:lnTo>
                    <a:pt x="3156229" y="834783"/>
                  </a:lnTo>
                  <a:lnTo>
                    <a:pt x="3167862" y="825449"/>
                  </a:lnTo>
                  <a:lnTo>
                    <a:pt x="3180003" y="816762"/>
                  </a:lnTo>
                  <a:close/>
                </a:path>
                <a:path w="5645150" h="3719829">
                  <a:moveTo>
                    <a:pt x="3273526" y="761758"/>
                  </a:moveTo>
                  <a:lnTo>
                    <a:pt x="3254781" y="769543"/>
                  </a:lnTo>
                  <a:lnTo>
                    <a:pt x="3260039" y="768121"/>
                  </a:lnTo>
                  <a:lnTo>
                    <a:pt x="3265347" y="766178"/>
                  </a:lnTo>
                  <a:lnTo>
                    <a:pt x="3270732" y="763968"/>
                  </a:lnTo>
                  <a:lnTo>
                    <a:pt x="3271736" y="763219"/>
                  </a:lnTo>
                  <a:lnTo>
                    <a:pt x="3272929" y="762419"/>
                  </a:lnTo>
                  <a:lnTo>
                    <a:pt x="3273526" y="761758"/>
                  </a:lnTo>
                  <a:close/>
                </a:path>
                <a:path w="5645150" h="3719829">
                  <a:moveTo>
                    <a:pt x="3275888" y="1219796"/>
                  </a:moveTo>
                  <a:lnTo>
                    <a:pt x="3273107" y="1220457"/>
                  </a:lnTo>
                  <a:lnTo>
                    <a:pt x="3270199" y="1221295"/>
                  </a:lnTo>
                  <a:lnTo>
                    <a:pt x="3271037" y="1221168"/>
                  </a:lnTo>
                  <a:lnTo>
                    <a:pt x="3275888" y="1219796"/>
                  </a:lnTo>
                  <a:close/>
                </a:path>
                <a:path w="5645150" h="3719829">
                  <a:moveTo>
                    <a:pt x="3380321" y="3537242"/>
                  </a:moveTo>
                  <a:lnTo>
                    <a:pt x="3378238" y="3536073"/>
                  </a:lnTo>
                  <a:lnTo>
                    <a:pt x="3377019" y="3535108"/>
                  </a:lnTo>
                  <a:lnTo>
                    <a:pt x="3376091" y="3534257"/>
                  </a:lnTo>
                  <a:lnTo>
                    <a:pt x="3374707" y="3534664"/>
                  </a:lnTo>
                  <a:lnTo>
                    <a:pt x="3371850" y="3534333"/>
                  </a:lnTo>
                  <a:lnTo>
                    <a:pt x="3372167" y="3534702"/>
                  </a:lnTo>
                  <a:lnTo>
                    <a:pt x="3380321" y="3537242"/>
                  </a:lnTo>
                  <a:close/>
                </a:path>
                <a:path w="5645150" h="3719829">
                  <a:moveTo>
                    <a:pt x="3460877" y="1159675"/>
                  </a:moveTo>
                  <a:lnTo>
                    <a:pt x="3458578" y="1160411"/>
                  </a:lnTo>
                  <a:lnTo>
                    <a:pt x="3456305" y="1161262"/>
                  </a:lnTo>
                  <a:lnTo>
                    <a:pt x="3455073" y="1162138"/>
                  </a:lnTo>
                  <a:lnTo>
                    <a:pt x="3460877" y="1159675"/>
                  </a:lnTo>
                  <a:close/>
                </a:path>
                <a:path w="5645150" h="3719829">
                  <a:moveTo>
                    <a:pt x="3492398" y="992035"/>
                  </a:moveTo>
                  <a:lnTo>
                    <a:pt x="3481527" y="1004735"/>
                  </a:lnTo>
                  <a:lnTo>
                    <a:pt x="3469449" y="1017435"/>
                  </a:lnTo>
                  <a:lnTo>
                    <a:pt x="3457943" y="1030135"/>
                  </a:lnTo>
                  <a:lnTo>
                    <a:pt x="3456254" y="1030135"/>
                  </a:lnTo>
                  <a:lnTo>
                    <a:pt x="3454743" y="1034567"/>
                  </a:lnTo>
                  <a:lnTo>
                    <a:pt x="3448799" y="1042835"/>
                  </a:lnTo>
                  <a:lnTo>
                    <a:pt x="3451923" y="1042835"/>
                  </a:lnTo>
                  <a:lnTo>
                    <a:pt x="3456381" y="1042835"/>
                  </a:lnTo>
                  <a:lnTo>
                    <a:pt x="3456978" y="1042009"/>
                  </a:lnTo>
                  <a:lnTo>
                    <a:pt x="3464242" y="1030135"/>
                  </a:lnTo>
                  <a:lnTo>
                    <a:pt x="3458654" y="1030135"/>
                  </a:lnTo>
                  <a:lnTo>
                    <a:pt x="3469817" y="1017435"/>
                  </a:lnTo>
                  <a:lnTo>
                    <a:pt x="3482162" y="1004735"/>
                  </a:lnTo>
                  <a:lnTo>
                    <a:pt x="3492398" y="992035"/>
                  </a:lnTo>
                  <a:close/>
                </a:path>
                <a:path w="5645150" h="3719829">
                  <a:moveTo>
                    <a:pt x="3537331" y="942733"/>
                  </a:moveTo>
                  <a:lnTo>
                    <a:pt x="3532555" y="946429"/>
                  </a:lnTo>
                  <a:lnTo>
                    <a:pt x="3526726" y="951966"/>
                  </a:lnTo>
                  <a:lnTo>
                    <a:pt x="3520910" y="958392"/>
                  </a:lnTo>
                  <a:lnTo>
                    <a:pt x="3516211" y="964793"/>
                  </a:lnTo>
                  <a:lnTo>
                    <a:pt x="3522459" y="958265"/>
                  </a:lnTo>
                  <a:lnTo>
                    <a:pt x="3528441" y="952258"/>
                  </a:lnTo>
                  <a:lnTo>
                    <a:pt x="3533584" y="947000"/>
                  </a:lnTo>
                  <a:lnTo>
                    <a:pt x="3537331" y="942733"/>
                  </a:lnTo>
                  <a:close/>
                </a:path>
                <a:path w="5645150" h="3719829">
                  <a:moveTo>
                    <a:pt x="3551682" y="1119035"/>
                  </a:moveTo>
                  <a:lnTo>
                    <a:pt x="3550704" y="1119035"/>
                  </a:lnTo>
                  <a:lnTo>
                    <a:pt x="3549815" y="1120863"/>
                  </a:lnTo>
                  <a:lnTo>
                    <a:pt x="3551682" y="1119035"/>
                  </a:lnTo>
                  <a:close/>
                </a:path>
                <a:path w="5645150" h="3719829">
                  <a:moveTo>
                    <a:pt x="3558514" y="1114209"/>
                  </a:moveTo>
                  <a:lnTo>
                    <a:pt x="3554692" y="1116469"/>
                  </a:lnTo>
                  <a:lnTo>
                    <a:pt x="3551567" y="1118349"/>
                  </a:lnTo>
                  <a:lnTo>
                    <a:pt x="3552660" y="1118120"/>
                  </a:lnTo>
                  <a:lnTo>
                    <a:pt x="3556851" y="1115822"/>
                  </a:lnTo>
                  <a:lnTo>
                    <a:pt x="3558451" y="1114602"/>
                  </a:lnTo>
                  <a:lnTo>
                    <a:pt x="3558514" y="1114209"/>
                  </a:lnTo>
                  <a:close/>
                </a:path>
                <a:path w="5645150" h="3719829">
                  <a:moveTo>
                    <a:pt x="3614369" y="886726"/>
                  </a:moveTo>
                  <a:lnTo>
                    <a:pt x="3612184" y="890435"/>
                  </a:lnTo>
                  <a:lnTo>
                    <a:pt x="3613937" y="890435"/>
                  </a:lnTo>
                  <a:lnTo>
                    <a:pt x="3614369" y="886726"/>
                  </a:lnTo>
                  <a:close/>
                </a:path>
                <a:path w="5645150" h="3719829">
                  <a:moveTo>
                    <a:pt x="3615652" y="814235"/>
                  </a:moveTo>
                  <a:lnTo>
                    <a:pt x="3613112" y="826935"/>
                  </a:lnTo>
                  <a:lnTo>
                    <a:pt x="3615042" y="826935"/>
                  </a:lnTo>
                  <a:lnTo>
                    <a:pt x="3615652" y="814235"/>
                  </a:lnTo>
                  <a:close/>
                </a:path>
                <a:path w="5645150" h="3719829">
                  <a:moveTo>
                    <a:pt x="3633584" y="826935"/>
                  </a:moveTo>
                  <a:lnTo>
                    <a:pt x="3633165" y="814235"/>
                  </a:lnTo>
                  <a:lnTo>
                    <a:pt x="3629317" y="788835"/>
                  </a:lnTo>
                  <a:lnTo>
                    <a:pt x="3622154" y="776135"/>
                  </a:lnTo>
                  <a:lnTo>
                    <a:pt x="3617493" y="770420"/>
                  </a:lnTo>
                  <a:lnTo>
                    <a:pt x="3617493" y="839635"/>
                  </a:lnTo>
                  <a:lnTo>
                    <a:pt x="3614255" y="852335"/>
                  </a:lnTo>
                  <a:lnTo>
                    <a:pt x="3610648" y="852335"/>
                  </a:lnTo>
                  <a:lnTo>
                    <a:pt x="3605822" y="865035"/>
                  </a:lnTo>
                  <a:lnTo>
                    <a:pt x="3601859" y="865035"/>
                  </a:lnTo>
                  <a:lnTo>
                    <a:pt x="3607130" y="852335"/>
                  </a:lnTo>
                  <a:lnTo>
                    <a:pt x="3604564" y="852335"/>
                  </a:lnTo>
                  <a:lnTo>
                    <a:pt x="3601008" y="865035"/>
                  </a:lnTo>
                  <a:lnTo>
                    <a:pt x="3596703" y="865035"/>
                  </a:lnTo>
                  <a:lnTo>
                    <a:pt x="3591318" y="877735"/>
                  </a:lnTo>
                  <a:lnTo>
                    <a:pt x="3585387" y="890435"/>
                  </a:lnTo>
                  <a:lnTo>
                    <a:pt x="3584994" y="890435"/>
                  </a:lnTo>
                  <a:lnTo>
                    <a:pt x="3571875" y="903135"/>
                  </a:lnTo>
                  <a:lnTo>
                    <a:pt x="3562527" y="915835"/>
                  </a:lnTo>
                  <a:lnTo>
                    <a:pt x="3552037" y="928535"/>
                  </a:lnTo>
                  <a:lnTo>
                    <a:pt x="3535476" y="953935"/>
                  </a:lnTo>
                  <a:lnTo>
                    <a:pt x="3539350" y="953935"/>
                  </a:lnTo>
                  <a:lnTo>
                    <a:pt x="3531514" y="966635"/>
                  </a:lnTo>
                  <a:lnTo>
                    <a:pt x="3525596" y="966635"/>
                  </a:lnTo>
                  <a:lnTo>
                    <a:pt x="3519487" y="979335"/>
                  </a:lnTo>
                  <a:lnTo>
                    <a:pt x="3511080" y="979335"/>
                  </a:lnTo>
                  <a:lnTo>
                    <a:pt x="3503142" y="992035"/>
                  </a:lnTo>
                  <a:lnTo>
                    <a:pt x="3479520" y="1017435"/>
                  </a:lnTo>
                  <a:lnTo>
                    <a:pt x="3471976" y="1017435"/>
                  </a:lnTo>
                  <a:lnTo>
                    <a:pt x="3464242" y="1030135"/>
                  </a:lnTo>
                  <a:lnTo>
                    <a:pt x="3465601" y="1030135"/>
                  </a:lnTo>
                  <a:lnTo>
                    <a:pt x="3456978" y="1042009"/>
                  </a:lnTo>
                  <a:lnTo>
                    <a:pt x="3456470" y="1042835"/>
                  </a:lnTo>
                  <a:lnTo>
                    <a:pt x="3444735" y="1055535"/>
                  </a:lnTo>
                  <a:lnTo>
                    <a:pt x="3430905" y="1068235"/>
                  </a:lnTo>
                  <a:lnTo>
                    <a:pt x="3415131" y="1080935"/>
                  </a:lnTo>
                  <a:lnTo>
                    <a:pt x="3404933" y="1080935"/>
                  </a:lnTo>
                  <a:lnTo>
                    <a:pt x="3381591" y="1106335"/>
                  </a:lnTo>
                  <a:lnTo>
                    <a:pt x="3354438" y="1119035"/>
                  </a:lnTo>
                  <a:lnTo>
                    <a:pt x="3332772" y="1144435"/>
                  </a:lnTo>
                  <a:lnTo>
                    <a:pt x="3317316" y="1157135"/>
                  </a:lnTo>
                  <a:lnTo>
                    <a:pt x="3301504" y="1169835"/>
                  </a:lnTo>
                  <a:lnTo>
                    <a:pt x="3285274" y="1182535"/>
                  </a:lnTo>
                  <a:lnTo>
                    <a:pt x="3268548" y="1182535"/>
                  </a:lnTo>
                  <a:lnTo>
                    <a:pt x="3233051" y="1207935"/>
                  </a:lnTo>
                  <a:lnTo>
                    <a:pt x="3223907" y="1220635"/>
                  </a:lnTo>
                  <a:lnTo>
                    <a:pt x="3214649" y="1220635"/>
                  </a:lnTo>
                  <a:lnTo>
                    <a:pt x="3205188" y="1233335"/>
                  </a:lnTo>
                  <a:lnTo>
                    <a:pt x="3202470" y="1233335"/>
                  </a:lnTo>
                  <a:lnTo>
                    <a:pt x="3196971" y="1245857"/>
                  </a:lnTo>
                  <a:lnTo>
                    <a:pt x="3183115" y="1233335"/>
                  </a:lnTo>
                  <a:lnTo>
                    <a:pt x="3168612" y="1233335"/>
                  </a:lnTo>
                  <a:lnTo>
                    <a:pt x="3173247" y="1246035"/>
                  </a:lnTo>
                  <a:lnTo>
                    <a:pt x="3160966" y="1246035"/>
                  </a:lnTo>
                  <a:lnTo>
                    <a:pt x="3151543" y="1233335"/>
                  </a:lnTo>
                  <a:lnTo>
                    <a:pt x="3120504" y="1233335"/>
                  </a:lnTo>
                  <a:lnTo>
                    <a:pt x="3105188" y="1220635"/>
                  </a:lnTo>
                  <a:lnTo>
                    <a:pt x="3089186" y="1207935"/>
                  </a:lnTo>
                  <a:lnTo>
                    <a:pt x="3085439" y="1207935"/>
                  </a:lnTo>
                  <a:lnTo>
                    <a:pt x="3082417" y="1195235"/>
                  </a:lnTo>
                  <a:lnTo>
                    <a:pt x="3069069" y="1195235"/>
                  </a:lnTo>
                  <a:lnTo>
                    <a:pt x="3064700" y="1182535"/>
                  </a:lnTo>
                  <a:lnTo>
                    <a:pt x="3061995" y="1182535"/>
                  </a:lnTo>
                  <a:lnTo>
                    <a:pt x="3061995" y="1195235"/>
                  </a:lnTo>
                  <a:lnTo>
                    <a:pt x="3059468" y="1188491"/>
                  </a:lnTo>
                  <a:lnTo>
                    <a:pt x="3060674" y="1190637"/>
                  </a:lnTo>
                  <a:lnTo>
                    <a:pt x="3061995" y="1195235"/>
                  </a:lnTo>
                  <a:lnTo>
                    <a:pt x="3061995" y="1182535"/>
                  </a:lnTo>
                  <a:lnTo>
                    <a:pt x="3058350" y="1182535"/>
                  </a:lnTo>
                  <a:lnTo>
                    <a:pt x="3059036" y="1184922"/>
                  </a:lnTo>
                  <a:lnTo>
                    <a:pt x="3057550" y="1183398"/>
                  </a:lnTo>
                  <a:lnTo>
                    <a:pt x="3057233" y="1182535"/>
                  </a:lnTo>
                  <a:lnTo>
                    <a:pt x="3057537" y="1182535"/>
                  </a:lnTo>
                  <a:lnTo>
                    <a:pt x="3053677" y="1169835"/>
                  </a:lnTo>
                  <a:lnTo>
                    <a:pt x="3049105" y="1169835"/>
                  </a:lnTo>
                  <a:lnTo>
                    <a:pt x="3044837" y="1160005"/>
                  </a:lnTo>
                  <a:lnTo>
                    <a:pt x="3044723" y="1163853"/>
                  </a:lnTo>
                  <a:lnTo>
                    <a:pt x="3048063" y="1169835"/>
                  </a:lnTo>
                  <a:lnTo>
                    <a:pt x="3055937" y="1182535"/>
                  </a:lnTo>
                  <a:lnTo>
                    <a:pt x="3052648" y="1182535"/>
                  </a:lnTo>
                  <a:lnTo>
                    <a:pt x="3048597" y="1173226"/>
                  </a:lnTo>
                  <a:lnTo>
                    <a:pt x="3048597" y="1182535"/>
                  </a:lnTo>
                  <a:lnTo>
                    <a:pt x="3047238" y="1182535"/>
                  </a:lnTo>
                  <a:lnTo>
                    <a:pt x="3043275" y="1172603"/>
                  </a:lnTo>
                  <a:lnTo>
                    <a:pt x="3048597" y="1182535"/>
                  </a:lnTo>
                  <a:lnTo>
                    <a:pt x="3048597" y="1173226"/>
                  </a:lnTo>
                  <a:lnTo>
                    <a:pt x="3047123" y="1169835"/>
                  </a:lnTo>
                  <a:lnTo>
                    <a:pt x="3044571" y="1169835"/>
                  </a:lnTo>
                  <a:lnTo>
                    <a:pt x="3042183" y="1169835"/>
                  </a:lnTo>
                  <a:lnTo>
                    <a:pt x="3041802" y="1169835"/>
                  </a:lnTo>
                  <a:lnTo>
                    <a:pt x="3037408" y="1169835"/>
                  </a:lnTo>
                  <a:lnTo>
                    <a:pt x="3032925" y="1157135"/>
                  </a:lnTo>
                  <a:lnTo>
                    <a:pt x="3029115" y="1144435"/>
                  </a:lnTo>
                  <a:lnTo>
                    <a:pt x="3032391" y="1144435"/>
                  </a:lnTo>
                  <a:lnTo>
                    <a:pt x="3029178" y="1131735"/>
                  </a:lnTo>
                  <a:lnTo>
                    <a:pt x="3026676" y="1119035"/>
                  </a:lnTo>
                  <a:lnTo>
                    <a:pt x="3024962" y="1106335"/>
                  </a:lnTo>
                  <a:lnTo>
                    <a:pt x="3024149" y="1093635"/>
                  </a:lnTo>
                  <a:lnTo>
                    <a:pt x="3024467" y="1080935"/>
                  </a:lnTo>
                  <a:lnTo>
                    <a:pt x="3026156" y="1068235"/>
                  </a:lnTo>
                  <a:lnTo>
                    <a:pt x="3029585" y="1055535"/>
                  </a:lnTo>
                  <a:lnTo>
                    <a:pt x="3035122" y="1042835"/>
                  </a:lnTo>
                  <a:lnTo>
                    <a:pt x="3031096" y="1042835"/>
                  </a:lnTo>
                  <a:lnTo>
                    <a:pt x="3029293" y="1055535"/>
                  </a:lnTo>
                  <a:lnTo>
                    <a:pt x="3030474" y="1042835"/>
                  </a:lnTo>
                  <a:lnTo>
                    <a:pt x="3034334" y="1030135"/>
                  </a:lnTo>
                  <a:lnTo>
                    <a:pt x="3039503" y="1017435"/>
                  </a:lnTo>
                  <a:lnTo>
                    <a:pt x="3045828" y="1017435"/>
                  </a:lnTo>
                  <a:lnTo>
                    <a:pt x="3050756" y="1004735"/>
                  </a:lnTo>
                  <a:lnTo>
                    <a:pt x="3055010" y="1004735"/>
                  </a:lnTo>
                  <a:lnTo>
                    <a:pt x="3056763" y="992974"/>
                  </a:lnTo>
                  <a:lnTo>
                    <a:pt x="3058363" y="991069"/>
                  </a:lnTo>
                  <a:lnTo>
                    <a:pt x="3057461" y="991603"/>
                  </a:lnTo>
                  <a:lnTo>
                    <a:pt x="3056864" y="992263"/>
                  </a:lnTo>
                  <a:lnTo>
                    <a:pt x="3056902" y="992035"/>
                  </a:lnTo>
                  <a:lnTo>
                    <a:pt x="3063024" y="979335"/>
                  </a:lnTo>
                  <a:lnTo>
                    <a:pt x="3069336" y="979335"/>
                  </a:lnTo>
                  <a:lnTo>
                    <a:pt x="3071774" y="966635"/>
                  </a:lnTo>
                  <a:lnTo>
                    <a:pt x="3076473" y="966635"/>
                  </a:lnTo>
                  <a:lnTo>
                    <a:pt x="3081388" y="953935"/>
                  </a:lnTo>
                  <a:lnTo>
                    <a:pt x="3086150" y="953935"/>
                  </a:lnTo>
                  <a:lnTo>
                    <a:pt x="3099943" y="928535"/>
                  </a:lnTo>
                  <a:lnTo>
                    <a:pt x="3109264" y="915835"/>
                  </a:lnTo>
                  <a:lnTo>
                    <a:pt x="3119018" y="903135"/>
                  </a:lnTo>
                  <a:lnTo>
                    <a:pt x="3130156" y="893762"/>
                  </a:lnTo>
                  <a:lnTo>
                    <a:pt x="3124924" y="903135"/>
                  </a:lnTo>
                  <a:lnTo>
                    <a:pt x="3131756" y="892429"/>
                  </a:lnTo>
                  <a:lnTo>
                    <a:pt x="3134118" y="890435"/>
                  </a:lnTo>
                  <a:lnTo>
                    <a:pt x="3143389" y="890435"/>
                  </a:lnTo>
                  <a:lnTo>
                    <a:pt x="3148990" y="877735"/>
                  </a:lnTo>
                  <a:lnTo>
                    <a:pt x="3155061" y="877735"/>
                  </a:lnTo>
                  <a:lnTo>
                    <a:pt x="3161284" y="865035"/>
                  </a:lnTo>
                  <a:lnTo>
                    <a:pt x="3168358" y="865035"/>
                  </a:lnTo>
                  <a:lnTo>
                    <a:pt x="3173196" y="852335"/>
                  </a:lnTo>
                  <a:lnTo>
                    <a:pt x="3176257" y="852335"/>
                  </a:lnTo>
                  <a:lnTo>
                    <a:pt x="3187458" y="839635"/>
                  </a:lnTo>
                  <a:lnTo>
                    <a:pt x="3193465" y="839635"/>
                  </a:lnTo>
                  <a:lnTo>
                    <a:pt x="3200019" y="826935"/>
                  </a:lnTo>
                  <a:lnTo>
                    <a:pt x="3214420" y="826935"/>
                  </a:lnTo>
                  <a:lnTo>
                    <a:pt x="3222091" y="814235"/>
                  </a:lnTo>
                  <a:lnTo>
                    <a:pt x="3238068" y="814235"/>
                  </a:lnTo>
                  <a:lnTo>
                    <a:pt x="3246386" y="801535"/>
                  </a:lnTo>
                  <a:lnTo>
                    <a:pt x="3254705" y="801535"/>
                  </a:lnTo>
                  <a:lnTo>
                    <a:pt x="3263100" y="788835"/>
                  </a:lnTo>
                  <a:lnTo>
                    <a:pt x="3279737" y="788835"/>
                  </a:lnTo>
                  <a:lnTo>
                    <a:pt x="3282569" y="784301"/>
                  </a:lnTo>
                  <a:lnTo>
                    <a:pt x="3283420" y="784199"/>
                  </a:lnTo>
                  <a:lnTo>
                    <a:pt x="3290938" y="780542"/>
                  </a:lnTo>
                  <a:lnTo>
                    <a:pt x="3285858" y="779348"/>
                  </a:lnTo>
                  <a:lnTo>
                    <a:pt x="3285502" y="779602"/>
                  </a:lnTo>
                  <a:lnTo>
                    <a:pt x="3287674" y="776135"/>
                  </a:lnTo>
                  <a:lnTo>
                    <a:pt x="3316109" y="776135"/>
                  </a:lnTo>
                  <a:lnTo>
                    <a:pt x="3335375" y="763435"/>
                  </a:lnTo>
                  <a:lnTo>
                    <a:pt x="3355644" y="763435"/>
                  </a:lnTo>
                  <a:lnTo>
                    <a:pt x="3375761" y="750735"/>
                  </a:lnTo>
                  <a:lnTo>
                    <a:pt x="3407562" y="750735"/>
                  </a:lnTo>
                  <a:lnTo>
                    <a:pt x="3412566" y="738035"/>
                  </a:lnTo>
                  <a:lnTo>
                    <a:pt x="3518814" y="738035"/>
                  </a:lnTo>
                  <a:lnTo>
                    <a:pt x="3527539" y="750735"/>
                  </a:lnTo>
                  <a:lnTo>
                    <a:pt x="3566591" y="750735"/>
                  </a:lnTo>
                  <a:lnTo>
                    <a:pt x="3576358" y="763435"/>
                  </a:lnTo>
                  <a:lnTo>
                    <a:pt x="3583228" y="763435"/>
                  </a:lnTo>
                  <a:lnTo>
                    <a:pt x="3591420" y="776135"/>
                  </a:lnTo>
                  <a:lnTo>
                    <a:pt x="3599396" y="776135"/>
                  </a:lnTo>
                  <a:lnTo>
                    <a:pt x="3606355" y="788835"/>
                  </a:lnTo>
                  <a:lnTo>
                    <a:pt x="3610521" y="788835"/>
                  </a:lnTo>
                  <a:lnTo>
                    <a:pt x="3611791" y="801535"/>
                  </a:lnTo>
                  <a:lnTo>
                    <a:pt x="3614534" y="801535"/>
                  </a:lnTo>
                  <a:lnTo>
                    <a:pt x="3615436" y="814235"/>
                  </a:lnTo>
                  <a:lnTo>
                    <a:pt x="3615652" y="814235"/>
                  </a:lnTo>
                  <a:lnTo>
                    <a:pt x="3616985" y="814235"/>
                  </a:lnTo>
                  <a:lnTo>
                    <a:pt x="3617328" y="826935"/>
                  </a:lnTo>
                  <a:lnTo>
                    <a:pt x="3615906" y="826935"/>
                  </a:lnTo>
                  <a:lnTo>
                    <a:pt x="3617493" y="839635"/>
                  </a:lnTo>
                  <a:lnTo>
                    <a:pt x="3617493" y="770420"/>
                  </a:lnTo>
                  <a:lnTo>
                    <a:pt x="3611816" y="763435"/>
                  </a:lnTo>
                  <a:lnTo>
                    <a:pt x="3599129" y="750735"/>
                  </a:lnTo>
                  <a:lnTo>
                    <a:pt x="3584981" y="738035"/>
                  </a:lnTo>
                  <a:lnTo>
                    <a:pt x="3569893" y="738035"/>
                  </a:lnTo>
                  <a:lnTo>
                    <a:pt x="3554425" y="725335"/>
                  </a:lnTo>
                  <a:lnTo>
                    <a:pt x="3507270" y="725335"/>
                  </a:lnTo>
                  <a:lnTo>
                    <a:pt x="3491700" y="712635"/>
                  </a:lnTo>
                  <a:lnTo>
                    <a:pt x="3456343" y="712635"/>
                  </a:lnTo>
                  <a:lnTo>
                    <a:pt x="3448367" y="725335"/>
                  </a:lnTo>
                  <a:lnTo>
                    <a:pt x="3374136" y="725335"/>
                  </a:lnTo>
                  <a:lnTo>
                    <a:pt x="3358578" y="738035"/>
                  </a:lnTo>
                  <a:lnTo>
                    <a:pt x="3347148" y="738035"/>
                  </a:lnTo>
                  <a:lnTo>
                    <a:pt x="3325965" y="750735"/>
                  </a:lnTo>
                  <a:lnTo>
                    <a:pt x="3306305" y="750735"/>
                  </a:lnTo>
                  <a:lnTo>
                    <a:pt x="3287966" y="763435"/>
                  </a:lnTo>
                  <a:lnTo>
                    <a:pt x="3270732" y="776135"/>
                  </a:lnTo>
                  <a:lnTo>
                    <a:pt x="3257994" y="776135"/>
                  </a:lnTo>
                  <a:lnTo>
                    <a:pt x="3242437" y="788835"/>
                  </a:lnTo>
                  <a:lnTo>
                    <a:pt x="3228937" y="788835"/>
                  </a:lnTo>
                  <a:lnTo>
                    <a:pt x="3222409" y="801535"/>
                  </a:lnTo>
                  <a:lnTo>
                    <a:pt x="3206623" y="801535"/>
                  </a:lnTo>
                  <a:lnTo>
                    <a:pt x="3197047" y="814235"/>
                  </a:lnTo>
                  <a:lnTo>
                    <a:pt x="3190405" y="814235"/>
                  </a:lnTo>
                  <a:lnTo>
                    <a:pt x="3183699" y="826935"/>
                  </a:lnTo>
                  <a:lnTo>
                    <a:pt x="3171380" y="826935"/>
                  </a:lnTo>
                  <a:lnTo>
                    <a:pt x="3166122" y="839635"/>
                  </a:lnTo>
                  <a:lnTo>
                    <a:pt x="3153676" y="839635"/>
                  </a:lnTo>
                  <a:lnTo>
                    <a:pt x="3141726" y="852335"/>
                  </a:lnTo>
                  <a:lnTo>
                    <a:pt x="3138233" y="852335"/>
                  </a:lnTo>
                  <a:lnTo>
                    <a:pt x="3135134" y="865035"/>
                  </a:lnTo>
                  <a:lnTo>
                    <a:pt x="3127730" y="865035"/>
                  </a:lnTo>
                  <a:lnTo>
                    <a:pt x="3125343" y="877735"/>
                  </a:lnTo>
                  <a:lnTo>
                    <a:pt x="3127578" y="865035"/>
                  </a:lnTo>
                  <a:lnTo>
                    <a:pt x="3121482" y="877735"/>
                  </a:lnTo>
                  <a:lnTo>
                    <a:pt x="3115805" y="877735"/>
                  </a:lnTo>
                  <a:lnTo>
                    <a:pt x="3110458" y="890435"/>
                  </a:lnTo>
                  <a:lnTo>
                    <a:pt x="3105340" y="890435"/>
                  </a:lnTo>
                  <a:lnTo>
                    <a:pt x="3098736" y="903135"/>
                  </a:lnTo>
                  <a:lnTo>
                    <a:pt x="3095714" y="903135"/>
                  </a:lnTo>
                  <a:lnTo>
                    <a:pt x="3087370" y="915835"/>
                  </a:lnTo>
                  <a:lnTo>
                    <a:pt x="3079508" y="928535"/>
                  </a:lnTo>
                  <a:lnTo>
                    <a:pt x="3072307" y="928535"/>
                  </a:lnTo>
                  <a:lnTo>
                    <a:pt x="3065386" y="941235"/>
                  </a:lnTo>
                  <a:lnTo>
                    <a:pt x="3058312" y="953935"/>
                  </a:lnTo>
                  <a:lnTo>
                    <a:pt x="3053588" y="953935"/>
                  </a:lnTo>
                  <a:lnTo>
                    <a:pt x="3049981" y="966635"/>
                  </a:lnTo>
                  <a:lnTo>
                    <a:pt x="3045828" y="966635"/>
                  </a:lnTo>
                  <a:lnTo>
                    <a:pt x="3041815" y="979335"/>
                  </a:lnTo>
                  <a:lnTo>
                    <a:pt x="3037751" y="979335"/>
                  </a:lnTo>
                  <a:lnTo>
                    <a:pt x="3034195" y="992035"/>
                  </a:lnTo>
                  <a:lnTo>
                    <a:pt x="3028950" y="1004735"/>
                  </a:lnTo>
                  <a:lnTo>
                    <a:pt x="3024047" y="1004735"/>
                  </a:lnTo>
                  <a:lnTo>
                    <a:pt x="3019526" y="1017435"/>
                  </a:lnTo>
                  <a:lnTo>
                    <a:pt x="3015488" y="1030135"/>
                  </a:lnTo>
                  <a:lnTo>
                    <a:pt x="3008960" y="1055535"/>
                  </a:lnTo>
                  <a:lnTo>
                    <a:pt x="3004947" y="1080935"/>
                  </a:lnTo>
                  <a:lnTo>
                    <a:pt x="3004032" y="1106335"/>
                  </a:lnTo>
                  <a:lnTo>
                    <a:pt x="3006801" y="1119035"/>
                  </a:lnTo>
                  <a:lnTo>
                    <a:pt x="3004756" y="1119035"/>
                  </a:lnTo>
                  <a:lnTo>
                    <a:pt x="3003016" y="1106335"/>
                  </a:lnTo>
                  <a:lnTo>
                    <a:pt x="3002000" y="1106335"/>
                  </a:lnTo>
                  <a:lnTo>
                    <a:pt x="3002127" y="1093635"/>
                  </a:lnTo>
                  <a:lnTo>
                    <a:pt x="3003143" y="1080935"/>
                  </a:lnTo>
                  <a:lnTo>
                    <a:pt x="3004401" y="1068235"/>
                  </a:lnTo>
                  <a:lnTo>
                    <a:pt x="3004997" y="1055535"/>
                  </a:lnTo>
                  <a:lnTo>
                    <a:pt x="3004032" y="1055535"/>
                  </a:lnTo>
                  <a:lnTo>
                    <a:pt x="3001086" y="1080935"/>
                  </a:lnTo>
                  <a:lnTo>
                    <a:pt x="3000781" y="1093635"/>
                  </a:lnTo>
                  <a:lnTo>
                    <a:pt x="3002851" y="1119035"/>
                  </a:lnTo>
                  <a:lnTo>
                    <a:pt x="3007042" y="1131735"/>
                  </a:lnTo>
                  <a:lnTo>
                    <a:pt x="3013227" y="1144435"/>
                  </a:lnTo>
                  <a:lnTo>
                    <a:pt x="3021279" y="1169835"/>
                  </a:lnTo>
                  <a:lnTo>
                    <a:pt x="3031515" y="1182535"/>
                  </a:lnTo>
                  <a:lnTo>
                    <a:pt x="3033623" y="1184630"/>
                  </a:lnTo>
                  <a:lnTo>
                    <a:pt x="3033331" y="1182535"/>
                  </a:lnTo>
                  <a:lnTo>
                    <a:pt x="3040964" y="1191945"/>
                  </a:lnTo>
                  <a:lnTo>
                    <a:pt x="3044266" y="1195235"/>
                  </a:lnTo>
                  <a:lnTo>
                    <a:pt x="3043631" y="1195235"/>
                  </a:lnTo>
                  <a:lnTo>
                    <a:pt x="3044825" y="1196708"/>
                  </a:lnTo>
                  <a:lnTo>
                    <a:pt x="3049117" y="1207935"/>
                  </a:lnTo>
                  <a:lnTo>
                    <a:pt x="3048114" y="1200759"/>
                  </a:lnTo>
                  <a:lnTo>
                    <a:pt x="3064218" y="1220635"/>
                  </a:lnTo>
                  <a:lnTo>
                    <a:pt x="3098990" y="1233335"/>
                  </a:lnTo>
                  <a:lnTo>
                    <a:pt x="3136087" y="1258735"/>
                  </a:lnTo>
                  <a:lnTo>
                    <a:pt x="3160547" y="1258735"/>
                  </a:lnTo>
                  <a:lnTo>
                    <a:pt x="3159341" y="1259903"/>
                  </a:lnTo>
                  <a:lnTo>
                    <a:pt x="3162262" y="1258735"/>
                  </a:lnTo>
                  <a:lnTo>
                    <a:pt x="3168573" y="1258735"/>
                  </a:lnTo>
                  <a:lnTo>
                    <a:pt x="3158718" y="1271435"/>
                  </a:lnTo>
                  <a:lnTo>
                    <a:pt x="3148850" y="1271435"/>
                  </a:lnTo>
                  <a:lnTo>
                    <a:pt x="3138919" y="1284135"/>
                  </a:lnTo>
                  <a:lnTo>
                    <a:pt x="3130473" y="1284135"/>
                  </a:lnTo>
                  <a:lnTo>
                    <a:pt x="3134753" y="1274546"/>
                  </a:lnTo>
                  <a:lnTo>
                    <a:pt x="3124111" y="1284135"/>
                  </a:lnTo>
                  <a:lnTo>
                    <a:pt x="3106648" y="1284135"/>
                  </a:lnTo>
                  <a:lnTo>
                    <a:pt x="3101911" y="1296835"/>
                  </a:lnTo>
                  <a:lnTo>
                    <a:pt x="3093212" y="1296835"/>
                  </a:lnTo>
                  <a:lnTo>
                    <a:pt x="3081921" y="1309535"/>
                  </a:lnTo>
                  <a:lnTo>
                    <a:pt x="3105581" y="1296835"/>
                  </a:lnTo>
                  <a:lnTo>
                    <a:pt x="3083737" y="1309535"/>
                  </a:lnTo>
                  <a:lnTo>
                    <a:pt x="3081921" y="1309535"/>
                  </a:lnTo>
                  <a:lnTo>
                    <a:pt x="3068878" y="1309535"/>
                  </a:lnTo>
                  <a:lnTo>
                    <a:pt x="3053778" y="1322235"/>
                  </a:lnTo>
                  <a:lnTo>
                    <a:pt x="3035655" y="1332420"/>
                  </a:lnTo>
                  <a:lnTo>
                    <a:pt x="3033877" y="1334935"/>
                  </a:lnTo>
                  <a:lnTo>
                    <a:pt x="3031210" y="1334935"/>
                  </a:lnTo>
                  <a:lnTo>
                    <a:pt x="3022422" y="1334935"/>
                  </a:lnTo>
                  <a:lnTo>
                    <a:pt x="3009290" y="1347635"/>
                  </a:lnTo>
                  <a:lnTo>
                    <a:pt x="2995295" y="1347635"/>
                  </a:lnTo>
                  <a:lnTo>
                    <a:pt x="2981198" y="1360335"/>
                  </a:lnTo>
                  <a:lnTo>
                    <a:pt x="2968066" y="1360335"/>
                  </a:lnTo>
                  <a:lnTo>
                    <a:pt x="2956788" y="1373035"/>
                  </a:lnTo>
                  <a:lnTo>
                    <a:pt x="2947632" y="1373035"/>
                  </a:lnTo>
                  <a:lnTo>
                    <a:pt x="2928353" y="1385735"/>
                  </a:lnTo>
                  <a:lnTo>
                    <a:pt x="2908236" y="1385735"/>
                  </a:lnTo>
                  <a:lnTo>
                    <a:pt x="2867787" y="1411135"/>
                  </a:lnTo>
                  <a:lnTo>
                    <a:pt x="2847911" y="1411135"/>
                  </a:lnTo>
                  <a:lnTo>
                    <a:pt x="2828747" y="1423835"/>
                  </a:lnTo>
                  <a:lnTo>
                    <a:pt x="2810726" y="1436535"/>
                  </a:lnTo>
                  <a:lnTo>
                    <a:pt x="2777502" y="1436535"/>
                  </a:lnTo>
                  <a:lnTo>
                    <a:pt x="2768904" y="1449235"/>
                  </a:lnTo>
                  <a:lnTo>
                    <a:pt x="2769349" y="1436535"/>
                  </a:lnTo>
                  <a:lnTo>
                    <a:pt x="2767812" y="1436535"/>
                  </a:lnTo>
                  <a:lnTo>
                    <a:pt x="2761526" y="1449235"/>
                  </a:lnTo>
                  <a:lnTo>
                    <a:pt x="2740101" y="1449235"/>
                  </a:lnTo>
                  <a:lnTo>
                    <a:pt x="2729153" y="1461935"/>
                  </a:lnTo>
                  <a:lnTo>
                    <a:pt x="2739783" y="1449235"/>
                  </a:lnTo>
                  <a:lnTo>
                    <a:pt x="2730335" y="1449235"/>
                  </a:lnTo>
                  <a:lnTo>
                    <a:pt x="2721432" y="1461935"/>
                  </a:lnTo>
                  <a:lnTo>
                    <a:pt x="2689822" y="1461935"/>
                  </a:lnTo>
                  <a:lnTo>
                    <a:pt x="2682621" y="1474635"/>
                  </a:lnTo>
                  <a:lnTo>
                    <a:pt x="2647848" y="1474635"/>
                  </a:lnTo>
                  <a:lnTo>
                    <a:pt x="2640698" y="1487335"/>
                  </a:lnTo>
                  <a:lnTo>
                    <a:pt x="2572613" y="1487335"/>
                  </a:lnTo>
                  <a:lnTo>
                    <a:pt x="2554046" y="1500035"/>
                  </a:lnTo>
                  <a:lnTo>
                    <a:pt x="2491422" y="1500035"/>
                  </a:lnTo>
                  <a:lnTo>
                    <a:pt x="2472067" y="1512735"/>
                  </a:lnTo>
                  <a:lnTo>
                    <a:pt x="2413355" y="1512735"/>
                  </a:lnTo>
                  <a:lnTo>
                    <a:pt x="2392349" y="1525435"/>
                  </a:lnTo>
                  <a:lnTo>
                    <a:pt x="1957781" y="1525435"/>
                  </a:lnTo>
                  <a:lnTo>
                    <a:pt x="1924431" y="1512735"/>
                  </a:lnTo>
                  <a:lnTo>
                    <a:pt x="1719427" y="1512735"/>
                  </a:lnTo>
                  <a:lnTo>
                    <a:pt x="1684388" y="1500035"/>
                  </a:lnTo>
                  <a:lnTo>
                    <a:pt x="1438135" y="1500035"/>
                  </a:lnTo>
                  <a:lnTo>
                    <a:pt x="1442148" y="1487335"/>
                  </a:lnTo>
                  <a:lnTo>
                    <a:pt x="1429181" y="1500035"/>
                  </a:lnTo>
                  <a:lnTo>
                    <a:pt x="1196314" y="1500035"/>
                  </a:lnTo>
                  <a:lnTo>
                    <a:pt x="1204087" y="1487335"/>
                  </a:lnTo>
                  <a:lnTo>
                    <a:pt x="1186129" y="1500035"/>
                  </a:lnTo>
                  <a:lnTo>
                    <a:pt x="1097673" y="1500035"/>
                  </a:lnTo>
                  <a:lnTo>
                    <a:pt x="1092504" y="1512735"/>
                  </a:lnTo>
                  <a:lnTo>
                    <a:pt x="1084745" y="1512735"/>
                  </a:lnTo>
                  <a:lnTo>
                    <a:pt x="1083106" y="1500035"/>
                  </a:lnTo>
                  <a:lnTo>
                    <a:pt x="1075639" y="1512735"/>
                  </a:lnTo>
                  <a:lnTo>
                    <a:pt x="1048969" y="1512735"/>
                  </a:lnTo>
                  <a:lnTo>
                    <a:pt x="1042022" y="1525435"/>
                  </a:lnTo>
                  <a:lnTo>
                    <a:pt x="965479" y="1525435"/>
                  </a:lnTo>
                  <a:lnTo>
                    <a:pt x="933335" y="1538135"/>
                  </a:lnTo>
                  <a:lnTo>
                    <a:pt x="902208" y="1538135"/>
                  </a:lnTo>
                  <a:lnTo>
                    <a:pt x="888301" y="1550835"/>
                  </a:lnTo>
                  <a:lnTo>
                    <a:pt x="866254" y="1550835"/>
                  </a:lnTo>
                  <a:lnTo>
                    <a:pt x="855484" y="1563535"/>
                  </a:lnTo>
                  <a:lnTo>
                    <a:pt x="853274" y="1550835"/>
                  </a:lnTo>
                  <a:lnTo>
                    <a:pt x="846645" y="1550835"/>
                  </a:lnTo>
                  <a:lnTo>
                    <a:pt x="825131" y="1563535"/>
                  </a:lnTo>
                  <a:lnTo>
                    <a:pt x="806856" y="1563535"/>
                  </a:lnTo>
                  <a:lnTo>
                    <a:pt x="800696" y="1576235"/>
                  </a:lnTo>
                  <a:lnTo>
                    <a:pt x="752475" y="1576235"/>
                  </a:lnTo>
                  <a:lnTo>
                    <a:pt x="740041" y="1588935"/>
                  </a:lnTo>
                  <a:lnTo>
                    <a:pt x="720255" y="1588935"/>
                  </a:lnTo>
                  <a:lnTo>
                    <a:pt x="712635" y="1601635"/>
                  </a:lnTo>
                  <a:lnTo>
                    <a:pt x="705142" y="1601635"/>
                  </a:lnTo>
                  <a:lnTo>
                    <a:pt x="671880" y="1614335"/>
                  </a:lnTo>
                  <a:lnTo>
                    <a:pt x="660539" y="1614335"/>
                  </a:lnTo>
                  <a:lnTo>
                    <a:pt x="648881" y="1627035"/>
                  </a:lnTo>
                  <a:lnTo>
                    <a:pt x="624319" y="1627035"/>
                  </a:lnTo>
                  <a:lnTo>
                    <a:pt x="611174" y="1639735"/>
                  </a:lnTo>
                  <a:lnTo>
                    <a:pt x="597230" y="1639735"/>
                  </a:lnTo>
                  <a:lnTo>
                    <a:pt x="582383" y="1652435"/>
                  </a:lnTo>
                  <a:lnTo>
                    <a:pt x="590042" y="1640941"/>
                  </a:lnTo>
                  <a:lnTo>
                    <a:pt x="546798" y="1665135"/>
                  </a:lnTo>
                  <a:lnTo>
                    <a:pt x="501789" y="1677835"/>
                  </a:lnTo>
                  <a:lnTo>
                    <a:pt x="413131" y="1728635"/>
                  </a:lnTo>
                  <a:lnTo>
                    <a:pt x="326618" y="1779435"/>
                  </a:lnTo>
                  <a:lnTo>
                    <a:pt x="312229" y="1779435"/>
                  </a:lnTo>
                  <a:lnTo>
                    <a:pt x="303174" y="1792135"/>
                  </a:lnTo>
                  <a:lnTo>
                    <a:pt x="296202" y="1792135"/>
                  </a:lnTo>
                  <a:lnTo>
                    <a:pt x="288061" y="1804835"/>
                  </a:lnTo>
                  <a:lnTo>
                    <a:pt x="281419" y="1804835"/>
                  </a:lnTo>
                  <a:lnTo>
                    <a:pt x="259207" y="1817535"/>
                  </a:lnTo>
                  <a:lnTo>
                    <a:pt x="246989" y="1830235"/>
                  </a:lnTo>
                  <a:lnTo>
                    <a:pt x="234975" y="1830235"/>
                  </a:lnTo>
                  <a:lnTo>
                    <a:pt x="222948" y="1842935"/>
                  </a:lnTo>
                  <a:lnTo>
                    <a:pt x="210705" y="1842935"/>
                  </a:lnTo>
                  <a:lnTo>
                    <a:pt x="198094" y="1855635"/>
                  </a:lnTo>
                  <a:lnTo>
                    <a:pt x="184988" y="1868335"/>
                  </a:lnTo>
                  <a:lnTo>
                    <a:pt x="171373" y="1868335"/>
                  </a:lnTo>
                  <a:lnTo>
                    <a:pt x="157226" y="1881035"/>
                  </a:lnTo>
                  <a:lnTo>
                    <a:pt x="163817" y="1881035"/>
                  </a:lnTo>
                  <a:lnTo>
                    <a:pt x="150152" y="1893735"/>
                  </a:lnTo>
                  <a:lnTo>
                    <a:pt x="134975" y="1906435"/>
                  </a:lnTo>
                  <a:lnTo>
                    <a:pt x="118313" y="1906435"/>
                  </a:lnTo>
                  <a:lnTo>
                    <a:pt x="116979" y="1919135"/>
                  </a:lnTo>
                  <a:lnTo>
                    <a:pt x="106997" y="1919135"/>
                  </a:lnTo>
                  <a:lnTo>
                    <a:pt x="72809" y="1944535"/>
                  </a:lnTo>
                  <a:lnTo>
                    <a:pt x="60198" y="1957235"/>
                  </a:lnTo>
                  <a:lnTo>
                    <a:pt x="51943" y="1957235"/>
                  </a:lnTo>
                  <a:lnTo>
                    <a:pt x="32791" y="1969935"/>
                  </a:lnTo>
                  <a:lnTo>
                    <a:pt x="8648" y="1995335"/>
                  </a:lnTo>
                  <a:lnTo>
                    <a:pt x="17348" y="1995335"/>
                  </a:lnTo>
                  <a:lnTo>
                    <a:pt x="4419" y="2008035"/>
                  </a:lnTo>
                  <a:lnTo>
                    <a:pt x="13830" y="2008035"/>
                  </a:lnTo>
                  <a:lnTo>
                    <a:pt x="32994" y="1995335"/>
                  </a:lnTo>
                  <a:lnTo>
                    <a:pt x="50457" y="1984819"/>
                  </a:lnTo>
                  <a:lnTo>
                    <a:pt x="51854" y="1982635"/>
                  </a:lnTo>
                  <a:lnTo>
                    <a:pt x="53314" y="1982635"/>
                  </a:lnTo>
                  <a:lnTo>
                    <a:pt x="52692" y="1983473"/>
                  </a:lnTo>
                  <a:lnTo>
                    <a:pt x="54089" y="1982635"/>
                  </a:lnTo>
                  <a:lnTo>
                    <a:pt x="58242" y="1982635"/>
                  </a:lnTo>
                  <a:lnTo>
                    <a:pt x="63614" y="1969935"/>
                  </a:lnTo>
                  <a:lnTo>
                    <a:pt x="80175" y="1969935"/>
                  </a:lnTo>
                  <a:lnTo>
                    <a:pt x="100393" y="1944535"/>
                  </a:lnTo>
                  <a:lnTo>
                    <a:pt x="106045" y="1944535"/>
                  </a:lnTo>
                  <a:lnTo>
                    <a:pt x="112534" y="1931835"/>
                  </a:lnTo>
                  <a:lnTo>
                    <a:pt x="123913" y="1931835"/>
                  </a:lnTo>
                  <a:lnTo>
                    <a:pt x="128155" y="1919135"/>
                  </a:lnTo>
                  <a:lnTo>
                    <a:pt x="135382" y="1919135"/>
                  </a:lnTo>
                  <a:lnTo>
                    <a:pt x="130365" y="1931835"/>
                  </a:lnTo>
                  <a:lnTo>
                    <a:pt x="140017" y="1919135"/>
                  </a:lnTo>
                  <a:lnTo>
                    <a:pt x="150774" y="1906435"/>
                  </a:lnTo>
                  <a:lnTo>
                    <a:pt x="160337" y="1906435"/>
                  </a:lnTo>
                  <a:lnTo>
                    <a:pt x="166395" y="1893735"/>
                  </a:lnTo>
                  <a:lnTo>
                    <a:pt x="178358" y="1893735"/>
                  </a:lnTo>
                  <a:lnTo>
                    <a:pt x="191795" y="1881035"/>
                  </a:lnTo>
                  <a:lnTo>
                    <a:pt x="203009" y="1868335"/>
                  </a:lnTo>
                  <a:lnTo>
                    <a:pt x="212864" y="1868335"/>
                  </a:lnTo>
                  <a:lnTo>
                    <a:pt x="220637" y="1855635"/>
                  </a:lnTo>
                  <a:lnTo>
                    <a:pt x="229908" y="1855635"/>
                  </a:lnTo>
                  <a:lnTo>
                    <a:pt x="238950" y="1842935"/>
                  </a:lnTo>
                  <a:lnTo>
                    <a:pt x="235737" y="1855635"/>
                  </a:lnTo>
                  <a:lnTo>
                    <a:pt x="238112" y="1855635"/>
                  </a:lnTo>
                  <a:lnTo>
                    <a:pt x="244500" y="1842935"/>
                  </a:lnTo>
                  <a:lnTo>
                    <a:pt x="253288" y="1842935"/>
                  </a:lnTo>
                  <a:lnTo>
                    <a:pt x="262915" y="1830235"/>
                  </a:lnTo>
                  <a:lnTo>
                    <a:pt x="285559" y="1830235"/>
                  </a:lnTo>
                  <a:lnTo>
                    <a:pt x="293839" y="1817535"/>
                  </a:lnTo>
                  <a:lnTo>
                    <a:pt x="303809" y="1804835"/>
                  </a:lnTo>
                  <a:lnTo>
                    <a:pt x="314960" y="1804835"/>
                  </a:lnTo>
                  <a:lnTo>
                    <a:pt x="326910" y="1792135"/>
                  </a:lnTo>
                  <a:lnTo>
                    <a:pt x="338950" y="1792135"/>
                  </a:lnTo>
                  <a:lnTo>
                    <a:pt x="350558" y="1779435"/>
                  </a:lnTo>
                  <a:lnTo>
                    <a:pt x="364769" y="1779435"/>
                  </a:lnTo>
                  <a:lnTo>
                    <a:pt x="372465" y="1766735"/>
                  </a:lnTo>
                  <a:lnTo>
                    <a:pt x="390575" y="1766735"/>
                  </a:lnTo>
                  <a:lnTo>
                    <a:pt x="400367" y="1754035"/>
                  </a:lnTo>
                  <a:lnTo>
                    <a:pt x="412457" y="1741335"/>
                  </a:lnTo>
                  <a:lnTo>
                    <a:pt x="421589" y="1741335"/>
                  </a:lnTo>
                  <a:lnTo>
                    <a:pt x="421652" y="1754035"/>
                  </a:lnTo>
                  <a:lnTo>
                    <a:pt x="425526" y="1741335"/>
                  </a:lnTo>
                  <a:lnTo>
                    <a:pt x="445477" y="1728635"/>
                  </a:lnTo>
                  <a:lnTo>
                    <a:pt x="464197" y="1728635"/>
                  </a:lnTo>
                  <a:lnTo>
                    <a:pt x="469455" y="1715935"/>
                  </a:lnTo>
                  <a:lnTo>
                    <a:pt x="485952" y="1715935"/>
                  </a:lnTo>
                  <a:lnTo>
                    <a:pt x="494588" y="1703235"/>
                  </a:lnTo>
                  <a:lnTo>
                    <a:pt x="514438" y="1703235"/>
                  </a:lnTo>
                  <a:lnTo>
                    <a:pt x="526224" y="1690535"/>
                  </a:lnTo>
                  <a:lnTo>
                    <a:pt x="526478" y="1690535"/>
                  </a:lnTo>
                  <a:lnTo>
                    <a:pt x="523468" y="1696999"/>
                  </a:lnTo>
                  <a:lnTo>
                    <a:pt x="529704" y="1690535"/>
                  </a:lnTo>
                  <a:lnTo>
                    <a:pt x="532053" y="1690535"/>
                  </a:lnTo>
                  <a:lnTo>
                    <a:pt x="547052" y="1677835"/>
                  </a:lnTo>
                  <a:lnTo>
                    <a:pt x="570903" y="1677835"/>
                  </a:lnTo>
                  <a:lnTo>
                    <a:pt x="582434" y="1665135"/>
                  </a:lnTo>
                  <a:lnTo>
                    <a:pt x="593217" y="1665135"/>
                  </a:lnTo>
                  <a:lnTo>
                    <a:pt x="603808" y="1652435"/>
                  </a:lnTo>
                  <a:lnTo>
                    <a:pt x="607949" y="1652435"/>
                  </a:lnTo>
                  <a:lnTo>
                    <a:pt x="605015" y="1665135"/>
                  </a:lnTo>
                  <a:lnTo>
                    <a:pt x="613054" y="1652435"/>
                  </a:lnTo>
                  <a:lnTo>
                    <a:pt x="633349" y="1652435"/>
                  </a:lnTo>
                  <a:lnTo>
                    <a:pt x="644677" y="1639735"/>
                  </a:lnTo>
                  <a:lnTo>
                    <a:pt x="656297" y="1639735"/>
                  </a:lnTo>
                  <a:lnTo>
                    <a:pt x="667588" y="1627035"/>
                  </a:lnTo>
                  <a:lnTo>
                    <a:pt x="684961" y="1627035"/>
                  </a:lnTo>
                  <a:lnTo>
                    <a:pt x="685088" y="1621485"/>
                  </a:lnTo>
                  <a:lnTo>
                    <a:pt x="685888" y="1621637"/>
                  </a:lnTo>
                  <a:lnTo>
                    <a:pt x="699566" y="1616684"/>
                  </a:lnTo>
                  <a:lnTo>
                    <a:pt x="695540" y="1617268"/>
                  </a:lnTo>
                  <a:lnTo>
                    <a:pt x="692912" y="1617268"/>
                  </a:lnTo>
                  <a:lnTo>
                    <a:pt x="690791" y="1617065"/>
                  </a:lnTo>
                  <a:lnTo>
                    <a:pt x="689305" y="1619021"/>
                  </a:lnTo>
                  <a:lnTo>
                    <a:pt x="685088" y="1621459"/>
                  </a:lnTo>
                  <a:lnTo>
                    <a:pt x="685279" y="1614335"/>
                  </a:lnTo>
                  <a:lnTo>
                    <a:pt x="715289" y="1614335"/>
                  </a:lnTo>
                  <a:lnTo>
                    <a:pt x="733653" y="1601635"/>
                  </a:lnTo>
                  <a:lnTo>
                    <a:pt x="749401" y="1601635"/>
                  </a:lnTo>
                  <a:lnTo>
                    <a:pt x="720509" y="1614335"/>
                  </a:lnTo>
                  <a:lnTo>
                    <a:pt x="747928" y="1614335"/>
                  </a:lnTo>
                  <a:lnTo>
                    <a:pt x="756589" y="1601635"/>
                  </a:lnTo>
                  <a:lnTo>
                    <a:pt x="751154" y="1601635"/>
                  </a:lnTo>
                  <a:lnTo>
                    <a:pt x="766584" y="1588935"/>
                  </a:lnTo>
                  <a:lnTo>
                    <a:pt x="762381" y="1601635"/>
                  </a:lnTo>
                  <a:lnTo>
                    <a:pt x="780986" y="1601635"/>
                  </a:lnTo>
                  <a:lnTo>
                    <a:pt x="791298" y="1588935"/>
                  </a:lnTo>
                  <a:lnTo>
                    <a:pt x="808431" y="1588935"/>
                  </a:lnTo>
                  <a:lnTo>
                    <a:pt x="838288" y="1576235"/>
                  </a:lnTo>
                  <a:lnTo>
                    <a:pt x="869759" y="1576235"/>
                  </a:lnTo>
                  <a:lnTo>
                    <a:pt x="891628" y="1563535"/>
                  </a:lnTo>
                  <a:lnTo>
                    <a:pt x="905281" y="1563535"/>
                  </a:lnTo>
                  <a:lnTo>
                    <a:pt x="916000" y="1550835"/>
                  </a:lnTo>
                  <a:lnTo>
                    <a:pt x="933437" y="1550835"/>
                  </a:lnTo>
                  <a:lnTo>
                    <a:pt x="924521" y="1563535"/>
                  </a:lnTo>
                  <a:lnTo>
                    <a:pt x="944067" y="1550835"/>
                  </a:lnTo>
                  <a:lnTo>
                    <a:pt x="963536" y="1550835"/>
                  </a:lnTo>
                  <a:lnTo>
                    <a:pt x="984377" y="1538135"/>
                  </a:lnTo>
                  <a:lnTo>
                    <a:pt x="977099" y="1550835"/>
                  </a:lnTo>
                  <a:lnTo>
                    <a:pt x="981900" y="1550835"/>
                  </a:lnTo>
                  <a:lnTo>
                    <a:pt x="987628" y="1538135"/>
                  </a:lnTo>
                  <a:lnTo>
                    <a:pt x="1065060" y="1538135"/>
                  </a:lnTo>
                  <a:lnTo>
                    <a:pt x="1081341" y="1525435"/>
                  </a:lnTo>
                  <a:lnTo>
                    <a:pt x="1220025" y="1525435"/>
                  </a:lnTo>
                  <a:lnTo>
                    <a:pt x="1264577" y="1512735"/>
                  </a:lnTo>
                  <a:lnTo>
                    <a:pt x="1548815" y="1512735"/>
                  </a:lnTo>
                  <a:lnTo>
                    <a:pt x="1651012" y="1525435"/>
                  </a:lnTo>
                  <a:lnTo>
                    <a:pt x="1699018" y="1525435"/>
                  </a:lnTo>
                  <a:lnTo>
                    <a:pt x="1741106" y="1538135"/>
                  </a:lnTo>
                  <a:lnTo>
                    <a:pt x="1755775" y="1525435"/>
                  </a:lnTo>
                  <a:lnTo>
                    <a:pt x="1778622" y="1538135"/>
                  </a:lnTo>
                  <a:lnTo>
                    <a:pt x="1932876" y="1538135"/>
                  </a:lnTo>
                  <a:lnTo>
                    <a:pt x="1932889" y="1538833"/>
                  </a:lnTo>
                  <a:lnTo>
                    <a:pt x="1928342" y="1539176"/>
                  </a:lnTo>
                  <a:lnTo>
                    <a:pt x="1932901" y="1539532"/>
                  </a:lnTo>
                  <a:lnTo>
                    <a:pt x="1933117" y="1550835"/>
                  </a:lnTo>
                  <a:lnTo>
                    <a:pt x="1957578" y="1538135"/>
                  </a:lnTo>
                  <a:lnTo>
                    <a:pt x="1970290" y="1550835"/>
                  </a:lnTo>
                  <a:lnTo>
                    <a:pt x="2330754" y="1550835"/>
                  </a:lnTo>
                  <a:lnTo>
                    <a:pt x="2339848" y="1538135"/>
                  </a:lnTo>
                  <a:lnTo>
                    <a:pt x="2344470" y="1547482"/>
                  </a:lnTo>
                  <a:lnTo>
                    <a:pt x="2350122" y="1538135"/>
                  </a:lnTo>
                  <a:lnTo>
                    <a:pt x="2362619" y="1538135"/>
                  </a:lnTo>
                  <a:lnTo>
                    <a:pt x="2359380" y="1550835"/>
                  </a:lnTo>
                  <a:lnTo>
                    <a:pt x="2411971" y="1550835"/>
                  </a:lnTo>
                  <a:lnTo>
                    <a:pt x="2419019" y="1538135"/>
                  </a:lnTo>
                  <a:lnTo>
                    <a:pt x="2488323" y="1538135"/>
                  </a:lnTo>
                  <a:lnTo>
                    <a:pt x="2542857" y="1525435"/>
                  </a:lnTo>
                  <a:lnTo>
                    <a:pt x="2562047" y="1525435"/>
                  </a:lnTo>
                  <a:lnTo>
                    <a:pt x="2571458" y="1512735"/>
                  </a:lnTo>
                  <a:lnTo>
                    <a:pt x="2619883" y="1512735"/>
                  </a:lnTo>
                  <a:lnTo>
                    <a:pt x="2645778" y="1500035"/>
                  </a:lnTo>
                  <a:lnTo>
                    <a:pt x="2672486" y="1500035"/>
                  </a:lnTo>
                  <a:lnTo>
                    <a:pt x="2684310" y="1487335"/>
                  </a:lnTo>
                  <a:lnTo>
                    <a:pt x="2725521" y="1487335"/>
                  </a:lnTo>
                  <a:lnTo>
                    <a:pt x="2738234" y="1474635"/>
                  </a:lnTo>
                  <a:lnTo>
                    <a:pt x="2760903" y="1474635"/>
                  </a:lnTo>
                  <a:lnTo>
                    <a:pt x="2772575" y="1461935"/>
                  </a:lnTo>
                  <a:lnTo>
                    <a:pt x="2800667" y="1461935"/>
                  </a:lnTo>
                  <a:lnTo>
                    <a:pt x="2818638" y="1449235"/>
                  </a:lnTo>
                  <a:lnTo>
                    <a:pt x="2827871" y="1449235"/>
                  </a:lnTo>
                  <a:lnTo>
                    <a:pt x="2839110" y="1436535"/>
                  </a:lnTo>
                  <a:lnTo>
                    <a:pt x="2862935" y="1436535"/>
                  </a:lnTo>
                  <a:lnTo>
                    <a:pt x="2887586" y="1423835"/>
                  </a:lnTo>
                  <a:lnTo>
                    <a:pt x="2900108" y="1423835"/>
                  </a:lnTo>
                  <a:lnTo>
                    <a:pt x="2912668" y="1411135"/>
                  </a:lnTo>
                  <a:lnTo>
                    <a:pt x="2937560" y="1411135"/>
                  </a:lnTo>
                  <a:lnTo>
                    <a:pt x="2949549" y="1398435"/>
                  </a:lnTo>
                  <a:lnTo>
                    <a:pt x="2961132" y="1398435"/>
                  </a:lnTo>
                  <a:lnTo>
                    <a:pt x="2972333" y="1385735"/>
                  </a:lnTo>
                  <a:lnTo>
                    <a:pt x="2993098" y="1385735"/>
                  </a:lnTo>
                  <a:lnTo>
                    <a:pt x="3002483" y="1373035"/>
                  </a:lnTo>
                  <a:lnTo>
                    <a:pt x="3008630" y="1373035"/>
                  </a:lnTo>
                  <a:lnTo>
                    <a:pt x="3020098" y="1360335"/>
                  </a:lnTo>
                  <a:lnTo>
                    <a:pt x="3031477" y="1360335"/>
                  </a:lnTo>
                  <a:lnTo>
                    <a:pt x="3042805" y="1347635"/>
                  </a:lnTo>
                  <a:lnTo>
                    <a:pt x="3058871" y="1347635"/>
                  </a:lnTo>
                  <a:lnTo>
                    <a:pt x="3076270" y="1334935"/>
                  </a:lnTo>
                  <a:lnTo>
                    <a:pt x="3092158" y="1322235"/>
                  </a:lnTo>
                  <a:lnTo>
                    <a:pt x="3106953" y="1322235"/>
                  </a:lnTo>
                  <a:lnTo>
                    <a:pt x="3121063" y="1309535"/>
                  </a:lnTo>
                  <a:lnTo>
                    <a:pt x="3134842" y="1309535"/>
                  </a:lnTo>
                  <a:lnTo>
                    <a:pt x="3162109" y="1284135"/>
                  </a:lnTo>
                  <a:lnTo>
                    <a:pt x="3175978" y="1284135"/>
                  </a:lnTo>
                  <a:lnTo>
                    <a:pt x="3190671" y="1271435"/>
                  </a:lnTo>
                  <a:lnTo>
                    <a:pt x="3208248" y="1258735"/>
                  </a:lnTo>
                  <a:lnTo>
                    <a:pt x="3213951" y="1255001"/>
                  </a:lnTo>
                  <a:lnTo>
                    <a:pt x="3213201" y="1258735"/>
                  </a:lnTo>
                  <a:lnTo>
                    <a:pt x="3272790" y="1258735"/>
                  </a:lnTo>
                  <a:lnTo>
                    <a:pt x="3277920" y="1246035"/>
                  </a:lnTo>
                  <a:lnTo>
                    <a:pt x="3308934" y="1246035"/>
                  </a:lnTo>
                  <a:lnTo>
                    <a:pt x="3321126" y="1233335"/>
                  </a:lnTo>
                  <a:lnTo>
                    <a:pt x="3346666" y="1233335"/>
                  </a:lnTo>
                  <a:lnTo>
                    <a:pt x="3361931" y="1220635"/>
                  </a:lnTo>
                  <a:lnTo>
                    <a:pt x="3376257" y="1220635"/>
                  </a:lnTo>
                  <a:lnTo>
                    <a:pt x="3390011" y="1207935"/>
                  </a:lnTo>
                  <a:lnTo>
                    <a:pt x="3417087" y="1207935"/>
                  </a:lnTo>
                  <a:lnTo>
                    <a:pt x="3431222" y="1195235"/>
                  </a:lnTo>
                  <a:lnTo>
                    <a:pt x="3446322" y="1195235"/>
                  </a:lnTo>
                  <a:lnTo>
                    <a:pt x="3462744" y="1182535"/>
                  </a:lnTo>
                  <a:lnTo>
                    <a:pt x="3482505" y="1182535"/>
                  </a:lnTo>
                  <a:lnTo>
                    <a:pt x="3506038" y="1169835"/>
                  </a:lnTo>
                  <a:lnTo>
                    <a:pt x="3495573" y="1169835"/>
                  </a:lnTo>
                  <a:lnTo>
                    <a:pt x="3510724" y="1157135"/>
                  </a:lnTo>
                  <a:lnTo>
                    <a:pt x="3524707" y="1157135"/>
                  </a:lnTo>
                  <a:lnTo>
                    <a:pt x="3538131" y="1144435"/>
                  </a:lnTo>
                  <a:lnTo>
                    <a:pt x="3552774" y="1144435"/>
                  </a:lnTo>
                  <a:lnTo>
                    <a:pt x="3556203" y="1144435"/>
                  </a:lnTo>
                  <a:lnTo>
                    <a:pt x="3565702" y="1131735"/>
                  </a:lnTo>
                  <a:lnTo>
                    <a:pt x="3563366" y="1131735"/>
                  </a:lnTo>
                  <a:lnTo>
                    <a:pt x="3575672" y="1119035"/>
                  </a:lnTo>
                  <a:lnTo>
                    <a:pt x="3566566" y="1119035"/>
                  </a:lnTo>
                  <a:lnTo>
                    <a:pt x="3553028" y="1131735"/>
                  </a:lnTo>
                  <a:lnTo>
                    <a:pt x="3544544" y="1131735"/>
                  </a:lnTo>
                  <a:lnTo>
                    <a:pt x="3549815" y="1120863"/>
                  </a:lnTo>
                  <a:lnTo>
                    <a:pt x="3538804" y="1131735"/>
                  </a:lnTo>
                  <a:lnTo>
                    <a:pt x="3534181" y="1131735"/>
                  </a:lnTo>
                  <a:lnTo>
                    <a:pt x="3514953" y="1144435"/>
                  </a:lnTo>
                  <a:lnTo>
                    <a:pt x="3498024" y="1144435"/>
                  </a:lnTo>
                  <a:lnTo>
                    <a:pt x="3480841" y="1157135"/>
                  </a:lnTo>
                  <a:lnTo>
                    <a:pt x="3460864" y="1169835"/>
                  </a:lnTo>
                  <a:lnTo>
                    <a:pt x="3444303" y="1169835"/>
                  </a:lnTo>
                  <a:lnTo>
                    <a:pt x="3440049" y="1182535"/>
                  </a:lnTo>
                  <a:lnTo>
                    <a:pt x="3433292" y="1182535"/>
                  </a:lnTo>
                  <a:lnTo>
                    <a:pt x="3418548" y="1195235"/>
                  </a:lnTo>
                  <a:lnTo>
                    <a:pt x="3375837" y="1195235"/>
                  </a:lnTo>
                  <a:lnTo>
                    <a:pt x="3357473" y="1207935"/>
                  </a:lnTo>
                  <a:lnTo>
                    <a:pt x="3326142" y="1207935"/>
                  </a:lnTo>
                  <a:lnTo>
                    <a:pt x="3318865" y="1220635"/>
                  </a:lnTo>
                  <a:lnTo>
                    <a:pt x="3302584" y="1220635"/>
                  </a:lnTo>
                  <a:lnTo>
                    <a:pt x="3291992" y="1233335"/>
                  </a:lnTo>
                  <a:lnTo>
                    <a:pt x="3276816" y="1233335"/>
                  </a:lnTo>
                  <a:lnTo>
                    <a:pt x="3288677" y="1220635"/>
                  </a:lnTo>
                  <a:lnTo>
                    <a:pt x="3282835" y="1220635"/>
                  </a:lnTo>
                  <a:lnTo>
                    <a:pt x="3275571" y="1233335"/>
                  </a:lnTo>
                  <a:lnTo>
                    <a:pt x="3247961" y="1233335"/>
                  </a:lnTo>
                  <a:lnTo>
                    <a:pt x="3288576" y="1207935"/>
                  </a:lnTo>
                  <a:lnTo>
                    <a:pt x="3298012" y="1195235"/>
                  </a:lnTo>
                  <a:lnTo>
                    <a:pt x="3307105" y="1195235"/>
                  </a:lnTo>
                  <a:lnTo>
                    <a:pt x="3315754" y="1182535"/>
                  </a:lnTo>
                  <a:lnTo>
                    <a:pt x="3320504" y="1182535"/>
                  </a:lnTo>
                  <a:lnTo>
                    <a:pt x="3326358" y="1169835"/>
                  </a:lnTo>
                  <a:lnTo>
                    <a:pt x="3334601" y="1169835"/>
                  </a:lnTo>
                  <a:lnTo>
                    <a:pt x="3370148" y="1144435"/>
                  </a:lnTo>
                  <a:lnTo>
                    <a:pt x="3405848" y="1106335"/>
                  </a:lnTo>
                  <a:lnTo>
                    <a:pt x="3441408" y="1080935"/>
                  </a:lnTo>
                  <a:lnTo>
                    <a:pt x="3476536" y="1042835"/>
                  </a:lnTo>
                  <a:lnTo>
                    <a:pt x="3510953" y="1017435"/>
                  </a:lnTo>
                  <a:lnTo>
                    <a:pt x="3544341" y="979335"/>
                  </a:lnTo>
                  <a:lnTo>
                    <a:pt x="3576409" y="941235"/>
                  </a:lnTo>
                  <a:lnTo>
                    <a:pt x="3584587" y="928535"/>
                  </a:lnTo>
                  <a:lnTo>
                    <a:pt x="3589528" y="928535"/>
                  </a:lnTo>
                  <a:lnTo>
                    <a:pt x="3592461" y="915835"/>
                  </a:lnTo>
                  <a:lnTo>
                    <a:pt x="3594608" y="915835"/>
                  </a:lnTo>
                  <a:lnTo>
                    <a:pt x="3597110" y="903135"/>
                  </a:lnTo>
                  <a:lnTo>
                    <a:pt x="3601123" y="903135"/>
                  </a:lnTo>
                  <a:lnTo>
                    <a:pt x="3607422" y="890435"/>
                  </a:lnTo>
                  <a:lnTo>
                    <a:pt x="3615144" y="879957"/>
                  </a:lnTo>
                  <a:lnTo>
                    <a:pt x="3614369" y="886726"/>
                  </a:lnTo>
                  <a:lnTo>
                    <a:pt x="3619665" y="877735"/>
                  </a:lnTo>
                  <a:lnTo>
                    <a:pt x="3626142" y="865035"/>
                  </a:lnTo>
                  <a:lnTo>
                    <a:pt x="3630993" y="852335"/>
                  </a:lnTo>
                  <a:lnTo>
                    <a:pt x="3633584" y="826935"/>
                  </a:lnTo>
                  <a:close/>
                </a:path>
                <a:path w="5645150" h="3719829">
                  <a:moveTo>
                    <a:pt x="3702824" y="1017435"/>
                  </a:moveTo>
                  <a:lnTo>
                    <a:pt x="3684486" y="1031290"/>
                  </a:lnTo>
                  <a:lnTo>
                    <a:pt x="3698100" y="1021156"/>
                  </a:lnTo>
                  <a:lnTo>
                    <a:pt x="3702824" y="1017435"/>
                  </a:lnTo>
                  <a:close/>
                </a:path>
                <a:path w="5645150" h="3719829">
                  <a:moveTo>
                    <a:pt x="3861574" y="903135"/>
                  </a:moveTo>
                  <a:lnTo>
                    <a:pt x="3860533" y="903135"/>
                  </a:lnTo>
                  <a:lnTo>
                    <a:pt x="3846817" y="915835"/>
                  </a:lnTo>
                  <a:lnTo>
                    <a:pt x="3848684" y="915835"/>
                  </a:lnTo>
                  <a:lnTo>
                    <a:pt x="3861574" y="903135"/>
                  </a:lnTo>
                  <a:close/>
                </a:path>
                <a:path w="5645150" h="3719829">
                  <a:moveTo>
                    <a:pt x="3875328" y="915835"/>
                  </a:moveTo>
                  <a:lnTo>
                    <a:pt x="3852392" y="915835"/>
                  </a:lnTo>
                  <a:lnTo>
                    <a:pt x="3848684" y="915835"/>
                  </a:lnTo>
                  <a:lnTo>
                    <a:pt x="3838600" y="928535"/>
                  </a:lnTo>
                  <a:lnTo>
                    <a:pt x="3828669" y="928535"/>
                  </a:lnTo>
                  <a:lnTo>
                    <a:pt x="3816223" y="941235"/>
                  </a:lnTo>
                  <a:lnTo>
                    <a:pt x="3808653" y="941235"/>
                  </a:lnTo>
                  <a:lnTo>
                    <a:pt x="3802443" y="953935"/>
                  </a:lnTo>
                  <a:lnTo>
                    <a:pt x="3797427" y="953935"/>
                  </a:lnTo>
                  <a:lnTo>
                    <a:pt x="3794379" y="953935"/>
                  </a:lnTo>
                  <a:lnTo>
                    <a:pt x="3789794" y="966635"/>
                  </a:lnTo>
                  <a:lnTo>
                    <a:pt x="3789959" y="966495"/>
                  </a:lnTo>
                  <a:lnTo>
                    <a:pt x="3789883" y="966635"/>
                  </a:lnTo>
                  <a:lnTo>
                    <a:pt x="3785463" y="966635"/>
                  </a:lnTo>
                  <a:lnTo>
                    <a:pt x="3785463" y="979335"/>
                  </a:lnTo>
                  <a:lnTo>
                    <a:pt x="3778643" y="985227"/>
                  </a:lnTo>
                  <a:lnTo>
                    <a:pt x="3783482" y="979335"/>
                  </a:lnTo>
                  <a:lnTo>
                    <a:pt x="3785463" y="979335"/>
                  </a:lnTo>
                  <a:lnTo>
                    <a:pt x="3785463" y="966635"/>
                  </a:lnTo>
                  <a:lnTo>
                    <a:pt x="3782491" y="966635"/>
                  </a:lnTo>
                  <a:lnTo>
                    <a:pt x="3775164" y="979335"/>
                  </a:lnTo>
                  <a:lnTo>
                    <a:pt x="3778224" y="966635"/>
                  </a:lnTo>
                  <a:lnTo>
                    <a:pt x="3747782" y="992035"/>
                  </a:lnTo>
                  <a:lnTo>
                    <a:pt x="3720922" y="1017435"/>
                  </a:lnTo>
                  <a:lnTo>
                    <a:pt x="3695306" y="1030135"/>
                  </a:lnTo>
                  <a:lnTo>
                    <a:pt x="3681933" y="1042835"/>
                  </a:lnTo>
                  <a:lnTo>
                    <a:pt x="3684511" y="1042835"/>
                  </a:lnTo>
                  <a:lnTo>
                    <a:pt x="3668928" y="1055535"/>
                  </a:lnTo>
                  <a:lnTo>
                    <a:pt x="3668560" y="1055535"/>
                  </a:lnTo>
                  <a:lnTo>
                    <a:pt x="3681933" y="1042835"/>
                  </a:lnTo>
                  <a:lnTo>
                    <a:pt x="3675977" y="1042835"/>
                  </a:lnTo>
                  <a:lnTo>
                    <a:pt x="3667976" y="1055535"/>
                  </a:lnTo>
                  <a:lnTo>
                    <a:pt x="3653828" y="1055535"/>
                  </a:lnTo>
                  <a:lnTo>
                    <a:pt x="3641331" y="1068235"/>
                  </a:lnTo>
                  <a:lnTo>
                    <a:pt x="3633520" y="1068235"/>
                  </a:lnTo>
                  <a:lnTo>
                    <a:pt x="3617061" y="1080935"/>
                  </a:lnTo>
                  <a:lnTo>
                    <a:pt x="3606889" y="1093635"/>
                  </a:lnTo>
                  <a:lnTo>
                    <a:pt x="3596360" y="1093635"/>
                  </a:lnTo>
                  <a:lnTo>
                    <a:pt x="3578872" y="1106335"/>
                  </a:lnTo>
                  <a:lnTo>
                    <a:pt x="3582695" y="1106335"/>
                  </a:lnTo>
                  <a:lnTo>
                    <a:pt x="3578961" y="1117498"/>
                  </a:lnTo>
                  <a:lnTo>
                    <a:pt x="3575761" y="1119644"/>
                  </a:lnTo>
                  <a:lnTo>
                    <a:pt x="3578733" y="1118184"/>
                  </a:lnTo>
                  <a:lnTo>
                    <a:pt x="3578453" y="1119035"/>
                  </a:lnTo>
                  <a:lnTo>
                    <a:pt x="3585159" y="1119035"/>
                  </a:lnTo>
                  <a:lnTo>
                    <a:pt x="3594290" y="1108976"/>
                  </a:lnTo>
                  <a:lnTo>
                    <a:pt x="3594760" y="1108659"/>
                  </a:lnTo>
                  <a:lnTo>
                    <a:pt x="3594392" y="1108862"/>
                  </a:lnTo>
                  <a:lnTo>
                    <a:pt x="3596690" y="1106335"/>
                  </a:lnTo>
                  <a:lnTo>
                    <a:pt x="3598214" y="1106335"/>
                  </a:lnTo>
                  <a:lnTo>
                    <a:pt x="3594760" y="1108659"/>
                  </a:lnTo>
                  <a:lnTo>
                    <a:pt x="3599015" y="1106335"/>
                  </a:lnTo>
                  <a:lnTo>
                    <a:pt x="3607181" y="1106335"/>
                  </a:lnTo>
                  <a:lnTo>
                    <a:pt x="3621811" y="1093635"/>
                  </a:lnTo>
                  <a:lnTo>
                    <a:pt x="3630422" y="1093635"/>
                  </a:lnTo>
                  <a:lnTo>
                    <a:pt x="3640607" y="1080935"/>
                  </a:lnTo>
                  <a:lnTo>
                    <a:pt x="3645014" y="1080935"/>
                  </a:lnTo>
                  <a:lnTo>
                    <a:pt x="3639909" y="1093635"/>
                  </a:lnTo>
                  <a:lnTo>
                    <a:pt x="3642791" y="1093635"/>
                  </a:lnTo>
                  <a:lnTo>
                    <a:pt x="3646995" y="1080935"/>
                  </a:lnTo>
                  <a:lnTo>
                    <a:pt x="3653307" y="1080935"/>
                  </a:lnTo>
                  <a:lnTo>
                    <a:pt x="3661054" y="1068235"/>
                  </a:lnTo>
                  <a:lnTo>
                    <a:pt x="3678059" y="1068235"/>
                  </a:lnTo>
                  <a:lnTo>
                    <a:pt x="3685946" y="1055535"/>
                  </a:lnTo>
                  <a:lnTo>
                    <a:pt x="3692614" y="1055535"/>
                  </a:lnTo>
                  <a:lnTo>
                    <a:pt x="3697427" y="1042835"/>
                  </a:lnTo>
                  <a:lnTo>
                    <a:pt x="3693972" y="1055535"/>
                  </a:lnTo>
                  <a:lnTo>
                    <a:pt x="3696449" y="1055535"/>
                  </a:lnTo>
                  <a:lnTo>
                    <a:pt x="3702735" y="1042835"/>
                  </a:lnTo>
                  <a:lnTo>
                    <a:pt x="3713073" y="1042835"/>
                  </a:lnTo>
                  <a:lnTo>
                    <a:pt x="3723081" y="1030135"/>
                  </a:lnTo>
                  <a:lnTo>
                    <a:pt x="3721062" y="1030135"/>
                  </a:lnTo>
                  <a:lnTo>
                    <a:pt x="3732707" y="1018794"/>
                  </a:lnTo>
                  <a:lnTo>
                    <a:pt x="3728440" y="1030135"/>
                  </a:lnTo>
                  <a:lnTo>
                    <a:pt x="3740035" y="1017435"/>
                  </a:lnTo>
                  <a:lnTo>
                    <a:pt x="3751326" y="1004735"/>
                  </a:lnTo>
                  <a:lnTo>
                    <a:pt x="3762311" y="1004735"/>
                  </a:lnTo>
                  <a:lnTo>
                    <a:pt x="3773055" y="992035"/>
                  </a:lnTo>
                  <a:lnTo>
                    <a:pt x="3778186" y="985786"/>
                  </a:lnTo>
                  <a:lnTo>
                    <a:pt x="3788689" y="979335"/>
                  </a:lnTo>
                  <a:lnTo>
                    <a:pt x="3793871" y="979335"/>
                  </a:lnTo>
                  <a:lnTo>
                    <a:pt x="3804412" y="966495"/>
                  </a:lnTo>
                  <a:lnTo>
                    <a:pt x="3814864" y="953935"/>
                  </a:lnTo>
                  <a:lnTo>
                    <a:pt x="3815867" y="966635"/>
                  </a:lnTo>
                  <a:lnTo>
                    <a:pt x="3808526" y="966635"/>
                  </a:lnTo>
                  <a:lnTo>
                    <a:pt x="3801338" y="979335"/>
                  </a:lnTo>
                  <a:lnTo>
                    <a:pt x="3802761" y="979335"/>
                  </a:lnTo>
                  <a:lnTo>
                    <a:pt x="3817569" y="966635"/>
                  </a:lnTo>
                  <a:lnTo>
                    <a:pt x="3861117" y="928535"/>
                  </a:lnTo>
                  <a:lnTo>
                    <a:pt x="3875328" y="915835"/>
                  </a:lnTo>
                  <a:close/>
                </a:path>
                <a:path w="5645150" h="3719829">
                  <a:moveTo>
                    <a:pt x="3878757" y="883462"/>
                  </a:moveTo>
                  <a:lnTo>
                    <a:pt x="3878313" y="880262"/>
                  </a:lnTo>
                  <a:lnTo>
                    <a:pt x="3874173" y="884440"/>
                  </a:lnTo>
                  <a:lnTo>
                    <a:pt x="3874820" y="884555"/>
                  </a:lnTo>
                  <a:lnTo>
                    <a:pt x="3877335" y="883310"/>
                  </a:lnTo>
                  <a:lnTo>
                    <a:pt x="3878757" y="883462"/>
                  </a:lnTo>
                  <a:close/>
                </a:path>
                <a:path w="5645150" h="3719829">
                  <a:moveTo>
                    <a:pt x="3917353" y="865035"/>
                  </a:moveTo>
                  <a:lnTo>
                    <a:pt x="3914546" y="867600"/>
                  </a:lnTo>
                  <a:lnTo>
                    <a:pt x="3910380" y="877735"/>
                  </a:lnTo>
                  <a:lnTo>
                    <a:pt x="3917353" y="865035"/>
                  </a:lnTo>
                  <a:close/>
                </a:path>
                <a:path w="5645150" h="3719829">
                  <a:moveTo>
                    <a:pt x="4042206" y="727100"/>
                  </a:moveTo>
                  <a:lnTo>
                    <a:pt x="4029799" y="738530"/>
                  </a:lnTo>
                  <a:lnTo>
                    <a:pt x="4029799" y="740156"/>
                  </a:lnTo>
                  <a:lnTo>
                    <a:pt x="4036441" y="732955"/>
                  </a:lnTo>
                  <a:lnTo>
                    <a:pt x="4042206" y="727100"/>
                  </a:lnTo>
                  <a:close/>
                </a:path>
                <a:path w="5645150" h="3719829">
                  <a:moveTo>
                    <a:pt x="4046994" y="722604"/>
                  </a:moveTo>
                  <a:lnTo>
                    <a:pt x="4045597" y="723760"/>
                  </a:lnTo>
                  <a:lnTo>
                    <a:pt x="4043972" y="725309"/>
                  </a:lnTo>
                  <a:lnTo>
                    <a:pt x="4042206" y="727100"/>
                  </a:lnTo>
                  <a:lnTo>
                    <a:pt x="4046994" y="722604"/>
                  </a:lnTo>
                  <a:close/>
                </a:path>
                <a:path w="5645150" h="3719829">
                  <a:moveTo>
                    <a:pt x="4048239" y="721550"/>
                  </a:moveTo>
                  <a:lnTo>
                    <a:pt x="4047820" y="721829"/>
                  </a:lnTo>
                  <a:lnTo>
                    <a:pt x="4046994" y="722617"/>
                  </a:lnTo>
                  <a:lnTo>
                    <a:pt x="4048214" y="721601"/>
                  </a:lnTo>
                  <a:close/>
                </a:path>
                <a:path w="5645150" h="3719829">
                  <a:moveTo>
                    <a:pt x="4048899" y="721194"/>
                  </a:moveTo>
                  <a:lnTo>
                    <a:pt x="4048417" y="721448"/>
                  </a:lnTo>
                  <a:lnTo>
                    <a:pt x="4048315" y="721601"/>
                  </a:lnTo>
                  <a:lnTo>
                    <a:pt x="4048899" y="721194"/>
                  </a:lnTo>
                  <a:close/>
                </a:path>
                <a:path w="5645150" h="3719829">
                  <a:moveTo>
                    <a:pt x="4124439" y="632701"/>
                  </a:moveTo>
                  <a:lnTo>
                    <a:pt x="4123867" y="632675"/>
                  </a:lnTo>
                  <a:lnTo>
                    <a:pt x="4123067" y="632993"/>
                  </a:lnTo>
                  <a:lnTo>
                    <a:pt x="4122356" y="633450"/>
                  </a:lnTo>
                  <a:lnTo>
                    <a:pt x="4122636" y="633691"/>
                  </a:lnTo>
                  <a:lnTo>
                    <a:pt x="4123398" y="633361"/>
                  </a:lnTo>
                  <a:lnTo>
                    <a:pt x="4124439" y="632701"/>
                  </a:lnTo>
                  <a:close/>
                </a:path>
                <a:path w="5645150" h="3719829">
                  <a:moveTo>
                    <a:pt x="4137799" y="3604895"/>
                  </a:moveTo>
                  <a:lnTo>
                    <a:pt x="4133964" y="3605619"/>
                  </a:lnTo>
                  <a:lnTo>
                    <a:pt x="4135450" y="3605466"/>
                  </a:lnTo>
                  <a:lnTo>
                    <a:pt x="4136809" y="3605238"/>
                  </a:lnTo>
                  <a:lnTo>
                    <a:pt x="4137799" y="3604895"/>
                  </a:lnTo>
                  <a:close/>
                </a:path>
                <a:path w="5645150" h="3719829">
                  <a:moveTo>
                    <a:pt x="4230154" y="510006"/>
                  </a:moveTo>
                  <a:lnTo>
                    <a:pt x="4225150" y="518058"/>
                  </a:lnTo>
                  <a:lnTo>
                    <a:pt x="4228465" y="514159"/>
                  </a:lnTo>
                  <a:lnTo>
                    <a:pt x="4229151" y="512762"/>
                  </a:lnTo>
                  <a:lnTo>
                    <a:pt x="4229709" y="511378"/>
                  </a:lnTo>
                  <a:lnTo>
                    <a:pt x="4230154" y="510006"/>
                  </a:lnTo>
                  <a:close/>
                </a:path>
                <a:path w="5645150" h="3719829">
                  <a:moveTo>
                    <a:pt x="4241190" y="509435"/>
                  </a:moveTo>
                  <a:lnTo>
                    <a:pt x="4234675" y="509435"/>
                  </a:lnTo>
                  <a:lnTo>
                    <a:pt x="4233608" y="517004"/>
                  </a:lnTo>
                  <a:lnTo>
                    <a:pt x="4241190" y="509435"/>
                  </a:lnTo>
                  <a:close/>
                </a:path>
                <a:path w="5645150" h="3719829">
                  <a:moveTo>
                    <a:pt x="4242498" y="511962"/>
                  </a:moveTo>
                  <a:lnTo>
                    <a:pt x="4234116" y="522135"/>
                  </a:lnTo>
                  <a:lnTo>
                    <a:pt x="4232884" y="522135"/>
                  </a:lnTo>
                  <a:lnTo>
                    <a:pt x="4233608" y="517004"/>
                  </a:lnTo>
                  <a:lnTo>
                    <a:pt x="4228465" y="522135"/>
                  </a:lnTo>
                  <a:lnTo>
                    <a:pt x="4226407" y="522135"/>
                  </a:lnTo>
                  <a:lnTo>
                    <a:pt x="4222915" y="534835"/>
                  </a:lnTo>
                  <a:lnTo>
                    <a:pt x="4216006" y="534835"/>
                  </a:lnTo>
                  <a:lnTo>
                    <a:pt x="4203585" y="547535"/>
                  </a:lnTo>
                  <a:lnTo>
                    <a:pt x="4190885" y="560235"/>
                  </a:lnTo>
                  <a:lnTo>
                    <a:pt x="4176941" y="585635"/>
                  </a:lnTo>
                  <a:lnTo>
                    <a:pt x="4160761" y="598335"/>
                  </a:lnTo>
                  <a:lnTo>
                    <a:pt x="4171137" y="598335"/>
                  </a:lnTo>
                  <a:lnTo>
                    <a:pt x="4161917" y="611035"/>
                  </a:lnTo>
                  <a:lnTo>
                    <a:pt x="4159681" y="611035"/>
                  </a:lnTo>
                  <a:lnTo>
                    <a:pt x="4156621" y="611035"/>
                  </a:lnTo>
                  <a:lnTo>
                    <a:pt x="4152646" y="611035"/>
                  </a:lnTo>
                  <a:lnTo>
                    <a:pt x="4151452" y="623735"/>
                  </a:lnTo>
                  <a:lnTo>
                    <a:pt x="4148150" y="623735"/>
                  </a:lnTo>
                  <a:lnTo>
                    <a:pt x="4150652" y="611035"/>
                  </a:lnTo>
                  <a:lnTo>
                    <a:pt x="4143260" y="623735"/>
                  </a:lnTo>
                  <a:lnTo>
                    <a:pt x="4135818" y="623735"/>
                  </a:lnTo>
                  <a:lnTo>
                    <a:pt x="4129240" y="636435"/>
                  </a:lnTo>
                  <a:lnTo>
                    <a:pt x="4126509" y="636435"/>
                  </a:lnTo>
                  <a:lnTo>
                    <a:pt x="4120007" y="649135"/>
                  </a:lnTo>
                  <a:lnTo>
                    <a:pt x="4111269" y="661835"/>
                  </a:lnTo>
                  <a:lnTo>
                    <a:pt x="4101147" y="661835"/>
                  </a:lnTo>
                  <a:lnTo>
                    <a:pt x="4097401" y="674535"/>
                  </a:lnTo>
                  <a:lnTo>
                    <a:pt x="4088460" y="674535"/>
                  </a:lnTo>
                  <a:lnTo>
                    <a:pt x="4087634" y="687235"/>
                  </a:lnTo>
                  <a:lnTo>
                    <a:pt x="4077868" y="687235"/>
                  </a:lnTo>
                  <a:lnTo>
                    <a:pt x="4067937" y="699935"/>
                  </a:lnTo>
                  <a:lnTo>
                    <a:pt x="4054983" y="712635"/>
                  </a:lnTo>
                  <a:lnTo>
                    <a:pt x="4048912" y="721182"/>
                  </a:lnTo>
                  <a:lnTo>
                    <a:pt x="4045966" y="725335"/>
                  </a:lnTo>
                  <a:lnTo>
                    <a:pt x="4049014" y="725335"/>
                  </a:lnTo>
                  <a:lnTo>
                    <a:pt x="4026395" y="750735"/>
                  </a:lnTo>
                  <a:lnTo>
                    <a:pt x="4001960" y="776135"/>
                  </a:lnTo>
                  <a:lnTo>
                    <a:pt x="3977068" y="801535"/>
                  </a:lnTo>
                  <a:lnTo>
                    <a:pt x="3953192" y="826935"/>
                  </a:lnTo>
                  <a:lnTo>
                    <a:pt x="3952532" y="826935"/>
                  </a:lnTo>
                  <a:lnTo>
                    <a:pt x="3938155" y="839635"/>
                  </a:lnTo>
                  <a:lnTo>
                    <a:pt x="3923284" y="852335"/>
                  </a:lnTo>
                  <a:lnTo>
                    <a:pt x="3909491" y="865035"/>
                  </a:lnTo>
                  <a:lnTo>
                    <a:pt x="3898328" y="877735"/>
                  </a:lnTo>
                  <a:lnTo>
                    <a:pt x="3892537" y="877735"/>
                  </a:lnTo>
                  <a:lnTo>
                    <a:pt x="3883418" y="890435"/>
                  </a:lnTo>
                  <a:lnTo>
                    <a:pt x="3876230" y="890435"/>
                  </a:lnTo>
                  <a:lnTo>
                    <a:pt x="3869194" y="903135"/>
                  </a:lnTo>
                  <a:lnTo>
                    <a:pt x="3882402" y="903135"/>
                  </a:lnTo>
                  <a:lnTo>
                    <a:pt x="3889464" y="890435"/>
                  </a:lnTo>
                  <a:lnTo>
                    <a:pt x="3914546" y="867600"/>
                  </a:lnTo>
                  <a:lnTo>
                    <a:pt x="3915600" y="865035"/>
                  </a:lnTo>
                  <a:lnTo>
                    <a:pt x="3917353" y="865035"/>
                  </a:lnTo>
                  <a:lnTo>
                    <a:pt x="3927144" y="865035"/>
                  </a:lnTo>
                  <a:lnTo>
                    <a:pt x="3941534" y="852335"/>
                  </a:lnTo>
                  <a:lnTo>
                    <a:pt x="3955288" y="839635"/>
                  </a:lnTo>
                  <a:lnTo>
                    <a:pt x="3952367" y="839635"/>
                  </a:lnTo>
                  <a:lnTo>
                    <a:pt x="3970959" y="826935"/>
                  </a:lnTo>
                  <a:lnTo>
                    <a:pt x="3990187" y="801535"/>
                  </a:lnTo>
                  <a:lnTo>
                    <a:pt x="4011168" y="776135"/>
                  </a:lnTo>
                  <a:lnTo>
                    <a:pt x="4035006" y="750735"/>
                  </a:lnTo>
                  <a:lnTo>
                    <a:pt x="4031627" y="763435"/>
                  </a:lnTo>
                  <a:lnTo>
                    <a:pt x="4043870" y="750735"/>
                  </a:lnTo>
                  <a:lnTo>
                    <a:pt x="4070934" y="725335"/>
                  </a:lnTo>
                  <a:lnTo>
                    <a:pt x="4083367" y="712635"/>
                  </a:lnTo>
                  <a:lnTo>
                    <a:pt x="4086491" y="699935"/>
                  </a:lnTo>
                  <a:lnTo>
                    <a:pt x="4088523" y="699935"/>
                  </a:lnTo>
                  <a:lnTo>
                    <a:pt x="4123283" y="661835"/>
                  </a:lnTo>
                  <a:lnTo>
                    <a:pt x="4153433" y="623735"/>
                  </a:lnTo>
                  <a:lnTo>
                    <a:pt x="4182199" y="598335"/>
                  </a:lnTo>
                  <a:lnTo>
                    <a:pt x="4203065" y="572338"/>
                  </a:lnTo>
                  <a:lnTo>
                    <a:pt x="4202811" y="572935"/>
                  </a:lnTo>
                  <a:lnTo>
                    <a:pt x="4206468" y="572935"/>
                  </a:lnTo>
                  <a:lnTo>
                    <a:pt x="4216959" y="560235"/>
                  </a:lnTo>
                  <a:lnTo>
                    <a:pt x="4227449" y="547535"/>
                  </a:lnTo>
                  <a:lnTo>
                    <a:pt x="4237939" y="534835"/>
                  </a:lnTo>
                  <a:lnTo>
                    <a:pt x="4232580" y="534835"/>
                  </a:lnTo>
                  <a:lnTo>
                    <a:pt x="4224337" y="547535"/>
                  </a:lnTo>
                  <a:lnTo>
                    <a:pt x="4227512" y="534835"/>
                  </a:lnTo>
                  <a:lnTo>
                    <a:pt x="4232135" y="534835"/>
                  </a:lnTo>
                  <a:lnTo>
                    <a:pt x="4237710" y="522135"/>
                  </a:lnTo>
                  <a:lnTo>
                    <a:pt x="4242498" y="511962"/>
                  </a:lnTo>
                  <a:close/>
                </a:path>
                <a:path w="5645150" h="3719829">
                  <a:moveTo>
                    <a:pt x="4243692" y="509435"/>
                  </a:moveTo>
                  <a:lnTo>
                    <a:pt x="4242498" y="511962"/>
                  </a:lnTo>
                  <a:lnTo>
                    <a:pt x="4242867" y="511517"/>
                  </a:lnTo>
                  <a:lnTo>
                    <a:pt x="4243692" y="509435"/>
                  </a:lnTo>
                  <a:close/>
                </a:path>
                <a:path w="5645150" h="3719829">
                  <a:moveTo>
                    <a:pt x="4302087" y="447573"/>
                  </a:moveTo>
                  <a:lnTo>
                    <a:pt x="4295356" y="457060"/>
                  </a:lnTo>
                  <a:lnTo>
                    <a:pt x="4294530" y="458635"/>
                  </a:lnTo>
                  <a:lnTo>
                    <a:pt x="4299521" y="458635"/>
                  </a:lnTo>
                  <a:lnTo>
                    <a:pt x="4302087" y="447573"/>
                  </a:lnTo>
                  <a:close/>
                </a:path>
                <a:path w="5645150" h="3719829">
                  <a:moveTo>
                    <a:pt x="4320133" y="420535"/>
                  </a:moveTo>
                  <a:lnTo>
                    <a:pt x="4317365" y="420535"/>
                  </a:lnTo>
                  <a:lnTo>
                    <a:pt x="4302277" y="433235"/>
                  </a:lnTo>
                  <a:lnTo>
                    <a:pt x="4283570" y="458635"/>
                  </a:lnTo>
                  <a:lnTo>
                    <a:pt x="4266628" y="471335"/>
                  </a:lnTo>
                  <a:lnTo>
                    <a:pt x="4263174" y="484035"/>
                  </a:lnTo>
                  <a:lnTo>
                    <a:pt x="4255046" y="496735"/>
                  </a:lnTo>
                  <a:lnTo>
                    <a:pt x="4242867" y="511517"/>
                  </a:lnTo>
                  <a:lnTo>
                    <a:pt x="4238650" y="522135"/>
                  </a:lnTo>
                  <a:lnTo>
                    <a:pt x="4247502" y="522135"/>
                  </a:lnTo>
                  <a:lnTo>
                    <a:pt x="4254068" y="509435"/>
                  </a:lnTo>
                  <a:lnTo>
                    <a:pt x="4252874" y="509435"/>
                  </a:lnTo>
                  <a:lnTo>
                    <a:pt x="4261624" y="496735"/>
                  </a:lnTo>
                  <a:lnTo>
                    <a:pt x="4265587" y="496735"/>
                  </a:lnTo>
                  <a:lnTo>
                    <a:pt x="4277182" y="471335"/>
                  </a:lnTo>
                  <a:lnTo>
                    <a:pt x="4276953" y="484035"/>
                  </a:lnTo>
                  <a:lnTo>
                    <a:pt x="4282821" y="471335"/>
                  </a:lnTo>
                  <a:lnTo>
                    <a:pt x="4288536" y="458635"/>
                  </a:lnTo>
                  <a:lnTo>
                    <a:pt x="4294238" y="458635"/>
                  </a:lnTo>
                  <a:lnTo>
                    <a:pt x="4295356" y="457060"/>
                  </a:lnTo>
                  <a:lnTo>
                    <a:pt x="4301198" y="445935"/>
                  </a:lnTo>
                  <a:lnTo>
                    <a:pt x="4302468" y="445935"/>
                  </a:lnTo>
                  <a:lnTo>
                    <a:pt x="4302087" y="447573"/>
                  </a:lnTo>
                  <a:lnTo>
                    <a:pt x="4303255" y="445935"/>
                  </a:lnTo>
                  <a:lnTo>
                    <a:pt x="4311599" y="433235"/>
                  </a:lnTo>
                  <a:lnTo>
                    <a:pt x="4320133" y="420535"/>
                  </a:lnTo>
                  <a:close/>
                </a:path>
                <a:path w="5645150" h="3719829">
                  <a:moveTo>
                    <a:pt x="4322737" y="3477374"/>
                  </a:moveTo>
                  <a:lnTo>
                    <a:pt x="4320718" y="3481832"/>
                  </a:lnTo>
                  <a:lnTo>
                    <a:pt x="4318724" y="3487890"/>
                  </a:lnTo>
                  <a:lnTo>
                    <a:pt x="4316857" y="3493884"/>
                  </a:lnTo>
                  <a:lnTo>
                    <a:pt x="4318711" y="3488334"/>
                  </a:lnTo>
                  <a:lnTo>
                    <a:pt x="4320464" y="3482746"/>
                  </a:lnTo>
                  <a:lnTo>
                    <a:pt x="4322737" y="3477374"/>
                  </a:lnTo>
                  <a:close/>
                </a:path>
                <a:path w="5645150" h="3719829">
                  <a:moveTo>
                    <a:pt x="4330141" y="3499167"/>
                  </a:moveTo>
                  <a:lnTo>
                    <a:pt x="4329887" y="3499472"/>
                  </a:lnTo>
                  <a:lnTo>
                    <a:pt x="4329125" y="3501936"/>
                  </a:lnTo>
                  <a:lnTo>
                    <a:pt x="4330141" y="3499167"/>
                  </a:lnTo>
                  <a:close/>
                </a:path>
                <a:path w="5645150" h="3719829">
                  <a:moveTo>
                    <a:pt x="4331309" y="3495294"/>
                  </a:moveTo>
                  <a:lnTo>
                    <a:pt x="4330966" y="3495865"/>
                  </a:lnTo>
                  <a:lnTo>
                    <a:pt x="4330776" y="3496259"/>
                  </a:lnTo>
                  <a:lnTo>
                    <a:pt x="4330662" y="3497554"/>
                  </a:lnTo>
                  <a:lnTo>
                    <a:pt x="4330141" y="3499167"/>
                  </a:lnTo>
                  <a:lnTo>
                    <a:pt x="4330497" y="3498735"/>
                  </a:lnTo>
                  <a:lnTo>
                    <a:pt x="4331309" y="3495294"/>
                  </a:lnTo>
                  <a:close/>
                </a:path>
                <a:path w="5645150" h="3719829">
                  <a:moveTo>
                    <a:pt x="4335361" y="3600208"/>
                  </a:moveTo>
                  <a:lnTo>
                    <a:pt x="4335348" y="3599573"/>
                  </a:lnTo>
                  <a:lnTo>
                    <a:pt x="4334992" y="3597681"/>
                  </a:lnTo>
                  <a:lnTo>
                    <a:pt x="4334891" y="3598291"/>
                  </a:lnTo>
                  <a:lnTo>
                    <a:pt x="4335221" y="3600361"/>
                  </a:lnTo>
                  <a:lnTo>
                    <a:pt x="4335361" y="3600208"/>
                  </a:lnTo>
                  <a:close/>
                </a:path>
                <a:path w="5645150" h="3719829">
                  <a:moveTo>
                    <a:pt x="4351833" y="3421215"/>
                  </a:moveTo>
                  <a:lnTo>
                    <a:pt x="4344987" y="3430803"/>
                  </a:lnTo>
                  <a:lnTo>
                    <a:pt x="4347159" y="3428492"/>
                  </a:lnTo>
                  <a:lnTo>
                    <a:pt x="4349191" y="3425901"/>
                  </a:lnTo>
                  <a:lnTo>
                    <a:pt x="4351172" y="3423170"/>
                  </a:lnTo>
                  <a:lnTo>
                    <a:pt x="4351426" y="3422472"/>
                  </a:lnTo>
                  <a:lnTo>
                    <a:pt x="4351756" y="3421723"/>
                  </a:lnTo>
                  <a:lnTo>
                    <a:pt x="4351833" y="3421215"/>
                  </a:lnTo>
                  <a:close/>
                </a:path>
                <a:path w="5645150" h="3719829">
                  <a:moveTo>
                    <a:pt x="4376153" y="3409251"/>
                  </a:moveTo>
                  <a:lnTo>
                    <a:pt x="4374718" y="3410610"/>
                  </a:lnTo>
                  <a:lnTo>
                    <a:pt x="4374134" y="3411461"/>
                  </a:lnTo>
                  <a:lnTo>
                    <a:pt x="4373435" y="3412464"/>
                  </a:lnTo>
                  <a:lnTo>
                    <a:pt x="4372838" y="3413353"/>
                  </a:lnTo>
                  <a:lnTo>
                    <a:pt x="4376153" y="3409251"/>
                  </a:lnTo>
                  <a:close/>
                </a:path>
                <a:path w="5645150" h="3719829">
                  <a:moveTo>
                    <a:pt x="4389285" y="324789"/>
                  </a:moveTo>
                  <a:lnTo>
                    <a:pt x="4388294" y="325005"/>
                  </a:lnTo>
                  <a:lnTo>
                    <a:pt x="4385208" y="327660"/>
                  </a:lnTo>
                  <a:lnTo>
                    <a:pt x="4383494" y="328828"/>
                  </a:lnTo>
                  <a:lnTo>
                    <a:pt x="4379569" y="334467"/>
                  </a:lnTo>
                  <a:lnTo>
                    <a:pt x="4378109" y="336981"/>
                  </a:lnTo>
                  <a:lnTo>
                    <a:pt x="4379646" y="335940"/>
                  </a:lnTo>
                  <a:lnTo>
                    <a:pt x="4384751" y="330885"/>
                  </a:lnTo>
                  <a:lnTo>
                    <a:pt x="4389285" y="324789"/>
                  </a:lnTo>
                  <a:close/>
                </a:path>
                <a:path w="5645150" h="3719829">
                  <a:moveTo>
                    <a:pt x="4397387" y="343052"/>
                  </a:moveTo>
                  <a:lnTo>
                    <a:pt x="4396587" y="344335"/>
                  </a:lnTo>
                  <a:lnTo>
                    <a:pt x="4396981" y="344335"/>
                  </a:lnTo>
                  <a:lnTo>
                    <a:pt x="4397387" y="343052"/>
                  </a:lnTo>
                  <a:close/>
                </a:path>
                <a:path w="5645150" h="3719829">
                  <a:moveTo>
                    <a:pt x="4404398" y="331635"/>
                  </a:moveTo>
                  <a:lnTo>
                    <a:pt x="4399559" y="335991"/>
                  </a:lnTo>
                  <a:lnTo>
                    <a:pt x="4397387" y="343052"/>
                  </a:lnTo>
                  <a:lnTo>
                    <a:pt x="4404398" y="331635"/>
                  </a:lnTo>
                  <a:close/>
                </a:path>
                <a:path w="5645150" h="3719829">
                  <a:moveTo>
                    <a:pt x="4410646" y="306235"/>
                  </a:moveTo>
                  <a:lnTo>
                    <a:pt x="4410214" y="306235"/>
                  </a:lnTo>
                  <a:lnTo>
                    <a:pt x="4409668" y="308063"/>
                  </a:lnTo>
                  <a:lnTo>
                    <a:pt x="4410646" y="306235"/>
                  </a:lnTo>
                  <a:close/>
                </a:path>
                <a:path w="5645150" h="3719829">
                  <a:moveTo>
                    <a:pt x="4459516" y="273659"/>
                  </a:moveTo>
                  <a:lnTo>
                    <a:pt x="4454868" y="280835"/>
                  </a:lnTo>
                  <a:lnTo>
                    <a:pt x="4457319" y="280835"/>
                  </a:lnTo>
                  <a:lnTo>
                    <a:pt x="4459478" y="274866"/>
                  </a:lnTo>
                  <a:lnTo>
                    <a:pt x="4459516" y="273659"/>
                  </a:lnTo>
                  <a:close/>
                </a:path>
                <a:path w="5645150" h="3719829">
                  <a:moveTo>
                    <a:pt x="4476394" y="228346"/>
                  </a:moveTo>
                  <a:lnTo>
                    <a:pt x="4472851" y="231038"/>
                  </a:lnTo>
                  <a:lnTo>
                    <a:pt x="4470400" y="232498"/>
                  </a:lnTo>
                  <a:lnTo>
                    <a:pt x="4470666" y="231089"/>
                  </a:lnTo>
                  <a:lnTo>
                    <a:pt x="4475302" y="225145"/>
                  </a:lnTo>
                  <a:lnTo>
                    <a:pt x="4463237" y="237401"/>
                  </a:lnTo>
                  <a:lnTo>
                    <a:pt x="4464088" y="237909"/>
                  </a:lnTo>
                  <a:lnTo>
                    <a:pt x="4465155" y="239026"/>
                  </a:lnTo>
                  <a:lnTo>
                    <a:pt x="4453750" y="253085"/>
                  </a:lnTo>
                  <a:lnTo>
                    <a:pt x="4476394" y="228346"/>
                  </a:lnTo>
                  <a:close/>
                </a:path>
                <a:path w="5645150" h="3719829">
                  <a:moveTo>
                    <a:pt x="4485868" y="3704031"/>
                  </a:moveTo>
                  <a:lnTo>
                    <a:pt x="4481334" y="3702443"/>
                  </a:lnTo>
                  <a:lnTo>
                    <a:pt x="4483112" y="3703129"/>
                  </a:lnTo>
                  <a:lnTo>
                    <a:pt x="4484586" y="3703637"/>
                  </a:lnTo>
                  <a:lnTo>
                    <a:pt x="4485868" y="3704031"/>
                  </a:lnTo>
                  <a:close/>
                </a:path>
                <a:path w="5645150" h="3719829">
                  <a:moveTo>
                    <a:pt x="4555147" y="3713645"/>
                  </a:moveTo>
                  <a:lnTo>
                    <a:pt x="4553483" y="3713467"/>
                  </a:lnTo>
                  <a:lnTo>
                    <a:pt x="4551692" y="3713365"/>
                  </a:lnTo>
                  <a:lnTo>
                    <a:pt x="4551908" y="3713403"/>
                  </a:lnTo>
                  <a:lnTo>
                    <a:pt x="4552188" y="3713467"/>
                  </a:lnTo>
                  <a:lnTo>
                    <a:pt x="4555147" y="3713645"/>
                  </a:lnTo>
                  <a:close/>
                </a:path>
                <a:path w="5645150" h="3719829">
                  <a:moveTo>
                    <a:pt x="4582871" y="115735"/>
                  </a:moveTo>
                  <a:lnTo>
                    <a:pt x="4580483" y="117614"/>
                  </a:lnTo>
                  <a:lnTo>
                    <a:pt x="4580763" y="115735"/>
                  </a:lnTo>
                  <a:lnTo>
                    <a:pt x="4579429" y="118452"/>
                  </a:lnTo>
                  <a:lnTo>
                    <a:pt x="4566793" y="128435"/>
                  </a:lnTo>
                  <a:lnTo>
                    <a:pt x="4554906" y="153835"/>
                  </a:lnTo>
                  <a:lnTo>
                    <a:pt x="4545660" y="153835"/>
                  </a:lnTo>
                  <a:lnTo>
                    <a:pt x="4537468" y="166535"/>
                  </a:lnTo>
                  <a:lnTo>
                    <a:pt x="4539158" y="166535"/>
                  </a:lnTo>
                  <a:lnTo>
                    <a:pt x="4525962" y="179235"/>
                  </a:lnTo>
                  <a:lnTo>
                    <a:pt x="4524870" y="179235"/>
                  </a:lnTo>
                  <a:lnTo>
                    <a:pt x="4525594" y="191935"/>
                  </a:lnTo>
                  <a:lnTo>
                    <a:pt x="4517834" y="191935"/>
                  </a:lnTo>
                  <a:lnTo>
                    <a:pt x="4496333" y="204635"/>
                  </a:lnTo>
                  <a:lnTo>
                    <a:pt x="4495698" y="217335"/>
                  </a:lnTo>
                  <a:lnTo>
                    <a:pt x="4485919" y="230035"/>
                  </a:lnTo>
                  <a:lnTo>
                    <a:pt x="4483862" y="230035"/>
                  </a:lnTo>
                  <a:lnTo>
                    <a:pt x="4469993" y="242735"/>
                  </a:lnTo>
                  <a:lnTo>
                    <a:pt x="4455985" y="268135"/>
                  </a:lnTo>
                  <a:lnTo>
                    <a:pt x="4443882" y="280835"/>
                  </a:lnTo>
                  <a:lnTo>
                    <a:pt x="4436770" y="280835"/>
                  </a:lnTo>
                  <a:lnTo>
                    <a:pt x="4430052" y="293535"/>
                  </a:lnTo>
                  <a:lnTo>
                    <a:pt x="4422622" y="293535"/>
                  </a:lnTo>
                  <a:lnTo>
                    <a:pt x="4413885" y="306235"/>
                  </a:lnTo>
                  <a:lnTo>
                    <a:pt x="4408182" y="313055"/>
                  </a:lnTo>
                  <a:lnTo>
                    <a:pt x="4409668" y="308063"/>
                  </a:lnTo>
                  <a:lnTo>
                    <a:pt x="4404830" y="317068"/>
                  </a:lnTo>
                  <a:lnTo>
                    <a:pt x="4403280" y="318935"/>
                  </a:lnTo>
                  <a:lnTo>
                    <a:pt x="4403839" y="318935"/>
                  </a:lnTo>
                  <a:lnTo>
                    <a:pt x="4397400" y="331635"/>
                  </a:lnTo>
                  <a:lnTo>
                    <a:pt x="4387012" y="331635"/>
                  </a:lnTo>
                  <a:lnTo>
                    <a:pt x="4375467" y="344335"/>
                  </a:lnTo>
                  <a:lnTo>
                    <a:pt x="4365574" y="357035"/>
                  </a:lnTo>
                  <a:lnTo>
                    <a:pt x="4362551" y="369735"/>
                  </a:lnTo>
                  <a:lnTo>
                    <a:pt x="4352252" y="382435"/>
                  </a:lnTo>
                  <a:lnTo>
                    <a:pt x="4338091" y="395135"/>
                  </a:lnTo>
                  <a:lnTo>
                    <a:pt x="4323473" y="420535"/>
                  </a:lnTo>
                  <a:lnTo>
                    <a:pt x="4325569" y="420535"/>
                  </a:lnTo>
                  <a:lnTo>
                    <a:pt x="4316107" y="433235"/>
                  </a:lnTo>
                  <a:lnTo>
                    <a:pt x="4321099" y="433235"/>
                  </a:lnTo>
                  <a:lnTo>
                    <a:pt x="4327017" y="420535"/>
                  </a:lnTo>
                  <a:lnTo>
                    <a:pt x="4331932" y="420535"/>
                  </a:lnTo>
                  <a:lnTo>
                    <a:pt x="4338040" y="407835"/>
                  </a:lnTo>
                  <a:lnTo>
                    <a:pt x="4337037" y="407835"/>
                  </a:lnTo>
                  <a:lnTo>
                    <a:pt x="4345521" y="398526"/>
                  </a:lnTo>
                  <a:lnTo>
                    <a:pt x="4350626" y="393128"/>
                  </a:lnTo>
                  <a:lnTo>
                    <a:pt x="4347896" y="395909"/>
                  </a:lnTo>
                  <a:lnTo>
                    <a:pt x="4360176" y="382435"/>
                  </a:lnTo>
                  <a:lnTo>
                    <a:pt x="4353903" y="395135"/>
                  </a:lnTo>
                  <a:lnTo>
                    <a:pt x="4363707" y="382435"/>
                  </a:lnTo>
                  <a:lnTo>
                    <a:pt x="4376267" y="357035"/>
                  </a:lnTo>
                  <a:lnTo>
                    <a:pt x="4399559" y="335991"/>
                  </a:lnTo>
                  <a:lnTo>
                    <a:pt x="4400893" y="331635"/>
                  </a:lnTo>
                  <a:lnTo>
                    <a:pt x="4404398" y="331635"/>
                  </a:lnTo>
                  <a:lnTo>
                    <a:pt x="4413580" y="331635"/>
                  </a:lnTo>
                  <a:lnTo>
                    <a:pt x="4416958" y="318935"/>
                  </a:lnTo>
                  <a:lnTo>
                    <a:pt x="4424223" y="318935"/>
                  </a:lnTo>
                  <a:lnTo>
                    <a:pt x="4431627" y="306235"/>
                  </a:lnTo>
                  <a:lnTo>
                    <a:pt x="4439691" y="293535"/>
                  </a:lnTo>
                  <a:lnTo>
                    <a:pt x="4448365" y="280835"/>
                  </a:lnTo>
                  <a:lnTo>
                    <a:pt x="4449800" y="280835"/>
                  </a:lnTo>
                  <a:lnTo>
                    <a:pt x="4459706" y="268135"/>
                  </a:lnTo>
                  <a:lnTo>
                    <a:pt x="4459516" y="273659"/>
                  </a:lnTo>
                  <a:lnTo>
                    <a:pt x="4460405" y="272288"/>
                  </a:lnTo>
                  <a:lnTo>
                    <a:pt x="4459478" y="274866"/>
                  </a:lnTo>
                  <a:lnTo>
                    <a:pt x="4459262" y="280835"/>
                  </a:lnTo>
                  <a:lnTo>
                    <a:pt x="4464075" y="268135"/>
                  </a:lnTo>
                  <a:lnTo>
                    <a:pt x="4463097" y="268135"/>
                  </a:lnTo>
                  <a:lnTo>
                    <a:pt x="4471327" y="255435"/>
                  </a:lnTo>
                  <a:lnTo>
                    <a:pt x="4491609" y="230035"/>
                  </a:lnTo>
                  <a:lnTo>
                    <a:pt x="4513592" y="217335"/>
                  </a:lnTo>
                  <a:lnTo>
                    <a:pt x="4535106" y="179235"/>
                  </a:lnTo>
                  <a:lnTo>
                    <a:pt x="4550524" y="166535"/>
                  </a:lnTo>
                  <a:lnTo>
                    <a:pt x="4561535" y="153835"/>
                  </a:lnTo>
                  <a:lnTo>
                    <a:pt x="4572317" y="141135"/>
                  </a:lnTo>
                  <a:lnTo>
                    <a:pt x="4579683" y="128435"/>
                  </a:lnTo>
                  <a:lnTo>
                    <a:pt x="4580953" y="126250"/>
                  </a:lnTo>
                  <a:lnTo>
                    <a:pt x="4578921" y="128435"/>
                  </a:lnTo>
                  <a:lnTo>
                    <a:pt x="4580153" y="119875"/>
                  </a:lnTo>
                  <a:lnTo>
                    <a:pt x="4582871" y="115735"/>
                  </a:lnTo>
                  <a:close/>
                </a:path>
                <a:path w="5645150" h="3719829">
                  <a:moveTo>
                    <a:pt x="4588573" y="115735"/>
                  </a:moveTo>
                  <a:lnTo>
                    <a:pt x="4587062" y="115735"/>
                  </a:lnTo>
                  <a:lnTo>
                    <a:pt x="4580953" y="126250"/>
                  </a:lnTo>
                  <a:lnTo>
                    <a:pt x="4587545" y="119189"/>
                  </a:lnTo>
                  <a:lnTo>
                    <a:pt x="4588573" y="115735"/>
                  </a:lnTo>
                  <a:close/>
                </a:path>
                <a:path w="5645150" h="3719829">
                  <a:moveTo>
                    <a:pt x="4601718" y="110159"/>
                  </a:moveTo>
                  <a:lnTo>
                    <a:pt x="4596904" y="115722"/>
                  </a:lnTo>
                  <a:lnTo>
                    <a:pt x="4588967" y="123075"/>
                  </a:lnTo>
                  <a:lnTo>
                    <a:pt x="4585411" y="126415"/>
                  </a:lnTo>
                  <a:lnTo>
                    <a:pt x="4585970" y="124510"/>
                  </a:lnTo>
                  <a:lnTo>
                    <a:pt x="4582769" y="128435"/>
                  </a:lnTo>
                  <a:lnTo>
                    <a:pt x="4583239" y="128435"/>
                  </a:lnTo>
                  <a:lnTo>
                    <a:pt x="4580699" y="130822"/>
                  </a:lnTo>
                  <a:lnTo>
                    <a:pt x="4574883" y="137629"/>
                  </a:lnTo>
                  <a:lnTo>
                    <a:pt x="4580661" y="132130"/>
                  </a:lnTo>
                  <a:lnTo>
                    <a:pt x="4584687" y="128435"/>
                  </a:lnTo>
                  <a:lnTo>
                    <a:pt x="4584814" y="128435"/>
                  </a:lnTo>
                  <a:lnTo>
                    <a:pt x="4584852" y="128295"/>
                  </a:lnTo>
                  <a:lnTo>
                    <a:pt x="4587468" y="125895"/>
                  </a:lnTo>
                  <a:lnTo>
                    <a:pt x="4594644" y="119024"/>
                  </a:lnTo>
                  <a:lnTo>
                    <a:pt x="4601476" y="111645"/>
                  </a:lnTo>
                  <a:lnTo>
                    <a:pt x="4601718" y="110159"/>
                  </a:lnTo>
                  <a:close/>
                </a:path>
                <a:path w="5645150" h="3719829">
                  <a:moveTo>
                    <a:pt x="4602226" y="108775"/>
                  </a:moveTo>
                  <a:lnTo>
                    <a:pt x="4601972" y="108331"/>
                  </a:lnTo>
                  <a:lnTo>
                    <a:pt x="4601718" y="110159"/>
                  </a:lnTo>
                  <a:lnTo>
                    <a:pt x="4602124" y="109423"/>
                  </a:lnTo>
                  <a:lnTo>
                    <a:pt x="4602226" y="108775"/>
                  </a:lnTo>
                  <a:close/>
                </a:path>
                <a:path w="5645150" h="3719829">
                  <a:moveTo>
                    <a:pt x="4614545" y="90335"/>
                  </a:moveTo>
                  <a:lnTo>
                    <a:pt x="4606379" y="90335"/>
                  </a:lnTo>
                  <a:lnTo>
                    <a:pt x="4601972" y="103035"/>
                  </a:lnTo>
                  <a:lnTo>
                    <a:pt x="4597920" y="103035"/>
                  </a:lnTo>
                  <a:lnTo>
                    <a:pt x="4590847" y="115735"/>
                  </a:lnTo>
                  <a:lnTo>
                    <a:pt x="4587545" y="119189"/>
                  </a:lnTo>
                  <a:lnTo>
                    <a:pt x="4585970" y="124510"/>
                  </a:lnTo>
                  <a:lnTo>
                    <a:pt x="4593158" y="115735"/>
                  </a:lnTo>
                  <a:lnTo>
                    <a:pt x="4602416" y="103035"/>
                  </a:lnTo>
                  <a:lnTo>
                    <a:pt x="4605833" y="103035"/>
                  </a:lnTo>
                  <a:lnTo>
                    <a:pt x="4614545" y="90335"/>
                  </a:lnTo>
                  <a:close/>
                </a:path>
                <a:path w="5645150" h="3719829">
                  <a:moveTo>
                    <a:pt x="4631702" y="77647"/>
                  </a:moveTo>
                  <a:lnTo>
                    <a:pt x="4615243" y="90335"/>
                  </a:lnTo>
                  <a:lnTo>
                    <a:pt x="4610366" y="103035"/>
                  </a:lnTo>
                  <a:lnTo>
                    <a:pt x="4611230" y="103035"/>
                  </a:lnTo>
                  <a:lnTo>
                    <a:pt x="4620272" y="90335"/>
                  </a:lnTo>
                  <a:lnTo>
                    <a:pt x="4626381" y="90335"/>
                  </a:lnTo>
                  <a:lnTo>
                    <a:pt x="4631702" y="77647"/>
                  </a:lnTo>
                  <a:close/>
                </a:path>
                <a:path w="5645150" h="3719829">
                  <a:moveTo>
                    <a:pt x="4643640" y="69786"/>
                  </a:moveTo>
                  <a:lnTo>
                    <a:pt x="4638230" y="77635"/>
                  </a:lnTo>
                  <a:lnTo>
                    <a:pt x="4642536" y="77635"/>
                  </a:lnTo>
                  <a:lnTo>
                    <a:pt x="4643640" y="69786"/>
                  </a:lnTo>
                  <a:close/>
                </a:path>
                <a:path w="5645150" h="3719829">
                  <a:moveTo>
                    <a:pt x="4654258" y="54406"/>
                  </a:moveTo>
                  <a:lnTo>
                    <a:pt x="4641723" y="64935"/>
                  </a:lnTo>
                  <a:lnTo>
                    <a:pt x="4627080" y="77635"/>
                  </a:lnTo>
                  <a:lnTo>
                    <a:pt x="4637964" y="77635"/>
                  </a:lnTo>
                  <a:lnTo>
                    <a:pt x="4643869" y="68211"/>
                  </a:lnTo>
                  <a:lnTo>
                    <a:pt x="4643640" y="69786"/>
                  </a:lnTo>
                  <a:lnTo>
                    <a:pt x="4646993" y="64935"/>
                  </a:lnTo>
                  <a:lnTo>
                    <a:pt x="4654258" y="54406"/>
                  </a:lnTo>
                  <a:close/>
                </a:path>
                <a:path w="5645150" h="3719829">
                  <a:moveTo>
                    <a:pt x="4656848" y="52235"/>
                  </a:moveTo>
                  <a:lnTo>
                    <a:pt x="4655756" y="52235"/>
                  </a:lnTo>
                  <a:lnTo>
                    <a:pt x="4654258" y="54406"/>
                  </a:lnTo>
                  <a:lnTo>
                    <a:pt x="4656848" y="52235"/>
                  </a:lnTo>
                  <a:close/>
                </a:path>
                <a:path w="5645150" h="3719829">
                  <a:moveTo>
                    <a:pt x="4668317" y="3719296"/>
                  </a:moveTo>
                  <a:lnTo>
                    <a:pt x="4666907" y="3719220"/>
                  </a:lnTo>
                  <a:lnTo>
                    <a:pt x="4665510" y="3719195"/>
                  </a:lnTo>
                  <a:lnTo>
                    <a:pt x="4664646" y="3719372"/>
                  </a:lnTo>
                  <a:lnTo>
                    <a:pt x="4665980" y="3719347"/>
                  </a:lnTo>
                  <a:lnTo>
                    <a:pt x="4667097" y="3719322"/>
                  </a:lnTo>
                  <a:lnTo>
                    <a:pt x="4668317" y="3719296"/>
                  </a:lnTo>
                  <a:close/>
                </a:path>
                <a:path w="5645150" h="3719829">
                  <a:moveTo>
                    <a:pt x="4670031" y="45758"/>
                  </a:moveTo>
                  <a:lnTo>
                    <a:pt x="4667110" y="48882"/>
                  </a:lnTo>
                  <a:lnTo>
                    <a:pt x="4664684" y="52235"/>
                  </a:lnTo>
                  <a:lnTo>
                    <a:pt x="4667821" y="52235"/>
                  </a:lnTo>
                  <a:lnTo>
                    <a:pt x="4670031" y="45758"/>
                  </a:lnTo>
                  <a:close/>
                </a:path>
                <a:path w="5645150" h="3719829">
                  <a:moveTo>
                    <a:pt x="4676559" y="38823"/>
                  </a:moveTo>
                  <a:lnTo>
                    <a:pt x="4675873" y="39535"/>
                  </a:lnTo>
                  <a:lnTo>
                    <a:pt x="4676318" y="39535"/>
                  </a:lnTo>
                  <a:lnTo>
                    <a:pt x="4676559" y="38823"/>
                  </a:lnTo>
                  <a:close/>
                </a:path>
                <a:path w="5645150" h="3719829">
                  <a:moveTo>
                    <a:pt x="4704270" y="1435"/>
                  </a:moveTo>
                  <a:lnTo>
                    <a:pt x="4693818" y="14135"/>
                  </a:lnTo>
                  <a:lnTo>
                    <a:pt x="4694618" y="14135"/>
                  </a:lnTo>
                  <a:lnTo>
                    <a:pt x="4686859" y="26835"/>
                  </a:lnTo>
                  <a:lnTo>
                    <a:pt x="4683049" y="26835"/>
                  </a:lnTo>
                  <a:lnTo>
                    <a:pt x="4680661" y="26835"/>
                  </a:lnTo>
                  <a:lnTo>
                    <a:pt x="4679315" y="30797"/>
                  </a:lnTo>
                  <a:lnTo>
                    <a:pt x="4671085" y="39535"/>
                  </a:lnTo>
                  <a:lnTo>
                    <a:pt x="4656848" y="52235"/>
                  </a:lnTo>
                  <a:lnTo>
                    <a:pt x="4663986" y="52235"/>
                  </a:lnTo>
                  <a:lnTo>
                    <a:pt x="4667110" y="48882"/>
                  </a:lnTo>
                  <a:lnTo>
                    <a:pt x="4670615" y="44056"/>
                  </a:lnTo>
                  <a:lnTo>
                    <a:pt x="4670031" y="45758"/>
                  </a:lnTo>
                  <a:lnTo>
                    <a:pt x="4675873" y="39535"/>
                  </a:lnTo>
                  <a:lnTo>
                    <a:pt x="4674082" y="39535"/>
                  </a:lnTo>
                  <a:lnTo>
                    <a:pt x="4678426" y="33388"/>
                  </a:lnTo>
                  <a:lnTo>
                    <a:pt x="4676559" y="38823"/>
                  </a:lnTo>
                  <a:lnTo>
                    <a:pt x="4688370" y="26835"/>
                  </a:lnTo>
                  <a:lnTo>
                    <a:pt x="4698733" y="14135"/>
                  </a:lnTo>
                  <a:lnTo>
                    <a:pt x="4700308" y="10502"/>
                  </a:lnTo>
                  <a:lnTo>
                    <a:pt x="4702467" y="8191"/>
                  </a:lnTo>
                  <a:lnTo>
                    <a:pt x="4700702" y="9855"/>
                  </a:lnTo>
                  <a:lnTo>
                    <a:pt x="4700524" y="10033"/>
                  </a:lnTo>
                  <a:lnTo>
                    <a:pt x="4704270" y="1435"/>
                  </a:lnTo>
                  <a:close/>
                </a:path>
                <a:path w="5645150" h="3719829">
                  <a:moveTo>
                    <a:pt x="4710074" y="0"/>
                  </a:moveTo>
                  <a:lnTo>
                    <a:pt x="4702467" y="8191"/>
                  </a:lnTo>
                  <a:lnTo>
                    <a:pt x="4705286" y="5549"/>
                  </a:lnTo>
                  <a:lnTo>
                    <a:pt x="4708817" y="2362"/>
                  </a:lnTo>
                  <a:lnTo>
                    <a:pt x="4710074" y="0"/>
                  </a:lnTo>
                  <a:close/>
                </a:path>
                <a:path w="5645150" h="3719829">
                  <a:moveTo>
                    <a:pt x="4730813" y="3714877"/>
                  </a:moveTo>
                  <a:lnTo>
                    <a:pt x="4728286" y="3715359"/>
                  </a:lnTo>
                  <a:lnTo>
                    <a:pt x="4726190" y="3715766"/>
                  </a:lnTo>
                  <a:lnTo>
                    <a:pt x="4726825" y="3715867"/>
                  </a:lnTo>
                  <a:lnTo>
                    <a:pt x="4729581" y="3715448"/>
                  </a:lnTo>
                  <a:lnTo>
                    <a:pt x="4730699" y="3715093"/>
                  </a:lnTo>
                  <a:lnTo>
                    <a:pt x="4730813" y="3714877"/>
                  </a:lnTo>
                  <a:close/>
                </a:path>
                <a:path w="5645150" h="3719829">
                  <a:moveTo>
                    <a:pt x="4762411" y="3292284"/>
                  </a:moveTo>
                  <a:lnTo>
                    <a:pt x="4761674" y="3293211"/>
                  </a:lnTo>
                  <a:lnTo>
                    <a:pt x="4761268" y="3293732"/>
                  </a:lnTo>
                  <a:lnTo>
                    <a:pt x="4762411" y="3292284"/>
                  </a:lnTo>
                  <a:close/>
                </a:path>
                <a:path w="5645150" h="3719829">
                  <a:moveTo>
                    <a:pt x="4762805" y="3288055"/>
                  </a:moveTo>
                  <a:lnTo>
                    <a:pt x="4762728" y="3286150"/>
                  </a:lnTo>
                  <a:lnTo>
                    <a:pt x="4758855" y="3290430"/>
                  </a:lnTo>
                  <a:lnTo>
                    <a:pt x="4760925" y="3289109"/>
                  </a:lnTo>
                  <a:lnTo>
                    <a:pt x="4758791" y="3293910"/>
                  </a:lnTo>
                  <a:lnTo>
                    <a:pt x="4757280" y="3297796"/>
                  </a:lnTo>
                  <a:lnTo>
                    <a:pt x="4761255" y="3293719"/>
                  </a:lnTo>
                  <a:lnTo>
                    <a:pt x="4761509" y="3291967"/>
                  </a:lnTo>
                  <a:lnTo>
                    <a:pt x="4762805" y="3288055"/>
                  </a:lnTo>
                  <a:close/>
                </a:path>
                <a:path w="5645150" h="3719829">
                  <a:moveTo>
                    <a:pt x="5080216" y="3623284"/>
                  </a:moveTo>
                  <a:lnTo>
                    <a:pt x="5070843" y="3626116"/>
                  </a:lnTo>
                  <a:lnTo>
                    <a:pt x="5070424" y="3626993"/>
                  </a:lnTo>
                  <a:lnTo>
                    <a:pt x="5075707" y="3624821"/>
                  </a:lnTo>
                  <a:lnTo>
                    <a:pt x="5080216" y="3623284"/>
                  </a:lnTo>
                  <a:close/>
                </a:path>
                <a:path w="5645150" h="3719829">
                  <a:moveTo>
                    <a:pt x="5083886" y="3622179"/>
                  </a:moveTo>
                  <a:lnTo>
                    <a:pt x="5082857" y="3622408"/>
                  </a:lnTo>
                  <a:lnTo>
                    <a:pt x="5081613" y="3622802"/>
                  </a:lnTo>
                  <a:lnTo>
                    <a:pt x="5080216" y="3623284"/>
                  </a:lnTo>
                  <a:lnTo>
                    <a:pt x="5083886" y="3622179"/>
                  </a:lnTo>
                  <a:close/>
                </a:path>
                <a:path w="5645150" h="3719829">
                  <a:moveTo>
                    <a:pt x="5146891" y="3594112"/>
                  </a:moveTo>
                  <a:lnTo>
                    <a:pt x="5146599" y="3593960"/>
                  </a:lnTo>
                  <a:lnTo>
                    <a:pt x="5146103" y="3593909"/>
                  </a:lnTo>
                  <a:lnTo>
                    <a:pt x="5145595" y="3593960"/>
                  </a:lnTo>
                  <a:lnTo>
                    <a:pt x="5145697" y="3594176"/>
                  </a:lnTo>
                  <a:lnTo>
                    <a:pt x="5146192" y="3594201"/>
                  </a:lnTo>
                  <a:lnTo>
                    <a:pt x="5146891" y="3594112"/>
                  </a:lnTo>
                  <a:close/>
                </a:path>
                <a:path w="5645150" h="3719829">
                  <a:moveTo>
                    <a:pt x="5232209" y="3554590"/>
                  </a:moveTo>
                  <a:lnTo>
                    <a:pt x="5227713" y="3557778"/>
                  </a:lnTo>
                  <a:lnTo>
                    <a:pt x="5230368" y="3556457"/>
                  </a:lnTo>
                  <a:lnTo>
                    <a:pt x="5231041" y="3555847"/>
                  </a:lnTo>
                  <a:lnTo>
                    <a:pt x="5231663" y="3555238"/>
                  </a:lnTo>
                  <a:lnTo>
                    <a:pt x="5232209" y="3554590"/>
                  </a:lnTo>
                  <a:close/>
                </a:path>
                <a:path w="5645150" h="3719829">
                  <a:moveTo>
                    <a:pt x="5338724" y="3500120"/>
                  </a:moveTo>
                  <a:lnTo>
                    <a:pt x="5338584" y="3499789"/>
                  </a:lnTo>
                  <a:lnTo>
                    <a:pt x="5338064" y="3499624"/>
                  </a:lnTo>
                  <a:lnTo>
                    <a:pt x="5336997" y="3499650"/>
                  </a:lnTo>
                  <a:lnTo>
                    <a:pt x="5334533" y="3500983"/>
                  </a:lnTo>
                  <a:lnTo>
                    <a:pt x="5334571" y="3503003"/>
                  </a:lnTo>
                  <a:lnTo>
                    <a:pt x="5334025" y="3504222"/>
                  </a:lnTo>
                  <a:lnTo>
                    <a:pt x="5335028" y="3502799"/>
                  </a:lnTo>
                  <a:lnTo>
                    <a:pt x="5336654" y="3501466"/>
                  </a:lnTo>
                  <a:lnTo>
                    <a:pt x="5338724" y="3500120"/>
                  </a:lnTo>
                  <a:close/>
                </a:path>
                <a:path w="5645150" h="3719829">
                  <a:moveTo>
                    <a:pt x="5530710" y="3392538"/>
                  </a:moveTo>
                  <a:lnTo>
                    <a:pt x="5526354" y="3395116"/>
                  </a:lnTo>
                  <a:lnTo>
                    <a:pt x="5528373" y="3393998"/>
                  </a:lnTo>
                  <a:lnTo>
                    <a:pt x="5529707" y="3393186"/>
                  </a:lnTo>
                  <a:lnTo>
                    <a:pt x="5530710" y="3392538"/>
                  </a:lnTo>
                  <a:close/>
                </a:path>
                <a:path w="5645150" h="3719829">
                  <a:moveTo>
                    <a:pt x="5533872" y="3390341"/>
                  </a:moveTo>
                  <a:lnTo>
                    <a:pt x="5533796" y="3390100"/>
                  </a:lnTo>
                  <a:lnTo>
                    <a:pt x="5533072" y="3390315"/>
                  </a:lnTo>
                  <a:lnTo>
                    <a:pt x="5532755" y="3391014"/>
                  </a:lnTo>
                  <a:lnTo>
                    <a:pt x="5532082" y="3391662"/>
                  </a:lnTo>
                  <a:lnTo>
                    <a:pt x="5530710" y="3392538"/>
                  </a:lnTo>
                  <a:lnTo>
                    <a:pt x="5532755" y="3391319"/>
                  </a:lnTo>
                  <a:lnTo>
                    <a:pt x="5533720" y="3390722"/>
                  </a:lnTo>
                  <a:lnTo>
                    <a:pt x="5533872" y="3390341"/>
                  </a:lnTo>
                  <a:close/>
                </a:path>
                <a:path w="5645150" h="3719829">
                  <a:moveTo>
                    <a:pt x="5537949" y="3388068"/>
                  </a:moveTo>
                  <a:lnTo>
                    <a:pt x="5533733" y="3390722"/>
                  </a:lnTo>
                  <a:lnTo>
                    <a:pt x="5533695" y="3390976"/>
                  </a:lnTo>
                  <a:lnTo>
                    <a:pt x="5533618" y="3391166"/>
                  </a:lnTo>
                  <a:lnTo>
                    <a:pt x="5535346" y="3390074"/>
                  </a:lnTo>
                  <a:lnTo>
                    <a:pt x="5536730" y="3389058"/>
                  </a:lnTo>
                  <a:lnTo>
                    <a:pt x="5537949" y="3388068"/>
                  </a:lnTo>
                  <a:close/>
                </a:path>
                <a:path w="5645150" h="3719829">
                  <a:moveTo>
                    <a:pt x="5630113" y="3340620"/>
                  </a:moveTo>
                  <a:lnTo>
                    <a:pt x="5623928" y="3342017"/>
                  </a:lnTo>
                  <a:lnTo>
                    <a:pt x="5617388" y="3344278"/>
                  </a:lnTo>
                  <a:lnTo>
                    <a:pt x="5610669" y="3347326"/>
                  </a:lnTo>
                  <a:lnTo>
                    <a:pt x="5603900" y="3351072"/>
                  </a:lnTo>
                  <a:lnTo>
                    <a:pt x="5601678" y="3351568"/>
                  </a:lnTo>
                  <a:lnTo>
                    <a:pt x="5603430" y="3350171"/>
                  </a:lnTo>
                  <a:lnTo>
                    <a:pt x="5603748" y="3349612"/>
                  </a:lnTo>
                  <a:lnTo>
                    <a:pt x="5597652" y="3353460"/>
                  </a:lnTo>
                  <a:lnTo>
                    <a:pt x="5590946" y="3358438"/>
                  </a:lnTo>
                  <a:lnTo>
                    <a:pt x="5595950" y="3358299"/>
                  </a:lnTo>
                  <a:lnTo>
                    <a:pt x="5601500" y="3353612"/>
                  </a:lnTo>
                  <a:lnTo>
                    <a:pt x="5603379" y="3353651"/>
                  </a:lnTo>
                  <a:lnTo>
                    <a:pt x="5609336" y="3348393"/>
                  </a:lnTo>
                  <a:lnTo>
                    <a:pt x="5614848" y="3345865"/>
                  </a:lnTo>
                  <a:lnTo>
                    <a:pt x="5619343" y="3344976"/>
                  </a:lnTo>
                  <a:lnTo>
                    <a:pt x="5618708" y="3346081"/>
                  </a:lnTo>
                  <a:lnTo>
                    <a:pt x="5620461" y="3344748"/>
                  </a:lnTo>
                  <a:lnTo>
                    <a:pt x="5627522" y="3342906"/>
                  </a:lnTo>
                  <a:lnTo>
                    <a:pt x="5630113" y="3340620"/>
                  </a:lnTo>
                  <a:close/>
                </a:path>
                <a:path w="5645150" h="3719829">
                  <a:moveTo>
                    <a:pt x="5644731" y="3336887"/>
                  </a:moveTo>
                  <a:lnTo>
                    <a:pt x="5643118" y="3336112"/>
                  </a:lnTo>
                  <a:lnTo>
                    <a:pt x="5637568" y="3338461"/>
                  </a:lnTo>
                  <a:lnTo>
                    <a:pt x="5634317" y="3341928"/>
                  </a:lnTo>
                  <a:lnTo>
                    <a:pt x="5642838" y="3338131"/>
                  </a:lnTo>
                  <a:lnTo>
                    <a:pt x="5644731" y="333688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13889393" y="7092358"/>
              <a:ext cx="2693670" cy="549910"/>
            </a:xfrm>
            <a:custGeom>
              <a:avLst/>
              <a:gdLst/>
              <a:ahLst/>
              <a:cxnLst/>
              <a:rect l="l" t="t" r="r" b="b"/>
              <a:pathLst>
                <a:path w="2693669" h="549909">
                  <a:moveTo>
                    <a:pt x="213906" y="276860"/>
                  </a:moveTo>
                  <a:lnTo>
                    <a:pt x="211518" y="275590"/>
                  </a:lnTo>
                  <a:lnTo>
                    <a:pt x="212953" y="276860"/>
                  </a:lnTo>
                  <a:lnTo>
                    <a:pt x="213906" y="276860"/>
                  </a:lnTo>
                  <a:close/>
                </a:path>
                <a:path w="2693669" h="549909">
                  <a:moveTo>
                    <a:pt x="317233" y="322580"/>
                  </a:moveTo>
                  <a:lnTo>
                    <a:pt x="308165" y="320040"/>
                  </a:lnTo>
                  <a:lnTo>
                    <a:pt x="315836" y="322580"/>
                  </a:lnTo>
                  <a:lnTo>
                    <a:pt x="317233" y="322580"/>
                  </a:lnTo>
                  <a:close/>
                </a:path>
                <a:path w="2693669" h="549909">
                  <a:moveTo>
                    <a:pt x="321767" y="323850"/>
                  </a:moveTo>
                  <a:lnTo>
                    <a:pt x="318401" y="321945"/>
                  </a:lnTo>
                  <a:lnTo>
                    <a:pt x="318262" y="322580"/>
                  </a:lnTo>
                  <a:lnTo>
                    <a:pt x="317233" y="322580"/>
                  </a:lnTo>
                  <a:lnTo>
                    <a:pt x="321767" y="323850"/>
                  </a:lnTo>
                  <a:close/>
                </a:path>
                <a:path w="2693669" h="549909">
                  <a:moveTo>
                    <a:pt x="362610" y="325805"/>
                  </a:moveTo>
                  <a:lnTo>
                    <a:pt x="362331" y="325120"/>
                  </a:lnTo>
                  <a:lnTo>
                    <a:pt x="357632" y="323850"/>
                  </a:lnTo>
                  <a:lnTo>
                    <a:pt x="362610" y="325805"/>
                  </a:lnTo>
                  <a:close/>
                </a:path>
                <a:path w="2693669" h="549909">
                  <a:moveTo>
                    <a:pt x="413715" y="352158"/>
                  </a:moveTo>
                  <a:lnTo>
                    <a:pt x="413435" y="351790"/>
                  </a:lnTo>
                  <a:lnTo>
                    <a:pt x="413156" y="351739"/>
                  </a:lnTo>
                  <a:lnTo>
                    <a:pt x="413715" y="352158"/>
                  </a:lnTo>
                  <a:close/>
                </a:path>
                <a:path w="2693669" h="549909">
                  <a:moveTo>
                    <a:pt x="415112" y="353060"/>
                  </a:moveTo>
                  <a:lnTo>
                    <a:pt x="413715" y="352158"/>
                  </a:lnTo>
                  <a:lnTo>
                    <a:pt x="414413" y="353060"/>
                  </a:lnTo>
                  <a:lnTo>
                    <a:pt x="415112" y="353060"/>
                  </a:lnTo>
                  <a:close/>
                </a:path>
                <a:path w="2693669" h="549909">
                  <a:moveTo>
                    <a:pt x="428561" y="354114"/>
                  </a:moveTo>
                  <a:lnTo>
                    <a:pt x="425081" y="353060"/>
                  </a:lnTo>
                  <a:lnTo>
                    <a:pt x="422414" y="353060"/>
                  </a:lnTo>
                  <a:lnTo>
                    <a:pt x="428561" y="354114"/>
                  </a:lnTo>
                  <a:close/>
                </a:path>
                <a:path w="2693669" h="549909">
                  <a:moveTo>
                    <a:pt x="429298" y="354330"/>
                  </a:moveTo>
                  <a:lnTo>
                    <a:pt x="428561" y="354114"/>
                  </a:lnTo>
                  <a:lnTo>
                    <a:pt x="429298" y="354330"/>
                  </a:lnTo>
                  <a:close/>
                </a:path>
                <a:path w="2693669" h="549909">
                  <a:moveTo>
                    <a:pt x="516115" y="370357"/>
                  </a:moveTo>
                  <a:lnTo>
                    <a:pt x="513803" y="369570"/>
                  </a:lnTo>
                  <a:lnTo>
                    <a:pt x="514591" y="370014"/>
                  </a:lnTo>
                  <a:lnTo>
                    <a:pt x="516115" y="370357"/>
                  </a:lnTo>
                  <a:close/>
                </a:path>
                <a:path w="2693669" h="549909">
                  <a:moveTo>
                    <a:pt x="523963" y="372110"/>
                  </a:moveTo>
                  <a:lnTo>
                    <a:pt x="516115" y="370357"/>
                  </a:lnTo>
                  <a:lnTo>
                    <a:pt x="517550" y="370840"/>
                  </a:lnTo>
                  <a:lnTo>
                    <a:pt x="521881" y="372110"/>
                  </a:lnTo>
                  <a:lnTo>
                    <a:pt x="523963" y="372110"/>
                  </a:lnTo>
                  <a:close/>
                </a:path>
                <a:path w="2693669" h="549909">
                  <a:moveTo>
                    <a:pt x="641083" y="393712"/>
                  </a:moveTo>
                  <a:close/>
                </a:path>
                <a:path w="2693669" h="549909">
                  <a:moveTo>
                    <a:pt x="826897" y="420370"/>
                  </a:moveTo>
                  <a:lnTo>
                    <a:pt x="821512" y="419100"/>
                  </a:lnTo>
                  <a:lnTo>
                    <a:pt x="821359" y="419455"/>
                  </a:lnTo>
                  <a:lnTo>
                    <a:pt x="826897" y="420370"/>
                  </a:lnTo>
                  <a:close/>
                </a:path>
                <a:path w="2693669" h="549909">
                  <a:moveTo>
                    <a:pt x="1108849" y="415290"/>
                  </a:moveTo>
                  <a:lnTo>
                    <a:pt x="1093851" y="416560"/>
                  </a:lnTo>
                  <a:lnTo>
                    <a:pt x="1080452" y="417830"/>
                  </a:lnTo>
                  <a:lnTo>
                    <a:pt x="1108570" y="417830"/>
                  </a:lnTo>
                  <a:lnTo>
                    <a:pt x="1108849" y="415290"/>
                  </a:lnTo>
                  <a:close/>
                </a:path>
                <a:path w="2693669" h="549909">
                  <a:moveTo>
                    <a:pt x="1173010" y="424180"/>
                  </a:moveTo>
                  <a:lnTo>
                    <a:pt x="1168679" y="425323"/>
                  </a:lnTo>
                  <a:lnTo>
                    <a:pt x="1169123" y="425450"/>
                  </a:lnTo>
                  <a:lnTo>
                    <a:pt x="1173010" y="424180"/>
                  </a:lnTo>
                  <a:close/>
                </a:path>
                <a:path w="2693669" h="549909">
                  <a:moveTo>
                    <a:pt x="1176845" y="423151"/>
                  </a:moveTo>
                  <a:lnTo>
                    <a:pt x="1173010" y="423875"/>
                  </a:lnTo>
                  <a:lnTo>
                    <a:pt x="1174496" y="423722"/>
                  </a:lnTo>
                  <a:lnTo>
                    <a:pt x="1175854" y="423494"/>
                  </a:lnTo>
                  <a:lnTo>
                    <a:pt x="1176845" y="423151"/>
                  </a:lnTo>
                  <a:close/>
                </a:path>
                <a:path w="2693669" h="549909">
                  <a:moveTo>
                    <a:pt x="1216177" y="419100"/>
                  </a:moveTo>
                  <a:lnTo>
                    <a:pt x="1048143" y="419100"/>
                  </a:lnTo>
                  <a:lnTo>
                    <a:pt x="1043914" y="419100"/>
                  </a:lnTo>
                  <a:lnTo>
                    <a:pt x="1036421" y="421640"/>
                  </a:lnTo>
                  <a:lnTo>
                    <a:pt x="1029157" y="422910"/>
                  </a:lnTo>
                  <a:lnTo>
                    <a:pt x="1020025" y="424180"/>
                  </a:lnTo>
                  <a:lnTo>
                    <a:pt x="1017828" y="422910"/>
                  </a:lnTo>
                  <a:lnTo>
                    <a:pt x="1015619" y="421640"/>
                  </a:lnTo>
                  <a:lnTo>
                    <a:pt x="1005459" y="422910"/>
                  </a:lnTo>
                  <a:lnTo>
                    <a:pt x="985088" y="422910"/>
                  </a:lnTo>
                  <a:lnTo>
                    <a:pt x="974902" y="421640"/>
                  </a:lnTo>
                  <a:lnTo>
                    <a:pt x="954582" y="421640"/>
                  </a:lnTo>
                  <a:lnTo>
                    <a:pt x="944473" y="422910"/>
                  </a:lnTo>
                  <a:lnTo>
                    <a:pt x="934859" y="422910"/>
                  </a:lnTo>
                  <a:lnTo>
                    <a:pt x="935672" y="421640"/>
                  </a:lnTo>
                  <a:lnTo>
                    <a:pt x="927049" y="421640"/>
                  </a:lnTo>
                  <a:lnTo>
                    <a:pt x="911237" y="420370"/>
                  </a:lnTo>
                  <a:lnTo>
                    <a:pt x="898639" y="420370"/>
                  </a:lnTo>
                  <a:lnTo>
                    <a:pt x="895350" y="422910"/>
                  </a:lnTo>
                  <a:lnTo>
                    <a:pt x="890663" y="421640"/>
                  </a:lnTo>
                  <a:lnTo>
                    <a:pt x="852766" y="421640"/>
                  </a:lnTo>
                  <a:lnTo>
                    <a:pt x="855154" y="419100"/>
                  </a:lnTo>
                  <a:lnTo>
                    <a:pt x="847610" y="420370"/>
                  </a:lnTo>
                  <a:lnTo>
                    <a:pt x="841857" y="421640"/>
                  </a:lnTo>
                  <a:lnTo>
                    <a:pt x="824979" y="421640"/>
                  </a:lnTo>
                  <a:lnTo>
                    <a:pt x="820928" y="420370"/>
                  </a:lnTo>
                  <a:lnTo>
                    <a:pt x="821359" y="419455"/>
                  </a:lnTo>
                  <a:lnTo>
                    <a:pt x="819264" y="419100"/>
                  </a:lnTo>
                  <a:lnTo>
                    <a:pt x="814425" y="419100"/>
                  </a:lnTo>
                  <a:lnTo>
                    <a:pt x="809040" y="420370"/>
                  </a:lnTo>
                  <a:lnTo>
                    <a:pt x="799795" y="419100"/>
                  </a:lnTo>
                  <a:lnTo>
                    <a:pt x="806018" y="417830"/>
                  </a:lnTo>
                  <a:lnTo>
                    <a:pt x="792060" y="416560"/>
                  </a:lnTo>
                  <a:lnTo>
                    <a:pt x="793115" y="417830"/>
                  </a:lnTo>
                  <a:lnTo>
                    <a:pt x="777392" y="417830"/>
                  </a:lnTo>
                  <a:lnTo>
                    <a:pt x="768527" y="416560"/>
                  </a:lnTo>
                  <a:lnTo>
                    <a:pt x="760958" y="415290"/>
                  </a:lnTo>
                  <a:lnTo>
                    <a:pt x="756996" y="412750"/>
                  </a:lnTo>
                  <a:lnTo>
                    <a:pt x="755027" y="414020"/>
                  </a:lnTo>
                  <a:lnTo>
                    <a:pt x="747229" y="414020"/>
                  </a:lnTo>
                  <a:lnTo>
                    <a:pt x="739063" y="412750"/>
                  </a:lnTo>
                  <a:lnTo>
                    <a:pt x="742594" y="412750"/>
                  </a:lnTo>
                  <a:lnTo>
                    <a:pt x="734872" y="411480"/>
                  </a:lnTo>
                  <a:lnTo>
                    <a:pt x="727138" y="410210"/>
                  </a:lnTo>
                  <a:lnTo>
                    <a:pt x="714527" y="408940"/>
                  </a:lnTo>
                  <a:lnTo>
                    <a:pt x="705104" y="407885"/>
                  </a:lnTo>
                  <a:lnTo>
                    <a:pt x="705104" y="416560"/>
                  </a:lnTo>
                  <a:lnTo>
                    <a:pt x="691502" y="415290"/>
                  </a:lnTo>
                  <a:lnTo>
                    <a:pt x="690499" y="414020"/>
                  </a:lnTo>
                  <a:lnTo>
                    <a:pt x="693166" y="414020"/>
                  </a:lnTo>
                  <a:lnTo>
                    <a:pt x="700493" y="415290"/>
                  </a:lnTo>
                  <a:lnTo>
                    <a:pt x="705104" y="416560"/>
                  </a:lnTo>
                  <a:lnTo>
                    <a:pt x="705104" y="407885"/>
                  </a:lnTo>
                  <a:lnTo>
                    <a:pt x="703300" y="407670"/>
                  </a:lnTo>
                  <a:lnTo>
                    <a:pt x="692010" y="405130"/>
                  </a:lnTo>
                  <a:lnTo>
                    <a:pt x="690778" y="405130"/>
                  </a:lnTo>
                  <a:lnTo>
                    <a:pt x="689483" y="403860"/>
                  </a:lnTo>
                  <a:lnTo>
                    <a:pt x="702424" y="406400"/>
                  </a:lnTo>
                  <a:lnTo>
                    <a:pt x="712838" y="407670"/>
                  </a:lnTo>
                  <a:lnTo>
                    <a:pt x="719531" y="408940"/>
                  </a:lnTo>
                  <a:lnTo>
                    <a:pt x="721321" y="408940"/>
                  </a:lnTo>
                  <a:lnTo>
                    <a:pt x="719315" y="407670"/>
                  </a:lnTo>
                  <a:lnTo>
                    <a:pt x="715606" y="406400"/>
                  </a:lnTo>
                  <a:lnTo>
                    <a:pt x="714133" y="405130"/>
                  </a:lnTo>
                  <a:lnTo>
                    <a:pt x="718832" y="405130"/>
                  </a:lnTo>
                  <a:lnTo>
                    <a:pt x="708367" y="403860"/>
                  </a:lnTo>
                  <a:lnTo>
                    <a:pt x="696048" y="403860"/>
                  </a:lnTo>
                  <a:lnTo>
                    <a:pt x="671537" y="401320"/>
                  </a:lnTo>
                  <a:lnTo>
                    <a:pt x="670877" y="400050"/>
                  </a:lnTo>
                  <a:lnTo>
                    <a:pt x="671245" y="400050"/>
                  </a:lnTo>
                  <a:lnTo>
                    <a:pt x="667931" y="398780"/>
                  </a:lnTo>
                  <a:lnTo>
                    <a:pt x="662089" y="398780"/>
                  </a:lnTo>
                  <a:lnTo>
                    <a:pt x="657517" y="397510"/>
                  </a:lnTo>
                  <a:lnTo>
                    <a:pt x="654634" y="397510"/>
                  </a:lnTo>
                  <a:lnTo>
                    <a:pt x="650214" y="396240"/>
                  </a:lnTo>
                  <a:lnTo>
                    <a:pt x="648728" y="394970"/>
                  </a:lnTo>
                  <a:lnTo>
                    <a:pt x="641083" y="393712"/>
                  </a:lnTo>
                  <a:lnTo>
                    <a:pt x="646010" y="394970"/>
                  </a:lnTo>
                  <a:lnTo>
                    <a:pt x="647598" y="394970"/>
                  </a:lnTo>
                  <a:lnTo>
                    <a:pt x="648208" y="396240"/>
                  </a:lnTo>
                  <a:lnTo>
                    <a:pt x="639584" y="394970"/>
                  </a:lnTo>
                  <a:lnTo>
                    <a:pt x="640092" y="393700"/>
                  </a:lnTo>
                  <a:lnTo>
                    <a:pt x="641045" y="393700"/>
                  </a:lnTo>
                  <a:lnTo>
                    <a:pt x="633374" y="392430"/>
                  </a:lnTo>
                  <a:lnTo>
                    <a:pt x="626008" y="391160"/>
                  </a:lnTo>
                  <a:lnTo>
                    <a:pt x="626300" y="392430"/>
                  </a:lnTo>
                  <a:lnTo>
                    <a:pt x="616673" y="391160"/>
                  </a:lnTo>
                  <a:lnTo>
                    <a:pt x="625475" y="393700"/>
                  </a:lnTo>
                  <a:lnTo>
                    <a:pt x="626897" y="393700"/>
                  </a:lnTo>
                  <a:lnTo>
                    <a:pt x="631825" y="394970"/>
                  </a:lnTo>
                  <a:lnTo>
                    <a:pt x="632637" y="394970"/>
                  </a:lnTo>
                  <a:lnTo>
                    <a:pt x="634479" y="394970"/>
                  </a:lnTo>
                  <a:lnTo>
                    <a:pt x="652856" y="398780"/>
                  </a:lnTo>
                  <a:lnTo>
                    <a:pt x="646874" y="398780"/>
                  </a:lnTo>
                  <a:lnTo>
                    <a:pt x="640626" y="397510"/>
                  </a:lnTo>
                  <a:lnTo>
                    <a:pt x="636625" y="396240"/>
                  </a:lnTo>
                  <a:lnTo>
                    <a:pt x="632637" y="394970"/>
                  </a:lnTo>
                  <a:lnTo>
                    <a:pt x="628637" y="396240"/>
                  </a:lnTo>
                  <a:lnTo>
                    <a:pt x="621779" y="396240"/>
                  </a:lnTo>
                  <a:lnTo>
                    <a:pt x="613168" y="393700"/>
                  </a:lnTo>
                  <a:lnTo>
                    <a:pt x="603491" y="389890"/>
                  </a:lnTo>
                  <a:lnTo>
                    <a:pt x="595172" y="387350"/>
                  </a:lnTo>
                  <a:lnTo>
                    <a:pt x="590651" y="384810"/>
                  </a:lnTo>
                  <a:lnTo>
                    <a:pt x="572604" y="382270"/>
                  </a:lnTo>
                  <a:lnTo>
                    <a:pt x="553910" y="378460"/>
                  </a:lnTo>
                  <a:lnTo>
                    <a:pt x="536702" y="374650"/>
                  </a:lnTo>
                  <a:lnTo>
                    <a:pt x="523100" y="373380"/>
                  </a:lnTo>
                  <a:lnTo>
                    <a:pt x="516661" y="372110"/>
                  </a:lnTo>
                  <a:lnTo>
                    <a:pt x="516051" y="370840"/>
                  </a:lnTo>
                  <a:lnTo>
                    <a:pt x="514591" y="370014"/>
                  </a:lnTo>
                  <a:lnTo>
                    <a:pt x="512610" y="369570"/>
                  </a:lnTo>
                  <a:lnTo>
                    <a:pt x="499960" y="367030"/>
                  </a:lnTo>
                  <a:lnTo>
                    <a:pt x="489051" y="364490"/>
                  </a:lnTo>
                  <a:lnTo>
                    <a:pt x="482930" y="363220"/>
                  </a:lnTo>
                  <a:lnTo>
                    <a:pt x="477507" y="361950"/>
                  </a:lnTo>
                  <a:lnTo>
                    <a:pt x="479094" y="360680"/>
                  </a:lnTo>
                  <a:lnTo>
                    <a:pt x="479513" y="360680"/>
                  </a:lnTo>
                  <a:lnTo>
                    <a:pt x="470547" y="358140"/>
                  </a:lnTo>
                  <a:lnTo>
                    <a:pt x="473671" y="358140"/>
                  </a:lnTo>
                  <a:lnTo>
                    <a:pt x="463575" y="355600"/>
                  </a:lnTo>
                  <a:lnTo>
                    <a:pt x="458533" y="354330"/>
                  </a:lnTo>
                  <a:lnTo>
                    <a:pt x="444296" y="349250"/>
                  </a:lnTo>
                  <a:lnTo>
                    <a:pt x="430580" y="346710"/>
                  </a:lnTo>
                  <a:lnTo>
                    <a:pt x="416966" y="342900"/>
                  </a:lnTo>
                  <a:lnTo>
                    <a:pt x="403136" y="340360"/>
                  </a:lnTo>
                  <a:lnTo>
                    <a:pt x="388874" y="335280"/>
                  </a:lnTo>
                  <a:lnTo>
                    <a:pt x="373824" y="330200"/>
                  </a:lnTo>
                  <a:lnTo>
                    <a:pt x="364109" y="326390"/>
                  </a:lnTo>
                  <a:lnTo>
                    <a:pt x="362610" y="325805"/>
                  </a:lnTo>
                  <a:lnTo>
                    <a:pt x="362864" y="326390"/>
                  </a:lnTo>
                  <a:lnTo>
                    <a:pt x="349605" y="321310"/>
                  </a:lnTo>
                  <a:lnTo>
                    <a:pt x="306298" y="304800"/>
                  </a:lnTo>
                  <a:lnTo>
                    <a:pt x="302933" y="303530"/>
                  </a:lnTo>
                  <a:lnTo>
                    <a:pt x="282752" y="295910"/>
                  </a:lnTo>
                  <a:lnTo>
                    <a:pt x="243103" y="279400"/>
                  </a:lnTo>
                  <a:lnTo>
                    <a:pt x="205435" y="260350"/>
                  </a:lnTo>
                  <a:lnTo>
                    <a:pt x="196875" y="255270"/>
                  </a:lnTo>
                  <a:lnTo>
                    <a:pt x="191020" y="252730"/>
                  </a:lnTo>
                  <a:lnTo>
                    <a:pt x="186093" y="251460"/>
                  </a:lnTo>
                  <a:lnTo>
                    <a:pt x="180301" y="250190"/>
                  </a:lnTo>
                  <a:lnTo>
                    <a:pt x="178117" y="246380"/>
                  </a:lnTo>
                  <a:lnTo>
                    <a:pt x="162509" y="241300"/>
                  </a:lnTo>
                  <a:lnTo>
                    <a:pt x="147751" y="233680"/>
                  </a:lnTo>
                  <a:lnTo>
                    <a:pt x="134366" y="224790"/>
                  </a:lnTo>
                  <a:lnTo>
                    <a:pt x="119951" y="214630"/>
                  </a:lnTo>
                  <a:lnTo>
                    <a:pt x="109740" y="209550"/>
                  </a:lnTo>
                  <a:lnTo>
                    <a:pt x="102069" y="205740"/>
                  </a:lnTo>
                  <a:lnTo>
                    <a:pt x="104736" y="209550"/>
                  </a:lnTo>
                  <a:lnTo>
                    <a:pt x="96316" y="204470"/>
                  </a:lnTo>
                  <a:lnTo>
                    <a:pt x="86995" y="198120"/>
                  </a:lnTo>
                  <a:lnTo>
                    <a:pt x="79832" y="194310"/>
                  </a:lnTo>
                  <a:lnTo>
                    <a:pt x="77863" y="191770"/>
                  </a:lnTo>
                  <a:lnTo>
                    <a:pt x="74193" y="191770"/>
                  </a:lnTo>
                  <a:lnTo>
                    <a:pt x="71031" y="187960"/>
                  </a:lnTo>
                  <a:lnTo>
                    <a:pt x="71285" y="187960"/>
                  </a:lnTo>
                  <a:lnTo>
                    <a:pt x="48247" y="175260"/>
                  </a:lnTo>
                  <a:lnTo>
                    <a:pt x="41732" y="170180"/>
                  </a:lnTo>
                  <a:lnTo>
                    <a:pt x="41490" y="167640"/>
                  </a:lnTo>
                  <a:lnTo>
                    <a:pt x="39763" y="165100"/>
                  </a:lnTo>
                  <a:lnTo>
                    <a:pt x="28790" y="157480"/>
                  </a:lnTo>
                  <a:lnTo>
                    <a:pt x="20662" y="152400"/>
                  </a:lnTo>
                  <a:lnTo>
                    <a:pt x="12001" y="147320"/>
                  </a:lnTo>
                  <a:lnTo>
                    <a:pt x="5626" y="144780"/>
                  </a:lnTo>
                  <a:lnTo>
                    <a:pt x="4381" y="144780"/>
                  </a:lnTo>
                  <a:lnTo>
                    <a:pt x="8013" y="147320"/>
                  </a:lnTo>
                  <a:lnTo>
                    <a:pt x="13385" y="152400"/>
                  </a:lnTo>
                  <a:lnTo>
                    <a:pt x="13081" y="152400"/>
                  </a:lnTo>
                  <a:lnTo>
                    <a:pt x="4470" y="147320"/>
                  </a:lnTo>
                  <a:lnTo>
                    <a:pt x="1651" y="148590"/>
                  </a:lnTo>
                  <a:lnTo>
                    <a:pt x="0" y="149860"/>
                  </a:lnTo>
                  <a:lnTo>
                    <a:pt x="2578" y="153670"/>
                  </a:lnTo>
                  <a:lnTo>
                    <a:pt x="12420" y="162560"/>
                  </a:lnTo>
                  <a:lnTo>
                    <a:pt x="27724" y="171450"/>
                  </a:lnTo>
                  <a:lnTo>
                    <a:pt x="31534" y="175260"/>
                  </a:lnTo>
                  <a:lnTo>
                    <a:pt x="19456" y="167640"/>
                  </a:lnTo>
                  <a:lnTo>
                    <a:pt x="25514" y="172720"/>
                  </a:lnTo>
                  <a:lnTo>
                    <a:pt x="30518" y="175260"/>
                  </a:lnTo>
                  <a:lnTo>
                    <a:pt x="35801" y="177800"/>
                  </a:lnTo>
                  <a:lnTo>
                    <a:pt x="36537" y="179070"/>
                  </a:lnTo>
                  <a:lnTo>
                    <a:pt x="38252" y="180340"/>
                  </a:lnTo>
                  <a:lnTo>
                    <a:pt x="40932" y="182880"/>
                  </a:lnTo>
                  <a:lnTo>
                    <a:pt x="46113" y="185420"/>
                  </a:lnTo>
                  <a:lnTo>
                    <a:pt x="51523" y="186690"/>
                  </a:lnTo>
                  <a:lnTo>
                    <a:pt x="56781" y="189230"/>
                  </a:lnTo>
                  <a:lnTo>
                    <a:pt x="57924" y="191770"/>
                  </a:lnTo>
                  <a:lnTo>
                    <a:pt x="49098" y="186690"/>
                  </a:lnTo>
                  <a:lnTo>
                    <a:pt x="58432" y="194310"/>
                  </a:lnTo>
                  <a:lnTo>
                    <a:pt x="60960" y="194310"/>
                  </a:lnTo>
                  <a:lnTo>
                    <a:pt x="60134" y="193040"/>
                  </a:lnTo>
                  <a:lnTo>
                    <a:pt x="60083" y="191770"/>
                  </a:lnTo>
                  <a:lnTo>
                    <a:pt x="64947" y="194310"/>
                  </a:lnTo>
                  <a:lnTo>
                    <a:pt x="71259" y="199390"/>
                  </a:lnTo>
                  <a:lnTo>
                    <a:pt x="68643" y="199390"/>
                  </a:lnTo>
                  <a:lnTo>
                    <a:pt x="77470" y="203200"/>
                  </a:lnTo>
                  <a:lnTo>
                    <a:pt x="78244" y="204470"/>
                  </a:lnTo>
                  <a:lnTo>
                    <a:pt x="76250" y="203200"/>
                  </a:lnTo>
                  <a:lnTo>
                    <a:pt x="72809" y="201930"/>
                  </a:lnTo>
                  <a:lnTo>
                    <a:pt x="79235" y="205740"/>
                  </a:lnTo>
                  <a:lnTo>
                    <a:pt x="86118" y="209550"/>
                  </a:lnTo>
                  <a:lnTo>
                    <a:pt x="92417" y="212090"/>
                  </a:lnTo>
                  <a:lnTo>
                    <a:pt x="97129" y="214630"/>
                  </a:lnTo>
                  <a:lnTo>
                    <a:pt x="103886" y="218440"/>
                  </a:lnTo>
                  <a:lnTo>
                    <a:pt x="112128" y="223520"/>
                  </a:lnTo>
                  <a:lnTo>
                    <a:pt x="118719" y="227330"/>
                  </a:lnTo>
                  <a:lnTo>
                    <a:pt x="120561" y="229870"/>
                  </a:lnTo>
                  <a:lnTo>
                    <a:pt x="123278" y="231140"/>
                  </a:lnTo>
                  <a:lnTo>
                    <a:pt x="134797" y="236220"/>
                  </a:lnTo>
                  <a:lnTo>
                    <a:pt x="141833" y="240030"/>
                  </a:lnTo>
                  <a:lnTo>
                    <a:pt x="139763" y="240030"/>
                  </a:lnTo>
                  <a:lnTo>
                    <a:pt x="159816" y="251460"/>
                  </a:lnTo>
                  <a:lnTo>
                    <a:pt x="163029" y="254000"/>
                  </a:lnTo>
                  <a:lnTo>
                    <a:pt x="167703" y="256540"/>
                  </a:lnTo>
                  <a:lnTo>
                    <a:pt x="173380" y="257810"/>
                  </a:lnTo>
                  <a:lnTo>
                    <a:pt x="179832" y="261620"/>
                  </a:lnTo>
                  <a:lnTo>
                    <a:pt x="186817" y="264160"/>
                  </a:lnTo>
                  <a:lnTo>
                    <a:pt x="201764" y="271780"/>
                  </a:lnTo>
                  <a:lnTo>
                    <a:pt x="209130" y="274320"/>
                  </a:lnTo>
                  <a:lnTo>
                    <a:pt x="216115" y="276860"/>
                  </a:lnTo>
                  <a:lnTo>
                    <a:pt x="213906" y="276860"/>
                  </a:lnTo>
                  <a:lnTo>
                    <a:pt x="223507" y="281940"/>
                  </a:lnTo>
                  <a:lnTo>
                    <a:pt x="229476" y="285750"/>
                  </a:lnTo>
                  <a:lnTo>
                    <a:pt x="233299" y="285750"/>
                  </a:lnTo>
                  <a:lnTo>
                    <a:pt x="240220" y="288290"/>
                  </a:lnTo>
                  <a:lnTo>
                    <a:pt x="248399" y="290830"/>
                  </a:lnTo>
                  <a:lnTo>
                    <a:pt x="255981" y="292100"/>
                  </a:lnTo>
                  <a:lnTo>
                    <a:pt x="259372" y="295910"/>
                  </a:lnTo>
                  <a:lnTo>
                    <a:pt x="256260" y="295910"/>
                  </a:lnTo>
                  <a:lnTo>
                    <a:pt x="251599" y="294640"/>
                  </a:lnTo>
                  <a:lnTo>
                    <a:pt x="250367" y="295910"/>
                  </a:lnTo>
                  <a:lnTo>
                    <a:pt x="253796" y="295910"/>
                  </a:lnTo>
                  <a:lnTo>
                    <a:pt x="267271" y="299720"/>
                  </a:lnTo>
                  <a:lnTo>
                    <a:pt x="268643" y="299720"/>
                  </a:lnTo>
                  <a:lnTo>
                    <a:pt x="277266" y="304800"/>
                  </a:lnTo>
                  <a:lnTo>
                    <a:pt x="276288" y="303530"/>
                  </a:lnTo>
                  <a:lnTo>
                    <a:pt x="280250" y="307340"/>
                  </a:lnTo>
                  <a:lnTo>
                    <a:pt x="283070" y="304800"/>
                  </a:lnTo>
                  <a:lnTo>
                    <a:pt x="288950" y="311150"/>
                  </a:lnTo>
                  <a:lnTo>
                    <a:pt x="297459" y="312420"/>
                  </a:lnTo>
                  <a:lnTo>
                    <a:pt x="303530" y="314960"/>
                  </a:lnTo>
                  <a:lnTo>
                    <a:pt x="305409" y="317500"/>
                  </a:lnTo>
                  <a:lnTo>
                    <a:pt x="307708" y="318770"/>
                  </a:lnTo>
                  <a:lnTo>
                    <a:pt x="315048" y="320040"/>
                  </a:lnTo>
                  <a:lnTo>
                    <a:pt x="318401" y="321945"/>
                  </a:lnTo>
                  <a:lnTo>
                    <a:pt x="318528" y="321310"/>
                  </a:lnTo>
                  <a:lnTo>
                    <a:pt x="319773" y="321310"/>
                  </a:lnTo>
                  <a:lnTo>
                    <a:pt x="328777" y="323850"/>
                  </a:lnTo>
                  <a:lnTo>
                    <a:pt x="331216" y="326390"/>
                  </a:lnTo>
                  <a:lnTo>
                    <a:pt x="331292" y="327660"/>
                  </a:lnTo>
                  <a:lnTo>
                    <a:pt x="333248" y="328930"/>
                  </a:lnTo>
                  <a:lnTo>
                    <a:pt x="341490" y="331470"/>
                  </a:lnTo>
                  <a:lnTo>
                    <a:pt x="356133" y="335280"/>
                  </a:lnTo>
                  <a:lnTo>
                    <a:pt x="362686" y="336550"/>
                  </a:lnTo>
                  <a:lnTo>
                    <a:pt x="363194" y="337820"/>
                  </a:lnTo>
                  <a:lnTo>
                    <a:pt x="362699" y="337820"/>
                  </a:lnTo>
                  <a:lnTo>
                    <a:pt x="373862" y="340360"/>
                  </a:lnTo>
                  <a:lnTo>
                    <a:pt x="387197" y="345440"/>
                  </a:lnTo>
                  <a:lnTo>
                    <a:pt x="400964" y="349250"/>
                  </a:lnTo>
                  <a:lnTo>
                    <a:pt x="413156" y="351739"/>
                  </a:lnTo>
                  <a:lnTo>
                    <a:pt x="413156" y="350520"/>
                  </a:lnTo>
                  <a:lnTo>
                    <a:pt x="413893" y="349250"/>
                  </a:lnTo>
                  <a:lnTo>
                    <a:pt x="420814" y="351790"/>
                  </a:lnTo>
                  <a:lnTo>
                    <a:pt x="427139" y="351790"/>
                  </a:lnTo>
                  <a:lnTo>
                    <a:pt x="429196" y="354228"/>
                  </a:lnTo>
                  <a:lnTo>
                    <a:pt x="429856" y="354330"/>
                  </a:lnTo>
                  <a:lnTo>
                    <a:pt x="430758" y="355600"/>
                  </a:lnTo>
                  <a:lnTo>
                    <a:pt x="426948" y="355600"/>
                  </a:lnTo>
                  <a:lnTo>
                    <a:pt x="421944" y="354330"/>
                  </a:lnTo>
                  <a:lnTo>
                    <a:pt x="419252" y="354330"/>
                  </a:lnTo>
                  <a:lnTo>
                    <a:pt x="441642" y="359410"/>
                  </a:lnTo>
                  <a:lnTo>
                    <a:pt x="452234" y="361950"/>
                  </a:lnTo>
                  <a:lnTo>
                    <a:pt x="461352" y="364490"/>
                  </a:lnTo>
                  <a:lnTo>
                    <a:pt x="458254" y="364490"/>
                  </a:lnTo>
                  <a:lnTo>
                    <a:pt x="450875" y="363220"/>
                  </a:lnTo>
                  <a:lnTo>
                    <a:pt x="445808" y="361950"/>
                  </a:lnTo>
                  <a:lnTo>
                    <a:pt x="449643" y="364490"/>
                  </a:lnTo>
                  <a:lnTo>
                    <a:pt x="439724" y="360680"/>
                  </a:lnTo>
                  <a:lnTo>
                    <a:pt x="433108" y="358140"/>
                  </a:lnTo>
                  <a:lnTo>
                    <a:pt x="436689" y="360680"/>
                  </a:lnTo>
                  <a:lnTo>
                    <a:pt x="433819" y="359410"/>
                  </a:lnTo>
                  <a:lnTo>
                    <a:pt x="430758" y="359410"/>
                  </a:lnTo>
                  <a:lnTo>
                    <a:pt x="433717" y="361950"/>
                  </a:lnTo>
                  <a:lnTo>
                    <a:pt x="447230" y="365760"/>
                  </a:lnTo>
                  <a:lnTo>
                    <a:pt x="467321" y="370840"/>
                  </a:lnTo>
                  <a:lnTo>
                    <a:pt x="480910" y="374650"/>
                  </a:lnTo>
                  <a:lnTo>
                    <a:pt x="486232" y="374650"/>
                  </a:lnTo>
                  <a:lnTo>
                    <a:pt x="479717" y="372110"/>
                  </a:lnTo>
                  <a:lnTo>
                    <a:pt x="485038" y="373380"/>
                  </a:lnTo>
                  <a:lnTo>
                    <a:pt x="502627" y="377190"/>
                  </a:lnTo>
                  <a:lnTo>
                    <a:pt x="519633" y="384810"/>
                  </a:lnTo>
                  <a:lnTo>
                    <a:pt x="532726" y="387350"/>
                  </a:lnTo>
                  <a:lnTo>
                    <a:pt x="541858" y="387350"/>
                  </a:lnTo>
                  <a:lnTo>
                    <a:pt x="548424" y="388620"/>
                  </a:lnTo>
                  <a:lnTo>
                    <a:pt x="558419" y="391160"/>
                  </a:lnTo>
                  <a:lnTo>
                    <a:pt x="552221" y="392430"/>
                  </a:lnTo>
                  <a:lnTo>
                    <a:pt x="563816" y="393700"/>
                  </a:lnTo>
                  <a:lnTo>
                    <a:pt x="569836" y="393712"/>
                  </a:lnTo>
                  <a:lnTo>
                    <a:pt x="588010" y="397510"/>
                  </a:lnTo>
                  <a:lnTo>
                    <a:pt x="583717" y="397510"/>
                  </a:lnTo>
                  <a:lnTo>
                    <a:pt x="570623" y="394970"/>
                  </a:lnTo>
                  <a:lnTo>
                    <a:pt x="573874" y="396240"/>
                  </a:lnTo>
                  <a:lnTo>
                    <a:pt x="581837" y="397510"/>
                  </a:lnTo>
                  <a:lnTo>
                    <a:pt x="586117" y="398780"/>
                  </a:lnTo>
                  <a:lnTo>
                    <a:pt x="596074" y="398780"/>
                  </a:lnTo>
                  <a:lnTo>
                    <a:pt x="598030" y="401320"/>
                  </a:lnTo>
                  <a:lnTo>
                    <a:pt x="616026" y="405130"/>
                  </a:lnTo>
                  <a:lnTo>
                    <a:pt x="673595" y="412750"/>
                  </a:lnTo>
                  <a:lnTo>
                    <a:pt x="667473" y="412750"/>
                  </a:lnTo>
                  <a:lnTo>
                    <a:pt x="673481" y="415290"/>
                  </a:lnTo>
                  <a:lnTo>
                    <a:pt x="698906" y="417830"/>
                  </a:lnTo>
                  <a:lnTo>
                    <a:pt x="711898" y="420370"/>
                  </a:lnTo>
                  <a:lnTo>
                    <a:pt x="724954" y="421640"/>
                  </a:lnTo>
                  <a:lnTo>
                    <a:pt x="737984" y="424180"/>
                  </a:lnTo>
                  <a:lnTo>
                    <a:pt x="750836" y="425450"/>
                  </a:lnTo>
                  <a:lnTo>
                    <a:pt x="763397" y="427990"/>
                  </a:lnTo>
                  <a:lnTo>
                    <a:pt x="775563" y="429260"/>
                  </a:lnTo>
                  <a:lnTo>
                    <a:pt x="790778" y="429260"/>
                  </a:lnTo>
                  <a:lnTo>
                    <a:pt x="793127" y="430530"/>
                  </a:lnTo>
                  <a:lnTo>
                    <a:pt x="795807" y="430530"/>
                  </a:lnTo>
                  <a:lnTo>
                    <a:pt x="794969" y="429260"/>
                  </a:lnTo>
                  <a:lnTo>
                    <a:pt x="803935" y="429260"/>
                  </a:lnTo>
                  <a:lnTo>
                    <a:pt x="806107" y="430530"/>
                  </a:lnTo>
                  <a:lnTo>
                    <a:pt x="801560" y="430530"/>
                  </a:lnTo>
                  <a:lnTo>
                    <a:pt x="821080" y="431800"/>
                  </a:lnTo>
                  <a:lnTo>
                    <a:pt x="844194" y="431800"/>
                  </a:lnTo>
                  <a:lnTo>
                    <a:pt x="867486" y="433070"/>
                  </a:lnTo>
                  <a:lnTo>
                    <a:pt x="887552" y="435610"/>
                  </a:lnTo>
                  <a:lnTo>
                    <a:pt x="894105" y="435610"/>
                  </a:lnTo>
                  <a:lnTo>
                    <a:pt x="902144" y="434340"/>
                  </a:lnTo>
                  <a:lnTo>
                    <a:pt x="917028" y="434340"/>
                  </a:lnTo>
                  <a:lnTo>
                    <a:pt x="931900" y="435610"/>
                  </a:lnTo>
                  <a:lnTo>
                    <a:pt x="1029665" y="435610"/>
                  </a:lnTo>
                  <a:lnTo>
                    <a:pt x="1032459" y="434340"/>
                  </a:lnTo>
                  <a:lnTo>
                    <a:pt x="1060818" y="434340"/>
                  </a:lnTo>
                  <a:lnTo>
                    <a:pt x="1069733" y="433070"/>
                  </a:lnTo>
                  <a:lnTo>
                    <a:pt x="1070876" y="431800"/>
                  </a:lnTo>
                  <a:lnTo>
                    <a:pt x="1118628" y="431800"/>
                  </a:lnTo>
                  <a:lnTo>
                    <a:pt x="1127061" y="430530"/>
                  </a:lnTo>
                  <a:lnTo>
                    <a:pt x="1130935" y="427990"/>
                  </a:lnTo>
                  <a:lnTo>
                    <a:pt x="1141260" y="426720"/>
                  </a:lnTo>
                  <a:lnTo>
                    <a:pt x="1141641" y="427761"/>
                  </a:lnTo>
                  <a:lnTo>
                    <a:pt x="1139012" y="428396"/>
                  </a:lnTo>
                  <a:lnTo>
                    <a:pt x="1141818" y="428180"/>
                  </a:lnTo>
                  <a:lnTo>
                    <a:pt x="1141768" y="427990"/>
                  </a:lnTo>
                  <a:lnTo>
                    <a:pt x="1148664" y="426720"/>
                  </a:lnTo>
                  <a:lnTo>
                    <a:pt x="1155611" y="425450"/>
                  </a:lnTo>
                  <a:lnTo>
                    <a:pt x="1163358" y="426720"/>
                  </a:lnTo>
                  <a:lnTo>
                    <a:pt x="1168184" y="425450"/>
                  </a:lnTo>
                  <a:lnTo>
                    <a:pt x="1168679" y="425323"/>
                  </a:lnTo>
                  <a:lnTo>
                    <a:pt x="1164678" y="424180"/>
                  </a:lnTo>
                  <a:lnTo>
                    <a:pt x="1165199" y="424180"/>
                  </a:lnTo>
                  <a:lnTo>
                    <a:pt x="1189469" y="421640"/>
                  </a:lnTo>
                  <a:lnTo>
                    <a:pt x="1202855" y="421640"/>
                  </a:lnTo>
                  <a:lnTo>
                    <a:pt x="1211745" y="420370"/>
                  </a:lnTo>
                  <a:lnTo>
                    <a:pt x="1216177" y="419100"/>
                  </a:lnTo>
                  <a:close/>
                </a:path>
                <a:path w="2693669" h="549909">
                  <a:moveTo>
                    <a:pt x="1229080" y="399529"/>
                  </a:moveTo>
                  <a:lnTo>
                    <a:pt x="1217396" y="402018"/>
                  </a:lnTo>
                  <a:lnTo>
                    <a:pt x="1222933" y="401205"/>
                  </a:lnTo>
                  <a:lnTo>
                    <a:pt x="1229080" y="399529"/>
                  </a:lnTo>
                  <a:close/>
                </a:path>
                <a:path w="2693669" h="549909">
                  <a:moveTo>
                    <a:pt x="1237678" y="415290"/>
                  </a:moveTo>
                  <a:lnTo>
                    <a:pt x="1235862" y="415290"/>
                  </a:lnTo>
                  <a:lnTo>
                    <a:pt x="1227099" y="417830"/>
                  </a:lnTo>
                  <a:lnTo>
                    <a:pt x="1231747" y="416560"/>
                  </a:lnTo>
                  <a:lnTo>
                    <a:pt x="1237678" y="415290"/>
                  </a:lnTo>
                  <a:close/>
                </a:path>
                <a:path w="2693669" h="549909">
                  <a:moveTo>
                    <a:pt x="1304086" y="386080"/>
                  </a:moveTo>
                  <a:lnTo>
                    <a:pt x="1298930" y="387350"/>
                  </a:lnTo>
                  <a:lnTo>
                    <a:pt x="1303083" y="386549"/>
                  </a:lnTo>
                  <a:lnTo>
                    <a:pt x="1304086" y="386080"/>
                  </a:lnTo>
                  <a:close/>
                </a:path>
                <a:path w="2693669" h="549909">
                  <a:moveTo>
                    <a:pt x="1355902" y="312140"/>
                  </a:moveTo>
                  <a:lnTo>
                    <a:pt x="1355305" y="313969"/>
                  </a:lnTo>
                  <a:lnTo>
                    <a:pt x="1355521" y="313359"/>
                  </a:lnTo>
                  <a:lnTo>
                    <a:pt x="1355902" y="312140"/>
                  </a:lnTo>
                  <a:close/>
                </a:path>
                <a:path w="2693669" h="549909">
                  <a:moveTo>
                    <a:pt x="1372463" y="303530"/>
                  </a:moveTo>
                  <a:lnTo>
                    <a:pt x="1372438" y="302260"/>
                  </a:lnTo>
                  <a:lnTo>
                    <a:pt x="1371892" y="303530"/>
                  </a:lnTo>
                  <a:lnTo>
                    <a:pt x="1372463" y="303530"/>
                  </a:lnTo>
                  <a:close/>
                </a:path>
                <a:path w="2693669" h="549909">
                  <a:moveTo>
                    <a:pt x="1405839" y="243662"/>
                  </a:moveTo>
                  <a:lnTo>
                    <a:pt x="1402842" y="244563"/>
                  </a:lnTo>
                  <a:lnTo>
                    <a:pt x="1400340" y="249364"/>
                  </a:lnTo>
                  <a:lnTo>
                    <a:pt x="1401546" y="251434"/>
                  </a:lnTo>
                  <a:lnTo>
                    <a:pt x="1405839" y="243662"/>
                  </a:lnTo>
                  <a:close/>
                </a:path>
                <a:path w="2693669" h="549909">
                  <a:moveTo>
                    <a:pt x="1449501" y="508050"/>
                  </a:moveTo>
                  <a:lnTo>
                    <a:pt x="1446669" y="506730"/>
                  </a:lnTo>
                  <a:lnTo>
                    <a:pt x="1449336" y="508000"/>
                  </a:lnTo>
                  <a:lnTo>
                    <a:pt x="1449501" y="508050"/>
                  </a:lnTo>
                  <a:close/>
                </a:path>
                <a:path w="2693669" h="549909">
                  <a:moveTo>
                    <a:pt x="1460792" y="500862"/>
                  </a:moveTo>
                  <a:lnTo>
                    <a:pt x="1460169" y="500380"/>
                  </a:lnTo>
                  <a:lnTo>
                    <a:pt x="1459166" y="500380"/>
                  </a:lnTo>
                  <a:lnTo>
                    <a:pt x="1460792" y="500862"/>
                  </a:lnTo>
                  <a:close/>
                </a:path>
                <a:path w="2693669" h="549909">
                  <a:moveTo>
                    <a:pt x="1480820" y="137160"/>
                  </a:moveTo>
                  <a:lnTo>
                    <a:pt x="1477441" y="139700"/>
                  </a:lnTo>
                  <a:lnTo>
                    <a:pt x="1477505" y="139915"/>
                  </a:lnTo>
                  <a:lnTo>
                    <a:pt x="1480820" y="137160"/>
                  </a:lnTo>
                  <a:close/>
                </a:path>
                <a:path w="2693669" h="549909">
                  <a:moveTo>
                    <a:pt x="1517726" y="521970"/>
                  </a:moveTo>
                  <a:lnTo>
                    <a:pt x="1513103" y="520700"/>
                  </a:lnTo>
                  <a:lnTo>
                    <a:pt x="1513649" y="521970"/>
                  </a:lnTo>
                  <a:lnTo>
                    <a:pt x="1517726" y="521970"/>
                  </a:lnTo>
                  <a:close/>
                </a:path>
                <a:path w="2693669" h="549909">
                  <a:moveTo>
                    <a:pt x="1522349" y="523240"/>
                  </a:moveTo>
                  <a:lnTo>
                    <a:pt x="1519110" y="521970"/>
                  </a:lnTo>
                  <a:lnTo>
                    <a:pt x="1517726" y="521970"/>
                  </a:lnTo>
                  <a:lnTo>
                    <a:pt x="1522349" y="523240"/>
                  </a:lnTo>
                  <a:close/>
                </a:path>
                <a:path w="2693669" h="549909">
                  <a:moveTo>
                    <a:pt x="1559877" y="527050"/>
                  </a:moveTo>
                  <a:lnTo>
                    <a:pt x="1551305" y="525780"/>
                  </a:lnTo>
                  <a:lnTo>
                    <a:pt x="1554797" y="527050"/>
                  </a:lnTo>
                  <a:lnTo>
                    <a:pt x="1557870" y="527583"/>
                  </a:lnTo>
                  <a:lnTo>
                    <a:pt x="1559877" y="527050"/>
                  </a:lnTo>
                  <a:close/>
                </a:path>
                <a:path w="2693669" h="549909">
                  <a:moveTo>
                    <a:pt x="1601597" y="534670"/>
                  </a:moveTo>
                  <a:lnTo>
                    <a:pt x="1598028" y="533400"/>
                  </a:lnTo>
                  <a:lnTo>
                    <a:pt x="1594319" y="533400"/>
                  </a:lnTo>
                  <a:lnTo>
                    <a:pt x="1601597" y="534670"/>
                  </a:lnTo>
                  <a:close/>
                </a:path>
                <a:path w="2693669" h="549909">
                  <a:moveTo>
                    <a:pt x="1661706" y="42151"/>
                  </a:moveTo>
                  <a:lnTo>
                    <a:pt x="1655114" y="44665"/>
                  </a:lnTo>
                  <a:lnTo>
                    <a:pt x="1648307" y="46570"/>
                  </a:lnTo>
                  <a:lnTo>
                    <a:pt x="1645056" y="48145"/>
                  </a:lnTo>
                  <a:lnTo>
                    <a:pt x="1648612" y="47790"/>
                  </a:lnTo>
                  <a:lnTo>
                    <a:pt x="1657019" y="45097"/>
                  </a:lnTo>
                  <a:lnTo>
                    <a:pt x="1661706" y="42151"/>
                  </a:lnTo>
                  <a:close/>
                </a:path>
                <a:path w="2693669" h="549909">
                  <a:moveTo>
                    <a:pt x="1780298" y="532130"/>
                  </a:moveTo>
                  <a:lnTo>
                    <a:pt x="1772894" y="532130"/>
                  </a:lnTo>
                  <a:lnTo>
                    <a:pt x="1765846" y="533400"/>
                  </a:lnTo>
                  <a:lnTo>
                    <a:pt x="1774380" y="533400"/>
                  </a:lnTo>
                  <a:lnTo>
                    <a:pt x="1780298" y="532130"/>
                  </a:lnTo>
                  <a:close/>
                </a:path>
                <a:path w="2693669" h="549909">
                  <a:moveTo>
                    <a:pt x="1790750" y="538302"/>
                  </a:moveTo>
                  <a:lnTo>
                    <a:pt x="1786775" y="538861"/>
                  </a:lnTo>
                  <a:lnTo>
                    <a:pt x="1782089" y="539381"/>
                  </a:lnTo>
                  <a:lnTo>
                    <a:pt x="1778127" y="540143"/>
                  </a:lnTo>
                  <a:lnTo>
                    <a:pt x="1783029" y="539889"/>
                  </a:lnTo>
                  <a:lnTo>
                    <a:pt x="1787042" y="539165"/>
                  </a:lnTo>
                  <a:lnTo>
                    <a:pt x="1790750" y="538302"/>
                  </a:lnTo>
                  <a:close/>
                </a:path>
                <a:path w="2693669" h="549909">
                  <a:moveTo>
                    <a:pt x="1818551" y="11417"/>
                  </a:moveTo>
                  <a:lnTo>
                    <a:pt x="1817255" y="10160"/>
                  </a:lnTo>
                  <a:lnTo>
                    <a:pt x="1816658" y="8890"/>
                  </a:lnTo>
                  <a:lnTo>
                    <a:pt x="1811108" y="5080"/>
                  </a:lnTo>
                  <a:lnTo>
                    <a:pt x="1811642" y="6350"/>
                  </a:lnTo>
                  <a:lnTo>
                    <a:pt x="1818551" y="11417"/>
                  </a:lnTo>
                  <a:close/>
                </a:path>
                <a:path w="2693669" h="549909">
                  <a:moveTo>
                    <a:pt x="1868906" y="512267"/>
                  </a:moveTo>
                  <a:lnTo>
                    <a:pt x="1855939" y="515721"/>
                  </a:lnTo>
                  <a:lnTo>
                    <a:pt x="1865528" y="513270"/>
                  </a:lnTo>
                  <a:lnTo>
                    <a:pt x="1868906" y="512267"/>
                  </a:lnTo>
                  <a:close/>
                </a:path>
                <a:path w="2693669" h="549909">
                  <a:moveTo>
                    <a:pt x="1927263" y="509841"/>
                  </a:moveTo>
                  <a:lnTo>
                    <a:pt x="1916112" y="513156"/>
                  </a:lnTo>
                  <a:lnTo>
                    <a:pt x="1924011" y="512241"/>
                  </a:lnTo>
                  <a:lnTo>
                    <a:pt x="1927263" y="509841"/>
                  </a:lnTo>
                  <a:close/>
                </a:path>
                <a:path w="2693669" h="549909">
                  <a:moveTo>
                    <a:pt x="1976894" y="496570"/>
                  </a:moveTo>
                  <a:lnTo>
                    <a:pt x="1948065" y="496570"/>
                  </a:lnTo>
                  <a:lnTo>
                    <a:pt x="1943290" y="496570"/>
                  </a:lnTo>
                  <a:lnTo>
                    <a:pt x="1936153" y="497840"/>
                  </a:lnTo>
                  <a:lnTo>
                    <a:pt x="1929714" y="500380"/>
                  </a:lnTo>
                  <a:lnTo>
                    <a:pt x="1940242" y="499110"/>
                  </a:lnTo>
                  <a:lnTo>
                    <a:pt x="1932495" y="500380"/>
                  </a:lnTo>
                  <a:lnTo>
                    <a:pt x="1925650" y="502920"/>
                  </a:lnTo>
                  <a:lnTo>
                    <a:pt x="1918639" y="504190"/>
                  </a:lnTo>
                  <a:lnTo>
                    <a:pt x="1921878" y="501650"/>
                  </a:lnTo>
                  <a:lnTo>
                    <a:pt x="1900301" y="505460"/>
                  </a:lnTo>
                  <a:lnTo>
                    <a:pt x="1880819" y="511810"/>
                  </a:lnTo>
                  <a:lnTo>
                    <a:pt x="1862582" y="516890"/>
                  </a:lnTo>
                  <a:lnTo>
                    <a:pt x="1844687" y="519430"/>
                  </a:lnTo>
                  <a:lnTo>
                    <a:pt x="1843938" y="520700"/>
                  </a:lnTo>
                  <a:lnTo>
                    <a:pt x="1849272" y="519430"/>
                  </a:lnTo>
                  <a:lnTo>
                    <a:pt x="1854542" y="519430"/>
                  </a:lnTo>
                  <a:lnTo>
                    <a:pt x="1844014" y="521970"/>
                  </a:lnTo>
                  <a:lnTo>
                    <a:pt x="1834184" y="521970"/>
                  </a:lnTo>
                  <a:lnTo>
                    <a:pt x="1826158" y="523240"/>
                  </a:lnTo>
                  <a:lnTo>
                    <a:pt x="1821053" y="523240"/>
                  </a:lnTo>
                  <a:lnTo>
                    <a:pt x="1809889" y="525780"/>
                  </a:lnTo>
                  <a:lnTo>
                    <a:pt x="1802625" y="527050"/>
                  </a:lnTo>
                  <a:lnTo>
                    <a:pt x="1795170" y="529590"/>
                  </a:lnTo>
                  <a:lnTo>
                    <a:pt x="1783473" y="532130"/>
                  </a:lnTo>
                  <a:lnTo>
                    <a:pt x="1786128" y="532130"/>
                  </a:lnTo>
                  <a:lnTo>
                    <a:pt x="1788922" y="533400"/>
                  </a:lnTo>
                  <a:lnTo>
                    <a:pt x="1773885" y="537210"/>
                  </a:lnTo>
                  <a:lnTo>
                    <a:pt x="1765261" y="537210"/>
                  </a:lnTo>
                  <a:lnTo>
                    <a:pt x="1760778" y="535940"/>
                  </a:lnTo>
                  <a:lnTo>
                    <a:pt x="1760626" y="535940"/>
                  </a:lnTo>
                  <a:lnTo>
                    <a:pt x="1764944" y="533400"/>
                  </a:lnTo>
                  <a:lnTo>
                    <a:pt x="1757565" y="533400"/>
                  </a:lnTo>
                  <a:lnTo>
                    <a:pt x="1751444" y="534670"/>
                  </a:lnTo>
                  <a:lnTo>
                    <a:pt x="1750847" y="533400"/>
                  </a:lnTo>
                  <a:lnTo>
                    <a:pt x="1745564" y="534670"/>
                  </a:lnTo>
                  <a:lnTo>
                    <a:pt x="1745259" y="534670"/>
                  </a:lnTo>
                  <a:lnTo>
                    <a:pt x="1731073" y="537210"/>
                  </a:lnTo>
                  <a:lnTo>
                    <a:pt x="1723923" y="537210"/>
                  </a:lnTo>
                  <a:lnTo>
                    <a:pt x="1716709" y="538480"/>
                  </a:lnTo>
                  <a:lnTo>
                    <a:pt x="1713141" y="538480"/>
                  </a:lnTo>
                  <a:lnTo>
                    <a:pt x="1710182" y="539750"/>
                  </a:lnTo>
                  <a:lnTo>
                    <a:pt x="1696415" y="539750"/>
                  </a:lnTo>
                  <a:lnTo>
                    <a:pt x="1691538" y="541020"/>
                  </a:lnTo>
                  <a:lnTo>
                    <a:pt x="1688325" y="541020"/>
                  </a:lnTo>
                  <a:lnTo>
                    <a:pt x="1679536" y="542290"/>
                  </a:lnTo>
                  <a:lnTo>
                    <a:pt x="1675358" y="541020"/>
                  </a:lnTo>
                  <a:lnTo>
                    <a:pt x="1675091" y="541020"/>
                  </a:lnTo>
                  <a:lnTo>
                    <a:pt x="1673313" y="539750"/>
                  </a:lnTo>
                  <a:lnTo>
                    <a:pt x="1664563" y="541020"/>
                  </a:lnTo>
                  <a:lnTo>
                    <a:pt x="1653146" y="539750"/>
                  </a:lnTo>
                  <a:lnTo>
                    <a:pt x="1666684" y="538480"/>
                  </a:lnTo>
                  <a:lnTo>
                    <a:pt x="1654403" y="538480"/>
                  </a:lnTo>
                  <a:lnTo>
                    <a:pt x="1643253" y="537210"/>
                  </a:lnTo>
                  <a:lnTo>
                    <a:pt x="1633486" y="535940"/>
                  </a:lnTo>
                  <a:lnTo>
                    <a:pt x="1628952" y="535940"/>
                  </a:lnTo>
                  <a:lnTo>
                    <a:pt x="1624609" y="534670"/>
                  </a:lnTo>
                  <a:lnTo>
                    <a:pt x="1620189" y="534670"/>
                  </a:lnTo>
                  <a:lnTo>
                    <a:pt x="1625155" y="537210"/>
                  </a:lnTo>
                  <a:lnTo>
                    <a:pt x="1619935" y="535940"/>
                  </a:lnTo>
                  <a:lnTo>
                    <a:pt x="1615528" y="535940"/>
                  </a:lnTo>
                  <a:lnTo>
                    <a:pt x="1615668" y="534670"/>
                  </a:lnTo>
                  <a:lnTo>
                    <a:pt x="1613814" y="535940"/>
                  </a:lnTo>
                  <a:lnTo>
                    <a:pt x="1614233" y="537210"/>
                  </a:lnTo>
                  <a:lnTo>
                    <a:pt x="1613649" y="537210"/>
                  </a:lnTo>
                  <a:lnTo>
                    <a:pt x="1608759" y="538480"/>
                  </a:lnTo>
                  <a:lnTo>
                    <a:pt x="1601812" y="537210"/>
                  </a:lnTo>
                  <a:lnTo>
                    <a:pt x="1587423" y="537210"/>
                  </a:lnTo>
                  <a:lnTo>
                    <a:pt x="1585264" y="534670"/>
                  </a:lnTo>
                  <a:lnTo>
                    <a:pt x="1594396" y="535940"/>
                  </a:lnTo>
                  <a:lnTo>
                    <a:pt x="1594662" y="534670"/>
                  </a:lnTo>
                  <a:lnTo>
                    <a:pt x="1594319" y="533400"/>
                  </a:lnTo>
                  <a:lnTo>
                    <a:pt x="1593697" y="533400"/>
                  </a:lnTo>
                  <a:lnTo>
                    <a:pt x="1588503" y="532130"/>
                  </a:lnTo>
                  <a:lnTo>
                    <a:pt x="1590738" y="532130"/>
                  </a:lnTo>
                  <a:lnTo>
                    <a:pt x="1580197" y="530860"/>
                  </a:lnTo>
                  <a:lnTo>
                    <a:pt x="1570443" y="530860"/>
                  </a:lnTo>
                  <a:lnTo>
                    <a:pt x="1559356" y="529590"/>
                  </a:lnTo>
                  <a:lnTo>
                    <a:pt x="1562303" y="528320"/>
                  </a:lnTo>
                  <a:lnTo>
                    <a:pt x="1557870" y="527583"/>
                  </a:lnTo>
                  <a:lnTo>
                    <a:pt x="1555000" y="528320"/>
                  </a:lnTo>
                  <a:lnTo>
                    <a:pt x="1546974" y="528320"/>
                  </a:lnTo>
                  <a:lnTo>
                    <a:pt x="1540268" y="525780"/>
                  </a:lnTo>
                  <a:lnTo>
                    <a:pt x="1533563" y="523240"/>
                  </a:lnTo>
                  <a:lnTo>
                    <a:pt x="1531962" y="524510"/>
                  </a:lnTo>
                  <a:lnTo>
                    <a:pt x="1524914" y="523240"/>
                  </a:lnTo>
                  <a:lnTo>
                    <a:pt x="1527543" y="524510"/>
                  </a:lnTo>
                  <a:lnTo>
                    <a:pt x="1530248" y="524510"/>
                  </a:lnTo>
                  <a:lnTo>
                    <a:pt x="1532940" y="525780"/>
                  </a:lnTo>
                  <a:lnTo>
                    <a:pt x="1529854" y="525780"/>
                  </a:lnTo>
                  <a:lnTo>
                    <a:pt x="1523123" y="524510"/>
                  </a:lnTo>
                  <a:lnTo>
                    <a:pt x="1513649" y="521970"/>
                  </a:lnTo>
                  <a:lnTo>
                    <a:pt x="1507832" y="519430"/>
                  </a:lnTo>
                  <a:lnTo>
                    <a:pt x="1495602" y="514350"/>
                  </a:lnTo>
                  <a:lnTo>
                    <a:pt x="1491259" y="511810"/>
                  </a:lnTo>
                  <a:lnTo>
                    <a:pt x="1489087" y="510540"/>
                  </a:lnTo>
                  <a:lnTo>
                    <a:pt x="1481747" y="509270"/>
                  </a:lnTo>
                  <a:lnTo>
                    <a:pt x="1475486" y="505460"/>
                  </a:lnTo>
                  <a:lnTo>
                    <a:pt x="1481874" y="506730"/>
                  </a:lnTo>
                  <a:lnTo>
                    <a:pt x="1479143" y="505460"/>
                  </a:lnTo>
                  <a:lnTo>
                    <a:pt x="1476413" y="504190"/>
                  </a:lnTo>
                  <a:lnTo>
                    <a:pt x="1473238" y="502920"/>
                  </a:lnTo>
                  <a:lnTo>
                    <a:pt x="1466913" y="500380"/>
                  </a:lnTo>
                  <a:lnTo>
                    <a:pt x="1464741" y="499110"/>
                  </a:lnTo>
                  <a:lnTo>
                    <a:pt x="1453921" y="492760"/>
                  </a:lnTo>
                  <a:lnTo>
                    <a:pt x="1451571" y="491490"/>
                  </a:lnTo>
                  <a:lnTo>
                    <a:pt x="1444485" y="487680"/>
                  </a:lnTo>
                  <a:lnTo>
                    <a:pt x="1447685" y="491020"/>
                  </a:lnTo>
                  <a:lnTo>
                    <a:pt x="1437627" y="487680"/>
                  </a:lnTo>
                  <a:lnTo>
                    <a:pt x="1444028" y="490220"/>
                  </a:lnTo>
                  <a:lnTo>
                    <a:pt x="1450530" y="494030"/>
                  </a:lnTo>
                  <a:lnTo>
                    <a:pt x="1463763" y="499110"/>
                  </a:lnTo>
                  <a:lnTo>
                    <a:pt x="1457833" y="497840"/>
                  </a:lnTo>
                  <a:lnTo>
                    <a:pt x="1446098" y="492760"/>
                  </a:lnTo>
                  <a:lnTo>
                    <a:pt x="1453857" y="497840"/>
                  </a:lnTo>
                  <a:lnTo>
                    <a:pt x="1463078" y="500380"/>
                  </a:lnTo>
                  <a:lnTo>
                    <a:pt x="1467815" y="502920"/>
                  </a:lnTo>
                  <a:lnTo>
                    <a:pt x="1460792" y="500862"/>
                  </a:lnTo>
                  <a:lnTo>
                    <a:pt x="1463484" y="502920"/>
                  </a:lnTo>
                  <a:lnTo>
                    <a:pt x="1455623" y="499110"/>
                  </a:lnTo>
                  <a:lnTo>
                    <a:pt x="1447241" y="495300"/>
                  </a:lnTo>
                  <a:lnTo>
                    <a:pt x="1438656" y="491490"/>
                  </a:lnTo>
                  <a:lnTo>
                    <a:pt x="1430185" y="485140"/>
                  </a:lnTo>
                  <a:lnTo>
                    <a:pt x="1432560" y="482600"/>
                  </a:lnTo>
                  <a:lnTo>
                    <a:pt x="1408976" y="464820"/>
                  </a:lnTo>
                  <a:lnTo>
                    <a:pt x="1397190" y="454660"/>
                  </a:lnTo>
                  <a:lnTo>
                    <a:pt x="1391335" y="448310"/>
                  </a:lnTo>
                  <a:lnTo>
                    <a:pt x="1385671" y="440690"/>
                  </a:lnTo>
                  <a:lnTo>
                    <a:pt x="1387043" y="443230"/>
                  </a:lnTo>
                  <a:lnTo>
                    <a:pt x="1388808" y="445770"/>
                  </a:lnTo>
                  <a:lnTo>
                    <a:pt x="1390370" y="448310"/>
                  </a:lnTo>
                  <a:lnTo>
                    <a:pt x="1386801" y="445770"/>
                  </a:lnTo>
                  <a:lnTo>
                    <a:pt x="1380172" y="435610"/>
                  </a:lnTo>
                  <a:lnTo>
                    <a:pt x="1375676" y="427990"/>
                  </a:lnTo>
                  <a:lnTo>
                    <a:pt x="1377188" y="427990"/>
                  </a:lnTo>
                  <a:lnTo>
                    <a:pt x="1375029" y="422910"/>
                  </a:lnTo>
                  <a:lnTo>
                    <a:pt x="1374267" y="419100"/>
                  </a:lnTo>
                  <a:lnTo>
                    <a:pt x="1373924" y="419100"/>
                  </a:lnTo>
                  <a:lnTo>
                    <a:pt x="1372171" y="415290"/>
                  </a:lnTo>
                  <a:lnTo>
                    <a:pt x="1370076" y="410210"/>
                  </a:lnTo>
                  <a:lnTo>
                    <a:pt x="1368094" y="405130"/>
                  </a:lnTo>
                  <a:lnTo>
                    <a:pt x="1366532" y="400050"/>
                  </a:lnTo>
                  <a:lnTo>
                    <a:pt x="1364894" y="400050"/>
                  </a:lnTo>
                  <a:lnTo>
                    <a:pt x="1364145" y="396240"/>
                  </a:lnTo>
                  <a:lnTo>
                    <a:pt x="1364373" y="392430"/>
                  </a:lnTo>
                  <a:lnTo>
                    <a:pt x="1364284" y="389026"/>
                  </a:lnTo>
                  <a:lnTo>
                    <a:pt x="1374330" y="386080"/>
                  </a:lnTo>
                  <a:lnTo>
                    <a:pt x="1364157" y="387299"/>
                  </a:lnTo>
                  <a:lnTo>
                    <a:pt x="1364107" y="386829"/>
                  </a:lnTo>
                  <a:lnTo>
                    <a:pt x="1365529" y="384810"/>
                  </a:lnTo>
                  <a:lnTo>
                    <a:pt x="1373974" y="382270"/>
                  </a:lnTo>
                  <a:lnTo>
                    <a:pt x="1377924" y="383540"/>
                  </a:lnTo>
                  <a:lnTo>
                    <a:pt x="1378851" y="382270"/>
                  </a:lnTo>
                  <a:lnTo>
                    <a:pt x="1375562" y="382270"/>
                  </a:lnTo>
                  <a:lnTo>
                    <a:pt x="1379689" y="381000"/>
                  </a:lnTo>
                  <a:lnTo>
                    <a:pt x="1390573" y="377190"/>
                  </a:lnTo>
                  <a:lnTo>
                    <a:pt x="1387640" y="381000"/>
                  </a:lnTo>
                  <a:lnTo>
                    <a:pt x="1381582" y="383540"/>
                  </a:lnTo>
                  <a:lnTo>
                    <a:pt x="1394561" y="378460"/>
                  </a:lnTo>
                  <a:lnTo>
                    <a:pt x="1395514" y="379730"/>
                  </a:lnTo>
                  <a:lnTo>
                    <a:pt x="1392529" y="379730"/>
                  </a:lnTo>
                  <a:lnTo>
                    <a:pt x="1391932" y="381000"/>
                  </a:lnTo>
                  <a:lnTo>
                    <a:pt x="1397825" y="379730"/>
                  </a:lnTo>
                  <a:lnTo>
                    <a:pt x="1402092" y="378460"/>
                  </a:lnTo>
                  <a:lnTo>
                    <a:pt x="1406359" y="377190"/>
                  </a:lnTo>
                  <a:lnTo>
                    <a:pt x="1415249" y="374650"/>
                  </a:lnTo>
                  <a:lnTo>
                    <a:pt x="1422247" y="372110"/>
                  </a:lnTo>
                  <a:lnTo>
                    <a:pt x="1423174" y="372110"/>
                  </a:lnTo>
                  <a:lnTo>
                    <a:pt x="1457502" y="360680"/>
                  </a:lnTo>
                  <a:lnTo>
                    <a:pt x="1471777" y="354330"/>
                  </a:lnTo>
                  <a:lnTo>
                    <a:pt x="1487512" y="347980"/>
                  </a:lnTo>
                  <a:lnTo>
                    <a:pt x="1487335" y="346710"/>
                  </a:lnTo>
                  <a:lnTo>
                    <a:pt x="1496339" y="342900"/>
                  </a:lnTo>
                  <a:lnTo>
                    <a:pt x="1502537" y="339090"/>
                  </a:lnTo>
                  <a:lnTo>
                    <a:pt x="1529308" y="328930"/>
                  </a:lnTo>
                  <a:lnTo>
                    <a:pt x="1536268" y="326390"/>
                  </a:lnTo>
                  <a:lnTo>
                    <a:pt x="1543367" y="322580"/>
                  </a:lnTo>
                  <a:lnTo>
                    <a:pt x="1550581" y="320040"/>
                  </a:lnTo>
                  <a:lnTo>
                    <a:pt x="1557896" y="316230"/>
                  </a:lnTo>
                  <a:lnTo>
                    <a:pt x="1564157" y="312420"/>
                  </a:lnTo>
                  <a:lnTo>
                    <a:pt x="1565313" y="311150"/>
                  </a:lnTo>
                  <a:lnTo>
                    <a:pt x="1565021" y="311150"/>
                  </a:lnTo>
                  <a:lnTo>
                    <a:pt x="1566976" y="308610"/>
                  </a:lnTo>
                  <a:lnTo>
                    <a:pt x="1570837" y="308610"/>
                  </a:lnTo>
                  <a:lnTo>
                    <a:pt x="1576882" y="304800"/>
                  </a:lnTo>
                  <a:lnTo>
                    <a:pt x="1580832" y="303530"/>
                  </a:lnTo>
                  <a:lnTo>
                    <a:pt x="1578419" y="306070"/>
                  </a:lnTo>
                  <a:lnTo>
                    <a:pt x="1582623" y="303530"/>
                  </a:lnTo>
                  <a:lnTo>
                    <a:pt x="1593113" y="297180"/>
                  </a:lnTo>
                  <a:lnTo>
                    <a:pt x="1605165" y="290830"/>
                  </a:lnTo>
                  <a:lnTo>
                    <a:pt x="1613789" y="285750"/>
                  </a:lnTo>
                  <a:lnTo>
                    <a:pt x="1618094" y="283210"/>
                  </a:lnTo>
                  <a:lnTo>
                    <a:pt x="1631530" y="274320"/>
                  </a:lnTo>
                  <a:lnTo>
                    <a:pt x="1635366" y="271780"/>
                  </a:lnTo>
                  <a:lnTo>
                    <a:pt x="1631950" y="273050"/>
                  </a:lnTo>
                  <a:lnTo>
                    <a:pt x="1628355" y="274320"/>
                  </a:lnTo>
                  <a:lnTo>
                    <a:pt x="1629854" y="273050"/>
                  </a:lnTo>
                  <a:lnTo>
                    <a:pt x="1634858" y="270510"/>
                  </a:lnTo>
                  <a:lnTo>
                    <a:pt x="1641817" y="266700"/>
                  </a:lnTo>
                  <a:lnTo>
                    <a:pt x="1641500" y="267970"/>
                  </a:lnTo>
                  <a:lnTo>
                    <a:pt x="1640243" y="269240"/>
                  </a:lnTo>
                  <a:lnTo>
                    <a:pt x="1664906" y="252730"/>
                  </a:lnTo>
                  <a:lnTo>
                    <a:pt x="1691182" y="236220"/>
                  </a:lnTo>
                  <a:lnTo>
                    <a:pt x="1715579" y="219710"/>
                  </a:lnTo>
                  <a:lnTo>
                    <a:pt x="1719668" y="215900"/>
                  </a:lnTo>
                  <a:lnTo>
                    <a:pt x="1734629" y="201930"/>
                  </a:lnTo>
                  <a:lnTo>
                    <a:pt x="1733473" y="203200"/>
                  </a:lnTo>
                  <a:lnTo>
                    <a:pt x="1734858" y="201930"/>
                  </a:lnTo>
                  <a:lnTo>
                    <a:pt x="1738985" y="198120"/>
                  </a:lnTo>
                  <a:lnTo>
                    <a:pt x="1744433" y="193040"/>
                  </a:lnTo>
                  <a:lnTo>
                    <a:pt x="1749793" y="186690"/>
                  </a:lnTo>
                  <a:lnTo>
                    <a:pt x="1755013" y="181610"/>
                  </a:lnTo>
                  <a:lnTo>
                    <a:pt x="1758696" y="177800"/>
                  </a:lnTo>
                  <a:lnTo>
                    <a:pt x="1755521" y="182880"/>
                  </a:lnTo>
                  <a:lnTo>
                    <a:pt x="1757997" y="181610"/>
                  </a:lnTo>
                  <a:lnTo>
                    <a:pt x="1761464" y="177800"/>
                  </a:lnTo>
                  <a:lnTo>
                    <a:pt x="1762620" y="176530"/>
                  </a:lnTo>
                  <a:lnTo>
                    <a:pt x="1773021" y="165100"/>
                  </a:lnTo>
                  <a:lnTo>
                    <a:pt x="1785988" y="149860"/>
                  </a:lnTo>
                  <a:lnTo>
                    <a:pt x="1792300" y="142240"/>
                  </a:lnTo>
                  <a:lnTo>
                    <a:pt x="1795449" y="138430"/>
                  </a:lnTo>
                  <a:lnTo>
                    <a:pt x="1797545" y="135890"/>
                  </a:lnTo>
                  <a:lnTo>
                    <a:pt x="1808302" y="119380"/>
                  </a:lnTo>
                  <a:lnTo>
                    <a:pt x="1812137" y="115570"/>
                  </a:lnTo>
                  <a:lnTo>
                    <a:pt x="1829879" y="81280"/>
                  </a:lnTo>
                  <a:lnTo>
                    <a:pt x="1834756" y="50800"/>
                  </a:lnTo>
                  <a:lnTo>
                    <a:pt x="1834261" y="41910"/>
                  </a:lnTo>
                  <a:lnTo>
                    <a:pt x="1823554" y="13970"/>
                  </a:lnTo>
                  <a:lnTo>
                    <a:pt x="1823758" y="15240"/>
                  </a:lnTo>
                  <a:lnTo>
                    <a:pt x="1823821" y="16395"/>
                  </a:lnTo>
                  <a:lnTo>
                    <a:pt x="1819935" y="12700"/>
                  </a:lnTo>
                  <a:lnTo>
                    <a:pt x="1819541" y="12331"/>
                  </a:lnTo>
                  <a:lnTo>
                    <a:pt x="1819541" y="48260"/>
                  </a:lnTo>
                  <a:lnTo>
                    <a:pt x="1818919" y="58420"/>
                  </a:lnTo>
                  <a:lnTo>
                    <a:pt x="1816519" y="69850"/>
                  </a:lnTo>
                  <a:lnTo>
                    <a:pt x="1812645" y="81280"/>
                  </a:lnTo>
                  <a:lnTo>
                    <a:pt x="1807514" y="92710"/>
                  </a:lnTo>
                  <a:lnTo>
                    <a:pt x="1810677" y="90170"/>
                  </a:lnTo>
                  <a:lnTo>
                    <a:pt x="1809153" y="93980"/>
                  </a:lnTo>
                  <a:lnTo>
                    <a:pt x="1806714" y="99060"/>
                  </a:lnTo>
                  <a:lnTo>
                    <a:pt x="1807121" y="101600"/>
                  </a:lnTo>
                  <a:lnTo>
                    <a:pt x="1802790" y="109220"/>
                  </a:lnTo>
                  <a:lnTo>
                    <a:pt x="1800936" y="111760"/>
                  </a:lnTo>
                  <a:lnTo>
                    <a:pt x="1800339" y="113030"/>
                  </a:lnTo>
                  <a:lnTo>
                    <a:pt x="1796313" y="118110"/>
                  </a:lnTo>
                  <a:lnTo>
                    <a:pt x="1792160" y="121920"/>
                  </a:lnTo>
                  <a:lnTo>
                    <a:pt x="1787906" y="127000"/>
                  </a:lnTo>
                  <a:lnTo>
                    <a:pt x="1783613" y="132080"/>
                  </a:lnTo>
                  <a:lnTo>
                    <a:pt x="1779016" y="135890"/>
                  </a:lnTo>
                  <a:lnTo>
                    <a:pt x="1787867" y="125730"/>
                  </a:lnTo>
                  <a:lnTo>
                    <a:pt x="1786572" y="125730"/>
                  </a:lnTo>
                  <a:lnTo>
                    <a:pt x="1780717" y="132080"/>
                  </a:lnTo>
                  <a:lnTo>
                    <a:pt x="1778279" y="134620"/>
                  </a:lnTo>
                  <a:lnTo>
                    <a:pt x="1776437" y="135890"/>
                  </a:lnTo>
                  <a:lnTo>
                    <a:pt x="1772335" y="139700"/>
                  </a:lnTo>
                  <a:lnTo>
                    <a:pt x="1775053" y="138430"/>
                  </a:lnTo>
                  <a:lnTo>
                    <a:pt x="1769706" y="144780"/>
                  </a:lnTo>
                  <a:lnTo>
                    <a:pt x="1762455" y="152400"/>
                  </a:lnTo>
                  <a:lnTo>
                    <a:pt x="1773453" y="142240"/>
                  </a:lnTo>
                  <a:lnTo>
                    <a:pt x="1765871" y="153670"/>
                  </a:lnTo>
                  <a:lnTo>
                    <a:pt x="1761502" y="157480"/>
                  </a:lnTo>
                  <a:lnTo>
                    <a:pt x="1757006" y="160020"/>
                  </a:lnTo>
                  <a:lnTo>
                    <a:pt x="1752638" y="163830"/>
                  </a:lnTo>
                  <a:lnTo>
                    <a:pt x="1748129" y="167640"/>
                  </a:lnTo>
                  <a:lnTo>
                    <a:pt x="1739531" y="176530"/>
                  </a:lnTo>
                  <a:lnTo>
                    <a:pt x="1744548" y="170180"/>
                  </a:lnTo>
                  <a:lnTo>
                    <a:pt x="1735061" y="180340"/>
                  </a:lnTo>
                  <a:lnTo>
                    <a:pt x="1708950" y="203200"/>
                  </a:lnTo>
                  <a:lnTo>
                    <a:pt x="1699450" y="213360"/>
                  </a:lnTo>
                  <a:lnTo>
                    <a:pt x="1697278" y="214630"/>
                  </a:lnTo>
                  <a:lnTo>
                    <a:pt x="1694141" y="215900"/>
                  </a:lnTo>
                  <a:lnTo>
                    <a:pt x="1698688" y="212090"/>
                  </a:lnTo>
                  <a:lnTo>
                    <a:pt x="1678736" y="226060"/>
                  </a:lnTo>
                  <a:lnTo>
                    <a:pt x="1658010" y="241300"/>
                  </a:lnTo>
                  <a:lnTo>
                    <a:pt x="1637817" y="255270"/>
                  </a:lnTo>
                  <a:lnTo>
                    <a:pt x="1619516" y="266700"/>
                  </a:lnTo>
                  <a:lnTo>
                    <a:pt x="1621129" y="264160"/>
                  </a:lnTo>
                  <a:lnTo>
                    <a:pt x="1616138" y="267970"/>
                  </a:lnTo>
                  <a:lnTo>
                    <a:pt x="1613065" y="270510"/>
                  </a:lnTo>
                  <a:lnTo>
                    <a:pt x="1606092" y="274320"/>
                  </a:lnTo>
                  <a:lnTo>
                    <a:pt x="1606219" y="273050"/>
                  </a:lnTo>
                  <a:lnTo>
                    <a:pt x="1607693" y="271780"/>
                  </a:lnTo>
                  <a:lnTo>
                    <a:pt x="1605267" y="273050"/>
                  </a:lnTo>
                  <a:lnTo>
                    <a:pt x="1602765" y="275590"/>
                  </a:lnTo>
                  <a:lnTo>
                    <a:pt x="1592199" y="281940"/>
                  </a:lnTo>
                  <a:lnTo>
                    <a:pt x="1584972" y="285750"/>
                  </a:lnTo>
                  <a:lnTo>
                    <a:pt x="1590395" y="281940"/>
                  </a:lnTo>
                  <a:lnTo>
                    <a:pt x="1571828" y="292100"/>
                  </a:lnTo>
                  <a:lnTo>
                    <a:pt x="1556346" y="300990"/>
                  </a:lnTo>
                  <a:lnTo>
                    <a:pt x="1541678" y="309880"/>
                  </a:lnTo>
                  <a:lnTo>
                    <a:pt x="1525549" y="317500"/>
                  </a:lnTo>
                  <a:lnTo>
                    <a:pt x="1521142" y="317500"/>
                  </a:lnTo>
                  <a:lnTo>
                    <a:pt x="1511630" y="321310"/>
                  </a:lnTo>
                  <a:lnTo>
                    <a:pt x="1500187" y="325120"/>
                  </a:lnTo>
                  <a:lnTo>
                    <a:pt x="1489938" y="328930"/>
                  </a:lnTo>
                  <a:lnTo>
                    <a:pt x="1490192" y="327660"/>
                  </a:lnTo>
                  <a:lnTo>
                    <a:pt x="1477975" y="332740"/>
                  </a:lnTo>
                  <a:lnTo>
                    <a:pt x="1466469" y="337820"/>
                  </a:lnTo>
                  <a:lnTo>
                    <a:pt x="1455508" y="341630"/>
                  </a:lnTo>
                  <a:lnTo>
                    <a:pt x="1444955" y="346710"/>
                  </a:lnTo>
                  <a:lnTo>
                    <a:pt x="1423746" y="354330"/>
                  </a:lnTo>
                  <a:lnTo>
                    <a:pt x="1412709" y="359410"/>
                  </a:lnTo>
                  <a:lnTo>
                    <a:pt x="1401114" y="363220"/>
                  </a:lnTo>
                  <a:lnTo>
                    <a:pt x="1392085" y="364490"/>
                  </a:lnTo>
                  <a:lnTo>
                    <a:pt x="1381010" y="367030"/>
                  </a:lnTo>
                  <a:lnTo>
                    <a:pt x="1368386" y="370840"/>
                  </a:lnTo>
                  <a:lnTo>
                    <a:pt x="1362202" y="372567"/>
                  </a:lnTo>
                  <a:lnTo>
                    <a:pt x="1361897" y="370840"/>
                  </a:lnTo>
                  <a:lnTo>
                    <a:pt x="1361147" y="364490"/>
                  </a:lnTo>
                  <a:lnTo>
                    <a:pt x="1360170" y="359410"/>
                  </a:lnTo>
                  <a:lnTo>
                    <a:pt x="1359700" y="353060"/>
                  </a:lnTo>
                  <a:lnTo>
                    <a:pt x="1361338" y="342900"/>
                  </a:lnTo>
                  <a:lnTo>
                    <a:pt x="1361871" y="345440"/>
                  </a:lnTo>
                  <a:lnTo>
                    <a:pt x="1362621" y="345440"/>
                  </a:lnTo>
                  <a:lnTo>
                    <a:pt x="1363218" y="346710"/>
                  </a:lnTo>
                  <a:lnTo>
                    <a:pt x="1363281" y="353060"/>
                  </a:lnTo>
                  <a:lnTo>
                    <a:pt x="1363776" y="346710"/>
                  </a:lnTo>
                  <a:lnTo>
                    <a:pt x="1364602" y="342900"/>
                  </a:lnTo>
                  <a:lnTo>
                    <a:pt x="1365161" y="340360"/>
                  </a:lnTo>
                  <a:lnTo>
                    <a:pt x="1364348" y="340360"/>
                  </a:lnTo>
                  <a:lnTo>
                    <a:pt x="1365262" y="335280"/>
                  </a:lnTo>
                  <a:lnTo>
                    <a:pt x="1366304" y="328930"/>
                  </a:lnTo>
                  <a:lnTo>
                    <a:pt x="1367739" y="321310"/>
                  </a:lnTo>
                  <a:lnTo>
                    <a:pt x="1368577" y="318770"/>
                  </a:lnTo>
                  <a:lnTo>
                    <a:pt x="1369822" y="314960"/>
                  </a:lnTo>
                  <a:lnTo>
                    <a:pt x="1370266" y="312420"/>
                  </a:lnTo>
                  <a:lnTo>
                    <a:pt x="1369060" y="311150"/>
                  </a:lnTo>
                  <a:lnTo>
                    <a:pt x="1369529" y="309880"/>
                  </a:lnTo>
                  <a:lnTo>
                    <a:pt x="1374228" y="297180"/>
                  </a:lnTo>
                  <a:lnTo>
                    <a:pt x="1376095" y="292100"/>
                  </a:lnTo>
                  <a:lnTo>
                    <a:pt x="1372336" y="297180"/>
                  </a:lnTo>
                  <a:lnTo>
                    <a:pt x="1391653" y="261620"/>
                  </a:lnTo>
                  <a:lnTo>
                    <a:pt x="1402702" y="242570"/>
                  </a:lnTo>
                  <a:lnTo>
                    <a:pt x="1413764" y="229870"/>
                  </a:lnTo>
                  <a:lnTo>
                    <a:pt x="1420799" y="219710"/>
                  </a:lnTo>
                  <a:lnTo>
                    <a:pt x="1428369" y="209550"/>
                  </a:lnTo>
                  <a:lnTo>
                    <a:pt x="1436065" y="200660"/>
                  </a:lnTo>
                  <a:lnTo>
                    <a:pt x="1443418" y="191770"/>
                  </a:lnTo>
                  <a:lnTo>
                    <a:pt x="1443202" y="192671"/>
                  </a:lnTo>
                  <a:lnTo>
                    <a:pt x="1441996" y="194310"/>
                  </a:lnTo>
                  <a:lnTo>
                    <a:pt x="1443139" y="193040"/>
                  </a:lnTo>
                  <a:lnTo>
                    <a:pt x="1444282" y="191770"/>
                  </a:lnTo>
                  <a:lnTo>
                    <a:pt x="1446555" y="189230"/>
                  </a:lnTo>
                  <a:lnTo>
                    <a:pt x="1448841" y="186690"/>
                  </a:lnTo>
                  <a:lnTo>
                    <a:pt x="1451775" y="181610"/>
                  </a:lnTo>
                  <a:lnTo>
                    <a:pt x="1455216" y="176530"/>
                  </a:lnTo>
                  <a:lnTo>
                    <a:pt x="1463586" y="167640"/>
                  </a:lnTo>
                  <a:lnTo>
                    <a:pt x="1466430" y="166370"/>
                  </a:lnTo>
                  <a:lnTo>
                    <a:pt x="1464043" y="168910"/>
                  </a:lnTo>
                  <a:lnTo>
                    <a:pt x="1460931" y="172720"/>
                  </a:lnTo>
                  <a:lnTo>
                    <a:pt x="1461617" y="172720"/>
                  </a:lnTo>
                  <a:lnTo>
                    <a:pt x="1466761" y="168910"/>
                  </a:lnTo>
                  <a:lnTo>
                    <a:pt x="1469275" y="166370"/>
                  </a:lnTo>
                  <a:lnTo>
                    <a:pt x="1474304" y="161290"/>
                  </a:lnTo>
                  <a:lnTo>
                    <a:pt x="1483321" y="152400"/>
                  </a:lnTo>
                  <a:lnTo>
                    <a:pt x="1492948" y="144780"/>
                  </a:lnTo>
                  <a:lnTo>
                    <a:pt x="1490370" y="147320"/>
                  </a:lnTo>
                  <a:lnTo>
                    <a:pt x="1494053" y="144780"/>
                  </a:lnTo>
                  <a:lnTo>
                    <a:pt x="1497736" y="142240"/>
                  </a:lnTo>
                  <a:lnTo>
                    <a:pt x="1505788" y="134620"/>
                  </a:lnTo>
                  <a:lnTo>
                    <a:pt x="1514894" y="125730"/>
                  </a:lnTo>
                  <a:lnTo>
                    <a:pt x="1525384" y="116840"/>
                  </a:lnTo>
                  <a:lnTo>
                    <a:pt x="1524889" y="118110"/>
                  </a:lnTo>
                  <a:lnTo>
                    <a:pt x="1525663" y="118110"/>
                  </a:lnTo>
                  <a:lnTo>
                    <a:pt x="1527060" y="116840"/>
                  </a:lnTo>
                  <a:lnTo>
                    <a:pt x="1534033" y="110490"/>
                  </a:lnTo>
                  <a:lnTo>
                    <a:pt x="1545005" y="101600"/>
                  </a:lnTo>
                  <a:lnTo>
                    <a:pt x="1557121" y="92710"/>
                  </a:lnTo>
                  <a:lnTo>
                    <a:pt x="1568983" y="83820"/>
                  </a:lnTo>
                  <a:lnTo>
                    <a:pt x="1565122" y="88900"/>
                  </a:lnTo>
                  <a:lnTo>
                    <a:pt x="1562569" y="90170"/>
                  </a:lnTo>
                  <a:lnTo>
                    <a:pt x="1566291" y="88900"/>
                  </a:lnTo>
                  <a:lnTo>
                    <a:pt x="1568780" y="86360"/>
                  </a:lnTo>
                  <a:lnTo>
                    <a:pt x="1569999" y="83820"/>
                  </a:lnTo>
                  <a:lnTo>
                    <a:pt x="1576400" y="80010"/>
                  </a:lnTo>
                  <a:lnTo>
                    <a:pt x="1581391" y="77470"/>
                  </a:lnTo>
                  <a:lnTo>
                    <a:pt x="1591779" y="72390"/>
                  </a:lnTo>
                  <a:lnTo>
                    <a:pt x="1593938" y="73660"/>
                  </a:lnTo>
                  <a:lnTo>
                    <a:pt x="1580921" y="81280"/>
                  </a:lnTo>
                  <a:lnTo>
                    <a:pt x="1586941" y="78740"/>
                  </a:lnTo>
                  <a:lnTo>
                    <a:pt x="1597279" y="72390"/>
                  </a:lnTo>
                  <a:lnTo>
                    <a:pt x="1599336" y="71120"/>
                  </a:lnTo>
                  <a:lnTo>
                    <a:pt x="1605114" y="68580"/>
                  </a:lnTo>
                  <a:lnTo>
                    <a:pt x="1604670" y="69850"/>
                  </a:lnTo>
                  <a:lnTo>
                    <a:pt x="1606702" y="68580"/>
                  </a:lnTo>
                  <a:lnTo>
                    <a:pt x="1612773" y="64770"/>
                  </a:lnTo>
                  <a:lnTo>
                    <a:pt x="1614792" y="63500"/>
                  </a:lnTo>
                  <a:lnTo>
                    <a:pt x="1619732" y="60960"/>
                  </a:lnTo>
                  <a:lnTo>
                    <a:pt x="1625015" y="57150"/>
                  </a:lnTo>
                  <a:lnTo>
                    <a:pt x="1630337" y="54610"/>
                  </a:lnTo>
                  <a:lnTo>
                    <a:pt x="1635594" y="50800"/>
                  </a:lnTo>
                  <a:lnTo>
                    <a:pt x="1647240" y="46990"/>
                  </a:lnTo>
                  <a:lnTo>
                    <a:pt x="1644573" y="46990"/>
                  </a:lnTo>
                  <a:lnTo>
                    <a:pt x="1651431" y="43180"/>
                  </a:lnTo>
                  <a:lnTo>
                    <a:pt x="1660601" y="40640"/>
                  </a:lnTo>
                  <a:lnTo>
                    <a:pt x="1667649" y="36830"/>
                  </a:lnTo>
                  <a:lnTo>
                    <a:pt x="1672374" y="38100"/>
                  </a:lnTo>
                  <a:lnTo>
                    <a:pt x="1675104" y="36830"/>
                  </a:lnTo>
                  <a:lnTo>
                    <a:pt x="1680565" y="34290"/>
                  </a:lnTo>
                  <a:lnTo>
                    <a:pt x="1691830" y="30480"/>
                  </a:lnTo>
                  <a:lnTo>
                    <a:pt x="1704479" y="25400"/>
                  </a:lnTo>
                  <a:lnTo>
                    <a:pt x="1716824" y="21590"/>
                  </a:lnTo>
                  <a:lnTo>
                    <a:pt x="1706143" y="26670"/>
                  </a:lnTo>
                  <a:lnTo>
                    <a:pt x="1692478" y="31750"/>
                  </a:lnTo>
                  <a:lnTo>
                    <a:pt x="1685404" y="34290"/>
                  </a:lnTo>
                  <a:lnTo>
                    <a:pt x="1680146" y="36830"/>
                  </a:lnTo>
                  <a:lnTo>
                    <a:pt x="1688172" y="34290"/>
                  </a:lnTo>
                  <a:lnTo>
                    <a:pt x="1698078" y="30480"/>
                  </a:lnTo>
                  <a:lnTo>
                    <a:pt x="1702638" y="29210"/>
                  </a:lnTo>
                  <a:lnTo>
                    <a:pt x="1707197" y="27940"/>
                  </a:lnTo>
                  <a:lnTo>
                    <a:pt x="1712874" y="25400"/>
                  </a:lnTo>
                  <a:lnTo>
                    <a:pt x="1709496" y="26670"/>
                  </a:lnTo>
                  <a:lnTo>
                    <a:pt x="1705368" y="27940"/>
                  </a:lnTo>
                  <a:lnTo>
                    <a:pt x="1701888" y="29210"/>
                  </a:lnTo>
                  <a:lnTo>
                    <a:pt x="1709966" y="25400"/>
                  </a:lnTo>
                  <a:lnTo>
                    <a:pt x="1719503" y="21590"/>
                  </a:lnTo>
                  <a:lnTo>
                    <a:pt x="1730451" y="19050"/>
                  </a:lnTo>
                  <a:lnTo>
                    <a:pt x="1742770" y="15240"/>
                  </a:lnTo>
                  <a:lnTo>
                    <a:pt x="1744154" y="16510"/>
                  </a:lnTo>
                  <a:lnTo>
                    <a:pt x="1749209" y="16510"/>
                  </a:lnTo>
                  <a:lnTo>
                    <a:pt x="1756930" y="15240"/>
                  </a:lnTo>
                  <a:lnTo>
                    <a:pt x="1766341" y="13970"/>
                  </a:lnTo>
                  <a:lnTo>
                    <a:pt x="1772932" y="12700"/>
                  </a:lnTo>
                  <a:lnTo>
                    <a:pt x="1791766" y="12700"/>
                  </a:lnTo>
                  <a:lnTo>
                    <a:pt x="1796415" y="15240"/>
                  </a:lnTo>
                  <a:lnTo>
                    <a:pt x="1798599" y="16510"/>
                  </a:lnTo>
                  <a:lnTo>
                    <a:pt x="1804860" y="19050"/>
                  </a:lnTo>
                  <a:lnTo>
                    <a:pt x="1810423" y="22860"/>
                  </a:lnTo>
                  <a:lnTo>
                    <a:pt x="1817687" y="33020"/>
                  </a:lnTo>
                  <a:lnTo>
                    <a:pt x="1819427" y="40640"/>
                  </a:lnTo>
                  <a:lnTo>
                    <a:pt x="1819541" y="48260"/>
                  </a:lnTo>
                  <a:lnTo>
                    <a:pt x="1819541" y="12331"/>
                  </a:lnTo>
                  <a:lnTo>
                    <a:pt x="1818601" y="11430"/>
                  </a:lnTo>
                  <a:lnTo>
                    <a:pt x="1813750" y="8890"/>
                  </a:lnTo>
                  <a:lnTo>
                    <a:pt x="1807667" y="5080"/>
                  </a:lnTo>
                  <a:lnTo>
                    <a:pt x="1801190" y="2540"/>
                  </a:lnTo>
                  <a:lnTo>
                    <a:pt x="1787969" y="0"/>
                  </a:lnTo>
                  <a:lnTo>
                    <a:pt x="1779231" y="0"/>
                  </a:lnTo>
                  <a:lnTo>
                    <a:pt x="1762823" y="2540"/>
                  </a:lnTo>
                  <a:lnTo>
                    <a:pt x="1750910" y="3810"/>
                  </a:lnTo>
                  <a:lnTo>
                    <a:pt x="1691513" y="17780"/>
                  </a:lnTo>
                  <a:lnTo>
                    <a:pt x="1645069" y="33020"/>
                  </a:lnTo>
                  <a:lnTo>
                    <a:pt x="1606257" y="53340"/>
                  </a:lnTo>
                  <a:lnTo>
                    <a:pt x="1599882" y="57150"/>
                  </a:lnTo>
                  <a:lnTo>
                    <a:pt x="1585518" y="64770"/>
                  </a:lnTo>
                  <a:lnTo>
                    <a:pt x="1587588" y="62230"/>
                  </a:lnTo>
                  <a:lnTo>
                    <a:pt x="1589773" y="60960"/>
                  </a:lnTo>
                  <a:lnTo>
                    <a:pt x="1591957" y="58420"/>
                  </a:lnTo>
                  <a:lnTo>
                    <a:pt x="1561325" y="77470"/>
                  </a:lnTo>
                  <a:lnTo>
                    <a:pt x="1531124" y="97790"/>
                  </a:lnTo>
                  <a:lnTo>
                    <a:pt x="1502384" y="119380"/>
                  </a:lnTo>
                  <a:lnTo>
                    <a:pt x="1477797" y="140804"/>
                  </a:lnTo>
                  <a:lnTo>
                    <a:pt x="1477505" y="139915"/>
                  </a:lnTo>
                  <a:lnTo>
                    <a:pt x="1473161" y="143510"/>
                  </a:lnTo>
                  <a:lnTo>
                    <a:pt x="1464538" y="151130"/>
                  </a:lnTo>
                  <a:lnTo>
                    <a:pt x="1457667" y="158750"/>
                  </a:lnTo>
                  <a:lnTo>
                    <a:pt x="1455293" y="162560"/>
                  </a:lnTo>
                  <a:lnTo>
                    <a:pt x="1450149" y="167640"/>
                  </a:lnTo>
                  <a:lnTo>
                    <a:pt x="1453311" y="163830"/>
                  </a:lnTo>
                  <a:lnTo>
                    <a:pt x="1449743" y="166370"/>
                  </a:lnTo>
                  <a:lnTo>
                    <a:pt x="1444015" y="171450"/>
                  </a:lnTo>
                  <a:lnTo>
                    <a:pt x="1438617" y="179070"/>
                  </a:lnTo>
                  <a:lnTo>
                    <a:pt x="1433791" y="184150"/>
                  </a:lnTo>
                  <a:lnTo>
                    <a:pt x="1429969" y="187807"/>
                  </a:lnTo>
                  <a:lnTo>
                    <a:pt x="1432382" y="184150"/>
                  </a:lnTo>
                  <a:lnTo>
                    <a:pt x="1421879" y="198120"/>
                  </a:lnTo>
                  <a:lnTo>
                    <a:pt x="1417701" y="203200"/>
                  </a:lnTo>
                  <a:lnTo>
                    <a:pt x="1418272" y="203200"/>
                  </a:lnTo>
                  <a:lnTo>
                    <a:pt x="1410081" y="213360"/>
                  </a:lnTo>
                  <a:lnTo>
                    <a:pt x="1402943" y="223520"/>
                  </a:lnTo>
                  <a:lnTo>
                    <a:pt x="1396466" y="233680"/>
                  </a:lnTo>
                  <a:lnTo>
                    <a:pt x="1390218" y="242570"/>
                  </a:lnTo>
                  <a:lnTo>
                    <a:pt x="1386306" y="250190"/>
                  </a:lnTo>
                  <a:lnTo>
                    <a:pt x="1381150" y="259080"/>
                  </a:lnTo>
                  <a:lnTo>
                    <a:pt x="1376883" y="266700"/>
                  </a:lnTo>
                  <a:lnTo>
                    <a:pt x="1375638" y="271780"/>
                  </a:lnTo>
                  <a:lnTo>
                    <a:pt x="1372209" y="274320"/>
                  </a:lnTo>
                  <a:lnTo>
                    <a:pt x="1366926" y="285750"/>
                  </a:lnTo>
                  <a:lnTo>
                    <a:pt x="1361821" y="298450"/>
                  </a:lnTo>
                  <a:lnTo>
                    <a:pt x="1358950" y="309880"/>
                  </a:lnTo>
                  <a:lnTo>
                    <a:pt x="1359242" y="306070"/>
                  </a:lnTo>
                  <a:lnTo>
                    <a:pt x="1355128" y="318770"/>
                  </a:lnTo>
                  <a:lnTo>
                    <a:pt x="1355305" y="314960"/>
                  </a:lnTo>
                  <a:lnTo>
                    <a:pt x="1353083" y="323850"/>
                  </a:lnTo>
                  <a:lnTo>
                    <a:pt x="1351775" y="331470"/>
                  </a:lnTo>
                  <a:lnTo>
                    <a:pt x="1351470" y="336550"/>
                  </a:lnTo>
                  <a:lnTo>
                    <a:pt x="1352308" y="336550"/>
                  </a:lnTo>
                  <a:lnTo>
                    <a:pt x="1350035" y="345440"/>
                  </a:lnTo>
                  <a:lnTo>
                    <a:pt x="1349006" y="354114"/>
                  </a:lnTo>
                  <a:lnTo>
                    <a:pt x="1348892" y="365760"/>
                  </a:lnTo>
                  <a:lnTo>
                    <a:pt x="1349108" y="370840"/>
                  </a:lnTo>
                  <a:lnTo>
                    <a:pt x="1349667" y="376008"/>
                  </a:lnTo>
                  <a:lnTo>
                    <a:pt x="1340421" y="378460"/>
                  </a:lnTo>
                  <a:lnTo>
                    <a:pt x="1326019" y="381000"/>
                  </a:lnTo>
                  <a:lnTo>
                    <a:pt x="1312011" y="384810"/>
                  </a:lnTo>
                  <a:lnTo>
                    <a:pt x="1303083" y="386549"/>
                  </a:lnTo>
                  <a:lnTo>
                    <a:pt x="1298575" y="388620"/>
                  </a:lnTo>
                  <a:lnTo>
                    <a:pt x="1292733" y="391160"/>
                  </a:lnTo>
                  <a:lnTo>
                    <a:pt x="1284859" y="391160"/>
                  </a:lnTo>
                  <a:lnTo>
                    <a:pt x="1271625" y="396240"/>
                  </a:lnTo>
                  <a:lnTo>
                    <a:pt x="1272362" y="393700"/>
                  </a:lnTo>
                  <a:lnTo>
                    <a:pt x="1268780" y="393712"/>
                  </a:lnTo>
                  <a:lnTo>
                    <a:pt x="1260132" y="394970"/>
                  </a:lnTo>
                  <a:lnTo>
                    <a:pt x="1240434" y="397510"/>
                  </a:lnTo>
                  <a:lnTo>
                    <a:pt x="1238948" y="401320"/>
                  </a:lnTo>
                  <a:lnTo>
                    <a:pt x="1211072" y="403860"/>
                  </a:lnTo>
                  <a:lnTo>
                    <a:pt x="1166723" y="411480"/>
                  </a:lnTo>
                  <a:lnTo>
                    <a:pt x="1160030" y="412750"/>
                  </a:lnTo>
                  <a:lnTo>
                    <a:pt x="1153744" y="412750"/>
                  </a:lnTo>
                  <a:lnTo>
                    <a:pt x="1145641" y="414020"/>
                  </a:lnTo>
                  <a:lnTo>
                    <a:pt x="1127988" y="414020"/>
                  </a:lnTo>
                  <a:lnTo>
                    <a:pt x="1114780" y="416560"/>
                  </a:lnTo>
                  <a:lnTo>
                    <a:pt x="1108570" y="417830"/>
                  </a:lnTo>
                  <a:lnTo>
                    <a:pt x="1220622" y="417830"/>
                  </a:lnTo>
                  <a:lnTo>
                    <a:pt x="1238338" y="414020"/>
                  </a:lnTo>
                  <a:lnTo>
                    <a:pt x="1237678" y="415290"/>
                  </a:lnTo>
                  <a:lnTo>
                    <a:pt x="1238173" y="415290"/>
                  </a:lnTo>
                  <a:lnTo>
                    <a:pt x="1240193" y="416560"/>
                  </a:lnTo>
                  <a:lnTo>
                    <a:pt x="1248079" y="414020"/>
                  </a:lnTo>
                  <a:lnTo>
                    <a:pt x="1245654" y="414020"/>
                  </a:lnTo>
                  <a:lnTo>
                    <a:pt x="1249133" y="412750"/>
                  </a:lnTo>
                  <a:lnTo>
                    <a:pt x="1249464" y="412750"/>
                  </a:lnTo>
                  <a:lnTo>
                    <a:pt x="1257935" y="411480"/>
                  </a:lnTo>
                  <a:lnTo>
                    <a:pt x="1268945" y="410210"/>
                  </a:lnTo>
                  <a:lnTo>
                    <a:pt x="1292580" y="405130"/>
                  </a:lnTo>
                  <a:lnTo>
                    <a:pt x="1290040" y="406400"/>
                  </a:lnTo>
                  <a:lnTo>
                    <a:pt x="1300086" y="405130"/>
                  </a:lnTo>
                  <a:lnTo>
                    <a:pt x="1336662" y="396240"/>
                  </a:lnTo>
                  <a:lnTo>
                    <a:pt x="1351534" y="392696"/>
                  </a:lnTo>
                  <a:lnTo>
                    <a:pt x="1351661" y="395312"/>
                  </a:lnTo>
                  <a:lnTo>
                    <a:pt x="1351229" y="398780"/>
                  </a:lnTo>
                  <a:lnTo>
                    <a:pt x="1355610" y="412750"/>
                  </a:lnTo>
                  <a:lnTo>
                    <a:pt x="1376095" y="448310"/>
                  </a:lnTo>
                  <a:lnTo>
                    <a:pt x="1404048" y="476250"/>
                  </a:lnTo>
                  <a:lnTo>
                    <a:pt x="1414322" y="483870"/>
                  </a:lnTo>
                  <a:lnTo>
                    <a:pt x="1412989" y="485140"/>
                  </a:lnTo>
                  <a:lnTo>
                    <a:pt x="1405242" y="480060"/>
                  </a:lnTo>
                  <a:lnTo>
                    <a:pt x="1398409" y="473710"/>
                  </a:lnTo>
                  <a:lnTo>
                    <a:pt x="1391462" y="467360"/>
                  </a:lnTo>
                  <a:lnTo>
                    <a:pt x="1385455" y="461010"/>
                  </a:lnTo>
                  <a:lnTo>
                    <a:pt x="1384858" y="462280"/>
                  </a:lnTo>
                  <a:lnTo>
                    <a:pt x="1393444" y="471170"/>
                  </a:lnTo>
                  <a:lnTo>
                    <a:pt x="1401775" y="477520"/>
                  </a:lnTo>
                  <a:lnTo>
                    <a:pt x="1409954" y="483870"/>
                  </a:lnTo>
                  <a:lnTo>
                    <a:pt x="1426286" y="494030"/>
                  </a:lnTo>
                  <a:lnTo>
                    <a:pt x="1434858" y="497840"/>
                  </a:lnTo>
                  <a:lnTo>
                    <a:pt x="1444053" y="502920"/>
                  </a:lnTo>
                  <a:lnTo>
                    <a:pt x="1454213" y="508050"/>
                  </a:lnTo>
                  <a:lnTo>
                    <a:pt x="1461401" y="511810"/>
                  </a:lnTo>
                  <a:lnTo>
                    <a:pt x="1449501" y="508050"/>
                  </a:lnTo>
                  <a:lnTo>
                    <a:pt x="1457553" y="511810"/>
                  </a:lnTo>
                  <a:lnTo>
                    <a:pt x="1468361" y="515620"/>
                  </a:lnTo>
                  <a:lnTo>
                    <a:pt x="1479092" y="520700"/>
                  </a:lnTo>
                  <a:lnTo>
                    <a:pt x="1503768" y="529590"/>
                  </a:lnTo>
                  <a:lnTo>
                    <a:pt x="1510804" y="530860"/>
                  </a:lnTo>
                  <a:lnTo>
                    <a:pt x="1517815" y="533400"/>
                  </a:lnTo>
                  <a:lnTo>
                    <a:pt x="1521358" y="534060"/>
                  </a:lnTo>
                  <a:lnTo>
                    <a:pt x="1521764" y="534162"/>
                  </a:lnTo>
                  <a:lnTo>
                    <a:pt x="1525663" y="534885"/>
                  </a:lnTo>
                  <a:lnTo>
                    <a:pt x="1524419" y="534619"/>
                  </a:lnTo>
                  <a:lnTo>
                    <a:pt x="1531721" y="535940"/>
                  </a:lnTo>
                  <a:lnTo>
                    <a:pt x="1525663" y="535940"/>
                  </a:lnTo>
                  <a:lnTo>
                    <a:pt x="1531124" y="537210"/>
                  </a:lnTo>
                  <a:lnTo>
                    <a:pt x="1538224" y="538480"/>
                  </a:lnTo>
                  <a:lnTo>
                    <a:pt x="1537906" y="537210"/>
                  </a:lnTo>
                  <a:lnTo>
                    <a:pt x="1532534" y="537210"/>
                  </a:lnTo>
                  <a:lnTo>
                    <a:pt x="1532610" y="534670"/>
                  </a:lnTo>
                  <a:lnTo>
                    <a:pt x="1540802" y="535940"/>
                  </a:lnTo>
                  <a:lnTo>
                    <a:pt x="1550746" y="537210"/>
                  </a:lnTo>
                  <a:lnTo>
                    <a:pt x="1556080" y="537210"/>
                  </a:lnTo>
                  <a:lnTo>
                    <a:pt x="1555864" y="538480"/>
                  </a:lnTo>
                  <a:lnTo>
                    <a:pt x="1563979" y="541020"/>
                  </a:lnTo>
                  <a:lnTo>
                    <a:pt x="1571040" y="542290"/>
                  </a:lnTo>
                  <a:lnTo>
                    <a:pt x="1567713" y="544830"/>
                  </a:lnTo>
                  <a:lnTo>
                    <a:pt x="1580629" y="544830"/>
                  </a:lnTo>
                  <a:lnTo>
                    <a:pt x="1582293" y="546100"/>
                  </a:lnTo>
                  <a:lnTo>
                    <a:pt x="1576679" y="546100"/>
                  </a:lnTo>
                  <a:lnTo>
                    <a:pt x="1587398" y="547370"/>
                  </a:lnTo>
                  <a:lnTo>
                    <a:pt x="1607629" y="547370"/>
                  </a:lnTo>
                  <a:lnTo>
                    <a:pt x="1607502" y="548640"/>
                  </a:lnTo>
                  <a:lnTo>
                    <a:pt x="1625180" y="548640"/>
                  </a:lnTo>
                  <a:lnTo>
                    <a:pt x="1635531" y="549910"/>
                  </a:lnTo>
                  <a:lnTo>
                    <a:pt x="1667471" y="549910"/>
                  </a:lnTo>
                  <a:lnTo>
                    <a:pt x="1685124" y="548640"/>
                  </a:lnTo>
                  <a:lnTo>
                    <a:pt x="1704924" y="548640"/>
                  </a:lnTo>
                  <a:lnTo>
                    <a:pt x="1702981" y="549910"/>
                  </a:lnTo>
                  <a:lnTo>
                    <a:pt x="1716341" y="549910"/>
                  </a:lnTo>
                  <a:lnTo>
                    <a:pt x="1731683" y="548640"/>
                  </a:lnTo>
                  <a:lnTo>
                    <a:pt x="1725422" y="548640"/>
                  </a:lnTo>
                  <a:lnTo>
                    <a:pt x="1756867" y="544322"/>
                  </a:lnTo>
                  <a:lnTo>
                    <a:pt x="1752257" y="546100"/>
                  </a:lnTo>
                  <a:lnTo>
                    <a:pt x="1768919" y="543560"/>
                  </a:lnTo>
                  <a:lnTo>
                    <a:pt x="1777250" y="542290"/>
                  </a:lnTo>
                  <a:lnTo>
                    <a:pt x="1762975" y="542290"/>
                  </a:lnTo>
                  <a:lnTo>
                    <a:pt x="1768602" y="541020"/>
                  </a:lnTo>
                  <a:lnTo>
                    <a:pt x="1769300" y="539750"/>
                  </a:lnTo>
                  <a:lnTo>
                    <a:pt x="1770837" y="539750"/>
                  </a:lnTo>
                  <a:lnTo>
                    <a:pt x="1778965" y="538480"/>
                  </a:lnTo>
                  <a:lnTo>
                    <a:pt x="1779651" y="538480"/>
                  </a:lnTo>
                  <a:lnTo>
                    <a:pt x="1785162" y="537210"/>
                  </a:lnTo>
                  <a:lnTo>
                    <a:pt x="1795233" y="537210"/>
                  </a:lnTo>
                  <a:lnTo>
                    <a:pt x="1793722" y="537629"/>
                  </a:lnTo>
                  <a:lnTo>
                    <a:pt x="1790750" y="538302"/>
                  </a:lnTo>
                  <a:lnTo>
                    <a:pt x="1795589" y="537667"/>
                  </a:lnTo>
                  <a:lnTo>
                    <a:pt x="1798662" y="537210"/>
                  </a:lnTo>
                  <a:lnTo>
                    <a:pt x="1799323" y="537210"/>
                  </a:lnTo>
                  <a:lnTo>
                    <a:pt x="1805774" y="534670"/>
                  </a:lnTo>
                  <a:lnTo>
                    <a:pt x="1812378" y="533400"/>
                  </a:lnTo>
                  <a:lnTo>
                    <a:pt x="1822234" y="532130"/>
                  </a:lnTo>
                  <a:lnTo>
                    <a:pt x="1824913" y="532130"/>
                  </a:lnTo>
                  <a:lnTo>
                    <a:pt x="1820659" y="534670"/>
                  </a:lnTo>
                  <a:lnTo>
                    <a:pt x="1822399" y="534670"/>
                  </a:lnTo>
                  <a:lnTo>
                    <a:pt x="1829917" y="532130"/>
                  </a:lnTo>
                  <a:lnTo>
                    <a:pt x="1852510" y="527050"/>
                  </a:lnTo>
                  <a:lnTo>
                    <a:pt x="1860905" y="524510"/>
                  </a:lnTo>
                  <a:lnTo>
                    <a:pt x="1858314" y="525780"/>
                  </a:lnTo>
                  <a:lnTo>
                    <a:pt x="1858429" y="527050"/>
                  </a:lnTo>
                  <a:lnTo>
                    <a:pt x="1859368" y="527050"/>
                  </a:lnTo>
                  <a:lnTo>
                    <a:pt x="1864410" y="524510"/>
                  </a:lnTo>
                  <a:lnTo>
                    <a:pt x="1870583" y="523240"/>
                  </a:lnTo>
                  <a:lnTo>
                    <a:pt x="1871535" y="523240"/>
                  </a:lnTo>
                  <a:lnTo>
                    <a:pt x="1870748" y="524510"/>
                  </a:lnTo>
                  <a:lnTo>
                    <a:pt x="1877822" y="523240"/>
                  </a:lnTo>
                  <a:lnTo>
                    <a:pt x="1877148" y="521970"/>
                  </a:lnTo>
                  <a:lnTo>
                    <a:pt x="1877148" y="520700"/>
                  </a:lnTo>
                  <a:lnTo>
                    <a:pt x="1884946" y="519620"/>
                  </a:lnTo>
                  <a:lnTo>
                    <a:pt x="1881962" y="520700"/>
                  </a:lnTo>
                  <a:lnTo>
                    <a:pt x="1887308" y="519430"/>
                  </a:lnTo>
                  <a:lnTo>
                    <a:pt x="1943582" y="505460"/>
                  </a:lnTo>
                  <a:lnTo>
                    <a:pt x="1943747" y="506730"/>
                  </a:lnTo>
                  <a:lnTo>
                    <a:pt x="1933054" y="509270"/>
                  </a:lnTo>
                  <a:lnTo>
                    <a:pt x="1933613" y="510540"/>
                  </a:lnTo>
                  <a:lnTo>
                    <a:pt x="1950885" y="505460"/>
                  </a:lnTo>
                  <a:lnTo>
                    <a:pt x="1955203" y="504190"/>
                  </a:lnTo>
                  <a:lnTo>
                    <a:pt x="1969655" y="499110"/>
                  </a:lnTo>
                  <a:lnTo>
                    <a:pt x="1976894" y="496570"/>
                  </a:lnTo>
                  <a:close/>
                </a:path>
                <a:path w="2693669" h="549909">
                  <a:moveTo>
                    <a:pt x="1994903" y="481037"/>
                  </a:moveTo>
                  <a:lnTo>
                    <a:pt x="1987283" y="483641"/>
                  </a:lnTo>
                  <a:lnTo>
                    <a:pt x="1994700" y="481749"/>
                  </a:lnTo>
                  <a:lnTo>
                    <a:pt x="1994903" y="481037"/>
                  </a:lnTo>
                  <a:close/>
                </a:path>
                <a:path w="2693669" h="549909">
                  <a:moveTo>
                    <a:pt x="1995004" y="481672"/>
                  </a:moveTo>
                  <a:lnTo>
                    <a:pt x="1994700" y="481749"/>
                  </a:lnTo>
                  <a:lnTo>
                    <a:pt x="1994357" y="482904"/>
                  </a:lnTo>
                  <a:lnTo>
                    <a:pt x="1995004" y="481672"/>
                  </a:lnTo>
                  <a:close/>
                </a:path>
                <a:path w="2693669" h="549909">
                  <a:moveTo>
                    <a:pt x="2203170" y="407797"/>
                  </a:moveTo>
                  <a:lnTo>
                    <a:pt x="2199335" y="408940"/>
                  </a:lnTo>
                  <a:lnTo>
                    <a:pt x="2197709" y="410210"/>
                  </a:lnTo>
                  <a:lnTo>
                    <a:pt x="2197608" y="410464"/>
                  </a:lnTo>
                  <a:lnTo>
                    <a:pt x="2198497" y="410210"/>
                  </a:lnTo>
                  <a:lnTo>
                    <a:pt x="2203170" y="407797"/>
                  </a:lnTo>
                  <a:close/>
                </a:path>
                <a:path w="2693669" h="549909">
                  <a:moveTo>
                    <a:pt x="2205875" y="406400"/>
                  </a:moveTo>
                  <a:lnTo>
                    <a:pt x="2203170" y="407797"/>
                  </a:lnTo>
                  <a:lnTo>
                    <a:pt x="2203589" y="407670"/>
                  </a:lnTo>
                  <a:lnTo>
                    <a:pt x="2205875" y="406400"/>
                  </a:lnTo>
                  <a:close/>
                </a:path>
                <a:path w="2693669" h="549909">
                  <a:moveTo>
                    <a:pt x="2208898" y="407670"/>
                  </a:moveTo>
                  <a:lnTo>
                    <a:pt x="2207450" y="407670"/>
                  </a:lnTo>
                  <a:lnTo>
                    <a:pt x="2205825" y="408863"/>
                  </a:lnTo>
                  <a:lnTo>
                    <a:pt x="2208898" y="407670"/>
                  </a:lnTo>
                  <a:close/>
                </a:path>
                <a:path w="2693669" h="549909">
                  <a:moveTo>
                    <a:pt x="2212644" y="403860"/>
                  </a:moveTo>
                  <a:lnTo>
                    <a:pt x="2204262" y="407670"/>
                  </a:lnTo>
                  <a:lnTo>
                    <a:pt x="2207450" y="407670"/>
                  </a:lnTo>
                  <a:lnTo>
                    <a:pt x="2212644" y="403860"/>
                  </a:lnTo>
                  <a:close/>
                </a:path>
                <a:path w="2693669" h="549909">
                  <a:moveTo>
                    <a:pt x="2279612" y="370840"/>
                  </a:moveTo>
                  <a:lnTo>
                    <a:pt x="2274011" y="373380"/>
                  </a:lnTo>
                  <a:lnTo>
                    <a:pt x="2272969" y="374154"/>
                  </a:lnTo>
                  <a:lnTo>
                    <a:pt x="2279612" y="370840"/>
                  </a:lnTo>
                  <a:close/>
                </a:path>
                <a:path w="2693669" h="549909">
                  <a:moveTo>
                    <a:pt x="2287613" y="375234"/>
                  </a:moveTo>
                  <a:lnTo>
                    <a:pt x="2287473" y="375183"/>
                  </a:lnTo>
                  <a:lnTo>
                    <a:pt x="2286508" y="375475"/>
                  </a:lnTo>
                  <a:lnTo>
                    <a:pt x="2285352" y="375856"/>
                  </a:lnTo>
                  <a:lnTo>
                    <a:pt x="2285720" y="375843"/>
                  </a:lnTo>
                  <a:lnTo>
                    <a:pt x="2286393" y="375691"/>
                  </a:lnTo>
                  <a:lnTo>
                    <a:pt x="2287613" y="375234"/>
                  </a:lnTo>
                  <a:close/>
                </a:path>
                <a:path w="2693669" h="549909">
                  <a:moveTo>
                    <a:pt x="2326068" y="353999"/>
                  </a:moveTo>
                  <a:lnTo>
                    <a:pt x="2317915" y="356870"/>
                  </a:lnTo>
                  <a:lnTo>
                    <a:pt x="2318080" y="359410"/>
                  </a:lnTo>
                  <a:lnTo>
                    <a:pt x="2325598" y="354330"/>
                  </a:lnTo>
                  <a:lnTo>
                    <a:pt x="2326068" y="353999"/>
                  </a:lnTo>
                  <a:close/>
                </a:path>
                <a:path w="2693669" h="549909">
                  <a:moveTo>
                    <a:pt x="2328710" y="353060"/>
                  </a:moveTo>
                  <a:lnTo>
                    <a:pt x="2327389" y="353060"/>
                  </a:lnTo>
                  <a:lnTo>
                    <a:pt x="2326068" y="353999"/>
                  </a:lnTo>
                  <a:lnTo>
                    <a:pt x="2328710" y="353060"/>
                  </a:lnTo>
                  <a:close/>
                </a:path>
                <a:path w="2693669" h="549909">
                  <a:moveTo>
                    <a:pt x="2401709" y="303707"/>
                  </a:moveTo>
                  <a:lnTo>
                    <a:pt x="2392273" y="308508"/>
                  </a:lnTo>
                  <a:lnTo>
                    <a:pt x="2392540" y="307860"/>
                  </a:lnTo>
                  <a:lnTo>
                    <a:pt x="2385796" y="312648"/>
                  </a:lnTo>
                  <a:lnTo>
                    <a:pt x="2392870" y="309270"/>
                  </a:lnTo>
                  <a:lnTo>
                    <a:pt x="2401709" y="303707"/>
                  </a:lnTo>
                  <a:close/>
                </a:path>
                <a:path w="2693669" h="549909">
                  <a:moveTo>
                    <a:pt x="2446274" y="288290"/>
                  </a:moveTo>
                  <a:lnTo>
                    <a:pt x="2444343" y="289560"/>
                  </a:lnTo>
                  <a:lnTo>
                    <a:pt x="2445702" y="289039"/>
                  </a:lnTo>
                  <a:lnTo>
                    <a:pt x="2446274" y="288290"/>
                  </a:lnTo>
                  <a:close/>
                </a:path>
                <a:path w="2693669" h="549909">
                  <a:moveTo>
                    <a:pt x="2446604" y="288696"/>
                  </a:moveTo>
                  <a:lnTo>
                    <a:pt x="2445702" y="289039"/>
                  </a:lnTo>
                  <a:lnTo>
                    <a:pt x="2445308" y="289560"/>
                  </a:lnTo>
                  <a:lnTo>
                    <a:pt x="2446604" y="288696"/>
                  </a:lnTo>
                  <a:close/>
                </a:path>
                <a:path w="2693669" h="549909">
                  <a:moveTo>
                    <a:pt x="2446731" y="402818"/>
                  </a:moveTo>
                  <a:lnTo>
                    <a:pt x="2446578" y="402501"/>
                  </a:lnTo>
                  <a:lnTo>
                    <a:pt x="2446451" y="402729"/>
                  </a:lnTo>
                  <a:lnTo>
                    <a:pt x="2446578" y="402755"/>
                  </a:lnTo>
                  <a:lnTo>
                    <a:pt x="2446731" y="402818"/>
                  </a:lnTo>
                  <a:close/>
                </a:path>
                <a:path w="2693669" h="549909">
                  <a:moveTo>
                    <a:pt x="2446934" y="402894"/>
                  </a:moveTo>
                  <a:lnTo>
                    <a:pt x="2446731" y="402818"/>
                  </a:lnTo>
                  <a:lnTo>
                    <a:pt x="2446896" y="403136"/>
                  </a:lnTo>
                  <a:lnTo>
                    <a:pt x="2446921" y="403009"/>
                  </a:lnTo>
                  <a:close/>
                </a:path>
                <a:path w="2693669" h="549909">
                  <a:moveTo>
                    <a:pt x="2447252" y="403783"/>
                  </a:moveTo>
                  <a:lnTo>
                    <a:pt x="2446896" y="403136"/>
                  </a:lnTo>
                  <a:lnTo>
                    <a:pt x="2446858" y="403326"/>
                  </a:lnTo>
                  <a:lnTo>
                    <a:pt x="2446769" y="403567"/>
                  </a:lnTo>
                  <a:lnTo>
                    <a:pt x="2447252" y="403783"/>
                  </a:lnTo>
                  <a:close/>
                </a:path>
                <a:path w="2693669" h="549909">
                  <a:moveTo>
                    <a:pt x="2447531" y="395236"/>
                  </a:moveTo>
                  <a:lnTo>
                    <a:pt x="2447455" y="394970"/>
                  </a:lnTo>
                  <a:lnTo>
                    <a:pt x="2447201" y="395033"/>
                  </a:lnTo>
                  <a:lnTo>
                    <a:pt x="2447531" y="395236"/>
                  </a:lnTo>
                  <a:close/>
                </a:path>
                <a:path w="2693669" h="549909">
                  <a:moveTo>
                    <a:pt x="2447899" y="397167"/>
                  </a:moveTo>
                  <a:lnTo>
                    <a:pt x="2447785" y="397370"/>
                  </a:lnTo>
                  <a:lnTo>
                    <a:pt x="2447772" y="397497"/>
                  </a:lnTo>
                  <a:lnTo>
                    <a:pt x="2447810" y="397624"/>
                  </a:lnTo>
                  <a:lnTo>
                    <a:pt x="2447836" y="397471"/>
                  </a:lnTo>
                  <a:lnTo>
                    <a:pt x="2447848" y="397319"/>
                  </a:lnTo>
                  <a:lnTo>
                    <a:pt x="2447899" y="397167"/>
                  </a:lnTo>
                  <a:close/>
                </a:path>
                <a:path w="2693669" h="549909">
                  <a:moveTo>
                    <a:pt x="2447963" y="403186"/>
                  </a:moveTo>
                  <a:lnTo>
                    <a:pt x="2447899" y="402717"/>
                  </a:lnTo>
                  <a:lnTo>
                    <a:pt x="2447531" y="402717"/>
                  </a:lnTo>
                  <a:lnTo>
                    <a:pt x="2447963" y="403186"/>
                  </a:lnTo>
                  <a:close/>
                </a:path>
                <a:path w="2693669" h="549909">
                  <a:moveTo>
                    <a:pt x="2447988" y="398462"/>
                  </a:moveTo>
                  <a:lnTo>
                    <a:pt x="2447836" y="397967"/>
                  </a:lnTo>
                  <a:lnTo>
                    <a:pt x="2447518" y="397865"/>
                  </a:lnTo>
                  <a:lnTo>
                    <a:pt x="2447594" y="398081"/>
                  </a:lnTo>
                  <a:lnTo>
                    <a:pt x="2447747" y="398272"/>
                  </a:lnTo>
                  <a:lnTo>
                    <a:pt x="2447988" y="398462"/>
                  </a:lnTo>
                  <a:close/>
                </a:path>
                <a:path w="2693669" h="549909">
                  <a:moveTo>
                    <a:pt x="2448077" y="395566"/>
                  </a:moveTo>
                  <a:lnTo>
                    <a:pt x="2447531" y="395236"/>
                  </a:lnTo>
                  <a:lnTo>
                    <a:pt x="2447582" y="395389"/>
                  </a:lnTo>
                  <a:lnTo>
                    <a:pt x="2448077" y="395566"/>
                  </a:lnTo>
                  <a:close/>
                </a:path>
                <a:path w="2693669" h="549909">
                  <a:moveTo>
                    <a:pt x="2448509" y="398056"/>
                  </a:moveTo>
                  <a:lnTo>
                    <a:pt x="2448077" y="397916"/>
                  </a:lnTo>
                  <a:lnTo>
                    <a:pt x="2447861" y="397789"/>
                  </a:lnTo>
                  <a:lnTo>
                    <a:pt x="2447810" y="397624"/>
                  </a:lnTo>
                  <a:lnTo>
                    <a:pt x="2447823" y="397840"/>
                  </a:lnTo>
                  <a:lnTo>
                    <a:pt x="2448102" y="398043"/>
                  </a:lnTo>
                  <a:lnTo>
                    <a:pt x="2448331" y="398094"/>
                  </a:lnTo>
                  <a:lnTo>
                    <a:pt x="2448509" y="398056"/>
                  </a:lnTo>
                  <a:close/>
                </a:path>
                <a:path w="2693669" h="549909">
                  <a:moveTo>
                    <a:pt x="2448585" y="409397"/>
                  </a:moveTo>
                  <a:lnTo>
                    <a:pt x="2448433" y="408838"/>
                  </a:lnTo>
                  <a:lnTo>
                    <a:pt x="2446413" y="408165"/>
                  </a:lnTo>
                  <a:lnTo>
                    <a:pt x="2446832" y="409079"/>
                  </a:lnTo>
                  <a:lnTo>
                    <a:pt x="2447353" y="409346"/>
                  </a:lnTo>
                  <a:lnTo>
                    <a:pt x="2448585" y="409397"/>
                  </a:lnTo>
                  <a:close/>
                </a:path>
                <a:path w="2693669" h="549909">
                  <a:moveTo>
                    <a:pt x="2448649" y="402717"/>
                  </a:moveTo>
                  <a:lnTo>
                    <a:pt x="2448242" y="401447"/>
                  </a:lnTo>
                  <a:lnTo>
                    <a:pt x="2447607" y="401447"/>
                  </a:lnTo>
                  <a:lnTo>
                    <a:pt x="2447899" y="402717"/>
                  </a:lnTo>
                  <a:lnTo>
                    <a:pt x="2448649" y="402717"/>
                  </a:lnTo>
                  <a:close/>
                </a:path>
                <a:path w="2693669" h="549909">
                  <a:moveTo>
                    <a:pt x="2448687" y="395782"/>
                  </a:moveTo>
                  <a:lnTo>
                    <a:pt x="2448077" y="395566"/>
                  </a:lnTo>
                  <a:lnTo>
                    <a:pt x="2448395" y="395706"/>
                  </a:lnTo>
                  <a:lnTo>
                    <a:pt x="2448687" y="395782"/>
                  </a:lnTo>
                  <a:close/>
                </a:path>
                <a:path w="2693669" h="549909">
                  <a:moveTo>
                    <a:pt x="2448699" y="403987"/>
                  </a:moveTo>
                  <a:lnTo>
                    <a:pt x="2447963" y="403186"/>
                  </a:lnTo>
                  <a:lnTo>
                    <a:pt x="2448090" y="403987"/>
                  </a:lnTo>
                  <a:lnTo>
                    <a:pt x="2448699" y="403987"/>
                  </a:lnTo>
                  <a:close/>
                </a:path>
                <a:path w="2693669" h="549909">
                  <a:moveTo>
                    <a:pt x="2449080" y="287020"/>
                  </a:moveTo>
                  <a:lnTo>
                    <a:pt x="2446604" y="288696"/>
                  </a:lnTo>
                  <a:lnTo>
                    <a:pt x="2447633" y="288290"/>
                  </a:lnTo>
                  <a:lnTo>
                    <a:pt x="2449080" y="287020"/>
                  </a:lnTo>
                  <a:close/>
                </a:path>
                <a:path w="2693669" h="549909">
                  <a:moveTo>
                    <a:pt x="2449944" y="394373"/>
                  </a:moveTo>
                  <a:lnTo>
                    <a:pt x="2448991" y="393674"/>
                  </a:lnTo>
                  <a:lnTo>
                    <a:pt x="2448737" y="394131"/>
                  </a:lnTo>
                  <a:lnTo>
                    <a:pt x="2447353" y="394614"/>
                  </a:lnTo>
                  <a:lnTo>
                    <a:pt x="2447455" y="394970"/>
                  </a:lnTo>
                  <a:lnTo>
                    <a:pt x="2449944" y="394373"/>
                  </a:lnTo>
                  <a:close/>
                </a:path>
                <a:path w="2693669" h="549909">
                  <a:moveTo>
                    <a:pt x="2450960" y="398907"/>
                  </a:moveTo>
                  <a:lnTo>
                    <a:pt x="2450490" y="397637"/>
                  </a:lnTo>
                  <a:lnTo>
                    <a:pt x="2449245" y="398907"/>
                  </a:lnTo>
                  <a:lnTo>
                    <a:pt x="2450719" y="398907"/>
                  </a:lnTo>
                  <a:lnTo>
                    <a:pt x="2450960" y="398907"/>
                  </a:lnTo>
                  <a:close/>
                </a:path>
                <a:path w="2693669" h="549909">
                  <a:moveTo>
                    <a:pt x="2451150" y="384937"/>
                  </a:moveTo>
                  <a:lnTo>
                    <a:pt x="2450046" y="384937"/>
                  </a:lnTo>
                  <a:lnTo>
                    <a:pt x="2450185" y="386207"/>
                  </a:lnTo>
                  <a:lnTo>
                    <a:pt x="2451150" y="384937"/>
                  </a:lnTo>
                  <a:close/>
                </a:path>
                <a:path w="2693669" h="549909">
                  <a:moveTo>
                    <a:pt x="2451163" y="399135"/>
                  </a:moveTo>
                  <a:lnTo>
                    <a:pt x="2450719" y="398907"/>
                  </a:lnTo>
                  <a:lnTo>
                    <a:pt x="2450287" y="400177"/>
                  </a:lnTo>
                  <a:lnTo>
                    <a:pt x="2451163" y="399135"/>
                  </a:lnTo>
                  <a:close/>
                </a:path>
                <a:path w="2693669" h="549909">
                  <a:moveTo>
                    <a:pt x="2451290" y="406031"/>
                  </a:moveTo>
                  <a:lnTo>
                    <a:pt x="2450388" y="405257"/>
                  </a:lnTo>
                  <a:lnTo>
                    <a:pt x="2448737" y="404228"/>
                  </a:lnTo>
                  <a:lnTo>
                    <a:pt x="2446756" y="404329"/>
                  </a:lnTo>
                  <a:lnTo>
                    <a:pt x="2448661" y="405282"/>
                  </a:lnTo>
                  <a:lnTo>
                    <a:pt x="2447798" y="405320"/>
                  </a:lnTo>
                  <a:lnTo>
                    <a:pt x="2450058" y="406336"/>
                  </a:lnTo>
                  <a:lnTo>
                    <a:pt x="2450211" y="406920"/>
                  </a:lnTo>
                  <a:lnTo>
                    <a:pt x="2449245" y="407174"/>
                  </a:lnTo>
                  <a:lnTo>
                    <a:pt x="2448483" y="406984"/>
                  </a:lnTo>
                  <a:lnTo>
                    <a:pt x="2448979" y="407238"/>
                  </a:lnTo>
                  <a:lnTo>
                    <a:pt x="2447899" y="407758"/>
                  </a:lnTo>
                  <a:lnTo>
                    <a:pt x="2449144" y="408228"/>
                  </a:lnTo>
                  <a:lnTo>
                    <a:pt x="2450884" y="407758"/>
                  </a:lnTo>
                  <a:lnTo>
                    <a:pt x="2451074" y="406895"/>
                  </a:lnTo>
                  <a:lnTo>
                    <a:pt x="2449919" y="405777"/>
                  </a:lnTo>
                  <a:lnTo>
                    <a:pt x="2450401" y="405650"/>
                  </a:lnTo>
                  <a:lnTo>
                    <a:pt x="2450909" y="405917"/>
                  </a:lnTo>
                  <a:lnTo>
                    <a:pt x="2451290" y="406031"/>
                  </a:lnTo>
                  <a:close/>
                </a:path>
                <a:path w="2693669" h="549909">
                  <a:moveTo>
                    <a:pt x="2452624" y="397637"/>
                  </a:moveTo>
                  <a:lnTo>
                    <a:pt x="2451671" y="396367"/>
                  </a:lnTo>
                  <a:lnTo>
                    <a:pt x="2450528" y="396367"/>
                  </a:lnTo>
                  <a:lnTo>
                    <a:pt x="2450617" y="397941"/>
                  </a:lnTo>
                  <a:lnTo>
                    <a:pt x="2450960" y="398907"/>
                  </a:lnTo>
                  <a:lnTo>
                    <a:pt x="2451366" y="398907"/>
                  </a:lnTo>
                  <a:lnTo>
                    <a:pt x="2452103" y="397637"/>
                  </a:lnTo>
                  <a:lnTo>
                    <a:pt x="2452624" y="397637"/>
                  </a:lnTo>
                  <a:close/>
                </a:path>
                <a:path w="2693669" h="549909">
                  <a:moveTo>
                    <a:pt x="2453221" y="400177"/>
                  </a:moveTo>
                  <a:lnTo>
                    <a:pt x="2451366" y="398907"/>
                  </a:lnTo>
                  <a:lnTo>
                    <a:pt x="2451163" y="399135"/>
                  </a:lnTo>
                  <a:lnTo>
                    <a:pt x="2453221" y="400177"/>
                  </a:lnTo>
                  <a:close/>
                </a:path>
                <a:path w="2693669" h="549909">
                  <a:moveTo>
                    <a:pt x="2454084" y="402717"/>
                  </a:moveTo>
                  <a:lnTo>
                    <a:pt x="2450287" y="400177"/>
                  </a:lnTo>
                  <a:lnTo>
                    <a:pt x="2448598" y="400177"/>
                  </a:lnTo>
                  <a:lnTo>
                    <a:pt x="2447975" y="398907"/>
                  </a:lnTo>
                  <a:lnTo>
                    <a:pt x="2448382" y="400177"/>
                  </a:lnTo>
                  <a:lnTo>
                    <a:pt x="2449360" y="401447"/>
                  </a:lnTo>
                  <a:lnTo>
                    <a:pt x="2449753" y="402717"/>
                  </a:lnTo>
                  <a:lnTo>
                    <a:pt x="2454084" y="402717"/>
                  </a:lnTo>
                  <a:close/>
                </a:path>
                <a:path w="2693669" h="549909">
                  <a:moveTo>
                    <a:pt x="2455164" y="375729"/>
                  </a:moveTo>
                  <a:lnTo>
                    <a:pt x="2454237" y="376428"/>
                  </a:lnTo>
                  <a:lnTo>
                    <a:pt x="2454706" y="376148"/>
                  </a:lnTo>
                  <a:lnTo>
                    <a:pt x="2454986" y="375932"/>
                  </a:lnTo>
                  <a:lnTo>
                    <a:pt x="2455164" y="375729"/>
                  </a:lnTo>
                  <a:close/>
                </a:path>
                <a:path w="2693669" h="549909">
                  <a:moveTo>
                    <a:pt x="2455316" y="398907"/>
                  </a:moveTo>
                  <a:lnTo>
                    <a:pt x="2453640" y="397941"/>
                  </a:lnTo>
                  <a:lnTo>
                    <a:pt x="2453817" y="398907"/>
                  </a:lnTo>
                  <a:lnTo>
                    <a:pt x="2455316" y="398907"/>
                  </a:lnTo>
                  <a:close/>
                </a:path>
                <a:path w="2693669" h="549909">
                  <a:moveTo>
                    <a:pt x="2456891" y="393827"/>
                  </a:moveTo>
                  <a:lnTo>
                    <a:pt x="2456561" y="391287"/>
                  </a:lnTo>
                  <a:lnTo>
                    <a:pt x="2455049" y="393827"/>
                  </a:lnTo>
                  <a:lnTo>
                    <a:pt x="2456891" y="393827"/>
                  </a:lnTo>
                  <a:close/>
                </a:path>
                <a:path w="2693669" h="549909">
                  <a:moveTo>
                    <a:pt x="2457462" y="390017"/>
                  </a:moveTo>
                  <a:lnTo>
                    <a:pt x="2456383" y="388747"/>
                  </a:lnTo>
                  <a:lnTo>
                    <a:pt x="2456611" y="390017"/>
                  </a:lnTo>
                  <a:lnTo>
                    <a:pt x="2457462" y="390017"/>
                  </a:lnTo>
                  <a:close/>
                </a:path>
                <a:path w="2693669" h="549909">
                  <a:moveTo>
                    <a:pt x="2457907" y="369493"/>
                  </a:moveTo>
                  <a:lnTo>
                    <a:pt x="2457742" y="369455"/>
                  </a:lnTo>
                  <a:lnTo>
                    <a:pt x="2457589" y="369455"/>
                  </a:lnTo>
                  <a:lnTo>
                    <a:pt x="2457412" y="369519"/>
                  </a:lnTo>
                  <a:lnTo>
                    <a:pt x="2457704" y="369531"/>
                  </a:lnTo>
                  <a:lnTo>
                    <a:pt x="2457907" y="369493"/>
                  </a:lnTo>
                  <a:close/>
                </a:path>
                <a:path w="2693669" h="549909">
                  <a:moveTo>
                    <a:pt x="2458834" y="387261"/>
                  </a:moveTo>
                  <a:lnTo>
                    <a:pt x="2457843" y="388747"/>
                  </a:lnTo>
                  <a:lnTo>
                    <a:pt x="2458186" y="388708"/>
                  </a:lnTo>
                  <a:lnTo>
                    <a:pt x="2458834" y="387261"/>
                  </a:lnTo>
                  <a:close/>
                </a:path>
                <a:path w="2693669" h="549909">
                  <a:moveTo>
                    <a:pt x="2459596" y="388518"/>
                  </a:moveTo>
                  <a:lnTo>
                    <a:pt x="2458186" y="388708"/>
                  </a:lnTo>
                  <a:lnTo>
                    <a:pt x="2457920" y="389305"/>
                  </a:lnTo>
                  <a:lnTo>
                    <a:pt x="2459482" y="388747"/>
                  </a:lnTo>
                  <a:lnTo>
                    <a:pt x="2459596" y="388518"/>
                  </a:lnTo>
                  <a:close/>
                </a:path>
                <a:path w="2693669" h="549909">
                  <a:moveTo>
                    <a:pt x="2459875" y="383667"/>
                  </a:moveTo>
                  <a:lnTo>
                    <a:pt x="2459202" y="383667"/>
                  </a:lnTo>
                  <a:lnTo>
                    <a:pt x="2459558" y="384009"/>
                  </a:lnTo>
                  <a:lnTo>
                    <a:pt x="2459875" y="383667"/>
                  </a:lnTo>
                  <a:close/>
                </a:path>
                <a:path w="2693669" h="549909">
                  <a:moveTo>
                    <a:pt x="2460498" y="384937"/>
                  </a:moveTo>
                  <a:lnTo>
                    <a:pt x="2459558" y="384009"/>
                  </a:lnTo>
                  <a:lnTo>
                    <a:pt x="2458707" y="384937"/>
                  </a:lnTo>
                  <a:lnTo>
                    <a:pt x="2460498" y="384937"/>
                  </a:lnTo>
                  <a:close/>
                </a:path>
                <a:path w="2693669" h="549909">
                  <a:moveTo>
                    <a:pt x="2461666" y="268846"/>
                  </a:moveTo>
                  <a:lnTo>
                    <a:pt x="2454148" y="271703"/>
                  </a:lnTo>
                  <a:lnTo>
                    <a:pt x="2461539" y="266814"/>
                  </a:lnTo>
                  <a:lnTo>
                    <a:pt x="2452776" y="271614"/>
                  </a:lnTo>
                  <a:lnTo>
                    <a:pt x="2453182" y="272072"/>
                  </a:lnTo>
                  <a:lnTo>
                    <a:pt x="2453614" y="272884"/>
                  </a:lnTo>
                  <a:lnTo>
                    <a:pt x="2444927" y="278803"/>
                  </a:lnTo>
                  <a:lnTo>
                    <a:pt x="2461666" y="268846"/>
                  </a:lnTo>
                  <a:close/>
                </a:path>
                <a:path w="2693669" h="549909">
                  <a:moveTo>
                    <a:pt x="2462136" y="387807"/>
                  </a:moveTo>
                  <a:lnTo>
                    <a:pt x="2459609" y="388708"/>
                  </a:lnTo>
                  <a:lnTo>
                    <a:pt x="2459532" y="389293"/>
                  </a:lnTo>
                  <a:lnTo>
                    <a:pt x="2462136" y="387807"/>
                  </a:lnTo>
                  <a:close/>
                </a:path>
                <a:path w="2693669" h="549909">
                  <a:moveTo>
                    <a:pt x="2463660" y="365887"/>
                  </a:moveTo>
                  <a:lnTo>
                    <a:pt x="2462530" y="364617"/>
                  </a:lnTo>
                  <a:lnTo>
                    <a:pt x="2462669" y="365887"/>
                  </a:lnTo>
                  <a:lnTo>
                    <a:pt x="2463660" y="365887"/>
                  </a:lnTo>
                  <a:close/>
                </a:path>
                <a:path w="2693669" h="549909">
                  <a:moveTo>
                    <a:pt x="2464689" y="374777"/>
                  </a:moveTo>
                  <a:lnTo>
                    <a:pt x="2462606" y="373507"/>
                  </a:lnTo>
                  <a:lnTo>
                    <a:pt x="2459825" y="373507"/>
                  </a:lnTo>
                  <a:lnTo>
                    <a:pt x="2459825" y="376047"/>
                  </a:lnTo>
                  <a:lnTo>
                    <a:pt x="2457907" y="377317"/>
                  </a:lnTo>
                  <a:lnTo>
                    <a:pt x="2457602" y="376047"/>
                  </a:lnTo>
                  <a:lnTo>
                    <a:pt x="2457818" y="376047"/>
                  </a:lnTo>
                  <a:lnTo>
                    <a:pt x="2457564" y="374942"/>
                  </a:lnTo>
                  <a:lnTo>
                    <a:pt x="2459825" y="376047"/>
                  </a:lnTo>
                  <a:lnTo>
                    <a:pt x="2459825" y="373507"/>
                  </a:lnTo>
                  <a:lnTo>
                    <a:pt x="2459596" y="373507"/>
                  </a:lnTo>
                  <a:lnTo>
                    <a:pt x="2459024" y="373507"/>
                  </a:lnTo>
                  <a:lnTo>
                    <a:pt x="2459761" y="374777"/>
                  </a:lnTo>
                  <a:lnTo>
                    <a:pt x="2457589" y="374777"/>
                  </a:lnTo>
                  <a:lnTo>
                    <a:pt x="2458809" y="373507"/>
                  </a:lnTo>
                  <a:lnTo>
                    <a:pt x="2457513" y="373507"/>
                  </a:lnTo>
                  <a:lnTo>
                    <a:pt x="2457234" y="374777"/>
                  </a:lnTo>
                  <a:lnTo>
                    <a:pt x="2457399" y="374853"/>
                  </a:lnTo>
                  <a:lnTo>
                    <a:pt x="2455303" y="376047"/>
                  </a:lnTo>
                  <a:lnTo>
                    <a:pt x="2454732" y="377317"/>
                  </a:lnTo>
                  <a:lnTo>
                    <a:pt x="2454452" y="377317"/>
                  </a:lnTo>
                  <a:lnTo>
                    <a:pt x="2458262" y="379857"/>
                  </a:lnTo>
                  <a:lnTo>
                    <a:pt x="2454554" y="379857"/>
                  </a:lnTo>
                  <a:lnTo>
                    <a:pt x="2454414" y="379857"/>
                  </a:lnTo>
                  <a:lnTo>
                    <a:pt x="2454618" y="380072"/>
                  </a:lnTo>
                  <a:lnTo>
                    <a:pt x="2455253" y="382397"/>
                  </a:lnTo>
                  <a:lnTo>
                    <a:pt x="2453449" y="381127"/>
                  </a:lnTo>
                  <a:lnTo>
                    <a:pt x="2452801" y="381127"/>
                  </a:lnTo>
                  <a:lnTo>
                    <a:pt x="2452027" y="382397"/>
                  </a:lnTo>
                  <a:lnTo>
                    <a:pt x="2451557" y="382397"/>
                  </a:lnTo>
                  <a:lnTo>
                    <a:pt x="2452801" y="383667"/>
                  </a:lnTo>
                  <a:lnTo>
                    <a:pt x="2449982" y="382397"/>
                  </a:lnTo>
                  <a:lnTo>
                    <a:pt x="2451798" y="384937"/>
                  </a:lnTo>
                  <a:lnTo>
                    <a:pt x="2453360" y="387477"/>
                  </a:lnTo>
                  <a:lnTo>
                    <a:pt x="2448306" y="388747"/>
                  </a:lnTo>
                  <a:lnTo>
                    <a:pt x="2450541" y="391287"/>
                  </a:lnTo>
                  <a:lnTo>
                    <a:pt x="2451227" y="393827"/>
                  </a:lnTo>
                  <a:lnTo>
                    <a:pt x="2453170" y="395097"/>
                  </a:lnTo>
                  <a:lnTo>
                    <a:pt x="2453741" y="396367"/>
                  </a:lnTo>
                  <a:lnTo>
                    <a:pt x="2452624" y="397637"/>
                  </a:lnTo>
                  <a:lnTo>
                    <a:pt x="2453106" y="397637"/>
                  </a:lnTo>
                  <a:lnTo>
                    <a:pt x="2453640" y="397941"/>
                  </a:lnTo>
                  <a:lnTo>
                    <a:pt x="2453576" y="397637"/>
                  </a:lnTo>
                  <a:lnTo>
                    <a:pt x="2455151" y="397637"/>
                  </a:lnTo>
                  <a:lnTo>
                    <a:pt x="2454605" y="396367"/>
                  </a:lnTo>
                  <a:lnTo>
                    <a:pt x="2456459" y="396367"/>
                  </a:lnTo>
                  <a:lnTo>
                    <a:pt x="2455964" y="397637"/>
                  </a:lnTo>
                  <a:lnTo>
                    <a:pt x="2457831" y="396367"/>
                  </a:lnTo>
                  <a:lnTo>
                    <a:pt x="2454668" y="393827"/>
                  </a:lnTo>
                  <a:lnTo>
                    <a:pt x="2455049" y="393827"/>
                  </a:lnTo>
                  <a:lnTo>
                    <a:pt x="2453271" y="391287"/>
                  </a:lnTo>
                  <a:lnTo>
                    <a:pt x="2456561" y="391287"/>
                  </a:lnTo>
                  <a:lnTo>
                    <a:pt x="2458174" y="391287"/>
                  </a:lnTo>
                  <a:lnTo>
                    <a:pt x="2456345" y="390017"/>
                  </a:lnTo>
                  <a:lnTo>
                    <a:pt x="2456611" y="390017"/>
                  </a:lnTo>
                  <a:lnTo>
                    <a:pt x="2455519" y="388747"/>
                  </a:lnTo>
                  <a:lnTo>
                    <a:pt x="2456383" y="388747"/>
                  </a:lnTo>
                  <a:lnTo>
                    <a:pt x="2457526" y="388747"/>
                  </a:lnTo>
                  <a:lnTo>
                    <a:pt x="2455684" y="386207"/>
                  </a:lnTo>
                  <a:lnTo>
                    <a:pt x="2456675" y="386207"/>
                  </a:lnTo>
                  <a:lnTo>
                    <a:pt x="2457285" y="387477"/>
                  </a:lnTo>
                  <a:lnTo>
                    <a:pt x="2457361" y="386207"/>
                  </a:lnTo>
                  <a:lnTo>
                    <a:pt x="2458707" y="386207"/>
                  </a:lnTo>
                  <a:lnTo>
                    <a:pt x="2459964" y="386207"/>
                  </a:lnTo>
                  <a:lnTo>
                    <a:pt x="2456561" y="383667"/>
                  </a:lnTo>
                  <a:lnTo>
                    <a:pt x="2459202" y="383667"/>
                  </a:lnTo>
                  <a:lnTo>
                    <a:pt x="2457920" y="382397"/>
                  </a:lnTo>
                  <a:lnTo>
                    <a:pt x="2461526" y="382397"/>
                  </a:lnTo>
                  <a:lnTo>
                    <a:pt x="2461323" y="382524"/>
                  </a:lnTo>
                  <a:lnTo>
                    <a:pt x="2461374" y="383489"/>
                  </a:lnTo>
                  <a:lnTo>
                    <a:pt x="2462288" y="382816"/>
                  </a:lnTo>
                  <a:lnTo>
                    <a:pt x="2462644" y="382981"/>
                  </a:lnTo>
                  <a:lnTo>
                    <a:pt x="2462212" y="382244"/>
                  </a:lnTo>
                  <a:lnTo>
                    <a:pt x="2462098" y="382054"/>
                  </a:lnTo>
                  <a:lnTo>
                    <a:pt x="2461666" y="382320"/>
                  </a:lnTo>
                  <a:lnTo>
                    <a:pt x="2461425" y="381127"/>
                  </a:lnTo>
                  <a:lnTo>
                    <a:pt x="2459266" y="381127"/>
                  </a:lnTo>
                  <a:lnTo>
                    <a:pt x="2460599" y="380174"/>
                  </a:lnTo>
                  <a:lnTo>
                    <a:pt x="2461082" y="380428"/>
                  </a:lnTo>
                  <a:lnTo>
                    <a:pt x="2461361" y="380695"/>
                  </a:lnTo>
                  <a:lnTo>
                    <a:pt x="2461437" y="380961"/>
                  </a:lnTo>
                  <a:lnTo>
                    <a:pt x="2461742" y="381050"/>
                  </a:lnTo>
                  <a:lnTo>
                    <a:pt x="2462149" y="381152"/>
                  </a:lnTo>
                  <a:lnTo>
                    <a:pt x="2462657" y="381241"/>
                  </a:lnTo>
                  <a:lnTo>
                    <a:pt x="2462809" y="381025"/>
                  </a:lnTo>
                  <a:lnTo>
                    <a:pt x="2461133" y="380390"/>
                  </a:lnTo>
                  <a:lnTo>
                    <a:pt x="2460612" y="380161"/>
                  </a:lnTo>
                  <a:lnTo>
                    <a:pt x="2461031" y="379857"/>
                  </a:lnTo>
                  <a:lnTo>
                    <a:pt x="2460891" y="377317"/>
                  </a:lnTo>
                  <a:lnTo>
                    <a:pt x="2461577" y="378587"/>
                  </a:lnTo>
                  <a:lnTo>
                    <a:pt x="2463076" y="376047"/>
                  </a:lnTo>
                  <a:lnTo>
                    <a:pt x="2464346" y="374777"/>
                  </a:lnTo>
                  <a:lnTo>
                    <a:pt x="2464689" y="374777"/>
                  </a:lnTo>
                  <a:close/>
                </a:path>
                <a:path w="2693669" h="549909">
                  <a:moveTo>
                    <a:pt x="2466479" y="348107"/>
                  </a:moveTo>
                  <a:lnTo>
                    <a:pt x="2466200" y="348107"/>
                  </a:lnTo>
                  <a:lnTo>
                    <a:pt x="2466352" y="348234"/>
                  </a:lnTo>
                  <a:lnTo>
                    <a:pt x="2466479" y="348107"/>
                  </a:lnTo>
                  <a:close/>
                </a:path>
                <a:path w="2693669" h="549909">
                  <a:moveTo>
                    <a:pt x="2466619" y="371792"/>
                  </a:moveTo>
                  <a:lnTo>
                    <a:pt x="2465984" y="371030"/>
                  </a:lnTo>
                  <a:lnTo>
                    <a:pt x="2465895" y="371271"/>
                  </a:lnTo>
                  <a:lnTo>
                    <a:pt x="2466111" y="371424"/>
                  </a:lnTo>
                  <a:lnTo>
                    <a:pt x="2466352" y="371602"/>
                  </a:lnTo>
                  <a:lnTo>
                    <a:pt x="2466619" y="371792"/>
                  </a:lnTo>
                  <a:close/>
                </a:path>
                <a:path w="2693669" h="549909">
                  <a:moveTo>
                    <a:pt x="2469642" y="357644"/>
                  </a:moveTo>
                  <a:lnTo>
                    <a:pt x="2469477" y="357657"/>
                  </a:lnTo>
                  <a:lnTo>
                    <a:pt x="2469642" y="357644"/>
                  </a:lnTo>
                  <a:close/>
                </a:path>
                <a:path w="2693669" h="549909">
                  <a:moveTo>
                    <a:pt x="2469946" y="364274"/>
                  </a:moveTo>
                  <a:lnTo>
                    <a:pt x="2469731" y="364172"/>
                  </a:lnTo>
                  <a:lnTo>
                    <a:pt x="2469527" y="364121"/>
                  </a:lnTo>
                  <a:lnTo>
                    <a:pt x="2469311" y="364096"/>
                  </a:lnTo>
                  <a:lnTo>
                    <a:pt x="2469565" y="364185"/>
                  </a:lnTo>
                  <a:lnTo>
                    <a:pt x="2469794" y="364248"/>
                  </a:lnTo>
                  <a:lnTo>
                    <a:pt x="2469946" y="364274"/>
                  </a:lnTo>
                  <a:close/>
                </a:path>
                <a:path w="2693669" h="549909">
                  <a:moveTo>
                    <a:pt x="2470023" y="357441"/>
                  </a:moveTo>
                  <a:lnTo>
                    <a:pt x="2469642" y="357644"/>
                  </a:lnTo>
                  <a:lnTo>
                    <a:pt x="2469794" y="357619"/>
                  </a:lnTo>
                  <a:lnTo>
                    <a:pt x="2469921" y="357543"/>
                  </a:lnTo>
                  <a:close/>
                </a:path>
                <a:path w="2693669" h="549909">
                  <a:moveTo>
                    <a:pt x="2470988" y="356958"/>
                  </a:moveTo>
                  <a:lnTo>
                    <a:pt x="2470404" y="356616"/>
                  </a:lnTo>
                  <a:lnTo>
                    <a:pt x="2470327" y="357136"/>
                  </a:lnTo>
                  <a:lnTo>
                    <a:pt x="2470023" y="357441"/>
                  </a:lnTo>
                  <a:lnTo>
                    <a:pt x="2470988" y="356958"/>
                  </a:lnTo>
                  <a:close/>
                </a:path>
                <a:path w="2693669" h="549909">
                  <a:moveTo>
                    <a:pt x="2474163" y="349377"/>
                  </a:moveTo>
                  <a:lnTo>
                    <a:pt x="2467660" y="349377"/>
                  </a:lnTo>
                  <a:lnTo>
                    <a:pt x="2465209" y="349377"/>
                  </a:lnTo>
                  <a:lnTo>
                    <a:pt x="2465603" y="351917"/>
                  </a:lnTo>
                  <a:lnTo>
                    <a:pt x="2465374" y="354457"/>
                  </a:lnTo>
                  <a:lnTo>
                    <a:pt x="2463609" y="354457"/>
                  </a:lnTo>
                  <a:lnTo>
                    <a:pt x="2463088" y="355727"/>
                  </a:lnTo>
                  <a:lnTo>
                    <a:pt x="2462301" y="356997"/>
                  </a:lnTo>
                  <a:lnTo>
                    <a:pt x="2462961" y="358267"/>
                  </a:lnTo>
                  <a:lnTo>
                    <a:pt x="2463876" y="358267"/>
                  </a:lnTo>
                  <a:lnTo>
                    <a:pt x="2457996" y="359537"/>
                  </a:lnTo>
                  <a:lnTo>
                    <a:pt x="2462530" y="364617"/>
                  </a:lnTo>
                  <a:lnTo>
                    <a:pt x="2464346" y="364617"/>
                  </a:lnTo>
                  <a:lnTo>
                    <a:pt x="2464739" y="365887"/>
                  </a:lnTo>
                  <a:lnTo>
                    <a:pt x="2463660" y="365887"/>
                  </a:lnTo>
                  <a:lnTo>
                    <a:pt x="2458682" y="367157"/>
                  </a:lnTo>
                  <a:lnTo>
                    <a:pt x="2458796" y="365887"/>
                  </a:lnTo>
                  <a:lnTo>
                    <a:pt x="2458212" y="365887"/>
                  </a:lnTo>
                  <a:lnTo>
                    <a:pt x="2457996" y="368427"/>
                  </a:lnTo>
                  <a:lnTo>
                    <a:pt x="2459444" y="369697"/>
                  </a:lnTo>
                  <a:lnTo>
                    <a:pt x="2458948" y="368427"/>
                  </a:lnTo>
                  <a:lnTo>
                    <a:pt x="2460206" y="368427"/>
                  </a:lnTo>
                  <a:lnTo>
                    <a:pt x="2460904" y="369697"/>
                  </a:lnTo>
                  <a:lnTo>
                    <a:pt x="2461272" y="369697"/>
                  </a:lnTo>
                  <a:lnTo>
                    <a:pt x="2461044" y="370967"/>
                  </a:lnTo>
                  <a:lnTo>
                    <a:pt x="2460548" y="369697"/>
                  </a:lnTo>
                  <a:lnTo>
                    <a:pt x="2459444" y="369697"/>
                  </a:lnTo>
                  <a:lnTo>
                    <a:pt x="2458351" y="369697"/>
                  </a:lnTo>
                  <a:lnTo>
                    <a:pt x="2458770" y="370967"/>
                  </a:lnTo>
                  <a:lnTo>
                    <a:pt x="2456281" y="370967"/>
                  </a:lnTo>
                  <a:lnTo>
                    <a:pt x="2461869" y="372237"/>
                  </a:lnTo>
                  <a:lnTo>
                    <a:pt x="2463533" y="372237"/>
                  </a:lnTo>
                  <a:lnTo>
                    <a:pt x="2463457" y="370967"/>
                  </a:lnTo>
                  <a:lnTo>
                    <a:pt x="2464739" y="372237"/>
                  </a:lnTo>
                  <a:lnTo>
                    <a:pt x="2465895" y="372237"/>
                  </a:lnTo>
                  <a:lnTo>
                    <a:pt x="2465286" y="370967"/>
                  </a:lnTo>
                  <a:lnTo>
                    <a:pt x="2465032" y="370967"/>
                  </a:lnTo>
                  <a:lnTo>
                    <a:pt x="2464993" y="369697"/>
                  </a:lnTo>
                  <a:lnTo>
                    <a:pt x="2466530" y="370967"/>
                  </a:lnTo>
                  <a:lnTo>
                    <a:pt x="2466873" y="369697"/>
                  </a:lnTo>
                  <a:lnTo>
                    <a:pt x="2465641" y="368427"/>
                  </a:lnTo>
                  <a:lnTo>
                    <a:pt x="2467381" y="367157"/>
                  </a:lnTo>
                  <a:lnTo>
                    <a:pt x="2465933" y="365887"/>
                  </a:lnTo>
                  <a:lnTo>
                    <a:pt x="2466784" y="365887"/>
                  </a:lnTo>
                  <a:lnTo>
                    <a:pt x="2465870" y="365277"/>
                  </a:lnTo>
                  <a:lnTo>
                    <a:pt x="2465870" y="365887"/>
                  </a:lnTo>
                  <a:lnTo>
                    <a:pt x="2464790" y="365887"/>
                  </a:lnTo>
                  <a:lnTo>
                    <a:pt x="2464651" y="364617"/>
                  </a:lnTo>
                  <a:lnTo>
                    <a:pt x="2464816" y="364617"/>
                  </a:lnTo>
                  <a:lnTo>
                    <a:pt x="2465870" y="365887"/>
                  </a:lnTo>
                  <a:lnTo>
                    <a:pt x="2465870" y="365277"/>
                  </a:lnTo>
                  <a:lnTo>
                    <a:pt x="2464905" y="364617"/>
                  </a:lnTo>
                  <a:lnTo>
                    <a:pt x="2466467" y="364617"/>
                  </a:lnTo>
                  <a:lnTo>
                    <a:pt x="2466822" y="365887"/>
                  </a:lnTo>
                  <a:lnTo>
                    <a:pt x="2467318" y="364617"/>
                  </a:lnTo>
                  <a:lnTo>
                    <a:pt x="2467775" y="364617"/>
                  </a:lnTo>
                  <a:lnTo>
                    <a:pt x="2467838" y="363347"/>
                  </a:lnTo>
                  <a:lnTo>
                    <a:pt x="2468270" y="362077"/>
                  </a:lnTo>
                  <a:lnTo>
                    <a:pt x="2469388" y="363347"/>
                  </a:lnTo>
                  <a:lnTo>
                    <a:pt x="2470277" y="363347"/>
                  </a:lnTo>
                  <a:lnTo>
                    <a:pt x="2469616" y="362077"/>
                  </a:lnTo>
                  <a:lnTo>
                    <a:pt x="2470581" y="362077"/>
                  </a:lnTo>
                  <a:lnTo>
                    <a:pt x="2470759" y="362077"/>
                  </a:lnTo>
                  <a:lnTo>
                    <a:pt x="2470493" y="361873"/>
                  </a:lnTo>
                  <a:lnTo>
                    <a:pt x="2469083" y="360807"/>
                  </a:lnTo>
                  <a:lnTo>
                    <a:pt x="2470061" y="360807"/>
                  </a:lnTo>
                  <a:lnTo>
                    <a:pt x="2470493" y="361873"/>
                  </a:lnTo>
                  <a:lnTo>
                    <a:pt x="2470073" y="360807"/>
                  </a:lnTo>
                  <a:lnTo>
                    <a:pt x="2471712" y="358267"/>
                  </a:lnTo>
                  <a:lnTo>
                    <a:pt x="2469362" y="358267"/>
                  </a:lnTo>
                  <a:lnTo>
                    <a:pt x="2468689" y="355727"/>
                  </a:lnTo>
                  <a:lnTo>
                    <a:pt x="2472410" y="354457"/>
                  </a:lnTo>
                  <a:lnTo>
                    <a:pt x="2472690" y="351917"/>
                  </a:lnTo>
                  <a:lnTo>
                    <a:pt x="2473236" y="351917"/>
                  </a:lnTo>
                  <a:lnTo>
                    <a:pt x="2473210" y="350647"/>
                  </a:lnTo>
                  <a:lnTo>
                    <a:pt x="2474163" y="349377"/>
                  </a:lnTo>
                  <a:close/>
                </a:path>
                <a:path w="2693669" h="549909">
                  <a:moveTo>
                    <a:pt x="2477770" y="347827"/>
                  </a:moveTo>
                  <a:lnTo>
                    <a:pt x="2477097" y="348221"/>
                  </a:lnTo>
                  <a:lnTo>
                    <a:pt x="2477630" y="348538"/>
                  </a:lnTo>
                  <a:lnTo>
                    <a:pt x="2477770" y="347827"/>
                  </a:lnTo>
                  <a:close/>
                </a:path>
                <a:path w="2693669" h="549909">
                  <a:moveTo>
                    <a:pt x="2479446" y="328853"/>
                  </a:moveTo>
                  <a:lnTo>
                    <a:pt x="2479179" y="328079"/>
                  </a:lnTo>
                  <a:lnTo>
                    <a:pt x="2479154" y="327748"/>
                  </a:lnTo>
                  <a:lnTo>
                    <a:pt x="2478798" y="328041"/>
                  </a:lnTo>
                  <a:lnTo>
                    <a:pt x="2478595" y="328307"/>
                  </a:lnTo>
                  <a:lnTo>
                    <a:pt x="2479446" y="328853"/>
                  </a:lnTo>
                  <a:close/>
                </a:path>
                <a:path w="2693669" h="549909">
                  <a:moveTo>
                    <a:pt x="2479814" y="327228"/>
                  </a:moveTo>
                  <a:lnTo>
                    <a:pt x="2479776" y="326783"/>
                  </a:lnTo>
                  <a:lnTo>
                    <a:pt x="2479243" y="326974"/>
                  </a:lnTo>
                  <a:lnTo>
                    <a:pt x="2479129" y="327317"/>
                  </a:lnTo>
                  <a:lnTo>
                    <a:pt x="2479141" y="327748"/>
                  </a:lnTo>
                  <a:lnTo>
                    <a:pt x="2479433" y="327494"/>
                  </a:lnTo>
                  <a:lnTo>
                    <a:pt x="2479814" y="327228"/>
                  </a:lnTo>
                  <a:close/>
                </a:path>
                <a:path w="2693669" h="549909">
                  <a:moveTo>
                    <a:pt x="2480183" y="326517"/>
                  </a:moveTo>
                  <a:lnTo>
                    <a:pt x="2479852" y="325247"/>
                  </a:lnTo>
                  <a:lnTo>
                    <a:pt x="2478989" y="326517"/>
                  </a:lnTo>
                  <a:lnTo>
                    <a:pt x="2480183" y="326517"/>
                  </a:lnTo>
                  <a:close/>
                </a:path>
                <a:path w="2693669" h="549909">
                  <a:moveTo>
                    <a:pt x="2481605" y="329057"/>
                  </a:moveTo>
                  <a:lnTo>
                    <a:pt x="2481567" y="327787"/>
                  </a:lnTo>
                  <a:lnTo>
                    <a:pt x="2481262" y="329057"/>
                  </a:lnTo>
                  <a:lnTo>
                    <a:pt x="2481605" y="329057"/>
                  </a:lnTo>
                  <a:close/>
                </a:path>
                <a:path w="2693669" h="549909">
                  <a:moveTo>
                    <a:pt x="2483701" y="337947"/>
                  </a:moveTo>
                  <a:lnTo>
                    <a:pt x="2482748" y="337947"/>
                  </a:lnTo>
                  <a:lnTo>
                    <a:pt x="2483307" y="339217"/>
                  </a:lnTo>
                  <a:lnTo>
                    <a:pt x="2483701" y="337947"/>
                  </a:lnTo>
                  <a:close/>
                </a:path>
                <a:path w="2693669" h="549909">
                  <a:moveTo>
                    <a:pt x="2484958" y="337947"/>
                  </a:moveTo>
                  <a:lnTo>
                    <a:pt x="2484082" y="336677"/>
                  </a:lnTo>
                  <a:lnTo>
                    <a:pt x="2483701" y="337947"/>
                  </a:lnTo>
                  <a:lnTo>
                    <a:pt x="2484958" y="337947"/>
                  </a:lnTo>
                  <a:close/>
                </a:path>
                <a:path w="2693669" h="549909">
                  <a:moveTo>
                    <a:pt x="2485390" y="315087"/>
                  </a:moveTo>
                  <a:lnTo>
                    <a:pt x="2485136" y="315087"/>
                  </a:lnTo>
                  <a:lnTo>
                    <a:pt x="2485250" y="315366"/>
                  </a:lnTo>
                  <a:lnTo>
                    <a:pt x="2485390" y="315087"/>
                  </a:lnTo>
                  <a:close/>
                </a:path>
                <a:path w="2693669" h="549909">
                  <a:moveTo>
                    <a:pt x="2486901" y="330098"/>
                  </a:moveTo>
                  <a:lnTo>
                    <a:pt x="2486710" y="330034"/>
                  </a:lnTo>
                  <a:lnTo>
                    <a:pt x="2486609" y="330263"/>
                  </a:lnTo>
                  <a:lnTo>
                    <a:pt x="2486723" y="330466"/>
                  </a:lnTo>
                  <a:lnTo>
                    <a:pt x="2486888" y="330593"/>
                  </a:lnTo>
                  <a:lnTo>
                    <a:pt x="2486901" y="330314"/>
                  </a:lnTo>
                  <a:lnTo>
                    <a:pt x="2486901" y="330098"/>
                  </a:lnTo>
                  <a:close/>
                </a:path>
                <a:path w="2693669" h="549909">
                  <a:moveTo>
                    <a:pt x="2487828" y="332867"/>
                  </a:moveTo>
                  <a:lnTo>
                    <a:pt x="2487282" y="331597"/>
                  </a:lnTo>
                  <a:lnTo>
                    <a:pt x="2486876" y="331597"/>
                  </a:lnTo>
                  <a:lnTo>
                    <a:pt x="2486876" y="332867"/>
                  </a:lnTo>
                  <a:lnTo>
                    <a:pt x="2487828" y="332867"/>
                  </a:lnTo>
                  <a:close/>
                </a:path>
                <a:path w="2693669" h="549909">
                  <a:moveTo>
                    <a:pt x="2488412" y="335407"/>
                  </a:moveTo>
                  <a:lnTo>
                    <a:pt x="2486571" y="334137"/>
                  </a:lnTo>
                  <a:lnTo>
                    <a:pt x="2484742" y="332867"/>
                  </a:lnTo>
                  <a:lnTo>
                    <a:pt x="2486342" y="332867"/>
                  </a:lnTo>
                  <a:lnTo>
                    <a:pt x="2485606" y="331597"/>
                  </a:lnTo>
                  <a:lnTo>
                    <a:pt x="2483777" y="331597"/>
                  </a:lnTo>
                  <a:lnTo>
                    <a:pt x="2483904" y="330327"/>
                  </a:lnTo>
                  <a:lnTo>
                    <a:pt x="2480957" y="330327"/>
                  </a:lnTo>
                  <a:lnTo>
                    <a:pt x="2479776" y="330327"/>
                  </a:lnTo>
                  <a:lnTo>
                    <a:pt x="2480132" y="331597"/>
                  </a:lnTo>
                  <a:lnTo>
                    <a:pt x="2478405" y="331597"/>
                  </a:lnTo>
                  <a:lnTo>
                    <a:pt x="2477046" y="330327"/>
                  </a:lnTo>
                  <a:lnTo>
                    <a:pt x="2476538" y="330327"/>
                  </a:lnTo>
                  <a:lnTo>
                    <a:pt x="2477922" y="331597"/>
                  </a:lnTo>
                  <a:lnTo>
                    <a:pt x="2476944" y="332117"/>
                  </a:lnTo>
                  <a:lnTo>
                    <a:pt x="2476944" y="334137"/>
                  </a:lnTo>
                  <a:lnTo>
                    <a:pt x="2476652" y="334137"/>
                  </a:lnTo>
                  <a:lnTo>
                    <a:pt x="2475801" y="333121"/>
                  </a:lnTo>
                  <a:lnTo>
                    <a:pt x="2476944" y="334137"/>
                  </a:lnTo>
                  <a:lnTo>
                    <a:pt x="2476944" y="332117"/>
                  </a:lnTo>
                  <a:lnTo>
                    <a:pt x="2475522" y="332867"/>
                  </a:lnTo>
                  <a:lnTo>
                    <a:pt x="2475331" y="332867"/>
                  </a:lnTo>
                  <a:lnTo>
                    <a:pt x="2476449" y="334137"/>
                  </a:lnTo>
                  <a:lnTo>
                    <a:pt x="2475712" y="335407"/>
                  </a:lnTo>
                  <a:lnTo>
                    <a:pt x="2477516" y="335407"/>
                  </a:lnTo>
                  <a:lnTo>
                    <a:pt x="2475357" y="336677"/>
                  </a:lnTo>
                  <a:lnTo>
                    <a:pt x="2475090" y="335407"/>
                  </a:lnTo>
                  <a:lnTo>
                    <a:pt x="2475712" y="335407"/>
                  </a:lnTo>
                  <a:lnTo>
                    <a:pt x="2475458" y="334137"/>
                  </a:lnTo>
                  <a:lnTo>
                    <a:pt x="2474658" y="334137"/>
                  </a:lnTo>
                  <a:lnTo>
                    <a:pt x="2473528" y="335407"/>
                  </a:lnTo>
                  <a:lnTo>
                    <a:pt x="2475052" y="335407"/>
                  </a:lnTo>
                  <a:lnTo>
                    <a:pt x="2473388" y="336677"/>
                  </a:lnTo>
                  <a:lnTo>
                    <a:pt x="2474010" y="339217"/>
                  </a:lnTo>
                  <a:lnTo>
                    <a:pt x="2472410" y="340487"/>
                  </a:lnTo>
                  <a:lnTo>
                    <a:pt x="2470086" y="340487"/>
                  </a:lnTo>
                  <a:lnTo>
                    <a:pt x="2472690" y="339217"/>
                  </a:lnTo>
                  <a:lnTo>
                    <a:pt x="2470645" y="337947"/>
                  </a:lnTo>
                  <a:lnTo>
                    <a:pt x="2469705" y="340487"/>
                  </a:lnTo>
                  <a:lnTo>
                    <a:pt x="2470467" y="344297"/>
                  </a:lnTo>
                  <a:lnTo>
                    <a:pt x="2468727" y="346837"/>
                  </a:lnTo>
                  <a:lnTo>
                    <a:pt x="2469184" y="346837"/>
                  </a:lnTo>
                  <a:lnTo>
                    <a:pt x="2471953" y="348107"/>
                  </a:lnTo>
                  <a:lnTo>
                    <a:pt x="2466848" y="346837"/>
                  </a:lnTo>
                  <a:lnTo>
                    <a:pt x="2467292" y="348234"/>
                  </a:lnTo>
                  <a:lnTo>
                    <a:pt x="2473541" y="348234"/>
                  </a:lnTo>
                  <a:lnTo>
                    <a:pt x="2473464" y="348107"/>
                  </a:lnTo>
                  <a:lnTo>
                    <a:pt x="2475496" y="348107"/>
                  </a:lnTo>
                  <a:lnTo>
                    <a:pt x="2475585" y="346837"/>
                  </a:lnTo>
                  <a:lnTo>
                    <a:pt x="2475026" y="346837"/>
                  </a:lnTo>
                  <a:lnTo>
                    <a:pt x="2476665" y="345567"/>
                  </a:lnTo>
                  <a:lnTo>
                    <a:pt x="2477020" y="346557"/>
                  </a:lnTo>
                  <a:lnTo>
                    <a:pt x="2476843" y="346837"/>
                  </a:lnTo>
                  <a:lnTo>
                    <a:pt x="2477109" y="346837"/>
                  </a:lnTo>
                  <a:lnTo>
                    <a:pt x="2478976" y="346837"/>
                  </a:lnTo>
                  <a:lnTo>
                    <a:pt x="2478582" y="345567"/>
                  </a:lnTo>
                  <a:lnTo>
                    <a:pt x="2478176" y="344297"/>
                  </a:lnTo>
                  <a:lnTo>
                    <a:pt x="2479344" y="345567"/>
                  </a:lnTo>
                  <a:lnTo>
                    <a:pt x="2480424" y="344297"/>
                  </a:lnTo>
                  <a:lnTo>
                    <a:pt x="2478849" y="344297"/>
                  </a:lnTo>
                  <a:lnTo>
                    <a:pt x="2478989" y="343027"/>
                  </a:lnTo>
                  <a:lnTo>
                    <a:pt x="2479840" y="343027"/>
                  </a:lnTo>
                  <a:lnTo>
                    <a:pt x="2481503" y="344297"/>
                  </a:lnTo>
                  <a:lnTo>
                    <a:pt x="2484971" y="343027"/>
                  </a:lnTo>
                  <a:lnTo>
                    <a:pt x="2482608" y="340487"/>
                  </a:lnTo>
                  <a:lnTo>
                    <a:pt x="2480233" y="337947"/>
                  </a:lnTo>
                  <a:lnTo>
                    <a:pt x="2482748" y="337947"/>
                  </a:lnTo>
                  <a:lnTo>
                    <a:pt x="2482177" y="336677"/>
                  </a:lnTo>
                  <a:lnTo>
                    <a:pt x="2484082" y="336677"/>
                  </a:lnTo>
                  <a:lnTo>
                    <a:pt x="2486533" y="336677"/>
                  </a:lnTo>
                  <a:lnTo>
                    <a:pt x="2488412" y="335407"/>
                  </a:lnTo>
                  <a:close/>
                </a:path>
                <a:path w="2693669" h="549909">
                  <a:moveTo>
                    <a:pt x="2489962" y="307467"/>
                  </a:moveTo>
                  <a:lnTo>
                    <a:pt x="2488895" y="307467"/>
                  </a:lnTo>
                  <a:lnTo>
                    <a:pt x="2489962" y="308737"/>
                  </a:lnTo>
                  <a:lnTo>
                    <a:pt x="2489962" y="307467"/>
                  </a:lnTo>
                  <a:close/>
                </a:path>
                <a:path w="2693669" h="549909">
                  <a:moveTo>
                    <a:pt x="2489962" y="305409"/>
                  </a:moveTo>
                  <a:lnTo>
                    <a:pt x="2489873" y="305752"/>
                  </a:lnTo>
                  <a:lnTo>
                    <a:pt x="2489898" y="306209"/>
                  </a:lnTo>
                  <a:lnTo>
                    <a:pt x="2489949" y="306070"/>
                  </a:lnTo>
                  <a:lnTo>
                    <a:pt x="2489962" y="305409"/>
                  </a:lnTo>
                  <a:close/>
                </a:path>
                <a:path w="2693669" h="549909">
                  <a:moveTo>
                    <a:pt x="2491765" y="326923"/>
                  </a:moveTo>
                  <a:lnTo>
                    <a:pt x="2491663" y="326758"/>
                  </a:lnTo>
                  <a:lnTo>
                    <a:pt x="2491536" y="326847"/>
                  </a:lnTo>
                  <a:lnTo>
                    <a:pt x="2491371" y="326948"/>
                  </a:lnTo>
                  <a:lnTo>
                    <a:pt x="2491600" y="326961"/>
                  </a:lnTo>
                  <a:lnTo>
                    <a:pt x="2491765" y="326923"/>
                  </a:lnTo>
                  <a:close/>
                </a:path>
                <a:path w="2693669" h="549909">
                  <a:moveTo>
                    <a:pt x="2496439" y="297840"/>
                  </a:moveTo>
                  <a:lnTo>
                    <a:pt x="2496324" y="297040"/>
                  </a:lnTo>
                  <a:lnTo>
                    <a:pt x="2495512" y="297307"/>
                  </a:lnTo>
                  <a:lnTo>
                    <a:pt x="2496439" y="297840"/>
                  </a:lnTo>
                  <a:close/>
                </a:path>
                <a:path w="2693669" h="549909">
                  <a:moveTo>
                    <a:pt x="2497569" y="323926"/>
                  </a:moveTo>
                  <a:close/>
                </a:path>
                <a:path w="2693669" h="549909">
                  <a:moveTo>
                    <a:pt x="2497734" y="322707"/>
                  </a:moveTo>
                  <a:lnTo>
                    <a:pt x="2497226" y="321437"/>
                  </a:lnTo>
                  <a:lnTo>
                    <a:pt x="2497734" y="322707"/>
                  </a:lnTo>
                  <a:close/>
                </a:path>
                <a:path w="2693669" h="549909">
                  <a:moveTo>
                    <a:pt x="2498013" y="322707"/>
                  </a:moveTo>
                  <a:lnTo>
                    <a:pt x="2497734" y="322707"/>
                  </a:lnTo>
                  <a:lnTo>
                    <a:pt x="2497531" y="322707"/>
                  </a:lnTo>
                  <a:lnTo>
                    <a:pt x="2497569" y="323926"/>
                  </a:lnTo>
                  <a:lnTo>
                    <a:pt x="2498013" y="322707"/>
                  </a:lnTo>
                  <a:close/>
                </a:path>
                <a:path w="2693669" h="549909">
                  <a:moveTo>
                    <a:pt x="2498521" y="320167"/>
                  </a:moveTo>
                  <a:lnTo>
                    <a:pt x="2498166" y="320167"/>
                  </a:lnTo>
                  <a:lnTo>
                    <a:pt x="2498179" y="321437"/>
                  </a:lnTo>
                  <a:lnTo>
                    <a:pt x="2498521" y="320167"/>
                  </a:lnTo>
                  <a:close/>
                </a:path>
                <a:path w="2693669" h="549909">
                  <a:moveTo>
                    <a:pt x="2498864" y="318897"/>
                  </a:moveTo>
                  <a:lnTo>
                    <a:pt x="2498394" y="319074"/>
                  </a:lnTo>
                  <a:lnTo>
                    <a:pt x="2498788" y="319201"/>
                  </a:lnTo>
                  <a:lnTo>
                    <a:pt x="2498864" y="318897"/>
                  </a:lnTo>
                  <a:close/>
                </a:path>
                <a:path w="2693669" h="549909">
                  <a:moveTo>
                    <a:pt x="2499639" y="312547"/>
                  </a:moveTo>
                  <a:lnTo>
                    <a:pt x="2499017" y="311467"/>
                  </a:lnTo>
                  <a:lnTo>
                    <a:pt x="2498877" y="311416"/>
                  </a:lnTo>
                  <a:lnTo>
                    <a:pt x="2498801" y="311785"/>
                  </a:lnTo>
                  <a:lnTo>
                    <a:pt x="2499398" y="312547"/>
                  </a:lnTo>
                  <a:lnTo>
                    <a:pt x="2499639" y="312547"/>
                  </a:lnTo>
                  <a:close/>
                </a:path>
                <a:path w="2693669" h="549909">
                  <a:moveTo>
                    <a:pt x="2500147" y="312813"/>
                  </a:moveTo>
                  <a:lnTo>
                    <a:pt x="2499918" y="312839"/>
                  </a:lnTo>
                  <a:lnTo>
                    <a:pt x="2499791" y="312928"/>
                  </a:lnTo>
                  <a:lnTo>
                    <a:pt x="2500147" y="312813"/>
                  </a:lnTo>
                  <a:close/>
                </a:path>
                <a:path w="2693669" h="549909">
                  <a:moveTo>
                    <a:pt x="2501722" y="320167"/>
                  </a:moveTo>
                  <a:lnTo>
                    <a:pt x="2498788" y="319201"/>
                  </a:lnTo>
                  <a:lnTo>
                    <a:pt x="2498521" y="320167"/>
                  </a:lnTo>
                  <a:lnTo>
                    <a:pt x="2499144" y="320167"/>
                  </a:lnTo>
                  <a:lnTo>
                    <a:pt x="2501722" y="320167"/>
                  </a:lnTo>
                  <a:close/>
                </a:path>
                <a:path w="2693669" h="549909">
                  <a:moveTo>
                    <a:pt x="2505418" y="283159"/>
                  </a:moveTo>
                  <a:lnTo>
                    <a:pt x="2505291" y="283260"/>
                  </a:lnTo>
                  <a:lnTo>
                    <a:pt x="2505418" y="283159"/>
                  </a:lnTo>
                  <a:close/>
                </a:path>
                <a:path w="2693669" h="549909">
                  <a:moveTo>
                    <a:pt x="2506586" y="282155"/>
                  </a:moveTo>
                  <a:lnTo>
                    <a:pt x="2506180" y="282371"/>
                  </a:lnTo>
                  <a:lnTo>
                    <a:pt x="2505760" y="282740"/>
                  </a:lnTo>
                  <a:lnTo>
                    <a:pt x="2505418" y="283159"/>
                  </a:lnTo>
                  <a:lnTo>
                    <a:pt x="2506586" y="282155"/>
                  </a:lnTo>
                  <a:close/>
                </a:path>
                <a:path w="2693669" h="549909">
                  <a:moveTo>
                    <a:pt x="2506776" y="311277"/>
                  </a:moveTo>
                  <a:lnTo>
                    <a:pt x="2506764" y="308737"/>
                  </a:lnTo>
                  <a:lnTo>
                    <a:pt x="2505532" y="308737"/>
                  </a:lnTo>
                  <a:lnTo>
                    <a:pt x="2505024" y="307467"/>
                  </a:lnTo>
                  <a:lnTo>
                    <a:pt x="2504313" y="310007"/>
                  </a:lnTo>
                  <a:lnTo>
                    <a:pt x="2506776" y="311277"/>
                  </a:lnTo>
                  <a:close/>
                </a:path>
                <a:path w="2693669" h="549909">
                  <a:moveTo>
                    <a:pt x="2510790" y="278676"/>
                  </a:moveTo>
                  <a:lnTo>
                    <a:pt x="2510726" y="278536"/>
                  </a:lnTo>
                  <a:lnTo>
                    <a:pt x="2510688" y="278396"/>
                  </a:lnTo>
                  <a:lnTo>
                    <a:pt x="2510548" y="278244"/>
                  </a:lnTo>
                  <a:lnTo>
                    <a:pt x="2509291" y="278523"/>
                  </a:lnTo>
                  <a:lnTo>
                    <a:pt x="2509939" y="278726"/>
                  </a:lnTo>
                  <a:lnTo>
                    <a:pt x="2510409" y="278752"/>
                  </a:lnTo>
                  <a:lnTo>
                    <a:pt x="2510790" y="278676"/>
                  </a:lnTo>
                  <a:close/>
                </a:path>
                <a:path w="2693669" h="549909">
                  <a:moveTo>
                    <a:pt x="2512237" y="300977"/>
                  </a:moveTo>
                  <a:lnTo>
                    <a:pt x="2511971" y="300799"/>
                  </a:lnTo>
                  <a:lnTo>
                    <a:pt x="2511717" y="300736"/>
                  </a:lnTo>
                  <a:lnTo>
                    <a:pt x="2511488" y="300672"/>
                  </a:lnTo>
                  <a:lnTo>
                    <a:pt x="2511628" y="300761"/>
                  </a:lnTo>
                  <a:lnTo>
                    <a:pt x="2511844" y="300863"/>
                  </a:lnTo>
                  <a:lnTo>
                    <a:pt x="2512237" y="300977"/>
                  </a:lnTo>
                  <a:close/>
                </a:path>
                <a:path w="2693669" h="549909">
                  <a:moveTo>
                    <a:pt x="2514104" y="274447"/>
                  </a:moveTo>
                  <a:lnTo>
                    <a:pt x="2513914" y="273177"/>
                  </a:lnTo>
                  <a:lnTo>
                    <a:pt x="2513876" y="274447"/>
                  </a:lnTo>
                  <a:lnTo>
                    <a:pt x="2514104" y="274447"/>
                  </a:lnTo>
                  <a:close/>
                </a:path>
                <a:path w="2693669" h="549909">
                  <a:moveTo>
                    <a:pt x="2516352" y="292430"/>
                  </a:moveTo>
                  <a:lnTo>
                    <a:pt x="2516213" y="292354"/>
                  </a:lnTo>
                  <a:lnTo>
                    <a:pt x="2515959" y="292455"/>
                  </a:lnTo>
                  <a:lnTo>
                    <a:pt x="2516352" y="292430"/>
                  </a:lnTo>
                  <a:close/>
                </a:path>
                <a:path w="2693669" h="549909">
                  <a:moveTo>
                    <a:pt x="2516479" y="292061"/>
                  </a:moveTo>
                  <a:lnTo>
                    <a:pt x="2516251" y="291998"/>
                  </a:lnTo>
                  <a:lnTo>
                    <a:pt x="2516454" y="292468"/>
                  </a:lnTo>
                  <a:lnTo>
                    <a:pt x="2516479" y="292061"/>
                  </a:lnTo>
                  <a:close/>
                </a:path>
                <a:path w="2693669" h="549909">
                  <a:moveTo>
                    <a:pt x="2533954" y="270637"/>
                  </a:moveTo>
                  <a:lnTo>
                    <a:pt x="2532951" y="270637"/>
                  </a:lnTo>
                  <a:lnTo>
                    <a:pt x="2532138" y="269443"/>
                  </a:lnTo>
                  <a:lnTo>
                    <a:pt x="2531986" y="269760"/>
                  </a:lnTo>
                  <a:lnTo>
                    <a:pt x="2531770" y="270637"/>
                  </a:lnTo>
                  <a:lnTo>
                    <a:pt x="2532240" y="270637"/>
                  </a:lnTo>
                  <a:lnTo>
                    <a:pt x="2533662" y="271907"/>
                  </a:lnTo>
                  <a:lnTo>
                    <a:pt x="2533954" y="270637"/>
                  </a:lnTo>
                  <a:close/>
                </a:path>
                <a:path w="2693669" h="549909">
                  <a:moveTo>
                    <a:pt x="2539555" y="220980"/>
                  </a:moveTo>
                  <a:lnTo>
                    <a:pt x="2533637" y="223520"/>
                  </a:lnTo>
                  <a:lnTo>
                    <a:pt x="2536672" y="222580"/>
                  </a:lnTo>
                  <a:lnTo>
                    <a:pt x="2539555" y="220980"/>
                  </a:lnTo>
                  <a:close/>
                </a:path>
                <a:path w="2693669" h="549909">
                  <a:moveTo>
                    <a:pt x="2540241" y="245706"/>
                  </a:moveTo>
                  <a:lnTo>
                    <a:pt x="2539733" y="245237"/>
                  </a:lnTo>
                  <a:lnTo>
                    <a:pt x="2539225" y="245237"/>
                  </a:lnTo>
                  <a:lnTo>
                    <a:pt x="2539911" y="246507"/>
                  </a:lnTo>
                  <a:lnTo>
                    <a:pt x="2540241" y="245706"/>
                  </a:lnTo>
                  <a:close/>
                </a:path>
                <a:path w="2693669" h="549909">
                  <a:moveTo>
                    <a:pt x="2540546" y="245986"/>
                  </a:moveTo>
                  <a:lnTo>
                    <a:pt x="2540444" y="245237"/>
                  </a:lnTo>
                  <a:lnTo>
                    <a:pt x="2540241" y="245706"/>
                  </a:lnTo>
                  <a:lnTo>
                    <a:pt x="2540546" y="245986"/>
                  </a:lnTo>
                  <a:close/>
                </a:path>
                <a:path w="2693669" h="549909">
                  <a:moveTo>
                    <a:pt x="2542565" y="260477"/>
                  </a:moveTo>
                  <a:lnTo>
                    <a:pt x="2542222" y="259943"/>
                  </a:lnTo>
                  <a:lnTo>
                    <a:pt x="2542159" y="260477"/>
                  </a:lnTo>
                  <a:lnTo>
                    <a:pt x="2542476" y="260985"/>
                  </a:lnTo>
                  <a:lnTo>
                    <a:pt x="2542565" y="260477"/>
                  </a:lnTo>
                  <a:close/>
                </a:path>
                <a:path w="2693669" h="549909">
                  <a:moveTo>
                    <a:pt x="2543924" y="261747"/>
                  </a:moveTo>
                  <a:lnTo>
                    <a:pt x="2542946" y="261747"/>
                  </a:lnTo>
                  <a:lnTo>
                    <a:pt x="2542476" y="260985"/>
                  </a:lnTo>
                  <a:lnTo>
                    <a:pt x="2542349" y="261747"/>
                  </a:lnTo>
                  <a:lnTo>
                    <a:pt x="2542235" y="264287"/>
                  </a:lnTo>
                  <a:lnTo>
                    <a:pt x="2542781" y="264287"/>
                  </a:lnTo>
                  <a:lnTo>
                    <a:pt x="2543924" y="261747"/>
                  </a:lnTo>
                  <a:close/>
                </a:path>
                <a:path w="2693669" h="549909">
                  <a:moveTo>
                    <a:pt x="2546680" y="225577"/>
                  </a:moveTo>
                  <a:lnTo>
                    <a:pt x="2535047" y="229946"/>
                  </a:lnTo>
                  <a:lnTo>
                    <a:pt x="2531173" y="233692"/>
                  </a:lnTo>
                  <a:lnTo>
                    <a:pt x="2535948" y="230860"/>
                  </a:lnTo>
                  <a:lnTo>
                    <a:pt x="2543708" y="227596"/>
                  </a:lnTo>
                  <a:lnTo>
                    <a:pt x="2546680" y="225577"/>
                  </a:lnTo>
                  <a:close/>
                </a:path>
                <a:path w="2693669" h="549909">
                  <a:moveTo>
                    <a:pt x="2548839" y="224129"/>
                  </a:moveTo>
                  <a:lnTo>
                    <a:pt x="2546680" y="225577"/>
                  </a:lnTo>
                  <a:lnTo>
                    <a:pt x="2547861" y="225145"/>
                  </a:lnTo>
                  <a:lnTo>
                    <a:pt x="2548839" y="224129"/>
                  </a:lnTo>
                  <a:close/>
                </a:path>
                <a:path w="2693669" h="549909">
                  <a:moveTo>
                    <a:pt x="2550452" y="222453"/>
                  </a:moveTo>
                  <a:lnTo>
                    <a:pt x="2548839" y="224129"/>
                  </a:lnTo>
                  <a:lnTo>
                    <a:pt x="2550109" y="223266"/>
                  </a:lnTo>
                  <a:lnTo>
                    <a:pt x="2550452" y="222453"/>
                  </a:lnTo>
                  <a:close/>
                </a:path>
                <a:path w="2693669" h="549909">
                  <a:moveTo>
                    <a:pt x="2550960" y="221754"/>
                  </a:moveTo>
                  <a:lnTo>
                    <a:pt x="2550871" y="221449"/>
                  </a:lnTo>
                  <a:lnTo>
                    <a:pt x="2550452" y="222453"/>
                  </a:lnTo>
                  <a:lnTo>
                    <a:pt x="2550795" y="222097"/>
                  </a:lnTo>
                  <a:lnTo>
                    <a:pt x="2550960" y="221754"/>
                  </a:lnTo>
                  <a:close/>
                </a:path>
                <a:path w="2693669" h="549909">
                  <a:moveTo>
                    <a:pt x="2553322" y="233807"/>
                  </a:moveTo>
                  <a:lnTo>
                    <a:pt x="2551963" y="233807"/>
                  </a:lnTo>
                  <a:lnTo>
                    <a:pt x="2551900" y="236347"/>
                  </a:lnTo>
                  <a:lnTo>
                    <a:pt x="2552611" y="236347"/>
                  </a:lnTo>
                  <a:lnTo>
                    <a:pt x="2553322" y="233807"/>
                  </a:lnTo>
                  <a:close/>
                </a:path>
                <a:path w="2693669" h="549909">
                  <a:moveTo>
                    <a:pt x="2556395" y="248793"/>
                  </a:moveTo>
                  <a:lnTo>
                    <a:pt x="2556370" y="248602"/>
                  </a:lnTo>
                  <a:lnTo>
                    <a:pt x="2556256" y="248767"/>
                  </a:lnTo>
                  <a:lnTo>
                    <a:pt x="2556395" y="248793"/>
                  </a:lnTo>
                  <a:close/>
                </a:path>
                <a:path w="2693669" h="549909">
                  <a:moveTo>
                    <a:pt x="2558135" y="249110"/>
                  </a:moveTo>
                  <a:lnTo>
                    <a:pt x="2556395" y="248793"/>
                  </a:lnTo>
                  <a:lnTo>
                    <a:pt x="2556484" y="249339"/>
                  </a:lnTo>
                  <a:lnTo>
                    <a:pt x="2558135" y="249110"/>
                  </a:lnTo>
                  <a:close/>
                </a:path>
                <a:path w="2693669" h="549909">
                  <a:moveTo>
                    <a:pt x="2569908" y="238887"/>
                  </a:moveTo>
                  <a:lnTo>
                    <a:pt x="2569857" y="237617"/>
                  </a:lnTo>
                  <a:lnTo>
                    <a:pt x="2551874" y="237617"/>
                  </a:lnTo>
                  <a:lnTo>
                    <a:pt x="2548318" y="237617"/>
                  </a:lnTo>
                  <a:lnTo>
                    <a:pt x="2548090" y="240157"/>
                  </a:lnTo>
                  <a:lnTo>
                    <a:pt x="2543340" y="237617"/>
                  </a:lnTo>
                  <a:lnTo>
                    <a:pt x="2543784" y="245237"/>
                  </a:lnTo>
                  <a:lnTo>
                    <a:pt x="2540749" y="245237"/>
                  </a:lnTo>
                  <a:lnTo>
                    <a:pt x="2541105" y="246507"/>
                  </a:lnTo>
                  <a:lnTo>
                    <a:pt x="2540546" y="245986"/>
                  </a:lnTo>
                  <a:lnTo>
                    <a:pt x="2540622" y="246507"/>
                  </a:lnTo>
                  <a:lnTo>
                    <a:pt x="2537853" y="251587"/>
                  </a:lnTo>
                  <a:lnTo>
                    <a:pt x="2531643" y="254127"/>
                  </a:lnTo>
                  <a:lnTo>
                    <a:pt x="2527071" y="256667"/>
                  </a:lnTo>
                  <a:lnTo>
                    <a:pt x="2525458" y="257937"/>
                  </a:lnTo>
                  <a:lnTo>
                    <a:pt x="2530589" y="261747"/>
                  </a:lnTo>
                  <a:lnTo>
                    <a:pt x="2526842" y="261747"/>
                  </a:lnTo>
                  <a:lnTo>
                    <a:pt x="2525788" y="260477"/>
                  </a:lnTo>
                  <a:lnTo>
                    <a:pt x="2524823" y="264287"/>
                  </a:lnTo>
                  <a:lnTo>
                    <a:pt x="2519984" y="266827"/>
                  </a:lnTo>
                  <a:lnTo>
                    <a:pt x="2518841" y="270637"/>
                  </a:lnTo>
                  <a:lnTo>
                    <a:pt x="2518651" y="270637"/>
                  </a:lnTo>
                  <a:lnTo>
                    <a:pt x="2518181" y="269367"/>
                  </a:lnTo>
                  <a:lnTo>
                    <a:pt x="2516733" y="269367"/>
                  </a:lnTo>
                  <a:lnTo>
                    <a:pt x="2516276" y="271907"/>
                  </a:lnTo>
                  <a:lnTo>
                    <a:pt x="2517203" y="273177"/>
                  </a:lnTo>
                  <a:lnTo>
                    <a:pt x="2516682" y="273177"/>
                  </a:lnTo>
                  <a:lnTo>
                    <a:pt x="2516263" y="271907"/>
                  </a:lnTo>
                  <a:lnTo>
                    <a:pt x="2514282" y="271907"/>
                  </a:lnTo>
                  <a:lnTo>
                    <a:pt x="2515552" y="274447"/>
                  </a:lnTo>
                  <a:lnTo>
                    <a:pt x="2514104" y="274447"/>
                  </a:lnTo>
                  <a:lnTo>
                    <a:pt x="2512034" y="275717"/>
                  </a:lnTo>
                  <a:lnTo>
                    <a:pt x="2513723" y="275717"/>
                  </a:lnTo>
                  <a:lnTo>
                    <a:pt x="2512072" y="276987"/>
                  </a:lnTo>
                  <a:lnTo>
                    <a:pt x="2512390" y="279527"/>
                  </a:lnTo>
                  <a:lnTo>
                    <a:pt x="2510790" y="279527"/>
                  </a:lnTo>
                  <a:lnTo>
                    <a:pt x="2511755" y="280797"/>
                  </a:lnTo>
                  <a:lnTo>
                    <a:pt x="2508364" y="280797"/>
                  </a:lnTo>
                  <a:lnTo>
                    <a:pt x="2510320" y="283337"/>
                  </a:lnTo>
                  <a:lnTo>
                    <a:pt x="2508199" y="280797"/>
                  </a:lnTo>
                  <a:lnTo>
                    <a:pt x="2506802" y="283337"/>
                  </a:lnTo>
                  <a:lnTo>
                    <a:pt x="2507208" y="284607"/>
                  </a:lnTo>
                  <a:lnTo>
                    <a:pt x="2505976" y="284607"/>
                  </a:lnTo>
                  <a:lnTo>
                    <a:pt x="2505303" y="283337"/>
                  </a:lnTo>
                  <a:lnTo>
                    <a:pt x="2504617" y="284607"/>
                  </a:lnTo>
                  <a:lnTo>
                    <a:pt x="2504376" y="285877"/>
                  </a:lnTo>
                  <a:lnTo>
                    <a:pt x="2505633" y="287147"/>
                  </a:lnTo>
                  <a:lnTo>
                    <a:pt x="2501658" y="285877"/>
                  </a:lnTo>
                  <a:lnTo>
                    <a:pt x="2505138" y="292227"/>
                  </a:lnTo>
                  <a:lnTo>
                    <a:pt x="2501011" y="289687"/>
                  </a:lnTo>
                  <a:lnTo>
                    <a:pt x="2500134" y="293497"/>
                  </a:lnTo>
                  <a:lnTo>
                    <a:pt x="2499118" y="295821"/>
                  </a:lnTo>
                  <a:lnTo>
                    <a:pt x="2497112" y="294767"/>
                  </a:lnTo>
                  <a:lnTo>
                    <a:pt x="2496324" y="297040"/>
                  </a:lnTo>
                  <a:lnTo>
                    <a:pt x="2498928" y="296227"/>
                  </a:lnTo>
                  <a:lnTo>
                    <a:pt x="2497721" y="298577"/>
                  </a:lnTo>
                  <a:lnTo>
                    <a:pt x="2496439" y="297840"/>
                  </a:lnTo>
                  <a:lnTo>
                    <a:pt x="2497201" y="299847"/>
                  </a:lnTo>
                  <a:lnTo>
                    <a:pt x="2494978" y="302387"/>
                  </a:lnTo>
                  <a:lnTo>
                    <a:pt x="2494216" y="302387"/>
                  </a:lnTo>
                  <a:lnTo>
                    <a:pt x="2494229" y="301117"/>
                  </a:lnTo>
                  <a:lnTo>
                    <a:pt x="2493988" y="301117"/>
                  </a:lnTo>
                  <a:lnTo>
                    <a:pt x="2493226" y="303657"/>
                  </a:lnTo>
                  <a:lnTo>
                    <a:pt x="2490444" y="304927"/>
                  </a:lnTo>
                  <a:lnTo>
                    <a:pt x="2490203" y="307467"/>
                  </a:lnTo>
                  <a:lnTo>
                    <a:pt x="2489962" y="307467"/>
                  </a:lnTo>
                  <a:lnTo>
                    <a:pt x="2491943" y="308737"/>
                  </a:lnTo>
                  <a:lnTo>
                    <a:pt x="2491994" y="311277"/>
                  </a:lnTo>
                  <a:lnTo>
                    <a:pt x="2492756" y="312547"/>
                  </a:lnTo>
                  <a:lnTo>
                    <a:pt x="2490216" y="308737"/>
                  </a:lnTo>
                  <a:lnTo>
                    <a:pt x="2490571" y="313817"/>
                  </a:lnTo>
                  <a:lnTo>
                    <a:pt x="2488539" y="311277"/>
                  </a:lnTo>
                  <a:lnTo>
                    <a:pt x="2487790" y="311277"/>
                  </a:lnTo>
                  <a:lnTo>
                    <a:pt x="2487549" y="311277"/>
                  </a:lnTo>
                  <a:lnTo>
                    <a:pt x="2486799" y="311277"/>
                  </a:lnTo>
                  <a:lnTo>
                    <a:pt x="2486571" y="312547"/>
                  </a:lnTo>
                  <a:lnTo>
                    <a:pt x="2486075" y="312547"/>
                  </a:lnTo>
                  <a:lnTo>
                    <a:pt x="2486596" y="313791"/>
                  </a:lnTo>
                  <a:lnTo>
                    <a:pt x="2486583" y="312547"/>
                  </a:lnTo>
                  <a:lnTo>
                    <a:pt x="2488057" y="312547"/>
                  </a:lnTo>
                  <a:lnTo>
                    <a:pt x="2487104" y="313817"/>
                  </a:lnTo>
                  <a:lnTo>
                    <a:pt x="2486609" y="313817"/>
                  </a:lnTo>
                  <a:lnTo>
                    <a:pt x="2487142" y="315087"/>
                  </a:lnTo>
                  <a:lnTo>
                    <a:pt x="2485910" y="316357"/>
                  </a:lnTo>
                  <a:lnTo>
                    <a:pt x="2485644" y="316357"/>
                  </a:lnTo>
                  <a:lnTo>
                    <a:pt x="2485250" y="315366"/>
                  </a:lnTo>
                  <a:lnTo>
                    <a:pt x="2484158" y="317627"/>
                  </a:lnTo>
                  <a:lnTo>
                    <a:pt x="2485847" y="320167"/>
                  </a:lnTo>
                  <a:lnTo>
                    <a:pt x="2483447" y="321437"/>
                  </a:lnTo>
                  <a:lnTo>
                    <a:pt x="2481580" y="320167"/>
                  </a:lnTo>
                  <a:lnTo>
                    <a:pt x="2482215" y="322707"/>
                  </a:lnTo>
                  <a:lnTo>
                    <a:pt x="2480157" y="321437"/>
                  </a:lnTo>
                  <a:lnTo>
                    <a:pt x="2479992" y="322707"/>
                  </a:lnTo>
                  <a:lnTo>
                    <a:pt x="2481262" y="322707"/>
                  </a:lnTo>
                  <a:lnTo>
                    <a:pt x="2480551" y="323977"/>
                  </a:lnTo>
                  <a:lnTo>
                    <a:pt x="2481402" y="325247"/>
                  </a:lnTo>
                  <a:lnTo>
                    <a:pt x="2480183" y="326517"/>
                  </a:lnTo>
                  <a:lnTo>
                    <a:pt x="2480449" y="326517"/>
                  </a:lnTo>
                  <a:lnTo>
                    <a:pt x="2480792" y="327787"/>
                  </a:lnTo>
                  <a:lnTo>
                    <a:pt x="2481567" y="327787"/>
                  </a:lnTo>
                  <a:lnTo>
                    <a:pt x="2483027" y="327787"/>
                  </a:lnTo>
                  <a:lnTo>
                    <a:pt x="2481605" y="329057"/>
                  </a:lnTo>
                  <a:lnTo>
                    <a:pt x="2484844" y="329057"/>
                  </a:lnTo>
                  <a:lnTo>
                    <a:pt x="2487409" y="330327"/>
                  </a:lnTo>
                  <a:lnTo>
                    <a:pt x="2487485" y="331597"/>
                  </a:lnTo>
                  <a:lnTo>
                    <a:pt x="2488273" y="331597"/>
                  </a:lnTo>
                  <a:lnTo>
                    <a:pt x="2489149" y="330327"/>
                  </a:lnTo>
                  <a:lnTo>
                    <a:pt x="2489974" y="331597"/>
                  </a:lnTo>
                  <a:lnTo>
                    <a:pt x="2489885" y="330327"/>
                  </a:lnTo>
                  <a:lnTo>
                    <a:pt x="2490228" y="330327"/>
                  </a:lnTo>
                  <a:lnTo>
                    <a:pt x="2489847" y="329057"/>
                  </a:lnTo>
                  <a:lnTo>
                    <a:pt x="2491371" y="327787"/>
                  </a:lnTo>
                  <a:lnTo>
                    <a:pt x="2490012" y="327787"/>
                  </a:lnTo>
                  <a:lnTo>
                    <a:pt x="2490165" y="326517"/>
                  </a:lnTo>
                  <a:lnTo>
                    <a:pt x="2492273" y="325247"/>
                  </a:lnTo>
                  <a:lnTo>
                    <a:pt x="2489568" y="325247"/>
                  </a:lnTo>
                  <a:lnTo>
                    <a:pt x="2490203" y="323977"/>
                  </a:lnTo>
                  <a:lnTo>
                    <a:pt x="2491663" y="323977"/>
                  </a:lnTo>
                  <a:lnTo>
                    <a:pt x="2492273" y="325247"/>
                  </a:lnTo>
                  <a:lnTo>
                    <a:pt x="2492400" y="323977"/>
                  </a:lnTo>
                  <a:lnTo>
                    <a:pt x="2493607" y="323977"/>
                  </a:lnTo>
                  <a:lnTo>
                    <a:pt x="2494445" y="325247"/>
                  </a:lnTo>
                  <a:lnTo>
                    <a:pt x="2494254" y="323977"/>
                  </a:lnTo>
                  <a:lnTo>
                    <a:pt x="2494064" y="322707"/>
                  </a:lnTo>
                  <a:lnTo>
                    <a:pt x="2496832" y="323977"/>
                  </a:lnTo>
                  <a:lnTo>
                    <a:pt x="2497531" y="322707"/>
                  </a:lnTo>
                  <a:lnTo>
                    <a:pt x="2497010" y="322707"/>
                  </a:lnTo>
                  <a:lnTo>
                    <a:pt x="2497213" y="321475"/>
                  </a:lnTo>
                  <a:lnTo>
                    <a:pt x="2495473" y="321437"/>
                  </a:lnTo>
                  <a:lnTo>
                    <a:pt x="2494927" y="318897"/>
                  </a:lnTo>
                  <a:lnTo>
                    <a:pt x="2495905" y="318897"/>
                  </a:lnTo>
                  <a:lnTo>
                    <a:pt x="2495359" y="317627"/>
                  </a:lnTo>
                  <a:lnTo>
                    <a:pt x="2497112" y="318897"/>
                  </a:lnTo>
                  <a:lnTo>
                    <a:pt x="2495435" y="320167"/>
                  </a:lnTo>
                  <a:lnTo>
                    <a:pt x="2498394" y="319074"/>
                  </a:lnTo>
                  <a:lnTo>
                    <a:pt x="2497848" y="318897"/>
                  </a:lnTo>
                  <a:lnTo>
                    <a:pt x="2498433" y="317627"/>
                  </a:lnTo>
                  <a:lnTo>
                    <a:pt x="2499017" y="316357"/>
                  </a:lnTo>
                  <a:lnTo>
                    <a:pt x="2499791" y="317627"/>
                  </a:lnTo>
                  <a:lnTo>
                    <a:pt x="2500528" y="317627"/>
                  </a:lnTo>
                  <a:lnTo>
                    <a:pt x="2499258" y="316357"/>
                  </a:lnTo>
                  <a:lnTo>
                    <a:pt x="2498966" y="315087"/>
                  </a:lnTo>
                  <a:lnTo>
                    <a:pt x="2500401" y="315087"/>
                  </a:lnTo>
                  <a:lnTo>
                    <a:pt x="2499220" y="313817"/>
                  </a:lnTo>
                  <a:lnTo>
                    <a:pt x="2498915" y="313817"/>
                  </a:lnTo>
                  <a:lnTo>
                    <a:pt x="2498153" y="312547"/>
                  </a:lnTo>
                  <a:lnTo>
                    <a:pt x="2498661" y="312547"/>
                  </a:lnTo>
                  <a:lnTo>
                    <a:pt x="2498801" y="311785"/>
                  </a:lnTo>
                  <a:lnTo>
                    <a:pt x="2498407" y="311277"/>
                  </a:lnTo>
                  <a:lnTo>
                    <a:pt x="2498877" y="311416"/>
                  </a:lnTo>
                  <a:lnTo>
                    <a:pt x="2498902" y="311277"/>
                  </a:lnTo>
                  <a:lnTo>
                    <a:pt x="2499017" y="311467"/>
                  </a:lnTo>
                  <a:lnTo>
                    <a:pt x="2502370" y="312547"/>
                  </a:lnTo>
                  <a:lnTo>
                    <a:pt x="2502230" y="311277"/>
                  </a:lnTo>
                  <a:lnTo>
                    <a:pt x="2502103" y="310007"/>
                  </a:lnTo>
                  <a:lnTo>
                    <a:pt x="2503093" y="310007"/>
                  </a:lnTo>
                  <a:lnTo>
                    <a:pt x="2503817" y="311277"/>
                  </a:lnTo>
                  <a:lnTo>
                    <a:pt x="2504579" y="311277"/>
                  </a:lnTo>
                  <a:lnTo>
                    <a:pt x="2504300" y="310007"/>
                  </a:lnTo>
                  <a:lnTo>
                    <a:pt x="2503944" y="308737"/>
                  </a:lnTo>
                  <a:lnTo>
                    <a:pt x="2503576" y="307467"/>
                  </a:lnTo>
                  <a:lnTo>
                    <a:pt x="2503322" y="307467"/>
                  </a:lnTo>
                  <a:lnTo>
                    <a:pt x="2503322" y="308737"/>
                  </a:lnTo>
                  <a:lnTo>
                    <a:pt x="2502852" y="308737"/>
                  </a:lnTo>
                  <a:lnTo>
                    <a:pt x="2502598" y="308102"/>
                  </a:lnTo>
                  <a:lnTo>
                    <a:pt x="2503271" y="308444"/>
                  </a:lnTo>
                  <a:lnTo>
                    <a:pt x="2503322" y="308737"/>
                  </a:lnTo>
                  <a:lnTo>
                    <a:pt x="2503322" y="307467"/>
                  </a:lnTo>
                  <a:lnTo>
                    <a:pt x="2503081" y="307467"/>
                  </a:lnTo>
                  <a:lnTo>
                    <a:pt x="2502585" y="306616"/>
                  </a:lnTo>
                  <a:lnTo>
                    <a:pt x="2502585" y="308737"/>
                  </a:lnTo>
                  <a:lnTo>
                    <a:pt x="2501366" y="307467"/>
                  </a:lnTo>
                  <a:lnTo>
                    <a:pt x="2502458" y="308025"/>
                  </a:lnTo>
                  <a:lnTo>
                    <a:pt x="2502585" y="308737"/>
                  </a:lnTo>
                  <a:lnTo>
                    <a:pt x="2502585" y="306616"/>
                  </a:lnTo>
                  <a:lnTo>
                    <a:pt x="2501608" y="304927"/>
                  </a:lnTo>
                  <a:lnTo>
                    <a:pt x="2503576" y="304927"/>
                  </a:lnTo>
                  <a:lnTo>
                    <a:pt x="2506510" y="307467"/>
                  </a:lnTo>
                  <a:lnTo>
                    <a:pt x="2508935" y="307467"/>
                  </a:lnTo>
                  <a:lnTo>
                    <a:pt x="2507665" y="304927"/>
                  </a:lnTo>
                  <a:lnTo>
                    <a:pt x="2507030" y="303657"/>
                  </a:lnTo>
                  <a:lnTo>
                    <a:pt x="2509291" y="302387"/>
                  </a:lnTo>
                  <a:lnTo>
                    <a:pt x="2508288" y="302387"/>
                  </a:lnTo>
                  <a:lnTo>
                    <a:pt x="2507323" y="301117"/>
                  </a:lnTo>
                  <a:lnTo>
                    <a:pt x="2509062" y="301117"/>
                  </a:lnTo>
                  <a:lnTo>
                    <a:pt x="2509075" y="299847"/>
                  </a:lnTo>
                  <a:lnTo>
                    <a:pt x="2510015" y="301117"/>
                  </a:lnTo>
                  <a:lnTo>
                    <a:pt x="2510726" y="301117"/>
                  </a:lnTo>
                  <a:lnTo>
                    <a:pt x="2512657" y="299847"/>
                  </a:lnTo>
                  <a:lnTo>
                    <a:pt x="2510853" y="298577"/>
                  </a:lnTo>
                  <a:lnTo>
                    <a:pt x="2512809" y="298577"/>
                  </a:lnTo>
                  <a:lnTo>
                    <a:pt x="2514549" y="297307"/>
                  </a:lnTo>
                  <a:lnTo>
                    <a:pt x="2511450" y="294767"/>
                  </a:lnTo>
                  <a:lnTo>
                    <a:pt x="2512999" y="293497"/>
                  </a:lnTo>
                  <a:lnTo>
                    <a:pt x="2513685" y="294767"/>
                  </a:lnTo>
                  <a:lnTo>
                    <a:pt x="2514904" y="294767"/>
                  </a:lnTo>
                  <a:lnTo>
                    <a:pt x="2514854" y="296037"/>
                  </a:lnTo>
                  <a:lnTo>
                    <a:pt x="2515260" y="296037"/>
                  </a:lnTo>
                  <a:lnTo>
                    <a:pt x="2515806" y="294767"/>
                  </a:lnTo>
                  <a:lnTo>
                    <a:pt x="2515984" y="294767"/>
                  </a:lnTo>
                  <a:lnTo>
                    <a:pt x="2515476" y="293497"/>
                  </a:lnTo>
                  <a:lnTo>
                    <a:pt x="2514968" y="292227"/>
                  </a:lnTo>
                  <a:lnTo>
                    <a:pt x="2515984" y="292227"/>
                  </a:lnTo>
                  <a:lnTo>
                    <a:pt x="2515057" y="290957"/>
                  </a:lnTo>
                  <a:lnTo>
                    <a:pt x="2515578" y="290957"/>
                  </a:lnTo>
                  <a:lnTo>
                    <a:pt x="2516124" y="289687"/>
                  </a:lnTo>
                  <a:lnTo>
                    <a:pt x="2518905" y="289687"/>
                  </a:lnTo>
                  <a:lnTo>
                    <a:pt x="2518422" y="287147"/>
                  </a:lnTo>
                  <a:lnTo>
                    <a:pt x="2517940" y="284607"/>
                  </a:lnTo>
                  <a:lnTo>
                    <a:pt x="2521610" y="285877"/>
                  </a:lnTo>
                  <a:lnTo>
                    <a:pt x="2521839" y="285369"/>
                  </a:lnTo>
                  <a:lnTo>
                    <a:pt x="2521991" y="285305"/>
                  </a:lnTo>
                  <a:lnTo>
                    <a:pt x="2522182" y="284607"/>
                  </a:lnTo>
                  <a:lnTo>
                    <a:pt x="2522956" y="283337"/>
                  </a:lnTo>
                  <a:lnTo>
                    <a:pt x="2523731" y="282067"/>
                  </a:lnTo>
                  <a:lnTo>
                    <a:pt x="2525953" y="282067"/>
                  </a:lnTo>
                  <a:lnTo>
                    <a:pt x="2521940" y="279527"/>
                  </a:lnTo>
                  <a:lnTo>
                    <a:pt x="2524214" y="278257"/>
                  </a:lnTo>
                  <a:lnTo>
                    <a:pt x="2526385" y="279527"/>
                  </a:lnTo>
                  <a:lnTo>
                    <a:pt x="2524328" y="280797"/>
                  </a:lnTo>
                  <a:lnTo>
                    <a:pt x="2525331" y="280797"/>
                  </a:lnTo>
                  <a:lnTo>
                    <a:pt x="2528595" y="283337"/>
                  </a:lnTo>
                  <a:lnTo>
                    <a:pt x="2526449" y="278257"/>
                  </a:lnTo>
                  <a:lnTo>
                    <a:pt x="2529141" y="278257"/>
                  </a:lnTo>
                  <a:lnTo>
                    <a:pt x="2529103" y="279527"/>
                  </a:lnTo>
                  <a:lnTo>
                    <a:pt x="2530830" y="279527"/>
                  </a:lnTo>
                  <a:lnTo>
                    <a:pt x="2530411" y="278257"/>
                  </a:lnTo>
                  <a:lnTo>
                    <a:pt x="2529586" y="275717"/>
                  </a:lnTo>
                  <a:lnTo>
                    <a:pt x="2531364" y="275717"/>
                  </a:lnTo>
                  <a:lnTo>
                    <a:pt x="2530551" y="273177"/>
                  </a:lnTo>
                  <a:lnTo>
                    <a:pt x="2531465" y="271907"/>
                  </a:lnTo>
                  <a:lnTo>
                    <a:pt x="2531770" y="270637"/>
                  </a:lnTo>
                  <a:lnTo>
                    <a:pt x="2531567" y="270637"/>
                  </a:lnTo>
                  <a:lnTo>
                    <a:pt x="2531986" y="269760"/>
                  </a:lnTo>
                  <a:lnTo>
                    <a:pt x="2532088" y="269367"/>
                  </a:lnTo>
                  <a:lnTo>
                    <a:pt x="2535783" y="269367"/>
                  </a:lnTo>
                  <a:lnTo>
                    <a:pt x="2534958" y="270637"/>
                  </a:lnTo>
                  <a:lnTo>
                    <a:pt x="2537104" y="271907"/>
                  </a:lnTo>
                  <a:lnTo>
                    <a:pt x="2536075" y="269367"/>
                  </a:lnTo>
                  <a:lnTo>
                    <a:pt x="2536850" y="269367"/>
                  </a:lnTo>
                  <a:lnTo>
                    <a:pt x="2537510" y="270637"/>
                  </a:lnTo>
                  <a:lnTo>
                    <a:pt x="2538082" y="269367"/>
                  </a:lnTo>
                  <a:lnTo>
                    <a:pt x="2538653" y="268097"/>
                  </a:lnTo>
                  <a:lnTo>
                    <a:pt x="2536850" y="266827"/>
                  </a:lnTo>
                  <a:lnTo>
                    <a:pt x="2538476" y="265557"/>
                  </a:lnTo>
                  <a:lnTo>
                    <a:pt x="2537752" y="264287"/>
                  </a:lnTo>
                  <a:lnTo>
                    <a:pt x="2536761" y="261747"/>
                  </a:lnTo>
                  <a:lnTo>
                    <a:pt x="2539479" y="265557"/>
                  </a:lnTo>
                  <a:lnTo>
                    <a:pt x="2538933" y="263017"/>
                  </a:lnTo>
                  <a:lnTo>
                    <a:pt x="2541016" y="264287"/>
                  </a:lnTo>
                  <a:lnTo>
                    <a:pt x="2541105" y="263017"/>
                  </a:lnTo>
                  <a:lnTo>
                    <a:pt x="2541130" y="260477"/>
                  </a:lnTo>
                  <a:lnTo>
                    <a:pt x="2541752" y="259207"/>
                  </a:lnTo>
                  <a:lnTo>
                    <a:pt x="2542222" y="259943"/>
                  </a:lnTo>
                  <a:lnTo>
                    <a:pt x="2542324" y="259207"/>
                  </a:lnTo>
                  <a:lnTo>
                    <a:pt x="2543429" y="257937"/>
                  </a:lnTo>
                  <a:lnTo>
                    <a:pt x="2546794" y="260477"/>
                  </a:lnTo>
                  <a:lnTo>
                    <a:pt x="2546959" y="257937"/>
                  </a:lnTo>
                  <a:lnTo>
                    <a:pt x="2547124" y="255397"/>
                  </a:lnTo>
                  <a:lnTo>
                    <a:pt x="2550655" y="256667"/>
                  </a:lnTo>
                  <a:lnTo>
                    <a:pt x="2550947" y="255397"/>
                  </a:lnTo>
                  <a:lnTo>
                    <a:pt x="2551239" y="254127"/>
                  </a:lnTo>
                  <a:lnTo>
                    <a:pt x="2554998" y="254127"/>
                  </a:lnTo>
                  <a:lnTo>
                    <a:pt x="2557005" y="251587"/>
                  </a:lnTo>
                  <a:lnTo>
                    <a:pt x="2553474" y="249047"/>
                  </a:lnTo>
                  <a:lnTo>
                    <a:pt x="2557576" y="250317"/>
                  </a:lnTo>
                  <a:lnTo>
                    <a:pt x="2556103" y="249047"/>
                  </a:lnTo>
                  <a:lnTo>
                    <a:pt x="2554643" y="247777"/>
                  </a:lnTo>
                  <a:lnTo>
                    <a:pt x="2554986" y="246507"/>
                  </a:lnTo>
                  <a:lnTo>
                    <a:pt x="2555659" y="246507"/>
                  </a:lnTo>
                  <a:lnTo>
                    <a:pt x="2556065" y="246748"/>
                  </a:lnTo>
                  <a:lnTo>
                    <a:pt x="2556370" y="248602"/>
                  </a:lnTo>
                  <a:lnTo>
                    <a:pt x="2557792" y="246507"/>
                  </a:lnTo>
                  <a:lnTo>
                    <a:pt x="2558694" y="246507"/>
                  </a:lnTo>
                  <a:lnTo>
                    <a:pt x="2559888" y="247777"/>
                  </a:lnTo>
                  <a:lnTo>
                    <a:pt x="2558808" y="247777"/>
                  </a:lnTo>
                  <a:lnTo>
                    <a:pt x="2559494" y="249047"/>
                  </a:lnTo>
                  <a:lnTo>
                    <a:pt x="2560853" y="247777"/>
                  </a:lnTo>
                  <a:lnTo>
                    <a:pt x="2561158" y="249047"/>
                  </a:lnTo>
                  <a:lnTo>
                    <a:pt x="2562656" y="249047"/>
                  </a:lnTo>
                  <a:lnTo>
                    <a:pt x="2561501" y="247777"/>
                  </a:lnTo>
                  <a:lnTo>
                    <a:pt x="2561628" y="247777"/>
                  </a:lnTo>
                  <a:lnTo>
                    <a:pt x="2562656" y="246507"/>
                  </a:lnTo>
                  <a:lnTo>
                    <a:pt x="2560447" y="246507"/>
                  </a:lnTo>
                  <a:lnTo>
                    <a:pt x="2560574" y="243967"/>
                  </a:lnTo>
                  <a:lnTo>
                    <a:pt x="2564180" y="247777"/>
                  </a:lnTo>
                  <a:lnTo>
                    <a:pt x="2564320" y="243967"/>
                  </a:lnTo>
                  <a:lnTo>
                    <a:pt x="2564688" y="246507"/>
                  </a:lnTo>
                  <a:lnTo>
                    <a:pt x="2565006" y="243967"/>
                  </a:lnTo>
                  <a:lnTo>
                    <a:pt x="2567762" y="242697"/>
                  </a:lnTo>
                  <a:lnTo>
                    <a:pt x="2566339" y="240157"/>
                  </a:lnTo>
                  <a:lnTo>
                    <a:pt x="2567762" y="240157"/>
                  </a:lnTo>
                  <a:lnTo>
                    <a:pt x="2567584" y="241427"/>
                  </a:lnTo>
                  <a:lnTo>
                    <a:pt x="2569908" y="238887"/>
                  </a:lnTo>
                  <a:close/>
                </a:path>
                <a:path w="2693669" h="549909">
                  <a:moveTo>
                    <a:pt x="2574798" y="204825"/>
                  </a:moveTo>
                  <a:lnTo>
                    <a:pt x="2572867" y="205740"/>
                  </a:lnTo>
                  <a:lnTo>
                    <a:pt x="2573490" y="205740"/>
                  </a:lnTo>
                  <a:lnTo>
                    <a:pt x="2574798" y="204825"/>
                  </a:lnTo>
                  <a:close/>
                </a:path>
                <a:path w="2693669" h="549909">
                  <a:moveTo>
                    <a:pt x="2576436" y="205740"/>
                  </a:moveTo>
                  <a:lnTo>
                    <a:pt x="2573490" y="205740"/>
                  </a:lnTo>
                  <a:lnTo>
                    <a:pt x="2569895" y="208280"/>
                  </a:lnTo>
                  <a:lnTo>
                    <a:pt x="2574201" y="201930"/>
                  </a:lnTo>
                  <a:lnTo>
                    <a:pt x="2561513" y="212090"/>
                  </a:lnTo>
                  <a:lnTo>
                    <a:pt x="2558262" y="213360"/>
                  </a:lnTo>
                  <a:lnTo>
                    <a:pt x="2555506" y="213360"/>
                  </a:lnTo>
                  <a:lnTo>
                    <a:pt x="2561907" y="209550"/>
                  </a:lnTo>
                  <a:lnTo>
                    <a:pt x="2551671" y="213360"/>
                  </a:lnTo>
                  <a:lnTo>
                    <a:pt x="2553881" y="214630"/>
                  </a:lnTo>
                  <a:lnTo>
                    <a:pt x="2544965" y="218440"/>
                  </a:lnTo>
                  <a:lnTo>
                    <a:pt x="2536164" y="224790"/>
                  </a:lnTo>
                  <a:lnTo>
                    <a:pt x="2537701" y="222250"/>
                  </a:lnTo>
                  <a:lnTo>
                    <a:pt x="2536672" y="222580"/>
                  </a:lnTo>
                  <a:lnTo>
                    <a:pt x="2528049" y="227330"/>
                  </a:lnTo>
                  <a:lnTo>
                    <a:pt x="2519222" y="233680"/>
                  </a:lnTo>
                  <a:lnTo>
                    <a:pt x="2512326" y="237490"/>
                  </a:lnTo>
                  <a:lnTo>
                    <a:pt x="2506548" y="241300"/>
                  </a:lnTo>
                  <a:lnTo>
                    <a:pt x="2507843" y="240030"/>
                  </a:lnTo>
                  <a:lnTo>
                    <a:pt x="2497963" y="247650"/>
                  </a:lnTo>
                  <a:lnTo>
                    <a:pt x="2496870" y="248920"/>
                  </a:lnTo>
                  <a:lnTo>
                    <a:pt x="2496985" y="250190"/>
                  </a:lnTo>
                  <a:lnTo>
                    <a:pt x="2490736" y="255270"/>
                  </a:lnTo>
                  <a:lnTo>
                    <a:pt x="2476665" y="259080"/>
                  </a:lnTo>
                  <a:lnTo>
                    <a:pt x="2475446" y="261620"/>
                  </a:lnTo>
                  <a:lnTo>
                    <a:pt x="2468321" y="266700"/>
                  </a:lnTo>
                  <a:lnTo>
                    <a:pt x="2468778" y="265430"/>
                  </a:lnTo>
                  <a:lnTo>
                    <a:pt x="2465603" y="267970"/>
                  </a:lnTo>
                  <a:lnTo>
                    <a:pt x="2467406" y="267970"/>
                  </a:lnTo>
                  <a:lnTo>
                    <a:pt x="2466289" y="269240"/>
                  </a:lnTo>
                  <a:lnTo>
                    <a:pt x="2456230" y="274320"/>
                  </a:lnTo>
                  <a:lnTo>
                    <a:pt x="2445728" y="281940"/>
                  </a:lnTo>
                  <a:lnTo>
                    <a:pt x="2436711" y="287020"/>
                  </a:lnTo>
                  <a:lnTo>
                    <a:pt x="2431173" y="288290"/>
                  </a:lnTo>
                  <a:lnTo>
                    <a:pt x="2431389" y="289560"/>
                  </a:lnTo>
                  <a:lnTo>
                    <a:pt x="2434234" y="288290"/>
                  </a:lnTo>
                  <a:lnTo>
                    <a:pt x="2435504" y="288290"/>
                  </a:lnTo>
                  <a:lnTo>
                    <a:pt x="2431034" y="290830"/>
                  </a:lnTo>
                  <a:lnTo>
                    <a:pt x="2426500" y="292100"/>
                  </a:lnTo>
                  <a:lnTo>
                    <a:pt x="2420734" y="295910"/>
                  </a:lnTo>
                  <a:lnTo>
                    <a:pt x="2413812" y="300990"/>
                  </a:lnTo>
                  <a:lnTo>
                    <a:pt x="2405850" y="304800"/>
                  </a:lnTo>
                  <a:lnTo>
                    <a:pt x="2408656" y="302260"/>
                  </a:lnTo>
                  <a:lnTo>
                    <a:pt x="2411704" y="300990"/>
                  </a:lnTo>
                  <a:lnTo>
                    <a:pt x="2412187" y="299720"/>
                  </a:lnTo>
                  <a:lnTo>
                    <a:pt x="2407323" y="302260"/>
                  </a:lnTo>
                  <a:lnTo>
                    <a:pt x="2401900" y="306070"/>
                  </a:lnTo>
                  <a:lnTo>
                    <a:pt x="2394000" y="311150"/>
                  </a:lnTo>
                  <a:lnTo>
                    <a:pt x="2385377" y="314960"/>
                  </a:lnTo>
                  <a:lnTo>
                    <a:pt x="2377757" y="318770"/>
                  </a:lnTo>
                  <a:lnTo>
                    <a:pt x="2374874" y="322580"/>
                  </a:lnTo>
                  <a:lnTo>
                    <a:pt x="2366670" y="326390"/>
                  </a:lnTo>
                  <a:lnTo>
                    <a:pt x="2355532" y="332740"/>
                  </a:lnTo>
                  <a:lnTo>
                    <a:pt x="2343823" y="340360"/>
                  </a:lnTo>
                  <a:lnTo>
                    <a:pt x="2339289" y="341630"/>
                  </a:lnTo>
                  <a:lnTo>
                    <a:pt x="2299728" y="360680"/>
                  </a:lnTo>
                  <a:lnTo>
                    <a:pt x="2299970" y="360680"/>
                  </a:lnTo>
                  <a:lnTo>
                    <a:pt x="2296452" y="363220"/>
                  </a:lnTo>
                  <a:lnTo>
                    <a:pt x="2289581" y="367030"/>
                  </a:lnTo>
                  <a:lnTo>
                    <a:pt x="2272487" y="377190"/>
                  </a:lnTo>
                  <a:lnTo>
                    <a:pt x="2272296" y="374650"/>
                  </a:lnTo>
                  <a:lnTo>
                    <a:pt x="2272969" y="374154"/>
                  </a:lnTo>
                  <a:lnTo>
                    <a:pt x="2269413" y="375920"/>
                  </a:lnTo>
                  <a:lnTo>
                    <a:pt x="2267343" y="377190"/>
                  </a:lnTo>
                  <a:lnTo>
                    <a:pt x="2264321" y="379730"/>
                  </a:lnTo>
                  <a:lnTo>
                    <a:pt x="2257729" y="382270"/>
                  </a:lnTo>
                  <a:lnTo>
                    <a:pt x="2259571" y="379730"/>
                  </a:lnTo>
                  <a:lnTo>
                    <a:pt x="2249360" y="384810"/>
                  </a:lnTo>
                  <a:lnTo>
                    <a:pt x="2238819" y="389890"/>
                  </a:lnTo>
                  <a:lnTo>
                    <a:pt x="2227402" y="396240"/>
                  </a:lnTo>
                  <a:lnTo>
                    <a:pt x="2214549" y="401320"/>
                  </a:lnTo>
                  <a:lnTo>
                    <a:pt x="2216620" y="402590"/>
                  </a:lnTo>
                  <a:lnTo>
                    <a:pt x="2220137" y="402590"/>
                  </a:lnTo>
                  <a:lnTo>
                    <a:pt x="2220252" y="403860"/>
                  </a:lnTo>
                  <a:lnTo>
                    <a:pt x="2212149" y="408940"/>
                  </a:lnTo>
                  <a:lnTo>
                    <a:pt x="2211095" y="407670"/>
                  </a:lnTo>
                  <a:lnTo>
                    <a:pt x="2209800" y="407670"/>
                  </a:lnTo>
                  <a:lnTo>
                    <a:pt x="2214588" y="405130"/>
                  </a:lnTo>
                  <a:lnTo>
                    <a:pt x="2213013" y="405130"/>
                  </a:lnTo>
                  <a:lnTo>
                    <a:pt x="2209114" y="407670"/>
                  </a:lnTo>
                  <a:lnTo>
                    <a:pt x="2205710" y="408940"/>
                  </a:lnTo>
                  <a:lnTo>
                    <a:pt x="2202345" y="410210"/>
                  </a:lnTo>
                  <a:lnTo>
                    <a:pt x="2201976" y="408940"/>
                  </a:lnTo>
                  <a:lnTo>
                    <a:pt x="2197176" y="411480"/>
                  </a:lnTo>
                  <a:lnTo>
                    <a:pt x="2197608" y="410464"/>
                  </a:lnTo>
                  <a:lnTo>
                    <a:pt x="2189238" y="412750"/>
                  </a:lnTo>
                  <a:lnTo>
                    <a:pt x="2185936" y="412750"/>
                  </a:lnTo>
                  <a:lnTo>
                    <a:pt x="2186863" y="414020"/>
                  </a:lnTo>
                  <a:lnTo>
                    <a:pt x="2186609" y="414020"/>
                  </a:lnTo>
                  <a:lnTo>
                    <a:pt x="2181263" y="416560"/>
                  </a:lnTo>
                  <a:lnTo>
                    <a:pt x="2174417" y="419100"/>
                  </a:lnTo>
                  <a:lnTo>
                    <a:pt x="2172309" y="420370"/>
                  </a:lnTo>
                  <a:lnTo>
                    <a:pt x="2171230" y="419100"/>
                  </a:lnTo>
                  <a:lnTo>
                    <a:pt x="2167509" y="420370"/>
                  </a:lnTo>
                  <a:lnTo>
                    <a:pt x="2164486" y="422910"/>
                  </a:lnTo>
                  <a:lnTo>
                    <a:pt x="2155139" y="425450"/>
                  </a:lnTo>
                  <a:lnTo>
                    <a:pt x="2155621" y="426720"/>
                  </a:lnTo>
                  <a:lnTo>
                    <a:pt x="2151494" y="429260"/>
                  </a:lnTo>
                  <a:lnTo>
                    <a:pt x="2150402" y="427990"/>
                  </a:lnTo>
                  <a:lnTo>
                    <a:pt x="2148624" y="427990"/>
                  </a:lnTo>
                  <a:lnTo>
                    <a:pt x="2140534" y="431800"/>
                  </a:lnTo>
                  <a:lnTo>
                    <a:pt x="2130145" y="436880"/>
                  </a:lnTo>
                  <a:lnTo>
                    <a:pt x="2123617" y="440232"/>
                  </a:lnTo>
                  <a:lnTo>
                    <a:pt x="2122919" y="440436"/>
                  </a:lnTo>
                  <a:lnTo>
                    <a:pt x="2123490" y="440296"/>
                  </a:lnTo>
                  <a:lnTo>
                    <a:pt x="2122728" y="440690"/>
                  </a:lnTo>
                  <a:lnTo>
                    <a:pt x="2124379" y="440690"/>
                  </a:lnTo>
                  <a:lnTo>
                    <a:pt x="2106180" y="448310"/>
                  </a:lnTo>
                  <a:lnTo>
                    <a:pt x="2049881" y="467360"/>
                  </a:lnTo>
                  <a:lnTo>
                    <a:pt x="2049729" y="466090"/>
                  </a:lnTo>
                  <a:lnTo>
                    <a:pt x="2038565" y="471170"/>
                  </a:lnTo>
                  <a:lnTo>
                    <a:pt x="2027110" y="474980"/>
                  </a:lnTo>
                  <a:lnTo>
                    <a:pt x="2016429" y="478790"/>
                  </a:lnTo>
                  <a:lnTo>
                    <a:pt x="2007616" y="482600"/>
                  </a:lnTo>
                  <a:lnTo>
                    <a:pt x="2003298" y="483870"/>
                  </a:lnTo>
                  <a:lnTo>
                    <a:pt x="1997113" y="483870"/>
                  </a:lnTo>
                  <a:lnTo>
                    <a:pt x="1998738" y="482600"/>
                  </a:lnTo>
                  <a:lnTo>
                    <a:pt x="1991956" y="485140"/>
                  </a:lnTo>
                  <a:lnTo>
                    <a:pt x="1986521" y="487680"/>
                  </a:lnTo>
                  <a:lnTo>
                    <a:pt x="1980057" y="488950"/>
                  </a:lnTo>
                  <a:lnTo>
                    <a:pt x="1970201" y="491490"/>
                  </a:lnTo>
                  <a:lnTo>
                    <a:pt x="1974418" y="488950"/>
                  </a:lnTo>
                  <a:lnTo>
                    <a:pt x="1974761" y="488950"/>
                  </a:lnTo>
                  <a:lnTo>
                    <a:pt x="1981517" y="487680"/>
                  </a:lnTo>
                  <a:lnTo>
                    <a:pt x="1972221" y="488950"/>
                  </a:lnTo>
                  <a:lnTo>
                    <a:pt x="1957654" y="494030"/>
                  </a:lnTo>
                  <a:lnTo>
                    <a:pt x="1952853" y="495300"/>
                  </a:lnTo>
                  <a:lnTo>
                    <a:pt x="1981187" y="495300"/>
                  </a:lnTo>
                  <a:lnTo>
                    <a:pt x="1994077" y="491490"/>
                  </a:lnTo>
                  <a:lnTo>
                    <a:pt x="2015121" y="485140"/>
                  </a:lnTo>
                  <a:lnTo>
                    <a:pt x="2019312" y="483870"/>
                  </a:lnTo>
                  <a:lnTo>
                    <a:pt x="2014143" y="485140"/>
                  </a:lnTo>
                  <a:lnTo>
                    <a:pt x="2016455" y="483870"/>
                  </a:lnTo>
                  <a:lnTo>
                    <a:pt x="2018779" y="482600"/>
                  </a:lnTo>
                  <a:lnTo>
                    <a:pt x="2027250" y="480060"/>
                  </a:lnTo>
                  <a:lnTo>
                    <a:pt x="2037689" y="477520"/>
                  </a:lnTo>
                  <a:lnTo>
                    <a:pt x="2048192" y="473710"/>
                  </a:lnTo>
                  <a:lnTo>
                    <a:pt x="2044903" y="474980"/>
                  </a:lnTo>
                  <a:lnTo>
                    <a:pt x="2044382" y="477520"/>
                  </a:lnTo>
                  <a:lnTo>
                    <a:pt x="2045169" y="476250"/>
                  </a:lnTo>
                  <a:lnTo>
                    <a:pt x="2054669" y="473710"/>
                  </a:lnTo>
                  <a:lnTo>
                    <a:pt x="2059419" y="472440"/>
                  </a:lnTo>
                  <a:lnTo>
                    <a:pt x="2071471" y="467360"/>
                  </a:lnTo>
                  <a:lnTo>
                    <a:pt x="2074494" y="466090"/>
                  </a:lnTo>
                  <a:lnTo>
                    <a:pt x="2091194" y="459740"/>
                  </a:lnTo>
                  <a:lnTo>
                    <a:pt x="2110295" y="452120"/>
                  </a:lnTo>
                  <a:lnTo>
                    <a:pt x="2107171" y="453390"/>
                  </a:lnTo>
                  <a:lnTo>
                    <a:pt x="2111832" y="452120"/>
                  </a:lnTo>
                  <a:lnTo>
                    <a:pt x="2116493" y="450850"/>
                  </a:lnTo>
                  <a:lnTo>
                    <a:pt x="2137803" y="443230"/>
                  </a:lnTo>
                  <a:lnTo>
                    <a:pt x="2147481" y="439420"/>
                  </a:lnTo>
                  <a:lnTo>
                    <a:pt x="2150592" y="436880"/>
                  </a:lnTo>
                  <a:lnTo>
                    <a:pt x="2157260" y="434340"/>
                  </a:lnTo>
                  <a:lnTo>
                    <a:pt x="2152777" y="434340"/>
                  </a:lnTo>
                  <a:lnTo>
                    <a:pt x="2168067" y="429260"/>
                  </a:lnTo>
                  <a:lnTo>
                    <a:pt x="2179536" y="425450"/>
                  </a:lnTo>
                  <a:lnTo>
                    <a:pt x="2190496" y="420370"/>
                  </a:lnTo>
                  <a:lnTo>
                    <a:pt x="2204199" y="414020"/>
                  </a:lnTo>
                  <a:lnTo>
                    <a:pt x="2209469" y="411480"/>
                  </a:lnTo>
                  <a:lnTo>
                    <a:pt x="2212098" y="410210"/>
                  </a:lnTo>
                  <a:lnTo>
                    <a:pt x="2227910" y="402590"/>
                  </a:lnTo>
                  <a:lnTo>
                    <a:pt x="2247468" y="395312"/>
                  </a:lnTo>
                  <a:lnTo>
                    <a:pt x="2243328" y="397510"/>
                  </a:lnTo>
                  <a:lnTo>
                    <a:pt x="2246261" y="396240"/>
                  </a:lnTo>
                  <a:lnTo>
                    <a:pt x="2250313" y="394258"/>
                  </a:lnTo>
                  <a:lnTo>
                    <a:pt x="2251799" y="393700"/>
                  </a:lnTo>
                  <a:lnTo>
                    <a:pt x="2250592" y="394119"/>
                  </a:lnTo>
                  <a:lnTo>
                    <a:pt x="2266988" y="386080"/>
                  </a:lnTo>
                  <a:lnTo>
                    <a:pt x="2272157" y="383540"/>
                  </a:lnTo>
                  <a:lnTo>
                    <a:pt x="2269477" y="383540"/>
                  </a:lnTo>
                  <a:lnTo>
                    <a:pt x="2268372" y="384810"/>
                  </a:lnTo>
                  <a:lnTo>
                    <a:pt x="2262365" y="386080"/>
                  </a:lnTo>
                  <a:lnTo>
                    <a:pt x="2265324" y="383540"/>
                  </a:lnTo>
                  <a:lnTo>
                    <a:pt x="2267674" y="382270"/>
                  </a:lnTo>
                  <a:lnTo>
                    <a:pt x="2272373" y="379730"/>
                  </a:lnTo>
                  <a:lnTo>
                    <a:pt x="2276652" y="377190"/>
                  </a:lnTo>
                  <a:lnTo>
                    <a:pt x="2278799" y="375920"/>
                  </a:lnTo>
                  <a:lnTo>
                    <a:pt x="2274316" y="379730"/>
                  </a:lnTo>
                  <a:lnTo>
                    <a:pt x="2275827" y="379730"/>
                  </a:lnTo>
                  <a:lnTo>
                    <a:pt x="2280462" y="378460"/>
                  </a:lnTo>
                  <a:lnTo>
                    <a:pt x="2285352" y="375920"/>
                  </a:lnTo>
                  <a:lnTo>
                    <a:pt x="2284323" y="375920"/>
                  </a:lnTo>
                  <a:lnTo>
                    <a:pt x="2285822" y="374650"/>
                  </a:lnTo>
                  <a:lnTo>
                    <a:pt x="2285200" y="374650"/>
                  </a:lnTo>
                  <a:lnTo>
                    <a:pt x="2291867" y="372110"/>
                  </a:lnTo>
                  <a:lnTo>
                    <a:pt x="2293620" y="370840"/>
                  </a:lnTo>
                  <a:lnTo>
                    <a:pt x="2296223" y="368300"/>
                  </a:lnTo>
                  <a:lnTo>
                    <a:pt x="2305418" y="363220"/>
                  </a:lnTo>
                  <a:lnTo>
                    <a:pt x="2304796" y="364490"/>
                  </a:lnTo>
                  <a:lnTo>
                    <a:pt x="2307031" y="363220"/>
                  </a:lnTo>
                  <a:lnTo>
                    <a:pt x="2311489" y="360680"/>
                  </a:lnTo>
                  <a:lnTo>
                    <a:pt x="2317343" y="356870"/>
                  </a:lnTo>
                  <a:lnTo>
                    <a:pt x="2324849" y="353060"/>
                  </a:lnTo>
                  <a:lnTo>
                    <a:pt x="2327389" y="353060"/>
                  </a:lnTo>
                  <a:lnTo>
                    <a:pt x="2332748" y="349250"/>
                  </a:lnTo>
                  <a:lnTo>
                    <a:pt x="2339835" y="345440"/>
                  </a:lnTo>
                  <a:lnTo>
                    <a:pt x="2347150" y="341630"/>
                  </a:lnTo>
                  <a:lnTo>
                    <a:pt x="2332571" y="350520"/>
                  </a:lnTo>
                  <a:lnTo>
                    <a:pt x="2343683" y="346710"/>
                  </a:lnTo>
                  <a:lnTo>
                    <a:pt x="2344610" y="345440"/>
                  </a:lnTo>
                  <a:lnTo>
                    <a:pt x="2352319" y="341630"/>
                  </a:lnTo>
                  <a:lnTo>
                    <a:pt x="2351544" y="342900"/>
                  </a:lnTo>
                  <a:lnTo>
                    <a:pt x="2354097" y="341630"/>
                  </a:lnTo>
                  <a:lnTo>
                    <a:pt x="2366848" y="335280"/>
                  </a:lnTo>
                  <a:lnTo>
                    <a:pt x="2369401" y="334010"/>
                  </a:lnTo>
                  <a:lnTo>
                    <a:pt x="2364727" y="335280"/>
                  </a:lnTo>
                  <a:lnTo>
                    <a:pt x="2373452" y="327660"/>
                  </a:lnTo>
                  <a:lnTo>
                    <a:pt x="2383472" y="322580"/>
                  </a:lnTo>
                  <a:lnTo>
                    <a:pt x="2394420" y="316230"/>
                  </a:lnTo>
                  <a:lnTo>
                    <a:pt x="2405913" y="307340"/>
                  </a:lnTo>
                  <a:lnTo>
                    <a:pt x="2399233" y="313690"/>
                  </a:lnTo>
                  <a:lnTo>
                    <a:pt x="2402040" y="312420"/>
                  </a:lnTo>
                  <a:lnTo>
                    <a:pt x="2403538" y="312420"/>
                  </a:lnTo>
                  <a:lnTo>
                    <a:pt x="2403119" y="313448"/>
                  </a:lnTo>
                  <a:lnTo>
                    <a:pt x="2403589" y="312801"/>
                  </a:lnTo>
                  <a:lnTo>
                    <a:pt x="2403652" y="312496"/>
                  </a:lnTo>
                  <a:lnTo>
                    <a:pt x="2408301" y="311150"/>
                  </a:lnTo>
                  <a:lnTo>
                    <a:pt x="2415222" y="307340"/>
                  </a:lnTo>
                  <a:lnTo>
                    <a:pt x="2413609" y="308610"/>
                  </a:lnTo>
                  <a:lnTo>
                    <a:pt x="2415413" y="307340"/>
                  </a:lnTo>
                  <a:lnTo>
                    <a:pt x="2419007" y="304800"/>
                  </a:lnTo>
                  <a:lnTo>
                    <a:pt x="2424620" y="302260"/>
                  </a:lnTo>
                  <a:lnTo>
                    <a:pt x="2430754" y="298450"/>
                  </a:lnTo>
                  <a:lnTo>
                    <a:pt x="2437739" y="293370"/>
                  </a:lnTo>
                  <a:lnTo>
                    <a:pt x="2438565" y="293370"/>
                  </a:lnTo>
                  <a:lnTo>
                    <a:pt x="2444343" y="289560"/>
                  </a:lnTo>
                  <a:lnTo>
                    <a:pt x="2442743" y="289560"/>
                  </a:lnTo>
                  <a:lnTo>
                    <a:pt x="2444546" y="288290"/>
                  </a:lnTo>
                  <a:lnTo>
                    <a:pt x="2455341" y="280670"/>
                  </a:lnTo>
                  <a:lnTo>
                    <a:pt x="2470239" y="271780"/>
                  </a:lnTo>
                  <a:lnTo>
                    <a:pt x="2479421" y="266700"/>
                  </a:lnTo>
                  <a:lnTo>
                    <a:pt x="2486304" y="262890"/>
                  </a:lnTo>
                  <a:lnTo>
                    <a:pt x="2502484" y="251460"/>
                  </a:lnTo>
                  <a:lnTo>
                    <a:pt x="2514117" y="242570"/>
                  </a:lnTo>
                  <a:lnTo>
                    <a:pt x="2515806" y="241300"/>
                  </a:lnTo>
                  <a:lnTo>
                    <a:pt x="2522563" y="236220"/>
                  </a:lnTo>
                  <a:lnTo>
                    <a:pt x="2530805" y="229870"/>
                  </a:lnTo>
                  <a:lnTo>
                    <a:pt x="2538145" y="224790"/>
                  </a:lnTo>
                  <a:lnTo>
                    <a:pt x="2541816" y="222250"/>
                  </a:lnTo>
                  <a:lnTo>
                    <a:pt x="2548547" y="218440"/>
                  </a:lnTo>
                  <a:lnTo>
                    <a:pt x="2537891" y="227330"/>
                  </a:lnTo>
                  <a:lnTo>
                    <a:pt x="2545270" y="222250"/>
                  </a:lnTo>
                  <a:lnTo>
                    <a:pt x="2551950" y="218440"/>
                  </a:lnTo>
                  <a:lnTo>
                    <a:pt x="2558389" y="214630"/>
                  </a:lnTo>
                  <a:lnTo>
                    <a:pt x="2560599" y="213360"/>
                  </a:lnTo>
                  <a:lnTo>
                    <a:pt x="2565019" y="210820"/>
                  </a:lnTo>
                  <a:lnTo>
                    <a:pt x="2563368" y="212090"/>
                  </a:lnTo>
                  <a:lnTo>
                    <a:pt x="2568829" y="210820"/>
                  </a:lnTo>
                  <a:lnTo>
                    <a:pt x="2572626" y="208280"/>
                  </a:lnTo>
                  <a:lnTo>
                    <a:pt x="2576436" y="205740"/>
                  </a:lnTo>
                  <a:close/>
                </a:path>
                <a:path w="2693669" h="549909">
                  <a:moveTo>
                    <a:pt x="2578481" y="208356"/>
                  </a:moveTo>
                  <a:lnTo>
                    <a:pt x="2578468" y="207137"/>
                  </a:lnTo>
                  <a:lnTo>
                    <a:pt x="2577985" y="207137"/>
                  </a:lnTo>
                  <a:lnTo>
                    <a:pt x="2578481" y="208356"/>
                  </a:lnTo>
                  <a:close/>
                </a:path>
                <a:path w="2693669" h="549909">
                  <a:moveTo>
                    <a:pt x="2580868" y="207772"/>
                  </a:moveTo>
                  <a:lnTo>
                    <a:pt x="2580055" y="207137"/>
                  </a:lnTo>
                  <a:lnTo>
                    <a:pt x="2580551" y="208407"/>
                  </a:lnTo>
                  <a:lnTo>
                    <a:pt x="2580868" y="207772"/>
                  </a:lnTo>
                  <a:close/>
                </a:path>
                <a:path w="2693669" h="549909">
                  <a:moveTo>
                    <a:pt x="2581300" y="208102"/>
                  </a:moveTo>
                  <a:lnTo>
                    <a:pt x="2581186" y="207137"/>
                  </a:lnTo>
                  <a:lnTo>
                    <a:pt x="2580868" y="207772"/>
                  </a:lnTo>
                  <a:lnTo>
                    <a:pt x="2581300" y="208102"/>
                  </a:lnTo>
                  <a:close/>
                </a:path>
                <a:path w="2693669" h="549909">
                  <a:moveTo>
                    <a:pt x="2619654" y="172847"/>
                  </a:moveTo>
                  <a:lnTo>
                    <a:pt x="2618994" y="172847"/>
                  </a:lnTo>
                  <a:lnTo>
                    <a:pt x="2619552" y="173202"/>
                  </a:lnTo>
                  <a:lnTo>
                    <a:pt x="2619654" y="172847"/>
                  </a:lnTo>
                  <a:close/>
                </a:path>
                <a:path w="2693669" h="549909">
                  <a:moveTo>
                    <a:pt x="2620975" y="174117"/>
                  </a:moveTo>
                  <a:lnTo>
                    <a:pt x="2620314" y="172847"/>
                  </a:lnTo>
                  <a:lnTo>
                    <a:pt x="2619654" y="172847"/>
                  </a:lnTo>
                  <a:lnTo>
                    <a:pt x="2619654" y="173266"/>
                  </a:lnTo>
                  <a:lnTo>
                    <a:pt x="2620975" y="174117"/>
                  </a:lnTo>
                  <a:close/>
                </a:path>
                <a:path w="2693669" h="549909">
                  <a:moveTo>
                    <a:pt x="2633713" y="179870"/>
                  </a:moveTo>
                  <a:lnTo>
                    <a:pt x="2633535" y="179616"/>
                  </a:lnTo>
                  <a:lnTo>
                    <a:pt x="2633624" y="179971"/>
                  </a:lnTo>
                  <a:close/>
                </a:path>
                <a:path w="2693669" h="549909">
                  <a:moveTo>
                    <a:pt x="2633764" y="180467"/>
                  </a:moveTo>
                  <a:lnTo>
                    <a:pt x="2633624" y="179971"/>
                  </a:lnTo>
                  <a:lnTo>
                    <a:pt x="2633192" y="180467"/>
                  </a:lnTo>
                  <a:lnTo>
                    <a:pt x="2633764" y="180467"/>
                  </a:lnTo>
                  <a:close/>
                </a:path>
                <a:path w="2693669" h="549909">
                  <a:moveTo>
                    <a:pt x="2637256" y="163957"/>
                  </a:moveTo>
                  <a:lnTo>
                    <a:pt x="2636748" y="163360"/>
                  </a:lnTo>
                  <a:lnTo>
                    <a:pt x="2636850" y="163957"/>
                  </a:lnTo>
                  <a:lnTo>
                    <a:pt x="2637256" y="163957"/>
                  </a:lnTo>
                  <a:close/>
                </a:path>
                <a:path w="2693669" h="549909">
                  <a:moveTo>
                    <a:pt x="2637332" y="162687"/>
                  </a:moveTo>
                  <a:lnTo>
                    <a:pt x="2635123" y="161417"/>
                  </a:lnTo>
                  <a:lnTo>
                    <a:pt x="2636748" y="163360"/>
                  </a:lnTo>
                  <a:lnTo>
                    <a:pt x="2636647" y="162687"/>
                  </a:lnTo>
                  <a:lnTo>
                    <a:pt x="2637332" y="162687"/>
                  </a:lnTo>
                  <a:close/>
                </a:path>
                <a:path w="2693669" h="549909">
                  <a:moveTo>
                    <a:pt x="2639911" y="174485"/>
                  </a:moveTo>
                  <a:lnTo>
                    <a:pt x="2639733" y="174421"/>
                  </a:lnTo>
                  <a:lnTo>
                    <a:pt x="2639606" y="174358"/>
                  </a:lnTo>
                  <a:lnTo>
                    <a:pt x="2639479" y="174307"/>
                  </a:lnTo>
                  <a:lnTo>
                    <a:pt x="2639657" y="174866"/>
                  </a:lnTo>
                  <a:lnTo>
                    <a:pt x="2639834" y="174701"/>
                  </a:lnTo>
                  <a:lnTo>
                    <a:pt x="2639860" y="174548"/>
                  </a:lnTo>
                  <a:close/>
                </a:path>
                <a:path w="2693669" h="549909">
                  <a:moveTo>
                    <a:pt x="2650007" y="156883"/>
                  </a:moveTo>
                  <a:lnTo>
                    <a:pt x="2649118" y="156337"/>
                  </a:lnTo>
                  <a:lnTo>
                    <a:pt x="2649740" y="157302"/>
                  </a:lnTo>
                  <a:lnTo>
                    <a:pt x="2650007" y="156883"/>
                  </a:lnTo>
                  <a:close/>
                </a:path>
                <a:path w="2693669" h="549909">
                  <a:moveTo>
                    <a:pt x="2650248" y="156337"/>
                  </a:moveTo>
                  <a:lnTo>
                    <a:pt x="2647416" y="153797"/>
                  </a:lnTo>
                  <a:lnTo>
                    <a:pt x="2646502" y="153797"/>
                  </a:lnTo>
                  <a:lnTo>
                    <a:pt x="2650248" y="156337"/>
                  </a:lnTo>
                  <a:close/>
                </a:path>
                <a:path w="2693669" h="549909">
                  <a:moveTo>
                    <a:pt x="2650629" y="155270"/>
                  </a:moveTo>
                  <a:lnTo>
                    <a:pt x="2650604" y="155067"/>
                  </a:lnTo>
                  <a:lnTo>
                    <a:pt x="2650629" y="155270"/>
                  </a:lnTo>
                  <a:close/>
                </a:path>
                <a:path w="2693669" h="549909">
                  <a:moveTo>
                    <a:pt x="2650731" y="152704"/>
                  </a:moveTo>
                  <a:lnTo>
                    <a:pt x="2649296" y="153670"/>
                  </a:lnTo>
                  <a:lnTo>
                    <a:pt x="2649728" y="154000"/>
                  </a:lnTo>
                  <a:lnTo>
                    <a:pt x="2650121" y="154406"/>
                  </a:lnTo>
                  <a:lnTo>
                    <a:pt x="2650477" y="154825"/>
                  </a:lnTo>
                  <a:lnTo>
                    <a:pt x="2649715" y="153809"/>
                  </a:lnTo>
                  <a:lnTo>
                    <a:pt x="2650731" y="152704"/>
                  </a:lnTo>
                  <a:close/>
                </a:path>
                <a:path w="2693669" h="549909">
                  <a:moveTo>
                    <a:pt x="2650934" y="155778"/>
                  </a:moveTo>
                  <a:lnTo>
                    <a:pt x="2650629" y="155270"/>
                  </a:lnTo>
                  <a:lnTo>
                    <a:pt x="2650744" y="156337"/>
                  </a:lnTo>
                  <a:lnTo>
                    <a:pt x="2650934" y="156337"/>
                  </a:lnTo>
                  <a:lnTo>
                    <a:pt x="2650934" y="155778"/>
                  </a:lnTo>
                  <a:close/>
                </a:path>
                <a:path w="2693669" h="549909">
                  <a:moveTo>
                    <a:pt x="2651188" y="157607"/>
                  </a:moveTo>
                  <a:lnTo>
                    <a:pt x="2650350" y="156337"/>
                  </a:lnTo>
                  <a:lnTo>
                    <a:pt x="2650007" y="156883"/>
                  </a:lnTo>
                  <a:lnTo>
                    <a:pt x="2651188" y="157607"/>
                  </a:lnTo>
                  <a:close/>
                </a:path>
                <a:path w="2693669" h="549909">
                  <a:moveTo>
                    <a:pt x="2657284" y="147447"/>
                  </a:moveTo>
                  <a:lnTo>
                    <a:pt x="2655938" y="147447"/>
                  </a:lnTo>
                  <a:lnTo>
                    <a:pt x="2656941" y="148145"/>
                  </a:lnTo>
                  <a:lnTo>
                    <a:pt x="2657284" y="147447"/>
                  </a:lnTo>
                  <a:close/>
                </a:path>
                <a:path w="2693669" h="549909">
                  <a:moveTo>
                    <a:pt x="2657729" y="148704"/>
                  </a:moveTo>
                  <a:lnTo>
                    <a:pt x="2656941" y="148145"/>
                  </a:lnTo>
                  <a:lnTo>
                    <a:pt x="2656649" y="148717"/>
                  </a:lnTo>
                  <a:lnTo>
                    <a:pt x="2657729" y="148704"/>
                  </a:lnTo>
                  <a:close/>
                </a:path>
                <a:path w="2693669" h="549909">
                  <a:moveTo>
                    <a:pt x="2660370" y="161417"/>
                  </a:moveTo>
                  <a:lnTo>
                    <a:pt x="2660065" y="161290"/>
                  </a:lnTo>
                  <a:lnTo>
                    <a:pt x="2659519" y="161417"/>
                  </a:lnTo>
                  <a:lnTo>
                    <a:pt x="2660370" y="161417"/>
                  </a:lnTo>
                  <a:close/>
                </a:path>
                <a:path w="2693669" h="549909">
                  <a:moveTo>
                    <a:pt x="2675191" y="139433"/>
                  </a:moveTo>
                  <a:lnTo>
                    <a:pt x="2675153" y="139306"/>
                  </a:lnTo>
                  <a:lnTo>
                    <a:pt x="2675128" y="139458"/>
                  </a:lnTo>
                  <a:lnTo>
                    <a:pt x="2675191" y="139623"/>
                  </a:lnTo>
                  <a:lnTo>
                    <a:pt x="2675191" y="139433"/>
                  </a:lnTo>
                  <a:close/>
                </a:path>
                <a:path w="2693669" h="549909">
                  <a:moveTo>
                    <a:pt x="2682671" y="138557"/>
                  </a:moveTo>
                  <a:lnTo>
                    <a:pt x="2682138" y="138557"/>
                  </a:lnTo>
                  <a:lnTo>
                    <a:pt x="2682011" y="139293"/>
                  </a:lnTo>
                  <a:lnTo>
                    <a:pt x="2682671" y="138557"/>
                  </a:lnTo>
                  <a:close/>
                </a:path>
                <a:path w="2693669" h="549909">
                  <a:moveTo>
                    <a:pt x="2685656" y="140855"/>
                  </a:moveTo>
                  <a:lnTo>
                    <a:pt x="2685427" y="140716"/>
                  </a:lnTo>
                  <a:lnTo>
                    <a:pt x="2685491" y="141097"/>
                  </a:lnTo>
                  <a:lnTo>
                    <a:pt x="2685656" y="140855"/>
                  </a:lnTo>
                  <a:close/>
                </a:path>
                <a:path w="2693669" h="549909">
                  <a:moveTo>
                    <a:pt x="2686901" y="138557"/>
                  </a:moveTo>
                  <a:lnTo>
                    <a:pt x="2685173" y="138557"/>
                  </a:lnTo>
                  <a:lnTo>
                    <a:pt x="2683929" y="139827"/>
                  </a:lnTo>
                  <a:lnTo>
                    <a:pt x="2685427" y="140716"/>
                  </a:lnTo>
                  <a:lnTo>
                    <a:pt x="2685262" y="139827"/>
                  </a:lnTo>
                  <a:lnTo>
                    <a:pt x="2686901" y="138557"/>
                  </a:lnTo>
                  <a:close/>
                </a:path>
                <a:path w="2693669" h="549909">
                  <a:moveTo>
                    <a:pt x="2689288" y="148717"/>
                  </a:moveTo>
                  <a:lnTo>
                    <a:pt x="2685732" y="148717"/>
                  </a:lnTo>
                  <a:lnTo>
                    <a:pt x="2686710" y="149987"/>
                  </a:lnTo>
                  <a:lnTo>
                    <a:pt x="2684691" y="152527"/>
                  </a:lnTo>
                  <a:lnTo>
                    <a:pt x="2687167" y="152527"/>
                  </a:lnTo>
                  <a:lnTo>
                    <a:pt x="2687485" y="151257"/>
                  </a:lnTo>
                  <a:lnTo>
                    <a:pt x="2687840" y="149987"/>
                  </a:lnTo>
                  <a:lnTo>
                    <a:pt x="2688132" y="149987"/>
                  </a:lnTo>
                  <a:lnTo>
                    <a:pt x="2688552" y="149987"/>
                  </a:lnTo>
                  <a:lnTo>
                    <a:pt x="2689288" y="148717"/>
                  </a:lnTo>
                  <a:close/>
                </a:path>
                <a:path w="2693669" h="549909">
                  <a:moveTo>
                    <a:pt x="2691803" y="141097"/>
                  </a:moveTo>
                  <a:lnTo>
                    <a:pt x="2691460" y="139827"/>
                  </a:lnTo>
                  <a:lnTo>
                    <a:pt x="2690101" y="139827"/>
                  </a:lnTo>
                  <a:lnTo>
                    <a:pt x="2690037" y="140004"/>
                  </a:lnTo>
                  <a:lnTo>
                    <a:pt x="2690609" y="141097"/>
                  </a:lnTo>
                  <a:lnTo>
                    <a:pt x="2691803" y="141097"/>
                  </a:lnTo>
                  <a:close/>
                </a:path>
                <a:path w="2693669" h="549909">
                  <a:moveTo>
                    <a:pt x="2693378" y="146177"/>
                  </a:moveTo>
                  <a:lnTo>
                    <a:pt x="2692806" y="142367"/>
                  </a:lnTo>
                  <a:lnTo>
                    <a:pt x="2690101" y="142367"/>
                  </a:lnTo>
                  <a:lnTo>
                    <a:pt x="2690088" y="141097"/>
                  </a:lnTo>
                  <a:lnTo>
                    <a:pt x="2689961" y="140004"/>
                  </a:lnTo>
                  <a:lnTo>
                    <a:pt x="2689098" y="141097"/>
                  </a:lnTo>
                  <a:lnTo>
                    <a:pt x="2689072" y="139293"/>
                  </a:lnTo>
                  <a:lnTo>
                    <a:pt x="2688971" y="138557"/>
                  </a:lnTo>
                  <a:lnTo>
                    <a:pt x="2688513" y="138557"/>
                  </a:lnTo>
                  <a:lnTo>
                    <a:pt x="2687447" y="139827"/>
                  </a:lnTo>
                  <a:lnTo>
                    <a:pt x="2686354" y="139827"/>
                  </a:lnTo>
                  <a:lnTo>
                    <a:pt x="2685656" y="140855"/>
                  </a:lnTo>
                  <a:lnTo>
                    <a:pt x="2686050" y="141097"/>
                  </a:lnTo>
                  <a:lnTo>
                    <a:pt x="2685491" y="141097"/>
                  </a:lnTo>
                  <a:lnTo>
                    <a:pt x="2684234" y="141097"/>
                  </a:lnTo>
                  <a:lnTo>
                    <a:pt x="2683306" y="139941"/>
                  </a:lnTo>
                  <a:lnTo>
                    <a:pt x="2683370" y="138557"/>
                  </a:lnTo>
                  <a:lnTo>
                    <a:pt x="2682176" y="139827"/>
                  </a:lnTo>
                  <a:lnTo>
                    <a:pt x="2681922" y="139827"/>
                  </a:lnTo>
                  <a:lnTo>
                    <a:pt x="2682011" y="139293"/>
                  </a:lnTo>
                  <a:lnTo>
                    <a:pt x="2681528" y="139827"/>
                  </a:lnTo>
                  <a:lnTo>
                    <a:pt x="2679496" y="139827"/>
                  </a:lnTo>
                  <a:lnTo>
                    <a:pt x="2679281" y="141097"/>
                  </a:lnTo>
                  <a:lnTo>
                    <a:pt x="2675737" y="141097"/>
                  </a:lnTo>
                  <a:lnTo>
                    <a:pt x="2675191" y="139827"/>
                  </a:lnTo>
                  <a:lnTo>
                    <a:pt x="2675242" y="141097"/>
                  </a:lnTo>
                  <a:lnTo>
                    <a:pt x="2674848" y="142367"/>
                  </a:lnTo>
                  <a:lnTo>
                    <a:pt x="2674264" y="143637"/>
                  </a:lnTo>
                  <a:lnTo>
                    <a:pt x="2674048" y="139827"/>
                  </a:lnTo>
                  <a:lnTo>
                    <a:pt x="2671762" y="143637"/>
                  </a:lnTo>
                  <a:lnTo>
                    <a:pt x="2670556" y="141097"/>
                  </a:lnTo>
                  <a:lnTo>
                    <a:pt x="2670949" y="143637"/>
                  </a:lnTo>
                  <a:lnTo>
                    <a:pt x="2667939" y="143637"/>
                  </a:lnTo>
                  <a:lnTo>
                    <a:pt x="2667127" y="146177"/>
                  </a:lnTo>
                  <a:lnTo>
                    <a:pt x="2667050" y="144907"/>
                  </a:lnTo>
                  <a:lnTo>
                    <a:pt x="2664815" y="144907"/>
                  </a:lnTo>
                  <a:lnTo>
                    <a:pt x="2665819" y="146177"/>
                  </a:lnTo>
                  <a:lnTo>
                    <a:pt x="2664739" y="147447"/>
                  </a:lnTo>
                  <a:lnTo>
                    <a:pt x="2664726" y="149987"/>
                  </a:lnTo>
                  <a:lnTo>
                    <a:pt x="2663660" y="148717"/>
                  </a:lnTo>
                  <a:lnTo>
                    <a:pt x="2662593" y="147447"/>
                  </a:lnTo>
                  <a:lnTo>
                    <a:pt x="2664041" y="146177"/>
                  </a:lnTo>
                  <a:lnTo>
                    <a:pt x="2662656" y="144907"/>
                  </a:lnTo>
                  <a:lnTo>
                    <a:pt x="2663634" y="146177"/>
                  </a:lnTo>
                  <a:lnTo>
                    <a:pt x="2661755" y="147447"/>
                  </a:lnTo>
                  <a:lnTo>
                    <a:pt x="2662872" y="148717"/>
                  </a:lnTo>
                  <a:lnTo>
                    <a:pt x="2661399" y="147447"/>
                  </a:lnTo>
                  <a:lnTo>
                    <a:pt x="2661843" y="148704"/>
                  </a:lnTo>
                  <a:lnTo>
                    <a:pt x="2660497" y="147447"/>
                  </a:lnTo>
                  <a:lnTo>
                    <a:pt x="2661793" y="149987"/>
                  </a:lnTo>
                  <a:lnTo>
                    <a:pt x="2659989" y="147447"/>
                  </a:lnTo>
                  <a:lnTo>
                    <a:pt x="2660231" y="149987"/>
                  </a:lnTo>
                  <a:lnTo>
                    <a:pt x="2658338" y="148717"/>
                  </a:lnTo>
                  <a:lnTo>
                    <a:pt x="2658554" y="147447"/>
                  </a:lnTo>
                  <a:lnTo>
                    <a:pt x="2657729" y="148704"/>
                  </a:lnTo>
                  <a:lnTo>
                    <a:pt x="2658122" y="149987"/>
                  </a:lnTo>
                  <a:lnTo>
                    <a:pt x="2656890" y="151257"/>
                  </a:lnTo>
                  <a:lnTo>
                    <a:pt x="2656573" y="149987"/>
                  </a:lnTo>
                  <a:lnTo>
                    <a:pt x="2655468" y="148717"/>
                  </a:lnTo>
                  <a:lnTo>
                    <a:pt x="2654782" y="149987"/>
                  </a:lnTo>
                  <a:lnTo>
                    <a:pt x="2655112" y="152527"/>
                  </a:lnTo>
                  <a:lnTo>
                    <a:pt x="2653919" y="152527"/>
                  </a:lnTo>
                  <a:lnTo>
                    <a:pt x="2653842" y="151257"/>
                  </a:lnTo>
                  <a:lnTo>
                    <a:pt x="2653817" y="152527"/>
                  </a:lnTo>
                  <a:lnTo>
                    <a:pt x="2653779" y="153797"/>
                  </a:lnTo>
                  <a:lnTo>
                    <a:pt x="2650921" y="153797"/>
                  </a:lnTo>
                  <a:lnTo>
                    <a:pt x="2650934" y="155778"/>
                  </a:lnTo>
                  <a:lnTo>
                    <a:pt x="2651277" y="156337"/>
                  </a:lnTo>
                  <a:lnTo>
                    <a:pt x="2651899" y="157607"/>
                  </a:lnTo>
                  <a:lnTo>
                    <a:pt x="2652293" y="157607"/>
                  </a:lnTo>
                  <a:lnTo>
                    <a:pt x="2651747" y="158877"/>
                  </a:lnTo>
                  <a:lnTo>
                    <a:pt x="2652001" y="160147"/>
                  </a:lnTo>
                  <a:lnTo>
                    <a:pt x="2651506" y="159512"/>
                  </a:lnTo>
                  <a:lnTo>
                    <a:pt x="2651506" y="166497"/>
                  </a:lnTo>
                  <a:lnTo>
                    <a:pt x="2650477" y="167462"/>
                  </a:lnTo>
                  <a:lnTo>
                    <a:pt x="2649728" y="166497"/>
                  </a:lnTo>
                  <a:lnTo>
                    <a:pt x="2651506" y="166497"/>
                  </a:lnTo>
                  <a:lnTo>
                    <a:pt x="2651506" y="159512"/>
                  </a:lnTo>
                  <a:lnTo>
                    <a:pt x="2651010" y="158877"/>
                  </a:lnTo>
                  <a:lnTo>
                    <a:pt x="2651379" y="158877"/>
                  </a:lnTo>
                  <a:lnTo>
                    <a:pt x="2651099" y="157607"/>
                  </a:lnTo>
                  <a:lnTo>
                    <a:pt x="2650756" y="158877"/>
                  </a:lnTo>
                  <a:lnTo>
                    <a:pt x="2649740" y="157302"/>
                  </a:lnTo>
                  <a:lnTo>
                    <a:pt x="2649651" y="157607"/>
                  </a:lnTo>
                  <a:lnTo>
                    <a:pt x="2649156" y="160147"/>
                  </a:lnTo>
                  <a:lnTo>
                    <a:pt x="2647962" y="160147"/>
                  </a:lnTo>
                  <a:lnTo>
                    <a:pt x="2646667" y="157607"/>
                  </a:lnTo>
                  <a:lnTo>
                    <a:pt x="2649550" y="157607"/>
                  </a:lnTo>
                  <a:lnTo>
                    <a:pt x="2647492" y="156337"/>
                  </a:lnTo>
                  <a:lnTo>
                    <a:pt x="2649118" y="156337"/>
                  </a:lnTo>
                  <a:lnTo>
                    <a:pt x="2649283" y="156337"/>
                  </a:lnTo>
                  <a:lnTo>
                    <a:pt x="2646502" y="153797"/>
                  </a:lnTo>
                  <a:lnTo>
                    <a:pt x="2645295" y="153797"/>
                  </a:lnTo>
                  <a:lnTo>
                    <a:pt x="2645943" y="156337"/>
                  </a:lnTo>
                  <a:lnTo>
                    <a:pt x="2643848" y="156337"/>
                  </a:lnTo>
                  <a:lnTo>
                    <a:pt x="2644076" y="157607"/>
                  </a:lnTo>
                  <a:lnTo>
                    <a:pt x="2644902" y="157607"/>
                  </a:lnTo>
                  <a:lnTo>
                    <a:pt x="2645130" y="158877"/>
                  </a:lnTo>
                  <a:lnTo>
                    <a:pt x="2643771" y="162687"/>
                  </a:lnTo>
                  <a:lnTo>
                    <a:pt x="2640304" y="156337"/>
                  </a:lnTo>
                  <a:lnTo>
                    <a:pt x="2639974" y="158877"/>
                  </a:lnTo>
                  <a:lnTo>
                    <a:pt x="2640266" y="161417"/>
                  </a:lnTo>
                  <a:lnTo>
                    <a:pt x="2641562" y="163957"/>
                  </a:lnTo>
                  <a:lnTo>
                    <a:pt x="2639466" y="162687"/>
                  </a:lnTo>
                  <a:lnTo>
                    <a:pt x="2638602" y="160147"/>
                  </a:lnTo>
                  <a:lnTo>
                    <a:pt x="2636761" y="161417"/>
                  </a:lnTo>
                  <a:lnTo>
                    <a:pt x="2639530" y="163957"/>
                  </a:lnTo>
                  <a:lnTo>
                    <a:pt x="2637256" y="163957"/>
                  </a:lnTo>
                  <a:lnTo>
                    <a:pt x="2636393" y="165227"/>
                  </a:lnTo>
                  <a:lnTo>
                    <a:pt x="2635034" y="162687"/>
                  </a:lnTo>
                  <a:lnTo>
                    <a:pt x="2633434" y="163957"/>
                  </a:lnTo>
                  <a:lnTo>
                    <a:pt x="2632354" y="166497"/>
                  </a:lnTo>
                  <a:lnTo>
                    <a:pt x="2630627" y="169037"/>
                  </a:lnTo>
                  <a:lnTo>
                    <a:pt x="2630386" y="167894"/>
                  </a:lnTo>
                  <a:lnTo>
                    <a:pt x="2630386" y="171577"/>
                  </a:lnTo>
                  <a:lnTo>
                    <a:pt x="2629268" y="171577"/>
                  </a:lnTo>
                  <a:lnTo>
                    <a:pt x="2628608" y="170307"/>
                  </a:lnTo>
                  <a:lnTo>
                    <a:pt x="2630106" y="170307"/>
                  </a:lnTo>
                  <a:lnTo>
                    <a:pt x="2630386" y="171577"/>
                  </a:lnTo>
                  <a:lnTo>
                    <a:pt x="2630386" y="167894"/>
                  </a:lnTo>
                  <a:lnTo>
                    <a:pt x="2630360" y="167767"/>
                  </a:lnTo>
                  <a:lnTo>
                    <a:pt x="2629484" y="166497"/>
                  </a:lnTo>
                  <a:lnTo>
                    <a:pt x="2627592" y="169037"/>
                  </a:lnTo>
                  <a:lnTo>
                    <a:pt x="2624099" y="170307"/>
                  </a:lnTo>
                  <a:lnTo>
                    <a:pt x="2621000" y="171577"/>
                  </a:lnTo>
                  <a:lnTo>
                    <a:pt x="2621115" y="173266"/>
                  </a:lnTo>
                  <a:lnTo>
                    <a:pt x="2620975" y="174117"/>
                  </a:lnTo>
                  <a:lnTo>
                    <a:pt x="2620530" y="175387"/>
                  </a:lnTo>
                  <a:lnTo>
                    <a:pt x="2619654" y="174117"/>
                  </a:lnTo>
                  <a:lnTo>
                    <a:pt x="2619552" y="173202"/>
                  </a:lnTo>
                  <a:lnTo>
                    <a:pt x="2618943" y="175387"/>
                  </a:lnTo>
                  <a:lnTo>
                    <a:pt x="2617152" y="179197"/>
                  </a:lnTo>
                  <a:lnTo>
                    <a:pt x="2614295" y="179197"/>
                  </a:lnTo>
                  <a:lnTo>
                    <a:pt x="2614295" y="177927"/>
                  </a:lnTo>
                  <a:lnTo>
                    <a:pt x="2612542" y="179197"/>
                  </a:lnTo>
                  <a:lnTo>
                    <a:pt x="2615171" y="183007"/>
                  </a:lnTo>
                  <a:lnTo>
                    <a:pt x="2612936" y="181737"/>
                  </a:lnTo>
                  <a:lnTo>
                    <a:pt x="2609646" y="183007"/>
                  </a:lnTo>
                  <a:lnTo>
                    <a:pt x="2608021" y="186194"/>
                  </a:lnTo>
                  <a:lnTo>
                    <a:pt x="2605989" y="186817"/>
                  </a:lnTo>
                  <a:lnTo>
                    <a:pt x="2605087" y="186817"/>
                  </a:lnTo>
                  <a:lnTo>
                    <a:pt x="2605087" y="189230"/>
                  </a:lnTo>
                  <a:lnTo>
                    <a:pt x="2604681" y="189230"/>
                  </a:lnTo>
                  <a:lnTo>
                    <a:pt x="2604084" y="189077"/>
                  </a:lnTo>
                  <a:lnTo>
                    <a:pt x="2604795" y="188671"/>
                  </a:lnTo>
                  <a:lnTo>
                    <a:pt x="2605087" y="189230"/>
                  </a:lnTo>
                  <a:lnTo>
                    <a:pt x="2605087" y="186817"/>
                  </a:lnTo>
                  <a:lnTo>
                    <a:pt x="2603855" y="186817"/>
                  </a:lnTo>
                  <a:lnTo>
                    <a:pt x="2604147" y="187401"/>
                  </a:lnTo>
                  <a:lnTo>
                    <a:pt x="2602331" y="187960"/>
                  </a:lnTo>
                  <a:lnTo>
                    <a:pt x="2601595" y="188417"/>
                  </a:lnTo>
                  <a:lnTo>
                    <a:pt x="2600401" y="188087"/>
                  </a:lnTo>
                  <a:lnTo>
                    <a:pt x="2600998" y="188785"/>
                  </a:lnTo>
                  <a:lnTo>
                    <a:pt x="2599867" y="189471"/>
                  </a:lnTo>
                  <a:lnTo>
                    <a:pt x="2597277" y="190487"/>
                  </a:lnTo>
                  <a:lnTo>
                    <a:pt x="2597277" y="193992"/>
                  </a:lnTo>
                  <a:lnTo>
                    <a:pt x="2597124" y="194437"/>
                  </a:lnTo>
                  <a:lnTo>
                    <a:pt x="2596883" y="194208"/>
                  </a:lnTo>
                  <a:lnTo>
                    <a:pt x="2597277" y="193992"/>
                  </a:lnTo>
                  <a:lnTo>
                    <a:pt x="2597277" y="190487"/>
                  </a:lnTo>
                  <a:lnTo>
                    <a:pt x="2596934" y="190627"/>
                  </a:lnTo>
                  <a:lnTo>
                    <a:pt x="2596235" y="190627"/>
                  </a:lnTo>
                  <a:lnTo>
                    <a:pt x="2596654" y="191427"/>
                  </a:lnTo>
                  <a:lnTo>
                    <a:pt x="2596223" y="191706"/>
                  </a:lnTo>
                  <a:lnTo>
                    <a:pt x="2596223" y="195707"/>
                  </a:lnTo>
                  <a:lnTo>
                    <a:pt x="2595600" y="194945"/>
                  </a:lnTo>
                  <a:lnTo>
                    <a:pt x="2596057" y="194678"/>
                  </a:lnTo>
                  <a:lnTo>
                    <a:pt x="2596223" y="195707"/>
                  </a:lnTo>
                  <a:lnTo>
                    <a:pt x="2596223" y="191706"/>
                  </a:lnTo>
                  <a:lnTo>
                    <a:pt x="2595816" y="191947"/>
                  </a:lnTo>
                  <a:lnTo>
                    <a:pt x="2595765" y="191592"/>
                  </a:lnTo>
                  <a:lnTo>
                    <a:pt x="2595549" y="191706"/>
                  </a:lnTo>
                  <a:lnTo>
                    <a:pt x="2595765" y="191973"/>
                  </a:lnTo>
                  <a:lnTo>
                    <a:pt x="2595321" y="192252"/>
                  </a:lnTo>
                  <a:lnTo>
                    <a:pt x="2595321" y="195707"/>
                  </a:lnTo>
                  <a:lnTo>
                    <a:pt x="2594851" y="196977"/>
                  </a:lnTo>
                  <a:lnTo>
                    <a:pt x="2592044" y="196977"/>
                  </a:lnTo>
                  <a:lnTo>
                    <a:pt x="2595168" y="195199"/>
                  </a:lnTo>
                  <a:lnTo>
                    <a:pt x="2595321" y="195707"/>
                  </a:lnTo>
                  <a:lnTo>
                    <a:pt x="2595321" y="192252"/>
                  </a:lnTo>
                  <a:lnTo>
                    <a:pt x="2591943" y="194310"/>
                  </a:lnTo>
                  <a:lnTo>
                    <a:pt x="2590419" y="195173"/>
                  </a:lnTo>
                  <a:lnTo>
                    <a:pt x="2590419" y="197916"/>
                  </a:lnTo>
                  <a:lnTo>
                    <a:pt x="2589860" y="199517"/>
                  </a:lnTo>
                  <a:lnTo>
                    <a:pt x="2589631" y="198894"/>
                  </a:lnTo>
                  <a:lnTo>
                    <a:pt x="2589644" y="199517"/>
                  </a:lnTo>
                  <a:lnTo>
                    <a:pt x="2589263" y="198666"/>
                  </a:lnTo>
                  <a:lnTo>
                    <a:pt x="2589479" y="198513"/>
                  </a:lnTo>
                  <a:lnTo>
                    <a:pt x="2589631" y="198894"/>
                  </a:lnTo>
                  <a:lnTo>
                    <a:pt x="2589619" y="198424"/>
                  </a:lnTo>
                  <a:lnTo>
                    <a:pt x="2590063" y="198120"/>
                  </a:lnTo>
                  <a:lnTo>
                    <a:pt x="2590419" y="197916"/>
                  </a:lnTo>
                  <a:lnTo>
                    <a:pt x="2590419" y="195173"/>
                  </a:lnTo>
                  <a:lnTo>
                    <a:pt x="2588730" y="196126"/>
                  </a:lnTo>
                  <a:lnTo>
                    <a:pt x="2588730" y="199517"/>
                  </a:lnTo>
                  <a:lnTo>
                    <a:pt x="2588006" y="199517"/>
                  </a:lnTo>
                  <a:lnTo>
                    <a:pt x="2588641" y="199097"/>
                  </a:lnTo>
                  <a:lnTo>
                    <a:pt x="2588730" y="199517"/>
                  </a:lnTo>
                  <a:lnTo>
                    <a:pt x="2588730" y="196126"/>
                  </a:lnTo>
                  <a:lnTo>
                    <a:pt x="2588272" y="196380"/>
                  </a:lnTo>
                  <a:lnTo>
                    <a:pt x="2587993" y="195707"/>
                  </a:lnTo>
                  <a:lnTo>
                    <a:pt x="2587993" y="196532"/>
                  </a:lnTo>
                  <a:lnTo>
                    <a:pt x="2586456" y="197408"/>
                  </a:lnTo>
                  <a:lnTo>
                    <a:pt x="2586456" y="200583"/>
                  </a:lnTo>
                  <a:lnTo>
                    <a:pt x="2586240" y="200787"/>
                  </a:lnTo>
                  <a:lnTo>
                    <a:pt x="2585593" y="202057"/>
                  </a:lnTo>
                  <a:lnTo>
                    <a:pt x="2585224" y="201422"/>
                  </a:lnTo>
                  <a:lnTo>
                    <a:pt x="2586342" y="200660"/>
                  </a:lnTo>
                  <a:lnTo>
                    <a:pt x="2586456" y="197408"/>
                  </a:lnTo>
                  <a:lnTo>
                    <a:pt x="2580678" y="200660"/>
                  </a:lnTo>
                  <a:lnTo>
                    <a:pt x="2574798" y="204825"/>
                  </a:lnTo>
                  <a:lnTo>
                    <a:pt x="2583472" y="200660"/>
                  </a:lnTo>
                  <a:lnTo>
                    <a:pt x="2582062" y="201930"/>
                  </a:lnTo>
                  <a:lnTo>
                    <a:pt x="2580360" y="204470"/>
                  </a:lnTo>
                  <a:lnTo>
                    <a:pt x="2577007" y="207010"/>
                  </a:lnTo>
                  <a:lnTo>
                    <a:pt x="2582062" y="203581"/>
                  </a:lnTo>
                  <a:lnTo>
                    <a:pt x="2581516" y="204597"/>
                  </a:lnTo>
                  <a:lnTo>
                    <a:pt x="2579560" y="205867"/>
                  </a:lnTo>
                  <a:lnTo>
                    <a:pt x="2580690" y="205867"/>
                  </a:lnTo>
                  <a:lnTo>
                    <a:pt x="2582113" y="208407"/>
                  </a:lnTo>
                  <a:lnTo>
                    <a:pt x="2581694" y="208407"/>
                  </a:lnTo>
                  <a:lnTo>
                    <a:pt x="2581300" y="208102"/>
                  </a:lnTo>
                  <a:lnTo>
                    <a:pt x="2581478" y="209677"/>
                  </a:lnTo>
                  <a:lnTo>
                    <a:pt x="2580589" y="209677"/>
                  </a:lnTo>
                  <a:lnTo>
                    <a:pt x="2579395" y="208407"/>
                  </a:lnTo>
                  <a:lnTo>
                    <a:pt x="2579357" y="207137"/>
                  </a:lnTo>
                  <a:lnTo>
                    <a:pt x="2578963" y="208407"/>
                  </a:lnTo>
                  <a:lnTo>
                    <a:pt x="2578481" y="208407"/>
                  </a:lnTo>
                  <a:lnTo>
                    <a:pt x="2575039" y="207137"/>
                  </a:lnTo>
                  <a:lnTo>
                    <a:pt x="2576030" y="208407"/>
                  </a:lnTo>
                  <a:lnTo>
                    <a:pt x="2575560" y="208407"/>
                  </a:lnTo>
                  <a:lnTo>
                    <a:pt x="2573578" y="210947"/>
                  </a:lnTo>
                  <a:lnTo>
                    <a:pt x="2573159" y="212217"/>
                  </a:lnTo>
                  <a:lnTo>
                    <a:pt x="2571661" y="213487"/>
                  </a:lnTo>
                  <a:lnTo>
                    <a:pt x="2572867" y="214757"/>
                  </a:lnTo>
                  <a:lnTo>
                    <a:pt x="2571978" y="214757"/>
                  </a:lnTo>
                  <a:lnTo>
                    <a:pt x="2572524" y="216027"/>
                  </a:lnTo>
                  <a:lnTo>
                    <a:pt x="2570975" y="217297"/>
                  </a:lnTo>
                  <a:lnTo>
                    <a:pt x="2568714" y="217297"/>
                  </a:lnTo>
                  <a:lnTo>
                    <a:pt x="2568511" y="217500"/>
                  </a:lnTo>
                  <a:lnTo>
                    <a:pt x="2568511" y="221107"/>
                  </a:lnTo>
                  <a:lnTo>
                    <a:pt x="2567775" y="220319"/>
                  </a:lnTo>
                  <a:lnTo>
                    <a:pt x="2568206" y="219837"/>
                  </a:lnTo>
                  <a:lnTo>
                    <a:pt x="2568511" y="221107"/>
                  </a:lnTo>
                  <a:lnTo>
                    <a:pt x="2568511" y="217500"/>
                  </a:lnTo>
                  <a:lnTo>
                    <a:pt x="2567432" y="218567"/>
                  </a:lnTo>
                  <a:lnTo>
                    <a:pt x="2567228" y="219976"/>
                  </a:lnTo>
                  <a:lnTo>
                    <a:pt x="2567305" y="219837"/>
                  </a:lnTo>
                  <a:lnTo>
                    <a:pt x="2567190" y="220319"/>
                  </a:lnTo>
                  <a:lnTo>
                    <a:pt x="2567076" y="221107"/>
                  </a:lnTo>
                  <a:lnTo>
                    <a:pt x="2567228" y="219976"/>
                  </a:lnTo>
                  <a:lnTo>
                    <a:pt x="2566035" y="222377"/>
                  </a:lnTo>
                  <a:lnTo>
                    <a:pt x="2565920" y="219837"/>
                  </a:lnTo>
                  <a:lnTo>
                    <a:pt x="2564434" y="222377"/>
                  </a:lnTo>
                  <a:lnTo>
                    <a:pt x="2564320" y="226187"/>
                  </a:lnTo>
                  <a:lnTo>
                    <a:pt x="2564130" y="227457"/>
                  </a:lnTo>
                  <a:lnTo>
                    <a:pt x="2562987" y="226187"/>
                  </a:lnTo>
                  <a:lnTo>
                    <a:pt x="2564320" y="226187"/>
                  </a:lnTo>
                  <a:lnTo>
                    <a:pt x="2564320" y="222377"/>
                  </a:lnTo>
                  <a:lnTo>
                    <a:pt x="2564041" y="222377"/>
                  </a:lnTo>
                  <a:lnTo>
                    <a:pt x="2562898" y="226187"/>
                  </a:lnTo>
                  <a:lnTo>
                    <a:pt x="2562453" y="226187"/>
                  </a:lnTo>
                  <a:lnTo>
                    <a:pt x="2561869" y="229997"/>
                  </a:lnTo>
                  <a:lnTo>
                    <a:pt x="2553728" y="227457"/>
                  </a:lnTo>
                  <a:lnTo>
                    <a:pt x="2554338" y="232537"/>
                  </a:lnTo>
                  <a:lnTo>
                    <a:pt x="2553690" y="235077"/>
                  </a:lnTo>
                  <a:lnTo>
                    <a:pt x="2552611" y="236347"/>
                  </a:lnTo>
                  <a:lnTo>
                    <a:pt x="2569807" y="236347"/>
                  </a:lnTo>
                  <a:lnTo>
                    <a:pt x="2569692" y="233807"/>
                  </a:lnTo>
                  <a:lnTo>
                    <a:pt x="2572613" y="233807"/>
                  </a:lnTo>
                  <a:lnTo>
                    <a:pt x="2573134" y="235077"/>
                  </a:lnTo>
                  <a:lnTo>
                    <a:pt x="2573312" y="233807"/>
                  </a:lnTo>
                  <a:lnTo>
                    <a:pt x="2572524" y="232537"/>
                  </a:lnTo>
                  <a:lnTo>
                    <a:pt x="2573667" y="232537"/>
                  </a:lnTo>
                  <a:lnTo>
                    <a:pt x="2573921" y="233807"/>
                  </a:lnTo>
                  <a:lnTo>
                    <a:pt x="2574391" y="233807"/>
                  </a:lnTo>
                  <a:lnTo>
                    <a:pt x="2574213" y="231267"/>
                  </a:lnTo>
                  <a:lnTo>
                    <a:pt x="2575102" y="231267"/>
                  </a:lnTo>
                  <a:lnTo>
                    <a:pt x="2575433" y="232537"/>
                  </a:lnTo>
                  <a:lnTo>
                    <a:pt x="2578265" y="231267"/>
                  </a:lnTo>
                  <a:lnTo>
                    <a:pt x="2577731" y="229997"/>
                  </a:lnTo>
                  <a:lnTo>
                    <a:pt x="2576639" y="227457"/>
                  </a:lnTo>
                  <a:lnTo>
                    <a:pt x="2577858" y="226187"/>
                  </a:lnTo>
                  <a:lnTo>
                    <a:pt x="2579801" y="227457"/>
                  </a:lnTo>
                  <a:lnTo>
                    <a:pt x="2583091" y="226187"/>
                  </a:lnTo>
                  <a:lnTo>
                    <a:pt x="2583332" y="226187"/>
                  </a:lnTo>
                  <a:lnTo>
                    <a:pt x="2585847" y="224917"/>
                  </a:lnTo>
                  <a:lnTo>
                    <a:pt x="2585694" y="221107"/>
                  </a:lnTo>
                  <a:lnTo>
                    <a:pt x="2586405" y="219837"/>
                  </a:lnTo>
                  <a:lnTo>
                    <a:pt x="2587104" y="218567"/>
                  </a:lnTo>
                  <a:lnTo>
                    <a:pt x="2590520" y="219837"/>
                  </a:lnTo>
                  <a:lnTo>
                    <a:pt x="2591028" y="218567"/>
                  </a:lnTo>
                  <a:lnTo>
                    <a:pt x="2592540" y="214757"/>
                  </a:lnTo>
                  <a:lnTo>
                    <a:pt x="2595232" y="214757"/>
                  </a:lnTo>
                  <a:lnTo>
                    <a:pt x="2594483" y="212217"/>
                  </a:lnTo>
                  <a:lnTo>
                    <a:pt x="2595600" y="212217"/>
                  </a:lnTo>
                  <a:lnTo>
                    <a:pt x="2594851" y="209677"/>
                  </a:lnTo>
                  <a:lnTo>
                    <a:pt x="2596464" y="210947"/>
                  </a:lnTo>
                  <a:lnTo>
                    <a:pt x="2596248" y="212217"/>
                  </a:lnTo>
                  <a:lnTo>
                    <a:pt x="2598318" y="213487"/>
                  </a:lnTo>
                  <a:lnTo>
                    <a:pt x="2598928" y="212217"/>
                  </a:lnTo>
                  <a:lnTo>
                    <a:pt x="2599804" y="210947"/>
                  </a:lnTo>
                  <a:lnTo>
                    <a:pt x="2597708" y="208407"/>
                  </a:lnTo>
                  <a:lnTo>
                    <a:pt x="2603106" y="209677"/>
                  </a:lnTo>
                  <a:lnTo>
                    <a:pt x="2602331" y="202057"/>
                  </a:lnTo>
                  <a:lnTo>
                    <a:pt x="2606383" y="204597"/>
                  </a:lnTo>
                  <a:lnTo>
                    <a:pt x="2606370" y="203327"/>
                  </a:lnTo>
                  <a:lnTo>
                    <a:pt x="2607043" y="202069"/>
                  </a:lnTo>
                  <a:lnTo>
                    <a:pt x="2608161" y="203327"/>
                  </a:lnTo>
                  <a:lnTo>
                    <a:pt x="2609939" y="202057"/>
                  </a:lnTo>
                  <a:lnTo>
                    <a:pt x="2610840" y="202057"/>
                  </a:lnTo>
                  <a:lnTo>
                    <a:pt x="2612428" y="199517"/>
                  </a:lnTo>
                  <a:lnTo>
                    <a:pt x="2612860" y="200787"/>
                  </a:lnTo>
                  <a:lnTo>
                    <a:pt x="2613990" y="200787"/>
                  </a:lnTo>
                  <a:lnTo>
                    <a:pt x="2611666" y="196977"/>
                  </a:lnTo>
                  <a:lnTo>
                    <a:pt x="2610891" y="195707"/>
                  </a:lnTo>
                  <a:lnTo>
                    <a:pt x="2611805" y="194437"/>
                  </a:lnTo>
                  <a:lnTo>
                    <a:pt x="2613787" y="196977"/>
                  </a:lnTo>
                  <a:lnTo>
                    <a:pt x="2615603" y="195707"/>
                  </a:lnTo>
                  <a:lnTo>
                    <a:pt x="2618905" y="195707"/>
                  </a:lnTo>
                  <a:lnTo>
                    <a:pt x="2619273" y="191897"/>
                  </a:lnTo>
                  <a:lnTo>
                    <a:pt x="2619908" y="193167"/>
                  </a:lnTo>
                  <a:lnTo>
                    <a:pt x="2620594" y="193167"/>
                  </a:lnTo>
                  <a:lnTo>
                    <a:pt x="2624163" y="191897"/>
                  </a:lnTo>
                  <a:lnTo>
                    <a:pt x="2623235" y="190969"/>
                  </a:lnTo>
                  <a:lnTo>
                    <a:pt x="2623680" y="188087"/>
                  </a:lnTo>
                  <a:lnTo>
                    <a:pt x="2624061" y="186817"/>
                  </a:lnTo>
                  <a:lnTo>
                    <a:pt x="2624975" y="188087"/>
                  </a:lnTo>
                  <a:lnTo>
                    <a:pt x="2624455" y="185547"/>
                  </a:lnTo>
                  <a:lnTo>
                    <a:pt x="2624124" y="185547"/>
                  </a:lnTo>
                  <a:lnTo>
                    <a:pt x="2624975" y="184277"/>
                  </a:lnTo>
                  <a:lnTo>
                    <a:pt x="2626931" y="184277"/>
                  </a:lnTo>
                  <a:lnTo>
                    <a:pt x="2625166" y="183007"/>
                  </a:lnTo>
                  <a:lnTo>
                    <a:pt x="2626906" y="183007"/>
                  </a:lnTo>
                  <a:lnTo>
                    <a:pt x="2627134" y="184277"/>
                  </a:lnTo>
                  <a:lnTo>
                    <a:pt x="2628201" y="183007"/>
                  </a:lnTo>
                  <a:lnTo>
                    <a:pt x="2627782" y="183007"/>
                  </a:lnTo>
                  <a:lnTo>
                    <a:pt x="2627541" y="181737"/>
                  </a:lnTo>
                  <a:lnTo>
                    <a:pt x="2627757" y="180467"/>
                  </a:lnTo>
                  <a:lnTo>
                    <a:pt x="2629700" y="180467"/>
                  </a:lnTo>
                  <a:lnTo>
                    <a:pt x="2630779" y="181737"/>
                  </a:lnTo>
                  <a:lnTo>
                    <a:pt x="2630347" y="180467"/>
                  </a:lnTo>
                  <a:lnTo>
                    <a:pt x="2630132" y="179197"/>
                  </a:lnTo>
                  <a:lnTo>
                    <a:pt x="2631414" y="179197"/>
                  </a:lnTo>
                  <a:lnTo>
                    <a:pt x="2631414" y="180467"/>
                  </a:lnTo>
                  <a:lnTo>
                    <a:pt x="2633192" y="180467"/>
                  </a:lnTo>
                  <a:lnTo>
                    <a:pt x="2633218" y="179197"/>
                  </a:lnTo>
                  <a:lnTo>
                    <a:pt x="2633535" y="179616"/>
                  </a:lnTo>
                  <a:lnTo>
                    <a:pt x="2632722" y="176657"/>
                  </a:lnTo>
                  <a:lnTo>
                    <a:pt x="2634894" y="177927"/>
                  </a:lnTo>
                  <a:lnTo>
                    <a:pt x="2635694" y="177927"/>
                  </a:lnTo>
                  <a:lnTo>
                    <a:pt x="2634310" y="179197"/>
                  </a:lnTo>
                  <a:lnTo>
                    <a:pt x="2633713" y="179870"/>
                  </a:lnTo>
                  <a:lnTo>
                    <a:pt x="2634157" y="180467"/>
                  </a:lnTo>
                  <a:lnTo>
                    <a:pt x="2635389" y="180467"/>
                  </a:lnTo>
                  <a:lnTo>
                    <a:pt x="2635834" y="183007"/>
                  </a:lnTo>
                  <a:lnTo>
                    <a:pt x="2635974" y="181737"/>
                  </a:lnTo>
                  <a:lnTo>
                    <a:pt x="2635948" y="177927"/>
                  </a:lnTo>
                  <a:lnTo>
                    <a:pt x="2637904" y="177927"/>
                  </a:lnTo>
                  <a:lnTo>
                    <a:pt x="2637904" y="179197"/>
                  </a:lnTo>
                  <a:lnTo>
                    <a:pt x="2638234" y="179197"/>
                  </a:lnTo>
                  <a:lnTo>
                    <a:pt x="2638361" y="177927"/>
                  </a:lnTo>
                  <a:lnTo>
                    <a:pt x="2639568" y="177927"/>
                  </a:lnTo>
                  <a:lnTo>
                    <a:pt x="2640444" y="179197"/>
                  </a:lnTo>
                  <a:lnTo>
                    <a:pt x="2641206" y="177927"/>
                  </a:lnTo>
                  <a:lnTo>
                    <a:pt x="2641790" y="176657"/>
                  </a:lnTo>
                  <a:lnTo>
                    <a:pt x="2640749" y="175387"/>
                  </a:lnTo>
                  <a:lnTo>
                    <a:pt x="2640419" y="175387"/>
                  </a:lnTo>
                  <a:lnTo>
                    <a:pt x="2640419" y="177927"/>
                  </a:lnTo>
                  <a:lnTo>
                    <a:pt x="2640025" y="177927"/>
                  </a:lnTo>
                  <a:lnTo>
                    <a:pt x="2640139" y="176657"/>
                  </a:lnTo>
                  <a:lnTo>
                    <a:pt x="2640190" y="176847"/>
                  </a:lnTo>
                  <a:lnTo>
                    <a:pt x="2640419" y="177927"/>
                  </a:lnTo>
                  <a:lnTo>
                    <a:pt x="2640419" y="175387"/>
                  </a:lnTo>
                  <a:lnTo>
                    <a:pt x="2639657" y="175387"/>
                  </a:lnTo>
                  <a:lnTo>
                    <a:pt x="2638374" y="176657"/>
                  </a:lnTo>
                  <a:lnTo>
                    <a:pt x="2638285" y="175387"/>
                  </a:lnTo>
                  <a:lnTo>
                    <a:pt x="2638323" y="174117"/>
                  </a:lnTo>
                  <a:lnTo>
                    <a:pt x="2639466" y="175387"/>
                  </a:lnTo>
                  <a:lnTo>
                    <a:pt x="2639187" y="174117"/>
                  </a:lnTo>
                  <a:lnTo>
                    <a:pt x="2638628" y="171577"/>
                  </a:lnTo>
                  <a:lnTo>
                    <a:pt x="2640761" y="174117"/>
                  </a:lnTo>
                  <a:lnTo>
                    <a:pt x="2642933" y="174117"/>
                  </a:lnTo>
                  <a:lnTo>
                    <a:pt x="2643975" y="175387"/>
                  </a:lnTo>
                  <a:lnTo>
                    <a:pt x="2645105" y="172847"/>
                  </a:lnTo>
                  <a:lnTo>
                    <a:pt x="2647581" y="171577"/>
                  </a:lnTo>
                  <a:lnTo>
                    <a:pt x="2647340" y="170307"/>
                  </a:lnTo>
                  <a:lnTo>
                    <a:pt x="2647099" y="169037"/>
                  </a:lnTo>
                  <a:lnTo>
                    <a:pt x="2646870" y="167767"/>
                  </a:lnTo>
                  <a:lnTo>
                    <a:pt x="2647124" y="167767"/>
                  </a:lnTo>
                  <a:lnTo>
                    <a:pt x="2647937" y="169037"/>
                  </a:lnTo>
                  <a:lnTo>
                    <a:pt x="2648293" y="169037"/>
                  </a:lnTo>
                  <a:lnTo>
                    <a:pt x="2647937" y="170307"/>
                  </a:lnTo>
                  <a:lnTo>
                    <a:pt x="2648547" y="169037"/>
                  </a:lnTo>
                  <a:lnTo>
                    <a:pt x="2650718" y="167767"/>
                  </a:lnTo>
                  <a:lnTo>
                    <a:pt x="2650490" y="167474"/>
                  </a:lnTo>
                  <a:lnTo>
                    <a:pt x="2651645" y="166497"/>
                  </a:lnTo>
                  <a:lnTo>
                    <a:pt x="2651785" y="167767"/>
                  </a:lnTo>
                  <a:lnTo>
                    <a:pt x="2656992" y="169037"/>
                  </a:lnTo>
                  <a:lnTo>
                    <a:pt x="2656306" y="166497"/>
                  </a:lnTo>
                  <a:lnTo>
                    <a:pt x="2655951" y="165227"/>
                  </a:lnTo>
                  <a:lnTo>
                    <a:pt x="2655265" y="162687"/>
                  </a:lnTo>
                  <a:lnTo>
                    <a:pt x="2654579" y="160147"/>
                  </a:lnTo>
                  <a:lnTo>
                    <a:pt x="2654236" y="158877"/>
                  </a:lnTo>
                  <a:lnTo>
                    <a:pt x="2660065" y="161290"/>
                  </a:lnTo>
                  <a:lnTo>
                    <a:pt x="2664828" y="160147"/>
                  </a:lnTo>
                  <a:lnTo>
                    <a:pt x="2665374" y="158877"/>
                  </a:lnTo>
                  <a:lnTo>
                    <a:pt x="2667558" y="153797"/>
                  </a:lnTo>
                  <a:lnTo>
                    <a:pt x="2673439" y="155067"/>
                  </a:lnTo>
                  <a:lnTo>
                    <a:pt x="2674963" y="155067"/>
                  </a:lnTo>
                  <a:lnTo>
                    <a:pt x="2674442" y="153797"/>
                  </a:lnTo>
                  <a:lnTo>
                    <a:pt x="2674721" y="152527"/>
                  </a:lnTo>
                  <a:lnTo>
                    <a:pt x="2675813" y="153797"/>
                  </a:lnTo>
                  <a:lnTo>
                    <a:pt x="2676169" y="151257"/>
                  </a:lnTo>
                  <a:lnTo>
                    <a:pt x="2676664" y="149987"/>
                  </a:lnTo>
                  <a:lnTo>
                    <a:pt x="2677160" y="148717"/>
                  </a:lnTo>
                  <a:lnTo>
                    <a:pt x="2681808" y="153797"/>
                  </a:lnTo>
                  <a:lnTo>
                    <a:pt x="2681909" y="149987"/>
                  </a:lnTo>
                  <a:lnTo>
                    <a:pt x="2683497" y="148717"/>
                  </a:lnTo>
                  <a:lnTo>
                    <a:pt x="2683472" y="149987"/>
                  </a:lnTo>
                  <a:lnTo>
                    <a:pt x="2683637" y="148717"/>
                  </a:lnTo>
                  <a:lnTo>
                    <a:pt x="2683929" y="148717"/>
                  </a:lnTo>
                  <a:lnTo>
                    <a:pt x="2683954" y="149987"/>
                  </a:lnTo>
                  <a:lnTo>
                    <a:pt x="2685008" y="148717"/>
                  </a:lnTo>
                  <a:lnTo>
                    <a:pt x="2685732" y="148717"/>
                  </a:lnTo>
                  <a:lnTo>
                    <a:pt x="2689288" y="148704"/>
                  </a:lnTo>
                  <a:lnTo>
                    <a:pt x="2690025" y="147447"/>
                  </a:lnTo>
                  <a:lnTo>
                    <a:pt x="2693378" y="14617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16241573" y="7233037"/>
              <a:ext cx="325755" cy="208279"/>
            </a:xfrm>
            <a:custGeom>
              <a:avLst/>
              <a:gdLst/>
              <a:ahLst/>
              <a:cxnLst/>
              <a:rect l="l" t="t" r="r" b="b"/>
              <a:pathLst>
                <a:path w="325755" h="208279">
                  <a:moveTo>
                    <a:pt x="927" y="95135"/>
                  </a:moveTo>
                  <a:lnTo>
                    <a:pt x="177" y="95707"/>
                  </a:lnTo>
                  <a:lnTo>
                    <a:pt x="0" y="96266"/>
                  </a:lnTo>
                  <a:lnTo>
                    <a:pt x="101" y="97497"/>
                  </a:lnTo>
                  <a:lnTo>
                    <a:pt x="596" y="97243"/>
                  </a:lnTo>
                  <a:lnTo>
                    <a:pt x="927" y="95135"/>
                  </a:lnTo>
                  <a:close/>
                </a:path>
                <a:path w="325755" h="208279">
                  <a:moveTo>
                    <a:pt x="4737" y="96685"/>
                  </a:moveTo>
                  <a:lnTo>
                    <a:pt x="4330" y="94767"/>
                  </a:lnTo>
                  <a:lnTo>
                    <a:pt x="3784" y="96799"/>
                  </a:lnTo>
                  <a:lnTo>
                    <a:pt x="3644" y="95961"/>
                  </a:lnTo>
                  <a:lnTo>
                    <a:pt x="3048" y="98386"/>
                  </a:lnTo>
                  <a:lnTo>
                    <a:pt x="2552" y="98628"/>
                  </a:lnTo>
                  <a:lnTo>
                    <a:pt x="2184" y="97726"/>
                  </a:lnTo>
                  <a:lnTo>
                    <a:pt x="2247" y="96964"/>
                  </a:lnTo>
                  <a:lnTo>
                    <a:pt x="2082" y="97497"/>
                  </a:lnTo>
                  <a:lnTo>
                    <a:pt x="1485" y="96507"/>
                  </a:lnTo>
                  <a:lnTo>
                    <a:pt x="1231" y="97840"/>
                  </a:lnTo>
                  <a:lnTo>
                    <a:pt x="1879" y="99441"/>
                  </a:lnTo>
                  <a:lnTo>
                    <a:pt x="2705" y="99491"/>
                  </a:lnTo>
                  <a:lnTo>
                    <a:pt x="3543" y="98120"/>
                  </a:lnTo>
                  <a:lnTo>
                    <a:pt x="3733" y="98577"/>
                  </a:lnTo>
                  <a:lnTo>
                    <a:pt x="3556" y="99136"/>
                  </a:lnTo>
                  <a:lnTo>
                    <a:pt x="3517" y="99529"/>
                  </a:lnTo>
                  <a:lnTo>
                    <a:pt x="4089" y="98488"/>
                  </a:lnTo>
                  <a:lnTo>
                    <a:pt x="4737" y="96685"/>
                  </a:lnTo>
                  <a:close/>
                </a:path>
                <a:path w="325755" h="208279">
                  <a:moveTo>
                    <a:pt x="5397" y="94678"/>
                  </a:moveTo>
                  <a:lnTo>
                    <a:pt x="5219" y="94678"/>
                  </a:lnTo>
                  <a:lnTo>
                    <a:pt x="4991" y="94627"/>
                  </a:lnTo>
                  <a:lnTo>
                    <a:pt x="4876" y="95135"/>
                  </a:lnTo>
                  <a:lnTo>
                    <a:pt x="5397" y="94678"/>
                  </a:lnTo>
                  <a:close/>
                </a:path>
                <a:path w="325755" h="208279">
                  <a:moveTo>
                    <a:pt x="5651" y="94462"/>
                  </a:moveTo>
                  <a:lnTo>
                    <a:pt x="5410" y="94678"/>
                  </a:lnTo>
                  <a:lnTo>
                    <a:pt x="5613" y="94665"/>
                  </a:lnTo>
                  <a:lnTo>
                    <a:pt x="5651" y="94462"/>
                  </a:lnTo>
                  <a:close/>
                </a:path>
                <a:path w="325755" h="208279">
                  <a:moveTo>
                    <a:pt x="5753" y="98298"/>
                  </a:moveTo>
                  <a:lnTo>
                    <a:pt x="5422" y="97980"/>
                  </a:lnTo>
                  <a:lnTo>
                    <a:pt x="5397" y="98298"/>
                  </a:lnTo>
                  <a:lnTo>
                    <a:pt x="5753" y="98298"/>
                  </a:lnTo>
                  <a:close/>
                </a:path>
                <a:path w="325755" h="208279">
                  <a:moveTo>
                    <a:pt x="5892" y="94246"/>
                  </a:moveTo>
                  <a:lnTo>
                    <a:pt x="5676" y="94170"/>
                  </a:lnTo>
                  <a:lnTo>
                    <a:pt x="5676" y="94399"/>
                  </a:lnTo>
                  <a:lnTo>
                    <a:pt x="5892" y="94246"/>
                  </a:lnTo>
                  <a:close/>
                </a:path>
                <a:path w="325755" h="208279">
                  <a:moveTo>
                    <a:pt x="6324" y="95631"/>
                  </a:moveTo>
                  <a:lnTo>
                    <a:pt x="5397" y="96012"/>
                  </a:lnTo>
                  <a:lnTo>
                    <a:pt x="5105" y="97663"/>
                  </a:lnTo>
                  <a:lnTo>
                    <a:pt x="5422" y="97980"/>
                  </a:lnTo>
                  <a:lnTo>
                    <a:pt x="5537" y="96774"/>
                  </a:lnTo>
                  <a:lnTo>
                    <a:pt x="5803" y="96520"/>
                  </a:lnTo>
                  <a:lnTo>
                    <a:pt x="6324" y="95631"/>
                  </a:lnTo>
                  <a:close/>
                </a:path>
                <a:path w="325755" h="208279">
                  <a:moveTo>
                    <a:pt x="6629" y="95123"/>
                  </a:moveTo>
                  <a:lnTo>
                    <a:pt x="6324" y="95631"/>
                  </a:lnTo>
                  <a:lnTo>
                    <a:pt x="6629" y="95504"/>
                  </a:lnTo>
                  <a:lnTo>
                    <a:pt x="6629" y="95123"/>
                  </a:lnTo>
                  <a:close/>
                </a:path>
                <a:path w="325755" h="208279">
                  <a:moveTo>
                    <a:pt x="7137" y="97282"/>
                  </a:moveTo>
                  <a:lnTo>
                    <a:pt x="6896" y="96354"/>
                  </a:lnTo>
                  <a:lnTo>
                    <a:pt x="7061" y="97282"/>
                  </a:lnTo>
                  <a:close/>
                </a:path>
                <a:path w="325755" h="208279">
                  <a:moveTo>
                    <a:pt x="7924" y="94869"/>
                  </a:moveTo>
                  <a:lnTo>
                    <a:pt x="6946" y="95377"/>
                  </a:lnTo>
                  <a:lnTo>
                    <a:pt x="6705" y="95465"/>
                  </a:lnTo>
                  <a:lnTo>
                    <a:pt x="6870" y="96266"/>
                  </a:lnTo>
                  <a:lnTo>
                    <a:pt x="7620" y="95631"/>
                  </a:lnTo>
                  <a:lnTo>
                    <a:pt x="7924" y="94869"/>
                  </a:lnTo>
                  <a:close/>
                </a:path>
                <a:path w="325755" h="208279">
                  <a:moveTo>
                    <a:pt x="9639" y="94996"/>
                  </a:moveTo>
                  <a:lnTo>
                    <a:pt x="8813" y="95504"/>
                  </a:lnTo>
                  <a:lnTo>
                    <a:pt x="8001" y="96647"/>
                  </a:lnTo>
                  <a:lnTo>
                    <a:pt x="7137" y="97282"/>
                  </a:lnTo>
                  <a:lnTo>
                    <a:pt x="7086" y="97663"/>
                  </a:lnTo>
                  <a:lnTo>
                    <a:pt x="6680" y="97917"/>
                  </a:lnTo>
                  <a:lnTo>
                    <a:pt x="6565" y="98552"/>
                  </a:lnTo>
                  <a:lnTo>
                    <a:pt x="7188" y="101727"/>
                  </a:lnTo>
                  <a:lnTo>
                    <a:pt x="8978" y="97409"/>
                  </a:lnTo>
                  <a:lnTo>
                    <a:pt x="9321" y="95631"/>
                  </a:lnTo>
                  <a:lnTo>
                    <a:pt x="9639" y="94996"/>
                  </a:lnTo>
                  <a:close/>
                </a:path>
                <a:path w="325755" h="208279">
                  <a:moveTo>
                    <a:pt x="9944" y="98298"/>
                  </a:moveTo>
                  <a:lnTo>
                    <a:pt x="9855" y="97586"/>
                  </a:lnTo>
                  <a:lnTo>
                    <a:pt x="8978" y="97409"/>
                  </a:lnTo>
                  <a:lnTo>
                    <a:pt x="9944" y="98298"/>
                  </a:lnTo>
                  <a:close/>
                </a:path>
                <a:path w="325755" h="208279">
                  <a:moveTo>
                    <a:pt x="10058" y="94310"/>
                  </a:moveTo>
                  <a:lnTo>
                    <a:pt x="9893" y="94424"/>
                  </a:lnTo>
                  <a:lnTo>
                    <a:pt x="9766" y="94615"/>
                  </a:lnTo>
                  <a:lnTo>
                    <a:pt x="9639" y="94869"/>
                  </a:lnTo>
                  <a:lnTo>
                    <a:pt x="9779" y="94780"/>
                  </a:lnTo>
                  <a:lnTo>
                    <a:pt x="9906" y="94691"/>
                  </a:lnTo>
                  <a:lnTo>
                    <a:pt x="10045" y="94640"/>
                  </a:lnTo>
                  <a:lnTo>
                    <a:pt x="10058" y="94310"/>
                  </a:lnTo>
                  <a:close/>
                </a:path>
                <a:path w="325755" h="208279">
                  <a:moveTo>
                    <a:pt x="10325" y="94551"/>
                  </a:moveTo>
                  <a:lnTo>
                    <a:pt x="10045" y="94653"/>
                  </a:lnTo>
                  <a:lnTo>
                    <a:pt x="10020" y="94907"/>
                  </a:lnTo>
                  <a:lnTo>
                    <a:pt x="10020" y="95148"/>
                  </a:lnTo>
                  <a:lnTo>
                    <a:pt x="10096" y="95313"/>
                  </a:lnTo>
                  <a:lnTo>
                    <a:pt x="10134" y="94856"/>
                  </a:lnTo>
                  <a:lnTo>
                    <a:pt x="10198" y="94640"/>
                  </a:lnTo>
                  <a:lnTo>
                    <a:pt x="10325" y="94551"/>
                  </a:lnTo>
                  <a:close/>
                </a:path>
                <a:path w="325755" h="208279">
                  <a:moveTo>
                    <a:pt x="10731" y="94513"/>
                  </a:moveTo>
                  <a:lnTo>
                    <a:pt x="10553" y="94462"/>
                  </a:lnTo>
                  <a:lnTo>
                    <a:pt x="10426" y="94475"/>
                  </a:lnTo>
                  <a:lnTo>
                    <a:pt x="10604" y="94500"/>
                  </a:lnTo>
                  <a:lnTo>
                    <a:pt x="10731" y="94513"/>
                  </a:lnTo>
                  <a:close/>
                </a:path>
                <a:path w="325755" h="208279">
                  <a:moveTo>
                    <a:pt x="12166" y="94272"/>
                  </a:moveTo>
                  <a:lnTo>
                    <a:pt x="12115" y="94411"/>
                  </a:lnTo>
                  <a:lnTo>
                    <a:pt x="12103" y="94627"/>
                  </a:lnTo>
                  <a:lnTo>
                    <a:pt x="12103" y="94919"/>
                  </a:lnTo>
                  <a:lnTo>
                    <a:pt x="12166" y="94272"/>
                  </a:lnTo>
                  <a:close/>
                </a:path>
                <a:path w="325755" h="208279">
                  <a:moveTo>
                    <a:pt x="12331" y="93675"/>
                  </a:moveTo>
                  <a:lnTo>
                    <a:pt x="12204" y="93764"/>
                  </a:lnTo>
                  <a:lnTo>
                    <a:pt x="12153" y="94272"/>
                  </a:lnTo>
                  <a:lnTo>
                    <a:pt x="12331" y="93675"/>
                  </a:lnTo>
                  <a:close/>
                </a:path>
                <a:path w="325755" h="208279">
                  <a:moveTo>
                    <a:pt x="13982" y="94691"/>
                  </a:moveTo>
                  <a:lnTo>
                    <a:pt x="13512" y="94551"/>
                  </a:lnTo>
                  <a:lnTo>
                    <a:pt x="12814" y="93332"/>
                  </a:lnTo>
                  <a:lnTo>
                    <a:pt x="12534" y="93535"/>
                  </a:lnTo>
                  <a:lnTo>
                    <a:pt x="13576" y="95783"/>
                  </a:lnTo>
                  <a:lnTo>
                    <a:pt x="13982" y="94691"/>
                  </a:lnTo>
                  <a:close/>
                </a:path>
                <a:path w="325755" h="208279">
                  <a:moveTo>
                    <a:pt x="20662" y="100584"/>
                  </a:moveTo>
                  <a:lnTo>
                    <a:pt x="19977" y="100939"/>
                  </a:lnTo>
                  <a:lnTo>
                    <a:pt x="19850" y="101854"/>
                  </a:lnTo>
                  <a:lnTo>
                    <a:pt x="20662" y="100584"/>
                  </a:lnTo>
                  <a:close/>
                </a:path>
                <a:path w="325755" h="208279">
                  <a:moveTo>
                    <a:pt x="21259" y="103606"/>
                  </a:moveTo>
                  <a:lnTo>
                    <a:pt x="20701" y="102336"/>
                  </a:lnTo>
                  <a:lnTo>
                    <a:pt x="20053" y="102285"/>
                  </a:lnTo>
                  <a:lnTo>
                    <a:pt x="21069" y="103657"/>
                  </a:lnTo>
                  <a:lnTo>
                    <a:pt x="21259" y="103606"/>
                  </a:lnTo>
                  <a:close/>
                </a:path>
                <a:path w="325755" h="208279">
                  <a:moveTo>
                    <a:pt x="22161" y="102476"/>
                  </a:moveTo>
                  <a:lnTo>
                    <a:pt x="20548" y="102006"/>
                  </a:lnTo>
                  <a:lnTo>
                    <a:pt x="20701" y="102336"/>
                  </a:lnTo>
                  <a:lnTo>
                    <a:pt x="22161" y="102476"/>
                  </a:lnTo>
                  <a:close/>
                </a:path>
                <a:path w="325755" h="208279">
                  <a:moveTo>
                    <a:pt x="22212" y="93218"/>
                  </a:moveTo>
                  <a:lnTo>
                    <a:pt x="21247" y="93726"/>
                  </a:lnTo>
                  <a:lnTo>
                    <a:pt x="22148" y="94094"/>
                  </a:lnTo>
                  <a:lnTo>
                    <a:pt x="22212" y="93218"/>
                  </a:lnTo>
                  <a:close/>
                </a:path>
                <a:path w="325755" h="208279">
                  <a:moveTo>
                    <a:pt x="22479" y="94234"/>
                  </a:moveTo>
                  <a:lnTo>
                    <a:pt x="22148" y="94094"/>
                  </a:lnTo>
                  <a:lnTo>
                    <a:pt x="22098" y="94742"/>
                  </a:lnTo>
                  <a:lnTo>
                    <a:pt x="22466" y="94488"/>
                  </a:lnTo>
                  <a:lnTo>
                    <a:pt x="22479" y="94234"/>
                  </a:lnTo>
                  <a:close/>
                </a:path>
                <a:path w="325755" h="208279">
                  <a:moveTo>
                    <a:pt x="22631" y="105791"/>
                  </a:moveTo>
                  <a:lnTo>
                    <a:pt x="21069" y="103657"/>
                  </a:lnTo>
                  <a:lnTo>
                    <a:pt x="20535" y="103797"/>
                  </a:lnTo>
                  <a:lnTo>
                    <a:pt x="22631" y="105791"/>
                  </a:lnTo>
                  <a:close/>
                </a:path>
                <a:path w="325755" h="208279">
                  <a:moveTo>
                    <a:pt x="23317" y="100507"/>
                  </a:moveTo>
                  <a:lnTo>
                    <a:pt x="23253" y="99961"/>
                  </a:lnTo>
                  <a:lnTo>
                    <a:pt x="22402" y="100838"/>
                  </a:lnTo>
                  <a:lnTo>
                    <a:pt x="23317" y="100507"/>
                  </a:lnTo>
                  <a:close/>
                </a:path>
                <a:path w="325755" h="208279">
                  <a:moveTo>
                    <a:pt x="23622" y="100393"/>
                  </a:moveTo>
                  <a:lnTo>
                    <a:pt x="23469" y="100457"/>
                  </a:lnTo>
                  <a:lnTo>
                    <a:pt x="23368" y="100838"/>
                  </a:lnTo>
                  <a:lnTo>
                    <a:pt x="23482" y="101854"/>
                  </a:lnTo>
                  <a:lnTo>
                    <a:pt x="23609" y="101320"/>
                  </a:lnTo>
                  <a:lnTo>
                    <a:pt x="23622" y="100393"/>
                  </a:lnTo>
                  <a:close/>
                </a:path>
                <a:path w="325755" h="208279">
                  <a:moveTo>
                    <a:pt x="26174" y="94411"/>
                  </a:moveTo>
                  <a:lnTo>
                    <a:pt x="26136" y="94932"/>
                  </a:lnTo>
                  <a:lnTo>
                    <a:pt x="26162" y="94729"/>
                  </a:lnTo>
                  <a:lnTo>
                    <a:pt x="26174" y="94411"/>
                  </a:lnTo>
                  <a:close/>
                </a:path>
                <a:path w="325755" h="208279">
                  <a:moveTo>
                    <a:pt x="27825" y="103746"/>
                  </a:moveTo>
                  <a:lnTo>
                    <a:pt x="27165" y="103187"/>
                  </a:lnTo>
                  <a:lnTo>
                    <a:pt x="26314" y="103555"/>
                  </a:lnTo>
                  <a:lnTo>
                    <a:pt x="27228" y="104178"/>
                  </a:lnTo>
                  <a:lnTo>
                    <a:pt x="27190" y="104571"/>
                  </a:lnTo>
                  <a:lnTo>
                    <a:pt x="27698" y="103911"/>
                  </a:lnTo>
                  <a:lnTo>
                    <a:pt x="27825" y="103746"/>
                  </a:lnTo>
                  <a:close/>
                </a:path>
                <a:path w="325755" h="208279">
                  <a:moveTo>
                    <a:pt x="29019" y="101485"/>
                  </a:moveTo>
                  <a:lnTo>
                    <a:pt x="28930" y="102222"/>
                  </a:lnTo>
                  <a:lnTo>
                    <a:pt x="28790" y="102577"/>
                  </a:lnTo>
                  <a:lnTo>
                    <a:pt x="28587" y="102730"/>
                  </a:lnTo>
                  <a:lnTo>
                    <a:pt x="28600" y="103073"/>
                  </a:lnTo>
                  <a:lnTo>
                    <a:pt x="28651" y="103479"/>
                  </a:lnTo>
                  <a:lnTo>
                    <a:pt x="28752" y="103987"/>
                  </a:lnTo>
                  <a:lnTo>
                    <a:pt x="28981" y="104051"/>
                  </a:lnTo>
                  <a:lnTo>
                    <a:pt x="28981" y="102273"/>
                  </a:lnTo>
                  <a:lnTo>
                    <a:pt x="29019" y="101485"/>
                  </a:lnTo>
                  <a:close/>
                </a:path>
                <a:path w="325755" h="208279">
                  <a:moveTo>
                    <a:pt x="30899" y="95008"/>
                  </a:moveTo>
                  <a:lnTo>
                    <a:pt x="29997" y="94437"/>
                  </a:lnTo>
                  <a:lnTo>
                    <a:pt x="30391" y="94780"/>
                  </a:lnTo>
                  <a:lnTo>
                    <a:pt x="30670" y="94932"/>
                  </a:lnTo>
                  <a:lnTo>
                    <a:pt x="30899" y="95008"/>
                  </a:lnTo>
                  <a:close/>
                </a:path>
                <a:path w="325755" h="208279">
                  <a:moveTo>
                    <a:pt x="37007" y="95059"/>
                  </a:moveTo>
                  <a:lnTo>
                    <a:pt x="36969" y="94907"/>
                  </a:lnTo>
                  <a:lnTo>
                    <a:pt x="36906" y="94754"/>
                  </a:lnTo>
                  <a:lnTo>
                    <a:pt x="36791" y="94615"/>
                  </a:lnTo>
                  <a:lnTo>
                    <a:pt x="36804" y="94742"/>
                  </a:lnTo>
                  <a:lnTo>
                    <a:pt x="36906" y="94881"/>
                  </a:lnTo>
                  <a:lnTo>
                    <a:pt x="37007" y="95059"/>
                  </a:lnTo>
                  <a:close/>
                </a:path>
                <a:path w="325755" h="208279">
                  <a:moveTo>
                    <a:pt x="43573" y="96685"/>
                  </a:moveTo>
                  <a:lnTo>
                    <a:pt x="42506" y="97536"/>
                  </a:lnTo>
                  <a:lnTo>
                    <a:pt x="42494" y="97663"/>
                  </a:lnTo>
                  <a:lnTo>
                    <a:pt x="43091" y="98425"/>
                  </a:lnTo>
                  <a:lnTo>
                    <a:pt x="43573" y="96685"/>
                  </a:lnTo>
                  <a:close/>
                </a:path>
                <a:path w="325755" h="208279">
                  <a:moveTo>
                    <a:pt x="43649" y="102235"/>
                  </a:moveTo>
                  <a:lnTo>
                    <a:pt x="43611" y="101219"/>
                  </a:lnTo>
                  <a:lnTo>
                    <a:pt x="43535" y="100584"/>
                  </a:lnTo>
                  <a:lnTo>
                    <a:pt x="43459" y="100457"/>
                  </a:lnTo>
                  <a:lnTo>
                    <a:pt x="43180" y="99949"/>
                  </a:lnTo>
                  <a:lnTo>
                    <a:pt x="42887" y="99441"/>
                  </a:lnTo>
                  <a:lnTo>
                    <a:pt x="42240" y="98298"/>
                  </a:lnTo>
                  <a:lnTo>
                    <a:pt x="42037" y="97917"/>
                  </a:lnTo>
                  <a:lnTo>
                    <a:pt x="42354" y="97663"/>
                  </a:lnTo>
                  <a:lnTo>
                    <a:pt x="42291" y="97409"/>
                  </a:lnTo>
                  <a:lnTo>
                    <a:pt x="40805" y="95504"/>
                  </a:lnTo>
                  <a:lnTo>
                    <a:pt x="40005" y="94488"/>
                  </a:lnTo>
                  <a:lnTo>
                    <a:pt x="40335" y="94488"/>
                  </a:lnTo>
                  <a:lnTo>
                    <a:pt x="40741" y="93726"/>
                  </a:lnTo>
                  <a:lnTo>
                    <a:pt x="40474" y="93726"/>
                  </a:lnTo>
                  <a:lnTo>
                    <a:pt x="38176" y="94615"/>
                  </a:lnTo>
                  <a:lnTo>
                    <a:pt x="38468" y="96139"/>
                  </a:lnTo>
                  <a:lnTo>
                    <a:pt x="38569" y="95504"/>
                  </a:lnTo>
                  <a:lnTo>
                    <a:pt x="38912" y="96189"/>
                  </a:lnTo>
                  <a:lnTo>
                    <a:pt x="39014" y="97078"/>
                  </a:lnTo>
                  <a:lnTo>
                    <a:pt x="38887" y="97536"/>
                  </a:lnTo>
                  <a:lnTo>
                    <a:pt x="38277" y="98171"/>
                  </a:lnTo>
                  <a:lnTo>
                    <a:pt x="37693" y="98298"/>
                  </a:lnTo>
                  <a:lnTo>
                    <a:pt x="38557" y="97409"/>
                  </a:lnTo>
                  <a:lnTo>
                    <a:pt x="38468" y="97028"/>
                  </a:lnTo>
                  <a:lnTo>
                    <a:pt x="38049" y="96520"/>
                  </a:lnTo>
                  <a:lnTo>
                    <a:pt x="37515" y="95885"/>
                  </a:lnTo>
                  <a:lnTo>
                    <a:pt x="37007" y="95123"/>
                  </a:lnTo>
                  <a:lnTo>
                    <a:pt x="37058" y="96520"/>
                  </a:lnTo>
                  <a:lnTo>
                    <a:pt x="35648" y="93980"/>
                  </a:lnTo>
                  <a:lnTo>
                    <a:pt x="37045" y="99441"/>
                  </a:lnTo>
                  <a:lnTo>
                    <a:pt x="36080" y="98552"/>
                  </a:lnTo>
                  <a:lnTo>
                    <a:pt x="35242" y="97790"/>
                  </a:lnTo>
                  <a:lnTo>
                    <a:pt x="35293" y="97028"/>
                  </a:lnTo>
                  <a:lnTo>
                    <a:pt x="34683" y="97536"/>
                  </a:lnTo>
                  <a:lnTo>
                    <a:pt x="34175" y="98552"/>
                  </a:lnTo>
                  <a:lnTo>
                    <a:pt x="33477" y="98298"/>
                  </a:lnTo>
                  <a:lnTo>
                    <a:pt x="33083" y="96647"/>
                  </a:lnTo>
                  <a:lnTo>
                    <a:pt x="34099" y="97536"/>
                  </a:lnTo>
                  <a:lnTo>
                    <a:pt x="34074" y="96647"/>
                  </a:lnTo>
                  <a:lnTo>
                    <a:pt x="34048" y="96139"/>
                  </a:lnTo>
                  <a:lnTo>
                    <a:pt x="33134" y="96266"/>
                  </a:lnTo>
                  <a:lnTo>
                    <a:pt x="32372" y="99441"/>
                  </a:lnTo>
                  <a:lnTo>
                    <a:pt x="32296" y="99314"/>
                  </a:lnTo>
                  <a:lnTo>
                    <a:pt x="31508" y="97980"/>
                  </a:lnTo>
                  <a:lnTo>
                    <a:pt x="31597" y="97536"/>
                  </a:lnTo>
                  <a:lnTo>
                    <a:pt x="31775" y="97282"/>
                  </a:lnTo>
                  <a:lnTo>
                    <a:pt x="32372" y="97282"/>
                  </a:lnTo>
                  <a:lnTo>
                    <a:pt x="32651" y="96901"/>
                  </a:lnTo>
                  <a:lnTo>
                    <a:pt x="32524" y="96380"/>
                  </a:lnTo>
                  <a:lnTo>
                    <a:pt x="31965" y="95377"/>
                  </a:lnTo>
                  <a:lnTo>
                    <a:pt x="31686" y="94869"/>
                  </a:lnTo>
                  <a:lnTo>
                    <a:pt x="31610" y="95377"/>
                  </a:lnTo>
                  <a:lnTo>
                    <a:pt x="30886" y="95123"/>
                  </a:lnTo>
                  <a:lnTo>
                    <a:pt x="29324" y="94361"/>
                  </a:lnTo>
                  <a:lnTo>
                    <a:pt x="29641" y="94742"/>
                  </a:lnTo>
                  <a:lnTo>
                    <a:pt x="29692" y="95123"/>
                  </a:lnTo>
                  <a:lnTo>
                    <a:pt x="28790" y="99314"/>
                  </a:lnTo>
                  <a:lnTo>
                    <a:pt x="28689" y="99060"/>
                  </a:lnTo>
                  <a:lnTo>
                    <a:pt x="27419" y="95885"/>
                  </a:lnTo>
                  <a:lnTo>
                    <a:pt x="27368" y="95758"/>
                  </a:lnTo>
                  <a:lnTo>
                    <a:pt x="27317" y="95885"/>
                  </a:lnTo>
                  <a:lnTo>
                    <a:pt x="27254" y="96012"/>
                  </a:lnTo>
                  <a:lnTo>
                    <a:pt x="26708" y="97155"/>
                  </a:lnTo>
                  <a:lnTo>
                    <a:pt x="27279" y="95935"/>
                  </a:lnTo>
                  <a:lnTo>
                    <a:pt x="26098" y="97155"/>
                  </a:lnTo>
                  <a:lnTo>
                    <a:pt x="26111" y="95250"/>
                  </a:lnTo>
                  <a:lnTo>
                    <a:pt x="25692" y="94742"/>
                  </a:lnTo>
                  <a:lnTo>
                    <a:pt x="25120" y="94284"/>
                  </a:lnTo>
                  <a:lnTo>
                    <a:pt x="25184" y="93599"/>
                  </a:lnTo>
                  <a:lnTo>
                    <a:pt x="24511" y="95250"/>
                  </a:lnTo>
                  <a:lnTo>
                    <a:pt x="24396" y="94742"/>
                  </a:lnTo>
                  <a:lnTo>
                    <a:pt x="23876" y="92456"/>
                  </a:lnTo>
                  <a:lnTo>
                    <a:pt x="22910" y="94742"/>
                  </a:lnTo>
                  <a:lnTo>
                    <a:pt x="22834" y="94234"/>
                  </a:lnTo>
                  <a:lnTo>
                    <a:pt x="22466" y="94488"/>
                  </a:lnTo>
                  <a:lnTo>
                    <a:pt x="22352" y="95250"/>
                  </a:lnTo>
                  <a:lnTo>
                    <a:pt x="21005" y="97282"/>
                  </a:lnTo>
                  <a:lnTo>
                    <a:pt x="18770" y="92583"/>
                  </a:lnTo>
                  <a:lnTo>
                    <a:pt x="16713" y="95631"/>
                  </a:lnTo>
                  <a:lnTo>
                    <a:pt x="14859" y="96774"/>
                  </a:lnTo>
                  <a:lnTo>
                    <a:pt x="14579" y="98933"/>
                  </a:lnTo>
                  <a:lnTo>
                    <a:pt x="12852" y="99949"/>
                  </a:lnTo>
                  <a:lnTo>
                    <a:pt x="12674" y="99695"/>
                  </a:lnTo>
                  <a:lnTo>
                    <a:pt x="12280" y="99148"/>
                  </a:lnTo>
                  <a:lnTo>
                    <a:pt x="12331" y="98933"/>
                  </a:lnTo>
                  <a:lnTo>
                    <a:pt x="13068" y="98044"/>
                  </a:lnTo>
                  <a:lnTo>
                    <a:pt x="13284" y="97790"/>
                  </a:lnTo>
                  <a:lnTo>
                    <a:pt x="12293" y="96901"/>
                  </a:lnTo>
                  <a:lnTo>
                    <a:pt x="11569" y="97028"/>
                  </a:lnTo>
                  <a:lnTo>
                    <a:pt x="10693" y="97790"/>
                  </a:lnTo>
                  <a:lnTo>
                    <a:pt x="10795" y="97409"/>
                  </a:lnTo>
                  <a:lnTo>
                    <a:pt x="10706" y="96774"/>
                  </a:lnTo>
                  <a:lnTo>
                    <a:pt x="10375" y="96012"/>
                  </a:lnTo>
                  <a:lnTo>
                    <a:pt x="9855" y="96189"/>
                  </a:lnTo>
                  <a:lnTo>
                    <a:pt x="9766" y="97028"/>
                  </a:lnTo>
                  <a:lnTo>
                    <a:pt x="9893" y="97586"/>
                  </a:lnTo>
                  <a:lnTo>
                    <a:pt x="10236" y="97663"/>
                  </a:lnTo>
                  <a:lnTo>
                    <a:pt x="9779" y="100330"/>
                  </a:lnTo>
                  <a:lnTo>
                    <a:pt x="11023" y="98044"/>
                  </a:lnTo>
                  <a:lnTo>
                    <a:pt x="11315" y="98679"/>
                  </a:lnTo>
                  <a:lnTo>
                    <a:pt x="11544" y="100203"/>
                  </a:lnTo>
                  <a:lnTo>
                    <a:pt x="11125" y="100457"/>
                  </a:lnTo>
                  <a:lnTo>
                    <a:pt x="11010" y="100711"/>
                  </a:lnTo>
                  <a:lnTo>
                    <a:pt x="11861" y="101854"/>
                  </a:lnTo>
                  <a:lnTo>
                    <a:pt x="11696" y="99695"/>
                  </a:lnTo>
                  <a:lnTo>
                    <a:pt x="12407" y="100901"/>
                  </a:lnTo>
                  <a:lnTo>
                    <a:pt x="12496" y="101600"/>
                  </a:lnTo>
                  <a:lnTo>
                    <a:pt x="13360" y="100711"/>
                  </a:lnTo>
                  <a:lnTo>
                    <a:pt x="13246" y="101473"/>
                  </a:lnTo>
                  <a:lnTo>
                    <a:pt x="13563" y="102616"/>
                  </a:lnTo>
                  <a:lnTo>
                    <a:pt x="13004" y="102235"/>
                  </a:lnTo>
                  <a:lnTo>
                    <a:pt x="14655" y="103759"/>
                  </a:lnTo>
                  <a:lnTo>
                    <a:pt x="14935" y="102616"/>
                  </a:lnTo>
                  <a:lnTo>
                    <a:pt x="15392" y="100711"/>
                  </a:lnTo>
                  <a:lnTo>
                    <a:pt x="15519" y="100203"/>
                  </a:lnTo>
                  <a:lnTo>
                    <a:pt x="16192" y="102235"/>
                  </a:lnTo>
                  <a:lnTo>
                    <a:pt x="16052" y="102362"/>
                  </a:lnTo>
                  <a:lnTo>
                    <a:pt x="18237" y="101346"/>
                  </a:lnTo>
                  <a:lnTo>
                    <a:pt x="16268" y="100355"/>
                  </a:lnTo>
                  <a:lnTo>
                    <a:pt x="16294" y="100203"/>
                  </a:lnTo>
                  <a:lnTo>
                    <a:pt x="16471" y="99949"/>
                  </a:lnTo>
                  <a:lnTo>
                    <a:pt x="17792" y="98044"/>
                  </a:lnTo>
                  <a:lnTo>
                    <a:pt x="19075" y="102870"/>
                  </a:lnTo>
                  <a:lnTo>
                    <a:pt x="19227" y="100838"/>
                  </a:lnTo>
                  <a:lnTo>
                    <a:pt x="19710" y="101015"/>
                  </a:lnTo>
                  <a:lnTo>
                    <a:pt x="19773" y="100838"/>
                  </a:lnTo>
                  <a:lnTo>
                    <a:pt x="20129" y="99822"/>
                  </a:lnTo>
                  <a:lnTo>
                    <a:pt x="20662" y="100584"/>
                  </a:lnTo>
                  <a:lnTo>
                    <a:pt x="21285" y="101473"/>
                  </a:lnTo>
                  <a:lnTo>
                    <a:pt x="22415" y="99822"/>
                  </a:lnTo>
                  <a:lnTo>
                    <a:pt x="23114" y="98806"/>
                  </a:lnTo>
                  <a:lnTo>
                    <a:pt x="23253" y="99961"/>
                  </a:lnTo>
                  <a:lnTo>
                    <a:pt x="23520" y="99695"/>
                  </a:lnTo>
                  <a:lnTo>
                    <a:pt x="23622" y="100393"/>
                  </a:lnTo>
                  <a:lnTo>
                    <a:pt x="23825" y="100330"/>
                  </a:lnTo>
                  <a:lnTo>
                    <a:pt x="23774" y="101473"/>
                  </a:lnTo>
                  <a:lnTo>
                    <a:pt x="24003" y="102997"/>
                  </a:lnTo>
                  <a:lnTo>
                    <a:pt x="24574" y="100330"/>
                  </a:lnTo>
                  <a:lnTo>
                    <a:pt x="24714" y="99695"/>
                  </a:lnTo>
                  <a:lnTo>
                    <a:pt x="24853" y="99060"/>
                  </a:lnTo>
                  <a:lnTo>
                    <a:pt x="25742" y="100330"/>
                  </a:lnTo>
                  <a:lnTo>
                    <a:pt x="25819" y="101320"/>
                  </a:lnTo>
                  <a:lnTo>
                    <a:pt x="25692" y="102235"/>
                  </a:lnTo>
                  <a:lnTo>
                    <a:pt x="24688" y="101473"/>
                  </a:lnTo>
                  <a:lnTo>
                    <a:pt x="25781" y="102870"/>
                  </a:lnTo>
                  <a:lnTo>
                    <a:pt x="25882" y="102235"/>
                  </a:lnTo>
                  <a:lnTo>
                    <a:pt x="26238" y="99949"/>
                  </a:lnTo>
                  <a:lnTo>
                    <a:pt x="27762" y="103378"/>
                  </a:lnTo>
                  <a:lnTo>
                    <a:pt x="28587" y="102743"/>
                  </a:lnTo>
                  <a:lnTo>
                    <a:pt x="28511" y="100457"/>
                  </a:lnTo>
                  <a:lnTo>
                    <a:pt x="30378" y="101727"/>
                  </a:lnTo>
                  <a:lnTo>
                    <a:pt x="31762" y="100838"/>
                  </a:lnTo>
                  <a:lnTo>
                    <a:pt x="31711" y="101727"/>
                  </a:lnTo>
                  <a:lnTo>
                    <a:pt x="34505" y="101981"/>
                  </a:lnTo>
                  <a:lnTo>
                    <a:pt x="35890" y="102743"/>
                  </a:lnTo>
                  <a:lnTo>
                    <a:pt x="35979" y="100838"/>
                  </a:lnTo>
                  <a:lnTo>
                    <a:pt x="37376" y="101219"/>
                  </a:lnTo>
                  <a:lnTo>
                    <a:pt x="37947" y="100838"/>
                  </a:lnTo>
                  <a:lnTo>
                    <a:pt x="38328" y="100584"/>
                  </a:lnTo>
                  <a:lnTo>
                    <a:pt x="38354" y="102108"/>
                  </a:lnTo>
                  <a:lnTo>
                    <a:pt x="38239" y="102616"/>
                  </a:lnTo>
                  <a:lnTo>
                    <a:pt x="37744" y="103251"/>
                  </a:lnTo>
                  <a:lnTo>
                    <a:pt x="38671" y="103136"/>
                  </a:lnTo>
                  <a:lnTo>
                    <a:pt x="38646" y="103327"/>
                  </a:lnTo>
                  <a:lnTo>
                    <a:pt x="38595" y="103632"/>
                  </a:lnTo>
                  <a:lnTo>
                    <a:pt x="38544" y="103949"/>
                  </a:lnTo>
                  <a:lnTo>
                    <a:pt x="38925" y="103073"/>
                  </a:lnTo>
                  <a:lnTo>
                    <a:pt x="38684" y="103098"/>
                  </a:lnTo>
                  <a:lnTo>
                    <a:pt x="38862" y="102362"/>
                  </a:lnTo>
                  <a:lnTo>
                    <a:pt x="39116" y="101981"/>
                  </a:lnTo>
                  <a:lnTo>
                    <a:pt x="39712" y="101727"/>
                  </a:lnTo>
                  <a:lnTo>
                    <a:pt x="39585" y="103378"/>
                  </a:lnTo>
                  <a:lnTo>
                    <a:pt x="40830" y="103251"/>
                  </a:lnTo>
                  <a:lnTo>
                    <a:pt x="41681" y="101727"/>
                  </a:lnTo>
                  <a:lnTo>
                    <a:pt x="41960" y="101219"/>
                  </a:lnTo>
                  <a:lnTo>
                    <a:pt x="43649" y="102235"/>
                  </a:lnTo>
                  <a:close/>
                </a:path>
                <a:path w="325755" h="208279">
                  <a:moveTo>
                    <a:pt x="43903" y="98818"/>
                  </a:moveTo>
                  <a:lnTo>
                    <a:pt x="43649" y="99314"/>
                  </a:lnTo>
                  <a:lnTo>
                    <a:pt x="43840" y="99148"/>
                  </a:lnTo>
                  <a:lnTo>
                    <a:pt x="43903" y="98818"/>
                  </a:lnTo>
                  <a:close/>
                </a:path>
                <a:path w="325755" h="208279">
                  <a:moveTo>
                    <a:pt x="44208" y="99314"/>
                  </a:moveTo>
                  <a:lnTo>
                    <a:pt x="44018" y="99314"/>
                  </a:lnTo>
                  <a:lnTo>
                    <a:pt x="44107" y="99593"/>
                  </a:lnTo>
                  <a:lnTo>
                    <a:pt x="44208" y="99314"/>
                  </a:lnTo>
                  <a:close/>
                </a:path>
                <a:path w="325755" h="208279">
                  <a:moveTo>
                    <a:pt x="44450" y="101041"/>
                  </a:moveTo>
                  <a:lnTo>
                    <a:pt x="44323" y="100393"/>
                  </a:lnTo>
                  <a:lnTo>
                    <a:pt x="44107" y="99593"/>
                  </a:lnTo>
                  <a:lnTo>
                    <a:pt x="43764" y="100584"/>
                  </a:lnTo>
                  <a:lnTo>
                    <a:pt x="44450" y="101041"/>
                  </a:lnTo>
                  <a:close/>
                </a:path>
                <a:path w="325755" h="208279">
                  <a:moveTo>
                    <a:pt x="44958" y="101320"/>
                  </a:moveTo>
                  <a:lnTo>
                    <a:pt x="44564" y="100711"/>
                  </a:lnTo>
                  <a:lnTo>
                    <a:pt x="44526" y="101092"/>
                  </a:lnTo>
                  <a:lnTo>
                    <a:pt x="44373" y="101219"/>
                  </a:lnTo>
                  <a:lnTo>
                    <a:pt x="44958" y="101320"/>
                  </a:lnTo>
                  <a:close/>
                </a:path>
                <a:path w="325755" h="208279">
                  <a:moveTo>
                    <a:pt x="46393" y="103543"/>
                  </a:moveTo>
                  <a:lnTo>
                    <a:pt x="46380" y="103314"/>
                  </a:lnTo>
                  <a:lnTo>
                    <a:pt x="46316" y="103111"/>
                  </a:lnTo>
                  <a:lnTo>
                    <a:pt x="46240" y="102920"/>
                  </a:lnTo>
                  <a:lnTo>
                    <a:pt x="46278" y="103174"/>
                  </a:lnTo>
                  <a:lnTo>
                    <a:pt x="46329" y="103416"/>
                  </a:lnTo>
                  <a:lnTo>
                    <a:pt x="46393" y="103543"/>
                  </a:lnTo>
                  <a:close/>
                </a:path>
                <a:path w="325755" h="208279">
                  <a:moveTo>
                    <a:pt x="51689" y="100063"/>
                  </a:moveTo>
                  <a:close/>
                </a:path>
                <a:path w="325755" h="208279">
                  <a:moveTo>
                    <a:pt x="52031" y="100279"/>
                  </a:moveTo>
                  <a:lnTo>
                    <a:pt x="51689" y="100063"/>
                  </a:lnTo>
                  <a:lnTo>
                    <a:pt x="51803" y="100190"/>
                  </a:lnTo>
                  <a:lnTo>
                    <a:pt x="52031" y="100279"/>
                  </a:lnTo>
                  <a:close/>
                </a:path>
                <a:path w="325755" h="208279">
                  <a:moveTo>
                    <a:pt x="52882" y="100177"/>
                  </a:moveTo>
                  <a:lnTo>
                    <a:pt x="52425" y="100393"/>
                  </a:lnTo>
                  <a:lnTo>
                    <a:pt x="52031" y="100279"/>
                  </a:lnTo>
                  <a:lnTo>
                    <a:pt x="52882" y="100863"/>
                  </a:lnTo>
                  <a:lnTo>
                    <a:pt x="52882" y="100177"/>
                  </a:lnTo>
                  <a:close/>
                </a:path>
                <a:path w="325755" h="208279">
                  <a:moveTo>
                    <a:pt x="57950" y="92202"/>
                  </a:moveTo>
                  <a:lnTo>
                    <a:pt x="57937" y="91821"/>
                  </a:lnTo>
                  <a:lnTo>
                    <a:pt x="57899" y="92202"/>
                  </a:lnTo>
                  <a:close/>
                </a:path>
                <a:path w="325755" h="208279">
                  <a:moveTo>
                    <a:pt x="63627" y="101727"/>
                  </a:moveTo>
                  <a:lnTo>
                    <a:pt x="62953" y="101409"/>
                  </a:lnTo>
                  <a:lnTo>
                    <a:pt x="63004" y="102019"/>
                  </a:lnTo>
                  <a:lnTo>
                    <a:pt x="63627" y="101727"/>
                  </a:lnTo>
                  <a:close/>
                </a:path>
                <a:path w="325755" h="208279">
                  <a:moveTo>
                    <a:pt x="64300" y="100355"/>
                  </a:moveTo>
                  <a:lnTo>
                    <a:pt x="64008" y="100330"/>
                  </a:lnTo>
                  <a:lnTo>
                    <a:pt x="64262" y="100418"/>
                  </a:lnTo>
                  <a:close/>
                </a:path>
                <a:path w="325755" h="208279">
                  <a:moveTo>
                    <a:pt x="67932" y="92202"/>
                  </a:moveTo>
                  <a:lnTo>
                    <a:pt x="67144" y="90297"/>
                  </a:lnTo>
                  <a:lnTo>
                    <a:pt x="65913" y="90627"/>
                  </a:lnTo>
                  <a:lnTo>
                    <a:pt x="67932" y="92202"/>
                  </a:lnTo>
                  <a:close/>
                </a:path>
                <a:path w="325755" h="208279">
                  <a:moveTo>
                    <a:pt x="68719" y="91249"/>
                  </a:moveTo>
                  <a:lnTo>
                    <a:pt x="67970" y="90335"/>
                  </a:lnTo>
                  <a:lnTo>
                    <a:pt x="67843" y="91846"/>
                  </a:lnTo>
                  <a:lnTo>
                    <a:pt x="68719" y="91249"/>
                  </a:lnTo>
                  <a:close/>
                </a:path>
                <a:path w="325755" h="208279">
                  <a:moveTo>
                    <a:pt x="74904" y="101739"/>
                  </a:moveTo>
                  <a:lnTo>
                    <a:pt x="74129" y="102196"/>
                  </a:lnTo>
                  <a:lnTo>
                    <a:pt x="73875" y="102450"/>
                  </a:lnTo>
                  <a:lnTo>
                    <a:pt x="74904" y="101739"/>
                  </a:lnTo>
                  <a:close/>
                </a:path>
                <a:path w="325755" h="208279">
                  <a:moveTo>
                    <a:pt x="75082" y="100076"/>
                  </a:moveTo>
                  <a:lnTo>
                    <a:pt x="74536" y="99148"/>
                  </a:lnTo>
                  <a:lnTo>
                    <a:pt x="74282" y="100330"/>
                  </a:lnTo>
                  <a:lnTo>
                    <a:pt x="75082" y="100076"/>
                  </a:lnTo>
                  <a:close/>
                </a:path>
                <a:path w="325755" h="208279">
                  <a:moveTo>
                    <a:pt x="76276" y="99695"/>
                  </a:moveTo>
                  <a:lnTo>
                    <a:pt x="75095" y="100063"/>
                  </a:lnTo>
                  <a:lnTo>
                    <a:pt x="75793" y="101219"/>
                  </a:lnTo>
                  <a:lnTo>
                    <a:pt x="76276" y="99695"/>
                  </a:lnTo>
                  <a:close/>
                </a:path>
                <a:path w="325755" h="208279">
                  <a:moveTo>
                    <a:pt x="80098" y="90601"/>
                  </a:moveTo>
                  <a:lnTo>
                    <a:pt x="79654" y="90309"/>
                  </a:lnTo>
                  <a:lnTo>
                    <a:pt x="79349" y="90424"/>
                  </a:lnTo>
                  <a:lnTo>
                    <a:pt x="79082" y="90703"/>
                  </a:lnTo>
                  <a:lnTo>
                    <a:pt x="78676" y="90614"/>
                  </a:lnTo>
                  <a:lnTo>
                    <a:pt x="78346" y="90627"/>
                  </a:lnTo>
                  <a:lnTo>
                    <a:pt x="78486" y="91630"/>
                  </a:lnTo>
                  <a:lnTo>
                    <a:pt x="78676" y="91287"/>
                  </a:lnTo>
                  <a:lnTo>
                    <a:pt x="78854" y="90944"/>
                  </a:lnTo>
                  <a:lnTo>
                    <a:pt x="79070" y="90728"/>
                  </a:lnTo>
                  <a:lnTo>
                    <a:pt x="79413" y="90779"/>
                  </a:lnTo>
                  <a:lnTo>
                    <a:pt x="79819" y="90906"/>
                  </a:lnTo>
                  <a:lnTo>
                    <a:pt x="80098" y="90601"/>
                  </a:lnTo>
                  <a:close/>
                </a:path>
                <a:path w="325755" h="208279">
                  <a:moveTo>
                    <a:pt x="82143" y="98183"/>
                  </a:moveTo>
                  <a:lnTo>
                    <a:pt x="82067" y="98005"/>
                  </a:lnTo>
                  <a:lnTo>
                    <a:pt x="81851" y="98082"/>
                  </a:lnTo>
                  <a:lnTo>
                    <a:pt x="81788" y="98298"/>
                  </a:lnTo>
                  <a:lnTo>
                    <a:pt x="81800" y="98475"/>
                  </a:lnTo>
                  <a:lnTo>
                    <a:pt x="81991" y="98310"/>
                  </a:lnTo>
                  <a:lnTo>
                    <a:pt x="82143" y="98183"/>
                  </a:lnTo>
                  <a:close/>
                </a:path>
                <a:path w="325755" h="208279">
                  <a:moveTo>
                    <a:pt x="87503" y="99580"/>
                  </a:moveTo>
                  <a:lnTo>
                    <a:pt x="87376" y="99529"/>
                  </a:lnTo>
                  <a:lnTo>
                    <a:pt x="87185" y="99479"/>
                  </a:lnTo>
                  <a:lnTo>
                    <a:pt x="87325" y="99656"/>
                  </a:lnTo>
                  <a:lnTo>
                    <a:pt x="87464" y="99745"/>
                  </a:lnTo>
                  <a:lnTo>
                    <a:pt x="87503" y="99580"/>
                  </a:lnTo>
                  <a:close/>
                </a:path>
                <a:path w="325755" h="208279">
                  <a:moveTo>
                    <a:pt x="94132" y="101219"/>
                  </a:moveTo>
                  <a:lnTo>
                    <a:pt x="93700" y="101727"/>
                  </a:lnTo>
                  <a:lnTo>
                    <a:pt x="94132" y="101219"/>
                  </a:lnTo>
                  <a:close/>
                </a:path>
                <a:path w="325755" h="208279">
                  <a:moveTo>
                    <a:pt x="97015" y="99669"/>
                  </a:moveTo>
                  <a:lnTo>
                    <a:pt x="96812" y="99568"/>
                  </a:lnTo>
                  <a:lnTo>
                    <a:pt x="96443" y="99707"/>
                  </a:lnTo>
                  <a:lnTo>
                    <a:pt x="96202" y="99949"/>
                  </a:lnTo>
                  <a:lnTo>
                    <a:pt x="97015" y="99669"/>
                  </a:lnTo>
                  <a:close/>
                </a:path>
                <a:path w="325755" h="208279">
                  <a:moveTo>
                    <a:pt x="97205" y="100291"/>
                  </a:moveTo>
                  <a:lnTo>
                    <a:pt x="96939" y="100507"/>
                  </a:lnTo>
                  <a:lnTo>
                    <a:pt x="97066" y="100444"/>
                  </a:lnTo>
                  <a:lnTo>
                    <a:pt x="97205" y="100291"/>
                  </a:lnTo>
                  <a:close/>
                </a:path>
                <a:path w="325755" h="208279">
                  <a:moveTo>
                    <a:pt x="99720" y="84201"/>
                  </a:moveTo>
                  <a:lnTo>
                    <a:pt x="99301" y="84328"/>
                  </a:lnTo>
                  <a:lnTo>
                    <a:pt x="98640" y="83947"/>
                  </a:lnTo>
                  <a:lnTo>
                    <a:pt x="98894" y="85217"/>
                  </a:lnTo>
                  <a:lnTo>
                    <a:pt x="99263" y="84836"/>
                  </a:lnTo>
                  <a:lnTo>
                    <a:pt x="99364" y="85013"/>
                  </a:lnTo>
                  <a:lnTo>
                    <a:pt x="99339" y="84836"/>
                  </a:lnTo>
                  <a:lnTo>
                    <a:pt x="99644" y="84328"/>
                  </a:lnTo>
                  <a:lnTo>
                    <a:pt x="99720" y="84201"/>
                  </a:lnTo>
                  <a:close/>
                </a:path>
                <a:path w="325755" h="208279">
                  <a:moveTo>
                    <a:pt x="100241" y="83616"/>
                  </a:moveTo>
                  <a:lnTo>
                    <a:pt x="99987" y="83807"/>
                  </a:lnTo>
                  <a:lnTo>
                    <a:pt x="99720" y="84137"/>
                  </a:lnTo>
                  <a:lnTo>
                    <a:pt x="99847" y="84086"/>
                  </a:lnTo>
                  <a:lnTo>
                    <a:pt x="100241" y="83616"/>
                  </a:lnTo>
                  <a:close/>
                </a:path>
                <a:path w="325755" h="208279">
                  <a:moveTo>
                    <a:pt x="100469" y="99441"/>
                  </a:moveTo>
                  <a:lnTo>
                    <a:pt x="99936" y="99529"/>
                  </a:lnTo>
                  <a:lnTo>
                    <a:pt x="100203" y="99822"/>
                  </a:lnTo>
                  <a:lnTo>
                    <a:pt x="100469" y="99441"/>
                  </a:lnTo>
                  <a:close/>
                </a:path>
                <a:path w="325755" h="208279">
                  <a:moveTo>
                    <a:pt x="102514" y="94805"/>
                  </a:moveTo>
                  <a:lnTo>
                    <a:pt x="102082" y="94742"/>
                  </a:lnTo>
                  <a:lnTo>
                    <a:pt x="102438" y="95123"/>
                  </a:lnTo>
                  <a:lnTo>
                    <a:pt x="102514" y="94805"/>
                  </a:lnTo>
                  <a:close/>
                </a:path>
                <a:path w="325755" h="208279">
                  <a:moveTo>
                    <a:pt x="102527" y="95999"/>
                  </a:moveTo>
                  <a:lnTo>
                    <a:pt x="102336" y="95872"/>
                  </a:lnTo>
                  <a:lnTo>
                    <a:pt x="102196" y="95834"/>
                  </a:lnTo>
                  <a:lnTo>
                    <a:pt x="102527" y="95999"/>
                  </a:lnTo>
                  <a:close/>
                </a:path>
                <a:path w="325755" h="208279">
                  <a:moveTo>
                    <a:pt x="102920" y="94869"/>
                  </a:moveTo>
                  <a:lnTo>
                    <a:pt x="102717" y="94005"/>
                  </a:lnTo>
                  <a:lnTo>
                    <a:pt x="102514" y="94805"/>
                  </a:lnTo>
                  <a:lnTo>
                    <a:pt x="102920" y="94869"/>
                  </a:lnTo>
                  <a:close/>
                </a:path>
                <a:path w="325755" h="208279">
                  <a:moveTo>
                    <a:pt x="107962" y="96012"/>
                  </a:moveTo>
                  <a:lnTo>
                    <a:pt x="107759" y="96316"/>
                  </a:lnTo>
                  <a:lnTo>
                    <a:pt x="107911" y="96266"/>
                  </a:lnTo>
                  <a:lnTo>
                    <a:pt x="107962" y="96012"/>
                  </a:lnTo>
                  <a:close/>
                </a:path>
                <a:path w="325755" h="208279">
                  <a:moveTo>
                    <a:pt x="109931" y="94869"/>
                  </a:moveTo>
                  <a:lnTo>
                    <a:pt x="108089" y="96139"/>
                  </a:lnTo>
                  <a:lnTo>
                    <a:pt x="108051" y="96354"/>
                  </a:lnTo>
                  <a:lnTo>
                    <a:pt x="108623" y="98933"/>
                  </a:lnTo>
                  <a:lnTo>
                    <a:pt x="109753" y="97663"/>
                  </a:lnTo>
                  <a:lnTo>
                    <a:pt x="109639" y="97078"/>
                  </a:lnTo>
                  <a:lnTo>
                    <a:pt x="109359" y="96520"/>
                  </a:lnTo>
                  <a:lnTo>
                    <a:pt x="109258" y="96316"/>
                  </a:lnTo>
                  <a:lnTo>
                    <a:pt x="109169" y="96520"/>
                  </a:lnTo>
                  <a:lnTo>
                    <a:pt x="109169" y="96139"/>
                  </a:lnTo>
                  <a:lnTo>
                    <a:pt x="109258" y="96316"/>
                  </a:lnTo>
                  <a:lnTo>
                    <a:pt x="109347" y="96139"/>
                  </a:lnTo>
                  <a:lnTo>
                    <a:pt x="109931" y="94869"/>
                  </a:lnTo>
                  <a:close/>
                </a:path>
                <a:path w="325755" h="208279">
                  <a:moveTo>
                    <a:pt x="109931" y="81622"/>
                  </a:moveTo>
                  <a:lnTo>
                    <a:pt x="109169" y="81153"/>
                  </a:lnTo>
                  <a:lnTo>
                    <a:pt x="109359" y="82346"/>
                  </a:lnTo>
                  <a:lnTo>
                    <a:pt x="109524" y="81915"/>
                  </a:lnTo>
                  <a:lnTo>
                    <a:pt x="109931" y="81622"/>
                  </a:lnTo>
                  <a:close/>
                </a:path>
                <a:path w="325755" h="208279">
                  <a:moveTo>
                    <a:pt x="118491" y="95313"/>
                  </a:moveTo>
                  <a:lnTo>
                    <a:pt x="118376" y="95021"/>
                  </a:lnTo>
                  <a:lnTo>
                    <a:pt x="118249" y="94792"/>
                  </a:lnTo>
                  <a:lnTo>
                    <a:pt x="118122" y="94589"/>
                  </a:lnTo>
                  <a:lnTo>
                    <a:pt x="118160" y="94767"/>
                  </a:lnTo>
                  <a:lnTo>
                    <a:pt x="118262" y="94970"/>
                  </a:lnTo>
                  <a:lnTo>
                    <a:pt x="118491" y="95313"/>
                  </a:lnTo>
                  <a:close/>
                </a:path>
                <a:path w="325755" h="208279">
                  <a:moveTo>
                    <a:pt x="120357" y="196456"/>
                  </a:moveTo>
                  <a:lnTo>
                    <a:pt x="119138" y="196570"/>
                  </a:lnTo>
                  <a:lnTo>
                    <a:pt x="120256" y="197612"/>
                  </a:lnTo>
                  <a:lnTo>
                    <a:pt x="120357" y="196456"/>
                  </a:lnTo>
                  <a:close/>
                </a:path>
                <a:path w="325755" h="208279">
                  <a:moveTo>
                    <a:pt x="123621" y="77381"/>
                  </a:moveTo>
                  <a:lnTo>
                    <a:pt x="123469" y="77368"/>
                  </a:lnTo>
                  <a:lnTo>
                    <a:pt x="123621" y="77381"/>
                  </a:lnTo>
                  <a:close/>
                </a:path>
                <a:path w="325755" h="208279">
                  <a:moveTo>
                    <a:pt x="125006" y="77368"/>
                  </a:moveTo>
                  <a:lnTo>
                    <a:pt x="124599" y="77279"/>
                  </a:lnTo>
                  <a:lnTo>
                    <a:pt x="124104" y="77279"/>
                  </a:lnTo>
                  <a:lnTo>
                    <a:pt x="123621" y="77381"/>
                  </a:lnTo>
                  <a:lnTo>
                    <a:pt x="125006" y="77368"/>
                  </a:lnTo>
                  <a:close/>
                </a:path>
                <a:path w="325755" h="208279">
                  <a:moveTo>
                    <a:pt x="125590" y="207149"/>
                  </a:moveTo>
                  <a:lnTo>
                    <a:pt x="124917" y="207543"/>
                  </a:lnTo>
                  <a:lnTo>
                    <a:pt x="125450" y="207860"/>
                  </a:lnTo>
                  <a:lnTo>
                    <a:pt x="125590" y="207149"/>
                  </a:lnTo>
                  <a:close/>
                </a:path>
                <a:path w="325755" h="208279">
                  <a:moveTo>
                    <a:pt x="126542" y="91414"/>
                  </a:moveTo>
                  <a:lnTo>
                    <a:pt x="126479" y="91287"/>
                  </a:lnTo>
                  <a:lnTo>
                    <a:pt x="126238" y="91186"/>
                  </a:lnTo>
                  <a:lnTo>
                    <a:pt x="126542" y="91414"/>
                  </a:lnTo>
                  <a:close/>
                </a:path>
                <a:path w="325755" h="208279">
                  <a:moveTo>
                    <a:pt x="129959" y="76936"/>
                  </a:moveTo>
                  <a:lnTo>
                    <a:pt x="129946" y="76733"/>
                  </a:lnTo>
                  <a:lnTo>
                    <a:pt x="128879" y="76187"/>
                  </a:lnTo>
                  <a:lnTo>
                    <a:pt x="129247" y="76758"/>
                  </a:lnTo>
                  <a:lnTo>
                    <a:pt x="129578" y="77038"/>
                  </a:lnTo>
                  <a:lnTo>
                    <a:pt x="129895" y="77216"/>
                  </a:lnTo>
                  <a:lnTo>
                    <a:pt x="129921" y="77063"/>
                  </a:lnTo>
                  <a:lnTo>
                    <a:pt x="129959" y="76936"/>
                  </a:lnTo>
                  <a:close/>
                </a:path>
                <a:path w="325755" h="208279">
                  <a:moveTo>
                    <a:pt x="132664" y="197662"/>
                  </a:moveTo>
                  <a:lnTo>
                    <a:pt x="132524" y="198577"/>
                  </a:lnTo>
                  <a:lnTo>
                    <a:pt x="132562" y="198970"/>
                  </a:lnTo>
                  <a:lnTo>
                    <a:pt x="132664" y="197662"/>
                  </a:lnTo>
                  <a:close/>
                </a:path>
                <a:path w="325755" h="208279">
                  <a:moveTo>
                    <a:pt x="133604" y="91122"/>
                  </a:moveTo>
                  <a:lnTo>
                    <a:pt x="132956" y="89217"/>
                  </a:lnTo>
                  <a:lnTo>
                    <a:pt x="132600" y="89674"/>
                  </a:lnTo>
                  <a:lnTo>
                    <a:pt x="133007" y="91884"/>
                  </a:lnTo>
                  <a:lnTo>
                    <a:pt x="133604" y="91122"/>
                  </a:lnTo>
                  <a:close/>
                </a:path>
                <a:path w="325755" h="208279">
                  <a:moveTo>
                    <a:pt x="135077" y="74676"/>
                  </a:moveTo>
                  <a:lnTo>
                    <a:pt x="134912" y="74930"/>
                  </a:lnTo>
                  <a:lnTo>
                    <a:pt x="134835" y="75336"/>
                  </a:lnTo>
                  <a:lnTo>
                    <a:pt x="135077" y="74676"/>
                  </a:lnTo>
                  <a:close/>
                </a:path>
                <a:path w="325755" h="208279">
                  <a:moveTo>
                    <a:pt x="150964" y="83820"/>
                  </a:moveTo>
                  <a:lnTo>
                    <a:pt x="150571" y="83058"/>
                  </a:lnTo>
                  <a:lnTo>
                    <a:pt x="150914" y="83820"/>
                  </a:lnTo>
                  <a:close/>
                </a:path>
                <a:path w="325755" h="208279">
                  <a:moveTo>
                    <a:pt x="151015" y="82169"/>
                  </a:moveTo>
                  <a:lnTo>
                    <a:pt x="150749" y="82346"/>
                  </a:lnTo>
                  <a:lnTo>
                    <a:pt x="150672" y="82550"/>
                  </a:lnTo>
                  <a:lnTo>
                    <a:pt x="150990" y="82994"/>
                  </a:lnTo>
                  <a:lnTo>
                    <a:pt x="151015" y="82169"/>
                  </a:lnTo>
                  <a:close/>
                </a:path>
                <a:path w="325755" h="208279">
                  <a:moveTo>
                    <a:pt x="151841" y="84201"/>
                  </a:moveTo>
                  <a:lnTo>
                    <a:pt x="150990" y="82994"/>
                  </a:lnTo>
                  <a:lnTo>
                    <a:pt x="150964" y="83820"/>
                  </a:lnTo>
                  <a:lnTo>
                    <a:pt x="151028" y="84074"/>
                  </a:lnTo>
                  <a:lnTo>
                    <a:pt x="151257" y="84582"/>
                  </a:lnTo>
                  <a:lnTo>
                    <a:pt x="151841" y="84201"/>
                  </a:lnTo>
                  <a:close/>
                </a:path>
                <a:path w="325755" h="208279">
                  <a:moveTo>
                    <a:pt x="159969" y="83070"/>
                  </a:moveTo>
                  <a:lnTo>
                    <a:pt x="159372" y="83083"/>
                  </a:lnTo>
                  <a:lnTo>
                    <a:pt x="158610" y="82499"/>
                  </a:lnTo>
                  <a:lnTo>
                    <a:pt x="158394" y="82829"/>
                  </a:lnTo>
                  <a:lnTo>
                    <a:pt x="158927" y="83718"/>
                  </a:lnTo>
                  <a:lnTo>
                    <a:pt x="159804" y="84137"/>
                  </a:lnTo>
                  <a:lnTo>
                    <a:pt x="159969" y="83070"/>
                  </a:lnTo>
                  <a:close/>
                </a:path>
                <a:path w="325755" h="208279">
                  <a:moveTo>
                    <a:pt x="163677" y="79552"/>
                  </a:moveTo>
                  <a:lnTo>
                    <a:pt x="163436" y="80759"/>
                  </a:lnTo>
                  <a:lnTo>
                    <a:pt x="163563" y="80645"/>
                  </a:lnTo>
                  <a:lnTo>
                    <a:pt x="163677" y="79552"/>
                  </a:lnTo>
                  <a:close/>
                </a:path>
                <a:path w="325755" h="208279">
                  <a:moveTo>
                    <a:pt x="164084" y="81153"/>
                  </a:moveTo>
                  <a:lnTo>
                    <a:pt x="163855" y="81407"/>
                  </a:lnTo>
                  <a:lnTo>
                    <a:pt x="163664" y="82169"/>
                  </a:lnTo>
                  <a:lnTo>
                    <a:pt x="163271" y="81788"/>
                  </a:lnTo>
                  <a:lnTo>
                    <a:pt x="163436" y="80759"/>
                  </a:lnTo>
                  <a:lnTo>
                    <a:pt x="162306" y="81915"/>
                  </a:lnTo>
                  <a:lnTo>
                    <a:pt x="161671" y="83185"/>
                  </a:lnTo>
                  <a:lnTo>
                    <a:pt x="162394" y="83058"/>
                  </a:lnTo>
                  <a:lnTo>
                    <a:pt x="163957" y="82448"/>
                  </a:lnTo>
                  <a:lnTo>
                    <a:pt x="164045" y="82169"/>
                  </a:lnTo>
                  <a:lnTo>
                    <a:pt x="164084" y="81153"/>
                  </a:lnTo>
                  <a:close/>
                </a:path>
                <a:path w="325755" h="208279">
                  <a:moveTo>
                    <a:pt x="168643" y="66675"/>
                  </a:moveTo>
                  <a:lnTo>
                    <a:pt x="168376" y="65913"/>
                  </a:lnTo>
                  <a:lnTo>
                    <a:pt x="167894" y="65913"/>
                  </a:lnTo>
                  <a:lnTo>
                    <a:pt x="168198" y="66675"/>
                  </a:lnTo>
                  <a:lnTo>
                    <a:pt x="168643" y="66675"/>
                  </a:lnTo>
                  <a:close/>
                </a:path>
                <a:path w="325755" h="208279">
                  <a:moveTo>
                    <a:pt x="168783" y="66675"/>
                  </a:moveTo>
                  <a:lnTo>
                    <a:pt x="168643" y="66675"/>
                  </a:lnTo>
                  <a:lnTo>
                    <a:pt x="168719" y="66890"/>
                  </a:lnTo>
                  <a:lnTo>
                    <a:pt x="168783" y="66675"/>
                  </a:lnTo>
                  <a:close/>
                </a:path>
                <a:path w="325755" h="208279">
                  <a:moveTo>
                    <a:pt x="169913" y="146913"/>
                  </a:moveTo>
                  <a:lnTo>
                    <a:pt x="168262" y="145770"/>
                  </a:lnTo>
                  <a:lnTo>
                    <a:pt x="168224" y="146367"/>
                  </a:lnTo>
                  <a:lnTo>
                    <a:pt x="169849" y="147904"/>
                  </a:lnTo>
                  <a:lnTo>
                    <a:pt x="169913" y="146913"/>
                  </a:lnTo>
                  <a:close/>
                </a:path>
                <a:path w="325755" h="208279">
                  <a:moveTo>
                    <a:pt x="185686" y="62052"/>
                  </a:moveTo>
                  <a:close/>
                </a:path>
                <a:path w="325755" h="208279">
                  <a:moveTo>
                    <a:pt x="188887" y="125056"/>
                  </a:moveTo>
                  <a:lnTo>
                    <a:pt x="188493" y="124040"/>
                  </a:lnTo>
                  <a:lnTo>
                    <a:pt x="187972" y="124409"/>
                  </a:lnTo>
                  <a:lnTo>
                    <a:pt x="186969" y="124345"/>
                  </a:lnTo>
                  <a:lnTo>
                    <a:pt x="186944" y="124752"/>
                  </a:lnTo>
                  <a:lnTo>
                    <a:pt x="187883" y="125196"/>
                  </a:lnTo>
                  <a:lnTo>
                    <a:pt x="188887" y="125056"/>
                  </a:lnTo>
                  <a:close/>
                </a:path>
                <a:path w="325755" h="208279">
                  <a:moveTo>
                    <a:pt x="216598" y="52362"/>
                  </a:moveTo>
                  <a:lnTo>
                    <a:pt x="216065" y="51435"/>
                  </a:lnTo>
                  <a:lnTo>
                    <a:pt x="216103" y="52832"/>
                  </a:lnTo>
                  <a:lnTo>
                    <a:pt x="216598" y="52362"/>
                  </a:lnTo>
                  <a:close/>
                </a:path>
                <a:path w="325755" h="208279">
                  <a:moveTo>
                    <a:pt x="217030" y="51943"/>
                  </a:moveTo>
                  <a:lnTo>
                    <a:pt x="216598" y="52362"/>
                  </a:lnTo>
                  <a:lnTo>
                    <a:pt x="216877" y="52857"/>
                  </a:lnTo>
                  <a:lnTo>
                    <a:pt x="217030" y="51943"/>
                  </a:lnTo>
                  <a:close/>
                </a:path>
                <a:path w="325755" h="208279">
                  <a:moveTo>
                    <a:pt x="227037" y="46634"/>
                  </a:moveTo>
                  <a:lnTo>
                    <a:pt x="226834" y="47371"/>
                  </a:lnTo>
                  <a:lnTo>
                    <a:pt x="227037" y="46634"/>
                  </a:lnTo>
                  <a:close/>
                </a:path>
                <a:path w="325755" h="208279">
                  <a:moveTo>
                    <a:pt x="231546" y="44919"/>
                  </a:moveTo>
                  <a:lnTo>
                    <a:pt x="231343" y="45021"/>
                  </a:lnTo>
                  <a:lnTo>
                    <a:pt x="231343" y="45237"/>
                  </a:lnTo>
                  <a:lnTo>
                    <a:pt x="231546" y="44919"/>
                  </a:lnTo>
                  <a:close/>
                </a:path>
                <a:path w="325755" h="208279">
                  <a:moveTo>
                    <a:pt x="233845" y="43268"/>
                  </a:moveTo>
                  <a:lnTo>
                    <a:pt x="233616" y="43319"/>
                  </a:lnTo>
                  <a:lnTo>
                    <a:pt x="233807" y="43726"/>
                  </a:lnTo>
                  <a:lnTo>
                    <a:pt x="233845" y="43268"/>
                  </a:lnTo>
                  <a:close/>
                </a:path>
                <a:path w="325755" h="208279">
                  <a:moveTo>
                    <a:pt x="248424" y="56515"/>
                  </a:moveTo>
                  <a:lnTo>
                    <a:pt x="248056" y="55499"/>
                  </a:lnTo>
                  <a:lnTo>
                    <a:pt x="247738" y="54610"/>
                  </a:lnTo>
                  <a:lnTo>
                    <a:pt x="247459" y="53848"/>
                  </a:lnTo>
                  <a:lnTo>
                    <a:pt x="247230" y="53213"/>
                  </a:lnTo>
                  <a:lnTo>
                    <a:pt x="217068" y="53213"/>
                  </a:lnTo>
                  <a:lnTo>
                    <a:pt x="216814" y="53213"/>
                  </a:lnTo>
                  <a:lnTo>
                    <a:pt x="216725" y="53721"/>
                  </a:lnTo>
                  <a:lnTo>
                    <a:pt x="215798" y="53848"/>
                  </a:lnTo>
                  <a:lnTo>
                    <a:pt x="215366" y="51943"/>
                  </a:lnTo>
                  <a:lnTo>
                    <a:pt x="215430" y="51308"/>
                  </a:lnTo>
                  <a:lnTo>
                    <a:pt x="215557" y="50927"/>
                  </a:lnTo>
                  <a:lnTo>
                    <a:pt x="214795" y="51943"/>
                  </a:lnTo>
                  <a:lnTo>
                    <a:pt x="214655" y="51689"/>
                  </a:lnTo>
                  <a:lnTo>
                    <a:pt x="214579" y="51562"/>
                  </a:lnTo>
                  <a:lnTo>
                    <a:pt x="214490" y="50546"/>
                  </a:lnTo>
                  <a:lnTo>
                    <a:pt x="214414" y="50292"/>
                  </a:lnTo>
                  <a:lnTo>
                    <a:pt x="214439" y="51689"/>
                  </a:lnTo>
                  <a:lnTo>
                    <a:pt x="214083" y="51308"/>
                  </a:lnTo>
                  <a:lnTo>
                    <a:pt x="211899" y="49022"/>
                  </a:lnTo>
                  <a:lnTo>
                    <a:pt x="212102" y="51308"/>
                  </a:lnTo>
                  <a:lnTo>
                    <a:pt x="211823" y="50800"/>
                  </a:lnTo>
                  <a:lnTo>
                    <a:pt x="209575" y="51689"/>
                  </a:lnTo>
                  <a:lnTo>
                    <a:pt x="208800" y="52705"/>
                  </a:lnTo>
                  <a:lnTo>
                    <a:pt x="206997" y="53467"/>
                  </a:lnTo>
                  <a:lnTo>
                    <a:pt x="207581" y="55118"/>
                  </a:lnTo>
                  <a:lnTo>
                    <a:pt x="206730" y="55118"/>
                  </a:lnTo>
                  <a:lnTo>
                    <a:pt x="206692" y="56642"/>
                  </a:lnTo>
                  <a:lnTo>
                    <a:pt x="205117" y="56642"/>
                  </a:lnTo>
                  <a:lnTo>
                    <a:pt x="203111" y="55880"/>
                  </a:lnTo>
                  <a:lnTo>
                    <a:pt x="201523" y="56515"/>
                  </a:lnTo>
                  <a:lnTo>
                    <a:pt x="200672" y="57785"/>
                  </a:lnTo>
                  <a:lnTo>
                    <a:pt x="200812" y="57810"/>
                  </a:lnTo>
                  <a:lnTo>
                    <a:pt x="201701" y="58039"/>
                  </a:lnTo>
                  <a:lnTo>
                    <a:pt x="201536" y="59182"/>
                  </a:lnTo>
                  <a:lnTo>
                    <a:pt x="201180" y="58420"/>
                  </a:lnTo>
                  <a:lnTo>
                    <a:pt x="200926" y="57848"/>
                  </a:lnTo>
                  <a:lnTo>
                    <a:pt x="199301" y="58420"/>
                  </a:lnTo>
                  <a:lnTo>
                    <a:pt x="199771" y="57023"/>
                  </a:lnTo>
                  <a:lnTo>
                    <a:pt x="197370" y="58293"/>
                  </a:lnTo>
                  <a:lnTo>
                    <a:pt x="195287" y="60325"/>
                  </a:lnTo>
                  <a:lnTo>
                    <a:pt x="195770" y="60960"/>
                  </a:lnTo>
                  <a:lnTo>
                    <a:pt x="196176" y="61087"/>
                  </a:lnTo>
                  <a:lnTo>
                    <a:pt x="196189" y="61595"/>
                  </a:lnTo>
                  <a:lnTo>
                    <a:pt x="195834" y="62103"/>
                  </a:lnTo>
                  <a:lnTo>
                    <a:pt x="194932" y="61341"/>
                  </a:lnTo>
                  <a:lnTo>
                    <a:pt x="194843" y="60960"/>
                  </a:lnTo>
                  <a:lnTo>
                    <a:pt x="194818" y="60452"/>
                  </a:lnTo>
                  <a:lnTo>
                    <a:pt x="192786" y="63627"/>
                  </a:lnTo>
                  <a:lnTo>
                    <a:pt x="190982" y="61976"/>
                  </a:lnTo>
                  <a:lnTo>
                    <a:pt x="186842" y="58166"/>
                  </a:lnTo>
                  <a:lnTo>
                    <a:pt x="185686" y="62052"/>
                  </a:lnTo>
                  <a:lnTo>
                    <a:pt x="183946" y="64389"/>
                  </a:lnTo>
                  <a:lnTo>
                    <a:pt x="182778" y="64389"/>
                  </a:lnTo>
                  <a:lnTo>
                    <a:pt x="184213" y="62992"/>
                  </a:lnTo>
                  <a:lnTo>
                    <a:pt x="183108" y="62230"/>
                  </a:lnTo>
                  <a:lnTo>
                    <a:pt x="181406" y="65659"/>
                  </a:lnTo>
                  <a:lnTo>
                    <a:pt x="181292" y="65532"/>
                  </a:lnTo>
                  <a:lnTo>
                    <a:pt x="179006" y="63119"/>
                  </a:lnTo>
                  <a:lnTo>
                    <a:pt x="177457" y="65532"/>
                  </a:lnTo>
                  <a:lnTo>
                    <a:pt x="174434" y="61468"/>
                  </a:lnTo>
                  <a:lnTo>
                    <a:pt x="171843" y="67564"/>
                  </a:lnTo>
                  <a:lnTo>
                    <a:pt x="168795" y="65405"/>
                  </a:lnTo>
                  <a:lnTo>
                    <a:pt x="169240" y="66421"/>
                  </a:lnTo>
                  <a:lnTo>
                    <a:pt x="168998" y="67691"/>
                  </a:lnTo>
                  <a:lnTo>
                    <a:pt x="168719" y="66890"/>
                  </a:lnTo>
                  <a:lnTo>
                    <a:pt x="168605" y="67310"/>
                  </a:lnTo>
                  <a:lnTo>
                    <a:pt x="164236" y="70104"/>
                  </a:lnTo>
                  <a:lnTo>
                    <a:pt x="158242" y="68580"/>
                  </a:lnTo>
                  <a:lnTo>
                    <a:pt x="151218" y="69088"/>
                  </a:lnTo>
                  <a:lnTo>
                    <a:pt x="153581" y="74803"/>
                  </a:lnTo>
                  <a:lnTo>
                    <a:pt x="152590" y="74168"/>
                  </a:lnTo>
                  <a:lnTo>
                    <a:pt x="150622" y="72898"/>
                  </a:lnTo>
                  <a:lnTo>
                    <a:pt x="150723" y="70612"/>
                  </a:lnTo>
                  <a:lnTo>
                    <a:pt x="147739" y="74168"/>
                  </a:lnTo>
                  <a:lnTo>
                    <a:pt x="143281" y="72517"/>
                  </a:lnTo>
                  <a:lnTo>
                    <a:pt x="140195" y="75438"/>
                  </a:lnTo>
                  <a:lnTo>
                    <a:pt x="140157" y="74295"/>
                  </a:lnTo>
                  <a:lnTo>
                    <a:pt x="140512" y="74168"/>
                  </a:lnTo>
                  <a:lnTo>
                    <a:pt x="139382" y="72898"/>
                  </a:lnTo>
                  <a:lnTo>
                    <a:pt x="137795" y="74676"/>
                  </a:lnTo>
                  <a:lnTo>
                    <a:pt x="137744" y="75057"/>
                  </a:lnTo>
                  <a:lnTo>
                    <a:pt x="137960" y="76073"/>
                  </a:lnTo>
                  <a:lnTo>
                    <a:pt x="137363" y="75946"/>
                  </a:lnTo>
                  <a:lnTo>
                    <a:pt x="137490" y="75336"/>
                  </a:lnTo>
                  <a:lnTo>
                    <a:pt x="137452" y="74803"/>
                  </a:lnTo>
                  <a:lnTo>
                    <a:pt x="137083" y="74422"/>
                  </a:lnTo>
                  <a:lnTo>
                    <a:pt x="136118" y="73787"/>
                  </a:lnTo>
                  <a:lnTo>
                    <a:pt x="135623" y="76708"/>
                  </a:lnTo>
                  <a:lnTo>
                    <a:pt x="134962" y="75565"/>
                  </a:lnTo>
                  <a:lnTo>
                    <a:pt x="134835" y="75336"/>
                  </a:lnTo>
                  <a:lnTo>
                    <a:pt x="134747" y="75565"/>
                  </a:lnTo>
                  <a:lnTo>
                    <a:pt x="132740" y="75057"/>
                  </a:lnTo>
                  <a:lnTo>
                    <a:pt x="133604" y="76708"/>
                  </a:lnTo>
                  <a:lnTo>
                    <a:pt x="132067" y="76200"/>
                  </a:lnTo>
                  <a:lnTo>
                    <a:pt x="131203" y="78105"/>
                  </a:lnTo>
                  <a:lnTo>
                    <a:pt x="129895" y="77216"/>
                  </a:lnTo>
                  <a:lnTo>
                    <a:pt x="129616" y="79375"/>
                  </a:lnTo>
                  <a:lnTo>
                    <a:pt x="127381" y="76835"/>
                  </a:lnTo>
                  <a:lnTo>
                    <a:pt x="127736" y="79502"/>
                  </a:lnTo>
                  <a:lnTo>
                    <a:pt x="127228" y="76835"/>
                  </a:lnTo>
                  <a:lnTo>
                    <a:pt x="124904" y="77978"/>
                  </a:lnTo>
                  <a:lnTo>
                    <a:pt x="124320" y="79502"/>
                  </a:lnTo>
                  <a:lnTo>
                    <a:pt x="124396" y="78740"/>
                  </a:lnTo>
                  <a:lnTo>
                    <a:pt x="124421" y="78486"/>
                  </a:lnTo>
                  <a:lnTo>
                    <a:pt x="123393" y="78740"/>
                  </a:lnTo>
                  <a:lnTo>
                    <a:pt x="123469" y="77470"/>
                  </a:lnTo>
                  <a:lnTo>
                    <a:pt x="122504" y="77724"/>
                  </a:lnTo>
                  <a:lnTo>
                    <a:pt x="121869" y="78232"/>
                  </a:lnTo>
                  <a:lnTo>
                    <a:pt x="121831" y="78740"/>
                  </a:lnTo>
                  <a:lnTo>
                    <a:pt x="122199" y="79883"/>
                  </a:lnTo>
                  <a:lnTo>
                    <a:pt x="119697" y="76835"/>
                  </a:lnTo>
                  <a:lnTo>
                    <a:pt x="119113" y="83312"/>
                  </a:lnTo>
                  <a:lnTo>
                    <a:pt x="119062" y="83185"/>
                  </a:lnTo>
                  <a:lnTo>
                    <a:pt x="117208" y="79121"/>
                  </a:lnTo>
                  <a:lnTo>
                    <a:pt x="114617" y="81280"/>
                  </a:lnTo>
                  <a:lnTo>
                    <a:pt x="112534" y="82550"/>
                  </a:lnTo>
                  <a:lnTo>
                    <a:pt x="112458" y="83185"/>
                  </a:lnTo>
                  <a:lnTo>
                    <a:pt x="112344" y="82664"/>
                  </a:lnTo>
                  <a:lnTo>
                    <a:pt x="111772" y="80264"/>
                  </a:lnTo>
                  <a:lnTo>
                    <a:pt x="110045" y="81534"/>
                  </a:lnTo>
                  <a:lnTo>
                    <a:pt x="109994" y="81661"/>
                  </a:lnTo>
                  <a:lnTo>
                    <a:pt x="111963" y="82867"/>
                  </a:lnTo>
                  <a:lnTo>
                    <a:pt x="109626" y="83947"/>
                  </a:lnTo>
                  <a:lnTo>
                    <a:pt x="109359" y="82346"/>
                  </a:lnTo>
                  <a:lnTo>
                    <a:pt x="108534" y="84582"/>
                  </a:lnTo>
                  <a:lnTo>
                    <a:pt x="108140" y="84543"/>
                  </a:lnTo>
                  <a:lnTo>
                    <a:pt x="108140" y="93980"/>
                  </a:lnTo>
                  <a:lnTo>
                    <a:pt x="108013" y="94361"/>
                  </a:lnTo>
                  <a:lnTo>
                    <a:pt x="107518" y="95123"/>
                  </a:lnTo>
                  <a:lnTo>
                    <a:pt x="107035" y="94996"/>
                  </a:lnTo>
                  <a:lnTo>
                    <a:pt x="107416" y="93929"/>
                  </a:lnTo>
                  <a:lnTo>
                    <a:pt x="107340" y="93599"/>
                  </a:lnTo>
                  <a:lnTo>
                    <a:pt x="107022" y="92964"/>
                  </a:lnTo>
                  <a:lnTo>
                    <a:pt x="106959" y="92837"/>
                  </a:lnTo>
                  <a:lnTo>
                    <a:pt x="107518" y="93637"/>
                  </a:lnTo>
                  <a:lnTo>
                    <a:pt x="107708" y="93929"/>
                  </a:lnTo>
                  <a:lnTo>
                    <a:pt x="107962" y="94284"/>
                  </a:lnTo>
                  <a:lnTo>
                    <a:pt x="108140" y="93980"/>
                  </a:lnTo>
                  <a:lnTo>
                    <a:pt x="108140" y="84543"/>
                  </a:lnTo>
                  <a:lnTo>
                    <a:pt x="105930" y="84328"/>
                  </a:lnTo>
                  <a:lnTo>
                    <a:pt x="105587" y="84201"/>
                  </a:lnTo>
                  <a:lnTo>
                    <a:pt x="105232" y="84074"/>
                  </a:lnTo>
                  <a:lnTo>
                    <a:pt x="105981" y="83185"/>
                  </a:lnTo>
                  <a:lnTo>
                    <a:pt x="106095" y="82994"/>
                  </a:lnTo>
                  <a:lnTo>
                    <a:pt x="106210" y="82550"/>
                  </a:lnTo>
                  <a:lnTo>
                    <a:pt x="103936" y="84201"/>
                  </a:lnTo>
                  <a:lnTo>
                    <a:pt x="101333" y="83185"/>
                  </a:lnTo>
                  <a:lnTo>
                    <a:pt x="99453" y="85013"/>
                  </a:lnTo>
                  <a:lnTo>
                    <a:pt x="99491" y="85217"/>
                  </a:lnTo>
                  <a:lnTo>
                    <a:pt x="100076" y="86233"/>
                  </a:lnTo>
                  <a:lnTo>
                    <a:pt x="100177" y="86741"/>
                  </a:lnTo>
                  <a:lnTo>
                    <a:pt x="98310" y="88874"/>
                  </a:lnTo>
                  <a:lnTo>
                    <a:pt x="98285" y="89916"/>
                  </a:lnTo>
                  <a:lnTo>
                    <a:pt x="98221" y="89408"/>
                  </a:lnTo>
                  <a:lnTo>
                    <a:pt x="98348" y="87630"/>
                  </a:lnTo>
                  <a:lnTo>
                    <a:pt x="98399" y="86233"/>
                  </a:lnTo>
                  <a:lnTo>
                    <a:pt x="97155" y="87820"/>
                  </a:lnTo>
                  <a:lnTo>
                    <a:pt x="97155" y="97409"/>
                  </a:lnTo>
                  <a:lnTo>
                    <a:pt x="96507" y="97282"/>
                  </a:lnTo>
                  <a:lnTo>
                    <a:pt x="95783" y="97129"/>
                  </a:lnTo>
                  <a:lnTo>
                    <a:pt x="96037" y="96647"/>
                  </a:lnTo>
                  <a:lnTo>
                    <a:pt x="96304" y="96139"/>
                  </a:lnTo>
                  <a:lnTo>
                    <a:pt x="96621" y="95504"/>
                  </a:lnTo>
                  <a:lnTo>
                    <a:pt x="97155" y="97409"/>
                  </a:lnTo>
                  <a:lnTo>
                    <a:pt x="97155" y="87820"/>
                  </a:lnTo>
                  <a:lnTo>
                    <a:pt x="95910" y="89408"/>
                  </a:lnTo>
                  <a:lnTo>
                    <a:pt x="96012" y="88138"/>
                  </a:lnTo>
                  <a:lnTo>
                    <a:pt x="96100" y="87122"/>
                  </a:lnTo>
                  <a:lnTo>
                    <a:pt x="96164" y="86360"/>
                  </a:lnTo>
                  <a:lnTo>
                    <a:pt x="96316" y="84582"/>
                  </a:lnTo>
                  <a:lnTo>
                    <a:pt x="96075" y="84836"/>
                  </a:lnTo>
                  <a:lnTo>
                    <a:pt x="96012" y="85013"/>
                  </a:lnTo>
                  <a:lnTo>
                    <a:pt x="95910" y="85979"/>
                  </a:lnTo>
                  <a:lnTo>
                    <a:pt x="96024" y="86360"/>
                  </a:lnTo>
                  <a:lnTo>
                    <a:pt x="95554" y="86233"/>
                  </a:lnTo>
                  <a:lnTo>
                    <a:pt x="95427" y="85979"/>
                  </a:lnTo>
                  <a:lnTo>
                    <a:pt x="95516" y="85013"/>
                  </a:lnTo>
                  <a:lnTo>
                    <a:pt x="95605" y="84709"/>
                  </a:lnTo>
                  <a:lnTo>
                    <a:pt x="94145" y="85598"/>
                  </a:lnTo>
                  <a:lnTo>
                    <a:pt x="94919" y="86868"/>
                  </a:lnTo>
                  <a:lnTo>
                    <a:pt x="93497" y="87122"/>
                  </a:lnTo>
                  <a:lnTo>
                    <a:pt x="93522" y="86360"/>
                  </a:lnTo>
                  <a:lnTo>
                    <a:pt x="93649" y="86106"/>
                  </a:lnTo>
                  <a:lnTo>
                    <a:pt x="93675" y="85471"/>
                  </a:lnTo>
                  <a:lnTo>
                    <a:pt x="92621" y="88138"/>
                  </a:lnTo>
                  <a:lnTo>
                    <a:pt x="91325" y="87757"/>
                  </a:lnTo>
                  <a:lnTo>
                    <a:pt x="91351" y="87376"/>
                  </a:lnTo>
                  <a:lnTo>
                    <a:pt x="91122" y="86995"/>
                  </a:lnTo>
                  <a:lnTo>
                    <a:pt x="91490" y="86868"/>
                  </a:lnTo>
                  <a:lnTo>
                    <a:pt x="89458" y="87376"/>
                  </a:lnTo>
                  <a:lnTo>
                    <a:pt x="88455" y="90678"/>
                  </a:lnTo>
                  <a:lnTo>
                    <a:pt x="86004" y="89916"/>
                  </a:lnTo>
                  <a:lnTo>
                    <a:pt x="86067" y="89154"/>
                  </a:lnTo>
                  <a:lnTo>
                    <a:pt x="86258" y="87122"/>
                  </a:lnTo>
                  <a:lnTo>
                    <a:pt x="85090" y="89154"/>
                  </a:lnTo>
                  <a:lnTo>
                    <a:pt x="84620" y="86868"/>
                  </a:lnTo>
                  <a:lnTo>
                    <a:pt x="83693" y="87503"/>
                  </a:lnTo>
                  <a:lnTo>
                    <a:pt x="83578" y="87757"/>
                  </a:lnTo>
                  <a:lnTo>
                    <a:pt x="84150" y="88773"/>
                  </a:lnTo>
                  <a:lnTo>
                    <a:pt x="83083" y="88900"/>
                  </a:lnTo>
                  <a:lnTo>
                    <a:pt x="82359" y="90678"/>
                  </a:lnTo>
                  <a:lnTo>
                    <a:pt x="81343" y="90043"/>
                  </a:lnTo>
                  <a:lnTo>
                    <a:pt x="82003" y="89027"/>
                  </a:lnTo>
                  <a:lnTo>
                    <a:pt x="80035" y="89662"/>
                  </a:lnTo>
                  <a:lnTo>
                    <a:pt x="81318" y="90424"/>
                  </a:lnTo>
                  <a:lnTo>
                    <a:pt x="80568" y="91567"/>
                  </a:lnTo>
                  <a:lnTo>
                    <a:pt x="80518" y="91948"/>
                  </a:lnTo>
                  <a:lnTo>
                    <a:pt x="81838" y="93345"/>
                  </a:lnTo>
                  <a:lnTo>
                    <a:pt x="80314" y="92964"/>
                  </a:lnTo>
                  <a:lnTo>
                    <a:pt x="80581" y="92583"/>
                  </a:lnTo>
                  <a:lnTo>
                    <a:pt x="79222" y="92964"/>
                  </a:lnTo>
                  <a:lnTo>
                    <a:pt x="78473" y="91694"/>
                  </a:lnTo>
                  <a:lnTo>
                    <a:pt x="77597" y="93345"/>
                  </a:lnTo>
                  <a:lnTo>
                    <a:pt x="76720" y="92837"/>
                  </a:lnTo>
                  <a:lnTo>
                    <a:pt x="76479" y="92329"/>
                  </a:lnTo>
                  <a:lnTo>
                    <a:pt x="76441" y="91821"/>
                  </a:lnTo>
                  <a:lnTo>
                    <a:pt x="76339" y="89789"/>
                  </a:lnTo>
                  <a:lnTo>
                    <a:pt x="76085" y="91821"/>
                  </a:lnTo>
                  <a:lnTo>
                    <a:pt x="73888" y="90678"/>
                  </a:lnTo>
                  <a:lnTo>
                    <a:pt x="73736" y="91567"/>
                  </a:lnTo>
                  <a:lnTo>
                    <a:pt x="73609" y="92456"/>
                  </a:lnTo>
                  <a:lnTo>
                    <a:pt x="73634" y="92125"/>
                  </a:lnTo>
                  <a:lnTo>
                    <a:pt x="73571" y="92456"/>
                  </a:lnTo>
                  <a:lnTo>
                    <a:pt x="73444" y="90932"/>
                  </a:lnTo>
                  <a:lnTo>
                    <a:pt x="73406" y="90805"/>
                  </a:lnTo>
                  <a:lnTo>
                    <a:pt x="73164" y="92456"/>
                  </a:lnTo>
                  <a:lnTo>
                    <a:pt x="72605" y="92075"/>
                  </a:lnTo>
                  <a:lnTo>
                    <a:pt x="72478" y="91567"/>
                  </a:lnTo>
                  <a:lnTo>
                    <a:pt x="72453" y="90805"/>
                  </a:lnTo>
                  <a:lnTo>
                    <a:pt x="70916" y="90678"/>
                  </a:lnTo>
                  <a:lnTo>
                    <a:pt x="73304" y="93726"/>
                  </a:lnTo>
                  <a:lnTo>
                    <a:pt x="72821" y="93472"/>
                  </a:lnTo>
                  <a:lnTo>
                    <a:pt x="71348" y="92710"/>
                  </a:lnTo>
                  <a:lnTo>
                    <a:pt x="71386" y="92329"/>
                  </a:lnTo>
                  <a:lnTo>
                    <a:pt x="71653" y="92075"/>
                  </a:lnTo>
                  <a:lnTo>
                    <a:pt x="69773" y="91567"/>
                  </a:lnTo>
                  <a:lnTo>
                    <a:pt x="68300" y="93472"/>
                  </a:lnTo>
                  <a:lnTo>
                    <a:pt x="66560" y="92964"/>
                  </a:lnTo>
                  <a:lnTo>
                    <a:pt x="65836" y="90652"/>
                  </a:lnTo>
                  <a:lnTo>
                    <a:pt x="64820" y="90932"/>
                  </a:lnTo>
                  <a:lnTo>
                    <a:pt x="62560" y="93726"/>
                  </a:lnTo>
                  <a:lnTo>
                    <a:pt x="60185" y="93345"/>
                  </a:lnTo>
                  <a:lnTo>
                    <a:pt x="60642" y="93472"/>
                  </a:lnTo>
                  <a:lnTo>
                    <a:pt x="60680" y="96901"/>
                  </a:lnTo>
                  <a:lnTo>
                    <a:pt x="60579" y="96647"/>
                  </a:lnTo>
                  <a:lnTo>
                    <a:pt x="60020" y="95250"/>
                  </a:lnTo>
                  <a:lnTo>
                    <a:pt x="59766" y="94615"/>
                  </a:lnTo>
                  <a:lnTo>
                    <a:pt x="59410" y="93726"/>
                  </a:lnTo>
                  <a:lnTo>
                    <a:pt x="58737" y="92075"/>
                  </a:lnTo>
                  <a:lnTo>
                    <a:pt x="58000" y="93306"/>
                  </a:lnTo>
                  <a:lnTo>
                    <a:pt x="57912" y="93472"/>
                  </a:lnTo>
                  <a:lnTo>
                    <a:pt x="57899" y="92202"/>
                  </a:lnTo>
                  <a:lnTo>
                    <a:pt x="56261" y="91821"/>
                  </a:lnTo>
                  <a:lnTo>
                    <a:pt x="54749" y="93345"/>
                  </a:lnTo>
                  <a:lnTo>
                    <a:pt x="52463" y="94615"/>
                  </a:lnTo>
                  <a:lnTo>
                    <a:pt x="52578" y="94107"/>
                  </a:lnTo>
                  <a:lnTo>
                    <a:pt x="52476" y="93599"/>
                  </a:lnTo>
                  <a:lnTo>
                    <a:pt x="52273" y="93472"/>
                  </a:lnTo>
                  <a:lnTo>
                    <a:pt x="51676" y="93091"/>
                  </a:lnTo>
                  <a:lnTo>
                    <a:pt x="50190" y="93472"/>
                  </a:lnTo>
                  <a:lnTo>
                    <a:pt x="49136" y="93218"/>
                  </a:lnTo>
                  <a:lnTo>
                    <a:pt x="48933" y="94107"/>
                  </a:lnTo>
                  <a:lnTo>
                    <a:pt x="48336" y="93980"/>
                  </a:lnTo>
                  <a:lnTo>
                    <a:pt x="48793" y="95250"/>
                  </a:lnTo>
                  <a:lnTo>
                    <a:pt x="45288" y="90551"/>
                  </a:lnTo>
                  <a:lnTo>
                    <a:pt x="43573" y="96685"/>
                  </a:lnTo>
                  <a:lnTo>
                    <a:pt x="43789" y="97790"/>
                  </a:lnTo>
                  <a:lnTo>
                    <a:pt x="43903" y="98818"/>
                  </a:lnTo>
                  <a:lnTo>
                    <a:pt x="43980" y="98679"/>
                  </a:lnTo>
                  <a:lnTo>
                    <a:pt x="44081" y="98806"/>
                  </a:lnTo>
                  <a:lnTo>
                    <a:pt x="44208" y="99314"/>
                  </a:lnTo>
                  <a:lnTo>
                    <a:pt x="44615" y="99314"/>
                  </a:lnTo>
                  <a:lnTo>
                    <a:pt x="44704" y="100584"/>
                  </a:lnTo>
                  <a:lnTo>
                    <a:pt x="45123" y="100203"/>
                  </a:lnTo>
                  <a:lnTo>
                    <a:pt x="45059" y="101346"/>
                  </a:lnTo>
                  <a:lnTo>
                    <a:pt x="45910" y="102108"/>
                  </a:lnTo>
                  <a:lnTo>
                    <a:pt x="46240" y="102997"/>
                  </a:lnTo>
                  <a:lnTo>
                    <a:pt x="46113" y="101854"/>
                  </a:lnTo>
                  <a:lnTo>
                    <a:pt x="46139" y="101320"/>
                  </a:lnTo>
                  <a:lnTo>
                    <a:pt x="46570" y="101092"/>
                  </a:lnTo>
                  <a:lnTo>
                    <a:pt x="47802" y="100838"/>
                  </a:lnTo>
                  <a:lnTo>
                    <a:pt x="47117" y="102616"/>
                  </a:lnTo>
                  <a:lnTo>
                    <a:pt x="47891" y="103124"/>
                  </a:lnTo>
                  <a:lnTo>
                    <a:pt x="48133" y="102235"/>
                  </a:lnTo>
                  <a:lnTo>
                    <a:pt x="49009" y="102997"/>
                  </a:lnTo>
                  <a:lnTo>
                    <a:pt x="48945" y="102235"/>
                  </a:lnTo>
                  <a:lnTo>
                    <a:pt x="48856" y="101219"/>
                  </a:lnTo>
                  <a:lnTo>
                    <a:pt x="49225" y="101219"/>
                  </a:lnTo>
                  <a:lnTo>
                    <a:pt x="49352" y="101854"/>
                  </a:lnTo>
                  <a:lnTo>
                    <a:pt x="49555" y="102489"/>
                  </a:lnTo>
                  <a:lnTo>
                    <a:pt x="50126" y="101600"/>
                  </a:lnTo>
                  <a:lnTo>
                    <a:pt x="52539" y="101981"/>
                  </a:lnTo>
                  <a:lnTo>
                    <a:pt x="52362" y="101600"/>
                  </a:lnTo>
                  <a:lnTo>
                    <a:pt x="52184" y="101219"/>
                  </a:lnTo>
                  <a:lnTo>
                    <a:pt x="51993" y="100838"/>
                  </a:lnTo>
                  <a:lnTo>
                    <a:pt x="51689" y="100203"/>
                  </a:lnTo>
                  <a:lnTo>
                    <a:pt x="51625" y="100063"/>
                  </a:lnTo>
                  <a:lnTo>
                    <a:pt x="51473" y="99961"/>
                  </a:lnTo>
                  <a:lnTo>
                    <a:pt x="52679" y="98679"/>
                  </a:lnTo>
                  <a:lnTo>
                    <a:pt x="53479" y="97790"/>
                  </a:lnTo>
                  <a:lnTo>
                    <a:pt x="56019" y="100584"/>
                  </a:lnTo>
                  <a:lnTo>
                    <a:pt x="58026" y="99568"/>
                  </a:lnTo>
                  <a:lnTo>
                    <a:pt x="58089" y="100203"/>
                  </a:lnTo>
                  <a:lnTo>
                    <a:pt x="58928" y="99568"/>
                  </a:lnTo>
                  <a:lnTo>
                    <a:pt x="59270" y="99314"/>
                  </a:lnTo>
                  <a:lnTo>
                    <a:pt x="60833" y="99441"/>
                  </a:lnTo>
                  <a:lnTo>
                    <a:pt x="60896" y="99314"/>
                  </a:lnTo>
                  <a:lnTo>
                    <a:pt x="61569" y="98044"/>
                  </a:lnTo>
                  <a:lnTo>
                    <a:pt x="61937" y="98044"/>
                  </a:lnTo>
                  <a:lnTo>
                    <a:pt x="62407" y="98806"/>
                  </a:lnTo>
                  <a:lnTo>
                    <a:pt x="62484" y="99822"/>
                  </a:lnTo>
                  <a:lnTo>
                    <a:pt x="63385" y="99314"/>
                  </a:lnTo>
                  <a:lnTo>
                    <a:pt x="63423" y="98679"/>
                  </a:lnTo>
                  <a:lnTo>
                    <a:pt x="64897" y="99441"/>
                  </a:lnTo>
                  <a:lnTo>
                    <a:pt x="64300" y="100355"/>
                  </a:lnTo>
                  <a:lnTo>
                    <a:pt x="64071" y="100711"/>
                  </a:lnTo>
                  <a:lnTo>
                    <a:pt x="64681" y="100584"/>
                  </a:lnTo>
                  <a:lnTo>
                    <a:pt x="65303" y="100838"/>
                  </a:lnTo>
                  <a:lnTo>
                    <a:pt x="65697" y="101727"/>
                  </a:lnTo>
                  <a:lnTo>
                    <a:pt x="66840" y="99822"/>
                  </a:lnTo>
                  <a:lnTo>
                    <a:pt x="66560" y="101473"/>
                  </a:lnTo>
                  <a:lnTo>
                    <a:pt x="67995" y="101727"/>
                  </a:lnTo>
                  <a:lnTo>
                    <a:pt x="68414" y="101320"/>
                  </a:lnTo>
                  <a:lnTo>
                    <a:pt x="68338" y="101015"/>
                  </a:lnTo>
                  <a:lnTo>
                    <a:pt x="67525" y="100203"/>
                  </a:lnTo>
                  <a:lnTo>
                    <a:pt x="68160" y="99822"/>
                  </a:lnTo>
                  <a:lnTo>
                    <a:pt x="69354" y="99949"/>
                  </a:lnTo>
                  <a:lnTo>
                    <a:pt x="69291" y="102108"/>
                  </a:lnTo>
                  <a:lnTo>
                    <a:pt x="72161" y="104267"/>
                  </a:lnTo>
                  <a:lnTo>
                    <a:pt x="72885" y="99822"/>
                  </a:lnTo>
                  <a:lnTo>
                    <a:pt x="73075" y="98679"/>
                  </a:lnTo>
                  <a:lnTo>
                    <a:pt x="73177" y="98044"/>
                  </a:lnTo>
                  <a:lnTo>
                    <a:pt x="73215" y="97790"/>
                  </a:lnTo>
                  <a:lnTo>
                    <a:pt x="73317" y="97155"/>
                  </a:lnTo>
                  <a:lnTo>
                    <a:pt x="74536" y="99148"/>
                  </a:lnTo>
                  <a:lnTo>
                    <a:pt x="74663" y="98552"/>
                  </a:lnTo>
                  <a:lnTo>
                    <a:pt x="75857" y="98679"/>
                  </a:lnTo>
                  <a:lnTo>
                    <a:pt x="77470" y="101600"/>
                  </a:lnTo>
                  <a:lnTo>
                    <a:pt x="77838" y="101473"/>
                  </a:lnTo>
                  <a:lnTo>
                    <a:pt x="79603" y="102489"/>
                  </a:lnTo>
                  <a:lnTo>
                    <a:pt x="79438" y="101473"/>
                  </a:lnTo>
                  <a:lnTo>
                    <a:pt x="78955" y="98552"/>
                  </a:lnTo>
                  <a:lnTo>
                    <a:pt x="78905" y="98298"/>
                  </a:lnTo>
                  <a:lnTo>
                    <a:pt x="80695" y="98806"/>
                  </a:lnTo>
                  <a:lnTo>
                    <a:pt x="80441" y="98298"/>
                  </a:lnTo>
                  <a:lnTo>
                    <a:pt x="80314" y="97917"/>
                  </a:lnTo>
                  <a:lnTo>
                    <a:pt x="80137" y="97155"/>
                  </a:lnTo>
                  <a:lnTo>
                    <a:pt x="80086" y="96901"/>
                  </a:lnTo>
                  <a:lnTo>
                    <a:pt x="79908" y="96139"/>
                  </a:lnTo>
                  <a:lnTo>
                    <a:pt x="81038" y="95250"/>
                  </a:lnTo>
                  <a:lnTo>
                    <a:pt x="82232" y="95377"/>
                  </a:lnTo>
                  <a:lnTo>
                    <a:pt x="82689" y="97282"/>
                  </a:lnTo>
                  <a:lnTo>
                    <a:pt x="82804" y="98298"/>
                  </a:lnTo>
                  <a:lnTo>
                    <a:pt x="82245" y="98933"/>
                  </a:lnTo>
                  <a:lnTo>
                    <a:pt x="81991" y="99060"/>
                  </a:lnTo>
                  <a:lnTo>
                    <a:pt x="81902" y="98933"/>
                  </a:lnTo>
                  <a:lnTo>
                    <a:pt x="81788" y="98552"/>
                  </a:lnTo>
                  <a:lnTo>
                    <a:pt x="81457" y="98933"/>
                  </a:lnTo>
                  <a:lnTo>
                    <a:pt x="81203" y="99148"/>
                  </a:lnTo>
                  <a:lnTo>
                    <a:pt x="81114" y="99441"/>
                  </a:lnTo>
                  <a:lnTo>
                    <a:pt x="81584" y="99949"/>
                  </a:lnTo>
                  <a:lnTo>
                    <a:pt x="81635" y="99187"/>
                  </a:lnTo>
                  <a:lnTo>
                    <a:pt x="82308" y="99949"/>
                  </a:lnTo>
                  <a:lnTo>
                    <a:pt x="83781" y="99707"/>
                  </a:lnTo>
                  <a:lnTo>
                    <a:pt x="83705" y="100965"/>
                  </a:lnTo>
                  <a:lnTo>
                    <a:pt x="84480" y="100063"/>
                  </a:lnTo>
                  <a:lnTo>
                    <a:pt x="83921" y="99707"/>
                  </a:lnTo>
                  <a:lnTo>
                    <a:pt x="84848" y="100203"/>
                  </a:lnTo>
                  <a:lnTo>
                    <a:pt x="85394" y="99314"/>
                  </a:lnTo>
                  <a:lnTo>
                    <a:pt x="85471" y="99187"/>
                  </a:lnTo>
                  <a:lnTo>
                    <a:pt x="85547" y="99060"/>
                  </a:lnTo>
                  <a:lnTo>
                    <a:pt x="87185" y="99568"/>
                  </a:lnTo>
                  <a:lnTo>
                    <a:pt x="86868" y="99148"/>
                  </a:lnTo>
                  <a:lnTo>
                    <a:pt x="86537" y="98298"/>
                  </a:lnTo>
                  <a:lnTo>
                    <a:pt x="86766" y="98298"/>
                  </a:lnTo>
                  <a:lnTo>
                    <a:pt x="89154" y="98806"/>
                  </a:lnTo>
                  <a:lnTo>
                    <a:pt x="88747" y="98298"/>
                  </a:lnTo>
                  <a:lnTo>
                    <a:pt x="87541" y="96774"/>
                  </a:lnTo>
                  <a:lnTo>
                    <a:pt x="89014" y="96139"/>
                  </a:lnTo>
                  <a:lnTo>
                    <a:pt x="89916" y="97028"/>
                  </a:lnTo>
                  <a:lnTo>
                    <a:pt x="89979" y="97282"/>
                  </a:lnTo>
                  <a:lnTo>
                    <a:pt x="89115" y="98933"/>
                  </a:lnTo>
                  <a:lnTo>
                    <a:pt x="90512" y="97663"/>
                  </a:lnTo>
                  <a:lnTo>
                    <a:pt x="91351" y="98171"/>
                  </a:lnTo>
                  <a:lnTo>
                    <a:pt x="91452" y="98552"/>
                  </a:lnTo>
                  <a:lnTo>
                    <a:pt x="90728" y="100330"/>
                  </a:lnTo>
                  <a:lnTo>
                    <a:pt x="91909" y="98679"/>
                  </a:lnTo>
                  <a:lnTo>
                    <a:pt x="93497" y="100838"/>
                  </a:lnTo>
                  <a:lnTo>
                    <a:pt x="94170" y="100939"/>
                  </a:lnTo>
                  <a:lnTo>
                    <a:pt x="94234" y="101092"/>
                  </a:lnTo>
                  <a:lnTo>
                    <a:pt x="94132" y="101219"/>
                  </a:lnTo>
                  <a:lnTo>
                    <a:pt x="94818" y="101219"/>
                  </a:lnTo>
                  <a:lnTo>
                    <a:pt x="94145" y="99695"/>
                  </a:lnTo>
                  <a:lnTo>
                    <a:pt x="94627" y="99949"/>
                  </a:lnTo>
                  <a:lnTo>
                    <a:pt x="94996" y="99822"/>
                  </a:lnTo>
                  <a:lnTo>
                    <a:pt x="95084" y="100457"/>
                  </a:lnTo>
                  <a:lnTo>
                    <a:pt x="95262" y="99822"/>
                  </a:lnTo>
                  <a:lnTo>
                    <a:pt x="95300" y="99695"/>
                  </a:lnTo>
                  <a:lnTo>
                    <a:pt x="95186" y="99187"/>
                  </a:lnTo>
                  <a:lnTo>
                    <a:pt x="94818" y="98679"/>
                  </a:lnTo>
                  <a:lnTo>
                    <a:pt x="94449" y="98171"/>
                  </a:lnTo>
                  <a:lnTo>
                    <a:pt x="94538" y="97663"/>
                  </a:lnTo>
                  <a:lnTo>
                    <a:pt x="95008" y="96647"/>
                  </a:lnTo>
                  <a:lnTo>
                    <a:pt x="95491" y="97078"/>
                  </a:lnTo>
                  <a:lnTo>
                    <a:pt x="95237" y="97028"/>
                  </a:lnTo>
                  <a:lnTo>
                    <a:pt x="97688" y="99441"/>
                  </a:lnTo>
                  <a:lnTo>
                    <a:pt x="97015" y="99669"/>
                  </a:lnTo>
                  <a:lnTo>
                    <a:pt x="97294" y="99822"/>
                  </a:lnTo>
                  <a:lnTo>
                    <a:pt x="97358" y="100063"/>
                  </a:lnTo>
                  <a:lnTo>
                    <a:pt x="97243" y="100355"/>
                  </a:lnTo>
                  <a:lnTo>
                    <a:pt x="99237" y="101854"/>
                  </a:lnTo>
                  <a:lnTo>
                    <a:pt x="97637" y="98044"/>
                  </a:lnTo>
                  <a:lnTo>
                    <a:pt x="99428" y="97790"/>
                  </a:lnTo>
                  <a:lnTo>
                    <a:pt x="99504" y="99060"/>
                  </a:lnTo>
                  <a:lnTo>
                    <a:pt x="99745" y="99314"/>
                  </a:lnTo>
                  <a:lnTo>
                    <a:pt x="99796" y="97790"/>
                  </a:lnTo>
                  <a:lnTo>
                    <a:pt x="99872" y="97536"/>
                  </a:lnTo>
                  <a:lnTo>
                    <a:pt x="99949" y="97409"/>
                  </a:lnTo>
                  <a:lnTo>
                    <a:pt x="100317" y="96774"/>
                  </a:lnTo>
                  <a:lnTo>
                    <a:pt x="101625" y="97409"/>
                  </a:lnTo>
                  <a:lnTo>
                    <a:pt x="101561" y="96774"/>
                  </a:lnTo>
                  <a:lnTo>
                    <a:pt x="101460" y="95885"/>
                  </a:lnTo>
                  <a:lnTo>
                    <a:pt x="102082" y="95885"/>
                  </a:lnTo>
                  <a:lnTo>
                    <a:pt x="101333" y="95631"/>
                  </a:lnTo>
                  <a:lnTo>
                    <a:pt x="101333" y="95504"/>
                  </a:lnTo>
                  <a:lnTo>
                    <a:pt x="101346" y="95250"/>
                  </a:lnTo>
                  <a:lnTo>
                    <a:pt x="101371" y="94488"/>
                  </a:lnTo>
                  <a:lnTo>
                    <a:pt x="101968" y="94488"/>
                  </a:lnTo>
                  <a:lnTo>
                    <a:pt x="102704" y="93992"/>
                  </a:lnTo>
                  <a:lnTo>
                    <a:pt x="102793" y="93726"/>
                  </a:lnTo>
                  <a:lnTo>
                    <a:pt x="102882" y="93345"/>
                  </a:lnTo>
                  <a:lnTo>
                    <a:pt x="102984" y="92964"/>
                  </a:lnTo>
                  <a:lnTo>
                    <a:pt x="104800" y="96774"/>
                  </a:lnTo>
                  <a:lnTo>
                    <a:pt x="105816" y="95250"/>
                  </a:lnTo>
                  <a:lnTo>
                    <a:pt x="106375" y="95758"/>
                  </a:lnTo>
                  <a:lnTo>
                    <a:pt x="106476" y="96139"/>
                  </a:lnTo>
                  <a:lnTo>
                    <a:pt x="106235" y="97282"/>
                  </a:lnTo>
                  <a:lnTo>
                    <a:pt x="106832" y="97790"/>
                  </a:lnTo>
                  <a:lnTo>
                    <a:pt x="107759" y="96316"/>
                  </a:lnTo>
                  <a:lnTo>
                    <a:pt x="108229" y="95250"/>
                  </a:lnTo>
                  <a:lnTo>
                    <a:pt x="108292" y="95123"/>
                  </a:lnTo>
                  <a:lnTo>
                    <a:pt x="108369" y="94869"/>
                  </a:lnTo>
                  <a:lnTo>
                    <a:pt x="108851" y="93853"/>
                  </a:lnTo>
                  <a:lnTo>
                    <a:pt x="108445" y="93929"/>
                  </a:lnTo>
                  <a:lnTo>
                    <a:pt x="108470" y="93599"/>
                  </a:lnTo>
                  <a:lnTo>
                    <a:pt x="108521" y="92837"/>
                  </a:lnTo>
                  <a:lnTo>
                    <a:pt x="108673" y="91059"/>
                  </a:lnTo>
                  <a:lnTo>
                    <a:pt x="110096" y="92456"/>
                  </a:lnTo>
                  <a:lnTo>
                    <a:pt x="110718" y="96012"/>
                  </a:lnTo>
                  <a:lnTo>
                    <a:pt x="110832" y="96189"/>
                  </a:lnTo>
                  <a:lnTo>
                    <a:pt x="112776" y="97409"/>
                  </a:lnTo>
                  <a:lnTo>
                    <a:pt x="113436" y="93599"/>
                  </a:lnTo>
                  <a:lnTo>
                    <a:pt x="115836" y="94107"/>
                  </a:lnTo>
                  <a:lnTo>
                    <a:pt x="114998" y="93599"/>
                  </a:lnTo>
                  <a:lnTo>
                    <a:pt x="115011" y="92075"/>
                  </a:lnTo>
                  <a:lnTo>
                    <a:pt x="116332" y="93091"/>
                  </a:lnTo>
                  <a:lnTo>
                    <a:pt x="116941" y="92329"/>
                  </a:lnTo>
                  <a:lnTo>
                    <a:pt x="117068" y="93218"/>
                  </a:lnTo>
                  <a:lnTo>
                    <a:pt x="117182" y="93637"/>
                  </a:lnTo>
                  <a:lnTo>
                    <a:pt x="117652" y="93980"/>
                  </a:lnTo>
                  <a:lnTo>
                    <a:pt x="118110" y="94615"/>
                  </a:lnTo>
                  <a:lnTo>
                    <a:pt x="117906" y="93726"/>
                  </a:lnTo>
                  <a:lnTo>
                    <a:pt x="119773" y="94361"/>
                  </a:lnTo>
                  <a:lnTo>
                    <a:pt x="119684" y="93726"/>
                  </a:lnTo>
                  <a:lnTo>
                    <a:pt x="119519" y="92329"/>
                  </a:lnTo>
                  <a:lnTo>
                    <a:pt x="119494" y="92075"/>
                  </a:lnTo>
                  <a:lnTo>
                    <a:pt x="119468" y="91948"/>
                  </a:lnTo>
                  <a:lnTo>
                    <a:pt x="120789" y="93345"/>
                  </a:lnTo>
                  <a:lnTo>
                    <a:pt x="122745" y="93599"/>
                  </a:lnTo>
                  <a:lnTo>
                    <a:pt x="122504" y="91948"/>
                  </a:lnTo>
                  <a:lnTo>
                    <a:pt x="122364" y="91059"/>
                  </a:lnTo>
                  <a:lnTo>
                    <a:pt x="122313" y="90678"/>
                  </a:lnTo>
                  <a:lnTo>
                    <a:pt x="122199" y="89916"/>
                  </a:lnTo>
                  <a:lnTo>
                    <a:pt x="122123" y="89408"/>
                  </a:lnTo>
                  <a:lnTo>
                    <a:pt x="123939" y="89535"/>
                  </a:lnTo>
                  <a:lnTo>
                    <a:pt x="123698" y="90932"/>
                  </a:lnTo>
                  <a:lnTo>
                    <a:pt x="124498" y="91567"/>
                  </a:lnTo>
                  <a:lnTo>
                    <a:pt x="124548" y="91821"/>
                  </a:lnTo>
                  <a:lnTo>
                    <a:pt x="123710" y="92837"/>
                  </a:lnTo>
                  <a:lnTo>
                    <a:pt x="124282" y="92710"/>
                  </a:lnTo>
                  <a:lnTo>
                    <a:pt x="124853" y="92837"/>
                  </a:lnTo>
                  <a:lnTo>
                    <a:pt x="124828" y="92710"/>
                  </a:lnTo>
                  <a:lnTo>
                    <a:pt x="124675" y="91948"/>
                  </a:lnTo>
                  <a:lnTo>
                    <a:pt x="125183" y="92710"/>
                  </a:lnTo>
                  <a:lnTo>
                    <a:pt x="125399" y="91948"/>
                  </a:lnTo>
                  <a:lnTo>
                    <a:pt x="125920" y="90043"/>
                  </a:lnTo>
                  <a:lnTo>
                    <a:pt x="126695" y="91059"/>
                  </a:lnTo>
                  <a:lnTo>
                    <a:pt x="126606" y="91503"/>
                  </a:lnTo>
                  <a:lnTo>
                    <a:pt x="126784" y="91287"/>
                  </a:lnTo>
                  <a:lnTo>
                    <a:pt x="126707" y="91033"/>
                  </a:lnTo>
                  <a:lnTo>
                    <a:pt x="126771" y="90043"/>
                  </a:lnTo>
                  <a:lnTo>
                    <a:pt x="126682" y="89408"/>
                  </a:lnTo>
                  <a:lnTo>
                    <a:pt x="126644" y="89154"/>
                  </a:lnTo>
                  <a:lnTo>
                    <a:pt x="127304" y="89154"/>
                  </a:lnTo>
                  <a:lnTo>
                    <a:pt x="128257" y="88773"/>
                  </a:lnTo>
                  <a:lnTo>
                    <a:pt x="127406" y="87503"/>
                  </a:lnTo>
                  <a:lnTo>
                    <a:pt x="130009" y="90932"/>
                  </a:lnTo>
                  <a:lnTo>
                    <a:pt x="131597" y="87503"/>
                  </a:lnTo>
                  <a:lnTo>
                    <a:pt x="132245" y="86106"/>
                  </a:lnTo>
                  <a:lnTo>
                    <a:pt x="134467" y="88963"/>
                  </a:lnTo>
                  <a:lnTo>
                    <a:pt x="134277" y="89065"/>
                  </a:lnTo>
                  <a:lnTo>
                    <a:pt x="134759" y="89230"/>
                  </a:lnTo>
                  <a:lnTo>
                    <a:pt x="134581" y="89001"/>
                  </a:lnTo>
                  <a:lnTo>
                    <a:pt x="135686" y="88265"/>
                  </a:lnTo>
                  <a:lnTo>
                    <a:pt x="137096" y="87503"/>
                  </a:lnTo>
                  <a:lnTo>
                    <a:pt x="138201" y="87122"/>
                  </a:lnTo>
                  <a:lnTo>
                    <a:pt x="138214" y="87503"/>
                  </a:lnTo>
                  <a:lnTo>
                    <a:pt x="138341" y="87757"/>
                  </a:lnTo>
                  <a:lnTo>
                    <a:pt x="138087" y="87757"/>
                  </a:lnTo>
                  <a:lnTo>
                    <a:pt x="139928" y="88519"/>
                  </a:lnTo>
                  <a:lnTo>
                    <a:pt x="139407" y="87122"/>
                  </a:lnTo>
                  <a:lnTo>
                    <a:pt x="139026" y="86106"/>
                  </a:lnTo>
                  <a:lnTo>
                    <a:pt x="138468" y="84582"/>
                  </a:lnTo>
                  <a:lnTo>
                    <a:pt x="138226" y="83947"/>
                  </a:lnTo>
                  <a:lnTo>
                    <a:pt x="140296" y="84836"/>
                  </a:lnTo>
                  <a:lnTo>
                    <a:pt x="141681" y="86614"/>
                  </a:lnTo>
                  <a:lnTo>
                    <a:pt x="139611" y="86106"/>
                  </a:lnTo>
                  <a:lnTo>
                    <a:pt x="140347" y="86741"/>
                  </a:lnTo>
                  <a:lnTo>
                    <a:pt x="141566" y="90678"/>
                  </a:lnTo>
                  <a:lnTo>
                    <a:pt x="142227" y="86614"/>
                  </a:lnTo>
                  <a:lnTo>
                    <a:pt x="142379" y="85725"/>
                  </a:lnTo>
                  <a:lnTo>
                    <a:pt x="144145" y="87757"/>
                  </a:lnTo>
                  <a:lnTo>
                    <a:pt x="143903" y="88011"/>
                  </a:lnTo>
                  <a:lnTo>
                    <a:pt x="145161" y="89154"/>
                  </a:lnTo>
                  <a:lnTo>
                    <a:pt x="145783" y="85979"/>
                  </a:lnTo>
                  <a:lnTo>
                    <a:pt x="147332" y="85979"/>
                  </a:lnTo>
                  <a:lnTo>
                    <a:pt x="147421" y="86360"/>
                  </a:lnTo>
                  <a:lnTo>
                    <a:pt x="147485" y="86487"/>
                  </a:lnTo>
                  <a:lnTo>
                    <a:pt x="147599" y="85979"/>
                  </a:lnTo>
                  <a:lnTo>
                    <a:pt x="147662" y="85725"/>
                  </a:lnTo>
                  <a:lnTo>
                    <a:pt x="147993" y="84328"/>
                  </a:lnTo>
                  <a:lnTo>
                    <a:pt x="149390" y="83312"/>
                  </a:lnTo>
                  <a:lnTo>
                    <a:pt x="150609" y="82448"/>
                  </a:lnTo>
                  <a:lnTo>
                    <a:pt x="150406" y="82169"/>
                  </a:lnTo>
                  <a:lnTo>
                    <a:pt x="151561" y="81407"/>
                  </a:lnTo>
                  <a:lnTo>
                    <a:pt x="152196" y="82042"/>
                  </a:lnTo>
                  <a:lnTo>
                    <a:pt x="153314" y="82550"/>
                  </a:lnTo>
                  <a:lnTo>
                    <a:pt x="153885" y="84201"/>
                  </a:lnTo>
                  <a:lnTo>
                    <a:pt x="152704" y="84709"/>
                  </a:lnTo>
                  <a:lnTo>
                    <a:pt x="153898" y="86614"/>
                  </a:lnTo>
                  <a:lnTo>
                    <a:pt x="154241" y="84201"/>
                  </a:lnTo>
                  <a:lnTo>
                    <a:pt x="154978" y="84328"/>
                  </a:lnTo>
                  <a:lnTo>
                    <a:pt x="155143" y="85344"/>
                  </a:lnTo>
                  <a:lnTo>
                    <a:pt x="156908" y="84582"/>
                  </a:lnTo>
                  <a:lnTo>
                    <a:pt x="156806" y="84201"/>
                  </a:lnTo>
                  <a:lnTo>
                    <a:pt x="156298" y="82169"/>
                  </a:lnTo>
                  <a:lnTo>
                    <a:pt x="158318" y="81788"/>
                  </a:lnTo>
                  <a:lnTo>
                    <a:pt x="158127" y="81407"/>
                  </a:lnTo>
                  <a:lnTo>
                    <a:pt x="157988" y="81153"/>
                  </a:lnTo>
                  <a:lnTo>
                    <a:pt x="158102" y="79883"/>
                  </a:lnTo>
                  <a:lnTo>
                    <a:pt x="158153" y="79629"/>
                  </a:lnTo>
                  <a:lnTo>
                    <a:pt x="158191" y="79375"/>
                  </a:lnTo>
                  <a:lnTo>
                    <a:pt x="158356" y="78359"/>
                  </a:lnTo>
                  <a:lnTo>
                    <a:pt x="159194" y="82169"/>
                  </a:lnTo>
                  <a:lnTo>
                    <a:pt x="159791" y="80137"/>
                  </a:lnTo>
                  <a:lnTo>
                    <a:pt x="160769" y="82423"/>
                  </a:lnTo>
                  <a:lnTo>
                    <a:pt x="161353" y="81622"/>
                  </a:lnTo>
                  <a:lnTo>
                    <a:pt x="162191" y="80137"/>
                  </a:lnTo>
                  <a:lnTo>
                    <a:pt x="162623" y="79375"/>
                  </a:lnTo>
                  <a:lnTo>
                    <a:pt x="163779" y="78613"/>
                  </a:lnTo>
                  <a:lnTo>
                    <a:pt x="163677" y="79552"/>
                  </a:lnTo>
                  <a:lnTo>
                    <a:pt x="164388" y="78613"/>
                  </a:lnTo>
                  <a:lnTo>
                    <a:pt x="164490" y="78486"/>
                  </a:lnTo>
                  <a:lnTo>
                    <a:pt x="164960" y="78359"/>
                  </a:lnTo>
                  <a:lnTo>
                    <a:pt x="165912" y="78105"/>
                  </a:lnTo>
                  <a:lnTo>
                    <a:pt x="166992" y="82804"/>
                  </a:lnTo>
                  <a:lnTo>
                    <a:pt x="169913" y="78232"/>
                  </a:lnTo>
                  <a:lnTo>
                    <a:pt x="171983" y="81534"/>
                  </a:lnTo>
                  <a:lnTo>
                    <a:pt x="173951" y="78994"/>
                  </a:lnTo>
                  <a:lnTo>
                    <a:pt x="177139" y="80759"/>
                  </a:lnTo>
                  <a:lnTo>
                    <a:pt x="179946" y="79629"/>
                  </a:lnTo>
                  <a:lnTo>
                    <a:pt x="179527" y="78994"/>
                  </a:lnTo>
                  <a:lnTo>
                    <a:pt x="179031" y="78232"/>
                  </a:lnTo>
                  <a:lnTo>
                    <a:pt x="178041" y="76708"/>
                  </a:lnTo>
                  <a:lnTo>
                    <a:pt x="177800" y="76327"/>
                  </a:lnTo>
                  <a:lnTo>
                    <a:pt x="180759" y="79248"/>
                  </a:lnTo>
                  <a:lnTo>
                    <a:pt x="180492" y="78549"/>
                  </a:lnTo>
                  <a:lnTo>
                    <a:pt x="181457" y="78943"/>
                  </a:lnTo>
                  <a:lnTo>
                    <a:pt x="180276" y="77939"/>
                  </a:lnTo>
                  <a:lnTo>
                    <a:pt x="179705" y="76327"/>
                  </a:lnTo>
                  <a:lnTo>
                    <a:pt x="179616" y="76073"/>
                  </a:lnTo>
                  <a:lnTo>
                    <a:pt x="179425" y="75565"/>
                  </a:lnTo>
                  <a:lnTo>
                    <a:pt x="179578" y="75438"/>
                  </a:lnTo>
                  <a:lnTo>
                    <a:pt x="180022" y="75057"/>
                  </a:lnTo>
                  <a:lnTo>
                    <a:pt x="180314" y="75057"/>
                  </a:lnTo>
                  <a:lnTo>
                    <a:pt x="180378" y="75184"/>
                  </a:lnTo>
                  <a:lnTo>
                    <a:pt x="180238" y="75145"/>
                  </a:lnTo>
                  <a:lnTo>
                    <a:pt x="180441" y="75272"/>
                  </a:lnTo>
                  <a:lnTo>
                    <a:pt x="180797" y="75907"/>
                  </a:lnTo>
                  <a:lnTo>
                    <a:pt x="180213" y="77635"/>
                  </a:lnTo>
                  <a:lnTo>
                    <a:pt x="182384" y="76530"/>
                  </a:lnTo>
                  <a:lnTo>
                    <a:pt x="180848" y="75539"/>
                  </a:lnTo>
                  <a:lnTo>
                    <a:pt x="183159" y="76835"/>
                  </a:lnTo>
                  <a:lnTo>
                    <a:pt x="183984" y="77851"/>
                  </a:lnTo>
                  <a:lnTo>
                    <a:pt x="182778" y="77978"/>
                  </a:lnTo>
                  <a:lnTo>
                    <a:pt x="183108" y="78740"/>
                  </a:lnTo>
                  <a:lnTo>
                    <a:pt x="184670" y="78613"/>
                  </a:lnTo>
                  <a:lnTo>
                    <a:pt x="184226" y="80137"/>
                  </a:lnTo>
                  <a:lnTo>
                    <a:pt x="185508" y="80772"/>
                  </a:lnTo>
                  <a:lnTo>
                    <a:pt x="184950" y="79629"/>
                  </a:lnTo>
                  <a:lnTo>
                    <a:pt x="185064" y="79248"/>
                  </a:lnTo>
                  <a:lnTo>
                    <a:pt x="185420" y="78740"/>
                  </a:lnTo>
                  <a:lnTo>
                    <a:pt x="186436" y="78994"/>
                  </a:lnTo>
                  <a:lnTo>
                    <a:pt x="186118" y="78740"/>
                  </a:lnTo>
                  <a:lnTo>
                    <a:pt x="185966" y="78613"/>
                  </a:lnTo>
                  <a:lnTo>
                    <a:pt x="184696" y="77597"/>
                  </a:lnTo>
                  <a:lnTo>
                    <a:pt x="186118" y="75057"/>
                  </a:lnTo>
                  <a:lnTo>
                    <a:pt x="187477" y="80137"/>
                  </a:lnTo>
                  <a:lnTo>
                    <a:pt x="188925" y="77597"/>
                  </a:lnTo>
                  <a:lnTo>
                    <a:pt x="188658" y="78994"/>
                  </a:lnTo>
                  <a:lnTo>
                    <a:pt x="189509" y="77978"/>
                  </a:lnTo>
                  <a:lnTo>
                    <a:pt x="192608" y="77724"/>
                  </a:lnTo>
                  <a:lnTo>
                    <a:pt x="192608" y="77597"/>
                  </a:lnTo>
                  <a:lnTo>
                    <a:pt x="192633" y="75057"/>
                  </a:lnTo>
                  <a:lnTo>
                    <a:pt x="192646" y="74803"/>
                  </a:lnTo>
                  <a:lnTo>
                    <a:pt x="192646" y="74422"/>
                  </a:lnTo>
                  <a:lnTo>
                    <a:pt x="192976" y="74803"/>
                  </a:lnTo>
                  <a:lnTo>
                    <a:pt x="193560" y="75692"/>
                  </a:lnTo>
                  <a:lnTo>
                    <a:pt x="193179" y="76073"/>
                  </a:lnTo>
                  <a:lnTo>
                    <a:pt x="195859" y="75692"/>
                  </a:lnTo>
                  <a:lnTo>
                    <a:pt x="196367" y="74422"/>
                  </a:lnTo>
                  <a:lnTo>
                    <a:pt x="197726" y="70993"/>
                  </a:lnTo>
                  <a:lnTo>
                    <a:pt x="200304" y="72136"/>
                  </a:lnTo>
                  <a:lnTo>
                    <a:pt x="200418" y="73152"/>
                  </a:lnTo>
                  <a:lnTo>
                    <a:pt x="200710" y="72771"/>
                  </a:lnTo>
                  <a:lnTo>
                    <a:pt x="200660" y="71120"/>
                  </a:lnTo>
                  <a:lnTo>
                    <a:pt x="201561" y="71882"/>
                  </a:lnTo>
                  <a:lnTo>
                    <a:pt x="201676" y="72771"/>
                  </a:lnTo>
                  <a:lnTo>
                    <a:pt x="201917" y="72771"/>
                  </a:lnTo>
                  <a:lnTo>
                    <a:pt x="202488" y="71120"/>
                  </a:lnTo>
                  <a:lnTo>
                    <a:pt x="202539" y="70993"/>
                  </a:lnTo>
                  <a:lnTo>
                    <a:pt x="202628" y="70739"/>
                  </a:lnTo>
                  <a:lnTo>
                    <a:pt x="203428" y="71120"/>
                  </a:lnTo>
                  <a:lnTo>
                    <a:pt x="203238" y="72263"/>
                  </a:lnTo>
                  <a:lnTo>
                    <a:pt x="206133" y="72644"/>
                  </a:lnTo>
                  <a:lnTo>
                    <a:pt x="206133" y="70739"/>
                  </a:lnTo>
                  <a:lnTo>
                    <a:pt x="206133" y="70104"/>
                  </a:lnTo>
                  <a:lnTo>
                    <a:pt x="206146" y="68453"/>
                  </a:lnTo>
                  <a:lnTo>
                    <a:pt x="207238" y="67691"/>
                  </a:lnTo>
                  <a:lnTo>
                    <a:pt x="207429" y="67564"/>
                  </a:lnTo>
                  <a:lnTo>
                    <a:pt x="207975" y="67183"/>
                  </a:lnTo>
                  <a:lnTo>
                    <a:pt x="208915" y="69850"/>
                  </a:lnTo>
                  <a:lnTo>
                    <a:pt x="211175" y="69977"/>
                  </a:lnTo>
                  <a:lnTo>
                    <a:pt x="212293" y="70104"/>
                  </a:lnTo>
                  <a:lnTo>
                    <a:pt x="212394" y="70485"/>
                  </a:lnTo>
                  <a:lnTo>
                    <a:pt x="215341" y="69723"/>
                  </a:lnTo>
                  <a:lnTo>
                    <a:pt x="216154" y="67183"/>
                  </a:lnTo>
                  <a:lnTo>
                    <a:pt x="216408" y="66421"/>
                  </a:lnTo>
                  <a:lnTo>
                    <a:pt x="217233" y="65659"/>
                  </a:lnTo>
                  <a:lnTo>
                    <a:pt x="218617" y="64389"/>
                  </a:lnTo>
                  <a:lnTo>
                    <a:pt x="221322" y="66548"/>
                  </a:lnTo>
                  <a:lnTo>
                    <a:pt x="224307" y="63627"/>
                  </a:lnTo>
                  <a:lnTo>
                    <a:pt x="224574" y="63373"/>
                  </a:lnTo>
                  <a:lnTo>
                    <a:pt x="227812" y="64008"/>
                  </a:lnTo>
                  <a:lnTo>
                    <a:pt x="227215" y="63627"/>
                  </a:lnTo>
                  <a:lnTo>
                    <a:pt x="227203" y="63373"/>
                  </a:lnTo>
                  <a:lnTo>
                    <a:pt x="227088" y="62103"/>
                  </a:lnTo>
                  <a:lnTo>
                    <a:pt x="227164" y="61849"/>
                  </a:lnTo>
                  <a:lnTo>
                    <a:pt x="227431" y="61468"/>
                  </a:lnTo>
                  <a:lnTo>
                    <a:pt x="228257" y="61849"/>
                  </a:lnTo>
                  <a:lnTo>
                    <a:pt x="228269" y="61468"/>
                  </a:lnTo>
                  <a:lnTo>
                    <a:pt x="228384" y="59182"/>
                  </a:lnTo>
                  <a:lnTo>
                    <a:pt x="228396" y="59055"/>
                  </a:lnTo>
                  <a:lnTo>
                    <a:pt x="229247" y="61468"/>
                  </a:lnTo>
                  <a:lnTo>
                    <a:pt x="229019" y="61468"/>
                  </a:lnTo>
                  <a:lnTo>
                    <a:pt x="230428" y="63627"/>
                  </a:lnTo>
                  <a:lnTo>
                    <a:pt x="231444" y="62611"/>
                  </a:lnTo>
                  <a:lnTo>
                    <a:pt x="232435" y="62230"/>
                  </a:lnTo>
                  <a:lnTo>
                    <a:pt x="231330" y="59055"/>
                  </a:lnTo>
                  <a:lnTo>
                    <a:pt x="233527" y="60782"/>
                  </a:lnTo>
                  <a:lnTo>
                    <a:pt x="233273" y="61607"/>
                  </a:lnTo>
                  <a:lnTo>
                    <a:pt x="233768" y="60960"/>
                  </a:lnTo>
                  <a:lnTo>
                    <a:pt x="235737" y="62484"/>
                  </a:lnTo>
                  <a:lnTo>
                    <a:pt x="236397" y="59055"/>
                  </a:lnTo>
                  <a:lnTo>
                    <a:pt x="236651" y="57785"/>
                  </a:lnTo>
                  <a:lnTo>
                    <a:pt x="236880" y="56642"/>
                  </a:lnTo>
                  <a:lnTo>
                    <a:pt x="237274" y="54610"/>
                  </a:lnTo>
                  <a:lnTo>
                    <a:pt x="240334" y="58039"/>
                  </a:lnTo>
                  <a:lnTo>
                    <a:pt x="240626" y="56896"/>
                  </a:lnTo>
                  <a:lnTo>
                    <a:pt x="241401" y="56642"/>
                  </a:lnTo>
                  <a:lnTo>
                    <a:pt x="241668" y="55626"/>
                  </a:lnTo>
                  <a:lnTo>
                    <a:pt x="242341" y="57277"/>
                  </a:lnTo>
                  <a:lnTo>
                    <a:pt x="245160" y="56769"/>
                  </a:lnTo>
                  <a:lnTo>
                    <a:pt x="246900" y="55626"/>
                  </a:lnTo>
                  <a:lnTo>
                    <a:pt x="247091" y="55499"/>
                  </a:lnTo>
                  <a:lnTo>
                    <a:pt x="247180" y="56896"/>
                  </a:lnTo>
                  <a:lnTo>
                    <a:pt x="248424" y="56515"/>
                  </a:lnTo>
                  <a:close/>
                </a:path>
                <a:path w="325755" h="208279">
                  <a:moveTo>
                    <a:pt x="248691" y="67754"/>
                  </a:moveTo>
                  <a:lnTo>
                    <a:pt x="248246" y="67983"/>
                  </a:lnTo>
                  <a:lnTo>
                    <a:pt x="248272" y="68859"/>
                  </a:lnTo>
                  <a:lnTo>
                    <a:pt x="248691" y="67754"/>
                  </a:lnTo>
                  <a:close/>
                </a:path>
                <a:path w="325755" h="208279">
                  <a:moveTo>
                    <a:pt x="259778" y="32766"/>
                  </a:moveTo>
                  <a:lnTo>
                    <a:pt x="259359" y="32258"/>
                  </a:lnTo>
                  <a:lnTo>
                    <a:pt x="259321" y="31750"/>
                  </a:lnTo>
                  <a:lnTo>
                    <a:pt x="258102" y="31496"/>
                  </a:lnTo>
                  <a:lnTo>
                    <a:pt x="259778" y="32766"/>
                  </a:lnTo>
                  <a:close/>
                </a:path>
                <a:path w="325755" h="208279">
                  <a:moveTo>
                    <a:pt x="262839" y="44831"/>
                  </a:moveTo>
                  <a:lnTo>
                    <a:pt x="262242" y="44577"/>
                  </a:lnTo>
                  <a:lnTo>
                    <a:pt x="262839" y="44831"/>
                  </a:lnTo>
                  <a:close/>
                </a:path>
                <a:path w="325755" h="208279">
                  <a:moveTo>
                    <a:pt x="272923" y="41910"/>
                  </a:moveTo>
                  <a:lnTo>
                    <a:pt x="270840" y="41910"/>
                  </a:lnTo>
                  <a:lnTo>
                    <a:pt x="270687" y="41910"/>
                  </a:lnTo>
                  <a:lnTo>
                    <a:pt x="271081" y="42672"/>
                  </a:lnTo>
                  <a:lnTo>
                    <a:pt x="272313" y="42418"/>
                  </a:lnTo>
                  <a:lnTo>
                    <a:pt x="272427" y="44831"/>
                  </a:lnTo>
                  <a:lnTo>
                    <a:pt x="272783" y="43307"/>
                  </a:lnTo>
                  <a:lnTo>
                    <a:pt x="272872" y="42418"/>
                  </a:lnTo>
                  <a:lnTo>
                    <a:pt x="272923" y="41910"/>
                  </a:lnTo>
                  <a:close/>
                </a:path>
                <a:path w="325755" h="208279">
                  <a:moveTo>
                    <a:pt x="275475" y="26631"/>
                  </a:moveTo>
                  <a:lnTo>
                    <a:pt x="275043" y="25971"/>
                  </a:lnTo>
                  <a:lnTo>
                    <a:pt x="275120" y="26543"/>
                  </a:lnTo>
                  <a:lnTo>
                    <a:pt x="275475" y="26631"/>
                  </a:lnTo>
                  <a:close/>
                </a:path>
                <a:path w="325755" h="208279">
                  <a:moveTo>
                    <a:pt x="277164" y="37693"/>
                  </a:moveTo>
                  <a:lnTo>
                    <a:pt x="277012" y="37617"/>
                  </a:lnTo>
                  <a:lnTo>
                    <a:pt x="276872" y="37528"/>
                  </a:lnTo>
                  <a:lnTo>
                    <a:pt x="276885" y="38023"/>
                  </a:lnTo>
                  <a:lnTo>
                    <a:pt x="277075" y="37896"/>
                  </a:lnTo>
                  <a:lnTo>
                    <a:pt x="277101" y="37744"/>
                  </a:lnTo>
                  <a:close/>
                </a:path>
                <a:path w="325755" h="208279">
                  <a:moveTo>
                    <a:pt x="285534" y="33401"/>
                  </a:moveTo>
                  <a:lnTo>
                    <a:pt x="285191" y="33528"/>
                  </a:lnTo>
                  <a:lnTo>
                    <a:pt x="285254" y="34036"/>
                  </a:lnTo>
                  <a:lnTo>
                    <a:pt x="285534" y="33401"/>
                  </a:lnTo>
                  <a:close/>
                </a:path>
                <a:path w="325755" h="208279">
                  <a:moveTo>
                    <a:pt x="287096" y="21221"/>
                  </a:moveTo>
                  <a:lnTo>
                    <a:pt x="286550" y="21082"/>
                  </a:lnTo>
                  <a:lnTo>
                    <a:pt x="286956" y="21513"/>
                  </a:lnTo>
                  <a:lnTo>
                    <a:pt x="287096" y="21221"/>
                  </a:lnTo>
                  <a:close/>
                </a:path>
                <a:path w="325755" h="208279">
                  <a:moveTo>
                    <a:pt x="287934" y="17576"/>
                  </a:moveTo>
                  <a:lnTo>
                    <a:pt x="286664" y="18415"/>
                  </a:lnTo>
                  <a:lnTo>
                    <a:pt x="287058" y="18757"/>
                  </a:lnTo>
                  <a:lnTo>
                    <a:pt x="287426" y="19189"/>
                  </a:lnTo>
                  <a:lnTo>
                    <a:pt x="287769" y="19634"/>
                  </a:lnTo>
                  <a:lnTo>
                    <a:pt x="287045" y="18592"/>
                  </a:lnTo>
                  <a:lnTo>
                    <a:pt x="287934" y="17576"/>
                  </a:lnTo>
                  <a:close/>
                </a:path>
                <a:path w="325755" h="208279">
                  <a:moveTo>
                    <a:pt x="288099" y="20116"/>
                  </a:moveTo>
                  <a:lnTo>
                    <a:pt x="287782" y="19685"/>
                  </a:lnTo>
                  <a:lnTo>
                    <a:pt x="288023" y="20066"/>
                  </a:lnTo>
                  <a:close/>
                </a:path>
                <a:path w="325755" h="208279">
                  <a:moveTo>
                    <a:pt x="288455" y="21590"/>
                  </a:moveTo>
                  <a:lnTo>
                    <a:pt x="287959" y="20701"/>
                  </a:lnTo>
                  <a:lnTo>
                    <a:pt x="287680" y="20193"/>
                  </a:lnTo>
                  <a:lnTo>
                    <a:pt x="287566" y="20701"/>
                  </a:lnTo>
                  <a:lnTo>
                    <a:pt x="287439" y="20612"/>
                  </a:lnTo>
                  <a:lnTo>
                    <a:pt x="287096" y="21221"/>
                  </a:lnTo>
                  <a:lnTo>
                    <a:pt x="288455" y="21590"/>
                  </a:lnTo>
                  <a:close/>
                </a:path>
                <a:path w="325755" h="208279">
                  <a:moveTo>
                    <a:pt x="293547" y="11684"/>
                  </a:moveTo>
                  <a:lnTo>
                    <a:pt x="292404" y="12192"/>
                  </a:lnTo>
                  <a:lnTo>
                    <a:pt x="293166" y="12966"/>
                  </a:lnTo>
                  <a:lnTo>
                    <a:pt x="293547" y="11684"/>
                  </a:lnTo>
                  <a:close/>
                </a:path>
                <a:path w="325755" h="208279">
                  <a:moveTo>
                    <a:pt x="293700" y="13500"/>
                  </a:moveTo>
                  <a:lnTo>
                    <a:pt x="293166" y="12966"/>
                  </a:lnTo>
                  <a:lnTo>
                    <a:pt x="293103" y="13208"/>
                  </a:lnTo>
                  <a:lnTo>
                    <a:pt x="293700" y="13500"/>
                  </a:lnTo>
                  <a:close/>
                </a:path>
                <a:path w="325755" h="208279">
                  <a:moveTo>
                    <a:pt x="294741" y="12192"/>
                  </a:moveTo>
                  <a:lnTo>
                    <a:pt x="294195" y="13500"/>
                  </a:lnTo>
                  <a:lnTo>
                    <a:pt x="294690" y="13500"/>
                  </a:lnTo>
                  <a:lnTo>
                    <a:pt x="294741" y="12192"/>
                  </a:lnTo>
                  <a:close/>
                </a:path>
                <a:path w="325755" h="208279">
                  <a:moveTo>
                    <a:pt x="297167" y="25908"/>
                  </a:moveTo>
                  <a:lnTo>
                    <a:pt x="296468" y="25641"/>
                  </a:lnTo>
                  <a:lnTo>
                    <a:pt x="296595" y="25781"/>
                  </a:lnTo>
                  <a:lnTo>
                    <a:pt x="297167" y="25908"/>
                  </a:lnTo>
                  <a:close/>
                </a:path>
                <a:path w="325755" h="208279">
                  <a:moveTo>
                    <a:pt x="302488" y="10033"/>
                  </a:moveTo>
                  <a:lnTo>
                    <a:pt x="302285" y="10033"/>
                  </a:lnTo>
                  <a:lnTo>
                    <a:pt x="302488" y="10033"/>
                  </a:lnTo>
                  <a:close/>
                </a:path>
                <a:path w="325755" h="208279">
                  <a:moveTo>
                    <a:pt x="306184" y="8509"/>
                  </a:moveTo>
                  <a:lnTo>
                    <a:pt x="304850" y="5842"/>
                  </a:lnTo>
                  <a:lnTo>
                    <a:pt x="305562" y="8509"/>
                  </a:lnTo>
                  <a:lnTo>
                    <a:pt x="306184" y="8509"/>
                  </a:lnTo>
                  <a:close/>
                </a:path>
                <a:path w="325755" h="208279">
                  <a:moveTo>
                    <a:pt x="308952" y="4978"/>
                  </a:moveTo>
                  <a:lnTo>
                    <a:pt x="308914" y="4800"/>
                  </a:lnTo>
                  <a:lnTo>
                    <a:pt x="308864" y="4673"/>
                  </a:lnTo>
                  <a:lnTo>
                    <a:pt x="308864" y="4813"/>
                  </a:lnTo>
                  <a:lnTo>
                    <a:pt x="308952" y="4978"/>
                  </a:lnTo>
                  <a:close/>
                </a:path>
                <a:path w="325755" h="208279">
                  <a:moveTo>
                    <a:pt x="315137" y="3644"/>
                  </a:moveTo>
                  <a:lnTo>
                    <a:pt x="314845" y="3302"/>
                  </a:lnTo>
                  <a:lnTo>
                    <a:pt x="314909" y="2032"/>
                  </a:lnTo>
                  <a:lnTo>
                    <a:pt x="313804" y="1905"/>
                  </a:lnTo>
                  <a:lnTo>
                    <a:pt x="313944" y="3302"/>
                  </a:lnTo>
                  <a:lnTo>
                    <a:pt x="315137" y="3644"/>
                  </a:lnTo>
                  <a:close/>
                </a:path>
                <a:path w="325755" h="208279">
                  <a:moveTo>
                    <a:pt x="315556" y="4140"/>
                  </a:moveTo>
                  <a:lnTo>
                    <a:pt x="315544" y="3771"/>
                  </a:lnTo>
                  <a:lnTo>
                    <a:pt x="315137" y="3644"/>
                  </a:lnTo>
                  <a:lnTo>
                    <a:pt x="315556" y="4140"/>
                  </a:lnTo>
                  <a:close/>
                </a:path>
                <a:path w="325755" h="208279">
                  <a:moveTo>
                    <a:pt x="315595" y="4191"/>
                  </a:moveTo>
                  <a:close/>
                </a:path>
                <a:path w="325755" h="208279">
                  <a:moveTo>
                    <a:pt x="323811" y="7213"/>
                  </a:moveTo>
                  <a:lnTo>
                    <a:pt x="323405" y="6172"/>
                  </a:lnTo>
                  <a:lnTo>
                    <a:pt x="323303" y="6350"/>
                  </a:lnTo>
                  <a:lnTo>
                    <a:pt x="323811" y="7213"/>
                  </a:lnTo>
                  <a:close/>
                </a:path>
                <a:path w="325755" h="208279">
                  <a:moveTo>
                    <a:pt x="325221" y="8509"/>
                  </a:moveTo>
                  <a:lnTo>
                    <a:pt x="324789" y="8255"/>
                  </a:lnTo>
                  <a:lnTo>
                    <a:pt x="324573" y="8128"/>
                  </a:lnTo>
                  <a:lnTo>
                    <a:pt x="324231" y="8255"/>
                  </a:lnTo>
                  <a:lnTo>
                    <a:pt x="323443" y="8128"/>
                  </a:lnTo>
                  <a:lnTo>
                    <a:pt x="323367" y="8001"/>
                  </a:lnTo>
                  <a:lnTo>
                    <a:pt x="323049" y="7493"/>
                  </a:lnTo>
                  <a:lnTo>
                    <a:pt x="322897" y="7239"/>
                  </a:lnTo>
                  <a:lnTo>
                    <a:pt x="323316" y="6477"/>
                  </a:lnTo>
                  <a:lnTo>
                    <a:pt x="322961" y="5842"/>
                  </a:lnTo>
                  <a:lnTo>
                    <a:pt x="322554" y="5080"/>
                  </a:lnTo>
                  <a:lnTo>
                    <a:pt x="321868" y="3810"/>
                  </a:lnTo>
                  <a:lnTo>
                    <a:pt x="321373" y="2540"/>
                  </a:lnTo>
                  <a:lnTo>
                    <a:pt x="320789" y="1016"/>
                  </a:lnTo>
                  <a:lnTo>
                    <a:pt x="317995" y="254"/>
                  </a:lnTo>
                  <a:lnTo>
                    <a:pt x="317766" y="2540"/>
                  </a:lnTo>
                  <a:lnTo>
                    <a:pt x="317334" y="2159"/>
                  </a:lnTo>
                  <a:lnTo>
                    <a:pt x="316623" y="1524"/>
                  </a:lnTo>
                  <a:lnTo>
                    <a:pt x="317576" y="889"/>
                  </a:lnTo>
                  <a:lnTo>
                    <a:pt x="316293" y="0"/>
                  </a:lnTo>
                  <a:lnTo>
                    <a:pt x="316484" y="889"/>
                  </a:lnTo>
                  <a:lnTo>
                    <a:pt x="316598" y="2159"/>
                  </a:lnTo>
                  <a:lnTo>
                    <a:pt x="316103" y="1651"/>
                  </a:lnTo>
                  <a:lnTo>
                    <a:pt x="315658" y="1270"/>
                  </a:lnTo>
                  <a:lnTo>
                    <a:pt x="315264" y="1143"/>
                  </a:lnTo>
                  <a:lnTo>
                    <a:pt x="315544" y="3771"/>
                  </a:lnTo>
                  <a:lnTo>
                    <a:pt x="315595" y="4191"/>
                  </a:lnTo>
                  <a:lnTo>
                    <a:pt x="315493" y="4318"/>
                  </a:lnTo>
                  <a:lnTo>
                    <a:pt x="315226" y="5080"/>
                  </a:lnTo>
                  <a:lnTo>
                    <a:pt x="314375" y="4572"/>
                  </a:lnTo>
                  <a:lnTo>
                    <a:pt x="313944" y="4318"/>
                  </a:lnTo>
                  <a:lnTo>
                    <a:pt x="313550" y="3302"/>
                  </a:lnTo>
                  <a:lnTo>
                    <a:pt x="313474" y="4572"/>
                  </a:lnTo>
                  <a:lnTo>
                    <a:pt x="312991" y="4064"/>
                  </a:lnTo>
                  <a:lnTo>
                    <a:pt x="312915" y="3683"/>
                  </a:lnTo>
                  <a:lnTo>
                    <a:pt x="312864" y="4191"/>
                  </a:lnTo>
                  <a:lnTo>
                    <a:pt x="311619" y="4318"/>
                  </a:lnTo>
                  <a:lnTo>
                    <a:pt x="312127" y="5842"/>
                  </a:lnTo>
                  <a:lnTo>
                    <a:pt x="310667" y="4826"/>
                  </a:lnTo>
                  <a:lnTo>
                    <a:pt x="310349" y="7493"/>
                  </a:lnTo>
                  <a:lnTo>
                    <a:pt x="308952" y="5080"/>
                  </a:lnTo>
                  <a:lnTo>
                    <a:pt x="309054" y="7493"/>
                  </a:lnTo>
                  <a:lnTo>
                    <a:pt x="308571" y="8001"/>
                  </a:lnTo>
                  <a:lnTo>
                    <a:pt x="307835" y="4572"/>
                  </a:lnTo>
                  <a:lnTo>
                    <a:pt x="306438" y="9017"/>
                  </a:lnTo>
                  <a:lnTo>
                    <a:pt x="306374" y="8890"/>
                  </a:lnTo>
                  <a:lnTo>
                    <a:pt x="305663" y="8890"/>
                  </a:lnTo>
                  <a:lnTo>
                    <a:pt x="302818" y="8890"/>
                  </a:lnTo>
                  <a:lnTo>
                    <a:pt x="302437" y="10795"/>
                  </a:lnTo>
                  <a:lnTo>
                    <a:pt x="302336" y="10287"/>
                  </a:lnTo>
                  <a:lnTo>
                    <a:pt x="302298" y="10083"/>
                  </a:lnTo>
                  <a:lnTo>
                    <a:pt x="301625" y="10287"/>
                  </a:lnTo>
                  <a:lnTo>
                    <a:pt x="300951" y="9652"/>
                  </a:lnTo>
                  <a:lnTo>
                    <a:pt x="300189" y="9398"/>
                  </a:lnTo>
                  <a:lnTo>
                    <a:pt x="301155" y="11303"/>
                  </a:lnTo>
                  <a:lnTo>
                    <a:pt x="301244" y="11811"/>
                  </a:lnTo>
                  <a:lnTo>
                    <a:pt x="300558" y="12700"/>
                  </a:lnTo>
                  <a:lnTo>
                    <a:pt x="300469" y="12954"/>
                  </a:lnTo>
                  <a:lnTo>
                    <a:pt x="300596" y="14478"/>
                  </a:lnTo>
                  <a:lnTo>
                    <a:pt x="299542" y="13716"/>
                  </a:lnTo>
                  <a:lnTo>
                    <a:pt x="298513" y="12966"/>
                  </a:lnTo>
                  <a:lnTo>
                    <a:pt x="298602" y="12827"/>
                  </a:lnTo>
                  <a:lnTo>
                    <a:pt x="299580" y="11811"/>
                  </a:lnTo>
                  <a:lnTo>
                    <a:pt x="299605" y="11557"/>
                  </a:lnTo>
                  <a:lnTo>
                    <a:pt x="298259" y="9779"/>
                  </a:lnTo>
                  <a:lnTo>
                    <a:pt x="299313" y="11557"/>
                  </a:lnTo>
                  <a:lnTo>
                    <a:pt x="297916" y="12319"/>
                  </a:lnTo>
                  <a:lnTo>
                    <a:pt x="297789" y="12573"/>
                  </a:lnTo>
                  <a:lnTo>
                    <a:pt x="298818" y="13716"/>
                  </a:lnTo>
                  <a:lnTo>
                    <a:pt x="298411" y="13462"/>
                  </a:lnTo>
                  <a:lnTo>
                    <a:pt x="297370" y="12827"/>
                  </a:lnTo>
                  <a:lnTo>
                    <a:pt x="297853" y="13462"/>
                  </a:lnTo>
                  <a:lnTo>
                    <a:pt x="296468" y="11811"/>
                  </a:lnTo>
                  <a:lnTo>
                    <a:pt x="297891" y="14605"/>
                  </a:lnTo>
                  <a:lnTo>
                    <a:pt x="296075" y="12700"/>
                  </a:lnTo>
                  <a:lnTo>
                    <a:pt x="296443" y="14605"/>
                  </a:lnTo>
                  <a:lnTo>
                    <a:pt x="294678" y="13843"/>
                  </a:lnTo>
                  <a:lnTo>
                    <a:pt x="294690" y="13716"/>
                  </a:lnTo>
                  <a:lnTo>
                    <a:pt x="294106" y="13716"/>
                  </a:lnTo>
                  <a:lnTo>
                    <a:pt x="294030" y="13843"/>
                  </a:lnTo>
                  <a:lnTo>
                    <a:pt x="294144" y="13970"/>
                  </a:lnTo>
                  <a:lnTo>
                    <a:pt x="294563" y="15240"/>
                  </a:lnTo>
                  <a:lnTo>
                    <a:pt x="293547" y="16637"/>
                  </a:lnTo>
                  <a:lnTo>
                    <a:pt x="293090" y="14097"/>
                  </a:lnTo>
                  <a:lnTo>
                    <a:pt x="292061" y="13335"/>
                  </a:lnTo>
                  <a:lnTo>
                    <a:pt x="291655" y="14097"/>
                  </a:lnTo>
                  <a:lnTo>
                    <a:pt x="291566" y="14605"/>
                  </a:lnTo>
                  <a:lnTo>
                    <a:pt x="291922" y="16510"/>
                  </a:lnTo>
                  <a:lnTo>
                    <a:pt x="291223" y="16764"/>
                  </a:lnTo>
                  <a:lnTo>
                    <a:pt x="291007" y="16510"/>
                  </a:lnTo>
                  <a:lnTo>
                    <a:pt x="290804" y="16510"/>
                  </a:lnTo>
                  <a:lnTo>
                    <a:pt x="290728" y="16002"/>
                  </a:lnTo>
                  <a:lnTo>
                    <a:pt x="290728" y="16510"/>
                  </a:lnTo>
                  <a:lnTo>
                    <a:pt x="290741" y="18034"/>
                  </a:lnTo>
                  <a:lnTo>
                    <a:pt x="288124" y="17526"/>
                  </a:lnTo>
                  <a:lnTo>
                    <a:pt x="288188" y="20193"/>
                  </a:lnTo>
                  <a:lnTo>
                    <a:pt x="288594" y="20828"/>
                  </a:lnTo>
                  <a:lnTo>
                    <a:pt x="289115" y="21717"/>
                  </a:lnTo>
                  <a:lnTo>
                    <a:pt x="289483" y="22479"/>
                  </a:lnTo>
                  <a:lnTo>
                    <a:pt x="289242" y="22606"/>
                  </a:lnTo>
                  <a:lnTo>
                    <a:pt x="289115" y="23495"/>
                  </a:lnTo>
                  <a:lnTo>
                    <a:pt x="289242" y="24257"/>
                  </a:lnTo>
                  <a:lnTo>
                    <a:pt x="288874" y="23749"/>
                  </a:lnTo>
                  <a:lnTo>
                    <a:pt x="288315" y="22987"/>
                  </a:lnTo>
                  <a:lnTo>
                    <a:pt x="288658" y="22860"/>
                  </a:lnTo>
                  <a:lnTo>
                    <a:pt x="288582" y="22733"/>
                  </a:lnTo>
                  <a:lnTo>
                    <a:pt x="288378" y="22352"/>
                  </a:lnTo>
                  <a:lnTo>
                    <a:pt x="288302" y="21844"/>
                  </a:lnTo>
                  <a:lnTo>
                    <a:pt x="288086" y="22733"/>
                  </a:lnTo>
                  <a:lnTo>
                    <a:pt x="287375" y="21971"/>
                  </a:lnTo>
                  <a:lnTo>
                    <a:pt x="286956" y="21513"/>
                  </a:lnTo>
                  <a:lnTo>
                    <a:pt x="286905" y="21882"/>
                  </a:lnTo>
                  <a:lnTo>
                    <a:pt x="286626" y="23749"/>
                  </a:lnTo>
                  <a:lnTo>
                    <a:pt x="285534" y="23622"/>
                  </a:lnTo>
                  <a:lnTo>
                    <a:pt x="284340" y="21844"/>
                  </a:lnTo>
                  <a:lnTo>
                    <a:pt x="286893" y="21958"/>
                  </a:lnTo>
                  <a:lnTo>
                    <a:pt x="285076" y="20828"/>
                  </a:lnTo>
                  <a:lnTo>
                    <a:pt x="286702" y="20828"/>
                  </a:lnTo>
                  <a:lnTo>
                    <a:pt x="284137" y="18415"/>
                  </a:lnTo>
                  <a:lnTo>
                    <a:pt x="287439" y="20612"/>
                  </a:lnTo>
                  <a:lnTo>
                    <a:pt x="285445" y="18415"/>
                  </a:lnTo>
                  <a:lnTo>
                    <a:pt x="284962" y="17907"/>
                  </a:lnTo>
                  <a:lnTo>
                    <a:pt x="283044" y="18288"/>
                  </a:lnTo>
                  <a:lnTo>
                    <a:pt x="283692" y="19939"/>
                  </a:lnTo>
                  <a:lnTo>
                    <a:pt x="281749" y="20193"/>
                  </a:lnTo>
                  <a:lnTo>
                    <a:pt x="281952" y="21463"/>
                  </a:lnTo>
                  <a:lnTo>
                    <a:pt x="282714" y="21717"/>
                  </a:lnTo>
                  <a:lnTo>
                    <a:pt x="282905" y="22987"/>
                  </a:lnTo>
                  <a:lnTo>
                    <a:pt x="281559" y="26162"/>
                  </a:lnTo>
                  <a:lnTo>
                    <a:pt x="278523" y="19177"/>
                  </a:lnTo>
                  <a:lnTo>
                    <a:pt x="278307" y="21082"/>
                  </a:lnTo>
                  <a:lnTo>
                    <a:pt x="278193" y="22987"/>
                  </a:lnTo>
                  <a:lnTo>
                    <a:pt x="278307" y="23749"/>
                  </a:lnTo>
                  <a:lnTo>
                    <a:pt x="278422" y="24257"/>
                  </a:lnTo>
                  <a:lnTo>
                    <a:pt x="279450" y="26543"/>
                  </a:lnTo>
                  <a:lnTo>
                    <a:pt x="277558" y="25908"/>
                  </a:lnTo>
                  <a:lnTo>
                    <a:pt x="276847" y="23495"/>
                  </a:lnTo>
                  <a:lnTo>
                    <a:pt x="275145" y="24130"/>
                  </a:lnTo>
                  <a:lnTo>
                    <a:pt x="275920" y="25120"/>
                  </a:lnTo>
                  <a:lnTo>
                    <a:pt x="275640" y="25019"/>
                  </a:lnTo>
                  <a:lnTo>
                    <a:pt x="273672" y="23876"/>
                  </a:lnTo>
                  <a:lnTo>
                    <a:pt x="275043" y="25971"/>
                  </a:lnTo>
                  <a:lnTo>
                    <a:pt x="274993" y="25527"/>
                  </a:lnTo>
                  <a:lnTo>
                    <a:pt x="275958" y="25158"/>
                  </a:lnTo>
                  <a:lnTo>
                    <a:pt x="277558" y="27178"/>
                  </a:lnTo>
                  <a:lnTo>
                    <a:pt x="277063" y="27051"/>
                  </a:lnTo>
                  <a:lnTo>
                    <a:pt x="275475" y="26631"/>
                  </a:lnTo>
                  <a:lnTo>
                    <a:pt x="274662" y="27051"/>
                  </a:lnTo>
                  <a:lnTo>
                    <a:pt x="273507" y="25273"/>
                  </a:lnTo>
                  <a:lnTo>
                    <a:pt x="272846" y="25768"/>
                  </a:lnTo>
                  <a:lnTo>
                    <a:pt x="272846" y="40259"/>
                  </a:lnTo>
                  <a:lnTo>
                    <a:pt x="271462" y="41021"/>
                  </a:lnTo>
                  <a:lnTo>
                    <a:pt x="270725" y="41262"/>
                  </a:lnTo>
                  <a:lnTo>
                    <a:pt x="270560" y="40386"/>
                  </a:lnTo>
                  <a:lnTo>
                    <a:pt x="270522" y="40132"/>
                  </a:lnTo>
                  <a:lnTo>
                    <a:pt x="270408" y="39522"/>
                  </a:lnTo>
                  <a:lnTo>
                    <a:pt x="270408" y="41363"/>
                  </a:lnTo>
                  <a:lnTo>
                    <a:pt x="270408" y="39522"/>
                  </a:lnTo>
                  <a:lnTo>
                    <a:pt x="270217" y="38481"/>
                  </a:lnTo>
                  <a:lnTo>
                    <a:pt x="272173" y="39497"/>
                  </a:lnTo>
                  <a:lnTo>
                    <a:pt x="272453" y="40005"/>
                  </a:lnTo>
                  <a:lnTo>
                    <a:pt x="272846" y="40259"/>
                  </a:lnTo>
                  <a:lnTo>
                    <a:pt x="272846" y="25768"/>
                  </a:lnTo>
                  <a:lnTo>
                    <a:pt x="271957" y="26416"/>
                  </a:lnTo>
                  <a:lnTo>
                    <a:pt x="270789" y="28829"/>
                  </a:lnTo>
                  <a:lnTo>
                    <a:pt x="269074" y="30099"/>
                  </a:lnTo>
                  <a:lnTo>
                    <a:pt x="268897" y="29464"/>
                  </a:lnTo>
                  <a:lnTo>
                    <a:pt x="268909" y="28702"/>
                  </a:lnTo>
                  <a:lnTo>
                    <a:pt x="268643" y="28575"/>
                  </a:lnTo>
                  <a:lnTo>
                    <a:pt x="268643" y="32512"/>
                  </a:lnTo>
                  <a:lnTo>
                    <a:pt x="268401" y="32639"/>
                  </a:lnTo>
                  <a:lnTo>
                    <a:pt x="268338" y="32131"/>
                  </a:lnTo>
                  <a:lnTo>
                    <a:pt x="267652" y="32131"/>
                  </a:lnTo>
                  <a:lnTo>
                    <a:pt x="267068" y="31877"/>
                  </a:lnTo>
                  <a:lnTo>
                    <a:pt x="267373" y="31750"/>
                  </a:lnTo>
                  <a:lnTo>
                    <a:pt x="268084" y="31369"/>
                  </a:lnTo>
                  <a:lnTo>
                    <a:pt x="268439" y="31877"/>
                  </a:lnTo>
                  <a:lnTo>
                    <a:pt x="268643" y="32512"/>
                  </a:lnTo>
                  <a:lnTo>
                    <a:pt x="268643" y="28575"/>
                  </a:lnTo>
                  <a:lnTo>
                    <a:pt x="268173" y="28321"/>
                  </a:lnTo>
                  <a:lnTo>
                    <a:pt x="266293" y="30607"/>
                  </a:lnTo>
                  <a:lnTo>
                    <a:pt x="262978" y="30734"/>
                  </a:lnTo>
                  <a:lnTo>
                    <a:pt x="260083" y="30607"/>
                  </a:lnTo>
                  <a:lnTo>
                    <a:pt x="259994" y="32766"/>
                  </a:lnTo>
                  <a:lnTo>
                    <a:pt x="259778" y="32766"/>
                  </a:lnTo>
                  <a:lnTo>
                    <a:pt x="259664" y="33655"/>
                  </a:lnTo>
                  <a:lnTo>
                    <a:pt x="259194" y="34036"/>
                  </a:lnTo>
                  <a:lnTo>
                    <a:pt x="258508" y="33020"/>
                  </a:lnTo>
                  <a:lnTo>
                    <a:pt x="258597" y="32385"/>
                  </a:lnTo>
                  <a:lnTo>
                    <a:pt x="257683" y="34544"/>
                  </a:lnTo>
                  <a:lnTo>
                    <a:pt x="255473" y="37592"/>
                  </a:lnTo>
                  <a:lnTo>
                    <a:pt x="252933" y="36576"/>
                  </a:lnTo>
                  <a:lnTo>
                    <a:pt x="253047" y="35941"/>
                  </a:lnTo>
                  <a:lnTo>
                    <a:pt x="251409" y="35814"/>
                  </a:lnTo>
                  <a:lnTo>
                    <a:pt x="253161" y="40132"/>
                  </a:lnTo>
                  <a:lnTo>
                    <a:pt x="251193" y="39116"/>
                  </a:lnTo>
                  <a:lnTo>
                    <a:pt x="251307" y="38608"/>
                  </a:lnTo>
                  <a:lnTo>
                    <a:pt x="248094" y="39243"/>
                  </a:lnTo>
                  <a:lnTo>
                    <a:pt x="245643" y="42291"/>
                  </a:lnTo>
                  <a:lnTo>
                    <a:pt x="242265" y="40640"/>
                  </a:lnTo>
                  <a:lnTo>
                    <a:pt x="242912" y="43307"/>
                  </a:lnTo>
                  <a:lnTo>
                    <a:pt x="238899" y="40767"/>
                  </a:lnTo>
                  <a:lnTo>
                    <a:pt x="240220" y="44323"/>
                  </a:lnTo>
                  <a:lnTo>
                    <a:pt x="237820" y="43307"/>
                  </a:lnTo>
                  <a:lnTo>
                    <a:pt x="238023" y="42545"/>
                  </a:lnTo>
                  <a:lnTo>
                    <a:pt x="235204" y="42291"/>
                  </a:lnTo>
                  <a:lnTo>
                    <a:pt x="234518" y="42418"/>
                  </a:lnTo>
                  <a:lnTo>
                    <a:pt x="235000" y="44196"/>
                  </a:lnTo>
                  <a:lnTo>
                    <a:pt x="235077" y="45085"/>
                  </a:lnTo>
                  <a:lnTo>
                    <a:pt x="234569" y="45593"/>
                  </a:lnTo>
                  <a:lnTo>
                    <a:pt x="233794" y="43815"/>
                  </a:lnTo>
                  <a:lnTo>
                    <a:pt x="233540" y="46101"/>
                  </a:lnTo>
                  <a:lnTo>
                    <a:pt x="232079" y="44196"/>
                  </a:lnTo>
                  <a:lnTo>
                    <a:pt x="231546" y="44958"/>
                  </a:lnTo>
                  <a:lnTo>
                    <a:pt x="231876" y="44958"/>
                  </a:lnTo>
                  <a:lnTo>
                    <a:pt x="232511" y="45466"/>
                  </a:lnTo>
                  <a:lnTo>
                    <a:pt x="232600" y="46228"/>
                  </a:lnTo>
                  <a:lnTo>
                    <a:pt x="231876" y="47371"/>
                  </a:lnTo>
                  <a:lnTo>
                    <a:pt x="229400" y="45974"/>
                  </a:lnTo>
                  <a:lnTo>
                    <a:pt x="228993" y="45085"/>
                  </a:lnTo>
                  <a:lnTo>
                    <a:pt x="226949" y="47752"/>
                  </a:lnTo>
                  <a:lnTo>
                    <a:pt x="226834" y="47371"/>
                  </a:lnTo>
                  <a:lnTo>
                    <a:pt x="226555" y="48387"/>
                  </a:lnTo>
                  <a:lnTo>
                    <a:pt x="226504" y="47879"/>
                  </a:lnTo>
                  <a:lnTo>
                    <a:pt x="226187" y="44196"/>
                  </a:lnTo>
                  <a:lnTo>
                    <a:pt x="225564" y="46355"/>
                  </a:lnTo>
                  <a:lnTo>
                    <a:pt x="225907" y="46736"/>
                  </a:lnTo>
                  <a:lnTo>
                    <a:pt x="226034" y="47879"/>
                  </a:lnTo>
                  <a:lnTo>
                    <a:pt x="224929" y="47117"/>
                  </a:lnTo>
                  <a:lnTo>
                    <a:pt x="223431" y="47625"/>
                  </a:lnTo>
                  <a:lnTo>
                    <a:pt x="222491" y="48514"/>
                  </a:lnTo>
                  <a:lnTo>
                    <a:pt x="222211" y="47117"/>
                  </a:lnTo>
                  <a:lnTo>
                    <a:pt x="220091" y="47625"/>
                  </a:lnTo>
                  <a:lnTo>
                    <a:pt x="218224" y="49403"/>
                  </a:lnTo>
                  <a:lnTo>
                    <a:pt x="215963" y="50292"/>
                  </a:lnTo>
                  <a:lnTo>
                    <a:pt x="217004" y="50546"/>
                  </a:lnTo>
                  <a:lnTo>
                    <a:pt x="217512" y="52324"/>
                  </a:lnTo>
                  <a:lnTo>
                    <a:pt x="217614" y="52857"/>
                  </a:lnTo>
                  <a:lnTo>
                    <a:pt x="247103" y="52857"/>
                  </a:lnTo>
                  <a:lnTo>
                    <a:pt x="246595" y="51435"/>
                  </a:lnTo>
                  <a:lnTo>
                    <a:pt x="247624" y="50927"/>
                  </a:lnTo>
                  <a:lnTo>
                    <a:pt x="249047" y="53213"/>
                  </a:lnTo>
                  <a:lnTo>
                    <a:pt x="251091" y="52324"/>
                  </a:lnTo>
                  <a:lnTo>
                    <a:pt x="254114" y="53467"/>
                  </a:lnTo>
                  <a:lnTo>
                    <a:pt x="254482" y="52324"/>
                  </a:lnTo>
                  <a:lnTo>
                    <a:pt x="254914" y="50927"/>
                  </a:lnTo>
                  <a:lnTo>
                    <a:pt x="255117" y="50292"/>
                  </a:lnTo>
                  <a:lnTo>
                    <a:pt x="255498" y="51435"/>
                  </a:lnTo>
                  <a:lnTo>
                    <a:pt x="255231" y="51689"/>
                  </a:lnTo>
                  <a:lnTo>
                    <a:pt x="256209" y="51308"/>
                  </a:lnTo>
                  <a:lnTo>
                    <a:pt x="259702" y="51562"/>
                  </a:lnTo>
                  <a:lnTo>
                    <a:pt x="259549" y="51308"/>
                  </a:lnTo>
                  <a:lnTo>
                    <a:pt x="259092" y="50546"/>
                  </a:lnTo>
                  <a:lnTo>
                    <a:pt x="258940" y="50279"/>
                  </a:lnTo>
                  <a:lnTo>
                    <a:pt x="259943" y="47752"/>
                  </a:lnTo>
                  <a:lnTo>
                    <a:pt x="260108" y="47371"/>
                  </a:lnTo>
                  <a:lnTo>
                    <a:pt x="260642" y="46228"/>
                  </a:lnTo>
                  <a:lnTo>
                    <a:pt x="261213" y="47879"/>
                  </a:lnTo>
                  <a:lnTo>
                    <a:pt x="261188" y="46228"/>
                  </a:lnTo>
                  <a:lnTo>
                    <a:pt x="261188" y="46101"/>
                  </a:lnTo>
                  <a:lnTo>
                    <a:pt x="261175" y="45593"/>
                  </a:lnTo>
                  <a:lnTo>
                    <a:pt x="261061" y="45085"/>
                  </a:lnTo>
                  <a:lnTo>
                    <a:pt x="261035" y="44729"/>
                  </a:lnTo>
                  <a:lnTo>
                    <a:pt x="261404" y="44323"/>
                  </a:lnTo>
                  <a:lnTo>
                    <a:pt x="261975" y="43688"/>
                  </a:lnTo>
                  <a:lnTo>
                    <a:pt x="262369" y="43688"/>
                  </a:lnTo>
                  <a:lnTo>
                    <a:pt x="262801" y="44729"/>
                  </a:lnTo>
                  <a:lnTo>
                    <a:pt x="263664" y="44958"/>
                  </a:lnTo>
                  <a:lnTo>
                    <a:pt x="262915" y="43688"/>
                  </a:lnTo>
                  <a:lnTo>
                    <a:pt x="262686" y="43307"/>
                  </a:lnTo>
                  <a:lnTo>
                    <a:pt x="262318" y="42672"/>
                  </a:lnTo>
                  <a:lnTo>
                    <a:pt x="263956" y="42926"/>
                  </a:lnTo>
                  <a:lnTo>
                    <a:pt x="263969" y="44196"/>
                  </a:lnTo>
                  <a:lnTo>
                    <a:pt x="265087" y="43815"/>
                  </a:lnTo>
                  <a:lnTo>
                    <a:pt x="264731" y="43307"/>
                  </a:lnTo>
                  <a:lnTo>
                    <a:pt x="264731" y="42672"/>
                  </a:lnTo>
                  <a:lnTo>
                    <a:pt x="264731" y="42291"/>
                  </a:lnTo>
                  <a:lnTo>
                    <a:pt x="264820" y="41656"/>
                  </a:lnTo>
                  <a:lnTo>
                    <a:pt x="265087" y="40894"/>
                  </a:lnTo>
                  <a:lnTo>
                    <a:pt x="266915" y="41402"/>
                  </a:lnTo>
                  <a:lnTo>
                    <a:pt x="267766" y="42672"/>
                  </a:lnTo>
                  <a:lnTo>
                    <a:pt x="267525" y="41884"/>
                  </a:lnTo>
                  <a:lnTo>
                    <a:pt x="267487" y="40894"/>
                  </a:lnTo>
                  <a:lnTo>
                    <a:pt x="267487" y="40386"/>
                  </a:lnTo>
                  <a:lnTo>
                    <a:pt x="268312" y="40513"/>
                  </a:lnTo>
                  <a:lnTo>
                    <a:pt x="268478" y="40767"/>
                  </a:lnTo>
                  <a:lnTo>
                    <a:pt x="268554" y="41656"/>
                  </a:lnTo>
                  <a:lnTo>
                    <a:pt x="270675" y="41884"/>
                  </a:lnTo>
                  <a:lnTo>
                    <a:pt x="270827" y="41884"/>
                  </a:lnTo>
                  <a:lnTo>
                    <a:pt x="272923" y="41884"/>
                  </a:lnTo>
                  <a:lnTo>
                    <a:pt x="273100" y="40132"/>
                  </a:lnTo>
                  <a:lnTo>
                    <a:pt x="274523" y="40259"/>
                  </a:lnTo>
                  <a:lnTo>
                    <a:pt x="274764" y="40513"/>
                  </a:lnTo>
                  <a:lnTo>
                    <a:pt x="274891" y="40894"/>
                  </a:lnTo>
                  <a:lnTo>
                    <a:pt x="275209" y="41021"/>
                  </a:lnTo>
                  <a:lnTo>
                    <a:pt x="275463" y="40386"/>
                  </a:lnTo>
                  <a:lnTo>
                    <a:pt x="276237" y="40513"/>
                  </a:lnTo>
                  <a:lnTo>
                    <a:pt x="276567" y="40386"/>
                  </a:lnTo>
                  <a:lnTo>
                    <a:pt x="277304" y="41529"/>
                  </a:lnTo>
                  <a:lnTo>
                    <a:pt x="277876" y="40767"/>
                  </a:lnTo>
                  <a:lnTo>
                    <a:pt x="278155" y="40386"/>
                  </a:lnTo>
                  <a:lnTo>
                    <a:pt x="278752" y="40132"/>
                  </a:lnTo>
                  <a:lnTo>
                    <a:pt x="278422" y="39497"/>
                  </a:lnTo>
                  <a:lnTo>
                    <a:pt x="278091" y="38862"/>
                  </a:lnTo>
                  <a:lnTo>
                    <a:pt x="277901" y="38481"/>
                  </a:lnTo>
                  <a:lnTo>
                    <a:pt x="278752" y="38481"/>
                  </a:lnTo>
                  <a:lnTo>
                    <a:pt x="278409" y="38227"/>
                  </a:lnTo>
                  <a:lnTo>
                    <a:pt x="277558" y="37592"/>
                  </a:lnTo>
                  <a:lnTo>
                    <a:pt x="277380" y="37744"/>
                  </a:lnTo>
                  <a:lnTo>
                    <a:pt x="277380" y="40513"/>
                  </a:lnTo>
                  <a:lnTo>
                    <a:pt x="277215" y="40767"/>
                  </a:lnTo>
                  <a:lnTo>
                    <a:pt x="276923" y="40513"/>
                  </a:lnTo>
                  <a:lnTo>
                    <a:pt x="276821" y="40386"/>
                  </a:lnTo>
                  <a:lnTo>
                    <a:pt x="276720" y="40259"/>
                  </a:lnTo>
                  <a:lnTo>
                    <a:pt x="276885" y="40132"/>
                  </a:lnTo>
                  <a:lnTo>
                    <a:pt x="277050" y="40005"/>
                  </a:lnTo>
                  <a:lnTo>
                    <a:pt x="277266" y="39751"/>
                  </a:lnTo>
                  <a:lnTo>
                    <a:pt x="277202" y="39497"/>
                  </a:lnTo>
                  <a:lnTo>
                    <a:pt x="277291" y="39751"/>
                  </a:lnTo>
                  <a:lnTo>
                    <a:pt x="277380" y="40513"/>
                  </a:lnTo>
                  <a:lnTo>
                    <a:pt x="277380" y="37744"/>
                  </a:lnTo>
                  <a:lnTo>
                    <a:pt x="276923" y="38100"/>
                  </a:lnTo>
                  <a:lnTo>
                    <a:pt x="276910" y="38227"/>
                  </a:lnTo>
                  <a:lnTo>
                    <a:pt x="276885" y="38100"/>
                  </a:lnTo>
                  <a:lnTo>
                    <a:pt x="275564" y="38862"/>
                  </a:lnTo>
                  <a:lnTo>
                    <a:pt x="275577" y="38481"/>
                  </a:lnTo>
                  <a:lnTo>
                    <a:pt x="275628" y="37592"/>
                  </a:lnTo>
                  <a:lnTo>
                    <a:pt x="275704" y="36957"/>
                  </a:lnTo>
                  <a:lnTo>
                    <a:pt x="276771" y="37465"/>
                  </a:lnTo>
                  <a:lnTo>
                    <a:pt x="276669" y="36957"/>
                  </a:lnTo>
                  <a:lnTo>
                    <a:pt x="276225" y="34544"/>
                  </a:lnTo>
                  <a:lnTo>
                    <a:pt x="278104" y="36449"/>
                  </a:lnTo>
                  <a:lnTo>
                    <a:pt x="280174" y="36830"/>
                  </a:lnTo>
                  <a:lnTo>
                    <a:pt x="281076" y="38100"/>
                  </a:lnTo>
                  <a:lnTo>
                    <a:pt x="282295" y="36322"/>
                  </a:lnTo>
                  <a:lnTo>
                    <a:pt x="284746" y="35433"/>
                  </a:lnTo>
                  <a:lnTo>
                    <a:pt x="284619" y="34544"/>
                  </a:lnTo>
                  <a:lnTo>
                    <a:pt x="284543" y="34036"/>
                  </a:lnTo>
                  <a:lnTo>
                    <a:pt x="284327" y="32639"/>
                  </a:lnTo>
                  <a:lnTo>
                    <a:pt x="284353" y="31750"/>
                  </a:lnTo>
                  <a:lnTo>
                    <a:pt x="284518" y="31369"/>
                  </a:lnTo>
                  <a:lnTo>
                    <a:pt x="285242" y="32512"/>
                  </a:lnTo>
                  <a:lnTo>
                    <a:pt x="285521" y="32766"/>
                  </a:lnTo>
                  <a:lnTo>
                    <a:pt x="285534" y="33401"/>
                  </a:lnTo>
                  <a:lnTo>
                    <a:pt x="285826" y="32766"/>
                  </a:lnTo>
                  <a:lnTo>
                    <a:pt x="287934" y="32258"/>
                  </a:lnTo>
                  <a:lnTo>
                    <a:pt x="287807" y="31940"/>
                  </a:lnTo>
                  <a:lnTo>
                    <a:pt x="287743" y="31775"/>
                  </a:lnTo>
                  <a:lnTo>
                    <a:pt x="287578" y="31369"/>
                  </a:lnTo>
                  <a:lnTo>
                    <a:pt x="287324" y="30734"/>
                  </a:lnTo>
                  <a:lnTo>
                    <a:pt x="287274" y="30607"/>
                  </a:lnTo>
                  <a:lnTo>
                    <a:pt x="287121" y="30226"/>
                  </a:lnTo>
                  <a:lnTo>
                    <a:pt x="287070" y="30099"/>
                  </a:lnTo>
                  <a:lnTo>
                    <a:pt x="288772" y="30353"/>
                  </a:lnTo>
                  <a:lnTo>
                    <a:pt x="287769" y="31750"/>
                  </a:lnTo>
                  <a:lnTo>
                    <a:pt x="287807" y="31940"/>
                  </a:lnTo>
                  <a:lnTo>
                    <a:pt x="288874" y="31115"/>
                  </a:lnTo>
                  <a:lnTo>
                    <a:pt x="289001" y="31877"/>
                  </a:lnTo>
                  <a:lnTo>
                    <a:pt x="293979" y="33401"/>
                  </a:lnTo>
                  <a:lnTo>
                    <a:pt x="293357" y="31115"/>
                  </a:lnTo>
                  <a:lnTo>
                    <a:pt x="292265" y="27178"/>
                  </a:lnTo>
                  <a:lnTo>
                    <a:pt x="292087" y="26543"/>
                  </a:lnTo>
                  <a:lnTo>
                    <a:pt x="291985" y="26162"/>
                  </a:lnTo>
                  <a:lnTo>
                    <a:pt x="291465" y="24257"/>
                  </a:lnTo>
                  <a:lnTo>
                    <a:pt x="291325" y="23749"/>
                  </a:lnTo>
                  <a:lnTo>
                    <a:pt x="296468" y="25641"/>
                  </a:lnTo>
                  <a:lnTo>
                    <a:pt x="301409" y="25019"/>
                  </a:lnTo>
                  <a:lnTo>
                    <a:pt x="301904" y="23749"/>
                  </a:lnTo>
                  <a:lnTo>
                    <a:pt x="303695" y="19177"/>
                  </a:lnTo>
                  <a:lnTo>
                    <a:pt x="309270" y="19685"/>
                  </a:lnTo>
                  <a:lnTo>
                    <a:pt x="310730" y="19685"/>
                  </a:lnTo>
                  <a:lnTo>
                    <a:pt x="310489" y="19177"/>
                  </a:lnTo>
                  <a:lnTo>
                    <a:pt x="310146" y="18415"/>
                  </a:lnTo>
                  <a:lnTo>
                    <a:pt x="310108" y="18034"/>
                  </a:lnTo>
                  <a:lnTo>
                    <a:pt x="310197" y="16891"/>
                  </a:lnTo>
                  <a:lnTo>
                    <a:pt x="311391" y="18415"/>
                  </a:lnTo>
                  <a:lnTo>
                    <a:pt x="311416" y="16891"/>
                  </a:lnTo>
                  <a:lnTo>
                    <a:pt x="311416" y="16764"/>
                  </a:lnTo>
                  <a:lnTo>
                    <a:pt x="311416" y="16637"/>
                  </a:lnTo>
                  <a:lnTo>
                    <a:pt x="311429" y="15748"/>
                  </a:lnTo>
                  <a:lnTo>
                    <a:pt x="311823" y="14605"/>
                  </a:lnTo>
                  <a:lnTo>
                    <a:pt x="311873" y="14478"/>
                  </a:lnTo>
                  <a:lnTo>
                    <a:pt x="312216" y="13462"/>
                  </a:lnTo>
                  <a:lnTo>
                    <a:pt x="316687" y="18161"/>
                  </a:lnTo>
                  <a:lnTo>
                    <a:pt x="317182" y="14224"/>
                  </a:lnTo>
                  <a:lnTo>
                    <a:pt x="316382" y="13462"/>
                  </a:lnTo>
                  <a:lnTo>
                    <a:pt x="316242" y="13335"/>
                  </a:lnTo>
                  <a:lnTo>
                    <a:pt x="317119" y="13081"/>
                  </a:lnTo>
                  <a:lnTo>
                    <a:pt x="318211" y="11176"/>
                  </a:lnTo>
                  <a:lnTo>
                    <a:pt x="318858" y="12573"/>
                  </a:lnTo>
                  <a:lnTo>
                    <a:pt x="318757" y="12192"/>
                  </a:lnTo>
                  <a:lnTo>
                    <a:pt x="318401" y="11303"/>
                  </a:lnTo>
                  <a:lnTo>
                    <a:pt x="319049" y="11684"/>
                  </a:lnTo>
                  <a:lnTo>
                    <a:pt x="319582" y="12446"/>
                  </a:lnTo>
                  <a:lnTo>
                    <a:pt x="320001" y="11303"/>
                  </a:lnTo>
                  <a:lnTo>
                    <a:pt x="320052" y="11176"/>
                  </a:lnTo>
                  <a:lnTo>
                    <a:pt x="320192" y="10795"/>
                  </a:lnTo>
                  <a:lnTo>
                    <a:pt x="320509" y="9906"/>
                  </a:lnTo>
                  <a:lnTo>
                    <a:pt x="322313" y="9652"/>
                  </a:lnTo>
                  <a:lnTo>
                    <a:pt x="322389" y="13462"/>
                  </a:lnTo>
                  <a:lnTo>
                    <a:pt x="324573" y="12319"/>
                  </a:lnTo>
                  <a:lnTo>
                    <a:pt x="325043" y="11684"/>
                  </a:lnTo>
                  <a:lnTo>
                    <a:pt x="325170" y="10287"/>
                  </a:lnTo>
                  <a:lnTo>
                    <a:pt x="325183" y="9652"/>
                  </a:lnTo>
                  <a:lnTo>
                    <a:pt x="325208" y="9017"/>
                  </a:lnTo>
                  <a:lnTo>
                    <a:pt x="325221" y="850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13722490" y="7517885"/>
              <a:ext cx="1696085" cy="694690"/>
            </a:xfrm>
            <a:custGeom>
              <a:avLst/>
              <a:gdLst/>
              <a:ahLst/>
              <a:cxnLst/>
              <a:rect l="l" t="t" r="r" b="b"/>
              <a:pathLst>
                <a:path w="1696084" h="694690">
                  <a:moveTo>
                    <a:pt x="144348" y="294881"/>
                  </a:moveTo>
                  <a:lnTo>
                    <a:pt x="144056" y="294690"/>
                  </a:lnTo>
                  <a:lnTo>
                    <a:pt x="144043" y="294881"/>
                  </a:lnTo>
                  <a:lnTo>
                    <a:pt x="144348" y="294881"/>
                  </a:lnTo>
                  <a:close/>
                </a:path>
                <a:path w="1696084" h="694690">
                  <a:moveTo>
                    <a:pt x="153136" y="284721"/>
                  </a:moveTo>
                  <a:lnTo>
                    <a:pt x="151714" y="283451"/>
                  </a:lnTo>
                  <a:lnTo>
                    <a:pt x="150533" y="282181"/>
                  </a:lnTo>
                  <a:lnTo>
                    <a:pt x="150037" y="280911"/>
                  </a:lnTo>
                  <a:lnTo>
                    <a:pt x="148678" y="280911"/>
                  </a:lnTo>
                  <a:lnTo>
                    <a:pt x="148399" y="279641"/>
                  </a:lnTo>
                  <a:lnTo>
                    <a:pt x="148463" y="278371"/>
                  </a:lnTo>
                  <a:lnTo>
                    <a:pt x="148336" y="278371"/>
                  </a:lnTo>
                  <a:lnTo>
                    <a:pt x="148005" y="277101"/>
                  </a:lnTo>
                  <a:lnTo>
                    <a:pt x="145097" y="277101"/>
                  </a:lnTo>
                  <a:lnTo>
                    <a:pt x="144665" y="278371"/>
                  </a:lnTo>
                  <a:lnTo>
                    <a:pt x="144462" y="277101"/>
                  </a:lnTo>
                  <a:lnTo>
                    <a:pt x="144538" y="275831"/>
                  </a:lnTo>
                  <a:lnTo>
                    <a:pt x="142024" y="275831"/>
                  </a:lnTo>
                  <a:lnTo>
                    <a:pt x="142252" y="274561"/>
                  </a:lnTo>
                  <a:lnTo>
                    <a:pt x="141859" y="274561"/>
                  </a:lnTo>
                  <a:lnTo>
                    <a:pt x="140843" y="273291"/>
                  </a:lnTo>
                  <a:lnTo>
                    <a:pt x="139712" y="273291"/>
                  </a:lnTo>
                  <a:lnTo>
                    <a:pt x="138760" y="272021"/>
                  </a:lnTo>
                  <a:lnTo>
                    <a:pt x="138341" y="270751"/>
                  </a:lnTo>
                  <a:lnTo>
                    <a:pt x="137350" y="270751"/>
                  </a:lnTo>
                  <a:lnTo>
                    <a:pt x="136042" y="268211"/>
                  </a:lnTo>
                  <a:lnTo>
                    <a:pt x="135102" y="268211"/>
                  </a:lnTo>
                  <a:lnTo>
                    <a:pt x="132676" y="266941"/>
                  </a:lnTo>
                  <a:lnTo>
                    <a:pt x="132003" y="265671"/>
                  </a:lnTo>
                  <a:lnTo>
                    <a:pt x="131724" y="265671"/>
                  </a:lnTo>
                  <a:lnTo>
                    <a:pt x="131914" y="264401"/>
                  </a:lnTo>
                  <a:lnTo>
                    <a:pt x="129400" y="264401"/>
                  </a:lnTo>
                  <a:lnTo>
                    <a:pt x="129933" y="263131"/>
                  </a:lnTo>
                  <a:lnTo>
                    <a:pt x="129933" y="261861"/>
                  </a:lnTo>
                  <a:lnTo>
                    <a:pt x="127723" y="260591"/>
                  </a:lnTo>
                  <a:lnTo>
                    <a:pt x="127419" y="260591"/>
                  </a:lnTo>
                  <a:lnTo>
                    <a:pt x="126987" y="259321"/>
                  </a:lnTo>
                  <a:lnTo>
                    <a:pt x="126415" y="259321"/>
                  </a:lnTo>
                  <a:lnTo>
                    <a:pt x="125831" y="260591"/>
                  </a:lnTo>
                  <a:lnTo>
                    <a:pt x="125336" y="259321"/>
                  </a:lnTo>
                  <a:lnTo>
                    <a:pt x="124942" y="259321"/>
                  </a:lnTo>
                  <a:lnTo>
                    <a:pt x="124561" y="258051"/>
                  </a:lnTo>
                  <a:lnTo>
                    <a:pt x="122885" y="258051"/>
                  </a:lnTo>
                  <a:lnTo>
                    <a:pt x="122504" y="256781"/>
                  </a:lnTo>
                  <a:lnTo>
                    <a:pt x="121475" y="256781"/>
                  </a:lnTo>
                  <a:lnTo>
                    <a:pt x="120802" y="255511"/>
                  </a:lnTo>
                  <a:lnTo>
                    <a:pt x="119189" y="252971"/>
                  </a:lnTo>
                  <a:lnTo>
                    <a:pt x="115430" y="250431"/>
                  </a:lnTo>
                  <a:lnTo>
                    <a:pt x="114871" y="250431"/>
                  </a:lnTo>
                  <a:lnTo>
                    <a:pt x="113792" y="247891"/>
                  </a:lnTo>
                  <a:lnTo>
                    <a:pt x="112991" y="247891"/>
                  </a:lnTo>
                  <a:lnTo>
                    <a:pt x="112356" y="246621"/>
                  </a:lnTo>
                  <a:lnTo>
                    <a:pt x="111912" y="247891"/>
                  </a:lnTo>
                  <a:lnTo>
                    <a:pt x="112077" y="246621"/>
                  </a:lnTo>
                  <a:lnTo>
                    <a:pt x="111836" y="246621"/>
                  </a:lnTo>
                  <a:lnTo>
                    <a:pt x="111163" y="245351"/>
                  </a:lnTo>
                  <a:lnTo>
                    <a:pt x="110718" y="245351"/>
                  </a:lnTo>
                  <a:lnTo>
                    <a:pt x="110020" y="244081"/>
                  </a:lnTo>
                  <a:lnTo>
                    <a:pt x="108991" y="244081"/>
                  </a:lnTo>
                  <a:lnTo>
                    <a:pt x="108648" y="242811"/>
                  </a:lnTo>
                  <a:lnTo>
                    <a:pt x="108115" y="242811"/>
                  </a:lnTo>
                  <a:lnTo>
                    <a:pt x="107530" y="244081"/>
                  </a:lnTo>
                  <a:lnTo>
                    <a:pt x="106489" y="242811"/>
                  </a:lnTo>
                  <a:lnTo>
                    <a:pt x="105892" y="242811"/>
                  </a:lnTo>
                  <a:lnTo>
                    <a:pt x="105130" y="241541"/>
                  </a:lnTo>
                  <a:lnTo>
                    <a:pt x="103390" y="241541"/>
                  </a:lnTo>
                  <a:lnTo>
                    <a:pt x="102679" y="240271"/>
                  </a:lnTo>
                  <a:lnTo>
                    <a:pt x="101511" y="240271"/>
                  </a:lnTo>
                  <a:lnTo>
                    <a:pt x="101282" y="239001"/>
                  </a:lnTo>
                  <a:lnTo>
                    <a:pt x="99847" y="237731"/>
                  </a:lnTo>
                  <a:lnTo>
                    <a:pt x="99174" y="236461"/>
                  </a:lnTo>
                  <a:lnTo>
                    <a:pt x="98463" y="236461"/>
                  </a:lnTo>
                  <a:lnTo>
                    <a:pt x="98158" y="235191"/>
                  </a:lnTo>
                  <a:lnTo>
                    <a:pt x="96164" y="235191"/>
                  </a:lnTo>
                  <a:lnTo>
                    <a:pt x="95173" y="233921"/>
                  </a:lnTo>
                  <a:lnTo>
                    <a:pt x="93357" y="232448"/>
                  </a:lnTo>
                  <a:lnTo>
                    <a:pt x="93357" y="255511"/>
                  </a:lnTo>
                  <a:lnTo>
                    <a:pt x="92519" y="255511"/>
                  </a:lnTo>
                  <a:lnTo>
                    <a:pt x="92951" y="254241"/>
                  </a:lnTo>
                  <a:lnTo>
                    <a:pt x="93243" y="254241"/>
                  </a:lnTo>
                  <a:lnTo>
                    <a:pt x="93357" y="255511"/>
                  </a:lnTo>
                  <a:lnTo>
                    <a:pt x="93357" y="232448"/>
                  </a:lnTo>
                  <a:lnTo>
                    <a:pt x="92062" y="231381"/>
                  </a:lnTo>
                  <a:lnTo>
                    <a:pt x="91173" y="231381"/>
                  </a:lnTo>
                  <a:lnTo>
                    <a:pt x="90678" y="230111"/>
                  </a:lnTo>
                  <a:lnTo>
                    <a:pt x="90614" y="228841"/>
                  </a:lnTo>
                  <a:lnTo>
                    <a:pt x="87782" y="227571"/>
                  </a:lnTo>
                  <a:lnTo>
                    <a:pt x="86652" y="227571"/>
                  </a:lnTo>
                  <a:lnTo>
                    <a:pt x="86461" y="226301"/>
                  </a:lnTo>
                  <a:lnTo>
                    <a:pt x="85610" y="226301"/>
                  </a:lnTo>
                  <a:lnTo>
                    <a:pt x="85369" y="225031"/>
                  </a:lnTo>
                  <a:lnTo>
                    <a:pt x="84569" y="223761"/>
                  </a:lnTo>
                  <a:lnTo>
                    <a:pt x="82918" y="223761"/>
                  </a:lnTo>
                  <a:lnTo>
                    <a:pt x="81648" y="222491"/>
                  </a:lnTo>
                  <a:lnTo>
                    <a:pt x="79159" y="221221"/>
                  </a:lnTo>
                  <a:lnTo>
                    <a:pt x="78409" y="221221"/>
                  </a:lnTo>
                  <a:lnTo>
                    <a:pt x="77736" y="222491"/>
                  </a:lnTo>
                  <a:lnTo>
                    <a:pt x="75171" y="222491"/>
                  </a:lnTo>
                  <a:lnTo>
                    <a:pt x="74269" y="223761"/>
                  </a:lnTo>
                  <a:lnTo>
                    <a:pt x="73698" y="225031"/>
                  </a:lnTo>
                  <a:lnTo>
                    <a:pt x="72910" y="225031"/>
                  </a:lnTo>
                  <a:lnTo>
                    <a:pt x="72123" y="226301"/>
                  </a:lnTo>
                  <a:lnTo>
                    <a:pt x="70764" y="226301"/>
                  </a:lnTo>
                  <a:lnTo>
                    <a:pt x="70815" y="227571"/>
                  </a:lnTo>
                  <a:lnTo>
                    <a:pt x="70218" y="228841"/>
                  </a:lnTo>
                  <a:lnTo>
                    <a:pt x="68795" y="228841"/>
                  </a:lnTo>
                  <a:lnTo>
                    <a:pt x="68376" y="230111"/>
                  </a:lnTo>
                  <a:lnTo>
                    <a:pt x="67183" y="231381"/>
                  </a:lnTo>
                  <a:lnTo>
                    <a:pt x="65201" y="233921"/>
                  </a:lnTo>
                  <a:lnTo>
                    <a:pt x="63068" y="235191"/>
                  </a:lnTo>
                  <a:lnTo>
                    <a:pt x="60807" y="237731"/>
                  </a:lnTo>
                  <a:lnTo>
                    <a:pt x="58470" y="240271"/>
                  </a:lnTo>
                  <a:lnTo>
                    <a:pt x="55511" y="244081"/>
                  </a:lnTo>
                  <a:lnTo>
                    <a:pt x="52768" y="247891"/>
                  </a:lnTo>
                  <a:lnTo>
                    <a:pt x="51904" y="247891"/>
                  </a:lnTo>
                  <a:lnTo>
                    <a:pt x="51130" y="249161"/>
                  </a:lnTo>
                  <a:lnTo>
                    <a:pt x="50419" y="250431"/>
                  </a:lnTo>
                  <a:lnTo>
                    <a:pt x="49631" y="251701"/>
                  </a:lnTo>
                  <a:lnTo>
                    <a:pt x="48717" y="252971"/>
                  </a:lnTo>
                  <a:lnTo>
                    <a:pt x="47840" y="252971"/>
                  </a:lnTo>
                  <a:lnTo>
                    <a:pt x="47066" y="254241"/>
                  </a:lnTo>
                  <a:lnTo>
                    <a:pt x="45554" y="256781"/>
                  </a:lnTo>
                  <a:lnTo>
                    <a:pt x="44526" y="258051"/>
                  </a:lnTo>
                  <a:lnTo>
                    <a:pt x="44272" y="261861"/>
                  </a:lnTo>
                  <a:lnTo>
                    <a:pt x="43383" y="260591"/>
                  </a:lnTo>
                  <a:lnTo>
                    <a:pt x="42418" y="260591"/>
                  </a:lnTo>
                  <a:lnTo>
                    <a:pt x="41363" y="261861"/>
                  </a:lnTo>
                  <a:lnTo>
                    <a:pt x="40652" y="263131"/>
                  </a:lnTo>
                  <a:lnTo>
                    <a:pt x="39420" y="264401"/>
                  </a:lnTo>
                  <a:lnTo>
                    <a:pt x="38658" y="265671"/>
                  </a:lnTo>
                  <a:lnTo>
                    <a:pt x="37668" y="265671"/>
                  </a:lnTo>
                  <a:lnTo>
                    <a:pt x="36461" y="266941"/>
                  </a:lnTo>
                  <a:lnTo>
                    <a:pt x="36271" y="268211"/>
                  </a:lnTo>
                  <a:lnTo>
                    <a:pt x="35801" y="269481"/>
                  </a:lnTo>
                  <a:lnTo>
                    <a:pt x="35229" y="270751"/>
                  </a:lnTo>
                  <a:lnTo>
                    <a:pt x="34836" y="270751"/>
                  </a:lnTo>
                  <a:lnTo>
                    <a:pt x="33909" y="272021"/>
                  </a:lnTo>
                  <a:lnTo>
                    <a:pt x="31915" y="274561"/>
                  </a:lnTo>
                  <a:lnTo>
                    <a:pt x="30759" y="274561"/>
                  </a:lnTo>
                  <a:lnTo>
                    <a:pt x="30568" y="275831"/>
                  </a:lnTo>
                  <a:lnTo>
                    <a:pt x="29527" y="278371"/>
                  </a:lnTo>
                  <a:lnTo>
                    <a:pt x="29705" y="278371"/>
                  </a:lnTo>
                  <a:lnTo>
                    <a:pt x="30911" y="279641"/>
                  </a:lnTo>
                  <a:lnTo>
                    <a:pt x="26720" y="280911"/>
                  </a:lnTo>
                  <a:lnTo>
                    <a:pt x="23571" y="284721"/>
                  </a:lnTo>
                  <a:lnTo>
                    <a:pt x="22352" y="285991"/>
                  </a:lnTo>
                  <a:lnTo>
                    <a:pt x="22428" y="287261"/>
                  </a:lnTo>
                  <a:lnTo>
                    <a:pt x="23799" y="288531"/>
                  </a:lnTo>
                  <a:lnTo>
                    <a:pt x="21450" y="288531"/>
                  </a:lnTo>
                  <a:lnTo>
                    <a:pt x="18618" y="291071"/>
                  </a:lnTo>
                  <a:lnTo>
                    <a:pt x="17005" y="293611"/>
                  </a:lnTo>
                  <a:lnTo>
                    <a:pt x="16637" y="296151"/>
                  </a:lnTo>
                  <a:lnTo>
                    <a:pt x="15798" y="294881"/>
                  </a:lnTo>
                  <a:lnTo>
                    <a:pt x="14897" y="296151"/>
                  </a:lnTo>
                  <a:lnTo>
                    <a:pt x="13919" y="297421"/>
                  </a:lnTo>
                  <a:lnTo>
                    <a:pt x="13093" y="298691"/>
                  </a:lnTo>
                  <a:lnTo>
                    <a:pt x="12712" y="298691"/>
                  </a:lnTo>
                  <a:lnTo>
                    <a:pt x="12407" y="299961"/>
                  </a:lnTo>
                  <a:lnTo>
                    <a:pt x="12268" y="299961"/>
                  </a:lnTo>
                  <a:lnTo>
                    <a:pt x="11099" y="301231"/>
                  </a:lnTo>
                  <a:lnTo>
                    <a:pt x="10007" y="301231"/>
                  </a:lnTo>
                  <a:lnTo>
                    <a:pt x="7937" y="303771"/>
                  </a:lnTo>
                  <a:lnTo>
                    <a:pt x="7112" y="305041"/>
                  </a:lnTo>
                  <a:lnTo>
                    <a:pt x="6057" y="306311"/>
                  </a:lnTo>
                  <a:lnTo>
                    <a:pt x="5283" y="307581"/>
                  </a:lnTo>
                  <a:lnTo>
                    <a:pt x="4775" y="307581"/>
                  </a:lnTo>
                  <a:lnTo>
                    <a:pt x="4953" y="308851"/>
                  </a:lnTo>
                  <a:lnTo>
                    <a:pt x="5638" y="308851"/>
                  </a:lnTo>
                  <a:lnTo>
                    <a:pt x="5600" y="310121"/>
                  </a:lnTo>
                  <a:lnTo>
                    <a:pt x="5092" y="310121"/>
                  </a:lnTo>
                  <a:lnTo>
                    <a:pt x="3632" y="308851"/>
                  </a:lnTo>
                  <a:lnTo>
                    <a:pt x="2794" y="310121"/>
                  </a:lnTo>
                  <a:lnTo>
                    <a:pt x="2565" y="311391"/>
                  </a:lnTo>
                  <a:lnTo>
                    <a:pt x="647" y="312661"/>
                  </a:lnTo>
                  <a:lnTo>
                    <a:pt x="0" y="315201"/>
                  </a:lnTo>
                  <a:lnTo>
                    <a:pt x="622" y="316471"/>
                  </a:lnTo>
                  <a:lnTo>
                    <a:pt x="673" y="317741"/>
                  </a:lnTo>
                  <a:lnTo>
                    <a:pt x="1079" y="317741"/>
                  </a:lnTo>
                  <a:lnTo>
                    <a:pt x="3657" y="321551"/>
                  </a:lnTo>
                  <a:lnTo>
                    <a:pt x="4330" y="321551"/>
                  </a:lnTo>
                  <a:lnTo>
                    <a:pt x="4699" y="322821"/>
                  </a:lnTo>
                  <a:lnTo>
                    <a:pt x="5613" y="322821"/>
                  </a:lnTo>
                  <a:lnTo>
                    <a:pt x="6299" y="324091"/>
                  </a:lnTo>
                  <a:lnTo>
                    <a:pt x="6438" y="325361"/>
                  </a:lnTo>
                  <a:lnTo>
                    <a:pt x="6032" y="325361"/>
                  </a:lnTo>
                  <a:lnTo>
                    <a:pt x="6972" y="326631"/>
                  </a:lnTo>
                  <a:lnTo>
                    <a:pt x="8051" y="327901"/>
                  </a:lnTo>
                  <a:lnTo>
                    <a:pt x="12611" y="330441"/>
                  </a:lnTo>
                  <a:lnTo>
                    <a:pt x="13779" y="330441"/>
                  </a:lnTo>
                  <a:lnTo>
                    <a:pt x="14439" y="329171"/>
                  </a:lnTo>
                  <a:lnTo>
                    <a:pt x="15024" y="329171"/>
                  </a:lnTo>
                  <a:lnTo>
                    <a:pt x="15748" y="327901"/>
                  </a:lnTo>
                  <a:lnTo>
                    <a:pt x="16662" y="327901"/>
                  </a:lnTo>
                  <a:lnTo>
                    <a:pt x="17805" y="326631"/>
                  </a:lnTo>
                  <a:lnTo>
                    <a:pt x="18072" y="324091"/>
                  </a:lnTo>
                  <a:lnTo>
                    <a:pt x="17780" y="322821"/>
                  </a:lnTo>
                  <a:lnTo>
                    <a:pt x="19037" y="322821"/>
                  </a:lnTo>
                  <a:lnTo>
                    <a:pt x="19126" y="321551"/>
                  </a:lnTo>
                  <a:lnTo>
                    <a:pt x="20193" y="321551"/>
                  </a:lnTo>
                  <a:lnTo>
                    <a:pt x="21348" y="320281"/>
                  </a:lnTo>
                  <a:lnTo>
                    <a:pt x="22504" y="320281"/>
                  </a:lnTo>
                  <a:lnTo>
                    <a:pt x="22606" y="319011"/>
                  </a:lnTo>
                  <a:lnTo>
                    <a:pt x="20904" y="319011"/>
                  </a:lnTo>
                  <a:lnTo>
                    <a:pt x="21170" y="317741"/>
                  </a:lnTo>
                  <a:lnTo>
                    <a:pt x="21412" y="316471"/>
                  </a:lnTo>
                  <a:lnTo>
                    <a:pt x="21717" y="315201"/>
                  </a:lnTo>
                  <a:lnTo>
                    <a:pt x="23304" y="315201"/>
                  </a:lnTo>
                  <a:lnTo>
                    <a:pt x="23507" y="316471"/>
                  </a:lnTo>
                  <a:lnTo>
                    <a:pt x="23901" y="316471"/>
                  </a:lnTo>
                  <a:lnTo>
                    <a:pt x="24396" y="317741"/>
                  </a:lnTo>
                  <a:lnTo>
                    <a:pt x="26022" y="316471"/>
                  </a:lnTo>
                  <a:lnTo>
                    <a:pt x="26606" y="315201"/>
                  </a:lnTo>
                  <a:lnTo>
                    <a:pt x="26187" y="312661"/>
                  </a:lnTo>
                  <a:lnTo>
                    <a:pt x="26898" y="313931"/>
                  </a:lnTo>
                  <a:lnTo>
                    <a:pt x="27597" y="313931"/>
                  </a:lnTo>
                  <a:lnTo>
                    <a:pt x="28333" y="312661"/>
                  </a:lnTo>
                  <a:lnTo>
                    <a:pt x="29095" y="310121"/>
                  </a:lnTo>
                  <a:lnTo>
                    <a:pt x="30302" y="310121"/>
                  </a:lnTo>
                  <a:lnTo>
                    <a:pt x="30391" y="308851"/>
                  </a:lnTo>
                  <a:lnTo>
                    <a:pt x="28994" y="308851"/>
                  </a:lnTo>
                  <a:lnTo>
                    <a:pt x="28816" y="307581"/>
                  </a:lnTo>
                  <a:lnTo>
                    <a:pt x="30949" y="307581"/>
                  </a:lnTo>
                  <a:lnTo>
                    <a:pt x="32359" y="306311"/>
                  </a:lnTo>
                  <a:lnTo>
                    <a:pt x="33515" y="306311"/>
                  </a:lnTo>
                  <a:lnTo>
                    <a:pt x="33210" y="305041"/>
                  </a:lnTo>
                  <a:lnTo>
                    <a:pt x="33769" y="305041"/>
                  </a:lnTo>
                  <a:lnTo>
                    <a:pt x="34112" y="303771"/>
                  </a:lnTo>
                  <a:lnTo>
                    <a:pt x="34239" y="303771"/>
                  </a:lnTo>
                  <a:lnTo>
                    <a:pt x="33947" y="302501"/>
                  </a:lnTo>
                  <a:lnTo>
                    <a:pt x="33083" y="302501"/>
                  </a:lnTo>
                  <a:lnTo>
                    <a:pt x="32969" y="301231"/>
                  </a:lnTo>
                  <a:lnTo>
                    <a:pt x="34836" y="301231"/>
                  </a:lnTo>
                  <a:lnTo>
                    <a:pt x="35318" y="302501"/>
                  </a:lnTo>
                  <a:lnTo>
                    <a:pt x="36614" y="302501"/>
                  </a:lnTo>
                  <a:lnTo>
                    <a:pt x="37109" y="301231"/>
                  </a:lnTo>
                  <a:lnTo>
                    <a:pt x="37477" y="299961"/>
                  </a:lnTo>
                  <a:lnTo>
                    <a:pt x="38646" y="299961"/>
                  </a:lnTo>
                  <a:lnTo>
                    <a:pt x="39420" y="298691"/>
                  </a:lnTo>
                  <a:lnTo>
                    <a:pt x="39827" y="297421"/>
                  </a:lnTo>
                  <a:lnTo>
                    <a:pt x="40309" y="296151"/>
                  </a:lnTo>
                  <a:lnTo>
                    <a:pt x="40741" y="294881"/>
                  </a:lnTo>
                  <a:lnTo>
                    <a:pt x="42303" y="294881"/>
                  </a:lnTo>
                  <a:lnTo>
                    <a:pt x="42951" y="292341"/>
                  </a:lnTo>
                  <a:lnTo>
                    <a:pt x="43281" y="289801"/>
                  </a:lnTo>
                  <a:lnTo>
                    <a:pt x="43954" y="289801"/>
                  </a:lnTo>
                  <a:lnTo>
                    <a:pt x="44424" y="288531"/>
                  </a:lnTo>
                  <a:lnTo>
                    <a:pt x="44716" y="288531"/>
                  </a:lnTo>
                  <a:lnTo>
                    <a:pt x="44462" y="291071"/>
                  </a:lnTo>
                  <a:lnTo>
                    <a:pt x="44780" y="291071"/>
                  </a:lnTo>
                  <a:lnTo>
                    <a:pt x="45605" y="289801"/>
                  </a:lnTo>
                  <a:lnTo>
                    <a:pt x="46380" y="289801"/>
                  </a:lnTo>
                  <a:lnTo>
                    <a:pt x="46748" y="288531"/>
                  </a:lnTo>
                  <a:lnTo>
                    <a:pt x="47663" y="287261"/>
                  </a:lnTo>
                  <a:lnTo>
                    <a:pt x="50736" y="287261"/>
                  </a:lnTo>
                  <a:lnTo>
                    <a:pt x="50571" y="284721"/>
                  </a:lnTo>
                  <a:lnTo>
                    <a:pt x="50888" y="283451"/>
                  </a:lnTo>
                  <a:lnTo>
                    <a:pt x="50965" y="282181"/>
                  </a:lnTo>
                  <a:lnTo>
                    <a:pt x="52412" y="282181"/>
                  </a:lnTo>
                  <a:lnTo>
                    <a:pt x="51790" y="280911"/>
                  </a:lnTo>
                  <a:lnTo>
                    <a:pt x="50584" y="279641"/>
                  </a:lnTo>
                  <a:lnTo>
                    <a:pt x="50596" y="278371"/>
                  </a:lnTo>
                  <a:lnTo>
                    <a:pt x="52679" y="278371"/>
                  </a:lnTo>
                  <a:lnTo>
                    <a:pt x="52641" y="277101"/>
                  </a:lnTo>
                  <a:lnTo>
                    <a:pt x="54673" y="277101"/>
                  </a:lnTo>
                  <a:lnTo>
                    <a:pt x="54902" y="275831"/>
                  </a:lnTo>
                  <a:lnTo>
                    <a:pt x="55422" y="275831"/>
                  </a:lnTo>
                  <a:lnTo>
                    <a:pt x="54800" y="274561"/>
                  </a:lnTo>
                  <a:lnTo>
                    <a:pt x="55664" y="274561"/>
                  </a:lnTo>
                  <a:lnTo>
                    <a:pt x="55359" y="273291"/>
                  </a:lnTo>
                  <a:lnTo>
                    <a:pt x="56629" y="273291"/>
                  </a:lnTo>
                  <a:lnTo>
                    <a:pt x="57785" y="274561"/>
                  </a:lnTo>
                  <a:lnTo>
                    <a:pt x="58394" y="274561"/>
                  </a:lnTo>
                  <a:lnTo>
                    <a:pt x="58750" y="273291"/>
                  </a:lnTo>
                  <a:lnTo>
                    <a:pt x="58826" y="272021"/>
                  </a:lnTo>
                  <a:lnTo>
                    <a:pt x="59829" y="272021"/>
                  </a:lnTo>
                  <a:lnTo>
                    <a:pt x="60604" y="270751"/>
                  </a:lnTo>
                  <a:lnTo>
                    <a:pt x="61010" y="269481"/>
                  </a:lnTo>
                  <a:lnTo>
                    <a:pt x="62064" y="269481"/>
                  </a:lnTo>
                  <a:lnTo>
                    <a:pt x="62344" y="266941"/>
                  </a:lnTo>
                  <a:lnTo>
                    <a:pt x="63893" y="265671"/>
                  </a:lnTo>
                  <a:lnTo>
                    <a:pt x="64376" y="265671"/>
                  </a:lnTo>
                  <a:lnTo>
                    <a:pt x="63817" y="264401"/>
                  </a:lnTo>
                  <a:lnTo>
                    <a:pt x="65849" y="264401"/>
                  </a:lnTo>
                  <a:lnTo>
                    <a:pt x="67081" y="263131"/>
                  </a:lnTo>
                  <a:lnTo>
                    <a:pt x="67513" y="261861"/>
                  </a:lnTo>
                  <a:lnTo>
                    <a:pt x="68630" y="260591"/>
                  </a:lnTo>
                  <a:lnTo>
                    <a:pt x="69113" y="259321"/>
                  </a:lnTo>
                  <a:lnTo>
                    <a:pt x="69850" y="259321"/>
                  </a:lnTo>
                  <a:lnTo>
                    <a:pt x="70129" y="258051"/>
                  </a:lnTo>
                  <a:lnTo>
                    <a:pt x="70573" y="258051"/>
                  </a:lnTo>
                  <a:lnTo>
                    <a:pt x="71475" y="256781"/>
                  </a:lnTo>
                  <a:lnTo>
                    <a:pt x="72161" y="255511"/>
                  </a:lnTo>
                  <a:lnTo>
                    <a:pt x="72517" y="255511"/>
                  </a:lnTo>
                  <a:lnTo>
                    <a:pt x="72542" y="254241"/>
                  </a:lnTo>
                  <a:lnTo>
                    <a:pt x="74345" y="254241"/>
                  </a:lnTo>
                  <a:lnTo>
                    <a:pt x="74752" y="252971"/>
                  </a:lnTo>
                  <a:lnTo>
                    <a:pt x="75006" y="251701"/>
                  </a:lnTo>
                  <a:lnTo>
                    <a:pt x="75895" y="250431"/>
                  </a:lnTo>
                  <a:lnTo>
                    <a:pt x="77584" y="250431"/>
                  </a:lnTo>
                  <a:lnTo>
                    <a:pt x="78003" y="249161"/>
                  </a:lnTo>
                  <a:lnTo>
                    <a:pt x="78219" y="249161"/>
                  </a:lnTo>
                  <a:lnTo>
                    <a:pt x="79425" y="246621"/>
                  </a:lnTo>
                  <a:lnTo>
                    <a:pt x="80098" y="245351"/>
                  </a:lnTo>
                  <a:lnTo>
                    <a:pt x="80949" y="245351"/>
                  </a:lnTo>
                  <a:lnTo>
                    <a:pt x="81432" y="246621"/>
                  </a:lnTo>
                  <a:lnTo>
                    <a:pt x="81737" y="246621"/>
                  </a:lnTo>
                  <a:lnTo>
                    <a:pt x="82143" y="247891"/>
                  </a:lnTo>
                  <a:lnTo>
                    <a:pt x="82207" y="249161"/>
                  </a:lnTo>
                  <a:lnTo>
                    <a:pt x="82740" y="247891"/>
                  </a:lnTo>
                  <a:lnTo>
                    <a:pt x="84251" y="247891"/>
                  </a:lnTo>
                  <a:lnTo>
                    <a:pt x="83654" y="249161"/>
                  </a:lnTo>
                  <a:lnTo>
                    <a:pt x="84175" y="249161"/>
                  </a:lnTo>
                  <a:lnTo>
                    <a:pt x="86067" y="250431"/>
                  </a:lnTo>
                  <a:lnTo>
                    <a:pt x="86385" y="250431"/>
                  </a:lnTo>
                  <a:lnTo>
                    <a:pt x="87363" y="251701"/>
                  </a:lnTo>
                  <a:lnTo>
                    <a:pt x="90678" y="252971"/>
                  </a:lnTo>
                  <a:lnTo>
                    <a:pt x="90792" y="254241"/>
                  </a:lnTo>
                  <a:lnTo>
                    <a:pt x="91579" y="254241"/>
                  </a:lnTo>
                  <a:lnTo>
                    <a:pt x="91757" y="255511"/>
                  </a:lnTo>
                  <a:lnTo>
                    <a:pt x="92417" y="255511"/>
                  </a:lnTo>
                  <a:lnTo>
                    <a:pt x="93484" y="258051"/>
                  </a:lnTo>
                  <a:lnTo>
                    <a:pt x="94284" y="258051"/>
                  </a:lnTo>
                  <a:lnTo>
                    <a:pt x="95846" y="259321"/>
                  </a:lnTo>
                  <a:lnTo>
                    <a:pt x="97561" y="259321"/>
                  </a:lnTo>
                  <a:lnTo>
                    <a:pt x="98069" y="260591"/>
                  </a:lnTo>
                  <a:lnTo>
                    <a:pt x="100012" y="260591"/>
                  </a:lnTo>
                  <a:lnTo>
                    <a:pt x="100076" y="261861"/>
                  </a:lnTo>
                  <a:lnTo>
                    <a:pt x="101117" y="261861"/>
                  </a:lnTo>
                  <a:lnTo>
                    <a:pt x="100558" y="263131"/>
                  </a:lnTo>
                  <a:lnTo>
                    <a:pt x="101765" y="263131"/>
                  </a:lnTo>
                  <a:lnTo>
                    <a:pt x="101511" y="264401"/>
                  </a:lnTo>
                  <a:lnTo>
                    <a:pt x="103835" y="264401"/>
                  </a:lnTo>
                  <a:lnTo>
                    <a:pt x="103428" y="265671"/>
                  </a:lnTo>
                  <a:lnTo>
                    <a:pt x="103505" y="266941"/>
                  </a:lnTo>
                  <a:lnTo>
                    <a:pt x="105397" y="266941"/>
                  </a:lnTo>
                  <a:lnTo>
                    <a:pt x="105537" y="268211"/>
                  </a:lnTo>
                  <a:lnTo>
                    <a:pt x="106133" y="268211"/>
                  </a:lnTo>
                  <a:lnTo>
                    <a:pt x="106248" y="269481"/>
                  </a:lnTo>
                  <a:lnTo>
                    <a:pt x="108635" y="269481"/>
                  </a:lnTo>
                  <a:lnTo>
                    <a:pt x="109042" y="270751"/>
                  </a:lnTo>
                  <a:lnTo>
                    <a:pt x="108839" y="272021"/>
                  </a:lnTo>
                  <a:lnTo>
                    <a:pt x="110172" y="272021"/>
                  </a:lnTo>
                  <a:lnTo>
                    <a:pt x="111112" y="273291"/>
                  </a:lnTo>
                  <a:lnTo>
                    <a:pt x="112966" y="273291"/>
                  </a:lnTo>
                  <a:lnTo>
                    <a:pt x="112737" y="274561"/>
                  </a:lnTo>
                  <a:lnTo>
                    <a:pt x="115392" y="274561"/>
                  </a:lnTo>
                  <a:lnTo>
                    <a:pt x="115595" y="275831"/>
                  </a:lnTo>
                  <a:lnTo>
                    <a:pt x="116154" y="275831"/>
                  </a:lnTo>
                  <a:lnTo>
                    <a:pt x="115595" y="277101"/>
                  </a:lnTo>
                  <a:lnTo>
                    <a:pt x="115760" y="278371"/>
                  </a:lnTo>
                  <a:lnTo>
                    <a:pt x="119062" y="278371"/>
                  </a:lnTo>
                  <a:lnTo>
                    <a:pt x="119265" y="277101"/>
                  </a:lnTo>
                  <a:lnTo>
                    <a:pt x="119913" y="277101"/>
                  </a:lnTo>
                  <a:lnTo>
                    <a:pt x="119913" y="279641"/>
                  </a:lnTo>
                  <a:lnTo>
                    <a:pt x="120383" y="280911"/>
                  </a:lnTo>
                  <a:lnTo>
                    <a:pt x="120535" y="282181"/>
                  </a:lnTo>
                  <a:lnTo>
                    <a:pt x="120713" y="282181"/>
                  </a:lnTo>
                  <a:lnTo>
                    <a:pt x="121018" y="283451"/>
                  </a:lnTo>
                  <a:lnTo>
                    <a:pt x="121869" y="283451"/>
                  </a:lnTo>
                  <a:lnTo>
                    <a:pt x="122072" y="282181"/>
                  </a:lnTo>
                  <a:lnTo>
                    <a:pt x="121627" y="282181"/>
                  </a:lnTo>
                  <a:lnTo>
                    <a:pt x="121221" y="280911"/>
                  </a:lnTo>
                  <a:lnTo>
                    <a:pt x="124129" y="280911"/>
                  </a:lnTo>
                  <a:lnTo>
                    <a:pt x="124383" y="282181"/>
                  </a:lnTo>
                  <a:lnTo>
                    <a:pt x="123367" y="282181"/>
                  </a:lnTo>
                  <a:lnTo>
                    <a:pt x="122720" y="283451"/>
                  </a:lnTo>
                  <a:lnTo>
                    <a:pt x="123825" y="283451"/>
                  </a:lnTo>
                  <a:lnTo>
                    <a:pt x="124345" y="284721"/>
                  </a:lnTo>
                  <a:lnTo>
                    <a:pt x="124701" y="283451"/>
                  </a:lnTo>
                  <a:lnTo>
                    <a:pt x="125539" y="284721"/>
                  </a:lnTo>
                  <a:lnTo>
                    <a:pt x="125476" y="283451"/>
                  </a:lnTo>
                  <a:lnTo>
                    <a:pt x="126149" y="283451"/>
                  </a:lnTo>
                  <a:lnTo>
                    <a:pt x="126238" y="284721"/>
                  </a:lnTo>
                  <a:lnTo>
                    <a:pt x="127190" y="284721"/>
                  </a:lnTo>
                  <a:lnTo>
                    <a:pt x="126415" y="285991"/>
                  </a:lnTo>
                  <a:lnTo>
                    <a:pt x="125768" y="285991"/>
                  </a:lnTo>
                  <a:lnTo>
                    <a:pt x="125704" y="287261"/>
                  </a:lnTo>
                  <a:lnTo>
                    <a:pt x="125247" y="287261"/>
                  </a:lnTo>
                  <a:lnTo>
                    <a:pt x="124790" y="288531"/>
                  </a:lnTo>
                  <a:lnTo>
                    <a:pt x="124244" y="288531"/>
                  </a:lnTo>
                  <a:lnTo>
                    <a:pt x="123558" y="289801"/>
                  </a:lnTo>
                  <a:lnTo>
                    <a:pt x="123253" y="289801"/>
                  </a:lnTo>
                  <a:lnTo>
                    <a:pt x="123304" y="291071"/>
                  </a:lnTo>
                  <a:lnTo>
                    <a:pt x="122656" y="292341"/>
                  </a:lnTo>
                  <a:lnTo>
                    <a:pt x="121640" y="292341"/>
                  </a:lnTo>
                  <a:lnTo>
                    <a:pt x="120434" y="293611"/>
                  </a:lnTo>
                  <a:lnTo>
                    <a:pt x="119634" y="293611"/>
                  </a:lnTo>
                  <a:lnTo>
                    <a:pt x="118529" y="294881"/>
                  </a:lnTo>
                  <a:lnTo>
                    <a:pt x="117944" y="296151"/>
                  </a:lnTo>
                  <a:lnTo>
                    <a:pt x="117043" y="297421"/>
                  </a:lnTo>
                  <a:lnTo>
                    <a:pt x="114681" y="297421"/>
                  </a:lnTo>
                  <a:lnTo>
                    <a:pt x="113919" y="298691"/>
                  </a:lnTo>
                  <a:lnTo>
                    <a:pt x="113550" y="301231"/>
                  </a:lnTo>
                  <a:lnTo>
                    <a:pt x="111175" y="301231"/>
                  </a:lnTo>
                  <a:lnTo>
                    <a:pt x="109181" y="303771"/>
                  </a:lnTo>
                  <a:lnTo>
                    <a:pt x="108318" y="303771"/>
                  </a:lnTo>
                  <a:lnTo>
                    <a:pt x="108038" y="305041"/>
                  </a:lnTo>
                  <a:lnTo>
                    <a:pt x="107708" y="306311"/>
                  </a:lnTo>
                  <a:lnTo>
                    <a:pt x="105829" y="306311"/>
                  </a:lnTo>
                  <a:lnTo>
                    <a:pt x="104635" y="307581"/>
                  </a:lnTo>
                  <a:lnTo>
                    <a:pt x="104457" y="307581"/>
                  </a:lnTo>
                  <a:lnTo>
                    <a:pt x="103962" y="308851"/>
                  </a:lnTo>
                  <a:lnTo>
                    <a:pt x="103784" y="310121"/>
                  </a:lnTo>
                  <a:lnTo>
                    <a:pt x="103073" y="310121"/>
                  </a:lnTo>
                  <a:lnTo>
                    <a:pt x="102209" y="311391"/>
                  </a:lnTo>
                  <a:lnTo>
                    <a:pt x="101117" y="311391"/>
                  </a:lnTo>
                  <a:lnTo>
                    <a:pt x="100571" y="312661"/>
                  </a:lnTo>
                  <a:lnTo>
                    <a:pt x="99771" y="312661"/>
                  </a:lnTo>
                  <a:lnTo>
                    <a:pt x="99580" y="313931"/>
                  </a:lnTo>
                  <a:lnTo>
                    <a:pt x="97688" y="313931"/>
                  </a:lnTo>
                  <a:lnTo>
                    <a:pt x="97320" y="316471"/>
                  </a:lnTo>
                  <a:lnTo>
                    <a:pt x="95885" y="316471"/>
                  </a:lnTo>
                  <a:lnTo>
                    <a:pt x="94615" y="319011"/>
                  </a:lnTo>
                  <a:lnTo>
                    <a:pt x="93281" y="320281"/>
                  </a:lnTo>
                  <a:lnTo>
                    <a:pt x="92151" y="321551"/>
                  </a:lnTo>
                  <a:lnTo>
                    <a:pt x="91579" y="322821"/>
                  </a:lnTo>
                  <a:lnTo>
                    <a:pt x="89014" y="324091"/>
                  </a:lnTo>
                  <a:lnTo>
                    <a:pt x="87642" y="325361"/>
                  </a:lnTo>
                  <a:lnTo>
                    <a:pt x="87503" y="327901"/>
                  </a:lnTo>
                  <a:lnTo>
                    <a:pt x="86550" y="326631"/>
                  </a:lnTo>
                  <a:lnTo>
                    <a:pt x="85432" y="327901"/>
                  </a:lnTo>
                  <a:lnTo>
                    <a:pt x="83845" y="330441"/>
                  </a:lnTo>
                  <a:lnTo>
                    <a:pt x="83515" y="330441"/>
                  </a:lnTo>
                  <a:lnTo>
                    <a:pt x="83553" y="331711"/>
                  </a:lnTo>
                  <a:lnTo>
                    <a:pt x="82321" y="332981"/>
                  </a:lnTo>
                  <a:lnTo>
                    <a:pt x="81457" y="332981"/>
                  </a:lnTo>
                  <a:lnTo>
                    <a:pt x="81127" y="334251"/>
                  </a:lnTo>
                  <a:lnTo>
                    <a:pt x="80695" y="335521"/>
                  </a:lnTo>
                  <a:lnTo>
                    <a:pt x="79756" y="335521"/>
                  </a:lnTo>
                  <a:lnTo>
                    <a:pt x="79400" y="336791"/>
                  </a:lnTo>
                  <a:lnTo>
                    <a:pt x="78193" y="336791"/>
                  </a:lnTo>
                  <a:lnTo>
                    <a:pt x="77228" y="338061"/>
                  </a:lnTo>
                  <a:lnTo>
                    <a:pt x="78828" y="339331"/>
                  </a:lnTo>
                  <a:lnTo>
                    <a:pt x="79400" y="339331"/>
                  </a:lnTo>
                  <a:lnTo>
                    <a:pt x="79413" y="340601"/>
                  </a:lnTo>
                  <a:lnTo>
                    <a:pt x="76720" y="340601"/>
                  </a:lnTo>
                  <a:lnTo>
                    <a:pt x="76009" y="341871"/>
                  </a:lnTo>
                  <a:lnTo>
                    <a:pt x="73075" y="341871"/>
                  </a:lnTo>
                  <a:lnTo>
                    <a:pt x="72567" y="343141"/>
                  </a:lnTo>
                  <a:lnTo>
                    <a:pt x="74472" y="345681"/>
                  </a:lnTo>
                  <a:lnTo>
                    <a:pt x="74434" y="346951"/>
                  </a:lnTo>
                  <a:lnTo>
                    <a:pt x="74904" y="348221"/>
                  </a:lnTo>
                  <a:lnTo>
                    <a:pt x="75133" y="348221"/>
                  </a:lnTo>
                  <a:lnTo>
                    <a:pt x="74955" y="349491"/>
                  </a:lnTo>
                  <a:lnTo>
                    <a:pt x="74333" y="348221"/>
                  </a:lnTo>
                  <a:lnTo>
                    <a:pt x="73964" y="350761"/>
                  </a:lnTo>
                  <a:lnTo>
                    <a:pt x="74155" y="352031"/>
                  </a:lnTo>
                  <a:lnTo>
                    <a:pt x="74904" y="352031"/>
                  </a:lnTo>
                  <a:lnTo>
                    <a:pt x="75704" y="353301"/>
                  </a:lnTo>
                  <a:lnTo>
                    <a:pt x="76365" y="354571"/>
                  </a:lnTo>
                  <a:lnTo>
                    <a:pt x="76923" y="354571"/>
                  </a:lnTo>
                  <a:lnTo>
                    <a:pt x="77800" y="353301"/>
                  </a:lnTo>
                  <a:lnTo>
                    <a:pt x="78549" y="353301"/>
                  </a:lnTo>
                  <a:lnTo>
                    <a:pt x="78498" y="352031"/>
                  </a:lnTo>
                  <a:lnTo>
                    <a:pt x="79349" y="352031"/>
                  </a:lnTo>
                  <a:lnTo>
                    <a:pt x="80302" y="353301"/>
                  </a:lnTo>
                  <a:lnTo>
                    <a:pt x="80987" y="353301"/>
                  </a:lnTo>
                  <a:lnTo>
                    <a:pt x="81191" y="354571"/>
                  </a:lnTo>
                  <a:lnTo>
                    <a:pt x="83680" y="354571"/>
                  </a:lnTo>
                  <a:lnTo>
                    <a:pt x="84391" y="355841"/>
                  </a:lnTo>
                  <a:lnTo>
                    <a:pt x="85788" y="355841"/>
                  </a:lnTo>
                  <a:lnTo>
                    <a:pt x="86055" y="354571"/>
                  </a:lnTo>
                  <a:lnTo>
                    <a:pt x="85979" y="353301"/>
                  </a:lnTo>
                  <a:lnTo>
                    <a:pt x="89471" y="353301"/>
                  </a:lnTo>
                  <a:lnTo>
                    <a:pt x="89484" y="352031"/>
                  </a:lnTo>
                  <a:lnTo>
                    <a:pt x="89115" y="350761"/>
                  </a:lnTo>
                  <a:lnTo>
                    <a:pt x="89839" y="349491"/>
                  </a:lnTo>
                  <a:lnTo>
                    <a:pt x="93306" y="349491"/>
                  </a:lnTo>
                  <a:lnTo>
                    <a:pt x="93065" y="348221"/>
                  </a:lnTo>
                  <a:lnTo>
                    <a:pt x="92697" y="346951"/>
                  </a:lnTo>
                  <a:lnTo>
                    <a:pt x="91655" y="346951"/>
                  </a:lnTo>
                  <a:lnTo>
                    <a:pt x="91579" y="344411"/>
                  </a:lnTo>
                  <a:lnTo>
                    <a:pt x="92811" y="344411"/>
                  </a:lnTo>
                  <a:lnTo>
                    <a:pt x="93421" y="345681"/>
                  </a:lnTo>
                  <a:lnTo>
                    <a:pt x="94500" y="344411"/>
                  </a:lnTo>
                  <a:lnTo>
                    <a:pt x="95415" y="343141"/>
                  </a:lnTo>
                  <a:lnTo>
                    <a:pt x="96113" y="343141"/>
                  </a:lnTo>
                  <a:lnTo>
                    <a:pt x="96888" y="341871"/>
                  </a:lnTo>
                  <a:lnTo>
                    <a:pt x="99110" y="341871"/>
                  </a:lnTo>
                  <a:lnTo>
                    <a:pt x="100660" y="340601"/>
                  </a:lnTo>
                  <a:lnTo>
                    <a:pt x="99466" y="340601"/>
                  </a:lnTo>
                  <a:lnTo>
                    <a:pt x="98971" y="339331"/>
                  </a:lnTo>
                  <a:lnTo>
                    <a:pt x="99174" y="338061"/>
                  </a:lnTo>
                  <a:lnTo>
                    <a:pt x="98869" y="338061"/>
                  </a:lnTo>
                  <a:lnTo>
                    <a:pt x="98958" y="336791"/>
                  </a:lnTo>
                  <a:lnTo>
                    <a:pt x="100507" y="336791"/>
                  </a:lnTo>
                  <a:lnTo>
                    <a:pt x="101854" y="338061"/>
                  </a:lnTo>
                  <a:lnTo>
                    <a:pt x="103339" y="338061"/>
                  </a:lnTo>
                  <a:lnTo>
                    <a:pt x="104013" y="336791"/>
                  </a:lnTo>
                  <a:lnTo>
                    <a:pt x="103797" y="335521"/>
                  </a:lnTo>
                  <a:lnTo>
                    <a:pt x="106133" y="335521"/>
                  </a:lnTo>
                  <a:lnTo>
                    <a:pt x="105943" y="334251"/>
                  </a:lnTo>
                  <a:lnTo>
                    <a:pt x="105740" y="334251"/>
                  </a:lnTo>
                  <a:lnTo>
                    <a:pt x="106908" y="332981"/>
                  </a:lnTo>
                  <a:lnTo>
                    <a:pt x="107061" y="331711"/>
                  </a:lnTo>
                  <a:lnTo>
                    <a:pt x="107442" y="331711"/>
                  </a:lnTo>
                  <a:lnTo>
                    <a:pt x="108064" y="330441"/>
                  </a:lnTo>
                  <a:lnTo>
                    <a:pt x="109385" y="329171"/>
                  </a:lnTo>
                  <a:lnTo>
                    <a:pt x="109766" y="329171"/>
                  </a:lnTo>
                  <a:lnTo>
                    <a:pt x="109461" y="327901"/>
                  </a:lnTo>
                  <a:lnTo>
                    <a:pt x="109829" y="327901"/>
                  </a:lnTo>
                  <a:lnTo>
                    <a:pt x="110604" y="326631"/>
                  </a:lnTo>
                  <a:lnTo>
                    <a:pt x="111125" y="326631"/>
                  </a:lnTo>
                  <a:lnTo>
                    <a:pt x="111175" y="325361"/>
                  </a:lnTo>
                  <a:lnTo>
                    <a:pt x="110693" y="324091"/>
                  </a:lnTo>
                  <a:lnTo>
                    <a:pt x="111036" y="322821"/>
                  </a:lnTo>
                  <a:lnTo>
                    <a:pt x="112217" y="321551"/>
                  </a:lnTo>
                  <a:lnTo>
                    <a:pt x="112483" y="321551"/>
                  </a:lnTo>
                  <a:lnTo>
                    <a:pt x="112610" y="322821"/>
                  </a:lnTo>
                  <a:lnTo>
                    <a:pt x="112458" y="324091"/>
                  </a:lnTo>
                  <a:lnTo>
                    <a:pt x="113245" y="324091"/>
                  </a:lnTo>
                  <a:lnTo>
                    <a:pt x="113360" y="325361"/>
                  </a:lnTo>
                  <a:lnTo>
                    <a:pt x="112026" y="325361"/>
                  </a:lnTo>
                  <a:lnTo>
                    <a:pt x="111493" y="326631"/>
                  </a:lnTo>
                  <a:lnTo>
                    <a:pt x="113944" y="326631"/>
                  </a:lnTo>
                  <a:lnTo>
                    <a:pt x="114731" y="324091"/>
                  </a:lnTo>
                  <a:lnTo>
                    <a:pt x="114414" y="322821"/>
                  </a:lnTo>
                  <a:lnTo>
                    <a:pt x="114960" y="321551"/>
                  </a:lnTo>
                  <a:lnTo>
                    <a:pt x="115760" y="321551"/>
                  </a:lnTo>
                  <a:lnTo>
                    <a:pt x="116128" y="320281"/>
                  </a:lnTo>
                  <a:lnTo>
                    <a:pt x="117513" y="320281"/>
                  </a:lnTo>
                  <a:lnTo>
                    <a:pt x="117741" y="319011"/>
                  </a:lnTo>
                  <a:lnTo>
                    <a:pt x="120040" y="319011"/>
                  </a:lnTo>
                  <a:lnTo>
                    <a:pt x="121158" y="317741"/>
                  </a:lnTo>
                  <a:lnTo>
                    <a:pt x="121285" y="316471"/>
                  </a:lnTo>
                  <a:lnTo>
                    <a:pt x="121018" y="315201"/>
                  </a:lnTo>
                  <a:lnTo>
                    <a:pt x="121119" y="313931"/>
                  </a:lnTo>
                  <a:lnTo>
                    <a:pt x="121424" y="313931"/>
                  </a:lnTo>
                  <a:lnTo>
                    <a:pt x="122174" y="315201"/>
                  </a:lnTo>
                  <a:lnTo>
                    <a:pt x="122986" y="315201"/>
                  </a:lnTo>
                  <a:lnTo>
                    <a:pt x="123063" y="313931"/>
                  </a:lnTo>
                  <a:lnTo>
                    <a:pt x="122491" y="311391"/>
                  </a:lnTo>
                  <a:lnTo>
                    <a:pt x="123913" y="311391"/>
                  </a:lnTo>
                  <a:lnTo>
                    <a:pt x="125641" y="312661"/>
                  </a:lnTo>
                  <a:lnTo>
                    <a:pt x="126593" y="312661"/>
                  </a:lnTo>
                  <a:lnTo>
                    <a:pt x="126619" y="311391"/>
                  </a:lnTo>
                  <a:lnTo>
                    <a:pt x="127241" y="312661"/>
                  </a:lnTo>
                  <a:lnTo>
                    <a:pt x="127317" y="311391"/>
                  </a:lnTo>
                  <a:lnTo>
                    <a:pt x="126123" y="308851"/>
                  </a:lnTo>
                  <a:lnTo>
                    <a:pt x="127266" y="308851"/>
                  </a:lnTo>
                  <a:lnTo>
                    <a:pt x="128295" y="310121"/>
                  </a:lnTo>
                  <a:lnTo>
                    <a:pt x="128676" y="308851"/>
                  </a:lnTo>
                  <a:lnTo>
                    <a:pt x="128079" y="308851"/>
                  </a:lnTo>
                  <a:lnTo>
                    <a:pt x="126415" y="307581"/>
                  </a:lnTo>
                  <a:lnTo>
                    <a:pt x="126682" y="306311"/>
                  </a:lnTo>
                  <a:lnTo>
                    <a:pt x="127139" y="306311"/>
                  </a:lnTo>
                  <a:lnTo>
                    <a:pt x="127254" y="305041"/>
                  </a:lnTo>
                  <a:lnTo>
                    <a:pt x="128143" y="305041"/>
                  </a:lnTo>
                  <a:lnTo>
                    <a:pt x="128625" y="306311"/>
                  </a:lnTo>
                  <a:lnTo>
                    <a:pt x="128320" y="307581"/>
                  </a:lnTo>
                  <a:lnTo>
                    <a:pt x="128625" y="307581"/>
                  </a:lnTo>
                  <a:lnTo>
                    <a:pt x="128714" y="308851"/>
                  </a:lnTo>
                  <a:lnTo>
                    <a:pt x="129489" y="308851"/>
                  </a:lnTo>
                  <a:lnTo>
                    <a:pt x="129692" y="307581"/>
                  </a:lnTo>
                  <a:lnTo>
                    <a:pt x="130352" y="307581"/>
                  </a:lnTo>
                  <a:lnTo>
                    <a:pt x="130251" y="306311"/>
                  </a:lnTo>
                  <a:lnTo>
                    <a:pt x="132613" y="306311"/>
                  </a:lnTo>
                  <a:lnTo>
                    <a:pt x="132384" y="305041"/>
                  </a:lnTo>
                  <a:lnTo>
                    <a:pt x="131927" y="303771"/>
                  </a:lnTo>
                  <a:lnTo>
                    <a:pt x="132397" y="302501"/>
                  </a:lnTo>
                  <a:lnTo>
                    <a:pt x="132816" y="301231"/>
                  </a:lnTo>
                  <a:lnTo>
                    <a:pt x="133197" y="301231"/>
                  </a:lnTo>
                  <a:lnTo>
                    <a:pt x="133794" y="299961"/>
                  </a:lnTo>
                  <a:lnTo>
                    <a:pt x="134442" y="301231"/>
                  </a:lnTo>
                  <a:lnTo>
                    <a:pt x="135178" y="302501"/>
                  </a:lnTo>
                  <a:lnTo>
                    <a:pt x="136512" y="302501"/>
                  </a:lnTo>
                  <a:lnTo>
                    <a:pt x="136867" y="301231"/>
                  </a:lnTo>
                  <a:lnTo>
                    <a:pt x="137071" y="301231"/>
                  </a:lnTo>
                  <a:lnTo>
                    <a:pt x="137109" y="299961"/>
                  </a:lnTo>
                  <a:lnTo>
                    <a:pt x="137375" y="298691"/>
                  </a:lnTo>
                  <a:lnTo>
                    <a:pt x="138772" y="298691"/>
                  </a:lnTo>
                  <a:lnTo>
                    <a:pt x="139217" y="297421"/>
                  </a:lnTo>
                  <a:lnTo>
                    <a:pt x="141897" y="297421"/>
                  </a:lnTo>
                  <a:lnTo>
                    <a:pt x="140258" y="293611"/>
                  </a:lnTo>
                  <a:lnTo>
                    <a:pt x="142290" y="293611"/>
                  </a:lnTo>
                  <a:lnTo>
                    <a:pt x="144056" y="294690"/>
                  </a:lnTo>
                  <a:lnTo>
                    <a:pt x="144106" y="293611"/>
                  </a:lnTo>
                  <a:lnTo>
                    <a:pt x="144576" y="292341"/>
                  </a:lnTo>
                  <a:lnTo>
                    <a:pt x="145491" y="291071"/>
                  </a:lnTo>
                  <a:lnTo>
                    <a:pt x="145757" y="291071"/>
                  </a:lnTo>
                  <a:lnTo>
                    <a:pt x="145656" y="289801"/>
                  </a:lnTo>
                  <a:lnTo>
                    <a:pt x="147624" y="289801"/>
                  </a:lnTo>
                  <a:lnTo>
                    <a:pt x="148615" y="288531"/>
                  </a:lnTo>
                  <a:lnTo>
                    <a:pt x="149707" y="288531"/>
                  </a:lnTo>
                  <a:lnTo>
                    <a:pt x="150482" y="287261"/>
                  </a:lnTo>
                  <a:lnTo>
                    <a:pt x="151168" y="285991"/>
                  </a:lnTo>
                  <a:lnTo>
                    <a:pt x="152488" y="285991"/>
                  </a:lnTo>
                  <a:lnTo>
                    <a:pt x="153136" y="284721"/>
                  </a:lnTo>
                  <a:close/>
                </a:path>
                <a:path w="1696084" h="694690">
                  <a:moveTo>
                    <a:pt x="156349" y="365023"/>
                  </a:moveTo>
                  <a:lnTo>
                    <a:pt x="154711" y="364832"/>
                  </a:lnTo>
                  <a:lnTo>
                    <a:pt x="154673" y="365150"/>
                  </a:lnTo>
                  <a:lnTo>
                    <a:pt x="155041" y="365404"/>
                  </a:lnTo>
                  <a:lnTo>
                    <a:pt x="155778" y="365404"/>
                  </a:lnTo>
                  <a:lnTo>
                    <a:pt x="156349" y="365023"/>
                  </a:lnTo>
                  <a:close/>
                </a:path>
                <a:path w="1696084" h="694690">
                  <a:moveTo>
                    <a:pt x="171335" y="335051"/>
                  </a:moveTo>
                  <a:lnTo>
                    <a:pt x="170751" y="334035"/>
                  </a:lnTo>
                  <a:lnTo>
                    <a:pt x="170357" y="333654"/>
                  </a:lnTo>
                  <a:lnTo>
                    <a:pt x="170154" y="333654"/>
                  </a:lnTo>
                  <a:lnTo>
                    <a:pt x="170192" y="333781"/>
                  </a:lnTo>
                  <a:lnTo>
                    <a:pt x="170294" y="334670"/>
                  </a:lnTo>
                  <a:lnTo>
                    <a:pt x="170408" y="334924"/>
                  </a:lnTo>
                  <a:lnTo>
                    <a:pt x="170713" y="335305"/>
                  </a:lnTo>
                  <a:lnTo>
                    <a:pt x="171335" y="335051"/>
                  </a:lnTo>
                  <a:close/>
                </a:path>
                <a:path w="1696084" h="694690">
                  <a:moveTo>
                    <a:pt x="213868" y="383946"/>
                  </a:moveTo>
                  <a:lnTo>
                    <a:pt x="213715" y="383794"/>
                  </a:lnTo>
                  <a:lnTo>
                    <a:pt x="213550" y="384073"/>
                  </a:lnTo>
                  <a:lnTo>
                    <a:pt x="213868" y="383946"/>
                  </a:lnTo>
                  <a:close/>
                </a:path>
                <a:path w="1696084" h="694690">
                  <a:moveTo>
                    <a:pt x="215290" y="385343"/>
                  </a:moveTo>
                  <a:lnTo>
                    <a:pt x="214668" y="385978"/>
                  </a:lnTo>
                  <a:lnTo>
                    <a:pt x="214553" y="386359"/>
                  </a:lnTo>
                  <a:lnTo>
                    <a:pt x="214985" y="386486"/>
                  </a:lnTo>
                  <a:lnTo>
                    <a:pt x="215201" y="386105"/>
                  </a:lnTo>
                  <a:lnTo>
                    <a:pt x="215290" y="385343"/>
                  </a:lnTo>
                  <a:close/>
                </a:path>
                <a:path w="1696084" h="694690">
                  <a:moveTo>
                    <a:pt x="215811" y="383781"/>
                  </a:moveTo>
                  <a:lnTo>
                    <a:pt x="215696" y="383565"/>
                  </a:lnTo>
                  <a:lnTo>
                    <a:pt x="215442" y="382803"/>
                  </a:lnTo>
                  <a:lnTo>
                    <a:pt x="215392" y="382930"/>
                  </a:lnTo>
                  <a:lnTo>
                    <a:pt x="215265" y="383565"/>
                  </a:lnTo>
                  <a:lnTo>
                    <a:pt x="215353" y="383692"/>
                  </a:lnTo>
                  <a:lnTo>
                    <a:pt x="215811" y="383781"/>
                  </a:lnTo>
                  <a:close/>
                </a:path>
                <a:path w="1696084" h="694690">
                  <a:moveTo>
                    <a:pt x="216001" y="383819"/>
                  </a:moveTo>
                  <a:lnTo>
                    <a:pt x="215811" y="383781"/>
                  </a:lnTo>
                  <a:lnTo>
                    <a:pt x="216001" y="383819"/>
                  </a:lnTo>
                  <a:close/>
                </a:path>
                <a:path w="1696084" h="694690">
                  <a:moveTo>
                    <a:pt x="225615" y="376326"/>
                  </a:moveTo>
                  <a:lnTo>
                    <a:pt x="225056" y="375818"/>
                  </a:lnTo>
                  <a:lnTo>
                    <a:pt x="224320" y="375183"/>
                  </a:lnTo>
                  <a:lnTo>
                    <a:pt x="224358" y="376072"/>
                  </a:lnTo>
                  <a:lnTo>
                    <a:pt x="224459" y="377088"/>
                  </a:lnTo>
                  <a:lnTo>
                    <a:pt x="225196" y="376707"/>
                  </a:lnTo>
                  <a:lnTo>
                    <a:pt x="225615" y="376326"/>
                  </a:lnTo>
                  <a:close/>
                </a:path>
                <a:path w="1696084" h="694690">
                  <a:moveTo>
                    <a:pt x="226745" y="369468"/>
                  </a:moveTo>
                  <a:lnTo>
                    <a:pt x="226110" y="369722"/>
                  </a:lnTo>
                  <a:lnTo>
                    <a:pt x="225704" y="370103"/>
                  </a:lnTo>
                  <a:lnTo>
                    <a:pt x="226123" y="370230"/>
                  </a:lnTo>
                  <a:lnTo>
                    <a:pt x="226250" y="369976"/>
                  </a:lnTo>
                  <a:lnTo>
                    <a:pt x="226466" y="369722"/>
                  </a:lnTo>
                  <a:lnTo>
                    <a:pt x="226745" y="369468"/>
                  </a:lnTo>
                  <a:close/>
                </a:path>
                <a:path w="1696084" h="694690">
                  <a:moveTo>
                    <a:pt x="235940" y="349656"/>
                  </a:moveTo>
                  <a:lnTo>
                    <a:pt x="235927" y="349275"/>
                  </a:lnTo>
                  <a:lnTo>
                    <a:pt x="235775" y="349148"/>
                  </a:lnTo>
                  <a:lnTo>
                    <a:pt x="235686" y="349529"/>
                  </a:lnTo>
                  <a:lnTo>
                    <a:pt x="235826" y="349656"/>
                  </a:lnTo>
                  <a:close/>
                </a:path>
                <a:path w="1696084" h="694690">
                  <a:moveTo>
                    <a:pt x="236143" y="345846"/>
                  </a:moveTo>
                  <a:lnTo>
                    <a:pt x="236016" y="343687"/>
                  </a:lnTo>
                  <a:lnTo>
                    <a:pt x="235699" y="342925"/>
                  </a:lnTo>
                  <a:lnTo>
                    <a:pt x="234467" y="342163"/>
                  </a:lnTo>
                  <a:lnTo>
                    <a:pt x="235419" y="340893"/>
                  </a:lnTo>
                  <a:lnTo>
                    <a:pt x="235635" y="339877"/>
                  </a:lnTo>
                  <a:lnTo>
                    <a:pt x="235064" y="339242"/>
                  </a:lnTo>
                  <a:lnTo>
                    <a:pt x="235318" y="338734"/>
                  </a:lnTo>
                  <a:lnTo>
                    <a:pt x="235419" y="338480"/>
                  </a:lnTo>
                  <a:lnTo>
                    <a:pt x="235419" y="337210"/>
                  </a:lnTo>
                  <a:lnTo>
                    <a:pt x="235038" y="337083"/>
                  </a:lnTo>
                  <a:lnTo>
                    <a:pt x="234276" y="337591"/>
                  </a:lnTo>
                  <a:lnTo>
                    <a:pt x="234124" y="338480"/>
                  </a:lnTo>
                  <a:lnTo>
                    <a:pt x="233870" y="338988"/>
                  </a:lnTo>
                  <a:lnTo>
                    <a:pt x="233743" y="339623"/>
                  </a:lnTo>
                  <a:lnTo>
                    <a:pt x="233349" y="339877"/>
                  </a:lnTo>
                  <a:lnTo>
                    <a:pt x="232714" y="339750"/>
                  </a:lnTo>
                  <a:lnTo>
                    <a:pt x="232435" y="338988"/>
                  </a:lnTo>
                  <a:lnTo>
                    <a:pt x="232511" y="338353"/>
                  </a:lnTo>
                  <a:lnTo>
                    <a:pt x="232778" y="337718"/>
                  </a:lnTo>
                  <a:lnTo>
                    <a:pt x="234048" y="336956"/>
                  </a:lnTo>
                  <a:lnTo>
                    <a:pt x="233680" y="336575"/>
                  </a:lnTo>
                  <a:lnTo>
                    <a:pt x="233591" y="336321"/>
                  </a:lnTo>
                  <a:lnTo>
                    <a:pt x="233654" y="335559"/>
                  </a:lnTo>
                  <a:lnTo>
                    <a:pt x="233895" y="335051"/>
                  </a:lnTo>
                  <a:lnTo>
                    <a:pt x="234429" y="334543"/>
                  </a:lnTo>
                  <a:lnTo>
                    <a:pt x="233921" y="332638"/>
                  </a:lnTo>
                  <a:lnTo>
                    <a:pt x="230238" y="326288"/>
                  </a:lnTo>
                  <a:lnTo>
                    <a:pt x="229984" y="326034"/>
                  </a:lnTo>
                  <a:lnTo>
                    <a:pt x="229603" y="325653"/>
                  </a:lnTo>
                  <a:lnTo>
                    <a:pt x="229870" y="324764"/>
                  </a:lnTo>
                  <a:lnTo>
                    <a:pt x="229273" y="324129"/>
                  </a:lnTo>
                  <a:lnTo>
                    <a:pt x="229133" y="323875"/>
                  </a:lnTo>
                  <a:lnTo>
                    <a:pt x="228917" y="323494"/>
                  </a:lnTo>
                  <a:lnTo>
                    <a:pt x="228803" y="323240"/>
                  </a:lnTo>
                  <a:lnTo>
                    <a:pt x="228714" y="322986"/>
                  </a:lnTo>
                  <a:lnTo>
                    <a:pt x="228587" y="322605"/>
                  </a:lnTo>
                  <a:lnTo>
                    <a:pt x="228307" y="321335"/>
                  </a:lnTo>
                  <a:lnTo>
                    <a:pt x="228257" y="321081"/>
                  </a:lnTo>
                  <a:lnTo>
                    <a:pt x="228079" y="320192"/>
                  </a:lnTo>
                  <a:lnTo>
                    <a:pt x="227355" y="319557"/>
                  </a:lnTo>
                  <a:lnTo>
                    <a:pt x="226847" y="319049"/>
                  </a:lnTo>
                  <a:lnTo>
                    <a:pt x="226568" y="318922"/>
                  </a:lnTo>
                  <a:lnTo>
                    <a:pt x="225602" y="318795"/>
                  </a:lnTo>
                  <a:lnTo>
                    <a:pt x="224955" y="318414"/>
                  </a:lnTo>
                  <a:lnTo>
                    <a:pt x="224320" y="318287"/>
                  </a:lnTo>
                  <a:lnTo>
                    <a:pt x="224002" y="318033"/>
                  </a:lnTo>
                  <a:lnTo>
                    <a:pt x="223964" y="317144"/>
                  </a:lnTo>
                  <a:lnTo>
                    <a:pt x="223964" y="317017"/>
                  </a:lnTo>
                  <a:lnTo>
                    <a:pt x="224091" y="316255"/>
                  </a:lnTo>
                  <a:lnTo>
                    <a:pt x="224193" y="315874"/>
                  </a:lnTo>
                  <a:lnTo>
                    <a:pt x="224294" y="315493"/>
                  </a:lnTo>
                  <a:lnTo>
                    <a:pt x="224370" y="315239"/>
                  </a:lnTo>
                  <a:lnTo>
                    <a:pt x="223786" y="315417"/>
                  </a:lnTo>
                  <a:lnTo>
                    <a:pt x="223786" y="365531"/>
                  </a:lnTo>
                  <a:lnTo>
                    <a:pt x="223380" y="366039"/>
                  </a:lnTo>
                  <a:lnTo>
                    <a:pt x="223012" y="365785"/>
                  </a:lnTo>
                  <a:lnTo>
                    <a:pt x="223050" y="365277"/>
                  </a:lnTo>
                  <a:lnTo>
                    <a:pt x="223469" y="364769"/>
                  </a:lnTo>
                  <a:lnTo>
                    <a:pt x="223710" y="365023"/>
                  </a:lnTo>
                  <a:lnTo>
                    <a:pt x="223786" y="365531"/>
                  </a:lnTo>
                  <a:lnTo>
                    <a:pt x="223786" y="315417"/>
                  </a:lnTo>
                  <a:lnTo>
                    <a:pt x="223520" y="315493"/>
                  </a:lnTo>
                  <a:lnTo>
                    <a:pt x="222656" y="315493"/>
                  </a:lnTo>
                  <a:lnTo>
                    <a:pt x="222427" y="314985"/>
                  </a:lnTo>
                  <a:lnTo>
                    <a:pt x="221792" y="313588"/>
                  </a:lnTo>
                  <a:lnTo>
                    <a:pt x="221399" y="312724"/>
                  </a:lnTo>
                  <a:lnTo>
                    <a:pt x="221399" y="316509"/>
                  </a:lnTo>
                  <a:lnTo>
                    <a:pt x="221208" y="316890"/>
                  </a:lnTo>
                  <a:lnTo>
                    <a:pt x="220687" y="317017"/>
                  </a:lnTo>
                  <a:lnTo>
                    <a:pt x="220459" y="316382"/>
                  </a:lnTo>
                  <a:lnTo>
                    <a:pt x="220865" y="316001"/>
                  </a:lnTo>
                  <a:lnTo>
                    <a:pt x="221183" y="315874"/>
                  </a:lnTo>
                  <a:lnTo>
                    <a:pt x="221399" y="316509"/>
                  </a:lnTo>
                  <a:lnTo>
                    <a:pt x="221399" y="312724"/>
                  </a:lnTo>
                  <a:lnTo>
                    <a:pt x="221157" y="312191"/>
                  </a:lnTo>
                  <a:lnTo>
                    <a:pt x="220980" y="311810"/>
                  </a:lnTo>
                  <a:lnTo>
                    <a:pt x="219430" y="311048"/>
                  </a:lnTo>
                  <a:lnTo>
                    <a:pt x="218452" y="311264"/>
                  </a:lnTo>
                  <a:lnTo>
                    <a:pt x="218452" y="354101"/>
                  </a:lnTo>
                  <a:lnTo>
                    <a:pt x="214782" y="360832"/>
                  </a:lnTo>
                  <a:lnTo>
                    <a:pt x="207035" y="366801"/>
                  </a:lnTo>
                  <a:lnTo>
                    <a:pt x="206057" y="366674"/>
                  </a:lnTo>
                  <a:lnTo>
                    <a:pt x="204812" y="367309"/>
                  </a:lnTo>
                  <a:lnTo>
                    <a:pt x="203377" y="368960"/>
                  </a:lnTo>
                  <a:lnTo>
                    <a:pt x="200469" y="369468"/>
                  </a:lnTo>
                  <a:lnTo>
                    <a:pt x="197040" y="371373"/>
                  </a:lnTo>
                  <a:lnTo>
                    <a:pt x="192659" y="374929"/>
                  </a:lnTo>
                  <a:lnTo>
                    <a:pt x="192227" y="375056"/>
                  </a:lnTo>
                  <a:lnTo>
                    <a:pt x="190436" y="375691"/>
                  </a:lnTo>
                  <a:lnTo>
                    <a:pt x="189953" y="375945"/>
                  </a:lnTo>
                  <a:lnTo>
                    <a:pt x="189217" y="376072"/>
                  </a:lnTo>
                  <a:lnTo>
                    <a:pt x="188226" y="375945"/>
                  </a:lnTo>
                  <a:lnTo>
                    <a:pt x="187261" y="375691"/>
                  </a:lnTo>
                  <a:lnTo>
                    <a:pt x="186194" y="375818"/>
                  </a:lnTo>
                  <a:lnTo>
                    <a:pt x="184759" y="377723"/>
                  </a:lnTo>
                  <a:lnTo>
                    <a:pt x="182867" y="378866"/>
                  </a:lnTo>
                  <a:lnTo>
                    <a:pt x="180530" y="379374"/>
                  </a:lnTo>
                  <a:lnTo>
                    <a:pt x="179171" y="379247"/>
                  </a:lnTo>
                  <a:lnTo>
                    <a:pt x="177457" y="379247"/>
                  </a:lnTo>
                  <a:lnTo>
                    <a:pt x="175755" y="379501"/>
                  </a:lnTo>
                  <a:lnTo>
                    <a:pt x="173964" y="379882"/>
                  </a:lnTo>
                  <a:lnTo>
                    <a:pt x="172046" y="379628"/>
                  </a:lnTo>
                  <a:lnTo>
                    <a:pt x="168668" y="379501"/>
                  </a:lnTo>
                  <a:lnTo>
                    <a:pt x="167398" y="379247"/>
                  </a:lnTo>
                  <a:lnTo>
                    <a:pt x="165976" y="378485"/>
                  </a:lnTo>
                  <a:lnTo>
                    <a:pt x="165201" y="378485"/>
                  </a:lnTo>
                  <a:lnTo>
                    <a:pt x="163957" y="378358"/>
                  </a:lnTo>
                  <a:lnTo>
                    <a:pt x="164071" y="377723"/>
                  </a:lnTo>
                  <a:lnTo>
                    <a:pt x="163055" y="377088"/>
                  </a:lnTo>
                  <a:lnTo>
                    <a:pt x="160934" y="376453"/>
                  </a:lnTo>
                  <a:lnTo>
                    <a:pt x="160832" y="375437"/>
                  </a:lnTo>
                  <a:lnTo>
                    <a:pt x="160312" y="374929"/>
                  </a:lnTo>
                  <a:lnTo>
                    <a:pt x="159296" y="374802"/>
                  </a:lnTo>
                  <a:lnTo>
                    <a:pt x="158851" y="373532"/>
                  </a:lnTo>
                  <a:lnTo>
                    <a:pt x="157657" y="372389"/>
                  </a:lnTo>
                  <a:lnTo>
                    <a:pt x="155727" y="371246"/>
                  </a:lnTo>
                  <a:lnTo>
                    <a:pt x="155740" y="368706"/>
                  </a:lnTo>
                  <a:lnTo>
                    <a:pt x="155067" y="366928"/>
                  </a:lnTo>
                  <a:lnTo>
                    <a:pt x="153720" y="366166"/>
                  </a:lnTo>
                  <a:lnTo>
                    <a:pt x="154673" y="365150"/>
                  </a:lnTo>
                  <a:lnTo>
                    <a:pt x="154114" y="364769"/>
                  </a:lnTo>
                  <a:lnTo>
                    <a:pt x="154711" y="364832"/>
                  </a:lnTo>
                  <a:lnTo>
                    <a:pt x="154711" y="364007"/>
                  </a:lnTo>
                  <a:lnTo>
                    <a:pt x="154076" y="363118"/>
                  </a:lnTo>
                  <a:lnTo>
                    <a:pt x="154279" y="362737"/>
                  </a:lnTo>
                  <a:lnTo>
                    <a:pt x="154647" y="362229"/>
                  </a:lnTo>
                  <a:lnTo>
                    <a:pt x="155625" y="361467"/>
                  </a:lnTo>
                  <a:lnTo>
                    <a:pt x="156260" y="361340"/>
                  </a:lnTo>
                  <a:lnTo>
                    <a:pt x="157111" y="360959"/>
                  </a:lnTo>
                  <a:lnTo>
                    <a:pt x="157619" y="359689"/>
                  </a:lnTo>
                  <a:lnTo>
                    <a:pt x="157772" y="357530"/>
                  </a:lnTo>
                  <a:lnTo>
                    <a:pt x="155448" y="357530"/>
                  </a:lnTo>
                  <a:lnTo>
                    <a:pt x="154952" y="357403"/>
                  </a:lnTo>
                  <a:lnTo>
                    <a:pt x="154647" y="357276"/>
                  </a:lnTo>
                  <a:lnTo>
                    <a:pt x="154559" y="357022"/>
                  </a:lnTo>
                  <a:lnTo>
                    <a:pt x="154609" y="356641"/>
                  </a:lnTo>
                  <a:lnTo>
                    <a:pt x="154889" y="356387"/>
                  </a:lnTo>
                  <a:lnTo>
                    <a:pt x="155448" y="356387"/>
                  </a:lnTo>
                  <a:lnTo>
                    <a:pt x="156006" y="355752"/>
                  </a:lnTo>
                  <a:lnTo>
                    <a:pt x="156311" y="355117"/>
                  </a:lnTo>
                  <a:lnTo>
                    <a:pt x="156552" y="354609"/>
                  </a:lnTo>
                  <a:lnTo>
                    <a:pt x="157099" y="355117"/>
                  </a:lnTo>
                  <a:lnTo>
                    <a:pt x="157314" y="355752"/>
                  </a:lnTo>
                  <a:lnTo>
                    <a:pt x="157746" y="355625"/>
                  </a:lnTo>
                  <a:lnTo>
                    <a:pt x="157619" y="354609"/>
                  </a:lnTo>
                  <a:lnTo>
                    <a:pt x="157607" y="354101"/>
                  </a:lnTo>
                  <a:lnTo>
                    <a:pt x="158457" y="353720"/>
                  </a:lnTo>
                  <a:lnTo>
                    <a:pt x="158750" y="353212"/>
                  </a:lnTo>
                  <a:lnTo>
                    <a:pt x="158699" y="351815"/>
                  </a:lnTo>
                  <a:lnTo>
                    <a:pt x="158673" y="351561"/>
                  </a:lnTo>
                  <a:lnTo>
                    <a:pt x="158559" y="350672"/>
                  </a:lnTo>
                  <a:lnTo>
                    <a:pt x="158483" y="350291"/>
                  </a:lnTo>
                  <a:lnTo>
                    <a:pt x="158356" y="349656"/>
                  </a:lnTo>
                  <a:lnTo>
                    <a:pt x="157949" y="350037"/>
                  </a:lnTo>
                  <a:lnTo>
                    <a:pt x="157302" y="350291"/>
                  </a:lnTo>
                  <a:lnTo>
                    <a:pt x="157086" y="349656"/>
                  </a:lnTo>
                  <a:lnTo>
                    <a:pt x="156857" y="349021"/>
                  </a:lnTo>
                  <a:lnTo>
                    <a:pt x="156413" y="348259"/>
                  </a:lnTo>
                  <a:lnTo>
                    <a:pt x="155930" y="348043"/>
                  </a:lnTo>
                  <a:lnTo>
                    <a:pt x="155930" y="350418"/>
                  </a:lnTo>
                  <a:lnTo>
                    <a:pt x="155727" y="350799"/>
                  </a:lnTo>
                  <a:lnTo>
                    <a:pt x="155638" y="351561"/>
                  </a:lnTo>
                  <a:lnTo>
                    <a:pt x="155067" y="351307"/>
                  </a:lnTo>
                  <a:lnTo>
                    <a:pt x="154978" y="355117"/>
                  </a:lnTo>
                  <a:lnTo>
                    <a:pt x="154012" y="354990"/>
                  </a:lnTo>
                  <a:lnTo>
                    <a:pt x="153162" y="355117"/>
                  </a:lnTo>
                  <a:lnTo>
                    <a:pt x="153301" y="354482"/>
                  </a:lnTo>
                  <a:lnTo>
                    <a:pt x="152946" y="353720"/>
                  </a:lnTo>
                  <a:lnTo>
                    <a:pt x="151307" y="351815"/>
                  </a:lnTo>
                  <a:lnTo>
                    <a:pt x="150723" y="350799"/>
                  </a:lnTo>
                  <a:lnTo>
                    <a:pt x="151574" y="350164"/>
                  </a:lnTo>
                  <a:lnTo>
                    <a:pt x="152298" y="350672"/>
                  </a:lnTo>
                  <a:lnTo>
                    <a:pt x="152908" y="352323"/>
                  </a:lnTo>
                  <a:lnTo>
                    <a:pt x="154470" y="351815"/>
                  </a:lnTo>
                  <a:lnTo>
                    <a:pt x="154470" y="352069"/>
                  </a:lnTo>
                  <a:lnTo>
                    <a:pt x="154228" y="352450"/>
                  </a:lnTo>
                  <a:lnTo>
                    <a:pt x="153555" y="353212"/>
                  </a:lnTo>
                  <a:lnTo>
                    <a:pt x="153695" y="353212"/>
                  </a:lnTo>
                  <a:lnTo>
                    <a:pt x="153911" y="353466"/>
                  </a:lnTo>
                  <a:lnTo>
                    <a:pt x="154749" y="354863"/>
                  </a:lnTo>
                  <a:lnTo>
                    <a:pt x="154978" y="355117"/>
                  </a:lnTo>
                  <a:lnTo>
                    <a:pt x="154978" y="351243"/>
                  </a:lnTo>
                  <a:lnTo>
                    <a:pt x="154736" y="351053"/>
                  </a:lnTo>
                  <a:lnTo>
                    <a:pt x="154444" y="350164"/>
                  </a:lnTo>
                  <a:lnTo>
                    <a:pt x="154584" y="349910"/>
                  </a:lnTo>
                  <a:lnTo>
                    <a:pt x="154711" y="349783"/>
                  </a:lnTo>
                  <a:lnTo>
                    <a:pt x="154876" y="349910"/>
                  </a:lnTo>
                  <a:lnTo>
                    <a:pt x="155079" y="349783"/>
                  </a:lnTo>
                  <a:lnTo>
                    <a:pt x="155295" y="349656"/>
                  </a:lnTo>
                  <a:lnTo>
                    <a:pt x="155638" y="349910"/>
                  </a:lnTo>
                  <a:lnTo>
                    <a:pt x="155930" y="350418"/>
                  </a:lnTo>
                  <a:lnTo>
                    <a:pt x="155930" y="348043"/>
                  </a:lnTo>
                  <a:lnTo>
                    <a:pt x="155067" y="347624"/>
                  </a:lnTo>
                  <a:lnTo>
                    <a:pt x="154838" y="347370"/>
                  </a:lnTo>
                  <a:lnTo>
                    <a:pt x="154698" y="346862"/>
                  </a:lnTo>
                  <a:lnTo>
                    <a:pt x="156019" y="345973"/>
                  </a:lnTo>
                  <a:lnTo>
                    <a:pt x="157238" y="345973"/>
                  </a:lnTo>
                  <a:lnTo>
                    <a:pt x="158305" y="346989"/>
                  </a:lnTo>
                  <a:lnTo>
                    <a:pt x="157276" y="348132"/>
                  </a:lnTo>
                  <a:lnTo>
                    <a:pt x="158546" y="348386"/>
                  </a:lnTo>
                  <a:lnTo>
                    <a:pt x="161582" y="344449"/>
                  </a:lnTo>
                  <a:lnTo>
                    <a:pt x="161709" y="343941"/>
                  </a:lnTo>
                  <a:lnTo>
                    <a:pt x="161620" y="343052"/>
                  </a:lnTo>
                  <a:lnTo>
                    <a:pt x="161391" y="342671"/>
                  </a:lnTo>
                  <a:lnTo>
                    <a:pt x="163118" y="343560"/>
                  </a:lnTo>
                  <a:lnTo>
                    <a:pt x="162941" y="342671"/>
                  </a:lnTo>
                  <a:lnTo>
                    <a:pt x="162839" y="342163"/>
                  </a:lnTo>
                  <a:lnTo>
                    <a:pt x="162902" y="341274"/>
                  </a:lnTo>
                  <a:lnTo>
                    <a:pt x="163398" y="341274"/>
                  </a:lnTo>
                  <a:lnTo>
                    <a:pt x="163715" y="341147"/>
                  </a:lnTo>
                  <a:lnTo>
                    <a:pt x="164338" y="340766"/>
                  </a:lnTo>
                  <a:lnTo>
                    <a:pt x="164515" y="340385"/>
                  </a:lnTo>
                  <a:lnTo>
                    <a:pt x="164680" y="339623"/>
                  </a:lnTo>
                  <a:lnTo>
                    <a:pt x="165150" y="337972"/>
                  </a:lnTo>
                  <a:lnTo>
                    <a:pt x="165900" y="337083"/>
                  </a:lnTo>
                  <a:lnTo>
                    <a:pt x="166827" y="337464"/>
                  </a:lnTo>
                  <a:lnTo>
                    <a:pt x="167030" y="336956"/>
                  </a:lnTo>
                  <a:lnTo>
                    <a:pt x="166954" y="336194"/>
                  </a:lnTo>
                  <a:lnTo>
                    <a:pt x="166954" y="335559"/>
                  </a:lnTo>
                  <a:lnTo>
                    <a:pt x="167195" y="335305"/>
                  </a:lnTo>
                  <a:lnTo>
                    <a:pt x="167627" y="335178"/>
                  </a:lnTo>
                  <a:lnTo>
                    <a:pt x="167906" y="335686"/>
                  </a:lnTo>
                  <a:lnTo>
                    <a:pt x="168325" y="335686"/>
                  </a:lnTo>
                  <a:lnTo>
                    <a:pt x="168910" y="335178"/>
                  </a:lnTo>
                  <a:lnTo>
                    <a:pt x="169506" y="334416"/>
                  </a:lnTo>
                  <a:lnTo>
                    <a:pt x="170205" y="334073"/>
                  </a:lnTo>
                  <a:lnTo>
                    <a:pt x="170154" y="333654"/>
                  </a:lnTo>
                  <a:lnTo>
                    <a:pt x="170129" y="333527"/>
                  </a:lnTo>
                  <a:lnTo>
                    <a:pt x="170014" y="333146"/>
                  </a:lnTo>
                  <a:lnTo>
                    <a:pt x="169926" y="332511"/>
                  </a:lnTo>
                  <a:lnTo>
                    <a:pt x="169976" y="331241"/>
                  </a:lnTo>
                  <a:lnTo>
                    <a:pt x="171488" y="332003"/>
                  </a:lnTo>
                  <a:lnTo>
                    <a:pt x="172123" y="332130"/>
                  </a:lnTo>
                  <a:lnTo>
                    <a:pt x="172656" y="332130"/>
                  </a:lnTo>
                  <a:lnTo>
                    <a:pt x="173088" y="332003"/>
                  </a:lnTo>
                  <a:lnTo>
                    <a:pt x="172948" y="331241"/>
                  </a:lnTo>
                  <a:lnTo>
                    <a:pt x="172872" y="330606"/>
                  </a:lnTo>
                  <a:lnTo>
                    <a:pt x="173012" y="329971"/>
                  </a:lnTo>
                  <a:lnTo>
                    <a:pt x="173101" y="329209"/>
                  </a:lnTo>
                  <a:lnTo>
                    <a:pt x="173024" y="328193"/>
                  </a:lnTo>
                  <a:lnTo>
                    <a:pt x="172669" y="327812"/>
                  </a:lnTo>
                  <a:lnTo>
                    <a:pt x="172720" y="327431"/>
                  </a:lnTo>
                  <a:lnTo>
                    <a:pt x="173418" y="326796"/>
                  </a:lnTo>
                  <a:lnTo>
                    <a:pt x="173824" y="326669"/>
                  </a:lnTo>
                  <a:lnTo>
                    <a:pt x="174155" y="326796"/>
                  </a:lnTo>
                  <a:lnTo>
                    <a:pt x="174244" y="327304"/>
                  </a:lnTo>
                  <a:lnTo>
                    <a:pt x="173253" y="329463"/>
                  </a:lnTo>
                  <a:lnTo>
                    <a:pt x="173672" y="329463"/>
                  </a:lnTo>
                  <a:lnTo>
                    <a:pt x="174091" y="329336"/>
                  </a:lnTo>
                  <a:lnTo>
                    <a:pt x="174612" y="328701"/>
                  </a:lnTo>
                  <a:lnTo>
                    <a:pt x="174942" y="328066"/>
                  </a:lnTo>
                  <a:lnTo>
                    <a:pt x="175412" y="327939"/>
                  </a:lnTo>
                  <a:lnTo>
                    <a:pt x="175996" y="328574"/>
                  </a:lnTo>
                  <a:lnTo>
                    <a:pt x="176834" y="327939"/>
                  </a:lnTo>
                  <a:lnTo>
                    <a:pt x="177241" y="327431"/>
                  </a:lnTo>
                  <a:lnTo>
                    <a:pt x="178206" y="326288"/>
                  </a:lnTo>
                  <a:lnTo>
                    <a:pt x="178828" y="325907"/>
                  </a:lnTo>
                  <a:lnTo>
                    <a:pt x="179336" y="326034"/>
                  </a:lnTo>
                  <a:lnTo>
                    <a:pt x="179387" y="325907"/>
                  </a:lnTo>
                  <a:lnTo>
                    <a:pt x="179755" y="325145"/>
                  </a:lnTo>
                  <a:lnTo>
                    <a:pt x="179819" y="325018"/>
                  </a:lnTo>
                  <a:lnTo>
                    <a:pt x="180416" y="324383"/>
                  </a:lnTo>
                  <a:lnTo>
                    <a:pt x="181216" y="324256"/>
                  </a:lnTo>
                  <a:lnTo>
                    <a:pt x="181292" y="322351"/>
                  </a:lnTo>
                  <a:lnTo>
                    <a:pt x="181584" y="321970"/>
                  </a:lnTo>
                  <a:lnTo>
                    <a:pt x="182651" y="322351"/>
                  </a:lnTo>
                  <a:lnTo>
                    <a:pt x="182753" y="321970"/>
                  </a:lnTo>
                  <a:lnTo>
                    <a:pt x="182816" y="321462"/>
                  </a:lnTo>
                  <a:lnTo>
                    <a:pt x="183045" y="321208"/>
                  </a:lnTo>
                  <a:lnTo>
                    <a:pt x="183476" y="321081"/>
                  </a:lnTo>
                  <a:lnTo>
                    <a:pt x="183769" y="321208"/>
                  </a:lnTo>
                  <a:lnTo>
                    <a:pt x="183781" y="321589"/>
                  </a:lnTo>
                  <a:lnTo>
                    <a:pt x="183603" y="321970"/>
                  </a:lnTo>
                  <a:lnTo>
                    <a:pt x="183603" y="322097"/>
                  </a:lnTo>
                  <a:lnTo>
                    <a:pt x="183730" y="322605"/>
                  </a:lnTo>
                  <a:lnTo>
                    <a:pt x="184327" y="323240"/>
                  </a:lnTo>
                  <a:lnTo>
                    <a:pt x="184416" y="323875"/>
                  </a:lnTo>
                  <a:lnTo>
                    <a:pt x="184188" y="324129"/>
                  </a:lnTo>
                  <a:lnTo>
                    <a:pt x="183667" y="325145"/>
                  </a:lnTo>
                  <a:lnTo>
                    <a:pt x="183591" y="325907"/>
                  </a:lnTo>
                  <a:lnTo>
                    <a:pt x="183705" y="326161"/>
                  </a:lnTo>
                  <a:lnTo>
                    <a:pt x="184696" y="326288"/>
                  </a:lnTo>
                  <a:lnTo>
                    <a:pt x="185013" y="325780"/>
                  </a:lnTo>
                  <a:lnTo>
                    <a:pt x="184924" y="324129"/>
                  </a:lnTo>
                  <a:lnTo>
                    <a:pt x="186131" y="324256"/>
                  </a:lnTo>
                  <a:lnTo>
                    <a:pt x="186537" y="324129"/>
                  </a:lnTo>
                  <a:lnTo>
                    <a:pt x="186944" y="324002"/>
                  </a:lnTo>
                  <a:lnTo>
                    <a:pt x="187363" y="323494"/>
                  </a:lnTo>
                  <a:lnTo>
                    <a:pt x="187655" y="322859"/>
                  </a:lnTo>
                  <a:lnTo>
                    <a:pt x="188391" y="321970"/>
                  </a:lnTo>
                  <a:lnTo>
                    <a:pt x="188976" y="321335"/>
                  </a:lnTo>
                  <a:lnTo>
                    <a:pt x="190538" y="321970"/>
                  </a:lnTo>
                  <a:lnTo>
                    <a:pt x="192989" y="323748"/>
                  </a:lnTo>
                  <a:lnTo>
                    <a:pt x="193675" y="323113"/>
                  </a:lnTo>
                  <a:lnTo>
                    <a:pt x="194170" y="322986"/>
                  </a:lnTo>
                  <a:lnTo>
                    <a:pt x="194475" y="323494"/>
                  </a:lnTo>
                  <a:lnTo>
                    <a:pt x="195897" y="324129"/>
                  </a:lnTo>
                  <a:lnTo>
                    <a:pt x="196938" y="324383"/>
                  </a:lnTo>
                  <a:lnTo>
                    <a:pt x="198412" y="324002"/>
                  </a:lnTo>
                  <a:lnTo>
                    <a:pt x="199796" y="323875"/>
                  </a:lnTo>
                  <a:lnTo>
                    <a:pt x="200583" y="324764"/>
                  </a:lnTo>
                  <a:lnTo>
                    <a:pt x="201853" y="324891"/>
                  </a:lnTo>
                  <a:lnTo>
                    <a:pt x="203619" y="324129"/>
                  </a:lnTo>
                  <a:lnTo>
                    <a:pt x="204724" y="326161"/>
                  </a:lnTo>
                  <a:lnTo>
                    <a:pt x="205143" y="326034"/>
                  </a:lnTo>
                  <a:lnTo>
                    <a:pt x="205511" y="326288"/>
                  </a:lnTo>
                  <a:lnTo>
                    <a:pt x="205778" y="326669"/>
                  </a:lnTo>
                  <a:lnTo>
                    <a:pt x="205968" y="327177"/>
                  </a:lnTo>
                  <a:lnTo>
                    <a:pt x="206463" y="328066"/>
                  </a:lnTo>
                  <a:lnTo>
                    <a:pt x="207594" y="327939"/>
                  </a:lnTo>
                  <a:lnTo>
                    <a:pt x="208165" y="328320"/>
                  </a:lnTo>
                  <a:lnTo>
                    <a:pt x="208191" y="329463"/>
                  </a:lnTo>
                  <a:lnTo>
                    <a:pt x="209524" y="329209"/>
                  </a:lnTo>
                  <a:lnTo>
                    <a:pt x="210718" y="329971"/>
                  </a:lnTo>
                  <a:lnTo>
                    <a:pt x="211747" y="331876"/>
                  </a:lnTo>
                  <a:lnTo>
                    <a:pt x="211112" y="332511"/>
                  </a:lnTo>
                  <a:lnTo>
                    <a:pt x="211213" y="333273"/>
                  </a:lnTo>
                  <a:lnTo>
                    <a:pt x="211683" y="333781"/>
                  </a:lnTo>
                  <a:lnTo>
                    <a:pt x="213982" y="332765"/>
                  </a:lnTo>
                  <a:lnTo>
                    <a:pt x="215061" y="332638"/>
                  </a:lnTo>
                  <a:lnTo>
                    <a:pt x="214985" y="333781"/>
                  </a:lnTo>
                  <a:lnTo>
                    <a:pt x="213842" y="335813"/>
                  </a:lnTo>
                  <a:lnTo>
                    <a:pt x="214337" y="335813"/>
                  </a:lnTo>
                  <a:lnTo>
                    <a:pt x="214706" y="336194"/>
                  </a:lnTo>
                  <a:lnTo>
                    <a:pt x="215480" y="338480"/>
                  </a:lnTo>
                  <a:lnTo>
                    <a:pt x="216154" y="339242"/>
                  </a:lnTo>
                  <a:lnTo>
                    <a:pt x="216522" y="339877"/>
                  </a:lnTo>
                  <a:lnTo>
                    <a:pt x="216598" y="342798"/>
                  </a:lnTo>
                  <a:lnTo>
                    <a:pt x="217030" y="344322"/>
                  </a:lnTo>
                  <a:lnTo>
                    <a:pt x="217144" y="344576"/>
                  </a:lnTo>
                  <a:lnTo>
                    <a:pt x="218236" y="346227"/>
                  </a:lnTo>
                  <a:lnTo>
                    <a:pt x="218325" y="346862"/>
                  </a:lnTo>
                  <a:lnTo>
                    <a:pt x="218452" y="354101"/>
                  </a:lnTo>
                  <a:lnTo>
                    <a:pt x="218452" y="311264"/>
                  </a:lnTo>
                  <a:lnTo>
                    <a:pt x="218224" y="311302"/>
                  </a:lnTo>
                  <a:lnTo>
                    <a:pt x="217411" y="312191"/>
                  </a:lnTo>
                  <a:lnTo>
                    <a:pt x="215900" y="311048"/>
                  </a:lnTo>
                  <a:lnTo>
                    <a:pt x="215734" y="310921"/>
                  </a:lnTo>
                  <a:lnTo>
                    <a:pt x="215138" y="309905"/>
                  </a:lnTo>
                  <a:lnTo>
                    <a:pt x="215176" y="309397"/>
                  </a:lnTo>
                  <a:lnTo>
                    <a:pt x="215328" y="308889"/>
                  </a:lnTo>
                  <a:lnTo>
                    <a:pt x="215366" y="308762"/>
                  </a:lnTo>
                  <a:lnTo>
                    <a:pt x="215404" y="308635"/>
                  </a:lnTo>
                  <a:lnTo>
                    <a:pt x="215201" y="308762"/>
                  </a:lnTo>
                  <a:lnTo>
                    <a:pt x="214820" y="308635"/>
                  </a:lnTo>
                  <a:lnTo>
                    <a:pt x="213588" y="308127"/>
                  </a:lnTo>
                  <a:lnTo>
                    <a:pt x="212877" y="308127"/>
                  </a:lnTo>
                  <a:lnTo>
                    <a:pt x="212305" y="308381"/>
                  </a:lnTo>
                  <a:lnTo>
                    <a:pt x="211899" y="308889"/>
                  </a:lnTo>
                  <a:lnTo>
                    <a:pt x="211797" y="306857"/>
                  </a:lnTo>
                  <a:lnTo>
                    <a:pt x="211759" y="306603"/>
                  </a:lnTo>
                  <a:lnTo>
                    <a:pt x="211531" y="306349"/>
                  </a:lnTo>
                  <a:lnTo>
                    <a:pt x="211251" y="306222"/>
                  </a:lnTo>
                  <a:lnTo>
                    <a:pt x="210400" y="306095"/>
                  </a:lnTo>
                  <a:lnTo>
                    <a:pt x="208991" y="306095"/>
                  </a:lnTo>
                  <a:lnTo>
                    <a:pt x="207048" y="305206"/>
                  </a:lnTo>
                  <a:lnTo>
                    <a:pt x="206260" y="304698"/>
                  </a:lnTo>
                  <a:lnTo>
                    <a:pt x="205651" y="304698"/>
                  </a:lnTo>
                  <a:lnTo>
                    <a:pt x="205257" y="305206"/>
                  </a:lnTo>
                  <a:lnTo>
                    <a:pt x="205168" y="304571"/>
                  </a:lnTo>
                  <a:lnTo>
                    <a:pt x="204901" y="304190"/>
                  </a:lnTo>
                  <a:lnTo>
                    <a:pt x="204012" y="303949"/>
                  </a:lnTo>
                  <a:lnTo>
                    <a:pt x="204012" y="317779"/>
                  </a:lnTo>
                  <a:lnTo>
                    <a:pt x="203593" y="318033"/>
                  </a:lnTo>
                  <a:lnTo>
                    <a:pt x="202971" y="318287"/>
                  </a:lnTo>
                  <a:lnTo>
                    <a:pt x="203479" y="317144"/>
                  </a:lnTo>
                  <a:lnTo>
                    <a:pt x="203555" y="317398"/>
                  </a:lnTo>
                  <a:lnTo>
                    <a:pt x="203746" y="317652"/>
                  </a:lnTo>
                  <a:lnTo>
                    <a:pt x="204012" y="317779"/>
                  </a:lnTo>
                  <a:lnTo>
                    <a:pt x="204012" y="303949"/>
                  </a:lnTo>
                  <a:lnTo>
                    <a:pt x="203085" y="303682"/>
                  </a:lnTo>
                  <a:lnTo>
                    <a:pt x="202933" y="303555"/>
                  </a:lnTo>
                  <a:lnTo>
                    <a:pt x="202488" y="303174"/>
                  </a:lnTo>
                  <a:lnTo>
                    <a:pt x="202336" y="303047"/>
                  </a:lnTo>
                  <a:lnTo>
                    <a:pt x="201269" y="302539"/>
                  </a:lnTo>
                  <a:lnTo>
                    <a:pt x="199796" y="303047"/>
                  </a:lnTo>
                  <a:lnTo>
                    <a:pt x="198285" y="303047"/>
                  </a:lnTo>
                  <a:lnTo>
                    <a:pt x="196799" y="302412"/>
                  </a:lnTo>
                  <a:lnTo>
                    <a:pt x="196469" y="302793"/>
                  </a:lnTo>
                  <a:lnTo>
                    <a:pt x="196075" y="303047"/>
                  </a:lnTo>
                  <a:lnTo>
                    <a:pt x="195656" y="303174"/>
                  </a:lnTo>
                  <a:lnTo>
                    <a:pt x="194640" y="302793"/>
                  </a:lnTo>
                  <a:lnTo>
                    <a:pt x="193408" y="302666"/>
                  </a:lnTo>
                  <a:lnTo>
                    <a:pt x="190220" y="303047"/>
                  </a:lnTo>
                  <a:lnTo>
                    <a:pt x="188429" y="303555"/>
                  </a:lnTo>
                  <a:lnTo>
                    <a:pt x="187439" y="303428"/>
                  </a:lnTo>
                  <a:lnTo>
                    <a:pt x="186804" y="303301"/>
                  </a:lnTo>
                  <a:lnTo>
                    <a:pt x="185432" y="302539"/>
                  </a:lnTo>
                  <a:lnTo>
                    <a:pt x="184708" y="301904"/>
                  </a:lnTo>
                  <a:lnTo>
                    <a:pt x="183769" y="301815"/>
                  </a:lnTo>
                  <a:lnTo>
                    <a:pt x="183769" y="309397"/>
                  </a:lnTo>
                  <a:lnTo>
                    <a:pt x="183705" y="310286"/>
                  </a:lnTo>
                  <a:lnTo>
                    <a:pt x="183451" y="310667"/>
                  </a:lnTo>
                  <a:lnTo>
                    <a:pt x="182740" y="311048"/>
                  </a:lnTo>
                  <a:lnTo>
                    <a:pt x="182816" y="309905"/>
                  </a:lnTo>
                  <a:lnTo>
                    <a:pt x="183045" y="309905"/>
                  </a:lnTo>
                  <a:lnTo>
                    <a:pt x="183769" y="309397"/>
                  </a:lnTo>
                  <a:lnTo>
                    <a:pt x="183769" y="301815"/>
                  </a:lnTo>
                  <a:lnTo>
                    <a:pt x="183451" y="301777"/>
                  </a:lnTo>
                  <a:lnTo>
                    <a:pt x="181610" y="302412"/>
                  </a:lnTo>
                  <a:lnTo>
                    <a:pt x="178574" y="304317"/>
                  </a:lnTo>
                  <a:lnTo>
                    <a:pt x="177050" y="305206"/>
                  </a:lnTo>
                  <a:lnTo>
                    <a:pt x="177050" y="325272"/>
                  </a:lnTo>
                  <a:lnTo>
                    <a:pt x="176720" y="325907"/>
                  </a:lnTo>
                  <a:lnTo>
                    <a:pt x="176504" y="326415"/>
                  </a:lnTo>
                  <a:lnTo>
                    <a:pt x="175996" y="326923"/>
                  </a:lnTo>
                  <a:lnTo>
                    <a:pt x="175221" y="327431"/>
                  </a:lnTo>
                  <a:lnTo>
                    <a:pt x="175323" y="326796"/>
                  </a:lnTo>
                  <a:lnTo>
                    <a:pt x="175374" y="326669"/>
                  </a:lnTo>
                  <a:lnTo>
                    <a:pt x="175933" y="325399"/>
                  </a:lnTo>
                  <a:lnTo>
                    <a:pt x="176771" y="325145"/>
                  </a:lnTo>
                  <a:lnTo>
                    <a:pt x="177050" y="325272"/>
                  </a:lnTo>
                  <a:lnTo>
                    <a:pt x="177050" y="305206"/>
                  </a:lnTo>
                  <a:lnTo>
                    <a:pt x="175526" y="306095"/>
                  </a:lnTo>
                  <a:lnTo>
                    <a:pt x="175437" y="307111"/>
                  </a:lnTo>
                  <a:lnTo>
                    <a:pt x="174599" y="307365"/>
                  </a:lnTo>
                  <a:lnTo>
                    <a:pt x="174040" y="308000"/>
                  </a:lnTo>
                  <a:lnTo>
                    <a:pt x="173786" y="308889"/>
                  </a:lnTo>
                  <a:lnTo>
                    <a:pt x="172859" y="309016"/>
                  </a:lnTo>
                  <a:lnTo>
                    <a:pt x="171958" y="309651"/>
                  </a:lnTo>
                  <a:lnTo>
                    <a:pt x="171056" y="310794"/>
                  </a:lnTo>
                  <a:lnTo>
                    <a:pt x="170281" y="310921"/>
                  </a:lnTo>
                  <a:lnTo>
                    <a:pt x="169481" y="311302"/>
                  </a:lnTo>
                  <a:lnTo>
                    <a:pt x="168630" y="311937"/>
                  </a:lnTo>
                  <a:lnTo>
                    <a:pt x="166547" y="313588"/>
                  </a:lnTo>
                  <a:lnTo>
                    <a:pt x="166547" y="334670"/>
                  </a:lnTo>
                  <a:lnTo>
                    <a:pt x="166116" y="334797"/>
                  </a:lnTo>
                  <a:lnTo>
                    <a:pt x="165862" y="335051"/>
                  </a:lnTo>
                  <a:lnTo>
                    <a:pt x="165709" y="335305"/>
                  </a:lnTo>
                  <a:lnTo>
                    <a:pt x="165100" y="336067"/>
                  </a:lnTo>
                  <a:lnTo>
                    <a:pt x="164820" y="336575"/>
                  </a:lnTo>
                  <a:lnTo>
                    <a:pt x="164477" y="336956"/>
                  </a:lnTo>
                  <a:lnTo>
                    <a:pt x="164058" y="337083"/>
                  </a:lnTo>
                  <a:lnTo>
                    <a:pt x="163944" y="336575"/>
                  </a:lnTo>
                  <a:lnTo>
                    <a:pt x="163817" y="335305"/>
                  </a:lnTo>
                  <a:lnTo>
                    <a:pt x="163779" y="333273"/>
                  </a:lnTo>
                  <a:lnTo>
                    <a:pt x="164033" y="333146"/>
                  </a:lnTo>
                  <a:lnTo>
                    <a:pt x="164249" y="333146"/>
                  </a:lnTo>
                  <a:lnTo>
                    <a:pt x="164401" y="333654"/>
                  </a:lnTo>
                  <a:lnTo>
                    <a:pt x="164846" y="333781"/>
                  </a:lnTo>
                  <a:lnTo>
                    <a:pt x="165328" y="333527"/>
                  </a:lnTo>
                  <a:lnTo>
                    <a:pt x="165900" y="333781"/>
                  </a:lnTo>
                  <a:lnTo>
                    <a:pt x="166547" y="334670"/>
                  </a:lnTo>
                  <a:lnTo>
                    <a:pt x="166547" y="313588"/>
                  </a:lnTo>
                  <a:lnTo>
                    <a:pt x="165569" y="313461"/>
                  </a:lnTo>
                  <a:lnTo>
                    <a:pt x="164719" y="313969"/>
                  </a:lnTo>
                  <a:lnTo>
                    <a:pt x="164020" y="314985"/>
                  </a:lnTo>
                  <a:lnTo>
                    <a:pt x="163588" y="313715"/>
                  </a:lnTo>
                  <a:lnTo>
                    <a:pt x="163512" y="314223"/>
                  </a:lnTo>
                  <a:lnTo>
                    <a:pt x="163093" y="314985"/>
                  </a:lnTo>
                  <a:lnTo>
                    <a:pt x="160896" y="317779"/>
                  </a:lnTo>
                  <a:lnTo>
                    <a:pt x="160502" y="317919"/>
                  </a:lnTo>
                  <a:lnTo>
                    <a:pt x="160502" y="343941"/>
                  </a:lnTo>
                  <a:lnTo>
                    <a:pt x="160375" y="344703"/>
                  </a:lnTo>
                  <a:lnTo>
                    <a:pt x="159956" y="345211"/>
                  </a:lnTo>
                  <a:lnTo>
                    <a:pt x="159359" y="343941"/>
                  </a:lnTo>
                  <a:lnTo>
                    <a:pt x="158940" y="343179"/>
                  </a:lnTo>
                  <a:lnTo>
                    <a:pt x="159004" y="342798"/>
                  </a:lnTo>
                  <a:lnTo>
                    <a:pt x="159219" y="342671"/>
                  </a:lnTo>
                  <a:lnTo>
                    <a:pt x="159499" y="342925"/>
                  </a:lnTo>
                  <a:lnTo>
                    <a:pt x="159829" y="342798"/>
                  </a:lnTo>
                  <a:lnTo>
                    <a:pt x="160337" y="342671"/>
                  </a:lnTo>
                  <a:lnTo>
                    <a:pt x="160502" y="343941"/>
                  </a:lnTo>
                  <a:lnTo>
                    <a:pt x="160502" y="317919"/>
                  </a:lnTo>
                  <a:lnTo>
                    <a:pt x="160121" y="318033"/>
                  </a:lnTo>
                  <a:lnTo>
                    <a:pt x="159842" y="318287"/>
                  </a:lnTo>
                  <a:lnTo>
                    <a:pt x="159016" y="318922"/>
                  </a:lnTo>
                  <a:lnTo>
                    <a:pt x="158242" y="319811"/>
                  </a:lnTo>
                  <a:lnTo>
                    <a:pt x="158153" y="342925"/>
                  </a:lnTo>
                  <a:lnTo>
                    <a:pt x="157924" y="343941"/>
                  </a:lnTo>
                  <a:lnTo>
                    <a:pt x="156908" y="341147"/>
                  </a:lnTo>
                  <a:lnTo>
                    <a:pt x="157924" y="341528"/>
                  </a:lnTo>
                  <a:lnTo>
                    <a:pt x="158076" y="342036"/>
                  </a:lnTo>
                  <a:lnTo>
                    <a:pt x="158153" y="342925"/>
                  </a:lnTo>
                  <a:lnTo>
                    <a:pt x="158153" y="319862"/>
                  </a:lnTo>
                  <a:lnTo>
                    <a:pt x="157543" y="320192"/>
                  </a:lnTo>
                  <a:lnTo>
                    <a:pt x="156908" y="320065"/>
                  </a:lnTo>
                  <a:lnTo>
                    <a:pt x="156781" y="320319"/>
                  </a:lnTo>
                  <a:lnTo>
                    <a:pt x="155663" y="321589"/>
                  </a:lnTo>
                  <a:lnTo>
                    <a:pt x="155041" y="322351"/>
                  </a:lnTo>
                  <a:lnTo>
                    <a:pt x="154305" y="322732"/>
                  </a:lnTo>
                  <a:lnTo>
                    <a:pt x="150037" y="327304"/>
                  </a:lnTo>
                  <a:lnTo>
                    <a:pt x="149352" y="327685"/>
                  </a:lnTo>
                  <a:lnTo>
                    <a:pt x="148628" y="328701"/>
                  </a:lnTo>
                  <a:lnTo>
                    <a:pt x="146240" y="333654"/>
                  </a:lnTo>
                  <a:lnTo>
                    <a:pt x="145554" y="334035"/>
                  </a:lnTo>
                  <a:lnTo>
                    <a:pt x="145034" y="334924"/>
                  </a:lnTo>
                  <a:lnTo>
                    <a:pt x="144691" y="336321"/>
                  </a:lnTo>
                  <a:lnTo>
                    <a:pt x="143471" y="338988"/>
                  </a:lnTo>
                  <a:lnTo>
                    <a:pt x="143243" y="339623"/>
                  </a:lnTo>
                  <a:lnTo>
                    <a:pt x="143192" y="340131"/>
                  </a:lnTo>
                  <a:lnTo>
                    <a:pt x="142671" y="340639"/>
                  </a:lnTo>
                  <a:lnTo>
                    <a:pt x="142049" y="341401"/>
                  </a:lnTo>
                  <a:lnTo>
                    <a:pt x="141846" y="341782"/>
                  </a:lnTo>
                  <a:lnTo>
                    <a:pt x="141338" y="342417"/>
                  </a:lnTo>
                  <a:lnTo>
                    <a:pt x="140690" y="342925"/>
                  </a:lnTo>
                  <a:lnTo>
                    <a:pt x="140601" y="343560"/>
                  </a:lnTo>
                  <a:lnTo>
                    <a:pt x="140716" y="343687"/>
                  </a:lnTo>
                  <a:lnTo>
                    <a:pt x="141135" y="343814"/>
                  </a:lnTo>
                  <a:lnTo>
                    <a:pt x="141300" y="344068"/>
                  </a:lnTo>
                  <a:lnTo>
                    <a:pt x="141376" y="344449"/>
                  </a:lnTo>
                  <a:lnTo>
                    <a:pt x="139890" y="346481"/>
                  </a:lnTo>
                  <a:lnTo>
                    <a:pt x="138722" y="349783"/>
                  </a:lnTo>
                  <a:lnTo>
                    <a:pt x="138087" y="353212"/>
                  </a:lnTo>
                  <a:lnTo>
                    <a:pt x="137972" y="355117"/>
                  </a:lnTo>
                  <a:lnTo>
                    <a:pt x="137845" y="356641"/>
                  </a:lnTo>
                  <a:lnTo>
                    <a:pt x="137731" y="357276"/>
                  </a:lnTo>
                  <a:lnTo>
                    <a:pt x="137414" y="358419"/>
                  </a:lnTo>
                  <a:lnTo>
                    <a:pt x="137439" y="361848"/>
                  </a:lnTo>
                  <a:lnTo>
                    <a:pt x="137325" y="362737"/>
                  </a:lnTo>
                  <a:lnTo>
                    <a:pt x="137236" y="365150"/>
                  </a:lnTo>
                  <a:lnTo>
                    <a:pt x="137350" y="365785"/>
                  </a:lnTo>
                  <a:lnTo>
                    <a:pt x="137680" y="366674"/>
                  </a:lnTo>
                  <a:lnTo>
                    <a:pt x="137629" y="367309"/>
                  </a:lnTo>
                  <a:lnTo>
                    <a:pt x="137452" y="367690"/>
                  </a:lnTo>
                  <a:lnTo>
                    <a:pt x="137426" y="367944"/>
                  </a:lnTo>
                  <a:lnTo>
                    <a:pt x="137795" y="368960"/>
                  </a:lnTo>
                  <a:lnTo>
                    <a:pt x="137871" y="370484"/>
                  </a:lnTo>
                  <a:lnTo>
                    <a:pt x="137477" y="372135"/>
                  </a:lnTo>
                  <a:lnTo>
                    <a:pt x="138112" y="372643"/>
                  </a:lnTo>
                  <a:lnTo>
                    <a:pt x="138455" y="373024"/>
                  </a:lnTo>
                  <a:lnTo>
                    <a:pt x="138493" y="373532"/>
                  </a:lnTo>
                  <a:lnTo>
                    <a:pt x="138696" y="374548"/>
                  </a:lnTo>
                  <a:lnTo>
                    <a:pt x="138734" y="375056"/>
                  </a:lnTo>
                  <a:lnTo>
                    <a:pt x="138849" y="375945"/>
                  </a:lnTo>
                  <a:lnTo>
                    <a:pt x="139192" y="376580"/>
                  </a:lnTo>
                  <a:lnTo>
                    <a:pt x="139915" y="376961"/>
                  </a:lnTo>
                  <a:lnTo>
                    <a:pt x="140627" y="377596"/>
                  </a:lnTo>
                  <a:lnTo>
                    <a:pt x="141046" y="378612"/>
                  </a:lnTo>
                  <a:lnTo>
                    <a:pt x="141135" y="379882"/>
                  </a:lnTo>
                  <a:lnTo>
                    <a:pt x="141490" y="381406"/>
                  </a:lnTo>
                  <a:lnTo>
                    <a:pt x="141605" y="382676"/>
                  </a:lnTo>
                  <a:lnTo>
                    <a:pt x="142468" y="382803"/>
                  </a:lnTo>
                  <a:lnTo>
                    <a:pt x="142735" y="383057"/>
                  </a:lnTo>
                  <a:lnTo>
                    <a:pt x="142824" y="384073"/>
                  </a:lnTo>
                  <a:lnTo>
                    <a:pt x="143103" y="384200"/>
                  </a:lnTo>
                  <a:lnTo>
                    <a:pt x="143471" y="384581"/>
                  </a:lnTo>
                  <a:lnTo>
                    <a:pt x="143903" y="385089"/>
                  </a:lnTo>
                  <a:lnTo>
                    <a:pt x="144386" y="386486"/>
                  </a:lnTo>
                  <a:lnTo>
                    <a:pt x="144805" y="388137"/>
                  </a:lnTo>
                  <a:lnTo>
                    <a:pt x="144970" y="388264"/>
                  </a:lnTo>
                  <a:lnTo>
                    <a:pt x="145554" y="388137"/>
                  </a:lnTo>
                  <a:lnTo>
                    <a:pt x="146608" y="387756"/>
                  </a:lnTo>
                  <a:lnTo>
                    <a:pt x="147586" y="389788"/>
                  </a:lnTo>
                  <a:lnTo>
                    <a:pt x="148793" y="390169"/>
                  </a:lnTo>
                  <a:lnTo>
                    <a:pt x="150241" y="388899"/>
                  </a:lnTo>
                  <a:lnTo>
                    <a:pt x="150710" y="390169"/>
                  </a:lnTo>
                  <a:lnTo>
                    <a:pt x="151384" y="390931"/>
                  </a:lnTo>
                  <a:lnTo>
                    <a:pt x="152311" y="391185"/>
                  </a:lnTo>
                  <a:lnTo>
                    <a:pt x="153581" y="391312"/>
                  </a:lnTo>
                  <a:lnTo>
                    <a:pt x="155397" y="391312"/>
                  </a:lnTo>
                  <a:lnTo>
                    <a:pt x="155841" y="392709"/>
                  </a:lnTo>
                  <a:lnTo>
                    <a:pt x="156781" y="393217"/>
                  </a:lnTo>
                  <a:lnTo>
                    <a:pt x="158191" y="393217"/>
                  </a:lnTo>
                  <a:lnTo>
                    <a:pt x="158635" y="393979"/>
                  </a:lnTo>
                  <a:lnTo>
                    <a:pt x="158699" y="394233"/>
                  </a:lnTo>
                  <a:lnTo>
                    <a:pt x="158889" y="394360"/>
                  </a:lnTo>
                  <a:lnTo>
                    <a:pt x="159181" y="394487"/>
                  </a:lnTo>
                  <a:lnTo>
                    <a:pt x="159207" y="392709"/>
                  </a:lnTo>
                  <a:lnTo>
                    <a:pt x="159308" y="392582"/>
                  </a:lnTo>
                  <a:lnTo>
                    <a:pt x="159893" y="392455"/>
                  </a:lnTo>
                  <a:lnTo>
                    <a:pt x="160223" y="393471"/>
                  </a:lnTo>
                  <a:lnTo>
                    <a:pt x="160769" y="394487"/>
                  </a:lnTo>
                  <a:lnTo>
                    <a:pt x="161620" y="393852"/>
                  </a:lnTo>
                  <a:lnTo>
                    <a:pt x="162229" y="393090"/>
                  </a:lnTo>
                  <a:lnTo>
                    <a:pt x="163118" y="394487"/>
                  </a:lnTo>
                  <a:lnTo>
                    <a:pt x="163779" y="395884"/>
                  </a:lnTo>
                  <a:lnTo>
                    <a:pt x="164807" y="394741"/>
                  </a:lnTo>
                  <a:lnTo>
                    <a:pt x="165646" y="394106"/>
                  </a:lnTo>
                  <a:lnTo>
                    <a:pt x="166077" y="393979"/>
                  </a:lnTo>
                  <a:lnTo>
                    <a:pt x="166611" y="394487"/>
                  </a:lnTo>
                  <a:lnTo>
                    <a:pt x="167284" y="395757"/>
                  </a:lnTo>
                  <a:lnTo>
                    <a:pt x="168325" y="395376"/>
                  </a:lnTo>
                  <a:lnTo>
                    <a:pt x="169037" y="395249"/>
                  </a:lnTo>
                  <a:lnTo>
                    <a:pt x="169405" y="395630"/>
                  </a:lnTo>
                  <a:lnTo>
                    <a:pt x="170154" y="396265"/>
                  </a:lnTo>
                  <a:lnTo>
                    <a:pt x="170573" y="396519"/>
                  </a:lnTo>
                  <a:lnTo>
                    <a:pt x="170967" y="396392"/>
                  </a:lnTo>
                  <a:lnTo>
                    <a:pt x="171297" y="396011"/>
                  </a:lnTo>
                  <a:lnTo>
                    <a:pt x="171945" y="395757"/>
                  </a:lnTo>
                  <a:lnTo>
                    <a:pt x="172796" y="395630"/>
                  </a:lnTo>
                  <a:lnTo>
                    <a:pt x="173151" y="395630"/>
                  </a:lnTo>
                  <a:lnTo>
                    <a:pt x="173609" y="395503"/>
                  </a:lnTo>
                  <a:lnTo>
                    <a:pt x="173888" y="395249"/>
                  </a:lnTo>
                  <a:lnTo>
                    <a:pt x="174155" y="394995"/>
                  </a:lnTo>
                  <a:lnTo>
                    <a:pt x="174688" y="394995"/>
                  </a:lnTo>
                  <a:lnTo>
                    <a:pt x="175450" y="395122"/>
                  </a:lnTo>
                  <a:lnTo>
                    <a:pt x="175590" y="395884"/>
                  </a:lnTo>
                  <a:lnTo>
                    <a:pt x="175882" y="396138"/>
                  </a:lnTo>
                  <a:lnTo>
                    <a:pt x="176517" y="396011"/>
                  </a:lnTo>
                  <a:lnTo>
                    <a:pt x="176771" y="396011"/>
                  </a:lnTo>
                  <a:lnTo>
                    <a:pt x="177203" y="396265"/>
                  </a:lnTo>
                  <a:lnTo>
                    <a:pt x="177380" y="396519"/>
                  </a:lnTo>
                  <a:lnTo>
                    <a:pt x="177622" y="397154"/>
                  </a:lnTo>
                  <a:lnTo>
                    <a:pt x="179146" y="396011"/>
                  </a:lnTo>
                  <a:lnTo>
                    <a:pt x="179489" y="395757"/>
                  </a:lnTo>
                  <a:lnTo>
                    <a:pt x="180543" y="395376"/>
                  </a:lnTo>
                  <a:lnTo>
                    <a:pt x="180733" y="394995"/>
                  </a:lnTo>
                  <a:lnTo>
                    <a:pt x="181051" y="394360"/>
                  </a:lnTo>
                  <a:lnTo>
                    <a:pt x="181432" y="394106"/>
                  </a:lnTo>
                  <a:lnTo>
                    <a:pt x="182003" y="393979"/>
                  </a:lnTo>
                  <a:lnTo>
                    <a:pt x="182283" y="394487"/>
                  </a:lnTo>
                  <a:lnTo>
                    <a:pt x="182829" y="395757"/>
                  </a:lnTo>
                  <a:lnTo>
                    <a:pt x="183451" y="397535"/>
                  </a:lnTo>
                  <a:lnTo>
                    <a:pt x="184708" y="396138"/>
                  </a:lnTo>
                  <a:lnTo>
                    <a:pt x="185826" y="395630"/>
                  </a:lnTo>
                  <a:lnTo>
                    <a:pt x="186817" y="396011"/>
                  </a:lnTo>
                  <a:lnTo>
                    <a:pt x="186994" y="395630"/>
                  </a:lnTo>
                  <a:lnTo>
                    <a:pt x="187528" y="394487"/>
                  </a:lnTo>
                  <a:lnTo>
                    <a:pt x="187693" y="393979"/>
                  </a:lnTo>
                  <a:lnTo>
                    <a:pt x="187972" y="393090"/>
                  </a:lnTo>
                  <a:lnTo>
                    <a:pt x="188175" y="392455"/>
                  </a:lnTo>
                  <a:lnTo>
                    <a:pt x="188366" y="391820"/>
                  </a:lnTo>
                  <a:lnTo>
                    <a:pt x="188988" y="391058"/>
                  </a:lnTo>
                  <a:lnTo>
                    <a:pt x="189903" y="390677"/>
                  </a:lnTo>
                  <a:lnTo>
                    <a:pt x="190398" y="391058"/>
                  </a:lnTo>
                  <a:lnTo>
                    <a:pt x="190500" y="391312"/>
                  </a:lnTo>
                  <a:lnTo>
                    <a:pt x="190576" y="392709"/>
                  </a:lnTo>
                  <a:lnTo>
                    <a:pt x="190334" y="393725"/>
                  </a:lnTo>
                  <a:lnTo>
                    <a:pt x="190271" y="394360"/>
                  </a:lnTo>
                  <a:lnTo>
                    <a:pt x="190398" y="394995"/>
                  </a:lnTo>
                  <a:lnTo>
                    <a:pt x="190525" y="395376"/>
                  </a:lnTo>
                  <a:lnTo>
                    <a:pt x="191630" y="394233"/>
                  </a:lnTo>
                  <a:lnTo>
                    <a:pt x="191884" y="393217"/>
                  </a:lnTo>
                  <a:lnTo>
                    <a:pt x="191808" y="392836"/>
                  </a:lnTo>
                  <a:lnTo>
                    <a:pt x="191414" y="391947"/>
                  </a:lnTo>
                  <a:lnTo>
                    <a:pt x="193128" y="392709"/>
                  </a:lnTo>
                  <a:lnTo>
                    <a:pt x="193103" y="391947"/>
                  </a:lnTo>
                  <a:lnTo>
                    <a:pt x="193141" y="391312"/>
                  </a:lnTo>
                  <a:lnTo>
                    <a:pt x="193192" y="390931"/>
                  </a:lnTo>
                  <a:lnTo>
                    <a:pt x="192138" y="391312"/>
                  </a:lnTo>
                  <a:lnTo>
                    <a:pt x="191757" y="391185"/>
                  </a:lnTo>
                  <a:lnTo>
                    <a:pt x="192024" y="390677"/>
                  </a:lnTo>
                  <a:lnTo>
                    <a:pt x="192138" y="390169"/>
                  </a:lnTo>
                  <a:lnTo>
                    <a:pt x="192252" y="389915"/>
                  </a:lnTo>
                  <a:lnTo>
                    <a:pt x="192608" y="389407"/>
                  </a:lnTo>
                  <a:lnTo>
                    <a:pt x="193370" y="388899"/>
                  </a:lnTo>
                  <a:lnTo>
                    <a:pt x="193941" y="389534"/>
                  </a:lnTo>
                  <a:lnTo>
                    <a:pt x="194284" y="390169"/>
                  </a:lnTo>
                  <a:lnTo>
                    <a:pt x="194373" y="391439"/>
                  </a:lnTo>
                  <a:lnTo>
                    <a:pt x="194500" y="392328"/>
                  </a:lnTo>
                  <a:lnTo>
                    <a:pt x="194614" y="392963"/>
                  </a:lnTo>
                  <a:lnTo>
                    <a:pt x="195110" y="392582"/>
                  </a:lnTo>
                  <a:lnTo>
                    <a:pt x="195237" y="392328"/>
                  </a:lnTo>
                  <a:lnTo>
                    <a:pt x="195326" y="390931"/>
                  </a:lnTo>
                  <a:lnTo>
                    <a:pt x="195516" y="390423"/>
                  </a:lnTo>
                  <a:lnTo>
                    <a:pt x="196049" y="389915"/>
                  </a:lnTo>
                  <a:lnTo>
                    <a:pt x="196532" y="388899"/>
                  </a:lnTo>
                  <a:lnTo>
                    <a:pt x="196824" y="388264"/>
                  </a:lnTo>
                  <a:lnTo>
                    <a:pt x="197345" y="387756"/>
                  </a:lnTo>
                  <a:lnTo>
                    <a:pt x="197485" y="387629"/>
                  </a:lnTo>
                  <a:lnTo>
                    <a:pt x="198526" y="386867"/>
                  </a:lnTo>
                  <a:lnTo>
                    <a:pt x="198640" y="387502"/>
                  </a:lnTo>
                  <a:lnTo>
                    <a:pt x="198653" y="388645"/>
                  </a:lnTo>
                  <a:lnTo>
                    <a:pt x="198551" y="389026"/>
                  </a:lnTo>
                  <a:lnTo>
                    <a:pt x="197840" y="389407"/>
                  </a:lnTo>
                  <a:lnTo>
                    <a:pt x="197942" y="389788"/>
                  </a:lnTo>
                  <a:lnTo>
                    <a:pt x="198132" y="390169"/>
                  </a:lnTo>
                  <a:lnTo>
                    <a:pt x="198501" y="390804"/>
                  </a:lnTo>
                  <a:lnTo>
                    <a:pt x="199059" y="391312"/>
                  </a:lnTo>
                  <a:lnTo>
                    <a:pt x="199783" y="390931"/>
                  </a:lnTo>
                  <a:lnTo>
                    <a:pt x="200190" y="390550"/>
                  </a:lnTo>
                  <a:lnTo>
                    <a:pt x="200596" y="390042"/>
                  </a:lnTo>
                  <a:lnTo>
                    <a:pt x="200926" y="389788"/>
                  </a:lnTo>
                  <a:lnTo>
                    <a:pt x="201129" y="389661"/>
                  </a:lnTo>
                  <a:lnTo>
                    <a:pt x="201396" y="388645"/>
                  </a:lnTo>
                  <a:lnTo>
                    <a:pt x="201612" y="387502"/>
                  </a:lnTo>
                  <a:lnTo>
                    <a:pt x="201739" y="387883"/>
                  </a:lnTo>
                  <a:lnTo>
                    <a:pt x="202069" y="388264"/>
                  </a:lnTo>
                  <a:lnTo>
                    <a:pt x="202209" y="388772"/>
                  </a:lnTo>
                  <a:lnTo>
                    <a:pt x="202438" y="388772"/>
                  </a:lnTo>
                  <a:lnTo>
                    <a:pt x="202717" y="388645"/>
                  </a:lnTo>
                  <a:lnTo>
                    <a:pt x="203250" y="387502"/>
                  </a:lnTo>
                  <a:lnTo>
                    <a:pt x="203542" y="386867"/>
                  </a:lnTo>
                  <a:lnTo>
                    <a:pt x="204304" y="385216"/>
                  </a:lnTo>
                  <a:lnTo>
                    <a:pt x="204711" y="384581"/>
                  </a:lnTo>
                  <a:lnTo>
                    <a:pt x="205054" y="384200"/>
                  </a:lnTo>
                  <a:lnTo>
                    <a:pt x="205270" y="384073"/>
                  </a:lnTo>
                  <a:lnTo>
                    <a:pt x="205409" y="384200"/>
                  </a:lnTo>
                  <a:lnTo>
                    <a:pt x="205816" y="384835"/>
                  </a:lnTo>
                  <a:lnTo>
                    <a:pt x="206146" y="385216"/>
                  </a:lnTo>
                  <a:lnTo>
                    <a:pt x="206438" y="386105"/>
                  </a:lnTo>
                  <a:lnTo>
                    <a:pt x="207187" y="385978"/>
                  </a:lnTo>
                  <a:lnTo>
                    <a:pt x="208356" y="384962"/>
                  </a:lnTo>
                  <a:lnTo>
                    <a:pt x="208991" y="384073"/>
                  </a:lnTo>
                  <a:lnTo>
                    <a:pt x="209524" y="383692"/>
                  </a:lnTo>
                  <a:lnTo>
                    <a:pt x="209943" y="383946"/>
                  </a:lnTo>
                  <a:lnTo>
                    <a:pt x="210261" y="384327"/>
                  </a:lnTo>
                  <a:lnTo>
                    <a:pt x="210489" y="384200"/>
                  </a:lnTo>
                  <a:lnTo>
                    <a:pt x="210680" y="383946"/>
                  </a:lnTo>
                  <a:lnTo>
                    <a:pt x="210908" y="383565"/>
                  </a:lnTo>
                  <a:lnTo>
                    <a:pt x="210324" y="383692"/>
                  </a:lnTo>
                  <a:lnTo>
                    <a:pt x="209905" y="383438"/>
                  </a:lnTo>
                  <a:lnTo>
                    <a:pt x="209600" y="382930"/>
                  </a:lnTo>
                  <a:lnTo>
                    <a:pt x="209499" y="382676"/>
                  </a:lnTo>
                  <a:lnTo>
                    <a:pt x="209473" y="382041"/>
                  </a:lnTo>
                  <a:lnTo>
                    <a:pt x="210108" y="381787"/>
                  </a:lnTo>
                  <a:lnTo>
                    <a:pt x="210527" y="381660"/>
                  </a:lnTo>
                  <a:lnTo>
                    <a:pt x="210896" y="381914"/>
                  </a:lnTo>
                  <a:lnTo>
                    <a:pt x="211035" y="382168"/>
                  </a:lnTo>
                  <a:lnTo>
                    <a:pt x="211124" y="382549"/>
                  </a:lnTo>
                  <a:lnTo>
                    <a:pt x="211048" y="382676"/>
                  </a:lnTo>
                  <a:lnTo>
                    <a:pt x="210972" y="383832"/>
                  </a:lnTo>
                  <a:lnTo>
                    <a:pt x="211543" y="384327"/>
                  </a:lnTo>
                  <a:lnTo>
                    <a:pt x="212674" y="384200"/>
                  </a:lnTo>
                  <a:lnTo>
                    <a:pt x="213372" y="384073"/>
                  </a:lnTo>
                  <a:lnTo>
                    <a:pt x="213652" y="383832"/>
                  </a:lnTo>
                  <a:lnTo>
                    <a:pt x="213766" y="383565"/>
                  </a:lnTo>
                  <a:lnTo>
                    <a:pt x="213715" y="383794"/>
                  </a:lnTo>
                  <a:lnTo>
                    <a:pt x="214122" y="383565"/>
                  </a:lnTo>
                  <a:lnTo>
                    <a:pt x="214363" y="383438"/>
                  </a:lnTo>
                  <a:lnTo>
                    <a:pt x="214604" y="382930"/>
                  </a:lnTo>
                  <a:lnTo>
                    <a:pt x="214655" y="381787"/>
                  </a:lnTo>
                  <a:lnTo>
                    <a:pt x="214744" y="381660"/>
                  </a:lnTo>
                  <a:lnTo>
                    <a:pt x="215620" y="380390"/>
                  </a:lnTo>
                  <a:lnTo>
                    <a:pt x="216865" y="379882"/>
                  </a:lnTo>
                  <a:lnTo>
                    <a:pt x="218363" y="380009"/>
                  </a:lnTo>
                  <a:lnTo>
                    <a:pt x="218389" y="379374"/>
                  </a:lnTo>
                  <a:lnTo>
                    <a:pt x="218414" y="379120"/>
                  </a:lnTo>
                  <a:lnTo>
                    <a:pt x="217792" y="378104"/>
                  </a:lnTo>
                  <a:lnTo>
                    <a:pt x="216484" y="376707"/>
                  </a:lnTo>
                  <a:lnTo>
                    <a:pt x="217335" y="376453"/>
                  </a:lnTo>
                  <a:lnTo>
                    <a:pt x="217500" y="376072"/>
                  </a:lnTo>
                  <a:lnTo>
                    <a:pt x="217411" y="375310"/>
                  </a:lnTo>
                  <a:lnTo>
                    <a:pt x="217309" y="375056"/>
                  </a:lnTo>
                  <a:lnTo>
                    <a:pt x="218909" y="374548"/>
                  </a:lnTo>
                  <a:lnTo>
                    <a:pt x="219913" y="374802"/>
                  </a:lnTo>
                  <a:lnTo>
                    <a:pt x="220306" y="375945"/>
                  </a:lnTo>
                  <a:lnTo>
                    <a:pt x="221424" y="376072"/>
                  </a:lnTo>
                  <a:lnTo>
                    <a:pt x="224701" y="372135"/>
                  </a:lnTo>
                  <a:lnTo>
                    <a:pt x="224650" y="371119"/>
                  </a:lnTo>
                  <a:lnTo>
                    <a:pt x="224015" y="370357"/>
                  </a:lnTo>
                  <a:lnTo>
                    <a:pt x="224205" y="370230"/>
                  </a:lnTo>
                  <a:lnTo>
                    <a:pt x="224574" y="369468"/>
                  </a:lnTo>
                  <a:lnTo>
                    <a:pt x="225120" y="367944"/>
                  </a:lnTo>
                  <a:lnTo>
                    <a:pt x="225399" y="367690"/>
                  </a:lnTo>
                  <a:lnTo>
                    <a:pt x="226822" y="367690"/>
                  </a:lnTo>
                  <a:lnTo>
                    <a:pt x="227774" y="367944"/>
                  </a:lnTo>
                  <a:lnTo>
                    <a:pt x="228422" y="368198"/>
                  </a:lnTo>
                  <a:lnTo>
                    <a:pt x="228688" y="367690"/>
                  </a:lnTo>
                  <a:lnTo>
                    <a:pt x="228638" y="366801"/>
                  </a:lnTo>
                  <a:lnTo>
                    <a:pt x="227304" y="366039"/>
                  </a:lnTo>
                  <a:lnTo>
                    <a:pt x="228650" y="365912"/>
                  </a:lnTo>
                  <a:lnTo>
                    <a:pt x="229539" y="365531"/>
                  </a:lnTo>
                  <a:lnTo>
                    <a:pt x="229946" y="365023"/>
                  </a:lnTo>
                  <a:lnTo>
                    <a:pt x="230149" y="364896"/>
                  </a:lnTo>
                  <a:lnTo>
                    <a:pt x="230276" y="364769"/>
                  </a:lnTo>
                  <a:lnTo>
                    <a:pt x="230403" y="364642"/>
                  </a:lnTo>
                  <a:lnTo>
                    <a:pt x="230670" y="364007"/>
                  </a:lnTo>
                  <a:lnTo>
                    <a:pt x="230784" y="363372"/>
                  </a:lnTo>
                  <a:lnTo>
                    <a:pt x="231317" y="362991"/>
                  </a:lnTo>
                  <a:lnTo>
                    <a:pt x="232244" y="362991"/>
                  </a:lnTo>
                  <a:lnTo>
                    <a:pt x="231152" y="361848"/>
                  </a:lnTo>
                  <a:lnTo>
                    <a:pt x="231419" y="360959"/>
                  </a:lnTo>
                  <a:lnTo>
                    <a:pt x="231863" y="360070"/>
                  </a:lnTo>
                  <a:lnTo>
                    <a:pt x="232473" y="359054"/>
                  </a:lnTo>
                  <a:lnTo>
                    <a:pt x="234467" y="357149"/>
                  </a:lnTo>
                  <a:lnTo>
                    <a:pt x="235305" y="357530"/>
                  </a:lnTo>
                  <a:lnTo>
                    <a:pt x="235724" y="357657"/>
                  </a:lnTo>
                  <a:lnTo>
                    <a:pt x="236067" y="357657"/>
                  </a:lnTo>
                  <a:lnTo>
                    <a:pt x="235686" y="357149"/>
                  </a:lnTo>
                  <a:lnTo>
                    <a:pt x="235496" y="356895"/>
                  </a:lnTo>
                  <a:lnTo>
                    <a:pt x="235521" y="356006"/>
                  </a:lnTo>
                  <a:lnTo>
                    <a:pt x="235889" y="355625"/>
                  </a:lnTo>
                  <a:lnTo>
                    <a:pt x="236016" y="355498"/>
                  </a:lnTo>
                  <a:lnTo>
                    <a:pt x="234149" y="354609"/>
                  </a:lnTo>
                  <a:lnTo>
                    <a:pt x="233349" y="354520"/>
                  </a:lnTo>
                  <a:lnTo>
                    <a:pt x="233375" y="354990"/>
                  </a:lnTo>
                  <a:lnTo>
                    <a:pt x="233476" y="355371"/>
                  </a:lnTo>
                  <a:lnTo>
                    <a:pt x="233591" y="355625"/>
                  </a:lnTo>
                  <a:lnTo>
                    <a:pt x="233286" y="355498"/>
                  </a:lnTo>
                  <a:lnTo>
                    <a:pt x="233235" y="354990"/>
                  </a:lnTo>
                  <a:lnTo>
                    <a:pt x="233349" y="354520"/>
                  </a:lnTo>
                  <a:lnTo>
                    <a:pt x="233032" y="354482"/>
                  </a:lnTo>
                  <a:lnTo>
                    <a:pt x="232613" y="354990"/>
                  </a:lnTo>
                  <a:lnTo>
                    <a:pt x="232041" y="354736"/>
                  </a:lnTo>
                  <a:lnTo>
                    <a:pt x="231216" y="354609"/>
                  </a:lnTo>
                  <a:lnTo>
                    <a:pt x="230149" y="354609"/>
                  </a:lnTo>
                  <a:lnTo>
                    <a:pt x="231419" y="353720"/>
                  </a:lnTo>
                  <a:lnTo>
                    <a:pt x="232384" y="352831"/>
                  </a:lnTo>
                  <a:lnTo>
                    <a:pt x="233083" y="351815"/>
                  </a:lnTo>
                  <a:lnTo>
                    <a:pt x="233210" y="351434"/>
                  </a:lnTo>
                  <a:lnTo>
                    <a:pt x="233426" y="351434"/>
                  </a:lnTo>
                  <a:lnTo>
                    <a:pt x="233705" y="351561"/>
                  </a:lnTo>
                  <a:lnTo>
                    <a:pt x="234492" y="352069"/>
                  </a:lnTo>
                  <a:lnTo>
                    <a:pt x="235051" y="352323"/>
                  </a:lnTo>
                  <a:lnTo>
                    <a:pt x="235686" y="352069"/>
                  </a:lnTo>
                  <a:lnTo>
                    <a:pt x="235788" y="351815"/>
                  </a:lnTo>
                  <a:lnTo>
                    <a:pt x="235826" y="351434"/>
                  </a:lnTo>
                  <a:lnTo>
                    <a:pt x="235813" y="350926"/>
                  </a:lnTo>
                  <a:lnTo>
                    <a:pt x="235292" y="350418"/>
                  </a:lnTo>
                  <a:lnTo>
                    <a:pt x="234848" y="350291"/>
                  </a:lnTo>
                  <a:lnTo>
                    <a:pt x="235597" y="348132"/>
                  </a:lnTo>
                  <a:lnTo>
                    <a:pt x="236143" y="345846"/>
                  </a:lnTo>
                  <a:close/>
                </a:path>
                <a:path w="1696084" h="694690">
                  <a:moveTo>
                    <a:pt x="265557" y="63093"/>
                  </a:moveTo>
                  <a:lnTo>
                    <a:pt x="263550" y="58420"/>
                  </a:lnTo>
                  <a:lnTo>
                    <a:pt x="261632" y="58445"/>
                  </a:lnTo>
                  <a:lnTo>
                    <a:pt x="261874" y="58026"/>
                  </a:lnTo>
                  <a:lnTo>
                    <a:pt x="260629" y="57327"/>
                  </a:lnTo>
                  <a:lnTo>
                    <a:pt x="260578" y="56743"/>
                  </a:lnTo>
                  <a:lnTo>
                    <a:pt x="260362" y="56349"/>
                  </a:lnTo>
                  <a:lnTo>
                    <a:pt x="259321" y="55791"/>
                  </a:lnTo>
                  <a:lnTo>
                    <a:pt x="258749" y="55003"/>
                  </a:lnTo>
                  <a:lnTo>
                    <a:pt x="257035" y="54495"/>
                  </a:lnTo>
                  <a:lnTo>
                    <a:pt x="256882" y="53505"/>
                  </a:lnTo>
                  <a:lnTo>
                    <a:pt x="256413" y="52870"/>
                  </a:lnTo>
                  <a:lnTo>
                    <a:pt x="255651" y="52628"/>
                  </a:lnTo>
                  <a:lnTo>
                    <a:pt x="253161" y="49593"/>
                  </a:lnTo>
                  <a:lnTo>
                    <a:pt x="250063" y="47853"/>
                  </a:lnTo>
                  <a:lnTo>
                    <a:pt x="249758" y="47421"/>
                  </a:lnTo>
                  <a:lnTo>
                    <a:pt x="249847" y="46939"/>
                  </a:lnTo>
                  <a:lnTo>
                    <a:pt x="248615" y="46228"/>
                  </a:lnTo>
                  <a:lnTo>
                    <a:pt x="247243" y="45745"/>
                  </a:lnTo>
                  <a:lnTo>
                    <a:pt x="247713" y="44919"/>
                  </a:lnTo>
                  <a:lnTo>
                    <a:pt x="247662" y="44335"/>
                  </a:lnTo>
                  <a:lnTo>
                    <a:pt x="245465" y="43103"/>
                  </a:lnTo>
                  <a:lnTo>
                    <a:pt x="245148" y="42011"/>
                  </a:lnTo>
                  <a:lnTo>
                    <a:pt x="244767" y="41440"/>
                  </a:lnTo>
                  <a:lnTo>
                    <a:pt x="244271" y="41351"/>
                  </a:lnTo>
                  <a:lnTo>
                    <a:pt x="243547" y="41656"/>
                  </a:lnTo>
                  <a:lnTo>
                    <a:pt x="243065" y="41579"/>
                  </a:lnTo>
                  <a:lnTo>
                    <a:pt x="242404" y="40284"/>
                  </a:lnTo>
                  <a:lnTo>
                    <a:pt x="241909" y="39738"/>
                  </a:lnTo>
                  <a:lnTo>
                    <a:pt x="241287" y="39382"/>
                  </a:lnTo>
                  <a:lnTo>
                    <a:pt x="239864" y="37871"/>
                  </a:lnTo>
                  <a:lnTo>
                    <a:pt x="239661" y="37934"/>
                  </a:lnTo>
                  <a:lnTo>
                    <a:pt x="238163" y="35737"/>
                  </a:lnTo>
                  <a:lnTo>
                    <a:pt x="236347" y="33616"/>
                  </a:lnTo>
                  <a:lnTo>
                    <a:pt x="232029" y="30645"/>
                  </a:lnTo>
                  <a:lnTo>
                    <a:pt x="231228" y="29654"/>
                  </a:lnTo>
                  <a:lnTo>
                    <a:pt x="230746" y="28587"/>
                  </a:lnTo>
                  <a:lnTo>
                    <a:pt x="229933" y="27749"/>
                  </a:lnTo>
                  <a:lnTo>
                    <a:pt x="229298" y="27584"/>
                  </a:lnTo>
                  <a:lnTo>
                    <a:pt x="228854" y="28054"/>
                  </a:lnTo>
                  <a:lnTo>
                    <a:pt x="228968" y="27216"/>
                  </a:lnTo>
                  <a:lnTo>
                    <a:pt x="228727" y="26530"/>
                  </a:lnTo>
                  <a:lnTo>
                    <a:pt x="227571" y="25336"/>
                  </a:lnTo>
                  <a:lnTo>
                    <a:pt x="226885" y="24942"/>
                  </a:lnTo>
                  <a:lnTo>
                    <a:pt x="226047" y="24841"/>
                  </a:lnTo>
                  <a:lnTo>
                    <a:pt x="225856" y="24180"/>
                  </a:lnTo>
                  <a:lnTo>
                    <a:pt x="225412" y="23672"/>
                  </a:lnTo>
                  <a:lnTo>
                    <a:pt x="223812" y="22504"/>
                  </a:lnTo>
                  <a:lnTo>
                    <a:pt x="222783" y="21920"/>
                  </a:lnTo>
                  <a:lnTo>
                    <a:pt x="222034" y="20955"/>
                  </a:lnTo>
                  <a:lnTo>
                    <a:pt x="221234" y="20599"/>
                  </a:lnTo>
                  <a:lnTo>
                    <a:pt x="220395" y="20853"/>
                  </a:lnTo>
                  <a:lnTo>
                    <a:pt x="218186" y="19075"/>
                  </a:lnTo>
                  <a:lnTo>
                    <a:pt x="217690" y="18516"/>
                  </a:lnTo>
                  <a:lnTo>
                    <a:pt x="216484" y="16294"/>
                  </a:lnTo>
                  <a:lnTo>
                    <a:pt x="215265" y="15240"/>
                  </a:lnTo>
                  <a:lnTo>
                    <a:pt x="214693" y="15290"/>
                  </a:lnTo>
                  <a:lnTo>
                    <a:pt x="214414" y="15138"/>
                  </a:lnTo>
                  <a:lnTo>
                    <a:pt x="214312" y="14173"/>
                  </a:lnTo>
                  <a:lnTo>
                    <a:pt x="214007" y="13728"/>
                  </a:lnTo>
                  <a:lnTo>
                    <a:pt x="213017" y="13906"/>
                  </a:lnTo>
                  <a:lnTo>
                    <a:pt x="212026" y="13258"/>
                  </a:lnTo>
                  <a:lnTo>
                    <a:pt x="211023" y="11798"/>
                  </a:lnTo>
                  <a:lnTo>
                    <a:pt x="207924" y="10033"/>
                  </a:lnTo>
                  <a:lnTo>
                    <a:pt x="206971" y="9156"/>
                  </a:lnTo>
                  <a:lnTo>
                    <a:pt x="206425" y="8204"/>
                  </a:lnTo>
                  <a:lnTo>
                    <a:pt x="206260" y="7200"/>
                  </a:lnTo>
                  <a:lnTo>
                    <a:pt x="206032" y="7277"/>
                  </a:lnTo>
                  <a:lnTo>
                    <a:pt x="203390" y="5676"/>
                  </a:lnTo>
                  <a:lnTo>
                    <a:pt x="202730" y="5397"/>
                  </a:lnTo>
                  <a:lnTo>
                    <a:pt x="202285" y="5524"/>
                  </a:lnTo>
                  <a:lnTo>
                    <a:pt x="202120" y="4876"/>
                  </a:lnTo>
                  <a:lnTo>
                    <a:pt x="201485" y="4711"/>
                  </a:lnTo>
                  <a:lnTo>
                    <a:pt x="201053" y="4191"/>
                  </a:lnTo>
                  <a:lnTo>
                    <a:pt x="200825" y="3327"/>
                  </a:lnTo>
                  <a:lnTo>
                    <a:pt x="200215" y="2451"/>
                  </a:lnTo>
                  <a:lnTo>
                    <a:pt x="199288" y="1663"/>
                  </a:lnTo>
                  <a:lnTo>
                    <a:pt x="198234" y="1612"/>
                  </a:lnTo>
                  <a:lnTo>
                    <a:pt x="197065" y="1244"/>
                  </a:lnTo>
                  <a:lnTo>
                    <a:pt x="195211" y="190"/>
                  </a:lnTo>
                  <a:lnTo>
                    <a:pt x="194233" y="0"/>
                  </a:lnTo>
                  <a:lnTo>
                    <a:pt x="193471" y="203"/>
                  </a:lnTo>
                  <a:lnTo>
                    <a:pt x="192951" y="825"/>
                  </a:lnTo>
                  <a:lnTo>
                    <a:pt x="191668" y="1193"/>
                  </a:lnTo>
                  <a:lnTo>
                    <a:pt x="190258" y="774"/>
                  </a:lnTo>
                  <a:lnTo>
                    <a:pt x="189344" y="1257"/>
                  </a:lnTo>
                  <a:lnTo>
                    <a:pt x="188937" y="2628"/>
                  </a:lnTo>
                  <a:lnTo>
                    <a:pt x="188125" y="4102"/>
                  </a:lnTo>
                  <a:lnTo>
                    <a:pt x="188023" y="4597"/>
                  </a:lnTo>
                  <a:lnTo>
                    <a:pt x="187769" y="4902"/>
                  </a:lnTo>
                  <a:lnTo>
                    <a:pt x="187337" y="5016"/>
                  </a:lnTo>
                  <a:lnTo>
                    <a:pt x="187223" y="4241"/>
                  </a:lnTo>
                  <a:lnTo>
                    <a:pt x="186982" y="4013"/>
                  </a:lnTo>
                  <a:lnTo>
                    <a:pt x="186321" y="4546"/>
                  </a:lnTo>
                  <a:lnTo>
                    <a:pt x="185928" y="5600"/>
                  </a:lnTo>
                  <a:lnTo>
                    <a:pt x="186512" y="6477"/>
                  </a:lnTo>
                  <a:lnTo>
                    <a:pt x="185013" y="6896"/>
                  </a:lnTo>
                  <a:lnTo>
                    <a:pt x="183362" y="8712"/>
                  </a:lnTo>
                  <a:lnTo>
                    <a:pt x="181571" y="11861"/>
                  </a:lnTo>
                  <a:lnTo>
                    <a:pt x="182638" y="11912"/>
                  </a:lnTo>
                  <a:lnTo>
                    <a:pt x="182181" y="12395"/>
                  </a:lnTo>
                  <a:lnTo>
                    <a:pt x="182067" y="12954"/>
                  </a:lnTo>
                  <a:lnTo>
                    <a:pt x="182245" y="13601"/>
                  </a:lnTo>
                  <a:lnTo>
                    <a:pt x="181660" y="13982"/>
                  </a:lnTo>
                  <a:lnTo>
                    <a:pt x="179997" y="16154"/>
                  </a:lnTo>
                  <a:lnTo>
                    <a:pt x="178993" y="16954"/>
                  </a:lnTo>
                  <a:lnTo>
                    <a:pt x="178638" y="17564"/>
                  </a:lnTo>
                  <a:lnTo>
                    <a:pt x="178511" y="18313"/>
                  </a:lnTo>
                  <a:lnTo>
                    <a:pt x="177711" y="19405"/>
                  </a:lnTo>
                  <a:lnTo>
                    <a:pt x="177292" y="19519"/>
                  </a:lnTo>
                  <a:lnTo>
                    <a:pt x="176237" y="19126"/>
                  </a:lnTo>
                  <a:lnTo>
                    <a:pt x="175615" y="19405"/>
                  </a:lnTo>
                  <a:lnTo>
                    <a:pt x="175425" y="20396"/>
                  </a:lnTo>
                  <a:lnTo>
                    <a:pt x="174802" y="20231"/>
                  </a:lnTo>
                  <a:lnTo>
                    <a:pt x="174345" y="20701"/>
                  </a:lnTo>
                  <a:lnTo>
                    <a:pt x="174040" y="22885"/>
                  </a:lnTo>
                  <a:lnTo>
                    <a:pt x="173672" y="24028"/>
                  </a:lnTo>
                  <a:lnTo>
                    <a:pt x="172618" y="23456"/>
                  </a:lnTo>
                  <a:lnTo>
                    <a:pt x="172453" y="24079"/>
                  </a:lnTo>
                  <a:lnTo>
                    <a:pt x="171894" y="24765"/>
                  </a:lnTo>
                  <a:lnTo>
                    <a:pt x="170942" y="25488"/>
                  </a:lnTo>
                  <a:lnTo>
                    <a:pt x="170776" y="27051"/>
                  </a:lnTo>
                  <a:lnTo>
                    <a:pt x="170345" y="28168"/>
                  </a:lnTo>
                  <a:lnTo>
                    <a:pt x="169595" y="28829"/>
                  </a:lnTo>
                  <a:lnTo>
                    <a:pt x="169849" y="29692"/>
                  </a:lnTo>
                  <a:lnTo>
                    <a:pt x="169633" y="30391"/>
                  </a:lnTo>
                  <a:lnTo>
                    <a:pt x="168973" y="30924"/>
                  </a:lnTo>
                  <a:lnTo>
                    <a:pt x="168833" y="31673"/>
                  </a:lnTo>
                  <a:lnTo>
                    <a:pt x="169037" y="31953"/>
                  </a:lnTo>
                  <a:lnTo>
                    <a:pt x="168910" y="32169"/>
                  </a:lnTo>
                  <a:lnTo>
                    <a:pt x="168490" y="32296"/>
                  </a:lnTo>
                  <a:lnTo>
                    <a:pt x="166217" y="31013"/>
                  </a:lnTo>
                  <a:lnTo>
                    <a:pt x="166192" y="31838"/>
                  </a:lnTo>
                  <a:lnTo>
                    <a:pt x="167398" y="32766"/>
                  </a:lnTo>
                  <a:lnTo>
                    <a:pt x="167373" y="33121"/>
                  </a:lnTo>
                  <a:lnTo>
                    <a:pt x="166928" y="33604"/>
                  </a:lnTo>
                  <a:lnTo>
                    <a:pt x="166522" y="33362"/>
                  </a:lnTo>
                  <a:lnTo>
                    <a:pt x="166166" y="33528"/>
                  </a:lnTo>
                  <a:lnTo>
                    <a:pt x="165862" y="34074"/>
                  </a:lnTo>
                  <a:lnTo>
                    <a:pt x="165290" y="34582"/>
                  </a:lnTo>
                  <a:lnTo>
                    <a:pt x="164439" y="34658"/>
                  </a:lnTo>
                  <a:lnTo>
                    <a:pt x="163918" y="36550"/>
                  </a:lnTo>
                  <a:lnTo>
                    <a:pt x="160985" y="38531"/>
                  </a:lnTo>
                  <a:lnTo>
                    <a:pt x="160629" y="38493"/>
                  </a:lnTo>
                  <a:lnTo>
                    <a:pt x="160375" y="39446"/>
                  </a:lnTo>
                  <a:lnTo>
                    <a:pt x="159918" y="40271"/>
                  </a:lnTo>
                  <a:lnTo>
                    <a:pt x="159639" y="41579"/>
                  </a:lnTo>
                  <a:lnTo>
                    <a:pt x="159842" y="41884"/>
                  </a:lnTo>
                  <a:lnTo>
                    <a:pt x="158648" y="44475"/>
                  </a:lnTo>
                  <a:lnTo>
                    <a:pt x="158000" y="44653"/>
                  </a:lnTo>
                  <a:lnTo>
                    <a:pt x="156565" y="45935"/>
                  </a:lnTo>
                  <a:lnTo>
                    <a:pt x="156540" y="46278"/>
                  </a:lnTo>
                  <a:lnTo>
                    <a:pt x="154127" y="45758"/>
                  </a:lnTo>
                  <a:lnTo>
                    <a:pt x="153695" y="45859"/>
                  </a:lnTo>
                  <a:lnTo>
                    <a:pt x="152869" y="47498"/>
                  </a:lnTo>
                  <a:lnTo>
                    <a:pt x="152146" y="47815"/>
                  </a:lnTo>
                  <a:lnTo>
                    <a:pt x="151688" y="48641"/>
                  </a:lnTo>
                  <a:lnTo>
                    <a:pt x="151485" y="49974"/>
                  </a:lnTo>
                  <a:lnTo>
                    <a:pt x="151434" y="52946"/>
                  </a:lnTo>
                  <a:lnTo>
                    <a:pt x="149644" y="54851"/>
                  </a:lnTo>
                  <a:lnTo>
                    <a:pt x="148971" y="56375"/>
                  </a:lnTo>
                  <a:lnTo>
                    <a:pt x="149415" y="57543"/>
                  </a:lnTo>
                  <a:lnTo>
                    <a:pt x="149034" y="57873"/>
                  </a:lnTo>
                  <a:lnTo>
                    <a:pt x="148958" y="58178"/>
                  </a:lnTo>
                  <a:lnTo>
                    <a:pt x="149148" y="58470"/>
                  </a:lnTo>
                  <a:lnTo>
                    <a:pt x="149313" y="59664"/>
                  </a:lnTo>
                  <a:lnTo>
                    <a:pt x="148374" y="59385"/>
                  </a:lnTo>
                  <a:lnTo>
                    <a:pt x="147955" y="58521"/>
                  </a:lnTo>
                  <a:lnTo>
                    <a:pt x="147091" y="58597"/>
                  </a:lnTo>
                  <a:lnTo>
                    <a:pt x="145516" y="59156"/>
                  </a:lnTo>
                  <a:lnTo>
                    <a:pt x="145821" y="60223"/>
                  </a:lnTo>
                  <a:lnTo>
                    <a:pt x="145643" y="61036"/>
                  </a:lnTo>
                  <a:lnTo>
                    <a:pt x="144538" y="61874"/>
                  </a:lnTo>
                  <a:lnTo>
                    <a:pt x="144183" y="62484"/>
                  </a:lnTo>
                  <a:lnTo>
                    <a:pt x="143967" y="64820"/>
                  </a:lnTo>
                  <a:lnTo>
                    <a:pt x="142849" y="64185"/>
                  </a:lnTo>
                  <a:lnTo>
                    <a:pt x="142074" y="64135"/>
                  </a:lnTo>
                  <a:lnTo>
                    <a:pt x="140055" y="66433"/>
                  </a:lnTo>
                  <a:lnTo>
                    <a:pt x="140589" y="67106"/>
                  </a:lnTo>
                  <a:lnTo>
                    <a:pt x="140728" y="67818"/>
                  </a:lnTo>
                  <a:lnTo>
                    <a:pt x="140487" y="68580"/>
                  </a:lnTo>
                  <a:lnTo>
                    <a:pt x="139128" y="70180"/>
                  </a:lnTo>
                  <a:lnTo>
                    <a:pt x="138963" y="70637"/>
                  </a:lnTo>
                  <a:lnTo>
                    <a:pt x="139090" y="71069"/>
                  </a:lnTo>
                  <a:lnTo>
                    <a:pt x="137718" y="71577"/>
                  </a:lnTo>
                  <a:lnTo>
                    <a:pt x="137033" y="72453"/>
                  </a:lnTo>
                  <a:lnTo>
                    <a:pt x="137058" y="73748"/>
                  </a:lnTo>
                  <a:lnTo>
                    <a:pt x="134734" y="74612"/>
                  </a:lnTo>
                  <a:lnTo>
                    <a:pt x="133172" y="76098"/>
                  </a:lnTo>
                  <a:lnTo>
                    <a:pt x="132372" y="78181"/>
                  </a:lnTo>
                  <a:lnTo>
                    <a:pt x="131267" y="79197"/>
                  </a:lnTo>
                  <a:lnTo>
                    <a:pt x="129946" y="80098"/>
                  </a:lnTo>
                  <a:lnTo>
                    <a:pt x="128955" y="81178"/>
                  </a:lnTo>
                  <a:lnTo>
                    <a:pt x="129057" y="82143"/>
                  </a:lnTo>
                  <a:lnTo>
                    <a:pt x="130238" y="82981"/>
                  </a:lnTo>
                  <a:lnTo>
                    <a:pt x="128587" y="83959"/>
                  </a:lnTo>
                  <a:lnTo>
                    <a:pt x="128130" y="84785"/>
                  </a:lnTo>
                  <a:lnTo>
                    <a:pt x="127012" y="85801"/>
                  </a:lnTo>
                  <a:lnTo>
                    <a:pt x="125742" y="86448"/>
                  </a:lnTo>
                  <a:lnTo>
                    <a:pt x="125488" y="86855"/>
                  </a:lnTo>
                  <a:lnTo>
                    <a:pt x="125552" y="87426"/>
                  </a:lnTo>
                  <a:lnTo>
                    <a:pt x="124879" y="88315"/>
                  </a:lnTo>
                  <a:lnTo>
                    <a:pt x="124879" y="88963"/>
                  </a:lnTo>
                  <a:lnTo>
                    <a:pt x="125564" y="89357"/>
                  </a:lnTo>
                  <a:lnTo>
                    <a:pt x="124282" y="89712"/>
                  </a:lnTo>
                  <a:lnTo>
                    <a:pt x="123672" y="90106"/>
                  </a:lnTo>
                  <a:lnTo>
                    <a:pt x="123812" y="90538"/>
                  </a:lnTo>
                  <a:lnTo>
                    <a:pt x="122669" y="90627"/>
                  </a:lnTo>
                  <a:lnTo>
                    <a:pt x="122161" y="91071"/>
                  </a:lnTo>
                  <a:lnTo>
                    <a:pt x="122288" y="92773"/>
                  </a:lnTo>
                  <a:lnTo>
                    <a:pt x="122758" y="93218"/>
                  </a:lnTo>
                  <a:lnTo>
                    <a:pt x="123685" y="93192"/>
                  </a:lnTo>
                  <a:lnTo>
                    <a:pt x="125425" y="101244"/>
                  </a:lnTo>
                  <a:lnTo>
                    <a:pt x="127508" y="102057"/>
                  </a:lnTo>
                  <a:lnTo>
                    <a:pt x="128993" y="102336"/>
                  </a:lnTo>
                  <a:lnTo>
                    <a:pt x="129832" y="102108"/>
                  </a:lnTo>
                  <a:lnTo>
                    <a:pt x="129438" y="103784"/>
                  </a:lnTo>
                  <a:lnTo>
                    <a:pt x="129451" y="105067"/>
                  </a:lnTo>
                  <a:lnTo>
                    <a:pt x="130200" y="105841"/>
                  </a:lnTo>
                  <a:lnTo>
                    <a:pt x="132740" y="106159"/>
                  </a:lnTo>
                  <a:lnTo>
                    <a:pt x="133718" y="105714"/>
                  </a:lnTo>
                  <a:lnTo>
                    <a:pt x="134607" y="104762"/>
                  </a:lnTo>
                  <a:lnTo>
                    <a:pt x="136740" y="105981"/>
                  </a:lnTo>
                  <a:lnTo>
                    <a:pt x="137312" y="105943"/>
                  </a:lnTo>
                  <a:lnTo>
                    <a:pt x="137769" y="105460"/>
                  </a:lnTo>
                  <a:lnTo>
                    <a:pt x="137706" y="104597"/>
                  </a:lnTo>
                  <a:lnTo>
                    <a:pt x="138277" y="103568"/>
                  </a:lnTo>
                  <a:lnTo>
                    <a:pt x="138722" y="103441"/>
                  </a:lnTo>
                  <a:lnTo>
                    <a:pt x="138671" y="102692"/>
                  </a:lnTo>
                  <a:lnTo>
                    <a:pt x="138188" y="101307"/>
                  </a:lnTo>
                  <a:lnTo>
                    <a:pt x="139242" y="101371"/>
                  </a:lnTo>
                  <a:lnTo>
                    <a:pt x="139103" y="99669"/>
                  </a:lnTo>
                  <a:lnTo>
                    <a:pt x="139661" y="99974"/>
                  </a:lnTo>
                  <a:lnTo>
                    <a:pt x="140258" y="99872"/>
                  </a:lnTo>
                  <a:lnTo>
                    <a:pt x="141605" y="98615"/>
                  </a:lnTo>
                  <a:lnTo>
                    <a:pt x="142481" y="98031"/>
                  </a:lnTo>
                  <a:lnTo>
                    <a:pt x="142367" y="97599"/>
                  </a:lnTo>
                  <a:lnTo>
                    <a:pt x="142557" y="97243"/>
                  </a:lnTo>
                  <a:lnTo>
                    <a:pt x="143611" y="96481"/>
                  </a:lnTo>
                  <a:lnTo>
                    <a:pt x="145021" y="94005"/>
                  </a:lnTo>
                  <a:lnTo>
                    <a:pt x="145453" y="93522"/>
                  </a:lnTo>
                  <a:lnTo>
                    <a:pt x="145491" y="92824"/>
                  </a:lnTo>
                  <a:lnTo>
                    <a:pt x="145110" y="91884"/>
                  </a:lnTo>
                  <a:lnTo>
                    <a:pt x="146189" y="91579"/>
                  </a:lnTo>
                  <a:lnTo>
                    <a:pt x="147078" y="90805"/>
                  </a:lnTo>
                  <a:lnTo>
                    <a:pt x="148818" y="87706"/>
                  </a:lnTo>
                  <a:lnTo>
                    <a:pt x="149339" y="85813"/>
                  </a:lnTo>
                  <a:lnTo>
                    <a:pt x="150152" y="86804"/>
                  </a:lnTo>
                  <a:lnTo>
                    <a:pt x="151269" y="85255"/>
                  </a:lnTo>
                  <a:lnTo>
                    <a:pt x="151231" y="83883"/>
                  </a:lnTo>
                  <a:lnTo>
                    <a:pt x="152222" y="82435"/>
                  </a:lnTo>
                  <a:lnTo>
                    <a:pt x="153098" y="81838"/>
                  </a:lnTo>
                  <a:lnTo>
                    <a:pt x="153873" y="82080"/>
                  </a:lnTo>
                  <a:lnTo>
                    <a:pt x="153695" y="81445"/>
                  </a:lnTo>
                  <a:lnTo>
                    <a:pt x="153123" y="80492"/>
                  </a:lnTo>
                  <a:lnTo>
                    <a:pt x="153123" y="80035"/>
                  </a:lnTo>
                  <a:lnTo>
                    <a:pt x="154355" y="80733"/>
                  </a:lnTo>
                  <a:lnTo>
                    <a:pt x="154343" y="79832"/>
                  </a:lnTo>
                  <a:lnTo>
                    <a:pt x="154762" y="79235"/>
                  </a:lnTo>
                  <a:lnTo>
                    <a:pt x="155613" y="78994"/>
                  </a:lnTo>
                  <a:lnTo>
                    <a:pt x="156502" y="75946"/>
                  </a:lnTo>
                  <a:lnTo>
                    <a:pt x="157137" y="76123"/>
                  </a:lnTo>
                  <a:lnTo>
                    <a:pt x="157645" y="75869"/>
                  </a:lnTo>
                  <a:lnTo>
                    <a:pt x="158254" y="74764"/>
                  </a:lnTo>
                  <a:lnTo>
                    <a:pt x="158229" y="73367"/>
                  </a:lnTo>
                  <a:lnTo>
                    <a:pt x="156794" y="74472"/>
                  </a:lnTo>
                  <a:lnTo>
                    <a:pt x="157073" y="72999"/>
                  </a:lnTo>
                  <a:lnTo>
                    <a:pt x="157543" y="72351"/>
                  </a:lnTo>
                  <a:lnTo>
                    <a:pt x="159105" y="72783"/>
                  </a:lnTo>
                  <a:lnTo>
                    <a:pt x="160286" y="72618"/>
                  </a:lnTo>
                  <a:lnTo>
                    <a:pt x="160997" y="70840"/>
                  </a:lnTo>
                  <a:lnTo>
                    <a:pt x="161518" y="68961"/>
                  </a:lnTo>
                  <a:lnTo>
                    <a:pt x="161810" y="69392"/>
                  </a:lnTo>
                  <a:lnTo>
                    <a:pt x="161747" y="69176"/>
                  </a:lnTo>
                  <a:lnTo>
                    <a:pt x="162052" y="68453"/>
                  </a:lnTo>
                  <a:lnTo>
                    <a:pt x="163042" y="68173"/>
                  </a:lnTo>
                  <a:lnTo>
                    <a:pt x="163537" y="68262"/>
                  </a:lnTo>
                  <a:lnTo>
                    <a:pt x="163957" y="68148"/>
                  </a:lnTo>
                  <a:lnTo>
                    <a:pt x="165569" y="66598"/>
                  </a:lnTo>
                  <a:lnTo>
                    <a:pt x="166408" y="65443"/>
                  </a:lnTo>
                  <a:lnTo>
                    <a:pt x="167132" y="64935"/>
                  </a:lnTo>
                  <a:lnTo>
                    <a:pt x="167767" y="65100"/>
                  </a:lnTo>
                  <a:lnTo>
                    <a:pt x="169138" y="65049"/>
                  </a:lnTo>
                  <a:lnTo>
                    <a:pt x="168275" y="63220"/>
                  </a:lnTo>
                  <a:lnTo>
                    <a:pt x="167919" y="61925"/>
                  </a:lnTo>
                  <a:lnTo>
                    <a:pt x="167779" y="61849"/>
                  </a:lnTo>
                  <a:lnTo>
                    <a:pt x="168097" y="61112"/>
                  </a:lnTo>
                  <a:lnTo>
                    <a:pt x="167957" y="60858"/>
                  </a:lnTo>
                  <a:lnTo>
                    <a:pt x="168440" y="60020"/>
                  </a:lnTo>
                  <a:lnTo>
                    <a:pt x="169087" y="59321"/>
                  </a:lnTo>
                  <a:lnTo>
                    <a:pt x="169913" y="57873"/>
                  </a:lnTo>
                  <a:lnTo>
                    <a:pt x="170141" y="56197"/>
                  </a:lnTo>
                  <a:lnTo>
                    <a:pt x="171119" y="55105"/>
                  </a:lnTo>
                  <a:lnTo>
                    <a:pt x="172847" y="54610"/>
                  </a:lnTo>
                  <a:lnTo>
                    <a:pt x="173621" y="53695"/>
                  </a:lnTo>
                  <a:lnTo>
                    <a:pt x="173558" y="52209"/>
                  </a:lnTo>
                  <a:lnTo>
                    <a:pt x="174663" y="50558"/>
                  </a:lnTo>
                  <a:lnTo>
                    <a:pt x="176936" y="48755"/>
                  </a:lnTo>
                  <a:lnTo>
                    <a:pt x="177114" y="48107"/>
                  </a:lnTo>
                  <a:lnTo>
                    <a:pt x="177711" y="47726"/>
                  </a:lnTo>
                  <a:lnTo>
                    <a:pt x="178701" y="47561"/>
                  </a:lnTo>
                  <a:lnTo>
                    <a:pt x="178752" y="46494"/>
                  </a:lnTo>
                  <a:lnTo>
                    <a:pt x="179209" y="45681"/>
                  </a:lnTo>
                  <a:lnTo>
                    <a:pt x="180086" y="45072"/>
                  </a:lnTo>
                  <a:lnTo>
                    <a:pt x="178854" y="44373"/>
                  </a:lnTo>
                  <a:lnTo>
                    <a:pt x="178676" y="43726"/>
                  </a:lnTo>
                  <a:lnTo>
                    <a:pt x="179552" y="43141"/>
                  </a:lnTo>
                  <a:lnTo>
                    <a:pt x="180962" y="42557"/>
                  </a:lnTo>
                  <a:lnTo>
                    <a:pt x="182473" y="42316"/>
                  </a:lnTo>
                  <a:lnTo>
                    <a:pt x="182143" y="41592"/>
                  </a:lnTo>
                  <a:lnTo>
                    <a:pt x="182511" y="40805"/>
                  </a:lnTo>
                  <a:lnTo>
                    <a:pt x="184645" y="38900"/>
                  </a:lnTo>
                  <a:lnTo>
                    <a:pt x="185051" y="37884"/>
                  </a:lnTo>
                  <a:lnTo>
                    <a:pt x="184924" y="37439"/>
                  </a:lnTo>
                  <a:lnTo>
                    <a:pt x="185699" y="37338"/>
                  </a:lnTo>
                  <a:lnTo>
                    <a:pt x="186182" y="36969"/>
                  </a:lnTo>
                  <a:lnTo>
                    <a:pt x="186359" y="36334"/>
                  </a:lnTo>
                  <a:lnTo>
                    <a:pt x="185254" y="34912"/>
                  </a:lnTo>
                  <a:lnTo>
                    <a:pt x="185915" y="34721"/>
                  </a:lnTo>
                  <a:lnTo>
                    <a:pt x="187909" y="35026"/>
                  </a:lnTo>
                  <a:lnTo>
                    <a:pt x="187629" y="33591"/>
                  </a:lnTo>
                  <a:lnTo>
                    <a:pt x="187921" y="32588"/>
                  </a:lnTo>
                  <a:lnTo>
                    <a:pt x="191528" y="30530"/>
                  </a:lnTo>
                  <a:lnTo>
                    <a:pt x="192112" y="29476"/>
                  </a:lnTo>
                  <a:lnTo>
                    <a:pt x="192900" y="28587"/>
                  </a:lnTo>
                  <a:lnTo>
                    <a:pt x="193370" y="27749"/>
                  </a:lnTo>
                  <a:lnTo>
                    <a:pt x="193459" y="27063"/>
                  </a:lnTo>
                  <a:lnTo>
                    <a:pt x="193205" y="26555"/>
                  </a:lnTo>
                  <a:lnTo>
                    <a:pt x="191706" y="26631"/>
                  </a:lnTo>
                  <a:lnTo>
                    <a:pt x="190982" y="26314"/>
                  </a:lnTo>
                  <a:lnTo>
                    <a:pt x="191033" y="25603"/>
                  </a:lnTo>
                  <a:lnTo>
                    <a:pt x="191477" y="24777"/>
                  </a:lnTo>
                  <a:lnTo>
                    <a:pt x="192252" y="24409"/>
                  </a:lnTo>
                  <a:lnTo>
                    <a:pt x="192849" y="25908"/>
                  </a:lnTo>
                  <a:lnTo>
                    <a:pt x="193154" y="26174"/>
                  </a:lnTo>
                  <a:lnTo>
                    <a:pt x="193649" y="26263"/>
                  </a:lnTo>
                  <a:lnTo>
                    <a:pt x="194144" y="24904"/>
                  </a:lnTo>
                  <a:lnTo>
                    <a:pt x="195656" y="24117"/>
                  </a:lnTo>
                  <a:lnTo>
                    <a:pt x="195630" y="24384"/>
                  </a:lnTo>
                  <a:lnTo>
                    <a:pt x="196824" y="24511"/>
                  </a:lnTo>
                  <a:lnTo>
                    <a:pt x="197396" y="24739"/>
                  </a:lnTo>
                  <a:lnTo>
                    <a:pt x="197954" y="27330"/>
                  </a:lnTo>
                  <a:lnTo>
                    <a:pt x="198564" y="26568"/>
                  </a:lnTo>
                  <a:lnTo>
                    <a:pt x="199275" y="26238"/>
                  </a:lnTo>
                  <a:lnTo>
                    <a:pt x="200113" y="26365"/>
                  </a:lnTo>
                  <a:lnTo>
                    <a:pt x="199390" y="27038"/>
                  </a:lnTo>
                  <a:lnTo>
                    <a:pt x="199351" y="27571"/>
                  </a:lnTo>
                  <a:lnTo>
                    <a:pt x="200050" y="27940"/>
                  </a:lnTo>
                  <a:lnTo>
                    <a:pt x="201955" y="28460"/>
                  </a:lnTo>
                  <a:lnTo>
                    <a:pt x="202399" y="29260"/>
                  </a:lnTo>
                  <a:lnTo>
                    <a:pt x="203454" y="30137"/>
                  </a:lnTo>
                  <a:lnTo>
                    <a:pt x="206781" y="31991"/>
                  </a:lnTo>
                  <a:lnTo>
                    <a:pt x="206908" y="32435"/>
                  </a:lnTo>
                  <a:lnTo>
                    <a:pt x="206717" y="33058"/>
                  </a:lnTo>
                  <a:lnTo>
                    <a:pt x="207429" y="33096"/>
                  </a:lnTo>
                  <a:lnTo>
                    <a:pt x="207759" y="33464"/>
                  </a:lnTo>
                  <a:lnTo>
                    <a:pt x="207733" y="34175"/>
                  </a:lnTo>
                  <a:lnTo>
                    <a:pt x="208610" y="33578"/>
                  </a:lnTo>
                  <a:lnTo>
                    <a:pt x="209461" y="33502"/>
                  </a:lnTo>
                  <a:lnTo>
                    <a:pt x="208737" y="33832"/>
                  </a:lnTo>
                  <a:lnTo>
                    <a:pt x="208584" y="34569"/>
                  </a:lnTo>
                  <a:lnTo>
                    <a:pt x="209486" y="36525"/>
                  </a:lnTo>
                  <a:lnTo>
                    <a:pt x="209969" y="36982"/>
                  </a:lnTo>
                  <a:lnTo>
                    <a:pt x="213614" y="37757"/>
                  </a:lnTo>
                  <a:lnTo>
                    <a:pt x="213931" y="38823"/>
                  </a:lnTo>
                  <a:lnTo>
                    <a:pt x="214426" y="39382"/>
                  </a:lnTo>
                  <a:lnTo>
                    <a:pt x="215138" y="39408"/>
                  </a:lnTo>
                  <a:lnTo>
                    <a:pt x="216141" y="39712"/>
                  </a:lnTo>
                  <a:lnTo>
                    <a:pt x="216458" y="40436"/>
                  </a:lnTo>
                  <a:lnTo>
                    <a:pt x="217322" y="40182"/>
                  </a:lnTo>
                  <a:lnTo>
                    <a:pt x="217614" y="40805"/>
                  </a:lnTo>
                  <a:lnTo>
                    <a:pt x="217144" y="41643"/>
                  </a:lnTo>
                  <a:lnTo>
                    <a:pt x="217233" y="42481"/>
                  </a:lnTo>
                  <a:lnTo>
                    <a:pt x="218313" y="42011"/>
                  </a:lnTo>
                  <a:lnTo>
                    <a:pt x="218008" y="43497"/>
                  </a:lnTo>
                  <a:lnTo>
                    <a:pt x="218922" y="43815"/>
                  </a:lnTo>
                  <a:lnTo>
                    <a:pt x="219684" y="43878"/>
                  </a:lnTo>
                  <a:lnTo>
                    <a:pt x="220345" y="43688"/>
                  </a:lnTo>
                  <a:lnTo>
                    <a:pt x="219951" y="44754"/>
                  </a:lnTo>
                  <a:lnTo>
                    <a:pt x="220027" y="45415"/>
                  </a:lnTo>
                  <a:lnTo>
                    <a:pt x="220573" y="45732"/>
                  </a:lnTo>
                  <a:lnTo>
                    <a:pt x="221310" y="45872"/>
                  </a:lnTo>
                  <a:lnTo>
                    <a:pt x="221932" y="46240"/>
                  </a:lnTo>
                  <a:lnTo>
                    <a:pt x="222973" y="48082"/>
                  </a:lnTo>
                  <a:lnTo>
                    <a:pt x="223977" y="47917"/>
                  </a:lnTo>
                  <a:lnTo>
                    <a:pt x="225577" y="48628"/>
                  </a:lnTo>
                  <a:lnTo>
                    <a:pt x="225945" y="49390"/>
                  </a:lnTo>
                  <a:lnTo>
                    <a:pt x="225564" y="50431"/>
                  </a:lnTo>
                  <a:lnTo>
                    <a:pt x="226326" y="51155"/>
                  </a:lnTo>
                  <a:lnTo>
                    <a:pt x="228942" y="52171"/>
                  </a:lnTo>
                  <a:lnTo>
                    <a:pt x="229895" y="52870"/>
                  </a:lnTo>
                  <a:lnTo>
                    <a:pt x="229666" y="53289"/>
                  </a:lnTo>
                  <a:lnTo>
                    <a:pt x="229654" y="53822"/>
                  </a:lnTo>
                  <a:lnTo>
                    <a:pt x="230200" y="54114"/>
                  </a:lnTo>
                  <a:lnTo>
                    <a:pt x="231127" y="54114"/>
                  </a:lnTo>
                  <a:lnTo>
                    <a:pt x="232422" y="53733"/>
                  </a:lnTo>
                  <a:lnTo>
                    <a:pt x="232321" y="54229"/>
                  </a:lnTo>
                  <a:lnTo>
                    <a:pt x="232549" y="54813"/>
                  </a:lnTo>
                  <a:lnTo>
                    <a:pt x="233070" y="55473"/>
                  </a:lnTo>
                  <a:lnTo>
                    <a:pt x="232625" y="56299"/>
                  </a:lnTo>
                  <a:lnTo>
                    <a:pt x="232854" y="57162"/>
                  </a:lnTo>
                  <a:lnTo>
                    <a:pt x="233807" y="58051"/>
                  </a:lnTo>
                  <a:lnTo>
                    <a:pt x="235623" y="57708"/>
                  </a:lnTo>
                  <a:lnTo>
                    <a:pt x="236143" y="57467"/>
                  </a:lnTo>
                  <a:lnTo>
                    <a:pt x="236321" y="56946"/>
                  </a:lnTo>
                  <a:lnTo>
                    <a:pt x="236220" y="56159"/>
                  </a:lnTo>
                  <a:lnTo>
                    <a:pt x="237070" y="56629"/>
                  </a:lnTo>
                  <a:lnTo>
                    <a:pt x="237058" y="59067"/>
                  </a:lnTo>
                  <a:lnTo>
                    <a:pt x="237515" y="60147"/>
                  </a:lnTo>
                  <a:lnTo>
                    <a:pt x="237794" y="62115"/>
                  </a:lnTo>
                  <a:lnTo>
                    <a:pt x="238163" y="62585"/>
                  </a:lnTo>
                  <a:lnTo>
                    <a:pt x="238798" y="62763"/>
                  </a:lnTo>
                  <a:lnTo>
                    <a:pt x="239420" y="62572"/>
                  </a:lnTo>
                  <a:lnTo>
                    <a:pt x="239636" y="62230"/>
                  </a:lnTo>
                  <a:lnTo>
                    <a:pt x="239242" y="61302"/>
                  </a:lnTo>
                  <a:lnTo>
                    <a:pt x="238366" y="60617"/>
                  </a:lnTo>
                  <a:lnTo>
                    <a:pt x="241160" y="60286"/>
                  </a:lnTo>
                  <a:lnTo>
                    <a:pt x="241617" y="60452"/>
                  </a:lnTo>
                  <a:lnTo>
                    <a:pt x="241744" y="60883"/>
                  </a:lnTo>
                  <a:lnTo>
                    <a:pt x="240715" y="61760"/>
                  </a:lnTo>
                  <a:lnTo>
                    <a:pt x="240080" y="62572"/>
                  </a:lnTo>
                  <a:lnTo>
                    <a:pt x="239826" y="63347"/>
                  </a:lnTo>
                  <a:lnTo>
                    <a:pt x="240614" y="63246"/>
                  </a:lnTo>
                  <a:lnTo>
                    <a:pt x="241223" y="63411"/>
                  </a:lnTo>
                  <a:lnTo>
                    <a:pt x="241909" y="63982"/>
                  </a:lnTo>
                  <a:lnTo>
                    <a:pt x="239674" y="66522"/>
                  </a:lnTo>
                  <a:lnTo>
                    <a:pt x="238302" y="68491"/>
                  </a:lnTo>
                  <a:lnTo>
                    <a:pt x="234950" y="71691"/>
                  </a:lnTo>
                  <a:lnTo>
                    <a:pt x="234061" y="73088"/>
                  </a:lnTo>
                  <a:lnTo>
                    <a:pt x="233883" y="74434"/>
                  </a:lnTo>
                  <a:lnTo>
                    <a:pt x="232727" y="74523"/>
                  </a:lnTo>
                  <a:lnTo>
                    <a:pt x="231241" y="76047"/>
                  </a:lnTo>
                  <a:lnTo>
                    <a:pt x="229400" y="79006"/>
                  </a:lnTo>
                  <a:lnTo>
                    <a:pt x="229031" y="79349"/>
                  </a:lnTo>
                  <a:lnTo>
                    <a:pt x="225158" y="85610"/>
                  </a:lnTo>
                  <a:lnTo>
                    <a:pt x="225386" y="86474"/>
                  </a:lnTo>
                  <a:lnTo>
                    <a:pt x="224942" y="87401"/>
                  </a:lnTo>
                  <a:lnTo>
                    <a:pt x="224751" y="89192"/>
                  </a:lnTo>
                  <a:lnTo>
                    <a:pt x="223850" y="88874"/>
                  </a:lnTo>
                  <a:lnTo>
                    <a:pt x="223164" y="88963"/>
                  </a:lnTo>
                  <a:lnTo>
                    <a:pt x="222275" y="89903"/>
                  </a:lnTo>
                  <a:lnTo>
                    <a:pt x="222288" y="90538"/>
                  </a:lnTo>
                  <a:lnTo>
                    <a:pt x="222745" y="91338"/>
                  </a:lnTo>
                  <a:lnTo>
                    <a:pt x="220484" y="91973"/>
                  </a:lnTo>
                  <a:lnTo>
                    <a:pt x="219354" y="94145"/>
                  </a:lnTo>
                  <a:lnTo>
                    <a:pt x="219583" y="95377"/>
                  </a:lnTo>
                  <a:lnTo>
                    <a:pt x="219329" y="96139"/>
                  </a:lnTo>
                  <a:lnTo>
                    <a:pt x="218668" y="96672"/>
                  </a:lnTo>
                  <a:lnTo>
                    <a:pt x="217373" y="97028"/>
                  </a:lnTo>
                  <a:lnTo>
                    <a:pt x="216103" y="96875"/>
                  </a:lnTo>
                  <a:lnTo>
                    <a:pt x="217322" y="98094"/>
                  </a:lnTo>
                  <a:lnTo>
                    <a:pt x="217347" y="99034"/>
                  </a:lnTo>
                  <a:lnTo>
                    <a:pt x="217017" y="99923"/>
                  </a:lnTo>
                  <a:lnTo>
                    <a:pt x="215646" y="102057"/>
                  </a:lnTo>
                  <a:lnTo>
                    <a:pt x="214845" y="102971"/>
                  </a:lnTo>
                  <a:lnTo>
                    <a:pt x="214388" y="103809"/>
                  </a:lnTo>
                  <a:lnTo>
                    <a:pt x="213779" y="103924"/>
                  </a:lnTo>
                  <a:lnTo>
                    <a:pt x="212521" y="102755"/>
                  </a:lnTo>
                  <a:lnTo>
                    <a:pt x="212090" y="103047"/>
                  </a:lnTo>
                  <a:lnTo>
                    <a:pt x="212407" y="103771"/>
                  </a:lnTo>
                  <a:lnTo>
                    <a:pt x="212521" y="104571"/>
                  </a:lnTo>
                  <a:lnTo>
                    <a:pt x="212217" y="106387"/>
                  </a:lnTo>
                  <a:lnTo>
                    <a:pt x="211632" y="107251"/>
                  </a:lnTo>
                  <a:lnTo>
                    <a:pt x="210680" y="107988"/>
                  </a:lnTo>
                  <a:lnTo>
                    <a:pt x="207391" y="112864"/>
                  </a:lnTo>
                  <a:lnTo>
                    <a:pt x="204838" y="117411"/>
                  </a:lnTo>
                  <a:lnTo>
                    <a:pt x="201663" y="122440"/>
                  </a:lnTo>
                  <a:lnTo>
                    <a:pt x="197700" y="128206"/>
                  </a:lnTo>
                  <a:lnTo>
                    <a:pt x="195783" y="129667"/>
                  </a:lnTo>
                  <a:lnTo>
                    <a:pt x="194030" y="132143"/>
                  </a:lnTo>
                  <a:lnTo>
                    <a:pt x="192468" y="135610"/>
                  </a:lnTo>
                  <a:lnTo>
                    <a:pt x="191592" y="135851"/>
                  </a:lnTo>
                  <a:lnTo>
                    <a:pt x="190919" y="136385"/>
                  </a:lnTo>
                  <a:lnTo>
                    <a:pt x="187909" y="141782"/>
                  </a:lnTo>
                  <a:lnTo>
                    <a:pt x="188302" y="142341"/>
                  </a:lnTo>
                  <a:lnTo>
                    <a:pt x="188175" y="142900"/>
                  </a:lnTo>
                  <a:lnTo>
                    <a:pt x="186169" y="144856"/>
                  </a:lnTo>
                  <a:lnTo>
                    <a:pt x="187223" y="145910"/>
                  </a:lnTo>
                  <a:lnTo>
                    <a:pt x="186309" y="147840"/>
                  </a:lnTo>
                  <a:lnTo>
                    <a:pt x="186385" y="149339"/>
                  </a:lnTo>
                  <a:lnTo>
                    <a:pt x="188290" y="151777"/>
                  </a:lnTo>
                  <a:lnTo>
                    <a:pt x="189407" y="152031"/>
                  </a:lnTo>
                  <a:lnTo>
                    <a:pt x="190334" y="152666"/>
                  </a:lnTo>
                  <a:lnTo>
                    <a:pt x="191058" y="153606"/>
                  </a:lnTo>
                  <a:lnTo>
                    <a:pt x="193725" y="154381"/>
                  </a:lnTo>
                  <a:lnTo>
                    <a:pt x="194805" y="155181"/>
                  </a:lnTo>
                  <a:lnTo>
                    <a:pt x="195605" y="155054"/>
                  </a:lnTo>
                  <a:lnTo>
                    <a:pt x="196659" y="155575"/>
                  </a:lnTo>
                  <a:lnTo>
                    <a:pt x="198742" y="157378"/>
                  </a:lnTo>
                  <a:lnTo>
                    <a:pt x="200266" y="158229"/>
                  </a:lnTo>
                  <a:lnTo>
                    <a:pt x="200774" y="158153"/>
                  </a:lnTo>
                  <a:lnTo>
                    <a:pt x="201079" y="157594"/>
                  </a:lnTo>
                  <a:lnTo>
                    <a:pt x="203415" y="157810"/>
                  </a:lnTo>
                  <a:lnTo>
                    <a:pt x="203746" y="155282"/>
                  </a:lnTo>
                  <a:lnTo>
                    <a:pt x="203441" y="154203"/>
                  </a:lnTo>
                  <a:lnTo>
                    <a:pt x="203568" y="153466"/>
                  </a:lnTo>
                  <a:lnTo>
                    <a:pt x="204165" y="153060"/>
                  </a:lnTo>
                  <a:lnTo>
                    <a:pt x="205638" y="151257"/>
                  </a:lnTo>
                  <a:lnTo>
                    <a:pt x="207175" y="147218"/>
                  </a:lnTo>
                  <a:lnTo>
                    <a:pt x="208483" y="147320"/>
                  </a:lnTo>
                  <a:lnTo>
                    <a:pt x="207810" y="146113"/>
                  </a:lnTo>
                  <a:lnTo>
                    <a:pt x="207086" y="145453"/>
                  </a:lnTo>
                  <a:lnTo>
                    <a:pt x="206057" y="144043"/>
                  </a:lnTo>
                  <a:lnTo>
                    <a:pt x="206019" y="143484"/>
                  </a:lnTo>
                  <a:lnTo>
                    <a:pt x="207848" y="142621"/>
                  </a:lnTo>
                  <a:lnTo>
                    <a:pt x="208280" y="144767"/>
                  </a:lnTo>
                  <a:lnTo>
                    <a:pt x="210350" y="144005"/>
                  </a:lnTo>
                  <a:lnTo>
                    <a:pt x="212407" y="140817"/>
                  </a:lnTo>
                  <a:lnTo>
                    <a:pt x="212928" y="138912"/>
                  </a:lnTo>
                  <a:lnTo>
                    <a:pt x="213779" y="138684"/>
                  </a:lnTo>
                  <a:lnTo>
                    <a:pt x="214439" y="138137"/>
                  </a:lnTo>
                  <a:lnTo>
                    <a:pt x="215226" y="136766"/>
                  </a:lnTo>
                  <a:lnTo>
                    <a:pt x="215328" y="135102"/>
                  </a:lnTo>
                  <a:lnTo>
                    <a:pt x="217258" y="134912"/>
                  </a:lnTo>
                  <a:lnTo>
                    <a:pt x="217970" y="133946"/>
                  </a:lnTo>
                  <a:lnTo>
                    <a:pt x="217487" y="132219"/>
                  </a:lnTo>
                  <a:lnTo>
                    <a:pt x="219062" y="130759"/>
                  </a:lnTo>
                  <a:lnTo>
                    <a:pt x="219951" y="128981"/>
                  </a:lnTo>
                  <a:lnTo>
                    <a:pt x="220192" y="126949"/>
                  </a:lnTo>
                  <a:lnTo>
                    <a:pt x="220878" y="127330"/>
                  </a:lnTo>
                  <a:lnTo>
                    <a:pt x="221538" y="126961"/>
                  </a:lnTo>
                  <a:lnTo>
                    <a:pt x="222694" y="124891"/>
                  </a:lnTo>
                  <a:lnTo>
                    <a:pt x="222846" y="123977"/>
                  </a:lnTo>
                  <a:lnTo>
                    <a:pt x="222605" y="123113"/>
                  </a:lnTo>
                  <a:lnTo>
                    <a:pt x="223266" y="122948"/>
                  </a:lnTo>
                  <a:lnTo>
                    <a:pt x="223481" y="122072"/>
                  </a:lnTo>
                  <a:lnTo>
                    <a:pt x="223266" y="120484"/>
                  </a:lnTo>
                  <a:lnTo>
                    <a:pt x="225132" y="120091"/>
                  </a:lnTo>
                  <a:lnTo>
                    <a:pt x="226148" y="119557"/>
                  </a:lnTo>
                  <a:lnTo>
                    <a:pt x="226314" y="118948"/>
                  </a:lnTo>
                  <a:lnTo>
                    <a:pt x="224396" y="118960"/>
                  </a:lnTo>
                  <a:lnTo>
                    <a:pt x="223774" y="118783"/>
                  </a:lnTo>
                  <a:lnTo>
                    <a:pt x="223418" y="118300"/>
                  </a:lnTo>
                  <a:lnTo>
                    <a:pt x="223304" y="117525"/>
                  </a:lnTo>
                  <a:lnTo>
                    <a:pt x="224155" y="117627"/>
                  </a:lnTo>
                  <a:lnTo>
                    <a:pt x="224485" y="117182"/>
                  </a:lnTo>
                  <a:lnTo>
                    <a:pt x="224332" y="116179"/>
                  </a:lnTo>
                  <a:lnTo>
                    <a:pt x="224967" y="116014"/>
                  </a:lnTo>
                  <a:lnTo>
                    <a:pt x="225742" y="116522"/>
                  </a:lnTo>
                  <a:lnTo>
                    <a:pt x="226682" y="117792"/>
                  </a:lnTo>
                  <a:lnTo>
                    <a:pt x="227888" y="116636"/>
                  </a:lnTo>
                  <a:lnTo>
                    <a:pt x="228371" y="115100"/>
                  </a:lnTo>
                  <a:lnTo>
                    <a:pt x="228193" y="113182"/>
                  </a:lnTo>
                  <a:lnTo>
                    <a:pt x="229336" y="113550"/>
                  </a:lnTo>
                  <a:lnTo>
                    <a:pt x="232206" y="109448"/>
                  </a:lnTo>
                  <a:lnTo>
                    <a:pt x="233362" y="107365"/>
                  </a:lnTo>
                  <a:lnTo>
                    <a:pt x="234429" y="104978"/>
                  </a:lnTo>
                  <a:lnTo>
                    <a:pt x="235077" y="104787"/>
                  </a:lnTo>
                  <a:lnTo>
                    <a:pt x="239064" y="98679"/>
                  </a:lnTo>
                  <a:lnTo>
                    <a:pt x="240652" y="94856"/>
                  </a:lnTo>
                  <a:lnTo>
                    <a:pt x="243700" y="91046"/>
                  </a:lnTo>
                  <a:lnTo>
                    <a:pt x="244259" y="90055"/>
                  </a:lnTo>
                  <a:lnTo>
                    <a:pt x="244436" y="89077"/>
                  </a:lnTo>
                  <a:lnTo>
                    <a:pt x="245465" y="88201"/>
                  </a:lnTo>
                  <a:lnTo>
                    <a:pt x="251269" y="81762"/>
                  </a:lnTo>
                  <a:lnTo>
                    <a:pt x="252006" y="81445"/>
                  </a:lnTo>
                  <a:lnTo>
                    <a:pt x="252564" y="81381"/>
                  </a:lnTo>
                  <a:lnTo>
                    <a:pt x="252907" y="80124"/>
                  </a:lnTo>
                  <a:lnTo>
                    <a:pt x="254152" y="77114"/>
                  </a:lnTo>
                  <a:lnTo>
                    <a:pt x="255409" y="77444"/>
                  </a:lnTo>
                  <a:lnTo>
                    <a:pt x="256349" y="76898"/>
                  </a:lnTo>
                  <a:lnTo>
                    <a:pt x="258432" y="72885"/>
                  </a:lnTo>
                  <a:lnTo>
                    <a:pt x="258902" y="72517"/>
                  </a:lnTo>
                  <a:lnTo>
                    <a:pt x="259473" y="72466"/>
                  </a:lnTo>
                  <a:lnTo>
                    <a:pt x="260299" y="70675"/>
                  </a:lnTo>
                  <a:lnTo>
                    <a:pt x="261912" y="68656"/>
                  </a:lnTo>
                  <a:lnTo>
                    <a:pt x="262597" y="67424"/>
                  </a:lnTo>
                  <a:lnTo>
                    <a:pt x="263398" y="66941"/>
                  </a:lnTo>
                  <a:lnTo>
                    <a:pt x="264020" y="66306"/>
                  </a:lnTo>
                  <a:lnTo>
                    <a:pt x="264490" y="65481"/>
                  </a:lnTo>
                  <a:lnTo>
                    <a:pt x="264858" y="64325"/>
                  </a:lnTo>
                  <a:lnTo>
                    <a:pt x="265557" y="63093"/>
                  </a:lnTo>
                  <a:close/>
                </a:path>
                <a:path w="1696084" h="694690">
                  <a:moveTo>
                    <a:pt x="336727" y="124142"/>
                  </a:moveTo>
                  <a:lnTo>
                    <a:pt x="336638" y="123888"/>
                  </a:lnTo>
                  <a:lnTo>
                    <a:pt x="336588" y="123761"/>
                  </a:lnTo>
                  <a:lnTo>
                    <a:pt x="336372" y="123126"/>
                  </a:lnTo>
                  <a:lnTo>
                    <a:pt x="336156" y="122110"/>
                  </a:lnTo>
                  <a:lnTo>
                    <a:pt x="336219" y="120332"/>
                  </a:lnTo>
                  <a:lnTo>
                    <a:pt x="336448" y="119824"/>
                  </a:lnTo>
                  <a:lnTo>
                    <a:pt x="335876" y="119570"/>
                  </a:lnTo>
                  <a:lnTo>
                    <a:pt x="335610" y="119062"/>
                  </a:lnTo>
                  <a:lnTo>
                    <a:pt x="335508" y="117411"/>
                  </a:lnTo>
                  <a:lnTo>
                    <a:pt x="335076" y="116776"/>
                  </a:lnTo>
                  <a:lnTo>
                    <a:pt x="334365" y="116522"/>
                  </a:lnTo>
                  <a:lnTo>
                    <a:pt x="334987" y="115506"/>
                  </a:lnTo>
                  <a:lnTo>
                    <a:pt x="335216" y="114363"/>
                  </a:lnTo>
                  <a:lnTo>
                    <a:pt x="335153" y="112585"/>
                  </a:lnTo>
                  <a:lnTo>
                    <a:pt x="335559" y="112204"/>
                  </a:lnTo>
                  <a:lnTo>
                    <a:pt x="335483" y="111569"/>
                  </a:lnTo>
                  <a:lnTo>
                    <a:pt x="334911" y="110934"/>
                  </a:lnTo>
                  <a:lnTo>
                    <a:pt x="334048" y="110553"/>
                  </a:lnTo>
                  <a:lnTo>
                    <a:pt x="333679" y="110236"/>
                  </a:lnTo>
                  <a:lnTo>
                    <a:pt x="333679" y="123761"/>
                  </a:lnTo>
                  <a:lnTo>
                    <a:pt x="333540" y="123761"/>
                  </a:lnTo>
                  <a:lnTo>
                    <a:pt x="333209" y="123253"/>
                  </a:lnTo>
                  <a:lnTo>
                    <a:pt x="333362" y="123380"/>
                  </a:lnTo>
                  <a:lnTo>
                    <a:pt x="333489" y="123253"/>
                  </a:lnTo>
                  <a:lnTo>
                    <a:pt x="333514" y="123126"/>
                  </a:lnTo>
                  <a:lnTo>
                    <a:pt x="333679" y="123761"/>
                  </a:lnTo>
                  <a:lnTo>
                    <a:pt x="333679" y="110236"/>
                  </a:lnTo>
                  <a:lnTo>
                    <a:pt x="333311" y="109918"/>
                  </a:lnTo>
                  <a:lnTo>
                    <a:pt x="333197" y="109664"/>
                  </a:lnTo>
                  <a:lnTo>
                    <a:pt x="333248" y="109156"/>
                  </a:lnTo>
                  <a:lnTo>
                    <a:pt x="333590" y="108775"/>
                  </a:lnTo>
                  <a:lnTo>
                    <a:pt x="334022" y="108394"/>
                  </a:lnTo>
                  <a:lnTo>
                    <a:pt x="334429" y="108140"/>
                  </a:lnTo>
                  <a:lnTo>
                    <a:pt x="334060" y="107759"/>
                  </a:lnTo>
                  <a:lnTo>
                    <a:pt x="334022" y="107251"/>
                  </a:lnTo>
                  <a:lnTo>
                    <a:pt x="334924" y="105473"/>
                  </a:lnTo>
                  <a:lnTo>
                    <a:pt x="334746" y="103949"/>
                  </a:lnTo>
                  <a:lnTo>
                    <a:pt x="334619" y="103314"/>
                  </a:lnTo>
                  <a:lnTo>
                    <a:pt x="334594" y="103187"/>
                  </a:lnTo>
                  <a:lnTo>
                    <a:pt x="334467" y="103060"/>
                  </a:lnTo>
                  <a:lnTo>
                    <a:pt x="334098" y="102806"/>
                  </a:lnTo>
                  <a:lnTo>
                    <a:pt x="333273" y="102806"/>
                  </a:lnTo>
                  <a:lnTo>
                    <a:pt x="332016" y="103314"/>
                  </a:lnTo>
                  <a:lnTo>
                    <a:pt x="332346" y="102171"/>
                  </a:lnTo>
                  <a:lnTo>
                    <a:pt x="332308" y="100520"/>
                  </a:lnTo>
                  <a:lnTo>
                    <a:pt x="332168" y="100139"/>
                  </a:lnTo>
                  <a:lnTo>
                    <a:pt x="332155" y="99631"/>
                  </a:lnTo>
                  <a:lnTo>
                    <a:pt x="331939" y="99250"/>
                  </a:lnTo>
                  <a:lnTo>
                    <a:pt x="331927" y="98107"/>
                  </a:lnTo>
                  <a:lnTo>
                    <a:pt x="332549" y="97218"/>
                  </a:lnTo>
                  <a:lnTo>
                    <a:pt x="332320" y="96583"/>
                  </a:lnTo>
                  <a:lnTo>
                    <a:pt x="331330" y="96456"/>
                  </a:lnTo>
                  <a:lnTo>
                    <a:pt x="330530" y="95821"/>
                  </a:lnTo>
                  <a:lnTo>
                    <a:pt x="329069" y="93408"/>
                  </a:lnTo>
                  <a:lnTo>
                    <a:pt x="328320" y="92265"/>
                  </a:lnTo>
                  <a:lnTo>
                    <a:pt x="328434" y="91122"/>
                  </a:lnTo>
                  <a:lnTo>
                    <a:pt x="328561" y="89979"/>
                  </a:lnTo>
                  <a:lnTo>
                    <a:pt x="328206" y="88328"/>
                  </a:lnTo>
                  <a:lnTo>
                    <a:pt x="327279" y="87312"/>
                  </a:lnTo>
                  <a:lnTo>
                    <a:pt x="327583" y="86169"/>
                  </a:lnTo>
                  <a:lnTo>
                    <a:pt x="328206" y="84772"/>
                  </a:lnTo>
                  <a:lnTo>
                    <a:pt x="328383" y="84010"/>
                  </a:lnTo>
                  <a:lnTo>
                    <a:pt x="328168" y="83502"/>
                  </a:lnTo>
                  <a:lnTo>
                    <a:pt x="328053" y="83248"/>
                  </a:lnTo>
                  <a:lnTo>
                    <a:pt x="327202" y="82486"/>
                  </a:lnTo>
                  <a:lnTo>
                    <a:pt x="326466" y="82994"/>
                  </a:lnTo>
                  <a:lnTo>
                    <a:pt x="325412" y="83502"/>
                  </a:lnTo>
                  <a:lnTo>
                    <a:pt x="324002" y="81724"/>
                  </a:lnTo>
                  <a:lnTo>
                    <a:pt x="323735" y="81343"/>
                  </a:lnTo>
                  <a:lnTo>
                    <a:pt x="323672" y="81089"/>
                  </a:lnTo>
                  <a:lnTo>
                    <a:pt x="321640" y="78676"/>
                  </a:lnTo>
                  <a:lnTo>
                    <a:pt x="320827" y="77419"/>
                  </a:lnTo>
                  <a:lnTo>
                    <a:pt x="320827" y="121094"/>
                  </a:lnTo>
                  <a:lnTo>
                    <a:pt x="320713" y="122999"/>
                  </a:lnTo>
                  <a:lnTo>
                    <a:pt x="320586" y="123761"/>
                  </a:lnTo>
                  <a:lnTo>
                    <a:pt x="319671" y="126301"/>
                  </a:lnTo>
                  <a:lnTo>
                    <a:pt x="319316" y="126301"/>
                  </a:lnTo>
                  <a:lnTo>
                    <a:pt x="318820" y="126555"/>
                  </a:lnTo>
                  <a:lnTo>
                    <a:pt x="318185" y="127190"/>
                  </a:lnTo>
                  <a:lnTo>
                    <a:pt x="317881" y="127825"/>
                  </a:lnTo>
                  <a:lnTo>
                    <a:pt x="317271" y="128587"/>
                  </a:lnTo>
                  <a:lnTo>
                    <a:pt x="315569" y="129222"/>
                  </a:lnTo>
                  <a:lnTo>
                    <a:pt x="314134" y="129730"/>
                  </a:lnTo>
                  <a:lnTo>
                    <a:pt x="312928" y="130492"/>
                  </a:lnTo>
                  <a:lnTo>
                    <a:pt x="313347" y="131127"/>
                  </a:lnTo>
                  <a:lnTo>
                    <a:pt x="313372" y="131381"/>
                  </a:lnTo>
                  <a:lnTo>
                    <a:pt x="313232" y="131635"/>
                  </a:lnTo>
                  <a:lnTo>
                    <a:pt x="311480" y="131889"/>
                  </a:lnTo>
                  <a:lnTo>
                    <a:pt x="310426" y="131889"/>
                  </a:lnTo>
                  <a:lnTo>
                    <a:pt x="307149" y="129857"/>
                  </a:lnTo>
                  <a:lnTo>
                    <a:pt x="306336" y="129349"/>
                  </a:lnTo>
                  <a:lnTo>
                    <a:pt x="305981" y="129730"/>
                  </a:lnTo>
                  <a:lnTo>
                    <a:pt x="305485" y="129857"/>
                  </a:lnTo>
                  <a:lnTo>
                    <a:pt x="304850" y="129730"/>
                  </a:lnTo>
                  <a:lnTo>
                    <a:pt x="304571" y="129603"/>
                  </a:lnTo>
                  <a:lnTo>
                    <a:pt x="303999" y="129349"/>
                  </a:lnTo>
                  <a:lnTo>
                    <a:pt x="303364" y="129603"/>
                  </a:lnTo>
                  <a:lnTo>
                    <a:pt x="302069" y="128460"/>
                  </a:lnTo>
                  <a:lnTo>
                    <a:pt x="301485" y="127825"/>
                  </a:lnTo>
                  <a:lnTo>
                    <a:pt x="301117" y="127571"/>
                  </a:lnTo>
                  <a:lnTo>
                    <a:pt x="300926" y="127444"/>
                  </a:lnTo>
                  <a:lnTo>
                    <a:pt x="300342" y="127571"/>
                  </a:lnTo>
                  <a:lnTo>
                    <a:pt x="298970" y="127190"/>
                  </a:lnTo>
                  <a:lnTo>
                    <a:pt x="297789" y="126301"/>
                  </a:lnTo>
                  <a:lnTo>
                    <a:pt x="296786" y="125920"/>
                  </a:lnTo>
                  <a:lnTo>
                    <a:pt x="295973" y="125793"/>
                  </a:lnTo>
                  <a:lnTo>
                    <a:pt x="295338" y="125920"/>
                  </a:lnTo>
                  <a:lnTo>
                    <a:pt x="294601" y="125285"/>
                  </a:lnTo>
                  <a:lnTo>
                    <a:pt x="294144" y="124650"/>
                  </a:lnTo>
                  <a:lnTo>
                    <a:pt x="293776" y="124269"/>
                  </a:lnTo>
                  <a:lnTo>
                    <a:pt x="293255" y="124142"/>
                  </a:lnTo>
                  <a:lnTo>
                    <a:pt x="292531" y="124142"/>
                  </a:lnTo>
                  <a:lnTo>
                    <a:pt x="292252" y="124015"/>
                  </a:lnTo>
                  <a:lnTo>
                    <a:pt x="291998" y="123634"/>
                  </a:lnTo>
                  <a:lnTo>
                    <a:pt x="290728" y="123634"/>
                  </a:lnTo>
                  <a:lnTo>
                    <a:pt x="289306" y="122999"/>
                  </a:lnTo>
                  <a:lnTo>
                    <a:pt x="287845" y="121602"/>
                  </a:lnTo>
                  <a:lnTo>
                    <a:pt x="287705" y="121475"/>
                  </a:lnTo>
                  <a:lnTo>
                    <a:pt x="286651" y="121602"/>
                  </a:lnTo>
                  <a:lnTo>
                    <a:pt x="284530" y="121348"/>
                  </a:lnTo>
                  <a:lnTo>
                    <a:pt x="283933" y="121094"/>
                  </a:lnTo>
                  <a:lnTo>
                    <a:pt x="283565" y="120332"/>
                  </a:lnTo>
                  <a:lnTo>
                    <a:pt x="283692" y="120459"/>
                  </a:lnTo>
                  <a:lnTo>
                    <a:pt x="283832" y="120332"/>
                  </a:lnTo>
                  <a:lnTo>
                    <a:pt x="283984" y="120078"/>
                  </a:lnTo>
                  <a:lnTo>
                    <a:pt x="285242" y="119570"/>
                  </a:lnTo>
                  <a:lnTo>
                    <a:pt x="284734" y="118681"/>
                  </a:lnTo>
                  <a:lnTo>
                    <a:pt x="284645" y="118046"/>
                  </a:lnTo>
                  <a:lnTo>
                    <a:pt x="285216" y="117919"/>
                  </a:lnTo>
                  <a:lnTo>
                    <a:pt x="286486" y="118046"/>
                  </a:lnTo>
                  <a:lnTo>
                    <a:pt x="287553" y="118046"/>
                  </a:lnTo>
                  <a:lnTo>
                    <a:pt x="287591" y="117919"/>
                  </a:lnTo>
                  <a:lnTo>
                    <a:pt x="287820" y="117157"/>
                  </a:lnTo>
                  <a:lnTo>
                    <a:pt x="287172" y="116395"/>
                  </a:lnTo>
                  <a:lnTo>
                    <a:pt x="285610" y="116014"/>
                  </a:lnTo>
                  <a:lnTo>
                    <a:pt x="285737" y="115379"/>
                  </a:lnTo>
                  <a:lnTo>
                    <a:pt x="286321" y="114871"/>
                  </a:lnTo>
                  <a:lnTo>
                    <a:pt x="287388" y="114490"/>
                  </a:lnTo>
                  <a:lnTo>
                    <a:pt x="287540" y="114617"/>
                  </a:lnTo>
                  <a:lnTo>
                    <a:pt x="287883" y="114617"/>
                  </a:lnTo>
                  <a:lnTo>
                    <a:pt x="289001" y="114490"/>
                  </a:lnTo>
                  <a:lnTo>
                    <a:pt x="289826" y="114363"/>
                  </a:lnTo>
                  <a:lnTo>
                    <a:pt x="289242" y="113093"/>
                  </a:lnTo>
                  <a:lnTo>
                    <a:pt x="289369" y="112077"/>
                  </a:lnTo>
                  <a:lnTo>
                    <a:pt x="290207" y="111442"/>
                  </a:lnTo>
                  <a:lnTo>
                    <a:pt x="290283" y="109156"/>
                  </a:lnTo>
                  <a:lnTo>
                    <a:pt x="290512" y="108902"/>
                  </a:lnTo>
                  <a:lnTo>
                    <a:pt x="290804" y="108140"/>
                  </a:lnTo>
                  <a:lnTo>
                    <a:pt x="291160" y="106743"/>
                  </a:lnTo>
                  <a:lnTo>
                    <a:pt x="291172" y="104838"/>
                  </a:lnTo>
                  <a:lnTo>
                    <a:pt x="291452" y="103822"/>
                  </a:lnTo>
                  <a:lnTo>
                    <a:pt x="291807" y="103822"/>
                  </a:lnTo>
                  <a:lnTo>
                    <a:pt x="292620" y="103441"/>
                  </a:lnTo>
                  <a:lnTo>
                    <a:pt x="293878" y="102679"/>
                  </a:lnTo>
                  <a:lnTo>
                    <a:pt x="295236" y="101409"/>
                  </a:lnTo>
                  <a:lnTo>
                    <a:pt x="295503" y="101282"/>
                  </a:lnTo>
                  <a:lnTo>
                    <a:pt x="295757" y="100901"/>
                  </a:lnTo>
                  <a:lnTo>
                    <a:pt x="295960" y="100520"/>
                  </a:lnTo>
                  <a:lnTo>
                    <a:pt x="298069" y="99377"/>
                  </a:lnTo>
                  <a:lnTo>
                    <a:pt x="298970" y="98615"/>
                  </a:lnTo>
                  <a:lnTo>
                    <a:pt x="299745" y="98234"/>
                  </a:lnTo>
                  <a:lnTo>
                    <a:pt x="300393" y="98361"/>
                  </a:lnTo>
                  <a:lnTo>
                    <a:pt x="300469" y="98234"/>
                  </a:lnTo>
                  <a:lnTo>
                    <a:pt x="301548" y="96456"/>
                  </a:lnTo>
                  <a:lnTo>
                    <a:pt x="302247" y="95059"/>
                  </a:lnTo>
                  <a:lnTo>
                    <a:pt x="302920" y="94043"/>
                  </a:lnTo>
                  <a:lnTo>
                    <a:pt x="303301" y="92900"/>
                  </a:lnTo>
                  <a:lnTo>
                    <a:pt x="303339" y="91630"/>
                  </a:lnTo>
                  <a:lnTo>
                    <a:pt x="305689" y="91122"/>
                  </a:lnTo>
                  <a:lnTo>
                    <a:pt x="310540" y="95821"/>
                  </a:lnTo>
                  <a:lnTo>
                    <a:pt x="310896" y="96964"/>
                  </a:lnTo>
                  <a:lnTo>
                    <a:pt x="311492" y="97853"/>
                  </a:lnTo>
                  <a:lnTo>
                    <a:pt x="312293" y="98869"/>
                  </a:lnTo>
                  <a:lnTo>
                    <a:pt x="313588" y="100012"/>
                  </a:lnTo>
                  <a:lnTo>
                    <a:pt x="314769" y="101282"/>
                  </a:lnTo>
                  <a:lnTo>
                    <a:pt x="315556" y="103060"/>
                  </a:lnTo>
                  <a:lnTo>
                    <a:pt x="316001" y="104838"/>
                  </a:lnTo>
                  <a:lnTo>
                    <a:pt x="316445" y="106362"/>
                  </a:lnTo>
                  <a:lnTo>
                    <a:pt x="316496" y="106616"/>
                  </a:lnTo>
                  <a:lnTo>
                    <a:pt x="316585" y="108521"/>
                  </a:lnTo>
                  <a:lnTo>
                    <a:pt x="317347" y="109156"/>
                  </a:lnTo>
                  <a:lnTo>
                    <a:pt x="320827" y="121094"/>
                  </a:lnTo>
                  <a:lnTo>
                    <a:pt x="320827" y="77419"/>
                  </a:lnTo>
                  <a:lnTo>
                    <a:pt x="320662" y="77152"/>
                  </a:lnTo>
                  <a:lnTo>
                    <a:pt x="320725" y="76263"/>
                  </a:lnTo>
                  <a:lnTo>
                    <a:pt x="319963" y="76136"/>
                  </a:lnTo>
                  <a:lnTo>
                    <a:pt x="319125" y="76263"/>
                  </a:lnTo>
                  <a:lnTo>
                    <a:pt x="318617" y="76263"/>
                  </a:lnTo>
                  <a:lnTo>
                    <a:pt x="318223" y="76136"/>
                  </a:lnTo>
                  <a:lnTo>
                    <a:pt x="317944" y="76009"/>
                  </a:lnTo>
                  <a:lnTo>
                    <a:pt x="317842" y="75882"/>
                  </a:lnTo>
                  <a:lnTo>
                    <a:pt x="317754" y="74866"/>
                  </a:lnTo>
                  <a:lnTo>
                    <a:pt x="318008" y="73596"/>
                  </a:lnTo>
                  <a:lnTo>
                    <a:pt x="316636" y="71818"/>
                  </a:lnTo>
                  <a:lnTo>
                    <a:pt x="316179" y="71437"/>
                  </a:lnTo>
                  <a:lnTo>
                    <a:pt x="314807" y="70294"/>
                  </a:lnTo>
                  <a:lnTo>
                    <a:pt x="308813" y="67373"/>
                  </a:lnTo>
                  <a:lnTo>
                    <a:pt x="296837" y="71691"/>
                  </a:lnTo>
                  <a:lnTo>
                    <a:pt x="297408" y="71564"/>
                  </a:lnTo>
                  <a:lnTo>
                    <a:pt x="297789" y="71564"/>
                  </a:lnTo>
                  <a:lnTo>
                    <a:pt x="298018" y="71437"/>
                  </a:lnTo>
                  <a:lnTo>
                    <a:pt x="298310" y="72326"/>
                  </a:lnTo>
                  <a:lnTo>
                    <a:pt x="297916" y="72961"/>
                  </a:lnTo>
                  <a:lnTo>
                    <a:pt x="295389" y="73596"/>
                  </a:lnTo>
                  <a:lnTo>
                    <a:pt x="294220" y="73850"/>
                  </a:lnTo>
                  <a:lnTo>
                    <a:pt x="291934" y="75882"/>
                  </a:lnTo>
                  <a:lnTo>
                    <a:pt x="289725" y="77787"/>
                  </a:lnTo>
                  <a:lnTo>
                    <a:pt x="289725" y="78041"/>
                  </a:lnTo>
                  <a:lnTo>
                    <a:pt x="289953" y="78549"/>
                  </a:lnTo>
                  <a:lnTo>
                    <a:pt x="290385" y="79057"/>
                  </a:lnTo>
                  <a:lnTo>
                    <a:pt x="291465" y="80200"/>
                  </a:lnTo>
                  <a:lnTo>
                    <a:pt x="292112" y="80708"/>
                  </a:lnTo>
                  <a:lnTo>
                    <a:pt x="292214" y="81089"/>
                  </a:lnTo>
                  <a:lnTo>
                    <a:pt x="292265" y="81724"/>
                  </a:lnTo>
                  <a:lnTo>
                    <a:pt x="292049" y="82740"/>
                  </a:lnTo>
                  <a:lnTo>
                    <a:pt x="287693" y="88582"/>
                  </a:lnTo>
                  <a:lnTo>
                    <a:pt x="283222" y="94678"/>
                  </a:lnTo>
                  <a:lnTo>
                    <a:pt x="279527" y="99377"/>
                  </a:lnTo>
                  <a:lnTo>
                    <a:pt x="276885" y="103314"/>
                  </a:lnTo>
                  <a:lnTo>
                    <a:pt x="275043" y="106743"/>
                  </a:lnTo>
                  <a:lnTo>
                    <a:pt x="272618" y="109664"/>
                  </a:lnTo>
                  <a:lnTo>
                    <a:pt x="270370" y="112839"/>
                  </a:lnTo>
                  <a:lnTo>
                    <a:pt x="269011" y="115265"/>
                  </a:lnTo>
                  <a:lnTo>
                    <a:pt x="269011" y="141033"/>
                  </a:lnTo>
                  <a:lnTo>
                    <a:pt x="268427" y="141668"/>
                  </a:lnTo>
                  <a:lnTo>
                    <a:pt x="267144" y="141414"/>
                  </a:lnTo>
                  <a:lnTo>
                    <a:pt x="266877" y="140779"/>
                  </a:lnTo>
                  <a:lnTo>
                    <a:pt x="267004" y="139763"/>
                  </a:lnTo>
                  <a:lnTo>
                    <a:pt x="267322" y="139382"/>
                  </a:lnTo>
                  <a:lnTo>
                    <a:pt x="267589" y="138874"/>
                  </a:lnTo>
                  <a:lnTo>
                    <a:pt x="268122" y="138874"/>
                  </a:lnTo>
                  <a:lnTo>
                    <a:pt x="268909" y="139382"/>
                  </a:lnTo>
                  <a:lnTo>
                    <a:pt x="269011" y="141033"/>
                  </a:lnTo>
                  <a:lnTo>
                    <a:pt x="269011" y="115265"/>
                  </a:lnTo>
                  <a:lnTo>
                    <a:pt x="268300" y="116522"/>
                  </a:lnTo>
                  <a:lnTo>
                    <a:pt x="266357" y="118681"/>
                  </a:lnTo>
                  <a:lnTo>
                    <a:pt x="264071" y="121602"/>
                  </a:lnTo>
                  <a:lnTo>
                    <a:pt x="259181" y="128485"/>
                  </a:lnTo>
                  <a:lnTo>
                    <a:pt x="259181" y="153733"/>
                  </a:lnTo>
                  <a:lnTo>
                    <a:pt x="259054" y="152844"/>
                  </a:lnTo>
                  <a:lnTo>
                    <a:pt x="258826" y="152209"/>
                  </a:lnTo>
                  <a:lnTo>
                    <a:pt x="259118" y="152336"/>
                  </a:lnTo>
                  <a:lnTo>
                    <a:pt x="259181" y="153733"/>
                  </a:lnTo>
                  <a:lnTo>
                    <a:pt x="259181" y="128485"/>
                  </a:lnTo>
                  <a:lnTo>
                    <a:pt x="258635" y="129260"/>
                  </a:lnTo>
                  <a:lnTo>
                    <a:pt x="258635" y="159702"/>
                  </a:lnTo>
                  <a:lnTo>
                    <a:pt x="257860" y="159829"/>
                  </a:lnTo>
                  <a:lnTo>
                    <a:pt x="257378" y="159956"/>
                  </a:lnTo>
                  <a:lnTo>
                    <a:pt x="257162" y="160083"/>
                  </a:lnTo>
                  <a:lnTo>
                    <a:pt x="256209" y="159829"/>
                  </a:lnTo>
                  <a:lnTo>
                    <a:pt x="255460" y="159829"/>
                  </a:lnTo>
                  <a:lnTo>
                    <a:pt x="256184" y="158305"/>
                  </a:lnTo>
                  <a:lnTo>
                    <a:pt x="256819" y="158559"/>
                  </a:lnTo>
                  <a:lnTo>
                    <a:pt x="257556" y="158686"/>
                  </a:lnTo>
                  <a:lnTo>
                    <a:pt x="258127" y="158940"/>
                  </a:lnTo>
                  <a:lnTo>
                    <a:pt x="258495" y="159321"/>
                  </a:lnTo>
                  <a:lnTo>
                    <a:pt x="258635" y="159702"/>
                  </a:lnTo>
                  <a:lnTo>
                    <a:pt x="258635" y="129260"/>
                  </a:lnTo>
                  <a:lnTo>
                    <a:pt x="256578" y="132143"/>
                  </a:lnTo>
                  <a:lnTo>
                    <a:pt x="255282" y="133781"/>
                  </a:lnTo>
                  <a:lnTo>
                    <a:pt x="255282" y="161226"/>
                  </a:lnTo>
                  <a:lnTo>
                    <a:pt x="254939" y="160845"/>
                  </a:lnTo>
                  <a:lnTo>
                    <a:pt x="255079" y="160972"/>
                  </a:lnTo>
                  <a:lnTo>
                    <a:pt x="255193" y="160845"/>
                  </a:lnTo>
                  <a:lnTo>
                    <a:pt x="255270" y="160718"/>
                  </a:lnTo>
                  <a:lnTo>
                    <a:pt x="255282" y="161226"/>
                  </a:lnTo>
                  <a:lnTo>
                    <a:pt x="255282" y="133781"/>
                  </a:lnTo>
                  <a:lnTo>
                    <a:pt x="253453" y="136080"/>
                  </a:lnTo>
                  <a:lnTo>
                    <a:pt x="253390" y="156400"/>
                  </a:lnTo>
                  <a:lnTo>
                    <a:pt x="252971" y="157289"/>
                  </a:lnTo>
                  <a:lnTo>
                    <a:pt x="252603" y="156654"/>
                  </a:lnTo>
                  <a:lnTo>
                    <a:pt x="252730" y="156273"/>
                  </a:lnTo>
                  <a:lnTo>
                    <a:pt x="253390" y="156400"/>
                  </a:lnTo>
                  <a:lnTo>
                    <a:pt x="253390" y="136169"/>
                  </a:lnTo>
                  <a:lnTo>
                    <a:pt x="252615" y="137096"/>
                  </a:lnTo>
                  <a:lnTo>
                    <a:pt x="252323" y="137591"/>
                  </a:lnTo>
                  <a:lnTo>
                    <a:pt x="252323" y="163512"/>
                  </a:lnTo>
                  <a:lnTo>
                    <a:pt x="251396" y="163893"/>
                  </a:lnTo>
                  <a:lnTo>
                    <a:pt x="251193" y="163512"/>
                  </a:lnTo>
                  <a:lnTo>
                    <a:pt x="250952" y="163131"/>
                  </a:lnTo>
                  <a:lnTo>
                    <a:pt x="250583" y="162750"/>
                  </a:lnTo>
                  <a:lnTo>
                    <a:pt x="250520" y="162623"/>
                  </a:lnTo>
                  <a:lnTo>
                    <a:pt x="250723" y="162496"/>
                  </a:lnTo>
                  <a:lnTo>
                    <a:pt x="251587" y="163004"/>
                  </a:lnTo>
                  <a:lnTo>
                    <a:pt x="252323" y="163512"/>
                  </a:lnTo>
                  <a:lnTo>
                    <a:pt x="252323" y="137591"/>
                  </a:lnTo>
                  <a:lnTo>
                    <a:pt x="251853" y="138366"/>
                  </a:lnTo>
                  <a:lnTo>
                    <a:pt x="251599" y="139255"/>
                  </a:lnTo>
                  <a:lnTo>
                    <a:pt x="248056" y="143319"/>
                  </a:lnTo>
                  <a:lnTo>
                    <a:pt x="243890" y="149161"/>
                  </a:lnTo>
                  <a:lnTo>
                    <a:pt x="242658" y="150939"/>
                  </a:lnTo>
                  <a:lnTo>
                    <a:pt x="240487" y="153733"/>
                  </a:lnTo>
                  <a:lnTo>
                    <a:pt x="238379" y="155892"/>
                  </a:lnTo>
                  <a:lnTo>
                    <a:pt x="237363" y="157416"/>
                  </a:lnTo>
                  <a:lnTo>
                    <a:pt x="235889" y="158813"/>
                  </a:lnTo>
                  <a:lnTo>
                    <a:pt x="234721" y="160210"/>
                  </a:lnTo>
                  <a:lnTo>
                    <a:pt x="234022" y="161353"/>
                  </a:lnTo>
                  <a:lnTo>
                    <a:pt x="233832" y="162115"/>
                  </a:lnTo>
                  <a:lnTo>
                    <a:pt x="232841" y="162623"/>
                  </a:lnTo>
                  <a:lnTo>
                    <a:pt x="232270" y="163512"/>
                  </a:lnTo>
                  <a:lnTo>
                    <a:pt x="232168" y="163766"/>
                  </a:lnTo>
                  <a:lnTo>
                    <a:pt x="231863" y="165036"/>
                  </a:lnTo>
                  <a:lnTo>
                    <a:pt x="230911" y="165417"/>
                  </a:lnTo>
                  <a:lnTo>
                    <a:pt x="230365" y="165798"/>
                  </a:lnTo>
                  <a:lnTo>
                    <a:pt x="230060" y="166306"/>
                  </a:lnTo>
                  <a:lnTo>
                    <a:pt x="230085" y="166560"/>
                  </a:lnTo>
                  <a:lnTo>
                    <a:pt x="230809" y="167322"/>
                  </a:lnTo>
                  <a:lnTo>
                    <a:pt x="231203" y="167703"/>
                  </a:lnTo>
                  <a:lnTo>
                    <a:pt x="231305" y="169354"/>
                  </a:lnTo>
                  <a:lnTo>
                    <a:pt x="230886" y="169862"/>
                  </a:lnTo>
                  <a:lnTo>
                    <a:pt x="231228" y="170878"/>
                  </a:lnTo>
                  <a:lnTo>
                    <a:pt x="231863" y="171640"/>
                  </a:lnTo>
                  <a:lnTo>
                    <a:pt x="232092" y="172275"/>
                  </a:lnTo>
                  <a:lnTo>
                    <a:pt x="232498" y="172783"/>
                  </a:lnTo>
                  <a:lnTo>
                    <a:pt x="233057" y="173037"/>
                  </a:lnTo>
                  <a:lnTo>
                    <a:pt x="233832" y="172529"/>
                  </a:lnTo>
                  <a:lnTo>
                    <a:pt x="234645" y="172529"/>
                  </a:lnTo>
                  <a:lnTo>
                    <a:pt x="235508" y="172910"/>
                  </a:lnTo>
                  <a:lnTo>
                    <a:pt x="236474" y="173672"/>
                  </a:lnTo>
                  <a:lnTo>
                    <a:pt x="236791" y="173672"/>
                  </a:lnTo>
                  <a:lnTo>
                    <a:pt x="237642" y="173418"/>
                  </a:lnTo>
                  <a:lnTo>
                    <a:pt x="237667" y="172529"/>
                  </a:lnTo>
                  <a:lnTo>
                    <a:pt x="237731" y="171386"/>
                  </a:lnTo>
                  <a:lnTo>
                    <a:pt x="238137" y="170243"/>
                  </a:lnTo>
                  <a:lnTo>
                    <a:pt x="239064" y="169862"/>
                  </a:lnTo>
                  <a:lnTo>
                    <a:pt x="239179" y="171767"/>
                  </a:lnTo>
                  <a:lnTo>
                    <a:pt x="239737" y="173037"/>
                  </a:lnTo>
                  <a:lnTo>
                    <a:pt x="240830" y="173291"/>
                  </a:lnTo>
                  <a:lnTo>
                    <a:pt x="240499" y="173926"/>
                  </a:lnTo>
                  <a:lnTo>
                    <a:pt x="240093" y="174307"/>
                  </a:lnTo>
                  <a:lnTo>
                    <a:pt x="241528" y="175323"/>
                  </a:lnTo>
                  <a:lnTo>
                    <a:pt x="242557" y="175323"/>
                  </a:lnTo>
                  <a:lnTo>
                    <a:pt x="243179" y="174434"/>
                  </a:lnTo>
                  <a:lnTo>
                    <a:pt x="243967" y="175323"/>
                  </a:lnTo>
                  <a:lnTo>
                    <a:pt x="244563" y="175323"/>
                  </a:lnTo>
                  <a:lnTo>
                    <a:pt x="245008" y="174434"/>
                  </a:lnTo>
                  <a:lnTo>
                    <a:pt x="245262" y="173926"/>
                  </a:lnTo>
                  <a:lnTo>
                    <a:pt x="245173" y="172529"/>
                  </a:lnTo>
                  <a:lnTo>
                    <a:pt x="245046" y="172148"/>
                  </a:lnTo>
                  <a:lnTo>
                    <a:pt x="244398" y="171386"/>
                  </a:lnTo>
                  <a:lnTo>
                    <a:pt x="244322" y="171132"/>
                  </a:lnTo>
                  <a:lnTo>
                    <a:pt x="244271" y="170497"/>
                  </a:lnTo>
                  <a:lnTo>
                    <a:pt x="245338" y="170497"/>
                  </a:lnTo>
                  <a:lnTo>
                    <a:pt x="246176" y="170370"/>
                  </a:lnTo>
                  <a:lnTo>
                    <a:pt x="246824" y="170497"/>
                  </a:lnTo>
                  <a:lnTo>
                    <a:pt x="247408" y="170751"/>
                  </a:lnTo>
                  <a:lnTo>
                    <a:pt x="247904" y="171132"/>
                  </a:lnTo>
                  <a:lnTo>
                    <a:pt x="248767" y="170878"/>
                  </a:lnTo>
                  <a:lnTo>
                    <a:pt x="249669" y="170878"/>
                  </a:lnTo>
                  <a:lnTo>
                    <a:pt x="250024" y="170751"/>
                  </a:lnTo>
                  <a:lnTo>
                    <a:pt x="250761" y="170751"/>
                  </a:lnTo>
                  <a:lnTo>
                    <a:pt x="250571" y="170370"/>
                  </a:lnTo>
                  <a:lnTo>
                    <a:pt x="250317" y="169862"/>
                  </a:lnTo>
                  <a:lnTo>
                    <a:pt x="248335" y="165798"/>
                  </a:lnTo>
                  <a:lnTo>
                    <a:pt x="249809" y="164274"/>
                  </a:lnTo>
                  <a:lnTo>
                    <a:pt x="255143" y="165925"/>
                  </a:lnTo>
                  <a:lnTo>
                    <a:pt x="255968" y="165290"/>
                  </a:lnTo>
                  <a:lnTo>
                    <a:pt x="256146" y="164782"/>
                  </a:lnTo>
                  <a:lnTo>
                    <a:pt x="255638" y="164401"/>
                  </a:lnTo>
                  <a:lnTo>
                    <a:pt x="255549" y="164274"/>
                  </a:lnTo>
                  <a:lnTo>
                    <a:pt x="255295" y="163893"/>
                  </a:lnTo>
                  <a:lnTo>
                    <a:pt x="255219" y="163766"/>
                  </a:lnTo>
                  <a:lnTo>
                    <a:pt x="254584" y="163639"/>
                  </a:lnTo>
                  <a:lnTo>
                    <a:pt x="253822" y="163766"/>
                  </a:lnTo>
                  <a:lnTo>
                    <a:pt x="253771" y="163512"/>
                  </a:lnTo>
                  <a:lnTo>
                    <a:pt x="253834" y="162496"/>
                  </a:lnTo>
                  <a:lnTo>
                    <a:pt x="254342" y="162115"/>
                  </a:lnTo>
                  <a:lnTo>
                    <a:pt x="256044" y="163004"/>
                  </a:lnTo>
                  <a:lnTo>
                    <a:pt x="257517" y="163131"/>
                  </a:lnTo>
                  <a:lnTo>
                    <a:pt x="258813" y="162750"/>
                  </a:lnTo>
                  <a:lnTo>
                    <a:pt x="259105" y="162115"/>
                  </a:lnTo>
                  <a:lnTo>
                    <a:pt x="259511" y="161226"/>
                  </a:lnTo>
                  <a:lnTo>
                    <a:pt x="259753" y="160718"/>
                  </a:lnTo>
                  <a:lnTo>
                    <a:pt x="259842" y="160083"/>
                  </a:lnTo>
                  <a:lnTo>
                    <a:pt x="259969" y="159321"/>
                  </a:lnTo>
                  <a:lnTo>
                    <a:pt x="259867" y="158940"/>
                  </a:lnTo>
                  <a:lnTo>
                    <a:pt x="259575" y="158305"/>
                  </a:lnTo>
                  <a:lnTo>
                    <a:pt x="259461" y="158051"/>
                  </a:lnTo>
                  <a:lnTo>
                    <a:pt x="260375" y="157289"/>
                  </a:lnTo>
                  <a:lnTo>
                    <a:pt x="260794" y="156654"/>
                  </a:lnTo>
                  <a:lnTo>
                    <a:pt x="260908" y="156400"/>
                  </a:lnTo>
                  <a:lnTo>
                    <a:pt x="260985" y="156019"/>
                  </a:lnTo>
                  <a:lnTo>
                    <a:pt x="261023" y="155892"/>
                  </a:lnTo>
                  <a:lnTo>
                    <a:pt x="262763" y="154495"/>
                  </a:lnTo>
                  <a:lnTo>
                    <a:pt x="263067" y="153733"/>
                  </a:lnTo>
                  <a:lnTo>
                    <a:pt x="263372" y="152971"/>
                  </a:lnTo>
                  <a:lnTo>
                    <a:pt x="263118" y="152209"/>
                  </a:lnTo>
                  <a:lnTo>
                    <a:pt x="262851" y="151447"/>
                  </a:lnTo>
                  <a:lnTo>
                    <a:pt x="261924" y="151193"/>
                  </a:lnTo>
                  <a:lnTo>
                    <a:pt x="261378" y="150304"/>
                  </a:lnTo>
                  <a:lnTo>
                    <a:pt x="261200" y="148907"/>
                  </a:lnTo>
                  <a:lnTo>
                    <a:pt x="261708" y="148907"/>
                  </a:lnTo>
                  <a:lnTo>
                    <a:pt x="262216" y="149161"/>
                  </a:lnTo>
                  <a:lnTo>
                    <a:pt x="262724" y="149542"/>
                  </a:lnTo>
                  <a:lnTo>
                    <a:pt x="263156" y="150304"/>
                  </a:lnTo>
                  <a:lnTo>
                    <a:pt x="263791" y="150685"/>
                  </a:lnTo>
                  <a:lnTo>
                    <a:pt x="264744" y="150812"/>
                  </a:lnTo>
                  <a:lnTo>
                    <a:pt x="265811" y="150812"/>
                  </a:lnTo>
                  <a:lnTo>
                    <a:pt x="266458" y="150939"/>
                  </a:lnTo>
                  <a:lnTo>
                    <a:pt x="266915" y="150685"/>
                  </a:lnTo>
                  <a:lnTo>
                    <a:pt x="267182" y="150177"/>
                  </a:lnTo>
                  <a:lnTo>
                    <a:pt x="266395" y="149923"/>
                  </a:lnTo>
                  <a:lnTo>
                    <a:pt x="265722" y="149034"/>
                  </a:lnTo>
                  <a:lnTo>
                    <a:pt x="265671" y="148907"/>
                  </a:lnTo>
                  <a:lnTo>
                    <a:pt x="265150" y="147383"/>
                  </a:lnTo>
                  <a:lnTo>
                    <a:pt x="265188" y="147129"/>
                  </a:lnTo>
                  <a:lnTo>
                    <a:pt x="265328" y="146875"/>
                  </a:lnTo>
                  <a:lnTo>
                    <a:pt x="265633" y="146621"/>
                  </a:lnTo>
                  <a:lnTo>
                    <a:pt x="266052" y="146494"/>
                  </a:lnTo>
                  <a:lnTo>
                    <a:pt x="267119" y="145859"/>
                  </a:lnTo>
                  <a:lnTo>
                    <a:pt x="268173" y="145478"/>
                  </a:lnTo>
                  <a:lnTo>
                    <a:pt x="268846" y="145097"/>
                  </a:lnTo>
                  <a:lnTo>
                    <a:pt x="269100" y="144462"/>
                  </a:lnTo>
                  <a:lnTo>
                    <a:pt x="269633" y="144462"/>
                  </a:lnTo>
                  <a:lnTo>
                    <a:pt x="270344" y="144843"/>
                  </a:lnTo>
                  <a:lnTo>
                    <a:pt x="270662" y="144716"/>
                  </a:lnTo>
                  <a:lnTo>
                    <a:pt x="270903" y="144462"/>
                  </a:lnTo>
                  <a:lnTo>
                    <a:pt x="271030" y="144335"/>
                  </a:lnTo>
                  <a:lnTo>
                    <a:pt x="269735" y="143319"/>
                  </a:lnTo>
                  <a:lnTo>
                    <a:pt x="268998" y="142811"/>
                  </a:lnTo>
                  <a:lnTo>
                    <a:pt x="268859" y="142811"/>
                  </a:lnTo>
                  <a:lnTo>
                    <a:pt x="268719" y="142303"/>
                  </a:lnTo>
                  <a:lnTo>
                    <a:pt x="268859" y="142049"/>
                  </a:lnTo>
                  <a:lnTo>
                    <a:pt x="269278" y="141922"/>
                  </a:lnTo>
                  <a:lnTo>
                    <a:pt x="270027" y="142049"/>
                  </a:lnTo>
                  <a:lnTo>
                    <a:pt x="270446" y="141922"/>
                  </a:lnTo>
                  <a:lnTo>
                    <a:pt x="270484" y="141668"/>
                  </a:lnTo>
                  <a:lnTo>
                    <a:pt x="270510" y="141414"/>
                  </a:lnTo>
                  <a:lnTo>
                    <a:pt x="270205" y="140525"/>
                  </a:lnTo>
                  <a:lnTo>
                    <a:pt x="270700" y="140652"/>
                  </a:lnTo>
                  <a:lnTo>
                    <a:pt x="271145" y="140525"/>
                  </a:lnTo>
                  <a:lnTo>
                    <a:pt x="271576" y="140398"/>
                  </a:lnTo>
                  <a:lnTo>
                    <a:pt x="271170" y="138874"/>
                  </a:lnTo>
                  <a:lnTo>
                    <a:pt x="271221" y="137731"/>
                  </a:lnTo>
                  <a:lnTo>
                    <a:pt x="271843" y="137096"/>
                  </a:lnTo>
                  <a:lnTo>
                    <a:pt x="272046" y="136334"/>
                  </a:lnTo>
                  <a:lnTo>
                    <a:pt x="272783" y="136080"/>
                  </a:lnTo>
                  <a:lnTo>
                    <a:pt x="274078" y="136334"/>
                  </a:lnTo>
                  <a:lnTo>
                    <a:pt x="273786" y="136842"/>
                  </a:lnTo>
                  <a:lnTo>
                    <a:pt x="273672" y="137731"/>
                  </a:lnTo>
                  <a:lnTo>
                    <a:pt x="274383" y="137731"/>
                  </a:lnTo>
                  <a:lnTo>
                    <a:pt x="274955" y="137858"/>
                  </a:lnTo>
                  <a:lnTo>
                    <a:pt x="276860" y="138747"/>
                  </a:lnTo>
                  <a:lnTo>
                    <a:pt x="278015" y="139255"/>
                  </a:lnTo>
                  <a:lnTo>
                    <a:pt x="279107" y="139128"/>
                  </a:lnTo>
                  <a:lnTo>
                    <a:pt x="280174" y="138493"/>
                  </a:lnTo>
                  <a:lnTo>
                    <a:pt x="280657" y="139255"/>
                  </a:lnTo>
                  <a:lnTo>
                    <a:pt x="281343" y="139636"/>
                  </a:lnTo>
                  <a:lnTo>
                    <a:pt x="282194" y="139636"/>
                  </a:lnTo>
                  <a:lnTo>
                    <a:pt x="282270" y="140652"/>
                  </a:lnTo>
                  <a:lnTo>
                    <a:pt x="282854" y="141033"/>
                  </a:lnTo>
                  <a:lnTo>
                    <a:pt x="283921" y="141033"/>
                  </a:lnTo>
                  <a:lnTo>
                    <a:pt x="285305" y="140906"/>
                  </a:lnTo>
                  <a:lnTo>
                    <a:pt x="286880" y="140906"/>
                  </a:lnTo>
                  <a:lnTo>
                    <a:pt x="287007" y="141922"/>
                  </a:lnTo>
                  <a:lnTo>
                    <a:pt x="287108" y="142430"/>
                  </a:lnTo>
                  <a:lnTo>
                    <a:pt x="287426" y="143192"/>
                  </a:lnTo>
                  <a:lnTo>
                    <a:pt x="287997" y="143573"/>
                  </a:lnTo>
                  <a:lnTo>
                    <a:pt x="288061" y="143700"/>
                  </a:lnTo>
                  <a:lnTo>
                    <a:pt x="289102" y="143954"/>
                  </a:lnTo>
                  <a:lnTo>
                    <a:pt x="291096" y="144208"/>
                  </a:lnTo>
                  <a:lnTo>
                    <a:pt x="291795" y="144208"/>
                  </a:lnTo>
                  <a:lnTo>
                    <a:pt x="292823" y="143700"/>
                  </a:lnTo>
                  <a:lnTo>
                    <a:pt x="294132" y="142811"/>
                  </a:lnTo>
                  <a:lnTo>
                    <a:pt x="294081" y="143192"/>
                  </a:lnTo>
                  <a:lnTo>
                    <a:pt x="293954" y="146494"/>
                  </a:lnTo>
                  <a:lnTo>
                    <a:pt x="294500" y="146494"/>
                  </a:lnTo>
                  <a:lnTo>
                    <a:pt x="295478" y="145478"/>
                  </a:lnTo>
                  <a:lnTo>
                    <a:pt x="296506" y="144462"/>
                  </a:lnTo>
                  <a:lnTo>
                    <a:pt x="296786" y="144208"/>
                  </a:lnTo>
                  <a:lnTo>
                    <a:pt x="297281" y="144081"/>
                  </a:lnTo>
                  <a:lnTo>
                    <a:pt x="297980" y="144081"/>
                  </a:lnTo>
                  <a:lnTo>
                    <a:pt x="298196" y="143954"/>
                  </a:lnTo>
                  <a:lnTo>
                    <a:pt x="298272" y="144589"/>
                  </a:lnTo>
                  <a:lnTo>
                    <a:pt x="298196" y="144716"/>
                  </a:lnTo>
                  <a:lnTo>
                    <a:pt x="298094" y="145859"/>
                  </a:lnTo>
                  <a:lnTo>
                    <a:pt x="298386" y="146367"/>
                  </a:lnTo>
                  <a:lnTo>
                    <a:pt x="299224" y="146621"/>
                  </a:lnTo>
                  <a:lnTo>
                    <a:pt x="300583" y="146367"/>
                  </a:lnTo>
                  <a:lnTo>
                    <a:pt x="301015" y="147129"/>
                  </a:lnTo>
                  <a:lnTo>
                    <a:pt x="301231" y="147764"/>
                  </a:lnTo>
                  <a:lnTo>
                    <a:pt x="303072" y="147256"/>
                  </a:lnTo>
                  <a:lnTo>
                    <a:pt x="304469" y="146621"/>
                  </a:lnTo>
                  <a:lnTo>
                    <a:pt x="304965" y="146367"/>
                  </a:lnTo>
                  <a:lnTo>
                    <a:pt x="305473" y="146113"/>
                  </a:lnTo>
                  <a:lnTo>
                    <a:pt x="305562" y="148399"/>
                  </a:lnTo>
                  <a:lnTo>
                    <a:pt x="306463" y="148907"/>
                  </a:lnTo>
                  <a:lnTo>
                    <a:pt x="308140" y="147637"/>
                  </a:lnTo>
                  <a:lnTo>
                    <a:pt x="308635" y="148018"/>
                  </a:lnTo>
                  <a:lnTo>
                    <a:pt x="309168" y="148272"/>
                  </a:lnTo>
                  <a:lnTo>
                    <a:pt x="309740" y="148145"/>
                  </a:lnTo>
                  <a:lnTo>
                    <a:pt x="310476" y="147764"/>
                  </a:lnTo>
                  <a:lnTo>
                    <a:pt x="310794" y="147637"/>
                  </a:lnTo>
                  <a:lnTo>
                    <a:pt x="311429" y="147383"/>
                  </a:lnTo>
                  <a:lnTo>
                    <a:pt x="312572" y="148272"/>
                  </a:lnTo>
                  <a:lnTo>
                    <a:pt x="313982" y="147891"/>
                  </a:lnTo>
                  <a:lnTo>
                    <a:pt x="314490" y="147383"/>
                  </a:lnTo>
                  <a:lnTo>
                    <a:pt x="315645" y="146240"/>
                  </a:lnTo>
                  <a:lnTo>
                    <a:pt x="316496" y="146113"/>
                  </a:lnTo>
                  <a:lnTo>
                    <a:pt x="317347" y="145986"/>
                  </a:lnTo>
                  <a:lnTo>
                    <a:pt x="319138" y="144970"/>
                  </a:lnTo>
                  <a:lnTo>
                    <a:pt x="320294" y="143954"/>
                  </a:lnTo>
                  <a:lnTo>
                    <a:pt x="321017" y="143319"/>
                  </a:lnTo>
                  <a:lnTo>
                    <a:pt x="321157" y="143319"/>
                  </a:lnTo>
                  <a:lnTo>
                    <a:pt x="321360" y="143700"/>
                  </a:lnTo>
                  <a:lnTo>
                    <a:pt x="321462" y="143954"/>
                  </a:lnTo>
                  <a:lnTo>
                    <a:pt x="321538" y="144716"/>
                  </a:lnTo>
                  <a:lnTo>
                    <a:pt x="321805" y="145986"/>
                  </a:lnTo>
                  <a:lnTo>
                    <a:pt x="322541" y="144843"/>
                  </a:lnTo>
                  <a:lnTo>
                    <a:pt x="322656" y="144589"/>
                  </a:lnTo>
                  <a:lnTo>
                    <a:pt x="322770" y="143954"/>
                  </a:lnTo>
                  <a:lnTo>
                    <a:pt x="322808" y="143319"/>
                  </a:lnTo>
                  <a:lnTo>
                    <a:pt x="322630" y="142811"/>
                  </a:lnTo>
                  <a:lnTo>
                    <a:pt x="322567" y="142303"/>
                  </a:lnTo>
                  <a:lnTo>
                    <a:pt x="323380" y="140906"/>
                  </a:lnTo>
                  <a:lnTo>
                    <a:pt x="323456" y="140779"/>
                  </a:lnTo>
                  <a:lnTo>
                    <a:pt x="325234" y="139763"/>
                  </a:lnTo>
                  <a:lnTo>
                    <a:pt x="327863" y="139382"/>
                  </a:lnTo>
                  <a:lnTo>
                    <a:pt x="328485" y="138874"/>
                  </a:lnTo>
                  <a:lnTo>
                    <a:pt x="328650" y="138493"/>
                  </a:lnTo>
                  <a:lnTo>
                    <a:pt x="328815" y="138112"/>
                  </a:lnTo>
                  <a:lnTo>
                    <a:pt x="328828" y="136080"/>
                  </a:lnTo>
                  <a:lnTo>
                    <a:pt x="328752" y="135445"/>
                  </a:lnTo>
                  <a:lnTo>
                    <a:pt x="329692" y="134556"/>
                  </a:lnTo>
                  <a:lnTo>
                    <a:pt x="330174" y="134175"/>
                  </a:lnTo>
                  <a:lnTo>
                    <a:pt x="330352" y="133921"/>
                  </a:lnTo>
                  <a:lnTo>
                    <a:pt x="330200" y="133413"/>
                  </a:lnTo>
                  <a:lnTo>
                    <a:pt x="330923" y="131889"/>
                  </a:lnTo>
                  <a:lnTo>
                    <a:pt x="331533" y="130619"/>
                  </a:lnTo>
                  <a:lnTo>
                    <a:pt x="332270" y="130746"/>
                  </a:lnTo>
                  <a:lnTo>
                    <a:pt x="333133" y="131127"/>
                  </a:lnTo>
                  <a:lnTo>
                    <a:pt x="333489" y="131508"/>
                  </a:lnTo>
                  <a:lnTo>
                    <a:pt x="333984" y="131381"/>
                  </a:lnTo>
                  <a:lnTo>
                    <a:pt x="334606" y="130873"/>
                  </a:lnTo>
                  <a:lnTo>
                    <a:pt x="334530" y="130619"/>
                  </a:lnTo>
                  <a:lnTo>
                    <a:pt x="334289" y="129857"/>
                  </a:lnTo>
                  <a:lnTo>
                    <a:pt x="333425" y="129476"/>
                  </a:lnTo>
                  <a:lnTo>
                    <a:pt x="332917" y="129349"/>
                  </a:lnTo>
                  <a:lnTo>
                    <a:pt x="332536" y="128714"/>
                  </a:lnTo>
                  <a:lnTo>
                    <a:pt x="332206" y="127571"/>
                  </a:lnTo>
                  <a:lnTo>
                    <a:pt x="333819" y="127571"/>
                  </a:lnTo>
                  <a:lnTo>
                    <a:pt x="335241" y="128206"/>
                  </a:lnTo>
                  <a:lnTo>
                    <a:pt x="335876" y="128206"/>
                  </a:lnTo>
                  <a:lnTo>
                    <a:pt x="336562" y="127825"/>
                  </a:lnTo>
                  <a:lnTo>
                    <a:pt x="336334" y="127571"/>
                  </a:lnTo>
                  <a:lnTo>
                    <a:pt x="336219" y="127444"/>
                  </a:lnTo>
                  <a:lnTo>
                    <a:pt x="335673" y="127063"/>
                  </a:lnTo>
                  <a:lnTo>
                    <a:pt x="334962" y="126809"/>
                  </a:lnTo>
                  <a:lnTo>
                    <a:pt x="334848" y="125920"/>
                  </a:lnTo>
                  <a:lnTo>
                    <a:pt x="334810" y="124015"/>
                  </a:lnTo>
                  <a:lnTo>
                    <a:pt x="335026" y="123888"/>
                  </a:lnTo>
                  <a:lnTo>
                    <a:pt x="335457" y="124142"/>
                  </a:lnTo>
                  <a:lnTo>
                    <a:pt x="335775" y="124523"/>
                  </a:lnTo>
                  <a:lnTo>
                    <a:pt x="335864" y="124777"/>
                  </a:lnTo>
                  <a:lnTo>
                    <a:pt x="336169" y="124650"/>
                  </a:lnTo>
                  <a:lnTo>
                    <a:pt x="336727" y="124142"/>
                  </a:lnTo>
                  <a:close/>
                </a:path>
                <a:path w="1696084" h="694690">
                  <a:moveTo>
                    <a:pt x="354177" y="379793"/>
                  </a:moveTo>
                  <a:lnTo>
                    <a:pt x="353695" y="378523"/>
                  </a:lnTo>
                  <a:lnTo>
                    <a:pt x="353123" y="377253"/>
                  </a:lnTo>
                  <a:lnTo>
                    <a:pt x="352336" y="378523"/>
                  </a:lnTo>
                  <a:lnTo>
                    <a:pt x="350824" y="378523"/>
                  </a:lnTo>
                  <a:lnTo>
                    <a:pt x="350710" y="377253"/>
                  </a:lnTo>
                  <a:lnTo>
                    <a:pt x="350888" y="375983"/>
                  </a:lnTo>
                  <a:lnTo>
                    <a:pt x="351370" y="374713"/>
                  </a:lnTo>
                  <a:lnTo>
                    <a:pt x="351701" y="373443"/>
                  </a:lnTo>
                  <a:lnTo>
                    <a:pt x="350901" y="372173"/>
                  </a:lnTo>
                  <a:lnTo>
                    <a:pt x="349034" y="372173"/>
                  </a:lnTo>
                  <a:lnTo>
                    <a:pt x="348932" y="370903"/>
                  </a:lnTo>
                  <a:lnTo>
                    <a:pt x="349072" y="369633"/>
                  </a:lnTo>
                  <a:lnTo>
                    <a:pt x="348907" y="368363"/>
                  </a:lnTo>
                  <a:lnTo>
                    <a:pt x="348691" y="367093"/>
                  </a:lnTo>
                  <a:lnTo>
                    <a:pt x="348386" y="365823"/>
                  </a:lnTo>
                  <a:lnTo>
                    <a:pt x="346329" y="365823"/>
                  </a:lnTo>
                  <a:lnTo>
                    <a:pt x="346494" y="364553"/>
                  </a:lnTo>
                  <a:lnTo>
                    <a:pt x="346011" y="363283"/>
                  </a:lnTo>
                  <a:lnTo>
                    <a:pt x="344538" y="363283"/>
                  </a:lnTo>
                  <a:lnTo>
                    <a:pt x="344081" y="364553"/>
                  </a:lnTo>
                  <a:lnTo>
                    <a:pt x="342366" y="364553"/>
                  </a:lnTo>
                  <a:lnTo>
                    <a:pt x="341998" y="363283"/>
                  </a:lnTo>
                  <a:lnTo>
                    <a:pt x="340004" y="363283"/>
                  </a:lnTo>
                  <a:lnTo>
                    <a:pt x="339318" y="364553"/>
                  </a:lnTo>
                  <a:lnTo>
                    <a:pt x="338607" y="363283"/>
                  </a:lnTo>
                  <a:lnTo>
                    <a:pt x="332879" y="363283"/>
                  </a:lnTo>
                  <a:lnTo>
                    <a:pt x="330708" y="362013"/>
                  </a:lnTo>
                  <a:lnTo>
                    <a:pt x="328841" y="362013"/>
                  </a:lnTo>
                  <a:lnTo>
                    <a:pt x="327279" y="363283"/>
                  </a:lnTo>
                  <a:lnTo>
                    <a:pt x="326986" y="362013"/>
                  </a:lnTo>
                  <a:lnTo>
                    <a:pt x="323049" y="362013"/>
                  </a:lnTo>
                  <a:lnTo>
                    <a:pt x="321589" y="363283"/>
                  </a:lnTo>
                  <a:lnTo>
                    <a:pt x="314985" y="363283"/>
                  </a:lnTo>
                  <a:lnTo>
                    <a:pt x="312496" y="364553"/>
                  </a:lnTo>
                  <a:lnTo>
                    <a:pt x="311645" y="365823"/>
                  </a:lnTo>
                  <a:lnTo>
                    <a:pt x="311162" y="365823"/>
                  </a:lnTo>
                  <a:lnTo>
                    <a:pt x="310756" y="364553"/>
                  </a:lnTo>
                  <a:lnTo>
                    <a:pt x="307289" y="364553"/>
                  </a:lnTo>
                  <a:lnTo>
                    <a:pt x="306438" y="365823"/>
                  </a:lnTo>
                  <a:lnTo>
                    <a:pt x="304368" y="365823"/>
                  </a:lnTo>
                  <a:lnTo>
                    <a:pt x="303771" y="367093"/>
                  </a:lnTo>
                  <a:lnTo>
                    <a:pt x="302920" y="365823"/>
                  </a:lnTo>
                  <a:lnTo>
                    <a:pt x="300367" y="365823"/>
                  </a:lnTo>
                  <a:lnTo>
                    <a:pt x="299656" y="367093"/>
                  </a:lnTo>
                  <a:lnTo>
                    <a:pt x="297218" y="367093"/>
                  </a:lnTo>
                  <a:lnTo>
                    <a:pt x="297218" y="384873"/>
                  </a:lnTo>
                  <a:lnTo>
                    <a:pt x="296443" y="384873"/>
                  </a:lnTo>
                  <a:lnTo>
                    <a:pt x="296849" y="383603"/>
                  </a:lnTo>
                  <a:lnTo>
                    <a:pt x="297218" y="384873"/>
                  </a:lnTo>
                  <a:lnTo>
                    <a:pt x="297218" y="367093"/>
                  </a:lnTo>
                  <a:lnTo>
                    <a:pt x="293001" y="367093"/>
                  </a:lnTo>
                  <a:lnTo>
                    <a:pt x="292138" y="368363"/>
                  </a:lnTo>
                  <a:lnTo>
                    <a:pt x="291388" y="368363"/>
                  </a:lnTo>
                  <a:lnTo>
                    <a:pt x="290169" y="369633"/>
                  </a:lnTo>
                  <a:lnTo>
                    <a:pt x="289064" y="369633"/>
                  </a:lnTo>
                  <a:lnTo>
                    <a:pt x="288709" y="368363"/>
                  </a:lnTo>
                  <a:lnTo>
                    <a:pt x="286435" y="368363"/>
                  </a:lnTo>
                  <a:lnTo>
                    <a:pt x="285330" y="369633"/>
                  </a:lnTo>
                  <a:lnTo>
                    <a:pt x="283667" y="369633"/>
                  </a:lnTo>
                  <a:lnTo>
                    <a:pt x="283552" y="368363"/>
                  </a:lnTo>
                  <a:lnTo>
                    <a:pt x="284137" y="365823"/>
                  </a:lnTo>
                  <a:lnTo>
                    <a:pt x="284365" y="364553"/>
                  </a:lnTo>
                  <a:lnTo>
                    <a:pt x="283565" y="364553"/>
                  </a:lnTo>
                  <a:lnTo>
                    <a:pt x="283400" y="363283"/>
                  </a:lnTo>
                  <a:lnTo>
                    <a:pt x="285610" y="363283"/>
                  </a:lnTo>
                  <a:lnTo>
                    <a:pt x="286308" y="362013"/>
                  </a:lnTo>
                  <a:lnTo>
                    <a:pt x="287248" y="362013"/>
                  </a:lnTo>
                  <a:lnTo>
                    <a:pt x="287286" y="360743"/>
                  </a:lnTo>
                  <a:lnTo>
                    <a:pt x="287718" y="359473"/>
                  </a:lnTo>
                  <a:lnTo>
                    <a:pt x="286715" y="359473"/>
                  </a:lnTo>
                  <a:lnTo>
                    <a:pt x="286385" y="358203"/>
                  </a:lnTo>
                  <a:lnTo>
                    <a:pt x="288531" y="358203"/>
                  </a:lnTo>
                  <a:lnTo>
                    <a:pt x="289826" y="356933"/>
                  </a:lnTo>
                  <a:lnTo>
                    <a:pt x="290106" y="356933"/>
                  </a:lnTo>
                  <a:lnTo>
                    <a:pt x="290144" y="355663"/>
                  </a:lnTo>
                  <a:lnTo>
                    <a:pt x="290410" y="354393"/>
                  </a:lnTo>
                  <a:lnTo>
                    <a:pt x="290868" y="353123"/>
                  </a:lnTo>
                  <a:lnTo>
                    <a:pt x="292671" y="353123"/>
                  </a:lnTo>
                  <a:lnTo>
                    <a:pt x="293090" y="351853"/>
                  </a:lnTo>
                  <a:lnTo>
                    <a:pt x="293255" y="351853"/>
                  </a:lnTo>
                  <a:lnTo>
                    <a:pt x="292633" y="350583"/>
                  </a:lnTo>
                  <a:lnTo>
                    <a:pt x="291642" y="349313"/>
                  </a:lnTo>
                  <a:lnTo>
                    <a:pt x="292252" y="348043"/>
                  </a:lnTo>
                  <a:lnTo>
                    <a:pt x="292836" y="349313"/>
                  </a:lnTo>
                  <a:lnTo>
                    <a:pt x="293497" y="349313"/>
                  </a:lnTo>
                  <a:lnTo>
                    <a:pt x="294932" y="348043"/>
                  </a:lnTo>
                  <a:lnTo>
                    <a:pt x="295884" y="346773"/>
                  </a:lnTo>
                  <a:lnTo>
                    <a:pt x="296329" y="344233"/>
                  </a:lnTo>
                  <a:lnTo>
                    <a:pt x="297205" y="342963"/>
                  </a:lnTo>
                  <a:lnTo>
                    <a:pt x="297662" y="342963"/>
                  </a:lnTo>
                  <a:lnTo>
                    <a:pt x="297675" y="341693"/>
                  </a:lnTo>
                  <a:lnTo>
                    <a:pt x="299199" y="341693"/>
                  </a:lnTo>
                  <a:lnTo>
                    <a:pt x="300253" y="340423"/>
                  </a:lnTo>
                  <a:lnTo>
                    <a:pt x="300812" y="339153"/>
                  </a:lnTo>
                  <a:lnTo>
                    <a:pt x="301523" y="337883"/>
                  </a:lnTo>
                  <a:lnTo>
                    <a:pt x="303072" y="335343"/>
                  </a:lnTo>
                  <a:lnTo>
                    <a:pt x="303187" y="334073"/>
                  </a:lnTo>
                  <a:lnTo>
                    <a:pt x="302793" y="331533"/>
                  </a:lnTo>
                  <a:lnTo>
                    <a:pt x="301701" y="330263"/>
                  </a:lnTo>
                  <a:lnTo>
                    <a:pt x="300291" y="328993"/>
                  </a:lnTo>
                  <a:lnTo>
                    <a:pt x="299669" y="327723"/>
                  </a:lnTo>
                  <a:lnTo>
                    <a:pt x="298462" y="326453"/>
                  </a:lnTo>
                  <a:lnTo>
                    <a:pt x="296646" y="326453"/>
                  </a:lnTo>
                  <a:lnTo>
                    <a:pt x="294436" y="327723"/>
                  </a:lnTo>
                  <a:lnTo>
                    <a:pt x="292366" y="327723"/>
                  </a:lnTo>
                  <a:lnTo>
                    <a:pt x="291122" y="328993"/>
                  </a:lnTo>
                  <a:lnTo>
                    <a:pt x="289928" y="328993"/>
                  </a:lnTo>
                  <a:lnTo>
                    <a:pt x="288785" y="330263"/>
                  </a:lnTo>
                  <a:lnTo>
                    <a:pt x="287718" y="331533"/>
                  </a:lnTo>
                  <a:lnTo>
                    <a:pt x="286423" y="332803"/>
                  </a:lnTo>
                  <a:lnTo>
                    <a:pt x="285775" y="332803"/>
                  </a:lnTo>
                  <a:lnTo>
                    <a:pt x="283908" y="335343"/>
                  </a:lnTo>
                  <a:lnTo>
                    <a:pt x="283083" y="336613"/>
                  </a:lnTo>
                  <a:lnTo>
                    <a:pt x="282625" y="336613"/>
                  </a:lnTo>
                  <a:lnTo>
                    <a:pt x="282346" y="337883"/>
                  </a:lnTo>
                  <a:lnTo>
                    <a:pt x="281457" y="337883"/>
                  </a:lnTo>
                  <a:lnTo>
                    <a:pt x="280860" y="339153"/>
                  </a:lnTo>
                  <a:lnTo>
                    <a:pt x="280441" y="339153"/>
                  </a:lnTo>
                  <a:lnTo>
                    <a:pt x="280225" y="340423"/>
                  </a:lnTo>
                  <a:lnTo>
                    <a:pt x="279971" y="340423"/>
                  </a:lnTo>
                  <a:lnTo>
                    <a:pt x="279755" y="341693"/>
                  </a:lnTo>
                  <a:lnTo>
                    <a:pt x="278752" y="341693"/>
                  </a:lnTo>
                  <a:lnTo>
                    <a:pt x="278295" y="342963"/>
                  </a:lnTo>
                  <a:lnTo>
                    <a:pt x="278612" y="344233"/>
                  </a:lnTo>
                  <a:lnTo>
                    <a:pt x="277012" y="344233"/>
                  </a:lnTo>
                  <a:lnTo>
                    <a:pt x="276783" y="345503"/>
                  </a:lnTo>
                  <a:lnTo>
                    <a:pt x="276326" y="346773"/>
                  </a:lnTo>
                  <a:lnTo>
                    <a:pt x="275678" y="349313"/>
                  </a:lnTo>
                  <a:lnTo>
                    <a:pt x="273227" y="349313"/>
                  </a:lnTo>
                  <a:lnTo>
                    <a:pt x="272351" y="351853"/>
                  </a:lnTo>
                  <a:lnTo>
                    <a:pt x="271678" y="354393"/>
                  </a:lnTo>
                  <a:lnTo>
                    <a:pt x="271145" y="355663"/>
                  </a:lnTo>
                  <a:lnTo>
                    <a:pt x="271005" y="355663"/>
                  </a:lnTo>
                  <a:lnTo>
                    <a:pt x="269621" y="356933"/>
                  </a:lnTo>
                  <a:lnTo>
                    <a:pt x="268935" y="358203"/>
                  </a:lnTo>
                  <a:lnTo>
                    <a:pt x="268922" y="359473"/>
                  </a:lnTo>
                  <a:lnTo>
                    <a:pt x="266077" y="360743"/>
                  </a:lnTo>
                  <a:lnTo>
                    <a:pt x="266026" y="362013"/>
                  </a:lnTo>
                  <a:lnTo>
                    <a:pt x="265658" y="363283"/>
                  </a:lnTo>
                  <a:lnTo>
                    <a:pt x="265010" y="363283"/>
                  </a:lnTo>
                  <a:lnTo>
                    <a:pt x="264121" y="364553"/>
                  </a:lnTo>
                  <a:lnTo>
                    <a:pt x="262928" y="365823"/>
                  </a:lnTo>
                  <a:lnTo>
                    <a:pt x="261950" y="367093"/>
                  </a:lnTo>
                  <a:lnTo>
                    <a:pt x="260629" y="367093"/>
                  </a:lnTo>
                  <a:lnTo>
                    <a:pt x="259727" y="370903"/>
                  </a:lnTo>
                  <a:lnTo>
                    <a:pt x="258660" y="370903"/>
                  </a:lnTo>
                  <a:lnTo>
                    <a:pt x="257987" y="372173"/>
                  </a:lnTo>
                  <a:lnTo>
                    <a:pt x="257708" y="372173"/>
                  </a:lnTo>
                  <a:lnTo>
                    <a:pt x="254190" y="373443"/>
                  </a:lnTo>
                  <a:lnTo>
                    <a:pt x="251866" y="374713"/>
                  </a:lnTo>
                  <a:lnTo>
                    <a:pt x="250748" y="377253"/>
                  </a:lnTo>
                  <a:lnTo>
                    <a:pt x="250990" y="378523"/>
                  </a:lnTo>
                  <a:lnTo>
                    <a:pt x="251726" y="379793"/>
                  </a:lnTo>
                  <a:lnTo>
                    <a:pt x="252945" y="379793"/>
                  </a:lnTo>
                  <a:lnTo>
                    <a:pt x="253644" y="381063"/>
                  </a:lnTo>
                  <a:lnTo>
                    <a:pt x="253212" y="381063"/>
                  </a:lnTo>
                  <a:lnTo>
                    <a:pt x="251650" y="382333"/>
                  </a:lnTo>
                  <a:lnTo>
                    <a:pt x="251206" y="383603"/>
                  </a:lnTo>
                  <a:lnTo>
                    <a:pt x="250888" y="384873"/>
                  </a:lnTo>
                  <a:lnTo>
                    <a:pt x="250761" y="386143"/>
                  </a:lnTo>
                  <a:lnTo>
                    <a:pt x="250329" y="387413"/>
                  </a:lnTo>
                  <a:lnTo>
                    <a:pt x="249186" y="387413"/>
                  </a:lnTo>
                  <a:lnTo>
                    <a:pt x="248704" y="388683"/>
                  </a:lnTo>
                  <a:lnTo>
                    <a:pt x="248323" y="388683"/>
                  </a:lnTo>
                  <a:lnTo>
                    <a:pt x="248018" y="389953"/>
                  </a:lnTo>
                  <a:lnTo>
                    <a:pt x="247815" y="389953"/>
                  </a:lnTo>
                  <a:lnTo>
                    <a:pt x="247802" y="396303"/>
                  </a:lnTo>
                  <a:lnTo>
                    <a:pt x="247688" y="397573"/>
                  </a:lnTo>
                  <a:lnTo>
                    <a:pt x="247269" y="396303"/>
                  </a:lnTo>
                  <a:lnTo>
                    <a:pt x="246926" y="397573"/>
                  </a:lnTo>
                  <a:lnTo>
                    <a:pt x="246646" y="396303"/>
                  </a:lnTo>
                  <a:lnTo>
                    <a:pt x="247269" y="396303"/>
                  </a:lnTo>
                  <a:lnTo>
                    <a:pt x="247802" y="396303"/>
                  </a:lnTo>
                  <a:lnTo>
                    <a:pt x="247802" y="389991"/>
                  </a:lnTo>
                  <a:lnTo>
                    <a:pt x="247192" y="391223"/>
                  </a:lnTo>
                  <a:lnTo>
                    <a:pt x="246316" y="391223"/>
                  </a:lnTo>
                  <a:lnTo>
                    <a:pt x="244500" y="395033"/>
                  </a:lnTo>
                  <a:lnTo>
                    <a:pt x="244525" y="396303"/>
                  </a:lnTo>
                  <a:lnTo>
                    <a:pt x="245122" y="397573"/>
                  </a:lnTo>
                  <a:lnTo>
                    <a:pt x="244119" y="396303"/>
                  </a:lnTo>
                  <a:lnTo>
                    <a:pt x="243344" y="396303"/>
                  </a:lnTo>
                  <a:lnTo>
                    <a:pt x="242836" y="397573"/>
                  </a:lnTo>
                  <a:lnTo>
                    <a:pt x="242697" y="397827"/>
                  </a:lnTo>
                  <a:lnTo>
                    <a:pt x="242697" y="434403"/>
                  </a:lnTo>
                  <a:lnTo>
                    <a:pt x="242036" y="434403"/>
                  </a:lnTo>
                  <a:lnTo>
                    <a:pt x="241604" y="433133"/>
                  </a:lnTo>
                  <a:lnTo>
                    <a:pt x="242633" y="433133"/>
                  </a:lnTo>
                  <a:lnTo>
                    <a:pt x="242697" y="434403"/>
                  </a:lnTo>
                  <a:lnTo>
                    <a:pt x="242697" y="397827"/>
                  </a:lnTo>
                  <a:lnTo>
                    <a:pt x="241414" y="400113"/>
                  </a:lnTo>
                  <a:lnTo>
                    <a:pt x="240652" y="401383"/>
                  </a:lnTo>
                  <a:lnTo>
                    <a:pt x="240423" y="401383"/>
                  </a:lnTo>
                  <a:lnTo>
                    <a:pt x="240779" y="402653"/>
                  </a:lnTo>
                  <a:lnTo>
                    <a:pt x="239712" y="403923"/>
                  </a:lnTo>
                  <a:lnTo>
                    <a:pt x="239255" y="405193"/>
                  </a:lnTo>
                  <a:lnTo>
                    <a:pt x="239407" y="405193"/>
                  </a:lnTo>
                  <a:lnTo>
                    <a:pt x="237705" y="407733"/>
                  </a:lnTo>
                  <a:lnTo>
                    <a:pt x="236169" y="409003"/>
                  </a:lnTo>
                  <a:lnTo>
                    <a:pt x="235013" y="410273"/>
                  </a:lnTo>
                  <a:lnTo>
                    <a:pt x="234569" y="411543"/>
                  </a:lnTo>
                  <a:lnTo>
                    <a:pt x="234810" y="414083"/>
                  </a:lnTo>
                  <a:lnTo>
                    <a:pt x="232498" y="414083"/>
                  </a:lnTo>
                  <a:lnTo>
                    <a:pt x="231889" y="415353"/>
                  </a:lnTo>
                  <a:lnTo>
                    <a:pt x="229577" y="419163"/>
                  </a:lnTo>
                  <a:lnTo>
                    <a:pt x="228981" y="419163"/>
                  </a:lnTo>
                  <a:lnTo>
                    <a:pt x="228739" y="420433"/>
                  </a:lnTo>
                  <a:lnTo>
                    <a:pt x="228828" y="421703"/>
                  </a:lnTo>
                  <a:lnTo>
                    <a:pt x="229476" y="420433"/>
                  </a:lnTo>
                  <a:lnTo>
                    <a:pt x="229844" y="420433"/>
                  </a:lnTo>
                  <a:lnTo>
                    <a:pt x="230492" y="422973"/>
                  </a:lnTo>
                  <a:lnTo>
                    <a:pt x="229577" y="422973"/>
                  </a:lnTo>
                  <a:lnTo>
                    <a:pt x="233019" y="425513"/>
                  </a:lnTo>
                  <a:lnTo>
                    <a:pt x="233426" y="424243"/>
                  </a:lnTo>
                  <a:lnTo>
                    <a:pt x="234518" y="424243"/>
                  </a:lnTo>
                  <a:lnTo>
                    <a:pt x="234213" y="425513"/>
                  </a:lnTo>
                  <a:lnTo>
                    <a:pt x="233553" y="426783"/>
                  </a:lnTo>
                  <a:lnTo>
                    <a:pt x="232371" y="428053"/>
                  </a:lnTo>
                  <a:lnTo>
                    <a:pt x="232841" y="429323"/>
                  </a:lnTo>
                  <a:lnTo>
                    <a:pt x="233438" y="430593"/>
                  </a:lnTo>
                  <a:lnTo>
                    <a:pt x="233616" y="431863"/>
                  </a:lnTo>
                  <a:lnTo>
                    <a:pt x="235940" y="431863"/>
                  </a:lnTo>
                  <a:lnTo>
                    <a:pt x="236004" y="433133"/>
                  </a:lnTo>
                  <a:lnTo>
                    <a:pt x="236956" y="433133"/>
                  </a:lnTo>
                  <a:lnTo>
                    <a:pt x="239382" y="434403"/>
                  </a:lnTo>
                  <a:lnTo>
                    <a:pt x="240830" y="434403"/>
                  </a:lnTo>
                  <a:lnTo>
                    <a:pt x="242087" y="435673"/>
                  </a:lnTo>
                  <a:lnTo>
                    <a:pt x="243814" y="435673"/>
                  </a:lnTo>
                  <a:lnTo>
                    <a:pt x="243827" y="433133"/>
                  </a:lnTo>
                  <a:lnTo>
                    <a:pt x="243992" y="431863"/>
                  </a:lnTo>
                  <a:lnTo>
                    <a:pt x="244055" y="429323"/>
                  </a:lnTo>
                  <a:lnTo>
                    <a:pt x="246900" y="429323"/>
                  </a:lnTo>
                  <a:lnTo>
                    <a:pt x="248577" y="430593"/>
                  </a:lnTo>
                  <a:lnTo>
                    <a:pt x="249008" y="429323"/>
                  </a:lnTo>
                  <a:lnTo>
                    <a:pt x="251790" y="429323"/>
                  </a:lnTo>
                  <a:lnTo>
                    <a:pt x="251904" y="428053"/>
                  </a:lnTo>
                  <a:lnTo>
                    <a:pt x="251498" y="426783"/>
                  </a:lnTo>
                  <a:lnTo>
                    <a:pt x="252780" y="426783"/>
                  </a:lnTo>
                  <a:lnTo>
                    <a:pt x="252615" y="425513"/>
                  </a:lnTo>
                  <a:lnTo>
                    <a:pt x="251028" y="424243"/>
                  </a:lnTo>
                  <a:lnTo>
                    <a:pt x="252679" y="424243"/>
                  </a:lnTo>
                  <a:lnTo>
                    <a:pt x="253415" y="422973"/>
                  </a:lnTo>
                  <a:lnTo>
                    <a:pt x="253187" y="421703"/>
                  </a:lnTo>
                  <a:lnTo>
                    <a:pt x="252717" y="420433"/>
                  </a:lnTo>
                  <a:lnTo>
                    <a:pt x="254241" y="420433"/>
                  </a:lnTo>
                  <a:lnTo>
                    <a:pt x="254482" y="421703"/>
                  </a:lnTo>
                  <a:lnTo>
                    <a:pt x="256387" y="421703"/>
                  </a:lnTo>
                  <a:lnTo>
                    <a:pt x="256463" y="420433"/>
                  </a:lnTo>
                  <a:lnTo>
                    <a:pt x="256692" y="420433"/>
                  </a:lnTo>
                  <a:lnTo>
                    <a:pt x="257225" y="419163"/>
                  </a:lnTo>
                  <a:lnTo>
                    <a:pt x="258330" y="419163"/>
                  </a:lnTo>
                  <a:lnTo>
                    <a:pt x="259219" y="416623"/>
                  </a:lnTo>
                  <a:lnTo>
                    <a:pt x="258610" y="416623"/>
                  </a:lnTo>
                  <a:lnTo>
                    <a:pt x="258254" y="415353"/>
                  </a:lnTo>
                  <a:lnTo>
                    <a:pt x="258114" y="414083"/>
                  </a:lnTo>
                  <a:lnTo>
                    <a:pt x="258457" y="414083"/>
                  </a:lnTo>
                  <a:lnTo>
                    <a:pt x="259207" y="415353"/>
                  </a:lnTo>
                  <a:lnTo>
                    <a:pt x="259664" y="414083"/>
                  </a:lnTo>
                  <a:lnTo>
                    <a:pt x="259562" y="411543"/>
                  </a:lnTo>
                  <a:lnTo>
                    <a:pt x="259905" y="410273"/>
                  </a:lnTo>
                  <a:lnTo>
                    <a:pt x="260172" y="410273"/>
                  </a:lnTo>
                  <a:lnTo>
                    <a:pt x="260591" y="409003"/>
                  </a:lnTo>
                  <a:lnTo>
                    <a:pt x="261480" y="409003"/>
                  </a:lnTo>
                  <a:lnTo>
                    <a:pt x="261772" y="407733"/>
                  </a:lnTo>
                  <a:lnTo>
                    <a:pt x="262343" y="407733"/>
                  </a:lnTo>
                  <a:lnTo>
                    <a:pt x="263156" y="406463"/>
                  </a:lnTo>
                  <a:lnTo>
                    <a:pt x="264172" y="406463"/>
                  </a:lnTo>
                  <a:lnTo>
                    <a:pt x="264972" y="405193"/>
                  </a:lnTo>
                  <a:lnTo>
                    <a:pt x="264820" y="405193"/>
                  </a:lnTo>
                  <a:lnTo>
                    <a:pt x="264858" y="403923"/>
                  </a:lnTo>
                  <a:lnTo>
                    <a:pt x="265645" y="403923"/>
                  </a:lnTo>
                  <a:lnTo>
                    <a:pt x="266382" y="402653"/>
                  </a:lnTo>
                  <a:lnTo>
                    <a:pt x="266484" y="401383"/>
                  </a:lnTo>
                  <a:lnTo>
                    <a:pt x="265976" y="398843"/>
                  </a:lnTo>
                  <a:lnTo>
                    <a:pt x="267436" y="398843"/>
                  </a:lnTo>
                  <a:lnTo>
                    <a:pt x="267487" y="397573"/>
                  </a:lnTo>
                  <a:lnTo>
                    <a:pt x="267220" y="397573"/>
                  </a:lnTo>
                  <a:lnTo>
                    <a:pt x="267258" y="396303"/>
                  </a:lnTo>
                  <a:lnTo>
                    <a:pt x="267195" y="395033"/>
                  </a:lnTo>
                  <a:lnTo>
                    <a:pt x="268211" y="396303"/>
                  </a:lnTo>
                  <a:lnTo>
                    <a:pt x="268363" y="396303"/>
                  </a:lnTo>
                  <a:lnTo>
                    <a:pt x="268630" y="397573"/>
                  </a:lnTo>
                  <a:lnTo>
                    <a:pt x="268986" y="397573"/>
                  </a:lnTo>
                  <a:lnTo>
                    <a:pt x="269049" y="396303"/>
                  </a:lnTo>
                  <a:lnTo>
                    <a:pt x="269354" y="395033"/>
                  </a:lnTo>
                  <a:lnTo>
                    <a:pt x="270687" y="392493"/>
                  </a:lnTo>
                  <a:lnTo>
                    <a:pt x="271081" y="391223"/>
                  </a:lnTo>
                  <a:lnTo>
                    <a:pt x="271576" y="391223"/>
                  </a:lnTo>
                  <a:lnTo>
                    <a:pt x="272288" y="389953"/>
                  </a:lnTo>
                  <a:lnTo>
                    <a:pt x="273405" y="391223"/>
                  </a:lnTo>
                  <a:lnTo>
                    <a:pt x="274053" y="392493"/>
                  </a:lnTo>
                  <a:lnTo>
                    <a:pt x="274243" y="393763"/>
                  </a:lnTo>
                  <a:lnTo>
                    <a:pt x="274510" y="393763"/>
                  </a:lnTo>
                  <a:lnTo>
                    <a:pt x="274891" y="395033"/>
                  </a:lnTo>
                  <a:lnTo>
                    <a:pt x="275437" y="395033"/>
                  </a:lnTo>
                  <a:lnTo>
                    <a:pt x="276136" y="396303"/>
                  </a:lnTo>
                  <a:lnTo>
                    <a:pt x="276694" y="396303"/>
                  </a:lnTo>
                  <a:lnTo>
                    <a:pt x="276263" y="397573"/>
                  </a:lnTo>
                  <a:lnTo>
                    <a:pt x="276250" y="398843"/>
                  </a:lnTo>
                  <a:lnTo>
                    <a:pt x="277355" y="398843"/>
                  </a:lnTo>
                  <a:lnTo>
                    <a:pt x="277761" y="400113"/>
                  </a:lnTo>
                  <a:lnTo>
                    <a:pt x="278295" y="401383"/>
                  </a:lnTo>
                  <a:lnTo>
                    <a:pt x="278714" y="401383"/>
                  </a:lnTo>
                  <a:lnTo>
                    <a:pt x="279107" y="402653"/>
                  </a:lnTo>
                  <a:lnTo>
                    <a:pt x="279247" y="403923"/>
                  </a:lnTo>
                  <a:lnTo>
                    <a:pt x="281393" y="403923"/>
                  </a:lnTo>
                  <a:lnTo>
                    <a:pt x="280327" y="405193"/>
                  </a:lnTo>
                  <a:lnTo>
                    <a:pt x="280085" y="406463"/>
                  </a:lnTo>
                  <a:lnTo>
                    <a:pt x="280695" y="407733"/>
                  </a:lnTo>
                  <a:lnTo>
                    <a:pt x="281673" y="409003"/>
                  </a:lnTo>
                  <a:lnTo>
                    <a:pt x="282155" y="409003"/>
                  </a:lnTo>
                  <a:lnTo>
                    <a:pt x="282155" y="410273"/>
                  </a:lnTo>
                  <a:lnTo>
                    <a:pt x="284797" y="411543"/>
                  </a:lnTo>
                  <a:lnTo>
                    <a:pt x="284949" y="412813"/>
                  </a:lnTo>
                  <a:lnTo>
                    <a:pt x="284632" y="412813"/>
                  </a:lnTo>
                  <a:lnTo>
                    <a:pt x="282968" y="414083"/>
                  </a:lnTo>
                  <a:lnTo>
                    <a:pt x="282308" y="414083"/>
                  </a:lnTo>
                  <a:lnTo>
                    <a:pt x="281813" y="415353"/>
                  </a:lnTo>
                  <a:lnTo>
                    <a:pt x="283616" y="415353"/>
                  </a:lnTo>
                  <a:lnTo>
                    <a:pt x="284416" y="414083"/>
                  </a:lnTo>
                  <a:lnTo>
                    <a:pt x="285267" y="414083"/>
                  </a:lnTo>
                  <a:lnTo>
                    <a:pt x="284632" y="415353"/>
                  </a:lnTo>
                  <a:lnTo>
                    <a:pt x="284822" y="416623"/>
                  </a:lnTo>
                  <a:lnTo>
                    <a:pt x="285851" y="419163"/>
                  </a:lnTo>
                  <a:lnTo>
                    <a:pt x="288137" y="419163"/>
                  </a:lnTo>
                  <a:lnTo>
                    <a:pt x="288137" y="420433"/>
                  </a:lnTo>
                  <a:lnTo>
                    <a:pt x="287464" y="420433"/>
                  </a:lnTo>
                  <a:lnTo>
                    <a:pt x="287578" y="422973"/>
                  </a:lnTo>
                  <a:lnTo>
                    <a:pt x="287718" y="424243"/>
                  </a:lnTo>
                  <a:lnTo>
                    <a:pt x="290182" y="424243"/>
                  </a:lnTo>
                  <a:lnTo>
                    <a:pt x="289407" y="425513"/>
                  </a:lnTo>
                  <a:lnTo>
                    <a:pt x="289890" y="426783"/>
                  </a:lnTo>
                  <a:lnTo>
                    <a:pt x="291604" y="429323"/>
                  </a:lnTo>
                  <a:lnTo>
                    <a:pt x="292112" y="429323"/>
                  </a:lnTo>
                  <a:lnTo>
                    <a:pt x="292493" y="430593"/>
                  </a:lnTo>
                  <a:lnTo>
                    <a:pt x="293052" y="431863"/>
                  </a:lnTo>
                  <a:lnTo>
                    <a:pt x="294563" y="431863"/>
                  </a:lnTo>
                  <a:lnTo>
                    <a:pt x="294881" y="433133"/>
                  </a:lnTo>
                  <a:lnTo>
                    <a:pt x="294487" y="434403"/>
                  </a:lnTo>
                  <a:lnTo>
                    <a:pt x="295325" y="434403"/>
                  </a:lnTo>
                  <a:lnTo>
                    <a:pt x="295503" y="435673"/>
                  </a:lnTo>
                  <a:lnTo>
                    <a:pt x="295681" y="435673"/>
                  </a:lnTo>
                  <a:lnTo>
                    <a:pt x="296240" y="436943"/>
                  </a:lnTo>
                  <a:lnTo>
                    <a:pt x="296506" y="436943"/>
                  </a:lnTo>
                  <a:lnTo>
                    <a:pt x="296913" y="438213"/>
                  </a:lnTo>
                  <a:lnTo>
                    <a:pt x="297256" y="438213"/>
                  </a:lnTo>
                  <a:lnTo>
                    <a:pt x="297434" y="439483"/>
                  </a:lnTo>
                  <a:lnTo>
                    <a:pt x="297599" y="439483"/>
                  </a:lnTo>
                  <a:lnTo>
                    <a:pt x="297599" y="440753"/>
                  </a:lnTo>
                  <a:lnTo>
                    <a:pt x="297434" y="440753"/>
                  </a:lnTo>
                  <a:lnTo>
                    <a:pt x="296748" y="442023"/>
                  </a:lnTo>
                  <a:lnTo>
                    <a:pt x="300659" y="442023"/>
                  </a:lnTo>
                  <a:lnTo>
                    <a:pt x="300901" y="443293"/>
                  </a:lnTo>
                  <a:lnTo>
                    <a:pt x="301104" y="444563"/>
                  </a:lnTo>
                  <a:lnTo>
                    <a:pt x="302285" y="447103"/>
                  </a:lnTo>
                  <a:lnTo>
                    <a:pt x="302590" y="448373"/>
                  </a:lnTo>
                  <a:lnTo>
                    <a:pt x="302971" y="448373"/>
                  </a:lnTo>
                  <a:lnTo>
                    <a:pt x="304330" y="449643"/>
                  </a:lnTo>
                  <a:lnTo>
                    <a:pt x="304876" y="449643"/>
                  </a:lnTo>
                  <a:lnTo>
                    <a:pt x="304609" y="450913"/>
                  </a:lnTo>
                  <a:lnTo>
                    <a:pt x="304723" y="452183"/>
                  </a:lnTo>
                  <a:lnTo>
                    <a:pt x="304990" y="453453"/>
                  </a:lnTo>
                  <a:lnTo>
                    <a:pt x="306565" y="453453"/>
                  </a:lnTo>
                  <a:lnTo>
                    <a:pt x="307759" y="454723"/>
                  </a:lnTo>
                  <a:lnTo>
                    <a:pt x="311061" y="454723"/>
                  </a:lnTo>
                  <a:lnTo>
                    <a:pt x="311772" y="453453"/>
                  </a:lnTo>
                  <a:lnTo>
                    <a:pt x="312178" y="453453"/>
                  </a:lnTo>
                  <a:lnTo>
                    <a:pt x="312585" y="454723"/>
                  </a:lnTo>
                  <a:lnTo>
                    <a:pt x="315175" y="454723"/>
                  </a:lnTo>
                  <a:lnTo>
                    <a:pt x="316890" y="453453"/>
                  </a:lnTo>
                  <a:lnTo>
                    <a:pt x="316992" y="452183"/>
                  </a:lnTo>
                  <a:lnTo>
                    <a:pt x="316776" y="450913"/>
                  </a:lnTo>
                  <a:lnTo>
                    <a:pt x="318135" y="448373"/>
                  </a:lnTo>
                  <a:lnTo>
                    <a:pt x="319608" y="447103"/>
                  </a:lnTo>
                  <a:lnTo>
                    <a:pt x="321157" y="447103"/>
                  </a:lnTo>
                  <a:lnTo>
                    <a:pt x="320649" y="445833"/>
                  </a:lnTo>
                  <a:lnTo>
                    <a:pt x="318935" y="445833"/>
                  </a:lnTo>
                  <a:lnTo>
                    <a:pt x="318325" y="444563"/>
                  </a:lnTo>
                  <a:lnTo>
                    <a:pt x="317881" y="443293"/>
                  </a:lnTo>
                  <a:lnTo>
                    <a:pt x="318439" y="442023"/>
                  </a:lnTo>
                  <a:lnTo>
                    <a:pt x="319024" y="442023"/>
                  </a:lnTo>
                  <a:lnTo>
                    <a:pt x="319900" y="440753"/>
                  </a:lnTo>
                  <a:lnTo>
                    <a:pt x="320294" y="440753"/>
                  </a:lnTo>
                  <a:lnTo>
                    <a:pt x="320636" y="439483"/>
                  </a:lnTo>
                  <a:lnTo>
                    <a:pt x="320941" y="439483"/>
                  </a:lnTo>
                  <a:lnTo>
                    <a:pt x="319493" y="438213"/>
                  </a:lnTo>
                  <a:lnTo>
                    <a:pt x="318820" y="436943"/>
                  </a:lnTo>
                  <a:lnTo>
                    <a:pt x="318922" y="435673"/>
                  </a:lnTo>
                  <a:lnTo>
                    <a:pt x="319049" y="435673"/>
                  </a:lnTo>
                  <a:lnTo>
                    <a:pt x="318998" y="434403"/>
                  </a:lnTo>
                  <a:lnTo>
                    <a:pt x="318795" y="434403"/>
                  </a:lnTo>
                  <a:lnTo>
                    <a:pt x="318401" y="433133"/>
                  </a:lnTo>
                  <a:lnTo>
                    <a:pt x="315607" y="433133"/>
                  </a:lnTo>
                  <a:lnTo>
                    <a:pt x="315506" y="431863"/>
                  </a:lnTo>
                  <a:lnTo>
                    <a:pt x="315366" y="431863"/>
                  </a:lnTo>
                  <a:lnTo>
                    <a:pt x="315328" y="430593"/>
                  </a:lnTo>
                  <a:lnTo>
                    <a:pt x="314274" y="430593"/>
                  </a:lnTo>
                  <a:lnTo>
                    <a:pt x="314172" y="429323"/>
                  </a:lnTo>
                  <a:lnTo>
                    <a:pt x="314807" y="429323"/>
                  </a:lnTo>
                  <a:lnTo>
                    <a:pt x="314921" y="428053"/>
                  </a:lnTo>
                  <a:lnTo>
                    <a:pt x="314617" y="428053"/>
                  </a:lnTo>
                  <a:lnTo>
                    <a:pt x="313855" y="426783"/>
                  </a:lnTo>
                  <a:lnTo>
                    <a:pt x="313461" y="428053"/>
                  </a:lnTo>
                  <a:lnTo>
                    <a:pt x="312966" y="428053"/>
                  </a:lnTo>
                  <a:lnTo>
                    <a:pt x="313245" y="426783"/>
                  </a:lnTo>
                  <a:lnTo>
                    <a:pt x="311619" y="425513"/>
                  </a:lnTo>
                  <a:lnTo>
                    <a:pt x="311175" y="424243"/>
                  </a:lnTo>
                  <a:lnTo>
                    <a:pt x="311886" y="422973"/>
                  </a:lnTo>
                  <a:lnTo>
                    <a:pt x="310451" y="422973"/>
                  </a:lnTo>
                  <a:lnTo>
                    <a:pt x="309613" y="421703"/>
                  </a:lnTo>
                  <a:lnTo>
                    <a:pt x="308762" y="421703"/>
                  </a:lnTo>
                  <a:lnTo>
                    <a:pt x="308635" y="420433"/>
                  </a:lnTo>
                  <a:lnTo>
                    <a:pt x="308991" y="419163"/>
                  </a:lnTo>
                  <a:lnTo>
                    <a:pt x="308381" y="420433"/>
                  </a:lnTo>
                  <a:lnTo>
                    <a:pt x="306882" y="420433"/>
                  </a:lnTo>
                  <a:lnTo>
                    <a:pt x="306908" y="419163"/>
                  </a:lnTo>
                  <a:lnTo>
                    <a:pt x="307327" y="419163"/>
                  </a:lnTo>
                  <a:lnTo>
                    <a:pt x="307454" y="417893"/>
                  </a:lnTo>
                  <a:lnTo>
                    <a:pt x="307581" y="417893"/>
                  </a:lnTo>
                  <a:lnTo>
                    <a:pt x="307543" y="416623"/>
                  </a:lnTo>
                  <a:lnTo>
                    <a:pt x="305854" y="416623"/>
                  </a:lnTo>
                  <a:lnTo>
                    <a:pt x="305041" y="415353"/>
                  </a:lnTo>
                  <a:lnTo>
                    <a:pt x="304723" y="415353"/>
                  </a:lnTo>
                  <a:lnTo>
                    <a:pt x="304863" y="414083"/>
                  </a:lnTo>
                  <a:lnTo>
                    <a:pt x="305358" y="412813"/>
                  </a:lnTo>
                  <a:lnTo>
                    <a:pt x="303936" y="412813"/>
                  </a:lnTo>
                  <a:lnTo>
                    <a:pt x="302666" y="414083"/>
                  </a:lnTo>
                  <a:lnTo>
                    <a:pt x="301574" y="412813"/>
                  </a:lnTo>
                  <a:lnTo>
                    <a:pt x="303276" y="409003"/>
                  </a:lnTo>
                  <a:lnTo>
                    <a:pt x="302501" y="409003"/>
                  </a:lnTo>
                  <a:lnTo>
                    <a:pt x="302018" y="407733"/>
                  </a:lnTo>
                  <a:lnTo>
                    <a:pt x="301523" y="407733"/>
                  </a:lnTo>
                  <a:lnTo>
                    <a:pt x="301421" y="406463"/>
                  </a:lnTo>
                  <a:lnTo>
                    <a:pt x="301409" y="405193"/>
                  </a:lnTo>
                  <a:lnTo>
                    <a:pt x="301180" y="403923"/>
                  </a:lnTo>
                  <a:lnTo>
                    <a:pt x="300316" y="403923"/>
                  </a:lnTo>
                  <a:lnTo>
                    <a:pt x="300113" y="402653"/>
                  </a:lnTo>
                  <a:lnTo>
                    <a:pt x="300101" y="400113"/>
                  </a:lnTo>
                  <a:lnTo>
                    <a:pt x="299935" y="398843"/>
                  </a:lnTo>
                  <a:lnTo>
                    <a:pt x="299046" y="398843"/>
                  </a:lnTo>
                  <a:lnTo>
                    <a:pt x="299046" y="400113"/>
                  </a:lnTo>
                  <a:lnTo>
                    <a:pt x="298399" y="401383"/>
                  </a:lnTo>
                  <a:lnTo>
                    <a:pt x="296849" y="401383"/>
                  </a:lnTo>
                  <a:lnTo>
                    <a:pt x="297040" y="400113"/>
                  </a:lnTo>
                  <a:lnTo>
                    <a:pt x="299046" y="400113"/>
                  </a:lnTo>
                  <a:lnTo>
                    <a:pt x="299046" y="398843"/>
                  </a:lnTo>
                  <a:lnTo>
                    <a:pt x="297053" y="398843"/>
                  </a:lnTo>
                  <a:lnTo>
                    <a:pt x="297395" y="396303"/>
                  </a:lnTo>
                  <a:lnTo>
                    <a:pt x="297357" y="395033"/>
                  </a:lnTo>
                  <a:lnTo>
                    <a:pt x="294970" y="395033"/>
                  </a:lnTo>
                  <a:lnTo>
                    <a:pt x="295490" y="393763"/>
                  </a:lnTo>
                  <a:lnTo>
                    <a:pt x="295516" y="392493"/>
                  </a:lnTo>
                  <a:lnTo>
                    <a:pt x="295808" y="392493"/>
                  </a:lnTo>
                  <a:lnTo>
                    <a:pt x="295478" y="391223"/>
                  </a:lnTo>
                  <a:lnTo>
                    <a:pt x="294538" y="391223"/>
                  </a:lnTo>
                  <a:lnTo>
                    <a:pt x="294398" y="389953"/>
                  </a:lnTo>
                  <a:lnTo>
                    <a:pt x="293103" y="389953"/>
                  </a:lnTo>
                  <a:lnTo>
                    <a:pt x="291960" y="388683"/>
                  </a:lnTo>
                  <a:lnTo>
                    <a:pt x="291477" y="387413"/>
                  </a:lnTo>
                  <a:lnTo>
                    <a:pt x="292036" y="387413"/>
                  </a:lnTo>
                  <a:lnTo>
                    <a:pt x="292366" y="386143"/>
                  </a:lnTo>
                  <a:lnTo>
                    <a:pt x="291719" y="384873"/>
                  </a:lnTo>
                  <a:lnTo>
                    <a:pt x="293039" y="384873"/>
                  </a:lnTo>
                  <a:lnTo>
                    <a:pt x="293204" y="386143"/>
                  </a:lnTo>
                  <a:lnTo>
                    <a:pt x="301218" y="386143"/>
                  </a:lnTo>
                  <a:lnTo>
                    <a:pt x="301980" y="384873"/>
                  </a:lnTo>
                  <a:lnTo>
                    <a:pt x="303136" y="384873"/>
                  </a:lnTo>
                  <a:lnTo>
                    <a:pt x="304533" y="386143"/>
                  </a:lnTo>
                  <a:lnTo>
                    <a:pt x="305777" y="384873"/>
                  </a:lnTo>
                  <a:lnTo>
                    <a:pt x="307047" y="384873"/>
                  </a:lnTo>
                  <a:lnTo>
                    <a:pt x="307975" y="383603"/>
                  </a:lnTo>
                  <a:lnTo>
                    <a:pt x="308597" y="384873"/>
                  </a:lnTo>
                  <a:lnTo>
                    <a:pt x="311772" y="384873"/>
                  </a:lnTo>
                  <a:lnTo>
                    <a:pt x="312407" y="383603"/>
                  </a:lnTo>
                  <a:lnTo>
                    <a:pt x="313372" y="384873"/>
                  </a:lnTo>
                  <a:lnTo>
                    <a:pt x="314147" y="384873"/>
                  </a:lnTo>
                  <a:lnTo>
                    <a:pt x="315074" y="383603"/>
                  </a:lnTo>
                  <a:lnTo>
                    <a:pt x="321043" y="383603"/>
                  </a:lnTo>
                  <a:lnTo>
                    <a:pt x="323164" y="382333"/>
                  </a:lnTo>
                  <a:lnTo>
                    <a:pt x="324688" y="382333"/>
                  </a:lnTo>
                  <a:lnTo>
                    <a:pt x="325602" y="381063"/>
                  </a:lnTo>
                  <a:lnTo>
                    <a:pt x="327037" y="381063"/>
                  </a:lnTo>
                  <a:lnTo>
                    <a:pt x="327215" y="382333"/>
                  </a:lnTo>
                  <a:lnTo>
                    <a:pt x="328587" y="382333"/>
                  </a:lnTo>
                  <a:lnTo>
                    <a:pt x="329171" y="383603"/>
                  </a:lnTo>
                  <a:lnTo>
                    <a:pt x="335775" y="383603"/>
                  </a:lnTo>
                  <a:lnTo>
                    <a:pt x="336689" y="382333"/>
                  </a:lnTo>
                  <a:lnTo>
                    <a:pt x="337439" y="382333"/>
                  </a:lnTo>
                  <a:lnTo>
                    <a:pt x="338023" y="383603"/>
                  </a:lnTo>
                  <a:lnTo>
                    <a:pt x="339648" y="383603"/>
                  </a:lnTo>
                  <a:lnTo>
                    <a:pt x="341058" y="384873"/>
                  </a:lnTo>
                  <a:lnTo>
                    <a:pt x="350405" y="384873"/>
                  </a:lnTo>
                  <a:lnTo>
                    <a:pt x="350964" y="383603"/>
                  </a:lnTo>
                  <a:lnTo>
                    <a:pt x="350329" y="381063"/>
                  </a:lnTo>
                  <a:lnTo>
                    <a:pt x="350939" y="381063"/>
                  </a:lnTo>
                  <a:lnTo>
                    <a:pt x="351523" y="382333"/>
                  </a:lnTo>
                  <a:lnTo>
                    <a:pt x="352933" y="382333"/>
                  </a:lnTo>
                  <a:lnTo>
                    <a:pt x="353898" y="381063"/>
                  </a:lnTo>
                  <a:lnTo>
                    <a:pt x="354177" y="379793"/>
                  </a:lnTo>
                  <a:close/>
                </a:path>
                <a:path w="1696084" h="694690">
                  <a:moveTo>
                    <a:pt x="358457" y="184518"/>
                  </a:moveTo>
                  <a:lnTo>
                    <a:pt x="356806" y="184429"/>
                  </a:lnTo>
                  <a:lnTo>
                    <a:pt x="356920" y="184772"/>
                  </a:lnTo>
                  <a:lnTo>
                    <a:pt x="357162" y="184899"/>
                  </a:lnTo>
                  <a:lnTo>
                    <a:pt x="357898" y="185026"/>
                  </a:lnTo>
                  <a:lnTo>
                    <a:pt x="358457" y="184518"/>
                  </a:lnTo>
                  <a:close/>
                </a:path>
                <a:path w="1696084" h="694690">
                  <a:moveTo>
                    <a:pt x="372021" y="153911"/>
                  </a:moveTo>
                  <a:lnTo>
                    <a:pt x="370967" y="152514"/>
                  </a:lnTo>
                  <a:lnTo>
                    <a:pt x="370890" y="153403"/>
                  </a:lnTo>
                  <a:lnTo>
                    <a:pt x="370967" y="153784"/>
                  </a:lnTo>
                  <a:lnTo>
                    <a:pt x="371386" y="154165"/>
                  </a:lnTo>
                  <a:lnTo>
                    <a:pt x="372021" y="153911"/>
                  </a:lnTo>
                  <a:close/>
                </a:path>
                <a:path w="1696084" h="694690">
                  <a:moveTo>
                    <a:pt x="416801" y="200774"/>
                  </a:moveTo>
                  <a:lnTo>
                    <a:pt x="416636" y="200647"/>
                  </a:lnTo>
                  <a:lnTo>
                    <a:pt x="416496" y="200901"/>
                  </a:lnTo>
                  <a:lnTo>
                    <a:pt x="416801" y="200774"/>
                  </a:lnTo>
                  <a:close/>
                </a:path>
                <a:path w="1696084" h="694690">
                  <a:moveTo>
                    <a:pt x="418287" y="202044"/>
                  </a:moveTo>
                  <a:lnTo>
                    <a:pt x="417677" y="202679"/>
                  </a:lnTo>
                  <a:lnTo>
                    <a:pt x="417588" y="203060"/>
                  </a:lnTo>
                  <a:lnTo>
                    <a:pt x="418033" y="203314"/>
                  </a:lnTo>
                  <a:lnTo>
                    <a:pt x="418134" y="203060"/>
                  </a:lnTo>
                  <a:lnTo>
                    <a:pt x="418249" y="202425"/>
                  </a:lnTo>
                  <a:lnTo>
                    <a:pt x="418287" y="202044"/>
                  </a:lnTo>
                  <a:close/>
                </a:path>
                <a:path w="1696084" h="694690">
                  <a:moveTo>
                    <a:pt x="418769" y="200520"/>
                  </a:moveTo>
                  <a:lnTo>
                    <a:pt x="418655" y="200393"/>
                  </a:lnTo>
                  <a:lnTo>
                    <a:pt x="418312" y="199504"/>
                  </a:lnTo>
                  <a:lnTo>
                    <a:pt x="418172" y="199885"/>
                  </a:lnTo>
                  <a:lnTo>
                    <a:pt x="418134" y="200266"/>
                  </a:lnTo>
                  <a:lnTo>
                    <a:pt x="418274" y="200520"/>
                  </a:lnTo>
                  <a:lnTo>
                    <a:pt x="418769" y="200520"/>
                  </a:lnTo>
                  <a:close/>
                </a:path>
                <a:path w="1696084" h="694690">
                  <a:moveTo>
                    <a:pt x="428167" y="192646"/>
                  </a:moveTo>
                  <a:lnTo>
                    <a:pt x="427621" y="192138"/>
                  </a:lnTo>
                  <a:lnTo>
                    <a:pt x="426821" y="191503"/>
                  </a:lnTo>
                  <a:lnTo>
                    <a:pt x="426847" y="192138"/>
                  </a:lnTo>
                  <a:lnTo>
                    <a:pt x="426935" y="192519"/>
                  </a:lnTo>
                  <a:lnTo>
                    <a:pt x="427037" y="193408"/>
                  </a:lnTo>
                  <a:lnTo>
                    <a:pt x="428167" y="192646"/>
                  </a:lnTo>
                  <a:close/>
                </a:path>
                <a:path w="1696084" h="694690">
                  <a:moveTo>
                    <a:pt x="428993" y="185788"/>
                  </a:moveTo>
                  <a:lnTo>
                    <a:pt x="428358" y="186042"/>
                  </a:lnTo>
                  <a:lnTo>
                    <a:pt x="427951" y="186296"/>
                  </a:lnTo>
                  <a:lnTo>
                    <a:pt x="428396" y="186550"/>
                  </a:lnTo>
                  <a:lnTo>
                    <a:pt x="428713" y="185915"/>
                  </a:lnTo>
                  <a:lnTo>
                    <a:pt x="428993" y="185788"/>
                  </a:lnTo>
                  <a:close/>
                </a:path>
                <a:path w="1696084" h="694690">
                  <a:moveTo>
                    <a:pt x="432803" y="429552"/>
                  </a:moveTo>
                  <a:lnTo>
                    <a:pt x="431838" y="428917"/>
                  </a:lnTo>
                  <a:lnTo>
                    <a:pt x="431088" y="428663"/>
                  </a:lnTo>
                  <a:lnTo>
                    <a:pt x="430657" y="426885"/>
                  </a:lnTo>
                  <a:lnTo>
                    <a:pt x="430644" y="425996"/>
                  </a:lnTo>
                  <a:lnTo>
                    <a:pt x="430847" y="425869"/>
                  </a:lnTo>
                  <a:lnTo>
                    <a:pt x="431304" y="425996"/>
                  </a:lnTo>
                  <a:lnTo>
                    <a:pt x="431673" y="426377"/>
                  </a:lnTo>
                  <a:lnTo>
                    <a:pt x="431774" y="426631"/>
                  </a:lnTo>
                  <a:lnTo>
                    <a:pt x="432054" y="426504"/>
                  </a:lnTo>
                  <a:lnTo>
                    <a:pt x="432562" y="425996"/>
                  </a:lnTo>
                  <a:lnTo>
                    <a:pt x="432257" y="425361"/>
                  </a:lnTo>
                  <a:lnTo>
                    <a:pt x="432130" y="425107"/>
                  </a:lnTo>
                  <a:lnTo>
                    <a:pt x="431787" y="423964"/>
                  </a:lnTo>
                  <a:lnTo>
                    <a:pt x="431698" y="423583"/>
                  </a:lnTo>
                  <a:lnTo>
                    <a:pt x="431647" y="422186"/>
                  </a:lnTo>
                  <a:lnTo>
                    <a:pt x="431825" y="421678"/>
                  </a:lnTo>
                  <a:lnTo>
                    <a:pt x="431228" y="421424"/>
                  </a:lnTo>
                  <a:lnTo>
                    <a:pt x="430911" y="420916"/>
                  </a:lnTo>
                  <a:lnTo>
                    <a:pt x="430872" y="420027"/>
                  </a:lnTo>
                  <a:lnTo>
                    <a:pt x="430618" y="419265"/>
                  </a:lnTo>
                  <a:lnTo>
                    <a:pt x="430136" y="418757"/>
                  </a:lnTo>
                  <a:lnTo>
                    <a:pt x="429501" y="418541"/>
                  </a:lnTo>
                  <a:lnTo>
                    <a:pt x="429501" y="425869"/>
                  </a:lnTo>
                  <a:lnTo>
                    <a:pt x="429336" y="425869"/>
                  </a:lnTo>
                  <a:lnTo>
                    <a:pt x="428993" y="425488"/>
                  </a:lnTo>
                  <a:lnTo>
                    <a:pt x="429209" y="425488"/>
                  </a:lnTo>
                  <a:lnTo>
                    <a:pt x="429272" y="425361"/>
                  </a:lnTo>
                  <a:lnTo>
                    <a:pt x="429412" y="425615"/>
                  </a:lnTo>
                  <a:lnTo>
                    <a:pt x="429501" y="425869"/>
                  </a:lnTo>
                  <a:lnTo>
                    <a:pt x="429501" y="418541"/>
                  </a:lnTo>
                  <a:lnTo>
                    <a:pt x="429907" y="417614"/>
                  </a:lnTo>
                  <a:lnTo>
                    <a:pt x="429983" y="416852"/>
                  </a:lnTo>
                  <a:lnTo>
                    <a:pt x="429856" y="415201"/>
                  </a:lnTo>
                  <a:lnTo>
                    <a:pt x="429768" y="414693"/>
                  </a:lnTo>
                  <a:lnTo>
                    <a:pt x="430123" y="414058"/>
                  </a:lnTo>
                  <a:lnTo>
                    <a:pt x="429983" y="413550"/>
                  </a:lnTo>
                  <a:lnTo>
                    <a:pt x="429336" y="413042"/>
                  </a:lnTo>
                  <a:lnTo>
                    <a:pt x="428447" y="412661"/>
                  </a:lnTo>
                  <a:lnTo>
                    <a:pt x="427621" y="412153"/>
                  </a:lnTo>
                  <a:lnTo>
                    <a:pt x="427558" y="412026"/>
                  </a:lnTo>
                  <a:lnTo>
                    <a:pt x="427482" y="411391"/>
                  </a:lnTo>
                  <a:lnTo>
                    <a:pt x="427799" y="410883"/>
                  </a:lnTo>
                  <a:lnTo>
                    <a:pt x="428561" y="410248"/>
                  </a:lnTo>
                  <a:lnTo>
                    <a:pt x="428167" y="409867"/>
                  </a:lnTo>
                  <a:lnTo>
                    <a:pt x="428066" y="409486"/>
                  </a:lnTo>
                  <a:lnTo>
                    <a:pt x="428726" y="407581"/>
                  </a:lnTo>
                  <a:lnTo>
                    <a:pt x="428701" y="407200"/>
                  </a:lnTo>
                  <a:lnTo>
                    <a:pt x="428434" y="406057"/>
                  </a:lnTo>
                  <a:lnTo>
                    <a:pt x="428307" y="405676"/>
                  </a:lnTo>
                  <a:lnTo>
                    <a:pt x="428193" y="405295"/>
                  </a:lnTo>
                  <a:lnTo>
                    <a:pt x="428053" y="405168"/>
                  </a:lnTo>
                  <a:lnTo>
                    <a:pt x="427647" y="404914"/>
                  </a:lnTo>
                  <a:lnTo>
                    <a:pt x="426847" y="405041"/>
                  </a:lnTo>
                  <a:lnTo>
                    <a:pt x="425640" y="405676"/>
                  </a:lnTo>
                  <a:lnTo>
                    <a:pt x="425754" y="405041"/>
                  </a:lnTo>
                  <a:lnTo>
                    <a:pt x="425869" y="404152"/>
                  </a:lnTo>
                  <a:lnTo>
                    <a:pt x="425742" y="403136"/>
                  </a:lnTo>
                  <a:lnTo>
                    <a:pt x="425462" y="402501"/>
                  </a:lnTo>
                  <a:lnTo>
                    <a:pt x="425386" y="401993"/>
                  </a:lnTo>
                  <a:lnTo>
                    <a:pt x="424954" y="401358"/>
                  </a:lnTo>
                  <a:lnTo>
                    <a:pt x="424992" y="400596"/>
                  </a:lnTo>
                  <a:lnTo>
                    <a:pt x="425513" y="399580"/>
                  </a:lnTo>
                  <a:lnTo>
                    <a:pt x="425221" y="398945"/>
                  </a:lnTo>
                  <a:lnTo>
                    <a:pt x="424218" y="398945"/>
                  </a:lnTo>
                  <a:lnTo>
                    <a:pt x="423379" y="398437"/>
                  </a:lnTo>
                  <a:lnTo>
                    <a:pt x="421855" y="396405"/>
                  </a:lnTo>
                  <a:lnTo>
                    <a:pt x="421652" y="396151"/>
                  </a:lnTo>
                  <a:lnTo>
                    <a:pt x="420801" y="395135"/>
                  </a:lnTo>
                  <a:lnTo>
                    <a:pt x="420763" y="392722"/>
                  </a:lnTo>
                  <a:lnTo>
                    <a:pt x="420255" y="391198"/>
                  </a:lnTo>
                  <a:lnTo>
                    <a:pt x="419214" y="390309"/>
                  </a:lnTo>
                  <a:lnTo>
                    <a:pt x="419392" y="389039"/>
                  </a:lnTo>
                  <a:lnTo>
                    <a:pt x="419862" y="387769"/>
                  </a:lnTo>
                  <a:lnTo>
                    <a:pt x="419976" y="387007"/>
                  </a:lnTo>
                  <a:lnTo>
                    <a:pt x="419836" y="386753"/>
                  </a:lnTo>
                  <a:lnTo>
                    <a:pt x="419557" y="386245"/>
                  </a:lnTo>
                  <a:lnTo>
                    <a:pt x="418617" y="385483"/>
                  </a:lnTo>
                  <a:lnTo>
                    <a:pt x="417931" y="386118"/>
                  </a:lnTo>
                  <a:lnTo>
                    <a:pt x="416953" y="386753"/>
                  </a:lnTo>
                  <a:lnTo>
                    <a:pt x="416420" y="386219"/>
                  </a:lnTo>
                  <a:lnTo>
                    <a:pt x="416420" y="427393"/>
                  </a:lnTo>
                  <a:lnTo>
                    <a:pt x="415836" y="429933"/>
                  </a:lnTo>
                  <a:lnTo>
                    <a:pt x="415493" y="429933"/>
                  </a:lnTo>
                  <a:lnTo>
                    <a:pt x="415023" y="430314"/>
                  </a:lnTo>
                  <a:lnTo>
                    <a:pt x="414451" y="430949"/>
                  </a:lnTo>
                  <a:lnTo>
                    <a:pt x="414223" y="431584"/>
                  </a:lnTo>
                  <a:lnTo>
                    <a:pt x="413689" y="432346"/>
                  </a:lnTo>
                  <a:lnTo>
                    <a:pt x="410705" y="433997"/>
                  </a:lnTo>
                  <a:lnTo>
                    <a:pt x="409765" y="434632"/>
                  </a:lnTo>
                  <a:lnTo>
                    <a:pt x="409702" y="434886"/>
                  </a:lnTo>
                  <a:lnTo>
                    <a:pt x="410171" y="435394"/>
                  </a:lnTo>
                  <a:lnTo>
                    <a:pt x="410019" y="435902"/>
                  </a:lnTo>
                  <a:lnTo>
                    <a:pt x="409117" y="436029"/>
                  </a:lnTo>
                  <a:lnTo>
                    <a:pt x="408279" y="436283"/>
                  </a:lnTo>
                  <a:lnTo>
                    <a:pt x="407238" y="436410"/>
                  </a:lnTo>
                  <a:lnTo>
                    <a:pt x="404266" y="435013"/>
                  </a:lnTo>
                  <a:lnTo>
                    <a:pt x="402920" y="434378"/>
                  </a:lnTo>
                  <a:lnTo>
                    <a:pt x="402590" y="434759"/>
                  </a:lnTo>
                  <a:lnTo>
                    <a:pt x="402132" y="435013"/>
                  </a:lnTo>
                  <a:lnTo>
                    <a:pt x="401485" y="434886"/>
                  </a:lnTo>
                  <a:lnTo>
                    <a:pt x="400570" y="434632"/>
                  </a:lnTo>
                  <a:lnTo>
                    <a:pt x="399973" y="434886"/>
                  </a:lnTo>
                  <a:lnTo>
                    <a:pt x="398564" y="433870"/>
                  </a:lnTo>
                  <a:lnTo>
                    <a:pt x="397916" y="433362"/>
                  </a:lnTo>
                  <a:lnTo>
                    <a:pt x="397624" y="433235"/>
                  </a:lnTo>
                  <a:lnTo>
                    <a:pt x="397332" y="433108"/>
                  </a:lnTo>
                  <a:lnTo>
                    <a:pt x="396773" y="433235"/>
                  </a:lnTo>
                  <a:lnTo>
                    <a:pt x="395338" y="432981"/>
                  </a:lnTo>
                  <a:lnTo>
                    <a:pt x="394093" y="432219"/>
                  </a:lnTo>
                  <a:lnTo>
                    <a:pt x="393039" y="431965"/>
                  </a:lnTo>
                  <a:lnTo>
                    <a:pt x="392214" y="431838"/>
                  </a:lnTo>
                  <a:lnTo>
                    <a:pt x="391617" y="432219"/>
                  </a:lnTo>
                  <a:lnTo>
                    <a:pt x="390804" y="431584"/>
                  </a:lnTo>
                  <a:lnTo>
                    <a:pt x="390271" y="430949"/>
                  </a:lnTo>
                  <a:lnTo>
                    <a:pt x="389877" y="430695"/>
                  </a:lnTo>
                  <a:lnTo>
                    <a:pt x="389331" y="430568"/>
                  </a:lnTo>
                  <a:lnTo>
                    <a:pt x="388632" y="430568"/>
                  </a:lnTo>
                  <a:lnTo>
                    <a:pt x="388327" y="430441"/>
                  </a:lnTo>
                  <a:lnTo>
                    <a:pt x="388137" y="430314"/>
                  </a:lnTo>
                  <a:lnTo>
                    <a:pt x="388048" y="430187"/>
                  </a:lnTo>
                  <a:lnTo>
                    <a:pt x="386778" y="430441"/>
                  </a:lnTo>
                  <a:lnTo>
                    <a:pt x="385279" y="429806"/>
                  </a:lnTo>
                  <a:lnTo>
                    <a:pt x="383908" y="428790"/>
                  </a:lnTo>
                  <a:lnTo>
                    <a:pt x="383565" y="428536"/>
                  </a:lnTo>
                  <a:lnTo>
                    <a:pt x="382511" y="428663"/>
                  </a:lnTo>
                  <a:lnTo>
                    <a:pt x="380365" y="428790"/>
                  </a:lnTo>
                  <a:lnTo>
                    <a:pt x="379730" y="428536"/>
                  </a:lnTo>
                  <a:lnTo>
                    <a:pt x="379298" y="427901"/>
                  </a:lnTo>
                  <a:lnTo>
                    <a:pt x="379437" y="427901"/>
                  </a:lnTo>
                  <a:lnTo>
                    <a:pt x="379564" y="427774"/>
                  </a:lnTo>
                  <a:lnTo>
                    <a:pt x="379666" y="427393"/>
                  </a:lnTo>
                  <a:lnTo>
                    <a:pt x="380885" y="426885"/>
                  </a:lnTo>
                  <a:lnTo>
                    <a:pt x="380199" y="425996"/>
                  </a:lnTo>
                  <a:lnTo>
                    <a:pt x="380136" y="425488"/>
                  </a:lnTo>
                  <a:lnTo>
                    <a:pt x="380695" y="425234"/>
                  </a:lnTo>
                  <a:lnTo>
                    <a:pt x="381977" y="425234"/>
                  </a:lnTo>
                  <a:lnTo>
                    <a:pt x="383006" y="425107"/>
                  </a:lnTo>
                  <a:lnTo>
                    <a:pt x="383184" y="424218"/>
                  </a:lnTo>
                  <a:lnTo>
                    <a:pt x="382473" y="423583"/>
                  </a:lnTo>
                  <a:lnTo>
                    <a:pt x="380860" y="423329"/>
                  </a:lnTo>
                  <a:lnTo>
                    <a:pt x="380923" y="422694"/>
                  </a:lnTo>
                  <a:lnTo>
                    <a:pt x="381457" y="422186"/>
                  </a:lnTo>
                  <a:lnTo>
                    <a:pt x="382485" y="421678"/>
                  </a:lnTo>
                  <a:lnTo>
                    <a:pt x="382968" y="421678"/>
                  </a:lnTo>
                  <a:lnTo>
                    <a:pt x="384086" y="421424"/>
                  </a:lnTo>
                  <a:lnTo>
                    <a:pt x="384543" y="421297"/>
                  </a:lnTo>
                  <a:lnTo>
                    <a:pt x="384898" y="421297"/>
                  </a:lnTo>
                  <a:lnTo>
                    <a:pt x="384149" y="420027"/>
                  </a:lnTo>
                  <a:lnTo>
                    <a:pt x="384187" y="419011"/>
                  </a:lnTo>
                  <a:lnTo>
                    <a:pt x="384937" y="418249"/>
                  </a:lnTo>
                  <a:lnTo>
                    <a:pt x="384911" y="416852"/>
                  </a:lnTo>
                  <a:lnTo>
                    <a:pt x="384683" y="416090"/>
                  </a:lnTo>
                  <a:lnTo>
                    <a:pt x="384975" y="415709"/>
                  </a:lnTo>
                  <a:lnTo>
                    <a:pt x="385229" y="414693"/>
                  </a:lnTo>
                  <a:lnTo>
                    <a:pt x="385318" y="414058"/>
                  </a:lnTo>
                  <a:lnTo>
                    <a:pt x="385229" y="412534"/>
                  </a:lnTo>
                  <a:lnTo>
                    <a:pt x="385318" y="410883"/>
                  </a:lnTo>
                  <a:lnTo>
                    <a:pt x="385368" y="410629"/>
                  </a:lnTo>
                  <a:lnTo>
                    <a:pt x="385711" y="410502"/>
                  </a:lnTo>
                  <a:lnTo>
                    <a:pt x="386486" y="409994"/>
                  </a:lnTo>
                  <a:lnTo>
                    <a:pt x="387642" y="409105"/>
                  </a:lnTo>
                  <a:lnTo>
                    <a:pt x="389128" y="407581"/>
                  </a:lnTo>
                  <a:lnTo>
                    <a:pt x="389331" y="407200"/>
                  </a:lnTo>
                  <a:lnTo>
                    <a:pt x="389496" y="406692"/>
                  </a:lnTo>
                  <a:lnTo>
                    <a:pt x="391464" y="405422"/>
                  </a:lnTo>
                  <a:lnTo>
                    <a:pt x="392277" y="404533"/>
                  </a:lnTo>
                  <a:lnTo>
                    <a:pt x="393014" y="404152"/>
                  </a:lnTo>
                  <a:lnTo>
                    <a:pt x="393674" y="404152"/>
                  </a:lnTo>
                  <a:lnTo>
                    <a:pt x="394512" y="402501"/>
                  </a:lnTo>
                  <a:lnTo>
                    <a:pt x="395160" y="400723"/>
                  </a:lnTo>
                  <a:lnTo>
                    <a:pt x="395719" y="399580"/>
                  </a:lnTo>
                  <a:lnTo>
                    <a:pt x="395859" y="398945"/>
                  </a:lnTo>
                  <a:lnTo>
                    <a:pt x="395897" y="397167"/>
                  </a:lnTo>
                  <a:lnTo>
                    <a:pt x="398157" y="396405"/>
                  </a:lnTo>
                  <a:lnTo>
                    <a:pt x="403479" y="400596"/>
                  </a:lnTo>
                  <a:lnTo>
                    <a:pt x="403974" y="401612"/>
                  </a:lnTo>
                  <a:lnTo>
                    <a:pt x="404660" y="402501"/>
                  </a:lnTo>
                  <a:lnTo>
                    <a:pt x="405549" y="403390"/>
                  </a:lnTo>
                  <a:lnTo>
                    <a:pt x="406958" y="404279"/>
                  </a:lnTo>
                  <a:lnTo>
                    <a:pt x="408292" y="405549"/>
                  </a:lnTo>
                  <a:lnTo>
                    <a:pt x="409244" y="407200"/>
                  </a:lnTo>
                  <a:lnTo>
                    <a:pt x="410489" y="410502"/>
                  </a:lnTo>
                  <a:lnTo>
                    <a:pt x="410768" y="411391"/>
                  </a:lnTo>
                  <a:lnTo>
                    <a:pt x="410883" y="412534"/>
                  </a:lnTo>
                  <a:lnTo>
                    <a:pt x="411683" y="413042"/>
                  </a:lnTo>
                  <a:lnTo>
                    <a:pt x="416420" y="427393"/>
                  </a:lnTo>
                  <a:lnTo>
                    <a:pt x="416420" y="386219"/>
                  </a:lnTo>
                  <a:lnTo>
                    <a:pt x="415340" y="385102"/>
                  </a:lnTo>
                  <a:lnTo>
                    <a:pt x="415061" y="384721"/>
                  </a:lnTo>
                  <a:lnTo>
                    <a:pt x="414959" y="384467"/>
                  </a:lnTo>
                  <a:lnTo>
                    <a:pt x="412699" y="382435"/>
                  </a:lnTo>
                  <a:lnTo>
                    <a:pt x="411530" y="380911"/>
                  </a:lnTo>
                  <a:lnTo>
                    <a:pt x="411518" y="380276"/>
                  </a:lnTo>
                  <a:lnTo>
                    <a:pt x="411505" y="380022"/>
                  </a:lnTo>
                  <a:lnTo>
                    <a:pt x="410756" y="380022"/>
                  </a:lnTo>
                  <a:lnTo>
                    <a:pt x="409943" y="380276"/>
                  </a:lnTo>
                  <a:lnTo>
                    <a:pt x="409435" y="380276"/>
                  </a:lnTo>
                  <a:lnTo>
                    <a:pt x="409016" y="380149"/>
                  </a:lnTo>
                  <a:lnTo>
                    <a:pt x="408724" y="380022"/>
                  </a:lnTo>
                  <a:lnTo>
                    <a:pt x="408470" y="379768"/>
                  </a:lnTo>
                  <a:lnTo>
                    <a:pt x="408419" y="377609"/>
                  </a:lnTo>
                  <a:lnTo>
                    <a:pt x="406971" y="375958"/>
                  </a:lnTo>
                  <a:lnTo>
                    <a:pt x="404990" y="374688"/>
                  </a:lnTo>
                  <a:lnTo>
                    <a:pt x="402590" y="373799"/>
                  </a:lnTo>
                  <a:lnTo>
                    <a:pt x="398703" y="372529"/>
                  </a:lnTo>
                  <a:lnTo>
                    <a:pt x="394398" y="372529"/>
                  </a:lnTo>
                  <a:lnTo>
                    <a:pt x="389674" y="374053"/>
                  </a:lnTo>
                  <a:lnTo>
                    <a:pt x="388493" y="375450"/>
                  </a:lnTo>
                  <a:lnTo>
                    <a:pt x="387705" y="376847"/>
                  </a:lnTo>
                  <a:lnTo>
                    <a:pt x="387286" y="377990"/>
                  </a:lnTo>
                  <a:lnTo>
                    <a:pt x="388213" y="377736"/>
                  </a:lnTo>
                  <a:lnTo>
                    <a:pt x="388416" y="377609"/>
                  </a:lnTo>
                  <a:lnTo>
                    <a:pt x="388797" y="378498"/>
                  </a:lnTo>
                  <a:lnTo>
                    <a:pt x="388493" y="379133"/>
                  </a:lnTo>
                  <a:lnTo>
                    <a:pt x="387477" y="379641"/>
                  </a:lnTo>
                  <a:lnTo>
                    <a:pt x="386041" y="380149"/>
                  </a:lnTo>
                  <a:lnTo>
                    <a:pt x="384911" y="380403"/>
                  </a:lnTo>
                  <a:lnTo>
                    <a:pt x="382841" y="382816"/>
                  </a:lnTo>
                  <a:lnTo>
                    <a:pt x="380974" y="384721"/>
                  </a:lnTo>
                  <a:lnTo>
                    <a:pt x="380898" y="385229"/>
                  </a:lnTo>
                  <a:lnTo>
                    <a:pt x="381165" y="385610"/>
                  </a:lnTo>
                  <a:lnTo>
                    <a:pt x="381660" y="386118"/>
                  </a:lnTo>
                  <a:lnTo>
                    <a:pt x="382854" y="387007"/>
                  </a:lnTo>
                  <a:lnTo>
                    <a:pt x="383540" y="387388"/>
                  </a:lnTo>
                  <a:lnTo>
                    <a:pt x="383667" y="387769"/>
                  </a:lnTo>
                  <a:lnTo>
                    <a:pt x="383705" y="389547"/>
                  </a:lnTo>
                  <a:lnTo>
                    <a:pt x="376123" y="402501"/>
                  </a:lnTo>
                  <a:lnTo>
                    <a:pt x="372986" y="407581"/>
                  </a:lnTo>
                  <a:lnTo>
                    <a:pt x="370827" y="411645"/>
                  </a:lnTo>
                  <a:lnTo>
                    <a:pt x="369379" y="415201"/>
                  </a:lnTo>
                  <a:lnTo>
                    <a:pt x="367182" y="418503"/>
                  </a:lnTo>
                  <a:lnTo>
                    <a:pt x="366941" y="418947"/>
                  </a:lnTo>
                  <a:lnTo>
                    <a:pt x="366941" y="450126"/>
                  </a:lnTo>
                  <a:lnTo>
                    <a:pt x="366534" y="450634"/>
                  </a:lnTo>
                  <a:lnTo>
                    <a:pt x="365239" y="450507"/>
                  </a:lnTo>
                  <a:lnTo>
                    <a:pt x="364921" y="449872"/>
                  </a:lnTo>
                  <a:lnTo>
                    <a:pt x="364934" y="448983"/>
                  </a:lnTo>
                  <a:lnTo>
                    <a:pt x="365201" y="448602"/>
                  </a:lnTo>
                  <a:lnTo>
                    <a:pt x="365404" y="447967"/>
                  </a:lnTo>
                  <a:lnTo>
                    <a:pt x="365937" y="447840"/>
                  </a:lnTo>
                  <a:lnTo>
                    <a:pt x="366776" y="448348"/>
                  </a:lnTo>
                  <a:lnTo>
                    <a:pt x="366826" y="448602"/>
                  </a:lnTo>
                  <a:lnTo>
                    <a:pt x="366941" y="450126"/>
                  </a:lnTo>
                  <a:lnTo>
                    <a:pt x="366941" y="418947"/>
                  </a:lnTo>
                  <a:lnTo>
                    <a:pt x="365379" y="421805"/>
                  </a:lnTo>
                  <a:lnTo>
                    <a:pt x="363715" y="425615"/>
                  </a:lnTo>
                  <a:lnTo>
                    <a:pt x="362013" y="428028"/>
                  </a:lnTo>
                  <a:lnTo>
                    <a:pt x="360210" y="430949"/>
                  </a:lnTo>
                  <a:lnTo>
                    <a:pt x="358749" y="433539"/>
                  </a:lnTo>
                  <a:lnTo>
                    <a:pt x="358749" y="469684"/>
                  </a:lnTo>
                  <a:lnTo>
                    <a:pt x="358000" y="469938"/>
                  </a:lnTo>
                  <a:lnTo>
                    <a:pt x="357505" y="470065"/>
                  </a:lnTo>
                  <a:lnTo>
                    <a:pt x="357301" y="470192"/>
                  </a:lnTo>
                  <a:lnTo>
                    <a:pt x="356349" y="470065"/>
                  </a:lnTo>
                  <a:lnTo>
                    <a:pt x="355587" y="470065"/>
                  </a:lnTo>
                  <a:lnTo>
                    <a:pt x="356146" y="468541"/>
                  </a:lnTo>
                  <a:lnTo>
                    <a:pt x="356806" y="468795"/>
                  </a:lnTo>
                  <a:lnTo>
                    <a:pt x="357568" y="468795"/>
                  </a:lnTo>
                  <a:lnTo>
                    <a:pt x="358152" y="468922"/>
                  </a:lnTo>
                  <a:lnTo>
                    <a:pt x="358546" y="469303"/>
                  </a:lnTo>
                  <a:lnTo>
                    <a:pt x="358749" y="469684"/>
                  </a:lnTo>
                  <a:lnTo>
                    <a:pt x="358749" y="433539"/>
                  </a:lnTo>
                  <a:lnTo>
                    <a:pt x="358622" y="433768"/>
                  </a:lnTo>
                  <a:lnTo>
                    <a:pt x="358622" y="463588"/>
                  </a:lnTo>
                  <a:lnTo>
                    <a:pt x="358584" y="463207"/>
                  </a:lnTo>
                  <a:lnTo>
                    <a:pt x="358114" y="462191"/>
                  </a:lnTo>
                  <a:lnTo>
                    <a:pt x="358432" y="462318"/>
                  </a:lnTo>
                  <a:lnTo>
                    <a:pt x="358597" y="462699"/>
                  </a:lnTo>
                  <a:lnTo>
                    <a:pt x="358622" y="463588"/>
                  </a:lnTo>
                  <a:lnTo>
                    <a:pt x="358622" y="433768"/>
                  </a:lnTo>
                  <a:lnTo>
                    <a:pt x="357378" y="435965"/>
                  </a:lnTo>
                  <a:lnTo>
                    <a:pt x="357378" y="466128"/>
                  </a:lnTo>
                  <a:lnTo>
                    <a:pt x="357378" y="466382"/>
                  </a:lnTo>
                  <a:lnTo>
                    <a:pt x="357225" y="466128"/>
                  </a:lnTo>
                  <a:lnTo>
                    <a:pt x="357378" y="466128"/>
                  </a:lnTo>
                  <a:lnTo>
                    <a:pt x="357378" y="435965"/>
                  </a:lnTo>
                  <a:lnTo>
                    <a:pt x="357124" y="436410"/>
                  </a:lnTo>
                  <a:lnTo>
                    <a:pt x="355549" y="439242"/>
                  </a:lnTo>
                  <a:lnTo>
                    <a:pt x="355549" y="471589"/>
                  </a:lnTo>
                  <a:lnTo>
                    <a:pt x="355180" y="471208"/>
                  </a:lnTo>
                  <a:lnTo>
                    <a:pt x="355447" y="471208"/>
                  </a:lnTo>
                  <a:lnTo>
                    <a:pt x="355498" y="471081"/>
                  </a:lnTo>
                  <a:lnTo>
                    <a:pt x="355549" y="471589"/>
                  </a:lnTo>
                  <a:lnTo>
                    <a:pt x="355549" y="439242"/>
                  </a:lnTo>
                  <a:lnTo>
                    <a:pt x="353656" y="442633"/>
                  </a:lnTo>
                  <a:lnTo>
                    <a:pt x="353161" y="443420"/>
                  </a:lnTo>
                  <a:lnTo>
                    <a:pt x="353161" y="466890"/>
                  </a:lnTo>
                  <a:lnTo>
                    <a:pt x="352882" y="467829"/>
                  </a:lnTo>
                  <a:lnTo>
                    <a:pt x="352882" y="474129"/>
                  </a:lnTo>
                  <a:lnTo>
                    <a:pt x="351980" y="474637"/>
                  </a:lnTo>
                  <a:lnTo>
                    <a:pt x="351828" y="474256"/>
                  </a:lnTo>
                  <a:lnTo>
                    <a:pt x="351472" y="473875"/>
                  </a:lnTo>
                  <a:lnTo>
                    <a:pt x="351078" y="473621"/>
                  </a:lnTo>
                  <a:lnTo>
                    <a:pt x="350964" y="473367"/>
                  </a:lnTo>
                  <a:lnTo>
                    <a:pt x="351167" y="473240"/>
                  </a:lnTo>
                  <a:lnTo>
                    <a:pt x="352069" y="473621"/>
                  </a:lnTo>
                  <a:lnTo>
                    <a:pt x="352882" y="474129"/>
                  </a:lnTo>
                  <a:lnTo>
                    <a:pt x="352882" y="467829"/>
                  </a:lnTo>
                  <a:lnTo>
                    <a:pt x="352412" y="467144"/>
                  </a:lnTo>
                  <a:lnTo>
                    <a:pt x="352513" y="466890"/>
                  </a:lnTo>
                  <a:lnTo>
                    <a:pt x="353161" y="466890"/>
                  </a:lnTo>
                  <a:lnTo>
                    <a:pt x="353161" y="443420"/>
                  </a:lnTo>
                  <a:lnTo>
                    <a:pt x="350342" y="447840"/>
                  </a:lnTo>
                  <a:lnTo>
                    <a:pt x="349770" y="448983"/>
                  </a:lnTo>
                  <a:lnTo>
                    <a:pt x="349694" y="449237"/>
                  </a:lnTo>
                  <a:lnTo>
                    <a:pt x="349567" y="449999"/>
                  </a:lnTo>
                  <a:lnTo>
                    <a:pt x="349453" y="450253"/>
                  </a:lnTo>
                  <a:lnTo>
                    <a:pt x="346468" y="454571"/>
                  </a:lnTo>
                  <a:lnTo>
                    <a:pt x="343776" y="459270"/>
                  </a:lnTo>
                  <a:lnTo>
                    <a:pt x="341934" y="462699"/>
                  </a:lnTo>
                  <a:lnTo>
                    <a:pt x="340042" y="465620"/>
                  </a:lnTo>
                  <a:lnTo>
                    <a:pt x="338188" y="468033"/>
                  </a:lnTo>
                  <a:lnTo>
                    <a:pt x="337350" y="469684"/>
                  </a:lnTo>
                  <a:lnTo>
                    <a:pt x="336029" y="471208"/>
                  </a:lnTo>
                  <a:lnTo>
                    <a:pt x="335013" y="472732"/>
                  </a:lnTo>
                  <a:lnTo>
                    <a:pt x="334454" y="473875"/>
                  </a:lnTo>
                  <a:lnTo>
                    <a:pt x="334327" y="474637"/>
                  </a:lnTo>
                  <a:lnTo>
                    <a:pt x="333425" y="475399"/>
                  </a:lnTo>
                  <a:lnTo>
                    <a:pt x="332879" y="476415"/>
                  </a:lnTo>
                  <a:lnTo>
                    <a:pt x="332701" y="477812"/>
                  </a:lnTo>
                  <a:lnTo>
                    <a:pt x="331787" y="478320"/>
                  </a:lnTo>
                  <a:lnTo>
                    <a:pt x="331292" y="478828"/>
                  </a:lnTo>
                  <a:lnTo>
                    <a:pt x="331038" y="479209"/>
                  </a:lnTo>
                  <a:lnTo>
                    <a:pt x="331089" y="479590"/>
                  </a:lnTo>
                  <a:lnTo>
                    <a:pt x="331889" y="480225"/>
                  </a:lnTo>
                  <a:lnTo>
                    <a:pt x="332333" y="480606"/>
                  </a:lnTo>
                  <a:lnTo>
                    <a:pt x="332663" y="481495"/>
                  </a:lnTo>
                  <a:lnTo>
                    <a:pt x="332625" y="481876"/>
                  </a:lnTo>
                  <a:lnTo>
                    <a:pt x="332498" y="482384"/>
                  </a:lnTo>
                  <a:lnTo>
                    <a:pt x="332232" y="482765"/>
                  </a:lnTo>
                  <a:lnTo>
                    <a:pt x="332676" y="483654"/>
                  </a:lnTo>
                  <a:lnTo>
                    <a:pt x="333425" y="484416"/>
                  </a:lnTo>
                  <a:lnTo>
                    <a:pt x="333692" y="485051"/>
                  </a:lnTo>
                  <a:lnTo>
                    <a:pt x="334137" y="485432"/>
                  </a:lnTo>
                  <a:lnTo>
                    <a:pt x="334746" y="485686"/>
                  </a:lnTo>
                  <a:lnTo>
                    <a:pt x="335445" y="485051"/>
                  </a:lnTo>
                  <a:lnTo>
                    <a:pt x="336257" y="484924"/>
                  </a:lnTo>
                  <a:lnTo>
                    <a:pt x="337159" y="485178"/>
                  </a:lnTo>
                  <a:lnTo>
                    <a:pt x="338188" y="485813"/>
                  </a:lnTo>
                  <a:lnTo>
                    <a:pt x="338340" y="485940"/>
                  </a:lnTo>
                  <a:lnTo>
                    <a:pt x="338505" y="485940"/>
                  </a:lnTo>
                  <a:lnTo>
                    <a:pt x="339331" y="485432"/>
                  </a:lnTo>
                  <a:lnTo>
                    <a:pt x="339280" y="484924"/>
                  </a:lnTo>
                  <a:lnTo>
                    <a:pt x="339191" y="483527"/>
                  </a:lnTo>
                  <a:lnTo>
                    <a:pt x="339509" y="482384"/>
                  </a:lnTo>
                  <a:lnTo>
                    <a:pt x="340360" y="481876"/>
                  </a:lnTo>
                  <a:lnTo>
                    <a:pt x="340677" y="483781"/>
                  </a:lnTo>
                  <a:lnTo>
                    <a:pt x="341376" y="484924"/>
                  </a:lnTo>
                  <a:lnTo>
                    <a:pt x="342480" y="485051"/>
                  </a:lnTo>
                  <a:lnTo>
                    <a:pt x="342252" y="485813"/>
                  </a:lnTo>
                  <a:lnTo>
                    <a:pt x="341871" y="486194"/>
                  </a:lnTo>
                  <a:lnTo>
                    <a:pt x="343395" y="486956"/>
                  </a:lnTo>
                  <a:lnTo>
                    <a:pt x="344424" y="486956"/>
                  </a:lnTo>
                  <a:lnTo>
                    <a:pt x="344944" y="485940"/>
                  </a:lnTo>
                  <a:lnTo>
                    <a:pt x="345833" y="486829"/>
                  </a:lnTo>
                  <a:lnTo>
                    <a:pt x="346430" y="486702"/>
                  </a:lnTo>
                  <a:lnTo>
                    <a:pt x="346710" y="485940"/>
                  </a:lnTo>
                  <a:lnTo>
                    <a:pt x="346989" y="485178"/>
                  </a:lnTo>
                  <a:lnTo>
                    <a:pt x="346964" y="484289"/>
                  </a:lnTo>
                  <a:lnTo>
                    <a:pt x="346570" y="483527"/>
                  </a:lnTo>
                  <a:lnTo>
                    <a:pt x="345833" y="482765"/>
                  </a:lnTo>
                  <a:lnTo>
                    <a:pt x="345643" y="482384"/>
                  </a:lnTo>
                  <a:lnTo>
                    <a:pt x="345630" y="481876"/>
                  </a:lnTo>
                  <a:lnTo>
                    <a:pt x="346671" y="481749"/>
                  </a:lnTo>
                  <a:lnTo>
                    <a:pt x="347497" y="481622"/>
                  </a:lnTo>
                  <a:lnTo>
                    <a:pt x="348157" y="481622"/>
                  </a:lnTo>
                  <a:lnTo>
                    <a:pt x="348754" y="481876"/>
                  </a:lnTo>
                  <a:lnTo>
                    <a:pt x="349288" y="482257"/>
                  </a:lnTo>
                  <a:lnTo>
                    <a:pt x="349694" y="482003"/>
                  </a:lnTo>
                  <a:lnTo>
                    <a:pt x="350126" y="481876"/>
                  </a:lnTo>
                  <a:lnTo>
                    <a:pt x="351040" y="481749"/>
                  </a:lnTo>
                  <a:lnTo>
                    <a:pt x="351370" y="481622"/>
                  </a:lnTo>
                  <a:lnTo>
                    <a:pt x="351561" y="481495"/>
                  </a:lnTo>
                  <a:lnTo>
                    <a:pt x="352082" y="481495"/>
                  </a:lnTo>
                  <a:lnTo>
                    <a:pt x="349173" y="476923"/>
                  </a:lnTo>
                  <a:lnTo>
                    <a:pt x="350431" y="475145"/>
                  </a:lnTo>
                  <a:lnTo>
                    <a:pt x="355930" y="476288"/>
                  </a:lnTo>
                  <a:lnTo>
                    <a:pt x="356692" y="475526"/>
                  </a:lnTo>
                  <a:lnTo>
                    <a:pt x="356781" y="475145"/>
                  </a:lnTo>
                  <a:lnTo>
                    <a:pt x="356806" y="475018"/>
                  </a:lnTo>
                  <a:lnTo>
                    <a:pt x="356273" y="474637"/>
                  </a:lnTo>
                  <a:lnTo>
                    <a:pt x="355765" y="474129"/>
                  </a:lnTo>
                  <a:lnTo>
                    <a:pt x="355142" y="474002"/>
                  </a:lnTo>
                  <a:lnTo>
                    <a:pt x="354380" y="474129"/>
                  </a:lnTo>
                  <a:lnTo>
                    <a:pt x="354203" y="473621"/>
                  </a:lnTo>
                  <a:lnTo>
                    <a:pt x="354190" y="473240"/>
                  </a:lnTo>
                  <a:lnTo>
                    <a:pt x="354253" y="472859"/>
                  </a:lnTo>
                  <a:lnTo>
                    <a:pt x="354711" y="472478"/>
                  </a:lnTo>
                  <a:lnTo>
                    <a:pt x="356501" y="473240"/>
                  </a:lnTo>
                  <a:lnTo>
                    <a:pt x="358025" y="473240"/>
                  </a:lnTo>
                  <a:lnTo>
                    <a:pt x="359219" y="472605"/>
                  </a:lnTo>
                  <a:lnTo>
                    <a:pt x="359270" y="472478"/>
                  </a:lnTo>
                  <a:lnTo>
                    <a:pt x="359587" y="471589"/>
                  </a:lnTo>
                  <a:lnTo>
                    <a:pt x="359765" y="471081"/>
                  </a:lnTo>
                  <a:lnTo>
                    <a:pt x="359956" y="470573"/>
                  </a:lnTo>
                  <a:lnTo>
                    <a:pt x="359968" y="470192"/>
                  </a:lnTo>
                  <a:lnTo>
                    <a:pt x="359930" y="468795"/>
                  </a:lnTo>
                  <a:lnTo>
                    <a:pt x="359765" y="468541"/>
                  </a:lnTo>
                  <a:lnTo>
                    <a:pt x="359371" y="467906"/>
                  </a:lnTo>
                  <a:lnTo>
                    <a:pt x="360210" y="467017"/>
                  </a:lnTo>
                  <a:lnTo>
                    <a:pt x="360273" y="466890"/>
                  </a:lnTo>
                  <a:lnTo>
                    <a:pt x="360565" y="466382"/>
                  </a:lnTo>
                  <a:lnTo>
                    <a:pt x="360654" y="466128"/>
                  </a:lnTo>
                  <a:lnTo>
                    <a:pt x="360705" y="465620"/>
                  </a:lnTo>
                  <a:lnTo>
                    <a:pt x="362280" y="463969"/>
                  </a:lnTo>
                  <a:lnTo>
                    <a:pt x="362381" y="463588"/>
                  </a:lnTo>
                  <a:lnTo>
                    <a:pt x="362648" y="462699"/>
                  </a:lnTo>
                  <a:lnTo>
                    <a:pt x="362597" y="462191"/>
                  </a:lnTo>
                  <a:lnTo>
                    <a:pt x="362051" y="461048"/>
                  </a:lnTo>
                  <a:lnTo>
                    <a:pt x="361111" y="460921"/>
                  </a:lnTo>
                  <a:lnTo>
                    <a:pt x="360451" y="460032"/>
                  </a:lnTo>
                  <a:lnTo>
                    <a:pt x="360146" y="458635"/>
                  </a:lnTo>
                  <a:lnTo>
                    <a:pt x="360641" y="458635"/>
                  </a:lnTo>
                  <a:lnTo>
                    <a:pt x="361162" y="458762"/>
                  </a:lnTo>
                  <a:lnTo>
                    <a:pt x="361696" y="459143"/>
                  </a:lnTo>
                  <a:lnTo>
                    <a:pt x="362216" y="459778"/>
                  </a:lnTo>
                  <a:lnTo>
                    <a:pt x="362889" y="460032"/>
                  </a:lnTo>
                  <a:lnTo>
                    <a:pt x="363867" y="460159"/>
                  </a:lnTo>
                  <a:lnTo>
                    <a:pt x="364921" y="460032"/>
                  </a:lnTo>
                  <a:lnTo>
                    <a:pt x="365569" y="460032"/>
                  </a:lnTo>
                  <a:lnTo>
                    <a:pt x="366001" y="459778"/>
                  </a:lnTo>
                  <a:lnTo>
                    <a:pt x="366217" y="459270"/>
                  </a:lnTo>
                  <a:lnTo>
                    <a:pt x="365417" y="459143"/>
                  </a:lnTo>
                  <a:lnTo>
                    <a:pt x="364972" y="458635"/>
                  </a:lnTo>
                  <a:lnTo>
                    <a:pt x="364629" y="458254"/>
                  </a:lnTo>
                  <a:lnTo>
                    <a:pt x="363842" y="456603"/>
                  </a:lnTo>
                  <a:lnTo>
                    <a:pt x="364007" y="456222"/>
                  </a:lnTo>
                  <a:lnTo>
                    <a:pt x="364286" y="455841"/>
                  </a:lnTo>
                  <a:lnTo>
                    <a:pt x="364693" y="455714"/>
                  </a:lnTo>
                  <a:lnTo>
                    <a:pt x="365683" y="454952"/>
                  </a:lnTo>
                  <a:lnTo>
                    <a:pt x="366699" y="454571"/>
                  </a:lnTo>
                  <a:lnTo>
                    <a:pt x="367296" y="453936"/>
                  </a:lnTo>
                  <a:lnTo>
                    <a:pt x="367512" y="453428"/>
                  </a:lnTo>
                  <a:lnTo>
                    <a:pt x="368046" y="453301"/>
                  </a:lnTo>
                  <a:lnTo>
                    <a:pt x="368782" y="453555"/>
                  </a:lnTo>
                  <a:lnTo>
                    <a:pt x="369087" y="453428"/>
                  </a:lnTo>
                  <a:lnTo>
                    <a:pt x="369189" y="453301"/>
                  </a:lnTo>
                  <a:lnTo>
                    <a:pt x="369404" y="453047"/>
                  </a:lnTo>
                  <a:lnTo>
                    <a:pt x="368020" y="452158"/>
                  </a:lnTo>
                  <a:lnTo>
                    <a:pt x="367093" y="451777"/>
                  </a:lnTo>
                  <a:lnTo>
                    <a:pt x="366991" y="451523"/>
                  </a:lnTo>
                  <a:lnTo>
                    <a:pt x="367004" y="451015"/>
                  </a:lnTo>
                  <a:lnTo>
                    <a:pt x="367411" y="450888"/>
                  </a:lnTo>
                  <a:lnTo>
                    <a:pt x="368147" y="450888"/>
                  </a:lnTo>
                  <a:lnTo>
                    <a:pt x="368554" y="450634"/>
                  </a:lnTo>
                  <a:lnTo>
                    <a:pt x="368439" y="449872"/>
                  </a:lnTo>
                  <a:lnTo>
                    <a:pt x="368185" y="449364"/>
                  </a:lnTo>
                  <a:lnTo>
                    <a:pt x="368681" y="449364"/>
                  </a:lnTo>
                  <a:lnTo>
                    <a:pt x="369531" y="449110"/>
                  </a:lnTo>
                  <a:lnTo>
                    <a:pt x="369062" y="447840"/>
                  </a:lnTo>
                  <a:lnTo>
                    <a:pt x="368922" y="447459"/>
                  </a:lnTo>
                  <a:lnTo>
                    <a:pt x="368884" y="446443"/>
                  </a:lnTo>
                  <a:lnTo>
                    <a:pt x="369455" y="445808"/>
                  </a:lnTo>
                  <a:lnTo>
                    <a:pt x="369557" y="444919"/>
                  </a:lnTo>
                  <a:lnTo>
                    <a:pt x="370268" y="444665"/>
                  </a:lnTo>
                  <a:lnTo>
                    <a:pt x="371576" y="444792"/>
                  </a:lnTo>
                  <a:lnTo>
                    <a:pt x="371360" y="445300"/>
                  </a:lnTo>
                  <a:lnTo>
                    <a:pt x="371309" y="446189"/>
                  </a:lnTo>
                  <a:lnTo>
                    <a:pt x="372021" y="446062"/>
                  </a:lnTo>
                  <a:lnTo>
                    <a:pt x="372592" y="446062"/>
                  </a:lnTo>
                  <a:lnTo>
                    <a:pt x="375805" y="447205"/>
                  </a:lnTo>
                  <a:lnTo>
                    <a:pt x="376872" y="447078"/>
                  </a:lnTo>
                  <a:lnTo>
                    <a:pt x="377850" y="446189"/>
                  </a:lnTo>
                  <a:lnTo>
                    <a:pt x="378447" y="446951"/>
                  </a:lnTo>
                  <a:lnTo>
                    <a:pt x="379158" y="447205"/>
                  </a:lnTo>
                  <a:lnTo>
                    <a:pt x="380009" y="447205"/>
                  </a:lnTo>
                  <a:lnTo>
                    <a:pt x="380187" y="448094"/>
                  </a:lnTo>
                  <a:lnTo>
                    <a:pt x="380809" y="448475"/>
                  </a:lnTo>
                  <a:lnTo>
                    <a:pt x="381863" y="448348"/>
                  </a:lnTo>
                  <a:lnTo>
                    <a:pt x="383222" y="448094"/>
                  </a:lnTo>
                  <a:lnTo>
                    <a:pt x="384810" y="447967"/>
                  </a:lnTo>
                  <a:lnTo>
                    <a:pt x="385140" y="449364"/>
                  </a:lnTo>
                  <a:lnTo>
                    <a:pt x="385584" y="450253"/>
                  </a:lnTo>
                  <a:lnTo>
                    <a:pt x="386181" y="450380"/>
                  </a:lnTo>
                  <a:lnTo>
                    <a:pt x="386283" y="450634"/>
                  </a:lnTo>
                  <a:lnTo>
                    <a:pt x="387337" y="450761"/>
                  </a:lnTo>
                  <a:lnTo>
                    <a:pt x="389331" y="450761"/>
                  </a:lnTo>
                  <a:lnTo>
                    <a:pt x="390029" y="450634"/>
                  </a:lnTo>
                  <a:lnTo>
                    <a:pt x="390994" y="450126"/>
                  </a:lnTo>
                  <a:lnTo>
                    <a:pt x="392226" y="448983"/>
                  </a:lnTo>
                  <a:lnTo>
                    <a:pt x="392201" y="450634"/>
                  </a:lnTo>
                  <a:lnTo>
                    <a:pt x="392328" y="452158"/>
                  </a:lnTo>
                  <a:lnTo>
                    <a:pt x="392442" y="452666"/>
                  </a:lnTo>
                  <a:lnTo>
                    <a:pt x="392963" y="452666"/>
                  </a:lnTo>
                  <a:lnTo>
                    <a:pt x="394741" y="450380"/>
                  </a:lnTo>
                  <a:lnTo>
                    <a:pt x="395008" y="450126"/>
                  </a:lnTo>
                  <a:lnTo>
                    <a:pt x="395490" y="449999"/>
                  </a:lnTo>
                  <a:lnTo>
                    <a:pt x="396189" y="449872"/>
                  </a:lnTo>
                  <a:lnTo>
                    <a:pt x="396392" y="449745"/>
                  </a:lnTo>
                  <a:lnTo>
                    <a:pt x="396481" y="451650"/>
                  </a:lnTo>
                  <a:lnTo>
                    <a:pt x="396824" y="452158"/>
                  </a:lnTo>
                  <a:lnTo>
                    <a:pt x="397700" y="452285"/>
                  </a:lnTo>
                  <a:lnTo>
                    <a:pt x="399008" y="451904"/>
                  </a:lnTo>
                  <a:lnTo>
                    <a:pt x="399516" y="452539"/>
                  </a:lnTo>
                  <a:lnTo>
                    <a:pt x="399821" y="453174"/>
                  </a:lnTo>
                  <a:lnTo>
                    <a:pt x="401574" y="452412"/>
                  </a:lnTo>
                  <a:lnTo>
                    <a:pt x="402640" y="451904"/>
                  </a:lnTo>
                  <a:lnTo>
                    <a:pt x="402920" y="451777"/>
                  </a:lnTo>
                  <a:lnTo>
                    <a:pt x="403821" y="451015"/>
                  </a:lnTo>
                  <a:lnTo>
                    <a:pt x="404190" y="453428"/>
                  </a:lnTo>
                  <a:lnTo>
                    <a:pt x="405130" y="453809"/>
                  </a:lnTo>
                  <a:lnTo>
                    <a:pt x="406654" y="452285"/>
                  </a:lnTo>
                  <a:lnTo>
                    <a:pt x="407212" y="452666"/>
                  </a:lnTo>
                  <a:lnTo>
                    <a:pt x="407746" y="452793"/>
                  </a:lnTo>
                  <a:lnTo>
                    <a:pt x="408292" y="452666"/>
                  </a:lnTo>
                  <a:lnTo>
                    <a:pt x="408825" y="452285"/>
                  </a:lnTo>
                  <a:lnTo>
                    <a:pt x="409003" y="452158"/>
                  </a:lnTo>
                  <a:lnTo>
                    <a:pt x="409892" y="451650"/>
                  </a:lnTo>
                  <a:lnTo>
                    <a:pt x="411149" y="452539"/>
                  </a:lnTo>
                  <a:lnTo>
                    <a:pt x="412496" y="451904"/>
                  </a:lnTo>
                  <a:lnTo>
                    <a:pt x="412711" y="451650"/>
                  </a:lnTo>
                  <a:lnTo>
                    <a:pt x="413232" y="451015"/>
                  </a:lnTo>
                  <a:lnTo>
                    <a:pt x="413969" y="450126"/>
                  </a:lnTo>
                  <a:lnTo>
                    <a:pt x="418998" y="446570"/>
                  </a:lnTo>
                  <a:lnTo>
                    <a:pt x="419150" y="446697"/>
                  </a:lnTo>
                  <a:lnTo>
                    <a:pt x="419519" y="447332"/>
                  </a:lnTo>
                  <a:lnTo>
                    <a:pt x="419582" y="447840"/>
                  </a:lnTo>
                  <a:lnTo>
                    <a:pt x="419684" y="447967"/>
                  </a:lnTo>
                  <a:lnTo>
                    <a:pt x="420077" y="449237"/>
                  </a:lnTo>
                  <a:lnTo>
                    <a:pt x="420751" y="447840"/>
                  </a:lnTo>
                  <a:lnTo>
                    <a:pt x="420865" y="446570"/>
                  </a:lnTo>
                  <a:lnTo>
                    <a:pt x="420674" y="446189"/>
                  </a:lnTo>
                  <a:lnTo>
                    <a:pt x="420611" y="446062"/>
                  </a:lnTo>
                  <a:lnTo>
                    <a:pt x="420484" y="445808"/>
                  </a:lnTo>
                  <a:lnTo>
                    <a:pt x="420471" y="445300"/>
                  </a:lnTo>
                  <a:lnTo>
                    <a:pt x="420751" y="444665"/>
                  </a:lnTo>
                  <a:lnTo>
                    <a:pt x="421144" y="443776"/>
                  </a:lnTo>
                  <a:lnTo>
                    <a:pt x="422808" y="442633"/>
                  </a:lnTo>
                  <a:lnTo>
                    <a:pt x="425386" y="442125"/>
                  </a:lnTo>
                  <a:lnTo>
                    <a:pt x="425945" y="441363"/>
                  </a:lnTo>
                  <a:lnTo>
                    <a:pt x="426199" y="440728"/>
                  </a:lnTo>
                  <a:lnTo>
                    <a:pt x="426085" y="439077"/>
                  </a:lnTo>
                  <a:lnTo>
                    <a:pt x="425983" y="438442"/>
                  </a:lnTo>
                  <a:lnTo>
                    <a:pt x="425831" y="437934"/>
                  </a:lnTo>
                  <a:lnTo>
                    <a:pt x="426669" y="436918"/>
                  </a:lnTo>
                  <a:lnTo>
                    <a:pt x="427139" y="436664"/>
                  </a:lnTo>
                  <a:lnTo>
                    <a:pt x="427215" y="436410"/>
                  </a:lnTo>
                  <a:lnTo>
                    <a:pt x="427253" y="436283"/>
                  </a:lnTo>
                  <a:lnTo>
                    <a:pt x="427062" y="435902"/>
                  </a:lnTo>
                  <a:lnTo>
                    <a:pt x="428091" y="432981"/>
                  </a:lnTo>
                  <a:lnTo>
                    <a:pt x="428840" y="432981"/>
                  </a:lnTo>
                  <a:lnTo>
                    <a:pt x="429729" y="433235"/>
                  </a:lnTo>
                  <a:lnTo>
                    <a:pt x="430136" y="433616"/>
                  </a:lnTo>
                  <a:lnTo>
                    <a:pt x="430606" y="433362"/>
                  </a:lnTo>
                  <a:lnTo>
                    <a:pt x="430949" y="432981"/>
                  </a:lnTo>
                  <a:lnTo>
                    <a:pt x="431165" y="432727"/>
                  </a:lnTo>
                  <a:lnTo>
                    <a:pt x="430745" y="431838"/>
                  </a:lnTo>
                  <a:lnTo>
                    <a:pt x="429844" y="431584"/>
                  </a:lnTo>
                  <a:lnTo>
                    <a:pt x="429348" y="431584"/>
                  </a:lnTo>
                  <a:lnTo>
                    <a:pt x="428879" y="430949"/>
                  </a:lnTo>
                  <a:lnTo>
                    <a:pt x="428447" y="429806"/>
                  </a:lnTo>
                  <a:lnTo>
                    <a:pt x="430034" y="429552"/>
                  </a:lnTo>
                  <a:lnTo>
                    <a:pt x="431520" y="430187"/>
                  </a:lnTo>
                  <a:lnTo>
                    <a:pt x="432155" y="430060"/>
                  </a:lnTo>
                  <a:lnTo>
                    <a:pt x="432803" y="429552"/>
                  </a:lnTo>
                  <a:close/>
                </a:path>
                <a:path w="1696084" h="694690">
                  <a:moveTo>
                    <a:pt x="437222" y="165468"/>
                  </a:moveTo>
                  <a:lnTo>
                    <a:pt x="437197" y="165087"/>
                  </a:lnTo>
                  <a:lnTo>
                    <a:pt x="437045" y="164960"/>
                  </a:lnTo>
                  <a:lnTo>
                    <a:pt x="436968" y="165341"/>
                  </a:lnTo>
                  <a:lnTo>
                    <a:pt x="437108" y="165468"/>
                  </a:lnTo>
                  <a:close/>
                </a:path>
                <a:path w="1696084" h="694690">
                  <a:moveTo>
                    <a:pt x="437730" y="173469"/>
                  </a:moveTo>
                  <a:lnTo>
                    <a:pt x="437337" y="172961"/>
                  </a:lnTo>
                  <a:lnTo>
                    <a:pt x="437045" y="172580"/>
                  </a:lnTo>
                  <a:lnTo>
                    <a:pt x="436981" y="171945"/>
                  </a:lnTo>
                  <a:lnTo>
                    <a:pt x="437337" y="171564"/>
                  </a:lnTo>
                  <a:lnTo>
                    <a:pt x="437578" y="171310"/>
                  </a:lnTo>
                  <a:lnTo>
                    <a:pt x="435698" y="170548"/>
                  </a:lnTo>
                  <a:lnTo>
                    <a:pt x="434873" y="170459"/>
                  </a:lnTo>
                  <a:lnTo>
                    <a:pt x="434911" y="170929"/>
                  </a:lnTo>
                  <a:lnTo>
                    <a:pt x="435038" y="171310"/>
                  </a:lnTo>
                  <a:lnTo>
                    <a:pt x="435152" y="171564"/>
                  </a:lnTo>
                  <a:lnTo>
                    <a:pt x="434860" y="171437"/>
                  </a:lnTo>
                  <a:lnTo>
                    <a:pt x="434784" y="170929"/>
                  </a:lnTo>
                  <a:lnTo>
                    <a:pt x="434860" y="170459"/>
                  </a:lnTo>
                  <a:lnTo>
                    <a:pt x="434530" y="170421"/>
                  </a:lnTo>
                  <a:lnTo>
                    <a:pt x="434149" y="170929"/>
                  </a:lnTo>
                  <a:lnTo>
                    <a:pt x="433578" y="170675"/>
                  </a:lnTo>
                  <a:lnTo>
                    <a:pt x="432739" y="170548"/>
                  </a:lnTo>
                  <a:lnTo>
                    <a:pt x="431685" y="170675"/>
                  </a:lnTo>
                  <a:lnTo>
                    <a:pt x="432904" y="169786"/>
                  </a:lnTo>
                  <a:lnTo>
                    <a:pt x="433832" y="168770"/>
                  </a:lnTo>
                  <a:lnTo>
                    <a:pt x="434594" y="167373"/>
                  </a:lnTo>
                  <a:lnTo>
                    <a:pt x="434797" y="167373"/>
                  </a:lnTo>
                  <a:lnTo>
                    <a:pt x="435089" y="167500"/>
                  </a:lnTo>
                  <a:lnTo>
                    <a:pt x="435902" y="168008"/>
                  </a:lnTo>
                  <a:lnTo>
                    <a:pt x="436460" y="168135"/>
                  </a:lnTo>
                  <a:lnTo>
                    <a:pt x="437083" y="167881"/>
                  </a:lnTo>
                  <a:lnTo>
                    <a:pt x="437197" y="167373"/>
                  </a:lnTo>
                  <a:lnTo>
                    <a:pt x="437159" y="166738"/>
                  </a:lnTo>
                  <a:lnTo>
                    <a:pt x="436613" y="166230"/>
                  </a:lnTo>
                  <a:lnTo>
                    <a:pt x="436168" y="166103"/>
                  </a:lnTo>
                  <a:lnTo>
                    <a:pt x="436867" y="163817"/>
                  </a:lnTo>
                  <a:lnTo>
                    <a:pt x="437184" y="162039"/>
                  </a:lnTo>
                  <a:lnTo>
                    <a:pt x="437273" y="159880"/>
                  </a:lnTo>
                  <a:lnTo>
                    <a:pt x="436651" y="158737"/>
                  </a:lnTo>
                  <a:lnTo>
                    <a:pt x="435406" y="158102"/>
                  </a:lnTo>
                  <a:lnTo>
                    <a:pt x="436308" y="156705"/>
                  </a:lnTo>
                  <a:lnTo>
                    <a:pt x="436435" y="155816"/>
                  </a:lnTo>
                  <a:lnTo>
                    <a:pt x="436448" y="155689"/>
                  </a:lnTo>
                  <a:lnTo>
                    <a:pt x="435851" y="155181"/>
                  </a:lnTo>
                  <a:lnTo>
                    <a:pt x="436156" y="154419"/>
                  </a:lnTo>
                  <a:lnTo>
                    <a:pt x="436130" y="153022"/>
                  </a:lnTo>
                  <a:lnTo>
                    <a:pt x="435737" y="152895"/>
                  </a:lnTo>
                  <a:lnTo>
                    <a:pt x="434987" y="153530"/>
                  </a:lnTo>
                  <a:lnTo>
                    <a:pt x="434873" y="154419"/>
                  </a:lnTo>
                  <a:lnTo>
                    <a:pt x="434657" y="154927"/>
                  </a:lnTo>
                  <a:lnTo>
                    <a:pt x="434568" y="155562"/>
                  </a:lnTo>
                  <a:lnTo>
                    <a:pt x="434187" y="155816"/>
                  </a:lnTo>
                  <a:lnTo>
                    <a:pt x="433552" y="155689"/>
                  </a:lnTo>
                  <a:lnTo>
                    <a:pt x="433235" y="154927"/>
                  </a:lnTo>
                  <a:lnTo>
                    <a:pt x="433349" y="154165"/>
                  </a:lnTo>
                  <a:lnTo>
                    <a:pt x="433527" y="153784"/>
                  </a:lnTo>
                  <a:lnTo>
                    <a:pt x="434657" y="152958"/>
                  </a:lnTo>
                  <a:lnTo>
                    <a:pt x="434606" y="152768"/>
                  </a:lnTo>
                  <a:lnTo>
                    <a:pt x="434352" y="152514"/>
                  </a:lnTo>
                  <a:lnTo>
                    <a:pt x="434251" y="152260"/>
                  </a:lnTo>
                  <a:lnTo>
                    <a:pt x="434225" y="151625"/>
                  </a:lnTo>
                  <a:lnTo>
                    <a:pt x="434492" y="150990"/>
                  </a:lnTo>
                  <a:lnTo>
                    <a:pt x="435000" y="150482"/>
                  </a:lnTo>
                  <a:lnTo>
                    <a:pt x="434682" y="149466"/>
                  </a:lnTo>
                  <a:lnTo>
                    <a:pt x="433768" y="146545"/>
                  </a:lnTo>
                  <a:lnTo>
                    <a:pt x="433666" y="146291"/>
                  </a:lnTo>
                  <a:lnTo>
                    <a:pt x="433222" y="145148"/>
                  </a:lnTo>
                  <a:lnTo>
                    <a:pt x="432422" y="143370"/>
                  </a:lnTo>
                  <a:lnTo>
                    <a:pt x="432028" y="142735"/>
                  </a:lnTo>
                  <a:lnTo>
                    <a:pt x="430453" y="142481"/>
                  </a:lnTo>
                  <a:lnTo>
                    <a:pt x="429768" y="141846"/>
                  </a:lnTo>
                  <a:lnTo>
                    <a:pt x="429844" y="141465"/>
                  </a:lnTo>
                  <a:lnTo>
                    <a:pt x="429958" y="140957"/>
                  </a:lnTo>
                  <a:lnTo>
                    <a:pt x="429856" y="140703"/>
                  </a:lnTo>
                  <a:lnTo>
                    <a:pt x="427977" y="136385"/>
                  </a:lnTo>
                  <a:lnTo>
                    <a:pt x="427228" y="135750"/>
                  </a:lnTo>
                  <a:lnTo>
                    <a:pt x="427050" y="135623"/>
                  </a:lnTo>
                  <a:lnTo>
                    <a:pt x="426694" y="135369"/>
                  </a:lnTo>
                  <a:lnTo>
                    <a:pt x="426427" y="135242"/>
                  </a:lnTo>
                  <a:lnTo>
                    <a:pt x="425856" y="135178"/>
                  </a:lnTo>
                  <a:lnTo>
                    <a:pt x="425856" y="181470"/>
                  </a:lnTo>
                  <a:lnTo>
                    <a:pt x="425754" y="182105"/>
                  </a:lnTo>
                  <a:lnTo>
                    <a:pt x="425462" y="182486"/>
                  </a:lnTo>
                  <a:lnTo>
                    <a:pt x="425094" y="182105"/>
                  </a:lnTo>
                  <a:lnTo>
                    <a:pt x="425196" y="181597"/>
                  </a:lnTo>
                  <a:lnTo>
                    <a:pt x="425488" y="181216"/>
                  </a:lnTo>
                  <a:lnTo>
                    <a:pt x="425856" y="181470"/>
                  </a:lnTo>
                  <a:lnTo>
                    <a:pt x="425856" y="135178"/>
                  </a:lnTo>
                  <a:lnTo>
                    <a:pt x="425437" y="135115"/>
                  </a:lnTo>
                  <a:lnTo>
                    <a:pt x="424789" y="134861"/>
                  </a:lnTo>
                  <a:lnTo>
                    <a:pt x="424141" y="134734"/>
                  </a:lnTo>
                  <a:lnTo>
                    <a:pt x="424027" y="134607"/>
                  </a:lnTo>
                  <a:lnTo>
                    <a:pt x="423799" y="134353"/>
                  </a:lnTo>
                  <a:lnTo>
                    <a:pt x="423786" y="134226"/>
                  </a:lnTo>
                  <a:lnTo>
                    <a:pt x="423735" y="133464"/>
                  </a:lnTo>
                  <a:lnTo>
                    <a:pt x="423849" y="132448"/>
                  </a:lnTo>
                  <a:lnTo>
                    <a:pt x="423938" y="132067"/>
                  </a:lnTo>
                  <a:lnTo>
                    <a:pt x="424040" y="131686"/>
                  </a:lnTo>
                  <a:lnTo>
                    <a:pt x="422363" y="132067"/>
                  </a:lnTo>
                  <a:lnTo>
                    <a:pt x="421093" y="129514"/>
                  </a:lnTo>
                  <a:lnTo>
                    <a:pt x="421093" y="133210"/>
                  </a:lnTo>
                  <a:lnTo>
                    <a:pt x="420966" y="133464"/>
                  </a:lnTo>
                  <a:lnTo>
                    <a:pt x="420433" y="133464"/>
                  </a:lnTo>
                  <a:lnTo>
                    <a:pt x="420192" y="132956"/>
                  </a:lnTo>
                  <a:lnTo>
                    <a:pt x="420573" y="132575"/>
                  </a:lnTo>
                  <a:lnTo>
                    <a:pt x="420903" y="132448"/>
                  </a:lnTo>
                  <a:lnTo>
                    <a:pt x="421005" y="132702"/>
                  </a:lnTo>
                  <a:lnTo>
                    <a:pt x="421093" y="133210"/>
                  </a:lnTo>
                  <a:lnTo>
                    <a:pt x="421093" y="129514"/>
                  </a:lnTo>
                  <a:lnTo>
                    <a:pt x="420852" y="129019"/>
                  </a:lnTo>
                  <a:lnTo>
                    <a:pt x="420522" y="128384"/>
                  </a:lnTo>
                  <a:lnTo>
                    <a:pt x="419976" y="128181"/>
                  </a:lnTo>
                  <a:lnTo>
                    <a:pt x="419976" y="170675"/>
                  </a:lnTo>
                  <a:lnTo>
                    <a:pt x="416598" y="177533"/>
                  </a:lnTo>
                  <a:lnTo>
                    <a:pt x="409168" y="183883"/>
                  </a:lnTo>
                  <a:lnTo>
                    <a:pt x="408165" y="183756"/>
                  </a:lnTo>
                  <a:lnTo>
                    <a:pt x="406971" y="184645"/>
                  </a:lnTo>
                  <a:lnTo>
                    <a:pt x="405599" y="186296"/>
                  </a:lnTo>
                  <a:lnTo>
                    <a:pt x="402742" y="186931"/>
                  </a:lnTo>
                  <a:lnTo>
                    <a:pt x="399402" y="188963"/>
                  </a:lnTo>
                  <a:lnTo>
                    <a:pt x="395173" y="192646"/>
                  </a:lnTo>
                  <a:lnTo>
                    <a:pt x="393001" y="193662"/>
                  </a:lnTo>
                  <a:lnTo>
                    <a:pt x="392531" y="193916"/>
                  </a:lnTo>
                  <a:lnTo>
                    <a:pt x="391807" y="194043"/>
                  </a:lnTo>
                  <a:lnTo>
                    <a:pt x="389826" y="193789"/>
                  </a:lnTo>
                  <a:lnTo>
                    <a:pt x="388785" y="193916"/>
                  </a:lnTo>
                  <a:lnTo>
                    <a:pt x="387413" y="195948"/>
                  </a:lnTo>
                  <a:lnTo>
                    <a:pt x="385584" y="197218"/>
                  </a:lnTo>
                  <a:lnTo>
                    <a:pt x="383286" y="197726"/>
                  </a:lnTo>
                  <a:lnTo>
                    <a:pt x="380212" y="197726"/>
                  </a:lnTo>
                  <a:lnTo>
                    <a:pt x="378523" y="198107"/>
                  </a:lnTo>
                  <a:lnTo>
                    <a:pt x="376758" y="198615"/>
                  </a:lnTo>
                  <a:lnTo>
                    <a:pt x="374815" y="198361"/>
                  </a:lnTo>
                  <a:lnTo>
                    <a:pt x="371436" y="198361"/>
                  </a:lnTo>
                  <a:lnTo>
                    <a:pt x="370154" y="198234"/>
                  </a:lnTo>
                  <a:lnTo>
                    <a:pt x="368681" y="197599"/>
                  </a:lnTo>
                  <a:lnTo>
                    <a:pt x="368300" y="197472"/>
                  </a:lnTo>
                  <a:lnTo>
                    <a:pt x="367944" y="197599"/>
                  </a:lnTo>
                  <a:lnTo>
                    <a:pt x="366674" y="197472"/>
                  </a:lnTo>
                  <a:lnTo>
                    <a:pt x="366763" y="196837"/>
                  </a:lnTo>
                  <a:lnTo>
                    <a:pt x="365721" y="196202"/>
                  </a:lnTo>
                  <a:lnTo>
                    <a:pt x="363562" y="195694"/>
                  </a:lnTo>
                  <a:lnTo>
                    <a:pt x="363423" y="194805"/>
                  </a:lnTo>
                  <a:lnTo>
                    <a:pt x="362864" y="194297"/>
                  </a:lnTo>
                  <a:lnTo>
                    <a:pt x="361873" y="194170"/>
                  </a:lnTo>
                  <a:lnTo>
                    <a:pt x="361340" y="193027"/>
                  </a:lnTo>
                  <a:lnTo>
                    <a:pt x="360108" y="191884"/>
                  </a:lnTo>
                  <a:lnTo>
                    <a:pt x="358114" y="190868"/>
                  </a:lnTo>
                  <a:lnTo>
                    <a:pt x="358025" y="188201"/>
                  </a:lnTo>
                  <a:lnTo>
                    <a:pt x="357263" y="186550"/>
                  </a:lnTo>
                  <a:lnTo>
                    <a:pt x="355866" y="185788"/>
                  </a:lnTo>
                  <a:lnTo>
                    <a:pt x="356679" y="184899"/>
                  </a:lnTo>
                  <a:lnTo>
                    <a:pt x="356679" y="184645"/>
                  </a:lnTo>
                  <a:lnTo>
                    <a:pt x="356209" y="184391"/>
                  </a:lnTo>
                  <a:lnTo>
                    <a:pt x="356806" y="184429"/>
                  </a:lnTo>
                  <a:lnTo>
                    <a:pt x="356857" y="183756"/>
                  </a:lnTo>
                  <a:lnTo>
                    <a:pt x="356095" y="182740"/>
                  </a:lnTo>
                  <a:lnTo>
                    <a:pt x="356273" y="182359"/>
                  </a:lnTo>
                  <a:lnTo>
                    <a:pt x="356628" y="181851"/>
                  </a:lnTo>
                  <a:lnTo>
                    <a:pt x="357581" y="181089"/>
                  </a:lnTo>
                  <a:lnTo>
                    <a:pt x="359016" y="180454"/>
                  </a:lnTo>
                  <a:lnTo>
                    <a:pt x="359410" y="179438"/>
                  </a:lnTo>
                  <a:lnTo>
                    <a:pt x="359524" y="177152"/>
                  </a:lnTo>
                  <a:lnTo>
                    <a:pt x="359524" y="177025"/>
                  </a:lnTo>
                  <a:lnTo>
                    <a:pt x="358470" y="177152"/>
                  </a:lnTo>
                  <a:lnTo>
                    <a:pt x="357200" y="177025"/>
                  </a:lnTo>
                  <a:lnTo>
                    <a:pt x="356692" y="177025"/>
                  </a:lnTo>
                  <a:lnTo>
                    <a:pt x="356387" y="176898"/>
                  </a:lnTo>
                  <a:lnTo>
                    <a:pt x="356323" y="176263"/>
                  </a:lnTo>
                  <a:lnTo>
                    <a:pt x="356603" y="176009"/>
                  </a:lnTo>
                  <a:lnTo>
                    <a:pt x="357162" y="176009"/>
                  </a:lnTo>
                  <a:lnTo>
                    <a:pt x="357670" y="175374"/>
                  </a:lnTo>
                  <a:lnTo>
                    <a:pt x="357911" y="174739"/>
                  </a:lnTo>
                  <a:lnTo>
                    <a:pt x="358165" y="174104"/>
                  </a:lnTo>
                  <a:lnTo>
                    <a:pt x="358724" y="174612"/>
                  </a:lnTo>
                  <a:lnTo>
                    <a:pt x="358990" y="175247"/>
                  </a:lnTo>
                  <a:lnTo>
                    <a:pt x="359397" y="175120"/>
                  </a:lnTo>
                  <a:lnTo>
                    <a:pt x="359346" y="174358"/>
                  </a:lnTo>
                  <a:lnTo>
                    <a:pt x="359232" y="174104"/>
                  </a:lnTo>
                  <a:lnTo>
                    <a:pt x="359194" y="173596"/>
                  </a:lnTo>
                  <a:lnTo>
                    <a:pt x="360006" y="173215"/>
                  </a:lnTo>
                  <a:lnTo>
                    <a:pt x="360222" y="172834"/>
                  </a:lnTo>
                  <a:lnTo>
                    <a:pt x="360197" y="171437"/>
                  </a:lnTo>
                  <a:lnTo>
                    <a:pt x="360159" y="171183"/>
                  </a:lnTo>
                  <a:lnTo>
                    <a:pt x="360032" y="170294"/>
                  </a:lnTo>
                  <a:lnTo>
                    <a:pt x="359905" y="169786"/>
                  </a:lnTo>
                  <a:lnTo>
                    <a:pt x="359740" y="169151"/>
                  </a:lnTo>
                  <a:lnTo>
                    <a:pt x="359333" y="169532"/>
                  </a:lnTo>
                  <a:lnTo>
                    <a:pt x="358711" y="169786"/>
                  </a:lnTo>
                  <a:lnTo>
                    <a:pt x="358508" y="169278"/>
                  </a:lnTo>
                  <a:lnTo>
                    <a:pt x="358203" y="168516"/>
                  </a:lnTo>
                  <a:lnTo>
                    <a:pt x="357733" y="167754"/>
                  </a:lnTo>
                  <a:lnTo>
                    <a:pt x="357263" y="167589"/>
                  </a:lnTo>
                  <a:lnTo>
                    <a:pt x="357263" y="169786"/>
                  </a:lnTo>
                  <a:lnTo>
                    <a:pt x="357251" y="170167"/>
                  </a:lnTo>
                  <a:lnTo>
                    <a:pt x="357200" y="170294"/>
                  </a:lnTo>
                  <a:lnTo>
                    <a:pt x="357098" y="171183"/>
                  </a:lnTo>
                  <a:lnTo>
                    <a:pt x="356603" y="170980"/>
                  </a:lnTo>
                  <a:lnTo>
                    <a:pt x="356603" y="174739"/>
                  </a:lnTo>
                  <a:lnTo>
                    <a:pt x="355650" y="174612"/>
                  </a:lnTo>
                  <a:lnTo>
                    <a:pt x="354799" y="174739"/>
                  </a:lnTo>
                  <a:lnTo>
                    <a:pt x="354901" y="174104"/>
                  </a:lnTo>
                  <a:lnTo>
                    <a:pt x="354533" y="173342"/>
                  </a:lnTo>
                  <a:lnTo>
                    <a:pt x="353707" y="172580"/>
                  </a:lnTo>
                  <a:lnTo>
                    <a:pt x="352780" y="171691"/>
                  </a:lnTo>
                  <a:lnTo>
                    <a:pt x="352234" y="170675"/>
                  </a:lnTo>
                  <a:lnTo>
                    <a:pt x="352336" y="170421"/>
                  </a:lnTo>
                  <a:lnTo>
                    <a:pt x="352983" y="169913"/>
                  </a:lnTo>
                  <a:lnTo>
                    <a:pt x="353720" y="170421"/>
                  </a:lnTo>
                  <a:lnTo>
                    <a:pt x="354406" y="172072"/>
                  </a:lnTo>
                  <a:lnTo>
                    <a:pt x="355942" y="171437"/>
                  </a:lnTo>
                  <a:lnTo>
                    <a:pt x="355968" y="171691"/>
                  </a:lnTo>
                  <a:lnTo>
                    <a:pt x="355765" y="172072"/>
                  </a:lnTo>
                  <a:lnTo>
                    <a:pt x="355079" y="172834"/>
                  </a:lnTo>
                  <a:lnTo>
                    <a:pt x="355473" y="173215"/>
                  </a:lnTo>
                  <a:lnTo>
                    <a:pt x="356374" y="174485"/>
                  </a:lnTo>
                  <a:lnTo>
                    <a:pt x="356603" y="174739"/>
                  </a:lnTo>
                  <a:lnTo>
                    <a:pt x="356603" y="170980"/>
                  </a:lnTo>
                  <a:lnTo>
                    <a:pt x="356184" y="170675"/>
                  </a:lnTo>
                  <a:lnTo>
                    <a:pt x="355904" y="169913"/>
                  </a:lnTo>
                  <a:lnTo>
                    <a:pt x="355968" y="169532"/>
                  </a:lnTo>
                  <a:lnTo>
                    <a:pt x="356095" y="169405"/>
                  </a:lnTo>
                  <a:lnTo>
                    <a:pt x="356260" y="169532"/>
                  </a:lnTo>
                  <a:lnTo>
                    <a:pt x="356463" y="169405"/>
                  </a:lnTo>
                  <a:lnTo>
                    <a:pt x="356666" y="169278"/>
                  </a:lnTo>
                  <a:lnTo>
                    <a:pt x="357022" y="169405"/>
                  </a:lnTo>
                  <a:lnTo>
                    <a:pt x="357263" y="169786"/>
                  </a:lnTo>
                  <a:lnTo>
                    <a:pt x="357263" y="167589"/>
                  </a:lnTo>
                  <a:lnTo>
                    <a:pt x="356349" y="167246"/>
                  </a:lnTo>
                  <a:lnTo>
                    <a:pt x="356108" y="166992"/>
                  </a:lnTo>
                  <a:lnTo>
                    <a:pt x="355930" y="166484"/>
                  </a:lnTo>
                  <a:lnTo>
                    <a:pt x="357225" y="165468"/>
                  </a:lnTo>
                  <a:lnTo>
                    <a:pt x="358432" y="165468"/>
                  </a:lnTo>
                  <a:lnTo>
                    <a:pt x="359549" y="166484"/>
                  </a:lnTo>
                  <a:lnTo>
                    <a:pt x="358571" y="167627"/>
                  </a:lnTo>
                  <a:lnTo>
                    <a:pt x="359854" y="167881"/>
                  </a:lnTo>
                  <a:lnTo>
                    <a:pt x="361099" y="167119"/>
                  </a:lnTo>
                  <a:lnTo>
                    <a:pt x="362267" y="165595"/>
                  </a:lnTo>
                  <a:lnTo>
                    <a:pt x="362318" y="165468"/>
                  </a:lnTo>
                  <a:lnTo>
                    <a:pt x="362521" y="164960"/>
                  </a:lnTo>
                  <a:lnTo>
                    <a:pt x="362635" y="164579"/>
                  </a:lnTo>
                  <a:lnTo>
                    <a:pt x="362737" y="163690"/>
                  </a:lnTo>
                  <a:lnTo>
                    <a:pt x="362762" y="162547"/>
                  </a:lnTo>
                  <a:lnTo>
                    <a:pt x="362534" y="162166"/>
                  </a:lnTo>
                  <a:lnTo>
                    <a:pt x="362458" y="162039"/>
                  </a:lnTo>
                  <a:lnTo>
                    <a:pt x="364197" y="162801"/>
                  </a:lnTo>
                  <a:lnTo>
                    <a:pt x="364007" y="162039"/>
                  </a:lnTo>
                  <a:lnTo>
                    <a:pt x="363918" y="161658"/>
                  </a:lnTo>
                  <a:lnTo>
                    <a:pt x="363867" y="160642"/>
                  </a:lnTo>
                  <a:lnTo>
                    <a:pt x="363880" y="160515"/>
                  </a:lnTo>
                  <a:lnTo>
                    <a:pt x="364375" y="160515"/>
                  </a:lnTo>
                  <a:lnTo>
                    <a:pt x="364680" y="160388"/>
                  </a:lnTo>
                  <a:lnTo>
                    <a:pt x="365074" y="160007"/>
                  </a:lnTo>
                  <a:lnTo>
                    <a:pt x="365290" y="160007"/>
                  </a:lnTo>
                  <a:lnTo>
                    <a:pt x="365442" y="159626"/>
                  </a:lnTo>
                  <a:lnTo>
                    <a:pt x="365607" y="158737"/>
                  </a:lnTo>
                  <a:lnTo>
                    <a:pt x="365975" y="157086"/>
                  </a:lnTo>
                  <a:lnTo>
                    <a:pt x="366572" y="156324"/>
                  </a:lnTo>
                  <a:lnTo>
                    <a:pt x="366674" y="156197"/>
                  </a:lnTo>
                  <a:lnTo>
                    <a:pt x="367614" y="156451"/>
                  </a:lnTo>
                  <a:lnTo>
                    <a:pt x="367715" y="156197"/>
                  </a:lnTo>
                  <a:lnTo>
                    <a:pt x="367830" y="155943"/>
                  </a:lnTo>
                  <a:lnTo>
                    <a:pt x="367779" y="155562"/>
                  </a:lnTo>
                  <a:lnTo>
                    <a:pt x="367626" y="155181"/>
                  </a:lnTo>
                  <a:lnTo>
                    <a:pt x="367665" y="154673"/>
                  </a:lnTo>
                  <a:lnTo>
                    <a:pt x="367880" y="154419"/>
                  </a:lnTo>
                  <a:lnTo>
                    <a:pt x="368312" y="154165"/>
                  </a:lnTo>
                  <a:lnTo>
                    <a:pt x="368617" y="154673"/>
                  </a:lnTo>
                  <a:lnTo>
                    <a:pt x="369036" y="154673"/>
                  </a:lnTo>
                  <a:lnTo>
                    <a:pt x="369582" y="154165"/>
                  </a:lnTo>
                  <a:lnTo>
                    <a:pt x="370166" y="153403"/>
                  </a:lnTo>
                  <a:lnTo>
                    <a:pt x="370700" y="153022"/>
                  </a:lnTo>
                  <a:lnTo>
                    <a:pt x="370751" y="152641"/>
                  </a:lnTo>
                  <a:lnTo>
                    <a:pt x="370674" y="152260"/>
                  </a:lnTo>
                  <a:lnTo>
                    <a:pt x="370522" y="151752"/>
                  </a:lnTo>
                  <a:lnTo>
                    <a:pt x="370395" y="150990"/>
                  </a:lnTo>
                  <a:lnTo>
                    <a:pt x="370484" y="150228"/>
                  </a:lnTo>
                  <a:lnTo>
                    <a:pt x="372021" y="150863"/>
                  </a:lnTo>
                  <a:lnTo>
                    <a:pt x="372656" y="150990"/>
                  </a:lnTo>
                  <a:lnTo>
                    <a:pt x="373202" y="150863"/>
                  </a:lnTo>
                  <a:lnTo>
                    <a:pt x="373608" y="150736"/>
                  </a:lnTo>
                  <a:lnTo>
                    <a:pt x="373481" y="150228"/>
                  </a:lnTo>
                  <a:lnTo>
                    <a:pt x="373443" y="150101"/>
                  </a:lnTo>
                  <a:lnTo>
                    <a:pt x="373392" y="146926"/>
                  </a:lnTo>
                  <a:lnTo>
                    <a:pt x="372999" y="146672"/>
                  </a:lnTo>
                  <a:lnTo>
                    <a:pt x="373075" y="146164"/>
                  </a:lnTo>
                  <a:lnTo>
                    <a:pt x="373151" y="146037"/>
                  </a:lnTo>
                  <a:lnTo>
                    <a:pt x="373684" y="145656"/>
                  </a:lnTo>
                  <a:lnTo>
                    <a:pt x="374103" y="145402"/>
                  </a:lnTo>
                  <a:lnTo>
                    <a:pt x="374408" y="145529"/>
                  </a:lnTo>
                  <a:lnTo>
                    <a:pt x="374535" y="145656"/>
                  </a:lnTo>
                  <a:lnTo>
                    <a:pt x="374548" y="146037"/>
                  </a:lnTo>
                  <a:lnTo>
                    <a:pt x="373646" y="148196"/>
                  </a:lnTo>
                  <a:lnTo>
                    <a:pt x="374065" y="148196"/>
                  </a:lnTo>
                  <a:lnTo>
                    <a:pt x="374484" y="148069"/>
                  </a:lnTo>
                  <a:lnTo>
                    <a:pt x="374992" y="147434"/>
                  </a:lnTo>
                  <a:lnTo>
                    <a:pt x="375285" y="146672"/>
                  </a:lnTo>
                  <a:lnTo>
                    <a:pt x="375729" y="146672"/>
                  </a:lnTo>
                  <a:lnTo>
                    <a:pt x="376351" y="147307"/>
                  </a:lnTo>
                  <a:lnTo>
                    <a:pt x="377024" y="146672"/>
                  </a:lnTo>
                  <a:lnTo>
                    <a:pt x="377151" y="146545"/>
                  </a:lnTo>
                  <a:lnTo>
                    <a:pt x="377444" y="146164"/>
                  </a:lnTo>
                  <a:lnTo>
                    <a:pt x="378460" y="144894"/>
                  </a:lnTo>
                  <a:lnTo>
                    <a:pt x="379056" y="144513"/>
                  </a:lnTo>
                  <a:lnTo>
                    <a:pt x="379564" y="144513"/>
                  </a:lnTo>
                  <a:lnTo>
                    <a:pt x="379882" y="143751"/>
                  </a:lnTo>
                  <a:lnTo>
                    <a:pt x="379996" y="143497"/>
                  </a:lnTo>
                  <a:lnTo>
                    <a:pt x="380580" y="142862"/>
                  </a:lnTo>
                  <a:lnTo>
                    <a:pt x="381368" y="142608"/>
                  </a:lnTo>
                  <a:lnTo>
                    <a:pt x="381241" y="141592"/>
                  </a:lnTo>
                  <a:lnTo>
                    <a:pt x="381330" y="140830"/>
                  </a:lnTo>
                  <a:lnTo>
                    <a:pt x="381622" y="140322"/>
                  </a:lnTo>
                  <a:lnTo>
                    <a:pt x="382701" y="140703"/>
                  </a:lnTo>
                  <a:lnTo>
                    <a:pt x="382803" y="140322"/>
                  </a:lnTo>
                  <a:lnTo>
                    <a:pt x="382828" y="139814"/>
                  </a:lnTo>
                  <a:lnTo>
                    <a:pt x="383057" y="139560"/>
                  </a:lnTo>
                  <a:lnTo>
                    <a:pt x="383476" y="139433"/>
                  </a:lnTo>
                  <a:lnTo>
                    <a:pt x="383768" y="139560"/>
                  </a:lnTo>
                  <a:lnTo>
                    <a:pt x="383806" y="139941"/>
                  </a:lnTo>
                  <a:lnTo>
                    <a:pt x="383679" y="140830"/>
                  </a:lnTo>
                  <a:lnTo>
                    <a:pt x="384429" y="141465"/>
                  </a:lnTo>
                  <a:lnTo>
                    <a:pt x="384543" y="142100"/>
                  </a:lnTo>
                  <a:lnTo>
                    <a:pt x="384314" y="142354"/>
                  </a:lnTo>
                  <a:lnTo>
                    <a:pt x="383844" y="143497"/>
                  </a:lnTo>
                  <a:lnTo>
                    <a:pt x="383755" y="143878"/>
                  </a:lnTo>
                  <a:lnTo>
                    <a:pt x="383870" y="144386"/>
                  </a:lnTo>
                  <a:lnTo>
                    <a:pt x="383921" y="144513"/>
                  </a:lnTo>
                  <a:lnTo>
                    <a:pt x="384937" y="144640"/>
                  </a:lnTo>
                  <a:lnTo>
                    <a:pt x="385191" y="144132"/>
                  </a:lnTo>
                  <a:lnTo>
                    <a:pt x="385064" y="142481"/>
                  </a:lnTo>
                  <a:lnTo>
                    <a:pt x="386270" y="142354"/>
                  </a:lnTo>
                  <a:lnTo>
                    <a:pt x="387057" y="142100"/>
                  </a:lnTo>
                  <a:lnTo>
                    <a:pt x="387451" y="141592"/>
                  </a:lnTo>
                  <a:lnTo>
                    <a:pt x="387743" y="140957"/>
                  </a:lnTo>
                  <a:lnTo>
                    <a:pt x="388315" y="140195"/>
                  </a:lnTo>
                  <a:lnTo>
                    <a:pt x="388975" y="139433"/>
                  </a:lnTo>
                  <a:lnTo>
                    <a:pt x="390575" y="139941"/>
                  </a:lnTo>
                  <a:lnTo>
                    <a:pt x="393103" y="141719"/>
                  </a:lnTo>
                  <a:lnTo>
                    <a:pt x="393776" y="140957"/>
                  </a:lnTo>
                  <a:lnTo>
                    <a:pt x="394258" y="140703"/>
                  </a:lnTo>
                  <a:lnTo>
                    <a:pt x="394563" y="141211"/>
                  </a:lnTo>
                  <a:lnTo>
                    <a:pt x="396024" y="141846"/>
                  </a:lnTo>
                  <a:lnTo>
                    <a:pt x="396557" y="141973"/>
                  </a:lnTo>
                  <a:lnTo>
                    <a:pt x="397078" y="141973"/>
                  </a:lnTo>
                  <a:lnTo>
                    <a:pt x="398538" y="141592"/>
                  </a:lnTo>
                  <a:lnTo>
                    <a:pt x="399897" y="141465"/>
                  </a:lnTo>
                  <a:lnTo>
                    <a:pt x="400735" y="142227"/>
                  </a:lnTo>
                  <a:lnTo>
                    <a:pt x="402018" y="142227"/>
                  </a:lnTo>
                  <a:lnTo>
                    <a:pt x="403733" y="141465"/>
                  </a:lnTo>
                  <a:lnTo>
                    <a:pt x="404939" y="143497"/>
                  </a:lnTo>
                  <a:lnTo>
                    <a:pt x="405358" y="143370"/>
                  </a:lnTo>
                  <a:lnTo>
                    <a:pt x="405726" y="143497"/>
                  </a:lnTo>
                  <a:lnTo>
                    <a:pt x="406031" y="144005"/>
                  </a:lnTo>
                  <a:lnTo>
                    <a:pt x="406285" y="144640"/>
                  </a:lnTo>
                  <a:lnTo>
                    <a:pt x="406768" y="145275"/>
                  </a:lnTo>
                  <a:lnTo>
                    <a:pt x="407873" y="145148"/>
                  </a:lnTo>
                  <a:lnTo>
                    <a:pt x="408470" y="145529"/>
                  </a:lnTo>
                  <a:lnTo>
                    <a:pt x="408559" y="146545"/>
                  </a:lnTo>
                  <a:lnTo>
                    <a:pt x="409879" y="146291"/>
                  </a:lnTo>
                  <a:lnTo>
                    <a:pt x="411099" y="147053"/>
                  </a:lnTo>
                  <a:lnTo>
                    <a:pt x="412216" y="148831"/>
                  </a:lnTo>
                  <a:lnTo>
                    <a:pt x="411632" y="149466"/>
                  </a:lnTo>
                  <a:lnTo>
                    <a:pt x="411746" y="150228"/>
                  </a:lnTo>
                  <a:lnTo>
                    <a:pt x="412229" y="150736"/>
                  </a:lnTo>
                  <a:lnTo>
                    <a:pt x="414502" y="149593"/>
                  </a:lnTo>
                  <a:lnTo>
                    <a:pt x="415569" y="149466"/>
                  </a:lnTo>
                  <a:lnTo>
                    <a:pt x="415442" y="150736"/>
                  </a:lnTo>
                  <a:lnTo>
                    <a:pt x="414502" y="152641"/>
                  </a:lnTo>
                  <a:lnTo>
                    <a:pt x="414997" y="152641"/>
                  </a:lnTo>
                  <a:lnTo>
                    <a:pt x="415378" y="153022"/>
                  </a:lnTo>
                  <a:lnTo>
                    <a:pt x="416267" y="155181"/>
                  </a:lnTo>
                  <a:lnTo>
                    <a:pt x="416966" y="155943"/>
                  </a:lnTo>
                  <a:lnTo>
                    <a:pt x="417423" y="156705"/>
                  </a:lnTo>
                  <a:lnTo>
                    <a:pt x="417487" y="159245"/>
                  </a:lnTo>
                  <a:lnTo>
                    <a:pt x="418134" y="161150"/>
                  </a:lnTo>
                  <a:lnTo>
                    <a:pt x="419442" y="162928"/>
                  </a:lnTo>
                  <a:lnTo>
                    <a:pt x="419862" y="168135"/>
                  </a:lnTo>
                  <a:lnTo>
                    <a:pt x="419976" y="170675"/>
                  </a:lnTo>
                  <a:lnTo>
                    <a:pt x="419976" y="128181"/>
                  </a:lnTo>
                  <a:lnTo>
                    <a:pt x="418909" y="127749"/>
                  </a:lnTo>
                  <a:lnTo>
                    <a:pt x="417715" y="127876"/>
                  </a:lnTo>
                  <a:lnTo>
                    <a:pt x="416941" y="129019"/>
                  </a:lnTo>
                  <a:lnTo>
                    <a:pt x="415213" y="127749"/>
                  </a:lnTo>
                  <a:lnTo>
                    <a:pt x="414489" y="126606"/>
                  </a:lnTo>
                  <a:lnTo>
                    <a:pt x="414693" y="125844"/>
                  </a:lnTo>
                  <a:lnTo>
                    <a:pt x="414769" y="125590"/>
                  </a:lnTo>
                  <a:lnTo>
                    <a:pt x="414794" y="125463"/>
                  </a:lnTo>
                  <a:lnTo>
                    <a:pt x="414578" y="125590"/>
                  </a:lnTo>
                  <a:lnTo>
                    <a:pt x="414172" y="125463"/>
                  </a:lnTo>
                  <a:lnTo>
                    <a:pt x="412940" y="124955"/>
                  </a:lnTo>
                  <a:lnTo>
                    <a:pt x="412229" y="125082"/>
                  </a:lnTo>
                  <a:lnTo>
                    <a:pt x="411683" y="125336"/>
                  </a:lnTo>
                  <a:lnTo>
                    <a:pt x="411289" y="125844"/>
                  </a:lnTo>
                  <a:lnTo>
                    <a:pt x="411213" y="124447"/>
                  </a:lnTo>
                  <a:lnTo>
                    <a:pt x="411035" y="123558"/>
                  </a:lnTo>
                  <a:lnTo>
                    <a:pt x="410806" y="123304"/>
                  </a:lnTo>
                  <a:lnTo>
                    <a:pt x="410514" y="123177"/>
                  </a:lnTo>
                  <a:lnTo>
                    <a:pt x="409663" y="123177"/>
                  </a:lnTo>
                  <a:lnTo>
                    <a:pt x="408254" y="123304"/>
                  </a:lnTo>
                  <a:lnTo>
                    <a:pt x="406285" y="122415"/>
                  </a:lnTo>
                  <a:lnTo>
                    <a:pt x="405460" y="121907"/>
                  </a:lnTo>
                  <a:lnTo>
                    <a:pt x="404850" y="121907"/>
                  </a:lnTo>
                  <a:lnTo>
                    <a:pt x="404469" y="122415"/>
                  </a:lnTo>
                  <a:lnTo>
                    <a:pt x="404355" y="121907"/>
                  </a:lnTo>
                  <a:lnTo>
                    <a:pt x="404177" y="121653"/>
                  </a:lnTo>
                  <a:lnTo>
                    <a:pt x="404088" y="121526"/>
                  </a:lnTo>
                  <a:lnTo>
                    <a:pt x="403834" y="121462"/>
                  </a:lnTo>
                  <a:lnTo>
                    <a:pt x="403834" y="135115"/>
                  </a:lnTo>
                  <a:lnTo>
                    <a:pt x="403440" y="135369"/>
                  </a:lnTo>
                  <a:lnTo>
                    <a:pt x="402805" y="135623"/>
                  </a:lnTo>
                  <a:lnTo>
                    <a:pt x="403263" y="134607"/>
                  </a:lnTo>
                  <a:lnTo>
                    <a:pt x="403542" y="134988"/>
                  </a:lnTo>
                  <a:lnTo>
                    <a:pt x="403834" y="135115"/>
                  </a:lnTo>
                  <a:lnTo>
                    <a:pt x="403834" y="121462"/>
                  </a:lnTo>
                  <a:lnTo>
                    <a:pt x="402247" y="121018"/>
                  </a:lnTo>
                  <a:lnTo>
                    <a:pt x="401777" y="120637"/>
                  </a:lnTo>
                  <a:lnTo>
                    <a:pt x="401459" y="120383"/>
                  </a:lnTo>
                  <a:lnTo>
                    <a:pt x="400354" y="120002"/>
                  </a:lnTo>
                  <a:lnTo>
                    <a:pt x="398919" y="120510"/>
                  </a:lnTo>
                  <a:lnTo>
                    <a:pt x="397433" y="120637"/>
                  </a:lnTo>
                  <a:lnTo>
                    <a:pt x="395909" y="120129"/>
                  </a:lnTo>
                  <a:lnTo>
                    <a:pt x="395579" y="120510"/>
                  </a:lnTo>
                  <a:lnTo>
                    <a:pt x="394779" y="121018"/>
                  </a:lnTo>
                  <a:lnTo>
                    <a:pt x="393776" y="120637"/>
                  </a:lnTo>
                  <a:lnTo>
                    <a:pt x="392518" y="120510"/>
                  </a:lnTo>
                  <a:lnTo>
                    <a:pt x="391045" y="120764"/>
                  </a:lnTo>
                  <a:lnTo>
                    <a:pt x="389382" y="121018"/>
                  </a:lnTo>
                  <a:lnTo>
                    <a:pt x="387591" y="121653"/>
                  </a:lnTo>
                  <a:lnTo>
                    <a:pt x="386588" y="121526"/>
                  </a:lnTo>
                  <a:lnTo>
                    <a:pt x="385953" y="121399"/>
                  </a:lnTo>
                  <a:lnTo>
                    <a:pt x="384556" y="120891"/>
                  </a:lnTo>
                  <a:lnTo>
                    <a:pt x="383819" y="120129"/>
                  </a:lnTo>
                  <a:lnTo>
                    <a:pt x="383222" y="120129"/>
                  </a:lnTo>
                  <a:lnTo>
                    <a:pt x="383222" y="127749"/>
                  </a:lnTo>
                  <a:lnTo>
                    <a:pt x="383209" y="128511"/>
                  </a:lnTo>
                  <a:lnTo>
                    <a:pt x="382943" y="129019"/>
                  </a:lnTo>
                  <a:lnTo>
                    <a:pt x="382270" y="129400"/>
                  </a:lnTo>
                  <a:lnTo>
                    <a:pt x="382295" y="128257"/>
                  </a:lnTo>
                  <a:lnTo>
                    <a:pt x="382511" y="128257"/>
                  </a:lnTo>
                  <a:lnTo>
                    <a:pt x="383222" y="127749"/>
                  </a:lnTo>
                  <a:lnTo>
                    <a:pt x="383222" y="120129"/>
                  </a:lnTo>
                  <a:lnTo>
                    <a:pt x="382524" y="120129"/>
                  </a:lnTo>
                  <a:lnTo>
                    <a:pt x="380733" y="120764"/>
                  </a:lnTo>
                  <a:lnTo>
                    <a:pt x="377786" y="122923"/>
                  </a:lnTo>
                  <a:lnTo>
                    <a:pt x="377266" y="123266"/>
                  </a:lnTo>
                  <a:lnTo>
                    <a:pt x="377266" y="143878"/>
                  </a:lnTo>
                  <a:lnTo>
                    <a:pt x="377012" y="144386"/>
                  </a:lnTo>
                  <a:lnTo>
                    <a:pt x="376758" y="145021"/>
                  </a:lnTo>
                  <a:lnTo>
                    <a:pt x="376275" y="145656"/>
                  </a:lnTo>
                  <a:lnTo>
                    <a:pt x="375539" y="146164"/>
                  </a:lnTo>
                  <a:lnTo>
                    <a:pt x="375627" y="145402"/>
                  </a:lnTo>
                  <a:lnTo>
                    <a:pt x="375767" y="144894"/>
                  </a:lnTo>
                  <a:lnTo>
                    <a:pt x="376123" y="144132"/>
                  </a:lnTo>
                  <a:lnTo>
                    <a:pt x="376961" y="143751"/>
                  </a:lnTo>
                  <a:lnTo>
                    <a:pt x="377266" y="143878"/>
                  </a:lnTo>
                  <a:lnTo>
                    <a:pt x="377266" y="123266"/>
                  </a:lnTo>
                  <a:lnTo>
                    <a:pt x="374637" y="124955"/>
                  </a:lnTo>
                  <a:lnTo>
                    <a:pt x="374688" y="125082"/>
                  </a:lnTo>
                  <a:lnTo>
                    <a:pt x="374777" y="125717"/>
                  </a:lnTo>
                  <a:lnTo>
                    <a:pt x="373951" y="126098"/>
                  </a:lnTo>
                  <a:lnTo>
                    <a:pt x="373443" y="126733"/>
                  </a:lnTo>
                  <a:lnTo>
                    <a:pt x="373214" y="127622"/>
                  </a:lnTo>
                  <a:lnTo>
                    <a:pt x="372300" y="127749"/>
                  </a:lnTo>
                  <a:lnTo>
                    <a:pt x="371424" y="128511"/>
                  </a:lnTo>
                  <a:lnTo>
                    <a:pt x="370586" y="129654"/>
                  </a:lnTo>
                  <a:lnTo>
                    <a:pt x="369811" y="129908"/>
                  </a:lnTo>
                  <a:lnTo>
                    <a:pt x="369036" y="130289"/>
                  </a:lnTo>
                  <a:lnTo>
                    <a:pt x="367207" y="131864"/>
                  </a:lnTo>
                  <a:lnTo>
                    <a:pt x="367207" y="153784"/>
                  </a:lnTo>
                  <a:lnTo>
                    <a:pt x="366788" y="153911"/>
                  </a:lnTo>
                  <a:lnTo>
                    <a:pt x="366522" y="154165"/>
                  </a:lnTo>
                  <a:lnTo>
                    <a:pt x="366407" y="154419"/>
                  </a:lnTo>
                  <a:lnTo>
                    <a:pt x="365810" y="155181"/>
                  </a:lnTo>
                  <a:lnTo>
                    <a:pt x="365569" y="155816"/>
                  </a:lnTo>
                  <a:lnTo>
                    <a:pt x="365252" y="156197"/>
                  </a:lnTo>
                  <a:lnTo>
                    <a:pt x="364832" y="156324"/>
                  </a:lnTo>
                  <a:lnTo>
                    <a:pt x="364629" y="155562"/>
                  </a:lnTo>
                  <a:lnTo>
                    <a:pt x="364528" y="154673"/>
                  </a:lnTo>
                  <a:lnTo>
                    <a:pt x="364363" y="152514"/>
                  </a:lnTo>
                  <a:lnTo>
                    <a:pt x="364629" y="152260"/>
                  </a:lnTo>
                  <a:lnTo>
                    <a:pt x="364845" y="152387"/>
                  </a:lnTo>
                  <a:lnTo>
                    <a:pt x="365023" y="152768"/>
                  </a:lnTo>
                  <a:lnTo>
                    <a:pt x="365455" y="153022"/>
                  </a:lnTo>
                  <a:lnTo>
                    <a:pt x="365937" y="152641"/>
                  </a:lnTo>
                  <a:lnTo>
                    <a:pt x="366509" y="152895"/>
                  </a:lnTo>
                  <a:lnTo>
                    <a:pt x="367207" y="153784"/>
                  </a:lnTo>
                  <a:lnTo>
                    <a:pt x="367207" y="131864"/>
                  </a:lnTo>
                  <a:lnTo>
                    <a:pt x="366217" y="132702"/>
                  </a:lnTo>
                  <a:lnTo>
                    <a:pt x="365213" y="132702"/>
                  </a:lnTo>
                  <a:lnTo>
                    <a:pt x="364401" y="133210"/>
                  </a:lnTo>
                  <a:lnTo>
                    <a:pt x="363766" y="134226"/>
                  </a:lnTo>
                  <a:lnTo>
                    <a:pt x="363245" y="133083"/>
                  </a:lnTo>
                  <a:lnTo>
                    <a:pt x="363207" y="133591"/>
                  </a:lnTo>
                  <a:lnTo>
                    <a:pt x="362826" y="134226"/>
                  </a:lnTo>
                  <a:lnTo>
                    <a:pt x="362115" y="135115"/>
                  </a:lnTo>
                  <a:lnTo>
                    <a:pt x="361543" y="136004"/>
                  </a:lnTo>
                  <a:lnTo>
                    <a:pt x="361543" y="163817"/>
                  </a:lnTo>
                  <a:lnTo>
                    <a:pt x="361429" y="164198"/>
                  </a:lnTo>
                  <a:lnTo>
                    <a:pt x="361124" y="164579"/>
                  </a:lnTo>
                  <a:lnTo>
                    <a:pt x="360464" y="163436"/>
                  </a:lnTo>
                  <a:lnTo>
                    <a:pt x="359994" y="162674"/>
                  </a:lnTo>
                  <a:lnTo>
                    <a:pt x="360045" y="162293"/>
                  </a:lnTo>
                  <a:lnTo>
                    <a:pt x="360260" y="162166"/>
                  </a:lnTo>
                  <a:lnTo>
                    <a:pt x="360565" y="162293"/>
                  </a:lnTo>
                  <a:lnTo>
                    <a:pt x="360857" y="162166"/>
                  </a:lnTo>
                  <a:lnTo>
                    <a:pt x="361391" y="162166"/>
                  </a:lnTo>
                  <a:lnTo>
                    <a:pt x="361467" y="162547"/>
                  </a:lnTo>
                  <a:lnTo>
                    <a:pt x="361543" y="163817"/>
                  </a:lnTo>
                  <a:lnTo>
                    <a:pt x="361543" y="136004"/>
                  </a:lnTo>
                  <a:lnTo>
                    <a:pt x="361454" y="136131"/>
                  </a:lnTo>
                  <a:lnTo>
                    <a:pt x="360743" y="137147"/>
                  </a:lnTo>
                  <a:lnTo>
                    <a:pt x="360337" y="137274"/>
                  </a:lnTo>
                  <a:lnTo>
                    <a:pt x="360006" y="137528"/>
                  </a:lnTo>
                  <a:lnTo>
                    <a:pt x="359270" y="138150"/>
                  </a:lnTo>
                  <a:lnTo>
                    <a:pt x="359270" y="162166"/>
                  </a:lnTo>
                  <a:lnTo>
                    <a:pt x="359016" y="163436"/>
                  </a:lnTo>
                  <a:lnTo>
                    <a:pt x="357873" y="160642"/>
                  </a:lnTo>
                  <a:lnTo>
                    <a:pt x="358902" y="161023"/>
                  </a:lnTo>
                  <a:lnTo>
                    <a:pt x="359143" y="161658"/>
                  </a:lnTo>
                  <a:lnTo>
                    <a:pt x="359270" y="162166"/>
                  </a:lnTo>
                  <a:lnTo>
                    <a:pt x="359270" y="138150"/>
                  </a:lnTo>
                  <a:lnTo>
                    <a:pt x="358940" y="138417"/>
                  </a:lnTo>
                  <a:lnTo>
                    <a:pt x="358216" y="139306"/>
                  </a:lnTo>
                  <a:lnTo>
                    <a:pt x="357543" y="139687"/>
                  </a:lnTo>
                  <a:lnTo>
                    <a:pt x="356882" y="139687"/>
                  </a:lnTo>
                  <a:lnTo>
                    <a:pt x="356755" y="139941"/>
                  </a:lnTo>
                  <a:lnTo>
                    <a:pt x="355130" y="141973"/>
                  </a:lnTo>
                  <a:lnTo>
                    <a:pt x="354418" y="142481"/>
                  </a:lnTo>
                  <a:lnTo>
                    <a:pt x="350367" y="147180"/>
                  </a:lnTo>
                  <a:lnTo>
                    <a:pt x="349707" y="147561"/>
                  </a:lnTo>
                  <a:lnTo>
                    <a:pt x="349008" y="148577"/>
                  </a:lnTo>
                  <a:lnTo>
                    <a:pt x="346887" y="153784"/>
                  </a:lnTo>
                  <a:lnTo>
                    <a:pt x="346189" y="154165"/>
                  </a:lnTo>
                  <a:lnTo>
                    <a:pt x="345795" y="154927"/>
                  </a:lnTo>
                  <a:lnTo>
                    <a:pt x="345694" y="155181"/>
                  </a:lnTo>
                  <a:lnTo>
                    <a:pt x="345465" y="156451"/>
                  </a:lnTo>
                  <a:lnTo>
                    <a:pt x="344309" y="159245"/>
                  </a:lnTo>
                  <a:lnTo>
                    <a:pt x="344030" y="160388"/>
                  </a:lnTo>
                  <a:lnTo>
                    <a:pt x="343052" y="161658"/>
                  </a:lnTo>
                  <a:lnTo>
                    <a:pt x="342861" y="162039"/>
                  </a:lnTo>
                  <a:lnTo>
                    <a:pt x="342379" y="162674"/>
                  </a:lnTo>
                  <a:lnTo>
                    <a:pt x="341769" y="163309"/>
                  </a:lnTo>
                  <a:lnTo>
                    <a:pt x="341706" y="163817"/>
                  </a:lnTo>
                  <a:lnTo>
                    <a:pt x="341833" y="163944"/>
                  </a:lnTo>
                  <a:lnTo>
                    <a:pt x="342277" y="164198"/>
                  </a:lnTo>
                  <a:lnTo>
                    <a:pt x="342607" y="164579"/>
                  </a:lnTo>
                  <a:lnTo>
                    <a:pt x="339547" y="177406"/>
                  </a:lnTo>
                  <a:lnTo>
                    <a:pt x="339432" y="177914"/>
                  </a:lnTo>
                  <a:lnTo>
                    <a:pt x="339305" y="180073"/>
                  </a:lnTo>
                  <a:lnTo>
                    <a:pt x="339394" y="185788"/>
                  </a:lnTo>
                  <a:lnTo>
                    <a:pt x="339458" y="186042"/>
                  </a:lnTo>
                  <a:lnTo>
                    <a:pt x="339928" y="187185"/>
                  </a:lnTo>
                  <a:lnTo>
                    <a:pt x="339979" y="187439"/>
                  </a:lnTo>
                  <a:lnTo>
                    <a:pt x="339636" y="188328"/>
                  </a:lnTo>
                  <a:lnTo>
                    <a:pt x="340156" y="189471"/>
                  </a:lnTo>
                  <a:lnTo>
                    <a:pt x="340220" y="191122"/>
                  </a:lnTo>
                  <a:lnTo>
                    <a:pt x="339928" y="192519"/>
                  </a:lnTo>
                  <a:lnTo>
                    <a:pt x="340601" y="193027"/>
                  </a:lnTo>
                  <a:lnTo>
                    <a:pt x="340944" y="193408"/>
                  </a:lnTo>
                  <a:lnTo>
                    <a:pt x="341007" y="193789"/>
                  </a:lnTo>
                  <a:lnTo>
                    <a:pt x="341236" y="194805"/>
                  </a:lnTo>
                  <a:lnTo>
                    <a:pt x="341414" y="196202"/>
                  </a:lnTo>
                  <a:lnTo>
                    <a:pt x="341858" y="196964"/>
                  </a:lnTo>
                  <a:lnTo>
                    <a:pt x="342582" y="197218"/>
                  </a:lnTo>
                  <a:lnTo>
                    <a:pt x="343344" y="197853"/>
                  </a:lnTo>
                  <a:lnTo>
                    <a:pt x="343725" y="198742"/>
                  </a:lnTo>
                  <a:lnTo>
                    <a:pt x="343839" y="199250"/>
                  </a:lnTo>
                  <a:lnTo>
                    <a:pt x="343966" y="200139"/>
                  </a:lnTo>
                  <a:lnTo>
                    <a:pt x="344297" y="201282"/>
                  </a:lnTo>
                  <a:lnTo>
                    <a:pt x="344411" y="201790"/>
                  </a:lnTo>
                  <a:lnTo>
                    <a:pt x="344576" y="202933"/>
                  </a:lnTo>
                  <a:lnTo>
                    <a:pt x="345427" y="202933"/>
                  </a:lnTo>
                  <a:lnTo>
                    <a:pt x="345744" y="203314"/>
                  </a:lnTo>
                  <a:lnTo>
                    <a:pt x="345833" y="204203"/>
                  </a:lnTo>
                  <a:lnTo>
                    <a:pt x="346125" y="204330"/>
                  </a:lnTo>
                  <a:lnTo>
                    <a:pt x="346506" y="204711"/>
                  </a:lnTo>
                  <a:lnTo>
                    <a:pt x="346964" y="205219"/>
                  </a:lnTo>
                  <a:lnTo>
                    <a:pt x="347522" y="206616"/>
                  </a:lnTo>
                  <a:lnTo>
                    <a:pt x="348030" y="208267"/>
                  </a:lnTo>
                  <a:lnTo>
                    <a:pt x="348157" y="208267"/>
                  </a:lnTo>
                  <a:lnTo>
                    <a:pt x="348754" y="208140"/>
                  </a:lnTo>
                  <a:lnTo>
                    <a:pt x="349796" y="207759"/>
                  </a:lnTo>
                  <a:lnTo>
                    <a:pt x="350837" y="209664"/>
                  </a:lnTo>
                  <a:lnTo>
                    <a:pt x="352082" y="210045"/>
                  </a:lnTo>
                  <a:lnTo>
                    <a:pt x="353479" y="208775"/>
                  </a:lnTo>
                  <a:lnTo>
                    <a:pt x="353999" y="209918"/>
                  </a:lnTo>
                  <a:lnTo>
                    <a:pt x="354711" y="210680"/>
                  </a:lnTo>
                  <a:lnTo>
                    <a:pt x="355650" y="210934"/>
                  </a:lnTo>
                  <a:lnTo>
                    <a:pt x="358736" y="210934"/>
                  </a:lnTo>
                  <a:lnTo>
                    <a:pt x="359257" y="212204"/>
                  </a:lnTo>
                  <a:lnTo>
                    <a:pt x="360210" y="212712"/>
                  </a:lnTo>
                  <a:lnTo>
                    <a:pt x="361619" y="212712"/>
                  </a:lnTo>
                  <a:lnTo>
                    <a:pt x="362102" y="213347"/>
                  </a:lnTo>
                  <a:lnTo>
                    <a:pt x="362178" y="213601"/>
                  </a:lnTo>
                  <a:lnTo>
                    <a:pt x="362369" y="213728"/>
                  </a:lnTo>
                  <a:lnTo>
                    <a:pt x="362661" y="213855"/>
                  </a:lnTo>
                  <a:lnTo>
                    <a:pt x="362572" y="212331"/>
                  </a:lnTo>
                  <a:lnTo>
                    <a:pt x="362610" y="212077"/>
                  </a:lnTo>
                  <a:lnTo>
                    <a:pt x="362712" y="211950"/>
                  </a:lnTo>
                  <a:lnTo>
                    <a:pt x="363270" y="211823"/>
                  </a:lnTo>
                  <a:lnTo>
                    <a:pt x="363664" y="212712"/>
                  </a:lnTo>
                  <a:lnTo>
                    <a:pt x="364248" y="213728"/>
                  </a:lnTo>
                  <a:lnTo>
                    <a:pt x="365061" y="213093"/>
                  </a:lnTo>
                  <a:lnTo>
                    <a:pt x="365645" y="212331"/>
                  </a:lnTo>
                  <a:lnTo>
                    <a:pt x="367309" y="214998"/>
                  </a:lnTo>
                  <a:lnTo>
                    <a:pt x="368312" y="213855"/>
                  </a:lnTo>
                  <a:lnTo>
                    <a:pt x="369100" y="213220"/>
                  </a:lnTo>
                  <a:lnTo>
                    <a:pt x="369506" y="212966"/>
                  </a:lnTo>
                  <a:lnTo>
                    <a:pt x="370090" y="213474"/>
                  </a:lnTo>
                  <a:lnTo>
                    <a:pt x="370801" y="214744"/>
                  </a:lnTo>
                  <a:lnTo>
                    <a:pt x="371843" y="214236"/>
                  </a:lnTo>
                  <a:lnTo>
                    <a:pt x="372554" y="214236"/>
                  </a:lnTo>
                  <a:lnTo>
                    <a:pt x="372922" y="214490"/>
                  </a:lnTo>
                  <a:lnTo>
                    <a:pt x="373722" y="215125"/>
                  </a:lnTo>
                  <a:lnTo>
                    <a:pt x="374154" y="215379"/>
                  </a:lnTo>
                  <a:lnTo>
                    <a:pt x="374535" y="215252"/>
                  </a:lnTo>
                  <a:lnTo>
                    <a:pt x="374878" y="214871"/>
                  </a:lnTo>
                  <a:lnTo>
                    <a:pt x="375475" y="214617"/>
                  </a:lnTo>
                  <a:lnTo>
                    <a:pt x="376326" y="214363"/>
                  </a:lnTo>
                  <a:lnTo>
                    <a:pt x="376669" y="214363"/>
                  </a:lnTo>
                  <a:lnTo>
                    <a:pt x="376897" y="214236"/>
                  </a:lnTo>
                  <a:lnTo>
                    <a:pt x="377126" y="214109"/>
                  </a:lnTo>
                  <a:lnTo>
                    <a:pt x="377672" y="213728"/>
                  </a:lnTo>
                  <a:lnTo>
                    <a:pt x="378942" y="213728"/>
                  </a:lnTo>
                  <a:lnTo>
                    <a:pt x="379120" y="214490"/>
                  </a:lnTo>
                  <a:lnTo>
                    <a:pt x="379437" y="214744"/>
                  </a:lnTo>
                  <a:lnTo>
                    <a:pt x="380060" y="214490"/>
                  </a:lnTo>
                  <a:lnTo>
                    <a:pt x="380314" y="214490"/>
                  </a:lnTo>
                  <a:lnTo>
                    <a:pt x="380746" y="214744"/>
                  </a:lnTo>
                  <a:lnTo>
                    <a:pt x="380949" y="214998"/>
                  </a:lnTo>
                  <a:lnTo>
                    <a:pt x="381203" y="215633"/>
                  </a:lnTo>
                  <a:lnTo>
                    <a:pt x="382524" y="214490"/>
                  </a:lnTo>
                  <a:lnTo>
                    <a:pt x="382663" y="214363"/>
                  </a:lnTo>
                  <a:lnTo>
                    <a:pt x="383019" y="214236"/>
                  </a:lnTo>
                  <a:lnTo>
                    <a:pt x="384060" y="213728"/>
                  </a:lnTo>
                  <a:lnTo>
                    <a:pt x="384390" y="212966"/>
                  </a:lnTo>
                  <a:lnTo>
                    <a:pt x="384505" y="212712"/>
                  </a:lnTo>
                  <a:lnTo>
                    <a:pt x="384886" y="212458"/>
                  </a:lnTo>
                  <a:lnTo>
                    <a:pt x="385445" y="212331"/>
                  </a:lnTo>
                  <a:lnTo>
                    <a:pt x="385749" y="212839"/>
                  </a:lnTo>
                  <a:lnTo>
                    <a:pt x="387057" y="215760"/>
                  </a:lnTo>
                  <a:lnTo>
                    <a:pt x="388239" y="214236"/>
                  </a:lnTo>
                  <a:lnTo>
                    <a:pt x="389318" y="213728"/>
                  </a:lnTo>
                  <a:lnTo>
                    <a:pt x="390347" y="214109"/>
                  </a:lnTo>
                  <a:lnTo>
                    <a:pt x="390512" y="213728"/>
                  </a:lnTo>
                  <a:lnTo>
                    <a:pt x="390956" y="212712"/>
                  </a:lnTo>
                  <a:lnTo>
                    <a:pt x="391071" y="212331"/>
                  </a:lnTo>
                  <a:lnTo>
                    <a:pt x="391198" y="211823"/>
                  </a:lnTo>
                  <a:lnTo>
                    <a:pt x="391693" y="209918"/>
                  </a:lnTo>
                  <a:lnTo>
                    <a:pt x="392290" y="209029"/>
                  </a:lnTo>
                  <a:lnTo>
                    <a:pt x="392874" y="208775"/>
                  </a:lnTo>
                  <a:lnTo>
                    <a:pt x="393179" y="208648"/>
                  </a:lnTo>
                  <a:lnTo>
                    <a:pt x="393687" y="209029"/>
                  </a:lnTo>
                  <a:lnTo>
                    <a:pt x="393915" y="209410"/>
                  </a:lnTo>
                  <a:lnTo>
                    <a:pt x="394017" y="210299"/>
                  </a:lnTo>
                  <a:lnTo>
                    <a:pt x="393738" y="211823"/>
                  </a:lnTo>
                  <a:lnTo>
                    <a:pt x="393712" y="212204"/>
                  </a:lnTo>
                  <a:lnTo>
                    <a:pt x="393827" y="212839"/>
                  </a:lnTo>
                  <a:lnTo>
                    <a:pt x="394030" y="213347"/>
                  </a:lnTo>
                  <a:lnTo>
                    <a:pt x="395084" y="212077"/>
                  </a:lnTo>
                  <a:lnTo>
                    <a:pt x="395300" y="210934"/>
                  </a:lnTo>
                  <a:lnTo>
                    <a:pt x="395173" y="210553"/>
                  </a:lnTo>
                  <a:lnTo>
                    <a:pt x="394741" y="209791"/>
                  </a:lnTo>
                  <a:lnTo>
                    <a:pt x="396481" y="210553"/>
                  </a:lnTo>
                  <a:lnTo>
                    <a:pt x="396468" y="209791"/>
                  </a:lnTo>
                  <a:lnTo>
                    <a:pt x="396443" y="209156"/>
                  </a:lnTo>
                  <a:lnTo>
                    <a:pt x="396481" y="208648"/>
                  </a:lnTo>
                  <a:lnTo>
                    <a:pt x="395452" y="209156"/>
                  </a:lnTo>
                  <a:lnTo>
                    <a:pt x="395046" y="209029"/>
                  </a:lnTo>
                  <a:lnTo>
                    <a:pt x="395236" y="208648"/>
                  </a:lnTo>
                  <a:lnTo>
                    <a:pt x="395389" y="207759"/>
                  </a:lnTo>
                  <a:lnTo>
                    <a:pt x="395820" y="207251"/>
                  </a:lnTo>
                  <a:lnTo>
                    <a:pt x="396557" y="206616"/>
                  </a:lnTo>
                  <a:lnTo>
                    <a:pt x="397167" y="207251"/>
                  </a:lnTo>
                  <a:lnTo>
                    <a:pt x="397510" y="207886"/>
                  </a:lnTo>
                  <a:lnTo>
                    <a:pt x="397637" y="208521"/>
                  </a:lnTo>
                  <a:lnTo>
                    <a:pt x="397751" y="209664"/>
                  </a:lnTo>
                  <a:lnTo>
                    <a:pt x="397979" y="210680"/>
                  </a:lnTo>
                  <a:lnTo>
                    <a:pt x="398462" y="210299"/>
                  </a:lnTo>
                  <a:lnTo>
                    <a:pt x="398589" y="210045"/>
                  </a:lnTo>
                  <a:lnTo>
                    <a:pt x="398665" y="208394"/>
                  </a:lnTo>
                  <a:lnTo>
                    <a:pt x="398780" y="208140"/>
                  </a:lnTo>
                  <a:lnTo>
                    <a:pt x="399046" y="207886"/>
                  </a:lnTo>
                  <a:lnTo>
                    <a:pt x="399275" y="207505"/>
                  </a:lnTo>
                  <a:lnTo>
                    <a:pt x="399643" y="206616"/>
                  </a:lnTo>
                  <a:lnTo>
                    <a:pt x="399973" y="205854"/>
                  </a:lnTo>
                  <a:lnTo>
                    <a:pt x="400596" y="205219"/>
                  </a:lnTo>
                  <a:lnTo>
                    <a:pt x="401612" y="204457"/>
                  </a:lnTo>
                  <a:lnTo>
                    <a:pt x="401739" y="204965"/>
                  </a:lnTo>
                  <a:lnTo>
                    <a:pt x="401840" y="206108"/>
                  </a:lnTo>
                  <a:lnTo>
                    <a:pt x="401726" y="206616"/>
                  </a:lnTo>
                  <a:lnTo>
                    <a:pt x="401053" y="206997"/>
                  </a:lnTo>
                  <a:lnTo>
                    <a:pt x="401777" y="208394"/>
                  </a:lnTo>
                  <a:lnTo>
                    <a:pt x="402336" y="208775"/>
                  </a:lnTo>
                  <a:lnTo>
                    <a:pt x="403059" y="208394"/>
                  </a:lnTo>
                  <a:lnTo>
                    <a:pt x="403453" y="208013"/>
                  </a:lnTo>
                  <a:lnTo>
                    <a:pt x="404152" y="207124"/>
                  </a:lnTo>
                  <a:lnTo>
                    <a:pt x="404355" y="207124"/>
                  </a:lnTo>
                  <a:lnTo>
                    <a:pt x="404749" y="204965"/>
                  </a:lnTo>
                  <a:lnTo>
                    <a:pt x="404863" y="205219"/>
                  </a:lnTo>
                  <a:lnTo>
                    <a:pt x="405206" y="205600"/>
                  </a:lnTo>
                  <a:lnTo>
                    <a:pt x="405371" y="206108"/>
                  </a:lnTo>
                  <a:lnTo>
                    <a:pt x="405599" y="206108"/>
                  </a:lnTo>
                  <a:lnTo>
                    <a:pt x="405866" y="205981"/>
                  </a:lnTo>
                  <a:lnTo>
                    <a:pt x="406298" y="204965"/>
                  </a:lnTo>
                  <a:lnTo>
                    <a:pt x="406501" y="204457"/>
                  </a:lnTo>
                  <a:lnTo>
                    <a:pt x="407365" y="202425"/>
                  </a:lnTo>
                  <a:lnTo>
                    <a:pt x="407682" y="201790"/>
                  </a:lnTo>
                  <a:lnTo>
                    <a:pt x="408000" y="201409"/>
                  </a:lnTo>
                  <a:lnTo>
                    <a:pt x="408228" y="201282"/>
                  </a:lnTo>
                  <a:lnTo>
                    <a:pt x="408355" y="201409"/>
                  </a:lnTo>
                  <a:lnTo>
                    <a:pt x="409143" y="202425"/>
                  </a:lnTo>
                  <a:lnTo>
                    <a:pt x="409486" y="203187"/>
                  </a:lnTo>
                  <a:lnTo>
                    <a:pt x="410222" y="203060"/>
                  </a:lnTo>
                  <a:lnTo>
                    <a:pt x="411340" y="202044"/>
                  </a:lnTo>
                  <a:lnTo>
                    <a:pt x="411784" y="201282"/>
                  </a:lnTo>
                  <a:lnTo>
                    <a:pt x="411924" y="201028"/>
                  </a:lnTo>
                  <a:lnTo>
                    <a:pt x="412432" y="200647"/>
                  </a:lnTo>
                  <a:lnTo>
                    <a:pt x="412877" y="200901"/>
                  </a:lnTo>
                  <a:lnTo>
                    <a:pt x="413219" y="201282"/>
                  </a:lnTo>
                  <a:lnTo>
                    <a:pt x="413423" y="201155"/>
                  </a:lnTo>
                  <a:lnTo>
                    <a:pt x="413613" y="200901"/>
                  </a:lnTo>
                  <a:lnTo>
                    <a:pt x="413804" y="200520"/>
                  </a:lnTo>
                  <a:lnTo>
                    <a:pt x="413245" y="200647"/>
                  </a:lnTo>
                  <a:lnTo>
                    <a:pt x="412813" y="200393"/>
                  </a:lnTo>
                  <a:lnTo>
                    <a:pt x="412483" y="199885"/>
                  </a:lnTo>
                  <a:lnTo>
                    <a:pt x="412318" y="199504"/>
                  </a:lnTo>
                  <a:lnTo>
                    <a:pt x="412330" y="199123"/>
                  </a:lnTo>
                  <a:lnTo>
                    <a:pt x="413359" y="198742"/>
                  </a:lnTo>
                  <a:lnTo>
                    <a:pt x="413715" y="198869"/>
                  </a:lnTo>
                  <a:lnTo>
                    <a:pt x="413931" y="199123"/>
                  </a:lnTo>
                  <a:lnTo>
                    <a:pt x="413931" y="199504"/>
                  </a:lnTo>
                  <a:lnTo>
                    <a:pt x="413791" y="199885"/>
                  </a:lnTo>
                  <a:lnTo>
                    <a:pt x="413766" y="200139"/>
                  </a:lnTo>
                  <a:lnTo>
                    <a:pt x="413880" y="200634"/>
                  </a:lnTo>
                  <a:lnTo>
                    <a:pt x="414489" y="201282"/>
                  </a:lnTo>
                  <a:lnTo>
                    <a:pt x="415620" y="201028"/>
                  </a:lnTo>
                  <a:lnTo>
                    <a:pt x="416306" y="200901"/>
                  </a:lnTo>
                  <a:lnTo>
                    <a:pt x="416572" y="200647"/>
                  </a:lnTo>
                  <a:lnTo>
                    <a:pt x="416674" y="200393"/>
                  </a:lnTo>
                  <a:lnTo>
                    <a:pt x="416636" y="200621"/>
                  </a:lnTo>
                  <a:lnTo>
                    <a:pt x="417042" y="200393"/>
                  </a:lnTo>
                  <a:lnTo>
                    <a:pt x="417271" y="200266"/>
                  </a:lnTo>
                  <a:lnTo>
                    <a:pt x="417398" y="199885"/>
                  </a:lnTo>
                  <a:lnTo>
                    <a:pt x="417423" y="198742"/>
                  </a:lnTo>
                  <a:lnTo>
                    <a:pt x="417410" y="198615"/>
                  </a:lnTo>
                  <a:lnTo>
                    <a:pt x="418376" y="197218"/>
                  </a:lnTo>
                  <a:lnTo>
                    <a:pt x="419608" y="196456"/>
                  </a:lnTo>
                  <a:lnTo>
                    <a:pt x="421093" y="196583"/>
                  </a:lnTo>
                  <a:lnTo>
                    <a:pt x="421093" y="196456"/>
                  </a:lnTo>
                  <a:lnTo>
                    <a:pt x="421119" y="195694"/>
                  </a:lnTo>
                  <a:lnTo>
                    <a:pt x="420446" y="194678"/>
                  </a:lnTo>
                  <a:lnTo>
                    <a:pt x="419760" y="194043"/>
                  </a:lnTo>
                  <a:lnTo>
                    <a:pt x="419074" y="193408"/>
                  </a:lnTo>
                  <a:lnTo>
                    <a:pt x="419900" y="193154"/>
                  </a:lnTo>
                  <a:lnTo>
                    <a:pt x="420090" y="192646"/>
                  </a:lnTo>
                  <a:lnTo>
                    <a:pt x="420001" y="192138"/>
                  </a:lnTo>
                  <a:lnTo>
                    <a:pt x="419811" y="191630"/>
                  </a:lnTo>
                  <a:lnTo>
                    <a:pt x="421398" y="191122"/>
                  </a:lnTo>
                  <a:lnTo>
                    <a:pt x="422427" y="191376"/>
                  </a:lnTo>
                  <a:lnTo>
                    <a:pt x="422833" y="192392"/>
                  </a:lnTo>
                  <a:lnTo>
                    <a:pt x="423976" y="192519"/>
                  </a:lnTo>
                  <a:lnTo>
                    <a:pt x="424776" y="192265"/>
                  </a:lnTo>
                  <a:lnTo>
                    <a:pt x="425538" y="191122"/>
                  </a:lnTo>
                  <a:lnTo>
                    <a:pt x="426859" y="188963"/>
                  </a:lnTo>
                  <a:lnTo>
                    <a:pt x="427164" y="188201"/>
                  </a:lnTo>
                  <a:lnTo>
                    <a:pt x="426974" y="187439"/>
                  </a:lnTo>
                  <a:lnTo>
                    <a:pt x="426275" y="186677"/>
                  </a:lnTo>
                  <a:lnTo>
                    <a:pt x="426478" y="186550"/>
                  </a:lnTo>
                  <a:lnTo>
                    <a:pt x="426821" y="185788"/>
                  </a:lnTo>
                  <a:lnTo>
                    <a:pt x="427291" y="184264"/>
                  </a:lnTo>
                  <a:lnTo>
                    <a:pt x="427545" y="184010"/>
                  </a:lnTo>
                  <a:lnTo>
                    <a:pt x="428104" y="183883"/>
                  </a:lnTo>
                  <a:lnTo>
                    <a:pt x="428967" y="183883"/>
                  </a:lnTo>
                  <a:lnTo>
                    <a:pt x="429945" y="184010"/>
                  </a:lnTo>
                  <a:lnTo>
                    <a:pt x="430580" y="184391"/>
                  </a:lnTo>
                  <a:lnTo>
                    <a:pt x="430834" y="183756"/>
                  </a:lnTo>
                  <a:lnTo>
                    <a:pt x="430911" y="183375"/>
                  </a:lnTo>
                  <a:lnTo>
                    <a:pt x="430733" y="182994"/>
                  </a:lnTo>
                  <a:lnTo>
                    <a:pt x="430263" y="182613"/>
                  </a:lnTo>
                  <a:lnTo>
                    <a:pt x="429818" y="182486"/>
                  </a:lnTo>
                  <a:lnTo>
                    <a:pt x="429387" y="182359"/>
                  </a:lnTo>
                  <a:lnTo>
                    <a:pt x="430720" y="181978"/>
                  </a:lnTo>
                  <a:lnTo>
                    <a:pt x="431571" y="181597"/>
                  </a:lnTo>
                  <a:lnTo>
                    <a:pt x="431863" y="181216"/>
                  </a:lnTo>
                  <a:lnTo>
                    <a:pt x="431965" y="181089"/>
                  </a:lnTo>
                  <a:lnTo>
                    <a:pt x="432168" y="180962"/>
                  </a:lnTo>
                  <a:lnTo>
                    <a:pt x="432460" y="180454"/>
                  </a:lnTo>
                  <a:lnTo>
                    <a:pt x="432638" y="180073"/>
                  </a:lnTo>
                  <a:lnTo>
                    <a:pt x="432739" y="179438"/>
                  </a:lnTo>
                  <a:lnTo>
                    <a:pt x="433247" y="179057"/>
                  </a:lnTo>
                  <a:lnTo>
                    <a:pt x="434162" y="178930"/>
                  </a:lnTo>
                  <a:lnTo>
                    <a:pt x="433044" y="177914"/>
                  </a:lnTo>
                  <a:lnTo>
                    <a:pt x="433235" y="177025"/>
                  </a:lnTo>
                  <a:lnTo>
                    <a:pt x="433641" y="176009"/>
                  </a:lnTo>
                  <a:lnTo>
                    <a:pt x="434225" y="174993"/>
                  </a:lnTo>
                  <a:lnTo>
                    <a:pt x="435114" y="174104"/>
                  </a:lnTo>
                  <a:lnTo>
                    <a:pt x="436105" y="172961"/>
                  </a:lnTo>
                  <a:lnTo>
                    <a:pt x="436981" y="173342"/>
                  </a:lnTo>
                  <a:lnTo>
                    <a:pt x="437375" y="173469"/>
                  </a:lnTo>
                  <a:lnTo>
                    <a:pt x="437730" y="173469"/>
                  </a:lnTo>
                  <a:close/>
                </a:path>
                <a:path w="1696084" h="694690">
                  <a:moveTo>
                    <a:pt x="490156" y="401256"/>
                  </a:moveTo>
                  <a:lnTo>
                    <a:pt x="489724" y="400748"/>
                  </a:lnTo>
                  <a:lnTo>
                    <a:pt x="488835" y="399859"/>
                  </a:lnTo>
                  <a:lnTo>
                    <a:pt x="489115" y="398970"/>
                  </a:lnTo>
                  <a:lnTo>
                    <a:pt x="488899" y="398589"/>
                  </a:lnTo>
                  <a:lnTo>
                    <a:pt x="488657" y="398335"/>
                  </a:lnTo>
                  <a:lnTo>
                    <a:pt x="488340" y="398208"/>
                  </a:lnTo>
                  <a:lnTo>
                    <a:pt x="488315" y="396811"/>
                  </a:lnTo>
                  <a:lnTo>
                    <a:pt x="488213" y="396557"/>
                  </a:lnTo>
                  <a:lnTo>
                    <a:pt x="487984" y="396430"/>
                  </a:lnTo>
                  <a:lnTo>
                    <a:pt x="487692" y="396303"/>
                  </a:lnTo>
                  <a:lnTo>
                    <a:pt x="487057" y="395160"/>
                  </a:lnTo>
                  <a:lnTo>
                    <a:pt x="486676" y="394779"/>
                  </a:lnTo>
                  <a:lnTo>
                    <a:pt x="484733" y="394652"/>
                  </a:lnTo>
                  <a:lnTo>
                    <a:pt x="484822" y="393509"/>
                  </a:lnTo>
                  <a:lnTo>
                    <a:pt x="484898" y="393255"/>
                  </a:lnTo>
                  <a:lnTo>
                    <a:pt x="483933" y="392620"/>
                  </a:lnTo>
                  <a:lnTo>
                    <a:pt x="482688" y="392366"/>
                  </a:lnTo>
                  <a:lnTo>
                    <a:pt x="481139" y="392620"/>
                  </a:lnTo>
                  <a:lnTo>
                    <a:pt x="481164" y="391985"/>
                  </a:lnTo>
                  <a:lnTo>
                    <a:pt x="481037" y="391604"/>
                  </a:lnTo>
                  <a:lnTo>
                    <a:pt x="480733" y="391477"/>
                  </a:lnTo>
                  <a:lnTo>
                    <a:pt x="480161" y="392493"/>
                  </a:lnTo>
                  <a:lnTo>
                    <a:pt x="479361" y="393509"/>
                  </a:lnTo>
                  <a:lnTo>
                    <a:pt x="478396" y="394271"/>
                  </a:lnTo>
                  <a:lnTo>
                    <a:pt x="476313" y="394652"/>
                  </a:lnTo>
                  <a:lnTo>
                    <a:pt x="475602" y="395033"/>
                  </a:lnTo>
                  <a:lnTo>
                    <a:pt x="475259" y="395541"/>
                  </a:lnTo>
                  <a:lnTo>
                    <a:pt x="475157" y="399986"/>
                  </a:lnTo>
                  <a:lnTo>
                    <a:pt x="474802" y="400367"/>
                  </a:lnTo>
                  <a:lnTo>
                    <a:pt x="474713" y="400621"/>
                  </a:lnTo>
                  <a:lnTo>
                    <a:pt x="473354" y="399351"/>
                  </a:lnTo>
                  <a:lnTo>
                    <a:pt x="472871" y="399859"/>
                  </a:lnTo>
                  <a:lnTo>
                    <a:pt x="472173" y="400748"/>
                  </a:lnTo>
                  <a:lnTo>
                    <a:pt x="472655" y="401637"/>
                  </a:lnTo>
                  <a:lnTo>
                    <a:pt x="473214" y="402399"/>
                  </a:lnTo>
                  <a:lnTo>
                    <a:pt x="473608" y="402653"/>
                  </a:lnTo>
                  <a:lnTo>
                    <a:pt x="473875" y="403161"/>
                  </a:lnTo>
                  <a:lnTo>
                    <a:pt x="473989" y="403796"/>
                  </a:lnTo>
                  <a:lnTo>
                    <a:pt x="473100" y="403542"/>
                  </a:lnTo>
                  <a:lnTo>
                    <a:pt x="472579" y="404431"/>
                  </a:lnTo>
                  <a:lnTo>
                    <a:pt x="472186" y="404558"/>
                  </a:lnTo>
                  <a:lnTo>
                    <a:pt x="471512" y="404901"/>
                  </a:lnTo>
                  <a:lnTo>
                    <a:pt x="471512" y="406336"/>
                  </a:lnTo>
                  <a:lnTo>
                    <a:pt x="471220" y="406463"/>
                  </a:lnTo>
                  <a:lnTo>
                    <a:pt x="471144" y="406336"/>
                  </a:lnTo>
                  <a:lnTo>
                    <a:pt x="471106" y="405955"/>
                  </a:lnTo>
                  <a:lnTo>
                    <a:pt x="471347" y="405955"/>
                  </a:lnTo>
                  <a:lnTo>
                    <a:pt x="471360" y="406209"/>
                  </a:lnTo>
                  <a:lnTo>
                    <a:pt x="471512" y="406336"/>
                  </a:lnTo>
                  <a:lnTo>
                    <a:pt x="471512" y="404901"/>
                  </a:lnTo>
                  <a:lnTo>
                    <a:pt x="470712" y="405193"/>
                  </a:lnTo>
                  <a:lnTo>
                    <a:pt x="470357" y="405193"/>
                  </a:lnTo>
                  <a:lnTo>
                    <a:pt x="470052" y="405320"/>
                  </a:lnTo>
                  <a:lnTo>
                    <a:pt x="470001" y="405574"/>
                  </a:lnTo>
                  <a:lnTo>
                    <a:pt x="469493" y="406463"/>
                  </a:lnTo>
                  <a:lnTo>
                    <a:pt x="467906" y="409130"/>
                  </a:lnTo>
                  <a:lnTo>
                    <a:pt x="467474" y="410019"/>
                  </a:lnTo>
                  <a:lnTo>
                    <a:pt x="467372" y="410908"/>
                  </a:lnTo>
                  <a:lnTo>
                    <a:pt x="467601" y="411797"/>
                  </a:lnTo>
                  <a:lnTo>
                    <a:pt x="468058" y="411924"/>
                  </a:lnTo>
                  <a:lnTo>
                    <a:pt x="467753" y="412305"/>
                  </a:lnTo>
                  <a:lnTo>
                    <a:pt x="467639" y="413321"/>
                  </a:lnTo>
                  <a:lnTo>
                    <a:pt x="465861" y="414210"/>
                  </a:lnTo>
                  <a:lnTo>
                    <a:pt x="463677" y="419290"/>
                  </a:lnTo>
                  <a:lnTo>
                    <a:pt x="463423" y="420687"/>
                  </a:lnTo>
                  <a:lnTo>
                    <a:pt x="463511" y="421957"/>
                  </a:lnTo>
                  <a:lnTo>
                    <a:pt x="463118" y="422211"/>
                  </a:lnTo>
                  <a:lnTo>
                    <a:pt x="482752" y="422211"/>
                  </a:lnTo>
                  <a:lnTo>
                    <a:pt x="482790" y="420687"/>
                  </a:lnTo>
                  <a:lnTo>
                    <a:pt x="483857" y="418782"/>
                  </a:lnTo>
                  <a:lnTo>
                    <a:pt x="484060" y="418020"/>
                  </a:lnTo>
                  <a:lnTo>
                    <a:pt x="484428" y="417639"/>
                  </a:lnTo>
                  <a:lnTo>
                    <a:pt x="484060" y="416750"/>
                  </a:lnTo>
                  <a:lnTo>
                    <a:pt x="484136" y="415861"/>
                  </a:lnTo>
                  <a:lnTo>
                    <a:pt x="484682" y="415226"/>
                  </a:lnTo>
                  <a:lnTo>
                    <a:pt x="484809" y="414845"/>
                  </a:lnTo>
                  <a:lnTo>
                    <a:pt x="485419" y="414210"/>
                  </a:lnTo>
                  <a:lnTo>
                    <a:pt x="485457" y="413575"/>
                  </a:lnTo>
                  <a:lnTo>
                    <a:pt x="486727" y="410908"/>
                  </a:lnTo>
                  <a:lnTo>
                    <a:pt x="486994" y="410019"/>
                  </a:lnTo>
                  <a:lnTo>
                    <a:pt x="487108" y="409130"/>
                  </a:lnTo>
                  <a:lnTo>
                    <a:pt x="487133" y="408749"/>
                  </a:lnTo>
                  <a:lnTo>
                    <a:pt x="487629" y="407987"/>
                  </a:lnTo>
                  <a:lnTo>
                    <a:pt x="488264" y="406717"/>
                  </a:lnTo>
                  <a:lnTo>
                    <a:pt x="488340" y="406463"/>
                  </a:lnTo>
                  <a:lnTo>
                    <a:pt x="488492" y="405955"/>
                  </a:lnTo>
                  <a:lnTo>
                    <a:pt x="489127" y="403796"/>
                  </a:lnTo>
                  <a:lnTo>
                    <a:pt x="489229" y="403542"/>
                  </a:lnTo>
                  <a:lnTo>
                    <a:pt x="489953" y="402018"/>
                  </a:lnTo>
                  <a:lnTo>
                    <a:pt x="490156" y="401256"/>
                  </a:lnTo>
                  <a:close/>
                </a:path>
                <a:path w="1696084" h="694690">
                  <a:moveTo>
                    <a:pt x="507314" y="489267"/>
                  </a:moveTo>
                  <a:lnTo>
                    <a:pt x="507174" y="486600"/>
                  </a:lnTo>
                  <a:lnTo>
                    <a:pt x="506907" y="486346"/>
                  </a:lnTo>
                  <a:lnTo>
                    <a:pt x="506704" y="486219"/>
                  </a:lnTo>
                  <a:lnTo>
                    <a:pt x="506564" y="486219"/>
                  </a:lnTo>
                  <a:lnTo>
                    <a:pt x="506463" y="485965"/>
                  </a:lnTo>
                  <a:lnTo>
                    <a:pt x="506323" y="485838"/>
                  </a:lnTo>
                  <a:lnTo>
                    <a:pt x="506171" y="485838"/>
                  </a:lnTo>
                  <a:lnTo>
                    <a:pt x="506285" y="484568"/>
                  </a:lnTo>
                  <a:lnTo>
                    <a:pt x="506577" y="483679"/>
                  </a:lnTo>
                  <a:lnTo>
                    <a:pt x="506742" y="482536"/>
                  </a:lnTo>
                  <a:lnTo>
                    <a:pt x="506869" y="480377"/>
                  </a:lnTo>
                  <a:lnTo>
                    <a:pt x="506666" y="478726"/>
                  </a:lnTo>
                  <a:lnTo>
                    <a:pt x="506247" y="477456"/>
                  </a:lnTo>
                  <a:lnTo>
                    <a:pt x="505117" y="474535"/>
                  </a:lnTo>
                  <a:lnTo>
                    <a:pt x="504621" y="472884"/>
                  </a:lnTo>
                  <a:lnTo>
                    <a:pt x="503453" y="470725"/>
                  </a:lnTo>
                  <a:lnTo>
                    <a:pt x="502831" y="469328"/>
                  </a:lnTo>
                  <a:lnTo>
                    <a:pt x="502056" y="468312"/>
                  </a:lnTo>
                  <a:lnTo>
                    <a:pt x="501256" y="467677"/>
                  </a:lnTo>
                  <a:lnTo>
                    <a:pt x="501408" y="466534"/>
                  </a:lnTo>
                  <a:lnTo>
                    <a:pt x="501421" y="466407"/>
                  </a:lnTo>
                  <a:lnTo>
                    <a:pt x="501446" y="466280"/>
                  </a:lnTo>
                  <a:lnTo>
                    <a:pt x="501053" y="465899"/>
                  </a:lnTo>
                  <a:lnTo>
                    <a:pt x="500380" y="465645"/>
                  </a:lnTo>
                  <a:lnTo>
                    <a:pt x="499770" y="463867"/>
                  </a:lnTo>
                  <a:lnTo>
                    <a:pt x="499160" y="462597"/>
                  </a:lnTo>
                  <a:lnTo>
                    <a:pt x="497916" y="461200"/>
                  </a:lnTo>
                  <a:lnTo>
                    <a:pt x="497243" y="460819"/>
                  </a:lnTo>
                  <a:lnTo>
                    <a:pt x="495338" y="460184"/>
                  </a:lnTo>
                  <a:lnTo>
                    <a:pt x="494906" y="459981"/>
                  </a:lnTo>
                  <a:lnTo>
                    <a:pt x="494906" y="482028"/>
                  </a:lnTo>
                  <a:lnTo>
                    <a:pt x="494385" y="483679"/>
                  </a:lnTo>
                  <a:lnTo>
                    <a:pt x="494068" y="485584"/>
                  </a:lnTo>
                  <a:lnTo>
                    <a:pt x="493356" y="488124"/>
                  </a:lnTo>
                  <a:lnTo>
                    <a:pt x="493229" y="489775"/>
                  </a:lnTo>
                  <a:lnTo>
                    <a:pt x="493166" y="490029"/>
                  </a:lnTo>
                  <a:lnTo>
                    <a:pt x="492772" y="490664"/>
                  </a:lnTo>
                  <a:lnTo>
                    <a:pt x="491909" y="491934"/>
                  </a:lnTo>
                  <a:lnTo>
                    <a:pt x="489407" y="493585"/>
                  </a:lnTo>
                  <a:lnTo>
                    <a:pt x="488137" y="494601"/>
                  </a:lnTo>
                  <a:lnTo>
                    <a:pt x="487311" y="495363"/>
                  </a:lnTo>
                  <a:lnTo>
                    <a:pt x="486981" y="495871"/>
                  </a:lnTo>
                  <a:lnTo>
                    <a:pt x="485851" y="495490"/>
                  </a:lnTo>
                  <a:lnTo>
                    <a:pt x="484962" y="495998"/>
                  </a:lnTo>
                  <a:lnTo>
                    <a:pt x="483857" y="496379"/>
                  </a:lnTo>
                  <a:lnTo>
                    <a:pt x="482854" y="496887"/>
                  </a:lnTo>
                  <a:lnTo>
                    <a:pt x="482219" y="497395"/>
                  </a:lnTo>
                  <a:lnTo>
                    <a:pt x="481926" y="497776"/>
                  </a:lnTo>
                  <a:lnTo>
                    <a:pt x="481761" y="497522"/>
                  </a:lnTo>
                  <a:lnTo>
                    <a:pt x="481317" y="497395"/>
                  </a:lnTo>
                  <a:lnTo>
                    <a:pt x="480822" y="497395"/>
                  </a:lnTo>
                  <a:lnTo>
                    <a:pt x="480377" y="497522"/>
                  </a:lnTo>
                  <a:lnTo>
                    <a:pt x="479615" y="497776"/>
                  </a:lnTo>
                  <a:lnTo>
                    <a:pt x="476681" y="497903"/>
                  </a:lnTo>
                  <a:lnTo>
                    <a:pt x="474726" y="497903"/>
                  </a:lnTo>
                  <a:lnTo>
                    <a:pt x="472694" y="498030"/>
                  </a:lnTo>
                  <a:lnTo>
                    <a:pt x="472300" y="497649"/>
                  </a:lnTo>
                  <a:lnTo>
                    <a:pt x="471639" y="497395"/>
                  </a:lnTo>
                  <a:lnTo>
                    <a:pt x="470877" y="497649"/>
                  </a:lnTo>
                  <a:lnTo>
                    <a:pt x="469950" y="497522"/>
                  </a:lnTo>
                  <a:lnTo>
                    <a:pt x="468833" y="496760"/>
                  </a:lnTo>
                  <a:lnTo>
                    <a:pt x="467537" y="496125"/>
                  </a:lnTo>
                  <a:lnTo>
                    <a:pt x="463994" y="493966"/>
                  </a:lnTo>
                  <a:lnTo>
                    <a:pt x="463334" y="493712"/>
                  </a:lnTo>
                  <a:lnTo>
                    <a:pt x="462432" y="493331"/>
                  </a:lnTo>
                  <a:lnTo>
                    <a:pt x="460756" y="492315"/>
                  </a:lnTo>
                  <a:lnTo>
                    <a:pt x="459460" y="490918"/>
                  </a:lnTo>
                  <a:lnTo>
                    <a:pt x="458063" y="489775"/>
                  </a:lnTo>
                  <a:lnTo>
                    <a:pt x="455091" y="488886"/>
                  </a:lnTo>
                  <a:lnTo>
                    <a:pt x="455295" y="488251"/>
                  </a:lnTo>
                  <a:lnTo>
                    <a:pt x="455282" y="487489"/>
                  </a:lnTo>
                  <a:lnTo>
                    <a:pt x="456933" y="486981"/>
                  </a:lnTo>
                  <a:lnTo>
                    <a:pt x="458330" y="486473"/>
                  </a:lnTo>
                  <a:lnTo>
                    <a:pt x="457542" y="484949"/>
                  </a:lnTo>
                  <a:lnTo>
                    <a:pt x="456984" y="483552"/>
                  </a:lnTo>
                  <a:lnTo>
                    <a:pt x="458762" y="482536"/>
                  </a:lnTo>
                  <a:lnTo>
                    <a:pt x="458927" y="482028"/>
                  </a:lnTo>
                  <a:lnTo>
                    <a:pt x="458825" y="480250"/>
                  </a:lnTo>
                  <a:lnTo>
                    <a:pt x="459117" y="479234"/>
                  </a:lnTo>
                  <a:lnTo>
                    <a:pt x="460006" y="478472"/>
                  </a:lnTo>
                  <a:lnTo>
                    <a:pt x="459689" y="477837"/>
                  </a:lnTo>
                  <a:lnTo>
                    <a:pt x="459447" y="477075"/>
                  </a:lnTo>
                  <a:lnTo>
                    <a:pt x="459828" y="476821"/>
                  </a:lnTo>
                  <a:lnTo>
                    <a:pt x="459994" y="476313"/>
                  </a:lnTo>
                  <a:lnTo>
                    <a:pt x="459968" y="474535"/>
                  </a:lnTo>
                  <a:lnTo>
                    <a:pt x="460171" y="473773"/>
                  </a:lnTo>
                  <a:lnTo>
                    <a:pt x="462432" y="472376"/>
                  </a:lnTo>
                  <a:lnTo>
                    <a:pt x="463372" y="470852"/>
                  </a:lnTo>
                  <a:lnTo>
                    <a:pt x="463410" y="470471"/>
                  </a:lnTo>
                  <a:lnTo>
                    <a:pt x="463207" y="468820"/>
                  </a:lnTo>
                  <a:lnTo>
                    <a:pt x="463308" y="468947"/>
                  </a:lnTo>
                  <a:lnTo>
                    <a:pt x="463664" y="469201"/>
                  </a:lnTo>
                  <a:lnTo>
                    <a:pt x="464273" y="469328"/>
                  </a:lnTo>
                  <a:lnTo>
                    <a:pt x="464591" y="468820"/>
                  </a:lnTo>
                  <a:lnTo>
                    <a:pt x="465264" y="467677"/>
                  </a:lnTo>
                  <a:lnTo>
                    <a:pt x="466051" y="467296"/>
                  </a:lnTo>
                  <a:lnTo>
                    <a:pt x="466928" y="467042"/>
                  </a:lnTo>
                  <a:lnTo>
                    <a:pt x="467880" y="467296"/>
                  </a:lnTo>
                  <a:lnTo>
                    <a:pt x="469099" y="467296"/>
                  </a:lnTo>
                  <a:lnTo>
                    <a:pt x="470433" y="467042"/>
                  </a:lnTo>
                  <a:lnTo>
                    <a:pt x="472325" y="467550"/>
                  </a:lnTo>
                  <a:lnTo>
                    <a:pt x="472503" y="467550"/>
                  </a:lnTo>
                  <a:lnTo>
                    <a:pt x="472554" y="467423"/>
                  </a:lnTo>
                  <a:lnTo>
                    <a:pt x="473240" y="467042"/>
                  </a:lnTo>
                  <a:lnTo>
                    <a:pt x="473925" y="466661"/>
                  </a:lnTo>
                  <a:lnTo>
                    <a:pt x="475157" y="466407"/>
                  </a:lnTo>
                  <a:lnTo>
                    <a:pt x="476224" y="466788"/>
                  </a:lnTo>
                  <a:lnTo>
                    <a:pt x="477456" y="466534"/>
                  </a:lnTo>
                  <a:lnTo>
                    <a:pt x="494906" y="482028"/>
                  </a:lnTo>
                  <a:lnTo>
                    <a:pt x="494906" y="459981"/>
                  </a:lnTo>
                  <a:lnTo>
                    <a:pt x="494284" y="459676"/>
                  </a:lnTo>
                  <a:lnTo>
                    <a:pt x="494766" y="458025"/>
                  </a:lnTo>
                  <a:lnTo>
                    <a:pt x="494144" y="457644"/>
                  </a:lnTo>
                  <a:lnTo>
                    <a:pt x="493699" y="457517"/>
                  </a:lnTo>
                  <a:lnTo>
                    <a:pt x="493687" y="457136"/>
                  </a:lnTo>
                  <a:lnTo>
                    <a:pt x="493598" y="456247"/>
                  </a:lnTo>
                  <a:lnTo>
                    <a:pt x="493522" y="455866"/>
                  </a:lnTo>
                  <a:lnTo>
                    <a:pt x="493268" y="455612"/>
                  </a:lnTo>
                  <a:lnTo>
                    <a:pt x="492353" y="455358"/>
                  </a:lnTo>
                  <a:lnTo>
                    <a:pt x="491820" y="454850"/>
                  </a:lnTo>
                  <a:lnTo>
                    <a:pt x="491680" y="454723"/>
                  </a:lnTo>
                  <a:lnTo>
                    <a:pt x="490626" y="452818"/>
                  </a:lnTo>
                  <a:lnTo>
                    <a:pt x="490448" y="452564"/>
                  </a:lnTo>
                  <a:lnTo>
                    <a:pt x="490016" y="451929"/>
                  </a:lnTo>
                  <a:lnTo>
                    <a:pt x="489940" y="451802"/>
                  </a:lnTo>
                  <a:lnTo>
                    <a:pt x="488429" y="451929"/>
                  </a:lnTo>
                  <a:lnTo>
                    <a:pt x="487438" y="451040"/>
                  </a:lnTo>
                  <a:lnTo>
                    <a:pt x="486562" y="450405"/>
                  </a:lnTo>
                  <a:lnTo>
                    <a:pt x="485698" y="451040"/>
                  </a:lnTo>
                  <a:lnTo>
                    <a:pt x="484924" y="452310"/>
                  </a:lnTo>
                  <a:lnTo>
                    <a:pt x="484327" y="452564"/>
                  </a:lnTo>
                  <a:lnTo>
                    <a:pt x="483501" y="452564"/>
                  </a:lnTo>
                  <a:lnTo>
                    <a:pt x="483133" y="452183"/>
                  </a:lnTo>
                  <a:lnTo>
                    <a:pt x="483082" y="451802"/>
                  </a:lnTo>
                  <a:lnTo>
                    <a:pt x="483387" y="451294"/>
                  </a:lnTo>
                  <a:lnTo>
                    <a:pt x="483666" y="450405"/>
                  </a:lnTo>
                  <a:lnTo>
                    <a:pt x="483425" y="449643"/>
                  </a:lnTo>
                  <a:lnTo>
                    <a:pt x="482600" y="449008"/>
                  </a:lnTo>
                  <a:lnTo>
                    <a:pt x="481965" y="448627"/>
                  </a:lnTo>
                  <a:lnTo>
                    <a:pt x="479983" y="448119"/>
                  </a:lnTo>
                  <a:lnTo>
                    <a:pt x="478790" y="447103"/>
                  </a:lnTo>
                  <a:lnTo>
                    <a:pt x="477989" y="445833"/>
                  </a:lnTo>
                  <a:lnTo>
                    <a:pt x="477901" y="445706"/>
                  </a:lnTo>
                  <a:lnTo>
                    <a:pt x="477710" y="445833"/>
                  </a:lnTo>
                  <a:lnTo>
                    <a:pt x="477456" y="445833"/>
                  </a:lnTo>
                  <a:lnTo>
                    <a:pt x="477151" y="445706"/>
                  </a:lnTo>
                  <a:lnTo>
                    <a:pt x="476224" y="444690"/>
                  </a:lnTo>
                  <a:lnTo>
                    <a:pt x="475869" y="444436"/>
                  </a:lnTo>
                  <a:lnTo>
                    <a:pt x="475005" y="443801"/>
                  </a:lnTo>
                  <a:lnTo>
                    <a:pt x="474395" y="444182"/>
                  </a:lnTo>
                  <a:lnTo>
                    <a:pt x="473595" y="444436"/>
                  </a:lnTo>
                  <a:lnTo>
                    <a:pt x="473265" y="443801"/>
                  </a:lnTo>
                  <a:lnTo>
                    <a:pt x="473176" y="443293"/>
                  </a:lnTo>
                  <a:lnTo>
                    <a:pt x="473913" y="442531"/>
                  </a:lnTo>
                  <a:lnTo>
                    <a:pt x="473722" y="441515"/>
                  </a:lnTo>
                  <a:lnTo>
                    <a:pt x="474599" y="440245"/>
                  </a:lnTo>
                  <a:lnTo>
                    <a:pt x="474827" y="440245"/>
                  </a:lnTo>
                  <a:lnTo>
                    <a:pt x="475259" y="439737"/>
                  </a:lnTo>
                  <a:lnTo>
                    <a:pt x="475792" y="437070"/>
                  </a:lnTo>
                  <a:lnTo>
                    <a:pt x="477596" y="433641"/>
                  </a:lnTo>
                  <a:lnTo>
                    <a:pt x="479513" y="430593"/>
                  </a:lnTo>
                  <a:lnTo>
                    <a:pt x="479463" y="428307"/>
                  </a:lnTo>
                  <a:lnTo>
                    <a:pt x="480720" y="426910"/>
                  </a:lnTo>
                  <a:lnTo>
                    <a:pt x="481888" y="425259"/>
                  </a:lnTo>
                  <a:lnTo>
                    <a:pt x="482955" y="423481"/>
                  </a:lnTo>
                  <a:lnTo>
                    <a:pt x="482752" y="422338"/>
                  </a:lnTo>
                  <a:lnTo>
                    <a:pt x="462851" y="422338"/>
                  </a:lnTo>
                  <a:lnTo>
                    <a:pt x="462661" y="422338"/>
                  </a:lnTo>
                  <a:lnTo>
                    <a:pt x="459498" y="426275"/>
                  </a:lnTo>
                  <a:lnTo>
                    <a:pt x="459663" y="426910"/>
                  </a:lnTo>
                  <a:lnTo>
                    <a:pt x="459676" y="427799"/>
                  </a:lnTo>
                  <a:lnTo>
                    <a:pt x="458177" y="430593"/>
                  </a:lnTo>
                  <a:lnTo>
                    <a:pt x="458444" y="431355"/>
                  </a:lnTo>
                  <a:lnTo>
                    <a:pt x="458762" y="431990"/>
                  </a:lnTo>
                  <a:lnTo>
                    <a:pt x="458139" y="434022"/>
                  </a:lnTo>
                  <a:lnTo>
                    <a:pt x="457466" y="434530"/>
                  </a:lnTo>
                  <a:lnTo>
                    <a:pt x="456590" y="435038"/>
                  </a:lnTo>
                  <a:lnTo>
                    <a:pt x="455256" y="436054"/>
                  </a:lnTo>
                  <a:lnTo>
                    <a:pt x="455472" y="436562"/>
                  </a:lnTo>
                  <a:lnTo>
                    <a:pt x="455460" y="437070"/>
                  </a:lnTo>
                  <a:lnTo>
                    <a:pt x="455358" y="437324"/>
                  </a:lnTo>
                  <a:lnTo>
                    <a:pt x="455117" y="437578"/>
                  </a:lnTo>
                  <a:lnTo>
                    <a:pt x="454926" y="437959"/>
                  </a:lnTo>
                  <a:lnTo>
                    <a:pt x="454736" y="438086"/>
                  </a:lnTo>
                  <a:lnTo>
                    <a:pt x="454621" y="438213"/>
                  </a:lnTo>
                  <a:lnTo>
                    <a:pt x="454520" y="442150"/>
                  </a:lnTo>
                  <a:lnTo>
                    <a:pt x="454088" y="442404"/>
                  </a:lnTo>
                  <a:lnTo>
                    <a:pt x="453669" y="443801"/>
                  </a:lnTo>
                  <a:lnTo>
                    <a:pt x="451739" y="445198"/>
                  </a:lnTo>
                  <a:lnTo>
                    <a:pt x="451993" y="445706"/>
                  </a:lnTo>
                  <a:lnTo>
                    <a:pt x="452069" y="446595"/>
                  </a:lnTo>
                  <a:lnTo>
                    <a:pt x="450329" y="448246"/>
                  </a:lnTo>
                  <a:lnTo>
                    <a:pt x="450938" y="448627"/>
                  </a:lnTo>
                  <a:lnTo>
                    <a:pt x="451332" y="449008"/>
                  </a:lnTo>
                  <a:lnTo>
                    <a:pt x="451256" y="449173"/>
                  </a:lnTo>
                  <a:lnTo>
                    <a:pt x="451256" y="454977"/>
                  </a:lnTo>
                  <a:lnTo>
                    <a:pt x="451243" y="455866"/>
                  </a:lnTo>
                  <a:lnTo>
                    <a:pt x="450862" y="457136"/>
                  </a:lnTo>
                  <a:lnTo>
                    <a:pt x="450748" y="456882"/>
                  </a:lnTo>
                  <a:lnTo>
                    <a:pt x="450557" y="456755"/>
                  </a:lnTo>
                  <a:lnTo>
                    <a:pt x="450265" y="456628"/>
                  </a:lnTo>
                  <a:lnTo>
                    <a:pt x="449846" y="456247"/>
                  </a:lnTo>
                  <a:lnTo>
                    <a:pt x="450621" y="456247"/>
                  </a:lnTo>
                  <a:lnTo>
                    <a:pt x="450837" y="455485"/>
                  </a:lnTo>
                  <a:lnTo>
                    <a:pt x="450799" y="454850"/>
                  </a:lnTo>
                  <a:lnTo>
                    <a:pt x="451256" y="454977"/>
                  </a:lnTo>
                  <a:lnTo>
                    <a:pt x="451256" y="449173"/>
                  </a:lnTo>
                  <a:lnTo>
                    <a:pt x="450621" y="450532"/>
                  </a:lnTo>
                  <a:lnTo>
                    <a:pt x="449846" y="451802"/>
                  </a:lnTo>
                  <a:lnTo>
                    <a:pt x="449732" y="452310"/>
                  </a:lnTo>
                  <a:lnTo>
                    <a:pt x="449846" y="454215"/>
                  </a:lnTo>
                  <a:lnTo>
                    <a:pt x="449440" y="454469"/>
                  </a:lnTo>
                  <a:lnTo>
                    <a:pt x="447878" y="454723"/>
                  </a:lnTo>
                  <a:lnTo>
                    <a:pt x="448246" y="455104"/>
                  </a:lnTo>
                  <a:lnTo>
                    <a:pt x="448437" y="455866"/>
                  </a:lnTo>
                  <a:lnTo>
                    <a:pt x="448957" y="457136"/>
                  </a:lnTo>
                  <a:lnTo>
                    <a:pt x="448995" y="457517"/>
                  </a:lnTo>
                  <a:lnTo>
                    <a:pt x="447967" y="458152"/>
                  </a:lnTo>
                  <a:lnTo>
                    <a:pt x="447268" y="458787"/>
                  </a:lnTo>
                  <a:lnTo>
                    <a:pt x="446938" y="459422"/>
                  </a:lnTo>
                  <a:lnTo>
                    <a:pt x="447014" y="460057"/>
                  </a:lnTo>
                  <a:lnTo>
                    <a:pt x="446887" y="460819"/>
                  </a:lnTo>
                  <a:lnTo>
                    <a:pt x="447078" y="461454"/>
                  </a:lnTo>
                  <a:lnTo>
                    <a:pt x="447179" y="462597"/>
                  </a:lnTo>
                  <a:lnTo>
                    <a:pt x="446747" y="463359"/>
                  </a:lnTo>
                  <a:lnTo>
                    <a:pt x="445947" y="464248"/>
                  </a:lnTo>
                  <a:lnTo>
                    <a:pt x="445109" y="464883"/>
                  </a:lnTo>
                  <a:lnTo>
                    <a:pt x="444830" y="465645"/>
                  </a:lnTo>
                  <a:lnTo>
                    <a:pt x="444766" y="466280"/>
                  </a:lnTo>
                  <a:lnTo>
                    <a:pt x="444893" y="467550"/>
                  </a:lnTo>
                  <a:lnTo>
                    <a:pt x="445020" y="468312"/>
                  </a:lnTo>
                  <a:lnTo>
                    <a:pt x="445058" y="470471"/>
                  </a:lnTo>
                  <a:lnTo>
                    <a:pt x="444931" y="470979"/>
                  </a:lnTo>
                  <a:lnTo>
                    <a:pt x="444423" y="471233"/>
                  </a:lnTo>
                  <a:lnTo>
                    <a:pt x="442988" y="471614"/>
                  </a:lnTo>
                  <a:lnTo>
                    <a:pt x="443471" y="472503"/>
                  </a:lnTo>
                  <a:lnTo>
                    <a:pt x="442417" y="472630"/>
                  </a:lnTo>
                  <a:lnTo>
                    <a:pt x="442785" y="473138"/>
                  </a:lnTo>
                  <a:lnTo>
                    <a:pt x="442887" y="473519"/>
                  </a:lnTo>
                  <a:lnTo>
                    <a:pt x="440118" y="479361"/>
                  </a:lnTo>
                  <a:lnTo>
                    <a:pt x="440397" y="481012"/>
                  </a:lnTo>
                  <a:lnTo>
                    <a:pt x="438035" y="485584"/>
                  </a:lnTo>
                  <a:lnTo>
                    <a:pt x="438061" y="488632"/>
                  </a:lnTo>
                  <a:lnTo>
                    <a:pt x="437616" y="490156"/>
                  </a:lnTo>
                  <a:lnTo>
                    <a:pt x="436245" y="491426"/>
                  </a:lnTo>
                  <a:lnTo>
                    <a:pt x="436194" y="492315"/>
                  </a:lnTo>
                  <a:lnTo>
                    <a:pt x="436613" y="493077"/>
                  </a:lnTo>
                  <a:lnTo>
                    <a:pt x="436664" y="493331"/>
                  </a:lnTo>
                  <a:lnTo>
                    <a:pt x="436791" y="495236"/>
                  </a:lnTo>
                  <a:lnTo>
                    <a:pt x="439788" y="497649"/>
                  </a:lnTo>
                  <a:lnTo>
                    <a:pt x="440702" y="498411"/>
                  </a:lnTo>
                  <a:lnTo>
                    <a:pt x="442264" y="499300"/>
                  </a:lnTo>
                  <a:lnTo>
                    <a:pt x="444436" y="500316"/>
                  </a:lnTo>
                  <a:lnTo>
                    <a:pt x="447217" y="501459"/>
                  </a:lnTo>
                  <a:lnTo>
                    <a:pt x="449122" y="503110"/>
                  </a:lnTo>
                  <a:lnTo>
                    <a:pt x="450126" y="505269"/>
                  </a:lnTo>
                  <a:lnTo>
                    <a:pt x="451167" y="505142"/>
                  </a:lnTo>
                  <a:lnTo>
                    <a:pt x="451866" y="505269"/>
                  </a:lnTo>
                  <a:lnTo>
                    <a:pt x="452234" y="505650"/>
                  </a:lnTo>
                  <a:lnTo>
                    <a:pt x="453250" y="509714"/>
                  </a:lnTo>
                  <a:lnTo>
                    <a:pt x="453936" y="509841"/>
                  </a:lnTo>
                  <a:lnTo>
                    <a:pt x="454317" y="510222"/>
                  </a:lnTo>
                  <a:lnTo>
                    <a:pt x="455282" y="509587"/>
                  </a:lnTo>
                  <a:lnTo>
                    <a:pt x="456463" y="508952"/>
                  </a:lnTo>
                  <a:lnTo>
                    <a:pt x="456920" y="509079"/>
                  </a:lnTo>
                  <a:lnTo>
                    <a:pt x="456806" y="510222"/>
                  </a:lnTo>
                  <a:lnTo>
                    <a:pt x="458393" y="510730"/>
                  </a:lnTo>
                  <a:lnTo>
                    <a:pt x="458762" y="510349"/>
                  </a:lnTo>
                  <a:lnTo>
                    <a:pt x="459930" y="509714"/>
                  </a:lnTo>
                  <a:lnTo>
                    <a:pt x="459803" y="512635"/>
                  </a:lnTo>
                  <a:lnTo>
                    <a:pt x="461124" y="514032"/>
                  </a:lnTo>
                  <a:lnTo>
                    <a:pt x="462203" y="515429"/>
                  </a:lnTo>
                  <a:lnTo>
                    <a:pt x="463689" y="514667"/>
                  </a:lnTo>
                  <a:lnTo>
                    <a:pt x="463791" y="514794"/>
                  </a:lnTo>
                  <a:lnTo>
                    <a:pt x="463981" y="514921"/>
                  </a:lnTo>
                  <a:lnTo>
                    <a:pt x="464286" y="515048"/>
                  </a:lnTo>
                  <a:lnTo>
                    <a:pt x="464680" y="515429"/>
                  </a:lnTo>
                  <a:lnTo>
                    <a:pt x="465569" y="514921"/>
                  </a:lnTo>
                  <a:lnTo>
                    <a:pt x="466064" y="516572"/>
                  </a:lnTo>
                  <a:lnTo>
                    <a:pt x="468464" y="516826"/>
                  </a:lnTo>
                  <a:lnTo>
                    <a:pt x="469125" y="516826"/>
                  </a:lnTo>
                  <a:lnTo>
                    <a:pt x="469480" y="516699"/>
                  </a:lnTo>
                  <a:lnTo>
                    <a:pt x="469582" y="516445"/>
                  </a:lnTo>
                  <a:lnTo>
                    <a:pt x="473494" y="516572"/>
                  </a:lnTo>
                  <a:lnTo>
                    <a:pt x="474268" y="517334"/>
                  </a:lnTo>
                  <a:lnTo>
                    <a:pt x="475157" y="516826"/>
                  </a:lnTo>
                  <a:lnTo>
                    <a:pt x="476237" y="518096"/>
                  </a:lnTo>
                  <a:lnTo>
                    <a:pt x="477926" y="516826"/>
                  </a:lnTo>
                  <a:lnTo>
                    <a:pt x="478459" y="516445"/>
                  </a:lnTo>
                  <a:lnTo>
                    <a:pt x="478815" y="516191"/>
                  </a:lnTo>
                  <a:lnTo>
                    <a:pt x="481241" y="516445"/>
                  </a:lnTo>
                  <a:lnTo>
                    <a:pt x="481609" y="516826"/>
                  </a:lnTo>
                  <a:lnTo>
                    <a:pt x="481774" y="517080"/>
                  </a:lnTo>
                  <a:lnTo>
                    <a:pt x="482168" y="516953"/>
                  </a:lnTo>
                  <a:lnTo>
                    <a:pt x="482714" y="516699"/>
                  </a:lnTo>
                  <a:lnTo>
                    <a:pt x="483425" y="516572"/>
                  </a:lnTo>
                  <a:lnTo>
                    <a:pt x="486486" y="516318"/>
                  </a:lnTo>
                  <a:lnTo>
                    <a:pt x="486625" y="516191"/>
                  </a:lnTo>
                  <a:lnTo>
                    <a:pt x="487667" y="515175"/>
                  </a:lnTo>
                  <a:lnTo>
                    <a:pt x="487959" y="514921"/>
                  </a:lnTo>
                  <a:lnTo>
                    <a:pt x="488251" y="514667"/>
                  </a:lnTo>
                  <a:lnTo>
                    <a:pt x="488543" y="514413"/>
                  </a:lnTo>
                  <a:lnTo>
                    <a:pt x="489115" y="514159"/>
                  </a:lnTo>
                  <a:lnTo>
                    <a:pt x="490334" y="514286"/>
                  </a:lnTo>
                  <a:lnTo>
                    <a:pt x="491248" y="514540"/>
                  </a:lnTo>
                  <a:lnTo>
                    <a:pt x="491477" y="514159"/>
                  </a:lnTo>
                  <a:lnTo>
                    <a:pt x="491858" y="513524"/>
                  </a:lnTo>
                  <a:lnTo>
                    <a:pt x="492264" y="513016"/>
                  </a:lnTo>
                  <a:lnTo>
                    <a:pt x="492467" y="512889"/>
                  </a:lnTo>
                  <a:lnTo>
                    <a:pt x="493610" y="513270"/>
                  </a:lnTo>
                  <a:lnTo>
                    <a:pt x="493864" y="512889"/>
                  </a:lnTo>
                  <a:lnTo>
                    <a:pt x="494474" y="512000"/>
                  </a:lnTo>
                  <a:lnTo>
                    <a:pt x="495274" y="511111"/>
                  </a:lnTo>
                  <a:lnTo>
                    <a:pt x="496265" y="511111"/>
                  </a:lnTo>
                  <a:lnTo>
                    <a:pt x="497166" y="511365"/>
                  </a:lnTo>
                  <a:lnTo>
                    <a:pt x="497319" y="511111"/>
                  </a:lnTo>
                  <a:lnTo>
                    <a:pt x="498119" y="509714"/>
                  </a:lnTo>
                  <a:lnTo>
                    <a:pt x="498259" y="509460"/>
                  </a:lnTo>
                  <a:lnTo>
                    <a:pt x="498475" y="508952"/>
                  </a:lnTo>
                  <a:lnTo>
                    <a:pt x="499021" y="507682"/>
                  </a:lnTo>
                  <a:lnTo>
                    <a:pt x="500608" y="508190"/>
                  </a:lnTo>
                  <a:lnTo>
                    <a:pt x="501459" y="508063"/>
                  </a:lnTo>
                  <a:lnTo>
                    <a:pt x="502031" y="507936"/>
                  </a:lnTo>
                  <a:lnTo>
                    <a:pt x="502170" y="507682"/>
                  </a:lnTo>
                  <a:lnTo>
                    <a:pt x="502310" y="507428"/>
                  </a:lnTo>
                  <a:lnTo>
                    <a:pt x="501688" y="506285"/>
                  </a:lnTo>
                  <a:lnTo>
                    <a:pt x="501459" y="505650"/>
                  </a:lnTo>
                  <a:lnTo>
                    <a:pt x="501484" y="505142"/>
                  </a:lnTo>
                  <a:lnTo>
                    <a:pt x="501573" y="504761"/>
                  </a:lnTo>
                  <a:lnTo>
                    <a:pt x="502158" y="503999"/>
                  </a:lnTo>
                  <a:lnTo>
                    <a:pt x="502640" y="503999"/>
                  </a:lnTo>
                  <a:lnTo>
                    <a:pt x="503961" y="503745"/>
                  </a:lnTo>
                  <a:lnTo>
                    <a:pt x="503415" y="502221"/>
                  </a:lnTo>
                  <a:lnTo>
                    <a:pt x="503250" y="501078"/>
                  </a:lnTo>
                  <a:lnTo>
                    <a:pt x="503478" y="500443"/>
                  </a:lnTo>
                  <a:lnTo>
                    <a:pt x="504431" y="499681"/>
                  </a:lnTo>
                  <a:lnTo>
                    <a:pt x="505701" y="498792"/>
                  </a:lnTo>
                  <a:lnTo>
                    <a:pt x="505091" y="498030"/>
                  </a:lnTo>
                  <a:lnTo>
                    <a:pt x="505053" y="497776"/>
                  </a:lnTo>
                  <a:lnTo>
                    <a:pt x="505421" y="497014"/>
                  </a:lnTo>
                  <a:lnTo>
                    <a:pt x="505752" y="495871"/>
                  </a:lnTo>
                  <a:lnTo>
                    <a:pt x="506145" y="494093"/>
                  </a:lnTo>
                  <a:lnTo>
                    <a:pt x="506272" y="493331"/>
                  </a:lnTo>
                  <a:lnTo>
                    <a:pt x="506387" y="492315"/>
                  </a:lnTo>
                  <a:lnTo>
                    <a:pt x="506514" y="490664"/>
                  </a:lnTo>
                  <a:lnTo>
                    <a:pt x="506818" y="490029"/>
                  </a:lnTo>
                  <a:lnTo>
                    <a:pt x="507314" y="489267"/>
                  </a:lnTo>
                  <a:close/>
                </a:path>
                <a:path w="1696084" h="694690">
                  <a:moveTo>
                    <a:pt x="521652" y="200825"/>
                  </a:moveTo>
                  <a:lnTo>
                    <a:pt x="521258" y="200444"/>
                  </a:lnTo>
                  <a:lnTo>
                    <a:pt x="520700" y="200190"/>
                  </a:lnTo>
                  <a:lnTo>
                    <a:pt x="519950" y="199936"/>
                  </a:lnTo>
                  <a:lnTo>
                    <a:pt x="519569" y="198412"/>
                  </a:lnTo>
                  <a:lnTo>
                    <a:pt x="519518" y="197142"/>
                  </a:lnTo>
                  <a:lnTo>
                    <a:pt x="519747" y="197015"/>
                  </a:lnTo>
                  <a:lnTo>
                    <a:pt x="520179" y="197142"/>
                  </a:lnTo>
                  <a:lnTo>
                    <a:pt x="520636" y="197777"/>
                  </a:lnTo>
                  <a:lnTo>
                    <a:pt x="520928" y="197650"/>
                  </a:lnTo>
                  <a:lnTo>
                    <a:pt x="521449" y="197142"/>
                  </a:lnTo>
                  <a:lnTo>
                    <a:pt x="521157" y="196507"/>
                  </a:lnTo>
                  <a:lnTo>
                    <a:pt x="521042" y="196253"/>
                  </a:lnTo>
                  <a:lnTo>
                    <a:pt x="520700" y="195110"/>
                  </a:lnTo>
                  <a:lnTo>
                    <a:pt x="520623" y="194729"/>
                  </a:lnTo>
                  <a:lnTo>
                    <a:pt x="520585" y="193332"/>
                  </a:lnTo>
                  <a:lnTo>
                    <a:pt x="520750" y="192824"/>
                  </a:lnTo>
                  <a:lnTo>
                    <a:pt x="520166" y="192697"/>
                  </a:lnTo>
                  <a:lnTo>
                    <a:pt x="519899" y="192189"/>
                  </a:lnTo>
                  <a:lnTo>
                    <a:pt x="519823" y="191300"/>
                  </a:lnTo>
                  <a:lnTo>
                    <a:pt x="519582" y="190538"/>
                  </a:lnTo>
                  <a:lnTo>
                    <a:pt x="519099" y="190030"/>
                  </a:lnTo>
                  <a:lnTo>
                    <a:pt x="518375" y="189788"/>
                  </a:lnTo>
                  <a:lnTo>
                    <a:pt x="518375" y="197015"/>
                  </a:lnTo>
                  <a:lnTo>
                    <a:pt x="518223" y="197015"/>
                  </a:lnTo>
                  <a:lnTo>
                    <a:pt x="517855" y="196634"/>
                  </a:lnTo>
                  <a:lnTo>
                    <a:pt x="518121" y="196634"/>
                  </a:lnTo>
                  <a:lnTo>
                    <a:pt x="518160" y="196507"/>
                  </a:lnTo>
                  <a:lnTo>
                    <a:pt x="518350" y="196888"/>
                  </a:lnTo>
                  <a:lnTo>
                    <a:pt x="518375" y="197015"/>
                  </a:lnTo>
                  <a:lnTo>
                    <a:pt x="518375" y="189788"/>
                  </a:lnTo>
                  <a:lnTo>
                    <a:pt x="518820" y="188887"/>
                  </a:lnTo>
                  <a:lnTo>
                    <a:pt x="518947" y="188252"/>
                  </a:lnTo>
                  <a:lnTo>
                    <a:pt x="518858" y="186347"/>
                  </a:lnTo>
                  <a:lnTo>
                    <a:pt x="518871" y="185712"/>
                  </a:lnTo>
                  <a:lnTo>
                    <a:pt x="519137" y="185331"/>
                  </a:lnTo>
                  <a:lnTo>
                    <a:pt x="518998" y="184696"/>
                  </a:lnTo>
                  <a:lnTo>
                    <a:pt x="518375" y="184188"/>
                  </a:lnTo>
                  <a:lnTo>
                    <a:pt x="517486" y="183807"/>
                  </a:lnTo>
                  <a:lnTo>
                    <a:pt x="516674" y="183299"/>
                  </a:lnTo>
                  <a:lnTo>
                    <a:pt x="516470" y="182918"/>
                  </a:lnTo>
                  <a:lnTo>
                    <a:pt x="516547" y="182410"/>
                  </a:lnTo>
                  <a:lnTo>
                    <a:pt x="516851" y="182029"/>
                  </a:lnTo>
                  <a:lnTo>
                    <a:pt x="517626" y="181394"/>
                  </a:lnTo>
                  <a:lnTo>
                    <a:pt x="517232" y="181013"/>
                  </a:lnTo>
                  <a:lnTo>
                    <a:pt x="517156" y="180632"/>
                  </a:lnTo>
                  <a:lnTo>
                    <a:pt x="517855" y="178600"/>
                  </a:lnTo>
                  <a:lnTo>
                    <a:pt x="517550" y="177203"/>
                  </a:lnTo>
                  <a:lnTo>
                    <a:pt x="517436" y="176822"/>
                  </a:lnTo>
                  <a:lnTo>
                    <a:pt x="517321" y="176441"/>
                  </a:lnTo>
                  <a:lnTo>
                    <a:pt x="517182" y="176314"/>
                  </a:lnTo>
                  <a:lnTo>
                    <a:pt x="516775" y="176060"/>
                  </a:lnTo>
                  <a:lnTo>
                    <a:pt x="515975" y="176187"/>
                  </a:lnTo>
                  <a:lnTo>
                    <a:pt x="514756" y="176822"/>
                  </a:lnTo>
                  <a:lnTo>
                    <a:pt x="514908" y="176060"/>
                  </a:lnTo>
                  <a:lnTo>
                    <a:pt x="515035" y="174790"/>
                  </a:lnTo>
                  <a:lnTo>
                    <a:pt x="514908" y="174282"/>
                  </a:lnTo>
                  <a:lnTo>
                    <a:pt x="514616" y="173647"/>
                  </a:lnTo>
                  <a:lnTo>
                    <a:pt x="514565" y="173139"/>
                  </a:lnTo>
                  <a:lnTo>
                    <a:pt x="514134" y="172504"/>
                  </a:lnTo>
                  <a:lnTo>
                    <a:pt x="514248" y="171488"/>
                  </a:lnTo>
                  <a:lnTo>
                    <a:pt x="514705" y="170726"/>
                  </a:lnTo>
                  <a:lnTo>
                    <a:pt x="514438" y="170091"/>
                  </a:lnTo>
                  <a:lnTo>
                    <a:pt x="513422" y="170091"/>
                  </a:lnTo>
                  <a:lnTo>
                    <a:pt x="512584" y="169583"/>
                  </a:lnTo>
                  <a:lnTo>
                    <a:pt x="510908" y="167297"/>
                  </a:lnTo>
                  <a:lnTo>
                    <a:pt x="510032" y="166154"/>
                  </a:lnTo>
                  <a:lnTo>
                    <a:pt x="510044" y="163868"/>
                  </a:lnTo>
                  <a:lnTo>
                    <a:pt x="509549" y="162217"/>
                  </a:lnTo>
                  <a:lnTo>
                    <a:pt x="508520" y="161328"/>
                  </a:lnTo>
                  <a:lnTo>
                    <a:pt x="508711" y="160185"/>
                  </a:lnTo>
                  <a:lnTo>
                    <a:pt x="509193" y="158788"/>
                  </a:lnTo>
                  <a:lnTo>
                    <a:pt x="509320" y="158026"/>
                  </a:lnTo>
                  <a:lnTo>
                    <a:pt x="509181" y="157772"/>
                  </a:lnTo>
                  <a:lnTo>
                    <a:pt x="508914" y="157264"/>
                  </a:lnTo>
                  <a:lnTo>
                    <a:pt x="507987" y="156629"/>
                  </a:lnTo>
                  <a:lnTo>
                    <a:pt x="507288" y="157137"/>
                  </a:lnTo>
                  <a:lnTo>
                    <a:pt x="506298" y="157772"/>
                  </a:lnTo>
                  <a:lnTo>
                    <a:pt x="505383" y="156832"/>
                  </a:lnTo>
                  <a:lnTo>
                    <a:pt x="505383" y="198031"/>
                  </a:lnTo>
                  <a:lnTo>
                    <a:pt x="504659" y="200825"/>
                  </a:lnTo>
                  <a:lnTo>
                    <a:pt x="504317" y="200952"/>
                  </a:lnTo>
                  <a:lnTo>
                    <a:pt x="503859" y="201206"/>
                  </a:lnTo>
                  <a:lnTo>
                    <a:pt x="503275" y="201968"/>
                  </a:lnTo>
                  <a:lnTo>
                    <a:pt x="503047" y="202603"/>
                  </a:lnTo>
                  <a:lnTo>
                    <a:pt x="502488" y="203365"/>
                  </a:lnTo>
                  <a:lnTo>
                    <a:pt x="500875" y="204127"/>
                  </a:lnTo>
                  <a:lnTo>
                    <a:pt x="499491" y="204889"/>
                  </a:lnTo>
                  <a:lnTo>
                    <a:pt x="498386" y="205651"/>
                  </a:lnTo>
                  <a:lnTo>
                    <a:pt x="498944" y="206413"/>
                  </a:lnTo>
                  <a:lnTo>
                    <a:pt x="498805" y="206794"/>
                  </a:lnTo>
                  <a:lnTo>
                    <a:pt x="497878" y="207048"/>
                  </a:lnTo>
                  <a:lnTo>
                    <a:pt x="497052" y="207175"/>
                  </a:lnTo>
                  <a:lnTo>
                    <a:pt x="495998" y="207302"/>
                  </a:lnTo>
                  <a:lnTo>
                    <a:pt x="492760" y="205778"/>
                  </a:lnTo>
                  <a:lnTo>
                    <a:pt x="491693" y="205270"/>
                  </a:lnTo>
                  <a:lnTo>
                    <a:pt x="491401" y="205651"/>
                  </a:lnTo>
                  <a:lnTo>
                    <a:pt x="490905" y="205778"/>
                  </a:lnTo>
                  <a:lnTo>
                    <a:pt x="490258" y="205778"/>
                  </a:lnTo>
                  <a:lnTo>
                    <a:pt x="489953" y="205651"/>
                  </a:lnTo>
                  <a:lnTo>
                    <a:pt x="489369" y="205397"/>
                  </a:lnTo>
                  <a:lnTo>
                    <a:pt x="488759" y="205651"/>
                  </a:lnTo>
                  <a:lnTo>
                    <a:pt x="487349" y="204635"/>
                  </a:lnTo>
                  <a:lnTo>
                    <a:pt x="486714" y="204127"/>
                  </a:lnTo>
                  <a:lnTo>
                    <a:pt x="486422" y="204000"/>
                  </a:lnTo>
                  <a:lnTo>
                    <a:pt x="486130" y="203873"/>
                  </a:lnTo>
                  <a:lnTo>
                    <a:pt x="485559" y="204000"/>
                  </a:lnTo>
                  <a:lnTo>
                    <a:pt x="484149" y="203746"/>
                  </a:lnTo>
                  <a:lnTo>
                    <a:pt x="482892" y="202984"/>
                  </a:lnTo>
                  <a:lnTo>
                    <a:pt x="482549" y="202857"/>
                  </a:lnTo>
                  <a:lnTo>
                    <a:pt x="481863" y="202603"/>
                  </a:lnTo>
                  <a:lnTo>
                    <a:pt x="481025" y="202603"/>
                  </a:lnTo>
                  <a:lnTo>
                    <a:pt x="480428" y="202857"/>
                  </a:lnTo>
                  <a:lnTo>
                    <a:pt x="479615" y="202349"/>
                  </a:lnTo>
                  <a:lnTo>
                    <a:pt x="479120" y="201587"/>
                  </a:lnTo>
                  <a:lnTo>
                    <a:pt x="478726" y="201333"/>
                  </a:lnTo>
                  <a:lnTo>
                    <a:pt x="478167" y="201206"/>
                  </a:lnTo>
                  <a:lnTo>
                    <a:pt x="477456" y="201333"/>
                  </a:lnTo>
                  <a:lnTo>
                    <a:pt x="477151" y="201206"/>
                  </a:lnTo>
                  <a:lnTo>
                    <a:pt x="476973" y="201079"/>
                  </a:lnTo>
                  <a:lnTo>
                    <a:pt x="476872" y="200825"/>
                  </a:lnTo>
                  <a:lnTo>
                    <a:pt x="475602" y="201079"/>
                  </a:lnTo>
                  <a:lnTo>
                    <a:pt x="474129" y="200444"/>
                  </a:lnTo>
                  <a:lnTo>
                    <a:pt x="472770" y="199428"/>
                  </a:lnTo>
                  <a:lnTo>
                    <a:pt x="472427" y="199174"/>
                  </a:lnTo>
                  <a:lnTo>
                    <a:pt x="471360" y="199301"/>
                  </a:lnTo>
                  <a:lnTo>
                    <a:pt x="469226" y="199428"/>
                  </a:lnTo>
                  <a:lnTo>
                    <a:pt x="468591" y="199047"/>
                  </a:lnTo>
                  <a:lnTo>
                    <a:pt x="468147" y="198412"/>
                  </a:lnTo>
                  <a:lnTo>
                    <a:pt x="468312" y="198412"/>
                  </a:lnTo>
                  <a:lnTo>
                    <a:pt x="468426" y="198285"/>
                  </a:lnTo>
                  <a:lnTo>
                    <a:pt x="468553" y="198031"/>
                  </a:lnTo>
                  <a:lnTo>
                    <a:pt x="469747" y="197523"/>
                  </a:lnTo>
                  <a:lnTo>
                    <a:pt x="469176" y="196634"/>
                  </a:lnTo>
                  <a:lnTo>
                    <a:pt x="469061" y="196253"/>
                  </a:lnTo>
                  <a:lnTo>
                    <a:pt x="469023" y="195999"/>
                  </a:lnTo>
                  <a:lnTo>
                    <a:pt x="469582" y="195872"/>
                  </a:lnTo>
                  <a:lnTo>
                    <a:pt x="470865" y="195872"/>
                  </a:lnTo>
                  <a:lnTo>
                    <a:pt x="471906" y="195745"/>
                  </a:lnTo>
                  <a:lnTo>
                    <a:pt x="472097" y="194729"/>
                  </a:lnTo>
                  <a:lnTo>
                    <a:pt x="471385" y="194221"/>
                  </a:lnTo>
                  <a:lnTo>
                    <a:pt x="469785" y="193967"/>
                  </a:lnTo>
                  <a:lnTo>
                    <a:pt x="469861" y="193332"/>
                  </a:lnTo>
                  <a:lnTo>
                    <a:pt x="470408" y="192697"/>
                  </a:lnTo>
                  <a:lnTo>
                    <a:pt x="471424" y="192189"/>
                  </a:lnTo>
                  <a:lnTo>
                    <a:pt x="471563" y="192316"/>
                  </a:lnTo>
                  <a:lnTo>
                    <a:pt x="471906" y="192316"/>
                  </a:lnTo>
                  <a:lnTo>
                    <a:pt x="472465" y="192189"/>
                  </a:lnTo>
                  <a:lnTo>
                    <a:pt x="473036" y="192062"/>
                  </a:lnTo>
                  <a:lnTo>
                    <a:pt x="473824" y="191935"/>
                  </a:lnTo>
                  <a:lnTo>
                    <a:pt x="473125" y="190665"/>
                  </a:lnTo>
                  <a:lnTo>
                    <a:pt x="473138" y="189649"/>
                  </a:lnTo>
                  <a:lnTo>
                    <a:pt x="473925" y="188887"/>
                  </a:lnTo>
                  <a:lnTo>
                    <a:pt x="473913" y="187490"/>
                  </a:lnTo>
                  <a:lnTo>
                    <a:pt x="473684" y="186728"/>
                  </a:lnTo>
                  <a:lnTo>
                    <a:pt x="473989" y="186347"/>
                  </a:lnTo>
                  <a:lnTo>
                    <a:pt x="474256" y="185331"/>
                  </a:lnTo>
                  <a:lnTo>
                    <a:pt x="474383" y="184442"/>
                  </a:lnTo>
                  <a:lnTo>
                    <a:pt x="474294" y="183299"/>
                  </a:lnTo>
                  <a:lnTo>
                    <a:pt x="474294" y="182029"/>
                  </a:lnTo>
                  <a:lnTo>
                    <a:pt x="474446" y="181267"/>
                  </a:lnTo>
                  <a:lnTo>
                    <a:pt x="474789" y="181140"/>
                  </a:lnTo>
                  <a:lnTo>
                    <a:pt x="475551" y="180759"/>
                  </a:lnTo>
                  <a:lnTo>
                    <a:pt x="476732" y="179743"/>
                  </a:lnTo>
                  <a:lnTo>
                    <a:pt x="478231" y="178219"/>
                  </a:lnTo>
                  <a:lnTo>
                    <a:pt x="478497" y="177711"/>
                  </a:lnTo>
                  <a:lnTo>
                    <a:pt x="478599" y="177457"/>
                  </a:lnTo>
                  <a:lnTo>
                    <a:pt x="480593" y="176187"/>
                  </a:lnTo>
                  <a:lnTo>
                    <a:pt x="481431" y="175298"/>
                  </a:lnTo>
                  <a:lnTo>
                    <a:pt x="482155" y="174917"/>
                  </a:lnTo>
                  <a:lnTo>
                    <a:pt x="482803" y="174917"/>
                  </a:lnTo>
                  <a:lnTo>
                    <a:pt x="483616" y="173393"/>
                  </a:lnTo>
                  <a:lnTo>
                    <a:pt x="483819" y="172885"/>
                  </a:lnTo>
                  <a:lnTo>
                    <a:pt x="484352" y="171488"/>
                  </a:lnTo>
                  <a:lnTo>
                    <a:pt x="484911" y="170345"/>
                  </a:lnTo>
                  <a:lnTo>
                    <a:pt x="485089" y="169583"/>
                  </a:lnTo>
                  <a:lnTo>
                    <a:pt x="485114" y="167932"/>
                  </a:lnTo>
                  <a:lnTo>
                    <a:pt x="487387" y="167297"/>
                  </a:lnTo>
                  <a:lnTo>
                    <a:pt x="489966" y="169202"/>
                  </a:lnTo>
                  <a:lnTo>
                    <a:pt x="492671" y="171488"/>
                  </a:lnTo>
                  <a:lnTo>
                    <a:pt x="493141" y="172504"/>
                  </a:lnTo>
                  <a:lnTo>
                    <a:pt x="493814" y="173393"/>
                  </a:lnTo>
                  <a:lnTo>
                    <a:pt x="494690" y="174282"/>
                  </a:lnTo>
                  <a:lnTo>
                    <a:pt x="496100" y="175298"/>
                  </a:lnTo>
                  <a:lnTo>
                    <a:pt x="497420" y="176441"/>
                  </a:lnTo>
                  <a:lnTo>
                    <a:pt x="498335" y="178092"/>
                  </a:lnTo>
                  <a:lnTo>
                    <a:pt x="498970" y="179870"/>
                  </a:lnTo>
                  <a:lnTo>
                    <a:pt x="499579" y="181394"/>
                  </a:lnTo>
                  <a:lnTo>
                    <a:pt x="499821" y="182410"/>
                  </a:lnTo>
                  <a:lnTo>
                    <a:pt x="499922" y="183426"/>
                  </a:lnTo>
                  <a:lnTo>
                    <a:pt x="500710" y="184061"/>
                  </a:lnTo>
                  <a:lnTo>
                    <a:pt x="505383" y="198031"/>
                  </a:lnTo>
                  <a:lnTo>
                    <a:pt x="505383" y="156832"/>
                  </a:lnTo>
                  <a:lnTo>
                    <a:pt x="504710" y="156121"/>
                  </a:lnTo>
                  <a:lnTo>
                    <a:pt x="504431" y="155740"/>
                  </a:lnTo>
                  <a:lnTo>
                    <a:pt x="504329" y="155486"/>
                  </a:lnTo>
                  <a:lnTo>
                    <a:pt x="502081" y="153327"/>
                  </a:lnTo>
                  <a:lnTo>
                    <a:pt x="500951" y="151803"/>
                  </a:lnTo>
                  <a:lnTo>
                    <a:pt x="500938" y="151168"/>
                  </a:lnTo>
                  <a:lnTo>
                    <a:pt x="500938" y="150914"/>
                  </a:lnTo>
                  <a:lnTo>
                    <a:pt x="500189" y="150914"/>
                  </a:lnTo>
                  <a:lnTo>
                    <a:pt x="499338" y="151168"/>
                  </a:lnTo>
                  <a:lnTo>
                    <a:pt x="498856" y="151168"/>
                  </a:lnTo>
                  <a:lnTo>
                    <a:pt x="498449" y="151041"/>
                  </a:lnTo>
                  <a:lnTo>
                    <a:pt x="498144" y="150914"/>
                  </a:lnTo>
                  <a:lnTo>
                    <a:pt x="497903" y="150660"/>
                  </a:lnTo>
                  <a:lnTo>
                    <a:pt x="497878" y="148501"/>
                  </a:lnTo>
                  <a:lnTo>
                    <a:pt x="497776" y="148374"/>
                  </a:lnTo>
                  <a:lnTo>
                    <a:pt x="496443" y="146850"/>
                  </a:lnTo>
                  <a:lnTo>
                    <a:pt x="494487" y="145580"/>
                  </a:lnTo>
                  <a:lnTo>
                    <a:pt x="488238" y="143294"/>
                  </a:lnTo>
                  <a:lnTo>
                    <a:pt x="483933" y="143294"/>
                  </a:lnTo>
                  <a:lnTo>
                    <a:pt x="479183" y="144818"/>
                  </a:lnTo>
                  <a:lnTo>
                    <a:pt x="477977" y="146215"/>
                  </a:lnTo>
                  <a:lnTo>
                    <a:pt x="477164" y="147485"/>
                  </a:lnTo>
                  <a:lnTo>
                    <a:pt x="476732" y="148628"/>
                  </a:lnTo>
                  <a:lnTo>
                    <a:pt x="477672" y="148501"/>
                  </a:lnTo>
                  <a:lnTo>
                    <a:pt x="477875" y="148374"/>
                  </a:lnTo>
                  <a:lnTo>
                    <a:pt x="478256" y="149136"/>
                  </a:lnTo>
                  <a:lnTo>
                    <a:pt x="477926" y="149771"/>
                  </a:lnTo>
                  <a:lnTo>
                    <a:pt x="476910" y="150279"/>
                  </a:lnTo>
                  <a:lnTo>
                    <a:pt x="475475" y="150787"/>
                  </a:lnTo>
                  <a:lnTo>
                    <a:pt x="474345" y="151041"/>
                  </a:lnTo>
                  <a:lnTo>
                    <a:pt x="472249" y="153327"/>
                  </a:lnTo>
                  <a:lnTo>
                    <a:pt x="470230" y="155359"/>
                  </a:lnTo>
                  <a:lnTo>
                    <a:pt x="470268" y="155740"/>
                  </a:lnTo>
                  <a:lnTo>
                    <a:pt x="470535" y="156248"/>
                  </a:lnTo>
                  <a:lnTo>
                    <a:pt x="471004" y="156756"/>
                  </a:lnTo>
                  <a:lnTo>
                    <a:pt x="472198" y="157645"/>
                  </a:lnTo>
                  <a:lnTo>
                    <a:pt x="472871" y="158026"/>
                  </a:lnTo>
                  <a:lnTo>
                    <a:pt x="473151" y="158915"/>
                  </a:lnTo>
                  <a:lnTo>
                    <a:pt x="473024" y="160185"/>
                  </a:lnTo>
                  <a:lnTo>
                    <a:pt x="469226" y="166408"/>
                  </a:lnTo>
                  <a:lnTo>
                    <a:pt x="465023" y="173393"/>
                  </a:lnTo>
                  <a:lnTo>
                    <a:pt x="462153" y="177838"/>
                  </a:lnTo>
                  <a:lnTo>
                    <a:pt x="459892" y="182029"/>
                  </a:lnTo>
                  <a:lnTo>
                    <a:pt x="458393" y="185712"/>
                  </a:lnTo>
                  <a:lnTo>
                    <a:pt x="456234" y="188760"/>
                  </a:lnTo>
                  <a:lnTo>
                    <a:pt x="455574" y="189953"/>
                  </a:lnTo>
                  <a:lnTo>
                    <a:pt x="455574" y="220510"/>
                  </a:lnTo>
                  <a:lnTo>
                    <a:pt x="455129" y="221145"/>
                  </a:lnTo>
                  <a:lnTo>
                    <a:pt x="453821" y="221018"/>
                  </a:lnTo>
                  <a:lnTo>
                    <a:pt x="453517" y="220256"/>
                  </a:lnTo>
                  <a:lnTo>
                    <a:pt x="453555" y="219367"/>
                  </a:lnTo>
                  <a:lnTo>
                    <a:pt x="453821" y="218986"/>
                  </a:lnTo>
                  <a:lnTo>
                    <a:pt x="454025" y="218351"/>
                  </a:lnTo>
                  <a:lnTo>
                    <a:pt x="454558" y="218351"/>
                  </a:lnTo>
                  <a:lnTo>
                    <a:pt x="455409" y="218732"/>
                  </a:lnTo>
                  <a:lnTo>
                    <a:pt x="455447" y="218986"/>
                  </a:lnTo>
                  <a:lnTo>
                    <a:pt x="455574" y="220510"/>
                  </a:lnTo>
                  <a:lnTo>
                    <a:pt x="455574" y="189953"/>
                  </a:lnTo>
                  <a:lnTo>
                    <a:pt x="454253" y="192316"/>
                  </a:lnTo>
                  <a:lnTo>
                    <a:pt x="452615" y="195999"/>
                  </a:lnTo>
                  <a:lnTo>
                    <a:pt x="450888" y="198412"/>
                  </a:lnTo>
                  <a:lnTo>
                    <a:pt x="448970" y="201333"/>
                  </a:lnTo>
                  <a:lnTo>
                    <a:pt x="447116" y="204546"/>
                  </a:lnTo>
                  <a:lnTo>
                    <a:pt x="447116" y="240068"/>
                  </a:lnTo>
                  <a:lnTo>
                    <a:pt x="446354" y="240195"/>
                  </a:lnTo>
                  <a:lnTo>
                    <a:pt x="445681" y="240449"/>
                  </a:lnTo>
                  <a:lnTo>
                    <a:pt x="444703" y="240449"/>
                  </a:lnTo>
                  <a:lnTo>
                    <a:pt x="443953" y="240322"/>
                  </a:lnTo>
                  <a:lnTo>
                    <a:pt x="444512" y="238798"/>
                  </a:lnTo>
                  <a:lnTo>
                    <a:pt x="445185" y="239052"/>
                  </a:lnTo>
                  <a:lnTo>
                    <a:pt x="445947" y="239052"/>
                  </a:lnTo>
                  <a:lnTo>
                    <a:pt x="446532" y="239306"/>
                  </a:lnTo>
                  <a:lnTo>
                    <a:pt x="446938" y="239560"/>
                  </a:lnTo>
                  <a:lnTo>
                    <a:pt x="447116" y="240068"/>
                  </a:lnTo>
                  <a:lnTo>
                    <a:pt x="447116" y="204546"/>
                  </a:lnTo>
                  <a:lnTo>
                    <a:pt x="447027" y="204711"/>
                  </a:lnTo>
                  <a:lnTo>
                    <a:pt x="447027" y="233591"/>
                  </a:lnTo>
                  <a:lnTo>
                    <a:pt x="446874" y="233083"/>
                  </a:lnTo>
                  <a:lnTo>
                    <a:pt x="446582" y="232448"/>
                  </a:lnTo>
                  <a:lnTo>
                    <a:pt x="446887" y="232575"/>
                  </a:lnTo>
                  <a:lnTo>
                    <a:pt x="446963" y="232829"/>
                  </a:lnTo>
                  <a:lnTo>
                    <a:pt x="447027" y="233591"/>
                  </a:lnTo>
                  <a:lnTo>
                    <a:pt x="447027" y="204711"/>
                  </a:lnTo>
                  <a:lnTo>
                    <a:pt x="445452" y="207429"/>
                  </a:lnTo>
                  <a:lnTo>
                    <a:pt x="443915" y="210146"/>
                  </a:lnTo>
                  <a:lnTo>
                    <a:pt x="443915" y="241846"/>
                  </a:lnTo>
                  <a:lnTo>
                    <a:pt x="443547" y="241465"/>
                  </a:lnTo>
                  <a:lnTo>
                    <a:pt x="443687" y="241592"/>
                  </a:lnTo>
                  <a:lnTo>
                    <a:pt x="443801" y="241465"/>
                  </a:lnTo>
                  <a:lnTo>
                    <a:pt x="443865" y="241338"/>
                  </a:lnTo>
                  <a:lnTo>
                    <a:pt x="443915" y="241846"/>
                  </a:lnTo>
                  <a:lnTo>
                    <a:pt x="443915" y="210146"/>
                  </a:lnTo>
                  <a:lnTo>
                    <a:pt x="442429" y="212763"/>
                  </a:lnTo>
                  <a:lnTo>
                    <a:pt x="441579" y="214122"/>
                  </a:lnTo>
                  <a:lnTo>
                    <a:pt x="441579" y="237274"/>
                  </a:lnTo>
                  <a:lnTo>
                    <a:pt x="441248" y="238163"/>
                  </a:lnTo>
                  <a:lnTo>
                    <a:pt x="441223" y="244386"/>
                  </a:lnTo>
                  <a:lnTo>
                    <a:pt x="440296" y="244894"/>
                  </a:lnTo>
                  <a:lnTo>
                    <a:pt x="440156" y="244513"/>
                  </a:lnTo>
                  <a:lnTo>
                    <a:pt x="439801" y="244132"/>
                  </a:lnTo>
                  <a:lnTo>
                    <a:pt x="439394" y="243878"/>
                  </a:lnTo>
                  <a:lnTo>
                    <a:pt x="439293" y="243624"/>
                  </a:lnTo>
                  <a:lnTo>
                    <a:pt x="439508" y="243497"/>
                  </a:lnTo>
                  <a:lnTo>
                    <a:pt x="440397" y="243878"/>
                  </a:lnTo>
                  <a:lnTo>
                    <a:pt x="441223" y="244386"/>
                  </a:lnTo>
                  <a:lnTo>
                    <a:pt x="441223" y="238125"/>
                  </a:lnTo>
                  <a:lnTo>
                    <a:pt x="440804" y="237401"/>
                  </a:lnTo>
                  <a:lnTo>
                    <a:pt x="440918" y="237147"/>
                  </a:lnTo>
                  <a:lnTo>
                    <a:pt x="441579" y="237274"/>
                  </a:lnTo>
                  <a:lnTo>
                    <a:pt x="441579" y="214122"/>
                  </a:lnTo>
                  <a:lnTo>
                    <a:pt x="440918" y="215176"/>
                  </a:lnTo>
                  <a:lnTo>
                    <a:pt x="438975" y="218097"/>
                  </a:lnTo>
                  <a:lnTo>
                    <a:pt x="438327" y="219367"/>
                  </a:lnTo>
                  <a:lnTo>
                    <a:pt x="438175" y="220129"/>
                  </a:lnTo>
                  <a:lnTo>
                    <a:pt x="438061" y="220383"/>
                  </a:lnTo>
                  <a:lnTo>
                    <a:pt x="435025" y="224701"/>
                  </a:lnTo>
                  <a:lnTo>
                    <a:pt x="432117" y="229654"/>
                  </a:lnTo>
                  <a:lnTo>
                    <a:pt x="430377" y="232829"/>
                  </a:lnTo>
                  <a:lnTo>
                    <a:pt x="428472" y="235750"/>
                  </a:lnTo>
                  <a:lnTo>
                    <a:pt x="426593" y="238036"/>
                  </a:lnTo>
                  <a:lnTo>
                    <a:pt x="425716" y="239814"/>
                  </a:lnTo>
                  <a:lnTo>
                    <a:pt x="424014" y="241846"/>
                  </a:lnTo>
                  <a:lnTo>
                    <a:pt x="423354" y="242735"/>
                  </a:lnTo>
                  <a:lnTo>
                    <a:pt x="422770" y="243878"/>
                  </a:lnTo>
                  <a:lnTo>
                    <a:pt x="422643" y="244767"/>
                  </a:lnTo>
                  <a:lnTo>
                    <a:pt x="421728" y="245402"/>
                  </a:lnTo>
                  <a:lnTo>
                    <a:pt x="421170" y="246418"/>
                  </a:lnTo>
                  <a:lnTo>
                    <a:pt x="420979" y="247942"/>
                  </a:lnTo>
                  <a:lnTo>
                    <a:pt x="420065" y="248323"/>
                  </a:lnTo>
                  <a:lnTo>
                    <a:pt x="419544" y="248831"/>
                  </a:lnTo>
                  <a:lnTo>
                    <a:pt x="419303" y="249212"/>
                  </a:lnTo>
                  <a:lnTo>
                    <a:pt x="419341" y="249593"/>
                  </a:lnTo>
                  <a:lnTo>
                    <a:pt x="420128" y="250228"/>
                  </a:lnTo>
                  <a:lnTo>
                    <a:pt x="420560" y="250609"/>
                  </a:lnTo>
                  <a:lnTo>
                    <a:pt x="420662" y="250863"/>
                  </a:lnTo>
                  <a:lnTo>
                    <a:pt x="420890" y="251625"/>
                  </a:lnTo>
                  <a:lnTo>
                    <a:pt x="420852" y="252006"/>
                  </a:lnTo>
                  <a:lnTo>
                    <a:pt x="420725" y="252387"/>
                  </a:lnTo>
                  <a:lnTo>
                    <a:pt x="420446" y="252768"/>
                  </a:lnTo>
                  <a:lnTo>
                    <a:pt x="420878" y="253657"/>
                  </a:lnTo>
                  <a:lnTo>
                    <a:pt x="421614" y="254419"/>
                  </a:lnTo>
                  <a:lnTo>
                    <a:pt x="421906" y="255054"/>
                  </a:lnTo>
                  <a:lnTo>
                    <a:pt x="422325" y="255435"/>
                  </a:lnTo>
                  <a:lnTo>
                    <a:pt x="422935" y="255689"/>
                  </a:lnTo>
                  <a:lnTo>
                    <a:pt x="423646" y="255054"/>
                  </a:lnTo>
                  <a:lnTo>
                    <a:pt x="424446" y="254927"/>
                  </a:lnTo>
                  <a:lnTo>
                    <a:pt x="425348" y="255308"/>
                  </a:lnTo>
                  <a:lnTo>
                    <a:pt x="426377" y="255943"/>
                  </a:lnTo>
                  <a:lnTo>
                    <a:pt x="426707" y="255943"/>
                  </a:lnTo>
                  <a:lnTo>
                    <a:pt x="427520" y="255562"/>
                  </a:lnTo>
                  <a:lnTo>
                    <a:pt x="427469" y="254927"/>
                  </a:lnTo>
                  <a:lnTo>
                    <a:pt x="427367" y="253657"/>
                  </a:lnTo>
                  <a:lnTo>
                    <a:pt x="427736" y="252514"/>
                  </a:lnTo>
                  <a:lnTo>
                    <a:pt x="428599" y="252006"/>
                  </a:lnTo>
                  <a:lnTo>
                    <a:pt x="428891" y="253911"/>
                  </a:lnTo>
                  <a:lnTo>
                    <a:pt x="429590" y="255054"/>
                  </a:lnTo>
                  <a:lnTo>
                    <a:pt x="430682" y="255181"/>
                  </a:lnTo>
                  <a:lnTo>
                    <a:pt x="430428" y="255943"/>
                  </a:lnTo>
                  <a:lnTo>
                    <a:pt x="430047" y="256197"/>
                  </a:lnTo>
                  <a:lnTo>
                    <a:pt x="431571" y="257086"/>
                  </a:lnTo>
                  <a:lnTo>
                    <a:pt x="432600" y="257086"/>
                  </a:lnTo>
                  <a:lnTo>
                    <a:pt x="433120" y="256197"/>
                  </a:lnTo>
                  <a:lnTo>
                    <a:pt x="434009" y="256959"/>
                  </a:lnTo>
                  <a:lnTo>
                    <a:pt x="434619" y="256959"/>
                  </a:lnTo>
                  <a:lnTo>
                    <a:pt x="434898" y="256197"/>
                  </a:lnTo>
                  <a:lnTo>
                    <a:pt x="435114" y="255562"/>
                  </a:lnTo>
                  <a:lnTo>
                    <a:pt x="435102" y="254419"/>
                  </a:lnTo>
                  <a:lnTo>
                    <a:pt x="434771" y="253657"/>
                  </a:lnTo>
                  <a:lnTo>
                    <a:pt x="434047" y="252895"/>
                  </a:lnTo>
                  <a:lnTo>
                    <a:pt x="433857" y="252514"/>
                  </a:lnTo>
                  <a:lnTo>
                    <a:pt x="433844" y="252133"/>
                  </a:lnTo>
                  <a:lnTo>
                    <a:pt x="434911" y="252006"/>
                  </a:lnTo>
                  <a:lnTo>
                    <a:pt x="435737" y="251752"/>
                  </a:lnTo>
                  <a:lnTo>
                    <a:pt x="436968" y="252006"/>
                  </a:lnTo>
                  <a:lnTo>
                    <a:pt x="437515" y="252387"/>
                  </a:lnTo>
                  <a:lnTo>
                    <a:pt x="439267" y="251879"/>
                  </a:lnTo>
                  <a:lnTo>
                    <a:pt x="439801" y="251752"/>
                  </a:lnTo>
                  <a:lnTo>
                    <a:pt x="440334" y="251625"/>
                  </a:lnTo>
                  <a:lnTo>
                    <a:pt x="437438" y="247053"/>
                  </a:lnTo>
                  <a:lnTo>
                    <a:pt x="438734" y="245402"/>
                  </a:lnTo>
                  <a:lnTo>
                    <a:pt x="444220" y="246545"/>
                  </a:lnTo>
                  <a:lnTo>
                    <a:pt x="444995" y="245783"/>
                  </a:lnTo>
                  <a:lnTo>
                    <a:pt x="445084" y="245402"/>
                  </a:lnTo>
                  <a:lnTo>
                    <a:pt x="445109" y="245275"/>
                  </a:lnTo>
                  <a:lnTo>
                    <a:pt x="444576" y="244894"/>
                  </a:lnTo>
                  <a:lnTo>
                    <a:pt x="444207" y="244513"/>
                  </a:lnTo>
                  <a:lnTo>
                    <a:pt x="444093" y="244386"/>
                  </a:lnTo>
                  <a:lnTo>
                    <a:pt x="443471" y="244259"/>
                  </a:lnTo>
                  <a:lnTo>
                    <a:pt x="442696" y="244513"/>
                  </a:lnTo>
                  <a:lnTo>
                    <a:pt x="442582" y="244132"/>
                  </a:lnTo>
                  <a:lnTo>
                    <a:pt x="442531" y="243497"/>
                  </a:lnTo>
                  <a:lnTo>
                    <a:pt x="442607" y="243116"/>
                  </a:lnTo>
                  <a:lnTo>
                    <a:pt x="443052" y="242862"/>
                  </a:lnTo>
                  <a:lnTo>
                    <a:pt x="444842" y="243497"/>
                  </a:lnTo>
                  <a:lnTo>
                    <a:pt x="446341" y="243497"/>
                  </a:lnTo>
                  <a:lnTo>
                    <a:pt x="447560" y="242989"/>
                  </a:lnTo>
                  <a:lnTo>
                    <a:pt x="447598" y="242862"/>
                  </a:lnTo>
                  <a:lnTo>
                    <a:pt x="447954" y="241846"/>
                  </a:lnTo>
                  <a:lnTo>
                    <a:pt x="448144" y="241338"/>
                  </a:lnTo>
                  <a:lnTo>
                    <a:pt x="448322" y="240830"/>
                  </a:lnTo>
                  <a:lnTo>
                    <a:pt x="448335" y="240449"/>
                  </a:lnTo>
                  <a:lnTo>
                    <a:pt x="448398" y="239306"/>
                  </a:lnTo>
                  <a:lnTo>
                    <a:pt x="448094" y="238798"/>
                  </a:lnTo>
                  <a:lnTo>
                    <a:pt x="447789" y="238290"/>
                  </a:lnTo>
                  <a:lnTo>
                    <a:pt x="447903" y="238163"/>
                  </a:lnTo>
                  <a:lnTo>
                    <a:pt x="448602" y="237401"/>
                  </a:lnTo>
                  <a:lnTo>
                    <a:pt x="448729" y="237147"/>
                  </a:lnTo>
                  <a:lnTo>
                    <a:pt x="448919" y="236766"/>
                  </a:lnTo>
                  <a:lnTo>
                    <a:pt x="448983" y="236639"/>
                  </a:lnTo>
                  <a:lnTo>
                    <a:pt x="449059" y="236385"/>
                  </a:lnTo>
                  <a:lnTo>
                    <a:pt x="449110" y="235877"/>
                  </a:lnTo>
                  <a:lnTo>
                    <a:pt x="450723" y="234353"/>
                  </a:lnTo>
                  <a:lnTo>
                    <a:pt x="450837" y="233972"/>
                  </a:lnTo>
                  <a:lnTo>
                    <a:pt x="451104" y="233083"/>
                  </a:lnTo>
                  <a:lnTo>
                    <a:pt x="451002" y="232448"/>
                  </a:lnTo>
                  <a:lnTo>
                    <a:pt x="450519" y="231432"/>
                  </a:lnTo>
                  <a:lnTo>
                    <a:pt x="449580" y="231178"/>
                  </a:lnTo>
                  <a:lnTo>
                    <a:pt x="448945" y="230416"/>
                  </a:lnTo>
                  <a:lnTo>
                    <a:pt x="448652" y="228892"/>
                  </a:lnTo>
                  <a:lnTo>
                    <a:pt x="449148" y="228892"/>
                  </a:lnTo>
                  <a:lnTo>
                    <a:pt x="449656" y="229146"/>
                  </a:lnTo>
                  <a:lnTo>
                    <a:pt x="450202" y="229527"/>
                  </a:lnTo>
                  <a:lnTo>
                    <a:pt x="450710" y="230162"/>
                  </a:lnTo>
                  <a:lnTo>
                    <a:pt x="451383" y="230416"/>
                  </a:lnTo>
                  <a:lnTo>
                    <a:pt x="452348" y="230543"/>
                  </a:lnTo>
                  <a:lnTo>
                    <a:pt x="453402" y="230416"/>
                  </a:lnTo>
                  <a:lnTo>
                    <a:pt x="454063" y="230543"/>
                  </a:lnTo>
                  <a:lnTo>
                    <a:pt x="454266" y="230416"/>
                  </a:lnTo>
                  <a:lnTo>
                    <a:pt x="454482" y="230289"/>
                  </a:lnTo>
                  <a:lnTo>
                    <a:pt x="454710" y="229654"/>
                  </a:lnTo>
                  <a:lnTo>
                    <a:pt x="453923" y="229527"/>
                  </a:lnTo>
                  <a:lnTo>
                    <a:pt x="453351" y="228892"/>
                  </a:lnTo>
                  <a:lnTo>
                    <a:pt x="453123" y="228638"/>
                  </a:lnTo>
                  <a:lnTo>
                    <a:pt x="452386" y="226987"/>
                  </a:lnTo>
                  <a:lnTo>
                    <a:pt x="452551" y="226606"/>
                  </a:lnTo>
                  <a:lnTo>
                    <a:pt x="452818" y="226225"/>
                  </a:lnTo>
                  <a:lnTo>
                    <a:pt x="453237" y="226098"/>
                  </a:lnTo>
                  <a:lnTo>
                    <a:pt x="454228" y="225463"/>
                  </a:lnTo>
                  <a:lnTo>
                    <a:pt x="455256" y="224955"/>
                  </a:lnTo>
                  <a:lnTo>
                    <a:pt x="455866" y="224447"/>
                  </a:lnTo>
                  <a:lnTo>
                    <a:pt x="456082" y="223812"/>
                  </a:lnTo>
                  <a:lnTo>
                    <a:pt x="456603" y="223812"/>
                  </a:lnTo>
                  <a:lnTo>
                    <a:pt x="457352" y="224066"/>
                  </a:lnTo>
                  <a:lnTo>
                    <a:pt x="457657" y="223939"/>
                  </a:lnTo>
                  <a:lnTo>
                    <a:pt x="457733" y="223812"/>
                  </a:lnTo>
                  <a:lnTo>
                    <a:pt x="457949" y="223431"/>
                  </a:lnTo>
                  <a:lnTo>
                    <a:pt x="455815" y="222161"/>
                  </a:lnTo>
                  <a:lnTo>
                    <a:pt x="455676" y="222161"/>
                  </a:lnTo>
                  <a:lnTo>
                    <a:pt x="455549" y="221907"/>
                  </a:lnTo>
                  <a:lnTo>
                    <a:pt x="455599" y="221399"/>
                  </a:lnTo>
                  <a:lnTo>
                    <a:pt x="456006" y="221272"/>
                  </a:lnTo>
                  <a:lnTo>
                    <a:pt x="456742" y="221272"/>
                  </a:lnTo>
                  <a:lnTo>
                    <a:pt x="457161" y="221145"/>
                  </a:lnTo>
                  <a:lnTo>
                    <a:pt x="457060" y="220383"/>
                  </a:lnTo>
                  <a:lnTo>
                    <a:pt x="456806" y="219748"/>
                  </a:lnTo>
                  <a:lnTo>
                    <a:pt x="457746" y="219748"/>
                  </a:lnTo>
                  <a:lnTo>
                    <a:pt x="458152" y="219494"/>
                  </a:lnTo>
                  <a:lnTo>
                    <a:pt x="457708" y="218351"/>
                  </a:lnTo>
                  <a:lnTo>
                    <a:pt x="457606" y="218097"/>
                  </a:lnTo>
                  <a:lnTo>
                    <a:pt x="457644" y="216700"/>
                  </a:lnTo>
                  <a:lnTo>
                    <a:pt x="458101" y="216192"/>
                  </a:lnTo>
                  <a:lnTo>
                    <a:pt x="458241" y="215430"/>
                  </a:lnTo>
                  <a:lnTo>
                    <a:pt x="458927" y="215049"/>
                  </a:lnTo>
                  <a:lnTo>
                    <a:pt x="460235" y="215176"/>
                  </a:lnTo>
                  <a:lnTo>
                    <a:pt x="460019" y="215811"/>
                  </a:lnTo>
                  <a:lnTo>
                    <a:pt x="459968" y="216700"/>
                  </a:lnTo>
                  <a:lnTo>
                    <a:pt x="460667" y="216573"/>
                  </a:lnTo>
                  <a:lnTo>
                    <a:pt x="461238" y="216573"/>
                  </a:lnTo>
                  <a:lnTo>
                    <a:pt x="464439" y="217716"/>
                  </a:lnTo>
                  <a:lnTo>
                    <a:pt x="465518" y="217589"/>
                  </a:lnTo>
                  <a:lnTo>
                    <a:pt x="466496" y="216700"/>
                  </a:lnTo>
                  <a:lnTo>
                    <a:pt x="467067" y="217462"/>
                  </a:lnTo>
                  <a:lnTo>
                    <a:pt x="467791" y="217843"/>
                  </a:lnTo>
                  <a:lnTo>
                    <a:pt x="468655" y="217843"/>
                  </a:lnTo>
                  <a:lnTo>
                    <a:pt x="468820" y="218732"/>
                  </a:lnTo>
                  <a:lnTo>
                    <a:pt x="469442" y="219113"/>
                  </a:lnTo>
                  <a:lnTo>
                    <a:pt x="470496" y="218986"/>
                  </a:lnTo>
                  <a:lnTo>
                    <a:pt x="471843" y="218732"/>
                  </a:lnTo>
                  <a:lnTo>
                    <a:pt x="473443" y="218605"/>
                  </a:lnTo>
                  <a:lnTo>
                    <a:pt x="473684" y="219748"/>
                  </a:lnTo>
                  <a:lnTo>
                    <a:pt x="473811" y="220129"/>
                  </a:lnTo>
                  <a:lnTo>
                    <a:pt x="474192" y="220891"/>
                  </a:lnTo>
                  <a:lnTo>
                    <a:pt x="474789" y="221018"/>
                  </a:lnTo>
                  <a:lnTo>
                    <a:pt x="474878" y="221272"/>
                  </a:lnTo>
                  <a:lnTo>
                    <a:pt x="475932" y="221399"/>
                  </a:lnTo>
                  <a:lnTo>
                    <a:pt x="478637" y="221399"/>
                  </a:lnTo>
                  <a:lnTo>
                    <a:pt x="479602" y="220764"/>
                  </a:lnTo>
                  <a:lnTo>
                    <a:pt x="480834" y="219748"/>
                  </a:lnTo>
                  <a:lnTo>
                    <a:pt x="480910" y="222923"/>
                  </a:lnTo>
                  <a:lnTo>
                    <a:pt x="480999" y="223431"/>
                  </a:lnTo>
                  <a:lnTo>
                    <a:pt x="481533" y="223304"/>
                  </a:lnTo>
                  <a:lnTo>
                    <a:pt x="483349" y="221145"/>
                  </a:lnTo>
                  <a:lnTo>
                    <a:pt x="483603" y="220891"/>
                  </a:lnTo>
                  <a:lnTo>
                    <a:pt x="484085" y="220764"/>
                  </a:lnTo>
                  <a:lnTo>
                    <a:pt x="484784" y="220637"/>
                  </a:lnTo>
                  <a:lnTo>
                    <a:pt x="484987" y="220510"/>
                  </a:lnTo>
                  <a:lnTo>
                    <a:pt x="485127" y="220637"/>
                  </a:lnTo>
                  <a:lnTo>
                    <a:pt x="485203" y="220891"/>
                  </a:lnTo>
                  <a:lnTo>
                    <a:pt x="485089" y="221907"/>
                  </a:lnTo>
                  <a:lnTo>
                    <a:pt x="484962" y="222288"/>
                  </a:lnTo>
                  <a:lnTo>
                    <a:pt x="485381" y="222923"/>
                  </a:lnTo>
                  <a:lnTo>
                    <a:pt x="486270" y="223050"/>
                  </a:lnTo>
                  <a:lnTo>
                    <a:pt x="487591" y="222669"/>
                  </a:lnTo>
                  <a:lnTo>
                    <a:pt x="488378" y="223939"/>
                  </a:lnTo>
                  <a:lnTo>
                    <a:pt x="490156" y="223304"/>
                  </a:lnTo>
                  <a:lnTo>
                    <a:pt x="491477" y="222669"/>
                  </a:lnTo>
                  <a:lnTo>
                    <a:pt x="492417" y="221907"/>
                  </a:lnTo>
                  <a:lnTo>
                    <a:pt x="492747" y="224320"/>
                  </a:lnTo>
                  <a:lnTo>
                    <a:pt x="493687" y="224701"/>
                  </a:lnTo>
                  <a:lnTo>
                    <a:pt x="495236" y="223177"/>
                  </a:lnTo>
                  <a:lnTo>
                    <a:pt x="495769" y="223558"/>
                  </a:lnTo>
                  <a:lnTo>
                    <a:pt x="496303" y="223685"/>
                  </a:lnTo>
                  <a:lnTo>
                    <a:pt x="496874" y="223558"/>
                  </a:lnTo>
                  <a:lnTo>
                    <a:pt x="497395" y="223177"/>
                  </a:lnTo>
                  <a:lnTo>
                    <a:pt x="497573" y="223050"/>
                  </a:lnTo>
                  <a:lnTo>
                    <a:pt x="498475" y="222669"/>
                  </a:lnTo>
                  <a:lnTo>
                    <a:pt x="499706" y="223431"/>
                  </a:lnTo>
                  <a:lnTo>
                    <a:pt x="501065" y="222923"/>
                  </a:lnTo>
                  <a:lnTo>
                    <a:pt x="501281" y="222669"/>
                  </a:lnTo>
                  <a:lnTo>
                    <a:pt x="501929" y="221907"/>
                  </a:lnTo>
                  <a:lnTo>
                    <a:pt x="502577" y="221145"/>
                  </a:lnTo>
                  <a:lnTo>
                    <a:pt x="504240" y="220637"/>
                  </a:lnTo>
                  <a:lnTo>
                    <a:pt x="504431" y="220510"/>
                  </a:lnTo>
                  <a:lnTo>
                    <a:pt x="505548" y="219748"/>
                  </a:lnTo>
                  <a:lnTo>
                    <a:pt x="505917" y="219494"/>
                  </a:lnTo>
                  <a:lnTo>
                    <a:pt x="506768" y="218605"/>
                  </a:lnTo>
                  <a:lnTo>
                    <a:pt x="507631" y="217716"/>
                  </a:lnTo>
                  <a:lnTo>
                    <a:pt x="507784" y="217716"/>
                  </a:lnTo>
                  <a:lnTo>
                    <a:pt x="507961" y="217970"/>
                  </a:lnTo>
                  <a:lnTo>
                    <a:pt x="508139" y="218351"/>
                  </a:lnTo>
                  <a:lnTo>
                    <a:pt x="508190" y="218732"/>
                  </a:lnTo>
                  <a:lnTo>
                    <a:pt x="508685" y="220256"/>
                  </a:lnTo>
                  <a:lnTo>
                    <a:pt x="509371" y="218859"/>
                  </a:lnTo>
                  <a:lnTo>
                    <a:pt x="509485" y="217716"/>
                  </a:lnTo>
                  <a:lnTo>
                    <a:pt x="509003" y="216700"/>
                  </a:lnTo>
                  <a:lnTo>
                    <a:pt x="509066" y="216573"/>
                  </a:lnTo>
                  <a:lnTo>
                    <a:pt x="509765" y="215049"/>
                  </a:lnTo>
                  <a:lnTo>
                    <a:pt x="509828" y="214922"/>
                  </a:lnTo>
                  <a:lnTo>
                    <a:pt x="511505" y="213779"/>
                  </a:lnTo>
                  <a:lnTo>
                    <a:pt x="514083" y="213144"/>
                  </a:lnTo>
                  <a:lnTo>
                    <a:pt x="514642" y="212509"/>
                  </a:lnTo>
                  <a:lnTo>
                    <a:pt x="514921" y="211747"/>
                  </a:lnTo>
                  <a:lnTo>
                    <a:pt x="514908" y="210985"/>
                  </a:lnTo>
                  <a:lnTo>
                    <a:pt x="514705" y="209588"/>
                  </a:lnTo>
                  <a:lnTo>
                    <a:pt x="514578" y="209080"/>
                  </a:lnTo>
                  <a:lnTo>
                    <a:pt x="515429" y="208064"/>
                  </a:lnTo>
                  <a:lnTo>
                    <a:pt x="515886" y="207810"/>
                  </a:lnTo>
                  <a:lnTo>
                    <a:pt x="515975" y="207302"/>
                  </a:lnTo>
                  <a:lnTo>
                    <a:pt x="515886" y="207048"/>
                  </a:lnTo>
                  <a:lnTo>
                    <a:pt x="515886" y="206794"/>
                  </a:lnTo>
                  <a:lnTo>
                    <a:pt x="516890" y="204127"/>
                  </a:lnTo>
                  <a:lnTo>
                    <a:pt x="517639" y="204127"/>
                  </a:lnTo>
                  <a:lnTo>
                    <a:pt x="518541" y="204381"/>
                  </a:lnTo>
                  <a:lnTo>
                    <a:pt x="518934" y="204762"/>
                  </a:lnTo>
                  <a:lnTo>
                    <a:pt x="519391" y="204635"/>
                  </a:lnTo>
                  <a:lnTo>
                    <a:pt x="519861" y="204127"/>
                  </a:lnTo>
                  <a:lnTo>
                    <a:pt x="519861" y="203746"/>
                  </a:lnTo>
                  <a:lnTo>
                    <a:pt x="519557" y="202984"/>
                  </a:lnTo>
                  <a:lnTo>
                    <a:pt x="518668" y="202730"/>
                  </a:lnTo>
                  <a:lnTo>
                    <a:pt x="518160" y="202730"/>
                  </a:lnTo>
                  <a:lnTo>
                    <a:pt x="517690" y="202095"/>
                  </a:lnTo>
                  <a:lnTo>
                    <a:pt x="517283" y="200952"/>
                  </a:lnTo>
                  <a:lnTo>
                    <a:pt x="518871" y="200825"/>
                  </a:lnTo>
                  <a:lnTo>
                    <a:pt x="520344" y="201333"/>
                  </a:lnTo>
                  <a:lnTo>
                    <a:pt x="520992" y="201206"/>
                  </a:lnTo>
                  <a:lnTo>
                    <a:pt x="521652" y="200825"/>
                  </a:lnTo>
                  <a:close/>
                </a:path>
                <a:path w="1696084" h="694690">
                  <a:moveTo>
                    <a:pt x="531152" y="523735"/>
                  </a:moveTo>
                  <a:lnTo>
                    <a:pt x="510794" y="523735"/>
                  </a:lnTo>
                  <a:lnTo>
                    <a:pt x="509790" y="523735"/>
                  </a:lnTo>
                  <a:lnTo>
                    <a:pt x="509879" y="523989"/>
                  </a:lnTo>
                  <a:lnTo>
                    <a:pt x="509955" y="525640"/>
                  </a:lnTo>
                  <a:lnTo>
                    <a:pt x="509638" y="527291"/>
                  </a:lnTo>
                  <a:lnTo>
                    <a:pt x="509549" y="528434"/>
                  </a:lnTo>
                  <a:lnTo>
                    <a:pt x="509663" y="529069"/>
                  </a:lnTo>
                  <a:lnTo>
                    <a:pt x="510209" y="529704"/>
                  </a:lnTo>
                  <a:lnTo>
                    <a:pt x="511111" y="529958"/>
                  </a:lnTo>
                  <a:lnTo>
                    <a:pt x="511175" y="530339"/>
                  </a:lnTo>
                  <a:lnTo>
                    <a:pt x="511517" y="531101"/>
                  </a:lnTo>
                  <a:lnTo>
                    <a:pt x="511594" y="532498"/>
                  </a:lnTo>
                  <a:lnTo>
                    <a:pt x="512432" y="533260"/>
                  </a:lnTo>
                  <a:lnTo>
                    <a:pt x="513981" y="533641"/>
                  </a:lnTo>
                  <a:lnTo>
                    <a:pt x="515734" y="533641"/>
                  </a:lnTo>
                  <a:lnTo>
                    <a:pt x="516483" y="533895"/>
                  </a:lnTo>
                  <a:lnTo>
                    <a:pt x="516915" y="534022"/>
                  </a:lnTo>
                  <a:lnTo>
                    <a:pt x="517017" y="534276"/>
                  </a:lnTo>
                  <a:lnTo>
                    <a:pt x="516128" y="534530"/>
                  </a:lnTo>
                  <a:lnTo>
                    <a:pt x="515924" y="534911"/>
                  </a:lnTo>
                  <a:lnTo>
                    <a:pt x="516432" y="535292"/>
                  </a:lnTo>
                  <a:lnTo>
                    <a:pt x="516839" y="535673"/>
                  </a:lnTo>
                  <a:lnTo>
                    <a:pt x="517347" y="535673"/>
                  </a:lnTo>
                  <a:lnTo>
                    <a:pt x="517931" y="535292"/>
                  </a:lnTo>
                  <a:lnTo>
                    <a:pt x="518668" y="534530"/>
                  </a:lnTo>
                  <a:lnTo>
                    <a:pt x="519455" y="535800"/>
                  </a:lnTo>
                  <a:lnTo>
                    <a:pt x="521627" y="536689"/>
                  </a:lnTo>
                  <a:lnTo>
                    <a:pt x="525208" y="537451"/>
                  </a:lnTo>
                  <a:lnTo>
                    <a:pt x="525259" y="537324"/>
                  </a:lnTo>
                  <a:lnTo>
                    <a:pt x="525183" y="536816"/>
                  </a:lnTo>
                  <a:lnTo>
                    <a:pt x="526084" y="537324"/>
                  </a:lnTo>
                  <a:lnTo>
                    <a:pt x="527405" y="536816"/>
                  </a:lnTo>
                  <a:lnTo>
                    <a:pt x="527519" y="536689"/>
                  </a:lnTo>
                  <a:lnTo>
                    <a:pt x="528891" y="535165"/>
                  </a:lnTo>
                  <a:lnTo>
                    <a:pt x="528548" y="534530"/>
                  </a:lnTo>
                  <a:lnTo>
                    <a:pt x="528421" y="534276"/>
                  </a:lnTo>
                  <a:lnTo>
                    <a:pt x="528447" y="533641"/>
                  </a:lnTo>
                  <a:lnTo>
                    <a:pt x="529120" y="532879"/>
                  </a:lnTo>
                  <a:lnTo>
                    <a:pt x="529386" y="531863"/>
                  </a:lnTo>
                  <a:lnTo>
                    <a:pt x="529183" y="530974"/>
                  </a:lnTo>
                  <a:lnTo>
                    <a:pt x="529463" y="530847"/>
                  </a:lnTo>
                  <a:lnTo>
                    <a:pt x="529920" y="530974"/>
                  </a:lnTo>
                  <a:lnTo>
                    <a:pt x="529882" y="530847"/>
                  </a:lnTo>
                  <a:lnTo>
                    <a:pt x="529628" y="529958"/>
                  </a:lnTo>
                  <a:lnTo>
                    <a:pt x="529704" y="528434"/>
                  </a:lnTo>
                  <a:lnTo>
                    <a:pt x="530440" y="527672"/>
                  </a:lnTo>
                  <a:lnTo>
                    <a:pt x="530212" y="527291"/>
                  </a:lnTo>
                  <a:lnTo>
                    <a:pt x="530301" y="525640"/>
                  </a:lnTo>
                  <a:lnTo>
                    <a:pt x="530618" y="524624"/>
                  </a:lnTo>
                  <a:lnTo>
                    <a:pt x="530898" y="523989"/>
                  </a:lnTo>
                  <a:lnTo>
                    <a:pt x="531152" y="523735"/>
                  </a:lnTo>
                  <a:close/>
                </a:path>
                <a:path w="1696084" h="694690">
                  <a:moveTo>
                    <a:pt x="571411" y="433692"/>
                  </a:moveTo>
                  <a:lnTo>
                    <a:pt x="568731" y="431025"/>
                  </a:lnTo>
                  <a:lnTo>
                    <a:pt x="566280" y="429247"/>
                  </a:lnTo>
                  <a:lnTo>
                    <a:pt x="564057" y="428485"/>
                  </a:lnTo>
                  <a:lnTo>
                    <a:pt x="562864" y="427469"/>
                  </a:lnTo>
                  <a:lnTo>
                    <a:pt x="561746" y="426707"/>
                  </a:lnTo>
                  <a:lnTo>
                    <a:pt x="560679" y="426453"/>
                  </a:lnTo>
                  <a:lnTo>
                    <a:pt x="559079" y="426326"/>
                  </a:lnTo>
                  <a:lnTo>
                    <a:pt x="557733" y="426834"/>
                  </a:lnTo>
                  <a:lnTo>
                    <a:pt x="556691" y="428231"/>
                  </a:lnTo>
                  <a:lnTo>
                    <a:pt x="555142" y="430009"/>
                  </a:lnTo>
                  <a:lnTo>
                    <a:pt x="551751" y="435343"/>
                  </a:lnTo>
                  <a:lnTo>
                    <a:pt x="549592" y="438518"/>
                  </a:lnTo>
                  <a:lnTo>
                    <a:pt x="548462" y="440550"/>
                  </a:lnTo>
                  <a:lnTo>
                    <a:pt x="548170" y="441439"/>
                  </a:lnTo>
                  <a:lnTo>
                    <a:pt x="547712" y="442201"/>
                  </a:lnTo>
                  <a:lnTo>
                    <a:pt x="547090" y="442709"/>
                  </a:lnTo>
                  <a:lnTo>
                    <a:pt x="546836" y="442963"/>
                  </a:lnTo>
                  <a:lnTo>
                    <a:pt x="546658" y="443217"/>
                  </a:lnTo>
                  <a:lnTo>
                    <a:pt x="546430" y="443979"/>
                  </a:lnTo>
                  <a:lnTo>
                    <a:pt x="546265" y="444233"/>
                  </a:lnTo>
                  <a:lnTo>
                    <a:pt x="546074" y="444360"/>
                  </a:lnTo>
                  <a:lnTo>
                    <a:pt x="545731" y="444868"/>
                  </a:lnTo>
                  <a:lnTo>
                    <a:pt x="545757" y="446265"/>
                  </a:lnTo>
                  <a:lnTo>
                    <a:pt x="545147" y="446519"/>
                  </a:lnTo>
                  <a:lnTo>
                    <a:pt x="544779" y="446900"/>
                  </a:lnTo>
                  <a:lnTo>
                    <a:pt x="544652" y="447408"/>
                  </a:lnTo>
                  <a:lnTo>
                    <a:pt x="544576" y="448297"/>
                  </a:lnTo>
                  <a:lnTo>
                    <a:pt x="544233" y="448805"/>
                  </a:lnTo>
                  <a:lnTo>
                    <a:pt x="544042" y="448805"/>
                  </a:lnTo>
                  <a:lnTo>
                    <a:pt x="544080" y="450075"/>
                  </a:lnTo>
                  <a:lnTo>
                    <a:pt x="544207" y="450456"/>
                  </a:lnTo>
                  <a:lnTo>
                    <a:pt x="544068" y="450964"/>
                  </a:lnTo>
                  <a:lnTo>
                    <a:pt x="543179" y="451091"/>
                  </a:lnTo>
                  <a:lnTo>
                    <a:pt x="542823" y="451599"/>
                  </a:lnTo>
                  <a:lnTo>
                    <a:pt x="542759" y="452742"/>
                  </a:lnTo>
                  <a:lnTo>
                    <a:pt x="541705" y="454139"/>
                  </a:lnTo>
                  <a:lnTo>
                    <a:pt x="540766" y="455536"/>
                  </a:lnTo>
                  <a:lnTo>
                    <a:pt x="540029" y="456933"/>
                  </a:lnTo>
                  <a:lnTo>
                    <a:pt x="539711" y="458838"/>
                  </a:lnTo>
                  <a:lnTo>
                    <a:pt x="539686" y="459727"/>
                  </a:lnTo>
                  <a:lnTo>
                    <a:pt x="539457" y="460108"/>
                  </a:lnTo>
                  <a:lnTo>
                    <a:pt x="538759" y="460235"/>
                  </a:lnTo>
                  <a:lnTo>
                    <a:pt x="538746" y="461378"/>
                  </a:lnTo>
                  <a:lnTo>
                    <a:pt x="538391" y="463156"/>
                  </a:lnTo>
                  <a:lnTo>
                    <a:pt x="537387" y="463156"/>
                  </a:lnTo>
                  <a:lnTo>
                    <a:pt x="536892" y="463410"/>
                  </a:lnTo>
                  <a:lnTo>
                    <a:pt x="536829" y="464299"/>
                  </a:lnTo>
                  <a:lnTo>
                    <a:pt x="536511" y="465950"/>
                  </a:lnTo>
                  <a:lnTo>
                    <a:pt x="535711" y="466458"/>
                  </a:lnTo>
                  <a:lnTo>
                    <a:pt x="535216" y="466966"/>
                  </a:lnTo>
                  <a:lnTo>
                    <a:pt x="534974" y="467728"/>
                  </a:lnTo>
                  <a:lnTo>
                    <a:pt x="535533" y="468109"/>
                  </a:lnTo>
                  <a:lnTo>
                    <a:pt x="535647" y="468490"/>
                  </a:lnTo>
                  <a:lnTo>
                    <a:pt x="535317" y="469125"/>
                  </a:lnTo>
                  <a:lnTo>
                    <a:pt x="534581" y="469887"/>
                  </a:lnTo>
                  <a:lnTo>
                    <a:pt x="534225" y="470395"/>
                  </a:lnTo>
                  <a:lnTo>
                    <a:pt x="534174" y="471284"/>
                  </a:lnTo>
                  <a:lnTo>
                    <a:pt x="533730" y="471919"/>
                  </a:lnTo>
                  <a:lnTo>
                    <a:pt x="533349" y="472554"/>
                  </a:lnTo>
                  <a:lnTo>
                    <a:pt x="533323" y="473189"/>
                  </a:lnTo>
                  <a:lnTo>
                    <a:pt x="531876" y="475475"/>
                  </a:lnTo>
                  <a:lnTo>
                    <a:pt x="529844" y="478396"/>
                  </a:lnTo>
                  <a:lnTo>
                    <a:pt x="529526" y="479158"/>
                  </a:lnTo>
                  <a:lnTo>
                    <a:pt x="528345" y="483095"/>
                  </a:lnTo>
                  <a:lnTo>
                    <a:pt x="527761" y="484238"/>
                  </a:lnTo>
                  <a:lnTo>
                    <a:pt x="526808" y="484873"/>
                  </a:lnTo>
                  <a:lnTo>
                    <a:pt x="526440" y="485635"/>
                  </a:lnTo>
                  <a:lnTo>
                    <a:pt x="526389" y="486524"/>
                  </a:lnTo>
                  <a:lnTo>
                    <a:pt x="526872" y="487159"/>
                  </a:lnTo>
                  <a:lnTo>
                    <a:pt x="526008" y="487159"/>
                  </a:lnTo>
                  <a:lnTo>
                    <a:pt x="525487" y="487667"/>
                  </a:lnTo>
                  <a:lnTo>
                    <a:pt x="525246" y="488429"/>
                  </a:lnTo>
                  <a:lnTo>
                    <a:pt x="524662" y="489191"/>
                  </a:lnTo>
                  <a:lnTo>
                    <a:pt x="524598" y="490207"/>
                  </a:lnTo>
                  <a:lnTo>
                    <a:pt x="524776" y="490715"/>
                  </a:lnTo>
                  <a:lnTo>
                    <a:pt x="524090" y="491350"/>
                  </a:lnTo>
                  <a:lnTo>
                    <a:pt x="523646" y="491985"/>
                  </a:lnTo>
                  <a:lnTo>
                    <a:pt x="523405" y="492747"/>
                  </a:lnTo>
                  <a:lnTo>
                    <a:pt x="523303" y="493890"/>
                  </a:lnTo>
                  <a:lnTo>
                    <a:pt x="523214" y="494144"/>
                  </a:lnTo>
                  <a:lnTo>
                    <a:pt x="522655" y="495160"/>
                  </a:lnTo>
                  <a:lnTo>
                    <a:pt x="522363" y="495795"/>
                  </a:lnTo>
                  <a:lnTo>
                    <a:pt x="522338" y="497065"/>
                  </a:lnTo>
                  <a:lnTo>
                    <a:pt x="522706" y="497573"/>
                  </a:lnTo>
                  <a:lnTo>
                    <a:pt x="522071" y="498843"/>
                  </a:lnTo>
                  <a:lnTo>
                    <a:pt x="521830" y="499097"/>
                  </a:lnTo>
                  <a:lnTo>
                    <a:pt x="521665" y="499351"/>
                  </a:lnTo>
                  <a:lnTo>
                    <a:pt x="521576" y="500621"/>
                  </a:lnTo>
                  <a:lnTo>
                    <a:pt x="521258" y="501256"/>
                  </a:lnTo>
                  <a:lnTo>
                    <a:pt x="520217" y="501891"/>
                  </a:lnTo>
                  <a:lnTo>
                    <a:pt x="520103" y="502018"/>
                  </a:lnTo>
                  <a:lnTo>
                    <a:pt x="520065" y="502145"/>
                  </a:lnTo>
                  <a:lnTo>
                    <a:pt x="519811" y="502399"/>
                  </a:lnTo>
                  <a:lnTo>
                    <a:pt x="519671" y="502653"/>
                  </a:lnTo>
                  <a:lnTo>
                    <a:pt x="519633" y="502780"/>
                  </a:lnTo>
                  <a:lnTo>
                    <a:pt x="519379" y="503034"/>
                  </a:lnTo>
                  <a:lnTo>
                    <a:pt x="519099" y="503796"/>
                  </a:lnTo>
                  <a:lnTo>
                    <a:pt x="518896" y="504431"/>
                  </a:lnTo>
                  <a:lnTo>
                    <a:pt x="518769" y="505320"/>
                  </a:lnTo>
                  <a:lnTo>
                    <a:pt x="518566" y="505447"/>
                  </a:lnTo>
                  <a:lnTo>
                    <a:pt x="517918" y="505955"/>
                  </a:lnTo>
                  <a:lnTo>
                    <a:pt x="517537" y="506336"/>
                  </a:lnTo>
                  <a:lnTo>
                    <a:pt x="518007" y="507225"/>
                  </a:lnTo>
                  <a:lnTo>
                    <a:pt x="518033" y="507479"/>
                  </a:lnTo>
                  <a:lnTo>
                    <a:pt x="517702" y="508622"/>
                  </a:lnTo>
                  <a:lnTo>
                    <a:pt x="516432" y="510019"/>
                  </a:lnTo>
                  <a:lnTo>
                    <a:pt x="515632" y="513448"/>
                  </a:lnTo>
                  <a:lnTo>
                    <a:pt x="515302" y="514591"/>
                  </a:lnTo>
                  <a:lnTo>
                    <a:pt x="514642" y="515353"/>
                  </a:lnTo>
                  <a:lnTo>
                    <a:pt x="513676" y="515861"/>
                  </a:lnTo>
                  <a:lnTo>
                    <a:pt x="513651" y="518401"/>
                  </a:lnTo>
                  <a:lnTo>
                    <a:pt x="513181" y="519417"/>
                  </a:lnTo>
                  <a:lnTo>
                    <a:pt x="513118" y="520179"/>
                  </a:lnTo>
                  <a:lnTo>
                    <a:pt x="513257" y="520433"/>
                  </a:lnTo>
                  <a:lnTo>
                    <a:pt x="512673" y="520814"/>
                  </a:lnTo>
                  <a:lnTo>
                    <a:pt x="512635" y="521449"/>
                  </a:lnTo>
                  <a:lnTo>
                    <a:pt x="512279" y="522084"/>
                  </a:lnTo>
                  <a:lnTo>
                    <a:pt x="511594" y="522719"/>
                  </a:lnTo>
                  <a:lnTo>
                    <a:pt x="511086" y="523354"/>
                  </a:lnTo>
                  <a:lnTo>
                    <a:pt x="530758" y="523354"/>
                  </a:lnTo>
                  <a:lnTo>
                    <a:pt x="530085" y="523100"/>
                  </a:lnTo>
                  <a:lnTo>
                    <a:pt x="530136" y="522084"/>
                  </a:lnTo>
                  <a:lnTo>
                    <a:pt x="529907" y="521703"/>
                  </a:lnTo>
                  <a:lnTo>
                    <a:pt x="529907" y="521449"/>
                  </a:lnTo>
                  <a:lnTo>
                    <a:pt x="530110" y="521322"/>
                  </a:lnTo>
                  <a:lnTo>
                    <a:pt x="530161" y="520052"/>
                  </a:lnTo>
                  <a:lnTo>
                    <a:pt x="530085" y="519544"/>
                  </a:lnTo>
                  <a:lnTo>
                    <a:pt x="530440" y="519544"/>
                  </a:lnTo>
                  <a:lnTo>
                    <a:pt x="531672" y="520306"/>
                  </a:lnTo>
                  <a:lnTo>
                    <a:pt x="532714" y="520179"/>
                  </a:lnTo>
                  <a:lnTo>
                    <a:pt x="533603" y="519671"/>
                  </a:lnTo>
                  <a:lnTo>
                    <a:pt x="533539" y="519544"/>
                  </a:lnTo>
                  <a:lnTo>
                    <a:pt x="533184" y="518909"/>
                  </a:lnTo>
                  <a:lnTo>
                    <a:pt x="533209" y="518274"/>
                  </a:lnTo>
                  <a:lnTo>
                    <a:pt x="533704" y="517766"/>
                  </a:lnTo>
                  <a:lnTo>
                    <a:pt x="534504" y="516750"/>
                  </a:lnTo>
                  <a:lnTo>
                    <a:pt x="535609" y="516369"/>
                  </a:lnTo>
                  <a:lnTo>
                    <a:pt x="534390" y="515988"/>
                  </a:lnTo>
                  <a:lnTo>
                    <a:pt x="533882" y="515480"/>
                  </a:lnTo>
                  <a:lnTo>
                    <a:pt x="534060" y="514845"/>
                  </a:lnTo>
                  <a:lnTo>
                    <a:pt x="535127" y="515226"/>
                  </a:lnTo>
                  <a:lnTo>
                    <a:pt x="535622" y="514972"/>
                  </a:lnTo>
                  <a:lnTo>
                    <a:pt x="535609" y="514845"/>
                  </a:lnTo>
                  <a:lnTo>
                    <a:pt x="535559" y="514083"/>
                  </a:lnTo>
                  <a:lnTo>
                    <a:pt x="535228" y="513448"/>
                  </a:lnTo>
                  <a:lnTo>
                    <a:pt x="535051" y="512432"/>
                  </a:lnTo>
                  <a:lnTo>
                    <a:pt x="535940" y="511797"/>
                  </a:lnTo>
                  <a:lnTo>
                    <a:pt x="536536" y="510273"/>
                  </a:lnTo>
                  <a:lnTo>
                    <a:pt x="536829" y="508241"/>
                  </a:lnTo>
                  <a:lnTo>
                    <a:pt x="537718" y="508495"/>
                  </a:lnTo>
                  <a:lnTo>
                    <a:pt x="537806" y="508241"/>
                  </a:lnTo>
                  <a:lnTo>
                    <a:pt x="538073" y="507479"/>
                  </a:lnTo>
                  <a:lnTo>
                    <a:pt x="538454" y="507225"/>
                  </a:lnTo>
                  <a:lnTo>
                    <a:pt x="539127" y="507225"/>
                  </a:lnTo>
                  <a:lnTo>
                    <a:pt x="538797" y="506717"/>
                  </a:lnTo>
                  <a:lnTo>
                    <a:pt x="539026" y="506209"/>
                  </a:lnTo>
                  <a:lnTo>
                    <a:pt x="539750" y="505955"/>
                  </a:lnTo>
                  <a:lnTo>
                    <a:pt x="538975" y="505193"/>
                  </a:lnTo>
                  <a:lnTo>
                    <a:pt x="538784" y="504812"/>
                  </a:lnTo>
                  <a:lnTo>
                    <a:pt x="538759" y="504431"/>
                  </a:lnTo>
                  <a:lnTo>
                    <a:pt x="539356" y="505066"/>
                  </a:lnTo>
                  <a:lnTo>
                    <a:pt x="540042" y="505066"/>
                  </a:lnTo>
                  <a:lnTo>
                    <a:pt x="540651" y="504431"/>
                  </a:lnTo>
                  <a:lnTo>
                    <a:pt x="541464" y="503669"/>
                  </a:lnTo>
                  <a:lnTo>
                    <a:pt x="541705" y="503034"/>
                  </a:lnTo>
                  <a:lnTo>
                    <a:pt x="541629" y="500494"/>
                  </a:lnTo>
                  <a:lnTo>
                    <a:pt x="541388" y="498970"/>
                  </a:lnTo>
                  <a:lnTo>
                    <a:pt x="542163" y="498589"/>
                  </a:lnTo>
                  <a:lnTo>
                    <a:pt x="542531" y="497954"/>
                  </a:lnTo>
                  <a:lnTo>
                    <a:pt x="542518" y="496049"/>
                  </a:lnTo>
                  <a:lnTo>
                    <a:pt x="542759" y="495795"/>
                  </a:lnTo>
                  <a:lnTo>
                    <a:pt x="543179" y="495541"/>
                  </a:lnTo>
                  <a:lnTo>
                    <a:pt x="542785" y="495160"/>
                  </a:lnTo>
                  <a:lnTo>
                    <a:pt x="542696" y="494652"/>
                  </a:lnTo>
                  <a:lnTo>
                    <a:pt x="542582" y="494525"/>
                  </a:lnTo>
                  <a:lnTo>
                    <a:pt x="542734" y="494271"/>
                  </a:lnTo>
                  <a:lnTo>
                    <a:pt x="543128" y="494017"/>
                  </a:lnTo>
                  <a:lnTo>
                    <a:pt x="544106" y="494144"/>
                  </a:lnTo>
                  <a:lnTo>
                    <a:pt x="544753" y="494144"/>
                  </a:lnTo>
                  <a:lnTo>
                    <a:pt x="544944" y="494017"/>
                  </a:lnTo>
                  <a:lnTo>
                    <a:pt x="545147" y="493890"/>
                  </a:lnTo>
                  <a:lnTo>
                    <a:pt x="544830" y="493382"/>
                  </a:lnTo>
                  <a:lnTo>
                    <a:pt x="543991" y="492874"/>
                  </a:lnTo>
                  <a:lnTo>
                    <a:pt x="545490" y="492874"/>
                  </a:lnTo>
                  <a:lnTo>
                    <a:pt x="545299" y="491350"/>
                  </a:lnTo>
                  <a:lnTo>
                    <a:pt x="545274" y="490207"/>
                  </a:lnTo>
                  <a:lnTo>
                    <a:pt x="545871" y="490461"/>
                  </a:lnTo>
                  <a:lnTo>
                    <a:pt x="546315" y="490461"/>
                  </a:lnTo>
                  <a:lnTo>
                    <a:pt x="546722" y="490207"/>
                  </a:lnTo>
                  <a:lnTo>
                    <a:pt x="546912" y="490080"/>
                  </a:lnTo>
                  <a:lnTo>
                    <a:pt x="547166" y="488048"/>
                  </a:lnTo>
                  <a:lnTo>
                    <a:pt x="547928" y="487159"/>
                  </a:lnTo>
                  <a:lnTo>
                    <a:pt x="548398" y="486524"/>
                  </a:lnTo>
                  <a:lnTo>
                    <a:pt x="548398" y="485762"/>
                  </a:lnTo>
                  <a:lnTo>
                    <a:pt x="548157" y="485635"/>
                  </a:lnTo>
                  <a:lnTo>
                    <a:pt x="548297" y="485254"/>
                  </a:lnTo>
                  <a:lnTo>
                    <a:pt x="548322" y="484111"/>
                  </a:lnTo>
                  <a:lnTo>
                    <a:pt x="548881" y="483349"/>
                  </a:lnTo>
                  <a:lnTo>
                    <a:pt x="549948" y="482968"/>
                  </a:lnTo>
                  <a:lnTo>
                    <a:pt x="550303" y="482460"/>
                  </a:lnTo>
                  <a:lnTo>
                    <a:pt x="550456" y="481952"/>
                  </a:lnTo>
                  <a:lnTo>
                    <a:pt x="550443" y="481444"/>
                  </a:lnTo>
                  <a:lnTo>
                    <a:pt x="550659" y="480682"/>
                  </a:lnTo>
                  <a:lnTo>
                    <a:pt x="550379" y="479158"/>
                  </a:lnTo>
                  <a:lnTo>
                    <a:pt x="550595" y="478396"/>
                  </a:lnTo>
                  <a:lnTo>
                    <a:pt x="551180" y="478142"/>
                  </a:lnTo>
                  <a:lnTo>
                    <a:pt x="551713" y="478015"/>
                  </a:lnTo>
                  <a:lnTo>
                    <a:pt x="552157" y="478142"/>
                  </a:lnTo>
                  <a:lnTo>
                    <a:pt x="552170" y="478015"/>
                  </a:lnTo>
                  <a:lnTo>
                    <a:pt x="552284" y="477253"/>
                  </a:lnTo>
                  <a:lnTo>
                    <a:pt x="551942" y="476237"/>
                  </a:lnTo>
                  <a:lnTo>
                    <a:pt x="551103" y="475094"/>
                  </a:lnTo>
                  <a:lnTo>
                    <a:pt x="551751" y="475221"/>
                  </a:lnTo>
                  <a:lnTo>
                    <a:pt x="551903" y="475094"/>
                  </a:lnTo>
                  <a:lnTo>
                    <a:pt x="552208" y="474840"/>
                  </a:lnTo>
                  <a:lnTo>
                    <a:pt x="552424" y="474078"/>
                  </a:lnTo>
                  <a:lnTo>
                    <a:pt x="553377" y="474205"/>
                  </a:lnTo>
                  <a:lnTo>
                    <a:pt x="553580" y="474078"/>
                  </a:lnTo>
                  <a:lnTo>
                    <a:pt x="554189" y="473697"/>
                  </a:lnTo>
                  <a:lnTo>
                    <a:pt x="554875" y="472554"/>
                  </a:lnTo>
                  <a:lnTo>
                    <a:pt x="554380" y="471665"/>
                  </a:lnTo>
                  <a:lnTo>
                    <a:pt x="554088" y="471030"/>
                  </a:lnTo>
                  <a:lnTo>
                    <a:pt x="553796" y="470649"/>
                  </a:lnTo>
                  <a:lnTo>
                    <a:pt x="553593" y="470395"/>
                  </a:lnTo>
                  <a:lnTo>
                    <a:pt x="553072" y="470268"/>
                  </a:lnTo>
                  <a:lnTo>
                    <a:pt x="552488" y="470649"/>
                  </a:lnTo>
                  <a:lnTo>
                    <a:pt x="552526" y="469633"/>
                  </a:lnTo>
                  <a:lnTo>
                    <a:pt x="553580" y="469506"/>
                  </a:lnTo>
                  <a:lnTo>
                    <a:pt x="554926" y="469125"/>
                  </a:lnTo>
                  <a:lnTo>
                    <a:pt x="555726" y="468109"/>
                  </a:lnTo>
                  <a:lnTo>
                    <a:pt x="556844" y="467728"/>
                  </a:lnTo>
                  <a:lnTo>
                    <a:pt x="557618" y="467347"/>
                  </a:lnTo>
                  <a:lnTo>
                    <a:pt x="557707" y="467220"/>
                  </a:lnTo>
                  <a:lnTo>
                    <a:pt x="558038" y="466712"/>
                  </a:lnTo>
                  <a:lnTo>
                    <a:pt x="558063" y="466077"/>
                  </a:lnTo>
                  <a:lnTo>
                    <a:pt x="557517" y="465823"/>
                  </a:lnTo>
                  <a:lnTo>
                    <a:pt x="557034" y="465696"/>
                  </a:lnTo>
                  <a:lnTo>
                    <a:pt x="556450" y="465950"/>
                  </a:lnTo>
                  <a:lnTo>
                    <a:pt x="556234" y="466458"/>
                  </a:lnTo>
                  <a:lnTo>
                    <a:pt x="556006" y="467220"/>
                  </a:lnTo>
                  <a:lnTo>
                    <a:pt x="555752" y="466331"/>
                  </a:lnTo>
                  <a:lnTo>
                    <a:pt x="555053" y="465442"/>
                  </a:lnTo>
                  <a:lnTo>
                    <a:pt x="554799" y="464934"/>
                  </a:lnTo>
                  <a:lnTo>
                    <a:pt x="554824" y="464299"/>
                  </a:lnTo>
                  <a:lnTo>
                    <a:pt x="555320" y="463791"/>
                  </a:lnTo>
                  <a:lnTo>
                    <a:pt x="556031" y="464680"/>
                  </a:lnTo>
                  <a:lnTo>
                    <a:pt x="557072" y="465061"/>
                  </a:lnTo>
                  <a:lnTo>
                    <a:pt x="558419" y="464934"/>
                  </a:lnTo>
                  <a:lnTo>
                    <a:pt x="558279" y="464680"/>
                  </a:lnTo>
                  <a:lnTo>
                    <a:pt x="558152" y="464299"/>
                  </a:lnTo>
                  <a:lnTo>
                    <a:pt x="558076" y="463791"/>
                  </a:lnTo>
                  <a:lnTo>
                    <a:pt x="558063" y="462902"/>
                  </a:lnTo>
                  <a:lnTo>
                    <a:pt x="558495" y="462267"/>
                  </a:lnTo>
                  <a:lnTo>
                    <a:pt x="558342" y="461378"/>
                  </a:lnTo>
                  <a:lnTo>
                    <a:pt x="558317" y="461251"/>
                  </a:lnTo>
                  <a:lnTo>
                    <a:pt x="558114" y="461378"/>
                  </a:lnTo>
                  <a:lnTo>
                    <a:pt x="557949" y="461378"/>
                  </a:lnTo>
                  <a:lnTo>
                    <a:pt x="557784" y="461251"/>
                  </a:lnTo>
                  <a:lnTo>
                    <a:pt x="557631" y="460997"/>
                  </a:lnTo>
                  <a:lnTo>
                    <a:pt x="558012" y="460616"/>
                  </a:lnTo>
                  <a:lnTo>
                    <a:pt x="558520" y="460489"/>
                  </a:lnTo>
                  <a:lnTo>
                    <a:pt x="558596" y="459473"/>
                  </a:lnTo>
                  <a:lnTo>
                    <a:pt x="558749" y="459219"/>
                  </a:lnTo>
                  <a:lnTo>
                    <a:pt x="558939" y="459219"/>
                  </a:lnTo>
                  <a:lnTo>
                    <a:pt x="559485" y="459854"/>
                  </a:lnTo>
                  <a:lnTo>
                    <a:pt x="559790" y="460362"/>
                  </a:lnTo>
                  <a:lnTo>
                    <a:pt x="560743" y="460108"/>
                  </a:lnTo>
                  <a:lnTo>
                    <a:pt x="561073" y="459727"/>
                  </a:lnTo>
                  <a:lnTo>
                    <a:pt x="561187" y="459219"/>
                  </a:lnTo>
                  <a:lnTo>
                    <a:pt x="561149" y="458838"/>
                  </a:lnTo>
                  <a:lnTo>
                    <a:pt x="560819" y="457060"/>
                  </a:lnTo>
                  <a:lnTo>
                    <a:pt x="560628" y="456679"/>
                  </a:lnTo>
                  <a:lnTo>
                    <a:pt x="560336" y="455409"/>
                  </a:lnTo>
                  <a:lnTo>
                    <a:pt x="561543" y="455790"/>
                  </a:lnTo>
                  <a:lnTo>
                    <a:pt x="562330" y="455663"/>
                  </a:lnTo>
                  <a:lnTo>
                    <a:pt x="562470" y="455409"/>
                  </a:lnTo>
                  <a:lnTo>
                    <a:pt x="563232" y="454012"/>
                  </a:lnTo>
                  <a:lnTo>
                    <a:pt x="563930" y="453123"/>
                  </a:lnTo>
                  <a:lnTo>
                    <a:pt x="564032" y="452996"/>
                  </a:lnTo>
                  <a:lnTo>
                    <a:pt x="563181" y="453123"/>
                  </a:lnTo>
                  <a:lnTo>
                    <a:pt x="562749" y="452615"/>
                  </a:lnTo>
                  <a:lnTo>
                    <a:pt x="562876" y="449440"/>
                  </a:lnTo>
                  <a:lnTo>
                    <a:pt x="563880" y="449948"/>
                  </a:lnTo>
                  <a:lnTo>
                    <a:pt x="564578" y="450075"/>
                  </a:lnTo>
                  <a:lnTo>
                    <a:pt x="564934" y="450075"/>
                  </a:lnTo>
                  <a:lnTo>
                    <a:pt x="564883" y="449694"/>
                  </a:lnTo>
                  <a:lnTo>
                    <a:pt x="564781" y="449440"/>
                  </a:lnTo>
                  <a:lnTo>
                    <a:pt x="564680" y="449186"/>
                  </a:lnTo>
                  <a:lnTo>
                    <a:pt x="565048" y="448805"/>
                  </a:lnTo>
                  <a:lnTo>
                    <a:pt x="565645" y="448551"/>
                  </a:lnTo>
                  <a:lnTo>
                    <a:pt x="565886" y="448297"/>
                  </a:lnTo>
                  <a:lnTo>
                    <a:pt x="565899" y="447916"/>
                  </a:lnTo>
                  <a:lnTo>
                    <a:pt x="565683" y="447535"/>
                  </a:lnTo>
                  <a:lnTo>
                    <a:pt x="564261" y="447408"/>
                  </a:lnTo>
                  <a:lnTo>
                    <a:pt x="565353" y="447027"/>
                  </a:lnTo>
                  <a:lnTo>
                    <a:pt x="566242" y="446265"/>
                  </a:lnTo>
                  <a:lnTo>
                    <a:pt x="567042" y="444868"/>
                  </a:lnTo>
                  <a:lnTo>
                    <a:pt x="567677" y="443471"/>
                  </a:lnTo>
                  <a:lnTo>
                    <a:pt x="568617" y="441947"/>
                  </a:lnTo>
                  <a:lnTo>
                    <a:pt x="568807" y="441439"/>
                  </a:lnTo>
                  <a:lnTo>
                    <a:pt x="568807" y="440550"/>
                  </a:lnTo>
                  <a:lnTo>
                    <a:pt x="568553" y="439788"/>
                  </a:lnTo>
                  <a:lnTo>
                    <a:pt x="568236" y="439153"/>
                  </a:lnTo>
                  <a:lnTo>
                    <a:pt x="568604" y="438772"/>
                  </a:lnTo>
                  <a:lnTo>
                    <a:pt x="569341" y="437756"/>
                  </a:lnTo>
                  <a:lnTo>
                    <a:pt x="569722" y="437502"/>
                  </a:lnTo>
                  <a:lnTo>
                    <a:pt x="570230" y="437502"/>
                  </a:lnTo>
                  <a:lnTo>
                    <a:pt x="569823" y="436359"/>
                  </a:lnTo>
                  <a:lnTo>
                    <a:pt x="570674" y="436359"/>
                  </a:lnTo>
                  <a:lnTo>
                    <a:pt x="571182" y="435978"/>
                  </a:lnTo>
                  <a:lnTo>
                    <a:pt x="571373" y="435343"/>
                  </a:lnTo>
                  <a:lnTo>
                    <a:pt x="571195" y="434327"/>
                  </a:lnTo>
                  <a:lnTo>
                    <a:pt x="571411" y="433692"/>
                  </a:lnTo>
                  <a:close/>
                </a:path>
                <a:path w="1696084" h="694690">
                  <a:moveTo>
                    <a:pt x="582142" y="243560"/>
                  </a:moveTo>
                  <a:lnTo>
                    <a:pt x="581672" y="243433"/>
                  </a:lnTo>
                  <a:lnTo>
                    <a:pt x="581609" y="243687"/>
                  </a:lnTo>
                  <a:lnTo>
                    <a:pt x="582053" y="243814"/>
                  </a:lnTo>
                  <a:lnTo>
                    <a:pt x="582142" y="243560"/>
                  </a:lnTo>
                  <a:close/>
                </a:path>
                <a:path w="1696084" h="694690">
                  <a:moveTo>
                    <a:pt x="621474" y="205841"/>
                  </a:moveTo>
                  <a:lnTo>
                    <a:pt x="621055" y="205079"/>
                  </a:lnTo>
                  <a:lnTo>
                    <a:pt x="620547" y="204317"/>
                  </a:lnTo>
                  <a:lnTo>
                    <a:pt x="620280" y="203809"/>
                  </a:lnTo>
                  <a:lnTo>
                    <a:pt x="620090" y="203428"/>
                  </a:lnTo>
                  <a:lnTo>
                    <a:pt x="619036" y="201142"/>
                  </a:lnTo>
                  <a:lnTo>
                    <a:pt x="618858" y="200761"/>
                  </a:lnTo>
                  <a:lnTo>
                    <a:pt x="618794" y="200634"/>
                  </a:lnTo>
                  <a:lnTo>
                    <a:pt x="618324" y="199618"/>
                  </a:lnTo>
                  <a:lnTo>
                    <a:pt x="618058" y="198983"/>
                  </a:lnTo>
                  <a:lnTo>
                    <a:pt x="618045" y="197713"/>
                  </a:lnTo>
                  <a:lnTo>
                    <a:pt x="617397" y="197078"/>
                  </a:lnTo>
                  <a:lnTo>
                    <a:pt x="616038" y="196697"/>
                  </a:lnTo>
                  <a:lnTo>
                    <a:pt x="614603" y="196443"/>
                  </a:lnTo>
                  <a:lnTo>
                    <a:pt x="613410" y="196316"/>
                  </a:lnTo>
                  <a:lnTo>
                    <a:pt x="613651" y="195554"/>
                  </a:lnTo>
                  <a:lnTo>
                    <a:pt x="613879" y="195173"/>
                  </a:lnTo>
                  <a:lnTo>
                    <a:pt x="614070" y="195046"/>
                  </a:lnTo>
                  <a:lnTo>
                    <a:pt x="612584" y="195554"/>
                  </a:lnTo>
                  <a:lnTo>
                    <a:pt x="611593" y="195046"/>
                  </a:lnTo>
                  <a:lnTo>
                    <a:pt x="611200" y="193649"/>
                  </a:lnTo>
                  <a:lnTo>
                    <a:pt x="611124" y="193395"/>
                  </a:lnTo>
                  <a:lnTo>
                    <a:pt x="609879" y="193649"/>
                  </a:lnTo>
                  <a:lnTo>
                    <a:pt x="608799" y="193522"/>
                  </a:lnTo>
                  <a:lnTo>
                    <a:pt x="606844" y="193014"/>
                  </a:lnTo>
                  <a:lnTo>
                    <a:pt x="606742" y="192760"/>
                  </a:lnTo>
                  <a:lnTo>
                    <a:pt x="606374" y="191871"/>
                  </a:lnTo>
                  <a:lnTo>
                    <a:pt x="606348" y="189966"/>
                  </a:lnTo>
                  <a:lnTo>
                    <a:pt x="606361" y="189585"/>
                  </a:lnTo>
                  <a:lnTo>
                    <a:pt x="605764" y="189839"/>
                  </a:lnTo>
                  <a:lnTo>
                    <a:pt x="605243" y="189966"/>
                  </a:lnTo>
                  <a:lnTo>
                    <a:pt x="605243" y="189458"/>
                  </a:lnTo>
                  <a:lnTo>
                    <a:pt x="604824" y="189204"/>
                  </a:lnTo>
                  <a:lnTo>
                    <a:pt x="604647" y="189242"/>
                  </a:lnTo>
                  <a:lnTo>
                    <a:pt x="604647" y="191236"/>
                  </a:lnTo>
                  <a:lnTo>
                    <a:pt x="604202" y="191617"/>
                  </a:lnTo>
                  <a:lnTo>
                    <a:pt x="603313" y="192760"/>
                  </a:lnTo>
                  <a:lnTo>
                    <a:pt x="603021" y="191871"/>
                  </a:lnTo>
                  <a:lnTo>
                    <a:pt x="603097" y="190601"/>
                  </a:lnTo>
                  <a:lnTo>
                    <a:pt x="603897" y="190220"/>
                  </a:lnTo>
                  <a:lnTo>
                    <a:pt x="604545" y="190855"/>
                  </a:lnTo>
                  <a:lnTo>
                    <a:pt x="604647" y="191236"/>
                  </a:lnTo>
                  <a:lnTo>
                    <a:pt x="604647" y="189242"/>
                  </a:lnTo>
                  <a:lnTo>
                    <a:pt x="603961" y="189331"/>
                  </a:lnTo>
                  <a:lnTo>
                    <a:pt x="603415" y="189458"/>
                  </a:lnTo>
                  <a:lnTo>
                    <a:pt x="602881" y="189712"/>
                  </a:lnTo>
                  <a:lnTo>
                    <a:pt x="602386" y="190220"/>
                  </a:lnTo>
                  <a:lnTo>
                    <a:pt x="602234" y="190220"/>
                  </a:lnTo>
                  <a:lnTo>
                    <a:pt x="601916" y="190030"/>
                  </a:lnTo>
                  <a:lnTo>
                    <a:pt x="601916" y="205587"/>
                  </a:lnTo>
                  <a:lnTo>
                    <a:pt x="601319" y="205841"/>
                  </a:lnTo>
                  <a:lnTo>
                    <a:pt x="600824" y="205841"/>
                  </a:lnTo>
                  <a:lnTo>
                    <a:pt x="599808" y="205206"/>
                  </a:lnTo>
                  <a:lnTo>
                    <a:pt x="599287" y="204444"/>
                  </a:lnTo>
                  <a:lnTo>
                    <a:pt x="599630" y="203936"/>
                  </a:lnTo>
                  <a:lnTo>
                    <a:pt x="600075" y="203809"/>
                  </a:lnTo>
                  <a:lnTo>
                    <a:pt x="600646" y="204190"/>
                  </a:lnTo>
                  <a:lnTo>
                    <a:pt x="601395" y="204952"/>
                  </a:lnTo>
                  <a:lnTo>
                    <a:pt x="601916" y="205587"/>
                  </a:lnTo>
                  <a:lnTo>
                    <a:pt x="601916" y="190030"/>
                  </a:lnTo>
                  <a:lnTo>
                    <a:pt x="600303" y="188950"/>
                  </a:lnTo>
                  <a:lnTo>
                    <a:pt x="599922" y="188696"/>
                  </a:lnTo>
                  <a:lnTo>
                    <a:pt x="599516" y="188315"/>
                  </a:lnTo>
                  <a:lnTo>
                    <a:pt x="599681" y="187807"/>
                  </a:lnTo>
                  <a:lnTo>
                    <a:pt x="599643" y="187299"/>
                  </a:lnTo>
                  <a:lnTo>
                    <a:pt x="599452" y="186918"/>
                  </a:lnTo>
                  <a:lnTo>
                    <a:pt x="598614" y="186537"/>
                  </a:lnTo>
                  <a:lnTo>
                    <a:pt x="594995" y="186156"/>
                  </a:lnTo>
                  <a:lnTo>
                    <a:pt x="594804" y="186283"/>
                  </a:lnTo>
                  <a:lnTo>
                    <a:pt x="594626" y="186537"/>
                  </a:lnTo>
                  <a:lnTo>
                    <a:pt x="594194" y="187807"/>
                  </a:lnTo>
                  <a:lnTo>
                    <a:pt x="593598" y="188950"/>
                  </a:lnTo>
                  <a:lnTo>
                    <a:pt x="593394" y="187553"/>
                  </a:lnTo>
                  <a:lnTo>
                    <a:pt x="593267" y="186029"/>
                  </a:lnTo>
                  <a:lnTo>
                    <a:pt x="591261" y="185394"/>
                  </a:lnTo>
                  <a:lnTo>
                    <a:pt x="590867" y="185267"/>
                  </a:lnTo>
                  <a:lnTo>
                    <a:pt x="588683" y="185140"/>
                  </a:lnTo>
                  <a:lnTo>
                    <a:pt x="586727" y="185394"/>
                  </a:lnTo>
                  <a:lnTo>
                    <a:pt x="586625" y="184912"/>
                  </a:lnTo>
                  <a:lnTo>
                    <a:pt x="586625" y="199618"/>
                  </a:lnTo>
                  <a:lnTo>
                    <a:pt x="586574" y="200634"/>
                  </a:lnTo>
                  <a:lnTo>
                    <a:pt x="585914" y="200126"/>
                  </a:lnTo>
                  <a:lnTo>
                    <a:pt x="585927" y="199745"/>
                  </a:lnTo>
                  <a:lnTo>
                    <a:pt x="586625" y="199618"/>
                  </a:lnTo>
                  <a:lnTo>
                    <a:pt x="586625" y="184912"/>
                  </a:lnTo>
                  <a:lnTo>
                    <a:pt x="586409" y="183870"/>
                  </a:lnTo>
                  <a:lnTo>
                    <a:pt x="586181" y="182473"/>
                  </a:lnTo>
                  <a:lnTo>
                    <a:pt x="586079" y="182346"/>
                  </a:lnTo>
                  <a:lnTo>
                    <a:pt x="585800" y="182092"/>
                  </a:lnTo>
                  <a:lnTo>
                    <a:pt x="585355" y="181965"/>
                  </a:lnTo>
                  <a:lnTo>
                    <a:pt x="583933" y="181965"/>
                  </a:lnTo>
                  <a:lnTo>
                    <a:pt x="583361" y="181711"/>
                  </a:lnTo>
                  <a:lnTo>
                    <a:pt x="582866" y="181203"/>
                  </a:lnTo>
                  <a:lnTo>
                    <a:pt x="583336" y="177647"/>
                  </a:lnTo>
                  <a:lnTo>
                    <a:pt x="582815" y="177139"/>
                  </a:lnTo>
                  <a:lnTo>
                    <a:pt x="582028" y="176377"/>
                  </a:lnTo>
                  <a:lnTo>
                    <a:pt x="578929" y="177139"/>
                  </a:lnTo>
                  <a:lnTo>
                    <a:pt x="577634" y="175742"/>
                  </a:lnTo>
                  <a:lnTo>
                    <a:pt x="576999" y="174980"/>
                  </a:lnTo>
                  <a:lnTo>
                    <a:pt x="576580" y="174472"/>
                  </a:lnTo>
                  <a:lnTo>
                    <a:pt x="575830" y="174726"/>
                  </a:lnTo>
                  <a:lnTo>
                    <a:pt x="574598" y="174853"/>
                  </a:lnTo>
                  <a:lnTo>
                    <a:pt x="573786" y="174917"/>
                  </a:lnTo>
                  <a:lnTo>
                    <a:pt x="573786" y="206984"/>
                  </a:lnTo>
                  <a:lnTo>
                    <a:pt x="573481" y="207111"/>
                  </a:lnTo>
                  <a:lnTo>
                    <a:pt x="573100" y="207492"/>
                  </a:lnTo>
                  <a:lnTo>
                    <a:pt x="573354" y="206730"/>
                  </a:lnTo>
                  <a:lnTo>
                    <a:pt x="573417" y="206603"/>
                  </a:lnTo>
                  <a:lnTo>
                    <a:pt x="573468" y="206857"/>
                  </a:lnTo>
                  <a:lnTo>
                    <a:pt x="573786" y="206984"/>
                  </a:lnTo>
                  <a:lnTo>
                    <a:pt x="573786" y="174917"/>
                  </a:lnTo>
                  <a:lnTo>
                    <a:pt x="572909" y="174980"/>
                  </a:lnTo>
                  <a:lnTo>
                    <a:pt x="571169" y="174853"/>
                  </a:lnTo>
                  <a:lnTo>
                    <a:pt x="569595" y="175107"/>
                  </a:lnTo>
                  <a:lnTo>
                    <a:pt x="566585" y="177330"/>
                  </a:lnTo>
                  <a:lnTo>
                    <a:pt x="566585" y="199872"/>
                  </a:lnTo>
                  <a:lnTo>
                    <a:pt x="566534" y="200380"/>
                  </a:lnTo>
                  <a:lnTo>
                    <a:pt x="566407" y="200634"/>
                  </a:lnTo>
                  <a:lnTo>
                    <a:pt x="566293" y="200761"/>
                  </a:lnTo>
                  <a:lnTo>
                    <a:pt x="565670" y="200558"/>
                  </a:lnTo>
                  <a:lnTo>
                    <a:pt x="565670" y="208889"/>
                  </a:lnTo>
                  <a:lnTo>
                    <a:pt x="565492" y="208889"/>
                  </a:lnTo>
                  <a:lnTo>
                    <a:pt x="565365" y="209016"/>
                  </a:lnTo>
                  <a:lnTo>
                    <a:pt x="565302" y="209143"/>
                  </a:lnTo>
                  <a:lnTo>
                    <a:pt x="565010" y="209143"/>
                  </a:lnTo>
                  <a:lnTo>
                    <a:pt x="564934" y="208889"/>
                  </a:lnTo>
                  <a:lnTo>
                    <a:pt x="564883" y="208508"/>
                  </a:lnTo>
                  <a:lnTo>
                    <a:pt x="565086" y="208381"/>
                  </a:lnTo>
                  <a:lnTo>
                    <a:pt x="565543" y="208508"/>
                  </a:lnTo>
                  <a:lnTo>
                    <a:pt x="565670" y="208889"/>
                  </a:lnTo>
                  <a:lnTo>
                    <a:pt x="565670" y="200558"/>
                  </a:lnTo>
                  <a:lnTo>
                    <a:pt x="564349" y="200126"/>
                  </a:lnTo>
                  <a:lnTo>
                    <a:pt x="563575" y="199872"/>
                  </a:lnTo>
                  <a:lnTo>
                    <a:pt x="563867" y="198983"/>
                  </a:lnTo>
                  <a:lnTo>
                    <a:pt x="566585" y="199872"/>
                  </a:lnTo>
                  <a:lnTo>
                    <a:pt x="566585" y="177330"/>
                  </a:lnTo>
                  <a:lnTo>
                    <a:pt x="563727" y="179425"/>
                  </a:lnTo>
                  <a:lnTo>
                    <a:pt x="561670" y="185013"/>
                  </a:lnTo>
                  <a:lnTo>
                    <a:pt x="563422" y="191871"/>
                  </a:lnTo>
                  <a:lnTo>
                    <a:pt x="562406" y="192252"/>
                  </a:lnTo>
                  <a:lnTo>
                    <a:pt x="562127" y="192405"/>
                  </a:lnTo>
                  <a:lnTo>
                    <a:pt x="562127" y="207492"/>
                  </a:lnTo>
                  <a:lnTo>
                    <a:pt x="561111" y="210540"/>
                  </a:lnTo>
                  <a:lnTo>
                    <a:pt x="560501" y="209397"/>
                  </a:lnTo>
                  <a:lnTo>
                    <a:pt x="560133" y="209016"/>
                  </a:lnTo>
                  <a:lnTo>
                    <a:pt x="560743" y="208762"/>
                  </a:lnTo>
                  <a:lnTo>
                    <a:pt x="560920" y="208508"/>
                  </a:lnTo>
                  <a:lnTo>
                    <a:pt x="560806" y="206349"/>
                  </a:lnTo>
                  <a:lnTo>
                    <a:pt x="560781" y="206222"/>
                  </a:lnTo>
                  <a:lnTo>
                    <a:pt x="560971" y="206095"/>
                  </a:lnTo>
                  <a:lnTo>
                    <a:pt x="561213" y="206222"/>
                  </a:lnTo>
                  <a:lnTo>
                    <a:pt x="561759" y="206476"/>
                  </a:lnTo>
                  <a:lnTo>
                    <a:pt x="562013" y="206857"/>
                  </a:lnTo>
                  <a:lnTo>
                    <a:pt x="562127" y="207492"/>
                  </a:lnTo>
                  <a:lnTo>
                    <a:pt x="562127" y="192405"/>
                  </a:lnTo>
                  <a:lnTo>
                    <a:pt x="561403" y="192760"/>
                  </a:lnTo>
                  <a:lnTo>
                    <a:pt x="560603" y="194411"/>
                  </a:lnTo>
                  <a:lnTo>
                    <a:pt x="560019" y="196316"/>
                  </a:lnTo>
                  <a:lnTo>
                    <a:pt x="559574" y="197078"/>
                  </a:lnTo>
                  <a:lnTo>
                    <a:pt x="559257" y="198348"/>
                  </a:lnTo>
                  <a:lnTo>
                    <a:pt x="559066" y="199999"/>
                  </a:lnTo>
                  <a:lnTo>
                    <a:pt x="559676" y="200126"/>
                  </a:lnTo>
                  <a:lnTo>
                    <a:pt x="560082" y="200253"/>
                  </a:lnTo>
                  <a:lnTo>
                    <a:pt x="560273" y="200126"/>
                  </a:lnTo>
                  <a:lnTo>
                    <a:pt x="560349" y="201142"/>
                  </a:lnTo>
                  <a:lnTo>
                    <a:pt x="560476" y="202031"/>
                  </a:lnTo>
                  <a:lnTo>
                    <a:pt x="560387" y="202285"/>
                  </a:lnTo>
                  <a:lnTo>
                    <a:pt x="559993" y="202539"/>
                  </a:lnTo>
                  <a:lnTo>
                    <a:pt x="557733" y="201777"/>
                  </a:lnTo>
                  <a:lnTo>
                    <a:pt x="557606" y="203682"/>
                  </a:lnTo>
                  <a:lnTo>
                    <a:pt x="557403" y="203898"/>
                  </a:lnTo>
                  <a:lnTo>
                    <a:pt x="557403" y="239877"/>
                  </a:lnTo>
                  <a:lnTo>
                    <a:pt x="556856" y="239877"/>
                  </a:lnTo>
                  <a:lnTo>
                    <a:pt x="556031" y="240131"/>
                  </a:lnTo>
                  <a:lnTo>
                    <a:pt x="556298" y="239369"/>
                  </a:lnTo>
                  <a:lnTo>
                    <a:pt x="556564" y="238607"/>
                  </a:lnTo>
                  <a:lnTo>
                    <a:pt x="557136" y="239623"/>
                  </a:lnTo>
                  <a:lnTo>
                    <a:pt x="557403" y="239877"/>
                  </a:lnTo>
                  <a:lnTo>
                    <a:pt x="557403" y="203898"/>
                  </a:lnTo>
                  <a:lnTo>
                    <a:pt x="556501" y="204825"/>
                  </a:lnTo>
                  <a:lnTo>
                    <a:pt x="556361" y="205841"/>
                  </a:lnTo>
                  <a:lnTo>
                    <a:pt x="556247" y="206476"/>
                  </a:lnTo>
                  <a:lnTo>
                    <a:pt x="555891" y="207492"/>
                  </a:lnTo>
                  <a:lnTo>
                    <a:pt x="555180" y="208381"/>
                  </a:lnTo>
                  <a:lnTo>
                    <a:pt x="554202" y="208889"/>
                  </a:lnTo>
                  <a:lnTo>
                    <a:pt x="554253" y="212699"/>
                  </a:lnTo>
                  <a:lnTo>
                    <a:pt x="553250" y="214604"/>
                  </a:lnTo>
                  <a:lnTo>
                    <a:pt x="552348" y="214757"/>
                  </a:lnTo>
                  <a:lnTo>
                    <a:pt x="552348" y="245465"/>
                  </a:lnTo>
                  <a:lnTo>
                    <a:pt x="550240" y="246481"/>
                  </a:lnTo>
                  <a:lnTo>
                    <a:pt x="550418" y="246227"/>
                  </a:lnTo>
                  <a:lnTo>
                    <a:pt x="550595" y="245973"/>
                  </a:lnTo>
                  <a:lnTo>
                    <a:pt x="550913" y="245592"/>
                  </a:lnTo>
                  <a:lnTo>
                    <a:pt x="551573" y="245084"/>
                  </a:lnTo>
                  <a:lnTo>
                    <a:pt x="551929" y="245084"/>
                  </a:lnTo>
                  <a:lnTo>
                    <a:pt x="552348" y="245465"/>
                  </a:lnTo>
                  <a:lnTo>
                    <a:pt x="552348" y="214757"/>
                  </a:lnTo>
                  <a:lnTo>
                    <a:pt x="552145" y="214795"/>
                  </a:lnTo>
                  <a:lnTo>
                    <a:pt x="552145" y="216001"/>
                  </a:lnTo>
                  <a:lnTo>
                    <a:pt x="551929" y="215874"/>
                  </a:lnTo>
                  <a:lnTo>
                    <a:pt x="551738" y="215925"/>
                  </a:lnTo>
                  <a:lnTo>
                    <a:pt x="551738" y="221081"/>
                  </a:lnTo>
                  <a:lnTo>
                    <a:pt x="551726" y="221843"/>
                  </a:lnTo>
                  <a:lnTo>
                    <a:pt x="551611" y="222224"/>
                  </a:lnTo>
                  <a:lnTo>
                    <a:pt x="551294" y="220954"/>
                  </a:lnTo>
                  <a:lnTo>
                    <a:pt x="551738" y="221081"/>
                  </a:lnTo>
                  <a:lnTo>
                    <a:pt x="551738" y="215925"/>
                  </a:lnTo>
                  <a:lnTo>
                    <a:pt x="551408" y="216001"/>
                  </a:lnTo>
                  <a:lnTo>
                    <a:pt x="551789" y="215747"/>
                  </a:lnTo>
                  <a:lnTo>
                    <a:pt x="552030" y="215620"/>
                  </a:lnTo>
                  <a:lnTo>
                    <a:pt x="552069" y="215366"/>
                  </a:lnTo>
                  <a:lnTo>
                    <a:pt x="552145" y="216001"/>
                  </a:lnTo>
                  <a:lnTo>
                    <a:pt x="552145" y="214795"/>
                  </a:lnTo>
                  <a:lnTo>
                    <a:pt x="550951" y="214985"/>
                  </a:lnTo>
                  <a:lnTo>
                    <a:pt x="550989" y="215366"/>
                  </a:lnTo>
                  <a:lnTo>
                    <a:pt x="551103" y="215747"/>
                  </a:lnTo>
                  <a:lnTo>
                    <a:pt x="551180" y="215874"/>
                  </a:lnTo>
                  <a:lnTo>
                    <a:pt x="550583" y="216128"/>
                  </a:lnTo>
                  <a:lnTo>
                    <a:pt x="550481" y="216255"/>
                  </a:lnTo>
                  <a:lnTo>
                    <a:pt x="550481" y="222605"/>
                  </a:lnTo>
                  <a:lnTo>
                    <a:pt x="549884" y="222986"/>
                  </a:lnTo>
                  <a:lnTo>
                    <a:pt x="549503" y="222859"/>
                  </a:lnTo>
                  <a:lnTo>
                    <a:pt x="549351" y="222224"/>
                  </a:lnTo>
                  <a:lnTo>
                    <a:pt x="550481" y="222605"/>
                  </a:lnTo>
                  <a:lnTo>
                    <a:pt x="550481" y="216255"/>
                  </a:lnTo>
                  <a:lnTo>
                    <a:pt x="550176" y="216636"/>
                  </a:lnTo>
                  <a:lnTo>
                    <a:pt x="549986" y="217271"/>
                  </a:lnTo>
                  <a:lnTo>
                    <a:pt x="549859" y="218287"/>
                  </a:lnTo>
                  <a:lnTo>
                    <a:pt x="549808" y="219049"/>
                  </a:lnTo>
                  <a:lnTo>
                    <a:pt x="549706" y="219938"/>
                  </a:lnTo>
                  <a:lnTo>
                    <a:pt x="549529" y="221081"/>
                  </a:lnTo>
                  <a:lnTo>
                    <a:pt x="549427" y="221462"/>
                  </a:lnTo>
                  <a:lnTo>
                    <a:pt x="548932" y="222351"/>
                  </a:lnTo>
                  <a:lnTo>
                    <a:pt x="548093" y="222351"/>
                  </a:lnTo>
                  <a:lnTo>
                    <a:pt x="548157" y="222986"/>
                  </a:lnTo>
                  <a:lnTo>
                    <a:pt x="548297" y="223240"/>
                  </a:lnTo>
                  <a:lnTo>
                    <a:pt x="548690" y="223494"/>
                  </a:lnTo>
                  <a:lnTo>
                    <a:pt x="549579" y="223875"/>
                  </a:lnTo>
                  <a:lnTo>
                    <a:pt x="550125" y="224510"/>
                  </a:lnTo>
                  <a:lnTo>
                    <a:pt x="550430" y="225145"/>
                  </a:lnTo>
                  <a:lnTo>
                    <a:pt x="550633" y="225653"/>
                  </a:lnTo>
                  <a:lnTo>
                    <a:pt x="550659" y="225780"/>
                  </a:lnTo>
                  <a:lnTo>
                    <a:pt x="550773" y="227177"/>
                  </a:lnTo>
                  <a:lnTo>
                    <a:pt x="550583" y="227177"/>
                  </a:lnTo>
                  <a:lnTo>
                    <a:pt x="549821" y="227431"/>
                  </a:lnTo>
                  <a:lnTo>
                    <a:pt x="549300" y="227304"/>
                  </a:lnTo>
                  <a:lnTo>
                    <a:pt x="548640" y="226796"/>
                  </a:lnTo>
                  <a:lnTo>
                    <a:pt x="548208" y="226606"/>
                  </a:lnTo>
                  <a:lnTo>
                    <a:pt x="548208" y="228828"/>
                  </a:lnTo>
                  <a:lnTo>
                    <a:pt x="548030" y="228955"/>
                  </a:lnTo>
                  <a:lnTo>
                    <a:pt x="548030" y="232765"/>
                  </a:lnTo>
                  <a:lnTo>
                    <a:pt x="547878" y="233781"/>
                  </a:lnTo>
                  <a:lnTo>
                    <a:pt x="547573" y="233146"/>
                  </a:lnTo>
                  <a:lnTo>
                    <a:pt x="547217" y="232765"/>
                  </a:lnTo>
                  <a:lnTo>
                    <a:pt x="546811" y="232384"/>
                  </a:lnTo>
                  <a:lnTo>
                    <a:pt x="547674" y="232384"/>
                  </a:lnTo>
                  <a:lnTo>
                    <a:pt x="548030" y="232765"/>
                  </a:lnTo>
                  <a:lnTo>
                    <a:pt x="548030" y="228955"/>
                  </a:lnTo>
                  <a:lnTo>
                    <a:pt x="547814" y="229082"/>
                  </a:lnTo>
                  <a:lnTo>
                    <a:pt x="547497" y="229082"/>
                  </a:lnTo>
                  <a:lnTo>
                    <a:pt x="547370" y="228955"/>
                  </a:lnTo>
                  <a:lnTo>
                    <a:pt x="547331" y="228574"/>
                  </a:lnTo>
                  <a:lnTo>
                    <a:pt x="547471" y="228320"/>
                  </a:lnTo>
                  <a:lnTo>
                    <a:pt x="547674" y="228193"/>
                  </a:lnTo>
                  <a:lnTo>
                    <a:pt x="548068" y="228828"/>
                  </a:lnTo>
                  <a:lnTo>
                    <a:pt x="548208" y="228828"/>
                  </a:lnTo>
                  <a:lnTo>
                    <a:pt x="548208" y="226606"/>
                  </a:lnTo>
                  <a:lnTo>
                    <a:pt x="546684" y="225907"/>
                  </a:lnTo>
                  <a:lnTo>
                    <a:pt x="546125" y="226034"/>
                  </a:lnTo>
                  <a:lnTo>
                    <a:pt x="545782" y="226288"/>
                  </a:lnTo>
                  <a:lnTo>
                    <a:pt x="545541" y="227050"/>
                  </a:lnTo>
                  <a:lnTo>
                    <a:pt x="545426" y="228193"/>
                  </a:lnTo>
                  <a:lnTo>
                    <a:pt x="544741" y="228828"/>
                  </a:lnTo>
                  <a:lnTo>
                    <a:pt x="544195" y="229717"/>
                  </a:lnTo>
                  <a:lnTo>
                    <a:pt x="543356" y="232257"/>
                  </a:lnTo>
                  <a:lnTo>
                    <a:pt x="542556" y="233400"/>
                  </a:lnTo>
                  <a:lnTo>
                    <a:pt x="542582" y="235178"/>
                  </a:lnTo>
                  <a:lnTo>
                    <a:pt x="542188" y="235940"/>
                  </a:lnTo>
                  <a:lnTo>
                    <a:pt x="542747" y="236194"/>
                  </a:lnTo>
                  <a:lnTo>
                    <a:pt x="543712" y="238099"/>
                  </a:lnTo>
                  <a:lnTo>
                    <a:pt x="544271" y="238734"/>
                  </a:lnTo>
                  <a:lnTo>
                    <a:pt x="545071" y="239369"/>
                  </a:lnTo>
                  <a:lnTo>
                    <a:pt x="543115" y="239242"/>
                  </a:lnTo>
                  <a:lnTo>
                    <a:pt x="541769" y="240004"/>
                  </a:lnTo>
                  <a:lnTo>
                    <a:pt x="541045" y="241782"/>
                  </a:lnTo>
                  <a:lnTo>
                    <a:pt x="540435" y="242036"/>
                  </a:lnTo>
                  <a:lnTo>
                    <a:pt x="539369" y="242290"/>
                  </a:lnTo>
                  <a:lnTo>
                    <a:pt x="539026" y="242544"/>
                  </a:lnTo>
                  <a:lnTo>
                    <a:pt x="538949" y="242798"/>
                  </a:lnTo>
                  <a:lnTo>
                    <a:pt x="538645" y="242798"/>
                  </a:lnTo>
                  <a:lnTo>
                    <a:pt x="538276" y="242925"/>
                  </a:lnTo>
                  <a:lnTo>
                    <a:pt x="537832" y="243179"/>
                  </a:lnTo>
                  <a:lnTo>
                    <a:pt x="537591" y="243941"/>
                  </a:lnTo>
                  <a:lnTo>
                    <a:pt x="537464" y="245084"/>
                  </a:lnTo>
                  <a:lnTo>
                    <a:pt x="537845" y="245465"/>
                  </a:lnTo>
                  <a:lnTo>
                    <a:pt x="538187" y="245973"/>
                  </a:lnTo>
                  <a:lnTo>
                    <a:pt x="538226" y="246608"/>
                  </a:lnTo>
                  <a:lnTo>
                    <a:pt x="538378" y="246862"/>
                  </a:lnTo>
                  <a:lnTo>
                    <a:pt x="538772" y="247243"/>
                  </a:lnTo>
                  <a:lnTo>
                    <a:pt x="539242" y="246227"/>
                  </a:lnTo>
                  <a:lnTo>
                    <a:pt x="540207" y="246227"/>
                  </a:lnTo>
                  <a:lnTo>
                    <a:pt x="541604" y="246989"/>
                  </a:lnTo>
                  <a:lnTo>
                    <a:pt x="541324" y="247878"/>
                  </a:lnTo>
                  <a:lnTo>
                    <a:pt x="540715" y="248894"/>
                  </a:lnTo>
                  <a:lnTo>
                    <a:pt x="540016" y="248513"/>
                  </a:lnTo>
                  <a:lnTo>
                    <a:pt x="539026" y="248513"/>
                  </a:lnTo>
                  <a:lnTo>
                    <a:pt x="537718" y="248894"/>
                  </a:lnTo>
                  <a:lnTo>
                    <a:pt x="536917" y="249377"/>
                  </a:lnTo>
                  <a:lnTo>
                    <a:pt x="536917" y="251180"/>
                  </a:lnTo>
                  <a:lnTo>
                    <a:pt x="536917" y="251434"/>
                  </a:lnTo>
                  <a:lnTo>
                    <a:pt x="536765" y="251180"/>
                  </a:lnTo>
                  <a:lnTo>
                    <a:pt x="536917" y="251180"/>
                  </a:lnTo>
                  <a:lnTo>
                    <a:pt x="536917" y="249377"/>
                  </a:lnTo>
                  <a:lnTo>
                    <a:pt x="536219" y="249783"/>
                  </a:lnTo>
                  <a:lnTo>
                    <a:pt x="534797" y="250291"/>
                  </a:lnTo>
                  <a:lnTo>
                    <a:pt x="535012" y="253466"/>
                  </a:lnTo>
                  <a:lnTo>
                    <a:pt x="535305" y="255879"/>
                  </a:lnTo>
                  <a:lnTo>
                    <a:pt x="535622" y="257022"/>
                  </a:lnTo>
                  <a:lnTo>
                    <a:pt x="533120" y="257530"/>
                  </a:lnTo>
                  <a:lnTo>
                    <a:pt x="531736" y="258673"/>
                  </a:lnTo>
                  <a:lnTo>
                    <a:pt x="531444" y="260578"/>
                  </a:lnTo>
                  <a:lnTo>
                    <a:pt x="533057" y="261848"/>
                  </a:lnTo>
                  <a:lnTo>
                    <a:pt x="533057" y="262864"/>
                  </a:lnTo>
                  <a:lnTo>
                    <a:pt x="531469" y="263626"/>
                  </a:lnTo>
                  <a:lnTo>
                    <a:pt x="531253" y="263245"/>
                  </a:lnTo>
                  <a:lnTo>
                    <a:pt x="531317" y="262610"/>
                  </a:lnTo>
                  <a:lnTo>
                    <a:pt x="530504" y="262483"/>
                  </a:lnTo>
                  <a:lnTo>
                    <a:pt x="530136" y="262864"/>
                  </a:lnTo>
                  <a:lnTo>
                    <a:pt x="530186" y="263626"/>
                  </a:lnTo>
                  <a:lnTo>
                    <a:pt x="530288" y="264642"/>
                  </a:lnTo>
                  <a:lnTo>
                    <a:pt x="530491" y="265150"/>
                  </a:lnTo>
                  <a:lnTo>
                    <a:pt x="530885" y="265404"/>
                  </a:lnTo>
                  <a:lnTo>
                    <a:pt x="530491" y="266166"/>
                  </a:lnTo>
                  <a:lnTo>
                    <a:pt x="530123" y="267563"/>
                  </a:lnTo>
                  <a:lnTo>
                    <a:pt x="529793" y="269595"/>
                  </a:lnTo>
                  <a:lnTo>
                    <a:pt x="529297" y="269595"/>
                  </a:lnTo>
                  <a:lnTo>
                    <a:pt x="528942" y="269849"/>
                  </a:lnTo>
                  <a:lnTo>
                    <a:pt x="528828" y="270992"/>
                  </a:lnTo>
                  <a:lnTo>
                    <a:pt x="529056" y="271881"/>
                  </a:lnTo>
                  <a:lnTo>
                    <a:pt x="530669" y="273913"/>
                  </a:lnTo>
                  <a:lnTo>
                    <a:pt x="531329" y="274040"/>
                  </a:lnTo>
                  <a:lnTo>
                    <a:pt x="532320" y="274167"/>
                  </a:lnTo>
                  <a:lnTo>
                    <a:pt x="532968" y="274675"/>
                  </a:lnTo>
                  <a:lnTo>
                    <a:pt x="533298" y="275183"/>
                  </a:lnTo>
                  <a:lnTo>
                    <a:pt x="533298" y="275691"/>
                  </a:lnTo>
                  <a:lnTo>
                    <a:pt x="532396" y="276199"/>
                  </a:lnTo>
                  <a:lnTo>
                    <a:pt x="532104" y="277088"/>
                  </a:lnTo>
                  <a:lnTo>
                    <a:pt x="532815" y="277469"/>
                  </a:lnTo>
                  <a:lnTo>
                    <a:pt x="533654" y="278231"/>
                  </a:lnTo>
                  <a:lnTo>
                    <a:pt x="534606" y="279374"/>
                  </a:lnTo>
                  <a:lnTo>
                    <a:pt x="536282" y="281914"/>
                  </a:lnTo>
                  <a:lnTo>
                    <a:pt x="536740" y="282041"/>
                  </a:lnTo>
                  <a:lnTo>
                    <a:pt x="537032" y="281914"/>
                  </a:lnTo>
                  <a:lnTo>
                    <a:pt x="537171" y="281533"/>
                  </a:lnTo>
                  <a:lnTo>
                    <a:pt x="537349" y="281406"/>
                  </a:lnTo>
                  <a:lnTo>
                    <a:pt x="537438" y="282168"/>
                  </a:lnTo>
                  <a:lnTo>
                    <a:pt x="537337" y="282676"/>
                  </a:lnTo>
                  <a:lnTo>
                    <a:pt x="537464" y="283184"/>
                  </a:lnTo>
                  <a:lnTo>
                    <a:pt x="538848" y="283946"/>
                  </a:lnTo>
                  <a:lnTo>
                    <a:pt x="539381" y="284708"/>
                  </a:lnTo>
                  <a:lnTo>
                    <a:pt x="540042" y="284708"/>
                  </a:lnTo>
                  <a:lnTo>
                    <a:pt x="540537" y="284454"/>
                  </a:lnTo>
                  <a:lnTo>
                    <a:pt x="541324" y="283311"/>
                  </a:lnTo>
                  <a:lnTo>
                    <a:pt x="541553" y="282676"/>
                  </a:lnTo>
                  <a:lnTo>
                    <a:pt x="541489" y="283311"/>
                  </a:lnTo>
                  <a:lnTo>
                    <a:pt x="541959" y="283946"/>
                  </a:lnTo>
                  <a:lnTo>
                    <a:pt x="542899" y="284581"/>
                  </a:lnTo>
                  <a:lnTo>
                    <a:pt x="543979" y="285216"/>
                  </a:lnTo>
                  <a:lnTo>
                    <a:pt x="544576" y="285724"/>
                  </a:lnTo>
                  <a:lnTo>
                    <a:pt x="544664" y="285978"/>
                  </a:lnTo>
                  <a:lnTo>
                    <a:pt x="544296" y="286740"/>
                  </a:lnTo>
                  <a:lnTo>
                    <a:pt x="544182" y="287756"/>
                  </a:lnTo>
                  <a:lnTo>
                    <a:pt x="544626" y="288645"/>
                  </a:lnTo>
                  <a:lnTo>
                    <a:pt x="545160" y="289026"/>
                  </a:lnTo>
                  <a:lnTo>
                    <a:pt x="545947" y="289026"/>
                  </a:lnTo>
                  <a:lnTo>
                    <a:pt x="547077" y="287883"/>
                  </a:lnTo>
                  <a:lnTo>
                    <a:pt x="547966" y="286740"/>
                  </a:lnTo>
                  <a:lnTo>
                    <a:pt x="548462" y="287248"/>
                  </a:lnTo>
                  <a:lnTo>
                    <a:pt x="548576" y="288645"/>
                  </a:lnTo>
                  <a:lnTo>
                    <a:pt x="548474" y="289026"/>
                  </a:lnTo>
                  <a:lnTo>
                    <a:pt x="548373" y="290042"/>
                  </a:lnTo>
                  <a:lnTo>
                    <a:pt x="548868" y="290042"/>
                  </a:lnTo>
                  <a:lnTo>
                    <a:pt x="549427" y="290169"/>
                  </a:lnTo>
                  <a:lnTo>
                    <a:pt x="550024" y="290423"/>
                  </a:lnTo>
                  <a:lnTo>
                    <a:pt x="551256" y="291185"/>
                  </a:lnTo>
                  <a:lnTo>
                    <a:pt x="552259" y="291185"/>
                  </a:lnTo>
                  <a:lnTo>
                    <a:pt x="553859" y="290804"/>
                  </a:lnTo>
                  <a:lnTo>
                    <a:pt x="554113" y="291566"/>
                  </a:lnTo>
                  <a:lnTo>
                    <a:pt x="554532" y="292074"/>
                  </a:lnTo>
                  <a:lnTo>
                    <a:pt x="555142" y="292328"/>
                  </a:lnTo>
                  <a:lnTo>
                    <a:pt x="556133" y="292328"/>
                  </a:lnTo>
                  <a:lnTo>
                    <a:pt x="557098" y="292455"/>
                  </a:lnTo>
                  <a:lnTo>
                    <a:pt x="557555" y="293344"/>
                  </a:lnTo>
                  <a:lnTo>
                    <a:pt x="557707" y="294360"/>
                  </a:lnTo>
                  <a:lnTo>
                    <a:pt x="557834" y="294741"/>
                  </a:lnTo>
                  <a:lnTo>
                    <a:pt x="558279" y="295503"/>
                  </a:lnTo>
                  <a:lnTo>
                    <a:pt x="558939" y="296011"/>
                  </a:lnTo>
                  <a:lnTo>
                    <a:pt x="559308" y="295630"/>
                  </a:lnTo>
                  <a:lnTo>
                    <a:pt x="560095" y="295249"/>
                  </a:lnTo>
                  <a:lnTo>
                    <a:pt x="560400" y="295249"/>
                  </a:lnTo>
                  <a:lnTo>
                    <a:pt x="560806" y="295630"/>
                  </a:lnTo>
                  <a:lnTo>
                    <a:pt x="561213" y="295249"/>
                  </a:lnTo>
                  <a:lnTo>
                    <a:pt x="561759" y="294741"/>
                  </a:lnTo>
                  <a:lnTo>
                    <a:pt x="562597" y="294995"/>
                  </a:lnTo>
                  <a:lnTo>
                    <a:pt x="563372" y="296138"/>
                  </a:lnTo>
                  <a:lnTo>
                    <a:pt x="564692" y="295630"/>
                  </a:lnTo>
                  <a:lnTo>
                    <a:pt x="565746" y="296011"/>
                  </a:lnTo>
                  <a:lnTo>
                    <a:pt x="566458" y="297408"/>
                  </a:lnTo>
                  <a:lnTo>
                    <a:pt x="567258" y="297535"/>
                  </a:lnTo>
                  <a:lnTo>
                    <a:pt x="568109" y="298043"/>
                  </a:lnTo>
                  <a:lnTo>
                    <a:pt x="569023" y="298805"/>
                  </a:lnTo>
                  <a:lnTo>
                    <a:pt x="570458" y="299694"/>
                  </a:lnTo>
                  <a:lnTo>
                    <a:pt x="571347" y="299948"/>
                  </a:lnTo>
                  <a:lnTo>
                    <a:pt x="572554" y="299694"/>
                  </a:lnTo>
                  <a:lnTo>
                    <a:pt x="574040" y="298678"/>
                  </a:lnTo>
                  <a:lnTo>
                    <a:pt x="576008" y="299821"/>
                  </a:lnTo>
                  <a:lnTo>
                    <a:pt x="577418" y="299821"/>
                  </a:lnTo>
                  <a:lnTo>
                    <a:pt x="578256" y="298805"/>
                  </a:lnTo>
                  <a:lnTo>
                    <a:pt x="578459" y="298678"/>
                  </a:lnTo>
                  <a:lnTo>
                    <a:pt x="578878" y="298170"/>
                  </a:lnTo>
                  <a:lnTo>
                    <a:pt x="579513" y="297154"/>
                  </a:lnTo>
                  <a:lnTo>
                    <a:pt x="580402" y="295630"/>
                  </a:lnTo>
                  <a:lnTo>
                    <a:pt x="580631" y="295249"/>
                  </a:lnTo>
                  <a:lnTo>
                    <a:pt x="580644" y="294741"/>
                  </a:lnTo>
                  <a:lnTo>
                    <a:pt x="580517" y="293852"/>
                  </a:lnTo>
                  <a:lnTo>
                    <a:pt x="580402" y="293090"/>
                  </a:lnTo>
                  <a:lnTo>
                    <a:pt x="580440" y="291947"/>
                  </a:lnTo>
                  <a:lnTo>
                    <a:pt x="580644" y="290804"/>
                  </a:lnTo>
                  <a:lnTo>
                    <a:pt x="580720" y="290423"/>
                  </a:lnTo>
                  <a:lnTo>
                    <a:pt x="581850" y="288391"/>
                  </a:lnTo>
                  <a:lnTo>
                    <a:pt x="581025" y="286867"/>
                  </a:lnTo>
                  <a:lnTo>
                    <a:pt x="581012" y="286740"/>
                  </a:lnTo>
                  <a:lnTo>
                    <a:pt x="580999" y="286613"/>
                  </a:lnTo>
                  <a:lnTo>
                    <a:pt x="580986" y="286486"/>
                  </a:lnTo>
                  <a:lnTo>
                    <a:pt x="580974" y="286232"/>
                  </a:lnTo>
                  <a:lnTo>
                    <a:pt x="580948" y="285851"/>
                  </a:lnTo>
                  <a:lnTo>
                    <a:pt x="581431" y="285470"/>
                  </a:lnTo>
                  <a:lnTo>
                    <a:pt x="581596" y="285343"/>
                  </a:lnTo>
                  <a:lnTo>
                    <a:pt x="580390" y="284454"/>
                  </a:lnTo>
                  <a:lnTo>
                    <a:pt x="579450" y="284073"/>
                  </a:lnTo>
                  <a:lnTo>
                    <a:pt x="578815" y="283946"/>
                  </a:lnTo>
                  <a:lnTo>
                    <a:pt x="578929" y="284454"/>
                  </a:lnTo>
                  <a:lnTo>
                    <a:pt x="579056" y="285470"/>
                  </a:lnTo>
                  <a:lnTo>
                    <a:pt x="578104" y="285343"/>
                  </a:lnTo>
                  <a:lnTo>
                    <a:pt x="577164" y="285216"/>
                  </a:lnTo>
                  <a:lnTo>
                    <a:pt x="575564" y="285216"/>
                  </a:lnTo>
                  <a:lnTo>
                    <a:pt x="575360" y="285343"/>
                  </a:lnTo>
                  <a:lnTo>
                    <a:pt x="574103" y="284581"/>
                  </a:lnTo>
                  <a:lnTo>
                    <a:pt x="573239" y="283946"/>
                  </a:lnTo>
                  <a:lnTo>
                    <a:pt x="571957" y="282041"/>
                  </a:lnTo>
                  <a:lnTo>
                    <a:pt x="570814" y="280898"/>
                  </a:lnTo>
                  <a:lnTo>
                    <a:pt x="570776" y="283057"/>
                  </a:lnTo>
                  <a:lnTo>
                    <a:pt x="570191" y="284327"/>
                  </a:lnTo>
                  <a:lnTo>
                    <a:pt x="568909" y="285216"/>
                  </a:lnTo>
                  <a:lnTo>
                    <a:pt x="568782" y="284835"/>
                  </a:lnTo>
                  <a:lnTo>
                    <a:pt x="568706" y="283057"/>
                  </a:lnTo>
                  <a:lnTo>
                    <a:pt x="568515" y="282676"/>
                  </a:lnTo>
                  <a:lnTo>
                    <a:pt x="568452" y="282549"/>
                  </a:lnTo>
                  <a:lnTo>
                    <a:pt x="568312" y="282460"/>
                  </a:lnTo>
                  <a:lnTo>
                    <a:pt x="568312" y="286359"/>
                  </a:lnTo>
                  <a:lnTo>
                    <a:pt x="568236" y="286486"/>
                  </a:lnTo>
                  <a:lnTo>
                    <a:pt x="568083" y="286486"/>
                  </a:lnTo>
                  <a:lnTo>
                    <a:pt x="568071" y="286232"/>
                  </a:lnTo>
                  <a:lnTo>
                    <a:pt x="568312" y="286359"/>
                  </a:lnTo>
                  <a:lnTo>
                    <a:pt x="568312" y="282460"/>
                  </a:lnTo>
                  <a:lnTo>
                    <a:pt x="567893" y="282168"/>
                  </a:lnTo>
                  <a:lnTo>
                    <a:pt x="567004" y="281914"/>
                  </a:lnTo>
                  <a:lnTo>
                    <a:pt x="566928" y="281406"/>
                  </a:lnTo>
                  <a:lnTo>
                    <a:pt x="566889" y="281152"/>
                  </a:lnTo>
                  <a:lnTo>
                    <a:pt x="566648" y="280644"/>
                  </a:lnTo>
                  <a:lnTo>
                    <a:pt x="566293" y="280136"/>
                  </a:lnTo>
                  <a:lnTo>
                    <a:pt x="565543" y="279374"/>
                  </a:lnTo>
                  <a:lnTo>
                    <a:pt x="565023" y="278739"/>
                  </a:lnTo>
                  <a:lnTo>
                    <a:pt x="564489" y="279082"/>
                  </a:lnTo>
                  <a:lnTo>
                    <a:pt x="564489" y="286613"/>
                  </a:lnTo>
                  <a:lnTo>
                    <a:pt x="563994" y="286118"/>
                  </a:lnTo>
                  <a:lnTo>
                    <a:pt x="563994" y="291947"/>
                  </a:lnTo>
                  <a:lnTo>
                    <a:pt x="563956" y="293090"/>
                  </a:lnTo>
                  <a:lnTo>
                    <a:pt x="563587" y="293725"/>
                  </a:lnTo>
                  <a:lnTo>
                    <a:pt x="562889" y="293852"/>
                  </a:lnTo>
                  <a:lnTo>
                    <a:pt x="563994" y="291947"/>
                  </a:lnTo>
                  <a:lnTo>
                    <a:pt x="563994" y="286118"/>
                  </a:lnTo>
                  <a:lnTo>
                    <a:pt x="563854" y="285978"/>
                  </a:lnTo>
                  <a:lnTo>
                    <a:pt x="563816" y="285724"/>
                  </a:lnTo>
                  <a:lnTo>
                    <a:pt x="564172" y="285216"/>
                  </a:lnTo>
                  <a:lnTo>
                    <a:pt x="564210" y="285470"/>
                  </a:lnTo>
                  <a:lnTo>
                    <a:pt x="564324" y="285851"/>
                  </a:lnTo>
                  <a:lnTo>
                    <a:pt x="564388" y="285978"/>
                  </a:lnTo>
                  <a:lnTo>
                    <a:pt x="564489" y="286613"/>
                  </a:lnTo>
                  <a:lnTo>
                    <a:pt x="564489" y="279082"/>
                  </a:lnTo>
                  <a:lnTo>
                    <a:pt x="564032" y="279374"/>
                  </a:lnTo>
                  <a:lnTo>
                    <a:pt x="563079" y="280136"/>
                  </a:lnTo>
                  <a:lnTo>
                    <a:pt x="562825" y="279882"/>
                  </a:lnTo>
                  <a:lnTo>
                    <a:pt x="562698" y="279247"/>
                  </a:lnTo>
                  <a:lnTo>
                    <a:pt x="562686" y="278739"/>
                  </a:lnTo>
                  <a:lnTo>
                    <a:pt x="562800" y="277469"/>
                  </a:lnTo>
                  <a:lnTo>
                    <a:pt x="562698" y="276707"/>
                  </a:lnTo>
                  <a:lnTo>
                    <a:pt x="562292" y="276326"/>
                  </a:lnTo>
                  <a:lnTo>
                    <a:pt x="561098" y="276961"/>
                  </a:lnTo>
                  <a:lnTo>
                    <a:pt x="559841" y="277088"/>
                  </a:lnTo>
                  <a:lnTo>
                    <a:pt x="558914" y="277215"/>
                  </a:lnTo>
                  <a:lnTo>
                    <a:pt x="558317" y="277850"/>
                  </a:lnTo>
                  <a:lnTo>
                    <a:pt x="558038" y="278739"/>
                  </a:lnTo>
                  <a:lnTo>
                    <a:pt x="557771" y="278485"/>
                  </a:lnTo>
                  <a:lnTo>
                    <a:pt x="557123" y="277723"/>
                  </a:lnTo>
                  <a:lnTo>
                    <a:pt x="556869" y="277469"/>
                  </a:lnTo>
                  <a:lnTo>
                    <a:pt x="556996" y="277088"/>
                  </a:lnTo>
                  <a:lnTo>
                    <a:pt x="557733" y="276326"/>
                  </a:lnTo>
                  <a:lnTo>
                    <a:pt x="557796" y="276072"/>
                  </a:lnTo>
                  <a:lnTo>
                    <a:pt x="557606" y="275691"/>
                  </a:lnTo>
                  <a:lnTo>
                    <a:pt x="557491" y="274421"/>
                  </a:lnTo>
                  <a:lnTo>
                    <a:pt x="557149" y="274040"/>
                  </a:lnTo>
                  <a:lnTo>
                    <a:pt x="556488" y="273532"/>
                  </a:lnTo>
                  <a:lnTo>
                    <a:pt x="556399" y="274802"/>
                  </a:lnTo>
                  <a:lnTo>
                    <a:pt x="555777" y="275691"/>
                  </a:lnTo>
                  <a:lnTo>
                    <a:pt x="554621" y="276072"/>
                  </a:lnTo>
                  <a:lnTo>
                    <a:pt x="555701" y="278231"/>
                  </a:lnTo>
                  <a:lnTo>
                    <a:pt x="554951" y="278231"/>
                  </a:lnTo>
                  <a:lnTo>
                    <a:pt x="554113" y="278485"/>
                  </a:lnTo>
                  <a:lnTo>
                    <a:pt x="553529" y="276707"/>
                  </a:lnTo>
                  <a:lnTo>
                    <a:pt x="553542" y="274675"/>
                  </a:lnTo>
                  <a:lnTo>
                    <a:pt x="554697" y="273024"/>
                  </a:lnTo>
                  <a:lnTo>
                    <a:pt x="554659" y="272389"/>
                  </a:lnTo>
                  <a:lnTo>
                    <a:pt x="554545" y="272262"/>
                  </a:lnTo>
                  <a:lnTo>
                    <a:pt x="554062" y="271754"/>
                  </a:lnTo>
                  <a:lnTo>
                    <a:pt x="553656" y="270865"/>
                  </a:lnTo>
                  <a:lnTo>
                    <a:pt x="552945" y="270484"/>
                  </a:lnTo>
                  <a:lnTo>
                    <a:pt x="551954" y="270484"/>
                  </a:lnTo>
                  <a:lnTo>
                    <a:pt x="551014" y="271881"/>
                  </a:lnTo>
                  <a:lnTo>
                    <a:pt x="549986" y="272262"/>
                  </a:lnTo>
                  <a:lnTo>
                    <a:pt x="548894" y="271500"/>
                  </a:lnTo>
                  <a:lnTo>
                    <a:pt x="548728" y="270484"/>
                  </a:lnTo>
                  <a:lnTo>
                    <a:pt x="548767" y="269595"/>
                  </a:lnTo>
                  <a:lnTo>
                    <a:pt x="548995" y="268833"/>
                  </a:lnTo>
                  <a:lnTo>
                    <a:pt x="548665" y="267817"/>
                  </a:lnTo>
                  <a:lnTo>
                    <a:pt x="547852" y="266166"/>
                  </a:lnTo>
                  <a:lnTo>
                    <a:pt x="547344" y="265658"/>
                  </a:lnTo>
                  <a:lnTo>
                    <a:pt x="547268" y="265150"/>
                  </a:lnTo>
                  <a:lnTo>
                    <a:pt x="547738" y="264515"/>
                  </a:lnTo>
                  <a:lnTo>
                    <a:pt x="548157" y="264007"/>
                  </a:lnTo>
                  <a:lnTo>
                    <a:pt x="548640" y="263753"/>
                  </a:lnTo>
                  <a:lnTo>
                    <a:pt x="549046" y="264134"/>
                  </a:lnTo>
                  <a:lnTo>
                    <a:pt x="549275" y="263753"/>
                  </a:lnTo>
                  <a:lnTo>
                    <a:pt x="549363" y="263626"/>
                  </a:lnTo>
                  <a:lnTo>
                    <a:pt x="550075" y="262483"/>
                  </a:lnTo>
                  <a:lnTo>
                    <a:pt x="550316" y="261721"/>
                  </a:lnTo>
                  <a:lnTo>
                    <a:pt x="550164" y="261086"/>
                  </a:lnTo>
                  <a:lnTo>
                    <a:pt x="549617" y="260832"/>
                  </a:lnTo>
                  <a:lnTo>
                    <a:pt x="551002" y="260070"/>
                  </a:lnTo>
                  <a:lnTo>
                    <a:pt x="551903" y="259308"/>
                  </a:lnTo>
                  <a:lnTo>
                    <a:pt x="552983" y="257530"/>
                  </a:lnTo>
                  <a:lnTo>
                    <a:pt x="553059" y="256641"/>
                  </a:lnTo>
                  <a:lnTo>
                    <a:pt x="552488" y="255752"/>
                  </a:lnTo>
                  <a:lnTo>
                    <a:pt x="553097" y="255371"/>
                  </a:lnTo>
                  <a:lnTo>
                    <a:pt x="553402" y="255244"/>
                  </a:lnTo>
                  <a:lnTo>
                    <a:pt x="553542" y="254863"/>
                  </a:lnTo>
                  <a:lnTo>
                    <a:pt x="553389" y="254482"/>
                  </a:lnTo>
                  <a:lnTo>
                    <a:pt x="553224" y="253974"/>
                  </a:lnTo>
                  <a:lnTo>
                    <a:pt x="553796" y="253466"/>
                  </a:lnTo>
                  <a:lnTo>
                    <a:pt x="555104" y="253085"/>
                  </a:lnTo>
                  <a:lnTo>
                    <a:pt x="554850" y="251434"/>
                  </a:lnTo>
                  <a:lnTo>
                    <a:pt x="554812" y="251180"/>
                  </a:lnTo>
                  <a:lnTo>
                    <a:pt x="554888" y="250672"/>
                  </a:lnTo>
                  <a:lnTo>
                    <a:pt x="555002" y="250291"/>
                  </a:lnTo>
                  <a:lnTo>
                    <a:pt x="555066" y="249529"/>
                  </a:lnTo>
                  <a:lnTo>
                    <a:pt x="555256" y="249275"/>
                  </a:lnTo>
                  <a:lnTo>
                    <a:pt x="555942" y="249148"/>
                  </a:lnTo>
                  <a:lnTo>
                    <a:pt x="556463" y="249402"/>
                  </a:lnTo>
                  <a:lnTo>
                    <a:pt x="557174" y="249783"/>
                  </a:lnTo>
                  <a:lnTo>
                    <a:pt x="557276" y="249148"/>
                  </a:lnTo>
                  <a:lnTo>
                    <a:pt x="557047" y="248894"/>
                  </a:lnTo>
                  <a:lnTo>
                    <a:pt x="556793" y="248640"/>
                  </a:lnTo>
                  <a:lnTo>
                    <a:pt x="556653" y="248386"/>
                  </a:lnTo>
                  <a:lnTo>
                    <a:pt x="556602" y="247878"/>
                  </a:lnTo>
                  <a:lnTo>
                    <a:pt x="556856" y="247624"/>
                  </a:lnTo>
                  <a:lnTo>
                    <a:pt x="556260" y="246481"/>
                  </a:lnTo>
                  <a:lnTo>
                    <a:pt x="555510" y="245084"/>
                  </a:lnTo>
                  <a:lnTo>
                    <a:pt x="555371" y="244830"/>
                  </a:lnTo>
                  <a:lnTo>
                    <a:pt x="555421" y="244068"/>
                  </a:lnTo>
                  <a:lnTo>
                    <a:pt x="555625" y="243814"/>
                  </a:lnTo>
                  <a:lnTo>
                    <a:pt x="556234" y="244195"/>
                  </a:lnTo>
                  <a:lnTo>
                    <a:pt x="556539" y="244830"/>
                  </a:lnTo>
                  <a:lnTo>
                    <a:pt x="557034" y="245338"/>
                  </a:lnTo>
                  <a:lnTo>
                    <a:pt x="557466" y="245465"/>
                  </a:lnTo>
                  <a:lnTo>
                    <a:pt x="557809" y="245465"/>
                  </a:lnTo>
                  <a:lnTo>
                    <a:pt x="557911" y="244322"/>
                  </a:lnTo>
                  <a:lnTo>
                    <a:pt x="557987" y="244195"/>
                  </a:lnTo>
                  <a:lnTo>
                    <a:pt x="558482" y="244195"/>
                  </a:lnTo>
                  <a:lnTo>
                    <a:pt x="559066" y="243941"/>
                  </a:lnTo>
                  <a:lnTo>
                    <a:pt x="559841" y="243941"/>
                  </a:lnTo>
                  <a:lnTo>
                    <a:pt x="559904" y="243814"/>
                  </a:lnTo>
                  <a:lnTo>
                    <a:pt x="560108" y="243433"/>
                  </a:lnTo>
                  <a:lnTo>
                    <a:pt x="560222" y="243179"/>
                  </a:lnTo>
                  <a:lnTo>
                    <a:pt x="560336" y="242798"/>
                  </a:lnTo>
                  <a:lnTo>
                    <a:pt x="560387" y="240639"/>
                  </a:lnTo>
                  <a:lnTo>
                    <a:pt x="560552" y="240131"/>
                  </a:lnTo>
                  <a:lnTo>
                    <a:pt x="561149" y="239877"/>
                  </a:lnTo>
                  <a:lnTo>
                    <a:pt x="561987" y="239623"/>
                  </a:lnTo>
                  <a:lnTo>
                    <a:pt x="562419" y="239242"/>
                  </a:lnTo>
                  <a:lnTo>
                    <a:pt x="562495" y="238734"/>
                  </a:lnTo>
                  <a:lnTo>
                    <a:pt x="562152" y="238607"/>
                  </a:lnTo>
                  <a:lnTo>
                    <a:pt x="561809" y="238480"/>
                  </a:lnTo>
                  <a:lnTo>
                    <a:pt x="561619" y="238099"/>
                  </a:lnTo>
                  <a:lnTo>
                    <a:pt x="561581" y="237718"/>
                  </a:lnTo>
                  <a:lnTo>
                    <a:pt x="562965" y="236956"/>
                  </a:lnTo>
                  <a:lnTo>
                    <a:pt x="564527" y="237083"/>
                  </a:lnTo>
                  <a:lnTo>
                    <a:pt x="566229" y="237972"/>
                  </a:lnTo>
                  <a:lnTo>
                    <a:pt x="566077" y="239877"/>
                  </a:lnTo>
                  <a:lnTo>
                    <a:pt x="565950" y="240385"/>
                  </a:lnTo>
                  <a:lnTo>
                    <a:pt x="566369" y="240639"/>
                  </a:lnTo>
                  <a:lnTo>
                    <a:pt x="566915" y="240766"/>
                  </a:lnTo>
                  <a:lnTo>
                    <a:pt x="567601" y="240639"/>
                  </a:lnTo>
                  <a:lnTo>
                    <a:pt x="568439" y="240385"/>
                  </a:lnTo>
                  <a:lnTo>
                    <a:pt x="569188" y="240385"/>
                  </a:lnTo>
                  <a:lnTo>
                    <a:pt x="569506" y="241020"/>
                  </a:lnTo>
                  <a:lnTo>
                    <a:pt x="570344" y="241147"/>
                  </a:lnTo>
                  <a:lnTo>
                    <a:pt x="571728" y="241020"/>
                  </a:lnTo>
                  <a:lnTo>
                    <a:pt x="572185" y="240385"/>
                  </a:lnTo>
                  <a:lnTo>
                    <a:pt x="572503" y="239369"/>
                  </a:lnTo>
                  <a:lnTo>
                    <a:pt x="572846" y="239242"/>
                  </a:lnTo>
                  <a:lnTo>
                    <a:pt x="573392" y="238988"/>
                  </a:lnTo>
                  <a:lnTo>
                    <a:pt x="573989" y="240258"/>
                  </a:lnTo>
                  <a:lnTo>
                    <a:pt x="574370" y="240639"/>
                  </a:lnTo>
                  <a:lnTo>
                    <a:pt x="573925" y="241147"/>
                  </a:lnTo>
                  <a:lnTo>
                    <a:pt x="573633" y="241401"/>
                  </a:lnTo>
                  <a:lnTo>
                    <a:pt x="573176" y="241655"/>
                  </a:lnTo>
                  <a:lnTo>
                    <a:pt x="573163" y="242290"/>
                  </a:lnTo>
                  <a:lnTo>
                    <a:pt x="573265" y="242544"/>
                  </a:lnTo>
                  <a:lnTo>
                    <a:pt x="574357" y="242163"/>
                  </a:lnTo>
                  <a:lnTo>
                    <a:pt x="575386" y="242036"/>
                  </a:lnTo>
                  <a:lnTo>
                    <a:pt x="577684" y="242671"/>
                  </a:lnTo>
                  <a:lnTo>
                    <a:pt x="579107" y="242925"/>
                  </a:lnTo>
                  <a:lnTo>
                    <a:pt x="579297" y="244068"/>
                  </a:lnTo>
                  <a:lnTo>
                    <a:pt x="579412" y="244576"/>
                  </a:lnTo>
                  <a:lnTo>
                    <a:pt x="579666" y="245084"/>
                  </a:lnTo>
                  <a:lnTo>
                    <a:pt x="580072" y="244830"/>
                  </a:lnTo>
                  <a:lnTo>
                    <a:pt x="580364" y="244449"/>
                  </a:lnTo>
                  <a:lnTo>
                    <a:pt x="581075" y="242290"/>
                  </a:lnTo>
                  <a:lnTo>
                    <a:pt x="581393" y="242036"/>
                  </a:lnTo>
                  <a:lnTo>
                    <a:pt x="581710" y="241782"/>
                  </a:lnTo>
                  <a:lnTo>
                    <a:pt x="582180" y="241909"/>
                  </a:lnTo>
                  <a:lnTo>
                    <a:pt x="583018" y="243179"/>
                  </a:lnTo>
                  <a:lnTo>
                    <a:pt x="583349" y="244195"/>
                  </a:lnTo>
                  <a:lnTo>
                    <a:pt x="583450" y="244830"/>
                  </a:lnTo>
                  <a:lnTo>
                    <a:pt x="583641" y="245592"/>
                  </a:lnTo>
                  <a:lnTo>
                    <a:pt x="583971" y="246100"/>
                  </a:lnTo>
                  <a:lnTo>
                    <a:pt x="584327" y="246100"/>
                  </a:lnTo>
                  <a:lnTo>
                    <a:pt x="584619" y="245211"/>
                  </a:lnTo>
                  <a:lnTo>
                    <a:pt x="585177" y="244449"/>
                  </a:lnTo>
                  <a:lnTo>
                    <a:pt x="585965" y="244068"/>
                  </a:lnTo>
                  <a:lnTo>
                    <a:pt x="586727" y="245592"/>
                  </a:lnTo>
                  <a:lnTo>
                    <a:pt x="598538" y="248386"/>
                  </a:lnTo>
                  <a:lnTo>
                    <a:pt x="598830" y="248005"/>
                  </a:lnTo>
                  <a:lnTo>
                    <a:pt x="599528" y="247624"/>
                  </a:lnTo>
                  <a:lnTo>
                    <a:pt x="600646" y="247370"/>
                  </a:lnTo>
                  <a:lnTo>
                    <a:pt x="601687" y="247243"/>
                  </a:lnTo>
                  <a:lnTo>
                    <a:pt x="602805" y="246862"/>
                  </a:lnTo>
                  <a:lnTo>
                    <a:pt x="602843" y="244068"/>
                  </a:lnTo>
                  <a:lnTo>
                    <a:pt x="602754" y="241782"/>
                  </a:lnTo>
                  <a:lnTo>
                    <a:pt x="602665" y="240258"/>
                  </a:lnTo>
                  <a:lnTo>
                    <a:pt x="602018" y="239750"/>
                  </a:lnTo>
                  <a:lnTo>
                    <a:pt x="601510" y="238988"/>
                  </a:lnTo>
                  <a:lnTo>
                    <a:pt x="597827" y="233400"/>
                  </a:lnTo>
                  <a:lnTo>
                    <a:pt x="596061" y="231368"/>
                  </a:lnTo>
                  <a:lnTo>
                    <a:pt x="596023" y="231495"/>
                  </a:lnTo>
                  <a:lnTo>
                    <a:pt x="595668" y="231876"/>
                  </a:lnTo>
                  <a:lnTo>
                    <a:pt x="594372" y="232765"/>
                  </a:lnTo>
                  <a:lnTo>
                    <a:pt x="593928" y="233146"/>
                  </a:lnTo>
                  <a:lnTo>
                    <a:pt x="593674" y="233400"/>
                  </a:lnTo>
                  <a:lnTo>
                    <a:pt x="593890" y="232384"/>
                  </a:lnTo>
                  <a:lnTo>
                    <a:pt x="593966" y="232003"/>
                  </a:lnTo>
                  <a:lnTo>
                    <a:pt x="594207" y="230860"/>
                  </a:lnTo>
                  <a:lnTo>
                    <a:pt x="594258" y="230606"/>
                  </a:lnTo>
                  <a:lnTo>
                    <a:pt x="593674" y="229717"/>
                  </a:lnTo>
                  <a:lnTo>
                    <a:pt x="593509" y="229463"/>
                  </a:lnTo>
                  <a:lnTo>
                    <a:pt x="593344" y="229209"/>
                  </a:lnTo>
                  <a:lnTo>
                    <a:pt x="592759" y="229273"/>
                  </a:lnTo>
                  <a:lnTo>
                    <a:pt x="592759" y="230860"/>
                  </a:lnTo>
                  <a:lnTo>
                    <a:pt x="592404" y="232003"/>
                  </a:lnTo>
                  <a:lnTo>
                    <a:pt x="592137" y="231749"/>
                  </a:lnTo>
                  <a:lnTo>
                    <a:pt x="591743" y="231368"/>
                  </a:lnTo>
                  <a:lnTo>
                    <a:pt x="591858" y="230987"/>
                  </a:lnTo>
                  <a:lnTo>
                    <a:pt x="592759" y="230860"/>
                  </a:lnTo>
                  <a:lnTo>
                    <a:pt x="592759" y="229273"/>
                  </a:lnTo>
                  <a:lnTo>
                    <a:pt x="590943" y="229463"/>
                  </a:lnTo>
                  <a:lnTo>
                    <a:pt x="590689" y="229209"/>
                  </a:lnTo>
                  <a:lnTo>
                    <a:pt x="589292" y="229209"/>
                  </a:lnTo>
                  <a:lnTo>
                    <a:pt x="588467" y="229463"/>
                  </a:lnTo>
                  <a:lnTo>
                    <a:pt x="587870" y="229717"/>
                  </a:lnTo>
                  <a:lnTo>
                    <a:pt x="587756" y="229590"/>
                  </a:lnTo>
                  <a:lnTo>
                    <a:pt x="586905" y="228574"/>
                  </a:lnTo>
                  <a:lnTo>
                    <a:pt x="586206" y="228193"/>
                  </a:lnTo>
                  <a:lnTo>
                    <a:pt x="585825" y="228320"/>
                  </a:lnTo>
                  <a:lnTo>
                    <a:pt x="585749" y="228574"/>
                  </a:lnTo>
                  <a:lnTo>
                    <a:pt x="585381" y="228955"/>
                  </a:lnTo>
                  <a:lnTo>
                    <a:pt x="584187" y="229590"/>
                  </a:lnTo>
                  <a:lnTo>
                    <a:pt x="584301" y="228701"/>
                  </a:lnTo>
                  <a:lnTo>
                    <a:pt x="584365" y="227050"/>
                  </a:lnTo>
                  <a:lnTo>
                    <a:pt x="584339" y="226796"/>
                  </a:lnTo>
                  <a:lnTo>
                    <a:pt x="583336" y="225780"/>
                  </a:lnTo>
                  <a:lnTo>
                    <a:pt x="582485" y="225894"/>
                  </a:lnTo>
                  <a:lnTo>
                    <a:pt x="582485" y="228701"/>
                  </a:lnTo>
                  <a:lnTo>
                    <a:pt x="581710" y="229463"/>
                  </a:lnTo>
                  <a:lnTo>
                    <a:pt x="580504" y="230098"/>
                  </a:lnTo>
                  <a:lnTo>
                    <a:pt x="579488" y="231749"/>
                  </a:lnTo>
                  <a:lnTo>
                    <a:pt x="578713" y="230225"/>
                  </a:lnTo>
                  <a:lnTo>
                    <a:pt x="579767" y="230098"/>
                  </a:lnTo>
                  <a:lnTo>
                    <a:pt x="580504" y="230098"/>
                  </a:lnTo>
                  <a:lnTo>
                    <a:pt x="580644" y="229717"/>
                  </a:lnTo>
                  <a:lnTo>
                    <a:pt x="580732" y="229082"/>
                  </a:lnTo>
                  <a:lnTo>
                    <a:pt x="580834" y="228320"/>
                  </a:lnTo>
                  <a:lnTo>
                    <a:pt x="580872" y="228193"/>
                  </a:lnTo>
                  <a:lnTo>
                    <a:pt x="581139" y="227939"/>
                  </a:lnTo>
                  <a:lnTo>
                    <a:pt x="582180" y="227431"/>
                  </a:lnTo>
                  <a:lnTo>
                    <a:pt x="582371" y="227812"/>
                  </a:lnTo>
                  <a:lnTo>
                    <a:pt x="582485" y="228701"/>
                  </a:lnTo>
                  <a:lnTo>
                    <a:pt x="582485" y="225894"/>
                  </a:lnTo>
                  <a:lnTo>
                    <a:pt x="582358" y="225907"/>
                  </a:lnTo>
                  <a:lnTo>
                    <a:pt x="581012" y="227050"/>
                  </a:lnTo>
                  <a:lnTo>
                    <a:pt x="580948" y="225653"/>
                  </a:lnTo>
                  <a:lnTo>
                    <a:pt x="580605" y="225018"/>
                  </a:lnTo>
                  <a:lnTo>
                    <a:pt x="580542" y="224891"/>
                  </a:lnTo>
                  <a:lnTo>
                    <a:pt x="579170" y="224383"/>
                  </a:lnTo>
                  <a:lnTo>
                    <a:pt x="578510" y="224510"/>
                  </a:lnTo>
                  <a:lnTo>
                    <a:pt x="577011" y="225018"/>
                  </a:lnTo>
                  <a:lnTo>
                    <a:pt x="576427" y="225018"/>
                  </a:lnTo>
                  <a:lnTo>
                    <a:pt x="575957" y="224891"/>
                  </a:lnTo>
                  <a:lnTo>
                    <a:pt x="575360" y="224637"/>
                  </a:lnTo>
                  <a:lnTo>
                    <a:pt x="575271" y="224383"/>
                  </a:lnTo>
                  <a:lnTo>
                    <a:pt x="575271" y="223367"/>
                  </a:lnTo>
                  <a:lnTo>
                    <a:pt x="575335" y="222986"/>
                  </a:lnTo>
                  <a:lnTo>
                    <a:pt x="574548" y="223367"/>
                  </a:lnTo>
                  <a:lnTo>
                    <a:pt x="574116" y="223113"/>
                  </a:lnTo>
                  <a:lnTo>
                    <a:pt x="574116" y="222986"/>
                  </a:lnTo>
                  <a:lnTo>
                    <a:pt x="574052" y="222224"/>
                  </a:lnTo>
                  <a:lnTo>
                    <a:pt x="573265" y="222224"/>
                  </a:lnTo>
                  <a:lnTo>
                    <a:pt x="571957" y="221843"/>
                  </a:lnTo>
                  <a:lnTo>
                    <a:pt x="570153" y="221208"/>
                  </a:lnTo>
                  <a:lnTo>
                    <a:pt x="570242" y="220954"/>
                  </a:lnTo>
                  <a:lnTo>
                    <a:pt x="570382" y="220573"/>
                  </a:lnTo>
                  <a:lnTo>
                    <a:pt x="570420" y="219557"/>
                  </a:lnTo>
                  <a:lnTo>
                    <a:pt x="571779" y="220065"/>
                  </a:lnTo>
                  <a:lnTo>
                    <a:pt x="572782" y="219557"/>
                  </a:lnTo>
                  <a:lnTo>
                    <a:pt x="573786" y="219049"/>
                  </a:lnTo>
                  <a:lnTo>
                    <a:pt x="574268" y="218541"/>
                  </a:lnTo>
                  <a:lnTo>
                    <a:pt x="574840" y="218287"/>
                  </a:lnTo>
                  <a:lnTo>
                    <a:pt x="575602" y="217525"/>
                  </a:lnTo>
                  <a:lnTo>
                    <a:pt x="575640" y="217271"/>
                  </a:lnTo>
                  <a:lnTo>
                    <a:pt x="575729" y="216763"/>
                  </a:lnTo>
                  <a:lnTo>
                    <a:pt x="575691" y="216001"/>
                  </a:lnTo>
                  <a:lnTo>
                    <a:pt x="575424" y="214985"/>
                  </a:lnTo>
                  <a:lnTo>
                    <a:pt x="574243" y="215239"/>
                  </a:lnTo>
                  <a:lnTo>
                    <a:pt x="574243" y="217144"/>
                  </a:lnTo>
                  <a:lnTo>
                    <a:pt x="574167" y="217271"/>
                  </a:lnTo>
                  <a:lnTo>
                    <a:pt x="573265" y="217017"/>
                  </a:lnTo>
                  <a:lnTo>
                    <a:pt x="573341" y="216763"/>
                  </a:lnTo>
                  <a:lnTo>
                    <a:pt x="574243" y="217144"/>
                  </a:lnTo>
                  <a:lnTo>
                    <a:pt x="574243" y="215239"/>
                  </a:lnTo>
                  <a:lnTo>
                    <a:pt x="573620" y="215366"/>
                  </a:lnTo>
                  <a:lnTo>
                    <a:pt x="572579" y="214985"/>
                  </a:lnTo>
                  <a:lnTo>
                    <a:pt x="572325" y="213715"/>
                  </a:lnTo>
                  <a:lnTo>
                    <a:pt x="574929" y="213461"/>
                  </a:lnTo>
                  <a:lnTo>
                    <a:pt x="576465" y="213080"/>
                  </a:lnTo>
                  <a:lnTo>
                    <a:pt x="576910" y="212699"/>
                  </a:lnTo>
                  <a:lnTo>
                    <a:pt x="577697" y="212318"/>
                  </a:lnTo>
                  <a:lnTo>
                    <a:pt x="578180" y="211048"/>
                  </a:lnTo>
                  <a:lnTo>
                    <a:pt x="578269" y="210540"/>
                  </a:lnTo>
                  <a:lnTo>
                    <a:pt x="578408" y="209143"/>
                  </a:lnTo>
                  <a:lnTo>
                    <a:pt x="578459" y="208762"/>
                  </a:lnTo>
                  <a:lnTo>
                    <a:pt x="579069" y="208381"/>
                  </a:lnTo>
                  <a:lnTo>
                    <a:pt x="579894" y="207873"/>
                  </a:lnTo>
                  <a:lnTo>
                    <a:pt x="580174" y="207492"/>
                  </a:lnTo>
                  <a:lnTo>
                    <a:pt x="580263" y="207365"/>
                  </a:lnTo>
                  <a:lnTo>
                    <a:pt x="580237" y="207111"/>
                  </a:lnTo>
                  <a:lnTo>
                    <a:pt x="579742" y="206603"/>
                  </a:lnTo>
                  <a:lnTo>
                    <a:pt x="579488" y="206349"/>
                  </a:lnTo>
                  <a:lnTo>
                    <a:pt x="579361" y="206095"/>
                  </a:lnTo>
                  <a:lnTo>
                    <a:pt x="579170" y="205714"/>
                  </a:lnTo>
                  <a:lnTo>
                    <a:pt x="578662" y="205206"/>
                  </a:lnTo>
                  <a:lnTo>
                    <a:pt x="578383" y="204825"/>
                  </a:lnTo>
                  <a:lnTo>
                    <a:pt x="578332" y="204444"/>
                  </a:lnTo>
                  <a:lnTo>
                    <a:pt x="580085" y="205714"/>
                  </a:lnTo>
                  <a:lnTo>
                    <a:pt x="581266" y="205460"/>
                  </a:lnTo>
                  <a:lnTo>
                    <a:pt x="581583" y="204444"/>
                  </a:lnTo>
                  <a:lnTo>
                    <a:pt x="581875" y="203428"/>
                  </a:lnTo>
                  <a:lnTo>
                    <a:pt x="581990" y="202666"/>
                  </a:lnTo>
                  <a:lnTo>
                    <a:pt x="582066" y="202539"/>
                  </a:lnTo>
                  <a:lnTo>
                    <a:pt x="582371" y="202031"/>
                  </a:lnTo>
                  <a:lnTo>
                    <a:pt x="583958" y="201142"/>
                  </a:lnTo>
                  <a:lnTo>
                    <a:pt x="585470" y="201396"/>
                  </a:lnTo>
                  <a:lnTo>
                    <a:pt x="587476" y="202412"/>
                  </a:lnTo>
                  <a:lnTo>
                    <a:pt x="590143" y="203428"/>
                  </a:lnTo>
                  <a:lnTo>
                    <a:pt x="592848" y="204317"/>
                  </a:lnTo>
                  <a:lnTo>
                    <a:pt x="595617" y="205079"/>
                  </a:lnTo>
                  <a:lnTo>
                    <a:pt x="597192" y="205587"/>
                  </a:lnTo>
                  <a:lnTo>
                    <a:pt x="597471" y="205714"/>
                  </a:lnTo>
                  <a:lnTo>
                    <a:pt x="597573" y="205968"/>
                  </a:lnTo>
                  <a:lnTo>
                    <a:pt x="598322" y="206603"/>
                  </a:lnTo>
                  <a:lnTo>
                    <a:pt x="599516" y="207111"/>
                  </a:lnTo>
                  <a:lnTo>
                    <a:pt x="601116" y="207365"/>
                  </a:lnTo>
                  <a:lnTo>
                    <a:pt x="605015" y="207619"/>
                  </a:lnTo>
                  <a:lnTo>
                    <a:pt x="606234" y="209016"/>
                  </a:lnTo>
                  <a:lnTo>
                    <a:pt x="607237" y="209778"/>
                  </a:lnTo>
                  <a:lnTo>
                    <a:pt x="609244" y="209905"/>
                  </a:lnTo>
                  <a:lnTo>
                    <a:pt x="609841" y="210159"/>
                  </a:lnTo>
                  <a:lnTo>
                    <a:pt x="610362" y="210413"/>
                  </a:lnTo>
                  <a:lnTo>
                    <a:pt x="610755" y="210667"/>
                  </a:lnTo>
                  <a:lnTo>
                    <a:pt x="611886" y="211048"/>
                  </a:lnTo>
                  <a:lnTo>
                    <a:pt x="616038" y="210540"/>
                  </a:lnTo>
                  <a:lnTo>
                    <a:pt x="619125" y="209270"/>
                  </a:lnTo>
                  <a:lnTo>
                    <a:pt x="621169" y="207111"/>
                  </a:lnTo>
                  <a:lnTo>
                    <a:pt x="621436" y="206603"/>
                  </a:lnTo>
                  <a:lnTo>
                    <a:pt x="621474" y="205841"/>
                  </a:lnTo>
                  <a:close/>
                </a:path>
                <a:path w="1696084" h="694690">
                  <a:moveTo>
                    <a:pt x="664387" y="531101"/>
                  </a:moveTo>
                  <a:lnTo>
                    <a:pt x="664070" y="531266"/>
                  </a:lnTo>
                  <a:lnTo>
                    <a:pt x="664387" y="531101"/>
                  </a:lnTo>
                  <a:close/>
                </a:path>
                <a:path w="1696084" h="694690">
                  <a:moveTo>
                    <a:pt x="664654" y="499706"/>
                  </a:moveTo>
                  <a:lnTo>
                    <a:pt x="664438" y="499960"/>
                  </a:lnTo>
                  <a:lnTo>
                    <a:pt x="664489" y="500468"/>
                  </a:lnTo>
                  <a:lnTo>
                    <a:pt x="664654" y="499706"/>
                  </a:lnTo>
                  <a:close/>
                </a:path>
                <a:path w="1696084" h="694690">
                  <a:moveTo>
                    <a:pt x="666381" y="528307"/>
                  </a:moveTo>
                  <a:lnTo>
                    <a:pt x="665810" y="527926"/>
                  </a:lnTo>
                  <a:lnTo>
                    <a:pt x="665302" y="528815"/>
                  </a:lnTo>
                  <a:lnTo>
                    <a:pt x="664756" y="529450"/>
                  </a:lnTo>
                  <a:lnTo>
                    <a:pt x="663625" y="530212"/>
                  </a:lnTo>
                  <a:lnTo>
                    <a:pt x="663206" y="530212"/>
                  </a:lnTo>
                  <a:lnTo>
                    <a:pt x="662927" y="529958"/>
                  </a:lnTo>
                  <a:lnTo>
                    <a:pt x="662203" y="531736"/>
                  </a:lnTo>
                  <a:lnTo>
                    <a:pt x="662076" y="532117"/>
                  </a:lnTo>
                  <a:lnTo>
                    <a:pt x="662025" y="532625"/>
                  </a:lnTo>
                  <a:lnTo>
                    <a:pt x="662190" y="532879"/>
                  </a:lnTo>
                  <a:lnTo>
                    <a:pt x="662508" y="533006"/>
                  </a:lnTo>
                  <a:lnTo>
                    <a:pt x="663663" y="531736"/>
                  </a:lnTo>
                  <a:lnTo>
                    <a:pt x="664070" y="531266"/>
                  </a:lnTo>
                  <a:lnTo>
                    <a:pt x="663448" y="531609"/>
                  </a:lnTo>
                  <a:lnTo>
                    <a:pt x="663282" y="531736"/>
                  </a:lnTo>
                  <a:lnTo>
                    <a:pt x="663409" y="531101"/>
                  </a:lnTo>
                  <a:lnTo>
                    <a:pt x="663981" y="530720"/>
                  </a:lnTo>
                  <a:lnTo>
                    <a:pt x="664298" y="531012"/>
                  </a:lnTo>
                  <a:lnTo>
                    <a:pt x="664438" y="530847"/>
                  </a:lnTo>
                  <a:lnTo>
                    <a:pt x="664959" y="530720"/>
                  </a:lnTo>
                  <a:lnTo>
                    <a:pt x="665238" y="530644"/>
                  </a:lnTo>
                  <a:lnTo>
                    <a:pt x="665467" y="530212"/>
                  </a:lnTo>
                  <a:lnTo>
                    <a:pt x="665607" y="529958"/>
                  </a:lnTo>
                  <a:lnTo>
                    <a:pt x="665784" y="529196"/>
                  </a:lnTo>
                  <a:lnTo>
                    <a:pt x="666381" y="528688"/>
                  </a:lnTo>
                  <a:lnTo>
                    <a:pt x="666381" y="528307"/>
                  </a:lnTo>
                  <a:close/>
                </a:path>
                <a:path w="1696084" h="694690">
                  <a:moveTo>
                    <a:pt x="666508" y="514972"/>
                  </a:moveTo>
                  <a:lnTo>
                    <a:pt x="666445" y="514464"/>
                  </a:lnTo>
                  <a:lnTo>
                    <a:pt x="665988" y="514337"/>
                  </a:lnTo>
                  <a:lnTo>
                    <a:pt x="665149" y="514464"/>
                  </a:lnTo>
                  <a:lnTo>
                    <a:pt x="665264" y="514591"/>
                  </a:lnTo>
                  <a:lnTo>
                    <a:pt x="665721" y="514845"/>
                  </a:lnTo>
                  <a:lnTo>
                    <a:pt x="666508" y="514972"/>
                  </a:lnTo>
                  <a:close/>
                </a:path>
                <a:path w="1696084" h="694690">
                  <a:moveTo>
                    <a:pt x="666864" y="519925"/>
                  </a:moveTo>
                  <a:lnTo>
                    <a:pt x="665721" y="519709"/>
                  </a:lnTo>
                  <a:lnTo>
                    <a:pt x="665378" y="520039"/>
                  </a:lnTo>
                  <a:lnTo>
                    <a:pt x="665200" y="520814"/>
                  </a:lnTo>
                  <a:lnTo>
                    <a:pt x="666242" y="520560"/>
                  </a:lnTo>
                  <a:lnTo>
                    <a:pt x="666623" y="520306"/>
                  </a:lnTo>
                  <a:lnTo>
                    <a:pt x="666826" y="520039"/>
                  </a:lnTo>
                  <a:close/>
                </a:path>
                <a:path w="1696084" h="694690">
                  <a:moveTo>
                    <a:pt x="667156" y="509765"/>
                  </a:moveTo>
                  <a:lnTo>
                    <a:pt x="667029" y="509257"/>
                  </a:lnTo>
                  <a:lnTo>
                    <a:pt x="666800" y="509257"/>
                  </a:lnTo>
                  <a:lnTo>
                    <a:pt x="666775" y="509765"/>
                  </a:lnTo>
                  <a:lnTo>
                    <a:pt x="667156" y="509765"/>
                  </a:lnTo>
                  <a:close/>
                </a:path>
                <a:path w="1696084" h="694690">
                  <a:moveTo>
                    <a:pt x="684072" y="535927"/>
                  </a:moveTo>
                  <a:lnTo>
                    <a:pt x="683971" y="535673"/>
                  </a:lnTo>
                  <a:lnTo>
                    <a:pt x="683361" y="535546"/>
                  </a:lnTo>
                  <a:lnTo>
                    <a:pt x="683450" y="535927"/>
                  </a:lnTo>
                  <a:lnTo>
                    <a:pt x="683564" y="536181"/>
                  </a:lnTo>
                  <a:lnTo>
                    <a:pt x="683666" y="536308"/>
                  </a:lnTo>
                  <a:lnTo>
                    <a:pt x="684072" y="535927"/>
                  </a:lnTo>
                  <a:close/>
                </a:path>
                <a:path w="1696084" h="694690">
                  <a:moveTo>
                    <a:pt x="688721" y="521195"/>
                  </a:moveTo>
                  <a:lnTo>
                    <a:pt x="688505" y="521068"/>
                  </a:lnTo>
                  <a:lnTo>
                    <a:pt x="688098" y="521322"/>
                  </a:lnTo>
                  <a:lnTo>
                    <a:pt x="688086" y="521449"/>
                  </a:lnTo>
                  <a:lnTo>
                    <a:pt x="688403" y="521576"/>
                  </a:lnTo>
                  <a:lnTo>
                    <a:pt x="688721" y="521195"/>
                  </a:lnTo>
                  <a:close/>
                </a:path>
                <a:path w="1696084" h="694690">
                  <a:moveTo>
                    <a:pt x="698398" y="488556"/>
                  </a:moveTo>
                  <a:lnTo>
                    <a:pt x="697877" y="488683"/>
                  </a:lnTo>
                  <a:lnTo>
                    <a:pt x="697826" y="488810"/>
                  </a:lnTo>
                  <a:lnTo>
                    <a:pt x="698309" y="488810"/>
                  </a:lnTo>
                  <a:lnTo>
                    <a:pt x="698398" y="488556"/>
                  </a:lnTo>
                  <a:close/>
                </a:path>
                <a:path w="1696084" h="694690">
                  <a:moveTo>
                    <a:pt x="698461" y="480555"/>
                  </a:moveTo>
                  <a:lnTo>
                    <a:pt x="697611" y="479920"/>
                  </a:lnTo>
                  <a:lnTo>
                    <a:pt x="697166" y="479412"/>
                  </a:lnTo>
                  <a:lnTo>
                    <a:pt x="697064" y="477888"/>
                  </a:lnTo>
                  <a:lnTo>
                    <a:pt x="697014" y="475983"/>
                  </a:lnTo>
                  <a:lnTo>
                    <a:pt x="695617" y="475729"/>
                  </a:lnTo>
                  <a:lnTo>
                    <a:pt x="695464" y="475602"/>
                  </a:lnTo>
                  <a:lnTo>
                    <a:pt x="695007" y="475221"/>
                  </a:lnTo>
                  <a:lnTo>
                    <a:pt x="695134" y="474586"/>
                  </a:lnTo>
                  <a:lnTo>
                    <a:pt x="694156" y="473951"/>
                  </a:lnTo>
                  <a:lnTo>
                    <a:pt x="692632" y="473824"/>
                  </a:lnTo>
                  <a:lnTo>
                    <a:pt x="692188" y="473938"/>
                  </a:lnTo>
                  <a:lnTo>
                    <a:pt x="692188" y="489064"/>
                  </a:lnTo>
                  <a:lnTo>
                    <a:pt x="691375" y="489318"/>
                  </a:lnTo>
                  <a:lnTo>
                    <a:pt x="691527" y="488810"/>
                  </a:lnTo>
                  <a:lnTo>
                    <a:pt x="691781" y="488683"/>
                  </a:lnTo>
                  <a:lnTo>
                    <a:pt x="692188" y="489064"/>
                  </a:lnTo>
                  <a:lnTo>
                    <a:pt x="692188" y="473938"/>
                  </a:lnTo>
                  <a:lnTo>
                    <a:pt x="690346" y="474395"/>
                  </a:lnTo>
                  <a:lnTo>
                    <a:pt x="690346" y="499605"/>
                  </a:lnTo>
                  <a:lnTo>
                    <a:pt x="690232" y="500113"/>
                  </a:lnTo>
                  <a:lnTo>
                    <a:pt x="689610" y="500621"/>
                  </a:lnTo>
                  <a:lnTo>
                    <a:pt x="689051" y="501002"/>
                  </a:lnTo>
                  <a:lnTo>
                    <a:pt x="688898" y="501002"/>
                  </a:lnTo>
                  <a:lnTo>
                    <a:pt x="688936" y="500494"/>
                  </a:lnTo>
                  <a:lnTo>
                    <a:pt x="689483" y="500113"/>
                  </a:lnTo>
                  <a:lnTo>
                    <a:pt x="689533" y="499859"/>
                  </a:lnTo>
                  <a:lnTo>
                    <a:pt x="690105" y="499605"/>
                  </a:lnTo>
                  <a:lnTo>
                    <a:pt x="690346" y="499605"/>
                  </a:lnTo>
                  <a:lnTo>
                    <a:pt x="690346" y="474395"/>
                  </a:lnTo>
                  <a:lnTo>
                    <a:pt x="690067" y="474459"/>
                  </a:lnTo>
                  <a:lnTo>
                    <a:pt x="689279" y="475475"/>
                  </a:lnTo>
                  <a:lnTo>
                    <a:pt x="688936" y="475602"/>
                  </a:lnTo>
                  <a:lnTo>
                    <a:pt x="688695" y="475094"/>
                  </a:lnTo>
                  <a:lnTo>
                    <a:pt x="688543" y="475094"/>
                  </a:lnTo>
                  <a:lnTo>
                    <a:pt x="688403" y="474967"/>
                  </a:lnTo>
                  <a:lnTo>
                    <a:pt x="688098" y="474586"/>
                  </a:lnTo>
                  <a:lnTo>
                    <a:pt x="687654" y="474459"/>
                  </a:lnTo>
                  <a:lnTo>
                    <a:pt x="687285" y="474205"/>
                  </a:lnTo>
                  <a:lnTo>
                    <a:pt x="687044" y="473824"/>
                  </a:lnTo>
                  <a:lnTo>
                    <a:pt x="686650" y="473443"/>
                  </a:lnTo>
                  <a:lnTo>
                    <a:pt x="685177" y="473443"/>
                  </a:lnTo>
                  <a:lnTo>
                    <a:pt x="683983" y="473443"/>
                  </a:lnTo>
                  <a:lnTo>
                    <a:pt x="683412" y="473697"/>
                  </a:lnTo>
                  <a:lnTo>
                    <a:pt x="682980" y="473875"/>
                  </a:lnTo>
                  <a:lnTo>
                    <a:pt x="683361" y="472528"/>
                  </a:lnTo>
                  <a:lnTo>
                    <a:pt x="683425" y="471639"/>
                  </a:lnTo>
                  <a:lnTo>
                    <a:pt x="683501" y="469480"/>
                  </a:lnTo>
                  <a:lnTo>
                    <a:pt x="683882" y="469226"/>
                  </a:lnTo>
                  <a:lnTo>
                    <a:pt x="683844" y="469099"/>
                  </a:lnTo>
                  <a:lnTo>
                    <a:pt x="682777" y="468845"/>
                  </a:lnTo>
                  <a:lnTo>
                    <a:pt x="682371" y="468845"/>
                  </a:lnTo>
                  <a:lnTo>
                    <a:pt x="682180" y="468972"/>
                  </a:lnTo>
                  <a:lnTo>
                    <a:pt x="681748" y="468591"/>
                  </a:lnTo>
                  <a:lnTo>
                    <a:pt x="680593" y="467575"/>
                  </a:lnTo>
                  <a:lnTo>
                    <a:pt x="680046" y="467321"/>
                  </a:lnTo>
                  <a:lnTo>
                    <a:pt x="679500" y="467067"/>
                  </a:lnTo>
                  <a:lnTo>
                    <a:pt x="678903" y="467321"/>
                  </a:lnTo>
                  <a:lnTo>
                    <a:pt x="678916" y="466813"/>
                  </a:lnTo>
                  <a:lnTo>
                    <a:pt x="678840" y="466559"/>
                  </a:lnTo>
                  <a:lnTo>
                    <a:pt x="678637" y="466178"/>
                  </a:lnTo>
                  <a:lnTo>
                    <a:pt x="677862" y="465797"/>
                  </a:lnTo>
                  <a:lnTo>
                    <a:pt x="677583" y="465670"/>
                  </a:lnTo>
                  <a:lnTo>
                    <a:pt x="677583" y="466813"/>
                  </a:lnTo>
                  <a:lnTo>
                    <a:pt x="677367" y="467067"/>
                  </a:lnTo>
                  <a:lnTo>
                    <a:pt x="677113" y="467575"/>
                  </a:lnTo>
                  <a:lnTo>
                    <a:pt x="676884" y="468591"/>
                  </a:lnTo>
                  <a:lnTo>
                    <a:pt x="676503" y="467956"/>
                  </a:lnTo>
                  <a:lnTo>
                    <a:pt x="676617" y="467321"/>
                  </a:lnTo>
                  <a:lnTo>
                    <a:pt x="676668" y="467194"/>
                  </a:lnTo>
                  <a:lnTo>
                    <a:pt x="677583" y="466813"/>
                  </a:lnTo>
                  <a:lnTo>
                    <a:pt x="677583" y="465670"/>
                  </a:lnTo>
                  <a:lnTo>
                    <a:pt x="676325" y="465035"/>
                  </a:lnTo>
                  <a:lnTo>
                    <a:pt x="675487" y="465035"/>
                  </a:lnTo>
                  <a:lnTo>
                    <a:pt x="675055" y="464781"/>
                  </a:lnTo>
                  <a:lnTo>
                    <a:pt x="675081" y="464146"/>
                  </a:lnTo>
                  <a:lnTo>
                    <a:pt x="674344" y="462876"/>
                  </a:lnTo>
                  <a:lnTo>
                    <a:pt x="674192" y="462749"/>
                  </a:lnTo>
                  <a:lnTo>
                    <a:pt x="674052" y="462622"/>
                  </a:lnTo>
                  <a:lnTo>
                    <a:pt x="673760" y="462622"/>
                  </a:lnTo>
                  <a:lnTo>
                    <a:pt x="673074" y="462749"/>
                  </a:lnTo>
                  <a:lnTo>
                    <a:pt x="672592" y="462749"/>
                  </a:lnTo>
                  <a:lnTo>
                    <a:pt x="672325" y="462495"/>
                  </a:lnTo>
                  <a:lnTo>
                    <a:pt x="671906" y="462241"/>
                  </a:lnTo>
                  <a:lnTo>
                    <a:pt x="671703" y="462114"/>
                  </a:lnTo>
                  <a:lnTo>
                    <a:pt x="671118" y="461479"/>
                  </a:lnTo>
                  <a:lnTo>
                    <a:pt x="670166" y="460717"/>
                  </a:lnTo>
                  <a:lnTo>
                    <a:pt x="669353" y="460971"/>
                  </a:lnTo>
                  <a:lnTo>
                    <a:pt x="668705" y="462241"/>
                  </a:lnTo>
                  <a:lnTo>
                    <a:pt x="668756" y="460717"/>
                  </a:lnTo>
                  <a:lnTo>
                    <a:pt x="668718" y="459828"/>
                  </a:lnTo>
                  <a:lnTo>
                    <a:pt x="668324" y="458050"/>
                  </a:lnTo>
                  <a:lnTo>
                    <a:pt x="667943" y="458177"/>
                  </a:lnTo>
                  <a:lnTo>
                    <a:pt x="667689" y="458558"/>
                  </a:lnTo>
                  <a:lnTo>
                    <a:pt x="667575" y="459066"/>
                  </a:lnTo>
                  <a:lnTo>
                    <a:pt x="666991" y="460336"/>
                  </a:lnTo>
                  <a:lnTo>
                    <a:pt x="666064" y="460717"/>
                  </a:lnTo>
                  <a:lnTo>
                    <a:pt x="665581" y="460463"/>
                  </a:lnTo>
                  <a:lnTo>
                    <a:pt x="665581" y="460336"/>
                  </a:lnTo>
                  <a:lnTo>
                    <a:pt x="665492" y="458939"/>
                  </a:lnTo>
                  <a:lnTo>
                    <a:pt x="665340" y="458177"/>
                  </a:lnTo>
                  <a:lnTo>
                    <a:pt x="665543" y="457415"/>
                  </a:lnTo>
                  <a:lnTo>
                    <a:pt x="665670" y="457288"/>
                  </a:lnTo>
                  <a:lnTo>
                    <a:pt x="666076" y="456907"/>
                  </a:lnTo>
                  <a:lnTo>
                    <a:pt x="666102" y="456526"/>
                  </a:lnTo>
                  <a:lnTo>
                    <a:pt x="665734" y="456399"/>
                  </a:lnTo>
                  <a:lnTo>
                    <a:pt x="665111" y="456145"/>
                  </a:lnTo>
                  <a:lnTo>
                    <a:pt x="664324" y="456526"/>
                  </a:lnTo>
                  <a:lnTo>
                    <a:pt x="663651" y="456526"/>
                  </a:lnTo>
                  <a:lnTo>
                    <a:pt x="663333" y="456145"/>
                  </a:lnTo>
                  <a:lnTo>
                    <a:pt x="663333" y="455510"/>
                  </a:lnTo>
                  <a:lnTo>
                    <a:pt x="661720" y="455129"/>
                  </a:lnTo>
                  <a:lnTo>
                    <a:pt x="660285" y="455002"/>
                  </a:lnTo>
                  <a:lnTo>
                    <a:pt x="660158" y="455383"/>
                  </a:lnTo>
                  <a:lnTo>
                    <a:pt x="659917" y="455764"/>
                  </a:lnTo>
                  <a:lnTo>
                    <a:pt x="659333" y="456145"/>
                  </a:lnTo>
                  <a:lnTo>
                    <a:pt x="659015" y="456145"/>
                  </a:lnTo>
                  <a:lnTo>
                    <a:pt x="658393" y="455891"/>
                  </a:lnTo>
                  <a:lnTo>
                    <a:pt x="658202" y="455764"/>
                  </a:lnTo>
                  <a:lnTo>
                    <a:pt x="658050" y="455510"/>
                  </a:lnTo>
                  <a:lnTo>
                    <a:pt x="658152" y="454748"/>
                  </a:lnTo>
                  <a:lnTo>
                    <a:pt x="658215" y="454621"/>
                  </a:lnTo>
                  <a:lnTo>
                    <a:pt x="658279" y="454494"/>
                  </a:lnTo>
                  <a:lnTo>
                    <a:pt x="658507" y="454240"/>
                  </a:lnTo>
                  <a:lnTo>
                    <a:pt x="657364" y="453605"/>
                  </a:lnTo>
                  <a:lnTo>
                    <a:pt x="656602" y="453732"/>
                  </a:lnTo>
                  <a:lnTo>
                    <a:pt x="656196" y="454621"/>
                  </a:lnTo>
                  <a:lnTo>
                    <a:pt x="655383" y="454621"/>
                  </a:lnTo>
                  <a:lnTo>
                    <a:pt x="654824" y="454240"/>
                  </a:lnTo>
                  <a:lnTo>
                    <a:pt x="653986" y="452843"/>
                  </a:lnTo>
                  <a:lnTo>
                    <a:pt x="653694" y="452335"/>
                  </a:lnTo>
                  <a:lnTo>
                    <a:pt x="653313" y="452208"/>
                  </a:lnTo>
                  <a:lnTo>
                    <a:pt x="652716" y="451954"/>
                  </a:lnTo>
                  <a:lnTo>
                    <a:pt x="652703" y="469099"/>
                  </a:lnTo>
                  <a:lnTo>
                    <a:pt x="652500" y="469607"/>
                  </a:lnTo>
                  <a:lnTo>
                    <a:pt x="651764" y="469861"/>
                  </a:lnTo>
                  <a:lnTo>
                    <a:pt x="651687" y="469353"/>
                  </a:lnTo>
                  <a:lnTo>
                    <a:pt x="651738" y="468845"/>
                  </a:lnTo>
                  <a:lnTo>
                    <a:pt x="651916" y="468337"/>
                  </a:lnTo>
                  <a:lnTo>
                    <a:pt x="652526" y="467956"/>
                  </a:lnTo>
                  <a:lnTo>
                    <a:pt x="652614" y="468337"/>
                  </a:lnTo>
                  <a:lnTo>
                    <a:pt x="652703" y="469099"/>
                  </a:lnTo>
                  <a:lnTo>
                    <a:pt x="652703" y="451980"/>
                  </a:lnTo>
                  <a:lnTo>
                    <a:pt x="652475" y="452335"/>
                  </a:lnTo>
                  <a:lnTo>
                    <a:pt x="652170" y="452462"/>
                  </a:lnTo>
                  <a:lnTo>
                    <a:pt x="651598" y="452843"/>
                  </a:lnTo>
                  <a:lnTo>
                    <a:pt x="651268" y="452843"/>
                  </a:lnTo>
                  <a:lnTo>
                    <a:pt x="650697" y="452208"/>
                  </a:lnTo>
                  <a:lnTo>
                    <a:pt x="649846" y="450811"/>
                  </a:lnTo>
                  <a:lnTo>
                    <a:pt x="649401" y="450557"/>
                  </a:lnTo>
                  <a:lnTo>
                    <a:pt x="648855" y="450811"/>
                  </a:lnTo>
                  <a:lnTo>
                    <a:pt x="648322" y="450303"/>
                  </a:lnTo>
                  <a:lnTo>
                    <a:pt x="647966" y="450176"/>
                  </a:lnTo>
                  <a:lnTo>
                    <a:pt x="647204" y="450557"/>
                  </a:lnTo>
                  <a:lnTo>
                    <a:pt x="646671" y="450684"/>
                  </a:lnTo>
                  <a:lnTo>
                    <a:pt x="646379" y="450811"/>
                  </a:lnTo>
                  <a:lnTo>
                    <a:pt x="646277" y="450049"/>
                  </a:lnTo>
                  <a:lnTo>
                    <a:pt x="646214" y="449541"/>
                  </a:lnTo>
                  <a:lnTo>
                    <a:pt x="646061" y="449541"/>
                  </a:lnTo>
                  <a:lnTo>
                    <a:pt x="645642" y="449668"/>
                  </a:lnTo>
                  <a:lnTo>
                    <a:pt x="643915" y="450049"/>
                  </a:lnTo>
                  <a:lnTo>
                    <a:pt x="643064" y="450049"/>
                  </a:lnTo>
                  <a:lnTo>
                    <a:pt x="642429" y="449795"/>
                  </a:lnTo>
                  <a:lnTo>
                    <a:pt x="641959" y="449033"/>
                  </a:lnTo>
                  <a:lnTo>
                    <a:pt x="640651" y="449033"/>
                  </a:lnTo>
                  <a:lnTo>
                    <a:pt x="639635" y="448779"/>
                  </a:lnTo>
                  <a:lnTo>
                    <a:pt x="638911" y="448398"/>
                  </a:lnTo>
                  <a:lnTo>
                    <a:pt x="638581" y="448271"/>
                  </a:lnTo>
                  <a:lnTo>
                    <a:pt x="637590" y="447890"/>
                  </a:lnTo>
                  <a:lnTo>
                    <a:pt x="637057" y="447509"/>
                  </a:lnTo>
                  <a:lnTo>
                    <a:pt x="636333" y="447001"/>
                  </a:lnTo>
                  <a:lnTo>
                    <a:pt x="634911" y="447509"/>
                  </a:lnTo>
                  <a:lnTo>
                    <a:pt x="633882" y="447001"/>
                  </a:lnTo>
                  <a:lnTo>
                    <a:pt x="633818" y="446874"/>
                  </a:lnTo>
                  <a:lnTo>
                    <a:pt x="633234" y="445731"/>
                  </a:lnTo>
                  <a:lnTo>
                    <a:pt x="632688" y="446620"/>
                  </a:lnTo>
                  <a:lnTo>
                    <a:pt x="632129" y="446874"/>
                  </a:lnTo>
                  <a:lnTo>
                    <a:pt x="631024" y="446112"/>
                  </a:lnTo>
                  <a:lnTo>
                    <a:pt x="630669" y="445604"/>
                  </a:lnTo>
                  <a:lnTo>
                    <a:pt x="630529" y="445223"/>
                  </a:lnTo>
                  <a:lnTo>
                    <a:pt x="630478" y="445096"/>
                  </a:lnTo>
                  <a:lnTo>
                    <a:pt x="629285" y="445223"/>
                  </a:lnTo>
                  <a:lnTo>
                    <a:pt x="628103" y="444969"/>
                  </a:lnTo>
                  <a:lnTo>
                    <a:pt x="627468" y="444627"/>
                  </a:lnTo>
                  <a:lnTo>
                    <a:pt x="627468" y="498436"/>
                  </a:lnTo>
                  <a:lnTo>
                    <a:pt x="626821" y="498436"/>
                  </a:lnTo>
                  <a:lnTo>
                    <a:pt x="626402" y="498182"/>
                  </a:lnTo>
                  <a:lnTo>
                    <a:pt x="626198" y="497674"/>
                  </a:lnTo>
                  <a:lnTo>
                    <a:pt x="626897" y="497547"/>
                  </a:lnTo>
                  <a:lnTo>
                    <a:pt x="627329" y="497801"/>
                  </a:lnTo>
                  <a:lnTo>
                    <a:pt x="627468" y="498436"/>
                  </a:lnTo>
                  <a:lnTo>
                    <a:pt x="627468" y="444627"/>
                  </a:lnTo>
                  <a:lnTo>
                    <a:pt x="624217" y="442810"/>
                  </a:lnTo>
                  <a:lnTo>
                    <a:pt x="623989" y="442683"/>
                  </a:lnTo>
                  <a:lnTo>
                    <a:pt x="622795" y="442810"/>
                  </a:lnTo>
                  <a:lnTo>
                    <a:pt x="621893" y="442810"/>
                  </a:lnTo>
                  <a:lnTo>
                    <a:pt x="621284" y="442683"/>
                  </a:lnTo>
                  <a:lnTo>
                    <a:pt x="621068" y="442556"/>
                  </a:lnTo>
                  <a:lnTo>
                    <a:pt x="620649" y="442302"/>
                  </a:lnTo>
                  <a:lnTo>
                    <a:pt x="620534" y="441794"/>
                  </a:lnTo>
                  <a:lnTo>
                    <a:pt x="620318" y="441413"/>
                  </a:lnTo>
                  <a:lnTo>
                    <a:pt x="619518" y="441667"/>
                  </a:lnTo>
                  <a:lnTo>
                    <a:pt x="618121" y="442556"/>
                  </a:lnTo>
                  <a:lnTo>
                    <a:pt x="617474" y="441921"/>
                  </a:lnTo>
                  <a:lnTo>
                    <a:pt x="617245" y="441159"/>
                  </a:lnTo>
                  <a:lnTo>
                    <a:pt x="617435" y="440397"/>
                  </a:lnTo>
                  <a:lnTo>
                    <a:pt x="616521" y="440270"/>
                  </a:lnTo>
                  <a:lnTo>
                    <a:pt x="615759" y="440270"/>
                  </a:lnTo>
                  <a:lnTo>
                    <a:pt x="615226" y="440397"/>
                  </a:lnTo>
                  <a:lnTo>
                    <a:pt x="614921" y="440016"/>
                  </a:lnTo>
                  <a:lnTo>
                    <a:pt x="614908" y="439762"/>
                  </a:lnTo>
                  <a:lnTo>
                    <a:pt x="614857" y="439000"/>
                  </a:lnTo>
                  <a:lnTo>
                    <a:pt x="614045" y="439635"/>
                  </a:lnTo>
                  <a:lnTo>
                    <a:pt x="612978" y="439762"/>
                  </a:lnTo>
                  <a:lnTo>
                    <a:pt x="611644" y="439127"/>
                  </a:lnTo>
                  <a:lnTo>
                    <a:pt x="610400" y="438619"/>
                  </a:lnTo>
                  <a:lnTo>
                    <a:pt x="610095" y="438492"/>
                  </a:lnTo>
                  <a:lnTo>
                    <a:pt x="609612" y="438365"/>
                  </a:lnTo>
                  <a:lnTo>
                    <a:pt x="608355" y="438619"/>
                  </a:lnTo>
                  <a:lnTo>
                    <a:pt x="607860" y="437349"/>
                  </a:lnTo>
                  <a:lnTo>
                    <a:pt x="607136" y="436968"/>
                  </a:lnTo>
                  <a:lnTo>
                    <a:pt x="606183" y="437603"/>
                  </a:lnTo>
                  <a:lnTo>
                    <a:pt x="604850" y="437857"/>
                  </a:lnTo>
                  <a:lnTo>
                    <a:pt x="603694" y="438619"/>
                  </a:lnTo>
                  <a:lnTo>
                    <a:pt x="603580" y="438111"/>
                  </a:lnTo>
                  <a:lnTo>
                    <a:pt x="603491" y="436841"/>
                  </a:lnTo>
                  <a:lnTo>
                    <a:pt x="603123" y="436714"/>
                  </a:lnTo>
                  <a:lnTo>
                    <a:pt x="601738" y="436968"/>
                  </a:lnTo>
                  <a:lnTo>
                    <a:pt x="601179" y="437603"/>
                  </a:lnTo>
                  <a:lnTo>
                    <a:pt x="600837" y="438416"/>
                  </a:lnTo>
                  <a:lnTo>
                    <a:pt x="600837" y="447890"/>
                  </a:lnTo>
                  <a:lnTo>
                    <a:pt x="600633" y="448271"/>
                  </a:lnTo>
                  <a:lnTo>
                    <a:pt x="599973" y="448144"/>
                  </a:lnTo>
                  <a:lnTo>
                    <a:pt x="599757" y="447763"/>
                  </a:lnTo>
                  <a:lnTo>
                    <a:pt x="600024" y="447382"/>
                  </a:lnTo>
                  <a:lnTo>
                    <a:pt x="600798" y="447001"/>
                  </a:lnTo>
                  <a:lnTo>
                    <a:pt x="600837" y="447890"/>
                  </a:lnTo>
                  <a:lnTo>
                    <a:pt x="600837" y="438416"/>
                  </a:lnTo>
                  <a:lnTo>
                    <a:pt x="600748" y="438619"/>
                  </a:lnTo>
                  <a:lnTo>
                    <a:pt x="599998" y="439635"/>
                  </a:lnTo>
                  <a:lnTo>
                    <a:pt x="599198" y="440524"/>
                  </a:lnTo>
                  <a:lnTo>
                    <a:pt x="599008" y="440524"/>
                  </a:lnTo>
                  <a:lnTo>
                    <a:pt x="598106" y="444080"/>
                  </a:lnTo>
                  <a:lnTo>
                    <a:pt x="597966" y="444969"/>
                  </a:lnTo>
                  <a:lnTo>
                    <a:pt x="597954" y="447890"/>
                  </a:lnTo>
                  <a:lnTo>
                    <a:pt x="598385" y="449033"/>
                  </a:lnTo>
                  <a:lnTo>
                    <a:pt x="599465" y="449287"/>
                  </a:lnTo>
                  <a:lnTo>
                    <a:pt x="599909" y="449414"/>
                  </a:lnTo>
                  <a:lnTo>
                    <a:pt x="600532" y="449287"/>
                  </a:lnTo>
                  <a:lnTo>
                    <a:pt x="601306" y="448779"/>
                  </a:lnTo>
                  <a:lnTo>
                    <a:pt x="601205" y="449795"/>
                  </a:lnTo>
                  <a:lnTo>
                    <a:pt x="601776" y="450811"/>
                  </a:lnTo>
                  <a:lnTo>
                    <a:pt x="602945" y="451954"/>
                  </a:lnTo>
                  <a:lnTo>
                    <a:pt x="604380" y="452970"/>
                  </a:lnTo>
                  <a:lnTo>
                    <a:pt x="605104" y="454367"/>
                  </a:lnTo>
                  <a:lnTo>
                    <a:pt x="605180" y="454748"/>
                  </a:lnTo>
                  <a:lnTo>
                    <a:pt x="605282" y="454875"/>
                  </a:lnTo>
                  <a:lnTo>
                    <a:pt x="605561" y="455002"/>
                  </a:lnTo>
                  <a:lnTo>
                    <a:pt x="606031" y="455129"/>
                  </a:lnTo>
                  <a:lnTo>
                    <a:pt x="606844" y="454875"/>
                  </a:lnTo>
                  <a:lnTo>
                    <a:pt x="607529" y="454748"/>
                  </a:lnTo>
                  <a:lnTo>
                    <a:pt x="608063" y="454875"/>
                  </a:lnTo>
                  <a:lnTo>
                    <a:pt x="608330" y="455383"/>
                  </a:lnTo>
                  <a:lnTo>
                    <a:pt x="608355" y="457034"/>
                  </a:lnTo>
                  <a:lnTo>
                    <a:pt x="608457" y="457288"/>
                  </a:lnTo>
                  <a:lnTo>
                    <a:pt x="608596" y="457542"/>
                  </a:lnTo>
                  <a:lnTo>
                    <a:pt x="609269" y="456272"/>
                  </a:lnTo>
                  <a:lnTo>
                    <a:pt x="610120" y="455764"/>
                  </a:lnTo>
                  <a:lnTo>
                    <a:pt x="612927" y="456907"/>
                  </a:lnTo>
                  <a:lnTo>
                    <a:pt x="613359" y="457161"/>
                  </a:lnTo>
                  <a:lnTo>
                    <a:pt x="613854" y="457415"/>
                  </a:lnTo>
                  <a:lnTo>
                    <a:pt x="614489" y="457542"/>
                  </a:lnTo>
                  <a:lnTo>
                    <a:pt x="614133" y="458939"/>
                  </a:lnTo>
                  <a:lnTo>
                    <a:pt x="614438" y="459066"/>
                  </a:lnTo>
                  <a:lnTo>
                    <a:pt x="614781" y="458939"/>
                  </a:lnTo>
                  <a:lnTo>
                    <a:pt x="616318" y="458050"/>
                  </a:lnTo>
                  <a:lnTo>
                    <a:pt x="617016" y="457288"/>
                  </a:lnTo>
                  <a:lnTo>
                    <a:pt x="617524" y="456907"/>
                  </a:lnTo>
                  <a:lnTo>
                    <a:pt x="618680" y="458431"/>
                  </a:lnTo>
                  <a:lnTo>
                    <a:pt x="619760" y="457415"/>
                  </a:lnTo>
                  <a:lnTo>
                    <a:pt x="620204" y="457288"/>
                  </a:lnTo>
                  <a:lnTo>
                    <a:pt x="620141" y="457542"/>
                  </a:lnTo>
                  <a:lnTo>
                    <a:pt x="620026" y="459320"/>
                  </a:lnTo>
                  <a:lnTo>
                    <a:pt x="620458" y="460082"/>
                  </a:lnTo>
                  <a:lnTo>
                    <a:pt x="621068" y="458939"/>
                  </a:lnTo>
                  <a:lnTo>
                    <a:pt x="621893" y="458304"/>
                  </a:lnTo>
                  <a:lnTo>
                    <a:pt x="622896" y="458304"/>
                  </a:lnTo>
                  <a:lnTo>
                    <a:pt x="623227" y="458177"/>
                  </a:lnTo>
                  <a:lnTo>
                    <a:pt x="623468" y="458431"/>
                  </a:lnTo>
                  <a:lnTo>
                    <a:pt x="623506" y="458558"/>
                  </a:lnTo>
                  <a:lnTo>
                    <a:pt x="623620" y="459828"/>
                  </a:lnTo>
                  <a:lnTo>
                    <a:pt x="623277" y="460590"/>
                  </a:lnTo>
                  <a:lnTo>
                    <a:pt x="625957" y="460336"/>
                  </a:lnTo>
                  <a:lnTo>
                    <a:pt x="627240" y="460717"/>
                  </a:lnTo>
                  <a:lnTo>
                    <a:pt x="627126" y="461860"/>
                  </a:lnTo>
                  <a:lnTo>
                    <a:pt x="626579" y="462876"/>
                  </a:lnTo>
                  <a:lnTo>
                    <a:pt x="626135" y="463765"/>
                  </a:lnTo>
                  <a:lnTo>
                    <a:pt x="625576" y="464781"/>
                  </a:lnTo>
                  <a:lnTo>
                    <a:pt x="625513" y="464934"/>
                  </a:lnTo>
                  <a:lnTo>
                    <a:pt x="625513" y="508215"/>
                  </a:lnTo>
                  <a:lnTo>
                    <a:pt x="625487" y="508977"/>
                  </a:lnTo>
                  <a:lnTo>
                    <a:pt x="624903" y="509358"/>
                  </a:lnTo>
                  <a:lnTo>
                    <a:pt x="624598" y="509866"/>
                  </a:lnTo>
                  <a:lnTo>
                    <a:pt x="623862" y="510247"/>
                  </a:lnTo>
                  <a:lnTo>
                    <a:pt x="622719" y="510247"/>
                  </a:lnTo>
                  <a:lnTo>
                    <a:pt x="622693" y="509358"/>
                  </a:lnTo>
                  <a:lnTo>
                    <a:pt x="623354" y="508723"/>
                  </a:lnTo>
                  <a:lnTo>
                    <a:pt x="624459" y="508215"/>
                  </a:lnTo>
                  <a:lnTo>
                    <a:pt x="625157" y="507453"/>
                  </a:lnTo>
                  <a:lnTo>
                    <a:pt x="625513" y="508215"/>
                  </a:lnTo>
                  <a:lnTo>
                    <a:pt x="625513" y="464934"/>
                  </a:lnTo>
                  <a:lnTo>
                    <a:pt x="625246" y="465797"/>
                  </a:lnTo>
                  <a:lnTo>
                    <a:pt x="625411" y="466559"/>
                  </a:lnTo>
                  <a:lnTo>
                    <a:pt x="625043" y="466559"/>
                  </a:lnTo>
                  <a:lnTo>
                    <a:pt x="625043" y="505929"/>
                  </a:lnTo>
                  <a:lnTo>
                    <a:pt x="624700" y="506056"/>
                  </a:lnTo>
                  <a:lnTo>
                    <a:pt x="624471" y="505929"/>
                  </a:lnTo>
                  <a:lnTo>
                    <a:pt x="623671" y="504532"/>
                  </a:lnTo>
                  <a:lnTo>
                    <a:pt x="624319" y="504659"/>
                  </a:lnTo>
                  <a:lnTo>
                    <a:pt x="624776" y="505040"/>
                  </a:lnTo>
                  <a:lnTo>
                    <a:pt x="625043" y="505929"/>
                  </a:lnTo>
                  <a:lnTo>
                    <a:pt x="625043" y="466559"/>
                  </a:lnTo>
                  <a:lnTo>
                    <a:pt x="624763" y="466559"/>
                  </a:lnTo>
                  <a:lnTo>
                    <a:pt x="624166" y="466940"/>
                  </a:lnTo>
                  <a:lnTo>
                    <a:pt x="623620" y="467829"/>
                  </a:lnTo>
                  <a:lnTo>
                    <a:pt x="623582" y="467956"/>
                  </a:lnTo>
                  <a:lnTo>
                    <a:pt x="623481" y="470242"/>
                  </a:lnTo>
                  <a:lnTo>
                    <a:pt x="622490" y="470242"/>
                  </a:lnTo>
                  <a:lnTo>
                    <a:pt x="621931" y="470877"/>
                  </a:lnTo>
                  <a:lnTo>
                    <a:pt x="621842" y="471639"/>
                  </a:lnTo>
                  <a:lnTo>
                    <a:pt x="621728" y="472274"/>
                  </a:lnTo>
                  <a:lnTo>
                    <a:pt x="621385" y="473544"/>
                  </a:lnTo>
                  <a:lnTo>
                    <a:pt x="621068" y="473798"/>
                  </a:lnTo>
                  <a:lnTo>
                    <a:pt x="620572" y="473925"/>
                  </a:lnTo>
                  <a:lnTo>
                    <a:pt x="620623" y="474052"/>
                  </a:lnTo>
                  <a:lnTo>
                    <a:pt x="620737" y="474560"/>
                  </a:lnTo>
                  <a:lnTo>
                    <a:pt x="620610" y="475068"/>
                  </a:lnTo>
                  <a:lnTo>
                    <a:pt x="617867" y="478370"/>
                  </a:lnTo>
                  <a:lnTo>
                    <a:pt x="617308" y="479005"/>
                  </a:lnTo>
                  <a:lnTo>
                    <a:pt x="617118" y="480275"/>
                  </a:lnTo>
                  <a:lnTo>
                    <a:pt x="618159" y="481291"/>
                  </a:lnTo>
                  <a:lnTo>
                    <a:pt x="616953" y="481545"/>
                  </a:lnTo>
                  <a:lnTo>
                    <a:pt x="616356" y="482307"/>
                  </a:lnTo>
                  <a:lnTo>
                    <a:pt x="616356" y="483577"/>
                  </a:lnTo>
                  <a:lnTo>
                    <a:pt x="616051" y="484720"/>
                  </a:lnTo>
                  <a:lnTo>
                    <a:pt x="615746" y="485355"/>
                  </a:lnTo>
                  <a:lnTo>
                    <a:pt x="615403" y="485736"/>
                  </a:lnTo>
                  <a:lnTo>
                    <a:pt x="615022" y="485863"/>
                  </a:lnTo>
                  <a:lnTo>
                    <a:pt x="614502" y="486625"/>
                  </a:lnTo>
                  <a:lnTo>
                    <a:pt x="613905" y="487641"/>
                  </a:lnTo>
                  <a:lnTo>
                    <a:pt x="613194" y="489165"/>
                  </a:lnTo>
                  <a:lnTo>
                    <a:pt x="611860" y="492467"/>
                  </a:lnTo>
                  <a:lnTo>
                    <a:pt x="611060" y="494880"/>
                  </a:lnTo>
                  <a:lnTo>
                    <a:pt x="609917" y="497166"/>
                  </a:lnTo>
                  <a:lnTo>
                    <a:pt x="608406" y="499198"/>
                  </a:lnTo>
                  <a:lnTo>
                    <a:pt x="608355" y="499960"/>
                  </a:lnTo>
                  <a:lnTo>
                    <a:pt x="608228" y="500722"/>
                  </a:lnTo>
                  <a:lnTo>
                    <a:pt x="607733" y="502627"/>
                  </a:lnTo>
                  <a:lnTo>
                    <a:pt x="607288" y="503516"/>
                  </a:lnTo>
                  <a:lnTo>
                    <a:pt x="606628" y="504151"/>
                  </a:lnTo>
                  <a:lnTo>
                    <a:pt x="607047" y="504405"/>
                  </a:lnTo>
                  <a:lnTo>
                    <a:pt x="607110" y="505040"/>
                  </a:lnTo>
                  <a:lnTo>
                    <a:pt x="606869" y="506056"/>
                  </a:lnTo>
                  <a:lnTo>
                    <a:pt x="606450" y="506310"/>
                  </a:lnTo>
                  <a:lnTo>
                    <a:pt x="605815" y="506310"/>
                  </a:lnTo>
                  <a:lnTo>
                    <a:pt x="603961" y="511009"/>
                  </a:lnTo>
                  <a:lnTo>
                    <a:pt x="601776" y="515327"/>
                  </a:lnTo>
                  <a:lnTo>
                    <a:pt x="599249" y="519391"/>
                  </a:lnTo>
                  <a:lnTo>
                    <a:pt x="599401" y="520661"/>
                  </a:lnTo>
                  <a:lnTo>
                    <a:pt x="598855" y="522566"/>
                  </a:lnTo>
                  <a:lnTo>
                    <a:pt x="596201" y="527392"/>
                  </a:lnTo>
                  <a:lnTo>
                    <a:pt x="595134" y="529932"/>
                  </a:lnTo>
                  <a:lnTo>
                    <a:pt x="595033" y="530948"/>
                  </a:lnTo>
                  <a:lnTo>
                    <a:pt x="595109" y="531583"/>
                  </a:lnTo>
                  <a:lnTo>
                    <a:pt x="594563" y="533488"/>
                  </a:lnTo>
                  <a:lnTo>
                    <a:pt x="591908" y="538314"/>
                  </a:lnTo>
                  <a:lnTo>
                    <a:pt x="591591" y="539584"/>
                  </a:lnTo>
                  <a:lnTo>
                    <a:pt x="591540" y="539838"/>
                  </a:lnTo>
                  <a:lnTo>
                    <a:pt x="591426" y="541108"/>
                  </a:lnTo>
                  <a:lnTo>
                    <a:pt x="590651" y="541616"/>
                  </a:lnTo>
                  <a:lnTo>
                    <a:pt x="590067" y="542632"/>
                  </a:lnTo>
                  <a:lnTo>
                    <a:pt x="589153" y="546188"/>
                  </a:lnTo>
                  <a:lnTo>
                    <a:pt x="588860" y="546696"/>
                  </a:lnTo>
                  <a:lnTo>
                    <a:pt x="588378" y="547204"/>
                  </a:lnTo>
                  <a:lnTo>
                    <a:pt x="588137" y="548093"/>
                  </a:lnTo>
                  <a:lnTo>
                    <a:pt x="588492" y="548982"/>
                  </a:lnTo>
                  <a:lnTo>
                    <a:pt x="590765" y="551268"/>
                  </a:lnTo>
                  <a:lnTo>
                    <a:pt x="591921" y="552538"/>
                  </a:lnTo>
                  <a:lnTo>
                    <a:pt x="593128" y="552665"/>
                  </a:lnTo>
                  <a:lnTo>
                    <a:pt x="595185" y="553173"/>
                  </a:lnTo>
                  <a:lnTo>
                    <a:pt x="595833" y="553554"/>
                  </a:lnTo>
                  <a:lnTo>
                    <a:pt x="596163" y="554189"/>
                  </a:lnTo>
                  <a:lnTo>
                    <a:pt x="596366" y="554062"/>
                  </a:lnTo>
                  <a:lnTo>
                    <a:pt x="596734" y="553935"/>
                  </a:lnTo>
                  <a:lnTo>
                    <a:pt x="597839" y="554062"/>
                  </a:lnTo>
                  <a:lnTo>
                    <a:pt x="598347" y="554189"/>
                  </a:lnTo>
                  <a:lnTo>
                    <a:pt x="602056" y="554824"/>
                  </a:lnTo>
                  <a:lnTo>
                    <a:pt x="602957" y="554062"/>
                  </a:lnTo>
                  <a:lnTo>
                    <a:pt x="602983" y="553935"/>
                  </a:lnTo>
                  <a:lnTo>
                    <a:pt x="603199" y="552538"/>
                  </a:lnTo>
                  <a:lnTo>
                    <a:pt x="603288" y="553173"/>
                  </a:lnTo>
                  <a:lnTo>
                    <a:pt x="603402" y="553554"/>
                  </a:lnTo>
                  <a:lnTo>
                    <a:pt x="603834" y="554189"/>
                  </a:lnTo>
                  <a:lnTo>
                    <a:pt x="604799" y="554824"/>
                  </a:lnTo>
                  <a:lnTo>
                    <a:pt x="604913" y="554443"/>
                  </a:lnTo>
                  <a:lnTo>
                    <a:pt x="605256" y="554062"/>
                  </a:lnTo>
                  <a:lnTo>
                    <a:pt x="605840" y="553681"/>
                  </a:lnTo>
                  <a:lnTo>
                    <a:pt x="606488" y="553173"/>
                  </a:lnTo>
                  <a:lnTo>
                    <a:pt x="607441" y="552538"/>
                  </a:lnTo>
                  <a:lnTo>
                    <a:pt x="607822" y="552284"/>
                  </a:lnTo>
                  <a:lnTo>
                    <a:pt x="607656" y="551649"/>
                  </a:lnTo>
                  <a:lnTo>
                    <a:pt x="606564" y="550887"/>
                  </a:lnTo>
                  <a:lnTo>
                    <a:pt x="607898" y="550125"/>
                  </a:lnTo>
                  <a:lnTo>
                    <a:pt x="608888" y="548982"/>
                  </a:lnTo>
                  <a:lnTo>
                    <a:pt x="609473" y="547331"/>
                  </a:lnTo>
                  <a:lnTo>
                    <a:pt x="610450" y="545299"/>
                  </a:lnTo>
                  <a:lnTo>
                    <a:pt x="611403" y="543902"/>
                  </a:lnTo>
                  <a:lnTo>
                    <a:pt x="611619" y="543648"/>
                  </a:lnTo>
                  <a:lnTo>
                    <a:pt x="610273" y="541362"/>
                  </a:lnTo>
                  <a:lnTo>
                    <a:pt x="610743" y="540092"/>
                  </a:lnTo>
                  <a:lnTo>
                    <a:pt x="613092" y="539838"/>
                  </a:lnTo>
                  <a:lnTo>
                    <a:pt x="612355" y="538949"/>
                  </a:lnTo>
                  <a:lnTo>
                    <a:pt x="611555" y="538187"/>
                  </a:lnTo>
                  <a:lnTo>
                    <a:pt x="611936" y="538060"/>
                  </a:lnTo>
                  <a:lnTo>
                    <a:pt x="612241" y="537806"/>
                  </a:lnTo>
                  <a:lnTo>
                    <a:pt x="612482" y="537552"/>
                  </a:lnTo>
                  <a:lnTo>
                    <a:pt x="612876" y="536028"/>
                  </a:lnTo>
                  <a:lnTo>
                    <a:pt x="613371" y="535647"/>
                  </a:lnTo>
                  <a:lnTo>
                    <a:pt x="614222" y="535520"/>
                  </a:lnTo>
                  <a:lnTo>
                    <a:pt x="614527" y="534885"/>
                  </a:lnTo>
                  <a:lnTo>
                    <a:pt x="614629" y="534504"/>
                  </a:lnTo>
                  <a:lnTo>
                    <a:pt x="614337" y="534123"/>
                  </a:lnTo>
                  <a:lnTo>
                    <a:pt x="614121" y="533996"/>
                  </a:lnTo>
                  <a:lnTo>
                    <a:pt x="613892" y="533615"/>
                  </a:lnTo>
                  <a:lnTo>
                    <a:pt x="614502" y="532853"/>
                  </a:lnTo>
                  <a:lnTo>
                    <a:pt x="615988" y="531583"/>
                  </a:lnTo>
                  <a:lnTo>
                    <a:pt x="614489" y="530948"/>
                  </a:lnTo>
                  <a:lnTo>
                    <a:pt x="613778" y="529932"/>
                  </a:lnTo>
                  <a:lnTo>
                    <a:pt x="613816" y="528535"/>
                  </a:lnTo>
                  <a:lnTo>
                    <a:pt x="613079" y="528154"/>
                  </a:lnTo>
                  <a:lnTo>
                    <a:pt x="612546" y="527773"/>
                  </a:lnTo>
                  <a:lnTo>
                    <a:pt x="612203" y="527138"/>
                  </a:lnTo>
                  <a:lnTo>
                    <a:pt x="612787" y="526757"/>
                  </a:lnTo>
                  <a:lnTo>
                    <a:pt x="613511" y="526884"/>
                  </a:lnTo>
                  <a:lnTo>
                    <a:pt x="614387" y="527265"/>
                  </a:lnTo>
                  <a:lnTo>
                    <a:pt x="614400" y="526757"/>
                  </a:lnTo>
                  <a:lnTo>
                    <a:pt x="614400" y="526503"/>
                  </a:lnTo>
                  <a:lnTo>
                    <a:pt x="614692" y="526122"/>
                  </a:lnTo>
                  <a:lnTo>
                    <a:pt x="616140" y="525233"/>
                  </a:lnTo>
                  <a:lnTo>
                    <a:pt x="616775" y="524598"/>
                  </a:lnTo>
                  <a:lnTo>
                    <a:pt x="617169" y="524344"/>
                  </a:lnTo>
                  <a:lnTo>
                    <a:pt x="617448" y="524598"/>
                  </a:lnTo>
                  <a:lnTo>
                    <a:pt x="617651" y="525106"/>
                  </a:lnTo>
                  <a:lnTo>
                    <a:pt x="617982" y="525741"/>
                  </a:lnTo>
                  <a:lnTo>
                    <a:pt x="618388" y="525995"/>
                  </a:lnTo>
                  <a:lnTo>
                    <a:pt x="619150" y="525614"/>
                  </a:lnTo>
                  <a:lnTo>
                    <a:pt x="619277" y="525106"/>
                  </a:lnTo>
                  <a:lnTo>
                    <a:pt x="619277" y="524344"/>
                  </a:lnTo>
                  <a:lnTo>
                    <a:pt x="619036" y="523455"/>
                  </a:lnTo>
                  <a:lnTo>
                    <a:pt x="619074" y="523328"/>
                  </a:lnTo>
                  <a:lnTo>
                    <a:pt x="619239" y="523074"/>
                  </a:lnTo>
                  <a:lnTo>
                    <a:pt x="619823" y="522058"/>
                  </a:lnTo>
                  <a:lnTo>
                    <a:pt x="620077" y="521677"/>
                  </a:lnTo>
                  <a:lnTo>
                    <a:pt x="620331" y="521423"/>
                  </a:lnTo>
                  <a:lnTo>
                    <a:pt x="620801" y="519518"/>
                  </a:lnTo>
                  <a:lnTo>
                    <a:pt x="620814" y="518883"/>
                  </a:lnTo>
                  <a:lnTo>
                    <a:pt x="620953" y="518502"/>
                  </a:lnTo>
                  <a:lnTo>
                    <a:pt x="621525" y="518121"/>
                  </a:lnTo>
                  <a:lnTo>
                    <a:pt x="621880" y="518248"/>
                  </a:lnTo>
                  <a:lnTo>
                    <a:pt x="622312" y="518502"/>
                  </a:lnTo>
                  <a:lnTo>
                    <a:pt x="623036" y="518121"/>
                  </a:lnTo>
                  <a:lnTo>
                    <a:pt x="623176" y="517613"/>
                  </a:lnTo>
                  <a:lnTo>
                    <a:pt x="622376" y="516343"/>
                  </a:lnTo>
                  <a:lnTo>
                    <a:pt x="622261" y="515708"/>
                  </a:lnTo>
                  <a:lnTo>
                    <a:pt x="622147" y="515581"/>
                  </a:lnTo>
                  <a:lnTo>
                    <a:pt x="623062" y="514438"/>
                  </a:lnTo>
                  <a:lnTo>
                    <a:pt x="622325" y="514311"/>
                  </a:lnTo>
                  <a:lnTo>
                    <a:pt x="621677" y="513930"/>
                  </a:lnTo>
                  <a:lnTo>
                    <a:pt x="621195" y="513295"/>
                  </a:lnTo>
                  <a:lnTo>
                    <a:pt x="620509" y="512152"/>
                  </a:lnTo>
                  <a:lnTo>
                    <a:pt x="620331" y="511517"/>
                  </a:lnTo>
                  <a:lnTo>
                    <a:pt x="620534" y="511390"/>
                  </a:lnTo>
                  <a:lnTo>
                    <a:pt x="621144" y="511517"/>
                  </a:lnTo>
                  <a:lnTo>
                    <a:pt x="621487" y="511517"/>
                  </a:lnTo>
                  <a:lnTo>
                    <a:pt x="622134" y="511771"/>
                  </a:lnTo>
                  <a:lnTo>
                    <a:pt x="623100" y="512533"/>
                  </a:lnTo>
                  <a:lnTo>
                    <a:pt x="623252" y="511898"/>
                  </a:lnTo>
                  <a:lnTo>
                    <a:pt x="623747" y="511517"/>
                  </a:lnTo>
                  <a:lnTo>
                    <a:pt x="625411" y="511517"/>
                  </a:lnTo>
                  <a:lnTo>
                    <a:pt x="626084" y="511390"/>
                  </a:lnTo>
                  <a:lnTo>
                    <a:pt x="626681" y="511009"/>
                  </a:lnTo>
                  <a:lnTo>
                    <a:pt x="627329" y="510501"/>
                  </a:lnTo>
                  <a:lnTo>
                    <a:pt x="627519" y="510247"/>
                  </a:lnTo>
                  <a:lnTo>
                    <a:pt x="628015" y="509612"/>
                  </a:lnTo>
                  <a:lnTo>
                    <a:pt x="628053" y="510501"/>
                  </a:lnTo>
                  <a:lnTo>
                    <a:pt x="627761" y="511517"/>
                  </a:lnTo>
                  <a:lnTo>
                    <a:pt x="628650" y="511263"/>
                  </a:lnTo>
                  <a:lnTo>
                    <a:pt x="629945" y="504532"/>
                  </a:lnTo>
                  <a:lnTo>
                    <a:pt x="630021" y="503516"/>
                  </a:lnTo>
                  <a:lnTo>
                    <a:pt x="630199" y="502119"/>
                  </a:lnTo>
                  <a:lnTo>
                    <a:pt x="630415" y="500722"/>
                  </a:lnTo>
                  <a:lnTo>
                    <a:pt x="630643" y="499706"/>
                  </a:lnTo>
                  <a:lnTo>
                    <a:pt x="630910" y="499325"/>
                  </a:lnTo>
                  <a:lnTo>
                    <a:pt x="631190" y="498436"/>
                  </a:lnTo>
                  <a:lnTo>
                    <a:pt x="639025" y="475830"/>
                  </a:lnTo>
                  <a:lnTo>
                    <a:pt x="639152" y="474814"/>
                  </a:lnTo>
                  <a:lnTo>
                    <a:pt x="639127" y="474433"/>
                  </a:lnTo>
                  <a:lnTo>
                    <a:pt x="638771" y="473671"/>
                  </a:lnTo>
                  <a:lnTo>
                    <a:pt x="639127" y="473544"/>
                  </a:lnTo>
                  <a:lnTo>
                    <a:pt x="639572" y="473417"/>
                  </a:lnTo>
                  <a:lnTo>
                    <a:pt x="640461" y="472909"/>
                  </a:lnTo>
                  <a:lnTo>
                    <a:pt x="641057" y="473036"/>
                  </a:lnTo>
                  <a:lnTo>
                    <a:pt x="641337" y="472909"/>
                  </a:lnTo>
                  <a:lnTo>
                    <a:pt x="641718" y="472655"/>
                  </a:lnTo>
                  <a:lnTo>
                    <a:pt x="639927" y="471385"/>
                  </a:lnTo>
                  <a:lnTo>
                    <a:pt x="640219" y="470623"/>
                  </a:lnTo>
                  <a:lnTo>
                    <a:pt x="642607" y="470242"/>
                  </a:lnTo>
                  <a:lnTo>
                    <a:pt x="643597" y="470115"/>
                  </a:lnTo>
                  <a:lnTo>
                    <a:pt x="644258" y="469861"/>
                  </a:lnTo>
                  <a:lnTo>
                    <a:pt x="644563" y="469226"/>
                  </a:lnTo>
                  <a:lnTo>
                    <a:pt x="644956" y="469099"/>
                  </a:lnTo>
                  <a:lnTo>
                    <a:pt x="645248" y="468591"/>
                  </a:lnTo>
                  <a:lnTo>
                    <a:pt x="645807" y="466432"/>
                  </a:lnTo>
                  <a:lnTo>
                    <a:pt x="646290" y="465797"/>
                  </a:lnTo>
                  <a:lnTo>
                    <a:pt x="646899" y="465924"/>
                  </a:lnTo>
                  <a:lnTo>
                    <a:pt x="646811" y="466686"/>
                  </a:lnTo>
                  <a:lnTo>
                    <a:pt x="646696" y="469861"/>
                  </a:lnTo>
                  <a:lnTo>
                    <a:pt x="647420" y="469988"/>
                  </a:lnTo>
                  <a:lnTo>
                    <a:pt x="648716" y="469353"/>
                  </a:lnTo>
                  <a:lnTo>
                    <a:pt x="648817" y="469988"/>
                  </a:lnTo>
                  <a:lnTo>
                    <a:pt x="648982" y="470242"/>
                  </a:lnTo>
                  <a:lnTo>
                    <a:pt x="650024" y="471004"/>
                  </a:lnTo>
                  <a:lnTo>
                    <a:pt x="650367" y="471512"/>
                  </a:lnTo>
                  <a:lnTo>
                    <a:pt x="650659" y="471385"/>
                  </a:lnTo>
                  <a:lnTo>
                    <a:pt x="651002" y="471004"/>
                  </a:lnTo>
                  <a:lnTo>
                    <a:pt x="651383" y="470750"/>
                  </a:lnTo>
                  <a:lnTo>
                    <a:pt x="651637" y="470750"/>
                  </a:lnTo>
                  <a:lnTo>
                    <a:pt x="651764" y="470877"/>
                  </a:lnTo>
                  <a:lnTo>
                    <a:pt x="651852" y="472401"/>
                  </a:lnTo>
                  <a:lnTo>
                    <a:pt x="652564" y="472528"/>
                  </a:lnTo>
                  <a:lnTo>
                    <a:pt x="653884" y="471258"/>
                  </a:lnTo>
                  <a:lnTo>
                    <a:pt x="653821" y="471385"/>
                  </a:lnTo>
                  <a:lnTo>
                    <a:pt x="653973" y="471258"/>
                  </a:lnTo>
                  <a:lnTo>
                    <a:pt x="654570" y="470750"/>
                  </a:lnTo>
                  <a:lnTo>
                    <a:pt x="654862" y="470496"/>
                  </a:lnTo>
                  <a:lnTo>
                    <a:pt x="655193" y="470750"/>
                  </a:lnTo>
                  <a:lnTo>
                    <a:pt x="655269" y="473417"/>
                  </a:lnTo>
                  <a:lnTo>
                    <a:pt x="655078" y="474179"/>
                  </a:lnTo>
                  <a:lnTo>
                    <a:pt x="655751" y="475322"/>
                  </a:lnTo>
                  <a:lnTo>
                    <a:pt x="657174" y="474941"/>
                  </a:lnTo>
                  <a:lnTo>
                    <a:pt x="658152" y="475195"/>
                  </a:lnTo>
                  <a:lnTo>
                    <a:pt x="658685" y="476338"/>
                  </a:lnTo>
                  <a:lnTo>
                    <a:pt x="658876" y="476211"/>
                  </a:lnTo>
                  <a:lnTo>
                    <a:pt x="658761" y="475449"/>
                  </a:lnTo>
                  <a:lnTo>
                    <a:pt x="658622" y="474941"/>
                  </a:lnTo>
                  <a:lnTo>
                    <a:pt x="658495" y="474687"/>
                  </a:lnTo>
                  <a:lnTo>
                    <a:pt x="658164" y="474179"/>
                  </a:lnTo>
                  <a:lnTo>
                    <a:pt x="658037" y="473925"/>
                  </a:lnTo>
                  <a:lnTo>
                    <a:pt x="657910" y="473544"/>
                  </a:lnTo>
                  <a:lnTo>
                    <a:pt x="658012" y="472655"/>
                  </a:lnTo>
                  <a:lnTo>
                    <a:pt x="658952" y="470496"/>
                  </a:lnTo>
                  <a:lnTo>
                    <a:pt x="659371" y="469861"/>
                  </a:lnTo>
                  <a:lnTo>
                    <a:pt x="659536" y="469607"/>
                  </a:lnTo>
                  <a:lnTo>
                    <a:pt x="660082" y="469099"/>
                  </a:lnTo>
                  <a:lnTo>
                    <a:pt x="660577" y="468972"/>
                  </a:lnTo>
                  <a:lnTo>
                    <a:pt x="660196" y="470496"/>
                  </a:lnTo>
                  <a:lnTo>
                    <a:pt x="659968" y="472274"/>
                  </a:lnTo>
                  <a:lnTo>
                    <a:pt x="659866" y="474433"/>
                  </a:lnTo>
                  <a:lnTo>
                    <a:pt x="659993" y="475449"/>
                  </a:lnTo>
                  <a:lnTo>
                    <a:pt x="660234" y="476084"/>
                  </a:lnTo>
                  <a:lnTo>
                    <a:pt x="661250" y="473925"/>
                  </a:lnTo>
                  <a:lnTo>
                    <a:pt x="661352" y="473544"/>
                  </a:lnTo>
                  <a:lnTo>
                    <a:pt x="661695" y="474179"/>
                  </a:lnTo>
                  <a:lnTo>
                    <a:pt x="661898" y="474687"/>
                  </a:lnTo>
                  <a:lnTo>
                    <a:pt x="661974" y="477989"/>
                  </a:lnTo>
                  <a:lnTo>
                    <a:pt x="662254" y="478370"/>
                  </a:lnTo>
                  <a:lnTo>
                    <a:pt x="663105" y="478243"/>
                  </a:lnTo>
                  <a:lnTo>
                    <a:pt x="663448" y="477862"/>
                  </a:lnTo>
                  <a:lnTo>
                    <a:pt x="663575" y="477354"/>
                  </a:lnTo>
                  <a:lnTo>
                    <a:pt x="663803" y="477100"/>
                  </a:lnTo>
                  <a:lnTo>
                    <a:pt x="664095" y="476846"/>
                  </a:lnTo>
                  <a:lnTo>
                    <a:pt x="664489" y="476592"/>
                  </a:lnTo>
                  <a:lnTo>
                    <a:pt x="664641" y="477481"/>
                  </a:lnTo>
                  <a:lnTo>
                    <a:pt x="664756" y="479386"/>
                  </a:lnTo>
                  <a:lnTo>
                    <a:pt x="665530" y="479005"/>
                  </a:lnTo>
                  <a:lnTo>
                    <a:pt x="665645" y="478370"/>
                  </a:lnTo>
                  <a:lnTo>
                    <a:pt x="665530" y="477227"/>
                  </a:lnTo>
                  <a:lnTo>
                    <a:pt x="665378" y="476592"/>
                  </a:lnTo>
                  <a:lnTo>
                    <a:pt x="665429" y="476211"/>
                  </a:lnTo>
                  <a:lnTo>
                    <a:pt x="665772" y="475830"/>
                  </a:lnTo>
                  <a:lnTo>
                    <a:pt x="666051" y="475449"/>
                  </a:lnTo>
                  <a:lnTo>
                    <a:pt x="666534" y="473544"/>
                  </a:lnTo>
                  <a:lnTo>
                    <a:pt x="666661" y="472401"/>
                  </a:lnTo>
                  <a:lnTo>
                    <a:pt x="667131" y="471766"/>
                  </a:lnTo>
                  <a:lnTo>
                    <a:pt x="667994" y="471639"/>
                  </a:lnTo>
                  <a:lnTo>
                    <a:pt x="667969" y="472274"/>
                  </a:lnTo>
                  <a:lnTo>
                    <a:pt x="667842" y="473417"/>
                  </a:lnTo>
                  <a:lnTo>
                    <a:pt x="667385" y="474687"/>
                  </a:lnTo>
                  <a:lnTo>
                    <a:pt x="666165" y="476846"/>
                  </a:lnTo>
                  <a:lnTo>
                    <a:pt x="666623" y="476973"/>
                  </a:lnTo>
                  <a:lnTo>
                    <a:pt x="667042" y="477227"/>
                  </a:lnTo>
                  <a:lnTo>
                    <a:pt x="667143" y="478370"/>
                  </a:lnTo>
                  <a:lnTo>
                    <a:pt x="667346" y="478878"/>
                  </a:lnTo>
                  <a:lnTo>
                    <a:pt x="667766" y="479259"/>
                  </a:lnTo>
                  <a:lnTo>
                    <a:pt x="668502" y="480148"/>
                  </a:lnTo>
                  <a:lnTo>
                    <a:pt x="669302" y="480783"/>
                  </a:lnTo>
                  <a:lnTo>
                    <a:pt x="670267" y="481799"/>
                  </a:lnTo>
                  <a:lnTo>
                    <a:pt x="672617" y="482815"/>
                  </a:lnTo>
                  <a:lnTo>
                    <a:pt x="673531" y="482434"/>
                  </a:lnTo>
                  <a:lnTo>
                    <a:pt x="674293" y="481418"/>
                  </a:lnTo>
                  <a:lnTo>
                    <a:pt x="676097" y="481584"/>
                  </a:lnTo>
                  <a:lnTo>
                    <a:pt x="675868" y="482587"/>
                  </a:lnTo>
                  <a:lnTo>
                    <a:pt x="675449" y="483476"/>
                  </a:lnTo>
                  <a:lnTo>
                    <a:pt x="675335" y="485127"/>
                  </a:lnTo>
                  <a:lnTo>
                    <a:pt x="675411" y="485254"/>
                  </a:lnTo>
                  <a:lnTo>
                    <a:pt x="675462" y="485508"/>
                  </a:lnTo>
                  <a:lnTo>
                    <a:pt x="674560" y="487667"/>
                  </a:lnTo>
                  <a:lnTo>
                    <a:pt x="674471" y="487921"/>
                  </a:lnTo>
                  <a:lnTo>
                    <a:pt x="674319" y="488556"/>
                  </a:lnTo>
                  <a:lnTo>
                    <a:pt x="674217" y="489064"/>
                  </a:lnTo>
                  <a:lnTo>
                    <a:pt x="674090" y="490080"/>
                  </a:lnTo>
                  <a:lnTo>
                    <a:pt x="673976" y="490588"/>
                  </a:lnTo>
                  <a:lnTo>
                    <a:pt x="673658" y="491477"/>
                  </a:lnTo>
                  <a:lnTo>
                    <a:pt x="673150" y="491985"/>
                  </a:lnTo>
                  <a:lnTo>
                    <a:pt x="673100" y="492239"/>
                  </a:lnTo>
                  <a:lnTo>
                    <a:pt x="673925" y="493509"/>
                  </a:lnTo>
                  <a:lnTo>
                    <a:pt x="673430" y="494652"/>
                  </a:lnTo>
                  <a:lnTo>
                    <a:pt x="672477" y="495668"/>
                  </a:lnTo>
                  <a:lnTo>
                    <a:pt x="672185" y="496176"/>
                  </a:lnTo>
                  <a:lnTo>
                    <a:pt x="672198" y="497954"/>
                  </a:lnTo>
                  <a:lnTo>
                    <a:pt x="672947" y="497573"/>
                  </a:lnTo>
                  <a:lnTo>
                    <a:pt x="673379" y="497827"/>
                  </a:lnTo>
                  <a:lnTo>
                    <a:pt x="673442" y="499097"/>
                  </a:lnTo>
                  <a:lnTo>
                    <a:pt x="673328" y="499605"/>
                  </a:lnTo>
                  <a:lnTo>
                    <a:pt x="673201" y="501129"/>
                  </a:lnTo>
                  <a:lnTo>
                    <a:pt x="671220" y="502399"/>
                  </a:lnTo>
                  <a:lnTo>
                    <a:pt x="670763" y="503288"/>
                  </a:lnTo>
                  <a:lnTo>
                    <a:pt x="670674" y="504558"/>
                  </a:lnTo>
                  <a:lnTo>
                    <a:pt x="671309" y="505320"/>
                  </a:lnTo>
                  <a:lnTo>
                    <a:pt x="670636" y="506209"/>
                  </a:lnTo>
                  <a:lnTo>
                    <a:pt x="669988" y="507606"/>
                  </a:lnTo>
                  <a:lnTo>
                    <a:pt x="669874" y="509638"/>
                  </a:lnTo>
                  <a:lnTo>
                    <a:pt x="669772" y="509892"/>
                  </a:lnTo>
                  <a:lnTo>
                    <a:pt x="669569" y="510273"/>
                  </a:lnTo>
                  <a:lnTo>
                    <a:pt x="668350" y="511035"/>
                  </a:lnTo>
                  <a:lnTo>
                    <a:pt x="667816" y="511289"/>
                  </a:lnTo>
                  <a:lnTo>
                    <a:pt x="667499" y="511543"/>
                  </a:lnTo>
                  <a:lnTo>
                    <a:pt x="667499" y="513321"/>
                  </a:lnTo>
                  <a:lnTo>
                    <a:pt x="667626" y="513829"/>
                  </a:lnTo>
                  <a:lnTo>
                    <a:pt x="667727" y="514591"/>
                  </a:lnTo>
                  <a:lnTo>
                    <a:pt x="667283" y="515099"/>
                  </a:lnTo>
                  <a:lnTo>
                    <a:pt x="666330" y="515734"/>
                  </a:lnTo>
                  <a:lnTo>
                    <a:pt x="665480" y="517639"/>
                  </a:lnTo>
                  <a:lnTo>
                    <a:pt x="665365" y="520052"/>
                  </a:lnTo>
                  <a:lnTo>
                    <a:pt x="665480" y="519671"/>
                  </a:lnTo>
                  <a:lnTo>
                    <a:pt x="665721" y="519709"/>
                  </a:lnTo>
                  <a:lnTo>
                    <a:pt x="667219" y="518274"/>
                  </a:lnTo>
                  <a:lnTo>
                    <a:pt x="667626" y="518782"/>
                  </a:lnTo>
                  <a:lnTo>
                    <a:pt x="667829" y="519163"/>
                  </a:lnTo>
                  <a:lnTo>
                    <a:pt x="667931" y="519417"/>
                  </a:lnTo>
                  <a:lnTo>
                    <a:pt x="668045" y="520039"/>
                  </a:lnTo>
                  <a:lnTo>
                    <a:pt x="667931" y="520560"/>
                  </a:lnTo>
                  <a:lnTo>
                    <a:pt x="667423" y="521068"/>
                  </a:lnTo>
                  <a:lnTo>
                    <a:pt x="666546" y="521322"/>
                  </a:lnTo>
                  <a:lnTo>
                    <a:pt x="666089" y="521830"/>
                  </a:lnTo>
                  <a:lnTo>
                    <a:pt x="665416" y="522465"/>
                  </a:lnTo>
                  <a:lnTo>
                    <a:pt x="664476" y="523100"/>
                  </a:lnTo>
                  <a:lnTo>
                    <a:pt x="665251" y="523735"/>
                  </a:lnTo>
                  <a:lnTo>
                    <a:pt x="665365" y="524878"/>
                  </a:lnTo>
                  <a:lnTo>
                    <a:pt x="664451" y="525767"/>
                  </a:lnTo>
                  <a:lnTo>
                    <a:pt x="664425" y="526148"/>
                  </a:lnTo>
                  <a:lnTo>
                    <a:pt x="665010" y="526148"/>
                  </a:lnTo>
                  <a:lnTo>
                    <a:pt x="665289" y="525894"/>
                  </a:lnTo>
                  <a:lnTo>
                    <a:pt x="665822" y="525767"/>
                  </a:lnTo>
                  <a:lnTo>
                    <a:pt x="666572" y="525894"/>
                  </a:lnTo>
                  <a:lnTo>
                    <a:pt x="667550" y="526656"/>
                  </a:lnTo>
                  <a:lnTo>
                    <a:pt x="667969" y="527291"/>
                  </a:lnTo>
                  <a:lnTo>
                    <a:pt x="668007" y="527545"/>
                  </a:lnTo>
                  <a:lnTo>
                    <a:pt x="667766" y="528307"/>
                  </a:lnTo>
                  <a:lnTo>
                    <a:pt x="666902" y="529069"/>
                  </a:lnTo>
                  <a:lnTo>
                    <a:pt x="666851" y="529958"/>
                  </a:lnTo>
                  <a:lnTo>
                    <a:pt x="666800" y="530085"/>
                  </a:lnTo>
                  <a:lnTo>
                    <a:pt x="666216" y="530466"/>
                  </a:lnTo>
                  <a:lnTo>
                    <a:pt x="665480" y="530593"/>
                  </a:lnTo>
                  <a:lnTo>
                    <a:pt x="665238" y="530644"/>
                  </a:lnTo>
                  <a:lnTo>
                    <a:pt x="664591" y="531355"/>
                  </a:lnTo>
                  <a:lnTo>
                    <a:pt x="664298" y="531990"/>
                  </a:lnTo>
                  <a:lnTo>
                    <a:pt x="664298" y="535927"/>
                  </a:lnTo>
                  <a:lnTo>
                    <a:pt x="664184" y="536308"/>
                  </a:lnTo>
                  <a:lnTo>
                    <a:pt x="664044" y="536308"/>
                  </a:lnTo>
                  <a:lnTo>
                    <a:pt x="664070" y="535927"/>
                  </a:lnTo>
                  <a:lnTo>
                    <a:pt x="664298" y="535927"/>
                  </a:lnTo>
                  <a:lnTo>
                    <a:pt x="664298" y="531990"/>
                  </a:lnTo>
                  <a:lnTo>
                    <a:pt x="664235" y="532117"/>
                  </a:lnTo>
                  <a:lnTo>
                    <a:pt x="663727" y="532625"/>
                  </a:lnTo>
                  <a:lnTo>
                    <a:pt x="663003" y="533006"/>
                  </a:lnTo>
                  <a:lnTo>
                    <a:pt x="662978" y="535419"/>
                  </a:lnTo>
                  <a:lnTo>
                    <a:pt x="662901" y="535546"/>
                  </a:lnTo>
                  <a:lnTo>
                    <a:pt x="662330" y="535927"/>
                  </a:lnTo>
                  <a:lnTo>
                    <a:pt x="662838" y="534911"/>
                  </a:lnTo>
                  <a:lnTo>
                    <a:pt x="662914" y="535038"/>
                  </a:lnTo>
                  <a:lnTo>
                    <a:pt x="662978" y="535419"/>
                  </a:lnTo>
                  <a:lnTo>
                    <a:pt x="662978" y="533006"/>
                  </a:lnTo>
                  <a:lnTo>
                    <a:pt x="662571" y="533006"/>
                  </a:lnTo>
                  <a:lnTo>
                    <a:pt x="662241" y="533387"/>
                  </a:lnTo>
                  <a:lnTo>
                    <a:pt x="662190" y="533768"/>
                  </a:lnTo>
                  <a:lnTo>
                    <a:pt x="662063" y="535673"/>
                  </a:lnTo>
                  <a:lnTo>
                    <a:pt x="662305" y="535927"/>
                  </a:lnTo>
                  <a:lnTo>
                    <a:pt x="663397" y="537070"/>
                  </a:lnTo>
                  <a:lnTo>
                    <a:pt x="663409" y="537578"/>
                  </a:lnTo>
                  <a:lnTo>
                    <a:pt x="682332" y="537578"/>
                  </a:lnTo>
                  <a:lnTo>
                    <a:pt x="682523" y="537070"/>
                  </a:lnTo>
                  <a:lnTo>
                    <a:pt x="681913" y="536943"/>
                  </a:lnTo>
                  <a:lnTo>
                    <a:pt x="681532" y="536689"/>
                  </a:lnTo>
                  <a:lnTo>
                    <a:pt x="681570" y="536308"/>
                  </a:lnTo>
                  <a:lnTo>
                    <a:pt x="682409" y="534911"/>
                  </a:lnTo>
                  <a:lnTo>
                    <a:pt x="682561" y="534657"/>
                  </a:lnTo>
                  <a:lnTo>
                    <a:pt x="683387" y="533768"/>
                  </a:lnTo>
                  <a:lnTo>
                    <a:pt x="684669" y="532879"/>
                  </a:lnTo>
                  <a:lnTo>
                    <a:pt x="684212" y="530593"/>
                  </a:lnTo>
                  <a:lnTo>
                    <a:pt x="684796" y="530085"/>
                  </a:lnTo>
                  <a:lnTo>
                    <a:pt x="684872" y="529704"/>
                  </a:lnTo>
                  <a:lnTo>
                    <a:pt x="684453" y="529450"/>
                  </a:lnTo>
                  <a:lnTo>
                    <a:pt x="684326" y="529196"/>
                  </a:lnTo>
                  <a:lnTo>
                    <a:pt x="683806" y="529069"/>
                  </a:lnTo>
                  <a:lnTo>
                    <a:pt x="682840" y="529069"/>
                  </a:lnTo>
                  <a:lnTo>
                    <a:pt x="683387" y="528688"/>
                  </a:lnTo>
                  <a:lnTo>
                    <a:pt x="684276" y="528434"/>
                  </a:lnTo>
                  <a:lnTo>
                    <a:pt x="685469" y="528180"/>
                  </a:lnTo>
                  <a:lnTo>
                    <a:pt x="684936" y="526910"/>
                  </a:lnTo>
                  <a:lnTo>
                    <a:pt x="684453" y="526148"/>
                  </a:lnTo>
                  <a:lnTo>
                    <a:pt x="684161" y="525767"/>
                  </a:lnTo>
                  <a:lnTo>
                    <a:pt x="684060" y="525640"/>
                  </a:lnTo>
                  <a:lnTo>
                    <a:pt x="685368" y="525640"/>
                  </a:lnTo>
                  <a:lnTo>
                    <a:pt x="686168" y="526021"/>
                  </a:lnTo>
                  <a:lnTo>
                    <a:pt x="686460" y="526910"/>
                  </a:lnTo>
                  <a:lnTo>
                    <a:pt x="687120" y="525640"/>
                  </a:lnTo>
                  <a:lnTo>
                    <a:pt x="688340" y="521830"/>
                  </a:lnTo>
                  <a:lnTo>
                    <a:pt x="687984" y="522719"/>
                  </a:lnTo>
                  <a:lnTo>
                    <a:pt x="686981" y="523100"/>
                  </a:lnTo>
                  <a:lnTo>
                    <a:pt x="685368" y="523100"/>
                  </a:lnTo>
                  <a:lnTo>
                    <a:pt x="685952" y="522465"/>
                  </a:lnTo>
                  <a:lnTo>
                    <a:pt x="686422" y="521957"/>
                  </a:lnTo>
                  <a:lnTo>
                    <a:pt x="686511" y="521195"/>
                  </a:lnTo>
                  <a:lnTo>
                    <a:pt x="685660" y="520687"/>
                  </a:lnTo>
                  <a:lnTo>
                    <a:pt x="684784" y="522465"/>
                  </a:lnTo>
                  <a:lnTo>
                    <a:pt x="684098" y="522338"/>
                  </a:lnTo>
                  <a:lnTo>
                    <a:pt x="683348" y="522338"/>
                  </a:lnTo>
                  <a:lnTo>
                    <a:pt x="682726" y="522211"/>
                  </a:lnTo>
                  <a:lnTo>
                    <a:pt x="682612" y="521957"/>
                  </a:lnTo>
                  <a:lnTo>
                    <a:pt x="683031" y="521576"/>
                  </a:lnTo>
                  <a:lnTo>
                    <a:pt x="684542" y="520560"/>
                  </a:lnTo>
                  <a:lnTo>
                    <a:pt x="685546" y="519417"/>
                  </a:lnTo>
                  <a:lnTo>
                    <a:pt x="685914" y="518274"/>
                  </a:lnTo>
                  <a:lnTo>
                    <a:pt x="686041" y="517893"/>
                  </a:lnTo>
                  <a:lnTo>
                    <a:pt x="686765" y="516496"/>
                  </a:lnTo>
                  <a:lnTo>
                    <a:pt x="686828" y="514972"/>
                  </a:lnTo>
                  <a:lnTo>
                    <a:pt x="685888" y="514210"/>
                  </a:lnTo>
                  <a:lnTo>
                    <a:pt x="686917" y="513956"/>
                  </a:lnTo>
                  <a:lnTo>
                    <a:pt x="687209" y="513702"/>
                  </a:lnTo>
                  <a:lnTo>
                    <a:pt x="688009" y="513448"/>
                  </a:lnTo>
                  <a:lnTo>
                    <a:pt x="688162" y="513448"/>
                  </a:lnTo>
                  <a:lnTo>
                    <a:pt x="688530" y="513194"/>
                  </a:lnTo>
                  <a:lnTo>
                    <a:pt x="689114" y="512686"/>
                  </a:lnTo>
                  <a:lnTo>
                    <a:pt x="688962" y="512051"/>
                  </a:lnTo>
                  <a:lnTo>
                    <a:pt x="688657" y="511543"/>
                  </a:lnTo>
                  <a:lnTo>
                    <a:pt x="688225" y="511289"/>
                  </a:lnTo>
                  <a:lnTo>
                    <a:pt x="687324" y="509892"/>
                  </a:lnTo>
                  <a:lnTo>
                    <a:pt x="689229" y="509384"/>
                  </a:lnTo>
                  <a:lnTo>
                    <a:pt x="689978" y="508495"/>
                  </a:lnTo>
                  <a:lnTo>
                    <a:pt x="689825" y="508114"/>
                  </a:lnTo>
                  <a:lnTo>
                    <a:pt x="689571" y="507479"/>
                  </a:lnTo>
                  <a:lnTo>
                    <a:pt x="690905" y="507225"/>
                  </a:lnTo>
                  <a:lnTo>
                    <a:pt x="691235" y="506971"/>
                  </a:lnTo>
                  <a:lnTo>
                    <a:pt x="690524" y="506463"/>
                  </a:lnTo>
                  <a:lnTo>
                    <a:pt x="689952" y="506844"/>
                  </a:lnTo>
                  <a:lnTo>
                    <a:pt x="689114" y="507733"/>
                  </a:lnTo>
                  <a:lnTo>
                    <a:pt x="688644" y="507860"/>
                  </a:lnTo>
                  <a:lnTo>
                    <a:pt x="687971" y="508114"/>
                  </a:lnTo>
                  <a:lnTo>
                    <a:pt x="687819" y="507860"/>
                  </a:lnTo>
                  <a:lnTo>
                    <a:pt x="687781" y="507479"/>
                  </a:lnTo>
                  <a:lnTo>
                    <a:pt x="688403" y="507225"/>
                  </a:lnTo>
                  <a:lnTo>
                    <a:pt x="688314" y="506082"/>
                  </a:lnTo>
                  <a:lnTo>
                    <a:pt x="687933" y="504939"/>
                  </a:lnTo>
                  <a:lnTo>
                    <a:pt x="688873" y="504304"/>
                  </a:lnTo>
                  <a:lnTo>
                    <a:pt x="689495" y="503796"/>
                  </a:lnTo>
                  <a:lnTo>
                    <a:pt x="690130" y="502780"/>
                  </a:lnTo>
                  <a:lnTo>
                    <a:pt x="690295" y="502018"/>
                  </a:lnTo>
                  <a:lnTo>
                    <a:pt x="690664" y="501129"/>
                  </a:lnTo>
                  <a:lnTo>
                    <a:pt x="690791" y="501002"/>
                  </a:lnTo>
                  <a:lnTo>
                    <a:pt x="691565" y="500240"/>
                  </a:lnTo>
                  <a:lnTo>
                    <a:pt x="692518" y="499605"/>
                  </a:lnTo>
                  <a:lnTo>
                    <a:pt x="692708" y="499478"/>
                  </a:lnTo>
                  <a:lnTo>
                    <a:pt x="693089" y="499224"/>
                  </a:lnTo>
                  <a:lnTo>
                    <a:pt x="691908" y="499478"/>
                  </a:lnTo>
                  <a:lnTo>
                    <a:pt x="691286" y="498970"/>
                  </a:lnTo>
                  <a:lnTo>
                    <a:pt x="691248" y="497573"/>
                  </a:lnTo>
                  <a:lnTo>
                    <a:pt x="691248" y="496938"/>
                  </a:lnTo>
                  <a:lnTo>
                    <a:pt x="691781" y="496303"/>
                  </a:lnTo>
                  <a:lnTo>
                    <a:pt x="692886" y="495795"/>
                  </a:lnTo>
                  <a:lnTo>
                    <a:pt x="692035" y="495287"/>
                  </a:lnTo>
                  <a:lnTo>
                    <a:pt x="692404" y="494271"/>
                  </a:lnTo>
                  <a:lnTo>
                    <a:pt x="694067" y="492620"/>
                  </a:lnTo>
                  <a:lnTo>
                    <a:pt x="694131" y="491731"/>
                  </a:lnTo>
                  <a:lnTo>
                    <a:pt x="694436" y="490969"/>
                  </a:lnTo>
                  <a:lnTo>
                    <a:pt x="695134" y="489953"/>
                  </a:lnTo>
                  <a:lnTo>
                    <a:pt x="693839" y="489953"/>
                  </a:lnTo>
                  <a:lnTo>
                    <a:pt x="693267" y="489318"/>
                  </a:lnTo>
                  <a:lnTo>
                    <a:pt x="693343" y="488683"/>
                  </a:lnTo>
                  <a:lnTo>
                    <a:pt x="693420" y="487921"/>
                  </a:lnTo>
                  <a:lnTo>
                    <a:pt x="694448" y="487667"/>
                  </a:lnTo>
                  <a:lnTo>
                    <a:pt x="695248" y="486905"/>
                  </a:lnTo>
                  <a:lnTo>
                    <a:pt x="695833" y="485762"/>
                  </a:lnTo>
                  <a:lnTo>
                    <a:pt x="696849" y="486651"/>
                  </a:lnTo>
                  <a:lnTo>
                    <a:pt x="697230" y="486397"/>
                  </a:lnTo>
                  <a:lnTo>
                    <a:pt x="697204" y="485762"/>
                  </a:lnTo>
                  <a:lnTo>
                    <a:pt x="697179" y="484111"/>
                  </a:lnTo>
                  <a:lnTo>
                    <a:pt x="697357" y="483984"/>
                  </a:lnTo>
                  <a:lnTo>
                    <a:pt x="697560" y="483476"/>
                  </a:lnTo>
                  <a:lnTo>
                    <a:pt x="697979" y="481571"/>
                  </a:lnTo>
                  <a:lnTo>
                    <a:pt x="698461" y="480555"/>
                  </a:lnTo>
                  <a:close/>
                </a:path>
                <a:path w="1696084" h="694690">
                  <a:moveTo>
                    <a:pt x="714248" y="236829"/>
                  </a:moveTo>
                  <a:lnTo>
                    <a:pt x="714171" y="236448"/>
                  </a:lnTo>
                  <a:lnTo>
                    <a:pt x="714121" y="236194"/>
                  </a:lnTo>
                  <a:lnTo>
                    <a:pt x="713359" y="236194"/>
                  </a:lnTo>
                  <a:lnTo>
                    <a:pt x="712546" y="236448"/>
                  </a:lnTo>
                  <a:lnTo>
                    <a:pt x="711898" y="236448"/>
                  </a:lnTo>
                  <a:lnTo>
                    <a:pt x="711365" y="236321"/>
                  </a:lnTo>
                  <a:lnTo>
                    <a:pt x="710946" y="236067"/>
                  </a:lnTo>
                  <a:lnTo>
                    <a:pt x="712533" y="235051"/>
                  </a:lnTo>
                  <a:lnTo>
                    <a:pt x="713003" y="234543"/>
                  </a:lnTo>
                  <a:lnTo>
                    <a:pt x="712952" y="234162"/>
                  </a:lnTo>
                  <a:lnTo>
                    <a:pt x="712495" y="234035"/>
                  </a:lnTo>
                  <a:lnTo>
                    <a:pt x="712114" y="233654"/>
                  </a:lnTo>
                  <a:lnTo>
                    <a:pt x="711428" y="233146"/>
                  </a:lnTo>
                  <a:lnTo>
                    <a:pt x="711047" y="232765"/>
                  </a:lnTo>
                  <a:lnTo>
                    <a:pt x="710933" y="232511"/>
                  </a:lnTo>
                  <a:lnTo>
                    <a:pt x="712127" y="229463"/>
                  </a:lnTo>
                  <a:lnTo>
                    <a:pt x="712063" y="227685"/>
                  </a:lnTo>
                  <a:lnTo>
                    <a:pt x="710742" y="227050"/>
                  </a:lnTo>
                  <a:lnTo>
                    <a:pt x="708380" y="226415"/>
                  </a:lnTo>
                  <a:lnTo>
                    <a:pt x="707910" y="226034"/>
                  </a:lnTo>
                  <a:lnTo>
                    <a:pt x="707859" y="225907"/>
                  </a:lnTo>
                  <a:lnTo>
                    <a:pt x="707796" y="224764"/>
                  </a:lnTo>
                  <a:lnTo>
                    <a:pt x="707694" y="224383"/>
                  </a:lnTo>
                  <a:lnTo>
                    <a:pt x="707555" y="223875"/>
                  </a:lnTo>
                  <a:lnTo>
                    <a:pt x="706564" y="222097"/>
                  </a:lnTo>
                  <a:lnTo>
                    <a:pt x="706285" y="221970"/>
                  </a:lnTo>
                  <a:lnTo>
                    <a:pt x="705751" y="221716"/>
                  </a:lnTo>
                  <a:lnTo>
                    <a:pt x="704545" y="221970"/>
                  </a:lnTo>
                  <a:lnTo>
                    <a:pt x="703541" y="220827"/>
                  </a:lnTo>
                  <a:lnTo>
                    <a:pt x="703033" y="220065"/>
                  </a:lnTo>
                  <a:lnTo>
                    <a:pt x="703008" y="219557"/>
                  </a:lnTo>
                  <a:lnTo>
                    <a:pt x="701103" y="218668"/>
                  </a:lnTo>
                  <a:lnTo>
                    <a:pt x="699731" y="217398"/>
                  </a:lnTo>
                  <a:lnTo>
                    <a:pt x="698868" y="215874"/>
                  </a:lnTo>
                  <a:lnTo>
                    <a:pt x="698207" y="215874"/>
                  </a:lnTo>
                  <a:lnTo>
                    <a:pt x="697585" y="215747"/>
                  </a:lnTo>
                  <a:lnTo>
                    <a:pt x="697014" y="215366"/>
                  </a:lnTo>
                  <a:lnTo>
                    <a:pt x="695680" y="213969"/>
                  </a:lnTo>
                  <a:lnTo>
                    <a:pt x="694474" y="212953"/>
                  </a:lnTo>
                  <a:lnTo>
                    <a:pt x="693559" y="212445"/>
                  </a:lnTo>
                  <a:lnTo>
                    <a:pt x="692899" y="212445"/>
                  </a:lnTo>
                  <a:lnTo>
                    <a:pt x="689368" y="209778"/>
                  </a:lnTo>
                  <a:lnTo>
                    <a:pt x="686231" y="208381"/>
                  </a:lnTo>
                  <a:lnTo>
                    <a:pt x="683514" y="208127"/>
                  </a:lnTo>
                  <a:lnTo>
                    <a:pt x="680618" y="206730"/>
                  </a:lnTo>
                  <a:lnTo>
                    <a:pt x="680097" y="206476"/>
                  </a:lnTo>
                  <a:lnTo>
                    <a:pt x="679297" y="206476"/>
                  </a:lnTo>
                  <a:lnTo>
                    <a:pt x="678713" y="206730"/>
                  </a:lnTo>
                  <a:lnTo>
                    <a:pt x="673849" y="205714"/>
                  </a:lnTo>
                  <a:lnTo>
                    <a:pt x="668693" y="204698"/>
                  </a:lnTo>
                  <a:lnTo>
                    <a:pt x="664743" y="204063"/>
                  </a:lnTo>
                  <a:lnTo>
                    <a:pt x="661517" y="204444"/>
                  </a:lnTo>
                  <a:lnTo>
                    <a:pt x="658977" y="205968"/>
                  </a:lnTo>
                  <a:lnTo>
                    <a:pt x="657707" y="211048"/>
                  </a:lnTo>
                  <a:lnTo>
                    <a:pt x="659257" y="214350"/>
                  </a:lnTo>
                  <a:lnTo>
                    <a:pt x="663587" y="215874"/>
                  </a:lnTo>
                  <a:lnTo>
                    <a:pt x="666978" y="216001"/>
                  </a:lnTo>
                  <a:lnTo>
                    <a:pt x="670318" y="216509"/>
                  </a:lnTo>
                  <a:lnTo>
                    <a:pt x="671055" y="217398"/>
                  </a:lnTo>
                  <a:lnTo>
                    <a:pt x="672299" y="217906"/>
                  </a:lnTo>
                  <a:lnTo>
                    <a:pt x="674052" y="218033"/>
                  </a:lnTo>
                  <a:lnTo>
                    <a:pt x="675170" y="218795"/>
                  </a:lnTo>
                  <a:lnTo>
                    <a:pt x="676643" y="219430"/>
                  </a:lnTo>
                  <a:lnTo>
                    <a:pt x="678510" y="219811"/>
                  </a:lnTo>
                  <a:lnTo>
                    <a:pt x="680567" y="220319"/>
                  </a:lnTo>
                  <a:lnTo>
                    <a:pt x="682790" y="221208"/>
                  </a:lnTo>
                  <a:lnTo>
                    <a:pt x="683374" y="222097"/>
                  </a:lnTo>
                  <a:lnTo>
                    <a:pt x="683907" y="222478"/>
                  </a:lnTo>
                  <a:lnTo>
                    <a:pt x="685444" y="223240"/>
                  </a:lnTo>
                  <a:lnTo>
                    <a:pt x="686650" y="223494"/>
                  </a:lnTo>
                  <a:lnTo>
                    <a:pt x="687539" y="224256"/>
                  </a:lnTo>
                  <a:lnTo>
                    <a:pt x="688098" y="225145"/>
                  </a:lnTo>
                  <a:lnTo>
                    <a:pt x="688619" y="224510"/>
                  </a:lnTo>
                  <a:lnTo>
                    <a:pt x="689063" y="224383"/>
                  </a:lnTo>
                  <a:lnTo>
                    <a:pt x="689432" y="224764"/>
                  </a:lnTo>
                  <a:lnTo>
                    <a:pt x="690041" y="225272"/>
                  </a:lnTo>
                  <a:lnTo>
                    <a:pt x="690613" y="225907"/>
                  </a:lnTo>
                  <a:lnTo>
                    <a:pt x="689952" y="227685"/>
                  </a:lnTo>
                  <a:lnTo>
                    <a:pt x="690372" y="228828"/>
                  </a:lnTo>
                  <a:lnTo>
                    <a:pt x="691883" y="229209"/>
                  </a:lnTo>
                  <a:lnTo>
                    <a:pt x="696188" y="232765"/>
                  </a:lnTo>
                  <a:lnTo>
                    <a:pt x="696607" y="236448"/>
                  </a:lnTo>
                  <a:lnTo>
                    <a:pt x="690016" y="244195"/>
                  </a:lnTo>
                  <a:lnTo>
                    <a:pt x="686054" y="245592"/>
                  </a:lnTo>
                  <a:lnTo>
                    <a:pt x="681304" y="244957"/>
                  </a:lnTo>
                  <a:lnTo>
                    <a:pt x="680313" y="245084"/>
                  </a:lnTo>
                  <a:lnTo>
                    <a:pt x="679526" y="245211"/>
                  </a:lnTo>
                  <a:lnTo>
                    <a:pt x="678053" y="246100"/>
                  </a:lnTo>
                  <a:lnTo>
                    <a:pt x="676948" y="246481"/>
                  </a:lnTo>
                  <a:lnTo>
                    <a:pt x="671499" y="247370"/>
                  </a:lnTo>
                  <a:lnTo>
                    <a:pt x="666356" y="248132"/>
                  </a:lnTo>
                  <a:lnTo>
                    <a:pt x="665302" y="248386"/>
                  </a:lnTo>
                  <a:lnTo>
                    <a:pt x="663638" y="248513"/>
                  </a:lnTo>
                  <a:lnTo>
                    <a:pt x="651802" y="248513"/>
                  </a:lnTo>
                  <a:lnTo>
                    <a:pt x="648398" y="248894"/>
                  </a:lnTo>
                  <a:lnTo>
                    <a:pt x="645680" y="249783"/>
                  </a:lnTo>
                  <a:lnTo>
                    <a:pt x="644766" y="251307"/>
                  </a:lnTo>
                  <a:lnTo>
                    <a:pt x="643547" y="252831"/>
                  </a:lnTo>
                  <a:lnTo>
                    <a:pt x="642797" y="253847"/>
                  </a:lnTo>
                  <a:lnTo>
                    <a:pt x="642594" y="254990"/>
                  </a:lnTo>
                  <a:lnTo>
                    <a:pt x="643026" y="255752"/>
                  </a:lnTo>
                  <a:lnTo>
                    <a:pt x="642429" y="257911"/>
                  </a:lnTo>
                  <a:lnTo>
                    <a:pt x="642124" y="259943"/>
                  </a:lnTo>
                  <a:lnTo>
                    <a:pt x="641985" y="260705"/>
                  </a:lnTo>
                  <a:lnTo>
                    <a:pt x="641908" y="261721"/>
                  </a:lnTo>
                  <a:lnTo>
                    <a:pt x="642200" y="262737"/>
                  </a:lnTo>
                  <a:lnTo>
                    <a:pt x="643204" y="263880"/>
                  </a:lnTo>
                  <a:lnTo>
                    <a:pt x="644563" y="263753"/>
                  </a:lnTo>
                  <a:lnTo>
                    <a:pt x="645579" y="264515"/>
                  </a:lnTo>
                  <a:lnTo>
                    <a:pt x="646252" y="266166"/>
                  </a:lnTo>
                  <a:lnTo>
                    <a:pt x="646607" y="267563"/>
                  </a:lnTo>
                  <a:lnTo>
                    <a:pt x="647433" y="268960"/>
                  </a:lnTo>
                  <a:lnTo>
                    <a:pt x="647928" y="269595"/>
                  </a:lnTo>
                  <a:lnTo>
                    <a:pt x="648627" y="270103"/>
                  </a:lnTo>
                  <a:lnTo>
                    <a:pt x="650125" y="269341"/>
                  </a:lnTo>
                  <a:lnTo>
                    <a:pt x="652513" y="269341"/>
                  </a:lnTo>
                  <a:lnTo>
                    <a:pt x="655751" y="270103"/>
                  </a:lnTo>
                  <a:lnTo>
                    <a:pt x="659320" y="270611"/>
                  </a:lnTo>
                  <a:lnTo>
                    <a:pt x="661720" y="270611"/>
                  </a:lnTo>
                  <a:lnTo>
                    <a:pt x="662597" y="270357"/>
                  </a:lnTo>
                  <a:lnTo>
                    <a:pt x="663727" y="271627"/>
                  </a:lnTo>
                  <a:lnTo>
                    <a:pt x="664044" y="272135"/>
                  </a:lnTo>
                  <a:lnTo>
                    <a:pt x="664578" y="272389"/>
                  </a:lnTo>
                  <a:lnTo>
                    <a:pt x="665327" y="272008"/>
                  </a:lnTo>
                  <a:lnTo>
                    <a:pt x="665403" y="272389"/>
                  </a:lnTo>
                  <a:lnTo>
                    <a:pt x="665632" y="273278"/>
                  </a:lnTo>
                  <a:lnTo>
                    <a:pt x="665734" y="273532"/>
                  </a:lnTo>
                  <a:lnTo>
                    <a:pt x="666013" y="273913"/>
                  </a:lnTo>
                  <a:lnTo>
                    <a:pt x="666648" y="273532"/>
                  </a:lnTo>
                  <a:lnTo>
                    <a:pt x="667258" y="273405"/>
                  </a:lnTo>
                  <a:lnTo>
                    <a:pt x="667880" y="273532"/>
                  </a:lnTo>
                  <a:lnTo>
                    <a:pt x="668731" y="274040"/>
                  </a:lnTo>
                  <a:lnTo>
                    <a:pt x="669518" y="274675"/>
                  </a:lnTo>
                  <a:lnTo>
                    <a:pt x="670382" y="275183"/>
                  </a:lnTo>
                  <a:lnTo>
                    <a:pt x="671144" y="275310"/>
                  </a:lnTo>
                  <a:lnTo>
                    <a:pt x="671791" y="275310"/>
                  </a:lnTo>
                  <a:lnTo>
                    <a:pt x="675081" y="281279"/>
                  </a:lnTo>
                  <a:lnTo>
                    <a:pt x="675817" y="286105"/>
                  </a:lnTo>
                  <a:lnTo>
                    <a:pt x="675906" y="287375"/>
                  </a:lnTo>
                  <a:lnTo>
                    <a:pt x="674458" y="293090"/>
                  </a:lnTo>
                  <a:lnTo>
                    <a:pt x="672871" y="294614"/>
                  </a:lnTo>
                  <a:lnTo>
                    <a:pt x="670471" y="295630"/>
                  </a:lnTo>
                  <a:lnTo>
                    <a:pt x="667232" y="296011"/>
                  </a:lnTo>
                  <a:lnTo>
                    <a:pt x="665835" y="296265"/>
                  </a:lnTo>
                  <a:lnTo>
                    <a:pt x="664514" y="296392"/>
                  </a:lnTo>
                  <a:lnTo>
                    <a:pt x="663257" y="296138"/>
                  </a:lnTo>
                  <a:lnTo>
                    <a:pt x="661962" y="296011"/>
                  </a:lnTo>
                  <a:lnTo>
                    <a:pt x="659396" y="295757"/>
                  </a:lnTo>
                  <a:lnTo>
                    <a:pt x="658863" y="296011"/>
                  </a:lnTo>
                  <a:lnTo>
                    <a:pt x="658037" y="296011"/>
                  </a:lnTo>
                  <a:lnTo>
                    <a:pt x="656920" y="295884"/>
                  </a:lnTo>
                  <a:lnTo>
                    <a:pt x="652500" y="294614"/>
                  </a:lnTo>
                  <a:lnTo>
                    <a:pt x="651141" y="295122"/>
                  </a:lnTo>
                  <a:lnTo>
                    <a:pt x="650570" y="296519"/>
                  </a:lnTo>
                  <a:lnTo>
                    <a:pt x="650290" y="295376"/>
                  </a:lnTo>
                  <a:lnTo>
                    <a:pt x="650252" y="295249"/>
                  </a:lnTo>
                  <a:lnTo>
                    <a:pt x="648931" y="294487"/>
                  </a:lnTo>
                  <a:lnTo>
                    <a:pt x="646607" y="293979"/>
                  </a:lnTo>
                  <a:lnTo>
                    <a:pt x="643737" y="293598"/>
                  </a:lnTo>
                  <a:lnTo>
                    <a:pt x="642835" y="293344"/>
                  </a:lnTo>
                  <a:lnTo>
                    <a:pt x="641959" y="292963"/>
                  </a:lnTo>
                  <a:lnTo>
                    <a:pt x="641540" y="292709"/>
                  </a:lnTo>
                  <a:lnTo>
                    <a:pt x="641121" y="292455"/>
                  </a:lnTo>
                  <a:lnTo>
                    <a:pt x="640080" y="292582"/>
                  </a:lnTo>
                  <a:lnTo>
                    <a:pt x="639406" y="292709"/>
                  </a:lnTo>
                  <a:lnTo>
                    <a:pt x="639089" y="292582"/>
                  </a:lnTo>
                  <a:lnTo>
                    <a:pt x="631888" y="290576"/>
                  </a:lnTo>
                  <a:lnTo>
                    <a:pt x="631888" y="306806"/>
                  </a:lnTo>
                  <a:lnTo>
                    <a:pt x="631634" y="307695"/>
                  </a:lnTo>
                  <a:lnTo>
                    <a:pt x="631278" y="308076"/>
                  </a:lnTo>
                  <a:lnTo>
                    <a:pt x="630821" y="307949"/>
                  </a:lnTo>
                  <a:lnTo>
                    <a:pt x="630910" y="307695"/>
                  </a:lnTo>
                  <a:lnTo>
                    <a:pt x="631139" y="307441"/>
                  </a:lnTo>
                  <a:lnTo>
                    <a:pt x="631266" y="307314"/>
                  </a:lnTo>
                  <a:lnTo>
                    <a:pt x="631888" y="306806"/>
                  </a:lnTo>
                  <a:lnTo>
                    <a:pt x="631888" y="290576"/>
                  </a:lnTo>
                  <a:lnTo>
                    <a:pt x="630478" y="290169"/>
                  </a:lnTo>
                  <a:lnTo>
                    <a:pt x="626173" y="289407"/>
                  </a:lnTo>
                  <a:lnTo>
                    <a:pt x="624624" y="288518"/>
                  </a:lnTo>
                  <a:lnTo>
                    <a:pt x="622795" y="287883"/>
                  </a:lnTo>
                  <a:lnTo>
                    <a:pt x="622439" y="287756"/>
                  </a:lnTo>
                  <a:lnTo>
                    <a:pt x="619594" y="287375"/>
                  </a:lnTo>
                  <a:lnTo>
                    <a:pt x="615988" y="287121"/>
                  </a:lnTo>
                  <a:lnTo>
                    <a:pt x="612889" y="286740"/>
                  </a:lnTo>
                  <a:lnTo>
                    <a:pt x="608672" y="283565"/>
                  </a:lnTo>
                  <a:lnTo>
                    <a:pt x="605751" y="283946"/>
                  </a:lnTo>
                  <a:lnTo>
                    <a:pt x="604151" y="287883"/>
                  </a:lnTo>
                  <a:lnTo>
                    <a:pt x="603719" y="287121"/>
                  </a:lnTo>
                  <a:lnTo>
                    <a:pt x="603326" y="286740"/>
                  </a:lnTo>
                  <a:lnTo>
                    <a:pt x="602424" y="286486"/>
                  </a:lnTo>
                  <a:lnTo>
                    <a:pt x="602373" y="286613"/>
                  </a:lnTo>
                  <a:lnTo>
                    <a:pt x="602246" y="287375"/>
                  </a:lnTo>
                  <a:lnTo>
                    <a:pt x="602348" y="288137"/>
                  </a:lnTo>
                  <a:lnTo>
                    <a:pt x="602462" y="289534"/>
                  </a:lnTo>
                  <a:lnTo>
                    <a:pt x="602957" y="290423"/>
                  </a:lnTo>
                  <a:lnTo>
                    <a:pt x="603834" y="290804"/>
                  </a:lnTo>
                  <a:lnTo>
                    <a:pt x="602983" y="290931"/>
                  </a:lnTo>
                  <a:lnTo>
                    <a:pt x="602449" y="291312"/>
                  </a:lnTo>
                  <a:lnTo>
                    <a:pt x="602132" y="292455"/>
                  </a:lnTo>
                  <a:lnTo>
                    <a:pt x="602132" y="293598"/>
                  </a:lnTo>
                  <a:lnTo>
                    <a:pt x="602348" y="294360"/>
                  </a:lnTo>
                  <a:lnTo>
                    <a:pt x="603224" y="293852"/>
                  </a:lnTo>
                  <a:lnTo>
                    <a:pt x="603872" y="293344"/>
                  </a:lnTo>
                  <a:lnTo>
                    <a:pt x="604139" y="293471"/>
                  </a:lnTo>
                  <a:lnTo>
                    <a:pt x="604240" y="293852"/>
                  </a:lnTo>
                  <a:lnTo>
                    <a:pt x="604342" y="294360"/>
                  </a:lnTo>
                  <a:lnTo>
                    <a:pt x="604443" y="296011"/>
                  </a:lnTo>
                  <a:lnTo>
                    <a:pt x="604875" y="296773"/>
                  </a:lnTo>
                  <a:lnTo>
                    <a:pt x="605561" y="295503"/>
                  </a:lnTo>
                  <a:lnTo>
                    <a:pt x="606361" y="295376"/>
                  </a:lnTo>
                  <a:lnTo>
                    <a:pt x="607237" y="296265"/>
                  </a:lnTo>
                  <a:lnTo>
                    <a:pt x="608114" y="298170"/>
                  </a:lnTo>
                  <a:lnTo>
                    <a:pt x="608368" y="299186"/>
                  </a:lnTo>
                  <a:lnTo>
                    <a:pt x="609206" y="299821"/>
                  </a:lnTo>
                  <a:lnTo>
                    <a:pt x="609727" y="300329"/>
                  </a:lnTo>
                  <a:lnTo>
                    <a:pt x="609942" y="300710"/>
                  </a:lnTo>
                  <a:lnTo>
                    <a:pt x="610222" y="301472"/>
                  </a:lnTo>
                  <a:lnTo>
                    <a:pt x="610412" y="302488"/>
                  </a:lnTo>
                  <a:lnTo>
                    <a:pt x="610984" y="302869"/>
                  </a:lnTo>
                  <a:lnTo>
                    <a:pt x="611428" y="303250"/>
                  </a:lnTo>
                  <a:lnTo>
                    <a:pt x="612736" y="305663"/>
                  </a:lnTo>
                  <a:lnTo>
                    <a:pt x="614781" y="305663"/>
                  </a:lnTo>
                  <a:lnTo>
                    <a:pt x="614921" y="305790"/>
                  </a:lnTo>
                  <a:lnTo>
                    <a:pt x="615442" y="305663"/>
                  </a:lnTo>
                  <a:lnTo>
                    <a:pt x="616280" y="304774"/>
                  </a:lnTo>
                  <a:lnTo>
                    <a:pt x="616623" y="304647"/>
                  </a:lnTo>
                  <a:lnTo>
                    <a:pt x="616953" y="305282"/>
                  </a:lnTo>
                  <a:lnTo>
                    <a:pt x="617270" y="305409"/>
                  </a:lnTo>
                  <a:lnTo>
                    <a:pt x="617766" y="305282"/>
                  </a:lnTo>
                  <a:lnTo>
                    <a:pt x="618807" y="305155"/>
                  </a:lnTo>
                  <a:lnTo>
                    <a:pt x="618147" y="306298"/>
                  </a:lnTo>
                  <a:lnTo>
                    <a:pt x="618197" y="307060"/>
                  </a:lnTo>
                  <a:lnTo>
                    <a:pt x="618921" y="307441"/>
                  </a:lnTo>
                  <a:lnTo>
                    <a:pt x="619582" y="307949"/>
                  </a:lnTo>
                  <a:lnTo>
                    <a:pt x="620382" y="307695"/>
                  </a:lnTo>
                  <a:lnTo>
                    <a:pt x="621284" y="306806"/>
                  </a:lnTo>
                  <a:lnTo>
                    <a:pt x="622134" y="305536"/>
                  </a:lnTo>
                  <a:lnTo>
                    <a:pt x="622528" y="305155"/>
                  </a:lnTo>
                  <a:lnTo>
                    <a:pt x="622681" y="305028"/>
                  </a:lnTo>
                  <a:lnTo>
                    <a:pt x="623074" y="304901"/>
                  </a:lnTo>
                  <a:lnTo>
                    <a:pt x="623125" y="305790"/>
                  </a:lnTo>
                  <a:lnTo>
                    <a:pt x="622719" y="306679"/>
                  </a:lnTo>
                  <a:lnTo>
                    <a:pt x="621855" y="307441"/>
                  </a:lnTo>
                  <a:lnTo>
                    <a:pt x="623443" y="308203"/>
                  </a:lnTo>
                  <a:lnTo>
                    <a:pt x="624459" y="308457"/>
                  </a:lnTo>
                  <a:lnTo>
                    <a:pt x="624890" y="308076"/>
                  </a:lnTo>
                  <a:lnTo>
                    <a:pt x="625868" y="307568"/>
                  </a:lnTo>
                  <a:lnTo>
                    <a:pt x="626275" y="307441"/>
                  </a:lnTo>
                  <a:lnTo>
                    <a:pt x="626745" y="307568"/>
                  </a:lnTo>
                  <a:lnTo>
                    <a:pt x="626706" y="308965"/>
                  </a:lnTo>
                  <a:lnTo>
                    <a:pt x="627253" y="309346"/>
                  </a:lnTo>
                  <a:lnTo>
                    <a:pt x="629488" y="308330"/>
                  </a:lnTo>
                  <a:lnTo>
                    <a:pt x="630237" y="308076"/>
                  </a:lnTo>
                  <a:lnTo>
                    <a:pt x="630516" y="308203"/>
                  </a:lnTo>
                  <a:lnTo>
                    <a:pt x="631177" y="309981"/>
                  </a:lnTo>
                  <a:lnTo>
                    <a:pt x="632015" y="310997"/>
                  </a:lnTo>
                  <a:lnTo>
                    <a:pt x="633069" y="311378"/>
                  </a:lnTo>
                  <a:lnTo>
                    <a:pt x="633844" y="311505"/>
                  </a:lnTo>
                  <a:lnTo>
                    <a:pt x="635038" y="311124"/>
                  </a:lnTo>
                  <a:lnTo>
                    <a:pt x="636638" y="310108"/>
                  </a:lnTo>
                  <a:lnTo>
                    <a:pt x="638492" y="311378"/>
                  </a:lnTo>
                  <a:lnTo>
                    <a:pt x="639610" y="312648"/>
                  </a:lnTo>
                  <a:lnTo>
                    <a:pt x="640461" y="313791"/>
                  </a:lnTo>
                  <a:lnTo>
                    <a:pt x="641616" y="314045"/>
                  </a:lnTo>
                  <a:lnTo>
                    <a:pt x="643039" y="313664"/>
                  </a:lnTo>
                  <a:lnTo>
                    <a:pt x="644029" y="313156"/>
                  </a:lnTo>
                  <a:lnTo>
                    <a:pt x="645058" y="313283"/>
                  </a:lnTo>
                  <a:lnTo>
                    <a:pt x="646137" y="314045"/>
                  </a:lnTo>
                  <a:lnTo>
                    <a:pt x="647623" y="314934"/>
                  </a:lnTo>
                  <a:lnTo>
                    <a:pt x="648182" y="315315"/>
                  </a:lnTo>
                  <a:lnTo>
                    <a:pt x="649681" y="315569"/>
                  </a:lnTo>
                  <a:lnTo>
                    <a:pt x="650265" y="314553"/>
                  </a:lnTo>
                  <a:lnTo>
                    <a:pt x="650786" y="313918"/>
                  </a:lnTo>
                  <a:lnTo>
                    <a:pt x="651167" y="313664"/>
                  </a:lnTo>
                  <a:lnTo>
                    <a:pt x="651319" y="313791"/>
                  </a:lnTo>
                  <a:lnTo>
                    <a:pt x="651510" y="314045"/>
                  </a:lnTo>
                  <a:lnTo>
                    <a:pt x="651586" y="314172"/>
                  </a:lnTo>
                  <a:lnTo>
                    <a:pt x="651675" y="315950"/>
                  </a:lnTo>
                  <a:lnTo>
                    <a:pt x="652157" y="316077"/>
                  </a:lnTo>
                  <a:lnTo>
                    <a:pt x="653122" y="315442"/>
                  </a:lnTo>
                  <a:lnTo>
                    <a:pt x="653796" y="316712"/>
                  </a:lnTo>
                  <a:lnTo>
                    <a:pt x="654545" y="316839"/>
                  </a:lnTo>
                  <a:lnTo>
                    <a:pt x="655421" y="316204"/>
                  </a:lnTo>
                  <a:lnTo>
                    <a:pt x="655878" y="315442"/>
                  </a:lnTo>
                  <a:lnTo>
                    <a:pt x="656996" y="313664"/>
                  </a:lnTo>
                  <a:lnTo>
                    <a:pt x="657161" y="313410"/>
                  </a:lnTo>
                  <a:lnTo>
                    <a:pt x="657923" y="313664"/>
                  </a:lnTo>
                  <a:lnTo>
                    <a:pt x="658583" y="314299"/>
                  </a:lnTo>
                  <a:lnTo>
                    <a:pt x="659142" y="315188"/>
                  </a:lnTo>
                  <a:lnTo>
                    <a:pt x="659904" y="316966"/>
                  </a:lnTo>
                  <a:lnTo>
                    <a:pt x="660044" y="316966"/>
                  </a:lnTo>
                  <a:lnTo>
                    <a:pt x="660603" y="316712"/>
                  </a:lnTo>
                  <a:lnTo>
                    <a:pt x="661581" y="316204"/>
                  </a:lnTo>
                  <a:lnTo>
                    <a:pt x="662508" y="316458"/>
                  </a:lnTo>
                  <a:lnTo>
                    <a:pt x="662724" y="316204"/>
                  </a:lnTo>
                  <a:lnTo>
                    <a:pt x="663676" y="315061"/>
                  </a:lnTo>
                  <a:lnTo>
                    <a:pt x="664489" y="315188"/>
                  </a:lnTo>
                  <a:lnTo>
                    <a:pt x="664921" y="316585"/>
                  </a:lnTo>
                  <a:lnTo>
                    <a:pt x="665734" y="316585"/>
                  </a:lnTo>
                  <a:lnTo>
                    <a:pt x="668261" y="317220"/>
                  </a:lnTo>
                  <a:lnTo>
                    <a:pt x="668896" y="316712"/>
                  </a:lnTo>
                  <a:lnTo>
                    <a:pt x="669455" y="315442"/>
                  </a:lnTo>
                  <a:lnTo>
                    <a:pt x="670344" y="316331"/>
                  </a:lnTo>
                  <a:lnTo>
                    <a:pt x="671004" y="316839"/>
                  </a:lnTo>
                  <a:lnTo>
                    <a:pt x="671931" y="317093"/>
                  </a:lnTo>
                  <a:lnTo>
                    <a:pt x="672376" y="316966"/>
                  </a:lnTo>
                  <a:lnTo>
                    <a:pt x="672807" y="316585"/>
                  </a:lnTo>
                  <a:lnTo>
                    <a:pt x="673569" y="315442"/>
                  </a:lnTo>
                  <a:lnTo>
                    <a:pt x="673811" y="315061"/>
                  </a:lnTo>
                  <a:lnTo>
                    <a:pt x="673989" y="314807"/>
                  </a:lnTo>
                  <a:lnTo>
                    <a:pt x="674281" y="314807"/>
                  </a:lnTo>
                  <a:lnTo>
                    <a:pt x="674573" y="315569"/>
                  </a:lnTo>
                  <a:lnTo>
                    <a:pt x="674992" y="315188"/>
                  </a:lnTo>
                  <a:lnTo>
                    <a:pt x="675297" y="315061"/>
                  </a:lnTo>
                  <a:lnTo>
                    <a:pt x="676808" y="315442"/>
                  </a:lnTo>
                  <a:lnTo>
                    <a:pt x="677202" y="315061"/>
                  </a:lnTo>
                  <a:lnTo>
                    <a:pt x="677265" y="314807"/>
                  </a:lnTo>
                  <a:lnTo>
                    <a:pt x="677494" y="313918"/>
                  </a:lnTo>
                  <a:lnTo>
                    <a:pt x="678053" y="314299"/>
                  </a:lnTo>
                  <a:lnTo>
                    <a:pt x="678599" y="314426"/>
                  </a:lnTo>
                  <a:lnTo>
                    <a:pt x="679107" y="314426"/>
                  </a:lnTo>
                  <a:lnTo>
                    <a:pt x="679907" y="314172"/>
                  </a:lnTo>
                  <a:lnTo>
                    <a:pt x="680300" y="313918"/>
                  </a:lnTo>
                  <a:lnTo>
                    <a:pt x="680491" y="313791"/>
                  </a:lnTo>
                  <a:lnTo>
                    <a:pt x="680694" y="313410"/>
                  </a:lnTo>
                  <a:lnTo>
                    <a:pt x="680834" y="313156"/>
                  </a:lnTo>
                  <a:lnTo>
                    <a:pt x="680974" y="312902"/>
                  </a:lnTo>
                  <a:lnTo>
                    <a:pt x="681062" y="312648"/>
                  </a:lnTo>
                  <a:lnTo>
                    <a:pt x="681202" y="312394"/>
                  </a:lnTo>
                  <a:lnTo>
                    <a:pt x="681393" y="312394"/>
                  </a:lnTo>
                  <a:lnTo>
                    <a:pt x="682167" y="313664"/>
                  </a:lnTo>
                  <a:lnTo>
                    <a:pt x="682282" y="313791"/>
                  </a:lnTo>
                  <a:lnTo>
                    <a:pt x="685444" y="309346"/>
                  </a:lnTo>
                  <a:lnTo>
                    <a:pt x="685685" y="308711"/>
                  </a:lnTo>
                  <a:lnTo>
                    <a:pt x="685876" y="308711"/>
                  </a:lnTo>
                  <a:lnTo>
                    <a:pt x="687285" y="309600"/>
                  </a:lnTo>
                  <a:lnTo>
                    <a:pt x="688251" y="309600"/>
                  </a:lnTo>
                  <a:lnTo>
                    <a:pt x="688822" y="308711"/>
                  </a:lnTo>
                  <a:lnTo>
                    <a:pt x="689330" y="307949"/>
                  </a:lnTo>
                  <a:lnTo>
                    <a:pt x="689292" y="306806"/>
                  </a:lnTo>
                  <a:lnTo>
                    <a:pt x="688543" y="305790"/>
                  </a:lnTo>
                  <a:lnTo>
                    <a:pt x="688594" y="305409"/>
                  </a:lnTo>
                  <a:lnTo>
                    <a:pt x="688898" y="304901"/>
                  </a:lnTo>
                  <a:lnTo>
                    <a:pt x="689038" y="304647"/>
                  </a:lnTo>
                  <a:lnTo>
                    <a:pt x="689419" y="304012"/>
                  </a:lnTo>
                  <a:lnTo>
                    <a:pt x="690156" y="302234"/>
                  </a:lnTo>
                  <a:lnTo>
                    <a:pt x="690803" y="301091"/>
                  </a:lnTo>
                  <a:lnTo>
                    <a:pt x="690956" y="300329"/>
                  </a:lnTo>
                  <a:lnTo>
                    <a:pt x="690943" y="299821"/>
                  </a:lnTo>
                  <a:lnTo>
                    <a:pt x="690765" y="299186"/>
                  </a:lnTo>
                  <a:lnTo>
                    <a:pt x="689978" y="298424"/>
                  </a:lnTo>
                  <a:lnTo>
                    <a:pt x="689914" y="298170"/>
                  </a:lnTo>
                  <a:lnTo>
                    <a:pt x="689927" y="297662"/>
                  </a:lnTo>
                  <a:lnTo>
                    <a:pt x="690359" y="297027"/>
                  </a:lnTo>
                  <a:lnTo>
                    <a:pt x="691045" y="297662"/>
                  </a:lnTo>
                  <a:lnTo>
                    <a:pt x="691616" y="297662"/>
                  </a:lnTo>
                  <a:lnTo>
                    <a:pt x="692099" y="297027"/>
                  </a:lnTo>
                  <a:lnTo>
                    <a:pt x="693000" y="296519"/>
                  </a:lnTo>
                  <a:lnTo>
                    <a:pt x="693229" y="296392"/>
                  </a:lnTo>
                  <a:lnTo>
                    <a:pt x="694143" y="295884"/>
                  </a:lnTo>
                  <a:lnTo>
                    <a:pt x="695020" y="294868"/>
                  </a:lnTo>
                  <a:lnTo>
                    <a:pt x="694994" y="292963"/>
                  </a:lnTo>
                  <a:lnTo>
                    <a:pt x="694156" y="291439"/>
                  </a:lnTo>
                  <a:lnTo>
                    <a:pt x="695655" y="291439"/>
                  </a:lnTo>
                  <a:lnTo>
                    <a:pt x="694766" y="290169"/>
                  </a:lnTo>
                  <a:lnTo>
                    <a:pt x="693813" y="289153"/>
                  </a:lnTo>
                  <a:lnTo>
                    <a:pt x="693216" y="288391"/>
                  </a:lnTo>
                  <a:lnTo>
                    <a:pt x="692962" y="287756"/>
                  </a:lnTo>
                  <a:lnTo>
                    <a:pt x="692848" y="287375"/>
                  </a:lnTo>
                  <a:lnTo>
                    <a:pt x="692785" y="286613"/>
                  </a:lnTo>
                  <a:lnTo>
                    <a:pt x="691680" y="286486"/>
                  </a:lnTo>
                  <a:lnTo>
                    <a:pt x="691235" y="286105"/>
                  </a:lnTo>
                  <a:lnTo>
                    <a:pt x="691438" y="285343"/>
                  </a:lnTo>
                  <a:lnTo>
                    <a:pt x="692226" y="284327"/>
                  </a:lnTo>
                  <a:lnTo>
                    <a:pt x="692950" y="283565"/>
                  </a:lnTo>
                  <a:lnTo>
                    <a:pt x="692886" y="282549"/>
                  </a:lnTo>
                  <a:lnTo>
                    <a:pt x="692746" y="281787"/>
                  </a:lnTo>
                  <a:lnTo>
                    <a:pt x="692543" y="281406"/>
                  </a:lnTo>
                  <a:lnTo>
                    <a:pt x="690676" y="279247"/>
                  </a:lnTo>
                  <a:lnTo>
                    <a:pt x="690994" y="277850"/>
                  </a:lnTo>
                  <a:lnTo>
                    <a:pt x="692162" y="276199"/>
                  </a:lnTo>
                  <a:lnTo>
                    <a:pt x="692353" y="275945"/>
                  </a:lnTo>
                  <a:lnTo>
                    <a:pt x="691108" y="276199"/>
                  </a:lnTo>
                  <a:lnTo>
                    <a:pt x="690067" y="275945"/>
                  </a:lnTo>
                  <a:lnTo>
                    <a:pt x="689216" y="274802"/>
                  </a:lnTo>
                  <a:lnTo>
                    <a:pt x="689991" y="274421"/>
                  </a:lnTo>
                  <a:lnTo>
                    <a:pt x="690333" y="273532"/>
                  </a:lnTo>
                  <a:lnTo>
                    <a:pt x="690321" y="273405"/>
                  </a:lnTo>
                  <a:lnTo>
                    <a:pt x="690206" y="272135"/>
                  </a:lnTo>
                  <a:lnTo>
                    <a:pt x="690168" y="272008"/>
                  </a:lnTo>
                  <a:lnTo>
                    <a:pt x="689724" y="270357"/>
                  </a:lnTo>
                  <a:lnTo>
                    <a:pt x="689495" y="269468"/>
                  </a:lnTo>
                  <a:lnTo>
                    <a:pt x="688784" y="269341"/>
                  </a:lnTo>
                  <a:lnTo>
                    <a:pt x="688073" y="269214"/>
                  </a:lnTo>
                  <a:lnTo>
                    <a:pt x="687197" y="268452"/>
                  </a:lnTo>
                  <a:lnTo>
                    <a:pt x="686892" y="267309"/>
                  </a:lnTo>
                  <a:lnTo>
                    <a:pt x="685558" y="266801"/>
                  </a:lnTo>
                  <a:lnTo>
                    <a:pt x="684733" y="265912"/>
                  </a:lnTo>
                  <a:lnTo>
                    <a:pt x="684377" y="264769"/>
                  </a:lnTo>
                  <a:lnTo>
                    <a:pt x="685152" y="264388"/>
                  </a:lnTo>
                  <a:lnTo>
                    <a:pt x="686612" y="264515"/>
                  </a:lnTo>
                  <a:lnTo>
                    <a:pt x="688746" y="265023"/>
                  </a:lnTo>
                  <a:lnTo>
                    <a:pt x="688606" y="264388"/>
                  </a:lnTo>
                  <a:lnTo>
                    <a:pt x="689127" y="263753"/>
                  </a:lnTo>
                  <a:lnTo>
                    <a:pt x="689229" y="263626"/>
                  </a:lnTo>
                  <a:lnTo>
                    <a:pt x="690587" y="262864"/>
                  </a:lnTo>
                  <a:lnTo>
                    <a:pt x="691997" y="262229"/>
                  </a:lnTo>
                  <a:lnTo>
                    <a:pt x="692746" y="261340"/>
                  </a:lnTo>
                  <a:lnTo>
                    <a:pt x="692835" y="261086"/>
                  </a:lnTo>
                  <a:lnTo>
                    <a:pt x="693204" y="261467"/>
                  </a:lnTo>
                  <a:lnTo>
                    <a:pt x="693585" y="261594"/>
                  </a:lnTo>
                  <a:lnTo>
                    <a:pt x="693978" y="261340"/>
                  </a:lnTo>
                  <a:lnTo>
                    <a:pt x="694499" y="261213"/>
                  </a:lnTo>
                  <a:lnTo>
                    <a:pt x="694588" y="261086"/>
                  </a:lnTo>
                  <a:lnTo>
                    <a:pt x="694778" y="260832"/>
                  </a:lnTo>
                  <a:lnTo>
                    <a:pt x="695350" y="260959"/>
                  </a:lnTo>
                  <a:lnTo>
                    <a:pt x="696175" y="261467"/>
                  </a:lnTo>
                  <a:lnTo>
                    <a:pt x="696899" y="260832"/>
                  </a:lnTo>
                  <a:lnTo>
                    <a:pt x="697103" y="260705"/>
                  </a:lnTo>
                  <a:lnTo>
                    <a:pt x="697585" y="259943"/>
                  </a:lnTo>
                  <a:lnTo>
                    <a:pt x="697865" y="259435"/>
                  </a:lnTo>
                  <a:lnTo>
                    <a:pt x="698207" y="259181"/>
                  </a:lnTo>
                  <a:lnTo>
                    <a:pt x="698601" y="258927"/>
                  </a:lnTo>
                  <a:lnTo>
                    <a:pt x="700671" y="258546"/>
                  </a:lnTo>
                  <a:lnTo>
                    <a:pt x="701522" y="258419"/>
                  </a:lnTo>
                  <a:lnTo>
                    <a:pt x="702157" y="258546"/>
                  </a:lnTo>
                  <a:lnTo>
                    <a:pt x="702564" y="258800"/>
                  </a:lnTo>
                  <a:lnTo>
                    <a:pt x="702970" y="258673"/>
                  </a:lnTo>
                  <a:lnTo>
                    <a:pt x="703021" y="258419"/>
                  </a:lnTo>
                  <a:lnTo>
                    <a:pt x="703046" y="258292"/>
                  </a:lnTo>
                  <a:lnTo>
                    <a:pt x="702843" y="257911"/>
                  </a:lnTo>
                  <a:lnTo>
                    <a:pt x="702208" y="257530"/>
                  </a:lnTo>
                  <a:lnTo>
                    <a:pt x="701522" y="257022"/>
                  </a:lnTo>
                  <a:lnTo>
                    <a:pt x="701408" y="256514"/>
                  </a:lnTo>
                  <a:lnTo>
                    <a:pt x="701852" y="256133"/>
                  </a:lnTo>
                  <a:lnTo>
                    <a:pt x="704126" y="256768"/>
                  </a:lnTo>
                  <a:lnTo>
                    <a:pt x="705015" y="256514"/>
                  </a:lnTo>
                  <a:lnTo>
                    <a:pt x="705345" y="256133"/>
                  </a:lnTo>
                  <a:lnTo>
                    <a:pt x="705662" y="255752"/>
                  </a:lnTo>
                  <a:lnTo>
                    <a:pt x="706043" y="254355"/>
                  </a:lnTo>
                  <a:lnTo>
                    <a:pt x="706716" y="252831"/>
                  </a:lnTo>
                  <a:lnTo>
                    <a:pt x="707034" y="252323"/>
                  </a:lnTo>
                  <a:lnTo>
                    <a:pt x="707402" y="251942"/>
                  </a:lnTo>
                  <a:lnTo>
                    <a:pt x="707783" y="251688"/>
                  </a:lnTo>
                  <a:lnTo>
                    <a:pt x="707961" y="251053"/>
                  </a:lnTo>
                  <a:lnTo>
                    <a:pt x="708355" y="250799"/>
                  </a:lnTo>
                  <a:lnTo>
                    <a:pt x="709663" y="251180"/>
                  </a:lnTo>
                  <a:lnTo>
                    <a:pt x="710222" y="250926"/>
                  </a:lnTo>
                  <a:lnTo>
                    <a:pt x="710158" y="250799"/>
                  </a:lnTo>
                  <a:lnTo>
                    <a:pt x="709752" y="250037"/>
                  </a:lnTo>
                  <a:lnTo>
                    <a:pt x="709193" y="249402"/>
                  </a:lnTo>
                  <a:lnTo>
                    <a:pt x="708621" y="249021"/>
                  </a:lnTo>
                  <a:lnTo>
                    <a:pt x="708266" y="248513"/>
                  </a:lnTo>
                  <a:lnTo>
                    <a:pt x="708126" y="247878"/>
                  </a:lnTo>
                  <a:lnTo>
                    <a:pt x="708482" y="247751"/>
                  </a:lnTo>
                  <a:lnTo>
                    <a:pt x="708901" y="247370"/>
                  </a:lnTo>
                  <a:lnTo>
                    <a:pt x="709422" y="246735"/>
                  </a:lnTo>
                  <a:lnTo>
                    <a:pt x="710057" y="245592"/>
                  </a:lnTo>
                  <a:lnTo>
                    <a:pt x="710412" y="244957"/>
                  </a:lnTo>
                  <a:lnTo>
                    <a:pt x="711250" y="243814"/>
                  </a:lnTo>
                  <a:lnTo>
                    <a:pt x="712089" y="243052"/>
                  </a:lnTo>
                  <a:lnTo>
                    <a:pt x="712939" y="243052"/>
                  </a:lnTo>
                  <a:lnTo>
                    <a:pt x="713054" y="241655"/>
                  </a:lnTo>
                  <a:lnTo>
                    <a:pt x="712635" y="241401"/>
                  </a:lnTo>
                  <a:lnTo>
                    <a:pt x="711949" y="241274"/>
                  </a:lnTo>
                  <a:lnTo>
                    <a:pt x="711390" y="240639"/>
                  </a:lnTo>
                  <a:lnTo>
                    <a:pt x="711479" y="240258"/>
                  </a:lnTo>
                  <a:lnTo>
                    <a:pt x="711695" y="237718"/>
                  </a:lnTo>
                  <a:lnTo>
                    <a:pt x="712292" y="237337"/>
                  </a:lnTo>
                  <a:lnTo>
                    <a:pt x="713892" y="237337"/>
                  </a:lnTo>
                  <a:lnTo>
                    <a:pt x="714248" y="236829"/>
                  </a:lnTo>
                  <a:close/>
                </a:path>
                <a:path w="1696084" h="694690">
                  <a:moveTo>
                    <a:pt x="728789" y="298754"/>
                  </a:moveTo>
                  <a:lnTo>
                    <a:pt x="728421" y="298996"/>
                  </a:lnTo>
                  <a:lnTo>
                    <a:pt x="728789" y="298754"/>
                  </a:lnTo>
                  <a:close/>
                </a:path>
                <a:path w="1696084" h="694690">
                  <a:moveTo>
                    <a:pt x="730834" y="296087"/>
                  </a:moveTo>
                  <a:lnTo>
                    <a:pt x="730250" y="295706"/>
                  </a:lnTo>
                  <a:lnTo>
                    <a:pt x="729729" y="296595"/>
                  </a:lnTo>
                  <a:lnTo>
                    <a:pt x="729170" y="297103"/>
                  </a:lnTo>
                  <a:lnTo>
                    <a:pt x="728027" y="297865"/>
                  </a:lnTo>
                  <a:lnTo>
                    <a:pt x="727608" y="297992"/>
                  </a:lnTo>
                  <a:lnTo>
                    <a:pt x="727341" y="297738"/>
                  </a:lnTo>
                  <a:lnTo>
                    <a:pt x="726630" y="299389"/>
                  </a:lnTo>
                  <a:lnTo>
                    <a:pt x="726338" y="300278"/>
                  </a:lnTo>
                  <a:lnTo>
                    <a:pt x="726554" y="300659"/>
                  </a:lnTo>
                  <a:lnTo>
                    <a:pt x="727036" y="300659"/>
                  </a:lnTo>
                  <a:lnTo>
                    <a:pt x="728091" y="299389"/>
                  </a:lnTo>
                  <a:lnTo>
                    <a:pt x="728421" y="298996"/>
                  </a:lnTo>
                  <a:lnTo>
                    <a:pt x="727837" y="299389"/>
                  </a:lnTo>
                  <a:lnTo>
                    <a:pt x="727659" y="299389"/>
                  </a:lnTo>
                  <a:lnTo>
                    <a:pt x="727811" y="298754"/>
                  </a:lnTo>
                  <a:lnTo>
                    <a:pt x="728383" y="298500"/>
                  </a:lnTo>
                  <a:lnTo>
                    <a:pt x="728675" y="298691"/>
                  </a:lnTo>
                  <a:lnTo>
                    <a:pt x="728840" y="298500"/>
                  </a:lnTo>
                  <a:lnTo>
                    <a:pt x="729576" y="298411"/>
                  </a:lnTo>
                  <a:lnTo>
                    <a:pt x="729869" y="297992"/>
                  </a:lnTo>
                  <a:lnTo>
                    <a:pt x="729957" y="297865"/>
                  </a:lnTo>
                  <a:lnTo>
                    <a:pt x="730072" y="297611"/>
                  </a:lnTo>
                  <a:lnTo>
                    <a:pt x="730224" y="296976"/>
                  </a:lnTo>
                  <a:lnTo>
                    <a:pt x="730821" y="296468"/>
                  </a:lnTo>
                  <a:lnTo>
                    <a:pt x="730834" y="296087"/>
                  </a:lnTo>
                  <a:close/>
                </a:path>
                <a:path w="1696084" h="694690">
                  <a:moveTo>
                    <a:pt x="731177" y="282752"/>
                  </a:moveTo>
                  <a:lnTo>
                    <a:pt x="731113" y="282244"/>
                  </a:lnTo>
                  <a:lnTo>
                    <a:pt x="730669" y="282117"/>
                  </a:lnTo>
                  <a:lnTo>
                    <a:pt x="729830" y="282244"/>
                  </a:lnTo>
                  <a:lnTo>
                    <a:pt x="729945" y="282371"/>
                  </a:lnTo>
                  <a:lnTo>
                    <a:pt x="730389" y="282625"/>
                  </a:lnTo>
                  <a:lnTo>
                    <a:pt x="731177" y="282752"/>
                  </a:lnTo>
                  <a:close/>
                </a:path>
                <a:path w="1696084" h="694690">
                  <a:moveTo>
                    <a:pt x="731443" y="287705"/>
                  </a:moveTo>
                  <a:lnTo>
                    <a:pt x="730389" y="287413"/>
                  </a:lnTo>
                  <a:lnTo>
                    <a:pt x="729945" y="287832"/>
                  </a:lnTo>
                  <a:lnTo>
                    <a:pt x="729894" y="288086"/>
                  </a:lnTo>
                  <a:lnTo>
                    <a:pt x="729767" y="288467"/>
                  </a:lnTo>
                  <a:lnTo>
                    <a:pt x="730808" y="288340"/>
                  </a:lnTo>
                  <a:lnTo>
                    <a:pt x="731189" y="288086"/>
                  </a:lnTo>
                  <a:lnTo>
                    <a:pt x="731393" y="287832"/>
                  </a:lnTo>
                  <a:lnTo>
                    <a:pt x="731443" y="287705"/>
                  </a:lnTo>
                  <a:close/>
                </a:path>
                <a:path w="1696084" h="694690">
                  <a:moveTo>
                    <a:pt x="731901" y="277545"/>
                  </a:moveTo>
                  <a:lnTo>
                    <a:pt x="731786" y="277037"/>
                  </a:lnTo>
                  <a:lnTo>
                    <a:pt x="731532" y="277037"/>
                  </a:lnTo>
                  <a:lnTo>
                    <a:pt x="731469" y="277418"/>
                  </a:lnTo>
                  <a:lnTo>
                    <a:pt x="731672" y="277545"/>
                  </a:lnTo>
                  <a:lnTo>
                    <a:pt x="731901" y="277545"/>
                  </a:lnTo>
                  <a:close/>
                </a:path>
                <a:path w="1696084" h="694690">
                  <a:moveTo>
                    <a:pt x="732878" y="517563"/>
                  </a:moveTo>
                  <a:lnTo>
                    <a:pt x="732294" y="517309"/>
                  </a:lnTo>
                  <a:lnTo>
                    <a:pt x="732129" y="517385"/>
                  </a:lnTo>
                  <a:lnTo>
                    <a:pt x="732701" y="517639"/>
                  </a:lnTo>
                  <a:lnTo>
                    <a:pt x="732878" y="517563"/>
                  </a:lnTo>
                  <a:close/>
                </a:path>
                <a:path w="1696084" h="694690">
                  <a:moveTo>
                    <a:pt x="744613" y="552043"/>
                  </a:moveTo>
                  <a:lnTo>
                    <a:pt x="743940" y="551802"/>
                  </a:lnTo>
                  <a:lnTo>
                    <a:pt x="743712" y="552183"/>
                  </a:lnTo>
                  <a:lnTo>
                    <a:pt x="743661" y="552310"/>
                  </a:lnTo>
                  <a:lnTo>
                    <a:pt x="743953" y="552564"/>
                  </a:lnTo>
                  <a:lnTo>
                    <a:pt x="744181" y="552564"/>
                  </a:lnTo>
                  <a:lnTo>
                    <a:pt x="744524" y="552437"/>
                  </a:lnTo>
                  <a:lnTo>
                    <a:pt x="744613" y="552043"/>
                  </a:lnTo>
                  <a:close/>
                </a:path>
                <a:path w="1696084" h="694690">
                  <a:moveTo>
                    <a:pt x="748385" y="303961"/>
                  </a:moveTo>
                  <a:lnTo>
                    <a:pt x="748296" y="303707"/>
                  </a:lnTo>
                  <a:lnTo>
                    <a:pt x="747674" y="303580"/>
                  </a:lnTo>
                  <a:lnTo>
                    <a:pt x="747801" y="304088"/>
                  </a:lnTo>
                  <a:lnTo>
                    <a:pt x="747966" y="304342"/>
                  </a:lnTo>
                  <a:lnTo>
                    <a:pt x="748385" y="303961"/>
                  </a:lnTo>
                  <a:close/>
                </a:path>
                <a:path w="1696084" h="694690">
                  <a:moveTo>
                    <a:pt x="753275" y="289229"/>
                  </a:moveTo>
                  <a:lnTo>
                    <a:pt x="753059" y="289229"/>
                  </a:lnTo>
                  <a:lnTo>
                    <a:pt x="752678" y="289483"/>
                  </a:lnTo>
                  <a:lnTo>
                    <a:pt x="752640" y="289610"/>
                  </a:lnTo>
                  <a:lnTo>
                    <a:pt x="752944" y="289610"/>
                  </a:lnTo>
                  <a:lnTo>
                    <a:pt x="753275" y="289229"/>
                  </a:lnTo>
                  <a:close/>
                </a:path>
                <a:path w="1696084" h="694690">
                  <a:moveTo>
                    <a:pt x="763498" y="256844"/>
                  </a:moveTo>
                  <a:lnTo>
                    <a:pt x="762977" y="256844"/>
                  </a:lnTo>
                  <a:lnTo>
                    <a:pt x="762914" y="257098"/>
                  </a:lnTo>
                  <a:lnTo>
                    <a:pt x="763422" y="257098"/>
                  </a:lnTo>
                  <a:lnTo>
                    <a:pt x="763498" y="256844"/>
                  </a:lnTo>
                  <a:close/>
                </a:path>
                <a:path w="1696084" h="694690">
                  <a:moveTo>
                    <a:pt x="763689" y="248716"/>
                  </a:moveTo>
                  <a:lnTo>
                    <a:pt x="762850" y="248208"/>
                  </a:lnTo>
                  <a:lnTo>
                    <a:pt x="762406" y="247700"/>
                  </a:lnTo>
                  <a:lnTo>
                    <a:pt x="762317" y="244271"/>
                  </a:lnTo>
                  <a:lnTo>
                    <a:pt x="760945" y="244017"/>
                  </a:lnTo>
                  <a:lnTo>
                    <a:pt x="760476" y="243636"/>
                  </a:lnTo>
                  <a:lnTo>
                    <a:pt x="760463" y="242874"/>
                  </a:lnTo>
                  <a:lnTo>
                    <a:pt x="759498" y="242112"/>
                  </a:lnTo>
                  <a:lnTo>
                    <a:pt x="757974" y="241985"/>
                  </a:lnTo>
                  <a:lnTo>
                    <a:pt x="757262" y="242163"/>
                  </a:lnTo>
                  <a:lnTo>
                    <a:pt x="757262" y="257225"/>
                  </a:lnTo>
                  <a:lnTo>
                    <a:pt x="756475" y="257606"/>
                  </a:lnTo>
                  <a:lnTo>
                    <a:pt x="756615" y="256971"/>
                  </a:lnTo>
                  <a:lnTo>
                    <a:pt x="756894" y="256844"/>
                  </a:lnTo>
                  <a:lnTo>
                    <a:pt x="757262" y="257225"/>
                  </a:lnTo>
                  <a:lnTo>
                    <a:pt x="757262" y="242163"/>
                  </a:lnTo>
                  <a:lnTo>
                    <a:pt x="755396" y="242620"/>
                  </a:lnTo>
                  <a:lnTo>
                    <a:pt x="755129" y="242963"/>
                  </a:lnTo>
                  <a:lnTo>
                    <a:pt x="755129" y="268274"/>
                  </a:lnTo>
                  <a:lnTo>
                    <a:pt x="754507" y="268782"/>
                  </a:lnTo>
                  <a:lnTo>
                    <a:pt x="753935" y="269163"/>
                  </a:lnTo>
                  <a:lnTo>
                    <a:pt x="753783" y="269163"/>
                  </a:lnTo>
                  <a:lnTo>
                    <a:pt x="753821" y="268655"/>
                  </a:lnTo>
                  <a:lnTo>
                    <a:pt x="754405" y="268274"/>
                  </a:lnTo>
                  <a:lnTo>
                    <a:pt x="754443" y="268020"/>
                  </a:lnTo>
                  <a:lnTo>
                    <a:pt x="755015" y="267639"/>
                  </a:lnTo>
                  <a:lnTo>
                    <a:pt x="755129" y="268274"/>
                  </a:lnTo>
                  <a:lnTo>
                    <a:pt x="755129" y="242963"/>
                  </a:lnTo>
                  <a:lnTo>
                    <a:pt x="754595" y="243636"/>
                  </a:lnTo>
                  <a:lnTo>
                    <a:pt x="754253" y="243636"/>
                  </a:lnTo>
                  <a:lnTo>
                    <a:pt x="754024" y="243255"/>
                  </a:lnTo>
                  <a:lnTo>
                    <a:pt x="753859" y="243255"/>
                  </a:lnTo>
                  <a:lnTo>
                    <a:pt x="753719" y="243128"/>
                  </a:lnTo>
                  <a:lnTo>
                    <a:pt x="753643" y="243001"/>
                  </a:lnTo>
                  <a:lnTo>
                    <a:pt x="753440" y="242620"/>
                  </a:lnTo>
                  <a:lnTo>
                    <a:pt x="752970" y="242493"/>
                  </a:lnTo>
                  <a:lnTo>
                    <a:pt x="752627" y="242366"/>
                  </a:lnTo>
                  <a:lnTo>
                    <a:pt x="752284" y="241858"/>
                  </a:lnTo>
                  <a:lnTo>
                    <a:pt x="751992" y="241477"/>
                  </a:lnTo>
                  <a:lnTo>
                    <a:pt x="750544" y="241477"/>
                  </a:lnTo>
                  <a:lnTo>
                    <a:pt x="749338" y="241477"/>
                  </a:lnTo>
                  <a:lnTo>
                    <a:pt x="748766" y="241858"/>
                  </a:lnTo>
                  <a:lnTo>
                    <a:pt x="745553" y="243001"/>
                  </a:lnTo>
                  <a:lnTo>
                    <a:pt x="744956" y="241985"/>
                  </a:lnTo>
                  <a:lnTo>
                    <a:pt x="744397" y="241985"/>
                  </a:lnTo>
                  <a:lnTo>
                    <a:pt x="743889" y="242874"/>
                  </a:lnTo>
                  <a:lnTo>
                    <a:pt x="743902" y="243128"/>
                  </a:lnTo>
                  <a:lnTo>
                    <a:pt x="745578" y="245922"/>
                  </a:lnTo>
                  <a:lnTo>
                    <a:pt x="744740" y="246049"/>
                  </a:lnTo>
                  <a:lnTo>
                    <a:pt x="741083" y="250494"/>
                  </a:lnTo>
                  <a:lnTo>
                    <a:pt x="740562" y="251510"/>
                  </a:lnTo>
                  <a:lnTo>
                    <a:pt x="740498" y="251764"/>
                  </a:lnTo>
                  <a:lnTo>
                    <a:pt x="740410" y="252907"/>
                  </a:lnTo>
                  <a:lnTo>
                    <a:pt x="740651" y="253288"/>
                  </a:lnTo>
                  <a:lnTo>
                    <a:pt x="739470" y="256209"/>
                  </a:lnTo>
                  <a:lnTo>
                    <a:pt x="739343" y="256590"/>
                  </a:lnTo>
                  <a:lnTo>
                    <a:pt x="739140" y="258241"/>
                  </a:lnTo>
                  <a:lnTo>
                    <a:pt x="738720" y="259384"/>
                  </a:lnTo>
                  <a:lnTo>
                    <a:pt x="738060" y="260019"/>
                  </a:lnTo>
                  <a:lnTo>
                    <a:pt x="738695" y="261035"/>
                  </a:lnTo>
                  <a:lnTo>
                    <a:pt x="738822" y="261670"/>
                  </a:lnTo>
                  <a:lnTo>
                    <a:pt x="738428" y="262559"/>
                  </a:lnTo>
                  <a:lnTo>
                    <a:pt x="737463" y="263575"/>
                  </a:lnTo>
                  <a:lnTo>
                    <a:pt x="737247" y="263956"/>
                  </a:lnTo>
                  <a:lnTo>
                    <a:pt x="737146" y="265861"/>
                  </a:lnTo>
                  <a:lnTo>
                    <a:pt x="737908" y="265353"/>
                  </a:lnTo>
                  <a:lnTo>
                    <a:pt x="738339" y="265607"/>
                  </a:lnTo>
                  <a:lnTo>
                    <a:pt x="738301" y="267131"/>
                  </a:lnTo>
                  <a:lnTo>
                    <a:pt x="738174" y="267639"/>
                  </a:lnTo>
                  <a:lnTo>
                    <a:pt x="738098" y="269036"/>
                  </a:lnTo>
                  <a:lnTo>
                    <a:pt x="736104" y="270306"/>
                  </a:lnTo>
                  <a:lnTo>
                    <a:pt x="735495" y="271449"/>
                  </a:lnTo>
                  <a:lnTo>
                    <a:pt x="735584" y="272465"/>
                  </a:lnTo>
                  <a:lnTo>
                    <a:pt x="736130" y="273227"/>
                  </a:lnTo>
                  <a:lnTo>
                    <a:pt x="735444" y="273989"/>
                  </a:lnTo>
                  <a:lnTo>
                    <a:pt x="734936" y="275132"/>
                  </a:lnTo>
                  <a:lnTo>
                    <a:pt x="734707" y="275513"/>
                  </a:lnTo>
                  <a:lnTo>
                    <a:pt x="734631" y="277418"/>
                  </a:lnTo>
                  <a:lnTo>
                    <a:pt x="732548" y="279069"/>
                  </a:lnTo>
                  <a:lnTo>
                    <a:pt x="732218" y="279323"/>
                  </a:lnTo>
                  <a:lnTo>
                    <a:pt x="732180" y="281101"/>
                  </a:lnTo>
                  <a:lnTo>
                    <a:pt x="732294" y="281609"/>
                  </a:lnTo>
                  <a:lnTo>
                    <a:pt x="732396" y="282371"/>
                  </a:lnTo>
                  <a:lnTo>
                    <a:pt x="731951" y="282879"/>
                  </a:lnTo>
                  <a:lnTo>
                    <a:pt x="730986" y="283514"/>
                  </a:lnTo>
                  <a:lnTo>
                    <a:pt x="730046" y="285546"/>
                  </a:lnTo>
                  <a:lnTo>
                    <a:pt x="729945" y="287832"/>
                  </a:lnTo>
                  <a:lnTo>
                    <a:pt x="730046" y="287324"/>
                  </a:lnTo>
                  <a:lnTo>
                    <a:pt x="730389" y="287413"/>
                  </a:lnTo>
                  <a:lnTo>
                    <a:pt x="731824" y="286054"/>
                  </a:lnTo>
                  <a:lnTo>
                    <a:pt x="732218" y="286562"/>
                  </a:lnTo>
                  <a:lnTo>
                    <a:pt x="732421" y="286943"/>
                  </a:lnTo>
                  <a:lnTo>
                    <a:pt x="732523" y="287197"/>
                  </a:lnTo>
                  <a:lnTo>
                    <a:pt x="732624" y="287832"/>
                  </a:lnTo>
                  <a:lnTo>
                    <a:pt x="732510" y="288340"/>
                  </a:lnTo>
                  <a:lnTo>
                    <a:pt x="731989" y="288848"/>
                  </a:lnTo>
                  <a:lnTo>
                    <a:pt x="731113" y="289102"/>
                  </a:lnTo>
                  <a:lnTo>
                    <a:pt x="730643" y="289610"/>
                  </a:lnTo>
                  <a:lnTo>
                    <a:pt x="729957" y="290245"/>
                  </a:lnTo>
                  <a:lnTo>
                    <a:pt x="728992" y="290753"/>
                  </a:lnTo>
                  <a:lnTo>
                    <a:pt x="729780" y="291515"/>
                  </a:lnTo>
                  <a:lnTo>
                    <a:pt x="729869" y="292658"/>
                  </a:lnTo>
                  <a:lnTo>
                    <a:pt x="728929" y="293547"/>
                  </a:lnTo>
                  <a:lnTo>
                    <a:pt x="728903" y="293801"/>
                  </a:lnTo>
                  <a:lnTo>
                    <a:pt x="729145" y="293928"/>
                  </a:lnTo>
                  <a:lnTo>
                    <a:pt x="729488" y="293801"/>
                  </a:lnTo>
                  <a:lnTo>
                    <a:pt x="730300" y="293420"/>
                  </a:lnTo>
                  <a:lnTo>
                    <a:pt x="731062" y="293674"/>
                  </a:lnTo>
                  <a:lnTo>
                    <a:pt x="732015" y="294436"/>
                  </a:lnTo>
                  <a:lnTo>
                    <a:pt x="732332" y="294944"/>
                  </a:lnTo>
                  <a:lnTo>
                    <a:pt x="732447" y="295325"/>
                  </a:lnTo>
                  <a:lnTo>
                    <a:pt x="732218" y="296087"/>
                  </a:lnTo>
                  <a:lnTo>
                    <a:pt x="731189" y="296976"/>
                  </a:lnTo>
                  <a:lnTo>
                    <a:pt x="731316" y="297611"/>
                  </a:lnTo>
                  <a:lnTo>
                    <a:pt x="731189" y="297865"/>
                  </a:lnTo>
                  <a:lnTo>
                    <a:pt x="730643" y="298246"/>
                  </a:lnTo>
                  <a:lnTo>
                    <a:pt x="729576" y="298411"/>
                  </a:lnTo>
                  <a:lnTo>
                    <a:pt x="728967" y="299135"/>
                  </a:lnTo>
                  <a:lnTo>
                    <a:pt x="728611" y="299770"/>
                  </a:lnTo>
                  <a:lnTo>
                    <a:pt x="728611" y="303580"/>
                  </a:lnTo>
                  <a:lnTo>
                    <a:pt x="728497" y="304088"/>
                  </a:lnTo>
                  <a:lnTo>
                    <a:pt x="728332" y="304088"/>
                  </a:lnTo>
                  <a:lnTo>
                    <a:pt x="728370" y="303580"/>
                  </a:lnTo>
                  <a:lnTo>
                    <a:pt x="728611" y="303580"/>
                  </a:lnTo>
                  <a:lnTo>
                    <a:pt x="728611" y="299770"/>
                  </a:lnTo>
                  <a:lnTo>
                    <a:pt x="728078" y="300278"/>
                  </a:lnTo>
                  <a:lnTo>
                    <a:pt x="727379" y="300659"/>
                  </a:lnTo>
                  <a:lnTo>
                    <a:pt x="727036" y="300659"/>
                  </a:lnTo>
                  <a:lnTo>
                    <a:pt x="726605" y="301167"/>
                  </a:lnTo>
                  <a:lnTo>
                    <a:pt x="726503" y="301802"/>
                  </a:lnTo>
                  <a:lnTo>
                    <a:pt x="726376" y="303326"/>
                  </a:lnTo>
                  <a:lnTo>
                    <a:pt x="726681" y="303644"/>
                  </a:lnTo>
                  <a:lnTo>
                    <a:pt x="727151" y="302564"/>
                  </a:lnTo>
                  <a:lnTo>
                    <a:pt x="727227" y="302691"/>
                  </a:lnTo>
                  <a:lnTo>
                    <a:pt x="727341" y="303072"/>
                  </a:lnTo>
                  <a:lnTo>
                    <a:pt x="727227" y="303326"/>
                  </a:lnTo>
                  <a:lnTo>
                    <a:pt x="726846" y="303580"/>
                  </a:lnTo>
                  <a:lnTo>
                    <a:pt x="726744" y="303707"/>
                  </a:lnTo>
                  <a:lnTo>
                    <a:pt x="727583" y="304596"/>
                  </a:lnTo>
                  <a:lnTo>
                    <a:pt x="727684" y="305231"/>
                  </a:lnTo>
                  <a:lnTo>
                    <a:pt x="746772" y="305231"/>
                  </a:lnTo>
                  <a:lnTo>
                    <a:pt x="746823" y="305104"/>
                  </a:lnTo>
                  <a:lnTo>
                    <a:pt x="745832" y="304723"/>
                  </a:lnTo>
                  <a:lnTo>
                    <a:pt x="745883" y="304342"/>
                  </a:lnTo>
                  <a:lnTo>
                    <a:pt x="746048" y="304088"/>
                  </a:lnTo>
                  <a:lnTo>
                    <a:pt x="746366" y="303580"/>
                  </a:lnTo>
                  <a:lnTo>
                    <a:pt x="746925" y="302691"/>
                  </a:lnTo>
                  <a:lnTo>
                    <a:pt x="747039" y="302564"/>
                  </a:lnTo>
                  <a:lnTo>
                    <a:pt x="747750" y="301802"/>
                  </a:lnTo>
                  <a:lnTo>
                    <a:pt x="748449" y="301294"/>
                  </a:lnTo>
                  <a:lnTo>
                    <a:pt x="749020" y="300913"/>
                  </a:lnTo>
                  <a:lnTo>
                    <a:pt x="748601" y="298627"/>
                  </a:lnTo>
                  <a:lnTo>
                    <a:pt x="749211" y="298119"/>
                  </a:lnTo>
                  <a:lnTo>
                    <a:pt x="749300" y="297738"/>
                  </a:lnTo>
                  <a:lnTo>
                    <a:pt x="748868" y="297484"/>
                  </a:lnTo>
                  <a:lnTo>
                    <a:pt x="748766" y="297357"/>
                  </a:lnTo>
                  <a:lnTo>
                    <a:pt x="748233" y="297103"/>
                  </a:lnTo>
                  <a:lnTo>
                    <a:pt x="747268" y="297103"/>
                  </a:lnTo>
                  <a:lnTo>
                    <a:pt x="747839" y="296722"/>
                  </a:lnTo>
                  <a:lnTo>
                    <a:pt x="748715" y="296468"/>
                  </a:lnTo>
                  <a:lnTo>
                    <a:pt x="749909" y="296214"/>
                  </a:lnTo>
                  <a:lnTo>
                    <a:pt x="748944" y="294182"/>
                  </a:lnTo>
                  <a:lnTo>
                    <a:pt x="748538" y="293801"/>
                  </a:lnTo>
                  <a:lnTo>
                    <a:pt x="749846" y="293674"/>
                  </a:lnTo>
                  <a:lnTo>
                    <a:pt x="750633" y="294182"/>
                  </a:lnTo>
                  <a:lnTo>
                    <a:pt x="750925" y="295071"/>
                  </a:lnTo>
                  <a:lnTo>
                    <a:pt x="751649" y="293674"/>
                  </a:lnTo>
                  <a:lnTo>
                    <a:pt x="752894" y="289864"/>
                  </a:lnTo>
                  <a:lnTo>
                    <a:pt x="752513" y="290753"/>
                  </a:lnTo>
                  <a:lnTo>
                    <a:pt x="751522" y="291134"/>
                  </a:lnTo>
                  <a:lnTo>
                    <a:pt x="749909" y="291134"/>
                  </a:lnTo>
                  <a:lnTo>
                    <a:pt x="750570" y="290499"/>
                  </a:lnTo>
                  <a:lnTo>
                    <a:pt x="750976" y="290118"/>
                  </a:lnTo>
                  <a:lnTo>
                    <a:pt x="751078" y="289356"/>
                  </a:lnTo>
                  <a:lnTo>
                    <a:pt x="750227" y="288721"/>
                  </a:lnTo>
                  <a:lnTo>
                    <a:pt x="749312" y="290499"/>
                  </a:lnTo>
                  <a:lnTo>
                    <a:pt x="748639" y="290372"/>
                  </a:lnTo>
                  <a:lnTo>
                    <a:pt x="747877" y="290372"/>
                  </a:lnTo>
                  <a:lnTo>
                    <a:pt x="747268" y="290245"/>
                  </a:lnTo>
                  <a:lnTo>
                    <a:pt x="747166" y="289991"/>
                  </a:lnTo>
                  <a:lnTo>
                    <a:pt x="747585" y="289610"/>
                  </a:lnTo>
                  <a:lnTo>
                    <a:pt x="749109" y="288721"/>
                  </a:lnTo>
                  <a:lnTo>
                    <a:pt x="750150" y="287413"/>
                  </a:lnTo>
                  <a:lnTo>
                    <a:pt x="750620" y="286054"/>
                  </a:lnTo>
                  <a:lnTo>
                    <a:pt x="750658" y="285927"/>
                  </a:lnTo>
                  <a:lnTo>
                    <a:pt x="751446" y="284530"/>
                  </a:lnTo>
                  <a:lnTo>
                    <a:pt x="751484" y="283133"/>
                  </a:lnTo>
                  <a:lnTo>
                    <a:pt x="750557" y="282244"/>
                  </a:lnTo>
                  <a:lnTo>
                    <a:pt x="751598" y="281990"/>
                  </a:lnTo>
                  <a:lnTo>
                    <a:pt x="751878" y="281863"/>
                  </a:lnTo>
                  <a:lnTo>
                    <a:pt x="752690" y="281609"/>
                  </a:lnTo>
                  <a:lnTo>
                    <a:pt x="752830" y="281609"/>
                  </a:lnTo>
                  <a:lnTo>
                    <a:pt x="753211" y="281355"/>
                  </a:lnTo>
                  <a:lnTo>
                    <a:pt x="753833" y="280847"/>
                  </a:lnTo>
                  <a:lnTo>
                    <a:pt x="753668" y="280212"/>
                  </a:lnTo>
                  <a:lnTo>
                    <a:pt x="753364" y="279704"/>
                  </a:lnTo>
                  <a:lnTo>
                    <a:pt x="752944" y="279450"/>
                  </a:lnTo>
                  <a:lnTo>
                    <a:pt x="752068" y="278053"/>
                  </a:lnTo>
                  <a:lnTo>
                    <a:pt x="753986" y="277418"/>
                  </a:lnTo>
                  <a:lnTo>
                    <a:pt x="754748" y="276656"/>
                  </a:lnTo>
                  <a:lnTo>
                    <a:pt x="754557" y="276148"/>
                  </a:lnTo>
                  <a:lnTo>
                    <a:pt x="754367" y="275640"/>
                  </a:lnTo>
                  <a:lnTo>
                    <a:pt x="755700" y="275386"/>
                  </a:lnTo>
                  <a:lnTo>
                    <a:pt x="756018" y="275132"/>
                  </a:lnTo>
                  <a:lnTo>
                    <a:pt x="755332" y="274624"/>
                  </a:lnTo>
                  <a:lnTo>
                    <a:pt x="754748" y="275005"/>
                  </a:lnTo>
                  <a:lnTo>
                    <a:pt x="754113" y="275513"/>
                  </a:lnTo>
                  <a:lnTo>
                    <a:pt x="753897" y="275767"/>
                  </a:lnTo>
                  <a:lnTo>
                    <a:pt x="753427" y="276021"/>
                  </a:lnTo>
                  <a:lnTo>
                    <a:pt x="752741" y="276148"/>
                  </a:lnTo>
                  <a:lnTo>
                    <a:pt x="752665" y="276021"/>
                  </a:lnTo>
                  <a:lnTo>
                    <a:pt x="752563" y="275640"/>
                  </a:lnTo>
                  <a:lnTo>
                    <a:pt x="752919" y="275513"/>
                  </a:lnTo>
                  <a:lnTo>
                    <a:pt x="753198" y="275386"/>
                  </a:lnTo>
                  <a:lnTo>
                    <a:pt x="753135" y="274243"/>
                  </a:lnTo>
                  <a:lnTo>
                    <a:pt x="752767" y="272973"/>
                  </a:lnTo>
                  <a:lnTo>
                    <a:pt x="753732" y="272465"/>
                  </a:lnTo>
                  <a:lnTo>
                    <a:pt x="754329" y="271957"/>
                  </a:lnTo>
                  <a:lnTo>
                    <a:pt x="754989" y="270814"/>
                  </a:lnTo>
                  <a:lnTo>
                    <a:pt x="755154" y="270179"/>
                  </a:lnTo>
                  <a:lnTo>
                    <a:pt x="755523" y="269290"/>
                  </a:lnTo>
                  <a:lnTo>
                    <a:pt x="755662" y="269163"/>
                  </a:lnTo>
                  <a:lnTo>
                    <a:pt x="756488" y="268401"/>
                  </a:lnTo>
                  <a:lnTo>
                    <a:pt x="758012" y="267385"/>
                  </a:lnTo>
                  <a:lnTo>
                    <a:pt x="756831" y="267639"/>
                  </a:lnTo>
                  <a:lnTo>
                    <a:pt x="756221" y="267131"/>
                  </a:lnTo>
                  <a:lnTo>
                    <a:pt x="756196" y="265353"/>
                  </a:lnTo>
                  <a:lnTo>
                    <a:pt x="756196" y="265099"/>
                  </a:lnTo>
                  <a:lnTo>
                    <a:pt x="756754" y="264591"/>
                  </a:lnTo>
                  <a:lnTo>
                    <a:pt x="757859" y="263956"/>
                  </a:lnTo>
                  <a:lnTo>
                    <a:pt x="757008" y="263448"/>
                  </a:lnTo>
                  <a:lnTo>
                    <a:pt x="757428" y="262432"/>
                  </a:lnTo>
                  <a:lnTo>
                    <a:pt x="759091" y="260908"/>
                  </a:lnTo>
                  <a:lnTo>
                    <a:pt x="759180" y="259892"/>
                  </a:lnTo>
                  <a:lnTo>
                    <a:pt x="759498" y="259130"/>
                  </a:lnTo>
                  <a:lnTo>
                    <a:pt x="760222" y="258241"/>
                  </a:lnTo>
                  <a:lnTo>
                    <a:pt x="758901" y="258241"/>
                  </a:lnTo>
                  <a:lnTo>
                    <a:pt x="758444" y="257606"/>
                  </a:lnTo>
                  <a:lnTo>
                    <a:pt x="758431" y="256844"/>
                  </a:lnTo>
                  <a:lnTo>
                    <a:pt x="758520" y="256082"/>
                  </a:lnTo>
                  <a:lnTo>
                    <a:pt x="759561" y="255828"/>
                  </a:lnTo>
                  <a:lnTo>
                    <a:pt x="760374" y="255193"/>
                  </a:lnTo>
                  <a:lnTo>
                    <a:pt x="760996" y="254050"/>
                  </a:lnTo>
                  <a:lnTo>
                    <a:pt x="761961" y="254939"/>
                  </a:lnTo>
                  <a:lnTo>
                    <a:pt x="762342" y="254685"/>
                  </a:lnTo>
                  <a:lnTo>
                    <a:pt x="762342" y="254050"/>
                  </a:lnTo>
                  <a:lnTo>
                    <a:pt x="762342" y="252399"/>
                  </a:lnTo>
                  <a:lnTo>
                    <a:pt x="762533" y="252272"/>
                  </a:lnTo>
                  <a:lnTo>
                    <a:pt x="762749" y="251764"/>
                  </a:lnTo>
                  <a:lnTo>
                    <a:pt x="763193" y="249859"/>
                  </a:lnTo>
                  <a:lnTo>
                    <a:pt x="763689" y="248716"/>
                  </a:lnTo>
                  <a:close/>
                </a:path>
                <a:path w="1696084" h="694690">
                  <a:moveTo>
                    <a:pt x="764844" y="493001"/>
                  </a:moveTo>
                  <a:lnTo>
                    <a:pt x="764781" y="492366"/>
                  </a:lnTo>
                  <a:lnTo>
                    <a:pt x="764755" y="491985"/>
                  </a:lnTo>
                  <a:lnTo>
                    <a:pt x="763854" y="492239"/>
                  </a:lnTo>
                  <a:lnTo>
                    <a:pt x="763282" y="492366"/>
                  </a:lnTo>
                  <a:lnTo>
                    <a:pt x="763016" y="492112"/>
                  </a:lnTo>
                  <a:lnTo>
                    <a:pt x="762317" y="491985"/>
                  </a:lnTo>
                  <a:lnTo>
                    <a:pt x="761707" y="491642"/>
                  </a:lnTo>
                  <a:lnTo>
                    <a:pt x="761707" y="494779"/>
                  </a:lnTo>
                  <a:lnTo>
                    <a:pt x="761415" y="494906"/>
                  </a:lnTo>
                  <a:lnTo>
                    <a:pt x="761479" y="494652"/>
                  </a:lnTo>
                  <a:lnTo>
                    <a:pt x="761707" y="494779"/>
                  </a:lnTo>
                  <a:lnTo>
                    <a:pt x="761707" y="491642"/>
                  </a:lnTo>
                  <a:lnTo>
                    <a:pt x="761441" y="491477"/>
                  </a:lnTo>
                  <a:lnTo>
                    <a:pt x="760031" y="492366"/>
                  </a:lnTo>
                  <a:lnTo>
                    <a:pt x="758431" y="493001"/>
                  </a:lnTo>
                  <a:lnTo>
                    <a:pt x="757580" y="491731"/>
                  </a:lnTo>
                  <a:lnTo>
                    <a:pt x="757415" y="490969"/>
                  </a:lnTo>
                  <a:lnTo>
                    <a:pt x="757542" y="490080"/>
                  </a:lnTo>
                  <a:lnTo>
                    <a:pt x="757694" y="489699"/>
                  </a:lnTo>
                  <a:lnTo>
                    <a:pt x="756043" y="489572"/>
                  </a:lnTo>
                  <a:lnTo>
                    <a:pt x="755091" y="489470"/>
                  </a:lnTo>
                  <a:lnTo>
                    <a:pt x="755091" y="510273"/>
                  </a:lnTo>
                  <a:lnTo>
                    <a:pt x="755002" y="512051"/>
                  </a:lnTo>
                  <a:lnTo>
                    <a:pt x="754773" y="512813"/>
                  </a:lnTo>
                  <a:lnTo>
                    <a:pt x="754138" y="513448"/>
                  </a:lnTo>
                  <a:lnTo>
                    <a:pt x="754126" y="512559"/>
                  </a:lnTo>
                  <a:lnTo>
                    <a:pt x="753884" y="511670"/>
                  </a:lnTo>
                  <a:lnTo>
                    <a:pt x="753706" y="510654"/>
                  </a:lnTo>
                  <a:lnTo>
                    <a:pt x="754113" y="510273"/>
                  </a:lnTo>
                  <a:lnTo>
                    <a:pt x="755091" y="510273"/>
                  </a:lnTo>
                  <a:lnTo>
                    <a:pt x="755091" y="489470"/>
                  </a:lnTo>
                  <a:lnTo>
                    <a:pt x="753897" y="489318"/>
                  </a:lnTo>
                  <a:lnTo>
                    <a:pt x="754024" y="487794"/>
                  </a:lnTo>
                  <a:lnTo>
                    <a:pt x="753973" y="486905"/>
                  </a:lnTo>
                  <a:lnTo>
                    <a:pt x="753427" y="486270"/>
                  </a:lnTo>
                  <a:lnTo>
                    <a:pt x="753198" y="486016"/>
                  </a:lnTo>
                  <a:lnTo>
                    <a:pt x="751166" y="486270"/>
                  </a:lnTo>
                  <a:lnTo>
                    <a:pt x="752119" y="485381"/>
                  </a:lnTo>
                  <a:lnTo>
                    <a:pt x="752398" y="485127"/>
                  </a:lnTo>
                  <a:lnTo>
                    <a:pt x="752284" y="485000"/>
                  </a:lnTo>
                  <a:lnTo>
                    <a:pt x="751878" y="485000"/>
                  </a:lnTo>
                  <a:lnTo>
                    <a:pt x="750138" y="485381"/>
                  </a:lnTo>
                  <a:lnTo>
                    <a:pt x="748385" y="485381"/>
                  </a:lnTo>
                  <a:lnTo>
                    <a:pt x="748385" y="528561"/>
                  </a:lnTo>
                  <a:lnTo>
                    <a:pt x="748055" y="528434"/>
                  </a:lnTo>
                  <a:lnTo>
                    <a:pt x="747915" y="528180"/>
                  </a:lnTo>
                  <a:lnTo>
                    <a:pt x="747826" y="527926"/>
                  </a:lnTo>
                  <a:lnTo>
                    <a:pt x="747699" y="527164"/>
                  </a:lnTo>
                  <a:lnTo>
                    <a:pt x="748385" y="528561"/>
                  </a:lnTo>
                  <a:lnTo>
                    <a:pt x="748385" y="485381"/>
                  </a:lnTo>
                  <a:lnTo>
                    <a:pt x="747737" y="485381"/>
                  </a:lnTo>
                  <a:lnTo>
                    <a:pt x="746086" y="485127"/>
                  </a:lnTo>
                  <a:lnTo>
                    <a:pt x="745185" y="484746"/>
                  </a:lnTo>
                  <a:lnTo>
                    <a:pt x="743877" y="486143"/>
                  </a:lnTo>
                  <a:lnTo>
                    <a:pt x="743877" y="545579"/>
                  </a:lnTo>
                  <a:lnTo>
                    <a:pt x="743216" y="546341"/>
                  </a:lnTo>
                  <a:lnTo>
                    <a:pt x="743102" y="545833"/>
                  </a:lnTo>
                  <a:lnTo>
                    <a:pt x="742772" y="545071"/>
                  </a:lnTo>
                  <a:lnTo>
                    <a:pt x="743521" y="544944"/>
                  </a:lnTo>
                  <a:lnTo>
                    <a:pt x="743877" y="545579"/>
                  </a:lnTo>
                  <a:lnTo>
                    <a:pt x="743877" y="486143"/>
                  </a:lnTo>
                  <a:lnTo>
                    <a:pt x="743280" y="486778"/>
                  </a:lnTo>
                  <a:lnTo>
                    <a:pt x="743102" y="486905"/>
                  </a:lnTo>
                  <a:lnTo>
                    <a:pt x="742924" y="486905"/>
                  </a:lnTo>
                  <a:lnTo>
                    <a:pt x="742657" y="486651"/>
                  </a:lnTo>
                  <a:lnTo>
                    <a:pt x="742683" y="486524"/>
                  </a:lnTo>
                  <a:lnTo>
                    <a:pt x="742861" y="486397"/>
                  </a:lnTo>
                  <a:lnTo>
                    <a:pt x="742797" y="485762"/>
                  </a:lnTo>
                  <a:lnTo>
                    <a:pt x="742353" y="485381"/>
                  </a:lnTo>
                  <a:lnTo>
                    <a:pt x="741616" y="485889"/>
                  </a:lnTo>
                  <a:lnTo>
                    <a:pt x="740562" y="486905"/>
                  </a:lnTo>
                  <a:lnTo>
                    <a:pt x="739013" y="488810"/>
                  </a:lnTo>
                  <a:lnTo>
                    <a:pt x="737184" y="490080"/>
                  </a:lnTo>
                  <a:lnTo>
                    <a:pt x="735101" y="490842"/>
                  </a:lnTo>
                  <a:lnTo>
                    <a:pt x="733869" y="491604"/>
                  </a:lnTo>
                  <a:lnTo>
                    <a:pt x="733869" y="513829"/>
                  </a:lnTo>
                  <a:lnTo>
                    <a:pt x="733120" y="513956"/>
                  </a:lnTo>
                  <a:lnTo>
                    <a:pt x="732624" y="514083"/>
                  </a:lnTo>
                  <a:lnTo>
                    <a:pt x="732447" y="514083"/>
                  </a:lnTo>
                  <a:lnTo>
                    <a:pt x="732180" y="514210"/>
                  </a:lnTo>
                  <a:lnTo>
                    <a:pt x="731812" y="514337"/>
                  </a:lnTo>
                  <a:lnTo>
                    <a:pt x="732586" y="515226"/>
                  </a:lnTo>
                  <a:lnTo>
                    <a:pt x="732726" y="515353"/>
                  </a:lnTo>
                  <a:lnTo>
                    <a:pt x="732764" y="515734"/>
                  </a:lnTo>
                  <a:lnTo>
                    <a:pt x="732713" y="515861"/>
                  </a:lnTo>
                  <a:lnTo>
                    <a:pt x="732142" y="516115"/>
                  </a:lnTo>
                  <a:lnTo>
                    <a:pt x="732523" y="515353"/>
                  </a:lnTo>
                  <a:lnTo>
                    <a:pt x="732586" y="515226"/>
                  </a:lnTo>
                  <a:lnTo>
                    <a:pt x="731583" y="515353"/>
                  </a:lnTo>
                  <a:lnTo>
                    <a:pt x="730999" y="515099"/>
                  </a:lnTo>
                  <a:lnTo>
                    <a:pt x="730834" y="514464"/>
                  </a:lnTo>
                  <a:lnTo>
                    <a:pt x="730554" y="513702"/>
                  </a:lnTo>
                  <a:lnTo>
                    <a:pt x="730262" y="512559"/>
                  </a:lnTo>
                  <a:lnTo>
                    <a:pt x="730694" y="511670"/>
                  </a:lnTo>
                  <a:lnTo>
                    <a:pt x="731329" y="511162"/>
                  </a:lnTo>
                  <a:lnTo>
                    <a:pt x="731583" y="510654"/>
                  </a:lnTo>
                  <a:lnTo>
                    <a:pt x="732129" y="510400"/>
                  </a:lnTo>
                  <a:lnTo>
                    <a:pt x="732955" y="510273"/>
                  </a:lnTo>
                  <a:lnTo>
                    <a:pt x="732434" y="511543"/>
                  </a:lnTo>
                  <a:lnTo>
                    <a:pt x="732307" y="512051"/>
                  </a:lnTo>
                  <a:lnTo>
                    <a:pt x="732586" y="513067"/>
                  </a:lnTo>
                  <a:lnTo>
                    <a:pt x="733869" y="513829"/>
                  </a:lnTo>
                  <a:lnTo>
                    <a:pt x="733869" y="491604"/>
                  </a:lnTo>
                  <a:lnTo>
                    <a:pt x="731977" y="492747"/>
                  </a:lnTo>
                  <a:lnTo>
                    <a:pt x="728764" y="495287"/>
                  </a:lnTo>
                  <a:lnTo>
                    <a:pt x="727049" y="496303"/>
                  </a:lnTo>
                  <a:lnTo>
                    <a:pt x="724814" y="497954"/>
                  </a:lnTo>
                  <a:lnTo>
                    <a:pt x="722045" y="500240"/>
                  </a:lnTo>
                  <a:lnTo>
                    <a:pt x="716737" y="504431"/>
                  </a:lnTo>
                  <a:lnTo>
                    <a:pt x="712990" y="508241"/>
                  </a:lnTo>
                  <a:lnTo>
                    <a:pt x="710831" y="511416"/>
                  </a:lnTo>
                  <a:lnTo>
                    <a:pt x="708837" y="512686"/>
                  </a:lnTo>
                  <a:lnTo>
                    <a:pt x="708202" y="513321"/>
                  </a:lnTo>
                  <a:lnTo>
                    <a:pt x="708139" y="513448"/>
                  </a:lnTo>
                  <a:lnTo>
                    <a:pt x="708012" y="514210"/>
                  </a:lnTo>
                  <a:lnTo>
                    <a:pt x="707631" y="514464"/>
                  </a:lnTo>
                  <a:lnTo>
                    <a:pt x="707021" y="514972"/>
                  </a:lnTo>
                  <a:lnTo>
                    <a:pt x="706208" y="515734"/>
                  </a:lnTo>
                  <a:lnTo>
                    <a:pt x="705307" y="516496"/>
                  </a:lnTo>
                  <a:lnTo>
                    <a:pt x="703033" y="518020"/>
                  </a:lnTo>
                  <a:lnTo>
                    <a:pt x="702830" y="518401"/>
                  </a:lnTo>
                  <a:lnTo>
                    <a:pt x="702703" y="519036"/>
                  </a:lnTo>
                  <a:lnTo>
                    <a:pt x="702818" y="519709"/>
                  </a:lnTo>
                  <a:lnTo>
                    <a:pt x="701814" y="520179"/>
                  </a:lnTo>
                  <a:lnTo>
                    <a:pt x="700570" y="521068"/>
                  </a:lnTo>
                  <a:lnTo>
                    <a:pt x="699173" y="522211"/>
                  </a:lnTo>
                  <a:lnTo>
                    <a:pt x="697877" y="523735"/>
                  </a:lnTo>
                  <a:lnTo>
                    <a:pt x="697230" y="524751"/>
                  </a:lnTo>
                  <a:lnTo>
                    <a:pt x="697242" y="525513"/>
                  </a:lnTo>
                  <a:lnTo>
                    <a:pt x="696036" y="525894"/>
                  </a:lnTo>
                  <a:lnTo>
                    <a:pt x="694778" y="526783"/>
                  </a:lnTo>
                  <a:lnTo>
                    <a:pt x="694461" y="527164"/>
                  </a:lnTo>
                  <a:lnTo>
                    <a:pt x="694461" y="552310"/>
                  </a:lnTo>
                  <a:lnTo>
                    <a:pt x="693420" y="552564"/>
                  </a:lnTo>
                  <a:lnTo>
                    <a:pt x="692518" y="552310"/>
                  </a:lnTo>
                  <a:lnTo>
                    <a:pt x="691730" y="551421"/>
                  </a:lnTo>
                  <a:lnTo>
                    <a:pt x="693026" y="551421"/>
                  </a:lnTo>
                  <a:lnTo>
                    <a:pt x="693940" y="551675"/>
                  </a:lnTo>
                  <a:lnTo>
                    <a:pt x="694461" y="552310"/>
                  </a:lnTo>
                  <a:lnTo>
                    <a:pt x="694461" y="527164"/>
                  </a:lnTo>
                  <a:lnTo>
                    <a:pt x="692124" y="529958"/>
                  </a:lnTo>
                  <a:lnTo>
                    <a:pt x="690333" y="531266"/>
                  </a:lnTo>
                  <a:lnTo>
                    <a:pt x="688530" y="533006"/>
                  </a:lnTo>
                  <a:lnTo>
                    <a:pt x="686625" y="535038"/>
                  </a:lnTo>
                  <a:lnTo>
                    <a:pt x="684161" y="537324"/>
                  </a:lnTo>
                  <a:lnTo>
                    <a:pt x="683539" y="537959"/>
                  </a:lnTo>
                  <a:lnTo>
                    <a:pt x="682866" y="538848"/>
                  </a:lnTo>
                  <a:lnTo>
                    <a:pt x="682256" y="538721"/>
                  </a:lnTo>
                  <a:lnTo>
                    <a:pt x="682282" y="537705"/>
                  </a:lnTo>
                  <a:lnTo>
                    <a:pt x="665226" y="537705"/>
                  </a:lnTo>
                  <a:lnTo>
                    <a:pt x="665226" y="539356"/>
                  </a:lnTo>
                  <a:lnTo>
                    <a:pt x="665124" y="539483"/>
                  </a:lnTo>
                  <a:lnTo>
                    <a:pt x="664959" y="539483"/>
                  </a:lnTo>
                  <a:lnTo>
                    <a:pt x="665035" y="539102"/>
                  </a:lnTo>
                  <a:lnTo>
                    <a:pt x="665137" y="538975"/>
                  </a:lnTo>
                  <a:lnTo>
                    <a:pt x="665226" y="539356"/>
                  </a:lnTo>
                  <a:lnTo>
                    <a:pt x="665226" y="537705"/>
                  </a:lnTo>
                  <a:lnTo>
                    <a:pt x="663422" y="537705"/>
                  </a:lnTo>
                  <a:lnTo>
                    <a:pt x="663028" y="537705"/>
                  </a:lnTo>
                  <a:lnTo>
                    <a:pt x="663194" y="537959"/>
                  </a:lnTo>
                  <a:lnTo>
                    <a:pt x="663460" y="538213"/>
                  </a:lnTo>
                  <a:lnTo>
                    <a:pt x="663765" y="538213"/>
                  </a:lnTo>
                  <a:lnTo>
                    <a:pt x="663219" y="538594"/>
                  </a:lnTo>
                  <a:lnTo>
                    <a:pt x="662838" y="539102"/>
                  </a:lnTo>
                  <a:lnTo>
                    <a:pt x="662673" y="539864"/>
                  </a:lnTo>
                  <a:lnTo>
                    <a:pt x="662025" y="541769"/>
                  </a:lnTo>
                  <a:lnTo>
                    <a:pt x="663079" y="542404"/>
                  </a:lnTo>
                  <a:lnTo>
                    <a:pt x="663905" y="543166"/>
                  </a:lnTo>
                  <a:lnTo>
                    <a:pt x="664654" y="543039"/>
                  </a:lnTo>
                  <a:lnTo>
                    <a:pt x="665226" y="542658"/>
                  </a:lnTo>
                  <a:lnTo>
                    <a:pt x="666064" y="542531"/>
                  </a:lnTo>
                  <a:lnTo>
                    <a:pt x="666546" y="542531"/>
                  </a:lnTo>
                  <a:lnTo>
                    <a:pt x="666534" y="543166"/>
                  </a:lnTo>
                  <a:lnTo>
                    <a:pt x="666457" y="543293"/>
                  </a:lnTo>
                  <a:lnTo>
                    <a:pt x="666280" y="543420"/>
                  </a:lnTo>
                  <a:lnTo>
                    <a:pt x="665353" y="543166"/>
                  </a:lnTo>
                  <a:lnTo>
                    <a:pt x="665022" y="543547"/>
                  </a:lnTo>
                  <a:lnTo>
                    <a:pt x="664819" y="544563"/>
                  </a:lnTo>
                  <a:lnTo>
                    <a:pt x="665149" y="544436"/>
                  </a:lnTo>
                  <a:lnTo>
                    <a:pt x="665670" y="544309"/>
                  </a:lnTo>
                  <a:lnTo>
                    <a:pt x="666369" y="544182"/>
                  </a:lnTo>
                  <a:lnTo>
                    <a:pt x="665543" y="545198"/>
                  </a:lnTo>
                  <a:lnTo>
                    <a:pt x="665302" y="545579"/>
                  </a:lnTo>
                  <a:lnTo>
                    <a:pt x="666699" y="545960"/>
                  </a:lnTo>
                  <a:lnTo>
                    <a:pt x="666800" y="546087"/>
                  </a:lnTo>
                  <a:lnTo>
                    <a:pt x="666673" y="546341"/>
                  </a:lnTo>
                  <a:lnTo>
                    <a:pt x="666267" y="546849"/>
                  </a:lnTo>
                  <a:lnTo>
                    <a:pt x="665962" y="546976"/>
                  </a:lnTo>
                  <a:lnTo>
                    <a:pt x="665416" y="547357"/>
                  </a:lnTo>
                  <a:lnTo>
                    <a:pt x="666229" y="547992"/>
                  </a:lnTo>
                  <a:lnTo>
                    <a:pt x="666445" y="548500"/>
                  </a:lnTo>
                  <a:lnTo>
                    <a:pt x="665492" y="549008"/>
                  </a:lnTo>
                  <a:lnTo>
                    <a:pt x="665454" y="549516"/>
                  </a:lnTo>
                  <a:lnTo>
                    <a:pt x="665581" y="549770"/>
                  </a:lnTo>
                  <a:lnTo>
                    <a:pt x="666343" y="549770"/>
                  </a:lnTo>
                  <a:lnTo>
                    <a:pt x="667461" y="549008"/>
                  </a:lnTo>
                  <a:lnTo>
                    <a:pt x="667791" y="549008"/>
                  </a:lnTo>
                  <a:lnTo>
                    <a:pt x="667880" y="549389"/>
                  </a:lnTo>
                  <a:lnTo>
                    <a:pt x="668058" y="549643"/>
                  </a:lnTo>
                  <a:lnTo>
                    <a:pt x="668134" y="550913"/>
                  </a:lnTo>
                  <a:lnTo>
                    <a:pt x="666902" y="553707"/>
                  </a:lnTo>
                  <a:lnTo>
                    <a:pt x="667372" y="554469"/>
                  </a:lnTo>
                  <a:lnTo>
                    <a:pt x="667473" y="554786"/>
                  </a:lnTo>
                  <a:lnTo>
                    <a:pt x="667702" y="555993"/>
                  </a:lnTo>
                  <a:lnTo>
                    <a:pt x="667931" y="556755"/>
                  </a:lnTo>
                  <a:lnTo>
                    <a:pt x="668274" y="557009"/>
                  </a:lnTo>
                  <a:lnTo>
                    <a:pt x="668655" y="556882"/>
                  </a:lnTo>
                  <a:lnTo>
                    <a:pt x="669099" y="557491"/>
                  </a:lnTo>
                  <a:lnTo>
                    <a:pt x="669150" y="557898"/>
                  </a:lnTo>
                  <a:lnTo>
                    <a:pt x="669036" y="558406"/>
                  </a:lnTo>
                  <a:lnTo>
                    <a:pt x="669429" y="558152"/>
                  </a:lnTo>
                  <a:lnTo>
                    <a:pt x="669963" y="557644"/>
                  </a:lnTo>
                  <a:lnTo>
                    <a:pt x="670204" y="557136"/>
                  </a:lnTo>
                  <a:lnTo>
                    <a:pt x="670090" y="557491"/>
                  </a:lnTo>
                  <a:lnTo>
                    <a:pt x="670598" y="556971"/>
                  </a:lnTo>
                  <a:lnTo>
                    <a:pt x="671169" y="556374"/>
                  </a:lnTo>
                  <a:lnTo>
                    <a:pt x="671042" y="557136"/>
                  </a:lnTo>
                  <a:lnTo>
                    <a:pt x="670598" y="556971"/>
                  </a:lnTo>
                  <a:lnTo>
                    <a:pt x="670204" y="557390"/>
                  </a:lnTo>
                  <a:lnTo>
                    <a:pt x="670140" y="557771"/>
                  </a:lnTo>
                  <a:lnTo>
                    <a:pt x="670534" y="558152"/>
                  </a:lnTo>
                  <a:lnTo>
                    <a:pt x="671601" y="557771"/>
                  </a:lnTo>
                  <a:lnTo>
                    <a:pt x="672147" y="557898"/>
                  </a:lnTo>
                  <a:lnTo>
                    <a:pt x="672134" y="559549"/>
                  </a:lnTo>
                  <a:lnTo>
                    <a:pt x="671741" y="560438"/>
                  </a:lnTo>
                  <a:lnTo>
                    <a:pt x="672985" y="559168"/>
                  </a:lnTo>
                  <a:lnTo>
                    <a:pt x="674027" y="558914"/>
                  </a:lnTo>
                  <a:lnTo>
                    <a:pt x="674827" y="559676"/>
                  </a:lnTo>
                  <a:lnTo>
                    <a:pt x="675614" y="559803"/>
                  </a:lnTo>
                  <a:lnTo>
                    <a:pt x="676173" y="559930"/>
                  </a:lnTo>
                  <a:lnTo>
                    <a:pt x="678065" y="559422"/>
                  </a:lnTo>
                  <a:lnTo>
                    <a:pt x="679221" y="559676"/>
                  </a:lnTo>
                  <a:lnTo>
                    <a:pt x="680758" y="561454"/>
                  </a:lnTo>
                  <a:lnTo>
                    <a:pt x="681177" y="561835"/>
                  </a:lnTo>
                  <a:lnTo>
                    <a:pt x="682015" y="561708"/>
                  </a:lnTo>
                  <a:lnTo>
                    <a:pt x="683336" y="560819"/>
                  </a:lnTo>
                  <a:lnTo>
                    <a:pt x="684123" y="559422"/>
                  </a:lnTo>
                  <a:lnTo>
                    <a:pt x="684415" y="558914"/>
                  </a:lnTo>
                  <a:lnTo>
                    <a:pt x="684695" y="558406"/>
                  </a:lnTo>
                  <a:lnTo>
                    <a:pt x="685723" y="558025"/>
                  </a:lnTo>
                  <a:lnTo>
                    <a:pt x="686435" y="560057"/>
                  </a:lnTo>
                  <a:lnTo>
                    <a:pt x="687235" y="560057"/>
                  </a:lnTo>
                  <a:lnTo>
                    <a:pt x="688149" y="559549"/>
                  </a:lnTo>
                  <a:lnTo>
                    <a:pt x="689152" y="558660"/>
                  </a:lnTo>
                  <a:lnTo>
                    <a:pt x="689724" y="558025"/>
                  </a:lnTo>
                  <a:lnTo>
                    <a:pt x="689838" y="557898"/>
                  </a:lnTo>
                  <a:lnTo>
                    <a:pt x="690511" y="554786"/>
                  </a:lnTo>
                  <a:lnTo>
                    <a:pt x="690587" y="554469"/>
                  </a:lnTo>
                  <a:lnTo>
                    <a:pt x="690765" y="553961"/>
                  </a:lnTo>
                  <a:lnTo>
                    <a:pt x="690994" y="553707"/>
                  </a:lnTo>
                  <a:lnTo>
                    <a:pt x="692099" y="554596"/>
                  </a:lnTo>
                  <a:lnTo>
                    <a:pt x="693127" y="554977"/>
                  </a:lnTo>
                  <a:lnTo>
                    <a:pt x="694118" y="554977"/>
                  </a:lnTo>
                  <a:lnTo>
                    <a:pt x="694461" y="554850"/>
                  </a:lnTo>
                  <a:lnTo>
                    <a:pt x="696315" y="553707"/>
                  </a:lnTo>
                  <a:lnTo>
                    <a:pt x="697763" y="552818"/>
                  </a:lnTo>
                  <a:lnTo>
                    <a:pt x="697179" y="552564"/>
                  </a:lnTo>
                  <a:lnTo>
                    <a:pt x="696887" y="552437"/>
                  </a:lnTo>
                  <a:lnTo>
                    <a:pt x="696506" y="551802"/>
                  </a:lnTo>
                  <a:lnTo>
                    <a:pt x="696125" y="551421"/>
                  </a:lnTo>
                  <a:lnTo>
                    <a:pt x="696188" y="550659"/>
                  </a:lnTo>
                  <a:lnTo>
                    <a:pt x="696379" y="550278"/>
                  </a:lnTo>
                  <a:lnTo>
                    <a:pt x="696925" y="549897"/>
                  </a:lnTo>
                  <a:lnTo>
                    <a:pt x="697509" y="549897"/>
                  </a:lnTo>
                  <a:lnTo>
                    <a:pt x="698398" y="550278"/>
                  </a:lnTo>
                  <a:lnTo>
                    <a:pt x="698652" y="550278"/>
                  </a:lnTo>
                  <a:lnTo>
                    <a:pt x="698842" y="550151"/>
                  </a:lnTo>
                  <a:lnTo>
                    <a:pt x="699490" y="550151"/>
                  </a:lnTo>
                  <a:lnTo>
                    <a:pt x="700100" y="549897"/>
                  </a:lnTo>
                  <a:lnTo>
                    <a:pt x="700659" y="549516"/>
                  </a:lnTo>
                  <a:lnTo>
                    <a:pt x="701243" y="549008"/>
                  </a:lnTo>
                  <a:lnTo>
                    <a:pt x="701687" y="548627"/>
                  </a:lnTo>
                  <a:lnTo>
                    <a:pt x="702652" y="547611"/>
                  </a:lnTo>
                  <a:lnTo>
                    <a:pt x="703554" y="546341"/>
                  </a:lnTo>
                  <a:lnTo>
                    <a:pt x="703643" y="544563"/>
                  </a:lnTo>
                  <a:lnTo>
                    <a:pt x="703757" y="544436"/>
                  </a:lnTo>
                  <a:lnTo>
                    <a:pt x="703922" y="544182"/>
                  </a:lnTo>
                  <a:lnTo>
                    <a:pt x="704240" y="543674"/>
                  </a:lnTo>
                  <a:lnTo>
                    <a:pt x="704621" y="543420"/>
                  </a:lnTo>
                  <a:lnTo>
                    <a:pt x="704799" y="543293"/>
                  </a:lnTo>
                  <a:lnTo>
                    <a:pt x="705459" y="543293"/>
                  </a:lnTo>
                  <a:lnTo>
                    <a:pt x="705485" y="543166"/>
                  </a:lnTo>
                  <a:lnTo>
                    <a:pt x="706437" y="542531"/>
                  </a:lnTo>
                  <a:lnTo>
                    <a:pt x="707783" y="541642"/>
                  </a:lnTo>
                  <a:lnTo>
                    <a:pt x="708088" y="541769"/>
                  </a:lnTo>
                  <a:lnTo>
                    <a:pt x="708304" y="541642"/>
                  </a:lnTo>
                  <a:lnTo>
                    <a:pt x="708520" y="541515"/>
                  </a:lnTo>
                  <a:lnTo>
                    <a:pt x="708863" y="541134"/>
                  </a:lnTo>
                  <a:lnTo>
                    <a:pt x="708494" y="540626"/>
                  </a:lnTo>
                  <a:lnTo>
                    <a:pt x="708482" y="539483"/>
                  </a:lnTo>
                  <a:lnTo>
                    <a:pt x="708609" y="538975"/>
                  </a:lnTo>
                  <a:lnTo>
                    <a:pt x="708634" y="538848"/>
                  </a:lnTo>
                  <a:lnTo>
                    <a:pt x="708698" y="538594"/>
                  </a:lnTo>
                  <a:lnTo>
                    <a:pt x="709180" y="538213"/>
                  </a:lnTo>
                  <a:lnTo>
                    <a:pt x="710831" y="537705"/>
                  </a:lnTo>
                  <a:lnTo>
                    <a:pt x="711454" y="537070"/>
                  </a:lnTo>
                  <a:lnTo>
                    <a:pt x="711746" y="536562"/>
                  </a:lnTo>
                  <a:lnTo>
                    <a:pt x="712228" y="536181"/>
                  </a:lnTo>
                  <a:lnTo>
                    <a:pt x="712914" y="535927"/>
                  </a:lnTo>
                  <a:lnTo>
                    <a:pt x="713295" y="535292"/>
                  </a:lnTo>
                  <a:lnTo>
                    <a:pt x="713867" y="535038"/>
                  </a:lnTo>
                  <a:lnTo>
                    <a:pt x="714502" y="534276"/>
                  </a:lnTo>
                  <a:lnTo>
                    <a:pt x="714768" y="533895"/>
                  </a:lnTo>
                  <a:lnTo>
                    <a:pt x="714806" y="532879"/>
                  </a:lnTo>
                  <a:lnTo>
                    <a:pt x="715429" y="532371"/>
                  </a:lnTo>
                  <a:lnTo>
                    <a:pt x="716495" y="531863"/>
                  </a:lnTo>
                  <a:lnTo>
                    <a:pt x="716991" y="530593"/>
                  </a:lnTo>
                  <a:lnTo>
                    <a:pt x="717105" y="529958"/>
                  </a:lnTo>
                  <a:lnTo>
                    <a:pt x="717207" y="528815"/>
                  </a:lnTo>
                  <a:lnTo>
                    <a:pt x="717511" y="528053"/>
                  </a:lnTo>
                  <a:lnTo>
                    <a:pt x="718400" y="527291"/>
                  </a:lnTo>
                  <a:lnTo>
                    <a:pt x="719810" y="526783"/>
                  </a:lnTo>
                  <a:lnTo>
                    <a:pt x="719696" y="525894"/>
                  </a:lnTo>
                  <a:lnTo>
                    <a:pt x="719594" y="525513"/>
                  </a:lnTo>
                  <a:lnTo>
                    <a:pt x="719442" y="525259"/>
                  </a:lnTo>
                  <a:lnTo>
                    <a:pt x="719315" y="524878"/>
                  </a:lnTo>
                  <a:lnTo>
                    <a:pt x="719404" y="524243"/>
                  </a:lnTo>
                  <a:lnTo>
                    <a:pt x="721741" y="525513"/>
                  </a:lnTo>
                  <a:lnTo>
                    <a:pt x="723011" y="525513"/>
                  </a:lnTo>
                  <a:lnTo>
                    <a:pt x="722922" y="524878"/>
                  </a:lnTo>
                  <a:lnTo>
                    <a:pt x="722515" y="524497"/>
                  </a:lnTo>
                  <a:lnTo>
                    <a:pt x="722337" y="524243"/>
                  </a:lnTo>
                  <a:lnTo>
                    <a:pt x="722414" y="522719"/>
                  </a:lnTo>
                  <a:lnTo>
                    <a:pt x="723887" y="522719"/>
                  </a:lnTo>
                  <a:lnTo>
                    <a:pt x="724738" y="522465"/>
                  </a:lnTo>
                  <a:lnTo>
                    <a:pt x="725030" y="521830"/>
                  </a:lnTo>
                  <a:lnTo>
                    <a:pt x="726325" y="519671"/>
                  </a:lnTo>
                  <a:lnTo>
                    <a:pt x="726770" y="519163"/>
                  </a:lnTo>
                  <a:lnTo>
                    <a:pt x="727138" y="518909"/>
                  </a:lnTo>
                  <a:lnTo>
                    <a:pt x="727976" y="517385"/>
                  </a:lnTo>
                  <a:lnTo>
                    <a:pt x="729259" y="516750"/>
                  </a:lnTo>
                  <a:lnTo>
                    <a:pt x="730948" y="516750"/>
                  </a:lnTo>
                  <a:lnTo>
                    <a:pt x="732294" y="517309"/>
                  </a:lnTo>
                  <a:lnTo>
                    <a:pt x="733691" y="516750"/>
                  </a:lnTo>
                  <a:lnTo>
                    <a:pt x="733996" y="516623"/>
                  </a:lnTo>
                  <a:lnTo>
                    <a:pt x="733323" y="517385"/>
                  </a:lnTo>
                  <a:lnTo>
                    <a:pt x="732878" y="517563"/>
                  </a:lnTo>
                  <a:lnTo>
                    <a:pt x="733044" y="517639"/>
                  </a:lnTo>
                  <a:lnTo>
                    <a:pt x="732599" y="518147"/>
                  </a:lnTo>
                  <a:lnTo>
                    <a:pt x="732409" y="518655"/>
                  </a:lnTo>
                  <a:lnTo>
                    <a:pt x="732332" y="520814"/>
                  </a:lnTo>
                  <a:lnTo>
                    <a:pt x="731380" y="521830"/>
                  </a:lnTo>
                  <a:lnTo>
                    <a:pt x="730948" y="523735"/>
                  </a:lnTo>
                  <a:lnTo>
                    <a:pt x="730059" y="526656"/>
                  </a:lnTo>
                  <a:lnTo>
                    <a:pt x="728306" y="531355"/>
                  </a:lnTo>
                  <a:lnTo>
                    <a:pt x="726744" y="536816"/>
                  </a:lnTo>
                  <a:lnTo>
                    <a:pt x="725500" y="540626"/>
                  </a:lnTo>
                  <a:lnTo>
                    <a:pt x="724509" y="543039"/>
                  </a:lnTo>
                  <a:lnTo>
                    <a:pt x="724408" y="544055"/>
                  </a:lnTo>
                  <a:lnTo>
                    <a:pt x="724306" y="544944"/>
                  </a:lnTo>
                  <a:lnTo>
                    <a:pt x="724077" y="545960"/>
                  </a:lnTo>
                  <a:lnTo>
                    <a:pt x="723976" y="547992"/>
                  </a:lnTo>
                  <a:lnTo>
                    <a:pt x="724255" y="548500"/>
                  </a:lnTo>
                  <a:lnTo>
                    <a:pt x="724382" y="550151"/>
                  </a:lnTo>
                  <a:lnTo>
                    <a:pt x="724103" y="551294"/>
                  </a:lnTo>
                  <a:lnTo>
                    <a:pt x="722871" y="552183"/>
                  </a:lnTo>
                  <a:lnTo>
                    <a:pt x="722769" y="552437"/>
                  </a:lnTo>
                  <a:lnTo>
                    <a:pt x="723353" y="553326"/>
                  </a:lnTo>
                  <a:lnTo>
                    <a:pt x="723455" y="553707"/>
                  </a:lnTo>
                  <a:lnTo>
                    <a:pt x="722985" y="554596"/>
                  </a:lnTo>
                  <a:lnTo>
                    <a:pt x="721042" y="555231"/>
                  </a:lnTo>
                  <a:lnTo>
                    <a:pt x="721321" y="555485"/>
                  </a:lnTo>
                  <a:lnTo>
                    <a:pt x="721474" y="555866"/>
                  </a:lnTo>
                  <a:lnTo>
                    <a:pt x="721575" y="557136"/>
                  </a:lnTo>
                  <a:lnTo>
                    <a:pt x="721169" y="558152"/>
                  </a:lnTo>
                  <a:lnTo>
                    <a:pt x="720432" y="559422"/>
                  </a:lnTo>
                  <a:lnTo>
                    <a:pt x="720369" y="560565"/>
                  </a:lnTo>
                  <a:lnTo>
                    <a:pt x="721207" y="561200"/>
                  </a:lnTo>
                  <a:lnTo>
                    <a:pt x="720534" y="561962"/>
                  </a:lnTo>
                  <a:lnTo>
                    <a:pt x="719620" y="562724"/>
                  </a:lnTo>
                  <a:lnTo>
                    <a:pt x="718807" y="563486"/>
                  </a:lnTo>
                  <a:lnTo>
                    <a:pt x="718515" y="564121"/>
                  </a:lnTo>
                  <a:lnTo>
                    <a:pt x="718743" y="564502"/>
                  </a:lnTo>
                  <a:lnTo>
                    <a:pt x="718159" y="565010"/>
                  </a:lnTo>
                  <a:lnTo>
                    <a:pt x="717918" y="565772"/>
                  </a:lnTo>
                  <a:lnTo>
                    <a:pt x="718058" y="566534"/>
                  </a:lnTo>
                  <a:lnTo>
                    <a:pt x="718108" y="568566"/>
                  </a:lnTo>
                  <a:lnTo>
                    <a:pt x="718985" y="568185"/>
                  </a:lnTo>
                  <a:lnTo>
                    <a:pt x="719696" y="568312"/>
                  </a:lnTo>
                  <a:lnTo>
                    <a:pt x="720255" y="568693"/>
                  </a:lnTo>
                  <a:lnTo>
                    <a:pt x="724077" y="568693"/>
                  </a:lnTo>
                  <a:lnTo>
                    <a:pt x="726643" y="568566"/>
                  </a:lnTo>
                  <a:lnTo>
                    <a:pt x="727240" y="568566"/>
                  </a:lnTo>
                  <a:lnTo>
                    <a:pt x="727570" y="568693"/>
                  </a:lnTo>
                  <a:lnTo>
                    <a:pt x="729208" y="568566"/>
                  </a:lnTo>
                  <a:lnTo>
                    <a:pt x="730859" y="568439"/>
                  </a:lnTo>
                  <a:lnTo>
                    <a:pt x="732383" y="568185"/>
                  </a:lnTo>
                  <a:lnTo>
                    <a:pt x="733145" y="568058"/>
                  </a:lnTo>
                  <a:lnTo>
                    <a:pt x="734390" y="567550"/>
                  </a:lnTo>
                  <a:lnTo>
                    <a:pt x="735723" y="565010"/>
                  </a:lnTo>
                  <a:lnTo>
                    <a:pt x="736168" y="564248"/>
                  </a:lnTo>
                  <a:lnTo>
                    <a:pt x="736777" y="563613"/>
                  </a:lnTo>
                  <a:lnTo>
                    <a:pt x="737489" y="563359"/>
                  </a:lnTo>
                  <a:lnTo>
                    <a:pt x="737400" y="561581"/>
                  </a:lnTo>
                  <a:lnTo>
                    <a:pt x="738263" y="561327"/>
                  </a:lnTo>
                  <a:lnTo>
                    <a:pt x="738809" y="561454"/>
                  </a:lnTo>
                  <a:lnTo>
                    <a:pt x="739025" y="561962"/>
                  </a:lnTo>
                  <a:lnTo>
                    <a:pt x="739775" y="561327"/>
                  </a:lnTo>
                  <a:lnTo>
                    <a:pt x="740829" y="560438"/>
                  </a:lnTo>
                  <a:lnTo>
                    <a:pt x="741222" y="559803"/>
                  </a:lnTo>
                  <a:lnTo>
                    <a:pt x="741273" y="559168"/>
                  </a:lnTo>
                  <a:lnTo>
                    <a:pt x="740714" y="558660"/>
                  </a:lnTo>
                  <a:lnTo>
                    <a:pt x="741553" y="557136"/>
                  </a:lnTo>
                  <a:lnTo>
                    <a:pt x="741718" y="556882"/>
                  </a:lnTo>
                  <a:lnTo>
                    <a:pt x="741730" y="556247"/>
                  </a:lnTo>
                  <a:lnTo>
                    <a:pt x="741349" y="555866"/>
                  </a:lnTo>
                  <a:lnTo>
                    <a:pt x="741870" y="555269"/>
                  </a:lnTo>
                  <a:lnTo>
                    <a:pt x="742645" y="555485"/>
                  </a:lnTo>
                  <a:lnTo>
                    <a:pt x="743089" y="554596"/>
                  </a:lnTo>
                  <a:lnTo>
                    <a:pt x="742276" y="554786"/>
                  </a:lnTo>
                  <a:lnTo>
                    <a:pt x="742480" y="554469"/>
                  </a:lnTo>
                  <a:lnTo>
                    <a:pt x="743115" y="553326"/>
                  </a:lnTo>
                  <a:lnTo>
                    <a:pt x="743534" y="552183"/>
                  </a:lnTo>
                  <a:lnTo>
                    <a:pt x="744093" y="551548"/>
                  </a:lnTo>
                  <a:lnTo>
                    <a:pt x="744791" y="551294"/>
                  </a:lnTo>
                  <a:lnTo>
                    <a:pt x="744740" y="551522"/>
                  </a:lnTo>
                  <a:lnTo>
                    <a:pt x="744880" y="551294"/>
                  </a:lnTo>
                  <a:lnTo>
                    <a:pt x="745502" y="550278"/>
                  </a:lnTo>
                  <a:lnTo>
                    <a:pt x="745693" y="549389"/>
                  </a:lnTo>
                  <a:lnTo>
                    <a:pt x="745782" y="548373"/>
                  </a:lnTo>
                  <a:lnTo>
                    <a:pt x="745451" y="548246"/>
                  </a:lnTo>
                  <a:lnTo>
                    <a:pt x="745299" y="548246"/>
                  </a:lnTo>
                  <a:lnTo>
                    <a:pt x="744728" y="548627"/>
                  </a:lnTo>
                  <a:lnTo>
                    <a:pt x="743762" y="549389"/>
                  </a:lnTo>
                  <a:lnTo>
                    <a:pt x="744385" y="548500"/>
                  </a:lnTo>
                  <a:lnTo>
                    <a:pt x="744499" y="547611"/>
                  </a:lnTo>
                  <a:lnTo>
                    <a:pt x="744537" y="546849"/>
                  </a:lnTo>
                  <a:lnTo>
                    <a:pt x="744816" y="546341"/>
                  </a:lnTo>
                  <a:lnTo>
                    <a:pt x="745096" y="545833"/>
                  </a:lnTo>
                  <a:lnTo>
                    <a:pt x="745845" y="545325"/>
                  </a:lnTo>
                  <a:lnTo>
                    <a:pt x="746810" y="545452"/>
                  </a:lnTo>
                  <a:lnTo>
                    <a:pt x="746607" y="545325"/>
                  </a:lnTo>
                  <a:lnTo>
                    <a:pt x="745959" y="544944"/>
                  </a:lnTo>
                  <a:lnTo>
                    <a:pt x="745540" y="544690"/>
                  </a:lnTo>
                  <a:lnTo>
                    <a:pt x="744816" y="543547"/>
                  </a:lnTo>
                  <a:lnTo>
                    <a:pt x="745363" y="543166"/>
                  </a:lnTo>
                  <a:lnTo>
                    <a:pt x="745528" y="542531"/>
                  </a:lnTo>
                  <a:lnTo>
                    <a:pt x="746150" y="542150"/>
                  </a:lnTo>
                  <a:lnTo>
                    <a:pt x="746848" y="542023"/>
                  </a:lnTo>
                  <a:lnTo>
                    <a:pt x="746899" y="544055"/>
                  </a:lnTo>
                  <a:lnTo>
                    <a:pt x="747522" y="543293"/>
                  </a:lnTo>
                  <a:lnTo>
                    <a:pt x="748169" y="542277"/>
                  </a:lnTo>
                  <a:lnTo>
                    <a:pt x="748284" y="542023"/>
                  </a:lnTo>
                  <a:lnTo>
                    <a:pt x="749592" y="538848"/>
                  </a:lnTo>
                  <a:lnTo>
                    <a:pt x="749960" y="537832"/>
                  </a:lnTo>
                  <a:lnTo>
                    <a:pt x="749490" y="537705"/>
                  </a:lnTo>
                  <a:lnTo>
                    <a:pt x="749173" y="537705"/>
                  </a:lnTo>
                  <a:lnTo>
                    <a:pt x="748982" y="537832"/>
                  </a:lnTo>
                  <a:lnTo>
                    <a:pt x="747941" y="538848"/>
                  </a:lnTo>
                  <a:lnTo>
                    <a:pt x="747547" y="538848"/>
                  </a:lnTo>
                  <a:lnTo>
                    <a:pt x="747407" y="538594"/>
                  </a:lnTo>
                  <a:lnTo>
                    <a:pt x="747407" y="537959"/>
                  </a:lnTo>
                  <a:lnTo>
                    <a:pt x="748538" y="536562"/>
                  </a:lnTo>
                  <a:lnTo>
                    <a:pt x="749223" y="536435"/>
                  </a:lnTo>
                  <a:lnTo>
                    <a:pt x="749833" y="536181"/>
                  </a:lnTo>
                  <a:lnTo>
                    <a:pt x="750366" y="536054"/>
                  </a:lnTo>
                  <a:lnTo>
                    <a:pt x="751370" y="535292"/>
                  </a:lnTo>
                  <a:lnTo>
                    <a:pt x="751840" y="534911"/>
                  </a:lnTo>
                  <a:lnTo>
                    <a:pt x="751738" y="534530"/>
                  </a:lnTo>
                  <a:lnTo>
                    <a:pt x="751573" y="533895"/>
                  </a:lnTo>
                  <a:lnTo>
                    <a:pt x="751027" y="533006"/>
                  </a:lnTo>
                  <a:lnTo>
                    <a:pt x="752119" y="530339"/>
                  </a:lnTo>
                  <a:lnTo>
                    <a:pt x="752436" y="529577"/>
                  </a:lnTo>
                  <a:lnTo>
                    <a:pt x="752602" y="529196"/>
                  </a:lnTo>
                  <a:lnTo>
                    <a:pt x="751878" y="529577"/>
                  </a:lnTo>
                  <a:lnTo>
                    <a:pt x="751090" y="529450"/>
                  </a:lnTo>
                  <a:lnTo>
                    <a:pt x="750557" y="529145"/>
                  </a:lnTo>
                  <a:lnTo>
                    <a:pt x="750557" y="532498"/>
                  </a:lnTo>
                  <a:lnTo>
                    <a:pt x="749719" y="533387"/>
                  </a:lnTo>
                  <a:lnTo>
                    <a:pt x="748538" y="534403"/>
                  </a:lnTo>
                  <a:lnTo>
                    <a:pt x="747788" y="534403"/>
                  </a:lnTo>
                  <a:lnTo>
                    <a:pt x="747052" y="534530"/>
                  </a:lnTo>
                  <a:lnTo>
                    <a:pt x="746379" y="534530"/>
                  </a:lnTo>
                  <a:lnTo>
                    <a:pt x="746379" y="536943"/>
                  </a:lnTo>
                  <a:lnTo>
                    <a:pt x="745959" y="537578"/>
                  </a:lnTo>
                  <a:lnTo>
                    <a:pt x="745058" y="537959"/>
                  </a:lnTo>
                  <a:lnTo>
                    <a:pt x="744474" y="537324"/>
                  </a:lnTo>
                  <a:lnTo>
                    <a:pt x="743927" y="536562"/>
                  </a:lnTo>
                  <a:lnTo>
                    <a:pt x="744575" y="536562"/>
                  </a:lnTo>
                  <a:lnTo>
                    <a:pt x="744956" y="536308"/>
                  </a:lnTo>
                  <a:lnTo>
                    <a:pt x="745578" y="535673"/>
                  </a:lnTo>
                  <a:lnTo>
                    <a:pt x="745832" y="535292"/>
                  </a:lnTo>
                  <a:lnTo>
                    <a:pt x="746150" y="535292"/>
                  </a:lnTo>
                  <a:lnTo>
                    <a:pt x="746290" y="535546"/>
                  </a:lnTo>
                  <a:lnTo>
                    <a:pt x="746379" y="536943"/>
                  </a:lnTo>
                  <a:lnTo>
                    <a:pt x="746379" y="534530"/>
                  </a:lnTo>
                  <a:lnTo>
                    <a:pt x="745998" y="534530"/>
                  </a:lnTo>
                  <a:lnTo>
                    <a:pt x="745896" y="534276"/>
                  </a:lnTo>
                  <a:lnTo>
                    <a:pt x="747661" y="533514"/>
                  </a:lnTo>
                  <a:lnTo>
                    <a:pt x="748753" y="532371"/>
                  </a:lnTo>
                  <a:lnTo>
                    <a:pt x="749122" y="530593"/>
                  </a:lnTo>
                  <a:lnTo>
                    <a:pt x="749503" y="530339"/>
                  </a:lnTo>
                  <a:lnTo>
                    <a:pt x="749896" y="530466"/>
                  </a:lnTo>
                  <a:lnTo>
                    <a:pt x="750290" y="530847"/>
                  </a:lnTo>
                  <a:lnTo>
                    <a:pt x="750366" y="531609"/>
                  </a:lnTo>
                  <a:lnTo>
                    <a:pt x="750468" y="531863"/>
                  </a:lnTo>
                  <a:lnTo>
                    <a:pt x="750557" y="532498"/>
                  </a:lnTo>
                  <a:lnTo>
                    <a:pt x="750557" y="529145"/>
                  </a:lnTo>
                  <a:lnTo>
                    <a:pt x="750227" y="528942"/>
                  </a:lnTo>
                  <a:lnTo>
                    <a:pt x="750023" y="528561"/>
                  </a:lnTo>
                  <a:lnTo>
                    <a:pt x="749884" y="528307"/>
                  </a:lnTo>
                  <a:lnTo>
                    <a:pt x="749312" y="527545"/>
                  </a:lnTo>
                  <a:lnTo>
                    <a:pt x="749401" y="527164"/>
                  </a:lnTo>
                  <a:lnTo>
                    <a:pt x="749566" y="526402"/>
                  </a:lnTo>
                  <a:lnTo>
                    <a:pt x="750354" y="525767"/>
                  </a:lnTo>
                  <a:lnTo>
                    <a:pt x="751700" y="525640"/>
                  </a:lnTo>
                  <a:lnTo>
                    <a:pt x="751636" y="525894"/>
                  </a:lnTo>
                  <a:lnTo>
                    <a:pt x="751179" y="525767"/>
                  </a:lnTo>
                  <a:lnTo>
                    <a:pt x="751116" y="526402"/>
                  </a:lnTo>
                  <a:lnTo>
                    <a:pt x="751319" y="526275"/>
                  </a:lnTo>
                  <a:lnTo>
                    <a:pt x="751967" y="526275"/>
                  </a:lnTo>
                  <a:lnTo>
                    <a:pt x="752373" y="525894"/>
                  </a:lnTo>
                  <a:lnTo>
                    <a:pt x="752436" y="525640"/>
                  </a:lnTo>
                  <a:lnTo>
                    <a:pt x="752551" y="525132"/>
                  </a:lnTo>
                  <a:lnTo>
                    <a:pt x="752944" y="524497"/>
                  </a:lnTo>
                  <a:lnTo>
                    <a:pt x="752995" y="523735"/>
                  </a:lnTo>
                  <a:lnTo>
                    <a:pt x="752436" y="523354"/>
                  </a:lnTo>
                  <a:lnTo>
                    <a:pt x="752513" y="522211"/>
                  </a:lnTo>
                  <a:lnTo>
                    <a:pt x="752665" y="521576"/>
                  </a:lnTo>
                  <a:lnTo>
                    <a:pt x="753338" y="520433"/>
                  </a:lnTo>
                  <a:lnTo>
                    <a:pt x="753910" y="520052"/>
                  </a:lnTo>
                  <a:lnTo>
                    <a:pt x="753821" y="519290"/>
                  </a:lnTo>
                  <a:lnTo>
                    <a:pt x="753783" y="519163"/>
                  </a:lnTo>
                  <a:lnTo>
                    <a:pt x="753287" y="518401"/>
                  </a:lnTo>
                  <a:lnTo>
                    <a:pt x="754481" y="518147"/>
                  </a:lnTo>
                  <a:lnTo>
                    <a:pt x="755599" y="517131"/>
                  </a:lnTo>
                  <a:lnTo>
                    <a:pt x="755878" y="516623"/>
                  </a:lnTo>
                  <a:lnTo>
                    <a:pt x="756158" y="516115"/>
                  </a:lnTo>
                  <a:lnTo>
                    <a:pt x="756653" y="515226"/>
                  </a:lnTo>
                  <a:lnTo>
                    <a:pt x="755688" y="514591"/>
                  </a:lnTo>
                  <a:lnTo>
                    <a:pt x="755840" y="513448"/>
                  </a:lnTo>
                  <a:lnTo>
                    <a:pt x="757034" y="512051"/>
                  </a:lnTo>
                  <a:lnTo>
                    <a:pt x="757123" y="511543"/>
                  </a:lnTo>
                  <a:lnTo>
                    <a:pt x="757224" y="511289"/>
                  </a:lnTo>
                  <a:lnTo>
                    <a:pt x="757732" y="510400"/>
                  </a:lnTo>
                  <a:lnTo>
                    <a:pt x="757859" y="510273"/>
                  </a:lnTo>
                  <a:lnTo>
                    <a:pt x="758482" y="509638"/>
                  </a:lnTo>
                  <a:lnTo>
                    <a:pt x="759028" y="509003"/>
                  </a:lnTo>
                  <a:lnTo>
                    <a:pt x="758583" y="508114"/>
                  </a:lnTo>
                  <a:lnTo>
                    <a:pt x="757643" y="507606"/>
                  </a:lnTo>
                  <a:lnTo>
                    <a:pt x="756221" y="507352"/>
                  </a:lnTo>
                  <a:lnTo>
                    <a:pt x="761403" y="504939"/>
                  </a:lnTo>
                  <a:lnTo>
                    <a:pt x="761619" y="504558"/>
                  </a:lnTo>
                  <a:lnTo>
                    <a:pt x="761606" y="504304"/>
                  </a:lnTo>
                  <a:lnTo>
                    <a:pt x="761365" y="503923"/>
                  </a:lnTo>
                  <a:lnTo>
                    <a:pt x="762304" y="503288"/>
                  </a:lnTo>
                  <a:lnTo>
                    <a:pt x="762736" y="502526"/>
                  </a:lnTo>
                  <a:lnTo>
                    <a:pt x="762863" y="500494"/>
                  </a:lnTo>
                  <a:lnTo>
                    <a:pt x="762901" y="499097"/>
                  </a:lnTo>
                  <a:lnTo>
                    <a:pt x="763409" y="499097"/>
                  </a:lnTo>
                  <a:lnTo>
                    <a:pt x="763752" y="498589"/>
                  </a:lnTo>
                  <a:lnTo>
                    <a:pt x="763905" y="497954"/>
                  </a:lnTo>
                  <a:lnTo>
                    <a:pt x="763968" y="495668"/>
                  </a:lnTo>
                  <a:lnTo>
                    <a:pt x="764133" y="495287"/>
                  </a:lnTo>
                  <a:lnTo>
                    <a:pt x="764197" y="494906"/>
                  </a:lnTo>
                  <a:lnTo>
                    <a:pt x="764197" y="494779"/>
                  </a:lnTo>
                  <a:lnTo>
                    <a:pt x="763879" y="494779"/>
                  </a:lnTo>
                  <a:lnTo>
                    <a:pt x="764070" y="494652"/>
                  </a:lnTo>
                  <a:lnTo>
                    <a:pt x="764463" y="494398"/>
                  </a:lnTo>
                  <a:lnTo>
                    <a:pt x="764781" y="494017"/>
                  </a:lnTo>
                  <a:lnTo>
                    <a:pt x="764844" y="493001"/>
                  </a:lnTo>
                  <a:close/>
                </a:path>
                <a:path w="1696084" h="694690">
                  <a:moveTo>
                    <a:pt x="773353" y="334657"/>
                  </a:moveTo>
                  <a:lnTo>
                    <a:pt x="773214" y="334619"/>
                  </a:lnTo>
                  <a:lnTo>
                    <a:pt x="773163" y="334860"/>
                  </a:lnTo>
                  <a:lnTo>
                    <a:pt x="773353" y="334746"/>
                  </a:lnTo>
                  <a:close/>
                </a:path>
                <a:path w="1696084" h="694690">
                  <a:moveTo>
                    <a:pt x="797648" y="286423"/>
                  </a:moveTo>
                  <a:lnTo>
                    <a:pt x="796848" y="286143"/>
                  </a:lnTo>
                  <a:lnTo>
                    <a:pt x="797306" y="286562"/>
                  </a:lnTo>
                  <a:lnTo>
                    <a:pt x="797648" y="286423"/>
                  </a:lnTo>
                  <a:close/>
                </a:path>
                <a:path w="1696084" h="694690">
                  <a:moveTo>
                    <a:pt x="808659" y="321106"/>
                  </a:moveTo>
                  <a:lnTo>
                    <a:pt x="807986" y="320852"/>
                  </a:lnTo>
                  <a:lnTo>
                    <a:pt x="807758" y="321106"/>
                  </a:lnTo>
                  <a:lnTo>
                    <a:pt x="807707" y="321360"/>
                  </a:lnTo>
                  <a:lnTo>
                    <a:pt x="807974" y="321614"/>
                  </a:lnTo>
                  <a:lnTo>
                    <a:pt x="808215" y="321614"/>
                  </a:lnTo>
                  <a:lnTo>
                    <a:pt x="808570" y="321487"/>
                  </a:lnTo>
                  <a:lnTo>
                    <a:pt x="808659" y="321106"/>
                  </a:lnTo>
                  <a:close/>
                </a:path>
                <a:path w="1696084" h="694690">
                  <a:moveTo>
                    <a:pt x="829843" y="262305"/>
                  </a:moveTo>
                  <a:lnTo>
                    <a:pt x="829792" y="261670"/>
                  </a:lnTo>
                  <a:lnTo>
                    <a:pt x="829767" y="261416"/>
                  </a:lnTo>
                  <a:lnTo>
                    <a:pt x="828890" y="261670"/>
                  </a:lnTo>
                  <a:lnTo>
                    <a:pt x="828294" y="261670"/>
                  </a:lnTo>
                  <a:lnTo>
                    <a:pt x="828052" y="261543"/>
                  </a:lnTo>
                  <a:lnTo>
                    <a:pt x="827341" y="261289"/>
                  </a:lnTo>
                  <a:lnTo>
                    <a:pt x="826681" y="261010"/>
                  </a:lnTo>
                  <a:lnTo>
                    <a:pt x="826681" y="264083"/>
                  </a:lnTo>
                  <a:lnTo>
                    <a:pt x="826401" y="264210"/>
                  </a:lnTo>
                  <a:lnTo>
                    <a:pt x="826452" y="264083"/>
                  </a:lnTo>
                  <a:lnTo>
                    <a:pt x="826681" y="264083"/>
                  </a:lnTo>
                  <a:lnTo>
                    <a:pt x="826681" y="261010"/>
                  </a:lnTo>
                  <a:lnTo>
                    <a:pt x="826477" y="260908"/>
                  </a:lnTo>
                  <a:lnTo>
                    <a:pt x="825055" y="261670"/>
                  </a:lnTo>
                  <a:lnTo>
                    <a:pt x="823429" y="262305"/>
                  </a:lnTo>
                  <a:lnTo>
                    <a:pt x="822629" y="261035"/>
                  </a:lnTo>
                  <a:lnTo>
                    <a:pt x="822413" y="260019"/>
                  </a:lnTo>
                  <a:lnTo>
                    <a:pt x="822502" y="259638"/>
                  </a:lnTo>
                  <a:lnTo>
                    <a:pt x="822782" y="259003"/>
                  </a:lnTo>
                  <a:lnTo>
                    <a:pt x="821093" y="258876"/>
                  </a:lnTo>
                  <a:lnTo>
                    <a:pt x="819823" y="258737"/>
                  </a:lnTo>
                  <a:lnTo>
                    <a:pt x="819823" y="279577"/>
                  </a:lnTo>
                  <a:lnTo>
                    <a:pt x="819708" y="281228"/>
                  </a:lnTo>
                  <a:lnTo>
                    <a:pt x="819467" y="282117"/>
                  </a:lnTo>
                  <a:lnTo>
                    <a:pt x="818819" y="282752"/>
                  </a:lnTo>
                  <a:lnTo>
                    <a:pt x="818718" y="281355"/>
                  </a:lnTo>
                  <a:lnTo>
                    <a:pt x="818603" y="280847"/>
                  </a:lnTo>
                  <a:lnTo>
                    <a:pt x="818438" y="279831"/>
                  </a:lnTo>
                  <a:lnTo>
                    <a:pt x="818870" y="279450"/>
                  </a:lnTo>
                  <a:lnTo>
                    <a:pt x="819823" y="279577"/>
                  </a:lnTo>
                  <a:lnTo>
                    <a:pt x="819823" y="258737"/>
                  </a:lnTo>
                  <a:lnTo>
                    <a:pt x="818972" y="258622"/>
                  </a:lnTo>
                  <a:lnTo>
                    <a:pt x="819086" y="257479"/>
                  </a:lnTo>
                  <a:lnTo>
                    <a:pt x="818984" y="255955"/>
                  </a:lnTo>
                  <a:lnTo>
                    <a:pt x="818540" y="255447"/>
                  </a:lnTo>
                  <a:lnTo>
                    <a:pt x="818324" y="255193"/>
                  </a:lnTo>
                  <a:lnTo>
                    <a:pt x="816292" y="255447"/>
                  </a:lnTo>
                  <a:lnTo>
                    <a:pt x="817270" y="254558"/>
                  </a:lnTo>
                  <a:lnTo>
                    <a:pt x="817549" y="254304"/>
                  </a:lnTo>
                  <a:lnTo>
                    <a:pt x="817422" y="254177"/>
                  </a:lnTo>
                  <a:lnTo>
                    <a:pt x="817016" y="254177"/>
                  </a:lnTo>
                  <a:lnTo>
                    <a:pt x="815301" y="254558"/>
                  </a:lnTo>
                  <a:lnTo>
                    <a:pt x="812888" y="254431"/>
                  </a:lnTo>
                  <a:lnTo>
                    <a:pt x="812812" y="297611"/>
                  </a:lnTo>
                  <a:lnTo>
                    <a:pt x="812495" y="297611"/>
                  </a:lnTo>
                  <a:lnTo>
                    <a:pt x="812279" y="297103"/>
                  </a:lnTo>
                  <a:lnTo>
                    <a:pt x="812152" y="296214"/>
                  </a:lnTo>
                  <a:lnTo>
                    <a:pt x="812812" y="297611"/>
                  </a:lnTo>
                  <a:lnTo>
                    <a:pt x="812812" y="254431"/>
                  </a:lnTo>
                  <a:lnTo>
                    <a:pt x="811225" y="254177"/>
                  </a:lnTo>
                  <a:lnTo>
                    <a:pt x="810336" y="253796"/>
                  </a:lnTo>
                  <a:lnTo>
                    <a:pt x="809879" y="254431"/>
                  </a:lnTo>
                  <a:lnTo>
                    <a:pt x="809244" y="255066"/>
                  </a:lnTo>
                  <a:lnTo>
                    <a:pt x="808418" y="255828"/>
                  </a:lnTo>
                  <a:lnTo>
                    <a:pt x="808202" y="255955"/>
                  </a:lnTo>
                  <a:lnTo>
                    <a:pt x="808037" y="255955"/>
                  </a:lnTo>
                  <a:lnTo>
                    <a:pt x="808024" y="314502"/>
                  </a:lnTo>
                  <a:lnTo>
                    <a:pt x="807339" y="315391"/>
                  </a:lnTo>
                  <a:lnTo>
                    <a:pt x="807237" y="314883"/>
                  </a:lnTo>
                  <a:lnTo>
                    <a:pt x="806919" y="313994"/>
                  </a:lnTo>
                  <a:lnTo>
                    <a:pt x="807681" y="313994"/>
                  </a:lnTo>
                  <a:lnTo>
                    <a:pt x="808024" y="314502"/>
                  </a:lnTo>
                  <a:lnTo>
                    <a:pt x="808024" y="255955"/>
                  </a:lnTo>
                  <a:lnTo>
                    <a:pt x="807770" y="255701"/>
                  </a:lnTo>
                  <a:lnTo>
                    <a:pt x="807808" y="255574"/>
                  </a:lnTo>
                  <a:lnTo>
                    <a:pt x="807986" y="255447"/>
                  </a:lnTo>
                  <a:lnTo>
                    <a:pt x="807935" y="254685"/>
                  </a:lnTo>
                  <a:lnTo>
                    <a:pt x="807504" y="254431"/>
                  </a:lnTo>
                  <a:lnTo>
                    <a:pt x="806754" y="254812"/>
                  </a:lnTo>
                  <a:lnTo>
                    <a:pt x="805700" y="255828"/>
                  </a:lnTo>
                  <a:lnTo>
                    <a:pt x="804113" y="257733"/>
                  </a:lnTo>
                  <a:lnTo>
                    <a:pt x="802259" y="259003"/>
                  </a:lnTo>
                  <a:lnTo>
                    <a:pt x="800150" y="259638"/>
                  </a:lnTo>
                  <a:lnTo>
                    <a:pt x="798525" y="260692"/>
                  </a:lnTo>
                  <a:lnTo>
                    <a:pt x="798525" y="282752"/>
                  </a:lnTo>
                  <a:lnTo>
                    <a:pt x="797788" y="282752"/>
                  </a:lnTo>
                  <a:lnTo>
                    <a:pt x="797280" y="282879"/>
                  </a:lnTo>
                  <a:lnTo>
                    <a:pt x="797115" y="282879"/>
                  </a:lnTo>
                  <a:lnTo>
                    <a:pt x="796861" y="283006"/>
                  </a:lnTo>
                  <a:lnTo>
                    <a:pt x="796658" y="283133"/>
                  </a:lnTo>
                  <a:lnTo>
                    <a:pt x="796582" y="283387"/>
                  </a:lnTo>
                  <a:lnTo>
                    <a:pt x="797217" y="284149"/>
                  </a:lnTo>
                  <a:lnTo>
                    <a:pt x="797369" y="284276"/>
                  </a:lnTo>
                  <a:lnTo>
                    <a:pt x="797420" y="284530"/>
                  </a:lnTo>
                  <a:lnTo>
                    <a:pt x="797344" y="284657"/>
                  </a:lnTo>
                  <a:lnTo>
                    <a:pt x="796785" y="285038"/>
                  </a:lnTo>
                  <a:lnTo>
                    <a:pt x="797153" y="284276"/>
                  </a:lnTo>
                  <a:lnTo>
                    <a:pt x="797217" y="284149"/>
                  </a:lnTo>
                  <a:lnTo>
                    <a:pt x="796226" y="284276"/>
                  </a:lnTo>
                  <a:lnTo>
                    <a:pt x="795655" y="283895"/>
                  </a:lnTo>
                  <a:lnTo>
                    <a:pt x="795197" y="282371"/>
                  </a:lnTo>
                  <a:lnTo>
                    <a:pt x="795083" y="281863"/>
                  </a:lnTo>
                  <a:lnTo>
                    <a:pt x="795185" y="280974"/>
                  </a:lnTo>
                  <a:lnTo>
                    <a:pt x="795413" y="280593"/>
                  </a:lnTo>
                  <a:lnTo>
                    <a:pt x="796036" y="279958"/>
                  </a:lnTo>
                  <a:lnTo>
                    <a:pt x="796290" y="279577"/>
                  </a:lnTo>
                  <a:lnTo>
                    <a:pt x="796848" y="279196"/>
                  </a:lnTo>
                  <a:lnTo>
                    <a:pt x="797687" y="279069"/>
                  </a:lnTo>
                  <a:lnTo>
                    <a:pt x="797090" y="280466"/>
                  </a:lnTo>
                  <a:lnTo>
                    <a:pt x="797064" y="281101"/>
                  </a:lnTo>
                  <a:lnTo>
                    <a:pt x="797267" y="281990"/>
                  </a:lnTo>
                  <a:lnTo>
                    <a:pt x="798525" y="282752"/>
                  </a:lnTo>
                  <a:lnTo>
                    <a:pt x="798525" y="260692"/>
                  </a:lnTo>
                  <a:lnTo>
                    <a:pt x="796988" y="261670"/>
                  </a:lnTo>
                  <a:lnTo>
                    <a:pt x="793737" y="263956"/>
                  </a:lnTo>
                  <a:lnTo>
                    <a:pt x="792022" y="265099"/>
                  </a:lnTo>
                  <a:lnTo>
                    <a:pt x="789762" y="266750"/>
                  </a:lnTo>
                  <a:lnTo>
                    <a:pt x="786942" y="269036"/>
                  </a:lnTo>
                  <a:lnTo>
                    <a:pt x="781558" y="273100"/>
                  </a:lnTo>
                  <a:lnTo>
                    <a:pt x="777760" y="276783"/>
                  </a:lnTo>
                  <a:lnTo>
                    <a:pt x="775538" y="279958"/>
                  </a:lnTo>
                  <a:lnTo>
                    <a:pt x="773531" y="281101"/>
                  </a:lnTo>
                  <a:lnTo>
                    <a:pt x="772871" y="281863"/>
                  </a:lnTo>
                  <a:lnTo>
                    <a:pt x="772744" y="282117"/>
                  </a:lnTo>
                  <a:lnTo>
                    <a:pt x="772680" y="282625"/>
                  </a:lnTo>
                  <a:lnTo>
                    <a:pt x="772299" y="282879"/>
                  </a:lnTo>
                  <a:lnTo>
                    <a:pt x="771677" y="283387"/>
                  </a:lnTo>
                  <a:lnTo>
                    <a:pt x="770851" y="284149"/>
                  </a:lnTo>
                  <a:lnTo>
                    <a:pt x="769937" y="284911"/>
                  </a:lnTo>
                  <a:lnTo>
                    <a:pt x="767638" y="286308"/>
                  </a:lnTo>
                  <a:lnTo>
                    <a:pt x="767346" y="286943"/>
                  </a:lnTo>
                  <a:lnTo>
                    <a:pt x="767257" y="287324"/>
                  </a:lnTo>
                  <a:lnTo>
                    <a:pt x="767499" y="288086"/>
                  </a:lnTo>
                  <a:lnTo>
                    <a:pt x="766394" y="288594"/>
                  </a:lnTo>
                  <a:lnTo>
                    <a:pt x="761746" y="293674"/>
                  </a:lnTo>
                  <a:lnTo>
                    <a:pt x="760526" y="294055"/>
                  </a:lnTo>
                  <a:lnTo>
                    <a:pt x="759244" y="294944"/>
                  </a:lnTo>
                  <a:lnTo>
                    <a:pt x="758494" y="295833"/>
                  </a:lnTo>
                  <a:lnTo>
                    <a:pt x="758494" y="320598"/>
                  </a:lnTo>
                  <a:lnTo>
                    <a:pt x="757478" y="320725"/>
                  </a:lnTo>
                  <a:lnTo>
                    <a:pt x="756564" y="320471"/>
                  </a:lnTo>
                  <a:lnTo>
                    <a:pt x="755777" y="319709"/>
                  </a:lnTo>
                  <a:lnTo>
                    <a:pt x="757085" y="319582"/>
                  </a:lnTo>
                  <a:lnTo>
                    <a:pt x="757986" y="319963"/>
                  </a:lnTo>
                  <a:lnTo>
                    <a:pt x="758494" y="320598"/>
                  </a:lnTo>
                  <a:lnTo>
                    <a:pt x="758494" y="295833"/>
                  </a:lnTo>
                  <a:lnTo>
                    <a:pt x="756551" y="298119"/>
                  </a:lnTo>
                  <a:lnTo>
                    <a:pt x="754773" y="299389"/>
                  </a:lnTo>
                  <a:lnTo>
                    <a:pt x="752894" y="301167"/>
                  </a:lnTo>
                  <a:lnTo>
                    <a:pt x="749096" y="304850"/>
                  </a:lnTo>
                  <a:lnTo>
                    <a:pt x="747826" y="305993"/>
                  </a:lnTo>
                  <a:lnTo>
                    <a:pt x="747115" y="306882"/>
                  </a:lnTo>
                  <a:lnTo>
                    <a:pt x="746810" y="306755"/>
                  </a:lnTo>
                  <a:lnTo>
                    <a:pt x="746506" y="306628"/>
                  </a:lnTo>
                  <a:lnTo>
                    <a:pt x="746620" y="305612"/>
                  </a:lnTo>
                  <a:lnTo>
                    <a:pt x="746721" y="305358"/>
                  </a:lnTo>
                  <a:lnTo>
                    <a:pt x="729564" y="305358"/>
                  </a:lnTo>
                  <a:lnTo>
                    <a:pt x="729564" y="306755"/>
                  </a:lnTo>
                  <a:lnTo>
                    <a:pt x="729488" y="307136"/>
                  </a:lnTo>
                  <a:lnTo>
                    <a:pt x="729386" y="307263"/>
                  </a:lnTo>
                  <a:lnTo>
                    <a:pt x="729411" y="306755"/>
                  </a:lnTo>
                  <a:lnTo>
                    <a:pt x="729564" y="306755"/>
                  </a:lnTo>
                  <a:lnTo>
                    <a:pt x="729564" y="305358"/>
                  </a:lnTo>
                  <a:lnTo>
                    <a:pt x="727710" y="305358"/>
                  </a:lnTo>
                  <a:lnTo>
                    <a:pt x="727316" y="305358"/>
                  </a:lnTo>
                  <a:lnTo>
                    <a:pt x="727481" y="305612"/>
                  </a:lnTo>
                  <a:lnTo>
                    <a:pt x="727748" y="305866"/>
                  </a:lnTo>
                  <a:lnTo>
                    <a:pt x="728065" y="305866"/>
                  </a:lnTo>
                  <a:lnTo>
                    <a:pt x="727481" y="306247"/>
                  </a:lnTo>
                  <a:lnTo>
                    <a:pt x="727100" y="306882"/>
                  </a:lnTo>
                  <a:lnTo>
                    <a:pt x="726935" y="307644"/>
                  </a:lnTo>
                  <a:lnTo>
                    <a:pt x="726249" y="309422"/>
                  </a:lnTo>
                  <a:lnTo>
                    <a:pt x="727303" y="310184"/>
                  </a:lnTo>
                  <a:lnTo>
                    <a:pt x="728116" y="310819"/>
                  </a:lnTo>
                  <a:lnTo>
                    <a:pt x="728853" y="310819"/>
                  </a:lnTo>
                  <a:lnTo>
                    <a:pt x="729437" y="310438"/>
                  </a:lnTo>
                  <a:lnTo>
                    <a:pt x="730275" y="310311"/>
                  </a:lnTo>
                  <a:lnTo>
                    <a:pt x="730745" y="310311"/>
                  </a:lnTo>
                  <a:lnTo>
                    <a:pt x="730796" y="310819"/>
                  </a:lnTo>
                  <a:lnTo>
                    <a:pt x="730669" y="311073"/>
                  </a:lnTo>
                  <a:lnTo>
                    <a:pt x="730465" y="311200"/>
                  </a:lnTo>
                  <a:lnTo>
                    <a:pt x="729551" y="310946"/>
                  </a:lnTo>
                  <a:lnTo>
                    <a:pt x="729208" y="311327"/>
                  </a:lnTo>
                  <a:lnTo>
                    <a:pt x="728980" y="312216"/>
                  </a:lnTo>
                  <a:lnTo>
                    <a:pt x="730529" y="311835"/>
                  </a:lnTo>
                  <a:lnTo>
                    <a:pt x="729449" y="313359"/>
                  </a:lnTo>
                  <a:lnTo>
                    <a:pt x="730846" y="313740"/>
                  </a:lnTo>
                  <a:lnTo>
                    <a:pt x="730885" y="313994"/>
                  </a:lnTo>
                  <a:lnTo>
                    <a:pt x="730821" y="314121"/>
                  </a:lnTo>
                  <a:lnTo>
                    <a:pt x="730402" y="314502"/>
                  </a:lnTo>
                  <a:lnTo>
                    <a:pt x="729538" y="315010"/>
                  </a:lnTo>
                  <a:lnTo>
                    <a:pt x="730351" y="315772"/>
                  </a:lnTo>
                  <a:lnTo>
                    <a:pt x="730554" y="316153"/>
                  </a:lnTo>
                  <a:lnTo>
                    <a:pt x="729602" y="316788"/>
                  </a:lnTo>
                  <a:lnTo>
                    <a:pt x="729551" y="317296"/>
                  </a:lnTo>
                  <a:lnTo>
                    <a:pt x="729678" y="317550"/>
                  </a:lnTo>
                  <a:lnTo>
                    <a:pt x="730427" y="317550"/>
                  </a:lnTo>
                  <a:lnTo>
                    <a:pt x="731558" y="316788"/>
                  </a:lnTo>
                  <a:lnTo>
                    <a:pt x="731901" y="316788"/>
                  </a:lnTo>
                  <a:lnTo>
                    <a:pt x="731951" y="317042"/>
                  </a:lnTo>
                  <a:lnTo>
                    <a:pt x="732066" y="317296"/>
                  </a:lnTo>
                  <a:lnTo>
                    <a:pt x="732155" y="317423"/>
                  </a:lnTo>
                  <a:lnTo>
                    <a:pt x="732205" y="318693"/>
                  </a:lnTo>
                  <a:lnTo>
                    <a:pt x="731088" y="321106"/>
                  </a:lnTo>
                  <a:lnTo>
                    <a:pt x="730986" y="321614"/>
                  </a:lnTo>
                  <a:lnTo>
                    <a:pt x="731456" y="322376"/>
                  </a:lnTo>
                  <a:lnTo>
                    <a:pt x="731647" y="323646"/>
                  </a:lnTo>
                  <a:lnTo>
                    <a:pt x="731926" y="324535"/>
                  </a:lnTo>
                  <a:lnTo>
                    <a:pt x="732243" y="324789"/>
                  </a:lnTo>
                  <a:lnTo>
                    <a:pt x="732624" y="324662"/>
                  </a:lnTo>
                  <a:lnTo>
                    <a:pt x="732980" y="325170"/>
                  </a:lnTo>
                  <a:lnTo>
                    <a:pt x="733107" y="325678"/>
                  </a:lnTo>
                  <a:lnTo>
                    <a:pt x="732980" y="326186"/>
                  </a:lnTo>
                  <a:lnTo>
                    <a:pt x="733361" y="325932"/>
                  </a:lnTo>
                  <a:lnTo>
                    <a:pt x="733679" y="325678"/>
                  </a:lnTo>
                  <a:lnTo>
                    <a:pt x="734047" y="325297"/>
                  </a:lnTo>
                  <a:lnTo>
                    <a:pt x="734034" y="325170"/>
                  </a:lnTo>
                  <a:lnTo>
                    <a:pt x="734174" y="325183"/>
                  </a:lnTo>
                  <a:lnTo>
                    <a:pt x="734072" y="325424"/>
                  </a:lnTo>
                  <a:lnTo>
                    <a:pt x="734187" y="325678"/>
                  </a:lnTo>
                  <a:lnTo>
                    <a:pt x="734479" y="326059"/>
                  </a:lnTo>
                  <a:lnTo>
                    <a:pt x="735558" y="325678"/>
                  </a:lnTo>
                  <a:lnTo>
                    <a:pt x="736104" y="325805"/>
                  </a:lnTo>
                  <a:lnTo>
                    <a:pt x="736092" y="327329"/>
                  </a:lnTo>
                  <a:lnTo>
                    <a:pt x="735660" y="328218"/>
                  </a:lnTo>
                  <a:lnTo>
                    <a:pt x="736917" y="327075"/>
                  </a:lnTo>
                  <a:lnTo>
                    <a:pt x="737946" y="326821"/>
                  </a:lnTo>
                  <a:lnTo>
                    <a:pt x="738759" y="327583"/>
                  </a:lnTo>
                  <a:lnTo>
                    <a:pt x="739533" y="327710"/>
                  </a:lnTo>
                  <a:lnTo>
                    <a:pt x="740079" y="327710"/>
                  </a:lnTo>
                  <a:lnTo>
                    <a:pt x="741984" y="327329"/>
                  </a:lnTo>
                  <a:lnTo>
                    <a:pt x="743140" y="327583"/>
                  </a:lnTo>
                  <a:lnTo>
                    <a:pt x="744664" y="329488"/>
                  </a:lnTo>
                  <a:lnTo>
                    <a:pt x="745032" y="329869"/>
                  </a:lnTo>
                  <a:lnTo>
                    <a:pt x="745909" y="329615"/>
                  </a:lnTo>
                  <a:lnTo>
                    <a:pt x="747242" y="328853"/>
                  </a:lnTo>
                  <a:lnTo>
                    <a:pt x="748118" y="327329"/>
                  </a:lnTo>
                  <a:lnTo>
                    <a:pt x="748411" y="326821"/>
                  </a:lnTo>
                  <a:lnTo>
                    <a:pt x="748639" y="326440"/>
                  </a:lnTo>
                  <a:lnTo>
                    <a:pt x="749668" y="326186"/>
                  </a:lnTo>
                  <a:lnTo>
                    <a:pt x="750328" y="328091"/>
                  </a:lnTo>
                  <a:lnTo>
                    <a:pt x="751154" y="328091"/>
                  </a:lnTo>
                  <a:lnTo>
                    <a:pt x="752068" y="327710"/>
                  </a:lnTo>
                  <a:lnTo>
                    <a:pt x="753097" y="326821"/>
                  </a:lnTo>
                  <a:lnTo>
                    <a:pt x="753668" y="326186"/>
                  </a:lnTo>
                  <a:lnTo>
                    <a:pt x="753783" y="326059"/>
                  </a:lnTo>
                  <a:lnTo>
                    <a:pt x="753986" y="325678"/>
                  </a:lnTo>
                  <a:lnTo>
                    <a:pt x="754176" y="325285"/>
                  </a:lnTo>
                  <a:lnTo>
                    <a:pt x="754291" y="324916"/>
                  </a:lnTo>
                  <a:lnTo>
                    <a:pt x="734999" y="324916"/>
                  </a:lnTo>
                  <a:lnTo>
                    <a:pt x="734466" y="324916"/>
                  </a:lnTo>
                  <a:lnTo>
                    <a:pt x="734606" y="324789"/>
                  </a:lnTo>
                  <a:lnTo>
                    <a:pt x="734745" y="324662"/>
                  </a:lnTo>
                  <a:lnTo>
                    <a:pt x="735164" y="324281"/>
                  </a:lnTo>
                  <a:lnTo>
                    <a:pt x="735012" y="324840"/>
                  </a:lnTo>
                  <a:lnTo>
                    <a:pt x="754316" y="324840"/>
                  </a:lnTo>
                  <a:lnTo>
                    <a:pt x="754430" y="324281"/>
                  </a:lnTo>
                  <a:lnTo>
                    <a:pt x="754557" y="322757"/>
                  </a:lnTo>
                  <a:lnTo>
                    <a:pt x="754773" y="322122"/>
                  </a:lnTo>
                  <a:lnTo>
                    <a:pt x="755002" y="321868"/>
                  </a:lnTo>
                  <a:lnTo>
                    <a:pt x="756081" y="322757"/>
                  </a:lnTo>
                  <a:lnTo>
                    <a:pt x="757123" y="323265"/>
                  </a:lnTo>
                  <a:lnTo>
                    <a:pt x="761796" y="321106"/>
                  </a:lnTo>
                  <a:lnTo>
                    <a:pt x="761149" y="320725"/>
                  </a:lnTo>
                  <a:lnTo>
                    <a:pt x="760933" y="320598"/>
                  </a:lnTo>
                  <a:lnTo>
                    <a:pt x="760183" y="319582"/>
                  </a:lnTo>
                  <a:lnTo>
                    <a:pt x="760145" y="319201"/>
                  </a:lnTo>
                  <a:lnTo>
                    <a:pt x="760437" y="318566"/>
                  </a:lnTo>
                  <a:lnTo>
                    <a:pt x="761009" y="318185"/>
                  </a:lnTo>
                  <a:lnTo>
                    <a:pt x="761580" y="318185"/>
                  </a:lnTo>
                  <a:lnTo>
                    <a:pt x="762469" y="318566"/>
                  </a:lnTo>
                  <a:lnTo>
                    <a:pt x="762736" y="318566"/>
                  </a:lnTo>
                  <a:lnTo>
                    <a:pt x="762914" y="318439"/>
                  </a:lnTo>
                  <a:lnTo>
                    <a:pt x="763574" y="318439"/>
                  </a:lnTo>
                  <a:lnTo>
                    <a:pt x="764159" y="318185"/>
                  </a:lnTo>
                  <a:lnTo>
                    <a:pt x="767689" y="313105"/>
                  </a:lnTo>
                  <a:lnTo>
                    <a:pt x="768413" y="312089"/>
                  </a:lnTo>
                  <a:lnTo>
                    <a:pt x="768794" y="311835"/>
                  </a:lnTo>
                  <a:lnTo>
                    <a:pt x="768997" y="311708"/>
                  </a:lnTo>
                  <a:lnTo>
                    <a:pt x="769658" y="311708"/>
                  </a:lnTo>
                  <a:lnTo>
                    <a:pt x="769670" y="311581"/>
                  </a:lnTo>
                  <a:lnTo>
                    <a:pt x="770255" y="311200"/>
                  </a:lnTo>
                  <a:lnTo>
                    <a:pt x="771588" y="310311"/>
                  </a:lnTo>
                  <a:lnTo>
                    <a:pt x="771982" y="310057"/>
                  </a:lnTo>
                  <a:lnTo>
                    <a:pt x="772299" y="310184"/>
                  </a:lnTo>
                  <a:lnTo>
                    <a:pt x="772541" y="310184"/>
                  </a:lnTo>
                  <a:lnTo>
                    <a:pt x="772744" y="310057"/>
                  </a:lnTo>
                  <a:lnTo>
                    <a:pt x="773074" y="309676"/>
                  </a:lnTo>
                  <a:lnTo>
                    <a:pt x="772731" y="309041"/>
                  </a:lnTo>
                  <a:lnTo>
                    <a:pt x="772820" y="307644"/>
                  </a:lnTo>
                  <a:lnTo>
                    <a:pt x="772909" y="307263"/>
                  </a:lnTo>
                  <a:lnTo>
                    <a:pt x="772972" y="307009"/>
                  </a:lnTo>
                  <a:lnTo>
                    <a:pt x="773137" y="306882"/>
                  </a:lnTo>
                  <a:lnTo>
                    <a:pt x="773468" y="306628"/>
                  </a:lnTo>
                  <a:lnTo>
                    <a:pt x="774306" y="306501"/>
                  </a:lnTo>
                  <a:lnTo>
                    <a:pt x="775119" y="306247"/>
                  </a:lnTo>
                  <a:lnTo>
                    <a:pt x="775741" y="305612"/>
                  </a:lnTo>
                  <a:lnTo>
                    <a:pt x="776033" y="304977"/>
                  </a:lnTo>
                  <a:lnTo>
                    <a:pt x="776528" y="304723"/>
                  </a:lnTo>
                  <a:lnTo>
                    <a:pt x="777227" y="304469"/>
                  </a:lnTo>
                  <a:lnTo>
                    <a:pt x="777621" y="303834"/>
                  </a:lnTo>
                  <a:lnTo>
                    <a:pt x="778192" y="303580"/>
                  </a:lnTo>
                  <a:lnTo>
                    <a:pt x="778840" y="302818"/>
                  </a:lnTo>
                  <a:lnTo>
                    <a:pt x="779018" y="302564"/>
                  </a:lnTo>
                  <a:lnTo>
                    <a:pt x="779145" y="301548"/>
                  </a:lnTo>
                  <a:lnTo>
                    <a:pt x="779170" y="301421"/>
                  </a:lnTo>
                  <a:lnTo>
                    <a:pt x="779792" y="300913"/>
                  </a:lnTo>
                  <a:lnTo>
                    <a:pt x="780872" y="300532"/>
                  </a:lnTo>
                  <a:lnTo>
                    <a:pt x="781392" y="299135"/>
                  </a:lnTo>
                  <a:lnTo>
                    <a:pt x="781519" y="298500"/>
                  </a:lnTo>
                  <a:lnTo>
                    <a:pt x="781646" y="297357"/>
                  </a:lnTo>
                  <a:lnTo>
                    <a:pt x="781964" y="296595"/>
                  </a:lnTo>
                  <a:lnTo>
                    <a:pt x="782853" y="295960"/>
                  </a:lnTo>
                  <a:lnTo>
                    <a:pt x="784275" y="295452"/>
                  </a:lnTo>
                  <a:lnTo>
                    <a:pt x="784148" y="294436"/>
                  </a:lnTo>
                  <a:lnTo>
                    <a:pt x="784098" y="294182"/>
                  </a:lnTo>
                  <a:lnTo>
                    <a:pt x="783932" y="293928"/>
                  </a:lnTo>
                  <a:lnTo>
                    <a:pt x="783805" y="293547"/>
                  </a:lnTo>
                  <a:lnTo>
                    <a:pt x="783907" y="292912"/>
                  </a:lnTo>
                  <a:lnTo>
                    <a:pt x="786231" y="294182"/>
                  </a:lnTo>
                  <a:lnTo>
                    <a:pt x="786828" y="294309"/>
                  </a:lnTo>
                  <a:lnTo>
                    <a:pt x="787488" y="294309"/>
                  </a:lnTo>
                  <a:lnTo>
                    <a:pt x="787425" y="293547"/>
                  </a:lnTo>
                  <a:lnTo>
                    <a:pt x="787019" y="293166"/>
                  </a:lnTo>
                  <a:lnTo>
                    <a:pt x="786853" y="292912"/>
                  </a:lnTo>
                  <a:lnTo>
                    <a:pt x="786942" y="291388"/>
                  </a:lnTo>
                  <a:lnTo>
                    <a:pt x="788390" y="291515"/>
                  </a:lnTo>
                  <a:lnTo>
                    <a:pt x="788835" y="291388"/>
                  </a:lnTo>
                  <a:lnTo>
                    <a:pt x="789279" y="291261"/>
                  </a:lnTo>
                  <a:lnTo>
                    <a:pt x="790892" y="288467"/>
                  </a:lnTo>
                  <a:lnTo>
                    <a:pt x="791362" y="287959"/>
                  </a:lnTo>
                  <a:lnTo>
                    <a:pt x="791743" y="287705"/>
                  </a:lnTo>
                  <a:lnTo>
                    <a:pt x="792581" y="286181"/>
                  </a:lnTo>
                  <a:lnTo>
                    <a:pt x="793877" y="285546"/>
                  </a:lnTo>
                  <a:lnTo>
                    <a:pt x="795566" y="285673"/>
                  </a:lnTo>
                  <a:lnTo>
                    <a:pt x="796848" y="286143"/>
                  </a:lnTo>
                  <a:lnTo>
                    <a:pt x="798309" y="285546"/>
                  </a:lnTo>
                  <a:lnTo>
                    <a:pt x="798626" y="285419"/>
                  </a:lnTo>
                  <a:lnTo>
                    <a:pt x="797941" y="286308"/>
                  </a:lnTo>
                  <a:lnTo>
                    <a:pt x="797648" y="286423"/>
                  </a:lnTo>
                  <a:lnTo>
                    <a:pt x="797547" y="286562"/>
                  </a:lnTo>
                  <a:lnTo>
                    <a:pt x="797217" y="286943"/>
                  </a:lnTo>
                  <a:lnTo>
                    <a:pt x="797102" y="287197"/>
                  </a:lnTo>
                  <a:lnTo>
                    <a:pt x="796874" y="289610"/>
                  </a:lnTo>
                  <a:lnTo>
                    <a:pt x="796556" y="290118"/>
                  </a:lnTo>
                  <a:lnTo>
                    <a:pt x="795909" y="290626"/>
                  </a:lnTo>
                  <a:lnTo>
                    <a:pt x="795451" y="292658"/>
                  </a:lnTo>
                  <a:lnTo>
                    <a:pt x="794537" y="295452"/>
                  </a:lnTo>
                  <a:lnTo>
                    <a:pt x="792670" y="300151"/>
                  </a:lnTo>
                  <a:lnTo>
                    <a:pt x="790219" y="308025"/>
                  </a:lnTo>
                  <a:lnTo>
                    <a:pt x="789749" y="309422"/>
                  </a:lnTo>
                  <a:lnTo>
                    <a:pt x="788644" y="311835"/>
                  </a:lnTo>
                  <a:lnTo>
                    <a:pt x="788555" y="313105"/>
                  </a:lnTo>
                  <a:lnTo>
                    <a:pt x="788390" y="313994"/>
                  </a:lnTo>
                  <a:lnTo>
                    <a:pt x="788225" y="314756"/>
                  </a:lnTo>
                  <a:lnTo>
                    <a:pt x="788098" y="316788"/>
                  </a:lnTo>
                  <a:lnTo>
                    <a:pt x="788276" y="317042"/>
                  </a:lnTo>
                  <a:lnTo>
                    <a:pt x="788377" y="319201"/>
                  </a:lnTo>
                  <a:lnTo>
                    <a:pt x="788149" y="320090"/>
                  </a:lnTo>
                  <a:lnTo>
                    <a:pt x="786930" y="320852"/>
                  </a:lnTo>
                  <a:lnTo>
                    <a:pt x="786815" y="321106"/>
                  </a:lnTo>
                  <a:lnTo>
                    <a:pt x="787463" y="322122"/>
                  </a:lnTo>
                  <a:lnTo>
                    <a:pt x="787476" y="322376"/>
                  </a:lnTo>
                  <a:lnTo>
                    <a:pt x="786980" y="323265"/>
                  </a:lnTo>
                  <a:lnTo>
                    <a:pt x="785025" y="323900"/>
                  </a:lnTo>
                  <a:lnTo>
                    <a:pt x="785304" y="324154"/>
                  </a:lnTo>
                  <a:lnTo>
                    <a:pt x="785444" y="324535"/>
                  </a:lnTo>
                  <a:lnTo>
                    <a:pt x="785571" y="325678"/>
                  </a:lnTo>
                  <a:lnTo>
                    <a:pt x="785063" y="326821"/>
                  </a:lnTo>
                  <a:lnTo>
                    <a:pt x="784339" y="328091"/>
                  </a:lnTo>
                  <a:lnTo>
                    <a:pt x="784275" y="329107"/>
                  </a:lnTo>
                  <a:lnTo>
                    <a:pt x="785088" y="329869"/>
                  </a:lnTo>
                  <a:lnTo>
                    <a:pt x="784402" y="330631"/>
                  </a:lnTo>
                  <a:lnTo>
                    <a:pt x="783501" y="331393"/>
                  </a:lnTo>
                  <a:lnTo>
                    <a:pt x="782662" y="332155"/>
                  </a:lnTo>
                  <a:lnTo>
                    <a:pt x="782358" y="332790"/>
                  </a:lnTo>
                  <a:lnTo>
                    <a:pt x="782599" y="333171"/>
                  </a:lnTo>
                  <a:lnTo>
                    <a:pt x="781977" y="333679"/>
                  </a:lnTo>
                  <a:lnTo>
                    <a:pt x="781735" y="334314"/>
                  </a:lnTo>
                  <a:lnTo>
                    <a:pt x="781875" y="335203"/>
                  </a:lnTo>
                  <a:lnTo>
                    <a:pt x="781888" y="337108"/>
                  </a:lnTo>
                  <a:lnTo>
                    <a:pt x="782764" y="336854"/>
                  </a:lnTo>
                  <a:lnTo>
                    <a:pt x="783475" y="336981"/>
                  </a:lnTo>
                  <a:lnTo>
                    <a:pt x="784034" y="337362"/>
                  </a:lnTo>
                  <a:lnTo>
                    <a:pt x="791337" y="337362"/>
                  </a:lnTo>
                  <a:lnTo>
                    <a:pt x="794626" y="337235"/>
                  </a:lnTo>
                  <a:lnTo>
                    <a:pt x="796912" y="336854"/>
                  </a:lnTo>
                  <a:lnTo>
                    <a:pt x="798169" y="336346"/>
                  </a:lnTo>
                  <a:lnTo>
                    <a:pt x="799998" y="333171"/>
                  </a:lnTo>
                  <a:lnTo>
                    <a:pt x="800633" y="332536"/>
                  </a:lnTo>
                  <a:lnTo>
                    <a:pt x="801357" y="332282"/>
                  </a:lnTo>
                  <a:lnTo>
                    <a:pt x="801281" y="330504"/>
                  </a:lnTo>
                  <a:lnTo>
                    <a:pt x="802170" y="330250"/>
                  </a:lnTo>
                  <a:lnTo>
                    <a:pt x="802703" y="330377"/>
                  </a:lnTo>
                  <a:lnTo>
                    <a:pt x="802894" y="330885"/>
                  </a:lnTo>
                  <a:lnTo>
                    <a:pt x="803656" y="330250"/>
                  </a:lnTo>
                  <a:lnTo>
                    <a:pt x="804735" y="329361"/>
                  </a:lnTo>
                  <a:lnTo>
                    <a:pt x="805116" y="328853"/>
                  </a:lnTo>
                  <a:lnTo>
                    <a:pt x="805180" y="328091"/>
                  </a:lnTo>
                  <a:lnTo>
                    <a:pt x="804646" y="327710"/>
                  </a:lnTo>
                  <a:lnTo>
                    <a:pt x="805688" y="325805"/>
                  </a:lnTo>
                  <a:lnTo>
                    <a:pt x="805573" y="325170"/>
                  </a:lnTo>
                  <a:lnTo>
                    <a:pt x="805319" y="324916"/>
                  </a:lnTo>
                  <a:lnTo>
                    <a:pt x="805624" y="324535"/>
                  </a:lnTo>
                  <a:lnTo>
                    <a:pt x="805700" y="324294"/>
                  </a:lnTo>
                  <a:lnTo>
                    <a:pt x="806640" y="324535"/>
                  </a:lnTo>
                  <a:lnTo>
                    <a:pt x="807085" y="323646"/>
                  </a:lnTo>
                  <a:lnTo>
                    <a:pt x="806145" y="323875"/>
                  </a:lnTo>
                  <a:lnTo>
                    <a:pt x="806335" y="323646"/>
                  </a:lnTo>
                  <a:lnTo>
                    <a:pt x="807123" y="322376"/>
                  </a:lnTo>
                  <a:lnTo>
                    <a:pt x="807580" y="321233"/>
                  </a:lnTo>
                  <a:lnTo>
                    <a:pt x="808139" y="320471"/>
                  </a:lnTo>
                  <a:lnTo>
                    <a:pt x="808850" y="320344"/>
                  </a:lnTo>
                  <a:lnTo>
                    <a:pt x="808786" y="320586"/>
                  </a:lnTo>
                  <a:lnTo>
                    <a:pt x="808939" y="320344"/>
                  </a:lnTo>
                  <a:lnTo>
                    <a:pt x="809574" y="319328"/>
                  </a:lnTo>
                  <a:lnTo>
                    <a:pt x="809777" y="318439"/>
                  </a:lnTo>
                  <a:lnTo>
                    <a:pt x="809866" y="317423"/>
                  </a:lnTo>
                  <a:lnTo>
                    <a:pt x="809409" y="317296"/>
                  </a:lnTo>
                  <a:lnTo>
                    <a:pt x="808824" y="317677"/>
                  </a:lnTo>
                  <a:lnTo>
                    <a:pt x="807834" y="318439"/>
                  </a:lnTo>
                  <a:lnTo>
                    <a:pt x="808482" y="317550"/>
                  </a:lnTo>
                  <a:lnTo>
                    <a:pt x="808596" y="317042"/>
                  </a:lnTo>
                  <a:lnTo>
                    <a:pt x="808672" y="315899"/>
                  </a:lnTo>
                  <a:lnTo>
                    <a:pt x="808951" y="315391"/>
                  </a:lnTo>
                  <a:lnTo>
                    <a:pt x="809231" y="314883"/>
                  </a:lnTo>
                  <a:lnTo>
                    <a:pt x="810006" y="314502"/>
                  </a:lnTo>
                  <a:lnTo>
                    <a:pt x="810971" y="314502"/>
                  </a:lnTo>
                  <a:lnTo>
                    <a:pt x="810120" y="313994"/>
                  </a:lnTo>
                  <a:lnTo>
                    <a:pt x="809688" y="313740"/>
                  </a:lnTo>
                  <a:lnTo>
                    <a:pt x="808990" y="312597"/>
                  </a:lnTo>
                  <a:lnTo>
                    <a:pt x="809561" y="312216"/>
                  </a:lnTo>
                  <a:lnTo>
                    <a:pt x="809726" y="311581"/>
                  </a:lnTo>
                  <a:lnTo>
                    <a:pt x="809917" y="311454"/>
                  </a:lnTo>
                  <a:lnTo>
                    <a:pt x="810348" y="311327"/>
                  </a:lnTo>
                  <a:lnTo>
                    <a:pt x="811047" y="311073"/>
                  </a:lnTo>
                  <a:lnTo>
                    <a:pt x="811060" y="313105"/>
                  </a:lnTo>
                  <a:lnTo>
                    <a:pt x="811707" y="312470"/>
                  </a:lnTo>
                  <a:lnTo>
                    <a:pt x="812368" y="311327"/>
                  </a:lnTo>
                  <a:lnTo>
                    <a:pt x="812495" y="311073"/>
                  </a:lnTo>
                  <a:lnTo>
                    <a:pt x="813054" y="309930"/>
                  </a:lnTo>
                  <a:lnTo>
                    <a:pt x="813816" y="308025"/>
                  </a:lnTo>
                  <a:lnTo>
                    <a:pt x="814222" y="307009"/>
                  </a:lnTo>
                  <a:lnTo>
                    <a:pt x="813765" y="306882"/>
                  </a:lnTo>
                  <a:lnTo>
                    <a:pt x="813447" y="306882"/>
                  </a:lnTo>
                  <a:lnTo>
                    <a:pt x="813244" y="307009"/>
                  </a:lnTo>
                  <a:lnTo>
                    <a:pt x="812203" y="308025"/>
                  </a:lnTo>
                  <a:lnTo>
                    <a:pt x="811809" y="307898"/>
                  </a:lnTo>
                  <a:lnTo>
                    <a:pt x="811466" y="307390"/>
                  </a:lnTo>
                  <a:lnTo>
                    <a:pt x="811784" y="307009"/>
                  </a:lnTo>
                  <a:lnTo>
                    <a:pt x="812838" y="305739"/>
                  </a:lnTo>
                  <a:lnTo>
                    <a:pt x="813511" y="305485"/>
                  </a:lnTo>
                  <a:lnTo>
                    <a:pt x="814679" y="305104"/>
                  </a:lnTo>
                  <a:lnTo>
                    <a:pt x="815530" y="304596"/>
                  </a:lnTo>
                  <a:lnTo>
                    <a:pt x="815848" y="304342"/>
                  </a:lnTo>
                  <a:lnTo>
                    <a:pt x="816165" y="304088"/>
                  </a:lnTo>
                  <a:lnTo>
                    <a:pt x="816076" y="303707"/>
                  </a:lnTo>
                  <a:lnTo>
                    <a:pt x="815949" y="303199"/>
                  </a:lnTo>
                  <a:lnTo>
                    <a:pt x="815848" y="302945"/>
                  </a:lnTo>
                  <a:lnTo>
                    <a:pt x="815390" y="302183"/>
                  </a:lnTo>
                  <a:lnTo>
                    <a:pt x="816508" y="299516"/>
                  </a:lnTo>
                  <a:lnTo>
                    <a:pt x="816838" y="298754"/>
                  </a:lnTo>
                  <a:lnTo>
                    <a:pt x="817016" y="298373"/>
                  </a:lnTo>
                  <a:lnTo>
                    <a:pt x="816292" y="298754"/>
                  </a:lnTo>
                  <a:lnTo>
                    <a:pt x="815517" y="298627"/>
                  </a:lnTo>
                  <a:lnTo>
                    <a:pt x="815047" y="298361"/>
                  </a:lnTo>
                  <a:lnTo>
                    <a:pt x="815047" y="301548"/>
                  </a:lnTo>
                  <a:lnTo>
                    <a:pt x="814057" y="302564"/>
                  </a:lnTo>
                  <a:lnTo>
                    <a:pt x="812876" y="303453"/>
                  </a:lnTo>
                  <a:lnTo>
                    <a:pt x="812114" y="303580"/>
                  </a:lnTo>
                  <a:lnTo>
                    <a:pt x="811364" y="303580"/>
                  </a:lnTo>
                  <a:lnTo>
                    <a:pt x="810793" y="303695"/>
                  </a:lnTo>
                  <a:lnTo>
                    <a:pt x="810793" y="305231"/>
                  </a:lnTo>
                  <a:lnTo>
                    <a:pt x="810666" y="305993"/>
                  </a:lnTo>
                  <a:lnTo>
                    <a:pt x="810247" y="306628"/>
                  </a:lnTo>
                  <a:lnTo>
                    <a:pt x="809332" y="307009"/>
                  </a:lnTo>
                  <a:lnTo>
                    <a:pt x="808761" y="306374"/>
                  </a:lnTo>
                  <a:lnTo>
                    <a:pt x="808228" y="305612"/>
                  </a:lnTo>
                  <a:lnTo>
                    <a:pt x="808863" y="305612"/>
                  </a:lnTo>
                  <a:lnTo>
                    <a:pt x="809256" y="305358"/>
                  </a:lnTo>
                  <a:lnTo>
                    <a:pt x="809879" y="304723"/>
                  </a:lnTo>
                  <a:lnTo>
                    <a:pt x="810158" y="304342"/>
                  </a:lnTo>
                  <a:lnTo>
                    <a:pt x="810463" y="304342"/>
                  </a:lnTo>
                  <a:lnTo>
                    <a:pt x="810666" y="304723"/>
                  </a:lnTo>
                  <a:lnTo>
                    <a:pt x="810793" y="305231"/>
                  </a:lnTo>
                  <a:lnTo>
                    <a:pt x="810793" y="303695"/>
                  </a:lnTo>
                  <a:lnTo>
                    <a:pt x="810336" y="303580"/>
                  </a:lnTo>
                  <a:lnTo>
                    <a:pt x="810221" y="303326"/>
                  </a:lnTo>
                  <a:lnTo>
                    <a:pt x="812012" y="302691"/>
                  </a:lnTo>
                  <a:lnTo>
                    <a:pt x="813104" y="301421"/>
                  </a:lnTo>
                  <a:lnTo>
                    <a:pt x="813511" y="299770"/>
                  </a:lnTo>
                  <a:lnTo>
                    <a:pt x="813892" y="299516"/>
                  </a:lnTo>
                  <a:lnTo>
                    <a:pt x="814273" y="299643"/>
                  </a:lnTo>
                  <a:lnTo>
                    <a:pt x="814679" y="300024"/>
                  </a:lnTo>
                  <a:lnTo>
                    <a:pt x="814793" y="300913"/>
                  </a:lnTo>
                  <a:lnTo>
                    <a:pt x="815047" y="301548"/>
                  </a:lnTo>
                  <a:lnTo>
                    <a:pt x="815047" y="298361"/>
                  </a:lnTo>
                  <a:lnTo>
                    <a:pt x="814654" y="298119"/>
                  </a:lnTo>
                  <a:lnTo>
                    <a:pt x="814362" y="297611"/>
                  </a:lnTo>
                  <a:lnTo>
                    <a:pt x="813854" y="296722"/>
                  </a:lnTo>
                  <a:lnTo>
                    <a:pt x="813866" y="296214"/>
                  </a:lnTo>
                  <a:lnTo>
                    <a:pt x="814031" y="295579"/>
                  </a:lnTo>
                  <a:lnTo>
                    <a:pt x="814832" y="294944"/>
                  </a:lnTo>
                  <a:lnTo>
                    <a:pt x="816178" y="294817"/>
                  </a:lnTo>
                  <a:lnTo>
                    <a:pt x="816114" y="295071"/>
                  </a:lnTo>
                  <a:lnTo>
                    <a:pt x="815644" y="294944"/>
                  </a:lnTo>
                  <a:lnTo>
                    <a:pt x="815581" y="295579"/>
                  </a:lnTo>
                  <a:lnTo>
                    <a:pt x="815771" y="295452"/>
                  </a:lnTo>
                  <a:lnTo>
                    <a:pt x="816419" y="295452"/>
                  </a:lnTo>
                  <a:lnTo>
                    <a:pt x="816864" y="295071"/>
                  </a:lnTo>
                  <a:lnTo>
                    <a:pt x="816914" y="294817"/>
                  </a:lnTo>
                  <a:lnTo>
                    <a:pt x="817016" y="294309"/>
                  </a:lnTo>
                  <a:lnTo>
                    <a:pt x="817435" y="293674"/>
                  </a:lnTo>
                  <a:lnTo>
                    <a:pt x="817499" y="293039"/>
                  </a:lnTo>
                  <a:lnTo>
                    <a:pt x="816952" y="292531"/>
                  </a:lnTo>
                  <a:lnTo>
                    <a:pt x="817054" y="291388"/>
                  </a:lnTo>
                  <a:lnTo>
                    <a:pt x="817206" y="290753"/>
                  </a:lnTo>
                  <a:lnTo>
                    <a:pt x="817905" y="289610"/>
                  </a:lnTo>
                  <a:lnTo>
                    <a:pt x="818476" y="289229"/>
                  </a:lnTo>
                  <a:lnTo>
                    <a:pt x="818349" y="288340"/>
                  </a:lnTo>
                  <a:lnTo>
                    <a:pt x="817892" y="287578"/>
                  </a:lnTo>
                  <a:lnTo>
                    <a:pt x="819048" y="287451"/>
                  </a:lnTo>
                  <a:lnTo>
                    <a:pt x="820216" y="286435"/>
                  </a:lnTo>
                  <a:lnTo>
                    <a:pt x="820801" y="285419"/>
                  </a:lnTo>
                  <a:lnTo>
                    <a:pt x="821016" y="285038"/>
                  </a:lnTo>
                  <a:lnTo>
                    <a:pt x="821309" y="284530"/>
                  </a:lnTo>
                  <a:lnTo>
                    <a:pt x="820343" y="283768"/>
                  </a:lnTo>
                  <a:lnTo>
                    <a:pt x="820521" y="282752"/>
                  </a:lnTo>
                  <a:lnTo>
                    <a:pt x="821740" y="281355"/>
                  </a:lnTo>
                  <a:lnTo>
                    <a:pt x="821855" y="280720"/>
                  </a:lnTo>
                  <a:lnTo>
                    <a:pt x="821944" y="280466"/>
                  </a:lnTo>
                  <a:lnTo>
                    <a:pt x="822477" y="279704"/>
                  </a:lnTo>
                  <a:lnTo>
                    <a:pt x="822718" y="279450"/>
                  </a:lnTo>
                  <a:lnTo>
                    <a:pt x="823099" y="279069"/>
                  </a:lnTo>
                  <a:lnTo>
                    <a:pt x="823785" y="278307"/>
                  </a:lnTo>
                  <a:lnTo>
                    <a:pt x="823341" y="277418"/>
                  </a:lnTo>
                  <a:lnTo>
                    <a:pt x="822426" y="276783"/>
                  </a:lnTo>
                  <a:lnTo>
                    <a:pt x="821004" y="276656"/>
                  </a:lnTo>
                  <a:lnTo>
                    <a:pt x="826211" y="274243"/>
                  </a:lnTo>
                  <a:lnTo>
                    <a:pt x="826439" y="273989"/>
                  </a:lnTo>
                  <a:lnTo>
                    <a:pt x="826452" y="273608"/>
                  </a:lnTo>
                  <a:lnTo>
                    <a:pt x="826211" y="273227"/>
                  </a:lnTo>
                  <a:lnTo>
                    <a:pt x="827163" y="272592"/>
                  </a:lnTo>
                  <a:lnTo>
                    <a:pt x="827519" y="271957"/>
                  </a:lnTo>
                  <a:lnTo>
                    <a:pt x="827633" y="270306"/>
                  </a:lnTo>
                  <a:lnTo>
                    <a:pt x="827786" y="269671"/>
                  </a:lnTo>
                  <a:lnTo>
                    <a:pt x="827824" y="268528"/>
                  </a:lnTo>
                  <a:lnTo>
                    <a:pt x="828319" y="268401"/>
                  </a:lnTo>
                  <a:lnTo>
                    <a:pt x="828675" y="268020"/>
                  </a:lnTo>
                  <a:lnTo>
                    <a:pt x="828878" y="267131"/>
                  </a:lnTo>
                  <a:lnTo>
                    <a:pt x="828890" y="265099"/>
                  </a:lnTo>
                  <a:lnTo>
                    <a:pt x="829132" y="264591"/>
                  </a:lnTo>
                  <a:lnTo>
                    <a:pt x="829183" y="264210"/>
                  </a:lnTo>
                  <a:lnTo>
                    <a:pt x="828878" y="264083"/>
                  </a:lnTo>
                  <a:lnTo>
                    <a:pt x="829449" y="263829"/>
                  </a:lnTo>
                  <a:lnTo>
                    <a:pt x="829792" y="263321"/>
                  </a:lnTo>
                  <a:lnTo>
                    <a:pt x="829843" y="262305"/>
                  </a:lnTo>
                  <a:close/>
                </a:path>
                <a:path w="1696084" h="694690">
                  <a:moveTo>
                    <a:pt x="830541" y="552119"/>
                  </a:moveTo>
                  <a:lnTo>
                    <a:pt x="830072" y="552119"/>
                  </a:lnTo>
                  <a:lnTo>
                    <a:pt x="830021" y="552246"/>
                  </a:lnTo>
                  <a:lnTo>
                    <a:pt x="830491" y="552373"/>
                  </a:lnTo>
                  <a:lnTo>
                    <a:pt x="830541" y="552119"/>
                  </a:lnTo>
                  <a:close/>
                </a:path>
                <a:path w="1696084" h="694690">
                  <a:moveTo>
                    <a:pt x="835228" y="593648"/>
                  </a:moveTo>
                  <a:lnTo>
                    <a:pt x="833932" y="592886"/>
                  </a:lnTo>
                  <a:lnTo>
                    <a:pt x="832942" y="592505"/>
                  </a:lnTo>
                  <a:lnTo>
                    <a:pt x="832307" y="592632"/>
                  </a:lnTo>
                  <a:lnTo>
                    <a:pt x="832624" y="593394"/>
                  </a:lnTo>
                  <a:lnTo>
                    <a:pt x="832713" y="594029"/>
                  </a:lnTo>
                  <a:lnTo>
                    <a:pt x="834796" y="594029"/>
                  </a:lnTo>
                  <a:lnTo>
                    <a:pt x="835228" y="593648"/>
                  </a:lnTo>
                  <a:close/>
                </a:path>
                <a:path w="1696084" h="694690">
                  <a:moveTo>
                    <a:pt x="864958" y="510463"/>
                  </a:moveTo>
                  <a:lnTo>
                    <a:pt x="864844" y="509828"/>
                  </a:lnTo>
                  <a:lnTo>
                    <a:pt x="864831" y="509701"/>
                  </a:lnTo>
                  <a:lnTo>
                    <a:pt x="864336" y="508939"/>
                  </a:lnTo>
                  <a:lnTo>
                    <a:pt x="863727" y="508431"/>
                  </a:lnTo>
                  <a:lnTo>
                    <a:pt x="863409" y="507923"/>
                  </a:lnTo>
                  <a:lnTo>
                    <a:pt x="861682" y="505129"/>
                  </a:lnTo>
                  <a:lnTo>
                    <a:pt x="860920" y="503986"/>
                  </a:lnTo>
                  <a:lnTo>
                    <a:pt x="860513" y="503224"/>
                  </a:lnTo>
                  <a:lnTo>
                    <a:pt x="860425" y="502081"/>
                  </a:lnTo>
                  <a:lnTo>
                    <a:pt x="859701" y="501573"/>
                  </a:lnTo>
                  <a:lnTo>
                    <a:pt x="858291" y="501319"/>
                  </a:lnTo>
                  <a:lnTo>
                    <a:pt x="855649" y="501319"/>
                  </a:lnTo>
                  <a:lnTo>
                    <a:pt x="855764" y="500684"/>
                  </a:lnTo>
                  <a:lnTo>
                    <a:pt x="855954" y="500049"/>
                  </a:lnTo>
                  <a:lnTo>
                    <a:pt x="856132" y="499922"/>
                  </a:lnTo>
                  <a:lnTo>
                    <a:pt x="854710" y="500684"/>
                  </a:lnTo>
                  <a:lnTo>
                    <a:pt x="853681" y="500176"/>
                  </a:lnTo>
                  <a:lnTo>
                    <a:pt x="853224" y="499160"/>
                  </a:lnTo>
                  <a:lnTo>
                    <a:pt x="853008" y="498652"/>
                  </a:lnTo>
                  <a:lnTo>
                    <a:pt x="851801" y="499033"/>
                  </a:lnTo>
                  <a:lnTo>
                    <a:pt x="850722" y="499160"/>
                  </a:lnTo>
                  <a:lnTo>
                    <a:pt x="850049" y="499033"/>
                  </a:lnTo>
                  <a:lnTo>
                    <a:pt x="848702" y="498779"/>
                  </a:lnTo>
                  <a:lnTo>
                    <a:pt x="848106" y="497763"/>
                  </a:lnTo>
                  <a:lnTo>
                    <a:pt x="848004" y="497382"/>
                  </a:lnTo>
                  <a:lnTo>
                    <a:pt x="847915" y="496493"/>
                  </a:lnTo>
                  <a:lnTo>
                    <a:pt x="847852" y="495985"/>
                  </a:lnTo>
                  <a:lnTo>
                    <a:pt x="847801" y="495477"/>
                  </a:lnTo>
                  <a:lnTo>
                    <a:pt x="847255" y="495858"/>
                  </a:lnTo>
                  <a:lnTo>
                    <a:pt x="846734" y="495985"/>
                  </a:lnTo>
                  <a:lnTo>
                    <a:pt x="846683" y="495477"/>
                  </a:lnTo>
                  <a:lnTo>
                    <a:pt x="846315" y="495376"/>
                  </a:lnTo>
                  <a:lnTo>
                    <a:pt x="846315" y="497382"/>
                  </a:lnTo>
                  <a:lnTo>
                    <a:pt x="845908" y="497763"/>
                  </a:lnTo>
                  <a:lnTo>
                    <a:pt x="845400" y="498665"/>
                  </a:lnTo>
                  <a:lnTo>
                    <a:pt x="845400" y="511987"/>
                  </a:lnTo>
                  <a:lnTo>
                    <a:pt x="844854" y="512368"/>
                  </a:lnTo>
                  <a:lnTo>
                    <a:pt x="844359" y="512368"/>
                  </a:lnTo>
                  <a:lnTo>
                    <a:pt x="843267" y="511733"/>
                  </a:lnTo>
                  <a:lnTo>
                    <a:pt x="842657" y="511225"/>
                  </a:lnTo>
                  <a:lnTo>
                    <a:pt x="842924" y="510590"/>
                  </a:lnTo>
                  <a:lnTo>
                    <a:pt x="843368" y="510463"/>
                  </a:lnTo>
                  <a:lnTo>
                    <a:pt x="843965" y="510717"/>
                  </a:lnTo>
                  <a:lnTo>
                    <a:pt x="844804" y="511352"/>
                  </a:lnTo>
                  <a:lnTo>
                    <a:pt x="845400" y="511987"/>
                  </a:lnTo>
                  <a:lnTo>
                    <a:pt x="845400" y="498665"/>
                  </a:lnTo>
                  <a:lnTo>
                    <a:pt x="845185" y="499033"/>
                  </a:lnTo>
                  <a:lnTo>
                    <a:pt x="844613" y="497890"/>
                  </a:lnTo>
                  <a:lnTo>
                    <a:pt x="844689" y="497001"/>
                  </a:lnTo>
                  <a:lnTo>
                    <a:pt x="845248" y="496620"/>
                  </a:lnTo>
                  <a:lnTo>
                    <a:pt x="845426" y="496493"/>
                  </a:lnTo>
                  <a:lnTo>
                    <a:pt x="846162" y="497001"/>
                  </a:lnTo>
                  <a:lnTo>
                    <a:pt x="846315" y="497382"/>
                  </a:lnTo>
                  <a:lnTo>
                    <a:pt x="846315" y="495376"/>
                  </a:lnTo>
                  <a:lnTo>
                    <a:pt x="843940" y="496620"/>
                  </a:lnTo>
                  <a:lnTo>
                    <a:pt x="843788" y="496620"/>
                  </a:lnTo>
                  <a:lnTo>
                    <a:pt x="843343" y="496493"/>
                  </a:lnTo>
                  <a:lnTo>
                    <a:pt x="842632" y="496112"/>
                  </a:lnTo>
                  <a:lnTo>
                    <a:pt x="840867" y="495096"/>
                  </a:lnTo>
                  <a:lnTo>
                    <a:pt x="841019" y="494334"/>
                  </a:lnTo>
                  <a:lnTo>
                    <a:pt x="840625" y="493826"/>
                  </a:lnTo>
                  <a:lnTo>
                    <a:pt x="839724" y="493445"/>
                  </a:lnTo>
                  <a:lnTo>
                    <a:pt x="836091" y="493445"/>
                  </a:lnTo>
                  <a:lnTo>
                    <a:pt x="835914" y="493572"/>
                  </a:lnTo>
                  <a:lnTo>
                    <a:pt x="835787" y="493953"/>
                  </a:lnTo>
                  <a:lnTo>
                    <a:pt x="835672" y="494334"/>
                  </a:lnTo>
                  <a:lnTo>
                    <a:pt x="835571" y="494969"/>
                  </a:lnTo>
                  <a:lnTo>
                    <a:pt x="835456" y="495477"/>
                  </a:lnTo>
                  <a:lnTo>
                    <a:pt x="835050" y="496493"/>
                  </a:lnTo>
                  <a:lnTo>
                    <a:pt x="834618" y="494969"/>
                  </a:lnTo>
                  <a:lnTo>
                    <a:pt x="834402" y="493826"/>
                  </a:lnTo>
                  <a:lnTo>
                    <a:pt x="834377" y="493699"/>
                  </a:lnTo>
                  <a:lnTo>
                    <a:pt x="831875" y="493191"/>
                  </a:lnTo>
                  <a:lnTo>
                    <a:pt x="829703" y="493191"/>
                  </a:lnTo>
                  <a:lnTo>
                    <a:pt x="829538" y="493255"/>
                  </a:lnTo>
                  <a:lnTo>
                    <a:pt x="829538" y="508939"/>
                  </a:lnTo>
                  <a:lnTo>
                    <a:pt x="828814" y="508431"/>
                  </a:lnTo>
                  <a:lnTo>
                    <a:pt x="828814" y="508177"/>
                  </a:lnTo>
                  <a:lnTo>
                    <a:pt x="829487" y="507923"/>
                  </a:lnTo>
                  <a:lnTo>
                    <a:pt x="829411" y="508812"/>
                  </a:lnTo>
                  <a:lnTo>
                    <a:pt x="829538" y="508939"/>
                  </a:lnTo>
                  <a:lnTo>
                    <a:pt x="829538" y="493255"/>
                  </a:lnTo>
                  <a:lnTo>
                    <a:pt x="827798" y="493826"/>
                  </a:lnTo>
                  <a:lnTo>
                    <a:pt x="826985" y="491413"/>
                  </a:lnTo>
                  <a:lnTo>
                    <a:pt x="826897" y="491032"/>
                  </a:lnTo>
                  <a:lnTo>
                    <a:pt x="826617" y="490778"/>
                  </a:lnTo>
                  <a:lnTo>
                    <a:pt x="826477" y="490651"/>
                  </a:lnTo>
                  <a:lnTo>
                    <a:pt x="826008" y="490651"/>
                  </a:lnTo>
                  <a:lnTo>
                    <a:pt x="825258" y="490778"/>
                  </a:lnTo>
                  <a:lnTo>
                    <a:pt x="824611" y="490778"/>
                  </a:lnTo>
                  <a:lnTo>
                    <a:pt x="824001" y="490524"/>
                  </a:lnTo>
                  <a:lnTo>
                    <a:pt x="823442" y="490143"/>
                  </a:lnTo>
                  <a:lnTo>
                    <a:pt x="823468" y="486587"/>
                  </a:lnTo>
                  <a:lnTo>
                    <a:pt x="821994" y="485444"/>
                  </a:lnTo>
                  <a:lnTo>
                    <a:pt x="819035" y="486587"/>
                  </a:lnTo>
                  <a:lnTo>
                    <a:pt x="817651" y="485521"/>
                  </a:lnTo>
                  <a:lnTo>
                    <a:pt x="817651" y="516813"/>
                  </a:lnTo>
                  <a:lnTo>
                    <a:pt x="817384" y="517067"/>
                  </a:lnTo>
                  <a:lnTo>
                    <a:pt x="817054" y="517448"/>
                  </a:lnTo>
                  <a:lnTo>
                    <a:pt x="817232" y="516559"/>
                  </a:lnTo>
                  <a:lnTo>
                    <a:pt x="817206" y="516699"/>
                  </a:lnTo>
                  <a:lnTo>
                    <a:pt x="817346" y="516813"/>
                  </a:lnTo>
                  <a:lnTo>
                    <a:pt x="817651" y="516813"/>
                  </a:lnTo>
                  <a:lnTo>
                    <a:pt x="817651" y="485521"/>
                  </a:lnTo>
                  <a:lnTo>
                    <a:pt x="816356" y="484174"/>
                  </a:lnTo>
                  <a:lnTo>
                    <a:pt x="815632" y="484555"/>
                  </a:lnTo>
                  <a:lnTo>
                    <a:pt x="814438" y="484936"/>
                  </a:lnTo>
                  <a:lnTo>
                    <a:pt x="812761" y="485190"/>
                  </a:lnTo>
                  <a:lnTo>
                    <a:pt x="811047" y="485317"/>
                  </a:lnTo>
                  <a:lnTo>
                    <a:pt x="809853" y="485724"/>
                  </a:lnTo>
                  <a:lnTo>
                    <a:pt x="809853" y="519734"/>
                  </a:lnTo>
                  <a:lnTo>
                    <a:pt x="809663" y="519861"/>
                  </a:lnTo>
                  <a:lnTo>
                    <a:pt x="809536" y="520115"/>
                  </a:lnTo>
                  <a:lnTo>
                    <a:pt x="809231" y="520115"/>
                  </a:lnTo>
                  <a:lnTo>
                    <a:pt x="809053" y="519734"/>
                  </a:lnTo>
                  <a:lnTo>
                    <a:pt x="809028" y="519480"/>
                  </a:lnTo>
                  <a:lnTo>
                    <a:pt x="809193" y="519353"/>
                  </a:lnTo>
                  <a:lnTo>
                    <a:pt x="809663" y="519480"/>
                  </a:lnTo>
                  <a:lnTo>
                    <a:pt x="809853" y="519734"/>
                  </a:lnTo>
                  <a:lnTo>
                    <a:pt x="809853" y="485724"/>
                  </a:lnTo>
                  <a:lnTo>
                    <a:pt x="809625" y="485800"/>
                  </a:lnTo>
                  <a:lnTo>
                    <a:pt x="809625" y="510717"/>
                  </a:lnTo>
                  <a:lnTo>
                    <a:pt x="809548" y="511479"/>
                  </a:lnTo>
                  <a:lnTo>
                    <a:pt x="809447" y="511606"/>
                  </a:lnTo>
                  <a:lnTo>
                    <a:pt x="806640" y="511098"/>
                  </a:lnTo>
                  <a:lnTo>
                    <a:pt x="806831" y="510209"/>
                  </a:lnTo>
                  <a:lnTo>
                    <a:pt x="809625" y="510717"/>
                  </a:lnTo>
                  <a:lnTo>
                    <a:pt x="809625" y="485800"/>
                  </a:lnTo>
                  <a:lnTo>
                    <a:pt x="806196" y="488950"/>
                  </a:lnTo>
                  <a:lnTo>
                    <a:pt x="806196" y="518591"/>
                  </a:lnTo>
                  <a:lnTo>
                    <a:pt x="805561" y="522020"/>
                  </a:lnTo>
                  <a:lnTo>
                    <a:pt x="805535" y="551484"/>
                  </a:lnTo>
                  <a:lnTo>
                    <a:pt x="805002" y="551611"/>
                  </a:lnTo>
                  <a:lnTo>
                    <a:pt x="804227" y="551992"/>
                  </a:lnTo>
                  <a:lnTo>
                    <a:pt x="804532" y="550341"/>
                  </a:lnTo>
                  <a:lnTo>
                    <a:pt x="805243" y="551357"/>
                  </a:lnTo>
                  <a:lnTo>
                    <a:pt x="805535" y="551484"/>
                  </a:lnTo>
                  <a:lnTo>
                    <a:pt x="805535" y="521982"/>
                  </a:lnTo>
                  <a:lnTo>
                    <a:pt x="804811" y="520877"/>
                  </a:lnTo>
                  <a:lnTo>
                    <a:pt x="804379" y="520623"/>
                  </a:lnTo>
                  <a:lnTo>
                    <a:pt x="804926" y="520242"/>
                  </a:lnTo>
                  <a:lnTo>
                    <a:pt x="805040" y="519988"/>
                  </a:lnTo>
                  <a:lnTo>
                    <a:pt x="804951" y="518464"/>
                  </a:lnTo>
                  <a:lnTo>
                    <a:pt x="804684" y="517702"/>
                  </a:lnTo>
                  <a:lnTo>
                    <a:pt x="804849" y="517575"/>
                  </a:lnTo>
                  <a:lnTo>
                    <a:pt x="805103" y="517575"/>
                  </a:lnTo>
                  <a:lnTo>
                    <a:pt x="805700" y="517956"/>
                  </a:lnTo>
                  <a:lnTo>
                    <a:pt x="806094" y="518337"/>
                  </a:lnTo>
                  <a:lnTo>
                    <a:pt x="806196" y="518591"/>
                  </a:lnTo>
                  <a:lnTo>
                    <a:pt x="806196" y="488950"/>
                  </a:lnTo>
                  <a:lnTo>
                    <a:pt x="804227" y="490778"/>
                  </a:lnTo>
                  <a:lnTo>
                    <a:pt x="803046" y="495858"/>
                  </a:lnTo>
                  <a:lnTo>
                    <a:pt x="802944" y="496620"/>
                  </a:lnTo>
                  <a:lnTo>
                    <a:pt x="805484" y="503224"/>
                  </a:lnTo>
                  <a:lnTo>
                    <a:pt x="805167" y="503224"/>
                  </a:lnTo>
                  <a:lnTo>
                    <a:pt x="804532" y="503605"/>
                  </a:lnTo>
                  <a:lnTo>
                    <a:pt x="803592" y="504240"/>
                  </a:lnTo>
                  <a:lnTo>
                    <a:pt x="803021" y="506018"/>
                  </a:lnTo>
                  <a:lnTo>
                    <a:pt x="802665" y="507923"/>
                  </a:lnTo>
                  <a:lnTo>
                    <a:pt x="802322" y="508812"/>
                  </a:lnTo>
                  <a:lnTo>
                    <a:pt x="802195" y="511733"/>
                  </a:lnTo>
                  <a:lnTo>
                    <a:pt x="802805" y="511860"/>
                  </a:lnTo>
                  <a:lnTo>
                    <a:pt x="803211" y="511860"/>
                  </a:lnTo>
                  <a:lnTo>
                    <a:pt x="803402" y="511733"/>
                  </a:lnTo>
                  <a:lnTo>
                    <a:pt x="803541" y="512241"/>
                  </a:lnTo>
                  <a:lnTo>
                    <a:pt x="803643" y="513003"/>
                  </a:lnTo>
                  <a:lnTo>
                    <a:pt x="803821" y="513384"/>
                  </a:lnTo>
                  <a:lnTo>
                    <a:pt x="803795" y="513892"/>
                  </a:lnTo>
                  <a:lnTo>
                    <a:pt x="803427" y="514146"/>
                  </a:lnTo>
                  <a:lnTo>
                    <a:pt x="801090" y="513638"/>
                  </a:lnTo>
                  <a:lnTo>
                    <a:pt x="801204" y="515670"/>
                  </a:lnTo>
                  <a:lnTo>
                    <a:pt x="801204" y="557707"/>
                  </a:lnTo>
                  <a:lnTo>
                    <a:pt x="799261" y="558977"/>
                  </a:lnTo>
                  <a:lnTo>
                    <a:pt x="799820" y="557961"/>
                  </a:lnTo>
                  <a:lnTo>
                    <a:pt x="800417" y="557453"/>
                  </a:lnTo>
                  <a:lnTo>
                    <a:pt x="800773" y="557453"/>
                  </a:lnTo>
                  <a:lnTo>
                    <a:pt x="801204" y="557707"/>
                  </a:lnTo>
                  <a:lnTo>
                    <a:pt x="801204" y="515670"/>
                  </a:lnTo>
                  <a:lnTo>
                    <a:pt x="800239" y="516940"/>
                  </a:lnTo>
                  <a:lnTo>
                    <a:pt x="800163" y="518591"/>
                  </a:lnTo>
                  <a:lnTo>
                    <a:pt x="799998" y="519480"/>
                  </a:lnTo>
                  <a:lnTo>
                    <a:pt x="799884" y="519734"/>
                  </a:lnTo>
                  <a:lnTo>
                    <a:pt x="799388" y="520496"/>
                  </a:lnTo>
                  <a:lnTo>
                    <a:pt x="798461" y="521131"/>
                  </a:lnTo>
                  <a:lnTo>
                    <a:pt x="799020" y="524560"/>
                  </a:lnTo>
                  <a:lnTo>
                    <a:pt x="799007" y="524941"/>
                  </a:lnTo>
                  <a:lnTo>
                    <a:pt x="798258" y="526973"/>
                  </a:lnTo>
                  <a:lnTo>
                    <a:pt x="797674" y="527177"/>
                  </a:lnTo>
                  <a:lnTo>
                    <a:pt x="797674" y="534212"/>
                  </a:lnTo>
                  <a:lnTo>
                    <a:pt x="797572" y="534720"/>
                  </a:lnTo>
                  <a:lnTo>
                    <a:pt x="797090" y="533450"/>
                  </a:lnTo>
                  <a:lnTo>
                    <a:pt x="797572" y="533577"/>
                  </a:lnTo>
                  <a:lnTo>
                    <a:pt x="797674" y="534212"/>
                  </a:lnTo>
                  <a:lnTo>
                    <a:pt x="797674" y="527177"/>
                  </a:lnTo>
                  <a:lnTo>
                    <a:pt x="797331" y="527291"/>
                  </a:lnTo>
                  <a:lnTo>
                    <a:pt x="797331" y="528497"/>
                  </a:lnTo>
                  <a:lnTo>
                    <a:pt x="797090" y="528370"/>
                  </a:lnTo>
                  <a:lnTo>
                    <a:pt x="796594" y="528497"/>
                  </a:lnTo>
                  <a:lnTo>
                    <a:pt x="797140" y="528116"/>
                  </a:lnTo>
                  <a:lnTo>
                    <a:pt x="797179" y="527989"/>
                  </a:lnTo>
                  <a:lnTo>
                    <a:pt x="797306" y="528116"/>
                  </a:lnTo>
                  <a:lnTo>
                    <a:pt x="797331" y="528497"/>
                  </a:lnTo>
                  <a:lnTo>
                    <a:pt x="797331" y="527291"/>
                  </a:lnTo>
                  <a:lnTo>
                    <a:pt x="796518" y="527570"/>
                  </a:lnTo>
                  <a:lnTo>
                    <a:pt x="796518" y="535355"/>
                  </a:lnTo>
                  <a:lnTo>
                    <a:pt x="795959" y="535736"/>
                  </a:lnTo>
                  <a:lnTo>
                    <a:pt x="795566" y="535609"/>
                  </a:lnTo>
                  <a:lnTo>
                    <a:pt x="795337" y="535101"/>
                  </a:lnTo>
                  <a:lnTo>
                    <a:pt x="796518" y="535355"/>
                  </a:lnTo>
                  <a:lnTo>
                    <a:pt x="796518" y="527570"/>
                  </a:lnTo>
                  <a:lnTo>
                    <a:pt x="796023" y="527735"/>
                  </a:lnTo>
                  <a:lnTo>
                    <a:pt x="796163" y="528243"/>
                  </a:lnTo>
                  <a:lnTo>
                    <a:pt x="796353" y="528497"/>
                  </a:lnTo>
                  <a:lnTo>
                    <a:pt x="795794" y="528878"/>
                  </a:lnTo>
                  <a:lnTo>
                    <a:pt x="795464" y="529386"/>
                  </a:lnTo>
                  <a:lnTo>
                    <a:pt x="795388" y="529767"/>
                  </a:lnTo>
                  <a:lnTo>
                    <a:pt x="795312" y="534212"/>
                  </a:lnTo>
                  <a:lnTo>
                    <a:pt x="794931" y="535101"/>
                  </a:lnTo>
                  <a:lnTo>
                    <a:pt x="794092" y="535355"/>
                  </a:lnTo>
                  <a:lnTo>
                    <a:pt x="794156" y="535863"/>
                  </a:lnTo>
                  <a:lnTo>
                    <a:pt x="794410" y="536244"/>
                  </a:lnTo>
                  <a:lnTo>
                    <a:pt x="794842" y="536498"/>
                  </a:lnTo>
                  <a:lnTo>
                    <a:pt x="795769" y="536625"/>
                  </a:lnTo>
                  <a:lnTo>
                    <a:pt x="796391" y="537260"/>
                  </a:lnTo>
                  <a:lnTo>
                    <a:pt x="796772" y="537768"/>
                  </a:lnTo>
                  <a:lnTo>
                    <a:pt x="797077" y="538403"/>
                  </a:lnTo>
                  <a:lnTo>
                    <a:pt x="797255" y="538911"/>
                  </a:lnTo>
                  <a:lnTo>
                    <a:pt x="797369" y="539800"/>
                  </a:lnTo>
                  <a:lnTo>
                    <a:pt x="797179" y="539800"/>
                  </a:lnTo>
                  <a:lnTo>
                    <a:pt x="796836" y="539927"/>
                  </a:lnTo>
                  <a:lnTo>
                    <a:pt x="796467" y="540181"/>
                  </a:lnTo>
                  <a:lnTo>
                    <a:pt x="795921" y="540054"/>
                  </a:lnTo>
                  <a:lnTo>
                    <a:pt x="795337" y="539737"/>
                  </a:lnTo>
                  <a:lnTo>
                    <a:pt x="795337" y="545769"/>
                  </a:lnTo>
                  <a:lnTo>
                    <a:pt x="795324" y="546658"/>
                  </a:lnTo>
                  <a:lnTo>
                    <a:pt x="794943" y="546150"/>
                  </a:lnTo>
                  <a:lnTo>
                    <a:pt x="794537" y="545769"/>
                  </a:lnTo>
                  <a:lnTo>
                    <a:pt x="794092" y="545515"/>
                  </a:lnTo>
                  <a:lnTo>
                    <a:pt x="794931" y="545261"/>
                  </a:lnTo>
                  <a:lnTo>
                    <a:pt x="795337" y="545769"/>
                  </a:lnTo>
                  <a:lnTo>
                    <a:pt x="795337" y="539737"/>
                  </a:lnTo>
                  <a:lnTo>
                    <a:pt x="795045" y="539623"/>
                  </a:lnTo>
                  <a:lnTo>
                    <a:pt x="795045" y="541832"/>
                  </a:lnTo>
                  <a:lnTo>
                    <a:pt x="794677" y="542086"/>
                  </a:lnTo>
                  <a:lnTo>
                    <a:pt x="794346" y="542086"/>
                  </a:lnTo>
                  <a:lnTo>
                    <a:pt x="794067" y="541832"/>
                  </a:lnTo>
                  <a:lnTo>
                    <a:pt x="794181" y="541451"/>
                  </a:lnTo>
                  <a:lnTo>
                    <a:pt x="794245" y="541324"/>
                  </a:lnTo>
                  <a:lnTo>
                    <a:pt x="794423" y="541197"/>
                  </a:lnTo>
                  <a:lnTo>
                    <a:pt x="794689" y="541578"/>
                  </a:lnTo>
                  <a:lnTo>
                    <a:pt x="795045" y="541832"/>
                  </a:lnTo>
                  <a:lnTo>
                    <a:pt x="795045" y="539623"/>
                  </a:lnTo>
                  <a:lnTo>
                    <a:pt x="793140" y="539038"/>
                  </a:lnTo>
                  <a:lnTo>
                    <a:pt x="792607" y="539292"/>
                  </a:lnTo>
                  <a:lnTo>
                    <a:pt x="792314" y="539546"/>
                  </a:lnTo>
                  <a:lnTo>
                    <a:pt x="792200" y="540181"/>
                  </a:lnTo>
                  <a:lnTo>
                    <a:pt x="792086" y="541578"/>
                  </a:lnTo>
                  <a:lnTo>
                    <a:pt x="791578" y="542213"/>
                  </a:lnTo>
                  <a:lnTo>
                    <a:pt x="791159" y="543102"/>
                  </a:lnTo>
                  <a:lnTo>
                    <a:pt x="790663" y="545769"/>
                  </a:lnTo>
                  <a:lnTo>
                    <a:pt x="789927" y="547166"/>
                  </a:lnTo>
                  <a:lnTo>
                    <a:pt x="790244" y="547928"/>
                  </a:lnTo>
                  <a:lnTo>
                    <a:pt x="790155" y="549071"/>
                  </a:lnTo>
                  <a:lnTo>
                    <a:pt x="789965" y="549579"/>
                  </a:lnTo>
                  <a:lnTo>
                    <a:pt x="790270" y="549579"/>
                  </a:lnTo>
                  <a:lnTo>
                    <a:pt x="790536" y="549833"/>
                  </a:lnTo>
                  <a:lnTo>
                    <a:pt x="791743" y="551611"/>
                  </a:lnTo>
                  <a:lnTo>
                    <a:pt x="792365" y="552119"/>
                  </a:lnTo>
                  <a:lnTo>
                    <a:pt x="793242" y="552500"/>
                  </a:lnTo>
                  <a:lnTo>
                    <a:pt x="791286" y="552627"/>
                  </a:lnTo>
                  <a:lnTo>
                    <a:pt x="790041" y="553643"/>
                  </a:lnTo>
                  <a:lnTo>
                    <a:pt x="789546" y="555548"/>
                  </a:lnTo>
                  <a:lnTo>
                    <a:pt x="788987" y="555929"/>
                  </a:lnTo>
                  <a:lnTo>
                    <a:pt x="787946" y="556183"/>
                  </a:lnTo>
                  <a:lnTo>
                    <a:pt x="787654" y="556437"/>
                  </a:lnTo>
                  <a:lnTo>
                    <a:pt x="787590" y="556818"/>
                  </a:lnTo>
                  <a:lnTo>
                    <a:pt x="787298" y="556818"/>
                  </a:lnTo>
                  <a:lnTo>
                    <a:pt x="786930" y="556945"/>
                  </a:lnTo>
                  <a:lnTo>
                    <a:pt x="786523" y="557326"/>
                  </a:lnTo>
                  <a:lnTo>
                    <a:pt x="786460" y="557707"/>
                  </a:lnTo>
                  <a:lnTo>
                    <a:pt x="786333" y="558977"/>
                  </a:lnTo>
                  <a:lnTo>
                    <a:pt x="786409" y="559231"/>
                  </a:lnTo>
                  <a:lnTo>
                    <a:pt x="787247" y="559993"/>
                  </a:lnTo>
                  <a:lnTo>
                    <a:pt x="787361" y="560628"/>
                  </a:lnTo>
                  <a:lnTo>
                    <a:pt x="787539" y="560882"/>
                  </a:lnTo>
                  <a:lnTo>
                    <a:pt x="787971" y="561263"/>
                  </a:lnTo>
                  <a:lnTo>
                    <a:pt x="788327" y="560247"/>
                  </a:lnTo>
                  <a:lnTo>
                    <a:pt x="789254" y="559993"/>
                  </a:lnTo>
                  <a:lnTo>
                    <a:pt x="790752" y="560501"/>
                  </a:lnTo>
                  <a:lnTo>
                    <a:pt x="790575" y="561517"/>
                  </a:lnTo>
                  <a:lnTo>
                    <a:pt x="790117" y="562660"/>
                  </a:lnTo>
                  <a:lnTo>
                    <a:pt x="789381" y="562279"/>
                  </a:lnTo>
                  <a:lnTo>
                    <a:pt x="788390" y="562406"/>
                  </a:lnTo>
                  <a:lnTo>
                    <a:pt x="787146" y="563041"/>
                  </a:lnTo>
                  <a:lnTo>
                    <a:pt x="786650" y="563372"/>
                  </a:lnTo>
                  <a:lnTo>
                    <a:pt x="786650" y="565581"/>
                  </a:lnTo>
                  <a:lnTo>
                    <a:pt x="786485" y="565327"/>
                  </a:lnTo>
                  <a:lnTo>
                    <a:pt x="786625" y="565327"/>
                  </a:lnTo>
                  <a:lnTo>
                    <a:pt x="786650" y="565581"/>
                  </a:lnTo>
                  <a:lnTo>
                    <a:pt x="786650" y="563372"/>
                  </a:lnTo>
                  <a:lnTo>
                    <a:pt x="785761" y="563930"/>
                  </a:lnTo>
                  <a:lnTo>
                    <a:pt x="784415" y="564692"/>
                  </a:lnTo>
                  <a:lnTo>
                    <a:pt x="785075" y="567994"/>
                  </a:lnTo>
                  <a:lnTo>
                    <a:pt x="785622" y="570153"/>
                  </a:lnTo>
                  <a:lnTo>
                    <a:pt x="786066" y="571296"/>
                  </a:lnTo>
                  <a:lnTo>
                    <a:pt x="783653" y="572058"/>
                  </a:lnTo>
                  <a:lnTo>
                    <a:pt x="782434" y="573455"/>
                  </a:lnTo>
                  <a:lnTo>
                    <a:pt x="782383" y="575360"/>
                  </a:lnTo>
                  <a:lnTo>
                    <a:pt x="784123" y="576376"/>
                  </a:lnTo>
                  <a:lnTo>
                    <a:pt x="784275" y="577392"/>
                  </a:lnTo>
                  <a:lnTo>
                    <a:pt x="782789" y="578408"/>
                  </a:lnTo>
                  <a:lnTo>
                    <a:pt x="782535" y="578027"/>
                  </a:lnTo>
                  <a:lnTo>
                    <a:pt x="782510" y="577392"/>
                  </a:lnTo>
                  <a:lnTo>
                    <a:pt x="781685" y="577392"/>
                  </a:lnTo>
                  <a:lnTo>
                    <a:pt x="781469" y="577646"/>
                  </a:lnTo>
                  <a:lnTo>
                    <a:pt x="781380" y="577900"/>
                  </a:lnTo>
                  <a:lnTo>
                    <a:pt x="781697" y="579424"/>
                  </a:lnTo>
                  <a:lnTo>
                    <a:pt x="781989" y="580059"/>
                  </a:lnTo>
                  <a:lnTo>
                    <a:pt x="782434" y="580186"/>
                  </a:lnTo>
                  <a:lnTo>
                    <a:pt x="782142" y="580948"/>
                  </a:lnTo>
                  <a:lnTo>
                    <a:pt x="781939" y="582345"/>
                  </a:lnTo>
                  <a:lnTo>
                    <a:pt x="781875" y="584504"/>
                  </a:lnTo>
                  <a:lnTo>
                    <a:pt x="781380" y="584504"/>
                  </a:lnTo>
                  <a:lnTo>
                    <a:pt x="781075" y="584885"/>
                  </a:lnTo>
                  <a:lnTo>
                    <a:pt x="781050" y="585901"/>
                  </a:lnTo>
                  <a:lnTo>
                    <a:pt x="781088" y="586028"/>
                  </a:lnTo>
                  <a:lnTo>
                    <a:pt x="781443" y="586790"/>
                  </a:lnTo>
                  <a:lnTo>
                    <a:pt x="783259" y="588568"/>
                  </a:lnTo>
                  <a:lnTo>
                    <a:pt x="783971" y="588695"/>
                  </a:lnTo>
                  <a:lnTo>
                    <a:pt x="784936" y="588695"/>
                  </a:lnTo>
                  <a:lnTo>
                    <a:pt x="785660" y="589203"/>
                  </a:lnTo>
                  <a:lnTo>
                    <a:pt x="786066" y="589584"/>
                  </a:lnTo>
                  <a:lnTo>
                    <a:pt x="786104" y="590092"/>
                  </a:lnTo>
                  <a:lnTo>
                    <a:pt x="785279" y="590727"/>
                  </a:lnTo>
                  <a:lnTo>
                    <a:pt x="785114" y="591616"/>
                  </a:lnTo>
                  <a:lnTo>
                    <a:pt x="785863" y="591870"/>
                  </a:lnTo>
                  <a:lnTo>
                    <a:pt x="786777" y="592632"/>
                  </a:lnTo>
                  <a:lnTo>
                    <a:pt x="787882" y="593648"/>
                  </a:lnTo>
                  <a:lnTo>
                    <a:pt x="789851" y="595934"/>
                  </a:lnTo>
                  <a:lnTo>
                    <a:pt x="790321" y="596061"/>
                  </a:lnTo>
                  <a:lnTo>
                    <a:pt x="790613" y="595807"/>
                  </a:lnTo>
                  <a:lnTo>
                    <a:pt x="790689" y="595299"/>
                  </a:lnTo>
                  <a:lnTo>
                    <a:pt x="790867" y="595299"/>
                  </a:lnTo>
                  <a:lnTo>
                    <a:pt x="791108" y="595680"/>
                  </a:lnTo>
                  <a:lnTo>
                    <a:pt x="791070" y="596696"/>
                  </a:lnTo>
                  <a:lnTo>
                    <a:pt x="791184" y="596950"/>
                  </a:lnTo>
                  <a:lnTo>
                    <a:pt x="792657" y="597585"/>
                  </a:lnTo>
                  <a:lnTo>
                    <a:pt x="793280" y="598220"/>
                  </a:lnTo>
                  <a:lnTo>
                    <a:pt x="793927" y="598220"/>
                  </a:lnTo>
                  <a:lnTo>
                    <a:pt x="794385" y="597839"/>
                  </a:lnTo>
                  <a:lnTo>
                    <a:pt x="795032" y="596696"/>
                  </a:lnTo>
                  <a:lnTo>
                    <a:pt x="795159" y="595934"/>
                  </a:lnTo>
                  <a:lnTo>
                    <a:pt x="795185" y="596315"/>
                  </a:lnTo>
                  <a:lnTo>
                    <a:pt x="795312" y="596696"/>
                  </a:lnTo>
                  <a:lnTo>
                    <a:pt x="795731" y="597204"/>
                  </a:lnTo>
                  <a:lnTo>
                    <a:pt x="796772" y="597712"/>
                  </a:lnTo>
                  <a:lnTo>
                    <a:pt x="797877" y="598093"/>
                  </a:lnTo>
                  <a:lnTo>
                    <a:pt x="798741" y="598728"/>
                  </a:lnTo>
                  <a:lnTo>
                    <a:pt x="798449" y="599617"/>
                  </a:lnTo>
                  <a:lnTo>
                    <a:pt x="798436" y="600760"/>
                  </a:lnTo>
                  <a:lnTo>
                    <a:pt x="798982" y="601522"/>
                  </a:lnTo>
                  <a:lnTo>
                    <a:pt x="799541" y="601776"/>
                  </a:lnTo>
                  <a:lnTo>
                    <a:pt x="800354" y="601776"/>
                  </a:lnTo>
                  <a:lnTo>
                    <a:pt x="801306" y="600506"/>
                  </a:lnTo>
                  <a:lnTo>
                    <a:pt x="802043" y="599236"/>
                  </a:lnTo>
                  <a:lnTo>
                    <a:pt x="802614" y="599617"/>
                  </a:lnTo>
                  <a:lnTo>
                    <a:pt x="802767" y="599871"/>
                  </a:lnTo>
                  <a:lnTo>
                    <a:pt x="802868" y="602538"/>
                  </a:lnTo>
                  <a:lnTo>
                    <a:pt x="803376" y="602411"/>
                  </a:lnTo>
                  <a:lnTo>
                    <a:pt x="803935" y="602411"/>
                  </a:lnTo>
                  <a:lnTo>
                    <a:pt x="804532" y="602538"/>
                  </a:lnTo>
                  <a:lnTo>
                    <a:pt x="805434" y="602919"/>
                  </a:lnTo>
                  <a:lnTo>
                    <a:pt x="805865" y="603173"/>
                  </a:lnTo>
                  <a:lnTo>
                    <a:pt x="806869" y="603046"/>
                  </a:lnTo>
                  <a:lnTo>
                    <a:pt x="808405" y="602538"/>
                  </a:lnTo>
                  <a:lnTo>
                    <a:pt x="808761" y="603300"/>
                  </a:lnTo>
                  <a:lnTo>
                    <a:pt x="809244" y="603681"/>
                  </a:lnTo>
                  <a:lnTo>
                    <a:pt x="809866" y="603808"/>
                  </a:lnTo>
                  <a:lnTo>
                    <a:pt x="811822" y="603681"/>
                  </a:lnTo>
                  <a:lnTo>
                    <a:pt x="812393" y="604570"/>
                  </a:lnTo>
                  <a:lnTo>
                    <a:pt x="812685" y="605586"/>
                  </a:lnTo>
                  <a:lnTo>
                    <a:pt x="812914" y="606094"/>
                  </a:lnTo>
                  <a:lnTo>
                    <a:pt x="813371" y="606602"/>
                  </a:lnTo>
                  <a:lnTo>
                    <a:pt x="814082" y="606983"/>
                  </a:lnTo>
                  <a:lnTo>
                    <a:pt x="814412" y="606602"/>
                  </a:lnTo>
                  <a:lnTo>
                    <a:pt x="815149" y="606094"/>
                  </a:lnTo>
                  <a:lnTo>
                    <a:pt x="815467" y="606221"/>
                  </a:lnTo>
                  <a:lnTo>
                    <a:pt x="815898" y="606348"/>
                  </a:lnTo>
                  <a:lnTo>
                    <a:pt x="816140" y="606094"/>
                  </a:lnTo>
                  <a:lnTo>
                    <a:pt x="816724" y="605459"/>
                  </a:lnTo>
                  <a:lnTo>
                    <a:pt x="817600" y="605459"/>
                  </a:lnTo>
                  <a:lnTo>
                    <a:pt x="818515" y="606602"/>
                  </a:lnTo>
                  <a:lnTo>
                    <a:pt x="819759" y="605967"/>
                  </a:lnTo>
                  <a:lnTo>
                    <a:pt x="820851" y="606221"/>
                  </a:lnTo>
                  <a:lnTo>
                    <a:pt x="821728" y="607491"/>
                  </a:lnTo>
                  <a:lnTo>
                    <a:pt x="822540" y="607491"/>
                  </a:lnTo>
                  <a:lnTo>
                    <a:pt x="823442" y="607872"/>
                  </a:lnTo>
                  <a:lnTo>
                    <a:pt x="824445" y="608507"/>
                  </a:lnTo>
                  <a:lnTo>
                    <a:pt x="825106" y="608888"/>
                  </a:lnTo>
                  <a:lnTo>
                    <a:pt x="825995" y="609269"/>
                  </a:lnTo>
                  <a:lnTo>
                    <a:pt x="826922" y="609396"/>
                  </a:lnTo>
                  <a:lnTo>
                    <a:pt x="828065" y="609015"/>
                  </a:lnTo>
                  <a:lnTo>
                    <a:pt x="829411" y="607745"/>
                  </a:lnTo>
                  <a:lnTo>
                    <a:pt x="831507" y="608634"/>
                  </a:lnTo>
                  <a:lnTo>
                    <a:pt x="832904" y="608507"/>
                  </a:lnTo>
                  <a:lnTo>
                    <a:pt x="833374" y="607745"/>
                  </a:lnTo>
                  <a:lnTo>
                    <a:pt x="833615" y="607364"/>
                  </a:lnTo>
                  <a:lnTo>
                    <a:pt x="833793" y="607237"/>
                  </a:lnTo>
                  <a:lnTo>
                    <a:pt x="834453" y="605967"/>
                  </a:lnTo>
                  <a:lnTo>
                    <a:pt x="834707" y="605459"/>
                  </a:lnTo>
                  <a:lnTo>
                    <a:pt x="835190" y="604316"/>
                  </a:lnTo>
                  <a:lnTo>
                    <a:pt x="835469" y="603681"/>
                  </a:lnTo>
                  <a:lnTo>
                    <a:pt x="835431" y="602919"/>
                  </a:lnTo>
                  <a:lnTo>
                    <a:pt x="835253" y="602284"/>
                  </a:lnTo>
                  <a:lnTo>
                    <a:pt x="834898" y="601014"/>
                  </a:lnTo>
                  <a:lnTo>
                    <a:pt x="834961" y="599236"/>
                  </a:lnTo>
                  <a:lnTo>
                    <a:pt x="834986" y="598728"/>
                  </a:lnTo>
                  <a:lnTo>
                    <a:pt x="835761" y="596950"/>
                  </a:lnTo>
                  <a:lnTo>
                    <a:pt x="835698" y="596442"/>
                  </a:lnTo>
                  <a:lnTo>
                    <a:pt x="835533" y="596188"/>
                  </a:lnTo>
                  <a:lnTo>
                    <a:pt x="835202" y="595680"/>
                  </a:lnTo>
                  <a:lnTo>
                    <a:pt x="834948" y="595299"/>
                  </a:lnTo>
                  <a:lnTo>
                    <a:pt x="834847" y="595045"/>
                  </a:lnTo>
                  <a:lnTo>
                    <a:pt x="834707" y="594410"/>
                  </a:lnTo>
                  <a:lnTo>
                    <a:pt x="834656" y="594156"/>
                  </a:lnTo>
                  <a:lnTo>
                    <a:pt x="832739" y="594156"/>
                  </a:lnTo>
                  <a:lnTo>
                    <a:pt x="829818" y="594156"/>
                  </a:lnTo>
                  <a:lnTo>
                    <a:pt x="829233" y="594283"/>
                  </a:lnTo>
                  <a:lnTo>
                    <a:pt x="829056" y="594410"/>
                  </a:lnTo>
                  <a:lnTo>
                    <a:pt x="827722" y="593775"/>
                  </a:lnTo>
                  <a:lnTo>
                    <a:pt x="826782" y="593267"/>
                  </a:lnTo>
                  <a:lnTo>
                    <a:pt x="825246" y="591489"/>
                  </a:lnTo>
                  <a:lnTo>
                    <a:pt x="823988" y="590473"/>
                  </a:lnTo>
                  <a:lnTo>
                    <a:pt x="824026" y="590727"/>
                  </a:lnTo>
                  <a:lnTo>
                    <a:pt x="824141" y="592886"/>
                  </a:lnTo>
                  <a:lnTo>
                    <a:pt x="823810" y="594029"/>
                  </a:lnTo>
                  <a:lnTo>
                    <a:pt x="822629" y="595045"/>
                  </a:lnTo>
                  <a:lnTo>
                    <a:pt x="822350" y="594410"/>
                  </a:lnTo>
                  <a:lnTo>
                    <a:pt x="822261" y="594029"/>
                  </a:lnTo>
                  <a:lnTo>
                    <a:pt x="822185" y="593178"/>
                  </a:lnTo>
                  <a:lnTo>
                    <a:pt x="822185" y="596188"/>
                  </a:lnTo>
                  <a:lnTo>
                    <a:pt x="822134" y="596442"/>
                  </a:lnTo>
                  <a:lnTo>
                    <a:pt x="821969" y="596442"/>
                  </a:lnTo>
                  <a:lnTo>
                    <a:pt x="821944" y="596188"/>
                  </a:lnTo>
                  <a:lnTo>
                    <a:pt x="822185" y="596188"/>
                  </a:lnTo>
                  <a:lnTo>
                    <a:pt x="822185" y="593178"/>
                  </a:lnTo>
                  <a:lnTo>
                    <a:pt x="822159" y="592886"/>
                  </a:lnTo>
                  <a:lnTo>
                    <a:pt x="821842" y="592505"/>
                  </a:lnTo>
                  <a:lnTo>
                    <a:pt x="821258" y="592251"/>
                  </a:lnTo>
                  <a:lnTo>
                    <a:pt x="820331" y="591997"/>
                  </a:lnTo>
                  <a:lnTo>
                    <a:pt x="820127" y="591362"/>
                  </a:lnTo>
                  <a:lnTo>
                    <a:pt x="819823" y="590854"/>
                  </a:lnTo>
                  <a:lnTo>
                    <a:pt x="819721" y="590727"/>
                  </a:lnTo>
                  <a:lnTo>
                    <a:pt x="819416" y="590346"/>
                  </a:lnTo>
                  <a:lnTo>
                    <a:pt x="818603" y="589737"/>
                  </a:lnTo>
                  <a:lnTo>
                    <a:pt x="818603" y="602284"/>
                  </a:lnTo>
                  <a:lnTo>
                    <a:pt x="818603" y="603681"/>
                  </a:lnTo>
                  <a:lnTo>
                    <a:pt x="818426" y="604189"/>
                  </a:lnTo>
                  <a:lnTo>
                    <a:pt x="817753" y="604316"/>
                  </a:lnTo>
                  <a:lnTo>
                    <a:pt x="818045" y="603681"/>
                  </a:lnTo>
                  <a:lnTo>
                    <a:pt x="818515" y="602538"/>
                  </a:lnTo>
                  <a:lnTo>
                    <a:pt x="818565" y="602411"/>
                  </a:lnTo>
                  <a:lnTo>
                    <a:pt x="818603" y="602284"/>
                  </a:lnTo>
                  <a:lnTo>
                    <a:pt x="818603" y="589737"/>
                  </a:lnTo>
                  <a:lnTo>
                    <a:pt x="818413" y="589584"/>
                  </a:lnTo>
                  <a:lnTo>
                    <a:pt x="818413" y="596950"/>
                  </a:lnTo>
                  <a:lnTo>
                    <a:pt x="817575" y="596315"/>
                  </a:lnTo>
                  <a:lnTo>
                    <a:pt x="817791" y="595934"/>
                  </a:lnTo>
                  <a:lnTo>
                    <a:pt x="817943" y="595680"/>
                  </a:lnTo>
                  <a:lnTo>
                    <a:pt x="818045" y="596061"/>
                  </a:lnTo>
                  <a:lnTo>
                    <a:pt x="818299" y="596569"/>
                  </a:lnTo>
                  <a:lnTo>
                    <a:pt x="818413" y="596950"/>
                  </a:lnTo>
                  <a:lnTo>
                    <a:pt x="818413" y="589584"/>
                  </a:lnTo>
                  <a:lnTo>
                    <a:pt x="817956" y="589203"/>
                  </a:lnTo>
                  <a:lnTo>
                    <a:pt x="816203" y="590727"/>
                  </a:lnTo>
                  <a:lnTo>
                    <a:pt x="815924" y="590600"/>
                  </a:lnTo>
                  <a:lnTo>
                    <a:pt x="815809" y="590219"/>
                  </a:lnTo>
                  <a:lnTo>
                    <a:pt x="815721" y="589965"/>
                  </a:lnTo>
                  <a:lnTo>
                    <a:pt x="815619" y="587933"/>
                  </a:lnTo>
                  <a:lnTo>
                    <a:pt x="815390" y="587425"/>
                  </a:lnTo>
                  <a:lnTo>
                    <a:pt x="814971" y="587171"/>
                  </a:lnTo>
                  <a:lnTo>
                    <a:pt x="813854" y="587933"/>
                  </a:lnTo>
                  <a:lnTo>
                    <a:pt x="812596" y="588187"/>
                  </a:lnTo>
                  <a:lnTo>
                    <a:pt x="811733" y="588441"/>
                  </a:lnTo>
                  <a:lnTo>
                    <a:pt x="811212" y="589076"/>
                  </a:lnTo>
                  <a:lnTo>
                    <a:pt x="811034" y="589965"/>
                  </a:lnTo>
                  <a:lnTo>
                    <a:pt x="810742" y="589838"/>
                  </a:lnTo>
                  <a:lnTo>
                    <a:pt x="810006" y="589076"/>
                  </a:lnTo>
                  <a:lnTo>
                    <a:pt x="809586" y="588822"/>
                  </a:lnTo>
                  <a:lnTo>
                    <a:pt x="810348" y="587806"/>
                  </a:lnTo>
                  <a:lnTo>
                    <a:pt x="810298" y="587171"/>
                  </a:lnTo>
                  <a:lnTo>
                    <a:pt x="810145" y="586917"/>
                  </a:lnTo>
                  <a:lnTo>
                    <a:pt x="810069" y="586155"/>
                  </a:lnTo>
                  <a:lnTo>
                    <a:pt x="809967" y="585901"/>
                  </a:lnTo>
                  <a:lnTo>
                    <a:pt x="809561" y="585520"/>
                  </a:lnTo>
                  <a:lnTo>
                    <a:pt x="808837" y="585012"/>
                  </a:lnTo>
                  <a:lnTo>
                    <a:pt x="808901" y="586282"/>
                  </a:lnTo>
                  <a:lnTo>
                    <a:pt x="808405" y="587298"/>
                  </a:lnTo>
                  <a:lnTo>
                    <a:pt x="807339" y="587806"/>
                  </a:lnTo>
                  <a:lnTo>
                    <a:pt x="808647" y="589838"/>
                  </a:lnTo>
                  <a:lnTo>
                    <a:pt x="807910" y="589965"/>
                  </a:lnTo>
                  <a:lnTo>
                    <a:pt x="807123" y="590219"/>
                  </a:lnTo>
                  <a:lnTo>
                    <a:pt x="806259" y="588441"/>
                  </a:lnTo>
                  <a:lnTo>
                    <a:pt x="806145" y="587806"/>
                  </a:lnTo>
                  <a:lnTo>
                    <a:pt x="806018" y="586790"/>
                  </a:lnTo>
                  <a:lnTo>
                    <a:pt x="806564" y="585520"/>
                  </a:lnTo>
                  <a:lnTo>
                    <a:pt x="806932" y="585012"/>
                  </a:lnTo>
                  <a:lnTo>
                    <a:pt x="806983" y="584631"/>
                  </a:lnTo>
                  <a:lnTo>
                    <a:pt x="806907" y="584123"/>
                  </a:lnTo>
                  <a:lnTo>
                    <a:pt x="806221" y="583488"/>
                  </a:lnTo>
                  <a:lnTo>
                    <a:pt x="805713" y="582853"/>
                  </a:lnTo>
                  <a:lnTo>
                    <a:pt x="804964" y="582472"/>
                  </a:lnTo>
                  <a:lnTo>
                    <a:pt x="803986" y="582599"/>
                  </a:lnTo>
                  <a:lnTo>
                    <a:pt x="803211" y="584123"/>
                  </a:lnTo>
                  <a:lnTo>
                    <a:pt x="802233" y="584631"/>
                  </a:lnTo>
                  <a:lnTo>
                    <a:pt x="801065" y="583996"/>
                  </a:lnTo>
                  <a:lnTo>
                    <a:pt x="800735" y="582853"/>
                  </a:lnTo>
                  <a:lnTo>
                    <a:pt x="800646" y="582345"/>
                  </a:lnTo>
                  <a:lnTo>
                    <a:pt x="800836" y="581329"/>
                  </a:lnTo>
                  <a:lnTo>
                    <a:pt x="800392" y="580313"/>
                  </a:lnTo>
                  <a:lnTo>
                    <a:pt x="799363" y="578916"/>
                  </a:lnTo>
                  <a:lnTo>
                    <a:pt x="798804" y="578408"/>
                  </a:lnTo>
                  <a:lnTo>
                    <a:pt x="798703" y="578027"/>
                  </a:lnTo>
                  <a:lnTo>
                    <a:pt x="798804" y="577646"/>
                  </a:lnTo>
                  <a:lnTo>
                    <a:pt x="798931" y="577392"/>
                  </a:lnTo>
                  <a:lnTo>
                    <a:pt x="799401" y="576630"/>
                  </a:lnTo>
                  <a:lnTo>
                    <a:pt x="799846" y="576376"/>
                  </a:lnTo>
                  <a:lnTo>
                    <a:pt x="800277" y="576630"/>
                  </a:lnTo>
                  <a:lnTo>
                    <a:pt x="800392" y="576376"/>
                  </a:lnTo>
                  <a:lnTo>
                    <a:pt x="801103" y="574852"/>
                  </a:lnTo>
                  <a:lnTo>
                    <a:pt x="801243" y="574090"/>
                  </a:lnTo>
                  <a:lnTo>
                    <a:pt x="801027" y="573582"/>
                  </a:lnTo>
                  <a:lnTo>
                    <a:pt x="800442" y="573201"/>
                  </a:lnTo>
                  <a:lnTo>
                    <a:pt x="801725" y="572439"/>
                  </a:lnTo>
                  <a:lnTo>
                    <a:pt x="802525" y="571550"/>
                  </a:lnTo>
                  <a:lnTo>
                    <a:pt x="802830" y="570788"/>
                  </a:lnTo>
                  <a:lnTo>
                    <a:pt x="803376" y="569645"/>
                  </a:lnTo>
                  <a:lnTo>
                    <a:pt x="803313" y="568629"/>
                  </a:lnTo>
                  <a:lnTo>
                    <a:pt x="802652" y="567867"/>
                  </a:lnTo>
                  <a:lnTo>
                    <a:pt x="803211" y="567486"/>
                  </a:lnTo>
                  <a:lnTo>
                    <a:pt x="803516" y="567232"/>
                  </a:lnTo>
                  <a:lnTo>
                    <a:pt x="803579" y="566851"/>
                  </a:lnTo>
                  <a:lnTo>
                    <a:pt x="803402" y="566597"/>
                  </a:lnTo>
                  <a:lnTo>
                    <a:pt x="803173" y="566089"/>
                  </a:lnTo>
                  <a:lnTo>
                    <a:pt x="803567" y="565581"/>
                  </a:lnTo>
                  <a:lnTo>
                    <a:pt x="803668" y="565454"/>
                  </a:lnTo>
                  <a:lnTo>
                    <a:pt x="803973" y="565327"/>
                  </a:lnTo>
                  <a:lnTo>
                    <a:pt x="804913" y="564946"/>
                  </a:lnTo>
                  <a:lnTo>
                    <a:pt x="804379" y="563041"/>
                  </a:lnTo>
                  <a:lnTo>
                    <a:pt x="804392" y="562660"/>
                  </a:lnTo>
                  <a:lnTo>
                    <a:pt x="804494" y="561390"/>
                  </a:lnTo>
                  <a:lnTo>
                    <a:pt x="804583" y="561136"/>
                  </a:lnTo>
                  <a:lnTo>
                    <a:pt x="805256" y="561009"/>
                  </a:lnTo>
                  <a:lnTo>
                    <a:pt x="805802" y="561136"/>
                  </a:lnTo>
                  <a:lnTo>
                    <a:pt x="806551" y="561390"/>
                  </a:lnTo>
                  <a:lnTo>
                    <a:pt x="806615" y="561009"/>
                  </a:lnTo>
                  <a:lnTo>
                    <a:pt x="806577" y="560882"/>
                  </a:lnTo>
                  <a:lnTo>
                    <a:pt x="806450" y="560628"/>
                  </a:lnTo>
                  <a:lnTo>
                    <a:pt x="805776" y="559993"/>
                  </a:lnTo>
                  <a:lnTo>
                    <a:pt x="805764" y="559612"/>
                  </a:lnTo>
                  <a:lnTo>
                    <a:pt x="805980" y="559358"/>
                  </a:lnTo>
                  <a:lnTo>
                    <a:pt x="805713" y="558977"/>
                  </a:lnTo>
                  <a:lnTo>
                    <a:pt x="804672" y="557453"/>
                  </a:lnTo>
                  <a:lnTo>
                    <a:pt x="804227" y="556818"/>
                  </a:lnTo>
                  <a:lnTo>
                    <a:pt x="804113" y="556564"/>
                  </a:lnTo>
                  <a:lnTo>
                    <a:pt x="804176" y="555802"/>
                  </a:lnTo>
                  <a:lnTo>
                    <a:pt x="804252" y="555675"/>
                  </a:lnTo>
                  <a:lnTo>
                    <a:pt x="804913" y="556056"/>
                  </a:lnTo>
                  <a:lnTo>
                    <a:pt x="805294" y="556564"/>
                  </a:lnTo>
                  <a:lnTo>
                    <a:pt x="805853" y="556945"/>
                  </a:lnTo>
                  <a:lnTo>
                    <a:pt x="806310" y="557072"/>
                  </a:lnTo>
                  <a:lnTo>
                    <a:pt x="806640" y="557072"/>
                  </a:lnTo>
                  <a:lnTo>
                    <a:pt x="806526" y="556437"/>
                  </a:lnTo>
                  <a:lnTo>
                    <a:pt x="806653" y="555802"/>
                  </a:lnTo>
                  <a:lnTo>
                    <a:pt x="807148" y="555675"/>
                  </a:lnTo>
                  <a:lnTo>
                    <a:pt x="807707" y="555294"/>
                  </a:lnTo>
                  <a:lnTo>
                    <a:pt x="808443" y="555167"/>
                  </a:lnTo>
                  <a:lnTo>
                    <a:pt x="808723" y="554659"/>
                  </a:lnTo>
                  <a:lnTo>
                    <a:pt x="808583" y="551992"/>
                  </a:lnTo>
                  <a:lnTo>
                    <a:pt x="808685" y="551357"/>
                  </a:lnTo>
                  <a:lnTo>
                    <a:pt x="809244" y="550976"/>
                  </a:lnTo>
                  <a:lnTo>
                    <a:pt x="810031" y="550722"/>
                  </a:lnTo>
                  <a:lnTo>
                    <a:pt x="810336" y="550341"/>
                  </a:lnTo>
                  <a:lnTo>
                    <a:pt x="810437" y="550214"/>
                  </a:lnTo>
                  <a:lnTo>
                    <a:pt x="810501" y="550087"/>
                  </a:lnTo>
                  <a:lnTo>
                    <a:pt x="810450" y="549833"/>
                  </a:lnTo>
                  <a:lnTo>
                    <a:pt x="809726" y="549579"/>
                  </a:lnTo>
                  <a:lnTo>
                    <a:pt x="809485" y="549325"/>
                  </a:lnTo>
                  <a:lnTo>
                    <a:pt x="809421" y="548817"/>
                  </a:lnTo>
                  <a:lnTo>
                    <a:pt x="810704" y="547928"/>
                  </a:lnTo>
                  <a:lnTo>
                    <a:pt x="812253" y="547928"/>
                  </a:lnTo>
                  <a:lnTo>
                    <a:pt x="814070" y="548563"/>
                  </a:lnTo>
                  <a:lnTo>
                    <a:pt x="814082" y="550976"/>
                  </a:lnTo>
                  <a:lnTo>
                    <a:pt x="814527" y="551230"/>
                  </a:lnTo>
                  <a:lnTo>
                    <a:pt x="815086" y="551230"/>
                  </a:lnTo>
                  <a:lnTo>
                    <a:pt x="815746" y="550976"/>
                  </a:lnTo>
                  <a:lnTo>
                    <a:pt x="816559" y="550722"/>
                  </a:lnTo>
                  <a:lnTo>
                    <a:pt x="817295" y="550595"/>
                  </a:lnTo>
                  <a:lnTo>
                    <a:pt x="817676" y="551103"/>
                  </a:lnTo>
                  <a:lnTo>
                    <a:pt x="818540" y="551230"/>
                  </a:lnTo>
                  <a:lnTo>
                    <a:pt x="819912" y="550849"/>
                  </a:lnTo>
                  <a:lnTo>
                    <a:pt x="820051" y="550595"/>
                  </a:lnTo>
                  <a:lnTo>
                    <a:pt x="820191" y="550341"/>
                  </a:lnTo>
                  <a:lnTo>
                    <a:pt x="820318" y="549960"/>
                  </a:lnTo>
                  <a:lnTo>
                    <a:pt x="820458" y="549198"/>
                  </a:lnTo>
                  <a:lnTo>
                    <a:pt x="820762" y="548944"/>
                  </a:lnTo>
                  <a:lnTo>
                    <a:pt x="821296" y="548690"/>
                  </a:lnTo>
                  <a:lnTo>
                    <a:pt x="822032" y="549833"/>
                  </a:lnTo>
                  <a:lnTo>
                    <a:pt x="822464" y="550087"/>
                  </a:lnTo>
                  <a:lnTo>
                    <a:pt x="822096" y="550722"/>
                  </a:lnTo>
                  <a:lnTo>
                    <a:pt x="821410" y="551357"/>
                  </a:lnTo>
                  <a:lnTo>
                    <a:pt x="821347" y="551738"/>
                  </a:lnTo>
                  <a:lnTo>
                    <a:pt x="821588" y="552119"/>
                  </a:lnTo>
                  <a:lnTo>
                    <a:pt x="822655" y="551738"/>
                  </a:lnTo>
                  <a:lnTo>
                    <a:pt x="823645" y="551484"/>
                  </a:lnTo>
                  <a:lnTo>
                    <a:pt x="824611" y="551484"/>
                  </a:lnTo>
                  <a:lnTo>
                    <a:pt x="826020" y="551738"/>
                  </a:lnTo>
                  <a:lnTo>
                    <a:pt x="827468" y="551738"/>
                  </a:lnTo>
                  <a:lnTo>
                    <a:pt x="827849" y="553135"/>
                  </a:lnTo>
                  <a:lnTo>
                    <a:pt x="828027" y="553516"/>
                  </a:lnTo>
                  <a:lnTo>
                    <a:pt x="828268" y="553897"/>
                  </a:lnTo>
                  <a:lnTo>
                    <a:pt x="828636" y="553643"/>
                  </a:lnTo>
                  <a:lnTo>
                    <a:pt x="828802" y="553389"/>
                  </a:lnTo>
                  <a:lnTo>
                    <a:pt x="828903" y="553135"/>
                  </a:lnTo>
                  <a:lnTo>
                    <a:pt x="829221" y="551484"/>
                  </a:lnTo>
                  <a:lnTo>
                    <a:pt x="829310" y="550976"/>
                  </a:lnTo>
                  <a:lnTo>
                    <a:pt x="829906" y="550341"/>
                  </a:lnTo>
                  <a:lnTo>
                    <a:pt x="830389" y="550468"/>
                  </a:lnTo>
                  <a:lnTo>
                    <a:pt x="830757" y="550976"/>
                  </a:lnTo>
                  <a:lnTo>
                    <a:pt x="831380" y="551611"/>
                  </a:lnTo>
                  <a:lnTo>
                    <a:pt x="831710" y="552373"/>
                  </a:lnTo>
                  <a:lnTo>
                    <a:pt x="831837" y="552500"/>
                  </a:lnTo>
                  <a:lnTo>
                    <a:pt x="831964" y="553135"/>
                  </a:lnTo>
                  <a:lnTo>
                    <a:pt x="832281" y="553897"/>
                  </a:lnTo>
                  <a:lnTo>
                    <a:pt x="832688" y="554405"/>
                  </a:lnTo>
                  <a:lnTo>
                    <a:pt x="833018" y="554278"/>
                  </a:lnTo>
                  <a:lnTo>
                    <a:pt x="833196" y="553389"/>
                  </a:lnTo>
                  <a:lnTo>
                    <a:pt x="833640" y="552627"/>
                  </a:lnTo>
                  <a:lnTo>
                    <a:pt x="834415" y="552119"/>
                  </a:lnTo>
                  <a:lnTo>
                    <a:pt x="835355" y="553516"/>
                  </a:lnTo>
                  <a:lnTo>
                    <a:pt x="841502" y="554278"/>
                  </a:lnTo>
                  <a:lnTo>
                    <a:pt x="847420" y="554913"/>
                  </a:lnTo>
                  <a:lnTo>
                    <a:pt x="847661" y="554405"/>
                  </a:lnTo>
                  <a:lnTo>
                    <a:pt x="848321" y="554024"/>
                  </a:lnTo>
                  <a:lnTo>
                    <a:pt x="849363" y="553516"/>
                  </a:lnTo>
                  <a:lnTo>
                    <a:pt x="850392" y="553262"/>
                  </a:lnTo>
                  <a:lnTo>
                    <a:pt x="851458" y="552754"/>
                  </a:lnTo>
                  <a:lnTo>
                    <a:pt x="851382" y="552119"/>
                  </a:lnTo>
                  <a:lnTo>
                    <a:pt x="851179" y="550341"/>
                  </a:lnTo>
                  <a:lnTo>
                    <a:pt x="851052" y="549325"/>
                  </a:lnTo>
                  <a:lnTo>
                    <a:pt x="850938" y="548690"/>
                  </a:lnTo>
                  <a:lnTo>
                    <a:pt x="850798" y="547928"/>
                  </a:lnTo>
                  <a:lnTo>
                    <a:pt x="850569" y="546658"/>
                  </a:lnTo>
                  <a:lnTo>
                    <a:pt x="850506" y="546277"/>
                  </a:lnTo>
                  <a:lnTo>
                    <a:pt x="849769" y="545769"/>
                  </a:lnTo>
                  <a:lnTo>
                    <a:pt x="849299" y="545261"/>
                  </a:lnTo>
                  <a:lnTo>
                    <a:pt x="849185" y="545134"/>
                  </a:lnTo>
                  <a:lnTo>
                    <a:pt x="848715" y="544245"/>
                  </a:lnTo>
                  <a:lnTo>
                    <a:pt x="847966" y="543102"/>
                  </a:lnTo>
                  <a:lnTo>
                    <a:pt x="847077" y="542086"/>
                  </a:lnTo>
                  <a:lnTo>
                    <a:pt x="846963" y="541959"/>
                  </a:lnTo>
                  <a:lnTo>
                    <a:pt x="846112" y="541197"/>
                  </a:lnTo>
                  <a:lnTo>
                    <a:pt x="845540" y="540689"/>
                  </a:lnTo>
                  <a:lnTo>
                    <a:pt x="845400" y="540562"/>
                  </a:lnTo>
                  <a:lnTo>
                    <a:pt x="842822" y="538276"/>
                  </a:lnTo>
                  <a:lnTo>
                    <a:pt x="842797" y="538403"/>
                  </a:lnTo>
                  <a:lnTo>
                    <a:pt x="842492" y="538784"/>
                  </a:lnTo>
                  <a:lnTo>
                    <a:pt x="841324" y="539800"/>
                  </a:lnTo>
                  <a:lnTo>
                    <a:pt x="840714" y="540562"/>
                  </a:lnTo>
                  <a:lnTo>
                    <a:pt x="840803" y="539292"/>
                  </a:lnTo>
                  <a:lnTo>
                    <a:pt x="840892" y="538149"/>
                  </a:lnTo>
                  <a:lnTo>
                    <a:pt x="840917" y="537895"/>
                  </a:lnTo>
                  <a:lnTo>
                    <a:pt x="840930" y="537641"/>
                  </a:lnTo>
                  <a:lnTo>
                    <a:pt x="840333" y="537006"/>
                  </a:lnTo>
                  <a:lnTo>
                    <a:pt x="839851" y="536498"/>
                  </a:lnTo>
                  <a:lnTo>
                    <a:pt x="839482" y="536587"/>
                  </a:lnTo>
                  <a:lnTo>
                    <a:pt x="839482" y="538149"/>
                  </a:lnTo>
                  <a:lnTo>
                    <a:pt x="839254" y="539292"/>
                  </a:lnTo>
                  <a:lnTo>
                    <a:pt x="838530" y="538784"/>
                  </a:lnTo>
                  <a:lnTo>
                    <a:pt x="838606" y="538403"/>
                  </a:lnTo>
                  <a:lnTo>
                    <a:pt x="839482" y="538149"/>
                  </a:lnTo>
                  <a:lnTo>
                    <a:pt x="839482" y="536587"/>
                  </a:lnTo>
                  <a:lnTo>
                    <a:pt x="837514" y="537006"/>
                  </a:lnTo>
                  <a:lnTo>
                    <a:pt x="837222" y="536879"/>
                  </a:lnTo>
                  <a:lnTo>
                    <a:pt x="836676" y="536752"/>
                  </a:lnTo>
                  <a:lnTo>
                    <a:pt x="835037" y="537260"/>
                  </a:lnTo>
                  <a:lnTo>
                    <a:pt x="834491" y="537641"/>
                  </a:lnTo>
                  <a:lnTo>
                    <a:pt x="833399" y="536625"/>
                  </a:lnTo>
                  <a:lnTo>
                    <a:pt x="832675" y="536244"/>
                  </a:lnTo>
                  <a:lnTo>
                    <a:pt x="832294" y="536498"/>
                  </a:lnTo>
                  <a:lnTo>
                    <a:pt x="832243" y="536752"/>
                  </a:lnTo>
                  <a:lnTo>
                    <a:pt x="831913" y="537133"/>
                  </a:lnTo>
                  <a:lnTo>
                    <a:pt x="830808" y="537895"/>
                  </a:lnTo>
                  <a:lnTo>
                    <a:pt x="830834" y="536117"/>
                  </a:lnTo>
                  <a:lnTo>
                    <a:pt x="830770" y="535863"/>
                  </a:lnTo>
                  <a:lnTo>
                    <a:pt x="830605" y="535101"/>
                  </a:lnTo>
                  <a:lnTo>
                    <a:pt x="830173" y="534974"/>
                  </a:lnTo>
                  <a:lnTo>
                    <a:pt x="829475" y="534339"/>
                  </a:lnTo>
                  <a:lnTo>
                    <a:pt x="829005" y="534479"/>
                  </a:lnTo>
                  <a:lnTo>
                    <a:pt x="829005" y="537260"/>
                  </a:lnTo>
                  <a:lnTo>
                    <a:pt x="828789" y="537641"/>
                  </a:lnTo>
                  <a:lnTo>
                    <a:pt x="828357" y="538149"/>
                  </a:lnTo>
                  <a:lnTo>
                    <a:pt x="827239" y="538911"/>
                  </a:lnTo>
                  <a:lnTo>
                    <a:pt x="826427" y="540689"/>
                  </a:lnTo>
                  <a:lnTo>
                    <a:pt x="826071" y="540181"/>
                  </a:lnTo>
                  <a:lnTo>
                    <a:pt x="825474" y="539292"/>
                  </a:lnTo>
                  <a:lnTo>
                    <a:pt x="826503" y="539038"/>
                  </a:lnTo>
                  <a:lnTo>
                    <a:pt x="827239" y="538911"/>
                  </a:lnTo>
                  <a:lnTo>
                    <a:pt x="827341" y="538403"/>
                  </a:lnTo>
                  <a:lnTo>
                    <a:pt x="827443" y="536879"/>
                  </a:lnTo>
                  <a:lnTo>
                    <a:pt x="827582" y="536625"/>
                  </a:lnTo>
                  <a:lnTo>
                    <a:pt x="828332" y="536117"/>
                  </a:lnTo>
                  <a:lnTo>
                    <a:pt x="828573" y="536117"/>
                  </a:lnTo>
                  <a:lnTo>
                    <a:pt x="828941" y="536752"/>
                  </a:lnTo>
                  <a:lnTo>
                    <a:pt x="829005" y="537260"/>
                  </a:lnTo>
                  <a:lnTo>
                    <a:pt x="829005" y="534479"/>
                  </a:lnTo>
                  <a:lnTo>
                    <a:pt x="828548" y="534593"/>
                  </a:lnTo>
                  <a:lnTo>
                    <a:pt x="827354" y="535863"/>
                  </a:lnTo>
                  <a:lnTo>
                    <a:pt x="827328" y="535736"/>
                  </a:lnTo>
                  <a:lnTo>
                    <a:pt x="827227" y="535101"/>
                  </a:lnTo>
                  <a:lnTo>
                    <a:pt x="827151" y="534720"/>
                  </a:lnTo>
                  <a:lnTo>
                    <a:pt x="827112" y="534466"/>
                  </a:lnTo>
                  <a:lnTo>
                    <a:pt x="826617" y="533704"/>
                  </a:lnTo>
                  <a:lnTo>
                    <a:pt x="825830" y="533577"/>
                  </a:lnTo>
                  <a:lnTo>
                    <a:pt x="825207" y="533450"/>
                  </a:lnTo>
                  <a:lnTo>
                    <a:pt x="824534" y="533577"/>
                  </a:lnTo>
                  <a:lnTo>
                    <a:pt x="823125" y="534339"/>
                  </a:lnTo>
                  <a:lnTo>
                    <a:pt x="822540" y="534466"/>
                  </a:lnTo>
                  <a:lnTo>
                    <a:pt x="822071" y="534339"/>
                  </a:lnTo>
                  <a:lnTo>
                    <a:pt x="821448" y="534212"/>
                  </a:lnTo>
                  <a:lnTo>
                    <a:pt x="821220" y="533704"/>
                  </a:lnTo>
                  <a:lnTo>
                    <a:pt x="821169" y="533450"/>
                  </a:lnTo>
                  <a:lnTo>
                    <a:pt x="821194" y="532942"/>
                  </a:lnTo>
                  <a:lnTo>
                    <a:pt x="821220" y="532434"/>
                  </a:lnTo>
                  <a:lnTo>
                    <a:pt x="820470" y="532942"/>
                  </a:lnTo>
                  <a:lnTo>
                    <a:pt x="820026" y="532815"/>
                  </a:lnTo>
                  <a:lnTo>
                    <a:pt x="819861" y="532053"/>
                  </a:lnTo>
                  <a:lnTo>
                    <a:pt x="819048" y="532053"/>
                  </a:lnTo>
                  <a:lnTo>
                    <a:pt x="817714" y="531799"/>
                  </a:lnTo>
                  <a:lnTo>
                    <a:pt x="815835" y="531545"/>
                  </a:lnTo>
                  <a:lnTo>
                    <a:pt x="815911" y="531164"/>
                  </a:lnTo>
                  <a:lnTo>
                    <a:pt x="815924" y="529767"/>
                  </a:lnTo>
                  <a:lnTo>
                    <a:pt x="817321" y="530021"/>
                  </a:lnTo>
                  <a:lnTo>
                    <a:pt x="817689" y="529767"/>
                  </a:lnTo>
                  <a:lnTo>
                    <a:pt x="819175" y="528751"/>
                  </a:lnTo>
                  <a:lnTo>
                    <a:pt x="819454" y="528497"/>
                  </a:lnTo>
                  <a:lnTo>
                    <a:pt x="819594" y="528370"/>
                  </a:lnTo>
                  <a:lnTo>
                    <a:pt x="820140" y="527989"/>
                  </a:lnTo>
                  <a:lnTo>
                    <a:pt x="820775" y="527100"/>
                  </a:lnTo>
                  <a:lnTo>
                    <a:pt x="820801" y="526719"/>
                  </a:lnTo>
                  <a:lnTo>
                    <a:pt x="820839" y="525957"/>
                  </a:lnTo>
                  <a:lnTo>
                    <a:pt x="820534" y="525195"/>
                  </a:lnTo>
                  <a:lnTo>
                    <a:pt x="820280" y="524560"/>
                  </a:lnTo>
                  <a:lnTo>
                    <a:pt x="819378" y="524903"/>
                  </a:lnTo>
                  <a:lnTo>
                    <a:pt x="819378" y="526846"/>
                  </a:lnTo>
                  <a:lnTo>
                    <a:pt x="819340" y="527100"/>
                  </a:lnTo>
                  <a:lnTo>
                    <a:pt x="818413" y="526846"/>
                  </a:lnTo>
                  <a:lnTo>
                    <a:pt x="818438" y="526719"/>
                  </a:lnTo>
                  <a:lnTo>
                    <a:pt x="819378" y="526846"/>
                  </a:lnTo>
                  <a:lnTo>
                    <a:pt x="819378" y="524903"/>
                  </a:lnTo>
                  <a:lnTo>
                    <a:pt x="818565" y="525195"/>
                  </a:lnTo>
                  <a:lnTo>
                    <a:pt x="817473" y="524941"/>
                  </a:lnTo>
                  <a:lnTo>
                    <a:pt x="817067" y="523671"/>
                  </a:lnTo>
                  <a:lnTo>
                    <a:pt x="819619" y="523036"/>
                  </a:lnTo>
                  <a:lnTo>
                    <a:pt x="821080" y="522528"/>
                  </a:lnTo>
                  <a:lnTo>
                    <a:pt x="821474" y="522147"/>
                  </a:lnTo>
                  <a:lnTo>
                    <a:pt x="821664" y="522020"/>
                  </a:lnTo>
                  <a:lnTo>
                    <a:pt x="822223" y="521639"/>
                  </a:lnTo>
                  <a:lnTo>
                    <a:pt x="822477" y="520623"/>
                  </a:lnTo>
                  <a:lnTo>
                    <a:pt x="822566" y="520115"/>
                  </a:lnTo>
                  <a:lnTo>
                    <a:pt x="822540" y="519353"/>
                  </a:lnTo>
                  <a:lnTo>
                    <a:pt x="822502" y="517956"/>
                  </a:lnTo>
                  <a:lnTo>
                    <a:pt x="822998" y="517575"/>
                  </a:lnTo>
                  <a:lnTo>
                    <a:pt x="823163" y="517448"/>
                  </a:lnTo>
                  <a:lnTo>
                    <a:pt x="823823" y="516940"/>
                  </a:lnTo>
                  <a:lnTo>
                    <a:pt x="824014" y="516559"/>
                  </a:lnTo>
                  <a:lnTo>
                    <a:pt x="824217" y="516178"/>
                  </a:lnTo>
                  <a:lnTo>
                    <a:pt x="823239" y="515416"/>
                  </a:lnTo>
                  <a:lnTo>
                    <a:pt x="822845" y="514908"/>
                  </a:lnTo>
                  <a:lnTo>
                    <a:pt x="822286" y="514527"/>
                  </a:lnTo>
                  <a:lnTo>
                    <a:pt x="821944" y="514146"/>
                  </a:lnTo>
                  <a:lnTo>
                    <a:pt x="821855" y="513765"/>
                  </a:lnTo>
                  <a:lnTo>
                    <a:pt x="823772" y="514781"/>
                  </a:lnTo>
                  <a:lnTo>
                    <a:pt x="824890" y="514400"/>
                  </a:lnTo>
                  <a:lnTo>
                    <a:pt x="825017" y="513765"/>
                  </a:lnTo>
                  <a:lnTo>
                    <a:pt x="825182" y="512876"/>
                  </a:lnTo>
                  <a:lnTo>
                    <a:pt x="825271" y="511733"/>
                  </a:lnTo>
                  <a:lnTo>
                    <a:pt x="825271" y="511606"/>
                  </a:lnTo>
                  <a:lnTo>
                    <a:pt x="825385" y="511225"/>
                  </a:lnTo>
                  <a:lnTo>
                    <a:pt x="825563" y="510844"/>
                  </a:lnTo>
                  <a:lnTo>
                    <a:pt x="826490" y="510209"/>
                  </a:lnTo>
                  <a:lnTo>
                    <a:pt x="827036" y="509828"/>
                  </a:lnTo>
                  <a:lnTo>
                    <a:pt x="828560" y="509828"/>
                  </a:lnTo>
                  <a:lnTo>
                    <a:pt x="830681" y="510590"/>
                  </a:lnTo>
                  <a:lnTo>
                    <a:pt x="836244" y="511860"/>
                  </a:lnTo>
                  <a:lnTo>
                    <a:pt x="839076" y="512241"/>
                  </a:lnTo>
                  <a:lnTo>
                    <a:pt x="840714" y="512495"/>
                  </a:lnTo>
                  <a:lnTo>
                    <a:pt x="841006" y="512622"/>
                  </a:lnTo>
                  <a:lnTo>
                    <a:pt x="841133" y="512876"/>
                  </a:lnTo>
                  <a:lnTo>
                    <a:pt x="841971" y="513511"/>
                  </a:lnTo>
                  <a:lnTo>
                    <a:pt x="843216" y="513765"/>
                  </a:lnTo>
                  <a:lnTo>
                    <a:pt x="844816" y="513765"/>
                  </a:lnTo>
                  <a:lnTo>
                    <a:pt x="848741" y="513511"/>
                  </a:lnTo>
                  <a:lnTo>
                    <a:pt x="850112" y="514781"/>
                  </a:lnTo>
                  <a:lnTo>
                    <a:pt x="851204" y="515416"/>
                  </a:lnTo>
                  <a:lnTo>
                    <a:pt x="853846" y="515416"/>
                  </a:lnTo>
                  <a:lnTo>
                    <a:pt x="854379" y="515670"/>
                  </a:lnTo>
                  <a:lnTo>
                    <a:pt x="854811" y="515924"/>
                  </a:lnTo>
                  <a:lnTo>
                    <a:pt x="855980" y="516178"/>
                  </a:lnTo>
                  <a:lnTo>
                    <a:pt x="860031" y="515162"/>
                  </a:lnTo>
                  <a:lnTo>
                    <a:pt x="862711" y="513511"/>
                  </a:lnTo>
                  <a:lnTo>
                    <a:pt x="862926" y="513384"/>
                  </a:lnTo>
                  <a:lnTo>
                    <a:pt x="863663" y="512368"/>
                  </a:lnTo>
                  <a:lnTo>
                    <a:pt x="864679" y="510971"/>
                  </a:lnTo>
                  <a:lnTo>
                    <a:pt x="864958" y="510463"/>
                  </a:lnTo>
                  <a:close/>
                </a:path>
                <a:path w="1696084" h="694690">
                  <a:moveTo>
                    <a:pt x="866495" y="366001"/>
                  </a:moveTo>
                  <a:lnTo>
                    <a:pt x="866305" y="366001"/>
                  </a:lnTo>
                  <a:lnTo>
                    <a:pt x="866178" y="367271"/>
                  </a:lnTo>
                  <a:lnTo>
                    <a:pt x="866457" y="367271"/>
                  </a:lnTo>
                  <a:lnTo>
                    <a:pt x="866495" y="366001"/>
                  </a:lnTo>
                  <a:close/>
                </a:path>
                <a:path w="1696084" h="694690">
                  <a:moveTo>
                    <a:pt x="891933" y="600532"/>
                  </a:moveTo>
                  <a:lnTo>
                    <a:pt x="891781" y="600506"/>
                  </a:lnTo>
                  <a:lnTo>
                    <a:pt x="891743" y="600735"/>
                  </a:lnTo>
                  <a:lnTo>
                    <a:pt x="891933" y="600595"/>
                  </a:lnTo>
                  <a:close/>
                </a:path>
                <a:path w="1696084" h="694690">
                  <a:moveTo>
                    <a:pt x="968794" y="285991"/>
                  </a:moveTo>
                  <a:lnTo>
                    <a:pt x="967219" y="284721"/>
                  </a:lnTo>
                  <a:lnTo>
                    <a:pt x="966330" y="283451"/>
                  </a:lnTo>
                  <a:lnTo>
                    <a:pt x="964323" y="283451"/>
                  </a:lnTo>
                  <a:lnTo>
                    <a:pt x="963637" y="283451"/>
                  </a:lnTo>
                  <a:lnTo>
                    <a:pt x="960031" y="283451"/>
                  </a:lnTo>
                  <a:lnTo>
                    <a:pt x="959065" y="283451"/>
                  </a:lnTo>
                  <a:lnTo>
                    <a:pt x="955255" y="283451"/>
                  </a:lnTo>
                  <a:lnTo>
                    <a:pt x="955255" y="313931"/>
                  </a:lnTo>
                  <a:lnTo>
                    <a:pt x="955205" y="316471"/>
                  </a:lnTo>
                  <a:lnTo>
                    <a:pt x="954633" y="316471"/>
                  </a:lnTo>
                  <a:lnTo>
                    <a:pt x="954532" y="315201"/>
                  </a:lnTo>
                  <a:lnTo>
                    <a:pt x="954100" y="313931"/>
                  </a:lnTo>
                  <a:lnTo>
                    <a:pt x="955255" y="313931"/>
                  </a:lnTo>
                  <a:lnTo>
                    <a:pt x="955255" y="283451"/>
                  </a:lnTo>
                  <a:lnTo>
                    <a:pt x="954697" y="283451"/>
                  </a:lnTo>
                  <a:lnTo>
                    <a:pt x="953516" y="284721"/>
                  </a:lnTo>
                  <a:lnTo>
                    <a:pt x="953350" y="283451"/>
                  </a:lnTo>
                  <a:lnTo>
                    <a:pt x="953122" y="284721"/>
                  </a:lnTo>
                  <a:lnTo>
                    <a:pt x="952030" y="284721"/>
                  </a:lnTo>
                  <a:lnTo>
                    <a:pt x="950785" y="285991"/>
                  </a:lnTo>
                  <a:lnTo>
                    <a:pt x="950036" y="288531"/>
                  </a:lnTo>
                  <a:lnTo>
                    <a:pt x="949756" y="289801"/>
                  </a:lnTo>
                  <a:lnTo>
                    <a:pt x="949020" y="290944"/>
                  </a:lnTo>
                  <a:lnTo>
                    <a:pt x="949020" y="339331"/>
                  </a:lnTo>
                  <a:lnTo>
                    <a:pt x="948982" y="340601"/>
                  </a:lnTo>
                  <a:lnTo>
                    <a:pt x="948486" y="340601"/>
                  </a:lnTo>
                  <a:lnTo>
                    <a:pt x="948524" y="339331"/>
                  </a:lnTo>
                  <a:lnTo>
                    <a:pt x="949020" y="339331"/>
                  </a:lnTo>
                  <a:lnTo>
                    <a:pt x="949020" y="290944"/>
                  </a:lnTo>
                  <a:lnTo>
                    <a:pt x="947293" y="293611"/>
                  </a:lnTo>
                  <a:lnTo>
                    <a:pt x="946137" y="296151"/>
                  </a:lnTo>
                  <a:lnTo>
                    <a:pt x="945413" y="297205"/>
                  </a:lnTo>
                  <a:lnTo>
                    <a:pt x="945413" y="358381"/>
                  </a:lnTo>
                  <a:lnTo>
                    <a:pt x="944397" y="358381"/>
                  </a:lnTo>
                  <a:lnTo>
                    <a:pt x="944041" y="357200"/>
                  </a:lnTo>
                  <a:lnTo>
                    <a:pt x="944041" y="363461"/>
                  </a:lnTo>
                  <a:lnTo>
                    <a:pt x="943102" y="363461"/>
                  </a:lnTo>
                  <a:lnTo>
                    <a:pt x="942771" y="362191"/>
                  </a:lnTo>
                  <a:lnTo>
                    <a:pt x="944041" y="363461"/>
                  </a:lnTo>
                  <a:lnTo>
                    <a:pt x="944041" y="357200"/>
                  </a:lnTo>
                  <a:lnTo>
                    <a:pt x="944905" y="357111"/>
                  </a:lnTo>
                  <a:lnTo>
                    <a:pt x="945413" y="358381"/>
                  </a:lnTo>
                  <a:lnTo>
                    <a:pt x="945413" y="297205"/>
                  </a:lnTo>
                  <a:lnTo>
                    <a:pt x="945261" y="297421"/>
                  </a:lnTo>
                  <a:lnTo>
                    <a:pt x="944575" y="299961"/>
                  </a:lnTo>
                  <a:lnTo>
                    <a:pt x="942378" y="303771"/>
                  </a:lnTo>
                  <a:lnTo>
                    <a:pt x="941997" y="305041"/>
                  </a:lnTo>
                  <a:lnTo>
                    <a:pt x="942200" y="307581"/>
                  </a:lnTo>
                  <a:lnTo>
                    <a:pt x="941133" y="307581"/>
                  </a:lnTo>
                  <a:lnTo>
                    <a:pt x="940511" y="308444"/>
                  </a:lnTo>
                  <a:lnTo>
                    <a:pt x="940511" y="376161"/>
                  </a:lnTo>
                  <a:lnTo>
                    <a:pt x="939482" y="376161"/>
                  </a:lnTo>
                  <a:lnTo>
                    <a:pt x="939622" y="374891"/>
                  </a:lnTo>
                  <a:lnTo>
                    <a:pt x="940511" y="376161"/>
                  </a:lnTo>
                  <a:lnTo>
                    <a:pt x="940511" y="308444"/>
                  </a:lnTo>
                  <a:lnTo>
                    <a:pt x="940206" y="308851"/>
                  </a:lnTo>
                  <a:lnTo>
                    <a:pt x="939380" y="312661"/>
                  </a:lnTo>
                  <a:lnTo>
                    <a:pt x="939114" y="312661"/>
                  </a:lnTo>
                  <a:lnTo>
                    <a:pt x="938860" y="313931"/>
                  </a:lnTo>
                  <a:lnTo>
                    <a:pt x="938339" y="315201"/>
                  </a:lnTo>
                  <a:lnTo>
                    <a:pt x="938161" y="316471"/>
                  </a:lnTo>
                  <a:lnTo>
                    <a:pt x="937374" y="320281"/>
                  </a:lnTo>
                  <a:lnTo>
                    <a:pt x="937882" y="321551"/>
                  </a:lnTo>
                  <a:lnTo>
                    <a:pt x="937755" y="322821"/>
                  </a:lnTo>
                  <a:lnTo>
                    <a:pt x="938123" y="324091"/>
                  </a:lnTo>
                  <a:lnTo>
                    <a:pt x="936536" y="324091"/>
                  </a:lnTo>
                  <a:lnTo>
                    <a:pt x="935990" y="325361"/>
                  </a:lnTo>
                  <a:lnTo>
                    <a:pt x="936193" y="325361"/>
                  </a:lnTo>
                  <a:lnTo>
                    <a:pt x="936879" y="326631"/>
                  </a:lnTo>
                  <a:lnTo>
                    <a:pt x="934923" y="327901"/>
                  </a:lnTo>
                  <a:lnTo>
                    <a:pt x="932789" y="326631"/>
                  </a:lnTo>
                  <a:lnTo>
                    <a:pt x="930592" y="325361"/>
                  </a:lnTo>
                  <a:lnTo>
                    <a:pt x="927823" y="325361"/>
                  </a:lnTo>
                  <a:lnTo>
                    <a:pt x="927887" y="324091"/>
                  </a:lnTo>
                  <a:lnTo>
                    <a:pt x="926807" y="324091"/>
                  </a:lnTo>
                  <a:lnTo>
                    <a:pt x="925499" y="322821"/>
                  </a:lnTo>
                  <a:lnTo>
                    <a:pt x="923036" y="322821"/>
                  </a:lnTo>
                  <a:lnTo>
                    <a:pt x="922743" y="321551"/>
                  </a:lnTo>
                  <a:lnTo>
                    <a:pt x="920737" y="321551"/>
                  </a:lnTo>
                  <a:lnTo>
                    <a:pt x="920216" y="320281"/>
                  </a:lnTo>
                  <a:lnTo>
                    <a:pt x="918514" y="320281"/>
                  </a:lnTo>
                  <a:lnTo>
                    <a:pt x="917867" y="321551"/>
                  </a:lnTo>
                  <a:lnTo>
                    <a:pt x="917498" y="321551"/>
                  </a:lnTo>
                  <a:lnTo>
                    <a:pt x="917117" y="320281"/>
                  </a:lnTo>
                  <a:lnTo>
                    <a:pt x="916698" y="319011"/>
                  </a:lnTo>
                  <a:lnTo>
                    <a:pt x="915073" y="319011"/>
                  </a:lnTo>
                  <a:lnTo>
                    <a:pt x="914984" y="320281"/>
                  </a:lnTo>
                  <a:lnTo>
                    <a:pt x="914514" y="320281"/>
                  </a:lnTo>
                  <a:lnTo>
                    <a:pt x="914463" y="321551"/>
                  </a:lnTo>
                  <a:lnTo>
                    <a:pt x="912964" y="321551"/>
                  </a:lnTo>
                  <a:lnTo>
                    <a:pt x="912939" y="320281"/>
                  </a:lnTo>
                  <a:lnTo>
                    <a:pt x="912837" y="319011"/>
                  </a:lnTo>
                  <a:lnTo>
                    <a:pt x="912507" y="319011"/>
                  </a:lnTo>
                  <a:lnTo>
                    <a:pt x="911313" y="320281"/>
                  </a:lnTo>
                  <a:lnTo>
                    <a:pt x="910209" y="319011"/>
                  </a:lnTo>
                  <a:lnTo>
                    <a:pt x="909878" y="317741"/>
                  </a:lnTo>
                  <a:lnTo>
                    <a:pt x="909434" y="317741"/>
                  </a:lnTo>
                  <a:lnTo>
                    <a:pt x="908862" y="316471"/>
                  </a:lnTo>
                  <a:lnTo>
                    <a:pt x="908596" y="316471"/>
                  </a:lnTo>
                  <a:lnTo>
                    <a:pt x="907859" y="315201"/>
                  </a:lnTo>
                  <a:lnTo>
                    <a:pt x="907161" y="315201"/>
                  </a:lnTo>
                  <a:lnTo>
                    <a:pt x="905700" y="313931"/>
                  </a:lnTo>
                  <a:lnTo>
                    <a:pt x="903465" y="313931"/>
                  </a:lnTo>
                  <a:lnTo>
                    <a:pt x="904773" y="315201"/>
                  </a:lnTo>
                  <a:lnTo>
                    <a:pt x="905852" y="315201"/>
                  </a:lnTo>
                  <a:lnTo>
                    <a:pt x="905675" y="316471"/>
                  </a:lnTo>
                  <a:lnTo>
                    <a:pt x="904989" y="317741"/>
                  </a:lnTo>
                  <a:lnTo>
                    <a:pt x="904697" y="319011"/>
                  </a:lnTo>
                  <a:lnTo>
                    <a:pt x="903655" y="319011"/>
                  </a:lnTo>
                  <a:lnTo>
                    <a:pt x="903757" y="320281"/>
                  </a:lnTo>
                  <a:lnTo>
                    <a:pt x="903947" y="320281"/>
                  </a:lnTo>
                  <a:lnTo>
                    <a:pt x="903947" y="321551"/>
                  </a:lnTo>
                  <a:lnTo>
                    <a:pt x="903770" y="321551"/>
                  </a:lnTo>
                  <a:lnTo>
                    <a:pt x="902754" y="320281"/>
                  </a:lnTo>
                  <a:lnTo>
                    <a:pt x="903528" y="319011"/>
                  </a:lnTo>
                  <a:lnTo>
                    <a:pt x="903300" y="319011"/>
                  </a:lnTo>
                  <a:lnTo>
                    <a:pt x="903706" y="317741"/>
                  </a:lnTo>
                  <a:lnTo>
                    <a:pt x="902690" y="317741"/>
                  </a:lnTo>
                  <a:lnTo>
                    <a:pt x="902119" y="316471"/>
                  </a:lnTo>
                  <a:lnTo>
                    <a:pt x="901928" y="316471"/>
                  </a:lnTo>
                  <a:lnTo>
                    <a:pt x="902042" y="313931"/>
                  </a:lnTo>
                  <a:lnTo>
                    <a:pt x="901153" y="312661"/>
                  </a:lnTo>
                  <a:lnTo>
                    <a:pt x="899414" y="312661"/>
                  </a:lnTo>
                  <a:lnTo>
                    <a:pt x="899515" y="313931"/>
                  </a:lnTo>
                  <a:lnTo>
                    <a:pt x="899363" y="313931"/>
                  </a:lnTo>
                  <a:lnTo>
                    <a:pt x="898105" y="312661"/>
                  </a:lnTo>
                  <a:lnTo>
                    <a:pt x="894676" y="312661"/>
                  </a:lnTo>
                  <a:lnTo>
                    <a:pt x="894054" y="311391"/>
                  </a:lnTo>
                  <a:lnTo>
                    <a:pt x="892517" y="311391"/>
                  </a:lnTo>
                  <a:lnTo>
                    <a:pt x="892492" y="313931"/>
                  </a:lnTo>
                  <a:lnTo>
                    <a:pt x="891616" y="313931"/>
                  </a:lnTo>
                  <a:lnTo>
                    <a:pt x="891489" y="312661"/>
                  </a:lnTo>
                  <a:lnTo>
                    <a:pt x="892149" y="312661"/>
                  </a:lnTo>
                  <a:lnTo>
                    <a:pt x="892492" y="313931"/>
                  </a:lnTo>
                  <a:lnTo>
                    <a:pt x="892492" y="311353"/>
                  </a:lnTo>
                  <a:lnTo>
                    <a:pt x="891679" y="310121"/>
                  </a:lnTo>
                  <a:lnTo>
                    <a:pt x="884555" y="310121"/>
                  </a:lnTo>
                  <a:lnTo>
                    <a:pt x="884415" y="308851"/>
                  </a:lnTo>
                  <a:lnTo>
                    <a:pt x="883158" y="308851"/>
                  </a:lnTo>
                  <a:lnTo>
                    <a:pt x="882065" y="310095"/>
                  </a:lnTo>
                  <a:lnTo>
                    <a:pt x="881773" y="308851"/>
                  </a:lnTo>
                  <a:lnTo>
                    <a:pt x="881570" y="307581"/>
                  </a:lnTo>
                  <a:lnTo>
                    <a:pt x="879005" y="307581"/>
                  </a:lnTo>
                  <a:lnTo>
                    <a:pt x="878725" y="308851"/>
                  </a:lnTo>
                  <a:lnTo>
                    <a:pt x="877887" y="307581"/>
                  </a:lnTo>
                  <a:lnTo>
                    <a:pt x="876452" y="307581"/>
                  </a:lnTo>
                  <a:lnTo>
                    <a:pt x="874382" y="306311"/>
                  </a:lnTo>
                  <a:lnTo>
                    <a:pt x="874814" y="305041"/>
                  </a:lnTo>
                  <a:lnTo>
                    <a:pt x="874395" y="302501"/>
                  </a:lnTo>
                  <a:lnTo>
                    <a:pt x="874941" y="301231"/>
                  </a:lnTo>
                  <a:lnTo>
                    <a:pt x="876528" y="298691"/>
                  </a:lnTo>
                  <a:lnTo>
                    <a:pt x="876922" y="297421"/>
                  </a:lnTo>
                  <a:lnTo>
                    <a:pt x="877824" y="297421"/>
                  </a:lnTo>
                  <a:lnTo>
                    <a:pt x="877544" y="296151"/>
                  </a:lnTo>
                  <a:lnTo>
                    <a:pt x="877735" y="294881"/>
                  </a:lnTo>
                  <a:lnTo>
                    <a:pt x="878370" y="294881"/>
                  </a:lnTo>
                  <a:lnTo>
                    <a:pt x="877036" y="293611"/>
                  </a:lnTo>
                  <a:lnTo>
                    <a:pt x="876668" y="293611"/>
                  </a:lnTo>
                  <a:lnTo>
                    <a:pt x="878408" y="291071"/>
                  </a:lnTo>
                  <a:lnTo>
                    <a:pt x="879767" y="291071"/>
                  </a:lnTo>
                  <a:lnTo>
                    <a:pt x="879233" y="289801"/>
                  </a:lnTo>
                  <a:lnTo>
                    <a:pt x="880795" y="287261"/>
                  </a:lnTo>
                  <a:lnTo>
                    <a:pt x="880922" y="285991"/>
                  </a:lnTo>
                  <a:lnTo>
                    <a:pt x="880592" y="285991"/>
                  </a:lnTo>
                  <a:lnTo>
                    <a:pt x="881341" y="284721"/>
                  </a:lnTo>
                  <a:lnTo>
                    <a:pt x="881634" y="284721"/>
                  </a:lnTo>
                  <a:lnTo>
                    <a:pt x="881494" y="283451"/>
                  </a:lnTo>
                  <a:lnTo>
                    <a:pt x="880643" y="283451"/>
                  </a:lnTo>
                  <a:lnTo>
                    <a:pt x="881519" y="282181"/>
                  </a:lnTo>
                  <a:lnTo>
                    <a:pt x="882688" y="282181"/>
                  </a:lnTo>
                  <a:lnTo>
                    <a:pt x="881976" y="280911"/>
                  </a:lnTo>
                  <a:lnTo>
                    <a:pt x="881938" y="279641"/>
                  </a:lnTo>
                  <a:lnTo>
                    <a:pt x="882586" y="279641"/>
                  </a:lnTo>
                  <a:lnTo>
                    <a:pt x="883526" y="278371"/>
                  </a:lnTo>
                  <a:lnTo>
                    <a:pt x="884732" y="277101"/>
                  </a:lnTo>
                  <a:lnTo>
                    <a:pt x="884961" y="275831"/>
                  </a:lnTo>
                  <a:lnTo>
                    <a:pt x="885431" y="274561"/>
                  </a:lnTo>
                  <a:lnTo>
                    <a:pt x="885647" y="273291"/>
                  </a:lnTo>
                  <a:lnTo>
                    <a:pt x="882904" y="273291"/>
                  </a:lnTo>
                  <a:lnTo>
                    <a:pt x="882713" y="272021"/>
                  </a:lnTo>
                  <a:lnTo>
                    <a:pt x="882942" y="272021"/>
                  </a:lnTo>
                  <a:lnTo>
                    <a:pt x="883132" y="270751"/>
                  </a:lnTo>
                  <a:lnTo>
                    <a:pt x="883513" y="270751"/>
                  </a:lnTo>
                  <a:lnTo>
                    <a:pt x="883894" y="272021"/>
                  </a:lnTo>
                  <a:lnTo>
                    <a:pt x="885329" y="272021"/>
                  </a:lnTo>
                  <a:lnTo>
                    <a:pt x="885456" y="270751"/>
                  </a:lnTo>
                  <a:lnTo>
                    <a:pt x="886396" y="269481"/>
                  </a:lnTo>
                  <a:lnTo>
                    <a:pt x="887069" y="268211"/>
                  </a:lnTo>
                  <a:lnTo>
                    <a:pt x="887310" y="268211"/>
                  </a:lnTo>
                  <a:lnTo>
                    <a:pt x="887095" y="266941"/>
                  </a:lnTo>
                  <a:lnTo>
                    <a:pt x="886383" y="268211"/>
                  </a:lnTo>
                  <a:lnTo>
                    <a:pt x="885736" y="268211"/>
                  </a:lnTo>
                  <a:lnTo>
                    <a:pt x="886053" y="266941"/>
                  </a:lnTo>
                  <a:lnTo>
                    <a:pt x="887095" y="266941"/>
                  </a:lnTo>
                  <a:lnTo>
                    <a:pt x="887615" y="266941"/>
                  </a:lnTo>
                  <a:lnTo>
                    <a:pt x="888161" y="265671"/>
                  </a:lnTo>
                  <a:lnTo>
                    <a:pt x="888339" y="264401"/>
                  </a:lnTo>
                  <a:lnTo>
                    <a:pt x="889901" y="264401"/>
                  </a:lnTo>
                  <a:lnTo>
                    <a:pt x="889482" y="263131"/>
                  </a:lnTo>
                  <a:lnTo>
                    <a:pt x="888339" y="261861"/>
                  </a:lnTo>
                  <a:lnTo>
                    <a:pt x="888707" y="260591"/>
                  </a:lnTo>
                  <a:lnTo>
                    <a:pt x="890752" y="260591"/>
                  </a:lnTo>
                  <a:lnTo>
                    <a:pt x="891438" y="259321"/>
                  </a:lnTo>
                  <a:lnTo>
                    <a:pt x="891959" y="258051"/>
                  </a:lnTo>
                  <a:lnTo>
                    <a:pt x="892136" y="258051"/>
                  </a:lnTo>
                  <a:lnTo>
                    <a:pt x="892060" y="256781"/>
                  </a:lnTo>
                  <a:lnTo>
                    <a:pt x="891451" y="255511"/>
                  </a:lnTo>
                  <a:lnTo>
                    <a:pt x="890282" y="254241"/>
                  </a:lnTo>
                  <a:lnTo>
                    <a:pt x="888415" y="251701"/>
                  </a:lnTo>
                  <a:lnTo>
                    <a:pt x="886980" y="251701"/>
                  </a:lnTo>
                  <a:lnTo>
                    <a:pt x="886599" y="252971"/>
                  </a:lnTo>
                  <a:lnTo>
                    <a:pt x="883056" y="251701"/>
                  </a:lnTo>
                  <a:lnTo>
                    <a:pt x="880148" y="250431"/>
                  </a:lnTo>
                  <a:lnTo>
                    <a:pt x="879563" y="250431"/>
                  </a:lnTo>
                  <a:lnTo>
                    <a:pt x="879563" y="282181"/>
                  </a:lnTo>
                  <a:lnTo>
                    <a:pt x="879424" y="283451"/>
                  </a:lnTo>
                  <a:lnTo>
                    <a:pt x="878370" y="282422"/>
                  </a:lnTo>
                  <a:lnTo>
                    <a:pt x="878370" y="288531"/>
                  </a:lnTo>
                  <a:lnTo>
                    <a:pt x="878052" y="288531"/>
                  </a:lnTo>
                  <a:lnTo>
                    <a:pt x="877582" y="287667"/>
                  </a:lnTo>
                  <a:lnTo>
                    <a:pt x="877582" y="289801"/>
                  </a:lnTo>
                  <a:lnTo>
                    <a:pt x="877252" y="291071"/>
                  </a:lnTo>
                  <a:lnTo>
                    <a:pt x="876782" y="291071"/>
                  </a:lnTo>
                  <a:lnTo>
                    <a:pt x="877582" y="289801"/>
                  </a:lnTo>
                  <a:lnTo>
                    <a:pt x="877582" y="287667"/>
                  </a:lnTo>
                  <a:lnTo>
                    <a:pt x="877366" y="287261"/>
                  </a:lnTo>
                  <a:lnTo>
                    <a:pt x="878230" y="287261"/>
                  </a:lnTo>
                  <a:lnTo>
                    <a:pt x="878370" y="288531"/>
                  </a:lnTo>
                  <a:lnTo>
                    <a:pt x="878370" y="282422"/>
                  </a:lnTo>
                  <a:lnTo>
                    <a:pt x="878128" y="282181"/>
                  </a:lnTo>
                  <a:lnTo>
                    <a:pt x="878916" y="282181"/>
                  </a:lnTo>
                  <a:lnTo>
                    <a:pt x="879487" y="280911"/>
                  </a:lnTo>
                  <a:lnTo>
                    <a:pt x="879563" y="282181"/>
                  </a:lnTo>
                  <a:lnTo>
                    <a:pt x="879563" y="250431"/>
                  </a:lnTo>
                  <a:lnTo>
                    <a:pt x="877925" y="250431"/>
                  </a:lnTo>
                  <a:lnTo>
                    <a:pt x="877658" y="251269"/>
                  </a:lnTo>
                  <a:lnTo>
                    <a:pt x="877658" y="284721"/>
                  </a:lnTo>
                  <a:lnTo>
                    <a:pt x="877481" y="284721"/>
                  </a:lnTo>
                  <a:lnTo>
                    <a:pt x="877227" y="283451"/>
                  </a:lnTo>
                  <a:lnTo>
                    <a:pt x="877620" y="283451"/>
                  </a:lnTo>
                  <a:lnTo>
                    <a:pt x="877658" y="284721"/>
                  </a:lnTo>
                  <a:lnTo>
                    <a:pt x="877658" y="251269"/>
                  </a:lnTo>
                  <a:lnTo>
                    <a:pt x="877519" y="251701"/>
                  </a:lnTo>
                  <a:lnTo>
                    <a:pt x="876820" y="251701"/>
                  </a:lnTo>
                  <a:lnTo>
                    <a:pt x="876350" y="252971"/>
                  </a:lnTo>
                  <a:lnTo>
                    <a:pt x="875144" y="252971"/>
                  </a:lnTo>
                  <a:lnTo>
                    <a:pt x="874242" y="254241"/>
                  </a:lnTo>
                  <a:lnTo>
                    <a:pt x="874179" y="256781"/>
                  </a:lnTo>
                  <a:lnTo>
                    <a:pt x="874953" y="259321"/>
                  </a:lnTo>
                  <a:lnTo>
                    <a:pt x="874483" y="259321"/>
                  </a:lnTo>
                  <a:lnTo>
                    <a:pt x="873544" y="260591"/>
                  </a:lnTo>
                  <a:lnTo>
                    <a:pt x="872134" y="260591"/>
                  </a:lnTo>
                  <a:lnTo>
                    <a:pt x="870915" y="263131"/>
                  </a:lnTo>
                  <a:lnTo>
                    <a:pt x="870369" y="264401"/>
                  </a:lnTo>
                  <a:lnTo>
                    <a:pt x="870000" y="264401"/>
                  </a:lnTo>
                  <a:lnTo>
                    <a:pt x="869797" y="265671"/>
                  </a:lnTo>
                  <a:lnTo>
                    <a:pt x="869289" y="266941"/>
                  </a:lnTo>
                  <a:lnTo>
                    <a:pt x="868603" y="268211"/>
                  </a:lnTo>
                  <a:lnTo>
                    <a:pt x="868451" y="268211"/>
                  </a:lnTo>
                  <a:lnTo>
                    <a:pt x="868565" y="269481"/>
                  </a:lnTo>
                  <a:lnTo>
                    <a:pt x="868400" y="270751"/>
                  </a:lnTo>
                  <a:lnTo>
                    <a:pt x="866140" y="270751"/>
                  </a:lnTo>
                  <a:lnTo>
                    <a:pt x="866279" y="272021"/>
                  </a:lnTo>
                  <a:lnTo>
                    <a:pt x="865632" y="272021"/>
                  </a:lnTo>
                  <a:lnTo>
                    <a:pt x="865352" y="273291"/>
                  </a:lnTo>
                  <a:lnTo>
                    <a:pt x="865454" y="274561"/>
                  </a:lnTo>
                  <a:lnTo>
                    <a:pt x="865720" y="274561"/>
                  </a:lnTo>
                  <a:lnTo>
                    <a:pt x="865733" y="275831"/>
                  </a:lnTo>
                  <a:lnTo>
                    <a:pt x="864577" y="275831"/>
                  </a:lnTo>
                  <a:lnTo>
                    <a:pt x="864590" y="277101"/>
                  </a:lnTo>
                  <a:lnTo>
                    <a:pt x="864273" y="277101"/>
                  </a:lnTo>
                  <a:lnTo>
                    <a:pt x="863587" y="278371"/>
                  </a:lnTo>
                  <a:lnTo>
                    <a:pt x="863917" y="279641"/>
                  </a:lnTo>
                  <a:lnTo>
                    <a:pt x="863854" y="280911"/>
                  </a:lnTo>
                  <a:lnTo>
                    <a:pt x="863371" y="282181"/>
                  </a:lnTo>
                  <a:lnTo>
                    <a:pt x="863866" y="283451"/>
                  </a:lnTo>
                  <a:lnTo>
                    <a:pt x="863422" y="284721"/>
                  </a:lnTo>
                  <a:lnTo>
                    <a:pt x="863765" y="285991"/>
                  </a:lnTo>
                  <a:lnTo>
                    <a:pt x="863371" y="285991"/>
                  </a:lnTo>
                  <a:lnTo>
                    <a:pt x="860818" y="284721"/>
                  </a:lnTo>
                  <a:lnTo>
                    <a:pt x="861364" y="285991"/>
                  </a:lnTo>
                  <a:lnTo>
                    <a:pt x="862012" y="285991"/>
                  </a:lnTo>
                  <a:lnTo>
                    <a:pt x="862482" y="287261"/>
                  </a:lnTo>
                  <a:lnTo>
                    <a:pt x="861542" y="287261"/>
                  </a:lnTo>
                  <a:lnTo>
                    <a:pt x="861415" y="288531"/>
                  </a:lnTo>
                  <a:lnTo>
                    <a:pt x="860717" y="288531"/>
                  </a:lnTo>
                  <a:lnTo>
                    <a:pt x="860247" y="289801"/>
                  </a:lnTo>
                  <a:lnTo>
                    <a:pt x="860348" y="291071"/>
                  </a:lnTo>
                  <a:lnTo>
                    <a:pt x="859053" y="292341"/>
                  </a:lnTo>
                  <a:lnTo>
                    <a:pt x="858583" y="293611"/>
                  </a:lnTo>
                  <a:lnTo>
                    <a:pt x="857834" y="293611"/>
                  </a:lnTo>
                  <a:lnTo>
                    <a:pt x="857897" y="294881"/>
                  </a:lnTo>
                  <a:lnTo>
                    <a:pt x="857707" y="296151"/>
                  </a:lnTo>
                  <a:lnTo>
                    <a:pt x="857885" y="297421"/>
                  </a:lnTo>
                  <a:lnTo>
                    <a:pt x="858126" y="297421"/>
                  </a:lnTo>
                  <a:lnTo>
                    <a:pt x="858037" y="298691"/>
                  </a:lnTo>
                  <a:lnTo>
                    <a:pt x="857796" y="299961"/>
                  </a:lnTo>
                  <a:lnTo>
                    <a:pt x="857250" y="301231"/>
                  </a:lnTo>
                  <a:lnTo>
                    <a:pt x="856881" y="301231"/>
                  </a:lnTo>
                  <a:lnTo>
                    <a:pt x="856449" y="302501"/>
                  </a:lnTo>
                  <a:lnTo>
                    <a:pt x="853897" y="302501"/>
                  </a:lnTo>
                  <a:lnTo>
                    <a:pt x="853528" y="303771"/>
                  </a:lnTo>
                  <a:lnTo>
                    <a:pt x="853300" y="303771"/>
                  </a:lnTo>
                  <a:lnTo>
                    <a:pt x="853249" y="305041"/>
                  </a:lnTo>
                  <a:lnTo>
                    <a:pt x="852639" y="306311"/>
                  </a:lnTo>
                  <a:lnTo>
                    <a:pt x="852449" y="306311"/>
                  </a:lnTo>
                  <a:lnTo>
                    <a:pt x="852703" y="307581"/>
                  </a:lnTo>
                  <a:lnTo>
                    <a:pt x="853122" y="308851"/>
                  </a:lnTo>
                  <a:lnTo>
                    <a:pt x="853592" y="310121"/>
                  </a:lnTo>
                  <a:lnTo>
                    <a:pt x="852487" y="312661"/>
                  </a:lnTo>
                  <a:lnTo>
                    <a:pt x="852309" y="315201"/>
                  </a:lnTo>
                  <a:lnTo>
                    <a:pt x="853084" y="315201"/>
                  </a:lnTo>
                  <a:lnTo>
                    <a:pt x="852843" y="316471"/>
                  </a:lnTo>
                  <a:lnTo>
                    <a:pt x="853122" y="316471"/>
                  </a:lnTo>
                  <a:lnTo>
                    <a:pt x="853630" y="317741"/>
                  </a:lnTo>
                  <a:lnTo>
                    <a:pt x="851179" y="317741"/>
                  </a:lnTo>
                  <a:lnTo>
                    <a:pt x="849896" y="319011"/>
                  </a:lnTo>
                  <a:lnTo>
                    <a:pt x="850493" y="319011"/>
                  </a:lnTo>
                  <a:lnTo>
                    <a:pt x="850569" y="320281"/>
                  </a:lnTo>
                  <a:lnTo>
                    <a:pt x="850112" y="321551"/>
                  </a:lnTo>
                  <a:lnTo>
                    <a:pt x="849655" y="321551"/>
                  </a:lnTo>
                  <a:lnTo>
                    <a:pt x="849782" y="322821"/>
                  </a:lnTo>
                  <a:lnTo>
                    <a:pt x="849947" y="324091"/>
                  </a:lnTo>
                  <a:lnTo>
                    <a:pt x="849795" y="324091"/>
                  </a:lnTo>
                  <a:lnTo>
                    <a:pt x="849795" y="364731"/>
                  </a:lnTo>
                  <a:lnTo>
                    <a:pt x="849299" y="366001"/>
                  </a:lnTo>
                  <a:lnTo>
                    <a:pt x="849033" y="366001"/>
                  </a:lnTo>
                  <a:lnTo>
                    <a:pt x="849515" y="364731"/>
                  </a:lnTo>
                  <a:lnTo>
                    <a:pt x="849795" y="364731"/>
                  </a:lnTo>
                  <a:lnTo>
                    <a:pt x="849795" y="324091"/>
                  </a:lnTo>
                  <a:lnTo>
                    <a:pt x="848169" y="324091"/>
                  </a:lnTo>
                  <a:lnTo>
                    <a:pt x="847458" y="325361"/>
                  </a:lnTo>
                  <a:lnTo>
                    <a:pt x="846950" y="326631"/>
                  </a:lnTo>
                  <a:lnTo>
                    <a:pt x="847686" y="327901"/>
                  </a:lnTo>
                  <a:lnTo>
                    <a:pt x="848029" y="327901"/>
                  </a:lnTo>
                  <a:lnTo>
                    <a:pt x="848042" y="329171"/>
                  </a:lnTo>
                  <a:lnTo>
                    <a:pt x="847521" y="330441"/>
                  </a:lnTo>
                  <a:lnTo>
                    <a:pt x="847305" y="330441"/>
                  </a:lnTo>
                  <a:lnTo>
                    <a:pt x="847293" y="331711"/>
                  </a:lnTo>
                  <a:lnTo>
                    <a:pt x="847471" y="331711"/>
                  </a:lnTo>
                  <a:lnTo>
                    <a:pt x="846328" y="332981"/>
                  </a:lnTo>
                  <a:lnTo>
                    <a:pt x="845959" y="334251"/>
                  </a:lnTo>
                  <a:lnTo>
                    <a:pt x="846378" y="335521"/>
                  </a:lnTo>
                  <a:lnTo>
                    <a:pt x="844435" y="336791"/>
                  </a:lnTo>
                  <a:lnTo>
                    <a:pt x="843407" y="338061"/>
                  </a:lnTo>
                  <a:lnTo>
                    <a:pt x="843305" y="340601"/>
                  </a:lnTo>
                  <a:lnTo>
                    <a:pt x="842556" y="341871"/>
                  </a:lnTo>
                  <a:lnTo>
                    <a:pt x="841590" y="343141"/>
                  </a:lnTo>
                  <a:lnTo>
                    <a:pt x="840994" y="344411"/>
                  </a:lnTo>
                  <a:lnTo>
                    <a:pt x="841387" y="345681"/>
                  </a:lnTo>
                  <a:lnTo>
                    <a:pt x="842378" y="345681"/>
                  </a:lnTo>
                  <a:lnTo>
                    <a:pt x="841959" y="346951"/>
                  </a:lnTo>
                  <a:lnTo>
                    <a:pt x="841489" y="346951"/>
                  </a:lnTo>
                  <a:lnTo>
                    <a:pt x="841311" y="348221"/>
                  </a:lnTo>
                  <a:lnTo>
                    <a:pt x="840562" y="349491"/>
                  </a:lnTo>
                  <a:lnTo>
                    <a:pt x="839558" y="350761"/>
                  </a:lnTo>
                  <a:lnTo>
                    <a:pt x="839698" y="352031"/>
                  </a:lnTo>
                  <a:lnTo>
                    <a:pt x="839355" y="352031"/>
                  </a:lnTo>
                  <a:lnTo>
                    <a:pt x="839533" y="353301"/>
                  </a:lnTo>
                  <a:lnTo>
                    <a:pt x="840295" y="353301"/>
                  </a:lnTo>
                  <a:lnTo>
                    <a:pt x="839177" y="354571"/>
                  </a:lnTo>
                  <a:lnTo>
                    <a:pt x="838987" y="354571"/>
                  </a:lnTo>
                  <a:lnTo>
                    <a:pt x="837958" y="355841"/>
                  </a:lnTo>
                  <a:lnTo>
                    <a:pt x="837577" y="355841"/>
                  </a:lnTo>
                  <a:lnTo>
                    <a:pt x="838263" y="357111"/>
                  </a:lnTo>
                  <a:lnTo>
                    <a:pt x="838860" y="358381"/>
                  </a:lnTo>
                  <a:lnTo>
                    <a:pt x="839698" y="357111"/>
                  </a:lnTo>
                  <a:lnTo>
                    <a:pt x="841895" y="360921"/>
                  </a:lnTo>
                  <a:lnTo>
                    <a:pt x="843864" y="364731"/>
                  </a:lnTo>
                  <a:lnTo>
                    <a:pt x="848258" y="364731"/>
                  </a:lnTo>
                  <a:lnTo>
                    <a:pt x="848334" y="366001"/>
                  </a:lnTo>
                  <a:lnTo>
                    <a:pt x="848461" y="366001"/>
                  </a:lnTo>
                  <a:lnTo>
                    <a:pt x="848880" y="367271"/>
                  </a:lnTo>
                  <a:lnTo>
                    <a:pt x="852335" y="367271"/>
                  </a:lnTo>
                  <a:lnTo>
                    <a:pt x="853122" y="366001"/>
                  </a:lnTo>
                  <a:lnTo>
                    <a:pt x="853694" y="364731"/>
                  </a:lnTo>
                  <a:lnTo>
                    <a:pt x="856081" y="366001"/>
                  </a:lnTo>
                  <a:lnTo>
                    <a:pt x="856615" y="366001"/>
                  </a:lnTo>
                  <a:lnTo>
                    <a:pt x="856907" y="364731"/>
                  </a:lnTo>
                  <a:lnTo>
                    <a:pt x="856703" y="364731"/>
                  </a:lnTo>
                  <a:lnTo>
                    <a:pt x="856640" y="363461"/>
                  </a:lnTo>
                  <a:lnTo>
                    <a:pt x="857123" y="363461"/>
                  </a:lnTo>
                  <a:lnTo>
                    <a:pt x="856881" y="362191"/>
                  </a:lnTo>
                  <a:lnTo>
                    <a:pt x="856018" y="360921"/>
                  </a:lnTo>
                  <a:lnTo>
                    <a:pt x="857021" y="360921"/>
                  </a:lnTo>
                  <a:lnTo>
                    <a:pt x="856767" y="359651"/>
                  </a:lnTo>
                  <a:lnTo>
                    <a:pt x="856551" y="359651"/>
                  </a:lnTo>
                  <a:lnTo>
                    <a:pt x="856373" y="358381"/>
                  </a:lnTo>
                  <a:lnTo>
                    <a:pt x="858012" y="358381"/>
                  </a:lnTo>
                  <a:lnTo>
                    <a:pt x="858431" y="357111"/>
                  </a:lnTo>
                  <a:lnTo>
                    <a:pt x="859078" y="355841"/>
                  </a:lnTo>
                  <a:lnTo>
                    <a:pt x="859307" y="355841"/>
                  </a:lnTo>
                  <a:lnTo>
                    <a:pt x="859675" y="354571"/>
                  </a:lnTo>
                  <a:lnTo>
                    <a:pt x="860501" y="350761"/>
                  </a:lnTo>
                  <a:lnTo>
                    <a:pt x="860310" y="350761"/>
                  </a:lnTo>
                  <a:lnTo>
                    <a:pt x="859663" y="349491"/>
                  </a:lnTo>
                  <a:lnTo>
                    <a:pt x="860577" y="349491"/>
                  </a:lnTo>
                  <a:lnTo>
                    <a:pt x="861199" y="348221"/>
                  </a:lnTo>
                  <a:lnTo>
                    <a:pt x="861885" y="344411"/>
                  </a:lnTo>
                  <a:lnTo>
                    <a:pt x="861783" y="343141"/>
                  </a:lnTo>
                  <a:lnTo>
                    <a:pt x="863117" y="343141"/>
                  </a:lnTo>
                  <a:lnTo>
                    <a:pt x="863320" y="341871"/>
                  </a:lnTo>
                  <a:lnTo>
                    <a:pt x="863193" y="340601"/>
                  </a:lnTo>
                  <a:lnTo>
                    <a:pt x="863003" y="340601"/>
                  </a:lnTo>
                  <a:lnTo>
                    <a:pt x="863460" y="339331"/>
                  </a:lnTo>
                  <a:lnTo>
                    <a:pt x="864108" y="338061"/>
                  </a:lnTo>
                  <a:lnTo>
                    <a:pt x="864946" y="338061"/>
                  </a:lnTo>
                  <a:lnTo>
                    <a:pt x="864577" y="336791"/>
                  </a:lnTo>
                  <a:lnTo>
                    <a:pt x="863536" y="336791"/>
                  </a:lnTo>
                  <a:lnTo>
                    <a:pt x="863600" y="335521"/>
                  </a:lnTo>
                  <a:lnTo>
                    <a:pt x="864997" y="336791"/>
                  </a:lnTo>
                  <a:lnTo>
                    <a:pt x="864692" y="335521"/>
                  </a:lnTo>
                  <a:lnTo>
                    <a:pt x="864895" y="334251"/>
                  </a:lnTo>
                  <a:lnTo>
                    <a:pt x="865581" y="334251"/>
                  </a:lnTo>
                  <a:lnTo>
                    <a:pt x="865543" y="330441"/>
                  </a:lnTo>
                  <a:lnTo>
                    <a:pt x="866597" y="330441"/>
                  </a:lnTo>
                  <a:lnTo>
                    <a:pt x="866813" y="329171"/>
                  </a:lnTo>
                  <a:lnTo>
                    <a:pt x="866686" y="329171"/>
                  </a:lnTo>
                  <a:lnTo>
                    <a:pt x="866381" y="327901"/>
                  </a:lnTo>
                  <a:lnTo>
                    <a:pt x="865784" y="329171"/>
                  </a:lnTo>
                  <a:lnTo>
                    <a:pt x="865352" y="329171"/>
                  </a:lnTo>
                  <a:lnTo>
                    <a:pt x="865174" y="327901"/>
                  </a:lnTo>
                  <a:lnTo>
                    <a:pt x="865403" y="327901"/>
                  </a:lnTo>
                  <a:lnTo>
                    <a:pt x="867016" y="326631"/>
                  </a:lnTo>
                  <a:lnTo>
                    <a:pt x="868095" y="326631"/>
                  </a:lnTo>
                  <a:lnTo>
                    <a:pt x="868146" y="322821"/>
                  </a:lnTo>
                  <a:lnTo>
                    <a:pt x="869632" y="324091"/>
                  </a:lnTo>
                  <a:lnTo>
                    <a:pt x="871194" y="322821"/>
                  </a:lnTo>
                  <a:lnTo>
                    <a:pt x="872883" y="320281"/>
                  </a:lnTo>
                  <a:lnTo>
                    <a:pt x="872883" y="322821"/>
                  </a:lnTo>
                  <a:lnTo>
                    <a:pt x="873074" y="324091"/>
                  </a:lnTo>
                  <a:lnTo>
                    <a:pt x="873836" y="324091"/>
                  </a:lnTo>
                  <a:lnTo>
                    <a:pt x="874890" y="325361"/>
                  </a:lnTo>
                  <a:lnTo>
                    <a:pt x="878332" y="325361"/>
                  </a:lnTo>
                  <a:lnTo>
                    <a:pt x="879055" y="324091"/>
                  </a:lnTo>
                  <a:lnTo>
                    <a:pt x="879487" y="324091"/>
                  </a:lnTo>
                  <a:lnTo>
                    <a:pt x="879703" y="322821"/>
                  </a:lnTo>
                  <a:lnTo>
                    <a:pt x="880503" y="322821"/>
                  </a:lnTo>
                  <a:lnTo>
                    <a:pt x="881075" y="324091"/>
                  </a:lnTo>
                  <a:lnTo>
                    <a:pt x="881405" y="324091"/>
                  </a:lnTo>
                  <a:lnTo>
                    <a:pt x="881964" y="325361"/>
                  </a:lnTo>
                  <a:lnTo>
                    <a:pt x="882942" y="325361"/>
                  </a:lnTo>
                  <a:lnTo>
                    <a:pt x="883602" y="324091"/>
                  </a:lnTo>
                  <a:lnTo>
                    <a:pt x="884186" y="324091"/>
                  </a:lnTo>
                  <a:lnTo>
                    <a:pt x="884440" y="325361"/>
                  </a:lnTo>
                  <a:lnTo>
                    <a:pt x="884301" y="325361"/>
                  </a:lnTo>
                  <a:lnTo>
                    <a:pt x="884440" y="326631"/>
                  </a:lnTo>
                  <a:lnTo>
                    <a:pt x="886955" y="326631"/>
                  </a:lnTo>
                  <a:lnTo>
                    <a:pt x="887590" y="327901"/>
                  </a:lnTo>
                  <a:lnTo>
                    <a:pt x="889520" y="327901"/>
                  </a:lnTo>
                  <a:lnTo>
                    <a:pt x="889952" y="326631"/>
                  </a:lnTo>
                  <a:lnTo>
                    <a:pt x="891400" y="326631"/>
                  </a:lnTo>
                  <a:lnTo>
                    <a:pt x="892251" y="327901"/>
                  </a:lnTo>
                  <a:lnTo>
                    <a:pt x="893343" y="329171"/>
                  </a:lnTo>
                  <a:lnTo>
                    <a:pt x="893940" y="327901"/>
                  </a:lnTo>
                  <a:lnTo>
                    <a:pt x="894600" y="327901"/>
                  </a:lnTo>
                  <a:lnTo>
                    <a:pt x="894880" y="326631"/>
                  </a:lnTo>
                  <a:lnTo>
                    <a:pt x="896188" y="326631"/>
                  </a:lnTo>
                  <a:lnTo>
                    <a:pt x="896289" y="327901"/>
                  </a:lnTo>
                  <a:lnTo>
                    <a:pt x="896061" y="329171"/>
                  </a:lnTo>
                  <a:lnTo>
                    <a:pt x="895858" y="329171"/>
                  </a:lnTo>
                  <a:lnTo>
                    <a:pt x="896429" y="330441"/>
                  </a:lnTo>
                  <a:lnTo>
                    <a:pt x="897724" y="331711"/>
                  </a:lnTo>
                  <a:lnTo>
                    <a:pt x="899299" y="330441"/>
                  </a:lnTo>
                  <a:lnTo>
                    <a:pt x="900264" y="330441"/>
                  </a:lnTo>
                  <a:lnTo>
                    <a:pt x="900696" y="329171"/>
                  </a:lnTo>
                  <a:lnTo>
                    <a:pt x="901573" y="330441"/>
                  </a:lnTo>
                  <a:lnTo>
                    <a:pt x="905675" y="330441"/>
                  </a:lnTo>
                  <a:lnTo>
                    <a:pt x="906043" y="331711"/>
                  </a:lnTo>
                  <a:lnTo>
                    <a:pt x="908481" y="331711"/>
                  </a:lnTo>
                  <a:lnTo>
                    <a:pt x="908202" y="332981"/>
                  </a:lnTo>
                  <a:lnTo>
                    <a:pt x="908418" y="334251"/>
                  </a:lnTo>
                  <a:lnTo>
                    <a:pt x="909142" y="332981"/>
                  </a:lnTo>
                  <a:lnTo>
                    <a:pt x="909967" y="332981"/>
                  </a:lnTo>
                  <a:lnTo>
                    <a:pt x="911110" y="331762"/>
                  </a:lnTo>
                  <a:lnTo>
                    <a:pt x="911161" y="332981"/>
                  </a:lnTo>
                  <a:lnTo>
                    <a:pt x="911504" y="334251"/>
                  </a:lnTo>
                  <a:lnTo>
                    <a:pt x="912533" y="334251"/>
                  </a:lnTo>
                  <a:lnTo>
                    <a:pt x="913422" y="335521"/>
                  </a:lnTo>
                  <a:lnTo>
                    <a:pt x="914082" y="335521"/>
                  </a:lnTo>
                  <a:lnTo>
                    <a:pt x="914539" y="334251"/>
                  </a:lnTo>
                  <a:lnTo>
                    <a:pt x="914819" y="334251"/>
                  </a:lnTo>
                  <a:lnTo>
                    <a:pt x="915758" y="335521"/>
                  </a:lnTo>
                  <a:lnTo>
                    <a:pt x="917333" y="335521"/>
                  </a:lnTo>
                  <a:lnTo>
                    <a:pt x="918171" y="334251"/>
                  </a:lnTo>
                  <a:lnTo>
                    <a:pt x="918540" y="334251"/>
                  </a:lnTo>
                  <a:lnTo>
                    <a:pt x="918946" y="335521"/>
                  </a:lnTo>
                  <a:lnTo>
                    <a:pt x="919759" y="335521"/>
                  </a:lnTo>
                  <a:lnTo>
                    <a:pt x="920356" y="336791"/>
                  </a:lnTo>
                  <a:lnTo>
                    <a:pt x="921829" y="336791"/>
                  </a:lnTo>
                  <a:lnTo>
                    <a:pt x="922286" y="338061"/>
                  </a:lnTo>
                  <a:lnTo>
                    <a:pt x="924737" y="338061"/>
                  </a:lnTo>
                  <a:lnTo>
                    <a:pt x="925017" y="339331"/>
                  </a:lnTo>
                  <a:lnTo>
                    <a:pt x="925309" y="338061"/>
                  </a:lnTo>
                  <a:lnTo>
                    <a:pt x="927214" y="338061"/>
                  </a:lnTo>
                  <a:lnTo>
                    <a:pt x="927544" y="336791"/>
                  </a:lnTo>
                  <a:lnTo>
                    <a:pt x="927912" y="336791"/>
                  </a:lnTo>
                  <a:lnTo>
                    <a:pt x="928268" y="338061"/>
                  </a:lnTo>
                  <a:lnTo>
                    <a:pt x="928890" y="339331"/>
                  </a:lnTo>
                  <a:lnTo>
                    <a:pt x="929436" y="339331"/>
                  </a:lnTo>
                  <a:lnTo>
                    <a:pt x="929716" y="340601"/>
                  </a:lnTo>
                  <a:lnTo>
                    <a:pt x="930783" y="340601"/>
                  </a:lnTo>
                  <a:lnTo>
                    <a:pt x="931354" y="341871"/>
                  </a:lnTo>
                  <a:lnTo>
                    <a:pt x="931418" y="343141"/>
                  </a:lnTo>
                  <a:lnTo>
                    <a:pt x="931532" y="344411"/>
                  </a:lnTo>
                  <a:lnTo>
                    <a:pt x="931265" y="345681"/>
                  </a:lnTo>
                  <a:lnTo>
                    <a:pt x="930592" y="345681"/>
                  </a:lnTo>
                  <a:lnTo>
                    <a:pt x="929538" y="349491"/>
                  </a:lnTo>
                  <a:lnTo>
                    <a:pt x="928979" y="352031"/>
                  </a:lnTo>
                  <a:lnTo>
                    <a:pt x="927963" y="357111"/>
                  </a:lnTo>
                  <a:lnTo>
                    <a:pt x="926490" y="362191"/>
                  </a:lnTo>
                  <a:lnTo>
                    <a:pt x="924521" y="369811"/>
                  </a:lnTo>
                  <a:lnTo>
                    <a:pt x="923150" y="371081"/>
                  </a:lnTo>
                  <a:lnTo>
                    <a:pt x="922261" y="373621"/>
                  </a:lnTo>
                  <a:lnTo>
                    <a:pt x="921842" y="377431"/>
                  </a:lnTo>
                  <a:lnTo>
                    <a:pt x="921092" y="378701"/>
                  </a:lnTo>
                  <a:lnTo>
                    <a:pt x="920623" y="378701"/>
                  </a:lnTo>
                  <a:lnTo>
                    <a:pt x="919429" y="385051"/>
                  </a:lnTo>
                  <a:lnTo>
                    <a:pt x="919988" y="386321"/>
                  </a:lnTo>
                  <a:lnTo>
                    <a:pt x="919568" y="387591"/>
                  </a:lnTo>
                  <a:lnTo>
                    <a:pt x="918743" y="388861"/>
                  </a:lnTo>
                  <a:lnTo>
                    <a:pt x="920051" y="388861"/>
                  </a:lnTo>
                  <a:lnTo>
                    <a:pt x="919759" y="391401"/>
                  </a:lnTo>
                  <a:lnTo>
                    <a:pt x="919975" y="392671"/>
                  </a:lnTo>
                  <a:lnTo>
                    <a:pt x="920318" y="392671"/>
                  </a:lnTo>
                  <a:lnTo>
                    <a:pt x="921473" y="393941"/>
                  </a:lnTo>
                  <a:lnTo>
                    <a:pt x="922337" y="393941"/>
                  </a:lnTo>
                  <a:lnTo>
                    <a:pt x="922883" y="395211"/>
                  </a:lnTo>
                  <a:lnTo>
                    <a:pt x="929563" y="395211"/>
                  </a:lnTo>
                  <a:lnTo>
                    <a:pt x="930160" y="396481"/>
                  </a:lnTo>
                  <a:lnTo>
                    <a:pt x="930871" y="395211"/>
                  </a:lnTo>
                  <a:lnTo>
                    <a:pt x="932040" y="395211"/>
                  </a:lnTo>
                  <a:lnTo>
                    <a:pt x="933691" y="396481"/>
                  </a:lnTo>
                  <a:lnTo>
                    <a:pt x="938123" y="396481"/>
                  </a:lnTo>
                  <a:lnTo>
                    <a:pt x="939139" y="395211"/>
                  </a:lnTo>
                  <a:lnTo>
                    <a:pt x="938669" y="392671"/>
                  </a:lnTo>
                  <a:lnTo>
                    <a:pt x="938047" y="392671"/>
                  </a:lnTo>
                  <a:lnTo>
                    <a:pt x="937945" y="391401"/>
                  </a:lnTo>
                  <a:lnTo>
                    <a:pt x="938390" y="391401"/>
                  </a:lnTo>
                  <a:lnTo>
                    <a:pt x="938949" y="390131"/>
                  </a:lnTo>
                  <a:lnTo>
                    <a:pt x="939215" y="388861"/>
                  </a:lnTo>
                  <a:lnTo>
                    <a:pt x="939317" y="386321"/>
                  </a:lnTo>
                  <a:lnTo>
                    <a:pt x="939444" y="385051"/>
                  </a:lnTo>
                  <a:lnTo>
                    <a:pt x="939863" y="383781"/>
                  </a:lnTo>
                  <a:lnTo>
                    <a:pt x="939685" y="383781"/>
                  </a:lnTo>
                  <a:lnTo>
                    <a:pt x="938784" y="382511"/>
                  </a:lnTo>
                  <a:lnTo>
                    <a:pt x="937920" y="382511"/>
                  </a:lnTo>
                  <a:lnTo>
                    <a:pt x="937374" y="381241"/>
                  </a:lnTo>
                  <a:lnTo>
                    <a:pt x="937171" y="381241"/>
                  </a:lnTo>
                  <a:lnTo>
                    <a:pt x="938060" y="379971"/>
                  </a:lnTo>
                  <a:lnTo>
                    <a:pt x="938733" y="379971"/>
                  </a:lnTo>
                  <a:lnTo>
                    <a:pt x="939088" y="381241"/>
                  </a:lnTo>
                  <a:lnTo>
                    <a:pt x="940879" y="381241"/>
                  </a:lnTo>
                  <a:lnTo>
                    <a:pt x="941451" y="379971"/>
                  </a:lnTo>
                  <a:lnTo>
                    <a:pt x="941705" y="378701"/>
                  </a:lnTo>
                  <a:lnTo>
                    <a:pt x="942238" y="377431"/>
                  </a:lnTo>
                  <a:lnTo>
                    <a:pt x="942428" y="376161"/>
                  </a:lnTo>
                  <a:lnTo>
                    <a:pt x="942327" y="374891"/>
                  </a:lnTo>
                  <a:lnTo>
                    <a:pt x="943063" y="374891"/>
                  </a:lnTo>
                  <a:lnTo>
                    <a:pt x="943521" y="373621"/>
                  </a:lnTo>
                  <a:lnTo>
                    <a:pt x="943838" y="372351"/>
                  </a:lnTo>
                  <a:lnTo>
                    <a:pt x="943737" y="371081"/>
                  </a:lnTo>
                  <a:lnTo>
                    <a:pt x="943432" y="371081"/>
                  </a:lnTo>
                  <a:lnTo>
                    <a:pt x="945197" y="369811"/>
                  </a:lnTo>
                  <a:lnTo>
                    <a:pt x="945591" y="368541"/>
                  </a:lnTo>
                  <a:lnTo>
                    <a:pt x="944587" y="367271"/>
                  </a:lnTo>
                  <a:lnTo>
                    <a:pt x="945603" y="364731"/>
                  </a:lnTo>
                  <a:lnTo>
                    <a:pt x="945921" y="363461"/>
                  </a:lnTo>
                  <a:lnTo>
                    <a:pt x="945718" y="362191"/>
                  </a:lnTo>
                  <a:lnTo>
                    <a:pt x="945515" y="360921"/>
                  </a:lnTo>
                  <a:lnTo>
                    <a:pt x="946797" y="360921"/>
                  </a:lnTo>
                  <a:lnTo>
                    <a:pt x="947254" y="358381"/>
                  </a:lnTo>
                  <a:lnTo>
                    <a:pt x="947115" y="357111"/>
                  </a:lnTo>
                  <a:lnTo>
                    <a:pt x="946619" y="357111"/>
                  </a:lnTo>
                  <a:lnTo>
                    <a:pt x="947191" y="355841"/>
                  </a:lnTo>
                  <a:lnTo>
                    <a:pt x="946416" y="354571"/>
                  </a:lnTo>
                  <a:lnTo>
                    <a:pt x="948080" y="353301"/>
                  </a:lnTo>
                  <a:lnTo>
                    <a:pt x="948880" y="352031"/>
                  </a:lnTo>
                  <a:lnTo>
                    <a:pt x="945883" y="352031"/>
                  </a:lnTo>
                  <a:lnTo>
                    <a:pt x="945540" y="350761"/>
                  </a:lnTo>
                  <a:lnTo>
                    <a:pt x="946556" y="350761"/>
                  </a:lnTo>
                  <a:lnTo>
                    <a:pt x="946086" y="349491"/>
                  </a:lnTo>
                  <a:lnTo>
                    <a:pt x="947559" y="349491"/>
                  </a:lnTo>
                  <a:lnTo>
                    <a:pt x="948842" y="350761"/>
                  </a:lnTo>
                  <a:lnTo>
                    <a:pt x="949617" y="349491"/>
                  </a:lnTo>
                  <a:lnTo>
                    <a:pt x="949604" y="346951"/>
                  </a:lnTo>
                  <a:lnTo>
                    <a:pt x="948829" y="345681"/>
                  </a:lnTo>
                  <a:lnTo>
                    <a:pt x="950048" y="345681"/>
                  </a:lnTo>
                  <a:lnTo>
                    <a:pt x="950772" y="343141"/>
                  </a:lnTo>
                  <a:lnTo>
                    <a:pt x="951484" y="340601"/>
                  </a:lnTo>
                  <a:lnTo>
                    <a:pt x="952169" y="336791"/>
                  </a:lnTo>
                  <a:lnTo>
                    <a:pt x="952207" y="335521"/>
                  </a:lnTo>
                  <a:lnTo>
                    <a:pt x="952779" y="335521"/>
                  </a:lnTo>
                  <a:lnTo>
                    <a:pt x="954341" y="330441"/>
                  </a:lnTo>
                  <a:lnTo>
                    <a:pt x="954659" y="327901"/>
                  </a:lnTo>
                  <a:lnTo>
                    <a:pt x="954874" y="326631"/>
                  </a:lnTo>
                  <a:lnTo>
                    <a:pt x="955001" y="324091"/>
                  </a:lnTo>
                  <a:lnTo>
                    <a:pt x="956144" y="320281"/>
                  </a:lnTo>
                  <a:lnTo>
                    <a:pt x="956716" y="320281"/>
                  </a:lnTo>
                  <a:lnTo>
                    <a:pt x="956805" y="317741"/>
                  </a:lnTo>
                  <a:lnTo>
                    <a:pt x="957516" y="316471"/>
                  </a:lnTo>
                  <a:lnTo>
                    <a:pt x="958291" y="315201"/>
                  </a:lnTo>
                  <a:lnTo>
                    <a:pt x="958723" y="313931"/>
                  </a:lnTo>
                  <a:lnTo>
                    <a:pt x="959154" y="312661"/>
                  </a:lnTo>
                  <a:lnTo>
                    <a:pt x="961021" y="308851"/>
                  </a:lnTo>
                  <a:lnTo>
                    <a:pt x="961618" y="307581"/>
                  </a:lnTo>
                  <a:lnTo>
                    <a:pt x="962139" y="307581"/>
                  </a:lnTo>
                  <a:lnTo>
                    <a:pt x="962113" y="305041"/>
                  </a:lnTo>
                  <a:lnTo>
                    <a:pt x="962304" y="303771"/>
                  </a:lnTo>
                  <a:lnTo>
                    <a:pt x="963612" y="303771"/>
                  </a:lnTo>
                  <a:lnTo>
                    <a:pt x="964336" y="302501"/>
                  </a:lnTo>
                  <a:lnTo>
                    <a:pt x="964501" y="301231"/>
                  </a:lnTo>
                  <a:lnTo>
                    <a:pt x="964920" y="298691"/>
                  </a:lnTo>
                  <a:lnTo>
                    <a:pt x="965060" y="297421"/>
                  </a:lnTo>
                  <a:lnTo>
                    <a:pt x="965936" y="297421"/>
                  </a:lnTo>
                  <a:lnTo>
                    <a:pt x="965974" y="296151"/>
                  </a:lnTo>
                  <a:lnTo>
                    <a:pt x="966165" y="294881"/>
                  </a:lnTo>
                  <a:lnTo>
                    <a:pt x="966520" y="293611"/>
                  </a:lnTo>
                  <a:lnTo>
                    <a:pt x="967054" y="292341"/>
                  </a:lnTo>
                  <a:lnTo>
                    <a:pt x="967308" y="291071"/>
                  </a:lnTo>
                  <a:lnTo>
                    <a:pt x="967943" y="291071"/>
                  </a:lnTo>
                  <a:lnTo>
                    <a:pt x="968336" y="289801"/>
                  </a:lnTo>
                  <a:lnTo>
                    <a:pt x="968527" y="288531"/>
                  </a:lnTo>
                  <a:lnTo>
                    <a:pt x="968527" y="287261"/>
                  </a:lnTo>
                  <a:lnTo>
                    <a:pt x="968794" y="285991"/>
                  </a:lnTo>
                  <a:close/>
                </a:path>
                <a:path w="1696084" h="694690">
                  <a:moveTo>
                    <a:pt x="1004023" y="544969"/>
                  </a:moveTo>
                  <a:lnTo>
                    <a:pt x="1003465" y="544969"/>
                  </a:lnTo>
                  <a:lnTo>
                    <a:pt x="1003744" y="546239"/>
                  </a:lnTo>
                  <a:lnTo>
                    <a:pt x="1003935" y="546239"/>
                  </a:lnTo>
                  <a:lnTo>
                    <a:pt x="1004023" y="544969"/>
                  </a:lnTo>
                  <a:close/>
                </a:path>
                <a:path w="1696084" h="694690">
                  <a:moveTo>
                    <a:pt x="1013523" y="598309"/>
                  </a:moveTo>
                  <a:lnTo>
                    <a:pt x="1013028" y="598309"/>
                  </a:lnTo>
                  <a:lnTo>
                    <a:pt x="1013002" y="599579"/>
                  </a:lnTo>
                  <a:lnTo>
                    <a:pt x="1013523" y="598309"/>
                  </a:lnTo>
                  <a:close/>
                </a:path>
                <a:path w="1696084" h="694690">
                  <a:moveTo>
                    <a:pt x="1030909" y="346773"/>
                  </a:moveTo>
                  <a:lnTo>
                    <a:pt x="1030439" y="346646"/>
                  </a:lnTo>
                  <a:lnTo>
                    <a:pt x="1030401" y="346900"/>
                  </a:lnTo>
                  <a:lnTo>
                    <a:pt x="1030871" y="346900"/>
                  </a:lnTo>
                  <a:lnTo>
                    <a:pt x="1030909" y="346773"/>
                  </a:lnTo>
                  <a:close/>
                </a:path>
                <a:path w="1696084" h="694690">
                  <a:moveTo>
                    <a:pt x="1036624" y="388048"/>
                  </a:moveTo>
                  <a:lnTo>
                    <a:pt x="1035304" y="387413"/>
                  </a:lnTo>
                  <a:lnTo>
                    <a:pt x="1034313" y="387032"/>
                  </a:lnTo>
                  <a:lnTo>
                    <a:pt x="1033653" y="387159"/>
                  </a:lnTo>
                  <a:lnTo>
                    <a:pt x="1034008" y="387921"/>
                  </a:lnTo>
                  <a:lnTo>
                    <a:pt x="1034097" y="388556"/>
                  </a:lnTo>
                  <a:lnTo>
                    <a:pt x="1036167" y="388556"/>
                  </a:lnTo>
                  <a:lnTo>
                    <a:pt x="1036624" y="388048"/>
                  </a:lnTo>
                  <a:close/>
                </a:path>
                <a:path w="1696084" h="694690">
                  <a:moveTo>
                    <a:pt x="1064183" y="303593"/>
                  </a:moveTo>
                  <a:lnTo>
                    <a:pt x="1064069" y="303339"/>
                  </a:lnTo>
                  <a:lnTo>
                    <a:pt x="1063650" y="302704"/>
                  </a:lnTo>
                  <a:lnTo>
                    <a:pt x="1063485" y="302577"/>
                  </a:lnTo>
                  <a:lnTo>
                    <a:pt x="1063015" y="302196"/>
                  </a:lnTo>
                  <a:lnTo>
                    <a:pt x="1062418" y="301434"/>
                  </a:lnTo>
                  <a:lnTo>
                    <a:pt x="1060907" y="298894"/>
                  </a:lnTo>
                  <a:lnTo>
                    <a:pt x="1060119" y="297878"/>
                  </a:lnTo>
                  <a:lnTo>
                    <a:pt x="1059688" y="297116"/>
                  </a:lnTo>
                  <a:lnTo>
                    <a:pt x="1059611" y="296608"/>
                  </a:lnTo>
                  <a:lnTo>
                    <a:pt x="1059548" y="295973"/>
                  </a:lnTo>
                  <a:lnTo>
                    <a:pt x="1058824" y="295465"/>
                  </a:lnTo>
                  <a:lnTo>
                    <a:pt x="1058125" y="295338"/>
                  </a:lnTo>
                  <a:lnTo>
                    <a:pt x="1057427" y="295211"/>
                  </a:lnTo>
                  <a:lnTo>
                    <a:pt x="1055966" y="295211"/>
                  </a:lnTo>
                  <a:lnTo>
                    <a:pt x="1054773" y="295338"/>
                  </a:lnTo>
                  <a:lnTo>
                    <a:pt x="1054862" y="294703"/>
                  </a:lnTo>
                  <a:lnTo>
                    <a:pt x="1054887" y="294449"/>
                  </a:lnTo>
                  <a:lnTo>
                    <a:pt x="1055052" y="294068"/>
                  </a:lnTo>
                  <a:lnTo>
                    <a:pt x="1055230" y="293941"/>
                  </a:lnTo>
                  <a:lnTo>
                    <a:pt x="1053820" y="294703"/>
                  </a:lnTo>
                  <a:lnTo>
                    <a:pt x="1052766" y="294195"/>
                  </a:lnTo>
                  <a:lnTo>
                    <a:pt x="1052360" y="293306"/>
                  </a:lnTo>
                  <a:lnTo>
                    <a:pt x="1052068" y="292671"/>
                  </a:lnTo>
                  <a:lnTo>
                    <a:pt x="1050861" y="293179"/>
                  </a:lnTo>
                  <a:lnTo>
                    <a:pt x="1049794" y="293306"/>
                  </a:lnTo>
                  <a:lnTo>
                    <a:pt x="1048867" y="293052"/>
                  </a:lnTo>
                  <a:lnTo>
                    <a:pt x="1047762" y="292925"/>
                  </a:lnTo>
                  <a:lnTo>
                    <a:pt x="1047076" y="291782"/>
                  </a:lnTo>
                  <a:lnTo>
                    <a:pt x="1046937" y="290766"/>
                  </a:lnTo>
                  <a:lnTo>
                    <a:pt x="1046873" y="290258"/>
                  </a:lnTo>
                  <a:lnTo>
                    <a:pt x="1046784" y="289623"/>
                  </a:lnTo>
                  <a:lnTo>
                    <a:pt x="1046238" y="290004"/>
                  </a:lnTo>
                  <a:lnTo>
                    <a:pt x="1045743" y="290258"/>
                  </a:lnTo>
                  <a:lnTo>
                    <a:pt x="1045654" y="289750"/>
                  </a:lnTo>
                  <a:lnTo>
                    <a:pt x="1045349" y="289674"/>
                  </a:lnTo>
                  <a:lnTo>
                    <a:pt x="1045349" y="291655"/>
                  </a:lnTo>
                  <a:lnTo>
                    <a:pt x="1044943" y="292036"/>
                  </a:lnTo>
                  <a:lnTo>
                    <a:pt x="1044803" y="292303"/>
                  </a:lnTo>
                  <a:lnTo>
                    <a:pt x="1044803" y="306133"/>
                  </a:lnTo>
                  <a:lnTo>
                    <a:pt x="1044257" y="306514"/>
                  </a:lnTo>
                  <a:lnTo>
                    <a:pt x="1043749" y="306641"/>
                  </a:lnTo>
                  <a:lnTo>
                    <a:pt x="1042644" y="306006"/>
                  </a:lnTo>
                  <a:lnTo>
                    <a:pt x="1042022" y="305498"/>
                  </a:lnTo>
                  <a:lnTo>
                    <a:pt x="1042289" y="304863"/>
                  </a:lnTo>
                  <a:lnTo>
                    <a:pt x="1042720" y="304736"/>
                  </a:lnTo>
                  <a:lnTo>
                    <a:pt x="1043317" y="304990"/>
                  </a:lnTo>
                  <a:lnTo>
                    <a:pt x="1044155" y="305625"/>
                  </a:lnTo>
                  <a:lnTo>
                    <a:pt x="1044803" y="306133"/>
                  </a:lnTo>
                  <a:lnTo>
                    <a:pt x="1044803" y="292303"/>
                  </a:lnTo>
                  <a:lnTo>
                    <a:pt x="1044257" y="293306"/>
                  </a:lnTo>
                  <a:lnTo>
                    <a:pt x="1043647" y="292163"/>
                  </a:lnTo>
                  <a:lnTo>
                    <a:pt x="1043724" y="291274"/>
                  </a:lnTo>
                  <a:lnTo>
                    <a:pt x="1044282" y="290893"/>
                  </a:lnTo>
                  <a:lnTo>
                    <a:pt x="1044460" y="290766"/>
                  </a:lnTo>
                  <a:lnTo>
                    <a:pt x="1045184" y="291147"/>
                  </a:lnTo>
                  <a:lnTo>
                    <a:pt x="1045349" y="291655"/>
                  </a:lnTo>
                  <a:lnTo>
                    <a:pt x="1045349" y="289674"/>
                  </a:lnTo>
                  <a:lnTo>
                    <a:pt x="1042962" y="290893"/>
                  </a:lnTo>
                  <a:lnTo>
                    <a:pt x="1042797" y="290893"/>
                  </a:lnTo>
                  <a:lnTo>
                    <a:pt x="1042365" y="290766"/>
                  </a:lnTo>
                  <a:lnTo>
                    <a:pt x="1039837" y="289496"/>
                  </a:lnTo>
                  <a:lnTo>
                    <a:pt x="1039977" y="288734"/>
                  </a:lnTo>
                  <a:lnTo>
                    <a:pt x="1039571" y="288099"/>
                  </a:lnTo>
                  <a:lnTo>
                    <a:pt x="1038669" y="287845"/>
                  </a:lnTo>
                  <a:lnTo>
                    <a:pt x="1035024" y="287972"/>
                  </a:lnTo>
                  <a:lnTo>
                    <a:pt x="1034846" y="288099"/>
                  </a:lnTo>
                  <a:lnTo>
                    <a:pt x="1034719" y="288353"/>
                  </a:lnTo>
                  <a:lnTo>
                    <a:pt x="1034503" y="289623"/>
                  </a:lnTo>
                  <a:lnTo>
                    <a:pt x="1034059" y="290893"/>
                  </a:lnTo>
                  <a:lnTo>
                    <a:pt x="1033589" y="289369"/>
                  </a:lnTo>
                  <a:lnTo>
                    <a:pt x="1033373" y="288480"/>
                  </a:lnTo>
                  <a:lnTo>
                    <a:pt x="1033310" y="288226"/>
                  </a:lnTo>
                  <a:lnTo>
                    <a:pt x="1030808" y="287718"/>
                  </a:lnTo>
                  <a:lnTo>
                    <a:pt x="1028852" y="287845"/>
                  </a:lnTo>
                  <a:lnTo>
                    <a:pt x="1028852" y="303593"/>
                  </a:lnTo>
                  <a:lnTo>
                    <a:pt x="1028128" y="303085"/>
                  </a:lnTo>
                  <a:lnTo>
                    <a:pt x="1028103" y="302831"/>
                  </a:lnTo>
                  <a:lnTo>
                    <a:pt x="1028776" y="302577"/>
                  </a:lnTo>
                  <a:lnTo>
                    <a:pt x="1028725" y="303339"/>
                  </a:lnTo>
                  <a:lnTo>
                    <a:pt x="1028852" y="303593"/>
                  </a:lnTo>
                  <a:lnTo>
                    <a:pt x="1028852" y="287845"/>
                  </a:lnTo>
                  <a:lnTo>
                    <a:pt x="1028636" y="287845"/>
                  </a:lnTo>
                  <a:lnTo>
                    <a:pt x="1026744" y="288480"/>
                  </a:lnTo>
                  <a:lnTo>
                    <a:pt x="1025779" y="285686"/>
                  </a:lnTo>
                  <a:lnTo>
                    <a:pt x="1025652" y="285559"/>
                  </a:lnTo>
                  <a:lnTo>
                    <a:pt x="1025347" y="285432"/>
                  </a:lnTo>
                  <a:lnTo>
                    <a:pt x="1024877" y="285305"/>
                  </a:lnTo>
                  <a:lnTo>
                    <a:pt x="1023493" y="285559"/>
                  </a:lnTo>
                  <a:lnTo>
                    <a:pt x="1022870" y="285305"/>
                  </a:lnTo>
                  <a:lnTo>
                    <a:pt x="1022299" y="284924"/>
                  </a:lnTo>
                  <a:lnTo>
                    <a:pt x="1022235" y="281495"/>
                  </a:lnTo>
                  <a:lnTo>
                    <a:pt x="1022235" y="281368"/>
                  </a:lnTo>
                  <a:lnTo>
                    <a:pt x="1020749" y="280225"/>
                  </a:lnTo>
                  <a:lnTo>
                    <a:pt x="1017803" y="281495"/>
                  </a:lnTo>
                  <a:lnTo>
                    <a:pt x="1017181" y="281025"/>
                  </a:lnTo>
                  <a:lnTo>
                    <a:pt x="1017181" y="311721"/>
                  </a:lnTo>
                  <a:lnTo>
                    <a:pt x="1016901" y="311975"/>
                  </a:lnTo>
                  <a:lnTo>
                    <a:pt x="1016584" y="312356"/>
                  </a:lnTo>
                  <a:lnTo>
                    <a:pt x="1016723" y="311607"/>
                  </a:lnTo>
                  <a:lnTo>
                    <a:pt x="1016850" y="311721"/>
                  </a:lnTo>
                  <a:lnTo>
                    <a:pt x="1017181" y="311721"/>
                  </a:lnTo>
                  <a:lnTo>
                    <a:pt x="1017181" y="281025"/>
                  </a:lnTo>
                  <a:lnTo>
                    <a:pt x="1016317" y="280352"/>
                  </a:lnTo>
                  <a:lnTo>
                    <a:pt x="1015060" y="279209"/>
                  </a:lnTo>
                  <a:lnTo>
                    <a:pt x="1014374" y="279463"/>
                  </a:lnTo>
                  <a:lnTo>
                    <a:pt x="1013180" y="279844"/>
                  </a:lnTo>
                  <a:lnTo>
                    <a:pt x="1011516" y="280225"/>
                  </a:lnTo>
                  <a:lnTo>
                    <a:pt x="1009789" y="280479"/>
                  </a:lnTo>
                  <a:lnTo>
                    <a:pt x="1009446" y="280568"/>
                  </a:lnTo>
                  <a:lnTo>
                    <a:pt x="1009446" y="314769"/>
                  </a:lnTo>
                  <a:lnTo>
                    <a:pt x="1009256" y="314896"/>
                  </a:lnTo>
                  <a:lnTo>
                    <a:pt x="1009129" y="315277"/>
                  </a:lnTo>
                  <a:lnTo>
                    <a:pt x="1008824" y="315150"/>
                  </a:lnTo>
                  <a:lnTo>
                    <a:pt x="1008710" y="314896"/>
                  </a:lnTo>
                  <a:lnTo>
                    <a:pt x="1008608" y="314515"/>
                  </a:lnTo>
                  <a:lnTo>
                    <a:pt x="1008773" y="314388"/>
                  </a:lnTo>
                  <a:lnTo>
                    <a:pt x="1009243" y="314515"/>
                  </a:lnTo>
                  <a:lnTo>
                    <a:pt x="1009446" y="314769"/>
                  </a:lnTo>
                  <a:lnTo>
                    <a:pt x="1009446" y="280568"/>
                  </a:lnTo>
                  <a:lnTo>
                    <a:pt x="1008989" y="280682"/>
                  </a:lnTo>
                  <a:lnTo>
                    <a:pt x="1008989" y="305879"/>
                  </a:lnTo>
                  <a:lnTo>
                    <a:pt x="1008951" y="306641"/>
                  </a:lnTo>
                  <a:lnTo>
                    <a:pt x="1008837" y="306768"/>
                  </a:lnTo>
                  <a:lnTo>
                    <a:pt x="1006030" y="306260"/>
                  </a:lnTo>
                  <a:lnTo>
                    <a:pt x="1006182" y="305371"/>
                  </a:lnTo>
                  <a:lnTo>
                    <a:pt x="1008989" y="305879"/>
                  </a:lnTo>
                  <a:lnTo>
                    <a:pt x="1008989" y="280682"/>
                  </a:lnTo>
                  <a:lnTo>
                    <a:pt x="1008278" y="280860"/>
                  </a:lnTo>
                  <a:lnTo>
                    <a:pt x="1005890" y="283210"/>
                  </a:lnTo>
                  <a:lnTo>
                    <a:pt x="1005890" y="346773"/>
                  </a:lnTo>
                  <a:lnTo>
                    <a:pt x="1005382" y="346900"/>
                  </a:lnTo>
                  <a:lnTo>
                    <a:pt x="1004595" y="347154"/>
                  </a:lnTo>
                  <a:lnTo>
                    <a:pt x="1004862" y="345503"/>
                  </a:lnTo>
                  <a:lnTo>
                    <a:pt x="1005255" y="346138"/>
                  </a:lnTo>
                  <a:lnTo>
                    <a:pt x="1005611" y="346519"/>
                  </a:lnTo>
                  <a:lnTo>
                    <a:pt x="1005890" y="346773"/>
                  </a:lnTo>
                  <a:lnTo>
                    <a:pt x="1005890" y="283210"/>
                  </a:lnTo>
                  <a:lnTo>
                    <a:pt x="1005687" y="283413"/>
                  </a:lnTo>
                  <a:lnTo>
                    <a:pt x="1005687" y="313626"/>
                  </a:lnTo>
                  <a:lnTo>
                    <a:pt x="1005662" y="314388"/>
                  </a:lnTo>
                  <a:lnTo>
                    <a:pt x="1005192" y="317182"/>
                  </a:lnTo>
                  <a:lnTo>
                    <a:pt x="1004417" y="316166"/>
                  </a:lnTo>
                  <a:lnTo>
                    <a:pt x="1003973" y="315785"/>
                  </a:lnTo>
                  <a:lnTo>
                    <a:pt x="1004531" y="315404"/>
                  </a:lnTo>
                  <a:lnTo>
                    <a:pt x="1004684" y="315150"/>
                  </a:lnTo>
                  <a:lnTo>
                    <a:pt x="1004570" y="313753"/>
                  </a:lnTo>
                  <a:lnTo>
                    <a:pt x="1004214" y="312991"/>
                  </a:lnTo>
                  <a:lnTo>
                    <a:pt x="1004392" y="312864"/>
                  </a:lnTo>
                  <a:lnTo>
                    <a:pt x="1004646" y="312864"/>
                  </a:lnTo>
                  <a:lnTo>
                    <a:pt x="1005230" y="313118"/>
                  </a:lnTo>
                  <a:lnTo>
                    <a:pt x="1005509" y="313372"/>
                  </a:lnTo>
                  <a:lnTo>
                    <a:pt x="1005687" y="313626"/>
                  </a:lnTo>
                  <a:lnTo>
                    <a:pt x="1005687" y="283413"/>
                  </a:lnTo>
                  <a:lnTo>
                    <a:pt x="1003109" y="285940"/>
                  </a:lnTo>
                  <a:lnTo>
                    <a:pt x="1002131" y="290766"/>
                  </a:lnTo>
                  <a:lnTo>
                    <a:pt x="1002030" y="292036"/>
                  </a:lnTo>
                  <a:lnTo>
                    <a:pt x="1004697" y="298386"/>
                  </a:lnTo>
                  <a:lnTo>
                    <a:pt x="1004328" y="298513"/>
                  </a:lnTo>
                  <a:lnTo>
                    <a:pt x="1003719" y="298894"/>
                  </a:lnTo>
                  <a:lnTo>
                    <a:pt x="1002804" y="299529"/>
                  </a:lnTo>
                  <a:lnTo>
                    <a:pt x="1002271" y="301307"/>
                  </a:lnTo>
                  <a:lnTo>
                    <a:pt x="1002042" y="302704"/>
                  </a:lnTo>
                  <a:lnTo>
                    <a:pt x="1001915" y="303339"/>
                  </a:lnTo>
                  <a:lnTo>
                    <a:pt x="1001661" y="304101"/>
                  </a:lnTo>
                  <a:lnTo>
                    <a:pt x="1001585" y="307022"/>
                  </a:lnTo>
                  <a:lnTo>
                    <a:pt x="1002195" y="307149"/>
                  </a:lnTo>
                  <a:lnTo>
                    <a:pt x="1002601" y="307149"/>
                  </a:lnTo>
                  <a:lnTo>
                    <a:pt x="1002792" y="307022"/>
                  </a:lnTo>
                  <a:lnTo>
                    <a:pt x="1002957" y="307530"/>
                  </a:lnTo>
                  <a:lnTo>
                    <a:pt x="1003058" y="308165"/>
                  </a:lnTo>
                  <a:lnTo>
                    <a:pt x="1003249" y="308546"/>
                  </a:lnTo>
                  <a:lnTo>
                    <a:pt x="1003236" y="309181"/>
                  </a:lnTo>
                  <a:lnTo>
                    <a:pt x="1002880" y="309435"/>
                  </a:lnTo>
                  <a:lnTo>
                    <a:pt x="1001725" y="309257"/>
                  </a:lnTo>
                  <a:lnTo>
                    <a:pt x="1001725" y="352996"/>
                  </a:lnTo>
                  <a:lnTo>
                    <a:pt x="999820" y="354393"/>
                  </a:lnTo>
                  <a:lnTo>
                    <a:pt x="1000074" y="353758"/>
                  </a:lnTo>
                  <a:lnTo>
                    <a:pt x="1000353" y="353377"/>
                  </a:lnTo>
                  <a:lnTo>
                    <a:pt x="1000912" y="352742"/>
                  </a:lnTo>
                  <a:lnTo>
                    <a:pt x="1001280" y="352742"/>
                  </a:lnTo>
                  <a:lnTo>
                    <a:pt x="1001725" y="352996"/>
                  </a:lnTo>
                  <a:lnTo>
                    <a:pt x="1001725" y="309257"/>
                  </a:lnTo>
                  <a:lnTo>
                    <a:pt x="1000531" y="309054"/>
                  </a:lnTo>
                  <a:lnTo>
                    <a:pt x="1000683" y="310959"/>
                  </a:lnTo>
                  <a:lnTo>
                    <a:pt x="999769" y="312229"/>
                  </a:lnTo>
                  <a:lnTo>
                    <a:pt x="998283" y="316420"/>
                  </a:lnTo>
                  <a:lnTo>
                    <a:pt x="998169" y="316928"/>
                  </a:lnTo>
                  <a:lnTo>
                    <a:pt x="998766" y="320230"/>
                  </a:lnTo>
                  <a:lnTo>
                    <a:pt x="998016" y="322389"/>
                  </a:lnTo>
                  <a:lnTo>
                    <a:pt x="997648" y="322516"/>
                  </a:lnTo>
                  <a:lnTo>
                    <a:pt x="997648" y="329501"/>
                  </a:lnTo>
                  <a:lnTo>
                    <a:pt x="997534" y="330136"/>
                  </a:lnTo>
                  <a:lnTo>
                    <a:pt x="997026" y="328866"/>
                  </a:lnTo>
                  <a:lnTo>
                    <a:pt x="997496" y="328993"/>
                  </a:lnTo>
                  <a:lnTo>
                    <a:pt x="997546" y="329120"/>
                  </a:lnTo>
                  <a:lnTo>
                    <a:pt x="997648" y="329501"/>
                  </a:lnTo>
                  <a:lnTo>
                    <a:pt x="997648" y="322516"/>
                  </a:lnTo>
                  <a:lnTo>
                    <a:pt x="997127" y="322707"/>
                  </a:lnTo>
                  <a:lnTo>
                    <a:pt x="997127" y="323786"/>
                  </a:lnTo>
                  <a:lnTo>
                    <a:pt x="996899" y="323786"/>
                  </a:lnTo>
                  <a:lnTo>
                    <a:pt x="996480" y="323900"/>
                  </a:lnTo>
                  <a:lnTo>
                    <a:pt x="996480" y="330644"/>
                  </a:lnTo>
                  <a:lnTo>
                    <a:pt x="995946" y="331152"/>
                  </a:lnTo>
                  <a:lnTo>
                    <a:pt x="995540" y="331025"/>
                  </a:lnTo>
                  <a:lnTo>
                    <a:pt x="995311" y="330517"/>
                  </a:lnTo>
                  <a:lnTo>
                    <a:pt x="996480" y="330644"/>
                  </a:lnTo>
                  <a:lnTo>
                    <a:pt x="996480" y="323900"/>
                  </a:lnTo>
                  <a:lnTo>
                    <a:pt x="996950" y="323532"/>
                  </a:lnTo>
                  <a:lnTo>
                    <a:pt x="996975" y="323278"/>
                  </a:lnTo>
                  <a:lnTo>
                    <a:pt x="997102" y="323532"/>
                  </a:lnTo>
                  <a:lnTo>
                    <a:pt x="997127" y="323786"/>
                  </a:lnTo>
                  <a:lnTo>
                    <a:pt x="997127" y="322707"/>
                  </a:lnTo>
                  <a:lnTo>
                    <a:pt x="995807" y="323151"/>
                  </a:lnTo>
                  <a:lnTo>
                    <a:pt x="995972" y="323659"/>
                  </a:lnTo>
                  <a:lnTo>
                    <a:pt x="996149" y="323913"/>
                  </a:lnTo>
                  <a:lnTo>
                    <a:pt x="995603" y="324294"/>
                  </a:lnTo>
                  <a:lnTo>
                    <a:pt x="995286" y="324802"/>
                  </a:lnTo>
                  <a:lnTo>
                    <a:pt x="995210" y="329755"/>
                  </a:lnTo>
                  <a:lnTo>
                    <a:pt x="994879" y="330644"/>
                  </a:lnTo>
                  <a:lnTo>
                    <a:pt x="994054" y="330771"/>
                  </a:lnTo>
                  <a:lnTo>
                    <a:pt x="994117" y="331152"/>
                  </a:lnTo>
                  <a:lnTo>
                    <a:pt x="994232" y="331406"/>
                  </a:lnTo>
                  <a:lnTo>
                    <a:pt x="994397" y="331660"/>
                  </a:lnTo>
                  <a:lnTo>
                    <a:pt x="994841" y="331914"/>
                  </a:lnTo>
                  <a:lnTo>
                    <a:pt x="995781" y="332041"/>
                  </a:lnTo>
                  <a:lnTo>
                    <a:pt x="996416" y="332676"/>
                  </a:lnTo>
                  <a:lnTo>
                    <a:pt x="996810" y="333184"/>
                  </a:lnTo>
                  <a:lnTo>
                    <a:pt x="997077" y="333692"/>
                  </a:lnTo>
                  <a:lnTo>
                    <a:pt x="997369" y="334454"/>
                  </a:lnTo>
                  <a:lnTo>
                    <a:pt x="997432" y="335089"/>
                  </a:lnTo>
                  <a:lnTo>
                    <a:pt x="997254" y="335216"/>
                  </a:lnTo>
                  <a:lnTo>
                    <a:pt x="996911" y="335343"/>
                  </a:lnTo>
                  <a:lnTo>
                    <a:pt x="996556" y="335597"/>
                  </a:lnTo>
                  <a:lnTo>
                    <a:pt x="996010" y="335470"/>
                  </a:lnTo>
                  <a:lnTo>
                    <a:pt x="995578" y="335254"/>
                  </a:lnTo>
                  <a:lnTo>
                    <a:pt x="995578" y="342074"/>
                  </a:lnTo>
                  <a:lnTo>
                    <a:pt x="995172" y="341566"/>
                  </a:lnTo>
                  <a:lnTo>
                    <a:pt x="994752" y="341185"/>
                  </a:lnTo>
                  <a:lnTo>
                    <a:pt x="994321" y="340931"/>
                  </a:lnTo>
                  <a:lnTo>
                    <a:pt x="995159" y="340804"/>
                  </a:lnTo>
                  <a:lnTo>
                    <a:pt x="995565" y="341185"/>
                  </a:lnTo>
                  <a:lnTo>
                    <a:pt x="995578" y="342074"/>
                  </a:lnTo>
                  <a:lnTo>
                    <a:pt x="995578" y="335254"/>
                  </a:lnTo>
                  <a:lnTo>
                    <a:pt x="995273" y="335089"/>
                  </a:lnTo>
                  <a:lnTo>
                    <a:pt x="995172" y="337248"/>
                  </a:lnTo>
                  <a:lnTo>
                    <a:pt x="994803" y="337502"/>
                  </a:lnTo>
                  <a:lnTo>
                    <a:pt x="994473" y="337502"/>
                  </a:lnTo>
                  <a:lnTo>
                    <a:pt x="994194" y="337375"/>
                  </a:lnTo>
                  <a:lnTo>
                    <a:pt x="994244" y="336994"/>
                  </a:lnTo>
                  <a:lnTo>
                    <a:pt x="994359" y="336740"/>
                  </a:lnTo>
                  <a:lnTo>
                    <a:pt x="994537" y="336613"/>
                  </a:lnTo>
                  <a:lnTo>
                    <a:pt x="994791" y="336994"/>
                  </a:lnTo>
                  <a:lnTo>
                    <a:pt x="995019" y="337248"/>
                  </a:lnTo>
                  <a:lnTo>
                    <a:pt x="995172" y="337248"/>
                  </a:lnTo>
                  <a:lnTo>
                    <a:pt x="995172" y="335064"/>
                  </a:lnTo>
                  <a:lnTo>
                    <a:pt x="993203" y="334454"/>
                  </a:lnTo>
                  <a:lnTo>
                    <a:pt x="992670" y="334708"/>
                  </a:lnTo>
                  <a:lnTo>
                    <a:pt x="992390" y="335089"/>
                  </a:lnTo>
                  <a:lnTo>
                    <a:pt x="992327" y="336994"/>
                  </a:lnTo>
                  <a:lnTo>
                    <a:pt x="991717" y="337756"/>
                  </a:lnTo>
                  <a:lnTo>
                    <a:pt x="991323" y="338645"/>
                  </a:lnTo>
                  <a:lnTo>
                    <a:pt x="990879" y="341312"/>
                  </a:lnTo>
                  <a:lnTo>
                    <a:pt x="990180" y="342709"/>
                  </a:lnTo>
                  <a:lnTo>
                    <a:pt x="990333" y="343090"/>
                  </a:lnTo>
                  <a:lnTo>
                    <a:pt x="990460" y="344614"/>
                  </a:lnTo>
                  <a:lnTo>
                    <a:pt x="990269" y="345122"/>
                  </a:lnTo>
                  <a:lnTo>
                    <a:pt x="990587" y="345122"/>
                  </a:lnTo>
                  <a:lnTo>
                    <a:pt x="990866" y="345376"/>
                  </a:lnTo>
                  <a:lnTo>
                    <a:pt x="992111" y="347027"/>
                  </a:lnTo>
                  <a:lnTo>
                    <a:pt x="992746" y="347535"/>
                  </a:lnTo>
                  <a:lnTo>
                    <a:pt x="993635" y="348043"/>
                  </a:lnTo>
                  <a:lnTo>
                    <a:pt x="991679" y="348170"/>
                  </a:lnTo>
                  <a:lnTo>
                    <a:pt x="990460" y="349186"/>
                  </a:lnTo>
                  <a:lnTo>
                    <a:pt x="990003" y="351091"/>
                  </a:lnTo>
                  <a:lnTo>
                    <a:pt x="989457" y="351472"/>
                  </a:lnTo>
                  <a:lnTo>
                    <a:pt x="988961" y="351599"/>
                  </a:lnTo>
                  <a:lnTo>
                    <a:pt x="988428" y="351853"/>
                  </a:lnTo>
                  <a:lnTo>
                    <a:pt x="988161" y="352107"/>
                  </a:lnTo>
                  <a:lnTo>
                    <a:pt x="988110" y="352488"/>
                  </a:lnTo>
                  <a:lnTo>
                    <a:pt x="987780" y="352361"/>
                  </a:lnTo>
                  <a:lnTo>
                    <a:pt x="987425" y="352615"/>
                  </a:lnTo>
                  <a:lnTo>
                    <a:pt x="987044" y="352996"/>
                  </a:lnTo>
                  <a:lnTo>
                    <a:pt x="986917" y="353758"/>
                  </a:lnTo>
                  <a:lnTo>
                    <a:pt x="986853" y="354520"/>
                  </a:lnTo>
                  <a:lnTo>
                    <a:pt x="986967" y="354901"/>
                  </a:lnTo>
                  <a:lnTo>
                    <a:pt x="987412" y="355155"/>
                  </a:lnTo>
                  <a:lnTo>
                    <a:pt x="988009" y="355917"/>
                  </a:lnTo>
                  <a:lnTo>
                    <a:pt x="988047" y="356425"/>
                  </a:lnTo>
                  <a:lnTo>
                    <a:pt x="988148" y="356552"/>
                  </a:lnTo>
                  <a:lnTo>
                    <a:pt x="988580" y="356806"/>
                  </a:lnTo>
                  <a:lnTo>
                    <a:pt x="988910" y="355790"/>
                  </a:lnTo>
                  <a:lnTo>
                    <a:pt x="989838" y="355536"/>
                  </a:lnTo>
                  <a:lnTo>
                    <a:pt x="991336" y="356044"/>
                  </a:lnTo>
                  <a:lnTo>
                    <a:pt x="991260" y="356552"/>
                  </a:lnTo>
                  <a:lnTo>
                    <a:pt x="991146" y="357187"/>
                  </a:lnTo>
                  <a:lnTo>
                    <a:pt x="990765" y="358203"/>
                  </a:lnTo>
                  <a:lnTo>
                    <a:pt x="990003" y="357822"/>
                  </a:lnTo>
                  <a:lnTo>
                    <a:pt x="989025" y="358076"/>
                  </a:lnTo>
                  <a:lnTo>
                    <a:pt x="987793" y="358711"/>
                  </a:lnTo>
                  <a:lnTo>
                    <a:pt x="987374" y="358990"/>
                  </a:lnTo>
                  <a:lnTo>
                    <a:pt x="987374" y="361251"/>
                  </a:lnTo>
                  <a:lnTo>
                    <a:pt x="987183" y="360997"/>
                  </a:lnTo>
                  <a:lnTo>
                    <a:pt x="987323" y="360997"/>
                  </a:lnTo>
                  <a:lnTo>
                    <a:pt x="987374" y="361251"/>
                  </a:lnTo>
                  <a:lnTo>
                    <a:pt x="987374" y="358990"/>
                  </a:lnTo>
                  <a:lnTo>
                    <a:pt x="986447" y="359600"/>
                  </a:lnTo>
                  <a:lnTo>
                    <a:pt x="985113" y="360362"/>
                  </a:lnTo>
                  <a:lnTo>
                    <a:pt x="985850" y="363664"/>
                  </a:lnTo>
                  <a:lnTo>
                    <a:pt x="986459" y="365823"/>
                  </a:lnTo>
                  <a:lnTo>
                    <a:pt x="986917" y="366966"/>
                  </a:lnTo>
                  <a:lnTo>
                    <a:pt x="984529" y="367855"/>
                  </a:lnTo>
                  <a:lnTo>
                    <a:pt x="983335" y="369252"/>
                  </a:lnTo>
                  <a:lnTo>
                    <a:pt x="983348" y="371157"/>
                  </a:lnTo>
                  <a:lnTo>
                    <a:pt x="985113" y="372046"/>
                  </a:lnTo>
                  <a:lnTo>
                    <a:pt x="985266" y="373062"/>
                  </a:lnTo>
                  <a:lnTo>
                    <a:pt x="983818" y="374078"/>
                  </a:lnTo>
                  <a:lnTo>
                    <a:pt x="983538" y="373697"/>
                  </a:lnTo>
                  <a:lnTo>
                    <a:pt x="983488" y="373062"/>
                  </a:lnTo>
                  <a:lnTo>
                    <a:pt x="982700" y="373189"/>
                  </a:lnTo>
                  <a:lnTo>
                    <a:pt x="982497" y="373443"/>
                  </a:lnTo>
                  <a:lnTo>
                    <a:pt x="982446" y="373824"/>
                  </a:lnTo>
                  <a:lnTo>
                    <a:pt x="982751" y="375221"/>
                  </a:lnTo>
                  <a:lnTo>
                    <a:pt x="983056" y="375729"/>
                  </a:lnTo>
                  <a:lnTo>
                    <a:pt x="983500" y="375983"/>
                  </a:lnTo>
                  <a:lnTo>
                    <a:pt x="983221" y="376745"/>
                  </a:lnTo>
                  <a:lnTo>
                    <a:pt x="983107" y="377761"/>
                  </a:lnTo>
                  <a:lnTo>
                    <a:pt x="983043" y="380301"/>
                  </a:lnTo>
                  <a:lnTo>
                    <a:pt x="982548" y="380301"/>
                  </a:lnTo>
                  <a:lnTo>
                    <a:pt x="982243" y="380682"/>
                  </a:lnTo>
                  <a:lnTo>
                    <a:pt x="982192" y="381444"/>
                  </a:lnTo>
                  <a:lnTo>
                    <a:pt x="982306" y="381825"/>
                  </a:lnTo>
                  <a:lnTo>
                    <a:pt x="982662" y="382587"/>
                  </a:lnTo>
                  <a:lnTo>
                    <a:pt x="984554" y="384365"/>
                  </a:lnTo>
                  <a:lnTo>
                    <a:pt x="985240" y="384492"/>
                  </a:lnTo>
                  <a:lnTo>
                    <a:pt x="986218" y="384365"/>
                  </a:lnTo>
                  <a:lnTo>
                    <a:pt x="986942" y="384873"/>
                  </a:lnTo>
                  <a:lnTo>
                    <a:pt x="987361" y="385254"/>
                  </a:lnTo>
                  <a:lnTo>
                    <a:pt x="987425" y="385762"/>
                  </a:lnTo>
                  <a:lnTo>
                    <a:pt x="986612" y="386397"/>
                  </a:lnTo>
                  <a:lnTo>
                    <a:pt x="986459" y="387286"/>
                  </a:lnTo>
                  <a:lnTo>
                    <a:pt x="987221" y="387540"/>
                  </a:lnTo>
                  <a:lnTo>
                    <a:pt x="988148" y="388175"/>
                  </a:lnTo>
                  <a:lnTo>
                    <a:pt x="989266" y="389191"/>
                  </a:lnTo>
                  <a:lnTo>
                    <a:pt x="991298" y="391477"/>
                  </a:lnTo>
                  <a:lnTo>
                    <a:pt x="991768" y="391604"/>
                  </a:lnTo>
                  <a:lnTo>
                    <a:pt x="992060" y="391350"/>
                  </a:lnTo>
                  <a:lnTo>
                    <a:pt x="992124" y="390842"/>
                  </a:lnTo>
                  <a:lnTo>
                    <a:pt x="992289" y="390842"/>
                  </a:lnTo>
                  <a:lnTo>
                    <a:pt x="992378" y="390969"/>
                  </a:lnTo>
                  <a:lnTo>
                    <a:pt x="992492" y="392112"/>
                  </a:lnTo>
                  <a:lnTo>
                    <a:pt x="992657" y="392493"/>
                  </a:lnTo>
                  <a:lnTo>
                    <a:pt x="994168" y="393128"/>
                  </a:lnTo>
                  <a:lnTo>
                    <a:pt x="994778" y="393763"/>
                  </a:lnTo>
                  <a:lnTo>
                    <a:pt x="995438" y="393636"/>
                  </a:lnTo>
                  <a:lnTo>
                    <a:pt x="995883" y="393382"/>
                  </a:lnTo>
                  <a:lnTo>
                    <a:pt x="996149" y="392747"/>
                  </a:lnTo>
                  <a:lnTo>
                    <a:pt x="996505" y="392112"/>
                  </a:lnTo>
                  <a:lnTo>
                    <a:pt x="996619" y="391350"/>
                  </a:lnTo>
                  <a:lnTo>
                    <a:pt x="996657" y="391858"/>
                  </a:lnTo>
                  <a:lnTo>
                    <a:pt x="996772" y="392112"/>
                  </a:lnTo>
                  <a:lnTo>
                    <a:pt x="997204" y="392620"/>
                  </a:lnTo>
                  <a:lnTo>
                    <a:pt x="998270" y="393128"/>
                  </a:lnTo>
                  <a:lnTo>
                    <a:pt x="999413" y="393509"/>
                  </a:lnTo>
                  <a:lnTo>
                    <a:pt x="1000252" y="394144"/>
                  </a:lnTo>
                  <a:lnTo>
                    <a:pt x="1000010" y="394906"/>
                  </a:lnTo>
                  <a:lnTo>
                    <a:pt x="999998" y="396049"/>
                  </a:lnTo>
                  <a:lnTo>
                    <a:pt x="1000569" y="396938"/>
                  </a:lnTo>
                  <a:lnTo>
                    <a:pt x="1001141" y="397065"/>
                  </a:lnTo>
                  <a:lnTo>
                    <a:pt x="1001941" y="397065"/>
                  </a:lnTo>
                  <a:lnTo>
                    <a:pt x="1002868" y="395795"/>
                  </a:lnTo>
                  <a:lnTo>
                    <a:pt x="1003579" y="394398"/>
                  </a:lnTo>
                  <a:lnTo>
                    <a:pt x="1004150" y="394906"/>
                  </a:lnTo>
                  <a:lnTo>
                    <a:pt x="1004455" y="395414"/>
                  </a:lnTo>
                  <a:lnTo>
                    <a:pt x="1004481" y="397700"/>
                  </a:lnTo>
                  <a:lnTo>
                    <a:pt x="1006144" y="397700"/>
                  </a:lnTo>
                  <a:lnTo>
                    <a:pt x="1007046" y="398208"/>
                  </a:lnTo>
                  <a:lnTo>
                    <a:pt x="1007491" y="398335"/>
                  </a:lnTo>
                  <a:lnTo>
                    <a:pt x="1008481" y="398208"/>
                  </a:lnTo>
                  <a:lnTo>
                    <a:pt x="1010031" y="397700"/>
                  </a:lnTo>
                  <a:lnTo>
                    <a:pt x="1010386" y="398335"/>
                  </a:lnTo>
                  <a:lnTo>
                    <a:pt x="1010869" y="398716"/>
                  </a:lnTo>
                  <a:lnTo>
                    <a:pt x="1011504" y="398843"/>
                  </a:lnTo>
                  <a:lnTo>
                    <a:pt x="1013460" y="398716"/>
                  </a:lnTo>
                  <a:lnTo>
                    <a:pt x="1014044" y="399478"/>
                  </a:lnTo>
                  <a:lnTo>
                    <a:pt x="1014361" y="400494"/>
                  </a:lnTo>
                  <a:lnTo>
                    <a:pt x="1014603" y="401129"/>
                  </a:lnTo>
                  <a:lnTo>
                    <a:pt x="1015085" y="401510"/>
                  </a:lnTo>
                  <a:lnTo>
                    <a:pt x="1015809" y="402018"/>
                  </a:lnTo>
                  <a:lnTo>
                    <a:pt x="1016114" y="401510"/>
                  </a:lnTo>
                  <a:lnTo>
                    <a:pt x="1016850" y="401002"/>
                  </a:lnTo>
                  <a:lnTo>
                    <a:pt x="1017155" y="401129"/>
                  </a:lnTo>
                  <a:lnTo>
                    <a:pt x="1017600" y="401383"/>
                  </a:lnTo>
                  <a:lnTo>
                    <a:pt x="1017892" y="401002"/>
                  </a:lnTo>
                  <a:lnTo>
                    <a:pt x="1018387" y="400367"/>
                  </a:lnTo>
                  <a:lnTo>
                    <a:pt x="1019276" y="400367"/>
                  </a:lnTo>
                  <a:lnTo>
                    <a:pt x="1020216" y="401510"/>
                  </a:lnTo>
                  <a:lnTo>
                    <a:pt x="1021461" y="400748"/>
                  </a:lnTo>
                  <a:lnTo>
                    <a:pt x="1022553" y="401002"/>
                  </a:lnTo>
                  <a:lnTo>
                    <a:pt x="1023454" y="402272"/>
                  </a:lnTo>
                  <a:lnTo>
                    <a:pt x="1024267" y="402272"/>
                  </a:lnTo>
                  <a:lnTo>
                    <a:pt x="1025182" y="402526"/>
                  </a:lnTo>
                  <a:lnTo>
                    <a:pt x="1026198" y="403161"/>
                  </a:lnTo>
                  <a:lnTo>
                    <a:pt x="1026845" y="403542"/>
                  </a:lnTo>
                  <a:lnTo>
                    <a:pt x="1027760" y="403923"/>
                  </a:lnTo>
                  <a:lnTo>
                    <a:pt x="1028700" y="404050"/>
                  </a:lnTo>
                  <a:lnTo>
                    <a:pt x="1029830" y="403542"/>
                  </a:lnTo>
                  <a:lnTo>
                    <a:pt x="1031151" y="402399"/>
                  </a:lnTo>
                  <a:lnTo>
                    <a:pt x="1033259" y="403161"/>
                  </a:lnTo>
                  <a:lnTo>
                    <a:pt x="1034656" y="403034"/>
                  </a:lnTo>
                  <a:lnTo>
                    <a:pt x="1035024" y="402399"/>
                  </a:lnTo>
                  <a:lnTo>
                    <a:pt x="1035316" y="401891"/>
                  </a:lnTo>
                  <a:lnTo>
                    <a:pt x="1035494" y="401764"/>
                  </a:lnTo>
                  <a:lnTo>
                    <a:pt x="1036015" y="400748"/>
                  </a:lnTo>
                  <a:lnTo>
                    <a:pt x="1036205" y="400367"/>
                  </a:lnTo>
                  <a:lnTo>
                    <a:pt x="1036332" y="400113"/>
                  </a:lnTo>
                  <a:lnTo>
                    <a:pt x="1036662" y="399224"/>
                  </a:lnTo>
                  <a:lnTo>
                    <a:pt x="1037043" y="398208"/>
                  </a:lnTo>
                  <a:lnTo>
                    <a:pt x="1037145" y="397700"/>
                  </a:lnTo>
                  <a:lnTo>
                    <a:pt x="1036993" y="397192"/>
                  </a:lnTo>
                  <a:lnTo>
                    <a:pt x="1036574" y="395795"/>
                  </a:lnTo>
                  <a:lnTo>
                    <a:pt x="1036485" y="394398"/>
                  </a:lnTo>
                  <a:lnTo>
                    <a:pt x="1036548" y="393128"/>
                  </a:lnTo>
                  <a:lnTo>
                    <a:pt x="1037043" y="391858"/>
                  </a:lnTo>
                  <a:lnTo>
                    <a:pt x="1037285" y="391223"/>
                  </a:lnTo>
                  <a:lnTo>
                    <a:pt x="1037247" y="390969"/>
                  </a:lnTo>
                  <a:lnTo>
                    <a:pt x="1036980" y="390588"/>
                  </a:lnTo>
                  <a:lnTo>
                    <a:pt x="1036459" y="389826"/>
                  </a:lnTo>
                  <a:lnTo>
                    <a:pt x="1036281" y="389572"/>
                  </a:lnTo>
                  <a:lnTo>
                    <a:pt x="1036116" y="388937"/>
                  </a:lnTo>
                  <a:lnTo>
                    <a:pt x="1036053" y="388683"/>
                  </a:lnTo>
                  <a:lnTo>
                    <a:pt x="1034122" y="388683"/>
                  </a:lnTo>
                  <a:lnTo>
                    <a:pt x="1031214" y="388683"/>
                  </a:lnTo>
                  <a:lnTo>
                    <a:pt x="1030630" y="388810"/>
                  </a:lnTo>
                  <a:lnTo>
                    <a:pt x="1030465" y="388937"/>
                  </a:lnTo>
                  <a:lnTo>
                    <a:pt x="1029106" y="388429"/>
                  </a:lnTo>
                  <a:lnTo>
                    <a:pt x="1028153" y="387921"/>
                  </a:lnTo>
                  <a:lnTo>
                    <a:pt x="1026591" y="386143"/>
                  </a:lnTo>
                  <a:lnTo>
                    <a:pt x="1025296" y="385254"/>
                  </a:lnTo>
                  <a:lnTo>
                    <a:pt x="1025436" y="386143"/>
                  </a:lnTo>
                  <a:lnTo>
                    <a:pt x="1025512" y="387667"/>
                  </a:lnTo>
                  <a:lnTo>
                    <a:pt x="1025194" y="388810"/>
                  </a:lnTo>
                  <a:lnTo>
                    <a:pt x="1024051" y="389826"/>
                  </a:lnTo>
                  <a:lnTo>
                    <a:pt x="1023772" y="389191"/>
                  </a:lnTo>
                  <a:lnTo>
                    <a:pt x="1023645" y="388683"/>
                  </a:lnTo>
                  <a:lnTo>
                    <a:pt x="1023632" y="390969"/>
                  </a:lnTo>
                  <a:lnTo>
                    <a:pt x="1023594" y="391223"/>
                  </a:lnTo>
                  <a:lnTo>
                    <a:pt x="1023429" y="391223"/>
                  </a:lnTo>
                  <a:lnTo>
                    <a:pt x="1023391" y="390969"/>
                  </a:lnTo>
                  <a:lnTo>
                    <a:pt x="1023632" y="390969"/>
                  </a:lnTo>
                  <a:lnTo>
                    <a:pt x="1023632" y="388581"/>
                  </a:lnTo>
                  <a:lnTo>
                    <a:pt x="1023531" y="387667"/>
                  </a:lnTo>
                  <a:lnTo>
                    <a:pt x="1023200" y="387286"/>
                  </a:lnTo>
                  <a:lnTo>
                    <a:pt x="1022616" y="387032"/>
                  </a:lnTo>
                  <a:lnTo>
                    <a:pt x="1021676" y="386778"/>
                  </a:lnTo>
                  <a:lnTo>
                    <a:pt x="1021461" y="386143"/>
                  </a:lnTo>
                  <a:lnTo>
                    <a:pt x="1021130" y="385635"/>
                  </a:lnTo>
                  <a:lnTo>
                    <a:pt x="1020724" y="385254"/>
                  </a:lnTo>
                  <a:lnTo>
                    <a:pt x="1020343" y="384975"/>
                  </a:lnTo>
                  <a:lnTo>
                    <a:pt x="1020343" y="398335"/>
                  </a:lnTo>
                  <a:lnTo>
                    <a:pt x="1020064" y="398970"/>
                  </a:lnTo>
                  <a:lnTo>
                    <a:pt x="1019390" y="399224"/>
                  </a:lnTo>
                  <a:lnTo>
                    <a:pt x="1019619" y="398716"/>
                  </a:lnTo>
                  <a:lnTo>
                    <a:pt x="1020216" y="397192"/>
                  </a:lnTo>
                  <a:lnTo>
                    <a:pt x="1020343" y="398335"/>
                  </a:lnTo>
                  <a:lnTo>
                    <a:pt x="1020343" y="384975"/>
                  </a:lnTo>
                  <a:lnTo>
                    <a:pt x="1019873" y="384619"/>
                  </a:lnTo>
                  <a:lnTo>
                    <a:pt x="1019873" y="391858"/>
                  </a:lnTo>
                  <a:lnTo>
                    <a:pt x="1019200" y="391350"/>
                  </a:lnTo>
                  <a:lnTo>
                    <a:pt x="1019238" y="390842"/>
                  </a:lnTo>
                  <a:lnTo>
                    <a:pt x="1019378" y="390588"/>
                  </a:lnTo>
                  <a:lnTo>
                    <a:pt x="1019543" y="391096"/>
                  </a:lnTo>
                  <a:lnTo>
                    <a:pt x="1019721" y="391350"/>
                  </a:lnTo>
                  <a:lnTo>
                    <a:pt x="1019873" y="391858"/>
                  </a:lnTo>
                  <a:lnTo>
                    <a:pt x="1019873" y="384619"/>
                  </a:lnTo>
                  <a:lnTo>
                    <a:pt x="1019225" y="383984"/>
                  </a:lnTo>
                  <a:lnTo>
                    <a:pt x="1017524" y="385635"/>
                  </a:lnTo>
                  <a:lnTo>
                    <a:pt x="1017244" y="385508"/>
                  </a:lnTo>
                  <a:lnTo>
                    <a:pt x="1017193" y="385381"/>
                  </a:lnTo>
                  <a:lnTo>
                    <a:pt x="1017066" y="385000"/>
                  </a:lnTo>
                  <a:lnTo>
                    <a:pt x="1016939" y="384365"/>
                  </a:lnTo>
                  <a:lnTo>
                    <a:pt x="1016825" y="382841"/>
                  </a:lnTo>
                  <a:lnTo>
                    <a:pt x="1016635" y="382333"/>
                  </a:lnTo>
                  <a:lnTo>
                    <a:pt x="1016190" y="382079"/>
                  </a:lnTo>
                  <a:lnTo>
                    <a:pt x="1015098" y="382841"/>
                  </a:lnTo>
                  <a:lnTo>
                    <a:pt x="1013853" y="383095"/>
                  </a:lnTo>
                  <a:lnTo>
                    <a:pt x="1012990" y="383476"/>
                  </a:lnTo>
                  <a:lnTo>
                    <a:pt x="1012494" y="384111"/>
                  </a:lnTo>
                  <a:lnTo>
                    <a:pt x="1012329" y="385000"/>
                  </a:lnTo>
                  <a:lnTo>
                    <a:pt x="1012050" y="384873"/>
                  </a:lnTo>
                  <a:lnTo>
                    <a:pt x="1011288" y="384111"/>
                  </a:lnTo>
                  <a:lnTo>
                    <a:pt x="1010856" y="383857"/>
                  </a:lnTo>
                  <a:lnTo>
                    <a:pt x="1011770" y="382587"/>
                  </a:lnTo>
                  <a:lnTo>
                    <a:pt x="1011466" y="382079"/>
                  </a:lnTo>
                  <a:lnTo>
                    <a:pt x="1011364" y="381825"/>
                  </a:lnTo>
                  <a:lnTo>
                    <a:pt x="1011275" y="381317"/>
                  </a:lnTo>
                  <a:lnTo>
                    <a:pt x="1011161" y="380936"/>
                  </a:lnTo>
                  <a:lnTo>
                    <a:pt x="1010742" y="380555"/>
                  </a:lnTo>
                  <a:lnTo>
                    <a:pt x="1010018" y="380047"/>
                  </a:lnTo>
                  <a:lnTo>
                    <a:pt x="1010119" y="381444"/>
                  </a:lnTo>
                  <a:lnTo>
                    <a:pt x="1009637" y="382333"/>
                  </a:lnTo>
                  <a:lnTo>
                    <a:pt x="1008799" y="382841"/>
                  </a:lnTo>
                  <a:lnTo>
                    <a:pt x="1008684" y="383095"/>
                  </a:lnTo>
                  <a:lnTo>
                    <a:pt x="1009967" y="384873"/>
                  </a:lnTo>
                  <a:lnTo>
                    <a:pt x="1009205" y="385000"/>
                  </a:lnTo>
                  <a:lnTo>
                    <a:pt x="1007300" y="381825"/>
                  </a:lnTo>
                  <a:lnTo>
                    <a:pt x="1007757" y="380682"/>
                  </a:lnTo>
                  <a:lnTo>
                    <a:pt x="1008126" y="380047"/>
                  </a:lnTo>
                  <a:lnTo>
                    <a:pt x="1008176" y="379793"/>
                  </a:lnTo>
                  <a:lnTo>
                    <a:pt x="1008062" y="379285"/>
                  </a:lnTo>
                  <a:lnTo>
                    <a:pt x="1007364" y="378650"/>
                  </a:lnTo>
                  <a:lnTo>
                    <a:pt x="1006843" y="378015"/>
                  </a:lnTo>
                  <a:lnTo>
                    <a:pt x="1006081" y="377761"/>
                  </a:lnTo>
                  <a:lnTo>
                    <a:pt x="1005103" y="377888"/>
                  </a:lnTo>
                  <a:lnTo>
                    <a:pt x="1004366" y="379285"/>
                  </a:lnTo>
                  <a:lnTo>
                    <a:pt x="1003401" y="379793"/>
                  </a:lnTo>
                  <a:lnTo>
                    <a:pt x="1002207" y="379285"/>
                  </a:lnTo>
                  <a:lnTo>
                    <a:pt x="1001737" y="377761"/>
                  </a:lnTo>
                  <a:lnTo>
                    <a:pt x="1001941" y="376618"/>
                  </a:lnTo>
                  <a:lnTo>
                    <a:pt x="1001445" y="375602"/>
                  </a:lnTo>
                  <a:lnTo>
                    <a:pt x="1000404" y="374205"/>
                  </a:lnTo>
                  <a:lnTo>
                    <a:pt x="1000213" y="374078"/>
                  </a:lnTo>
                  <a:lnTo>
                    <a:pt x="999820" y="373824"/>
                  </a:lnTo>
                  <a:lnTo>
                    <a:pt x="999705" y="373443"/>
                  </a:lnTo>
                  <a:lnTo>
                    <a:pt x="999769" y="373062"/>
                  </a:lnTo>
                  <a:lnTo>
                    <a:pt x="999934" y="372681"/>
                  </a:lnTo>
                  <a:lnTo>
                    <a:pt x="1000366" y="371919"/>
                  </a:lnTo>
                  <a:lnTo>
                    <a:pt x="1000823" y="371665"/>
                  </a:lnTo>
                  <a:lnTo>
                    <a:pt x="1001255" y="371919"/>
                  </a:lnTo>
                  <a:lnTo>
                    <a:pt x="1001369" y="371665"/>
                  </a:lnTo>
                  <a:lnTo>
                    <a:pt x="1002030" y="370141"/>
                  </a:lnTo>
                  <a:lnTo>
                    <a:pt x="1002106" y="369252"/>
                  </a:lnTo>
                  <a:lnTo>
                    <a:pt x="1001928" y="368871"/>
                  </a:lnTo>
                  <a:lnTo>
                    <a:pt x="1001318" y="368617"/>
                  </a:lnTo>
                  <a:lnTo>
                    <a:pt x="1002601" y="367728"/>
                  </a:lnTo>
                  <a:lnTo>
                    <a:pt x="1003388" y="366839"/>
                  </a:lnTo>
                  <a:lnTo>
                    <a:pt x="1003757" y="365823"/>
                  </a:lnTo>
                  <a:lnTo>
                    <a:pt x="1004176" y="364807"/>
                  </a:lnTo>
                  <a:lnTo>
                    <a:pt x="1004100" y="363918"/>
                  </a:lnTo>
                  <a:lnTo>
                    <a:pt x="1003427" y="363156"/>
                  </a:lnTo>
                  <a:lnTo>
                    <a:pt x="1003973" y="362775"/>
                  </a:lnTo>
                  <a:lnTo>
                    <a:pt x="1004265" y="362521"/>
                  </a:lnTo>
                  <a:lnTo>
                    <a:pt x="1004328" y="362140"/>
                  </a:lnTo>
                  <a:lnTo>
                    <a:pt x="1003884" y="361251"/>
                  </a:lnTo>
                  <a:lnTo>
                    <a:pt x="1004138" y="360997"/>
                  </a:lnTo>
                  <a:lnTo>
                    <a:pt x="1004379" y="360743"/>
                  </a:lnTo>
                  <a:lnTo>
                    <a:pt x="1005611" y="360108"/>
                  </a:lnTo>
                  <a:lnTo>
                    <a:pt x="1005027" y="358203"/>
                  </a:lnTo>
                  <a:lnTo>
                    <a:pt x="1005116" y="356552"/>
                  </a:lnTo>
                  <a:lnTo>
                    <a:pt x="1005179" y="356425"/>
                  </a:lnTo>
                  <a:lnTo>
                    <a:pt x="1005852" y="356171"/>
                  </a:lnTo>
                  <a:lnTo>
                    <a:pt x="1006398" y="356298"/>
                  </a:lnTo>
                  <a:lnTo>
                    <a:pt x="1007160" y="356552"/>
                  </a:lnTo>
                  <a:lnTo>
                    <a:pt x="1007224" y="356171"/>
                  </a:lnTo>
                  <a:lnTo>
                    <a:pt x="1007173" y="355917"/>
                  </a:lnTo>
                  <a:lnTo>
                    <a:pt x="1007046" y="355790"/>
                  </a:lnTo>
                  <a:lnTo>
                    <a:pt x="1006614" y="355536"/>
                  </a:lnTo>
                  <a:lnTo>
                    <a:pt x="1006348" y="355155"/>
                  </a:lnTo>
                  <a:lnTo>
                    <a:pt x="1006322" y="354774"/>
                  </a:lnTo>
                  <a:lnTo>
                    <a:pt x="1006424" y="354393"/>
                  </a:lnTo>
                  <a:lnTo>
                    <a:pt x="1005255" y="352742"/>
                  </a:lnTo>
                  <a:lnTo>
                    <a:pt x="1005078" y="352488"/>
                  </a:lnTo>
                  <a:lnTo>
                    <a:pt x="1004633" y="351853"/>
                  </a:lnTo>
                  <a:lnTo>
                    <a:pt x="1004519" y="351345"/>
                  </a:lnTo>
                  <a:lnTo>
                    <a:pt x="1004570" y="351091"/>
                  </a:lnTo>
                  <a:lnTo>
                    <a:pt x="1004722" y="350837"/>
                  </a:lnTo>
                  <a:lnTo>
                    <a:pt x="1005382" y="351218"/>
                  </a:lnTo>
                  <a:lnTo>
                    <a:pt x="1005789" y="351726"/>
                  </a:lnTo>
                  <a:lnTo>
                    <a:pt x="1006348" y="352107"/>
                  </a:lnTo>
                  <a:lnTo>
                    <a:pt x="1006805" y="352361"/>
                  </a:lnTo>
                  <a:lnTo>
                    <a:pt x="1007148" y="352234"/>
                  </a:lnTo>
                  <a:lnTo>
                    <a:pt x="1007033" y="351726"/>
                  </a:lnTo>
                  <a:lnTo>
                    <a:pt x="1007122" y="350964"/>
                  </a:lnTo>
                  <a:lnTo>
                    <a:pt x="1007618" y="350837"/>
                  </a:lnTo>
                  <a:lnTo>
                    <a:pt x="1008176" y="350456"/>
                  </a:lnTo>
                  <a:lnTo>
                    <a:pt x="1008888" y="350329"/>
                  </a:lnTo>
                  <a:lnTo>
                    <a:pt x="1009142" y="349694"/>
                  </a:lnTo>
                  <a:lnTo>
                    <a:pt x="1009053" y="347916"/>
                  </a:lnTo>
                  <a:lnTo>
                    <a:pt x="1008938" y="347535"/>
                  </a:lnTo>
                  <a:lnTo>
                    <a:pt x="1008938" y="347154"/>
                  </a:lnTo>
                  <a:lnTo>
                    <a:pt x="1009053" y="346519"/>
                  </a:lnTo>
                  <a:lnTo>
                    <a:pt x="1009586" y="346138"/>
                  </a:lnTo>
                  <a:lnTo>
                    <a:pt x="1010386" y="345757"/>
                  </a:lnTo>
                  <a:lnTo>
                    <a:pt x="1010640" y="345503"/>
                  </a:lnTo>
                  <a:lnTo>
                    <a:pt x="1010767" y="345376"/>
                  </a:lnTo>
                  <a:lnTo>
                    <a:pt x="1010754" y="344868"/>
                  </a:lnTo>
                  <a:lnTo>
                    <a:pt x="1010056" y="344741"/>
                  </a:lnTo>
                  <a:lnTo>
                    <a:pt x="1009789" y="344360"/>
                  </a:lnTo>
                  <a:lnTo>
                    <a:pt x="1009713" y="343979"/>
                  </a:lnTo>
                  <a:lnTo>
                    <a:pt x="1010970" y="343090"/>
                  </a:lnTo>
                  <a:lnTo>
                    <a:pt x="1012532" y="342963"/>
                  </a:lnTo>
                  <a:lnTo>
                    <a:pt x="1014349" y="343471"/>
                  </a:lnTo>
                  <a:lnTo>
                    <a:pt x="1014437" y="345884"/>
                  </a:lnTo>
                  <a:lnTo>
                    <a:pt x="1014869" y="346138"/>
                  </a:lnTo>
                  <a:lnTo>
                    <a:pt x="1015441" y="346138"/>
                  </a:lnTo>
                  <a:lnTo>
                    <a:pt x="1016114" y="346011"/>
                  </a:lnTo>
                  <a:lnTo>
                    <a:pt x="1016889" y="345630"/>
                  </a:lnTo>
                  <a:lnTo>
                    <a:pt x="1017625" y="345503"/>
                  </a:lnTo>
                  <a:lnTo>
                    <a:pt x="1018019" y="346011"/>
                  </a:lnTo>
                  <a:lnTo>
                    <a:pt x="1018895" y="346138"/>
                  </a:lnTo>
                  <a:lnTo>
                    <a:pt x="1020241" y="345757"/>
                  </a:lnTo>
                  <a:lnTo>
                    <a:pt x="1020368" y="345503"/>
                  </a:lnTo>
                  <a:lnTo>
                    <a:pt x="1020546" y="345122"/>
                  </a:lnTo>
                  <a:lnTo>
                    <a:pt x="1020673" y="344614"/>
                  </a:lnTo>
                  <a:lnTo>
                    <a:pt x="1020775" y="343979"/>
                  </a:lnTo>
                  <a:lnTo>
                    <a:pt x="1021054" y="343725"/>
                  </a:lnTo>
                  <a:lnTo>
                    <a:pt x="1021575" y="343471"/>
                  </a:lnTo>
                  <a:lnTo>
                    <a:pt x="1022350" y="344614"/>
                  </a:lnTo>
                  <a:lnTo>
                    <a:pt x="1022794" y="344868"/>
                  </a:lnTo>
                  <a:lnTo>
                    <a:pt x="1022438" y="345503"/>
                  </a:lnTo>
                  <a:lnTo>
                    <a:pt x="1021905" y="346011"/>
                  </a:lnTo>
                  <a:lnTo>
                    <a:pt x="1021803" y="346646"/>
                  </a:lnTo>
                  <a:lnTo>
                    <a:pt x="1021981" y="346900"/>
                  </a:lnTo>
                  <a:lnTo>
                    <a:pt x="1023023" y="346519"/>
                  </a:lnTo>
                  <a:lnTo>
                    <a:pt x="1024001" y="346265"/>
                  </a:lnTo>
                  <a:lnTo>
                    <a:pt x="1024966" y="346265"/>
                  </a:lnTo>
                  <a:lnTo>
                    <a:pt x="1027823" y="346519"/>
                  </a:lnTo>
                  <a:lnTo>
                    <a:pt x="1028204" y="347662"/>
                  </a:lnTo>
                  <a:lnTo>
                    <a:pt x="1028420" y="348170"/>
                  </a:lnTo>
                  <a:lnTo>
                    <a:pt x="1028687" y="348551"/>
                  </a:lnTo>
                  <a:lnTo>
                    <a:pt x="1029042" y="348297"/>
                  </a:lnTo>
                  <a:lnTo>
                    <a:pt x="1029284" y="347789"/>
                  </a:lnTo>
                  <a:lnTo>
                    <a:pt x="1029525" y="346265"/>
                  </a:lnTo>
                  <a:lnTo>
                    <a:pt x="1029652" y="345503"/>
                  </a:lnTo>
                  <a:lnTo>
                    <a:pt x="1030236" y="344995"/>
                  </a:lnTo>
                  <a:lnTo>
                    <a:pt x="1030719" y="344995"/>
                  </a:lnTo>
                  <a:lnTo>
                    <a:pt x="1031100" y="345503"/>
                  </a:lnTo>
                  <a:lnTo>
                    <a:pt x="1031722" y="346138"/>
                  </a:lnTo>
                  <a:lnTo>
                    <a:pt x="1032268" y="347281"/>
                  </a:lnTo>
                  <a:lnTo>
                    <a:pt x="1032357" y="347662"/>
                  </a:lnTo>
                  <a:lnTo>
                    <a:pt x="1032700" y="348424"/>
                  </a:lnTo>
                  <a:lnTo>
                    <a:pt x="1033119" y="348932"/>
                  </a:lnTo>
                  <a:lnTo>
                    <a:pt x="1033462" y="348805"/>
                  </a:lnTo>
                  <a:lnTo>
                    <a:pt x="1033576" y="348043"/>
                  </a:lnTo>
                  <a:lnTo>
                    <a:pt x="1033665" y="347789"/>
                  </a:lnTo>
                  <a:lnTo>
                    <a:pt x="1034034" y="347154"/>
                  </a:lnTo>
                  <a:lnTo>
                    <a:pt x="1034783" y="346646"/>
                  </a:lnTo>
                  <a:lnTo>
                    <a:pt x="1035748" y="348043"/>
                  </a:lnTo>
                  <a:lnTo>
                    <a:pt x="1047851" y="349059"/>
                  </a:lnTo>
                  <a:lnTo>
                    <a:pt x="1048092" y="348551"/>
                  </a:lnTo>
                  <a:lnTo>
                    <a:pt x="1048727" y="348170"/>
                  </a:lnTo>
                  <a:lnTo>
                    <a:pt x="1049756" y="347662"/>
                  </a:lnTo>
                  <a:lnTo>
                    <a:pt x="1050772" y="347408"/>
                  </a:lnTo>
                  <a:lnTo>
                    <a:pt x="1051852" y="346773"/>
                  </a:lnTo>
                  <a:lnTo>
                    <a:pt x="1051826" y="346646"/>
                  </a:lnTo>
                  <a:lnTo>
                    <a:pt x="1051598" y="344995"/>
                  </a:lnTo>
                  <a:lnTo>
                    <a:pt x="1051369" y="343471"/>
                  </a:lnTo>
                  <a:lnTo>
                    <a:pt x="1051267" y="342963"/>
                  </a:lnTo>
                  <a:lnTo>
                    <a:pt x="1051090" y="342074"/>
                  </a:lnTo>
                  <a:lnTo>
                    <a:pt x="1050823" y="340804"/>
                  </a:lnTo>
                  <a:lnTo>
                    <a:pt x="1050721" y="340296"/>
                  </a:lnTo>
                  <a:lnTo>
                    <a:pt x="1049997" y="339915"/>
                  </a:lnTo>
                  <a:lnTo>
                    <a:pt x="1049362" y="339280"/>
                  </a:lnTo>
                  <a:lnTo>
                    <a:pt x="1046340" y="335470"/>
                  </a:lnTo>
                  <a:lnTo>
                    <a:pt x="1045578" y="334835"/>
                  </a:lnTo>
                  <a:lnTo>
                    <a:pt x="1042860" y="332549"/>
                  </a:lnTo>
                  <a:lnTo>
                    <a:pt x="1042733" y="332803"/>
                  </a:lnTo>
                  <a:lnTo>
                    <a:pt x="1042543" y="333057"/>
                  </a:lnTo>
                  <a:lnTo>
                    <a:pt x="1040993" y="334581"/>
                  </a:lnTo>
                  <a:lnTo>
                    <a:pt x="1040803" y="334835"/>
                  </a:lnTo>
                  <a:lnTo>
                    <a:pt x="1040866" y="333692"/>
                  </a:lnTo>
                  <a:lnTo>
                    <a:pt x="1040942" y="332168"/>
                  </a:lnTo>
                  <a:lnTo>
                    <a:pt x="1040828" y="331914"/>
                  </a:lnTo>
                  <a:lnTo>
                    <a:pt x="1040345" y="331406"/>
                  </a:lnTo>
                  <a:lnTo>
                    <a:pt x="1039850" y="330898"/>
                  </a:lnTo>
                  <a:lnTo>
                    <a:pt x="1039507" y="330974"/>
                  </a:lnTo>
                  <a:lnTo>
                    <a:pt x="1039507" y="332549"/>
                  </a:lnTo>
                  <a:lnTo>
                    <a:pt x="1039317" y="333692"/>
                  </a:lnTo>
                  <a:lnTo>
                    <a:pt x="1038580" y="333184"/>
                  </a:lnTo>
                  <a:lnTo>
                    <a:pt x="1038656" y="332803"/>
                  </a:lnTo>
                  <a:lnTo>
                    <a:pt x="1039507" y="332549"/>
                  </a:lnTo>
                  <a:lnTo>
                    <a:pt x="1039507" y="330974"/>
                  </a:lnTo>
                  <a:lnTo>
                    <a:pt x="1037501" y="331406"/>
                  </a:lnTo>
                  <a:lnTo>
                    <a:pt x="1037221" y="331279"/>
                  </a:lnTo>
                  <a:lnTo>
                    <a:pt x="1036662" y="331279"/>
                  </a:lnTo>
                  <a:lnTo>
                    <a:pt x="1035837" y="331406"/>
                  </a:lnTo>
                  <a:lnTo>
                    <a:pt x="1035050" y="331787"/>
                  </a:lnTo>
                  <a:lnTo>
                    <a:pt x="1034491" y="332168"/>
                  </a:lnTo>
                  <a:lnTo>
                    <a:pt x="1033386" y="331152"/>
                  </a:lnTo>
                  <a:lnTo>
                    <a:pt x="1032649" y="330771"/>
                  </a:lnTo>
                  <a:lnTo>
                    <a:pt x="1032281" y="331025"/>
                  </a:lnTo>
                  <a:lnTo>
                    <a:pt x="1032167" y="331406"/>
                  </a:lnTo>
                  <a:lnTo>
                    <a:pt x="1031925" y="331787"/>
                  </a:lnTo>
                  <a:lnTo>
                    <a:pt x="1030846" y="332549"/>
                  </a:lnTo>
                  <a:lnTo>
                    <a:pt x="1030808" y="330771"/>
                  </a:lnTo>
                  <a:lnTo>
                    <a:pt x="1030566" y="329755"/>
                  </a:lnTo>
                  <a:lnTo>
                    <a:pt x="1030122" y="329501"/>
                  </a:lnTo>
                  <a:lnTo>
                    <a:pt x="1029411" y="328866"/>
                  </a:lnTo>
                  <a:lnTo>
                    <a:pt x="1029055" y="329018"/>
                  </a:lnTo>
                  <a:lnTo>
                    <a:pt x="1029055" y="331660"/>
                  </a:lnTo>
                  <a:lnTo>
                    <a:pt x="1028941" y="332041"/>
                  </a:lnTo>
                  <a:lnTo>
                    <a:pt x="1028788" y="332295"/>
                  </a:lnTo>
                  <a:lnTo>
                    <a:pt x="1028382" y="332803"/>
                  </a:lnTo>
                  <a:lnTo>
                    <a:pt x="1027290" y="333565"/>
                  </a:lnTo>
                  <a:lnTo>
                    <a:pt x="1026502" y="335470"/>
                  </a:lnTo>
                  <a:lnTo>
                    <a:pt x="1025537" y="334073"/>
                  </a:lnTo>
                  <a:lnTo>
                    <a:pt x="1026553" y="333692"/>
                  </a:lnTo>
                  <a:lnTo>
                    <a:pt x="1027290" y="333565"/>
                  </a:lnTo>
                  <a:lnTo>
                    <a:pt x="1027366" y="331660"/>
                  </a:lnTo>
                  <a:lnTo>
                    <a:pt x="1027582" y="331279"/>
                  </a:lnTo>
                  <a:lnTo>
                    <a:pt x="1027760" y="331152"/>
                  </a:lnTo>
                  <a:lnTo>
                    <a:pt x="1028306" y="330771"/>
                  </a:lnTo>
                  <a:lnTo>
                    <a:pt x="1028560" y="330771"/>
                  </a:lnTo>
                  <a:lnTo>
                    <a:pt x="1028954" y="331279"/>
                  </a:lnTo>
                  <a:lnTo>
                    <a:pt x="1029055" y="331660"/>
                  </a:lnTo>
                  <a:lnTo>
                    <a:pt x="1029055" y="329018"/>
                  </a:lnTo>
                  <a:lnTo>
                    <a:pt x="1028484" y="329247"/>
                  </a:lnTo>
                  <a:lnTo>
                    <a:pt x="1027328" y="330517"/>
                  </a:lnTo>
                  <a:lnTo>
                    <a:pt x="1027252" y="330136"/>
                  </a:lnTo>
                  <a:lnTo>
                    <a:pt x="1027087" y="329247"/>
                  </a:lnTo>
                  <a:lnTo>
                    <a:pt x="1027061" y="329120"/>
                  </a:lnTo>
                  <a:lnTo>
                    <a:pt x="1026541" y="328485"/>
                  </a:lnTo>
                  <a:lnTo>
                    <a:pt x="1025131" y="328231"/>
                  </a:lnTo>
                  <a:lnTo>
                    <a:pt x="1024458" y="328358"/>
                  </a:lnTo>
                  <a:lnTo>
                    <a:pt x="1023073" y="329120"/>
                  </a:lnTo>
                  <a:lnTo>
                    <a:pt x="1022489" y="329247"/>
                  </a:lnTo>
                  <a:lnTo>
                    <a:pt x="1021372" y="328993"/>
                  </a:lnTo>
                  <a:lnTo>
                    <a:pt x="1021295" y="328866"/>
                  </a:lnTo>
                  <a:lnTo>
                    <a:pt x="1021067" y="328485"/>
                  </a:lnTo>
                  <a:lnTo>
                    <a:pt x="1021092" y="327850"/>
                  </a:lnTo>
                  <a:lnTo>
                    <a:pt x="1021105" y="327342"/>
                  </a:lnTo>
                  <a:lnTo>
                    <a:pt x="1020381" y="327850"/>
                  </a:lnTo>
                  <a:lnTo>
                    <a:pt x="1019924" y="327723"/>
                  </a:lnTo>
                  <a:lnTo>
                    <a:pt x="1019746" y="326834"/>
                  </a:lnTo>
                  <a:lnTo>
                    <a:pt x="1018921" y="326834"/>
                  </a:lnTo>
                  <a:lnTo>
                    <a:pt x="1017587" y="326707"/>
                  </a:lnTo>
                  <a:lnTo>
                    <a:pt x="1015720" y="326453"/>
                  </a:lnTo>
                  <a:lnTo>
                    <a:pt x="1015847" y="325691"/>
                  </a:lnTo>
                  <a:lnTo>
                    <a:pt x="1015758" y="324675"/>
                  </a:lnTo>
                  <a:lnTo>
                    <a:pt x="1017155" y="324929"/>
                  </a:lnTo>
                  <a:lnTo>
                    <a:pt x="1017524" y="324675"/>
                  </a:lnTo>
                  <a:lnTo>
                    <a:pt x="1018616" y="323913"/>
                  </a:lnTo>
                  <a:lnTo>
                    <a:pt x="1018971" y="323659"/>
                  </a:lnTo>
                  <a:lnTo>
                    <a:pt x="1019276" y="323278"/>
                  </a:lnTo>
                  <a:lnTo>
                    <a:pt x="1019378" y="323151"/>
                  </a:lnTo>
                  <a:lnTo>
                    <a:pt x="1019924" y="322770"/>
                  </a:lnTo>
                  <a:lnTo>
                    <a:pt x="1020546" y="321881"/>
                  </a:lnTo>
                  <a:lnTo>
                    <a:pt x="1020559" y="321500"/>
                  </a:lnTo>
                  <a:lnTo>
                    <a:pt x="1020572" y="320738"/>
                  </a:lnTo>
                  <a:lnTo>
                    <a:pt x="1020292" y="320103"/>
                  </a:lnTo>
                  <a:lnTo>
                    <a:pt x="1020000" y="319468"/>
                  </a:lnTo>
                  <a:lnTo>
                    <a:pt x="1019149" y="319786"/>
                  </a:lnTo>
                  <a:lnTo>
                    <a:pt x="1019149" y="321627"/>
                  </a:lnTo>
                  <a:lnTo>
                    <a:pt x="1019098" y="321881"/>
                  </a:lnTo>
                  <a:lnTo>
                    <a:pt x="1018171" y="321754"/>
                  </a:lnTo>
                  <a:lnTo>
                    <a:pt x="1018209" y="321500"/>
                  </a:lnTo>
                  <a:lnTo>
                    <a:pt x="1019149" y="321627"/>
                  </a:lnTo>
                  <a:lnTo>
                    <a:pt x="1019149" y="319786"/>
                  </a:lnTo>
                  <a:lnTo>
                    <a:pt x="1018286" y="320103"/>
                  </a:lnTo>
                  <a:lnTo>
                    <a:pt x="1017193" y="319849"/>
                  </a:lnTo>
                  <a:lnTo>
                    <a:pt x="1016749" y="318706"/>
                  </a:lnTo>
                  <a:lnTo>
                    <a:pt x="1019276" y="317944"/>
                  </a:lnTo>
                  <a:lnTo>
                    <a:pt x="1020737" y="317436"/>
                  </a:lnTo>
                  <a:lnTo>
                    <a:pt x="1020927" y="317182"/>
                  </a:lnTo>
                  <a:lnTo>
                    <a:pt x="1021118" y="316928"/>
                  </a:lnTo>
                  <a:lnTo>
                    <a:pt x="1021842" y="316420"/>
                  </a:lnTo>
                  <a:lnTo>
                    <a:pt x="1022108" y="315277"/>
                  </a:lnTo>
                  <a:lnTo>
                    <a:pt x="1022134" y="314388"/>
                  </a:lnTo>
                  <a:lnTo>
                    <a:pt x="1022057" y="312864"/>
                  </a:lnTo>
                  <a:lnTo>
                    <a:pt x="1022045" y="312737"/>
                  </a:lnTo>
                  <a:lnTo>
                    <a:pt x="1022527" y="312356"/>
                  </a:lnTo>
                  <a:lnTo>
                    <a:pt x="1023340" y="311721"/>
                  </a:lnTo>
                  <a:lnTo>
                    <a:pt x="1023467" y="311467"/>
                  </a:lnTo>
                  <a:lnTo>
                    <a:pt x="1023696" y="310959"/>
                  </a:lnTo>
                  <a:lnTo>
                    <a:pt x="1022718" y="310197"/>
                  </a:lnTo>
                  <a:lnTo>
                    <a:pt x="1022311" y="309689"/>
                  </a:lnTo>
                  <a:lnTo>
                    <a:pt x="1021930" y="309435"/>
                  </a:lnTo>
                  <a:lnTo>
                    <a:pt x="1021740" y="309308"/>
                  </a:lnTo>
                  <a:lnTo>
                    <a:pt x="1021410" y="308927"/>
                  </a:lnTo>
                  <a:lnTo>
                    <a:pt x="1021308" y="308546"/>
                  </a:lnTo>
                  <a:lnTo>
                    <a:pt x="1023213" y="309562"/>
                  </a:lnTo>
                  <a:lnTo>
                    <a:pt x="1024343" y="309054"/>
                  </a:lnTo>
                  <a:lnTo>
                    <a:pt x="1024432" y="308546"/>
                  </a:lnTo>
                  <a:lnTo>
                    <a:pt x="1024661" y="307022"/>
                  </a:lnTo>
                  <a:lnTo>
                    <a:pt x="1024648" y="306768"/>
                  </a:lnTo>
                  <a:lnTo>
                    <a:pt x="1024775" y="305879"/>
                  </a:lnTo>
                  <a:lnTo>
                    <a:pt x="1024915" y="305498"/>
                  </a:lnTo>
                  <a:lnTo>
                    <a:pt x="1025093" y="305371"/>
                  </a:lnTo>
                  <a:lnTo>
                    <a:pt x="1026375" y="304482"/>
                  </a:lnTo>
                  <a:lnTo>
                    <a:pt x="1027899" y="304482"/>
                  </a:lnTo>
                  <a:lnTo>
                    <a:pt x="1030033" y="305244"/>
                  </a:lnTo>
                  <a:lnTo>
                    <a:pt x="1035634" y="306260"/>
                  </a:lnTo>
                  <a:lnTo>
                    <a:pt x="1038479" y="306641"/>
                  </a:lnTo>
                  <a:lnTo>
                    <a:pt x="1040117" y="306895"/>
                  </a:lnTo>
                  <a:lnTo>
                    <a:pt x="1040409" y="307022"/>
                  </a:lnTo>
                  <a:lnTo>
                    <a:pt x="1040549" y="307149"/>
                  </a:lnTo>
                  <a:lnTo>
                    <a:pt x="1041400" y="307784"/>
                  </a:lnTo>
                  <a:lnTo>
                    <a:pt x="1042644" y="308038"/>
                  </a:lnTo>
                  <a:lnTo>
                    <a:pt x="1044257" y="308038"/>
                  </a:lnTo>
                  <a:lnTo>
                    <a:pt x="1048143" y="307657"/>
                  </a:lnTo>
                  <a:lnTo>
                    <a:pt x="1049553" y="308927"/>
                  </a:lnTo>
                  <a:lnTo>
                    <a:pt x="1050658" y="309435"/>
                  </a:lnTo>
                  <a:lnTo>
                    <a:pt x="1052677" y="309435"/>
                  </a:lnTo>
                  <a:lnTo>
                    <a:pt x="1053846" y="309689"/>
                  </a:lnTo>
                  <a:lnTo>
                    <a:pt x="1054290" y="309943"/>
                  </a:lnTo>
                  <a:lnTo>
                    <a:pt x="1055458" y="310070"/>
                  </a:lnTo>
                  <a:lnTo>
                    <a:pt x="1059484" y="309054"/>
                  </a:lnTo>
                  <a:lnTo>
                    <a:pt x="1061745" y="307657"/>
                  </a:lnTo>
                  <a:lnTo>
                    <a:pt x="1062355" y="307276"/>
                  </a:lnTo>
                  <a:lnTo>
                    <a:pt x="1062774" y="306641"/>
                  </a:lnTo>
                  <a:lnTo>
                    <a:pt x="1064044" y="304736"/>
                  </a:lnTo>
                  <a:lnTo>
                    <a:pt x="1064171" y="304482"/>
                  </a:lnTo>
                  <a:lnTo>
                    <a:pt x="1064183" y="303593"/>
                  </a:lnTo>
                  <a:close/>
                </a:path>
                <a:path w="1696084" h="694690">
                  <a:moveTo>
                    <a:pt x="1083792" y="539889"/>
                  </a:moveTo>
                  <a:lnTo>
                    <a:pt x="1082090" y="538619"/>
                  </a:lnTo>
                  <a:lnTo>
                    <a:pt x="1080198" y="536079"/>
                  </a:lnTo>
                  <a:lnTo>
                    <a:pt x="1079093" y="536079"/>
                  </a:lnTo>
                  <a:lnTo>
                    <a:pt x="1078433" y="537349"/>
                  </a:lnTo>
                  <a:lnTo>
                    <a:pt x="1077671" y="536079"/>
                  </a:lnTo>
                  <a:lnTo>
                    <a:pt x="1076896" y="536079"/>
                  </a:lnTo>
                  <a:lnTo>
                    <a:pt x="1074839" y="537349"/>
                  </a:lnTo>
                  <a:lnTo>
                    <a:pt x="1072134" y="537349"/>
                  </a:lnTo>
                  <a:lnTo>
                    <a:pt x="1072134" y="570369"/>
                  </a:lnTo>
                  <a:lnTo>
                    <a:pt x="1071460" y="570369"/>
                  </a:lnTo>
                  <a:lnTo>
                    <a:pt x="1071511" y="569099"/>
                  </a:lnTo>
                  <a:lnTo>
                    <a:pt x="1071321" y="569099"/>
                  </a:lnTo>
                  <a:lnTo>
                    <a:pt x="1070914" y="567829"/>
                  </a:lnTo>
                  <a:lnTo>
                    <a:pt x="1072083" y="569099"/>
                  </a:lnTo>
                  <a:lnTo>
                    <a:pt x="1072134" y="570369"/>
                  </a:lnTo>
                  <a:lnTo>
                    <a:pt x="1072134" y="537349"/>
                  </a:lnTo>
                  <a:lnTo>
                    <a:pt x="1069492" y="537349"/>
                  </a:lnTo>
                  <a:lnTo>
                    <a:pt x="1068412" y="538619"/>
                  </a:lnTo>
                  <a:lnTo>
                    <a:pt x="1067638" y="538619"/>
                  </a:lnTo>
                  <a:lnTo>
                    <a:pt x="1067638" y="593229"/>
                  </a:lnTo>
                  <a:lnTo>
                    <a:pt x="1067498" y="594499"/>
                  </a:lnTo>
                  <a:lnTo>
                    <a:pt x="1067015" y="594499"/>
                  </a:lnTo>
                  <a:lnTo>
                    <a:pt x="1067638" y="593229"/>
                  </a:lnTo>
                  <a:lnTo>
                    <a:pt x="1067638" y="538619"/>
                  </a:lnTo>
                  <a:lnTo>
                    <a:pt x="1066927" y="538619"/>
                  </a:lnTo>
                  <a:lnTo>
                    <a:pt x="1065834" y="541159"/>
                  </a:lnTo>
                  <a:lnTo>
                    <a:pt x="1065199" y="542429"/>
                  </a:lnTo>
                  <a:lnTo>
                    <a:pt x="1065009" y="543699"/>
                  </a:lnTo>
                  <a:lnTo>
                    <a:pt x="1063510" y="546239"/>
                  </a:lnTo>
                  <a:lnTo>
                    <a:pt x="1062799" y="548779"/>
                  </a:lnTo>
                  <a:lnTo>
                    <a:pt x="1061783" y="550049"/>
                  </a:lnTo>
                  <a:lnTo>
                    <a:pt x="1061402" y="551319"/>
                  </a:lnTo>
                  <a:lnTo>
                    <a:pt x="1061402" y="631329"/>
                  </a:lnTo>
                  <a:lnTo>
                    <a:pt x="1060323" y="631329"/>
                  </a:lnTo>
                  <a:lnTo>
                    <a:pt x="1060411" y="630059"/>
                  </a:lnTo>
                  <a:lnTo>
                    <a:pt x="1061402" y="631329"/>
                  </a:lnTo>
                  <a:lnTo>
                    <a:pt x="1061402" y="551319"/>
                  </a:lnTo>
                  <a:lnTo>
                    <a:pt x="1061021" y="552589"/>
                  </a:lnTo>
                  <a:lnTo>
                    <a:pt x="1060488" y="555129"/>
                  </a:lnTo>
                  <a:lnTo>
                    <a:pt x="1058583" y="558939"/>
                  </a:lnTo>
                  <a:lnTo>
                    <a:pt x="1058278" y="560209"/>
                  </a:lnTo>
                  <a:lnTo>
                    <a:pt x="1058583" y="561479"/>
                  </a:lnTo>
                  <a:lnTo>
                    <a:pt x="1057567" y="562749"/>
                  </a:lnTo>
                  <a:lnTo>
                    <a:pt x="1056728" y="564019"/>
                  </a:lnTo>
                  <a:lnTo>
                    <a:pt x="1056132" y="567829"/>
                  </a:lnTo>
                  <a:lnTo>
                    <a:pt x="1055916" y="567829"/>
                  </a:lnTo>
                  <a:lnTo>
                    <a:pt x="1055700" y="569099"/>
                  </a:lnTo>
                  <a:lnTo>
                    <a:pt x="1055166" y="571639"/>
                  </a:lnTo>
                  <a:lnTo>
                    <a:pt x="1054646" y="575449"/>
                  </a:lnTo>
                  <a:lnTo>
                    <a:pt x="1055179" y="576719"/>
                  </a:lnTo>
                  <a:lnTo>
                    <a:pt x="1055128" y="577989"/>
                  </a:lnTo>
                  <a:lnTo>
                    <a:pt x="1055611" y="579259"/>
                  </a:lnTo>
                  <a:lnTo>
                    <a:pt x="1054061" y="579259"/>
                  </a:lnTo>
                  <a:lnTo>
                    <a:pt x="1053807" y="580529"/>
                  </a:lnTo>
                  <a:lnTo>
                    <a:pt x="1053566" y="580529"/>
                  </a:lnTo>
                  <a:lnTo>
                    <a:pt x="1053820" y="581799"/>
                  </a:lnTo>
                  <a:lnTo>
                    <a:pt x="1054544" y="581799"/>
                  </a:lnTo>
                  <a:lnTo>
                    <a:pt x="1052677" y="583069"/>
                  </a:lnTo>
                  <a:lnTo>
                    <a:pt x="1048181" y="580529"/>
                  </a:lnTo>
                  <a:lnTo>
                    <a:pt x="1046353" y="581799"/>
                  </a:lnTo>
                  <a:lnTo>
                    <a:pt x="1045425" y="581799"/>
                  </a:lnTo>
                  <a:lnTo>
                    <a:pt x="1045413" y="580529"/>
                  </a:lnTo>
                  <a:lnTo>
                    <a:pt x="1044295" y="579259"/>
                  </a:lnTo>
                  <a:lnTo>
                    <a:pt x="1042949" y="579259"/>
                  </a:lnTo>
                  <a:lnTo>
                    <a:pt x="1042174" y="577989"/>
                  </a:lnTo>
                  <a:lnTo>
                    <a:pt x="1041361" y="579259"/>
                  </a:lnTo>
                  <a:lnTo>
                    <a:pt x="1040485" y="579259"/>
                  </a:lnTo>
                  <a:lnTo>
                    <a:pt x="1040447" y="577989"/>
                  </a:lnTo>
                  <a:lnTo>
                    <a:pt x="1038098" y="577989"/>
                  </a:lnTo>
                  <a:lnTo>
                    <a:pt x="1037526" y="576719"/>
                  </a:lnTo>
                  <a:lnTo>
                    <a:pt x="1035812" y="576719"/>
                  </a:lnTo>
                  <a:lnTo>
                    <a:pt x="1035215" y="577989"/>
                  </a:lnTo>
                  <a:lnTo>
                    <a:pt x="1034453" y="577989"/>
                  </a:lnTo>
                  <a:lnTo>
                    <a:pt x="1033957" y="576719"/>
                  </a:lnTo>
                  <a:lnTo>
                    <a:pt x="1032865" y="575449"/>
                  </a:lnTo>
                  <a:lnTo>
                    <a:pt x="1032294" y="575449"/>
                  </a:lnTo>
                  <a:lnTo>
                    <a:pt x="1032256" y="576719"/>
                  </a:lnTo>
                  <a:lnTo>
                    <a:pt x="1031849" y="577989"/>
                  </a:lnTo>
                  <a:lnTo>
                    <a:pt x="1030312" y="577989"/>
                  </a:lnTo>
                  <a:lnTo>
                    <a:pt x="1030249" y="576719"/>
                  </a:lnTo>
                  <a:lnTo>
                    <a:pt x="1030109" y="576719"/>
                  </a:lnTo>
                  <a:lnTo>
                    <a:pt x="1029716" y="575449"/>
                  </a:lnTo>
                  <a:lnTo>
                    <a:pt x="1028598" y="576719"/>
                  </a:lnTo>
                  <a:lnTo>
                    <a:pt x="1027442" y="575449"/>
                  </a:lnTo>
                  <a:lnTo>
                    <a:pt x="1027061" y="575449"/>
                  </a:lnTo>
                  <a:lnTo>
                    <a:pt x="1027455" y="574179"/>
                  </a:lnTo>
                  <a:lnTo>
                    <a:pt x="1025664" y="574179"/>
                  </a:lnTo>
                  <a:lnTo>
                    <a:pt x="1024864" y="572909"/>
                  </a:lnTo>
                  <a:lnTo>
                    <a:pt x="1024115" y="571639"/>
                  </a:lnTo>
                  <a:lnTo>
                    <a:pt x="1020406" y="571639"/>
                  </a:lnTo>
                  <a:lnTo>
                    <a:pt x="1021765" y="572909"/>
                  </a:lnTo>
                  <a:lnTo>
                    <a:pt x="1022870" y="572909"/>
                  </a:lnTo>
                  <a:lnTo>
                    <a:pt x="1022769" y="574179"/>
                  </a:lnTo>
                  <a:lnTo>
                    <a:pt x="1022311" y="575449"/>
                  </a:lnTo>
                  <a:lnTo>
                    <a:pt x="1022184" y="575449"/>
                  </a:lnTo>
                  <a:lnTo>
                    <a:pt x="1022032" y="576719"/>
                  </a:lnTo>
                  <a:lnTo>
                    <a:pt x="1020940" y="576719"/>
                  </a:lnTo>
                  <a:lnTo>
                    <a:pt x="1021080" y="577989"/>
                  </a:lnTo>
                  <a:lnTo>
                    <a:pt x="1021308" y="577989"/>
                  </a:lnTo>
                  <a:lnTo>
                    <a:pt x="1021334" y="579259"/>
                  </a:lnTo>
                  <a:lnTo>
                    <a:pt x="1021156" y="579259"/>
                  </a:lnTo>
                  <a:lnTo>
                    <a:pt x="1020114" y="577989"/>
                  </a:lnTo>
                  <a:lnTo>
                    <a:pt x="1019987" y="577989"/>
                  </a:lnTo>
                  <a:lnTo>
                    <a:pt x="1020762" y="576719"/>
                  </a:lnTo>
                  <a:lnTo>
                    <a:pt x="1020521" y="575449"/>
                  </a:lnTo>
                  <a:lnTo>
                    <a:pt x="1019835" y="575449"/>
                  </a:lnTo>
                  <a:lnTo>
                    <a:pt x="1019238" y="574179"/>
                  </a:lnTo>
                  <a:lnTo>
                    <a:pt x="1018984" y="574179"/>
                  </a:lnTo>
                  <a:lnTo>
                    <a:pt x="1019098" y="572909"/>
                  </a:lnTo>
                  <a:lnTo>
                    <a:pt x="1018959" y="571639"/>
                  </a:lnTo>
                  <a:lnTo>
                    <a:pt x="1018006" y="570369"/>
                  </a:lnTo>
                  <a:lnTo>
                    <a:pt x="1016266" y="570369"/>
                  </a:lnTo>
                  <a:lnTo>
                    <a:pt x="1016406" y="571639"/>
                  </a:lnTo>
                  <a:lnTo>
                    <a:pt x="1014996" y="571639"/>
                  </a:lnTo>
                  <a:lnTo>
                    <a:pt x="1014577" y="570369"/>
                  </a:lnTo>
                  <a:lnTo>
                    <a:pt x="1010856" y="570369"/>
                  </a:lnTo>
                  <a:lnTo>
                    <a:pt x="1010678" y="569099"/>
                  </a:lnTo>
                  <a:lnTo>
                    <a:pt x="1009015" y="569099"/>
                  </a:lnTo>
                  <a:lnTo>
                    <a:pt x="1009015" y="571639"/>
                  </a:lnTo>
                  <a:lnTo>
                    <a:pt x="1008367" y="571639"/>
                  </a:lnTo>
                  <a:lnTo>
                    <a:pt x="1008138" y="570369"/>
                  </a:lnTo>
                  <a:lnTo>
                    <a:pt x="1008735" y="570369"/>
                  </a:lnTo>
                  <a:lnTo>
                    <a:pt x="1009015" y="571639"/>
                  </a:lnTo>
                  <a:lnTo>
                    <a:pt x="1009015" y="569099"/>
                  </a:lnTo>
                  <a:lnTo>
                    <a:pt x="1008392" y="569099"/>
                  </a:lnTo>
                  <a:lnTo>
                    <a:pt x="1007478" y="567829"/>
                  </a:lnTo>
                  <a:lnTo>
                    <a:pt x="1006602" y="567829"/>
                  </a:lnTo>
                  <a:lnTo>
                    <a:pt x="1005725" y="569099"/>
                  </a:lnTo>
                  <a:lnTo>
                    <a:pt x="1004811" y="567829"/>
                  </a:lnTo>
                  <a:lnTo>
                    <a:pt x="1004239" y="569099"/>
                  </a:lnTo>
                  <a:lnTo>
                    <a:pt x="1003998" y="569099"/>
                  </a:lnTo>
                  <a:lnTo>
                    <a:pt x="1003160" y="567829"/>
                  </a:lnTo>
                  <a:lnTo>
                    <a:pt x="1002461" y="569099"/>
                  </a:lnTo>
                  <a:lnTo>
                    <a:pt x="1001801" y="569099"/>
                  </a:lnTo>
                  <a:lnTo>
                    <a:pt x="1001229" y="567829"/>
                  </a:lnTo>
                  <a:lnTo>
                    <a:pt x="999820" y="567829"/>
                  </a:lnTo>
                  <a:lnTo>
                    <a:pt x="999121" y="569099"/>
                  </a:lnTo>
                  <a:lnTo>
                    <a:pt x="998689" y="569099"/>
                  </a:lnTo>
                  <a:lnTo>
                    <a:pt x="998461" y="567829"/>
                  </a:lnTo>
                  <a:lnTo>
                    <a:pt x="998232" y="566559"/>
                  </a:lnTo>
                  <a:lnTo>
                    <a:pt x="995578" y="566559"/>
                  </a:lnTo>
                  <a:lnTo>
                    <a:pt x="995337" y="567829"/>
                  </a:lnTo>
                  <a:lnTo>
                    <a:pt x="994460" y="566559"/>
                  </a:lnTo>
                  <a:lnTo>
                    <a:pt x="992962" y="566559"/>
                  </a:lnTo>
                  <a:lnTo>
                    <a:pt x="990841" y="565289"/>
                  </a:lnTo>
                  <a:lnTo>
                    <a:pt x="991222" y="564019"/>
                  </a:lnTo>
                  <a:lnTo>
                    <a:pt x="990676" y="562749"/>
                  </a:lnTo>
                  <a:lnTo>
                    <a:pt x="991095" y="560209"/>
                  </a:lnTo>
                  <a:lnTo>
                    <a:pt x="992517" y="557669"/>
                  </a:lnTo>
                  <a:lnTo>
                    <a:pt x="992835" y="556399"/>
                  </a:lnTo>
                  <a:lnTo>
                    <a:pt x="993698" y="556399"/>
                  </a:lnTo>
                  <a:lnTo>
                    <a:pt x="993368" y="555129"/>
                  </a:lnTo>
                  <a:lnTo>
                    <a:pt x="993482" y="553859"/>
                  </a:lnTo>
                  <a:lnTo>
                    <a:pt x="994079" y="553859"/>
                  </a:lnTo>
                  <a:lnTo>
                    <a:pt x="992708" y="552589"/>
                  </a:lnTo>
                  <a:lnTo>
                    <a:pt x="992301" y="552589"/>
                  </a:lnTo>
                  <a:lnTo>
                    <a:pt x="992847" y="551319"/>
                  </a:lnTo>
                  <a:lnTo>
                    <a:pt x="993940" y="551319"/>
                  </a:lnTo>
                  <a:lnTo>
                    <a:pt x="995248" y="550049"/>
                  </a:lnTo>
                  <a:lnTo>
                    <a:pt x="994689" y="550049"/>
                  </a:lnTo>
                  <a:lnTo>
                    <a:pt x="994714" y="548779"/>
                  </a:lnTo>
                  <a:lnTo>
                    <a:pt x="996010" y="546239"/>
                  </a:lnTo>
                  <a:lnTo>
                    <a:pt x="996086" y="544969"/>
                  </a:lnTo>
                  <a:lnTo>
                    <a:pt x="995730" y="544969"/>
                  </a:lnTo>
                  <a:lnTo>
                    <a:pt x="996429" y="543699"/>
                  </a:lnTo>
                  <a:lnTo>
                    <a:pt x="996645" y="543699"/>
                  </a:lnTo>
                  <a:lnTo>
                    <a:pt x="996518" y="542429"/>
                  </a:lnTo>
                  <a:lnTo>
                    <a:pt x="995603" y="542429"/>
                  </a:lnTo>
                  <a:lnTo>
                    <a:pt x="996442" y="541159"/>
                  </a:lnTo>
                  <a:lnTo>
                    <a:pt x="997610" y="541159"/>
                  </a:lnTo>
                  <a:lnTo>
                    <a:pt x="996810" y="539889"/>
                  </a:lnTo>
                  <a:lnTo>
                    <a:pt x="996696" y="538619"/>
                  </a:lnTo>
                  <a:lnTo>
                    <a:pt x="997305" y="538619"/>
                  </a:lnTo>
                  <a:lnTo>
                    <a:pt x="998156" y="537349"/>
                  </a:lnTo>
                  <a:lnTo>
                    <a:pt x="999286" y="536079"/>
                  </a:lnTo>
                  <a:lnTo>
                    <a:pt x="999439" y="534809"/>
                  </a:lnTo>
                  <a:lnTo>
                    <a:pt x="999832" y="533539"/>
                  </a:lnTo>
                  <a:lnTo>
                    <a:pt x="999985" y="532269"/>
                  </a:lnTo>
                  <a:lnTo>
                    <a:pt x="999832" y="532269"/>
                  </a:lnTo>
                  <a:lnTo>
                    <a:pt x="999375" y="530999"/>
                  </a:lnTo>
                  <a:lnTo>
                    <a:pt x="998016" y="532269"/>
                  </a:lnTo>
                  <a:lnTo>
                    <a:pt x="997229" y="532269"/>
                  </a:lnTo>
                  <a:lnTo>
                    <a:pt x="996988" y="530999"/>
                  </a:lnTo>
                  <a:lnTo>
                    <a:pt x="997140" y="529729"/>
                  </a:lnTo>
                  <a:lnTo>
                    <a:pt x="998080" y="529729"/>
                  </a:lnTo>
                  <a:lnTo>
                    <a:pt x="998537" y="530999"/>
                  </a:lnTo>
                  <a:lnTo>
                    <a:pt x="999375" y="530999"/>
                  </a:lnTo>
                  <a:lnTo>
                    <a:pt x="999566" y="530999"/>
                  </a:lnTo>
                  <a:lnTo>
                    <a:pt x="999553" y="529729"/>
                  </a:lnTo>
                  <a:lnTo>
                    <a:pt x="1000480" y="528459"/>
                  </a:lnTo>
                  <a:lnTo>
                    <a:pt x="1001090" y="527189"/>
                  </a:lnTo>
                  <a:lnTo>
                    <a:pt x="1001293" y="527189"/>
                  </a:lnTo>
                  <a:lnTo>
                    <a:pt x="1001026" y="525919"/>
                  </a:lnTo>
                  <a:lnTo>
                    <a:pt x="1000379" y="527189"/>
                  </a:lnTo>
                  <a:lnTo>
                    <a:pt x="999705" y="527189"/>
                  </a:lnTo>
                  <a:lnTo>
                    <a:pt x="999998" y="525919"/>
                  </a:lnTo>
                  <a:lnTo>
                    <a:pt x="1001026" y="525919"/>
                  </a:lnTo>
                  <a:lnTo>
                    <a:pt x="1001522" y="525919"/>
                  </a:lnTo>
                  <a:lnTo>
                    <a:pt x="1001979" y="524649"/>
                  </a:lnTo>
                  <a:lnTo>
                    <a:pt x="1002106" y="523379"/>
                  </a:lnTo>
                  <a:lnTo>
                    <a:pt x="1002474" y="522109"/>
                  </a:lnTo>
                  <a:lnTo>
                    <a:pt x="1003338" y="523379"/>
                  </a:lnTo>
                  <a:lnTo>
                    <a:pt x="1003604" y="522109"/>
                  </a:lnTo>
                  <a:lnTo>
                    <a:pt x="1003096" y="520839"/>
                  </a:lnTo>
                  <a:lnTo>
                    <a:pt x="1001864" y="519569"/>
                  </a:lnTo>
                  <a:lnTo>
                    <a:pt x="1003820" y="519569"/>
                  </a:lnTo>
                  <a:lnTo>
                    <a:pt x="1004214" y="518299"/>
                  </a:lnTo>
                  <a:lnTo>
                    <a:pt x="1004824" y="517029"/>
                  </a:lnTo>
                  <a:lnTo>
                    <a:pt x="1005255" y="517029"/>
                  </a:lnTo>
                  <a:lnTo>
                    <a:pt x="1005306" y="515759"/>
                  </a:lnTo>
                  <a:lnTo>
                    <a:pt x="1005243" y="514489"/>
                  </a:lnTo>
                  <a:lnTo>
                    <a:pt x="1004595" y="513219"/>
                  </a:lnTo>
                  <a:lnTo>
                    <a:pt x="1003325" y="511949"/>
                  </a:lnTo>
                  <a:lnTo>
                    <a:pt x="1001280" y="509409"/>
                  </a:lnTo>
                  <a:lnTo>
                    <a:pt x="1000925" y="509409"/>
                  </a:lnTo>
                  <a:lnTo>
                    <a:pt x="1000658" y="510679"/>
                  </a:lnTo>
                  <a:lnTo>
                    <a:pt x="999921" y="510679"/>
                  </a:lnTo>
                  <a:lnTo>
                    <a:pt x="999591" y="511949"/>
                  </a:lnTo>
                  <a:lnTo>
                    <a:pt x="995959" y="510679"/>
                  </a:lnTo>
                  <a:lnTo>
                    <a:pt x="994473" y="510044"/>
                  </a:lnTo>
                  <a:lnTo>
                    <a:pt x="994473" y="541159"/>
                  </a:lnTo>
                  <a:lnTo>
                    <a:pt x="994397" y="542429"/>
                  </a:lnTo>
                  <a:lnTo>
                    <a:pt x="993495" y="541604"/>
                  </a:lnTo>
                  <a:lnTo>
                    <a:pt x="993495" y="547509"/>
                  </a:lnTo>
                  <a:lnTo>
                    <a:pt x="993000" y="547509"/>
                  </a:lnTo>
                  <a:lnTo>
                    <a:pt x="993000" y="548779"/>
                  </a:lnTo>
                  <a:lnTo>
                    <a:pt x="992784" y="551319"/>
                  </a:lnTo>
                  <a:lnTo>
                    <a:pt x="992162" y="550049"/>
                  </a:lnTo>
                  <a:lnTo>
                    <a:pt x="993000" y="548779"/>
                  </a:lnTo>
                  <a:lnTo>
                    <a:pt x="993000" y="547509"/>
                  </a:lnTo>
                  <a:lnTo>
                    <a:pt x="992619" y="547509"/>
                  </a:lnTo>
                  <a:lnTo>
                    <a:pt x="992581" y="546239"/>
                  </a:lnTo>
                  <a:lnTo>
                    <a:pt x="993216" y="546239"/>
                  </a:lnTo>
                  <a:lnTo>
                    <a:pt x="993495" y="547509"/>
                  </a:lnTo>
                  <a:lnTo>
                    <a:pt x="993495" y="541604"/>
                  </a:lnTo>
                  <a:lnTo>
                    <a:pt x="993025" y="541159"/>
                  </a:lnTo>
                  <a:lnTo>
                    <a:pt x="994473" y="541159"/>
                  </a:lnTo>
                  <a:lnTo>
                    <a:pt x="994473" y="510044"/>
                  </a:lnTo>
                  <a:lnTo>
                    <a:pt x="993013" y="509409"/>
                  </a:lnTo>
                  <a:lnTo>
                    <a:pt x="992632" y="509409"/>
                  </a:lnTo>
                  <a:lnTo>
                    <a:pt x="992632" y="543699"/>
                  </a:lnTo>
                  <a:lnTo>
                    <a:pt x="992251" y="543699"/>
                  </a:lnTo>
                  <a:lnTo>
                    <a:pt x="992035" y="542429"/>
                  </a:lnTo>
                  <a:lnTo>
                    <a:pt x="992339" y="542429"/>
                  </a:lnTo>
                  <a:lnTo>
                    <a:pt x="992632" y="543699"/>
                  </a:lnTo>
                  <a:lnTo>
                    <a:pt x="992632" y="509409"/>
                  </a:lnTo>
                  <a:lnTo>
                    <a:pt x="990777" y="509409"/>
                  </a:lnTo>
                  <a:lnTo>
                    <a:pt x="990409" y="510679"/>
                  </a:lnTo>
                  <a:lnTo>
                    <a:pt x="989368" y="511949"/>
                  </a:lnTo>
                  <a:lnTo>
                    <a:pt x="989266" y="512203"/>
                  </a:lnTo>
                  <a:lnTo>
                    <a:pt x="989266" y="550049"/>
                  </a:lnTo>
                  <a:lnTo>
                    <a:pt x="989177" y="551319"/>
                  </a:lnTo>
                  <a:lnTo>
                    <a:pt x="988707" y="550049"/>
                  </a:lnTo>
                  <a:lnTo>
                    <a:pt x="989266" y="550049"/>
                  </a:lnTo>
                  <a:lnTo>
                    <a:pt x="989266" y="512203"/>
                  </a:lnTo>
                  <a:lnTo>
                    <a:pt x="988834" y="513219"/>
                  </a:lnTo>
                  <a:lnTo>
                    <a:pt x="988187" y="513219"/>
                  </a:lnTo>
                  <a:lnTo>
                    <a:pt x="987361" y="514489"/>
                  </a:lnTo>
                  <a:lnTo>
                    <a:pt x="987425" y="515759"/>
                  </a:lnTo>
                  <a:lnTo>
                    <a:pt x="988377" y="518299"/>
                  </a:lnTo>
                  <a:lnTo>
                    <a:pt x="987971" y="519569"/>
                  </a:lnTo>
                  <a:lnTo>
                    <a:pt x="985608" y="519569"/>
                  </a:lnTo>
                  <a:lnTo>
                    <a:pt x="984656" y="523379"/>
                  </a:lnTo>
                  <a:lnTo>
                    <a:pt x="984123" y="523379"/>
                  </a:lnTo>
                  <a:lnTo>
                    <a:pt x="983780" y="524649"/>
                  </a:lnTo>
                  <a:lnTo>
                    <a:pt x="983653" y="525919"/>
                  </a:lnTo>
                  <a:lnTo>
                    <a:pt x="983234" y="527189"/>
                  </a:lnTo>
                  <a:lnTo>
                    <a:pt x="982611" y="528459"/>
                  </a:lnTo>
                  <a:lnTo>
                    <a:pt x="982662" y="529729"/>
                  </a:lnTo>
                  <a:lnTo>
                    <a:pt x="982332" y="530999"/>
                  </a:lnTo>
                  <a:lnTo>
                    <a:pt x="980376" y="530999"/>
                  </a:lnTo>
                  <a:lnTo>
                    <a:pt x="980579" y="532269"/>
                  </a:lnTo>
                  <a:lnTo>
                    <a:pt x="979932" y="532269"/>
                  </a:lnTo>
                  <a:lnTo>
                    <a:pt x="979690" y="533539"/>
                  </a:lnTo>
                  <a:lnTo>
                    <a:pt x="979855" y="533539"/>
                  </a:lnTo>
                  <a:lnTo>
                    <a:pt x="980211" y="534809"/>
                  </a:lnTo>
                  <a:lnTo>
                    <a:pt x="980287" y="536079"/>
                  </a:lnTo>
                  <a:lnTo>
                    <a:pt x="979106" y="536079"/>
                  </a:lnTo>
                  <a:lnTo>
                    <a:pt x="979182" y="537349"/>
                  </a:lnTo>
                  <a:lnTo>
                    <a:pt x="978916" y="537349"/>
                  </a:lnTo>
                  <a:lnTo>
                    <a:pt x="978293" y="538619"/>
                  </a:lnTo>
                  <a:lnTo>
                    <a:pt x="978750" y="539889"/>
                  </a:lnTo>
                  <a:lnTo>
                    <a:pt x="978750" y="541159"/>
                  </a:lnTo>
                  <a:lnTo>
                    <a:pt x="978293" y="542429"/>
                  </a:lnTo>
                  <a:lnTo>
                    <a:pt x="978852" y="542429"/>
                  </a:lnTo>
                  <a:lnTo>
                    <a:pt x="978916" y="543699"/>
                  </a:lnTo>
                  <a:lnTo>
                    <a:pt x="978509" y="544969"/>
                  </a:lnTo>
                  <a:lnTo>
                    <a:pt x="978636" y="544969"/>
                  </a:lnTo>
                  <a:lnTo>
                    <a:pt x="978903" y="546239"/>
                  </a:lnTo>
                  <a:lnTo>
                    <a:pt x="977709" y="546239"/>
                  </a:lnTo>
                  <a:lnTo>
                    <a:pt x="977823" y="547509"/>
                  </a:lnTo>
                  <a:lnTo>
                    <a:pt x="976845" y="547509"/>
                  </a:lnTo>
                  <a:lnTo>
                    <a:pt x="976769" y="548779"/>
                  </a:lnTo>
                  <a:lnTo>
                    <a:pt x="976096" y="548779"/>
                  </a:lnTo>
                  <a:lnTo>
                    <a:pt x="975664" y="550049"/>
                  </a:lnTo>
                  <a:lnTo>
                    <a:pt x="975893" y="551319"/>
                  </a:lnTo>
                  <a:lnTo>
                    <a:pt x="974699" y="553859"/>
                  </a:lnTo>
                  <a:lnTo>
                    <a:pt x="974280" y="553859"/>
                  </a:lnTo>
                  <a:lnTo>
                    <a:pt x="973899" y="555129"/>
                  </a:lnTo>
                  <a:lnTo>
                    <a:pt x="973696" y="555129"/>
                  </a:lnTo>
                  <a:lnTo>
                    <a:pt x="973632" y="557669"/>
                  </a:lnTo>
                  <a:lnTo>
                    <a:pt x="974090" y="557669"/>
                  </a:lnTo>
                  <a:lnTo>
                    <a:pt x="974102" y="560209"/>
                  </a:lnTo>
                  <a:lnTo>
                    <a:pt x="973937" y="561479"/>
                  </a:lnTo>
                  <a:lnTo>
                    <a:pt x="973086" y="561479"/>
                  </a:lnTo>
                  <a:lnTo>
                    <a:pt x="972680" y="562749"/>
                  </a:lnTo>
                  <a:lnTo>
                    <a:pt x="972667" y="564019"/>
                  </a:lnTo>
                  <a:lnTo>
                    <a:pt x="969860" y="564019"/>
                  </a:lnTo>
                  <a:lnTo>
                    <a:pt x="969695" y="565289"/>
                  </a:lnTo>
                  <a:lnTo>
                    <a:pt x="969124" y="566559"/>
                  </a:lnTo>
                  <a:lnTo>
                    <a:pt x="968997" y="567829"/>
                  </a:lnTo>
                  <a:lnTo>
                    <a:pt x="969340" y="569099"/>
                  </a:lnTo>
                  <a:lnTo>
                    <a:pt x="970394" y="571639"/>
                  </a:lnTo>
                  <a:lnTo>
                    <a:pt x="969454" y="574179"/>
                  </a:lnTo>
                  <a:lnTo>
                    <a:pt x="969391" y="575449"/>
                  </a:lnTo>
                  <a:lnTo>
                    <a:pt x="970229" y="576719"/>
                  </a:lnTo>
                  <a:lnTo>
                    <a:pt x="970038" y="576719"/>
                  </a:lnTo>
                  <a:lnTo>
                    <a:pt x="970343" y="577989"/>
                  </a:lnTo>
                  <a:lnTo>
                    <a:pt x="970915" y="577989"/>
                  </a:lnTo>
                  <a:lnTo>
                    <a:pt x="970737" y="579259"/>
                  </a:lnTo>
                  <a:lnTo>
                    <a:pt x="970407" y="579259"/>
                  </a:lnTo>
                  <a:lnTo>
                    <a:pt x="970280" y="578916"/>
                  </a:lnTo>
                  <a:lnTo>
                    <a:pt x="970280" y="624979"/>
                  </a:lnTo>
                  <a:lnTo>
                    <a:pt x="970153" y="626249"/>
                  </a:lnTo>
                  <a:lnTo>
                    <a:pt x="969873" y="626249"/>
                  </a:lnTo>
                  <a:lnTo>
                    <a:pt x="970280" y="624979"/>
                  </a:lnTo>
                  <a:lnTo>
                    <a:pt x="970280" y="578916"/>
                  </a:lnTo>
                  <a:lnTo>
                    <a:pt x="969937" y="577989"/>
                  </a:lnTo>
                  <a:lnTo>
                    <a:pt x="968438" y="577989"/>
                  </a:lnTo>
                  <a:lnTo>
                    <a:pt x="967193" y="579259"/>
                  </a:lnTo>
                  <a:lnTo>
                    <a:pt x="967879" y="580529"/>
                  </a:lnTo>
                  <a:lnTo>
                    <a:pt x="968019" y="580529"/>
                  </a:lnTo>
                  <a:lnTo>
                    <a:pt x="967600" y="581799"/>
                  </a:lnTo>
                  <a:lnTo>
                    <a:pt x="967295" y="581799"/>
                  </a:lnTo>
                  <a:lnTo>
                    <a:pt x="967206" y="583069"/>
                  </a:lnTo>
                  <a:lnTo>
                    <a:pt x="967397" y="584339"/>
                  </a:lnTo>
                  <a:lnTo>
                    <a:pt x="967613" y="584339"/>
                  </a:lnTo>
                  <a:lnTo>
                    <a:pt x="967867" y="585609"/>
                  </a:lnTo>
                  <a:lnTo>
                    <a:pt x="965860" y="585609"/>
                  </a:lnTo>
                  <a:lnTo>
                    <a:pt x="965276" y="586879"/>
                  </a:lnTo>
                  <a:lnTo>
                    <a:pt x="964831" y="588149"/>
                  </a:lnTo>
                  <a:lnTo>
                    <a:pt x="965581" y="588149"/>
                  </a:lnTo>
                  <a:lnTo>
                    <a:pt x="965987" y="589419"/>
                  </a:lnTo>
                  <a:lnTo>
                    <a:pt x="966038" y="590689"/>
                  </a:lnTo>
                  <a:lnTo>
                    <a:pt x="965619" y="591959"/>
                  </a:lnTo>
                  <a:lnTo>
                    <a:pt x="965428" y="591959"/>
                  </a:lnTo>
                  <a:lnTo>
                    <a:pt x="965669" y="593229"/>
                  </a:lnTo>
                  <a:lnTo>
                    <a:pt x="964577" y="594499"/>
                  </a:lnTo>
                  <a:lnTo>
                    <a:pt x="964272" y="594499"/>
                  </a:lnTo>
                  <a:lnTo>
                    <a:pt x="964755" y="595769"/>
                  </a:lnTo>
                  <a:lnTo>
                    <a:pt x="962050" y="599579"/>
                  </a:lnTo>
                  <a:lnTo>
                    <a:pt x="962063" y="602119"/>
                  </a:lnTo>
                  <a:lnTo>
                    <a:pt x="961415" y="603389"/>
                  </a:lnTo>
                  <a:lnTo>
                    <a:pt x="960526" y="604659"/>
                  </a:lnTo>
                  <a:lnTo>
                    <a:pt x="960031" y="605929"/>
                  </a:lnTo>
                  <a:lnTo>
                    <a:pt x="960462" y="607199"/>
                  </a:lnTo>
                  <a:lnTo>
                    <a:pt x="961517" y="607199"/>
                  </a:lnTo>
                  <a:lnTo>
                    <a:pt x="961123" y="608469"/>
                  </a:lnTo>
                  <a:lnTo>
                    <a:pt x="960716" y="608469"/>
                  </a:lnTo>
                  <a:lnTo>
                    <a:pt x="960577" y="609739"/>
                  </a:lnTo>
                  <a:lnTo>
                    <a:pt x="959916" y="611009"/>
                  </a:lnTo>
                  <a:lnTo>
                    <a:pt x="958977" y="612279"/>
                  </a:lnTo>
                  <a:lnTo>
                    <a:pt x="959180" y="613549"/>
                  </a:lnTo>
                  <a:lnTo>
                    <a:pt x="958900" y="613549"/>
                  </a:lnTo>
                  <a:lnTo>
                    <a:pt x="959129" y="614819"/>
                  </a:lnTo>
                  <a:lnTo>
                    <a:pt x="959904" y="614819"/>
                  </a:lnTo>
                  <a:lnTo>
                    <a:pt x="958837" y="616089"/>
                  </a:lnTo>
                  <a:lnTo>
                    <a:pt x="957681" y="617359"/>
                  </a:lnTo>
                  <a:lnTo>
                    <a:pt x="957376" y="617359"/>
                  </a:lnTo>
                  <a:lnTo>
                    <a:pt x="958138" y="618629"/>
                  </a:lnTo>
                  <a:lnTo>
                    <a:pt x="958761" y="619899"/>
                  </a:lnTo>
                  <a:lnTo>
                    <a:pt x="959573" y="618629"/>
                  </a:lnTo>
                  <a:lnTo>
                    <a:pt x="961999" y="622439"/>
                  </a:lnTo>
                  <a:lnTo>
                    <a:pt x="964196" y="626249"/>
                  </a:lnTo>
                  <a:lnTo>
                    <a:pt x="967879" y="626249"/>
                  </a:lnTo>
                  <a:lnTo>
                    <a:pt x="968578" y="625030"/>
                  </a:lnTo>
                  <a:lnTo>
                    <a:pt x="968590" y="626249"/>
                  </a:lnTo>
                  <a:lnTo>
                    <a:pt x="969340" y="627519"/>
                  </a:lnTo>
                  <a:lnTo>
                    <a:pt x="970343" y="628789"/>
                  </a:lnTo>
                  <a:lnTo>
                    <a:pt x="971804" y="628789"/>
                  </a:lnTo>
                  <a:lnTo>
                    <a:pt x="972807" y="627519"/>
                  </a:lnTo>
                  <a:lnTo>
                    <a:pt x="973543" y="627519"/>
                  </a:lnTo>
                  <a:lnTo>
                    <a:pt x="974039" y="626249"/>
                  </a:lnTo>
                  <a:lnTo>
                    <a:pt x="976972" y="626249"/>
                  </a:lnTo>
                  <a:lnTo>
                    <a:pt x="977214" y="624979"/>
                  </a:lnTo>
                  <a:lnTo>
                    <a:pt x="976972" y="624979"/>
                  </a:lnTo>
                  <a:lnTo>
                    <a:pt x="976871" y="623709"/>
                  </a:lnTo>
                  <a:lnTo>
                    <a:pt x="977315" y="623709"/>
                  </a:lnTo>
                  <a:lnTo>
                    <a:pt x="977011" y="622439"/>
                  </a:lnTo>
                  <a:lnTo>
                    <a:pt x="976058" y="621169"/>
                  </a:lnTo>
                  <a:lnTo>
                    <a:pt x="976795" y="621169"/>
                  </a:lnTo>
                  <a:lnTo>
                    <a:pt x="976528" y="619899"/>
                  </a:lnTo>
                  <a:lnTo>
                    <a:pt x="976312" y="619899"/>
                  </a:lnTo>
                  <a:lnTo>
                    <a:pt x="977138" y="618629"/>
                  </a:lnTo>
                  <a:lnTo>
                    <a:pt x="977861" y="618629"/>
                  </a:lnTo>
                  <a:lnTo>
                    <a:pt x="978230" y="617359"/>
                  </a:lnTo>
                  <a:lnTo>
                    <a:pt x="978827" y="616089"/>
                  </a:lnTo>
                  <a:lnTo>
                    <a:pt x="978992" y="616089"/>
                  </a:lnTo>
                  <a:lnTo>
                    <a:pt x="979309" y="614819"/>
                  </a:lnTo>
                  <a:lnTo>
                    <a:pt x="979678" y="612279"/>
                  </a:lnTo>
                  <a:lnTo>
                    <a:pt x="979919" y="611009"/>
                  </a:lnTo>
                  <a:lnTo>
                    <a:pt x="979690" y="611009"/>
                  </a:lnTo>
                  <a:lnTo>
                    <a:pt x="979004" y="609739"/>
                  </a:lnTo>
                  <a:lnTo>
                    <a:pt x="979893" y="609739"/>
                  </a:lnTo>
                  <a:lnTo>
                    <a:pt x="980414" y="608469"/>
                  </a:lnTo>
                  <a:lnTo>
                    <a:pt x="980871" y="604659"/>
                  </a:lnTo>
                  <a:lnTo>
                    <a:pt x="980668" y="603389"/>
                  </a:lnTo>
                  <a:lnTo>
                    <a:pt x="981976" y="603389"/>
                  </a:lnTo>
                  <a:lnTo>
                    <a:pt x="982154" y="602119"/>
                  </a:lnTo>
                  <a:lnTo>
                    <a:pt x="982103" y="600849"/>
                  </a:lnTo>
                  <a:lnTo>
                    <a:pt x="981697" y="600849"/>
                  </a:lnTo>
                  <a:lnTo>
                    <a:pt x="982065" y="598309"/>
                  </a:lnTo>
                  <a:lnTo>
                    <a:pt x="982649" y="598309"/>
                  </a:lnTo>
                  <a:lnTo>
                    <a:pt x="983475" y="597039"/>
                  </a:lnTo>
                  <a:lnTo>
                    <a:pt x="982179" y="597039"/>
                  </a:lnTo>
                  <a:lnTo>
                    <a:pt x="981976" y="595769"/>
                  </a:lnTo>
                  <a:lnTo>
                    <a:pt x="983056" y="595769"/>
                  </a:lnTo>
                  <a:lnTo>
                    <a:pt x="983234" y="594499"/>
                  </a:lnTo>
                  <a:lnTo>
                    <a:pt x="983945" y="594499"/>
                  </a:lnTo>
                  <a:lnTo>
                    <a:pt x="983653" y="590689"/>
                  </a:lnTo>
                  <a:lnTo>
                    <a:pt x="984669" y="590689"/>
                  </a:lnTo>
                  <a:lnTo>
                    <a:pt x="984808" y="589419"/>
                  </a:lnTo>
                  <a:lnTo>
                    <a:pt x="984656" y="588149"/>
                  </a:lnTo>
                  <a:lnTo>
                    <a:pt x="984288" y="588149"/>
                  </a:lnTo>
                  <a:lnTo>
                    <a:pt x="983767" y="589419"/>
                  </a:lnTo>
                  <a:lnTo>
                    <a:pt x="983361" y="589419"/>
                  </a:lnTo>
                  <a:lnTo>
                    <a:pt x="983068" y="588149"/>
                  </a:lnTo>
                  <a:lnTo>
                    <a:pt x="983246" y="586879"/>
                  </a:lnTo>
                  <a:lnTo>
                    <a:pt x="985913" y="586879"/>
                  </a:lnTo>
                  <a:lnTo>
                    <a:pt x="985926" y="584339"/>
                  </a:lnTo>
                  <a:lnTo>
                    <a:pt x="985697" y="583069"/>
                  </a:lnTo>
                  <a:lnTo>
                    <a:pt x="987234" y="583069"/>
                  </a:lnTo>
                  <a:lnTo>
                    <a:pt x="990320" y="580529"/>
                  </a:lnTo>
                  <a:lnTo>
                    <a:pt x="990536" y="583069"/>
                  </a:lnTo>
                  <a:lnTo>
                    <a:pt x="991450" y="583069"/>
                  </a:lnTo>
                  <a:lnTo>
                    <a:pt x="992200" y="584339"/>
                  </a:lnTo>
                  <a:lnTo>
                    <a:pt x="993851" y="584339"/>
                  </a:lnTo>
                  <a:lnTo>
                    <a:pt x="994714" y="585609"/>
                  </a:lnTo>
                  <a:lnTo>
                    <a:pt x="995438" y="585609"/>
                  </a:lnTo>
                  <a:lnTo>
                    <a:pt x="996657" y="583069"/>
                  </a:lnTo>
                  <a:lnTo>
                    <a:pt x="997051" y="583069"/>
                  </a:lnTo>
                  <a:lnTo>
                    <a:pt x="997254" y="581799"/>
                  </a:lnTo>
                  <a:lnTo>
                    <a:pt x="998067" y="581799"/>
                  </a:lnTo>
                  <a:lnTo>
                    <a:pt x="998664" y="583069"/>
                  </a:lnTo>
                  <a:lnTo>
                    <a:pt x="999045" y="583069"/>
                  </a:lnTo>
                  <a:lnTo>
                    <a:pt x="999655" y="584339"/>
                  </a:lnTo>
                  <a:lnTo>
                    <a:pt x="1000633" y="584339"/>
                  </a:lnTo>
                  <a:lnTo>
                    <a:pt x="1001229" y="583069"/>
                  </a:lnTo>
                  <a:lnTo>
                    <a:pt x="1002118" y="583069"/>
                  </a:lnTo>
                  <a:lnTo>
                    <a:pt x="1002017" y="584339"/>
                  </a:lnTo>
                  <a:lnTo>
                    <a:pt x="1003592" y="584339"/>
                  </a:lnTo>
                  <a:lnTo>
                    <a:pt x="1004747" y="585609"/>
                  </a:lnTo>
                  <a:lnTo>
                    <a:pt x="1005433" y="586879"/>
                  </a:lnTo>
                  <a:lnTo>
                    <a:pt x="1006284" y="586879"/>
                  </a:lnTo>
                  <a:lnTo>
                    <a:pt x="1007325" y="585609"/>
                  </a:lnTo>
                  <a:lnTo>
                    <a:pt x="1010081" y="585609"/>
                  </a:lnTo>
                  <a:lnTo>
                    <a:pt x="1011250" y="586879"/>
                  </a:lnTo>
                  <a:lnTo>
                    <a:pt x="1011796" y="586879"/>
                  </a:lnTo>
                  <a:lnTo>
                    <a:pt x="1012405" y="585609"/>
                  </a:lnTo>
                  <a:lnTo>
                    <a:pt x="1012647" y="584339"/>
                  </a:lnTo>
                  <a:lnTo>
                    <a:pt x="1013968" y="584339"/>
                  </a:lnTo>
                  <a:lnTo>
                    <a:pt x="1014082" y="585609"/>
                  </a:lnTo>
                  <a:lnTo>
                    <a:pt x="1013802" y="586879"/>
                  </a:lnTo>
                  <a:lnTo>
                    <a:pt x="1014412" y="588149"/>
                  </a:lnTo>
                  <a:lnTo>
                    <a:pt x="1015746" y="589419"/>
                  </a:lnTo>
                  <a:lnTo>
                    <a:pt x="1017295" y="588149"/>
                  </a:lnTo>
                  <a:lnTo>
                    <a:pt x="1018235" y="588149"/>
                  </a:lnTo>
                  <a:lnTo>
                    <a:pt x="1018628" y="586879"/>
                  </a:lnTo>
                  <a:lnTo>
                    <a:pt x="1019594" y="588149"/>
                  </a:lnTo>
                  <a:lnTo>
                    <a:pt x="1024089" y="588149"/>
                  </a:lnTo>
                  <a:lnTo>
                    <a:pt x="1024839" y="589419"/>
                  </a:lnTo>
                  <a:lnTo>
                    <a:pt x="1026541" y="589419"/>
                  </a:lnTo>
                  <a:lnTo>
                    <a:pt x="1026350" y="590689"/>
                  </a:lnTo>
                  <a:lnTo>
                    <a:pt x="1027874" y="590689"/>
                  </a:lnTo>
                  <a:lnTo>
                    <a:pt x="1028103" y="589419"/>
                  </a:lnTo>
                  <a:lnTo>
                    <a:pt x="1029233" y="589419"/>
                  </a:lnTo>
                  <a:lnTo>
                    <a:pt x="1029703" y="590689"/>
                  </a:lnTo>
                  <a:lnTo>
                    <a:pt x="1029830" y="590689"/>
                  </a:lnTo>
                  <a:lnTo>
                    <a:pt x="1030770" y="591959"/>
                  </a:lnTo>
                  <a:lnTo>
                    <a:pt x="1032751" y="591959"/>
                  </a:lnTo>
                  <a:lnTo>
                    <a:pt x="1033018" y="590689"/>
                  </a:lnTo>
                  <a:lnTo>
                    <a:pt x="1034008" y="591959"/>
                  </a:lnTo>
                  <a:lnTo>
                    <a:pt x="1035608" y="591959"/>
                  </a:lnTo>
                  <a:lnTo>
                    <a:pt x="1036370" y="590689"/>
                  </a:lnTo>
                  <a:lnTo>
                    <a:pt x="1036777" y="590689"/>
                  </a:lnTo>
                  <a:lnTo>
                    <a:pt x="1037209" y="591959"/>
                  </a:lnTo>
                  <a:lnTo>
                    <a:pt x="1038072" y="591959"/>
                  </a:lnTo>
                  <a:lnTo>
                    <a:pt x="1038720" y="593229"/>
                  </a:lnTo>
                  <a:lnTo>
                    <a:pt x="1039075" y="593229"/>
                  </a:lnTo>
                  <a:lnTo>
                    <a:pt x="1039393" y="591959"/>
                  </a:lnTo>
                  <a:lnTo>
                    <a:pt x="1039710" y="591959"/>
                  </a:lnTo>
                  <a:lnTo>
                    <a:pt x="1040701" y="594499"/>
                  </a:lnTo>
                  <a:lnTo>
                    <a:pt x="1043724" y="594499"/>
                  </a:lnTo>
                  <a:lnTo>
                    <a:pt x="1044181" y="593229"/>
                  </a:lnTo>
                  <a:lnTo>
                    <a:pt x="1046670" y="593229"/>
                  </a:lnTo>
                  <a:lnTo>
                    <a:pt x="1048245" y="595769"/>
                  </a:lnTo>
                  <a:lnTo>
                    <a:pt x="1049388" y="597039"/>
                  </a:lnTo>
                  <a:lnTo>
                    <a:pt x="1050010" y="597039"/>
                  </a:lnTo>
                  <a:lnTo>
                    <a:pt x="1050175" y="598309"/>
                  </a:lnTo>
                  <a:lnTo>
                    <a:pt x="1050353" y="599579"/>
                  </a:lnTo>
                  <a:lnTo>
                    <a:pt x="1050137" y="600849"/>
                  </a:lnTo>
                  <a:lnTo>
                    <a:pt x="1049515" y="602119"/>
                  </a:lnTo>
                  <a:lnTo>
                    <a:pt x="1048296" y="607199"/>
                  </a:lnTo>
                  <a:lnTo>
                    <a:pt x="1047597" y="612279"/>
                  </a:lnTo>
                  <a:lnTo>
                    <a:pt x="1046530" y="618629"/>
                  </a:lnTo>
                  <a:lnTo>
                    <a:pt x="1044956" y="625030"/>
                  </a:lnTo>
                  <a:lnTo>
                    <a:pt x="1043749" y="627519"/>
                  </a:lnTo>
                  <a:lnTo>
                    <a:pt x="1043038" y="630059"/>
                  </a:lnTo>
                  <a:lnTo>
                    <a:pt x="1042860" y="633869"/>
                  </a:lnTo>
                  <a:lnTo>
                    <a:pt x="1042149" y="635139"/>
                  </a:lnTo>
                  <a:lnTo>
                    <a:pt x="1041730" y="635139"/>
                  </a:lnTo>
                  <a:lnTo>
                    <a:pt x="1040930" y="641489"/>
                  </a:lnTo>
                  <a:lnTo>
                    <a:pt x="1041514" y="641489"/>
                  </a:lnTo>
                  <a:lnTo>
                    <a:pt x="1041590" y="642759"/>
                  </a:lnTo>
                  <a:lnTo>
                    <a:pt x="1041184" y="642759"/>
                  </a:lnTo>
                  <a:lnTo>
                    <a:pt x="1040472" y="645299"/>
                  </a:lnTo>
                  <a:lnTo>
                    <a:pt x="1041819" y="645299"/>
                  </a:lnTo>
                  <a:lnTo>
                    <a:pt x="1041704" y="647839"/>
                  </a:lnTo>
                  <a:lnTo>
                    <a:pt x="1041933" y="649109"/>
                  </a:lnTo>
                  <a:lnTo>
                    <a:pt x="1042327" y="649109"/>
                  </a:lnTo>
                  <a:lnTo>
                    <a:pt x="1043520" y="650379"/>
                  </a:lnTo>
                  <a:lnTo>
                    <a:pt x="1047216" y="650379"/>
                  </a:lnTo>
                  <a:lnTo>
                    <a:pt x="1048258" y="651649"/>
                  </a:lnTo>
                  <a:lnTo>
                    <a:pt x="1060272" y="651649"/>
                  </a:lnTo>
                  <a:lnTo>
                    <a:pt x="1061288" y="650379"/>
                  </a:lnTo>
                  <a:lnTo>
                    <a:pt x="1060653" y="647839"/>
                  </a:lnTo>
                  <a:lnTo>
                    <a:pt x="1059967" y="647839"/>
                  </a:lnTo>
                  <a:lnTo>
                    <a:pt x="1059827" y="646569"/>
                  </a:lnTo>
                  <a:lnTo>
                    <a:pt x="1060221" y="646569"/>
                  </a:lnTo>
                  <a:lnTo>
                    <a:pt x="1060691" y="645299"/>
                  </a:lnTo>
                  <a:lnTo>
                    <a:pt x="1060919" y="644029"/>
                  </a:lnTo>
                  <a:lnTo>
                    <a:pt x="1060843" y="638949"/>
                  </a:lnTo>
                  <a:lnTo>
                    <a:pt x="1062101" y="638949"/>
                  </a:lnTo>
                  <a:lnTo>
                    <a:pt x="1061008" y="637679"/>
                  </a:lnTo>
                  <a:lnTo>
                    <a:pt x="1059192" y="637679"/>
                  </a:lnTo>
                  <a:lnTo>
                    <a:pt x="1058608" y="636409"/>
                  </a:lnTo>
                  <a:lnTo>
                    <a:pt x="1058379" y="636409"/>
                  </a:lnTo>
                  <a:lnTo>
                    <a:pt x="1059205" y="635139"/>
                  </a:lnTo>
                  <a:lnTo>
                    <a:pt x="1059878" y="635139"/>
                  </a:lnTo>
                  <a:lnTo>
                    <a:pt x="1060272" y="636409"/>
                  </a:lnTo>
                  <a:lnTo>
                    <a:pt x="1061681" y="636409"/>
                  </a:lnTo>
                  <a:lnTo>
                    <a:pt x="1062037" y="635139"/>
                  </a:lnTo>
                  <a:lnTo>
                    <a:pt x="1062583" y="635139"/>
                  </a:lnTo>
                  <a:lnTo>
                    <a:pt x="1062774" y="633869"/>
                  </a:lnTo>
                  <a:lnTo>
                    <a:pt x="1063193" y="632599"/>
                  </a:lnTo>
                  <a:lnTo>
                    <a:pt x="1063307" y="631329"/>
                  </a:lnTo>
                  <a:lnTo>
                    <a:pt x="1063282" y="630059"/>
                  </a:lnTo>
                  <a:lnTo>
                    <a:pt x="1063104" y="630059"/>
                  </a:lnTo>
                  <a:lnTo>
                    <a:pt x="1063790" y="628789"/>
                  </a:lnTo>
                  <a:lnTo>
                    <a:pt x="1064221" y="628789"/>
                  </a:lnTo>
                  <a:lnTo>
                    <a:pt x="1064425" y="626249"/>
                  </a:lnTo>
                  <a:lnTo>
                    <a:pt x="1064285" y="626249"/>
                  </a:lnTo>
                  <a:lnTo>
                    <a:pt x="1063917" y="624979"/>
                  </a:lnTo>
                  <a:lnTo>
                    <a:pt x="1065631" y="623709"/>
                  </a:lnTo>
                  <a:lnTo>
                    <a:pt x="1065949" y="623709"/>
                  </a:lnTo>
                  <a:lnTo>
                    <a:pt x="1064844" y="621169"/>
                  </a:lnTo>
                  <a:lnTo>
                    <a:pt x="1065745" y="619899"/>
                  </a:lnTo>
                  <a:lnTo>
                    <a:pt x="1065834" y="618629"/>
                  </a:lnTo>
                  <a:lnTo>
                    <a:pt x="1065923" y="617359"/>
                  </a:lnTo>
                  <a:lnTo>
                    <a:pt x="1065390" y="616089"/>
                  </a:lnTo>
                  <a:lnTo>
                    <a:pt x="1066177" y="616089"/>
                  </a:lnTo>
                  <a:lnTo>
                    <a:pt x="1066647" y="614819"/>
                  </a:lnTo>
                  <a:lnTo>
                    <a:pt x="1066965" y="613549"/>
                  </a:lnTo>
                  <a:lnTo>
                    <a:pt x="1066749" y="612279"/>
                  </a:lnTo>
                  <a:lnTo>
                    <a:pt x="1066215" y="611009"/>
                  </a:lnTo>
                  <a:lnTo>
                    <a:pt x="1066749" y="611009"/>
                  </a:lnTo>
                  <a:lnTo>
                    <a:pt x="1066634" y="609739"/>
                  </a:lnTo>
                  <a:lnTo>
                    <a:pt x="1065860" y="608469"/>
                  </a:lnTo>
                  <a:lnTo>
                    <a:pt x="1067435" y="607199"/>
                  </a:lnTo>
                  <a:lnTo>
                    <a:pt x="1068171" y="607199"/>
                  </a:lnTo>
                  <a:lnTo>
                    <a:pt x="1068108" y="605929"/>
                  </a:lnTo>
                  <a:lnTo>
                    <a:pt x="1067104" y="605929"/>
                  </a:lnTo>
                  <a:lnTo>
                    <a:pt x="1066330" y="607199"/>
                  </a:lnTo>
                  <a:lnTo>
                    <a:pt x="1065174" y="607199"/>
                  </a:lnTo>
                  <a:lnTo>
                    <a:pt x="1065085" y="606920"/>
                  </a:lnTo>
                  <a:lnTo>
                    <a:pt x="1065085" y="612279"/>
                  </a:lnTo>
                  <a:lnTo>
                    <a:pt x="1064552" y="613549"/>
                  </a:lnTo>
                  <a:lnTo>
                    <a:pt x="1064094" y="613549"/>
                  </a:lnTo>
                  <a:lnTo>
                    <a:pt x="1064094" y="618629"/>
                  </a:lnTo>
                  <a:lnTo>
                    <a:pt x="1063155" y="618629"/>
                  </a:lnTo>
                  <a:lnTo>
                    <a:pt x="1062761" y="617359"/>
                  </a:lnTo>
                  <a:lnTo>
                    <a:pt x="1064094" y="618629"/>
                  </a:lnTo>
                  <a:lnTo>
                    <a:pt x="1064094" y="613549"/>
                  </a:lnTo>
                  <a:lnTo>
                    <a:pt x="1063675" y="612279"/>
                  </a:lnTo>
                  <a:lnTo>
                    <a:pt x="1065085" y="612279"/>
                  </a:lnTo>
                  <a:lnTo>
                    <a:pt x="1065085" y="606920"/>
                  </a:lnTo>
                  <a:lnTo>
                    <a:pt x="1064780" y="605929"/>
                  </a:lnTo>
                  <a:lnTo>
                    <a:pt x="1065606" y="605929"/>
                  </a:lnTo>
                  <a:lnTo>
                    <a:pt x="1065745" y="604659"/>
                  </a:lnTo>
                  <a:lnTo>
                    <a:pt x="1065237" y="604659"/>
                  </a:lnTo>
                  <a:lnTo>
                    <a:pt x="1065771" y="603389"/>
                  </a:lnTo>
                  <a:lnTo>
                    <a:pt x="1066698" y="604659"/>
                  </a:lnTo>
                  <a:lnTo>
                    <a:pt x="1068031" y="604659"/>
                  </a:lnTo>
                  <a:lnTo>
                    <a:pt x="1068705" y="603389"/>
                  </a:lnTo>
                  <a:lnTo>
                    <a:pt x="1068590" y="602119"/>
                  </a:lnTo>
                  <a:lnTo>
                    <a:pt x="1067714" y="599579"/>
                  </a:lnTo>
                  <a:lnTo>
                    <a:pt x="1068920" y="599579"/>
                  </a:lnTo>
                  <a:lnTo>
                    <a:pt x="1070038" y="594499"/>
                  </a:lnTo>
                  <a:lnTo>
                    <a:pt x="1070343" y="593229"/>
                  </a:lnTo>
                  <a:lnTo>
                    <a:pt x="1070470" y="590689"/>
                  </a:lnTo>
                  <a:lnTo>
                    <a:pt x="1070991" y="589419"/>
                  </a:lnTo>
                  <a:lnTo>
                    <a:pt x="1071587" y="586879"/>
                  </a:lnTo>
                  <a:lnTo>
                    <a:pt x="1072184" y="584339"/>
                  </a:lnTo>
                  <a:lnTo>
                    <a:pt x="1072413" y="583069"/>
                  </a:lnTo>
                  <a:lnTo>
                    <a:pt x="1072476" y="577989"/>
                  </a:lnTo>
                  <a:lnTo>
                    <a:pt x="1073873" y="574179"/>
                  </a:lnTo>
                  <a:lnTo>
                    <a:pt x="1074026" y="572909"/>
                  </a:lnTo>
                  <a:lnTo>
                    <a:pt x="1073835" y="571639"/>
                  </a:lnTo>
                  <a:lnTo>
                    <a:pt x="1074470" y="570369"/>
                  </a:lnTo>
                  <a:lnTo>
                    <a:pt x="1075169" y="569099"/>
                  </a:lnTo>
                  <a:lnTo>
                    <a:pt x="1075893" y="566559"/>
                  </a:lnTo>
                  <a:lnTo>
                    <a:pt x="1077468" y="562749"/>
                  </a:lnTo>
                  <a:lnTo>
                    <a:pt x="1078026" y="561479"/>
                  </a:lnTo>
                  <a:lnTo>
                    <a:pt x="1078534" y="561479"/>
                  </a:lnTo>
                  <a:lnTo>
                    <a:pt x="1078382" y="560209"/>
                  </a:lnTo>
                  <a:lnTo>
                    <a:pt x="1078420" y="556399"/>
                  </a:lnTo>
                  <a:lnTo>
                    <a:pt x="1080363" y="556399"/>
                  </a:lnTo>
                  <a:lnTo>
                    <a:pt x="1080427" y="553859"/>
                  </a:lnTo>
                  <a:lnTo>
                    <a:pt x="1080808" y="551319"/>
                  </a:lnTo>
                  <a:lnTo>
                    <a:pt x="1081125" y="551319"/>
                  </a:lnTo>
                  <a:lnTo>
                    <a:pt x="1081620" y="550049"/>
                  </a:lnTo>
                  <a:lnTo>
                    <a:pt x="1081722" y="548779"/>
                  </a:lnTo>
                  <a:lnTo>
                    <a:pt x="1082446" y="546239"/>
                  </a:lnTo>
                  <a:lnTo>
                    <a:pt x="1082636" y="544969"/>
                  </a:lnTo>
                  <a:lnTo>
                    <a:pt x="1083221" y="543699"/>
                  </a:lnTo>
                  <a:lnTo>
                    <a:pt x="1083564" y="543699"/>
                  </a:lnTo>
                  <a:lnTo>
                    <a:pt x="1083602" y="541159"/>
                  </a:lnTo>
                  <a:lnTo>
                    <a:pt x="1083792" y="539889"/>
                  </a:lnTo>
                  <a:close/>
                </a:path>
                <a:path w="1696084" h="694690">
                  <a:moveTo>
                    <a:pt x="1093584" y="364807"/>
                  </a:moveTo>
                  <a:lnTo>
                    <a:pt x="1077849" y="364807"/>
                  </a:lnTo>
                  <a:lnTo>
                    <a:pt x="1077849" y="404177"/>
                  </a:lnTo>
                  <a:lnTo>
                    <a:pt x="1077747" y="405447"/>
                  </a:lnTo>
                  <a:lnTo>
                    <a:pt x="1077455" y="405447"/>
                  </a:lnTo>
                  <a:lnTo>
                    <a:pt x="1077849" y="404177"/>
                  </a:lnTo>
                  <a:lnTo>
                    <a:pt x="1077849" y="364807"/>
                  </a:lnTo>
                  <a:lnTo>
                    <a:pt x="1075537" y="364807"/>
                  </a:lnTo>
                  <a:lnTo>
                    <a:pt x="1073531" y="364807"/>
                  </a:lnTo>
                  <a:lnTo>
                    <a:pt x="1072921" y="366077"/>
                  </a:lnTo>
                  <a:lnTo>
                    <a:pt x="1072502" y="367347"/>
                  </a:lnTo>
                  <a:lnTo>
                    <a:pt x="1073238" y="367347"/>
                  </a:lnTo>
                  <a:lnTo>
                    <a:pt x="1073645" y="368617"/>
                  </a:lnTo>
                  <a:lnTo>
                    <a:pt x="1073264" y="369887"/>
                  </a:lnTo>
                  <a:lnTo>
                    <a:pt x="1073086" y="371157"/>
                  </a:lnTo>
                  <a:lnTo>
                    <a:pt x="1073327" y="372427"/>
                  </a:lnTo>
                  <a:lnTo>
                    <a:pt x="1072235" y="372427"/>
                  </a:lnTo>
                  <a:lnTo>
                    <a:pt x="1071918" y="373697"/>
                  </a:lnTo>
                  <a:lnTo>
                    <a:pt x="1072413" y="374967"/>
                  </a:lnTo>
                  <a:lnTo>
                    <a:pt x="1070597" y="376237"/>
                  </a:lnTo>
                  <a:lnTo>
                    <a:pt x="1069695" y="378777"/>
                  </a:lnTo>
                  <a:lnTo>
                    <a:pt x="1069708" y="381317"/>
                  </a:lnTo>
                  <a:lnTo>
                    <a:pt x="1069047" y="382587"/>
                  </a:lnTo>
                  <a:lnTo>
                    <a:pt x="1068146" y="383857"/>
                  </a:lnTo>
                  <a:lnTo>
                    <a:pt x="1067650" y="385127"/>
                  </a:lnTo>
                  <a:lnTo>
                    <a:pt x="1068082" y="386397"/>
                  </a:lnTo>
                  <a:lnTo>
                    <a:pt x="1068743" y="386397"/>
                  </a:lnTo>
                  <a:lnTo>
                    <a:pt x="1068336" y="387667"/>
                  </a:lnTo>
                  <a:lnTo>
                    <a:pt x="1068197" y="388937"/>
                  </a:lnTo>
                  <a:lnTo>
                    <a:pt x="1067549" y="390207"/>
                  </a:lnTo>
                  <a:lnTo>
                    <a:pt x="1066990" y="390207"/>
                  </a:lnTo>
                  <a:lnTo>
                    <a:pt x="1066584" y="391477"/>
                  </a:lnTo>
                  <a:lnTo>
                    <a:pt x="1066774" y="392747"/>
                  </a:lnTo>
                  <a:lnTo>
                    <a:pt x="1066507" y="392747"/>
                  </a:lnTo>
                  <a:lnTo>
                    <a:pt x="1066736" y="394017"/>
                  </a:lnTo>
                  <a:lnTo>
                    <a:pt x="1067523" y="394017"/>
                  </a:lnTo>
                  <a:lnTo>
                    <a:pt x="1066444" y="395287"/>
                  </a:lnTo>
                  <a:lnTo>
                    <a:pt x="1066317" y="395287"/>
                  </a:lnTo>
                  <a:lnTo>
                    <a:pt x="1065301" y="396557"/>
                  </a:lnTo>
                  <a:lnTo>
                    <a:pt x="1064971" y="396557"/>
                  </a:lnTo>
                  <a:lnTo>
                    <a:pt x="1065745" y="397827"/>
                  </a:lnTo>
                  <a:lnTo>
                    <a:pt x="1067181" y="397827"/>
                  </a:lnTo>
                  <a:lnTo>
                    <a:pt x="1069606" y="401637"/>
                  </a:lnTo>
                  <a:lnTo>
                    <a:pt x="1071778" y="405447"/>
                  </a:lnTo>
                  <a:lnTo>
                    <a:pt x="1075474" y="405447"/>
                  </a:lnTo>
                  <a:lnTo>
                    <a:pt x="1076159" y="404253"/>
                  </a:lnTo>
                  <a:lnTo>
                    <a:pt x="1076185" y="405447"/>
                  </a:lnTo>
                  <a:lnTo>
                    <a:pt x="1076439" y="405447"/>
                  </a:lnTo>
                  <a:lnTo>
                    <a:pt x="1076934" y="406717"/>
                  </a:lnTo>
                  <a:lnTo>
                    <a:pt x="1077912" y="407987"/>
                  </a:lnTo>
                  <a:lnTo>
                    <a:pt x="1079373" y="406717"/>
                  </a:lnTo>
                  <a:lnTo>
                    <a:pt x="1081125" y="406717"/>
                  </a:lnTo>
                  <a:lnTo>
                    <a:pt x="1081608" y="405447"/>
                  </a:lnTo>
                  <a:lnTo>
                    <a:pt x="1084554" y="405447"/>
                  </a:lnTo>
                  <a:lnTo>
                    <a:pt x="1084795" y="404177"/>
                  </a:lnTo>
                  <a:lnTo>
                    <a:pt x="1084580" y="404177"/>
                  </a:lnTo>
                  <a:lnTo>
                    <a:pt x="1084478" y="402907"/>
                  </a:lnTo>
                  <a:lnTo>
                    <a:pt x="1084910" y="402907"/>
                  </a:lnTo>
                  <a:lnTo>
                    <a:pt x="1084605" y="401637"/>
                  </a:lnTo>
                  <a:lnTo>
                    <a:pt x="1083652" y="400367"/>
                  </a:lnTo>
                  <a:lnTo>
                    <a:pt x="1084656" y="400367"/>
                  </a:lnTo>
                  <a:lnTo>
                    <a:pt x="1084376" y="399097"/>
                  </a:lnTo>
                  <a:lnTo>
                    <a:pt x="1083906" y="399097"/>
                  </a:lnTo>
                  <a:lnTo>
                    <a:pt x="1084719" y="397827"/>
                  </a:lnTo>
                  <a:lnTo>
                    <a:pt x="1085469" y="397827"/>
                  </a:lnTo>
                  <a:lnTo>
                    <a:pt x="1085837" y="396557"/>
                  </a:lnTo>
                  <a:lnTo>
                    <a:pt x="1086446" y="395287"/>
                  </a:lnTo>
                  <a:lnTo>
                    <a:pt x="1086218" y="395287"/>
                  </a:lnTo>
                  <a:lnTo>
                    <a:pt x="1086586" y="394017"/>
                  </a:lnTo>
                  <a:lnTo>
                    <a:pt x="1086929" y="394017"/>
                  </a:lnTo>
                  <a:lnTo>
                    <a:pt x="1087285" y="391477"/>
                  </a:lnTo>
                  <a:lnTo>
                    <a:pt x="1087539" y="390207"/>
                  </a:lnTo>
                  <a:lnTo>
                    <a:pt x="1087310" y="390207"/>
                  </a:lnTo>
                  <a:lnTo>
                    <a:pt x="1086612" y="388937"/>
                  </a:lnTo>
                  <a:lnTo>
                    <a:pt x="1087501" y="388937"/>
                  </a:lnTo>
                  <a:lnTo>
                    <a:pt x="1088047" y="387667"/>
                  </a:lnTo>
                  <a:lnTo>
                    <a:pt x="1088504" y="383857"/>
                  </a:lnTo>
                  <a:lnTo>
                    <a:pt x="1088301" y="381317"/>
                  </a:lnTo>
                  <a:lnTo>
                    <a:pt x="1088961" y="382587"/>
                  </a:lnTo>
                  <a:lnTo>
                    <a:pt x="1089609" y="382587"/>
                  </a:lnTo>
                  <a:lnTo>
                    <a:pt x="1089787" y="381317"/>
                  </a:lnTo>
                  <a:lnTo>
                    <a:pt x="1089875" y="380047"/>
                  </a:lnTo>
                  <a:lnTo>
                    <a:pt x="1089571" y="380047"/>
                  </a:lnTo>
                  <a:lnTo>
                    <a:pt x="1089342" y="378777"/>
                  </a:lnTo>
                  <a:lnTo>
                    <a:pt x="1089698" y="377507"/>
                  </a:lnTo>
                  <a:lnTo>
                    <a:pt x="1090295" y="377507"/>
                  </a:lnTo>
                  <a:lnTo>
                    <a:pt x="1091120" y="376237"/>
                  </a:lnTo>
                  <a:lnTo>
                    <a:pt x="1089825" y="376237"/>
                  </a:lnTo>
                  <a:lnTo>
                    <a:pt x="1089634" y="374967"/>
                  </a:lnTo>
                  <a:lnTo>
                    <a:pt x="1090714" y="374967"/>
                  </a:lnTo>
                  <a:lnTo>
                    <a:pt x="1090891" y="373697"/>
                  </a:lnTo>
                  <a:lnTo>
                    <a:pt x="1091603" y="373697"/>
                  </a:lnTo>
                  <a:lnTo>
                    <a:pt x="1091298" y="369887"/>
                  </a:lnTo>
                  <a:lnTo>
                    <a:pt x="1092339" y="369887"/>
                  </a:lnTo>
                  <a:lnTo>
                    <a:pt x="1092466" y="368617"/>
                  </a:lnTo>
                  <a:lnTo>
                    <a:pt x="1092314" y="367347"/>
                  </a:lnTo>
                  <a:lnTo>
                    <a:pt x="1091412" y="367347"/>
                  </a:lnTo>
                  <a:lnTo>
                    <a:pt x="1091018" y="368617"/>
                  </a:lnTo>
                  <a:lnTo>
                    <a:pt x="1090726" y="367347"/>
                  </a:lnTo>
                  <a:lnTo>
                    <a:pt x="1090930" y="366077"/>
                  </a:lnTo>
                  <a:lnTo>
                    <a:pt x="1093571" y="366077"/>
                  </a:lnTo>
                  <a:lnTo>
                    <a:pt x="1093584" y="364807"/>
                  </a:lnTo>
                  <a:close/>
                </a:path>
                <a:path w="1696084" h="694690">
                  <a:moveTo>
                    <a:pt x="1106322" y="610412"/>
                  </a:moveTo>
                  <a:lnTo>
                    <a:pt x="1106309" y="609650"/>
                  </a:lnTo>
                  <a:lnTo>
                    <a:pt x="1106157" y="609650"/>
                  </a:lnTo>
                  <a:lnTo>
                    <a:pt x="1106170" y="609523"/>
                  </a:lnTo>
                  <a:lnTo>
                    <a:pt x="1105941" y="609396"/>
                  </a:lnTo>
                  <a:lnTo>
                    <a:pt x="1105458" y="609396"/>
                  </a:lnTo>
                  <a:lnTo>
                    <a:pt x="1106322" y="610412"/>
                  </a:lnTo>
                  <a:close/>
                </a:path>
                <a:path w="1696084" h="694690">
                  <a:moveTo>
                    <a:pt x="1111783" y="324167"/>
                  </a:moveTo>
                  <a:lnTo>
                    <a:pt x="1111478" y="324167"/>
                  </a:lnTo>
                  <a:lnTo>
                    <a:pt x="1111618" y="325437"/>
                  </a:lnTo>
                  <a:lnTo>
                    <a:pt x="1111783" y="324167"/>
                  </a:lnTo>
                  <a:close/>
                </a:path>
                <a:path w="1696084" h="694690">
                  <a:moveTo>
                    <a:pt x="1121168" y="377507"/>
                  </a:moveTo>
                  <a:lnTo>
                    <a:pt x="1120686" y="377507"/>
                  </a:lnTo>
                  <a:lnTo>
                    <a:pt x="1120635" y="378777"/>
                  </a:lnTo>
                  <a:lnTo>
                    <a:pt x="1121168" y="377507"/>
                  </a:lnTo>
                  <a:close/>
                </a:path>
                <a:path w="1696084" h="694690">
                  <a:moveTo>
                    <a:pt x="1128420" y="609015"/>
                  </a:moveTo>
                  <a:lnTo>
                    <a:pt x="1128153" y="609269"/>
                  </a:lnTo>
                  <a:lnTo>
                    <a:pt x="1128128" y="609523"/>
                  </a:lnTo>
                  <a:lnTo>
                    <a:pt x="1128280" y="609523"/>
                  </a:lnTo>
                  <a:lnTo>
                    <a:pt x="1128407" y="609142"/>
                  </a:lnTo>
                  <a:lnTo>
                    <a:pt x="1128420" y="609015"/>
                  </a:lnTo>
                  <a:close/>
                </a:path>
                <a:path w="1696084" h="694690">
                  <a:moveTo>
                    <a:pt x="1133563" y="572820"/>
                  </a:moveTo>
                  <a:lnTo>
                    <a:pt x="1133055" y="573074"/>
                  </a:lnTo>
                  <a:lnTo>
                    <a:pt x="1133246" y="573455"/>
                  </a:lnTo>
                  <a:lnTo>
                    <a:pt x="1133424" y="573328"/>
                  </a:lnTo>
                  <a:lnTo>
                    <a:pt x="1133538" y="573074"/>
                  </a:lnTo>
                  <a:lnTo>
                    <a:pt x="1133563" y="572820"/>
                  </a:lnTo>
                  <a:close/>
                </a:path>
                <a:path w="1696084" h="694690">
                  <a:moveTo>
                    <a:pt x="1135913" y="399211"/>
                  </a:moveTo>
                  <a:lnTo>
                    <a:pt x="1135748" y="399186"/>
                  </a:lnTo>
                  <a:lnTo>
                    <a:pt x="1135735" y="399427"/>
                  </a:lnTo>
                  <a:lnTo>
                    <a:pt x="1135913" y="399288"/>
                  </a:lnTo>
                  <a:close/>
                </a:path>
                <a:path w="1696084" h="694690">
                  <a:moveTo>
                    <a:pt x="1147229" y="541832"/>
                  </a:moveTo>
                  <a:lnTo>
                    <a:pt x="1146263" y="541959"/>
                  </a:lnTo>
                  <a:lnTo>
                    <a:pt x="1146441" y="542594"/>
                  </a:lnTo>
                  <a:lnTo>
                    <a:pt x="1146594" y="542594"/>
                  </a:lnTo>
                  <a:lnTo>
                    <a:pt x="1146759" y="542467"/>
                  </a:lnTo>
                  <a:lnTo>
                    <a:pt x="1147229" y="541832"/>
                  </a:lnTo>
                  <a:close/>
                </a:path>
                <a:path w="1696084" h="694690">
                  <a:moveTo>
                    <a:pt x="1166634" y="559739"/>
                  </a:moveTo>
                  <a:lnTo>
                    <a:pt x="1166177" y="559739"/>
                  </a:lnTo>
                  <a:lnTo>
                    <a:pt x="1165872" y="559485"/>
                  </a:lnTo>
                  <a:lnTo>
                    <a:pt x="1165771" y="558977"/>
                  </a:lnTo>
                  <a:lnTo>
                    <a:pt x="1164590" y="558850"/>
                  </a:lnTo>
                  <a:lnTo>
                    <a:pt x="1164158" y="558342"/>
                  </a:lnTo>
                  <a:lnTo>
                    <a:pt x="1164069" y="558088"/>
                  </a:lnTo>
                  <a:lnTo>
                    <a:pt x="1164031" y="557326"/>
                  </a:lnTo>
                  <a:lnTo>
                    <a:pt x="1164628" y="556183"/>
                  </a:lnTo>
                  <a:lnTo>
                    <a:pt x="1164640" y="556056"/>
                  </a:lnTo>
                  <a:lnTo>
                    <a:pt x="1164666" y="555675"/>
                  </a:lnTo>
                  <a:lnTo>
                    <a:pt x="1163320" y="551992"/>
                  </a:lnTo>
                  <a:lnTo>
                    <a:pt x="1162342" y="549579"/>
                  </a:lnTo>
                  <a:lnTo>
                    <a:pt x="1162253" y="549071"/>
                  </a:lnTo>
                  <a:lnTo>
                    <a:pt x="1161605" y="548309"/>
                  </a:lnTo>
                  <a:lnTo>
                    <a:pt x="1161630" y="545642"/>
                  </a:lnTo>
                  <a:lnTo>
                    <a:pt x="1160640" y="545261"/>
                  </a:lnTo>
                  <a:lnTo>
                    <a:pt x="1160487" y="545261"/>
                  </a:lnTo>
                  <a:lnTo>
                    <a:pt x="1160513" y="545007"/>
                  </a:lnTo>
                  <a:lnTo>
                    <a:pt x="1160094" y="544499"/>
                  </a:lnTo>
                  <a:lnTo>
                    <a:pt x="1159459" y="543737"/>
                  </a:lnTo>
                  <a:lnTo>
                    <a:pt x="1159243" y="543483"/>
                  </a:lnTo>
                  <a:lnTo>
                    <a:pt x="1158976" y="543737"/>
                  </a:lnTo>
                  <a:lnTo>
                    <a:pt x="1158011" y="543737"/>
                  </a:lnTo>
                  <a:lnTo>
                    <a:pt x="1157554" y="543483"/>
                  </a:lnTo>
                  <a:lnTo>
                    <a:pt x="1157058" y="543102"/>
                  </a:lnTo>
                  <a:lnTo>
                    <a:pt x="1156893" y="542975"/>
                  </a:lnTo>
                  <a:lnTo>
                    <a:pt x="1154112" y="542975"/>
                  </a:lnTo>
                  <a:lnTo>
                    <a:pt x="1153731" y="542721"/>
                  </a:lnTo>
                  <a:lnTo>
                    <a:pt x="1153629" y="542213"/>
                  </a:lnTo>
                  <a:lnTo>
                    <a:pt x="1153502" y="541832"/>
                  </a:lnTo>
                  <a:lnTo>
                    <a:pt x="1153452" y="541705"/>
                  </a:lnTo>
                  <a:lnTo>
                    <a:pt x="1152779" y="541324"/>
                  </a:lnTo>
                  <a:lnTo>
                    <a:pt x="1151877" y="540816"/>
                  </a:lnTo>
                  <a:lnTo>
                    <a:pt x="1149464" y="541070"/>
                  </a:lnTo>
                  <a:lnTo>
                    <a:pt x="1149273" y="541324"/>
                  </a:lnTo>
                  <a:lnTo>
                    <a:pt x="1149032" y="541324"/>
                  </a:lnTo>
                  <a:lnTo>
                    <a:pt x="1148753" y="540943"/>
                  </a:lnTo>
                  <a:lnTo>
                    <a:pt x="1148511" y="540943"/>
                  </a:lnTo>
                  <a:lnTo>
                    <a:pt x="1147089" y="541070"/>
                  </a:lnTo>
                  <a:lnTo>
                    <a:pt x="1147229" y="541197"/>
                  </a:lnTo>
                  <a:lnTo>
                    <a:pt x="1147229" y="541832"/>
                  </a:lnTo>
                  <a:lnTo>
                    <a:pt x="1147102" y="542467"/>
                  </a:lnTo>
                  <a:lnTo>
                    <a:pt x="1146975" y="542848"/>
                  </a:lnTo>
                  <a:lnTo>
                    <a:pt x="1146556" y="543102"/>
                  </a:lnTo>
                  <a:lnTo>
                    <a:pt x="1145438" y="542975"/>
                  </a:lnTo>
                  <a:lnTo>
                    <a:pt x="1145057" y="542721"/>
                  </a:lnTo>
                  <a:lnTo>
                    <a:pt x="1144816" y="542213"/>
                  </a:lnTo>
                  <a:lnTo>
                    <a:pt x="1144651" y="542213"/>
                  </a:lnTo>
                  <a:lnTo>
                    <a:pt x="1144308" y="542467"/>
                  </a:lnTo>
                  <a:lnTo>
                    <a:pt x="1142631" y="542467"/>
                  </a:lnTo>
                  <a:lnTo>
                    <a:pt x="1142250" y="543864"/>
                  </a:lnTo>
                  <a:lnTo>
                    <a:pt x="1141552" y="544499"/>
                  </a:lnTo>
                  <a:lnTo>
                    <a:pt x="1141323" y="544499"/>
                  </a:lnTo>
                  <a:lnTo>
                    <a:pt x="1139113" y="544245"/>
                  </a:lnTo>
                  <a:lnTo>
                    <a:pt x="1137983" y="545261"/>
                  </a:lnTo>
                  <a:lnTo>
                    <a:pt x="1137615" y="545515"/>
                  </a:lnTo>
                  <a:lnTo>
                    <a:pt x="1137259" y="546023"/>
                  </a:lnTo>
                  <a:lnTo>
                    <a:pt x="1136726" y="546404"/>
                  </a:lnTo>
                  <a:lnTo>
                    <a:pt x="1136523" y="547039"/>
                  </a:lnTo>
                  <a:lnTo>
                    <a:pt x="1135900" y="547674"/>
                  </a:lnTo>
                  <a:lnTo>
                    <a:pt x="1134872" y="548182"/>
                  </a:lnTo>
                  <a:lnTo>
                    <a:pt x="1134097" y="548817"/>
                  </a:lnTo>
                  <a:lnTo>
                    <a:pt x="1135227" y="551103"/>
                  </a:lnTo>
                  <a:lnTo>
                    <a:pt x="1135024" y="551484"/>
                  </a:lnTo>
                  <a:lnTo>
                    <a:pt x="1134681" y="551738"/>
                  </a:lnTo>
                  <a:lnTo>
                    <a:pt x="1134414" y="551865"/>
                  </a:lnTo>
                  <a:lnTo>
                    <a:pt x="1132827" y="551992"/>
                  </a:lnTo>
                  <a:lnTo>
                    <a:pt x="1132344" y="551992"/>
                  </a:lnTo>
                  <a:lnTo>
                    <a:pt x="1131976" y="551738"/>
                  </a:lnTo>
                  <a:lnTo>
                    <a:pt x="1131709" y="551357"/>
                  </a:lnTo>
                  <a:lnTo>
                    <a:pt x="1131417" y="550849"/>
                  </a:lnTo>
                  <a:lnTo>
                    <a:pt x="1131468" y="550468"/>
                  </a:lnTo>
                  <a:lnTo>
                    <a:pt x="1131824" y="550214"/>
                  </a:lnTo>
                  <a:lnTo>
                    <a:pt x="1131912" y="549960"/>
                  </a:lnTo>
                  <a:lnTo>
                    <a:pt x="1131379" y="549960"/>
                  </a:lnTo>
                  <a:lnTo>
                    <a:pt x="1130998" y="551103"/>
                  </a:lnTo>
                  <a:lnTo>
                    <a:pt x="1130503" y="551484"/>
                  </a:lnTo>
                  <a:lnTo>
                    <a:pt x="1127175" y="553516"/>
                  </a:lnTo>
                  <a:lnTo>
                    <a:pt x="1126528" y="555167"/>
                  </a:lnTo>
                  <a:lnTo>
                    <a:pt x="1126312" y="555802"/>
                  </a:lnTo>
                  <a:lnTo>
                    <a:pt x="1125880" y="556056"/>
                  </a:lnTo>
                  <a:lnTo>
                    <a:pt x="1125270" y="555929"/>
                  </a:lnTo>
                  <a:lnTo>
                    <a:pt x="1125232" y="556183"/>
                  </a:lnTo>
                  <a:lnTo>
                    <a:pt x="1125512" y="556564"/>
                  </a:lnTo>
                  <a:lnTo>
                    <a:pt x="1125486" y="556818"/>
                  </a:lnTo>
                  <a:lnTo>
                    <a:pt x="1125156" y="556945"/>
                  </a:lnTo>
                  <a:lnTo>
                    <a:pt x="1124381" y="557580"/>
                  </a:lnTo>
                  <a:lnTo>
                    <a:pt x="1122413" y="558088"/>
                  </a:lnTo>
                  <a:lnTo>
                    <a:pt x="1121816" y="559866"/>
                  </a:lnTo>
                  <a:lnTo>
                    <a:pt x="1121600" y="559993"/>
                  </a:lnTo>
                  <a:lnTo>
                    <a:pt x="1166609" y="559993"/>
                  </a:lnTo>
                  <a:lnTo>
                    <a:pt x="1166634" y="559739"/>
                  </a:lnTo>
                  <a:close/>
                </a:path>
                <a:path w="1696084" h="694690">
                  <a:moveTo>
                    <a:pt x="1167409" y="563422"/>
                  </a:moveTo>
                  <a:lnTo>
                    <a:pt x="1148067" y="563422"/>
                  </a:lnTo>
                  <a:lnTo>
                    <a:pt x="1148067" y="566343"/>
                  </a:lnTo>
                  <a:lnTo>
                    <a:pt x="1147826" y="568629"/>
                  </a:lnTo>
                  <a:lnTo>
                    <a:pt x="1147724" y="569391"/>
                  </a:lnTo>
                  <a:lnTo>
                    <a:pt x="1146683" y="572693"/>
                  </a:lnTo>
                  <a:lnTo>
                    <a:pt x="1146568" y="573963"/>
                  </a:lnTo>
                  <a:lnTo>
                    <a:pt x="1146213" y="575360"/>
                  </a:lnTo>
                  <a:lnTo>
                    <a:pt x="1146073" y="575614"/>
                  </a:lnTo>
                  <a:lnTo>
                    <a:pt x="1145908" y="575741"/>
                  </a:lnTo>
                  <a:lnTo>
                    <a:pt x="1145209" y="577900"/>
                  </a:lnTo>
                  <a:lnTo>
                    <a:pt x="1144524" y="579932"/>
                  </a:lnTo>
                  <a:lnTo>
                    <a:pt x="1144104" y="581837"/>
                  </a:lnTo>
                  <a:lnTo>
                    <a:pt x="1143355" y="584377"/>
                  </a:lnTo>
                  <a:lnTo>
                    <a:pt x="1142771" y="586917"/>
                  </a:lnTo>
                  <a:lnTo>
                    <a:pt x="1142403" y="588314"/>
                  </a:lnTo>
                  <a:lnTo>
                    <a:pt x="1142339" y="588695"/>
                  </a:lnTo>
                  <a:lnTo>
                    <a:pt x="1142212" y="590854"/>
                  </a:lnTo>
                  <a:lnTo>
                    <a:pt x="1142098" y="591108"/>
                  </a:lnTo>
                  <a:lnTo>
                    <a:pt x="1141945" y="591108"/>
                  </a:lnTo>
                  <a:lnTo>
                    <a:pt x="1140498" y="593648"/>
                  </a:lnTo>
                  <a:lnTo>
                    <a:pt x="1139977" y="594029"/>
                  </a:lnTo>
                  <a:lnTo>
                    <a:pt x="1136472" y="595680"/>
                  </a:lnTo>
                  <a:lnTo>
                    <a:pt x="1136078" y="595680"/>
                  </a:lnTo>
                  <a:lnTo>
                    <a:pt x="1135989" y="595553"/>
                  </a:lnTo>
                  <a:lnTo>
                    <a:pt x="1135786" y="595299"/>
                  </a:lnTo>
                  <a:lnTo>
                    <a:pt x="1133805" y="593648"/>
                  </a:lnTo>
                  <a:lnTo>
                    <a:pt x="1130338" y="592505"/>
                  </a:lnTo>
                  <a:lnTo>
                    <a:pt x="1129182" y="592124"/>
                  </a:lnTo>
                  <a:lnTo>
                    <a:pt x="1128445" y="592378"/>
                  </a:lnTo>
                  <a:lnTo>
                    <a:pt x="1128280" y="592505"/>
                  </a:lnTo>
                  <a:lnTo>
                    <a:pt x="1127721" y="592505"/>
                  </a:lnTo>
                  <a:lnTo>
                    <a:pt x="1124470" y="591489"/>
                  </a:lnTo>
                  <a:lnTo>
                    <a:pt x="1124318" y="591616"/>
                  </a:lnTo>
                  <a:lnTo>
                    <a:pt x="1122807" y="593902"/>
                  </a:lnTo>
                  <a:lnTo>
                    <a:pt x="1122680" y="594410"/>
                  </a:lnTo>
                  <a:lnTo>
                    <a:pt x="1122591" y="594537"/>
                  </a:lnTo>
                  <a:lnTo>
                    <a:pt x="1122222" y="594791"/>
                  </a:lnTo>
                  <a:lnTo>
                    <a:pt x="1122184" y="595299"/>
                  </a:lnTo>
                  <a:lnTo>
                    <a:pt x="1121841" y="595553"/>
                  </a:lnTo>
                  <a:lnTo>
                    <a:pt x="1120978" y="595426"/>
                  </a:lnTo>
                  <a:lnTo>
                    <a:pt x="1119898" y="595172"/>
                  </a:lnTo>
                  <a:lnTo>
                    <a:pt x="1119479" y="594537"/>
                  </a:lnTo>
                  <a:lnTo>
                    <a:pt x="1119530" y="593394"/>
                  </a:lnTo>
                  <a:lnTo>
                    <a:pt x="1119784" y="593140"/>
                  </a:lnTo>
                  <a:lnTo>
                    <a:pt x="1118781" y="591870"/>
                  </a:lnTo>
                  <a:lnTo>
                    <a:pt x="1118793" y="588695"/>
                  </a:lnTo>
                  <a:lnTo>
                    <a:pt x="1119225" y="588314"/>
                  </a:lnTo>
                  <a:lnTo>
                    <a:pt x="1120736" y="588441"/>
                  </a:lnTo>
                  <a:lnTo>
                    <a:pt x="1120762" y="588314"/>
                  </a:lnTo>
                  <a:lnTo>
                    <a:pt x="1121232" y="585901"/>
                  </a:lnTo>
                  <a:lnTo>
                    <a:pt x="1121333" y="585139"/>
                  </a:lnTo>
                  <a:lnTo>
                    <a:pt x="1121676" y="584758"/>
                  </a:lnTo>
                  <a:lnTo>
                    <a:pt x="1123403" y="584885"/>
                  </a:lnTo>
                  <a:lnTo>
                    <a:pt x="1124077" y="585393"/>
                  </a:lnTo>
                  <a:lnTo>
                    <a:pt x="1124318" y="586155"/>
                  </a:lnTo>
                  <a:lnTo>
                    <a:pt x="1125054" y="585139"/>
                  </a:lnTo>
                  <a:lnTo>
                    <a:pt x="1125258" y="584758"/>
                  </a:lnTo>
                  <a:lnTo>
                    <a:pt x="1125931" y="583488"/>
                  </a:lnTo>
                  <a:lnTo>
                    <a:pt x="1126985" y="580948"/>
                  </a:lnTo>
                  <a:lnTo>
                    <a:pt x="1127023" y="580694"/>
                  </a:lnTo>
                  <a:lnTo>
                    <a:pt x="1127201" y="580440"/>
                  </a:lnTo>
                  <a:lnTo>
                    <a:pt x="1127556" y="580059"/>
                  </a:lnTo>
                  <a:lnTo>
                    <a:pt x="1128547" y="579678"/>
                  </a:lnTo>
                  <a:lnTo>
                    <a:pt x="1130858" y="575868"/>
                  </a:lnTo>
                  <a:lnTo>
                    <a:pt x="1130998" y="574471"/>
                  </a:lnTo>
                  <a:lnTo>
                    <a:pt x="1131481" y="573709"/>
                  </a:lnTo>
                  <a:lnTo>
                    <a:pt x="1131531" y="573201"/>
                  </a:lnTo>
                  <a:lnTo>
                    <a:pt x="1131392" y="573074"/>
                  </a:lnTo>
                  <a:lnTo>
                    <a:pt x="1131468" y="572185"/>
                  </a:lnTo>
                  <a:lnTo>
                    <a:pt x="1132001" y="571677"/>
                  </a:lnTo>
                  <a:lnTo>
                    <a:pt x="1132725" y="571550"/>
                  </a:lnTo>
                  <a:lnTo>
                    <a:pt x="1132903" y="571423"/>
                  </a:lnTo>
                  <a:lnTo>
                    <a:pt x="1133068" y="571423"/>
                  </a:lnTo>
                  <a:lnTo>
                    <a:pt x="1133335" y="571804"/>
                  </a:lnTo>
                  <a:lnTo>
                    <a:pt x="1133500" y="571931"/>
                  </a:lnTo>
                  <a:lnTo>
                    <a:pt x="1133652" y="571931"/>
                  </a:lnTo>
                  <a:lnTo>
                    <a:pt x="1133868" y="572185"/>
                  </a:lnTo>
                  <a:lnTo>
                    <a:pt x="1134008" y="572185"/>
                  </a:lnTo>
                  <a:lnTo>
                    <a:pt x="1134033" y="572693"/>
                  </a:lnTo>
                  <a:lnTo>
                    <a:pt x="1134541" y="572439"/>
                  </a:lnTo>
                  <a:lnTo>
                    <a:pt x="1134821" y="572185"/>
                  </a:lnTo>
                  <a:lnTo>
                    <a:pt x="1135913" y="572312"/>
                  </a:lnTo>
                  <a:lnTo>
                    <a:pt x="1136637" y="571423"/>
                  </a:lnTo>
                  <a:lnTo>
                    <a:pt x="1137031" y="569264"/>
                  </a:lnTo>
                  <a:lnTo>
                    <a:pt x="1137196" y="569010"/>
                  </a:lnTo>
                  <a:lnTo>
                    <a:pt x="1137551" y="568756"/>
                  </a:lnTo>
                  <a:lnTo>
                    <a:pt x="1138326" y="568248"/>
                  </a:lnTo>
                  <a:lnTo>
                    <a:pt x="1138097" y="567994"/>
                  </a:lnTo>
                  <a:lnTo>
                    <a:pt x="1138008" y="567740"/>
                  </a:lnTo>
                  <a:lnTo>
                    <a:pt x="1137983" y="566851"/>
                  </a:lnTo>
                  <a:lnTo>
                    <a:pt x="1138847" y="566216"/>
                  </a:lnTo>
                  <a:lnTo>
                    <a:pt x="1139710" y="566343"/>
                  </a:lnTo>
                  <a:lnTo>
                    <a:pt x="1139964" y="566216"/>
                  </a:lnTo>
                  <a:lnTo>
                    <a:pt x="1140206" y="566089"/>
                  </a:lnTo>
                  <a:lnTo>
                    <a:pt x="1141133" y="566343"/>
                  </a:lnTo>
                  <a:lnTo>
                    <a:pt x="1141349" y="566597"/>
                  </a:lnTo>
                  <a:lnTo>
                    <a:pt x="1141323" y="566978"/>
                  </a:lnTo>
                  <a:lnTo>
                    <a:pt x="1142555" y="566597"/>
                  </a:lnTo>
                  <a:lnTo>
                    <a:pt x="1142707" y="566089"/>
                  </a:lnTo>
                  <a:lnTo>
                    <a:pt x="1142873" y="565581"/>
                  </a:lnTo>
                  <a:lnTo>
                    <a:pt x="1142974" y="564819"/>
                  </a:lnTo>
                  <a:lnTo>
                    <a:pt x="1143228" y="564565"/>
                  </a:lnTo>
                  <a:lnTo>
                    <a:pt x="1143711" y="564565"/>
                  </a:lnTo>
                  <a:lnTo>
                    <a:pt x="1146860" y="564184"/>
                  </a:lnTo>
                  <a:lnTo>
                    <a:pt x="1147038" y="564057"/>
                  </a:lnTo>
                  <a:lnTo>
                    <a:pt x="1147343" y="564057"/>
                  </a:lnTo>
                  <a:lnTo>
                    <a:pt x="1147787" y="564311"/>
                  </a:lnTo>
                  <a:lnTo>
                    <a:pt x="1148003" y="564819"/>
                  </a:lnTo>
                  <a:lnTo>
                    <a:pt x="1148067" y="566343"/>
                  </a:lnTo>
                  <a:lnTo>
                    <a:pt x="1148067" y="563422"/>
                  </a:lnTo>
                  <a:lnTo>
                    <a:pt x="1118209" y="563422"/>
                  </a:lnTo>
                  <a:lnTo>
                    <a:pt x="1116609" y="563422"/>
                  </a:lnTo>
                  <a:lnTo>
                    <a:pt x="1115390" y="564438"/>
                  </a:lnTo>
                  <a:lnTo>
                    <a:pt x="1114247" y="565581"/>
                  </a:lnTo>
                  <a:lnTo>
                    <a:pt x="1111707" y="568629"/>
                  </a:lnTo>
                  <a:lnTo>
                    <a:pt x="1110449" y="569899"/>
                  </a:lnTo>
                  <a:lnTo>
                    <a:pt x="1109446" y="570661"/>
                  </a:lnTo>
                  <a:lnTo>
                    <a:pt x="1107020" y="573989"/>
                  </a:lnTo>
                  <a:lnTo>
                    <a:pt x="1107020" y="609650"/>
                  </a:lnTo>
                  <a:lnTo>
                    <a:pt x="1107008" y="610666"/>
                  </a:lnTo>
                  <a:lnTo>
                    <a:pt x="1106208" y="611301"/>
                  </a:lnTo>
                  <a:lnTo>
                    <a:pt x="1105992" y="611301"/>
                  </a:lnTo>
                  <a:lnTo>
                    <a:pt x="1105484" y="611428"/>
                  </a:lnTo>
                  <a:lnTo>
                    <a:pt x="1105027" y="611428"/>
                  </a:lnTo>
                  <a:lnTo>
                    <a:pt x="1104709" y="611301"/>
                  </a:lnTo>
                  <a:lnTo>
                    <a:pt x="1104150" y="610666"/>
                  </a:lnTo>
                  <a:lnTo>
                    <a:pt x="1104061" y="610539"/>
                  </a:lnTo>
                  <a:lnTo>
                    <a:pt x="1104023" y="610285"/>
                  </a:lnTo>
                  <a:lnTo>
                    <a:pt x="1104417" y="609650"/>
                  </a:lnTo>
                  <a:lnTo>
                    <a:pt x="1104519" y="609269"/>
                  </a:lnTo>
                  <a:lnTo>
                    <a:pt x="1104887" y="608761"/>
                  </a:lnTo>
                  <a:lnTo>
                    <a:pt x="1105217" y="608634"/>
                  </a:lnTo>
                  <a:lnTo>
                    <a:pt x="1106017" y="608634"/>
                  </a:lnTo>
                  <a:lnTo>
                    <a:pt x="1106436" y="609142"/>
                  </a:lnTo>
                  <a:lnTo>
                    <a:pt x="1107020" y="609650"/>
                  </a:lnTo>
                  <a:lnTo>
                    <a:pt x="1107020" y="573989"/>
                  </a:lnTo>
                  <a:lnTo>
                    <a:pt x="1106385" y="574852"/>
                  </a:lnTo>
                  <a:lnTo>
                    <a:pt x="1104760" y="576757"/>
                  </a:lnTo>
                  <a:lnTo>
                    <a:pt x="1103591" y="577900"/>
                  </a:lnTo>
                  <a:lnTo>
                    <a:pt x="1102918" y="578281"/>
                  </a:lnTo>
                  <a:lnTo>
                    <a:pt x="1101661" y="581202"/>
                  </a:lnTo>
                  <a:lnTo>
                    <a:pt x="1100963" y="581837"/>
                  </a:lnTo>
                  <a:lnTo>
                    <a:pt x="1100632" y="582091"/>
                  </a:lnTo>
                  <a:lnTo>
                    <a:pt x="1100340" y="582599"/>
                  </a:lnTo>
                  <a:lnTo>
                    <a:pt x="1097356" y="585266"/>
                  </a:lnTo>
                  <a:lnTo>
                    <a:pt x="1095349" y="587679"/>
                  </a:lnTo>
                  <a:lnTo>
                    <a:pt x="1094841" y="588759"/>
                  </a:lnTo>
                  <a:lnTo>
                    <a:pt x="1094841" y="622350"/>
                  </a:lnTo>
                  <a:lnTo>
                    <a:pt x="1094486" y="622604"/>
                  </a:lnTo>
                  <a:lnTo>
                    <a:pt x="1093838" y="622731"/>
                  </a:lnTo>
                  <a:lnTo>
                    <a:pt x="1092174" y="622604"/>
                  </a:lnTo>
                  <a:lnTo>
                    <a:pt x="1091768" y="621842"/>
                  </a:lnTo>
                  <a:lnTo>
                    <a:pt x="1091793" y="621588"/>
                  </a:lnTo>
                  <a:lnTo>
                    <a:pt x="1091920" y="620318"/>
                  </a:lnTo>
                  <a:lnTo>
                    <a:pt x="1091806" y="620064"/>
                  </a:lnTo>
                  <a:lnTo>
                    <a:pt x="1092504" y="619429"/>
                  </a:lnTo>
                  <a:lnTo>
                    <a:pt x="1093520" y="619429"/>
                  </a:lnTo>
                  <a:lnTo>
                    <a:pt x="1093647" y="619810"/>
                  </a:lnTo>
                  <a:lnTo>
                    <a:pt x="1094752" y="620699"/>
                  </a:lnTo>
                  <a:lnTo>
                    <a:pt x="1094841" y="622350"/>
                  </a:lnTo>
                  <a:lnTo>
                    <a:pt x="1094841" y="588759"/>
                  </a:lnTo>
                  <a:lnTo>
                    <a:pt x="1094333" y="589838"/>
                  </a:lnTo>
                  <a:lnTo>
                    <a:pt x="1092276" y="591362"/>
                  </a:lnTo>
                  <a:lnTo>
                    <a:pt x="1089964" y="592886"/>
                  </a:lnTo>
                  <a:lnTo>
                    <a:pt x="1089113" y="593394"/>
                  </a:lnTo>
                  <a:lnTo>
                    <a:pt x="1088974" y="593394"/>
                  </a:lnTo>
                  <a:lnTo>
                    <a:pt x="1089177" y="593648"/>
                  </a:lnTo>
                  <a:lnTo>
                    <a:pt x="1089279" y="595045"/>
                  </a:lnTo>
                  <a:lnTo>
                    <a:pt x="1089050" y="595045"/>
                  </a:lnTo>
                  <a:lnTo>
                    <a:pt x="1087920" y="596569"/>
                  </a:lnTo>
                  <a:lnTo>
                    <a:pt x="1085126" y="600506"/>
                  </a:lnTo>
                  <a:lnTo>
                    <a:pt x="1084999" y="600887"/>
                  </a:lnTo>
                  <a:lnTo>
                    <a:pt x="1084834" y="601014"/>
                  </a:lnTo>
                  <a:lnTo>
                    <a:pt x="1084707" y="601395"/>
                  </a:lnTo>
                  <a:lnTo>
                    <a:pt x="1084110" y="602284"/>
                  </a:lnTo>
                  <a:lnTo>
                    <a:pt x="1083576" y="602919"/>
                  </a:lnTo>
                  <a:lnTo>
                    <a:pt x="1083424" y="603046"/>
                  </a:lnTo>
                  <a:lnTo>
                    <a:pt x="1083411" y="603300"/>
                  </a:lnTo>
                  <a:lnTo>
                    <a:pt x="1083208" y="603681"/>
                  </a:lnTo>
                  <a:lnTo>
                    <a:pt x="1082852" y="604189"/>
                  </a:lnTo>
                  <a:lnTo>
                    <a:pt x="1081455" y="605332"/>
                  </a:lnTo>
                  <a:lnTo>
                    <a:pt x="1078115" y="609777"/>
                  </a:lnTo>
                  <a:lnTo>
                    <a:pt x="1075842" y="613206"/>
                  </a:lnTo>
                  <a:lnTo>
                    <a:pt x="1075690" y="613460"/>
                  </a:lnTo>
                  <a:lnTo>
                    <a:pt x="1075563" y="613968"/>
                  </a:lnTo>
                  <a:lnTo>
                    <a:pt x="1075385" y="614095"/>
                  </a:lnTo>
                  <a:lnTo>
                    <a:pt x="1075753" y="615111"/>
                  </a:lnTo>
                  <a:lnTo>
                    <a:pt x="1076477" y="615746"/>
                  </a:lnTo>
                  <a:lnTo>
                    <a:pt x="1077569" y="616000"/>
                  </a:lnTo>
                  <a:lnTo>
                    <a:pt x="1077887" y="616127"/>
                  </a:lnTo>
                  <a:lnTo>
                    <a:pt x="1078255" y="616381"/>
                  </a:lnTo>
                  <a:lnTo>
                    <a:pt x="1079093" y="617397"/>
                  </a:lnTo>
                  <a:lnTo>
                    <a:pt x="1079398" y="619302"/>
                  </a:lnTo>
                  <a:lnTo>
                    <a:pt x="1081773" y="621715"/>
                  </a:lnTo>
                  <a:lnTo>
                    <a:pt x="1082738" y="621588"/>
                  </a:lnTo>
                  <a:lnTo>
                    <a:pt x="1083030" y="621588"/>
                  </a:lnTo>
                  <a:lnTo>
                    <a:pt x="1083348" y="621842"/>
                  </a:lnTo>
                  <a:lnTo>
                    <a:pt x="1084465" y="623239"/>
                  </a:lnTo>
                  <a:lnTo>
                    <a:pt x="1085773" y="624382"/>
                  </a:lnTo>
                  <a:lnTo>
                    <a:pt x="1086472" y="625398"/>
                  </a:lnTo>
                  <a:lnTo>
                    <a:pt x="1086548" y="626287"/>
                  </a:lnTo>
                  <a:lnTo>
                    <a:pt x="1086967" y="626795"/>
                  </a:lnTo>
                  <a:lnTo>
                    <a:pt x="1087412" y="627176"/>
                  </a:lnTo>
                  <a:lnTo>
                    <a:pt x="1087869" y="627303"/>
                  </a:lnTo>
                  <a:lnTo>
                    <a:pt x="1088085" y="627557"/>
                  </a:lnTo>
                  <a:lnTo>
                    <a:pt x="1089075" y="627176"/>
                  </a:lnTo>
                  <a:lnTo>
                    <a:pt x="1089418" y="626922"/>
                  </a:lnTo>
                  <a:lnTo>
                    <a:pt x="1089812" y="627049"/>
                  </a:lnTo>
                  <a:lnTo>
                    <a:pt x="1090917" y="627938"/>
                  </a:lnTo>
                  <a:lnTo>
                    <a:pt x="1091399" y="627176"/>
                  </a:lnTo>
                  <a:lnTo>
                    <a:pt x="1091476" y="626922"/>
                  </a:lnTo>
                  <a:lnTo>
                    <a:pt x="1091526" y="624763"/>
                  </a:lnTo>
                  <a:lnTo>
                    <a:pt x="1091666" y="624509"/>
                  </a:lnTo>
                  <a:lnTo>
                    <a:pt x="1092009" y="624255"/>
                  </a:lnTo>
                  <a:lnTo>
                    <a:pt x="1094460" y="622731"/>
                  </a:lnTo>
                  <a:lnTo>
                    <a:pt x="1095070" y="622350"/>
                  </a:lnTo>
                  <a:lnTo>
                    <a:pt x="1095311" y="622350"/>
                  </a:lnTo>
                  <a:lnTo>
                    <a:pt x="1095324" y="622096"/>
                  </a:lnTo>
                  <a:lnTo>
                    <a:pt x="1095514" y="621842"/>
                  </a:lnTo>
                  <a:lnTo>
                    <a:pt x="1095413" y="621207"/>
                  </a:lnTo>
                  <a:lnTo>
                    <a:pt x="1095222" y="620699"/>
                  </a:lnTo>
                  <a:lnTo>
                    <a:pt x="1095095" y="620572"/>
                  </a:lnTo>
                  <a:lnTo>
                    <a:pt x="1095070" y="619937"/>
                  </a:lnTo>
                  <a:lnTo>
                    <a:pt x="1095222" y="619937"/>
                  </a:lnTo>
                  <a:lnTo>
                    <a:pt x="1095324" y="619810"/>
                  </a:lnTo>
                  <a:lnTo>
                    <a:pt x="1095362" y="619556"/>
                  </a:lnTo>
                  <a:lnTo>
                    <a:pt x="1095489" y="619429"/>
                  </a:lnTo>
                  <a:lnTo>
                    <a:pt x="1095616" y="619302"/>
                  </a:lnTo>
                  <a:lnTo>
                    <a:pt x="1097127" y="618540"/>
                  </a:lnTo>
                  <a:lnTo>
                    <a:pt x="1097775" y="616508"/>
                  </a:lnTo>
                  <a:lnTo>
                    <a:pt x="1097902" y="615619"/>
                  </a:lnTo>
                  <a:lnTo>
                    <a:pt x="1098321" y="615238"/>
                  </a:lnTo>
                  <a:lnTo>
                    <a:pt x="1099756" y="615492"/>
                  </a:lnTo>
                  <a:lnTo>
                    <a:pt x="1100239" y="615365"/>
                  </a:lnTo>
                  <a:lnTo>
                    <a:pt x="1100353" y="615238"/>
                  </a:lnTo>
                  <a:lnTo>
                    <a:pt x="1100582" y="614984"/>
                  </a:lnTo>
                  <a:lnTo>
                    <a:pt x="1100747" y="613587"/>
                  </a:lnTo>
                  <a:lnTo>
                    <a:pt x="1101026" y="613206"/>
                  </a:lnTo>
                  <a:lnTo>
                    <a:pt x="1101293" y="612952"/>
                  </a:lnTo>
                  <a:lnTo>
                    <a:pt x="1103236" y="611555"/>
                  </a:lnTo>
                  <a:lnTo>
                    <a:pt x="1107389" y="611428"/>
                  </a:lnTo>
                  <a:lnTo>
                    <a:pt x="1108443" y="610539"/>
                  </a:lnTo>
                  <a:lnTo>
                    <a:pt x="1108938" y="610412"/>
                  </a:lnTo>
                  <a:lnTo>
                    <a:pt x="1109637" y="610539"/>
                  </a:lnTo>
                  <a:lnTo>
                    <a:pt x="1110335" y="610793"/>
                  </a:lnTo>
                  <a:lnTo>
                    <a:pt x="1110284" y="610412"/>
                  </a:lnTo>
                  <a:lnTo>
                    <a:pt x="1110335" y="609269"/>
                  </a:lnTo>
                  <a:lnTo>
                    <a:pt x="1110856" y="608888"/>
                  </a:lnTo>
                  <a:lnTo>
                    <a:pt x="1111110" y="608761"/>
                  </a:lnTo>
                  <a:lnTo>
                    <a:pt x="1111262" y="608761"/>
                  </a:lnTo>
                  <a:lnTo>
                    <a:pt x="1112367" y="608888"/>
                  </a:lnTo>
                  <a:lnTo>
                    <a:pt x="1112723" y="609269"/>
                  </a:lnTo>
                  <a:lnTo>
                    <a:pt x="1112964" y="610793"/>
                  </a:lnTo>
                  <a:lnTo>
                    <a:pt x="1114412" y="610539"/>
                  </a:lnTo>
                  <a:lnTo>
                    <a:pt x="1114767" y="610285"/>
                  </a:lnTo>
                  <a:lnTo>
                    <a:pt x="1114920" y="610285"/>
                  </a:lnTo>
                  <a:lnTo>
                    <a:pt x="1117219" y="608888"/>
                  </a:lnTo>
                  <a:lnTo>
                    <a:pt x="1117460" y="608761"/>
                  </a:lnTo>
                  <a:lnTo>
                    <a:pt x="1117714" y="608634"/>
                  </a:lnTo>
                  <a:lnTo>
                    <a:pt x="1118108" y="608634"/>
                  </a:lnTo>
                  <a:lnTo>
                    <a:pt x="1118387" y="609015"/>
                  </a:lnTo>
                  <a:lnTo>
                    <a:pt x="1119060" y="609523"/>
                  </a:lnTo>
                  <a:lnTo>
                    <a:pt x="1119505" y="608634"/>
                  </a:lnTo>
                  <a:lnTo>
                    <a:pt x="1119962" y="607745"/>
                  </a:lnTo>
                  <a:lnTo>
                    <a:pt x="1120317" y="607237"/>
                  </a:lnTo>
                  <a:lnTo>
                    <a:pt x="1120736" y="607110"/>
                  </a:lnTo>
                  <a:lnTo>
                    <a:pt x="1121219" y="607110"/>
                  </a:lnTo>
                  <a:lnTo>
                    <a:pt x="1123061" y="607745"/>
                  </a:lnTo>
                  <a:lnTo>
                    <a:pt x="1123365" y="607872"/>
                  </a:lnTo>
                  <a:lnTo>
                    <a:pt x="1123594" y="607872"/>
                  </a:lnTo>
                  <a:lnTo>
                    <a:pt x="1123734" y="608126"/>
                  </a:lnTo>
                  <a:lnTo>
                    <a:pt x="1124013" y="607364"/>
                  </a:lnTo>
                  <a:lnTo>
                    <a:pt x="1124077" y="607110"/>
                  </a:lnTo>
                  <a:lnTo>
                    <a:pt x="1124077" y="606983"/>
                  </a:lnTo>
                  <a:lnTo>
                    <a:pt x="1124267" y="606856"/>
                  </a:lnTo>
                  <a:lnTo>
                    <a:pt x="1124788" y="606348"/>
                  </a:lnTo>
                  <a:lnTo>
                    <a:pt x="1125029" y="606348"/>
                  </a:lnTo>
                  <a:lnTo>
                    <a:pt x="1125982" y="606475"/>
                  </a:lnTo>
                  <a:lnTo>
                    <a:pt x="1126159" y="606729"/>
                  </a:lnTo>
                  <a:lnTo>
                    <a:pt x="1126147" y="607745"/>
                  </a:lnTo>
                  <a:lnTo>
                    <a:pt x="1126020" y="609015"/>
                  </a:lnTo>
                  <a:lnTo>
                    <a:pt x="1126261" y="609142"/>
                  </a:lnTo>
                  <a:lnTo>
                    <a:pt x="1126350" y="608253"/>
                  </a:lnTo>
                  <a:lnTo>
                    <a:pt x="1126782" y="607745"/>
                  </a:lnTo>
                  <a:lnTo>
                    <a:pt x="1127607" y="607491"/>
                  </a:lnTo>
                  <a:lnTo>
                    <a:pt x="1127772" y="607364"/>
                  </a:lnTo>
                  <a:lnTo>
                    <a:pt x="1128102" y="607491"/>
                  </a:lnTo>
                  <a:lnTo>
                    <a:pt x="1128560" y="607618"/>
                  </a:lnTo>
                  <a:lnTo>
                    <a:pt x="1128864" y="607618"/>
                  </a:lnTo>
                  <a:lnTo>
                    <a:pt x="1128953" y="608380"/>
                  </a:lnTo>
                  <a:lnTo>
                    <a:pt x="1129169" y="608634"/>
                  </a:lnTo>
                  <a:lnTo>
                    <a:pt x="1129639" y="608761"/>
                  </a:lnTo>
                  <a:lnTo>
                    <a:pt x="1130528" y="609269"/>
                  </a:lnTo>
                  <a:lnTo>
                    <a:pt x="1131036" y="609142"/>
                  </a:lnTo>
                  <a:lnTo>
                    <a:pt x="1131747" y="609142"/>
                  </a:lnTo>
                  <a:lnTo>
                    <a:pt x="1134935" y="610666"/>
                  </a:lnTo>
                  <a:lnTo>
                    <a:pt x="1135405" y="610793"/>
                  </a:lnTo>
                  <a:lnTo>
                    <a:pt x="1135608" y="611047"/>
                  </a:lnTo>
                  <a:lnTo>
                    <a:pt x="1135659" y="612952"/>
                  </a:lnTo>
                  <a:lnTo>
                    <a:pt x="1135532" y="614095"/>
                  </a:lnTo>
                  <a:lnTo>
                    <a:pt x="1135164" y="615746"/>
                  </a:lnTo>
                  <a:lnTo>
                    <a:pt x="1135062" y="616381"/>
                  </a:lnTo>
                  <a:lnTo>
                    <a:pt x="1134948" y="617397"/>
                  </a:lnTo>
                  <a:lnTo>
                    <a:pt x="1134592" y="618540"/>
                  </a:lnTo>
                  <a:lnTo>
                    <a:pt x="1134389" y="619302"/>
                  </a:lnTo>
                  <a:lnTo>
                    <a:pt x="1134325" y="621207"/>
                  </a:lnTo>
                  <a:lnTo>
                    <a:pt x="1134008" y="622096"/>
                  </a:lnTo>
                  <a:lnTo>
                    <a:pt x="1133957" y="623366"/>
                  </a:lnTo>
                  <a:lnTo>
                    <a:pt x="1133589" y="623620"/>
                  </a:lnTo>
                  <a:lnTo>
                    <a:pt x="1133322" y="626287"/>
                  </a:lnTo>
                  <a:lnTo>
                    <a:pt x="1133043" y="627303"/>
                  </a:lnTo>
                  <a:lnTo>
                    <a:pt x="1132649" y="628319"/>
                  </a:lnTo>
                  <a:lnTo>
                    <a:pt x="1132573" y="629081"/>
                  </a:lnTo>
                  <a:lnTo>
                    <a:pt x="1132268" y="629462"/>
                  </a:lnTo>
                  <a:lnTo>
                    <a:pt x="1132065" y="630097"/>
                  </a:lnTo>
                  <a:lnTo>
                    <a:pt x="1131862" y="631240"/>
                  </a:lnTo>
                  <a:lnTo>
                    <a:pt x="1131709" y="632764"/>
                  </a:lnTo>
                  <a:lnTo>
                    <a:pt x="1131239" y="634288"/>
                  </a:lnTo>
                  <a:lnTo>
                    <a:pt x="1131125" y="638479"/>
                  </a:lnTo>
                  <a:lnTo>
                    <a:pt x="1130985" y="639876"/>
                  </a:lnTo>
                  <a:lnTo>
                    <a:pt x="1130401" y="642416"/>
                  </a:lnTo>
                  <a:lnTo>
                    <a:pt x="1130388" y="644194"/>
                  </a:lnTo>
                  <a:lnTo>
                    <a:pt x="1130909" y="645337"/>
                  </a:lnTo>
                  <a:lnTo>
                    <a:pt x="1131239" y="646861"/>
                  </a:lnTo>
                  <a:lnTo>
                    <a:pt x="1134719" y="650036"/>
                  </a:lnTo>
                  <a:lnTo>
                    <a:pt x="1138694" y="652322"/>
                  </a:lnTo>
                  <a:lnTo>
                    <a:pt x="1143165" y="653719"/>
                  </a:lnTo>
                  <a:lnTo>
                    <a:pt x="1144308" y="649655"/>
                  </a:lnTo>
                  <a:lnTo>
                    <a:pt x="1144574" y="649274"/>
                  </a:lnTo>
                  <a:lnTo>
                    <a:pt x="1144600" y="649147"/>
                  </a:lnTo>
                  <a:lnTo>
                    <a:pt x="1146416" y="647623"/>
                  </a:lnTo>
                  <a:lnTo>
                    <a:pt x="1145324" y="646734"/>
                  </a:lnTo>
                  <a:lnTo>
                    <a:pt x="1145108" y="646480"/>
                  </a:lnTo>
                  <a:lnTo>
                    <a:pt x="1145159" y="641273"/>
                  </a:lnTo>
                  <a:lnTo>
                    <a:pt x="1146543" y="636320"/>
                  </a:lnTo>
                  <a:lnTo>
                    <a:pt x="1149286" y="631240"/>
                  </a:lnTo>
                  <a:lnTo>
                    <a:pt x="1149108" y="630732"/>
                  </a:lnTo>
                  <a:lnTo>
                    <a:pt x="1148067" y="630605"/>
                  </a:lnTo>
                  <a:lnTo>
                    <a:pt x="1147864" y="630605"/>
                  </a:lnTo>
                  <a:lnTo>
                    <a:pt x="1147419" y="630097"/>
                  </a:lnTo>
                  <a:lnTo>
                    <a:pt x="1147533" y="627938"/>
                  </a:lnTo>
                  <a:lnTo>
                    <a:pt x="1147991" y="626922"/>
                  </a:lnTo>
                  <a:lnTo>
                    <a:pt x="1148854" y="626160"/>
                  </a:lnTo>
                  <a:lnTo>
                    <a:pt x="1148473" y="625144"/>
                  </a:lnTo>
                  <a:lnTo>
                    <a:pt x="1148410" y="624255"/>
                  </a:lnTo>
                  <a:lnTo>
                    <a:pt x="1148613" y="623747"/>
                  </a:lnTo>
                  <a:lnTo>
                    <a:pt x="1150505" y="621842"/>
                  </a:lnTo>
                  <a:lnTo>
                    <a:pt x="1151026" y="619048"/>
                  </a:lnTo>
                  <a:lnTo>
                    <a:pt x="1150200" y="617778"/>
                  </a:lnTo>
                  <a:lnTo>
                    <a:pt x="1149908" y="617397"/>
                  </a:lnTo>
                  <a:lnTo>
                    <a:pt x="1149959" y="617016"/>
                  </a:lnTo>
                  <a:lnTo>
                    <a:pt x="1150327" y="616508"/>
                  </a:lnTo>
                  <a:lnTo>
                    <a:pt x="1150810" y="615492"/>
                  </a:lnTo>
                  <a:lnTo>
                    <a:pt x="1150747" y="614984"/>
                  </a:lnTo>
                  <a:lnTo>
                    <a:pt x="1149756" y="613714"/>
                  </a:lnTo>
                  <a:lnTo>
                    <a:pt x="1149794" y="613079"/>
                  </a:lnTo>
                  <a:lnTo>
                    <a:pt x="1151191" y="611936"/>
                  </a:lnTo>
                  <a:lnTo>
                    <a:pt x="1152169" y="611682"/>
                  </a:lnTo>
                  <a:lnTo>
                    <a:pt x="1153426" y="611809"/>
                  </a:lnTo>
                  <a:lnTo>
                    <a:pt x="1153414" y="611682"/>
                  </a:lnTo>
                  <a:lnTo>
                    <a:pt x="1153363" y="609142"/>
                  </a:lnTo>
                  <a:lnTo>
                    <a:pt x="1153312" y="607364"/>
                  </a:lnTo>
                  <a:lnTo>
                    <a:pt x="1153287" y="606348"/>
                  </a:lnTo>
                  <a:lnTo>
                    <a:pt x="1153350" y="605713"/>
                  </a:lnTo>
                  <a:lnTo>
                    <a:pt x="1153629" y="605332"/>
                  </a:lnTo>
                  <a:lnTo>
                    <a:pt x="1154112" y="605078"/>
                  </a:lnTo>
                  <a:lnTo>
                    <a:pt x="1154442" y="605078"/>
                  </a:lnTo>
                  <a:lnTo>
                    <a:pt x="1154709" y="604697"/>
                  </a:lnTo>
                  <a:lnTo>
                    <a:pt x="1154925" y="604189"/>
                  </a:lnTo>
                  <a:lnTo>
                    <a:pt x="1154976" y="603681"/>
                  </a:lnTo>
                  <a:lnTo>
                    <a:pt x="1155192" y="603300"/>
                  </a:lnTo>
                  <a:lnTo>
                    <a:pt x="1155077" y="600760"/>
                  </a:lnTo>
                  <a:lnTo>
                    <a:pt x="1155103" y="600252"/>
                  </a:lnTo>
                  <a:lnTo>
                    <a:pt x="1155280" y="599998"/>
                  </a:lnTo>
                  <a:lnTo>
                    <a:pt x="1155623" y="599617"/>
                  </a:lnTo>
                  <a:lnTo>
                    <a:pt x="1155890" y="599490"/>
                  </a:lnTo>
                  <a:lnTo>
                    <a:pt x="1155915" y="599236"/>
                  </a:lnTo>
                  <a:lnTo>
                    <a:pt x="1155661" y="598601"/>
                  </a:lnTo>
                  <a:lnTo>
                    <a:pt x="1155852" y="598220"/>
                  </a:lnTo>
                  <a:lnTo>
                    <a:pt x="1156500" y="598093"/>
                  </a:lnTo>
                  <a:lnTo>
                    <a:pt x="1156487" y="596569"/>
                  </a:lnTo>
                  <a:lnTo>
                    <a:pt x="1156677" y="596442"/>
                  </a:lnTo>
                  <a:lnTo>
                    <a:pt x="1156957" y="595934"/>
                  </a:lnTo>
                  <a:lnTo>
                    <a:pt x="1156004" y="595934"/>
                  </a:lnTo>
                  <a:lnTo>
                    <a:pt x="1155458" y="595680"/>
                  </a:lnTo>
                  <a:lnTo>
                    <a:pt x="1154633" y="595299"/>
                  </a:lnTo>
                  <a:lnTo>
                    <a:pt x="1154366" y="594918"/>
                  </a:lnTo>
                  <a:lnTo>
                    <a:pt x="1154112" y="594283"/>
                  </a:lnTo>
                  <a:lnTo>
                    <a:pt x="1153896" y="593267"/>
                  </a:lnTo>
                  <a:lnTo>
                    <a:pt x="1153604" y="593140"/>
                  </a:lnTo>
                  <a:lnTo>
                    <a:pt x="1153706" y="592759"/>
                  </a:lnTo>
                  <a:lnTo>
                    <a:pt x="1154747" y="591997"/>
                  </a:lnTo>
                  <a:lnTo>
                    <a:pt x="1155217" y="591997"/>
                  </a:lnTo>
                  <a:lnTo>
                    <a:pt x="1155903" y="592251"/>
                  </a:lnTo>
                  <a:lnTo>
                    <a:pt x="1155700" y="591997"/>
                  </a:lnTo>
                  <a:lnTo>
                    <a:pt x="1156296" y="590727"/>
                  </a:lnTo>
                  <a:lnTo>
                    <a:pt x="1156804" y="590473"/>
                  </a:lnTo>
                  <a:lnTo>
                    <a:pt x="1157287" y="590600"/>
                  </a:lnTo>
                  <a:lnTo>
                    <a:pt x="1157706" y="591108"/>
                  </a:lnTo>
                  <a:lnTo>
                    <a:pt x="1158798" y="592124"/>
                  </a:lnTo>
                  <a:lnTo>
                    <a:pt x="1158671" y="590854"/>
                  </a:lnTo>
                  <a:lnTo>
                    <a:pt x="1158468" y="590473"/>
                  </a:lnTo>
                  <a:lnTo>
                    <a:pt x="1158341" y="590219"/>
                  </a:lnTo>
                  <a:lnTo>
                    <a:pt x="1158481" y="588060"/>
                  </a:lnTo>
                  <a:lnTo>
                    <a:pt x="1159395" y="586917"/>
                  </a:lnTo>
                  <a:lnTo>
                    <a:pt x="1159840" y="586536"/>
                  </a:lnTo>
                  <a:lnTo>
                    <a:pt x="1159357" y="586409"/>
                  </a:lnTo>
                  <a:lnTo>
                    <a:pt x="1158925" y="586028"/>
                  </a:lnTo>
                  <a:lnTo>
                    <a:pt x="1158862" y="585901"/>
                  </a:lnTo>
                  <a:lnTo>
                    <a:pt x="1158951" y="583488"/>
                  </a:lnTo>
                  <a:lnTo>
                    <a:pt x="1159065" y="583234"/>
                  </a:lnTo>
                  <a:lnTo>
                    <a:pt x="1159751" y="582726"/>
                  </a:lnTo>
                  <a:lnTo>
                    <a:pt x="1159573" y="582218"/>
                  </a:lnTo>
                  <a:lnTo>
                    <a:pt x="1159459" y="581710"/>
                  </a:lnTo>
                  <a:lnTo>
                    <a:pt x="1159675" y="581202"/>
                  </a:lnTo>
                  <a:lnTo>
                    <a:pt x="1160538" y="580567"/>
                  </a:lnTo>
                  <a:lnTo>
                    <a:pt x="1160945" y="580440"/>
                  </a:lnTo>
                  <a:lnTo>
                    <a:pt x="1161427" y="580440"/>
                  </a:lnTo>
                  <a:lnTo>
                    <a:pt x="1162558" y="581075"/>
                  </a:lnTo>
                  <a:lnTo>
                    <a:pt x="1162710" y="580440"/>
                  </a:lnTo>
                  <a:lnTo>
                    <a:pt x="1164170" y="573963"/>
                  </a:lnTo>
                  <a:lnTo>
                    <a:pt x="1164285" y="573328"/>
                  </a:lnTo>
                  <a:lnTo>
                    <a:pt x="1164399" y="573074"/>
                  </a:lnTo>
                  <a:lnTo>
                    <a:pt x="1164564" y="572947"/>
                  </a:lnTo>
                  <a:lnTo>
                    <a:pt x="1164793" y="572566"/>
                  </a:lnTo>
                  <a:lnTo>
                    <a:pt x="1164666" y="571550"/>
                  </a:lnTo>
                  <a:lnTo>
                    <a:pt x="1164577" y="569899"/>
                  </a:lnTo>
                  <a:lnTo>
                    <a:pt x="1164501" y="569264"/>
                  </a:lnTo>
                  <a:lnTo>
                    <a:pt x="1164742" y="569010"/>
                  </a:lnTo>
                  <a:lnTo>
                    <a:pt x="1165707" y="569010"/>
                  </a:lnTo>
                  <a:lnTo>
                    <a:pt x="1166431" y="568756"/>
                  </a:lnTo>
                  <a:lnTo>
                    <a:pt x="1167028" y="567740"/>
                  </a:lnTo>
                  <a:lnTo>
                    <a:pt x="1166787" y="566597"/>
                  </a:lnTo>
                  <a:lnTo>
                    <a:pt x="1166837" y="565200"/>
                  </a:lnTo>
                  <a:lnTo>
                    <a:pt x="1167206" y="564057"/>
                  </a:lnTo>
                  <a:lnTo>
                    <a:pt x="1167409" y="563422"/>
                  </a:lnTo>
                  <a:close/>
                </a:path>
                <a:path w="1696084" h="694690">
                  <a:moveTo>
                    <a:pt x="1167498" y="563168"/>
                  </a:moveTo>
                  <a:lnTo>
                    <a:pt x="1167028" y="562914"/>
                  </a:lnTo>
                  <a:lnTo>
                    <a:pt x="1166596" y="562533"/>
                  </a:lnTo>
                  <a:lnTo>
                    <a:pt x="1166456" y="562279"/>
                  </a:lnTo>
                  <a:lnTo>
                    <a:pt x="1166495" y="561136"/>
                  </a:lnTo>
                  <a:lnTo>
                    <a:pt x="1166596" y="560120"/>
                  </a:lnTo>
                  <a:lnTo>
                    <a:pt x="1121397" y="560120"/>
                  </a:lnTo>
                  <a:lnTo>
                    <a:pt x="1119746" y="560120"/>
                  </a:lnTo>
                  <a:lnTo>
                    <a:pt x="1119009" y="561136"/>
                  </a:lnTo>
                  <a:lnTo>
                    <a:pt x="1119098" y="562533"/>
                  </a:lnTo>
                  <a:lnTo>
                    <a:pt x="1118806" y="562914"/>
                  </a:lnTo>
                  <a:lnTo>
                    <a:pt x="1118463" y="563295"/>
                  </a:lnTo>
                  <a:lnTo>
                    <a:pt x="1167460" y="563295"/>
                  </a:lnTo>
                  <a:lnTo>
                    <a:pt x="1167498" y="563168"/>
                  </a:lnTo>
                  <a:close/>
                </a:path>
                <a:path w="1696084" h="694690">
                  <a:moveTo>
                    <a:pt x="1191539" y="319087"/>
                  </a:moveTo>
                  <a:lnTo>
                    <a:pt x="1187958" y="315277"/>
                  </a:lnTo>
                  <a:lnTo>
                    <a:pt x="1186853" y="315277"/>
                  </a:lnTo>
                  <a:lnTo>
                    <a:pt x="1186192" y="316547"/>
                  </a:lnTo>
                  <a:lnTo>
                    <a:pt x="1185430" y="315277"/>
                  </a:lnTo>
                  <a:lnTo>
                    <a:pt x="1184643" y="315277"/>
                  </a:lnTo>
                  <a:lnTo>
                    <a:pt x="1182598" y="316547"/>
                  </a:lnTo>
                  <a:lnTo>
                    <a:pt x="1179842" y="316547"/>
                  </a:lnTo>
                  <a:lnTo>
                    <a:pt x="1179842" y="349567"/>
                  </a:lnTo>
                  <a:lnTo>
                    <a:pt x="1179156" y="349567"/>
                  </a:lnTo>
                  <a:lnTo>
                    <a:pt x="1179195" y="348297"/>
                  </a:lnTo>
                  <a:lnTo>
                    <a:pt x="1179029" y="348297"/>
                  </a:lnTo>
                  <a:lnTo>
                    <a:pt x="1178623" y="347027"/>
                  </a:lnTo>
                  <a:lnTo>
                    <a:pt x="1179791" y="348297"/>
                  </a:lnTo>
                  <a:lnTo>
                    <a:pt x="1179842" y="349567"/>
                  </a:lnTo>
                  <a:lnTo>
                    <a:pt x="1179842" y="316547"/>
                  </a:lnTo>
                  <a:lnTo>
                    <a:pt x="1177264" y="316547"/>
                  </a:lnTo>
                  <a:lnTo>
                    <a:pt x="1176172" y="317817"/>
                  </a:lnTo>
                  <a:lnTo>
                    <a:pt x="1175283" y="317817"/>
                  </a:lnTo>
                  <a:lnTo>
                    <a:pt x="1175283" y="372427"/>
                  </a:lnTo>
                  <a:lnTo>
                    <a:pt x="1175156" y="373697"/>
                  </a:lnTo>
                  <a:lnTo>
                    <a:pt x="1174673" y="373697"/>
                  </a:lnTo>
                  <a:lnTo>
                    <a:pt x="1175283" y="372427"/>
                  </a:lnTo>
                  <a:lnTo>
                    <a:pt x="1175283" y="317817"/>
                  </a:lnTo>
                  <a:lnTo>
                    <a:pt x="1174686" y="317817"/>
                  </a:lnTo>
                  <a:lnTo>
                    <a:pt x="1173581" y="320357"/>
                  </a:lnTo>
                  <a:lnTo>
                    <a:pt x="1172946" y="321627"/>
                  </a:lnTo>
                  <a:lnTo>
                    <a:pt x="1172743" y="322897"/>
                  </a:lnTo>
                  <a:lnTo>
                    <a:pt x="1171257" y="325437"/>
                  </a:lnTo>
                  <a:lnTo>
                    <a:pt x="1170533" y="327977"/>
                  </a:lnTo>
                  <a:lnTo>
                    <a:pt x="1169517" y="329247"/>
                  </a:lnTo>
                  <a:lnTo>
                    <a:pt x="1168971" y="331101"/>
                  </a:lnTo>
                  <a:lnTo>
                    <a:pt x="1168971" y="410527"/>
                  </a:lnTo>
                  <a:lnTo>
                    <a:pt x="1167904" y="410527"/>
                  </a:lnTo>
                  <a:lnTo>
                    <a:pt x="1167993" y="409257"/>
                  </a:lnTo>
                  <a:lnTo>
                    <a:pt x="1168971" y="410527"/>
                  </a:lnTo>
                  <a:lnTo>
                    <a:pt x="1168971" y="331101"/>
                  </a:lnTo>
                  <a:lnTo>
                    <a:pt x="1168768" y="331787"/>
                  </a:lnTo>
                  <a:lnTo>
                    <a:pt x="1168209" y="334327"/>
                  </a:lnTo>
                  <a:lnTo>
                    <a:pt x="1166291" y="338137"/>
                  </a:lnTo>
                  <a:lnTo>
                    <a:pt x="1165987" y="339407"/>
                  </a:lnTo>
                  <a:lnTo>
                    <a:pt x="1166304" y="340677"/>
                  </a:lnTo>
                  <a:lnTo>
                    <a:pt x="1165263" y="341947"/>
                  </a:lnTo>
                  <a:lnTo>
                    <a:pt x="1164450" y="343217"/>
                  </a:lnTo>
                  <a:lnTo>
                    <a:pt x="1163828" y="347027"/>
                  </a:lnTo>
                  <a:lnTo>
                    <a:pt x="1163612" y="347027"/>
                  </a:lnTo>
                  <a:lnTo>
                    <a:pt x="1163396" y="348297"/>
                  </a:lnTo>
                  <a:lnTo>
                    <a:pt x="1162850" y="350837"/>
                  </a:lnTo>
                  <a:lnTo>
                    <a:pt x="1162329" y="354647"/>
                  </a:lnTo>
                  <a:lnTo>
                    <a:pt x="1162875" y="355917"/>
                  </a:lnTo>
                  <a:lnTo>
                    <a:pt x="1162812" y="357187"/>
                  </a:lnTo>
                  <a:lnTo>
                    <a:pt x="1163294" y="358457"/>
                  </a:lnTo>
                  <a:lnTo>
                    <a:pt x="1161732" y="358457"/>
                  </a:lnTo>
                  <a:lnTo>
                    <a:pt x="1161478" y="359727"/>
                  </a:lnTo>
                  <a:lnTo>
                    <a:pt x="1161249" y="359727"/>
                  </a:lnTo>
                  <a:lnTo>
                    <a:pt x="1161503" y="360997"/>
                  </a:lnTo>
                  <a:lnTo>
                    <a:pt x="1162215" y="360997"/>
                  </a:lnTo>
                  <a:lnTo>
                    <a:pt x="1160348" y="362267"/>
                  </a:lnTo>
                  <a:lnTo>
                    <a:pt x="1155865" y="359727"/>
                  </a:lnTo>
                  <a:lnTo>
                    <a:pt x="1154023" y="360997"/>
                  </a:lnTo>
                  <a:lnTo>
                    <a:pt x="1153096" y="360997"/>
                  </a:lnTo>
                  <a:lnTo>
                    <a:pt x="1153083" y="359727"/>
                  </a:lnTo>
                  <a:lnTo>
                    <a:pt x="1151991" y="358457"/>
                  </a:lnTo>
                  <a:lnTo>
                    <a:pt x="1150645" y="358457"/>
                  </a:lnTo>
                  <a:lnTo>
                    <a:pt x="1149870" y="357187"/>
                  </a:lnTo>
                  <a:lnTo>
                    <a:pt x="1149045" y="358457"/>
                  </a:lnTo>
                  <a:lnTo>
                    <a:pt x="1148156" y="358457"/>
                  </a:lnTo>
                  <a:lnTo>
                    <a:pt x="1148130" y="357187"/>
                  </a:lnTo>
                  <a:lnTo>
                    <a:pt x="1145768" y="357187"/>
                  </a:lnTo>
                  <a:lnTo>
                    <a:pt x="1145209" y="355917"/>
                  </a:lnTo>
                  <a:lnTo>
                    <a:pt x="1143495" y="355917"/>
                  </a:lnTo>
                  <a:lnTo>
                    <a:pt x="1142885" y="357187"/>
                  </a:lnTo>
                  <a:lnTo>
                    <a:pt x="1142123" y="357187"/>
                  </a:lnTo>
                  <a:lnTo>
                    <a:pt x="1141641" y="355917"/>
                  </a:lnTo>
                  <a:lnTo>
                    <a:pt x="1140561" y="354647"/>
                  </a:lnTo>
                  <a:lnTo>
                    <a:pt x="1139990" y="354647"/>
                  </a:lnTo>
                  <a:lnTo>
                    <a:pt x="1139939" y="355917"/>
                  </a:lnTo>
                  <a:lnTo>
                    <a:pt x="1139545" y="357187"/>
                  </a:lnTo>
                  <a:lnTo>
                    <a:pt x="1137996" y="357187"/>
                  </a:lnTo>
                  <a:lnTo>
                    <a:pt x="1137932" y="355917"/>
                  </a:lnTo>
                  <a:lnTo>
                    <a:pt x="1137793" y="355917"/>
                  </a:lnTo>
                  <a:lnTo>
                    <a:pt x="1137399" y="354647"/>
                  </a:lnTo>
                  <a:lnTo>
                    <a:pt x="1136853" y="355917"/>
                  </a:lnTo>
                  <a:lnTo>
                    <a:pt x="1136269" y="355917"/>
                  </a:lnTo>
                  <a:lnTo>
                    <a:pt x="1135126" y="354647"/>
                  </a:lnTo>
                  <a:lnTo>
                    <a:pt x="1134745" y="354647"/>
                  </a:lnTo>
                  <a:lnTo>
                    <a:pt x="1135138" y="353377"/>
                  </a:lnTo>
                  <a:lnTo>
                    <a:pt x="1133360" y="353377"/>
                  </a:lnTo>
                  <a:lnTo>
                    <a:pt x="1132547" y="352107"/>
                  </a:lnTo>
                  <a:lnTo>
                    <a:pt x="1131824" y="350837"/>
                  </a:lnTo>
                  <a:lnTo>
                    <a:pt x="1128102" y="350837"/>
                  </a:lnTo>
                  <a:lnTo>
                    <a:pt x="1129449" y="352107"/>
                  </a:lnTo>
                  <a:lnTo>
                    <a:pt x="1130554" y="352107"/>
                  </a:lnTo>
                  <a:lnTo>
                    <a:pt x="1130452" y="353377"/>
                  </a:lnTo>
                  <a:lnTo>
                    <a:pt x="1129995" y="354647"/>
                  </a:lnTo>
                  <a:lnTo>
                    <a:pt x="1129728" y="354647"/>
                  </a:lnTo>
                  <a:lnTo>
                    <a:pt x="1129639" y="355917"/>
                  </a:lnTo>
                  <a:lnTo>
                    <a:pt x="1128623" y="355917"/>
                  </a:lnTo>
                  <a:lnTo>
                    <a:pt x="1128763" y="357187"/>
                  </a:lnTo>
                  <a:lnTo>
                    <a:pt x="1128991" y="357187"/>
                  </a:lnTo>
                  <a:lnTo>
                    <a:pt x="1129017" y="358457"/>
                  </a:lnTo>
                  <a:lnTo>
                    <a:pt x="1128839" y="358457"/>
                  </a:lnTo>
                  <a:lnTo>
                    <a:pt x="1127798" y="357187"/>
                  </a:lnTo>
                  <a:lnTo>
                    <a:pt x="1127671" y="357187"/>
                  </a:lnTo>
                  <a:lnTo>
                    <a:pt x="1128445" y="355917"/>
                  </a:lnTo>
                  <a:lnTo>
                    <a:pt x="1128204" y="354647"/>
                  </a:lnTo>
                  <a:lnTo>
                    <a:pt x="1127506" y="354647"/>
                  </a:lnTo>
                  <a:lnTo>
                    <a:pt x="1126921" y="353377"/>
                  </a:lnTo>
                  <a:lnTo>
                    <a:pt x="1126794" y="352107"/>
                  </a:lnTo>
                  <a:lnTo>
                    <a:pt x="1126655" y="350837"/>
                  </a:lnTo>
                  <a:lnTo>
                    <a:pt x="1125702" y="349567"/>
                  </a:lnTo>
                  <a:lnTo>
                    <a:pt x="1123962" y="349567"/>
                  </a:lnTo>
                  <a:lnTo>
                    <a:pt x="1124089" y="350837"/>
                  </a:lnTo>
                  <a:lnTo>
                    <a:pt x="1122692" y="350837"/>
                  </a:lnTo>
                  <a:lnTo>
                    <a:pt x="1122273" y="349567"/>
                  </a:lnTo>
                  <a:lnTo>
                    <a:pt x="1118552" y="349567"/>
                  </a:lnTo>
                  <a:lnTo>
                    <a:pt x="1118374" y="348297"/>
                  </a:lnTo>
                  <a:lnTo>
                    <a:pt x="1117079" y="348297"/>
                  </a:lnTo>
                  <a:lnTo>
                    <a:pt x="1117079" y="350837"/>
                  </a:lnTo>
                  <a:lnTo>
                    <a:pt x="1116228" y="350837"/>
                  </a:lnTo>
                  <a:lnTo>
                    <a:pt x="1115834" y="349567"/>
                  </a:lnTo>
                  <a:lnTo>
                    <a:pt x="1116698" y="349567"/>
                  </a:lnTo>
                  <a:lnTo>
                    <a:pt x="1117079" y="350837"/>
                  </a:lnTo>
                  <a:lnTo>
                    <a:pt x="1117079" y="348297"/>
                  </a:lnTo>
                  <a:lnTo>
                    <a:pt x="1116088" y="348297"/>
                  </a:lnTo>
                  <a:lnTo>
                    <a:pt x="1115187" y="347027"/>
                  </a:lnTo>
                  <a:lnTo>
                    <a:pt x="1114298" y="347027"/>
                  </a:lnTo>
                  <a:lnTo>
                    <a:pt x="1113434" y="348297"/>
                  </a:lnTo>
                  <a:lnTo>
                    <a:pt x="1112507" y="347027"/>
                  </a:lnTo>
                  <a:lnTo>
                    <a:pt x="1111923" y="348297"/>
                  </a:lnTo>
                  <a:lnTo>
                    <a:pt x="1111681" y="348297"/>
                  </a:lnTo>
                  <a:lnTo>
                    <a:pt x="1110869" y="347027"/>
                  </a:lnTo>
                  <a:lnTo>
                    <a:pt x="1110157" y="348297"/>
                  </a:lnTo>
                  <a:lnTo>
                    <a:pt x="1109510" y="348297"/>
                  </a:lnTo>
                  <a:lnTo>
                    <a:pt x="1108938" y="347027"/>
                  </a:lnTo>
                  <a:lnTo>
                    <a:pt x="1107516" y="347027"/>
                  </a:lnTo>
                  <a:lnTo>
                    <a:pt x="1106462" y="348272"/>
                  </a:lnTo>
                  <a:lnTo>
                    <a:pt x="1106385" y="347027"/>
                  </a:lnTo>
                  <a:lnTo>
                    <a:pt x="1105941" y="345757"/>
                  </a:lnTo>
                  <a:lnTo>
                    <a:pt x="1103287" y="345757"/>
                  </a:lnTo>
                  <a:lnTo>
                    <a:pt x="1103033" y="347027"/>
                  </a:lnTo>
                  <a:lnTo>
                    <a:pt x="1102169" y="345757"/>
                  </a:lnTo>
                  <a:lnTo>
                    <a:pt x="1100670" y="345757"/>
                  </a:lnTo>
                  <a:lnTo>
                    <a:pt x="1098562" y="344487"/>
                  </a:lnTo>
                  <a:lnTo>
                    <a:pt x="1098918" y="343217"/>
                  </a:lnTo>
                  <a:lnTo>
                    <a:pt x="1098384" y="341947"/>
                  </a:lnTo>
                  <a:lnTo>
                    <a:pt x="1098804" y="339407"/>
                  </a:lnTo>
                  <a:lnTo>
                    <a:pt x="1100239" y="336867"/>
                  </a:lnTo>
                  <a:lnTo>
                    <a:pt x="1100556" y="335597"/>
                  </a:lnTo>
                  <a:lnTo>
                    <a:pt x="1101420" y="335597"/>
                  </a:lnTo>
                  <a:lnTo>
                    <a:pt x="1101090" y="334327"/>
                  </a:lnTo>
                  <a:lnTo>
                    <a:pt x="1101204" y="333057"/>
                  </a:lnTo>
                  <a:lnTo>
                    <a:pt x="1101801" y="333057"/>
                  </a:lnTo>
                  <a:lnTo>
                    <a:pt x="1100442" y="331787"/>
                  </a:lnTo>
                  <a:lnTo>
                    <a:pt x="1100023" y="331787"/>
                  </a:lnTo>
                  <a:lnTo>
                    <a:pt x="1101674" y="330517"/>
                  </a:lnTo>
                  <a:lnTo>
                    <a:pt x="1102982" y="329247"/>
                  </a:lnTo>
                  <a:lnTo>
                    <a:pt x="1102436" y="327977"/>
                  </a:lnTo>
                  <a:lnTo>
                    <a:pt x="1103096" y="326707"/>
                  </a:lnTo>
                  <a:lnTo>
                    <a:pt x="1103769" y="325437"/>
                  </a:lnTo>
                  <a:lnTo>
                    <a:pt x="1103833" y="324167"/>
                  </a:lnTo>
                  <a:lnTo>
                    <a:pt x="1103477" y="324167"/>
                  </a:lnTo>
                  <a:lnTo>
                    <a:pt x="1104188" y="322897"/>
                  </a:lnTo>
                  <a:lnTo>
                    <a:pt x="1104493" y="322897"/>
                  </a:lnTo>
                  <a:lnTo>
                    <a:pt x="1104404" y="321627"/>
                  </a:lnTo>
                  <a:lnTo>
                    <a:pt x="1102855" y="321627"/>
                  </a:lnTo>
                  <a:lnTo>
                    <a:pt x="1103350" y="320357"/>
                  </a:lnTo>
                  <a:lnTo>
                    <a:pt x="1105357" y="320357"/>
                  </a:lnTo>
                  <a:lnTo>
                    <a:pt x="1104569" y="319087"/>
                  </a:lnTo>
                  <a:lnTo>
                    <a:pt x="1104468" y="317817"/>
                  </a:lnTo>
                  <a:lnTo>
                    <a:pt x="1105065" y="317817"/>
                  </a:lnTo>
                  <a:lnTo>
                    <a:pt x="1105928" y="316547"/>
                  </a:lnTo>
                  <a:lnTo>
                    <a:pt x="1107046" y="315277"/>
                  </a:lnTo>
                  <a:lnTo>
                    <a:pt x="1107211" y="314007"/>
                  </a:lnTo>
                  <a:lnTo>
                    <a:pt x="1107605" y="312737"/>
                  </a:lnTo>
                  <a:lnTo>
                    <a:pt x="1107732" y="311467"/>
                  </a:lnTo>
                  <a:lnTo>
                    <a:pt x="1107592" y="310197"/>
                  </a:lnTo>
                  <a:lnTo>
                    <a:pt x="1107338" y="310197"/>
                  </a:lnTo>
                  <a:lnTo>
                    <a:pt x="1107313" y="308927"/>
                  </a:lnTo>
                  <a:lnTo>
                    <a:pt x="1108265" y="307657"/>
                  </a:lnTo>
                  <a:lnTo>
                    <a:pt x="1108887" y="306387"/>
                  </a:lnTo>
                  <a:lnTo>
                    <a:pt x="1109065" y="306387"/>
                  </a:lnTo>
                  <a:lnTo>
                    <a:pt x="1108824" y="305117"/>
                  </a:lnTo>
                  <a:lnTo>
                    <a:pt x="1109319" y="305117"/>
                  </a:lnTo>
                  <a:lnTo>
                    <a:pt x="1109776" y="303847"/>
                  </a:lnTo>
                  <a:lnTo>
                    <a:pt x="1109891" y="302577"/>
                  </a:lnTo>
                  <a:lnTo>
                    <a:pt x="1110259" y="301307"/>
                  </a:lnTo>
                  <a:lnTo>
                    <a:pt x="1111135" y="302577"/>
                  </a:lnTo>
                  <a:lnTo>
                    <a:pt x="1111389" y="301307"/>
                  </a:lnTo>
                  <a:lnTo>
                    <a:pt x="1110907" y="300037"/>
                  </a:lnTo>
                  <a:lnTo>
                    <a:pt x="1109662" y="298767"/>
                  </a:lnTo>
                  <a:lnTo>
                    <a:pt x="1111618" y="298767"/>
                  </a:lnTo>
                  <a:lnTo>
                    <a:pt x="1111999" y="297497"/>
                  </a:lnTo>
                  <a:lnTo>
                    <a:pt x="1112621" y="296227"/>
                  </a:lnTo>
                  <a:lnTo>
                    <a:pt x="1113066" y="294957"/>
                  </a:lnTo>
                  <a:lnTo>
                    <a:pt x="1113053" y="293687"/>
                  </a:lnTo>
                  <a:lnTo>
                    <a:pt x="1112405" y="292417"/>
                  </a:lnTo>
                  <a:lnTo>
                    <a:pt x="1111148" y="291147"/>
                  </a:lnTo>
                  <a:lnTo>
                    <a:pt x="1109103" y="288607"/>
                  </a:lnTo>
                  <a:lnTo>
                    <a:pt x="1108748" y="288607"/>
                  </a:lnTo>
                  <a:lnTo>
                    <a:pt x="1108468" y="289877"/>
                  </a:lnTo>
                  <a:lnTo>
                    <a:pt x="1108430" y="305117"/>
                  </a:lnTo>
                  <a:lnTo>
                    <a:pt x="1108151" y="306387"/>
                  </a:lnTo>
                  <a:lnTo>
                    <a:pt x="1107300" y="306387"/>
                  </a:lnTo>
                  <a:lnTo>
                    <a:pt x="1107490" y="305117"/>
                  </a:lnTo>
                  <a:lnTo>
                    <a:pt x="1108430" y="305117"/>
                  </a:lnTo>
                  <a:lnTo>
                    <a:pt x="1108430" y="289877"/>
                  </a:lnTo>
                  <a:lnTo>
                    <a:pt x="1107732" y="289877"/>
                  </a:lnTo>
                  <a:lnTo>
                    <a:pt x="1107401" y="291147"/>
                  </a:lnTo>
                  <a:lnTo>
                    <a:pt x="1107147" y="291071"/>
                  </a:lnTo>
                  <a:lnTo>
                    <a:pt x="1107147" y="310197"/>
                  </a:lnTo>
                  <a:lnTo>
                    <a:pt x="1105776" y="311467"/>
                  </a:lnTo>
                  <a:lnTo>
                    <a:pt x="1105001" y="311467"/>
                  </a:lnTo>
                  <a:lnTo>
                    <a:pt x="1104773" y="310197"/>
                  </a:lnTo>
                  <a:lnTo>
                    <a:pt x="1104912" y="308927"/>
                  </a:lnTo>
                  <a:lnTo>
                    <a:pt x="1105865" y="308927"/>
                  </a:lnTo>
                  <a:lnTo>
                    <a:pt x="1106309" y="310197"/>
                  </a:lnTo>
                  <a:lnTo>
                    <a:pt x="1107147" y="310197"/>
                  </a:lnTo>
                  <a:lnTo>
                    <a:pt x="1107147" y="291071"/>
                  </a:lnTo>
                  <a:lnTo>
                    <a:pt x="1103757" y="289877"/>
                  </a:lnTo>
                  <a:lnTo>
                    <a:pt x="1102144" y="289191"/>
                  </a:lnTo>
                  <a:lnTo>
                    <a:pt x="1102144" y="321627"/>
                  </a:lnTo>
                  <a:lnTo>
                    <a:pt x="1101420" y="320954"/>
                  </a:lnTo>
                  <a:lnTo>
                    <a:pt x="1101420" y="326707"/>
                  </a:lnTo>
                  <a:lnTo>
                    <a:pt x="1101128" y="326707"/>
                  </a:lnTo>
                  <a:lnTo>
                    <a:pt x="1100721" y="326047"/>
                  </a:lnTo>
                  <a:lnTo>
                    <a:pt x="1100721" y="327977"/>
                  </a:lnTo>
                  <a:lnTo>
                    <a:pt x="1100518" y="329247"/>
                  </a:lnTo>
                  <a:lnTo>
                    <a:pt x="1099972" y="329247"/>
                  </a:lnTo>
                  <a:lnTo>
                    <a:pt x="1100721" y="327977"/>
                  </a:lnTo>
                  <a:lnTo>
                    <a:pt x="1100721" y="326047"/>
                  </a:lnTo>
                  <a:lnTo>
                    <a:pt x="1100353" y="325437"/>
                  </a:lnTo>
                  <a:lnTo>
                    <a:pt x="1101242" y="325437"/>
                  </a:lnTo>
                  <a:lnTo>
                    <a:pt x="1101420" y="326707"/>
                  </a:lnTo>
                  <a:lnTo>
                    <a:pt x="1101420" y="320954"/>
                  </a:lnTo>
                  <a:lnTo>
                    <a:pt x="1100785" y="320357"/>
                  </a:lnTo>
                  <a:lnTo>
                    <a:pt x="1101572" y="320357"/>
                  </a:lnTo>
                  <a:lnTo>
                    <a:pt x="1102093" y="319087"/>
                  </a:lnTo>
                  <a:lnTo>
                    <a:pt x="1102144" y="321627"/>
                  </a:lnTo>
                  <a:lnTo>
                    <a:pt x="1102144" y="289191"/>
                  </a:lnTo>
                  <a:lnTo>
                    <a:pt x="1100823" y="288607"/>
                  </a:lnTo>
                  <a:lnTo>
                    <a:pt x="1100391" y="288607"/>
                  </a:lnTo>
                  <a:lnTo>
                    <a:pt x="1100391" y="322897"/>
                  </a:lnTo>
                  <a:lnTo>
                    <a:pt x="1099997" y="321627"/>
                  </a:lnTo>
                  <a:lnTo>
                    <a:pt x="1100391" y="322897"/>
                  </a:lnTo>
                  <a:lnTo>
                    <a:pt x="1100391" y="288607"/>
                  </a:lnTo>
                  <a:lnTo>
                    <a:pt x="1098575" y="288607"/>
                  </a:lnTo>
                  <a:lnTo>
                    <a:pt x="1098219" y="289877"/>
                  </a:lnTo>
                  <a:lnTo>
                    <a:pt x="1097178" y="291147"/>
                  </a:lnTo>
                  <a:lnTo>
                    <a:pt x="1096645" y="291147"/>
                  </a:lnTo>
                  <a:lnTo>
                    <a:pt x="1095997" y="292417"/>
                  </a:lnTo>
                  <a:lnTo>
                    <a:pt x="1095171" y="293687"/>
                  </a:lnTo>
                  <a:lnTo>
                    <a:pt x="1095235" y="294957"/>
                  </a:lnTo>
                  <a:lnTo>
                    <a:pt x="1096175" y="297497"/>
                  </a:lnTo>
                  <a:lnTo>
                    <a:pt x="1095756" y="298767"/>
                  </a:lnTo>
                  <a:lnTo>
                    <a:pt x="1093406" y="298767"/>
                  </a:lnTo>
                  <a:lnTo>
                    <a:pt x="1092428" y="302577"/>
                  </a:lnTo>
                  <a:lnTo>
                    <a:pt x="1091907" y="302577"/>
                  </a:lnTo>
                  <a:lnTo>
                    <a:pt x="1091565" y="303847"/>
                  </a:lnTo>
                  <a:lnTo>
                    <a:pt x="1091031" y="306387"/>
                  </a:lnTo>
                  <a:lnTo>
                    <a:pt x="1090383" y="306387"/>
                  </a:lnTo>
                  <a:lnTo>
                    <a:pt x="1090295" y="307657"/>
                  </a:lnTo>
                  <a:lnTo>
                    <a:pt x="1090434" y="308927"/>
                  </a:lnTo>
                  <a:lnTo>
                    <a:pt x="1090104" y="310197"/>
                  </a:lnTo>
                  <a:lnTo>
                    <a:pt x="1088161" y="310197"/>
                  </a:lnTo>
                  <a:lnTo>
                    <a:pt x="1088351" y="311467"/>
                  </a:lnTo>
                  <a:lnTo>
                    <a:pt x="1087462" y="311467"/>
                  </a:lnTo>
                  <a:lnTo>
                    <a:pt x="1087628" y="312737"/>
                  </a:lnTo>
                  <a:lnTo>
                    <a:pt x="1087983" y="314007"/>
                  </a:lnTo>
                  <a:lnTo>
                    <a:pt x="1088059" y="315277"/>
                  </a:lnTo>
                  <a:lnTo>
                    <a:pt x="1086866" y="315277"/>
                  </a:lnTo>
                  <a:lnTo>
                    <a:pt x="1086929" y="316547"/>
                  </a:lnTo>
                  <a:lnTo>
                    <a:pt x="1086675" y="316547"/>
                  </a:lnTo>
                  <a:lnTo>
                    <a:pt x="1086065" y="317817"/>
                  </a:lnTo>
                  <a:lnTo>
                    <a:pt x="1086497" y="319087"/>
                  </a:lnTo>
                  <a:lnTo>
                    <a:pt x="1086497" y="320357"/>
                  </a:lnTo>
                  <a:lnTo>
                    <a:pt x="1086053" y="321627"/>
                  </a:lnTo>
                  <a:lnTo>
                    <a:pt x="1086599" y="321627"/>
                  </a:lnTo>
                  <a:lnTo>
                    <a:pt x="1086675" y="322897"/>
                  </a:lnTo>
                  <a:lnTo>
                    <a:pt x="1086256" y="324167"/>
                  </a:lnTo>
                  <a:lnTo>
                    <a:pt x="1086662" y="324167"/>
                  </a:lnTo>
                  <a:lnTo>
                    <a:pt x="1086637" y="325437"/>
                  </a:lnTo>
                  <a:lnTo>
                    <a:pt x="1086294" y="325437"/>
                  </a:lnTo>
                  <a:lnTo>
                    <a:pt x="1083703" y="324167"/>
                  </a:lnTo>
                  <a:lnTo>
                    <a:pt x="1084300" y="325437"/>
                  </a:lnTo>
                  <a:lnTo>
                    <a:pt x="1085456" y="325437"/>
                  </a:lnTo>
                  <a:lnTo>
                    <a:pt x="1085570" y="326707"/>
                  </a:lnTo>
                  <a:lnTo>
                    <a:pt x="1084580" y="326707"/>
                  </a:lnTo>
                  <a:lnTo>
                    <a:pt x="1084503" y="327977"/>
                  </a:lnTo>
                  <a:lnTo>
                    <a:pt x="1083830" y="327977"/>
                  </a:lnTo>
                  <a:lnTo>
                    <a:pt x="1083398" y="329247"/>
                  </a:lnTo>
                  <a:lnTo>
                    <a:pt x="1083627" y="330517"/>
                  </a:lnTo>
                  <a:lnTo>
                    <a:pt x="1082421" y="331787"/>
                  </a:lnTo>
                  <a:lnTo>
                    <a:pt x="1082001" y="333057"/>
                  </a:lnTo>
                  <a:lnTo>
                    <a:pt x="1081303" y="333057"/>
                  </a:lnTo>
                  <a:lnTo>
                    <a:pt x="1081354" y="336867"/>
                  </a:lnTo>
                  <a:lnTo>
                    <a:pt x="1081798" y="336867"/>
                  </a:lnTo>
                  <a:lnTo>
                    <a:pt x="1081811" y="339407"/>
                  </a:lnTo>
                  <a:lnTo>
                    <a:pt x="1081659" y="339407"/>
                  </a:lnTo>
                  <a:lnTo>
                    <a:pt x="1081125" y="340677"/>
                  </a:lnTo>
                  <a:lnTo>
                    <a:pt x="1080795" y="340677"/>
                  </a:lnTo>
                  <a:lnTo>
                    <a:pt x="1080389" y="341947"/>
                  </a:lnTo>
                  <a:lnTo>
                    <a:pt x="1078903" y="343217"/>
                  </a:lnTo>
                  <a:lnTo>
                    <a:pt x="1077391" y="343217"/>
                  </a:lnTo>
                  <a:lnTo>
                    <a:pt x="1077404" y="344487"/>
                  </a:lnTo>
                  <a:lnTo>
                    <a:pt x="1076833" y="345757"/>
                  </a:lnTo>
                  <a:lnTo>
                    <a:pt x="1076718" y="347027"/>
                  </a:lnTo>
                  <a:lnTo>
                    <a:pt x="1077023" y="348297"/>
                  </a:lnTo>
                  <a:lnTo>
                    <a:pt x="1078090" y="350837"/>
                  </a:lnTo>
                  <a:lnTo>
                    <a:pt x="1077137" y="353377"/>
                  </a:lnTo>
                  <a:lnTo>
                    <a:pt x="1077087" y="354647"/>
                  </a:lnTo>
                  <a:lnTo>
                    <a:pt x="1077912" y="355917"/>
                  </a:lnTo>
                  <a:lnTo>
                    <a:pt x="1078560" y="357187"/>
                  </a:lnTo>
                  <a:lnTo>
                    <a:pt x="1076134" y="357187"/>
                  </a:lnTo>
                  <a:lnTo>
                    <a:pt x="1074877" y="358457"/>
                  </a:lnTo>
                  <a:lnTo>
                    <a:pt x="1075563" y="359727"/>
                  </a:lnTo>
                  <a:lnTo>
                    <a:pt x="1075690" y="359727"/>
                  </a:lnTo>
                  <a:lnTo>
                    <a:pt x="1075283" y="360997"/>
                  </a:lnTo>
                  <a:lnTo>
                    <a:pt x="1074978" y="360997"/>
                  </a:lnTo>
                  <a:lnTo>
                    <a:pt x="1074877" y="362267"/>
                  </a:lnTo>
                  <a:lnTo>
                    <a:pt x="1075067" y="363537"/>
                  </a:lnTo>
                  <a:lnTo>
                    <a:pt x="1075296" y="363537"/>
                  </a:lnTo>
                  <a:lnTo>
                    <a:pt x="1093597" y="363537"/>
                  </a:lnTo>
                  <a:lnTo>
                    <a:pt x="1093368" y="362267"/>
                  </a:lnTo>
                  <a:lnTo>
                    <a:pt x="1094892" y="362267"/>
                  </a:lnTo>
                  <a:lnTo>
                    <a:pt x="1097991" y="359727"/>
                  </a:lnTo>
                  <a:lnTo>
                    <a:pt x="1098207" y="362267"/>
                  </a:lnTo>
                  <a:lnTo>
                    <a:pt x="1099121" y="362267"/>
                  </a:lnTo>
                  <a:lnTo>
                    <a:pt x="1100289" y="363537"/>
                  </a:lnTo>
                  <a:lnTo>
                    <a:pt x="1101521" y="363537"/>
                  </a:lnTo>
                  <a:lnTo>
                    <a:pt x="1102385" y="364807"/>
                  </a:lnTo>
                  <a:lnTo>
                    <a:pt x="1103096" y="363537"/>
                  </a:lnTo>
                  <a:lnTo>
                    <a:pt x="1103706" y="363537"/>
                  </a:lnTo>
                  <a:lnTo>
                    <a:pt x="1104328" y="362267"/>
                  </a:lnTo>
                  <a:lnTo>
                    <a:pt x="1104709" y="360997"/>
                  </a:lnTo>
                  <a:lnTo>
                    <a:pt x="1106322" y="360997"/>
                  </a:lnTo>
                  <a:lnTo>
                    <a:pt x="1106716" y="362267"/>
                  </a:lnTo>
                  <a:lnTo>
                    <a:pt x="1107325" y="363537"/>
                  </a:lnTo>
                  <a:lnTo>
                    <a:pt x="1108290" y="363537"/>
                  </a:lnTo>
                  <a:lnTo>
                    <a:pt x="1108900" y="362267"/>
                  </a:lnTo>
                  <a:lnTo>
                    <a:pt x="1109789" y="362267"/>
                  </a:lnTo>
                  <a:lnTo>
                    <a:pt x="1109675" y="363537"/>
                  </a:lnTo>
                  <a:lnTo>
                    <a:pt x="1111262" y="363537"/>
                  </a:lnTo>
                  <a:lnTo>
                    <a:pt x="1112405" y="364807"/>
                  </a:lnTo>
                  <a:lnTo>
                    <a:pt x="1113078" y="364807"/>
                  </a:lnTo>
                  <a:lnTo>
                    <a:pt x="1113955" y="366077"/>
                  </a:lnTo>
                  <a:lnTo>
                    <a:pt x="1114996" y="364807"/>
                  </a:lnTo>
                  <a:lnTo>
                    <a:pt x="1115390" y="364807"/>
                  </a:lnTo>
                  <a:lnTo>
                    <a:pt x="1115809" y="363537"/>
                  </a:lnTo>
                  <a:lnTo>
                    <a:pt x="1116241" y="364807"/>
                  </a:lnTo>
                  <a:lnTo>
                    <a:pt x="1117739" y="364807"/>
                  </a:lnTo>
                  <a:lnTo>
                    <a:pt x="1118908" y="366077"/>
                  </a:lnTo>
                  <a:lnTo>
                    <a:pt x="1119479" y="364807"/>
                  </a:lnTo>
                  <a:lnTo>
                    <a:pt x="1120063" y="364807"/>
                  </a:lnTo>
                  <a:lnTo>
                    <a:pt x="1120317" y="363537"/>
                  </a:lnTo>
                  <a:lnTo>
                    <a:pt x="1121638" y="363537"/>
                  </a:lnTo>
                  <a:lnTo>
                    <a:pt x="1121752" y="364807"/>
                  </a:lnTo>
                  <a:lnTo>
                    <a:pt x="1121473" y="366077"/>
                  </a:lnTo>
                  <a:lnTo>
                    <a:pt x="1122083" y="367347"/>
                  </a:lnTo>
                  <a:lnTo>
                    <a:pt x="1123416" y="368617"/>
                  </a:lnTo>
                  <a:lnTo>
                    <a:pt x="1124953" y="367347"/>
                  </a:lnTo>
                  <a:lnTo>
                    <a:pt x="1125893" y="367347"/>
                  </a:lnTo>
                  <a:lnTo>
                    <a:pt x="1126299" y="366077"/>
                  </a:lnTo>
                  <a:lnTo>
                    <a:pt x="1127252" y="367347"/>
                  </a:lnTo>
                  <a:lnTo>
                    <a:pt x="1128268" y="367347"/>
                  </a:lnTo>
                  <a:lnTo>
                    <a:pt x="1129347" y="366077"/>
                  </a:lnTo>
                  <a:lnTo>
                    <a:pt x="1130414" y="367347"/>
                  </a:lnTo>
                  <a:lnTo>
                    <a:pt x="1131049" y="367347"/>
                  </a:lnTo>
                  <a:lnTo>
                    <a:pt x="1131265" y="366077"/>
                  </a:lnTo>
                  <a:lnTo>
                    <a:pt x="1131341" y="367347"/>
                  </a:lnTo>
                  <a:lnTo>
                    <a:pt x="1131735" y="367347"/>
                  </a:lnTo>
                  <a:lnTo>
                    <a:pt x="1132497" y="368617"/>
                  </a:lnTo>
                  <a:lnTo>
                    <a:pt x="1134211" y="368617"/>
                  </a:lnTo>
                  <a:lnTo>
                    <a:pt x="1134021" y="369887"/>
                  </a:lnTo>
                  <a:lnTo>
                    <a:pt x="1135545" y="369887"/>
                  </a:lnTo>
                  <a:lnTo>
                    <a:pt x="1135748" y="368617"/>
                  </a:lnTo>
                  <a:lnTo>
                    <a:pt x="1136865" y="367347"/>
                  </a:lnTo>
                  <a:lnTo>
                    <a:pt x="1136853" y="368617"/>
                  </a:lnTo>
                  <a:lnTo>
                    <a:pt x="1137221" y="369887"/>
                  </a:lnTo>
                  <a:lnTo>
                    <a:pt x="1137475" y="369887"/>
                  </a:lnTo>
                  <a:lnTo>
                    <a:pt x="1138415" y="371157"/>
                  </a:lnTo>
                  <a:lnTo>
                    <a:pt x="1139977" y="371157"/>
                  </a:lnTo>
                  <a:lnTo>
                    <a:pt x="1140434" y="369887"/>
                  </a:lnTo>
                  <a:lnTo>
                    <a:pt x="1140675" y="369887"/>
                  </a:lnTo>
                  <a:lnTo>
                    <a:pt x="1141666" y="371157"/>
                  </a:lnTo>
                  <a:lnTo>
                    <a:pt x="1143241" y="371157"/>
                  </a:lnTo>
                  <a:lnTo>
                    <a:pt x="1144016" y="369887"/>
                  </a:lnTo>
                  <a:lnTo>
                    <a:pt x="1144435" y="369887"/>
                  </a:lnTo>
                  <a:lnTo>
                    <a:pt x="1144854" y="371157"/>
                  </a:lnTo>
                  <a:lnTo>
                    <a:pt x="1145717" y="371157"/>
                  </a:lnTo>
                  <a:lnTo>
                    <a:pt x="1146365" y="372427"/>
                  </a:lnTo>
                  <a:lnTo>
                    <a:pt x="1146708" y="372427"/>
                  </a:lnTo>
                  <a:lnTo>
                    <a:pt x="1147038" y="371157"/>
                  </a:lnTo>
                  <a:lnTo>
                    <a:pt x="1147381" y="371157"/>
                  </a:lnTo>
                  <a:lnTo>
                    <a:pt x="1148346" y="373697"/>
                  </a:lnTo>
                  <a:lnTo>
                    <a:pt x="1151369" y="373697"/>
                  </a:lnTo>
                  <a:lnTo>
                    <a:pt x="1151839" y="372427"/>
                  </a:lnTo>
                  <a:lnTo>
                    <a:pt x="1154341" y="372427"/>
                  </a:lnTo>
                  <a:lnTo>
                    <a:pt x="1155623" y="374967"/>
                  </a:lnTo>
                  <a:lnTo>
                    <a:pt x="1155966" y="374967"/>
                  </a:lnTo>
                  <a:lnTo>
                    <a:pt x="1157046" y="376237"/>
                  </a:lnTo>
                  <a:lnTo>
                    <a:pt x="1157655" y="376237"/>
                  </a:lnTo>
                  <a:lnTo>
                    <a:pt x="1157986" y="378777"/>
                  </a:lnTo>
                  <a:lnTo>
                    <a:pt x="1157782" y="380047"/>
                  </a:lnTo>
                  <a:lnTo>
                    <a:pt x="1157147" y="381317"/>
                  </a:lnTo>
                  <a:lnTo>
                    <a:pt x="1156335" y="385127"/>
                  </a:lnTo>
                  <a:lnTo>
                    <a:pt x="1155865" y="386397"/>
                  </a:lnTo>
                  <a:lnTo>
                    <a:pt x="1155230" y="391477"/>
                  </a:lnTo>
                  <a:lnTo>
                    <a:pt x="1154112" y="397827"/>
                  </a:lnTo>
                  <a:lnTo>
                    <a:pt x="1152563" y="404177"/>
                  </a:lnTo>
                  <a:lnTo>
                    <a:pt x="1151331" y="406717"/>
                  </a:lnTo>
                  <a:lnTo>
                    <a:pt x="1150620" y="409257"/>
                  </a:lnTo>
                  <a:lnTo>
                    <a:pt x="1150442" y="413067"/>
                  </a:lnTo>
                  <a:lnTo>
                    <a:pt x="1149718" y="414337"/>
                  </a:lnTo>
                  <a:lnTo>
                    <a:pt x="1149311" y="414337"/>
                  </a:lnTo>
                  <a:lnTo>
                    <a:pt x="1149159" y="415607"/>
                  </a:lnTo>
                  <a:lnTo>
                    <a:pt x="1148499" y="420687"/>
                  </a:lnTo>
                  <a:lnTo>
                    <a:pt x="1149083" y="420687"/>
                  </a:lnTo>
                  <a:lnTo>
                    <a:pt x="1149146" y="421957"/>
                  </a:lnTo>
                  <a:lnTo>
                    <a:pt x="1148727" y="421957"/>
                  </a:lnTo>
                  <a:lnTo>
                    <a:pt x="1148016" y="424497"/>
                  </a:lnTo>
                  <a:lnTo>
                    <a:pt x="1149388" y="424497"/>
                  </a:lnTo>
                  <a:lnTo>
                    <a:pt x="1149172" y="425767"/>
                  </a:lnTo>
                  <a:lnTo>
                    <a:pt x="1149248" y="427037"/>
                  </a:lnTo>
                  <a:lnTo>
                    <a:pt x="1149489" y="428307"/>
                  </a:lnTo>
                  <a:lnTo>
                    <a:pt x="1149870" y="428307"/>
                  </a:lnTo>
                  <a:lnTo>
                    <a:pt x="1151064" y="429577"/>
                  </a:lnTo>
                  <a:lnTo>
                    <a:pt x="1154760" y="429577"/>
                  </a:lnTo>
                  <a:lnTo>
                    <a:pt x="1155801" y="430847"/>
                  </a:lnTo>
                  <a:lnTo>
                    <a:pt x="1167828" y="430847"/>
                  </a:lnTo>
                  <a:lnTo>
                    <a:pt x="1168819" y="429577"/>
                  </a:lnTo>
                  <a:lnTo>
                    <a:pt x="1168184" y="427037"/>
                  </a:lnTo>
                  <a:lnTo>
                    <a:pt x="1167498" y="427037"/>
                  </a:lnTo>
                  <a:lnTo>
                    <a:pt x="1167371" y="425767"/>
                  </a:lnTo>
                  <a:lnTo>
                    <a:pt x="1167765" y="425767"/>
                  </a:lnTo>
                  <a:lnTo>
                    <a:pt x="1168260" y="424497"/>
                  </a:lnTo>
                  <a:lnTo>
                    <a:pt x="1168463" y="423227"/>
                  </a:lnTo>
                  <a:lnTo>
                    <a:pt x="1168387" y="418147"/>
                  </a:lnTo>
                  <a:lnTo>
                    <a:pt x="1169657" y="418147"/>
                  </a:lnTo>
                  <a:lnTo>
                    <a:pt x="1168577" y="416877"/>
                  </a:lnTo>
                  <a:lnTo>
                    <a:pt x="1166749" y="416877"/>
                  </a:lnTo>
                  <a:lnTo>
                    <a:pt x="1166177" y="415607"/>
                  </a:lnTo>
                  <a:lnTo>
                    <a:pt x="1165936" y="415607"/>
                  </a:lnTo>
                  <a:lnTo>
                    <a:pt x="1166761" y="414337"/>
                  </a:lnTo>
                  <a:lnTo>
                    <a:pt x="1167460" y="414337"/>
                  </a:lnTo>
                  <a:lnTo>
                    <a:pt x="1167841" y="415607"/>
                  </a:lnTo>
                  <a:lnTo>
                    <a:pt x="1169250" y="415607"/>
                  </a:lnTo>
                  <a:lnTo>
                    <a:pt x="1169631" y="414337"/>
                  </a:lnTo>
                  <a:lnTo>
                    <a:pt x="1170152" y="414337"/>
                  </a:lnTo>
                  <a:lnTo>
                    <a:pt x="1170343" y="413067"/>
                  </a:lnTo>
                  <a:lnTo>
                    <a:pt x="1170774" y="411797"/>
                  </a:lnTo>
                  <a:lnTo>
                    <a:pt x="1170914" y="410527"/>
                  </a:lnTo>
                  <a:lnTo>
                    <a:pt x="1170863" y="409257"/>
                  </a:lnTo>
                  <a:lnTo>
                    <a:pt x="1170686" y="409257"/>
                  </a:lnTo>
                  <a:lnTo>
                    <a:pt x="1171397" y="407987"/>
                  </a:lnTo>
                  <a:lnTo>
                    <a:pt x="1171816" y="407987"/>
                  </a:lnTo>
                  <a:lnTo>
                    <a:pt x="1172006" y="405447"/>
                  </a:lnTo>
                  <a:lnTo>
                    <a:pt x="1171879" y="405447"/>
                  </a:lnTo>
                  <a:lnTo>
                    <a:pt x="1171511" y="404177"/>
                  </a:lnTo>
                  <a:lnTo>
                    <a:pt x="1173226" y="402907"/>
                  </a:lnTo>
                  <a:lnTo>
                    <a:pt x="1173543" y="402907"/>
                  </a:lnTo>
                  <a:lnTo>
                    <a:pt x="1172451" y="400367"/>
                  </a:lnTo>
                  <a:lnTo>
                    <a:pt x="1173340" y="399097"/>
                  </a:lnTo>
                  <a:lnTo>
                    <a:pt x="1173441" y="397827"/>
                  </a:lnTo>
                  <a:lnTo>
                    <a:pt x="1173543" y="396557"/>
                  </a:lnTo>
                  <a:lnTo>
                    <a:pt x="1173010" y="395287"/>
                  </a:lnTo>
                  <a:lnTo>
                    <a:pt x="1173784" y="395287"/>
                  </a:lnTo>
                  <a:lnTo>
                    <a:pt x="1174267" y="394017"/>
                  </a:lnTo>
                  <a:lnTo>
                    <a:pt x="1174572" y="392747"/>
                  </a:lnTo>
                  <a:lnTo>
                    <a:pt x="1174381" y="391477"/>
                  </a:lnTo>
                  <a:lnTo>
                    <a:pt x="1173835" y="390207"/>
                  </a:lnTo>
                  <a:lnTo>
                    <a:pt x="1174381" y="390207"/>
                  </a:lnTo>
                  <a:lnTo>
                    <a:pt x="1174254" y="388937"/>
                  </a:lnTo>
                  <a:lnTo>
                    <a:pt x="1173492" y="387667"/>
                  </a:lnTo>
                  <a:lnTo>
                    <a:pt x="1175042" y="386397"/>
                  </a:lnTo>
                  <a:lnTo>
                    <a:pt x="1175804" y="386397"/>
                  </a:lnTo>
                  <a:lnTo>
                    <a:pt x="1175740" y="385127"/>
                  </a:lnTo>
                  <a:lnTo>
                    <a:pt x="1174737" y="385127"/>
                  </a:lnTo>
                  <a:lnTo>
                    <a:pt x="1173962" y="386397"/>
                  </a:lnTo>
                  <a:lnTo>
                    <a:pt x="1172794" y="386397"/>
                  </a:lnTo>
                  <a:lnTo>
                    <a:pt x="1172718" y="386156"/>
                  </a:lnTo>
                  <a:lnTo>
                    <a:pt x="1172718" y="391477"/>
                  </a:lnTo>
                  <a:lnTo>
                    <a:pt x="1172184" y="392747"/>
                  </a:lnTo>
                  <a:lnTo>
                    <a:pt x="1171702" y="392747"/>
                  </a:lnTo>
                  <a:lnTo>
                    <a:pt x="1171689" y="397827"/>
                  </a:lnTo>
                  <a:lnTo>
                    <a:pt x="1170749" y="397827"/>
                  </a:lnTo>
                  <a:lnTo>
                    <a:pt x="1170368" y="396557"/>
                  </a:lnTo>
                  <a:lnTo>
                    <a:pt x="1171689" y="397827"/>
                  </a:lnTo>
                  <a:lnTo>
                    <a:pt x="1171689" y="392709"/>
                  </a:lnTo>
                  <a:lnTo>
                    <a:pt x="1171282" y="391477"/>
                  </a:lnTo>
                  <a:lnTo>
                    <a:pt x="1172718" y="391477"/>
                  </a:lnTo>
                  <a:lnTo>
                    <a:pt x="1172718" y="386156"/>
                  </a:lnTo>
                  <a:lnTo>
                    <a:pt x="1172400" y="385127"/>
                  </a:lnTo>
                  <a:lnTo>
                    <a:pt x="1173238" y="385127"/>
                  </a:lnTo>
                  <a:lnTo>
                    <a:pt x="1173378" y="383857"/>
                  </a:lnTo>
                  <a:lnTo>
                    <a:pt x="1172857" y="383857"/>
                  </a:lnTo>
                  <a:lnTo>
                    <a:pt x="1173403" y="382587"/>
                  </a:lnTo>
                  <a:lnTo>
                    <a:pt x="1174330" y="383857"/>
                  </a:lnTo>
                  <a:lnTo>
                    <a:pt x="1175664" y="383857"/>
                  </a:lnTo>
                  <a:lnTo>
                    <a:pt x="1176350" y="382587"/>
                  </a:lnTo>
                  <a:lnTo>
                    <a:pt x="1176223" y="381317"/>
                  </a:lnTo>
                  <a:lnTo>
                    <a:pt x="1175334" y="378777"/>
                  </a:lnTo>
                  <a:lnTo>
                    <a:pt x="1176553" y="378777"/>
                  </a:lnTo>
                  <a:lnTo>
                    <a:pt x="1177124" y="376237"/>
                  </a:lnTo>
                  <a:lnTo>
                    <a:pt x="1177683" y="374967"/>
                  </a:lnTo>
                  <a:lnTo>
                    <a:pt x="1177836" y="373697"/>
                  </a:lnTo>
                  <a:lnTo>
                    <a:pt x="1177988" y="372427"/>
                  </a:lnTo>
                  <a:lnTo>
                    <a:pt x="1178140" y="369887"/>
                  </a:lnTo>
                  <a:lnTo>
                    <a:pt x="1178648" y="368617"/>
                  </a:lnTo>
                  <a:lnTo>
                    <a:pt x="1179258" y="366077"/>
                  </a:lnTo>
                  <a:lnTo>
                    <a:pt x="1179868" y="363537"/>
                  </a:lnTo>
                  <a:lnTo>
                    <a:pt x="1180071" y="362267"/>
                  </a:lnTo>
                  <a:lnTo>
                    <a:pt x="1180147" y="357187"/>
                  </a:lnTo>
                  <a:lnTo>
                    <a:pt x="1180592" y="355917"/>
                  </a:lnTo>
                  <a:lnTo>
                    <a:pt x="1181569" y="353377"/>
                  </a:lnTo>
                  <a:lnTo>
                    <a:pt x="1181722" y="352107"/>
                  </a:lnTo>
                  <a:lnTo>
                    <a:pt x="1181531" y="350837"/>
                  </a:lnTo>
                  <a:lnTo>
                    <a:pt x="1182179" y="349567"/>
                  </a:lnTo>
                  <a:lnTo>
                    <a:pt x="1182865" y="348272"/>
                  </a:lnTo>
                  <a:lnTo>
                    <a:pt x="1183601" y="345757"/>
                  </a:lnTo>
                  <a:lnTo>
                    <a:pt x="1185722" y="340677"/>
                  </a:lnTo>
                  <a:lnTo>
                    <a:pt x="1186230" y="340677"/>
                  </a:lnTo>
                  <a:lnTo>
                    <a:pt x="1186091" y="339407"/>
                  </a:lnTo>
                  <a:lnTo>
                    <a:pt x="1186141" y="335597"/>
                  </a:lnTo>
                  <a:lnTo>
                    <a:pt x="1188097" y="335597"/>
                  </a:lnTo>
                  <a:lnTo>
                    <a:pt x="1188161" y="333057"/>
                  </a:lnTo>
                  <a:lnTo>
                    <a:pt x="1188542" y="330517"/>
                  </a:lnTo>
                  <a:lnTo>
                    <a:pt x="1189367" y="330517"/>
                  </a:lnTo>
                  <a:lnTo>
                    <a:pt x="1189329" y="329247"/>
                  </a:lnTo>
                  <a:lnTo>
                    <a:pt x="1189469" y="327977"/>
                  </a:lnTo>
                  <a:lnTo>
                    <a:pt x="1190193" y="325437"/>
                  </a:lnTo>
                  <a:lnTo>
                    <a:pt x="1190396" y="324167"/>
                  </a:lnTo>
                  <a:lnTo>
                    <a:pt x="1190967" y="322897"/>
                  </a:lnTo>
                  <a:lnTo>
                    <a:pt x="1191310" y="322897"/>
                  </a:lnTo>
                  <a:lnTo>
                    <a:pt x="1191361" y="320357"/>
                  </a:lnTo>
                  <a:lnTo>
                    <a:pt x="1191539" y="319087"/>
                  </a:lnTo>
                  <a:close/>
                </a:path>
                <a:path w="1696084" h="694690">
                  <a:moveTo>
                    <a:pt x="1213777" y="423405"/>
                  </a:moveTo>
                  <a:lnTo>
                    <a:pt x="1213713" y="423189"/>
                  </a:lnTo>
                  <a:lnTo>
                    <a:pt x="1213637" y="423405"/>
                  </a:lnTo>
                  <a:lnTo>
                    <a:pt x="1213777" y="423405"/>
                  </a:lnTo>
                  <a:close/>
                </a:path>
                <a:path w="1696084" h="694690">
                  <a:moveTo>
                    <a:pt x="1256880" y="394093"/>
                  </a:moveTo>
                  <a:close/>
                </a:path>
                <a:path w="1696084" h="694690">
                  <a:moveTo>
                    <a:pt x="1257363" y="392925"/>
                  </a:moveTo>
                  <a:lnTo>
                    <a:pt x="1257033" y="392925"/>
                  </a:lnTo>
                  <a:lnTo>
                    <a:pt x="1256880" y="394093"/>
                  </a:lnTo>
                  <a:lnTo>
                    <a:pt x="1257363" y="392925"/>
                  </a:lnTo>
                  <a:close/>
                </a:path>
                <a:path w="1696084" h="694690">
                  <a:moveTo>
                    <a:pt x="1284744" y="611060"/>
                  </a:moveTo>
                  <a:lnTo>
                    <a:pt x="1284528" y="611327"/>
                  </a:lnTo>
                  <a:lnTo>
                    <a:pt x="1284706" y="611327"/>
                  </a:lnTo>
                  <a:lnTo>
                    <a:pt x="1284744" y="611060"/>
                  </a:lnTo>
                  <a:close/>
                </a:path>
                <a:path w="1696084" h="694690">
                  <a:moveTo>
                    <a:pt x="1286256" y="593547"/>
                  </a:moveTo>
                  <a:lnTo>
                    <a:pt x="1286027" y="592975"/>
                  </a:lnTo>
                  <a:lnTo>
                    <a:pt x="1285265" y="593547"/>
                  </a:lnTo>
                  <a:lnTo>
                    <a:pt x="1285519" y="594664"/>
                  </a:lnTo>
                  <a:lnTo>
                    <a:pt x="1285989" y="593547"/>
                  </a:lnTo>
                  <a:lnTo>
                    <a:pt x="1286256" y="593547"/>
                  </a:lnTo>
                  <a:close/>
                </a:path>
                <a:path w="1696084" h="694690">
                  <a:moveTo>
                    <a:pt x="1292263" y="574497"/>
                  </a:moveTo>
                  <a:lnTo>
                    <a:pt x="1291856" y="574497"/>
                  </a:lnTo>
                  <a:lnTo>
                    <a:pt x="1291971" y="575411"/>
                  </a:lnTo>
                  <a:lnTo>
                    <a:pt x="1292263" y="574497"/>
                  </a:lnTo>
                  <a:close/>
                </a:path>
                <a:path w="1696084" h="694690">
                  <a:moveTo>
                    <a:pt x="1292580" y="629107"/>
                  </a:moveTo>
                  <a:lnTo>
                    <a:pt x="1290688" y="629107"/>
                  </a:lnTo>
                  <a:lnTo>
                    <a:pt x="1291628" y="630377"/>
                  </a:lnTo>
                  <a:lnTo>
                    <a:pt x="1292555" y="630377"/>
                  </a:lnTo>
                  <a:lnTo>
                    <a:pt x="1292580" y="629107"/>
                  </a:lnTo>
                  <a:close/>
                </a:path>
                <a:path w="1696084" h="694690">
                  <a:moveTo>
                    <a:pt x="1304912" y="643077"/>
                  </a:moveTo>
                  <a:lnTo>
                    <a:pt x="1303286" y="643077"/>
                  </a:lnTo>
                  <a:lnTo>
                    <a:pt x="1303172" y="644347"/>
                  </a:lnTo>
                  <a:lnTo>
                    <a:pt x="1304607" y="644347"/>
                  </a:lnTo>
                  <a:lnTo>
                    <a:pt x="1304912" y="643077"/>
                  </a:lnTo>
                  <a:close/>
                </a:path>
                <a:path w="1696084" h="694690">
                  <a:moveTo>
                    <a:pt x="1305179" y="643077"/>
                  </a:moveTo>
                  <a:lnTo>
                    <a:pt x="1305064" y="642429"/>
                  </a:lnTo>
                  <a:lnTo>
                    <a:pt x="1304912" y="643077"/>
                  </a:lnTo>
                  <a:lnTo>
                    <a:pt x="1305179" y="643077"/>
                  </a:lnTo>
                  <a:close/>
                </a:path>
                <a:path w="1696084" h="694690">
                  <a:moveTo>
                    <a:pt x="1325714" y="331965"/>
                  </a:moveTo>
                  <a:lnTo>
                    <a:pt x="1323962" y="330695"/>
                  </a:lnTo>
                  <a:lnTo>
                    <a:pt x="1321993" y="329425"/>
                  </a:lnTo>
                  <a:lnTo>
                    <a:pt x="1315072" y="329425"/>
                  </a:lnTo>
                  <a:lnTo>
                    <a:pt x="1315072" y="362445"/>
                  </a:lnTo>
                  <a:lnTo>
                    <a:pt x="1314907" y="363715"/>
                  </a:lnTo>
                  <a:lnTo>
                    <a:pt x="1314754" y="363715"/>
                  </a:lnTo>
                  <a:lnTo>
                    <a:pt x="1314462" y="362445"/>
                  </a:lnTo>
                  <a:lnTo>
                    <a:pt x="1314170" y="362445"/>
                  </a:lnTo>
                  <a:lnTo>
                    <a:pt x="1313751" y="361175"/>
                  </a:lnTo>
                  <a:lnTo>
                    <a:pt x="1314945" y="361175"/>
                  </a:lnTo>
                  <a:lnTo>
                    <a:pt x="1315072" y="362445"/>
                  </a:lnTo>
                  <a:lnTo>
                    <a:pt x="1315072" y="329425"/>
                  </a:lnTo>
                  <a:lnTo>
                    <a:pt x="1313154" y="329425"/>
                  </a:lnTo>
                  <a:lnTo>
                    <a:pt x="1311351" y="330695"/>
                  </a:lnTo>
                  <a:lnTo>
                    <a:pt x="1311262" y="386575"/>
                  </a:lnTo>
                  <a:lnTo>
                    <a:pt x="1311186" y="387845"/>
                  </a:lnTo>
                  <a:lnTo>
                    <a:pt x="1310690" y="387845"/>
                  </a:lnTo>
                  <a:lnTo>
                    <a:pt x="1311262" y="386575"/>
                  </a:lnTo>
                  <a:lnTo>
                    <a:pt x="1311262" y="330809"/>
                  </a:lnTo>
                  <a:lnTo>
                    <a:pt x="1310284" y="331965"/>
                  </a:lnTo>
                  <a:lnTo>
                    <a:pt x="1308811" y="331965"/>
                  </a:lnTo>
                  <a:lnTo>
                    <a:pt x="1308519" y="332689"/>
                  </a:lnTo>
                  <a:lnTo>
                    <a:pt x="1308519" y="411975"/>
                  </a:lnTo>
                  <a:lnTo>
                    <a:pt x="1307579" y="411975"/>
                  </a:lnTo>
                  <a:lnTo>
                    <a:pt x="1307185" y="410705"/>
                  </a:lnTo>
                  <a:lnTo>
                    <a:pt x="1308519" y="411975"/>
                  </a:lnTo>
                  <a:lnTo>
                    <a:pt x="1308519" y="332689"/>
                  </a:lnTo>
                  <a:lnTo>
                    <a:pt x="1307782" y="334505"/>
                  </a:lnTo>
                  <a:lnTo>
                    <a:pt x="1307211" y="335775"/>
                  </a:lnTo>
                  <a:lnTo>
                    <a:pt x="1307071" y="337045"/>
                  </a:lnTo>
                  <a:lnTo>
                    <a:pt x="1306258" y="338518"/>
                  </a:lnTo>
                  <a:lnTo>
                    <a:pt x="1306258" y="424675"/>
                  </a:lnTo>
                  <a:lnTo>
                    <a:pt x="1304861" y="424675"/>
                  </a:lnTo>
                  <a:lnTo>
                    <a:pt x="1305153" y="423405"/>
                  </a:lnTo>
                  <a:lnTo>
                    <a:pt x="1306258" y="424675"/>
                  </a:lnTo>
                  <a:lnTo>
                    <a:pt x="1306258" y="338518"/>
                  </a:lnTo>
                  <a:lnTo>
                    <a:pt x="1302905" y="348475"/>
                  </a:lnTo>
                  <a:lnTo>
                    <a:pt x="1301127" y="352285"/>
                  </a:lnTo>
                  <a:lnTo>
                    <a:pt x="1300873" y="353555"/>
                  </a:lnTo>
                  <a:lnTo>
                    <a:pt x="1301229" y="354825"/>
                  </a:lnTo>
                  <a:lnTo>
                    <a:pt x="1300213" y="356095"/>
                  </a:lnTo>
                  <a:lnTo>
                    <a:pt x="1299464" y="357365"/>
                  </a:lnTo>
                  <a:lnTo>
                    <a:pt x="1298956" y="361175"/>
                  </a:lnTo>
                  <a:lnTo>
                    <a:pt x="1298752" y="362445"/>
                  </a:lnTo>
                  <a:lnTo>
                    <a:pt x="1298575" y="362445"/>
                  </a:lnTo>
                  <a:lnTo>
                    <a:pt x="1298384" y="363715"/>
                  </a:lnTo>
                  <a:lnTo>
                    <a:pt x="1298117" y="364985"/>
                  </a:lnTo>
                  <a:lnTo>
                    <a:pt x="1297711" y="368795"/>
                  </a:lnTo>
                  <a:lnTo>
                    <a:pt x="1298282" y="370065"/>
                  </a:lnTo>
                  <a:lnTo>
                    <a:pt x="1298257" y="371335"/>
                  </a:lnTo>
                  <a:lnTo>
                    <a:pt x="1298803" y="372605"/>
                  </a:lnTo>
                  <a:lnTo>
                    <a:pt x="1297241" y="372605"/>
                  </a:lnTo>
                  <a:lnTo>
                    <a:pt x="1296809" y="373875"/>
                  </a:lnTo>
                  <a:lnTo>
                    <a:pt x="1297063" y="375145"/>
                  </a:lnTo>
                  <a:lnTo>
                    <a:pt x="1297813" y="375145"/>
                  </a:lnTo>
                  <a:lnTo>
                    <a:pt x="1295996" y="376415"/>
                  </a:lnTo>
                  <a:lnTo>
                    <a:pt x="1293736" y="375145"/>
                  </a:lnTo>
                  <a:lnTo>
                    <a:pt x="1288694" y="375145"/>
                  </a:lnTo>
                  <a:lnTo>
                    <a:pt x="1288643" y="373875"/>
                  </a:lnTo>
                  <a:lnTo>
                    <a:pt x="1287500" y="373875"/>
                  </a:lnTo>
                  <a:lnTo>
                    <a:pt x="1286129" y="372605"/>
                  </a:lnTo>
                  <a:lnTo>
                    <a:pt x="1284554" y="372605"/>
                  </a:lnTo>
                  <a:lnTo>
                    <a:pt x="1283677" y="373875"/>
                  </a:lnTo>
                  <a:lnTo>
                    <a:pt x="1283627" y="372605"/>
                  </a:lnTo>
                  <a:lnTo>
                    <a:pt x="1283258" y="372605"/>
                  </a:lnTo>
                  <a:lnTo>
                    <a:pt x="1281696" y="371335"/>
                  </a:lnTo>
                  <a:lnTo>
                    <a:pt x="1280655" y="371335"/>
                  </a:lnTo>
                  <a:lnTo>
                    <a:pt x="1279956" y="370065"/>
                  </a:lnTo>
                  <a:lnTo>
                    <a:pt x="1279283" y="370065"/>
                  </a:lnTo>
                  <a:lnTo>
                    <a:pt x="1278940" y="371335"/>
                  </a:lnTo>
                  <a:lnTo>
                    <a:pt x="1278356" y="371335"/>
                  </a:lnTo>
                  <a:lnTo>
                    <a:pt x="1278013" y="372605"/>
                  </a:lnTo>
                  <a:lnTo>
                    <a:pt x="1277581" y="371335"/>
                  </a:lnTo>
                  <a:lnTo>
                    <a:pt x="1277061" y="370065"/>
                  </a:lnTo>
                  <a:lnTo>
                    <a:pt x="1275410" y="370065"/>
                  </a:lnTo>
                  <a:lnTo>
                    <a:pt x="1275359" y="371335"/>
                  </a:lnTo>
                  <a:lnTo>
                    <a:pt x="1275016" y="371335"/>
                  </a:lnTo>
                  <a:lnTo>
                    <a:pt x="1274978" y="372605"/>
                  </a:lnTo>
                  <a:lnTo>
                    <a:pt x="1273479" y="372605"/>
                  </a:lnTo>
                  <a:lnTo>
                    <a:pt x="1273378" y="371335"/>
                  </a:lnTo>
                  <a:lnTo>
                    <a:pt x="1273225" y="371335"/>
                  </a:lnTo>
                  <a:lnTo>
                    <a:pt x="1272806" y="370065"/>
                  </a:lnTo>
                  <a:lnTo>
                    <a:pt x="1271727" y="371335"/>
                  </a:lnTo>
                  <a:lnTo>
                    <a:pt x="1270546" y="370065"/>
                  </a:lnTo>
                  <a:lnTo>
                    <a:pt x="1270139" y="370065"/>
                  </a:lnTo>
                  <a:lnTo>
                    <a:pt x="1270508" y="368795"/>
                  </a:lnTo>
                  <a:lnTo>
                    <a:pt x="1268704" y="368795"/>
                  </a:lnTo>
                  <a:lnTo>
                    <a:pt x="1267853" y="367525"/>
                  </a:lnTo>
                  <a:lnTo>
                    <a:pt x="1267091" y="366255"/>
                  </a:lnTo>
                  <a:lnTo>
                    <a:pt x="1263383" y="366255"/>
                  </a:lnTo>
                  <a:lnTo>
                    <a:pt x="1264754" y="367525"/>
                  </a:lnTo>
                  <a:lnTo>
                    <a:pt x="1265897" y="367525"/>
                  </a:lnTo>
                  <a:lnTo>
                    <a:pt x="1265809" y="368795"/>
                  </a:lnTo>
                  <a:lnTo>
                    <a:pt x="1265618" y="368795"/>
                  </a:lnTo>
                  <a:lnTo>
                    <a:pt x="1265123" y="370065"/>
                  </a:lnTo>
                  <a:lnTo>
                    <a:pt x="1265034" y="371335"/>
                  </a:lnTo>
                  <a:lnTo>
                    <a:pt x="1264069" y="371335"/>
                  </a:lnTo>
                  <a:lnTo>
                    <a:pt x="1264234" y="372605"/>
                  </a:lnTo>
                  <a:lnTo>
                    <a:pt x="1264500" y="372605"/>
                  </a:lnTo>
                  <a:lnTo>
                    <a:pt x="1264526" y="373875"/>
                  </a:lnTo>
                  <a:lnTo>
                    <a:pt x="1264348" y="373875"/>
                  </a:lnTo>
                  <a:lnTo>
                    <a:pt x="1263294" y="372605"/>
                  </a:lnTo>
                  <a:lnTo>
                    <a:pt x="1263142" y="372605"/>
                  </a:lnTo>
                  <a:lnTo>
                    <a:pt x="1263878" y="371335"/>
                  </a:lnTo>
                  <a:lnTo>
                    <a:pt x="1263599" y="370065"/>
                  </a:lnTo>
                  <a:lnTo>
                    <a:pt x="1262900" y="370065"/>
                  </a:lnTo>
                  <a:lnTo>
                    <a:pt x="1262303" y="368795"/>
                  </a:lnTo>
                  <a:lnTo>
                    <a:pt x="1262024" y="368795"/>
                  </a:lnTo>
                  <a:lnTo>
                    <a:pt x="1262100" y="367525"/>
                  </a:lnTo>
                  <a:lnTo>
                    <a:pt x="1261910" y="366255"/>
                  </a:lnTo>
                  <a:lnTo>
                    <a:pt x="1260944" y="364985"/>
                  </a:lnTo>
                  <a:lnTo>
                    <a:pt x="1259192" y="364985"/>
                  </a:lnTo>
                  <a:lnTo>
                    <a:pt x="1259370" y="366255"/>
                  </a:lnTo>
                  <a:lnTo>
                    <a:pt x="1257947" y="366255"/>
                  </a:lnTo>
                  <a:lnTo>
                    <a:pt x="1257515" y="364985"/>
                  </a:lnTo>
                  <a:lnTo>
                    <a:pt x="1254899" y="364985"/>
                  </a:lnTo>
                  <a:lnTo>
                    <a:pt x="1254861" y="366255"/>
                  </a:lnTo>
                  <a:lnTo>
                    <a:pt x="1254467" y="366255"/>
                  </a:lnTo>
                  <a:lnTo>
                    <a:pt x="1253769" y="364985"/>
                  </a:lnTo>
                  <a:lnTo>
                    <a:pt x="1253578" y="363715"/>
                  </a:lnTo>
                  <a:lnTo>
                    <a:pt x="1253083" y="364985"/>
                  </a:lnTo>
                  <a:lnTo>
                    <a:pt x="1252601" y="363715"/>
                  </a:lnTo>
                  <a:lnTo>
                    <a:pt x="1252372" y="363715"/>
                  </a:lnTo>
                  <a:lnTo>
                    <a:pt x="1252372" y="366255"/>
                  </a:lnTo>
                  <a:lnTo>
                    <a:pt x="1252016" y="367525"/>
                  </a:lnTo>
                  <a:lnTo>
                    <a:pt x="1251610" y="367525"/>
                  </a:lnTo>
                  <a:lnTo>
                    <a:pt x="1251508" y="366255"/>
                  </a:lnTo>
                  <a:lnTo>
                    <a:pt x="1251077" y="364985"/>
                  </a:lnTo>
                  <a:lnTo>
                    <a:pt x="1251381" y="364985"/>
                  </a:lnTo>
                  <a:lnTo>
                    <a:pt x="1251673" y="366255"/>
                  </a:lnTo>
                  <a:lnTo>
                    <a:pt x="1252372" y="366255"/>
                  </a:lnTo>
                  <a:lnTo>
                    <a:pt x="1252372" y="363715"/>
                  </a:lnTo>
                  <a:lnTo>
                    <a:pt x="1241564" y="363715"/>
                  </a:lnTo>
                  <a:lnTo>
                    <a:pt x="1241056" y="362445"/>
                  </a:lnTo>
                  <a:lnTo>
                    <a:pt x="1239113" y="362445"/>
                  </a:lnTo>
                  <a:lnTo>
                    <a:pt x="1239113" y="370065"/>
                  </a:lnTo>
                  <a:lnTo>
                    <a:pt x="1239075" y="371335"/>
                  </a:lnTo>
                  <a:lnTo>
                    <a:pt x="1238910" y="371335"/>
                  </a:lnTo>
                  <a:lnTo>
                    <a:pt x="1238631" y="370065"/>
                  </a:lnTo>
                  <a:lnTo>
                    <a:pt x="1239113" y="370065"/>
                  </a:lnTo>
                  <a:lnTo>
                    <a:pt x="1239113" y="362445"/>
                  </a:lnTo>
                  <a:lnTo>
                    <a:pt x="1237284" y="362445"/>
                  </a:lnTo>
                  <a:lnTo>
                    <a:pt x="1235773" y="361175"/>
                  </a:lnTo>
                  <a:lnTo>
                    <a:pt x="1233627" y="361175"/>
                  </a:lnTo>
                  <a:lnTo>
                    <a:pt x="1233970" y="359905"/>
                  </a:lnTo>
                  <a:lnTo>
                    <a:pt x="1233360" y="357365"/>
                  </a:lnTo>
                  <a:lnTo>
                    <a:pt x="1233703" y="356095"/>
                  </a:lnTo>
                  <a:lnTo>
                    <a:pt x="1235062" y="353555"/>
                  </a:lnTo>
                  <a:lnTo>
                    <a:pt x="1235354" y="352285"/>
                  </a:lnTo>
                  <a:lnTo>
                    <a:pt x="1236192" y="352285"/>
                  </a:lnTo>
                  <a:lnTo>
                    <a:pt x="1235824" y="351015"/>
                  </a:lnTo>
                  <a:lnTo>
                    <a:pt x="1235913" y="349745"/>
                  </a:lnTo>
                  <a:lnTo>
                    <a:pt x="1236484" y="348475"/>
                  </a:lnTo>
                  <a:lnTo>
                    <a:pt x="1234655" y="348475"/>
                  </a:lnTo>
                  <a:lnTo>
                    <a:pt x="1235202" y="347205"/>
                  </a:lnTo>
                  <a:lnTo>
                    <a:pt x="1236268" y="345935"/>
                  </a:lnTo>
                  <a:lnTo>
                    <a:pt x="1237538" y="345935"/>
                  </a:lnTo>
                  <a:lnTo>
                    <a:pt x="1236967" y="344665"/>
                  </a:lnTo>
                  <a:lnTo>
                    <a:pt x="1238161" y="342125"/>
                  </a:lnTo>
                  <a:lnTo>
                    <a:pt x="1238237" y="340855"/>
                  </a:lnTo>
                  <a:lnTo>
                    <a:pt x="1237843" y="339585"/>
                  </a:lnTo>
                  <a:lnTo>
                    <a:pt x="1238821" y="339585"/>
                  </a:lnTo>
                  <a:lnTo>
                    <a:pt x="1238719" y="338315"/>
                  </a:lnTo>
                  <a:lnTo>
                    <a:pt x="1238046" y="338315"/>
                  </a:lnTo>
                  <a:lnTo>
                    <a:pt x="1237145" y="337045"/>
                  </a:lnTo>
                  <a:lnTo>
                    <a:pt x="1239608" y="337045"/>
                  </a:lnTo>
                  <a:lnTo>
                    <a:pt x="1238783" y="335775"/>
                  </a:lnTo>
                  <a:lnTo>
                    <a:pt x="1238643" y="334505"/>
                  </a:lnTo>
                  <a:lnTo>
                    <a:pt x="1239215" y="333235"/>
                  </a:lnTo>
                  <a:lnTo>
                    <a:pt x="1240040" y="331965"/>
                  </a:lnTo>
                  <a:lnTo>
                    <a:pt x="1241132" y="330695"/>
                  </a:lnTo>
                  <a:lnTo>
                    <a:pt x="1241247" y="329425"/>
                  </a:lnTo>
                  <a:lnTo>
                    <a:pt x="1241577" y="328155"/>
                  </a:lnTo>
                  <a:lnTo>
                    <a:pt x="1241539" y="326885"/>
                  </a:lnTo>
                  <a:lnTo>
                    <a:pt x="1241361" y="326885"/>
                  </a:lnTo>
                  <a:lnTo>
                    <a:pt x="1241221" y="325615"/>
                  </a:lnTo>
                  <a:lnTo>
                    <a:pt x="1241259" y="324345"/>
                  </a:lnTo>
                  <a:lnTo>
                    <a:pt x="1242098" y="324345"/>
                  </a:lnTo>
                  <a:lnTo>
                    <a:pt x="1242669" y="323075"/>
                  </a:lnTo>
                  <a:lnTo>
                    <a:pt x="1242822" y="321805"/>
                  </a:lnTo>
                  <a:lnTo>
                    <a:pt x="1243012" y="320535"/>
                  </a:lnTo>
                  <a:lnTo>
                    <a:pt x="1243444" y="319265"/>
                  </a:lnTo>
                  <a:lnTo>
                    <a:pt x="1243876" y="317995"/>
                  </a:lnTo>
                  <a:lnTo>
                    <a:pt x="1245006" y="317995"/>
                  </a:lnTo>
                  <a:lnTo>
                    <a:pt x="1244485" y="316725"/>
                  </a:lnTo>
                  <a:lnTo>
                    <a:pt x="1243190" y="315455"/>
                  </a:lnTo>
                  <a:lnTo>
                    <a:pt x="1243533" y="314185"/>
                  </a:lnTo>
                  <a:lnTo>
                    <a:pt x="1245489" y="314185"/>
                  </a:lnTo>
                  <a:lnTo>
                    <a:pt x="1246060" y="312915"/>
                  </a:lnTo>
                  <a:lnTo>
                    <a:pt x="1246466" y="311645"/>
                  </a:lnTo>
                  <a:lnTo>
                    <a:pt x="1246632" y="310375"/>
                  </a:lnTo>
                  <a:lnTo>
                    <a:pt x="1246403" y="310375"/>
                  </a:lnTo>
                  <a:lnTo>
                    <a:pt x="1245730" y="309105"/>
                  </a:lnTo>
                  <a:lnTo>
                    <a:pt x="1244422" y="307835"/>
                  </a:lnTo>
                  <a:lnTo>
                    <a:pt x="1243355" y="306565"/>
                  </a:lnTo>
                  <a:lnTo>
                    <a:pt x="1242555" y="305612"/>
                  </a:lnTo>
                  <a:lnTo>
                    <a:pt x="1242555" y="321805"/>
                  </a:lnTo>
                  <a:lnTo>
                    <a:pt x="1242199" y="321805"/>
                  </a:lnTo>
                  <a:lnTo>
                    <a:pt x="1241577" y="323075"/>
                  </a:lnTo>
                  <a:lnTo>
                    <a:pt x="1241259" y="323075"/>
                  </a:lnTo>
                  <a:lnTo>
                    <a:pt x="1241120" y="321805"/>
                  </a:lnTo>
                  <a:lnTo>
                    <a:pt x="1241513" y="321805"/>
                  </a:lnTo>
                  <a:lnTo>
                    <a:pt x="1241907" y="320535"/>
                  </a:lnTo>
                  <a:lnTo>
                    <a:pt x="1242339" y="320535"/>
                  </a:lnTo>
                  <a:lnTo>
                    <a:pt x="1242555" y="321805"/>
                  </a:lnTo>
                  <a:lnTo>
                    <a:pt x="1242555" y="305612"/>
                  </a:lnTo>
                  <a:lnTo>
                    <a:pt x="1242288" y="305295"/>
                  </a:lnTo>
                  <a:lnTo>
                    <a:pt x="1241488" y="305295"/>
                  </a:lnTo>
                  <a:lnTo>
                    <a:pt x="1240967" y="306565"/>
                  </a:lnTo>
                  <a:lnTo>
                    <a:pt x="1240675" y="306565"/>
                  </a:lnTo>
                  <a:lnTo>
                    <a:pt x="1240485" y="306501"/>
                  </a:lnTo>
                  <a:lnTo>
                    <a:pt x="1240485" y="326885"/>
                  </a:lnTo>
                  <a:lnTo>
                    <a:pt x="1238681" y="326885"/>
                  </a:lnTo>
                  <a:lnTo>
                    <a:pt x="1238796" y="325615"/>
                  </a:lnTo>
                  <a:lnTo>
                    <a:pt x="1240193" y="325615"/>
                  </a:lnTo>
                  <a:lnTo>
                    <a:pt x="1240485" y="326885"/>
                  </a:lnTo>
                  <a:lnTo>
                    <a:pt x="1240485" y="306501"/>
                  </a:lnTo>
                  <a:lnTo>
                    <a:pt x="1236967" y="305295"/>
                  </a:lnTo>
                  <a:lnTo>
                    <a:pt x="1236497" y="305295"/>
                  </a:lnTo>
                  <a:lnTo>
                    <a:pt x="1236497" y="337045"/>
                  </a:lnTo>
                  <a:lnTo>
                    <a:pt x="1235887" y="337045"/>
                  </a:lnTo>
                  <a:lnTo>
                    <a:pt x="1235887" y="343395"/>
                  </a:lnTo>
                  <a:lnTo>
                    <a:pt x="1235608" y="343395"/>
                  </a:lnTo>
                  <a:lnTo>
                    <a:pt x="1235240" y="342658"/>
                  </a:lnTo>
                  <a:lnTo>
                    <a:pt x="1235240" y="344665"/>
                  </a:lnTo>
                  <a:lnTo>
                    <a:pt x="1235075" y="345935"/>
                  </a:lnTo>
                  <a:lnTo>
                    <a:pt x="1234528" y="345935"/>
                  </a:lnTo>
                  <a:lnTo>
                    <a:pt x="1235240" y="344665"/>
                  </a:lnTo>
                  <a:lnTo>
                    <a:pt x="1235240" y="342658"/>
                  </a:lnTo>
                  <a:lnTo>
                    <a:pt x="1234973" y="342125"/>
                  </a:lnTo>
                  <a:lnTo>
                    <a:pt x="1235697" y="342125"/>
                  </a:lnTo>
                  <a:lnTo>
                    <a:pt x="1235887" y="343395"/>
                  </a:lnTo>
                  <a:lnTo>
                    <a:pt x="1235887" y="337045"/>
                  </a:lnTo>
                  <a:lnTo>
                    <a:pt x="1236319" y="335775"/>
                  </a:lnTo>
                  <a:lnTo>
                    <a:pt x="1236497" y="337045"/>
                  </a:lnTo>
                  <a:lnTo>
                    <a:pt x="1236497" y="305295"/>
                  </a:lnTo>
                  <a:lnTo>
                    <a:pt x="1234782" y="305295"/>
                  </a:lnTo>
                  <a:lnTo>
                    <a:pt x="1234782" y="338315"/>
                  </a:lnTo>
                  <a:lnTo>
                    <a:pt x="1234605" y="339585"/>
                  </a:lnTo>
                  <a:lnTo>
                    <a:pt x="1234313" y="338315"/>
                  </a:lnTo>
                  <a:lnTo>
                    <a:pt x="1234782" y="338315"/>
                  </a:lnTo>
                  <a:lnTo>
                    <a:pt x="1234782" y="305295"/>
                  </a:lnTo>
                  <a:lnTo>
                    <a:pt x="1231773" y="305295"/>
                  </a:lnTo>
                  <a:lnTo>
                    <a:pt x="1231442" y="306565"/>
                  </a:lnTo>
                  <a:lnTo>
                    <a:pt x="1230452" y="307835"/>
                  </a:lnTo>
                  <a:lnTo>
                    <a:pt x="1229296" y="307835"/>
                  </a:lnTo>
                  <a:lnTo>
                    <a:pt x="1228509" y="310375"/>
                  </a:lnTo>
                  <a:lnTo>
                    <a:pt x="1228648" y="311645"/>
                  </a:lnTo>
                  <a:lnTo>
                    <a:pt x="1229690" y="314185"/>
                  </a:lnTo>
                  <a:lnTo>
                    <a:pt x="1229283" y="315455"/>
                  </a:lnTo>
                  <a:lnTo>
                    <a:pt x="1226934" y="315455"/>
                  </a:lnTo>
                  <a:lnTo>
                    <a:pt x="1226083" y="319265"/>
                  </a:lnTo>
                  <a:lnTo>
                    <a:pt x="1225575" y="319265"/>
                  </a:lnTo>
                  <a:lnTo>
                    <a:pt x="1225257" y="320535"/>
                  </a:lnTo>
                  <a:lnTo>
                    <a:pt x="1224775" y="323075"/>
                  </a:lnTo>
                  <a:lnTo>
                    <a:pt x="1224203" y="323075"/>
                  </a:lnTo>
                  <a:lnTo>
                    <a:pt x="1224114" y="324345"/>
                  </a:lnTo>
                  <a:lnTo>
                    <a:pt x="1224292" y="325615"/>
                  </a:lnTo>
                  <a:lnTo>
                    <a:pt x="1224013" y="326885"/>
                  </a:lnTo>
                  <a:lnTo>
                    <a:pt x="1222095" y="326885"/>
                  </a:lnTo>
                  <a:lnTo>
                    <a:pt x="1222311" y="328155"/>
                  </a:lnTo>
                  <a:lnTo>
                    <a:pt x="1221663" y="328155"/>
                  </a:lnTo>
                  <a:lnTo>
                    <a:pt x="1221447" y="329425"/>
                  </a:lnTo>
                  <a:lnTo>
                    <a:pt x="1221651" y="330695"/>
                  </a:lnTo>
                  <a:lnTo>
                    <a:pt x="1222032" y="330695"/>
                  </a:lnTo>
                  <a:lnTo>
                    <a:pt x="1222146" y="331965"/>
                  </a:lnTo>
                  <a:lnTo>
                    <a:pt x="1220978" y="331965"/>
                  </a:lnTo>
                  <a:lnTo>
                    <a:pt x="1221054" y="333235"/>
                  </a:lnTo>
                  <a:lnTo>
                    <a:pt x="1220812" y="333235"/>
                  </a:lnTo>
                  <a:lnTo>
                    <a:pt x="1220228" y="334505"/>
                  </a:lnTo>
                  <a:lnTo>
                    <a:pt x="1220724" y="335775"/>
                  </a:lnTo>
                  <a:lnTo>
                    <a:pt x="1220762" y="337045"/>
                  </a:lnTo>
                  <a:lnTo>
                    <a:pt x="1220343" y="338315"/>
                  </a:lnTo>
                  <a:lnTo>
                    <a:pt x="1220927" y="339585"/>
                  </a:lnTo>
                  <a:lnTo>
                    <a:pt x="1220622" y="340855"/>
                  </a:lnTo>
                  <a:lnTo>
                    <a:pt x="1220800" y="340855"/>
                  </a:lnTo>
                  <a:lnTo>
                    <a:pt x="1221066" y="342125"/>
                  </a:lnTo>
                  <a:lnTo>
                    <a:pt x="1219441" y="342125"/>
                  </a:lnTo>
                  <a:lnTo>
                    <a:pt x="1219911" y="343395"/>
                  </a:lnTo>
                  <a:lnTo>
                    <a:pt x="1219073" y="343395"/>
                  </a:lnTo>
                  <a:lnTo>
                    <a:pt x="1219009" y="344665"/>
                  </a:lnTo>
                  <a:lnTo>
                    <a:pt x="1218552" y="344665"/>
                  </a:lnTo>
                  <a:lnTo>
                    <a:pt x="1218399" y="345935"/>
                  </a:lnTo>
                  <a:lnTo>
                    <a:pt x="1217955" y="345935"/>
                  </a:lnTo>
                  <a:lnTo>
                    <a:pt x="1218234" y="347205"/>
                  </a:lnTo>
                  <a:lnTo>
                    <a:pt x="1217104" y="349745"/>
                  </a:lnTo>
                  <a:lnTo>
                    <a:pt x="1216698" y="349745"/>
                  </a:lnTo>
                  <a:lnTo>
                    <a:pt x="1216342" y="351015"/>
                  </a:lnTo>
                  <a:lnTo>
                    <a:pt x="1216025" y="351015"/>
                  </a:lnTo>
                  <a:lnTo>
                    <a:pt x="1216164" y="352285"/>
                  </a:lnTo>
                  <a:lnTo>
                    <a:pt x="1216164" y="353555"/>
                  </a:lnTo>
                  <a:lnTo>
                    <a:pt x="1216647" y="353555"/>
                  </a:lnTo>
                  <a:lnTo>
                    <a:pt x="1216596" y="357365"/>
                  </a:lnTo>
                  <a:lnTo>
                    <a:pt x="1216088" y="357365"/>
                  </a:lnTo>
                  <a:lnTo>
                    <a:pt x="1215771" y="358635"/>
                  </a:lnTo>
                  <a:lnTo>
                    <a:pt x="1215263" y="358635"/>
                  </a:lnTo>
                  <a:lnTo>
                    <a:pt x="1215377" y="359905"/>
                  </a:lnTo>
                  <a:lnTo>
                    <a:pt x="1212608" y="359905"/>
                  </a:lnTo>
                  <a:lnTo>
                    <a:pt x="1212507" y="362445"/>
                  </a:lnTo>
                  <a:lnTo>
                    <a:pt x="1211961" y="362445"/>
                  </a:lnTo>
                  <a:lnTo>
                    <a:pt x="1211872" y="363715"/>
                  </a:lnTo>
                  <a:lnTo>
                    <a:pt x="1212227" y="364985"/>
                  </a:lnTo>
                  <a:lnTo>
                    <a:pt x="1212786" y="366255"/>
                  </a:lnTo>
                  <a:lnTo>
                    <a:pt x="1213383" y="367525"/>
                  </a:lnTo>
                  <a:lnTo>
                    <a:pt x="1212507" y="370065"/>
                  </a:lnTo>
                  <a:lnTo>
                    <a:pt x="1212507" y="371335"/>
                  </a:lnTo>
                  <a:lnTo>
                    <a:pt x="1213358" y="372605"/>
                  </a:lnTo>
                  <a:lnTo>
                    <a:pt x="1213167" y="372605"/>
                  </a:lnTo>
                  <a:lnTo>
                    <a:pt x="1213205" y="373875"/>
                  </a:lnTo>
                  <a:lnTo>
                    <a:pt x="1214069" y="373875"/>
                  </a:lnTo>
                  <a:lnTo>
                    <a:pt x="1214145" y="375145"/>
                  </a:lnTo>
                  <a:lnTo>
                    <a:pt x="1213167" y="375145"/>
                  </a:lnTo>
                  <a:lnTo>
                    <a:pt x="1212405" y="373875"/>
                  </a:lnTo>
                  <a:lnTo>
                    <a:pt x="1211643" y="375145"/>
                  </a:lnTo>
                  <a:lnTo>
                    <a:pt x="1210437" y="375145"/>
                  </a:lnTo>
                  <a:lnTo>
                    <a:pt x="1211135" y="376415"/>
                  </a:lnTo>
                  <a:lnTo>
                    <a:pt x="1211313" y="377685"/>
                  </a:lnTo>
                  <a:lnTo>
                    <a:pt x="1210906" y="377685"/>
                  </a:lnTo>
                  <a:lnTo>
                    <a:pt x="1210627" y="378955"/>
                  </a:lnTo>
                  <a:lnTo>
                    <a:pt x="1211021" y="381495"/>
                  </a:lnTo>
                  <a:lnTo>
                    <a:pt x="1209294" y="381495"/>
                  </a:lnTo>
                  <a:lnTo>
                    <a:pt x="1208735" y="382778"/>
                  </a:lnTo>
                  <a:lnTo>
                    <a:pt x="1208379" y="384035"/>
                  </a:lnTo>
                  <a:lnTo>
                    <a:pt x="1209116" y="385305"/>
                  </a:lnTo>
                  <a:lnTo>
                    <a:pt x="1209548" y="385305"/>
                  </a:lnTo>
                  <a:lnTo>
                    <a:pt x="1209636" y="386575"/>
                  </a:lnTo>
                  <a:lnTo>
                    <a:pt x="1209243" y="387845"/>
                  </a:lnTo>
                  <a:lnTo>
                    <a:pt x="1209052" y="387845"/>
                  </a:lnTo>
                  <a:lnTo>
                    <a:pt x="1209090" y="389115"/>
                  </a:lnTo>
                  <a:lnTo>
                    <a:pt x="1209344" y="389115"/>
                  </a:lnTo>
                  <a:lnTo>
                    <a:pt x="1208278" y="390385"/>
                  </a:lnTo>
                  <a:lnTo>
                    <a:pt x="1208011" y="391655"/>
                  </a:lnTo>
                  <a:lnTo>
                    <a:pt x="1208532" y="392925"/>
                  </a:lnTo>
                  <a:lnTo>
                    <a:pt x="1206779" y="394195"/>
                  </a:lnTo>
                  <a:lnTo>
                    <a:pt x="1205941" y="396735"/>
                  </a:lnTo>
                  <a:lnTo>
                    <a:pt x="1206042" y="398005"/>
                  </a:lnTo>
                  <a:lnTo>
                    <a:pt x="1205407" y="399275"/>
                  </a:lnTo>
                  <a:lnTo>
                    <a:pt x="1204582" y="400545"/>
                  </a:lnTo>
                  <a:lnTo>
                    <a:pt x="1204112" y="403085"/>
                  </a:lnTo>
                  <a:lnTo>
                    <a:pt x="1206004" y="403085"/>
                  </a:lnTo>
                  <a:lnTo>
                    <a:pt x="1205649" y="404355"/>
                  </a:lnTo>
                  <a:lnTo>
                    <a:pt x="1205293" y="404355"/>
                  </a:lnTo>
                  <a:lnTo>
                    <a:pt x="1204887" y="405625"/>
                  </a:lnTo>
                  <a:lnTo>
                    <a:pt x="1204175" y="408165"/>
                  </a:lnTo>
                  <a:lnTo>
                    <a:pt x="1203274" y="408165"/>
                  </a:lnTo>
                  <a:lnTo>
                    <a:pt x="1203210" y="409435"/>
                  </a:lnTo>
                  <a:lnTo>
                    <a:pt x="1203502" y="409435"/>
                  </a:lnTo>
                  <a:lnTo>
                    <a:pt x="1203248" y="410705"/>
                  </a:lnTo>
                  <a:lnTo>
                    <a:pt x="1203502" y="410705"/>
                  </a:lnTo>
                  <a:lnTo>
                    <a:pt x="1204277" y="411975"/>
                  </a:lnTo>
                  <a:lnTo>
                    <a:pt x="1203248" y="411975"/>
                  </a:lnTo>
                  <a:lnTo>
                    <a:pt x="1202855" y="413245"/>
                  </a:lnTo>
                  <a:lnTo>
                    <a:pt x="1202131" y="413245"/>
                  </a:lnTo>
                  <a:lnTo>
                    <a:pt x="1201839" y="414515"/>
                  </a:lnTo>
                  <a:lnTo>
                    <a:pt x="1202664" y="415785"/>
                  </a:lnTo>
                  <a:lnTo>
                    <a:pt x="1204087" y="415785"/>
                  </a:lnTo>
                  <a:lnTo>
                    <a:pt x="1206627" y="419595"/>
                  </a:lnTo>
                  <a:lnTo>
                    <a:pt x="1208925" y="422135"/>
                  </a:lnTo>
                  <a:lnTo>
                    <a:pt x="1212596" y="422135"/>
                  </a:lnTo>
                  <a:lnTo>
                    <a:pt x="1213319" y="420865"/>
                  </a:lnTo>
                  <a:lnTo>
                    <a:pt x="1213281" y="422135"/>
                  </a:lnTo>
                  <a:lnTo>
                    <a:pt x="1213421" y="422135"/>
                  </a:lnTo>
                  <a:lnTo>
                    <a:pt x="1213713" y="423189"/>
                  </a:lnTo>
                  <a:lnTo>
                    <a:pt x="1214132" y="422135"/>
                  </a:lnTo>
                  <a:lnTo>
                    <a:pt x="1213612" y="422135"/>
                  </a:lnTo>
                  <a:lnTo>
                    <a:pt x="1213789" y="420865"/>
                  </a:lnTo>
                  <a:lnTo>
                    <a:pt x="1214081" y="420865"/>
                  </a:lnTo>
                  <a:lnTo>
                    <a:pt x="1214158" y="422135"/>
                  </a:lnTo>
                  <a:lnTo>
                    <a:pt x="1214894" y="422135"/>
                  </a:lnTo>
                  <a:lnTo>
                    <a:pt x="1214437" y="423405"/>
                  </a:lnTo>
                  <a:lnTo>
                    <a:pt x="1213777" y="423405"/>
                  </a:lnTo>
                  <a:lnTo>
                    <a:pt x="1214132" y="424675"/>
                  </a:lnTo>
                  <a:lnTo>
                    <a:pt x="1216596" y="424675"/>
                  </a:lnTo>
                  <a:lnTo>
                    <a:pt x="1217587" y="423405"/>
                  </a:lnTo>
                  <a:lnTo>
                    <a:pt x="1218298" y="423405"/>
                  </a:lnTo>
                  <a:lnTo>
                    <a:pt x="1218742" y="422135"/>
                  </a:lnTo>
                  <a:lnTo>
                    <a:pt x="1221689" y="422135"/>
                  </a:lnTo>
                  <a:lnTo>
                    <a:pt x="1221917" y="420865"/>
                  </a:lnTo>
                  <a:lnTo>
                    <a:pt x="1221651" y="420865"/>
                  </a:lnTo>
                  <a:lnTo>
                    <a:pt x="1221536" y="419595"/>
                  </a:lnTo>
                  <a:lnTo>
                    <a:pt x="1221943" y="419595"/>
                  </a:lnTo>
                  <a:lnTo>
                    <a:pt x="1221613" y="418325"/>
                  </a:lnTo>
                  <a:lnTo>
                    <a:pt x="1220622" y="417055"/>
                  </a:lnTo>
                  <a:lnTo>
                    <a:pt x="1221346" y="417055"/>
                  </a:lnTo>
                  <a:lnTo>
                    <a:pt x="1221066" y="415785"/>
                  </a:lnTo>
                  <a:lnTo>
                    <a:pt x="1221638" y="415785"/>
                  </a:lnTo>
                  <a:lnTo>
                    <a:pt x="1222146" y="414515"/>
                  </a:lnTo>
                  <a:lnTo>
                    <a:pt x="1222349" y="414515"/>
                  </a:lnTo>
                  <a:lnTo>
                    <a:pt x="1222679" y="413245"/>
                  </a:lnTo>
                  <a:lnTo>
                    <a:pt x="1223251" y="411975"/>
                  </a:lnTo>
                  <a:lnTo>
                    <a:pt x="1223670" y="410705"/>
                  </a:lnTo>
                  <a:lnTo>
                    <a:pt x="1223962" y="408165"/>
                  </a:lnTo>
                  <a:lnTo>
                    <a:pt x="1224165" y="406895"/>
                  </a:lnTo>
                  <a:lnTo>
                    <a:pt x="1223911" y="406895"/>
                  </a:lnTo>
                  <a:lnTo>
                    <a:pt x="1223200" y="405625"/>
                  </a:lnTo>
                  <a:lnTo>
                    <a:pt x="1224064" y="405625"/>
                  </a:lnTo>
                  <a:lnTo>
                    <a:pt x="1224559" y="404355"/>
                  </a:lnTo>
                  <a:lnTo>
                    <a:pt x="1224927" y="400545"/>
                  </a:lnTo>
                  <a:lnTo>
                    <a:pt x="1224635" y="398005"/>
                  </a:lnTo>
                  <a:lnTo>
                    <a:pt x="1225334" y="399275"/>
                  </a:lnTo>
                  <a:lnTo>
                    <a:pt x="1225969" y="399275"/>
                  </a:lnTo>
                  <a:lnTo>
                    <a:pt x="1226108" y="398005"/>
                  </a:lnTo>
                  <a:lnTo>
                    <a:pt x="1226185" y="396735"/>
                  </a:lnTo>
                  <a:lnTo>
                    <a:pt x="1225854" y="396735"/>
                  </a:lnTo>
                  <a:lnTo>
                    <a:pt x="1225600" y="395465"/>
                  </a:lnTo>
                  <a:lnTo>
                    <a:pt x="1225905" y="394195"/>
                  </a:lnTo>
                  <a:lnTo>
                    <a:pt x="1226477" y="394195"/>
                  </a:lnTo>
                  <a:lnTo>
                    <a:pt x="1227302" y="392925"/>
                  </a:lnTo>
                  <a:lnTo>
                    <a:pt x="1225981" y="392925"/>
                  </a:lnTo>
                  <a:lnTo>
                    <a:pt x="1225753" y="391655"/>
                  </a:lnTo>
                  <a:lnTo>
                    <a:pt x="1226820" y="391655"/>
                  </a:lnTo>
                  <a:lnTo>
                    <a:pt x="1226959" y="390385"/>
                  </a:lnTo>
                  <a:lnTo>
                    <a:pt x="1227645" y="390385"/>
                  </a:lnTo>
                  <a:lnTo>
                    <a:pt x="1227543" y="389115"/>
                  </a:lnTo>
                  <a:lnTo>
                    <a:pt x="1227251" y="386575"/>
                  </a:lnTo>
                  <a:lnTo>
                    <a:pt x="1228255" y="386575"/>
                  </a:lnTo>
                  <a:lnTo>
                    <a:pt x="1228356" y="385305"/>
                  </a:lnTo>
                  <a:lnTo>
                    <a:pt x="1228178" y="384035"/>
                  </a:lnTo>
                  <a:lnTo>
                    <a:pt x="1227289" y="384035"/>
                  </a:lnTo>
                  <a:lnTo>
                    <a:pt x="1226908" y="385305"/>
                  </a:lnTo>
                  <a:lnTo>
                    <a:pt x="1226591" y="384035"/>
                  </a:lnTo>
                  <a:lnTo>
                    <a:pt x="1226731" y="382765"/>
                  </a:lnTo>
                  <a:lnTo>
                    <a:pt x="1229372" y="382765"/>
                  </a:lnTo>
                  <a:lnTo>
                    <a:pt x="1229334" y="380225"/>
                  </a:lnTo>
                  <a:lnTo>
                    <a:pt x="1229029" y="377685"/>
                  </a:lnTo>
                  <a:lnTo>
                    <a:pt x="1230591" y="378955"/>
                  </a:lnTo>
                  <a:lnTo>
                    <a:pt x="1233576" y="376415"/>
                  </a:lnTo>
                  <a:lnTo>
                    <a:pt x="1233881" y="378955"/>
                  </a:lnTo>
                  <a:lnTo>
                    <a:pt x="1234948" y="378955"/>
                  </a:lnTo>
                  <a:lnTo>
                    <a:pt x="1235583" y="380225"/>
                  </a:lnTo>
                  <a:lnTo>
                    <a:pt x="1238846" y="380225"/>
                  </a:lnTo>
                  <a:lnTo>
                    <a:pt x="1239405" y="378955"/>
                  </a:lnTo>
                  <a:lnTo>
                    <a:pt x="1240002" y="378955"/>
                  </a:lnTo>
                  <a:lnTo>
                    <a:pt x="1240370" y="377685"/>
                  </a:lnTo>
                  <a:lnTo>
                    <a:pt x="1241983" y="377685"/>
                  </a:lnTo>
                  <a:lnTo>
                    <a:pt x="1242402" y="378955"/>
                  </a:lnTo>
                  <a:lnTo>
                    <a:pt x="1244003" y="378955"/>
                  </a:lnTo>
                  <a:lnTo>
                    <a:pt x="1244549" y="377685"/>
                  </a:lnTo>
                  <a:lnTo>
                    <a:pt x="1245158" y="378955"/>
                  </a:lnTo>
                  <a:lnTo>
                    <a:pt x="1245387" y="378955"/>
                  </a:lnTo>
                  <a:lnTo>
                    <a:pt x="1245565" y="380225"/>
                  </a:lnTo>
                  <a:lnTo>
                    <a:pt x="1248143" y="380225"/>
                  </a:lnTo>
                  <a:lnTo>
                    <a:pt x="1248867" y="381495"/>
                  </a:lnTo>
                  <a:lnTo>
                    <a:pt x="1249730" y="381495"/>
                  </a:lnTo>
                  <a:lnTo>
                    <a:pt x="1250746" y="380225"/>
                  </a:lnTo>
                  <a:lnTo>
                    <a:pt x="1252613" y="380225"/>
                  </a:lnTo>
                  <a:lnTo>
                    <a:pt x="1253515" y="381495"/>
                  </a:lnTo>
                  <a:lnTo>
                    <a:pt x="1255242" y="381495"/>
                  </a:lnTo>
                  <a:lnTo>
                    <a:pt x="1255814" y="380225"/>
                  </a:lnTo>
                  <a:lnTo>
                    <a:pt x="1256017" y="380225"/>
                  </a:lnTo>
                  <a:lnTo>
                    <a:pt x="1256461" y="378955"/>
                  </a:lnTo>
                  <a:lnTo>
                    <a:pt x="1257071" y="378955"/>
                  </a:lnTo>
                  <a:lnTo>
                    <a:pt x="1257363" y="380225"/>
                  </a:lnTo>
                  <a:lnTo>
                    <a:pt x="1257376" y="381495"/>
                  </a:lnTo>
                  <a:lnTo>
                    <a:pt x="1257261" y="382765"/>
                  </a:lnTo>
                  <a:lnTo>
                    <a:pt x="1257909" y="382765"/>
                  </a:lnTo>
                  <a:lnTo>
                    <a:pt x="1259281" y="384035"/>
                  </a:lnTo>
                  <a:lnTo>
                    <a:pt x="1260792" y="382765"/>
                  </a:lnTo>
                  <a:lnTo>
                    <a:pt x="1261719" y="382765"/>
                  </a:lnTo>
                  <a:lnTo>
                    <a:pt x="1262087" y="381495"/>
                  </a:lnTo>
                  <a:lnTo>
                    <a:pt x="1263078" y="382765"/>
                  </a:lnTo>
                  <a:lnTo>
                    <a:pt x="1264119" y="382765"/>
                  </a:lnTo>
                  <a:lnTo>
                    <a:pt x="1265161" y="381495"/>
                  </a:lnTo>
                  <a:lnTo>
                    <a:pt x="1266228" y="382765"/>
                  </a:lnTo>
                  <a:lnTo>
                    <a:pt x="1266863" y="382765"/>
                  </a:lnTo>
                  <a:lnTo>
                    <a:pt x="1267091" y="381495"/>
                  </a:lnTo>
                  <a:lnTo>
                    <a:pt x="1267167" y="382765"/>
                  </a:lnTo>
                  <a:lnTo>
                    <a:pt x="1267612" y="382765"/>
                  </a:lnTo>
                  <a:lnTo>
                    <a:pt x="1268349" y="384035"/>
                  </a:lnTo>
                  <a:lnTo>
                    <a:pt x="1269542" y="384035"/>
                  </a:lnTo>
                  <a:lnTo>
                    <a:pt x="1270063" y="382765"/>
                  </a:lnTo>
                  <a:lnTo>
                    <a:pt x="1269923" y="385305"/>
                  </a:lnTo>
                  <a:lnTo>
                    <a:pt x="1271181" y="385305"/>
                  </a:lnTo>
                  <a:lnTo>
                    <a:pt x="1271447" y="384035"/>
                  </a:lnTo>
                  <a:lnTo>
                    <a:pt x="1271638" y="384035"/>
                  </a:lnTo>
                  <a:lnTo>
                    <a:pt x="1272692" y="382765"/>
                  </a:lnTo>
                  <a:lnTo>
                    <a:pt x="1272768" y="384035"/>
                  </a:lnTo>
                  <a:lnTo>
                    <a:pt x="1273289" y="385305"/>
                  </a:lnTo>
                  <a:lnTo>
                    <a:pt x="1274368" y="385305"/>
                  </a:lnTo>
                  <a:lnTo>
                    <a:pt x="1275270" y="386575"/>
                  </a:lnTo>
                  <a:lnTo>
                    <a:pt x="1275930" y="385305"/>
                  </a:lnTo>
                  <a:lnTo>
                    <a:pt x="1277594" y="385305"/>
                  </a:lnTo>
                  <a:lnTo>
                    <a:pt x="1278191" y="386575"/>
                  </a:lnTo>
                  <a:lnTo>
                    <a:pt x="1278661" y="386575"/>
                  </a:lnTo>
                  <a:lnTo>
                    <a:pt x="1279194" y="385305"/>
                  </a:lnTo>
                  <a:lnTo>
                    <a:pt x="1281252" y="385305"/>
                  </a:lnTo>
                  <a:lnTo>
                    <a:pt x="1281696" y="386575"/>
                  </a:lnTo>
                  <a:lnTo>
                    <a:pt x="1283347" y="386575"/>
                  </a:lnTo>
                  <a:lnTo>
                    <a:pt x="1283881" y="387845"/>
                  </a:lnTo>
                  <a:lnTo>
                    <a:pt x="1286891" y="387845"/>
                  </a:lnTo>
                  <a:lnTo>
                    <a:pt x="1287195" y="389115"/>
                  </a:lnTo>
                  <a:lnTo>
                    <a:pt x="1287399" y="387845"/>
                  </a:lnTo>
                  <a:lnTo>
                    <a:pt x="1288491" y="387845"/>
                  </a:lnTo>
                  <a:lnTo>
                    <a:pt x="1289240" y="386575"/>
                  </a:lnTo>
                  <a:lnTo>
                    <a:pt x="1289913" y="386575"/>
                  </a:lnTo>
                  <a:lnTo>
                    <a:pt x="1290320" y="387845"/>
                  </a:lnTo>
                  <a:lnTo>
                    <a:pt x="1291971" y="389115"/>
                  </a:lnTo>
                  <a:lnTo>
                    <a:pt x="1292059" y="390385"/>
                  </a:lnTo>
                  <a:lnTo>
                    <a:pt x="1293139" y="390385"/>
                  </a:lnTo>
                  <a:lnTo>
                    <a:pt x="1293774" y="391655"/>
                  </a:lnTo>
                  <a:lnTo>
                    <a:pt x="1293964" y="392925"/>
                  </a:lnTo>
                  <a:lnTo>
                    <a:pt x="1294180" y="392925"/>
                  </a:lnTo>
                  <a:lnTo>
                    <a:pt x="1294003" y="394195"/>
                  </a:lnTo>
                  <a:lnTo>
                    <a:pt x="1293444" y="395465"/>
                  </a:lnTo>
                  <a:lnTo>
                    <a:pt x="1292733" y="399275"/>
                  </a:lnTo>
                  <a:lnTo>
                    <a:pt x="1292390" y="401815"/>
                  </a:lnTo>
                  <a:lnTo>
                    <a:pt x="1291856" y="406895"/>
                  </a:lnTo>
                  <a:lnTo>
                    <a:pt x="1290955" y="411975"/>
                  </a:lnTo>
                  <a:lnTo>
                    <a:pt x="1289646" y="419595"/>
                  </a:lnTo>
                  <a:lnTo>
                    <a:pt x="1288491" y="420865"/>
                  </a:lnTo>
                  <a:lnTo>
                    <a:pt x="1287868" y="424675"/>
                  </a:lnTo>
                  <a:lnTo>
                    <a:pt x="1287805" y="428485"/>
                  </a:lnTo>
                  <a:lnTo>
                    <a:pt x="1287119" y="428485"/>
                  </a:lnTo>
                  <a:lnTo>
                    <a:pt x="1286725" y="429755"/>
                  </a:lnTo>
                  <a:lnTo>
                    <a:pt x="1286103" y="436105"/>
                  </a:lnTo>
                  <a:lnTo>
                    <a:pt x="1286814" y="436105"/>
                  </a:lnTo>
                  <a:lnTo>
                    <a:pt x="1286433" y="437375"/>
                  </a:lnTo>
                  <a:lnTo>
                    <a:pt x="1286090" y="438645"/>
                  </a:lnTo>
                  <a:lnTo>
                    <a:pt x="1285773" y="438645"/>
                  </a:lnTo>
                  <a:lnTo>
                    <a:pt x="1286700" y="439915"/>
                  </a:lnTo>
                  <a:lnTo>
                    <a:pt x="1287145" y="439915"/>
                  </a:lnTo>
                  <a:lnTo>
                    <a:pt x="1286992" y="441185"/>
                  </a:lnTo>
                  <a:lnTo>
                    <a:pt x="1287348" y="442455"/>
                  </a:lnTo>
                  <a:lnTo>
                    <a:pt x="1287741" y="442455"/>
                  </a:lnTo>
                  <a:lnTo>
                    <a:pt x="1288973" y="443725"/>
                  </a:lnTo>
                  <a:lnTo>
                    <a:pt x="1289875" y="443725"/>
                  </a:lnTo>
                  <a:lnTo>
                    <a:pt x="1290472" y="444995"/>
                  </a:lnTo>
                  <a:lnTo>
                    <a:pt x="1291602" y="443725"/>
                  </a:lnTo>
                  <a:lnTo>
                    <a:pt x="1292694" y="444995"/>
                  </a:lnTo>
                  <a:lnTo>
                    <a:pt x="1305750" y="444995"/>
                  </a:lnTo>
                  <a:lnTo>
                    <a:pt x="1306753" y="443725"/>
                  </a:lnTo>
                  <a:lnTo>
                    <a:pt x="1306055" y="441185"/>
                  </a:lnTo>
                  <a:lnTo>
                    <a:pt x="1305318" y="441185"/>
                  </a:lnTo>
                  <a:lnTo>
                    <a:pt x="1305166" y="439915"/>
                  </a:lnTo>
                  <a:lnTo>
                    <a:pt x="1305547" y="439915"/>
                  </a:lnTo>
                  <a:lnTo>
                    <a:pt x="1305991" y="438645"/>
                  </a:lnTo>
                  <a:lnTo>
                    <a:pt x="1306080" y="436105"/>
                  </a:lnTo>
                  <a:lnTo>
                    <a:pt x="1305941" y="433565"/>
                  </a:lnTo>
                  <a:lnTo>
                    <a:pt x="1305953" y="432295"/>
                  </a:lnTo>
                  <a:lnTo>
                    <a:pt x="1307185" y="432295"/>
                  </a:lnTo>
                  <a:lnTo>
                    <a:pt x="1306080" y="431025"/>
                  </a:lnTo>
                  <a:lnTo>
                    <a:pt x="1304251" y="431025"/>
                  </a:lnTo>
                  <a:lnTo>
                    <a:pt x="1303655" y="429755"/>
                  </a:lnTo>
                  <a:lnTo>
                    <a:pt x="1303388" y="429755"/>
                  </a:lnTo>
                  <a:lnTo>
                    <a:pt x="1304188" y="428485"/>
                  </a:lnTo>
                  <a:lnTo>
                    <a:pt x="1304861" y="428485"/>
                  </a:lnTo>
                  <a:lnTo>
                    <a:pt x="1305267" y="429755"/>
                  </a:lnTo>
                  <a:lnTo>
                    <a:pt x="1306677" y="429755"/>
                  </a:lnTo>
                  <a:lnTo>
                    <a:pt x="1307033" y="428485"/>
                  </a:lnTo>
                  <a:lnTo>
                    <a:pt x="1307553" y="428485"/>
                  </a:lnTo>
                  <a:lnTo>
                    <a:pt x="1307706" y="427215"/>
                  </a:lnTo>
                  <a:lnTo>
                    <a:pt x="1308074" y="425945"/>
                  </a:lnTo>
                  <a:lnTo>
                    <a:pt x="1308176" y="424675"/>
                  </a:lnTo>
                  <a:lnTo>
                    <a:pt x="1308112" y="423405"/>
                  </a:lnTo>
                  <a:lnTo>
                    <a:pt x="1307884" y="423405"/>
                  </a:lnTo>
                  <a:lnTo>
                    <a:pt x="1308582" y="422135"/>
                  </a:lnTo>
                  <a:lnTo>
                    <a:pt x="1308976" y="422135"/>
                  </a:lnTo>
                  <a:lnTo>
                    <a:pt x="1309154" y="419595"/>
                  </a:lnTo>
                  <a:lnTo>
                    <a:pt x="1308976" y="419595"/>
                  </a:lnTo>
                  <a:lnTo>
                    <a:pt x="1308569" y="418325"/>
                  </a:lnTo>
                  <a:lnTo>
                    <a:pt x="1310259" y="417055"/>
                  </a:lnTo>
                  <a:lnTo>
                    <a:pt x="1310525" y="415785"/>
                  </a:lnTo>
                  <a:lnTo>
                    <a:pt x="1309395" y="414515"/>
                  </a:lnTo>
                  <a:lnTo>
                    <a:pt x="1310233" y="413245"/>
                  </a:lnTo>
                  <a:lnTo>
                    <a:pt x="1310284" y="411975"/>
                  </a:lnTo>
                  <a:lnTo>
                    <a:pt x="1310347" y="410705"/>
                  </a:lnTo>
                  <a:lnTo>
                    <a:pt x="1309751" y="409435"/>
                  </a:lnTo>
                  <a:lnTo>
                    <a:pt x="1310525" y="409435"/>
                  </a:lnTo>
                  <a:lnTo>
                    <a:pt x="1310995" y="408165"/>
                  </a:lnTo>
                  <a:lnTo>
                    <a:pt x="1311224" y="405625"/>
                  </a:lnTo>
                  <a:lnTo>
                    <a:pt x="1310995" y="405625"/>
                  </a:lnTo>
                  <a:lnTo>
                    <a:pt x="1310424" y="404355"/>
                  </a:lnTo>
                  <a:lnTo>
                    <a:pt x="1310944" y="404355"/>
                  </a:lnTo>
                  <a:lnTo>
                    <a:pt x="1310805" y="403085"/>
                  </a:lnTo>
                  <a:lnTo>
                    <a:pt x="1309992" y="401815"/>
                  </a:lnTo>
                  <a:lnTo>
                    <a:pt x="1311529" y="400545"/>
                  </a:lnTo>
                  <a:lnTo>
                    <a:pt x="1312240" y="399275"/>
                  </a:lnTo>
                  <a:lnTo>
                    <a:pt x="1311160" y="399275"/>
                  </a:lnTo>
                  <a:lnTo>
                    <a:pt x="1310411" y="400545"/>
                  </a:lnTo>
                  <a:lnTo>
                    <a:pt x="1309751" y="400545"/>
                  </a:lnTo>
                  <a:lnTo>
                    <a:pt x="1309217" y="399275"/>
                  </a:lnTo>
                  <a:lnTo>
                    <a:pt x="1309636" y="399275"/>
                  </a:lnTo>
                  <a:lnTo>
                    <a:pt x="1309763" y="398005"/>
                  </a:lnTo>
                  <a:lnTo>
                    <a:pt x="1309217" y="398005"/>
                  </a:lnTo>
                  <a:lnTo>
                    <a:pt x="1309751" y="396735"/>
                  </a:lnTo>
                  <a:lnTo>
                    <a:pt x="1310678" y="396735"/>
                  </a:lnTo>
                  <a:lnTo>
                    <a:pt x="1312037" y="398005"/>
                  </a:lnTo>
                  <a:lnTo>
                    <a:pt x="1312672" y="396735"/>
                  </a:lnTo>
                  <a:lnTo>
                    <a:pt x="1312494" y="395465"/>
                  </a:lnTo>
                  <a:lnTo>
                    <a:pt x="1311567" y="392925"/>
                  </a:lnTo>
                  <a:lnTo>
                    <a:pt x="1312748" y="392925"/>
                  </a:lnTo>
                  <a:lnTo>
                    <a:pt x="1313726" y="387845"/>
                  </a:lnTo>
                  <a:lnTo>
                    <a:pt x="1313954" y="385305"/>
                  </a:lnTo>
                  <a:lnTo>
                    <a:pt x="1313992" y="382765"/>
                  </a:lnTo>
                  <a:lnTo>
                    <a:pt x="1314500" y="382765"/>
                  </a:lnTo>
                  <a:lnTo>
                    <a:pt x="1314754" y="381495"/>
                  </a:lnTo>
                  <a:lnTo>
                    <a:pt x="1315542" y="377685"/>
                  </a:lnTo>
                  <a:lnTo>
                    <a:pt x="1315618" y="376415"/>
                  </a:lnTo>
                  <a:lnTo>
                    <a:pt x="1315618" y="371335"/>
                  </a:lnTo>
                  <a:lnTo>
                    <a:pt x="1316037" y="370065"/>
                  </a:lnTo>
                  <a:lnTo>
                    <a:pt x="1316456" y="367525"/>
                  </a:lnTo>
                  <a:lnTo>
                    <a:pt x="1316901" y="366255"/>
                  </a:lnTo>
                  <a:lnTo>
                    <a:pt x="1317002" y="364985"/>
                  </a:lnTo>
                  <a:lnTo>
                    <a:pt x="1316774" y="364985"/>
                  </a:lnTo>
                  <a:lnTo>
                    <a:pt x="1317383" y="363715"/>
                  </a:lnTo>
                  <a:lnTo>
                    <a:pt x="1318006" y="361175"/>
                  </a:lnTo>
                  <a:lnTo>
                    <a:pt x="1318704" y="359905"/>
                  </a:lnTo>
                  <a:lnTo>
                    <a:pt x="1320088" y="354825"/>
                  </a:lnTo>
                  <a:lnTo>
                    <a:pt x="1321142" y="354825"/>
                  </a:lnTo>
                  <a:lnTo>
                    <a:pt x="1320965" y="353555"/>
                  </a:lnTo>
                  <a:lnTo>
                    <a:pt x="1320876" y="349745"/>
                  </a:lnTo>
                  <a:lnTo>
                    <a:pt x="1322171" y="349745"/>
                  </a:lnTo>
                  <a:lnTo>
                    <a:pt x="1322819" y="348475"/>
                  </a:lnTo>
                  <a:lnTo>
                    <a:pt x="1322819" y="347205"/>
                  </a:lnTo>
                  <a:lnTo>
                    <a:pt x="1323111" y="344665"/>
                  </a:lnTo>
                  <a:lnTo>
                    <a:pt x="1323390" y="343395"/>
                  </a:lnTo>
                  <a:lnTo>
                    <a:pt x="1323886" y="343395"/>
                  </a:lnTo>
                  <a:lnTo>
                    <a:pt x="1323936" y="340855"/>
                  </a:lnTo>
                  <a:lnTo>
                    <a:pt x="1324571" y="338315"/>
                  </a:lnTo>
                  <a:lnTo>
                    <a:pt x="1324724" y="337045"/>
                  </a:lnTo>
                  <a:lnTo>
                    <a:pt x="1325270" y="337045"/>
                  </a:lnTo>
                  <a:lnTo>
                    <a:pt x="1325600" y="335775"/>
                  </a:lnTo>
                  <a:lnTo>
                    <a:pt x="1325562" y="333235"/>
                  </a:lnTo>
                  <a:lnTo>
                    <a:pt x="1325714" y="331965"/>
                  </a:lnTo>
                  <a:close/>
                </a:path>
                <a:path w="1696084" h="694690">
                  <a:moveTo>
                    <a:pt x="1337043" y="668477"/>
                  </a:moveTo>
                  <a:lnTo>
                    <a:pt x="1336560" y="668477"/>
                  </a:lnTo>
                  <a:lnTo>
                    <a:pt x="1336776" y="669747"/>
                  </a:lnTo>
                  <a:lnTo>
                    <a:pt x="1337043" y="668477"/>
                  </a:lnTo>
                  <a:close/>
                </a:path>
                <a:path w="1696084" h="694690">
                  <a:moveTo>
                    <a:pt x="1361744" y="406171"/>
                  </a:moveTo>
                  <a:lnTo>
                    <a:pt x="1360157" y="406641"/>
                  </a:lnTo>
                  <a:lnTo>
                    <a:pt x="1360233" y="406971"/>
                  </a:lnTo>
                  <a:lnTo>
                    <a:pt x="1360639" y="407060"/>
                  </a:lnTo>
                  <a:lnTo>
                    <a:pt x="1361376" y="406806"/>
                  </a:lnTo>
                  <a:lnTo>
                    <a:pt x="1361744" y="406171"/>
                  </a:lnTo>
                  <a:close/>
                </a:path>
                <a:path w="1696084" h="694690">
                  <a:moveTo>
                    <a:pt x="1364818" y="372897"/>
                  </a:moveTo>
                  <a:lnTo>
                    <a:pt x="1363903" y="372135"/>
                  </a:lnTo>
                  <a:lnTo>
                    <a:pt x="1363370" y="371881"/>
                  </a:lnTo>
                  <a:lnTo>
                    <a:pt x="1363332" y="372135"/>
                  </a:lnTo>
                  <a:lnTo>
                    <a:pt x="1363383" y="372325"/>
                  </a:lnTo>
                  <a:lnTo>
                    <a:pt x="1363764" y="373024"/>
                  </a:lnTo>
                  <a:lnTo>
                    <a:pt x="1364310" y="373278"/>
                  </a:lnTo>
                  <a:lnTo>
                    <a:pt x="1364818" y="372897"/>
                  </a:lnTo>
                  <a:close/>
                </a:path>
                <a:path w="1696084" h="694690">
                  <a:moveTo>
                    <a:pt x="1388097" y="596087"/>
                  </a:moveTo>
                  <a:lnTo>
                    <a:pt x="1387500" y="596087"/>
                  </a:lnTo>
                  <a:lnTo>
                    <a:pt x="1386751" y="594817"/>
                  </a:lnTo>
                  <a:lnTo>
                    <a:pt x="1385620" y="594817"/>
                  </a:lnTo>
                  <a:lnTo>
                    <a:pt x="1385303" y="593547"/>
                  </a:lnTo>
                  <a:lnTo>
                    <a:pt x="1386179" y="592277"/>
                  </a:lnTo>
                  <a:lnTo>
                    <a:pt x="1386573" y="591007"/>
                  </a:lnTo>
                  <a:lnTo>
                    <a:pt x="1386865" y="589737"/>
                  </a:lnTo>
                  <a:lnTo>
                    <a:pt x="1387055" y="589737"/>
                  </a:lnTo>
                  <a:lnTo>
                    <a:pt x="1385443" y="588467"/>
                  </a:lnTo>
                  <a:lnTo>
                    <a:pt x="1386687" y="588467"/>
                  </a:lnTo>
                  <a:lnTo>
                    <a:pt x="1387703" y="585927"/>
                  </a:lnTo>
                  <a:lnTo>
                    <a:pt x="1384630" y="585927"/>
                  </a:lnTo>
                  <a:lnTo>
                    <a:pt x="1384249" y="584657"/>
                  </a:lnTo>
                  <a:lnTo>
                    <a:pt x="1383626" y="583387"/>
                  </a:lnTo>
                  <a:lnTo>
                    <a:pt x="1386243" y="583387"/>
                  </a:lnTo>
                  <a:lnTo>
                    <a:pt x="1386827" y="580847"/>
                  </a:lnTo>
                  <a:lnTo>
                    <a:pt x="1386598" y="580847"/>
                  </a:lnTo>
                  <a:lnTo>
                    <a:pt x="1386382" y="579577"/>
                  </a:lnTo>
                  <a:lnTo>
                    <a:pt x="1384973" y="579577"/>
                  </a:lnTo>
                  <a:lnTo>
                    <a:pt x="1384223" y="580847"/>
                  </a:lnTo>
                  <a:lnTo>
                    <a:pt x="1383258" y="580847"/>
                  </a:lnTo>
                  <a:lnTo>
                    <a:pt x="1382890" y="579577"/>
                  </a:lnTo>
                  <a:lnTo>
                    <a:pt x="1384096" y="578307"/>
                  </a:lnTo>
                  <a:lnTo>
                    <a:pt x="1385049" y="578307"/>
                  </a:lnTo>
                  <a:lnTo>
                    <a:pt x="1384642" y="577037"/>
                  </a:lnTo>
                  <a:lnTo>
                    <a:pt x="1382242" y="578307"/>
                  </a:lnTo>
                  <a:lnTo>
                    <a:pt x="1380096" y="578307"/>
                  </a:lnTo>
                  <a:lnTo>
                    <a:pt x="1380324" y="577037"/>
                  </a:lnTo>
                  <a:lnTo>
                    <a:pt x="1380312" y="573227"/>
                  </a:lnTo>
                  <a:lnTo>
                    <a:pt x="1382801" y="577037"/>
                  </a:lnTo>
                  <a:lnTo>
                    <a:pt x="1383741" y="577037"/>
                  </a:lnTo>
                  <a:lnTo>
                    <a:pt x="1384477" y="575767"/>
                  </a:lnTo>
                  <a:lnTo>
                    <a:pt x="1384998" y="574497"/>
                  </a:lnTo>
                  <a:lnTo>
                    <a:pt x="1383004" y="573227"/>
                  </a:lnTo>
                  <a:lnTo>
                    <a:pt x="1381683" y="570687"/>
                  </a:lnTo>
                  <a:lnTo>
                    <a:pt x="1381023" y="569417"/>
                  </a:lnTo>
                  <a:lnTo>
                    <a:pt x="1378140" y="569417"/>
                  </a:lnTo>
                  <a:lnTo>
                    <a:pt x="1378699" y="568147"/>
                  </a:lnTo>
                  <a:lnTo>
                    <a:pt x="1379232" y="568147"/>
                  </a:lnTo>
                  <a:lnTo>
                    <a:pt x="1377911" y="565607"/>
                  </a:lnTo>
                  <a:lnTo>
                    <a:pt x="1376692" y="565607"/>
                  </a:lnTo>
                  <a:lnTo>
                    <a:pt x="1375257" y="566877"/>
                  </a:lnTo>
                  <a:lnTo>
                    <a:pt x="1375498" y="568147"/>
                  </a:lnTo>
                  <a:lnTo>
                    <a:pt x="1375130" y="568147"/>
                  </a:lnTo>
                  <a:lnTo>
                    <a:pt x="1374724" y="566877"/>
                  </a:lnTo>
                  <a:lnTo>
                    <a:pt x="1374317" y="565607"/>
                  </a:lnTo>
                  <a:lnTo>
                    <a:pt x="1373771" y="563067"/>
                  </a:lnTo>
                  <a:lnTo>
                    <a:pt x="1370685" y="563067"/>
                  </a:lnTo>
                  <a:lnTo>
                    <a:pt x="1370253" y="561797"/>
                  </a:lnTo>
                  <a:lnTo>
                    <a:pt x="1369479" y="559257"/>
                  </a:lnTo>
                  <a:lnTo>
                    <a:pt x="1369237" y="557987"/>
                  </a:lnTo>
                  <a:lnTo>
                    <a:pt x="1368564" y="556717"/>
                  </a:lnTo>
                  <a:lnTo>
                    <a:pt x="1368374" y="556717"/>
                  </a:lnTo>
                  <a:lnTo>
                    <a:pt x="1368374" y="601167"/>
                  </a:lnTo>
                  <a:lnTo>
                    <a:pt x="1367802" y="601167"/>
                  </a:lnTo>
                  <a:lnTo>
                    <a:pt x="1367802" y="606247"/>
                  </a:lnTo>
                  <a:lnTo>
                    <a:pt x="1367790" y="607517"/>
                  </a:lnTo>
                  <a:lnTo>
                    <a:pt x="1367497" y="606247"/>
                  </a:lnTo>
                  <a:lnTo>
                    <a:pt x="1367802" y="606247"/>
                  </a:lnTo>
                  <a:lnTo>
                    <a:pt x="1367802" y="601167"/>
                  </a:lnTo>
                  <a:lnTo>
                    <a:pt x="1367523" y="601167"/>
                  </a:lnTo>
                  <a:lnTo>
                    <a:pt x="1367510" y="602437"/>
                  </a:lnTo>
                  <a:lnTo>
                    <a:pt x="1366672" y="602437"/>
                  </a:lnTo>
                  <a:lnTo>
                    <a:pt x="1366177" y="603707"/>
                  </a:lnTo>
                  <a:lnTo>
                    <a:pt x="1365846" y="603707"/>
                  </a:lnTo>
                  <a:lnTo>
                    <a:pt x="1366227" y="604977"/>
                  </a:lnTo>
                  <a:lnTo>
                    <a:pt x="1366456" y="604977"/>
                  </a:lnTo>
                  <a:lnTo>
                    <a:pt x="1365770" y="608787"/>
                  </a:lnTo>
                  <a:lnTo>
                    <a:pt x="1365542" y="613867"/>
                  </a:lnTo>
                  <a:lnTo>
                    <a:pt x="1365961" y="613867"/>
                  </a:lnTo>
                  <a:lnTo>
                    <a:pt x="1366139" y="615137"/>
                  </a:lnTo>
                  <a:lnTo>
                    <a:pt x="1365872" y="616407"/>
                  </a:lnTo>
                  <a:lnTo>
                    <a:pt x="1364881" y="616407"/>
                  </a:lnTo>
                  <a:lnTo>
                    <a:pt x="1364145" y="617677"/>
                  </a:lnTo>
                  <a:lnTo>
                    <a:pt x="1362468" y="617677"/>
                  </a:lnTo>
                  <a:lnTo>
                    <a:pt x="1361922" y="618947"/>
                  </a:lnTo>
                  <a:lnTo>
                    <a:pt x="1361338" y="620217"/>
                  </a:lnTo>
                  <a:lnTo>
                    <a:pt x="1359877" y="621487"/>
                  </a:lnTo>
                  <a:lnTo>
                    <a:pt x="1359027" y="622757"/>
                  </a:lnTo>
                  <a:lnTo>
                    <a:pt x="1358798" y="624027"/>
                  </a:lnTo>
                  <a:lnTo>
                    <a:pt x="1359154" y="625297"/>
                  </a:lnTo>
                  <a:lnTo>
                    <a:pt x="1358671" y="626567"/>
                  </a:lnTo>
                  <a:lnTo>
                    <a:pt x="1357896" y="626567"/>
                  </a:lnTo>
                  <a:lnTo>
                    <a:pt x="1357845" y="627837"/>
                  </a:lnTo>
                  <a:lnTo>
                    <a:pt x="1356677" y="627837"/>
                  </a:lnTo>
                  <a:lnTo>
                    <a:pt x="1355763" y="626567"/>
                  </a:lnTo>
                  <a:lnTo>
                    <a:pt x="1355521" y="626567"/>
                  </a:lnTo>
                  <a:lnTo>
                    <a:pt x="1355521" y="631647"/>
                  </a:lnTo>
                  <a:lnTo>
                    <a:pt x="1354493" y="631647"/>
                  </a:lnTo>
                  <a:lnTo>
                    <a:pt x="1354378" y="630377"/>
                  </a:lnTo>
                  <a:lnTo>
                    <a:pt x="1355521" y="631647"/>
                  </a:lnTo>
                  <a:lnTo>
                    <a:pt x="1355521" y="626567"/>
                  </a:lnTo>
                  <a:lnTo>
                    <a:pt x="1354480" y="626567"/>
                  </a:lnTo>
                  <a:lnTo>
                    <a:pt x="1353629" y="627837"/>
                  </a:lnTo>
                  <a:lnTo>
                    <a:pt x="1353235" y="629107"/>
                  </a:lnTo>
                  <a:lnTo>
                    <a:pt x="1352956" y="630377"/>
                  </a:lnTo>
                  <a:lnTo>
                    <a:pt x="1352473" y="630377"/>
                  </a:lnTo>
                  <a:lnTo>
                    <a:pt x="1352283" y="631647"/>
                  </a:lnTo>
                  <a:lnTo>
                    <a:pt x="1351584" y="631647"/>
                  </a:lnTo>
                  <a:lnTo>
                    <a:pt x="1350454" y="632917"/>
                  </a:lnTo>
                  <a:lnTo>
                    <a:pt x="1349832" y="635457"/>
                  </a:lnTo>
                  <a:lnTo>
                    <a:pt x="1346428" y="636727"/>
                  </a:lnTo>
                  <a:lnTo>
                    <a:pt x="1347101" y="634187"/>
                  </a:lnTo>
                  <a:lnTo>
                    <a:pt x="1347304" y="632917"/>
                  </a:lnTo>
                  <a:lnTo>
                    <a:pt x="1346352" y="634187"/>
                  </a:lnTo>
                  <a:lnTo>
                    <a:pt x="1345666" y="632917"/>
                  </a:lnTo>
                  <a:lnTo>
                    <a:pt x="1346936" y="631647"/>
                  </a:lnTo>
                  <a:lnTo>
                    <a:pt x="1348244" y="629107"/>
                  </a:lnTo>
                  <a:lnTo>
                    <a:pt x="1347584" y="627837"/>
                  </a:lnTo>
                  <a:lnTo>
                    <a:pt x="1347190" y="626567"/>
                  </a:lnTo>
                  <a:lnTo>
                    <a:pt x="1348714" y="620217"/>
                  </a:lnTo>
                  <a:lnTo>
                    <a:pt x="1349133" y="617677"/>
                  </a:lnTo>
                  <a:lnTo>
                    <a:pt x="1350899" y="616407"/>
                  </a:lnTo>
                  <a:lnTo>
                    <a:pt x="1350518" y="613867"/>
                  </a:lnTo>
                  <a:lnTo>
                    <a:pt x="1351330" y="612597"/>
                  </a:lnTo>
                  <a:lnTo>
                    <a:pt x="1352105" y="611327"/>
                  </a:lnTo>
                  <a:lnTo>
                    <a:pt x="1352651" y="610057"/>
                  </a:lnTo>
                  <a:lnTo>
                    <a:pt x="1352778" y="608787"/>
                  </a:lnTo>
                  <a:lnTo>
                    <a:pt x="1352372" y="607517"/>
                  </a:lnTo>
                  <a:lnTo>
                    <a:pt x="1352486" y="606247"/>
                  </a:lnTo>
                  <a:lnTo>
                    <a:pt x="1353032" y="606247"/>
                  </a:lnTo>
                  <a:lnTo>
                    <a:pt x="1353261" y="604977"/>
                  </a:lnTo>
                  <a:lnTo>
                    <a:pt x="1353566" y="602437"/>
                  </a:lnTo>
                  <a:lnTo>
                    <a:pt x="1353667" y="599897"/>
                  </a:lnTo>
                  <a:lnTo>
                    <a:pt x="1353794" y="599897"/>
                  </a:lnTo>
                  <a:lnTo>
                    <a:pt x="1353985" y="598627"/>
                  </a:lnTo>
                  <a:lnTo>
                    <a:pt x="1354264" y="597357"/>
                  </a:lnTo>
                  <a:lnTo>
                    <a:pt x="1354226" y="596087"/>
                  </a:lnTo>
                  <a:lnTo>
                    <a:pt x="1354620" y="593547"/>
                  </a:lnTo>
                  <a:lnTo>
                    <a:pt x="1355534" y="592277"/>
                  </a:lnTo>
                  <a:lnTo>
                    <a:pt x="1355648" y="589737"/>
                  </a:lnTo>
                  <a:lnTo>
                    <a:pt x="1355521" y="587197"/>
                  </a:lnTo>
                  <a:lnTo>
                    <a:pt x="1355788" y="583387"/>
                  </a:lnTo>
                  <a:lnTo>
                    <a:pt x="1355966" y="582117"/>
                  </a:lnTo>
                  <a:lnTo>
                    <a:pt x="1356347" y="582117"/>
                  </a:lnTo>
                  <a:lnTo>
                    <a:pt x="1357185" y="580847"/>
                  </a:lnTo>
                  <a:lnTo>
                    <a:pt x="1357744" y="579577"/>
                  </a:lnTo>
                  <a:lnTo>
                    <a:pt x="1358023" y="577037"/>
                  </a:lnTo>
                  <a:lnTo>
                    <a:pt x="1358861" y="577037"/>
                  </a:lnTo>
                  <a:lnTo>
                    <a:pt x="1359852" y="578307"/>
                  </a:lnTo>
                  <a:lnTo>
                    <a:pt x="1359598" y="578307"/>
                  </a:lnTo>
                  <a:lnTo>
                    <a:pt x="1359522" y="579577"/>
                  </a:lnTo>
                  <a:lnTo>
                    <a:pt x="1361998" y="582117"/>
                  </a:lnTo>
                  <a:lnTo>
                    <a:pt x="1362608" y="584657"/>
                  </a:lnTo>
                  <a:lnTo>
                    <a:pt x="1363751" y="585927"/>
                  </a:lnTo>
                  <a:lnTo>
                    <a:pt x="1365389" y="585927"/>
                  </a:lnTo>
                  <a:lnTo>
                    <a:pt x="1364119" y="587197"/>
                  </a:lnTo>
                  <a:lnTo>
                    <a:pt x="1363154" y="587197"/>
                  </a:lnTo>
                  <a:lnTo>
                    <a:pt x="1364653" y="591007"/>
                  </a:lnTo>
                  <a:lnTo>
                    <a:pt x="1366380" y="593547"/>
                  </a:lnTo>
                  <a:lnTo>
                    <a:pt x="1366316" y="594817"/>
                  </a:lnTo>
                  <a:lnTo>
                    <a:pt x="1367802" y="598627"/>
                  </a:lnTo>
                  <a:lnTo>
                    <a:pt x="1366532" y="599897"/>
                  </a:lnTo>
                  <a:lnTo>
                    <a:pt x="1367396" y="601167"/>
                  </a:lnTo>
                  <a:lnTo>
                    <a:pt x="1367205" y="599897"/>
                  </a:lnTo>
                  <a:lnTo>
                    <a:pt x="1368374" y="601167"/>
                  </a:lnTo>
                  <a:lnTo>
                    <a:pt x="1368374" y="556717"/>
                  </a:lnTo>
                  <a:lnTo>
                    <a:pt x="1367497" y="556717"/>
                  </a:lnTo>
                  <a:lnTo>
                    <a:pt x="1366139" y="555447"/>
                  </a:lnTo>
                  <a:lnTo>
                    <a:pt x="1365008" y="554177"/>
                  </a:lnTo>
                  <a:lnTo>
                    <a:pt x="1364615" y="554177"/>
                  </a:lnTo>
                  <a:lnTo>
                    <a:pt x="1365059" y="555447"/>
                  </a:lnTo>
                  <a:lnTo>
                    <a:pt x="1364881" y="555447"/>
                  </a:lnTo>
                  <a:lnTo>
                    <a:pt x="1364157" y="556717"/>
                  </a:lnTo>
                  <a:lnTo>
                    <a:pt x="1363548" y="555447"/>
                  </a:lnTo>
                  <a:lnTo>
                    <a:pt x="1363421" y="555447"/>
                  </a:lnTo>
                  <a:lnTo>
                    <a:pt x="1363776" y="554177"/>
                  </a:lnTo>
                  <a:lnTo>
                    <a:pt x="1362138" y="554177"/>
                  </a:lnTo>
                  <a:lnTo>
                    <a:pt x="1361567" y="551637"/>
                  </a:lnTo>
                  <a:lnTo>
                    <a:pt x="1360170" y="550367"/>
                  </a:lnTo>
                  <a:lnTo>
                    <a:pt x="1359039" y="550367"/>
                  </a:lnTo>
                  <a:lnTo>
                    <a:pt x="1359204" y="549097"/>
                  </a:lnTo>
                  <a:lnTo>
                    <a:pt x="1359281" y="547827"/>
                  </a:lnTo>
                  <a:lnTo>
                    <a:pt x="1359306" y="545287"/>
                  </a:lnTo>
                  <a:lnTo>
                    <a:pt x="1359573" y="544017"/>
                  </a:lnTo>
                  <a:lnTo>
                    <a:pt x="1359877" y="542747"/>
                  </a:lnTo>
                  <a:lnTo>
                    <a:pt x="1359966" y="541477"/>
                  </a:lnTo>
                  <a:lnTo>
                    <a:pt x="1360297" y="540207"/>
                  </a:lnTo>
                  <a:lnTo>
                    <a:pt x="1360411" y="537667"/>
                  </a:lnTo>
                  <a:lnTo>
                    <a:pt x="1360639" y="536397"/>
                  </a:lnTo>
                  <a:lnTo>
                    <a:pt x="1361186" y="535127"/>
                  </a:lnTo>
                  <a:lnTo>
                    <a:pt x="1362062" y="533857"/>
                  </a:lnTo>
                  <a:lnTo>
                    <a:pt x="1360589" y="531317"/>
                  </a:lnTo>
                  <a:lnTo>
                    <a:pt x="1361097" y="530047"/>
                  </a:lnTo>
                  <a:lnTo>
                    <a:pt x="1360652" y="528777"/>
                  </a:lnTo>
                  <a:lnTo>
                    <a:pt x="1359458" y="528777"/>
                  </a:lnTo>
                  <a:lnTo>
                    <a:pt x="1359420" y="530047"/>
                  </a:lnTo>
                  <a:lnTo>
                    <a:pt x="1358455" y="530047"/>
                  </a:lnTo>
                  <a:lnTo>
                    <a:pt x="1357566" y="529501"/>
                  </a:lnTo>
                  <a:lnTo>
                    <a:pt x="1357566" y="577037"/>
                  </a:lnTo>
                  <a:lnTo>
                    <a:pt x="1357312" y="577037"/>
                  </a:lnTo>
                  <a:lnTo>
                    <a:pt x="1357363" y="575767"/>
                  </a:lnTo>
                  <a:lnTo>
                    <a:pt x="1357566" y="577037"/>
                  </a:lnTo>
                  <a:lnTo>
                    <a:pt x="1357566" y="529501"/>
                  </a:lnTo>
                  <a:lnTo>
                    <a:pt x="1356410" y="528777"/>
                  </a:lnTo>
                  <a:lnTo>
                    <a:pt x="1354378" y="526237"/>
                  </a:lnTo>
                  <a:lnTo>
                    <a:pt x="1354023" y="527507"/>
                  </a:lnTo>
                  <a:lnTo>
                    <a:pt x="1353502" y="527507"/>
                  </a:lnTo>
                  <a:lnTo>
                    <a:pt x="1352829" y="528777"/>
                  </a:lnTo>
                  <a:lnTo>
                    <a:pt x="1351711" y="527507"/>
                  </a:lnTo>
                  <a:lnTo>
                    <a:pt x="1351051" y="527507"/>
                  </a:lnTo>
                  <a:lnTo>
                    <a:pt x="1350391" y="528777"/>
                  </a:lnTo>
                  <a:lnTo>
                    <a:pt x="1343380" y="528777"/>
                  </a:lnTo>
                  <a:lnTo>
                    <a:pt x="1343380" y="540207"/>
                  </a:lnTo>
                  <a:lnTo>
                    <a:pt x="1343355" y="541477"/>
                  </a:lnTo>
                  <a:lnTo>
                    <a:pt x="1341031" y="541477"/>
                  </a:lnTo>
                  <a:lnTo>
                    <a:pt x="1340307" y="540207"/>
                  </a:lnTo>
                  <a:lnTo>
                    <a:pt x="1343380" y="540207"/>
                  </a:lnTo>
                  <a:lnTo>
                    <a:pt x="1343380" y="528777"/>
                  </a:lnTo>
                  <a:lnTo>
                    <a:pt x="1341640" y="528777"/>
                  </a:lnTo>
                  <a:lnTo>
                    <a:pt x="1341564" y="530047"/>
                  </a:lnTo>
                  <a:lnTo>
                    <a:pt x="1341450" y="531317"/>
                  </a:lnTo>
                  <a:lnTo>
                    <a:pt x="1341272" y="531317"/>
                  </a:lnTo>
                  <a:lnTo>
                    <a:pt x="1340535" y="532587"/>
                  </a:lnTo>
                  <a:lnTo>
                    <a:pt x="1339557" y="532587"/>
                  </a:lnTo>
                  <a:lnTo>
                    <a:pt x="1340116" y="535127"/>
                  </a:lnTo>
                  <a:lnTo>
                    <a:pt x="1339316" y="535127"/>
                  </a:lnTo>
                  <a:lnTo>
                    <a:pt x="1339316" y="575767"/>
                  </a:lnTo>
                  <a:lnTo>
                    <a:pt x="1337818" y="575767"/>
                  </a:lnTo>
                  <a:lnTo>
                    <a:pt x="1337818" y="580847"/>
                  </a:lnTo>
                  <a:lnTo>
                    <a:pt x="1337068" y="582117"/>
                  </a:lnTo>
                  <a:lnTo>
                    <a:pt x="1336382" y="582117"/>
                  </a:lnTo>
                  <a:lnTo>
                    <a:pt x="1336382" y="589737"/>
                  </a:lnTo>
                  <a:lnTo>
                    <a:pt x="1336306" y="591007"/>
                  </a:lnTo>
                  <a:lnTo>
                    <a:pt x="1335138" y="592035"/>
                  </a:lnTo>
                  <a:lnTo>
                    <a:pt x="1335138" y="599897"/>
                  </a:lnTo>
                  <a:lnTo>
                    <a:pt x="1334122" y="599897"/>
                  </a:lnTo>
                  <a:lnTo>
                    <a:pt x="1334008" y="598868"/>
                  </a:lnTo>
                  <a:lnTo>
                    <a:pt x="1334008" y="602437"/>
                  </a:lnTo>
                  <a:lnTo>
                    <a:pt x="1332852" y="603707"/>
                  </a:lnTo>
                  <a:lnTo>
                    <a:pt x="1332255" y="604977"/>
                  </a:lnTo>
                  <a:lnTo>
                    <a:pt x="1330833" y="604977"/>
                  </a:lnTo>
                  <a:lnTo>
                    <a:pt x="1332369" y="602437"/>
                  </a:lnTo>
                  <a:lnTo>
                    <a:pt x="1334008" y="602437"/>
                  </a:lnTo>
                  <a:lnTo>
                    <a:pt x="1334008" y="598868"/>
                  </a:lnTo>
                  <a:lnTo>
                    <a:pt x="1333982" y="598627"/>
                  </a:lnTo>
                  <a:lnTo>
                    <a:pt x="1333627" y="598627"/>
                  </a:lnTo>
                  <a:lnTo>
                    <a:pt x="1333563" y="597357"/>
                  </a:lnTo>
                  <a:lnTo>
                    <a:pt x="1333957" y="597357"/>
                  </a:lnTo>
                  <a:lnTo>
                    <a:pt x="1333995" y="596087"/>
                  </a:lnTo>
                  <a:lnTo>
                    <a:pt x="1333690" y="596087"/>
                  </a:lnTo>
                  <a:lnTo>
                    <a:pt x="1333411" y="594817"/>
                  </a:lnTo>
                  <a:lnTo>
                    <a:pt x="1332966" y="594817"/>
                  </a:lnTo>
                  <a:lnTo>
                    <a:pt x="1332344" y="593547"/>
                  </a:lnTo>
                  <a:lnTo>
                    <a:pt x="1334643" y="593547"/>
                  </a:lnTo>
                  <a:lnTo>
                    <a:pt x="1334211" y="594817"/>
                  </a:lnTo>
                  <a:lnTo>
                    <a:pt x="1335138" y="599897"/>
                  </a:lnTo>
                  <a:lnTo>
                    <a:pt x="1335138" y="592035"/>
                  </a:lnTo>
                  <a:lnTo>
                    <a:pt x="1334858" y="592277"/>
                  </a:lnTo>
                  <a:lnTo>
                    <a:pt x="1332928" y="592277"/>
                  </a:lnTo>
                  <a:lnTo>
                    <a:pt x="1333474" y="591007"/>
                  </a:lnTo>
                  <a:lnTo>
                    <a:pt x="1333665" y="589737"/>
                  </a:lnTo>
                  <a:lnTo>
                    <a:pt x="1336382" y="589737"/>
                  </a:lnTo>
                  <a:lnTo>
                    <a:pt x="1336382" y="582117"/>
                  </a:lnTo>
                  <a:lnTo>
                    <a:pt x="1335836" y="582117"/>
                  </a:lnTo>
                  <a:lnTo>
                    <a:pt x="1335430" y="580847"/>
                  </a:lnTo>
                  <a:lnTo>
                    <a:pt x="1337818" y="580847"/>
                  </a:lnTo>
                  <a:lnTo>
                    <a:pt x="1337818" y="575767"/>
                  </a:lnTo>
                  <a:lnTo>
                    <a:pt x="1337614" y="575767"/>
                  </a:lnTo>
                  <a:lnTo>
                    <a:pt x="1337195" y="574497"/>
                  </a:lnTo>
                  <a:lnTo>
                    <a:pt x="1339126" y="574497"/>
                  </a:lnTo>
                  <a:lnTo>
                    <a:pt x="1339316" y="575767"/>
                  </a:lnTo>
                  <a:lnTo>
                    <a:pt x="1339316" y="535127"/>
                  </a:lnTo>
                  <a:lnTo>
                    <a:pt x="1339291" y="536397"/>
                  </a:lnTo>
                  <a:lnTo>
                    <a:pt x="1338821" y="536397"/>
                  </a:lnTo>
                  <a:lnTo>
                    <a:pt x="1338821" y="571957"/>
                  </a:lnTo>
                  <a:lnTo>
                    <a:pt x="1337056" y="573227"/>
                  </a:lnTo>
                  <a:lnTo>
                    <a:pt x="1336446" y="571957"/>
                  </a:lnTo>
                  <a:lnTo>
                    <a:pt x="1337449" y="570687"/>
                  </a:lnTo>
                  <a:lnTo>
                    <a:pt x="1338821" y="571957"/>
                  </a:lnTo>
                  <a:lnTo>
                    <a:pt x="1338821" y="536397"/>
                  </a:lnTo>
                  <a:lnTo>
                    <a:pt x="1338757" y="569417"/>
                  </a:lnTo>
                  <a:lnTo>
                    <a:pt x="1338249" y="569417"/>
                  </a:lnTo>
                  <a:lnTo>
                    <a:pt x="1338021" y="568147"/>
                  </a:lnTo>
                  <a:lnTo>
                    <a:pt x="1338516" y="568147"/>
                  </a:lnTo>
                  <a:lnTo>
                    <a:pt x="1338757" y="569417"/>
                  </a:lnTo>
                  <a:lnTo>
                    <a:pt x="1338757" y="536397"/>
                  </a:lnTo>
                  <a:lnTo>
                    <a:pt x="1337906" y="536397"/>
                  </a:lnTo>
                  <a:lnTo>
                    <a:pt x="1338275" y="538937"/>
                  </a:lnTo>
                  <a:lnTo>
                    <a:pt x="1337538" y="538937"/>
                  </a:lnTo>
                  <a:lnTo>
                    <a:pt x="1336725" y="540207"/>
                  </a:lnTo>
                  <a:lnTo>
                    <a:pt x="1336179" y="541477"/>
                  </a:lnTo>
                  <a:lnTo>
                    <a:pt x="1336357" y="542747"/>
                  </a:lnTo>
                  <a:lnTo>
                    <a:pt x="1337030" y="544017"/>
                  </a:lnTo>
                  <a:lnTo>
                    <a:pt x="1336268" y="544017"/>
                  </a:lnTo>
                  <a:lnTo>
                    <a:pt x="1336014" y="545287"/>
                  </a:lnTo>
                  <a:lnTo>
                    <a:pt x="1335747" y="545287"/>
                  </a:lnTo>
                  <a:lnTo>
                    <a:pt x="1335595" y="545642"/>
                  </a:lnTo>
                  <a:lnTo>
                    <a:pt x="1335595" y="574497"/>
                  </a:lnTo>
                  <a:lnTo>
                    <a:pt x="1334960" y="574497"/>
                  </a:lnTo>
                  <a:lnTo>
                    <a:pt x="1334960" y="583387"/>
                  </a:lnTo>
                  <a:lnTo>
                    <a:pt x="1334884" y="587197"/>
                  </a:lnTo>
                  <a:lnTo>
                    <a:pt x="1330274" y="584657"/>
                  </a:lnTo>
                  <a:lnTo>
                    <a:pt x="1329982" y="589737"/>
                  </a:lnTo>
                  <a:lnTo>
                    <a:pt x="1328394" y="592277"/>
                  </a:lnTo>
                  <a:lnTo>
                    <a:pt x="1328356" y="593547"/>
                  </a:lnTo>
                  <a:lnTo>
                    <a:pt x="1328559" y="593547"/>
                  </a:lnTo>
                  <a:lnTo>
                    <a:pt x="1328496" y="594817"/>
                  </a:lnTo>
                  <a:lnTo>
                    <a:pt x="1328686" y="596087"/>
                  </a:lnTo>
                  <a:lnTo>
                    <a:pt x="1329448" y="596087"/>
                  </a:lnTo>
                  <a:lnTo>
                    <a:pt x="1329893" y="597357"/>
                  </a:lnTo>
                  <a:lnTo>
                    <a:pt x="1328813" y="597357"/>
                  </a:lnTo>
                  <a:lnTo>
                    <a:pt x="1328991" y="598627"/>
                  </a:lnTo>
                  <a:lnTo>
                    <a:pt x="1329423" y="599897"/>
                  </a:lnTo>
                  <a:lnTo>
                    <a:pt x="1328826" y="602437"/>
                  </a:lnTo>
                  <a:lnTo>
                    <a:pt x="1328267" y="603707"/>
                  </a:lnTo>
                  <a:lnTo>
                    <a:pt x="1326184" y="603707"/>
                  </a:lnTo>
                  <a:lnTo>
                    <a:pt x="1326527" y="604977"/>
                  </a:lnTo>
                  <a:lnTo>
                    <a:pt x="1326743" y="604977"/>
                  </a:lnTo>
                  <a:lnTo>
                    <a:pt x="1325575" y="608787"/>
                  </a:lnTo>
                  <a:lnTo>
                    <a:pt x="1326172" y="610057"/>
                  </a:lnTo>
                  <a:lnTo>
                    <a:pt x="1326680" y="610057"/>
                  </a:lnTo>
                  <a:lnTo>
                    <a:pt x="1325587" y="613867"/>
                  </a:lnTo>
                  <a:lnTo>
                    <a:pt x="1325194" y="615137"/>
                  </a:lnTo>
                  <a:lnTo>
                    <a:pt x="1324749" y="615137"/>
                  </a:lnTo>
                  <a:lnTo>
                    <a:pt x="1324267" y="616407"/>
                  </a:lnTo>
                  <a:lnTo>
                    <a:pt x="1324851" y="618947"/>
                  </a:lnTo>
                  <a:lnTo>
                    <a:pt x="1324991" y="620217"/>
                  </a:lnTo>
                  <a:lnTo>
                    <a:pt x="1325054" y="622757"/>
                  </a:lnTo>
                  <a:lnTo>
                    <a:pt x="1323136" y="622757"/>
                  </a:lnTo>
                  <a:lnTo>
                    <a:pt x="1322476" y="624027"/>
                  </a:lnTo>
                  <a:lnTo>
                    <a:pt x="1322273" y="624027"/>
                  </a:lnTo>
                  <a:lnTo>
                    <a:pt x="1322527" y="625297"/>
                  </a:lnTo>
                  <a:lnTo>
                    <a:pt x="1321346" y="625297"/>
                  </a:lnTo>
                  <a:lnTo>
                    <a:pt x="1321282" y="626567"/>
                  </a:lnTo>
                  <a:lnTo>
                    <a:pt x="1322197" y="627837"/>
                  </a:lnTo>
                  <a:lnTo>
                    <a:pt x="1322882" y="627837"/>
                  </a:lnTo>
                  <a:lnTo>
                    <a:pt x="1321892" y="629107"/>
                  </a:lnTo>
                  <a:lnTo>
                    <a:pt x="1321142" y="629107"/>
                  </a:lnTo>
                  <a:lnTo>
                    <a:pt x="1322476" y="630377"/>
                  </a:lnTo>
                  <a:lnTo>
                    <a:pt x="1321993" y="631647"/>
                  </a:lnTo>
                  <a:lnTo>
                    <a:pt x="1321041" y="631647"/>
                  </a:lnTo>
                  <a:lnTo>
                    <a:pt x="1320939" y="632917"/>
                  </a:lnTo>
                  <a:lnTo>
                    <a:pt x="1321536" y="634187"/>
                  </a:lnTo>
                  <a:lnTo>
                    <a:pt x="1321955" y="634187"/>
                  </a:lnTo>
                  <a:lnTo>
                    <a:pt x="1321320" y="635457"/>
                  </a:lnTo>
                  <a:lnTo>
                    <a:pt x="1320622" y="634834"/>
                  </a:lnTo>
                  <a:lnTo>
                    <a:pt x="1320622" y="655777"/>
                  </a:lnTo>
                  <a:lnTo>
                    <a:pt x="1320025" y="658317"/>
                  </a:lnTo>
                  <a:lnTo>
                    <a:pt x="1319377" y="657047"/>
                  </a:lnTo>
                  <a:lnTo>
                    <a:pt x="1318514" y="655777"/>
                  </a:lnTo>
                  <a:lnTo>
                    <a:pt x="1320622" y="655777"/>
                  </a:lnTo>
                  <a:lnTo>
                    <a:pt x="1320622" y="634834"/>
                  </a:lnTo>
                  <a:lnTo>
                    <a:pt x="1320203" y="634466"/>
                  </a:lnTo>
                  <a:lnTo>
                    <a:pt x="1320203" y="650697"/>
                  </a:lnTo>
                  <a:lnTo>
                    <a:pt x="1319872" y="651967"/>
                  </a:lnTo>
                  <a:lnTo>
                    <a:pt x="1319784" y="654507"/>
                  </a:lnTo>
                  <a:lnTo>
                    <a:pt x="1319606" y="654507"/>
                  </a:lnTo>
                  <a:lnTo>
                    <a:pt x="1318145" y="653237"/>
                  </a:lnTo>
                  <a:lnTo>
                    <a:pt x="1317396" y="654507"/>
                  </a:lnTo>
                  <a:lnTo>
                    <a:pt x="1316647" y="654507"/>
                  </a:lnTo>
                  <a:lnTo>
                    <a:pt x="1315745" y="653237"/>
                  </a:lnTo>
                  <a:lnTo>
                    <a:pt x="1316088" y="653237"/>
                  </a:lnTo>
                  <a:lnTo>
                    <a:pt x="1316558" y="651967"/>
                  </a:lnTo>
                  <a:lnTo>
                    <a:pt x="1317104" y="650697"/>
                  </a:lnTo>
                  <a:lnTo>
                    <a:pt x="1318514" y="651967"/>
                  </a:lnTo>
                  <a:lnTo>
                    <a:pt x="1318361" y="650697"/>
                  </a:lnTo>
                  <a:lnTo>
                    <a:pt x="1318158" y="650697"/>
                  </a:lnTo>
                  <a:lnTo>
                    <a:pt x="1317459" y="648157"/>
                  </a:lnTo>
                  <a:lnTo>
                    <a:pt x="1318183" y="648157"/>
                  </a:lnTo>
                  <a:lnTo>
                    <a:pt x="1317904" y="649427"/>
                  </a:lnTo>
                  <a:lnTo>
                    <a:pt x="1319149" y="649427"/>
                  </a:lnTo>
                  <a:lnTo>
                    <a:pt x="1320203" y="650697"/>
                  </a:lnTo>
                  <a:lnTo>
                    <a:pt x="1320203" y="634466"/>
                  </a:lnTo>
                  <a:lnTo>
                    <a:pt x="1319898" y="634187"/>
                  </a:lnTo>
                  <a:lnTo>
                    <a:pt x="1317523" y="634187"/>
                  </a:lnTo>
                  <a:lnTo>
                    <a:pt x="1316291" y="635457"/>
                  </a:lnTo>
                  <a:lnTo>
                    <a:pt x="1315834" y="634492"/>
                  </a:lnTo>
                  <a:lnTo>
                    <a:pt x="1315834" y="648157"/>
                  </a:lnTo>
                  <a:lnTo>
                    <a:pt x="1315580" y="648157"/>
                  </a:lnTo>
                  <a:lnTo>
                    <a:pt x="1315554" y="649427"/>
                  </a:lnTo>
                  <a:lnTo>
                    <a:pt x="1315250" y="648157"/>
                  </a:lnTo>
                  <a:lnTo>
                    <a:pt x="1315034" y="648157"/>
                  </a:lnTo>
                  <a:lnTo>
                    <a:pt x="1314907" y="646887"/>
                  </a:lnTo>
                  <a:lnTo>
                    <a:pt x="1315694" y="646887"/>
                  </a:lnTo>
                  <a:lnTo>
                    <a:pt x="1315834" y="648157"/>
                  </a:lnTo>
                  <a:lnTo>
                    <a:pt x="1315834" y="634492"/>
                  </a:lnTo>
                  <a:lnTo>
                    <a:pt x="1315694" y="634187"/>
                  </a:lnTo>
                  <a:lnTo>
                    <a:pt x="1315262" y="634187"/>
                  </a:lnTo>
                  <a:lnTo>
                    <a:pt x="1314983" y="632917"/>
                  </a:lnTo>
                  <a:lnTo>
                    <a:pt x="1312087" y="634187"/>
                  </a:lnTo>
                  <a:lnTo>
                    <a:pt x="1312379" y="632917"/>
                  </a:lnTo>
                  <a:lnTo>
                    <a:pt x="1312913" y="631647"/>
                  </a:lnTo>
                  <a:lnTo>
                    <a:pt x="1312646" y="630377"/>
                  </a:lnTo>
                  <a:lnTo>
                    <a:pt x="1311986" y="630377"/>
                  </a:lnTo>
                  <a:lnTo>
                    <a:pt x="1310919" y="629107"/>
                  </a:lnTo>
                  <a:lnTo>
                    <a:pt x="1309281" y="629107"/>
                  </a:lnTo>
                  <a:lnTo>
                    <a:pt x="1307553" y="625297"/>
                  </a:lnTo>
                  <a:lnTo>
                    <a:pt x="1306639" y="625297"/>
                  </a:lnTo>
                  <a:lnTo>
                    <a:pt x="1305267" y="624027"/>
                  </a:lnTo>
                  <a:lnTo>
                    <a:pt x="1304836" y="621487"/>
                  </a:lnTo>
                  <a:lnTo>
                    <a:pt x="1304747" y="620217"/>
                  </a:lnTo>
                  <a:lnTo>
                    <a:pt x="1304086" y="618947"/>
                  </a:lnTo>
                  <a:lnTo>
                    <a:pt x="1301000" y="602437"/>
                  </a:lnTo>
                  <a:lnTo>
                    <a:pt x="1301623" y="597357"/>
                  </a:lnTo>
                  <a:lnTo>
                    <a:pt x="1301775" y="596087"/>
                  </a:lnTo>
                  <a:lnTo>
                    <a:pt x="1302842" y="592277"/>
                  </a:lnTo>
                  <a:lnTo>
                    <a:pt x="1303553" y="589737"/>
                  </a:lnTo>
                  <a:lnTo>
                    <a:pt x="1304696" y="591007"/>
                  </a:lnTo>
                  <a:lnTo>
                    <a:pt x="1305420" y="591007"/>
                  </a:lnTo>
                  <a:lnTo>
                    <a:pt x="1306639" y="589737"/>
                  </a:lnTo>
                  <a:lnTo>
                    <a:pt x="1307706" y="588467"/>
                  </a:lnTo>
                  <a:lnTo>
                    <a:pt x="1309052" y="585927"/>
                  </a:lnTo>
                  <a:lnTo>
                    <a:pt x="1310182" y="585927"/>
                  </a:lnTo>
                  <a:lnTo>
                    <a:pt x="1311681" y="584657"/>
                  </a:lnTo>
                  <a:lnTo>
                    <a:pt x="1312075" y="583387"/>
                  </a:lnTo>
                  <a:lnTo>
                    <a:pt x="1312862" y="580847"/>
                  </a:lnTo>
                  <a:lnTo>
                    <a:pt x="1314348" y="580847"/>
                  </a:lnTo>
                  <a:lnTo>
                    <a:pt x="1315783" y="579577"/>
                  </a:lnTo>
                  <a:lnTo>
                    <a:pt x="1315961" y="579577"/>
                  </a:lnTo>
                  <a:lnTo>
                    <a:pt x="1316088" y="578307"/>
                  </a:lnTo>
                  <a:lnTo>
                    <a:pt x="1318082" y="577037"/>
                  </a:lnTo>
                  <a:lnTo>
                    <a:pt x="1318450" y="575767"/>
                  </a:lnTo>
                  <a:lnTo>
                    <a:pt x="1318729" y="575767"/>
                  </a:lnTo>
                  <a:lnTo>
                    <a:pt x="1318920" y="574497"/>
                  </a:lnTo>
                  <a:lnTo>
                    <a:pt x="1321384" y="573227"/>
                  </a:lnTo>
                  <a:lnTo>
                    <a:pt x="1322527" y="573227"/>
                  </a:lnTo>
                  <a:lnTo>
                    <a:pt x="1322997" y="574497"/>
                  </a:lnTo>
                  <a:lnTo>
                    <a:pt x="1323543" y="574497"/>
                  </a:lnTo>
                  <a:lnTo>
                    <a:pt x="1324203" y="573227"/>
                  </a:lnTo>
                  <a:lnTo>
                    <a:pt x="1324749" y="571957"/>
                  </a:lnTo>
                  <a:lnTo>
                    <a:pt x="1326667" y="571957"/>
                  </a:lnTo>
                  <a:lnTo>
                    <a:pt x="1329690" y="569417"/>
                  </a:lnTo>
                  <a:lnTo>
                    <a:pt x="1331074" y="569417"/>
                  </a:lnTo>
                  <a:lnTo>
                    <a:pt x="1331722" y="570687"/>
                  </a:lnTo>
                  <a:lnTo>
                    <a:pt x="1331976" y="573227"/>
                  </a:lnTo>
                  <a:lnTo>
                    <a:pt x="1332318" y="574497"/>
                  </a:lnTo>
                  <a:lnTo>
                    <a:pt x="1332903" y="575767"/>
                  </a:lnTo>
                  <a:lnTo>
                    <a:pt x="1332052" y="578307"/>
                  </a:lnTo>
                  <a:lnTo>
                    <a:pt x="1330985" y="579577"/>
                  </a:lnTo>
                  <a:lnTo>
                    <a:pt x="1332420" y="580847"/>
                  </a:lnTo>
                  <a:lnTo>
                    <a:pt x="1332979" y="580847"/>
                  </a:lnTo>
                  <a:lnTo>
                    <a:pt x="1332966" y="582117"/>
                  </a:lnTo>
                  <a:lnTo>
                    <a:pt x="1332776" y="582117"/>
                  </a:lnTo>
                  <a:lnTo>
                    <a:pt x="1329397" y="583387"/>
                  </a:lnTo>
                  <a:lnTo>
                    <a:pt x="1330058" y="583387"/>
                  </a:lnTo>
                  <a:lnTo>
                    <a:pt x="1330274" y="584657"/>
                  </a:lnTo>
                  <a:lnTo>
                    <a:pt x="1332941" y="584657"/>
                  </a:lnTo>
                  <a:lnTo>
                    <a:pt x="1334477" y="585927"/>
                  </a:lnTo>
                  <a:lnTo>
                    <a:pt x="1334884" y="587197"/>
                  </a:lnTo>
                  <a:lnTo>
                    <a:pt x="1334884" y="583387"/>
                  </a:lnTo>
                  <a:lnTo>
                    <a:pt x="1333525" y="583387"/>
                  </a:lnTo>
                  <a:lnTo>
                    <a:pt x="1333715" y="582117"/>
                  </a:lnTo>
                  <a:lnTo>
                    <a:pt x="1334668" y="582117"/>
                  </a:lnTo>
                  <a:lnTo>
                    <a:pt x="1334960" y="583387"/>
                  </a:lnTo>
                  <a:lnTo>
                    <a:pt x="1334960" y="574497"/>
                  </a:lnTo>
                  <a:lnTo>
                    <a:pt x="1334643" y="574497"/>
                  </a:lnTo>
                  <a:lnTo>
                    <a:pt x="1335379" y="573227"/>
                  </a:lnTo>
                  <a:lnTo>
                    <a:pt x="1335595" y="574497"/>
                  </a:lnTo>
                  <a:lnTo>
                    <a:pt x="1335595" y="545642"/>
                  </a:lnTo>
                  <a:lnTo>
                    <a:pt x="1334643" y="547827"/>
                  </a:lnTo>
                  <a:lnTo>
                    <a:pt x="1334566" y="549097"/>
                  </a:lnTo>
                  <a:lnTo>
                    <a:pt x="1334071" y="549097"/>
                  </a:lnTo>
                  <a:lnTo>
                    <a:pt x="1334071" y="571957"/>
                  </a:lnTo>
                  <a:lnTo>
                    <a:pt x="1332890" y="571957"/>
                  </a:lnTo>
                  <a:lnTo>
                    <a:pt x="1333233" y="570687"/>
                  </a:lnTo>
                  <a:lnTo>
                    <a:pt x="1333436" y="570687"/>
                  </a:lnTo>
                  <a:lnTo>
                    <a:pt x="1334071" y="571957"/>
                  </a:lnTo>
                  <a:lnTo>
                    <a:pt x="1334071" y="549097"/>
                  </a:lnTo>
                  <a:lnTo>
                    <a:pt x="1332712" y="549097"/>
                  </a:lnTo>
                  <a:lnTo>
                    <a:pt x="1332268" y="547827"/>
                  </a:lnTo>
                  <a:lnTo>
                    <a:pt x="1332242" y="549097"/>
                  </a:lnTo>
                  <a:lnTo>
                    <a:pt x="1331531" y="549097"/>
                  </a:lnTo>
                  <a:lnTo>
                    <a:pt x="1330883" y="547827"/>
                  </a:lnTo>
                  <a:lnTo>
                    <a:pt x="1330439" y="546557"/>
                  </a:lnTo>
                  <a:lnTo>
                    <a:pt x="1330515" y="550367"/>
                  </a:lnTo>
                  <a:lnTo>
                    <a:pt x="1327785" y="550367"/>
                  </a:lnTo>
                  <a:lnTo>
                    <a:pt x="1327505" y="551637"/>
                  </a:lnTo>
                  <a:lnTo>
                    <a:pt x="1326883" y="551637"/>
                  </a:lnTo>
                  <a:lnTo>
                    <a:pt x="1325968" y="550367"/>
                  </a:lnTo>
                  <a:lnTo>
                    <a:pt x="1324851" y="549097"/>
                  </a:lnTo>
                  <a:lnTo>
                    <a:pt x="1324787" y="550367"/>
                  </a:lnTo>
                  <a:lnTo>
                    <a:pt x="1324000" y="551637"/>
                  </a:lnTo>
                  <a:lnTo>
                    <a:pt x="1321333" y="551637"/>
                  </a:lnTo>
                  <a:lnTo>
                    <a:pt x="1321193" y="550367"/>
                  </a:lnTo>
                  <a:lnTo>
                    <a:pt x="1319999" y="550367"/>
                  </a:lnTo>
                  <a:lnTo>
                    <a:pt x="1317498" y="549097"/>
                  </a:lnTo>
                  <a:lnTo>
                    <a:pt x="1318463" y="552907"/>
                  </a:lnTo>
                  <a:lnTo>
                    <a:pt x="1316278" y="552907"/>
                  </a:lnTo>
                  <a:lnTo>
                    <a:pt x="1313065" y="551637"/>
                  </a:lnTo>
                  <a:lnTo>
                    <a:pt x="1312506" y="552907"/>
                  </a:lnTo>
                  <a:lnTo>
                    <a:pt x="1312252" y="552907"/>
                  </a:lnTo>
                  <a:lnTo>
                    <a:pt x="1312189" y="554177"/>
                  </a:lnTo>
                  <a:lnTo>
                    <a:pt x="1312379" y="555447"/>
                  </a:lnTo>
                  <a:lnTo>
                    <a:pt x="1312506" y="555447"/>
                  </a:lnTo>
                  <a:lnTo>
                    <a:pt x="1312329" y="556717"/>
                  </a:lnTo>
                  <a:lnTo>
                    <a:pt x="1311821" y="556717"/>
                  </a:lnTo>
                  <a:lnTo>
                    <a:pt x="1310017" y="555447"/>
                  </a:lnTo>
                  <a:lnTo>
                    <a:pt x="1309878" y="555447"/>
                  </a:lnTo>
                  <a:lnTo>
                    <a:pt x="1309700" y="556717"/>
                  </a:lnTo>
                  <a:lnTo>
                    <a:pt x="1308493" y="556717"/>
                  </a:lnTo>
                  <a:lnTo>
                    <a:pt x="1308150" y="559257"/>
                  </a:lnTo>
                  <a:lnTo>
                    <a:pt x="1307223" y="557987"/>
                  </a:lnTo>
                  <a:lnTo>
                    <a:pt x="1306042" y="557987"/>
                  </a:lnTo>
                  <a:lnTo>
                    <a:pt x="1306004" y="559257"/>
                  </a:lnTo>
                  <a:lnTo>
                    <a:pt x="1303553" y="560527"/>
                  </a:lnTo>
                  <a:lnTo>
                    <a:pt x="1303350" y="560527"/>
                  </a:lnTo>
                  <a:lnTo>
                    <a:pt x="1303070" y="561797"/>
                  </a:lnTo>
                  <a:lnTo>
                    <a:pt x="1302702" y="563067"/>
                  </a:lnTo>
                  <a:lnTo>
                    <a:pt x="1302270" y="561797"/>
                  </a:lnTo>
                  <a:lnTo>
                    <a:pt x="1302092" y="560527"/>
                  </a:lnTo>
                  <a:lnTo>
                    <a:pt x="1301445" y="559257"/>
                  </a:lnTo>
                  <a:lnTo>
                    <a:pt x="1300937" y="559257"/>
                  </a:lnTo>
                  <a:lnTo>
                    <a:pt x="1300683" y="560527"/>
                  </a:lnTo>
                  <a:lnTo>
                    <a:pt x="1300632" y="561797"/>
                  </a:lnTo>
                  <a:lnTo>
                    <a:pt x="1300822" y="561797"/>
                  </a:lnTo>
                  <a:lnTo>
                    <a:pt x="1300505" y="563067"/>
                  </a:lnTo>
                  <a:lnTo>
                    <a:pt x="1297355" y="560527"/>
                  </a:lnTo>
                  <a:lnTo>
                    <a:pt x="1298333" y="564337"/>
                  </a:lnTo>
                  <a:lnTo>
                    <a:pt x="1299248" y="564337"/>
                  </a:lnTo>
                  <a:lnTo>
                    <a:pt x="1300137" y="565607"/>
                  </a:lnTo>
                  <a:lnTo>
                    <a:pt x="1299857" y="566877"/>
                  </a:lnTo>
                  <a:lnTo>
                    <a:pt x="1298435" y="566877"/>
                  </a:lnTo>
                  <a:lnTo>
                    <a:pt x="1297368" y="565607"/>
                  </a:lnTo>
                  <a:lnTo>
                    <a:pt x="1296936" y="565607"/>
                  </a:lnTo>
                  <a:lnTo>
                    <a:pt x="1296631" y="564337"/>
                  </a:lnTo>
                  <a:lnTo>
                    <a:pt x="1295260" y="564337"/>
                  </a:lnTo>
                  <a:lnTo>
                    <a:pt x="1294942" y="565607"/>
                  </a:lnTo>
                  <a:lnTo>
                    <a:pt x="1295806" y="566877"/>
                  </a:lnTo>
                  <a:lnTo>
                    <a:pt x="1296301" y="568147"/>
                  </a:lnTo>
                  <a:lnTo>
                    <a:pt x="1296428" y="568147"/>
                  </a:lnTo>
                  <a:lnTo>
                    <a:pt x="1295920" y="569417"/>
                  </a:lnTo>
                  <a:lnTo>
                    <a:pt x="1295628" y="570687"/>
                  </a:lnTo>
                  <a:lnTo>
                    <a:pt x="1296149" y="573227"/>
                  </a:lnTo>
                  <a:lnTo>
                    <a:pt x="1296047" y="574497"/>
                  </a:lnTo>
                  <a:lnTo>
                    <a:pt x="1295882" y="574497"/>
                  </a:lnTo>
                  <a:lnTo>
                    <a:pt x="1294980" y="573227"/>
                  </a:lnTo>
                  <a:lnTo>
                    <a:pt x="1294333" y="571957"/>
                  </a:lnTo>
                  <a:lnTo>
                    <a:pt x="1293749" y="570687"/>
                  </a:lnTo>
                  <a:lnTo>
                    <a:pt x="1291996" y="570687"/>
                  </a:lnTo>
                  <a:lnTo>
                    <a:pt x="1291971" y="571957"/>
                  </a:lnTo>
                  <a:lnTo>
                    <a:pt x="1292364" y="573227"/>
                  </a:lnTo>
                  <a:lnTo>
                    <a:pt x="1292796" y="574497"/>
                  </a:lnTo>
                  <a:lnTo>
                    <a:pt x="1292491" y="575767"/>
                  </a:lnTo>
                  <a:lnTo>
                    <a:pt x="1292072" y="575487"/>
                  </a:lnTo>
                  <a:lnTo>
                    <a:pt x="1292021" y="575767"/>
                  </a:lnTo>
                  <a:lnTo>
                    <a:pt x="1291971" y="575411"/>
                  </a:lnTo>
                  <a:lnTo>
                    <a:pt x="1290612" y="574497"/>
                  </a:lnTo>
                  <a:lnTo>
                    <a:pt x="1289418" y="574497"/>
                  </a:lnTo>
                  <a:lnTo>
                    <a:pt x="1288757" y="575767"/>
                  </a:lnTo>
                  <a:lnTo>
                    <a:pt x="1289088" y="577037"/>
                  </a:lnTo>
                  <a:lnTo>
                    <a:pt x="1289215" y="578307"/>
                  </a:lnTo>
                  <a:lnTo>
                    <a:pt x="1290129" y="579577"/>
                  </a:lnTo>
                  <a:lnTo>
                    <a:pt x="1291247" y="580847"/>
                  </a:lnTo>
                  <a:lnTo>
                    <a:pt x="1291196" y="582117"/>
                  </a:lnTo>
                  <a:lnTo>
                    <a:pt x="1291361" y="583387"/>
                  </a:lnTo>
                  <a:lnTo>
                    <a:pt x="1290561" y="583387"/>
                  </a:lnTo>
                  <a:lnTo>
                    <a:pt x="1289875" y="582117"/>
                  </a:lnTo>
                  <a:lnTo>
                    <a:pt x="1288351" y="580847"/>
                  </a:lnTo>
                  <a:lnTo>
                    <a:pt x="1287653" y="580847"/>
                  </a:lnTo>
                  <a:lnTo>
                    <a:pt x="1286179" y="582117"/>
                  </a:lnTo>
                  <a:lnTo>
                    <a:pt x="1284935" y="583387"/>
                  </a:lnTo>
                  <a:lnTo>
                    <a:pt x="1286230" y="585927"/>
                  </a:lnTo>
                  <a:lnTo>
                    <a:pt x="1287754" y="588467"/>
                  </a:lnTo>
                  <a:lnTo>
                    <a:pt x="1283906" y="588467"/>
                  </a:lnTo>
                  <a:lnTo>
                    <a:pt x="1285201" y="591007"/>
                  </a:lnTo>
                  <a:lnTo>
                    <a:pt x="1286027" y="592975"/>
                  </a:lnTo>
                  <a:lnTo>
                    <a:pt x="1286941" y="592277"/>
                  </a:lnTo>
                  <a:lnTo>
                    <a:pt x="1287399" y="592277"/>
                  </a:lnTo>
                  <a:lnTo>
                    <a:pt x="1287868" y="593547"/>
                  </a:lnTo>
                  <a:lnTo>
                    <a:pt x="1288630" y="593547"/>
                  </a:lnTo>
                  <a:lnTo>
                    <a:pt x="1286129" y="596087"/>
                  </a:lnTo>
                  <a:lnTo>
                    <a:pt x="1285836" y="594817"/>
                  </a:lnTo>
                  <a:lnTo>
                    <a:pt x="1285544" y="594817"/>
                  </a:lnTo>
                  <a:lnTo>
                    <a:pt x="1285519" y="594664"/>
                  </a:lnTo>
                  <a:lnTo>
                    <a:pt x="1285455" y="594817"/>
                  </a:lnTo>
                  <a:lnTo>
                    <a:pt x="1283322" y="594817"/>
                  </a:lnTo>
                  <a:lnTo>
                    <a:pt x="1282280" y="596087"/>
                  </a:lnTo>
                  <a:lnTo>
                    <a:pt x="1281544" y="597357"/>
                  </a:lnTo>
                  <a:lnTo>
                    <a:pt x="1282915" y="598627"/>
                  </a:lnTo>
                  <a:lnTo>
                    <a:pt x="1284351" y="597357"/>
                  </a:lnTo>
                  <a:lnTo>
                    <a:pt x="1285328" y="597357"/>
                  </a:lnTo>
                  <a:lnTo>
                    <a:pt x="1286002" y="598627"/>
                  </a:lnTo>
                  <a:lnTo>
                    <a:pt x="1286205" y="598627"/>
                  </a:lnTo>
                  <a:lnTo>
                    <a:pt x="1284478" y="599897"/>
                  </a:lnTo>
                  <a:lnTo>
                    <a:pt x="1283233" y="601167"/>
                  </a:lnTo>
                  <a:lnTo>
                    <a:pt x="1283335" y="602437"/>
                  </a:lnTo>
                  <a:lnTo>
                    <a:pt x="1283830" y="602437"/>
                  </a:lnTo>
                  <a:lnTo>
                    <a:pt x="1284287" y="603707"/>
                  </a:lnTo>
                  <a:lnTo>
                    <a:pt x="1285138" y="603707"/>
                  </a:lnTo>
                  <a:lnTo>
                    <a:pt x="1284947" y="604977"/>
                  </a:lnTo>
                  <a:lnTo>
                    <a:pt x="1281544" y="604977"/>
                  </a:lnTo>
                  <a:lnTo>
                    <a:pt x="1283525" y="606247"/>
                  </a:lnTo>
                  <a:lnTo>
                    <a:pt x="1284998" y="607517"/>
                  </a:lnTo>
                  <a:lnTo>
                    <a:pt x="1284871" y="610057"/>
                  </a:lnTo>
                  <a:lnTo>
                    <a:pt x="1284744" y="611060"/>
                  </a:lnTo>
                  <a:lnTo>
                    <a:pt x="1286573" y="608787"/>
                  </a:lnTo>
                  <a:lnTo>
                    <a:pt x="1286878" y="607517"/>
                  </a:lnTo>
                  <a:lnTo>
                    <a:pt x="1289062" y="607517"/>
                  </a:lnTo>
                  <a:lnTo>
                    <a:pt x="1289418" y="608787"/>
                  </a:lnTo>
                  <a:lnTo>
                    <a:pt x="1289354" y="611327"/>
                  </a:lnTo>
                  <a:lnTo>
                    <a:pt x="1288402" y="611327"/>
                  </a:lnTo>
                  <a:lnTo>
                    <a:pt x="1287970" y="610057"/>
                  </a:lnTo>
                  <a:lnTo>
                    <a:pt x="1287348" y="608787"/>
                  </a:lnTo>
                  <a:lnTo>
                    <a:pt x="1286573" y="608787"/>
                  </a:lnTo>
                  <a:lnTo>
                    <a:pt x="1286522" y="610057"/>
                  </a:lnTo>
                  <a:lnTo>
                    <a:pt x="1286713" y="611327"/>
                  </a:lnTo>
                  <a:lnTo>
                    <a:pt x="1287576" y="612597"/>
                  </a:lnTo>
                  <a:lnTo>
                    <a:pt x="1286852" y="612597"/>
                  </a:lnTo>
                  <a:lnTo>
                    <a:pt x="1286789" y="615137"/>
                  </a:lnTo>
                  <a:lnTo>
                    <a:pt x="1286764" y="616407"/>
                  </a:lnTo>
                  <a:lnTo>
                    <a:pt x="1286395" y="616407"/>
                  </a:lnTo>
                  <a:lnTo>
                    <a:pt x="1285875" y="617677"/>
                  </a:lnTo>
                  <a:lnTo>
                    <a:pt x="1285595" y="618947"/>
                  </a:lnTo>
                  <a:lnTo>
                    <a:pt x="1284427" y="617677"/>
                  </a:lnTo>
                  <a:lnTo>
                    <a:pt x="1284338" y="616407"/>
                  </a:lnTo>
                  <a:lnTo>
                    <a:pt x="1285024" y="616407"/>
                  </a:lnTo>
                  <a:lnTo>
                    <a:pt x="1286497" y="615137"/>
                  </a:lnTo>
                  <a:lnTo>
                    <a:pt x="1286789" y="615137"/>
                  </a:lnTo>
                  <a:lnTo>
                    <a:pt x="1286789" y="612686"/>
                  </a:lnTo>
                  <a:lnTo>
                    <a:pt x="1285862" y="613867"/>
                  </a:lnTo>
                  <a:lnTo>
                    <a:pt x="1284528" y="611327"/>
                  </a:lnTo>
                  <a:lnTo>
                    <a:pt x="1284020" y="612597"/>
                  </a:lnTo>
                  <a:lnTo>
                    <a:pt x="1283525" y="612597"/>
                  </a:lnTo>
                  <a:lnTo>
                    <a:pt x="1283487" y="613867"/>
                  </a:lnTo>
                  <a:lnTo>
                    <a:pt x="1282484" y="615137"/>
                  </a:lnTo>
                  <a:lnTo>
                    <a:pt x="1282204" y="615137"/>
                  </a:lnTo>
                  <a:lnTo>
                    <a:pt x="1283550" y="616407"/>
                  </a:lnTo>
                  <a:lnTo>
                    <a:pt x="1283995" y="617677"/>
                  </a:lnTo>
                  <a:lnTo>
                    <a:pt x="1284185" y="617677"/>
                  </a:lnTo>
                  <a:lnTo>
                    <a:pt x="1284122" y="618947"/>
                  </a:lnTo>
                  <a:lnTo>
                    <a:pt x="1285938" y="621487"/>
                  </a:lnTo>
                  <a:lnTo>
                    <a:pt x="1285392" y="622757"/>
                  </a:lnTo>
                  <a:lnTo>
                    <a:pt x="1286446" y="624027"/>
                  </a:lnTo>
                  <a:lnTo>
                    <a:pt x="1287513" y="626567"/>
                  </a:lnTo>
                  <a:lnTo>
                    <a:pt x="1288288" y="625297"/>
                  </a:lnTo>
                  <a:lnTo>
                    <a:pt x="1288554" y="625297"/>
                  </a:lnTo>
                  <a:lnTo>
                    <a:pt x="1290726" y="624027"/>
                  </a:lnTo>
                  <a:lnTo>
                    <a:pt x="1292580" y="625297"/>
                  </a:lnTo>
                  <a:lnTo>
                    <a:pt x="1291437" y="625297"/>
                  </a:lnTo>
                  <a:lnTo>
                    <a:pt x="1291297" y="626567"/>
                  </a:lnTo>
                  <a:lnTo>
                    <a:pt x="1293202" y="626567"/>
                  </a:lnTo>
                  <a:lnTo>
                    <a:pt x="1293279" y="625297"/>
                  </a:lnTo>
                  <a:lnTo>
                    <a:pt x="1293888" y="624027"/>
                  </a:lnTo>
                  <a:lnTo>
                    <a:pt x="1294561" y="624027"/>
                  </a:lnTo>
                  <a:lnTo>
                    <a:pt x="1294384" y="627837"/>
                  </a:lnTo>
                  <a:lnTo>
                    <a:pt x="1293202" y="626567"/>
                  </a:lnTo>
                  <a:lnTo>
                    <a:pt x="1292999" y="627837"/>
                  </a:lnTo>
                  <a:lnTo>
                    <a:pt x="1293139" y="627837"/>
                  </a:lnTo>
                  <a:lnTo>
                    <a:pt x="1293101" y="629107"/>
                  </a:lnTo>
                  <a:lnTo>
                    <a:pt x="1292821" y="630377"/>
                  </a:lnTo>
                  <a:lnTo>
                    <a:pt x="1292555" y="630377"/>
                  </a:lnTo>
                  <a:lnTo>
                    <a:pt x="1292263" y="631647"/>
                  </a:lnTo>
                  <a:lnTo>
                    <a:pt x="1291691" y="632917"/>
                  </a:lnTo>
                  <a:lnTo>
                    <a:pt x="1291272" y="631647"/>
                  </a:lnTo>
                  <a:lnTo>
                    <a:pt x="1291094" y="630377"/>
                  </a:lnTo>
                  <a:lnTo>
                    <a:pt x="1290485" y="629107"/>
                  </a:lnTo>
                  <a:lnTo>
                    <a:pt x="1288783" y="629107"/>
                  </a:lnTo>
                  <a:lnTo>
                    <a:pt x="1288694" y="631647"/>
                  </a:lnTo>
                  <a:lnTo>
                    <a:pt x="1289405" y="632917"/>
                  </a:lnTo>
                  <a:lnTo>
                    <a:pt x="1290027" y="634187"/>
                  </a:lnTo>
                  <a:lnTo>
                    <a:pt x="1290561" y="635457"/>
                  </a:lnTo>
                  <a:lnTo>
                    <a:pt x="1291729" y="640537"/>
                  </a:lnTo>
                  <a:lnTo>
                    <a:pt x="1294155" y="640537"/>
                  </a:lnTo>
                  <a:lnTo>
                    <a:pt x="1293863" y="639267"/>
                  </a:lnTo>
                  <a:lnTo>
                    <a:pt x="1293266" y="639267"/>
                  </a:lnTo>
                  <a:lnTo>
                    <a:pt x="1291513" y="636727"/>
                  </a:lnTo>
                  <a:lnTo>
                    <a:pt x="1290878" y="634187"/>
                  </a:lnTo>
                  <a:lnTo>
                    <a:pt x="1292288" y="635457"/>
                  </a:lnTo>
                  <a:lnTo>
                    <a:pt x="1293241" y="635457"/>
                  </a:lnTo>
                  <a:lnTo>
                    <a:pt x="1293761" y="634187"/>
                  </a:lnTo>
                  <a:lnTo>
                    <a:pt x="1294282" y="632917"/>
                  </a:lnTo>
                  <a:lnTo>
                    <a:pt x="1295679" y="634187"/>
                  </a:lnTo>
                  <a:lnTo>
                    <a:pt x="1295615" y="635457"/>
                  </a:lnTo>
                  <a:lnTo>
                    <a:pt x="1296022" y="636727"/>
                  </a:lnTo>
                  <a:lnTo>
                    <a:pt x="1297724" y="635457"/>
                  </a:lnTo>
                  <a:lnTo>
                    <a:pt x="1297165" y="636727"/>
                  </a:lnTo>
                  <a:lnTo>
                    <a:pt x="1296377" y="637997"/>
                  </a:lnTo>
                  <a:lnTo>
                    <a:pt x="1296098" y="639267"/>
                  </a:lnTo>
                  <a:lnTo>
                    <a:pt x="1295615" y="639267"/>
                  </a:lnTo>
                  <a:lnTo>
                    <a:pt x="1294942" y="640537"/>
                  </a:lnTo>
                  <a:lnTo>
                    <a:pt x="1295260" y="641807"/>
                  </a:lnTo>
                  <a:lnTo>
                    <a:pt x="1297178" y="641807"/>
                  </a:lnTo>
                  <a:lnTo>
                    <a:pt x="1297190" y="645617"/>
                  </a:lnTo>
                  <a:lnTo>
                    <a:pt x="1297927" y="645617"/>
                  </a:lnTo>
                  <a:lnTo>
                    <a:pt x="1298409" y="644347"/>
                  </a:lnTo>
                  <a:lnTo>
                    <a:pt x="1299146" y="644347"/>
                  </a:lnTo>
                  <a:lnTo>
                    <a:pt x="1299895" y="643077"/>
                  </a:lnTo>
                  <a:lnTo>
                    <a:pt x="1300111" y="643077"/>
                  </a:lnTo>
                  <a:lnTo>
                    <a:pt x="1299984" y="641807"/>
                  </a:lnTo>
                  <a:lnTo>
                    <a:pt x="1300467" y="641807"/>
                  </a:lnTo>
                  <a:lnTo>
                    <a:pt x="1301610" y="643077"/>
                  </a:lnTo>
                  <a:lnTo>
                    <a:pt x="1301826" y="643077"/>
                  </a:lnTo>
                  <a:lnTo>
                    <a:pt x="1302486" y="644347"/>
                  </a:lnTo>
                  <a:lnTo>
                    <a:pt x="1302588" y="641807"/>
                  </a:lnTo>
                  <a:lnTo>
                    <a:pt x="1302905" y="641807"/>
                  </a:lnTo>
                  <a:lnTo>
                    <a:pt x="1302588" y="640537"/>
                  </a:lnTo>
                  <a:lnTo>
                    <a:pt x="1303147" y="640537"/>
                  </a:lnTo>
                  <a:lnTo>
                    <a:pt x="1303223" y="639267"/>
                  </a:lnTo>
                  <a:lnTo>
                    <a:pt x="1304188" y="639267"/>
                  </a:lnTo>
                  <a:lnTo>
                    <a:pt x="1304620" y="640537"/>
                  </a:lnTo>
                  <a:lnTo>
                    <a:pt x="1304950" y="641807"/>
                  </a:lnTo>
                  <a:lnTo>
                    <a:pt x="1305064" y="642429"/>
                  </a:lnTo>
                  <a:lnTo>
                    <a:pt x="1305521" y="640537"/>
                  </a:lnTo>
                  <a:lnTo>
                    <a:pt x="1307236" y="644347"/>
                  </a:lnTo>
                  <a:lnTo>
                    <a:pt x="1306690" y="646887"/>
                  </a:lnTo>
                  <a:lnTo>
                    <a:pt x="1306576" y="648157"/>
                  </a:lnTo>
                  <a:lnTo>
                    <a:pt x="1305928" y="648157"/>
                  </a:lnTo>
                  <a:lnTo>
                    <a:pt x="1305560" y="646887"/>
                  </a:lnTo>
                  <a:lnTo>
                    <a:pt x="1305242" y="645617"/>
                  </a:lnTo>
                  <a:lnTo>
                    <a:pt x="1304544" y="645617"/>
                  </a:lnTo>
                  <a:lnTo>
                    <a:pt x="1303743" y="646887"/>
                  </a:lnTo>
                  <a:lnTo>
                    <a:pt x="1303426" y="649427"/>
                  </a:lnTo>
                  <a:lnTo>
                    <a:pt x="1305179" y="651967"/>
                  </a:lnTo>
                  <a:lnTo>
                    <a:pt x="1306271" y="651967"/>
                  </a:lnTo>
                  <a:lnTo>
                    <a:pt x="1306372" y="650697"/>
                  </a:lnTo>
                  <a:lnTo>
                    <a:pt x="1306677" y="650697"/>
                  </a:lnTo>
                  <a:lnTo>
                    <a:pt x="1306677" y="649427"/>
                  </a:lnTo>
                  <a:lnTo>
                    <a:pt x="1308862" y="649427"/>
                  </a:lnTo>
                  <a:lnTo>
                    <a:pt x="1307757" y="651967"/>
                  </a:lnTo>
                  <a:lnTo>
                    <a:pt x="1306715" y="653237"/>
                  </a:lnTo>
                  <a:lnTo>
                    <a:pt x="1307134" y="654507"/>
                  </a:lnTo>
                  <a:lnTo>
                    <a:pt x="1307960" y="655777"/>
                  </a:lnTo>
                  <a:lnTo>
                    <a:pt x="1310411" y="655777"/>
                  </a:lnTo>
                  <a:lnTo>
                    <a:pt x="1311795" y="657047"/>
                  </a:lnTo>
                  <a:lnTo>
                    <a:pt x="1312354" y="654507"/>
                  </a:lnTo>
                  <a:lnTo>
                    <a:pt x="1313865" y="658317"/>
                  </a:lnTo>
                  <a:lnTo>
                    <a:pt x="1314310" y="658317"/>
                  </a:lnTo>
                  <a:lnTo>
                    <a:pt x="1314958" y="659587"/>
                  </a:lnTo>
                  <a:lnTo>
                    <a:pt x="1315872" y="660857"/>
                  </a:lnTo>
                  <a:lnTo>
                    <a:pt x="1315516" y="662127"/>
                  </a:lnTo>
                  <a:lnTo>
                    <a:pt x="1314919" y="664667"/>
                  </a:lnTo>
                  <a:lnTo>
                    <a:pt x="1315669" y="664667"/>
                  </a:lnTo>
                  <a:lnTo>
                    <a:pt x="1315910" y="665937"/>
                  </a:lnTo>
                  <a:lnTo>
                    <a:pt x="1315008" y="665937"/>
                  </a:lnTo>
                  <a:lnTo>
                    <a:pt x="1314424" y="667207"/>
                  </a:lnTo>
                  <a:lnTo>
                    <a:pt x="1313281" y="668477"/>
                  </a:lnTo>
                  <a:lnTo>
                    <a:pt x="1314183" y="673557"/>
                  </a:lnTo>
                  <a:lnTo>
                    <a:pt x="1314818" y="679907"/>
                  </a:lnTo>
                  <a:lnTo>
                    <a:pt x="1318933" y="682447"/>
                  </a:lnTo>
                  <a:lnTo>
                    <a:pt x="1321054" y="683717"/>
                  </a:lnTo>
                  <a:lnTo>
                    <a:pt x="1322489" y="684987"/>
                  </a:lnTo>
                  <a:lnTo>
                    <a:pt x="1323251" y="686257"/>
                  </a:lnTo>
                  <a:lnTo>
                    <a:pt x="1323682" y="686257"/>
                  </a:lnTo>
                  <a:lnTo>
                    <a:pt x="1324711" y="687527"/>
                  </a:lnTo>
                  <a:lnTo>
                    <a:pt x="1330032" y="687527"/>
                  </a:lnTo>
                  <a:lnTo>
                    <a:pt x="1330045" y="683717"/>
                  </a:lnTo>
                  <a:lnTo>
                    <a:pt x="1330731" y="682447"/>
                  </a:lnTo>
                  <a:lnTo>
                    <a:pt x="1331353" y="681177"/>
                  </a:lnTo>
                  <a:lnTo>
                    <a:pt x="1331925" y="679907"/>
                  </a:lnTo>
                  <a:lnTo>
                    <a:pt x="1333563" y="676097"/>
                  </a:lnTo>
                  <a:lnTo>
                    <a:pt x="1332699" y="673557"/>
                  </a:lnTo>
                  <a:lnTo>
                    <a:pt x="1332687" y="669747"/>
                  </a:lnTo>
                  <a:lnTo>
                    <a:pt x="1332953" y="669747"/>
                  </a:lnTo>
                  <a:lnTo>
                    <a:pt x="1333690" y="668477"/>
                  </a:lnTo>
                  <a:lnTo>
                    <a:pt x="1333246" y="668477"/>
                  </a:lnTo>
                  <a:lnTo>
                    <a:pt x="1332826" y="667207"/>
                  </a:lnTo>
                  <a:lnTo>
                    <a:pt x="1334287" y="667207"/>
                  </a:lnTo>
                  <a:lnTo>
                    <a:pt x="1335532" y="662127"/>
                  </a:lnTo>
                  <a:lnTo>
                    <a:pt x="1335824" y="660857"/>
                  </a:lnTo>
                  <a:lnTo>
                    <a:pt x="1336014" y="659587"/>
                  </a:lnTo>
                  <a:lnTo>
                    <a:pt x="1336154" y="659587"/>
                  </a:lnTo>
                  <a:lnTo>
                    <a:pt x="1336802" y="658317"/>
                  </a:lnTo>
                  <a:lnTo>
                    <a:pt x="1337322" y="658317"/>
                  </a:lnTo>
                  <a:lnTo>
                    <a:pt x="1337652" y="657047"/>
                  </a:lnTo>
                  <a:lnTo>
                    <a:pt x="1341056" y="657047"/>
                  </a:lnTo>
                  <a:lnTo>
                    <a:pt x="1342275" y="655777"/>
                  </a:lnTo>
                  <a:lnTo>
                    <a:pt x="1345857" y="655777"/>
                  </a:lnTo>
                  <a:lnTo>
                    <a:pt x="1346847" y="654507"/>
                  </a:lnTo>
                  <a:lnTo>
                    <a:pt x="1349171" y="654507"/>
                  </a:lnTo>
                  <a:lnTo>
                    <a:pt x="1349705" y="653237"/>
                  </a:lnTo>
                  <a:lnTo>
                    <a:pt x="1349629" y="651967"/>
                  </a:lnTo>
                  <a:lnTo>
                    <a:pt x="1349883" y="651967"/>
                  </a:lnTo>
                  <a:lnTo>
                    <a:pt x="1349971" y="649427"/>
                  </a:lnTo>
                  <a:lnTo>
                    <a:pt x="1352245" y="649427"/>
                  </a:lnTo>
                  <a:lnTo>
                    <a:pt x="1353489" y="648157"/>
                  </a:lnTo>
                  <a:lnTo>
                    <a:pt x="1355102" y="646887"/>
                  </a:lnTo>
                  <a:lnTo>
                    <a:pt x="1357287" y="646887"/>
                  </a:lnTo>
                  <a:lnTo>
                    <a:pt x="1359242" y="645617"/>
                  </a:lnTo>
                  <a:lnTo>
                    <a:pt x="1359827" y="643077"/>
                  </a:lnTo>
                  <a:lnTo>
                    <a:pt x="1361541" y="643077"/>
                  </a:lnTo>
                  <a:lnTo>
                    <a:pt x="1361567" y="641807"/>
                  </a:lnTo>
                  <a:lnTo>
                    <a:pt x="1363268" y="641807"/>
                  </a:lnTo>
                  <a:lnTo>
                    <a:pt x="1365681" y="640537"/>
                  </a:lnTo>
                  <a:lnTo>
                    <a:pt x="1367129" y="640537"/>
                  </a:lnTo>
                  <a:lnTo>
                    <a:pt x="1366951" y="639267"/>
                  </a:lnTo>
                  <a:lnTo>
                    <a:pt x="1367269" y="637997"/>
                  </a:lnTo>
                  <a:lnTo>
                    <a:pt x="1367332" y="636727"/>
                  </a:lnTo>
                  <a:lnTo>
                    <a:pt x="1367917" y="636727"/>
                  </a:lnTo>
                  <a:lnTo>
                    <a:pt x="1369060" y="635457"/>
                  </a:lnTo>
                  <a:lnTo>
                    <a:pt x="1371206" y="635457"/>
                  </a:lnTo>
                  <a:lnTo>
                    <a:pt x="1371803" y="632917"/>
                  </a:lnTo>
                  <a:lnTo>
                    <a:pt x="1374013" y="632917"/>
                  </a:lnTo>
                  <a:lnTo>
                    <a:pt x="1373352" y="631647"/>
                  </a:lnTo>
                  <a:lnTo>
                    <a:pt x="1374025" y="630377"/>
                  </a:lnTo>
                  <a:lnTo>
                    <a:pt x="1374546" y="630377"/>
                  </a:lnTo>
                  <a:lnTo>
                    <a:pt x="1374902" y="629107"/>
                  </a:lnTo>
                  <a:lnTo>
                    <a:pt x="1375117" y="627837"/>
                  </a:lnTo>
                  <a:lnTo>
                    <a:pt x="1375562" y="625297"/>
                  </a:lnTo>
                  <a:lnTo>
                    <a:pt x="1374140" y="625297"/>
                  </a:lnTo>
                  <a:lnTo>
                    <a:pt x="1373886" y="624027"/>
                  </a:lnTo>
                  <a:lnTo>
                    <a:pt x="1378724" y="624027"/>
                  </a:lnTo>
                  <a:lnTo>
                    <a:pt x="1379613" y="622757"/>
                  </a:lnTo>
                  <a:lnTo>
                    <a:pt x="1380070" y="621487"/>
                  </a:lnTo>
                  <a:lnTo>
                    <a:pt x="1378750" y="618947"/>
                  </a:lnTo>
                  <a:lnTo>
                    <a:pt x="1380185" y="620217"/>
                  </a:lnTo>
                  <a:lnTo>
                    <a:pt x="1380972" y="618947"/>
                  </a:lnTo>
                  <a:lnTo>
                    <a:pt x="1381137" y="618947"/>
                  </a:lnTo>
                  <a:lnTo>
                    <a:pt x="1381467" y="617677"/>
                  </a:lnTo>
                  <a:lnTo>
                    <a:pt x="1383207" y="616407"/>
                  </a:lnTo>
                  <a:lnTo>
                    <a:pt x="1382776" y="615137"/>
                  </a:lnTo>
                  <a:lnTo>
                    <a:pt x="1382064" y="615137"/>
                  </a:lnTo>
                  <a:lnTo>
                    <a:pt x="1381340" y="616407"/>
                  </a:lnTo>
                  <a:lnTo>
                    <a:pt x="1380451" y="616407"/>
                  </a:lnTo>
                  <a:lnTo>
                    <a:pt x="1379893" y="613867"/>
                  </a:lnTo>
                  <a:lnTo>
                    <a:pt x="1381467" y="613867"/>
                  </a:lnTo>
                  <a:lnTo>
                    <a:pt x="1382458" y="612597"/>
                  </a:lnTo>
                  <a:lnTo>
                    <a:pt x="1383004" y="611327"/>
                  </a:lnTo>
                  <a:lnTo>
                    <a:pt x="1382547" y="611327"/>
                  </a:lnTo>
                  <a:lnTo>
                    <a:pt x="1382331" y="610057"/>
                  </a:lnTo>
                  <a:lnTo>
                    <a:pt x="1382064" y="610057"/>
                  </a:lnTo>
                  <a:lnTo>
                    <a:pt x="1382407" y="608787"/>
                  </a:lnTo>
                  <a:lnTo>
                    <a:pt x="1382877" y="608787"/>
                  </a:lnTo>
                  <a:lnTo>
                    <a:pt x="1384046" y="610057"/>
                  </a:lnTo>
                  <a:lnTo>
                    <a:pt x="1384973" y="610057"/>
                  </a:lnTo>
                  <a:lnTo>
                    <a:pt x="1384795" y="608787"/>
                  </a:lnTo>
                  <a:lnTo>
                    <a:pt x="1384630" y="607517"/>
                  </a:lnTo>
                  <a:lnTo>
                    <a:pt x="1384935" y="606247"/>
                  </a:lnTo>
                  <a:lnTo>
                    <a:pt x="1385443" y="606247"/>
                  </a:lnTo>
                  <a:lnTo>
                    <a:pt x="1384554" y="604977"/>
                  </a:lnTo>
                  <a:lnTo>
                    <a:pt x="1382674" y="604977"/>
                  </a:lnTo>
                  <a:lnTo>
                    <a:pt x="1383207" y="603707"/>
                  </a:lnTo>
                  <a:lnTo>
                    <a:pt x="1384617" y="603707"/>
                  </a:lnTo>
                  <a:lnTo>
                    <a:pt x="1385785" y="602437"/>
                  </a:lnTo>
                  <a:lnTo>
                    <a:pt x="1386065" y="601167"/>
                  </a:lnTo>
                  <a:lnTo>
                    <a:pt x="1384312" y="601167"/>
                  </a:lnTo>
                  <a:lnTo>
                    <a:pt x="1383144" y="599897"/>
                  </a:lnTo>
                  <a:lnTo>
                    <a:pt x="1382966" y="599897"/>
                  </a:lnTo>
                  <a:lnTo>
                    <a:pt x="1383703" y="598627"/>
                  </a:lnTo>
                  <a:lnTo>
                    <a:pt x="1386560" y="598627"/>
                  </a:lnTo>
                  <a:lnTo>
                    <a:pt x="1386179" y="597357"/>
                  </a:lnTo>
                  <a:lnTo>
                    <a:pt x="1388097" y="596087"/>
                  </a:lnTo>
                  <a:close/>
                </a:path>
                <a:path w="1696084" h="694690">
                  <a:moveTo>
                    <a:pt x="1420990" y="633679"/>
                  </a:moveTo>
                  <a:lnTo>
                    <a:pt x="1420660" y="633717"/>
                  </a:lnTo>
                  <a:lnTo>
                    <a:pt x="1420837" y="633755"/>
                  </a:lnTo>
                  <a:lnTo>
                    <a:pt x="1420990" y="633679"/>
                  </a:lnTo>
                  <a:close/>
                </a:path>
                <a:path w="1696084" h="694690">
                  <a:moveTo>
                    <a:pt x="1421612" y="631850"/>
                  </a:moveTo>
                  <a:lnTo>
                    <a:pt x="1421371" y="631850"/>
                  </a:lnTo>
                  <a:lnTo>
                    <a:pt x="1421384" y="631723"/>
                  </a:lnTo>
                  <a:lnTo>
                    <a:pt x="1421142" y="631596"/>
                  </a:lnTo>
                  <a:lnTo>
                    <a:pt x="1420660" y="631596"/>
                  </a:lnTo>
                  <a:lnTo>
                    <a:pt x="1421599" y="632485"/>
                  </a:lnTo>
                  <a:lnTo>
                    <a:pt x="1421612" y="631850"/>
                  </a:lnTo>
                  <a:close/>
                </a:path>
                <a:path w="1696084" h="694690">
                  <a:moveTo>
                    <a:pt x="1422209" y="402869"/>
                  </a:moveTo>
                  <a:lnTo>
                    <a:pt x="1422044" y="402869"/>
                  </a:lnTo>
                  <a:lnTo>
                    <a:pt x="1421942" y="403123"/>
                  </a:lnTo>
                  <a:lnTo>
                    <a:pt x="1422209" y="402869"/>
                  </a:lnTo>
                  <a:close/>
                </a:path>
                <a:path w="1696084" h="694690">
                  <a:moveTo>
                    <a:pt x="1424165" y="402107"/>
                  </a:moveTo>
                  <a:lnTo>
                    <a:pt x="1424000" y="402107"/>
                  </a:lnTo>
                  <a:lnTo>
                    <a:pt x="1423847" y="401980"/>
                  </a:lnTo>
                  <a:lnTo>
                    <a:pt x="1423276" y="401345"/>
                  </a:lnTo>
                  <a:lnTo>
                    <a:pt x="1423225" y="401980"/>
                  </a:lnTo>
                  <a:lnTo>
                    <a:pt x="1423517" y="402234"/>
                  </a:lnTo>
                  <a:lnTo>
                    <a:pt x="1424165" y="402107"/>
                  </a:lnTo>
                  <a:close/>
                </a:path>
                <a:path w="1696084" h="694690">
                  <a:moveTo>
                    <a:pt x="1424203" y="404901"/>
                  </a:moveTo>
                  <a:lnTo>
                    <a:pt x="1424139" y="404139"/>
                  </a:lnTo>
                  <a:lnTo>
                    <a:pt x="1424051" y="403758"/>
                  </a:lnTo>
                  <a:lnTo>
                    <a:pt x="1423860" y="404139"/>
                  </a:lnTo>
                  <a:lnTo>
                    <a:pt x="1423733" y="404901"/>
                  </a:lnTo>
                  <a:lnTo>
                    <a:pt x="1424203" y="404901"/>
                  </a:lnTo>
                  <a:close/>
                </a:path>
                <a:path w="1696084" h="694690">
                  <a:moveTo>
                    <a:pt x="1428953" y="384835"/>
                  </a:moveTo>
                  <a:lnTo>
                    <a:pt x="1428445" y="385216"/>
                  </a:lnTo>
                  <a:lnTo>
                    <a:pt x="1428178" y="385724"/>
                  </a:lnTo>
                  <a:lnTo>
                    <a:pt x="1428648" y="385724"/>
                  </a:lnTo>
                  <a:lnTo>
                    <a:pt x="1428775" y="385089"/>
                  </a:lnTo>
                  <a:lnTo>
                    <a:pt x="1428953" y="384835"/>
                  </a:lnTo>
                  <a:close/>
                </a:path>
                <a:path w="1696084" h="694690">
                  <a:moveTo>
                    <a:pt x="1430274" y="362737"/>
                  </a:moveTo>
                  <a:lnTo>
                    <a:pt x="1430121" y="362610"/>
                  </a:lnTo>
                  <a:lnTo>
                    <a:pt x="1429981" y="362610"/>
                  </a:lnTo>
                  <a:lnTo>
                    <a:pt x="1429905" y="362864"/>
                  </a:lnTo>
                  <a:lnTo>
                    <a:pt x="1430020" y="362991"/>
                  </a:lnTo>
                  <a:lnTo>
                    <a:pt x="1430185" y="362991"/>
                  </a:lnTo>
                  <a:lnTo>
                    <a:pt x="1430274" y="362737"/>
                  </a:lnTo>
                  <a:close/>
                </a:path>
                <a:path w="1696084" h="694690">
                  <a:moveTo>
                    <a:pt x="1430375" y="391566"/>
                  </a:moveTo>
                  <a:lnTo>
                    <a:pt x="1429689" y="391312"/>
                  </a:lnTo>
                  <a:lnTo>
                    <a:pt x="1428762" y="390931"/>
                  </a:lnTo>
                  <a:lnTo>
                    <a:pt x="1428838" y="391439"/>
                  </a:lnTo>
                  <a:lnTo>
                    <a:pt x="1429461" y="392328"/>
                  </a:lnTo>
                  <a:lnTo>
                    <a:pt x="1429575" y="392709"/>
                  </a:lnTo>
                  <a:lnTo>
                    <a:pt x="1430108" y="392074"/>
                  </a:lnTo>
                  <a:lnTo>
                    <a:pt x="1430375" y="391566"/>
                  </a:lnTo>
                  <a:close/>
                </a:path>
                <a:path w="1696084" h="694690">
                  <a:moveTo>
                    <a:pt x="1433309" y="370357"/>
                  </a:moveTo>
                  <a:lnTo>
                    <a:pt x="1432394" y="369849"/>
                  </a:lnTo>
                  <a:lnTo>
                    <a:pt x="1432293" y="369595"/>
                  </a:lnTo>
                  <a:lnTo>
                    <a:pt x="1432229" y="369468"/>
                  </a:lnTo>
                  <a:lnTo>
                    <a:pt x="1432191" y="369087"/>
                  </a:lnTo>
                  <a:lnTo>
                    <a:pt x="1432496" y="368452"/>
                  </a:lnTo>
                  <a:lnTo>
                    <a:pt x="1430439" y="368198"/>
                  </a:lnTo>
                  <a:lnTo>
                    <a:pt x="1430286" y="368236"/>
                  </a:lnTo>
                  <a:lnTo>
                    <a:pt x="1430286" y="369468"/>
                  </a:lnTo>
                  <a:lnTo>
                    <a:pt x="1429969" y="369468"/>
                  </a:lnTo>
                  <a:lnTo>
                    <a:pt x="1429753" y="369087"/>
                  </a:lnTo>
                  <a:lnTo>
                    <a:pt x="1429639" y="368452"/>
                  </a:lnTo>
                  <a:lnTo>
                    <a:pt x="1429981" y="369087"/>
                  </a:lnTo>
                  <a:lnTo>
                    <a:pt x="1430286" y="369468"/>
                  </a:lnTo>
                  <a:lnTo>
                    <a:pt x="1430286" y="368236"/>
                  </a:lnTo>
                  <a:lnTo>
                    <a:pt x="1429308" y="368452"/>
                  </a:lnTo>
                  <a:lnTo>
                    <a:pt x="1429118" y="369087"/>
                  </a:lnTo>
                  <a:lnTo>
                    <a:pt x="1428483" y="369087"/>
                  </a:lnTo>
                  <a:lnTo>
                    <a:pt x="1427683" y="369214"/>
                  </a:lnTo>
                  <a:lnTo>
                    <a:pt x="1426692" y="369595"/>
                  </a:lnTo>
                  <a:lnTo>
                    <a:pt x="1427581" y="368452"/>
                  </a:lnTo>
                  <a:lnTo>
                    <a:pt x="1428140" y="367182"/>
                  </a:lnTo>
                  <a:lnTo>
                    <a:pt x="1428381" y="365912"/>
                  </a:lnTo>
                  <a:lnTo>
                    <a:pt x="1428407" y="365658"/>
                  </a:lnTo>
                  <a:lnTo>
                    <a:pt x="1428584" y="365531"/>
                  </a:lnTo>
                  <a:lnTo>
                    <a:pt x="1428889" y="365531"/>
                  </a:lnTo>
                  <a:lnTo>
                    <a:pt x="1429816" y="365785"/>
                  </a:lnTo>
                  <a:lnTo>
                    <a:pt x="1430426" y="365785"/>
                  </a:lnTo>
                  <a:lnTo>
                    <a:pt x="1430680" y="365531"/>
                  </a:lnTo>
                  <a:lnTo>
                    <a:pt x="1430921" y="365277"/>
                  </a:lnTo>
                  <a:lnTo>
                    <a:pt x="1430858" y="364769"/>
                  </a:lnTo>
                  <a:lnTo>
                    <a:pt x="1430642" y="364261"/>
                  </a:lnTo>
                  <a:lnTo>
                    <a:pt x="1429956" y="363880"/>
                  </a:lnTo>
                  <a:lnTo>
                    <a:pt x="1429486" y="363880"/>
                  </a:lnTo>
                  <a:lnTo>
                    <a:pt x="1429423" y="361467"/>
                  </a:lnTo>
                  <a:lnTo>
                    <a:pt x="1429118" y="359435"/>
                  </a:lnTo>
                  <a:lnTo>
                    <a:pt x="1429004" y="359054"/>
                  </a:lnTo>
                  <a:lnTo>
                    <a:pt x="1428623" y="357911"/>
                  </a:lnTo>
                  <a:lnTo>
                    <a:pt x="1428584" y="357784"/>
                  </a:lnTo>
                  <a:lnTo>
                    <a:pt x="1427607" y="356768"/>
                  </a:lnTo>
                  <a:lnTo>
                    <a:pt x="1426210" y="356514"/>
                  </a:lnTo>
                  <a:lnTo>
                    <a:pt x="1426578" y="355117"/>
                  </a:lnTo>
                  <a:lnTo>
                    <a:pt x="1426591" y="354863"/>
                  </a:lnTo>
                  <a:lnTo>
                    <a:pt x="1426438" y="353974"/>
                  </a:lnTo>
                  <a:lnTo>
                    <a:pt x="1425676" y="353593"/>
                  </a:lnTo>
                  <a:lnTo>
                    <a:pt x="1425689" y="352323"/>
                  </a:lnTo>
                  <a:lnTo>
                    <a:pt x="1425549" y="352196"/>
                  </a:lnTo>
                  <a:lnTo>
                    <a:pt x="1425270" y="351561"/>
                  </a:lnTo>
                  <a:lnTo>
                    <a:pt x="1424876" y="351561"/>
                  </a:lnTo>
                  <a:lnTo>
                    <a:pt x="1424698" y="351815"/>
                  </a:lnTo>
                  <a:lnTo>
                    <a:pt x="1424698" y="382422"/>
                  </a:lnTo>
                  <a:lnTo>
                    <a:pt x="1424571" y="382803"/>
                  </a:lnTo>
                  <a:lnTo>
                    <a:pt x="1424114" y="382676"/>
                  </a:lnTo>
                  <a:lnTo>
                    <a:pt x="1424012" y="382295"/>
                  </a:lnTo>
                  <a:lnTo>
                    <a:pt x="1424127" y="381787"/>
                  </a:lnTo>
                  <a:lnTo>
                    <a:pt x="1424178" y="381660"/>
                  </a:lnTo>
                  <a:lnTo>
                    <a:pt x="1424660" y="381787"/>
                  </a:lnTo>
                  <a:lnTo>
                    <a:pt x="1424698" y="382422"/>
                  </a:lnTo>
                  <a:lnTo>
                    <a:pt x="1424698" y="351815"/>
                  </a:lnTo>
                  <a:lnTo>
                    <a:pt x="1424520" y="352069"/>
                  </a:lnTo>
                  <a:lnTo>
                    <a:pt x="1424470" y="354609"/>
                  </a:lnTo>
                  <a:lnTo>
                    <a:pt x="1424343" y="354736"/>
                  </a:lnTo>
                  <a:lnTo>
                    <a:pt x="1423695" y="354863"/>
                  </a:lnTo>
                  <a:lnTo>
                    <a:pt x="1423568" y="354736"/>
                  </a:lnTo>
                  <a:lnTo>
                    <a:pt x="1423085" y="354228"/>
                  </a:lnTo>
                  <a:lnTo>
                    <a:pt x="1423009" y="353466"/>
                  </a:lnTo>
                  <a:lnTo>
                    <a:pt x="1423035" y="353085"/>
                  </a:lnTo>
                  <a:lnTo>
                    <a:pt x="1423644" y="352196"/>
                  </a:lnTo>
                  <a:lnTo>
                    <a:pt x="1423911" y="351815"/>
                  </a:lnTo>
                  <a:lnTo>
                    <a:pt x="1423441" y="351688"/>
                  </a:lnTo>
                  <a:lnTo>
                    <a:pt x="1423149" y="351307"/>
                  </a:lnTo>
                  <a:lnTo>
                    <a:pt x="1423060" y="350926"/>
                  </a:lnTo>
                  <a:lnTo>
                    <a:pt x="1423073" y="350164"/>
                  </a:lnTo>
                  <a:lnTo>
                    <a:pt x="1423352" y="349402"/>
                  </a:lnTo>
                  <a:lnTo>
                    <a:pt x="1421168" y="346354"/>
                  </a:lnTo>
                  <a:lnTo>
                    <a:pt x="1420977" y="346100"/>
                  </a:lnTo>
                  <a:lnTo>
                    <a:pt x="1420647" y="345719"/>
                  </a:lnTo>
                  <a:lnTo>
                    <a:pt x="1419656" y="344576"/>
                  </a:lnTo>
                  <a:lnTo>
                    <a:pt x="1419542" y="344449"/>
                  </a:lnTo>
                  <a:lnTo>
                    <a:pt x="1418691" y="343560"/>
                  </a:lnTo>
                  <a:lnTo>
                    <a:pt x="1418386" y="343306"/>
                  </a:lnTo>
                  <a:lnTo>
                    <a:pt x="1418094" y="343052"/>
                  </a:lnTo>
                  <a:lnTo>
                    <a:pt x="1416494" y="343306"/>
                  </a:lnTo>
                  <a:lnTo>
                    <a:pt x="1415643" y="342925"/>
                  </a:lnTo>
                  <a:lnTo>
                    <a:pt x="1415554" y="341909"/>
                  </a:lnTo>
                  <a:lnTo>
                    <a:pt x="1415516" y="374167"/>
                  </a:lnTo>
                  <a:lnTo>
                    <a:pt x="1414627" y="381025"/>
                  </a:lnTo>
                  <a:lnTo>
                    <a:pt x="1409585" y="389407"/>
                  </a:lnTo>
                  <a:lnTo>
                    <a:pt x="1408620" y="389661"/>
                  </a:lnTo>
                  <a:lnTo>
                    <a:pt x="1407756" y="390804"/>
                  </a:lnTo>
                  <a:lnTo>
                    <a:pt x="1406969" y="392709"/>
                  </a:lnTo>
                  <a:lnTo>
                    <a:pt x="1404480" y="394360"/>
                  </a:lnTo>
                  <a:lnTo>
                    <a:pt x="1401978" y="397281"/>
                  </a:lnTo>
                  <a:lnTo>
                    <a:pt x="1399159" y="402234"/>
                  </a:lnTo>
                  <a:lnTo>
                    <a:pt x="1397393" y="403758"/>
                  </a:lnTo>
                  <a:lnTo>
                    <a:pt x="1397038" y="404266"/>
                  </a:lnTo>
                  <a:lnTo>
                    <a:pt x="1396377" y="404520"/>
                  </a:lnTo>
                  <a:lnTo>
                    <a:pt x="1394447" y="405028"/>
                  </a:lnTo>
                  <a:lnTo>
                    <a:pt x="1393456" y="405409"/>
                  </a:lnTo>
                  <a:lnTo>
                    <a:pt x="1387246" y="411505"/>
                  </a:lnTo>
                  <a:lnTo>
                    <a:pt x="1386586" y="411759"/>
                  </a:lnTo>
                  <a:lnTo>
                    <a:pt x="1385087" y="412648"/>
                  </a:lnTo>
                  <a:lnTo>
                    <a:pt x="1383601" y="413664"/>
                  </a:lnTo>
                  <a:lnTo>
                    <a:pt x="1381645" y="414045"/>
                  </a:lnTo>
                  <a:lnTo>
                    <a:pt x="1378483" y="415188"/>
                  </a:lnTo>
                  <a:lnTo>
                    <a:pt x="1377200" y="415442"/>
                  </a:lnTo>
                  <a:lnTo>
                    <a:pt x="1375613" y="415315"/>
                  </a:lnTo>
                  <a:lnTo>
                    <a:pt x="1375206" y="415315"/>
                  </a:lnTo>
                  <a:lnTo>
                    <a:pt x="1373682" y="415950"/>
                  </a:lnTo>
                  <a:lnTo>
                    <a:pt x="1373568" y="415188"/>
                  </a:lnTo>
                  <a:lnTo>
                    <a:pt x="1372400" y="414934"/>
                  </a:lnTo>
                  <a:lnTo>
                    <a:pt x="1370164" y="415188"/>
                  </a:lnTo>
                  <a:lnTo>
                    <a:pt x="1369758" y="414299"/>
                  </a:lnTo>
                  <a:lnTo>
                    <a:pt x="1369047" y="414045"/>
                  </a:lnTo>
                  <a:lnTo>
                    <a:pt x="1368069" y="414299"/>
                  </a:lnTo>
                  <a:lnTo>
                    <a:pt x="1367193" y="413283"/>
                  </a:lnTo>
                  <a:lnTo>
                    <a:pt x="1365656" y="412648"/>
                  </a:lnTo>
                  <a:lnTo>
                    <a:pt x="1363446" y="412267"/>
                  </a:lnTo>
                  <a:lnTo>
                    <a:pt x="1362519" y="409854"/>
                  </a:lnTo>
                  <a:lnTo>
                    <a:pt x="1361262" y="408457"/>
                  </a:lnTo>
                  <a:lnTo>
                    <a:pt x="1359700" y="408203"/>
                  </a:lnTo>
                  <a:lnTo>
                    <a:pt x="1360131" y="407314"/>
                  </a:lnTo>
                  <a:lnTo>
                    <a:pt x="1360233" y="406971"/>
                  </a:lnTo>
                  <a:lnTo>
                    <a:pt x="1359560" y="406806"/>
                  </a:lnTo>
                  <a:lnTo>
                    <a:pt x="1360157" y="406641"/>
                  </a:lnTo>
                  <a:lnTo>
                    <a:pt x="1360004" y="406044"/>
                  </a:lnTo>
                  <a:lnTo>
                    <a:pt x="1358950" y="405282"/>
                  </a:lnTo>
                  <a:lnTo>
                    <a:pt x="1359027" y="404774"/>
                  </a:lnTo>
                  <a:lnTo>
                    <a:pt x="1359141" y="404393"/>
                  </a:lnTo>
                  <a:lnTo>
                    <a:pt x="1359255" y="404139"/>
                  </a:lnTo>
                  <a:lnTo>
                    <a:pt x="1359801" y="403250"/>
                  </a:lnTo>
                  <a:lnTo>
                    <a:pt x="1360995" y="402234"/>
                  </a:lnTo>
                  <a:lnTo>
                    <a:pt x="1360957" y="400710"/>
                  </a:lnTo>
                  <a:lnTo>
                    <a:pt x="1360639" y="399694"/>
                  </a:lnTo>
                  <a:lnTo>
                    <a:pt x="1360360" y="398805"/>
                  </a:lnTo>
                  <a:lnTo>
                    <a:pt x="1359382" y="399186"/>
                  </a:lnTo>
                  <a:lnTo>
                    <a:pt x="1358163" y="399567"/>
                  </a:lnTo>
                  <a:lnTo>
                    <a:pt x="1357680" y="399694"/>
                  </a:lnTo>
                  <a:lnTo>
                    <a:pt x="1357363" y="399694"/>
                  </a:lnTo>
                  <a:lnTo>
                    <a:pt x="1357058" y="399313"/>
                  </a:lnTo>
                  <a:lnTo>
                    <a:pt x="1357096" y="399059"/>
                  </a:lnTo>
                  <a:lnTo>
                    <a:pt x="1357274" y="398805"/>
                  </a:lnTo>
                  <a:lnTo>
                    <a:pt x="1357769" y="398551"/>
                  </a:lnTo>
                  <a:lnTo>
                    <a:pt x="1357909" y="398170"/>
                  </a:lnTo>
                  <a:lnTo>
                    <a:pt x="1357960" y="398043"/>
                  </a:lnTo>
                  <a:lnTo>
                    <a:pt x="1358087" y="397408"/>
                  </a:lnTo>
                  <a:lnTo>
                    <a:pt x="1358150" y="396519"/>
                  </a:lnTo>
                  <a:lnTo>
                    <a:pt x="1358849" y="396773"/>
                  </a:lnTo>
                  <a:lnTo>
                    <a:pt x="1359281" y="397281"/>
                  </a:lnTo>
                  <a:lnTo>
                    <a:pt x="1359623" y="397027"/>
                  </a:lnTo>
                  <a:lnTo>
                    <a:pt x="1359535" y="396519"/>
                  </a:lnTo>
                  <a:lnTo>
                    <a:pt x="1359128" y="396011"/>
                  </a:lnTo>
                  <a:lnTo>
                    <a:pt x="1358925" y="395503"/>
                  </a:lnTo>
                  <a:lnTo>
                    <a:pt x="1359611" y="394995"/>
                  </a:lnTo>
                  <a:lnTo>
                    <a:pt x="1359674" y="394614"/>
                  </a:lnTo>
                  <a:lnTo>
                    <a:pt x="1359674" y="394106"/>
                  </a:lnTo>
                  <a:lnTo>
                    <a:pt x="1359598" y="393979"/>
                  </a:lnTo>
                  <a:lnTo>
                    <a:pt x="1358747" y="392328"/>
                  </a:lnTo>
                  <a:lnTo>
                    <a:pt x="1358036" y="391185"/>
                  </a:lnTo>
                  <a:lnTo>
                    <a:pt x="1357782" y="391693"/>
                  </a:lnTo>
                  <a:lnTo>
                    <a:pt x="1357261" y="392074"/>
                  </a:lnTo>
                  <a:lnTo>
                    <a:pt x="1356880" y="391642"/>
                  </a:lnTo>
                  <a:lnTo>
                    <a:pt x="1356880" y="397535"/>
                  </a:lnTo>
                  <a:lnTo>
                    <a:pt x="1355915" y="397789"/>
                  </a:lnTo>
                  <a:lnTo>
                    <a:pt x="1355166" y="398170"/>
                  </a:lnTo>
                  <a:lnTo>
                    <a:pt x="1355051" y="397535"/>
                  </a:lnTo>
                  <a:lnTo>
                    <a:pt x="1354467" y="396900"/>
                  </a:lnTo>
                  <a:lnTo>
                    <a:pt x="1352245" y="395757"/>
                  </a:lnTo>
                  <a:lnTo>
                    <a:pt x="1351356" y="394995"/>
                  </a:lnTo>
                  <a:lnTo>
                    <a:pt x="1351876" y="394106"/>
                  </a:lnTo>
                  <a:lnTo>
                    <a:pt x="1352753" y="394360"/>
                  </a:lnTo>
                  <a:lnTo>
                    <a:pt x="1353908" y="395630"/>
                  </a:lnTo>
                  <a:lnTo>
                    <a:pt x="1355178" y="394614"/>
                  </a:lnTo>
                  <a:lnTo>
                    <a:pt x="1355217" y="395249"/>
                  </a:lnTo>
                  <a:lnTo>
                    <a:pt x="1354823" y="396265"/>
                  </a:lnTo>
                  <a:lnTo>
                    <a:pt x="1354975" y="396265"/>
                  </a:lnTo>
                  <a:lnTo>
                    <a:pt x="1355305" y="396392"/>
                  </a:lnTo>
                  <a:lnTo>
                    <a:pt x="1356575" y="397408"/>
                  </a:lnTo>
                  <a:lnTo>
                    <a:pt x="1356880" y="397535"/>
                  </a:lnTo>
                  <a:lnTo>
                    <a:pt x="1356880" y="391642"/>
                  </a:lnTo>
                  <a:lnTo>
                    <a:pt x="1356372" y="391058"/>
                  </a:lnTo>
                  <a:lnTo>
                    <a:pt x="1356194" y="390931"/>
                  </a:lnTo>
                  <a:lnTo>
                    <a:pt x="1356194" y="393979"/>
                  </a:lnTo>
                  <a:lnTo>
                    <a:pt x="1355559" y="393852"/>
                  </a:lnTo>
                  <a:lnTo>
                    <a:pt x="1355153" y="393852"/>
                  </a:lnTo>
                  <a:lnTo>
                    <a:pt x="1354670" y="393217"/>
                  </a:lnTo>
                  <a:lnTo>
                    <a:pt x="1354683" y="392582"/>
                  </a:lnTo>
                  <a:lnTo>
                    <a:pt x="1354861" y="392582"/>
                  </a:lnTo>
                  <a:lnTo>
                    <a:pt x="1355178" y="392328"/>
                  </a:lnTo>
                  <a:lnTo>
                    <a:pt x="1355572" y="392328"/>
                  </a:lnTo>
                  <a:lnTo>
                    <a:pt x="1356029" y="392709"/>
                  </a:lnTo>
                  <a:lnTo>
                    <a:pt x="1356029" y="393344"/>
                  </a:lnTo>
                  <a:lnTo>
                    <a:pt x="1356194" y="393979"/>
                  </a:lnTo>
                  <a:lnTo>
                    <a:pt x="1356194" y="390931"/>
                  </a:lnTo>
                  <a:lnTo>
                    <a:pt x="1355699" y="390550"/>
                  </a:lnTo>
                  <a:lnTo>
                    <a:pt x="1354201" y="390423"/>
                  </a:lnTo>
                  <a:lnTo>
                    <a:pt x="1353908" y="390296"/>
                  </a:lnTo>
                  <a:lnTo>
                    <a:pt x="1353604" y="389915"/>
                  </a:lnTo>
                  <a:lnTo>
                    <a:pt x="1354505" y="388518"/>
                  </a:lnTo>
                  <a:lnTo>
                    <a:pt x="1355636" y="388137"/>
                  </a:lnTo>
                  <a:lnTo>
                    <a:pt x="1357020" y="388772"/>
                  </a:lnTo>
                  <a:lnTo>
                    <a:pt x="1356448" y="390169"/>
                  </a:lnTo>
                  <a:lnTo>
                    <a:pt x="1357731" y="389915"/>
                  </a:lnTo>
                  <a:lnTo>
                    <a:pt x="1358684" y="388899"/>
                  </a:lnTo>
                  <a:lnTo>
                    <a:pt x="1358925" y="388137"/>
                  </a:lnTo>
                  <a:lnTo>
                    <a:pt x="1359255" y="387121"/>
                  </a:lnTo>
                  <a:lnTo>
                    <a:pt x="1358849" y="384073"/>
                  </a:lnTo>
                  <a:lnTo>
                    <a:pt x="1358798" y="383946"/>
                  </a:lnTo>
                  <a:lnTo>
                    <a:pt x="1358493" y="383692"/>
                  </a:lnTo>
                  <a:lnTo>
                    <a:pt x="1358341" y="383565"/>
                  </a:lnTo>
                  <a:lnTo>
                    <a:pt x="1360233" y="383692"/>
                  </a:lnTo>
                  <a:lnTo>
                    <a:pt x="1360157" y="383565"/>
                  </a:lnTo>
                  <a:lnTo>
                    <a:pt x="1359382" y="382422"/>
                  </a:lnTo>
                  <a:lnTo>
                    <a:pt x="1359192" y="381660"/>
                  </a:lnTo>
                  <a:lnTo>
                    <a:pt x="1359674" y="381533"/>
                  </a:lnTo>
                  <a:lnTo>
                    <a:pt x="1359928" y="381406"/>
                  </a:lnTo>
                  <a:lnTo>
                    <a:pt x="1360208" y="380898"/>
                  </a:lnTo>
                  <a:lnTo>
                    <a:pt x="1360360" y="380771"/>
                  </a:lnTo>
                  <a:lnTo>
                    <a:pt x="1360144" y="378231"/>
                  </a:lnTo>
                  <a:lnTo>
                    <a:pt x="1360220" y="377469"/>
                  </a:lnTo>
                  <a:lnTo>
                    <a:pt x="1360500" y="376834"/>
                  </a:lnTo>
                  <a:lnTo>
                    <a:pt x="1361452" y="376707"/>
                  </a:lnTo>
                  <a:lnTo>
                    <a:pt x="1361503" y="375945"/>
                  </a:lnTo>
                  <a:lnTo>
                    <a:pt x="1361059" y="375437"/>
                  </a:lnTo>
                  <a:lnTo>
                    <a:pt x="1361046" y="374548"/>
                  </a:lnTo>
                  <a:lnTo>
                    <a:pt x="1361376" y="374294"/>
                  </a:lnTo>
                  <a:lnTo>
                    <a:pt x="1361833" y="374675"/>
                  </a:lnTo>
                  <a:lnTo>
                    <a:pt x="1362240" y="374548"/>
                  </a:lnTo>
                  <a:lnTo>
                    <a:pt x="1362379" y="374294"/>
                  </a:lnTo>
                  <a:lnTo>
                    <a:pt x="1362595" y="373913"/>
                  </a:lnTo>
                  <a:lnTo>
                    <a:pt x="1362684" y="373659"/>
                  </a:lnTo>
                  <a:lnTo>
                    <a:pt x="1362913" y="373024"/>
                  </a:lnTo>
                  <a:lnTo>
                    <a:pt x="1363383" y="372325"/>
                  </a:lnTo>
                  <a:lnTo>
                    <a:pt x="1363281" y="372135"/>
                  </a:lnTo>
                  <a:lnTo>
                    <a:pt x="1363230" y="371995"/>
                  </a:lnTo>
                  <a:lnTo>
                    <a:pt x="1362697" y="371246"/>
                  </a:lnTo>
                  <a:lnTo>
                    <a:pt x="1362278" y="370484"/>
                  </a:lnTo>
                  <a:lnTo>
                    <a:pt x="1362176" y="369849"/>
                  </a:lnTo>
                  <a:lnTo>
                    <a:pt x="1363827" y="369976"/>
                  </a:lnTo>
                  <a:lnTo>
                    <a:pt x="1364462" y="369849"/>
                  </a:lnTo>
                  <a:lnTo>
                    <a:pt x="1364957" y="369595"/>
                  </a:lnTo>
                  <a:lnTo>
                    <a:pt x="1365300" y="369341"/>
                  </a:lnTo>
                  <a:lnTo>
                    <a:pt x="1364742" y="368452"/>
                  </a:lnTo>
                  <a:lnTo>
                    <a:pt x="1364627" y="368198"/>
                  </a:lnTo>
                  <a:lnTo>
                    <a:pt x="1364424" y="367182"/>
                  </a:lnTo>
                  <a:lnTo>
                    <a:pt x="1364221" y="366420"/>
                  </a:lnTo>
                  <a:lnTo>
                    <a:pt x="1363891" y="365785"/>
                  </a:lnTo>
                  <a:lnTo>
                    <a:pt x="1363421" y="365658"/>
                  </a:lnTo>
                  <a:lnTo>
                    <a:pt x="1363522" y="364896"/>
                  </a:lnTo>
                  <a:lnTo>
                    <a:pt x="1363751" y="364515"/>
                  </a:lnTo>
                  <a:lnTo>
                    <a:pt x="1364094" y="364134"/>
                  </a:lnTo>
                  <a:lnTo>
                    <a:pt x="1364399" y="364134"/>
                  </a:lnTo>
                  <a:lnTo>
                    <a:pt x="1364703" y="364261"/>
                  </a:lnTo>
                  <a:lnTo>
                    <a:pt x="1364526" y="366928"/>
                  </a:lnTo>
                  <a:lnTo>
                    <a:pt x="1364678" y="366928"/>
                  </a:lnTo>
                  <a:lnTo>
                    <a:pt x="1365592" y="365023"/>
                  </a:lnTo>
                  <a:lnTo>
                    <a:pt x="1366012" y="364769"/>
                  </a:lnTo>
                  <a:lnTo>
                    <a:pt x="1366786" y="365150"/>
                  </a:lnTo>
                  <a:lnTo>
                    <a:pt x="1367015" y="364769"/>
                  </a:lnTo>
                  <a:lnTo>
                    <a:pt x="1367256" y="364388"/>
                  </a:lnTo>
                  <a:lnTo>
                    <a:pt x="1367383" y="364134"/>
                  </a:lnTo>
                  <a:lnTo>
                    <a:pt x="1368031" y="362229"/>
                  </a:lnTo>
                  <a:lnTo>
                    <a:pt x="1368463" y="361594"/>
                  </a:lnTo>
                  <a:lnTo>
                    <a:pt x="1368945" y="361467"/>
                  </a:lnTo>
                  <a:lnTo>
                    <a:pt x="1369034" y="360451"/>
                  </a:lnTo>
                  <a:lnTo>
                    <a:pt x="1369402" y="359689"/>
                  </a:lnTo>
                  <a:lnTo>
                    <a:pt x="1370063" y="359181"/>
                  </a:lnTo>
                  <a:lnTo>
                    <a:pt x="1369428" y="357911"/>
                  </a:lnTo>
                  <a:lnTo>
                    <a:pt x="1369529" y="357149"/>
                  </a:lnTo>
                  <a:lnTo>
                    <a:pt x="1369593" y="356895"/>
                  </a:lnTo>
                  <a:lnTo>
                    <a:pt x="1370711" y="356895"/>
                  </a:lnTo>
                  <a:lnTo>
                    <a:pt x="1370622" y="356387"/>
                  </a:lnTo>
                  <a:lnTo>
                    <a:pt x="1370711" y="355752"/>
                  </a:lnTo>
                  <a:lnTo>
                    <a:pt x="1371041" y="355498"/>
                  </a:lnTo>
                  <a:lnTo>
                    <a:pt x="1371358" y="355498"/>
                  </a:lnTo>
                  <a:lnTo>
                    <a:pt x="1371511" y="355625"/>
                  </a:lnTo>
                  <a:lnTo>
                    <a:pt x="1371561" y="356514"/>
                  </a:lnTo>
                  <a:lnTo>
                    <a:pt x="1371663" y="356768"/>
                  </a:lnTo>
                  <a:lnTo>
                    <a:pt x="1372590" y="357149"/>
                  </a:lnTo>
                  <a:lnTo>
                    <a:pt x="1372831" y="357403"/>
                  </a:lnTo>
                  <a:lnTo>
                    <a:pt x="1372870" y="357784"/>
                  </a:lnTo>
                  <a:lnTo>
                    <a:pt x="1372755" y="359689"/>
                  </a:lnTo>
                  <a:lnTo>
                    <a:pt x="1372806" y="359816"/>
                  </a:lnTo>
                  <a:lnTo>
                    <a:pt x="1373111" y="360197"/>
                  </a:lnTo>
                  <a:lnTo>
                    <a:pt x="1374063" y="359943"/>
                  </a:lnTo>
                  <a:lnTo>
                    <a:pt x="1374190" y="359054"/>
                  </a:lnTo>
                  <a:lnTo>
                    <a:pt x="1373492" y="357784"/>
                  </a:lnTo>
                  <a:lnTo>
                    <a:pt x="1374635" y="357403"/>
                  </a:lnTo>
                  <a:lnTo>
                    <a:pt x="1375308" y="356895"/>
                  </a:lnTo>
                  <a:lnTo>
                    <a:pt x="1375435" y="356514"/>
                  </a:lnTo>
                  <a:lnTo>
                    <a:pt x="1375562" y="355498"/>
                  </a:lnTo>
                  <a:lnTo>
                    <a:pt x="1375930" y="354482"/>
                  </a:lnTo>
                  <a:lnTo>
                    <a:pt x="1376260" y="353720"/>
                  </a:lnTo>
                  <a:lnTo>
                    <a:pt x="1377911" y="353720"/>
                  </a:lnTo>
                  <a:lnTo>
                    <a:pt x="1380871" y="354482"/>
                  </a:lnTo>
                  <a:lnTo>
                    <a:pt x="1381201" y="353720"/>
                  </a:lnTo>
                  <a:lnTo>
                    <a:pt x="1381252" y="353593"/>
                  </a:lnTo>
                  <a:lnTo>
                    <a:pt x="1381658" y="353339"/>
                  </a:lnTo>
                  <a:lnTo>
                    <a:pt x="1382115" y="353593"/>
                  </a:lnTo>
                  <a:lnTo>
                    <a:pt x="1383703" y="353720"/>
                  </a:lnTo>
                  <a:lnTo>
                    <a:pt x="1384261" y="353720"/>
                  </a:lnTo>
                  <a:lnTo>
                    <a:pt x="1384744" y="353593"/>
                  </a:lnTo>
                  <a:lnTo>
                    <a:pt x="1385100" y="353339"/>
                  </a:lnTo>
                  <a:lnTo>
                    <a:pt x="1386001" y="352704"/>
                  </a:lnTo>
                  <a:lnTo>
                    <a:pt x="1387233" y="352069"/>
                  </a:lnTo>
                  <a:lnTo>
                    <a:pt x="1388287" y="352704"/>
                  </a:lnTo>
                  <a:lnTo>
                    <a:pt x="1389519" y="352323"/>
                  </a:lnTo>
                  <a:lnTo>
                    <a:pt x="1389761" y="352069"/>
                  </a:lnTo>
                  <a:lnTo>
                    <a:pt x="1390878" y="350926"/>
                  </a:lnTo>
                  <a:lnTo>
                    <a:pt x="1392682" y="352450"/>
                  </a:lnTo>
                  <a:lnTo>
                    <a:pt x="1393012" y="352196"/>
                  </a:lnTo>
                  <a:lnTo>
                    <a:pt x="1393393" y="352196"/>
                  </a:lnTo>
                  <a:lnTo>
                    <a:pt x="1393863" y="352577"/>
                  </a:lnTo>
                  <a:lnTo>
                    <a:pt x="1394294" y="353085"/>
                  </a:lnTo>
                  <a:lnTo>
                    <a:pt x="1394993" y="353593"/>
                  </a:lnTo>
                  <a:lnTo>
                    <a:pt x="1395984" y="353085"/>
                  </a:lnTo>
                  <a:lnTo>
                    <a:pt x="1396669" y="353212"/>
                  </a:lnTo>
                  <a:lnTo>
                    <a:pt x="1397088" y="354228"/>
                  </a:lnTo>
                  <a:lnTo>
                    <a:pt x="1398231" y="353466"/>
                  </a:lnTo>
                  <a:lnTo>
                    <a:pt x="1399641" y="353847"/>
                  </a:lnTo>
                  <a:lnTo>
                    <a:pt x="1401140" y="355117"/>
                  </a:lnTo>
                  <a:lnTo>
                    <a:pt x="1401165" y="355498"/>
                  </a:lnTo>
                  <a:lnTo>
                    <a:pt x="1401102" y="355625"/>
                  </a:lnTo>
                  <a:lnTo>
                    <a:pt x="1401013" y="356260"/>
                  </a:lnTo>
                  <a:lnTo>
                    <a:pt x="1401114" y="356514"/>
                  </a:lnTo>
                  <a:lnTo>
                    <a:pt x="1401889" y="356895"/>
                  </a:lnTo>
                  <a:lnTo>
                    <a:pt x="1403680" y="355117"/>
                  </a:lnTo>
                  <a:lnTo>
                    <a:pt x="1404670" y="354736"/>
                  </a:lnTo>
                  <a:lnTo>
                    <a:pt x="1404785" y="355117"/>
                  </a:lnTo>
                  <a:lnTo>
                    <a:pt x="1404912" y="356260"/>
                  </a:lnTo>
                  <a:lnTo>
                    <a:pt x="1404670" y="358038"/>
                  </a:lnTo>
                  <a:lnTo>
                    <a:pt x="1405153" y="357911"/>
                  </a:lnTo>
                  <a:lnTo>
                    <a:pt x="1405610" y="358165"/>
                  </a:lnTo>
                  <a:lnTo>
                    <a:pt x="1407160" y="359943"/>
                  </a:lnTo>
                  <a:lnTo>
                    <a:pt x="1408074" y="360451"/>
                  </a:lnTo>
                  <a:lnTo>
                    <a:pt x="1408734" y="360959"/>
                  </a:lnTo>
                  <a:lnTo>
                    <a:pt x="1409534" y="363245"/>
                  </a:lnTo>
                  <a:lnTo>
                    <a:pt x="1410830" y="365023"/>
                  </a:lnTo>
                  <a:lnTo>
                    <a:pt x="1412659" y="366293"/>
                  </a:lnTo>
                  <a:lnTo>
                    <a:pt x="1415478" y="372897"/>
                  </a:lnTo>
                  <a:lnTo>
                    <a:pt x="1415516" y="374167"/>
                  </a:lnTo>
                  <a:lnTo>
                    <a:pt x="1415516" y="341896"/>
                  </a:lnTo>
                  <a:lnTo>
                    <a:pt x="1414792" y="341528"/>
                  </a:lnTo>
                  <a:lnTo>
                    <a:pt x="1414106" y="341020"/>
                  </a:lnTo>
                  <a:lnTo>
                    <a:pt x="1413522" y="340385"/>
                  </a:lnTo>
                  <a:lnTo>
                    <a:pt x="1412900" y="339369"/>
                  </a:lnTo>
                  <a:lnTo>
                    <a:pt x="1412240" y="338353"/>
                  </a:lnTo>
                  <a:lnTo>
                    <a:pt x="1411617" y="338099"/>
                  </a:lnTo>
                  <a:lnTo>
                    <a:pt x="1411312" y="337972"/>
                  </a:lnTo>
                  <a:lnTo>
                    <a:pt x="1410690" y="337845"/>
                  </a:lnTo>
                  <a:lnTo>
                    <a:pt x="1410385" y="337718"/>
                  </a:lnTo>
                  <a:lnTo>
                    <a:pt x="1409420" y="337972"/>
                  </a:lnTo>
                  <a:lnTo>
                    <a:pt x="1408061" y="337972"/>
                  </a:lnTo>
                  <a:lnTo>
                    <a:pt x="1407642" y="337845"/>
                  </a:lnTo>
                  <a:lnTo>
                    <a:pt x="1407236" y="336829"/>
                  </a:lnTo>
                  <a:lnTo>
                    <a:pt x="1407083" y="336067"/>
                  </a:lnTo>
                  <a:lnTo>
                    <a:pt x="1406994" y="335178"/>
                  </a:lnTo>
                  <a:lnTo>
                    <a:pt x="1405509" y="336067"/>
                  </a:lnTo>
                  <a:lnTo>
                    <a:pt x="1404670" y="335229"/>
                  </a:lnTo>
                  <a:lnTo>
                    <a:pt x="1404670" y="337845"/>
                  </a:lnTo>
                  <a:lnTo>
                    <a:pt x="1404175" y="338099"/>
                  </a:lnTo>
                  <a:lnTo>
                    <a:pt x="1403743" y="337591"/>
                  </a:lnTo>
                  <a:lnTo>
                    <a:pt x="1404010" y="337083"/>
                  </a:lnTo>
                  <a:lnTo>
                    <a:pt x="1404251" y="336829"/>
                  </a:lnTo>
                  <a:lnTo>
                    <a:pt x="1404594" y="337210"/>
                  </a:lnTo>
                  <a:lnTo>
                    <a:pt x="1404670" y="337845"/>
                  </a:lnTo>
                  <a:lnTo>
                    <a:pt x="1404670" y="335229"/>
                  </a:lnTo>
                  <a:lnTo>
                    <a:pt x="1404251" y="334797"/>
                  </a:lnTo>
                  <a:lnTo>
                    <a:pt x="1402613" y="333146"/>
                  </a:lnTo>
                  <a:lnTo>
                    <a:pt x="1400873" y="333019"/>
                  </a:lnTo>
                  <a:lnTo>
                    <a:pt x="1399806" y="333654"/>
                  </a:lnTo>
                  <a:lnTo>
                    <a:pt x="1399400" y="334797"/>
                  </a:lnTo>
                  <a:lnTo>
                    <a:pt x="1397889" y="334416"/>
                  </a:lnTo>
                  <a:lnTo>
                    <a:pt x="1397381" y="334289"/>
                  </a:lnTo>
                  <a:lnTo>
                    <a:pt x="1396631" y="333654"/>
                  </a:lnTo>
                  <a:lnTo>
                    <a:pt x="1396326" y="333400"/>
                  </a:lnTo>
                  <a:lnTo>
                    <a:pt x="1396263" y="332511"/>
                  </a:lnTo>
                  <a:lnTo>
                    <a:pt x="1396250" y="332257"/>
                  </a:lnTo>
                  <a:lnTo>
                    <a:pt x="1396072" y="332384"/>
                  </a:lnTo>
                  <a:lnTo>
                    <a:pt x="1395679" y="332511"/>
                  </a:lnTo>
                  <a:lnTo>
                    <a:pt x="1394333" y="332384"/>
                  </a:lnTo>
                  <a:lnTo>
                    <a:pt x="1393685" y="332638"/>
                  </a:lnTo>
                  <a:lnTo>
                    <a:pt x="1393253" y="333146"/>
                  </a:lnTo>
                  <a:lnTo>
                    <a:pt x="1393050" y="333654"/>
                  </a:lnTo>
                  <a:lnTo>
                    <a:pt x="1392605" y="332638"/>
                  </a:lnTo>
                  <a:lnTo>
                    <a:pt x="1392428" y="332257"/>
                  </a:lnTo>
                  <a:lnTo>
                    <a:pt x="1392085" y="331622"/>
                  </a:lnTo>
                  <a:lnTo>
                    <a:pt x="1391780" y="331495"/>
                  </a:lnTo>
                  <a:lnTo>
                    <a:pt x="1391475" y="331495"/>
                  </a:lnTo>
                  <a:lnTo>
                    <a:pt x="1390650" y="331749"/>
                  </a:lnTo>
                  <a:lnTo>
                    <a:pt x="1389341" y="332257"/>
                  </a:lnTo>
                  <a:lnTo>
                    <a:pt x="1388935" y="332244"/>
                  </a:lnTo>
                  <a:lnTo>
                    <a:pt x="1388935" y="344830"/>
                  </a:lnTo>
                  <a:lnTo>
                    <a:pt x="1388668" y="345338"/>
                  </a:lnTo>
                  <a:lnTo>
                    <a:pt x="1388148" y="345719"/>
                  </a:lnTo>
                  <a:lnTo>
                    <a:pt x="1388237" y="344576"/>
                  </a:lnTo>
                  <a:lnTo>
                    <a:pt x="1388389" y="344703"/>
                  </a:lnTo>
                  <a:lnTo>
                    <a:pt x="1388618" y="344830"/>
                  </a:lnTo>
                  <a:lnTo>
                    <a:pt x="1388935" y="344830"/>
                  </a:lnTo>
                  <a:lnTo>
                    <a:pt x="1388935" y="332244"/>
                  </a:lnTo>
                  <a:lnTo>
                    <a:pt x="1387221" y="332130"/>
                  </a:lnTo>
                  <a:lnTo>
                    <a:pt x="1386293" y="331876"/>
                  </a:lnTo>
                  <a:lnTo>
                    <a:pt x="1385697" y="332130"/>
                  </a:lnTo>
                  <a:lnTo>
                    <a:pt x="1385519" y="332638"/>
                  </a:lnTo>
                  <a:lnTo>
                    <a:pt x="1385227" y="332257"/>
                  </a:lnTo>
                  <a:lnTo>
                    <a:pt x="1384846" y="332003"/>
                  </a:lnTo>
                  <a:lnTo>
                    <a:pt x="1384376" y="331876"/>
                  </a:lnTo>
                  <a:lnTo>
                    <a:pt x="1382941" y="332003"/>
                  </a:lnTo>
                  <a:lnTo>
                    <a:pt x="1382001" y="331749"/>
                  </a:lnTo>
                  <a:lnTo>
                    <a:pt x="1380820" y="331622"/>
                  </a:lnTo>
                  <a:lnTo>
                    <a:pt x="1379626" y="332638"/>
                  </a:lnTo>
                  <a:lnTo>
                    <a:pt x="1378242" y="333273"/>
                  </a:lnTo>
                  <a:lnTo>
                    <a:pt x="1376667" y="333273"/>
                  </a:lnTo>
                  <a:lnTo>
                    <a:pt x="1376210" y="334162"/>
                  </a:lnTo>
                  <a:lnTo>
                    <a:pt x="1375867" y="334416"/>
                  </a:lnTo>
                  <a:lnTo>
                    <a:pt x="1369237" y="337210"/>
                  </a:lnTo>
                  <a:lnTo>
                    <a:pt x="1368272" y="337464"/>
                  </a:lnTo>
                  <a:lnTo>
                    <a:pt x="1367624" y="337591"/>
                  </a:lnTo>
                  <a:lnTo>
                    <a:pt x="1367282" y="337566"/>
                  </a:lnTo>
                  <a:lnTo>
                    <a:pt x="1367282" y="345338"/>
                  </a:lnTo>
                  <a:lnTo>
                    <a:pt x="1367205" y="345719"/>
                  </a:lnTo>
                  <a:lnTo>
                    <a:pt x="1366685" y="346354"/>
                  </a:lnTo>
                  <a:lnTo>
                    <a:pt x="1366558" y="346062"/>
                  </a:lnTo>
                  <a:lnTo>
                    <a:pt x="1366558" y="361721"/>
                  </a:lnTo>
                  <a:lnTo>
                    <a:pt x="1366469" y="362864"/>
                  </a:lnTo>
                  <a:lnTo>
                    <a:pt x="1366354" y="363245"/>
                  </a:lnTo>
                  <a:lnTo>
                    <a:pt x="1366189" y="363626"/>
                  </a:lnTo>
                  <a:lnTo>
                    <a:pt x="1365656" y="364388"/>
                  </a:lnTo>
                  <a:lnTo>
                    <a:pt x="1365592" y="364134"/>
                  </a:lnTo>
                  <a:lnTo>
                    <a:pt x="1365567" y="362229"/>
                  </a:lnTo>
                  <a:lnTo>
                    <a:pt x="1366253" y="361594"/>
                  </a:lnTo>
                  <a:lnTo>
                    <a:pt x="1366558" y="361721"/>
                  </a:lnTo>
                  <a:lnTo>
                    <a:pt x="1366558" y="346062"/>
                  </a:lnTo>
                  <a:lnTo>
                    <a:pt x="1366469" y="345846"/>
                  </a:lnTo>
                  <a:lnTo>
                    <a:pt x="1366367" y="345338"/>
                  </a:lnTo>
                  <a:lnTo>
                    <a:pt x="1367053" y="344449"/>
                  </a:lnTo>
                  <a:lnTo>
                    <a:pt x="1367167" y="344703"/>
                  </a:lnTo>
                  <a:lnTo>
                    <a:pt x="1367282" y="345338"/>
                  </a:lnTo>
                  <a:lnTo>
                    <a:pt x="1367282" y="337566"/>
                  </a:lnTo>
                  <a:lnTo>
                    <a:pt x="1366126" y="337464"/>
                  </a:lnTo>
                  <a:lnTo>
                    <a:pt x="1365199" y="337083"/>
                  </a:lnTo>
                  <a:lnTo>
                    <a:pt x="1363980" y="337464"/>
                  </a:lnTo>
                  <a:lnTo>
                    <a:pt x="1362468" y="338734"/>
                  </a:lnTo>
                  <a:lnTo>
                    <a:pt x="1360347" y="341655"/>
                  </a:lnTo>
                  <a:lnTo>
                    <a:pt x="1360195" y="341858"/>
                  </a:lnTo>
                  <a:lnTo>
                    <a:pt x="1360195" y="374294"/>
                  </a:lnTo>
                  <a:lnTo>
                    <a:pt x="1359852" y="374548"/>
                  </a:lnTo>
                  <a:lnTo>
                    <a:pt x="1359687" y="374802"/>
                  </a:lnTo>
                  <a:lnTo>
                    <a:pt x="1359573" y="375437"/>
                  </a:lnTo>
                  <a:lnTo>
                    <a:pt x="1359395" y="375945"/>
                  </a:lnTo>
                  <a:lnTo>
                    <a:pt x="1359268" y="376834"/>
                  </a:lnTo>
                  <a:lnTo>
                    <a:pt x="1359115" y="377215"/>
                  </a:lnTo>
                  <a:lnTo>
                    <a:pt x="1358773" y="377469"/>
                  </a:lnTo>
                  <a:lnTo>
                    <a:pt x="1358353" y="376834"/>
                  </a:lnTo>
                  <a:lnTo>
                    <a:pt x="1358023" y="376174"/>
                  </a:lnTo>
                  <a:lnTo>
                    <a:pt x="1358023" y="386105"/>
                  </a:lnTo>
                  <a:lnTo>
                    <a:pt x="1357909" y="386486"/>
                  </a:lnTo>
                  <a:lnTo>
                    <a:pt x="1357490" y="386105"/>
                  </a:lnTo>
                  <a:lnTo>
                    <a:pt x="1356106" y="384835"/>
                  </a:lnTo>
                  <a:lnTo>
                    <a:pt x="1356131" y="384581"/>
                  </a:lnTo>
                  <a:lnTo>
                    <a:pt x="1356296" y="384454"/>
                  </a:lnTo>
                  <a:lnTo>
                    <a:pt x="1356626" y="384454"/>
                  </a:lnTo>
                  <a:lnTo>
                    <a:pt x="1356868" y="384200"/>
                  </a:lnTo>
                  <a:lnTo>
                    <a:pt x="1357363" y="384073"/>
                  </a:lnTo>
                  <a:lnTo>
                    <a:pt x="1357934" y="384962"/>
                  </a:lnTo>
                  <a:lnTo>
                    <a:pt x="1358023" y="386105"/>
                  </a:lnTo>
                  <a:lnTo>
                    <a:pt x="1358023" y="376174"/>
                  </a:lnTo>
                  <a:lnTo>
                    <a:pt x="1357782" y="375691"/>
                  </a:lnTo>
                  <a:lnTo>
                    <a:pt x="1357223" y="374294"/>
                  </a:lnTo>
                  <a:lnTo>
                    <a:pt x="1357299" y="373659"/>
                  </a:lnTo>
                  <a:lnTo>
                    <a:pt x="1357541" y="373659"/>
                  </a:lnTo>
                  <a:lnTo>
                    <a:pt x="1357833" y="374040"/>
                  </a:lnTo>
                  <a:lnTo>
                    <a:pt x="1358303" y="374040"/>
                  </a:lnTo>
                  <a:lnTo>
                    <a:pt x="1358646" y="373659"/>
                  </a:lnTo>
                  <a:lnTo>
                    <a:pt x="1359281" y="373659"/>
                  </a:lnTo>
                  <a:lnTo>
                    <a:pt x="1360195" y="374294"/>
                  </a:lnTo>
                  <a:lnTo>
                    <a:pt x="1360195" y="341858"/>
                  </a:lnTo>
                  <a:lnTo>
                    <a:pt x="1358125" y="344449"/>
                  </a:lnTo>
                  <a:lnTo>
                    <a:pt x="1358112" y="344703"/>
                  </a:lnTo>
                  <a:lnTo>
                    <a:pt x="1358303" y="344957"/>
                  </a:lnTo>
                  <a:lnTo>
                    <a:pt x="1358442" y="345084"/>
                  </a:lnTo>
                  <a:lnTo>
                    <a:pt x="1358442" y="345338"/>
                  </a:lnTo>
                  <a:lnTo>
                    <a:pt x="1357757" y="345846"/>
                  </a:lnTo>
                  <a:lnTo>
                    <a:pt x="1357655" y="346100"/>
                  </a:lnTo>
                  <a:lnTo>
                    <a:pt x="1357553" y="347624"/>
                  </a:lnTo>
                  <a:lnTo>
                    <a:pt x="1356728" y="348005"/>
                  </a:lnTo>
                  <a:lnTo>
                    <a:pt x="1356106" y="348894"/>
                  </a:lnTo>
                  <a:lnTo>
                    <a:pt x="1355699" y="350291"/>
                  </a:lnTo>
                  <a:lnTo>
                    <a:pt x="1355547" y="350418"/>
                  </a:lnTo>
                  <a:lnTo>
                    <a:pt x="1355547" y="386105"/>
                  </a:lnTo>
                  <a:lnTo>
                    <a:pt x="1353578" y="383692"/>
                  </a:lnTo>
                  <a:lnTo>
                    <a:pt x="1354670" y="383819"/>
                  </a:lnTo>
                  <a:lnTo>
                    <a:pt x="1355331" y="384581"/>
                  </a:lnTo>
                  <a:lnTo>
                    <a:pt x="1355547" y="386105"/>
                  </a:lnTo>
                  <a:lnTo>
                    <a:pt x="1355547" y="350418"/>
                  </a:lnTo>
                  <a:lnTo>
                    <a:pt x="1355026" y="350799"/>
                  </a:lnTo>
                  <a:lnTo>
                    <a:pt x="1354429" y="351434"/>
                  </a:lnTo>
                  <a:lnTo>
                    <a:pt x="1352524" y="354609"/>
                  </a:lnTo>
                  <a:lnTo>
                    <a:pt x="1351559" y="354863"/>
                  </a:lnTo>
                  <a:lnTo>
                    <a:pt x="1350962" y="355625"/>
                  </a:lnTo>
                  <a:lnTo>
                    <a:pt x="1350708" y="356895"/>
                  </a:lnTo>
                  <a:lnTo>
                    <a:pt x="1349832" y="355879"/>
                  </a:lnTo>
                  <a:lnTo>
                    <a:pt x="1349933" y="356514"/>
                  </a:lnTo>
                  <a:lnTo>
                    <a:pt x="1349819" y="357149"/>
                  </a:lnTo>
                  <a:lnTo>
                    <a:pt x="1349425" y="358165"/>
                  </a:lnTo>
                  <a:lnTo>
                    <a:pt x="1348790" y="360578"/>
                  </a:lnTo>
                  <a:lnTo>
                    <a:pt x="1348435" y="360832"/>
                  </a:lnTo>
                  <a:lnTo>
                    <a:pt x="1347457" y="362356"/>
                  </a:lnTo>
                  <a:lnTo>
                    <a:pt x="1347076" y="363499"/>
                  </a:lnTo>
                  <a:lnTo>
                    <a:pt x="1346568" y="364007"/>
                  </a:lnTo>
                  <a:lnTo>
                    <a:pt x="1345907" y="364134"/>
                  </a:lnTo>
                  <a:lnTo>
                    <a:pt x="1345806" y="364769"/>
                  </a:lnTo>
                  <a:lnTo>
                    <a:pt x="1345628" y="365277"/>
                  </a:lnTo>
                  <a:lnTo>
                    <a:pt x="1345311" y="366039"/>
                  </a:lnTo>
                  <a:lnTo>
                    <a:pt x="1345006" y="366928"/>
                  </a:lnTo>
                  <a:lnTo>
                    <a:pt x="1344472" y="367690"/>
                  </a:lnTo>
                  <a:lnTo>
                    <a:pt x="1342161" y="373405"/>
                  </a:lnTo>
                  <a:lnTo>
                    <a:pt x="1341640" y="374040"/>
                  </a:lnTo>
                  <a:lnTo>
                    <a:pt x="1341361" y="375056"/>
                  </a:lnTo>
                  <a:lnTo>
                    <a:pt x="1341285" y="375691"/>
                  </a:lnTo>
                  <a:lnTo>
                    <a:pt x="1340929" y="380771"/>
                  </a:lnTo>
                  <a:lnTo>
                    <a:pt x="1340408" y="381279"/>
                  </a:lnTo>
                  <a:lnTo>
                    <a:pt x="1340307" y="382676"/>
                  </a:lnTo>
                  <a:lnTo>
                    <a:pt x="1340434" y="384454"/>
                  </a:lnTo>
                  <a:lnTo>
                    <a:pt x="1340307" y="388137"/>
                  </a:lnTo>
                  <a:lnTo>
                    <a:pt x="1340129" y="388518"/>
                  </a:lnTo>
                  <a:lnTo>
                    <a:pt x="1339837" y="389407"/>
                  </a:lnTo>
                  <a:lnTo>
                    <a:pt x="1339811" y="389915"/>
                  </a:lnTo>
                  <a:lnTo>
                    <a:pt x="1339202" y="391312"/>
                  </a:lnTo>
                  <a:lnTo>
                    <a:pt x="1339113" y="391820"/>
                  </a:lnTo>
                  <a:lnTo>
                    <a:pt x="1339405" y="392074"/>
                  </a:lnTo>
                  <a:lnTo>
                    <a:pt x="1339888" y="392074"/>
                  </a:lnTo>
                  <a:lnTo>
                    <a:pt x="1340116" y="392201"/>
                  </a:lnTo>
                  <a:lnTo>
                    <a:pt x="1340218" y="392836"/>
                  </a:lnTo>
                  <a:lnTo>
                    <a:pt x="1339850" y="394360"/>
                  </a:lnTo>
                  <a:lnTo>
                    <a:pt x="1339748" y="398424"/>
                  </a:lnTo>
                  <a:lnTo>
                    <a:pt x="1340497" y="402234"/>
                  </a:lnTo>
                  <a:lnTo>
                    <a:pt x="1340624" y="402742"/>
                  </a:lnTo>
                  <a:lnTo>
                    <a:pt x="1341310" y="404520"/>
                  </a:lnTo>
                  <a:lnTo>
                    <a:pt x="1341539" y="405409"/>
                  </a:lnTo>
                  <a:lnTo>
                    <a:pt x="1341640" y="406298"/>
                  </a:lnTo>
                  <a:lnTo>
                    <a:pt x="1341755" y="407060"/>
                  </a:lnTo>
                  <a:lnTo>
                    <a:pt x="1342923" y="409854"/>
                  </a:lnTo>
                  <a:lnTo>
                    <a:pt x="1343279" y="411378"/>
                  </a:lnTo>
                  <a:lnTo>
                    <a:pt x="1343660" y="412648"/>
                  </a:lnTo>
                  <a:lnTo>
                    <a:pt x="1344155" y="413664"/>
                  </a:lnTo>
                  <a:lnTo>
                    <a:pt x="1345031" y="414680"/>
                  </a:lnTo>
                  <a:lnTo>
                    <a:pt x="1345171" y="414934"/>
                  </a:lnTo>
                  <a:lnTo>
                    <a:pt x="1345234" y="415950"/>
                  </a:lnTo>
                  <a:lnTo>
                    <a:pt x="1346009" y="416839"/>
                  </a:lnTo>
                  <a:lnTo>
                    <a:pt x="1346542" y="418109"/>
                  </a:lnTo>
                  <a:lnTo>
                    <a:pt x="1346746" y="419633"/>
                  </a:lnTo>
                  <a:lnTo>
                    <a:pt x="1347520" y="419887"/>
                  </a:lnTo>
                  <a:lnTo>
                    <a:pt x="1347978" y="420141"/>
                  </a:lnTo>
                  <a:lnTo>
                    <a:pt x="1348117" y="420522"/>
                  </a:lnTo>
                  <a:lnTo>
                    <a:pt x="1348765" y="421538"/>
                  </a:lnTo>
                  <a:lnTo>
                    <a:pt x="1349311" y="422681"/>
                  </a:lnTo>
                  <a:lnTo>
                    <a:pt x="1349971" y="423189"/>
                  </a:lnTo>
                  <a:lnTo>
                    <a:pt x="1350772" y="423316"/>
                  </a:lnTo>
                  <a:lnTo>
                    <a:pt x="1351699" y="423697"/>
                  </a:lnTo>
                  <a:lnTo>
                    <a:pt x="1352435" y="424459"/>
                  </a:lnTo>
                  <a:lnTo>
                    <a:pt x="1352994" y="425602"/>
                  </a:lnTo>
                  <a:lnTo>
                    <a:pt x="1353845" y="426872"/>
                  </a:lnTo>
                  <a:lnTo>
                    <a:pt x="1354493" y="428142"/>
                  </a:lnTo>
                  <a:lnTo>
                    <a:pt x="1355305" y="427888"/>
                  </a:lnTo>
                  <a:lnTo>
                    <a:pt x="1355826" y="428142"/>
                  </a:lnTo>
                  <a:lnTo>
                    <a:pt x="1356106" y="428904"/>
                  </a:lnTo>
                  <a:lnTo>
                    <a:pt x="1356398" y="428904"/>
                  </a:lnTo>
                  <a:lnTo>
                    <a:pt x="1356868" y="429158"/>
                  </a:lnTo>
                  <a:lnTo>
                    <a:pt x="1357477" y="429539"/>
                  </a:lnTo>
                  <a:lnTo>
                    <a:pt x="1359446" y="431952"/>
                  </a:lnTo>
                  <a:lnTo>
                    <a:pt x="1359598" y="432079"/>
                  </a:lnTo>
                  <a:lnTo>
                    <a:pt x="1360106" y="431698"/>
                  </a:lnTo>
                  <a:lnTo>
                    <a:pt x="1360944" y="430936"/>
                  </a:lnTo>
                  <a:lnTo>
                    <a:pt x="1362583" y="432460"/>
                  </a:lnTo>
                  <a:lnTo>
                    <a:pt x="1363865" y="432460"/>
                  </a:lnTo>
                  <a:lnTo>
                    <a:pt x="1364640" y="430936"/>
                  </a:lnTo>
                  <a:lnTo>
                    <a:pt x="1364767" y="430682"/>
                  </a:lnTo>
                  <a:lnTo>
                    <a:pt x="1365656" y="431698"/>
                  </a:lnTo>
                  <a:lnTo>
                    <a:pt x="1366570" y="432206"/>
                  </a:lnTo>
                  <a:lnTo>
                    <a:pt x="1367523" y="432079"/>
                  </a:lnTo>
                  <a:lnTo>
                    <a:pt x="1370457" y="431190"/>
                  </a:lnTo>
                  <a:lnTo>
                    <a:pt x="1371346" y="432079"/>
                  </a:lnTo>
                  <a:lnTo>
                    <a:pt x="1372425" y="432333"/>
                  </a:lnTo>
                  <a:lnTo>
                    <a:pt x="1373733" y="431825"/>
                  </a:lnTo>
                  <a:lnTo>
                    <a:pt x="1374419" y="432333"/>
                  </a:lnTo>
                  <a:lnTo>
                    <a:pt x="1374559" y="432587"/>
                  </a:lnTo>
                  <a:lnTo>
                    <a:pt x="1375092" y="432587"/>
                  </a:lnTo>
                  <a:lnTo>
                    <a:pt x="1374876" y="431825"/>
                  </a:lnTo>
                  <a:lnTo>
                    <a:pt x="1374724" y="431444"/>
                  </a:lnTo>
                  <a:lnTo>
                    <a:pt x="1374521" y="431190"/>
                  </a:lnTo>
                  <a:lnTo>
                    <a:pt x="1374533" y="430809"/>
                  </a:lnTo>
                  <a:lnTo>
                    <a:pt x="1374787" y="430682"/>
                  </a:lnTo>
                  <a:lnTo>
                    <a:pt x="1375029" y="430555"/>
                  </a:lnTo>
                  <a:lnTo>
                    <a:pt x="1375676" y="431317"/>
                  </a:lnTo>
                  <a:lnTo>
                    <a:pt x="1376565" y="432079"/>
                  </a:lnTo>
                  <a:lnTo>
                    <a:pt x="1377061" y="431190"/>
                  </a:lnTo>
                  <a:lnTo>
                    <a:pt x="1377162" y="430936"/>
                  </a:lnTo>
                  <a:lnTo>
                    <a:pt x="1377289" y="430555"/>
                  </a:lnTo>
                  <a:lnTo>
                    <a:pt x="1377416" y="430174"/>
                  </a:lnTo>
                  <a:lnTo>
                    <a:pt x="1378775" y="431190"/>
                  </a:lnTo>
                  <a:lnTo>
                    <a:pt x="1379893" y="432333"/>
                  </a:lnTo>
                  <a:lnTo>
                    <a:pt x="1380451" y="430936"/>
                  </a:lnTo>
                  <a:lnTo>
                    <a:pt x="1380871" y="430174"/>
                  </a:lnTo>
                  <a:lnTo>
                    <a:pt x="1381010" y="429920"/>
                  </a:lnTo>
                  <a:lnTo>
                    <a:pt x="1381340" y="429666"/>
                  </a:lnTo>
                  <a:lnTo>
                    <a:pt x="1382039" y="429920"/>
                  </a:lnTo>
                  <a:lnTo>
                    <a:pt x="1383093" y="430809"/>
                  </a:lnTo>
                  <a:lnTo>
                    <a:pt x="1383931" y="430047"/>
                  </a:lnTo>
                  <a:lnTo>
                    <a:pt x="1384592" y="429793"/>
                  </a:lnTo>
                  <a:lnTo>
                    <a:pt x="1385062" y="430047"/>
                  </a:lnTo>
                  <a:lnTo>
                    <a:pt x="1385989" y="430301"/>
                  </a:lnTo>
                  <a:lnTo>
                    <a:pt x="1386471" y="430301"/>
                  </a:lnTo>
                  <a:lnTo>
                    <a:pt x="1386801" y="430174"/>
                  </a:lnTo>
                  <a:lnTo>
                    <a:pt x="1386941" y="429793"/>
                  </a:lnTo>
                  <a:lnTo>
                    <a:pt x="1386979" y="429666"/>
                  </a:lnTo>
                  <a:lnTo>
                    <a:pt x="1387487" y="429285"/>
                  </a:lnTo>
                  <a:lnTo>
                    <a:pt x="1388237" y="428777"/>
                  </a:lnTo>
                  <a:lnTo>
                    <a:pt x="1388567" y="428650"/>
                  </a:lnTo>
                  <a:lnTo>
                    <a:pt x="1388910" y="428269"/>
                  </a:lnTo>
                  <a:lnTo>
                    <a:pt x="1389176" y="427888"/>
                  </a:lnTo>
                  <a:lnTo>
                    <a:pt x="1389278" y="427761"/>
                  </a:lnTo>
                  <a:lnTo>
                    <a:pt x="1389761" y="427507"/>
                  </a:lnTo>
                  <a:lnTo>
                    <a:pt x="1390484" y="427253"/>
                  </a:lnTo>
                  <a:lnTo>
                    <a:pt x="1390916" y="428015"/>
                  </a:lnTo>
                  <a:lnTo>
                    <a:pt x="1391285" y="428142"/>
                  </a:lnTo>
                  <a:lnTo>
                    <a:pt x="1391793" y="427761"/>
                  </a:lnTo>
                  <a:lnTo>
                    <a:pt x="1392047" y="427634"/>
                  </a:lnTo>
                  <a:lnTo>
                    <a:pt x="1392504" y="427761"/>
                  </a:lnTo>
                  <a:lnTo>
                    <a:pt x="1392809" y="427888"/>
                  </a:lnTo>
                  <a:lnTo>
                    <a:pt x="1393266" y="428523"/>
                  </a:lnTo>
                  <a:lnTo>
                    <a:pt x="1393748" y="427634"/>
                  </a:lnTo>
                  <a:lnTo>
                    <a:pt x="1393964" y="427253"/>
                  </a:lnTo>
                  <a:lnTo>
                    <a:pt x="1394244" y="426745"/>
                  </a:lnTo>
                  <a:lnTo>
                    <a:pt x="1395361" y="425729"/>
                  </a:lnTo>
                  <a:lnTo>
                    <a:pt x="1395437" y="424586"/>
                  </a:lnTo>
                  <a:lnTo>
                    <a:pt x="1395704" y="424205"/>
                  </a:lnTo>
                  <a:lnTo>
                    <a:pt x="1396199" y="423951"/>
                  </a:lnTo>
                  <a:lnTo>
                    <a:pt x="1396644" y="424205"/>
                  </a:lnTo>
                  <a:lnTo>
                    <a:pt x="1398854" y="426745"/>
                  </a:lnTo>
                  <a:lnTo>
                    <a:pt x="1399476" y="424840"/>
                  </a:lnTo>
                  <a:lnTo>
                    <a:pt x="1400314" y="423951"/>
                  </a:lnTo>
                  <a:lnTo>
                    <a:pt x="1401419" y="424078"/>
                  </a:lnTo>
                  <a:lnTo>
                    <a:pt x="1401432" y="423951"/>
                  </a:lnTo>
                  <a:lnTo>
                    <a:pt x="1401457" y="419252"/>
                  </a:lnTo>
                  <a:lnTo>
                    <a:pt x="1401648" y="418617"/>
                  </a:lnTo>
                  <a:lnTo>
                    <a:pt x="1402334" y="417855"/>
                  </a:lnTo>
                  <a:lnTo>
                    <a:pt x="1402956" y="418109"/>
                  </a:lnTo>
                  <a:lnTo>
                    <a:pt x="1403400" y="418490"/>
                  </a:lnTo>
                  <a:lnTo>
                    <a:pt x="1403667" y="419252"/>
                  </a:lnTo>
                  <a:lnTo>
                    <a:pt x="1403832" y="420395"/>
                  </a:lnTo>
                  <a:lnTo>
                    <a:pt x="1403946" y="421030"/>
                  </a:lnTo>
                  <a:lnTo>
                    <a:pt x="1404213" y="421665"/>
                  </a:lnTo>
                  <a:lnTo>
                    <a:pt x="1404658" y="422173"/>
                  </a:lnTo>
                  <a:lnTo>
                    <a:pt x="1405242" y="420522"/>
                  </a:lnTo>
                  <a:lnTo>
                    <a:pt x="1405089" y="419379"/>
                  </a:lnTo>
                  <a:lnTo>
                    <a:pt x="1404200" y="418490"/>
                  </a:lnTo>
                  <a:lnTo>
                    <a:pt x="1406093" y="418617"/>
                  </a:lnTo>
                  <a:lnTo>
                    <a:pt x="1406029" y="418490"/>
                  </a:lnTo>
                  <a:lnTo>
                    <a:pt x="1405763" y="417855"/>
                  </a:lnTo>
                  <a:lnTo>
                    <a:pt x="1405712" y="417728"/>
                  </a:lnTo>
                  <a:lnTo>
                    <a:pt x="1405610" y="417474"/>
                  </a:lnTo>
                  <a:lnTo>
                    <a:pt x="1405509" y="416966"/>
                  </a:lnTo>
                  <a:lnTo>
                    <a:pt x="1404658" y="417728"/>
                  </a:lnTo>
                  <a:lnTo>
                    <a:pt x="1404251" y="417728"/>
                  </a:lnTo>
                  <a:lnTo>
                    <a:pt x="1404315" y="415950"/>
                  </a:lnTo>
                  <a:lnTo>
                    <a:pt x="1404378" y="415696"/>
                  </a:lnTo>
                  <a:lnTo>
                    <a:pt x="1404569" y="415442"/>
                  </a:lnTo>
                  <a:lnTo>
                    <a:pt x="1404924" y="414934"/>
                  </a:lnTo>
                  <a:lnTo>
                    <a:pt x="1405686" y="415315"/>
                  </a:lnTo>
                  <a:lnTo>
                    <a:pt x="1406220" y="415823"/>
                  </a:lnTo>
                  <a:lnTo>
                    <a:pt x="1406550" y="416458"/>
                  </a:lnTo>
                  <a:lnTo>
                    <a:pt x="1406893" y="417220"/>
                  </a:lnTo>
                  <a:lnTo>
                    <a:pt x="1407541" y="418236"/>
                  </a:lnTo>
                  <a:lnTo>
                    <a:pt x="1407896" y="417855"/>
                  </a:lnTo>
                  <a:lnTo>
                    <a:pt x="1407782" y="417093"/>
                  </a:lnTo>
                  <a:lnTo>
                    <a:pt x="1407655" y="416839"/>
                  </a:lnTo>
                  <a:lnTo>
                    <a:pt x="1407553" y="416458"/>
                  </a:lnTo>
                  <a:lnTo>
                    <a:pt x="1407617" y="415442"/>
                  </a:lnTo>
                  <a:lnTo>
                    <a:pt x="1407706" y="415188"/>
                  </a:lnTo>
                  <a:lnTo>
                    <a:pt x="1407769" y="414934"/>
                  </a:lnTo>
                  <a:lnTo>
                    <a:pt x="1407896" y="413156"/>
                  </a:lnTo>
                  <a:lnTo>
                    <a:pt x="1408277" y="412267"/>
                  </a:lnTo>
                  <a:lnTo>
                    <a:pt x="1409014" y="411251"/>
                  </a:lnTo>
                  <a:lnTo>
                    <a:pt x="1409636" y="412267"/>
                  </a:lnTo>
                  <a:lnTo>
                    <a:pt x="1409700" y="413410"/>
                  </a:lnTo>
                  <a:lnTo>
                    <a:pt x="1409280" y="413918"/>
                  </a:lnTo>
                  <a:lnTo>
                    <a:pt x="1409700" y="414299"/>
                  </a:lnTo>
                  <a:lnTo>
                    <a:pt x="1409941" y="414553"/>
                  </a:lnTo>
                  <a:lnTo>
                    <a:pt x="1410398" y="414934"/>
                  </a:lnTo>
                  <a:lnTo>
                    <a:pt x="1411109" y="415188"/>
                  </a:lnTo>
                  <a:lnTo>
                    <a:pt x="1411630" y="414553"/>
                  </a:lnTo>
                  <a:lnTo>
                    <a:pt x="1411820" y="414172"/>
                  </a:lnTo>
                  <a:lnTo>
                    <a:pt x="1412087" y="413410"/>
                  </a:lnTo>
                  <a:lnTo>
                    <a:pt x="1412278" y="413029"/>
                  </a:lnTo>
                  <a:lnTo>
                    <a:pt x="1412443" y="412902"/>
                  </a:lnTo>
                  <a:lnTo>
                    <a:pt x="1412201" y="411251"/>
                  </a:lnTo>
                  <a:lnTo>
                    <a:pt x="1412125" y="410743"/>
                  </a:lnTo>
                  <a:lnTo>
                    <a:pt x="1412354" y="410997"/>
                  </a:lnTo>
                  <a:lnTo>
                    <a:pt x="1412798" y="411251"/>
                  </a:lnTo>
                  <a:lnTo>
                    <a:pt x="1413090" y="411632"/>
                  </a:lnTo>
                  <a:lnTo>
                    <a:pt x="1413332" y="411632"/>
                  </a:lnTo>
                  <a:lnTo>
                    <a:pt x="1413421" y="411505"/>
                  </a:lnTo>
                  <a:lnTo>
                    <a:pt x="1413548" y="410870"/>
                  </a:lnTo>
                  <a:lnTo>
                    <a:pt x="1413560" y="410743"/>
                  </a:lnTo>
                  <a:lnTo>
                    <a:pt x="1413738" y="408203"/>
                  </a:lnTo>
                  <a:lnTo>
                    <a:pt x="1413865" y="407060"/>
                  </a:lnTo>
                  <a:lnTo>
                    <a:pt x="1413967" y="406641"/>
                  </a:lnTo>
                  <a:lnTo>
                    <a:pt x="1414094" y="406298"/>
                  </a:lnTo>
                  <a:lnTo>
                    <a:pt x="1414272" y="406171"/>
                  </a:lnTo>
                  <a:lnTo>
                    <a:pt x="1414424" y="406171"/>
                  </a:lnTo>
                  <a:lnTo>
                    <a:pt x="1414576" y="406425"/>
                  </a:lnTo>
                  <a:lnTo>
                    <a:pt x="1415478" y="406933"/>
                  </a:lnTo>
                  <a:lnTo>
                    <a:pt x="1416062" y="407568"/>
                  </a:lnTo>
                  <a:lnTo>
                    <a:pt x="1416735" y="407314"/>
                  </a:lnTo>
                  <a:lnTo>
                    <a:pt x="1417332" y="406171"/>
                  </a:lnTo>
                  <a:lnTo>
                    <a:pt x="1417459" y="405917"/>
                  </a:lnTo>
                  <a:lnTo>
                    <a:pt x="1417701" y="404774"/>
                  </a:lnTo>
                  <a:lnTo>
                    <a:pt x="1418056" y="404266"/>
                  </a:lnTo>
                  <a:lnTo>
                    <a:pt x="1418526" y="404266"/>
                  </a:lnTo>
                  <a:lnTo>
                    <a:pt x="1418996" y="404520"/>
                  </a:lnTo>
                  <a:lnTo>
                    <a:pt x="1419161" y="404393"/>
                  </a:lnTo>
                  <a:lnTo>
                    <a:pt x="1419212" y="404266"/>
                  </a:lnTo>
                  <a:lnTo>
                    <a:pt x="1419275" y="403885"/>
                  </a:lnTo>
                  <a:lnTo>
                    <a:pt x="1419288" y="403631"/>
                  </a:lnTo>
                  <a:lnTo>
                    <a:pt x="1418805" y="403885"/>
                  </a:lnTo>
                  <a:lnTo>
                    <a:pt x="1418323" y="403885"/>
                  </a:lnTo>
                  <a:lnTo>
                    <a:pt x="1417574" y="403250"/>
                  </a:lnTo>
                  <a:lnTo>
                    <a:pt x="1417510" y="403123"/>
                  </a:lnTo>
                  <a:lnTo>
                    <a:pt x="1417447" y="402742"/>
                  </a:lnTo>
                  <a:lnTo>
                    <a:pt x="1418285" y="402107"/>
                  </a:lnTo>
                  <a:lnTo>
                    <a:pt x="1418691" y="402107"/>
                  </a:lnTo>
                  <a:lnTo>
                    <a:pt x="1419136" y="402488"/>
                  </a:lnTo>
                  <a:lnTo>
                    <a:pt x="1419085" y="403250"/>
                  </a:lnTo>
                  <a:lnTo>
                    <a:pt x="1419440" y="403758"/>
                  </a:lnTo>
                  <a:lnTo>
                    <a:pt x="1421980" y="402615"/>
                  </a:lnTo>
                  <a:lnTo>
                    <a:pt x="1422006" y="402818"/>
                  </a:lnTo>
                  <a:lnTo>
                    <a:pt x="1422171" y="402615"/>
                  </a:lnTo>
                  <a:lnTo>
                    <a:pt x="1422501" y="402234"/>
                  </a:lnTo>
                  <a:lnTo>
                    <a:pt x="1422501" y="402107"/>
                  </a:lnTo>
                  <a:lnTo>
                    <a:pt x="1422425" y="401345"/>
                  </a:lnTo>
                  <a:lnTo>
                    <a:pt x="1422120" y="400710"/>
                  </a:lnTo>
                  <a:lnTo>
                    <a:pt x="1422565" y="399059"/>
                  </a:lnTo>
                  <a:lnTo>
                    <a:pt x="1423492" y="398043"/>
                  </a:lnTo>
                  <a:lnTo>
                    <a:pt x="1424952" y="397662"/>
                  </a:lnTo>
                  <a:lnTo>
                    <a:pt x="1424686" y="396773"/>
                  </a:lnTo>
                  <a:lnTo>
                    <a:pt x="1423720" y="396011"/>
                  </a:lnTo>
                  <a:lnTo>
                    <a:pt x="1422031" y="395249"/>
                  </a:lnTo>
                  <a:lnTo>
                    <a:pt x="1422692" y="394741"/>
                  </a:lnTo>
                  <a:lnTo>
                    <a:pt x="1422628" y="393852"/>
                  </a:lnTo>
                  <a:lnTo>
                    <a:pt x="1422158" y="393344"/>
                  </a:lnTo>
                  <a:lnTo>
                    <a:pt x="1423492" y="392328"/>
                  </a:lnTo>
                  <a:lnTo>
                    <a:pt x="1424533" y="392201"/>
                  </a:lnTo>
                  <a:lnTo>
                    <a:pt x="1425270" y="393090"/>
                  </a:lnTo>
                  <a:lnTo>
                    <a:pt x="1426413" y="392836"/>
                  </a:lnTo>
                  <a:lnTo>
                    <a:pt x="1428026" y="387756"/>
                  </a:lnTo>
                  <a:lnTo>
                    <a:pt x="1427607" y="387121"/>
                  </a:lnTo>
                  <a:lnTo>
                    <a:pt x="1426692" y="386486"/>
                  </a:lnTo>
                  <a:lnTo>
                    <a:pt x="1426857" y="386359"/>
                  </a:lnTo>
                  <a:lnTo>
                    <a:pt x="1429334" y="382930"/>
                  </a:lnTo>
                  <a:lnTo>
                    <a:pt x="1430032" y="382930"/>
                  </a:lnTo>
                  <a:lnTo>
                    <a:pt x="1430045" y="382803"/>
                  </a:lnTo>
                  <a:lnTo>
                    <a:pt x="1430020" y="381914"/>
                  </a:lnTo>
                  <a:lnTo>
                    <a:pt x="1429740" y="381660"/>
                  </a:lnTo>
                  <a:lnTo>
                    <a:pt x="1429194" y="381533"/>
                  </a:lnTo>
                  <a:lnTo>
                    <a:pt x="1428242" y="381406"/>
                  </a:lnTo>
                  <a:lnTo>
                    <a:pt x="1429410" y="380771"/>
                  </a:lnTo>
                  <a:lnTo>
                    <a:pt x="1430083" y="380009"/>
                  </a:lnTo>
                  <a:lnTo>
                    <a:pt x="1430286" y="379374"/>
                  </a:lnTo>
                  <a:lnTo>
                    <a:pt x="1430439" y="379247"/>
                  </a:lnTo>
                  <a:lnTo>
                    <a:pt x="1430566" y="378866"/>
                  </a:lnTo>
                  <a:lnTo>
                    <a:pt x="1430578" y="377469"/>
                  </a:lnTo>
                  <a:lnTo>
                    <a:pt x="1430858" y="377088"/>
                  </a:lnTo>
                  <a:lnTo>
                    <a:pt x="1431683" y="376707"/>
                  </a:lnTo>
                  <a:lnTo>
                    <a:pt x="1430274" y="376072"/>
                  </a:lnTo>
                  <a:lnTo>
                    <a:pt x="1430362" y="373659"/>
                  </a:lnTo>
                  <a:lnTo>
                    <a:pt x="1430451" y="373278"/>
                  </a:lnTo>
                  <a:lnTo>
                    <a:pt x="1430553" y="372897"/>
                  </a:lnTo>
                  <a:lnTo>
                    <a:pt x="1431048" y="371881"/>
                  </a:lnTo>
                  <a:lnTo>
                    <a:pt x="1431632" y="370484"/>
                  </a:lnTo>
                  <a:lnTo>
                    <a:pt x="1432991" y="370484"/>
                  </a:lnTo>
                  <a:lnTo>
                    <a:pt x="1433309" y="370357"/>
                  </a:lnTo>
                  <a:close/>
                </a:path>
                <a:path w="1696084" h="694690">
                  <a:moveTo>
                    <a:pt x="1443520" y="629691"/>
                  </a:moveTo>
                  <a:lnTo>
                    <a:pt x="1443291" y="629818"/>
                  </a:lnTo>
                  <a:lnTo>
                    <a:pt x="1443278" y="630072"/>
                  </a:lnTo>
                  <a:lnTo>
                    <a:pt x="1443456" y="630072"/>
                  </a:lnTo>
                  <a:lnTo>
                    <a:pt x="1443520" y="629691"/>
                  </a:lnTo>
                  <a:close/>
                </a:path>
                <a:path w="1696084" h="694690">
                  <a:moveTo>
                    <a:pt x="1446098" y="593115"/>
                  </a:moveTo>
                  <a:lnTo>
                    <a:pt x="1445602" y="593369"/>
                  </a:lnTo>
                  <a:lnTo>
                    <a:pt x="1445831" y="593877"/>
                  </a:lnTo>
                  <a:lnTo>
                    <a:pt x="1445996" y="593750"/>
                  </a:lnTo>
                  <a:lnTo>
                    <a:pt x="1446098" y="593115"/>
                  </a:lnTo>
                  <a:close/>
                </a:path>
                <a:path w="1696084" h="694690">
                  <a:moveTo>
                    <a:pt x="1479245" y="581050"/>
                  </a:moveTo>
                  <a:lnTo>
                    <a:pt x="1478318" y="580542"/>
                  </a:lnTo>
                  <a:lnTo>
                    <a:pt x="1478241" y="580415"/>
                  </a:lnTo>
                  <a:lnTo>
                    <a:pt x="1478165" y="577748"/>
                  </a:lnTo>
                  <a:lnTo>
                    <a:pt x="1477695" y="577748"/>
                  </a:lnTo>
                  <a:lnTo>
                    <a:pt x="1477378" y="577494"/>
                  </a:lnTo>
                  <a:lnTo>
                    <a:pt x="1477238" y="576986"/>
                  </a:lnTo>
                  <a:lnTo>
                    <a:pt x="1476057" y="576986"/>
                  </a:lnTo>
                  <a:lnTo>
                    <a:pt x="1475587" y="576478"/>
                  </a:lnTo>
                  <a:lnTo>
                    <a:pt x="1475371" y="575970"/>
                  </a:lnTo>
                  <a:lnTo>
                    <a:pt x="1475371" y="575589"/>
                  </a:lnTo>
                  <a:lnTo>
                    <a:pt x="1475841" y="574446"/>
                  </a:lnTo>
                  <a:lnTo>
                    <a:pt x="1475905" y="573811"/>
                  </a:lnTo>
                  <a:lnTo>
                    <a:pt x="1475282" y="572414"/>
                  </a:lnTo>
                  <a:lnTo>
                    <a:pt x="1473784" y="569112"/>
                  </a:lnTo>
                  <a:lnTo>
                    <a:pt x="1473022" y="567588"/>
                  </a:lnTo>
                  <a:lnTo>
                    <a:pt x="1473034" y="567461"/>
                  </a:lnTo>
                  <a:lnTo>
                    <a:pt x="1472793" y="567080"/>
                  </a:lnTo>
                  <a:lnTo>
                    <a:pt x="1472336" y="566699"/>
                  </a:lnTo>
                  <a:lnTo>
                    <a:pt x="1472285" y="565302"/>
                  </a:lnTo>
                  <a:lnTo>
                    <a:pt x="1472184" y="564032"/>
                  </a:lnTo>
                  <a:lnTo>
                    <a:pt x="1471460" y="563778"/>
                  </a:lnTo>
                  <a:lnTo>
                    <a:pt x="1471155" y="563778"/>
                  </a:lnTo>
                  <a:lnTo>
                    <a:pt x="1471002" y="563651"/>
                  </a:lnTo>
                  <a:lnTo>
                    <a:pt x="1471015" y="563524"/>
                  </a:lnTo>
                  <a:lnTo>
                    <a:pt x="1470202" y="562635"/>
                  </a:lnTo>
                  <a:lnTo>
                    <a:pt x="1469974" y="562381"/>
                  </a:lnTo>
                  <a:lnTo>
                    <a:pt x="1469631" y="562000"/>
                  </a:lnTo>
                  <a:lnTo>
                    <a:pt x="1469390" y="562254"/>
                  </a:lnTo>
                  <a:lnTo>
                    <a:pt x="1468907" y="562381"/>
                  </a:lnTo>
                  <a:lnTo>
                    <a:pt x="1468424" y="562381"/>
                  </a:lnTo>
                  <a:lnTo>
                    <a:pt x="1467967" y="562254"/>
                  </a:lnTo>
                  <a:lnTo>
                    <a:pt x="1467434" y="561873"/>
                  </a:lnTo>
                  <a:lnTo>
                    <a:pt x="1467256" y="561746"/>
                  </a:lnTo>
                  <a:lnTo>
                    <a:pt x="1465122" y="561873"/>
                  </a:lnTo>
                  <a:lnTo>
                    <a:pt x="1464475" y="561873"/>
                  </a:lnTo>
                  <a:lnTo>
                    <a:pt x="1464094" y="561619"/>
                  </a:lnTo>
                  <a:lnTo>
                    <a:pt x="1463992" y="561238"/>
                  </a:lnTo>
                  <a:lnTo>
                    <a:pt x="1463903" y="560984"/>
                  </a:lnTo>
                  <a:lnTo>
                    <a:pt x="1463738" y="560603"/>
                  </a:lnTo>
                  <a:lnTo>
                    <a:pt x="1462100" y="559841"/>
                  </a:lnTo>
                  <a:lnTo>
                    <a:pt x="1460068" y="560273"/>
                  </a:lnTo>
                  <a:lnTo>
                    <a:pt x="1460068" y="586765"/>
                  </a:lnTo>
                  <a:lnTo>
                    <a:pt x="1459953" y="588797"/>
                  </a:lnTo>
                  <a:lnTo>
                    <a:pt x="1459204" y="592099"/>
                  </a:lnTo>
                  <a:lnTo>
                    <a:pt x="1459077" y="593877"/>
                  </a:lnTo>
                  <a:lnTo>
                    <a:pt x="1458912" y="594766"/>
                  </a:lnTo>
                  <a:lnTo>
                    <a:pt x="1458772" y="595020"/>
                  </a:lnTo>
                  <a:lnTo>
                    <a:pt x="1458620" y="595147"/>
                  </a:lnTo>
                  <a:lnTo>
                    <a:pt x="1458290" y="596417"/>
                  </a:lnTo>
                  <a:lnTo>
                    <a:pt x="1458087" y="597306"/>
                  </a:lnTo>
                  <a:lnTo>
                    <a:pt x="1457566" y="599338"/>
                  </a:lnTo>
                  <a:lnTo>
                    <a:pt x="1457274" y="601370"/>
                  </a:lnTo>
                  <a:lnTo>
                    <a:pt x="1457147" y="602005"/>
                  </a:lnTo>
                  <a:lnTo>
                    <a:pt x="1456715" y="603783"/>
                  </a:lnTo>
                  <a:lnTo>
                    <a:pt x="1456397" y="605942"/>
                  </a:lnTo>
                  <a:lnTo>
                    <a:pt x="1456004" y="608101"/>
                  </a:lnTo>
                  <a:lnTo>
                    <a:pt x="1455915" y="610768"/>
                  </a:lnTo>
                  <a:lnTo>
                    <a:pt x="1455750" y="610768"/>
                  </a:lnTo>
                  <a:lnTo>
                    <a:pt x="1454492" y="613308"/>
                  </a:lnTo>
                  <a:lnTo>
                    <a:pt x="1454010" y="613816"/>
                  </a:lnTo>
                  <a:lnTo>
                    <a:pt x="1451102" y="615340"/>
                  </a:lnTo>
                  <a:lnTo>
                    <a:pt x="1450619" y="615721"/>
                  </a:lnTo>
                  <a:lnTo>
                    <a:pt x="1450225" y="615721"/>
                  </a:lnTo>
                  <a:lnTo>
                    <a:pt x="1449908" y="615340"/>
                  </a:lnTo>
                  <a:lnTo>
                    <a:pt x="1447838" y="613816"/>
                  </a:lnTo>
                  <a:lnTo>
                    <a:pt x="1444879" y="613181"/>
                  </a:lnTo>
                  <a:lnTo>
                    <a:pt x="1443101" y="612800"/>
                  </a:lnTo>
                  <a:lnTo>
                    <a:pt x="1442389" y="612927"/>
                  </a:lnTo>
                  <a:lnTo>
                    <a:pt x="1442212" y="613181"/>
                  </a:lnTo>
                  <a:lnTo>
                    <a:pt x="1441678" y="613181"/>
                  </a:lnTo>
                  <a:lnTo>
                    <a:pt x="1438376" y="612419"/>
                  </a:lnTo>
                  <a:lnTo>
                    <a:pt x="1438198" y="612546"/>
                  </a:lnTo>
                  <a:lnTo>
                    <a:pt x="1437487" y="613816"/>
                  </a:lnTo>
                  <a:lnTo>
                    <a:pt x="1436878" y="614959"/>
                  </a:lnTo>
                  <a:lnTo>
                    <a:pt x="1436801" y="615340"/>
                  </a:lnTo>
                  <a:lnTo>
                    <a:pt x="1436687" y="615594"/>
                  </a:lnTo>
                  <a:lnTo>
                    <a:pt x="1436357" y="615848"/>
                  </a:lnTo>
                  <a:lnTo>
                    <a:pt x="1436344" y="616356"/>
                  </a:lnTo>
                  <a:lnTo>
                    <a:pt x="1436027" y="616610"/>
                  </a:lnTo>
                  <a:lnTo>
                    <a:pt x="1435163" y="616610"/>
                  </a:lnTo>
                  <a:lnTo>
                    <a:pt x="1434045" y="616356"/>
                  </a:lnTo>
                  <a:lnTo>
                    <a:pt x="1433614" y="615848"/>
                  </a:lnTo>
                  <a:lnTo>
                    <a:pt x="1433550" y="614578"/>
                  </a:lnTo>
                  <a:lnTo>
                    <a:pt x="1433791" y="614324"/>
                  </a:lnTo>
                  <a:lnTo>
                    <a:pt x="1432877" y="613435"/>
                  </a:lnTo>
                  <a:lnTo>
                    <a:pt x="1432725" y="613181"/>
                  </a:lnTo>
                  <a:lnTo>
                    <a:pt x="1432509" y="611022"/>
                  </a:lnTo>
                  <a:lnTo>
                    <a:pt x="1432509" y="610006"/>
                  </a:lnTo>
                  <a:lnTo>
                    <a:pt x="1432915" y="609625"/>
                  </a:lnTo>
                  <a:lnTo>
                    <a:pt x="1434401" y="609625"/>
                  </a:lnTo>
                  <a:lnTo>
                    <a:pt x="1434731" y="607212"/>
                  </a:lnTo>
                  <a:lnTo>
                    <a:pt x="1434757" y="606196"/>
                  </a:lnTo>
                  <a:lnTo>
                    <a:pt x="1435087" y="605815"/>
                  </a:lnTo>
                  <a:lnTo>
                    <a:pt x="1436827" y="605942"/>
                  </a:lnTo>
                  <a:lnTo>
                    <a:pt x="1437525" y="606323"/>
                  </a:lnTo>
                  <a:lnTo>
                    <a:pt x="1437830" y="607212"/>
                  </a:lnTo>
                  <a:lnTo>
                    <a:pt x="1438490" y="606069"/>
                  </a:lnTo>
                  <a:lnTo>
                    <a:pt x="1438592" y="605815"/>
                  </a:lnTo>
                  <a:lnTo>
                    <a:pt x="1439291" y="604164"/>
                  </a:lnTo>
                  <a:lnTo>
                    <a:pt x="1440040" y="602005"/>
                  </a:lnTo>
                  <a:lnTo>
                    <a:pt x="1440141" y="601370"/>
                  </a:lnTo>
                  <a:lnTo>
                    <a:pt x="1440294" y="601116"/>
                  </a:lnTo>
                  <a:lnTo>
                    <a:pt x="1440637" y="600862"/>
                  </a:lnTo>
                  <a:lnTo>
                    <a:pt x="1441602" y="600354"/>
                  </a:lnTo>
                  <a:lnTo>
                    <a:pt x="1443621" y="596417"/>
                  </a:lnTo>
                  <a:lnTo>
                    <a:pt x="1443659" y="595020"/>
                  </a:lnTo>
                  <a:lnTo>
                    <a:pt x="1444167" y="594004"/>
                  </a:lnTo>
                  <a:lnTo>
                    <a:pt x="1444091" y="593750"/>
                  </a:lnTo>
                  <a:lnTo>
                    <a:pt x="1443926" y="593496"/>
                  </a:lnTo>
                  <a:lnTo>
                    <a:pt x="1443888" y="593369"/>
                  </a:lnTo>
                  <a:lnTo>
                    <a:pt x="1443964" y="592607"/>
                  </a:lnTo>
                  <a:lnTo>
                    <a:pt x="1444459" y="592099"/>
                  </a:lnTo>
                  <a:lnTo>
                    <a:pt x="1445183" y="591972"/>
                  </a:lnTo>
                  <a:lnTo>
                    <a:pt x="1445348" y="591718"/>
                  </a:lnTo>
                  <a:lnTo>
                    <a:pt x="1445501" y="591718"/>
                  </a:lnTo>
                  <a:lnTo>
                    <a:pt x="1445653" y="591972"/>
                  </a:lnTo>
                  <a:lnTo>
                    <a:pt x="1445958" y="592226"/>
                  </a:lnTo>
                  <a:lnTo>
                    <a:pt x="1446123" y="592226"/>
                  </a:lnTo>
                  <a:lnTo>
                    <a:pt x="1446364" y="592480"/>
                  </a:lnTo>
                  <a:lnTo>
                    <a:pt x="1446504" y="592480"/>
                  </a:lnTo>
                  <a:lnTo>
                    <a:pt x="1446555" y="592861"/>
                  </a:lnTo>
                  <a:lnTo>
                    <a:pt x="1447050" y="592734"/>
                  </a:lnTo>
                  <a:lnTo>
                    <a:pt x="1447304" y="592480"/>
                  </a:lnTo>
                  <a:lnTo>
                    <a:pt x="1448409" y="592480"/>
                  </a:lnTo>
                  <a:lnTo>
                    <a:pt x="1448917" y="591718"/>
                  </a:lnTo>
                  <a:lnTo>
                    <a:pt x="1449082" y="591464"/>
                  </a:lnTo>
                  <a:lnTo>
                    <a:pt x="1449298" y="589305"/>
                  </a:lnTo>
                  <a:lnTo>
                    <a:pt x="1449476" y="589051"/>
                  </a:lnTo>
                  <a:lnTo>
                    <a:pt x="1449781" y="588797"/>
                  </a:lnTo>
                  <a:lnTo>
                    <a:pt x="1450517" y="588289"/>
                  </a:lnTo>
                  <a:lnTo>
                    <a:pt x="1450301" y="588035"/>
                  </a:lnTo>
                  <a:lnTo>
                    <a:pt x="1450073" y="587527"/>
                  </a:lnTo>
                  <a:lnTo>
                    <a:pt x="1450086" y="586892"/>
                  </a:lnTo>
                  <a:lnTo>
                    <a:pt x="1450733" y="586257"/>
                  </a:lnTo>
                  <a:lnTo>
                    <a:pt x="1450911" y="586130"/>
                  </a:lnTo>
                  <a:lnTo>
                    <a:pt x="1451063" y="586130"/>
                  </a:lnTo>
                  <a:lnTo>
                    <a:pt x="1451775" y="586257"/>
                  </a:lnTo>
                  <a:lnTo>
                    <a:pt x="1452016" y="586130"/>
                  </a:lnTo>
                  <a:lnTo>
                    <a:pt x="1452257" y="586003"/>
                  </a:lnTo>
                  <a:lnTo>
                    <a:pt x="1452727" y="586003"/>
                  </a:lnTo>
                  <a:lnTo>
                    <a:pt x="1453197" y="586130"/>
                  </a:lnTo>
                  <a:lnTo>
                    <a:pt x="1453324" y="586257"/>
                  </a:lnTo>
                  <a:lnTo>
                    <a:pt x="1453426" y="586765"/>
                  </a:lnTo>
                  <a:lnTo>
                    <a:pt x="1454619" y="586257"/>
                  </a:lnTo>
                  <a:lnTo>
                    <a:pt x="1454683" y="586003"/>
                  </a:lnTo>
                  <a:lnTo>
                    <a:pt x="1454899" y="584987"/>
                  </a:lnTo>
                  <a:lnTo>
                    <a:pt x="1455000" y="584352"/>
                  </a:lnTo>
                  <a:lnTo>
                    <a:pt x="1455166" y="584098"/>
                  </a:lnTo>
                  <a:lnTo>
                    <a:pt x="1455635" y="584225"/>
                  </a:lnTo>
                  <a:lnTo>
                    <a:pt x="1456258" y="584098"/>
                  </a:lnTo>
                  <a:lnTo>
                    <a:pt x="1458760" y="583590"/>
                  </a:lnTo>
                  <a:lnTo>
                    <a:pt x="1458899" y="583463"/>
                  </a:lnTo>
                  <a:lnTo>
                    <a:pt x="1459217" y="583463"/>
                  </a:lnTo>
                  <a:lnTo>
                    <a:pt x="1459687" y="583590"/>
                  </a:lnTo>
                  <a:lnTo>
                    <a:pt x="1459966" y="584225"/>
                  </a:lnTo>
                  <a:lnTo>
                    <a:pt x="1460068" y="586765"/>
                  </a:lnTo>
                  <a:lnTo>
                    <a:pt x="1460068" y="560273"/>
                  </a:lnTo>
                  <a:lnTo>
                    <a:pt x="1459699" y="560349"/>
                  </a:lnTo>
                  <a:lnTo>
                    <a:pt x="1459547" y="560603"/>
                  </a:lnTo>
                  <a:lnTo>
                    <a:pt x="1459306" y="560603"/>
                  </a:lnTo>
                  <a:lnTo>
                    <a:pt x="1458988" y="560349"/>
                  </a:lnTo>
                  <a:lnTo>
                    <a:pt x="1458760" y="560222"/>
                  </a:lnTo>
                  <a:lnTo>
                    <a:pt x="1457325" y="560476"/>
                  </a:lnTo>
                  <a:lnTo>
                    <a:pt x="1457477" y="560603"/>
                  </a:lnTo>
                  <a:lnTo>
                    <a:pt x="1457464" y="561251"/>
                  </a:lnTo>
                  <a:lnTo>
                    <a:pt x="1456575" y="561365"/>
                  </a:lnTo>
                  <a:lnTo>
                    <a:pt x="1456804" y="562127"/>
                  </a:lnTo>
                  <a:lnTo>
                    <a:pt x="1456956" y="562127"/>
                  </a:lnTo>
                  <a:lnTo>
                    <a:pt x="1457109" y="562000"/>
                  </a:lnTo>
                  <a:lnTo>
                    <a:pt x="1457464" y="561352"/>
                  </a:lnTo>
                  <a:lnTo>
                    <a:pt x="1457464" y="561873"/>
                  </a:lnTo>
                  <a:lnTo>
                    <a:pt x="1457350" y="562254"/>
                  </a:lnTo>
                  <a:lnTo>
                    <a:pt x="1456931" y="562635"/>
                  </a:lnTo>
                  <a:lnTo>
                    <a:pt x="1455826" y="562508"/>
                  </a:lnTo>
                  <a:lnTo>
                    <a:pt x="1455445" y="562254"/>
                  </a:lnTo>
                  <a:lnTo>
                    <a:pt x="1455140" y="561873"/>
                  </a:lnTo>
                  <a:lnTo>
                    <a:pt x="1454835" y="561873"/>
                  </a:lnTo>
                  <a:lnTo>
                    <a:pt x="1454670" y="562000"/>
                  </a:lnTo>
                  <a:lnTo>
                    <a:pt x="1452994" y="562254"/>
                  </a:lnTo>
                  <a:lnTo>
                    <a:pt x="1452714" y="563651"/>
                  </a:lnTo>
                  <a:lnTo>
                    <a:pt x="1452054" y="564286"/>
                  </a:lnTo>
                  <a:lnTo>
                    <a:pt x="1449603" y="564286"/>
                  </a:lnTo>
                  <a:lnTo>
                    <a:pt x="1448536" y="565302"/>
                  </a:lnTo>
                  <a:lnTo>
                    <a:pt x="1448219" y="565683"/>
                  </a:lnTo>
                  <a:lnTo>
                    <a:pt x="1447393" y="566572"/>
                  </a:lnTo>
                  <a:lnTo>
                    <a:pt x="1447215" y="567207"/>
                  </a:lnTo>
                  <a:lnTo>
                    <a:pt x="1446644" y="567842"/>
                  </a:lnTo>
                  <a:lnTo>
                    <a:pt x="1445679" y="568477"/>
                  </a:lnTo>
                  <a:lnTo>
                    <a:pt x="1444942" y="569112"/>
                  </a:lnTo>
                  <a:lnTo>
                    <a:pt x="1446174" y="571398"/>
                  </a:lnTo>
                  <a:lnTo>
                    <a:pt x="1446047" y="571779"/>
                  </a:lnTo>
                  <a:lnTo>
                    <a:pt x="1445717" y="572033"/>
                  </a:lnTo>
                  <a:lnTo>
                    <a:pt x="1445475" y="572160"/>
                  </a:lnTo>
                  <a:lnTo>
                    <a:pt x="1445310" y="572160"/>
                  </a:lnTo>
                  <a:lnTo>
                    <a:pt x="1443888" y="572414"/>
                  </a:lnTo>
                  <a:lnTo>
                    <a:pt x="1443418" y="572414"/>
                  </a:lnTo>
                  <a:lnTo>
                    <a:pt x="1443024" y="572287"/>
                  </a:lnTo>
                  <a:lnTo>
                    <a:pt x="1442720" y="571906"/>
                  </a:lnTo>
                  <a:lnTo>
                    <a:pt x="1442415" y="571398"/>
                  </a:lnTo>
                  <a:lnTo>
                    <a:pt x="1442427" y="571017"/>
                  </a:lnTo>
                  <a:lnTo>
                    <a:pt x="1442643" y="570763"/>
                  </a:lnTo>
                  <a:lnTo>
                    <a:pt x="1442758" y="570509"/>
                  </a:lnTo>
                  <a:lnTo>
                    <a:pt x="1442275" y="570509"/>
                  </a:lnTo>
                  <a:lnTo>
                    <a:pt x="1442008" y="571652"/>
                  </a:lnTo>
                  <a:lnTo>
                    <a:pt x="1438363" y="574446"/>
                  </a:lnTo>
                  <a:lnTo>
                    <a:pt x="1437830" y="575970"/>
                  </a:lnTo>
                  <a:lnTo>
                    <a:pt x="1437665" y="576605"/>
                  </a:lnTo>
                  <a:lnTo>
                    <a:pt x="1437246" y="576986"/>
                  </a:lnTo>
                  <a:lnTo>
                    <a:pt x="1436624" y="576986"/>
                  </a:lnTo>
                  <a:lnTo>
                    <a:pt x="1436611" y="577113"/>
                  </a:lnTo>
                  <a:lnTo>
                    <a:pt x="1436916" y="577494"/>
                  </a:lnTo>
                  <a:lnTo>
                    <a:pt x="1436916" y="577748"/>
                  </a:lnTo>
                  <a:lnTo>
                    <a:pt x="1436585" y="577875"/>
                  </a:lnTo>
                  <a:lnTo>
                    <a:pt x="1435862" y="578637"/>
                  </a:lnTo>
                  <a:lnTo>
                    <a:pt x="1433931" y="579272"/>
                  </a:lnTo>
                  <a:lnTo>
                    <a:pt x="1433626" y="580542"/>
                  </a:lnTo>
                  <a:lnTo>
                    <a:pt x="1433487" y="581050"/>
                  </a:lnTo>
                  <a:lnTo>
                    <a:pt x="1433068" y="581304"/>
                  </a:lnTo>
                  <a:lnTo>
                    <a:pt x="1431505" y="581304"/>
                  </a:lnTo>
                  <a:lnTo>
                    <a:pt x="1430743" y="582447"/>
                  </a:lnTo>
                  <a:lnTo>
                    <a:pt x="1430921" y="583463"/>
                  </a:lnTo>
                  <a:lnTo>
                    <a:pt x="1430934" y="583844"/>
                  </a:lnTo>
                  <a:lnTo>
                    <a:pt x="1430693" y="584352"/>
                  </a:lnTo>
                  <a:lnTo>
                    <a:pt x="1430362" y="584606"/>
                  </a:lnTo>
                  <a:lnTo>
                    <a:pt x="1430121" y="584860"/>
                  </a:lnTo>
                  <a:lnTo>
                    <a:pt x="1428534" y="584987"/>
                  </a:lnTo>
                  <a:lnTo>
                    <a:pt x="1427137" y="586384"/>
                  </a:lnTo>
                  <a:lnTo>
                    <a:pt x="1426324" y="587273"/>
                  </a:lnTo>
                  <a:lnTo>
                    <a:pt x="1424000" y="590575"/>
                  </a:lnTo>
                  <a:lnTo>
                    <a:pt x="1422869" y="591845"/>
                  </a:lnTo>
                  <a:lnTo>
                    <a:pt x="1421892" y="592607"/>
                  </a:lnTo>
                  <a:lnTo>
                    <a:pt x="1420761" y="594512"/>
                  </a:lnTo>
                  <a:lnTo>
                    <a:pt x="1419110" y="597052"/>
                  </a:lnTo>
                  <a:lnTo>
                    <a:pt x="1417624" y="599084"/>
                  </a:lnTo>
                  <a:lnTo>
                    <a:pt x="1416570" y="600354"/>
                  </a:lnTo>
                  <a:lnTo>
                    <a:pt x="1415923" y="600735"/>
                  </a:lnTo>
                  <a:lnTo>
                    <a:pt x="1414881" y="603783"/>
                  </a:lnTo>
                  <a:lnTo>
                    <a:pt x="1413891" y="604799"/>
                  </a:lnTo>
                  <a:lnTo>
                    <a:pt x="1413649" y="605180"/>
                  </a:lnTo>
                  <a:lnTo>
                    <a:pt x="1410982" y="607974"/>
                  </a:lnTo>
                  <a:lnTo>
                    <a:pt x="1410982" y="645312"/>
                  </a:lnTo>
                  <a:lnTo>
                    <a:pt x="1410639" y="645566"/>
                  </a:lnTo>
                  <a:lnTo>
                    <a:pt x="1410017" y="645693"/>
                  </a:lnTo>
                  <a:lnTo>
                    <a:pt x="1408366" y="645693"/>
                  </a:lnTo>
                  <a:lnTo>
                    <a:pt x="1408137" y="645312"/>
                  </a:lnTo>
                  <a:lnTo>
                    <a:pt x="1407972" y="645058"/>
                  </a:lnTo>
                  <a:lnTo>
                    <a:pt x="1407960" y="643534"/>
                  </a:lnTo>
                  <a:lnTo>
                    <a:pt x="1407782" y="643407"/>
                  </a:lnTo>
                  <a:lnTo>
                    <a:pt x="1407795" y="643153"/>
                  </a:lnTo>
                  <a:lnTo>
                    <a:pt x="1408442" y="642645"/>
                  </a:lnTo>
                  <a:lnTo>
                    <a:pt x="1409077" y="642391"/>
                  </a:lnTo>
                  <a:lnTo>
                    <a:pt x="1409471" y="642518"/>
                  </a:lnTo>
                  <a:lnTo>
                    <a:pt x="1409623" y="642899"/>
                  </a:lnTo>
                  <a:lnTo>
                    <a:pt x="1410792" y="643661"/>
                  </a:lnTo>
                  <a:lnTo>
                    <a:pt x="1410868" y="643788"/>
                  </a:lnTo>
                  <a:lnTo>
                    <a:pt x="1410982" y="645312"/>
                  </a:lnTo>
                  <a:lnTo>
                    <a:pt x="1410982" y="607974"/>
                  </a:lnTo>
                  <a:lnTo>
                    <a:pt x="1410855" y="608101"/>
                  </a:lnTo>
                  <a:lnTo>
                    <a:pt x="1409039" y="610641"/>
                  </a:lnTo>
                  <a:lnTo>
                    <a:pt x="1408188" y="612927"/>
                  </a:lnTo>
                  <a:lnTo>
                    <a:pt x="1407541" y="613435"/>
                  </a:lnTo>
                  <a:lnTo>
                    <a:pt x="1405826" y="614832"/>
                  </a:lnTo>
                  <a:lnTo>
                    <a:pt x="1405509" y="615213"/>
                  </a:lnTo>
                  <a:lnTo>
                    <a:pt x="1404035" y="616229"/>
                  </a:lnTo>
                  <a:lnTo>
                    <a:pt x="1403235" y="616737"/>
                  </a:lnTo>
                  <a:lnTo>
                    <a:pt x="1403184" y="616864"/>
                  </a:lnTo>
                  <a:lnTo>
                    <a:pt x="1403540" y="617245"/>
                  </a:lnTo>
                  <a:lnTo>
                    <a:pt x="1403489" y="618388"/>
                  </a:lnTo>
                  <a:lnTo>
                    <a:pt x="1403261" y="618388"/>
                  </a:lnTo>
                  <a:lnTo>
                    <a:pt x="1399755" y="624230"/>
                  </a:lnTo>
                  <a:lnTo>
                    <a:pt x="1399654" y="624611"/>
                  </a:lnTo>
                  <a:lnTo>
                    <a:pt x="1399501" y="624738"/>
                  </a:lnTo>
                  <a:lnTo>
                    <a:pt x="1399413" y="625119"/>
                  </a:lnTo>
                  <a:lnTo>
                    <a:pt x="1399070" y="625754"/>
                  </a:lnTo>
                  <a:lnTo>
                    <a:pt x="1398866" y="626008"/>
                  </a:lnTo>
                  <a:lnTo>
                    <a:pt x="1398600" y="626389"/>
                  </a:lnTo>
                  <a:lnTo>
                    <a:pt x="1398384" y="626643"/>
                  </a:lnTo>
                  <a:lnTo>
                    <a:pt x="1398231" y="626897"/>
                  </a:lnTo>
                  <a:lnTo>
                    <a:pt x="1398193" y="627151"/>
                  </a:lnTo>
                  <a:lnTo>
                    <a:pt x="1398066" y="627532"/>
                  </a:lnTo>
                  <a:lnTo>
                    <a:pt x="1397723" y="628040"/>
                  </a:lnTo>
                  <a:lnTo>
                    <a:pt x="1396428" y="629183"/>
                  </a:lnTo>
                  <a:lnTo>
                    <a:pt x="1394015" y="632866"/>
                  </a:lnTo>
                  <a:lnTo>
                    <a:pt x="1391259" y="637819"/>
                  </a:lnTo>
                  <a:lnTo>
                    <a:pt x="1391158" y="638327"/>
                  </a:lnTo>
                  <a:lnTo>
                    <a:pt x="1390992" y="638454"/>
                  </a:lnTo>
                  <a:lnTo>
                    <a:pt x="1391437" y="639470"/>
                  </a:lnTo>
                  <a:lnTo>
                    <a:pt x="1392212" y="639978"/>
                  </a:lnTo>
                  <a:lnTo>
                    <a:pt x="1393329" y="640232"/>
                  </a:lnTo>
                  <a:lnTo>
                    <a:pt x="1393634" y="640232"/>
                  </a:lnTo>
                  <a:lnTo>
                    <a:pt x="1394015" y="640486"/>
                  </a:lnTo>
                  <a:lnTo>
                    <a:pt x="1394942" y="641375"/>
                  </a:lnTo>
                  <a:lnTo>
                    <a:pt x="1395361" y="643407"/>
                  </a:lnTo>
                  <a:lnTo>
                    <a:pt x="1397901" y="645566"/>
                  </a:lnTo>
                  <a:lnTo>
                    <a:pt x="1398866" y="645312"/>
                  </a:lnTo>
                  <a:lnTo>
                    <a:pt x="1399489" y="645566"/>
                  </a:lnTo>
                  <a:lnTo>
                    <a:pt x="1400721" y="646836"/>
                  </a:lnTo>
                  <a:lnTo>
                    <a:pt x="1402105" y="647979"/>
                  </a:lnTo>
                  <a:lnTo>
                    <a:pt x="1402867" y="648995"/>
                  </a:lnTo>
                  <a:lnTo>
                    <a:pt x="1402994" y="649757"/>
                  </a:lnTo>
                  <a:lnTo>
                    <a:pt x="1403451" y="650265"/>
                  </a:lnTo>
                  <a:lnTo>
                    <a:pt x="1403921" y="650646"/>
                  </a:lnTo>
                  <a:lnTo>
                    <a:pt x="1404391" y="650773"/>
                  </a:lnTo>
                  <a:lnTo>
                    <a:pt x="1404620" y="651027"/>
                  </a:lnTo>
                  <a:lnTo>
                    <a:pt x="1405572" y="650519"/>
                  </a:lnTo>
                  <a:lnTo>
                    <a:pt x="1405915" y="650265"/>
                  </a:lnTo>
                  <a:lnTo>
                    <a:pt x="1406321" y="650265"/>
                  </a:lnTo>
                  <a:lnTo>
                    <a:pt x="1407477" y="651154"/>
                  </a:lnTo>
                  <a:lnTo>
                    <a:pt x="1407909" y="650265"/>
                  </a:lnTo>
                  <a:lnTo>
                    <a:pt x="1407795" y="648614"/>
                  </a:lnTo>
                  <a:lnTo>
                    <a:pt x="1407795" y="647979"/>
                  </a:lnTo>
                  <a:lnTo>
                    <a:pt x="1407972" y="647598"/>
                  </a:lnTo>
                  <a:lnTo>
                    <a:pt x="1408303" y="647344"/>
                  </a:lnTo>
                  <a:lnTo>
                    <a:pt x="1410665" y="645693"/>
                  </a:lnTo>
                  <a:lnTo>
                    <a:pt x="1411211" y="645312"/>
                  </a:lnTo>
                  <a:lnTo>
                    <a:pt x="1411363" y="645312"/>
                  </a:lnTo>
                  <a:lnTo>
                    <a:pt x="1411719" y="644550"/>
                  </a:lnTo>
                  <a:lnTo>
                    <a:pt x="1411122" y="643407"/>
                  </a:lnTo>
                  <a:lnTo>
                    <a:pt x="1411058" y="642899"/>
                  </a:lnTo>
                  <a:lnTo>
                    <a:pt x="1411211" y="642899"/>
                  </a:lnTo>
                  <a:lnTo>
                    <a:pt x="1411300" y="642391"/>
                  </a:lnTo>
                  <a:lnTo>
                    <a:pt x="1411554" y="642137"/>
                  </a:lnTo>
                  <a:lnTo>
                    <a:pt x="1413002" y="641248"/>
                  </a:lnTo>
                  <a:lnTo>
                    <a:pt x="1413548" y="638962"/>
                  </a:lnTo>
                  <a:lnTo>
                    <a:pt x="1413573" y="638327"/>
                  </a:lnTo>
                  <a:lnTo>
                    <a:pt x="1413967" y="637946"/>
                  </a:lnTo>
                  <a:lnTo>
                    <a:pt x="1415402" y="638073"/>
                  </a:lnTo>
                  <a:lnTo>
                    <a:pt x="1415872" y="637946"/>
                  </a:lnTo>
                  <a:lnTo>
                    <a:pt x="1416189" y="637565"/>
                  </a:lnTo>
                  <a:lnTo>
                    <a:pt x="1416304" y="636041"/>
                  </a:lnTo>
                  <a:lnTo>
                    <a:pt x="1416481" y="635660"/>
                  </a:lnTo>
                  <a:lnTo>
                    <a:pt x="1416748" y="635406"/>
                  </a:lnTo>
                  <a:lnTo>
                    <a:pt x="1418450" y="634136"/>
                  </a:lnTo>
                  <a:lnTo>
                    <a:pt x="1418615" y="633882"/>
                  </a:lnTo>
                  <a:lnTo>
                    <a:pt x="1418932" y="633882"/>
                  </a:lnTo>
                  <a:lnTo>
                    <a:pt x="1420660" y="633717"/>
                  </a:lnTo>
                  <a:lnTo>
                    <a:pt x="1420368" y="633628"/>
                  </a:lnTo>
                  <a:lnTo>
                    <a:pt x="1420037" y="633628"/>
                  </a:lnTo>
                  <a:lnTo>
                    <a:pt x="1419390" y="632866"/>
                  </a:lnTo>
                  <a:lnTo>
                    <a:pt x="1419466" y="632231"/>
                  </a:lnTo>
                  <a:lnTo>
                    <a:pt x="1419593" y="631977"/>
                  </a:lnTo>
                  <a:lnTo>
                    <a:pt x="1419707" y="631469"/>
                  </a:lnTo>
                  <a:lnTo>
                    <a:pt x="1420037" y="631088"/>
                  </a:lnTo>
                  <a:lnTo>
                    <a:pt x="1420368" y="630834"/>
                  </a:lnTo>
                  <a:lnTo>
                    <a:pt x="1421168" y="630834"/>
                  </a:lnTo>
                  <a:lnTo>
                    <a:pt x="1421625" y="631342"/>
                  </a:lnTo>
                  <a:lnTo>
                    <a:pt x="1422095" y="631596"/>
                  </a:lnTo>
                  <a:lnTo>
                    <a:pt x="1422234" y="631723"/>
                  </a:lnTo>
                  <a:lnTo>
                    <a:pt x="1422298" y="632485"/>
                  </a:lnTo>
                  <a:lnTo>
                    <a:pt x="1422171" y="632866"/>
                  </a:lnTo>
                  <a:lnTo>
                    <a:pt x="1421561" y="633501"/>
                  </a:lnTo>
                  <a:lnTo>
                    <a:pt x="1421320" y="633501"/>
                  </a:lnTo>
                  <a:lnTo>
                    <a:pt x="1420990" y="633679"/>
                  </a:lnTo>
                  <a:lnTo>
                    <a:pt x="1422742" y="633501"/>
                  </a:lnTo>
                  <a:lnTo>
                    <a:pt x="1423720" y="632612"/>
                  </a:lnTo>
                  <a:lnTo>
                    <a:pt x="1424216" y="632358"/>
                  </a:lnTo>
                  <a:lnTo>
                    <a:pt x="1424914" y="632358"/>
                  </a:lnTo>
                  <a:lnTo>
                    <a:pt x="1425613" y="632612"/>
                  </a:lnTo>
                  <a:lnTo>
                    <a:pt x="1425562" y="632358"/>
                  </a:lnTo>
                  <a:lnTo>
                    <a:pt x="1425448" y="631850"/>
                  </a:lnTo>
                  <a:lnTo>
                    <a:pt x="1425524" y="631215"/>
                  </a:lnTo>
                  <a:lnTo>
                    <a:pt x="1425663" y="630961"/>
                  </a:lnTo>
                  <a:lnTo>
                    <a:pt x="1425829" y="630834"/>
                  </a:lnTo>
                  <a:lnTo>
                    <a:pt x="1426006" y="630707"/>
                  </a:lnTo>
                  <a:lnTo>
                    <a:pt x="1426248" y="630580"/>
                  </a:lnTo>
                  <a:lnTo>
                    <a:pt x="1427505" y="630580"/>
                  </a:lnTo>
                  <a:lnTo>
                    <a:pt x="1427886" y="630834"/>
                  </a:lnTo>
                  <a:lnTo>
                    <a:pt x="1428242" y="632485"/>
                  </a:lnTo>
                  <a:lnTo>
                    <a:pt x="1429677" y="632104"/>
                  </a:lnTo>
                  <a:lnTo>
                    <a:pt x="1429994" y="631850"/>
                  </a:lnTo>
                  <a:lnTo>
                    <a:pt x="1430159" y="631850"/>
                  </a:lnTo>
                  <a:lnTo>
                    <a:pt x="1431836" y="630580"/>
                  </a:lnTo>
                  <a:lnTo>
                    <a:pt x="1432344" y="630199"/>
                  </a:lnTo>
                  <a:lnTo>
                    <a:pt x="1432839" y="629945"/>
                  </a:lnTo>
                  <a:lnTo>
                    <a:pt x="1433220" y="629945"/>
                  </a:lnTo>
                  <a:lnTo>
                    <a:pt x="1433525" y="630326"/>
                  </a:lnTo>
                  <a:lnTo>
                    <a:pt x="1434236" y="630834"/>
                  </a:lnTo>
                  <a:lnTo>
                    <a:pt x="1434592" y="629945"/>
                  </a:lnTo>
                  <a:lnTo>
                    <a:pt x="1435011" y="628929"/>
                  </a:lnTo>
                  <a:lnTo>
                    <a:pt x="1435341" y="628421"/>
                  </a:lnTo>
                  <a:lnTo>
                    <a:pt x="1435735" y="628167"/>
                  </a:lnTo>
                  <a:lnTo>
                    <a:pt x="1436217" y="628167"/>
                  </a:lnTo>
                  <a:lnTo>
                    <a:pt x="1438097" y="628802"/>
                  </a:lnTo>
                  <a:lnTo>
                    <a:pt x="1438656" y="628802"/>
                  </a:lnTo>
                  <a:lnTo>
                    <a:pt x="1438795" y="629056"/>
                  </a:lnTo>
                  <a:lnTo>
                    <a:pt x="1439037" y="628167"/>
                  </a:lnTo>
                  <a:lnTo>
                    <a:pt x="1439075" y="627913"/>
                  </a:lnTo>
                  <a:lnTo>
                    <a:pt x="1439227" y="627659"/>
                  </a:lnTo>
                  <a:lnTo>
                    <a:pt x="1439722" y="627278"/>
                  </a:lnTo>
                  <a:lnTo>
                    <a:pt x="1439976" y="627151"/>
                  </a:lnTo>
                  <a:lnTo>
                    <a:pt x="1440916" y="627151"/>
                  </a:lnTo>
                  <a:lnTo>
                    <a:pt x="1441157" y="627532"/>
                  </a:lnTo>
                  <a:lnTo>
                    <a:pt x="1441157" y="629818"/>
                  </a:lnTo>
                  <a:lnTo>
                    <a:pt x="1441386" y="629818"/>
                  </a:lnTo>
                  <a:lnTo>
                    <a:pt x="1441513" y="628929"/>
                  </a:lnTo>
                  <a:lnTo>
                    <a:pt x="1441818" y="628548"/>
                  </a:lnTo>
                  <a:lnTo>
                    <a:pt x="1442631" y="628167"/>
                  </a:lnTo>
                  <a:lnTo>
                    <a:pt x="1442796" y="628040"/>
                  </a:lnTo>
                  <a:lnTo>
                    <a:pt x="1443101" y="628040"/>
                  </a:lnTo>
                  <a:lnTo>
                    <a:pt x="1443570" y="628167"/>
                  </a:lnTo>
                  <a:lnTo>
                    <a:pt x="1443888" y="628167"/>
                  </a:lnTo>
                  <a:lnTo>
                    <a:pt x="1444053" y="628421"/>
                  </a:lnTo>
                  <a:lnTo>
                    <a:pt x="1444142" y="629056"/>
                  </a:lnTo>
                  <a:lnTo>
                    <a:pt x="1444256" y="629183"/>
                  </a:lnTo>
                  <a:lnTo>
                    <a:pt x="1444752" y="629183"/>
                  </a:lnTo>
                  <a:lnTo>
                    <a:pt x="1445666" y="629691"/>
                  </a:lnTo>
                  <a:lnTo>
                    <a:pt x="1446136" y="629437"/>
                  </a:lnTo>
                  <a:lnTo>
                    <a:pt x="1446872" y="629564"/>
                  </a:lnTo>
                  <a:lnTo>
                    <a:pt x="1450136" y="630834"/>
                  </a:lnTo>
                  <a:lnTo>
                    <a:pt x="1450619" y="630834"/>
                  </a:lnTo>
                  <a:lnTo>
                    <a:pt x="1450860" y="631088"/>
                  </a:lnTo>
                  <a:lnTo>
                    <a:pt x="1450911" y="631850"/>
                  </a:lnTo>
                  <a:lnTo>
                    <a:pt x="1451000" y="634136"/>
                  </a:lnTo>
                  <a:lnTo>
                    <a:pt x="1450771" y="635533"/>
                  </a:lnTo>
                  <a:lnTo>
                    <a:pt x="1450657" y="637438"/>
                  </a:lnTo>
                  <a:lnTo>
                    <a:pt x="1450327" y="638962"/>
                  </a:lnTo>
                  <a:lnTo>
                    <a:pt x="1450301" y="641502"/>
                  </a:lnTo>
                  <a:lnTo>
                    <a:pt x="1450035" y="642137"/>
                  </a:lnTo>
                  <a:lnTo>
                    <a:pt x="1450060" y="643534"/>
                  </a:lnTo>
                  <a:lnTo>
                    <a:pt x="1449844" y="643788"/>
                  </a:lnTo>
                  <a:lnTo>
                    <a:pt x="1449717" y="644550"/>
                  </a:lnTo>
                  <a:lnTo>
                    <a:pt x="1449603" y="646836"/>
                  </a:lnTo>
                  <a:lnTo>
                    <a:pt x="1449158" y="648487"/>
                  </a:lnTo>
                  <a:lnTo>
                    <a:pt x="1449095" y="649249"/>
                  </a:lnTo>
                  <a:lnTo>
                    <a:pt x="1448841" y="649757"/>
                  </a:lnTo>
                  <a:lnTo>
                    <a:pt x="1448739" y="650138"/>
                  </a:lnTo>
                  <a:lnTo>
                    <a:pt x="1448638" y="650773"/>
                  </a:lnTo>
                  <a:lnTo>
                    <a:pt x="1448511" y="653059"/>
                  </a:lnTo>
                  <a:lnTo>
                    <a:pt x="1448130" y="654710"/>
                  </a:lnTo>
                  <a:lnTo>
                    <a:pt x="1448079" y="656615"/>
                  </a:lnTo>
                  <a:lnTo>
                    <a:pt x="1448333" y="658774"/>
                  </a:lnTo>
                  <a:lnTo>
                    <a:pt x="1448206" y="660679"/>
                  </a:lnTo>
                  <a:lnTo>
                    <a:pt x="1447888" y="662711"/>
                  </a:lnTo>
                  <a:lnTo>
                    <a:pt x="1447990" y="664489"/>
                  </a:lnTo>
                  <a:lnTo>
                    <a:pt x="1448587" y="665632"/>
                  </a:lnTo>
                  <a:lnTo>
                    <a:pt x="1449019" y="667156"/>
                  </a:lnTo>
                  <a:lnTo>
                    <a:pt x="1452740" y="670077"/>
                  </a:lnTo>
                  <a:lnTo>
                    <a:pt x="1456867" y="672109"/>
                  </a:lnTo>
                  <a:lnTo>
                    <a:pt x="1461414" y="673125"/>
                  </a:lnTo>
                  <a:lnTo>
                    <a:pt x="1462265" y="668934"/>
                  </a:lnTo>
                  <a:lnTo>
                    <a:pt x="1462417" y="668807"/>
                  </a:lnTo>
                  <a:lnTo>
                    <a:pt x="1462519" y="668426"/>
                  </a:lnTo>
                  <a:lnTo>
                    <a:pt x="1464233" y="666902"/>
                  </a:lnTo>
                  <a:lnTo>
                    <a:pt x="1463078" y="666013"/>
                  </a:lnTo>
                  <a:lnTo>
                    <a:pt x="1462836" y="665759"/>
                  </a:lnTo>
                  <a:lnTo>
                    <a:pt x="1462786" y="664489"/>
                  </a:lnTo>
                  <a:lnTo>
                    <a:pt x="1462659" y="662711"/>
                  </a:lnTo>
                  <a:lnTo>
                    <a:pt x="1462633" y="660171"/>
                  </a:lnTo>
                  <a:lnTo>
                    <a:pt x="1463560" y="655599"/>
                  </a:lnTo>
                  <a:lnTo>
                    <a:pt x="1465821" y="650519"/>
                  </a:lnTo>
                  <a:lnTo>
                    <a:pt x="1465872" y="650138"/>
                  </a:lnTo>
                  <a:lnTo>
                    <a:pt x="1465707" y="649757"/>
                  </a:lnTo>
                  <a:lnTo>
                    <a:pt x="1464449" y="649757"/>
                  </a:lnTo>
                  <a:lnTo>
                    <a:pt x="1463992" y="649249"/>
                  </a:lnTo>
                  <a:lnTo>
                    <a:pt x="1463852" y="648995"/>
                  </a:lnTo>
                  <a:lnTo>
                    <a:pt x="1463890" y="647217"/>
                  </a:lnTo>
                  <a:lnTo>
                    <a:pt x="1464335" y="646074"/>
                  </a:lnTo>
                  <a:lnTo>
                    <a:pt x="1465148" y="645312"/>
                  </a:lnTo>
                  <a:lnTo>
                    <a:pt x="1464691" y="644296"/>
                  </a:lnTo>
                  <a:lnTo>
                    <a:pt x="1464576" y="643915"/>
                  </a:lnTo>
                  <a:lnTo>
                    <a:pt x="1464703" y="643026"/>
                  </a:lnTo>
                  <a:lnTo>
                    <a:pt x="1464754" y="642899"/>
                  </a:lnTo>
                  <a:lnTo>
                    <a:pt x="1466469" y="640867"/>
                  </a:lnTo>
                  <a:lnTo>
                    <a:pt x="1466684" y="638962"/>
                  </a:lnTo>
                  <a:lnTo>
                    <a:pt x="1466697" y="637819"/>
                  </a:lnTo>
                  <a:lnTo>
                    <a:pt x="1465567" y="636422"/>
                  </a:lnTo>
                  <a:lnTo>
                    <a:pt x="1465580" y="636041"/>
                  </a:lnTo>
                  <a:lnTo>
                    <a:pt x="1465910" y="635533"/>
                  </a:lnTo>
                  <a:lnTo>
                    <a:pt x="1466430" y="634136"/>
                  </a:lnTo>
                  <a:lnTo>
                    <a:pt x="1465186" y="632866"/>
                  </a:lnTo>
                  <a:lnTo>
                    <a:pt x="1465160" y="632104"/>
                  </a:lnTo>
                  <a:lnTo>
                    <a:pt x="1466469" y="630961"/>
                  </a:lnTo>
                  <a:lnTo>
                    <a:pt x="1467421" y="630580"/>
                  </a:lnTo>
                  <a:lnTo>
                    <a:pt x="1468691" y="630707"/>
                  </a:lnTo>
                  <a:lnTo>
                    <a:pt x="1468678" y="630580"/>
                  </a:lnTo>
                  <a:lnTo>
                    <a:pt x="1468564" y="629437"/>
                  </a:lnTo>
                  <a:lnTo>
                    <a:pt x="1468437" y="628040"/>
                  </a:lnTo>
                  <a:lnTo>
                    <a:pt x="1468348" y="627151"/>
                  </a:lnTo>
                  <a:lnTo>
                    <a:pt x="1468234" y="626008"/>
                  </a:lnTo>
                  <a:lnTo>
                    <a:pt x="1468323" y="624230"/>
                  </a:lnTo>
                  <a:lnTo>
                    <a:pt x="1468412" y="624103"/>
                  </a:lnTo>
                  <a:lnTo>
                    <a:pt x="1468894" y="623849"/>
                  </a:lnTo>
                  <a:lnTo>
                    <a:pt x="1469212" y="623849"/>
                  </a:lnTo>
                  <a:lnTo>
                    <a:pt x="1469466" y="623468"/>
                  </a:lnTo>
                  <a:lnTo>
                    <a:pt x="1469644" y="622833"/>
                  </a:lnTo>
                  <a:lnTo>
                    <a:pt x="1469656" y="622325"/>
                  </a:lnTo>
                  <a:lnTo>
                    <a:pt x="1469898" y="621944"/>
                  </a:lnTo>
                  <a:lnTo>
                    <a:pt x="1469517" y="619277"/>
                  </a:lnTo>
                  <a:lnTo>
                    <a:pt x="1469517" y="619023"/>
                  </a:lnTo>
                  <a:lnTo>
                    <a:pt x="1469694" y="618642"/>
                  </a:lnTo>
                  <a:lnTo>
                    <a:pt x="1470253" y="618134"/>
                  </a:lnTo>
                  <a:lnTo>
                    <a:pt x="1470266" y="617880"/>
                  </a:lnTo>
                  <a:lnTo>
                    <a:pt x="1469961" y="617245"/>
                  </a:lnTo>
                  <a:lnTo>
                    <a:pt x="1470139" y="616864"/>
                  </a:lnTo>
                  <a:lnTo>
                    <a:pt x="1470787" y="616737"/>
                  </a:lnTo>
                  <a:lnTo>
                    <a:pt x="1470736" y="616610"/>
                  </a:lnTo>
                  <a:lnTo>
                    <a:pt x="1470621" y="616356"/>
                  </a:lnTo>
                  <a:lnTo>
                    <a:pt x="1470571" y="615721"/>
                  </a:lnTo>
                  <a:lnTo>
                    <a:pt x="1470660" y="615213"/>
                  </a:lnTo>
                  <a:lnTo>
                    <a:pt x="1470837" y="615086"/>
                  </a:lnTo>
                  <a:lnTo>
                    <a:pt x="1471079" y="614578"/>
                  </a:lnTo>
                  <a:lnTo>
                    <a:pt x="1470126" y="614578"/>
                  </a:lnTo>
                  <a:lnTo>
                    <a:pt x="1468742" y="614070"/>
                  </a:lnTo>
                  <a:lnTo>
                    <a:pt x="1468412" y="613689"/>
                  </a:lnTo>
                  <a:lnTo>
                    <a:pt x="1468081" y="612927"/>
                  </a:lnTo>
                  <a:lnTo>
                    <a:pt x="1467840" y="612165"/>
                  </a:lnTo>
                  <a:lnTo>
                    <a:pt x="1467523" y="611911"/>
                  </a:lnTo>
                  <a:lnTo>
                    <a:pt x="1467612" y="611657"/>
                  </a:lnTo>
                  <a:lnTo>
                    <a:pt x="1468589" y="610768"/>
                  </a:lnTo>
                  <a:lnTo>
                    <a:pt x="1469059" y="610768"/>
                  </a:lnTo>
                  <a:lnTo>
                    <a:pt x="1469758" y="611022"/>
                  </a:lnTo>
                  <a:lnTo>
                    <a:pt x="1469555" y="610768"/>
                  </a:lnTo>
                  <a:lnTo>
                    <a:pt x="1470063" y="609371"/>
                  </a:lnTo>
                  <a:lnTo>
                    <a:pt x="1470533" y="608990"/>
                  </a:lnTo>
                  <a:lnTo>
                    <a:pt x="1471015" y="609117"/>
                  </a:lnTo>
                  <a:lnTo>
                    <a:pt x="1471472" y="609625"/>
                  </a:lnTo>
                  <a:lnTo>
                    <a:pt x="1472641" y="610641"/>
                  </a:lnTo>
                  <a:lnTo>
                    <a:pt x="1472438" y="609371"/>
                  </a:lnTo>
                  <a:lnTo>
                    <a:pt x="1472196" y="608990"/>
                  </a:lnTo>
                  <a:lnTo>
                    <a:pt x="1472044" y="608736"/>
                  </a:lnTo>
                  <a:lnTo>
                    <a:pt x="1472044" y="606577"/>
                  </a:lnTo>
                  <a:lnTo>
                    <a:pt x="1472869" y="605434"/>
                  </a:lnTo>
                  <a:lnTo>
                    <a:pt x="1473276" y="604926"/>
                  </a:lnTo>
                  <a:lnTo>
                    <a:pt x="1472806" y="604926"/>
                  </a:lnTo>
                  <a:lnTo>
                    <a:pt x="1472349" y="604545"/>
                  </a:lnTo>
                  <a:lnTo>
                    <a:pt x="1472196" y="604291"/>
                  </a:lnTo>
                  <a:lnTo>
                    <a:pt x="1472285" y="601751"/>
                  </a:lnTo>
                  <a:lnTo>
                    <a:pt x="1472920" y="601116"/>
                  </a:lnTo>
                  <a:lnTo>
                    <a:pt x="1472717" y="600608"/>
                  </a:lnTo>
                  <a:lnTo>
                    <a:pt x="1472565" y="600100"/>
                  </a:lnTo>
                  <a:lnTo>
                    <a:pt x="1472730" y="599719"/>
                  </a:lnTo>
                  <a:lnTo>
                    <a:pt x="1473555" y="598957"/>
                  </a:lnTo>
                  <a:lnTo>
                    <a:pt x="1473936" y="598703"/>
                  </a:lnTo>
                  <a:lnTo>
                    <a:pt x="1474431" y="598830"/>
                  </a:lnTo>
                  <a:lnTo>
                    <a:pt x="1475130" y="599084"/>
                  </a:lnTo>
                  <a:lnTo>
                    <a:pt x="1475600" y="599338"/>
                  </a:lnTo>
                  <a:lnTo>
                    <a:pt x="1475689" y="598703"/>
                  </a:lnTo>
                  <a:lnTo>
                    <a:pt x="1476781" y="591718"/>
                  </a:lnTo>
                  <a:lnTo>
                    <a:pt x="1476870" y="591210"/>
                  </a:lnTo>
                  <a:lnTo>
                    <a:pt x="1477035" y="591083"/>
                  </a:lnTo>
                  <a:lnTo>
                    <a:pt x="1477289" y="590575"/>
                  </a:lnTo>
                  <a:lnTo>
                    <a:pt x="1477302" y="590067"/>
                  </a:lnTo>
                  <a:lnTo>
                    <a:pt x="1477086" y="589813"/>
                  </a:lnTo>
                  <a:lnTo>
                    <a:pt x="1476933" y="589305"/>
                  </a:lnTo>
                  <a:lnTo>
                    <a:pt x="1476844" y="588035"/>
                  </a:lnTo>
                  <a:lnTo>
                    <a:pt x="1476590" y="587527"/>
                  </a:lnTo>
                  <a:lnTo>
                    <a:pt x="1476921" y="587146"/>
                  </a:lnTo>
                  <a:lnTo>
                    <a:pt x="1477873" y="587019"/>
                  </a:lnTo>
                  <a:lnTo>
                    <a:pt x="1478597" y="586765"/>
                  </a:lnTo>
                  <a:lnTo>
                    <a:pt x="1479118" y="585622"/>
                  </a:lnTo>
                  <a:lnTo>
                    <a:pt x="1478775" y="584479"/>
                  </a:lnTo>
                  <a:lnTo>
                    <a:pt x="1478711" y="583463"/>
                  </a:lnTo>
                  <a:lnTo>
                    <a:pt x="1479245" y="581050"/>
                  </a:lnTo>
                  <a:close/>
                </a:path>
                <a:path w="1696084" h="694690">
                  <a:moveTo>
                    <a:pt x="1576387" y="595731"/>
                  </a:moveTo>
                  <a:lnTo>
                    <a:pt x="1574965" y="595731"/>
                  </a:lnTo>
                  <a:lnTo>
                    <a:pt x="1574038" y="594461"/>
                  </a:lnTo>
                  <a:lnTo>
                    <a:pt x="1573733" y="593191"/>
                  </a:lnTo>
                  <a:lnTo>
                    <a:pt x="1575155" y="593191"/>
                  </a:lnTo>
                  <a:lnTo>
                    <a:pt x="1575485" y="591921"/>
                  </a:lnTo>
                  <a:lnTo>
                    <a:pt x="1574761" y="591921"/>
                  </a:lnTo>
                  <a:lnTo>
                    <a:pt x="1574076" y="590651"/>
                  </a:lnTo>
                  <a:lnTo>
                    <a:pt x="1573618" y="589381"/>
                  </a:lnTo>
                  <a:lnTo>
                    <a:pt x="1573390" y="589381"/>
                  </a:lnTo>
                  <a:lnTo>
                    <a:pt x="1573390" y="588111"/>
                  </a:lnTo>
                  <a:lnTo>
                    <a:pt x="1572285" y="588111"/>
                  </a:lnTo>
                  <a:lnTo>
                    <a:pt x="1571993" y="586841"/>
                  </a:lnTo>
                  <a:lnTo>
                    <a:pt x="1570088" y="586841"/>
                  </a:lnTo>
                  <a:lnTo>
                    <a:pt x="1570266" y="585571"/>
                  </a:lnTo>
                  <a:lnTo>
                    <a:pt x="1569961" y="584301"/>
                  </a:lnTo>
                  <a:lnTo>
                    <a:pt x="1569199" y="583031"/>
                  </a:lnTo>
                  <a:lnTo>
                    <a:pt x="1569351" y="581761"/>
                  </a:lnTo>
                  <a:lnTo>
                    <a:pt x="1569034" y="581761"/>
                  </a:lnTo>
                  <a:lnTo>
                    <a:pt x="1568259" y="580491"/>
                  </a:lnTo>
                  <a:lnTo>
                    <a:pt x="1565973" y="580491"/>
                  </a:lnTo>
                  <a:lnTo>
                    <a:pt x="1566125" y="579221"/>
                  </a:lnTo>
                  <a:lnTo>
                    <a:pt x="1566633" y="579221"/>
                  </a:lnTo>
                  <a:lnTo>
                    <a:pt x="1566151" y="577951"/>
                  </a:lnTo>
                  <a:lnTo>
                    <a:pt x="1565922" y="577951"/>
                  </a:lnTo>
                  <a:lnTo>
                    <a:pt x="1565935" y="575411"/>
                  </a:lnTo>
                  <a:lnTo>
                    <a:pt x="1565160" y="574141"/>
                  </a:lnTo>
                  <a:lnTo>
                    <a:pt x="1563357" y="574141"/>
                  </a:lnTo>
                  <a:lnTo>
                    <a:pt x="1562392" y="575411"/>
                  </a:lnTo>
                  <a:lnTo>
                    <a:pt x="1562239" y="574141"/>
                  </a:lnTo>
                  <a:lnTo>
                    <a:pt x="1562011" y="572871"/>
                  </a:lnTo>
                  <a:lnTo>
                    <a:pt x="1561223" y="572871"/>
                  </a:lnTo>
                  <a:lnTo>
                    <a:pt x="1560995" y="571601"/>
                  </a:lnTo>
                  <a:lnTo>
                    <a:pt x="1560880" y="600811"/>
                  </a:lnTo>
                  <a:lnTo>
                    <a:pt x="1560563" y="602081"/>
                  </a:lnTo>
                  <a:lnTo>
                    <a:pt x="1560258" y="602081"/>
                  </a:lnTo>
                  <a:lnTo>
                    <a:pt x="1559915" y="603351"/>
                  </a:lnTo>
                  <a:lnTo>
                    <a:pt x="1559674" y="604621"/>
                  </a:lnTo>
                  <a:lnTo>
                    <a:pt x="1558391" y="605891"/>
                  </a:lnTo>
                  <a:lnTo>
                    <a:pt x="1557337" y="607161"/>
                  </a:lnTo>
                  <a:lnTo>
                    <a:pt x="1556537" y="608431"/>
                  </a:lnTo>
                  <a:lnTo>
                    <a:pt x="1557299" y="608431"/>
                  </a:lnTo>
                  <a:lnTo>
                    <a:pt x="1555800" y="609701"/>
                  </a:lnTo>
                  <a:lnTo>
                    <a:pt x="1549933" y="609701"/>
                  </a:lnTo>
                  <a:lnTo>
                    <a:pt x="1549527" y="610971"/>
                  </a:lnTo>
                  <a:lnTo>
                    <a:pt x="1545818" y="610971"/>
                  </a:lnTo>
                  <a:lnTo>
                    <a:pt x="1545031" y="609701"/>
                  </a:lnTo>
                  <a:lnTo>
                    <a:pt x="1544396" y="609701"/>
                  </a:lnTo>
                  <a:lnTo>
                    <a:pt x="1543926" y="610971"/>
                  </a:lnTo>
                  <a:lnTo>
                    <a:pt x="1528953" y="610971"/>
                  </a:lnTo>
                  <a:lnTo>
                    <a:pt x="1526959" y="612241"/>
                  </a:lnTo>
                  <a:lnTo>
                    <a:pt x="1526260" y="612241"/>
                  </a:lnTo>
                  <a:lnTo>
                    <a:pt x="1525612" y="610971"/>
                  </a:lnTo>
                  <a:lnTo>
                    <a:pt x="1526120" y="610971"/>
                  </a:lnTo>
                  <a:lnTo>
                    <a:pt x="1526819" y="609701"/>
                  </a:lnTo>
                  <a:lnTo>
                    <a:pt x="1525892" y="609701"/>
                  </a:lnTo>
                  <a:lnTo>
                    <a:pt x="1525663" y="608431"/>
                  </a:lnTo>
                  <a:lnTo>
                    <a:pt x="1527340" y="608431"/>
                  </a:lnTo>
                  <a:lnTo>
                    <a:pt x="1528292" y="607161"/>
                  </a:lnTo>
                  <a:lnTo>
                    <a:pt x="1528127" y="605891"/>
                  </a:lnTo>
                  <a:lnTo>
                    <a:pt x="1525536" y="605891"/>
                  </a:lnTo>
                  <a:lnTo>
                    <a:pt x="1525854" y="604621"/>
                  </a:lnTo>
                  <a:lnTo>
                    <a:pt x="1526806" y="604621"/>
                  </a:lnTo>
                  <a:lnTo>
                    <a:pt x="1527619" y="603351"/>
                  </a:lnTo>
                  <a:lnTo>
                    <a:pt x="1528826" y="603351"/>
                  </a:lnTo>
                  <a:lnTo>
                    <a:pt x="1527708" y="602081"/>
                  </a:lnTo>
                  <a:lnTo>
                    <a:pt x="1527403" y="600811"/>
                  </a:lnTo>
                  <a:lnTo>
                    <a:pt x="1527886" y="600811"/>
                  </a:lnTo>
                  <a:lnTo>
                    <a:pt x="1527746" y="599541"/>
                  </a:lnTo>
                  <a:lnTo>
                    <a:pt x="1527441" y="599541"/>
                  </a:lnTo>
                  <a:lnTo>
                    <a:pt x="1526971" y="598271"/>
                  </a:lnTo>
                  <a:lnTo>
                    <a:pt x="1527136" y="598271"/>
                  </a:lnTo>
                  <a:lnTo>
                    <a:pt x="1527060" y="597001"/>
                  </a:lnTo>
                  <a:lnTo>
                    <a:pt x="1526768" y="595731"/>
                  </a:lnTo>
                  <a:lnTo>
                    <a:pt x="1526070" y="594461"/>
                  </a:lnTo>
                  <a:lnTo>
                    <a:pt x="1525854" y="593191"/>
                  </a:lnTo>
                  <a:lnTo>
                    <a:pt x="1526159" y="593191"/>
                  </a:lnTo>
                  <a:lnTo>
                    <a:pt x="1526730" y="591921"/>
                  </a:lnTo>
                  <a:lnTo>
                    <a:pt x="1527530" y="590651"/>
                  </a:lnTo>
                  <a:lnTo>
                    <a:pt x="1528254" y="589381"/>
                  </a:lnTo>
                  <a:lnTo>
                    <a:pt x="1528432" y="589381"/>
                  </a:lnTo>
                  <a:lnTo>
                    <a:pt x="1528508" y="588111"/>
                  </a:lnTo>
                  <a:lnTo>
                    <a:pt x="1529969" y="585571"/>
                  </a:lnTo>
                  <a:lnTo>
                    <a:pt x="1530451" y="584301"/>
                  </a:lnTo>
                  <a:lnTo>
                    <a:pt x="1531645" y="584301"/>
                  </a:lnTo>
                  <a:lnTo>
                    <a:pt x="1531912" y="581761"/>
                  </a:lnTo>
                  <a:lnTo>
                    <a:pt x="1531937" y="580491"/>
                  </a:lnTo>
                  <a:lnTo>
                    <a:pt x="1532115" y="579221"/>
                  </a:lnTo>
                  <a:lnTo>
                    <a:pt x="1531975" y="577951"/>
                  </a:lnTo>
                  <a:lnTo>
                    <a:pt x="1531505" y="576681"/>
                  </a:lnTo>
                  <a:lnTo>
                    <a:pt x="1533423" y="575411"/>
                  </a:lnTo>
                  <a:lnTo>
                    <a:pt x="1536484" y="576681"/>
                  </a:lnTo>
                  <a:lnTo>
                    <a:pt x="1539811" y="577951"/>
                  </a:lnTo>
                  <a:lnTo>
                    <a:pt x="1540586" y="577951"/>
                  </a:lnTo>
                  <a:lnTo>
                    <a:pt x="1541526" y="579221"/>
                  </a:lnTo>
                  <a:lnTo>
                    <a:pt x="1542630" y="579221"/>
                  </a:lnTo>
                  <a:lnTo>
                    <a:pt x="1544281" y="580491"/>
                  </a:lnTo>
                  <a:lnTo>
                    <a:pt x="1545945" y="580491"/>
                  </a:lnTo>
                  <a:lnTo>
                    <a:pt x="1550619" y="586841"/>
                  </a:lnTo>
                  <a:lnTo>
                    <a:pt x="1552282" y="586841"/>
                  </a:lnTo>
                  <a:lnTo>
                    <a:pt x="1555089" y="589381"/>
                  </a:lnTo>
                  <a:lnTo>
                    <a:pt x="1557667" y="593191"/>
                  </a:lnTo>
                  <a:lnTo>
                    <a:pt x="1559521" y="595731"/>
                  </a:lnTo>
                  <a:lnTo>
                    <a:pt x="1560601" y="598271"/>
                  </a:lnTo>
                  <a:lnTo>
                    <a:pt x="1560880" y="600811"/>
                  </a:lnTo>
                  <a:lnTo>
                    <a:pt x="1560880" y="571601"/>
                  </a:lnTo>
                  <a:lnTo>
                    <a:pt x="1560372" y="571601"/>
                  </a:lnTo>
                  <a:lnTo>
                    <a:pt x="1560144" y="570331"/>
                  </a:lnTo>
                  <a:lnTo>
                    <a:pt x="1560334" y="569061"/>
                  </a:lnTo>
                  <a:lnTo>
                    <a:pt x="1557947" y="569061"/>
                  </a:lnTo>
                  <a:lnTo>
                    <a:pt x="1555597" y="567791"/>
                  </a:lnTo>
                  <a:lnTo>
                    <a:pt x="1554416" y="566521"/>
                  </a:lnTo>
                  <a:lnTo>
                    <a:pt x="1553654" y="563981"/>
                  </a:lnTo>
                  <a:lnTo>
                    <a:pt x="1552638" y="562711"/>
                  </a:lnTo>
                  <a:lnTo>
                    <a:pt x="1551381" y="562711"/>
                  </a:lnTo>
                  <a:lnTo>
                    <a:pt x="1551165" y="561441"/>
                  </a:lnTo>
                  <a:lnTo>
                    <a:pt x="1551178" y="560171"/>
                  </a:lnTo>
                  <a:lnTo>
                    <a:pt x="1551025" y="558901"/>
                  </a:lnTo>
                  <a:lnTo>
                    <a:pt x="1548815" y="558901"/>
                  </a:lnTo>
                  <a:lnTo>
                    <a:pt x="1548104" y="560171"/>
                  </a:lnTo>
                  <a:lnTo>
                    <a:pt x="1546034" y="558901"/>
                  </a:lnTo>
                  <a:lnTo>
                    <a:pt x="1545501" y="558901"/>
                  </a:lnTo>
                  <a:lnTo>
                    <a:pt x="1542669" y="557631"/>
                  </a:lnTo>
                  <a:lnTo>
                    <a:pt x="1541094" y="556361"/>
                  </a:lnTo>
                  <a:lnTo>
                    <a:pt x="1540776" y="555091"/>
                  </a:lnTo>
                  <a:lnTo>
                    <a:pt x="1540065" y="556361"/>
                  </a:lnTo>
                  <a:lnTo>
                    <a:pt x="1537843" y="556361"/>
                  </a:lnTo>
                  <a:lnTo>
                    <a:pt x="1537220" y="553821"/>
                  </a:lnTo>
                  <a:lnTo>
                    <a:pt x="1535188" y="552551"/>
                  </a:lnTo>
                  <a:lnTo>
                    <a:pt x="1526260" y="552551"/>
                  </a:lnTo>
                  <a:lnTo>
                    <a:pt x="1522196" y="553821"/>
                  </a:lnTo>
                  <a:lnTo>
                    <a:pt x="1521129" y="554507"/>
                  </a:lnTo>
                  <a:lnTo>
                    <a:pt x="1521129" y="636371"/>
                  </a:lnTo>
                  <a:lnTo>
                    <a:pt x="1520888" y="636371"/>
                  </a:lnTo>
                  <a:lnTo>
                    <a:pt x="1519618" y="637641"/>
                  </a:lnTo>
                  <a:lnTo>
                    <a:pt x="1518983" y="636371"/>
                  </a:lnTo>
                  <a:lnTo>
                    <a:pt x="1518754" y="636371"/>
                  </a:lnTo>
                  <a:lnTo>
                    <a:pt x="1518920" y="635101"/>
                  </a:lnTo>
                  <a:lnTo>
                    <a:pt x="1519402" y="633831"/>
                  </a:lnTo>
                  <a:lnTo>
                    <a:pt x="1520355" y="635101"/>
                  </a:lnTo>
                  <a:lnTo>
                    <a:pt x="1521129" y="636371"/>
                  </a:lnTo>
                  <a:lnTo>
                    <a:pt x="1521129" y="554507"/>
                  </a:lnTo>
                  <a:lnTo>
                    <a:pt x="1518196" y="556361"/>
                  </a:lnTo>
                  <a:lnTo>
                    <a:pt x="1517561" y="558901"/>
                  </a:lnTo>
                  <a:lnTo>
                    <a:pt x="1517205" y="560171"/>
                  </a:lnTo>
                  <a:lnTo>
                    <a:pt x="1517205" y="561441"/>
                  </a:lnTo>
                  <a:lnTo>
                    <a:pt x="1517675" y="561441"/>
                  </a:lnTo>
                  <a:lnTo>
                    <a:pt x="1518158" y="560171"/>
                  </a:lnTo>
                  <a:lnTo>
                    <a:pt x="1518793" y="561441"/>
                  </a:lnTo>
                  <a:lnTo>
                    <a:pt x="1517904" y="562711"/>
                  </a:lnTo>
                  <a:lnTo>
                    <a:pt x="1516710" y="563981"/>
                  </a:lnTo>
                  <a:lnTo>
                    <a:pt x="1515745" y="563981"/>
                  </a:lnTo>
                  <a:lnTo>
                    <a:pt x="1514513" y="567791"/>
                  </a:lnTo>
                  <a:lnTo>
                    <a:pt x="1513293" y="570331"/>
                  </a:lnTo>
                  <a:lnTo>
                    <a:pt x="1514475" y="570331"/>
                  </a:lnTo>
                  <a:lnTo>
                    <a:pt x="1515884" y="571601"/>
                  </a:lnTo>
                  <a:lnTo>
                    <a:pt x="1516697" y="571601"/>
                  </a:lnTo>
                  <a:lnTo>
                    <a:pt x="1517230" y="572871"/>
                  </a:lnTo>
                  <a:lnTo>
                    <a:pt x="1517535" y="574141"/>
                  </a:lnTo>
                  <a:lnTo>
                    <a:pt x="1516011" y="580491"/>
                  </a:lnTo>
                  <a:lnTo>
                    <a:pt x="1515503" y="583082"/>
                  </a:lnTo>
                  <a:lnTo>
                    <a:pt x="1515503" y="663041"/>
                  </a:lnTo>
                  <a:lnTo>
                    <a:pt x="1514779" y="664311"/>
                  </a:lnTo>
                  <a:lnTo>
                    <a:pt x="1514081" y="664311"/>
                  </a:lnTo>
                  <a:lnTo>
                    <a:pt x="1513598" y="663041"/>
                  </a:lnTo>
                  <a:lnTo>
                    <a:pt x="1515503" y="663041"/>
                  </a:lnTo>
                  <a:lnTo>
                    <a:pt x="1515503" y="583082"/>
                  </a:lnTo>
                  <a:lnTo>
                    <a:pt x="1514513" y="588111"/>
                  </a:lnTo>
                  <a:lnTo>
                    <a:pt x="1513446" y="592175"/>
                  </a:lnTo>
                  <a:lnTo>
                    <a:pt x="1513446" y="656691"/>
                  </a:lnTo>
                  <a:lnTo>
                    <a:pt x="1513433" y="657961"/>
                  </a:lnTo>
                  <a:lnTo>
                    <a:pt x="1512798" y="656691"/>
                  </a:lnTo>
                  <a:lnTo>
                    <a:pt x="1513446" y="656691"/>
                  </a:lnTo>
                  <a:lnTo>
                    <a:pt x="1513446" y="592175"/>
                  </a:lnTo>
                  <a:lnTo>
                    <a:pt x="1513179" y="593191"/>
                  </a:lnTo>
                  <a:lnTo>
                    <a:pt x="1512404" y="598271"/>
                  </a:lnTo>
                  <a:lnTo>
                    <a:pt x="1512201" y="602081"/>
                  </a:lnTo>
                  <a:lnTo>
                    <a:pt x="1511211" y="605891"/>
                  </a:lnTo>
                  <a:lnTo>
                    <a:pt x="1510525" y="609701"/>
                  </a:lnTo>
                  <a:lnTo>
                    <a:pt x="1510157" y="613511"/>
                  </a:lnTo>
                  <a:lnTo>
                    <a:pt x="1509318" y="617321"/>
                  </a:lnTo>
                  <a:lnTo>
                    <a:pt x="1508582" y="619861"/>
                  </a:lnTo>
                  <a:lnTo>
                    <a:pt x="1506131" y="633831"/>
                  </a:lnTo>
                  <a:lnTo>
                    <a:pt x="1505127" y="637641"/>
                  </a:lnTo>
                  <a:lnTo>
                    <a:pt x="1504619" y="638911"/>
                  </a:lnTo>
                  <a:lnTo>
                    <a:pt x="1504467" y="640181"/>
                  </a:lnTo>
                  <a:lnTo>
                    <a:pt x="1504607" y="641451"/>
                  </a:lnTo>
                  <a:lnTo>
                    <a:pt x="1503121" y="646531"/>
                  </a:lnTo>
                  <a:lnTo>
                    <a:pt x="1502105" y="651611"/>
                  </a:lnTo>
                  <a:lnTo>
                    <a:pt x="1501419" y="656691"/>
                  </a:lnTo>
                  <a:lnTo>
                    <a:pt x="1500581" y="659231"/>
                  </a:lnTo>
                  <a:lnTo>
                    <a:pt x="1499616" y="661771"/>
                  </a:lnTo>
                  <a:lnTo>
                    <a:pt x="1499349" y="664311"/>
                  </a:lnTo>
                  <a:lnTo>
                    <a:pt x="1498600" y="665581"/>
                  </a:lnTo>
                  <a:lnTo>
                    <a:pt x="1498104" y="668121"/>
                  </a:lnTo>
                  <a:lnTo>
                    <a:pt x="1497939" y="669391"/>
                  </a:lnTo>
                  <a:lnTo>
                    <a:pt x="1498092" y="669391"/>
                  </a:lnTo>
                  <a:lnTo>
                    <a:pt x="1497444" y="670661"/>
                  </a:lnTo>
                  <a:lnTo>
                    <a:pt x="1497266" y="671931"/>
                  </a:lnTo>
                  <a:lnTo>
                    <a:pt x="1497571" y="673201"/>
                  </a:lnTo>
                  <a:lnTo>
                    <a:pt x="1496860" y="674471"/>
                  </a:lnTo>
                  <a:lnTo>
                    <a:pt x="1496529" y="674471"/>
                  </a:lnTo>
                  <a:lnTo>
                    <a:pt x="1496441" y="675741"/>
                  </a:lnTo>
                  <a:lnTo>
                    <a:pt x="1498244" y="675741"/>
                  </a:lnTo>
                  <a:lnTo>
                    <a:pt x="1498714" y="677011"/>
                  </a:lnTo>
                  <a:lnTo>
                    <a:pt x="1498854" y="677011"/>
                  </a:lnTo>
                  <a:lnTo>
                    <a:pt x="1498701" y="678281"/>
                  </a:lnTo>
                  <a:lnTo>
                    <a:pt x="1499412" y="679551"/>
                  </a:lnTo>
                  <a:lnTo>
                    <a:pt x="1505661" y="679551"/>
                  </a:lnTo>
                  <a:lnTo>
                    <a:pt x="1506296" y="678281"/>
                  </a:lnTo>
                  <a:lnTo>
                    <a:pt x="1505521" y="677011"/>
                  </a:lnTo>
                  <a:lnTo>
                    <a:pt x="1505458" y="675741"/>
                  </a:lnTo>
                  <a:lnTo>
                    <a:pt x="1506105" y="674471"/>
                  </a:lnTo>
                  <a:lnTo>
                    <a:pt x="1507032" y="677011"/>
                  </a:lnTo>
                  <a:lnTo>
                    <a:pt x="1509153" y="677011"/>
                  </a:lnTo>
                  <a:lnTo>
                    <a:pt x="1509153" y="678281"/>
                  </a:lnTo>
                  <a:lnTo>
                    <a:pt x="1511592" y="678281"/>
                  </a:lnTo>
                  <a:lnTo>
                    <a:pt x="1511769" y="677011"/>
                  </a:lnTo>
                  <a:lnTo>
                    <a:pt x="1512862" y="678281"/>
                  </a:lnTo>
                  <a:lnTo>
                    <a:pt x="1513433" y="677011"/>
                  </a:lnTo>
                  <a:lnTo>
                    <a:pt x="1513446" y="675741"/>
                  </a:lnTo>
                  <a:lnTo>
                    <a:pt x="1513141" y="674471"/>
                  </a:lnTo>
                  <a:lnTo>
                    <a:pt x="1511566" y="674471"/>
                  </a:lnTo>
                  <a:lnTo>
                    <a:pt x="1511261" y="673201"/>
                  </a:lnTo>
                  <a:lnTo>
                    <a:pt x="1512074" y="673201"/>
                  </a:lnTo>
                  <a:lnTo>
                    <a:pt x="1512785" y="671931"/>
                  </a:lnTo>
                  <a:lnTo>
                    <a:pt x="1515364" y="671931"/>
                  </a:lnTo>
                  <a:lnTo>
                    <a:pt x="1516164" y="670661"/>
                  </a:lnTo>
                  <a:lnTo>
                    <a:pt x="1517078" y="670661"/>
                  </a:lnTo>
                  <a:lnTo>
                    <a:pt x="1512836" y="666851"/>
                  </a:lnTo>
                  <a:lnTo>
                    <a:pt x="1513497" y="665581"/>
                  </a:lnTo>
                  <a:lnTo>
                    <a:pt x="1519047" y="664311"/>
                  </a:lnTo>
                  <a:lnTo>
                    <a:pt x="1519529" y="663041"/>
                  </a:lnTo>
                  <a:lnTo>
                    <a:pt x="1516926" y="663041"/>
                  </a:lnTo>
                  <a:lnTo>
                    <a:pt x="1516456" y="661771"/>
                  </a:lnTo>
                  <a:lnTo>
                    <a:pt x="1518615" y="661771"/>
                  </a:lnTo>
                  <a:lnTo>
                    <a:pt x="1520050" y="660501"/>
                  </a:lnTo>
                  <a:lnTo>
                    <a:pt x="1521002" y="660501"/>
                  </a:lnTo>
                  <a:lnTo>
                    <a:pt x="1521028" y="657961"/>
                  </a:lnTo>
                  <a:lnTo>
                    <a:pt x="1520583" y="656691"/>
                  </a:lnTo>
                  <a:lnTo>
                    <a:pt x="1519643" y="655421"/>
                  </a:lnTo>
                  <a:lnTo>
                    <a:pt x="1520126" y="654151"/>
                  </a:lnTo>
                  <a:lnTo>
                    <a:pt x="1520291" y="652881"/>
                  </a:lnTo>
                  <a:lnTo>
                    <a:pt x="1520139" y="652881"/>
                  </a:lnTo>
                  <a:lnTo>
                    <a:pt x="1520621" y="651611"/>
                  </a:lnTo>
                  <a:lnTo>
                    <a:pt x="1521104" y="650341"/>
                  </a:lnTo>
                  <a:lnTo>
                    <a:pt x="1521053" y="649071"/>
                  </a:lnTo>
                  <a:lnTo>
                    <a:pt x="1519961" y="647801"/>
                  </a:lnTo>
                  <a:lnTo>
                    <a:pt x="1519605" y="647801"/>
                  </a:lnTo>
                  <a:lnTo>
                    <a:pt x="1519605" y="657961"/>
                  </a:lnTo>
                  <a:lnTo>
                    <a:pt x="1517459" y="657961"/>
                  </a:lnTo>
                  <a:lnTo>
                    <a:pt x="1517129" y="658545"/>
                  </a:lnTo>
                  <a:lnTo>
                    <a:pt x="1517129" y="660501"/>
                  </a:lnTo>
                  <a:lnTo>
                    <a:pt x="1516964" y="660501"/>
                  </a:lnTo>
                  <a:lnTo>
                    <a:pt x="1516964" y="659231"/>
                  </a:lnTo>
                  <a:lnTo>
                    <a:pt x="1517129" y="660501"/>
                  </a:lnTo>
                  <a:lnTo>
                    <a:pt x="1517129" y="658545"/>
                  </a:lnTo>
                  <a:lnTo>
                    <a:pt x="1516735" y="659231"/>
                  </a:lnTo>
                  <a:lnTo>
                    <a:pt x="1516748" y="657961"/>
                  </a:lnTo>
                  <a:lnTo>
                    <a:pt x="1516761" y="656691"/>
                  </a:lnTo>
                  <a:lnTo>
                    <a:pt x="1519301" y="656691"/>
                  </a:lnTo>
                  <a:lnTo>
                    <a:pt x="1519605" y="657961"/>
                  </a:lnTo>
                  <a:lnTo>
                    <a:pt x="1519605" y="647801"/>
                  </a:lnTo>
                  <a:lnTo>
                    <a:pt x="1518145" y="647801"/>
                  </a:lnTo>
                  <a:lnTo>
                    <a:pt x="1517561" y="646849"/>
                  </a:lnTo>
                  <a:lnTo>
                    <a:pt x="1517561" y="651611"/>
                  </a:lnTo>
                  <a:lnTo>
                    <a:pt x="1517383" y="651611"/>
                  </a:lnTo>
                  <a:lnTo>
                    <a:pt x="1517078" y="650341"/>
                  </a:lnTo>
                  <a:lnTo>
                    <a:pt x="1517230" y="650341"/>
                  </a:lnTo>
                  <a:lnTo>
                    <a:pt x="1517561" y="651611"/>
                  </a:lnTo>
                  <a:lnTo>
                    <a:pt x="1517561" y="646849"/>
                  </a:lnTo>
                  <a:lnTo>
                    <a:pt x="1517370" y="646531"/>
                  </a:lnTo>
                  <a:lnTo>
                    <a:pt x="1522984" y="646531"/>
                  </a:lnTo>
                  <a:lnTo>
                    <a:pt x="1523314" y="645261"/>
                  </a:lnTo>
                  <a:lnTo>
                    <a:pt x="1521498" y="645261"/>
                  </a:lnTo>
                  <a:lnTo>
                    <a:pt x="1520240" y="642721"/>
                  </a:lnTo>
                  <a:lnTo>
                    <a:pt x="1520736" y="642721"/>
                  </a:lnTo>
                  <a:lnTo>
                    <a:pt x="1521472" y="641451"/>
                  </a:lnTo>
                  <a:lnTo>
                    <a:pt x="1522272" y="640181"/>
                  </a:lnTo>
                  <a:lnTo>
                    <a:pt x="1522679" y="640181"/>
                  </a:lnTo>
                  <a:lnTo>
                    <a:pt x="1522691" y="638911"/>
                  </a:lnTo>
                  <a:lnTo>
                    <a:pt x="1524177" y="638911"/>
                  </a:lnTo>
                  <a:lnTo>
                    <a:pt x="1524342" y="637641"/>
                  </a:lnTo>
                  <a:lnTo>
                    <a:pt x="1521434" y="637641"/>
                  </a:lnTo>
                  <a:lnTo>
                    <a:pt x="1521752" y="636371"/>
                  </a:lnTo>
                  <a:lnTo>
                    <a:pt x="1522806" y="636371"/>
                  </a:lnTo>
                  <a:lnTo>
                    <a:pt x="1522641" y="635101"/>
                  </a:lnTo>
                  <a:lnTo>
                    <a:pt x="1522895" y="635101"/>
                  </a:lnTo>
                  <a:lnTo>
                    <a:pt x="1523225" y="633831"/>
                  </a:lnTo>
                  <a:lnTo>
                    <a:pt x="1522120" y="632561"/>
                  </a:lnTo>
                  <a:lnTo>
                    <a:pt x="1521739" y="632561"/>
                  </a:lnTo>
                  <a:lnTo>
                    <a:pt x="1522056" y="631291"/>
                  </a:lnTo>
                  <a:lnTo>
                    <a:pt x="1521917" y="630021"/>
                  </a:lnTo>
                  <a:lnTo>
                    <a:pt x="1523720" y="630021"/>
                  </a:lnTo>
                  <a:lnTo>
                    <a:pt x="1523809" y="631291"/>
                  </a:lnTo>
                  <a:lnTo>
                    <a:pt x="1524596" y="631291"/>
                  </a:lnTo>
                  <a:lnTo>
                    <a:pt x="1525155" y="630021"/>
                  </a:lnTo>
                  <a:lnTo>
                    <a:pt x="1529511" y="630021"/>
                  </a:lnTo>
                  <a:lnTo>
                    <a:pt x="1530159" y="628751"/>
                  </a:lnTo>
                  <a:lnTo>
                    <a:pt x="1530946" y="630021"/>
                  </a:lnTo>
                  <a:lnTo>
                    <a:pt x="1531734" y="630021"/>
                  </a:lnTo>
                  <a:lnTo>
                    <a:pt x="1532534" y="628751"/>
                  </a:lnTo>
                  <a:lnTo>
                    <a:pt x="1532991" y="630021"/>
                  </a:lnTo>
                  <a:lnTo>
                    <a:pt x="1534655" y="630021"/>
                  </a:lnTo>
                  <a:lnTo>
                    <a:pt x="1535861" y="628751"/>
                  </a:lnTo>
                  <a:lnTo>
                    <a:pt x="1537284" y="628751"/>
                  </a:lnTo>
                  <a:lnTo>
                    <a:pt x="1538071" y="630021"/>
                  </a:lnTo>
                  <a:lnTo>
                    <a:pt x="1542491" y="630021"/>
                  </a:lnTo>
                  <a:lnTo>
                    <a:pt x="1543138" y="628751"/>
                  </a:lnTo>
                  <a:lnTo>
                    <a:pt x="1543862" y="628751"/>
                  </a:lnTo>
                  <a:lnTo>
                    <a:pt x="1544662" y="627481"/>
                  </a:lnTo>
                  <a:lnTo>
                    <a:pt x="1545590" y="630021"/>
                  </a:lnTo>
                  <a:lnTo>
                    <a:pt x="1546529" y="630021"/>
                  </a:lnTo>
                  <a:lnTo>
                    <a:pt x="1547507" y="627481"/>
                  </a:lnTo>
                  <a:lnTo>
                    <a:pt x="1548079" y="627481"/>
                  </a:lnTo>
                  <a:lnTo>
                    <a:pt x="1548714" y="626211"/>
                  </a:lnTo>
                  <a:lnTo>
                    <a:pt x="1549184" y="626211"/>
                  </a:lnTo>
                  <a:lnTo>
                    <a:pt x="1549184" y="627481"/>
                  </a:lnTo>
                  <a:lnTo>
                    <a:pt x="1549412" y="627481"/>
                  </a:lnTo>
                  <a:lnTo>
                    <a:pt x="1550022" y="628751"/>
                  </a:lnTo>
                  <a:lnTo>
                    <a:pt x="1550898" y="628751"/>
                  </a:lnTo>
                  <a:lnTo>
                    <a:pt x="1552041" y="627481"/>
                  </a:lnTo>
                  <a:lnTo>
                    <a:pt x="1552727" y="627481"/>
                  </a:lnTo>
                  <a:lnTo>
                    <a:pt x="1553210" y="628751"/>
                  </a:lnTo>
                  <a:lnTo>
                    <a:pt x="1554632" y="627481"/>
                  </a:lnTo>
                  <a:lnTo>
                    <a:pt x="1555686" y="626211"/>
                  </a:lnTo>
                  <a:lnTo>
                    <a:pt x="1556334" y="624941"/>
                  </a:lnTo>
                  <a:lnTo>
                    <a:pt x="1557413" y="627481"/>
                  </a:lnTo>
                  <a:lnTo>
                    <a:pt x="1558442" y="627481"/>
                  </a:lnTo>
                  <a:lnTo>
                    <a:pt x="1559420" y="624941"/>
                  </a:lnTo>
                  <a:lnTo>
                    <a:pt x="1560029" y="626211"/>
                  </a:lnTo>
                  <a:lnTo>
                    <a:pt x="1560601" y="626211"/>
                  </a:lnTo>
                  <a:lnTo>
                    <a:pt x="1561071" y="624941"/>
                  </a:lnTo>
                  <a:lnTo>
                    <a:pt x="1561566" y="624941"/>
                  </a:lnTo>
                  <a:lnTo>
                    <a:pt x="1562277" y="623671"/>
                  </a:lnTo>
                  <a:lnTo>
                    <a:pt x="1564817" y="623671"/>
                  </a:lnTo>
                  <a:lnTo>
                    <a:pt x="1565643" y="621131"/>
                  </a:lnTo>
                  <a:lnTo>
                    <a:pt x="1567065" y="619861"/>
                  </a:lnTo>
                  <a:lnTo>
                    <a:pt x="1568284" y="618591"/>
                  </a:lnTo>
                  <a:lnTo>
                    <a:pt x="1569262" y="616051"/>
                  </a:lnTo>
                  <a:lnTo>
                    <a:pt x="1569961" y="616051"/>
                  </a:lnTo>
                  <a:lnTo>
                    <a:pt x="1570189" y="617321"/>
                  </a:lnTo>
                  <a:lnTo>
                    <a:pt x="1570355" y="617321"/>
                  </a:lnTo>
                  <a:lnTo>
                    <a:pt x="1571129" y="618591"/>
                  </a:lnTo>
                  <a:lnTo>
                    <a:pt x="1571307" y="617321"/>
                  </a:lnTo>
                  <a:lnTo>
                    <a:pt x="1571002" y="616051"/>
                  </a:lnTo>
                  <a:lnTo>
                    <a:pt x="1570228" y="614781"/>
                  </a:lnTo>
                  <a:lnTo>
                    <a:pt x="1570405" y="612241"/>
                  </a:lnTo>
                  <a:lnTo>
                    <a:pt x="1571599" y="610971"/>
                  </a:lnTo>
                  <a:lnTo>
                    <a:pt x="1573847" y="609701"/>
                  </a:lnTo>
                  <a:lnTo>
                    <a:pt x="1574165" y="608431"/>
                  </a:lnTo>
                  <a:lnTo>
                    <a:pt x="1573872" y="607161"/>
                  </a:lnTo>
                  <a:lnTo>
                    <a:pt x="1573568" y="607161"/>
                  </a:lnTo>
                  <a:lnTo>
                    <a:pt x="1573263" y="605891"/>
                  </a:lnTo>
                  <a:lnTo>
                    <a:pt x="1572958" y="605891"/>
                  </a:lnTo>
                  <a:lnTo>
                    <a:pt x="1573441" y="604621"/>
                  </a:lnTo>
                  <a:lnTo>
                    <a:pt x="1573758" y="604621"/>
                  </a:lnTo>
                  <a:lnTo>
                    <a:pt x="1573758" y="603351"/>
                  </a:lnTo>
                  <a:lnTo>
                    <a:pt x="1573453" y="603351"/>
                  </a:lnTo>
                  <a:lnTo>
                    <a:pt x="1573479" y="600811"/>
                  </a:lnTo>
                  <a:lnTo>
                    <a:pt x="1574203" y="599541"/>
                  </a:lnTo>
                  <a:lnTo>
                    <a:pt x="1575155" y="599541"/>
                  </a:lnTo>
                  <a:lnTo>
                    <a:pt x="1575612" y="600811"/>
                  </a:lnTo>
                  <a:lnTo>
                    <a:pt x="1576019" y="599541"/>
                  </a:lnTo>
                  <a:lnTo>
                    <a:pt x="1576349" y="599541"/>
                  </a:lnTo>
                  <a:lnTo>
                    <a:pt x="1575638" y="598271"/>
                  </a:lnTo>
                  <a:lnTo>
                    <a:pt x="1573580" y="598271"/>
                  </a:lnTo>
                  <a:lnTo>
                    <a:pt x="1572806" y="597001"/>
                  </a:lnTo>
                  <a:lnTo>
                    <a:pt x="1575828" y="597001"/>
                  </a:lnTo>
                  <a:lnTo>
                    <a:pt x="1576387" y="595731"/>
                  </a:lnTo>
                  <a:close/>
                </a:path>
                <a:path w="1696084" h="694690">
                  <a:moveTo>
                    <a:pt x="1593583" y="602945"/>
                  </a:moveTo>
                  <a:lnTo>
                    <a:pt x="1592757" y="604075"/>
                  </a:lnTo>
                  <a:lnTo>
                    <a:pt x="1593088" y="604075"/>
                  </a:lnTo>
                  <a:lnTo>
                    <a:pt x="1593202" y="604532"/>
                  </a:lnTo>
                  <a:lnTo>
                    <a:pt x="1593583" y="602945"/>
                  </a:lnTo>
                  <a:close/>
                </a:path>
                <a:path w="1696084" h="694690">
                  <a:moveTo>
                    <a:pt x="1593697" y="602805"/>
                  </a:moveTo>
                  <a:lnTo>
                    <a:pt x="1593583" y="602945"/>
                  </a:lnTo>
                  <a:lnTo>
                    <a:pt x="1593697" y="602805"/>
                  </a:lnTo>
                  <a:close/>
                </a:path>
                <a:path w="1696084" h="694690">
                  <a:moveTo>
                    <a:pt x="1598460" y="584898"/>
                  </a:moveTo>
                  <a:lnTo>
                    <a:pt x="1598028" y="583755"/>
                  </a:lnTo>
                  <a:lnTo>
                    <a:pt x="1598066" y="584733"/>
                  </a:lnTo>
                  <a:lnTo>
                    <a:pt x="1598460" y="584898"/>
                  </a:lnTo>
                  <a:close/>
                </a:path>
                <a:path w="1696084" h="694690">
                  <a:moveTo>
                    <a:pt x="1602371" y="638365"/>
                  </a:moveTo>
                  <a:lnTo>
                    <a:pt x="1600225" y="638365"/>
                  </a:lnTo>
                  <a:lnTo>
                    <a:pt x="1600949" y="639635"/>
                  </a:lnTo>
                  <a:lnTo>
                    <a:pt x="1601431" y="639635"/>
                  </a:lnTo>
                  <a:lnTo>
                    <a:pt x="1602371" y="638619"/>
                  </a:lnTo>
                  <a:lnTo>
                    <a:pt x="1602371" y="638365"/>
                  </a:lnTo>
                  <a:close/>
                </a:path>
                <a:path w="1696084" h="694690">
                  <a:moveTo>
                    <a:pt x="1615782" y="651065"/>
                  </a:moveTo>
                  <a:lnTo>
                    <a:pt x="1613877" y="651065"/>
                  </a:lnTo>
                  <a:lnTo>
                    <a:pt x="1613890" y="653605"/>
                  </a:lnTo>
                  <a:lnTo>
                    <a:pt x="1615325" y="653605"/>
                  </a:lnTo>
                  <a:lnTo>
                    <a:pt x="1615782" y="651065"/>
                  </a:lnTo>
                  <a:close/>
                </a:path>
                <a:path w="1696084" h="694690">
                  <a:moveTo>
                    <a:pt x="1665503" y="539305"/>
                  </a:moveTo>
                  <a:lnTo>
                    <a:pt x="1663814" y="535495"/>
                  </a:lnTo>
                  <a:lnTo>
                    <a:pt x="1664284" y="534225"/>
                  </a:lnTo>
                  <a:lnTo>
                    <a:pt x="1662620" y="534225"/>
                  </a:lnTo>
                  <a:lnTo>
                    <a:pt x="1662620" y="535495"/>
                  </a:lnTo>
                  <a:lnTo>
                    <a:pt x="1661668" y="535495"/>
                  </a:lnTo>
                  <a:lnTo>
                    <a:pt x="1659521" y="534225"/>
                  </a:lnTo>
                  <a:lnTo>
                    <a:pt x="1657362" y="531685"/>
                  </a:lnTo>
                  <a:lnTo>
                    <a:pt x="1657045" y="532955"/>
                  </a:lnTo>
                  <a:lnTo>
                    <a:pt x="1656588" y="532955"/>
                  </a:lnTo>
                  <a:lnTo>
                    <a:pt x="1655965" y="534225"/>
                  </a:lnTo>
                  <a:lnTo>
                    <a:pt x="1654759" y="532955"/>
                  </a:lnTo>
                  <a:lnTo>
                    <a:pt x="1654441" y="532955"/>
                  </a:lnTo>
                  <a:lnTo>
                    <a:pt x="1653819" y="534225"/>
                  </a:lnTo>
                  <a:lnTo>
                    <a:pt x="1652892" y="534225"/>
                  </a:lnTo>
                  <a:lnTo>
                    <a:pt x="1652485" y="535495"/>
                  </a:lnTo>
                  <a:lnTo>
                    <a:pt x="1652092" y="534225"/>
                  </a:lnTo>
                  <a:lnTo>
                    <a:pt x="1651457" y="534225"/>
                  </a:lnTo>
                  <a:lnTo>
                    <a:pt x="1650746" y="535495"/>
                  </a:lnTo>
                  <a:lnTo>
                    <a:pt x="1650517" y="535495"/>
                  </a:lnTo>
                  <a:lnTo>
                    <a:pt x="1648599" y="534225"/>
                  </a:lnTo>
                  <a:lnTo>
                    <a:pt x="1646936" y="534225"/>
                  </a:lnTo>
                  <a:lnTo>
                    <a:pt x="1645843" y="535495"/>
                  </a:lnTo>
                  <a:lnTo>
                    <a:pt x="1644815" y="535495"/>
                  </a:lnTo>
                  <a:lnTo>
                    <a:pt x="1644827" y="536765"/>
                  </a:lnTo>
                  <a:lnTo>
                    <a:pt x="1644611" y="538035"/>
                  </a:lnTo>
                  <a:lnTo>
                    <a:pt x="1643888" y="538035"/>
                  </a:lnTo>
                  <a:lnTo>
                    <a:pt x="1642948" y="539305"/>
                  </a:lnTo>
                  <a:lnTo>
                    <a:pt x="1643316" y="540575"/>
                  </a:lnTo>
                  <a:lnTo>
                    <a:pt x="1664728" y="540575"/>
                  </a:lnTo>
                  <a:lnTo>
                    <a:pt x="1665503" y="539305"/>
                  </a:lnTo>
                  <a:close/>
                </a:path>
                <a:path w="1696084" h="694690">
                  <a:moveTo>
                    <a:pt x="1694611" y="601535"/>
                  </a:moveTo>
                  <a:lnTo>
                    <a:pt x="1694395" y="602805"/>
                  </a:lnTo>
                  <a:lnTo>
                    <a:pt x="1694611" y="602805"/>
                  </a:lnTo>
                  <a:lnTo>
                    <a:pt x="1694611" y="601535"/>
                  </a:lnTo>
                  <a:close/>
                </a:path>
                <a:path w="1696084" h="694690">
                  <a:moveTo>
                    <a:pt x="1695551" y="598995"/>
                  </a:moveTo>
                  <a:lnTo>
                    <a:pt x="1694103" y="598995"/>
                  </a:lnTo>
                  <a:lnTo>
                    <a:pt x="1693151" y="597725"/>
                  </a:lnTo>
                  <a:lnTo>
                    <a:pt x="1692592" y="597725"/>
                  </a:lnTo>
                  <a:lnTo>
                    <a:pt x="1690839" y="596455"/>
                  </a:lnTo>
                  <a:lnTo>
                    <a:pt x="1693367" y="596455"/>
                  </a:lnTo>
                  <a:lnTo>
                    <a:pt x="1693519" y="595185"/>
                  </a:lnTo>
                  <a:lnTo>
                    <a:pt x="1693672" y="593915"/>
                  </a:lnTo>
                  <a:lnTo>
                    <a:pt x="1693900" y="593915"/>
                  </a:lnTo>
                  <a:lnTo>
                    <a:pt x="1694053" y="592645"/>
                  </a:lnTo>
                  <a:lnTo>
                    <a:pt x="1692376" y="592645"/>
                  </a:lnTo>
                  <a:lnTo>
                    <a:pt x="1693570" y="591375"/>
                  </a:lnTo>
                  <a:lnTo>
                    <a:pt x="1694497" y="590105"/>
                  </a:lnTo>
                  <a:lnTo>
                    <a:pt x="1692821" y="588835"/>
                  </a:lnTo>
                  <a:lnTo>
                    <a:pt x="1691411" y="588835"/>
                  </a:lnTo>
                  <a:lnTo>
                    <a:pt x="1690903" y="587565"/>
                  </a:lnTo>
                  <a:lnTo>
                    <a:pt x="1690179" y="586295"/>
                  </a:lnTo>
                  <a:lnTo>
                    <a:pt x="1692795" y="586295"/>
                  </a:lnTo>
                  <a:lnTo>
                    <a:pt x="1693240" y="583755"/>
                  </a:lnTo>
                  <a:lnTo>
                    <a:pt x="1689684" y="583755"/>
                  </a:lnTo>
                  <a:lnTo>
                    <a:pt x="1689214" y="582485"/>
                  </a:lnTo>
                  <a:lnTo>
                    <a:pt x="1691335" y="582485"/>
                  </a:lnTo>
                  <a:lnTo>
                    <a:pt x="1690852" y="581215"/>
                  </a:lnTo>
                  <a:lnTo>
                    <a:pt x="1689658" y="581215"/>
                  </a:lnTo>
                  <a:lnTo>
                    <a:pt x="1687207" y="581215"/>
                  </a:lnTo>
                  <a:lnTo>
                    <a:pt x="1686572" y="582485"/>
                  </a:lnTo>
                  <a:lnTo>
                    <a:pt x="1686344" y="582485"/>
                  </a:lnTo>
                  <a:lnTo>
                    <a:pt x="1686420" y="581215"/>
                  </a:lnTo>
                  <a:lnTo>
                    <a:pt x="1686483" y="578675"/>
                  </a:lnTo>
                  <a:lnTo>
                    <a:pt x="1686306" y="577405"/>
                  </a:lnTo>
                  <a:lnTo>
                    <a:pt x="1688934" y="579945"/>
                  </a:lnTo>
                  <a:lnTo>
                    <a:pt x="1689658" y="581215"/>
                  </a:lnTo>
                  <a:lnTo>
                    <a:pt x="1689887" y="579945"/>
                  </a:lnTo>
                  <a:lnTo>
                    <a:pt x="1690598" y="579945"/>
                  </a:lnTo>
                  <a:lnTo>
                    <a:pt x="1691055" y="578675"/>
                  </a:lnTo>
                  <a:lnTo>
                    <a:pt x="1689976" y="577405"/>
                  </a:lnTo>
                  <a:lnTo>
                    <a:pt x="1687830" y="574865"/>
                  </a:lnTo>
                  <a:lnTo>
                    <a:pt x="1686750" y="573595"/>
                  </a:lnTo>
                  <a:lnTo>
                    <a:pt x="1684045" y="573595"/>
                  </a:lnTo>
                  <a:lnTo>
                    <a:pt x="1684426" y="572325"/>
                  </a:lnTo>
                  <a:lnTo>
                    <a:pt x="1684820" y="571055"/>
                  </a:lnTo>
                  <a:lnTo>
                    <a:pt x="1683385" y="569785"/>
                  </a:lnTo>
                  <a:lnTo>
                    <a:pt x="1682191" y="569785"/>
                  </a:lnTo>
                  <a:lnTo>
                    <a:pt x="1680768" y="571055"/>
                  </a:lnTo>
                  <a:lnTo>
                    <a:pt x="1681111" y="572325"/>
                  </a:lnTo>
                  <a:lnTo>
                    <a:pt x="1680794" y="572325"/>
                  </a:lnTo>
                  <a:lnTo>
                    <a:pt x="1680311" y="571055"/>
                  </a:lnTo>
                  <a:lnTo>
                    <a:pt x="1679829" y="569785"/>
                  </a:lnTo>
                  <a:lnTo>
                    <a:pt x="1679079" y="567245"/>
                  </a:lnTo>
                  <a:lnTo>
                    <a:pt x="1676107" y="567245"/>
                  </a:lnTo>
                  <a:lnTo>
                    <a:pt x="1676107" y="610425"/>
                  </a:lnTo>
                  <a:lnTo>
                    <a:pt x="1675955" y="611695"/>
                  </a:lnTo>
                  <a:lnTo>
                    <a:pt x="1675638" y="611695"/>
                  </a:lnTo>
                  <a:lnTo>
                    <a:pt x="1675384" y="610425"/>
                  </a:lnTo>
                  <a:lnTo>
                    <a:pt x="1676107" y="610425"/>
                  </a:lnTo>
                  <a:lnTo>
                    <a:pt x="1676107" y="567245"/>
                  </a:lnTo>
                  <a:lnTo>
                    <a:pt x="1675384" y="565645"/>
                  </a:lnTo>
                  <a:lnTo>
                    <a:pt x="1675384" y="602805"/>
                  </a:lnTo>
                  <a:lnTo>
                    <a:pt x="1674215" y="604075"/>
                  </a:lnTo>
                  <a:lnTo>
                    <a:pt x="1675193" y="605345"/>
                  </a:lnTo>
                  <a:lnTo>
                    <a:pt x="1675193" y="606615"/>
                  </a:lnTo>
                  <a:lnTo>
                    <a:pt x="1674571" y="607885"/>
                  </a:lnTo>
                  <a:lnTo>
                    <a:pt x="1673783" y="607885"/>
                  </a:lnTo>
                  <a:lnTo>
                    <a:pt x="1674279" y="610425"/>
                  </a:lnTo>
                  <a:lnTo>
                    <a:pt x="1674507" y="610425"/>
                  </a:lnTo>
                  <a:lnTo>
                    <a:pt x="1674215" y="612965"/>
                  </a:lnTo>
                  <a:lnTo>
                    <a:pt x="1674114" y="618045"/>
                  </a:lnTo>
                  <a:lnTo>
                    <a:pt x="1674609" y="619315"/>
                  </a:lnTo>
                  <a:lnTo>
                    <a:pt x="1674837" y="620585"/>
                  </a:lnTo>
                  <a:lnTo>
                    <a:pt x="1673669" y="620585"/>
                  </a:lnTo>
                  <a:lnTo>
                    <a:pt x="1672958" y="621855"/>
                  </a:lnTo>
                  <a:lnTo>
                    <a:pt x="1671294" y="621855"/>
                  </a:lnTo>
                  <a:lnTo>
                    <a:pt x="1670837" y="623125"/>
                  </a:lnTo>
                  <a:lnTo>
                    <a:pt x="1670380" y="625665"/>
                  </a:lnTo>
                  <a:lnTo>
                    <a:pt x="1668970" y="625665"/>
                  </a:lnTo>
                  <a:lnTo>
                    <a:pt x="1668195" y="626935"/>
                  </a:lnTo>
                  <a:lnTo>
                    <a:pt x="1668056" y="628205"/>
                  </a:lnTo>
                  <a:lnTo>
                    <a:pt x="1668526" y="630745"/>
                  </a:lnTo>
                  <a:lnTo>
                    <a:pt x="1667573" y="630745"/>
                  </a:lnTo>
                  <a:lnTo>
                    <a:pt x="1667433" y="632015"/>
                  </a:lnTo>
                  <a:lnTo>
                    <a:pt x="1667370" y="633285"/>
                  </a:lnTo>
                  <a:lnTo>
                    <a:pt x="1666189" y="633285"/>
                  </a:lnTo>
                  <a:lnTo>
                    <a:pt x="1665262" y="632066"/>
                  </a:lnTo>
                  <a:lnTo>
                    <a:pt x="1665262" y="637095"/>
                  </a:lnTo>
                  <a:lnTo>
                    <a:pt x="1664639" y="637095"/>
                  </a:lnTo>
                  <a:lnTo>
                    <a:pt x="1664322" y="636092"/>
                  </a:lnTo>
                  <a:lnTo>
                    <a:pt x="1665262" y="637095"/>
                  </a:lnTo>
                  <a:lnTo>
                    <a:pt x="1665262" y="632066"/>
                  </a:lnTo>
                  <a:lnTo>
                    <a:pt x="1663954" y="632015"/>
                  </a:lnTo>
                  <a:lnTo>
                    <a:pt x="1663179" y="633285"/>
                  </a:lnTo>
                  <a:lnTo>
                    <a:pt x="1662887" y="634555"/>
                  </a:lnTo>
                  <a:lnTo>
                    <a:pt x="1662645" y="635825"/>
                  </a:lnTo>
                  <a:lnTo>
                    <a:pt x="1662176" y="635825"/>
                  </a:lnTo>
                  <a:lnTo>
                    <a:pt x="1662023" y="637095"/>
                  </a:lnTo>
                  <a:lnTo>
                    <a:pt x="1661401" y="637095"/>
                  </a:lnTo>
                  <a:lnTo>
                    <a:pt x="1660296" y="638365"/>
                  </a:lnTo>
                  <a:lnTo>
                    <a:pt x="1659851" y="640905"/>
                  </a:lnTo>
                  <a:lnTo>
                    <a:pt x="1656537" y="642175"/>
                  </a:lnTo>
                  <a:lnTo>
                    <a:pt x="1656842" y="640905"/>
                  </a:lnTo>
                  <a:lnTo>
                    <a:pt x="1657235" y="639635"/>
                  </a:lnTo>
                  <a:lnTo>
                    <a:pt x="1656283" y="639635"/>
                  </a:lnTo>
                  <a:lnTo>
                    <a:pt x="1655572" y="638365"/>
                  </a:lnTo>
                  <a:lnTo>
                    <a:pt x="1657896" y="635825"/>
                  </a:lnTo>
                  <a:lnTo>
                    <a:pt x="1657172" y="634555"/>
                  </a:lnTo>
                  <a:lnTo>
                    <a:pt x="1656676" y="632015"/>
                  </a:lnTo>
                  <a:lnTo>
                    <a:pt x="1657807" y="626935"/>
                  </a:lnTo>
                  <a:lnTo>
                    <a:pt x="1658023" y="623125"/>
                  </a:lnTo>
                  <a:lnTo>
                    <a:pt x="1659661" y="621855"/>
                  </a:lnTo>
                  <a:lnTo>
                    <a:pt x="1659166" y="619315"/>
                  </a:lnTo>
                  <a:lnTo>
                    <a:pt x="1660563" y="616775"/>
                  </a:lnTo>
                  <a:lnTo>
                    <a:pt x="1661020" y="615505"/>
                  </a:lnTo>
                  <a:lnTo>
                    <a:pt x="1661096" y="614235"/>
                  </a:lnTo>
                  <a:lnTo>
                    <a:pt x="1660613" y="612965"/>
                  </a:lnTo>
                  <a:lnTo>
                    <a:pt x="1660664" y="611695"/>
                  </a:lnTo>
                  <a:lnTo>
                    <a:pt x="1661134" y="611695"/>
                  </a:lnTo>
                  <a:lnTo>
                    <a:pt x="1661287" y="610425"/>
                  </a:lnTo>
                  <a:lnTo>
                    <a:pt x="1661350" y="609155"/>
                  </a:lnTo>
                  <a:lnTo>
                    <a:pt x="1661439" y="605345"/>
                  </a:lnTo>
                  <a:lnTo>
                    <a:pt x="1661541" y="604532"/>
                  </a:lnTo>
                  <a:lnTo>
                    <a:pt x="1661871" y="602805"/>
                  </a:lnTo>
                  <a:lnTo>
                    <a:pt x="1661668" y="601535"/>
                  </a:lnTo>
                  <a:lnTo>
                    <a:pt x="1661972" y="598995"/>
                  </a:lnTo>
                  <a:lnTo>
                    <a:pt x="1662760" y="597725"/>
                  </a:lnTo>
                  <a:lnTo>
                    <a:pt x="1662747" y="595185"/>
                  </a:lnTo>
                  <a:lnTo>
                    <a:pt x="1662607" y="593915"/>
                  </a:lnTo>
                  <a:lnTo>
                    <a:pt x="1662480" y="592645"/>
                  </a:lnTo>
                  <a:lnTo>
                    <a:pt x="1662455" y="590105"/>
                  </a:lnTo>
                  <a:lnTo>
                    <a:pt x="1662442" y="588835"/>
                  </a:lnTo>
                  <a:lnTo>
                    <a:pt x="1662569" y="587565"/>
                  </a:lnTo>
                  <a:lnTo>
                    <a:pt x="1662887" y="586295"/>
                  </a:lnTo>
                  <a:lnTo>
                    <a:pt x="1663674" y="586295"/>
                  </a:lnTo>
                  <a:lnTo>
                    <a:pt x="1664131" y="585025"/>
                  </a:lnTo>
                  <a:lnTo>
                    <a:pt x="1664284" y="582485"/>
                  </a:lnTo>
                  <a:lnTo>
                    <a:pt x="1665135" y="582485"/>
                  </a:lnTo>
                  <a:lnTo>
                    <a:pt x="1666163" y="583755"/>
                  </a:lnTo>
                  <a:lnTo>
                    <a:pt x="1665947" y="583755"/>
                  </a:lnTo>
                  <a:lnTo>
                    <a:pt x="1665960" y="585025"/>
                  </a:lnTo>
                  <a:lnTo>
                    <a:pt x="1668589" y="587565"/>
                  </a:lnTo>
                  <a:lnTo>
                    <a:pt x="1669326" y="588835"/>
                  </a:lnTo>
                  <a:lnTo>
                    <a:pt x="1670519" y="590105"/>
                  </a:lnTo>
                  <a:lnTo>
                    <a:pt x="1672170" y="590105"/>
                  </a:lnTo>
                  <a:lnTo>
                    <a:pt x="1671002" y="591375"/>
                  </a:lnTo>
                  <a:lnTo>
                    <a:pt x="1670062" y="592645"/>
                  </a:lnTo>
                  <a:lnTo>
                    <a:pt x="1671751" y="595185"/>
                  </a:lnTo>
                  <a:lnTo>
                    <a:pt x="1673694" y="597725"/>
                  </a:lnTo>
                  <a:lnTo>
                    <a:pt x="1673694" y="598995"/>
                  </a:lnTo>
                  <a:lnTo>
                    <a:pt x="1675384" y="602805"/>
                  </a:lnTo>
                  <a:lnTo>
                    <a:pt x="1675384" y="565645"/>
                  </a:lnTo>
                  <a:lnTo>
                    <a:pt x="1674837" y="564235"/>
                  </a:lnTo>
                  <a:lnTo>
                    <a:pt x="1674837" y="595185"/>
                  </a:lnTo>
                  <a:lnTo>
                    <a:pt x="1674139" y="596455"/>
                  </a:lnTo>
                  <a:lnTo>
                    <a:pt x="1673974" y="596455"/>
                  </a:lnTo>
                  <a:lnTo>
                    <a:pt x="1673961" y="595185"/>
                  </a:lnTo>
                  <a:lnTo>
                    <a:pt x="1674837" y="595185"/>
                  </a:lnTo>
                  <a:lnTo>
                    <a:pt x="1674837" y="564235"/>
                  </a:lnTo>
                  <a:lnTo>
                    <a:pt x="1674533" y="563435"/>
                  </a:lnTo>
                  <a:lnTo>
                    <a:pt x="1674202" y="562165"/>
                  </a:lnTo>
                  <a:lnTo>
                    <a:pt x="1673479" y="560895"/>
                  </a:lnTo>
                  <a:lnTo>
                    <a:pt x="1672386" y="560895"/>
                  </a:lnTo>
                  <a:lnTo>
                    <a:pt x="1671345" y="559993"/>
                  </a:lnTo>
                  <a:lnTo>
                    <a:pt x="1671345" y="562165"/>
                  </a:lnTo>
                  <a:lnTo>
                    <a:pt x="1670875" y="563435"/>
                  </a:lnTo>
                  <a:lnTo>
                    <a:pt x="1670253" y="562165"/>
                  </a:lnTo>
                  <a:lnTo>
                    <a:pt x="1671345" y="562165"/>
                  </a:lnTo>
                  <a:lnTo>
                    <a:pt x="1671345" y="559993"/>
                  </a:lnTo>
                  <a:lnTo>
                    <a:pt x="1670926" y="559625"/>
                  </a:lnTo>
                  <a:lnTo>
                    <a:pt x="1669732" y="558355"/>
                  </a:lnTo>
                  <a:lnTo>
                    <a:pt x="1669097" y="558355"/>
                  </a:lnTo>
                  <a:lnTo>
                    <a:pt x="1668703" y="559625"/>
                  </a:lnTo>
                  <a:lnTo>
                    <a:pt x="1669910" y="559625"/>
                  </a:lnTo>
                  <a:lnTo>
                    <a:pt x="1669757" y="560895"/>
                  </a:lnTo>
                  <a:lnTo>
                    <a:pt x="1668411" y="560895"/>
                  </a:lnTo>
                  <a:lnTo>
                    <a:pt x="1668233" y="559625"/>
                  </a:lnTo>
                  <a:lnTo>
                    <a:pt x="1666900" y="559625"/>
                  </a:lnTo>
                  <a:lnTo>
                    <a:pt x="1666151" y="557085"/>
                  </a:lnTo>
                  <a:lnTo>
                    <a:pt x="1664728" y="555815"/>
                  </a:lnTo>
                  <a:lnTo>
                    <a:pt x="1663788" y="555815"/>
                  </a:lnTo>
                  <a:lnTo>
                    <a:pt x="1663788" y="582485"/>
                  </a:lnTo>
                  <a:lnTo>
                    <a:pt x="1663560" y="582485"/>
                  </a:lnTo>
                  <a:lnTo>
                    <a:pt x="1663547" y="581215"/>
                  </a:lnTo>
                  <a:lnTo>
                    <a:pt x="1663776" y="581215"/>
                  </a:lnTo>
                  <a:lnTo>
                    <a:pt x="1663788" y="582485"/>
                  </a:lnTo>
                  <a:lnTo>
                    <a:pt x="1663788" y="555815"/>
                  </a:lnTo>
                  <a:lnTo>
                    <a:pt x="1663522" y="555815"/>
                  </a:lnTo>
                  <a:lnTo>
                    <a:pt x="1663750" y="553275"/>
                  </a:lnTo>
                  <a:lnTo>
                    <a:pt x="1663573" y="552005"/>
                  </a:lnTo>
                  <a:lnTo>
                    <a:pt x="1663522" y="549465"/>
                  </a:lnTo>
                  <a:lnTo>
                    <a:pt x="1663674" y="549465"/>
                  </a:lnTo>
                  <a:lnTo>
                    <a:pt x="1663814" y="548195"/>
                  </a:lnTo>
                  <a:lnTo>
                    <a:pt x="1663928" y="546925"/>
                  </a:lnTo>
                  <a:lnTo>
                    <a:pt x="1664144" y="545655"/>
                  </a:lnTo>
                  <a:lnTo>
                    <a:pt x="1664131" y="543115"/>
                  </a:lnTo>
                  <a:lnTo>
                    <a:pt x="1664271" y="541845"/>
                  </a:lnTo>
                  <a:lnTo>
                    <a:pt x="1647304" y="541845"/>
                  </a:lnTo>
                  <a:lnTo>
                    <a:pt x="1647304" y="546925"/>
                  </a:lnTo>
                  <a:lnTo>
                    <a:pt x="1647063" y="548195"/>
                  </a:lnTo>
                  <a:lnTo>
                    <a:pt x="1645348" y="548195"/>
                  </a:lnTo>
                  <a:lnTo>
                    <a:pt x="1645348" y="581215"/>
                  </a:lnTo>
                  <a:lnTo>
                    <a:pt x="1645323" y="581355"/>
                  </a:lnTo>
                  <a:lnTo>
                    <a:pt x="1645323" y="587565"/>
                  </a:lnTo>
                  <a:lnTo>
                    <a:pt x="1644370" y="587565"/>
                  </a:lnTo>
                  <a:lnTo>
                    <a:pt x="1643659" y="588835"/>
                  </a:lnTo>
                  <a:lnTo>
                    <a:pt x="1643532" y="588835"/>
                  </a:lnTo>
                  <a:lnTo>
                    <a:pt x="1643532" y="597725"/>
                  </a:lnTo>
                  <a:lnTo>
                    <a:pt x="1642884" y="598309"/>
                  </a:lnTo>
                  <a:lnTo>
                    <a:pt x="1642884" y="606615"/>
                  </a:lnTo>
                  <a:lnTo>
                    <a:pt x="1641983" y="606615"/>
                  </a:lnTo>
                  <a:lnTo>
                    <a:pt x="1641983" y="609155"/>
                  </a:lnTo>
                  <a:lnTo>
                    <a:pt x="1640865" y="610425"/>
                  </a:lnTo>
                  <a:lnTo>
                    <a:pt x="1640319" y="611695"/>
                  </a:lnTo>
                  <a:lnTo>
                    <a:pt x="1638909" y="611695"/>
                  </a:lnTo>
                  <a:lnTo>
                    <a:pt x="1640306" y="609155"/>
                  </a:lnTo>
                  <a:lnTo>
                    <a:pt x="1641983" y="609155"/>
                  </a:lnTo>
                  <a:lnTo>
                    <a:pt x="1641983" y="606615"/>
                  </a:lnTo>
                  <a:lnTo>
                    <a:pt x="1641856" y="606615"/>
                  </a:lnTo>
                  <a:lnTo>
                    <a:pt x="1641703" y="605345"/>
                  </a:lnTo>
                  <a:lnTo>
                    <a:pt x="1641284" y="605345"/>
                  </a:lnTo>
                  <a:lnTo>
                    <a:pt x="1641208" y="604075"/>
                  </a:lnTo>
                  <a:lnTo>
                    <a:pt x="1641513" y="602805"/>
                  </a:lnTo>
                  <a:lnTo>
                    <a:pt x="1641182" y="602805"/>
                  </a:lnTo>
                  <a:lnTo>
                    <a:pt x="1640865" y="601535"/>
                  </a:lnTo>
                  <a:lnTo>
                    <a:pt x="1640370" y="601535"/>
                  </a:lnTo>
                  <a:lnTo>
                    <a:pt x="1639760" y="600265"/>
                  </a:lnTo>
                  <a:lnTo>
                    <a:pt x="1642046" y="600265"/>
                  </a:lnTo>
                  <a:lnTo>
                    <a:pt x="1641652" y="601535"/>
                  </a:lnTo>
                  <a:lnTo>
                    <a:pt x="1642884" y="606615"/>
                  </a:lnTo>
                  <a:lnTo>
                    <a:pt x="1642884" y="598309"/>
                  </a:lnTo>
                  <a:lnTo>
                    <a:pt x="1642097" y="598995"/>
                  </a:lnTo>
                  <a:lnTo>
                    <a:pt x="1640217" y="598995"/>
                  </a:lnTo>
                  <a:lnTo>
                    <a:pt x="1640674" y="597725"/>
                  </a:lnTo>
                  <a:lnTo>
                    <a:pt x="1640967" y="596455"/>
                  </a:lnTo>
                  <a:lnTo>
                    <a:pt x="1643507" y="596455"/>
                  </a:lnTo>
                  <a:lnTo>
                    <a:pt x="1643532" y="597725"/>
                  </a:lnTo>
                  <a:lnTo>
                    <a:pt x="1643532" y="588835"/>
                  </a:lnTo>
                  <a:lnTo>
                    <a:pt x="1642491" y="588835"/>
                  </a:lnTo>
                  <a:lnTo>
                    <a:pt x="1642008" y="587565"/>
                  </a:lnTo>
                  <a:lnTo>
                    <a:pt x="1643100" y="587565"/>
                  </a:lnTo>
                  <a:lnTo>
                    <a:pt x="1644205" y="586295"/>
                  </a:lnTo>
                  <a:lnTo>
                    <a:pt x="1645323" y="587565"/>
                  </a:lnTo>
                  <a:lnTo>
                    <a:pt x="1645323" y="581355"/>
                  </a:lnTo>
                  <a:lnTo>
                    <a:pt x="1645107" y="582485"/>
                  </a:lnTo>
                  <a:lnTo>
                    <a:pt x="1643837" y="582485"/>
                  </a:lnTo>
                  <a:lnTo>
                    <a:pt x="1643354" y="581215"/>
                  </a:lnTo>
                  <a:lnTo>
                    <a:pt x="1645348" y="581215"/>
                  </a:lnTo>
                  <a:lnTo>
                    <a:pt x="1645348" y="548195"/>
                  </a:lnTo>
                  <a:lnTo>
                    <a:pt x="1645018" y="548195"/>
                  </a:lnTo>
                  <a:lnTo>
                    <a:pt x="1644751" y="547776"/>
                  </a:lnTo>
                  <a:lnTo>
                    <a:pt x="1644751" y="577405"/>
                  </a:lnTo>
                  <a:lnTo>
                    <a:pt x="1643113" y="579945"/>
                  </a:lnTo>
                  <a:lnTo>
                    <a:pt x="1642376" y="578675"/>
                  </a:lnTo>
                  <a:lnTo>
                    <a:pt x="1643316" y="577405"/>
                  </a:lnTo>
                  <a:lnTo>
                    <a:pt x="1644751" y="577405"/>
                  </a:lnTo>
                  <a:lnTo>
                    <a:pt x="1644751" y="547776"/>
                  </a:lnTo>
                  <a:lnTo>
                    <a:pt x="1644484" y="547344"/>
                  </a:lnTo>
                  <a:lnTo>
                    <a:pt x="1644484" y="574865"/>
                  </a:lnTo>
                  <a:lnTo>
                    <a:pt x="1644015" y="576135"/>
                  </a:lnTo>
                  <a:lnTo>
                    <a:pt x="1643773" y="574865"/>
                  </a:lnTo>
                  <a:lnTo>
                    <a:pt x="1644484" y="574865"/>
                  </a:lnTo>
                  <a:lnTo>
                    <a:pt x="1644484" y="547344"/>
                  </a:lnTo>
                  <a:lnTo>
                    <a:pt x="1644230" y="546925"/>
                  </a:lnTo>
                  <a:lnTo>
                    <a:pt x="1645386" y="546925"/>
                  </a:lnTo>
                  <a:lnTo>
                    <a:pt x="1646821" y="545655"/>
                  </a:lnTo>
                  <a:lnTo>
                    <a:pt x="1647050" y="546925"/>
                  </a:lnTo>
                  <a:lnTo>
                    <a:pt x="1647304" y="546925"/>
                  </a:lnTo>
                  <a:lnTo>
                    <a:pt x="1647304" y="541845"/>
                  </a:lnTo>
                  <a:lnTo>
                    <a:pt x="1643684" y="541845"/>
                  </a:lnTo>
                  <a:lnTo>
                    <a:pt x="1642897" y="541845"/>
                  </a:lnTo>
                  <a:lnTo>
                    <a:pt x="1642757" y="543115"/>
                  </a:lnTo>
                  <a:lnTo>
                    <a:pt x="1641563" y="543115"/>
                  </a:lnTo>
                  <a:lnTo>
                    <a:pt x="1642046" y="544385"/>
                  </a:lnTo>
                  <a:lnTo>
                    <a:pt x="1641830" y="544995"/>
                  </a:lnTo>
                  <a:lnTo>
                    <a:pt x="1641830" y="593915"/>
                  </a:lnTo>
                  <a:lnTo>
                    <a:pt x="1638998" y="592416"/>
                  </a:lnTo>
                  <a:lnTo>
                    <a:pt x="1638998" y="595185"/>
                  </a:lnTo>
                  <a:lnTo>
                    <a:pt x="1638744" y="596455"/>
                  </a:lnTo>
                  <a:lnTo>
                    <a:pt x="1638515" y="595185"/>
                  </a:lnTo>
                  <a:lnTo>
                    <a:pt x="1638998" y="595185"/>
                  </a:lnTo>
                  <a:lnTo>
                    <a:pt x="1638998" y="592416"/>
                  </a:lnTo>
                  <a:lnTo>
                    <a:pt x="1637055" y="591375"/>
                  </a:lnTo>
                  <a:lnTo>
                    <a:pt x="1637093" y="596455"/>
                  </a:lnTo>
                  <a:lnTo>
                    <a:pt x="1635721" y="598995"/>
                  </a:lnTo>
                  <a:lnTo>
                    <a:pt x="1635721" y="600265"/>
                  </a:lnTo>
                  <a:lnTo>
                    <a:pt x="1635950" y="601535"/>
                  </a:lnTo>
                  <a:lnTo>
                    <a:pt x="1636204" y="602805"/>
                  </a:lnTo>
                  <a:lnTo>
                    <a:pt x="1637004" y="602805"/>
                  </a:lnTo>
                  <a:lnTo>
                    <a:pt x="1637487" y="604075"/>
                  </a:lnTo>
                  <a:lnTo>
                    <a:pt x="1637093" y="605345"/>
                  </a:lnTo>
                  <a:lnTo>
                    <a:pt x="1636458" y="605345"/>
                  </a:lnTo>
                  <a:lnTo>
                    <a:pt x="1636725" y="606615"/>
                  </a:lnTo>
                  <a:lnTo>
                    <a:pt x="1637207" y="606615"/>
                  </a:lnTo>
                  <a:lnTo>
                    <a:pt x="1636737" y="609155"/>
                  </a:lnTo>
                  <a:lnTo>
                    <a:pt x="1636280" y="610425"/>
                  </a:lnTo>
                  <a:lnTo>
                    <a:pt x="1634223" y="610425"/>
                  </a:lnTo>
                  <a:lnTo>
                    <a:pt x="1634401" y="611695"/>
                  </a:lnTo>
                  <a:lnTo>
                    <a:pt x="1634629" y="611695"/>
                  </a:lnTo>
                  <a:lnTo>
                    <a:pt x="1634883" y="612965"/>
                  </a:lnTo>
                  <a:lnTo>
                    <a:pt x="1633969" y="616775"/>
                  </a:lnTo>
                  <a:lnTo>
                    <a:pt x="1634617" y="616775"/>
                  </a:lnTo>
                  <a:lnTo>
                    <a:pt x="1634998" y="618045"/>
                  </a:lnTo>
                  <a:lnTo>
                    <a:pt x="1635175" y="618045"/>
                  </a:lnTo>
                  <a:lnTo>
                    <a:pt x="1634248" y="620585"/>
                  </a:lnTo>
                  <a:lnTo>
                    <a:pt x="1633931" y="621855"/>
                  </a:lnTo>
                  <a:lnTo>
                    <a:pt x="1633562" y="623125"/>
                  </a:lnTo>
                  <a:lnTo>
                    <a:pt x="1633080" y="623125"/>
                  </a:lnTo>
                  <a:lnTo>
                    <a:pt x="1633905" y="626935"/>
                  </a:lnTo>
                  <a:lnTo>
                    <a:pt x="1634324" y="629475"/>
                  </a:lnTo>
                  <a:lnTo>
                    <a:pt x="1634337" y="630745"/>
                  </a:lnTo>
                  <a:lnTo>
                    <a:pt x="1631810" y="630745"/>
                  </a:lnTo>
                  <a:lnTo>
                    <a:pt x="1631657" y="632015"/>
                  </a:lnTo>
                  <a:lnTo>
                    <a:pt x="1632000" y="633285"/>
                  </a:lnTo>
                  <a:lnTo>
                    <a:pt x="1630807" y="633285"/>
                  </a:lnTo>
                  <a:lnTo>
                    <a:pt x="1630819" y="634555"/>
                  </a:lnTo>
                  <a:lnTo>
                    <a:pt x="1631772" y="634555"/>
                  </a:lnTo>
                  <a:lnTo>
                    <a:pt x="1632483" y="635825"/>
                  </a:lnTo>
                  <a:lnTo>
                    <a:pt x="1631543" y="635825"/>
                  </a:lnTo>
                  <a:lnTo>
                    <a:pt x="1630997" y="637095"/>
                  </a:lnTo>
                  <a:lnTo>
                    <a:pt x="1630845" y="637095"/>
                  </a:lnTo>
                  <a:lnTo>
                    <a:pt x="1632280" y="638365"/>
                  </a:lnTo>
                  <a:lnTo>
                    <a:pt x="1630870" y="638365"/>
                  </a:lnTo>
                  <a:lnTo>
                    <a:pt x="1630870" y="639635"/>
                  </a:lnTo>
                  <a:lnTo>
                    <a:pt x="1631518" y="640905"/>
                  </a:lnTo>
                  <a:lnTo>
                    <a:pt x="1632788" y="640905"/>
                  </a:lnTo>
                  <a:lnTo>
                    <a:pt x="1632470" y="642175"/>
                  </a:lnTo>
                  <a:lnTo>
                    <a:pt x="1632038" y="642175"/>
                  </a:lnTo>
                  <a:lnTo>
                    <a:pt x="1632038" y="663765"/>
                  </a:lnTo>
                  <a:lnTo>
                    <a:pt x="1631835" y="663765"/>
                  </a:lnTo>
                  <a:lnTo>
                    <a:pt x="1631607" y="665035"/>
                  </a:lnTo>
                  <a:lnTo>
                    <a:pt x="1630883" y="663765"/>
                  </a:lnTo>
                  <a:lnTo>
                    <a:pt x="1629905" y="662495"/>
                  </a:lnTo>
                  <a:lnTo>
                    <a:pt x="1632038" y="663765"/>
                  </a:lnTo>
                  <a:lnTo>
                    <a:pt x="1632038" y="642175"/>
                  </a:lnTo>
                  <a:lnTo>
                    <a:pt x="1631276" y="642175"/>
                  </a:lnTo>
                  <a:lnTo>
                    <a:pt x="1631276" y="658685"/>
                  </a:lnTo>
                  <a:lnTo>
                    <a:pt x="1631061" y="659955"/>
                  </a:lnTo>
                  <a:lnTo>
                    <a:pt x="1631073" y="661225"/>
                  </a:lnTo>
                  <a:lnTo>
                    <a:pt x="1628711" y="661225"/>
                  </a:lnTo>
                  <a:lnTo>
                    <a:pt x="1628000" y="662495"/>
                  </a:lnTo>
                  <a:lnTo>
                    <a:pt x="1627047" y="661225"/>
                  </a:lnTo>
                  <a:lnTo>
                    <a:pt x="1627352" y="661225"/>
                  </a:lnTo>
                  <a:lnTo>
                    <a:pt x="1627746" y="659955"/>
                  </a:lnTo>
                  <a:lnTo>
                    <a:pt x="1628203" y="658685"/>
                  </a:lnTo>
                  <a:lnTo>
                    <a:pt x="1629460" y="658685"/>
                  </a:lnTo>
                  <a:lnTo>
                    <a:pt x="1629219" y="657415"/>
                  </a:lnTo>
                  <a:lnTo>
                    <a:pt x="1630172" y="657415"/>
                  </a:lnTo>
                  <a:lnTo>
                    <a:pt x="1631276" y="658685"/>
                  </a:lnTo>
                  <a:lnTo>
                    <a:pt x="1631276" y="642175"/>
                  </a:lnTo>
                  <a:lnTo>
                    <a:pt x="1629130" y="642175"/>
                  </a:lnTo>
                  <a:lnTo>
                    <a:pt x="1629130" y="656145"/>
                  </a:lnTo>
                  <a:lnTo>
                    <a:pt x="1628965" y="657021"/>
                  </a:lnTo>
                  <a:lnTo>
                    <a:pt x="1628419" y="656145"/>
                  </a:lnTo>
                  <a:lnTo>
                    <a:pt x="1628025" y="656145"/>
                  </a:lnTo>
                  <a:lnTo>
                    <a:pt x="1627695" y="654875"/>
                  </a:lnTo>
                  <a:lnTo>
                    <a:pt x="1628495" y="656145"/>
                  </a:lnTo>
                  <a:lnTo>
                    <a:pt x="1629130" y="656145"/>
                  </a:lnTo>
                  <a:lnTo>
                    <a:pt x="1629130" y="642175"/>
                  </a:lnTo>
                  <a:lnTo>
                    <a:pt x="1627568" y="642175"/>
                  </a:lnTo>
                  <a:lnTo>
                    <a:pt x="1626755" y="643051"/>
                  </a:lnTo>
                  <a:lnTo>
                    <a:pt x="1626755" y="656145"/>
                  </a:lnTo>
                  <a:lnTo>
                    <a:pt x="1625955" y="656145"/>
                  </a:lnTo>
                  <a:lnTo>
                    <a:pt x="1625803" y="654875"/>
                  </a:lnTo>
                  <a:lnTo>
                    <a:pt x="1626590" y="654875"/>
                  </a:lnTo>
                  <a:lnTo>
                    <a:pt x="1626755" y="656145"/>
                  </a:lnTo>
                  <a:lnTo>
                    <a:pt x="1626755" y="643051"/>
                  </a:lnTo>
                  <a:lnTo>
                    <a:pt x="1626387" y="643445"/>
                  </a:lnTo>
                  <a:lnTo>
                    <a:pt x="1625752" y="642175"/>
                  </a:lnTo>
                  <a:lnTo>
                    <a:pt x="1625269" y="642175"/>
                  </a:lnTo>
                  <a:lnTo>
                    <a:pt x="1624952" y="640905"/>
                  </a:lnTo>
                  <a:lnTo>
                    <a:pt x="1622120" y="642175"/>
                  </a:lnTo>
                  <a:lnTo>
                    <a:pt x="1622336" y="640905"/>
                  </a:lnTo>
                  <a:lnTo>
                    <a:pt x="1622818" y="639635"/>
                  </a:lnTo>
                  <a:lnTo>
                    <a:pt x="1622463" y="638365"/>
                  </a:lnTo>
                  <a:lnTo>
                    <a:pt x="1621751" y="638365"/>
                  </a:lnTo>
                  <a:lnTo>
                    <a:pt x="1620647" y="637095"/>
                  </a:lnTo>
                  <a:lnTo>
                    <a:pt x="1618970" y="637095"/>
                  </a:lnTo>
                  <a:lnTo>
                    <a:pt x="1617040" y="633285"/>
                  </a:lnTo>
                  <a:lnTo>
                    <a:pt x="1616087" y="633285"/>
                  </a:lnTo>
                  <a:lnTo>
                    <a:pt x="1614639" y="632015"/>
                  </a:lnTo>
                  <a:lnTo>
                    <a:pt x="1614309" y="630745"/>
                  </a:lnTo>
                  <a:lnTo>
                    <a:pt x="1613903" y="629475"/>
                  </a:lnTo>
                  <a:lnTo>
                    <a:pt x="1613179" y="628205"/>
                  </a:lnTo>
                  <a:lnTo>
                    <a:pt x="1611490" y="624395"/>
                  </a:lnTo>
                  <a:lnTo>
                    <a:pt x="1610918" y="623125"/>
                  </a:lnTo>
                  <a:lnTo>
                    <a:pt x="1610207" y="620585"/>
                  </a:lnTo>
                  <a:lnTo>
                    <a:pt x="1609839" y="619315"/>
                  </a:lnTo>
                  <a:lnTo>
                    <a:pt x="1609623" y="616775"/>
                  </a:lnTo>
                  <a:lnTo>
                    <a:pt x="1609509" y="615505"/>
                  </a:lnTo>
                  <a:lnTo>
                    <a:pt x="1608975" y="610425"/>
                  </a:lnTo>
                  <a:lnTo>
                    <a:pt x="1609293" y="606615"/>
                  </a:lnTo>
                  <a:lnTo>
                    <a:pt x="1609407" y="605345"/>
                  </a:lnTo>
                  <a:lnTo>
                    <a:pt x="1610220" y="601535"/>
                  </a:lnTo>
                  <a:lnTo>
                    <a:pt x="1610766" y="598995"/>
                  </a:lnTo>
                  <a:lnTo>
                    <a:pt x="1611947" y="600265"/>
                  </a:lnTo>
                  <a:lnTo>
                    <a:pt x="1612671" y="598995"/>
                  </a:lnTo>
                  <a:lnTo>
                    <a:pt x="1613852" y="598995"/>
                  </a:lnTo>
                  <a:lnTo>
                    <a:pt x="1614779" y="596455"/>
                  </a:lnTo>
                  <a:lnTo>
                    <a:pt x="1615948" y="593915"/>
                  </a:lnTo>
                  <a:lnTo>
                    <a:pt x="1616417" y="593915"/>
                  </a:lnTo>
                  <a:lnTo>
                    <a:pt x="1617141" y="595185"/>
                  </a:lnTo>
                  <a:lnTo>
                    <a:pt x="1617840" y="593915"/>
                  </a:lnTo>
                  <a:lnTo>
                    <a:pt x="1618538" y="592645"/>
                  </a:lnTo>
                  <a:lnTo>
                    <a:pt x="1619440" y="588835"/>
                  </a:lnTo>
                  <a:lnTo>
                    <a:pt x="1620862" y="588835"/>
                  </a:lnTo>
                  <a:lnTo>
                    <a:pt x="1622298" y="587565"/>
                  </a:lnTo>
                  <a:lnTo>
                    <a:pt x="1622450" y="587565"/>
                  </a:lnTo>
                  <a:lnTo>
                    <a:pt x="1622513" y="586295"/>
                  </a:lnTo>
                  <a:lnTo>
                    <a:pt x="1624406" y="585025"/>
                  </a:lnTo>
                  <a:lnTo>
                    <a:pt x="1624939" y="582485"/>
                  </a:lnTo>
                  <a:lnTo>
                    <a:pt x="1625079" y="582485"/>
                  </a:lnTo>
                  <a:lnTo>
                    <a:pt x="1627441" y="579945"/>
                  </a:lnTo>
                  <a:lnTo>
                    <a:pt x="1628165" y="581215"/>
                  </a:lnTo>
                  <a:lnTo>
                    <a:pt x="1630286" y="581215"/>
                  </a:lnTo>
                  <a:lnTo>
                    <a:pt x="1630756" y="579945"/>
                  </a:lnTo>
                  <a:lnTo>
                    <a:pt x="1631708" y="579945"/>
                  </a:lnTo>
                  <a:lnTo>
                    <a:pt x="1632661" y="578675"/>
                  </a:lnTo>
                  <a:lnTo>
                    <a:pt x="1635480" y="576135"/>
                  </a:lnTo>
                  <a:lnTo>
                    <a:pt x="1636903" y="576135"/>
                  </a:lnTo>
                  <a:lnTo>
                    <a:pt x="1637639" y="578675"/>
                  </a:lnTo>
                  <a:lnTo>
                    <a:pt x="1638465" y="581215"/>
                  </a:lnTo>
                  <a:lnTo>
                    <a:pt x="1639100" y="582485"/>
                  </a:lnTo>
                  <a:lnTo>
                    <a:pt x="1638401" y="585025"/>
                  </a:lnTo>
                  <a:lnTo>
                    <a:pt x="1637474" y="586295"/>
                  </a:lnTo>
                  <a:lnTo>
                    <a:pt x="1637804" y="587565"/>
                  </a:lnTo>
                  <a:lnTo>
                    <a:pt x="1639531" y="587565"/>
                  </a:lnTo>
                  <a:lnTo>
                    <a:pt x="1639557" y="588835"/>
                  </a:lnTo>
                  <a:lnTo>
                    <a:pt x="1639404" y="588835"/>
                  </a:lnTo>
                  <a:lnTo>
                    <a:pt x="1636077" y="590105"/>
                  </a:lnTo>
                  <a:lnTo>
                    <a:pt x="1636801" y="591375"/>
                  </a:lnTo>
                  <a:lnTo>
                    <a:pt x="1637055" y="591375"/>
                  </a:lnTo>
                  <a:lnTo>
                    <a:pt x="1639747" y="591375"/>
                  </a:lnTo>
                  <a:lnTo>
                    <a:pt x="1641322" y="592645"/>
                  </a:lnTo>
                  <a:lnTo>
                    <a:pt x="1641830" y="593915"/>
                  </a:lnTo>
                  <a:lnTo>
                    <a:pt x="1641830" y="544995"/>
                  </a:lnTo>
                  <a:lnTo>
                    <a:pt x="1641690" y="545376"/>
                  </a:lnTo>
                  <a:lnTo>
                    <a:pt x="1641690" y="581215"/>
                  </a:lnTo>
                  <a:lnTo>
                    <a:pt x="1641614" y="588835"/>
                  </a:lnTo>
                  <a:lnTo>
                    <a:pt x="1641309" y="590105"/>
                  </a:lnTo>
                  <a:lnTo>
                    <a:pt x="1640192" y="590105"/>
                  </a:lnTo>
                  <a:lnTo>
                    <a:pt x="1640357" y="588835"/>
                  </a:lnTo>
                  <a:lnTo>
                    <a:pt x="1641614" y="588835"/>
                  </a:lnTo>
                  <a:lnTo>
                    <a:pt x="1641614" y="581215"/>
                  </a:lnTo>
                  <a:lnTo>
                    <a:pt x="1640738" y="581215"/>
                  </a:lnTo>
                  <a:lnTo>
                    <a:pt x="1641462" y="579945"/>
                  </a:lnTo>
                  <a:lnTo>
                    <a:pt x="1641690" y="581215"/>
                  </a:lnTo>
                  <a:lnTo>
                    <a:pt x="1641690" y="545376"/>
                  </a:lnTo>
                  <a:lnTo>
                    <a:pt x="1641589" y="545655"/>
                  </a:lnTo>
                  <a:lnTo>
                    <a:pt x="1641335" y="545655"/>
                  </a:lnTo>
                  <a:lnTo>
                    <a:pt x="1640662" y="546925"/>
                  </a:lnTo>
                  <a:lnTo>
                    <a:pt x="1640192" y="548195"/>
                  </a:lnTo>
                  <a:lnTo>
                    <a:pt x="1640433" y="549465"/>
                  </a:lnTo>
                  <a:lnTo>
                    <a:pt x="1641170" y="550735"/>
                  </a:lnTo>
                  <a:lnTo>
                    <a:pt x="1640446" y="550735"/>
                  </a:lnTo>
                  <a:lnTo>
                    <a:pt x="1640230" y="552005"/>
                  </a:lnTo>
                  <a:lnTo>
                    <a:pt x="1640014" y="552005"/>
                  </a:lnTo>
                  <a:lnTo>
                    <a:pt x="1640014" y="578675"/>
                  </a:lnTo>
                  <a:lnTo>
                    <a:pt x="1638820" y="578675"/>
                  </a:lnTo>
                  <a:lnTo>
                    <a:pt x="1639112" y="577405"/>
                  </a:lnTo>
                  <a:lnTo>
                    <a:pt x="1639290" y="577405"/>
                  </a:lnTo>
                  <a:lnTo>
                    <a:pt x="1640014" y="578675"/>
                  </a:lnTo>
                  <a:lnTo>
                    <a:pt x="1640014" y="552005"/>
                  </a:lnTo>
                  <a:lnTo>
                    <a:pt x="1639062" y="554545"/>
                  </a:lnTo>
                  <a:lnTo>
                    <a:pt x="1639074" y="555815"/>
                  </a:lnTo>
                  <a:lnTo>
                    <a:pt x="1637195" y="555815"/>
                  </a:lnTo>
                  <a:lnTo>
                    <a:pt x="1636687" y="554545"/>
                  </a:lnTo>
                  <a:lnTo>
                    <a:pt x="1636699" y="555815"/>
                  </a:lnTo>
                  <a:lnTo>
                    <a:pt x="1635988" y="555815"/>
                  </a:lnTo>
                  <a:lnTo>
                    <a:pt x="1635264" y="554545"/>
                  </a:lnTo>
                  <a:lnTo>
                    <a:pt x="1634782" y="554545"/>
                  </a:lnTo>
                  <a:lnTo>
                    <a:pt x="1635048" y="555815"/>
                  </a:lnTo>
                  <a:lnTo>
                    <a:pt x="1635048" y="557085"/>
                  </a:lnTo>
                  <a:lnTo>
                    <a:pt x="1632369" y="557085"/>
                  </a:lnTo>
                  <a:lnTo>
                    <a:pt x="1632127" y="558355"/>
                  </a:lnTo>
                  <a:lnTo>
                    <a:pt x="1631988" y="559625"/>
                  </a:lnTo>
                  <a:lnTo>
                    <a:pt x="1631823" y="558355"/>
                  </a:lnTo>
                  <a:lnTo>
                    <a:pt x="1631505" y="558355"/>
                  </a:lnTo>
                  <a:lnTo>
                    <a:pt x="1630540" y="557085"/>
                  </a:lnTo>
                  <a:lnTo>
                    <a:pt x="1629346" y="555815"/>
                  </a:lnTo>
                  <a:lnTo>
                    <a:pt x="1629359" y="557085"/>
                  </a:lnTo>
                  <a:lnTo>
                    <a:pt x="1628648" y="558355"/>
                  </a:lnTo>
                  <a:lnTo>
                    <a:pt x="1627225" y="559625"/>
                  </a:lnTo>
                  <a:lnTo>
                    <a:pt x="1626438" y="559625"/>
                  </a:lnTo>
                  <a:lnTo>
                    <a:pt x="1625955" y="558355"/>
                  </a:lnTo>
                  <a:lnTo>
                    <a:pt x="1624609" y="558355"/>
                  </a:lnTo>
                  <a:lnTo>
                    <a:pt x="1621980" y="555815"/>
                  </a:lnTo>
                  <a:lnTo>
                    <a:pt x="1623199" y="560895"/>
                  </a:lnTo>
                  <a:lnTo>
                    <a:pt x="1621091" y="560895"/>
                  </a:lnTo>
                  <a:lnTo>
                    <a:pt x="1617751" y="559625"/>
                  </a:lnTo>
                  <a:lnTo>
                    <a:pt x="1617268" y="560895"/>
                  </a:lnTo>
                  <a:lnTo>
                    <a:pt x="1617052" y="560895"/>
                  </a:lnTo>
                  <a:lnTo>
                    <a:pt x="1617052" y="562165"/>
                  </a:lnTo>
                  <a:lnTo>
                    <a:pt x="1617294" y="563435"/>
                  </a:lnTo>
                  <a:lnTo>
                    <a:pt x="1617459" y="563435"/>
                  </a:lnTo>
                  <a:lnTo>
                    <a:pt x="1617306" y="564705"/>
                  </a:lnTo>
                  <a:lnTo>
                    <a:pt x="1616837" y="564705"/>
                  </a:lnTo>
                  <a:lnTo>
                    <a:pt x="1614944" y="563435"/>
                  </a:lnTo>
                  <a:lnTo>
                    <a:pt x="1614855" y="564705"/>
                  </a:lnTo>
                  <a:lnTo>
                    <a:pt x="1613522" y="564705"/>
                  </a:lnTo>
                  <a:lnTo>
                    <a:pt x="1613293" y="567245"/>
                  </a:lnTo>
                  <a:lnTo>
                    <a:pt x="1612353" y="565975"/>
                  </a:lnTo>
                  <a:lnTo>
                    <a:pt x="1611630" y="565975"/>
                  </a:lnTo>
                  <a:lnTo>
                    <a:pt x="1611160" y="567245"/>
                  </a:lnTo>
                  <a:lnTo>
                    <a:pt x="1608810" y="568515"/>
                  </a:lnTo>
                  <a:lnTo>
                    <a:pt x="1608645" y="569785"/>
                  </a:lnTo>
                  <a:lnTo>
                    <a:pt x="1608429" y="569785"/>
                  </a:lnTo>
                  <a:lnTo>
                    <a:pt x="1608112" y="571055"/>
                  </a:lnTo>
                  <a:lnTo>
                    <a:pt x="1607616" y="569785"/>
                  </a:lnTo>
                  <a:lnTo>
                    <a:pt x="1607388" y="569785"/>
                  </a:lnTo>
                  <a:lnTo>
                    <a:pt x="1606677" y="568515"/>
                  </a:lnTo>
                  <a:lnTo>
                    <a:pt x="1606207" y="568515"/>
                  </a:lnTo>
                  <a:lnTo>
                    <a:pt x="1605953" y="569785"/>
                  </a:lnTo>
                  <a:lnTo>
                    <a:pt x="1606219" y="571055"/>
                  </a:lnTo>
                  <a:lnTo>
                    <a:pt x="1605991" y="572325"/>
                  </a:lnTo>
                  <a:lnTo>
                    <a:pt x="1602638" y="569785"/>
                  </a:lnTo>
                  <a:lnTo>
                    <a:pt x="1603857" y="573595"/>
                  </a:lnTo>
                  <a:lnTo>
                    <a:pt x="1605775" y="574865"/>
                  </a:lnTo>
                  <a:lnTo>
                    <a:pt x="1605546" y="576135"/>
                  </a:lnTo>
                  <a:lnTo>
                    <a:pt x="1604835" y="576135"/>
                  </a:lnTo>
                  <a:lnTo>
                    <a:pt x="1603006" y="574865"/>
                  </a:lnTo>
                  <a:lnTo>
                    <a:pt x="1602524" y="573595"/>
                  </a:lnTo>
                  <a:lnTo>
                    <a:pt x="1600873" y="573595"/>
                  </a:lnTo>
                  <a:lnTo>
                    <a:pt x="1600555" y="574865"/>
                  </a:lnTo>
                  <a:lnTo>
                    <a:pt x="1601520" y="576135"/>
                  </a:lnTo>
                  <a:lnTo>
                    <a:pt x="1602066" y="577405"/>
                  </a:lnTo>
                  <a:lnTo>
                    <a:pt x="1602244" y="577405"/>
                  </a:lnTo>
                  <a:lnTo>
                    <a:pt x="1601774" y="578675"/>
                  </a:lnTo>
                  <a:lnTo>
                    <a:pt x="1601546" y="579945"/>
                  </a:lnTo>
                  <a:lnTo>
                    <a:pt x="1602308" y="582485"/>
                  </a:lnTo>
                  <a:lnTo>
                    <a:pt x="1602066" y="583755"/>
                  </a:lnTo>
                  <a:lnTo>
                    <a:pt x="1601101" y="582485"/>
                  </a:lnTo>
                  <a:lnTo>
                    <a:pt x="1600390" y="581215"/>
                  </a:lnTo>
                  <a:lnTo>
                    <a:pt x="1599742" y="579945"/>
                  </a:lnTo>
                  <a:lnTo>
                    <a:pt x="1598460" y="579945"/>
                  </a:lnTo>
                  <a:lnTo>
                    <a:pt x="1598002" y="581215"/>
                  </a:lnTo>
                  <a:lnTo>
                    <a:pt x="1598968" y="583755"/>
                  </a:lnTo>
                  <a:lnTo>
                    <a:pt x="1598752" y="585025"/>
                  </a:lnTo>
                  <a:lnTo>
                    <a:pt x="1598460" y="584898"/>
                  </a:lnTo>
                  <a:lnTo>
                    <a:pt x="1598510" y="585025"/>
                  </a:lnTo>
                  <a:lnTo>
                    <a:pt x="1598104" y="585025"/>
                  </a:lnTo>
                  <a:lnTo>
                    <a:pt x="1598066" y="584733"/>
                  </a:lnTo>
                  <a:lnTo>
                    <a:pt x="1595805" y="583755"/>
                  </a:lnTo>
                  <a:lnTo>
                    <a:pt x="1595653" y="583755"/>
                  </a:lnTo>
                  <a:lnTo>
                    <a:pt x="1595031" y="585025"/>
                  </a:lnTo>
                  <a:lnTo>
                    <a:pt x="1595437" y="586295"/>
                  </a:lnTo>
                  <a:lnTo>
                    <a:pt x="1595691" y="586295"/>
                  </a:lnTo>
                  <a:lnTo>
                    <a:pt x="1595691" y="587565"/>
                  </a:lnTo>
                  <a:lnTo>
                    <a:pt x="1596656" y="588835"/>
                  </a:lnTo>
                  <a:lnTo>
                    <a:pt x="1597863" y="590105"/>
                  </a:lnTo>
                  <a:lnTo>
                    <a:pt x="1597863" y="591375"/>
                  </a:lnTo>
                  <a:lnTo>
                    <a:pt x="1598117" y="592645"/>
                  </a:lnTo>
                  <a:lnTo>
                    <a:pt x="1596605" y="592645"/>
                  </a:lnTo>
                  <a:lnTo>
                    <a:pt x="1595005" y="591375"/>
                  </a:lnTo>
                  <a:lnTo>
                    <a:pt x="1594294" y="590105"/>
                  </a:lnTo>
                  <a:lnTo>
                    <a:pt x="1591703" y="592645"/>
                  </a:lnTo>
                  <a:lnTo>
                    <a:pt x="1593151" y="595185"/>
                  </a:lnTo>
                  <a:lnTo>
                    <a:pt x="1594853" y="597725"/>
                  </a:lnTo>
                  <a:lnTo>
                    <a:pt x="1591513" y="597725"/>
                  </a:lnTo>
                  <a:lnTo>
                    <a:pt x="1591043" y="598995"/>
                  </a:lnTo>
                  <a:lnTo>
                    <a:pt x="1592491" y="600265"/>
                  </a:lnTo>
                  <a:lnTo>
                    <a:pt x="1593697" y="602805"/>
                  </a:lnTo>
                  <a:lnTo>
                    <a:pt x="1594319" y="601535"/>
                  </a:lnTo>
                  <a:lnTo>
                    <a:pt x="1594650" y="601535"/>
                  </a:lnTo>
                  <a:lnTo>
                    <a:pt x="1594802" y="602805"/>
                  </a:lnTo>
                  <a:lnTo>
                    <a:pt x="1596097" y="602805"/>
                  </a:lnTo>
                  <a:lnTo>
                    <a:pt x="1593723" y="605345"/>
                  </a:lnTo>
                  <a:lnTo>
                    <a:pt x="1593405" y="605345"/>
                  </a:lnTo>
                  <a:lnTo>
                    <a:pt x="1593202" y="604532"/>
                  </a:lnTo>
                  <a:lnTo>
                    <a:pt x="1592999" y="605345"/>
                  </a:lnTo>
                  <a:lnTo>
                    <a:pt x="1590878" y="605345"/>
                  </a:lnTo>
                  <a:lnTo>
                    <a:pt x="1589938" y="606615"/>
                  </a:lnTo>
                  <a:lnTo>
                    <a:pt x="1589239" y="607885"/>
                  </a:lnTo>
                  <a:lnTo>
                    <a:pt x="1592097" y="607885"/>
                  </a:lnTo>
                  <a:lnTo>
                    <a:pt x="1593037" y="606615"/>
                  </a:lnTo>
                  <a:lnTo>
                    <a:pt x="1593748" y="607885"/>
                  </a:lnTo>
                  <a:lnTo>
                    <a:pt x="1594002" y="607885"/>
                  </a:lnTo>
                  <a:lnTo>
                    <a:pt x="1592351" y="609155"/>
                  </a:lnTo>
                  <a:lnTo>
                    <a:pt x="1591157" y="610425"/>
                  </a:lnTo>
                  <a:lnTo>
                    <a:pt x="1591335" y="611695"/>
                  </a:lnTo>
                  <a:lnTo>
                    <a:pt x="1591183" y="611695"/>
                  </a:lnTo>
                  <a:lnTo>
                    <a:pt x="1591894" y="612965"/>
                  </a:lnTo>
                  <a:lnTo>
                    <a:pt x="1593240" y="612965"/>
                  </a:lnTo>
                  <a:lnTo>
                    <a:pt x="1593113" y="614235"/>
                  </a:lnTo>
                  <a:lnTo>
                    <a:pt x="1590738" y="615505"/>
                  </a:lnTo>
                  <a:lnTo>
                    <a:pt x="1589786" y="615505"/>
                  </a:lnTo>
                  <a:lnTo>
                    <a:pt x="1593049" y="616775"/>
                  </a:lnTo>
                  <a:lnTo>
                    <a:pt x="1593367" y="618045"/>
                  </a:lnTo>
                  <a:lnTo>
                    <a:pt x="1593316" y="620585"/>
                  </a:lnTo>
                  <a:lnTo>
                    <a:pt x="1593176" y="621855"/>
                  </a:lnTo>
                  <a:lnTo>
                    <a:pt x="1595043" y="619315"/>
                  </a:lnTo>
                  <a:lnTo>
                    <a:pt x="1595272" y="618045"/>
                  </a:lnTo>
                  <a:lnTo>
                    <a:pt x="1595424" y="618045"/>
                  </a:lnTo>
                  <a:lnTo>
                    <a:pt x="1597406" y="616775"/>
                  </a:lnTo>
                  <a:lnTo>
                    <a:pt x="1597888" y="619315"/>
                  </a:lnTo>
                  <a:lnTo>
                    <a:pt x="1597901" y="620585"/>
                  </a:lnTo>
                  <a:lnTo>
                    <a:pt x="1596961" y="620585"/>
                  </a:lnTo>
                  <a:lnTo>
                    <a:pt x="1596466" y="619315"/>
                  </a:lnTo>
                  <a:lnTo>
                    <a:pt x="1595043" y="619315"/>
                  </a:lnTo>
                  <a:lnTo>
                    <a:pt x="1595297" y="620585"/>
                  </a:lnTo>
                  <a:lnTo>
                    <a:pt x="1596263" y="621855"/>
                  </a:lnTo>
                  <a:lnTo>
                    <a:pt x="1595666" y="622947"/>
                  </a:lnTo>
                  <a:lnTo>
                    <a:pt x="1595666" y="625665"/>
                  </a:lnTo>
                  <a:lnTo>
                    <a:pt x="1595361" y="626935"/>
                  </a:lnTo>
                  <a:lnTo>
                    <a:pt x="1594904" y="626935"/>
                  </a:lnTo>
                  <a:lnTo>
                    <a:pt x="1594662" y="628205"/>
                  </a:lnTo>
                  <a:lnTo>
                    <a:pt x="1593469" y="628205"/>
                  </a:lnTo>
                  <a:lnTo>
                    <a:pt x="1593303" y="626935"/>
                  </a:lnTo>
                  <a:lnTo>
                    <a:pt x="1593938" y="625665"/>
                  </a:lnTo>
                  <a:lnTo>
                    <a:pt x="1595348" y="624395"/>
                  </a:lnTo>
                  <a:lnTo>
                    <a:pt x="1595666" y="625665"/>
                  </a:lnTo>
                  <a:lnTo>
                    <a:pt x="1595666" y="622947"/>
                  </a:lnTo>
                  <a:lnTo>
                    <a:pt x="1595564" y="623125"/>
                  </a:lnTo>
                  <a:lnTo>
                    <a:pt x="1594612" y="623125"/>
                  </a:lnTo>
                  <a:lnTo>
                    <a:pt x="1593176" y="621855"/>
                  </a:lnTo>
                  <a:lnTo>
                    <a:pt x="1592237" y="623125"/>
                  </a:lnTo>
                  <a:lnTo>
                    <a:pt x="1591297" y="624395"/>
                  </a:lnTo>
                  <a:lnTo>
                    <a:pt x="1591068" y="625665"/>
                  </a:lnTo>
                  <a:lnTo>
                    <a:pt x="1592516" y="626935"/>
                  </a:lnTo>
                  <a:lnTo>
                    <a:pt x="1592986" y="626935"/>
                  </a:lnTo>
                  <a:lnTo>
                    <a:pt x="1593240" y="628205"/>
                  </a:lnTo>
                  <a:lnTo>
                    <a:pt x="1593240" y="629475"/>
                  </a:lnTo>
                  <a:lnTo>
                    <a:pt x="1595158" y="630745"/>
                  </a:lnTo>
                  <a:lnTo>
                    <a:pt x="1594700" y="632015"/>
                  </a:lnTo>
                  <a:lnTo>
                    <a:pt x="1595894" y="634555"/>
                  </a:lnTo>
                  <a:lnTo>
                    <a:pt x="1597113" y="635825"/>
                  </a:lnTo>
                  <a:lnTo>
                    <a:pt x="1597825" y="634555"/>
                  </a:lnTo>
                  <a:lnTo>
                    <a:pt x="1600174" y="634555"/>
                  </a:lnTo>
                  <a:lnTo>
                    <a:pt x="1600161" y="633285"/>
                  </a:lnTo>
                  <a:lnTo>
                    <a:pt x="1600492" y="633285"/>
                  </a:lnTo>
                  <a:lnTo>
                    <a:pt x="1600174" y="634555"/>
                  </a:lnTo>
                  <a:lnTo>
                    <a:pt x="1600898" y="634555"/>
                  </a:lnTo>
                  <a:lnTo>
                    <a:pt x="1600923" y="635825"/>
                  </a:lnTo>
                  <a:lnTo>
                    <a:pt x="1602803" y="635825"/>
                  </a:lnTo>
                  <a:lnTo>
                    <a:pt x="1602790" y="634555"/>
                  </a:lnTo>
                  <a:lnTo>
                    <a:pt x="1603336" y="633285"/>
                  </a:lnTo>
                  <a:lnTo>
                    <a:pt x="1603971" y="633285"/>
                  </a:lnTo>
                  <a:lnTo>
                    <a:pt x="1604010" y="635825"/>
                  </a:lnTo>
                  <a:lnTo>
                    <a:pt x="1602816" y="635825"/>
                  </a:lnTo>
                  <a:lnTo>
                    <a:pt x="1602663" y="637095"/>
                  </a:lnTo>
                  <a:lnTo>
                    <a:pt x="1602816" y="637095"/>
                  </a:lnTo>
                  <a:lnTo>
                    <a:pt x="1602841" y="638365"/>
                  </a:lnTo>
                  <a:lnTo>
                    <a:pt x="1602613" y="638365"/>
                  </a:lnTo>
                  <a:lnTo>
                    <a:pt x="1602371" y="638619"/>
                  </a:lnTo>
                  <a:lnTo>
                    <a:pt x="1602371" y="639635"/>
                  </a:lnTo>
                  <a:lnTo>
                    <a:pt x="1602143" y="640905"/>
                  </a:lnTo>
                  <a:lnTo>
                    <a:pt x="1601685" y="642175"/>
                  </a:lnTo>
                  <a:lnTo>
                    <a:pt x="1601190" y="640905"/>
                  </a:lnTo>
                  <a:lnTo>
                    <a:pt x="1600949" y="639635"/>
                  </a:lnTo>
                  <a:lnTo>
                    <a:pt x="1598561" y="639635"/>
                  </a:lnTo>
                  <a:lnTo>
                    <a:pt x="1598574" y="640905"/>
                  </a:lnTo>
                  <a:lnTo>
                    <a:pt x="1599387" y="642175"/>
                  </a:lnTo>
                  <a:lnTo>
                    <a:pt x="1600123" y="643445"/>
                  </a:lnTo>
                  <a:lnTo>
                    <a:pt x="1600758" y="645985"/>
                  </a:lnTo>
                  <a:lnTo>
                    <a:pt x="1602244" y="649795"/>
                  </a:lnTo>
                  <a:lnTo>
                    <a:pt x="1604594" y="649795"/>
                  </a:lnTo>
                  <a:lnTo>
                    <a:pt x="1604276" y="648525"/>
                  </a:lnTo>
                  <a:lnTo>
                    <a:pt x="1603641" y="648525"/>
                  </a:lnTo>
                  <a:lnTo>
                    <a:pt x="1601724" y="645985"/>
                  </a:lnTo>
                  <a:lnTo>
                    <a:pt x="1601000" y="643445"/>
                  </a:lnTo>
                  <a:lnTo>
                    <a:pt x="1602422" y="644715"/>
                  </a:lnTo>
                  <a:lnTo>
                    <a:pt x="1603375" y="644715"/>
                  </a:lnTo>
                  <a:lnTo>
                    <a:pt x="1603832" y="643445"/>
                  </a:lnTo>
                  <a:lnTo>
                    <a:pt x="1604289" y="642175"/>
                  </a:lnTo>
                  <a:lnTo>
                    <a:pt x="1605737" y="643445"/>
                  </a:lnTo>
                  <a:lnTo>
                    <a:pt x="1605737" y="644715"/>
                  </a:lnTo>
                  <a:lnTo>
                    <a:pt x="1606245" y="645985"/>
                  </a:lnTo>
                  <a:lnTo>
                    <a:pt x="1607883" y="644715"/>
                  </a:lnTo>
                  <a:lnTo>
                    <a:pt x="1607426" y="645985"/>
                  </a:lnTo>
                  <a:lnTo>
                    <a:pt x="1606727" y="647255"/>
                  </a:lnTo>
                  <a:lnTo>
                    <a:pt x="1606486" y="648525"/>
                  </a:lnTo>
                  <a:lnTo>
                    <a:pt x="1606029" y="648525"/>
                  </a:lnTo>
                  <a:lnTo>
                    <a:pt x="1605394" y="649795"/>
                  </a:lnTo>
                  <a:lnTo>
                    <a:pt x="1607693" y="649795"/>
                  </a:lnTo>
                  <a:lnTo>
                    <a:pt x="1607807" y="653605"/>
                  </a:lnTo>
                  <a:lnTo>
                    <a:pt x="1609153" y="653605"/>
                  </a:lnTo>
                  <a:lnTo>
                    <a:pt x="1609864" y="652335"/>
                  </a:lnTo>
                  <a:lnTo>
                    <a:pt x="1610728" y="652335"/>
                  </a:lnTo>
                  <a:lnTo>
                    <a:pt x="1610702" y="651065"/>
                  </a:lnTo>
                  <a:lnTo>
                    <a:pt x="1612239" y="651065"/>
                  </a:lnTo>
                  <a:lnTo>
                    <a:pt x="1612455" y="652335"/>
                  </a:lnTo>
                  <a:lnTo>
                    <a:pt x="1613192" y="652335"/>
                  </a:lnTo>
                  <a:lnTo>
                    <a:pt x="1613179" y="651065"/>
                  </a:lnTo>
                  <a:lnTo>
                    <a:pt x="1613395" y="649795"/>
                  </a:lnTo>
                  <a:lnTo>
                    <a:pt x="1613636" y="649795"/>
                  </a:lnTo>
                  <a:lnTo>
                    <a:pt x="1613636" y="648525"/>
                  </a:lnTo>
                  <a:lnTo>
                    <a:pt x="1615046" y="648525"/>
                  </a:lnTo>
                  <a:lnTo>
                    <a:pt x="1615452" y="649795"/>
                  </a:lnTo>
                  <a:lnTo>
                    <a:pt x="1615782" y="651052"/>
                  </a:lnTo>
                  <a:lnTo>
                    <a:pt x="1616011" y="649795"/>
                  </a:lnTo>
                  <a:lnTo>
                    <a:pt x="1616659" y="651065"/>
                  </a:lnTo>
                  <a:lnTo>
                    <a:pt x="1617281" y="651065"/>
                  </a:lnTo>
                  <a:lnTo>
                    <a:pt x="1617941" y="652335"/>
                  </a:lnTo>
                  <a:lnTo>
                    <a:pt x="1617941" y="653605"/>
                  </a:lnTo>
                  <a:lnTo>
                    <a:pt x="1617573" y="654875"/>
                  </a:lnTo>
                  <a:lnTo>
                    <a:pt x="1617497" y="656145"/>
                  </a:lnTo>
                  <a:lnTo>
                    <a:pt x="1616443" y="656145"/>
                  </a:lnTo>
                  <a:lnTo>
                    <a:pt x="1616036" y="654875"/>
                  </a:lnTo>
                  <a:lnTo>
                    <a:pt x="1615338" y="653605"/>
                  </a:lnTo>
                  <a:lnTo>
                    <a:pt x="1614652" y="656145"/>
                  </a:lnTo>
                  <a:lnTo>
                    <a:pt x="1614424" y="657415"/>
                  </a:lnTo>
                  <a:lnTo>
                    <a:pt x="1616329" y="659955"/>
                  </a:lnTo>
                  <a:lnTo>
                    <a:pt x="1617535" y="659955"/>
                  </a:lnTo>
                  <a:lnTo>
                    <a:pt x="1617522" y="658685"/>
                  </a:lnTo>
                  <a:lnTo>
                    <a:pt x="1617764" y="658685"/>
                  </a:lnTo>
                  <a:lnTo>
                    <a:pt x="1618703" y="657415"/>
                  </a:lnTo>
                  <a:lnTo>
                    <a:pt x="1619885" y="657415"/>
                  </a:lnTo>
                  <a:lnTo>
                    <a:pt x="1618043" y="662495"/>
                  </a:lnTo>
                  <a:lnTo>
                    <a:pt x="1618513" y="663765"/>
                  </a:lnTo>
                  <a:lnTo>
                    <a:pt x="1621840" y="663765"/>
                  </a:lnTo>
                  <a:lnTo>
                    <a:pt x="1623275" y="665035"/>
                  </a:lnTo>
                  <a:lnTo>
                    <a:pt x="1623517" y="663765"/>
                  </a:lnTo>
                  <a:lnTo>
                    <a:pt x="1623733" y="662495"/>
                  </a:lnTo>
                  <a:lnTo>
                    <a:pt x="1625434" y="665035"/>
                  </a:lnTo>
                  <a:lnTo>
                    <a:pt x="1625904" y="666305"/>
                  </a:lnTo>
                  <a:lnTo>
                    <a:pt x="1626628" y="667575"/>
                  </a:lnTo>
                  <a:lnTo>
                    <a:pt x="1627581" y="667575"/>
                  </a:lnTo>
                  <a:lnTo>
                    <a:pt x="1627365" y="670115"/>
                  </a:lnTo>
                  <a:lnTo>
                    <a:pt x="1626895" y="672655"/>
                  </a:lnTo>
                  <a:lnTo>
                    <a:pt x="1628089" y="672655"/>
                  </a:lnTo>
                  <a:lnTo>
                    <a:pt x="1627124" y="673925"/>
                  </a:lnTo>
                  <a:lnTo>
                    <a:pt x="1625688" y="676465"/>
                  </a:lnTo>
                  <a:lnTo>
                    <a:pt x="1625523" y="676465"/>
                  </a:lnTo>
                  <a:lnTo>
                    <a:pt x="1626768" y="681545"/>
                  </a:lnTo>
                  <a:lnTo>
                    <a:pt x="1627771" y="686625"/>
                  </a:lnTo>
                  <a:lnTo>
                    <a:pt x="1632064" y="690435"/>
                  </a:lnTo>
                  <a:lnTo>
                    <a:pt x="1634299" y="691705"/>
                  </a:lnTo>
                  <a:lnTo>
                    <a:pt x="1636610" y="692975"/>
                  </a:lnTo>
                  <a:lnTo>
                    <a:pt x="1637093" y="694245"/>
                  </a:lnTo>
                  <a:lnTo>
                    <a:pt x="1643519" y="694245"/>
                  </a:lnTo>
                  <a:lnTo>
                    <a:pt x="1643392" y="691705"/>
                  </a:lnTo>
                  <a:lnTo>
                    <a:pt x="1643240" y="690435"/>
                  </a:lnTo>
                  <a:lnTo>
                    <a:pt x="1643849" y="689165"/>
                  </a:lnTo>
                  <a:lnTo>
                    <a:pt x="1644408" y="687895"/>
                  </a:lnTo>
                  <a:lnTo>
                    <a:pt x="1644853" y="686625"/>
                  </a:lnTo>
                  <a:lnTo>
                    <a:pt x="1645539" y="684085"/>
                  </a:lnTo>
                  <a:lnTo>
                    <a:pt x="1646250" y="682815"/>
                  </a:lnTo>
                  <a:lnTo>
                    <a:pt x="1645272" y="680275"/>
                  </a:lnTo>
                  <a:lnTo>
                    <a:pt x="1645005" y="676465"/>
                  </a:lnTo>
                  <a:lnTo>
                    <a:pt x="1645234" y="676465"/>
                  </a:lnTo>
                  <a:lnTo>
                    <a:pt x="1645945" y="675195"/>
                  </a:lnTo>
                  <a:lnTo>
                    <a:pt x="1645475" y="675195"/>
                  </a:lnTo>
                  <a:lnTo>
                    <a:pt x="1644980" y="673925"/>
                  </a:lnTo>
                  <a:lnTo>
                    <a:pt x="1646402" y="673925"/>
                  </a:lnTo>
                  <a:lnTo>
                    <a:pt x="1647063" y="668845"/>
                  </a:lnTo>
                  <a:lnTo>
                    <a:pt x="1647291" y="667575"/>
                  </a:lnTo>
                  <a:lnTo>
                    <a:pt x="1647532" y="667575"/>
                  </a:lnTo>
                  <a:lnTo>
                    <a:pt x="1647672" y="666305"/>
                  </a:lnTo>
                  <a:lnTo>
                    <a:pt x="1647748" y="665035"/>
                  </a:lnTo>
                  <a:lnTo>
                    <a:pt x="1648841" y="665035"/>
                  </a:lnTo>
                  <a:lnTo>
                    <a:pt x="1649145" y="663765"/>
                  </a:lnTo>
                  <a:lnTo>
                    <a:pt x="1650098" y="662495"/>
                  </a:lnTo>
                  <a:lnTo>
                    <a:pt x="1653654" y="662495"/>
                  </a:lnTo>
                  <a:lnTo>
                    <a:pt x="1654822" y="661225"/>
                  </a:lnTo>
                  <a:lnTo>
                    <a:pt x="1655622" y="662495"/>
                  </a:lnTo>
                  <a:lnTo>
                    <a:pt x="1656422" y="662495"/>
                  </a:lnTo>
                  <a:lnTo>
                    <a:pt x="1658150" y="659955"/>
                  </a:lnTo>
                  <a:lnTo>
                    <a:pt x="1660423" y="659955"/>
                  </a:lnTo>
                  <a:lnTo>
                    <a:pt x="1660893" y="658685"/>
                  </a:lnTo>
                  <a:lnTo>
                    <a:pt x="1660728" y="657415"/>
                  </a:lnTo>
                  <a:lnTo>
                    <a:pt x="1660956" y="657415"/>
                  </a:lnTo>
                  <a:lnTo>
                    <a:pt x="1660944" y="654875"/>
                  </a:lnTo>
                  <a:lnTo>
                    <a:pt x="1662366" y="654875"/>
                  </a:lnTo>
                  <a:lnTo>
                    <a:pt x="1663153" y="653605"/>
                  </a:lnTo>
                  <a:lnTo>
                    <a:pt x="1664322" y="653605"/>
                  </a:lnTo>
                  <a:lnTo>
                    <a:pt x="1665909" y="652335"/>
                  </a:lnTo>
                  <a:lnTo>
                    <a:pt x="1668043" y="651065"/>
                  </a:lnTo>
                  <a:lnTo>
                    <a:pt x="1669923" y="651065"/>
                  </a:lnTo>
                  <a:lnTo>
                    <a:pt x="1670151" y="649795"/>
                  </a:lnTo>
                  <a:lnTo>
                    <a:pt x="1670380" y="648525"/>
                  </a:lnTo>
                  <a:lnTo>
                    <a:pt x="1671802" y="648525"/>
                  </a:lnTo>
                  <a:lnTo>
                    <a:pt x="1672018" y="647255"/>
                  </a:lnTo>
                  <a:lnTo>
                    <a:pt x="1676044" y="645985"/>
                  </a:lnTo>
                  <a:lnTo>
                    <a:pt x="1676514" y="645985"/>
                  </a:lnTo>
                  <a:lnTo>
                    <a:pt x="1677466" y="644715"/>
                  </a:lnTo>
                  <a:lnTo>
                    <a:pt x="1677212" y="643445"/>
                  </a:lnTo>
                  <a:lnTo>
                    <a:pt x="1677428" y="642175"/>
                  </a:lnTo>
                  <a:lnTo>
                    <a:pt x="1677962" y="640905"/>
                  </a:lnTo>
                  <a:lnTo>
                    <a:pt x="1679092" y="640905"/>
                  </a:lnTo>
                  <a:lnTo>
                    <a:pt x="1680019" y="639635"/>
                  </a:lnTo>
                  <a:lnTo>
                    <a:pt x="1681226" y="639635"/>
                  </a:lnTo>
                  <a:lnTo>
                    <a:pt x="1681670" y="637095"/>
                  </a:lnTo>
                  <a:lnTo>
                    <a:pt x="1684274" y="637095"/>
                  </a:lnTo>
                  <a:lnTo>
                    <a:pt x="1683791" y="635825"/>
                  </a:lnTo>
                  <a:lnTo>
                    <a:pt x="1683067" y="634555"/>
                  </a:lnTo>
                  <a:lnTo>
                    <a:pt x="1683689" y="634555"/>
                  </a:lnTo>
                  <a:lnTo>
                    <a:pt x="1684159" y="633285"/>
                  </a:lnTo>
                  <a:lnTo>
                    <a:pt x="1684477" y="633285"/>
                  </a:lnTo>
                  <a:lnTo>
                    <a:pt x="1684909" y="629475"/>
                  </a:lnTo>
                  <a:lnTo>
                    <a:pt x="1683499" y="629475"/>
                  </a:lnTo>
                  <a:lnTo>
                    <a:pt x="1683143" y="628205"/>
                  </a:lnTo>
                  <a:lnTo>
                    <a:pt x="1683626" y="628205"/>
                  </a:lnTo>
                  <a:lnTo>
                    <a:pt x="1684883" y="626935"/>
                  </a:lnTo>
                  <a:lnTo>
                    <a:pt x="1686153" y="628205"/>
                  </a:lnTo>
                  <a:lnTo>
                    <a:pt x="1687982" y="628205"/>
                  </a:lnTo>
                  <a:lnTo>
                    <a:pt x="1688757" y="626935"/>
                  </a:lnTo>
                  <a:lnTo>
                    <a:pt x="1689163" y="625665"/>
                  </a:lnTo>
                  <a:lnTo>
                    <a:pt x="1689138" y="624395"/>
                  </a:lnTo>
                  <a:lnTo>
                    <a:pt x="1687703" y="623125"/>
                  </a:lnTo>
                  <a:lnTo>
                    <a:pt x="1690065" y="623125"/>
                  </a:lnTo>
                  <a:lnTo>
                    <a:pt x="1690306" y="621855"/>
                  </a:lnTo>
                  <a:lnTo>
                    <a:pt x="1690992" y="620585"/>
                  </a:lnTo>
                  <a:lnTo>
                    <a:pt x="1691944" y="619315"/>
                  </a:lnTo>
                  <a:lnTo>
                    <a:pt x="1688846" y="619315"/>
                  </a:lnTo>
                  <a:lnTo>
                    <a:pt x="1688515" y="618045"/>
                  </a:lnTo>
                  <a:lnTo>
                    <a:pt x="1688909" y="618045"/>
                  </a:lnTo>
                  <a:lnTo>
                    <a:pt x="1690014" y="616775"/>
                  </a:lnTo>
                  <a:lnTo>
                    <a:pt x="1690954" y="616775"/>
                  </a:lnTo>
                  <a:lnTo>
                    <a:pt x="1691411" y="614235"/>
                  </a:lnTo>
                  <a:lnTo>
                    <a:pt x="1690382" y="614235"/>
                  </a:lnTo>
                  <a:lnTo>
                    <a:pt x="1690370" y="612965"/>
                  </a:lnTo>
                  <a:lnTo>
                    <a:pt x="1692351" y="612965"/>
                  </a:lnTo>
                  <a:lnTo>
                    <a:pt x="1693303" y="614235"/>
                  </a:lnTo>
                  <a:lnTo>
                    <a:pt x="1693049" y="612965"/>
                  </a:lnTo>
                  <a:lnTo>
                    <a:pt x="1692808" y="611695"/>
                  </a:lnTo>
                  <a:lnTo>
                    <a:pt x="1692808" y="610425"/>
                  </a:lnTo>
                  <a:lnTo>
                    <a:pt x="1693037" y="610425"/>
                  </a:lnTo>
                  <a:lnTo>
                    <a:pt x="1693519" y="609155"/>
                  </a:lnTo>
                  <a:lnTo>
                    <a:pt x="1692541" y="607885"/>
                  </a:lnTo>
                  <a:lnTo>
                    <a:pt x="1690649" y="607885"/>
                  </a:lnTo>
                  <a:lnTo>
                    <a:pt x="1691093" y="606615"/>
                  </a:lnTo>
                  <a:lnTo>
                    <a:pt x="1693633" y="606615"/>
                  </a:lnTo>
                  <a:lnTo>
                    <a:pt x="1693837" y="605345"/>
                  </a:lnTo>
                  <a:lnTo>
                    <a:pt x="1693214" y="604075"/>
                  </a:lnTo>
                  <a:lnTo>
                    <a:pt x="1690662" y="604075"/>
                  </a:lnTo>
                  <a:lnTo>
                    <a:pt x="1690585" y="602805"/>
                  </a:lnTo>
                  <a:lnTo>
                    <a:pt x="1691297" y="602805"/>
                  </a:lnTo>
                  <a:lnTo>
                    <a:pt x="1692236" y="601535"/>
                  </a:lnTo>
                  <a:lnTo>
                    <a:pt x="1694141" y="601535"/>
                  </a:lnTo>
                  <a:lnTo>
                    <a:pt x="1693646" y="600265"/>
                  </a:lnTo>
                  <a:lnTo>
                    <a:pt x="1695551" y="5989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4" name="object 144"/>
            <p:cNvPicPr/>
            <p:nvPr/>
          </p:nvPicPr>
          <p:blipFill>
            <a:blip r:embed="rId81" cstate="print"/>
            <a:stretch>
              <a:fillRect/>
            </a:stretch>
          </p:blipFill>
          <p:spPr>
            <a:xfrm>
              <a:off x="4596718" y="502602"/>
              <a:ext cx="10805953" cy="10805953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82" cstate="print"/>
            <a:stretch>
              <a:fillRect/>
            </a:stretch>
          </p:blipFill>
          <p:spPr>
            <a:xfrm>
              <a:off x="16030925" y="1214622"/>
              <a:ext cx="1884759" cy="1884759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83" cstate="print"/>
            <a:stretch>
              <a:fillRect/>
            </a:stretch>
          </p:blipFill>
          <p:spPr>
            <a:xfrm>
              <a:off x="17604275" y="1069153"/>
              <a:ext cx="452531" cy="394054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84" cstate="print"/>
            <a:stretch>
              <a:fillRect/>
            </a:stretch>
          </p:blipFill>
          <p:spPr>
            <a:xfrm>
              <a:off x="16697658" y="481708"/>
              <a:ext cx="549815" cy="688340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85" cstate="print"/>
            <a:stretch>
              <a:fillRect/>
            </a:stretch>
          </p:blipFill>
          <p:spPr>
            <a:xfrm>
              <a:off x="17172252" y="5895108"/>
              <a:ext cx="1532581" cy="1577657"/>
            </a:xfrm>
            <a:prstGeom prst="rect">
              <a:avLst/>
            </a:prstGeom>
          </p:spPr>
        </p:pic>
        <p:sp>
          <p:nvSpPr>
            <p:cNvPr id="149" name="object 149"/>
            <p:cNvSpPr/>
            <p:nvPr/>
          </p:nvSpPr>
          <p:spPr>
            <a:xfrm>
              <a:off x="18493251" y="5674524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69" h="283845">
                  <a:moveTo>
                    <a:pt x="354219" y="0"/>
                  </a:moveTo>
                  <a:lnTo>
                    <a:pt x="0" y="0"/>
                  </a:lnTo>
                  <a:lnTo>
                    <a:pt x="0" y="205082"/>
                  </a:lnTo>
                  <a:lnTo>
                    <a:pt x="5758" y="234597"/>
                  </a:lnTo>
                  <a:lnTo>
                    <a:pt x="21958" y="259600"/>
                  </a:lnTo>
                  <a:lnTo>
                    <a:pt x="46987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78" name="object 160"/>
          <p:cNvPicPr/>
          <p:nvPr/>
        </p:nvPicPr>
        <p:blipFill>
          <a:blip r:embed="rId86" cstate="print"/>
          <a:stretch>
            <a:fillRect/>
          </a:stretch>
        </p:blipFill>
        <p:spPr>
          <a:xfrm>
            <a:off x="18544787" y="5721995"/>
            <a:ext cx="354369" cy="191001"/>
          </a:xfrm>
          <a:prstGeom prst="rect">
            <a:avLst/>
          </a:prstGeom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0"/>
            <a:ext cx="20104100" cy="11308715"/>
            <a:chOff x="0" y="0"/>
            <a:chExt cx="20104100" cy="113087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10151191" cy="1130855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8544245" y="0"/>
              <a:ext cx="11560175" cy="11308715"/>
            </a:xfrm>
            <a:custGeom>
              <a:avLst/>
              <a:gdLst/>
              <a:ahLst/>
              <a:cxnLst/>
              <a:rect l="l" t="t" r="r" b="b"/>
              <a:pathLst>
                <a:path w="11560175" h="11308715">
                  <a:moveTo>
                    <a:pt x="11559846" y="0"/>
                  </a:moveTo>
                  <a:lnTo>
                    <a:pt x="0" y="0"/>
                  </a:lnTo>
                  <a:lnTo>
                    <a:pt x="1838184" y="11308556"/>
                  </a:lnTo>
                  <a:lnTo>
                    <a:pt x="11559846" y="11308556"/>
                  </a:lnTo>
                  <a:lnTo>
                    <a:pt x="11559846" y="0"/>
                  </a:lnTo>
                  <a:close/>
                </a:path>
              </a:pathLst>
            </a:custGeom>
            <a:solidFill>
              <a:srgbClr val="F7F5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676610" y="7865509"/>
              <a:ext cx="5669576" cy="3443046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314762" y="5556"/>
              <a:ext cx="2214068" cy="1130300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243840" y="6291190"/>
              <a:ext cx="655702" cy="273172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853756" y="2165337"/>
              <a:ext cx="328243" cy="2031603"/>
            </a:xfrm>
            <a:prstGeom prst="rect">
              <a:avLst/>
            </a:prstGeom>
          </p:spPr>
        </p:pic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9788999" y="539070"/>
            <a:ext cx="6377940" cy="556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3450" dirty="0"/>
              <a:t>ДЕНЬ</a:t>
            </a:r>
            <a:r>
              <a:rPr sz="3450" spc="-80" dirty="0"/>
              <a:t> </a:t>
            </a:r>
            <a:r>
              <a:rPr sz="3450" dirty="0"/>
              <a:t>ОТКРЫТЫХ</a:t>
            </a:r>
            <a:r>
              <a:rPr sz="3450" spc="-70" dirty="0"/>
              <a:t> </a:t>
            </a:r>
            <a:r>
              <a:rPr sz="3450" spc="-10" dirty="0"/>
              <a:t>ДВЕРЕЙ</a:t>
            </a:r>
            <a:endParaRPr sz="3450"/>
          </a:p>
        </p:txBody>
      </p:sp>
      <p:sp>
        <p:nvSpPr>
          <p:cNvPr id="10" name="object 10"/>
          <p:cNvSpPr txBox="1"/>
          <p:nvPr/>
        </p:nvSpPr>
        <p:spPr>
          <a:xfrm>
            <a:off x="11178908" y="1141266"/>
            <a:ext cx="5050790" cy="488950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3000" b="1" dirty="0">
                <a:solidFill>
                  <a:srgbClr val="522E48"/>
                </a:solidFill>
                <a:latin typeface="Montserrat"/>
                <a:cs typeface="Montserrat"/>
              </a:rPr>
              <a:t>Набор</a:t>
            </a:r>
            <a:r>
              <a:rPr sz="3000" b="1" spc="9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3000" b="1" dirty="0">
                <a:solidFill>
                  <a:srgbClr val="522E48"/>
                </a:solidFill>
                <a:latin typeface="Montserrat"/>
                <a:cs typeface="Montserrat"/>
              </a:rPr>
              <a:t>для</a:t>
            </a:r>
            <a:r>
              <a:rPr sz="3000" b="1" spc="9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3000" b="1" spc="-10" dirty="0">
                <a:solidFill>
                  <a:srgbClr val="522E48"/>
                </a:solidFill>
                <a:latin typeface="Montserrat"/>
                <a:cs typeface="Montserrat"/>
              </a:rPr>
              <a:t>абитуриента</a:t>
            </a:r>
            <a:endParaRPr sz="3000">
              <a:latin typeface="Montserrat"/>
              <a:cs typeface="Montserrat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3864" y="84650"/>
            <a:ext cx="19985990" cy="11217275"/>
            <a:chOff x="53864" y="84650"/>
            <a:chExt cx="19985990" cy="11217275"/>
          </a:xfrm>
        </p:grpSpPr>
        <p:sp>
          <p:nvSpPr>
            <p:cNvPr id="12" name="object 12"/>
            <p:cNvSpPr/>
            <p:nvPr/>
          </p:nvSpPr>
          <p:spPr>
            <a:xfrm>
              <a:off x="9800748" y="1051067"/>
              <a:ext cx="6413500" cy="90170"/>
            </a:xfrm>
            <a:custGeom>
              <a:avLst/>
              <a:gdLst/>
              <a:ahLst/>
              <a:cxnLst/>
              <a:rect l="l" t="t" r="r" b="b"/>
              <a:pathLst>
                <a:path w="6413500" h="90169">
                  <a:moveTo>
                    <a:pt x="6413019" y="0"/>
                  </a:moveTo>
                  <a:lnTo>
                    <a:pt x="0" y="0"/>
                  </a:lnTo>
                  <a:lnTo>
                    <a:pt x="0" y="89976"/>
                  </a:lnTo>
                  <a:lnTo>
                    <a:pt x="6413019" y="89976"/>
                  </a:lnTo>
                  <a:lnTo>
                    <a:pt x="6413019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779265" y="7171080"/>
              <a:ext cx="2342996" cy="230099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671330" y="7245547"/>
              <a:ext cx="1494335" cy="149855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3725932" y="9141225"/>
              <a:ext cx="48895" cy="217804"/>
            </a:xfrm>
            <a:custGeom>
              <a:avLst/>
              <a:gdLst/>
              <a:ahLst/>
              <a:cxnLst/>
              <a:rect l="l" t="t" r="r" b="b"/>
              <a:pathLst>
                <a:path w="48894" h="217804">
                  <a:moveTo>
                    <a:pt x="1016" y="209143"/>
                  </a:moveTo>
                  <a:lnTo>
                    <a:pt x="812" y="208978"/>
                  </a:lnTo>
                  <a:lnTo>
                    <a:pt x="431" y="208991"/>
                  </a:lnTo>
                  <a:lnTo>
                    <a:pt x="1016" y="209143"/>
                  </a:lnTo>
                  <a:close/>
                </a:path>
                <a:path w="48894" h="217804">
                  <a:moveTo>
                    <a:pt x="1498" y="213588"/>
                  </a:moveTo>
                  <a:lnTo>
                    <a:pt x="1168" y="213385"/>
                  </a:lnTo>
                  <a:lnTo>
                    <a:pt x="1016" y="213512"/>
                  </a:lnTo>
                  <a:lnTo>
                    <a:pt x="1219" y="213537"/>
                  </a:lnTo>
                  <a:lnTo>
                    <a:pt x="1371" y="213575"/>
                  </a:lnTo>
                  <a:lnTo>
                    <a:pt x="1498" y="213588"/>
                  </a:lnTo>
                  <a:close/>
                </a:path>
                <a:path w="48894" h="217804">
                  <a:moveTo>
                    <a:pt x="1816" y="213652"/>
                  </a:moveTo>
                  <a:lnTo>
                    <a:pt x="1498" y="213588"/>
                  </a:lnTo>
                  <a:lnTo>
                    <a:pt x="1816" y="213804"/>
                  </a:lnTo>
                  <a:lnTo>
                    <a:pt x="1816" y="213652"/>
                  </a:lnTo>
                  <a:close/>
                </a:path>
                <a:path w="48894" h="217804">
                  <a:moveTo>
                    <a:pt x="1981" y="209384"/>
                  </a:moveTo>
                  <a:lnTo>
                    <a:pt x="1016" y="209143"/>
                  </a:lnTo>
                  <a:lnTo>
                    <a:pt x="1143" y="209245"/>
                  </a:lnTo>
                  <a:lnTo>
                    <a:pt x="1981" y="209384"/>
                  </a:lnTo>
                  <a:close/>
                </a:path>
                <a:path w="48894" h="217804">
                  <a:moveTo>
                    <a:pt x="2197" y="210337"/>
                  </a:moveTo>
                  <a:lnTo>
                    <a:pt x="2082" y="210540"/>
                  </a:lnTo>
                  <a:lnTo>
                    <a:pt x="2197" y="210337"/>
                  </a:lnTo>
                  <a:close/>
                </a:path>
                <a:path w="48894" h="217804">
                  <a:moveTo>
                    <a:pt x="2501" y="214236"/>
                  </a:moveTo>
                  <a:lnTo>
                    <a:pt x="1828" y="213791"/>
                  </a:lnTo>
                  <a:lnTo>
                    <a:pt x="1803" y="213918"/>
                  </a:lnTo>
                  <a:lnTo>
                    <a:pt x="1676" y="214045"/>
                  </a:lnTo>
                  <a:lnTo>
                    <a:pt x="2501" y="214236"/>
                  </a:lnTo>
                  <a:close/>
                </a:path>
                <a:path w="48894" h="217804">
                  <a:moveTo>
                    <a:pt x="2667" y="211137"/>
                  </a:moveTo>
                  <a:lnTo>
                    <a:pt x="2514" y="211023"/>
                  </a:lnTo>
                  <a:lnTo>
                    <a:pt x="2324" y="210820"/>
                  </a:lnTo>
                  <a:lnTo>
                    <a:pt x="2133" y="210781"/>
                  </a:lnTo>
                  <a:lnTo>
                    <a:pt x="1778" y="210731"/>
                  </a:lnTo>
                  <a:lnTo>
                    <a:pt x="1943" y="210858"/>
                  </a:lnTo>
                  <a:lnTo>
                    <a:pt x="2247" y="210985"/>
                  </a:lnTo>
                  <a:lnTo>
                    <a:pt x="2667" y="211137"/>
                  </a:lnTo>
                  <a:close/>
                </a:path>
                <a:path w="48894" h="217804">
                  <a:moveTo>
                    <a:pt x="3238" y="203200"/>
                  </a:moveTo>
                  <a:lnTo>
                    <a:pt x="1460" y="203200"/>
                  </a:lnTo>
                  <a:lnTo>
                    <a:pt x="2171" y="204470"/>
                  </a:lnTo>
                  <a:lnTo>
                    <a:pt x="3238" y="203200"/>
                  </a:lnTo>
                  <a:close/>
                </a:path>
                <a:path w="48894" h="217804">
                  <a:moveTo>
                    <a:pt x="3378" y="213842"/>
                  </a:moveTo>
                  <a:lnTo>
                    <a:pt x="3124" y="213360"/>
                  </a:lnTo>
                  <a:lnTo>
                    <a:pt x="2590" y="213360"/>
                  </a:lnTo>
                  <a:lnTo>
                    <a:pt x="3378" y="213842"/>
                  </a:lnTo>
                  <a:close/>
                </a:path>
                <a:path w="48894" h="217804">
                  <a:moveTo>
                    <a:pt x="3429" y="210947"/>
                  </a:moveTo>
                  <a:lnTo>
                    <a:pt x="2705" y="210820"/>
                  </a:lnTo>
                  <a:lnTo>
                    <a:pt x="2336" y="210718"/>
                  </a:lnTo>
                  <a:lnTo>
                    <a:pt x="2197" y="210616"/>
                  </a:lnTo>
                  <a:lnTo>
                    <a:pt x="2324" y="210820"/>
                  </a:lnTo>
                  <a:lnTo>
                    <a:pt x="2768" y="210896"/>
                  </a:lnTo>
                  <a:lnTo>
                    <a:pt x="3175" y="210947"/>
                  </a:lnTo>
                  <a:lnTo>
                    <a:pt x="3429" y="210947"/>
                  </a:lnTo>
                  <a:close/>
                </a:path>
                <a:path w="48894" h="217804">
                  <a:moveTo>
                    <a:pt x="4648" y="208826"/>
                  </a:moveTo>
                  <a:lnTo>
                    <a:pt x="2882" y="208318"/>
                  </a:lnTo>
                  <a:lnTo>
                    <a:pt x="2616" y="208572"/>
                  </a:lnTo>
                  <a:lnTo>
                    <a:pt x="533" y="208749"/>
                  </a:lnTo>
                  <a:lnTo>
                    <a:pt x="812" y="208978"/>
                  </a:lnTo>
                  <a:lnTo>
                    <a:pt x="4648" y="208826"/>
                  </a:lnTo>
                  <a:close/>
                </a:path>
                <a:path w="48894" h="217804">
                  <a:moveTo>
                    <a:pt x="5791" y="217792"/>
                  </a:moveTo>
                  <a:lnTo>
                    <a:pt x="5435" y="217424"/>
                  </a:lnTo>
                  <a:lnTo>
                    <a:pt x="2032" y="216750"/>
                  </a:lnTo>
                  <a:lnTo>
                    <a:pt x="2882" y="217360"/>
                  </a:lnTo>
                  <a:lnTo>
                    <a:pt x="3771" y="217589"/>
                  </a:lnTo>
                  <a:lnTo>
                    <a:pt x="5791" y="217792"/>
                  </a:lnTo>
                  <a:close/>
                </a:path>
                <a:path w="48894" h="217804">
                  <a:moveTo>
                    <a:pt x="6032" y="197675"/>
                  </a:moveTo>
                  <a:lnTo>
                    <a:pt x="4927" y="198094"/>
                  </a:lnTo>
                  <a:lnTo>
                    <a:pt x="5549" y="197929"/>
                  </a:lnTo>
                  <a:lnTo>
                    <a:pt x="5842" y="197802"/>
                  </a:lnTo>
                  <a:lnTo>
                    <a:pt x="6032" y="197675"/>
                  </a:lnTo>
                  <a:close/>
                </a:path>
                <a:path w="48894" h="217804">
                  <a:moveTo>
                    <a:pt x="6172" y="134886"/>
                  </a:moveTo>
                  <a:lnTo>
                    <a:pt x="5842" y="135089"/>
                  </a:lnTo>
                  <a:lnTo>
                    <a:pt x="5664" y="135394"/>
                  </a:lnTo>
                  <a:lnTo>
                    <a:pt x="5626" y="135712"/>
                  </a:lnTo>
                  <a:lnTo>
                    <a:pt x="6172" y="134886"/>
                  </a:lnTo>
                  <a:close/>
                </a:path>
                <a:path w="48894" h="217804">
                  <a:moveTo>
                    <a:pt x="6845" y="155016"/>
                  </a:moveTo>
                  <a:lnTo>
                    <a:pt x="6426" y="154940"/>
                  </a:lnTo>
                  <a:lnTo>
                    <a:pt x="6845" y="155016"/>
                  </a:lnTo>
                  <a:close/>
                </a:path>
                <a:path w="48894" h="217804">
                  <a:moveTo>
                    <a:pt x="7200" y="193852"/>
                  </a:moveTo>
                  <a:lnTo>
                    <a:pt x="6934" y="193840"/>
                  </a:lnTo>
                  <a:lnTo>
                    <a:pt x="6667" y="193840"/>
                  </a:lnTo>
                  <a:lnTo>
                    <a:pt x="6438" y="193865"/>
                  </a:lnTo>
                  <a:lnTo>
                    <a:pt x="6629" y="193890"/>
                  </a:lnTo>
                  <a:lnTo>
                    <a:pt x="6896" y="193865"/>
                  </a:lnTo>
                  <a:lnTo>
                    <a:pt x="7200" y="193852"/>
                  </a:lnTo>
                  <a:close/>
                </a:path>
                <a:path w="48894" h="217804">
                  <a:moveTo>
                    <a:pt x="7658" y="129540"/>
                  </a:moveTo>
                  <a:lnTo>
                    <a:pt x="6845" y="128676"/>
                  </a:lnTo>
                  <a:lnTo>
                    <a:pt x="6629" y="128612"/>
                  </a:lnTo>
                  <a:lnTo>
                    <a:pt x="7061" y="129540"/>
                  </a:lnTo>
                  <a:lnTo>
                    <a:pt x="7658" y="129540"/>
                  </a:lnTo>
                  <a:close/>
                </a:path>
                <a:path w="48894" h="217804">
                  <a:moveTo>
                    <a:pt x="7785" y="153670"/>
                  </a:moveTo>
                  <a:lnTo>
                    <a:pt x="6997" y="152400"/>
                  </a:lnTo>
                  <a:lnTo>
                    <a:pt x="7124" y="153670"/>
                  </a:lnTo>
                  <a:lnTo>
                    <a:pt x="7785" y="153670"/>
                  </a:lnTo>
                  <a:close/>
                </a:path>
                <a:path w="48894" h="217804">
                  <a:moveTo>
                    <a:pt x="7937" y="212331"/>
                  </a:moveTo>
                  <a:lnTo>
                    <a:pt x="7124" y="212090"/>
                  </a:lnTo>
                  <a:lnTo>
                    <a:pt x="6667" y="213360"/>
                  </a:lnTo>
                  <a:lnTo>
                    <a:pt x="7937" y="212331"/>
                  </a:lnTo>
                  <a:close/>
                </a:path>
                <a:path w="48894" h="217804">
                  <a:moveTo>
                    <a:pt x="8166" y="131991"/>
                  </a:moveTo>
                  <a:lnTo>
                    <a:pt x="7937" y="131927"/>
                  </a:lnTo>
                  <a:lnTo>
                    <a:pt x="7747" y="131851"/>
                  </a:lnTo>
                  <a:lnTo>
                    <a:pt x="7429" y="131775"/>
                  </a:lnTo>
                  <a:lnTo>
                    <a:pt x="6070" y="132219"/>
                  </a:lnTo>
                  <a:lnTo>
                    <a:pt x="7137" y="132194"/>
                  </a:lnTo>
                  <a:lnTo>
                    <a:pt x="7747" y="132105"/>
                  </a:lnTo>
                  <a:lnTo>
                    <a:pt x="8166" y="131991"/>
                  </a:lnTo>
                  <a:close/>
                </a:path>
                <a:path w="48894" h="217804">
                  <a:moveTo>
                    <a:pt x="8839" y="157480"/>
                  </a:moveTo>
                  <a:lnTo>
                    <a:pt x="6883" y="156210"/>
                  </a:lnTo>
                  <a:lnTo>
                    <a:pt x="8089" y="157480"/>
                  </a:lnTo>
                  <a:lnTo>
                    <a:pt x="8839" y="157480"/>
                  </a:lnTo>
                  <a:close/>
                </a:path>
                <a:path w="48894" h="217804">
                  <a:moveTo>
                    <a:pt x="9194" y="173850"/>
                  </a:moveTo>
                  <a:lnTo>
                    <a:pt x="8483" y="173151"/>
                  </a:lnTo>
                  <a:lnTo>
                    <a:pt x="6794" y="173355"/>
                  </a:lnTo>
                  <a:lnTo>
                    <a:pt x="9194" y="173850"/>
                  </a:lnTo>
                  <a:close/>
                </a:path>
                <a:path w="48894" h="217804">
                  <a:moveTo>
                    <a:pt x="9525" y="216065"/>
                  </a:moveTo>
                  <a:lnTo>
                    <a:pt x="7912" y="215480"/>
                  </a:lnTo>
                  <a:lnTo>
                    <a:pt x="5029" y="214668"/>
                  </a:lnTo>
                  <a:lnTo>
                    <a:pt x="4343" y="214630"/>
                  </a:lnTo>
                  <a:lnTo>
                    <a:pt x="4711" y="214630"/>
                  </a:lnTo>
                  <a:lnTo>
                    <a:pt x="3378" y="213842"/>
                  </a:lnTo>
                  <a:lnTo>
                    <a:pt x="3784" y="214604"/>
                  </a:lnTo>
                  <a:lnTo>
                    <a:pt x="1841" y="214490"/>
                  </a:lnTo>
                  <a:lnTo>
                    <a:pt x="5092" y="215290"/>
                  </a:lnTo>
                  <a:lnTo>
                    <a:pt x="3695" y="215201"/>
                  </a:lnTo>
                  <a:lnTo>
                    <a:pt x="7581" y="216103"/>
                  </a:lnTo>
                  <a:lnTo>
                    <a:pt x="7962" y="216484"/>
                  </a:lnTo>
                  <a:lnTo>
                    <a:pt x="6426" y="216522"/>
                  </a:lnTo>
                  <a:lnTo>
                    <a:pt x="5156" y="216293"/>
                  </a:lnTo>
                  <a:lnTo>
                    <a:pt x="6019" y="216522"/>
                  </a:lnTo>
                  <a:lnTo>
                    <a:pt x="4343" y="216700"/>
                  </a:lnTo>
                  <a:lnTo>
                    <a:pt x="6477" y="217144"/>
                  </a:lnTo>
                  <a:lnTo>
                    <a:pt x="9182" y="217081"/>
                  </a:lnTo>
                  <a:lnTo>
                    <a:pt x="9359" y="216573"/>
                  </a:lnTo>
                  <a:lnTo>
                    <a:pt x="7239" y="215747"/>
                  </a:lnTo>
                  <a:lnTo>
                    <a:pt x="8001" y="215734"/>
                  </a:lnTo>
                  <a:lnTo>
                    <a:pt x="8890" y="215963"/>
                  </a:lnTo>
                  <a:lnTo>
                    <a:pt x="9525" y="216065"/>
                  </a:lnTo>
                  <a:close/>
                </a:path>
                <a:path w="48894" h="217804">
                  <a:moveTo>
                    <a:pt x="9613" y="173990"/>
                  </a:moveTo>
                  <a:lnTo>
                    <a:pt x="6273" y="173990"/>
                  </a:lnTo>
                  <a:lnTo>
                    <a:pt x="6515" y="175260"/>
                  </a:lnTo>
                  <a:lnTo>
                    <a:pt x="9613" y="173990"/>
                  </a:lnTo>
                  <a:close/>
                </a:path>
                <a:path w="48894" h="217804">
                  <a:moveTo>
                    <a:pt x="9829" y="197218"/>
                  </a:moveTo>
                  <a:lnTo>
                    <a:pt x="9029" y="196850"/>
                  </a:lnTo>
                  <a:lnTo>
                    <a:pt x="8382" y="196850"/>
                  </a:lnTo>
                  <a:lnTo>
                    <a:pt x="9829" y="197218"/>
                  </a:lnTo>
                  <a:close/>
                </a:path>
                <a:path w="48894" h="217804">
                  <a:moveTo>
                    <a:pt x="10375" y="147320"/>
                  </a:moveTo>
                  <a:lnTo>
                    <a:pt x="10312" y="147154"/>
                  </a:lnTo>
                  <a:lnTo>
                    <a:pt x="6934" y="146050"/>
                  </a:lnTo>
                  <a:lnTo>
                    <a:pt x="6578" y="145796"/>
                  </a:lnTo>
                  <a:lnTo>
                    <a:pt x="5689" y="146050"/>
                  </a:lnTo>
                  <a:lnTo>
                    <a:pt x="10375" y="147320"/>
                  </a:lnTo>
                  <a:close/>
                </a:path>
                <a:path w="48894" h="217804">
                  <a:moveTo>
                    <a:pt x="11277" y="196850"/>
                  </a:moveTo>
                  <a:lnTo>
                    <a:pt x="10020" y="195580"/>
                  </a:lnTo>
                  <a:lnTo>
                    <a:pt x="10617" y="196850"/>
                  </a:lnTo>
                  <a:lnTo>
                    <a:pt x="11277" y="196850"/>
                  </a:lnTo>
                  <a:close/>
                </a:path>
                <a:path w="48894" h="217804">
                  <a:moveTo>
                    <a:pt x="11391" y="213360"/>
                  </a:moveTo>
                  <a:lnTo>
                    <a:pt x="8128" y="212178"/>
                  </a:lnTo>
                  <a:lnTo>
                    <a:pt x="7937" y="212331"/>
                  </a:lnTo>
                  <a:lnTo>
                    <a:pt x="11391" y="213360"/>
                  </a:lnTo>
                  <a:close/>
                </a:path>
                <a:path w="48894" h="217804">
                  <a:moveTo>
                    <a:pt x="11938" y="197751"/>
                  </a:moveTo>
                  <a:lnTo>
                    <a:pt x="9829" y="197218"/>
                  </a:lnTo>
                  <a:lnTo>
                    <a:pt x="11823" y="198120"/>
                  </a:lnTo>
                  <a:lnTo>
                    <a:pt x="11938" y="197751"/>
                  </a:lnTo>
                  <a:close/>
                </a:path>
                <a:path w="48894" h="217804">
                  <a:moveTo>
                    <a:pt x="11963" y="167309"/>
                  </a:moveTo>
                  <a:lnTo>
                    <a:pt x="11455" y="167093"/>
                  </a:lnTo>
                  <a:lnTo>
                    <a:pt x="10947" y="166878"/>
                  </a:lnTo>
                  <a:lnTo>
                    <a:pt x="10642" y="166674"/>
                  </a:lnTo>
                  <a:lnTo>
                    <a:pt x="10401" y="166890"/>
                  </a:lnTo>
                  <a:lnTo>
                    <a:pt x="10312" y="167093"/>
                  </a:lnTo>
                  <a:lnTo>
                    <a:pt x="11963" y="167309"/>
                  </a:lnTo>
                  <a:close/>
                </a:path>
                <a:path w="48894" h="217804">
                  <a:moveTo>
                    <a:pt x="13398" y="214630"/>
                  </a:moveTo>
                  <a:lnTo>
                    <a:pt x="6667" y="213360"/>
                  </a:lnTo>
                  <a:lnTo>
                    <a:pt x="3771" y="212090"/>
                  </a:lnTo>
                  <a:lnTo>
                    <a:pt x="3517" y="212090"/>
                  </a:lnTo>
                  <a:lnTo>
                    <a:pt x="5334" y="213360"/>
                  </a:lnTo>
                  <a:lnTo>
                    <a:pt x="5791" y="213360"/>
                  </a:lnTo>
                  <a:lnTo>
                    <a:pt x="6819" y="214630"/>
                  </a:lnTo>
                  <a:lnTo>
                    <a:pt x="13398" y="214630"/>
                  </a:lnTo>
                  <a:close/>
                </a:path>
                <a:path w="48894" h="217804">
                  <a:moveTo>
                    <a:pt x="14020" y="210972"/>
                  </a:moveTo>
                  <a:lnTo>
                    <a:pt x="13804" y="210832"/>
                  </a:lnTo>
                  <a:lnTo>
                    <a:pt x="14020" y="210972"/>
                  </a:lnTo>
                  <a:close/>
                </a:path>
                <a:path w="48894" h="217804">
                  <a:moveTo>
                    <a:pt x="15227" y="207010"/>
                  </a:moveTo>
                  <a:lnTo>
                    <a:pt x="13131" y="205740"/>
                  </a:lnTo>
                  <a:lnTo>
                    <a:pt x="13843" y="207010"/>
                  </a:lnTo>
                  <a:lnTo>
                    <a:pt x="15227" y="207010"/>
                  </a:lnTo>
                  <a:close/>
                </a:path>
                <a:path w="48894" h="217804">
                  <a:moveTo>
                    <a:pt x="16624" y="204965"/>
                  </a:moveTo>
                  <a:lnTo>
                    <a:pt x="15646" y="205867"/>
                  </a:lnTo>
                  <a:lnTo>
                    <a:pt x="16192" y="205854"/>
                  </a:lnTo>
                  <a:lnTo>
                    <a:pt x="16624" y="204965"/>
                  </a:lnTo>
                  <a:close/>
                </a:path>
                <a:path w="48894" h="217804">
                  <a:moveTo>
                    <a:pt x="16764" y="66408"/>
                  </a:moveTo>
                  <a:lnTo>
                    <a:pt x="16649" y="66040"/>
                  </a:lnTo>
                  <a:lnTo>
                    <a:pt x="15849" y="66040"/>
                  </a:lnTo>
                  <a:lnTo>
                    <a:pt x="16764" y="66408"/>
                  </a:lnTo>
                  <a:close/>
                </a:path>
                <a:path w="48894" h="217804">
                  <a:moveTo>
                    <a:pt x="17043" y="67310"/>
                  </a:moveTo>
                  <a:lnTo>
                    <a:pt x="16916" y="66916"/>
                  </a:lnTo>
                  <a:lnTo>
                    <a:pt x="12458" y="66040"/>
                  </a:lnTo>
                  <a:lnTo>
                    <a:pt x="15341" y="67310"/>
                  </a:lnTo>
                  <a:lnTo>
                    <a:pt x="17043" y="67310"/>
                  </a:lnTo>
                  <a:close/>
                </a:path>
                <a:path w="48894" h="217804">
                  <a:moveTo>
                    <a:pt x="17894" y="63246"/>
                  </a:moveTo>
                  <a:lnTo>
                    <a:pt x="17576" y="63004"/>
                  </a:lnTo>
                  <a:lnTo>
                    <a:pt x="17576" y="63144"/>
                  </a:lnTo>
                  <a:lnTo>
                    <a:pt x="17894" y="63246"/>
                  </a:lnTo>
                  <a:close/>
                </a:path>
                <a:path w="48894" h="217804">
                  <a:moveTo>
                    <a:pt x="18173" y="67157"/>
                  </a:moveTo>
                  <a:lnTo>
                    <a:pt x="17894" y="66865"/>
                  </a:lnTo>
                  <a:lnTo>
                    <a:pt x="16764" y="66408"/>
                  </a:lnTo>
                  <a:lnTo>
                    <a:pt x="16916" y="66916"/>
                  </a:lnTo>
                  <a:lnTo>
                    <a:pt x="18173" y="67157"/>
                  </a:lnTo>
                  <a:close/>
                </a:path>
                <a:path w="48894" h="217804">
                  <a:moveTo>
                    <a:pt x="18402" y="205930"/>
                  </a:moveTo>
                  <a:lnTo>
                    <a:pt x="18351" y="205803"/>
                  </a:lnTo>
                  <a:lnTo>
                    <a:pt x="16192" y="205854"/>
                  </a:lnTo>
                  <a:lnTo>
                    <a:pt x="16002" y="206248"/>
                  </a:lnTo>
                  <a:lnTo>
                    <a:pt x="18402" y="205930"/>
                  </a:lnTo>
                  <a:close/>
                </a:path>
                <a:path w="48894" h="217804">
                  <a:moveTo>
                    <a:pt x="18897" y="185915"/>
                  </a:moveTo>
                  <a:lnTo>
                    <a:pt x="18465" y="186055"/>
                  </a:lnTo>
                  <a:lnTo>
                    <a:pt x="18694" y="186042"/>
                  </a:lnTo>
                  <a:lnTo>
                    <a:pt x="18834" y="185991"/>
                  </a:lnTo>
                  <a:close/>
                </a:path>
                <a:path w="48894" h="217804">
                  <a:moveTo>
                    <a:pt x="19900" y="74930"/>
                  </a:moveTo>
                  <a:lnTo>
                    <a:pt x="19850" y="74688"/>
                  </a:lnTo>
                  <a:lnTo>
                    <a:pt x="17830" y="73660"/>
                  </a:lnTo>
                  <a:lnTo>
                    <a:pt x="18554" y="74930"/>
                  </a:lnTo>
                  <a:lnTo>
                    <a:pt x="19900" y="74930"/>
                  </a:lnTo>
                  <a:close/>
                </a:path>
                <a:path w="48894" h="217804">
                  <a:moveTo>
                    <a:pt x="20040" y="185547"/>
                  </a:moveTo>
                  <a:lnTo>
                    <a:pt x="18935" y="185356"/>
                  </a:lnTo>
                  <a:lnTo>
                    <a:pt x="19177" y="185686"/>
                  </a:lnTo>
                  <a:lnTo>
                    <a:pt x="18897" y="185915"/>
                  </a:lnTo>
                  <a:lnTo>
                    <a:pt x="20040" y="185547"/>
                  </a:lnTo>
                  <a:close/>
                </a:path>
                <a:path w="48894" h="217804">
                  <a:moveTo>
                    <a:pt x="20942" y="202361"/>
                  </a:moveTo>
                  <a:lnTo>
                    <a:pt x="19723" y="201764"/>
                  </a:lnTo>
                  <a:lnTo>
                    <a:pt x="18669" y="202031"/>
                  </a:lnTo>
                  <a:lnTo>
                    <a:pt x="19126" y="202653"/>
                  </a:lnTo>
                  <a:lnTo>
                    <a:pt x="20307" y="202247"/>
                  </a:lnTo>
                  <a:lnTo>
                    <a:pt x="20942" y="202361"/>
                  </a:lnTo>
                  <a:close/>
                </a:path>
                <a:path w="48894" h="217804">
                  <a:moveTo>
                    <a:pt x="22085" y="205460"/>
                  </a:moveTo>
                  <a:lnTo>
                    <a:pt x="18402" y="205930"/>
                  </a:lnTo>
                  <a:lnTo>
                    <a:pt x="18567" y="206311"/>
                  </a:lnTo>
                  <a:lnTo>
                    <a:pt x="22085" y="205460"/>
                  </a:lnTo>
                  <a:close/>
                </a:path>
                <a:path w="48894" h="217804">
                  <a:moveTo>
                    <a:pt x="22453" y="189230"/>
                  </a:moveTo>
                  <a:lnTo>
                    <a:pt x="21856" y="189230"/>
                  </a:lnTo>
                  <a:lnTo>
                    <a:pt x="21005" y="188404"/>
                  </a:lnTo>
                  <a:lnTo>
                    <a:pt x="21005" y="189230"/>
                  </a:lnTo>
                  <a:lnTo>
                    <a:pt x="19532" y="189230"/>
                  </a:lnTo>
                  <a:lnTo>
                    <a:pt x="19570" y="187960"/>
                  </a:lnTo>
                  <a:lnTo>
                    <a:pt x="21005" y="189230"/>
                  </a:lnTo>
                  <a:lnTo>
                    <a:pt x="21005" y="188404"/>
                  </a:lnTo>
                  <a:lnTo>
                    <a:pt x="20548" y="187960"/>
                  </a:lnTo>
                  <a:lnTo>
                    <a:pt x="21717" y="186690"/>
                  </a:lnTo>
                  <a:lnTo>
                    <a:pt x="18046" y="186690"/>
                  </a:lnTo>
                  <a:lnTo>
                    <a:pt x="15176" y="185420"/>
                  </a:lnTo>
                  <a:lnTo>
                    <a:pt x="20142" y="184150"/>
                  </a:lnTo>
                  <a:lnTo>
                    <a:pt x="18999" y="182880"/>
                  </a:lnTo>
                  <a:lnTo>
                    <a:pt x="20015" y="182880"/>
                  </a:lnTo>
                  <a:lnTo>
                    <a:pt x="18961" y="181610"/>
                  </a:lnTo>
                  <a:lnTo>
                    <a:pt x="9512" y="181610"/>
                  </a:lnTo>
                  <a:lnTo>
                    <a:pt x="6070" y="181610"/>
                  </a:lnTo>
                  <a:lnTo>
                    <a:pt x="8191" y="182880"/>
                  </a:lnTo>
                  <a:lnTo>
                    <a:pt x="9715" y="184150"/>
                  </a:lnTo>
                  <a:lnTo>
                    <a:pt x="6972" y="184150"/>
                  </a:lnTo>
                  <a:lnTo>
                    <a:pt x="7378" y="185420"/>
                  </a:lnTo>
                  <a:lnTo>
                    <a:pt x="6654" y="186690"/>
                  </a:lnTo>
                  <a:lnTo>
                    <a:pt x="9867" y="186690"/>
                  </a:lnTo>
                  <a:lnTo>
                    <a:pt x="6845" y="187960"/>
                  </a:lnTo>
                  <a:lnTo>
                    <a:pt x="7785" y="189230"/>
                  </a:lnTo>
                  <a:lnTo>
                    <a:pt x="8978" y="191770"/>
                  </a:lnTo>
                  <a:lnTo>
                    <a:pt x="6731" y="193040"/>
                  </a:lnTo>
                  <a:lnTo>
                    <a:pt x="6756" y="191770"/>
                  </a:lnTo>
                  <a:lnTo>
                    <a:pt x="5549" y="191770"/>
                  </a:lnTo>
                  <a:lnTo>
                    <a:pt x="6642" y="193040"/>
                  </a:lnTo>
                  <a:lnTo>
                    <a:pt x="9067" y="194310"/>
                  </a:lnTo>
                  <a:lnTo>
                    <a:pt x="8128" y="193040"/>
                  </a:lnTo>
                  <a:lnTo>
                    <a:pt x="10033" y="193040"/>
                  </a:lnTo>
                  <a:lnTo>
                    <a:pt x="11430" y="194310"/>
                  </a:lnTo>
                  <a:lnTo>
                    <a:pt x="9499" y="194310"/>
                  </a:lnTo>
                  <a:lnTo>
                    <a:pt x="5118" y="195580"/>
                  </a:lnTo>
                  <a:lnTo>
                    <a:pt x="10020" y="195580"/>
                  </a:lnTo>
                  <a:lnTo>
                    <a:pt x="14300" y="195580"/>
                  </a:lnTo>
                  <a:lnTo>
                    <a:pt x="11277" y="196850"/>
                  </a:lnTo>
                  <a:lnTo>
                    <a:pt x="12230" y="196850"/>
                  </a:lnTo>
                  <a:lnTo>
                    <a:pt x="11938" y="197751"/>
                  </a:lnTo>
                  <a:lnTo>
                    <a:pt x="13398" y="198120"/>
                  </a:lnTo>
                  <a:lnTo>
                    <a:pt x="11823" y="198120"/>
                  </a:lnTo>
                  <a:lnTo>
                    <a:pt x="6108" y="198120"/>
                  </a:lnTo>
                  <a:lnTo>
                    <a:pt x="4495" y="199390"/>
                  </a:lnTo>
                  <a:lnTo>
                    <a:pt x="5422" y="199390"/>
                  </a:lnTo>
                  <a:lnTo>
                    <a:pt x="12547" y="200660"/>
                  </a:lnTo>
                  <a:lnTo>
                    <a:pt x="6794" y="200660"/>
                  </a:lnTo>
                  <a:lnTo>
                    <a:pt x="6527" y="200660"/>
                  </a:lnTo>
                  <a:lnTo>
                    <a:pt x="6959" y="200787"/>
                  </a:lnTo>
                  <a:lnTo>
                    <a:pt x="8572" y="201930"/>
                  </a:lnTo>
                  <a:lnTo>
                    <a:pt x="520" y="201930"/>
                  </a:lnTo>
                  <a:lnTo>
                    <a:pt x="4140" y="203200"/>
                  </a:lnTo>
                  <a:lnTo>
                    <a:pt x="4495" y="203200"/>
                  </a:lnTo>
                  <a:lnTo>
                    <a:pt x="7823" y="204470"/>
                  </a:lnTo>
                  <a:lnTo>
                    <a:pt x="0" y="205740"/>
                  </a:lnTo>
                  <a:lnTo>
                    <a:pt x="4559" y="207010"/>
                  </a:lnTo>
                  <a:lnTo>
                    <a:pt x="6362" y="208280"/>
                  </a:lnTo>
                  <a:lnTo>
                    <a:pt x="9753" y="209550"/>
                  </a:lnTo>
                  <a:lnTo>
                    <a:pt x="11303" y="210820"/>
                  </a:lnTo>
                  <a:lnTo>
                    <a:pt x="9626" y="210820"/>
                  </a:lnTo>
                  <a:lnTo>
                    <a:pt x="7658" y="209550"/>
                  </a:lnTo>
                  <a:lnTo>
                    <a:pt x="6070" y="210820"/>
                  </a:lnTo>
                  <a:lnTo>
                    <a:pt x="6299" y="210820"/>
                  </a:lnTo>
                  <a:lnTo>
                    <a:pt x="7378" y="212090"/>
                  </a:lnTo>
                  <a:lnTo>
                    <a:pt x="7912" y="212090"/>
                  </a:lnTo>
                  <a:lnTo>
                    <a:pt x="8128" y="212178"/>
                  </a:lnTo>
                  <a:lnTo>
                    <a:pt x="10617" y="212090"/>
                  </a:lnTo>
                  <a:lnTo>
                    <a:pt x="13042" y="210820"/>
                  </a:lnTo>
                  <a:lnTo>
                    <a:pt x="17614" y="210820"/>
                  </a:lnTo>
                  <a:lnTo>
                    <a:pt x="11963" y="209550"/>
                  </a:lnTo>
                  <a:lnTo>
                    <a:pt x="15532" y="209550"/>
                  </a:lnTo>
                  <a:lnTo>
                    <a:pt x="14262" y="208280"/>
                  </a:lnTo>
                  <a:lnTo>
                    <a:pt x="12369" y="208280"/>
                  </a:lnTo>
                  <a:lnTo>
                    <a:pt x="8801" y="207010"/>
                  </a:lnTo>
                  <a:lnTo>
                    <a:pt x="13843" y="207010"/>
                  </a:lnTo>
                  <a:lnTo>
                    <a:pt x="11836" y="205740"/>
                  </a:lnTo>
                  <a:lnTo>
                    <a:pt x="13131" y="205740"/>
                  </a:lnTo>
                  <a:lnTo>
                    <a:pt x="14808" y="205740"/>
                  </a:lnTo>
                  <a:lnTo>
                    <a:pt x="10744" y="204470"/>
                  </a:lnTo>
                  <a:lnTo>
                    <a:pt x="17741" y="204470"/>
                  </a:lnTo>
                  <a:lnTo>
                    <a:pt x="11455" y="203200"/>
                  </a:lnTo>
                  <a:lnTo>
                    <a:pt x="17830" y="203200"/>
                  </a:lnTo>
                  <a:lnTo>
                    <a:pt x="13144" y="201930"/>
                  </a:lnTo>
                  <a:lnTo>
                    <a:pt x="18211" y="201930"/>
                  </a:lnTo>
                  <a:lnTo>
                    <a:pt x="14427" y="200660"/>
                  </a:lnTo>
                  <a:lnTo>
                    <a:pt x="16789" y="200660"/>
                  </a:lnTo>
                  <a:lnTo>
                    <a:pt x="17437" y="200698"/>
                  </a:lnTo>
                  <a:lnTo>
                    <a:pt x="17983" y="200875"/>
                  </a:lnTo>
                  <a:lnTo>
                    <a:pt x="18211" y="201028"/>
                  </a:lnTo>
                  <a:lnTo>
                    <a:pt x="18745" y="201117"/>
                  </a:lnTo>
                  <a:lnTo>
                    <a:pt x="19418" y="201180"/>
                  </a:lnTo>
                  <a:lnTo>
                    <a:pt x="20269" y="201244"/>
                  </a:lnTo>
                  <a:lnTo>
                    <a:pt x="20421" y="201104"/>
                  </a:lnTo>
                  <a:lnTo>
                    <a:pt x="17500" y="200672"/>
                  </a:lnTo>
                  <a:lnTo>
                    <a:pt x="16662" y="200533"/>
                  </a:lnTo>
                  <a:lnTo>
                    <a:pt x="15646" y="199390"/>
                  </a:lnTo>
                  <a:lnTo>
                    <a:pt x="16903" y="199390"/>
                  </a:lnTo>
                  <a:lnTo>
                    <a:pt x="17932" y="198120"/>
                  </a:lnTo>
                  <a:lnTo>
                    <a:pt x="19418" y="196850"/>
                  </a:lnTo>
                  <a:lnTo>
                    <a:pt x="16243" y="196850"/>
                  </a:lnTo>
                  <a:lnTo>
                    <a:pt x="17081" y="195580"/>
                  </a:lnTo>
                  <a:lnTo>
                    <a:pt x="19367" y="195580"/>
                  </a:lnTo>
                  <a:lnTo>
                    <a:pt x="18859" y="194538"/>
                  </a:lnTo>
                  <a:lnTo>
                    <a:pt x="21196" y="195580"/>
                  </a:lnTo>
                  <a:lnTo>
                    <a:pt x="21170" y="195008"/>
                  </a:lnTo>
                  <a:lnTo>
                    <a:pt x="21424" y="195059"/>
                  </a:lnTo>
                  <a:lnTo>
                    <a:pt x="21945" y="195173"/>
                  </a:lnTo>
                  <a:lnTo>
                    <a:pt x="21158" y="194906"/>
                  </a:lnTo>
                  <a:lnTo>
                    <a:pt x="21145" y="194310"/>
                  </a:lnTo>
                  <a:lnTo>
                    <a:pt x="18046" y="193040"/>
                  </a:lnTo>
                  <a:lnTo>
                    <a:pt x="20078" y="191770"/>
                  </a:lnTo>
                  <a:lnTo>
                    <a:pt x="18554" y="191770"/>
                  </a:lnTo>
                  <a:lnTo>
                    <a:pt x="18961" y="190500"/>
                  </a:lnTo>
                  <a:lnTo>
                    <a:pt x="18834" y="190500"/>
                  </a:lnTo>
                  <a:lnTo>
                    <a:pt x="17754" y="191770"/>
                  </a:lnTo>
                  <a:lnTo>
                    <a:pt x="17246" y="191770"/>
                  </a:lnTo>
                  <a:lnTo>
                    <a:pt x="15455" y="190817"/>
                  </a:lnTo>
                  <a:lnTo>
                    <a:pt x="15252" y="191770"/>
                  </a:lnTo>
                  <a:lnTo>
                    <a:pt x="14846" y="191287"/>
                  </a:lnTo>
                  <a:lnTo>
                    <a:pt x="14846" y="191770"/>
                  </a:lnTo>
                  <a:lnTo>
                    <a:pt x="12573" y="191770"/>
                  </a:lnTo>
                  <a:lnTo>
                    <a:pt x="10947" y="190500"/>
                  </a:lnTo>
                  <a:lnTo>
                    <a:pt x="14846" y="191770"/>
                  </a:lnTo>
                  <a:lnTo>
                    <a:pt x="14846" y="191287"/>
                  </a:lnTo>
                  <a:lnTo>
                    <a:pt x="14249" y="190500"/>
                  </a:lnTo>
                  <a:lnTo>
                    <a:pt x="14884" y="190500"/>
                  </a:lnTo>
                  <a:lnTo>
                    <a:pt x="15455" y="190817"/>
                  </a:lnTo>
                  <a:lnTo>
                    <a:pt x="15532" y="190500"/>
                  </a:lnTo>
                  <a:lnTo>
                    <a:pt x="18834" y="190500"/>
                  </a:lnTo>
                  <a:lnTo>
                    <a:pt x="18796" y="189230"/>
                  </a:lnTo>
                  <a:lnTo>
                    <a:pt x="21323" y="190500"/>
                  </a:lnTo>
                  <a:lnTo>
                    <a:pt x="22453" y="189230"/>
                  </a:lnTo>
                  <a:close/>
                </a:path>
                <a:path w="48894" h="217804">
                  <a:moveTo>
                    <a:pt x="22504" y="17780"/>
                  </a:moveTo>
                  <a:lnTo>
                    <a:pt x="19177" y="17780"/>
                  </a:lnTo>
                  <a:lnTo>
                    <a:pt x="20878" y="19050"/>
                  </a:lnTo>
                  <a:lnTo>
                    <a:pt x="22504" y="17780"/>
                  </a:lnTo>
                  <a:close/>
                </a:path>
                <a:path w="48894" h="217804">
                  <a:moveTo>
                    <a:pt x="22885" y="190233"/>
                  </a:moveTo>
                  <a:lnTo>
                    <a:pt x="22504" y="190182"/>
                  </a:lnTo>
                  <a:lnTo>
                    <a:pt x="22148" y="190169"/>
                  </a:lnTo>
                  <a:lnTo>
                    <a:pt x="21818" y="190157"/>
                  </a:lnTo>
                  <a:lnTo>
                    <a:pt x="22250" y="190195"/>
                  </a:lnTo>
                  <a:lnTo>
                    <a:pt x="22644" y="190233"/>
                  </a:lnTo>
                  <a:lnTo>
                    <a:pt x="22885" y="190233"/>
                  </a:lnTo>
                  <a:close/>
                </a:path>
                <a:path w="48894" h="217804">
                  <a:moveTo>
                    <a:pt x="23037" y="32169"/>
                  </a:moveTo>
                  <a:lnTo>
                    <a:pt x="22631" y="33020"/>
                  </a:lnTo>
                  <a:lnTo>
                    <a:pt x="22809" y="33020"/>
                  </a:lnTo>
                  <a:lnTo>
                    <a:pt x="23037" y="32169"/>
                  </a:lnTo>
                  <a:close/>
                </a:path>
                <a:path w="48894" h="217804">
                  <a:moveTo>
                    <a:pt x="23152" y="31750"/>
                  </a:moveTo>
                  <a:lnTo>
                    <a:pt x="21005" y="31750"/>
                  </a:lnTo>
                  <a:lnTo>
                    <a:pt x="22987" y="32156"/>
                  </a:lnTo>
                  <a:lnTo>
                    <a:pt x="23152" y="31750"/>
                  </a:lnTo>
                  <a:close/>
                </a:path>
                <a:path w="48894" h="217804">
                  <a:moveTo>
                    <a:pt x="23977" y="6477"/>
                  </a:moveTo>
                  <a:lnTo>
                    <a:pt x="23685" y="6413"/>
                  </a:lnTo>
                  <a:lnTo>
                    <a:pt x="23482" y="6362"/>
                  </a:lnTo>
                  <a:lnTo>
                    <a:pt x="23672" y="6451"/>
                  </a:lnTo>
                  <a:lnTo>
                    <a:pt x="23799" y="6464"/>
                  </a:lnTo>
                  <a:lnTo>
                    <a:pt x="23977" y="6477"/>
                  </a:lnTo>
                  <a:close/>
                </a:path>
                <a:path w="48894" h="217804">
                  <a:moveTo>
                    <a:pt x="24295" y="179679"/>
                  </a:moveTo>
                  <a:lnTo>
                    <a:pt x="23977" y="179222"/>
                  </a:lnTo>
                  <a:lnTo>
                    <a:pt x="23317" y="179539"/>
                  </a:lnTo>
                  <a:lnTo>
                    <a:pt x="24295" y="179679"/>
                  </a:lnTo>
                  <a:close/>
                </a:path>
                <a:path w="48894" h="217804">
                  <a:moveTo>
                    <a:pt x="24434" y="21069"/>
                  </a:moveTo>
                  <a:lnTo>
                    <a:pt x="22694" y="20320"/>
                  </a:lnTo>
                  <a:lnTo>
                    <a:pt x="23469" y="21590"/>
                  </a:lnTo>
                  <a:lnTo>
                    <a:pt x="24345" y="21590"/>
                  </a:lnTo>
                  <a:lnTo>
                    <a:pt x="24434" y="21069"/>
                  </a:lnTo>
                  <a:close/>
                </a:path>
                <a:path w="48894" h="217804">
                  <a:moveTo>
                    <a:pt x="25095" y="154838"/>
                  </a:moveTo>
                  <a:lnTo>
                    <a:pt x="23774" y="153670"/>
                  </a:lnTo>
                  <a:lnTo>
                    <a:pt x="24091" y="154432"/>
                  </a:lnTo>
                  <a:lnTo>
                    <a:pt x="25095" y="154838"/>
                  </a:lnTo>
                  <a:close/>
                </a:path>
                <a:path w="48894" h="217804">
                  <a:moveTo>
                    <a:pt x="26517" y="172720"/>
                  </a:moveTo>
                  <a:lnTo>
                    <a:pt x="24168" y="171450"/>
                  </a:lnTo>
                  <a:lnTo>
                    <a:pt x="24714" y="172720"/>
                  </a:lnTo>
                  <a:lnTo>
                    <a:pt x="26517" y="172720"/>
                  </a:lnTo>
                  <a:close/>
                </a:path>
                <a:path w="48894" h="217804">
                  <a:moveTo>
                    <a:pt x="26974" y="154305"/>
                  </a:moveTo>
                  <a:lnTo>
                    <a:pt x="26708" y="154368"/>
                  </a:lnTo>
                  <a:lnTo>
                    <a:pt x="26555" y="154508"/>
                  </a:lnTo>
                  <a:lnTo>
                    <a:pt x="26974" y="154305"/>
                  </a:lnTo>
                  <a:close/>
                </a:path>
                <a:path w="48894" h="217804">
                  <a:moveTo>
                    <a:pt x="27546" y="5067"/>
                  </a:moveTo>
                  <a:lnTo>
                    <a:pt x="25768" y="3810"/>
                  </a:lnTo>
                  <a:lnTo>
                    <a:pt x="27533" y="5080"/>
                  </a:lnTo>
                  <a:close/>
                </a:path>
                <a:path w="48894" h="217804">
                  <a:moveTo>
                    <a:pt x="27736" y="164350"/>
                  </a:moveTo>
                  <a:lnTo>
                    <a:pt x="27482" y="164274"/>
                  </a:lnTo>
                  <a:lnTo>
                    <a:pt x="27305" y="164376"/>
                  </a:lnTo>
                  <a:lnTo>
                    <a:pt x="27546" y="164401"/>
                  </a:lnTo>
                  <a:lnTo>
                    <a:pt x="27736" y="164350"/>
                  </a:lnTo>
                  <a:close/>
                </a:path>
                <a:path w="48894" h="217804">
                  <a:moveTo>
                    <a:pt x="28105" y="173278"/>
                  </a:moveTo>
                  <a:lnTo>
                    <a:pt x="27216" y="172440"/>
                  </a:lnTo>
                  <a:lnTo>
                    <a:pt x="27749" y="173037"/>
                  </a:lnTo>
                  <a:lnTo>
                    <a:pt x="28105" y="173278"/>
                  </a:lnTo>
                  <a:close/>
                </a:path>
                <a:path w="48894" h="217804">
                  <a:moveTo>
                    <a:pt x="28219" y="123190"/>
                  </a:moveTo>
                  <a:lnTo>
                    <a:pt x="25615" y="121920"/>
                  </a:lnTo>
                  <a:lnTo>
                    <a:pt x="26454" y="123190"/>
                  </a:lnTo>
                  <a:lnTo>
                    <a:pt x="28219" y="123190"/>
                  </a:lnTo>
                  <a:close/>
                </a:path>
                <a:path w="48894" h="217804">
                  <a:moveTo>
                    <a:pt x="28905" y="146050"/>
                  </a:moveTo>
                  <a:lnTo>
                    <a:pt x="27419" y="147142"/>
                  </a:lnTo>
                  <a:lnTo>
                    <a:pt x="27774" y="147320"/>
                  </a:lnTo>
                  <a:lnTo>
                    <a:pt x="28905" y="146050"/>
                  </a:lnTo>
                  <a:close/>
                </a:path>
                <a:path w="48894" h="217804">
                  <a:moveTo>
                    <a:pt x="29260" y="138836"/>
                  </a:moveTo>
                  <a:lnTo>
                    <a:pt x="28892" y="138595"/>
                  </a:lnTo>
                  <a:lnTo>
                    <a:pt x="28536" y="138595"/>
                  </a:lnTo>
                  <a:lnTo>
                    <a:pt x="28930" y="138722"/>
                  </a:lnTo>
                  <a:lnTo>
                    <a:pt x="29083" y="138836"/>
                  </a:lnTo>
                  <a:lnTo>
                    <a:pt x="28829" y="138836"/>
                  </a:lnTo>
                  <a:lnTo>
                    <a:pt x="28613" y="138938"/>
                  </a:lnTo>
                  <a:lnTo>
                    <a:pt x="29108" y="138836"/>
                  </a:lnTo>
                  <a:lnTo>
                    <a:pt x="29260" y="138836"/>
                  </a:lnTo>
                  <a:close/>
                </a:path>
                <a:path w="48894" h="217804">
                  <a:moveTo>
                    <a:pt x="29324" y="133388"/>
                  </a:moveTo>
                  <a:lnTo>
                    <a:pt x="29108" y="133388"/>
                  </a:lnTo>
                  <a:lnTo>
                    <a:pt x="28714" y="133413"/>
                  </a:lnTo>
                  <a:lnTo>
                    <a:pt x="28816" y="133553"/>
                  </a:lnTo>
                  <a:lnTo>
                    <a:pt x="29324" y="133388"/>
                  </a:lnTo>
                  <a:close/>
                </a:path>
                <a:path w="48894" h="217804">
                  <a:moveTo>
                    <a:pt x="30391" y="130810"/>
                  </a:moveTo>
                  <a:lnTo>
                    <a:pt x="27546" y="130810"/>
                  </a:lnTo>
                  <a:lnTo>
                    <a:pt x="28168" y="132080"/>
                  </a:lnTo>
                  <a:lnTo>
                    <a:pt x="28346" y="132080"/>
                  </a:lnTo>
                  <a:lnTo>
                    <a:pt x="30391" y="130810"/>
                  </a:lnTo>
                  <a:close/>
                </a:path>
                <a:path w="48894" h="217804">
                  <a:moveTo>
                    <a:pt x="30822" y="115328"/>
                  </a:moveTo>
                  <a:lnTo>
                    <a:pt x="29667" y="114300"/>
                  </a:lnTo>
                  <a:lnTo>
                    <a:pt x="28270" y="114300"/>
                  </a:lnTo>
                  <a:lnTo>
                    <a:pt x="30822" y="115328"/>
                  </a:lnTo>
                  <a:close/>
                </a:path>
                <a:path w="48894" h="217804">
                  <a:moveTo>
                    <a:pt x="31000" y="160020"/>
                  </a:moveTo>
                  <a:lnTo>
                    <a:pt x="30861" y="159562"/>
                  </a:lnTo>
                  <a:lnTo>
                    <a:pt x="30683" y="160020"/>
                  </a:lnTo>
                  <a:lnTo>
                    <a:pt x="31000" y="160020"/>
                  </a:lnTo>
                  <a:close/>
                </a:path>
                <a:path w="48894" h="217804">
                  <a:moveTo>
                    <a:pt x="31165" y="158750"/>
                  </a:moveTo>
                  <a:lnTo>
                    <a:pt x="30607" y="158750"/>
                  </a:lnTo>
                  <a:lnTo>
                    <a:pt x="30861" y="159562"/>
                  </a:lnTo>
                  <a:lnTo>
                    <a:pt x="31165" y="158750"/>
                  </a:lnTo>
                  <a:close/>
                </a:path>
                <a:path w="48894" h="217804">
                  <a:moveTo>
                    <a:pt x="31445" y="114757"/>
                  </a:moveTo>
                  <a:lnTo>
                    <a:pt x="31102" y="114300"/>
                  </a:lnTo>
                  <a:lnTo>
                    <a:pt x="30734" y="114300"/>
                  </a:lnTo>
                  <a:lnTo>
                    <a:pt x="31445" y="114757"/>
                  </a:lnTo>
                  <a:close/>
                </a:path>
                <a:path w="48894" h="217804">
                  <a:moveTo>
                    <a:pt x="31470" y="161290"/>
                  </a:moveTo>
                  <a:lnTo>
                    <a:pt x="30454" y="160020"/>
                  </a:lnTo>
                  <a:lnTo>
                    <a:pt x="30441" y="160451"/>
                  </a:lnTo>
                  <a:lnTo>
                    <a:pt x="31470" y="161290"/>
                  </a:lnTo>
                  <a:close/>
                </a:path>
                <a:path w="48894" h="217804">
                  <a:moveTo>
                    <a:pt x="32346" y="115328"/>
                  </a:moveTo>
                  <a:lnTo>
                    <a:pt x="31445" y="114757"/>
                  </a:lnTo>
                  <a:lnTo>
                    <a:pt x="31877" y="115328"/>
                  </a:lnTo>
                  <a:lnTo>
                    <a:pt x="32346" y="115328"/>
                  </a:lnTo>
                  <a:close/>
                </a:path>
                <a:path w="48894" h="217804">
                  <a:moveTo>
                    <a:pt x="32905" y="116840"/>
                  </a:moveTo>
                  <a:lnTo>
                    <a:pt x="32715" y="115570"/>
                  </a:lnTo>
                  <a:lnTo>
                    <a:pt x="32067" y="115570"/>
                  </a:lnTo>
                  <a:lnTo>
                    <a:pt x="31407" y="115570"/>
                  </a:lnTo>
                  <a:lnTo>
                    <a:pt x="31089" y="115570"/>
                  </a:lnTo>
                  <a:lnTo>
                    <a:pt x="32816" y="116840"/>
                  </a:lnTo>
                  <a:close/>
                </a:path>
                <a:path w="48894" h="217804">
                  <a:moveTo>
                    <a:pt x="33362" y="117487"/>
                  </a:moveTo>
                  <a:lnTo>
                    <a:pt x="31788" y="117005"/>
                  </a:lnTo>
                  <a:lnTo>
                    <a:pt x="31521" y="117348"/>
                  </a:lnTo>
                  <a:lnTo>
                    <a:pt x="30200" y="117538"/>
                  </a:lnTo>
                  <a:lnTo>
                    <a:pt x="30594" y="117779"/>
                  </a:lnTo>
                  <a:lnTo>
                    <a:pt x="32258" y="117817"/>
                  </a:lnTo>
                  <a:lnTo>
                    <a:pt x="33362" y="117487"/>
                  </a:lnTo>
                  <a:close/>
                </a:path>
                <a:path w="48894" h="217804">
                  <a:moveTo>
                    <a:pt x="34505" y="103936"/>
                  </a:moveTo>
                  <a:lnTo>
                    <a:pt x="34264" y="103835"/>
                  </a:lnTo>
                  <a:lnTo>
                    <a:pt x="34302" y="103962"/>
                  </a:lnTo>
                  <a:lnTo>
                    <a:pt x="34505" y="103936"/>
                  </a:lnTo>
                  <a:close/>
                </a:path>
                <a:path w="48894" h="217804">
                  <a:moveTo>
                    <a:pt x="35077" y="158750"/>
                  </a:moveTo>
                  <a:lnTo>
                    <a:pt x="31521" y="158750"/>
                  </a:lnTo>
                  <a:lnTo>
                    <a:pt x="32004" y="160020"/>
                  </a:lnTo>
                  <a:lnTo>
                    <a:pt x="35077" y="158750"/>
                  </a:lnTo>
                  <a:close/>
                </a:path>
                <a:path w="48894" h="217804">
                  <a:moveTo>
                    <a:pt x="38227" y="90792"/>
                  </a:moveTo>
                  <a:lnTo>
                    <a:pt x="37909" y="90170"/>
                  </a:lnTo>
                  <a:lnTo>
                    <a:pt x="37553" y="90462"/>
                  </a:lnTo>
                  <a:lnTo>
                    <a:pt x="38227" y="90792"/>
                  </a:lnTo>
                  <a:close/>
                </a:path>
                <a:path w="48894" h="217804">
                  <a:moveTo>
                    <a:pt x="39573" y="91440"/>
                  </a:moveTo>
                  <a:lnTo>
                    <a:pt x="38227" y="90792"/>
                  </a:lnTo>
                  <a:lnTo>
                    <a:pt x="38557" y="91440"/>
                  </a:lnTo>
                  <a:lnTo>
                    <a:pt x="39573" y="91440"/>
                  </a:lnTo>
                  <a:close/>
                </a:path>
                <a:path w="48894" h="217804">
                  <a:moveTo>
                    <a:pt x="40665" y="1155"/>
                  </a:moveTo>
                  <a:lnTo>
                    <a:pt x="38874" y="800"/>
                  </a:lnTo>
                  <a:lnTo>
                    <a:pt x="39027" y="927"/>
                  </a:lnTo>
                  <a:lnTo>
                    <a:pt x="39573" y="1016"/>
                  </a:lnTo>
                  <a:lnTo>
                    <a:pt x="40665" y="1155"/>
                  </a:lnTo>
                  <a:close/>
                </a:path>
                <a:path w="48894" h="217804">
                  <a:moveTo>
                    <a:pt x="42189" y="37553"/>
                  </a:moveTo>
                  <a:lnTo>
                    <a:pt x="42164" y="37401"/>
                  </a:lnTo>
                  <a:lnTo>
                    <a:pt x="41986" y="37312"/>
                  </a:lnTo>
                  <a:lnTo>
                    <a:pt x="41706" y="37287"/>
                  </a:lnTo>
                  <a:lnTo>
                    <a:pt x="41478" y="37312"/>
                  </a:lnTo>
                  <a:lnTo>
                    <a:pt x="41287" y="37338"/>
                  </a:lnTo>
                  <a:lnTo>
                    <a:pt x="41592" y="37401"/>
                  </a:lnTo>
                  <a:lnTo>
                    <a:pt x="41897" y="37477"/>
                  </a:lnTo>
                  <a:lnTo>
                    <a:pt x="42189" y="37553"/>
                  </a:lnTo>
                  <a:close/>
                </a:path>
                <a:path w="48894" h="217804">
                  <a:moveTo>
                    <a:pt x="43421" y="69481"/>
                  </a:moveTo>
                  <a:lnTo>
                    <a:pt x="42583" y="68745"/>
                  </a:lnTo>
                  <a:lnTo>
                    <a:pt x="42367" y="69011"/>
                  </a:lnTo>
                  <a:lnTo>
                    <a:pt x="43421" y="69481"/>
                  </a:lnTo>
                  <a:close/>
                </a:path>
                <a:path w="48894" h="217804">
                  <a:moveTo>
                    <a:pt x="43827" y="50800"/>
                  </a:moveTo>
                  <a:lnTo>
                    <a:pt x="40944" y="49530"/>
                  </a:lnTo>
                  <a:lnTo>
                    <a:pt x="41554" y="49999"/>
                  </a:lnTo>
                  <a:lnTo>
                    <a:pt x="43827" y="50800"/>
                  </a:lnTo>
                  <a:close/>
                </a:path>
                <a:path w="48894" h="217804">
                  <a:moveTo>
                    <a:pt x="44945" y="33020"/>
                  </a:moveTo>
                  <a:lnTo>
                    <a:pt x="39560" y="31750"/>
                  </a:lnTo>
                  <a:lnTo>
                    <a:pt x="41922" y="31750"/>
                  </a:lnTo>
                  <a:lnTo>
                    <a:pt x="42964" y="30480"/>
                  </a:lnTo>
                  <a:lnTo>
                    <a:pt x="42570" y="30353"/>
                  </a:lnTo>
                  <a:lnTo>
                    <a:pt x="42354" y="29781"/>
                  </a:lnTo>
                  <a:lnTo>
                    <a:pt x="42354" y="30289"/>
                  </a:lnTo>
                  <a:lnTo>
                    <a:pt x="39154" y="29210"/>
                  </a:lnTo>
                  <a:lnTo>
                    <a:pt x="40982" y="29210"/>
                  </a:lnTo>
                  <a:lnTo>
                    <a:pt x="42354" y="30289"/>
                  </a:lnTo>
                  <a:lnTo>
                    <a:pt x="42354" y="29781"/>
                  </a:lnTo>
                  <a:lnTo>
                    <a:pt x="42138" y="29210"/>
                  </a:lnTo>
                  <a:lnTo>
                    <a:pt x="43294" y="29210"/>
                  </a:lnTo>
                  <a:lnTo>
                    <a:pt x="44678" y="27940"/>
                  </a:lnTo>
                  <a:lnTo>
                    <a:pt x="42075" y="26670"/>
                  </a:lnTo>
                  <a:lnTo>
                    <a:pt x="39814" y="24130"/>
                  </a:lnTo>
                  <a:lnTo>
                    <a:pt x="42202" y="22860"/>
                  </a:lnTo>
                  <a:lnTo>
                    <a:pt x="40817" y="22860"/>
                  </a:lnTo>
                  <a:lnTo>
                    <a:pt x="44653" y="20320"/>
                  </a:lnTo>
                  <a:lnTo>
                    <a:pt x="38341" y="16510"/>
                  </a:lnTo>
                  <a:lnTo>
                    <a:pt x="41275" y="15240"/>
                  </a:lnTo>
                  <a:lnTo>
                    <a:pt x="30645" y="15240"/>
                  </a:lnTo>
                  <a:lnTo>
                    <a:pt x="30645" y="25400"/>
                  </a:lnTo>
                  <a:lnTo>
                    <a:pt x="29908" y="25400"/>
                  </a:lnTo>
                  <a:lnTo>
                    <a:pt x="29908" y="26670"/>
                  </a:lnTo>
                  <a:lnTo>
                    <a:pt x="25260" y="26670"/>
                  </a:lnTo>
                  <a:lnTo>
                    <a:pt x="27432" y="25590"/>
                  </a:lnTo>
                  <a:lnTo>
                    <a:pt x="29908" y="26670"/>
                  </a:lnTo>
                  <a:lnTo>
                    <a:pt x="29908" y="25400"/>
                  </a:lnTo>
                  <a:lnTo>
                    <a:pt x="28625" y="25400"/>
                  </a:lnTo>
                  <a:lnTo>
                    <a:pt x="27025" y="24638"/>
                  </a:lnTo>
                  <a:lnTo>
                    <a:pt x="27025" y="25400"/>
                  </a:lnTo>
                  <a:lnTo>
                    <a:pt x="20370" y="25400"/>
                  </a:lnTo>
                  <a:lnTo>
                    <a:pt x="26035" y="24231"/>
                  </a:lnTo>
                  <a:lnTo>
                    <a:pt x="27025" y="25400"/>
                  </a:lnTo>
                  <a:lnTo>
                    <a:pt x="27025" y="24638"/>
                  </a:lnTo>
                  <a:lnTo>
                    <a:pt x="26123" y="24206"/>
                  </a:lnTo>
                  <a:lnTo>
                    <a:pt x="26492" y="24130"/>
                  </a:lnTo>
                  <a:lnTo>
                    <a:pt x="30632" y="24130"/>
                  </a:lnTo>
                  <a:lnTo>
                    <a:pt x="30645" y="25400"/>
                  </a:lnTo>
                  <a:lnTo>
                    <a:pt x="30645" y="15240"/>
                  </a:lnTo>
                  <a:lnTo>
                    <a:pt x="26771" y="15240"/>
                  </a:lnTo>
                  <a:lnTo>
                    <a:pt x="24498" y="15240"/>
                  </a:lnTo>
                  <a:lnTo>
                    <a:pt x="24003" y="15240"/>
                  </a:lnTo>
                  <a:lnTo>
                    <a:pt x="23850" y="16510"/>
                  </a:lnTo>
                  <a:lnTo>
                    <a:pt x="22771" y="16510"/>
                  </a:lnTo>
                  <a:lnTo>
                    <a:pt x="25844" y="17780"/>
                  </a:lnTo>
                  <a:lnTo>
                    <a:pt x="22872" y="17780"/>
                  </a:lnTo>
                  <a:lnTo>
                    <a:pt x="25057" y="19050"/>
                  </a:lnTo>
                  <a:lnTo>
                    <a:pt x="26022" y="20320"/>
                  </a:lnTo>
                  <a:lnTo>
                    <a:pt x="22161" y="19050"/>
                  </a:lnTo>
                  <a:lnTo>
                    <a:pt x="20878" y="19050"/>
                  </a:lnTo>
                  <a:lnTo>
                    <a:pt x="20167" y="19050"/>
                  </a:lnTo>
                  <a:lnTo>
                    <a:pt x="21107" y="20320"/>
                  </a:lnTo>
                  <a:lnTo>
                    <a:pt x="22694" y="20320"/>
                  </a:lnTo>
                  <a:lnTo>
                    <a:pt x="24561" y="20320"/>
                  </a:lnTo>
                  <a:lnTo>
                    <a:pt x="24434" y="21069"/>
                  </a:lnTo>
                  <a:lnTo>
                    <a:pt x="25654" y="21590"/>
                  </a:lnTo>
                  <a:lnTo>
                    <a:pt x="22821" y="22758"/>
                  </a:lnTo>
                  <a:lnTo>
                    <a:pt x="22606" y="22428"/>
                  </a:lnTo>
                  <a:lnTo>
                    <a:pt x="22618" y="22847"/>
                  </a:lnTo>
                  <a:lnTo>
                    <a:pt x="22656" y="23444"/>
                  </a:lnTo>
                  <a:lnTo>
                    <a:pt x="23495" y="23431"/>
                  </a:lnTo>
                  <a:lnTo>
                    <a:pt x="24307" y="23456"/>
                  </a:lnTo>
                  <a:lnTo>
                    <a:pt x="23241" y="23342"/>
                  </a:lnTo>
                  <a:lnTo>
                    <a:pt x="22999" y="23012"/>
                  </a:lnTo>
                  <a:lnTo>
                    <a:pt x="24307" y="23456"/>
                  </a:lnTo>
                  <a:lnTo>
                    <a:pt x="26327" y="24130"/>
                  </a:lnTo>
                  <a:lnTo>
                    <a:pt x="25958" y="24130"/>
                  </a:lnTo>
                  <a:lnTo>
                    <a:pt x="20447" y="24130"/>
                  </a:lnTo>
                  <a:lnTo>
                    <a:pt x="19265" y="25400"/>
                  </a:lnTo>
                  <a:lnTo>
                    <a:pt x="22072" y="26670"/>
                  </a:lnTo>
                  <a:lnTo>
                    <a:pt x="20878" y="26670"/>
                  </a:lnTo>
                  <a:lnTo>
                    <a:pt x="22809" y="27940"/>
                  </a:lnTo>
                  <a:lnTo>
                    <a:pt x="25717" y="27940"/>
                  </a:lnTo>
                  <a:lnTo>
                    <a:pt x="29019" y="30480"/>
                  </a:lnTo>
                  <a:lnTo>
                    <a:pt x="16675" y="27940"/>
                  </a:lnTo>
                  <a:lnTo>
                    <a:pt x="21209" y="30480"/>
                  </a:lnTo>
                  <a:lnTo>
                    <a:pt x="23520" y="30480"/>
                  </a:lnTo>
                  <a:lnTo>
                    <a:pt x="27965" y="31750"/>
                  </a:lnTo>
                  <a:lnTo>
                    <a:pt x="23152" y="31750"/>
                  </a:lnTo>
                  <a:lnTo>
                    <a:pt x="23037" y="32169"/>
                  </a:lnTo>
                  <a:lnTo>
                    <a:pt x="27178" y="33020"/>
                  </a:lnTo>
                  <a:lnTo>
                    <a:pt x="44945" y="33020"/>
                  </a:lnTo>
                  <a:close/>
                </a:path>
                <a:path w="48894" h="217804">
                  <a:moveTo>
                    <a:pt x="47345" y="39370"/>
                  </a:moveTo>
                  <a:lnTo>
                    <a:pt x="46443" y="38100"/>
                  </a:lnTo>
                  <a:lnTo>
                    <a:pt x="44475" y="38100"/>
                  </a:lnTo>
                  <a:lnTo>
                    <a:pt x="45542" y="39370"/>
                  </a:lnTo>
                  <a:lnTo>
                    <a:pt x="47345" y="39370"/>
                  </a:lnTo>
                  <a:close/>
                </a:path>
                <a:path w="48894" h="217804">
                  <a:moveTo>
                    <a:pt x="48056" y="52070"/>
                  </a:moveTo>
                  <a:lnTo>
                    <a:pt x="45935" y="52070"/>
                  </a:lnTo>
                  <a:lnTo>
                    <a:pt x="42583" y="50800"/>
                  </a:lnTo>
                  <a:lnTo>
                    <a:pt x="41554" y="49999"/>
                  </a:lnTo>
                  <a:lnTo>
                    <a:pt x="40208" y="49530"/>
                  </a:lnTo>
                  <a:lnTo>
                    <a:pt x="39204" y="49530"/>
                  </a:lnTo>
                  <a:lnTo>
                    <a:pt x="38303" y="48260"/>
                  </a:lnTo>
                  <a:lnTo>
                    <a:pt x="41478" y="48260"/>
                  </a:lnTo>
                  <a:lnTo>
                    <a:pt x="37198" y="46990"/>
                  </a:lnTo>
                  <a:lnTo>
                    <a:pt x="39979" y="46990"/>
                  </a:lnTo>
                  <a:lnTo>
                    <a:pt x="37871" y="45720"/>
                  </a:lnTo>
                  <a:lnTo>
                    <a:pt x="36779" y="45720"/>
                  </a:lnTo>
                  <a:lnTo>
                    <a:pt x="38773" y="44450"/>
                  </a:lnTo>
                  <a:lnTo>
                    <a:pt x="39827" y="44450"/>
                  </a:lnTo>
                  <a:lnTo>
                    <a:pt x="37757" y="43180"/>
                  </a:lnTo>
                  <a:lnTo>
                    <a:pt x="41554" y="43180"/>
                  </a:lnTo>
                  <a:lnTo>
                    <a:pt x="42570" y="43180"/>
                  </a:lnTo>
                  <a:lnTo>
                    <a:pt x="44005" y="43180"/>
                  </a:lnTo>
                  <a:lnTo>
                    <a:pt x="44488" y="42125"/>
                  </a:lnTo>
                  <a:lnTo>
                    <a:pt x="42024" y="40640"/>
                  </a:lnTo>
                  <a:lnTo>
                    <a:pt x="44678" y="40640"/>
                  </a:lnTo>
                  <a:lnTo>
                    <a:pt x="44246" y="39370"/>
                  </a:lnTo>
                  <a:lnTo>
                    <a:pt x="44831" y="39370"/>
                  </a:lnTo>
                  <a:lnTo>
                    <a:pt x="44475" y="38100"/>
                  </a:lnTo>
                  <a:lnTo>
                    <a:pt x="42240" y="38100"/>
                  </a:lnTo>
                  <a:lnTo>
                    <a:pt x="42265" y="39370"/>
                  </a:lnTo>
                  <a:lnTo>
                    <a:pt x="42011" y="39154"/>
                  </a:lnTo>
                  <a:lnTo>
                    <a:pt x="42011" y="40640"/>
                  </a:lnTo>
                  <a:lnTo>
                    <a:pt x="41770" y="42125"/>
                  </a:lnTo>
                  <a:lnTo>
                    <a:pt x="41605" y="42951"/>
                  </a:lnTo>
                  <a:lnTo>
                    <a:pt x="37312" y="41910"/>
                  </a:lnTo>
                  <a:lnTo>
                    <a:pt x="40271" y="40640"/>
                  </a:lnTo>
                  <a:lnTo>
                    <a:pt x="42011" y="40640"/>
                  </a:lnTo>
                  <a:lnTo>
                    <a:pt x="42011" y="39154"/>
                  </a:lnTo>
                  <a:lnTo>
                    <a:pt x="40830" y="38100"/>
                  </a:lnTo>
                  <a:lnTo>
                    <a:pt x="39433" y="38100"/>
                  </a:lnTo>
                  <a:lnTo>
                    <a:pt x="36652" y="36830"/>
                  </a:lnTo>
                  <a:lnTo>
                    <a:pt x="40792" y="36830"/>
                  </a:lnTo>
                  <a:lnTo>
                    <a:pt x="43129" y="35560"/>
                  </a:lnTo>
                  <a:lnTo>
                    <a:pt x="45656" y="36830"/>
                  </a:lnTo>
                  <a:lnTo>
                    <a:pt x="44919" y="35560"/>
                  </a:lnTo>
                  <a:lnTo>
                    <a:pt x="44170" y="34290"/>
                  </a:lnTo>
                  <a:lnTo>
                    <a:pt x="24765" y="34290"/>
                  </a:lnTo>
                  <a:lnTo>
                    <a:pt x="21602" y="34290"/>
                  </a:lnTo>
                  <a:lnTo>
                    <a:pt x="23977" y="36830"/>
                  </a:lnTo>
                  <a:lnTo>
                    <a:pt x="24434" y="38100"/>
                  </a:lnTo>
                  <a:lnTo>
                    <a:pt x="21209" y="38100"/>
                  </a:lnTo>
                  <a:lnTo>
                    <a:pt x="22745" y="39370"/>
                  </a:lnTo>
                  <a:lnTo>
                    <a:pt x="20942" y="41249"/>
                  </a:lnTo>
                  <a:lnTo>
                    <a:pt x="20942" y="43180"/>
                  </a:lnTo>
                  <a:lnTo>
                    <a:pt x="20904" y="44450"/>
                  </a:lnTo>
                  <a:lnTo>
                    <a:pt x="19532" y="43180"/>
                  </a:lnTo>
                  <a:lnTo>
                    <a:pt x="20942" y="43180"/>
                  </a:lnTo>
                  <a:lnTo>
                    <a:pt x="20942" y="41249"/>
                  </a:lnTo>
                  <a:lnTo>
                    <a:pt x="20307" y="41910"/>
                  </a:lnTo>
                  <a:lnTo>
                    <a:pt x="17983" y="43180"/>
                  </a:lnTo>
                  <a:lnTo>
                    <a:pt x="18973" y="43180"/>
                  </a:lnTo>
                  <a:lnTo>
                    <a:pt x="17741" y="44450"/>
                  </a:lnTo>
                  <a:lnTo>
                    <a:pt x="19354" y="44450"/>
                  </a:lnTo>
                  <a:lnTo>
                    <a:pt x="21780" y="45720"/>
                  </a:lnTo>
                  <a:lnTo>
                    <a:pt x="24498" y="48260"/>
                  </a:lnTo>
                  <a:lnTo>
                    <a:pt x="21069" y="49530"/>
                  </a:lnTo>
                  <a:lnTo>
                    <a:pt x="20193" y="48260"/>
                  </a:lnTo>
                  <a:lnTo>
                    <a:pt x="18834" y="49530"/>
                  </a:lnTo>
                  <a:lnTo>
                    <a:pt x="26301" y="50800"/>
                  </a:lnTo>
                  <a:lnTo>
                    <a:pt x="22834" y="50800"/>
                  </a:lnTo>
                  <a:lnTo>
                    <a:pt x="21259" y="52070"/>
                  </a:lnTo>
                  <a:lnTo>
                    <a:pt x="23749" y="55880"/>
                  </a:lnTo>
                  <a:lnTo>
                    <a:pt x="18935" y="55880"/>
                  </a:lnTo>
                  <a:lnTo>
                    <a:pt x="23291" y="57150"/>
                  </a:lnTo>
                  <a:lnTo>
                    <a:pt x="16725" y="58420"/>
                  </a:lnTo>
                  <a:lnTo>
                    <a:pt x="22821" y="58420"/>
                  </a:lnTo>
                  <a:lnTo>
                    <a:pt x="19634" y="59690"/>
                  </a:lnTo>
                  <a:lnTo>
                    <a:pt x="18592" y="59690"/>
                  </a:lnTo>
                  <a:lnTo>
                    <a:pt x="16344" y="60960"/>
                  </a:lnTo>
                  <a:lnTo>
                    <a:pt x="16002" y="60960"/>
                  </a:lnTo>
                  <a:lnTo>
                    <a:pt x="16738" y="61201"/>
                  </a:lnTo>
                  <a:lnTo>
                    <a:pt x="16941" y="61264"/>
                  </a:lnTo>
                  <a:lnTo>
                    <a:pt x="20066" y="62230"/>
                  </a:lnTo>
                  <a:lnTo>
                    <a:pt x="17449" y="62230"/>
                  </a:lnTo>
                  <a:lnTo>
                    <a:pt x="20701" y="63500"/>
                  </a:lnTo>
                  <a:lnTo>
                    <a:pt x="19989" y="63500"/>
                  </a:lnTo>
                  <a:lnTo>
                    <a:pt x="21323" y="64770"/>
                  </a:lnTo>
                  <a:lnTo>
                    <a:pt x="15875" y="64770"/>
                  </a:lnTo>
                  <a:lnTo>
                    <a:pt x="17894" y="66865"/>
                  </a:lnTo>
                  <a:lnTo>
                    <a:pt x="18999" y="67310"/>
                  </a:lnTo>
                  <a:lnTo>
                    <a:pt x="18173" y="67157"/>
                  </a:lnTo>
                  <a:lnTo>
                    <a:pt x="18326" y="67310"/>
                  </a:lnTo>
                  <a:lnTo>
                    <a:pt x="17868" y="67310"/>
                  </a:lnTo>
                  <a:lnTo>
                    <a:pt x="15887" y="68580"/>
                  </a:lnTo>
                  <a:lnTo>
                    <a:pt x="15722" y="68580"/>
                  </a:lnTo>
                  <a:lnTo>
                    <a:pt x="16446" y="69850"/>
                  </a:lnTo>
                  <a:lnTo>
                    <a:pt x="14262" y="69850"/>
                  </a:lnTo>
                  <a:lnTo>
                    <a:pt x="13512" y="71120"/>
                  </a:lnTo>
                  <a:lnTo>
                    <a:pt x="14935" y="72390"/>
                  </a:lnTo>
                  <a:lnTo>
                    <a:pt x="14693" y="73660"/>
                  </a:lnTo>
                  <a:lnTo>
                    <a:pt x="17830" y="73660"/>
                  </a:lnTo>
                  <a:lnTo>
                    <a:pt x="19596" y="73660"/>
                  </a:lnTo>
                  <a:lnTo>
                    <a:pt x="19850" y="74688"/>
                  </a:lnTo>
                  <a:lnTo>
                    <a:pt x="20320" y="74930"/>
                  </a:lnTo>
                  <a:lnTo>
                    <a:pt x="19862" y="76200"/>
                  </a:lnTo>
                  <a:lnTo>
                    <a:pt x="16433" y="74930"/>
                  </a:lnTo>
                  <a:lnTo>
                    <a:pt x="15709" y="74930"/>
                  </a:lnTo>
                  <a:lnTo>
                    <a:pt x="10083" y="76200"/>
                  </a:lnTo>
                  <a:lnTo>
                    <a:pt x="12661" y="76200"/>
                  </a:lnTo>
                  <a:lnTo>
                    <a:pt x="12433" y="77470"/>
                  </a:lnTo>
                  <a:lnTo>
                    <a:pt x="13500" y="78740"/>
                  </a:lnTo>
                  <a:lnTo>
                    <a:pt x="13512" y="80010"/>
                  </a:lnTo>
                  <a:lnTo>
                    <a:pt x="16433" y="80010"/>
                  </a:lnTo>
                  <a:lnTo>
                    <a:pt x="15709" y="81280"/>
                  </a:lnTo>
                  <a:lnTo>
                    <a:pt x="18021" y="81280"/>
                  </a:lnTo>
                  <a:lnTo>
                    <a:pt x="16967" y="82550"/>
                  </a:lnTo>
                  <a:lnTo>
                    <a:pt x="14541" y="83820"/>
                  </a:lnTo>
                  <a:lnTo>
                    <a:pt x="16002" y="85090"/>
                  </a:lnTo>
                  <a:lnTo>
                    <a:pt x="16205" y="86360"/>
                  </a:lnTo>
                  <a:lnTo>
                    <a:pt x="14376" y="85090"/>
                  </a:lnTo>
                  <a:lnTo>
                    <a:pt x="14693" y="87630"/>
                  </a:lnTo>
                  <a:lnTo>
                    <a:pt x="16611" y="88900"/>
                  </a:lnTo>
                  <a:lnTo>
                    <a:pt x="19113" y="88900"/>
                  </a:lnTo>
                  <a:lnTo>
                    <a:pt x="19532" y="90170"/>
                  </a:lnTo>
                  <a:lnTo>
                    <a:pt x="16383" y="90170"/>
                  </a:lnTo>
                  <a:lnTo>
                    <a:pt x="20116" y="91440"/>
                  </a:lnTo>
                  <a:lnTo>
                    <a:pt x="8051" y="92710"/>
                  </a:lnTo>
                  <a:lnTo>
                    <a:pt x="13398" y="95250"/>
                  </a:lnTo>
                  <a:lnTo>
                    <a:pt x="13131" y="95250"/>
                  </a:lnTo>
                  <a:lnTo>
                    <a:pt x="15811" y="96520"/>
                  </a:lnTo>
                  <a:lnTo>
                    <a:pt x="15252" y="97790"/>
                  </a:lnTo>
                  <a:lnTo>
                    <a:pt x="13868" y="96520"/>
                  </a:lnTo>
                  <a:lnTo>
                    <a:pt x="12153" y="96520"/>
                  </a:lnTo>
                  <a:lnTo>
                    <a:pt x="16370" y="99060"/>
                  </a:lnTo>
                  <a:lnTo>
                    <a:pt x="11176" y="99060"/>
                  </a:lnTo>
                  <a:lnTo>
                    <a:pt x="13931" y="101600"/>
                  </a:lnTo>
                  <a:lnTo>
                    <a:pt x="5956" y="101600"/>
                  </a:lnTo>
                  <a:lnTo>
                    <a:pt x="13982" y="105410"/>
                  </a:lnTo>
                  <a:lnTo>
                    <a:pt x="8775" y="105410"/>
                  </a:lnTo>
                  <a:lnTo>
                    <a:pt x="10642" y="106680"/>
                  </a:lnTo>
                  <a:lnTo>
                    <a:pt x="11747" y="106680"/>
                  </a:lnTo>
                  <a:lnTo>
                    <a:pt x="13563" y="110490"/>
                  </a:lnTo>
                  <a:lnTo>
                    <a:pt x="8191" y="113030"/>
                  </a:lnTo>
                  <a:lnTo>
                    <a:pt x="6083" y="115570"/>
                  </a:lnTo>
                  <a:lnTo>
                    <a:pt x="5448" y="116840"/>
                  </a:lnTo>
                  <a:lnTo>
                    <a:pt x="15570" y="118110"/>
                  </a:lnTo>
                  <a:lnTo>
                    <a:pt x="10947" y="119380"/>
                  </a:lnTo>
                  <a:lnTo>
                    <a:pt x="7569" y="118110"/>
                  </a:lnTo>
                  <a:lnTo>
                    <a:pt x="11366" y="120650"/>
                  </a:lnTo>
                  <a:lnTo>
                    <a:pt x="6794" y="123190"/>
                  </a:lnTo>
                  <a:lnTo>
                    <a:pt x="9956" y="125730"/>
                  </a:lnTo>
                  <a:lnTo>
                    <a:pt x="9880" y="127000"/>
                  </a:lnTo>
                  <a:lnTo>
                    <a:pt x="9588" y="128270"/>
                  </a:lnTo>
                  <a:lnTo>
                    <a:pt x="8026" y="127000"/>
                  </a:lnTo>
                  <a:lnTo>
                    <a:pt x="9880" y="127000"/>
                  </a:lnTo>
                  <a:lnTo>
                    <a:pt x="9880" y="125730"/>
                  </a:lnTo>
                  <a:lnTo>
                    <a:pt x="5638" y="125730"/>
                  </a:lnTo>
                  <a:lnTo>
                    <a:pt x="7835" y="127000"/>
                  </a:lnTo>
                  <a:lnTo>
                    <a:pt x="6946" y="127000"/>
                  </a:lnTo>
                  <a:lnTo>
                    <a:pt x="5422" y="128270"/>
                  </a:lnTo>
                  <a:lnTo>
                    <a:pt x="6629" y="128612"/>
                  </a:lnTo>
                  <a:lnTo>
                    <a:pt x="6477" y="128270"/>
                  </a:lnTo>
                  <a:lnTo>
                    <a:pt x="6845" y="128676"/>
                  </a:lnTo>
                  <a:lnTo>
                    <a:pt x="9982" y="129540"/>
                  </a:lnTo>
                  <a:lnTo>
                    <a:pt x="7658" y="129540"/>
                  </a:lnTo>
                  <a:lnTo>
                    <a:pt x="5994" y="130810"/>
                  </a:lnTo>
                  <a:lnTo>
                    <a:pt x="7404" y="130810"/>
                  </a:lnTo>
                  <a:lnTo>
                    <a:pt x="9956" y="132080"/>
                  </a:lnTo>
                  <a:lnTo>
                    <a:pt x="8166" y="132080"/>
                  </a:lnTo>
                  <a:lnTo>
                    <a:pt x="11303" y="133350"/>
                  </a:lnTo>
                  <a:lnTo>
                    <a:pt x="6413" y="133350"/>
                  </a:lnTo>
                  <a:lnTo>
                    <a:pt x="10947" y="134620"/>
                  </a:lnTo>
                  <a:lnTo>
                    <a:pt x="6248" y="134620"/>
                  </a:lnTo>
                  <a:lnTo>
                    <a:pt x="6946" y="135890"/>
                  </a:lnTo>
                  <a:lnTo>
                    <a:pt x="7645" y="136309"/>
                  </a:lnTo>
                  <a:lnTo>
                    <a:pt x="7543" y="137160"/>
                  </a:lnTo>
                  <a:lnTo>
                    <a:pt x="5600" y="135890"/>
                  </a:lnTo>
                  <a:lnTo>
                    <a:pt x="5575" y="137160"/>
                  </a:lnTo>
                  <a:lnTo>
                    <a:pt x="6388" y="138430"/>
                  </a:lnTo>
                  <a:lnTo>
                    <a:pt x="3035" y="138430"/>
                  </a:lnTo>
                  <a:lnTo>
                    <a:pt x="13030" y="140970"/>
                  </a:lnTo>
                  <a:lnTo>
                    <a:pt x="5740" y="140970"/>
                  </a:lnTo>
                  <a:lnTo>
                    <a:pt x="8026" y="143510"/>
                  </a:lnTo>
                  <a:lnTo>
                    <a:pt x="9499" y="144780"/>
                  </a:lnTo>
                  <a:lnTo>
                    <a:pt x="5219" y="144780"/>
                  </a:lnTo>
                  <a:lnTo>
                    <a:pt x="6578" y="145796"/>
                  </a:lnTo>
                  <a:lnTo>
                    <a:pt x="9550" y="144957"/>
                  </a:lnTo>
                  <a:lnTo>
                    <a:pt x="10312" y="147154"/>
                  </a:lnTo>
                  <a:lnTo>
                    <a:pt x="10820" y="147320"/>
                  </a:lnTo>
                  <a:lnTo>
                    <a:pt x="9499" y="148590"/>
                  </a:lnTo>
                  <a:lnTo>
                    <a:pt x="8801" y="149860"/>
                  </a:lnTo>
                  <a:lnTo>
                    <a:pt x="7480" y="148590"/>
                  </a:lnTo>
                  <a:lnTo>
                    <a:pt x="6705" y="148590"/>
                  </a:lnTo>
                  <a:lnTo>
                    <a:pt x="8432" y="149860"/>
                  </a:lnTo>
                  <a:lnTo>
                    <a:pt x="5867" y="151130"/>
                  </a:lnTo>
                  <a:lnTo>
                    <a:pt x="6350" y="151688"/>
                  </a:lnTo>
                  <a:lnTo>
                    <a:pt x="6540" y="151904"/>
                  </a:lnTo>
                  <a:lnTo>
                    <a:pt x="8216" y="153670"/>
                  </a:lnTo>
                  <a:lnTo>
                    <a:pt x="9715" y="153670"/>
                  </a:lnTo>
                  <a:lnTo>
                    <a:pt x="10960" y="153670"/>
                  </a:lnTo>
                  <a:lnTo>
                    <a:pt x="12331" y="154228"/>
                  </a:lnTo>
                  <a:lnTo>
                    <a:pt x="9715" y="153670"/>
                  </a:lnTo>
                  <a:lnTo>
                    <a:pt x="14033" y="156210"/>
                  </a:lnTo>
                  <a:lnTo>
                    <a:pt x="6845" y="155016"/>
                  </a:lnTo>
                  <a:lnTo>
                    <a:pt x="7543" y="155917"/>
                  </a:lnTo>
                  <a:lnTo>
                    <a:pt x="6324" y="154940"/>
                  </a:lnTo>
                  <a:lnTo>
                    <a:pt x="7353" y="156210"/>
                  </a:lnTo>
                  <a:lnTo>
                    <a:pt x="7772" y="156210"/>
                  </a:lnTo>
                  <a:lnTo>
                    <a:pt x="7912" y="156210"/>
                  </a:lnTo>
                  <a:lnTo>
                    <a:pt x="9664" y="156210"/>
                  </a:lnTo>
                  <a:lnTo>
                    <a:pt x="9499" y="157480"/>
                  </a:lnTo>
                  <a:lnTo>
                    <a:pt x="8839" y="157480"/>
                  </a:lnTo>
                  <a:lnTo>
                    <a:pt x="10795" y="158750"/>
                  </a:lnTo>
                  <a:lnTo>
                    <a:pt x="8432" y="158750"/>
                  </a:lnTo>
                  <a:lnTo>
                    <a:pt x="8559" y="160020"/>
                  </a:lnTo>
                  <a:lnTo>
                    <a:pt x="13474" y="161290"/>
                  </a:lnTo>
                  <a:lnTo>
                    <a:pt x="11341" y="162560"/>
                  </a:lnTo>
                  <a:lnTo>
                    <a:pt x="6908" y="161290"/>
                  </a:lnTo>
                  <a:lnTo>
                    <a:pt x="9804" y="162560"/>
                  </a:lnTo>
                  <a:lnTo>
                    <a:pt x="5918" y="162560"/>
                  </a:lnTo>
                  <a:lnTo>
                    <a:pt x="6959" y="163830"/>
                  </a:lnTo>
                  <a:lnTo>
                    <a:pt x="8737" y="163830"/>
                  </a:lnTo>
                  <a:lnTo>
                    <a:pt x="11480" y="165100"/>
                  </a:lnTo>
                  <a:lnTo>
                    <a:pt x="8597" y="165100"/>
                  </a:lnTo>
                  <a:lnTo>
                    <a:pt x="9156" y="166370"/>
                  </a:lnTo>
                  <a:lnTo>
                    <a:pt x="10236" y="166370"/>
                  </a:lnTo>
                  <a:lnTo>
                    <a:pt x="10629" y="166662"/>
                  </a:lnTo>
                  <a:lnTo>
                    <a:pt x="10858" y="166484"/>
                  </a:lnTo>
                  <a:lnTo>
                    <a:pt x="11049" y="166370"/>
                  </a:lnTo>
                  <a:lnTo>
                    <a:pt x="14071" y="166370"/>
                  </a:lnTo>
                  <a:lnTo>
                    <a:pt x="15646" y="166370"/>
                  </a:lnTo>
                  <a:lnTo>
                    <a:pt x="14439" y="167640"/>
                  </a:lnTo>
                  <a:lnTo>
                    <a:pt x="14071" y="166370"/>
                  </a:lnTo>
                  <a:lnTo>
                    <a:pt x="14300" y="167640"/>
                  </a:lnTo>
                  <a:lnTo>
                    <a:pt x="11963" y="167640"/>
                  </a:lnTo>
                  <a:lnTo>
                    <a:pt x="14401" y="168910"/>
                  </a:lnTo>
                  <a:lnTo>
                    <a:pt x="11455" y="168910"/>
                  </a:lnTo>
                  <a:lnTo>
                    <a:pt x="8966" y="170180"/>
                  </a:lnTo>
                  <a:lnTo>
                    <a:pt x="9537" y="170395"/>
                  </a:lnTo>
                  <a:lnTo>
                    <a:pt x="11061" y="171145"/>
                  </a:lnTo>
                  <a:lnTo>
                    <a:pt x="10350" y="170700"/>
                  </a:lnTo>
                  <a:lnTo>
                    <a:pt x="12357" y="171450"/>
                  </a:lnTo>
                  <a:lnTo>
                    <a:pt x="11696" y="171450"/>
                  </a:lnTo>
                  <a:lnTo>
                    <a:pt x="11061" y="171145"/>
                  </a:lnTo>
                  <a:lnTo>
                    <a:pt x="11557" y="171450"/>
                  </a:lnTo>
                  <a:lnTo>
                    <a:pt x="8788" y="171450"/>
                  </a:lnTo>
                  <a:lnTo>
                    <a:pt x="8191" y="172720"/>
                  </a:lnTo>
                  <a:lnTo>
                    <a:pt x="13741" y="171450"/>
                  </a:lnTo>
                  <a:lnTo>
                    <a:pt x="11480" y="172720"/>
                  </a:lnTo>
                  <a:lnTo>
                    <a:pt x="9245" y="172720"/>
                  </a:lnTo>
                  <a:lnTo>
                    <a:pt x="11874" y="175260"/>
                  </a:lnTo>
                  <a:lnTo>
                    <a:pt x="6527" y="175260"/>
                  </a:lnTo>
                  <a:lnTo>
                    <a:pt x="6769" y="176530"/>
                  </a:lnTo>
                  <a:lnTo>
                    <a:pt x="10528" y="177800"/>
                  </a:lnTo>
                  <a:lnTo>
                    <a:pt x="9423" y="179070"/>
                  </a:lnTo>
                  <a:lnTo>
                    <a:pt x="9880" y="179070"/>
                  </a:lnTo>
                  <a:lnTo>
                    <a:pt x="15354" y="180340"/>
                  </a:lnTo>
                  <a:lnTo>
                    <a:pt x="9131" y="180340"/>
                  </a:lnTo>
                  <a:lnTo>
                    <a:pt x="7099" y="180340"/>
                  </a:lnTo>
                  <a:lnTo>
                    <a:pt x="9131" y="180378"/>
                  </a:lnTo>
                  <a:lnTo>
                    <a:pt x="19558" y="180378"/>
                  </a:lnTo>
                  <a:lnTo>
                    <a:pt x="20586" y="180340"/>
                  </a:lnTo>
                  <a:lnTo>
                    <a:pt x="19900" y="179070"/>
                  </a:lnTo>
                  <a:lnTo>
                    <a:pt x="18757" y="179070"/>
                  </a:lnTo>
                  <a:lnTo>
                    <a:pt x="20548" y="177800"/>
                  </a:lnTo>
                  <a:lnTo>
                    <a:pt x="21869" y="178777"/>
                  </a:lnTo>
                  <a:lnTo>
                    <a:pt x="21780" y="179070"/>
                  </a:lnTo>
                  <a:lnTo>
                    <a:pt x="22275" y="179070"/>
                  </a:lnTo>
                  <a:lnTo>
                    <a:pt x="24434" y="179070"/>
                  </a:lnTo>
                  <a:lnTo>
                    <a:pt x="22186" y="178015"/>
                  </a:lnTo>
                  <a:lnTo>
                    <a:pt x="21742" y="177800"/>
                  </a:lnTo>
                  <a:lnTo>
                    <a:pt x="25146" y="177800"/>
                  </a:lnTo>
                  <a:lnTo>
                    <a:pt x="24396" y="176530"/>
                  </a:lnTo>
                  <a:lnTo>
                    <a:pt x="22123" y="176530"/>
                  </a:lnTo>
                  <a:lnTo>
                    <a:pt x="22669" y="175260"/>
                  </a:lnTo>
                  <a:lnTo>
                    <a:pt x="26098" y="176530"/>
                  </a:lnTo>
                  <a:lnTo>
                    <a:pt x="30505" y="175260"/>
                  </a:lnTo>
                  <a:lnTo>
                    <a:pt x="19329" y="172720"/>
                  </a:lnTo>
                  <a:lnTo>
                    <a:pt x="21920" y="172720"/>
                  </a:lnTo>
                  <a:lnTo>
                    <a:pt x="22504" y="171450"/>
                  </a:lnTo>
                  <a:lnTo>
                    <a:pt x="24168" y="171450"/>
                  </a:lnTo>
                  <a:lnTo>
                    <a:pt x="27584" y="171450"/>
                  </a:lnTo>
                  <a:lnTo>
                    <a:pt x="29629" y="170180"/>
                  </a:lnTo>
                  <a:lnTo>
                    <a:pt x="22669" y="170180"/>
                  </a:lnTo>
                  <a:lnTo>
                    <a:pt x="24117" y="168910"/>
                  </a:lnTo>
                  <a:lnTo>
                    <a:pt x="19558" y="168910"/>
                  </a:lnTo>
                  <a:lnTo>
                    <a:pt x="18516" y="167640"/>
                  </a:lnTo>
                  <a:lnTo>
                    <a:pt x="19062" y="166370"/>
                  </a:lnTo>
                  <a:lnTo>
                    <a:pt x="23799" y="167640"/>
                  </a:lnTo>
                  <a:lnTo>
                    <a:pt x="23990" y="167640"/>
                  </a:lnTo>
                  <a:lnTo>
                    <a:pt x="24892" y="168910"/>
                  </a:lnTo>
                  <a:lnTo>
                    <a:pt x="25044" y="168910"/>
                  </a:lnTo>
                  <a:lnTo>
                    <a:pt x="26339" y="167640"/>
                  </a:lnTo>
                  <a:lnTo>
                    <a:pt x="25654" y="167640"/>
                  </a:lnTo>
                  <a:lnTo>
                    <a:pt x="26962" y="166776"/>
                  </a:lnTo>
                  <a:lnTo>
                    <a:pt x="26339" y="167640"/>
                  </a:lnTo>
                  <a:lnTo>
                    <a:pt x="28346" y="167640"/>
                  </a:lnTo>
                  <a:lnTo>
                    <a:pt x="27368" y="166509"/>
                  </a:lnTo>
                  <a:lnTo>
                    <a:pt x="27571" y="166370"/>
                  </a:lnTo>
                  <a:lnTo>
                    <a:pt x="27241" y="166370"/>
                  </a:lnTo>
                  <a:lnTo>
                    <a:pt x="25908" y="166370"/>
                  </a:lnTo>
                  <a:lnTo>
                    <a:pt x="27228" y="165100"/>
                  </a:lnTo>
                  <a:lnTo>
                    <a:pt x="25095" y="165100"/>
                  </a:lnTo>
                  <a:lnTo>
                    <a:pt x="26809" y="163830"/>
                  </a:lnTo>
                  <a:lnTo>
                    <a:pt x="22847" y="163830"/>
                  </a:lnTo>
                  <a:lnTo>
                    <a:pt x="22440" y="162560"/>
                  </a:lnTo>
                  <a:lnTo>
                    <a:pt x="24371" y="162560"/>
                  </a:lnTo>
                  <a:lnTo>
                    <a:pt x="26898" y="163830"/>
                  </a:lnTo>
                  <a:lnTo>
                    <a:pt x="25438" y="162560"/>
                  </a:lnTo>
                  <a:lnTo>
                    <a:pt x="26797" y="162560"/>
                  </a:lnTo>
                  <a:lnTo>
                    <a:pt x="29692" y="163830"/>
                  </a:lnTo>
                  <a:lnTo>
                    <a:pt x="27444" y="162560"/>
                  </a:lnTo>
                  <a:lnTo>
                    <a:pt x="31470" y="161290"/>
                  </a:lnTo>
                  <a:lnTo>
                    <a:pt x="30416" y="161290"/>
                  </a:lnTo>
                  <a:lnTo>
                    <a:pt x="30441" y="160451"/>
                  </a:lnTo>
                  <a:lnTo>
                    <a:pt x="29908" y="160020"/>
                  </a:lnTo>
                  <a:lnTo>
                    <a:pt x="26047" y="160020"/>
                  </a:lnTo>
                  <a:lnTo>
                    <a:pt x="25209" y="160020"/>
                  </a:lnTo>
                  <a:lnTo>
                    <a:pt x="26517" y="158750"/>
                  </a:lnTo>
                  <a:lnTo>
                    <a:pt x="27305" y="158750"/>
                  </a:lnTo>
                  <a:lnTo>
                    <a:pt x="26047" y="160020"/>
                  </a:lnTo>
                  <a:lnTo>
                    <a:pt x="30607" y="158750"/>
                  </a:lnTo>
                  <a:lnTo>
                    <a:pt x="28359" y="158750"/>
                  </a:lnTo>
                  <a:lnTo>
                    <a:pt x="28600" y="157480"/>
                  </a:lnTo>
                  <a:lnTo>
                    <a:pt x="27305" y="156210"/>
                  </a:lnTo>
                  <a:lnTo>
                    <a:pt x="28841" y="156210"/>
                  </a:lnTo>
                  <a:lnTo>
                    <a:pt x="26339" y="154940"/>
                  </a:lnTo>
                  <a:lnTo>
                    <a:pt x="25361" y="154940"/>
                  </a:lnTo>
                  <a:lnTo>
                    <a:pt x="25095" y="154838"/>
                  </a:lnTo>
                  <a:lnTo>
                    <a:pt x="24307" y="154940"/>
                  </a:lnTo>
                  <a:lnTo>
                    <a:pt x="24091" y="154432"/>
                  </a:lnTo>
                  <a:lnTo>
                    <a:pt x="22186" y="153670"/>
                  </a:lnTo>
                  <a:lnTo>
                    <a:pt x="23774" y="153670"/>
                  </a:lnTo>
                  <a:lnTo>
                    <a:pt x="28879" y="153670"/>
                  </a:lnTo>
                  <a:lnTo>
                    <a:pt x="26809" y="152400"/>
                  </a:lnTo>
                  <a:lnTo>
                    <a:pt x="28105" y="152400"/>
                  </a:lnTo>
                  <a:lnTo>
                    <a:pt x="30276" y="153670"/>
                  </a:lnTo>
                  <a:lnTo>
                    <a:pt x="31165" y="152400"/>
                  </a:lnTo>
                  <a:lnTo>
                    <a:pt x="28879" y="151130"/>
                  </a:lnTo>
                  <a:lnTo>
                    <a:pt x="33807" y="152400"/>
                  </a:lnTo>
                  <a:lnTo>
                    <a:pt x="31953" y="151130"/>
                  </a:lnTo>
                  <a:lnTo>
                    <a:pt x="30035" y="151130"/>
                  </a:lnTo>
                  <a:lnTo>
                    <a:pt x="27711" y="149860"/>
                  </a:lnTo>
                  <a:lnTo>
                    <a:pt x="29260" y="152400"/>
                  </a:lnTo>
                  <a:lnTo>
                    <a:pt x="27051" y="151599"/>
                  </a:lnTo>
                  <a:lnTo>
                    <a:pt x="26746" y="152400"/>
                  </a:lnTo>
                  <a:lnTo>
                    <a:pt x="24790" y="151130"/>
                  </a:lnTo>
                  <a:lnTo>
                    <a:pt x="25793" y="151130"/>
                  </a:lnTo>
                  <a:lnTo>
                    <a:pt x="27051" y="151599"/>
                  </a:lnTo>
                  <a:lnTo>
                    <a:pt x="27228" y="151130"/>
                  </a:lnTo>
                  <a:lnTo>
                    <a:pt x="21323" y="149860"/>
                  </a:lnTo>
                  <a:lnTo>
                    <a:pt x="27711" y="149860"/>
                  </a:lnTo>
                  <a:lnTo>
                    <a:pt x="32943" y="149860"/>
                  </a:lnTo>
                  <a:lnTo>
                    <a:pt x="27165" y="147320"/>
                  </a:lnTo>
                  <a:lnTo>
                    <a:pt x="27419" y="147142"/>
                  </a:lnTo>
                  <a:lnTo>
                    <a:pt x="25361" y="146050"/>
                  </a:lnTo>
                  <a:lnTo>
                    <a:pt x="27546" y="146050"/>
                  </a:lnTo>
                  <a:lnTo>
                    <a:pt x="26619" y="144780"/>
                  </a:lnTo>
                  <a:lnTo>
                    <a:pt x="28663" y="146050"/>
                  </a:lnTo>
                  <a:lnTo>
                    <a:pt x="28905" y="146050"/>
                  </a:lnTo>
                  <a:lnTo>
                    <a:pt x="29451" y="146050"/>
                  </a:lnTo>
                  <a:lnTo>
                    <a:pt x="30746" y="144780"/>
                  </a:lnTo>
                  <a:lnTo>
                    <a:pt x="31038" y="144805"/>
                  </a:lnTo>
                  <a:lnTo>
                    <a:pt x="31407" y="144818"/>
                  </a:lnTo>
                  <a:lnTo>
                    <a:pt x="32054" y="144792"/>
                  </a:lnTo>
                  <a:lnTo>
                    <a:pt x="31521" y="144767"/>
                  </a:lnTo>
                  <a:lnTo>
                    <a:pt x="31127" y="144767"/>
                  </a:lnTo>
                  <a:lnTo>
                    <a:pt x="30988" y="144780"/>
                  </a:lnTo>
                  <a:lnTo>
                    <a:pt x="26949" y="143510"/>
                  </a:lnTo>
                  <a:lnTo>
                    <a:pt x="29730" y="143510"/>
                  </a:lnTo>
                  <a:lnTo>
                    <a:pt x="30988" y="142240"/>
                  </a:lnTo>
                  <a:lnTo>
                    <a:pt x="24066" y="140970"/>
                  </a:lnTo>
                  <a:lnTo>
                    <a:pt x="24904" y="139700"/>
                  </a:lnTo>
                  <a:lnTo>
                    <a:pt x="27089" y="140970"/>
                  </a:lnTo>
                  <a:lnTo>
                    <a:pt x="30480" y="140970"/>
                  </a:lnTo>
                  <a:lnTo>
                    <a:pt x="26543" y="139700"/>
                  </a:lnTo>
                  <a:lnTo>
                    <a:pt x="28536" y="139700"/>
                  </a:lnTo>
                  <a:lnTo>
                    <a:pt x="27647" y="138430"/>
                  </a:lnTo>
                  <a:lnTo>
                    <a:pt x="25742" y="138430"/>
                  </a:lnTo>
                  <a:lnTo>
                    <a:pt x="25463" y="137160"/>
                  </a:lnTo>
                  <a:lnTo>
                    <a:pt x="29692" y="137160"/>
                  </a:lnTo>
                  <a:lnTo>
                    <a:pt x="26390" y="135890"/>
                  </a:lnTo>
                  <a:lnTo>
                    <a:pt x="23101" y="134620"/>
                  </a:lnTo>
                  <a:lnTo>
                    <a:pt x="28714" y="134620"/>
                  </a:lnTo>
                  <a:lnTo>
                    <a:pt x="29044" y="134772"/>
                  </a:lnTo>
                  <a:lnTo>
                    <a:pt x="32702" y="135318"/>
                  </a:lnTo>
                  <a:lnTo>
                    <a:pt x="31788" y="134708"/>
                  </a:lnTo>
                  <a:lnTo>
                    <a:pt x="28625" y="134429"/>
                  </a:lnTo>
                  <a:lnTo>
                    <a:pt x="28143" y="133350"/>
                  </a:lnTo>
                  <a:lnTo>
                    <a:pt x="27609" y="132080"/>
                  </a:lnTo>
                  <a:lnTo>
                    <a:pt x="27546" y="130810"/>
                  </a:lnTo>
                  <a:lnTo>
                    <a:pt x="22542" y="130810"/>
                  </a:lnTo>
                  <a:lnTo>
                    <a:pt x="24828" y="129540"/>
                  </a:lnTo>
                  <a:lnTo>
                    <a:pt x="27825" y="129540"/>
                  </a:lnTo>
                  <a:lnTo>
                    <a:pt x="34607" y="130810"/>
                  </a:lnTo>
                  <a:lnTo>
                    <a:pt x="27101" y="128270"/>
                  </a:lnTo>
                  <a:lnTo>
                    <a:pt x="33883" y="128270"/>
                  </a:lnTo>
                  <a:lnTo>
                    <a:pt x="29133" y="127000"/>
                  </a:lnTo>
                  <a:lnTo>
                    <a:pt x="29756" y="125730"/>
                  </a:lnTo>
                  <a:lnTo>
                    <a:pt x="30772" y="125730"/>
                  </a:lnTo>
                  <a:lnTo>
                    <a:pt x="27406" y="124460"/>
                  </a:lnTo>
                  <a:lnTo>
                    <a:pt x="26454" y="123190"/>
                  </a:lnTo>
                  <a:lnTo>
                    <a:pt x="25336" y="123190"/>
                  </a:lnTo>
                  <a:lnTo>
                    <a:pt x="24688" y="121920"/>
                  </a:lnTo>
                  <a:lnTo>
                    <a:pt x="25615" y="121920"/>
                  </a:lnTo>
                  <a:lnTo>
                    <a:pt x="26174" y="121920"/>
                  </a:lnTo>
                  <a:lnTo>
                    <a:pt x="27508" y="120650"/>
                  </a:lnTo>
                  <a:lnTo>
                    <a:pt x="30391" y="121920"/>
                  </a:lnTo>
                  <a:lnTo>
                    <a:pt x="34201" y="121920"/>
                  </a:lnTo>
                  <a:lnTo>
                    <a:pt x="30454" y="120650"/>
                  </a:lnTo>
                  <a:lnTo>
                    <a:pt x="32753" y="120650"/>
                  </a:lnTo>
                  <a:lnTo>
                    <a:pt x="32385" y="119380"/>
                  </a:lnTo>
                  <a:lnTo>
                    <a:pt x="28308" y="119380"/>
                  </a:lnTo>
                  <a:lnTo>
                    <a:pt x="28778" y="118110"/>
                  </a:lnTo>
                  <a:lnTo>
                    <a:pt x="27533" y="118110"/>
                  </a:lnTo>
                  <a:lnTo>
                    <a:pt x="23583" y="116840"/>
                  </a:lnTo>
                  <a:lnTo>
                    <a:pt x="29883" y="118110"/>
                  </a:lnTo>
                  <a:lnTo>
                    <a:pt x="26962" y="116840"/>
                  </a:lnTo>
                  <a:lnTo>
                    <a:pt x="30162" y="116840"/>
                  </a:lnTo>
                  <a:lnTo>
                    <a:pt x="27343" y="114300"/>
                  </a:lnTo>
                  <a:lnTo>
                    <a:pt x="28270" y="114300"/>
                  </a:lnTo>
                  <a:lnTo>
                    <a:pt x="26784" y="113030"/>
                  </a:lnTo>
                  <a:lnTo>
                    <a:pt x="34886" y="113030"/>
                  </a:lnTo>
                  <a:lnTo>
                    <a:pt x="29286" y="110490"/>
                  </a:lnTo>
                  <a:lnTo>
                    <a:pt x="35547" y="110490"/>
                  </a:lnTo>
                  <a:lnTo>
                    <a:pt x="32829" y="107950"/>
                  </a:lnTo>
                  <a:lnTo>
                    <a:pt x="37223" y="107950"/>
                  </a:lnTo>
                  <a:lnTo>
                    <a:pt x="37007" y="105410"/>
                  </a:lnTo>
                  <a:lnTo>
                    <a:pt x="30746" y="105410"/>
                  </a:lnTo>
                  <a:lnTo>
                    <a:pt x="36906" y="104140"/>
                  </a:lnTo>
                  <a:lnTo>
                    <a:pt x="35471" y="104140"/>
                  </a:lnTo>
                  <a:lnTo>
                    <a:pt x="36995" y="103670"/>
                  </a:lnTo>
                  <a:lnTo>
                    <a:pt x="34505" y="103936"/>
                  </a:lnTo>
                  <a:lnTo>
                    <a:pt x="34975" y="104140"/>
                  </a:lnTo>
                  <a:lnTo>
                    <a:pt x="30187" y="104140"/>
                  </a:lnTo>
                  <a:lnTo>
                    <a:pt x="30327" y="102870"/>
                  </a:lnTo>
                  <a:lnTo>
                    <a:pt x="31965" y="102870"/>
                  </a:lnTo>
                  <a:lnTo>
                    <a:pt x="34264" y="103835"/>
                  </a:lnTo>
                  <a:lnTo>
                    <a:pt x="33959" y="102870"/>
                  </a:lnTo>
                  <a:lnTo>
                    <a:pt x="39700" y="102870"/>
                  </a:lnTo>
                  <a:lnTo>
                    <a:pt x="38785" y="101600"/>
                  </a:lnTo>
                  <a:lnTo>
                    <a:pt x="36690" y="101600"/>
                  </a:lnTo>
                  <a:lnTo>
                    <a:pt x="33502" y="100330"/>
                  </a:lnTo>
                  <a:lnTo>
                    <a:pt x="42176" y="101600"/>
                  </a:lnTo>
                  <a:lnTo>
                    <a:pt x="39001" y="100330"/>
                  </a:lnTo>
                  <a:lnTo>
                    <a:pt x="40944" y="100330"/>
                  </a:lnTo>
                  <a:lnTo>
                    <a:pt x="39865" y="99060"/>
                  </a:lnTo>
                  <a:lnTo>
                    <a:pt x="41338" y="97790"/>
                  </a:lnTo>
                  <a:lnTo>
                    <a:pt x="36322" y="96520"/>
                  </a:lnTo>
                  <a:lnTo>
                    <a:pt x="39243" y="96520"/>
                  </a:lnTo>
                  <a:lnTo>
                    <a:pt x="40233" y="95250"/>
                  </a:lnTo>
                  <a:lnTo>
                    <a:pt x="34302" y="92710"/>
                  </a:lnTo>
                  <a:lnTo>
                    <a:pt x="37604" y="91440"/>
                  </a:lnTo>
                  <a:lnTo>
                    <a:pt x="36296" y="91440"/>
                  </a:lnTo>
                  <a:lnTo>
                    <a:pt x="37553" y="90462"/>
                  </a:lnTo>
                  <a:lnTo>
                    <a:pt x="36957" y="90170"/>
                  </a:lnTo>
                  <a:lnTo>
                    <a:pt x="37909" y="88900"/>
                  </a:lnTo>
                  <a:lnTo>
                    <a:pt x="39611" y="90170"/>
                  </a:lnTo>
                  <a:lnTo>
                    <a:pt x="41859" y="88900"/>
                  </a:lnTo>
                  <a:lnTo>
                    <a:pt x="35687" y="86360"/>
                  </a:lnTo>
                  <a:lnTo>
                    <a:pt x="34810" y="85090"/>
                  </a:lnTo>
                  <a:lnTo>
                    <a:pt x="39370" y="86360"/>
                  </a:lnTo>
                  <a:lnTo>
                    <a:pt x="41846" y="83820"/>
                  </a:lnTo>
                  <a:lnTo>
                    <a:pt x="42506" y="85090"/>
                  </a:lnTo>
                  <a:lnTo>
                    <a:pt x="43307" y="82550"/>
                  </a:lnTo>
                  <a:lnTo>
                    <a:pt x="39128" y="81280"/>
                  </a:lnTo>
                  <a:lnTo>
                    <a:pt x="37566" y="78740"/>
                  </a:lnTo>
                  <a:lnTo>
                    <a:pt x="42672" y="78740"/>
                  </a:lnTo>
                  <a:lnTo>
                    <a:pt x="40119" y="74930"/>
                  </a:lnTo>
                  <a:lnTo>
                    <a:pt x="43129" y="73660"/>
                  </a:lnTo>
                  <a:lnTo>
                    <a:pt x="39585" y="73660"/>
                  </a:lnTo>
                  <a:lnTo>
                    <a:pt x="39166" y="72390"/>
                  </a:lnTo>
                  <a:lnTo>
                    <a:pt x="40144" y="72390"/>
                  </a:lnTo>
                  <a:lnTo>
                    <a:pt x="36131" y="71120"/>
                  </a:lnTo>
                  <a:lnTo>
                    <a:pt x="40335" y="72390"/>
                  </a:lnTo>
                  <a:lnTo>
                    <a:pt x="44386" y="72390"/>
                  </a:lnTo>
                  <a:lnTo>
                    <a:pt x="43395" y="71120"/>
                  </a:lnTo>
                  <a:lnTo>
                    <a:pt x="43599" y="71120"/>
                  </a:lnTo>
                  <a:lnTo>
                    <a:pt x="38125" y="69850"/>
                  </a:lnTo>
                  <a:lnTo>
                    <a:pt x="41325" y="68580"/>
                  </a:lnTo>
                  <a:lnTo>
                    <a:pt x="40944" y="67310"/>
                  </a:lnTo>
                  <a:lnTo>
                    <a:pt x="40373" y="66040"/>
                  </a:lnTo>
                  <a:lnTo>
                    <a:pt x="43065" y="64770"/>
                  </a:lnTo>
                  <a:lnTo>
                    <a:pt x="41744" y="64770"/>
                  </a:lnTo>
                  <a:lnTo>
                    <a:pt x="41821" y="63500"/>
                  </a:lnTo>
                  <a:lnTo>
                    <a:pt x="43459" y="63500"/>
                  </a:lnTo>
                  <a:lnTo>
                    <a:pt x="44792" y="62230"/>
                  </a:lnTo>
                  <a:lnTo>
                    <a:pt x="44284" y="60960"/>
                  </a:lnTo>
                  <a:lnTo>
                    <a:pt x="46342" y="60960"/>
                  </a:lnTo>
                  <a:lnTo>
                    <a:pt x="46647" y="59690"/>
                  </a:lnTo>
                  <a:lnTo>
                    <a:pt x="37998" y="58420"/>
                  </a:lnTo>
                  <a:lnTo>
                    <a:pt x="42341" y="58420"/>
                  </a:lnTo>
                  <a:lnTo>
                    <a:pt x="42456" y="57150"/>
                  </a:lnTo>
                  <a:lnTo>
                    <a:pt x="46507" y="55880"/>
                  </a:lnTo>
                  <a:lnTo>
                    <a:pt x="42697" y="54610"/>
                  </a:lnTo>
                  <a:lnTo>
                    <a:pt x="44945" y="54610"/>
                  </a:lnTo>
                  <a:lnTo>
                    <a:pt x="48056" y="52070"/>
                  </a:lnTo>
                  <a:close/>
                </a:path>
                <a:path w="48894" h="217804">
                  <a:moveTo>
                    <a:pt x="48183" y="43180"/>
                  </a:moveTo>
                  <a:lnTo>
                    <a:pt x="44589" y="41910"/>
                  </a:lnTo>
                  <a:lnTo>
                    <a:pt x="44488" y="42125"/>
                  </a:lnTo>
                  <a:lnTo>
                    <a:pt x="46253" y="43180"/>
                  </a:lnTo>
                  <a:lnTo>
                    <a:pt x="48183" y="43180"/>
                  </a:lnTo>
                  <a:close/>
                </a:path>
                <a:path w="48894" h="217804">
                  <a:moveTo>
                    <a:pt x="48818" y="10160"/>
                  </a:moveTo>
                  <a:lnTo>
                    <a:pt x="46405" y="8890"/>
                  </a:lnTo>
                  <a:lnTo>
                    <a:pt x="44005" y="7620"/>
                  </a:lnTo>
                  <a:lnTo>
                    <a:pt x="42354" y="7620"/>
                  </a:lnTo>
                  <a:lnTo>
                    <a:pt x="40868" y="6350"/>
                  </a:lnTo>
                  <a:lnTo>
                    <a:pt x="43878" y="6350"/>
                  </a:lnTo>
                  <a:lnTo>
                    <a:pt x="41249" y="5080"/>
                  </a:lnTo>
                  <a:lnTo>
                    <a:pt x="42557" y="3810"/>
                  </a:lnTo>
                  <a:lnTo>
                    <a:pt x="47739" y="5080"/>
                  </a:lnTo>
                  <a:lnTo>
                    <a:pt x="48247" y="3810"/>
                  </a:lnTo>
                  <a:lnTo>
                    <a:pt x="47688" y="3810"/>
                  </a:lnTo>
                  <a:lnTo>
                    <a:pt x="43688" y="1270"/>
                  </a:lnTo>
                  <a:lnTo>
                    <a:pt x="42557" y="2540"/>
                  </a:lnTo>
                  <a:lnTo>
                    <a:pt x="39814" y="2540"/>
                  </a:lnTo>
                  <a:lnTo>
                    <a:pt x="39027" y="1270"/>
                  </a:lnTo>
                  <a:lnTo>
                    <a:pt x="34213" y="1270"/>
                  </a:lnTo>
                  <a:lnTo>
                    <a:pt x="29311" y="0"/>
                  </a:lnTo>
                  <a:lnTo>
                    <a:pt x="25768" y="0"/>
                  </a:lnTo>
                  <a:lnTo>
                    <a:pt x="28600" y="2540"/>
                  </a:lnTo>
                  <a:lnTo>
                    <a:pt x="26212" y="1270"/>
                  </a:lnTo>
                  <a:lnTo>
                    <a:pt x="25831" y="1270"/>
                  </a:lnTo>
                  <a:lnTo>
                    <a:pt x="27127" y="2540"/>
                  </a:lnTo>
                  <a:lnTo>
                    <a:pt x="25298" y="2540"/>
                  </a:lnTo>
                  <a:lnTo>
                    <a:pt x="24498" y="2540"/>
                  </a:lnTo>
                  <a:lnTo>
                    <a:pt x="25133" y="2730"/>
                  </a:lnTo>
                  <a:lnTo>
                    <a:pt x="24180" y="3810"/>
                  </a:lnTo>
                  <a:lnTo>
                    <a:pt x="25019" y="3810"/>
                  </a:lnTo>
                  <a:lnTo>
                    <a:pt x="25768" y="3810"/>
                  </a:lnTo>
                  <a:lnTo>
                    <a:pt x="27101" y="3810"/>
                  </a:lnTo>
                  <a:lnTo>
                    <a:pt x="25831" y="2921"/>
                  </a:lnTo>
                  <a:lnTo>
                    <a:pt x="29006" y="3810"/>
                  </a:lnTo>
                  <a:lnTo>
                    <a:pt x="29794" y="3810"/>
                  </a:lnTo>
                  <a:lnTo>
                    <a:pt x="27546" y="5067"/>
                  </a:lnTo>
                  <a:lnTo>
                    <a:pt x="26454" y="5080"/>
                  </a:lnTo>
                  <a:lnTo>
                    <a:pt x="25019" y="3810"/>
                  </a:lnTo>
                  <a:lnTo>
                    <a:pt x="25552" y="5080"/>
                  </a:lnTo>
                  <a:lnTo>
                    <a:pt x="28041" y="6350"/>
                  </a:lnTo>
                  <a:lnTo>
                    <a:pt x="25260" y="6350"/>
                  </a:lnTo>
                  <a:lnTo>
                    <a:pt x="28549" y="7620"/>
                  </a:lnTo>
                  <a:lnTo>
                    <a:pt x="25057" y="7620"/>
                  </a:lnTo>
                  <a:lnTo>
                    <a:pt x="27355" y="8839"/>
                  </a:lnTo>
                  <a:lnTo>
                    <a:pt x="22212" y="7620"/>
                  </a:lnTo>
                  <a:lnTo>
                    <a:pt x="27076" y="10160"/>
                  </a:lnTo>
                  <a:lnTo>
                    <a:pt x="21234" y="8890"/>
                  </a:lnTo>
                  <a:lnTo>
                    <a:pt x="26085" y="10160"/>
                  </a:lnTo>
                  <a:lnTo>
                    <a:pt x="23152" y="11430"/>
                  </a:lnTo>
                  <a:lnTo>
                    <a:pt x="25768" y="12700"/>
                  </a:lnTo>
                  <a:lnTo>
                    <a:pt x="21907" y="12700"/>
                  </a:lnTo>
                  <a:lnTo>
                    <a:pt x="25958" y="13970"/>
                  </a:lnTo>
                  <a:lnTo>
                    <a:pt x="42989" y="13970"/>
                  </a:lnTo>
                  <a:lnTo>
                    <a:pt x="41198" y="12700"/>
                  </a:lnTo>
                  <a:lnTo>
                    <a:pt x="44361" y="12700"/>
                  </a:lnTo>
                  <a:lnTo>
                    <a:pt x="40855" y="11430"/>
                  </a:lnTo>
                  <a:lnTo>
                    <a:pt x="38366" y="10160"/>
                  </a:lnTo>
                  <a:lnTo>
                    <a:pt x="48818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666230" y="9490399"/>
              <a:ext cx="69302" cy="217124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3549567" y="9821132"/>
              <a:ext cx="114935" cy="608330"/>
            </a:xfrm>
            <a:custGeom>
              <a:avLst/>
              <a:gdLst/>
              <a:ahLst/>
              <a:cxnLst/>
              <a:rect l="l" t="t" r="r" b="b"/>
              <a:pathLst>
                <a:path w="114934" h="608329">
                  <a:moveTo>
                    <a:pt x="406" y="600697"/>
                  </a:moveTo>
                  <a:lnTo>
                    <a:pt x="279" y="600811"/>
                  </a:lnTo>
                  <a:lnTo>
                    <a:pt x="393" y="600964"/>
                  </a:lnTo>
                  <a:lnTo>
                    <a:pt x="368" y="600773"/>
                  </a:lnTo>
                  <a:close/>
                </a:path>
                <a:path w="114934" h="608329">
                  <a:moveTo>
                    <a:pt x="850" y="601484"/>
                  </a:moveTo>
                  <a:lnTo>
                    <a:pt x="723" y="601370"/>
                  </a:lnTo>
                  <a:lnTo>
                    <a:pt x="533" y="601167"/>
                  </a:lnTo>
                  <a:lnTo>
                    <a:pt x="342" y="601141"/>
                  </a:lnTo>
                  <a:lnTo>
                    <a:pt x="190" y="601116"/>
                  </a:lnTo>
                  <a:lnTo>
                    <a:pt x="0" y="601078"/>
                  </a:lnTo>
                  <a:lnTo>
                    <a:pt x="139" y="601205"/>
                  </a:lnTo>
                  <a:lnTo>
                    <a:pt x="444" y="601345"/>
                  </a:lnTo>
                  <a:lnTo>
                    <a:pt x="850" y="601484"/>
                  </a:lnTo>
                  <a:close/>
                </a:path>
                <a:path w="114934" h="608329">
                  <a:moveTo>
                    <a:pt x="4000" y="608114"/>
                  </a:moveTo>
                  <a:lnTo>
                    <a:pt x="3657" y="607733"/>
                  </a:lnTo>
                  <a:lnTo>
                    <a:pt x="241" y="607085"/>
                  </a:lnTo>
                  <a:lnTo>
                    <a:pt x="1104" y="607682"/>
                  </a:lnTo>
                  <a:lnTo>
                    <a:pt x="1981" y="607910"/>
                  </a:lnTo>
                  <a:lnTo>
                    <a:pt x="4000" y="608114"/>
                  </a:lnTo>
                  <a:close/>
                </a:path>
                <a:path w="114934" h="608329">
                  <a:moveTo>
                    <a:pt x="7734" y="606386"/>
                  </a:moveTo>
                  <a:lnTo>
                    <a:pt x="6121" y="605802"/>
                  </a:lnTo>
                  <a:lnTo>
                    <a:pt x="3251" y="605002"/>
                  </a:lnTo>
                  <a:lnTo>
                    <a:pt x="63" y="604837"/>
                  </a:lnTo>
                  <a:lnTo>
                    <a:pt x="3314" y="605624"/>
                  </a:lnTo>
                  <a:lnTo>
                    <a:pt x="1917" y="605536"/>
                  </a:lnTo>
                  <a:lnTo>
                    <a:pt x="5803" y="606437"/>
                  </a:lnTo>
                  <a:lnTo>
                    <a:pt x="6184" y="606806"/>
                  </a:lnTo>
                  <a:lnTo>
                    <a:pt x="4635" y="606844"/>
                  </a:lnTo>
                  <a:lnTo>
                    <a:pt x="3378" y="606628"/>
                  </a:lnTo>
                  <a:lnTo>
                    <a:pt x="4241" y="606844"/>
                  </a:lnTo>
                  <a:lnTo>
                    <a:pt x="2552" y="607021"/>
                  </a:lnTo>
                  <a:lnTo>
                    <a:pt x="4686" y="607466"/>
                  </a:lnTo>
                  <a:lnTo>
                    <a:pt x="7404" y="607402"/>
                  </a:lnTo>
                  <a:lnTo>
                    <a:pt x="7581" y="606894"/>
                  </a:lnTo>
                  <a:lnTo>
                    <a:pt x="5461" y="606069"/>
                  </a:lnTo>
                  <a:lnTo>
                    <a:pt x="6223" y="606056"/>
                  </a:lnTo>
                  <a:lnTo>
                    <a:pt x="7099" y="606285"/>
                  </a:lnTo>
                  <a:lnTo>
                    <a:pt x="7734" y="606386"/>
                  </a:lnTo>
                  <a:close/>
                </a:path>
                <a:path w="114934" h="608329">
                  <a:moveTo>
                    <a:pt x="12230" y="601294"/>
                  </a:moveTo>
                  <a:lnTo>
                    <a:pt x="12001" y="601154"/>
                  </a:lnTo>
                  <a:lnTo>
                    <a:pt x="12230" y="601294"/>
                  </a:lnTo>
                  <a:close/>
                </a:path>
                <a:path w="114934" h="608329">
                  <a:moveTo>
                    <a:pt x="17056" y="576326"/>
                  </a:moveTo>
                  <a:lnTo>
                    <a:pt x="16611" y="576478"/>
                  </a:lnTo>
                  <a:lnTo>
                    <a:pt x="16840" y="576440"/>
                  </a:lnTo>
                  <a:lnTo>
                    <a:pt x="16979" y="576389"/>
                  </a:lnTo>
                  <a:close/>
                </a:path>
                <a:path w="114934" h="608329">
                  <a:moveTo>
                    <a:pt x="18199" y="575957"/>
                  </a:moveTo>
                  <a:lnTo>
                    <a:pt x="17068" y="575779"/>
                  </a:lnTo>
                  <a:lnTo>
                    <a:pt x="17322" y="576110"/>
                  </a:lnTo>
                  <a:lnTo>
                    <a:pt x="17056" y="576326"/>
                  </a:lnTo>
                  <a:lnTo>
                    <a:pt x="18199" y="575957"/>
                  </a:lnTo>
                  <a:close/>
                </a:path>
                <a:path w="114934" h="608329">
                  <a:moveTo>
                    <a:pt x="18618" y="591477"/>
                  </a:moveTo>
                  <a:lnTo>
                    <a:pt x="15684" y="591045"/>
                  </a:lnTo>
                  <a:lnTo>
                    <a:pt x="14414" y="590816"/>
                  </a:lnTo>
                  <a:lnTo>
                    <a:pt x="15621" y="591058"/>
                  </a:lnTo>
                  <a:lnTo>
                    <a:pt x="16167" y="591235"/>
                  </a:lnTo>
                  <a:lnTo>
                    <a:pt x="16383" y="591400"/>
                  </a:lnTo>
                  <a:lnTo>
                    <a:pt x="16929" y="591477"/>
                  </a:lnTo>
                  <a:lnTo>
                    <a:pt x="17602" y="591527"/>
                  </a:lnTo>
                  <a:lnTo>
                    <a:pt x="18453" y="591591"/>
                  </a:lnTo>
                  <a:lnTo>
                    <a:pt x="18618" y="591477"/>
                  </a:lnTo>
                  <a:close/>
                </a:path>
                <a:path w="114934" h="608329">
                  <a:moveTo>
                    <a:pt x="20129" y="585546"/>
                  </a:moveTo>
                  <a:lnTo>
                    <a:pt x="18757" y="585089"/>
                  </a:lnTo>
                  <a:lnTo>
                    <a:pt x="18745" y="585241"/>
                  </a:lnTo>
                  <a:lnTo>
                    <a:pt x="19113" y="585330"/>
                  </a:lnTo>
                  <a:lnTo>
                    <a:pt x="19596" y="585444"/>
                  </a:lnTo>
                  <a:lnTo>
                    <a:pt x="20129" y="585546"/>
                  </a:lnTo>
                  <a:close/>
                </a:path>
                <a:path w="114934" h="608329">
                  <a:moveTo>
                    <a:pt x="21031" y="580631"/>
                  </a:moveTo>
                  <a:lnTo>
                    <a:pt x="20662" y="580580"/>
                  </a:lnTo>
                  <a:lnTo>
                    <a:pt x="20307" y="580555"/>
                  </a:lnTo>
                  <a:lnTo>
                    <a:pt x="19977" y="580555"/>
                  </a:lnTo>
                  <a:lnTo>
                    <a:pt x="20408" y="580593"/>
                  </a:lnTo>
                  <a:lnTo>
                    <a:pt x="20789" y="580631"/>
                  </a:lnTo>
                  <a:lnTo>
                    <a:pt x="21031" y="580631"/>
                  </a:lnTo>
                  <a:close/>
                </a:path>
                <a:path w="114934" h="608329">
                  <a:moveTo>
                    <a:pt x="21742" y="397522"/>
                  </a:moveTo>
                  <a:lnTo>
                    <a:pt x="21437" y="397446"/>
                  </a:lnTo>
                  <a:lnTo>
                    <a:pt x="21234" y="397408"/>
                  </a:lnTo>
                  <a:lnTo>
                    <a:pt x="21424" y="397484"/>
                  </a:lnTo>
                  <a:lnTo>
                    <a:pt x="21551" y="397497"/>
                  </a:lnTo>
                  <a:lnTo>
                    <a:pt x="21742" y="397522"/>
                  </a:lnTo>
                  <a:close/>
                </a:path>
                <a:path w="114934" h="608329">
                  <a:moveTo>
                    <a:pt x="22085" y="557822"/>
                  </a:moveTo>
                  <a:lnTo>
                    <a:pt x="21882" y="557669"/>
                  </a:lnTo>
                  <a:lnTo>
                    <a:pt x="21678" y="557517"/>
                  </a:lnTo>
                  <a:lnTo>
                    <a:pt x="21386" y="557517"/>
                  </a:lnTo>
                  <a:lnTo>
                    <a:pt x="21450" y="557682"/>
                  </a:lnTo>
                  <a:lnTo>
                    <a:pt x="21780" y="557784"/>
                  </a:lnTo>
                  <a:lnTo>
                    <a:pt x="22085" y="557822"/>
                  </a:lnTo>
                  <a:close/>
                </a:path>
                <a:path w="114934" h="608329">
                  <a:moveTo>
                    <a:pt x="23114" y="414502"/>
                  </a:moveTo>
                  <a:lnTo>
                    <a:pt x="21031" y="414312"/>
                  </a:lnTo>
                  <a:lnTo>
                    <a:pt x="20383" y="413410"/>
                  </a:lnTo>
                  <a:lnTo>
                    <a:pt x="20459" y="414426"/>
                  </a:lnTo>
                  <a:lnTo>
                    <a:pt x="21297" y="414401"/>
                  </a:lnTo>
                  <a:lnTo>
                    <a:pt x="22212" y="414439"/>
                  </a:lnTo>
                  <a:lnTo>
                    <a:pt x="23114" y="414502"/>
                  </a:lnTo>
                  <a:close/>
                </a:path>
                <a:path w="114934" h="608329">
                  <a:moveTo>
                    <a:pt x="25057" y="544817"/>
                  </a:moveTo>
                  <a:lnTo>
                    <a:pt x="24790" y="544893"/>
                  </a:lnTo>
                  <a:lnTo>
                    <a:pt x="24638" y="545020"/>
                  </a:lnTo>
                  <a:lnTo>
                    <a:pt x="25057" y="544817"/>
                  </a:lnTo>
                  <a:close/>
                </a:path>
                <a:path w="114934" h="608329">
                  <a:moveTo>
                    <a:pt x="25844" y="554824"/>
                  </a:moveTo>
                  <a:lnTo>
                    <a:pt x="25590" y="554761"/>
                  </a:lnTo>
                  <a:lnTo>
                    <a:pt x="25412" y="554863"/>
                  </a:lnTo>
                  <a:lnTo>
                    <a:pt x="25666" y="554875"/>
                  </a:lnTo>
                  <a:lnTo>
                    <a:pt x="25844" y="554824"/>
                  </a:lnTo>
                  <a:close/>
                </a:path>
                <a:path w="114934" h="608329">
                  <a:moveTo>
                    <a:pt x="27152" y="529412"/>
                  </a:moveTo>
                  <a:lnTo>
                    <a:pt x="26885" y="529412"/>
                  </a:lnTo>
                  <a:lnTo>
                    <a:pt x="26670" y="529501"/>
                  </a:lnTo>
                  <a:lnTo>
                    <a:pt x="27152" y="529412"/>
                  </a:lnTo>
                  <a:close/>
                </a:path>
                <a:path w="114934" h="608329">
                  <a:moveTo>
                    <a:pt x="27317" y="529399"/>
                  </a:moveTo>
                  <a:lnTo>
                    <a:pt x="26949" y="529158"/>
                  </a:lnTo>
                  <a:lnTo>
                    <a:pt x="26682" y="529170"/>
                  </a:lnTo>
                  <a:lnTo>
                    <a:pt x="26974" y="529297"/>
                  </a:lnTo>
                  <a:lnTo>
                    <a:pt x="27139" y="529399"/>
                  </a:lnTo>
                  <a:lnTo>
                    <a:pt x="27317" y="529399"/>
                  </a:lnTo>
                  <a:close/>
                </a:path>
                <a:path w="114934" h="608329">
                  <a:moveTo>
                    <a:pt x="27355" y="523976"/>
                  </a:moveTo>
                  <a:lnTo>
                    <a:pt x="27139" y="523976"/>
                  </a:lnTo>
                  <a:lnTo>
                    <a:pt x="26949" y="524002"/>
                  </a:lnTo>
                  <a:lnTo>
                    <a:pt x="26758" y="524002"/>
                  </a:lnTo>
                  <a:lnTo>
                    <a:pt x="26847" y="524141"/>
                  </a:lnTo>
                  <a:lnTo>
                    <a:pt x="27355" y="523976"/>
                  </a:lnTo>
                  <a:close/>
                </a:path>
                <a:path w="114934" h="608329">
                  <a:moveTo>
                    <a:pt x="30099" y="535343"/>
                  </a:moveTo>
                  <a:lnTo>
                    <a:pt x="29591" y="535305"/>
                  </a:lnTo>
                  <a:lnTo>
                    <a:pt x="29184" y="535305"/>
                  </a:lnTo>
                  <a:lnTo>
                    <a:pt x="28816" y="535317"/>
                  </a:lnTo>
                  <a:lnTo>
                    <a:pt x="29108" y="535343"/>
                  </a:lnTo>
                  <a:lnTo>
                    <a:pt x="29476" y="535355"/>
                  </a:lnTo>
                  <a:lnTo>
                    <a:pt x="30099" y="535343"/>
                  </a:lnTo>
                  <a:close/>
                </a:path>
                <a:path w="114934" h="608329">
                  <a:moveTo>
                    <a:pt x="30340" y="549503"/>
                  </a:moveTo>
                  <a:lnTo>
                    <a:pt x="30099" y="549275"/>
                  </a:lnTo>
                  <a:lnTo>
                    <a:pt x="30340" y="549503"/>
                  </a:lnTo>
                  <a:close/>
                </a:path>
                <a:path w="114934" h="608329">
                  <a:moveTo>
                    <a:pt x="32245" y="494525"/>
                  </a:moveTo>
                  <a:lnTo>
                    <a:pt x="31737" y="492912"/>
                  </a:lnTo>
                  <a:lnTo>
                    <a:pt x="28727" y="493471"/>
                  </a:lnTo>
                  <a:lnTo>
                    <a:pt x="29883" y="493534"/>
                  </a:lnTo>
                  <a:lnTo>
                    <a:pt x="32245" y="494525"/>
                  </a:lnTo>
                  <a:close/>
                </a:path>
                <a:path w="114934" h="608329">
                  <a:moveTo>
                    <a:pt x="32473" y="494614"/>
                  </a:moveTo>
                  <a:lnTo>
                    <a:pt x="32245" y="494525"/>
                  </a:lnTo>
                  <a:lnTo>
                    <a:pt x="32473" y="494614"/>
                  </a:lnTo>
                  <a:close/>
                </a:path>
                <a:path w="114934" h="608329">
                  <a:moveTo>
                    <a:pt x="34975" y="494347"/>
                  </a:moveTo>
                  <a:lnTo>
                    <a:pt x="32473" y="494614"/>
                  </a:lnTo>
                  <a:lnTo>
                    <a:pt x="33172" y="494906"/>
                  </a:lnTo>
                  <a:lnTo>
                    <a:pt x="34975" y="494347"/>
                  </a:lnTo>
                  <a:close/>
                </a:path>
                <a:path w="114934" h="608329">
                  <a:moveTo>
                    <a:pt x="38404" y="392201"/>
                  </a:moveTo>
                  <a:lnTo>
                    <a:pt x="36626" y="391845"/>
                  </a:lnTo>
                  <a:lnTo>
                    <a:pt x="36766" y="391972"/>
                  </a:lnTo>
                  <a:lnTo>
                    <a:pt x="37312" y="392049"/>
                  </a:lnTo>
                  <a:lnTo>
                    <a:pt x="38404" y="392201"/>
                  </a:lnTo>
                  <a:close/>
                </a:path>
                <a:path w="114934" h="608329">
                  <a:moveTo>
                    <a:pt x="55905" y="237528"/>
                  </a:moveTo>
                  <a:lnTo>
                    <a:pt x="55714" y="237337"/>
                  </a:lnTo>
                  <a:lnTo>
                    <a:pt x="55346" y="237350"/>
                  </a:lnTo>
                  <a:lnTo>
                    <a:pt x="55905" y="237528"/>
                  </a:lnTo>
                  <a:close/>
                </a:path>
                <a:path w="114934" h="608329">
                  <a:moveTo>
                    <a:pt x="56159" y="242595"/>
                  </a:moveTo>
                  <a:lnTo>
                    <a:pt x="55829" y="242354"/>
                  </a:lnTo>
                  <a:lnTo>
                    <a:pt x="55676" y="242493"/>
                  </a:lnTo>
                  <a:lnTo>
                    <a:pt x="55880" y="242519"/>
                  </a:lnTo>
                  <a:lnTo>
                    <a:pt x="56159" y="242595"/>
                  </a:lnTo>
                  <a:close/>
                </a:path>
                <a:path w="114934" h="608329">
                  <a:moveTo>
                    <a:pt x="56476" y="242747"/>
                  </a:moveTo>
                  <a:lnTo>
                    <a:pt x="56159" y="242595"/>
                  </a:lnTo>
                  <a:lnTo>
                    <a:pt x="56464" y="242824"/>
                  </a:lnTo>
                  <a:close/>
                </a:path>
                <a:path w="114934" h="608329">
                  <a:moveTo>
                    <a:pt x="56857" y="237820"/>
                  </a:moveTo>
                  <a:lnTo>
                    <a:pt x="55905" y="237528"/>
                  </a:lnTo>
                  <a:lnTo>
                    <a:pt x="56032" y="237642"/>
                  </a:lnTo>
                  <a:lnTo>
                    <a:pt x="56857" y="237820"/>
                  </a:lnTo>
                  <a:close/>
                </a:path>
                <a:path w="114934" h="608329">
                  <a:moveTo>
                    <a:pt x="57023" y="238912"/>
                  </a:moveTo>
                  <a:lnTo>
                    <a:pt x="56908" y="239128"/>
                  </a:lnTo>
                  <a:lnTo>
                    <a:pt x="56984" y="239001"/>
                  </a:lnTo>
                  <a:close/>
                </a:path>
                <a:path w="114934" h="608329">
                  <a:moveTo>
                    <a:pt x="57137" y="243332"/>
                  </a:moveTo>
                  <a:lnTo>
                    <a:pt x="56464" y="242836"/>
                  </a:lnTo>
                  <a:lnTo>
                    <a:pt x="56324" y="243116"/>
                  </a:lnTo>
                  <a:lnTo>
                    <a:pt x="57137" y="243332"/>
                  </a:lnTo>
                  <a:close/>
                </a:path>
                <a:path w="114934" h="608329">
                  <a:moveTo>
                    <a:pt x="57442" y="239801"/>
                  </a:moveTo>
                  <a:lnTo>
                    <a:pt x="57302" y="239674"/>
                  </a:lnTo>
                  <a:lnTo>
                    <a:pt x="57124" y="239445"/>
                  </a:lnTo>
                  <a:lnTo>
                    <a:pt x="56946" y="239420"/>
                  </a:lnTo>
                  <a:lnTo>
                    <a:pt x="56591" y="239344"/>
                  </a:lnTo>
                  <a:lnTo>
                    <a:pt x="56756" y="239496"/>
                  </a:lnTo>
                  <a:lnTo>
                    <a:pt x="57048" y="239649"/>
                  </a:lnTo>
                  <a:lnTo>
                    <a:pt x="57442" y="239801"/>
                  </a:lnTo>
                  <a:close/>
                </a:path>
                <a:path w="114934" h="608329">
                  <a:moveTo>
                    <a:pt x="57912" y="238036"/>
                  </a:moveTo>
                  <a:lnTo>
                    <a:pt x="56857" y="237820"/>
                  </a:lnTo>
                  <a:lnTo>
                    <a:pt x="57073" y="237883"/>
                  </a:lnTo>
                  <a:lnTo>
                    <a:pt x="57416" y="237959"/>
                  </a:lnTo>
                  <a:lnTo>
                    <a:pt x="57912" y="238036"/>
                  </a:lnTo>
                  <a:close/>
                </a:path>
                <a:path w="114934" h="608329">
                  <a:moveTo>
                    <a:pt x="58051" y="243027"/>
                  </a:moveTo>
                  <a:lnTo>
                    <a:pt x="57823" y="242570"/>
                  </a:lnTo>
                  <a:lnTo>
                    <a:pt x="57277" y="242570"/>
                  </a:lnTo>
                  <a:lnTo>
                    <a:pt x="58051" y="243027"/>
                  </a:lnTo>
                  <a:close/>
                </a:path>
                <a:path w="114934" h="608329">
                  <a:moveTo>
                    <a:pt x="58216" y="239610"/>
                  </a:moveTo>
                  <a:lnTo>
                    <a:pt x="57505" y="239445"/>
                  </a:lnTo>
                  <a:lnTo>
                    <a:pt x="57150" y="239344"/>
                  </a:lnTo>
                  <a:lnTo>
                    <a:pt x="57023" y="239217"/>
                  </a:lnTo>
                  <a:lnTo>
                    <a:pt x="57086" y="239369"/>
                  </a:lnTo>
                  <a:lnTo>
                    <a:pt x="57556" y="239547"/>
                  </a:lnTo>
                  <a:lnTo>
                    <a:pt x="57975" y="239610"/>
                  </a:lnTo>
                  <a:lnTo>
                    <a:pt x="58216" y="239610"/>
                  </a:lnTo>
                  <a:close/>
                </a:path>
                <a:path w="114934" h="608329">
                  <a:moveTo>
                    <a:pt x="58267" y="242570"/>
                  </a:moveTo>
                  <a:lnTo>
                    <a:pt x="57150" y="241300"/>
                  </a:lnTo>
                  <a:lnTo>
                    <a:pt x="57823" y="242570"/>
                  </a:lnTo>
                  <a:lnTo>
                    <a:pt x="58267" y="242570"/>
                  </a:lnTo>
                  <a:close/>
                </a:path>
                <a:path w="114934" h="608329">
                  <a:moveTo>
                    <a:pt x="59550" y="237210"/>
                  </a:moveTo>
                  <a:lnTo>
                    <a:pt x="57835" y="236613"/>
                  </a:lnTo>
                  <a:lnTo>
                    <a:pt x="57543" y="236905"/>
                  </a:lnTo>
                  <a:lnTo>
                    <a:pt x="55435" y="237070"/>
                  </a:lnTo>
                  <a:lnTo>
                    <a:pt x="55714" y="237337"/>
                  </a:lnTo>
                  <a:lnTo>
                    <a:pt x="59550" y="237210"/>
                  </a:lnTo>
                  <a:close/>
                </a:path>
                <a:path w="114934" h="608329">
                  <a:moveTo>
                    <a:pt x="60236" y="247408"/>
                  </a:moveTo>
                  <a:lnTo>
                    <a:pt x="59893" y="246989"/>
                  </a:lnTo>
                  <a:lnTo>
                    <a:pt x="56515" y="246189"/>
                  </a:lnTo>
                  <a:lnTo>
                    <a:pt x="57340" y="246888"/>
                  </a:lnTo>
                  <a:lnTo>
                    <a:pt x="58204" y="247167"/>
                  </a:lnTo>
                  <a:lnTo>
                    <a:pt x="60236" y="247408"/>
                  </a:lnTo>
                  <a:close/>
                </a:path>
                <a:path w="114934" h="608329">
                  <a:moveTo>
                    <a:pt x="61544" y="224561"/>
                  </a:moveTo>
                  <a:lnTo>
                    <a:pt x="60413" y="225018"/>
                  </a:lnTo>
                  <a:lnTo>
                    <a:pt x="61048" y="224840"/>
                  </a:lnTo>
                  <a:lnTo>
                    <a:pt x="61341" y="224701"/>
                  </a:lnTo>
                  <a:lnTo>
                    <a:pt x="61544" y="224561"/>
                  </a:lnTo>
                  <a:close/>
                </a:path>
                <a:path w="114934" h="608329">
                  <a:moveTo>
                    <a:pt x="62915" y="220218"/>
                  </a:moveTo>
                  <a:lnTo>
                    <a:pt x="62661" y="220192"/>
                  </a:lnTo>
                  <a:lnTo>
                    <a:pt x="62382" y="220192"/>
                  </a:lnTo>
                  <a:lnTo>
                    <a:pt x="62153" y="220230"/>
                  </a:lnTo>
                  <a:lnTo>
                    <a:pt x="62344" y="220256"/>
                  </a:lnTo>
                  <a:lnTo>
                    <a:pt x="62915" y="220218"/>
                  </a:lnTo>
                  <a:close/>
                </a:path>
                <a:path w="114934" h="608329">
                  <a:moveTo>
                    <a:pt x="63487" y="199390"/>
                  </a:moveTo>
                  <a:lnTo>
                    <a:pt x="63233" y="199390"/>
                  </a:lnTo>
                  <a:lnTo>
                    <a:pt x="63487" y="199390"/>
                  </a:lnTo>
                  <a:close/>
                </a:path>
                <a:path w="114934" h="608329">
                  <a:moveTo>
                    <a:pt x="64071" y="245516"/>
                  </a:moveTo>
                  <a:lnTo>
                    <a:pt x="62484" y="244817"/>
                  </a:lnTo>
                  <a:lnTo>
                    <a:pt x="59626" y="243852"/>
                  </a:lnTo>
                  <a:lnTo>
                    <a:pt x="59372" y="243840"/>
                  </a:lnTo>
                  <a:lnTo>
                    <a:pt x="58051" y="243027"/>
                  </a:lnTo>
                  <a:lnTo>
                    <a:pt x="58394" y="243776"/>
                  </a:lnTo>
                  <a:lnTo>
                    <a:pt x="56451" y="243624"/>
                  </a:lnTo>
                  <a:lnTo>
                    <a:pt x="59677" y="244576"/>
                  </a:lnTo>
                  <a:lnTo>
                    <a:pt x="58280" y="244449"/>
                  </a:lnTo>
                  <a:lnTo>
                    <a:pt x="62128" y="245529"/>
                  </a:lnTo>
                  <a:lnTo>
                    <a:pt x="62484" y="245960"/>
                  </a:lnTo>
                  <a:lnTo>
                    <a:pt x="60921" y="245986"/>
                  </a:lnTo>
                  <a:lnTo>
                    <a:pt x="59677" y="245719"/>
                  </a:lnTo>
                  <a:lnTo>
                    <a:pt x="60528" y="245999"/>
                  </a:lnTo>
                  <a:lnTo>
                    <a:pt x="58839" y="246164"/>
                  </a:lnTo>
                  <a:lnTo>
                    <a:pt x="60960" y="246697"/>
                  </a:lnTo>
                  <a:lnTo>
                    <a:pt x="63677" y="246659"/>
                  </a:lnTo>
                  <a:lnTo>
                    <a:pt x="63881" y="246087"/>
                  </a:lnTo>
                  <a:lnTo>
                    <a:pt x="61798" y="245110"/>
                  </a:lnTo>
                  <a:lnTo>
                    <a:pt x="62560" y="245097"/>
                  </a:lnTo>
                  <a:lnTo>
                    <a:pt x="63436" y="245376"/>
                  </a:lnTo>
                  <a:lnTo>
                    <a:pt x="64071" y="245516"/>
                  </a:lnTo>
                  <a:close/>
                </a:path>
                <a:path w="114934" h="608329">
                  <a:moveTo>
                    <a:pt x="64427" y="154101"/>
                  </a:moveTo>
                  <a:close/>
                </a:path>
                <a:path w="114934" h="608329">
                  <a:moveTo>
                    <a:pt x="64935" y="172783"/>
                  </a:moveTo>
                  <a:lnTo>
                    <a:pt x="64312" y="172275"/>
                  </a:lnTo>
                  <a:lnTo>
                    <a:pt x="64503" y="172529"/>
                  </a:lnTo>
                  <a:lnTo>
                    <a:pt x="64935" y="172834"/>
                  </a:lnTo>
                  <a:close/>
                </a:path>
                <a:path w="114934" h="608329">
                  <a:moveTo>
                    <a:pt x="65011" y="153174"/>
                  </a:moveTo>
                  <a:lnTo>
                    <a:pt x="64681" y="153403"/>
                  </a:lnTo>
                  <a:lnTo>
                    <a:pt x="64477" y="153746"/>
                  </a:lnTo>
                  <a:lnTo>
                    <a:pt x="64427" y="154101"/>
                  </a:lnTo>
                  <a:lnTo>
                    <a:pt x="65011" y="153174"/>
                  </a:lnTo>
                  <a:close/>
                </a:path>
                <a:path w="114934" h="608329">
                  <a:moveTo>
                    <a:pt x="65214" y="166370"/>
                  </a:moveTo>
                  <a:lnTo>
                    <a:pt x="65036" y="166065"/>
                  </a:lnTo>
                  <a:lnTo>
                    <a:pt x="63969" y="166370"/>
                  </a:lnTo>
                  <a:lnTo>
                    <a:pt x="65214" y="166370"/>
                  </a:lnTo>
                  <a:close/>
                </a:path>
                <a:path w="114934" h="608329">
                  <a:moveTo>
                    <a:pt x="65963" y="197510"/>
                  </a:moveTo>
                  <a:lnTo>
                    <a:pt x="65303" y="196697"/>
                  </a:lnTo>
                  <a:lnTo>
                    <a:pt x="63588" y="196900"/>
                  </a:lnTo>
                  <a:lnTo>
                    <a:pt x="65963" y="197510"/>
                  </a:lnTo>
                  <a:close/>
                </a:path>
                <a:path w="114934" h="608329">
                  <a:moveTo>
                    <a:pt x="66395" y="198120"/>
                  </a:moveTo>
                  <a:lnTo>
                    <a:pt x="63055" y="198120"/>
                  </a:lnTo>
                  <a:lnTo>
                    <a:pt x="63449" y="199301"/>
                  </a:lnTo>
                  <a:lnTo>
                    <a:pt x="66395" y="198120"/>
                  </a:lnTo>
                  <a:close/>
                </a:path>
                <a:path w="114934" h="608329">
                  <a:moveTo>
                    <a:pt x="66509" y="203212"/>
                  </a:moveTo>
                  <a:lnTo>
                    <a:pt x="65925" y="204470"/>
                  </a:lnTo>
                  <a:lnTo>
                    <a:pt x="66509" y="203212"/>
                  </a:lnTo>
                  <a:close/>
                </a:path>
                <a:path w="114934" h="608329">
                  <a:moveTo>
                    <a:pt x="66522" y="179070"/>
                  </a:moveTo>
                  <a:lnTo>
                    <a:pt x="66078" y="178765"/>
                  </a:lnTo>
                  <a:lnTo>
                    <a:pt x="66167" y="179070"/>
                  </a:lnTo>
                  <a:lnTo>
                    <a:pt x="66522" y="179070"/>
                  </a:lnTo>
                  <a:close/>
                </a:path>
                <a:path w="114934" h="608329">
                  <a:moveTo>
                    <a:pt x="66916" y="223520"/>
                  </a:moveTo>
                  <a:lnTo>
                    <a:pt x="65671" y="222250"/>
                  </a:lnTo>
                  <a:lnTo>
                    <a:pt x="66230" y="223520"/>
                  </a:lnTo>
                  <a:lnTo>
                    <a:pt x="66916" y="223520"/>
                  </a:lnTo>
                  <a:close/>
                </a:path>
                <a:path w="114934" h="608329">
                  <a:moveTo>
                    <a:pt x="67170" y="149898"/>
                  </a:moveTo>
                  <a:lnTo>
                    <a:pt x="66954" y="149821"/>
                  </a:lnTo>
                  <a:lnTo>
                    <a:pt x="66763" y="149745"/>
                  </a:lnTo>
                  <a:lnTo>
                    <a:pt x="66446" y="149669"/>
                  </a:lnTo>
                  <a:lnTo>
                    <a:pt x="65074" y="150139"/>
                  </a:lnTo>
                  <a:lnTo>
                    <a:pt x="66116" y="150126"/>
                  </a:lnTo>
                  <a:lnTo>
                    <a:pt x="66751" y="150037"/>
                  </a:lnTo>
                  <a:lnTo>
                    <a:pt x="67170" y="149898"/>
                  </a:lnTo>
                  <a:close/>
                </a:path>
                <a:path w="114934" h="608329">
                  <a:moveTo>
                    <a:pt x="67970" y="187960"/>
                  </a:moveTo>
                  <a:lnTo>
                    <a:pt x="65887" y="187960"/>
                  </a:lnTo>
                  <a:lnTo>
                    <a:pt x="66382" y="189230"/>
                  </a:lnTo>
                  <a:lnTo>
                    <a:pt x="67970" y="187960"/>
                  </a:lnTo>
                  <a:close/>
                </a:path>
                <a:path w="114934" h="608329">
                  <a:moveTo>
                    <a:pt x="68046" y="243840"/>
                  </a:moveTo>
                  <a:lnTo>
                    <a:pt x="61404" y="241300"/>
                  </a:lnTo>
                  <a:lnTo>
                    <a:pt x="66141" y="241300"/>
                  </a:lnTo>
                  <a:lnTo>
                    <a:pt x="62712" y="240030"/>
                  </a:lnTo>
                  <a:lnTo>
                    <a:pt x="64477" y="240030"/>
                  </a:lnTo>
                  <a:lnTo>
                    <a:pt x="62534" y="238760"/>
                  </a:lnTo>
                  <a:lnTo>
                    <a:pt x="60934" y="238760"/>
                  </a:lnTo>
                  <a:lnTo>
                    <a:pt x="61125" y="240030"/>
                  </a:lnTo>
                  <a:lnTo>
                    <a:pt x="59385" y="240030"/>
                  </a:lnTo>
                  <a:lnTo>
                    <a:pt x="59575" y="241300"/>
                  </a:lnTo>
                  <a:lnTo>
                    <a:pt x="58534" y="241300"/>
                  </a:lnTo>
                  <a:lnTo>
                    <a:pt x="57442" y="240030"/>
                  </a:lnTo>
                  <a:lnTo>
                    <a:pt x="58280" y="241300"/>
                  </a:lnTo>
                  <a:lnTo>
                    <a:pt x="60058" y="242570"/>
                  </a:lnTo>
                  <a:lnTo>
                    <a:pt x="61493" y="242570"/>
                  </a:lnTo>
                  <a:lnTo>
                    <a:pt x="62064" y="243840"/>
                  </a:lnTo>
                  <a:lnTo>
                    <a:pt x="68046" y="243840"/>
                  </a:lnTo>
                  <a:close/>
                </a:path>
                <a:path w="114934" h="608329">
                  <a:moveTo>
                    <a:pt x="68389" y="188937"/>
                  </a:moveTo>
                  <a:lnTo>
                    <a:pt x="67983" y="188620"/>
                  </a:lnTo>
                  <a:lnTo>
                    <a:pt x="67360" y="188823"/>
                  </a:lnTo>
                  <a:lnTo>
                    <a:pt x="67437" y="189077"/>
                  </a:lnTo>
                  <a:lnTo>
                    <a:pt x="67805" y="189369"/>
                  </a:lnTo>
                  <a:lnTo>
                    <a:pt x="68046" y="189166"/>
                  </a:lnTo>
                  <a:lnTo>
                    <a:pt x="68389" y="188937"/>
                  </a:lnTo>
                  <a:close/>
                </a:path>
                <a:path w="114934" h="608329">
                  <a:moveTo>
                    <a:pt x="69100" y="241300"/>
                  </a:moveTo>
                  <a:lnTo>
                    <a:pt x="66459" y="240385"/>
                  </a:lnTo>
                  <a:lnTo>
                    <a:pt x="66878" y="241300"/>
                  </a:lnTo>
                  <a:lnTo>
                    <a:pt x="69100" y="241300"/>
                  </a:lnTo>
                  <a:close/>
                </a:path>
                <a:path w="114934" h="608329">
                  <a:moveTo>
                    <a:pt x="69100" y="190106"/>
                  </a:moveTo>
                  <a:lnTo>
                    <a:pt x="68605" y="189852"/>
                  </a:lnTo>
                  <a:lnTo>
                    <a:pt x="68122" y="189598"/>
                  </a:lnTo>
                  <a:lnTo>
                    <a:pt x="67818" y="189369"/>
                  </a:lnTo>
                  <a:lnTo>
                    <a:pt x="67551" y="189623"/>
                  </a:lnTo>
                  <a:lnTo>
                    <a:pt x="67449" y="189839"/>
                  </a:lnTo>
                  <a:lnTo>
                    <a:pt x="69100" y="190106"/>
                  </a:lnTo>
                  <a:close/>
                </a:path>
                <a:path w="114934" h="608329">
                  <a:moveTo>
                    <a:pt x="70307" y="234950"/>
                  </a:moveTo>
                  <a:lnTo>
                    <a:pt x="68249" y="233680"/>
                  </a:lnTo>
                  <a:lnTo>
                    <a:pt x="68910" y="234950"/>
                  </a:lnTo>
                  <a:lnTo>
                    <a:pt x="70307" y="234950"/>
                  </a:lnTo>
                  <a:close/>
                </a:path>
                <a:path w="114934" h="608329">
                  <a:moveTo>
                    <a:pt x="70485" y="237490"/>
                  </a:moveTo>
                  <a:lnTo>
                    <a:pt x="69278" y="236220"/>
                  </a:lnTo>
                  <a:lnTo>
                    <a:pt x="67348" y="237490"/>
                  </a:lnTo>
                  <a:lnTo>
                    <a:pt x="70485" y="237490"/>
                  </a:lnTo>
                  <a:close/>
                </a:path>
                <a:path w="114934" h="608329">
                  <a:moveTo>
                    <a:pt x="70586" y="230441"/>
                  </a:moveTo>
                  <a:lnTo>
                    <a:pt x="69329" y="229870"/>
                  </a:lnTo>
                  <a:lnTo>
                    <a:pt x="69011" y="230022"/>
                  </a:lnTo>
                  <a:lnTo>
                    <a:pt x="70586" y="230441"/>
                  </a:lnTo>
                  <a:close/>
                </a:path>
                <a:path w="114934" h="608329">
                  <a:moveTo>
                    <a:pt x="71780" y="232981"/>
                  </a:moveTo>
                  <a:lnTo>
                    <a:pt x="70751" y="233997"/>
                  </a:lnTo>
                  <a:lnTo>
                    <a:pt x="71297" y="233997"/>
                  </a:lnTo>
                  <a:lnTo>
                    <a:pt x="71780" y="232981"/>
                  </a:lnTo>
                  <a:close/>
                </a:path>
                <a:path w="114934" h="608329">
                  <a:moveTo>
                    <a:pt x="73113" y="231140"/>
                  </a:moveTo>
                  <a:lnTo>
                    <a:pt x="70586" y="230441"/>
                  </a:lnTo>
                  <a:lnTo>
                    <a:pt x="72085" y="231140"/>
                  </a:lnTo>
                  <a:lnTo>
                    <a:pt x="73113" y="231140"/>
                  </a:lnTo>
                  <a:close/>
                </a:path>
                <a:path w="114934" h="608329">
                  <a:moveTo>
                    <a:pt x="73507" y="234099"/>
                  </a:moveTo>
                  <a:lnTo>
                    <a:pt x="73456" y="233959"/>
                  </a:lnTo>
                  <a:lnTo>
                    <a:pt x="71297" y="233997"/>
                  </a:lnTo>
                  <a:lnTo>
                    <a:pt x="71094" y="234416"/>
                  </a:lnTo>
                  <a:lnTo>
                    <a:pt x="73507" y="234099"/>
                  </a:lnTo>
                  <a:close/>
                </a:path>
                <a:path w="114934" h="608329">
                  <a:moveTo>
                    <a:pt x="74625" y="211505"/>
                  </a:moveTo>
                  <a:lnTo>
                    <a:pt x="74434" y="211531"/>
                  </a:lnTo>
                  <a:lnTo>
                    <a:pt x="74625" y="211505"/>
                  </a:lnTo>
                  <a:close/>
                </a:path>
                <a:path w="114934" h="608329">
                  <a:moveTo>
                    <a:pt x="75069" y="211353"/>
                  </a:moveTo>
                  <a:lnTo>
                    <a:pt x="74625" y="211505"/>
                  </a:lnTo>
                  <a:lnTo>
                    <a:pt x="74853" y="211480"/>
                  </a:lnTo>
                  <a:lnTo>
                    <a:pt x="74993" y="211416"/>
                  </a:lnTo>
                  <a:close/>
                </a:path>
                <a:path w="114934" h="608329">
                  <a:moveTo>
                    <a:pt x="75793" y="228638"/>
                  </a:moveTo>
                  <a:lnTo>
                    <a:pt x="72885" y="228117"/>
                  </a:lnTo>
                  <a:lnTo>
                    <a:pt x="71628" y="227850"/>
                  </a:lnTo>
                  <a:lnTo>
                    <a:pt x="72796" y="228142"/>
                  </a:lnTo>
                  <a:lnTo>
                    <a:pt x="73355" y="228346"/>
                  </a:lnTo>
                  <a:lnTo>
                    <a:pt x="73558" y="228536"/>
                  </a:lnTo>
                  <a:lnTo>
                    <a:pt x="74777" y="228714"/>
                  </a:lnTo>
                  <a:lnTo>
                    <a:pt x="75628" y="228790"/>
                  </a:lnTo>
                  <a:lnTo>
                    <a:pt x="75793" y="228638"/>
                  </a:lnTo>
                  <a:close/>
                </a:path>
                <a:path w="114934" h="608329">
                  <a:moveTo>
                    <a:pt x="76238" y="210934"/>
                  </a:moveTo>
                  <a:lnTo>
                    <a:pt x="75133" y="210718"/>
                  </a:lnTo>
                  <a:lnTo>
                    <a:pt x="75361" y="211112"/>
                  </a:lnTo>
                  <a:lnTo>
                    <a:pt x="75069" y="211353"/>
                  </a:lnTo>
                  <a:lnTo>
                    <a:pt x="76238" y="210934"/>
                  </a:lnTo>
                  <a:close/>
                </a:path>
                <a:path w="114934" h="608329">
                  <a:moveTo>
                    <a:pt x="77228" y="233616"/>
                  </a:moveTo>
                  <a:lnTo>
                    <a:pt x="73507" y="234099"/>
                  </a:lnTo>
                  <a:lnTo>
                    <a:pt x="73647" y="234518"/>
                  </a:lnTo>
                  <a:lnTo>
                    <a:pt x="77228" y="233616"/>
                  </a:lnTo>
                  <a:close/>
                </a:path>
                <a:path w="114934" h="608329">
                  <a:moveTo>
                    <a:pt x="77330" y="215900"/>
                  </a:moveTo>
                  <a:lnTo>
                    <a:pt x="77165" y="215811"/>
                  </a:lnTo>
                  <a:lnTo>
                    <a:pt x="77330" y="215900"/>
                  </a:lnTo>
                  <a:close/>
                </a:path>
                <a:path w="114934" h="608329">
                  <a:moveTo>
                    <a:pt x="78244" y="76200"/>
                  </a:moveTo>
                  <a:lnTo>
                    <a:pt x="75006" y="74930"/>
                  </a:lnTo>
                  <a:lnTo>
                    <a:pt x="77838" y="76200"/>
                  </a:lnTo>
                  <a:lnTo>
                    <a:pt x="78244" y="76200"/>
                  </a:lnTo>
                  <a:close/>
                </a:path>
                <a:path w="114934" h="608329">
                  <a:moveTo>
                    <a:pt x="78816" y="216319"/>
                  </a:moveTo>
                  <a:lnTo>
                    <a:pt x="78447" y="216255"/>
                  </a:lnTo>
                  <a:lnTo>
                    <a:pt x="78092" y="216217"/>
                  </a:lnTo>
                  <a:lnTo>
                    <a:pt x="77774" y="216204"/>
                  </a:lnTo>
                  <a:lnTo>
                    <a:pt x="78206" y="216255"/>
                  </a:lnTo>
                  <a:lnTo>
                    <a:pt x="78587" y="216306"/>
                  </a:lnTo>
                  <a:lnTo>
                    <a:pt x="78816" y="216319"/>
                  </a:lnTo>
                  <a:close/>
                </a:path>
                <a:path w="114934" h="608329">
                  <a:moveTo>
                    <a:pt x="80073" y="76911"/>
                  </a:moveTo>
                  <a:lnTo>
                    <a:pt x="79717" y="76200"/>
                  </a:lnTo>
                  <a:lnTo>
                    <a:pt x="79933" y="76200"/>
                  </a:lnTo>
                  <a:lnTo>
                    <a:pt x="78397" y="74930"/>
                  </a:lnTo>
                  <a:lnTo>
                    <a:pt x="79184" y="76200"/>
                  </a:lnTo>
                  <a:lnTo>
                    <a:pt x="78244" y="76200"/>
                  </a:lnTo>
                  <a:lnTo>
                    <a:pt x="80073" y="76911"/>
                  </a:lnTo>
                  <a:close/>
                </a:path>
                <a:path w="114934" h="608329">
                  <a:moveTo>
                    <a:pt x="80225" y="69672"/>
                  </a:moveTo>
                  <a:lnTo>
                    <a:pt x="79616" y="69405"/>
                  </a:lnTo>
                  <a:lnTo>
                    <a:pt x="79489" y="69557"/>
                  </a:lnTo>
                  <a:lnTo>
                    <a:pt x="80225" y="69672"/>
                  </a:lnTo>
                  <a:close/>
                </a:path>
                <a:path w="114934" h="608329">
                  <a:moveTo>
                    <a:pt x="80810" y="204343"/>
                  </a:moveTo>
                  <a:lnTo>
                    <a:pt x="80518" y="203809"/>
                  </a:lnTo>
                  <a:lnTo>
                    <a:pt x="79819" y="204165"/>
                  </a:lnTo>
                  <a:lnTo>
                    <a:pt x="80810" y="204343"/>
                  </a:lnTo>
                  <a:close/>
                </a:path>
                <a:path w="114934" h="608329">
                  <a:moveTo>
                    <a:pt x="81610" y="196850"/>
                  </a:moveTo>
                  <a:lnTo>
                    <a:pt x="81280" y="195961"/>
                  </a:lnTo>
                  <a:lnTo>
                    <a:pt x="80124" y="196164"/>
                  </a:lnTo>
                  <a:lnTo>
                    <a:pt x="81610" y="196850"/>
                  </a:lnTo>
                  <a:close/>
                </a:path>
                <a:path w="114934" h="608329">
                  <a:moveTo>
                    <a:pt x="82016" y="85090"/>
                  </a:moveTo>
                  <a:lnTo>
                    <a:pt x="81965" y="84848"/>
                  </a:lnTo>
                  <a:lnTo>
                    <a:pt x="79984" y="83820"/>
                  </a:lnTo>
                  <a:lnTo>
                    <a:pt x="80632" y="85090"/>
                  </a:lnTo>
                  <a:lnTo>
                    <a:pt x="82016" y="85090"/>
                  </a:lnTo>
                  <a:close/>
                </a:path>
                <a:path w="114934" h="608329">
                  <a:moveTo>
                    <a:pt x="84848" y="175526"/>
                  </a:moveTo>
                  <a:lnTo>
                    <a:pt x="84569" y="175590"/>
                  </a:lnTo>
                  <a:lnTo>
                    <a:pt x="84404" y="175742"/>
                  </a:lnTo>
                  <a:lnTo>
                    <a:pt x="84848" y="175526"/>
                  </a:lnTo>
                  <a:close/>
                </a:path>
                <a:path w="114934" h="608329">
                  <a:moveTo>
                    <a:pt x="84963" y="197104"/>
                  </a:moveTo>
                  <a:lnTo>
                    <a:pt x="84137" y="196151"/>
                  </a:lnTo>
                  <a:lnTo>
                    <a:pt x="84620" y="196837"/>
                  </a:lnTo>
                  <a:lnTo>
                    <a:pt x="84963" y="197104"/>
                  </a:lnTo>
                  <a:close/>
                </a:path>
                <a:path w="114934" h="608329">
                  <a:moveTo>
                    <a:pt x="85064" y="186956"/>
                  </a:moveTo>
                  <a:lnTo>
                    <a:pt x="84823" y="186855"/>
                  </a:lnTo>
                  <a:lnTo>
                    <a:pt x="84645" y="186982"/>
                  </a:lnTo>
                  <a:lnTo>
                    <a:pt x="84886" y="187007"/>
                  </a:lnTo>
                  <a:lnTo>
                    <a:pt x="85064" y="186956"/>
                  </a:lnTo>
                  <a:close/>
                </a:path>
                <a:path w="114934" h="608329">
                  <a:moveTo>
                    <a:pt x="87363" y="147370"/>
                  </a:moveTo>
                  <a:lnTo>
                    <a:pt x="87045" y="147320"/>
                  </a:lnTo>
                  <a:lnTo>
                    <a:pt x="86271" y="148056"/>
                  </a:lnTo>
                  <a:lnTo>
                    <a:pt x="86410" y="148082"/>
                  </a:lnTo>
                  <a:lnTo>
                    <a:pt x="87363" y="147370"/>
                  </a:lnTo>
                  <a:close/>
                </a:path>
                <a:path w="114934" h="608329">
                  <a:moveTo>
                    <a:pt x="87782" y="139700"/>
                  </a:moveTo>
                  <a:lnTo>
                    <a:pt x="85217" y="138430"/>
                  </a:lnTo>
                  <a:lnTo>
                    <a:pt x="85991" y="139700"/>
                  </a:lnTo>
                  <a:lnTo>
                    <a:pt x="87782" y="139700"/>
                  </a:lnTo>
                  <a:close/>
                </a:path>
                <a:path w="114934" h="608329">
                  <a:moveTo>
                    <a:pt x="87795" y="157962"/>
                  </a:moveTo>
                  <a:lnTo>
                    <a:pt x="87541" y="157937"/>
                  </a:lnTo>
                  <a:lnTo>
                    <a:pt x="87299" y="158064"/>
                  </a:lnTo>
                  <a:lnTo>
                    <a:pt x="87795" y="157962"/>
                  </a:lnTo>
                  <a:close/>
                </a:path>
                <a:path w="114934" h="608329">
                  <a:moveTo>
                    <a:pt x="87947" y="157949"/>
                  </a:moveTo>
                  <a:lnTo>
                    <a:pt x="87604" y="157683"/>
                  </a:lnTo>
                  <a:lnTo>
                    <a:pt x="87236" y="157695"/>
                  </a:lnTo>
                  <a:lnTo>
                    <a:pt x="87630" y="157835"/>
                  </a:lnTo>
                  <a:lnTo>
                    <a:pt x="87769" y="157949"/>
                  </a:lnTo>
                  <a:lnTo>
                    <a:pt x="87947" y="157949"/>
                  </a:lnTo>
                  <a:close/>
                </a:path>
                <a:path w="114934" h="608329">
                  <a:moveTo>
                    <a:pt x="88303" y="151777"/>
                  </a:moveTo>
                  <a:lnTo>
                    <a:pt x="88087" y="151777"/>
                  </a:lnTo>
                  <a:lnTo>
                    <a:pt x="87909" y="151790"/>
                  </a:lnTo>
                  <a:lnTo>
                    <a:pt x="87693" y="151790"/>
                  </a:lnTo>
                  <a:lnTo>
                    <a:pt x="87820" y="152019"/>
                  </a:lnTo>
                  <a:lnTo>
                    <a:pt x="88303" y="151777"/>
                  </a:lnTo>
                  <a:close/>
                </a:path>
                <a:path w="114934" h="608329">
                  <a:moveTo>
                    <a:pt x="89230" y="26733"/>
                  </a:moveTo>
                  <a:lnTo>
                    <a:pt x="88049" y="26581"/>
                  </a:lnTo>
                  <a:lnTo>
                    <a:pt x="87464" y="25539"/>
                  </a:lnTo>
                  <a:lnTo>
                    <a:pt x="87464" y="26682"/>
                  </a:lnTo>
                  <a:lnTo>
                    <a:pt x="88303" y="26682"/>
                  </a:lnTo>
                  <a:lnTo>
                    <a:pt x="89230" y="26733"/>
                  </a:lnTo>
                  <a:close/>
                </a:path>
                <a:path w="114934" h="608329">
                  <a:moveTo>
                    <a:pt x="89687" y="7416"/>
                  </a:moveTo>
                  <a:lnTo>
                    <a:pt x="89395" y="7340"/>
                  </a:lnTo>
                  <a:lnTo>
                    <a:pt x="89192" y="7289"/>
                  </a:lnTo>
                  <a:lnTo>
                    <a:pt x="89369" y="7378"/>
                  </a:lnTo>
                  <a:lnTo>
                    <a:pt x="89509" y="7391"/>
                  </a:lnTo>
                  <a:lnTo>
                    <a:pt x="89687" y="7416"/>
                  </a:lnTo>
                  <a:close/>
                </a:path>
                <a:path w="114934" h="608329">
                  <a:moveTo>
                    <a:pt x="89877" y="36830"/>
                  </a:moveTo>
                  <a:lnTo>
                    <a:pt x="85979" y="35560"/>
                  </a:lnTo>
                  <a:lnTo>
                    <a:pt x="85356" y="36830"/>
                  </a:lnTo>
                  <a:lnTo>
                    <a:pt x="83718" y="36830"/>
                  </a:lnTo>
                  <a:lnTo>
                    <a:pt x="87261" y="37655"/>
                  </a:lnTo>
                  <a:lnTo>
                    <a:pt x="87515" y="36830"/>
                  </a:lnTo>
                  <a:lnTo>
                    <a:pt x="89877" y="36830"/>
                  </a:lnTo>
                  <a:close/>
                </a:path>
                <a:path w="114934" h="608329">
                  <a:moveTo>
                    <a:pt x="90004" y="182880"/>
                  </a:moveTo>
                  <a:lnTo>
                    <a:pt x="89535" y="182880"/>
                  </a:lnTo>
                  <a:lnTo>
                    <a:pt x="89954" y="183464"/>
                  </a:lnTo>
                  <a:lnTo>
                    <a:pt x="90004" y="182880"/>
                  </a:lnTo>
                  <a:close/>
                </a:path>
                <a:path w="114934" h="608329">
                  <a:moveTo>
                    <a:pt x="90309" y="18554"/>
                  </a:moveTo>
                  <a:lnTo>
                    <a:pt x="87198" y="17780"/>
                  </a:lnTo>
                  <a:lnTo>
                    <a:pt x="89877" y="18770"/>
                  </a:lnTo>
                  <a:lnTo>
                    <a:pt x="90309" y="18554"/>
                  </a:lnTo>
                  <a:close/>
                </a:path>
                <a:path w="114934" h="608329">
                  <a:moveTo>
                    <a:pt x="90436" y="184150"/>
                  </a:moveTo>
                  <a:lnTo>
                    <a:pt x="89954" y="183464"/>
                  </a:lnTo>
                  <a:lnTo>
                    <a:pt x="89890" y="184150"/>
                  </a:lnTo>
                  <a:lnTo>
                    <a:pt x="90436" y="184150"/>
                  </a:lnTo>
                  <a:close/>
                </a:path>
                <a:path w="114934" h="608329">
                  <a:moveTo>
                    <a:pt x="90436" y="164769"/>
                  </a:moveTo>
                  <a:lnTo>
                    <a:pt x="89903" y="164719"/>
                  </a:lnTo>
                  <a:lnTo>
                    <a:pt x="89128" y="164719"/>
                  </a:lnTo>
                  <a:lnTo>
                    <a:pt x="89433" y="164769"/>
                  </a:lnTo>
                  <a:lnTo>
                    <a:pt x="89789" y="164782"/>
                  </a:lnTo>
                  <a:lnTo>
                    <a:pt x="90436" y="164769"/>
                  </a:lnTo>
                  <a:close/>
                </a:path>
                <a:path w="114934" h="608329">
                  <a:moveTo>
                    <a:pt x="90462" y="17780"/>
                  </a:moveTo>
                  <a:lnTo>
                    <a:pt x="89814" y="16510"/>
                  </a:lnTo>
                  <a:lnTo>
                    <a:pt x="89306" y="16510"/>
                  </a:lnTo>
                  <a:lnTo>
                    <a:pt x="89077" y="17780"/>
                  </a:lnTo>
                  <a:lnTo>
                    <a:pt x="90462" y="17780"/>
                  </a:lnTo>
                  <a:close/>
                </a:path>
                <a:path w="114934" h="608329">
                  <a:moveTo>
                    <a:pt x="91592" y="154000"/>
                  </a:moveTo>
                  <a:lnTo>
                    <a:pt x="90703" y="153301"/>
                  </a:lnTo>
                  <a:lnTo>
                    <a:pt x="87414" y="152920"/>
                  </a:lnTo>
                  <a:lnTo>
                    <a:pt x="87947" y="153339"/>
                  </a:lnTo>
                  <a:lnTo>
                    <a:pt x="91592" y="154000"/>
                  </a:lnTo>
                  <a:close/>
                </a:path>
                <a:path w="114934" h="608329">
                  <a:moveTo>
                    <a:pt x="91833" y="172720"/>
                  </a:moveTo>
                  <a:lnTo>
                    <a:pt x="90043" y="171450"/>
                  </a:lnTo>
                  <a:lnTo>
                    <a:pt x="88125" y="171450"/>
                  </a:lnTo>
                  <a:lnTo>
                    <a:pt x="85826" y="170180"/>
                  </a:lnTo>
                  <a:lnTo>
                    <a:pt x="87287" y="172720"/>
                  </a:lnTo>
                  <a:lnTo>
                    <a:pt x="91833" y="172720"/>
                  </a:lnTo>
                  <a:close/>
                </a:path>
                <a:path w="114934" h="608329">
                  <a:moveTo>
                    <a:pt x="92773" y="180340"/>
                  </a:moveTo>
                  <a:lnTo>
                    <a:pt x="88277" y="180340"/>
                  </a:lnTo>
                  <a:lnTo>
                    <a:pt x="88620" y="181610"/>
                  </a:lnTo>
                  <a:lnTo>
                    <a:pt x="89662" y="181610"/>
                  </a:lnTo>
                  <a:lnTo>
                    <a:pt x="92773" y="180340"/>
                  </a:lnTo>
                  <a:close/>
                </a:path>
                <a:path w="114934" h="608329">
                  <a:moveTo>
                    <a:pt x="93205" y="133756"/>
                  </a:moveTo>
                  <a:lnTo>
                    <a:pt x="91655" y="133172"/>
                  </a:lnTo>
                  <a:lnTo>
                    <a:pt x="91363" y="133553"/>
                  </a:lnTo>
                  <a:lnTo>
                    <a:pt x="90030" y="133769"/>
                  </a:lnTo>
                  <a:lnTo>
                    <a:pt x="90411" y="134048"/>
                  </a:lnTo>
                  <a:lnTo>
                    <a:pt x="92062" y="134112"/>
                  </a:lnTo>
                  <a:lnTo>
                    <a:pt x="93205" y="133756"/>
                  </a:lnTo>
                  <a:close/>
                </a:path>
                <a:path w="114934" h="608329">
                  <a:moveTo>
                    <a:pt x="94386" y="3810"/>
                  </a:moveTo>
                  <a:lnTo>
                    <a:pt x="90093" y="3810"/>
                  </a:lnTo>
                  <a:lnTo>
                    <a:pt x="92151" y="5080"/>
                  </a:lnTo>
                  <a:lnTo>
                    <a:pt x="94386" y="3810"/>
                  </a:lnTo>
                  <a:close/>
                </a:path>
                <a:path w="114934" h="608329">
                  <a:moveTo>
                    <a:pt x="95059" y="118351"/>
                  </a:moveTo>
                  <a:lnTo>
                    <a:pt x="94843" y="118237"/>
                  </a:lnTo>
                  <a:lnTo>
                    <a:pt x="94869" y="118364"/>
                  </a:lnTo>
                  <a:lnTo>
                    <a:pt x="95059" y="118351"/>
                  </a:lnTo>
                  <a:close/>
                </a:path>
                <a:path w="114934" h="608329">
                  <a:moveTo>
                    <a:pt x="97574" y="118084"/>
                  </a:moveTo>
                  <a:lnTo>
                    <a:pt x="95059" y="118351"/>
                  </a:lnTo>
                  <a:lnTo>
                    <a:pt x="95745" y="118694"/>
                  </a:lnTo>
                  <a:lnTo>
                    <a:pt x="97574" y="118084"/>
                  </a:lnTo>
                  <a:close/>
                </a:path>
                <a:path w="114934" h="608329">
                  <a:moveTo>
                    <a:pt x="100457" y="103733"/>
                  </a:moveTo>
                  <a:lnTo>
                    <a:pt x="99860" y="102870"/>
                  </a:lnTo>
                  <a:lnTo>
                    <a:pt x="99580" y="102870"/>
                  </a:lnTo>
                  <a:lnTo>
                    <a:pt x="100457" y="103733"/>
                  </a:lnTo>
                  <a:close/>
                </a:path>
                <a:path w="114934" h="608329">
                  <a:moveTo>
                    <a:pt x="100863" y="104140"/>
                  </a:moveTo>
                  <a:lnTo>
                    <a:pt x="100457" y="103733"/>
                  </a:lnTo>
                  <a:lnTo>
                    <a:pt x="100736" y="104140"/>
                  </a:lnTo>
                  <a:lnTo>
                    <a:pt x="100863" y="104140"/>
                  </a:lnTo>
                  <a:close/>
                </a:path>
                <a:path w="114934" h="608329">
                  <a:moveTo>
                    <a:pt x="105600" y="48742"/>
                  </a:moveTo>
                  <a:lnTo>
                    <a:pt x="105308" y="48895"/>
                  </a:lnTo>
                  <a:lnTo>
                    <a:pt x="105410" y="49530"/>
                  </a:lnTo>
                  <a:lnTo>
                    <a:pt x="105600" y="48742"/>
                  </a:lnTo>
                  <a:close/>
                </a:path>
                <a:path w="114934" h="608329">
                  <a:moveTo>
                    <a:pt x="105841" y="79311"/>
                  </a:moveTo>
                  <a:lnTo>
                    <a:pt x="105029" y="78447"/>
                  </a:lnTo>
                  <a:lnTo>
                    <a:pt x="104800" y="78752"/>
                  </a:lnTo>
                  <a:lnTo>
                    <a:pt x="105841" y="79311"/>
                  </a:lnTo>
                  <a:close/>
                </a:path>
                <a:path w="114934" h="608329">
                  <a:moveTo>
                    <a:pt x="106299" y="42976"/>
                  </a:moveTo>
                  <a:lnTo>
                    <a:pt x="106286" y="42811"/>
                  </a:lnTo>
                  <a:lnTo>
                    <a:pt x="106095" y="42710"/>
                  </a:lnTo>
                  <a:lnTo>
                    <a:pt x="105816" y="42672"/>
                  </a:lnTo>
                  <a:lnTo>
                    <a:pt x="105587" y="42697"/>
                  </a:lnTo>
                  <a:lnTo>
                    <a:pt x="105397" y="42722"/>
                  </a:lnTo>
                  <a:lnTo>
                    <a:pt x="106006" y="42887"/>
                  </a:lnTo>
                  <a:lnTo>
                    <a:pt x="106299" y="42976"/>
                  </a:lnTo>
                  <a:close/>
                </a:path>
                <a:path w="114934" h="608329">
                  <a:moveTo>
                    <a:pt x="106591" y="35763"/>
                  </a:moveTo>
                  <a:lnTo>
                    <a:pt x="106502" y="35560"/>
                  </a:lnTo>
                  <a:lnTo>
                    <a:pt x="106375" y="35560"/>
                  </a:lnTo>
                  <a:lnTo>
                    <a:pt x="106591" y="35763"/>
                  </a:lnTo>
                  <a:close/>
                </a:path>
                <a:path w="114934" h="608329">
                  <a:moveTo>
                    <a:pt x="106692" y="1600"/>
                  </a:moveTo>
                  <a:lnTo>
                    <a:pt x="104927" y="1155"/>
                  </a:lnTo>
                  <a:lnTo>
                    <a:pt x="105079" y="1308"/>
                  </a:lnTo>
                  <a:lnTo>
                    <a:pt x="105625" y="1397"/>
                  </a:lnTo>
                  <a:lnTo>
                    <a:pt x="106159" y="1498"/>
                  </a:lnTo>
                  <a:lnTo>
                    <a:pt x="106692" y="1600"/>
                  </a:lnTo>
                  <a:close/>
                </a:path>
                <a:path w="114934" h="608329">
                  <a:moveTo>
                    <a:pt x="107657" y="36830"/>
                  </a:moveTo>
                  <a:lnTo>
                    <a:pt x="106591" y="35763"/>
                  </a:lnTo>
                  <a:lnTo>
                    <a:pt x="107022" y="36830"/>
                  </a:lnTo>
                  <a:lnTo>
                    <a:pt x="107657" y="36830"/>
                  </a:lnTo>
                  <a:close/>
                </a:path>
                <a:path w="114934" h="608329">
                  <a:moveTo>
                    <a:pt x="114427" y="12700"/>
                  </a:moveTo>
                  <a:lnTo>
                    <a:pt x="109715" y="10160"/>
                  </a:lnTo>
                  <a:lnTo>
                    <a:pt x="107569" y="8890"/>
                  </a:lnTo>
                  <a:lnTo>
                    <a:pt x="108077" y="8890"/>
                  </a:lnTo>
                  <a:lnTo>
                    <a:pt x="106654" y="7620"/>
                  </a:lnTo>
                  <a:lnTo>
                    <a:pt x="109677" y="7620"/>
                  </a:lnTo>
                  <a:lnTo>
                    <a:pt x="107124" y="5080"/>
                  </a:lnTo>
                  <a:lnTo>
                    <a:pt x="108496" y="3810"/>
                  </a:lnTo>
                  <a:lnTo>
                    <a:pt x="113588" y="6350"/>
                  </a:lnTo>
                  <a:lnTo>
                    <a:pt x="114173" y="5080"/>
                  </a:lnTo>
                  <a:lnTo>
                    <a:pt x="113652" y="3810"/>
                  </a:lnTo>
                  <a:lnTo>
                    <a:pt x="109715" y="2540"/>
                  </a:lnTo>
                  <a:lnTo>
                    <a:pt x="105067" y="2540"/>
                  </a:lnTo>
                  <a:lnTo>
                    <a:pt x="100241" y="1270"/>
                  </a:lnTo>
                  <a:lnTo>
                    <a:pt x="95415" y="0"/>
                  </a:lnTo>
                  <a:lnTo>
                    <a:pt x="94602" y="292"/>
                  </a:lnTo>
                  <a:lnTo>
                    <a:pt x="94602" y="2540"/>
                  </a:lnTo>
                  <a:lnTo>
                    <a:pt x="92214" y="2540"/>
                  </a:lnTo>
                  <a:lnTo>
                    <a:pt x="92214" y="1447"/>
                  </a:lnTo>
                  <a:lnTo>
                    <a:pt x="94602" y="2540"/>
                  </a:lnTo>
                  <a:lnTo>
                    <a:pt x="94602" y="292"/>
                  </a:lnTo>
                  <a:lnTo>
                    <a:pt x="91821" y="1270"/>
                  </a:lnTo>
                  <a:lnTo>
                    <a:pt x="89928" y="1270"/>
                  </a:lnTo>
                  <a:lnTo>
                    <a:pt x="91821" y="2540"/>
                  </a:lnTo>
                  <a:lnTo>
                    <a:pt x="90462" y="2540"/>
                  </a:lnTo>
                  <a:lnTo>
                    <a:pt x="94907" y="3810"/>
                  </a:lnTo>
                  <a:lnTo>
                    <a:pt x="94386" y="3810"/>
                  </a:lnTo>
                  <a:lnTo>
                    <a:pt x="95669" y="5080"/>
                  </a:lnTo>
                  <a:lnTo>
                    <a:pt x="92290" y="5080"/>
                  </a:lnTo>
                  <a:lnTo>
                    <a:pt x="91287" y="6350"/>
                  </a:lnTo>
                  <a:lnTo>
                    <a:pt x="93802" y="7620"/>
                  </a:lnTo>
                  <a:lnTo>
                    <a:pt x="91033" y="7620"/>
                  </a:lnTo>
                  <a:lnTo>
                    <a:pt x="94234" y="8890"/>
                  </a:lnTo>
                  <a:lnTo>
                    <a:pt x="89687" y="7620"/>
                  </a:lnTo>
                  <a:lnTo>
                    <a:pt x="90754" y="8890"/>
                  </a:lnTo>
                  <a:lnTo>
                    <a:pt x="93027" y="10109"/>
                  </a:lnTo>
                  <a:lnTo>
                    <a:pt x="87922" y="8890"/>
                  </a:lnTo>
                  <a:lnTo>
                    <a:pt x="92633" y="11430"/>
                  </a:lnTo>
                  <a:lnTo>
                    <a:pt x="86817" y="10160"/>
                  </a:lnTo>
                  <a:lnTo>
                    <a:pt x="91617" y="11430"/>
                  </a:lnTo>
                  <a:lnTo>
                    <a:pt x="90284" y="12001"/>
                  </a:lnTo>
                  <a:lnTo>
                    <a:pt x="90284" y="13970"/>
                  </a:lnTo>
                  <a:lnTo>
                    <a:pt x="90271" y="14236"/>
                  </a:lnTo>
                  <a:lnTo>
                    <a:pt x="90030" y="13970"/>
                  </a:lnTo>
                  <a:lnTo>
                    <a:pt x="90284" y="13970"/>
                  </a:lnTo>
                  <a:lnTo>
                    <a:pt x="90284" y="12001"/>
                  </a:lnTo>
                  <a:lnTo>
                    <a:pt x="88633" y="12700"/>
                  </a:lnTo>
                  <a:lnTo>
                    <a:pt x="90170" y="14236"/>
                  </a:lnTo>
                  <a:lnTo>
                    <a:pt x="89776" y="15240"/>
                  </a:lnTo>
                  <a:lnTo>
                    <a:pt x="91160" y="15240"/>
                  </a:lnTo>
                  <a:lnTo>
                    <a:pt x="91313" y="15240"/>
                  </a:lnTo>
                  <a:lnTo>
                    <a:pt x="92087" y="16510"/>
                  </a:lnTo>
                  <a:lnTo>
                    <a:pt x="94513" y="17780"/>
                  </a:lnTo>
                  <a:lnTo>
                    <a:pt x="91871" y="17780"/>
                  </a:lnTo>
                  <a:lnTo>
                    <a:pt x="90309" y="18554"/>
                  </a:lnTo>
                  <a:lnTo>
                    <a:pt x="92252" y="19050"/>
                  </a:lnTo>
                  <a:lnTo>
                    <a:pt x="90601" y="19050"/>
                  </a:lnTo>
                  <a:lnTo>
                    <a:pt x="89877" y="18770"/>
                  </a:lnTo>
                  <a:lnTo>
                    <a:pt x="89344" y="19050"/>
                  </a:lnTo>
                  <a:lnTo>
                    <a:pt x="87972" y="19050"/>
                  </a:lnTo>
                  <a:lnTo>
                    <a:pt x="91008" y="20320"/>
                  </a:lnTo>
                  <a:lnTo>
                    <a:pt x="88366" y="20320"/>
                  </a:lnTo>
                  <a:lnTo>
                    <a:pt x="86220" y="19050"/>
                  </a:lnTo>
                  <a:lnTo>
                    <a:pt x="87604" y="20320"/>
                  </a:lnTo>
                  <a:lnTo>
                    <a:pt x="87985" y="20320"/>
                  </a:lnTo>
                  <a:lnTo>
                    <a:pt x="90157" y="21590"/>
                  </a:lnTo>
                  <a:lnTo>
                    <a:pt x="91046" y="22860"/>
                  </a:lnTo>
                  <a:lnTo>
                    <a:pt x="87249" y="21590"/>
                  </a:lnTo>
                  <a:lnTo>
                    <a:pt x="85242" y="21590"/>
                  </a:lnTo>
                  <a:lnTo>
                    <a:pt x="86144" y="22860"/>
                  </a:lnTo>
                  <a:lnTo>
                    <a:pt x="89560" y="22860"/>
                  </a:lnTo>
                  <a:lnTo>
                    <a:pt x="89319" y="24130"/>
                  </a:lnTo>
                  <a:lnTo>
                    <a:pt x="87668" y="24130"/>
                  </a:lnTo>
                  <a:lnTo>
                    <a:pt x="90576" y="25400"/>
                  </a:lnTo>
                  <a:lnTo>
                    <a:pt x="87464" y="25400"/>
                  </a:lnTo>
                  <a:lnTo>
                    <a:pt x="89382" y="26746"/>
                  </a:lnTo>
                  <a:lnTo>
                    <a:pt x="89230" y="26733"/>
                  </a:lnTo>
                  <a:lnTo>
                    <a:pt x="89408" y="26758"/>
                  </a:lnTo>
                  <a:lnTo>
                    <a:pt x="91122" y="27940"/>
                  </a:lnTo>
                  <a:lnTo>
                    <a:pt x="90754" y="27940"/>
                  </a:lnTo>
                  <a:lnTo>
                    <a:pt x="85217" y="27940"/>
                  </a:lnTo>
                  <a:lnTo>
                    <a:pt x="83997" y="29210"/>
                  </a:lnTo>
                  <a:lnTo>
                    <a:pt x="85115" y="29210"/>
                  </a:lnTo>
                  <a:lnTo>
                    <a:pt x="90817" y="28028"/>
                  </a:lnTo>
                  <a:lnTo>
                    <a:pt x="91528" y="28892"/>
                  </a:lnTo>
                  <a:lnTo>
                    <a:pt x="93408" y="27940"/>
                  </a:lnTo>
                  <a:lnTo>
                    <a:pt x="93548" y="27940"/>
                  </a:lnTo>
                  <a:lnTo>
                    <a:pt x="95415" y="27940"/>
                  </a:lnTo>
                  <a:lnTo>
                    <a:pt x="95415" y="29210"/>
                  </a:lnTo>
                  <a:lnTo>
                    <a:pt x="94576" y="29210"/>
                  </a:lnTo>
                  <a:lnTo>
                    <a:pt x="94576" y="30480"/>
                  </a:lnTo>
                  <a:lnTo>
                    <a:pt x="89916" y="30480"/>
                  </a:lnTo>
                  <a:lnTo>
                    <a:pt x="92176" y="29387"/>
                  </a:lnTo>
                  <a:lnTo>
                    <a:pt x="94576" y="30480"/>
                  </a:lnTo>
                  <a:lnTo>
                    <a:pt x="94576" y="29210"/>
                  </a:lnTo>
                  <a:lnTo>
                    <a:pt x="93548" y="27940"/>
                  </a:lnTo>
                  <a:lnTo>
                    <a:pt x="94297" y="29210"/>
                  </a:lnTo>
                  <a:lnTo>
                    <a:pt x="92532" y="29210"/>
                  </a:lnTo>
                  <a:lnTo>
                    <a:pt x="91782" y="29210"/>
                  </a:lnTo>
                  <a:lnTo>
                    <a:pt x="91528" y="28892"/>
                  </a:lnTo>
                  <a:lnTo>
                    <a:pt x="90906" y="29210"/>
                  </a:lnTo>
                  <a:lnTo>
                    <a:pt x="86766" y="29210"/>
                  </a:lnTo>
                  <a:lnTo>
                    <a:pt x="85521" y="30480"/>
                  </a:lnTo>
                  <a:lnTo>
                    <a:pt x="87426" y="31750"/>
                  </a:lnTo>
                  <a:lnTo>
                    <a:pt x="90335" y="31750"/>
                  </a:lnTo>
                  <a:lnTo>
                    <a:pt x="93522" y="34290"/>
                  </a:lnTo>
                  <a:lnTo>
                    <a:pt x="81254" y="31750"/>
                  </a:lnTo>
                  <a:lnTo>
                    <a:pt x="85699" y="34290"/>
                  </a:lnTo>
                  <a:lnTo>
                    <a:pt x="87972" y="34290"/>
                  </a:lnTo>
                  <a:lnTo>
                    <a:pt x="92392" y="35560"/>
                  </a:lnTo>
                  <a:lnTo>
                    <a:pt x="89877" y="36830"/>
                  </a:lnTo>
                  <a:lnTo>
                    <a:pt x="91554" y="36830"/>
                  </a:lnTo>
                  <a:lnTo>
                    <a:pt x="90766" y="37185"/>
                  </a:lnTo>
                  <a:lnTo>
                    <a:pt x="90766" y="44450"/>
                  </a:lnTo>
                  <a:lnTo>
                    <a:pt x="90131" y="45720"/>
                  </a:lnTo>
                  <a:lnTo>
                    <a:pt x="89230" y="45720"/>
                  </a:lnTo>
                  <a:lnTo>
                    <a:pt x="89382" y="44450"/>
                  </a:lnTo>
                  <a:lnTo>
                    <a:pt x="90766" y="44450"/>
                  </a:lnTo>
                  <a:lnTo>
                    <a:pt x="90766" y="37185"/>
                  </a:lnTo>
                  <a:lnTo>
                    <a:pt x="88836" y="38023"/>
                  </a:lnTo>
                  <a:lnTo>
                    <a:pt x="89166" y="38100"/>
                  </a:lnTo>
                  <a:lnTo>
                    <a:pt x="88658" y="38100"/>
                  </a:lnTo>
                  <a:lnTo>
                    <a:pt x="88836" y="38023"/>
                  </a:lnTo>
                  <a:lnTo>
                    <a:pt x="87261" y="37655"/>
                  </a:lnTo>
                  <a:lnTo>
                    <a:pt x="87134" y="38100"/>
                  </a:lnTo>
                  <a:lnTo>
                    <a:pt x="85496" y="38100"/>
                  </a:lnTo>
                  <a:lnTo>
                    <a:pt x="85826" y="39370"/>
                  </a:lnTo>
                  <a:lnTo>
                    <a:pt x="88125" y="41910"/>
                  </a:lnTo>
                  <a:lnTo>
                    <a:pt x="88506" y="43180"/>
                  </a:lnTo>
                  <a:lnTo>
                    <a:pt x="85293" y="43180"/>
                  </a:lnTo>
                  <a:lnTo>
                    <a:pt x="86728" y="44450"/>
                  </a:lnTo>
                  <a:lnTo>
                    <a:pt x="84188" y="46990"/>
                  </a:lnTo>
                  <a:lnTo>
                    <a:pt x="81800" y="48260"/>
                  </a:lnTo>
                  <a:lnTo>
                    <a:pt x="84709" y="49530"/>
                  </a:lnTo>
                  <a:lnTo>
                    <a:pt x="85788" y="50800"/>
                  </a:lnTo>
                  <a:lnTo>
                    <a:pt x="83096" y="50800"/>
                  </a:lnTo>
                  <a:lnTo>
                    <a:pt x="85445" y="52070"/>
                  </a:lnTo>
                  <a:lnTo>
                    <a:pt x="88011" y="54610"/>
                  </a:lnTo>
                  <a:lnTo>
                    <a:pt x="84543" y="55880"/>
                  </a:lnTo>
                  <a:lnTo>
                    <a:pt x="83693" y="54610"/>
                  </a:lnTo>
                  <a:lnTo>
                    <a:pt x="82296" y="55880"/>
                  </a:lnTo>
                  <a:lnTo>
                    <a:pt x="89725" y="57150"/>
                  </a:lnTo>
                  <a:lnTo>
                    <a:pt x="86728" y="58420"/>
                  </a:lnTo>
                  <a:lnTo>
                    <a:pt x="86220" y="57150"/>
                  </a:lnTo>
                  <a:lnTo>
                    <a:pt x="84531" y="59690"/>
                  </a:lnTo>
                  <a:lnTo>
                    <a:pt x="86893" y="62230"/>
                  </a:lnTo>
                  <a:lnTo>
                    <a:pt x="82029" y="63500"/>
                  </a:lnTo>
                  <a:lnTo>
                    <a:pt x="86334" y="64770"/>
                  </a:lnTo>
                  <a:lnTo>
                    <a:pt x="79717" y="66040"/>
                  </a:lnTo>
                  <a:lnTo>
                    <a:pt x="85788" y="67310"/>
                  </a:lnTo>
                  <a:lnTo>
                    <a:pt x="81521" y="67310"/>
                  </a:lnTo>
                  <a:lnTo>
                    <a:pt x="79184" y="68580"/>
                  </a:lnTo>
                  <a:lnTo>
                    <a:pt x="78828" y="68580"/>
                  </a:lnTo>
                  <a:lnTo>
                    <a:pt x="82880" y="69850"/>
                  </a:lnTo>
                  <a:lnTo>
                    <a:pt x="83413" y="71107"/>
                  </a:lnTo>
                  <a:lnTo>
                    <a:pt x="79552" y="71120"/>
                  </a:lnTo>
                  <a:lnTo>
                    <a:pt x="80264" y="72390"/>
                  </a:lnTo>
                  <a:lnTo>
                    <a:pt x="82702" y="72390"/>
                  </a:lnTo>
                  <a:lnTo>
                    <a:pt x="83997" y="73660"/>
                  </a:lnTo>
                  <a:lnTo>
                    <a:pt x="78486" y="73660"/>
                  </a:lnTo>
                  <a:lnTo>
                    <a:pt x="80848" y="76200"/>
                  </a:lnTo>
                  <a:lnTo>
                    <a:pt x="79933" y="76200"/>
                  </a:lnTo>
                  <a:lnTo>
                    <a:pt x="81470" y="77470"/>
                  </a:lnTo>
                  <a:lnTo>
                    <a:pt x="80073" y="76911"/>
                  </a:lnTo>
                  <a:lnTo>
                    <a:pt x="80352" y="77470"/>
                  </a:lnTo>
                  <a:lnTo>
                    <a:pt x="78346" y="77470"/>
                  </a:lnTo>
                  <a:lnTo>
                    <a:pt x="78143" y="78740"/>
                  </a:lnTo>
                  <a:lnTo>
                    <a:pt x="76631" y="78740"/>
                  </a:lnTo>
                  <a:lnTo>
                    <a:pt x="75819" y="80010"/>
                  </a:lnTo>
                  <a:lnTo>
                    <a:pt x="77152" y="82550"/>
                  </a:lnTo>
                  <a:lnTo>
                    <a:pt x="76822" y="83820"/>
                  </a:lnTo>
                  <a:lnTo>
                    <a:pt x="79984" y="83820"/>
                  </a:lnTo>
                  <a:lnTo>
                    <a:pt x="81737" y="83820"/>
                  </a:lnTo>
                  <a:lnTo>
                    <a:pt x="81965" y="84848"/>
                  </a:lnTo>
                  <a:lnTo>
                    <a:pt x="82410" y="85090"/>
                  </a:lnTo>
                  <a:lnTo>
                    <a:pt x="81915" y="86360"/>
                  </a:lnTo>
                  <a:lnTo>
                    <a:pt x="78511" y="85090"/>
                  </a:lnTo>
                  <a:lnTo>
                    <a:pt x="77762" y="85090"/>
                  </a:lnTo>
                  <a:lnTo>
                    <a:pt x="72136" y="86360"/>
                  </a:lnTo>
                  <a:lnTo>
                    <a:pt x="74663" y="86360"/>
                  </a:lnTo>
                  <a:lnTo>
                    <a:pt x="74358" y="88900"/>
                  </a:lnTo>
                  <a:lnTo>
                    <a:pt x="75374" y="88900"/>
                  </a:lnTo>
                  <a:lnTo>
                    <a:pt x="75311" y="91440"/>
                  </a:lnTo>
                  <a:lnTo>
                    <a:pt x="77495" y="91440"/>
                  </a:lnTo>
                  <a:lnTo>
                    <a:pt x="79756" y="92710"/>
                  </a:lnTo>
                  <a:lnTo>
                    <a:pt x="78663" y="93980"/>
                  </a:lnTo>
                  <a:lnTo>
                    <a:pt x="76187" y="93980"/>
                  </a:lnTo>
                  <a:lnTo>
                    <a:pt x="76212" y="95250"/>
                  </a:lnTo>
                  <a:lnTo>
                    <a:pt x="77520" y="96520"/>
                  </a:lnTo>
                  <a:lnTo>
                    <a:pt x="77647" y="96520"/>
                  </a:lnTo>
                  <a:lnTo>
                    <a:pt x="77685" y="97790"/>
                  </a:lnTo>
                  <a:lnTo>
                    <a:pt x="75895" y="96520"/>
                  </a:lnTo>
                  <a:lnTo>
                    <a:pt x="76073" y="99060"/>
                  </a:lnTo>
                  <a:lnTo>
                    <a:pt x="77927" y="101600"/>
                  </a:lnTo>
                  <a:lnTo>
                    <a:pt x="77685" y="101600"/>
                  </a:lnTo>
                  <a:lnTo>
                    <a:pt x="81318" y="104140"/>
                  </a:lnTo>
                  <a:lnTo>
                    <a:pt x="69164" y="105410"/>
                  </a:lnTo>
                  <a:lnTo>
                    <a:pt x="74409" y="107950"/>
                  </a:lnTo>
                  <a:lnTo>
                    <a:pt x="74142" y="107950"/>
                  </a:lnTo>
                  <a:lnTo>
                    <a:pt x="76733" y="110490"/>
                  </a:lnTo>
                  <a:lnTo>
                    <a:pt x="76136" y="110490"/>
                  </a:lnTo>
                  <a:lnTo>
                    <a:pt x="74815" y="109220"/>
                  </a:lnTo>
                  <a:lnTo>
                    <a:pt x="73088" y="109220"/>
                  </a:lnTo>
                  <a:lnTo>
                    <a:pt x="77177" y="113030"/>
                  </a:lnTo>
                  <a:lnTo>
                    <a:pt x="71945" y="113030"/>
                  </a:lnTo>
                  <a:lnTo>
                    <a:pt x="74625" y="114300"/>
                  </a:lnTo>
                  <a:lnTo>
                    <a:pt x="66611" y="114300"/>
                  </a:lnTo>
                  <a:lnTo>
                    <a:pt x="74460" y="119380"/>
                  </a:lnTo>
                  <a:lnTo>
                    <a:pt x="69215" y="120650"/>
                  </a:lnTo>
                  <a:lnTo>
                    <a:pt x="72136" y="120650"/>
                  </a:lnTo>
                  <a:lnTo>
                    <a:pt x="73761" y="125730"/>
                  </a:lnTo>
                  <a:lnTo>
                    <a:pt x="68224" y="128270"/>
                  </a:lnTo>
                  <a:lnTo>
                    <a:pt x="65963" y="132080"/>
                  </a:lnTo>
                  <a:lnTo>
                    <a:pt x="65252" y="133350"/>
                  </a:lnTo>
                  <a:lnTo>
                    <a:pt x="75361" y="134620"/>
                  </a:lnTo>
                  <a:lnTo>
                    <a:pt x="67348" y="134620"/>
                  </a:lnTo>
                  <a:lnTo>
                    <a:pt x="71005" y="137160"/>
                  </a:lnTo>
                  <a:lnTo>
                    <a:pt x="66294" y="139700"/>
                  </a:lnTo>
                  <a:lnTo>
                    <a:pt x="68313" y="142240"/>
                  </a:lnTo>
                  <a:lnTo>
                    <a:pt x="65036" y="142240"/>
                  </a:lnTo>
                  <a:lnTo>
                    <a:pt x="67132" y="144780"/>
                  </a:lnTo>
                  <a:lnTo>
                    <a:pt x="64681" y="144780"/>
                  </a:lnTo>
                  <a:lnTo>
                    <a:pt x="69176" y="146050"/>
                  </a:lnTo>
                  <a:lnTo>
                    <a:pt x="66840" y="146050"/>
                  </a:lnTo>
                  <a:lnTo>
                    <a:pt x="65112" y="147320"/>
                  </a:lnTo>
                  <a:lnTo>
                    <a:pt x="68033" y="147320"/>
                  </a:lnTo>
                  <a:lnTo>
                    <a:pt x="66509" y="148590"/>
                  </a:lnTo>
                  <a:lnTo>
                    <a:pt x="68999" y="149860"/>
                  </a:lnTo>
                  <a:lnTo>
                    <a:pt x="67170" y="151130"/>
                  </a:lnTo>
                  <a:lnTo>
                    <a:pt x="70281" y="151130"/>
                  </a:lnTo>
                  <a:lnTo>
                    <a:pt x="65341" y="152400"/>
                  </a:lnTo>
                  <a:lnTo>
                    <a:pt x="65176" y="152400"/>
                  </a:lnTo>
                  <a:lnTo>
                    <a:pt x="65786" y="153670"/>
                  </a:lnTo>
                  <a:lnTo>
                    <a:pt x="67881" y="154940"/>
                  </a:lnTo>
                  <a:lnTo>
                    <a:pt x="64414" y="154940"/>
                  </a:lnTo>
                  <a:lnTo>
                    <a:pt x="64363" y="156210"/>
                  </a:lnTo>
                  <a:lnTo>
                    <a:pt x="67538" y="156210"/>
                  </a:lnTo>
                  <a:lnTo>
                    <a:pt x="61722" y="157480"/>
                  </a:lnTo>
                  <a:lnTo>
                    <a:pt x="71602" y="160020"/>
                  </a:lnTo>
                  <a:lnTo>
                    <a:pt x="64312" y="160020"/>
                  </a:lnTo>
                  <a:lnTo>
                    <a:pt x="66471" y="162560"/>
                  </a:lnTo>
                  <a:lnTo>
                    <a:pt x="67729" y="164896"/>
                  </a:lnTo>
                  <a:lnTo>
                    <a:pt x="63601" y="163830"/>
                  </a:lnTo>
                  <a:lnTo>
                    <a:pt x="65036" y="166065"/>
                  </a:lnTo>
                  <a:lnTo>
                    <a:pt x="67932" y="165252"/>
                  </a:lnTo>
                  <a:lnTo>
                    <a:pt x="68618" y="166370"/>
                  </a:lnTo>
                  <a:lnTo>
                    <a:pt x="65214" y="166370"/>
                  </a:lnTo>
                  <a:lnTo>
                    <a:pt x="69037" y="167640"/>
                  </a:lnTo>
                  <a:lnTo>
                    <a:pt x="67627" y="168910"/>
                  </a:lnTo>
                  <a:lnTo>
                    <a:pt x="66916" y="170180"/>
                  </a:lnTo>
                  <a:lnTo>
                    <a:pt x="65646" y="168910"/>
                  </a:lnTo>
                  <a:lnTo>
                    <a:pt x="64858" y="168910"/>
                  </a:lnTo>
                  <a:lnTo>
                    <a:pt x="66497" y="170180"/>
                  </a:lnTo>
                  <a:lnTo>
                    <a:pt x="63868" y="171450"/>
                  </a:lnTo>
                  <a:lnTo>
                    <a:pt x="66141" y="173990"/>
                  </a:lnTo>
                  <a:lnTo>
                    <a:pt x="68884" y="173990"/>
                  </a:lnTo>
                  <a:lnTo>
                    <a:pt x="71386" y="176060"/>
                  </a:lnTo>
                  <a:lnTo>
                    <a:pt x="67564" y="175260"/>
                  </a:lnTo>
                  <a:lnTo>
                    <a:pt x="71767" y="177800"/>
                  </a:lnTo>
                  <a:lnTo>
                    <a:pt x="64236" y="176530"/>
                  </a:lnTo>
                  <a:lnTo>
                    <a:pt x="64109" y="176530"/>
                  </a:lnTo>
                  <a:lnTo>
                    <a:pt x="65087" y="177800"/>
                  </a:lnTo>
                  <a:lnTo>
                    <a:pt x="64604" y="177800"/>
                  </a:lnTo>
                  <a:lnTo>
                    <a:pt x="66078" y="178765"/>
                  </a:lnTo>
                  <a:lnTo>
                    <a:pt x="65786" y="177800"/>
                  </a:lnTo>
                  <a:lnTo>
                    <a:pt x="67411" y="177800"/>
                  </a:lnTo>
                  <a:lnTo>
                    <a:pt x="67183" y="179070"/>
                  </a:lnTo>
                  <a:lnTo>
                    <a:pt x="66522" y="179070"/>
                  </a:lnTo>
                  <a:lnTo>
                    <a:pt x="68440" y="180340"/>
                  </a:lnTo>
                  <a:lnTo>
                    <a:pt x="66052" y="180340"/>
                  </a:lnTo>
                  <a:lnTo>
                    <a:pt x="66116" y="181610"/>
                  </a:lnTo>
                  <a:lnTo>
                    <a:pt x="70954" y="184150"/>
                  </a:lnTo>
                  <a:lnTo>
                    <a:pt x="68757" y="185420"/>
                  </a:lnTo>
                  <a:lnTo>
                    <a:pt x="64376" y="184150"/>
                  </a:lnTo>
                  <a:lnTo>
                    <a:pt x="67183" y="185420"/>
                  </a:lnTo>
                  <a:lnTo>
                    <a:pt x="63309" y="184150"/>
                  </a:lnTo>
                  <a:lnTo>
                    <a:pt x="64325" y="185420"/>
                  </a:lnTo>
                  <a:lnTo>
                    <a:pt x="66255" y="185420"/>
                  </a:lnTo>
                  <a:lnTo>
                    <a:pt x="66052" y="186690"/>
                  </a:lnTo>
                  <a:lnTo>
                    <a:pt x="68757" y="187960"/>
                  </a:lnTo>
                  <a:lnTo>
                    <a:pt x="67970" y="187960"/>
                  </a:lnTo>
                  <a:lnTo>
                    <a:pt x="69837" y="189230"/>
                  </a:lnTo>
                  <a:lnTo>
                    <a:pt x="71272" y="189230"/>
                  </a:lnTo>
                  <a:lnTo>
                    <a:pt x="72872" y="189230"/>
                  </a:lnTo>
                  <a:lnTo>
                    <a:pt x="71628" y="190500"/>
                  </a:lnTo>
                  <a:lnTo>
                    <a:pt x="71272" y="189230"/>
                  </a:lnTo>
                  <a:lnTo>
                    <a:pt x="71450" y="190500"/>
                  </a:lnTo>
                  <a:lnTo>
                    <a:pt x="69100" y="190500"/>
                  </a:lnTo>
                  <a:lnTo>
                    <a:pt x="71488" y="191770"/>
                  </a:lnTo>
                  <a:lnTo>
                    <a:pt x="65354" y="191770"/>
                  </a:lnTo>
                  <a:lnTo>
                    <a:pt x="68516" y="193040"/>
                  </a:lnTo>
                  <a:lnTo>
                    <a:pt x="65951" y="193040"/>
                  </a:lnTo>
                  <a:lnTo>
                    <a:pt x="69303" y="194310"/>
                  </a:lnTo>
                  <a:lnTo>
                    <a:pt x="65722" y="194310"/>
                  </a:lnTo>
                  <a:lnTo>
                    <a:pt x="65074" y="195580"/>
                  </a:lnTo>
                  <a:lnTo>
                    <a:pt x="67411" y="195580"/>
                  </a:lnTo>
                  <a:lnTo>
                    <a:pt x="66103" y="196850"/>
                  </a:lnTo>
                  <a:lnTo>
                    <a:pt x="68656" y="198120"/>
                  </a:lnTo>
                  <a:lnTo>
                    <a:pt x="67183" y="199390"/>
                  </a:lnTo>
                  <a:lnTo>
                    <a:pt x="63487" y="199390"/>
                  </a:lnTo>
                  <a:lnTo>
                    <a:pt x="67119" y="201930"/>
                  </a:lnTo>
                  <a:lnTo>
                    <a:pt x="66509" y="203212"/>
                  </a:lnTo>
                  <a:lnTo>
                    <a:pt x="71856" y="204470"/>
                  </a:lnTo>
                  <a:lnTo>
                    <a:pt x="65925" y="204470"/>
                  </a:lnTo>
                  <a:lnTo>
                    <a:pt x="63500" y="204470"/>
                  </a:lnTo>
                  <a:lnTo>
                    <a:pt x="65951" y="205740"/>
                  </a:lnTo>
                  <a:lnTo>
                    <a:pt x="65570" y="205740"/>
                  </a:lnTo>
                  <a:lnTo>
                    <a:pt x="62953" y="204470"/>
                  </a:lnTo>
                  <a:lnTo>
                    <a:pt x="63550" y="205740"/>
                  </a:lnTo>
                  <a:lnTo>
                    <a:pt x="62471" y="205740"/>
                  </a:lnTo>
                  <a:lnTo>
                    <a:pt x="64516" y="208280"/>
                  </a:lnTo>
                  <a:lnTo>
                    <a:pt x="65951" y="209550"/>
                  </a:lnTo>
                  <a:lnTo>
                    <a:pt x="63207" y="209550"/>
                  </a:lnTo>
                  <a:lnTo>
                    <a:pt x="63550" y="210820"/>
                  </a:lnTo>
                  <a:lnTo>
                    <a:pt x="62801" y="212090"/>
                  </a:lnTo>
                  <a:lnTo>
                    <a:pt x="65976" y="212090"/>
                  </a:lnTo>
                  <a:lnTo>
                    <a:pt x="62890" y="213360"/>
                  </a:lnTo>
                  <a:lnTo>
                    <a:pt x="63754" y="215900"/>
                  </a:lnTo>
                  <a:lnTo>
                    <a:pt x="64871" y="217170"/>
                  </a:lnTo>
                  <a:lnTo>
                    <a:pt x="62585" y="218427"/>
                  </a:lnTo>
                  <a:lnTo>
                    <a:pt x="61417" y="217170"/>
                  </a:lnTo>
                  <a:lnTo>
                    <a:pt x="61391" y="218440"/>
                  </a:lnTo>
                  <a:lnTo>
                    <a:pt x="62407" y="219710"/>
                  </a:lnTo>
                  <a:lnTo>
                    <a:pt x="66675" y="219710"/>
                  </a:lnTo>
                  <a:lnTo>
                    <a:pt x="67183" y="219710"/>
                  </a:lnTo>
                  <a:lnTo>
                    <a:pt x="68199" y="220980"/>
                  </a:lnTo>
                  <a:lnTo>
                    <a:pt x="66675" y="219710"/>
                  </a:lnTo>
                  <a:lnTo>
                    <a:pt x="64300" y="220980"/>
                  </a:lnTo>
                  <a:lnTo>
                    <a:pt x="60807" y="220980"/>
                  </a:lnTo>
                  <a:lnTo>
                    <a:pt x="69989" y="222250"/>
                  </a:lnTo>
                  <a:lnTo>
                    <a:pt x="66916" y="223520"/>
                  </a:lnTo>
                  <a:lnTo>
                    <a:pt x="67843" y="223520"/>
                  </a:lnTo>
                  <a:lnTo>
                    <a:pt x="67386" y="224790"/>
                  </a:lnTo>
                  <a:lnTo>
                    <a:pt x="64592" y="223520"/>
                  </a:lnTo>
                  <a:lnTo>
                    <a:pt x="63957" y="223520"/>
                  </a:lnTo>
                  <a:lnTo>
                    <a:pt x="68910" y="226060"/>
                  </a:lnTo>
                  <a:lnTo>
                    <a:pt x="66078" y="226060"/>
                  </a:lnTo>
                  <a:lnTo>
                    <a:pt x="65341" y="224790"/>
                  </a:lnTo>
                  <a:lnTo>
                    <a:pt x="61633" y="224790"/>
                  </a:lnTo>
                  <a:lnTo>
                    <a:pt x="59969" y="226060"/>
                  </a:lnTo>
                  <a:lnTo>
                    <a:pt x="60909" y="226060"/>
                  </a:lnTo>
                  <a:lnTo>
                    <a:pt x="67957" y="228600"/>
                  </a:lnTo>
                  <a:lnTo>
                    <a:pt x="61925" y="227330"/>
                  </a:lnTo>
                  <a:lnTo>
                    <a:pt x="66459" y="229870"/>
                  </a:lnTo>
                  <a:lnTo>
                    <a:pt x="62179" y="228600"/>
                  </a:lnTo>
                  <a:lnTo>
                    <a:pt x="63906" y="229870"/>
                  </a:lnTo>
                  <a:lnTo>
                    <a:pt x="60782" y="228600"/>
                  </a:lnTo>
                  <a:lnTo>
                    <a:pt x="57950" y="228600"/>
                  </a:lnTo>
                  <a:lnTo>
                    <a:pt x="60388" y="229870"/>
                  </a:lnTo>
                  <a:lnTo>
                    <a:pt x="55829" y="229870"/>
                  </a:lnTo>
                  <a:lnTo>
                    <a:pt x="59385" y="231140"/>
                  </a:lnTo>
                  <a:lnTo>
                    <a:pt x="59715" y="231140"/>
                  </a:lnTo>
                  <a:lnTo>
                    <a:pt x="62992" y="232410"/>
                  </a:lnTo>
                  <a:lnTo>
                    <a:pt x="55130" y="233680"/>
                  </a:lnTo>
                  <a:lnTo>
                    <a:pt x="59601" y="234950"/>
                  </a:lnTo>
                  <a:lnTo>
                    <a:pt x="61315" y="237490"/>
                  </a:lnTo>
                  <a:lnTo>
                    <a:pt x="64668" y="237490"/>
                  </a:lnTo>
                  <a:lnTo>
                    <a:pt x="66167" y="240030"/>
                  </a:lnTo>
                  <a:lnTo>
                    <a:pt x="65430" y="240030"/>
                  </a:lnTo>
                  <a:lnTo>
                    <a:pt x="66459" y="240385"/>
                  </a:lnTo>
                  <a:lnTo>
                    <a:pt x="66294" y="240030"/>
                  </a:lnTo>
                  <a:lnTo>
                    <a:pt x="69824" y="240030"/>
                  </a:lnTo>
                  <a:lnTo>
                    <a:pt x="72491" y="238760"/>
                  </a:lnTo>
                  <a:lnTo>
                    <a:pt x="66903" y="237490"/>
                  </a:lnTo>
                  <a:lnTo>
                    <a:pt x="67348" y="237490"/>
                  </a:lnTo>
                  <a:lnTo>
                    <a:pt x="63842" y="234950"/>
                  </a:lnTo>
                  <a:lnTo>
                    <a:pt x="71767" y="236220"/>
                  </a:lnTo>
                  <a:lnTo>
                    <a:pt x="68630" y="234950"/>
                  </a:lnTo>
                  <a:lnTo>
                    <a:pt x="68910" y="234950"/>
                  </a:lnTo>
                  <a:lnTo>
                    <a:pt x="66941" y="233680"/>
                  </a:lnTo>
                  <a:lnTo>
                    <a:pt x="68249" y="233680"/>
                  </a:lnTo>
                  <a:lnTo>
                    <a:pt x="69938" y="233680"/>
                  </a:lnTo>
                  <a:lnTo>
                    <a:pt x="65951" y="232410"/>
                  </a:lnTo>
                  <a:lnTo>
                    <a:pt x="72948" y="232410"/>
                  </a:lnTo>
                  <a:lnTo>
                    <a:pt x="66725" y="231140"/>
                  </a:lnTo>
                  <a:lnTo>
                    <a:pt x="69011" y="230022"/>
                  </a:lnTo>
                  <a:lnTo>
                    <a:pt x="68453" y="229870"/>
                  </a:lnTo>
                  <a:lnTo>
                    <a:pt x="69329" y="229870"/>
                  </a:lnTo>
                  <a:lnTo>
                    <a:pt x="74104" y="229870"/>
                  </a:lnTo>
                  <a:lnTo>
                    <a:pt x="74409" y="230378"/>
                  </a:lnTo>
                  <a:lnTo>
                    <a:pt x="75615" y="229920"/>
                  </a:lnTo>
                  <a:lnTo>
                    <a:pt x="76250" y="230073"/>
                  </a:lnTo>
                  <a:lnTo>
                    <a:pt x="75285" y="229501"/>
                  </a:lnTo>
                  <a:lnTo>
                    <a:pt x="75044" y="229362"/>
                  </a:lnTo>
                  <a:lnTo>
                    <a:pt x="74193" y="229616"/>
                  </a:lnTo>
                  <a:lnTo>
                    <a:pt x="73571" y="228600"/>
                  </a:lnTo>
                  <a:lnTo>
                    <a:pt x="69811" y="228600"/>
                  </a:lnTo>
                  <a:lnTo>
                    <a:pt x="72212" y="227330"/>
                  </a:lnTo>
                  <a:lnTo>
                    <a:pt x="71120" y="226060"/>
                  </a:lnTo>
                  <a:lnTo>
                    <a:pt x="72377" y="226060"/>
                  </a:lnTo>
                  <a:lnTo>
                    <a:pt x="73507" y="224790"/>
                  </a:lnTo>
                  <a:lnTo>
                    <a:pt x="75006" y="223520"/>
                  </a:lnTo>
                  <a:lnTo>
                    <a:pt x="71882" y="223520"/>
                  </a:lnTo>
                  <a:lnTo>
                    <a:pt x="72745" y="222250"/>
                  </a:lnTo>
                  <a:lnTo>
                    <a:pt x="75069" y="222250"/>
                  </a:lnTo>
                  <a:lnTo>
                    <a:pt x="74574" y="221183"/>
                  </a:lnTo>
                  <a:lnTo>
                    <a:pt x="76911" y="222250"/>
                  </a:lnTo>
                  <a:lnTo>
                    <a:pt x="76911" y="221729"/>
                  </a:lnTo>
                  <a:lnTo>
                    <a:pt x="77114" y="221780"/>
                  </a:lnTo>
                  <a:lnTo>
                    <a:pt x="77635" y="221907"/>
                  </a:lnTo>
                  <a:lnTo>
                    <a:pt x="76911" y="221615"/>
                  </a:lnTo>
                  <a:lnTo>
                    <a:pt x="76911" y="220980"/>
                  </a:lnTo>
                  <a:lnTo>
                    <a:pt x="73863" y="219710"/>
                  </a:lnTo>
                  <a:lnTo>
                    <a:pt x="75958" y="218440"/>
                  </a:lnTo>
                  <a:lnTo>
                    <a:pt x="73139" y="218440"/>
                  </a:lnTo>
                  <a:lnTo>
                    <a:pt x="68440" y="218440"/>
                  </a:lnTo>
                  <a:lnTo>
                    <a:pt x="66865" y="217170"/>
                  </a:lnTo>
                  <a:lnTo>
                    <a:pt x="70815" y="217170"/>
                  </a:lnTo>
                  <a:lnTo>
                    <a:pt x="73139" y="218440"/>
                  </a:lnTo>
                  <a:lnTo>
                    <a:pt x="74282" y="217170"/>
                  </a:lnTo>
                  <a:lnTo>
                    <a:pt x="76606" y="217170"/>
                  </a:lnTo>
                  <a:lnTo>
                    <a:pt x="75018" y="215900"/>
                  </a:lnTo>
                  <a:lnTo>
                    <a:pt x="74815" y="215900"/>
                  </a:lnTo>
                  <a:lnTo>
                    <a:pt x="74815" y="214630"/>
                  </a:lnTo>
                  <a:lnTo>
                    <a:pt x="77165" y="215811"/>
                  </a:lnTo>
                  <a:lnTo>
                    <a:pt x="78638" y="214630"/>
                  </a:lnTo>
                  <a:lnTo>
                    <a:pt x="77927" y="214630"/>
                  </a:lnTo>
                  <a:lnTo>
                    <a:pt x="76644" y="213360"/>
                  </a:lnTo>
                  <a:lnTo>
                    <a:pt x="77889" y="212090"/>
                  </a:lnTo>
                  <a:lnTo>
                    <a:pt x="74256" y="212090"/>
                  </a:lnTo>
                  <a:lnTo>
                    <a:pt x="71412" y="209550"/>
                  </a:lnTo>
                  <a:lnTo>
                    <a:pt x="76441" y="209550"/>
                  </a:lnTo>
                  <a:lnTo>
                    <a:pt x="75374" y="207010"/>
                  </a:lnTo>
                  <a:lnTo>
                    <a:pt x="76034" y="205740"/>
                  </a:lnTo>
                  <a:lnTo>
                    <a:pt x="73952" y="204470"/>
                  </a:lnTo>
                  <a:lnTo>
                    <a:pt x="77101" y="204470"/>
                  </a:lnTo>
                  <a:lnTo>
                    <a:pt x="76441" y="203200"/>
                  </a:lnTo>
                  <a:lnTo>
                    <a:pt x="81038" y="203200"/>
                  </a:lnTo>
                  <a:lnTo>
                    <a:pt x="78397" y="201930"/>
                  </a:lnTo>
                  <a:lnTo>
                    <a:pt x="81813" y="201930"/>
                  </a:lnTo>
                  <a:lnTo>
                    <a:pt x="81102" y="200660"/>
                  </a:lnTo>
                  <a:lnTo>
                    <a:pt x="79121" y="200660"/>
                  </a:lnTo>
                  <a:lnTo>
                    <a:pt x="79413" y="199390"/>
                  </a:lnTo>
                  <a:lnTo>
                    <a:pt x="82816" y="200660"/>
                  </a:lnTo>
                  <a:lnTo>
                    <a:pt x="87299" y="199390"/>
                  </a:lnTo>
                  <a:lnTo>
                    <a:pt x="76238" y="196850"/>
                  </a:lnTo>
                  <a:lnTo>
                    <a:pt x="80124" y="196164"/>
                  </a:lnTo>
                  <a:lnTo>
                    <a:pt x="78867" y="195580"/>
                  </a:lnTo>
                  <a:lnTo>
                    <a:pt x="81140" y="195580"/>
                  </a:lnTo>
                  <a:lnTo>
                    <a:pt x="81280" y="195961"/>
                  </a:lnTo>
                  <a:lnTo>
                    <a:pt x="83464" y="195580"/>
                  </a:lnTo>
                  <a:lnTo>
                    <a:pt x="84543" y="195580"/>
                  </a:lnTo>
                  <a:lnTo>
                    <a:pt x="84607" y="194310"/>
                  </a:lnTo>
                  <a:lnTo>
                    <a:pt x="86690" y="194310"/>
                  </a:lnTo>
                  <a:lnTo>
                    <a:pt x="79743" y="193040"/>
                  </a:lnTo>
                  <a:lnTo>
                    <a:pt x="81254" y="191770"/>
                  </a:lnTo>
                  <a:lnTo>
                    <a:pt x="76695" y="191770"/>
                  </a:lnTo>
                  <a:lnTo>
                    <a:pt x="75692" y="190500"/>
                  </a:lnTo>
                  <a:lnTo>
                    <a:pt x="76276" y="189230"/>
                  </a:lnTo>
                  <a:lnTo>
                    <a:pt x="81000" y="190500"/>
                  </a:lnTo>
                  <a:lnTo>
                    <a:pt x="81140" y="190500"/>
                  </a:lnTo>
                  <a:lnTo>
                    <a:pt x="81559" y="191770"/>
                  </a:lnTo>
                  <a:lnTo>
                    <a:pt x="82194" y="191770"/>
                  </a:lnTo>
                  <a:lnTo>
                    <a:pt x="83527" y="190500"/>
                  </a:lnTo>
                  <a:lnTo>
                    <a:pt x="82867" y="190500"/>
                  </a:lnTo>
                  <a:lnTo>
                    <a:pt x="84188" y="189636"/>
                  </a:lnTo>
                  <a:lnTo>
                    <a:pt x="83578" y="190500"/>
                  </a:lnTo>
                  <a:lnTo>
                    <a:pt x="85547" y="190500"/>
                  </a:lnTo>
                  <a:lnTo>
                    <a:pt x="84594" y="189369"/>
                  </a:lnTo>
                  <a:lnTo>
                    <a:pt x="84810" y="189230"/>
                  </a:lnTo>
                  <a:lnTo>
                    <a:pt x="84480" y="189230"/>
                  </a:lnTo>
                  <a:lnTo>
                    <a:pt x="83185" y="189230"/>
                  </a:lnTo>
                  <a:lnTo>
                    <a:pt x="84556" y="187960"/>
                  </a:lnTo>
                  <a:lnTo>
                    <a:pt x="82435" y="187960"/>
                  </a:lnTo>
                  <a:lnTo>
                    <a:pt x="84213" y="186690"/>
                  </a:lnTo>
                  <a:lnTo>
                    <a:pt x="80213" y="186690"/>
                  </a:lnTo>
                  <a:lnTo>
                    <a:pt x="79857" y="185420"/>
                  </a:lnTo>
                  <a:lnTo>
                    <a:pt x="81838" y="185420"/>
                  </a:lnTo>
                  <a:lnTo>
                    <a:pt x="84289" y="186690"/>
                  </a:lnTo>
                  <a:lnTo>
                    <a:pt x="82905" y="185420"/>
                  </a:lnTo>
                  <a:lnTo>
                    <a:pt x="84277" y="184150"/>
                  </a:lnTo>
                  <a:lnTo>
                    <a:pt x="87134" y="185420"/>
                  </a:lnTo>
                  <a:lnTo>
                    <a:pt x="84924" y="184150"/>
                  </a:lnTo>
                  <a:lnTo>
                    <a:pt x="89001" y="184150"/>
                  </a:lnTo>
                  <a:lnTo>
                    <a:pt x="89535" y="182880"/>
                  </a:lnTo>
                  <a:lnTo>
                    <a:pt x="89052" y="182880"/>
                  </a:lnTo>
                  <a:lnTo>
                    <a:pt x="87503" y="181610"/>
                  </a:lnTo>
                  <a:lnTo>
                    <a:pt x="84924" y="182880"/>
                  </a:lnTo>
                  <a:lnTo>
                    <a:pt x="82829" y="181610"/>
                  </a:lnTo>
                  <a:lnTo>
                    <a:pt x="83654" y="181610"/>
                  </a:lnTo>
                  <a:lnTo>
                    <a:pt x="84150" y="181610"/>
                  </a:lnTo>
                  <a:lnTo>
                    <a:pt x="83985" y="181521"/>
                  </a:lnTo>
                  <a:lnTo>
                    <a:pt x="88277" y="180340"/>
                  </a:lnTo>
                  <a:lnTo>
                    <a:pt x="86055" y="180340"/>
                  </a:lnTo>
                  <a:lnTo>
                    <a:pt x="86334" y="179070"/>
                  </a:lnTo>
                  <a:lnTo>
                    <a:pt x="85090" y="177800"/>
                  </a:lnTo>
                  <a:lnTo>
                    <a:pt x="86652" y="177800"/>
                  </a:lnTo>
                  <a:lnTo>
                    <a:pt x="84975" y="176949"/>
                  </a:lnTo>
                  <a:lnTo>
                    <a:pt x="84975" y="180340"/>
                  </a:lnTo>
                  <a:lnTo>
                    <a:pt x="83832" y="181444"/>
                  </a:lnTo>
                  <a:lnTo>
                    <a:pt x="81699" y="180340"/>
                  </a:lnTo>
                  <a:lnTo>
                    <a:pt x="84975" y="180340"/>
                  </a:lnTo>
                  <a:lnTo>
                    <a:pt x="84975" y="176949"/>
                  </a:lnTo>
                  <a:lnTo>
                    <a:pt x="84175" y="176530"/>
                  </a:lnTo>
                  <a:lnTo>
                    <a:pt x="82575" y="176530"/>
                  </a:lnTo>
                  <a:lnTo>
                    <a:pt x="82156" y="176530"/>
                  </a:lnTo>
                  <a:lnTo>
                    <a:pt x="81686" y="175260"/>
                  </a:lnTo>
                  <a:lnTo>
                    <a:pt x="83108" y="175260"/>
                  </a:lnTo>
                  <a:lnTo>
                    <a:pt x="82575" y="176530"/>
                  </a:lnTo>
                  <a:lnTo>
                    <a:pt x="83235" y="175260"/>
                  </a:lnTo>
                  <a:lnTo>
                    <a:pt x="86817" y="175260"/>
                  </a:lnTo>
                  <a:lnTo>
                    <a:pt x="84785" y="173990"/>
                  </a:lnTo>
                  <a:lnTo>
                    <a:pt x="89141" y="173990"/>
                  </a:lnTo>
                  <a:lnTo>
                    <a:pt x="86931" y="172720"/>
                  </a:lnTo>
                  <a:lnTo>
                    <a:pt x="87287" y="172720"/>
                  </a:lnTo>
                  <a:lnTo>
                    <a:pt x="85255" y="171970"/>
                  </a:lnTo>
                  <a:lnTo>
                    <a:pt x="85255" y="172720"/>
                  </a:lnTo>
                  <a:lnTo>
                    <a:pt x="84785" y="172720"/>
                  </a:lnTo>
                  <a:lnTo>
                    <a:pt x="82867" y="171450"/>
                  </a:lnTo>
                  <a:lnTo>
                    <a:pt x="83769" y="171450"/>
                  </a:lnTo>
                  <a:lnTo>
                    <a:pt x="85255" y="172720"/>
                  </a:lnTo>
                  <a:lnTo>
                    <a:pt x="85255" y="171970"/>
                  </a:lnTo>
                  <a:lnTo>
                    <a:pt x="83883" y="171450"/>
                  </a:lnTo>
                  <a:lnTo>
                    <a:pt x="85204" y="171450"/>
                  </a:lnTo>
                  <a:lnTo>
                    <a:pt x="79451" y="170180"/>
                  </a:lnTo>
                  <a:lnTo>
                    <a:pt x="85826" y="170180"/>
                  </a:lnTo>
                  <a:lnTo>
                    <a:pt x="91109" y="170180"/>
                  </a:lnTo>
                  <a:lnTo>
                    <a:pt x="85420" y="167640"/>
                  </a:lnTo>
                  <a:lnTo>
                    <a:pt x="87223" y="166370"/>
                  </a:lnTo>
                  <a:lnTo>
                    <a:pt x="85890" y="166370"/>
                  </a:lnTo>
                  <a:lnTo>
                    <a:pt x="84988" y="165100"/>
                  </a:lnTo>
                  <a:lnTo>
                    <a:pt x="87604" y="165100"/>
                  </a:lnTo>
                  <a:lnTo>
                    <a:pt x="89471" y="163830"/>
                  </a:lnTo>
                  <a:lnTo>
                    <a:pt x="85407" y="163830"/>
                  </a:lnTo>
                  <a:lnTo>
                    <a:pt x="88226" y="162560"/>
                  </a:lnTo>
                  <a:lnTo>
                    <a:pt x="89535" y="162560"/>
                  </a:lnTo>
                  <a:lnTo>
                    <a:pt x="82638" y="160020"/>
                  </a:lnTo>
                  <a:lnTo>
                    <a:pt x="87236" y="160020"/>
                  </a:lnTo>
                  <a:lnTo>
                    <a:pt x="88696" y="161290"/>
                  </a:lnTo>
                  <a:lnTo>
                    <a:pt x="88785" y="160020"/>
                  </a:lnTo>
                  <a:lnTo>
                    <a:pt x="89128" y="160020"/>
                  </a:lnTo>
                  <a:lnTo>
                    <a:pt x="85242" y="158750"/>
                  </a:lnTo>
                  <a:lnTo>
                    <a:pt x="87236" y="158750"/>
                  </a:lnTo>
                  <a:lnTo>
                    <a:pt x="86385" y="157480"/>
                  </a:lnTo>
                  <a:lnTo>
                    <a:pt x="84493" y="157480"/>
                  </a:lnTo>
                  <a:lnTo>
                    <a:pt x="84251" y="156210"/>
                  </a:lnTo>
                  <a:lnTo>
                    <a:pt x="88506" y="156210"/>
                  </a:lnTo>
                  <a:lnTo>
                    <a:pt x="82042" y="152400"/>
                  </a:lnTo>
                  <a:lnTo>
                    <a:pt x="87706" y="152400"/>
                  </a:lnTo>
                  <a:lnTo>
                    <a:pt x="87172" y="151130"/>
                  </a:lnTo>
                  <a:lnTo>
                    <a:pt x="86690" y="149860"/>
                  </a:lnTo>
                  <a:lnTo>
                    <a:pt x="87464" y="149860"/>
                  </a:lnTo>
                  <a:lnTo>
                    <a:pt x="89547" y="148590"/>
                  </a:lnTo>
                  <a:lnTo>
                    <a:pt x="86410" y="148082"/>
                  </a:lnTo>
                  <a:lnTo>
                    <a:pt x="85725" y="148590"/>
                  </a:lnTo>
                  <a:lnTo>
                    <a:pt x="86271" y="148056"/>
                  </a:lnTo>
                  <a:lnTo>
                    <a:pt x="81724" y="147320"/>
                  </a:lnTo>
                  <a:lnTo>
                    <a:pt x="87045" y="147320"/>
                  </a:lnTo>
                  <a:lnTo>
                    <a:pt x="87452" y="147320"/>
                  </a:lnTo>
                  <a:lnTo>
                    <a:pt x="93776" y="148590"/>
                  </a:lnTo>
                  <a:lnTo>
                    <a:pt x="86372" y="146050"/>
                  </a:lnTo>
                  <a:lnTo>
                    <a:pt x="93192" y="146050"/>
                  </a:lnTo>
                  <a:lnTo>
                    <a:pt x="88519" y="143510"/>
                  </a:lnTo>
                  <a:lnTo>
                    <a:pt x="90182" y="143510"/>
                  </a:lnTo>
                  <a:lnTo>
                    <a:pt x="86893" y="142240"/>
                  </a:lnTo>
                  <a:lnTo>
                    <a:pt x="85991" y="139700"/>
                  </a:lnTo>
                  <a:lnTo>
                    <a:pt x="84912" y="139700"/>
                  </a:lnTo>
                  <a:lnTo>
                    <a:pt x="84315" y="138430"/>
                  </a:lnTo>
                  <a:lnTo>
                    <a:pt x="85217" y="138430"/>
                  </a:lnTo>
                  <a:lnTo>
                    <a:pt x="85801" y="138430"/>
                  </a:lnTo>
                  <a:lnTo>
                    <a:pt x="87172" y="137160"/>
                  </a:lnTo>
                  <a:lnTo>
                    <a:pt x="90043" y="138430"/>
                  </a:lnTo>
                  <a:lnTo>
                    <a:pt x="93802" y="139700"/>
                  </a:lnTo>
                  <a:lnTo>
                    <a:pt x="90119" y="138430"/>
                  </a:lnTo>
                  <a:lnTo>
                    <a:pt x="90830" y="137160"/>
                  </a:lnTo>
                  <a:lnTo>
                    <a:pt x="92430" y="137160"/>
                  </a:lnTo>
                  <a:lnTo>
                    <a:pt x="92125" y="135890"/>
                  </a:lnTo>
                  <a:lnTo>
                    <a:pt x="88074" y="135890"/>
                  </a:lnTo>
                  <a:lnTo>
                    <a:pt x="88595" y="134620"/>
                  </a:lnTo>
                  <a:lnTo>
                    <a:pt x="87363" y="134620"/>
                  </a:lnTo>
                  <a:lnTo>
                    <a:pt x="83464" y="133350"/>
                  </a:lnTo>
                  <a:lnTo>
                    <a:pt x="89738" y="133350"/>
                  </a:lnTo>
                  <a:lnTo>
                    <a:pt x="86868" y="132080"/>
                  </a:lnTo>
                  <a:lnTo>
                    <a:pt x="90982" y="133350"/>
                  </a:lnTo>
                  <a:lnTo>
                    <a:pt x="90093" y="132080"/>
                  </a:lnTo>
                  <a:lnTo>
                    <a:pt x="87350" y="130810"/>
                  </a:lnTo>
                  <a:lnTo>
                    <a:pt x="86728" y="129540"/>
                  </a:lnTo>
                  <a:lnTo>
                    <a:pt x="89674" y="130810"/>
                  </a:lnTo>
                  <a:lnTo>
                    <a:pt x="91046" y="132080"/>
                  </a:lnTo>
                  <a:lnTo>
                    <a:pt x="92722" y="133350"/>
                  </a:lnTo>
                  <a:lnTo>
                    <a:pt x="92722" y="130810"/>
                  </a:lnTo>
                  <a:lnTo>
                    <a:pt x="91401" y="130810"/>
                  </a:lnTo>
                  <a:lnTo>
                    <a:pt x="88303" y="129540"/>
                  </a:lnTo>
                  <a:lnTo>
                    <a:pt x="86855" y="128270"/>
                  </a:lnTo>
                  <a:lnTo>
                    <a:pt x="87096" y="128270"/>
                  </a:lnTo>
                  <a:lnTo>
                    <a:pt x="94970" y="129540"/>
                  </a:lnTo>
                  <a:lnTo>
                    <a:pt x="93154" y="128270"/>
                  </a:lnTo>
                  <a:lnTo>
                    <a:pt x="89535" y="125730"/>
                  </a:lnTo>
                  <a:lnTo>
                    <a:pt x="95821" y="125730"/>
                  </a:lnTo>
                  <a:lnTo>
                    <a:pt x="93179" y="123190"/>
                  </a:lnTo>
                  <a:lnTo>
                    <a:pt x="97650" y="121920"/>
                  </a:lnTo>
                  <a:lnTo>
                    <a:pt x="97536" y="119380"/>
                  </a:lnTo>
                  <a:lnTo>
                    <a:pt x="91109" y="118110"/>
                  </a:lnTo>
                  <a:lnTo>
                    <a:pt x="91351" y="118110"/>
                  </a:lnTo>
                  <a:lnTo>
                    <a:pt x="93319" y="117487"/>
                  </a:lnTo>
                  <a:lnTo>
                    <a:pt x="94843" y="118237"/>
                  </a:lnTo>
                  <a:lnTo>
                    <a:pt x="94576" y="117094"/>
                  </a:lnTo>
                  <a:lnTo>
                    <a:pt x="95377" y="116840"/>
                  </a:lnTo>
                  <a:lnTo>
                    <a:pt x="96697" y="116840"/>
                  </a:lnTo>
                  <a:lnTo>
                    <a:pt x="98107" y="118110"/>
                  </a:lnTo>
                  <a:lnTo>
                    <a:pt x="98780" y="116840"/>
                  </a:lnTo>
                  <a:lnTo>
                    <a:pt x="100863" y="118110"/>
                  </a:lnTo>
                  <a:lnTo>
                    <a:pt x="102666" y="116840"/>
                  </a:lnTo>
                  <a:lnTo>
                    <a:pt x="100368" y="116840"/>
                  </a:lnTo>
                  <a:lnTo>
                    <a:pt x="99491" y="115570"/>
                  </a:lnTo>
                  <a:lnTo>
                    <a:pt x="97396" y="115570"/>
                  </a:lnTo>
                  <a:lnTo>
                    <a:pt x="94272" y="114300"/>
                  </a:lnTo>
                  <a:lnTo>
                    <a:pt x="102920" y="115570"/>
                  </a:lnTo>
                  <a:lnTo>
                    <a:pt x="99834" y="113030"/>
                  </a:lnTo>
                  <a:lnTo>
                    <a:pt x="101739" y="114300"/>
                  </a:lnTo>
                  <a:lnTo>
                    <a:pt x="100698" y="113030"/>
                  </a:lnTo>
                  <a:lnTo>
                    <a:pt x="102260" y="111760"/>
                  </a:lnTo>
                  <a:lnTo>
                    <a:pt x="99783" y="110490"/>
                  </a:lnTo>
                  <a:lnTo>
                    <a:pt x="97307" y="109220"/>
                  </a:lnTo>
                  <a:lnTo>
                    <a:pt x="98056" y="109220"/>
                  </a:lnTo>
                  <a:lnTo>
                    <a:pt x="99822" y="110490"/>
                  </a:lnTo>
                  <a:lnTo>
                    <a:pt x="100228" y="110490"/>
                  </a:lnTo>
                  <a:lnTo>
                    <a:pt x="100761" y="109220"/>
                  </a:lnTo>
                  <a:lnTo>
                    <a:pt x="101295" y="107950"/>
                  </a:lnTo>
                  <a:lnTo>
                    <a:pt x="95504" y="105410"/>
                  </a:lnTo>
                  <a:lnTo>
                    <a:pt x="98882" y="104140"/>
                  </a:lnTo>
                  <a:lnTo>
                    <a:pt x="99999" y="104140"/>
                  </a:lnTo>
                  <a:lnTo>
                    <a:pt x="97586" y="102870"/>
                  </a:lnTo>
                  <a:lnTo>
                    <a:pt x="99580" y="102870"/>
                  </a:lnTo>
                  <a:lnTo>
                    <a:pt x="98310" y="101600"/>
                  </a:lnTo>
                  <a:lnTo>
                    <a:pt x="99288" y="101600"/>
                  </a:lnTo>
                  <a:lnTo>
                    <a:pt x="100965" y="102870"/>
                  </a:lnTo>
                  <a:lnTo>
                    <a:pt x="103276" y="101600"/>
                  </a:lnTo>
                  <a:lnTo>
                    <a:pt x="97180" y="99060"/>
                  </a:lnTo>
                  <a:lnTo>
                    <a:pt x="96380" y="97790"/>
                  </a:lnTo>
                  <a:lnTo>
                    <a:pt x="100926" y="97790"/>
                  </a:lnTo>
                  <a:lnTo>
                    <a:pt x="103505" y="96520"/>
                  </a:lnTo>
                  <a:lnTo>
                    <a:pt x="104127" y="96520"/>
                  </a:lnTo>
                  <a:lnTo>
                    <a:pt x="105054" y="93980"/>
                  </a:lnTo>
                  <a:lnTo>
                    <a:pt x="100965" y="91440"/>
                  </a:lnTo>
                  <a:lnTo>
                    <a:pt x="99517" y="90170"/>
                  </a:lnTo>
                  <a:lnTo>
                    <a:pt x="104648" y="88900"/>
                  </a:lnTo>
                  <a:lnTo>
                    <a:pt x="102260" y="86360"/>
                  </a:lnTo>
                  <a:lnTo>
                    <a:pt x="105359" y="83820"/>
                  </a:lnTo>
                  <a:lnTo>
                    <a:pt x="101815" y="83820"/>
                  </a:lnTo>
                  <a:lnTo>
                    <a:pt x="101422" y="82550"/>
                  </a:lnTo>
                  <a:lnTo>
                    <a:pt x="102412" y="82550"/>
                  </a:lnTo>
                  <a:lnTo>
                    <a:pt x="98463" y="81280"/>
                  </a:lnTo>
                  <a:lnTo>
                    <a:pt x="102628" y="82550"/>
                  </a:lnTo>
                  <a:lnTo>
                    <a:pt x="106680" y="82550"/>
                  </a:lnTo>
                  <a:lnTo>
                    <a:pt x="105752" y="81280"/>
                  </a:lnTo>
                  <a:lnTo>
                    <a:pt x="105968" y="81280"/>
                  </a:lnTo>
                  <a:lnTo>
                    <a:pt x="100533" y="80010"/>
                  </a:lnTo>
                  <a:lnTo>
                    <a:pt x="103809" y="78740"/>
                  </a:lnTo>
                  <a:lnTo>
                    <a:pt x="103505" y="76200"/>
                  </a:lnTo>
                  <a:lnTo>
                    <a:pt x="103022" y="74930"/>
                  </a:lnTo>
                  <a:lnTo>
                    <a:pt x="105752" y="73660"/>
                  </a:lnTo>
                  <a:lnTo>
                    <a:pt x="104470" y="73660"/>
                  </a:lnTo>
                  <a:lnTo>
                    <a:pt x="104559" y="72390"/>
                  </a:lnTo>
                  <a:lnTo>
                    <a:pt x="106197" y="72390"/>
                  </a:lnTo>
                  <a:lnTo>
                    <a:pt x="107632" y="71107"/>
                  </a:lnTo>
                  <a:lnTo>
                    <a:pt x="107200" y="68580"/>
                  </a:lnTo>
                  <a:lnTo>
                    <a:pt x="109245" y="69850"/>
                  </a:lnTo>
                  <a:lnTo>
                    <a:pt x="109588" y="68580"/>
                  </a:lnTo>
                  <a:lnTo>
                    <a:pt x="101003" y="67310"/>
                  </a:lnTo>
                  <a:lnTo>
                    <a:pt x="100965" y="66040"/>
                  </a:lnTo>
                  <a:lnTo>
                    <a:pt x="105359" y="67310"/>
                  </a:lnTo>
                  <a:lnTo>
                    <a:pt x="105460" y="66040"/>
                  </a:lnTo>
                  <a:lnTo>
                    <a:pt x="105562" y="64770"/>
                  </a:lnTo>
                  <a:lnTo>
                    <a:pt x="109664" y="64770"/>
                  </a:lnTo>
                  <a:lnTo>
                    <a:pt x="105956" y="62230"/>
                  </a:lnTo>
                  <a:lnTo>
                    <a:pt x="108216" y="62230"/>
                  </a:lnTo>
                  <a:lnTo>
                    <a:pt x="111417" y="59690"/>
                  </a:lnTo>
                  <a:lnTo>
                    <a:pt x="109283" y="59690"/>
                  </a:lnTo>
                  <a:lnTo>
                    <a:pt x="106019" y="58420"/>
                  </a:lnTo>
                  <a:lnTo>
                    <a:pt x="104444" y="57150"/>
                  </a:lnTo>
                  <a:lnTo>
                    <a:pt x="107302" y="57150"/>
                  </a:lnTo>
                  <a:lnTo>
                    <a:pt x="103733" y="55880"/>
                  </a:lnTo>
                  <a:lnTo>
                    <a:pt x="102743" y="55880"/>
                  </a:lnTo>
                  <a:lnTo>
                    <a:pt x="101892" y="54610"/>
                  </a:lnTo>
                  <a:lnTo>
                    <a:pt x="105067" y="54610"/>
                  </a:lnTo>
                  <a:lnTo>
                    <a:pt x="100799" y="53340"/>
                  </a:lnTo>
                  <a:lnTo>
                    <a:pt x="103644" y="53340"/>
                  </a:lnTo>
                  <a:lnTo>
                    <a:pt x="101561" y="52070"/>
                  </a:lnTo>
                  <a:lnTo>
                    <a:pt x="100495" y="50800"/>
                  </a:lnTo>
                  <a:lnTo>
                    <a:pt x="103606" y="50800"/>
                  </a:lnTo>
                  <a:lnTo>
                    <a:pt x="101549" y="49530"/>
                  </a:lnTo>
                  <a:lnTo>
                    <a:pt x="104241" y="49530"/>
                  </a:lnTo>
                  <a:lnTo>
                    <a:pt x="105308" y="48895"/>
                  </a:lnTo>
                  <a:lnTo>
                    <a:pt x="105219" y="48260"/>
                  </a:lnTo>
                  <a:lnTo>
                    <a:pt x="105664" y="48463"/>
                  </a:lnTo>
                  <a:lnTo>
                    <a:pt x="105600" y="48742"/>
                  </a:lnTo>
                  <a:lnTo>
                    <a:pt x="105879" y="48577"/>
                  </a:lnTo>
                  <a:lnTo>
                    <a:pt x="107873" y="49530"/>
                  </a:lnTo>
                  <a:lnTo>
                    <a:pt x="108470" y="48260"/>
                  </a:lnTo>
                  <a:lnTo>
                    <a:pt x="112026" y="49530"/>
                  </a:lnTo>
                  <a:lnTo>
                    <a:pt x="110147" y="48260"/>
                  </a:lnTo>
                  <a:lnTo>
                    <a:pt x="105994" y="46990"/>
                  </a:lnTo>
                  <a:lnTo>
                    <a:pt x="107391" y="45720"/>
                  </a:lnTo>
                  <a:lnTo>
                    <a:pt x="109093" y="45720"/>
                  </a:lnTo>
                  <a:lnTo>
                    <a:pt x="109181" y="44450"/>
                  </a:lnTo>
                  <a:lnTo>
                    <a:pt x="111391" y="45720"/>
                  </a:lnTo>
                  <a:lnTo>
                    <a:pt x="110540" y="44450"/>
                  </a:lnTo>
                  <a:lnTo>
                    <a:pt x="110705" y="43180"/>
                  </a:lnTo>
                  <a:lnTo>
                    <a:pt x="106299" y="43180"/>
                  </a:lnTo>
                  <a:lnTo>
                    <a:pt x="106337" y="44450"/>
                  </a:lnTo>
                  <a:lnTo>
                    <a:pt x="105956" y="44450"/>
                  </a:lnTo>
                  <a:lnTo>
                    <a:pt x="105956" y="46990"/>
                  </a:lnTo>
                  <a:lnTo>
                    <a:pt x="105740" y="48082"/>
                  </a:lnTo>
                  <a:lnTo>
                    <a:pt x="101231" y="46990"/>
                  </a:lnTo>
                  <a:lnTo>
                    <a:pt x="105956" y="46990"/>
                  </a:lnTo>
                  <a:lnTo>
                    <a:pt x="105956" y="44450"/>
                  </a:lnTo>
                  <a:lnTo>
                    <a:pt x="104889" y="44450"/>
                  </a:lnTo>
                  <a:lnTo>
                    <a:pt x="103695" y="43180"/>
                  </a:lnTo>
                  <a:lnTo>
                    <a:pt x="103568" y="43180"/>
                  </a:lnTo>
                  <a:lnTo>
                    <a:pt x="101688" y="41910"/>
                  </a:lnTo>
                  <a:lnTo>
                    <a:pt x="104978" y="41910"/>
                  </a:lnTo>
                  <a:lnTo>
                    <a:pt x="107340" y="40640"/>
                  </a:lnTo>
                  <a:lnTo>
                    <a:pt x="109867" y="41910"/>
                  </a:lnTo>
                  <a:lnTo>
                    <a:pt x="109169" y="40640"/>
                  </a:lnTo>
                  <a:lnTo>
                    <a:pt x="108470" y="39370"/>
                  </a:lnTo>
                  <a:lnTo>
                    <a:pt x="109308" y="38100"/>
                  </a:lnTo>
                  <a:lnTo>
                    <a:pt x="103987" y="36830"/>
                  </a:lnTo>
                  <a:lnTo>
                    <a:pt x="103352" y="35560"/>
                  </a:lnTo>
                  <a:lnTo>
                    <a:pt x="106375" y="35560"/>
                  </a:lnTo>
                  <a:lnTo>
                    <a:pt x="107492" y="34290"/>
                  </a:lnTo>
                  <a:lnTo>
                    <a:pt x="107124" y="34290"/>
                  </a:lnTo>
                  <a:lnTo>
                    <a:pt x="103695" y="34290"/>
                  </a:lnTo>
                  <a:lnTo>
                    <a:pt x="105587" y="33020"/>
                  </a:lnTo>
                  <a:lnTo>
                    <a:pt x="107124" y="34290"/>
                  </a:lnTo>
                  <a:lnTo>
                    <a:pt x="106718" y="33020"/>
                  </a:lnTo>
                  <a:lnTo>
                    <a:pt x="107861" y="34290"/>
                  </a:lnTo>
                  <a:lnTo>
                    <a:pt x="108597" y="33020"/>
                  </a:lnTo>
                  <a:lnTo>
                    <a:pt x="109321" y="31750"/>
                  </a:lnTo>
                  <a:lnTo>
                    <a:pt x="106819" y="30480"/>
                  </a:lnTo>
                  <a:lnTo>
                    <a:pt x="104648" y="27940"/>
                  </a:lnTo>
                  <a:lnTo>
                    <a:pt x="107111" y="26670"/>
                  </a:lnTo>
                  <a:lnTo>
                    <a:pt x="105714" y="26670"/>
                  </a:lnTo>
                  <a:lnTo>
                    <a:pt x="109702" y="24130"/>
                  </a:lnTo>
                  <a:lnTo>
                    <a:pt x="103581" y="19050"/>
                  </a:lnTo>
                  <a:lnTo>
                    <a:pt x="109588" y="16510"/>
                  </a:lnTo>
                  <a:lnTo>
                    <a:pt x="110845" y="16510"/>
                  </a:lnTo>
                  <a:lnTo>
                    <a:pt x="108419" y="15240"/>
                  </a:lnTo>
                  <a:lnTo>
                    <a:pt x="106667" y="13970"/>
                  </a:lnTo>
                  <a:lnTo>
                    <a:pt x="109816" y="15240"/>
                  </a:lnTo>
                  <a:lnTo>
                    <a:pt x="108089" y="13970"/>
                  </a:lnTo>
                  <a:lnTo>
                    <a:pt x="106375" y="12700"/>
                  </a:lnTo>
                  <a:lnTo>
                    <a:pt x="103949" y="11430"/>
                  </a:lnTo>
                  <a:lnTo>
                    <a:pt x="114427" y="127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467651" y="10211466"/>
              <a:ext cx="128905" cy="548005"/>
            </a:xfrm>
            <a:custGeom>
              <a:avLst/>
              <a:gdLst/>
              <a:ahLst/>
              <a:cxnLst/>
              <a:rect l="l" t="t" r="r" b="b"/>
              <a:pathLst>
                <a:path w="128905" h="548004">
                  <a:moveTo>
                    <a:pt x="1193" y="543928"/>
                  </a:moveTo>
                  <a:lnTo>
                    <a:pt x="889" y="543725"/>
                  </a:lnTo>
                  <a:lnTo>
                    <a:pt x="736" y="543826"/>
                  </a:lnTo>
                  <a:lnTo>
                    <a:pt x="927" y="543852"/>
                  </a:lnTo>
                  <a:lnTo>
                    <a:pt x="1092" y="543902"/>
                  </a:lnTo>
                  <a:close/>
                </a:path>
                <a:path w="128905" h="548004">
                  <a:moveTo>
                    <a:pt x="1524" y="544004"/>
                  </a:moveTo>
                  <a:lnTo>
                    <a:pt x="1193" y="543928"/>
                  </a:lnTo>
                  <a:lnTo>
                    <a:pt x="1524" y="544131"/>
                  </a:lnTo>
                  <a:lnTo>
                    <a:pt x="1524" y="544004"/>
                  </a:lnTo>
                  <a:close/>
                </a:path>
                <a:path w="128905" h="548004">
                  <a:moveTo>
                    <a:pt x="2006" y="541070"/>
                  </a:moveTo>
                  <a:lnTo>
                    <a:pt x="1892" y="541235"/>
                  </a:lnTo>
                  <a:lnTo>
                    <a:pt x="2006" y="541070"/>
                  </a:lnTo>
                  <a:close/>
                </a:path>
                <a:path w="128905" h="548004">
                  <a:moveTo>
                    <a:pt x="2197" y="544563"/>
                  </a:moveTo>
                  <a:lnTo>
                    <a:pt x="1524" y="544131"/>
                  </a:lnTo>
                  <a:lnTo>
                    <a:pt x="1384" y="544347"/>
                  </a:lnTo>
                  <a:lnTo>
                    <a:pt x="2197" y="544563"/>
                  </a:lnTo>
                  <a:close/>
                </a:path>
                <a:path w="128905" h="548004">
                  <a:moveTo>
                    <a:pt x="2438" y="541807"/>
                  </a:moveTo>
                  <a:lnTo>
                    <a:pt x="2298" y="541693"/>
                  </a:lnTo>
                  <a:lnTo>
                    <a:pt x="2120" y="541502"/>
                  </a:lnTo>
                  <a:lnTo>
                    <a:pt x="1778" y="541426"/>
                  </a:lnTo>
                  <a:lnTo>
                    <a:pt x="1587" y="541388"/>
                  </a:lnTo>
                  <a:lnTo>
                    <a:pt x="1739" y="541515"/>
                  </a:lnTo>
                  <a:lnTo>
                    <a:pt x="2032" y="541655"/>
                  </a:lnTo>
                  <a:lnTo>
                    <a:pt x="2438" y="541807"/>
                  </a:lnTo>
                  <a:close/>
                </a:path>
                <a:path w="128905" h="548004">
                  <a:moveTo>
                    <a:pt x="3086" y="544461"/>
                  </a:moveTo>
                  <a:lnTo>
                    <a:pt x="2857" y="544004"/>
                  </a:lnTo>
                  <a:lnTo>
                    <a:pt x="2311" y="544004"/>
                  </a:lnTo>
                  <a:lnTo>
                    <a:pt x="3086" y="544461"/>
                  </a:lnTo>
                  <a:close/>
                </a:path>
                <a:path w="128905" h="548004">
                  <a:moveTo>
                    <a:pt x="3213" y="541680"/>
                  </a:moveTo>
                  <a:lnTo>
                    <a:pt x="2489" y="541515"/>
                  </a:lnTo>
                  <a:lnTo>
                    <a:pt x="2133" y="541413"/>
                  </a:lnTo>
                  <a:lnTo>
                    <a:pt x="1993" y="541312"/>
                  </a:lnTo>
                  <a:lnTo>
                    <a:pt x="2070" y="541439"/>
                  </a:lnTo>
                  <a:lnTo>
                    <a:pt x="2552" y="541604"/>
                  </a:lnTo>
                  <a:lnTo>
                    <a:pt x="2959" y="541667"/>
                  </a:lnTo>
                  <a:lnTo>
                    <a:pt x="3213" y="541680"/>
                  </a:lnTo>
                  <a:close/>
                </a:path>
                <a:path w="128905" h="548004">
                  <a:moveTo>
                    <a:pt x="5346" y="547966"/>
                  </a:moveTo>
                  <a:lnTo>
                    <a:pt x="4991" y="547598"/>
                  </a:lnTo>
                  <a:lnTo>
                    <a:pt x="1625" y="546785"/>
                  </a:lnTo>
                  <a:lnTo>
                    <a:pt x="2463" y="547382"/>
                  </a:lnTo>
                  <a:lnTo>
                    <a:pt x="3314" y="547649"/>
                  </a:lnTo>
                  <a:lnTo>
                    <a:pt x="5346" y="547966"/>
                  </a:lnTo>
                  <a:close/>
                </a:path>
                <a:path w="128905" h="548004">
                  <a:moveTo>
                    <a:pt x="6248" y="529996"/>
                  </a:moveTo>
                  <a:lnTo>
                    <a:pt x="5130" y="530301"/>
                  </a:lnTo>
                  <a:lnTo>
                    <a:pt x="5740" y="530199"/>
                  </a:lnTo>
                  <a:lnTo>
                    <a:pt x="6057" y="530098"/>
                  </a:lnTo>
                  <a:lnTo>
                    <a:pt x="6248" y="529996"/>
                  </a:lnTo>
                  <a:close/>
                </a:path>
                <a:path w="128905" h="548004">
                  <a:moveTo>
                    <a:pt x="7531" y="526656"/>
                  </a:moveTo>
                  <a:lnTo>
                    <a:pt x="7277" y="526618"/>
                  </a:lnTo>
                  <a:lnTo>
                    <a:pt x="6997" y="526605"/>
                  </a:lnTo>
                  <a:lnTo>
                    <a:pt x="6769" y="526618"/>
                  </a:lnTo>
                  <a:lnTo>
                    <a:pt x="6959" y="526656"/>
                  </a:lnTo>
                  <a:lnTo>
                    <a:pt x="7531" y="526656"/>
                  </a:lnTo>
                  <a:close/>
                </a:path>
                <a:path w="128905" h="548004">
                  <a:moveTo>
                    <a:pt x="7670" y="542975"/>
                  </a:moveTo>
                  <a:lnTo>
                    <a:pt x="6870" y="542734"/>
                  </a:lnTo>
                  <a:lnTo>
                    <a:pt x="6388" y="544004"/>
                  </a:lnTo>
                  <a:lnTo>
                    <a:pt x="7670" y="542975"/>
                  </a:lnTo>
                  <a:close/>
                </a:path>
                <a:path w="128905" h="548004">
                  <a:moveTo>
                    <a:pt x="7874" y="474573"/>
                  </a:moveTo>
                  <a:close/>
                </a:path>
                <a:path w="128905" h="548004">
                  <a:moveTo>
                    <a:pt x="8445" y="473875"/>
                  </a:moveTo>
                  <a:lnTo>
                    <a:pt x="8115" y="474040"/>
                  </a:lnTo>
                  <a:lnTo>
                    <a:pt x="7924" y="474294"/>
                  </a:lnTo>
                  <a:lnTo>
                    <a:pt x="7874" y="474573"/>
                  </a:lnTo>
                  <a:lnTo>
                    <a:pt x="8445" y="473875"/>
                  </a:lnTo>
                  <a:close/>
                </a:path>
                <a:path w="128905" h="548004">
                  <a:moveTo>
                    <a:pt x="8851" y="484314"/>
                  </a:moveTo>
                  <a:lnTo>
                    <a:pt x="8661" y="484009"/>
                  </a:lnTo>
                  <a:lnTo>
                    <a:pt x="7620" y="484314"/>
                  </a:lnTo>
                  <a:lnTo>
                    <a:pt x="8851" y="484314"/>
                  </a:lnTo>
                  <a:close/>
                </a:path>
                <a:path w="128905" h="548004">
                  <a:moveTo>
                    <a:pt x="9105" y="546671"/>
                  </a:moveTo>
                  <a:lnTo>
                    <a:pt x="7531" y="546023"/>
                  </a:lnTo>
                  <a:lnTo>
                    <a:pt x="4686" y="545122"/>
                  </a:lnTo>
                  <a:lnTo>
                    <a:pt x="4038" y="545058"/>
                  </a:lnTo>
                  <a:lnTo>
                    <a:pt x="3086" y="544461"/>
                  </a:lnTo>
                  <a:lnTo>
                    <a:pt x="3327" y="544982"/>
                  </a:lnTo>
                  <a:lnTo>
                    <a:pt x="1511" y="544766"/>
                  </a:lnTo>
                  <a:lnTo>
                    <a:pt x="4737" y="545680"/>
                  </a:lnTo>
                  <a:lnTo>
                    <a:pt x="3352" y="545515"/>
                  </a:lnTo>
                  <a:lnTo>
                    <a:pt x="7175" y="546582"/>
                  </a:lnTo>
                  <a:lnTo>
                    <a:pt x="7531" y="546925"/>
                  </a:lnTo>
                  <a:lnTo>
                    <a:pt x="5994" y="546862"/>
                  </a:lnTo>
                  <a:lnTo>
                    <a:pt x="4762" y="546595"/>
                  </a:lnTo>
                  <a:lnTo>
                    <a:pt x="5613" y="546849"/>
                  </a:lnTo>
                  <a:lnTo>
                    <a:pt x="3937" y="546887"/>
                  </a:lnTo>
                  <a:lnTo>
                    <a:pt x="6045" y="547433"/>
                  </a:lnTo>
                  <a:lnTo>
                    <a:pt x="8750" y="547547"/>
                  </a:lnTo>
                  <a:lnTo>
                    <a:pt x="8940" y="547103"/>
                  </a:lnTo>
                  <a:lnTo>
                    <a:pt x="6858" y="546227"/>
                  </a:lnTo>
                  <a:lnTo>
                    <a:pt x="7607" y="546265"/>
                  </a:lnTo>
                  <a:lnTo>
                    <a:pt x="8496" y="546519"/>
                  </a:lnTo>
                  <a:lnTo>
                    <a:pt x="9105" y="546671"/>
                  </a:lnTo>
                  <a:close/>
                </a:path>
                <a:path w="128905" h="548004">
                  <a:moveTo>
                    <a:pt x="9131" y="468134"/>
                  </a:moveTo>
                  <a:lnTo>
                    <a:pt x="8991" y="467804"/>
                  </a:lnTo>
                  <a:lnTo>
                    <a:pt x="7950" y="467804"/>
                  </a:lnTo>
                  <a:lnTo>
                    <a:pt x="9131" y="468134"/>
                  </a:lnTo>
                  <a:close/>
                </a:path>
                <a:path w="128905" h="548004">
                  <a:moveTo>
                    <a:pt x="9385" y="486854"/>
                  </a:moveTo>
                  <a:lnTo>
                    <a:pt x="8559" y="485584"/>
                  </a:lnTo>
                  <a:lnTo>
                    <a:pt x="9334" y="486854"/>
                  </a:lnTo>
                  <a:close/>
                </a:path>
                <a:path w="128905" h="548004">
                  <a:moveTo>
                    <a:pt x="9410" y="542734"/>
                  </a:moveTo>
                  <a:lnTo>
                    <a:pt x="7467" y="541464"/>
                  </a:lnTo>
                  <a:lnTo>
                    <a:pt x="6070" y="541464"/>
                  </a:lnTo>
                  <a:lnTo>
                    <a:pt x="7150" y="542734"/>
                  </a:lnTo>
                  <a:lnTo>
                    <a:pt x="7683" y="542734"/>
                  </a:lnTo>
                  <a:lnTo>
                    <a:pt x="7874" y="542810"/>
                  </a:lnTo>
                  <a:lnTo>
                    <a:pt x="9410" y="542734"/>
                  </a:lnTo>
                  <a:close/>
                </a:path>
                <a:path w="128905" h="548004">
                  <a:moveTo>
                    <a:pt x="9512" y="493204"/>
                  </a:moveTo>
                  <a:lnTo>
                    <a:pt x="7937" y="491934"/>
                  </a:lnTo>
                  <a:lnTo>
                    <a:pt x="8928" y="493204"/>
                  </a:lnTo>
                  <a:lnTo>
                    <a:pt x="9512" y="493204"/>
                  </a:lnTo>
                  <a:close/>
                </a:path>
                <a:path w="128905" h="548004">
                  <a:moveTo>
                    <a:pt x="10134" y="469074"/>
                  </a:moveTo>
                  <a:lnTo>
                    <a:pt x="9334" y="468198"/>
                  </a:lnTo>
                  <a:lnTo>
                    <a:pt x="9131" y="468134"/>
                  </a:lnTo>
                  <a:lnTo>
                    <a:pt x="9537" y="469074"/>
                  </a:lnTo>
                  <a:lnTo>
                    <a:pt x="10134" y="469074"/>
                  </a:lnTo>
                  <a:close/>
                </a:path>
                <a:path w="128905" h="548004">
                  <a:moveTo>
                    <a:pt x="10198" y="492658"/>
                  </a:moveTo>
                  <a:lnTo>
                    <a:pt x="9385" y="491934"/>
                  </a:lnTo>
                  <a:lnTo>
                    <a:pt x="8039" y="491934"/>
                  </a:lnTo>
                  <a:lnTo>
                    <a:pt x="10198" y="492658"/>
                  </a:lnTo>
                  <a:close/>
                </a:path>
                <a:path w="128905" h="548004">
                  <a:moveTo>
                    <a:pt x="10375" y="494474"/>
                  </a:moveTo>
                  <a:lnTo>
                    <a:pt x="8458" y="493204"/>
                  </a:lnTo>
                  <a:lnTo>
                    <a:pt x="9639" y="494474"/>
                  </a:lnTo>
                  <a:lnTo>
                    <a:pt x="10375" y="494474"/>
                  </a:lnTo>
                  <a:close/>
                </a:path>
                <a:path w="128905" h="548004">
                  <a:moveTo>
                    <a:pt x="10515" y="471411"/>
                  </a:moveTo>
                  <a:lnTo>
                    <a:pt x="10299" y="471335"/>
                  </a:lnTo>
                  <a:lnTo>
                    <a:pt x="10121" y="471271"/>
                  </a:lnTo>
                  <a:lnTo>
                    <a:pt x="9791" y="471182"/>
                  </a:lnTo>
                  <a:lnTo>
                    <a:pt x="8432" y="471487"/>
                  </a:lnTo>
                  <a:lnTo>
                    <a:pt x="9486" y="471525"/>
                  </a:lnTo>
                  <a:lnTo>
                    <a:pt x="10109" y="471500"/>
                  </a:lnTo>
                  <a:lnTo>
                    <a:pt x="10515" y="471411"/>
                  </a:lnTo>
                  <a:close/>
                </a:path>
                <a:path w="128905" h="548004">
                  <a:moveTo>
                    <a:pt x="11087" y="544004"/>
                  </a:moveTo>
                  <a:lnTo>
                    <a:pt x="7874" y="542810"/>
                  </a:lnTo>
                  <a:lnTo>
                    <a:pt x="7670" y="542975"/>
                  </a:lnTo>
                  <a:lnTo>
                    <a:pt x="11087" y="544004"/>
                  </a:lnTo>
                  <a:close/>
                </a:path>
                <a:path w="128905" h="548004">
                  <a:moveTo>
                    <a:pt x="11391" y="502094"/>
                  </a:moveTo>
                  <a:lnTo>
                    <a:pt x="9893" y="500824"/>
                  </a:lnTo>
                  <a:lnTo>
                    <a:pt x="10426" y="502094"/>
                  </a:lnTo>
                  <a:lnTo>
                    <a:pt x="11391" y="502094"/>
                  </a:lnTo>
                  <a:close/>
                </a:path>
                <a:path w="128905" h="548004">
                  <a:moveTo>
                    <a:pt x="12763" y="507174"/>
                  </a:moveTo>
                  <a:lnTo>
                    <a:pt x="12166" y="506869"/>
                  </a:lnTo>
                  <a:lnTo>
                    <a:pt x="12636" y="507174"/>
                  </a:lnTo>
                  <a:lnTo>
                    <a:pt x="12763" y="507174"/>
                  </a:lnTo>
                  <a:close/>
                </a:path>
                <a:path w="128905" h="548004">
                  <a:moveTo>
                    <a:pt x="13042" y="545274"/>
                  </a:moveTo>
                  <a:lnTo>
                    <a:pt x="6388" y="544004"/>
                  </a:lnTo>
                  <a:lnTo>
                    <a:pt x="3517" y="542734"/>
                  </a:lnTo>
                  <a:lnTo>
                    <a:pt x="3276" y="542734"/>
                  </a:lnTo>
                  <a:lnTo>
                    <a:pt x="5054" y="544004"/>
                  </a:lnTo>
                  <a:lnTo>
                    <a:pt x="5486" y="544004"/>
                  </a:lnTo>
                  <a:lnTo>
                    <a:pt x="6489" y="545274"/>
                  </a:lnTo>
                  <a:lnTo>
                    <a:pt x="13042" y="545274"/>
                  </a:lnTo>
                  <a:close/>
                </a:path>
                <a:path w="128905" h="548004">
                  <a:moveTo>
                    <a:pt x="13144" y="503237"/>
                  </a:moveTo>
                  <a:lnTo>
                    <a:pt x="12649" y="503008"/>
                  </a:lnTo>
                  <a:lnTo>
                    <a:pt x="12153" y="502780"/>
                  </a:lnTo>
                  <a:lnTo>
                    <a:pt x="11849" y="502577"/>
                  </a:lnTo>
                  <a:lnTo>
                    <a:pt x="11595" y="502767"/>
                  </a:lnTo>
                  <a:lnTo>
                    <a:pt x="11506" y="502932"/>
                  </a:lnTo>
                  <a:lnTo>
                    <a:pt x="13144" y="503237"/>
                  </a:lnTo>
                  <a:close/>
                </a:path>
                <a:path w="128905" h="548004">
                  <a:moveTo>
                    <a:pt x="14732" y="537654"/>
                  </a:moveTo>
                  <a:lnTo>
                    <a:pt x="13716" y="537324"/>
                  </a:lnTo>
                  <a:lnTo>
                    <a:pt x="13817" y="537654"/>
                  </a:lnTo>
                  <a:lnTo>
                    <a:pt x="14732" y="537654"/>
                  </a:lnTo>
                  <a:close/>
                </a:path>
                <a:path w="128905" h="548004">
                  <a:moveTo>
                    <a:pt x="15125" y="538924"/>
                  </a:moveTo>
                  <a:lnTo>
                    <a:pt x="13055" y="537654"/>
                  </a:lnTo>
                  <a:lnTo>
                    <a:pt x="13741" y="538924"/>
                  </a:lnTo>
                  <a:lnTo>
                    <a:pt x="15125" y="538924"/>
                  </a:lnTo>
                  <a:close/>
                </a:path>
                <a:path w="128905" h="548004">
                  <a:moveTo>
                    <a:pt x="19011" y="520433"/>
                  </a:moveTo>
                  <a:lnTo>
                    <a:pt x="18592" y="520420"/>
                  </a:lnTo>
                  <a:lnTo>
                    <a:pt x="18821" y="520446"/>
                  </a:lnTo>
                  <a:lnTo>
                    <a:pt x="18948" y="520446"/>
                  </a:lnTo>
                  <a:close/>
                </a:path>
                <a:path w="128905" h="548004">
                  <a:moveTo>
                    <a:pt x="19443" y="520331"/>
                  </a:moveTo>
                  <a:lnTo>
                    <a:pt x="19011" y="520433"/>
                  </a:lnTo>
                  <a:lnTo>
                    <a:pt x="19240" y="520420"/>
                  </a:lnTo>
                  <a:lnTo>
                    <a:pt x="19367" y="520382"/>
                  </a:lnTo>
                  <a:close/>
                </a:path>
                <a:path w="128905" h="548004">
                  <a:moveTo>
                    <a:pt x="20459" y="534009"/>
                  </a:moveTo>
                  <a:lnTo>
                    <a:pt x="17576" y="533438"/>
                  </a:lnTo>
                  <a:lnTo>
                    <a:pt x="16319" y="533158"/>
                  </a:lnTo>
                  <a:lnTo>
                    <a:pt x="17487" y="533450"/>
                  </a:lnTo>
                  <a:lnTo>
                    <a:pt x="18046" y="533641"/>
                  </a:lnTo>
                  <a:lnTo>
                    <a:pt x="18249" y="533806"/>
                  </a:lnTo>
                  <a:lnTo>
                    <a:pt x="18796" y="533895"/>
                  </a:lnTo>
                  <a:lnTo>
                    <a:pt x="19456" y="533996"/>
                  </a:lnTo>
                  <a:lnTo>
                    <a:pt x="20320" y="534111"/>
                  </a:lnTo>
                  <a:lnTo>
                    <a:pt x="20459" y="534009"/>
                  </a:lnTo>
                  <a:close/>
                </a:path>
                <a:path w="128905" h="548004">
                  <a:moveTo>
                    <a:pt x="20599" y="520077"/>
                  </a:moveTo>
                  <a:lnTo>
                    <a:pt x="19494" y="519836"/>
                  </a:lnTo>
                  <a:lnTo>
                    <a:pt x="19723" y="520153"/>
                  </a:lnTo>
                  <a:lnTo>
                    <a:pt x="19443" y="520331"/>
                  </a:lnTo>
                  <a:lnTo>
                    <a:pt x="20599" y="520077"/>
                  </a:lnTo>
                  <a:close/>
                </a:path>
                <a:path w="128905" h="548004">
                  <a:moveTo>
                    <a:pt x="20828" y="528764"/>
                  </a:moveTo>
                  <a:lnTo>
                    <a:pt x="19786" y="528764"/>
                  </a:lnTo>
                  <a:lnTo>
                    <a:pt x="20751" y="530034"/>
                  </a:lnTo>
                  <a:lnTo>
                    <a:pt x="20828" y="528764"/>
                  </a:lnTo>
                  <a:close/>
                </a:path>
                <a:path w="128905" h="548004">
                  <a:moveTo>
                    <a:pt x="21247" y="413550"/>
                  </a:moveTo>
                  <a:lnTo>
                    <a:pt x="21132" y="413194"/>
                  </a:lnTo>
                  <a:lnTo>
                    <a:pt x="20370" y="413194"/>
                  </a:lnTo>
                  <a:lnTo>
                    <a:pt x="21247" y="413550"/>
                  </a:lnTo>
                  <a:close/>
                </a:path>
                <a:path w="128905" h="548004">
                  <a:moveTo>
                    <a:pt x="22085" y="408851"/>
                  </a:moveTo>
                  <a:lnTo>
                    <a:pt x="21475" y="408597"/>
                  </a:lnTo>
                  <a:lnTo>
                    <a:pt x="22085" y="408851"/>
                  </a:lnTo>
                  <a:close/>
                </a:path>
                <a:path w="128905" h="548004">
                  <a:moveTo>
                    <a:pt x="22479" y="410603"/>
                  </a:moveTo>
                  <a:lnTo>
                    <a:pt x="22174" y="410362"/>
                  </a:lnTo>
                  <a:lnTo>
                    <a:pt x="22161" y="410502"/>
                  </a:lnTo>
                  <a:lnTo>
                    <a:pt x="22479" y="410603"/>
                  </a:lnTo>
                  <a:close/>
                </a:path>
                <a:path w="128905" h="548004">
                  <a:moveTo>
                    <a:pt x="22656" y="414299"/>
                  </a:moveTo>
                  <a:lnTo>
                    <a:pt x="22390" y="414020"/>
                  </a:lnTo>
                  <a:lnTo>
                    <a:pt x="21247" y="413550"/>
                  </a:lnTo>
                  <a:lnTo>
                    <a:pt x="21399" y="414058"/>
                  </a:lnTo>
                  <a:lnTo>
                    <a:pt x="22656" y="414299"/>
                  </a:lnTo>
                  <a:close/>
                </a:path>
                <a:path w="128905" h="548004">
                  <a:moveTo>
                    <a:pt x="23037" y="524421"/>
                  </a:moveTo>
                  <a:lnTo>
                    <a:pt x="22898" y="524383"/>
                  </a:lnTo>
                  <a:lnTo>
                    <a:pt x="22542" y="524344"/>
                  </a:lnTo>
                  <a:lnTo>
                    <a:pt x="22313" y="524332"/>
                  </a:lnTo>
                  <a:lnTo>
                    <a:pt x="22644" y="524383"/>
                  </a:lnTo>
                  <a:lnTo>
                    <a:pt x="23037" y="524421"/>
                  </a:lnTo>
                  <a:close/>
                </a:path>
                <a:path w="128905" h="548004">
                  <a:moveTo>
                    <a:pt x="23037" y="523684"/>
                  </a:moveTo>
                  <a:lnTo>
                    <a:pt x="20015" y="522414"/>
                  </a:lnTo>
                  <a:lnTo>
                    <a:pt x="21043" y="522414"/>
                  </a:lnTo>
                  <a:lnTo>
                    <a:pt x="22237" y="521144"/>
                  </a:lnTo>
                  <a:lnTo>
                    <a:pt x="18592" y="521144"/>
                  </a:lnTo>
                  <a:lnTo>
                    <a:pt x="15773" y="519874"/>
                  </a:lnTo>
                  <a:lnTo>
                    <a:pt x="20764" y="518604"/>
                  </a:lnTo>
                  <a:lnTo>
                    <a:pt x="19672" y="517334"/>
                  </a:lnTo>
                  <a:lnTo>
                    <a:pt x="20294" y="516064"/>
                  </a:lnTo>
                  <a:lnTo>
                    <a:pt x="15252" y="516064"/>
                  </a:lnTo>
                  <a:lnTo>
                    <a:pt x="15252" y="524954"/>
                  </a:lnTo>
                  <a:lnTo>
                    <a:pt x="12966" y="524954"/>
                  </a:lnTo>
                  <a:lnTo>
                    <a:pt x="11379" y="523684"/>
                  </a:lnTo>
                  <a:lnTo>
                    <a:pt x="15252" y="524954"/>
                  </a:lnTo>
                  <a:lnTo>
                    <a:pt x="15252" y="516064"/>
                  </a:lnTo>
                  <a:lnTo>
                    <a:pt x="10274" y="516064"/>
                  </a:lnTo>
                  <a:lnTo>
                    <a:pt x="6845" y="516064"/>
                  </a:lnTo>
                  <a:lnTo>
                    <a:pt x="8877" y="517334"/>
                  </a:lnTo>
                  <a:lnTo>
                    <a:pt x="10363" y="518604"/>
                  </a:lnTo>
                  <a:lnTo>
                    <a:pt x="7632" y="518604"/>
                  </a:lnTo>
                  <a:lnTo>
                    <a:pt x="8001" y="519874"/>
                  </a:lnTo>
                  <a:lnTo>
                    <a:pt x="8636" y="519874"/>
                  </a:lnTo>
                  <a:lnTo>
                    <a:pt x="8343" y="521144"/>
                  </a:lnTo>
                  <a:lnTo>
                    <a:pt x="7378" y="521144"/>
                  </a:lnTo>
                  <a:lnTo>
                    <a:pt x="8267" y="523697"/>
                  </a:lnTo>
                  <a:lnTo>
                    <a:pt x="9410" y="524954"/>
                  </a:lnTo>
                  <a:lnTo>
                    <a:pt x="5956" y="524954"/>
                  </a:lnTo>
                  <a:lnTo>
                    <a:pt x="6997" y="526224"/>
                  </a:lnTo>
                  <a:lnTo>
                    <a:pt x="10375" y="526224"/>
                  </a:lnTo>
                  <a:lnTo>
                    <a:pt x="11760" y="527494"/>
                  </a:lnTo>
                  <a:lnTo>
                    <a:pt x="5435" y="527494"/>
                  </a:lnTo>
                  <a:lnTo>
                    <a:pt x="14566" y="528764"/>
                  </a:lnTo>
                  <a:lnTo>
                    <a:pt x="13576" y="528764"/>
                  </a:lnTo>
                  <a:lnTo>
                    <a:pt x="13576" y="531304"/>
                  </a:lnTo>
                  <a:lnTo>
                    <a:pt x="10007" y="531304"/>
                  </a:lnTo>
                  <a:lnTo>
                    <a:pt x="10045" y="530402"/>
                  </a:lnTo>
                  <a:lnTo>
                    <a:pt x="13576" y="531304"/>
                  </a:lnTo>
                  <a:lnTo>
                    <a:pt x="13576" y="528764"/>
                  </a:lnTo>
                  <a:lnTo>
                    <a:pt x="10858" y="528764"/>
                  </a:lnTo>
                  <a:lnTo>
                    <a:pt x="12458" y="530034"/>
                  </a:lnTo>
                  <a:lnTo>
                    <a:pt x="10833" y="530034"/>
                  </a:lnTo>
                  <a:lnTo>
                    <a:pt x="8559" y="528764"/>
                  </a:lnTo>
                  <a:lnTo>
                    <a:pt x="8623" y="530034"/>
                  </a:lnTo>
                  <a:lnTo>
                    <a:pt x="6324" y="530034"/>
                  </a:lnTo>
                  <a:lnTo>
                    <a:pt x="4699" y="531304"/>
                  </a:lnTo>
                  <a:lnTo>
                    <a:pt x="5613" y="531304"/>
                  </a:lnTo>
                  <a:lnTo>
                    <a:pt x="12661" y="532574"/>
                  </a:lnTo>
                  <a:lnTo>
                    <a:pt x="6921" y="532574"/>
                  </a:lnTo>
                  <a:lnTo>
                    <a:pt x="6667" y="532574"/>
                  </a:lnTo>
                  <a:lnTo>
                    <a:pt x="7747" y="533171"/>
                  </a:lnTo>
                  <a:lnTo>
                    <a:pt x="8661" y="533844"/>
                  </a:lnTo>
                  <a:lnTo>
                    <a:pt x="635" y="533844"/>
                  </a:lnTo>
                  <a:lnTo>
                    <a:pt x="4203" y="535114"/>
                  </a:lnTo>
                  <a:lnTo>
                    <a:pt x="4521" y="535114"/>
                  </a:lnTo>
                  <a:lnTo>
                    <a:pt x="7810" y="536384"/>
                  </a:lnTo>
                  <a:lnTo>
                    <a:pt x="0" y="536384"/>
                  </a:lnTo>
                  <a:lnTo>
                    <a:pt x="4483" y="538924"/>
                  </a:lnTo>
                  <a:lnTo>
                    <a:pt x="6223" y="540194"/>
                  </a:lnTo>
                  <a:lnTo>
                    <a:pt x="9575" y="541464"/>
                  </a:lnTo>
                  <a:lnTo>
                    <a:pt x="11074" y="542734"/>
                  </a:lnTo>
                  <a:lnTo>
                    <a:pt x="11239" y="542734"/>
                  </a:lnTo>
                  <a:lnTo>
                    <a:pt x="11798" y="544004"/>
                  </a:lnTo>
                  <a:lnTo>
                    <a:pt x="14008" y="542734"/>
                  </a:lnTo>
                  <a:lnTo>
                    <a:pt x="17373" y="542734"/>
                  </a:lnTo>
                  <a:lnTo>
                    <a:pt x="11785" y="540194"/>
                  </a:lnTo>
                  <a:lnTo>
                    <a:pt x="15100" y="541464"/>
                  </a:lnTo>
                  <a:lnTo>
                    <a:pt x="15341" y="541464"/>
                  </a:lnTo>
                  <a:lnTo>
                    <a:pt x="14122" y="540194"/>
                  </a:lnTo>
                  <a:lnTo>
                    <a:pt x="12217" y="540194"/>
                  </a:lnTo>
                  <a:lnTo>
                    <a:pt x="8699" y="538924"/>
                  </a:lnTo>
                  <a:lnTo>
                    <a:pt x="16573" y="540194"/>
                  </a:lnTo>
                  <a:lnTo>
                    <a:pt x="13462" y="538924"/>
                  </a:lnTo>
                  <a:lnTo>
                    <a:pt x="13741" y="538924"/>
                  </a:lnTo>
                  <a:lnTo>
                    <a:pt x="11747" y="537654"/>
                  </a:lnTo>
                  <a:lnTo>
                    <a:pt x="13055" y="537654"/>
                  </a:lnTo>
                  <a:lnTo>
                    <a:pt x="13817" y="537654"/>
                  </a:lnTo>
                  <a:lnTo>
                    <a:pt x="13233" y="537171"/>
                  </a:lnTo>
                  <a:lnTo>
                    <a:pt x="10731" y="536384"/>
                  </a:lnTo>
                  <a:lnTo>
                    <a:pt x="12280" y="536384"/>
                  </a:lnTo>
                  <a:lnTo>
                    <a:pt x="13233" y="537171"/>
                  </a:lnTo>
                  <a:lnTo>
                    <a:pt x="13716" y="537324"/>
                  </a:lnTo>
                  <a:lnTo>
                    <a:pt x="13423" y="536384"/>
                  </a:lnTo>
                  <a:lnTo>
                    <a:pt x="16814" y="536384"/>
                  </a:lnTo>
                  <a:lnTo>
                    <a:pt x="17703" y="536384"/>
                  </a:lnTo>
                  <a:lnTo>
                    <a:pt x="17830" y="536384"/>
                  </a:lnTo>
                  <a:lnTo>
                    <a:pt x="15341" y="535698"/>
                  </a:lnTo>
                  <a:lnTo>
                    <a:pt x="16116" y="536054"/>
                  </a:lnTo>
                  <a:lnTo>
                    <a:pt x="11493" y="535114"/>
                  </a:lnTo>
                  <a:lnTo>
                    <a:pt x="13195" y="535114"/>
                  </a:lnTo>
                  <a:lnTo>
                    <a:pt x="15341" y="535698"/>
                  </a:lnTo>
                  <a:lnTo>
                    <a:pt x="14071" y="535114"/>
                  </a:lnTo>
                  <a:lnTo>
                    <a:pt x="19075" y="535114"/>
                  </a:lnTo>
                  <a:lnTo>
                    <a:pt x="18249" y="533844"/>
                  </a:lnTo>
                  <a:lnTo>
                    <a:pt x="14503" y="533844"/>
                  </a:lnTo>
                  <a:lnTo>
                    <a:pt x="16878" y="532574"/>
                  </a:lnTo>
                  <a:lnTo>
                    <a:pt x="17018" y="532574"/>
                  </a:lnTo>
                  <a:lnTo>
                    <a:pt x="18122" y="531304"/>
                  </a:lnTo>
                  <a:lnTo>
                    <a:pt x="19596" y="530034"/>
                  </a:lnTo>
                  <a:lnTo>
                    <a:pt x="16471" y="530034"/>
                  </a:lnTo>
                  <a:lnTo>
                    <a:pt x="17335" y="528764"/>
                  </a:lnTo>
                  <a:lnTo>
                    <a:pt x="19024" y="528764"/>
                  </a:lnTo>
                  <a:lnTo>
                    <a:pt x="18656" y="527494"/>
                  </a:lnTo>
                  <a:lnTo>
                    <a:pt x="21463" y="528764"/>
                  </a:lnTo>
                  <a:lnTo>
                    <a:pt x="21450" y="528624"/>
                  </a:lnTo>
                  <a:lnTo>
                    <a:pt x="21666" y="528675"/>
                  </a:lnTo>
                  <a:lnTo>
                    <a:pt x="22186" y="528802"/>
                  </a:lnTo>
                  <a:lnTo>
                    <a:pt x="21450" y="528535"/>
                  </a:lnTo>
                  <a:lnTo>
                    <a:pt x="21424" y="527494"/>
                  </a:lnTo>
                  <a:lnTo>
                    <a:pt x="18376" y="526224"/>
                  </a:lnTo>
                  <a:lnTo>
                    <a:pt x="20447" y="526224"/>
                  </a:lnTo>
                  <a:lnTo>
                    <a:pt x="17818" y="524954"/>
                  </a:lnTo>
                  <a:lnTo>
                    <a:pt x="19481" y="524954"/>
                  </a:lnTo>
                  <a:lnTo>
                    <a:pt x="19265" y="523697"/>
                  </a:lnTo>
                  <a:lnTo>
                    <a:pt x="21767" y="524954"/>
                  </a:lnTo>
                  <a:lnTo>
                    <a:pt x="22313" y="524332"/>
                  </a:lnTo>
                  <a:lnTo>
                    <a:pt x="22872" y="523684"/>
                  </a:lnTo>
                  <a:lnTo>
                    <a:pt x="23037" y="523684"/>
                  </a:lnTo>
                  <a:close/>
                </a:path>
                <a:path w="128905" h="548004">
                  <a:moveTo>
                    <a:pt x="23037" y="514794"/>
                  </a:moveTo>
                  <a:lnTo>
                    <a:pt x="23012" y="514223"/>
                  </a:lnTo>
                  <a:lnTo>
                    <a:pt x="22923" y="513689"/>
                  </a:lnTo>
                  <a:lnTo>
                    <a:pt x="22872" y="513867"/>
                  </a:lnTo>
                  <a:lnTo>
                    <a:pt x="22745" y="514565"/>
                  </a:lnTo>
                  <a:lnTo>
                    <a:pt x="23037" y="514794"/>
                  </a:lnTo>
                  <a:close/>
                </a:path>
                <a:path w="128905" h="548004">
                  <a:moveTo>
                    <a:pt x="23291" y="513867"/>
                  </a:moveTo>
                  <a:lnTo>
                    <a:pt x="22987" y="513715"/>
                  </a:lnTo>
                  <a:lnTo>
                    <a:pt x="23012" y="514223"/>
                  </a:lnTo>
                  <a:lnTo>
                    <a:pt x="23291" y="513867"/>
                  </a:lnTo>
                  <a:close/>
                </a:path>
                <a:path w="128905" h="548004">
                  <a:moveTo>
                    <a:pt x="25222" y="514794"/>
                  </a:moveTo>
                  <a:lnTo>
                    <a:pt x="23558" y="513524"/>
                  </a:lnTo>
                  <a:lnTo>
                    <a:pt x="23291" y="513867"/>
                  </a:lnTo>
                  <a:lnTo>
                    <a:pt x="25222" y="514794"/>
                  </a:lnTo>
                  <a:close/>
                </a:path>
                <a:path w="128905" h="548004">
                  <a:moveTo>
                    <a:pt x="25425" y="370128"/>
                  </a:moveTo>
                  <a:lnTo>
                    <a:pt x="25273" y="370014"/>
                  </a:lnTo>
                  <a:lnTo>
                    <a:pt x="25057" y="370014"/>
                  </a:lnTo>
                  <a:lnTo>
                    <a:pt x="25425" y="370128"/>
                  </a:lnTo>
                  <a:close/>
                </a:path>
                <a:path w="128905" h="548004">
                  <a:moveTo>
                    <a:pt x="26301" y="376364"/>
                  </a:moveTo>
                  <a:close/>
                </a:path>
                <a:path w="128905" h="548004">
                  <a:moveTo>
                    <a:pt x="26682" y="493102"/>
                  </a:moveTo>
                  <a:lnTo>
                    <a:pt x="25361" y="491934"/>
                  </a:lnTo>
                  <a:lnTo>
                    <a:pt x="25654" y="492683"/>
                  </a:lnTo>
                  <a:lnTo>
                    <a:pt x="26682" y="493102"/>
                  </a:lnTo>
                  <a:close/>
                </a:path>
                <a:path w="128905" h="548004">
                  <a:moveTo>
                    <a:pt x="28536" y="492594"/>
                  </a:moveTo>
                  <a:lnTo>
                    <a:pt x="28257" y="492645"/>
                  </a:lnTo>
                  <a:lnTo>
                    <a:pt x="28105" y="492760"/>
                  </a:lnTo>
                  <a:lnTo>
                    <a:pt x="28536" y="492594"/>
                  </a:lnTo>
                  <a:close/>
                </a:path>
                <a:path w="128905" h="548004">
                  <a:moveTo>
                    <a:pt x="28956" y="501637"/>
                  </a:moveTo>
                  <a:lnTo>
                    <a:pt x="28714" y="501548"/>
                  </a:lnTo>
                  <a:lnTo>
                    <a:pt x="28536" y="501624"/>
                  </a:lnTo>
                  <a:lnTo>
                    <a:pt x="28778" y="501662"/>
                  </a:lnTo>
                  <a:lnTo>
                    <a:pt x="28956" y="501637"/>
                  </a:lnTo>
                  <a:close/>
                </a:path>
                <a:path w="128905" h="548004">
                  <a:moveTo>
                    <a:pt x="30391" y="373303"/>
                  </a:moveTo>
                  <a:lnTo>
                    <a:pt x="28663" y="372554"/>
                  </a:lnTo>
                  <a:lnTo>
                    <a:pt x="29438" y="373824"/>
                  </a:lnTo>
                  <a:lnTo>
                    <a:pt x="30302" y="373824"/>
                  </a:lnTo>
                  <a:lnTo>
                    <a:pt x="30391" y="373303"/>
                  </a:lnTo>
                  <a:close/>
                </a:path>
                <a:path w="128905" h="548004">
                  <a:moveTo>
                    <a:pt x="30403" y="360260"/>
                  </a:moveTo>
                  <a:lnTo>
                    <a:pt x="30111" y="360172"/>
                  </a:lnTo>
                  <a:lnTo>
                    <a:pt x="29908" y="360133"/>
                  </a:lnTo>
                  <a:lnTo>
                    <a:pt x="30099" y="360210"/>
                  </a:lnTo>
                  <a:lnTo>
                    <a:pt x="30403" y="360260"/>
                  </a:lnTo>
                  <a:close/>
                </a:path>
                <a:path w="128905" h="548004">
                  <a:moveTo>
                    <a:pt x="30518" y="470395"/>
                  </a:moveTo>
                  <a:lnTo>
                    <a:pt x="30213" y="470344"/>
                  </a:lnTo>
                  <a:lnTo>
                    <a:pt x="29451" y="471081"/>
                  </a:lnTo>
                  <a:lnTo>
                    <a:pt x="29578" y="471106"/>
                  </a:lnTo>
                  <a:lnTo>
                    <a:pt x="30518" y="470395"/>
                  </a:lnTo>
                  <a:close/>
                </a:path>
                <a:path w="128905" h="548004">
                  <a:moveTo>
                    <a:pt x="30810" y="465264"/>
                  </a:moveTo>
                  <a:lnTo>
                    <a:pt x="29565" y="463994"/>
                  </a:lnTo>
                  <a:lnTo>
                    <a:pt x="28257" y="463994"/>
                  </a:lnTo>
                  <a:lnTo>
                    <a:pt x="30810" y="465264"/>
                  </a:lnTo>
                  <a:close/>
                </a:path>
                <a:path w="128905" h="548004">
                  <a:moveTo>
                    <a:pt x="31153" y="478917"/>
                  </a:moveTo>
                  <a:lnTo>
                    <a:pt x="30899" y="478891"/>
                  </a:lnTo>
                  <a:lnTo>
                    <a:pt x="30670" y="478967"/>
                  </a:lnTo>
                  <a:lnTo>
                    <a:pt x="31153" y="478917"/>
                  </a:lnTo>
                  <a:close/>
                </a:path>
                <a:path w="128905" h="548004">
                  <a:moveTo>
                    <a:pt x="31318" y="478917"/>
                  </a:moveTo>
                  <a:lnTo>
                    <a:pt x="30962" y="478688"/>
                  </a:lnTo>
                  <a:lnTo>
                    <a:pt x="30708" y="478663"/>
                  </a:lnTo>
                  <a:lnTo>
                    <a:pt x="30988" y="478802"/>
                  </a:lnTo>
                  <a:lnTo>
                    <a:pt x="31140" y="478904"/>
                  </a:lnTo>
                  <a:lnTo>
                    <a:pt x="31318" y="478917"/>
                  </a:lnTo>
                  <a:close/>
                </a:path>
                <a:path w="128905" h="548004">
                  <a:moveTo>
                    <a:pt x="31559" y="474065"/>
                  </a:moveTo>
                  <a:lnTo>
                    <a:pt x="31330" y="474052"/>
                  </a:lnTo>
                  <a:lnTo>
                    <a:pt x="30949" y="474052"/>
                  </a:lnTo>
                  <a:lnTo>
                    <a:pt x="31076" y="474230"/>
                  </a:lnTo>
                  <a:lnTo>
                    <a:pt x="31559" y="474065"/>
                  </a:lnTo>
                  <a:close/>
                </a:path>
                <a:path w="128905" h="548004">
                  <a:moveTo>
                    <a:pt x="32080" y="497014"/>
                  </a:moveTo>
                  <a:lnTo>
                    <a:pt x="32067" y="497205"/>
                  </a:lnTo>
                  <a:lnTo>
                    <a:pt x="32080" y="497014"/>
                  </a:lnTo>
                  <a:close/>
                </a:path>
                <a:path w="128905" h="548004">
                  <a:moveTo>
                    <a:pt x="32245" y="465264"/>
                  </a:moveTo>
                  <a:lnTo>
                    <a:pt x="31940" y="463994"/>
                  </a:lnTo>
                  <a:lnTo>
                    <a:pt x="29565" y="463994"/>
                  </a:lnTo>
                  <a:lnTo>
                    <a:pt x="32245" y="465264"/>
                  </a:lnTo>
                  <a:close/>
                </a:path>
                <a:path w="128905" h="548004">
                  <a:moveTo>
                    <a:pt x="32385" y="498284"/>
                  </a:moveTo>
                  <a:lnTo>
                    <a:pt x="32067" y="497205"/>
                  </a:lnTo>
                  <a:lnTo>
                    <a:pt x="32029" y="498284"/>
                  </a:lnTo>
                  <a:lnTo>
                    <a:pt x="32385" y="498284"/>
                  </a:lnTo>
                  <a:close/>
                </a:path>
                <a:path w="128905" h="548004">
                  <a:moveTo>
                    <a:pt x="32524" y="457644"/>
                  </a:moveTo>
                  <a:lnTo>
                    <a:pt x="29794" y="456450"/>
                  </a:lnTo>
                  <a:lnTo>
                    <a:pt x="31153" y="457644"/>
                  </a:lnTo>
                  <a:lnTo>
                    <a:pt x="32524" y="457644"/>
                  </a:lnTo>
                  <a:close/>
                </a:path>
                <a:path w="128905" h="548004">
                  <a:moveTo>
                    <a:pt x="32613" y="485584"/>
                  </a:moveTo>
                  <a:lnTo>
                    <a:pt x="31305" y="484314"/>
                  </a:lnTo>
                  <a:lnTo>
                    <a:pt x="32613" y="485584"/>
                  </a:lnTo>
                  <a:close/>
                </a:path>
                <a:path w="128905" h="548004">
                  <a:moveTo>
                    <a:pt x="32626" y="361746"/>
                  </a:moveTo>
                  <a:lnTo>
                    <a:pt x="31457" y="361124"/>
                  </a:lnTo>
                  <a:lnTo>
                    <a:pt x="30403" y="361124"/>
                  </a:lnTo>
                  <a:lnTo>
                    <a:pt x="32626" y="361746"/>
                  </a:lnTo>
                  <a:close/>
                </a:path>
                <a:path w="128905" h="548004">
                  <a:moveTo>
                    <a:pt x="33629" y="497154"/>
                  </a:moveTo>
                  <a:lnTo>
                    <a:pt x="33388" y="496938"/>
                  </a:lnTo>
                  <a:lnTo>
                    <a:pt x="33629" y="497154"/>
                  </a:lnTo>
                  <a:close/>
                </a:path>
                <a:path w="128905" h="548004">
                  <a:moveTo>
                    <a:pt x="33896" y="484441"/>
                  </a:moveTo>
                  <a:lnTo>
                    <a:pt x="33375" y="484365"/>
                  </a:lnTo>
                  <a:lnTo>
                    <a:pt x="32600" y="484327"/>
                  </a:lnTo>
                  <a:lnTo>
                    <a:pt x="32893" y="484378"/>
                  </a:lnTo>
                  <a:lnTo>
                    <a:pt x="33261" y="484416"/>
                  </a:lnTo>
                  <a:lnTo>
                    <a:pt x="33896" y="484441"/>
                  </a:lnTo>
                  <a:close/>
                </a:path>
                <a:path w="128905" h="548004">
                  <a:moveTo>
                    <a:pt x="34925" y="362394"/>
                  </a:moveTo>
                  <a:lnTo>
                    <a:pt x="32626" y="361746"/>
                  </a:lnTo>
                  <a:lnTo>
                    <a:pt x="33731" y="362343"/>
                  </a:lnTo>
                  <a:lnTo>
                    <a:pt x="28638" y="361124"/>
                  </a:lnTo>
                  <a:lnTo>
                    <a:pt x="31013" y="362394"/>
                  </a:lnTo>
                  <a:lnTo>
                    <a:pt x="33832" y="362394"/>
                  </a:lnTo>
                  <a:lnTo>
                    <a:pt x="33959" y="362394"/>
                  </a:lnTo>
                  <a:lnTo>
                    <a:pt x="34925" y="362394"/>
                  </a:lnTo>
                  <a:close/>
                </a:path>
                <a:path w="128905" h="548004">
                  <a:moveTo>
                    <a:pt x="35712" y="458914"/>
                  </a:moveTo>
                  <a:lnTo>
                    <a:pt x="35560" y="457644"/>
                  </a:lnTo>
                  <a:lnTo>
                    <a:pt x="32524" y="457644"/>
                  </a:lnTo>
                  <a:lnTo>
                    <a:pt x="33921" y="458914"/>
                  </a:lnTo>
                  <a:lnTo>
                    <a:pt x="35712" y="458914"/>
                  </a:lnTo>
                  <a:close/>
                </a:path>
                <a:path w="128905" h="548004">
                  <a:moveTo>
                    <a:pt x="37680" y="448068"/>
                  </a:moveTo>
                  <a:lnTo>
                    <a:pt x="37465" y="447967"/>
                  </a:lnTo>
                  <a:lnTo>
                    <a:pt x="37680" y="448068"/>
                  </a:lnTo>
                  <a:close/>
                </a:path>
                <a:path w="128905" h="548004">
                  <a:moveTo>
                    <a:pt x="40170" y="447992"/>
                  </a:moveTo>
                  <a:lnTo>
                    <a:pt x="37680" y="448068"/>
                  </a:lnTo>
                  <a:lnTo>
                    <a:pt x="38366" y="448373"/>
                  </a:lnTo>
                  <a:lnTo>
                    <a:pt x="40170" y="447992"/>
                  </a:lnTo>
                  <a:close/>
                </a:path>
                <a:path w="128905" h="548004">
                  <a:moveTo>
                    <a:pt x="41859" y="436676"/>
                  </a:moveTo>
                  <a:lnTo>
                    <a:pt x="41541" y="436054"/>
                  </a:lnTo>
                  <a:lnTo>
                    <a:pt x="40601" y="436054"/>
                  </a:lnTo>
                  <a:lnTo>
                    <a:pt x="41859" y="436676"/>
                  </a:lnTo>
                  <a:close/>
                </a:path>
                <a:path w="128905" h="548004">
                  <a:moveTo>
                    <a:pt x="46037" y="396684"/>
                  </a:moveTo>
                  <a:lnTo>
                    <a:pt x="43916" y="396684"/>
                  </a:lnTo>
                  <a:lnTo>
                    <a:pt x="45694" y="397954"/>
                  </a:lnTo>
                  <a:lnTo>
                    <a:pt x="46037" y="396684"/>
                  </a:lnTo>
                  <a:close/>
                </a:path>
                <a:path w="128905" h="548004">
                  <a:moveTo>
                    <a:pt x="46494" y="397954"/>
                  </a:moveTo>
                  <a:lnTo>
                    <a:pt x="45694" y="397954"/>
                  </a:lnTo>
                  <a:lnTo>
                    <a:pt x="44881" y="399224"/>
                  </a:lnTo>
                  <a:lnTo>
                    <a:pt x="46494" y="397954"/>
                  </a:lnTo>
                  <a:close/>
                </a:path>
                <a:path w="128905" h="548004">
                  <a:moveTo>
                    <a:pt x="47193" y="356603"/>
                  </a:moveTo>
                  <a:lnTo>
                    <a:pt x="45427" y="356158"/>
                  </a:lnTo>
                  <a:lnTo>
                    <a:pt x="45580" y="356285"/>
                  </a:lnTo>
                  <a:lnTo>
                    <a:pt x="46126" y="356400"/>
                  </a:lnTo>
                  <a:lnTo>
                    <a:pt x="46659" y="356514"/>
                  </a:lnTo>
                  <a:lnTo>
                    <a:pt x="47193" y="356603"/>
                  </a:lnTo>
                  <a:close/>
                </a:path>
                <a:path w="128905" h="548004">
                  <a:moveTo>
                    <a:pt x="48488" y="384784"/>
                  </a:moveTo>
                  <a:lnTo>
                    <a:pt x="47993" y="383984"/>
                  </a:lnTo>
                  <a:lnTo>
                    <a:pt x="47472" y="383984"/>
                  </a:lnTo>
                  <a:lnTo>
                    <a:pt x="48234" y="384733"/>
                  </a:lnTo>
                  <a:lnTo>
                    <a:pt x="48488" y="384784"/>
                  </a:lnTo>
                  <a:close/>
                </a:path>
                <a:path w="128905" h="548004">
                  <a:moveTo>
                    <a:pt x="48577" y="420814"/>
                  </a:moveTo>
                  <a:lnTo>
                    <a:pt x="47637" y="419544"/>
                  </a:lnTo>
                  <a:lnTo>
                    <a:pt x="47853" y="419544"/>
                  </a:lnTo>
                  <a:lnTo>
                    <a:pt x="42430" y="418274"/>
                  </a:lnTo>
                  <a:lnTo>
                    <a:pt x="45656" y="417004"/>
                  </a:lnTo>
                  <a:lnTo>
                    <a:pt x="20840" y="417004"/>
                  </a:lnTo>
                  <a:lnTo>
                    <a:pt x="17881" y="417004"/>
                  </a:lnTo>
                  <a:lnTo>
                    <a:pt x="19240" y="418274"/>
                  </a:lnTo>
                  <a:lnTo>
                    <a:pt x="18948" y="419544"/>
                  </a:lnTo>
                  <a:lnTo>
                    <a:pt x="20053" y="419544"/>
                  </a:lnTo>
                  <a:lnTo>
                    <a:pt x="23837" y="420814"/>
                  </a:lnTo>
                  <a:lnTo>
                    <a:pt x="22085" y="420814"/>
                  </a:lnTo>
                  <a:lnTo>
                    <a:pt x="24523" y="422084"/>
                  </a:lnTo>
                  <a:lnTo>
                    <a:pt x="24028" y="422084"/>
                  </a:lnTo>
                  <a:lnTo>
                    <a:pt x="20637" y="420814"/>
                  </a:lnTo>
                  <a:lnTo>
                    <a:pt x="19634" y="420814"/>
                  </a:lnTo>
                  <a:lnTo>
                    <a:pt x="14312" y="420814"/>
                  </a:lnTo>
                  <a:lnTo>
                    <a:pt x="17856" y="422084"/>
                  </a:lnTo>
                  <a:lnTo>
                    <a:pt x="16865" y="422084"/>
                  </a:lnTo>
                  <a:lnTo>
                    <a:pt x="16573" y="423354"/>
                  </a:lnTo>
                  <a:lnTo>
                    <a:pt x="17614" y="424624"/>
                  </a:lnTo>
                  <a:lnTo>
                    <a:pt x="17576" y="425894"/>
                  </a:lnTo>
                  <a:lnTo>
                    <a:pt x="19735" y="425894"/>
                  </a:lnTo>
                  <a:lnTo>
                    <a:pt x="22009" y="427164"/>
                  </a:lnTo>
                  <a:lnTo>
                    <a:pt x="20942" y="428434"/>
                  </a:lnTo>
                  <a:lnTo>
                    <a:pt x="18491" y="428434"/>
                  </a:lnTo>
                  <a:lnTo>
                    <a:pt x="18554" y="429704"/>
                  </a:lnTo>
                  <a:lnTo>
                    <a:pt x="19989" y="429704"/>
                  </a:lnTo>
                  <a:lnTo>
                    <a:pt x="20967" y="429704"/>
                  </a:lnTo>
                  <a:lnTo>
                    <a:pt x="22644" y="430974"/>
                  </a:lnTo>
                  <a:lnTo>
                    <a:pt x="19989" y="429704"/>
                  </a:lnTo>
                  <a:lnTo>
                    <a:pt x="20040" y="430974"/>
                  </a:lnTo>
                  <a:lnTo>
                    <a:pt x="18262" y="430974"/>
                  </a:lnTo>
                  <a:lnTo>
                    <a:pt x="18465" y="432244"/>
                  </a:lnTo>
                  <a:lnTo>
                    <a:pt x="20370" y="433514"/>
                  </a:lnTo>
                  <a:lnTo>
                    <a:pt x="22860" y="433514"/>
                  </a:lnTo>
                  <a:lnTo>
                    <a:pt x="23241" y="434784"/>
                  </a:lnTo>
                  <a:lnTo>
                    <a:pt x="20116" y="434784"/>
                  </a:lnTo>
                  <a:lnTo>
                    <a:pt x="23761" y="436054"/>
                  </a:lnTo>
                  <a:lnTo>
                    <a:pt x="11709" y="436054"/>
                  </a:lnTo>
                  <a:lnTo>
                    <a:pt x="16967" y="438594"/>
                  </a:lnTo>
                  <a:lnTo>
                    <a:pt x="16700" y="438594"/>
                  </a:lnTo>
                  <a:lnTo>
                    <a:pt x="19316" y="441134"/>
                  </a:lnTo>
                  <a:lnTo>
                    <a:pt x="18732" y="441134"/>
                  </a:lnTo>
                  <a:lnTo>
                    <a:pt x="17411" y="439864"/>
                  </a:lnTo>
                  <a:lnTo>
                    <a:pt x="15671" y="439864"/>
                  </a:lnTo>
                  <a:lnTo>
                    <a:pt x="19799" y="442404"/>
                  </a:lnTo>
                  <a:lnTo>
                    <a:pt x="14605" y="442404"/>
                  </a:lnTo>
                  <a:lnTo>
                    <a:pt x="17310" y="444944"/>
                  </a:lnTo>
                  <a:lnTo>
                    <a:pt x="9359" y="443674"/>
                  </a:lnTo>
                  <a:lnTo>
                    <a:pt x="17233" y="447484"/>
                  </a:lnTo>
                  <a:lnTo>
                    <a:pt x="12014" y="448754"/>
                  </a:lnTo>
                  <a:lnTo>
                    <a:pt x="14947" y="448754"/>
                  </a:lnTo>
                  <a:lnTo>
                    <a:pt x="16637" y="452564"/>
                  </a:lnTo>
                  <a:lnTo>
                    <a:pt x="11201" y="455104"/>
                  </a:lnTo>
                  <a:lnTo>
                    <a:pt x="8991" y="457644"/>
                  </a:lnTo>
                  <a:lnTo>
                    <a:pt x="8305" y="457644"/>
                  </a:lnTo>
                  <a:lnTo>
                    <a:pt x="18364" y="460184"/>
                  </a:lnTo>
                  <a:lnTo>
                    <a:pt x="13754" y="460184"/>
                  </a:lnTo>
                  <a:lnTo>
                    <a:pt x="10426" y="458914"/>
                  </a:lnTo>
                  <a:lnTo>
                    <a:pt x="14097" y="461454"/>
                  </a:lnTo>
                  <a:lnTo>
                    <a:pt x="9461" y="463994"/>
                  </a:lnTo>
                  <a:lnTo>
                    <a:pt x="12534" y="466534"/>
                  </a:lnTo>
                  <a:lnTo>
                    <a:pt x="11760" y="466534"/>
                  </a:lnTo>
                  <a:lnTo>
                    <a:pt x="10756" y="465264"/>
                  </a:lnTo>
                  <a:lnTo>
                    <a:pt x="8242" y="465264"/>
                  </a:lnTo>
                  <a:lnTo>
                    <a:pt x="10375" y="467804"/>
                  </a:lnTo>
                  <a:lnTo>
                    <a:pt x="8991" y="467804"/>
                  </a:lnTo>
                  <a:lnTo>
                    <a:pt x="9334" y="468198"/>
                  </a:lnTo>
                  <a:lnTo>
                    <a:pt x="12446" y="469074"/>
                  </a:lnTo>
                  <a:lnTo>
                    <a:pt x="10134" y="469074"/>
                  </a:lnTo>
                  <a:lnTo>
                    <a:pt x="8432" y="470344"/>
                  </a:lnTo>
                  <a:lnTo>
                    <a:pt x="9829" y="470344"/>
                  </a:lnTo>
                  <a:lnTo>
                    <a:pt x="12331" y="471614"/>
                  </a:lnTo>
                  <a:lnTo>
                    <a:pt x="10515" y="471614"/>
                  </a:lnTo>
                  <a:lnTo>
                    <a:pt x="13627" y="472884"/>
                  </a:lnTo>
                  <a:lnTo>
                    <a:pt x="8737" y="472884"/>
                  </a:lnTo>
                  <a:lnTo>
                    <a:pt x="13220" y="474154"/>
                  </a:lnTo>
                  <a:lnTo>
                    <a:pt x="8585" y="472884"/>
                  </a:lnTo>
                  <a:lnTo>
                    <a:pt x="9207" y="474154"/>
                  </a:lnTo>
                  <a:lnTo>
                    <a:pt x="11303" y="475424"/>
                  </a:lnTo>
                  <a:lnTo>
                    <a:pt x="7810" y="475424"/>
                  </a:lnTo>
                  <a:lnTo>
                    <a:pt x="8585" y="476694"/>
                  </a:lnTo>
                  <a:lnTo>
                    <a:pt x="5219" y="476694"/>
                  </a:lnTo>
                  <a:lnTo>
                    <a:pt x="15100" y="479234"/>
                  </a:lnTo>
                  <a:lnTo>
                    <a:pt x="7835" y="479234"/>
                  </a:lnTo>
                  <a:lnTo>
                    <a:pt x="10020" y="481774"/>
                  </a:lnTo>
                  <a:lnTo>
                    <a:pt x="11163" y="482803"/>
                  </a:lnTo>
                  <a:lnTo>
                    <a:pt x="7213" y="481774"/>
                  </a:lnTo>
                  <a:lnTo>
                    <a:pt x="8661" y="484009"/>
                  </a:lnTo>
                  <a:lnTo>
                    <a:pt x="11544" y="483196"/>
                  </a:lnTo>
                  <a:lnTo>
                    <a:pt x="12242" y="484314"/>
                  </a:lnTo>
                  <a:lnTo>
                    <a:pt x="8851" y="484314"/>
                  </a:lnTo>
                  <a:lnTo>
                    <a:pt x="12687" y="485584"/>
                  </a:lnTo>
                  <a:lnTo>
                    <a:pt x="11290" y="486854"/>
                  </a:lnTo>
                  <a:lnTo>
                    <a:pt x="9385" y="486854"/>
                  </a:lnTo>
                  <a:lnTo>
                    <a:pt x="10198" y="488124"/>
                  </a:lnTo>
                  <a:lnTo>
                    <a:pt x="8293" y="489064"/>
                  </a:lnTo>
                  <a:lnTo>
                    <a:pt x="8077" y="488911"/>
                  </a:lnTo>
                  <a:lnTo>
                    <a:pt x="8229" y="489089"/>
                  </a:lnTo>
                  <a:lnTo>
                    <a:pt x="7620" y="489394"/>
                  </a:lnTo>
                  <a:lnTo>
                    <a:pt x="8750" y="490016"/>
                  </a:lnTo>
                  <a:lnTo>
                    <a:pt x="8813" y="490664"/>
                  </a:lnTo>
                  <a:lnTo>
                    <a:pt x="9029" y="490664"/>
                  </a:lnTo>
                  <a:lnTo>
                    <a:pt x="8877" y="490093"/>
                  </a:lnTo>
                  <a:lnTo>
                    <a:pt x="9906" y="490664"/>
                  </a:lnTo>
                  <a:lnTo>
                    <a:pt x="12636" y="490664"/>
                  </a:lnTo>
                  <a:lnTo>
                    <a:pt x="15151" y="492734"/>
                  </a:lnTo>
                  <a:lnTo>
                    <a:pt x="11353" y="491934"/>
                  </a:lnTo>
                  <a:lnTo>
                    <a:pt x="15570" y="494474"/>
                  </a:lnTo>
                  <a:lnTo>
                    <a:pt x="10198" y="492658"/>
                  </a:lnTo>
                  <a:lnTo>
                    <a:pt x="10807" y="493204"/>
                  </a:lnTo>
                  <a:lnTo>
                    <a:pt x="11239" y="493204"/>
                  </a:lnTo>
                  <a:lnTo>
                    <a:pt x="11023" y="494474"/>
                  </a:lnTo>
                  <a:lnTo>
                    <a:pt x="10375" y="494474"/>
                  </a:lnTo>
                  <a:lnTo>
                    <a:pt x="12293" y="495744"/>
                  </a:lnTo>
                  <a:lnTo>
                    <a:pt x="9931" y="495744"/>
                  </a:lnTo>
                  <a:lnTo>
                    <a:pt x="10007" y="497014"/>
                  </a:lnTo>
                  <a:lnTo>
                    <a:pt x="14846" y="498284"/>
                  </a:lnTo>
                  <a:lnTo>
                    <a:pt x="12700" y="499554"/>
                  </a:lnTo>
                  <a:lnTo>
                    <a:pt x="8331" y="498284"/>
                  </a:lnTo>
                  <a:lnTo>
                    <a:pt x="11150" y="499554"/>
                  </a:lnTo>
                  <a:lnTo>
                    <a:pt x="7289" y="498284"/>
                  </a:lnTo>
                  <a:lnTo>
                    <a:pt x="8305" y="499554"/>
                  </a:lnTo>
                  <a:lnTo>
                    <a:pt x="10236" y="499554"/>
                  </a:lnTo>
                  <a:lnTo>
                    <a:pt x="10045" y="500824"/>
                  </a:lnTo>
                  <a:lnTo>
                    <a:pt x="12750" y="502094"/>
                  </a:lnTo>
                  <a:lnTo>
                    <a:pt x="12141" y="502094"/>
                  </a:lnTo>
                  <a:lnTo>
                    <a:pt x="12014" y="502005"/>
                  </a:lnTo>
                  <a:lnTo>
                    <a:pt x="11391" y="502132"/>
                  </a:lnTo>
                  <a:lnTo>
                    <a:pt x="11480" y="502335"/>
                  </a:lnTo>
                  <a:lnTo>
                    <a:pt x="11849" y="502577"/>
                  </a:lnTo>
                  <a:lnTo>
                    <a:pt x="12090" y="502437"/>
                  </a:lnTo>
                  <a:lnTo>
                    <a:pt x="12319" y="502323"/>
                  </a:lnTo>
                  <a:lnTo>
                    <a:pt x="13855" y="503364"/>
                  </a:lnTo>
                  <a:lnTo>
                    <a:pt x="13144" y="503364"/>
                  </a:lnTo>
                  <a:lnTo>
                    <a:pt x="15557" y="504634"/>
                  </a:lnTo>
                  <a:lnTo>
                    <a:pt x="12598" y="504634"/>
                  </a:lnTo>
                  <a:lnTo>
                    <a:pt x="10071" y="505904"/>
                  </a:lnTo>
                  <a:lnTo>
                    <a:pt x="10680" y="506133"/>
                  </a:lnTo>
                  <a:lnTo>
                    <a:pt x="12166" y="506869"/>
                  </a:lnTo>
                  <a:lnTo>
                    <a:pt x="11455" y="506425"/>
                  </a:lnTo>
                  <a:lnTo>
                    <a:pt x="13423" y="507174"/>
                  </a:lnTo>
                  <a:lnTo>
                    <a:pt x="14782" y="507174"/>
                  </a:lnTo>
                  <a:lnTo>
                    <a:pt x="12509" y="508444"/>
                  </a:lnTo>
                  <a:lnTo>
                    <a:pt x="11912" y="508444"/>
                  </a:lnTo>
                  <a:lnTo>
                    <a:pt x="11544" y="507174"/>
                  </a:lnTo>
                  <a:lnTo>
                    <a:pt x="10261" y="508444"/>
                  </a:lnTo>
                  <a:lnTo>
                    <a:pt x="12839" y="509714"/>
                  </a:lnTo>
                  <a:lnTo>
                    <a:pt x="11379" y="510984"/>
                  </a:lnTo>
                  <a:lnTo>
                    <a:pt x="7454" y="509714"/>
                  </a:lnTo>
                  <a:lnTo>
                    <a:pt x="7264" y="509714"/>
                  </a:lnTo>
                  <a:lnTo>
                    <a:pt x="7721" y="510984"/>
                  </a:lnTo>
                  <a:lnTo>
                    <a:pt x="11379" y="513524"/>
                  </a:lnTo>
                  <a:lnTo>
                    <a:pt x="10706" y="513524"/>
                  </a:lnTo>
                  <a:lnTo>
                    <a:pt x="16116" y="514794"/>
                  </a:lnTo>
                  <a:lnTo>
                    <a:pt x="9906" y="514794"/>
                  </a:lnTo>
                  <a:lnTo>
                    <a:pt x="7874" y="514794"/>
                  </a:lnTo>
                  <a:lnTo>
                    <a:pt x="9906" y="514819"/>
                  </a:lnTo>
                  <a:lnTo>
                    <a:pt x="18237" y="514819"/>
                  </a:lnTo>
                  <a:lnTo>
                    <a:pt x="19545" y="514794"/>
                  </a:lnTo>
                  <a:lnTo>
                    <a:pt x="21361" y="513524"/>
                  </a:lnTo>
                  <a:lnTo>
                    <a:pt x="22656" y="514502"/>
                  </a:lnTo>
                  <a:lnTo>
                    <a:pt x="22923" y="513689"/>
                  </a:lnTo>
                  <a:lnTo>
                    <a:pt x="22593" y="513524"/>
                  </a:lnTo>
                  <a:lnTo>
                    <a:pt x="23558" y="513524"/>
                  </a:lnTo>
                  <a:lnTo>
                    <a:pt x="25958" y="513524"/>
                  </a:lnTo>
                  <a:lnTo>
                    <a:pt x="25247" y="512254"/>
                  </a:lnTo>
                  <a:lnTo>
                    <a:pt x="31369" y="512254"/>
                  </a:lnTo>
                  <a:lnTo>
                    <a:pt x="27698" y="510984"/>
                  </a:lnTo>
                  <a:lnTo>
                    <a:pt x="20332" y="508444"/>
                  </a:lnTo>
                  <a:lnTo>
                    <a:pt x="22936" y="508444"/>
                  </a:lnTo>
                  <a:lnTo>
                    <a:pt x="25679" y="509714"/>
                  </a:lnTo>
                  <a:lnTo>
                    <a:pt x="25184" y="508444"/>
                  </a:lnTo>
                  <a:lnTo>
                    <a:pt x="28625" y="508444"/>
                  </a:lnTo>
                  <a:lnTo>
                    <a:pt x="30670" y="507174"/>
                  </a:lnTo>
                  <a:lnTo>
                    <a:pt x="23761" y="505904"/>
                  </a:lnTo>
                  <a:lnTo>
                    <a:pt x="23990" y="505904"/>
                  </a:lnTo>
                  <a:lnTo>
                    <a:pt x="20701" y="504634"/>
                  </a:lnTo>
                  <a:lnTo>
                    <a:pt x="19672" y="503364"/>
                  </a:lnTo>
                  <a:lnTo>
                    <a:pt x="20256" y="503364"/>
                  </a:lnTo>
                  <a:lnTo>
                    <a:pt x="24955" y="504634"/>
                  </a:lnTo>
                  <a:lnTo>
                    <a:pt x="25527" y="504634"/>
                  </a:lnTo>
                  <a:lnTo>
                    <a:pt x="25996" y="505904"/>
                  </a:lnTo>
                  <a:lnTo>
                    <a:pt x="27368" y="505904"/>
                  </a:lnTo>
                  <a:lnTo>
                    <a:pt x="26162" y="504634"/>
                  </a:lnTo>
                  <a:lnTo>
                    <a:pt x="26809" y="504634"/>
                  </a:lnTo>
                  <a:lnTo>
                    <a:pt x="28105" y="503783"/>
                  </a:lnTo>
                  <a:lnTo>
                    <a:pt x="27508" y="504634"/>
                  </a:lnTo>
                  <a:lnTo>
                    <a:pt x="29476" y="504634"/>
                  </a:lnTo>
                  <a:lnTo>
                    <a:pt x="28511" y="503504"/>
                  </a:lnTo>
                  <a:lnTo>
                    <a:pt x="28740" y="503364"/>
                  </a:lnTo>
                  <a:lnTo>
                    <a:pt x="28384" y="503364"/>
                  </a:lnTo>
                  <a:lnTo>
                    <a:pt x="27101" y="503364"/>
                  </a:lnTo>
                  <a:lnTo>
                    <a:pt x="28448" y="502094"/>
                  </a:lnTo>
                  <a:lnTo>
                    <a:pt x="26327" y="502094"/>
                  </a:lnTo>
                  <a:lnTo>
                    <a:pt x="28092" y="500824"/>
                  </a:lnTo>
                  <a:lnTo>
                    <a:pt x="24117" y="500824"/>
                  </a:lnTo>
                  <a:lnTo>
                    <a:pt x="23736" y="499554"/>
                  </a:lnTo>
                  <a:lnTo>
                    <a:pt x="25692" y="499554"/>
                  </a:lnTo>
                  <a:lnTo>
                    <a:pt x="28143" y="500824"/>
                  </a:lnTo>
                  <a:lnTo>
                    <a:pt x="26758" y="499554"/>
                  </a:lnTo>
                  <a:lnTo>
                    <a:pt x="28105" y="499554"/>
                  </a:lnTo>
                  <a:lnTo>
                    <a:pt x="30962" y="500824"/>
                  </a:lnTo>
                  <a:lnTo>
                    <a:pt x="28752" y="499554"/>
                  </a:lnTo>
                  <a:lnTo>
                    <a:pt x="33782" y="499554"/>
                  </a:lnTo>
                  <a:lnTo>
                    <a:pt x="31305" y="498284"/>
                  </a:lnTo>
                  <a:lnTo>
                    <a:pt x="28727" y="498284"/>
                  </a:lnTo>
                  <a:lnTo>
                    <a:pt x="26619" y="497014"/>
                  </a:lnTo>
                  <a:lnTo>
                    <a:pt x="27914" y="497014"/>
                  </a:lnTo>
                  <a:lnTo>
                    <a:pt x="25476" y="495744"/>
                  </a:lnTo>
                  <a:lnTo>
                    <a:pt x="28740" y="497014"/>
                  </a:lnTo>
                  <a:lnTo>
                    <a:pt x="29806" y="497014"/>
                  </a:lnTo>
                  <a:lnTo>
                    <a:pt x="30060" y="495744"/>
                  </a:lnTo>
                  <a:lnTo>
                    <a:pt x="28803" y="494474"/>
                  </a:lnTo>
                  <a:lnTo>
                    <a:pt x="30353" y="494474"/>
                  </a:lnTo>
                  <a:lnTo>
                    <a:pt x="27876" y="493204"/>
                  </a:lnTo>
                  <a:lnTo>
                    <a:pt x="26936" y="493204"/>
                  </a:lnTo>
                  <a:lnTo>
                    <a:pt x="26682" y="493102"/>
                  </a:lnTo>
                  <a:lnTo>
                    <a:pt x="25857" y="493204"/>
                  </a:lnTo>
                  <a:lnTo>
                    <a:pt x="25679" y="492734"/>
                  </a:lnTo>
                  <a:lnTo>
                    <a:pt x="23812" y="491934"/>
                  </a:lnTo>
                  <a:lnTo>
                    <a:pt x="25361" y="491934"/>
                  </a:lnTo>
                  <a:lnTo>
                    <a:pt x="30467" y="491934"/>
                  </a:lnTo>
                  <a:lnTo>
                    <a:pt x="28435" y="490664"/>
                  </a:lnTo>
                  <a:lnTo>
                    <a:pt x="26492" y="489394"/>
                  </a:lnTo>
                  <a:lnTo>
                    <a:pt x="27381" y="489394"/>
                  </a:lnTo>
                  <a:lnTo>
                    <a:pt x="28879" y="490664"/>
                  </a:lnTo>
                  <a:lnTo>
                    <a:pt x="29730" y="490664"/>
                  </a:lnTo>
                  <a:lnTo>
                    <a:pt x="31864" y="491934"/>
                  </a:lnTo>
                  <a:lnTo>
                    <a:pt x="32766" y="491934"/>
                  </a:lnTo>
                  <a:lnTo>
                    <a:pt x="30530" y="490664"/>
                  </a:lnTo>
                  <a:lnTo>
                    <a:pt x="35420" y="491934"/>
                  </a:lnTo>
                  <a:lnTo>
                    <a:pt x="33616" y="490664"/>
                  </a:lnTo>
                  <a:lnTo>
                    <a:pt x="31115" y="489394"/>
                  </a:lnTo>
                  <a:lnTo>
                    <a:pt x="31711" y="490664"/>
                  </a:lnTo>
                  <a:lnTo>
                    <a:pt x="29413" y="489394"/>
                  </a:lnTo>
                  <a:lnTo>
                    <a:pt x="30911" y="490664"/>
                  </a:lnTo>
                  <a:lnTo>
                    <a:pt x="27495" y="489394"/>
                  </a:lnTo>
                  <a:lnTo>
                    <a:pt x="28803" y="489394"/>
                  </a:lnTo>
                  <a:lnTo>
                    <a:pt x="23075" y="488124"/>
                  </a:lnTo>
                  <a:lnTo>
                    <a:pt x="25679" y="488124"/>
                  </a:lnTo>
                  <a:lnTo>
                    <a:pt x="31775" y="489394"/>
                  </a:lnTo>
                  <a:lnTo>
                    <a:pt x="34645" y="488124"/>
                  </a:lnTo>
                  <a:lnTo>
                    <a:pt x="28956" y="486854"/>
                  </a:lnTo>
                  <a:lnTo>
                    <a:pt x="30721" y="485584"/>
                  </a:lnTo>
                  <a:lnTo>
                    <a:pt x="30518" y="485584"/>
                  </a:lnTo>
                  <a:lnTo>
                    <a:pt x="29400" y="485584"/>
                  </a:lnTo>
                  <a:lnTo>
                    <a:pt x="28498" y="484314"/>
                  </a:lnTo>
                  <a:lnTo>
                    <a:pt x="30518" y="485584"/>
                  </a:lnTo>
                  <a:lnTo>
                    <a:pt x="31229" y="484428"/>
                  </a:lnTo>
                  <a:lnTo>
                    <a:pt x="31089" y="484314"/>
                  </a:lnTo>
                  <a:lnTo>
                    <a:pt x="31305" y="484314"/>
                  </a:lnTo>
                  <a:lnTo>
                    <a:pt x="32918" y="484314"/>
                  </a:lnTo>
                  <a:lnTo>
                    <a:pt x="28867" y="483044"/>
                  </a:lnTo>
                  <a:lnTo>
                    <a:pt x="31661" y="483044"/>
                  </a:lnTo>
                  <a:lnTo>
                    <a:pt x="32931" y="481774"/>
                  </a:lnTo>
                  <a:lnTo>
                    <a:pt x="32219" y="481634"/>
                  </a:lnTo>
                  <a:lnTo>
                    <a:pt x="32600" y="480504"/>
                  </a:lnTo>
                  <a:lnTo>
                    <a:pt x="31864" y="480301"/>
                  </a:lnTo>
                  <a:lnTo>
                    <a:pt x="31864" y="481571"/>
                  </a:lnTo>
                  <a:lnTo>
                    <a:pt x="26085" y="480504"/>
                  </a:lnTo>
                  <a:lnTo>
                    <a:pt x="30619" y="480504"/>
                  </a:lnTo>
                  <a:lnTo>
                    <a:pt x="31864" y="481571"/>
                  </a:lnTo>
                  <a:lnTo>
                    <a:pt x="31864" y="480301"/>
                  </a:lnTo>
                  <a:lnTo>
                    <a:pt x="28625" y="479234"/>
                  </a:lnTo>
                  <a:lnTo>
                    <a:pt x="29730" y="479234"/>
                  </a:lnTo>
                  <a:lnTo>
                    <a:pt x="27609" y="477964"/>
                  </a:lnTo>
                  <a:lnTo>
                    <a:pt x="31800" y="477964"/>
                  </a:lnTo>
                  <a:lnTo>
                    <a:pt x="25349" y="474154"/>
                  </a:lnTo>
                  <a:lnTo>
                    <a:pt x="30416" y="474154"/>
                  </a:lnTo>
                  <a:lnTo>
                    <a:pt x="29908" y="472884"/>
                  </a:lnTo>
                  <a:lnTo>
                    <a:pt x="29883" y="471614"/>
                  </a:lnTo>
                  <a:lnTo>
                    <a:pt x="30480" y="472884"/>
                  </a:lnTo>
                  <a:lnTo>
                    <a:pt x="30657" y="472884"/>
                  </a:lnTo>
                  <a:lnTo>
                    <a:pt x="32715" y="471614"/>
                  </a:lnTo>
                  <a:lnTo>
                    <a:pt x="29578" y="471106"/>
                  </a:lnTo>
                  <a:lnTo>
                    <a:pt x="28905" y="471614"/>
                  </a:lnTo>
                  <a:lnTo>
                    <a:pt x="29451" y="471081"/>
                  </a:lnTo>
                  <a:lnTo>
                    <a:pt x="24930" y="470344"/>
                  </a:lnTo>
                  <a:lnTo>
                    <a:pt x="30213" y="470344"/>
                  </a:lnTo>
                  <a:lnTo>
                    <a:pt x="30594" y="470344"/>
                  </a:lnTo>
                  <a:lnTo>
                    <a:pt x="36918" y="471614"/>
                  </a:lnTo>
                  <a:lnTo>
                    <a:pt x="29514" y="469074"/>
                  </a:lnTo>
                  <a:lnTo>
                    <a:pt x="33553" y="469074"/>
                  </a:lnTo>
                  <a:lnTo>
                    <a:pt x="33921" y="470344"/>
                  </a:lnTo>
                  <a:lnTo>
                    <a:pt x="36283" y="469074"/>
                  </a:lnTo>
                  <a:lnTo>
                    <a:pt x="31623" y="467804"/>
                  </a:lnTo>
                  <a:lnTo>
                    <a:pt x="33261" y="467804"/>
                  </a:lnTo>
                  <a:lnTo>
                    <a:pt x="29972" y="466534"/>
                  </a:lnTo>
                  <a:lnTo>
                    <a:pt x="29044" y="465264"/>
                  </a:lnTo>
                  <a:lnTo>
                    <a:pt x="28257" y="463994"/>
                  </a:lnTo>
                  <a:lnTo>
                    <a:pt x="27965" y="463994"/>
                  </a:lnTo>
                  <a:lnTo>
                    <a:pt x="27355" y="462724"/>
                  </a:lnTo>
                  <a:lnTo>
                    <a:pt x="30175" y="462724"/>
                  </a:lnTo>
                  <a:lnTo>
                    <a:pt x="33032" y="463994"/>
                  </a:lnTo>
                  <a:lnTo>
                    <a:pt x="35394" y="463994"/>
                  </a:lnTo>
                  <a:lnTo>
                    <a:pt x="36791" y="463994"/>
                  </a:lnTo>
                  <a:lnTo>
                    <a:pt x="35267" y="463461"/>
                  </a:lnTo>
                  <a:lnTo>
                    <a:pt x="35077" y="462724"/>
                  </a:lnTo>
                  <a:lnTo>
                    <a:pt x="34328" y="462495"/>
                  </a:lnTo>
                  <a:lnTo>
                    <a:pt x="34328" y="463143"/>
                  </a:lnTo>
                  <a:lnTo>
                    <a:pt x="33096" y="462724"/>
                  </a:lnTo>
                  <a:lnTo>
                    <a:pt x="33807" y="462724"/>
                  </a:lnTo>
                  <a:lnTo>
                    <a:pt x="34328" y="463143"/>
                  </a:lnTo>
                  <a:lnTo>
                    <a:pt x="34328" y="462495"/>
                  </a:lnTo>
                  <a:lnTo>
                    <a:pt x="31026" y="461454"/>
                  </a:lnTo>
                  <a:lnTo>
                    <a:pt x="31534" y="460184"/>
                  </a:lnTo>
                  <a:lnTo>
                    <a:pt x="30289" y="460184"/>
                  </a:lnTo>
                  <a:lnTo>
                    <a:pt x="26416" y="458914"/>
                  </a:lnTo>
                  <a:lnTo>
                    <a:pt x="32651" y="460184"/>
                  </a:lnTo>
                  <a:lnTo>
                    <a:pt x="29781" y="458914"/>
                  </a:lnTo>
                  <a:lnTo>
                    <a:pt x="32981" y="458914"/>
                  </a:lnTo>
                  <a:lnTo>
                    <a:pt x="30213" y="457644"/>
                  </a:lnTo>
                  <a:lnTo>
                    <a:pt x="29641" y="456450"/>
                  </a:lnTo>
                  <a:lnTo>
                    <a:pt x="29794" y="456450"/>
                  </a:lnTo>
                  <a:lnTo>
                    <a:pt x="29933" y="455104"/>
                  </a:lnTo>
                  <a:lnTo>
                    <a:pt x="37782" y="456374"/>
                  </a:lnTo>
                  <a:lnTo>
                    <a:pt x="35039" y="455104"/>
                  </a:lnTo>
                  <a:lnTo>
                    <a:pt x="32296" y="453834"/>
                  </a:lnTo>
                  <a:lnTo>
                    <a:pt x="38531" y="453834"/>
                  </a:lnTo>
                  <a:lnTo>
                    <a:pt x="35890" y="452564"/>
                  </a:lnTo>
                  <a:lnTo>
                    <a:pt x="40309" y="451294"/>
                  </a:lnTo>
                  <a:lnTo>
                    <a:pt x="40144" y="450024"/>
                  </a:lnTo>
                  <a:lnTo>
                    <a:pt x="33921" y="448754"/>
                  </a:lnTo>
                  <a:lnTo>
                    <a:pt x="40081" y="448754"/>
                  </a:lnTo>
                  <a:lnTo>
                    <a:pt x="33756" y="447484"/>
                  </a:lnTo>
                  <a:lnTo>
                    <a:pt x="36385" y="447484"/>
                  </a:lnTo>
                  <a:lnTo>
                    <a:pt x="37465" y="447967"/>
                  </a:lnTo>
                  <a:lnTo>
                    <a:pt x="37312" y="447484"/>
                  </a:lnTo>
                  <a:lnTo>
                    <a:pt x="42938" y="447484"/>
                  </a:lnTo>
                  <a:lnTo>
                    <a:pt x="42037" y="446214"/>
                  </a:lnTo>
                  <a:lnTo>
                    <a:pt x="39954" y="446214"/>
                  </a:lnTo>
                  <a:lnTo>
                    <a:pt x="36817" y="444944"/>
                  </a:lnTo>
                  <a:lnTo>
                    <a:pt x="45427" y="446214"/>
                  </a:lnTo>
                  <a:lnTo>
                    <a:pt x="42329" y="444944"/>
                  </a:lnTo>
                  <a:lnTo>
                    <a:pt x="43180" y="444944"/>
                  </a:lnTo>
                  <a:lnTo>
                    <a:pt x="44704" y="443674"/>
                  </a:lnTo>
                  <a:lnTo>
                    <a:pt x="39763" y="441134"/>
                  </a:lnTo>
                  <a:lnTo>
                    <a:pt x="40500" y="441134"/>
                  </a:lnTo>
                  <a:lnTo>
                    <a:pt x="42265" y="442404"/>
                  </a:lnTo>
                  <a:lnTo>
                    <a:pt x="42659" y="442404"/>
                  </a:lnTo>
                  <a:lnTo>
                    <a:pt x="43688" y="441134"/>
                  </a:lnTo>
                  <a:lnTo>
                    <a:pt x="37884" y="437324"/>
                  </a:lnTo>
                  <a:lnTo>
                    <a:pt x="42176" y="437324"/>
                  </a:lnTo>
                  <a:lnTo>
                    <a:pt x="42341" y="437324"/>
                  </a:lnTo>
                  <a:lnTo>
                    <a:pt x="43167" y="437324"/>
                  </a:lnTo>
                  <a:lnTo>
                    <a:pt x="41859" y="436676"/>
                  </a:lnTo>
                  <a:lnTo>
                    <a:pt x="42125" y="437210"/>
                  </a:lnTo>
                  <a:lnTo>
                    <a:pt x="39928" y="436054"/>
                  </a:lnTo>
                  <a:lnTo>
                    <a:pt x="40601" y="436054"/>
                  </a:lnTo>
                  <a:lnTo>
                    <a:pt x="41567" y="434784"/>
                  </a:lnTo>
                  <a:lnTo>
                    <a:pt x="43243" y="436054"/>
                  </a:lnTo>
                  <a:lnTo>
                    <a:pt x="45529" y="434784"/>
                  </a:lnTo>
                  <a:lnTo>
                    <a:pt x="39433" y="433514"/>
                  </a:lnTo>
                  <a:lnTo>
                    <a:pt x="38608" y="432244"/>
                  </a:lnTo>
                  <a:lnTo>
                    <a:pt x="43141" y="432244"/>
                  </a:lnTo>
                  <a:lnTo>
                    <a:pt x="45669" y="430974"/>
                  </a:lnTo>
                  <a:lnTo>
                    <a:pt x="46304" y="430974"/>
                  </a:lnTo>
                  <a:lnTo>
                    <a:pt x="47167" y="429704"/>
                  </a:lnTo>
                  <a:lnTo>
                    <a:pt x="43078" y="427164"/>
                  </a:lnTo>
                  <a:lnTo>
                    <a:pt x="41579" y="425894"/>
                  </a:lnTo>
                  <a:lnTo>
                    <a:pt x="46672" y="425894"/>
                  </a:lnTo>
                  <a:lnTo>
                    <a:pt x="44246" y="423354"/>
                  </a:lnTo>
                  <a:lnTo>
                    <a:pt x="47294" y="422084"/>
                  </a:lnTo>
                  <a:lnTo>
                    <a:pt x="46431" y="422084"/>
                  </a:lnTo>
                  <a:lnTo>
                    <a:pt x="43776" y="420814"/>
                  </a:lnTo>
                  <a:lnTo>
                    <a:pt x="44361" y="420814"/>
                  </a:lnTo>
                  <a:lnTo>
                    <a:pt x="40411" y="419544"/>
                  </a:lnTo>
                  <a:lnTo>
                    <a:pt x="44450" y="419544"/>
                  </a:lnTo>
                  <a:lnTo>
                    <a:pt x="48577" y="420814"/>
                  </a:lnTo>
                  <a:close/>
                </a:path>
                <a:path w="128905" h="548004">
                  <a:moveTo>
                    <a:pt x="52603" y="391604"/>
                  </a:moveTo>
                  <a:lnTo>
                    <a:pt x="51739" y="390334"/>
                  </a:lnTo>
                  <a:lnTo>
                    <a:pt x="51219" y="390334"/>
                  </a:lnTo>
                  <a:lnTo>
                    <a:pt x="51587" y="391604"/>
                  </a:lnTo>
                  <a:lnTo>
                    <a:pt x="52603" y="391604"/>
                  </a:lnTo>
                  <a:close/>
                </a:path>
                <a:path w="128905" h="548004">
                  <a:moveTo>
                    <a:pt x="54673" y="359854"/>
                  </a:moveTo>
                  <a:lnTo>
                    <a:pt x="54140" y="358584"/>
                  </a:lnTo>
                  <a:lnTo>
                    <a:pt x="50203" y="357314"/>
                  </a:lnTo>
                  <a:lnTo>
                    <a:pt x="45567" y="357314"/>
                  </a:lnTo>
                  <a:lnTo>
                    <a:pt x="35953" y="354774"/>
                  </a:lnTo>
                  <a:lnTo>
                    <a:pt x="32385" y="354774"/>
                  </a:lnTo>
                  <a:lnTo>
                    <a:pt x="35191" y="356044"/>
                  </a:lnTo>
                  <a:lnTo>
                    <a:pt x="32448" y="356044"/>
                  </a:lnTo>
                  <a:lnTo>
                    <a:pt x="31064" y="356044"/>
                  </a:lnTo>
                  <a:lnTo>
                    <a:pt x="35509" y="358584"/>
                  </a:lnTo>
                  <a:lnTo>
                    <a:pt x="33616" y="358584"/>
                  </a:lnTo>
                  <a:lnTo>
                    <a:pt x="31851" y="357314"/>
                  </a:lnTo>
                  <a:lnTo>
                    <a:pt x="30721" y="357314"/>
                  </a:lnTo>
                  <a:lnTo>
                    <a:pt x="32778" y="358584"/>
                  </a:lnTo>
                  <a:lnTo>
                    <a:pt x="32931" y="358584"/>
                  </a:lnTo>
                  <a:lnTo>
                    <a:pt x="31965" y="359854"/>
                  </a:lnTo>
                  <a:lnTo>
                    <a:pt x="31711" y="359854"/>
                  </a:lnTo>
                  <a:lnTo>
                    <a:pt x="34925" y="362394"/>
                  </a:lnTo>
                  <a:lnTo>
                    <a:pt x="48679" y="362394"/>
                  </a:lnTo>
                  <a:lnTo>
                    <a:pt x="47244" y="361124"/>
                  </a:lnTo>
                  <a:lnTo>
                    <a:pt x="50241" y="361124"/>
                  </a:lnTo>
                  <a:lnTo>
                    <a:pt x="47675" y="359854"/>
                  </a:lnTo>
                  <a:lnTo>
                    <a:pt x="49022" y="358584"/>
                  </a:lnTo>
                  <a:lnTo>
                    <a:pt x="54102" y="361124"/>
                  </a:lnTo>
                  <a:lnTo>
                    <a:pt x="54673" y="359854"/>
                  </a:lnTo>
                  <a:close/>
                </a:path>
                <a:path w="128905" h="548004">
                  <a:moveTo>
                    <a:pt x="55041" y="364934"/>
                  </a:moveTo>
                  <a:lnTo>
                    <a:pt x="50317" y="363664"/>
                  </a:lnTo>
                  <a:lnTo>
                    <a:pt x="33388" y="363664"/>
                  </a:lnTo>
                  <a:lnTo>
                    <a:pt x="32385" y="363664"/>
                  </a:lnTo>
                  <a:lnTo>
                    <a:pt x="29438" y="364934"/>
                  </a:lnTo>
                  <a:lnTo>
                    <a:pt x="31991" y="366204"/>
                  </a:lnTo>
                  <a:lnTo>
                    <a:pt x="28130" y="366204"/>
                  </a:lnTo>
                  <a:lnTo>
                    <a:pt x="32156" y="367474"/>
                  </a:lnTo>
                  <a:lnTo>
                    <a:pt x="32931" y="367474"/>
                  </a:lnTo>
                  <a:lnTo>
                    <a:pt x="35344" y="368744"/>
                  </a:lnTo>
                  <a:lnTo>
                    <a:pt x="31343" y="368744"/>
                  </a:lnTo>
                  <a:lnTo>
                    <a:pt x="30683" y="367474"/>
                  </a:lnTo>
                  <a:lnTo>
                    <a:pt x="30175" y="367474"/>
                  </a:lnTo>
                  <a:lnTo>
                    <a:pt x="29972" y="368744"/>
                  </a:lnTo>
                  <a:lnTo>
                    <a:pt x="28105" y="368744"/>
                  </a:lnTo>
                  <a:lnTo>
                    <a:pt x="33134" y="370014"/>
                  </a:lnTo>
                  <a:lnTo>
                    <a:pt x="27139" y="370014"/>
                  </a:lnTo>
                  <a:lnTo>
                    <a:pt x="28346" y="371081"/>
                  </a:lnTo>
                  <a:lnTo>
                    <a:pt x="28930" y="371284"/>
                  </a:lnTo>
                  <a:lnTo>
                    <a:pt x="31089" y="371284"/>
                  </a:lnTo>
                  <a:lnTo>
                    <a:pt x="32016" y="372554"/>
                  </a:lnTo>
                  <a:lnTo>
                    <a:pt x="28206" y="371284"/>
                  </a:lnTo>
                  <a:lnTo>
                    <a:pt x="28562" y="371284"/>
                  </a:lnTo>
                  <a:lnTo>
                    <a:pt x="28346" y="371081"/>
                  </a:lnTo>
                  <a:lnTo>
                    <a:pt x="25425" y="370128"/>
                  </a:lnTo>
                  <a:lnTo>
                    <a:pt x="26949" y="371284"/>
                  </a:lnTo>
                  <a:lnTo>
                    <a:pt x="26212" y="371284"/>
                  </a:lnTo>
                  <a:lnTo>
                    <a:pt x="27127" y="372554"/>
                  </a:lnTo>
                  <a:lnTo>
                    <a:pt x="28663" y="372554"/>
                  </a:lnTo>
                  <a:lnTo>
                    <a:pt x="30530" y="372554"/>
                  </a:lnTo>
                  <a:lnTo>
                    <a:pt x="30391" y="373303"/>
                  </a:lnTo>
                  <a:lnTo>
                    <a:pt x="31584" y="373824"/>
                  </a:lnTo>
                  <a:lnTo>
                    <a:pt x="28854" y="374954"/>
                  </a:lnTo>
                  <a:lnTo>
                    <a:pt x="28498" y="374421"/>
                  </a:lnTo>
                  <a:lnTo>
                    <a:pt x="28524" y="375094"/>
                  </a:lnTo>
                  <a:lnTo>
                    <a:pt x="28536" y="375335"/>
                  </a:lnTo>
                  <a:lnTo>
                    <a:pt x="29286" y="375373"/>
                  </a:lnTo>
                  <a:lnTo>
                    <a:pt x="32169" y="376364"/>
                  </a:lnTo>
                  <a:lnTo>
                    <a:pt x="35077" y="376364"/>
                  </a:lnTo>
                  <a:lnTo>
                    <a:pt x="36449" y="377634"/>
                  </a:lnTo>
                  <a:lnTo>
                    <a:pt x="35661" y="377634"/>
                  </a:lnTo>
                  <a:lnTo>
                    <a:pt x="35661" y="378904"/>
                  </a:lnTo>
                  <a:lnTo>
                    <a:pt x="31026" y="378904"/>
                  </a:lnTo>
                  <a:lnTo>
                    <a:pt x="33235" y="377812"/>
                  </a:lnTo>
                  <a:lnTo>
                    <a:pt x="35661" y="378904"/>
                  </a:lnTo>
                  <a:lnTo>
                    <a:pt x="35661" y="377634"/>
                  </a:lnTo>
                  <a:lnTo>
                    <a:pt x="34442" y="377634"/>
                  </a:lnTo>
                  <a:lnTo>
                    <a:pt x="31800" y="376364"/>
                  </a:lnTo>
                  <a:lnTo>
                    <a:pt x="32842" y="377634"/>
                  </a:lnTo>
                  <a:lnTo>
                    <a:pt x="31838" y="377634"/>
                  </a:lnTo>
                  <a:lnTo>
                    <a:pt x="26289" y="376377"/>
                  </a:lnTo>
                  <a:lnTo>
                    <a:pt x="25107" y="377634"/>
                  </a:lnTo>
                  <a:lnTo>
                    <a:pt x="27876" y="377634"/>
                  </a:lnTo>
                  <a:lnTo>
                    <a:pt x="26657" y="378904"/>
                  </a:lnTo>
                  <a:lnTo>
                    <a:pt x="29552" y="378904"/>
                  </a:lnTo>
                  <a:lnTo>
                    <a:pt x="31432" y="380174"/>
                  </a:lnTo>
                  <a:lnTo>
                    <a:pt x="34658" y="381444"/>
                  </a:lnTo>
                  <a:lnTo>
                    <a:pt x="22440" y="378904"/>
                  </a:lnTo>
                  <a:lnTo>
                    <a:pt x="26898" y="381444"/>
                  </a:lnTo>
                  <a:lnTo>
                    <a:pt x="29171" y="381444"/>
                  </a:lnTo>
                  <a:lnTo>
                    <a:pt x="33566" y="382714"/>
                  </a:lnTo>
                  <a:lnTo>
                    <a:pt x="26593" y="382714"/>
                  </a:lnTo>
                  <a:lnTo>
                    <a:pt x="32753" y="383984"/>
                  </a:lnTo>
                  <a:lnTo>
                    <a:pt x="31826" y="383984"/>
                  </a:lnTo>
                  <a:lnTo>
                    <a:pt x="31826" y="390334"/>
                  </a:lnTo>
                  <a:lnTo>
                    <a:pt x="30746" y="390334"/>
                  </a:lnTo>
                  <a:lnTo>
                    <a:pt x="30835" y="389064"/>
                  </a:lnTo>
                  <a:lnTo>
                    <a:pt x="31826" y="390334"/>
                  </a:lnTo>
                  <a:lnTo>
                    <a:pt x="31826" y="383984"/>
                  </a:lnTo>
                  <a:lnTo>
                    <a:pt x="30403" y="383984"/>
                  </a:lnTo>
                  <a:lnTo>
                    <a:pt x="30289" y="385254"/>
                  </a:lnTo>
                  <a:lnTo>
                    <a:pt x="26771" y="383984"/>
                  </a:lnTo>
                  <a:lnTo>
                    <a:pt x="27127" y="385254"/>
                  </a:lnTo>
                  <a:lnTo>
                    <a:pt x="29438" y="387794"/>
                  </a:lnTo>
                  <a:lnTo>
                    <a:pt x="29845" y="389064"/>
                  </a:lnTo>
                  <a:lnTo>
                    <a:pt x="28816" y="387794"/>
                  </a:lnTo>
                  <a:lnTo>
                    <a:pt x="26631" y="387794"/>
                  </a:lnTo>
                  <a:lnTo>
                    <a:pt x="28105" y="390334"/>
                  </a:lnTo>
                  <a:lnTo>
                    <a:pt x="26174" y="391325"/>
                  </a:lnTo>
                  <a:lnTo>
                    <a:pt x="26174" y="392874"/>
                  </a:lnTo>
                  <a:lnTo>
                    <a:pt x="26123" y="394144"/>
                  </a:lnTo>
                  <a:lnTo>
                    <a:pt x="24777" y="392874"/>
                  </a:lnTo>
                  <a:lnTo>
                    <a:pt x="26174" y="392874"/>
                  </a:lnTo>
                  <a:lnTo>
                    <a:pt x="26174" y="391325"/>
                  </a:lnTo>
                  <a:lnTo>
                    <a:pt x="25615" y="391604"/>
                  </a:lnTo>
                  <a:lnTo>
                    <a:pt x="23253" y="392874"/>
                  </a:lnTo>
                  <a:lnTo>
                    <a:pt x="24206" y="392874"/>
                  </a:lnTo>
                  <a:lnTo>
                    <a:pt x="22961" y="394144"/>
                  </a:lnTo>
                  <a:lnTo>
                    <a:pt x="24561" y="394144"/>
                  </a:lnTo>
                  <a:lnTo>
                    <a:pt x="26949" y="395414"/>
                  </a:lnTo>
                  <a:lnTo>
                    <a:pt x="29565" y="397954"/>
                  </a:lnTo>
                  <a:lnTo>
                    <a:pt x="23901" y="397954"/>
                  </a:lnTo>
                  <a:lnTo>
                    <a:pt x="31305" y="399224"/>
                  </a:lnTo>
                  <a:lnTo>
                    <a:pt x="28321" y="400494"/>
                  </a:lnTo>
                  <a:lnTo>
                    <a:pt x="27825" y="399224"/>
                  </a:lnTo>
                  <a:lnTo>
                    <a:pt x="26174" y="401764"/>
                  </a:lnTo>
                  <a:lnTo>
                    <a:pt x="28587" y="404304"/>
                  </a:lnTo>
                  <a:lnTo>
                    <a:pt x="23774" y="404304"/>
                  </a:lnTo>
                  <a:lnTo>
                    <a:pt x="28079" y="405574"/>
                  </a:lnTo>
                  <a:lnTo>
                    <a:pt x="21501" y="405574"/>
                  </a:lnTo>
                  <a:lnTo>
                    <a:pt x="27546" y="406844"/>
                  </a:lnTo>
                  <a:lnTo>
                    <a:pt x="24358" y="408114"/>
                  </a:lnTo>
                  <a:lnTo>
                    <a:pt x="23317" y="406844"/>
                  </a:lnTo>
                  <a:lnTo>
                    <a:pt x="21031" y="408114"/>
                  </a:lnTo>
                  <a:lnTo>
                    <a:pt x="20688" y="408114"/>
                  </a:lnTo>
                  <a:lnTo>
                    <a:pt x="24714" y="409384"/>
                  </a:lnTo>
                  <a:lnTo>
                    <a:pt x="25247" y="410641"/>
                  </a:lnTo>
                  <a:lnTo>
                    <a:pt x="24561" y="410654"/>
                  </a:lnTo>
                  <a:lnTo>
                    <a:pt x="25882" y="411924"/>
                  </a:lnTo>
                  <a:lnTo>
                    <a:pt x="20421" y="411924"/>
                  </a:lnTo>
                  <a:lnTo>
                    <a:pt x="22390" y="414020"/>
                  </a:lnTo>
                  <a:lnTo>
                    <a:pt x="23444" y="414464"/>
                  </a:lnTo>
                  <a:lnTo>
                    <a:pt x="22656" y="414299"/>
                  </a:lnTo>
                  <a:lnTo>
                    <a:pt x="22796" y="414464"/>
                  </a:lnTo>
                  <a:lnTo>
                    <a:pt x="21526" y="414464"/>
                  </a:lnTo>
                  <a:lnTo>
                    <a:pt x="21399" y="414058"/>
                  </a:lnTo>
                  <a:lnTo>
                    <a:pt x="16992" y="413194"/>
                  </a:lnTo>
                  <a:lnTo>
                    <a:pt x="19812" y="414464"/>
                  </a:lnTo>
                  <a:lnTo>
                    <a:pt x="20332" y="414464"/>
                  </a:lnTo>
                  <a:lnTo>
                    <a:pt x="20154" y="415734"/>
                  </a:lnTo>
                  <a:lnTo>
                    <a:pt x="45326" y="415734"/>
                  </a:lnTo>
                  <a:lnTo>
                    <a:pt x="44805" y="414464"/>
                  </a:lnTo>
                  <a:lnTo>
                    <a:pt x="47510" y="414464"/>
                  </a:lnTo>
                  <a:lnTo>
                    <a:pt x="46215" y="413194"/>
                  </a:lnTo>
                  <a:lnTo>
                    <a:pt x="45021" y="411924"/>
                  </a:lnTo>
                  <a:lnTo>
                    <a:pt x="47955" y="413194"/>
                  </a:lnTo>
                  <a:lnTo>
                    <a:pt x="49326" y="411924"/>
                  </a:lnTo>
                  <a:lnTo>
                    <a:pt x="48856" y="409384"/>
                  </a:lnTo>
                  <a:lnTo>
                    <a:pt x="50914" y="410654"/>
                  </a:lnTo>
                  <a:lnTo>
                    <a:pt x="51231" y="409384"/>
                  </a:lnTo>
                  <a:lnTo>
                    <a:pt x="42672" y="408114"/>
                  </a:lnTo>
                  <a:lnTo>
                    <a:pt x="47002" y="408114"/>
                  </a:lnTo>
                  <a:lnTo>
                    <a:pt x="47167" y="406844"/>
                  </a:lnTo>
                  <a:lnTo>
                    <a:pt x="51219" y="406844"/>
                  </a:lnTo>
                  <a:lnTo>
                    <a:pt x="47510" y="404304"/>
                  </a:lnTo>
                  <a:lnTo>
                    <a:pt x="49745" y="404304"/>
                  </a:lnTo>
                  <a:lnTo>
                    <a:pt x="52895" y="403034"/>
                  </a:lnTo>
                  <a:lnTo>
                    <a:pt x="49974" y="402412"/>
                  </a:lnTo>
                  <a:lnTo>
                    <a:pt x="49136" y="401764"/>
                  </a:lnTo>
                  <a:lnTo>
                    <a:pt x="47498" y="400494"/>
                  </a:lnTo>
                  <a:lnTo>
                    <a:pt x="48768" y="400494"/>
                  </a:lnTo>
                  <a:lnTo>
                    <a:pt x="45199" y="399224"/>
                  </a:lnTo>
                  <a:lnTo>
                    <a:pt x="44881" y="399224"/>
                  </a:lnTo>
                  <a:lnTo>
                    <a:pt x="44196" y="399224"/>
                  </a:lnTo>
                  <a:lnTo>
                    <a:pt x="43319" y="397954"/>
                  </a:lnTo>
                  <a:lnTo>
                    <a:pt x="42252" y="397954"/>
                  </a:lnTo>
                  <a:lnTo>
                    <a:pt x="43916" y="396684"/>
                  </a:lnTo>
                  <a:lnTo>
                    <a:pt x="42976" y="396684"/>
                  </a:lnTo>
                  <a:lnTo>
                    <a:pt x="41884" y="395414"/>
                  </a:lnTo>
                  <a:lnTo>
                    <a:pt x="44970" y="395414"/>
                  </a:lnTo>
                  <a:lnTo>
                    <a:pt x="42913" y="394144"/>
                  </a:lnTo>
                  <a:lnTo>
                    <a:pt x="46736" y="394144"/>
                  </a:lnTo>
                  <a:lnTo>
                    <a:pt x="47739" y="394144"/>
                  </a:lnTo>
                  <a:lnTo>
                    <a:pt x="49771" y="394144"/>
                  </a:lnTo>
                  <a:lnTo>
                    <a:pt x="53327" y="395414"/>
                  </a:lnTo>
                  <a:lnTo>
                    <a:pt x="51435" y="394144"/>
                  </a:lnTo>
                  <a:lnTo>
                    <a:pt x="47269" y="392874"/>
                  </a:lnTo>
                  <a:lnTo>
                    <a:pt x="48641" y="391604"/>
                  </a:lnTo>
                  <a:lnTo>
                    <a:pt x="50393" y="391604"/>
                  </a:lnTo>
                  <a:lnTo>
                    <a:pt x="50380" y="390334"/>
                  </a:lnTo>
                  <a:lnTo>
                    <a:pt x="49009" y="390334"/>
                  </a:lnTo>
                  <a:lnTo>
                    <a:pt x="49568" y="389064"/>
                  </a:lnTo>
                  <a:lnTo>
                    <a:pt x="47459" y="389064"/>
                  </a:lnTo>
                  <a:lnTo>
                    <a:pt x="47320" y="389013"/>
                  </a:lnTo>
                  <a:lnTo>
                    <a:pt x="47040" y="388962"/>
                  </a:lnTo>
                  <a:lnTo>
                    <a:pt x="46634" y="388975"/>
                  </a:lnTo>
                  <a:lnTo>
                    <a:pt x="46926" y="389064"/>
                  </a:lnTo>
                  <a:lnTo>
                    <a:pt x="47231" y="389140"/>
                  </a:lnTo>
                  <a:lnTo>
                    <a:pt x="47421" y="389204"/>
                  </a:lnTo>
                  <a:lnTo>
                    <a:pt x="47498" y="390334"/>
                  </a:lnTo>
                  <a:lnTo>
                    <a:pt x="47028" y="390334"/>
                  </a:lnTo>
                  <a:lnTo>
                    <a:pt x="47028" y="392874"/>
                  </a:lnTo>
                  <a:lnTo>
                    <a:pt x="46786" y="393903"/>
                  </a:lnTo>
                  <a:lnTo>
                    <a:pt x="42557" y="392874"/>
                  </a:lnTo>
                  <a:lnTo>
                    <a:pt x="47028" y="392874"/>
                  </a:lnTo>
                  <a:lnTo>
                    <a:pt x="47028" y="390334"/>
                  </a:lnTo>
                  <a:lnTo>
                    <a:pt x="44958" y="390334"/>
                  </a:lnTo>
                  <a:lnTo>
                    <a:pt x="46634" y="389064"/>
                  </a:lnTo>
                  <a:lnTo>
                    <a:pt x="46164" y="389064"/>
                  </a:lnTo>
                  <a:lnTo>
                    <a:pt x="42926" y="389064"/>
                  </a:lnTo>
                  <a:lnTo>
                    <a:pt x="42049" y="387794"/>
                  </a:lnTo>
                  <a:lnTo>
                    <a:pt x="46164" y="389064"/>
                  </a:lnTo>
                  <a:lnTo>
                    <a:pt x="48514" y="387794"/>
                  </a:lnTo>
                  <a:lnTo>
                    <a:pt x="51028" y="387794"/>
                  </a:lnTo>
                  <a:lnTo>
                    <a:pt x="49606" y="386524"/>
                  </a:lnTo>
                  <a:lnTo>
                    <a:pt x="50419" y="385254"/>
                  </a:lnTo>
                  <a:lnTo>
                    <a:pt x="48488" y="384784"/>
                  </a:lnTo>
                  <a:lnTo>
                    <a:pt x="48768" y="385254"/>
                  </a:lnTo>
                  <a:lnTo>
                    <a:pt x="48234" y="384733"/>
                  </a:lnTo>
                  <a:lnTo>
                    <a:pt x="45097" y="383984"/>
                  </a:lnTo>
                  <a:lnTo>
                    <a:pt x="47472" y="383984"/>
                  </a:lnTo>
                  <a:lnTo>
                    <a:pt x="48552" y="382714"/>
                  </a:lnTo>
                  <a:lnTo>
                    <a:pt x="48145" y="382574"/>
                  </a:lnTo>
                  <a:lnTo>
                    <a:pt x="47942" y="381977"/>
                  </a:lnTo>
                  <a:lnTo>
                    <a:pt x="47942" y="382511"/>
                  </a:lnTo>
                  <a:lnTo>
                    <a:pt x="44780" y="381444"/>
                  </a:lnTo>
                  <a:lnTo>
                    <a:pt x="46634" y="381444"/>
                  </a:lnTo>
                  <a:lnTo>
                    <a:pt x="47942" y="382511"/>
                  </a:lnTo>
                  <a:lnTo>
                    <a:pt x="47942" y="381977"/>
                  </a:lnTo>
                  <a:lnTo>
                    <a:pt x="47764" y="381444"/>
                  </a:lnTo>
                  <a:lnTo>
                    <a:pt x="48907" y="382714"/>
                  </a:lnTo>
                  <a:lnTo>
                    <a:pt x="50330" y="381444"/>
                  </a:lnTo>
                  <a:lnTo>
                    <a:pt x="47802" y="378904"/>
                  </a:lnTo>
                  <a:lnTo>
                    <a:pt x="45605" y="377634"/>
                  </a:lnTo>
                  <a:lnTo>
                    <a:pt x="48018" y="376364"/>
                  </a:lnTo>
                  <a:lnTo>
                    <a:pt x="46634" y="376364"/>
                  </a:lnTo>
                  <a:lnTo>
                    <a:pt x="50571" y="373824"/>
                  </a:lnTo>
                  <a:lnTo>
                    <a:pt x="44399" y="370014"/>
                  </a:lnTo>
                  <a:lnTo>
                    <a:pt x="50317" y="368744"/>
                  </a:lnTo>
                  <a:lnTo>
                    <a:pt x="51536" y="368744"/>
                  </a:lnTo>
                  <a:lnTo>
                    <a:pt x="49149" y="367474"/>
                  </a:lnTo>
                  <a:lnTo>
                    <a:pt x="50520" y="367474"/>
                  </a:lnTo>
                  <a:lnTo>
                    <a:pt x="47066" y="366204"/>
                  </a:lnTo>
                  <a:lnTo>
                    <a:pt x="44627" y="364934"/>
                  </a:lnTo>
                  <a:lnTo>
                    <a:pt x="55041" y="364934"/>
                  </a:lnTo>
                  <a:close/>
                </a:path>
                <a:path w="128905" h="548004">
                  <a:moveTo>
                    <a:pt x="81127" y="209169"/>
                  </a:moveTo>
                  <a:lnTo>
                    <a:pt x="80924" y="209003"/>
                  </a:lnTo>
                  <a:lnTo>
                    <a:pt x="80543" y="209016"/>
                  </a:lnTo>
                  <a:lnTo>
                    <a:pt x="81127" y="209169"/>
                  </a:lnTo>
                  <a:close/>
                </a:path>
                <a:path w="128905" h="548004">
                  <a:moveTo>
                    <a:pt x="81622" y="213601"/>
                  </a:moveTo>
                  <a:lnTo>
                    <a:pt x="81305" y="213385"/>
                  </a:lnTo>
                  <a:lnTo>
                    <a:pt x="81153" y="213512"/>
                  </a:lnTo>
                  <a:lnTo>
                    <a:pt x="81343" y="213550"/>
                  </a:lnTo>
                  <a:lnTo>
                    <a:pt x="81508" y="213563"/>
                  </a:lnTo>
                  <a:close/>
                </a:path>
                <a:path w="128905" h="548004">
                  <a:moveTo>
                    <a:pt x="81953" y="213728"/>
                  </a:moveTo>
                  <a:lnTo>
                    <a:pt x="81622" y="213601"/>
                  </a:lnTo>
                  <a:lnTo>
                    <a:pt x="81940" y="213804"/>
                  </a:lnTo>
                  <a:close/>
                </a:path>
                <a:path w="128905" h="548004">
                  <a:moveTo>
                    <a:pt x="82092" y="209410"/>
                  </a:moveTo>
                  <a:lnTo>
                    <a:pt x="81127" y="209169"/>
                  </a:lnTo>
                  <a:lnTo>
                    <a:pt x="81254" y="209270"/>
                  </a:lnTo>
                  <a:lnTo>
                    <a:pt x="82092" y="209410"/>
                  </a:lnTo>
                  <a:close/>
                </a:path>
                <a:path w="128905" h="548004">
                  <a:moveTo>
                    <a:pt x="82626" y="214236"/>
                  </a:moveTo>
                  <a:lnTo>
                    <a:pt x="81953" y="213791"/>
                  </a:lnTo>
                  <a:lnTo>
                    <a:pt x="81927" y="213918"/>
                  </a:lnTo>
                  <a:lnTo>
                    <a:pt x="81813" y="214045"/>
                  </a:lnTo>
                  <a:lnTo>
                    <a:pt x="82626" y="214236"/>
                  </a:lnTo>
                  <a:close/>
                </a:path>
                <a:path w="128905" h="548004">
                  <a:moveTo>
                    <a:pt x="83324" y="203200"/>
                  </a:moveTo>
                  <a:lnTo>
                    <a:pt x="81546" y="203200"/>
                  </a:lnTo>
                  <a:lnTo>
                    <a:pt x="82270" y="204470"/>
                  </a:lnTo>
                  <a:lnTo>
                    <a:pt x="83324" y="203200"/>
                  </a:lnTo>
                  <a:close/>
                </a:path>
                <a:path w="128905" h="548004">
                  <a:moveTo>
                    <a:pt x="83502" y="213829"/>
                  </a:moveTo>
                  <a:lnTo>
                    <a:pt x="83248" y="213360"/>
                  </a:lnTo>
                  <a:lnTo>
                    <a:pt x="82715" y="213360"/>
                  </a:lnTo>
                  <a:lnTo>
                    <a:pt x="83502" y="213829"/>
                  </a:lnTo>
                  <a:close/>
                </a:path>
                <a:path w="128905" h="548004">
                  <a:moveTo>
                    <a:pt x="83553" y="210959"/>
                  </a:moveTo>
                  <a:lnTo>
                    <a:pt x="82816" y="210832"/>
                  </a:lnTo>
                  <a:lnTo>
                    <a:pt x="82461" y="210731"/>
                  </a:lnTo>
                  <a:lnTo>
                    <a:pt x="82308" y="210629"/>
                  </a:lnTo>
                  <a:lnTo>
                    <a:pt x="82384" y="210769"/>
                  </a:lnTo>
                  <a:lnTo>
                    <a:pt x="82880" y="210908"/>
                  </a:lnTo>
                  <a:lnTo>
                    <a:pt x="83286" y="210959"/>
                  </a:lnTo>
                  <a:lnTo>
                    <a:pt x="83553" y="210959"/>
                  </a:lnTo>
                  <a:close/>
                </a:path>
                <a:path w="128905" h="548004">
                  <a:moveTo>
                    <a:pt x="84759" y="208851"/>
                  </a:moveTo>
                  <a:lnTo>
                    <a:pt x="82994" y="208343"/>
                  </a:lnTo>
                  <a:lnTo>
                    <a:pt x="82740" y="208597"/>
                  </a:lnTo>
                  <a:lnTo>
                    <a:pt x="80645" y="208788"/>
                  </a:lnTo>
                  <a:lnTo>
                    <a:pt x="80924" y="209003"/>
                  </a:lnTo>
                  <a:lnTo>
                    <a:pt x="84759" y="208851"/>
                  </a:lnTo>
                  <a:close/>
                </a:path>
                <a:path w="128905" h="548004">
                  <a:moveTo>
                    <a:pt x="84836" y="214630"/>
                  </a:moveTo>
                  <a:lnTo>
                    <a:pt x="83502" y="213829"/>
                  </a:lnTo>
                  <a:lnTo>
                    <a:pt x="83934" y="214630"/>
                  </a:lnTo>
                  <a:lnTo>
                    <a:pt x="84836" y="214630"/>
                  </a:lnTo>
                  <a:close/>
                </a:path>
                <a:path w="128905" h="548004">
                  <a:moveTo>
                    <a:pt x="85572" y="135978"/>
                  </a:moveTo>
                  <a:close/>
                </a:path>
                <a:path w="128905" h="548004">
                  <a:moveTo>
                    <a:pt x="86131" y="197739"/>
                  </a:moveTo>
                  <a:lnTo>
                    <a:pt x="85013" y="198158"/>
                  </a:lnTo>
                  <a:lnTo>
                    <a:pt x="85636" y="197980"/>
                  </a:lnTo>
                  <a:lnTo>
                    <a:pt x="85940" y="197853"/>
                  </a:lnTo>
                  <a:lnTo>
                    <a:pt x="86131" y="197739"/>
                  </a:lnTo>
                  <a:close/>
                </a:path>
                <a:path w="128905" h="548004">
                  <a:moveTo>
                    <a:pt x="86131" y="135166"/>
                  </a:moveTo>
                  <a:lnTo>
                    <a:pt x="85801" y="135369"/>
                  </a:lnTo>
                  <a:lnTo>
                    <a:pt x="85610" y="135674"/>
                  </a:lnTo>
                  <a:lnTo>
                    <a:pt x="85572" y="135978"/>
                  </a:lnTo>
                  <a:lnTo>
                    <a:pt x="86131" y="135166"/>
                  </a:lnTo>
                  <a:close/>
                </a:path>
                <a:path w="128905" h="548004">
                  <a:moveTo>
                    <a:pt x="86931" y="155105"/>
                  </a:moveTo>
                  <a:lnTo>
                    <a:pt x="86804" y="154940"/>
                  </a:lnTo>
                  <a:lnTo>
                    <a:pt x="86410" y="154940"/>
                  </a:lnTo>
                  <a:lnTo>
                    <a:pt x="86931" y="155105"/>
                  </a:lnTo>
                  <a:close/>
                </a:path>
                <a:path w="128905" h="548004">
                  <a:moveTo>
                    <a:pt x="87058" y="180340"/>
                  </a:moveTo>
                  <a:lnTo>
                    <a:pt x="86550" y="180340"/>
                  </a:lnTo>
                  <a:lnTo>
                    <a:pt x="86982" y="180543"/>
                  </a:lnTo>
                  <a:lnTo>
                    <a:pt x="87058" y="180340"/>
                  </a:lnTo>
                  <a:close/>
                </a:path>
                <a:path w="128905" h="548004">
                  <a:moveTo>
                    <a:pt x="87337" y="153670"/>
                  </a:moveTo>
                  <a:lnTo>
                    <a:pt x="86982" y="152400"/>
                  </a:lnTo>
                  <a:lnTo>
                    <a:pt x="87109" y="153670"/>
                  </a:lnTo>
                  <a:lnTo>
                    <a:pt x="87337" y="153670"/>
                  </a:lnTo>
                  <a:close/>
                </a:path>
                <a:path w="128905" h="548004">
                  <a:moveTo>
                    <a:pt x="88049" y="212331"/>
                  </a:moveTo>
                  <a:lnTo>
                    <a:pt x="87223" y="212090"/>
                  </a:lnTo>
                  <a:lnTo>
                    <a:pt x="86779" y="213360"/>
                  </a:lnTo>
                  <a:lnTo>
                    <a:pt x="88049" y="212331"/>
                  </a:lnTo>
                  <a:close/>
                </a:path>
                <a:path w="128905" h="548004">
                  <a:moveTo>
                    <a:pt x="88112" y="132270"/>
                  </a:moveTo>
                  <a:lnTo>
                    <a:pt x="87884" y="132207"/>
                  </a:lnTo>
                  <a:lnTo>
                    <a:pt x="87693" y="132130"/>
                  </a:lnTo>
                  <a:lnTo>
                    <a:pt x="87376" y="132067"/>
                  </a:lnTo>
                  <a:lnTo>
                    <a:pt x="86029" y="132499"/>
                  </a:lnTo>
                  <a:lnTo>
                    <a:pt x="87083" y="132486"/>
                  </a:lnTo>
                  <a:lnTo>
                    <a:pt x="87693" y="132384"/>
                  </a:lnTo>
                  <a:lnTo>
                    <a:pt x="88112" y="132270"/>
                  </a:lnTo>
                  <a:close/>
                </a:path>
                <a:path w="128905" h="548004">
                  <a:moveTo>
                    <a:pt x="89230" y="173990"/>
                  </a:moveTo>
                  <a:lnTo>
                    <a:pt x="88519" y="173291"/>
                  </a:lnTo>
                  <a:lnTo>
                    <a:pt x="86817" y="173482"/>
                  </a:lnTo>
                  <a:lnTo>
                    <a:pt x="89230" y="173990"/>
                  </a:lnTo>
                  <a:close/>
                </a:path>
                <a:path w="128905" h="548004">
                  <a:moveTo>
                    <a:pt x="89928" y="197218"/>
                  </a:moveTo>
                  <a:lnTo>
                    <a:pt x="89115" y="196850"/>
                  </a:lnTo>
                  <a:lnTo>
                    <a:pt x="88468" y="196850"/>
                  </a:lnTo>
                  <a:lnTo>
                    <a:pt x="89928" y="197218"/>
                  </a:lnTo>
                  <a:close/>
                </a:path>
                <a:path w="128905" h="548004">
                  <a:moveTo>
                    <a:pt x="90017" y="179082"/>
                  </a:moveTo>
                  <a:lnTo>
                    <a:pt x="89471" y="180340"/>
                  </a:lnTo>
                  <a:lnTo>
                    <a:pt x="90017" y="179082"/>
                  </a:lnTo>
                  <a:close/>
                </a:path>
                <a:path w="128905" h="548004">
                  <a:moveTo>
                    <a:pt x="90144" y="166370"/>
                  </a:moveTo>
                  <a:lnTo>
                    <a:pt x="88620" y="165100"/>
                  </a:lnTo>
                  <a:lnTo>
                    <a:pt x="89192" y="166370"/>
                  </a:lnTo>
                  <a:lnTo>
                    <a:pt x="90144" y="166370"/>
                  </a:lnTo>
                  <a:close/>
                </a:path>
                <a:path w="128905" h="548004">
                  <a:moveTo>
                    <a:pt x="90335" y="147320"/>
                  </a:moveTo>
                  <a:lnTo>
                    <a:pt x="90284" y="147142"/>
                  </a:lnTo>
                  <a:lnTo>
                    <a:pt x="86918" y="146050"/>
                  </a:lnTo>
                  <a:lnTo>
                    <a:pt x="86563" y="145783"/>
                  </a:lnTo>
                  <a:lnTo>
                    <a:pt x="85674" y="146050"/>
                  </a:lnTo>
                  <a:lnTo>
                    <a:pt x="90335" y="147320"/>
                  </a:lnTo>
                  <a:close/>
                </a:path>
                <a:path w="128905" h="548004">
                  <a:moveTo>
                    <a:pt x="91363" y="196850"/>
                  </a:moveTo>
                  <a:lnTo>
                    <a:pt x="90119" y="195580"/>
                  </a:lnTo>
                  <a:lnTo>
                    <a:pt x="90703" y="196850"/>
                  </a:lnTo>
                  <a:lnTo>
                    <a:pt x="91363" y="196850"/>
                  </a:lnTo>
                  <a:close/>
                </a:path>
                <a:path w="128905" h="548004">
                  <a:moveTo>
                    <a:pt x="91503" y="213360"/>
                  </a:moveTo>
                  <a:lnTo>
                    <a:pt x="88252" y="212166"/>
                  </a:lnTo>
                  <a:lnTo>
                    <a:pt x="88049" y="212331"/>
                  </a:lnTo>
                  <a:lnTo>
                    <a:pt x="91503" y="213360"/>
                  </a:lnTo>
                  <a:close/>
                </a:path>
                <a:path w="128905" h="548004">
                  <a:moveTo>
                    <a:pt x="91986" y="167462"/>
                  </a:moveTo>
                  <a:lnTo>
                    <a:pt x="91478" y="167246"/>
                  </a:lnTo>
                  <a:lnTo>
                    <a:pt x="90970" y="167017"/>
                  </a:lnTo>
                  <a:lnTo>
                    <a:pt x="90665" y="166827"/>
                  </a:lnTo>
                  <a:lnTo>
                    <a:pt x="90411" y="167055"/>
                  </a:lnTo>
                  <a:lnTo>
                    <a:pt x="90335" y="167246"/>
                  </a:lnTo>
                  <a:lnTo>
                    <a:pt x="91986" y="167462"/>
                  </a:lnTo>
                  <a:close/>
                </a:path>
                <a:path w="128905" h="548004">
                  <a:moveTo>
                    <a:pt x="92024" y="197739"/>
                  </a:moveTo>
                  <a:lnTo>
                    <a:pt x="89928" y="197218"/>
                  </a:lnTo>
                  <a:lnTo>
                    <a:pt x="91909" y="198120"/>
                  </a:lnTo>
                  <a:lnTo>
                    <a:pt x="92024" y="197739"/>
                  </a:lnTo>
                  <a:close/>
                </a:path>
                <a:path w="128905" h="548004">
                  <a:moveTo>
                    <a:pt x="93535" y="214630"/>
                  </a:moveTo>
                  <a:lnTo>
                    <a:pt x="86779" y="213360"/>
                  </a:lnTo>
                  <a:lnTo>
                    <a:pt x="83883" y="212090"/>
                  </a:lnTo>
                  <a:lnTo>
                    <a:pt x="83629" y="212090"/>
                  </a:lnTo>
                  <a:lnTo>
                    <a:pt x="85458" y="213360"/>
                  </a:lnTo>
                  <a:lnTo>
                    <a:pt x="85915" y="213360"/>
                  </a:lnTo>
                  <a:lnTo>
                    <a:pt x="86931" y="214630"/>
                  </a:lnTo>
                  <a:lnTo>
                    <a:pt x="93535" y="214630"/>
                  </a:lnTo>
                  <a:close/>
                </a:path>
                <a:path w="128905" h="548004">
                  <a:moveTo>
                    <a:pt x="95338" y="207010"/>
                  </a:moveTo>
                  <a:lnTo>
                    <a:pt x="93243" y="205740"/>
                  </a:lnTo>
                  <a:lnTo>
                    <a:pt x="93954" y="207010"/>
                  </a:lnTo>
                  <a:lnTo>
                    <a:pt x="95338" y="207010"/>
                  </a:lnTo>
                  <a:close/>
                </a:path>
                <a:path w="128905" h="548004">
                  <a:moveTo>
                    <a:pt x="95529" y="67310"/>
                  </a:moveTo>
                  <a:lnTo>
                    <a:pt x="92265" y="66040"/>
                  </a:lnTo>
                  <a:lnTo>
                    <a:pt x="95148" y="67310"/>
                  </a:lnTo>
                  <a:lnTo>
                    <a:pt x="95529" y="67310"/>
                  </a:lnTo>
                  <a:close/>
                </a:path>
                <a:path w="128905" h="548004">
                  <a:moveTo>
                    <a:pt x="96062" y="67513"/>
                  </a:moveTo>
                  <a:lnTo>
                    <a:pt x="95656" y="67310"/>
                  </a:lnTo>
                  <a:lnTo>
                    <a:pt x="95529" y="67310"/>
                  </a:lnTo>
                  <a:lnTo>
                    <a:pt x="96062" y="67513"/>
                  </a:lnTo>
                  <a:close/>
                </a:path>
                <a:path w="128905" h="548004">
                  <a:moveTo>
                    <a:pt x="96735" y="204990"/>
                  </a:moveTo>
                  <a:lnTo>
                    <a:pt x="95758" y="205879"/>
                  </a:lnTo>
                  <a:lnTo>
                    <a:pt x="96291" y="205867"/>
                  </a:lnTo>
                  <a:lnTo>
                    <a:pt x="96735" y="204990"/>
                  </a:lnTo>
                  <a:close/>
                </a:path>
                <a:path w="128905" h="548004">
                  <a:moveTo>
                    <a:pt x="97231" y="61836"/>
                  </a:moveTo>
                  <a:lnTo>
                    <a:pt x="96608" y="61607"/>
                  </a:lnTo>
                  <a:lnTo>
                    <a:pt x="96494" y="61734"/>
                  </a:lnTo>
                  <a:lnTo>
                    <a:pt x="97231" y="61836"/>
                  </a:lnTo>
                  <a:close/>
                </a:path>
                <a:path w="128905" h="548004">
                  <a:moveTo>
                    <a:pt x="97701" y="63754"/>
                  </a:moveTo>
                  <a:lnTo>
                    <a:pt x="97561" y="63652"/>
                  </a:lnTo>
                  <a:lnTo>
                    <a:pt x="97586" y="63500"/>
                  </a:lnTo>
                  <a:lnTo>
                    <a:pt x="96621" y="63500"/>
                  </a:lnTo>
                  <a:lnTo>
                    <a:pt x="97370" y="64770"/>
                  </a:lnTo>
                  <a:lnTo>
                    <a:pt x="97548" y="63715"/>
                  </a:lnTo>
                  <a:lnTo>
                    <a:pt x="97701" y="63754"/>
                  </a:lnTo>
                  <a:close/>
                </a:path>
                <a:path w="128905" h="548004">
                  <a:moveTo>
                    <a:pt x="98513" y="205943"/>
                  </a:moveTo>
                  <a:lnTo>
                    <a:pt x="98463" y="205816"/>
                  </a:lnTo>
                  <a:lnTo>
                    <a:pt x="96291" y="205867"/>
                  </a:lnTo>
                  <a:lnTo>
                    <a:pt x="96100" y="206248"/>
                  </a:lnTo>
                  <a:lnTo>
                    <a:pt x="98513" y="205943"/>
                  </a:lnTo>
                  <a:close/>
                </a:path>
                <a:path w="128905" h="548004">
                  <a:moveTo>
                    <a:pt x="98526" y="186143"/>
                  </a:moveTo>
                  <a:lnTo>
                    <a:pt x="98285" y="186169"/>
                  </a:lnTo>
                  <a:lnTo>
                    <a:pt x="98463" y="186169"/>
                  </a:lnTo>
                  <a:close/>
                </a:path>
                <a:path w="128905" h="548004">
                  <a:moveTo>
                    <a:pt x="100444" y="63500"/>
                  </a:moveTo>
                  <a:lnTo>
                    <a:pt x="97231" y="62230"/>
                  </a:lnTo>
                  <a:lnTo>
                    <a:pt x="100444" y="63500"/>
                  </a:lnTo>
                  <a:close/>
                </a:path>
                <a:path w="128905" h="548004">
                  <a:moveTo>
                    <a:pt x="101053" y="202374"/>
                  </a:moveTo>
                  <a:lnTo>
                    <a:pt x="100063" y="201891"/>
                  </a:lnTo>
                  <a:lnTo>
                    <a:pt x="99809" y="201777"/>
                  </a:lnTo>
                  <a:lnTo>
                    <a:pt x="98780" y="202057"/>
                  </a:lnTo>
                  <a:lnTo>
                    <a:pt x="99237" y="202666"/>
                  </a:lnTo>
                  <a:lnTo>
                    <a:pt x="100406" y="202260"/>
                  </a:lnTo>
                  <a:lnTo>
                    <a:pt x="101053" y="202374"/>
                  </a:lnTo>
                  <a:close/>
                </a:path>
                <a:path w="128905" h="548004">
                  <a:moveTo>
                    <a:pt x="101536" y="45720"/>
                  </a:moveTo>
                  <a:lnTo>
                    <a:pt x="99110" y="44450"/>
                  </a:lnTo>
                  <a:lnTo>
                    <a:pt x="99987" y="45720"/>
                  </a:lnTo>
                  <a:lnTo>
                    <a:pt x="101536" y="45720"/>
                  </a:lnTo>
                  <a:close/>
                </a:path>
                <a:path w="128905" h="548004">
                  <a:moveTo>
                    <a:pt x="102196" y="205460"/>
                  </a:moveTo>
                  <a:lnTo>
                    <a:pt x="98513" y="205943"/>
                  </a:lnTo>
                  <a:lnTo>
                    <a:pt x="98666" y="206311"/>
                  </a:lnTo>
                  <a:lnTo>
                    <a:pt x="102196" y="205460"/>
                  </a:lnTo>
                  <a:close/>
                </a:path>
                <a:path w="128905" h="548004">
                  <a:moveTo>
                    <a:pt x="102933" y="19050"/>
                  </a:moveTo>
                  <a:lnTo>
                    <a:pt x="100749" y="17780"/>
                  </a:lnTo>
                  <a:lnTo>
                    <a:pt x="102196" y="19050"/>
                  </a:lnTo>
                  <a:lnTo>
                    <a:pt x="102933" y="19050"/>
                  </a:lnTo>
                  <a:close/>
                </a:path>
                <a:path w="128905" h="548004">
                  <a:moveTo>
                    <a:pt x="104343" y="179781"/>
                  </a:moveTo>
                  <a:lnTo>
                    <a:pt x="104025" y="179311"/>
                  </a:lnTo>
                  <a:lnTo>
                    <a:pt x="103339" y="179641"/>
                  </a:lnTo>
                  <a:lnTo>
                    <a:pt x="104343" y="179781"/>
                  </a:lnTo>
                  <a:close/>
                </a:path>
                <a:path w="128905" h="548004">
                  <a:moveTo>
                    <a:pt x="105219" y="33020"/>
                  </a:moveTo>
                  <a:lnTo>
                    <a:pt x="101269" y="31750"/>
                  </a:lnTo>
                  <a:lnTo>
                    <a:pt x="100723" y="33020"/>
                  </a:lnTo>
                  <a:lnTo>
                    <a:pt x="99136" y="33020"/>
                  </a:lnTo>
                  <a:lnTo>
                    <a:pt x="102654" y="33832"/>
                  </a:lnTo>
                  <a:lnTo>
                    <a:pt x="102870" y="33020"/>
                  </a:lnTo>
                  <a:lnTo>
                    <a:pt x="105219" y="33020"/>
                  </a:lnTo>
                  <a:close/>
                </a:path>
                <a:path w="128905" h="548004">
                  <a:moveTo>
                    <a:pt x="105930" y="8255"/>
                  </a:moveTo>
                  <a:lnTo>
                    <a:pt x="104724" y="7620"/>
                  </a:lnTo>
                  <a:lnTo>
                    <a:pt x="103644" y="7620"/>
                  </a:lnTo>
                  <a:lnTo>
                    <a:pt x="105930" y="8255"/>
                  </a:lnTo>
                  <a:close/>
                </a:path>
                <a:path w="128905" h="548004">
                  <a:moveTo>
                    <a:pt x="106553" y="172720"/>
                  </a:moveTo>
                  <a:lnTo>
                    <a:pt x="104190" y="171450"/>
                  </a:lnTo>
                  <a:lnTo>
                    <a:pt x="104736" y="172720"/>
                  </a:lnTo>
                  <a:lnTo>
                    <a:pt x="106553" y="172720"/>
                  </a:lnTo>
                  <a:close/>
                </a:path>
                <a:path w="128905" h="548004">
                  <a:moveTo>
                    <a:pt x="108127" y="173393"/>
                  </a:moveTo>
                  <a:lnTo>
                    <a:pt x="107264" y="172567"/>
                  </a:lnTo>
                  <a:lnTo>
                    <a:pt x="107784" y="173151"/>
                  </a:lnTo>
                  <a:lnTo>
                    <a:pt x="108127" y="173393"/>
                  </a:lnTo>
                  <a:close/>
                </a:path>
                <a:path w="128905" h="548004">
                  <a:moveTo>
                    <a:pt x="111023" y="160020"/>
                  </a:moveTo>
                  <a:lnTo>
                    <a:pt x="110858" y="159524"/>
                  </a:lnTo>
                  <a:lnTo>
                    <a:pt x="110680" y="160020"/>
                  </a:lnTo>
                  <a:lnTo>
                    <a:pt x="111023" y="160020"/>
                  </a:lnTo>
                  <a:close/>
                </a:path>
                <a:path w="128905" h="548004">
                  <a:moveTo>
                    <a:pt x="111150" y="158750"/>
                  </a:moveTo>
                  <a:lnTo>
                    <a:pt x="110604" y="158750"/>
                  </a:lnTo>
                  <a:lnTo>
                    <a:pt x="110858" y="159524"/>
                  </a:lnTo>
                  <a:lnTo>
                    <a:pt x="111150" y="158750"/>
                  </a:lnTo>
                  <a:close/>
                </a:path>
                <a:path w="128905" h="548004">
                  <a:moveTo>
                    <a:pt x="112661" y="135559"/>
                  </a:moveTo>
                  <a:lnTo>
                    <a:pt x="111734" y="134962"/>
                  </a:lnTo>
                  <a:lnTo>
                    <a:pt x="108445" y="134670"/>
                  </a:lnTo>
                  <a:lnTo>
                    <a:pt x="108991" y="135026"/>
                  </a:lnTo>
                  <a:lnTo>
                    <a:pt x="112661" y="135559"/>
                  </a:lnTo>
                  <a:close/>
                </a:path>
                <a:path w="128905" h="548004">
                  <a:moveTo>
                    <a:pt x="112928" y="162560"/>
                  </a:moveTo>
                  <a:lnTo>
                    <a:pt x="112369" y="161290"/>
                  </a:lnTo>
                  <a:lnTo>
                    <a:pt x="111988" y="161290"/>
                  </a:lnTo>
                  <a:lnTo>
                    <a:pt x="112928" y="162560"/>
                  </a:lnTo>
                  <a:close/>
                </a:path>
                <a:path w="128905" h="548004">
                  <a:moveTo>
                    <a:pt x="113284" y="117792"/>
                  </a:moveTo>
                  <a:lnTo>
                    <a:pt x="111709" y="117309"/>
                  </a:lnTo>
                  <a:lnTo>
                    <a:pt x="111429" y="117652"/>
                  </a:lnTo>
                  <a:lnTo>
                    <a:pt x="110121" y="117843"/>
                  </a:lnTo>
                  <a:lnTo>
                    <a:pt x="110502" y="118084"/>
                  </a:lnTo>
                  <a:lnTo>
                    <a:pt x="112153" y="118122"/>
                  </a:lnTo>
                  <a:lnTo>
                    <a:pt x="113284" y="117792"/>
                  </a:lnTo>
                  <a:close/>
                </a:path>
                <a:path w="128905" h="548004">
                  <a:moveTo>
                    <a:pt x="113792" y="152400"/>
                  </a:moveTo>
                  <a:lnTo>
                    <a:pt x="111937" y="151130"/>
                  </a:lnTo>
                  <a:lnTo>
                    <a:pt x="110032" y="151130"/>
                  </a:lnTo>
                  <a:lnTo>
                    <a:pt x="107696" y="149860"/>
                  </a:lnTo>
                  <a:lnTo>
                    <a:pt x="109245" y="152400"/>
                  </a:lnTo>
                  <a:lnTo>
                    <a:pt x="113792" y="152400"/>
                  </a:lnTo>
                  <a:close/>
                </a:path>
                <a:path w="128905" h="548004">
                  <a:moveTo>
                    <a:pt x="115074" y="158750"/>
                  </a:moveTo>
                  <a:lnTo>
                    <a:pt x="111518" y="158750"/>
                  </a:lnTo>
                  <a:lnTo>
                    <a:pt x="111836" y="160020"/>
                  </a:lnTo>
                  <a:lnTo>
                    <a:pt x="112014" y="160020"/>
                  </a:lnTo>
                  <a:lnTo>
                    <a:pt x="115074" y="158750"/>
                  </a:lnTo>
                  <a:close/>
                </a:path>
                <a:path w="128905" h="548004">
                  <a:moveTo>
                    <a:pt x="121869" y="31965"/>
                  </a:moveTo>
                  <a:lnTo>
                    <a:pt x="121780" y="31750"/>
                  </a:lnTo>
                  <a:lnTo>
                    <a:pt x="121640" y="31750"/>
                  </a:lnTo>
                  <a:lnTo>
                    <a:pt x="121869" y="31965"/>
                  </a:lnTo>
                  <a:close/>
                </a:path>
                <a:path w="128905" h="548004">
                  <a:moveTo>
                    <a:pt x="122948" y="7620"/>
                  </a:moveTo>
                  <a:lnTo>
                    <a:pt x="121475" y="6845"/>
                  </a:lnTo>
                  <a:lnTo>
                    <a:pt x="122567" y="7620"/>
                  </a:lnTo>
                  <a:lnTo>
                    <a:pt x="122948" y="7620"/>
                  </a:lnTo>
                  <a:close/>
                </a:path>
                <a:path w="128905" h="548004">
                  <a:moveTo>
                    <a:pt x="122961" y="33020"/>
                  </a:moveTo>
                  <a:lnTo>
                    <a:pt x="121869" y="31965"/>
                  </a:lnTo>
                  <a:lnTo>
                    <a:pt x="122301" y="33020"/>
                  </a:lnTo>
                  <a:lnTo>
                    <a:pt x="122961" y="33020"/>
                  </a:lnTo>
                  <a:close/>
                </a:path>
                <a:path w="128905" h="548004">
                  <a:moveTo>
                    <a:pt x="123228" y="69951"/>
                  </a:moveTo>
                  <a:lnTo>
                    <a:pt x="122402" y="69202"/>
                  </a:lnTo>
                  <a:lnTo>
                    <a:pt x="122186" y="69481"/>
                  </a:lnTo>
                  <a:lnTo>
                    <a:pt x="123228" y="69951"/>
                  </a:lnTo>
                  <a:close/>
                </a:path>
                <a:path w="128905" h="548004">
                  <a:moveTo>
                    <a:pt x="124040" y="13970"/>
                  </a:moveTo>
                  <a:lnTo>
                    <a:pt x="120891" y="12700"/>
                  </a:lnTo>
                  <a:lnTo>
                    <a:pt x="121259" y="12954"/>
                  </a:lnTo>
                  <a:lnTo>
                    <a:pt x="124040" y="13970"/>
                  </a:lnTo>
                  <a:close/>
                </a:path>
                <a:path w="128905" h="548004">
                  <a:moveTo>
                    <a:pt x="127952" y="44450"/>
                  </a:moveTo>
                  <a:lnTo>
                    <a:pt x="125996" y="43180"/>
                  </a:lnTo>
                  <a:lnTo>
                    <a:pt x="121780" y="41910"/>
                  </a:lnTo>
                  <a:lnTo>
                    <a:pt x="123139" y="40640"/>
                  </a:lnTo>
                  <a:lnTo>
                    <a:pt x="124802" y="40640"/>
                  </a:lnTo>
                  <a:lnTo>
                    <a:pt x="124866" y="39370"/>
                  </a:lnTo>
                  <a:lnTo>
                    <a:pt x="127088" y="40640"/>
                  </a:lnTo>
                  <a:lnTo>
                    <a:pt x="126174" y="39370"/>
                  </a:lnTo>
                  <a:lnTo>
                    <a:pt x="126326" y="39370"/>
                  </a:lnTo>
                  <a:lnTo>
                    <a:pt x="123405" y="38100"/>
                  </a:lnTo>
                  <a:lnTo>
                    <a:pt x="121920" y="38100"/>
                  </a:lnTo>
                  <a:lnTo>
                    <a:pt x="121907" y="37973"/>
                  </a:lnTo>
                  <a:lnTo>
                    <a:pt x="121716" y="37884"/>
                  </a:lnTo>
                  <a:lnTo>
                    <a:pt x="121450" y="37858"/>
                  </a:lnTo>
                  <a:lnTo>
                    <a:pt x="121221" y="37884"/>
                  </a:lnTo>
                  <a:lnTo>
                    <a:pt x="121031" y="37909"/>
                  </a:lnTo>
                  <a:lnTo>
                    <a:pt x="121335" y="37973"/>
                  </a:lnTo>
                  <a:lnTo>
                    <a:pt x="121907" y="38112"/>
                  </a:lnTo>
                  <a:lnTo>
                    <a:pt x="122008" y="39370"/>
                  </a:lnTo>
                  <a:lnTo>
                    <a:pt x="121754" y="39370"/>
                  </a:lnTo>
                  <a:lnTo>
                    <a:pt x="121754" y="41910"/>
                  </a:lnTo>
                  <a:lnTo>
                    <a:pt x="121589" y="43002"/>
                  </a:lnTo>
                  <a:lnTo>
                    <a:pt x="117055" y="41910"/>
                  </a:lnTo>
                  <a:lnTo>
                    <a:pt x="121754" y="41910"/>
                  </a:lnTo>
                  <a:lnTo>
                    <a:pt x="121754" y="39370"/>
                  </a:lnTo>
                  <a:lnTo>
                    <a:pt x="119354" y="39370"/>
                  </a:lnTo>
                  <a:lnTo>
                    <a:pt x="121031" y="38100"/>
                  </a:lnTo>
                  <a:lnTo>
                    <a:pt x="117271" y="38100"/>
                  </a:lnTo>
                  <a:lnTo>
                    <a:pt x="116395" y="36830"/>
                  </a:lnTo>
                  <a:lnTo>
                    <a:pt x="125399" y="36830"/>
                  </a:lnTo>
                  <a:lnTo>
                    <a:pt x="123901" y="35560"/>
                  </a:lnTo>
                  <a:lnTo>
                    <a:pt x="124675" y="34290"/>
                  </a:lnTo>
                  <a:lnTo>
                    <a:pt x="119278" y="33020"/>
                  </a:lnTo>
                  <a:lnTo>
                    <a:pt x="118618" y="31750"/>
                  </a:lnTo>
                  <a:lnTo>
                    <a:pt x="121640" y="31750"/>
                  </a:lnTo>
                  <a:lnTo>
                    <a:pt x="122669" y="30480"/>
                  </a:lnTo>
                  <a:lnTo>
                    <a:pt x="123012" y="30480"/>
                  </a:lnTo>
                  <a:lnTo>
                    <a:pt x="124396" y="29210"/>
                  </a:lnTo>
                  <a:lnTo>
                    <a:pt x="122339" y="27203"/>
                  </a:lnTo>
                  <a:lnTo>
                    <a:pt x="122339" y="30480"/>
                  </a:lnTo>
                  <a:lnTo>
                    <a:pt x="118872" y="30480"/>
                  </a:lnTo>
                  <a:lnTo>
                    <a:pt x="120700" y="29210"/>
                  </a:lnTo>
                  <a:lnTo>
                    <a:pt x="122339" y="30480"/>
                  </a:lnTo>
                  <a:lnTo>
                    <a:pt x="122339" y="27203"/>
                  </a:lnTo>
                  <a:lnTo>
                    <a:pt x="121793" y="26670"/>
                  </a:lnTo>
                  <a:lnTo>
                    <a:pt x="119519" y="25400"/>
                  </a:lnTo>
                  <a:lnTo>
                    <a:pt x="121894" y="24130"/>
                  </a:lnTo>
                  <a:lnTo>
                    <a:pt x="120510" y="24130"/>
                  </a:lnTo>
                  <a:lnTo>
                    <a:pt x="124358" y="21590"/>
                  </a:lnTo>
                  <a:lnTo>
                    <a:pt x="122250" y="20320"/>
                  </a:lnTo>
                  <a:lnTo>
                    <a:pt x="118033" y="17780"/>
                  </a:lnTo>
                  <a:lnTo>
                    <a:pt x="123901" y="15240"/>
                  </a:lnTo>
                  <a:lnTo>
                    <a:pt x="125107" y="13970"/>
                  </a:lnTo>
                  <a:lnTo>
                    <a:pt x="124040" y="13970"/>
                  </a:lnTo>
                  <a:lnTo>
                    <a:pt x="122682" y="13970"/>
                  </a:lnTo>
                  <a:lnTo>
                    <a:pt x="121259" y="12954"/>
                  </a:lnTo>
                  <a:lnTo>
                    <a:pt x="120535" y="12700"/>
                  </a:lnTo>
                  <a:lnTo>
                    <a:pt x="119291" y="11430"/>
                  </a:lnTo>
                  <a:lnTo>
                    <a:pt x="112674" y="11430"/>
                  </a:lnTo>
                  <a:lnTo>
                    <a:pt x="112674" y="26670"/>
                  </a:lnTo>
                  <a:lnTo>
                    <a:pt x="110159" y="26670"/>
                  </a:lnTo>
                  <a:lnTo>
                    <a:pt x="110248" y="25400"/>
                  </a:lnTo>
                  <a:lnTo>
                    <a:pt x="112674" y="26670"/>
                  </a:lnTo>
                  <a:lnTo>
                    <a:pt x="112674" y="11430"/>
                  </a:lnTo>
                  <a:lnTo>
                    <a:pt x="106756" y="11430"/>
                  </a:lnTo>
                  <a:lnTo>
                    <a:pt x="105765" y="11430"/>
                  </a:lnTo>
                  <a:lnTo>
                    <a:pt x="104546" y="11963"/>
                  </a:lnTo>
                  <a:lnTo>
                    <a:pt x="104546" y="12700"/>
                  </a:lnTo>
                  <a:lnTo>
                    <a:pt x="104521" y="12954"/>
                  </a:lnTo>
                  <a:lnTo>
                    <a:pt x="104279" y="12700"/>
                  </a:lnTo>
                  <a:lnTo>
                    <a:pt x="104546" y="12700"/>
                  </a:lnTo>
                  <a:lnTo>
                    <a:pt x="104546" y="11963"/>
                  </a:lnTo>
                  <a:lnTo>
                    <a:pt x="102831" y="12700"/>
                  </a:lnTo>
                  <a:lnTo>
                    <a:pt x="104279" y="13398"/>
                  </a:lnTo>
                  <a:lnTo>
                    <a:pt x="104063" y="13970"/>
                  </a:lnTo>
                  <a:lnTo>
                    <a:pt x="105448" y="13970"/>
                  </a:lnTo>
                  <a:lnTo>
                    <a:pt x="105651" y="13970"/>
                  </a:lnTo>
                  <a:lnTo>
                    <a:pt x="106464" y="15240"/>
                  </a:lnTo>
                  <a:lnTo>
                    <a:pt x="108915" y="16510"/>
                  </a:lnTo>
                  <a:lnTo>
                    <a:pt x="104902" y="16510"/>
                  </a:lnTo>
                  <a:lnTo>
                    <a:pt x="104190" y="15240"/>
                  </a:lnTo>
                  <a:lnTo>
                    <a:pt x="103695" y="15240"/>
                  </a:lnTo>
                  <a:lnTo>
                    <a:pt x="103530" y="16510"/>
                  </a:lnTo>
                  <a:lnTo>
                    <a:pt x="101663" y="16510"/>
                  </a:lnTo>
                  <a:lnTo>
                    <a:pt x="106730" y="17780"/>
                  </a:lnTo>
                  <a:lnTo>
                    <a:pt x="105537" y="17780"/>
                  </a:lnTo>
                  <a:lnTo>
                    <a:pt x="102933" y="19050"/>
                  </a:lnTo>
                  <a:lnTo>
                    <a:pt x="104762" y="19050"/>
                  </a:lnTo>
                  <a:lnTo>
                    <a:pt x="105714" y="20320"/>
                  </a:lnTo>
                  <a:lnTo>
                    <a:pt x="101879" y="19050"/>
                  </a:lnTo>
                  <a:lnTo>
                    <a:pt x="100584" y="19050"/>
                  </a:lnTo>
                  <a:lnTo>
                    <a:pt x="98856" y="17780"/>
                  </a:lnTo>
                  <a:lnTo>
                    <a:pt x="98679" y="19050"/>
                  </a:lnTo>
                  <a:lnTo>
                    <a:pt x="99872" y="19050"/>
                  </a:lnTo>
                  <a:lnTo>
                    <a:pt x="100799" y="20320"/>
                  </a:lnTo>
                  <a:lnTo>
                    <a:pt x="104267" y="21590"/>
                  </a:lnTo>
                  <a:lnTo>
                    <a:pt x="102387" y="21590"/>
                  </a:lnTo>
                  <a:lnTo>
                    <a:pt x="105359" y="22860"/>
                  </a:lnTo>
                  <a:lnTo>
                    <a:pt x="102870" y="23888"/>
                  </a:lnTo>
                  <a:lnTo>
                    <a:pt x="102298" y="23075"/>
                  </a:lnTo>
                  <a:lnTo>
                    <a:pt x="102374" y="24091"/>
                  </a:lnTo>
                  <a:lnTo>
                    <a:pt x="106019" y="25400"/>
                  </a:lnTo>
                  <a:lnTo>
                    <a:pt x="106730" y="25400"/>
                  </a:lnTo>
                  <a:lnTo>
                    <a:pt x="107594" y="25768"/>
                  </a:lnTo>
                  <a:lnTo>
                    <a:pt x="108343" y="25400"/>
                  </a:lnTo>
                  <a:lnTo>
                    <a:pt x="108470" y="25400"/>
                  </a:lnTo>
                  <a:lnTo>
                    <a:pt x="109474" y="26606"/>
                  </a:lnTo>
                  <a:lnTo>
                    <a:pt x="109601" y="26670"/>
                  </a:lnTo>
                  <a:lnTo>
                    <a:pt x="108521" y="27940"/>
                  </a:lnTo>
                  <a:lnTo>
                    <a:pt x="104978" y="27940"/>
                  </a:lnTo>
                  <a:lnTo>
                    <a:pt x="107505" y="26670"/>
                  </a:lnTo>
                  <a:lnTo>
                    <a:pt x="109524" y="26670"/>
                  </a:lnTo>
                  <a:lnTo>
                    <a:pt x="107594" y="25768"/>
                  </a:lnTo>
                  <a:lnTo>
                    <a:pt x="105854" y="26670"/>
                  </a:lnTo>
                  <a:lnTo>
                    <a:pt x="104267" y="26670"/>
                  </a:lnTo>
                  <a:lnTo>
                    <a:pt x="105740" y="25400"/>
                  </a:lnTo>
                  <a:lnTo>
                    <a:pt x="100152" y="25400"/>
                  </a:lnTo>
                  <a:lnTo>
                    <a:pt x="98983" y="26670"/>
                  </a:lnTo>
                  <a:lnTo>
                    <a:pt x="101790" y="26670"/>
                  </a:lnTo>
                  <a:lnTo>
                    <a:pt x="100596" y="27940"/>
                  </a:lnTo>
                  <a:lnTo>
                    <a:pt x="103505" y="27940"/>
                  </a:lnTo>
                  <a:lnTo>
                    <a:pt x="105422" y="29210"/>
                  </a:lnTo>
                  <a:lnTo>
                    <a:pt x="108750" y="30480"/>
                  </a:lnTo>
                  <a:lnTo>
                    <a:pt x="96393" y="29210"/>
                  </a:lnTo>
                  <a:lnTo>
                    <a:pt x="100939" y="30480"/>
                  </a:lnTo>
                  <a:lnTo>
                    <a:pt x="103238" y="31750"/>
                  </a:lnTo>
                  <a:lnTo>
                    <a:pt x="107683" y="31750"/>
                  </a:lnTo>
                  <a:lnTo>
                    <a:pt x="107251" y="31978"/>
                  </a:lnTo>
                  <a:lnTo>
                    <a:pt x="107251" y="40640"/>
                  </a:lnTo>
                  <a:lnTo>
                    <a:pt x="107022" y="40347"/>
                  </a:lnTo>
                  <a:lnTo>
                    <a:pt x="107251" y="40640"/>
                  </a:lnTo>
                  <a:lnTo>
                    <a:pt x="107251" y="31978"/>
                  </a:lnTo>
                  <a:lnTo>
                    <a:pt x="105219" y="33020"/>
                  </a:lnTo>
                  <a:lnTo>
                    <a:pt x="106908" y="33020"/>
                  </a:lnTo>
                  <a:lnTo>
                    <a:pt x="106400" y="33248"/>
                  </a:lnTo>
                  <a:lnTo>
                    <a:pt x="106400" y="39585"/>
                  </a:lnTo>
                  <a:lnTo>
                    <a:pt x="105879" y="40640"/>
                  </a:lnTo>
                  <a:lnTo>
                    <a:pt x="105181" y="40640"/>
                  </a:lnTo>
                  <a:lnTo>
                    <a:pt x="105105" y="39370"/>
                  </a:lnTo>
                  <a:lnTo>
                    <a:pt x="104978" y="38100"/>
                  </a:lnTo>
                  <a:lnTo>
                    <a:pt x="105168" y="39370"/>
                  </a:lnTo>
                  <a:lnTo>
                    <a:pt x="106222" y="39370"/>
                  </a:lnTo>
                  <a:lnTo>
                    <a:pt x="106400" y="39585"/>
                  </a:lnTo>
                  <a:lnTo>
                    <a:pt x="106400" y="33248"/>
                  </a:lnTo>
                  <a:lnTo>
                    <a:pt x="104241" y="34213"/>
                  </a:lnTo>
                  <a:lnTo>
                    <a:pt x="104571" y="34290"/>
                  </a:lnTo>
                  <a:lnTo>
                    <a:pt x="104076" y="34290"/>
                  </a:lnTo>
                  <a:lnTo>
                    <a:pt x="104241" y="34213"/>
                  </a:lnTo>
                  <a:lnTo>
                    <a:pt x="102654" y="33832"/>
                  </a:lnTo>
                  <a:lnTo>
                    <a:pt x="102539" y="34290"/>
                  </a:lnTo>
                  <a:lnTo>
                    <a:pt x="100939" y="34290"/>
                  </a:lnTo>
                  <a:lnTo>
                    <a:pt x="101346" y="35560"/>
                  </a:lnTo>
                  <a:lnTo>
                    <a:pt x="103708" y="36830"/>
                  </a:lnTo>
                  <a:lnTo>
                    <a:pt x="104178" y="38100"/>
                  </a:lnTo>
                  <a:lnTo>
                    <a:pt x="100952" y="38100"/>
                  </a:lnTo>
                  <a:lnTo>
                    <a:pt x="102489" y="40640"/>
                  </a:lnTo>
                  <a:lnTo>
                    <a:pt x="100050" y="41910"/>
                  </a:lnTo>
                  <a:lnTo>
                    <a:pt x="97739" y="43180"/>
                  </a:lnTo>
                  <a:lnTo>
                    <a:pt x="100711" y="44450"/>
                  </a:lnTo>
                  <a:lnTo>
                    <a:pt x="101815" y="44450"/>
                  </a:lnTo>
                  <a:lnTo>
                    <a:pt x="101968" y="45720"/>
                  </a:lnTo>
                  <a:lnTo>
                    <a:pt x="101536" y="45720"/>
                  </a:lnTo>
                  <a:lnTo>
                    <a:pt x="104254" y="48260"/>
                  </a:lnTo>
                  <a:lnTo>
                    <a:pt x="100838" y="49530"/>
                  </a:lnTo>
                  <a:lnTo>
                    <a:pt x="98602" y="49530"/>
                  </a:lnTo>
                  <a:lnTo>
                    <a:pt x="106070" y="50800"/>
                  </a:lnTo>
                  <a:lnTo>
                    <a:pt x="103124" y="52070"/>
                  </a:lnTo>
                  <a:lnTo>
                    <a:pt x="102616" y="50800"/>
                  </a:lnTo>
                  <a:lnTo>
                    <a:pt x="101015" y="53340"/>
                  </a:lnTo>
                  <a:lnTo>
                    <a:pt x="103530" y="55880"/>
                  </a:lnTo>
                  <a:lnTo>
                    <a:pt x="98729" y="57150"/>
                  </a:lnTo>
                  <a:lnTo>
                    <a:pt x="103085" y="57150"/>
                  </a:lnTo>
                  <a:lnTo>
                    <a:pt x="96507" y="58420"/>
                  </a:lnTo>
                  <a:lnTo>
                    <a:pt x="102616" y="59690"/>
                  </a:lnTo>
                  <a:lnTo>
                    <a:pt x="98374" y="59690"/>
                  </a:lnTo>
                  <a:lnTo>
                    <a:pt x="96126" y="60960"/>
                  </a:lnTo>
                  <a:lnTo>
                    <a:pt x="95796" y="60960"/>
                  </a:lnTo>
                  <a:lnTo>
                    <a:pt x="99872" y="62230"/>
                  </a:lnTo>
                  <a:lnTo>
                    <a:pt x="100431" y="63461"/>
                  </a:lnTo>
                  <a:lnTo>
                    <a:pt x="99783" y="63500"/>
                  </a:lnTo>
                  <a:lnTo>
                    <a:pt x="101130" y="64770"/>
                  </a:lnTo>
                  <a:lnTo>
                    <a:pt x="97307" y="66040"/>
                  </a:lnTo>
                  <a:lnTo>
                    <a:pt x="95669" y="66040"/>
                  </a:lnTo>
                  <a:lnTo>
                    <a:pt x="98132" y="67310"/>
                  </a:lnTo>
                  <a:lnTo>
                    <a:pt x="95872" y="67310"/>
                  </a:lnTo>
                  <a:lnTo>
                    <a:pt x="96012" y="67449"/>
                  </a:lnTo>
                  <a:lnTo>
                    <a:pt x="98793" y="68580"/>
                  </a:lnTo>
                  <a:lnTo>
                    <a:pt x="96062" y="67513"/>
                  </a:lnTo>
                  <a:lnTo>
                    <a:pt x="97040" y="68580"/>
                  </a:lnTo>
                  <a:lnTo>
                    <a:pt x="95694" y="68580"/>
                  </a:lnTo>
                  <a:lnTo>
                    <a:pt x="95529" y="69850"/>
                  </a:lnTo>
                  <a:lnTo>
                    <a:pt x="94056" y="69850"/>
                  </a:lnTo>
                  <a:lnTo>
                    <a:pt x="93319" y="71120"/>
                  </a:lnTo>
                  <a:lnTo>
                    <a:pt x="94754" y="72390"/>
                  </a:lnTo>
                  <a:lnTo>
                    <a:pt x="94500" y="74930"/>
                  </a:lnTo>
                  <a:lnTo>
                    <a:pt x="95618" y="73660"/>
                  </a:lnTo>
                  <a:lnTo>
                    <a:pt x="99415" y="74930"/>
                  </a:lnTo>
                  <a:lnTo>
                    <a:pt x="97663" y="74930"/>
                  </a:lnTo>
                  <a:lnTo>
                    <a:pt x="100139" y="76200"/>
                  </a:lnTo>
                  <a:lnTo>
                    <a:pt x="99682" y="76200"/>
                  </a:lnTo>
                  <a:lnTo>
                    <a:pt x="98615" y="75819"/>
                  </a:lnTo>
                  <a:lnTo>
                    <a:pt x="98615" y="86360"/>
                  </a:lnTo>
                  <a:lnTo>
                    <a:pt x="96647" y="85407"/>
                  </a:lnTo>
                  <a:lnTo>
                    <a:pt x="96926" y="85090"/>
                  </a:lnTo>
                  <a:lnTo>
                    <a:pt x="98615" y="86360"/>
                  </a:lnTo>
                  <a:lnTo>
                    <a:pt x="98615" y="75819"/>
                  </a:lnTo>
                  <a:lnTo>
                    <a:pt x="96240" y="74930"/>
                  </a:lnTo>
                  <a:lnTo>
                    <a:pt x="95186" y="74930"/>
                  </a:lnTo>
                  <a:lnTo>
                    <a:pt x="96266" y="76200"/>
                  </a:lnTo>
                  <a:lnTo>
                    <a:pt x="95516" y="76200"/>
                  </a:lnTo>
                  <a:lnTo>
                    <a:pt x="93459" y="74930"/>
                  </a:lnTo>
                  <a:lnTo>
                    <a:pt x="94742" y="76200"/>
                  </a:lnTo>
                  <a:lnTo>
                    <a:pt x="89903" y="76200"/>
                  </a:lnTo>
                  <a:lnTo>
                    <a:pt x="93510" y="77470"/>
                  </a:lnTo>
                  <a:lnTo>
                    <a:pt x="92481" y="77470"/>
                  </a:lnTo>
                  <a:lnTo>
                    <a:pt x="92265" y="78740"/>
                  </a:lnTo>
                  <a:lnTo>
                    <a:pt x="93332" y="78740"/>
                  </a:lnTo>
                  <a:lnTo>
                    <a:pt x="93345" y="80010"/>
                  </a:lnTo>
                  <a:lnTo>
                    <a:pt x="96253" y="81280"/>
                  </a:lnTo>
                  <a:lnTo>
                    <a:pt x="95554" y="81280"/>
                  </a:lnTo>
                  <a:lnTo>
                    <a:pt x="97866" y="82550"/>
                  </a:lnTo>
                  <a:lnTo>
                    <a:pt x="96812" y="82550"/>
                  </a:lnTo>
                  <a:lnTo>
                    <a:pt x="94386" y="83820"/>
                  </a:lnTo>
                  <a:lnTo>
                    <a:pt x="94488" y="85090"/>
                  </a:lnTo>
                  <a:lnTo>
                    <a:pt x="95834" y="86360"/>
                  </a:lnTo>
                  <a:lnTo>
                    <a:pt x="96037" y="86118"/>
                  </a:lnTo>
                  <a:lnTo>
                    <a:pt x="96050" y="86360"/>
                  </a:lnTo>
                  <a:lnTo>
                    <a:pt x="95834" y="86360"/>
                  </a:lnTo>
                  <a:lnTo>
                    <a:pt x="94221" y="86360"/>
                  </a:lnTo>
                  <a:lnTo>
                    <a:pt x="94488" y="87630"/>
                  </a:lnTo>
                  <a:lnTo>
                    <a:pt x="96469" y="90170"/>
                  </a:lnTo>
                  <a:lnTo>
                    <a:pt x="96227" y="90170"/>
                  </a:lnTo>
                  <a:lnTo>
                    <a:pt x="99974" y="92710"/>
                  </a:lnTo>
                  <a:lnTo>
                    <a:pt x="87909" y="93980"/>
                  </a:lnTo>
                  <a:lnTo>
                    <a:pt x="93256" y="95250"/>
                  </a:lnTo>
                  <a:lnTo>
                    <a:pt x="93002" y="95250"/>
                  </a:lnTo>
                  <a:lnTo>
                    <a:pt x="95694" y="97790"/>
                  </a:lnTo>
                  <a:lnTo>
                    <a:pt x="95123" y="97790"/>
                  </a:lnTo>
                  <a:lnTo>
                    <a:pt x="93726" y="96520"/>
                  </a:lnTo>
                  <a:lnTo>
                    <a:pt x="92024" y="97790"/>
                  </a:lnTo>
                  <a:lnTo>
                    <a:pt x="96240" y="99060"/>
                  </a:lnTo>
                  <a:lnTo>
                    <a:pt x="91033" y="100330"/>
                  </a:lnTo>
                  <a:lnTo>
                    <a:pt x="93814" y="101600"/>
                  </a:lnTo>
                  <a:lnTo>
                    <a:pt x="85813" y="101600"/>
                  </a:lnTo>
                  <a:lnTo>
                    <a:pt x="93878" y="105410"/>
                  </a:lnTo>
                  <a:lnTo>
                    <a:pt x="88671" y="106680"/>
                  </a:lnTo>
                  <a:lnTo>
                    <a:pt x="91643" y="106680"/>
                  </a:lnTo>
                  <a:lnTo>
                    <a:pt x="93459" y="110490"/>
                  </a:lnTo>
                  <a:lnTo>
                    <a:pt x="88087" y="113030"/>
                  </a:lnTo>
                  <a:lnTo>
                    <a:pt x="86004" y="116840"/>
                  </a:lnTo>
                  <a:lnTo>
                    <a:pt x="85344" y="118110"/>
                  </a:lnTo>
                  <a:lnTo>
                    <a:pt x="87503" y="118110"/>
                  </a:lnTo>
                  <a:lnTo>
                    <a:pt x="95465" y="118110"/>
                  </a:lnTo>
                  <a:lnTo>
                    <a:pt x="90868" y="119380"/>
                  </a:lnTo>
                  <a:lnTo>
                    <a:pt x="87503" y="118110"/>
                  </a:lnTo>
                  <a:lnTo>
                    <a:pt x="91300" y="121920"/>
                  </a:lnTo>
                  <a:lnTo>
                    <a:pt x="86702" y="123190"/>
                  </a:lnTo>
                  <a:lnTo>
                    <a:pt x="89903" y="125730"/>
                  </a:lnTo>
                  <a:lnTo>
                    <a:pt x="85572" y="125730"/>
                  </a:lnTo>
                  <a:lnTo>
                    <a:pt x="87782" y="127000"/>
                  </a:lnTo>
                  <a:lnTo>
                    <a:pt x="89801" y="128270"/>
                  </a:lnTo>
                  <a:lnTo>
                    <a:pt x="85356" y="128270"/>
                  </a:lnTo>
                  <a:lnTo>
                    <a:pt x="89903" y="129540"/>
                  </a:lnTo>
                  <a:lnTo>
                    <a:pt x="87591" y="129540"/>
                  </a:lnTo>
                  <a:lnTo>
                    <a:pt x="85915" y="130810"/>
                  </a:lnTo>
                  <a:lnTo>
                    <a:pt x="87350" y="130810"/>
                  </a:lnTo>
                  <a:lnTo>
                    <a:pt x="89903" y="132080"/>
                  </a:lnTo>
                  <a:lnTo>
                    <a:pt x="88112" y="133350"/>
                  </a:lnTo>
                  <a:lnTo>
                    <a:pt x="91262" y="133350"/>
                  </a:lnTo>
                  <a:lnTo>
                    <a:pt x="86360" y="134620"/>
                  </a:lnTo>
                  <a:lnTo>
                    <a:pt x="86207" y="134620"/>
                  </a:lnTo>
                  <a:lnTo>
                    <a:pt x="86906" y="135890"/>
                  </a:lnTo>
                  <a:lnTo>
                    <a:pt x="87591" y="136296"/>
                  </a:lnTo>
                  <a:lnTo>
                    <a:pt x="87503" y="137160"/>
                  </a:lnTo>
                  <a:lnTo>
                    <a:pt x="85559" y="137160"/>
                  </a:lnTo>
                  <a:lnTo>
                    <a:pt x="86347" y="138430"/>
                  </a:lnTo>
                  <a:lnTo>
                    <a:pt x="82994" y="138430"/>
                  </a:lnTo>
                  <a:lnTo>
                    <a:pt x="93002" y="140970"/>
                  </a:lnTo>
                  <a:lnTo>
                    <a:pt x="85699" y="140970"/>
                  </a:lnTo>
                  <a:lnTo>
                    <a:pt x="87985" y="143510"/>
                  </a:lnTo>
                  <a:lnTo>
                    <a:pt x="89458" y="144780"/>
                  </a:lnTo>
                  <a:lnTo>
                    <a:pt x="85191" y="144780"/>
                  </a:lnTo>
                  <a:lnTo>
                    <a:pt x="86563" y="145783"/>
                  </a:lnTo>
                  <a:lnTo>
                    <a:pt x="89522" y="144945"/>
                  </a:lnTo>
                  <a:lnTo>
                    <a:pt x="90284" y="147142"/>
                  </a:lnTo>
                  <a:lnTo>
                    <a:pt x="90805" y="147320"/>
                  </a:lnTo>
                  <a:lnTo>
                    <a:pt x="89484" y="149860"/>
                  </a:lnTo>
                  <a:lnTo>
                    <a:pt x="88785" y="149860"/>
                  </a:lnTo>
                  <a:lnTo>
                    <a:pt x="87477" y="148590"/>
                  </a:lnTo>
                  <a:lnTo>
                    <a:pt x="86690" y="148590"/>
                  </a:lnTo>
                  <a:lnTo>
                    <a:pt x="88417" y="151130"/>
                  </a:lnTo>
                  <a:lnTo>
                    <a:pt x="85852" y="151130"/>
                  </a:lnTo>
                  <a:lnTo>
                    <a:pt x="86880" y="152247"/>
                  </a:lnTo>
                  <a:lnTo>
                    <a:pt x="86347" y="151917"/>
                  </a:lnTo>
                  <a:lnTo>
                    <a:pt x="86550" y="152120"/>
                  </a:lnTo>
                  <a:lnTo>
                    <a:pt x="86982" y="152387"/>
                  </a:lnTo>
                  <a:lnTo>
                    <a:pt x="88226" y="153670"/>
                  </a:lnTo>
                  <a:lnTo>
                    <a:pt x="90970" y="153670"/>
                  </a:lnTo>
                  <a:lnTo>
                    <a:pt x="94119" y="154940"/>
                  </a:lnTo>
                  <a:lnTo>
                    <a:pt x="95758" y="156210"/>
                  </a:lnTo>
                  <a:lnTo>
                    <a:pt x="89700" y="154940"/>
                  </a:lnTo>
                  <a:lnTo>
                    <a:pt x="94030" y="157480"/>
                  </a:lnTo>
                  <a:lnTo>
                    <a:pt x="86931" y="155105"/>
                  </a:lnTo>
                  <a:lnTo>
                    <a:pt x="87769" y="156210"/>
                  </a:lnTo>
                  <a:lnTo>
                    <a:pt x="89674" y="156210"/>
                  </a:lnTo>
                  <a:lnTo>
                    <a:pt x="89496" y="157480"/>
                  </a:lnTo>
                  <a:lnTo>
                    <a:pt x="86893" y="157480"/>
                  </a:lnTo>
                  <a:lnTo>
                    <a:pt x="90792" y="158750"/>
                  </a:lnTo>
                  <a:lnTo>
                    <a:pt x="88417" y="158750"/>
                  </a:lnTo>
                  <a:lnTo>
                    <a:pt x="88557" y="160020"/>
                  </a:lnTo>
                  <a:lnTo>
                    <a:pt x="93484" y="161290"/>
                  </a:lnTo>
                  <a:lnTo>
                    <a:pt x="91351" y="162560"/>
                  </a:lnTo>
                  <a:lnTo>
                    <a:pt x="86931" y="162560"/>
                  </a:lnTo>
                  <a:lnTo>
                    <a:pt x="89801" y="163830"/>
                  </a:lnTo>
                  <a:lnTo>
                    <a:pt x="85915" y="162560"/>
                  </a:lnTo>
                  <a:lnTo>
                    <a:pt x="86982" y="163830"/>
                  </a:lnTo>
                  <a:lnTo>
                    <a:pt x="88900" y="163830"/>
                  </a:lnTo>
                  <a:lnTo>
                    <a:pt x="88747" y="165100"/>
                  </a:lnTo>
                  <a:lnTo>
                    <a:pt x="91490" y="165100"/>
                  </a:lnTo>
                  <a:lnTo>
                    <a:pt x="90144" y="166370"/>
                  </a:lnTo>
                  <a:lnTo>
                    <a:pt x="90284" y="166585"/>
                  </a:lnTo>
                  <a:lnTo>
                    <a:pt x="90665" y="166827"/>
                  </a:lnTo>
                  <a:lnTo>
                    <a:pt x="90893" y="166649"/>
                  </a:lnTo>
                  <a:lnTo>
                    <a:pt x="91211" y="166446"/>
                  </a:lnTo>
                  <a:lnTo>
                    <a:pt x="91084" y="166370"/>
                  </a:lnTo>
                  <a:lnTo>
                    <a:pt x="95669" y="166370"/>
                  </a:lnTo>
                  <a:lnTo>
                    <a:pt x="94475" y="167640"/>
                  </a:lnTo>
                  <a:lnTo>
                    <a:pt x="91986" y="167640"/>
                  </a:lnTo>
                  <a:lnTo>
                    <a:pt x="94437" y="168910"/>
                  </a:lnTo>
                  <a:lnTo>
                    <a:pt x="88303" y="168910"/>
                  </a:lnTo>
                  <a:lnTo>
                    <a:pt x="91478" y="170180"/>
                  </a:lnTo>
                  <a:lnTo>
                    <a:pt x="88988" y="170180"/>
                  </a:lnTo>
                  <a:lnTo>
                    <a:pt x="92379" y="171450"/>
                  </a:lnTo>
                  <a:lnTo>
                    <a:pt x="88811" y="171450"/>
                  </a:lnTo>
                  <a:lnTo>
                    <a:pt x="88214" y="172720"/>
                  </a:lnTo>
                  <a:lnTo>
                    <a:pt x="93776" y="171450"/>
                  </a:lnTo>
                  <a:lnTo>
                    <a:pt x="91503" y="172720"/>
                  </a:lnTo>
                  <a:lnTo>
                    <a:pt x="90525" y="172720"/>
                  </a:lnTo>
                  <a:lnTo>
                    <a:pt x="89268" y="173990"/>
                  </a:lnTo>
                  <a:lnTo>
                    <a:pt x="91909" y="175260"/>
                  </a:lnTo>
                  <a:lnTo>
                    <a:pt x="89649" y="175260"/>
                  </a:lnTo>
                  <a:lnTo>
                    <a:pt x="86309" y="173990"/>
                  </a:lnTo>
                  <a:lnTo>
                    <a:pt x="86817" y="176530"/>
                  </a:lnTo>
                  <a:lnTo>
                    <a:pt x="90576" y="177800"/>
                  </a:lnTo>
                  <a:lnTo>
                    <a:pt x="90017" y="179082"/>
                  </a:lnTo>
                  <a:lnTo>
                    <a:pt x="95402" y="180340"/>
                  </a:lnTo>
                  <a:lnTo>
                    <a:pt x="89471" y="180340"/>
                  </a:lnTo>
                  <a:lnTo>
                    <a:pt x="87147" y="180340"/>
                  </a:lnTo>
                  <a:lnTo>
                    <a:pt x="89573" y="181610"/>
                  </a:lnTo>
                  <a:lnTo>
                    <a:pt x="89192" y="181610"/>
                  </a:lnTo>
                  <a:lnTo>
                    <a:pt x="86982" y="180543"/>
                  </a:lnTo>
                  <a:lnTo>
                    <a:pt x="86144" y="181610"/>
                  </a:lnTo>
                  <a:lnTo>
                    <a:pt x="88239" y="182880"/>
                  </a:lnTo>
                  <a:lnTo>
                    <a:pt x="89776" y="185420"/>
                  </a:lnTo>
                  <a:lnTo>
                    <a:pt x="88366" y="184150"/>
                  </a:lnTo>
                  <a:lnTo>
                    <a:pt x="87045" y="185420"/>
                  </a:lnTo>
                  <a:lnTo>
                    <a:pt x="87464" y="185420"/>
                  </a:lnTo>
                  <a:lnTo>
                    <a:pt x="86715" y="186690"/>
                  </a:lnTo>
                  <a:lnTo>
                    <a:pt x="89928" y="186690"/>
                  </a:lnTo>
                  <a:lnTo>
                    <a:pt x="86906" y="187960"/>
                  </a:lnTo>
                  <a:lnTo>
                    <a:pt x="87858" y="190500"/>
                  </a:lnTo>
                  <a:lnTo>
                    <a:pt x="89065" y="191770"/>
                  </a:lnTo>
                  <a:lnTo>
                    <a:pt x="86817" y="193040"/>
                  </a:lnTo>
                  <a:lnTo>
                    <a:pt x="86817" y="191770"/>
                  </a:lnTo>
                  <a:lnTo>
                    <a:pt x="85610" y="191770"/>
                  </a:lnTo>
                  <a:lnTo>
                    <a:pt x="86550" y="193941"/>
                  </a:lnTo>
                  <a:lnTo>
                    <a:pt x="86715" y="194310"/>
                  </a:lnTo>
                  <a:lnTo>
                    <a:pt x="88201" y="194310"/>
                  </a:lnTo>
                  <a:lnTo>
                    <a:pt x="90119" y="193040"/>
                  </a:lnTo>
                  <a:lnTo>
                    <a:pt x="91503" y="194310"/>
                  </a:lnTo>
                  <a:lnTo>
                    <a:pt x="89573" y="194310"/>
                  </a:lnTo>
                  <a:lnTo>
                    <a:pt x="85204" y="195580"/>
                  </a:lnTo>
                  <a:lnTo>
                    <a:pt x="90119" y="195580"/>
                  </a:lnTo>
                  <a:lnTo>
                    <a:pt x="94386" y="195580"/>
                  </a:lnTo>
                  <a:lnTo>
                    <a:pt x="91363" y="196850"/>
                  </a:lnTo>
                  <a:lnTo>
                    <a:pt x="92316" y="196850"/>
                  </a:lnTo>
                  <a:lnTo>
                    <a:pt x="92024" y="197739"/>
                  </a:lnTo>
                  <a:lnTo>
                    <a:pt x="93484" y="198120"/>
                  </a:lnTo>
                  <a:lnTo>
                    <a:pt x="91909" y="198120"/>
                  </a:lnTo>
                  <a:lnTo>
                    <a:pt x="86207" y="198120"/>
                  </a:lnTo>
                  <a:lnTo>
                    <a:pt x="84594" y="199390"/>
                  </a:lnTo>
                  <a:lnTo>
                    <a:pt x="85509" y="199390"/>
                  </a:lnTo>
                  <a:lnTo>
                    <a:pt x="92659" y="200660"/>
                  </a:lnTo>
                  <a:lnTo>
                    <a:pt x="86880" y="200660"/>
                  </a:lnTo>
                  <a:lnTo>
                    <a:pt x="86626" y="200660"/>
                  </a:lnTo>
                  <a:lnTo>
                    <a:pt x="87045" y="200761"/>
                  </a:lnTo>
                  <a:lnTo>
                    <a:pt x="88658" y="201930"/>
                  </a:lnTo>
                  <a:lnTo>
                    <a:pt x="80619" y="201930"/>
                  </a:lnTo>
                  <a:lnTo>
                    <a:pt x="84239" y="203200"/>
                  </a:lnTo>
                  <a:lnTo>
                    <a:pt x="84594" y="203200"/>
                  </a:lnTo>
                  <a:lnTo>
                    <a:pt x="87934" y="204470"/>
                  </a:lnTo>
                  <a:lnTo>
                    <a:pt x="80111" y="205740"/>
                  </a:lnTo>
                  <a:lnTo>
                    <a:pt x="84670" y="207010"/>
                  </a:lnTo>
                  <a:lnTo>
                    <a:pt x="86474" y="208280"/>
                  </a:lnTo>
                  <a:lnTo>
                    <a:pt x="89865" y="209550"/>
                  </a:lnTo>
                  <a:lnTo>
                    <a:pt x="91427" y="210820"/>
                  </a:lnTo>
                  <a:lnTo>
                    <a:pt x="89738" y="210820"/>
                  </a:lnTo>
                  <a:lnTo>
                    <a:pt x="87757" y="209550"/>
                  </a:lnTo>
                  <a:lnTo>
                    <a:pt x="86194" y="210820"/>
                  </a:lnTo>
                  <a:lnTo>
                    <a:pt x="86410" y="210820"/>
                  </a:lnTo>
                  <a:lnTo>
                    <a:pt x="87503" y="212090"/>
                  </a:lnTo>
                  <a:lnTo>
                    <a:pt x="88023" y="212090"/>
                  </a:lnTo>
                  <a:lnTo>
                    <a:pt x="88252" y="212166"/>
                  </a:lnTo>
                  <a:lnTo>
                    <a:pt x="90728" y="212090"/>
                  </a:lnTo>
                  <a:lnTo>
                    <a:pt x="92862" y="210972"/>
                  </a:lnTo>
                  <a:lnTo>
                    <a:pt x="92710" y="210820"/>
                  </a:lnTo>
                  <a:lnTo>
                    <a:pt x="93179" y="210820"/>
                  </a:lnTo>
                  <a:lnTo>
                    <a:pt x="92862" y="210972"/>
                  </a:lnTo>
                  <a:lnTo>
                    <a:pt x="93916" y="212090"/>
                  </a:lnTo>
                  <a:lnTo>
                    <a:pt x="93751" y="210820"/>
                  </a:lnTo>
                  <a:lnTo>
                    <a:pt x="97726" y="210820"/>
                  </a:lnTo>
                  <a:lnTo>
                    <a:pt x="92075" y="209550"/>
                  </a:lnTo>
                  <a:lnTo>
                    <a:pt x="95656" y="209550"/>
                  </a:lnTo>
                  <a:lnTo>
                    <a:pt x="94373" y="208280"/>
                  </a:lnTo>
                  <a:lnTo>
                    <a:pt x="92481" y="208280"/>
                  </a:lnTo>
                  <a:lnTo>
                    <a:pt x="88900" y="207010"/>
                  </a:lnTo>
                  <a:lnTo>
                    <a:pt x="93954" y="207010"/>
                  </a:lnTo>
                  <a:lnTo>
                    <a:pt x="91935" y="205740"/>
                  </a:lnTo>
                  <a:lnTo>
                    <a:pt x="93243" y="205740"/>
                  </a:lnTo>
                  <a:lnTo>
                    <a:pt x="94919" y="205740"/>
                  </a:lnTo>
                  <a:lnTo>
                    <a:pt x="90830" y="204470"/>
                  </a:lnTo>
                  <a:lnTo>
                    <a:pt x="97840" y="204470"/>
                  </a:lnTo>
                  <a:lnTo>
                    <a:pt x="91567" y="203200"/>
                  </a:lnTo>
                  <a:lnTo>
                    <a:pt x="97942" y="203200"/>
                  </a:lnTo>
                  <a:lnTo>
                    <a:pt x="93243" y="201930"/>
                  </a:lnTo>
                  <a:lnTo>
                    <a:pt x="98298" y="201930"/>
                  </a:lnTo>
                  <a:lnTo>
                    <a:pt x="94526" y="200660"/>
                  </a:lnTo>
                  <a:lnTo>
                    <a:pt x="96875" y="200660"/>
                  </a:lnTo>
                  <a:lnTo>
                    <a:pt x="95745" y="199390"/>
                  </a:lnTo>
                  <a:lnTo>
                    <a:pt x="96989" y="199390"/>
                  </a:lnTo>
                  <a:lnTo>
                    <a:pt x="98018" y="198120"/>
                  </a:lnTo>
                  <a:lnTo>
                    <a:pt x="99504" y="196850"/>
                  </a:lnTo>
                  <a:lnTo>
                    <a:pt x="96329" y="196850"/>
                  </a:lnTo>
                  <a:lnTo>
                    <a:pt x="97167" y="195580"/>
                  </a:lnTo>
                  <a:lnTo>
                    <a:pt x="98831" y="195580"/>
                  </a:lnTo>
                  <a:lnTo>
                    <a:pt x="98437" y="194310"/>
                  </a:lnTo>
                  <a:lnTo>
                    <a:pt x="101282" y="195580"/>
                  </a:lnTo>
                  <a:lnTo>
                    <a:pt x="101219" y="194310"/>
                  </a:lnTo>
                  <a:lnTo>
                    <a:pt x="98132" y="193040"/>
                  </a:lnTo>
                  <a:lnTo>
                    <a:pt x="100152" y="191770"/>
                  </a:lnTo>
                  <a:lnTo>
                    <a:pt x="99034" y="191770"/>
                  </a:lnTo>
                  <a:lnTo>
                    <a:pt x="100317" y="190500"/>
                  </a:lnTo>
                  <a:lnTo>
                    <a:pt x="98907" y="190500"/>
                  </a:lnTo>
                  <a:lnTo>
                    <a:pt x="98907" y="191770"/>
                  </a:lnTo>
                  <a:lnTo>
                    <a:pt x="97663" y="191770"/>
                  </a:lnTo>
                  <a:lnTo>
                    <a:pt x="97320" y="191770"/>
                  </a:lnTo>
                  <a:lnTo>
                    <a:pt x="95542" y="190804"/>
                  </a:lnTo>
                  <a:lnTo>
                    <a:pt x="95338" y="191770"/>
                  </a:lnTo>
                  <a:lnTo>
                    <a:pt x="94919" y="191287"/>
                  </a:lnTo>
                  <a:lnTo>
                    <a:pt x="94919" y="191770"/>
                  </a:lnTo>
                  <a:lnTo>
                    <a:pt x="92659" y="191770"/>
                  </a:lnTo>
                  <a:lnTo>
                    <a:pt x="91008" y="190500"/>
                  </a:lnTo>
                  <a:lnTo>
                    <a:pt x="94919" y="191770"/>
                  </a:lnTo>
                  <a:lnTo>
                    <a:pt x="94919" y="191287"/>
                  </a:lnTo>
                  <a:lnTo>
                    <a:pt x="94322" y="190500"/>
                  </a:lnTo>
                  <a:lnTo>
                    <a:pt x="94957" y="190500"/>
                  </a:lnTo>
                  <a:lnTo>
                    <a:pt x="95542" y="190804"/>
                  </a:lnTo>
                  <a:lnTo>
                    <a:pt x="95605" y="190500"/>
                  </a:lnTo>
                  <a:lnTo>
                    <a:pt x="97663" y="191770"/>
                  </a:lnTo>
                  <a:lnTo>
                    <a:pt x="97104" y="190500"/>
                  </a:lnTo>
                  <a:lnTo>
                    <a:pt x="98729" y="190500"/>
                  </a:lnTo>
                  <a:lnTo>
                    <a:pt x="98907" y="191770"/>
                  </a:lnTo>
                  <a:lnTo>
                    <a:pt x="98907" y="190500"/>
                  </a:lnTo>
                  <a:lnTo>
                    <a:pt x="98856" y="189230"/>
                  </a:lnTo>
                  <a:lnTo>
                    <a:pt x="101409" y="190500"/>
                  </a:lnTo>
                  <a:lnTo>
                    <a:pt x="102527" y="190500"/>
                  </a:lnTo>
                  <a:lnTo>
                    <a:pt x="101117" y="189230"/>
                  </a:lnTo>
                  <a:lnTo>
                    <a:pt x="101917" y="189230"/>
                  </a:lnTo>
                  <a:lnTo>
                    <a:pt x="101066" y="188404"/>
                  </a:lnTo>
                  <a:lnTo>
                    <a:pt x="101066" y="189230"/>
                  </a:lnTo>
                  <a:lnTo>
                    <a:pt x="99606" y="189230"/>
                  </a:lnTo>
                  <a:lnTo>
                    <a:pt x="99644" y="187960"/>
                  </a:lnTo>
                  <a:lnTo>
                    <a:pt x="101066" y="189230"/>
                  </a:lnTo>
                  <a:lnTo>
                    <a:pt x="101066" y="188404"/>
                  </a:lnTo>
                  <a:lnTo>
                    <a:pt x="100622" y="187960"/>
                  </a:lnTo>
                  <a:lnTo>
                    <a:pt x="101777" y="186690"/>
                  </a:lnTo>
                  <a:lnTo>
                    <a:pt x="98107" y="186690"/>
                  </a:lnTo>
                  <a:lnTo>
                    <a:pt x="95224" y="185420"/>
                  </a:lnTo>
                  <a:lnTo>
                    <a:pt x="100190" y="184150"/>
                  </a:lnTo>
                  <a:lnTo>
                    <a:pt x="99060" y="182880"/>
                  </a:lnTo>
                  <a:lnTo>
                    <a:pt x="100088" y="182880"/>
                  </a:lnTo>
                  <a:lnTo>
                    <a:pt x="99009" y="181610"/>
                  </a:lnTo>
                  <a:lnTo>
                    <a:pt x="99631" y="181610"/>
                  </a:lnTo>
                  <a:lnTo>
                    <a:pt x="97485" y="180340"/>
                  </a:lnTo>
                  <a:lnTo>
                    <a:pt x="100634" y="180340"/>
                  </a:lnTo>
                  <a:lnTo>
                    <a:pt x="99949" y="179070"/>
                  </a:lnTo>
                  <a:lnTo>
                    <a:pt x="104495" y="179070"/>
                  </a:lnTo>
                  <a:lnTo>
                    <a:pt x="101790" y="177800"/>
                  </a:lnTo>
                  <a:lnTo>
                    <a:pt x="105181" y="177800"/>
                  </a:lnTo>
                  <a:lnTo>
                    <a:pt x="104444" y="176530"/>
                  </a:lnTo>
                  <a:lnTo>
                    <a:pt x="106146" y="176530"/>
                  </a:lnTo>
                  <a:lnTo>
                    <a:pt x="110553" y="175260"/>
                  </a:lnTo>
                  <a:lnTo>
                    <a:pt x="99352" y="172720"/>
                  </a:lnTo>
                  <a:lnTo>
                    <a:pt x="101955" y="172720"/>
                  </a:lnTo>
                  <a:lnTo>
                    <a:pt x="102527" y="171450"/>
                  </a:lnTo>
                  <a:lnTo>
                    <a:pt x="104190" y="171450"/>
                  </a:lnTo>
                  <a:lnTo>
                    <a:pt x="107619" y="171450"/>
                  </a:lnTo>
                  <a:lnTo>
                    <a:pt x="109664" y="170180"/>
                  </a:lnTo>
                  <a:lnTo>
                    <a:pt x="102692" y="170180"/>
                  </a:lnTo>
                  <a:lnTo>
                    <a:pt x="104140" y="168910"/>
                  </a:lnTo>
                  <a:lnTo>
                    <a:pt x="99580" y="168910"/>
                  </a:lnTo>
                  <a:lnTo>
                    <a:pt x="98526" y="167640"/>
                  </a:lnTo>
                  <a:lnTo>
                    <a:pt x="99085" y="166370"/>
                  </a:lnTo>
                  <a:lnTo>
                    <a:pt x="103809" y="167640"/>
                  </a:lnTo>
                  <a:lnTo>
                    <a:pt x="104000" y="167640"/>
                  </a:lnTo>
                  <a:lnTo>
                    <a:pt x="104432" y="168910"/>
                  </a:lnTo>
                  <a:lnTo>
                    <a:pt x="105067" y="168910"/>
                  </a:lnTo>
                  <a:lnTo>
                    <a:pt x="106375" y="167640"/>
                  </a:lnTo>
                  <a:lnTo>
                    <a:pt x="105676" y="167640"/>
                  </a:lnTo>
                  <a:lnTo>
                    <a:pt x="106972" y="166776"/>
                  </a:lnTo>
                  <a:lnTo>
                    <a:pt x="106375" y="167640"/>
                  </a:lnTo>
                  <a:lnTo>
                    <a:pt x="108356" y="167640"/>
                  </a:lnTo>
                  <a:lnTo>
                    <a:pt x="107365" y="166497"/>
                  </a:lnTo>
                  <a:lnTo>
                    <a:pt x="107569" y="166370"/>
                  </a:lnTo>
                  <a:lnTo>
                    <a:pt x="107251" y="166370"/>
                  </a:lnTo>
                  <a:lnTo>
                    <a:pt x="105918" y="166370"/>
                  </a:lnTo>
                  <a:lnTo>
                    <a:pt x="107251" y="165100"/>
                  </a:lnTo>
                  <a:lnTo>
                    <a:pt x="105117" y="165100"/>
                  </a:lnTo>
                  <a:lnTo>
                    <a:pt x="106819" y="163830"/>
                  </a:lnTo>
                  <a:lnTo>
                    <a:pt x="102857" y="163830"/>
                  </a:lnTo>
                  <a:lnTo>
                    <a:pt x="102438" y="162560"/>
                  </a:lnTo>
                  <a:lnTo>
                    <a:pt x="104394" y="162560"/>
                  </a:lnTo>
                  <a:lnTo>
                    <a:pt x="106908" y="163830"/>
                  </a:lnTo>
                  <a:lnTo>
                    <a:pt x="105448" y="162560"/>
                  </a:lnTo>
                  <a:lnTo>
                    <a:pt x="106794" y="162560"/>
                  </a:lnTo>
                  <a:lnTo>
                    <a:pt x="109715" y="163830"/>
                  </a:lnTo>
                  <a:lnTo>
                    <a:pt x="107454" y="162560"/>
                  </a:lnTo>
                  <a:lnTo>
                    <a:pt x="111493" y="161290"/>
                  </a:lnTo>
                  <a:lnTo>
                    <a:pt x="109905" y="160020"/>
                  </a:lnTo>
                  <a:lnTo>
                    <a:pt x="106514" y="160020"/>
                  </a:lnTo>
                  <a:lnTo>
                    <a:pt x="106349" y="159931"/>
                  </a:lnTo>
                  <a:lnTo>
                    <a:pt x="110604" y="158750"/>
                  </a:lnTo>
                  <a:lnTo>
                    <a:pt x="108381" y="158750"/>
                  </a:lnTo>
                  <a:lnTo>
                    <a:pt x="108597" y="157480"/>
                  </a:lnTo>
                  <a:lnTo>
                    <a:pt x="107315" y="156235"/>
                  </a:lnTo>
                  <a:lnTo>
                    <a:pt x="107315" y="158750"/>
                  </a:lnTo>
                  <a:lnTo>
                    <a:pt x="106210" y="159854"/>
                  </a:lnTo>
                  <a:lnTo>
                    <a:pt x="104025" y="158750"/>
                  </a:lnTo>
                  <a:lnTo>
                    <a:pt x="107315" y="158750"/>
                  </a:lnTo>
                  <a:lnTo>
                    <a:pt x="107315" y="156235"/>
                  </a:lnTo>
                  <a:lnTo>
                    <a:pt x="106324" y="156210"/>
                  </a:lnTo>
                  <a:lnTo>
                    <a:pt x="106553" y="154940"/>
                  </a:lnTo>
                  <a:lnTo>
                    <a:pt x="105829" y="156210"/>
                  </a:lnTo>
                  <a:lnTo>
                    <a:pt x="104000" y="154940"/>
                  </a:lnTo>
                  <a:lnTo>
                    <a:pt x="105359" y="154940"/>
                  </a:lnTo>
                  <a:lnTo>
                    <a:pt x="102196" y="153670"/>
                  </a:lnTo>
                  <a:lnTo>
                    <a:pt x="108877" y="153670"/>
                  </a:lnTo>
                  <a:lnTo>
                    <a:pt x="106794" y="152400"/>
                  </a:lnTo>
                  <a:lnTo>
                    <a:pt x="104787" y="151130"/>
                  </a:lnTo>
                  <a:lnTo>
                    <a:pt x="105676" y="151130"/>
                  </a:lnTo>
                  <a:lnTo>
                    <a:pt x="107213" y="152400"/>
                  </a:lnTo>
                  <a:lnTo>
                    <a:pt x="108089" y="152400"/>
                  </a:lnTo>
                  <a:lnTo>
                    <a:pt x="110248" y="153670"/>
                  </a:lnTo>
                  <a:lnTo>
                    <a:pt x="111150" y="153670"/>
                  </a:lnTo>
                  <a:lnTo>
                    <a:pt x="108877" y="152400"/>
                  </a:lnTo>
                  <a:lnTo>
                    <a:pt x="109245" y="152400"/>
                  </a:lnTo>
                  <a:lnTo>
                    <a:pt x="105778" y="151130"/>
                  </a:lnTo>
                  <a:lnTo>
                    <a:pt x="107111" y="151130"/>
                  </a:lnTo>
                  <a:lnTo>
                    <a:pt x="101307" y="149860"/>
                  </a:lnTo>
                  <a:lnTo>
                    <a:pt x="107696" y="149860"/>
                  </a:lnTo>
                  <a:lnTo>
                    <a:pt x="112915" y="149860"/>
                  </a:lnTo>
                  <a:lnTo>
                    <a:pt x="107149" y="148590"/>
                  </a:lnTo>
                  <a:lnTo>
                    <a:pt x="108877" y="147320"/>
                  </a:lnTo>
                  <a:lnTo>
                    <a:pt x="107746" y="147320"/>
                  </a:lnTo>
                  <a:lnTo>
                    <a:pt x="105333" y="146050"/>
                  </a:lnTo>
                  <a:lnTo>
                    <a:pt x="109194" y="146050"/>
                  </a:lnTo>
                  <a:lnTo>
                    <a:pt x="110998" y="144780"/>
                  </a:lnTo>
                  <a:lnTo>
                    <a:pt x="106921" y="143510"/>
                  </a:lnTo>
                  <a:lnTo>
                    <a:pt x="109715" y="143510"/>
                  </a:lnTo>
                  <a:lnTo>
                    <a:pt x="110959" y="142240"/>
                  </a:lnTo>
                  <a:lnTo>
                    <a:pt x="110083" y="142074"/>
                  </a:lnTo>
                  <a:lnTo>
                    <a:pt x="110134" y="140970"/>
                  </a:lnTo>
                  <a:lnTo>
                    <a:pt x="110451" y="140970"/>
                  </a:lnTo>
                  <a:lnTo>
                    <a:pt x="109829" y="140779"/>
                  </a:lnTo>
                  <a:lnTo>
                    <a:pt x="109829" y="142024"/>
                  </a:lnTo>
                  <a:lnTo>
                    <a:pt x="104038" y="140970"/>
                  </a:lnTo>
                  <a:lnTo>
                    <a:pt x="108585" y="140970"/>
                  </a:lnTo>
                  <a:lnTo>
                    <a:pt x="109829" y="142024"/>
                  </a:lnTo>
                  <a:lnTo>
                    <a:pt x="109829" y="140779"/>
                  </a:lnTo>
                  <a:lnTo>
                    <a:pt x="106514" y="139700"/>
                  </a:lnTo>
                  <a:lnTo>
                    <a:pt x="107619" y="139700"/>
                  </a:lnTo>
                  <a:lnTo>
                    <a:pt x="105473" y="138430"/>
                  </a:lnTo>
                  <a:lnTo>
                    <a:pt x="105702" y="138430"/>
                  </a:lnTo>
                  <a:lnTo>
                    <a:pt x="105587" y="137947"/>
                  </a:lnTo>
                  <a:lnTo>
                    <a:pt x="109651" y="137160"/>
                  </a:lnTo>
                  <a:lnTo>
                    <a:pt x="106349" y="135890"/>
                  </a:lnTo>
                  <a:lnTo>
                    <a:pt x="103060" y="134620"/>
                  </a:lnTo>
                  <a:lnTo>
                    <a:pt x="108673" y="134620"/>
                  </a:lnTo>
                  <a:lnTo>
                    <a:pt x="108089" y="133350"/>
                  </a:lnTo>
                  <a:lnTo>
                    <a:pt x="107569" y="132080"/>
                  </a:lnTo>
                  <a:lnTo>
                    <a:pt x="108292" y="132080"/>
                  </a:lnTo>
                  <a:lnTo>
                    <a:pt x="110324" y="130810"/>
                  </a:lnTo>
                  <a:lnTo>
                    <a:pt x="114541" y="130810"/>
                  </a:lnTo>
                  <a:lnTo>
                    <a:pt x="108153" y="128651"/>
                  </a:lnTo>
                  <a:lnTo>
                    <a:pt x="108153" y="129540"/>
                  </a:lnTo>
                  <a:lnTo>
                    <a:pt x="106476" y="130810"/>
                  </a:lnTo>
                  <a:lnTo>
                    <a:pt x="102489" y="130810"/>
                  </a:lnTo>
                  <a:lnTo>
                    <a:pt x="104762" y="129540"/>
                  </a:lnTo>
                  <a:lnTo>
                    <a:pt x="108153" y="129540"/>
                  </a:lnTo>
                  <a:lnTo>
                    <a:pt x="108153" y="128651"/>
                  </a:lnTo>
                  <a:lnTo>
                    <a:pt x="107035" y="128270"/>
                  </a:lnTo>
                  <a:lnTo>
                    <a:pt x="113817" y="128270"/>
                  </a:lnTo>
                  <a:lnTo>
                    <a:pt x="109067" y="127000"/>
                  </a:lnTo>
                  <a:lnTo>
                    <a:pt x="109689" y="125730"/>
                  </a:lnTo>
                  <a:lnTo>
                    <a:pt x="110705" y="125730"/>
                  </a:lnTo>
                  <a:lnTo>
                    <a:pt x="107353" y="124460"/>
                  </a:lnTo>
                  <a:lnTo>
                    <a:pt x="106375" y="123190"/>
                  </a:lnTo>
                  <a:lnTo>
                    <a:pt x="105257" y="123190"/>
                  </a:lnTo>
                  <a:lnTo>
                    <a:pt x="104609" y="121920"/>
                  </a:lnTo>
                  <a:lnTo>
                    <a:pt x="110363" y="121920"/>
                  </a:lnTo>
                  <a:lnTo>
                    <a:pt x="111061" y="120650"/>
                  </a:lnTo>
                  <a:lnTo>
                    <a:pt x="112674" y="121920"/>
                  </a:lnTo>
                  <a:lnTo>
                    <a:pt x="112306" y="120650"/>
                  </a:lnTo>
                  <a:lnTo>
                    <a:pt x="108229" y="119380"/>
                  </a:lnTo>
                  <a:lnTo>
                    <a:pt x="108686" y="118110"/>
                  </a:lnTo>
                  <a:lnTo>
                    <a:pt x="107442" y="118110"/>
                  </a:lnTo>
                  <a:lnTo>
                    <a:pt x="103492" y="116840"/>
                  </a:lnTo>
                  <a:lnTo>
                    <a:pt x="109778" y="118110"/>
                  </a:lnTo>
                  <a:lnTo>
                    <a:pt x="106883" y="116840"/>
                  </a:lnTo>
                  <a:lnTo>
                    <a:pt x="110070" y="116840"/>
                  </a:lnTo>
                  <a:lnTo>
                    <a:pt x="107251" y="115570"/>
                  </a:lnTo>
                  <a:lnTo>
                    <a:pt x="106603" y="114300"/>
                  </a:lnTo>
                  <a:lnTo>
                    <a:pt x="109575" y="115570"/>
                  </a:lnTo>
                  <a:lnTo>
                    <a:pt x="110998" y="115570"/>
                  </a:lnTo>
                  <a:lnTo>
                    <a:pt x="112737" y="116840"/>
                  </a:lnTo>
                  <a:lnTo>
                    <a:pt x="112636" y="115570"/>
                  </a:lnTo>
                  <a:lnTo>
                    <a:pt x="110629" y="114300"/>
                  </a:lnTo>
                  <a:lnTo>
                    <a:pt x="110959" y="115417"/>
                  </a:lnTo>
                  <a:lnTo>
                    <a:pt x="108165" y="114300"/>
                  </a:lnTo>
                  <a:lnTo>
                    <a:pt x="106680" y="114300"/>
                  </a:lnTo>
                  <a:lnTo>
                    <a:pt x="106883" y="113030"/>
                  </a:lnTo>
                  <a:lnTo>
                    <a:pt x="114795" y="114300"/>
                  </a:lnTo>
                  <a:lnTo>
                    <a:pt x="112928" y="113030"/>
                  </a:lnTo>
                  <a:lnTo>
                    <a:pt x="109194" y="110490"/>
                  </a:lnTo>
                  <a:lnTo>
                    <a:pt x="115443" y="110490"/>
                  </a:lnTo>
                  <a:lnTo>
                    <a:pt x="112712" y="109220"/>
                  </a:lnTo>
                  <a:lnTo>
                    <a:pt x="117119" y="107950"/>
                  </a:lnTo>
                  <a:lnTo>
                    <a:pt x="116890" y="105410"/>
                  </a:lnTo>
                  <a:lnTo>
                    <a:pt x="110426" y="104140"/>
                  </a:lnTo>
                  <a:lnTo>
                    <a:pt x="110617" y="104140"/>
                  </a:lnTo>
                  <a:lnTo>
                    <a:pt x="114579" y="102870"/>
                  </a:lnTo>
                  <a:lnTo>
                    <a:pt x="116471" y="102870"/>
                  </a:lnTo>
                  <a:lnTo>
                    <a:pt x="115912" y="104140"/>
                  </a:lnTo>
                  <a:lnTo>
                    <a:pt x="117348" y="104140"/>
                  </a:lnTo>
                  <a:lnTo>
                    <a:pt x="117970" y="102870"/>
                  </a:lnTo>
                  <a:lnTo>
                    <a:pt x="120103" y="104140"/>
                  </a:lnTo>
                  <a:lnTo>
                    <a:pt x="121881" y="102870"/>
                  </a:lnTo>
                  <a:lnTo>
                    <a:pt x="118668" y="102870"/>
                  </a:lnTo>
                  <a:lnTo>
                    <a:pt x="119608" y="101600"/>
                  </a:lnTo>
                  <a:lnTo>
                    <a:pt x="116573" y="102870"/>
                  </a:lnTo>
                  <a:lnTo>
                    <a:pt x="113360" y="100330"/>
                  </a:lnTo>
                  <a:lnTo>
                    <a:pt x="122059" y="101600"/>
                  </a:lnTo>
                  <a:lnTo>
                    <a:pt x="118897" y="100330"/>
                  </a:lnTo>
                  <a:lnTo>
                    <a:pt x="119735" y="100330"/>
                  </a:lnTo>
                  <a:lnTo>
                    <a:pt x="121196" y="97790"/>
                  </a:lnTo>
                  <a:lnTo>
                    <a:pt x="119303" y="97307"/>
                  </a:lnTo>
                  <a:lnTo>
                    <a:pt x="119608" y="96520"/>
                  </a:lnTo>
                  <a:lnTo>
                    <a:pt x="120091" y="95250"/>
                  </a:lnTo>
                  <a:lnTo>
                    <a:pt x="118922" y="94754"/>
                  </a:lnTo>
                  <a:lnTo>
                    <a:pt x="118922" y="97205"/>
                  </a:lnTo>
                  <a:lnTo>
                    <a:pt x="116192" y="96520"/>
                  </a:lnTo>
                  <a:lnTo>
                    <a:pt x="118694" y="96520"/>
                  </a:lnTo>
                  <a:lnTo>
                    <a:pt x="118922" y="97205"/>
                  </a:lnTo>
                  <a:lnTo>
                    <a:pt x="118922" y="94754"/>
                  </a:lnTo>
                  <a:lnTo>
                    <a:pt x="114160" y="92710"/>
                  </a:lnTo>
                  <a:lnTo>
                    <a:pt x="117475" y="91440"/>
                  </a:lnTo>
                  <a:lnTo>
                    <a:pt x="119011" y="92710"/>
                  </a:lnTo>
                  <a:lnTo>
                    <a:pt x="118605" y="91440"/>
                  </a:lnTo>
                  <a:lnTo>
                    <a:pt x="119418" y="91440"/>
                  </a:lnTo>
                  <a:lnTo>
                    <a:pt x="116801" y="90170"/>
                  </a:lnTo>
                  <a:lnTo>
                    <a:pt x="119456" y="90170"/>
                  </a:lnTo>
                  <a:lnTo>
                    <a:pt x="121704" y="88900"/>
                  </a:lnTo>
                  <a:lnTo>
                    <a:pt x="115531" y="87630"/>
                  </a:lnTo>
                  <a:lnTo>
                    <a:pt x="114642" y="86360"/>
                  </a:lnTo>
                  <a:lnTo>
                    <a:pt x="119214" y="86360"/>
                  </a:lnTo>
                  <a:lnTo>
                    <a:pt x="121691" y="85090"/>
                  </a:lnTo>
                  <a:lnTo>
                    <a:pt x="122339" y="85090"/>
                  </a:lnTo>
                  <a:lnTo>
                    <a:pt x="123139" y="82550"/>
                  </a:lnTo>
                  <a:lnTo>
                    <a:pt x="118960" y="81280"/>
                  </a:lnTo>
                  <a:lnTo>
                    <a:pt x="117398" y="78740"/>
                  </a:lnTo>
                  <a:lnTo>
                    <a:pt x="122491" y="78740"/>
                  </a:lnTo>
                  <a:lnTo>
                    <a:pt x="119951" y="76200"/>
                  </a:lnTo>
                  <a:lnTo>
                    <a:pt x="122961" y="74930"/>
                  </a:lnTo>
                  <a:lnTo>
                    <a:pt x="122097" y="74930"/>
                  </a:lnTo>
                  <a:lnTo>
                    <a:pt x="119392" y="73660"/>
                  </a:lnTo>
                  <a:lnTo>
                    <a:pt x="119964" y="73660"/>
                  </a:lnTo>
                  <a:lnTo>
                    <a:pt x="115963" y="72390"/>
                  </a:lnTo>
                  <a:lnTo>
                    <a:pt x="123215" y="72390"/>
                  </a:lnTo>
                  <a:lnTo>
                    <a:pt x="123405" y="71120"/>
                  </a:lnTo>
                  <a:lnTo>
                    <a:pt x="117944" y="69850"/>
                  </a:lnTo>
                  <a:lnTo>
                    <a:pt x="121145" y="69850"/>
                  </a:lnTo>
                  <a:lnTo>
                    <a:pt x="120751" y="67310"/>
                  </a:lnTo>
                  <a:lnTo>
                    <a:pt x="120180" y="66040"/>
                  </a:lnTo>
                  <a:lnTo>
                    <a:pt x="122847" y="66040"/>
                  </a:lnTo>
                  <a:lnTo>
                    <a:pt x="121539" y="64770"/>
                  </a:lnTo>
                  <a:lnTo>
                    <a:pt x="120294" y="63500"/>
                  </a:lnTo>
                  <a:lnTo>
                    <a:pt x="123253" y="64770"/>
                  </a:lnTo>
                  <a:lnTo>
                    <a:pt x="124587" y="62230"/>
                  </a:lnTo>
                  <a:lnTo>
                    <a:pt x="124079" y="60960"/>
                  </a:lnTo>
                  <a:lnTo>
                    <a:pt x="126428" y="60960"/>
                  </a:lnTo>
                  <a:lnTo>
                    <a:pt x="117779" y="59690"/>
                  </a:lnTo>
                  <a:lnTo>
                    <a:pt x="117703" y="58420"/>
                  </a:lnTo>
                  <a:lnTo>
                    <a:pt x="122123" y="58420"/>
                  </a:lnTo>
                  <a:lnTo>
                    <a:pt x="122237" y="57150"/>
                  </a:lnTo>
                  <a:lnTo>
                    <a:pt x="126288" y="57150"/>
                  </a:lnTo>
                  <a:lnTo>
                    <a:pt x="122478" y="54610"/>
                  </a:lnTo>
                  <a:lnTo>
                    <a:pt x="124383" y="54610"/>
                  </a:lnTo>
                  <a:lnTo>
                    <a:pt x="124536" y="55880"/>
                  </a:lnTo>
                  <a:lnTo>
                    <a:pt x="124726" y="54610"/>
                  </a:lnTo>
                  <a:lnTo>
                    <a:pt x="127825" y="53340"/>
                  </a:lnTo>
                  <a:lnTo>
                    <a:pt x="124879" y="52717"/>
                  </a:lnTo>
                  <a:lnTo>
                    <a:pt x="122351" y="50800"/>
                  </a:lnTo>
                  <a:lnTo>
                    <a:pt x="123596" y="50800"/>
                  </a:lnTo>
                  <a:lnTo>
                    <a:pt x="119976" y="49530"/>
                  </a:lnTo>
                  <a:lnTo>
                    <a:pt x="118960" y="49530"/>
                  </a:lnTo>
                  <a:lnTo>
                    <a:pt x="118059" y="48260"/>
                  </a:lnTo>
                  <a:lnTo>
                    <a:pt x="116954" y="48260"/>
                  </a:lnTo>
                  <a:lnTo>
                    <a:pt x="118605" y="46990"/>
                  </a:lnTo>
                  <a:lnTo>
                    <a:pt x="120421" y="48260"/>
                  </a:lnTo>
                  <a:lnTo>
                    <a:pt x="120726" y="46990"/>
                  </a:lnTo>
                  <a:lnTo>
                    <a:pt x="119735" y="46990"/>
                  </a:lnTo>
                  <a:lnTo>
                    <a:pt x="117627" y="45720"/>
                  </a:lnTo>
                  <a:lnTo>
                    <a:pt x="116522" y="45720"/>
                  </a:lnTo>
                  <a:lnTo>
                    <a:pt x="118541" y="44450"/>
                  </a:lnTo>
                  <a:lnTo>
                    <a:pt x="121170" y="45720"/>
                  </a:lnTo>
                  <a:lnTo>
                    <a:pt x="119583" y="44450"/>
                  </a:lnTo>
                  <a:lnTo>
                    <a:pt x="120205" y="44450"/>
                  </a:lnTo>
                  <a:lnTo>
                    <a:pt x="122326" y="43180"/>
                  </a:lnTo>
                  <a:lnTo>
                    <a:pt x="124333" y="43180"/>
                  </a:lnTo>
                  <a:lnTo>
                    <a:pt x="127952" y="44450"/>
                  </a:lnTo>
                  <a:close/>
                </a:path>
                <a:path w="128905" h="548004">
                  <a:moveTo>
                    <a:pt x="128511" y="11430"/>
                  </a:moveTo>
                  <a:lnTo>
                    <a:pt x="126098" y="10160"/>
                  </a:lnTo>
                  <a:lnTo>
                    <a:pt x="123698" y="8890"/>
                  </a:lnTo>
                  <a:lnTo>
                    <a:pt x="122008" y="8890"/>
                  </a:lnTo>
                  <a:lnTo>
                    <a:pt x="120523" y="6350"/>
                  </a:lnTo>
                  <a:lnTo>
                    <a:pt x="121475" y="6845"/>
                  </a:lnTo>
                  <a:lnTo>
                    <a:pt x="120764" y="6350"/>
                  </a:lnTo>
                  <a:lnTo>
                    <a:pt x="121894" y="6350"/>
                  </a:lnTo>
                  <a:lnTo>
                    <a:pt x="123558" y="7620"/>
                  </a:lnTo>
                  <a:lnTo>
                    <a:pt x="120916" y="5080"/>
                  </a:lnTo>
                  <a:lnTo>
                    <a:pt x="122224" y="3810"/>
                  </a:lnTo>
                  <a:lnTo>
                    <a:pt x="127393" y="6350"/>
                  </a:lnTo>
                  <a:lnTo>
                    <a:pt x="127914" y="5080"/>
                  </a:lnTo>
                  <a:lnTo>
                    <a:pt x="127355" y="3810"/>
                  </a:lnTo>
                  <a:lnTo>
                    <a:pt x="123342" y="2540"/>
                  </a:lnTo>
                  <a:lnTo>
                    <a:pt x="118681" y="2540"/>
                  </a:lnTo>
                  <a:lnTo>
                    <a:pt x="113830" y="1270"/>
                  </a:lnTo>
                  <a:lnTo>
                    <a:pt x="108966" y="0"/>
                  </a:lnTo>
                  <a:lnTo>
                    <a:pt x="108267" y="254"/>
                  </a:lnTo>
                  <a:lnTo>
                    <a:pt x="108267" y="2540"/>
                  </a:lnTo>
                  <a:lnTo>
                    <a:pt x="105879" y="2540"/>
                  </a:lnTo>
                  <a:lnTo>
                    <a:pt x="105841" y="1447"/>
                  </a:lnTo>
                  <a:lnTo>
                    <a:pt x="108267" y="2540"/>
                  </a:lnTo>
                  <a:lnTo>
                    <a:pt x="108267" y="254"/>
                  </a:lnTo>
                  <a:lnTo>
                    <a:pt x="105422" y="1270"/>
                  </a:lnTo>
                  <a:lnTo>
                    <a:pt x="105651" y="1371"/>
                  </a:lnTo>
                  <a:lnTo>
                    <a:pt x="103568" y="2540"/>
                  </a:lnTo>
                  <a:lnTo>
                    <a:pt x="104165" y="2540"/>
                  </a:lnTo>
                  <a:lnTo>
                    <a:pt x="106413" y="3810"/>
                  </a:lnTo>
                  <a:lnTo>
                    <a:pt x="103835" y="3810"/>
                  </a:lnTo>
                  <a:lnTo>
                    <a:pt x="105930" y="5080"/>
                  </a:lnTo>
                  <a:lnTo>
                    <a:pt x="107276" y="4292"/>
                  </a:lnTo>
                  <a:lnTo>
                    <a:pt x="108661" y="5080"/>
                  </a:lnTo>
                  <a:lnTo>
                    <a:pt x="107391" y="4229"/>
                  </a:lnTo>
                  <a:lnTo>
                    <a:pt x="108127" y="3810"/>
                  </a:lnTo>
                  <a:lnTo>
                    <a:pt x="109461" y="5080"/>
                  </a:lnTo>
                  <a:lnTo>
                    <a:pt x="108661" y="5080"/>
                  </a:lnTo>
                  <a:lnTo>
                    <a:pt x="106133" y="5080"/>
                  </a:lnTo>
                  <a:lnTo>
                    <a:pt x="105168" y="6350"/>
                  </a:lnTo>
                  <a:lnTo>
                    <a:pt x="104940" y="6350"/>
                  </a:lnTo>
                  <a:lnTo>
                    <a:pt x="108216" y="8890"/>
                  </a:lnTo>
                  <a:lnTo>
                    <a:pt x="105930" y="8255"/>
                  </a:lnTo>
                  <a:lnTo>
                    <a:pt x="107022" y="8826"/>
                  </a:lnTo>
                  <a:lnTo>
                    <a:pt x="101904" y="7620"/>
                  </a:lnTo>
                  <a:lnTo>
                    <a:pt x="105130" y="10160"/>
                  </a:lnTo>
                  <a:lnTo>
                    <a:pt x="118046" y="10160"/>
                  </a:lnTo>
                  <a:lnTo>
                    <a:pt x="128511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432345" y="10628611"/>
              <a:ext cx="365125" cy="443230"/>
            </a:xfrm>
            <a:custGeom>
              <a:avLst/>
              <a:gdLst/>
              <a:ahLst/>
              <a:cxnLst/>
              <a:rect l="l" t="t" r="r" b="b"/>
              <a:pathLst>
                <a:path w="365125" h="443229">
                  <a:moveTo>
                    <a:pt x="2082" y="369265"/>
                  </a:moveTo>
                  <a:lnTo>
                    <a:pt x="1905" y="369976"/>
                  </a:lnTo>
                  <a:lnTo>
                    <a:pt x="1397" y="371182"/>
                  </a:lnTo>
                  <a:lnTo>
                    <a:pt x="1270" y="372643"/>
                  </a:lnTo>
                  <a:lnTo>
                    <a:pt x="1993" y="370738"/>
                  </a:lnTo>
                  <a:lnTo>
                    <a:pt x="2082" y="369265"/>
                  </a:lnTo>
                  <a:close/>
                </a:path>
                <a:path w="365125" h="443229">
                  <a:moveTo>
                    <a:pt x="2298" y="371182"/>
                  </a:moveTo>
                  <a:lnTo>
                    <a:pt x="1981" y="371881"/>
                  </a:lnTo>
                  <a:lnTo>
                    <a:pt x="2235" y="371373"/>
                  </a:lnTo>
                  <a:lnTo>
                    <a:pt x="2298" y="371182"/>
                  </a:lnTo>
                  <a:close/>
                </a:path>
                <a:path w="365125" h="443229">
                  <a:moveTo>
                    <a:pt x="3289" y="356450"/>
                  </a:moveTo>
                  <a:lnTo>
                    <a:pt x="2755" y="358178"/>
                  </a:lnTo>
                  <a:lnTo>
                    <a:pt x="2857" y="358038"/>
                  </a:lnTo>
                  <a:lnTo>
                    <a:pt x="3289" y="356450"/>
                  </a:lnTo>
                  <a:close/>
                </a:path>
                <a:path w="365125" h="443229">
                  <a:moveTo>
                    <a:pt x="3416" y="372910"/>
                  </a:moveTo>
                  <a:lnTo>
                    <a:pt x="3302" y="373202"/>
                  </a:lnTo>
                  <a:lnTo>
                    <a:pt x="3276" y="373418"/>
                  </a:lnTo>
                  <a:lnTo>
                    <a:pt x="3416" y="372910"/>
                  </a:lnTo>
                  <a:close/>
                </a:path>
                <a:path w="365125" h="443229">
                  <a:moveTo>
                    <a:pt x="9245" y="376580"/>
                  </a:moveTo>
                  <a:lnTo>
                    <a:pt x="8521" y="377977"/>
                  </a:lnTo>
                  <a:lnTo>
                    <a:pt x="8953" y="378104"/>
                  </a:lnTo>
                  <a:lnTo>
                    <a:pt x="9245" y="376580"/>
                  </a:lnTo>
                  <a:close/>
                </a:path>
                <a:path w="365125" h="443229">
                  <a:moveTo>
                    <a:pt x="9486" y="375361"/>
                  </a:moveTo>
                  <a:lnTo>
                    <a:pt x="9245" y="376580"/>
                  </a:lnTo>
                  <a:lnTo>
                    <a:pt x="9321" y="376453"/>
                  </a:lnTo>
                  <a:lnTo>
                    <a:pt x="9436" y="375818"/>
                  </a:lnTo>
                  <a:lnTo>
                    <a:pt x="9486" y="375361"/>
                  </a:lnTo>
                  <a:close/>
                </a:path>
                <a:path w="365125" h="443229">
                  <a:moveTo>
                    <a:pt x="13474" y="371970"/>
                  </a:moveTo>
                  <a:lnTo>
                    <a:pt x="12992" y="374015"/>
                  </a:lnTo>
                  <a:lnTo>
                    <a:pt x="12357" y="374611"/>
                  </a:lnTo>
                  <a:lnTo>
                    <a:pt x="12954" y="374573"/>
                  </a:lnTo>
                  <a:lnTo>
                    <a:pt x="13119" y="373761"/>
                  </a:lnTo>
                  <a:lnTo>
                    <a:pt x="13284" y="372872"/>
                  </a:lnTo>
                  <a:lnTo>
                    <a:pt x="13474" y="371970"/>
                  </a:lnTo>
                  <a:close/>
                </a:path>
                <a:path w="365125" h="443229">
                  <a:moveTo>
                    <a:pt x="14427" y="368833"/>
                  </a:moveTo>
                  <a:lnTo>
                    <a:pt x="13754" y="371373"/>
                  </a:lnTo>
                  <a:lnTo>
                    <a:pt x="13931" y="371119"/>
                  </a:lnTo>
                  <a:lnTo>
                    <a:pt x="14020" y="370865"/>
                  </a:lnTo>
                  <a:lnTo>
                    <a:pt x="13995" y="371043"/>
                  </a:lnTo>
                  <a:lnTo>
                    <a:pt x="14122" y="370865"/>
                  </a:lnTo>
                  <a:lnTo>
                    <a:pt x="14312" y="370598"/>
                  </a:lnTo>
                  <a:lnTo>
                    <a:pt x="14427" y="368833"/>
                  </a:lnTo>
                  <a:close/>
                </a:path>
                <a:path w="365125" h="443229">
                  <a:moveTo>
                    <a:pt x="14528" y="370243"/>
                  </a:moveTo>
                  <a:lnTo>
                    <a:pt x="14389" y="370484"/>
                  </a:lnTo>
                  <a:lnTo>
                    <a:pt x="14325" y="371246"/>
                  </a:lnTo>
                  <a:lnTo>
                    <a:pt x="14528" y="370243"/>
                  </a:lnTo>
                  <a:close/>
                </a:path>
                <a:path w="365125" h="443229">
                  <a:moveTo>
                    <a:pt x="18427" y="373824"/>
                  </a:moveTo>
                  <a:lnTo>
                    <a:pt x="18135" y="374675"/>
                  </a:lnTo>
                  <a:lnTo>
                    <a:pt x="18427" y="373824"/>
                  </a:lnTo>
                  <a:close/>
                </a:path>
                <a:path w="365125" h="443229">
                  <a:moveTo>
                    <a:pt x="18669" y="372846"/>
                  </a:moveTo>
                  <a:lnTo>
                    <a:pt x="18427" y="373824"/>
                  </a:lnTo>
                  <a:lnTo>
                    <a:pt x="18618" y="373278"/>
                  </a:lnTo>
                  <a:lnTo>
                    <a:pt x="18669" y="372846"/>
                  </a:lnTo>
                  <a:close/>
                </a:path>
                <a:path w="365125" h="443229">
                  <a:moveTo>
                    <a:pt x="21018" y="355371"/>
                  </a:moveTo>
                  <a:lnTo>
                    <a:pt x="20650" y="356006"/>
                  </a:lnTo>
                  <a:lnTo>
                    <a:pt x="20828" y="355752"/>
                  </a:lnTo>
                  <a:lnTo>
                    <a:pt x="21018" y="355371"/>
                  </a:lnTo>
                  <a:close/>
                </a:path>
                <a:path w="365125" h="443229">
                  <a:moveTo>
                    <a:pt x="21386" y="354736"/>
                  </a:moveTo>
                  <a:lnTo>
                    <a:pt x="21234" y="354990"/>
                  </a:lnTo>
                  <a:lnTo>
                    <a:pt x="21132" y="355498"/>
                  </a:lnTo>
                  <a:lnTo>
                    <a:pt x="21386" y="354736"/>
                  </a:lnTo>
                  <a:close/>
                </a:path>
                <a:path w="365125" h="443229">
                  <a:moveTo>
                    <a:pt x="24041" y="376834"/>
                  </a:moveTo>
                  <a:lnTo>
                    <a:pt x="23825" y="377850"/>
                  </a:lnTo>
                  <a:lnTo>
                    <a:pt x="23710" y="378231"/>
                  </a:lnTo>
                  <a:lnTo>
                    <a:pt x="23596" y="379882"/>
                  </a:lnTo>
                  <a:lnTo>
                    <a:pt x="24041" y="376834"/>
                  </a:lnTo>
                  <a:close/>
                </a:path>
                <a:path w="365125" h="443229">
                  <a:moveTo>
                    <a:pt x="26365" y="350799"/>
                  </a:moveTo>
                  <a:lnTo>
                    <a:pt x="25742" y="351561"/>
                  </a:lnTo>
                  <a:lnTo>
                    <a:pt x="26174" y="351561"/>
                  </a:lnTo>
                  <a:lnTo>
                    <a:pt x="26365" y="350799"/>
                  </a:lnTo>
                  <a:close/>
                </a:path>
                <a:path w="365125" h="443229">
                  <a:moveTo>
                    <a:pt x="33858" y="380542"/>
                  </a:moveTo>
                  <a:lnTo>
                    <a:pt x="33604" y="381152"/>
                  </a:lnTo>
                  <a:lnTo>
                    <a:pt x="33858" y="380542"/>
                  </a:lnTo>
                  <a:close/>
                </a:path>
                <a:path w="365125" h="443229">
                  <a:moveTo>
                    <a:pt x="35052" y="380136"/>
                  </a:moveTo>
                  <a:lnTo>
                    <a:pt x="34836" y="380441"/>
                  </a:lnTo>
                  <a:lnTo>
                    <a:pt x="35052" y="380136"/>
                  </a:lnTo>
                  <a:close/>
                </a:path>
                <a:path w="365125" h="443229">
                  <a:moveTo>
                    <a:pt x="36182" y="122770"/>
                  </a:moveTo>
                  <a:lnTo>
                    <a:pt x="35979" y="122618"/>
                  </a:lnTo>
                  <a:lnTo>
                    <a:pt x="35598" y="122605"/>
                  </a:lnTo>
                  <a:lnTo>
                    <a:pt x="36182" y="122770"/>
                  </a:lnTo>
                  <a:close/>
                </a:path>
                <a:path w="365125" h="443229">
                  <a:moveTo>
                    <a:pt x="36880" y="380492"/>
                  </a:moveTo>
                  <a:lnTo>
                    <a:pt x="36055" y="382295"/>
                  </a:lnTo>
                  <a:lnTo>
                    <a:pt x="36423" y="381533"/>
                  </a:lnTo>
                  <a:lnTo>
                    <a:pt x="36703" y="381152"/>
                  </a:lnTo>
                  <a:lnTo>
                    <a:pt x="36880" y="380492"/>
                  </a:lnTo>
                  <a:close/>
                </a:path>
                <a:path w="365125" h="443229">
                  <a:moveTo>
                    <a:pt x="37134" y="123050"/>
                  </a:moveTo>
                  <a:lnTo>
                    <a:pt x="36182" y="122770"/>
                  </a:lnTo>
                  <a:lnTo>
                    <a:pt x="37134" y="123050"/>
                  </a:lnTo>
                  <a:close/>
                </a:path>
                <a:path w="365125" h="443229">
                  <a:moveTo>
                    <a:pt x="39789" y="122732"/>
                  </a:moveTo>
                  <a:lnTo>
                    <a:pt x="38074" y="122161"/>
                  </a:lnTo>
                  <a:lnTo>
                    <a:pt x="37795" y="122377"/>
                  </a:lnTo>
                  <a:lnTo>
                    <a:pt x="35699" y="122389"/>
                  </a:lnTo>
                  <a:lnTo>
                    <a:pt x="35979" y="122618"/>
                  </a:lnTo>
                  <a:lnTo>
                    <a:pt x="39789" y="122732"/>
                  </a:lnTo>
                  <a:close/>
                </a:path>
                <a:path w="365125" h="443229">
                  <a:moveTo>
                    <a:pt x="40284" y="355625"/>
                  </a:moveTo>
                  <a:lnTo>
                    <a:pt x="39751" y="356768"/>
                  </a:lnTo>
                  <a:lnTo>
                    <a:pt x="40246" y="356768"/>
                  </a:lnTo>
                  <a:lnTo>
                    <a:pt x="40284" y="355625"/>
                  </a:lnTo>
                  <a:close/>
                </a:path>
                <a:path w="365125" h="443229">
                  <a:moveTo>
                    <a:pt x="41541" y="379222"/>
                  </a:moveTo>
                  <a:lnTo>
                    <a:pt x="40995" y="380517"/>
                  </a:lnTo>
                  <a:lnTo>
                    <a:pt x="41325" y="380123"/>
                  </a:lnTo>
                  <a:lnTo>
                    <a:pt x="41541" y="379222"/>
                  </a:lnTo>
                  <a:close/>
                </a:path>
                <a:path w="365125" h="443229">
                  <a:moveTo>
                    <a:pt x="41630" y="379755"/>
                  </a:moveTo>
                  <a:lnTo>
                    <a:pt x="41325" y="380123"/>
                  </a:lnTo>
                  <a:lnTo>
                    <a:pt x="40932" y="381787"/>
                  </a:lnTo>
                  <a:lnTo>
                    <a:pt x="41630" y="379755"/>
                  </a:lnTo>
                  <a:close/>
                </a:path>
                <a:path w="365125" h="443229">
                  <a:moveTo>
                    <a:pt x="43345" y="355333"/>
                  </a:moveTo>
                  <a:lnTo>
                    <a:pt x="42748" y="356120"/>
                  </a:lnTo>
                  <a:lnTo>
                    <a:pt x="42875" y="356349"/>
                  </a:lnTo>
                  <a:lnTo>
                    <a:pt x="43345" y="355333"/>
                  </a:lnTo>
                  <a:close/>
                </a:path>
                <a:path w="365125" h="443229">
                  <a:moveTo>
                    <a:pt x="45478" y="91770"/>
                  </a:moveTo>
                  <a:lnTo>
                    <a:pt x="44805" y="91084"/>
                  </a:lnTo>
                  <a:lnTo>
                    <a:pt x="43091" y="91147"/>
                  </a:lnTo>
                  <a:lnTo>
                    <a:pt x="45478" y="91770"/>
                  </a:lnTo>
                  <a:close/>
                </a:path>
                <a:path w="365125" h="443229">
                  <a:moveTo>
                    <a:pt x="47104" y="382231"/>
                  </a:moveTo>
                  <a:lnTo>
                    <a:pt x="47053" y="382422"/>
                  </a:lnTo>
                  <a:lnTo>
                    <a:pt x="47104" y="382231"/>
                  </a:lnTo>
                  <a:close/>
                </a:path>
                <a:path w="365125" h="443229">
                  <a:moveTo>
                    <a:pt x="51854" y="120065"/>
                  </a:moveTo>
                  <a:lnTo>
                    <a:pt x="50850" y="120815"/>
                  </a:lnTo>
                  <a:lnTo>
                    <a:pt x="51396" y="120840"/>
                  </a:lnTo>
                  <a:lnTo>
                    <a:pt x="51854" y="120065"/>
                  </a:lnTo>
                  <a:close/>
                </a:path>
                <a:path w="365125" h="443229">
                  <a:moveTo>
                    <a:pt x="53606" y="121043"/>
                  </a:moveTo>
                  <a:lnTo>
                    <a:pt x="51396" y="120840"/>
                  </a:lnTo>
                  <a:lnTo>
                    <a:pt x="51206" y="121158"/>
                  </a:lnTo>
                  <a:lnTo>
                    <a:pt x="53606" y="121043"/>
                  </a:lnTo>
                  <a:close/>
                </a:path>
                <a:path w="365125" h="443229">
                  <a:moveTo>
                    <a:pt x="56261" y="118021"/>
                  </a:moveTo>
                  <a:lnTo>
                    <a:pt x="55054" y="117398"/>
                  </a:lnTo>
                  <a:lnTo>
                    <a:pt x="54000" y="117576"/>
                  </a:lnTo>
                  <a:lnTo>
                    <a:pt x="54432" y="118160"/>
                  </a:lnTo>
                  <a:lnTo>
                    <a:pt x="55613" y="117868"/>
                  </a:lnTo>
                  <a:lnTo>
                    <a:pt x="56261" y="118021"/>
                  </a:lnTo>
                  <a:close/>
                </a:path>
                <a:path w="365125" h="443229">
                  <a:moveTo>
                    <a:pt x="57289" y="120878"/>
                  </a:moveTo>
                  <a:lnTo>
                    <a:pt x="53606" y="121043"/>
                  </a:lnTo>
                  <a:lnTo>
                    <a:pt x="53746" y="121386"/>
                  </a:lnTo>
                  <a:lnTo>
                    <a:pt x="57289" y="120878"/>
                  </a:lnTo>
                  <a:close/>
                </a:path>
                <a:path w="365125" h="443229">
                  <a:moveTo>
                    <a:pt x="58343" y="388772"/>
                  </a:moveTo>
                  <a:lnTo>
                    <a:pt x="58331" y="388200"/>
                  </a:lnTo>
                  <a:lnTo>
                    <a:pt x="58204" y="388772"/>
                  </a:lnTo>
                  <a:lnTo>
                    <a:pt x="58102" y="389788"/>
                  </a:lnTo>
                  <a:lnTo>
                    <a:pt x="58343" y="388772"/>
                  </a:lnTo>
                  <a:close/>
                </a:path>
                <a:path w="365125" h="443229">
                  <a:moveTo>
                    <a:pt x="60337" y="97967"/>
                  </a:moveTo>
                  <a:lnTo>
                    <a:pt x="60032" y="97536"/>
                  </a:lnTo>
                  <a:lnTo>
                    <a:pt x="59334" y="97777"/>
                  </a:lnTo>
                  <a:lnTo>
                    <a:pt x="60337" y="97967"/>
                  </a:lnTo>
                  <a:close/>
                </a:path>
                <a:path w="365125" h="443229">
                  <a:moveTo>
                    <a:pt x="62064" y="357530"/>
                  </a:moveTo>
                  <a:lnTo>
                    <a:pt x="61582" y="359689"/>
                  </a:lnTo>
                  <a:lnTo>
                    <a:pt x="61480" y="359943"/>
                  </a:lnTo>
                  <a:lnTo>
                    <a:pt x="61023" y="360705"/>
                  </a:lnTo>
                  <a:lnTo>
                    <a:pt x="60934" y="359689"/>
                  </a:lnTo>
                  <a:lnTo>
                    <a:pt x="60667" y="362229"/>
                  </a:lnTo>
                  <a:lnTo>
                    <a:pt x="60540" y="362864"/>
                  </a:lnTo>
                  <a:lnTo>
                    <a:pt x="58966" y="365785"/>
                  </a:lnTo>
                  <a:lnTo>
                    <a:pt x="59258" y="364769"/>
                  </a:lnTo>
                  <a:lnTo>
                    <a:pt x="59753" y="362991"/>
                  </a:lnTo>
                  <a:lnTo>
                    <a:pt x="60477" y="360451"/>
                  </a:lnTo>
                  <a:lnTo>
                    <a:pt x="61341" y="357403"/>
                  </a:lnTo>
                  <a:lnTo>
                    <a:pt x="59715" y="360451"/>
                  </a:lnTo>
                  <a:lnTo>
                    <a:pt x="60071" y="359562"/>
                  </a:lnTo>
                  <a:lnTo>
                    <a:pt x="60477" y="358546"/>
                  </a:lnTo>
                  <a:lnTo>
                    <a:pt x="59766" y="359562"/>
                  </a:lnTo>
                  <a:lnTo>
                    <a:pt x="59042" y="358038"/>
                  </a:lnTo>
                  <a:lnTo>
                    <a:pt x="57327" y="362991"/>
                  </a:lnTo>
                  <a:lnTo>
                    <a:pt x="57810" y="360451"/>
                  </a:lnTo>
                  <a:lnTo>
                    <a:pt x="58000" y="360197"/>
                  </a:lnTo>
                  <a:lnTo>
                    <a:pt x="57912" y="359816"/>
                  </a:lnTo>
                  <a:lnTo>
                    <a:pt x="57365" y="359054"/>
                  </a:lnTo>
                  <a:lnTo>
                    <a:pt x="54597" y="364769"/>
                  </a:lnTo>
                  <a:lnTo>
                    <a:pt x="54597" y="364642"/>
                  </a:lnTo>
                  <a:lnTo>
                    <a:pt x="54622" y="364134"/>
                  </a:lnTo>
                  <a:lnTo>
                    <a:pt x="54648" y="362864"/>
                  </a:lnTo>
                  <a:lnTo>
                    <a:pt x="54762" y="361340"/>
                  </a:lnTo>
                  <a:lnTo>
                    <a:pt x="55168" y="360070"/>
                  </a:lnTo>
                  <a:lnTo>
                    <a:pt x="54864" y="360451"/>
                  </a:lnTo>
                  <a:lnTo>
                    <a:pt x="54102" y="362864"/>
                  </a:lnTo>
                  <a:lnTo>
                    <a:pt x="54178" y="362229"/>
                  </a:lnTo>
                  <a:lnTo>
                    <a:pt x="54292" y="361213"/>
                  </a:lnTo>
                  <a:lnTo>
                    <a:pt x="54457" y="360578"/>
                  </a:lnTo>
                  <a:lnTo>
                    <a:pt x="54660" y="360070"/>
                  </a:lnTo>
                  <a:lnTo>
                    <a:pt x="54698" y="359689"/>
                  </a:lnTo>
                  <a:lnTo>
                    <a:pt x="53530" y="362229"/>
                  </a:lnTo>
                  <a:lnTo>
                    <a:pt x="53632" y="360959"/>
                  </a:lnTo>
                  <a:lnTo>
                    <a:pt x="54140" y="359689"/>
                  </a:lnTo>
                  <a:lnTo>
                    <a:pt x="54025" y="358673"/>
                  </a:lnTo>
                  <a:lnTo>
                    <a:pt x="53809" y="357403"/>
                  </a:lnTo>
                  <a:lnTo>
                    <a:pt x="51676" y="363372"/>
                  </a:lnTo>
                  <a:lnTo>
                    <a:pt x="50634" y="364134"/>
                  </a:lnTo>
                  <a:lnTo>
                    <a:pt x="51079" y="362483"/>
                  </a:lnTo>
                  <a:lnTo>
                    <a:pt x="51384" y="361340"/>
                  </a:lnTo>
                  <a:lnTo>
                    <a:pt x="51790" y="359816"/>
                  </a:lnTo>
                  <a:lnTo>
                    <a:pt x="51663" y="358927"/>
                  </a:lnTo>
                  <a:lnTo>
                    <a:pt x="51346" y="357403"/>
                  </a:lnTo>
                  <a:lnTo>
                    <a:pt x="51473" y="356768"/>
                  </a:lnTo>
                  <a:lnTo>
                    <a:pt x="51371" y="356501"/>
                  </a:lnTo>
                  <a:lnTo>
                    <a:pt x="50584" y="355752"/>
                  </a:lnTo>
                  <a:lnTo>
                    <a:pt x="48704" y="359816"/>
                  </a:lnTo>
                  <a:lnTo>
                    <a:pt x="47256" y="361340"/>
                  </a:lnTo>
                  <a:lnTo>
                    <a:pt x="47498" y="359562"/>
                  </a:lnTo>
                  <a:lnTo>
                    <a:pt x="47625" y="358673"/>
                  </a:lnTo>
                  <a:lnTo>
                    <a:pt x="47942" y="356387"/>
                  </a:lnTo>
                  <a:lnTo>
                    <a:pt x="45732" y="358673"/>
                  </a:lnTo>
                  <a:lnTo>
                    <a:pt x="45478" y="355752"/>
                  </a:lnTo>
                  <a:lnTo>
                    <a:pt x="45440" y="356260"/>
                  </a:lnTo>
                  <a:lnTo>
                    <a:pt x="45313" y="356895"/>
                  </a:lnTo>
                  <a:lnTo>
                    <a:pt x="44513" y="359181"/>
                  </a:lnTo>
                  <a:lnTo>
                    <a:pt x="44234" y="359562"/>
                  </a:lnTo>
                  <a:lnTo>
                    <a:pt x="44246" y="358673"/>
                  </a:lnTo>
                  <a:lnTo>
                    <a:pt x="42773" y="362483"/>
                  </a:lnTo>
                  <a:lnTo>
                    <a:pt x="43078" y="361340"/>
                  </a:lnTo>
                  <a:lnTo>
                    <a:pt x="43192" y="360959"/>
                  </a:lnTo>
                  <a:lnTo>
                    <a:pt x="43294" y="360578"/>
                  </a:lnTo>
                  <a:lnTo>
                    <a:pt x="43891" y="358419"/>
                  </a:lnTo>
                  <a:lnTo>
                    <a:pt x="43954" y="358546"/>
                  </a:lnTo>
                  <a:lnTo>
                    <a:pt x="43980" y="358419"/>
                  </a:lnTo>
                  <a:lnTo>
                    <a:pt x="44615" y="355498"/>
                  </a:lnTo>
                  <a:lnTo>
                    <a:pt x="44843" y="354482"/>
                  </a:lnTo>
                  <a:lnTo>
                    <a:pt x="44081" y="355498"/>
                  </a:lnTo>
                  <a:lnTo>
                    <a:pt x="43738" y="355244"/>
                  </a:lnTo>
                  <a:lnTo>
                    <a:pt x="42265" y="360578"/>
                  </a:lnTo>
                  <a:lnTo>
                    <a:pt x="42265" y="360451"/>
                  </a:lnTo>
                  <a:lnTo>
                    <a:pt x="42240" y="358292"/>
                  </a:lnTo>
                  <a:lnTo>
                    <a:pt x="42240" y="357403"/>
                  </a:lnTo>
                  <a:lnTo>
                    <a:pt x="41160" y="357797"/>
                  </a:lnTo>
                  <a:lnTo>
                    <a:pt x="40195" y="358292"/>
                  </a:lnTo>
                  <a:lnTo>
                    <a:pt x="40208" y="358038"/>
                  </a:lnTo>
                  <a:lnTo>
                    <a:pt x="40246" y="356895"/>
                  </a:lnTo>
                  <a:lnTo>
                    <a:pt x="39700" y="356895"/>
                  </a:lnTo>
                  <a:lnTo>
                    <a:pt x="39370" y="356895"/>
                  </a:lnTo>
                  <a:lnTo>
                    <a:pt x="38836" y="358038"/>
                  </a:lnTo>
                  <a:lnTo>
                    <a:pt x="39573" y="355371"/>
                  </a:lnTo>
                  <a:lnTo>
                    <a:pt x="39484" y="354990"/>
                  </a:lnTo>
                  <a:lnTo>
                    <a:pt x="39166" y="354355"/>
                  </a:lnTo>
                  <a:lnTo>
                    <a:pt x="38925" y="353847"/>
                  </a:lnTo>
                  <a:lnTo>
                    <a:pt x="37934" y="354355"/>
                  </a:lnTo>
                  <a:lnTo>
                    <a:pt x="38646" y="352323"/>
                  </a:lnTo>
                  <a:lnTo>
                    <a:pt x="38239" y="352069"/>
                  </a:lnTo>
                  <a:lnTo>
                    <a:pt x="35890" y="360451"/>
                  </a:lnTo>
                  <a:lnTo>
                    <a:pt x="35433" y="360451"/>
                  </a:lnTo>
                  <a:lnTo>
                    <a:pt x="35560" y="359943"/>
                  </a:lnTo>
                  <a:lnTo>
                    <a:pt x="36182" y="357276"/>
                  </a:lnTo>
                  <a:lnTo>
                    <a:pt x="36385" y="356387"/>
                  </a:lnTo>
                  <a:lnTo>
                    <a:pt x="36372" y="356120"/>
                  </a:lnTo>
                  <a:lnTo>
                    <a:pt x="35623" y="356006"/>
                  </a:lnTo>
                  <a:lnTo>
                    <a:pt x="35636" y="355752"/>
                  </a:lnTo>
                  <a:lnTo>
                    <a:pt x="35826" y="352069"/>
                  </a:lnTo>
                  <a:lnTo>
                    <a:pt x="34023" y="355752"/>
                  </a:lnTo>
                  <a:lnTo>
                    <a:pt x="34556" y="353847"/>
                  </a:lnTo>
                  <a:lnTo>
                    <a:pt x="34721" y="353720"/>
                  </a:lnTo>
                  <a:lnTo>
                    <a:pt x="34378" y="353466"/>
                  </a:lnTo>
                  <a:lnTo>
                    <a:pt x="34277" y="352577"/>
                  </a:lnTo>
                  <a:lnTo>
                    <a:pt x="34048" y="350418"/>
                  </a:lnTo>
                  <a:lnTo>
                    <a:pt x="33451" y="352907"/>
                  </a:lnTo>
                  <a:lnTo>
                    <a:pt x="31064" y="357276"/>
                  </a:lnTo>
                  <a:lnTo>
                    <a:pt x="31851" y="354482"/>
                  </a:lnTo>
                  <a:lnTo>
                    <a:pt x="30607" y="357911"/>
                  </a:lnTo>
                  <a:lnTo>
                    <a:pt x="30289" y="359054"/>
                  </a:lnTo>
                  <a:lnTo>
                    <a:pt x="29527" y="359943"/>
                  </a:lnTo>
                  <a:lnTo>
                    <a:pt x="29641" y="358927"/>
                  </a:lnTo>
                  <a:lnTo>
                    <a:pt x="29870" y="358165"/>
                  </a:lnTo>
                  <a:lnTo>
                    <a:pt x="29972" y="356768"/>
                  </a:lnTo>
                  <a:lnTo>
                    <a:pt x="28981" y="360959"/>
                  </a:lnTo>
                  <a:lnTo>
                    <a:pt x="29032" y="358927"/>
                  </a:lnTo>
                  <a:lnTo>
                    <a:pt x="29527" y="357530"/>
                  </a:lnTo>
                  <a:lnTo>
                    <a:pt x="29184" y="357276"/>
                  </a:lnTo>
                  <a:lnTo>
                    <a:pt x="28981" y="358165"/>
                  </a:lnTo>
                  <a:lnTo>
                    <a:pt x="28194" y="360197"/>
                  </a:lnTo>
                  <a:lnTo>
                    <a:pt x="27647" y="361340"/>
                  </a:lnTo>
                  <a:lnTo>
                    <a:pt x="27647" y="361213"/>
                  </a:lnTo>
                  <a:lnTo>
                    <a:pt x="27635" y="360705"/>
                  </a:lnTo>
                  <a:lnTo>
                    <a:pt x="27622" y="360324"/>
                  </a:lnTo>
                  <a:lnTo>
                    <a:pt x="27698" y="358927"/>
                  </a:lnTo>
                  <a:lnTo>
                    <a:pt x="28219" y="356768"/>
                  </a:lnTo>
                  <a:lnTo>
                    <a:pt x="26987" y="360324"/>
                  </a:lnTo>
                  <a:lnTo>
                    <a:pt x="27076" y="358927"/>
                  </a:lnTo>
                  <a:lnTo>
                    <a:pt x="27152" y="358546"/>
                  </a:lnTo>
                  <a:lnTo>
                    <a:pt x="27470" y="357784"/>
                  </a:lnTo>
                  <a:lnTo>
                    <a:pt x="27444" y="356768"/>
                  </a:lnTo>
                  <a:lnTo>
                    <a:pt x="27355" y="355777"/>
                  </a:lnTo>
                  <a:lnTo>
                    <a:pt x="27266" y="356095"/>
                  </a:lnTo>
                  <a:lnTo>
                    <a:pt x="27317" y="355727"/>
                  </a:lnTo>
                  <a:lnTo>
                    <a:pt x="27711" y="354482"/>
                  </a:lnTo>
                  <a:lnTo>
                    <a:pt x="27584" y="353847"/>
                  </a:lnTo>
                  <a:lnTo>
                    <a:pt x="27711" y="352907"/>
                  </a:lnTo>
                  <a:lnTo>
                    <a:pt x="28752" y="350164"/>
                  </a:lnTo>
                  <a:lnTo>
                    <a:pt x="27838" y="352069"/>
                  </a:lnTo>
                  <a:lnTo>
                    <a:pt x="26174" y="356133"/>
                  </a:lnTo>
                  <a:lnTo>
                    <a:pt x="26797" y="356260"/>
                  </a:lnTo>
                  <a:lnTo>
                    <a:pt x="27051" y="356501"/>
                  </a:lnTo>
                  <a:lnTo>
                    <a:pt x="27241" y="355930"/>
                  </a:lnTo>
                  <a:lnTo>
                    <a:pt x="27139" y="356577"/>
                  </a:lnTo>
                  <a:lnTo>
                    <a:pt x="27089" y="356768"/>
                  </a:lnTo>
                  <a:lnTo>
                    <a:pt x="27051" y="356501"/>
                  </a:lnTo>
                  <a:lnTo>
                    <a:pt x="25654" y="360705"/>
                  </a:lnTo>
                  <a:lnTo>
                    <a:pt x="25857" y="358419"/>
                  </a:lnTo>
                  <a:lnTo>
                    <a:pt x="25984" y="357530"/>
                  </a:lnTo>
                  <a:lnTo>
                    <a:pt x="26085" y="357149"/>
                  </a:lnTo>
                  <a:lnTo>
                    <a:pt x="26200" y="356577"/>
                  </a:lnTo>
                  <a:lnTo>
                    <a:pt x="26136" y="355752"/>
                  </a:lnTo>
                  <a:lnTo>
                    <a:pt x="26136" y="355625"/>
                  </a:lnTo>
                  <a:lnTo>
                    <a:pt x="26149" y="354355"/>
                  </a:lnTo>
                  <a:lnTo>
                    <a:pt x="26250" y="353847"/>
                  </a:lnTo>
                  <a:lnTo>
                    <a:pt x="26339" y="353212"/>
                  </a:lnTo>
                  <a:lnTo>
                    <a:pt x="25984" y="353847"/>
                  </a:lnTo>
                  <a:lnTo>
                    <a:pt x="25971" y="353593"/>
                  </a:lnTo>
                  <a:lnTo>
                    <a:pt x="25958" y="353085"/>
                  </a:lnTo>
                  <a:lnTo>
                    <a:pt x="26085" y="351942"/>
                  </a:lnTo>
                  <a:lnTo>
                    <a:pt x="26111" y="351815"/>
                  </a:lnTo>
                  <a:lnTo>
                    <a:pt x="26149" y="351688"/>
                  </a:lnTo>
                  <a:lnTo>
                    <a:pt x="26009" y="351688"/>
                  </a:lnTo>
                  <a:lnTo>
                    <a:pt x="26009" y="351815"/>
                  </a:lnTo>
                  <a:lnTo>
                    <a:pt x="25869" y="352577"/>
                  </a:lnTo>
                  <a:lnTo>
                    <a:pt x="25768" y="352958"/>
                  </a:lnTo>
                  <a:lnTo>
                    <a:pt x="25577" y="353085"/>
                  </a:lnTo>
                  <a:lnTo>
                    <a:pt x="25311" y="353593"/>
                  </a:lnTo>
                  <a:lnTo>
                    <a:pt x="25755" y="352196"/>
                  </a:lnTo>
                  <a:lnTo>
                    <a:pt x="26009" y="351815"/>
                  </a:lnTo>
                  <a:lnTo>
                    <a:pt x="26009" y="351688"/>
                  </a:lnTo>
                  <a:lnTo>
                    <a:pt x="25641" y="351688"/>
                  </a:lnTo>
                  <a:lnTo>
                    <a:pt x="25412" y="351688"/>
                  </a:lnTo>
                  <a:lnTo>
                    <a:pt x="24714" y="354355"/>
                  </a:lnTo>
                  <a:lnTo>
                    <a:pt x="24561" y="353847"/>
                  </a:lnTo>
                  <a:lnTo>
                    <a:pt x="24231" y="356120"/>
                  </a:lnTo>
                  <a:lnTo>
                    <a:pt x="24409" y="355955"/>
                  </a:lnTo>
                  <a:lnTo>
                    <a:pt x="24307" y="356666"/>
                  </a:lnTo>
                  <a:lnTo>
                    <a:pt x="24587" y="355803"/>
                  </a:lnTo>
                  <a:lnTo>
                    <a:pt x="24676" y="355625"/>
                  </a:lnTo>
                  <a:lnTo>
                    <a:pt x="24599" y="355879"/>
                  </a:lnTo>
                  <a:lnTo>
                    <a:pt x="24752" y="355752"/>
                  </a:lnTo>
                  <a:lnTo>
                    <a:pt x="25184" y="355752"/>
                  </a:lnTo>
                  <a:lnTo>
                    <a:pt x="24587" y="357403"/>
                  </a:lnTo>
                  <a:lnTo>
                    <a:pt x="24155" y="358419"/>
                  </a:lnTo>
                  <a:lnTo>
                    <a:pt x="24307" y="356768"/>
                  </a:lnTo>
                  <a:lnTo>
                    <a:pt x="22821" y="361213"/>
                  </a:lnTo>
                  <a:lnTo>
                    <a:pt x="23190" y="359181"/>
                  </a:lnTo>
                  <a:lnTo>
                    <a:pt x="23228" y="358927"/>
                  </a:lnTo>
                  <a:lnTo>
                    <a:pt x="23456" y="357657"/>
                  </a:lnTo>
                  <a:lnTo>
                    <a:pt x="23558" y="354736"/>
                  </a:lnTo>
                  <a:lnTo>
                    <a:pt x="23774" y="353847"/>
                  </a:lnTo>
                  <a:lnTo>
                    <a:pt x="24104" y="352450"/>
                  </a:lnTo>
                  <a:lnTo>
                    <a:pt x="23025" y="353847"/>
                  </a:lnTo>
                  <a:lnTo>
                    <a:pt x="22250" y="353085"/>
                  </a:lnTo>
                  <a:lnTo>
                    <a:pt x="20485" y="358165"/>
                  </a:lnTo>
                  <a:lnTo>
                    <a:pt x="20078" y="358927"/>
                  </a:lnTo>
                  <a:lnTo>
                    <a:pt x="20142" y="358673"/>
                  </a:lnTo>
                  <a:lnTo>
                    <a:pt x="20637" y="356641"/>
                  </a:lnTo>
                  <a:lnTo>
                    <a:pt x="20650" y="356006"/>
                  </a:lnTo>
                  <a:lnTo>
                    <a:pt x="20307" y="355244"/>
                  </a:lnTo>
                  <a:lnTo>
                    <a:pt x="20142" y="354863"/>
                  </a:lnTo>
                  <a:lnTo>
                    <a:pt x="19989" y="355396"/>
                  </a:lnTo>
                  <a:lnTo>
                    <a:pt x="19926" y="355625"/>
                  </a:lnTo>
                  <a:lnTo>
                    <a:pt x="19075" y="358673"/>
                  </a:lnTo>
                  <a:lnTo>
                    <a:pt x="19050" y="357911"/>
                  </a:lnTo>
                  <a:lnTo>
                    <a:pt x="19177" y="356577"/>
                  </a:lnTo>
                  <a:lnTo>
                    <a:pt x="19837" y="355752"/>
                  </a:lnTo>
                  <a:lnTo>
                    <a:pt x="19926" y="355625"/>
                  </a:lnTo>
                  <a:lnTo>
                    <a:pt x="19989" y="355396"/>
                  </a:lnTo>
                  <a:lnTo>
                    <a:pt x="19431" y="355752"/>
                  </a:lnTo>
                  <a:lnTo>
                    <a:pt x="19735" y="354863"/>
                  </a:lnTo>
                  <a:lnTo>
                    <a:pt x="19646" y="354228"/>
                  </a:lnTo>
                  <a:lnTo>
                    <a:pt x="19215" y="353212"/>
                  </a:lnTo>
                  <a:lnTo>
                    <a:pt x="16230" y="357911"/>
                  </a:lnTo>
                  <a:lnTo>
                    <a:pt x="16052" y="356895"/>
                  </a:lnTo>
                  <a:lnTo>
                    <a:pt x="15811" y="355498"/>
                  </a:lnTo>
                  <a:lnTo>
                    <a:pt x="15735" y="356387"/>
                  </a:lnTo>
                  <a:lnTo>
                    <a:pt x="15621" y="356895"/>
                  </a:lnTo>
                  <a:lnTo>
                    <a:pt x="14884" y="353085"/>
                  </a:lnTo>
                  <a:lnTo>
                    <a:pt x="11455" y="359181"/>
                  </a:lnTo>
                  <a:lnTo>
                    <a:pt x="11442" y="358927"/>
                  </a:lnTo>
                  <a:lnTo>
                    <a:pt x="11341" y="356260"/>
                  </a:lnTo>
                  <a:lnTo>
                    <a:pt x="11214" y="353212"/>
                  </a:lnTo>
                  <a:lnTo>
                    <a:pt x="11061" y="352069"/>
                  </a:lnTo>
                  <a:lnTo>
                    <a:pt x="10375" y="354482"/>
                  </a:lnTo>
                  <a:lnTo>
                    <a:pt x="9652" y="356260"/>
                  </a:lnTo>
                  <a:lnTo>
                    <a:pt x="10325" y="353085"/>
                  </a:lnTo>
                  <a:lnTo>
                    <a:pt x="8915" y="356577"/>
                  </a:lnTo>
                  <a:lnTo>
                    <a:pt x="7607" y="358927"/>
                  </a:lnTo>
                  <a:lnTo>
                    <a:pt x="8128" y="356387"/>
                  </a:lnTo>
                  <a:lnTo>
                    <a:pt x="8318" y="355498"/>
                  </a:lnTo>
                  <a:lnTo>
                    <a:pt x="9715" y="348767"/>
                  </a:lnTo>
                  <a:lnTo>
                    <a:pt x="7670" y="353212"/>
                  </a:lnTo>
                  <a:lnTo>
                    <a:pt x="7556" y="353593"/>
                  </a:lnTo>
                  <a:lnTo>
                    <a:pt x="7175" y="355498"/>
                  </a:lnTo>
                  <a:lnTo>
                    <a:pt x="6972" y="354990"/>
                  </a:lnTo>
                  <a:lnTo>
                    <a:pt x="5892" y="356387"/>
                  </a:lnTo>
                  <a:lnTo>
                    <a:pt x="5905" y="356133"/>
                  </a:lnTo>
                  <a:lnTo>
                    <a:pt x="6553" y="354101"/>
                  </a:lnTo>
                  <a:lnTo>
                    <a:pt x="5905" y="356120"/>
                  </a:lnTo>
                  <a:lnTo>
                    <a:pt x="6032" y="355244"/>
                  </a:lnTo>
                  <a:lnTo>
                    <a:pt x="6451" y="353466"/>
                  </a:lnTo>
                  <a:lnTo>
                    <a:pt x="5003" y="356006"/>
                  </a:lnTo>
                  <a:lnTo>
                    <a:pt x="4775" y="354990"/>
                  </a:lnTo>
                  <a:lnTo>
                    <a:pt x="4864" y="354355"/>
                  </a:lnTo>
                  <a:lnTo>
                    <a:pt x="6731" y="349656"/>
                  </a:lnTo>
                  <a:lnTo>
                    <a:pt x="5956" y="349148"/>
                  </a:lnTo>
                  <a:lnTo>
                    <a:pt x="5473" y="349656"/>
                  </a:lnTo>
                  <a:lnTo>
                    <a:pt x="3860" y="353593"/>
                  </a:lnTo>
                  <a:lnTo>
                    <a:pt x="3771" y="355625"/>
                  </a:lnTo>
                  <a:lnTo>
                    <a:pt x="3390" y="357276"/>
                  </a:lnTo>
                  <a:lnTo>
                    <a:pt x="3276" y="357530"/>
                  </a:lnTo>
                  <a:lnTo>
                    <a:pt x="2933" y="358038"/>
                  </a:lnTo>
                  <a:lnTo>
                    <a:pt x="2819" y="358292"/>
                  </a:lnTo>
                  <a:lnTo>
                    <a:pt x="1549" y="362991"/>
                  </a:lnTo>
                  <a:lnTo>
                    <a:pt x="203" y="367309"/>
                  </a:lnTo>
                  <a:lnTo>
                    <a:pt x="114" y="367817"/>
                  </a:lnTo>
                  <a:lnTo>
                    <a:pt x="0" y="371119"/>
                  </a:lnTo>
                  <a:lnTo>
                    <a:pt x="1219" y="368325"/>
                  </a:lnTo>
                  <a:lnTo>
                    <a:pt x="787" y="370611"/>
                  </a:lnTo>
                  <a:lnTo>
                    <a:pt x="342" y="370738"/>
                  </a:lnTo>
                  <a:lnTo>
                    <a:pt x="25" y="372897"/>
                  </a:lnTo>
                  <a:lnTo>
                    <a:pt x="1155" y="369722"/>
                  </a:lnTo>
                  <a:lnTo>
                    <a:pt x="850" y="371246"/>
                  </a:lnTo>
                  <a:lnTo>
                    <a:pt x="723" y="372389"/>
                  </a:lnTo>
                  <a:lnTo>
                    <a:pt x="1714" y="369722"/>
                  </a:lnTo>
                  <a:lnTo>
                    <a:pt x="2019" y="368909"/>
                  </a:lnTo>
                  <a:lnTo>
                    <a:pt x="2120" y="368452"/>
                  </a:lnTo>
                  <a:lnTo>
                    <a:pt x="2197" y="368325"/>
                  </a:lnTo>
                  <a:lnTo>
                    <a:pt x="2286" y="368160"/>
                  </a:lnTo>
                  <a:lnTo>
                    <a:pt x="2184" y="368452"/>
                  </a:lnTo>
                  <a:lnTo>
                    <a:pt x="2082" y="369265"/>
                  </a:lnTo>
                  <a:lnTo>
                    <a:pt x="2336" y="368071"/>
                  </a:lnTo>
                  <a:lnTo>
                    <a:pt x="2413" y="367944"/>
                  </a:lnTo>
                  <a:lnTo>
                    <a:pt x="2857" y="367182"/>
                  </a:lnTo>
                  <a:lnTo>
                    <a:pt x="2603" y="368909"/>
                  </a:lnTo>
                  <a:lnTo>
                    <a:pt x="2489" y="369595"/>
                  </a:lnTo>
                  <a:lnTo>
                    <a:pt x="2019" y="371119"/>
                  </a:lnTo>
                  <a:lnTo>
                    <a:pt x="2768" y="369341"/>
                  </a:lnTo>
                  <a:lnTo>
                    <a:pt x="2514" y="370484"/>
                  </a:lnTo>
                  <a:lnTo>
                    <a:pt x="2298" y="371182"/>
                  </a:lnTo>
                  <a:lnTo>
                    <a:pt x="2616" y="370484"/>
                  </a:lnTo>
                  <a:lnTo>
                    <a:pt x="2806" y="371500"/>
                  </a:lnTo>
                  <a:lnTo>
                    <a:pt x="3111" y="370484"/>
                  </a:lnTo>
                  <a:lnTo>
                    <a:pt x="3454" y="369341"/>
                  </a:lnTo>
                  <a:lnTo>
                    <a:pt x="3581" y="368960"/>
                  </a:lnTo>
                  <a:lnTo>
                    <a:pt x="3149" y="371754"/>
                  </a:lnTo>
                  <a:lnTo>
                    <a:pt x="4419" y="368960"/>
                  </a:lnTo>
                  <a:lnTo>
                    <a:pt x="4584" y="368579"/>
                  </a:lnTo>
                  <a:lnTo>
                    <a:pt x="3403" y="373024"/>
                  </a:lnTo>
                  <a:lnTo>
                    <a:pt x="3759" y="371881"/>
                  </a:lnTo>
                  <a:lnTo>
                    <a:pt x="4749" y="369595"/>
                  </a:lnTo>
                  <a:lnTo>
                    <a:pt x="5029" y="369468"/>
                  </a:lnTo>
                  <a:lnTo>
                    <a:pt x="3225" y="374675"/>
                  </a:lnTo>
                  <a:lnTo>
                    <a:pt x="5791" y="369976"/>
                  </a:lnTo>
                  <a:lnTo>
                    <a:pt x="4203" y="375691"/>
                  </a:lnTo>
                  <a:lnTo>
                    <a:pt x="5753" y="370992"/>
                  </a:lnTo>
                  <a:lnTo>
                    <a:pt x="5867" y="373913"/>
                  </a:lnTo>
                  <a:lnTo>
                    <a:pt x="7099" y="371373"/>
                  </a:lnTo>
                  <a:lnTo>
                    <a:pt x="6921" y="371881"/>
                  </a:lnTo>
                  <a:lnTo>
                    <a:pt x="6819" y="373278"/>
                  </a:lnTo>
                  <a:lnTo>
                    <a:pt x="6718" y="373786"/>
                  </a:lnTo>
                  <a:lnTo>
                    <a:pt x="6604" y="375183"/>
                  </a:lnTo>
                  <a:lnTo>
                    <a:pt x="7620" y="371373"/>
                  </a:lnTo>
                  <a:lnTo>
                    <a:pt x="7747" y="371132"/>
                  </a:lnTo>
                  <a:lnTo>
                    <a:pt x="7861" y="370992"/>
                  </a:lnTo>
                  <a:lnTo>
                    <a:pt x="8382" y="370357"/>
                  </a:lnTo>
                  <a:lnTo>
                    <a:pt x="8534" y="369976"/>
                  </a:lnTo>
                  <a:lnTo>
                    <a:pt x="8724" y="369468"/>
                  </a:lnTo>
                  <a:lnTo>
                    <a:pt x="9067" y="368579"/>
                  </a:lnTo>
                  <a:lnTo>
                    <a:pt x="9271" y="368071"/>
                  </a:lnTo>
                  <a:lnTo>
                    <a:pt x="8648" y="372008"/>
                  </a:lnTo>
                  <a:lnTo>
                    <a:pt x="7823" y="372643"/>
                  </a:lnTo>
                  <a:lnTo>
                    <a:pt x="6997" y="376326"/>
                  </a:lnTo>
                  <a:lnTo>
                    <a:pt x="7810" y="373151"/>
                  </a:lnTo>
                  <a:lnTo>
                    <a:pt x="8483" y="373278"/>
                  </a:lnTo>
                  <a:lnTo>
                    <a:pt x="8509" y="373151"/>
                  </a:lnTo>
                  <a:lnTo>
                    <a:pt x="9055" y="370611"/>
                  </a:lnTo>
                  <a:lnTo>
                    <a:pt x="8724" y="373024"/>
                  </a:lnTo>
                  <a:lnTo>
                    <a:pt x="8293" y="375183"/>
                  </a:lnTo>
                  <a:lnTo>
                    <a:pt x="9220" y="371754"/>
                  </a:lnTo>
                  <a:lnTo>
                    <a:pt x="9525" y="370611"/>
                  </a:lnTo>
                  <a:lnTo>
                    <a:pt x="9626" y="370230"/>
                  </a:lnTo>
                  <a:lnTo>
                    <a:pt x="8775" y="374421"/>
                  </a:lnTo>
                  <a:lnTo>
                    <a:pt x="9817" y="371373"/>
                  </a:lnTo>
                  <a:lnTo>
                    <a:pt x="9652" y="373151"/>
                  </a:lnTo>
                  <a:lnTo>
                    <a:pt x="9537" y="374040"/>
                  </a:lnTo>
                  <a:lnTo>
                    <a:pt x="8712" y="376072"/>
                  </a:lnTo>
                  <a:lnTo>
                    <a:pt x="9550" y="374675"/>
                  </a:lnTo>
                  <a:lnTo>
                    <a:pt x="9486" y="375361"/>
                  </a:lnTo>
                  <a:lnTo>
                    <a:pt x="9613" y="374675"/>
                  </a:lnTo>
                  <a:lnTo>
                    <a:pt x="9740" y="374116"/>
                  </a:lnTo>
                  <a:lnTo>
                    <a:pt x="10337" y="372135"/>
                  </a:lnTo>
                  <a:lnTo>
                    <a:pt x="11049" y="371373"/>
                  </a:lnTo>
                  <a:lnTo>
                    <a:pt x="11163" y="371246"/>
                  </a:lnTo>
                  <a:lnTo>
                    <a:pt x="9906" y="374929"/>
                  </a:lnTo>
                  <a:lnTo>
                    <a:pt x="9804" y="375424"/>
                  </a:lnTo>
                  <a:lnTo>
                    <a:pt x="9563" y="376961"/>
                  </a:lnTo>
                  <a:lnTo>
                    <a:pt x="10185" y="376072"/>
                  </a:lnTo>
                  <a:lnTo>
                    <a:pt x="11328" y="372770"/>
                  </a:lnTo>
                  <a:lnTo>
                    <a:pt x="11480" y="372846"/>
                  </a:lnTo>
                  <a:lnTo>
                    <a:pt x="11468" y="373278"/>
                  </a:lnTo>
                  <a:lnTo>
                    <a:pt x="11366" y="373913"/>
                  </a:lnTo>
                  <a:lnTo>
                    <a:pt x="11137" y="374548"/>
                  </a:lnTo>
                  <a:lnTo>
                    <a:pt x="11836" y="372770"/>
                  </a:lnTo>
                  <a:lnTo>
                    <a:pt x="12280" y="371627"/>
                  </a:lnTo>
                  <a:lnTo>
                    <a:pt x="12268" y="374675"/>
                  </a:lnTo>
                  <a:lnTo>
                    <a:pt x="13474" y="371627"/>
                  </a:lnTo>
                  <a:lnTo>
                    <a:pt x="13614" y="371246"/>
                  </a:lnTo>
                  <a:lnTo>
                    <a:pt x="13474" y="371970"/>
                  </a:lnTo>
                  <a:lnTo>
                    <a:pt x="13703" y="371119"/>
                  </a:lnTo>
                  <a:lnTo>
                    <a:pt x="13919" y="370230"/>
                  </a:lnTo>
                  <a:lnTo>
                    <a:pt x="14439" y="368071"/>
                  </a:lnTo>
                  <a:lnTo>
                    <a:pt x="14655" y="367182"/>
                  </a:lnTo>
                  <a:lnTo>
                    <a:pt x="14744" y="366801"/>
                  </a:lnTo>
                  <a:lnTo>
                    <a:pt x="14973" y="366801"/>
                  </a:lnTo>
                  <a:lnTo>
                    <a:pt x="15748" y="364642"/>
                  </a:lnTo>
                  <a:lnTo>
                    <a:pt x="15214" y="366928"/>
                  </a:lnTo>
                  <a:lnTo>
                    <a:pt x="60401" y="366928"/>
                  </a:lnTo>
                  <a:lnTo>
                    <a:pt x="60477" y="365785"/>
                  </a:lnTo>
                  <a:lnTo>
                    <a:pt x="60553" y="364642"/>
                  </a:lnTo>
                  <a:lnTo>
                    <a:pt x="60858" y="362864"/>
                  </a:lnTo>
                  <a:lnTo>
                    <a:pt x="61150" y="363372"/>
                  </a:lnTo>
                  <a:lnTo>
                    <a:pt x="61290" y="362864"/>
                  </a:lnTo>
                  <a:lnTo>
                    <a:pt x="61506" y="361975"/>
                  </a:lnTo>
                  <a:lnTo>
                    <a:pt x="61087" y="361340"/>
                  </a:lnTo>
                  <a:lnTo>
                    <a:pt x="61366" y="360705"/>
                  </a:lnTo>
                  <a:lnTo>
                    <a:pt x="61925" y="359435"/>
                  </a:lnTo>
                  <a:lnTo>
                    <a:pt x="62064" y="357530"/>
                  </a:lnTo>
                  <a:close/>
                </a:path>
                <a:path w="365125" h="443229">
                  <a:moveTo>
                    <a:pt x="64325" y="92494"/>
                  </a:moveTo>
                  <a:lnTo>
                    <a:pt x="63500" y="91694"/>
                  </a:lnTo>
                  <a:lnTo>
                    <a:pt x="63982" y="92252"/>
                  </a:lnTo>
                  <a:lnTo>
                    <a:pt x="64325" y="92494"/>
                  </a:lnTo>
                  <a:close/>
                </a:path>
                <a:path w="365125" h="443229">
                  <a:moveTo>
                    <a:pt x="66751" y="369684"/>
                  </a:moveTo>
                  <a:lnTo>
                    <a:pt x="66598" y="369976"/>
                  </a:lnTo>
                  <a:lnTo>
                    <a:pt x="66116" y="371297"/>
                  </a:lnTo>
                  <a:lnTo>
                    <a:pt x="66751" y="369684"/>
                  </a:lnTo>
                  <a:close/>
                </a:path>
                <a:path w="365125" h="443229">
                  <a:moveTo>
                    <a:pt x="68427" y="366801"/>
                  </a:moveTo>
                  <a:lnTo>
                    <a:pt x="68160" y="366801"/>
                  </a:lnTo>
                  <a:lnTo>
                    <a:pt x="67462" y="366928"/>
                  </a:lnTo>
                  <a:lnTo>
                    <a:pt x="66789" y="368833"/>
                  </a:lnTo>
                  <a:lnTo>
                    <a:pt x="67398" y="367563"/>
                  </a:lnTo>
                  <a:lnTo>
                    <a:pt x="67284" y="368325"/>
                  </a:lnTo>
                  <a:lnTo>
                    <a:pt x="66751" y="369684"/>
                  </a:lnTo>
                  <a:lnTo>
                    <a:pt x="67602" y="368452"/>
                  </a:lnTo>
                  <a:lnTo>
                    <a:pt x="68046" y="367563"/>
                  </a:lnTo>
                  <a:lnTo>
                    <a:pt x="68427" y="366801"/>
                  </a:lnTo>
                  <a:close/>
                </a:path>
                <a:path w="365125" h="443229">
                  <a:moveTo>
                    <a:pt x="69329" y="366280"/>
                  </a:moveTo>
                  <a:lnTo>
                    <a:pt x="68757" y="367792"/>
                  </a:lnTo>
                  <a:lnTo>
                    <a:pt x="68897" y="368084"/>
                  </a:lnTo>
                  <a:lnTo>
                    <a:pt x="68757" y="369379"/>
                  </a:lnTo>
                  <a:lnTo>
                    <a:pt x="68973" y="368985"/>
                  </a:lnTo>
                  <a:lnTo>
                    <a:pt x="69316" y="367360"/>
                  </a:lnTo>
                  <a:lnTo>
                    <a:pt x="69329" y="366280"/>
                  </a:lnTo>
                  <a:close/>
                </a:path>
                <a:path w="365125" h="443229">
                  <a:moveTo>
                    <a:pt x="70167" y="58864"/>
                  </a:moveTo>
                  <a:lnTo>
                    <a:pt x="69265" y="58267"/>
                  </a:lnTo>
                  <a:lnTo>
                    <a:pt x="65989" y="57785"/>
                  </a:lnTo>
                  <a:lnTo>
                    <a:pt x="66535" y="58140"/>
                  </a:lnTo>
                  <a:lnTo>
                    <a:pt x="70167" y="58864"/>
                  </a:lnTo>
                  <a:close/>
                </a:path>
                <a:path w="365125" h="443229">
                  <a:moveTo>
                    <a:pt x="70700" y="372757"/>
                  </a:moveTo>
                  <a:lnTo>
                    <a:pt x="70269" y="374040"/>
                  </a:lnTo>
                  <a:lnTo>
                    <a:pt x="70396" y="373913"/>
                  </a:lnTo>
                  <a:lnTo>
                    <a:pt x="70523" y="373722"/>
                  </a:lnTo>
                  <a:lnTo>
                    <a:pt x="70700" y="372757"/>
                  </a:lnTo>
                  <a:close/>
                </a:path>
                <a:path w="365125" h="443229">
                  <a:moveTo>
                    <a:pt x="70739" y="391972"/>
                  </a:moveTo>
                  <a:lnTo>
                    <a:pt x="70345" y="392836"/>
                  </a:lnTo>
                  <a:lnTo>
                    <a:pt x="70586" y="392455"/>
                  </a:lnTo>
                  <a:lnTo>
                    <a:pt x="70688" y="392201"/>
                  </a:lnTo>
                  <a:lnTo>
                    <a:pt x="70739" y="391972"/>
                  </a:lnTo>
                  <a:close/>
                </a:path>
                <a:path w="365125" h="443229">
                  <a:moveTo>
                    <a:pt x="71412" y="42964"/>
                  </a:moveTo>
                  <a:lnTo>
                    <a:pt x="69850" y="42430"/>
                  </a:lnTo>
                  <a:lnTo>
                    <a:pt x="69583" y="42710"/>
                  </a:lnTo>
                  <a:lnTo>
                    <a:pt x="68262" y="42811"/>
                  </a:lnTo>
                  <a:lnTo>
                    <a:pt x="68643" y="43053"/>
                  </a:lnTo>
                  <a:lnTo>
                    <a:pt x="70281" y="43192"/>
                  </a:lnTo>
                  <a:lnTo>
                    <a:pt x="71412" y="42964"/>
                  </a:lnTo>
                  <a:close/>
                </a:path>
                <a:path w="365125" h="443229">
                  <a:moveTo>
                    <a:pt x="71462" y="370103"/>
                  </a:moveTo>
                  <a:lnTo>
                    <a:pt x="71145" y="370357"/>
                  </a:lnTo>
                  <a:lnTo>
                    <a:pt x="70700" y="372757"/>
                  </a:lnTo>
                  <a:lnTo>
                    <a:pt x="71081" y="371627"/>
                  </a:lnTo>
                  <a:lnTo>
                    <a:pt x="70866" y="372770"/>
                  </a:lnTo>
                  <a:lnTo>
                    <a:pt x="71145" y="371500"/>
                  </a:lnTo>
                  <a:lnTo>
                    <a:pt x="71462" y="370103"/>
                  </a:lnTo>
                  <a:close/>
                </a:path>
                <a:path w="365125" h="443229">
                  <a:moveTo>
                    <a:pt x="72936" y="391210"/>
                  </a:moveTo>
                  <a:lnTo>
                    <a:pt x="72796" y="391604"/>
                  </a:lnTo>
                  <a:lnTo>
                    <a:pt x="72682" y="391922"/>
                  </a:lnTo>
                  <a:lnTo>
                    <a:pt x="72682" y="393242"/>
                  </a:lnTo>
                  <a:lnTo>
                    <a:pt x="72859" y="392214"/>
                  </a:lnTo>
                  <a:lnTo>
                    <a:pt x="72923" y="391617"/>
                  </a:lnTo>
                  <a:lnTo>
                    <a:pt x="72936" y="391210"/>
                  </a:lnTo>
                  <a:close/>
                </a:path>
                <a:path w="365125" h="443229">
                  <a:moveTo>
                    <a:pt x="74599" y="393776"/>
                  </a:moveTo>
                  <a:lnTo>
                    <a:pt x="74231" y="393217"/>
                  </a:lnTo>
                  <a:lnTo>
                    <a:pt x="74295" y="393534"/>
                  </a:lnTo>
                  <a:lnTo>
                    <a:pt x="74434" y="393712"/>
                  </a:lnTo>
                  <a:lnTo>
                    <a:pt x="74599" y="393776"/>
                  </a:lnTo>
                  <a:close/>
                </a:path>
                <a:path w="365125" h="443229">
                  <a:moveTo>
                    <a:pt x="74663" y="393776"/>
                  </a:moveTo>
                  <a:close/>
                </a:path>
                <a:path w="365125" h="443229">
                  <a:moveTo>
                    <a:pt x="77825" y="371055"/>
                  </a:moveTo>
                  <a:lnTo>
                    <a:pt x="77787" y="370598"/>
                  </a:lnTo>
                  <a:lnTo>
                    <a:pt x="77762" y="370814"/>
                  </a:lnTo>
                  <a:lnTo>
                    <a:pt x="77724" y="370979"/>
                  </a:lnTo>
                  <a:lnTo>
                    <a:pt x="77698" y="371182"/>
                  </a:lnTo>
                  <a:lnTo>
                    <a:pt x="77825" y="371055"/>
                  </a:lnTo>
                  <a:close/>
                </a:path>
                <a:path w="365125" h="443229">
                  <a:moveTo>
                    <a:pt x="79565" y="367347"/>
                  </a:moveTo>
                  <a:lnTo>
                    <a:pt x="79032" y="368236"/>
                  </a:lnTo>
                  <a:lnTo>
                    <a:pt x="78232" y="371436"/>
                  </a:lnTo>
                  <a:lnTo>
                    <a:pt x="78549" y="370903"/>
                  </a:lnTo>
                  <a:lnTo>
                    <a:pt x="79565" y="367347"/>
                  </a:lnTo>
                  <a:close/>
                </a:path>
                <a:path w="365125" h="443229">
                  <a:moveTo>
                    <a:pt x="80746" y="392366"/>
                  </a:moveTo>
                  <a:lnTo>
                    <a:pt x="80543" y="392836"/>
                  </a:lnTo>
                  <a:lnTo>
                    <a:pt x="80314" y="393090"/>
                  </a:lnTo>
                  <a:lnTo>
                    <a:pt x="80289" y="393979"/>
                  </a:lnTo>
                  <a:lnTo>
                    <a:pt x="80746" y="392366"/>
                  </a:lnTo>
                  <a:close/>
                </a:path>
                <a:path w="365125" h="443229">
                  <a:moveTo>
                    <a:pt x="80937" y="370776"/>
                  </a:moveTo>
                  <a:lnTo>
                    <a:pt x="80746" y="371106"/>
                  </a:lnTo>
                  <a:lnTo>
                    <a:pt x="80670" y="371487"/>
                  </a:lnTo>
                  <a:lnTo>
                    <a:pt x="80784" y="371170"/>
                  </a:lnTo>
                  <a:lnTo>
                    <a:pt x="80899" y="370941"/>
                  </a:lnTo>
                  <a:lnTo>
                    <a:pt x="80937" y="370776"/>
                  </a:lnTo>
                  <a:close/>
                </a:path>
                <a:path w="365125" h="443229">
                  <a:moveTo>
                    <a:pt x="83007" y="711"/>
                  </a:moveTo>
                  <a:lnTo>
                    <a:pt x="82194" y="0"/>
                  </a:lnTo>
                  <a:lnTo>
                    <a:pt x="81965" y="228"/>
                  </a:lnTo>
                  <a:lnTo>
                    <a:pt x="83007" y="711"/>
                  </a:lnTo>
                  <a:close/>
                </a:path>
                <a:path w="365125" h="443229">
                  <a:moveTo>
                    <a:pt x="84391" y="392811"/>
                  </a:moveTo>
                  <a:lnTo>
                    <a:pt x="83985" y="393420"/>
                  </a:lnTo>
                  <a:lnTo>
                    <a:pt x="84150" y="393230"/>
                  </a:lnTo>
                  <a:lnTo>
                    <a:pt x="84391" y="392811"/>
                  </a:lnTo>
                  <a:close/>
                </a:path>
                <a:path w="365125" h="443229">
                  <a:moveTo>
                    <a:pt x="85128" y="391566"/>
                  </a:moveTo>
                  <a:lnTo>
                    <a:pt x="84823" y="392036"/>
                  </a:lnTo>
                  <a:lnTo>
                    <a:pt x="84874" y="391795"/>
                  </a:lnTo>
                  <a:lnTo>
                    <a:pt x="84785" y="392074"/>
                  </a:lnTo>
                  <a:lnTo>
                    <a:pt x="84721" y="392201"/>
                  </a:lnTo>
                  <a:lnTo>
                    <a:pt x="84404" y="392836"/>
                  </a:lnTo>
                  <a:lnTo>
                    <a:pt x="84594" y="392709"/>
                  </a:lnTo>
                  <a:lnTo>
                    <a:pt x="84582" y="393598"/>
                  </a:lnTo>
                  <a:lnTo>
                    <a:pt x="84823" y="392709"/>
                  </a:lnTo>
                  <a:lnTo>
                    <a:pt x="85128" y="391566"/>
                  </a:lnTo>
                  <a:close/>
                </a:path>
                <a:path w="365125" h="443229">
                  <a:moveTo>
                    <a:pt x="86944" y="375323"/>
                  </a:moveTo>
                  <a:close/>
                </a:path>
                <a:path w="365125" h="443229">
                  <a:moveTo>
                    <a:pt x="87083" y="374929"/>
                  </a:moveTo>
                  <a:lnTo>
                    <a:pt x="86944" y="375323"/>
                  </a:lnTo>
                  <a:lnTo>
                    <a:pt x="87058" y="375043"/>
                  </a:lnTo>
                  <a:close/>
                </a:path>
                <a:path w="365125" h="443229">
                  <a:moveTo>
                    <a:pt x="88176" y="391566"/>
                  </a:moveTo>
                  <a:lnTo>
                    <a:pt x="88023" y="391566"/>
                  </a:lnTo>
                  <a:lnTo>
                    <a:pt x="88150" y="391693"/>
                  </a:lnTo>
                  <a:lnTo>
                    <a:pt x="88176" y="391566"/>
                  </a:lnTo>
                  <a:close/>
                </a:path>
                <a:path w="365125" h="443229">
                  <a:moveTo>
                    <a:pt x="88188" y="371132"/>
                  </a:moveTo>
                  <a:lnTo>
                    <a:pt x="87985" y="371500"/>
                  </a:lnTo>
                  <a:lnTo>
                    <a:pt x="88188" y="371132"/>
                  </a:lnTo>
                  <a:close/>
                </a:path>
                <a:path w="365125" h="443229">
                  <a:moveTo>
                    <a:pt x="88823" y="375564"/>
                  </a:moveTo>
                  <a:lnTo>
                    <a:pt x="88798" y="375183"/>
                  </a:lnTo>
                  <a:lnTo>
                    <a:pt x="88417" y="376580"/>
                  </a:lnTo>
                  <a:lnTo>
                    <a:pt x="88823" y="375564"/>
                  </a:lnTo>
                  <a:close/>
                </a:path>
                <a:path w="365125" h="443229">
                  <a:moveTo>
                    <a:pt x="89268" y="366674"/>
                  </a:moveTo>
                  <a:lnTo>
                    <a:pt x="88226" y="368452"/>
                  </a:lnTo>
                  <a:lnTo>
                    <a:pt x="87782" y="370598"/>
                  </a:lnTo>
                  <a:lnTo>
                    <a:pt x="87706" y="370992"/>
                  </a:lnTo>
                  <a:lnTo>
                    <a:pt x="87782" y="370598"/>
                  </a:lnTo>
                  <a:lnTo>
                    <a:pt x="87617" y="370992"/>
                  </a:lnTo>
                  <a:lnTo>
                    <a:pt x="86880" y="372643"/>
                  </a:lnTo>
                  <a:lnTo>
                    <a:pt x="87985" y="371373"/>
                  </a:lnTo>
                  <a:lnTo>
                    <a:pt x="88112" y="371055"/>
                  </a:lnTo>
                  <a:lnTo>
                    <a:pt x="88290" y="370357"/>
                  </a:lnTo>
                  <a:lnTo>
                    <a:pt x="89268" y="366674"/>
                  </a:lnTo>
                  <a:close/>
                </a:path>
                <a:path w="365125" h="443229">
                  <a:moveTo>
                    <a:pt x="89522" y="373786"/>
                  </a:moveTo>
                  <a:lnTo>
                    <a:pt x="89484" y="373367"/>
                  </a:lnTo>
                  <a:lnTo>
                    <a:pt x="89471" y="373646"/>
                  </a:lnTo>
                  <a:lnTo>
                    <a:pt x="89522" y="373786"/>
                  </a:lnTo>
                  <a:close/>
                </a:path>
                <a:path w="365125" h="443229">
                  <a:moveTo>
                    <a:pt x="91922" y="369214"/>
                  </a:moveTo>
                  <a:lnTo>
                    <a:pt x="91897" y="368909"/>
                  </a:lnTo>
                  <a:lnTo>
                    <a:pt x="91821" y="369519"/>
                  </a:lnTo>
                  <a:lnTo>
                    <a:pt x="91922" y="369214"/>
                  </a:lnTo>
                  <a:close/>
                </a:path>
                <a:path w="365125" h="443229">
                  <a:moveTo>
                    <a:pt x="91960" y="368452"/>
                  </a:moveTo>
                  <a:lnTo>
                    <a:pt x="91744" y="368833"/>
                  </a:lnTo>
                  <a:lnTo>
                    <a:pt x="91897" y="368909"/>
                  </a:lnTo>
                  <a:lnTo>
                    <a:pt x="91960" y="368452"/>
                  </a:lnTo>
                  <a:close/>
                </a:path>
                <a:path w="365125" h="443229">
                  <a:moveTo>
                    <a:pt x="93154" y="369595"/>
                  </a:moveTo>
                  <a:lnTo>
                    <a:pt x="92925" y="369722"/>
                  </a:lnTo>
                  <a:lnTo>
                    <a:pt x="92798" y="369976"/>
                  </a:lnTo>
                  <a:lnTo>
                    <a:pt x="92938" y="369976"/>
                  </a:lnTo>
                  <a:lnTo>
                    <a:pt x="93154" y="369595"/>
                  </a:lnTo>
                  <a:close/>
                </a:path>
                <a:path w="365125" h="443229">
                  <a:moveTo>
                    <a:pt x="93497" y="389585"/>
                  </a:moveTo>
                  <a:lnTo>
                    <a:pt x="93433" y="389369"/>
                  </a:lnTo>
                  <a:lnTo>
                    <a:pt x="93370" y="389039"/>
                  </a:lnTo>
                  <a:lnTo>
                    <a:pt x="93141" y="389445"/>
                  </a:lnTo>
                  <a:lnTo>
                    <a:pt x="93129" y="390042"/>
                  </a:lnTo>
                  <a:lnTo>
                    <a:pt x="93268" y="389953"/>
                  </a:lnTo>
                  <a:lnTo>
                    <a:pt x="93497" y="389585"/>
                  </a:lnTo>
                  <a:close/>
                </a:path>
                <a:path w="365125" h="443229">
                  <a:moveTo>
                    <a:pt x="94119" y="388315"/>
                  </a:moveTo>
                  <a:lnTo>
                    <a:pt x="93891" y="388797"/>
                  </a:lnTo>
                  <a:lnTo>
                    <a:pt x="93637" y="389280"/>
                  </a:lnTo>
                  <a:lnTo>
                    <a:pt x="93497" y="389585"/>
                  </a:lnTo>
                  <a:lnTo>
                    <a:pt x="93573" y="389839"/>
                  </a:lnTo>
                  <a:lnTo>
                    <a:pt x="94119" y="388315"/>
                  </a:lnTo>
                  <a:close/>
                </a:path>
                <a:path w="365125" h="443229">
                  <a:moveTo>
                    <a:pt x="95478" y="372872"/>
                  </a:moveTo>
                  <a:lnTo>
                    <a:pt x="95377" y="373113"/>
                  </a:lnTo>
                  <a:lnTo>
                    <a:pt x="95415" y="373278"/>
                  </a:lnTo>
                  <a:lnTo>
                    <a:pt x="95465" y="373049"/>
                  </a:lnTo>
                  <a:lnTo>
                    <a:pt x="95478" y="372872"/>
                  </a:lnTo>
                  <a:close/>
                </a:path>
                <a:path w="365125" h="443229">
                  <a:moveTo>
                    <a:pt x="96481" y="376605"/>
                  </a:moveTo>
                  <a:lnTo>
                    <a:pt x="96367" y="376809"/>
                  </a:lnTo>
                  <a:lnTo>
                    <a:pt x="96240" y="376999"/>
                  </a:lnTo>
                  <a:lnTo>
                    <a:pt x="96177" y="377291"/>
                  </a:lnTo>
                  <a:lnTo>
                    <a:pt x="96393" y="376897"/>
                  </a:lnTo>
                  <a:lnTo>
                    <a:pt x="96481" y="376605"/>
                  </a:lnTo>
                  <a:close/>
                </a:path>
                <a:path w="365125" h="443229">
                  <a:moveTo>
                    <a:pt x="97078" y="372389"/>
                  </a:moveTo>
                  <a:lnTo>
                    <a:pt x="96532" y="373278"/>
                  </a:lnTo>
                  <a:lnTo>
                    <a:pt x="96443" y="374167"/>
                  </a:lnTo>
                  <a:lnTo>
                    <a:pt x="97078" y="372389"/>
                  </a:lnTo>
                  <a:close/>
                </a:path>
                <a:path w="365125" h="443229">
                  <a:moveTo>
                    <a:pt x="97370" y="391172"/>
                  </a:moveTo>
                  <a:lnTo>
                    <a:pt x="96824" y="391833"/>
                  </a:lnTo>
                  <a:lnTo>
                    <a:pt x="96608" y="393509"/>
                  </a:lnTo>
                  <a:lnTo>
                    <a:pt x="97370" y="391172"/>
                  </a:lnTo>
                  <a:close/>
                </a:path>
                <a:path w="365125" h="443229">
                  <a:moveTo>
                    <a:pt x="97472" y="390804"/>
                  </a:moveTo>
                  <a:lnTo>
                    <a:pt x="96761" y="394106"/>
                  </a:lnTo>
                  <a:lnTo>
                    <a:pt x="97294" y="393852"/>
                  </a:lnTo>
                  <a:lnTo>
                    <a:pt x="97409" y="392201"/>
                  </a:lnTo>
                  <a:lnTo>
                    <a:pt x="97472" y="390804"/>
                  </a:lnTo>
                  <a:close/>
                </a:path>
                <a:path w="365125" h="443229">
                  <a:moveTo>
                    <a:pt x="99529" y="374294"/>
                  </a:moveTo>
                  <a:lnTo>
                    <a:pt x="98653" y="376580"/>
                  </a:lnTo>
                  <a:lnTo>
                    <a:pt x="99110" y="376326"/>
                  </a:lnTo>
                  <a:lnTo>
                    <a:pt x="99225" y="376072"/>
                  </a:lnTo>
                  <a:lnTo>
                    <a:pt x="99529" y="374294"/>
                  </a:lnTo>
                  <a:close/>
                </a:path>
                <a:path w="365125" h="443229">
                  <a:moveTo>
                    <a:pt x="99568" y="376072"/>
                  </a:moveTo>
                  <a:lnTo>
                    <a:pt x="99187" y="376275"/>
                  </a:lnTo>
                  <a:lnTo>
                    <a:pt x="98907" y="377850"/>
                  </a:lnTo>
                  <a:lnTo>
                    <a:pt x="99568" y="376072"/>
                  </a:lnTo>
                  <a:close/>
                </a:path>
                <a:path w="365125" h="443229">
                  <a:moveTo>
                    <a:pt x="100736" y="372732"/>
                  </a:moveTo>
                  <a:lnTo>
                    <a:pt x="100076" y="373570"/>
                  </a:lnTo>
                  <a:lnTo>
                    <a:pt x="100533" y="373075"/>
                  </a:lnTo>
                  <a:lnTo>
                    <a:pt x="100736" y="372732"/>
                  </a:lnTo>
                  <a:close/>
                </a:path>
                <a:path w="365125" h="443229">
                  <a:moveTo>
                    <a:pt x="102717" y="378612"/>
                  </a:moveTo>
                  <a:lnTo>
                    <a:pt x="102501" y="378663"/>
                  </a:lnTo>
                  <a:lnTo>
                    <a:pt x="102552" y="378917"/>
                  </a:lnTo>
                  <a:lnTo>
                    <a:pt x="102717" y="378612"/>
                  </a:lnTo>
                  <a:close/>
                </a:path>
                <a:path w="365125" h="443229">
                  <a:moveTo>
                    <a:pt x="103720" y="376580"/>
                  </a:moveTo>
                  <a:lnTo>
                    <a:pt x="103378" y="376897"/>
                  </a:lnTo>
                  <a:lnTo>
                    <a:pt x="103428" y="377558"/>
                  </a:lnTo>
                  <a:lnTo>
                    <a:pt x="103720" y="376580"/>
                  </a:lnTo>
                  <a:close/>
                </a:path>
                <a:path w="365125" h="443229">
                  <a:moveTo>
                    <a:pt x="106286" y="380860"/>
                  </a:moveTo>
                  <a:lnTo>
                    <a:pt x="105968" y="381952"/>
                  </a:lnTo>
                  <a:lnTo>
                    <a:pt x="106210" y="381711"/>
                  </a:lnTo>
                  <a:lnTo>
                    <a:pt x="106273" y="381990"/>
                  </a:lnTo>
                  <a:lnTo>
                    <a:pt x="106286" y="380860"/>
                  </a:lnTo>
                  <a:close/>
                </a:path>
                <a:path w="365125" h="443229">
                  <a:moveTo>
                    <a:pt x="106299" y="382054"/>
                  </a:moveTo>
                  <a:lnTo>
                    <a:pt x="106273" y="382422"/>
                  </a:lnTo>
                  <a:lnTo>
                    <a:pt x="106299" y="382193"/>
                  </a:lnTo>
                  <a:lnTo>
                    <a:pt x="106299" y="382054"/>
                  </a:lnTo>
                  <a:close/>
                </a:path>
                <a:path w="365125" h="443229">
                  <a:moveTo>
                    <a:pt x="108026" y="386600"/>
                  </a:moveTo>
                  <a:lnTo>
                    <a:pt x="107975" y="386740"/>
                  </a:lnTo>
                  <a:lnTo>
                    <a:pt x="108026" y="386600"/>
                  </a:lnTo>
                  <a:close/>
                </a:path>
                <a:path w="365125" h="443229">
                  <a:moveTo>
                    <a:pt x="108343" y="385787"/>
                  </a:moveTo>
                  <a:lnTo>
                    <a:pt x="108153" y="386105"/>
                  </a:lnTo>
                  <a:lnTo>
                    <a:pt x="108026" y="386600"/>
                  </a:lnTo>
                  <a:lnTo>
                    <a:pt x="108343" y="385787"/>
                  </a:lnTo>
                  <a:close/>
                </a:path>
                <a:path w="365125" h="443229">
                  <a:moveTo>
                    <a:pt x="108546" y="391820"/>
                  </a:moveTo>
                  <a:lnTo>
                    <a:pt x="108242" y="392709"/>
                  </a:lnTo>
                  <a:lnTo>
                    <a:pt x="108546" y="391820"/>
                  </a:lnTo>
                  <a:close/>
                </a:path>
                <a:path w="365125" h="443229">
                  <a:moveTo>
                    <a:pt x="108953" y="382854"/>
                  </a:moveTo>
                  <a:lnTo>
                    <a:pt x="108800" y="383311"/>
                  </a:lnTo>
                  <a:lnTo>
                    <a:pt x="108331" y="385356"/>
                  </a:lnTo>
                  <a:lnTo>
                    <a:pt x="108877" y="383946"/>
                  </a:lnTo>
                  <a:lnTo>
                    <a:pt x="108953" y="382854"/>
                  </a:lnTo>
                  <a:close/>
                </a:path>
                <a:path w="365125" h="443229">
                  <a:moveTo>
                    <a:pt x="110655" y="390423"/>
                  </a:moveTo>
                  <a:lnTo>
                    <a:pt x="110007" y="392582"/>
                  </a:lnTo>
                  <a:lnTo>
                    <a:pt x="110388" y="392582"/>
                  </a:lnTo>
                  <a:lnTo>
                    <a:pt x="110604" y="391972"/>
                  </a:lnTo>
                  <a:lnTo>
                    <a:pt x="110655" y="390423"/>
                  </a:lnTo>
                  <a:close/>
                </a:path>
                <a:path w="365125" h="443229">
                  <a:moveTo>
                    <a:pt x="112204" y="395439"/>
                  </a:moveTo>
                  <a:lnTo>
                    <a:pt x="111988" y="396163"/>
                  </a:lnTo>
                  <a:lnTo>
                    <a:pt x="112204" y="395452"/>
                  </a:lnTo>
                  <a:close/>
                </a:path>
                <a:path w="365125" h="443229">
                  <a:moveTo>
                    <a:pt x="112268" y="379234"/>
                  </a:moveTo>
                  <a:lnTo>
                    <a:pt x="111721" y="380555"/>
                  </a:lnTo>
                  <a:lnTo>
                    <a:pt x="111937" y="380199"/>
                  </a:lnTo>
                  <a:lnTo>
                    <a:pt x="112090" y="379755"/>
                  </a:lnTo>
                  <a:lnTo>
                    <a:pt x="112268" y="379234"/>
                  </a:lnTo>
                  <a:close/>
                </a:path>
                <a:path w="365125" h="443229">
                  <a:moveTo>
                    <a:pt x="113131" y="398805"/>
                  </a:moveTo>
                  <a:lnTo>
                    <a:pt x="113017" y="397979"/>
                  </a:lnTo>
                  <a:lnTo>
                    <a:pt x="112560" y="399440"/>
                  </a:lnTo>
                  <a:lnTo>
                    <a:pt x="113131" y="398805"/>
                  </a:lnTo>
                  <a:close/>
                </a:path>
                <a:path w="365125" h="443229">
                  <a:moveTo>
                    <a:pt x="113309" y="397027"/>
                  </a:moveTo>
                  <a:lnTo>
                    <a:pt x="113055" y="397408"/>
                  </a:lnTo>
                  <a:lnTo>
                    <a:pt x="113017" y="397979"/>
                  </a:lnTo>
                  <a:lnTo>
                    <a:pt x="113309" y="397027"/>
                  </a:lnTo>
                  <a:close/>
                </a:path>
                <a:path w="365125" h="443229">
                  <a:moveTo>
                    <a:pt x="115366" y="388531"/>
                  </a:moveTo>
                  <a:lnTo>
                    <a:pt x="115150" y="388899"/>
                  </a:lnTo>
                  <a:lnTo>
                    <a:pt x="115366" y="388531"/>
                  </a:lnTo>
                  <a:close/>
                </a:path>
                <a:path w="365125" h="443229">
                  <a:moveTo>
                    <a:pt x="115455" y="387692"/>
                  </a:moveTo>
                  <a:close/>
                </a:path>
                <a:path w="365125" h="443229">
                  <a:moveTo>
                    <a:pt x="115455" y="381025"/>
                  </a:moveTo>
                  <a:lnTo>
                    <a:pt x="115404" y="380873"/>
                  </a:lnTo>
                  <a:lnTo>
                    <a:pt x="114579" y="383705"/>
                  </a:lnTo>
                  <a:lnTo>
                    <a:pt x="114198" y="384924"/>
                  </a:lnTo>
                  <a:lnTo>
                    <a:pt x="114579" y="383768"/>
                  </a:lnTo>
                  <a:lnTo>
                    <a:pt x="114795" y="383235"/>
                  </a:lnTo>
                  <a:lnTo>
                    <a:pt x="114922" y="383032"/>
                  </a:lnTo>
                  <a:lnTo>
                    <a:pt x="115074" y="382498"/>
                  </a:lnTo>
                  <a:lnTo>
                    <a:pt x="115455" y="381025"/>
                  </a:lnTo>
                  <a:close/>
                </a:path>
                <a:path w="365125" h="443229">
                  <a:moveTo>
                    <a:pt x="116027" y="387375"/>
                  </a:moveTo>
                  <a:lnTo>
                    <a:pt x="115595" y="387616"/>
                  </a:lnTo>
                  <a:lnTo>
                    <a:pt x="115366" y="388531"/>
                  </a:lnTo>
                  <a:lnTo>
                    <a:pt x="116027" y="387375"/>
                  </a:lnTo>
                  <a:close/>
                </a:path>
                <a:path w="365125" h="443229">
                  <a:moveTo>
                    <a:pt x="116154" y="385470"/>
                  </a:moveTo>
                  <a:lnTo>
                    <a:pt x="115646" y="386994"/>
                  </a:lnTo>
                  <a:lnTo>
                    <a:pt x="115557" y="387311"/>
                  </a:lnTo>
                  <a:lnTo>
                    <a:pt x="115684" y="386829"/>
                  </a:lnTo>
                  <a:lnTo>
                    <a:pt x="115366" y="387756"/>
                  </a:lnTo>
                  <a:lnTo>
                    <a:pt x="115468" y="387629"/>
                  </a:lnTo>
                  <a:lnTo>
                    <a:pt x="116154" y="385470"/>
                  </a:lnTo>
                  <a:close/>
                </a:path>
                <a:path w="365125" h="443229">
                  <a:moveTo>
                    <a:pt x="116205" y="399961"/>
                  </a:moveTo>
                  <a:lnTo>
                    <a:pt x="116065" y="400151"/>
                  </a:lnTo>
                  <a:lnTo>
                    <a:pt x="116001" y="400507"/>
                  </a:lnTo>
                  <a:lnTo>
                    <a:pt x="116205" y="399961"/>
                  </a:lnTo>
                  <a:close/>
                </a:path>
                <a:path w="365125" h="443229">
                  <a:moveTo>
                    <a:pt x="116243" y="380390"/>
                  </a:moveTo>
                  <a:lnTo>
                    <a:pt x="115773" y="381342"/>
                  </a:lnTo>
                  <a:lnTo>
                    <a:pt x="115646" y="381584"/>
                  </a:lnTo>
                  <a:lnTo>
                    <a:pt x="115608" y="382600"/>
                  </a:lnTo>
                  <a:lnTo>
                    <a:pt x="116052" y="382168"/>
                  </a:lnTo>
                  <a:lnTo>
                    <a:pt x="116039" y="381000"/>
                  </a:lnTo>
                  <a:lnTo>
                    <a:pt x="116243" y="380390"/>
                  </a:lnTo>
                  <a:close/>
                </a:path>
                <a:path w="365125" h="443229">
                  <a:moveTo>
                    <a:pt x="116547" y="399008"/>
                  </a:moveTo>
                  <a:lnTo>
                    <a:pt x="116205" y="399961"/>
                  </a:lnTo>
                  <a:lnTo>
                    <a:pt x="116293" y="399834"/>
                  </a:lnTo>
                  <a:lnTo>
                    <a:pt x="116547" y="399008"/>
                  </a:lnTo>
                  <a:close/>
                </a:path>
                <a:path w="365125" h="443229">
                  <a:moveTo>
                    <a:pt x="116751" y="396417"/>
                  </a:moveTo>
                  <a:lnTo>
                    <a:pt x="116103" y="398106"/>
                  </a:lnTo>
                  <a:lnTo>
                    <a:pt x="116103" y="399008"/>
                  </a:lnTo>
                  <a:lnTo>
                    <a:pt x="115887" y="400405"/>
                  </a:lnTo>
                  <a:lnTo>
                    <a:pt x="116065" y="400151"/>
                  </a:lnTo>
                  <a:lnTo>
                    <a:pt x="116751" y="396417"/>
                  </a:lnTo>
                  <a:close/>
                </a:path>
                <a:path w="365125" h="443229">
                  <a:moveTo>
                    <a:pt x="117297" y="398843"/>
                  </a:moveTo>
                  <a:lnTo>
                    <a:pt x="117170" y="398868"/>
                  </a:lnTo>
                  <a:lnTo>
                    <a:pt x="117297" y="398843"/>
                  </a:lnTo>
                  <a:close/>
                </a:path>
                <a:path w="365125" h="443229">
                  <a:moveTo>
                    <a:pt x="117322" y="385114"/>
                  </a:moveTo>
                  <a:lnTo>
                    <a:pt x="116890" y="384657"/>
                  </a:lnTo>
                  <a:lnTo>
                    <a:pt x="117221" y="385622"/>
                  </a:lnTo>
                  <a:lnTo>
                    <a:pt x="117322" y="385114"/>
                  </a:lnTo>
                  <a:close/>
                </a:path>
                <a:path w="365125" h="443229">
                  <a:moveTo>
                    <a:pt x="117360" y="386105"/>
                  </a:moveTo>
                  <a:lnTo>
                    <a:pt x="116471" y="388112"/>
                  </a:lnTo>
                  <a:lnTo>
                    <a:pt x="117043" y="387502"/>
                  </a:lnTo>
                  <a:lnTo>
                    <a:pt x="117157" y="386829"/>
                  </a:lnTo>
                  <a:lnTo>
                    <a:pt x="117360" y="386105"/>
                  </a:lnTo>
                  <a:close/>
                </a:path>
                <a:path w="365125" h="443229">
                  <a:moveTo>
                    <a:pt x="117690" y="398399"/>
                  </a:moveTo>
                  <a:lnTo>
                    <a:pt x="117589" y="398526"/>
                  </a:lnTo>
                  <a:lnTo>
                    <a:pt x="117449" y="398716"/>
                  </a:lnTo>
                  <a:lnTo>
                    <a:pt x="117284" y="399237"/>
                  </a:lnTo>
                  <a:lnTo>
                    <a:pt x="117386" y="399084"/>
                  </a:lnTo>
                  <a:lnTo>
                    <a:pt x="117525" y="398792"/>
                  </a:lnTo>
                  <a:lnTo>
                    <a:pt x="117690" y="398399"/>
                  </a:lnTo>
                  <a:close/>
                </a:path>
                <a:path w="365125" h="443229">
                  <a:moveTo>
                    <a:pt x="117729" y="397649"/>
                  </a:moveTo>
                  <a:lnTo>
                    <a:pt x="117386" y="398703"/>
                  </a:lnTo>
                  <a:lnTo>
                    <a:pt x="117297" y="398843"/>
                  </a:lnTo>
                  <a:lnTo>
                    <a:pt x="117449" y="398716"/>
                  </a:lnTo>
                  <a:lnTo>
                    <a:pt x="117729" y="397649"/>
                  </a:lnTo>
                  <a:close/>
                </a:path>
                <a:path w="365125" h="443229">
                  <a:moveTo>
                    <a:pt x="117817" y="382955"/>
                  </a:moveTo>
                  <a:lnTo>
                    <a:pt x="117322" y="385114"/>
                  </a:lnTo>
                  <a:lnTo>
                    <a:pt x="117513" y="385305"/>
                  </a:lnTo>
                  <a:lnTo>
                    <a:pt x="117817" y="382955"/>
                  </a:lnTo>
                  <a:close/>
                </a:path>
                <a:path w="365125" h="443229">
                  <a:moveTo>
                    <a:pt x="118275" y="379361"/>
                  </a:moveTo>
                  <a:lnTo>
                    <a:pt x="117817" y="382955"/>
                  </a:lnTo>
                  <a:lnTo>
                    <a:pt x="118059" y="382816"/>
                  </a:lnTo>
                  <a:lnTo>
                    <a:pt x="118275" y="379361"/>
                  </a:lnTo>
                  <a:close/>
                </a:path>
                <a:path w="365125" h="443229">
                  <a:moveTo>
                    <a:pt x="118884" y="399592"/>
                  </a:moveTo>
                  <a:lnTo>
                    <a:pt x="118694" y="399897"/>
                  </a:lnTo>
                  <a:lnTo>
                    <a:pt x="118745" y="400037"/>
                  </a:lnTo>
                  <a:lnTo>
                    <a:pt x="118795" y="399859"/>
                  </a:lnTo>
                  <a:lnTo>
                    <a:pt x="118846" y="399707"/>
                  </a:lnTo>
                  <a:close/>
                </a:path>
                <a:path w="365125" h="443229">
                  <a:moveTo>
                    <a:pt x="119062" y="399275"/>
                  </a:moveTo>
                  <a:lnTo>
                    <a:pt x="118872" y="399592"/>
                  </a:lnTo>
                  <a:lnTo>
                    <a:pt x="119062" y="399275"/>
                  </a:lnTo>
                  <a:close/>
                </a:path>
                <a:path w="365125" h="443229">
                  <a:moveTo>
                    <a:pt x="119138" y="393090"/>
                  </a:moveTo>
                  <a:lnTo>
                    <a:pt x="119011" y="393598"/>
                  </a:lnTo>
                  <a:lnTo>
                    <a:pt x="118884" y="394360"/>
                  </a:lnTo>
                  <a:lnTo>
                    <a:pt x="119062" y="394614"/>
                  </a:lnTo>
                  <a:lnTo>
                    <a:pt x="119138" y="393090"/>
                  </a:lnTo>
                  <a:close/>
                </a:path>
                <a:path w="365125" h="443229">
                  <a:moveTo>
                    <a:pt x="119164" y="397776"/>
                  </a:moveTo>
                  <a:lnTo>
                    <a:pt x="118960" y="397941"/>
                  </a:lnTo>
                  <a:lnTo>
                    <a:pt x="118821" y="398551"/>
                  </a:lnTo>
                  <a:lnTo>
                    <a:pt x="119164" y="397776"/>
                  </a:lnTo>
                  <a:close/>
                </a:path>
                <a:path w="365125" h="443229">
                  <a:moveTo>
                    <a:pt x="119443" y="398614"/>
                  </a:moveTo>
                  <a:lnTo>
                    <a:pt x="119062" y="399275"/>
                  </a:lnTo>
                  <a:lnTo>
                    <a:pt x="119189" y="399415"/>
                  </a:lnTo>
                  <a:lnTo>
                    <a:pt x="119443" y="398614"/>
                  </a:lnTo>
                  <a:close/>
                </a:path>
                <a:path w="365125" h="443229">
                  <a:moveTo>
                    <a:pt x="120078" y="390042"/>
                  </a:moveTo>
                  <a:lnTo>
                    <a:pt x="118643" y="393344"/>
                  </a:lnTo>
                  <a:lnTo>
                    <a:pt x="118859" y="392201"/>
                  </a:lnTo>
                  <a:lnTo>
                    <a:pt x="119189" y="390931"/>
                  </a:lnTo>
                  <a:lnTo>
                    <a:pt x="119138" y="390677"/>
                  </a:lnTo>
                  <a:lnTo>
                    <a:pt x="119253" y="390042"/>
                  </a:lnTo>
                  <a:lnTo>
                    <a:pt x="119354" y="389407"/>
                  </a:lnTo>
                  <a:lnTo>
                    <a:pt x="119468" y="388772"/>
                  </a:lnTo>
                  <a:lnTo>
                    <a:pt x="119570" y="388124"/>
                  </a:lnTo>
                  <a:lnTo>
                    <a:pt x="119735" y="387629"/>
                  </a:lnTo>
                  <a:lnTo>
                    <a:pt x="119075" y="388772"/>
                  </a:lnTo>
                  <a:lnTo>
                    <a:pt x="119380" y="387883"/>
                  </a:lnTo>
                  <a:lnTo>
                    <a:pt x="119824" y="385978"/>
                  </a:lnTo>
                  <a:lnTo>
                    <a:pt x="119875" y="386486"/>
                  </a:lnTo>
                  <a:lnTo>
                    <a:pt x="119900" y="385851"/>
                  </a:lnTo>
                  <a:lnTo>
                    <a:pt x="120002" y="383946"/>
                  </a:lnTo>
                  <a:lnTo>
                    <a:pt x="118071" y="389407"/>
                  </a:lnTo>
                  <a:lnTo>
                    <a:pt x="118706" y="386359"/>
                  </a:lnTo>
                  <a:lnTo>
                    <a:pt x="118833" y="385978"/>
                  </a:lnTo>
                  <a:lnTo>
                    <a:pt x="118897" y="385851"/>
                  </a:lnTo>
                  <a:lnTo>
                    <a:pt x="117817" y="386994"/>
                  </a:lnTo>
                  <a:lnTo>
                    <a:pt x="117767" y="387616"/>
                  </a:lnTo>
                  <a:lnTo>
                    <a:pt x="117881" y="389026"/>
                  </a:lnTo>
                  <a:lnTo>
                    <a:pt x="116319" y="392328"/>
                  </a:lnTo>
                  <a:lnTo>
                    <a:pt x="116751" y="390423"/>
                  </a:lnTo>
                  <a:lnTo>
                    <a:pt x="116992" y="389407"/>
                  </a:lnTo>
                  <a:lnTo>
                    <a:pt x="117373" y="387756"/>
                  </a:lnTo>
                  <a:lnTo>
                    <a:pt x="118071" y="384708"/>
                  </a:lnTo>
                  <a:lnTo>
                    <a:pt x="117144" y="387756"/>
                  </a:lnTo>
                  <a:lnTo>
                    <a:pt x="117043" y="387502"/>
                  </a:lnTo>
                  <a:lnTo>
                    <a:pt x="116293" y="389407"/>
                  </a:lnTo>
                  <a:lnTo>
                    <a:pt x="116471" y="388124"/>
                  </a:lnTo>
                  <a:lnTo>
                    <a:pt x="116713" y="386486"/>
                  </a:lnTo>
                  <a:lnTo>
                    <a:pt x="114871" y="390423"/>
                  </a:lnTo>
                  <a:lnTo>
                    <a:pt x="114973" y="390042"/>
                  </a:lnTo>
                  <a:lnTo>
                    <a:pt x="115074" y="389661"/>
                  </a:lnTo>
                  <a:lnTo>
                    <a:pt x="115189" y="389204"/>
                  </a:lnTo>
                  <a:lnTo>
                    <a:pt x="115150" y="388899"/>
                  </a:lnTo>
                  <a:lnTo>
                    <a:pt x="115354" y="388124"/>
                  </a:lnTo>
                  <a:lnTo>
                    <a:pt x="115366" y="387756"/>
                  </a:lnTo>
                  <a:lnTo>
                    <a:pt x="115709" y="386740"/>
                  </a:lnTo>
                  <a:lnTo>
                    <a:pt x="116522" y="383565"/>
                  </a:lnTo>
                  <a:lnTo>
                    <a:pt x="114414" y="389661"/>
                  </a:lnTo>
                  <a:lnTo>
                    <a:pt x="114566" y="388518"/>
                  </a:lnTo>
                  <a:lnTo>
                    <a:pt x="114630" y="388010"/>
                  </a:lnTo>
                  <a:lnTo>
                    <a:pt x="114744" y="387121"/>
                  </a:lnTo>
                  <a:lnTo>
                    <a:pt x="115620" y="384454"/>
                  </a:lnTo>
                  <a:lnTo>
                    <a:pt x="115544" y="385978"/>
                  </a:lnTo>
                  <a:lnTo>
                    <a:pt x="115747" y="384454"/>
                  </a:lnTo>
                  <a:lnTo>
                    <a:pt x="115874" y="383438"/>
                  </a:lnTo>
                  <a:lnTo>
                    <a:pt x="114363" y="388010"/>
                  </a:lnTo>
                  <a:lnTo>
                    <a:pt x="114414" y="387756"/>
                  </a:lnTo>
                  <a:lnTo>
                    <a:pt x="115481" y="382295"/>
                  </a:lnTo>
                  <a:lnTo>
                    <a:pt x="114935" y="383057"/>
                  </a:lnTo>
                  <a:lnTo>
                    <a:pt x="113880" y="386740"/>
                  </a:lnTo>
                  <a:lnTo>
                    <a:pt x="113855" y="385597"/>
                  </a:lnTo>
                  <a:lnTo>
                    <a:pt x="113842" y="384454"/>
                  </a:lnTo>
                  <a:lnTo>
                    <a:pt x="112991" y="385597"/>
                  </a:lnTo>
                  <a:lnTo>
                    <a:pt x="113220" y="384835"/>
                  </a:lnTo>
                  <a:lnTo>
                    <a:pt x="113334" y="384454"/>
                  </a:lnTo>
                  <a:lnTo>
                    <a:pt x="113284" y="384200"/>
                  </a:lnTo>
                  <a:lnTo>
                    <a:pt x="112712" y="383438"/>
                  </a:lnTo>
                  <a:lnTo>
                    <a:pt x="112585" y="382854"/>
                  </a:lnTo>
                  <a:lnTo>
                    <a:pt x="112509" y="381787"/>
                  </a:lnTo>
                  <a:lnTo>
                    <a:pt x="111569" y="384835"/>
                  </a:lnTo>
                  <a:lnTo>
                    <a:pt x="111518" y="384708"/>
                  </a:lnTo>
                  <a:lnTo>
                    <a:pt x="111290" y="384073"/>
                  </a:lnTo>
                  <a:lnTo>
                    <a:pt x="110718" y="384708"/>
                  </a:lnTo>
                  <a:lnTo>
                    <a:pt x="111213" y="383057"/>
                  </a:lnTo>
                  <a:lnTo>
                    <a:pt x="111290" y="382803"/>
                  </a:lnTo>
                  <a:lnTo>
                    <a:pt x="111671" y="381660"/>
                  </a:lnTo>
                  <a:lnTo>
                    <a:pt x="112153" y="380771"/>
                  </a:lnTo>
                  <a:lnTo>
                    <a:pt x="111798" y="380644"/>
                  </a:lnTo>
                  <a:lnTo>
                    <a:pt x="111340" y="381914"/>
                  </a:lnTo>
                  <a:lnTo>
                    <a:pt x="111112" y="382422"/>
                  </a:lnTo>
                  <a:lnTo>
                    <a:pt x="110782" y="382803"/>
                  </a:lnTo>
                  <a:lnTo>
                    <a:pt x="111633" y="380009"/>
                  </a:lnTo>
                  <a:lnTo>
                    <a:pt x="111163" y="380009"/>
                  </a:lnTo>
                  <a:lnTo>
                    <a:pt x="109829" y="383057"/>
                  </a:lnTo>
                  <a:lnTo>
                    <a:pt x="109791" y="381025"/>
                  </a:lnTo>
                  <a:lnTo>
                    <a:pt x="109042" y="383565"/>
                  </a:lnTo>
                  <a:lnTo>
                    <a:pt x="108254" y="388200"/>
                  </a:lnTo>
                  <a:lnTo>
                    <a:pt x="108127" y="388518"/>
                  </a:lnTo>
                  <a:lnTo>
                    <a:pt x="107137" y="389915"/>
                  </a:lnTo>
                  <a:lnTo>
                    <a:pt x="107924" y="386994"/>
                  </a:lnTo>
                  <a:lnTo>
                    <a:pt x="108077" y="385978"/>
                  </a:lnTo>
                  <a:lnTo>
                    <a:pt x="108165" y="385597"/>
                  </a:lnTo>
                  <a:lnTo>
                    <a:pt x="108280" y="384835"/>
                  </a:lnTo>
                  <a:lnTo>
                    <a:pt x="108521" y="383946"/>
                  </a:lnTo>
                  <a:lnTo>
                    <a:pt x="108673" y="383438"/>
                  </a:lnTo>
                  <a:lnTo>
                    <a:pt x="108343" y="383946"/>
                  </a:lnTo>
                  <a:lnTo>
                    <a:pt x="108775" y="382549"/>
                  </a:lnTo>
                  <a:lnTo>
                    <a:pt x="108927" y="382168"/>
                  </a:lnTo>
                  <a:lnTo>
                    <a:pt x="108775" y="383311"/>
                  </a:lnTo>
                  <a:lnTo>
                    <a:pt x="108889" y="382930"/>
                  </a:lnTo>
                  <a:lnTo>
                    <a:pt x="108953" y="382803"/>
                  </a:lnTo>
                  <a:lnTo>
                    <a:pt x="109016" y="382676"/>
                  </a:lnTo>
                  <a:lnTo>
                    <a:pt x="109131" y="380263"/>
                  </a:lnTo>
                  <a:lnTo>
                    <a:pt x="109321" y="379374"/>
                  </a:lnTo>
                  <a:lnTo>
                    <a:pt x="108572" y="382041"/>
                  </a:lnTo>
                  <a:lnTo>
                    <a:pt x="108331" y="382168"/>
                  </a:lnTo>
                  <a:lnTo>
                    <a:pt x="107848" y="382168"/>
                  </a:lnTo>
                  <a:lnTo>
                    <a:pt x="108115" y="381533"/>
                  </a:lnTo>
                  <a:lnTo>
                    <a:pt x="108737" y="380009"/>
                  </a:lnTo>
                  <a:lnTo>
                    <a:pt x="108864" y="378739"/>
                  </a:lnTo>
                  <a:lnTo>
                    <a:pt x="108394" y="380009"/>
                  </a:lnTo>
                  <a:lnTo>
                    <a:pt x="108508" y="378485"/>
                  </a:lnTo>
                  <a:lnTo>
                    <a:pt x="107657" y="381533"/>
                  </a:lnTo>
                  <a:lnTo>
                    <a:pt x="107759" y="380517"/>
                  </a:lnTo>
                  <a:lnTo>
                    <a:pt x="108077" y="379247"/>
                  </a:lnTo>
                  <a:lnTo>
                    <a:pt x="107492" y="380517"/>
                  </a:lnTo>
                  <a:lnTo>
                    <a:pt x="106908" y="379374"/>
                  </a:lnTo>
                  <a:lnTo>
                    <a:pt x="106273" y="382498"/>
                  </a:lnTo>
                  <a:lnTo>
                    <a:pt x="106235" y="382651"/>
                  </a:lnTo>
                  <a:lnTo>
                    <a:pt x="106197" y="382841"/>
                  </a:lnTo>
                  <a:lnTo>
                    <a:pt x="106235" y="382701"/>
                  </a:lnTo>
                  <a:lnTo>
                    <a:pt x="106197" y="382930"/>
                  </a:lnTo>
                  <a:lnTo>
                    <a:pt x="104622" y="385597"/>
                  </a:lnTo>
                  <a:lnTo>
                    <a:pt x="104648" y="385343"/>
                  </a:lnTo>
                  <a:lnTo>
                    <a:pt x="104711" y="384708"/>
                  </a:lnTo>
                  <a:lnTo>
                    <a:pt x="104736" y="384454"/>
                  </a:lnTo>
                  <a:lnTo>
                    <a:pt x="104825" y="383692"/>
                  </a:lnTo>
                  <a:lnTo>
                    <a:pt x="104863" y="383311"/>
                  </a:lnTo>
                  <a:lnTo>
                    <a:pt x="105016" y="381914"/>
                  </a:lnTo>
                  <a:lnTo>
                    <a:pt x="105130" y="380771"/>
                  </a:lnTo>
                  <a:lnTo>
                    <a:pt x="104038" y="381914"/>
                  </a:lnTo>
                  <a:lnTo>
                    <a:pt x="104317" y="380898"/>
                  </a:lnTo>
                  <a:lnTo>
                    <a:pt x="103555" y="381914"/>
                  </a:lnTo>
                  <a:lnTo>
                    <a:pt x="103136" y="381279"/>
                  </a:lnTo>
                  <a:lnTo>
                    <a:pt x="102235" y="383311"/>
                  </a:lnTo>
                  <a:lnTo>
                    <a:pt x="102095" y="383311"/>
                  </a:lnTo>
                  <a:lnTo>
                    <a:pt x="102222" y="382549"/>
                  </a:lnTo>
                  <a:lnTo>
                    <a:pt x="102311" y="382041"/>
                  </a:lnTo>
                  <a:lnTo>
                    <a:pt x="102425" y="381406"/>
                  </a:lnTo>
                  <a:lnTo>
                    <a:pt x="102806" y="380263"/>
                  </a:lnTo>
                  <a:lnTo>
                    <a:pt x="102273" y="380898"/>
                  </a:lnTo>
                  <a:lnTo>
                    <a:pt x="101904" y="382041"/>
                  </a:lnTo>
                  <a:lnTo>
                    <a:pt x="101892" y="381279"/>
                  </a:lnTo>
                  <a:lnTo>
                    <a:pt x="102019" y="380009"/>
                  </a:lnTo>
                  <a:lnTo>
                    <a:pt x="102463" y="379120"/>
                  </a:lnTo>
                  <a:lnTo>
                    <a:pt x="102336" y="378891"/>
                  </a:lnTo>
                  <a:lnTo>
                    <a:pt x="102501" y="379031"/>
                  </a:lnTo>
                  <a:lnTo>
                    <a:pt x="102501" y="378663"/>
                  </a:lnTo>
                  <a:lnTo>
                    <a:pt x="102577" y="377215"/>
                  </a:lnTo>
                  <a:lnTo>
                    <a:pt x="102743" y="376453"/>
                  </a:lnTo>
                  <a:lnTo>
                    <a:pt x="101511" y="379120"/>
                  </a:lnTo>
                  <a:lnTo>
                    <a:pt x="101638" y="378739"/>
                  </a:lnTo>
                  <a:lnTo>
                    <a:pt x="102336" y="376707"/>
                  </a:lnTo>
                  <a:lnTo>
                    <a:pt x="102222" y="376199"/>
                  </a:lnTo>
                  <a:lnTo>
                    <a:pt x="102069" y="375818"/>
                  </a:lnTo>
                  <a:lnTo>
                    <a:pt x="101650" y="376453"/>
                  </a:lnTo>
                  <a:lnTo>
                    <a:pt x="101447" y="378358"/>
                  </a:lnTo>
                  <a:lnTo>
                    <a:pt x="101104" y="378739"/>
                  </a:lnTo>
                  <a:lnTo>
                    <a:pt x="100977" y="378358"/>
                  </a:lnTo>
                  <a:lnTo>
                    <a:pt x="100901" y="378231"/>
                  </a:lnTo>
                  <a:lnTo>
                    <a:pt x="101015" y="377469"/>
                  </a:lnTo>
                  <a:lnTo>
                    <a:pt x="101841" y="374929"/>
                  </a:lnTo>
                  <a:lnTo>
                    <a:pt x="101955" y="373278"/>
                  </a:lnTo>
                  <a:lnTo>
                    <a:pt x="102108" y="370484"/>
                  </a:lnTo>
                  <a:lnTo>
                    <a:pt x="98310" y="381279"/>
                  </a:lnTo>
                  <a:lnTo>
                    <a:pt x="98755" y="378739"/>
                  </a:lnTo>
                  <a:lnTo>
                    <a:pt x="98907" y="377850"/>
                  </a:lnTo>
                  <a:lnTo>
                    <a:pt x="98590" y="378739"/>
                  </a:lnTo>
                  <a:lnTo>
                    <a:pt x="98374" y="378358"/>
                  </a:lnTo>
                  <a:lnTo>
                    <a:pt x="98348" y="377977"/>
                  </a:lnTo>
                  <a:lnTo>
                    <a:pt x="99161" y="373532"/>
                  </a:lnTo>
                  <a:lnTo>
                    <a:pt x="99085" y="373278"/>
                  </a:lnTo>
                  <a:lnTo>
                    <a:pt x="99034" y="371246"/>
                  </a:lnTo>
                  <a:lnTo>
                    <a:pt x="97180" y="377977"/>
                  </a:lnTo>
                  <a:lnTo>
                    <a:pt x="96951" y="376580"/>
                  </a:lnTo>
                  <a:lnTo>
                    <a:pt x="95897" y="380898"/>
                  </a:lnTo>
                  <a:lnTo>
                    <a:pt x="95770" y="381152"/>
                  </a:lnTo>
                  <a:lnTo>
                    <a:pt x="95110" y="382041"/>
                  </a:lnTo>
                  <a:lnTo>
                    <a:pt x="94881" y="381533"/>
                  </a:lnTo>
                  <a:lnTo>
                    <a:pt x="94996" y="380771"/>
                  </a:lnTo>
                  <a:lnTo>
                    <a:pt x="95491" y="378866"/>
                  </a:lnTo>
                  <a:lnTo>
                    <a:pt x="95681" y="378104"/>
                  </a:lnTo>
                  <a:lnTo>
                    <a:pt x="95973" y="376961"/>
                  </a:lnTo>
                  <a:lnTo>
                    <a:pt x="96088" y="376707"/>
                  </a:lnTo>
                  <a:lnTo>
                    <a:pt x="96545" y="375945"/>
                  </a:lnTo>
                  <a:lnTo>
                    <a:pt x="96659" y="375818"/>
                  </a:lnTo>
                  <a:lnTo>
                    <a:pt x="96608" y="376326"/>
                  </a:lnTo>
                  <a:lnTo>
                    <a:pt x="96481" y="376707"/>
                  </a:lnTo>
                  <a:lnTo>
                    <a:pt x="97053" y="375818"/>
                  </a:lnTo>
                  <a:lnTo>
                    <a:pt x="97078" y="375691"/>
                  </a:lnTo>
                  <a:lnTo>
                    <a:pt x="97256" y="374421"/>
                  </a:lnTo>
                  <a:lnTo>
                    <a:pt x="96875" y="375691"/>
                  </a:lnTo>
                  <a:lnTo>
                    <a:pt x="96888" y="375564"/>
                  </a:lnTo>
                  <a:lnTo>
                    <a:pt x="96939" y="375056"/>
                  </a:lnTo>
                  <a:lnTo>
                    <a:pt x="97015" y="374421"/>
                  </a:lnTo>
                  <a:lnTo>
                    <a:pt x="96443" y="374294"/>
                  </a:lnTo>
                  <a:lnTo>
                    <a:pt x="96443" y="374802"/>
                  </a:lnTo>
                  <a:lnTo>
                    <a:pt x="96418" y="373151"/>
                  </a:lnTo>
                  <a:lnTo>
                    <a:pt x="95643" y="374802"/>
                  </a:lnTo>
                  <a:lnTo>
                    <a:pt x="95415" y="373405"/>
                  </a:lnTo>
                  <a:lnTo>
                    <a:pt x="95364" y="373824"/>
                  </a:lnTo>
                  <a:lnTo>
                    <a:pt x="95237" y="374548"/>
                  </a:lnTo>
                  <a:lnTo>
                    <a:pt x="95008" y="375564"/>
                  </a:lnTo>
                  <a:lnTo>
                    <a:pt x="94551" y="373849"/>
                  </a:lnTo>
                  <a:lnTo>
                    <a:pt x="93954" y="377723"/>
                  </a:lnTo>
                  <a:lnTo>
                    <a:pt x="93256" y="378104"/>
                  </a:lnTo>
                  <a:lnTo>
                    <a:pt x="93433" y="376453"/>
                  </a:lnTo>
                  <a:lnTo>
                    <a:pt x="93510" y="376072"/>
                  </a:lnTo>
                  <a:lnTo>
                    <a:pt x="93865" y="375310"/>
                  </a:lnTo>
                  <a:lnTo>
                    <a:pt x="93929" y="375183"/>
                  </a:lnTo>
                  <a:lnTo>
                    <a:pt x="94526" y="373862"/>
                  </a:lnTo>
                  <a:lnTo>
                    <a:pt x="93611" y="375183"/>
                  </a:lnTo>
                  <a:lnTo>
                    <a:pt x="93726" y="373532"/>
                  </a:lnTo>
                  <a:lnTo>
                    <a:pt x="93891" y="373151"/>
                  </a:lnTo>
                  <a:lnTo>
                    <a:pt x="94830" y="370992"/>
                  </a:lnTo>
                  <a:lnTo>
                    <a:pt x="93687" y="373151"/>
                  </a:lnTo>
                  <a:lnTo>
                    <a:pt x="94068" y="370738"/>
                  </a:lnTo>
                  <a:lnTo>
                    <a:pt x="94195" y="369976"/>
                  </a:lnTo>
                  <a:lnTo>
                    <a:pt x="94297" y="368452"/>
                  </a:lnTo>
                  <a:lnTo>
                    <a:pt x="94373" y="368325"/>
                  </a:lnTo>
                  <a:lnTo>
                    <a:pt x="94107" y="368198"/>
                  </a:lnTo>
                  <a:lnTo>
                    <a:pt x="93599" y="370738"/>
                  </a:lnTo>
                  <a:lnTo>
                    <a:pt x="93560" y="370230"/>
                  </a:lnTo>
                  <a:lnTo>
                    <a:pt x="93433" y="370230"/>
                  </a:lnTo>
                  <a:lnTo>
                    <a:pt x="93713" y="369214"/>
                  </a:lnTo>
                  <a:lnTo>
                    <a:pt x="93319" y="370230"/>
                  </a:lnTo>
                  <a:lnTo>
                    <a:pt x="93116" y="370738"/>
                  </a:lnTo>
                  <a:lnTo>
                    <a:pt x="92786" y="372757"/>
                  </a:lnTo>
                  <a:lnTo>
                    <a:pt x="92671" y="373278"/>
                  </a:lnTo>
                  <a:lnTo>
                    <a:pt x="91821" y="375310"/>
                  </a:lnTo>
                  <a:lnTo>
                    <a:pt x="91909" y="374129"/>
                  </a:lnTo>
                  <a:lnTo>
                    <a:pt x="90843" y="376453"/>
                  </a:lnTo>
                  <a:lnTo>
                    <a:pt x="90868" y="376326"/>
                  </a:lnTo>
                  <a:lnTo>
                    <a:pt x="91427" y="374040"/>
                  </a:lnTo>
                  <a:lnTo>
                    <a:pt x="91630" y="373151"/>
                  </a:lnTo>
                  <a:lnTo>
                    <a:pt x="91909" y="374129"/>
                  </a:lnTo>
                  <a:lnTo>
                    <a:pt x="91986" y="374421"/>
                  </a:lnTo>
                  <a:lnTo>
                    <a:pt x="92024" y="374040"/>
                  </a:lnTo>
                  <a:lnTo>
                    <a:pt x="92227" y="372135"/>
                  </a:lnTo>
                  <a:lnTo>
                    <a:pt x="92456" y="369976"/>
                  </a:lnTo>
                  <a:lnTo>
                    <a:pt x="92659" y="369862"/>
                  </a:lnTo>
                  <a:lnTo>
                    <a:pt x="92760" y="369468"/>
                  </a:lnTo>
                  <a:lnTo>
                    <a:pt x="92837" y="369087"/>
                  </a:lnTo>
                  <a:lnTo>
                    <a:pt x="93078" y="368642"/>
                  </a:lnTo>
                  <a:lnTo>
                    <a:pt x="93256" y="368338"/>
                  </a:lnTo>
                  <a:lnTo>
                    <a:pt x="93078" y="368554"/>
                  </a:lnTo>
                  <a:lnTo>
                    <a:pt x="93230" y="365658"/>
                  </a:lnTo>
                  <a:lnTo>
                    <a:pt x="91795" y="372135"/>
                  </a:lnTo>
                  <a:lnTo>
                    <a:pt x="91160" y="371881"/>
                  </a:lnTo>
                  <a:lnTo>
                    <a:pt x="91655" y="370357"/>
                  </a:lnTo>
                  <a:lnTo>
                    <a:pt x="91782" y="369785"/>
                  </a:lnTo>
                  <a:lnTo>
                    <a:pt x="91821" y="369519"/>
                  </a:lnTo>
                  <a:lnTo>
                    <a:pt x="91033" y="371881"/>
                  </a:lnTo>
                  <a:lnTo>
                    <a:pt x="90436" y="373151"/>
                  </a:lnTo>
                  <a:lnTo>
                    <a:pt x="90411" y="371627"/>
                  </a:lnTo>
                  <a:lnTo>
                    <a:pt x="89687" y="374040"/>
                  </a:lnTo>
                  <a:lnTo>
                    <a:pt x="89535" y="373913"/>
                  </a:lnTo>
                  <a:lnTo>
                    <a:pt x="89509" y="374802"/>
                  </a:lnTo>
                  <a:lnTo>
                    <a:pt x="89014" y="376326"/>
                  </a:lnTo>
                  <a:lnTo>
                    <a:pt x="88874" y="376072"/>
                  </a:lnTo>
                  <a:lnTo>
                    <a:pt x="88430" y="376567"/>
                  </a:lnTo>
                  <a:lnTo>
                    <a:pt x="87833" y="378104"/>
                  </a:lnTo>
                  <a:lnTo>
                    <a:pt x="88074" y="376961"/>
                  </a:lnTo>
                  <a:lnTo>
                    <a:pt x="88785" y="373532"/>
                  </a:lnTo>
                  <a:lnTo>
                    <a:pt x="89204" y="371500"/>
                  </a:lnTo>
                  <a:lnTo>
                    <a:pt x="88176" y="373532"/>
                  </a:lnTo>
                  <a:lnTo>
                    <a:pt x="88214" y="373151"/>
                  </a:lnTo>
                  <a:lnTo>
                    <a:pt x="88303" y="372262"/>
                  </a:lnTo>
                  <a:lnTo>
                    <a:pt x="88747" y="371119"/>
                  </a:lnTo>
                  <a:lnTo>
                    <a:pt x="89039" y="370357"/>
                  </a:lnTo>
                  <a:lnTo>
                    <a:pt x="89141" y="369341"/>
                  </a:lnTo>
                  <a:lnTo>
                    <a:pt x="88201" y="371119"/>
                  </a:lnTo>
                  <a:lnTo>
                    <a:pt x="87642" y="372376"/>
                  </a:lnTo>
                  <a:lnTo>
                    <a:pt x="87642" y="373151"/>
                  </a:lnTo>
                  <a:lnTo>
                    <a:pt x="87566" y="373824"/>
                  </a:lnTo>
                  <a:lnTo>
                    <a:pt x="87109" y="374929"/>
                  </a:lnTo>
                  <a:lnTo>
                    <a:pt x="86982" y="375361"/>
                  </a:lnTo>
                  <a:lnTo>
                    <a:pt x="86652" y="376961"/>
                  </a:lnTo>
                  <a:lnTo>
                    <a:pt x="86893" y="375564"/>
                  </a:lnTo>
                  <a:lnTo>
                    <a:pt x="86893" y="375437"/>
                  </a:lnTo>
                  <a:lnTo>
                    <a:pt x="87007" y="374929"/>
                  </a:lnTo>
                  <a:lnTo>
                    <a:pt x="87147" y="374116"/>
                  </a:lnTo>
                  <a:lnTo>
                    <a:pt x="86931" y="374548"/>
                  </a:lnTo>
                  <a:lnTo>
                    <a:pt x="87160" y="374040"/>
                  </a:lnTo>
                  <a:lnTo>
                    <a:pt x="87579" y="373278"/>
                  </a:lnTo>
                  <a:lnTo>
                    <a:pt x="87642" y="373151"/>
                  </a:lnTo>
                  <a:lnTo>
                    <a:pt x="87642" y="372376"/>
                  </a:lnTo>
                  <a:lnTo>
                    <a:pt x="86677" y="374548"/>
                  </a:lnTo>
                  <a:lnTo>
                    <a:pt x="86868" y="374548"/>
                  </a:lnTo>
                  <a:lnTo>
                    <a:pt x="85369" y="378866"/>
                  </a:lnTo>
                  <a:lnTo>
                    <a:pt x="85394" y="378612"/>
                  </a:lnTo>
                  <a:lnTo>
                    <a:pt x="85458" y="378104"/>
                  </a:lnTo>
                  <a:lnTo>
                    <a:pt x="85547" y="377215"/>
                  </a:lnTo>
                  <a:lnTo>
                    <a:pt x="85585" y="376834"/>
                  </a:lnTo>
                  <a:lnTo>
                    <a:pt x="85750" y="375945"/>
                  </a:lnTo>
                  <a:lnTo>
                    <a:pt x="86067" y="374802"/>
                  </a:lnTo>
                  <a:lnTo>
                    <a:pt x="86525" y="373151"/>
                  </a:lnTo>
                  <a:lnTo>
                    <a:pt x="87198" y="370738"/>
                  </a:lnTo>
                  <a:lnTo>
                    <a:pt x="87325" y="369849"/>
                  </a:lnTo>
                  <a:lnTo>
                    <a:pt x="87414" y="367436"/>
                  </a:lnTo>
                  <a:lnTo>
                    <a:pt x="85356" y="373151"/>
                  </a:lnTo>
                  <a:lnTo>
                    <a:pt x="84963" y="371373"/>
                  </a:lnTo>
                  <a:lnTo>
                    <a:pt x="84861" y="372757"/>
                  </a:lnTo>
                  <a:lnTo>
                    <a:pt x="84175" y="374802"/>
                  </a:lnTo>
                  <a:lnTo>
                    <a:pt x="84289" y="373532"/>
                  </a:lnTo>
                  <a:lnTo>
                    <a:pt x="84353" y="372643"/>
                  </a:lnTo>
                  <a:lnTo>
                    <a:pt x="83832" y="373532"/>
                  </a:lnTo>
                  <a:lnTo>
                    <a:pt x="83947" y="373151"/>
                  </a:lnTo>
                  <a:lnTo>
                    <a:pt x="84289" y="372008"/>
                  </a:lnTo>
                  <a:lnTo>
                    <a:pt x="84416" y="371373"/>
                  </a:lnTo>
                  <a:lnTo>
                    <a:pt x="84442" y="370992"/>
                  </a:lnTo>
                  <a:lnTo>
                    <a:pt x="84683" y="369595"/>
                  </a:lnTo>
                  <a:lnTo>
                    <a:pt x="84289" y="370992"/>
                  </a:lnTo>
                  <a:lnTo>
                    <a:pt x="84124" y="369214"/>
                  </a:lnTo>
                  <a:lnTo>
                    <a:pt x="82969" y="373151"/>
                  </a:lnTo>
                  <a:lnTo>
                    <a:pt x="83210" y="371373"/>
                  </a:lnTo>
                  <a:lnTo>
                    <a:pt x="83108" y="369684"/>
                  </a:lnTo>
                  <a:lnTo>
                    <a:pt x="82981" y="369214"/>
                  </a:lnTo>
                  <a:lnTo>
                    <a:pt x="81013" y="375945"/>
                  </a:lnTo>
                  <a:lnTo>
                    <a:pt x="80695" y="375361"/>
                  </a:lnTo>
                  <a:lnTo>
                    <a:pt x="80772" y="374675"/>
                  </a:lnTo>
                  <a:lnTo>
                    <a:pt x="80860" y="374421"/>
                  </a:lnTo>
                  <a:lnTo>
                    <a:pt x="81191" y="373532"/>
                  </a:lnTo>
                  <a:lnTo>
                    <a:pt x="81280" y="373278"/>
                  </a:lnTo>
                  <a:lnTo>
                    <a:pt x="81394" y="372643"/>
                  </a:lnTo>
                  <a:lnTo>
                    <a:pt x="81483" y="371500"/>
                  </a:lnTo>
                  <a:lnTo>
                    <a:pt x="81788" y="370992"/>
                  </a:lnTo>
                  <a:lnTo>
                    <a:pt x="82321" y="370103"/>
                  </a:lnTo>
                  <a:lnTo>
                    <a:pt x="82130" y="369976"/>
                  </a:lnTo>
                  <a:lnTo>
                    <a:pt x="82042" y="369595"/>
                  </a:lnTo>
                  <a:lnTo>
                    <a:pt x="81661" y="370992"/>
                  </a:lnTo>
                  <a:lnTo>
                    <a:pt x="81876" y="369722"/>
                  </a:lnTo>
                  <a:lnTo>
                    <a:pt x="80352" y="373532"/>
                  </a:lnTo>
                  <a:lnTo>
                    <a:pt x="80670" y="371500"/>
                  </a:lnTo>
                  <a:lnTo>
                    <a:pt x="80314" y="372516"/>
                  </a:lnTo>
                  <a:lnTo>
                    <a:pt x="79743" y="374421"/>
                  </a:lnTo>
                  <a:lnTo>
                    <a:pt x="79552" y="374294"/>
                  </a:lnTo>
                  <a:lnTo>
                    <a:pt x="79095" y="374548"/>
                  </a:lnTo>
                  <a:lnTo>
                    <a:pt x="78740" y="376504"/>
                  </a:lnTo>
                  <a:lnTo>
                    <a:pt x="79756" y="370357"/>
                  </a:lnTo>
                  <a:lnTo>
                    <a:pt x="76784" y="376707"/>
                  </a:lnTo>
                  <a:lnTo>
                    <a:pt x="77533" y="372262"/>
                  </a:lnTo>
                  <a:lnTo>
                    <a:pt x="77698" y="371246"/>
                  </a:lnTo>
                  <a:lnTo>
                    <a:pt x="77050" y="371754"/>
                  </a:lnTo>
                  <a:lnTo>
                    <a:pt x="76339" y="372262"/>
                  </a:lnTo>
                  <a:lnTo>
                    <a:pt x="75882" y="372262"/>
                  </a:lnTo>
                  <a:lnTo>
                    <a:pt x="76111" y="371627"/>
                  </a:lnTo>
                  <a:lnTo>
                    <a:pt x="76161" y="371411"/>
                  </a:lnTo>
                  <a:lnTo>
                    <a:pt x="76136" y="369595"/>
                  </a:lnTo>
                  <a:lnTo>
                    <a:pt x="74269" y="377215"/>
                  </a:lnTo>
                  <a:lnTo>
                    <a:pt x="74256" y="376834"/>
                  </a:lnTo>
                  <a:lnTo>
                    <a:pt x="74218" y="375818"/>
                  </a:lnTo>
                  <a:lnTo>
                    <a:pt x="74193" y="374929"/>
                  </a:lnTo>
                  <a:lnTo>
                    <a:pt x="74574" y="372643"/>
                  </a:lnTo>
                  <a:lnTo>
                    <a:pt x="74739" y="371627"/>
                  </a:lnTo>
                  <a:lnTo>
                    <a:pt x="75006" y="373278"/>
                  </a:lnTo>
                  <a:lnTo>
                    <a:pt x="75133" y="372135"/>
                  </a:lnTo>
                  <a:lnTo>
                    <a:pt x="75247" y="371627"/>
                  </a:lnTo>
                  <a:lnTo>
                    <a:pt x="76847" y="365404"/>
                  </a:lnTo>
                  <a:lnTo>
                    <a:pt x="74117" y="372643"/>
                  </a:lnTo>
                  <a:lnTo>
                    <a:pt x="74434" y="370611"/>
                  </a:lnTo>
                  <a:lnTo>
                    <a:pt x="74676" y="369087"/>
                  </a:lnTo>
                  <a:lnTo>
                    <a:pt x="74790" y="368642"/>
                  </a:lnTo>
                  <a:lnTo>
                    <a:pt x="74955" y="368325"/>
                  </a:lnTo>
                  <a:lnTo>
                    <a:pt x="75222" y="366039"/>
                  </a:lnTo>
                  <a:lnTo>
                    <a:pt x="73456" y="370611"/>
                  </a:lnTo>
                  <a:lnTo>
                    <a:pt x="73152" y="370230"/>
                  </a:lnTo>
                  <a:lnTo>
                    <a:pt x="73279" y="369214"/>
                  </a:lnTo>
                  <a:lnTo>
                    <a:pt x="73317" y="369087"/>
                  </a:lnTo>
                  <a:lnTo>
                    <a:pt x="72034" y="372262"/>
                  </a:lnTo>
                  <a:lnTo>
                    <a:pt x="70497" y="373799"/>
                  </a:lnTo>
                  <a:lnTo>
                    <a:pt x="70383" y="374307"/>
                  </a:lnTo>
                  <a:lnTo>
                    <a:pt x="69735" y="374929"/>
                  </a:lnTo>
                  <a:lnTo>
                    <a:pt x="69850" y="374167"/>
                  </a:lnTo>
                  <a:lnTo>
                    <a:pt x="69977" y="372135"/>
                  </a:lnTo>
                  <a:lnTo>
                    <a:pt x="70167" y="371373"/>
                  </a:lnTo>
                  <a:lnTo>
                    <a:pt x="70688" y="369341"/>
                  </a:lnTo>
                  <a:lnTo>
                    <a:pt x="71170" y="369341"/>
                  </a:lnTo>
                  <a:lnTo>
                    <a:pt x="71196" y="369214"/>
                  </a:lnTo>
                  <a:lnTo>
                    <a:pt x="71920" y="365658"/>
                  </a:lnTo>
                  <a:lnTo>
                    <a:pt x="70561" y="369214"/>
                  </a:lnTo>
                  <a:lnTo>
                    <a:pt x="70650" y="368058"/>
                  </a:lnTo>
                  <a:lnTo>
                    <a:pt x="70954" y="367055"/>
                  </a:lnTo>
                  <a:lnTo>
                    <a:pt x="70142" y="367309"/>
                  </a:lnTo>
                  <a:lnTo>
                    <a:pt x="69062" y="371373"/>
                  </a:lnTo>
                  <a:lnTo>
                    <a:pt x="68402" y="370865"/>
                  </a:lnTo>
                  <a:lnTo>
                    <a:pt x="68211" y="371754"/>
                  </a:lnTo>
                  <a:lnTo>
                    <a:pt x="68110" y="372135"/>
                  </a:lnTo>
                  <a:lnTo>
                    <a:pt x="66687" y="375818"/>
                  </a:lnTo>
                  <a:lnTo>
                    <a:pt x="66840" y="375310"/>
                  </a:lnTo>
                  <a:lnTo>
                    <a:pt x="66979" y="374802"/>
                  </a:lnTo>
                  <a:lnTo>
                    <a:pt x="67119" y="374294"/>
                  </a:lnTo>
                  <a:lnTo>
                    <a:pt x="67551" y="372770"/>
                  </a:lnTo>
                  <a:lnTo>
                    <a:pt x="67627" y="372516"/>
                  </a:lnTo>
                  <a:lnTo>
                    <a:pt x="68427" y="369722"/>
                  </a:lnTo>
                  <a:lnTo>
                    <a:pt x="67233" y="372516"/>
                  </a:lnTo>
                  <a:lnTo>
                    <a:pt x="68199" y="368579"/>
                  </a:lnTo>
                  <a:lnTo>
                    <a:pt x="66243" y="372135"/>
                  </a:lnTo>
                  <a:lnTo>
                    <a:pt x="65582" y="372770"/>
                  </a:lnTo>
                  <a:lnTo>
                    <a:pt x="65633" y="372643"/>
                  </a:lnTo>
                  <a:lnTo>
                    <a:pt x="66116" y="371297"/>
                  </a:lnTo>
                  <a:lnTo>
                    <a:pt x="65316" y="372643"/>
                  </a:lnTo>
                  <a:lnTo>
                    <a:pt x="64820" y="372389"/>
                  </a:lnTo>
                  <a:lnTo>
                    <a:pt x="65036" y="371627"/>
                  </a:lnTo>
                  <a:lnTo>
                    <a:pt x="65443" y="370230"/>
                  </a:lnTo>
                  <a:lnTo>
                    <a:pt x="65481" y="370103"/>
                  </a:lnTo>
                  <a:lnTo>
                    <a:pt x="67005" y="364769"/>
                  </a:lnTo>
                  <a:lnTo>
                    <a:pt x="64008" y="370103"/>
                  </a:lnTo>
                  <a:lnTo>
                    <a:pt x="64122" y="369595"/>
                  </a:lnTo>
                  <a:lnTo>
                    <a:pt x="64223" y="369087"/>
                  </a:lnTo>
                  <a:lnTo>
                    <a:pt x="64325" y="368579"/>
                  </a:lnTo>
                  <a:lnTo>
                    <a:pt x="64719" y="366674"/>
                  </a:lnTo>
                  <a:lnTo>
                    <a:pt x="65265" y="364007"/>
                  </a:lnTo>
                  <a:lnTo>
                    <a:pt x="63576" y="366674"/>
                  </a:lnTo>
                  <a:lnTo>
                    <a:pt x="63779" y="362356"/>
                  </a:lnTo>
                  <a:lnTo>
                    <a:pt x="62598" y="362483"/>
                  </a:lnTo>
                  <a:lnTo>
                    <a:pt x="61341" y="368579"/>
                  </a:lnTo>
                  <a:lnTo>
                    <a:pt x="62242" y="362610"/>
                  </a:lnTo>
                  <a:lnTo>
                    <a:pt x="61976" y="363626"/>
                  </a:lnTo>
                  <a:lnTo>
                    <a:pt x="61988" y="362407"/>
                  </a:lnTo>
                  <a:lnTo>
                    <a:pt x="61696" y="364693"/>
                  </a:lnTo>
                  <a:lnTo>
                    <a:pt x="60629" y="368833"/>
                  </a:lnTo>
                  <a:lnTo>
                    <a:pt x="60286" y="369087"/>
                  </a:lnTo>
                  <a:lnTo>
                    <a:pt x="60299" y="368655"/>
                  </a:lnTo>
                  <a:lnTo>
                    <a:pt x="60312" y="368388"/>
                  </a:lnTo>
                  <a:lnTo>
                    <a:pt x="60553" y="367360"/>
                  </a:lnTo>
                  <a:lnTo>
                    <a:pt x="61582" y="365061"/>
                  </a:lnTo>
                  <a:lnTo>
                    <a:pt x="60540" y="365518"/>
                  </a:lnTo>
                  <a:lnTo>
                    <a:pt x="60401" y="366928"/>
                  </a:lnTo>
                  <a:lnTo>
                    <a:pt x="60401" y="367055"/>
                  </a:lnTo>
                  <a:lnTo>
                    <a:pt x="22707" y="367055"/>
                  </a:lnTo>
                  <a:lnTo>
                    <a:pt x="22707" y="370484"/>
                  </a:lnTo>
                  <a:lnTo>
                    <a:pt x="22618" y="370738"/>
                  </a:lnTo>
                  <a:lnTo>
                    <a:pt x="22504" y="372516"/>
                  </a:lnTo>
                  <a:lnTo>
                    <a:pt x="22466" y="372389"/>
                  </a:lnTo>
                  <a:lnTo>
                    <a:pt x="22428" y="372262"/>
                  </a:lnTo>
                  <a:lnTo>
                    <a:pt x="22136" y="372262"/>
                  </a:lnTo>
                  <a:lnTo>
                    <a:pt x="22364" y="371246"/>
                  </a:lnTo>
                  <a:lnTo>
                    <a:pt x="22631" y="370357"/>
                  </a:lnTo>
                  <a:lnTo>
                    <a:pt x="22669" y="370230"/>
                  </a:lnTo>
                  <a:lnTo>
                    <a:pt x="22707" y="370484"/>
                  </a:lnTo>
                  <a:lnTo>
                    <a:pt x="22707" y="367055"/>
                  </a:lnTo>
                  <a:lnTo>
                    <a:pt x="15189" y="367055"/>
                  </a:lnTo>
                  <a:lnTo>
                    <a:pt x="15049" y="367055"/>
                  </a:lnTo>
                  <a:lnTo>
                    <a:pt x="14757" y="368147"/>
                  </a:lnTo>
                  <a:lnTo>
                    <a:pt x="14554" y="368706"/>
                  </a:lnTo>
                  <a:lnTo>
                    <a:pt x="15062" y="367690"/>
                  </a:lnTo>
                  <a:lnTo>
                    <a:pt x="14528" y="370243"/>
                  </a:lnTo>
                  <a:lnTo>
                    <a:pt x="14655" y="369976"/>
                  </a:lnTo>
                  <a:lnTo>
                    <a:pt x="14732" y="369595"/>
                  </a:lnTo>
                  <a:lnTo>
                    <a:pt x="14757" y="369760"/>
                  </a:lnTo>
                  <a:lnTo>
                    <a:pt x="14833" y="369595"/>
                  </a:lnTo>
                  <a:lnTo>
                    <a:pt x="15684" y="367690"/>
                  </a:lnTo>
                  <a:lnTo>
                    <a:pt x="15748" y="367563"/>
                  </a:lnTo>
                  <a:lnTo>
                    <a:pt x="15709" y="369087"/>
                  </a:lnTo>
                  <a:lnTo>
                    <a:pt x="14986" y="372135"/>
                  </a:lnTo>
                  <a:lnTo>
                    <a:pt x="14757" y="369760"/>
                  </a:lnTo>
                  <a:lnTo>
                    <a:pt x="14630" y="370598"/>
                  </a:lnTo>
                  <a:lnTo>
                    <a:pt x="14376" y="372897"/>
                  </a:lnTo>
                  <a:lnTo>
                    <a:pt x="14211" y="371373"/>
                  </a:lnTo>
                  <a:lnTo>
                    <a:pt x="13182" y="376961"/>
                  </a:lnTo>
                  <a:lnTo>
                    <a:pt x="13995" y="371043"/>
                  </a:lnTo>
                  <a:lnTo>
                    <a:pt x="13004" y="376072"/>
                  </a:lnTo>
                  <a:lnTo>
                    <a:pt x="12903" y="376961"/>
                  </a:lnTo>
                  <a:lnTo>
                    <a:pt x="13258" y="377977"/>
                  </a:lnTo>
                  <a:lnTo>
                    <a:pt x="13563" y="376961"/>
                  </a:lnTo>
                  <a:lnTo>
                    <a:pt x="14046" y="375310"/>
                  </a:lnTo>
                  <a:lnTo>
                    <a:pt x="14452" y="376453"/>
                  </a:lnTo>
                  <a:lnTo>
                    <a:pt x="14782" y="375310"/>
                  </a:lnTo>
                  <a:lnTo>
                    <a:pt x="15455" y="372897"/>
                  </a:lnTo>
                  <a:lnTo>
                    <a:pt x="15671" y="372135"/>
                  </a:lnTo>
                  <a:lnTo>
                    <a:pt x="15786" y="371754"/>
                  </a:lnTo>
                  <a:lnTo>
                    <a:pt x="17627" y="368579"/>
                  </a:lnTo>
                  <a:lnTo>
                    <a:pt x="14262" y="380644"/>
                  </a:lnTo>
                  <a:lnTo>
                    <a:pt x="16154" y="376199"/>
                  </a:lnTo>
                  <a:lnTo>
                    <a:pt x="16992" y="373659"/>
                  </a:lnTo>
                  <a:lnTo>
                    <a:pt x="18135" y="369595"/>
                  </a:lnTo>
                  <a:lnTo>
                    <a:pt x="17995" y="372135"/>
                  </a:lnTo>
                  <a:lnTo>
                    <a:pt x="16840" y="375945"/>
                  </a:lnTo>
                  <a:lnTo>
                    <a:pt x="17399" y="376453"/>
                  </a:lnTo>
                  <a:lnTo>
                    <a:pt x="17830" y="374345"/>
                  </a:lnTo>
                  <a:lnTo>
                    <a:pt x="17437" y="377977"/>
                  </a:lnTo>
                  <a:lnTo>
                    <a:pt x="18173" y="374929"/>
                  </a:lnTo>
                  <a:lnTo>
                    <a:pt x="18135" y="374675"/>
                  </a:lnTo>
                  <a:lnTo>
                    <a:pt x="17843" y="374319"/>
                  </a:lnTo>
                  <a:lnTo>
                    <a:pt x="18669" y="370357"/>
                  </a:lnTo>
                  <a:lnTo>
                    <a:pt x="18669" y="372846"/>
                  </a:lnTo>
                  <a:lnTo>
                    <a:pt x="19011" y="372770"/>
                  </a:lnTo>
                  <a:lnTo>
                    <a:pt x="18186" y="376326"/>
                  </a:lnTo>
                  <a:lnTo>
                    <a:pt x="19011" y="375945"/>
                  </a:lnTo>
                  <a:lnTo>
                    <a:pt x="20421" y="373659"/>
                  </a:lnTo>
                  <a:lnTo>
                    <a:pt x="21348" y="373278"/>
                  </a:lnTo>
                  <a:lnTo>
                    <a:pt x="21056" y="374230"/>
                  </a:lnTo>
                  <a:lnTo>
                    <a:pt x="20624" y="375285"/>
                  </a:lnTo>
                  <a:lnTo>
                    <a:pt x="20523" y="376326"/>
                  </a:lnTo>
                  <a:lnTo>
                    <a:pt x="21932" y="374929"/>
                  </a:lnTo>
                  <a:lnTo>
                    <a:pt x="22491" y="377596"/>
                  </a:lnTo>
                  <a:lnTo>
                    <a:pt x="22847" y="379628"/>
                  </a:lnTo>
                  <a:lnTo>
                    <a:pt x="23964" y="376707"/>
                  </a:lnTo>
                  <a:lnTo>
                    <a:pt x="24041" y="376834"/>
                  </a:lnTo>
                  <a:lnTo>
                    <a:pt x="24091" y="376707"/>
                  </a:lnTo>
                  <a:lnTo>
                    <a:pt x="24511" y="375691"/>
                  </a:lnTo>
                  <a:lnTo>
                    <a:pt x="24777" y="375564"/>
                  </a:lnTo>
                  <a:lnTo>
                    <a:pt x="24396" y="377215"/>
                  </a:lnTo>
                  <a:lnTo>
                    <a:pt x="24282" y="377596"/>
                  </a:lnTo>
                  <a:lnTo>
                    <a:pt x="23977" y="378358"/>
                  </a:lnTo>
                  <a:lnTo>
                    <a:pt x="25273" y="375945"/>
                  </a:lnTo>
                  <a:lnTo>
                    <a:pt x="25565" y="375564"/>
                  </a:lnTo>
                  <a:lnTo>
                    <a:pt x="26047" y="374929"/>
                  </a:lnTo>
                  <a:lnTo>
                    <a:pt x="27216" y="373405"/>
                  </a:lnTo>
                  <a:lnTo>
                    <a:pt x="27063" y="376275"/>
                  </a:lnTo>
                  <a:lnTo>
                    <a:pt x="26936" y="376961"/>
                  </a:lnTo>
                  <a:lnTo>
                    <a:pt x="26835" y="377215"/>
                  </a:lnTo>
                  <a:lnTo>
                    <a:pt x="26758" y="378104"/>
                  </a:lnTo>
                  <a:lnTo>
                    <a:pt x="26873" y="378993"/>
                  </a:lnTo>
                  <a:lnTo>
                    <a:pt x="28384" y="373405"/>
                  </a:lnTo>
                  <a:lnTo>
                    <a:pt x="28422" y="373278"/>
                  </a:lnTo>
                  <a:lnTo>
                    <a:pt x="28562" y="372770"/>
                  </a:lnTo>
                  <a:lnTo>
                    <a:pt x="28625" y="372516"/>
                  </a:lnTo>
                  <a:lnTo>
                    <a:pt x="28867" y="371627"/>
                  </a:lnTo>
                  <a:lnTo>
                    <a:pt x="28689" y="373786"/>
                  </a:lnTo>
                  <a:lnTo>
                    <a:pt x="28562" y="374675"/>
                  </a:lnTo>
                  <a:lnTo>
                    <a:pt x="28448" y="375183"/>
                  </a:lnTo>
                  <a:lnTo>
                    <a:pt x="29171" y="376707"/>
                  </a:lnTo>
                  <a:lnTo>
                    <a:pt x="31140" y="374294"/>
                  </a:lnTo>
                  <a:lnTo>
                    <a:pt x="30810" y="378993"/>
                  </a:lnTo>
                  <a:lnTo>
                    <a:pt x="32105" y="374802"/>
                  </a:lnTo>
                  <a:lnTo>
                    <a:pt x="31432" y="381279"/>
                  </a:lnTo>
                  <a:lnTo>
                    <a:pt x="33083" y="375310"/>
                  </a:lnTo>
                  <a:lnTo>
                    <a:pt x="33020" y="376834"/>
                  </a:lnTo>
                  <a:lnTo>
                    <a:pt x="32893" y="378485"/>
                  </a:lnTo>
                  <a:lnTo>
                    <a:pt x="32664" y="378993"/>
                  </a:lnTo>
                  <a:lnTo>
                    <a:pt x="32550" y="379755"/>
                  </a:lnTo>
                  <a:lnTo>
                    <a:pt x="32804" y="381279"/>
                  </a:lnTo>
                  <a:lnTo>
                    <a:pt x="32918" y="381787"/>
                  </a:lnTo>
                  <a:lnTo>
                    <a:pt x="33020" y="382041"/>
                  </a:lnTo>
                  <a:lnTo>
                    <a:pt x="34213" y="377977"/>
                  </a:lnTo>
                  <a:lnTo>
                    <a:pt x="34683" y="377469"/>
                  </a:lnTo>
                  <a:lnTo>
                    <a:pt x="33845" y="380644"/>
                  </a:lnTo>
                  <a:lnTo>
                    <a:pt x="35128" y="377469"/>
                  </a:lnTo>
                  <a:lnTo>
                    <a:pt x="34353" y="381279"/>
                  </a:lnTo>
                  <a:lnTo>
                    <a:pt x="34759" y="380644"/>
                  </a:lnTo>
                  <a:lnTo>
                    <a:pt x="34886" y="379628"/>
                  </a:lnTo>
                  <a:lnTo>
                    <a:pt x="35001" y="378917"/>
                  </a:lnTo>
                  <a:lnTo>
                    <a:pt x="35229" y="378104"/>
                  </a:lnTo>
                  <a:lnTo>
                    <a:pt x="35636" y="377469"/>
                  </a:lnTo>
                  <a:lnTo>
                    <a:pt x="36042" y="376834"/>
                  </a:lnTo>
                  <a:lnTo>
                    <a:pt x="35737" y="380390"/>
                  </a:lnTo>
                  <a:lnTo>
                    <a:pt x="35623" y="381025"/>
                  </a:lnTo>
                  <a:lnTo>
                    <a:pt x="35318" y="382168"/>
                  </a:lnTo>
                  <a:lnTo>
                    <a:pt x="37045" y="379882"/>
                  </a:lnTo>
                  <a:lnTo>
                    <a:pt x="36880" y="380492"/>
                  </a:lnTo>
                  <a:lnTo>
                    <a:pt x="37172" y="379882"/>
                  </a:lnTo>
                  <a:lnTo>
                    <a:pt x="37465" y="379247"/>
                  </a:lnTo>
                  <a:lnTo>
                    <a:pt x="35293" y="385597"/>
                  </a:lnTo>
                  <a:lnTo>
                    <a:pt x="36563" y="382803"/>
                  </a:lnTo>
                  <a:lnTo>
                    <a:pt x="36690" y="382041"/>
                  </a:lnTo>
                  <a:lnTo>
                    <a:pt x="37058" y="381025"/>
                  </a:lnTo>
                  <a:lnTo>
                    <a:pt x="37287" y="380263"/>
                  </a:lnTo>
                  <a:lnTo>
                    <a:pt x="37033" y="382295"/>
                  </a:lnTo>
                  <a:lnTo>
                    <a:pt x="37604" y="382422"/>
                  </a:lnTo>
                  <a:lnTo>
                    <a:pt x="38239" y="381787"/>
                  </a:lnTo>
                  <a:lnTo>
                    <a:pt x="37833" y="383108"/>
                  </a:lnTo>
                  <a:lnTo>
                    <a:pt x="37706" y="384073"/>
                  </a:lnTo>
                  <a:lnTo>
                    <a:pt x="38214" y="384581"/>
                  </a:lnTo>
                  <a:lnTo>
                    <a:pt x="39484" y="383311"/>
                  </a:lnTo>
                  <a:lnTo>
                    <a:pt x="40347" y="383565"/>
                  </a:lnTo>
                  <a:lnTo>
                    <a:pt x="40335" y="383311"/>
                  </a:lnTo>
                  <a:lnTo>
                    <a:pt x="40449" y="381914"/>
                  </a:lnTo>
                  <a:lnTo>
                    <a:pt x="40487" y="381787"/>
                  </a:lnTo>
                  <a:lnTo>
                    <a:pt x="40932" y="380263"/>
                  </a:lnTo>
                  <a:lnTo>
                    <a:pt x="41224" y="379247"/>
                  </a:lnTo>
                  <a:lnTo>
                    <a:pt x="41363" y="378739"/>
                  </a:lnTo>
                  <a:lnTo>
                    <a:pt x="41706" y="378485"/>
                  </a:lnTo>
                  <a:lnTo>
                    <a:pt x="41541" y="379222"/>
                  </a:lnTo>
                  <a:lnTo>
                    <a:pt x="41846" y="378485"/>
                  </a:lnTo>
                  <a:lnTo>
                    <a:pt x="41998" y="378104"/>
                  </a:lnTo>
                  <a:lnTo>
                    <a:pt x="42062" y="378231"/>
                  </a:lnTo>
                  <a:lnTo>
                    <a:pt x="42151" y="378866"/>
                  </a:lnTo>
                  <a:lnTo>
                    <a:pt x="41224" y="381914"/>
                  </a:lnTo>
                  <a:lnTo>
                    <a:pt x="40754" y="382930"/>
                  </a:lnTo>
                  <a:lnTo>
                    <a:pt x="41452" y="381914"/>
                  </a:lnTo>
                  <a:lnTo>
                    <a:pt x="40614" y="384581"/>
                  </a:lnTo>
                  <a:lnTo>
                    <a:pt x="41325" y="382549"/>
                  </a:lnTo>
                  <a:lnTo>
                    <a:pt x="40398" y="388137"/>
                  </a:lnTo>
                  <a:lnTo>
                    <a:pt x="41592" y="384581"/>
                  </a:lnTo>
                  <a:lnTo>
                    <a:pt x="41338" y="385597"/>
                  </a:lnTo>
                  <a:lnTo>
                    <a:pt x="42202" y="385851"/>
                  </a:lnTo>
                  <a:lnTo>
                    <a:pt x="42900" y="384835"/>
                  </a:lnTo>
                  <a:lnTo>
                    <a:pt x="43662" y="384835"/>
                  </a:lnTo>
                  <a:lnTo>
                    <a:pt x="43726" y="384581"/>
                  </a:lnTo>
                  <a:lnTo>
                    <a:pt x="44284" y="382549"/>
                  </a:lnTo>
                  <a:lnTo>
                    <a:pt x="44424" y="382041"/>
                  </a:lnTo>
                  <a:lnTo>
                    <a:pt x="44538" y="382676"/>
                  </a:lnTo>
                  <a:lnTo>
                    <a:pt x="44780" y="382041"/>
                  </a:lnTo>
                  <a:lnTo>
                    <a:pt x="44831" y="381914"/>
                  </a:lnTo>
                  <a:lnTo>
                    <a:pt x="45351" y="380517"/>
                  </a:lnTo>
                  <a:lnTo>
                    <a:pt x="45491" y="381025"/>
                  </a:lnTo>
                  <a:lnTo>
                    <a:pt x="45605" y="383946"/>
                  </a:lnTo>
                  <a:lnTo>
                    <a:pt x="46291" y="383819"/>
                  </a:lnTo>
                  <a:lnTo>
                    <a:pt x="47028" y="382676"/>
                  </a:lnTo>
                  <a:lnTo>
                    <a:pt x="47053" y="382422"/>
                  </a:lnTo>
                  <a:lnTo>
                    <a:pt x="47167" y="381279"/>
                  </a:lnTo>
                  <a:lnTo>
                    <a:pt x="47472" y="380517"/>
                  </a:lnTo>
                  <a:lnTo>
                    <a:pt x="47726" y="379882"/>
                  </a:lnTo>
                  <a:lnTo>
                    <a:pt x="47218" y="381787"/>
                  </a:lnTo>
                  <a:lnTo>
                    <a:pt x="47104" y="382422"/>
                  </a:lnTo>
                  <a:lnTo>
                    <a:pt x="47752" y="382422"/>
                  </a:lnTo>
                  <a:lnTo>
                    <a:pt x="46913" y="384200"/>
                  </a:lnTo>
                  <a:lnTo>
                    <a:pt x="47777" y="383946"/>
                  </a:lnTo>
                  <a:lnTo>
                    <a:pt x="48018" y="383946"/>
                  </a:lnTo>
                  <a:lnTo>
                    <a:pt x="49428" y="382168"/>
                  </a:lnTo>
                  <a:lnTo>
                    <a:pt x="49555" y="381914"/>
                  </a:lnTo>
                  <a:lnTo>
                    <a:pt x="49669" y="381152"/>
                  </a:lnTo>
                  <a:lnTo>
                    <a:pt x="49758" y="380263"/>
                  </a:lnTo>
                  <a:lnTo>
                    <a:pt x="49911" y="379882"/>
                  </a:lnTo>
                  <a:lnTo>
                    <a:pt x="50012" y="379628"/>
                  </a:lnTo>
                  <a:lnTo>
                    <a:pt x="50304" y="379247"/>
                  </a:lnTo>
                  <a:lnTo>
                    <a:pt x="50076" y="380898"/>
                  </a:lnTo>
                  <a:lnTo>
                    <a:pt x="49745" y="382041"/>
                  </a:lnTo>
                  <a:lnTo>
                    <a:pt x="49631" y="382295"/>
                  </a:lnTo>
                  <a:lnTo>
                    <a:pt x="51371" y="379247"/>
                  </a:lnTo>
                  <a:lnTo>
                    <a:pt x="51727" y="378612"/>
                  </a:lnTo>
                  <a:lnTo>
                    <a:pt x="50050" y="390423"/>
                  </a:lnTo>
                  <a:lnTo>
                    <a:pt x="52235" y="385584"/>
                  </a:lnTo>
                  <a:lnTo>
                    <a:pt x="52400" y="385343"/>
                  </a:lnTo>
                  <a:lnTo>
                    <a:pt x="53873" y="383057"/>
                  </a:lnTo>
                  <a:lnTo>
                    <a:pt x="54013" y="383311"/>
                  </a:lnTo>
                  <a:lnTo>
                    <a:pt x="54051" y="383692"/>
                  </a:lnTo>
                  <a:lnTo>
                    <a:pt x="53098" y="384835"/>
                  </a:lnTo>
                  <a:lnTo>
                    <a:pt x="52971" y="386613"/>
                  </a:lnTo>
                  <a:lnTo>
                    <a:pt x="54813" y="383057"/>
                  </a:lnTo>
                  <a:lnTo>
                    <a:pt x="55079" y="382549"/>
                  </a:lnTo>
                  <a:lnTo>
                    <a:pt x="54292" y="387629"/>
                  </a:lnTo>
                  <a:lnTo>
                    <a:pt x="55841" y="384962"/>
                  </a:lnTo>
                  <a:lnTo>
                    <a:pt x="54394" y="392709"/>
                  </a:lnTo>
                  <a:lnTo>
                    <a:pt x="58140" y="384962"/>
                  </a:lnTo>
                  <a:lnTo>
                    <a:pt x="57619" y="390042"/>
                  </a:lnTo>
                  <a:lnTo>
                    <a:pt x="58039" y="388391"/>
                  </a:lnTo>
                  <a:lnTo>
                    <a:pt x="58762" y="386486"/>
                  </a:lnTo>
                  <a:lnTo>
                    <a:pt x="58445" y="387743"/>
                  </a:lnTo>
                  <a:lnTo>
                    <a:pt x="58699" y="387121"/>
                  </a:lnTo>
                  <a:lnTo>
                    <a:pt x="59601" y="386486"/>
                  </a:lnTo>
                  <a:lnTo>
                    <a:pt x="61061" y="385470"/>
                  </a:lnTo>
                  <a:lnTo>
                    <a:pt x="61607" y="390410"/>
                  </a:lnTo>
                  <a:lnTo>
                    <a:pt x="61734" y="390931"/>
                  </a:lnTo>
                  <a:lnTo>
                    <a:pt x="63055" y="392963"/>
                  </a:lnTo>
                  <a:lnTo>
                    <a:pt x="63576" y="393598"/>
                  </a:lnTo>
                  <a:lnTo>
                    <a:pt x="65519" y="385470"/>
                  </a:lnTo>
                  <a:lnTo>
                    <a:pt x="65646" y="384962"/>
                  </a:lnTo>
                  <a:lnTo>
                    <a:pt x="65951" y="383692"/>
                  </a:lnTo>
                  <a:lnTo>
                    <a:pt x="65709" y="387121"/>
                  </a:lnTo>
                  <a:lnTo>
                    <a:pt x="65582" y="388391"/>
                  </a:lnTo>
                  <a:lnTo>
                    <a:pt x="64477" y="391566"/>
                  </a:lnTo>
                  <a:lnTo>
                    <a:pt x="66929" y="387883"/>
                  </a:lnTo>
                  <a:lnTo>
                    <a:pt x="67195" y="392455"/>
                  </a:lnTo>
                  <a:lnTo>
                    <a:pt x="69443" y="389407"/>
                  </a:lnTo>
                  <a:lnTo>
                    <a:pt x="68872" y="391058"/>
                  </a:lnTo>
                  <a:lnTo>
                    <a:pt x="68745" y="391058"/>
                  </a:lnTo>
                  <a:lnTo>
                    <a:pt x="68364" y="393598"/>
                  </a:lnTo>
                  <a:lnTo>
                    <a:pt x="69748" y="391439"/>
                  </a:lnTo>
                  <a:lnTo>
                    <a:pt x="70307" y="389534"/>
                  </a:lnTo>
                  <a:lnTo>
                    <a:pt x="70408" y="389915"/>
                  </a:lnTo>
                  <a:lnTo>
                    <a:pt x="69900" y="391185"/>
                  </a:lnTo>
                  <a:lnTo>
                    <a:pt x="69824" y="391566"/>
                  </a:lnTo>
                  <a:lnTo>
                    <a:pt x="69710" y="392328"/>
                  </a:lnTo>
                  <a:lnTo>
                    <a:pt x="69596" y="393852"/>
                  </a:lnTo>
                  <a:lnTo>
                    <a:pt x="71208" y="389534"/>
                  </a:lnTo>
                  <a:lnTo>
                    <a:pt x="71259" y="389407"/>
                  </a:lnTo>
                  <a:lnTo>
                    <a:pt x="70739" y="391972"/>
                  </a:lnTo>
                  <a:lnTo>
                    <a:pt x="70866" y="391693"/>
                  </a:lnTo>
                  <a:lnTo>
                    <a:pt x="71107" y="393344"/>
                  </a:lnTo>
                  <a:lnTo>
                    <a:pt x="71462" y="391693"/>
                  </a:lnTo>
                  <a:lnTo>
                    <a:pt x="71704" y="390550"/>
                  </a:lnTo>
                  <a:lnTo>
                    <a:pt x="71831" y="391947"/>
                  </a:lnTo>
                  <a:lnTo>
                    <a:pt x="72504" y="390550"/>
                  </a:lnTo>
                  <a:lnTo>
                    <a:pt x="72999" y="389534"/>
                  </a:lnTo>
                  <a:lnTo>
                    <a:pt x="72948" y="391312"/>
                  </a:lnTo>
                  <a:lnTo>
                    <a:pt x="73583" y="389534"/>
                  </a:lnTo>
                  <a:lnTo>
                    <a:pt x="73634" y="389407"/>
                  </a:lnTo>
                  <a:lnTo>
                    <a:pt x="74041" y="388264"/>
                  </a:lnTo>
                  <a:lnTo>
                    <a:pt x="73367" y="392963"/>
                  </a:lnTo>
                  <a:lnTo>
                    <a:pt x="74663" y="388645"/>
                  </a:lnTo>
                  <a:lnTo>
                    <a:pt x="73367" y="393217"/>
                  </a:lnTo>
                  <a:lnTo>
                    <a:pt x="74510" y="392582"/>
                  </a:lnTo>
                  <a:lnTo>
                    <a:pt x="75425" y="390423"/>
                  </a:lnTo>
                  <a:lnTo>
                    <a:pt x="74942" y="391820"/>
                  </a:lnTo>
                  <a:lnTo>
                    <a:pt x="75298" y="391947"/>
                  </a:lnTo>
                  <a:lnTo>
                    <a:pt x="74663" y="393852"/>
                  </a:lnTo>
                  <a:lnTo>
                    <a:pt x="75031" y="393852"/>
                  </a:lnTo>
                  <a:lnTo>
                    <a:pt x="75501" y="393217"/>
                  </a:lnTo>
                  <a:lnTo>
                    <a:pt x="75628" y="392963"/>
                  </a:lnTo>
                  <a:lnTo>
                    <a:pt x="76174" y="390804"/>
                  </a:lnTo>
                  <a:lnTo>
                    <a:pt x="75336" y="396392"/>
                  </a:lnTo>
                  <a:lnTo>
                    <a:pt x="77292" y="390804"/>
                  </a:lnTo>
                  <a:lnTo>
                    <a:pt x="77419" y="390423"/>
                  </a:lnTo>
                  <a:lnTo>
                    <a:pt x="78041" y="388645"/>
                  </a:lnTo>
                  <a:lnTo>
                    <a:pt x="78181" y="388264"/>
                  </a:lnTo>
                  <a:lnTo>
                    <a:pt x="78308" y="387883"/>
                  </a:lnTo>
                  <a:lnTo>
                    <a:pt x="78714" y="386740"/>
                  </a:lnTo>
                  <a:lnTo>
                    <a:pt x="77152" y="393852"/>
                  </a:lnTo>
                  <a:lnTo>
                    <a:pt x="79019" y="391566"/>
                  </a:lnTo>
                  <a:lnTo>
                    <a:pt x="80187" y="390436"/>
                  </a:lnTo>
                  <a:lnTo>
                    <a:pt x="79121" y="394360"/>
                  </a:lnTo>
                  <a:lnTo>
                    <a:pt x="80187" y="393217"/>
                  </a:lnTo>
                  <a:lnTo>
                    <a:pt x="80314" y="392963"/>
                  </a:lnTo>
                  <a:lnTo>
                    <a:pt x="80391" y="390245"/>
                  </a:lnTo>
                  <a:lnTo>
                    <a:pt x="80416" y="389661"/>
                  </a:lnTo>
                  <a:lnTo>
                    <a:pt x="80391" y="390245"/>
                  </a:lnTo>
                  <a:lnTo>
                    <a:pt x="81229" y="389661"/>
                  </a:lnTo>
                  <a:lnTo>
                    <a:pt x="81584" y="389407"/>
                  </a:lnTo>
                  <a:lnTo>
                    <a:pt x="80746" y="392366"/>
                  </a:lnTo>
                  <a:lnTo>
                    <a:pt x="81991" y="389407"/>
                  </a:lnTo>
                  <a:lnTo>
                    <a:pt x="82143" y="389026"/>
                  </a:lnTo>
                  <a:lnTo>
                    <a:pt x="82613" y="390042"/>
                  </a:lnTo>
                  <a:lnTo>
                    <a:pt x="82727" y="391185"/>
                  </a:lnTo>
                  <a:lnTo>
                    <a:pt x="82067" y="392328"/>
                  </a:lnTo>
                  <a:lnTo>
                    <a:pt x="81788" y="393090"/>
                  </a:lnTo>
                  <a:lnTo>
                    <a:pt x="83197" y="391439"/>
                  </a:lnTo>
                  <a:lnTo>
                    <a:pt x="83413" y="393979"/>
                  </a:lnTo>
                  <a:lnTo>
                    <a:pt x="84836" y="391795"/>
                  </a:lnTo>
                  <a:lnTo>
                    <a:pt x="84937" y="391439"/>
                  </a:lnTo>
                  <a:lnTo>
                    <a:pt x="85394" y="389026"/>
                  </a:lnTo>
                  <a:lnTo>
                    <a:pt x="86741" y="386740"/>
                  </a:lnTo>
                  <a:lnTo>
                    <a:pt x="87109" y="386118"/>
                  </a:lnTo>
                  <a:lnTo>
                    <a:pt x="87223" y="385851"/>
                  </a:lnTo>
                  <a:lnTo>
                    <a:pt x="85737" y="390296"/>
                  </a:lnTo>
                  <a:lnTo>
                    <a:pt x="88011" y="386156"/>
                  </a:lnTo>
                  <a:lnTo>
                    <a:pt x="85534" y="393471"/>
                  </a:lnTo>
                  <a:lnTo>
                    <a:pt x="86093" y="392328"/>
                  </a:lnTo>
                  <a:lnTo>
                    <a:pt x="86220" y="391947"/>
                  </a:lnTo>
                  <a:lnTo>
                    <a:pt x="86499" y="390804"/>
                  </a:lnTo>
                  <a:lnTo>
                    <a:pt x="86512" y="391439"/>
                  </a:lnTo>
                  <a:lnTo>
                    <a:pt x="86398" y="391947"/>
                  </a:lnTo>
                  <a:lnTo>
                    <a:pt x="85788" y="393598"/>
                  </a:lnTo>
                  <a:lnTo>
                    <a:pt x="86664" y="392582"/>
                  </a:lnTo>
                  <a:lnTo>
                    <a:pt x="86995" y="390804"/>
                  </a:lnTo>
                  <a:lnTo>
                    <a:pt x="87071" y="390423"/>
                  </a:lnTo>
                  <a:lnTo>
                    <a:pt x="87566" y="390550"/>
                  </a:lnTo>
                  <a:lnTo>
                    <a:pt x="87274" y="391617"/>
                  </a:lnTo>
                  <a:lnTo>
                    <a:pt x="87083" y="391947"/>
                  </a:lnTo>
                  <a:lnTo>
                    <a:pt x="86702" y="393090"/>
                  </a:lnTo>
                  <a:lnTo>
                    <a:pt x="87833" y="390423"/>
                  </a:lnTo>
                  <a:lnTo>
                    <a:pt x="88315" y="389280"/>
                  </a:lnTo>
                  <a:lnTo>
                    <a:pt x="88392" y="390677"/>
                  </a:lnTo>
                  <a:lnTo>
                    <a:pt x="88176" y="391566"/>
                  </a:lnTo>
                  <a:lnTo>
                    <a:pt x="88849" y="391566"/>
                  </a:lnTo>
                  <a:lnTo>
                    <a:pt x="89750" y="389280"/>
                  </a:lnTo>
                  <a:lnTo>
                    <a:pt x="90741" y="386740"/>
                  </a:lnTo>
                  <a:lnTo>
                    <a:pt x="90830" y="387375"/>
                  </a:lnTo>
                  <a:lnTo>
                    <a:pt x="90932" y="389204"/>
                  </a:lnTo>
                  <a:lnTo>
                    <a:pt x="89598" y="393217"/>
                  </a:lnTo>
                  <a:lnTo>
                    <a:pt x="90919" y="390423"/>
                  </a:lnTo>
                  <a:lnTo>
                    <a:pt x="89916" y="394106"/>
                  </a:lnTo>
                  <a:lnTo>
                    <a:pt x="90576" y="393217"/>
                  </a:lnTo>
                  <a:lnTo>
                    <a:pt x="90690" y="392963"/>
                  </a:lnTo>
                  <a:lnTo>
                    <a:pt x="90995" y="391312"/>
                  </a:lnTo>
                  <a:lnTo>
                    <a:pt x="91376" y="391439"/>
                  </a:lnTo>
                  <a:lnTo>
                    <a:pt x="91427" y="391312"/>
                  </a:lnTo>
                  <a:lnTo>
                    <a:pt x="91795" y="390423"/>
                  </a:lnTo>
                  <a:lnTo>
                    <a:pt x="92468" y="388772"/>
                  </a:lnTo>
                  <a:lnTo>
                    <a:pt x="92430" y="390245"/>
                  </a:lnTo>
                  <a:lnTo>
                    <a:pt x="91744" y="391566"/>
                  </a:lnTo>
                  <a:lnTo>
                    <a:pt x="92684" y="391058"/>
                  </a:lnTo>
                  <a:lnTo>
                    <a:pt x="92798" y="389280"/>
                  </a:lnTo>
                  <a:lnTo>
                    <a:pt x="93065" y="388772"/>
                  </a:lnTo>
                  <a:lnTo>
                    <a:pt x="93522" y="387883"/>
                  </a:lnTo>
                  <a:lnTo>
                    <a:pt x="93637" y="387375"/>
                  </a:lnTo>
                  <a:lnTo>
                    <a:pt x="93713" y="386740"/>
                  </a:lnTo>
                  <a:lnTo>
                    <a:pt x="93789" y="386105"/>
                  </a:lnTo>
                  <a:lnTo>
                    <a:pt x="88023" y="386118"/>
                  </a:lnTo>
                  <a:lnTo>
                    <a:pt x="93789" y="386105"/>
                  </a:lnTo>
                  <a:lnTo>
                    <a:pt x="93954" y="384708"/>
                  </a:lnTo>
                  <a:lnTo>
                    <a:pt x="94094" y="386118"/>
                  </a:lnTo>
                  <a:lnTo>
                    <a:pt x="93954" y="386359"/>
                  </a:lnTo>
                  <a:lnTo>
                    <a:pt x="94538" y="386105"/>
                  </a:lnTo>
                  <a:lnTo>
                    <a:pt x="94119" y="388391"/>
                  </a:lnTo>
                  <a:lnTo>
                    <a:pt x="95135" y="386105"/>
                  </a:lnTo>
                  <a:lnTo>
                    <a:pt x="95199" y="385978"/>
                  </a:lnTo>
                  <a:lnTo>
                    <a:pt x="95123" y="387375"/>
                  </a:lnTo>
                  <a:lnTo>
                    <a:pt x="93827" y="391947"/>
                  </a:lnTo>
                  <a:lnTo>
                    <a:pt x="94894" y="388899"/>
                  </a:lnTo>
                  <a:lnTo>
                    <a:pt x="94970" y="391312"/>
                  </a:lnTo>
                  <a:lnTo>
                    <a:pt x="95770" y="389153"/>
                  </a:lnTo>
                  <a:lnTo>
                    <a:pt x="95338" y="390677"/>
                  </a:lnTo>
                  <a:lnTo>
                    <a:pt x="95211" y="391185"/>
                  </a:lnTo>
                  <a:lnTo>
                    <a:pt x="96075" y="388772"/>
                  </a:lnTo>
                  <a:lnTo>
                    <a:pt x="95986" y="389788"/>
                  </a:lnTo>
                  <a:lnTo>
                    <a:pt x="95872" y="390296"/>
                  </a:lnTo>
                  <a:lnTo>
                    <a:pt x="95631" y="391058"/>
                  </a:lnTo>
                  <a:lnTo>
                    <a:pt x="95516" y="391617"/>
                  </a:lnTo>
                  <a:lnTo>
                    <a:pt x="95885" y="392201"/>
                  </a:lnTo>
                  <a:lnTo>
                    <a:pt x="96367" y="388772"/>
                  </a:lnTo>
                  <a:lnTo>
                    <a:pt x="96456" y="388137"/>
                  </a:lnTo>
                  <a:lnTo>
                    <a:pt x="96647" y="386740"/>
                  </a:lnTo>
                  <a:lnTo>
                    <a:pt x="96596" y="389153"/>
                  </a:lnTo>
                  <a:lnTo>
                    <a:pt x="96545" y="389407"/>
                  </a:lnTo>
                  <a:lnTo>
                    <a:pt x="96443" y="389661"/>
                  </a:lnTo>
                  <a:lnTo>
                    <a:pt x="96329" y="390042"/>
                  </a:lnTo>
                  <a:lnTo>
                    <a:pt x="96647" y="391185"/>
                  </a:lnTo>
                  <a:lnTo>
                    <a:pt x="97993" y="388645"/>
                  </a:lnTo>
                  <a:lnTo>
                    <a:pt x="98056" y="389026"/>
                  </a:lnTo>
                  <a:lnTo>
                    <a:pt x="98183" y="390296"/>
                  </a:lnTo>
                  <a:lnTo>
                    <a:pt x="97358" y="393814"/>
                  </a:lnTo>
                  <a:lnTo>
                    <a:pt x="97815" y="393598"/>
                  </a:lnTo>
                  <a:lnTo>
                    <a:pt x="99796" y="390042"/>
                  </a:lnTo>
                  <a:lnTo>
                    <a:pt x="100368" y="391185"/>
                  </a:lnTo>
                  <a:lnTo>
                    <a:pt x="100495" y="390169"/>
                  </a:lnTo>
                  <a:lnTo>
                    <a:pt x="101942" y="385343"/>
                  </a:lnTo>
                  <a:lnTo>
                    <a:pt x="100203" y="393471"/>
                  </a:lnTo>
                  <a:lnTo>
                    <a:pt x="101028" y="391693"/>
                  </a:lnTo>
                  <a:lnTo>
                    <a:pt x="101117" y="391439"/>
                  </a:lnTo>
                  <a:lnTo>
                    <a:pt x="101193" y="391312"/>
                  </a:lnTo>
                  <a:lnTo>
                    <a:pt x="101066" y="391617"/>
                  </a:lnTo>
                  <a:lnTo>
                    <a:pt x="100368" y="393979"/>
                  </a:lnTo>
                  <a:lnTo>
                    <a:pt x="100571" y="393471"/>
                  </a:lnTo>
                  <a:lnTo>
                    <a:pt x="100876" y="394487"/>
                  </a:lnTo>
                  <a:lnTo>
                    <a:pt x="101485" y="393471"/>
                  </a:lnTo>
                  <a:lnTo>
                    <a:pt x="102082" y="392455"/>
                  </a:lnTo>
                  <a:lnTo>
                    <a:pt x="103301" y="391058"/>
                  </a:lnTo>
                  <a:lnTo>
                    <a:pt x="103416" y="390931"/>
                  </a:lnTo>
                  <a:lnTo>
                    <a:pt x="103009" y="392074"/>
                  </a:lnTo>
                  <a:lnTo>
                    <a:pt x="102908" y="393598"/>
                  </a:lnTo>
                  <a:lnTo>
                    <a:pt x="103606" y="393217"/>
                  </a:lnTo>
                  <a:lnTo>
                    <a:pt x="103784" y="393979"/>
                  </a:lnTo>
                  <a:lnTo>
                    <a:pt x="104051" y="393217"/>
                  </a:lnTo>
                  <a:lnTo>
                    <a:pt x="104279" y="392582"/>
                  </a:lnTo>
                  <a:lnTo>
                    <a:pt x="104419" y="392963"/>
                  </a:lnTo>
                  <a:lnTo>
                    <a:pt x="104495" y="392582"/>
                  </a:lnTo>
                  <a:lnTo>
                    <a:pt x="104851" y="390931"/>
                  </a:lnTo>
                  <a:lnTo>
                    <a:pt x="104889" y="393852"/>
                  </a:lnTo>
                  <a:lnTo>
                    <a:pt x="105981" y="392963"/>
                  </a:lnTo>
                  <a:lnTo>
                    <a:pt x="107111" y="391820"/>
                  </a:lnTo>
                  <a:lnTo>
                    <a:pt x="107289" y="394106"/>
                  </a:lnTo>
                  <a:lnTo>
                    <a:pt x="107175" y="393979"/>
                  </a:lnTo>
                  <a:lnTo>
                    <a:pt x="106845" y="394741"/>
                  </a:lnTo>
                  <a:lnTo>
                    <a:pt x="106768" y="395249"/>
                  </a:lnTo>
                  <a:lnTo>
                    <a:pt x="107962" y="394106"/>
                  </a:lnTo>
                  <a:lnTo>
                    <a:pt x="108254" y="392963"/>
                  </a:lnTo>
                  <a:lnTo>
                    <a:pt x="108242" y="392709"/>
                  </a:lnTo>
                  <a:lnTo>
                    <a:pt x="108407" y="391820"/>
                  </a:lnTo>
                  <a:lnTo>
                    <a:pt x="108559" y="390931"/>
                  </a:lnTo>
                  <a:lnTo>
                    <a:pt x="108927" y="389915"/>
                  </a:lnTo>
                  <a:lnTo>
                    <a:pt x="109143" y="389407"/>
                  </a:lnTo>
                  <a:lnTo>
                    <a:pt x="109613" y="388518"/>
                  </a:lnTo>
                  <a:lnTo>
                    <a:pt x="109816" y="388518"/>
                  </a:lnTo>
                  <a:lnTo>
                    <a:pt x="109016" y="390042"/>
                  </a:lnTo>
                  <a:lnTo>
                    <a:pt x="108813" y="391947"/>
                  </a:lnTo>
                  <a:lnTo>
                    <a:pt x="108572" y="393598"/>
                  </a:lnTo>
                  <a:lnTo>
                    <a:pt x="109220" y="391439"/>
                  </a:lnTo>
                  <a:lnTo>
                    <a:pt x="108483" y="395630"/>
                  </a:lnTo>
                  <a:lnTo>
                    <a:pt x="109486" y="391439"/>
                  </a:lnTo>
                  <a:lnTo>
                    <a:pt x="110185" y="388518"/>
                  </a:lnTo>
                  <a:lnTo>
                    <a:pt x="110604" y="386740"/>
                  </a:lnTo>
                  <a:lnTo>
                    <a:pt x="110490" y="388391"/>
                  </a:lnTo>
                  <a:lnTo>
                    <a:pt x="110375" y="389788"/>
                  </a:lnTo>
                  <a:lnTo>
                    <a:pt x="110045" y="390931"/>
                  </a:lnTo>
                  <a:lnTo>
                    <a:pt x="110439" y="390410"/>
                  </a:lnTo>
                  <a:lnTo>
                    <a:pt x="111099" y="388772"/>
                  </a:lnTo>
                  <a:lnTo>
                    <a:pt x="111188" y="389407"/>
                  </a:lnTo>
                  <a:lnTo>
                    <a:pt x="110591" y="391947"/>
                  </a:lnTo>
                  <a:lnTo>
                    <a:pt x="111760" y="388772"/>
                  </a:lnTo>
                  <a:lnTo>
                    <a:pt x="112128" y="387756"/>
                  </a:lnTo>
                  <a:lnTo>
                    <a:pt x="111671" y="390410"/>
                  </a:lnTo>
                  <a:lnTo>
                    <a:pt x="111315" y="391185"/>
                  </a:lnTo>
                  <a:lnTo>
                    <a:pt x="111099" y="391185"/>
                  </a:lnTo>
                  <a:lnTo>
                    <a:pt x="110756" y="391795"/>
                  </a:lnTo>
                  <a:lnTo>
                    <a:pt x="110185" y="395122"/>
                  </a:lnTo>
                  <a:lnTo>
                    <a:pt x="110451" y="394360"/>
                  </a:lnTo>
                  <a:lnTo>
                    <a:pt x="110553" y="394868"/>
                  </a:lnTo>
                  <a:lnTo>
                    <a:pt x="110578" y="395884"/>
                  </a:lnTo>
                  <a:lnTo>
                    <a:pt x="110604" y="395389"/>
                  </a:lnTo>
                  <a:lnTo>
                    <a:pt x="110718" y="396392"/>
                  </a:lnTo>
                  <a:lnTo>
                    <a:pt x="110820" y="395503"/>
                  </a:lnTo>
                  <a:lnTo>
                    <a:pt x="111086" y="394741"/>
                  </a:lnTo>
                  <a:lnTo>
                    <a:pt x="111213" y="394360"/>
                  </a:lnTo>
                  <a:lnTo>
                    <a:pt x="113220" y="388518"/>
                  </a:lnTo>
                  <a:lnTo>
                    <a:pt x="112090" y="394233"/>
                  </a:lnTo>
                  <a:lnTo>
                    <a:pt x="112039" y="394487"/>
                  </a:lnTo>
                  <a:lnTo>
                    <a:pt x="112153" y="394233"/>
                  </a:lnTo>
                  <a:lnTo>
                    <a:pt x="112229" y="394055"/>
                  </a:lnTo>
                  <a:lnTo>
                    <a:pt x="112128" y="394233"/>
                  </a:lnTo>
                  <a:lnTo>
                    <a:pt x="113919" y="390042"/>
                  </a:lnTo>
                  <a:lnTo>
                    <a:pt x="112229" y="394055"/>
                  </a:lnTo>
                  <a:lnTo>
                    <a:pt x="113106" y="392455"/>
                  </a:lnTo>
                  <a:lnTo>
                    <a:pt x="112204" y="395503"/>
                  </a:lnTo>
                  <a:lnTo>
                    <a:pt x="111975" y="397662"/>
                  </a:lnTo>
                  <a:lnTo>
                    <a:pt x="111760" y="398297"/>
                  </a:lnTo>
                  <a:lnTo>
                    <a:pt x="112725" y="395884"/>
                  </a:lnTo>
                  <a:lnTo>
                    <a:pt x="111658" y="400329"/>
                  </a:lnTo>
                  <a:lnTo>
                    <a:pt x="113055" y="396773"/>
                  </a:lnTo>
                  <a:lnTo>
                    <a:pt x="112801" y="397789"/>
                  </a:lnTo>
                  <a:lnTo>
                    <a:pt x="113042" y="397408"/>
                  </a:lnTo>
                  <a:lnTo>
                    <a:pt x="113245" y="396773"/>
                  </a:lnTo>
                  <a:lnTo>
                    <a:pt x="113385" y="396392"/>
                  </a:lnTo>
                  <a:lnTo>
                    <a:pt x="113614" y="395884"/>
                  </a:lnTo>
                  <a:lnTo>
                    <a:pt x="114833" y="393217"/>
                  </a:lnTo>
                  <a:lnTo>
                    <a:pt x="113461" y="400837"/>
                  </a:lnTo>
                  <a:lnTo>
                    <a:pt x="115544" y="396519"/>
                  </a:lnTo>
                  <a:lnTo>
                    <a:pt x="116738" y="394741"/>
                  </a:lnTo>
                  <a:lnTo>
                    <a:pt x="117259" y="393217"/>
                  </a:lnTo>
                  <a:lnTo>
                    <a:pt x="117513" y="392455"/>
                  </a:lnTo>
                  <a:lnTo>
                    <a:pt x="117551" y="392328"/>
                  </a:lnTo>
                  <a:lnTo>
                    <a:pt x="117792" y="391617"/>
                  </a:lnTo>
                  <a:lnTo>
                    <a:pt x="118897" y="390042"/>
                  </a:lnTo>
                  <a:lnTo>
                    <a:pt x="118745" y="391185"/>
                  </a:lnTo>
                  <a:lnTo>
                    <a:pt x="118618" y="391795"/>
                  </a:lnTo>
                  <a:lnTo>
                    <a:pt x="117703" y="393598"/>
                  </a:lnTo>
                  <a:lnTo>
                    <a:pt x="117640" y="395122"/>
                  </a:lnTo>
                  <a:lnTo>
                    <a:pt x="117983" y="394868"/>
                  </a:lnTo>
                  <a:lnTo>
                    <a:pt x="118605" y="393852"/>
                  </a:lnTo>
                  <a:lnTo>
                    <a:pt x="118275" y="394868"/>
                  </a:lnTo>
                  <a:lnTo>
                    <a:pt x="117944" y="396646"/>
                  </a:lnTo>
                  <a:lnTo>
                    <a:pt x="118287" y="396392"/>
                  </a:lnTo>
                  <a:lnTo>
                    <a:pt x="118783" y="394487"/>
                  </a:lnTo>
                  <a:lnTo>
                    <a:pt x="118795" y="393852"/>
                  </a:lnTo>
                  <a:lnTo>
                    <a:pt x="118973" y="393344"/>
                  </a:lnTo>
                  <a:lnTo>
                    <a:pt x="120078" y="390042"/>
                  </a:lnTo>
                  <a:close/>
                </a:path>
                <a:path w="365125" h="443229">
                  <a:moveTo>
                    <a:pt x="120116" y="387121"/>
                  </a:moveTo>
                  <a:lnTo>
                    <a:pt x="119138" y="390677"/>
                  </a:lnTo>
                  <a:lnTo>
                    <a:pt x="119443" y="389915"/>
                  </a:lnTo>
                  <a:lnTo>
                    <a:pt x="119761" y="389407"/>
                  </a:lnTo>
                  <a:lnTo>
                    <a:pt x="119875" y="389026"/>
                  </a:lnTo>
                  <a:lnTo>
                    <a:pt x="120116" y="387121"/>
                  </a:lnTo>
                  <a:close/>
                </a:path>
                <a:path w="365125" h="443229">
                  <a:moveTo>
                    <a:pt x="120535" y="394169"/>
                  </a:moveTo>
                  <a:lnTo>
                    <a:pt x="119964" y="396011"/>
                  </a:lnTo>
                  <a:lnTo>
                    <a:pt x="119164" y="397776"/>
                  </a:lnTo>
                  <a:lnTo>
                    <a:pt x="119621" y="397408"/>
                  </a:lnTo>
                  <a:lnTo>
                    <a:pt x="120459" y="394868"/>
                  </a:lnTo>
                  <a:lnTo>
                    <a:pt x="120535" y="394169"/>
                  </a:lnTo>
                  <a:close/>
                </a:path>
                <a:path w="365125" h="443229">
                  <a:moveTo>
                    <a:pt x="120713" y="393598"/>
                  </a:moveTo>
                  <a:lnTo>
                    <a:pt x="120561" y="393725"/>
                  </a:lnTo>
                  <a:lnTo>
                    <a:pt x="120535" y="394169"/>
                  </a:lnTo>
                  <a:lnTo>
                    <a:pt x="120713" y="393598"/>
                  </a:lnTo>
                  <a:close/>
                </a:path>
                <a:path w="365125" h="443229">
                  <a:moveTo>
                    <a:pt x="121640" y="388137"/>
                  </a:moveTo>
                  <a:lnTo>
                    <a:pt x="117690" y="398399"/>
                  </a:lnTo>
                  <a:lnTo>
                    <a:pt x="118237" y="397662"/>
                  </a:lnTo>
                  <a:lnTo>
                    <a:pt x="119062" y="395884"/>
                  </a:lnTo>
                  <a:lnTo>
                    <a:pt x="119621" y="395147"/>
                  </a:lnTo>
                  <a:lnTo>
                    <a:pt x="119227" y="396773"/>
                  </a:lnTo>
                  <a:lnTo>
                    <a:pt x="118694" y="397662"/>
                  </a:lnTo>
                  <a:lnTo>
                    <a:pt x="118275" y="398678"/>
                  </a:lnTo>
                  <a:lnTo>
                    <a:pt x="118833" y="398043"/>
                  </a:lnTo>
                  <a:lnTo>
                    <a:pt x="118960" y="397941"/>
                  </a:lnTo>
                  <a:lnTo>
                    <a:pt x="119646" y="395122"/>
                  </a:lnTo>
                  <a:lnTo>
                    <a:pt x="119811" y="394487"/>
                  </a:lnTo>
                  <a:lnTo>
                    <a:pt x="120142" y="393979"/>
                  </a:lnTo>
                  <a:lnTo>
                    <a:pt x="120256" y="393725"/>
                  </a:lnTo>
                  <a:lnTo>
                    <a:pt x="121640" y="388137"/>
                  </a:lnTo>
                  <a:close/>
                </a:path>
                <a:path w="365125" h="443229">
                  <a:moveTo>
                    <a:pt x="122174" y="395503"/>
                  </a:moveTo>
                  <a:lnTo>
                    <a:pt x="121894" y="395846"/>
                  </a:lnTo>
                  <a:lnTo>
                    <a:pt x="120815" y="399148"/>
                  </a:lnTo>
                  <a:lnTo>
                    <a:pt x="121348" y="398322"/>
                  </a:lnTo>
                  <a:lnTo>
                    <a:pt x="121653" y="397484"/>
                  </a:lnTo>
                  <a:lnTo>
                    <a:pt x="122174" y="395503"/>
                  </a:lnTo>
                  <a:close/>
                </a:path>
                <a:path w="365125" h="443229">
                  <a:moveTo>
                    <a:pt x="122453" y="392188"/>
                  </a:moveTo>
                  <a:lnTo>
                    <a:pt x="122186" y="391998"/>
                  </a:lnTo>
                  <a:lnTo>
                    <a:pt x="121285" y="394042"/>
                  </a:lnTo>
                  <a:lnTo>
                    <a:pt x="121437" y="393293"/>
                  </a:lnTo>
                  <a:lnTo>
                    <a:pt x="121729" y="392455"/>
                  </a:lnTo>
                  <a:lnTo>
                    <a:pt x="121920" y="391833"/>
                  </a:lnTo>
                  <a:lnTo>
                    <a:pt x="121272" y="393395"/>
                  </a:lnTo>
                  <a:lnTo>
                    <a:pt x="120218" y="396163"/>
                  </a:lnTo>
                  <a:lnTo>
                    <a:pt x="119468" y="399262"/>
                  </a:lnTo>
                  <a:lnTo>
                    <a:pt x="120167" y="397433"/>
                  </a:lnTo>
                  <a:lnTo>
                    <a:pt x="121564" y="393712"/>
                  </a:lnTo>
                  <a:lnTo>
                    <a:pt x="121856" y="393369"/>
                  </a:lnTo>
                  <a:lnTo>
                    <a:pt x="121564" y="394868"/>
                  </a:lnTo>
                  <a:lnTo>
                    <a:pt x="121196" y="396087"/>
                  </a:lnTo>
                  <a:lnTo>
                    <a:pt x="121488" y="395249"/>
                  </a:lnTo>
                  <a:lnTo>
                    <a:pt x="121259" y="396887"/>
                  </a:lnTo>
                  <a:lnTo>
                    <a:pt x="121945" y="394830"/>
                  </a:lnTo>
                  <a:lnTo>
                    <a:pt x="122453" y="392188"/>
                  </a:lnTo>
                  <a:close/>
                </a:path>
                <a:path w="365125" h="443229">
                  <a:moveTo>
                    <a:pt x="243852" y="409130"/>
                  </a:moveTo>
                  <a:lnTo>
                    <a:pt x="243535" y="410908"/>
                  </a:lnTo>
                  <a:lnTo>
                    <a:pt x="243624" y="410768"/>
                  </a:lnTo>
                  <a:lnTo>
                    <a:pt x="243852" y="409130"/>
                  </a:lnTo>
                  <a:close/>
                </a:path>
                <a:path w="365125" h="443229">
                  <a:moveTo>
                    <a:pt x="334835" y="413194"/>
                  </a:moveTo>
                  <a:lnTo>
                    <a:pt x="334670" y="413448"/>
                  </a:lnTo>
                  <a:lnTo>
                    <a:pt x="334835" y="413194"/>
                  </a:lnTo>
                  <a:close/>
                </a:path>
                <a:path w="365125" h="443229">
                  <a:moveTo>
                    <a:pt x="337350" y="417804"/>
                  </a:moveTo>
                  <a:lnTo>
                    <a:pt x="337337" y="417626"/>
                  </a:lnTo>
                  <a:lnTo>
                    <a:pt x="337248" y="417868"/>
                  </a:lnTo>
                  <a:lnTo>
                    <a:pt x="337286" y="418045"/>
                  </a:lnTo>
                  <a:lnTo>
                    <a:pt x="337350" y="417804"/>
                  </a:lnTo>
                  <a:close/>
                </a:path>
                <a:path w="365125" h="443229">
                  <a:moveTo>
                    <a:pt x="338556" y="421297"/>
                  </a:moveTo>
                  <a:lnTo>
                    <a:pt x="338442" y="421513"/>
                  </a:lnTo>
                  <a:lnTo>
                    <a:pt x="338315" y="421703"/>
                  </a:lnTo>
                  <a:lnTo>
                    <a:pt x="338277" y="422008"/>
                  </a:lnTo>
                  <a:lnTo>
                    <a:pt x="338480" y="421601"/>
                  </a:lnTo>
                  <a:lnTo>
                    <a:pt x="338556" y="421297"/>
                  </a:lnTo>
                  <a:close/>
                </a:path>
                <a:path w="365125" h="443229">
                  <a:moveTo>
                    <a:pt x="348602" y="426288"/>
                  </a:moveTo>
                  <a:lnTo>
                    <a:pt x="348564" y="425157"/>
                  </a:lnTo>
                  <a:lnTo>
                    <a:pt x="348284" y="426262"/>
                  </a:lnTo>
                  <a:lnTo>
                    <a:pt x="348513" y="426021"/>
                  </a:lnTo>
                  <a:lnTo>
                    <a:pt x="348602" y="426288"/>
                  </a:lnTo>
                  <a:close/>
                </a:path>
                <a:path w="365125" h="443229">
                  <a:moveTo>
                    <a:pt x="348640" y="426491"/>
                  </a:moveTo>
                  <a:lnTo>
                    <a:pt x="348627" y="426351"/>
                  </a:lnTo>
                  <a:lnTo>
                    <a:pt x="348627" y="426720"/>
                  </a:lnTo>
                  <a:lnTo>
                    <a:pt x="348640" y="426491"/>
                  </a:lnTo>
                  <a:close/>
                </a:path>
                <a:path w="365125" h="443229">
                  <a:moveTo>
                    <a:pt x="354457" y="423316"/>
                  </a:moveTo>
                  <a:lnTo>
                    <a:pt x="353974" y="424662"/>
                  </a:lnTo>
                  <a:lnTo>
                    <a:pt x="354177" y="424294"/>
                  </a:lnTo>
                  <a:lnTo>
                    <a:pt x="354304" y="423824"/>
                  </a:lnTo>
                  <a:lnTo>
                    <a:pt x="354457" y="423316"/>
                  </a:lnTo>
                  <a:close/>
                </a:path>
                <a:path w="365125" h="443229">
                  <a:moveTo>
                    <a:pt x="357720" y="425005"/>
                  </a:moveTo>
                  <a:lnTo>
                    <a:pt x="357682" y="424853"/>
                  </a:lnTo>
                  <a:lnTo>
                    <a:pt x="356971" y="427710"/>
                  </a:lnTo>
                  <a:lnTo>
                    <a:pt x="356628" y="428955"/>
                  </a:lnTo>
                  <a:lnTo>
                    <a:pt x="356971" y="427786"/>
                  </a:lnTo>
                  <a:lnTo>
                    <a:pt x="357162" y="427240"/>
                  </a:lnTo>
                  <a:lnTo>
                    <a:pt x="357289" y="427037"/>
                  </a:lnTo>
                  <a:lnTo>
                    <a:pt x="357403" y="426491"/>
                  </a:lnTo>
                  <a:lnTo>
                    <a:pt x="357720" y="425005"/>
                  </a:lnTo>
                  <a:close/>
                </a:path>
                <a:path w="365125" h="443229">
                  <a:moveTo>
                    <a:pt x="360616" y="442353"/>
                  </a:moveTo>
                  <a:lnTo>
                    <a:pt x="360514" y="442480"/>
                  </a:lnTo>
                  <a:lnTo>
                    <a:pt x="360387" y="442671"/>
                  </a:lnTo>
                  <a:lnTo>
                    <a:pt x="360235" y="443204"/>
                  </a:lnTo>
                  <a:lnTo>
                    <a:pt x="360337" y="443052"/>
                  </a:lnTo>
                  <a:lnTo>
                    <a:pt x="360451" y="442747"/>
                  </a:lnTo>
                  <a:lnTo>
                    <a:pt x="360616" y="442353"/>
                  </a:lnTo>
                  <a:close/>
                </a:path>
                <a:path w="365125" h="443229">
                  <a:moveTo>
                    <a:pt x="364972" y="439331"/>
                  </a:moveTo>
                  <a:lnTo>
                    <a:pt x="364693" y="439674"/>
                  </a:lnTo>
                  <a:lnTo>
                    <a:pt x="363740" y="443014"/>
                  </a:lnTo>
                  <a:lnTo>
                    <a:pt x="364248" y="442175"/>
                  </a:lnTo>
                  <a:lnTo>
                    <a:pt x="364515" y="441325"/>
                  </a:lnTo>
                  <a:lnTo>
                    <a:pt x="364972" y="439331"/>
                  </a:lnTo>
                  <a:close/>
                </a:path>
                <a:path w="365125" h="443229">
                  <a:moveTo>
                    <a:pt x="365125" y="435991"/>
                  </a:moveTo>
                  <a:lnTo>
                    <a:pt x="364858" y="435813"/>
                  </a:lnTo>
                  <a:lnTo>
                    <a:pt x="364032" y="437896"/>
                  </a:lnTo>
                  <a:lnTo>
                    <a:pt x="364147" y="437134"/>
                  </a:lnTo>
                  <a:lnTo>
                    <a:pt x="364426" y="436283"/>
                  </a:lnTo>
                  <a:lnTo>
                    <a:pt x="364591" y="435660"/>
                  </a:lnTo>
                  <a:lnTo>
                    <a:pt x="363982" y="437235"/>
                  </a:lnTo>
                  <a:lnTo>
                    <a:pt x="363042" y="440042"/>
                  </a:lnTo>
                  <a:lnTo>
                    <a:pt x="362419" y="443166"/>
                  </a:lnTo>
                  <a:lnTo>
                    <a:pt x="363042" y="441325"/>
                  </a:lnTo>
                  <a:lnTo>
                    <a:pt x="363486" y="440004"/>
                  </a:lnTo>
                  <a:lnTo>
                    <a:pt x="364312" y="437553"/>
                  </a:lnTo>
                  <a:lnTo>
                    <a:pt x="364578" y="437197"/>
                  </a:lnTo>
                  <a:lnTo>
                    <a:pt x="364350" y="438708"/>
                  </a:lnTo>
                  <a:lnTo>
                    <a:pt x="364007" y="439940"/>
                  </a:lnTo>
                  <a:lnTo>
                    <a:pt x="364286" y="439089"/>
                  </a:lnTo>
                  <a:lnTo>
                    <a:pt x="364096" y="440753"/>
                  </a:lnTo>
                  <a:lnTo>
                    <a:pt x="364718" y="438658"/>
                  </a:lnTo>
                  <a:lnTo>
                    <a:pt x="365125" y="43599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3674420" y="11028317"/>
              <a:ext cx="375920" cy="92075"/>
            </a:xfrm>
            <a:custGeom>
              <a:avLst/>
              <a:gdLst/>
              <a:ahLst/>
              <a:cxnLst/>
              <a:rect l="l" t="t" r="r" b="b"/>
              <a:pathLst>
                <a:path w="375919" h="92075">
                  <a:moveTo>
                    <a:pt x="2082" y="23698"/>
                  </a:moveTo>
                  <a:lnTo>
                    <a:pt x="1993" y="22199"/>
                  </a:lnTo>
                  <a:lnTo>
                    <a:pt x="1879" y="22987"/>
                  </a:lnTo>
                  <a:lnTo>
                    <a:pt x="1536" y="24130"/>
                  </a:lnTo>
                  <a:lnTo>
                    <a:pt x="1447" y="25019"/>
                  </a:lnTo>
                  <a:lnTo>
                    <a:pt x="1562" y="25781"/>
                  </a:lnTo>
                  <a:lnTo>
                    <a:pt x="2082" y="23698"/>
                  </a:lnTo>
                  <a:close/>
                </a:path>
                <a:path w="375919" h="92075">
                  <a:moveTo>
                    <a:pt x="9855" y="28498"/>
                  </a:moveTo>
                  <a:lnTo>
                    <a:pt x="9232" y="30099"/>
                  </a:lnTo>
                  <a:lnTo>
                    <a:pt x="9702" y="30226"/>
                  </a:lnTo>
                  <a:lnTo>
                    <a:pt x="9855" y="28498"/>
                  </a:lnTo>
                  <a:close/>
                </a:path>
                <a:path w="375919" h="92075">
                  <a:moveTo>
                    <a:pt x="13525" y="23622"/>
                  </a:moveTo>
                  <a:lnTo>
                    <a:pt x="13271" y="25692"/>
                  </a:lnTo>
                  <a:lnTo>
                    <a:pt x="12700" y="26365"/>
                  </a:lnTo>
                  <a:lnTo>
                    <a:pt x="13296" y="26250"/>
                  </a:lnTo>
                  <a:lnTo>
                    <a:pt x="13373" y="25425"/>
                  </a:lnTo>
                  <a:lnTo>
                    <a:pt x="13462" y="24511"/>
                  </a:lnTo>
                  <a:lnTo>
                    <a:pt x="13525" y="23622"/>
                  </a:lnTo>
                  <a:close/>
                </a:path>
                <a:path w="375919" h="92075">
                  <a:moveTo>
                    <a:pt x="14236" y="22199"/>
                  </a:moveTo>
                  <a:lnTo>
                    <a:pt x="14173" y="20320"/>
                  </a:lnTo>
                  <a:lnTo>
                    <a:pt x="13766" y="22987"/>
                  </a:lnTo>
                  <a:lnTo>
                    <a:pt x="13843" y="22860"/>
                  </a:lnTo>
                  <a:lnTo>
                    <a:pt x="13957" y="22479"/>
                  </a:lnTo>
                  <a:lnTo>
                    <a:pt x="13957" y="22669"/>
                  </a:lnTo>
                  <a:lnTo>
                    <a:pt x="14071" y="22479"/>
                  </a:lnTo>
                  <a:lnTo>
                    <a:pt x="14236" y="22199"/>
                  </a:lnTo>
                  <a:close/>
                </a:path>
                <a:path w="375919" h="92075">
                  <a:moveTo>
                    <a:pt x="18592" y="25069"/>
                  </a:moveTo>
                  <a:lnTo>
                    <a:pt x="18427" y="25781"/>
                  </a:lnTo>
                  <a:lnTo>
                    <a:pt x="18592" y="25069"/>
                  </a:lnTo>
                  <a:close/>
                </a:path>
                <a:path w="375919" h="92075">
                  <a:moveTo>
                    <a:pt x="18745" y="23863"/>
                  </a:moveTo>
                  <a:lnTo>
                    <a:pt x="18592" y="25069"/>
                  </a:lnTo>
                  <a:lnTo>
                    <a:pt x="18694" y="24638"/>
                  </a:lnTo>
                  <a:lnTo>
                    <a:pt x="18745" y="23863"/>
                  </a:lnTo>
                  <a:close/>
                </a:path>
                <a:path w="375919" h="92075">
                  <a:moveTo>
                    <a:pt x="19659" y="5588"/>
                  </a:moveTo>
                  <a:lnTo>
                    <a:pt x="19062" y="6858"/>
                  </a:lnTo>
                  <a:lnTo>
                    <a:pt x="19265" y="6477"/>
                  </a:lnTo>
                  <a:lnTo>
                    <a:pt x="19367" y="6223"/>
                  </a:lnTo>
                  <a:lnTo>
                    <a:pt x="19481" y="6350"/>
                  </a:lnTo>
                  <a:lnTo>
                    <a:pt x="19507" y="6223"/>
                  </a:lnTo>
                  <a:lnTo>
                    <a:pt x="19659" y="5588"/>
                  </a:lnTo>
                  <a:close/>
                </a:path>
                <a:path w="375919" h="92075">
                  <a:moveTo>
                    <a:pt x="24447" y="27305"/>
                  </a:moveTo>
                  <a:lnTo>
                    <a:pt x="24269" y="28702"/>
                  </a:lnTo>
                  <a:lnTo>
                    <a:pt x="24180" y="29591"/>
                  </a:lnTo>
                  <a:lnTo>
                    <a:pt x="24295" y="30353"/>
                  </a:lnTo>
                  <a:lnTo>
                    <a:pt x="24447" y="27305"/>
                  </a:lnTo>
                  <a:close/>
                </a:path>
                <a:path w="375919" h="92075">
                  <a:moveTo>
                    <a:pt x="26581" y="254"/>
                  </a:moveTo>
                  <a:lnTo>
                    <a:pt x="25844" y="2286"/>
                  </a:lnTo>
                  <a:lnTo>
                    <a:pt x="24574" y="6477"/>
                  </a:lnTo>
                  <a:lnTo>
                    <a:pt x="25222" y="6604"/>
                  </a:lnTo>
                  <a:lnTo>
                    <a:pt x="25501" y="6769"/>
                  </a:lnTo>
                  <a:lnTo>
                    <a:pt x="25704" y="5842"/>
                  </a:lnTo>
                  <a:lnTo>
                    <a:pt x="25742" y="5994"/>
                  </a:lnTo>
                  <a:lnTo>
                    <a:pt x="25768" y="5842"/>
                  </a:lnTo>
                  <a:lnTo>
                    <a:pt x="25984" y="4572"/>
                  </a:lnTo>
                  <a:lnTo>
                    <a:pt x="25920" y="4318"/>
                  </a:lnTo>
                  <a:lnTo>
                    <a:pt x="25704" y="3937"/>
                  </a:lnTo>
                  <a:lnTo>
                    <a:pt x="25755" y="3302"/>
                  </a:lnTo>
                  <a:lnTo>
                    <a:pt x="26581" y="254"/>
                  </a:lnTo>
                  <a:close/>
                </a:path>
                <a:path w="375919" h="92075">
                  <a:moveTo>
                    <a:pt x="34505" y="29984"/>
                  </a:moveTo>
                  <a:lnTo>
                    <a:pt x="34290" y="30619"/>
                  </a:lnTo>
                  <a:lnTo>
                    <a:pt x="34505" y="29984"/>
                  </a:lnTo>
                  <a:close/>
                </a:path>
                <a:path w="375919" h="92075">
                  <a:moveTo>
                    <a:pt x="35648" y="29464"/>
                  </a:moveTo>
                  <a:lnTo>
                    <a:pt x="35458" y="29794"/>
                  </a:lnTo>
                  <a:lnTo>
                    <a:pt x="35648" y="29464"/>
                  </a:lnTo>
                  <a:close/>
                </a:path>
                <a:path w="375919" h="92075">
                  <a:moveTo>
                    <a:pt x="37439" y="29730"/>
                  </a:moveTo>
                  <a:lnTo>
                    <a:pt x="36804" y="31496"/>
                  </a:lnTo>
                  <a:lnTo>
                    <a:pt x="37096" y="30721"/>
                  </a:lnTo>
                  <a:lnTo>
                    <a:pt x="37338" y="30226"/>
                  </a:lnTo>
                  <a:lnTo>
                    <a:pt x="37439" y="29730"/>
                  </a:lnTo>
                  <a:close/>
                </a:path>
                <a:path w="375919" h="92075">
                  <a:moveTo>
                    <a:pt x="41719" y="4013"/>
                  </a:moveTo>
                  <a:lnTo>
                    <a:pt x="41198" y="4864"/>
                  </a:lnTo>
                  <a:lnTo>
                    <a:pt x="41338" y="5080"/>
                  </a:lnTo>
                  <a:lnTo>
                    <a:pt x="41719" y="4013"/>
                  </a:lnTo>
                  <a:close/>
                </a:path>
                <a:path w="375919" h="92075">
                  <a:moveTo>
                    <a:pt x="41973" y="27940"/>
                  </a:moveTo>
                  <a:lnTo>
                    <a:pt x="41554" y="29337"/>
                  </a:lnTo>
                  <a:lnTo>
                    <a:pt x="41744" y="29083"/>
                  </a:lnTo>
                  <a:lnTo>
                    <a:pt x="41871" y="28702"/>
                  </a:lnTo>
                  <a:lnTo>
                    <a:pt x="41973" y="27940"/>
                  </a:lnTo>
                  <a:close/>
                </a:path>
                <a:path w="375919" h="92075">
                  <a:moveTo>
                    <a:pt x="42125" y="28575"/>
                  </a:moveTo>
                  <a:lnTo>
                    <a:pt x="41833" y="28956"/>
                  </a:lnTo>
                  <a:lnTo>
                    <a:pt x="41592" y="30607"/>
                  </a:lnTo>
                  <a:lnTo>
                    <a:pt x="42125" y="28575"/>
                  </a:lnTo>
                  <a:close/>
                </a:path>
                <a:path w="375919" h="92075">
                  <a:moveTo>
                    <a:pt x="47764" y="30721"/>
                  </a:moveTo>
                  <a:close/>
                </a:path>
                <a:path w="375919" h="92075">
                  <a:moveTo>
                    <a:pt x="59385" y="35814"/>
                  </a:moveTo>
                  <a:lnTo>
                    <a:pt x="59283" y="35496"/>
                  </a:lnTo>
                  <a:lnTo>
                    <a:pt x="59156" y="37084"/>
                  </a:lnTo>
                  <a:lnTo>
                    <a:pt x="59385" y="35814"/>
                  </a:lnTo>
                  <a:close/>
                </a:path>
                <a:path w="375919" h="92075">
                  <a:moveTo>
                    <a:pt x="60807" y="12204"/>
                  </a:moveTo>
                  <a:lnTo>
                    <a:pt x="59804" y="12738"/>
                  </a:lnTo>
                  <a:lnTo>
                    <a:pt x="59804" y="15697"/>
                  </a:lnTo>
                  <a:lnTo>
                    <a:pt x="59956" y="14554"/>
                  </a:lnTo>
                  <a:lnTo>
                    <a:pt x="60807" y="12204"/>
                  </a:lnTo>
                  <a:close/>
                </a:path>
                <a:path w="375919" h="92075">
                  <a:moveTo>
                    <a:pt x="66281" y="16535"/>
                  </a:moveTo>
                  <a:lnTo>
                    <a:pt x="65773" y="18161"/>
                  </a:lnTo>
                  <a:lnTo>
                    <a:pt x="66281" y="16535"/>
                  </a:lnTo>
                  <a:close/>
                </a:path>
                <a:path w="375919" h="92075">
                  <a:moveTo>
                    <a:pt x="67767" y="13462"/>
                  </a:moveTo>
                  <a:lnTo>
                    <a:pt x="67513" y="13462"/>
                  </a:lnTo>
                  <a:lnTo>
                    <a:pt x="66802" y="13589"/>
                  </a:lnTo>
                  <a:lnTo>
                    <a:pt x="66294" y="15621"/>
                  </a:lnTo>
                  <a:lnTo>
                    <a:pt x="66509" y="15113"/>
                  </a:lnTo>
                  <a:lnTo>
                    <a:pt x="66802" y="14224"/>
                  </a:lnTo>
                  <a:lnTo>
                    <a:pt x="66751" y="14986"/>
                  </a:lnTo>
                  <a:lnTo>
                    <a:pt x="66281" y="16535"/>
                  </a:lnTo>
                  <a:lnTo>
                    <a:pt x="67081" y="15240"/>
                  </a:lnTo>
                  <a:lnTo>
                    <a:pt x="67475" y="14224"/>
                  </a:lnTo>
                  <a:lnTo>
                    <a:pt x="67767" y="13462"/>
                  </a:lnTo>
                  <a:close/>
                </a:path>
                <a:path w="375919" h="92075">
                  <a:moveTo>
                    <a:pt x="68719" y="13944"/>
                  </a:moveTo>
                  <a:lnTo>
                    <a:pt x="68656" y="12852"/>
                  </a:lnTo>
                  <a:lnTo>
                    <a:pt x="68186" y="14414"/>
                  </a:lnTo>
                  <a:lnTo>
                    <a:pt x="68338" y="14668"/>
                  </a:lnTo>
                  <a:lnTo>
                    <a:pt x="68300" y="15976"/>
                  </a:lnTo>
                  <a:lnTo>
                    <a:pt x="68503" y="15582"/>
                  </a:lnTo>
                  <a:lnTo>
                    <a:pt x="68719" y="13944"/>
                  </a:lnTo>
                  <a:close/>
                </a:path>
                <a:path w="375919" h="92075">
                  <a:moveTo>
                    <a:pt x="70459" y="19177"/>
                  </a:moveTo>
                  <a:lnTo>
                    <a:pt x="70129" y="20447"/>
                  </a:lnTo>
                  <a:lnTo>
                    <a:pt x="70243" y="20320"/>
                  </a:lnTo>
                  <a:lnTo>
                    <a:pt x="70370" y="20015"/>
                  </a:lnTo>
                  <a:lnTo>
                    <a:pt x="70459" y="19177"/>
                  </a:lnTo>
                  <a:close/>
                </a:path>
                <a:path w="375919" h="92075">
                  <a:moveTo>
                    <a:pt x="71069" y="16510"/>
                  </a:moveTo>
                  <a:lnTo>
                    <a:pt x="70751" y="16764"/>
                  </a:lnTo>
                  <a:lnTo>
                    <a:pt x="70459" y="19177"/>
                  </a:lnTo>
                  <a:lnTo>
                    <a:pt x="70777" y="18034"/>
                  </a:lnTo>
                  <a:lnTo>
                    <a:pt x="70637" y="19177"/>
                  </a:lnTo>
                  <a:lnTo>
                    <a:pt x="70840" y="17907"/>
                  </a:lnTo>
                  <a:lnTo>
                    <a:pt x="71069" y="16510"/>
                  </a:lnTo>
                  <a:close/>
                </a:path>
                <a:path w="375919" h="92075">
                  <a:moveTo>
                    <a:pt x="71780" y="38392"/>
                  </a:moveTo>
                  <a:lnTo>
                    <a:pt x="71450" y="39243"/>
                  </a:lnTo>
                  <a:lnTo>
                    <a:pt x="71678" y="38823"/>
                  </a:lnTo>
                  <a:lnTo>
                    <a:pt x="71780" y="38392"/>
                  </a:lnTo>
                  <a:close/>
                </a:path>
                <a:path w="375919" h="92075">
                  <a:moveTo>
                    <a:pt x="75717" y="39941"/>
                  </a:moveTo>
                  <a:lnTo>
                    <a:pt x="75323" y="39420"/>
                  </a:lnTo>
                  <a:lnTo>
                    <a:pt x="75399" y="39725"/>
                  </a:lnTo>
                  <a:lnTo>
                    <a:pt x="75539" y="39903"/>
                  </a:lnTo>
                  <a:lnTo>
                    <a:pt x="75717" y="39941"/>
                  </a:lnTo>
                  <a:close/>
                </a:path>
                <a:path w="375919" h="92075">
                  <a:moveTo>
                    <a:pt x="75768" y="39954"/>
                  </a:moveTo>
                  <a:close/>
                </a:path>
                <a:path w="375919" h="92075">
                  <a:moveTo>
                    <a:pt x="77495" y="17068"/>
                  </a:moveTo>
                  <a:lnTo>
                    <a:pt x="77419" y="16611"/>
                  </a:lnTo>
                  <a:lnTo>
                    <a:pt x="77406" y="16827"/>
                  </a:lnTo>
                  <a:lnTo>
                    <a:pt x="77381" y="17005"/>
                  </a:lnTo>
                  <a:lnTo>
                    <a:pt x="77368" y="17208"/>
                  </a:lnTo>
                  <a:lnTo>
                    <a:pt x="77495" y="17068"/>
                  </a:lnTo>
                  <a:close/>
                </a:path>
                <a:path w="375919" h="92075">
                  <a:moveTo>
                    <a:pt x="78981" y="13246"/>
                  </a:moveTo>
                  <a:lnTo>
                    <a:pt x="78511" y="14173"/>
                  </a:lnTo>
                  <a:lnTo>
                    <a:pt x="77914" y="17424"/>
                  </a:lnTo>
                  <a:lnTo>
                    <a:pt x="78206" y="16878"/>
                  </a:lnTo>
                  <a:lnTo>
                    <a:pt x="78981" y="13246"/>
                  </a:lnTo>
                  <a:close/>
                </a:path>
                <a:path w="375919" h="92075">
                  <a:moveTo>
                    <a:pt x="80594" y="16586"/>
                  </a:moveTo>
                  <a:lnTo>
                    <a:pt x="80416" y="16929"/>
                  </a:lnTo>
                  <a:lnTo>
                    <a:pt x="80352" y="17322"/>
                  </a:lnTo>
                  <a:lnTo>
                    <a:pt x="80594" y="16586"/>
                  </a:lnTo>
                  <a:close/>
                </a:path>
                <a:path w="375919" h="92075">
                  <a:moveTo>
                    <a:pt x="81762" y="37947"/>
                  </a:moveTo>
                  <a:lnTo>
                    <a:pt x="81534" y="38608"/>
                  </a:lnTo>
                  <a:lnTo>
                    <a:pt x="81432" y="38735"/>
                  </a:lnTo>
                  <a:lnTo>
                    <a:pt x="81356" y="39878"/>
                  </a:lnTo>
                  <a:lnTo>
                    <a:pt x="81762" y="37947"/>
                  </a:lnTo>
                  <a:close/>
                </a:path>
                <a:path w="375919" h="92075">
                  <a:moveTo>
                    <a:pt x="81927" y="15748"/>
                  </a:moveTo>
                  <a:lnTo>
                    <a:pt x="81711" y="15748"/>
                  </a:lnTo>
                  <a:lnTo>
                    <a:pt x="81597" y="15367"/>
                  </a:lnTo>
                  <a:lnTo>
                    <a:pt x="81305" y="16764"/>
                  </a:lnTo>
                  <a:lnTo>
                    <a:pt x="81927" y="15748"/>
                  </a:lnTo>
                  <a:close/>
                </a:path>
                <a:path w="375919" h="92075">
                  <a:moveTo>
                    <a:pt x="85331" y="38404"/>
                  </a:moveTo>
                  <a:lnTo>
                    <a:pt x="84975" y="39052"/>
                  </a:lnTo>
                  <a:lnTo>
                    <a:pt x="85115" y="38849"/>
                  </a:lnTo>
                  <a:lnTo>
                    <a:pt x="85331" y="38404"/>
                  </a:lnTo>
                  <a:close/>
                </a:path>
                <a:path w="375919" h="92075">
                  <a:moveTo>
                    <a:pt x="85991" y="37084"/>
                  </a:moveTo>
                  <a:lnTo>
                    <a:pt x="85712" y="37719"/>
                  </a:lnTo>
                  <a:lnTo>
                    <a:pt x="85775" y="37211"/>
                  </a:lnTo>
                  <a:lnTo>
                    <a:pt x="85674" y="37719"/>
                  </a:lnTo>
                  <a:lnTo>
                    <a:pt x="85331" y="38481"/>
                  </a:lnTo>
                  <a:lnTo>
                    <a:pt x="85521" y="38354"/>
                  </a:lnTo>
                  <a:lnTo>
                    <a:pt x="85547" y="39243"/>
                  </a:lnTo>
                  <a:lnTo>
                    <a:pt x="85737" y="38354"/>
                  </a:lnTo>
                  <a:lnTo>
                    <a:pt x="85991" y="37084"/>
                  </a:lnTo>
                  <a:close/>
                </a:path>
                <a:path w="375919" h="92075">
                  <a:moveTo>
                    <a:pt x="86842" y="20891"/>
                  </a:moveTo>
                  <a:close/>
                </a:path>
                <a:path w="375919" h="92075">
                  <a:moveTo>
                    <a:pt x="87845" y="16535"/>
                  </a:moveTo>
                  <a:lnTo>
                    <a:pt x="87680" y="16891"/>
                  </a:lnTo>
                  <a:lnTo>
                    <a:pt x="87845" y="16535"/>
                  </a:lnTo>
                  <a:close/>
                </a:path>
                <a:path w="375919" h="92075">
                  <a:moveTo>
                    <a:pt x="88684" y="12065"/>
                  </a:moveTo>
                  <a:lnTo>
                    <a:pt x="87731" y="13843"/>
                  </a:lnTo>
                  <a:lnTo>
                    <a:pt x="87414" y="16052"/>
                  </a:lnTo>
                  <a:lnTo>
                    <a:pt x="87464" y="15900"/>
                  </a:lnTo>
                  <a:lnTo>
                    <a:pt x="87363" y="16383"/>
                  </a:lnTo>
                  <a:lnTo>
                    <a:pt x="87414" y="16052"/>
                  </a:lnTo>
                  <a:lnTo>
                    <a:pt x="87287" y="16383"/>
                  </a:lnTo>
                  <a:lnTo>
                    <a:pt x="86639" y="18034"/>
                  </a:lnTo>
                  <a:lnTo>
                    <a:pt x="87668" y="16764"/>
                  </a:lnTo>
                  <a:lnTo>
                    <a:pt x="87795" y="16383"/>
                  </a:lnTo>
                  <a:lnTo>
                    <a:pt x="87922" y="15748"/>
                  </a:lnTo>
                  <a:lnTo>
                    <a:pt x="88684" y="12065"/>
                  </a:lnTo>
                  <a:close/>
                </a:path>
                <a:path w="375919" h="92075">
                  <a:moveTo>
                    <a:pt x="88722" y="20955"/>
                  </a:moveTo>
                  <a:lnTo>
                    <a:pt x="88696" y="20574"/>
                  </a:lnTo>
                  <a:lnTo>
                    <a:pt x="88468" y="21729"/>
                  </a:lnTo>
                  <a:lnTo>
                    <a:pt x="88722" y="20955"/>
                  </a:lnTo>
                  <a:close/>
                </a:path>
                <a:path w="375919" h="92075">
                  <a:moveTo>
                    <a:pt x="89001" y="37033"/>
                  </a:moveTo>
                  <a:lnTo>
                    <a:pt x="88861" y="37084"/>
                  </a:lnTo>
                  <a:lnTo>
                    <a:pt x="89001" y="37084"/>
                  </a:lnTo>
                  <a:close/>
                </a:path>
                <a:path w="375919" h="92075">
                  <a:moveTo>
                    <a:pt x="89357" y="19126"/>
                  </a:moveTo>
                  <a:lnTo>
                    <a:pt x="89306" y="18707"/>
                  </a:lnTo>
                  <a:lnTo>
                    <a:pt x="89306" y="18986"/>
                  </a:lnTo>
                  <a:lnTo>
                    <a:pt x="89357" y="19126"/>
                  </a:lnTo>
                  <a:close/>
                </a:path>
                <a:path w="375919" h="92075">
                  <a:moveTo>
                    <a:pt x="91490" y="13716"/>
                  </a:moveTo>
                  <a:lnTo>
                    <a:pt x="91287" y="14097"/>
                  </a:lnTo>
                  <a:lnTo>
                    <a:pt x="91465" y="14097"/>
                  </a:lnTo>
                  <a:lnTo>
                    <a:pt x="91490" y="13716"/>
                  </a:lnTo>
                  <a:close/>
                </a:path>
                <a:path w="375919" h="92075">
                  <a:moveTo>
                    <a:pt x="91554" y="14097"/>
                  </a:moveTo>
                  <a:lnTo>
                    <a:pt x="91427" y="14566"/>
                  </a:lnTo>
                  <a:lnTo>
                    <a:pt x="91554" y="14097"/>
                  </a:lnTo>
                  <a:close/>
                </a:path>
                <a:path w="375919" h="92075">
                  <a:moveTo>
                    <a:pt x="92748" y="14732"/>
                  </a:moveTo>
                  <a:lnTo>
                    <a:pt x="92405" y="14986"/>
                  </a:lnTo>
                  <a:lnTo>
                    <a:pt x="92417" y="15113"/>
                  </a:lnTo>
                  <a:lnTo>
                    <a:pt x="92544" y="15113"/>
                  </a:lnTo>
                  <a:lnTo>
                    <a:pt x="92748" y="14732"/>
                  </a:lnTo>
                  <a:close/>
                </a:path>
                <a:path w="375919" h="92075">
                  <a:moveTo>
                    <a:pt x="92760" y="13487"/>
                  </a:moveTo>
                  <a:lnTo>
                    <a:pt x="92595" y="13741"/>
                  </a:lnTo>
                  <a:lnTo>
                    <a:pt x="92760" y="13487"/>
                  </a:lnTo>
                  <a:close/>
                </a:path>
                <a:path w="375919" h="92075">
                  <a:moveTo>
                    <a:pt x="94170" y="34734"/>
                  </a:moveTo>
                  <a:lnTo>
                    <a:pt x="94107" y="34518"/>
                  </a:lnTo>
                  <a:lnTo>
                    <a:pt x="94030" y="34175"/>
                  </a:lnTo>
                  <a:lnTo>
                    <a:pt x="93827" y="34594"/>
                  </a:lnTo>
                  <a:lnTo>
                    <a:pt x="93840" y="35204"/>
                  </a:lnTo>
                  <a:lnTo>
                    <a:pt x="93980" y="35102"/>
                  </a:lnTo>
                  <a:lnTo>
                    <a:pt x="94170" y="34734"/>
                  </a:lnTo>
                  <a:close/>
                </a:path>
                <a:path w="375919" h="92075">
                  <a:moveTo>
                    <a:pt x="94183" y="12954"/>
                  </a:moveTo>
                  <a:lnTo>
                    <a:pt x="93891" y="13462"/>
                  </a:lnTo>
                  <a:lnTo>
                    <a:pt x="94183" y="12954"/>
                  </a:lnTo>
                  <a:close/>
                </a:path>
                <a:path w="375919" h="92075">
                  <a:moveTo>
                    <a:pt x="94742" y="33426"/>
                  </a:moveTo>
                  <a:lnTo>
                    <a:pt x="94513" y="33921"/>
                  </a:lnTo>
                  <a:lnTo>
                    <a:pt x="94322" y="34417"/>
                  </a:lnTo>
                  <a:lnTo>
                    <a:pt x="94170" y="34734"/>
                  </a:lnTo>
                  <a:lnTo>
                    <a:pt x="94272" y="34975"/>
                  </a:lnTo>
                  <a:lnTo>
                    <a:pt x="94742" y="33426"/>
                  </a:lnTo>
                  <a:close/>
                </a:path>
                <a:path w="375919" h="92075">
                  <a:moveTo>
                    <a:pt x="96850" y="17399"/>
                  </a:moveTo>
                  <a:lnTo>
                    <a:pt x="96418" y="18161"/>
                  </a:lnTo>
                  <a:lnTo>
                    <a:pt x="96304" y="19202"/>
                  </a:lnTo>
                  <a:lnTo>
                    <a:pt x="96850" y="17399"/>
                  </a:lnTo>
                  <a:close/>
                </a:path>
                <a:path w="375919" h="92075">
                  <a:moveTo>
                    <a:pt x="98107" y="36131"/>
                  </a:moveTo>
                  <a:lnTo>
                    <a:pt x="97586" y="36830"/>
                  </a:lnTo>
                  <a:lnTo>
                    <a:pt x="97459" y="38506"/>
                  </a:lnTo>
                  <a:lnTo>
                    <a:pt x="98107" y="36131"/>
                  </a:lnTo>
                  <a:close/>
                </a:path>
                <a:path w="375919" h="92075">
                  <a:moveTo>
                    <a:pt x="98171" y="35814"/>
                  </a:moveTo>
                  <a:lnTo>
                    <a:pt x="97650" y="39116"/>
                  </a:lnTo>
                  <a:lnTo>
                    <a:pt x="98120" y="38874"/>
                  </a:lnTo>
                  <a:lnTo>
                    <a:pt x="98171" y="35814"/>
                  </a:lnTo>
                  <a:close/>
                </a:path>
                <a:path w="375919" h="92075">
                  <a:moveTo>
                    <a:pt x="99415" y="19177"/>
                  </a:moveTo>
                  <a:lnTo>
                    <a:pt x="98628" y="21463"/>
                  </a:lnTo>
                  <a:lnTo>
                    <a:pt x="99072" y="21209"/>
                  </a:lnTo>
                  <a:lnTo>
                    <a:pt x="99199" y="20955"/>
                  </a:lnTo>
                  <a:lnTo>
                    <a:pt x="99415" y="19177"/>
                  </a:lnTo>
                  <a:close/>
                </a:path>
                <a:path w="375919" h="92075">
                  <a:moveTo>
                    <a:pt x="99517" y="20955"/>
                  </a:moveTo>
                  <a:lnTo>
                    <a:pt x="99174" y="21145"/>
                  </a:lnTo>
                  <a:lnTo>
                    <a:pt x="98996" y="22606"/>
                  </a:lnTo>
                  <a:lnTo>
                    <a:pt x="99517" y="20955"/>
                  </a:lnTo>
                  <a:close/>
                </a:path>
                <a:path w="375919" h="92075">
                  <a:moveTo>
                    <a:pt x="100533" y="17538"/>
                  </a:moveTo>
                  <a:lnTo>
                    <a:pt x="99923" y="18402"/>
                  </a:lnTo>
                  <a:lnTo>
                    <a:pt x="100342" y="17894"/>
                  </a:lnTo>
                  <a:lnTo>
                    <a:pt x="100533" y="17538"/>
                  </a:lnTo>
                  <a:close/>
                </a:path>
                <a:path w="375919" h="92075">
                  <a:moveTo>
                    <a:pt x="102806" y="23368"/>
                  </a:moveTo>
                  <a:lnTo>
                    <a:pt x="102603" y="23368"/>
                  </a:lnTo>
                  <a:lnTo>
                    <a:pt x="102679" y="23647"/>
                  </a:lnTo>
                  <a:lnTo>
                    <a:pt x="102806" y="23368"/>
                  </a:lnTo>
                  <a:close/>
                </a:path>
                <a:path w="375919" h="92075">
                  <a:moveTo>
                    <a:pt x="103720" y="21259"/>
                  </a:moveTo>
                  <a:lnTo>
                    <a:pt x="103390" y="21590"/>
                  </a:lnTo>
                  <a:lnTo>
                    <a:pt x="103479" y="22263"/>
                  </a:lnTo>
                  <a:lnTo>
                    <a:pt x="103720" y="21259"/>
                  </a:lnTo>
                  <a:close/>
                </a:path>
                <a:path w="375919" h="92075">
                  <a:moveTo>
                    <a:pt x="108496" y="31038"/>
                  </a:moveTo>
                  <a:lnTo>
                    <a:pt x="108432" y="31242"/>
                  </a:lnTo>
                  <a:lnTo>
                    <a:pt x="108496" y="31038"/>
                  </a:lnTo>
                  <a:close/>
                </a:path>
                <a:path w="375919" h="92075">
                  <a:moveTo>
                    <a:pt x="108750" y="30340"/>
                  </a:moveTo>
                  <a:lnTo>
                    <a:pt x="108597" y="30607"/>
                  </a:lnTo>
                  <a:lnTo>
                    <a:pt x="108496" y="31038"/>
                  </a:lnTo>
                  <a:lnTo>
                    <a:pt x="108750" y="30340"/>
                  </a:lnTo>
                  <a:close/>
                </a:path>
                <a:path w="375919" h="92075">
                  <a:moveTo>
                    <a:pt x="109220" y="36322"/>
                  </a:moveTo>
                  <a:lnTo>
                    <a:pt x="108966" y="37211"/>
                  </a:lnTo>
                  <a:lnTo>
                    <a:pt x="109220" y="36322"/>
                  </a:lnTo>
                  <a:close/>
                </a:path>
                <a:path w="375919" h="92075">
                  <a:moveTo>
                    <a:pt x="111252" y="34798"/>
                  </a:moveTo>
                  <a:lnTo>
                    <a:pt x="110705" y="37084"/>
                  </a:lnTo>
                  <a:lnTo>
                    <a:pt x="111086" y="36957"/>
                  </a:lnTo>
                  <a:lnTo>
                    <a:pt x="111252" y="36449"/>
                  </a:lnTo>
                  <a:lnTo>
                    <a:pt x="111252" y="34798"/>
                  </a:lnTo>
                  <a:close/>
                </a:path>
                <a:path w="375919" h="92075">
                  <a:moveTo>
                    <a:pt x="114046" y="43180"/>
                  </a:moveTo>
                  <a:lnTo>
                    <a:pt x="113893" y="42367"/>
                  </a:lnTo>
                  <a:lnTo>
                    <a:pt x="113499" y="43815"/>
                  </a:lnTo>
                  <a:lnTo>
                    <a:pt x="114046" y="43180"/>
                  </a:lnTo>
                  <a:close/>
                </a:path>
                <a:path w="375919" h="92075">
                  <a:moveTo>
                    <a:pt x="114173" y="41402"/>
                  </a:moveTo>
                  <a:lnTo>
                    <a:pt x="114007" y="41656"/>
                  </a:lnTo>
                  <a:lnTo>
                    <a:pt x="113893" y="42367"/>
                  </a:lnTo>
                  <a:lnTo>
                    <a:pt x="114173" y="41402"/>
                  </a:lnTo>
                  <a:close/>
                </a:path>
                <a:path w="375919" h="92075">
                  <a:moveTo>
                    <a:pt x="115824" y="32943"/>
                  </a:moveTo>
                  <a:lnTo>
                    <a:pt x="115658" y="33274"/>
                  </a:lnTo>
                  <a:lnTo>
                    <a:pt x="115824" y="32943"/>
                  </a:lnTo>
                  <a:close/>
                </a:path>
                <a:path w="375919" h="92075">
                  <a:moveTo>
                    <a:pt x="115925" y="32054"/>
                  </a:moveTo>
                  <a:close/>
                </a:path>
                <a:path w="375919" h="92075">
                  <a:moveTo>
                    <a:pt x="116408" y="24638"/>
                  </a:moveTo>
                  <a:lnTo>
                    <a:pt x="115874" y="25844"/>
                  </a:lnTo>
                  <a:lnTo>
                    <a:pt x="115862" y="26873"/>
                  </a:lnTo>
                  <a:lnTo>
                    <a:pt x="116293" y="26428"/>
                  </a:lnTo>
                  <a:lnTo>
                    <a:pt x="116243" y="25260"/>
                  </a:lnTo>
                  <a:lnTo>
                    <a:pt x="116408" y="24638"/>
                  </a:lnTo>
                  <a:close/>
                </a:path>
                <a:path w="375919" h="92075">
                  <a:moveTo>
                    <a:pt x="116484" y="31623"/>
                  </a:moveTo>
                  <a:lnTo>
                    <a:pt x="116039" y="31965"/>
                  </a:lnTo>
                  <a:lnTo>
                    <a:pt x="115824" y="32943"/>
                  </a:lnTo>
                  <a:lnTo>
                    <a:pt x="116484" y="31623"/>
                  </a:lnTo>
                  <a:close/>
                </a:path>
                <a:path w="375919" h="92075">
                  <a:moveTo>
                    <a:pt x="117144" y="44208"/>
                  </a:moveTo>
                  <a:lnTo>
                    <a:pt x="117017" y="44424"/>
                  </a:lnTo>
                  <a:lnTo>
                    <a:pt x="116954" y="44805"/>
                  </a:lnTo>
                  <a:lnTo>
                    <a:pt x="117144" y="44208"/>
                  </a:lnTo>
                  <a:close/>
                </a:path>
                <a:path w="375919" h="92075">
                  <a:moveTo>
                    <a:pt x="117424" y="43294"/>
                  </a:moveTo>
                  <a:lnTo>
                    <a:pt x="117144" y="44208"/>
                  </a:lnTo>
                  <a:lnTo>
                    <a:pt x="117424" y="43294"/>
                  </a:lnTo>
                  <a:close/>
                </a:path>
                <a:path w="375919" h="92075">
                  <a:moveTo>
                    <a:pt x="117538" y="40678"/>
                  </a:moveTo>
                  <a:lnTo>
                    <a:pt x="116954" y="42405"/>
                  </a:lnTo>
                  <a:lnTo>
                    <a:pt x="117005" y="43294"/>
                  </a:lnTo>
                  <a:lnTo>
                    <a:pt x="116827" y="44716"/>
                  </a:lnTo>
                  <a:lnTo>
                    <a:pt x="117017" y="44424"/>
                  </a:lnTo>
                  <a:lnTo>
                    <a:pt x="117538" y="40678"/>
                  </a:lnTo>
                  <a:close/>
                </a:path>
                <a:path w="375919" h="92075">
                  <a:moveTo>
                    <a:pt x="117690" y="29324"/>
                  </a:moveTo>
                  <a:lnTo>
                    <a:pt x="117246" y="28892"/>
                  </a:lnTo>
                  <a:lnTo>
                    <a:pt x="117614" y="29845"/>
                  </a:lnTo>
                  <a:lnTo>
                    <a:pt x="117690" y="29324"/>
                  </a:lnTo>
                  <a:close/>
                </a:path>
                <a:path w="375919" h="92075">
                  <a:moveTo>
                    <a:pt x="117716" y="42265"/>
                  </a:moveTo>
                  <a:lnTo>
                    <a:pt x="117563" y="42748"/>
                  </a:lnTo>
                  <a:lnTo>
                    <a:pt x="117436" y="43294"/>
                  </a:lnTo>
                  <a:lnTo>
                    <a:pt x="117716" y="42265"/>
                  </a:lnTo>
                  <a:close/>
                </a:path>
                <a:path w="375919" h="92075">
                  <a:moveTo>
                    <a:pt x="117779" y="30353"/>
                  </a:moveTo>
                  <a:lnTo>
                    <a:pt x="116967" y="32372"/>
                  </a:lnTo>
                  <a:lnTo>
                    <a:pt x="117487" y="31750"/>
                  </a:lnTo>
                  <a:lnTo>
                    <a:pt x="117602" y="31038"/>
                  </a:lnTo>
                  <a:lnTo>
                    <a:pt x="117779" y="30353"/>
                  </a:lnTo>
                  <a:close/>
                </a:path>
                <a:path w="375919" h="92075">
                  <a:moveTo>
                    <a:pt x="118084" y="27165"/>
                  </a:moveTo>
                  <a:lnTo>
                    <a:pt x="117690" y="29324"/>
                  </a:lnTo>
                  <a:lnTo>
                    <a:pt x="117881" y="29514"/>
                  </a:lnTo>
                  <a:lnTo>
                    <a:pt x="118084" y="27165"/>
                  </a:lnTo>
                  <a:close/>
                </a:path>
                <a:path w="375919" h="92075">
                  <a:moveTo>
                    <a:pt x="118160" y="43091"/>
                  </a:moveTo>
                  <a:lnTo>
                    <a:pt x="118021" y="43091"/>
                  </a:lnTo>
                  <a:lnTo>
                    <a:pt x="118160" y="43091"/>
                  </a:lnTo>
                  <a:close/>
                </a:path>
                <a:path w="375919" h="92075">
                  <a:moveTo>
                    <a:pt x="118402" y="23533"/>
                  </a:moveTo>
                  <a:lnTo>
                    <a:pt x="118084" y="27165"/>
                  </a:lnTo>
                  <a:lnTo>
                    <a:pt x="118325" y="27000"/>
                  </a:lnTo>
                  <a:lnTo>
                    <a:pt x="118402" y="23533"/>
                  </a:lnTo>
                  <a:close/>
                </a:path>
                <a:path w="375919" h="92075">
                  <a:moveTo>
                    <a:pt x="118567" y="41884"/>
                  </a:moveTo>
                  <a:lnTo>
                    <a:pt x="118262" y="42951"/>
                  </a:lnTo>
                  <a:lnTo>
                    <a:pt x="118160" y="43091"/>
                  </a:lnTo>
                  <a:lnTo>
                    <a:pt x="118313" y="42964"/>
                  </a:lnTo>
                  <a:lnTo>
                    <a:pt x="118567" y="41884"/>
                  </a:lnTo>
                  <a:close/>
                </a:path>
                <a:path w="375919" h="92075">
                  <a:moveTo>
                    <a:pt x="119761" y="43802"/>
                  </a:moveTo>
                  <a:lnTo>
                    <a:pt x="119595" y="44119"/>
                  </a:lnTo>
                  <a:lnTo>
                    <a:pt x="119634" y="44259"/>
                  </a:lnTo>
                  <a:lnTo>
                    <a:pt x="119697" y="44081"/>
                  </a:lnTo>
                  <a:lnTo>
                    <a:pt x="119735" y="43916"/>
                  </a:lnTo>
                  <a:close/>
                </a:path>
                <a:path w="375919" h="92075">
                  <a:moveTo>
                    <a:pt x="119786" y="37211"/>
                  </a:moveTo>
                  <a:lnTo>
                    <a:pt x="119519" y="38468"/>
                  </a:lnTo>
                  <a:lnTo>
                    <a:pt x="119773" y="38735"/>
                  </a:lnTo>
                  <a:lnTo>
                    <a:pt x="119786" y="37211"/>
                  </a:lnTo>
                  <a:close/>
                </a:path>
                <a:path w="375919" h="92075">
                  <a:moveTo>
                    <a:pt x="119976" y="42024"/>
                  </a:moveTo>
                  <a:lnTo>
                    <a:pt x="119786" y="42189"/>
                  </a:lnTo>
                  <a:lnTo>
                    <a:pt x="119659" y="42799"/>
                  </a:lnTo>
                  <a:lnTo>
                    <a:pt x="119976" y="42024"/>
                  </a:lnTo>
                  <a:close/>
                </a:path>
                <a:path w="375919" h="92075">
                  <a:moveTo>
                    <a:pt x="120294" y="42811"/>
                  </a:moveTo>
                  <a:lnTo>
                    <a:pt x="119938" y="43484"/>
                  </a:lnTo>
                  <a:lnTo>
                    <a:pt x="119761" y="43802"/>
                  </a:lnTo>
                  <a:lnTo>
                    <a:pt x="119938" y="43497"/>
                  </a:lnTo>
                  <a:lnTo>
                    <a:pt x="120065" y="43624"/>
                  </a:lnTo>
                  <a:lnTo>
                    <a:pt x="120294" y="42811"/>
                  </a:lnTo>
                  <a:close/>
                </a:path>
                <a:path w="375919" h="92075">
                  <a:moveTo>
                    <a:pt x="120548" y="31369"/>
                  </a:moveTo>
                  <a:lnTo>
                    <a:pt x="119710" y="34925"/>
                  </a:lnTo>
                  <a:lnTo>
                    <a:pt x="119976" y="34036"/>
                  </a:lnTo>
                  <a:lnTo>
                    <a:pt x="120269" y="33655"/>
                  </a:lnTo>
                  <a:lnTo>
                    <a:pt x="120383" y="33274"/>
                  </a:lnTo>
                  <a:lnTo>
                    <a:pt x="120548" y="31369"/>
                  </a:lnTo>
                  <a:close/>
                </a:path>
                <a:path w="375919" h="92075">
                  <a:moveTo>
                    <a:pt x="120611" y="34163"/>
                  </a:moveTo>
                  <a:lnTo>
                    <a:pt x="119303" y="37592"/>
                  </a:lnTo>
                  <a:lnTo>
                    <a:pt x="119532" y="36195"/>
                  </a:lnTo>
                  <a:lnTo>
                    <a:pt x="119735" y="35179"/>
                  </a:lnTo>
                  <a:lnTo>
                    <a:pt x="119710" y="34925"/>
                  </a:lnTo>
                  <a:lnTo>
                    <a:pt x="119786" y="34290"/>
                  </a:lnTo>
                  <a:lnTo>
                    <a:pt x="119875" y="33528"/>
                  </a:lnTo>
                  <a:lnTo>
                    <a:pt x="119938" y="33020"/>
                  </a:lnTo>
                  <a:lnTo>
                    <a:pt x="120053" y="32131"/>
                  </a:lnTo>
                  <a:lnTo>
                    <a:pt x="120192" y="31750"/>
                  </a:lnTo>
                  <a:lnTo>
                    <a:pt x="119557" y="33020"/>
                  </a:lnTo>
                  <a:lnTo>
                    <a:pt x="119799" y="32258"/>
                  </a:lnTo>
                  <a:lnTo>
                    <a:pt x="120243" y="29972"/>
                  </a:lnTo>
                  <a:lnTo>
                    <a:pt x="120294" y="30607"/>
                  </a:lnTo>
                  <a:lnTo>
                    <a:pt x="120294" y="29972"/>
                  </a:lnTo>
                  <a:lnTo>
                    <a:pt x="120319" y="28067"/>
                  </a:lnTo>
                  <a:lnTo>
                    <a:pt x="118592" y="33528"/>
                  </a:lnTo>
                  <a:lnTo>
                    <a:pt x="119164" y="30353"/>
                  </a:lnTo>
                  <a:lnTo>
                    <a:pt x="119265" y="30099"/>
                  </a:lnTo>
                  <a:lnTo>
                    <a:pt x="118351" y="31038"/>
                  </a:lnTo>
                  <a:lnTo>
                    <a:pt x="118262" y="31965"/>
                  </a:lnTo>
                  <a:lnTo>
                    <a:pt x="118364" y="33362"/>
                  </a:lnTo>
                  <a:lnTo>
                    <a:pt x="116979" y="36703"/>
                  </a:lnTo>
                  <a:lnTo>
                    <a:pt x="117348" y="34671"/>
                  </a:lnTo>
                  <a:lnTo>
                    <a:pt x="117538" y="33655"/>
                  </a:lnTo>
                  <a:lnTo>
                    <a:pt x="117843" y="32004"/>
                  </a:lnTo>
                  <a:lnTo>
                    <a:pt x="118427" y="28829"/>
                  </a:lnTo>
                  <a:lnTo>
                    <a:pt x="117602" y="32004"/>
                  </a:lnTo>
                  <a:lnTo>
                    <a:pt x="117500" y="31750"/>
                  </a:lnTo>
                  <a:lnTo>
                    <a:pt x="116840" y="33655"/>
                  </a:lnTo>
                  <a:lnTo>
                    <a:pt x="117119" y="30734"/>
                  </a:lnTo>
                  <a:lnTo>
                    <a:pt x="115443" y="34671"/>
                  </a:lnTo>
                  <a:lnTo>
                    <a:pt x="115531" y="34290"/>
                  </a:lnTo>
                  <a:lnTo>
                    <a:pt x="115582" y="34036"/>
                  </a:lnTo>
                  <a:lnTo>
                    <a:pt x="115697" y="33528"/>
                  </a:lnTo>
                  <a:lnTo>
                    <a:pt x="115658" y="33274"/>
                  </a:lnTo>
                  <a:lnTo>
                    <a:pt x="115862" y="32359"/>
                  </a:lnTo>
                  <a:lnTo>
                    <a:pt x="115836" y="32131"/>
                  </a:lnTo>
                  <a:lnTo>
                    <a:pt x="115938" y="31965"/>
                  </a:lnTo>
                  <a:lnTo>
                    <a:pt x="116547" y="29718"/>
                  </a:lnTo>
                  <a:lnTo>
                    <a:pt x="116154" y="31038"/>
                  </a:lnTo>
                  <a:lnTo>
                    <a:pt x="116103" y="31203"/>
                  </a:lnTo>
                  <a:lnTo>
                    <a:pt x="116052" y="31369"/>
                  </a:lnTo>
                  <a:lnTo>
                    <a:pt x="116827" y="27813"/>
                  </a:lnTo>
                  <a:lnTo>
                    <a:pt x="114960" y="34036"/>
                  </a:lnTo>
                  <a:lnTo>
                    <a:pt x="115062" y="32893"/>
                  </a:lnTo>
                  <a:lnTo>
                    <a:pt x="115112" y="32385"/>
                  </a:lnTo>
                  <a:lnTo>
                    <a:pt x="115227" y="31369"/>
                  </a:lnTo>
                  <a:lnTo>
                    <a:pt x="115963" y="28702"/>
                  </a:lnTo>
                  <a:lnTo>
                    <a:pt x="115963" y="30353"/>
                  </a:lnTo>
                  <a:lnTo>
                    <a:pt x="116103" y="28702"/>
                  </a:lnTo>
                  <a:lnTo>
                    <a:pt x="116179" y="27813"/>
                  </a:lnTo>
                  <a:lnTo>
                    <a:pt x="114846" y="32385"/>
                  </a:lnTo>
                  <a:lnTo>
                    <a:pt x="114884" y="32131"/>
                  </a:lnTo>
                  <a:lnTo>
                    <a:pt x="115023" y="31242"/>
                  </a:lnTo>
                  <a:lnTo>
                    <a:pt x="115036" y="31115"/>
                  </a:lnTo>
                  <a:lnTo>
                    <a:pt x="115722" y="26543"/>
                  </a:lnTo>
                  <a:lnTo>
                    <a:pt x="115277" y="27305"/>
                  </a:lnTo>
                  <a:lnTo>
                    <a:pt x="115176" y="27559"/>
                  </a:lnTo>
                  <a:lnTo>
                    <a:pt x="114312" y="31115"/>
                  </a:lnTo>
                  <a:lnTo>
                    <a:pt x="114249" y="29845"/>
                  </a:lnTo>
                  <a:lnTo>
                    <a:pt x="114185" y="28829"/>
                  </a:lnTo>
                  <a:lnTo>
                    <a:pt x="113385" y="29845"/>
                  </a:lnTo>
                  <a:lnTo>
                    <a:pt x="113525" y="29337"/>
                  </a:lnTo>
                  <a:lnTo>
                    <a:pt x="113639" y="28956"/>
                  </a:lnTo>
                  <a:lnTo>
                    <a:pt x="113512" y="28448"/>
                  </a:lnTo>
                  <a:lnTo>
                    <a:pt x="113004" y="27813"/>
                  </a:lnTo>
                  <a:lnTo>
                    <a:pt x="112890" y="27432"/>
                  </a:lnTo>
                  <a:lnTo>
                    <a:pt x="112750" y="26174"/>
                  </a:lnTo>
                  <a:lnTo>
                    <a:pt x="111950" y="29337"/>
                  </a:lnTo>
                  <a:lnTo>
                    <a:pt x="111899" y="29210"/>
                  </a:lnTo>
                  <a:lnTo>
                    <a:pt x="111620" y="28448"/>
                  </a:lnTo>
                  <a:lnTo>
                    <a:pt x="111086" y="29210"/>
                  </a:lnTo>
                  <a:lnTo>
                    <a:pt x="111480" y="27559"/>
                  </a:lnTo>
                  <a:lnTo>
                    <a:pt x="111569" y="27178"/>
                  </a:lnTo>
                  <a:lnTo>
                    <a:pt x="111899" y="26035"/>
                  </a:lnTo>
                  <a:lnTo>
                    <a:pt x="112318" y="25146"/>
                  </a:lnTo>
                  <a:lnTo>
                    <a:pt x="111988" y="25019"/>
                  </a:lnTo>
                  <a:lnTo>
                    <a:pt x="111569" y="26289"/>
                  </a:lnTo>
                  <a:lnTo>
                    <a:pt x="111366" y="26797"/>
                  </a:lnTo>
                  <a:lnTo>
                    <a:pt x="111061" y="27178"/>
                  </a:lnTo>
                  <a:lnTo>
                    <a:pt x="111798" y="24384"/>
                  </a:lnTo>
                  <a:lnTo>
                    <a:pt x="111302" y="24511"/>
                  </a:lnTo>
                  <a:lnTo>
                    <a:pt x="110121" y="27559"/>
                  </a:lnTo>
                  <a:lnTo>
                    <a:pt x="109994" y="25527"/>
                  </a:lnTo>
                  <a:lnTo>
                    <a:pt x="109385" y="27940"/>
                  </a:lnTo>
                  <a:lnTo>
                    <a:pt x="108788" y="32639"/>
                  </a:lnTo>
                  <a:lnTo>
                    <a:pt x="108673" y="33020"/>
                  </a:lnTo>
                  <a:lnTo>
                    <a:pt x="107746" y="34417"/>
                  </a:lnTo>
                  <a:lnTo>
                    <a:pt x="108394" y="31496"/>
                  </a:lnTo>
                  <a:lnTo>
                    <a:pt x="108546" y="30353"/>
                  </a:lnTo>
                  <a:lnTo>
                    <a:pt x="108648" y="29337"/>
                  </a:lnTo>
                  <a:lnTo>
                    <a:pt x="108864" y="28448"/>
                  </a:lnTo>
                  <a:lnTo>
                    <a:pt x="108978" y="27940"/>
                  </a:lnTo>
                  <a:lnTo>
                    <a:pt x="108686" y="28448"/>
                  </a:lnTo>
                  <a:lnTo>
                    <a:pt x="109016" y="27178"/>
                  </a:lnTo>
                  <a:lnTo>
                    <a:pt x="109131" y="26797"/>
                  </a:lnTo>
                  <a:lnTo>
                    <a:pt x="109067" y="27813"/>
                  </a:lnTo>
                  <a:lnTo>
                    <a:pt x="109169" y="27520"/>
                  </a:lnTo>
                  <a:lnTo>
                    <a:pt x="108724" y="29857"/>
                  </a:lnTo>
                  <a:lnTo>
                    <a:pt x="109194" y="28498"/>
                  </a:lnTo>
                  <a:lnTo>
                    <a:pt x="109232" y="27330"/>
                  </a:lnTo>
                  <a:lnTo>
                    <a:pt x="109296" y="27178"/>
                  </a:lnTo>
                  <a:lnTo>
                    <a:pt x="109220" y="26670"/>
                  </a:lnTo>
                  <a:lnTo>
                    <a:pt x="109334" y="24384"/>
                  </a:lnTo>
                  <a:lnTo>
                    <a:pt x="109448" y="23749"/>
                  </a:lnTo>
                  <a:lnTo>
                    <a:pt x="108813" y="26543"/>
                  </a:lnTo>
                  <a:lnTo>
                    <a:pt x="108572" y="26670"/>
                  </a:lnTo>
                  <a:lnTo>
                    <a:pt x="108102" y="26797"/>
                  </a:lnTo>
                  <a:lnTo>
                    <a:pt x="108369" y="26035"/>
                  </a:lnTo>
                  <a:lnTo>
                    <a:pt x="108902" y="24511"/>
                  </a:lnTo>
                  <a:lnTo>
                    <a:pt x="108978" y="23114"/>
                  </a:lnTo>
                  <a:lnTo>
                    <a:pt x="108534" y="24511"/>
                  </a:lnTo>
                  <a:lnTo>
                    <a:pt x="108597" y="22987"/>
                  </a:lnTo>
                  <a:lnTo>
                    <a:pt x="107873" y="26035"/>
                  </a:lnTo>
                  <a:lnTo>
                    <a:pt x="107975" y="25019"/>
                  </a:lnTo>
                  <a:lnTo>
                    <a:pt x="108204" y="23749"/>
                  </a:lnTo>
                  <a:lnTo>
                    <a:pt x="107657" y="25019"/>
                  </a:lnTo>
                  <a:lnTo>
                    <a:pt x="107035" y="23876"/>
                  </a:lnTo>
                  <a:lnTo>
                    <a:pt x="106540" y="27012"/>
                  </a:lnTo>
                  <a:lnTo>
                    <a:pt x="106514" y="27241"/>
                  </a:lnTo>
                  <a:lnTo>
                    <a:pt x="106489" y="27432"/>
                  </a:lnTo>
                  <a:lnTo>
                    <a:pt x="106476" y="27609"/>
                  </a:lnTo>
                  <a:lnTo>
                    <a:pt x="105054" y="30353"/>
                  </a:lnTo>
                  <a:lnTo>
                    <a:pt x="105067" y="30099"/>
                  </a:lnTo>
                  <a:lnTo>
                    <a:pt x="105079" y="29845"/>
                  </a:lnTo>
                  <a:lnTo>
                    <a:pt x="105181" y="28067"/>
                  </a:lnTo>
                  <a:lnTo>
                    <a:pt x="105257" y="26543"/>
                  </a:lnTo>
                  <a:lnTo>
                    <a:pt x="105321" y="25400"/>
                  </a:lnTo>
                  <a:lnTo>
                    <a:pt x="104267" y="26543"/>
                  </a:lnTo>
                  <a:lnTo>
                    <a:pt x="104508" y="25527"/>
                  </a:lnTo>
                  <a:lnTo>
                    <a:pt x="103809" y="26543"/>
                  </a:lnTo>
                  <a:lnTo>
                    <a:pt x="103365" y="26035"/>
                  </a:lnTo>
                  <a:lnTo>
                    <a:pt x="102539" y="28067"/>
                  </a:lnTo>
                  <a:lnTo>
                    <a:pt x="102412" y="28067"/>
                  </a:lnTo>
                  <a:lnTo>
                    <a:pt x="102552" y="27051"/>
                  </a:lnTo>
                  <a:lnTo>
                    <a:pt x="102577" y="26797"/>
                  </a:lnTo>
                  <a:lnTo>
                    <a:pt x="102692" y="26035"/>
                  </a:lnTo>
                  <a:lnTo>
                    <a:pt x="102984" y="25019"/>
                  </a:lnTo>
                  <a:lnTo>
                    <a:pt x="102476" y="25654"/>
                  </a:lnTo>
                  <a:lnTo>
                    <a:pt x="102171" y="26797"/>
                  </a:lnTo>
                  <a:lnTo>
                    <a:pt x="102133" y="26289"/>
                  </a:lnTo>
                  <a:lnTo>
                    <a:pt x="102235" y="24638"/>
                  </a:lnTo>
                  <a:lnTo>
                    <a:pt x="102577" y="23876"/>
                  </a:lnTo>
                  <a:lnTo>
                    <a:pt x="102565" y="23622"/>
                  </a:lnTo>
                  <a:lnTo>
                    <a:pt x="102603" y="23368"/>
                  </a:lnTo>
                  <a:lnTo>
                    <a:pt x="102489" y="22987"/>
                  </a:lnTo>
                  <a:lnTo>
                    <a:pt x="102616" y="21844"/>
                  </a:lnTo>
                  <a:lnTo>
                    <a:pt x="102717" y="21209"/>
                  </a:lnTo>
                  <a:lnTo>
                    <a:pt x="101625" y="23876"/>
                  </a:lnTo>
                  <a:lnTo>
                    <a:pt x="101739" y="23495"/>
                  </a:lnTo>
                  <a:lnTo>
                    <a:pt x="102298" y="21590"/>
                  </a:lnTo>
                  <a:lnTo>
                    <a:pt x="102209" y="20955"/>
                  </a:lnTo>
                  <a:lnTo>
                    <a:pt x="102031" y="20574"/>
                  </a:lnTo>
                  <a:lnTo>
                    <a:pt x="101676" y="21145"/>
                  </a:lnTo>
                  <a:lnTo>
                    <a:pt x="101549" y="22860"/>
                  </a:lnTo>
                  <a:lnTo>
                    <a:pt x="101434" y="23241"/>
                  </a:lnTo>
                  <a:lnTo>
                    <a:pt x="101219" y="23495"/>
                  </a:lnTo>
                  <a:lnTo>
                    <a:pt x="100965" y="23114"/>
                  </a:lnTo>
                  <a:lnTo>
                    <a:pt x="101079" y="22199"/>
                  </a:lnTo>
                  <a:lnTo>
                    <a:pt x="101650" y="20015"/>
                  </a:lnTo>
                  <a:lnTo>
                    <a:pt x="101777" y="16535"/>
                  </a:lnTo>
                  <a:lnTo>
                    <a:pt x="101777" y="15240"/>
                  </a:lnTo>
                  <a:lnTo>
                    <a:pt x="98552" y="26289"/>
                  </a:lnTo>
                  <a:lnTo>
                    <a:pt x="98882" y="23622"/>
                  </a:lnTo>
                  <a:lnTo>
                    <a:pt x="98996" y="22606"/>
                  </a:lnTo>
                  <a:lnTo>
                    <a:pt x="98679" y="23622"/>
                  </a:lnTo>
                  <a:lnTo>
                    <a:pt x="98450" y="23241"/>
                  </a:lnTo>
                  <a:lnTo>
                    <a:pt x="98386" y="22987"/>
                  </a:lnTo>
                  <a:lnTo>
                    <a:pt x="98996" y="18415"/>
                  </a:lnTo>
                  <a:lnTo>
                    <a:pt x="98894" y="18161"/>
                  </a:lnTo>
                  <a:lnTo>
                    <a:pt x="98729" y="16129"/>
                  </a:lnTo>
                  <a:lnTo>
                    <a:pt x="97256" y="22987"/>
                  </a:lnTo>
                  <a:lnTo>
                    <a:pt x="96926" y="21590"/>
                  </a:lnTo>
                  <a:lnTo>
                    <a:pt x="96748" y="22733"/>
                  </a:lnTo>
                  <a:lnTo>
                    <a:pt x="96113" y="25908"/>
                  </a:lnTo>
                  <a:lnTo>
                    <a:pt x="96012" y="26162"/>
                  </a:lnTo>
                  <a:lnTo>
                    <a:pt x="95402" y="27051"/>
                  </a:lnTo>
                  <a:lnTo>
                    <a:pt x="95084" y="26543"/>
                  </a:lnTo>
                  <a:lnTo>
                    <a:pt x="95148" y="26162"/>
                  </a:lnTo>
                  <a:lnTo>
                    <a:pt x="95427" y="24765"/>
                  </a:lnTo>
                  <a:lnTo>
                    <a:pt x="95681" y="23495"/>
                  </a:lnTo>
                  <a:lnTo>
                    <a:pt x="95732" y="23241"/>
                  </a:lnTo>
                  <a:lnTo>
                    <a:pt x="95986" y="21971"/>
                  </a:lnTo>
                  <a:lnTo>
                    <a:pt x="96088" y="21691"/>
                  </a:lnTo>
                  <a:lnTo>
                    <a:pt x="96481" y="20955"/>
                  </a:lnTo>
                  <a:lnTo>
                    <a:pt x="96608" y="20828"/>
                  </a:lnTo>
                  <a:lnTo>
                    <a:pt x="96481" y="21717"/>
                  </a:lnTo>
                  <a:lnTo>
                    <a:pt x="97002" y="20828"/>
                  </a:lnTo>
                  <a:lnTo>
                    <a:pt x="97028" y="20574"/>
                  </a:lnTo>
                  <a:lnTo>
                    <a:pt x="97142" y="19431"/>
                  </a:lnTo>
                  <a:lnTo>
                    <a:pt x="96812" y="20574"/>
                  </a:lnTo>
                  <a:lnTo>
                    <a:pt x="96837" y="20066"/>
                  </a:lnTo>
                  <a:lnTo>
                    <a:pt x="96875" y="19304"/>
                  </a:lnTo>
                  <a:lnTo>
                    <a:pt x="96304" y="19304"/>
                  </a:lnTo>
                  <a:lnTo>
                    <a:pt x="96367" y="20066"/>
                  </a:lnTo>
                  <a:lnTo>
                    <a:pt x="96329" y="19812"/>
                  </a:lnTo>
                  <a:lnTo>
                    <a:pt x="96215" y="18161"/>
                  </a:lnTo>
                  <a:lnTo>
                    <a:pt x="95542" y="19812"/>
                  </a:lnTo>
                  <a:lnTo>
                    <a:pt x="95237" y="18542"/>
                  </a:lnTo>
                  <a:lnTo>
                    <a:pt x="95072" y="19812"/>
                  </a:lnTo>
                  <a:lnTo>
                    <a:pt x="94957" y="20574"/>
                  </a:lnTo>
                  <a:lnTo>
                    <a:pt x="94373" y="18935"/>
                  </a:lnTo>
                  <a:lnTo>
                    <a:pt x="94424" y="18796"/>
                  </a:lnTo>
                  <a:lnTo>
                    <a:pt x="94361" y="18935"/>
                  </a:lnTo>
                  <a:lnTo>
                    <a:pt x="94005" y="22860"/>
                  </a:lnTo>
                  <a:lnTo>
                    <a:pt x="93345" y="23241"/>
                  </a:lnTo>
                  <a:lnTo>
                    <a:pt x="93408" y="21717"/>
                  </a:lnTo>
                  <a:lnTo>
                    <a:pt x="93522" y="21082"/>
                  </a:lnTo>
                  <a:lnTo>
                    <a:pt x="93776" y="20447"/>
                  </a:lnTo>
                  <a:lnTo>
                    <a:pt x="93878" y="20193"/>
                  </a:lnTo>
                  <a:lnTo>
                    <a:pt x="94361" y="18935"/>
                  </a:lnTo>
                  <a:lnTo>
                    <a:pt x="93522" y="20193"/>
                  </a:lnTo>
                  <a:lnTo>
                    <a:pt x="93637" y="18415"/>
                  </a:lnTo>
                  <a:lnTo>
                    <a:pt x="93687" y="18288"/>
                  </a:lnTo>
                  <a:lnTo>
                    <a:pt x="94500" y="16002"/>
                  </a:lnTo>
                  <a:lnTo>
                    <a:pt x="93472" y="18288"/>
                  </a:lnTo>
                  <a:lnTo>
                    <a:pt x="93726" y="15875"/>
                  </a:lnTo>
                  <a:lnTo>
                    <a:pt x="93840" y="14732"/>
                  </a:lnTo>
                  <a:lnTo>
                    <a:pt x="93751" y="13970"/>
                  </a:lnTo>
                  <a:lnTo>
                    <a:pt x="93891" y="13462"/>
                  </a:lnTo>
                  <a:lnTo>
                    <a:pt x="93637" y="13335"/>
                  </a:lnTo>
                  <a:lnTo>
                    <a:pt x="93256" y="15875"/>
                  </a:lnTo>
                  <a:lnTo>
                    <a:pt x="93192" y="15367"/>
                  </a:lnTo>
                  <a:lnTo>
                    <a:pt x="93052" y="15367"/>
                  </a:lnTo>
                  <a:lnTo>
                    <a:pt x="93294" y="14351"/>
                  </a:lnTo>
                  <a:lnTo>
                    <a:pt x="92951" y="15367"/>
                  </a:lnTo>
                  <a:lnTo>
                    <a:pt x="92773" y="15875"/>
                  </a:lnTo>
                  <a:lnTo>
                    <a:pt x="92544" y="18161"/>
                  </a:lnTo>
                  <a:lnTo>
                    <a:pt x="92430" y="18669"/>
                  </a:lnTo>
                  <a:lnTo>
                    <a:pt x="91744" y="20447"/>
                  </a:lnTo>
                  <a:lnTo>
                    <a:pt x="91732" y="19304"/>
                  </a:lnTo>
                  <a:lnTo>
                    <a:pt x="90805" y="21717"/>
                  </a:lnTo>
                  <a:lnTo>
                    <a:pt x="91236" y="19431"/>
                  </a:lnTo>
                  <a:lnTo>
                    <a:pt x="91440" y="18415"/>
                  </a:lnTo>
                  <a:lnTo>
                    <a:pt x="91732" y="19304"/>
                  </a:lnTo>
                  <a:lnTo>
                    <a:pt x="91795" y="19177"/>
                  </a:lnTo>
                  <a:lnTo>
                    <a:pt x="91859" y="19685"/>
                  </a:lnTo>
                  <a:lnTo>
                    <a:pt x="91884" y="19177"/>
                  </a:lnTo>
                  <a:lnTo>
                    <a:pt x="91960" y="17399"/>
                  </a:lnTo>
                  <a:lnTo>
                    <a:pt x="92062" y="15240"/>
                  </a:lnTo>
                  <a:lnTo>
                    <a:pt x="92405" y="14986"/>
                  </a:lnTo>
                  <a:lnTo>
                    <a:pt x="92519" y="13970"/>
                  </a:lnTo>
                  <a:lnTo>
                    <a:pt x="92595" y="10795"/>
                  </a:lnTo>
                  <a:lnTo>
                    <a:pt x="91528" y="17399"/>
                  </a:lnTo>
                  <a:lnTo>
                    <a:pt x="90893" y="17145"/>
                  </a:lnTo>
                  <a:lnTo>
                    <a:pt x="91338" y="15494"/>
                  </a:lnTo>
                  <a:lnTo>
                    <a:pt x="91427" y="14566"/>
                  </a:lnTo>
                  <a:lnTo>
                    <a:pt x="90754" y="17145"/>
                  </a:lnTo>
                  <a:lnTo>
                    <a:pt x="90233" y="18415"/>
                  </a:lnTo>
                  <a:lnTo>
                    <a:pt x="90106" y="16891"/>
                  </a:lnTo>
                  <a:lnTo>
                    <a:pt x="89535" y="19431"/>
                  </a:lnTo>
                  <a:lnTo>
                    <a:pt x="89357" y="19177"/>
                  </a:lnTo>
                  <a:lnTo>
                    <a:pt x="89446" y="20015"/>
                  </a:lnTo>
                  <a:lnTo>
                    <a:pt x="89001" y="21717"/>
                  </a:lnTo>
                  <a:lnTo>
                    <a:pt x="88836" y="21463"/>
                  </a:lnTo>
                  <a:lnTo>
                    <a:pt x="88430" y="21971"/>
                  </a:lnTo>
                  <a:lnTo>
                    <a:pt x="88468" y="21729"/>
                  </a:lnTo>
                  <a:lnTo>
                    <a:pt x="88404" y="21971"/>
                  </a:lnTo>
                  <a:lnTo>
                    <a:pt x="87922" y="23495"/>
                  </a:lnTo>
                  <a:lnTo>
                    <a:pt x="88087" y="22352"/>
                  </a:lnTo>
                  <a:lnTo>
                    <a:pt x="88595" y="18923"/>
                  </a:lnTo>
                  <a:lnTo>
                    <a:pt x="88900" y="16891"/>
                  </a:lnTo>
                  <a:lnTo>
                    <a:pt x="87998" y="18923"/>
                  </a:lnTo>
                  <a:lnTo>
                    <a:pt x="88011" y="18542"/>
                  </a:lnTo>
                  <a:lnTo>
                    <a:pt x="88125" y="17399"/>
                  </a:lnTo>
                  <a:lnTo>
                    <a:pt x="88392" y="16510"/>
                  </a:lnTo>
                  <a:lnTo>
                    <a:pt x="88620" y="15748"/>
                  </a:lnTo>
                  <a:lnTo>
                    <a:pt x="88696" y="14732"/>
                  </a:lnTo>
                  <a:lnTo>
                    <a:pt x="87845" y="16535"/>
                  </a:lnTo>
                  <a:lnTo>
                    <a:pt x="87439" y="17653"/>
                  </a:lnTo>
                  <a:lnTo>
                    <a:pt x="87439" y="18542"/>
                  </a:lnTo>
                  <a:lnTo>
                    <a:pt x="87414" y="19304"/>
                  </a:lnTo>
                  <a:lnTo>
                    <a:pt x="87007" y="20447"/>
                  </a:lnTo>
                  <a:lnTo>
                    <a:pt x="86906" y="20777"/>
                  </a:lnTo>
                  <a:lnTo>
                    <a:pt x="86664" y="22352"/>
                  </a:lnTo>
                  <a:lnTo>
                    <a:pt x="86817" y="20955"/>
                  </a:lnTo>
                  <a:lnTo>
                    <a:pt x="86931" y="20066"/>
                  </a:lnTo>
                  <a:lnTo>
                    <a:pt x="86982" y="19659"/>
                  </a:lnTo>
                  <a:lnTo>
                    <a:pt x="86918" y="19812"/>
                  </a:lnTo>
                  <a:lnTo>
                    <a:pt x="87020" y="19278"/>
                  </a:lnTo>
                  <a:lnTo>
                    <a:pt x="86982" y="19659"/>
                  </a:lnTo>
                  <a:lnTo>
                    <a:pt x="87388" y="18669"/>
                  </a:lnTo>
                  <a:lnTo>
                    <a:pt x="87439" y="18542"/>
                  </a:lnTo>
                  <a:lnTo>
                    <a:pt x="87439" y="17653"/>
                  </a:lnTo>
                  <a:lnTo>
                    <a:pt x="86563" y="19939"/>
                  </a:lnTo>
                  <a:lnTo>
                    <a:pt x="86728" y="20015"/>
                  </a:lnTo>
                  <a:lnTo>
                    <a:pt x="86906" y="19342"/>
                  </a:lnTo>
                  <a:lnTo>
                    <a:pt x="86817" y="20066"/>
                  </a:lnTo>
                  <a:lnTo>
                    <a:pt x="85509" y="24384"/>
                  </a:lnTo>
                  <a:lnTo>
                    <a:pt x="85521" y="24003"/>
                  </a:lnTo>
                  <a:lnTo>
                    <a:pt x="85547" y="23368"/>
                  </a:lnTo>
                  <a:lnTo>
                    <a:pt x="85572" y="22860"/>
                  </a:lnTo>
                  <a:lnTo>
                    <a:pt x="85572" y="22733"/>
                  </a:lnTo>
                  <a:lnTo>
                    <a:pt x="85636" y="21717"/>
                  </a:lnTo>
                  <a:lnTo>
                    <a:pt x="85915" y="20447"/>
                  </a:lnTo>
                  <a:lnTo>
                    <a:pt x="86283" y="18669"/>
                  </a:lnTo>
                  <a:lnTo>
                    <a:pt x="86842" y="16052"/>
                  </a:lnTo>
                  <a:lnTo>
                    <a:pt x="86842" y="12954"/>
                  </a:lnTo>
                  <a:lnTo>
                    <a:pt x="85140" y="18669"/>
                  </a:lnTo>
                  <a:lnTo>
                    <a:pt x="84645" y="17018"/>
                  </a:lnTo>
                  <a:lnTo>
                    <a:pt x="84582" y="18415"/>
                  </a:lnTo>
                  <a:lnTo>
                    <a:pt x="84074" y="20447"/>
                  </a:lnTo>
                  <a:lnTo>
                    <a:pt x="84099" y="19177"/>
                  </a:lnTo>
                  <a:lnTo>
                    <a:pt x="84112" y="18288"/>
                  </a:lnTo>
                  <a:lnTo>
                    <a:pt x="83654" y="19177"/>
                  </a:lnTo>
                  <a:lnTo>
                    <a:pt x="83705" y="18923"/>
                  </a:lnTo>
                  <a:lnTo>
                    <a:pt x="84048" y="17399"/>
                  </a:lnTo>
                  <a:lnTo>
                    <a:pt x="84099" y="16637"/>
                  </a:lnTo>
                  <a:lnTo>
                    <a:pt x="84239" y="15113"/>
                  </a:lnTo>
                  <a:lnTo>
                    <a:pt x="83947" y="16637"/>
                  </a:lnTo>
                  <a:lnTo>
                    <a:pt x="83680" y="14859"/>
                  </a:lnTo>
                  <a:lnTo>
                    <a:pt x="82753" y="18923"/>
                  </a:lnTo>
                  <a:lnTo>
                    <a:pt x="82880" y="17145"/>
                  </a:lnTo>
                  <a:lnTo>
                    <a:pt x="82753" y="15621"/>
                  </a:lnTo>
                  <a:lnTo>
                    <a:pt x="82511" y="14986"/>
                  </a:lnTo>
                  <a:lnTo>
                    <a:pt x="81000" y="21717"/>
                  </a:lnTo>
                  <a:lnTo>
                    <a:pt x="80632" y="21145"/>
                  </a:lnTo>
                  <a:lnTo>
                    <a:pt x="80695" y="20320"/>
                  </a:lnTo>
                  <a:lnTo>
                    <a:pt x="81000" y="19304"/>
                  </a:lnTo>
                  <a:lnTo>
                    <a:pt x="81114" y="18923"/>
                  </a:lnTo>
                  <a:lnTo>
                    <a:pt x="81229" y="17145"/>
                  </a:lnTo>
                  <a:lnTo>
                    <a:pt x="81356" y="16891"/>
                  </a:lnTo>
                  <a:lnTo>
                    <a:pt x="81305" y="16764"/>
                  </a:lnTo>
                  <a:lnTo>
                    <a:pt x="81457" y="15494"/>
                  </a:lnTo>
                  <a:lnTo>
                    <a:pt x="80162" y="19304"/>
                  </a:lnTo>
                  <a:lnTo>
                    <a:pt x="80352" y="17399"/>
                  </a:lnTo>
                  <a:lnTo>
                    <a:pt x="80086" y="18288"/>
                  </a:lnTo>
                  <a:lnTo>
                    <a:pt x="79616" y="20320"/>
                  </a:lnTo>
                  <a:lnTo>
                    <a:pt x="79413" y="20193"/>
                  </a:lnTo>
                  <a:lnTo>
                    <a:pt x="78968" y="20447"/>
                  </a:lnTo>
                  <a:lnTo>
                    <a:pt x="78714" y="22733"/>
                  </a:lnTo>
                  <a:lnTo>
                    <a:pt x="79375" y="16256"/>
                  </a:lnTo>
                  <a:lnTo>
                    <a:pt x="76809" y="22860"/>
                  </a:lnTo>
                  <a:lnTo>
                    <a:pt x="77254" y="18415"/>
                  </a:lnTo>
                  <a:lnTo>
                    <a:pt x="77368" y="17272"/>
                  </a:lnTo>
                  <a:lnTo>
                    <a:pt x="76771" y="17907"/>
                  </a:lnTo>
                  <a:lnTo>
                    <a:pt x="76073" y="18415"/>
                  </a:lnTo>
                  <a:lnTo>
                    <a:pt x="75628" y="18415"/>
                  </a:lnTo>
                  <a:lnTo>
                    <a:pt x="75755" y="18034"/>
                  </a:lnTo>
                  <a:lnTo>
                    <a:pt x="75844" y="17449"/>
                  </a:lnTo>
                  <a:lnTo>
                    <a:pt x="75869" y="17653"/>
                  </a:lnTo>
                  <a:lnTo>
                    <a:pt x="75857" y="17399"/>
                  </a:lnTo>
                  <a:lnTo>
                    <a:pt x="75692" y="15621"/>
                  </a:lnTo>
                  <a:lnTo>
                    <a:pt x="74333" y="23368"/>
                  </a:lnTo>
                  <a:lnTo>
                    <a:pt x="74256" y="22606"/>
                  </a:lnTo>
                  <a:lnTo>
                    <a:pt x="74142" y="21463"/>
                  </a:lnTo>
                  <a:lnTo>
                    <a:pt x="74256" y="19659"/>
                  </a:lnTo>
                  <a:lnTo>
                    <a:pt x="74333" y="18923"/>
                  </a:lnTo>
                  <a:lnTo>
                    <a:pt x="74434" y="17780"/>
                  </a:lnTo>
                  <a:lnTo>
                    <a:pt x="74815" y="19431"/>
                  </a:lnTo>
                  <a:lnTo>
                    <a:pt x="74942" y="17780"/>
                  </a:lnTo>
                  <a:lnTo>
                    <a:pt x="76123" y="11557"/>
                  </a:lnTo>
                  <a:lnTo>
                    <a:pt x="73888" y="18923"/>
                  </a:lnTo>
                  <a:lnTo>
                    <a:pt x="74066" y="16891"/>
                  </a:lnTo>
                  <a:lnTo>
                    <a:pt x="74180" y="15494"/>
                  </a:lnTo>
                  <a:lnTo>
                    <a:pt x="74295" y="14859"/>
                  </a:lnTo>
                  <a:lnTo>
                    <a:pt x="74422" y="14605"/>
                  </a:lnTo>
                  <a:lnTo>
                    <a:pt x="74549" y="12319"/>
                  </a:lnTo>
                  <a:lnTo>
                    <a:pt x="73088" y="16891"/>
                  </a:lnTo>
                  <a:lnTo>
                    <a:pt x="72745" y="16510"/>
                  </a:lnTo>
                  <a:lnTo>
                    <a:pt x="72847" y="15367"/>
                  </a:lnTo>
                  <a:lnTo>
                    <a:pt x="71780" y="18669"/>
                  </a:lnTo>
                  <a:lnTo>
                    <a:pt x="70358" y="20193"/>
                  </a:lnTo>
                  <a:lnTo>
                    <a:pt x="70294" y="20574"/>
                  </a:lnTo>
                  <a:lnTo>
                    <a:pt x="70180" y="20828"/>
                  </a:lnTo>
                  <a:lnTo>
                    <a:pt x="69672" y="21463"/>
                  </a:lnTo>
                  <a:lnTo>
                    <a:pt x="69786" y="20066"/>
                  </a:lnTo>
                  <a:lnTo>
                    <a:pt x="69850" y="17907"/>
                  </a:lnTo>
                  <a:lnTo>
                    <a:pt x="70231" y="15748"/>
                  </a:lnTo>
                  <a:lnTo>
                    <a:pt x="70688" y="15748"/>
                  </a:lnTo>
                  <a:lnTo>
                    <a:pt x="71196" y="12065"/>
                  </a:lnTo>
                  <a:lnTo>
                    <a:pt x="70091" y="15748"/>
                  </a:lnTo>
                  <a:lnTo>
                    <a:pt x="70218" y="13970"/>
                  </a:lnTo>
                  <a:lnTo>
                    <a:pt x="70319" y="13462"/>
                  </a:lnTo>
                  <a:lnTo>
                    <a:pt x="69545" y="13843"/>
                  </a:lnTo>
                  <a:lnTo>
                    <a:pt x="68732" y="17907"/>
                  </a:lnTo>
                  <a:lnTo>
                    <a:pt x="68059" y="17399"/>
                  </a:lnTo>
                  <a:lnTo>
                    <a:pt x="67856" y="18796"/>
                  </a:lnTo>
                  <a:lnTo>
                    <a:pt x="66700" y="22606"/>
                  </a:lnTo>
                  <a:lnTo>
                    <a:pt x="66890" y="21717"/>
                  </a:lnTo>
                  <a:lnTo>
                    <a:pt x="67043" y="20955"/>
                  </a:lnTo>
                  <a:lnTo>
                    <a:pt x="67094" y="20701"/>
                  </a:lnTo>
                  <a:lnTo>
                    <a:pt x="67284" y="19812"/>
                  </a:lnTo>
                  <a:lnTo>
                    <a:pt x="67335" y="19558"/>
                  </a:lnTo>
                  <a:lnTo>
                    <a:pt x="67386" y="19304"/>
                  </a:lnTo>
                  <a:lnTo>
                    <a:pt x="67995" y="16383"/>
                  </a:lnTo>
                  <a:lnTo>
                    <a:pt x="67017" y="19304"/>
                  </a:lnTo>
                  <a:lnTo>
                    <a:pt x="67691" y="15240"/>
                  </a:lnTo>
                  <a:lnTo>
                    <a:pt x="67221" y="16129"/>
                  </a:lnTo>
                  <a:lnTo>
                    <a:pt x="65976" y="18923"/>
                  </a:lnTo>
                  <a:lnTo>
                    <a:pt x="65366" y="19558"/>
                  </a:lnTo>
                  <a:lnTo>
                    <a:pt x="65773" y="18161"/>
                  </a:lnTo>
                  <a:lnTo>
                    <a:pt x="65100" y="19558"/>
                  </a:lnTo>
                  <a:lnTo>
                    <a:pt x="64617" y="19304"/>
                  </a:lnTo>
                  <a:lnTo>
                    <a:pt x="64655" y="19050"/>
                  </a:lnTo>
                  <a:lnTo>
                    <a:pt x="64757" y="18542"/>
                  </a:lnTo>
                  <a:lnTo>
                    <a:pt x="65074" y="17018"/>
                  </a:lnTo>
                  <a:lnTo>
                    <a:pt x="66217" y="11430"/>
                  </a:lnTo>
                  <a:lnTo>
                    <a:pt x="63627" y="17018"/>
                  </a:lnTo>
                  <a:lnTo>
                    <a:pt x="63703" y="16383"/>
                  </a:lnTo>
                  <a:lnTo>
                    <a:pt x="63792" y="15748"/>
                  </a:lnTo>
                  <a:lnTo>
                    <a:pt x="64071" y="13589"/>
                  </a:lnTo>
                  <a:lnTo>
                    <a:pt x="64414" y="10922"/>
                  </a:lnTo>
                  <a:lnTo>
                    <a:pt x="62928" y="13589"/>
                  </a:lnTo>
                  <a:lnTo>
                    <a:pt x="62801" y="9271"/>
                  </a:lnTo>
                  <a:lnTo>
                    <a:pt x="61607" y="9525"/>
                  </a:lnTo>
                  <a:lnTo>
                    <a:pt x="60833" y="15748"/>
                  </a:lnTo>
                  <a:lnTo>
                    <a:pt x="61264" y="9652"/>
                  </a:lnTo>
                  <a:lnTo>
                    <a:pt x="60807" y="12204"/>
                  </a:lnTo>
                  <a:lnTo>
                    <a:pt x="60147" y="16002"/>
                  </a:lnTo>
                  <a:lnTo>
                    <a:pt x="59817" y="16383"/>
                  </a:lnTo>
                  <a:lnTo>
                    <a:pt x="59766" y="16002"/>
                  </a:lnTo>
                  <a:lnTo>
                    <a:pt x="59753" y="13081"/>
                  </a:lnTo>
                  <a:lnTo>
                    <a:pt x="59893" y="10033"/>
                  </a:lnTo>
                  <a:lnTo>
                    <a:pt x="60236" y="10541"/>
                  </a:lnTo>
                  <a:lnTo>
                    <a:pt x="60337" y="10033"/>
                  </a:lnTo>
                  <a:lnTo>
                    <a:pt x="60452" y="9398"/>
                  </a:lnTo>
                  <a:lnTo>
                    <a:pt x="60401" y="9017"/>
                  </a:lnTo>
                  <a:lnTo>
                    <a:pt x="60121" y="8636"/>
                  </a:lnTo>
                  <a:lnTo>
                    <a:pt x="60210" y="8001"/>
                  </a:lnTo>
                  <a:lnTo>
                    <a:pt x="60248" y="7874"/>
                  </a:lnTo>
                  <a:lnTo>
                    <a:pt x="60655" y="6769"/>
                  </a:lnTo>
                  <a:lnTo>
                    <a:pt x="60706" y="4699"/>
                  </a:lnTo>
                  <a:lnTo>
                    <a:pt x="60413" y="6591"/>
                  </a:lnTo>
                  <a:lnTo>
                    <a:pt x="60286" y="7112"/>
                  </a:lnTo>
                  <a:lnTo>
                    <a:pt x="59893" y="7874"/>
                  </a:lnTo>
                  <a:lnTo>
                    <a:pt x="59766" y="6985"/>
                  </a:lnTo>
                  <a:lnTo>
                    <a:pt x="59728" y="8001"/>
                  </a:lnTo>
                  <a:lnTo>
                    <a:pt x="59601" y="10033"/>
                  </a:lnTo>
                  <a:lnTo>
                    <a:pt x="58242" y="13081"/>
                  </a:lnTo>
                  <a:lnTo>
                    <a:pt x="58343" y="12573"/>
                  </a:lnTo>
                  <a:lnTo>
                    <a:pt x="58788" y="10414"/>
                  </a:lnTo>
                  <a:lnTo>
                    <a:pt x="59321" y="7747"/>
                  </a:lnTo>
                  <a:lnTo>
                    <a:pt x="59969" y="4572"/>
                  </a:lnTo>
                  <a:lnTo>
                    <a:pt x="58572" y="7747"/>
                  </a:lnTo>
                  <a:lnTo>
                    <a:pt x="58839" y="6858"/>
                  </a:lnTo>
                  <a:lnTo>
                    <a:pt x="59182" y="5715"/>
                  </a:lnTo>
                  <a:lnTo>
                    <a:pt x="58572" y="6858"/>
                  </a:lnTo>
                  <a:lnTo>
                    <a:pt x="57708" y="5461"/>
                  </a:lnTo>
                  <a:lnTo>
                    <a:pt x="56362" y="10414"/>
                  </a:lnTo>
                  <a:lnTo>
                    <a:pt x="56464" y="9398"/>
                  </a:lnTo>
                  <a:lnTo>
                    <a:pt x="56667" y="8001"/>
                  </a:lnTo>
                  <a:lnTo>
                    <a:pt x="56794" y="7747"/>
                  </a:lnTo>
                  <a:lnTo>
                    <a:pt x="56692" y="7239"/>
                  </a:lnTo>
                  <a:lnTo>
                    <a:pt x="56095" y="6604"/>
                  </a:lnTo>
                  <a:lnTo>
                    <a:pt x="53784" y="12573"/>
                  </a:lnTo>
                  <a:lnTo>
                    <a:pt x="53759" y="12192"/>
                  </a:lnTo>
                  <a:lnTo>
                    <a:pt x="53682" y="10541"/>
                  </a:lnTo>
                  <a:lnTo>
                    <a:pt x="53797" y="8509"/>
                  </a:lnTo>
                  <a:lnTo>
                    <a:pt x="53975" y="7747"/>
                  </a:lnTo>
                  <a:lnTo>
                    <a:pt x="53708" y="8128"/>
                  </a:lnTo>
                  <a:lnTo>
                    <a:pt x="53136" y="10541"/>
                  </a:lnTo>
                  <a:lnTo>
                    <a:pt x="53162" y="9906"/>
                  </a:lnTo>
                  <a:lnTo>
                    <a:pt x="53263" y="8636"/>
                  </a:lnTo>
                  <a:lnTo>
                    <a:pt x="53479" y="7747"/>
                  </a:lnTo>
                  <a:lnTo>
                    <a:pt x="53479" y="7366"/>
                  </a:lnTo>
                  <a:lnTo>
                    <a:pt x="52514" y="9906"/>
                  </a:lnTo>
                  <a:lnTo>
                    <a:pt x="52628" y="8382"/>
                  </a:lnTo>
                  <a:lnTo>
                    <a:pt x="52870" y="7620"/>
                  </a:lnTo>
                  <a:lnTo>
                    <a:pt x="52768" y="6591"/>
                  </a:lnTo>
                  <a:lnTo>
                    <a:pt x="52387" y="5080"/>
                  </a:lnTo>
                  <a:lnTo>
                    <a:pt x="50749" y="11303"/>
                  </a:lnTo>
                  <a:lnTo>
                    <a:pt x="49771" y="12192"/>
                  </a:lnTo>
                  <a:lnTo>
                    <a:pt x="49822" y="11938"/>
                  </a:lnTo>
                  <a:lnTo>
                    <a:pt x="49885" y="11557"/>
                  </a:lnTo>
                  <a:lnTo>
                    <a:pt x="49936" y="11303"/>
                  </a:lnTo>
                  <a:lnTo>
                    <a:pt x="50228" y="9652"/>
                  </a:lnTo>
                  <a:lnTo>
                    <a:pt x="50571" y="7747"/>
                  </a:lnTo>
                  <a:lnTo>
                    <a:pt x="50457" y="7112"/>
                  </a:lnTo>
                  <a:lnTo>
                    <a:pt x="50012" y="5588"/>
                  </a:lnTo>
                  <a:lnTo>
                    <a:pt x="50025" y="4572"/>
                  </a:lnTo>
                  <a:lnTo>
                    <a:pt x="49022" y="3810"/>
                  </a:lnTo>
                  <a:lnTo>
                    <a:pt x="47485" y="8001"/>
                  </a:lnTo>
                  <a:lnTo>
                    <a:pt x="46164" y="9652"/>
                  </a:lnTo>
                  <a:lnTo>
                    <a:pt x="46240" y="8255"/>
                  </a:lnTo>
                  <a:lnTo>
                    <a:pt x="46278" y="7239"/>
                  </a:lnTo>
                  <a:lnTo>
                    <a:pt x="46405" y="4572"/>
                  </a:lnTo>
                  <a:lnTo>
                    <a:pt x="44411" y="7239"/>
                  </a:lnTo>
                  <a:lnTo>
                    <a:pt x="43891" y="4191"/>
                  </a:lnTo>
                  <a:lnTo>
                    <a:pt x="43827" y="5334"/>
                  </a:lnTo>
                  <a:lnTo>
                    <a:pt x="43230" y="7747"/>
                  </a:lnTo>
                  <a:lnTo>
                    <a:pt x="42989" y="8255"/>
                  </a:lnTo>
                  <a:lnTo>
                    <a:pt x="42900" y="7239"/>
                  </a:lnTo>
                  <a:lnTo>
                    <a:pt x="41783" y="11303"/>
                  </a:lnTo>
                  <a:lnTo>
                    <a:pt x="41833" y="11049"/>
                  </a:lnTo>
                  <a:lnTo>
                    <a:pt x="42037" y="9906"/>
                  </a:lnTo>
                  <a:lnTo>
                    <a:pt x="42151" y="9271"/>
                  </a:lnTo>
                  <a:lnTo>
                    <a:pt x="42532" y="7112"/>
                  </a:lnTo>
                  <a:lnTo>
                    <a:pt x="42621" y="7239"/>
                  </a:lnTo>
                  <a:lnTo>
                    <a:pt x="42633" y="7112"/>
                  </a:lnTo>
                  <a:lnTo>
                    <a:pt x="43027" y="4064"/>
                  </a:lnTo>
                  <a:lnTo>
                    <a:pt x="43154" y="3048"/>
                  </a:lnTo>
                  <a:lnTo>
                    <a:pt x="42468" y="4064"/>
                  </a:lnTo>
                  <a:lnTo>
                    <a:pt x="42100" y="3937"/>
                  </a:lnTo>
                  <a:lnTo>
                    <a:pt x="41097" y="9271"/>
                  </a:lnTo>
                  <a:lnTo>
                    <a:pt x="40894" y="7239"/>
                  </a:lnTo>
                  <a:lnTo>
                    <a:pt x="40779" y="6223"/>
                  </a:lnTo>
                  <a:lnTo>
                    <a:pt x="39763" y="6604"/>
                  </a:lnTo>
                  <a:lnTo>
                    <a:pt x="38811" y="7239"/>
                  </a:lnTo>
                  <a:lnTo>
                    <a:pt x="38747" y="5969"/>
                  </a:lnTo>
                  <a:lnTo>
                    <a:pt x="38671" y="4572"/>
                  </a:lnTo>
                  <a:lnTo>
                    <a:pt x="38201" y="5969"/>
                  </a:lnTo>
                  <a:lnTo>
                    <a:pt x="37922" y="5842"/>
                  </a:lnTo>
                  <a:lnTo>
                    <a:pt x="37452" y="7239"/>
                  </a:lnTo>
                  <a:lnTo>
                    <a:pt x="37884" y="4699"/>
                  </a:lnTo>
                  <a:lnTo>
                    <a:pt x="37795" y="4064"/>
                  </a:lnTo>
                  <a:lnTo>
                    <a:pt x="37503" y="3556"/>
                  </a:lnTo>
                  <a:lnTo>
                    <a:pt x="37134" y="2921"/>
                  </a:lnTo>
                  <a:lnTo>
                    <a:pt x="36195" y="3556"/>
                  </a:lnTo>
                  <a:lnTo>
                    <a:pt x="36728" y="1524"/>
                  </a:lnTo>
                  <a:lnTo>
                    <a:pt x="36283" y="1143"/>
                  </a:lnTo>
                  <a:lnTo>
                    <a:pt x="34709" y="9779"/>
                  </a:lnTo>
                  <a:lnTo>
                    <a:pt x="34251" y="9906"/>
                  </a:lnTo>
                  <a:lnTo>
                    <a:pt x="34620" y="7239"/>
                  </a:lnTo>
                  <a:lnTo>
                    <a:pt x="34785" y="6096"/>
                  </a:lnTo>
                  <a:lnTo>
                    <a:pt x="34874" y="5461"/>
                  </a:lnTo>
                  <a:lnTo>
                    <a:pt x="34048" y="5461"/>
                  </a:lnTo>
                  <a:lnTo>
                    <a:pt x="34036" y="5334"/>
                  </a:lnTo>
                  <a:lnTo>
                    <a:pt x="33870" y="1524"/>
                  </a:lnTo>
                  <a:lnTo>
                    <a:pt x="32397" y="5334"/>
                  </a:lnTo>
                  <a:lnTo>
                    <a:pt x="32753" y="3429"/>
                  </a:lnTo>
                  <a:lnTo>
                    <a:pt x="32918" y="3302"/>
                  </a:lnTo>
                  <a:lnTo>
                    <a:pt x="32562" y="3048"/>
                  </a:lnTo>
                  <a:lnTo>
                    <a:pt x="32372" y="2159"/>
                  </a:lnTo>
                  <a:lnTo>
                    <a:pt x="31915" y="0"/>
                  </a:lnTo>
                  <a:lnTo>
                    <a:pt x="31572" y="2514"/>
                  </a:lnTo>
                  <a:lnTo>
                    <a:pt x="29591" y="7239"/>
                  </a:lnTo>
                  <a:lnTo>
                    <a:pt x="30111" y="4318"/>
                  </a:lnTo>
                  <a:lnTo>
                    <a:pt x="29108" y="8255"/>
                  </a:lnTo>
                  <a:lnTo>
                    <a:pt x="29006" y="8763"/>
                  </a:lnTo>
                  <a:lnTo>
                    <a:pt x="28892" y="9017"/>
                  </a:lnTo>
                  <a:lnTo>
                    <a:pt x="28308" y="9906"/>
                  </a:lnTo>
                  <a:lnTo>
                    <a:pt x="28422" y="8509"/>
                  </a:lnTo>
                  <a:lnTo>
                    <a:pt x="28524" y="7874"/>
                  </a:lnTo>
                  <a:lnTo>
                    <a:pt x="28448" y="6731"/>
                  </a:lnTo>
                  <a:lnTo>
                    <a:pt x="27851" y="11049"/>
                  </a:lnTo>
                  <a:lnTo>
                    <a:pt x="27622" y="9525"/>
                  </a:lnTo>
                  <a:lnTo>
                    <a:pt x="27749" y="8890"/>
                  </a:lnTo>
                  <a:lnTo>
                    <a:pt x="28092" y="7620"/>
                  </a:lnTo>
                  <a:lnTo>
                    <a:pt x="27711" y="7239"/>
                  </a:lnTo>
                  <a:lnTo>
                    <a:pt x="27546" y="8382"/>
                  </a:lnTo>
                  <a:lnTo>
                    <a:pt x="27038" y="10287"/>
                  </a:lnTo>
                  <a:lnTo>
                    <a:pt x="26555" y="11557"/>
                  </a:lnTo>
                  <a:lnTo>
                    <a:pt x="26504" y="11049"/>
                  </a:lnTo>
                  <a:lnTo>
                    <a:pt x="26441" y="10541"/>
                  </a:lnTo>
                  <a:lnTo>
                    <a:pt x="26568" y="7747"/>
                  </a:lnTo>
                  <a:lnTo>
                    <a:pt x="26682" y="6858"/>
                  </a:lnTo>
                  <a:lnTo>
                    <a:pt x="26428" y="8255"/>
                  </a:lnTo>
                  <a:lnTo>
                    <a:pt x="25806" y="10541"/>
                  </a:lnTo>
                  <a:lnTo>
                    <a:pt x="25933" y="8382"/>
                  </a:lnTo>
                  <a:lnTo>
                    <a:pt x="26060" y="8001"/>
                  </a:lnTo>
                  <a:lnTo>
                    <a:pt x="25946" y="7112"/>
                  </a:lnTo>
                  <a:lnTo>
                    <a:pt x="25742" y="5994"/>
                  </a:lnTo>
                  <a:lnTo>
                    <a:pt x="25704" y="5842"/>
                  </a:lnTo>
                  <a:lnTo>
                    <a:pt x="25603" y="6832"/>
                  </a:lnTo>
                  <a:lnTo>
                    <a:pt x="25577" y="6985"/>
                  </a:lnTo>
                  <a:lnTo>
                    <a:pt x="25501" y="6769"/>
                  </a:lnTo>
                  <a:lnTo>
                    <a:pt x="25450" y="6985"/>
                  </a:lnTo>
                  <a:lnTo>
                    <a:pt x="24511" y="11049"/>
                  </a:lnTo>
                  <a:lnTo>
                    <a:pt x="24498" y="8890"/>
                  </a:lnTo>
                  <a:lnTo>
                    <a:pt x="24612" y="7366"/>
                  </a:lnTo>
                  <a:lnTo>
                    <a:pt x="24574" y="6477"/>
                  </a:lnTo>
                  <a:lnTo>
                    <a:pt x="24511" y="6096"/>
                  </a:lnTo>
                  <a:lnTo>
                    <a:pt x="24409" y="5461"/>
                  </a:lnTo>
                  <a:lnTo>
                    <a:pt x="24345" y="4953"/>
                  </a:lnTo>
                  <a:lnTo>
                    <a:pt x="24409" y="4318"/>
                  </a:lnTo>
                  <a:lnTo>
                    <a:pt x="24447" y="3683"/>
                  </a:lnTo>
                  <a:lnTo>
                    <a:pt x="24333" y="3810"/>
                  </a:lnTo>
                  <a:lnTo>
                    <a:pt x="24168" y="4318"/>
                  </a:lnTo>
                  <a:lnTo>
                    <a:pt x="24130" y="4064"/>
                  </a:lnTo>
                  <a:lnTo>
                    <a:pt x="24066" y="3556"/>
                  </a:lnTo>
                  <a:lnTo>
                    <a:pt x="24091" y="2286"/>
                  </a:lnTo>
                  <a:lnTo>
                    <a:pt x="24117" y="2159"/>
                  </a:lnTo>
                  <a:lnTo>
                    <a:pt x="24231" y="1270"/>
                  </a:lnTo>
                  <a:lnTo>
                    <a:pt x="23990" y="1625"/>
                  </a:lnTo>
                  <a:lnTo>
                    <a:pt x="23990" y="2286"/>
                  </a:lnTo>
                  <a:lnTo>
                    <a:pt x="23876" y="3429"/>
                  </a:lnTo>
                  <a:lnTo>
                    <a:pt x="23698" y="3556"/>
                  </a:lnTo>
                  <a:lnTo>
                    <a:pt x="23558" y="3810"/>
                  </a:lnTo>
                  <a:lnTo>
                    <a:pt x="23495" y="4064"/>
                  </a:lnTo>
                  <a:lnTo>
                    <a:pt x="23774" y="2667"/>
                  </a:lnTo>
                  <a:lnTo>
                    <a:pt x="23990" y="2286"/>
                  </a:lnTo>
                  <a:lnTo>
                    <a:pt x="23990" y="1625"/>
                  </a:lnTo>
                  <a:lnTo>
                    <a:pt x="23609" y="2159"/>
                  </a:lnTo>
                  <a:lnTo>
                    <a:pt x="23406" y="2032"/>
                  </a:lnTo>
                  <a:lnTo>
                    <a:pt x="22961" y="4953"/>
                  </a:lnTo>
                  <a:lnTo>
                    <a:pt x="22733" y="4445"/>
                  </a:lnTo>
                  <a:lnTo>
                    <a:pt x="22656" y="6591"/>
                  </a:lnTo>
                  <a:lnTo>
                    <a:pt x="22834" y="6477"/>
                  </a:lnTo>
                  <a:lnTo>
                    <a:pt x="22783" y="7226"/>
                  </a:lnTo>
                  <a:lnTo>
                    <a:pt x="22974" y="6362"/>
                  </a:lnTo>
                  <a:lnTo>
                    <a:pt x="23050" y="6096"/>
                  </a:lnTo>
                  <a:lnTo>
                    <a:pt x="22999" y="6350"/>
                  </a:lnTo>
                  <a:lnTo>
                    <a:pt x="23571" y="6350"/>
                  </a:lnTo>
                  <a:lnTo>
                    <a:pt x="22771" y="8890"/>
                  </a:lnTo>
                  <a:lnTo>
                    <a:pt x="22783" y="7239"/>
                  </a:lnTo>
                  <a:lnTo>
                    <a:pt x="22567" y="8216"/>
                  </a:lnTo>
                  <a:lnTo>
                    <a:pt x="22567" y="20955"/>
                  </a:lnTo>
                  <a:lnTo>
                    <a:pt x="22542" y="23114"/>
                  </a:lnTo>
                  <a:lnTo>
                    <a:pt x="22428" y="22987"/>
                  </a:lnTo>
                  <a:lnTo>
                    <a:pt x="22148" y="22987"/>
                  </a:lnTo>
                  <a:lnTo>
                    <a:pt x="22275" y="21971"/>
                  </a:lnTo>
                  <a:lnTo>
                    <a:pt x="22377" y="21463"/>
                  </a:lnTo>
                  <a:lnTo>
                    <a:pt x="22479" y="20955"/>
                  </a:lnTo>
                  <a:lnTo>
                    <a:pt x="22567" y="8216"/>
                  </a:lnTo>
                  <a:lnTo>
                    <a:pt x="21742" y="11938"/>
                  </a:lnTo>
                  <a:lnTo>
                    <a:pt x="21780" y="11430"/>
                  </a:lnTo>
                  <a:lnTo>
                    <a:pt x="21818" y="11049"/>
                  </a:lnTo>
                  <a:lnTo>
                    <a:pt x="21907" y="9906"/>
                  </a:lnTo>
                  <a:lnTo>
                    <a:pt x="22034" y="8382"/>
                  </a:lnTo>
                  <a:lnTo>
                    <a:pt x="21907" y="6350"/>
                  </a:lnTo>
                  <a:lnTo>
                    <a:pt x="21958" y="4572"/>
                  </a:lnTo>
                  <a:lnTo>
                    <a:pt x="22148" y="3048"/>
                  </a:lnTo>
                  <a:lnTo>
                    <a:pt x="21590" y="3962"/>
                  </a:lnTo>
                  <a:lnTo>
                    <a:pt x="21590" y="22987"/>
                  </a:lnTo>
                  <a:lnTo>
                    <a:pt x="21590" y="23114"/>
                  </a:lnTo>
                  <a:lnTo>
                    <a:pt x="21348" y="23241"/>
                  </a:lnTo>
                  <a:lnTo>
                    <a:pt x="21590" y="22987"/>
                  </a:lnTo>
                  <a:lnTo>
                    <a:pt x="21590" y="3962"/>
                  </a:lnTo>
                  <a:lnTo>
                    <a:pt x="21209" y="4572"/>
                  </a:lnTo>
                  <a:lnTo>
                    <a:pt x="20358" y="3810"/>
                  </a:lnTo>
                  <a:lnTo>
                    <a:pt x="19138" y="9017"/>
                  </a:lnTo>
                  <a:lnTo>
                    <a:pt x="19024" y="9398"/>
                  </a:lnTo>
                  <a:lnTo>
                    <a:pt x="18770" y="9906"/>
                  </a:lnTo>
                  <a:lnTo>
                    <a:pt x="18783" y="9779"/>
                  </a:lnTo>
                  <a:lnTo>
                    <a:pt x="19011" y="8255"/>
                  </a:lnTo>
                  <a:lnTo>
                    <a:pt x="19126" y="7239"/>
                  </a:lnTo>
                  <a:lnTo>
                    <a:pt x="19062" y="6858"/>
                  </a:lnTo>
                  <a:lnTo>
                    <a:pt x="18605" y="6223"/>
                  </a:lnTo>
                  <a:lnTo>
                    <a:pt x="18427" y="5969"/>
                  </a:lnTo>
                  <a:lnTo>
                    <a:pt x="18338" y="6400"/>
                  </a:lnTo>
                  <a:lnTo>
                    <a:pt x="18300" y="6680"/>
                  </a:lnTo>
                  <a:lnTo>
                    <a:pt x="17754" y="9779"/>
                  </a:lnTo>
                  <a:lnTo>
                    <a:pt x="17691" y="9271"/>
                  </a:lnTo>
                  <a:lnTo>
                    <a:pt x="17564" y="8382"/>
                  </a:lnTo>
                  <a:lnTo>
                    <a:pt x="17665" y="7747"/>
                  </a:lnTo>
                  <a:lnTo>
                    <a:pt x="18199" y="6858"/>
                  </a:lnTo>
                  <a:lnTo>
                    <a:pt x="18313" y="6591"/>
                  </a:lnTo>
                  <a:lnTo>
                    <a:pt x="18338" y="6400"/>
                  </a:lnTo>
                  <a:lnTo>
                    <a:pt x="17792" y="6858"/>
                  </a:lnTo>
                  <a:lnTo>
                    <a:pt x="18008" y="5842"/>
                  </a:lnTo>
                  <a:lnTo>
                    <a:pt x="17919" y="5334"/>
                  </a:lnTo>
                  <a:lnTo>
                    <a:pt x="17322" y="4318"/>
                  </a:lnTo>
                  <a:lnTo>
                    <a:pt x="15430" y="8064"/>
                  </a:lnTo>
                  <a:lnTo>
                    <a:pt x="15430" y="20777"/>
                  </a:lnTo>
                  <a:lnTo>
                    <a:pt x="15049" y="23622"/>
                  </a:lnTo>
                  <a:lnTo>
                    <a:pt x="14579" y="21361"/>
                  </a:lnTo>
                  <a:lnTo>
                    <a:pt x="14630" y="21209"/>
                  </a:lnTo>
                  <a:lnTo>
                    <a:pt x="15290" y="19177"/>
                  </a:lnTo>
                  <a:lnTo>
                    <a:pt x="15328" y="19050"/>
                  </a:lnTo>
                  <a:lnTo>
                    <a:pt x="15430" y="20777"/>
                  </a:lnTo>
                  <a:lnTo>
                    <a:pt x="15430" y="8064"/>
                  </a:lnTo>
                  <a:lnTo>
                    <a:pt x="14820" y="9271"/>
                  </a:lnTo>
                  <a:lnTo>
                    <a:pt x="14554" y="8382"/>
                  </a:lnTo>
                  <a:lnTo>
                    <a:pt x="14147" y="6985"/>
                  </a:lnTo>
                  <a:lnTo>
                    <a:pt x="14122" y="8382"/>
                  </a:lnTo>
                  <a:lnTo>
                    <a:pt x="12966" y="4699"/>
                  </a:lnTo>
                  <a:lnTo>
                    <a:pt x="10198" y="11049"/>
                  </a:lnTo>
                  <a:lnTo>
                    <a:pt x="9829" y="8509"/>
                  </a:lnTo>
                  <a:lnTo>
                    <a:pt x="9385" y="5461"/>
                  </a:lnTo>
                  <a:lnTo>
                    <a:pt x="9055" y="4191"/>
                  </a:lnTo>
                  <a:lnTo>
                    <a:pt x="8648" y="6591"/>
                  </a:lnTo>
                  <a:lnTo>
                    <a:pt x="8102" y="8509"/>
                  </a:lnTo>
                  <a:lnTo>
                    <a:pt x="8445" y="5334"/>
                  </a:lnTo>
                  <a:lnTo>
                    <a:pt x="7505" y="8636"/>
                  </a:lnTo>
                  <a:lnTo>
                    <a:pt x="7378" y="9017"/>
                  </a:lnTo>
                  <a:lnTo>
                    <a:pt x="6362" y="11430"/>
                  </a:lnTo>
                  <a:lnTo>
                    <a:pt x="6578" y="9144"/>
                  </a:lnTo>
                  <a:lnTo>
                    <a:pt x="6680" y="8001"/>
                  </a:lnTo>
                  <a:lnTo>
                    <a:pt x="7340" y="1016"/>
                  </a:lnTo>
                  <a:lnTo>
                    <a:pt x="5778" y="5715"/>
                  </a:lnTo>
                  <a:lnTo>
                    <a:pt x="5676" y="6591"/>
                  </a:lnTo>
                  <a:lnTo>
                    <a:pt x="5549" y="8001"/>
                  </a:lnTo>
                  <a:lnTo>
                    <a:pt x="5295" y="7493"/>
                  </a:lnTo>
                  <a:lnTo>
                    <a:pt x="4368" y="9144"/>
                  </a:lnTo>
                  <a:lnTo>
                    <a:pt x="4368" y="8890"/>
                  </a:lnTo>
                  <a:lnTo>
                    <a:pt x="4775" y="6731"/>
                  </a:lnTo>
                  <a:lnTo>
                    <a:pt x="4686" y="6985"/>
                  </a:lnTo>
                  <a:lnTo>
                    <a:pt x="4368" y="8763"/>
                  </a:lnTo>
                  <a:lnTo>
                    <a:pt x="4483" y="7112"/>
                  </a:lnTo>
                  <a:lnTo>
                    <a:pt x="4622" y="6096"/>
                  </a:lnTo>
                  <a:lnTo>
                    <a:pt x="3441" y="8763"/>
                  </a:lnTo>
                  <a:lnTo>
                    <a:pt x="3098" y="7747"/>
                  </a:lnTo>
                  <a:lnTo>
                    <a:pt x="3213" y="6769"/>
                  </a:lnTo>
                  <a:lnTo>
                    <a:pt x="4457" y="2286"/>
                  </a:lnTo>
                  <a:lnTo>
                    <a:pt x="3632" y="1905"/>
                  </a:lnTo>
                  <a:lnTo>
                    <a:pt x="3213" y="2413"/>
                  </a:lnTo>
                  <a:lnTo>
                    <a:pt x="2171" y="5969"/>
                  </a:lnTo>
                  <a:lnTo>
                    <a:pt x="2082" y="9398"/>
                  </a:lnTo>
                  <a:lnTo>
                    <a:pt x="1955" y="10287"/>
                  </a:lnTo>
                  <a:lnTo>
                    <a:pt x="1600" y="11049"/>
                  </a:lnTo>
                  <a:lnTo>
                    <a:pt x="1498" y="11430"/>
                  </a:lnTo>
                  <a:lnTo>
                    <a:pt x="698" y="16383"/>
                  </a:lnTo>
                  <a:lnTo>
                    <a:pt x="114" y="19558"/>
                  </a:lnTo>
                  <a:lnTo>
                    <a:pt x="0" y="22606"/>
                  </a:lnTo>
                  <a:lnTo>
                    <a:pt x="114" y="24384"/>
                  </a:lnTo>
                  <a:lnTo>
                    <a:pt x="1041" y="21463"/>
                  </a:lnTo>
                  <a:lnTo>
                    <a:pt x="876" y="23749"/>
                  </a:lnTo>
                  <a:lnTo>
                    <a:pt x="469" y="23863"/>
                  </a:lnTo>
                  <a:lnTo>
                    <a:pt x="342" y="26162"/>
                  </a:lnTo>
                  <a:lnTo>
                    <a:pt x="1143" y="22860"/>
                  </a:lnTo>
                  <a:lnTo>
                    <a:pt x="1104" y="23241"/>
                  </a:lnTo>
                  <a:lnTo>
                    <a:pt x="977" y="25527"/>
                  </a:lnTo>
                  <a:lnTo>
                    <a:pt x="1663" y="22860"/>
                  </a:lnTo>
                  <a:lnTo>
                    <a:pt x="1854" y="22098"/>
                  </a:lnTo>
                  <a:lnTo>
                    <a:pt x="1943" y="21463"/>
                  </a:lnTo>
                  <a:lnTo>
                    <a:pt x="2108" y="21094"/>
                  </a:lnTo>
                  <a:lnTo>
                    <a:pt x="2184" y="20955"/>
                  </a:lnTo>
                  <a:lnTo>
                    <a:pt x="2540" y="20193"/>
                  </a:lnTo>
                  <a:lnTo>
                    <a:pt x="2489" y="21590"/>
                  </a:lnTo>
                  <a:lnTo>
                    <a:pt x="2362" y="22860"/>
                  </a:lnTo>
                  <a:lnTo>
                    <a:pt x="2133" y="24130"/>
                  </a:lnTo>
                  <a:lnTo>
                    <a:pt x="2667" y="22352"/>
                  </a:lnTo>
                  <a:lnTo>
                    <a:pt x="2540" y="23647"/>
                  </a:lnTo>
                  <a:lnTo>
                    <a:pt x="2425" y="24168"/>
                  </a:lnTo>
                  <a:lnTo>
                    <a:pt x="2641" y="23495"/>
                  </a:lnTo>
                  <a:lnTo>
                    <a:pt x="2933" y="24384"/>
                  </a:lnTo>
                  <a:lnTo>
                    <a:pt x="3111" y="23495"/>
                  </a:lnTo>
                  <a:lnTo>
                    <a:pt x="3340" y="22352"/>
                  </a:lnTo>
                  <a:lnTo>
                    <a:pt x="3441" y="21844"/>
                  </a:lnTo>
                  <a:lnTo>
                    <a:pt x="3289" y="24511"/>
                  </a:lnTo>
                  <a:lnTo>
                    <a:pt x="4165" y="21844"/>
                  </a:lnTo>
                  <a:lnTo>
                    <a:pt x="4381" y="21209"/>
                  </a:lnTo>
                  <a:lnTo>
                    <a:pt x="3695" y="25781"/>
                  </a:lnTo>
                  <a:lnTo>
                    <a:pt x="3937" y="24726"/>
                  </a:lnTo>
                  <a:lnTo>
                    <a:pt x="4584" y="22479"/>
                  </a:lnTo>
                  <a:lnTo>
                    <a:pt x="4699" y="22199"/>
                  </a:lnTo>
                  <a:lnTo>
                    <a:pt x="4927" y="22098"/>
                  </a:lnTo>
                  <a:lnTo>
                    <a:pt x="3695" y="27559"/>
                  </a:lnTo>
                  <a:lnTo>
                    <a:pt x="5740" y="22606"/>
                  </a:lnTo>
                  <a:lnTo>
                    <a:pt x="4762" y="28448"/>
                  </a:lnTo>
                  <a:lnTo>
                    <a:pt x="5803" y="23495"/>
                  </a:lnTo>
                  <a:lnTo>
                    <a:pt x="6210" y="26416"/>
                  </a:lnTo>
                  <a:lnTo>
                    <a:pt x="7162" y="23749"/>
                  </a:lnTo>
                  <a:lnTo>
                    <a:pt x="6959" y="24765"/>
                  </a:lnTo>
                  <a:lnTo>
                    <a:pt x="7073" y="27559"/>
                  </a:lnTo>
                  <a:lnTo>
                    <a:pt x="7670" y="23749"/>
                  </a:lnTo>
                  <a:lnTo>
                    <a:pt x="7708" y="23495"/>
                  </a:lnTo>
                  <a:lnTo>
                    <a:pt x="8343" y="22606"/>
                  </a:lnTo>
                  <a:lnTo>
                    <a:pt x="8470" y="22098"/>
                  </a:lnTo>
                  <a:lnTo>
                    <a:pt x="8712" y="21209"/>
                  </a:lnTo>
                  <a:lnTo>
                    <a:pt x="8978" y="20193"/>
                  </a:lnTo>
                  <a:lnTo>
                    <a:pt x="8763" y="24130"/>
                  </a:lnTo>
                  <a:lnTo>
                    <a:pt x="8039" y="24892"/>
                  </a:lnTo>
                  <a:lnTo>
                    <a:pt x="7581" y="28702"/>
                  </a:lnTo>
                  <a:lnTo>
                    <a:pt x="8051" y="25400"/>
                  </a:lnTo>
                  <a:lnTo>
                    <a:pt x="8737" y="25527"/>
                  </a:lnTo>
                  <a:lnTo>
                    <a:pt x="8750" y="25400"/>
                  </a:lnTo>
                  <a:lnTo>
                    <a:pt x="9017" y="22733"/>
                  </a:lnTo>
                  <a:lnTo>
                    <a:pt x="8953" y="25273"/>
                  </a:lnTo>
                  <a:lnTo>
                    <a:pt x="8737" y="27305"/>
                  </a:lnTo>
                  <a:lnTo>
                    <a:pt x="9271" y="24003"/>
                  </a:lnTo>
                  <a:lnTo>
                    <a:pt x="9474" y="22733"/>
                  </a:lnTo>
                  <a:lnTo>
                    <a:pt x="9550" y="22225"/>
                  </a:lnTo>
                  <a:lnTo>
                    <a:pt x="9144" y="26543"/>
                  </a:lnTo>
                  <a:lnTo>
                    <a:pt x="9855" y="23495"/>
                  </a:lnTo>
                  <a:lnTo>
                    <a:pt x="9817" y="26289"/>
                  </a:lnTo>
                  <a:lnTo>
                    <a:pt x="9232" y="28194"/>
                  </a:lnTo>
                  <a:lnTo>
                    <a:pt x="9880" y="26924"/>
                  </a:lnTo>
                  <a:lnTo>
                    <a:pt x="9931" y="27609"/>
                  </a:lnTo>
                  <a:lnTo>
                    <a:pt x="9994" y="26797"/>
                  </a:lnTo>
                  <a:lnTo>
                    <a:pt x="10109" y="26035"/>
                  </a:lnTo>
                  <a:lnTo>
                    <a:pt x="10464" y="24130"/>
                  </a:lnTo>
                  <a:lnTo>
                    <a:pt x="10985" y="23495"/>
                  </a:lnTo>
                  <a:lnTo>
                    <a:pt x="11188" y="23241"/>
                  </a:lnTo>
                  <a:lnTo>
                    <a:pt x="10299" y="27051"/>
                  </a:lnTo>
                  <a:lnTo>
                    <a:pt x="10185" y="29083"/>
                  </a:lnTo>
                  <a:lnTo>
                    <a:pt x="10629" y="28194"/>
                  </a:lnTo>
                  <a:lnTo>
                    <a:pt x="10756" y="27813"/>
                  </a:lnTo>
                  <a:lnTo>
                    <a:pt x="11493" y="24638"/>
                  </a:lnTo>
                  <a:lnTo>
                    <a:pt x="11620" y="25908"/>
                  </a:lnTo>
                  <a:lnTo>
                    <a:pt x="11493" y="26416"/>
                  </a:lnTo>
                  <a:lnTo>
                    <a:pt x="12001" y="24638"/>
                  </a:lnTo>
                  <a:lnTo>
                    <a:pt x="12331" y="23495"/>
                  </a:lnTo>
                  <a:lnTo>
                    <a:pt x="12623" y="26416"/>
                  </a:lnTo>
                  <a:lnTo>
                    <a:pt x="13423" y="23495"/>
                  </a:lnTo>
                  <a:lnTo>
                    <a:pt x="13500" y="23241"/>
                  </a:lnTo>
                  <a:lnTo>
                    <a:pt x="13601" y="22860"/>
                  </a:lnTo>
                  <a:lnTo>
                    <a:pt x="13538" y="23622"/>
                  </a:lnTo>
                  <a:lnTo>
                    <a:pt x="13665" y="22733"/>
                  </a:lnTo>
                  <a:lnTo>
                    <a:pt x="13741" y="22225"/>
                  </a:lnTo>
                  <a:lnTo>
                    <a:pt x="14033" y="20193"/>
                  </a:lnTo>
                  <a:lnTo>
                    <a:pt x="14287" y="18415"/>
                  </a:lnTo>
                  <a:lnTo>
                    <a:pt x="14503" y="18415"/>
                  </a:lnTo>
                  <a:lnTo>
                    <a:pt x="15049" y="16002"/>
                  </a:lnTo>
                  <a:lnTo>
                    <a:pt x="14744" y="18542"/>
                  </a:lnTo>
                  <a:lnTo>
                    <a:pt x="14617" y="18415"/>
                  </a:lnTo>
                  <a:lnTo>
                    <a:pt x="14401" y="19659"/>
                  </a:lnTo>
                  <a:lnTo>
                    <a:pt x="14274" y="20193"/>
                  </a:lnTo>
                  <a:lnTo>
                    <a:pt x="14668" y="19177"/>
                  </a:lnTo>
                  <a:lnTo>
                    <a:pt x="14414" y="21882"/>
                  </a:lnTo>
                  <a:lnTo>
                    <a:pt x="14566" y="21386"/>
                  </a:lnTo>
                  <a:lnTo>
                    <a:pt x="14516" y="24384"/>
                  </a:lnTo>
                  <a:lnTo>
                    <a:pt x="14211" y="22987"/>
                  </a:lnTo>
                  <a:lnTo>
                    <a:pt x="13754" y="28575"/>
                  </a:lnTo>
                  <a:lnTo>
                    <a:pt x="13957" y="22669"/>
                  </a:lnTo>
                  <a:lnTo>
                    <a:pt x="13589" y="26543"/>
                  </a:lnTo>
                  <a:lnTo>
                    <a:pt x="13474" y="28575"/>
                  </a:lnTo>
                  <a:lnTo>
                    <a:pt x="13931" y="29591"/>
                  </a:lnTo>
                  <a:lnTo>
                    <a:pt x="14109" y="28575"/>
                  </a:lnTo>
                  <a:lnTo>
                    <a:pt x="14427" y="26797"/>
                  </a:lnTo>
                  <a:lnTo>
                    <a:pt x="14947" y="27940"/>
                  </a:lnTo>
                  <a:lnTo>
                    <a:pt x="15151" y="26797"/>
                  </a:lnTo>
                  <a:lnTo>
                    <a:pt x="15582" y="24384"/>
                  </a:lnTo>
                  <a:lnTo>
                    <a:pt x="15709" y="23622"/>
                  </a:lnTo>
                  <a:lnTo>
                    <a:pt x="15798" y="23114"/>
                  </a:lnTo>
                  <a:lnTo>
                    <a:pt x="17297" y="19812"/>
                  </a:lnTo>
                  <a:lnTo>
                    <a:pt x="15176" y="32131"/>
                  </a:lnTo>
                  <a:lnTo>
                    <a:pt x="16560" y="27686"/>
                  </a:lnTo>
                  <a:lnTo>
                    <a:pt x="17119" y="25273"/>
                  </a:lnTo>
                  <a:lnTo>
                    <a:pt x="17919" y="20701"/>
                  </a:lnTo>
                  <a:lnTo>
                    <a:pt x="18008" y="23495"/>
                  </a:lnTo>
                  <a:lnTo>
                    <a:pt x="17259" y="27178"/>
                  </a:lnTo>
                  <a:lnTo>
                    <a:pt x="17856" y="27686"/>
                  </a:lnTo>
                  <a:lnTo>
                    <a:pt x="18072" y="25577"/>
                  </a:lnTo>
                  <a:lnTo>
                    <a:pt x="18046" y="29210"/>
                  </a:lnTo>
                  <a:lnTo>
                    <a:pt x="18402" y="26543"/>
                  </a:lnTo>
                  <a:lnTo>
                    <a:pt x="18427" y="25781"/>
                  </a:lnTo>
                  <a:lnTo>
                    <a:pt x="18084" y="25539"/>
                  </a:lnTo>
                  <a:lnTo>
                    <a:pt x="18529" y="21463"/>
                  </a:lnTo>
                  <a:lnTo>
                    <a:pt x="18745" y="23863"/>
                  </a:lnTo>
                  <a:lnTo>
                    <a:pt x="19088" y="23863"/>
                  </a:lnTo>
                  <a:lnTo>
                    <a:pt x="19011" y="24638"/>
                  </a:lnTo>
                  <a:lnTo>
                    <a:pt x="18630" y="27305"/>
                  </a:lnTo>
                  <a:lnTo>
                    <a:pt x="19405" y="26924"/>
                  </a:lnTo>
                  <a:lnTo>
                    <a:pt x="20574" y="24511"/>
                  </a:lnTo>
                  <a:lnTo>
                    <a:pt x="21437" y="24003"/>
                  </a:lnTo>
                  <a:lnTo>
                    <a:pt x="21158" y="25273"/>
                  </a:lnTo>
                  <a:lnTo>
                    <a:pt x="21056" y="25654"/>
                  </a:lnTo>
                  <a:lnTo>
                    <a:pt x="20929" y="27178"/>
                  </a:lnTo>
                  <a:lnTo>
                    <a:pt x="22186" y="25654"/>
                  </a:lnTo>
                  <a:lnTo>
                    <a:pt x="22936" y="27940"/>
                  </a:lnTo>
                  <a:lnTo>
                    <a:pt x="23533" y="30226"/>
                  </a:lnTo>
                  <a:lnTo>
                    <a:pt x="24384" y="27178"/>
                  </a:lnTo>
                  <a:lnTo>
                    <a:pt x="24447" y="27305"/>
                  </a:lnTo>
                  <a:lnTo>
                    <a:pt x="24498" y="27178"/>
                  </a:lnTo>
                  <a:lnTo>
                    <a:pt x="24828" y="26162"/>
                  </a:lnTo>
                  <a:lnTo>
                    <a:pt x="25069" y="25908"/>
                  </a:lnTo>
                  <a:lnTo>
                    <a:pt x="24892" y="27305"/>
                  </a:lnTo>
                  <a:lnTo>
                    <a:pt x="24765" y="28067"/>
                  </a:lnTo>
                  <a:lnTo>
                    <a:pt x="24536" y="28829"/>
                  </a:lnTo>
                  <a:lnTo>
                    <a:pt x="25590" y="26289"/>
                  </a:lnTo>
                  <a:lnTo>
                    <a:pt x="27266" y="23495"/>
                  </a:lnTo>
                  <a:lnTo>
                    <a:pt x="27381" y="27051"/>
                  </a:lnTo>
                  <a:lnTo>
                    <a:pt x="27254" y="27432"/>
                  </a:lnTo>
                  <a:lnTo>
                    <a:pt x="27165" y="27940"/>
                  </a:lnTo>
                  <a:lnTo>
                    <a:pt x="27457" y="29083"/>
                  </a:lnTo>
                  <a:lnTo>
                    <a:pt x="28448" y="23495"/>
                  </a:lnTo>
                  <a:lnTo>
                    <a:pt x="28486" y="23241"/>
                  </a:lnTo>
                  <a:lnTo>
                    <a:pt x="28511" y="23114"/>
                  </a:lnTo>
                  <a:lnTo>
                    <a:pt x="28752" y="21717"/>
                  </a:lnTo>
                  <a:lnTo>
                    <a:pt x="28676" y="25273"/>
                  </a:lnTo>
                  <a:lnTo>
                    <a:pt x="29514" y="26543"/>
                  </a:lnTo>
                  <a:lnTo>
                    <a:pt x="31242" y="24003"/>
                  </a:lnTo>
                  <a:lnTo>
                    <a:pt x="31356" y="28702"/>
                  </a:lnTo>
                  <a:lnTo>
                    <a:pt x="32258" y="24384"/>
                  </a:lnTo>
                  <a:lnTo>
                    <a:pt x="32156" y="30861"/>
                  </a:lnTo>
                  <a:lnTo>
                    <a:pt x="33261" y="24765"/>
                  </a:lnTo>
                  <a:lnTo>
                    <a:pt x="33312" y="28194"/>
                  </a:lnTo>
                  <a:lnTo>
                    <a:pt x="33223" y="28448"/>
                  </a:lnTo>
                  <a:lnTo>
                    <a:pt x="33096" y="29210"/>
                  </a:lnTo>
                  <a:lnTo>
                    <a:pt x="33591" y="31203"/>
                  </a:lnTo>
                  <a:lnTo>
                    <a:pt x="33807" y="31496"/>
                  </a:lnTo>
                  <a:lnTo>
                    <a:pt x="34620" y="27432"/>
                  </a:lnTo>
                  <a:lnTo>
                    <a:pt x="35026" y="26924"/>
                  </a:lnTo>
                  <a:lnTo>
                    <a:pt x="34505" y="29984"/>
                  </a:lnTo>
                  <a:lnTo>
                    <a:pt x="35445" y="26924"/>
                  </a:lnTo>
                  <a:lnTo>
                    <a:pt x="35483" y="26797"/>
                  </a:lnTo>
                  <a:lnTo>
                    <a:pt x="35039" y="30607"/>
                  </a:lnTo>
                  <a:lnTo>
                    <a:pt x="35382" y="29972"/>
                  </a:lnTo>
                  <a:lnTo>
                    <a:pt x="35509" y="28194"/>
                  </a:lnTo>
                  <a:lnTo>
                    <a:pt x="35636" y="27482"/>
                  </a:lnTo>
                  <a:lnTo>
                    <a:pt x="35991" y="26797"/>
                  </a:lnTo>
                  <a:lnTo>
                    <a:pt x="36334" y="26162"/>
                  </a:lnTo>
                  <a:lnTo>
                    <a:pt x="36322" y="29972"/>
                  </a:lnTo>
                  <a:lnTo>
                    <a:pt x="36080" y="31496"/>
                  </a:lnTo>
                  <a:lnTo>
                    <a:pt x="37579" y="28956"/>
                  </a:lnTo>
                  <a:lnTo>
                    <a:pt x="37439" y="29730"/>
                  </a:lnTo>
                  <a:lnTo>
                    <a:pt x="37719" y="28956"/>
                  </a:lnTo>
                  <a:lnTo>
                    <a:pt x="37934" y="28321"/>
                  </a:lnTo>
                  <a:lnTo>
                    <a:pt x="36334" y="34798"/>
                  </a:lnTo>
                  <a:lnTo>
                    <a:pt x="37338" y="32054"/>
                  </a:lnTo>
                  <a:lnTo>
                    <a:pt x="37465" y="31115"/>
                  </a:lnTo>
                  <a:lnTo>
                    <a:pt x="37782" y="29845"/>
                  </a:lnTo>
                  <a:lnTo>
                    <a:pt x="37858" y="29464"/>
                  </a:lnTo>
                  <a:lnTo>
                    <a:pt x="37769" y="31369"/>
                  </a:lnTo>
                  <a:lnTo>
                    <a:pt x="38354" y="31496"/>
                  </a:lnTo>
                  <a:lnTo>
                    <a:pt x="38925" y="30734"/>
                  </a:lnTo>
                  <a:lnTo>
                    <a:pt x="38468" y="33020"/>
                  </a:lnTo>
                  <a:lnTo>
                    <a:pt x="39141" y="33655"/>
                  </a:lnTo>
                  <a:lnTo>
                    <a:pt x="40284" y="32258"/>
                  </a:lnTo>
                  <a:lnTo>
                    <a:pt x="41148" y="32385"/>
                  </a:lnTo>
                  <a:lnTo>
                    <a:pt x="41122" y="32258"/>
                  </a:lnTo>
                  <a:lnTo>
                    <a:pt x="41135" y="30734"/>
                  </a:lnTo>
                  <a:lnTo>
                    <a:pt x="41389" y="29464"/>
                  </a:lnTo>
                  <a:lnTo>
                    <a:pt x="41617" y="28321"/>
                  </a:lnTo>
                  <a:lnTo>
                    <a:pt x="41732" y="27686"/>
                  </a:lnTo>
                  <a:lnTo>
                    <a:pt x="41833" y="27482"/>
                  </a:lnTo>
                  <a:lnTo>
                    <a:pt x="42087" y="27178"/>
                  </a:lnTo>
                  <a:lnTo>
                    <a:pt x="41973" y="27940"/>
                  </a:lnTo>
                  <a:lnTo>
                    <a:pt x="42214" y="27178"/>
                  </a:lnTo>
                  <a:lnTo>
                    <a:pt x="42329" y="26797"/>
                  </a:lnTo>
                  <a:lnTo>
                    <a:pt x="42468" y="27051"/>
                  </a:lnTo>
                  <a:lnTo>
                    <a:pt x="42570" y="27432"/>
                  </a:lnTo>
                  <a:lnTo>
                    <a:pt x="41910" y="30480"/>
                  </a:lnTo>
                  <a:lnTo>
                    <a:pt x="41490" y="31750"/>
                  </a:lnTo>
                  <a:lnTo>
                    <a:pt x="42100" y="30607"/>
                  </a:lnTo>
                  <a:lnTo>
                    <a:pt x="41503" y="33401"/>
                  </a:lnTo>
                  <a:lnTo>
                    <a:pt x="42049" y="31369"/>
                  </a:lnTo>
                  <a:lnTo>
                    <a:pt x="41592" y="36957"/>
                  </a:lnTo>
                  <a:lnTo>
                    <a:pt x="42468" y="33274"/>
                  </a:lnTo>
                  <a:lnTo>
                    <a:pt x="42316" y="34290"/>
                  </a:lnTo>
                  <a:lnTo>
                    <a:pt x="43180" y="34544"/>
                  </a:lnTo>
                  <a:lnTo>
                    <a:pt x="43776" y="33401"/>
                  </a:lnTo>
                  <a:lnTo>
                    <a:pt x="44513" y="33401"/>
                  </a:lnTo>
                  <a:lnTo>
                    <a:pt x="44538" y="33274"/>
                  </a:lnTo>
                  <a:lnTo>
                    <a:pt x="44894" y="31369"/>
                  </a:lnTo>
                  <a:lnTo>
                    <a:pt x="45034" y="30607"/>
                  </a:lnTo>
                  <a:lnTo>
                    <a:pt x="45059" y="30480"/>
                  </a:lnTo>
                  <a:lnTo>
                    <a:pt x="45224" y="31242"/>
                  </a:lnTo>
                  <a:lnTo>
                    <a:pt x="45427" y="30480"/>
                  </a:lnTo>
                  <a:lnTo>
                    <a:pt x="45859" y="28829"/>
                  </a:lnTo>
                  <a:lnTo>
                    <a:pt x="46126" y="29591"/>
                  </a:lnTo>
                  <a:lnTo>
                    <a:pt x="46253" y="30340"/>
                  </a:lnTo>
                  <a:lnTo>
                    <a:pt x="46380" y="32258"/>
                  </a:lnTo>
                  <a:lnTo>
                    <a:pt x="47053" y="32131"/>
                  </a:lnTo>
                  <a:lnTo>
                    <a:pt x="47701" y="30861"/>
                  </a:lnTo>
                  <a:lnTo>
                    <a:pt x="47688" y="30734"/>
                  </a:lnTo>
                  <a:lnTo>
                    <a:pt x="47777" y="29210"/>
                  </a:lnTo>
                  <a:lnTo>
                    <a:pt x="47904" y="28829"/>
                  </a:lnTo>
                  <a:lnTo>
                    <a:pt x="48133" y="28067"/>
                  </a:lnTo>
                  <a:lnTo>
                    <a:pt x="47879" y="29591"/>
                  </a:lnTo>
                  <a:lnTo>
                    <a:pt x="47764" y="30721"/>
                  </a:lnTo>
                  <a:lnTo>
                    <a:pt x="48374" y="30607"/>
                  </a:lnTo>
                  <a:lnTo>
                    <a:pt x="47701" y="32385"/>
                  </a:lnTo>
                  <a:lnTo>
                    <a:pt x="48526" y="32131"/>
                  </a:lnTo>
                  <a:lnTo>
                    <a:pt x="48755" y="32004"/>
                  </a:lnTo>
                  <a:lnTo>
                    <a:pt x="49745" y="30607"/>
                  </a:lnTo>
                  <a:lnTo>
                    <a:pt x="50063" y="30162"/>
                  </a:lnTo>
                  <a:lnTo>
                    <a:pt x="50177" y="29210"/>
                  </a:lnTo>
                  <a:lnTo>
                    <a:pt x="50266" y="28067"/>
                  </a:lnTo>
                  <a:lnTo>
                    <a:pt x="50380" y="27609"/>
                  </a:lnTo>
                  <a:lnTo>
                    <a:pt x="50647" y="27178"/>
                  </a:lnTo>
                  <a:lnTo>
                    <a:pt x="50596" y="28702"/>
                  </a:lnTo>
                  <a:lnTo>
                    <a:pt x="50228" y="30353"/>
                  </a:lnTo>
                  <a:lnTo>
                    <a:pt x="51739" y="27178"/>
                  </a:lnTo>
                  <a:lnTo>
                    <a:pt x="51917" y="26797"/>
                  </a:lnTo>
                  <a:lnTo>
                    <a:pt x="52044" y="26543"/>
                  </a:lnTo>
                  <a:lnTo>
                    <a:pt x="51295" y="38481"/>
                  </a:lnTo>
                  <a:lnTo>
                    <a:pt x="53086" y="33362"/>
                  </a:lnTo>
                  <a:lnTo>
                    <a:pt x="53200" y="33147"/>
                  </a:lnTo>
                  <a:lnTo>
                    <a:pt x="54483" y="30607"/>
                  </a:lnTo>
                  <a:lnTo>
                    <a:pt x="54610" y="30861"/>
                  </a:lnTo>
                  <a:lnTo>
                    <a:pt x="54724" y="31369"/>
                  </a:lnTo>
                  <a:lnTo>
                    <a:pt x="53860" y="32639"/>
                  </a:lnTo>
                  <a:lnTo>
                    <a:pt x="53860" y="34290"/>
                  </a:lnTo>
                  <a:lnTo>
                    <a:pt x="55435" y="30607"/>
                  </a:lnTo>
                  <a:lnTo>
                    <a:pt x="55651" y="30099"/>
                  </a:lnTo>
                  <a:lnTo>
                    <a:pt x="55245" y="35179"/>
                  </a:lnTo>
                  <a:lnTo>
                    <a:pt x="56591" y="32385"/>
                  </a:lnTo>
                  <a:lnTo>
                    <a:pt x="55702" y="40386"/>
                  </a:lnTo>
                  <a:lnTo>
                    <a:pt x="58813" y="32385"/>
                  </a:lnTo>
                  <a:lnTo>
                    <a:pt x="58864" y="32258"/>
                  </a:lnTo>
                  <a:lnTo>
                    <a:pt x="58712" y="37465"/>
                  </a:lnTo>
                  <a:lnTo>
                    <a:pt x="58953" y="35941"/>
                  </a:lnTo>
                  <a:lnTo>
                    <a:pt x="59055" y="35433"/>
                  </a:lnTo>
                  <a:lnTo>
                    <a:pt x="59588" y="33782"/>
                  </a:lnTo>
                  <a:lnTo>
                    <a:pt x="59359" y="35052"/>
                  </a:lnTo>
                  <a:lnTo>
                    <a:pt x="59563" y="34417"/>
                  </a:lnTo>
                  <a:lnTo>
                    <a:pt x="60363" y="33782"/>
                  </a:lnTo>
                  <a:lnTo>
                    <a:pt x="61798" y="32639"/>
                  </a:lnTo>
                  <a:lnTo>
                    <a:pt x="62725" y="37719"/>
                  </a:lnTo>
                  <a:lnTo>
                    <a:pt x="62826" y="37947"/>
                  </a:lnTo>
                  <a:lnTo>
                    <a:pt x="64249" y="39878"/>
                  </a:lnTo>
                  <a:lnTo>
                    <a:pt x="64833" y="40513"/>
                  </a:lnTo>
                  <a:lnTo>
                    <a:pt x="66141" y="32639"/>
                  </a:lnTo>
                  <a:lnTo>
                    <a:pt x="66205" y="32258"/>
                  </a:lnTo>
                  <a:lnTo>
                    <a:pt x="66509" y="30480"/>
                  </a:lnTo>
                  <a:lnTo>
                    <a:pt x="66408" y="35306"/>
                  </a:lnTo>
                  <a:lnTo>
                    <a:pt x="65570" y="38354"/>
                  </a:lnTo>
                  <a:lnTo>
                    <a:pt x="67754" y="34544"/>
                  </a:lnTo>
                  <a:lnTo>
                    <a:pt x="68326" y="39116"/>
                  </a:lnTo>
                  <a:lnTo>
                    <a:pt x="70332" y="35941"/>
                  </a:lnTo>
                  <a:lnTo>
                    <a:pt x="70104" y="36703"/>
                  </a:lnTo>
                  <a:lnTo>
                    <a:pt x="69900" y="37719"/>
                  </a:lnTo>
                  <a:lnTo>
                    <a:pt x="69773" y="37592"/>
                  </a:lnTo>
                  <a:lnTo>
                    <a:pt x="69545" y="40132"/>
                  </a:lnTo>
                  <a:lnTo>
                    <a:pt x="70700" y="38100"/>
                  </a:lnTo>
                  <a:lnTo>
                    <a:pt x="70827" y="37719"/>
                  </a:lnTo>
                  <a:lnTo>
                    <a:pt x="71183" y="35941"/>
                  </a:lnTo>
                  <a:lnTo>
                    <a:pt x="71234" y="36576"/>
                  </a:lnTo>
                  <a:lnTo>
                    <a:pt x="70866" y="37719"/>
                  </a:lnTo>
                  <a:lnTo>
                    <a:pt x="70777" y="40386"/>
                  </a:lnTo>
                  <a:lnTo>
                    <a:pt x="72085" y="35941"/>
                  </a:lnTo>
                  <a:lnTo>
                    <a:pt x="72123" y="35814"/>
                  </a:lnTo>
                  <a:lnTo>
                    <a:pt x="71780" y="38392"/>
                  </a:lnTo>
                  <a:lnTo>
                    <a:pt x="71882" y="38100"/>
                  </a:lnTo>
                  <a:lnTo>
                    <a:pt x="72237" y="39751"/>
                  </a:lnTo>
                  <a:lnTo>
                    <a:pt x="72478" y="38100"/>
                  </a:lnTo>
                  <a:lnTo>
                    <a:pt x="72644" y="36830"/>
                  </a:lnTo>
                  <a:lnTo>
                    <a:pt x="72859" y="38354"/>
                  </a:lnTo>
                  <a:lnTo>
                    <a:pt x="73456" y="36830"/>
                  </a:lnTo>
                  <a:lnTo>
                    <a:pt x="73863" y="35814"/>
                  </a:lnTo>
                  <a:lnTo>
                    <a:pt x="73888" y="37541"/>
                  </a:lnTo>
                  <a:lnTo>
                    <a:pt x="73850" y="37719"/>
                  </a:lnTo>
                  <a:lnTo>
                    <a:pt x="73698" y="38227"/>
                  </a:lnTo>
                  <a:lnTo>
                    <a:pt x="73787" y="39547"/>
                  </a:lnTo>
                  <a:lnTo>
                    <a:pt x="73914" y="38506"/>
                  </a:lnTo>
                  <a:lnTo>
                    <a:pt x="73926" y="37896"/>
                  </a:lnTo>
                  <a:lnTo>
                    <a:pt x="73914" y="37553"/>
                  </a:lnTo>
                  <a:lnTo>
                    <a:pt x="74422" y="35814"/>
                  </a:lnTo>
                  <a:lnTo>
                    <a:pt x="74790" y="34544"/>
                  </a:lnTo>
                  <a:lnTo>
                    <a:pt x="74828" y="34417"/>
                  </a:lnTo>
                  <a:lnTo>
                    <a:pt x="74447" y="39243"/>
                  </a:lnTo>
                  <a:lnTo>
                    <a:pt x="75463" y="34798"/>
                  </a:lnTo>
                  <a:lnTo>
                    <a:pt x="74460" y="39370"/>
                  </a:lnTo>
                  <a:lnTo>
                    <a:pt x="75565" y="38735"/>
                  </a:lnTo>
                  <a:lnTo>
                    <a:pt x="76327" y="36576"/>
                  </a:lnTo>
                  <a:lnTo>
                    <a:pt x="75933" y="37973"/>
                  </a:lnTo>
                  <a:lnTo>
                    <a:pt x="76301" y="38100"/>
                  </a:lnTo>
                  <a:lnTo>
                    <a:pt x="75768" y="40005"/>
                  </a:lnTo>
                  <a:lnTo>
                    <a:pt x="76136" y="40005"/>
                  </a:lnTo>
                  <a:lnTo>
                    <a:pt x="76568" y="39370"/>
                  </a:lnTo>
                  <a:lnTo>
                    <a:pt x="76669" y="39116"/>
                  </a:lnTo>
                  <a:lnTo>
                    <a:pt x="77089" y="36830"/>
                  </a:lnTo>
                  <a:lnTo>
                    <a:pt x="76581" y="42545"/>
                  </a:lnTo>
                  <a:lnTo>
                    <a:pt x="78181" y="36830"/>
                  </a:lnTo>
                  <a:lnTo>
                    <a:pt x="78257" y="36576"/>
                  </a:lnTo>
                  <a:lnTo>
                    <a:pt x="78752" y="34798"/>
                  </a:lnTo>
                  <a:lnTo>
                    <a:pt x="78854" y="34417"/>
                  </a:lnTo>
                  <a:lnTo>
                    <a:pt x="79349" y="32639"/>
                  </a:lnTo>
                  <a:lnTo>
                    <a:pt x="78232" y="39878"/>
                  </a:lnTo>
                  <a:lnTo>
                    <a:pt x="79819" y="37592"/>
                  </a:lnTo>
                  <a:lnTo>
                    <a:pt x="80937" y="36322"/>
                  </a:lnTo>
                  <a:lnTo>
                    <a:pt x="81064" y="36068"/>
                  </a:lnTo>
                  <a:lnTo>
                    <a:pt x="81038" y="36207"/>
                  </a:lnTo>
                  <a:lnTo>
                    <a:pt x="80225" y="40259"/>
                  </a:lnTo>
                  <a:lnTo>
                    <a:pt x="81229" y="38989"/>
                  </a:lnTo>
                  <a:lnTo>
                    <a:pt x="81216" y="36029"/>
                  </a:lnTo>
                  <a:lnTo>
                    <a:pt x="81051" y="36195"/>
                  </a:lnTo>
                  <a:lnTo>
                    <a:pt x="81165" y="36068"/>
                  </a:lnTo>
                  <a:lnTo>
                    <a:pt x="81191" y="35433"/>
                  </a:lnTo>
                  <a:lnTo>
                    <a:pt x="81216" y="36029"/>
                  </a:lnTo>
                  <a:lnTo>
                    <a:pt x="82016" y="35433"/>
                  </a:lnTo>
                  <a:lnTo>
                    <a:pt x="82359" y="35179"/>
                  </a:lnTo>
                  <a:lnTo>
                    <a:pt x="81762" y="37947"/>
                  </a:lnTo>
                  <a:lnTo>
                    <a:pt x="82753" y="35179"/>
                  </a:lnTo>
                  <a:lnTo>
                    <a:pt x="82892" y="34798"/>
                  </a:lnTo>
                  <a:lnTo>
                    <a:pt x="83489" y="35941"/>
                  </a:lnTo>
                  <a:lnTo>
                    <a:pt x="83604" y="36830"/>
                  </a:lnTo>
                  <a:lnTo>
                    <a:pt x="83019" y="37947"/>
                  </a:lnTo>
                  <a:lnTo>
                    <a:pt x="82765" y="38862"/>
                  </a:lnTo>
                  <a:lnTo>
                    <a:pt x="84074" y="37084"/>
                  </a:lnTo>
                  <a:lnTo>
                    <a:pt x="84416" y="39624"/>
                  </a:lnTo>
                  <a:lnTo>
                    <a:pt x="85775" y="37211"/>
                  </a:lnTo>
                  <a:lnTo>
                    <a:pt x="87579" y="31750"/>
                  </a:lnTo>
                  <a:lnTo>
                    <a:pt x="87922" y="30505"/>
                  </a:lnTo>
                  <a:lnTo>
                    <a:pt x="87630" y="31648"/>
                  </a:lnTo>
                  <a:lnTo>
                    <a:pt x="86525" y="35814"/>
                  </a:lnTo>
                  <a:lnTo>
                    <a:pt x="88569" y="31496"/>
                  </a:lnTo>
                  <a:lnTo>
                    <a:pt x="86487" y="38989"/>
                  </a:lnTo>
                  <a:lnTo>
                    <a:pt x="86690" y="38608"/>
                  </a:lnTo>
                  <a:lnTo>
                    <a:pt x="86982" y="37846"/>
                  </a:lnTo>
                  <a:lnTo>
                    <a:pt x="87109" y="37338"/>
                  </a:lnTo>
                  <a:lnTo>
                    <a:pt x="87312" y="36322"/>
                  </a:lnTo>
                  <a:lnTo>
                    <a:pt x="87363" y="36830"/>
                  </a:lnTo>
                  <a:lnTo>
                    <a:pt x="87249" y="37592"/>
                  </a:lnTo>
                  <a:lnTo>
                    <a:pt x="86753" y="39116"/>
                  </a:lnTo>
                  <a:lnTo>
                    <a:pt x="87464" y="38227"/>
                  </a:lnTo>
                  <a:lnTo>
                    <a:pt x="87591" y="37947"/>
                  </a:lnTo>
                  <a:lnTo>
                    <a:pt x="87795" y="36322"/>
                  </a:lnTo>
                  <a:lnTo>
                    <a:pt x="87858" y="35814"/>
                  </a:lnTo>
                  <a:lnTo>
                    <a:pt x="88353" y="35941"/>
                  </a:lnTo>
                  <a:lnTo>
                    <a:pt x="88214" y="36576"/>
                  </a:lnTo>
                  <a:lnTo>
                    <a:pt x="88087" y="37033"/>
                  </a:lnTo>
                  <a:lnTo>
                    <a:pt x="87934" y="37338"/>
                  </a:lnTo>
                  <a:lnTo>
                    <a:pt x="87630" y="38608"/>
                  </a:lnTo>
                  <a:lnTo>
                    <a:pt x="88620" y="35814"/>
                  </a:lnTo>
                  <a:lnTo>
                    <a:pt x="89014" y="34671"/>
                  </a:lnTo>
                  <a:lnTo>
                    <a:pt x="89115" y="35052"/>
                  </a:lnTo>
                  <a:lnTo>
                    <a:pt x="89230" y="35814"/>
                  </a:lnTo>
                  <a:lnTo>
                    <a:pt x="89115" y="36322"/>
                  </a:lnTo>
                  <a:lnTo>
                    <a:pt x="89001" y="37033"/>
                  </a:lnTo>
                  <a:lnTo>
                    <a:pt x="89674" y="36830"/>
                  </a:lnTo>
                  <a:lnTo>
                    <a:pt x="90398" y="34671"/>
                  </a:lnTo>
                  <a:lnTo>
                    <a:pt x="91287" y="32004"/>
                  </a:lnTo>
                  <a:lnTo>
                    <a:pt x="91541" y="33362"/>
                  </a:lnTo>
                  <a:lnTo>
                    <a:pt x="91668" y="34264"/>
                  </a:lnTo>
                  <a:lnTo>
                    <a:pt x="90487" y="38481"/>
                  </a:lnTo>
                  <a:lnTo>
                    <a:pt x="91668" y="35687"/>
                  </a:lnTo>
                  <a:lnTo>
                    <a:pt x="90868" y="39497"/>
                  </a:lnTo>
                  <a:lnTo>
                    <a:pt x="91478" y="38608"/>
                  </a:lnTo>
                  <a:lnTo>
                    <a:pt x="91605" y="38227"/>
                  </a:lnTo>
                  <a:lnTo>
                    <a:pt x="91795" y="36576"/>
                  </a:lnTo>
                  <a:lnTo>
                    <a:pt x="92163" y="36703"/>
                  </a:lnTo>
                  <a:lnTo>
                    <a:pt x="92214" y="36576"/>
                  </a:lnTo>
                  <a:lnTo>
                    <a:pt x="92532" y="35687"/>
                  </a:lnTo>
                  <a:lnTo>
                    <a:pt x="93129" y="34036"/>
                  </a:lnTo>
                  <a:lnTo>
                    <a:pt x="93091" y="35560"/>
                  </a:lnTo>
                  <a:lnTo>
                    <a:pt x="92544" y="36830"/>
                  </a:lnTo>
                  <a:lnTo>
                    <a:pt x="93408" y="36207"/>
                  </a:lnTo>
                  <a:lnTo>
                    <a:pt x="93535" y="34264"/>
                  </a:lnTo>
                  <a:lnTo>
                    <a:pt x="93649" y="34036"/>
                  </a:lnTo>
                  <a:lnTo>
                    <a:pt x="94119" y="33020"/>
                  </a:lnTo>
                  <a:lnTo>
                    <a:pt x="94234" y="32004"/>
                  </a:lnTo>
                  <a:lnTo>
                    <a:pt x="94272" y="31496"/>
                  </a:lnTo>
                  <a:lnTo>
                    <a:pt x="94373" y="29845"/>
                  </a:lnTo>
                  <a:lnTo>
                    <a:pt x="94462" y="30226"/>
                  </a:lnTo>
                  <a:lnTo>
                    <a:pt x="94589" y="31203"/>
                  </a:lnTo>
                  <a:lnTo>
                    <a:pt x="94462" y="31369"/>
                  </a:lnTo>
                  <a:lnTo>
                    <a:pt x="95034" y="31242"/>
                  </a:lnTo>
                  <a:lnTo>
                    <a:pt x="94742" y="33426"/>
                  </a:lnTo>
                  <a:lnTo>
                    <a:pt x="95631" y="31242"/>
                  </a:lnTo>
                  <a:lnTo>
                    <a:pt x="95681" y="31115"/>
                  </a:lnTo>
                  <a:lnTo>
                    <a:pt x="95643" y="32639"/>
                  </a:lnTo>
                  <a:lnTo>
                    <a:pt x="94627" y="37084"/>
                  </a:lnTo>
                  <a:lnTo>
                    <a:pt x="95529" y="34036"/>
                  </a:lnTo>
                  <a:lnTo>
                    <a:pt x="95732" y="36449"/>
                  </a:lnTo>
                  <a:lnTo>
                    <a:pt x="96443" y="34036"/>
                  </a:lnTo>
                  <a:lnTo>
                    <a:pt x="96418" y="34163"/>
                  </a:lnTo>
                  <a:lnTo>
                    <a:pt x="96075" y="35687"/>
                  </a:lnTo>
                  <a:lnTo>
                    <a:pt x="95961" y="36322"/>
                  </a:lnTo>
                  <a:lnTo>
                    <a:pt x="96697" y="33782"/>
                  </a:lnTo>
                  <a:lnTo>
                    <a:pt x="96647" y="34925"/>
                  </a:lnTo>
                  <a:lnTo>
                    <a:pt x="96431" y="35814"/>
                  </a:lnTo>
                  <a:lnTo>
                    <a:pt x="96329" y="36703"/>
                  </a:lnTo>
                  <a:lnTo>
                    <a:pt x="96685" y="37211"/>
                  </a:lnTo>
                  <a:lnTo>
                    <a:pt x="96977" y="33782"/>
                  </a:lnTo>
                  <a:lnTo>
                    <a:pt x="97040" y="33147"/>
                  </a:lnTo>
                  <a:lnTo>
                    <a:pt x="97167" y="31750"/>
                  </a:lnTo>
                  <a:lnTo>
                    <a:pt x="97231" y="34264"/>
                  </a:lnTo>
                  <a:lnTo>
                    <a:pt x="97015" y="35052"/>
                  </a:lnTo>
                  <a:lnTo>
                    <a:pt x="97383" y="36195"/>
                  </a:lnTo>
                  <a:lnTo>
                    <a:pt x="98602" y="33528"/>
                  </a:lnTo>
                  <a:lnTo>
                    <a:pt x="98755" y="34264"/>
                  </a:lnTo>
                  <a:lnTo>
                    <a:pt x="98882" y="35052"/>
                  </a:lnTo>
                  <a:lnTo>
                    <a:pt x="98221" y="38823"/>
                  </a:lnTo>
                  <a:lnTo>
                    <a:pt x="98653" y="38608"/>
                  </a:lnTo>
                  <a:lnTo>
                    <a:pt x="100444" y="34925"/>
                  </a:lnTo>
                  <a:lnTo>
                    <a:pt x="101079" y="35941"/>
                  </a:lnTo>
                  <a:lnTo>
                    <a:pt x="101180" y="34925"/>
                  </a:lnTo>
                  <a:lnTo>
                    <a:pt x="101523" y="33528"/>
                  </a:lnTo>
                  <a:lnTo>
                    <a:pt x="101968" y="31750"/>
                  </a:lnTo>
                  <a:lnTo>
                    <a:pt x="102120" y="31115"/>
                  </a:lnTo>
                  <a:lnTo>
                    <a:pt x="102374" y="30099"/>
                  </a:lnTo>
                  <a:lnTo>
                    <a:pt x="101028" y="38354"/>
                  </a:lnTo>
                  <a:lnTo>
                    <a:pt x="101727" y="36576"/>
                  </a:lnTo>
                  <a:lnTo>
                    <a:pt x="101828" y="36195"/>
                  </a:lnTo>
                  <a:lnTo>
                    <a:pt x="101765" y="36474"/>
                  </a:lnTo>
                  <a:lnTo>
                    <a:pt x="101219" y="38862"/>
                  </a:lnTo>
                  <a:lnTo>
                    <a:pt x="101371" y="38227"/>
                  </a:lnTo>
                  <a:lnTo>
                    <a:pt x="101739" y="39243"/>
                  </a:lnTo>
                  <a:lnTo>
                    <a:pt x="102285" y="38227"/>
                  </a:lnTo>
                  <a:lnTo>
                    <a:pt x="102831" y="37211"/>
                  </a:lnTo>
                  <a:lnTo>
                    <a:pt x="103987" y="35814"/>
                  </a:lnTo>
                  <a:lnTo>
                    <a:pt x="104089" y="35687"/>
                  </a:lnTo>
                  <a:lnTo>
                    <a:pt x="103822" y="36576"/>
                  </a:lnTo>
                  <a:lnTo>
                    <a:pt x="103708" y="38354"/>
                  </a:lnTo>
                  <a:lnTo>
                    <a:pt x="104381" y="37973"/>
                  </a:lnTo>
                  <a:lnTo>
                    <a:pt x="104584" y="38735"/>
                  </a:lnTo>
                  <a:lnTo>
                    <a:pt x="104825" y="37973"/>
                  </a:lnTo>
                  <a:lnTo>
                    <a:pt x="105016" y="37338"/>
                  </a:lnTo>
                  <a:lnTo>
                    <a:pt x="105156" y="37592"/>
                  </a:lnTo>
                  <a:lnTo>
                    <a:pt x="105206" y="37338"/>
                  </a:lnTo>
                  <a:lnTo>
                    <a:pt x="105486" y="35687"/>
                  </a:lnTo>
                  <a:lnTo>
                    <a:pt x="105511" y="35560"/>
                  </a:lnTo>
                  <a:lnTo>
                    <a:pt x="105676" y="38481"/>
                  </a:lnTo>
                  <a:lnTo>
                    <a:pt x="106730" y="37592"/>
                  </a:lnTo>
                  <a:lnTo>
                    <a:pt x="107810" y="36449"/>
                  </a:lnTo>
                  <a:lnTo>
                    <a:pt x="108077" y="38608"/>
                  </a:lnTo>
                  <a:lnTo>
                    <a:pt x="107505" y="39751"/>
                  </a:lnTo>
                  <a:lnTo>
                    <a:pt x="108737" y="38735"/>
                  </a:lnTo>
                  <a:lnTo>
                    <a:pt x="108940" y="37719"/>
                  </a:lnTo>
                  <a:lnTo>
                    <a:pt x="108966" y="37211"/>
                  </a:lnTo>
                  <a:lnTo>
                    <a:pt x="109067" y="36449"/>
                  </a:lnTo>
                  <a:lnTo>
                    <a:pt x="109194" y="35560"/>
                  </a:lnTo>
                  <a:lnTo>
                    <a:pt x="109537" y="34417"/>
                  </a:lnTo>
                  <a:lnTo>
                    <a:pt x="109651" y="34036"/>
                  </a:lnTo>
                  <a:lnTo>
                    <a:pt x="110147" y="33020"/>
                  </a:lnTo>
                  <a:lnTo>
                    <a:pt x="110350" y="33020"/>
                  </a:lnTo>
                  <a:lnTo>
                    <a:pt x="109677" y="34417"/>
                  </a:lnTo>
                  <a:lnTo>
                    <a:pt x="109562" y="35433"/>
                  </a:lnTo>
                  <a:lnTo>
                    <a:pt x="109435" y="37211"/>
                  </a:lnTo>
                  <a:lnTo>
                    <a:pt x="109321" y="38227"/>
                  </a:lnTo>
                  <a:lnTo>
                    <a:pt x="109867" y="35941"/>
                  </a:lnTo>
                  <a:lnTo>
                    <a:pt x="109321" y="40259"/>
                  </a:lnTo>
                  <a:lnTo>
                    <a:pt x="110147" y="35941"/>
                  </a:lnTo>
                  <a:lnTo>
                    <a:pt x="110718" y="33020"/>
                  </a:lnTo>
                  <a:lnTo>
                    <a:pt x="111061" y="31242"/>
                  </a:lnTo>
                  <a:lnTo>
                    <a:pt x="110921" y="34417"/>
                  </a:lnTo>
                  <a:lnTo>
                    <a:pt x="110667" y="35433"/>
                  </a:lnTo>
                  <a:lnTo>
                    <a:pt x="110972" y="34925"/>
                  </a:lnTo>
                  <a:lnTo>
                    <a:pt x="111645" y="33274"/>
                  </a:lnTo>
                  <a:lnTo>
                    <a:pt x="111734" y="33909"/>
                  </a:lnTo>
                  <a:lnTo>
                    <a:pt x="111252" y="36449"/>
                  </a:lnTo>
                  <a:lnTo>
                    <a:pt x="112242" y="33274"/>
                  </a:lnTo>
                  <a:lnTo>
                    <a:pt x="112598" y="32131"/>
                  </a:lnTo>
                  <a:lnTo>
                    <a:pt x="112318" y="34544"/>
                  </a:lnTo>
                  <a:lnTo>
                    <a:pt x="112204" y="35052"/>
                  </a:lnTo>
                  <a:lnTo>
                    <a:pt x="111950" y="35560"/>
                  </a:lnTo>
                  <a:lnTo>
                    <a:pt x="111721" y="35560"/>
                  </a:lnTo>
                  <a:lnTo>
                    <a:pt x="111467" y="36195"/>
                  </a:lnTo>
                  <a:lnTo>
                    <a:pt x="111340" y="36830"/>
                  </a:lnTo>
                  <a:lnTo>
                    <a:pt x="110985" y="39497"/>
                  </a:lnTo>
                  <a:lnTo>
                    <a:pt x="111213" y="38735"/>
                  </a:lnTo>
                  <a:lnTo>
                    <a:pt x="111340" y="39370"/>
                  </a:lnTo>
                  <a:lnTo>
                    <a:pt x="111417" y="40347"/>
                  </a:lnTo>
                  <a:lnTo>
                    <a:pt x="111417" y="39878"/>
                  </a:lnTo>
                  <a:lnTo>
                    <a:pt x="111569" y="40894"/>
                  </a:lnTo>
                  <a:lnTo>
                    <a:pt x="111671" y="39751"/>
                  </a:lnTo>
                  <a:lnTo>
                    <a:pt x="111823" y="39243"/>
                  </a:lnTo>
                  <a:lnTo>
                    <a:pt x="111975" y="38735"/>
                  </a:lnTo>
                  <a:lnTo>
                    <a:pt x="113753" y="32893"/>
                  </a:lnTo>
                  <a:lnTo>
                    <a:pt x="112852" y="38608"/>
                  </a:lnTo>
                  <a:lnTo>
                    <a:pt x="112801" y="38862"/>
                  </a:lnTo>
                  <a:lnTo>
                    <a:pt x="112903" y="38608"/>
                  </a:lnTo>
                  <a:lnTo>
                    <a:pt x="112953" y="38468"/>
                  </a:lnTo>
                  <a:lnTo>
                    <a:pt x="112877" y="38608"/>
                  </a:lnTo>
                  <a:lnTo>
                    <a:pt x="114477" y="34290"/>
                  </a:lnTo>
                  <a:lnTo>
                    <a:pt x="112953" y="38468"/>
                  </a:lnTo>
                  <a:lnTo>
                    <a:pt x="113792" y="36830"/>
                  </a:lnTo>
                  <a:lnTo>
                    <a:pt x="113004" y="39839"/>
                  </a:lnTo>
                  <a:lnTo>
                    <a:pt x="112903" y="41910"/>
                  </a:lnTo>
                  <a:lnTo>
                    <a:pt x="112661" y="42672"/>
                  </a:lnTo>
                  <a:lnTo>
                    <a:pt x="113525" y="40259"/>
                  </a:lnTo>
                  <a:lnTo>
                    <a:pt x="112636" y="44704"/>
                  </a:lnTo>
                  <a:lnTo>
                    <a:pt x="113893" y="41148"/>
                  </a:lnTo>
                  <a:lnTo>
                    <a:pt x="113690" y="42164"/>
                  </a:lnTo>
                  <a:lnTo>
                    <a:pt x="113842" y="41910"/>
                  </a:lnTo>
                  <a:lnTo>
                    <a:pt x="113957" y="41656"/>
                  </a:lnTo>
                  <a:lnTo>
                    <a:pt x="114096" y="41148"/>
                  </a:lnTo>
                  <a:lnTo>
                    <a:pt x="114427" y="40259"/>
                  </a:lnTo>
                  <a:lnTo>
                    <a:pt x="115531" y="37592"/>
                  </a:lnTo>
                  <a:lnTo>
                    <a:pt x="114439" y="45212"/>
                  </a:lnTo>
                  <a:lnTo>
                    <a:pt x="116344" y="40767"/>
                  </a:lnTo>
                  <a:lnTo>
                    <a:pt x="117386" y="39243"/>
                  </a:lnTo>
                  <a:lnTo>
                    <a:pt x="117513" y="38989"/>
                  </a:lnTo>
                  <a:lnTo>
                    <a:pt x="117894" y="37592"/>
                  </a:lnTo>
                  <a:lnTo>
                    <a:pt x="118097" y="36830"/>
                  </a:lnTo>
                  <a:lnTo>
                    <a:pt x="118135" y="36703"/>
                  </a:lnTo>
                  <a:lnTo>
                    <a:pt x="118402" y="35687"/>
                  </a:lnTo>
                  <a:lnTo>
                    <a:pt x="119456" y="34290"/>
                  </a:lnTo>
                  <a:lnTo>
                    <a:pt x="119303" y="35560"/>
                  </a:lnTo>
                  <a:lnTo>
                    <a:pt x="119176" y="36029"/>
                  </a:lnTo>
                  <a:lnTo>
                    <a:pt x="118491" y="37592"/>
                  </a:lnTo>
                  <a:lnTo>
                    <a:pt x="118376" y="39370"/>
                  </a:lnTo>
                  <a:lnTo>
                    <a:pt x="118694" y="39116"/>
                  </a:lnTo>
                  <a:lnTo>
                    <a:pt x="119303" y="38100"/>
                  </a:lnTo>
                  <a:lnTo>
                    <a:pt x="119100" y="38735"/>
                  </a:lnTo>
                  <a:lnTo>
                    <a:pt x="118986" y="39243"/>
                  </a:lnTo>
                  <a:lnTo>
                    <a:pt x="118732" y="40767"/>
                  </a:lnTo>
                  <a:lnTo>
                    <a:pt x="119062" y="40640"/>
                  </a:lnTo>
                  <a:lnTo>
                    <a:pt x="119494" y="38608"/>
                  </a:lnTo>
                  <a:lnTo>
                    <a:pt x="119481" y="38100"/>
                  </a:lnTo>
                  <a:lnTo>
                    <a:pt x="119634" y="37592"/>
                  </a:lnTo>
                  <a:lnTo>
                    <a:pt x="120611" y="34163"/>
                  </a:lnTo>
                  <a:close/>
                </a:path>
                <a:path w="375919" h="92075">
                  <a:moveTo>
                    <a:pt x="121221" y="38303"/>
                  </a:moveTo>
                  <a:lnTo>
                    <a:pt x="120777" y="40005"/>
                  </a:lnTo>
                  <a:lnTo>
                    <a:pt x="120662" y="40386"/>
                  </a:lnTo>
                  <a:lnTo>
                    <a:pt x="119976" y="42024"/>
                  </a:lnTo>
                  <a:lnTo>
                    <a:pt x="120421" y="41656"/>
                  </a:lnTo>
                  <a:lnTo>
                    <a:pt x="121145" y="39116"/>
                  </a:lnTo>
                  <a:lnTo>
                    <a:pt x="121221" y="38303"/>
                  </a:lnTo>
                  <a:close/>
                </a:path>
                <a:path w="375919" h="92075">
                  <a:moveTo>
                    <a:pt x="121373" y="37719"/>
                  </a:moveTo>
                  <a:lnTo>
                    <a:pt x="121221" y="37846"/>
                  </a:lnTo>
                  <a:lnTo>
                    <a:pt x="121221" y="38303"/>
                  </a:lnTo>
                  <a:lnTo>
                    <a:pt x="121373" y="37719"/>
                  </a:lnTo>
                  <a:close/>
                </a:path>
                <a:path w="375919" h="92075">
                  <a:moveTo>
                    <a:pt x="122097" y="32258"/>
                  </a:moveTo>
                  <a:lnTo>
                    <a:pt x="119773" y="38735"/>
                  </a:lnTo>
                  <a:lnTo>
                    <a:pt x="118541" y="42672"/>
                  </a:lnTo>
                  <a:lnTo>
                    <a:pt x="118986" y="42024"/>
                  </a:lnTo>
                  <a:lnTo>
                    <a:pt x="119824" y="40132"/>
                  </a:lnTo>
                  <a:lnTo>
                    <a:pt x="120281" y="39370"/>
                  </a:lnTo>
                  <a:lnTo>
                    <a:pt x="120053" y="40767"/>
                  </a:lnTo>
                  <a:lnTo>
                    <a:pt x="119926" y="41148"/>
                  </a:lnTo>
                  <a:lnTo>
                    <a:pt x="119519" y="41910"/>
                  </a:lnTo>
                  <a:lnTo>
                    <a:pt x="119126" y="42926"/>
                  </a:lnTo>
                  <a:lnTo>
                    <a:pt x="119786" y="42164"/>
                  </a:lnTo>
                  <a:lnTo>
                    <a:pt x="120370" y="39243"/>
                  </a:lnTo>
                  <a:lnTo>
                    <a:pt x="120484" y="38735"/>
                  </a:lnTo>
                  <a:lnTo>
                    <a:pt x="120611" y="38481"/>
                  </a:lnTo>
                  <a:lnTo>
                    <a:pt x="120789" y="38227"/>
                  </a:lnTo>
                  <a:lnTo>
                    <a:pt x="120916" y="37947"/>
                  </a:lnTo>
                  <a:lnTo>
                    <a:pt x="122097" y="32258"/>
                  </a:lnTo>
                  <a:close/>
                </a:path>
                <a:path w="375919" h="92075">
                  <a:moveTo>
                    <a:pt x="221030" y="64300"/>
                  </a:moveTo>
                  <a:lnTo>
                    <a:pt x="220370" y="64046"/>
                  </a:lnTo>
                  <a:lnTo>
                    <a:pt x="219595" y="66205"/>
                  </a:lnTo>
                  <a:lnTo>
                    <a:pt x="221005" y="64427"/>
                  </a:lnTo>
                  <a:lnTo>
                    <a:pt x="221030" y="64300"/>
                  </a:lnTo>
                  <a:close/>
                </a:path>
                <a:path w="375919" h="92075">
                  <a:moveTo>
                    <a:pt x="223113" y="63411"/>
                  </a:moveTo>
                  <a:lnTo>
                    <a:pt x="222821" y="64046"/>
                  </a:lnTo>
                  <a:lnTo>
                    <a:pt x="221640" y="65443"/>
                  </a:lnTo>
                  <a:lnTo>
                    <a:pt x="221526" y="66713"/>
                  </a:lnTo>
                  <a:lnTo>
                    <a:pt x="222770" y="65062"/>
                  </a:lnTo>
                  <a:lnTo>
                    <a:pt x="222885" y="64808"/>
                  </a:lnTo>
                  <a:lnTo>
                    <a:pt x="223113" y="63411"/>
                  </a:lnTo>
                  <a:close/>
                </a:path>
                <a:path w="375919" h="92075">
                  <a:moveTo>
                    <a:pt x="223215" y="65620"/>
                  </a:moveTo>
                  <a:lnTo>
                    <a:pt x="222694" y="66205"/>
                  </a:lnTo>
                  <a:lnTo>
                    <a:pt x="223100" y="65824"/>
                  </a:lnTo>
                  <a:lnTo>
                    <a:pt x="223215" y="65620"/>
                  </a:lnTo>
                  <a:close/>
                </a:path>
                <a:path w="375919" h="92075">
                  <a:moveTo>
                    <a:pt x="223545" y="62496"/>
                  </a:moveTo>
                  <a:lnTo>
                    <a:pt x="223342" y="62674"/>
                  </a:lnTo>
                  <a:lnTo>
                    <a:pt x="223215" y="62839"/>
                  </a:lnTo>
                  <a:lnTo>
                    <a:pt x="223113" y="63411"/>
                  </a:lnTo>
                  <a:lnTo>
                    <a:pt x="223545" y="62496"/>
                  </a:lnTo>
                  <a:close/>
                </a:path>
                <a:path w="375919" h="92075">
                  <a:moveTo>
                    <a:pt x="224777" y="67894"/>
                  </a:moveTo>
                  <a:lnTo>
                    <a:pt x="224637" y="68148"/>
                  </a:lnTo>
                  <a:lnTo>
                    <a:pt x="224574" y="68364"/>
                  </a:lnTo>
                  <a:lnTo>
                    <a:pt x="224777" y="67894"/>
                  </a:lnTo>
                  <a:close/>
                </a:path>
                <a:path w="375919" h="92075">
                  <a:moveTo>
                    <a:pt x="226987" y="51155"/>
                  </a:moveTo>
                  <a:lnTo>
                    <a:pt x="225958" y="52654"/>
                  </a:lnTo>
                  <a:lnTo>
                    <a:pt x="226110" y="52552"/>
                  </a:lnTo>
                  <a:lnTo>
                    <a:pt x="226987" y="51155"/>
                  </a:lnTo>
                  <a:close/>
                </a:path>
                <a:path w="375919" h="92075">
                  <a:moveTo>
                    <a:pt x="231038" y="49822"/>
                  </a:moveTo>
                  <a:lnTo>
                    <a:pt x="230822" y="50076"/>
                  </a:lnTo>
                  <a:lnTo>
                    <a:pt x="229920" y="51727"/>
                  </a:lnTo>
                  <a:lnTo>
                    <a:pt x="231038" y="49822"/>
                  </a:lnTo>
                  <a:close/>
                </a:path>
                <a:path w="375919" h="92075">
                  <a:moveTo>
                    <a:pt x="233895" y="73101"/>
                  </a:moveTo>
                  <a:lnTo>
                    <a:pt x="232892" y="74460"/>
                  </a:lnTo>
                  <a:lnTo>
                    <a:pt x="233616" y="74841"/>
                  </a:lnTo>
                  <a:lnTo>
                    <a:pt x="233895" y="73101"/>
                  </a:lnTo>
                  <a:close/>
                </a:path>
                <a:path w="375919" h="92075">
                  <a:moveTo>
                    <a:pt x="234061" y="72110"/>
                  </a:moveTo>
                  <a:lnTo>
                    <a:pt x="233895" y="73101"/>
                  </a:lnTo>
                  <a:lnTo>
                    <a:pt x="234022" y="72834"/>
                  </a:lnTo>
                  <a:lnTo>
                    <a:pt x="234061" y="72110"/>
                  </a:lnTo>
                  <a:close/>
                </a:path>
                <a:path w="375919" h="92075">
                  <a:moveTo>
                    <a:pt x="239356" y="68884"/>
                  </a:moveTo>
                  <a:lnTo>
                    <a:pt x="238988" y="70954"/>
                  </a:lnTo>
                  <a:lnTo>
                    <a:pt x="238175" y="71539"/>
                  </a:lnTo>
                  <a:lnTo>
                    <a:pt x="239001" y="71513"/>
                  </a:lnTo>
                  <a:lnTo>
                    <a:pt x="239229" y="69773"/>
                  </a:lnTo>
                  <a:lnTo>
                    <a:pt x="239356" y="68884"/>
                  </a:lnTo>
                  <a:close/>
                </a:path>
                <a:path w="375919" h="92075">
                  <a:moveTo>
                    <a:pt x="240372" y="67525"/>
                  </a:moveTo>
                  <a:lnTo>
                    <a:pt x="240245" y="65697"/>
                  </a:lnTo>
                  <a:lnTo>
                    <a:pt x="239661" y="68364"/>
                  </a:lnTo>
                  <a:lnTo>
                    <a:pt x="239890" y="68072"/>
                  </a:lnTo>
                  <a:lnTo>
                    <a:pt x="239915" y="67856"/>
                  </a:lnTo>
                  <a:lnTo>
                    <a:pt x="239903" y="68072"/>
                  </a:lnTo>
                  <a:lnTo>
                    <a:pt x="240093" y="67856"/>
                  </a:lnTo>
                  <a:lnTo>
                    <a:pt x="240372" y="67525"/>
                  </a:lnTo>
                  <a:close/>
                </a:path>
                <a:path w="375919" h="92075">
                  <a:moveTo>
                    <a:pt x="246329" y="70866"/>
                  </a:moveTo>
                  <a:lnTo>
                    <a:pt x="246164" y="71539"/>
                  </a:lnTo>
                  <a:lnTo>
                    <a:pt x="246329" y="70866"/>
                  </a:lnTo>
                  <a:close/>
                </a:path>
                <a:path w="375919" h="92075">
                  <a:moveTo>
                    <a:pt x="246341" y="52374"/>
                  </a:moveTo>
                  <a:lnTo>
                    <a:pt x="246227" y="52616"/>
                  </a:lnTo>
                  <a:lnTo>
                    <a:pt x="246341" y="52374"/>
                  </a:lnTo>
                  <a:close/>
                </a:path>
                <a:path w="375919" h="92075">
                  <a:moveTo>
                    <a:pt x="246468" y="69621"/>
                  </a:moveTo>
                  <a:lnTo>
                    <a:pt x="246329" y="70866"/>
                  </a:lnTo>
                  <a:lnTo>
                    <a:pt x="246443" y="70396"/>
                  </a:lnTo>
                  <a:lnTo>
                    <a:pt x="246468" y="69621"/>
                  </a:lnTo>
                  <a:close/>
                </a:path>
                <a:path w="375919" h="92075">
                  <a:moveTo>
                    <a:pt x="246570" y="51854"/>
                  </a:moveTo>
                  <a:lnTo>
                    <a:pt x="246341" y="52374"/>
                  </a:lnTo>
                  <a:lnTo>
                    <a:pt x="246532" y="51981"/>
                  </a:lnTo>
                  <a:lnTo>
                    <a:pt x="246570" y="51854"/>
                  </a:lnTo>
                  <a:close/>
                </a:path>
                <a:path w="375919" h="92075">
                  <a:moveTo>
                    <a:pt x="246900" y="51219"/>
                  </a:moveTo>
                  <a:lnTo>
                    <a:pt x="246773" y="51473"/>
                  </a:lnTo>
                  <a:lnTo>
                    <a:pt x="246697" y="51981"/>
                  </a:lnTo>
                  <a:lnTo>
                    <a:pt x="246900" y="51219"/>
                  </a:lnTo>
                  <a:close/>
                </a:path>
                <a:path w="375919" h="92075">
                  <a:moveTo>
                    <a:pt x="254406" y="76111"/>
                  </a:moveTo>
                  <a:lnTo>
                    <a:pt x="254266" y="72936"/>
                  </a:lnTo>
                  <a:lnTo>
                    <a:pt x="254165" y="75336"/>
                  </a:lnTo>
                  <a:lnTo>
                    <a:pt x="254406" y="76111"/>
                  </a:lnTo>
                  <a:close/>
                </a:path>
                <a:path w="375919" h="92075">
                  <a:moveTo>
                    <a:pt x="257416" y="53886"/>
                  </a:moveTo>
                  <a:lnTo>
                    <a:pt x="257276" y="53124"/>
                  </a:lnTo>
                  <a:lnTo>
                    <a:pt x="257302" y="53378"/>
                  </a:lnTo>
                  <a:lnTo>
                    <a:pt x="257416" y="53886"/>
                  </a:lnTo>
                  <a:close/>
                </a:path>
                <a:path w="375919" h="92075">
                  <a:moveTo>
                    <a:pt x="267004" y="75196"/>
                  </a:moveTo>
                  <a:lnTo>
                    <a:pt x="266839" y="75819"/>
                  </a:lnTo>
                  <a:lnTo>
                    <a:pt x="267004" y="75196"/>
                  </a:lnTo>
                  <a:close/>
                </a:path>
                <a:path w="375919" h="92075">
                  <a:moveTo>
                    <a:pt x="268351" y="74612"/>
                  </a:moveTo>
                  <a:lnTo>
                    <a:pt x="268160" y="74942"/>
                  </a:lnTo>
                  <a:lnTo>
                    <a:pt x="268351" y="74612"/>
                  </a:lnTo>
                  <a:close/>
                </a:path>
                <a:path w="375919" h="92075">
                  <a:moveTo>
                    <a:pt x="270586" y="74663"/>
                  </a:moveTo>
                  <a:lnTo>
                    <a:pt x="270268" y="75679"/>
                  </a:lnTo>
                  <a:lnTo>
                    <a:pt x="270408" y="75476"/>
                  </a:lnTo>
                  <a:lnTo>
                    <a:pt x="270535" y="75095"/>
                  </a:lnTo>
                  <a:lnTo>
                    <a:pt x="270586" y="74663"/>
                  </a:lnTo>
                  <a:close/>
                </a:path>
                <a:path w="375919" h="92075">
                  <a:moveTo>
                    <a:pt x="275894" y="72834"/>
                  </a:moveTo>
                  <a:lnTo>
                    <a:pt x="275513" y="74206"/>
                  </a:lnTo>
                  <a:lnTo>
                    <a:pt x="275717" y="73952"/>
                  </a:lnTo>
                  <a:lnTo>
                    <a:pt x="275844" y="73571"/>
                  </a:lnTo>
                  <a:lnTo>
                    <a:pt x="275894" y="72834"/>
                  </a:lnTo>
                  <a:close/>
                </a:path>
                <a:path w="375919" h="92075">
                  <a:moveTo>
                    <a:pt x="276136" y="73444"/>
                  </a:moveTo>
                  <a:lnTo>
                    <a:pt x="275818" y="73825"/>
                  </a:lnTo>
                  <a:lnTo>
                    <a:pt x="275691" y="75476"/>
                  </a:lnTo>
                  <a:lnTo>
                    <a:pt x="276136" y="73444"/>
                  </a:lnTo>
                  <a:close/>
                </a:path>
                <a:path w="375919" h="92075">
                  <a:moveTo>
                    <a:pt x="283184" y="75336"/>
                  </a:moveTo>
                  <a:close/>
                </a:path>
                <a:path w="375919" h="92075">
                  <a:moveTo>
                    <a:pt x="296583" y="60261"/>
                  </a:moveTo>
                  <a:lnTo>
                    <a:pt x="296557" y="60096"/>
                  </a:lnTo>
                  <a:lnTo>
                    <a:pt x="296583" y="60375"/>
                  </a:lnTo>
                  <a:close/>
                </a:path>
                <a:path w="375919" h="92075">
                  <a:moveTo>
                    <a:pt x="297484" y="56540"/>
                  </a:moveTo>
                  <a:lnTo>
                    <a:pt x="296316" y="57086"/>
                  </a:lnTo>
                  <a:lnTo>
                    <a:pt x="296557" y="60071"/>
                  </a:lnTo>
                  <a:lnTo>
                    <a:pt x="296659" y="58915"/>
                  </a:lnTo>
                  <a:lnTo>
                    <a:pt x="297484" y="56540"/>
                  </a:lnTo>
                  <a:close/>
                </a:path>
                <a:path w="375919" h="92075">
                  <a:moveTo>
                    <a:pt x="297764" y="80645"/>
                  </a:moveTo>
                  <a:lnTo>
                    <a:pt x="297662" y="79984"/>
                  </a:lnTo>
                  <a:lnTo>
                    <a:pt x="297548" y="81318"/>
                  </a:lnTo>
                  <a:lnTo>
                    <a:pt x="297637" y="81572"/>
                  </a:lnTo>
                  <a:lnTo>
                    <a:pt x="297764" y="80645"/>
                  </a:lnTo>
                  <a:close/>
                </a:path>
                <a:path w="375919" h="92075">
                  <a:moveTo>
                    <a:pt x="304634" y="60858"/>
                  </a:moveTo>
                  <a:lnTo>
                    <a:pt x="304546" y="60998"/>
                  </a:lnTo>
                  <a:lnTo>
                    <a:pt x="304139" y="62496"/>
                  </a:lnTo>
                  <a:lnTo>
                    <a:pt x="304228" y="62268"/>
                  </a:lnTo>
                  <a:lnTo>
                    <a:pt x="304634" y="60858"/>
                  </a:lnTo>
                  <a:close/>
                </a:path>
                <a:path w="375919" h="92075">
                  <a:moveTo>
                    <a:pt x="306209" y="57823"/>
                  </a:moveTo>
                  <a:lnTo>
                    <a:pt x="305879" y="57696"/>
                  </a:lnTo>
                  <a:lnTo>
                    <a:pt x="305028" y="57950"/>
                  </a:lnTo>
                  <a:lnTo>
                    <a:pt x="304546" y="59855"/>
                  </a:lnTo>
                  <a:lnTo>
                    <a:pt x="304800" y="59334"/>
                  </a:lnTo>
                  <a:lnTo>
                    <a:pt x="305066" y="58585"/>
                  </a:lnTo>
                  <a:lnTo>
                    <a:pt x="305028" y="59474"/>
                  </a:lnTo>
                  <a:lnTo>
                    <a:pt x="304634" y="60858"/>
                  </a:lnTo>
                  <a:lnTo>
                    <a:pt x="305498" y="59474"/>
                  </a:lnTo>
                  <a:lnTo>
                    <a:pt x="305879" y="58585"/>
                  </a:lnTo>
                  <a:lnTo>
                    <a:pt x="306209" y="57823"/>
                  </a:lnTo>
                  <a:close/>
                </a:path>
                <a:path w="375919" h="92075">
                  <a:moveTo>
                    <a:pt x="309994" y="63500"/>
                  </a:moveTo>
                  <a:lnTo>
                    <a:pt x="309664" y="64808"/>
                  </a:lnTo>
                  <a:lnTo>
                    <a:pt x="309930" y="64554"/>
                  </a:lnTo>
                  <a:lnTo>
                    <a:pt x="309994" y="63500"/>
                  </a:lnTo>
                  <a:close/>
                </a:path>
                <a:path w="375919" h="92075">
                  <a:moveTo>
                    <a:pt x="310515" y="60871"/>
                  </a:moveTo>
                  <a:lnTo>
                    <a:pt x="310159" y="61125"/>
                  </a:lnTo>
                  <a:lnTo>
                    <a:pt x="309994" y="63500"/>
                  </a:lnTo>
                  <a:lnTo>
                    <a:pt x="310311" y="62268"/>
                  </a:lnTo>
                  <a:lnTo>
                    <a:pt x="310197" y="63538"/>
                  </a:lnTo>
                  <a:lnTo>
                    <a:pt x="310349" y="62268"/>
                  </a:lnTo>
                  <a:lnTo>
                    <a:pt x="310515" y="60871"/>
                  </a:lnTo>
                  <a:close/>
                </a:path>
                <a:path w="375919" h="92075">
                  <a:moveTo>
                    <a:pt x="313055" y="82842"/>
                  </a:moveTo>
                  <a:lnTo>
                    <a:pt x="312712" y="83731"/>
                  </a:lnTo>
                  <a:lnTo>
                    <a:pt x="312940" y="83350"/>
                  </a:lnTo>
                  <a:lnTo>
                    <a:pt x="313055" y="82842"/>
                  </a:lnTo>
                  <a:close/>
                </a:path>
                <a:path w="375919" h="92075">
                  <a:moveTo>
                    <a:pt x="317931" y="84493"/>
                  </a:moveTo>
                  <a:lnTo>
                    <a:pt x="317411" y="83959"/>
                  </a:lnTo>
                  <a:lnTo>
                    <a:pt x="317538" y="84264"/>
                  </a:lnTo>
                  <a:lnTo>
                    <a:pt x="317715" y="84455"/>
                  </a:lnTo>
                  <a:lnTo>
                    <a:pt x="317931" y="84493"/>
                  </a:lnTo>
                  <a:close/>
                </a:path>
                <a:path w="375919" h="92075">
                  <a:moveTo>
                    <a:pt x="318503" y="61468"/>
                  </a:moveTo>
                  <a:lnTo>
                    <a:pt x="318376" y="61010"/>
                  </a:lnTo>
                  <a:lnTo>
                    <a:pt x="318350" y="61226"/>
                  </a:lnTo>
                  <a:lnTo>
                    <a:pt x="318350" y="61404"/>
                  </a:lnTo>
                  <a:lnTo>
                    <a:pt x="318338" y="61607"/>
                  </a:lnTo>
                  <a:lnTo>
                    <a:pt x="318503" y="61468"/>
                  </a:lnTo>
                  <a:close/>
                </a:path>
                <a:path w="375919" h="92075">
                  <a:moveTo>
                    <a:pt x="322275" y="61036"/>
                  </a:moveTo>
                  <a:lnTo>
                    <a:pt x="322084" y="61379"/>
                  </a:lnTo>
                  <a:lnTo>
                    <a:pt x="322046" y="61760"/>
                  </a:lnTo>
                  <a:lnTo>
                    <a:pt x="322275" y="61036"/>
                  </a:lnTo>
                  <a:close/>
                </a:path>
                <a:path w="375919" h="92075">
                  <a:moveTo>
                    <a:pt x="325196" y="82410"/>
                  </a:moveTo>
                  <a:lnTo>
                    <a:pt x="324891" y="83223"/>
                  </a:lnTo>
                  <a:lnTo>
                    <a:pt x="324764" y="84493"/>
                  </a:lnTo>
                  <a:lnTo>
                    <a:pt x="325196" y="82410"/>
                  </a:lnTo>
                  <a:close/>
                </a:path>
                <a:path w="375919" h="92075">
                  <a:moveTo>
                    <a:pt x="329501" y="83172"/>
                  </a:moveTo>
                  <a:lnTo>
                    <a:pt x="329107" y="83807"/>
                  </a:lnTo>
                  <a:lnTo>
                    <a:pt x="329285" y="83616"/>
                  </a:lnTo>
                  <a:lnTo>
                    <a:pt x="329501" y="83172"/>
                  </a:lnTo>
                  <a:close/>
                </a:path>
                <a:path w="375919" h="92075">
                  <a:moveTo>
                    <a:pt x="330225" y="81953"/>
                  </a:moveTo>
                  <a:lnTo>
                    <a:pt x="329920" y="82461"/>
                  </a:lnTo>
                  <a:lnTo>
                    <a:pt x="329946" y="82194"/>
                  </a:lnTo>
                  <a:lnTo>
                    <a:pt x="329882" y="82461"/>
                  </a:lnTo>
                  <a:lnTo>
                    <a:pt x="329501" y="83223"/>
                  </a:lnTo>
                  <a:lnTo>
                    <a:pt x="329730" y="83096"/>
                  </a:lnTo>
                  <a:lnTo>
                    <a:pt x="329831" y="83985"/>
                  </a:lnTo>
                  <a:lnTo>
                    <a:pt x="329996" y="83096"/>
                  </a:lnTo>
                  <a:lnTo>
                    <a:pt x="330225" y="81953"/>
                  </a:lnTo>
                  <a:close/>
                </a:path>
                <a:path w="375919" h="92075">
                  <a:moveTo>
                    <a:pt x="330276" y="65481"/>
                  </a:moveTo>
                  <a:close/>
                </a:path>
                <a:path w="375919" h="92075">
                  <a:moveTo>
                    <a:pt x="330403" y="65062"/>
                  </a:moveTo>
                  <a:lnTo>
                    <a:pt x="330276" y="65481"/>
                  </a:lnTo>
                  <a:lnTo>
                    <a:pt x="330390" y="65176"/>
                  </a:lnTo>
                  <a:close/>
                </a:path>
                <a:path w="375919" h="92075">
                  <a:moveTo>
                    <a:pt x="331228" y="61163"/>
                  </a:moveTo>
                  <a:lnTo>
                    <a:pt x="331050" y="61506"/>
                  </a:lnTo>
                  <a:lnTo>
                    <a:pt x="331228" y="61163"/>
                  </a:lnTo>
                  <a:close/>
                </a:path>
                <a:path w="375919" h="92075">
                  <a:moveTo>
                    <a:pt x="331952" y="56680"/>
                  </a:moveTo>
                  <a:lnTo>
                    <a:pt x="330923" y="58458"/>
                  </a:lnTo>
                  <a:lnTo>
                    <a:pt x="330669" y="60604"/>
                  </a:lnTo>
                  <a:lnTo>
                    <a:pt x="330504" y="60998"/>
                  </a:lnTo>
                  <a:lnTo>
                    <a:pt x="329831" y="62649"/>
                  </a:lnTo>
                  <a:lnTo>
                    <a:pt x="331025" y="61379"/>
                  </a:lnTo>
                  <a:lnTo>
                    <a:pt x="331152" y="60998"/>
                  </a:lnTo>
                  <a:lnTo>
                    <a:pt x="331266" y="60363"/>
                  </a:lnTo>
                  <a:lnTo>
                    <a:pt x="331952" y="56680"/>
                  </a:lnTo>
                  <a:close/>
                </a:path>
                <a:path w="375919" h="92075">
                  <a:moveTo>
                    <a:pt x="332625" y="65570"/>
                  </a:moveTo>
                  <a:lnTo>
                    <a:pt x="332524" y="65189"/>
                  </a:lnTo>
                  <a:lnTo>
                    <a:pt x="332282" y="66586"/>
                  </a:lnTo>
                  <a:lnTo>
                    <a:pt x="332625" y="65570"/>
                  </a:lnTo>
                  <a:close/>
                </a:path>
                <a:path w="375919" h="92075">
                  <a:moveTo>
                    <a:pt x="333260" y="63842"/>
                  </a:moveTo>
                  <a:lnTo>
                    <a:pt x="333159" y="63411"/>
                  </a:lnTo>
                  <a:lnTo>
                    <a:pt x="333184" y="63690"/>
                  </a:lnTo>
                  <a:lnTo>
                    <a:pt x="333260" y="63842"/>
                  </a:lnTo>
                  <a:close/>
                </a:path>
                <a:path w="375919" h="92075">
                  <a:moveTo>
                    <a:pt x="333870" y="81927"/>
                  </a:moveTo>
                  <a:lnTo>
                    <a:pt x="333717" y="81953"/>
                  </a:lnTo>
                  <a:lnTo>
                    <a:pt x="333870" y="81953"/>
                  </a:lnTo>
                  <a:close/>
                </a:path>
                <a:path w="375919" h="92075">
                  <a:moveTo>
                    <a:pt x="335534" y="58458"/>
                  </a:moveTo>
                  <a:lnTo>
                    <a:pt x="335330" y="58839"/>
                  </a:lnTo>
                  <a:lnTo>
                    <a:pt x="335521" y="58839"/>
                  </a:lnTo>
                  <a:lnTo>
                    <a:pt x="335534" y="58458"/>
                  </a:lnTo>
                  <a:close/>
                </a:path>
                <a:path w="375919" h="92075">
                  <a:moveTo>
                    <a:pt x="335635" y="58839"/>
                  </a:moveTo>
                  <a:lnTo>
                    <a:pt x="335508" y="59334"/>
                  </a:lnTo>
                  <a:lnTo>
                    <a:pt x="335635" y="58839"/>
                  </a:lnTo>
                  <a:close/>
                </a:path>
                <a:path w="375919" h="92075">
                  <a:moveTo>
                    <a:pt x="337121" y="58254"/>
                  </a:moveTo>
                  <a:lnTo>
                    <a:pt x="336931" y="58496"/>
                  </a:lnTo>
                  <a:lnTo>
                    <a:pt x="337121" y="58254"/>
                  </a:lnTo>
                  <a:close/>
                </a:path>
                <a:path w="375919" h="92075">
                  <a:moveTo>
                    <a:pt x="337146" y="59601"/>
                  </a:moveTo>
                  <a:lnTo>
                    <a:pt x="336880" y="59728"/>
                  </a:lnTo>
                  <a:lnTo>
                    <a:pt x="336778" y="59855"/>
                  </a:lnTo>
                  <a:lnTo>
                    <a:pt x="336943" y="59982"/>
                  </a:lnTo>
                  <a:lnTo>
                    <a:pt x="337146" y="59601"/>
                  </a:lnTo>
                  <a:close/>
                </a:path>
                <a:path w="375919" h="92075">
                  <a:moveTo>
                    <a:pt x="340487" y="63017"/>
                  </a:moveTo>
                  <a:lnTo>
                    <a:pt x="340461" y="62839"/>
                  </a:lnTo>
                  <a:lnTo>
                    <a:pt x="340385" y="63080"/>
                  </a:lnTo>
                  <a:lnTo>
                    <a:pt x="340448" y="63258"/>
                  </a:lnTo>
                  <a:lnTo>
                    <a:pt x="340487" y="63017"/>
                  </a:lnTo>
                  <a:close/>
                </a:path>
                <a:path w="375919" h="92075">
                  <a:moveTo>
                    <a:pt x="340677" y="78486"/>
                  </a:moveTo>
                  <a:lnTo>
                    <a:pt x="340245" y="79476"/>
                  </a:lnTo>
                  <a:lnTo>
                    <a:pt x="340067" y="79781"/>
                  </a:lnTo>
                  <a:lnTo>
                    <a:pt x="340194" y="80035"/>
                  </a:lnTo>
                  <a:lnTo>
                    <a:pt x="340321" y="80124"/>
                  </a:lnTo>
                  <a:lnTo>
                    <a:pt x="340677" y="78486"/>
                  </a:lnTo>
                  <a:close/>
                </a:path>
                <a:path w="375919" h="92075">
                  <a:moveTo>
                    <a:pt x="342176" y="66611"/>
                  </a:moveTo>
                  <a:lnTo>
                    <a:pt x="342049" y="66814"/>
                  </a:lnTo>
                  <a:lnTo>
                    <a:pt x="341922" y="67005"/>
                  </a:lnTo>
                  <a:lnTo>
                    <a:pt x="341871" y="67310"/>
                  </a:lnTo>
                  <a:lnTo>
                    <a:pt x="342099" y="66916"/>
                  </a:lnTo>
                  <a:lnTo>
                    <a:pt x="342176" y="66611"/>
                  </a:lnTo>
                  <a:close/>
                </a:path>
                <a:path w="375919" h="92075">
                  <a:moveTo>
                    <a:pt x="342379" y="62395"/>
                  </a:moveTo>
                  <a:lnTo>
                    <a:pt x="341896" y="63157"/>
                  </a:lnTo>
                  <a:lnTo>
                    <a:pt x="341807" y="64223"/>
                  </a:lnTo>
                  <a:lnTo>
                    <a:pt x="342379" y="62395"/>
                  </a:lnTo>
                  <a:close/>
                </a:path>
                <a:path w="375919" h="92075">
                  <a:moveTo>
                    <a:pt x="345097" y="84112"/>
                  </a:moveTo>
                  <a:lnTo>
                    <a:pt x="344982" y="81064"/>
                  </a:lnTo>
                  <a:lnTo>
                    <a:pt x="344500" y="84366"/>
                  </a:lnTo>
                  <a:lnTo>
                    <a:pt x="345097" y="84112"/>
                  </a:lnTo>
                  <a:close/>
                </a:path>
                <a:path w="375919" h="92075">
                  <a:moveTo>
                    <a:pt x="345643" y="64300"/>
                  </a:moveTo>
                  <a:lnTo>
                    <a:pt x="344817" y="66586"/>
                  </a:lnTo>
                  <a:lnTo>
                    <a:pt x="345351" y="66332"/>
                  </a:lnTo>
                  <a:lnTo>
                    <a:pt x="345465" y="66078"/>
                  </a:lnTo>
                  <a:lnTo>
                    <a:pt x="345643" y="64300"/>
                  </a:lnTo>
                  <a:close/>
                </a:path>
                <a:path w="375919" h="92075">
                  <a:moveTo>
                    <a:pt x="345884" y="66078"/>
                  </a:moveTo>
                  <a:lnTo>
                    <a:pt x="345452" y="66281"/>
                  </a:lnTo>
                  <a:lnTo>
                    <a:pt x="345287" y="67919"/>
                  </a:lnTo>
                  <a:lnTo>
                    <a:pt x="345884" y="66078"/>
                  </a:lnTo>
                  <a:close/>
                </a:path>
                <a:path w="375919" h="92075">
                  <a:moveTo>
                    <a:pt x="350037" y="68618"/>
                  </a:moveTo>
                  <a:lnTo>
                    <a:pt x="349783" y="68668"/>
                  </a:lnTo>
                  <a:lnTo>
                    <a:pt x="349872" y="68961"/>
                  </a:lnTo>
                  <a:lnTo>
                    <a:pt x="350037" y="68618"/>
                  </a:lnTo>
                  <a:close/>
                </a:path>
                <a:path w="375919" h="92075">
                  <a:moveTo>
                    <a:pt x="354774" y="72199"/>
                  </a:moveTo>
                  <a:lnTo>
                    <a:pt x="354660" y="71056"/>
                  </a:lnTo>
                  <a:lnTo>
                    <a:pt x="354380" y="72148"/>
                  </a:lnTo>
                  <a:lnTo>
                    <a:pt x="354660" y="71920"/>
                  </a:lnTo>
                  <a:lnTo>
                    <a:pt x="354774" y="72199"/>
                  </a:lnTo>
                  <a:close/>
                </a:path>
                <a:path w="375919" h="92075">
                  <a:moveTo>
                    <a:pt x="357403" y="76733"/>
                  </a:moveTo>
                  <a:lnTo>
                    <a:pt x="357289" y="77000"/>
                  </a:lnTo>
                  <a:lnTo>
                    <a:pt x="357403" y="76733"/>
                  </a:lnTo>
                  <a:close/>
                </a:path>
                <a:path w="375919" h="92075">
                  <a:moveTo>
                    <a:pt x="357809" y="75857"/>
                  </a:moveTo>
                  <a:lnTo>
                    <a:pt x="357530" y="76365"/>
                  </a:lnTo>
                  <a:lnTo>
                    <a:pt x="357403" y="76733"/>
                  </a:lnTo>
                  <a:lnTo>
                    <a:pt x="357809" y="75857"/>
                  </a:lnTo>
                  <a:close/>
                </a:path>
                <a:path w="375919" h="92075">
                  <a:moveTo>
                    <a:pt x="358114" y="73075"/>
                  </a:moveTo>
                  <a:lnTo>
                    <a:pt x="358051" y="73279"/>
                  </a:lnTo>
                  <a:lnTo>
                    <a:pt x="357619" y="75552"/>
                  </a:lnTo>
                  <a:lnTo>
                    <a:pt x="358089" y="74333"/>
                  </a:lnTo>
                  <a:lnTo>
                    <a:pt x="358114" y="73075"/>
                  </a:lnTo>
                  <a:close/>
                </a:path>
                <a:path w="375919" h="92075">
                  <a:moveTo>
                    <a:pt x="358305" y="69049"/>
                  </a:moveTo>
                  <a:lnTo>
                    <a:pt x="358216" y="69481"/>
                  </a:lnTo>
                  <a:lnTo>
                    <a:pt x="358292" y="69151"/>
                  </a:lnTo>
                  <a:close/>
                </a:path>
                <a:path w="375919" h="92075">
                  <a:moveTo>
                    <a:pt x="358381" y="68681"/>
                  </a:moveTo>
                  <a:lnTo>
                    <a:pt x="358305" y="69049"/>
                  </a:lnTo>
                  <a:lnTo>
                    <a:pt x="358368" y="68808"/>
                  </a:lnTo>
                  <a:lnTo>
                    <a:pt x="358381" y="68681"/>
                  </a:lnTo>
                  <a:close/>
                </a:path>
                <a:path w="375919" h="92075">
                  <a:moveTo>
                    <a:pt x="358470" y="82207"/>
                  </a:moveTo>
                  <a:lnTo>
                    <a:pt x="358178" y="83096"/>
                  </a:lnTo>
                  <a:lnTo>
                    <a:pt x="358470" y="82207"/>
                  </a:lnTo>
                  <a:close/>
                </a:path>
                <a:path w="375919" h="92075">
                  <a:moveTo>
                    <a:pt x="358609" y="84289"/>
                  </a:moveTo>
                  <a:lnTo>
                    <a:pt x="358559" y="84556"/>
                  </a:lnTo>
                  <a:lnTo>
                    <a:pt x="358546" y="84797"/>
                  </a:lnTo>
                  <a:lnTo>
                    <a:pt x="358584" y="84594"/>
                  </a:lnTo>
                  <a:lnTo>
                    <a:pt x="358609" y="84328"/>
                  </a:lnTo>
                  <a:close/>
                </a:path>
                <a:path w="375919" h="92075">
                  <a:moveTo>
                    <a:pt x="360934" y="82461"/>
                  </a:moveTo>
                  <a:lnTo>
                    <a:pt x="360883" y="80810"/>
                  </a:lnTo>
                  <a:lnTo>
                    <a:pt x="360299" y="83096"/>
                  </a:lnTo>
                  <a:lnTo>
                    <a:pt x="360743" y="83096"/>
                  </a:lnTo>
                  <a:lnTo>
                    <a:pt x="360921" y="82588"/>
                  </a:lnTo>
                  <a:lnTo>
                    <a:pt x="360934" y="82461"/>
                  </a:lnTo>
                  <a:close/>
                </a:path>
                <a:path w="375919" h="92075">
                  <a:moveTo>
                    <a:pt x="361835" y="69583"/>
                  </a:moveTo>
                  <a:lnTo>
                    <a:pt x="361289" y="70904"/>
                  </a:lnTo>
                  <a:lnTo>
                    <a:pt x="361518" y="70535"/>
                  </a:lnTo>
                  <a:lnTo>
                    <a:pt x="361670" y="70078"/>
                  </a:lnTo>
                  <a:lnTo>
                    <a:pt x="361835" y="69583"/>
                  </a:lnTo>
                  <a:close/>
                </a:path>
                <a:path w="375919" h="92075">
                  <a:moveTo>
                    <a:pt x="362991" y="81699"/>
                  </a:moveTo>
                  <a:lnTo>
                    <a:pt x="361759" y="81699"/>
                  </a:lnTo>
                  <a:lnTo>
                    <a:pt x="361429" y="81699"/>
                  </a:lnTo>
                  <a:lnTo>
                    <a:pt x="361188" y="82194"/>
                  </a:lnTo>
                  <a:lnTo>
                    <a:pt x="361086" y="82588"/>
                  </a:lnTo>
                  <a:lnTo>
                    <a:pt x="360730" y="85636"/>
                  </a:lnTo>
                  <a:lnTo>
                    <a:pt x="360984" y="84874"/>
                  </a:lnTo>
                  <a:lnTo>
                    <a:pt x="361162" y="85382"/>
                  </a:lnTo>
                  <a:lnTo>
                    <a:pt x="361162" y="85509"/>
                  </a:lnTo>
                  <a:lnTo>
                    <a:pt x="361188" y="85648"/>
                  </a:lnTo>
                  <a:lnTo>
                    <a:pt x="361276" y="86448"/>
                  </a:lnTo>
                  <a:lnTo>
                    <a:pt x="361264" y="85979"/>
                  </a:lnTo>
                  <a:lnTo>
                    <a:pt x="361480" y="86906"/>
                  </a:lnTo>
                  <a:lnTo>
                    <a:pt x="361518" y="86017"/>
                  </a:lnTo>
                  <a:lnTo>
                    <a:pt x="361911" y="84874"/>
                  </a:lnTo>
                  <a:lnTo>
                    <a:pt x="362991" y="81699"/>
                  </a:lnTo>
                  <a:close/>
                </a:path>
                <a:path w="375919" h="92075">
                  <a:moveTo>
                    <a:pt x="364451" y="89573"/>
                  </a:moveTo>
                  <a:lnTo>
                    <a:pt x="364350" y="88709"/>
                  </a:lnTo>
                  <a:lnTo>
                    <a:pt x="363918" y="90208"/>
                  </a:lnTo>
                  <a:lnTo>
                    <a:pt x="364451" y="89573"/>
                  </a:lnTo>
                  <a:close/>
                </a:path>
                <a:path w="375919" h="92075">
                  <a:moveTo>
                    <a:pt x="364642" y="87668"/>
                  </a:moveTo>
                  <a:lnTo>
                    <a:pt x="364401" y="88049"/>
                  </a:lnTo>
                  <a:lnTo>
                    <a:pt x="364350" y="88709"/>
                  </a:lnTo>
                  <a:lnTo>
                    <a:pt x="364642" y="87668"/>
                  </a:lnTo>
                  <a:close/>
                </a:path>
                <a:path w="375919" h="92075">
                  <a:moveTo>
                    <a:pt x="365912" y="71513"/>
                  </a:moveTo>
                  <a:lnTo>
                    <a:pt x="365848" y="71361"/>
                  </a:lnTo>
                  <a:lnTo>
                    <a:pt x="365086" y="74206"/>
                  </a:lnTo>
                  <a:lnTo>
                    <a:pt x="364718" y="75438"/>
                  </a:lnTo>
                  <a:lnTo>
                    <a:pt x="365086" y="74282"/>
                  </a:lnTo>
                  <a:lnTo>
                    <a:pt x="365302" y="73736"/>
                  </a:lnTo>
                  <a:lnTo>
                    <a:pt x="365442" y="73545"/>
                  </a:lnTo>
                  <a:lnTo>
                    <a:pt x="365582" y="72999"/>
                  </a:lnTo>
                  <a:lnTo>
                    <a:pt x="365721" y="72351"/>
                  </a:lnTo>
                  <a:lnTo>
                    <a:pt x="365912" y="71513"/>
                  </a:lnTo>
                  <a:close/>
                </a:path>
                <a:path w="375919" h="92075">
                  <a:moveTo>
                    <a:pt x="367157" y="78016"/>
                  </a:moveTo>
                  <a:lnTo>
                    <a:pt x="366649" y="78257"/>
                  </a:lnTo>
                  <a:lnTo>
                    <a:pt x="366433" y="79184"/>
                  </a:lnTo>
                  <a:lnTo>
                    <a:pt x="367157" y="78016"/>
                  </a:lnTo>
                  <a:close/>
                </a:path>
                <a:path w="375919" h="92075">
                  <a:moveTo>
                    <a:pt x="368681" y="76746"/>
                  </a:moveTo>
                  <a:lnTo>
                    <a:pt x="367766" y="78765"/>
                  </a:lnTo>
                  <a:lnTo>
                    <a:pt x="368287" y="78257"/>
                  </a:lnTo>
                  <a:lnTo>
                    <a:pt x="368681" y="76746"/>
                  </a:lnTo>
                  <a:close/>
                </a:path>
                <a:path w="375919" h="92075">
                  <a:moveTo>
                    <a:pt x="369570" y="89763"/>
                  </a:moveTo>
                  <a:lnTo>
                    <a:pt x="369417" y="89789"/>
                  </a:lnTo>
                  <a:lnTo>
                    <a:pt x="369570" y="89763"/>
                  </a:lnTo>
                  <a:close/>
                </a:path>
                <a:path w="375919" h="92075">
                  <a:moveTo>
                    <a:pt x="370001" y="89344"/>
                  </a:moveTo>
                  <a:lnTo>
                    <a:pt x="369798" y="89560"/>
                  </a:lnTo>
                  <a:lnTo>
                    <a:pt x="369570" y="90170"/>
                  </a:lnTo>
                  <a:lnTo>
                    <a:pt x="369697" y="90017"/>
                  </a:lnTo>
                  <a:lnTo>
                    <a:pt x="369824" y="89725"/>
                  </a:lnTo>
                  <a:lnTo>
                    <a:pt x="370001" y="89344"/>
                  </a:lnTo>
                  <a:close/>
                </a:path>
                <a:path w="375919" h="92075">
                  <a:moveTo>
                    <a:pt x="370001" y="88569"/>
                  </a:moveTo>
                  <a:lnTo>
                    <a:pt x="369785" y="89281"/>
                  </a:lnTo>
                  <a:lnTo>
                    <a:pt x="369658" y="89636"/>
                  </a:lnTo>
                  <a:lnTo>
                    <a:pt x="369570" y="89763"/>
                  </a:lnTo>
                  <a:lnTo>
                    <a:pt x="369735" y="89649"/>
                  </a:lnTo>
                  <a:lnTo>
                    <a:pt x="369824" y="89217"/>
                  </a:lnTo>
                  <a:lnTo>
                    <a:pt x="369938" y="88823"/>
                  </a:lnTo>
                  <a:lnTo>
                    <a:pt x="370001" y="88569"/>
                  </a:lnTo>
                  <a:close/>
                </a:path>
                <a:path w="375919" h="92075">
                  <a:moveTo>
                    <a:pt x="371386" y="85509"/>
                  </a:moveTo>
                  <a:lnTo>
                    <a:pt x="371360" y="83985"/>
                  </a:lnTo>
                  <a:lnTo>
                    <a:pt x="371208" y="84620"/>
                  </a:lnTo>
                  <a:lnTo>
                    <a:pt x="371106" y="85191"/>
                  </a:lnTo>
                  <a:lnTo>
                    <a:pt x="371386" y="85509"/>
                  </a:lnTo>
                  <a:close/>
                </a:path>
                <a:path w="375919" h="92075">
                  <a:moveTo>
                    <a:pt x="371729" y="88798"/>
                  </a:moveTo>
                  <a:lnTo>
                    <a:pt x="371538" y="88938"/>
                  </a:lnTo>
                  <a:lnTo>
                    <a:pt x="371475" y="89065"/>
                  </a:lnTo>
                  <a:lnTo>
                    <a:pt x="371360" y="89573"/>
                  </a:lnTo>
                  <a:lnTo>
                    <a:pt x="371729" y="88798"/>
                  </a:lnTo>
                  <a:close/>
                </a:path>
                <a:path w="375919" h="92075">
                  <a:moveTo>
                    <a:pt x="371919" y="78028"/>
                  </a:moveTo>
                  <a:lnTo>
                    <a:pt x="371690" y="78384"/>
                  </a:lnTo>
                  <a:lnTo>
                    <a:pt x="371856" y="78143"/>
                  </a:lnTo>
                  <a:close/>
                </a:path>
                <a:path w="375919" h="92075">
                  <a:moveTo>
                    <a:pt x="372110" y="78016"/>
                  </a:moveTo>
                  <a:lnTo>
                    <a:pt x="371195" y="81572"/>
                  </a:lnTo>
                  <a:lnTo>
                    <a:pt x="371538" y="80645"/>
                  </a:lnTo>
                  <a:lnTo>
                    <a:pt x="371856" y="80302"/>
                  </a:lnTo>
                  <a:lnTo>
                    <a:pt x="371970" y="79984"/>
                  </a:lnTo>
                  <a:lnTo>
                    <a:pt x="372110" y="78016"/>
                  </a:lnTo>
                  <a:close/>
                </a:path>
                <a:path w="375919" h="92075">
                  <a:moveTo>
                    <a:pt x="372287" y="80937"/>
                  </a:moveTo>
                  <a:lnTo>
                    <a:pt x="370776" y="84239"/>
                  </a:lnTo>
                  <a:lnTo>
                    <a:pt x="371017" y="82842"/>
                  </a:lnTo>
                  <a:lnTo>
                    <a:pt x="371246" y="81826"/>
                  </a:lnTo>
                  <a:lnTo>
                    <a:pt x="371195" y="81572"/>
                  </a:lnTo>
                  <a:lnTo>
                    <a:pt x="371284" y="80810"/>
                  </a:lnTo>
                  <a:lnTo>
                    <a:pt x="371360" y="80175"/>
                  </a:lnTo>
                  <a:lnTo>
                    <a:pt x="371436" y="79540"/>
                  </a:lnTo>
                  <a:lnTo>
                    <a:pt x="371551" y="78752"/>
                  </a:lnTo>
                  <a:lnTo>
                    <a:pt x="371690" y="78397"/>
                  </a:lnTo>
                  <a:lnTo>
                    <a:pt x="370967" y="79540"/>
                  </a:lnTo>
                  <a:lnTo>
                    <a:pt x="371284" y="78752"/>
                  </a:lnTo>
                  <a:lnTo>
                    <a:pt x="371640" y="76873"/>
                  </a:lnTo>
                  <a:lnTo>
                    <a:pt x="371703" y="76746"/>
                  </a:lnTo>
                  <a:lnTo>
                    <a:pt x="371779" y="77254"/>
                  </a:lnTo>
                  <a:lnTo>
                    <a:pt x="371767" y="76619"/>
                  </a:lnTo>
                  <a:lnTo>
                    <a:pt x="371729" y="74714"/>
                  </a:lnTo>
                  <a:lnTo>
                    <a:pt x="369811" y="80175"/>
                  </a:lnTo>
                  <a:lnTo>
                    <a:pt x="370382" y="76873"/>
                  </a:lnTo>
                  <a:lnTo>
                    <a:pt x="370522" y="76619"/>
                  </a:lnTo>
                  <a:lnTo>
                    <a:pt x="369316" y="77635"/>
                  </a:lnTo>
                  <a:lnTo>
                    <a:pt x="369201" y="77889"/>
                  </a:lnTo>
                  <a:lnTo>
                    <a:pt x="369430" y="78905"/>
                  </a:lnTo>
                  <a:lnTo>
                    <a:pt x="369544" y="79794"/>
                  </a:lnTo>
                  <a:lnTo>
                    <a:pt x="367906" y="83096"/>
                  </a:lnTo>
                  <a:lnTo>
                    <a:pt x="368312" y="81064"/>
                  </a:lnTo>
                  <a:lnTo>
                    <a:pt x="368515" y="80048"/>
                  </a:lnTo>
                  <a:lnTo>
                    <a:pt x="368833" y="78397"/>
                  </a:lnTo>
                  <a:lnTo>
                    <a:pt x="369443" y="75349"/>
                  </a:lnTo>
                  <a:lnTo>
                    <a:pt x="368528" y="78397"/>
                  </a:lnTo>
                  <a:lnTo>
                    <a:pt x="368401" y="78155"/>
                  </a:lnTo>
                  <a:lnTo>
                    <a:pt x="367652" y="80048"/>
                  </a:lnTo>
                  <a:lnTo>
                    <a:pt x="367906" y="77127"/>
                  </a:lnTo>
                  <a:lnTo>
                    <a:pt x="365988" y="81064"/>
                  </a:lnTo>
                  <a:lnTo>
                    <a:pt x="366102" y="80556"/>
                  </a:lnTo>
                  <a:lnTo>
                    <a:pt x="366166" y="80302"/>
                  </a:lnTo>
                  <a:lnTo>
                    <a:pt x="366344" y="79540"/>
                  </a:lnTo>
                  <a:lnTo>
                    <a:pt x="366433" y="79184"/>
                  </a:lnTo>
                  <a:lnTo>
                    <a:pt x="366217" y="79540"/>
                  </a:lnTo>
                  <a:lnTo>
                    <a:pt x="366445" y="78524"/>
                  </a:lnTo>
                  <a:lnTo>
                    <a:pt x="366369" y="78397"/>
                  </a:lnTo>
                  <a:lnTo>
                    <a:pt x="366496" y="78333"/>
                  </a:lnTo>
                  <a:lnTo>
                    <a:pt x="366636" y="78270"/>
                  </a:lnTo>
                  <a:lnTo>
                    <a:pt x="367169" y="76111"/>
                  </a:lnTo>
                  <a:lnTo>
                    <a:pt x="366687" y="77508"/>
                  </a:lnTo>
                  <a:lnTo>
                    <a:pt x="367436" y="74206"/>
                  </a:lnTo>
                  <a:lnTo>
                    <a:pt x="365379" y="80302"/>
                  </a:lnTo>
                  <a:lnTo>
                    <a:pt x="365467" y="79159"/>
                  </a:lnTo>
                  <a:lnTo>
                    <a:pt x="365506" y="78651"/>
                  </a:lnTo>
                  <a:lnTo>
                    <a:pt x="365620" y="77635"/>
                  </a:lnTo>
                  <a:lnTo>
                    <a:pt x="366420" y="75095"/>
                  </a:lnTo>
                  <a:lnTo>
                    <a:pt x="366458" y="76619"/>
                  </a:lnTo>
                  <a:lnTo>
                    <a:pt x="366572" y="75095"/>
                  </a:lnTo>
                  <a:lnTo>
                    <a:pt x="366649" y="74079"/>
                  </a:lnTo>
                  <a:lnTo>
                    <a:pt x="365188" y="78651"/>
                  </a:lnTo>
                  <a:lnTo>
                    <a:pt x="365264" y="78143"/>
                  </a:lnTo>
                  <a:lnTo>
                    <a:pt x="365391" y="77254"/>
                  </a:lnTo>
                  <a:lnTo>
                    <a:pt x="366052" y="72809"/>
                  </a:lnTo>
                  <a:lnTo>
                    <a:pt x="365455" y="73571"/>
                  </a:lnTo>
                  <a:lnTo>
                    <a:pt x="364490" y="77254"/>
                  </a:lnTo>
                  <a:lnTo>
                    <a:pt x="364477" y="77127"/>
                  </a:lnTo>
                  <a:lnTo>
                    <a:pt x="364350" y="75984"/>
                  </a:lnTo>
                  <a:lnTo>
                    <a:pt x="364248" y="74968"/>
                  </a:lnTo>
                  <a:lnTo>
                    <a:pt x="363308" y="75984"/>
                  </a:lnTo>
                  <a:lnTo>
                    <a:pt x="363486" y="75349"/>
                  </a:lnTo>
                  <a:lnTo>
                    <a:pt x="363588" y="74968"/>
                  </a:lnTo>
                  <a:lnTo>
                    <a:pt x="363537" y="74587"/>
                  </a:lnTo>
                  <a:lnTo>
                    <a:pt x="362635" y="73698"/>
                  </a:lnTo>
                  <a:lnTo>
                    <a:pt x="362508" y="72936"/>
                  </a:lnTo>
                  <a:lnTo>
                    <a:pt x="362559" y="71539"/>
                  </a:lnTo>
                  <a:lnTo>
                    <a:pt x="361518" y="75349"/>
                  </a:lnTo>
                  <a:lnTo>
                    <a:pt x="361391" y="75095"/>
                  </a:lnTo>
                  <a:lnTo>
                    <a:pt x="361086" y="74460"/>
                  </a:lnTo>
                  <a:lnTo>
                    <a:pt x="360451" y="75095"/>
                  </a:lnTo>
                  <a:lnTo>
                    <a:pt x="360908" y="73317"/>
                  </a:lnTo>
                  <a:lnTo>
                    <a:pt x="360972" y="73063"/>
                  </a:lnTo>
                  <a:lnTo>
                    <a:pt x="361302" y="72110"/>
                  </a:lnTo>
                  <a:lnTo>
                    <a:pt x="361823" y="71031"/>
                  </a:lnTo>
                  <a:lnTo>
                    <a:pt x="361403" y="71031"/>
                  </a:lnTo>
                  <a:lnTo>
                    <a:pt x="360997" y="72174"/>
                  </a:lnTo>
                  <a:lnTo>
                    <a:pt x="360768" y="72682"/>
                  </a:lnTo>
                  <a:lnTo>
                    <a:pt x="360680" y="72834"/>
                  </a:lnTo>
                  <a:lnTo>
                    <a:pt x="360337" y="73063"/>
                  </a:lnTo>
                  <a:lnTo>
                    <a:pt x="361137" y="70396"/>
                  </a:lnTo>
                  <a:lnTo>
                    <a:pt x="360553" y="70396"/>
                  </a:lnTo>
                  <a:lnTo>
                    <a:pt x="359219" y="73317"/>
                  </a:lnTo>
                  <a:lnTo>
                    <a:pt x="358965" y="71285"/>
                  </a:lnTo>
                  <a:lnTo>
                    <a:pt x="358394" y="73571"/>
                  </a:lnTo>
                  <a:lnTo>
                    <a:pt x="358267" y="74206"/>
                  </a:lnTo>
                  <a:lnTo>
                    <a:pt x="357784" y="78257"/>
                  </a:lnTo>
                  <a:lnTo>
                    <a:pt x="357670" y="78752"/>
                  </a:lnTo>
                  <a:lnTo>
                    <a:pt x="356577" y="80302"/>
                  </a:lnTo>
                  <a:lnTo>
                    <a:pt x="357289" y="77254"/>
                  </a:lnTo>
                  <a:lnTo>
                    <a:pt x="357289" y="77000"/>
                  </a:lnTo>
                  <a:lnTo>
                    <a:pt x="357441" y="75857"/>
                  </a:lnTo>
                  <a:lnTo>
                    <a:pt x="357555" y="74841"/>
                  </a:lnTo>
                  <a:lnTo>
                    <a:pt x="357670" y="74333"/>
                  </a:lnTo>
                  <a:lnTo>
                    <a:pt x="357822" y="73698"/>
                  </a:lnTo>
                  <a:lnTo>
                    <a:pt x="357492" y="74333"/>
                  </a:lnTo>
                  <a:lnTo>
                    <a:pt x="357911" y="72682"/>
                  </a:lnTo>
                  <a:lnTo>
                    <a:pt x="358038" y="72555"/>
                  </a:lnTo>
                  <a:lnTo>
                    <a:pt x="357936" y="73571"/>
                  </a:lnTo>
                  <a:lnTo>
                    <a:pt x="358051" y="73279"/>
                  </a:lnTo>
                  <a:lnTo>
                    <a:pt x="358114" y="72936"/>
                  </a:lnTo>
                  <a:lnTo>
                    <a:pt x="358114" y="73075"/>
                  </a:lnTo>
                  <a:lnTo>
                    <a:pt x="358178" y="72936"/>
                  </a:lnTo>
                  <a:lnTo>
                    <a:pt x="358101" y="72555"/>
                  </a:lnTo>
                  <a:lnTo>
                    <a:pt x="358038" y="72428"/>
                  </a:lnTo>
                  <a:lnTo>
                    <a:pt x="358140" y="70015"/>
                  </a:lnTo>
                  <a:lnTo>
                    <a:pt x="358216" y="69507"/>
                  </a:lnTo>
                  <a:lnTo>
                    <a:pt x="357568" y="72301"/>
                  </a:lnTo>
                  <a:lnTo>
                    <a:pt x="357289" y="72428"/>
                  </a:lnTo>
                  <a:lnTo>
                    <a:pt x="356704" y="72428"/>
                  </a:lnTo>
                  <a:lnTo>
                    <a:pt x="357009" y="71666"/>
                  </a:lnTo>
                  <a:lnTo>
                    <a:pt x="357581" y="70269"/>
                  </a:lnTo>
                  <a:lnTo>
                    <a:pt x="357606" y="68872"/>
                  </a:lnTo>
                  <a:lnTo>
                    <a:pt x="357149" y="70269"/>
                  </a:lnTo>
                  <a:lnTo>
                    <a:pt x="357136" y="68745"/>
                  </a:lnTo>
                  <a:lnTo>
                    <a:pt x="356400" y="71666"/>
                  </a:lnTo>
                  <a:lnTo>
                    <a:pt x="356260" y="71666"/>
                  </a:lnTo>
                  <a:lnTo>
                    <a:pt x="356476" y="70650"/>
                  </a:lnTo>
                  <a:lnTo>
                    <a:pt x="356590" y="70015"/>
                  </a:lnTo>
                  <a:lnTo>
                    <a:pt x="356692" y="69380"/>
                  </a:lnTo>
                  <a:lnTo>
                    <a:pt x="356095" y="70650"/>
                  </a:lnTo>
                  <a:lnTo>
                    <a:pt x="355257" y="69507"/>
                  </a:lnTo>
                  <a:lnTo>
                    <a:pt x="354888" y="72301"/>
                  </a:lnTo>
                  <a:lnTo>
                    <a:pt x="354825" y="72694"/>
                  </a:lnTo>
                  <a:lnTo>
                    <a:pt x="354825" y="72402"/>
                  </a:lnTo>
                  <a:lnTo>
                    <a:pt x="354812" y="72263"/>
                  </a:lnTo>
                  <a:lnTo>
                    <a:pt x="354799" y="72631"/>
                  </a:lnTo>
                  <a:lnTo>
                    <a:pt x="354774" y="72859"/>
                  </a:lnTo>
                  <a:lnTo>
                    <a:pt x="354761" y="73037"/>
                  </a:lnTo>
                  <a:lnTo>
                    <a:pt x="354774" y="72910"/>
                  </a:lnTo>
                  <a:lnTo>
                    <a:pt x="354774" y="73063"/>
                  </a:lnTo>
                  <a:lnTo>
                    <a:pt x="353123" y="75857"/>
                  </a:lnTo>
                  <a:lnTo>
                    <a:pt x="353136" y="75476"/>
                  </a:lnTo>
                  <a:lnTo>
                    <a:pt x="353148" y="74841"/>
                  </a:lnTo>
                  <a:lnTo>
                    <a:pt x="353148" y="74587"/>
                  </a:lnTo>
                  <a:lnTo>
                    <a:pt x="353174" y="73444"/>
                  </a:lnTo>
                  <a:lnTo>
                    <a:pt x="353212" y="72047"/>
                  </a:lnTo>
                  <a:lnTo>
                    <a:pt x="353225" y="70904"/>
                  </a:lnTo>
                  <a:lnTo>
                    <a:pt x="351993" y="72047"/>
                  </a:lnTo>
                  <a:lnTo>
                    <a:pt x="352247" y="71031"/>
                  </a:lnTo>
                  <a:lnTo>
                    <a:pt x="351421" y="72047"/>
                  </a:lnTo>
                  <a:lnTo>
                    <a:pt x="350850" y="71412"/>
                  </a:lnTo>
                  <a:lnTo>
                    <a:pt x="349948" y="73444"/>
                  </a:lnTo>
                  <a:lnTo>
                    <a:pt x="349783" y="73444"/>
                  </a:lnTo>
                  <a:lnTo>
                    <a:pt x="349923" y="72174"/>
                  </a:lnTo>
                  <a:lnTo>
                    <a:pt x="350037" y="71412"/>
                  </a:lnTo>
                  <a:lnTo>
                    <a:pt x="350342" y="70396"/>
                  </a:lnTo>
                  <a:lnTo>
                    <a:pt x="349745" y="71031"/>
                  </a:lnTo>
                  <a:lnTo>
                    <a:pt x="349440" y="72174"/>
                  </a:lnTo>
                  <a:lnTo>
                    <a:pt x="349427" y="72047"/>
                  </a:lnTo>
                  <a:lnTo>
                    <a:pt x="349338" y="71412"/>
                  </a:lnTo>
                  <a:lnTo>
                    <a:pt x="349224" y="70523"/>
                  </a:lnTo>
                  <a:lnTo>
                    <a:pt x="349326" y="70142"/>
                  </a:lnTo>
                  <a:lnTo>
                    <a:pt x="349796" y="69126"/>
                  </a:lnTo>
                  <a:lnTo>
                    <a:pt x="349707" y="68961"/>
                  </a:lnTo>
                  <a:lnTo>
                    <a:pt x="349834" y="69049"/>
                  </a:lnTo>
                  <a:lnTo>
                    <a:pt x="349783" y="68668"/>
                  </a:lnTo>
                  <a:lnTo>
                    <a:pt x="349669" y="68351"/>
                  </a:lnTo>
                  <a:lnTo>
                    <a:pt x="349796" y="66713"/>
                  </a:lnTo>
                  <a:lnTo>
                    <a:pt x="349834" y="66459"/>
                  </a:lnTo>
                  <a:lnTo>
                    <a:pt x="348602" y="69126"/>
                  </a:lnTo>
                  <a:lnTo>
                    <a:pt x="348716" y="68745"/>
                  </a:lnTo>
                  <a:lnTo>
                    <a:pt x="349275" y="66967"/>
                  </a:lnTo>
                  <a:lnTo>
                    <a:pt x="349161" y="66205"/>
                  </a:lnTo>
                  <a:lnTo>
                    <a:pt x="348932" y="65824"/>
                  </a:lnTo>
                  <a:lnTo>
                    <a:pt x="348500" y="66459"/>
                  </a:lnTo>
                  <a:lnTo>
                    <a:pt x="348462" y="68491"/>
                  </a:lnTo>
                  <a:lnTo>
                    <a:pt x="348081" y="68745"/>
                  </a:lnTo>
                  <a:lnTo>
                    <a:pt x="347764" y="68351"/>
                  </a:lnTo>
                  <a:lnTo>
                    <a:pt x="347865" y="67475"/>
                  </a:lnTo>
                  <a:lnTo>
                    <a:pt x="348500" y="65062"/>
                  </a:lnTo>
                  <a:lnTo>
                    <a:pt x="348361" y="60363"/>
                  </a:lnTo>
                  <a:lnTo>
                    <a:pt x="344957" y="71412"/>
                  </a:lnTo>
                  <a:lnTo>
                    <a:pt x="345198" y="68872"/>
                  </a:lnTo>
                  <a:lnTo>
                    <a:pt x="345287" y="67919"/>
                  </a:lnTo>
                  <a:lnTo>
                    <a:pt x="344995" y="68872"/>
                  </a:lnTo>
                  <a:lnTo>
                    <a:pt x="344652" y="68351"/>
                  </a:lnTo>
                  <a:lnTo>
                    <a:pt x="344601" y="67983"/>
                  </a:lnTo>
                  <a:lnTo>
                    <a:pt x="345109" y="63284"/>
                  </a:lnTo>
                  <a:lnTo>
                    <a:pt x="344944" y="63157"/>
                  </a:lnTo>
                  <a:lnTo>
                    <a:pt x="344639" y="61125"/>
                  </a:lnTo>
                  <a:lnTo>
                    <a:pt x="343204" y="67983"/>
                  </a:lnTo>
                  <a:lnTo>
                    <a:pt x="342734" y="66586"/>
                  </a:lnTo>
                  <a:lnTo>
                    <a:pt x="342557" y="67856"/>
                  </a:lnTo>
                  <a:lnTo>
                    <a:pt x="341960" y="70904"/>
                  </a:lnTo>
                  <a:lnTo>
                    <a:pt x="341833" y="71158"/>
                  </a:lnTo>
                  <a:lnTo>
                    <a:pt x="341134" y="72047"/>
                  </a:lnTo>
                  <a:lnTo>
                    <a:pt x="340829" y="71666"/>
                  </a:lnTo>
                  <a:lnTo>
                    <a:pt x="340804" y="71158"/>
                  </a:lnTo>
                  <a:lnTo>
                    <a:pt x="340995" y="70142"/>
                  </a:lnTo>
                  <a:lnTo>
                    <a:pt x="341058" y="69761"/>
                  </a:lnTo>
                  <a:lnTo>
                    <a:pt x="341134" y="69380"/>
                  </a:lnTo>
                  <a:lnTo>
                    <a:pt x="341198" y="68999"/>
                  </a:lnTo>
                  <a:lnTo>
                    <a:pt x="341350" y="68237"/>
                  </a:lnTo>
                  <a:lnTo>
                    <a:pt x="341376" y="68110"/>
                  </a:lnTo>
                  <a:lnTo>
                    <a:pt x="341604" y="66840"/>
                  </a:lnTo>
                  <a:lnTo>
                    <a:pt x="342138" y="65951"/>
                  </a:lnTo>
                  <a:lnTo>
                    <a:pt x="342303" y="65824"/>
                  </a:lnTo>
                  <a:lnTo>
                    <a:pt x="342188" y="66713"/>
                  </a:lnTo>
                  <a:lnTo>
                    <a:pt x="342430" y="66205"/>
                  </a:lnTo>
                  <a:lnTo>
                    <a:pt x="342773" y="65824"/>
                  </a:lnTo>
                  <a:lnTo>
                    <a:pt x="342773" y="65697"/>
                  </a:lnTo>
                  <a:lnTo>
                    <a:pt x="342849" y="64427"/>
                  </a:lnTo>
                  <a:lnTo>
                    <a:pt x="342531" y="65697"/>
                  </a:lnTo>
                  <a:lnTo>
                    <a:pt x="342531" y="65570"/>
                  </a:lnTo>
                  <a:lnTo>
                    <a:pt x="342531" y="65062"/>
                  </a:lnTo>
                  <a:lnTo>
                    <a:pt x="342531" y="64300"/>
                  </a:lnTo>
                  <a:lnTo>
                    <a:pt x="341820" y="64300"/>
                  </a:lnTo>
                  <a:lnTo>
                    <a:pt x="341934" y="65062"/>
                  </a:lnTo>
                  <a:lnTo>
                    <a:pt x="341807" y="64300"/>
                  </a:lnTo>
                  <a:lnTo>
                    <a:pt x="341655" y="63157"/>
                  </a:lnTo>
                  <a:lnTo>
                    <a:pt x="340906" y="64681"/>
                  </a:lnTo>
                  <a:lnTo>
                    <a:pt x="340461" y="63411"/>
                  </a:lnTo>
                  <a:lnTo>
                    <a:pt x="340347" y="64681"/>
                  </a:lnTo>
                  <a:lnTo>
                    <a:pt x="340220" y="65570"/>
                  </a:lnTo>
                  <a:lnTo>
                    <a:pt x="339432" y="63792"/>
                  </a:lnTo>
                  <a:lnTo>
                    <a:pt x="339191" y="67729"/>
                  </a:lnTo>
                  <a:lnTo>
                    <a:pt x="338404" y="68110"/>
                  </a:lnTo>
                  <a:lnTo>
                    <a:pt x="338404" y="66459"/>
                  </a:lnTo>
                  <a:lnTo>
                    <a:pt x="338505" y="65951"/>
                  </a:lnTo>
                  <a:lnTo>
                    <a:pt x="338772" y="65316"/>
                  </a:lnTo>
                  <a:lnTo>
                    <a:pt x="338874" y="65062"/>
                  </a:lnTo>
                  <a:lnTo>
                    <a:pt x="339458" y="63665"/>
                  </a:lnTo>
                  <a:lnTo>
                    <a:pt x="338442" y="65062"/>
                  </a:lnTo>
                  <a:lnTo>
                    <a:pt x="338328" y="64046"/>
                  </a:lnTo>
                  <a:lnTo>
                    <a:pt x="338442" y="63411"/>
                  </a:lnTo>
                  <a:lnTo>
                    <a:pt x="338543" y="63157"/>
                  </a:lnTo>
                  <a:lnTo>
                    <a:pt x="339420" y="60871"/>
                  </a:lnTo>
                  <a:lnTo>
                    <a:pt x="338302" y="63157"/>
                  </a:lnTo>
                  <a:lnTo>
                    <a:pt x="338467" y="60617"/>
                  </a:lnTo>
                  <a:lnTo>
                    <a:pt x="338416" y="58839"/>
                  </a:lnTo>
                  <a:lnTo>
                    <a:pt x="338353" y="58458"/>
                  </a:lnTo>
                  <a:lnTo>
                    <a:pt x="338505" y="58204"/>
                  </a:lnTo>
                  <a:lnTo>
                    <a:pt x="338175" y="58204"/>
                  </a:lnTo>
                  <a:lnTo>
                    <a:pt x="337858" y="60617"/>
                  </a:lnTo>
                  <a:lnTo>
                    <a:pt x="337743" y="60109"/>
                  </a:lnTo>
                  <a:lnTo>
                    <a:pt x="337578" y="60109"/>
                  </a:lnTo>
                  <a:lnTo>
                    <a:pt x="337807" y="59093"/>
                  </a:lnTo>
                  <a:lnTo>
                    <a:pt x="337451" y="60109"/>
                  </a:lnTo>
                  <a:lnTo>
                    <a:pt x="337273" y="60604"/>
                  </a:lnTo>
                  <a:lnTo>
                    <a:pt x="337185" y="62014"/>
                  </a:lnTo>
                  <a:lnTo>
                    <a:pt x="337058" y="63284"/>
                  </a:lnTo>
                  <a:lnTo>
                    <a:pt x="336257" y="65316"/>
                  </a:lnTo>
                  <a:lnTo>
                    <a:pt x="336232" y="64109"/>
                  </a:lnTo>
                  <a:lnTo>
                    <a:pt x="335216" y="66459"/>
                  </a:lnTo>
                  <a:lnTo>
                    <a:pt x="335610" y="64173"/>
                  </a:lnTo>
                  <a:lnTo>
                    <a:pt x="335788" y="63157"/>
                  </a:lnTo>
                  <a:lnTo>
                    <a:pt x="336232" y="64109"/>
                  </a:lnTo>
                  <a:lnTo>
                    <a:pt x="336372" y="64427"/>
                  </a:lnTo>
                  <a:lnTo>
                    <a:pt x="336372" y="64046"/>
                  </a:lnTo>
                  <a:lnTo>
                    <a:pt x="336359" y="62141"/>
                  </a:lnTo>
                  <a:lnTo>
                    <a:pt x="336346" y="59982"/>
                  </a:lnTo>
                  <a:lnTo>
                    <a:pt x="336765" y="59778"/>
                  </a:lnTo>
                  <a:lnTo>
                    <a:pt x="336829" y="58839"/>
                  </a:lnTo>
                  <a:lnTo>
                    <a:pt x="336727" y="55537"/>
                  </a:lnTo>
                  <a:lnTo>
                    <a:pt x="335813" y="62141"/>
                  </a:lnTo>
                  <a:lnTo>
                    <a:pt x="335026" y="61887"/>
                  </a:lnTo>
                  <a:lnTo>
                    <a:pt x="335432" y="60363"/>
                  </a:lnTo>
                  <a:lnTo>
                    <a:pt x="335508" y="59334"/>
                  </a:lnTo>
                  <a:lnTo>
                    <a:pt x="334860" y="61887"/>
                  </a:lnTo>
                  <a:lnTo>
                    <a:pt x="334276" y="63157"/>
                  </a:lnTo>
                  <a:lnTo>
                    <a:pt x="334035" y="61633"/>
                  </a:lnTo>
                  <a:lnTo>
                    <a:pt x="333489" y="64173"/>
                  </a:lnTo>
                  <a:lnTo>
                    <a:pt x="333260" y="63919"/>
                  </a:lnTo>
                  <a:lnTo>
                    <a:pt x="333400" y="64808"/>
                  </a:lnTo>
                  <a:lnTo>
                    <a:pt x="332955" y="66459"/>
                  </a:lnTo>
                  <a:lnTo>
                    <a:pt x="332752" y="66205"/>
                  </a:lnTo>
                  <a:lnTo>
                    <a:pt x="332359" y="66522"/>
                  </a:lnTo>
                  <a:lnTo>
                    <a:pt x="332359" y="74587"/>
                  </a:lnTo>
                  <a:lnTo>
                    <a:pt x="332028" y="76111"/>
                  </a:lnTo>
                  <a:lnTo>
                    <a:pt x="332359" y="74587"/>
                  </a:lnTo>
                  <a:lnTo>
                    <a:pt x="332359" y="66522"/>
                  </a:lnTo>
                  <a:lnTo>
                    <a:pt x="331749" y="68237"/>
                  </a:lnTo>
                  <a:lnTo>
                    <a:pt x="331889" y="67094"/>
                  </a:lnTo>
                  <a:lnTo>
                    <a:pt x="332308" y="63665"/>
                  </a:lnTo>
                  <a:lnTo>
                    <a:pt x="332549" y="61633"/>
                  </a:lnTo>
                  <a:lnTo>
                    <a:pt x="331558" y="63665"/>
                  </a:lnTo>
                  <a:lnTo>
                    <a:pt x="331546" y="63157"/>
                  </a:lnTo>
                  <a:lnTo>
                    <a:pt x="331660" y="62014"/>
                  </a:lnTo>
                  <a:lnTo>
                    <a:pt x="331952" y="61125"/>
                  </a:lnTo>
                  <a:lnTo>
                    <a:pt x="332181" y="60363"/>
                  </a:lnTo>
                  <a:lnTo>
                    <a:pt x="332155" y="59347"/>
                  </a:lnTo>
                  <a:lnTo>
                    <a:pt x="331228" y="61163"/>
                  </a:lnTo>
                  <a:lnTo>
                    <a:pt x="330936" y="61976"/>
                  </a:lnTo>
                  <a:lnTo>
                    <a:pt x="330936" y="63792"/>
                  </a:lnTo>
                  <a:lnTo>
                    <a:pt x="330390" y="65176"/>
                  </a:lnTo>
                  <a:lnTo>
                    <a:pt x="330149" y="67094"/>
                  </a:lnTo>
                  <a:lnTo>
                    <a:pt x="330238" y="65570"/>
                  </a:lnTo>
                  <a:lnTo>
                    <a:pt x="330327" y="64681"/>
                  </a:lnTo>
                  <a:lnTo>
                    <a:pt x="330365" y="64249"/>
                  </a:lnTo>
                  <a:lnTo>
                    <a:pt x="330288" y="64427"/>
                  </a:lnTo>
                  <a:lnTo>
                    <a:pt x="330403" y="63665"/>
                  </a:lnTo>
                  <a:lnTo>
                    <a:pt x="330365" y="64249"/>
                  </a:lnTo>
                  <a:lnTo>
                    <a:pt x="330796" y="63284"/>
                  </a:lnTo>
                  <a:lnTo>
                    <a:pt x="330860" y="63157"/>
                  </a:lnTo>
                  <a:lnTo>
                    <a:pt x="330936" y="63792"/>
                  </a:lnTo>
                  <a:lnTo>
                    <a:pt x="330936" y="61976"/>
                  </a:lnTo>
                  <a:lnTo>
                    <a:pt x="329869" y="64681"/>
                  </a:lnTo>
                  <a:lnTo>
                    <a:pt x="330047" y="64681"/>
                  </a:lnTo>
                  <a:lnTo>
                    <a:pt x="328841" y="68999"/>
                  </a:lnTo>
                  <a:lnTo>
                    <a:pt x="328841" y="67856"/>
                  </a:lnTo>
                  <a:lnTo>
                    <a:pt x="328828" y="67221"/>
                  </a:lnTo>
                  <a:lnTo>
                    <a:pt x="328853" y="66332"/>
                  </a:lnTo>
                  <a:lnTo>
                    <a:pt x="329095" y="65062"/>
                  </a:lnTo>
                  <a:lnTo>
                    <a:pt x="329476" y="63157"/>
                  </a:lnTo>
                  <a:lnTo>
                    <a:pt x="329984" y="60604"/>
                  </a:lnTo>
                  <a:lnTo>
                    <a:pt x="329857" y="58585"/>
                  </a:lnTo>
                  <a:lnTo>
                    <a:pt x="329768" y="57569"/>
                  </a:lnTo>
                  <a:lnTo>
                    <a:pt x="328028" y="63157"/>
                  </a:lnTo>
                  <a:lnTo>
                    <a:pt x="327317" y="61506"/>
                  </a:lnTo>
                  <a:lnTo>
                    <a:pt x="327393" y="62839"/>
                  </a:lnTo>
                  <a:lnTo>
                    <a:pt x="326834" y="65062"/>
                  </a:lnTo>
                  <a:lnTo>
                    <a:pt x="326783" y="63792"/>
                  </a:lnTo>
                  <a:lnTo>
                    <a:pt x="326745" y="62903"/>
                  </a:lnTo>
                  <a:lnTo>
                    <a:pt x="326224" y="63792"/>
                  </a:lnTo>
                  <a:lnTo>
                    <a:pt x="326301" y="63411"/>
                  </a:lnTo>
                  <a:lnTo>
                    <a:pt x="326529" y="62268"/>
                  </a:lnTo>
                  <a:lnTo>
                    <a:pt x="326593" y="61125"/>
                  </a:lnTo>
                  <a:lnTo>
                    <a:pt x="326682" y="59601"/>
                  </a:lnTo>
                  <a:lnTo>
                    <a:pt x="326415" y="61125"/>
                  </a:lnTo>
                  <a:lnTo>
                    <a:pt x="325970" y="59347"/>
                  </a:lnTo>
                  <a:lnTo>
                    <a:pt x="325107" y="63411"/>
                  </a:lnTo>
                  <a:lnTo>
                    <a:pt x="325145" y="60604"/>
                  </a:lnTo>
                  <a:lnTo>
                    <a:pt x="324535" y="59474"/>
                  </a:lnTo>
                  <a:lnTo>
                    <a:pt x="323126" y="66332"/>
                  </a:lnTo>
                  <a:lnTo>
                    <a:pt x="322580" y="65570"/>
                  </a:lnTo>
                  <a:lnTo>
                    <a:pt x="322681" y="64808"/>
                  </a:lnTo>
                  <a:lnTo>
                    <a:pt x="322973" y="63792"/>
                  </a:lnTo>
                  <a:lnTo>
                    <a:pt x="323088" y="63411"/>
                  </a:lnTo>
                  <a:lnTo>
                    <a:pt x="323176" y="61506"/>
                  </a:lnTo>
                  <a:lnTo>
                    <a:pt x="323316" y="61252"/>
                  </a:lnTo>
                  <a:lnTo>
                    <a:pt x="323862" y="60236"/>
                  </a:lnTo>
                  <a:lnTo>
                    <a:pt x="323583" y="60236"/>
                  </a:lnTo>
                  <a:lnTo>
                    <a:pt x="323430" y="59855"/>
                  </a:lnTo>
                  <a:lnTo>
                    <a:pt x="323164" y="61252"/>
                  </a:lnTo>
                  <a:lnTo>
                    <a:pt x="323240" y="59855"/>
                  </a:lnTo>
                  <a:lnTo>
                    <a:pt x="321932" y="63792"/>
                  </a:lnTo>
                  <a:lnTo>
                    <a:pt x="322033" y="61887"/>
                  </a:lnTo>
                  <a:lnTo>
                    <a:pt x="321830" y="62496"/>
                  </a:lnTo>
                  <a:lnTo>
                    <a:pt x="321729" y="62903"/>
                  </a:lnTo>
                  <a:lnTo>
                    <a:pt x="321348" y="64808"/>
                  </a:lnTo>
                  <a:lnTo>
                    <a:pt x="321081" y="64554"/>
                  </a:lnTo>
                  <a:lnTo>
                    <a:pt x="320548" y="64935"/>
                  </a:lnTo>
                  <a:lnTo>
                    <a:pt x="320408" y="67221"/>
                  </a:lnTo>
                  <a:lnTo>
                    <a:pt x="320751" y="60744"/>
                  </a:lnTo>
                  <a:lnTo>
                    <a:pt x="318071" y="67221"/>
                  </a:lnTo>
                  <a:lnTo>
                    <a:pt x="318274" y="62776"/>
                  </a:lnTo>
                  <a:lnTo>
                    <a:pt x="318325" y="61633"/>
                  </a:lnTo>
                  <a:lnTo>
                    <a:pt x="317639" y="62268"/>
                  </a:lnTo>
                  <a:lnTo>
                    <a:pt x="316839" y="62776"/>
                  </a:lnTo>
                  <a:lnTo>
                    <a:pt x="316293" y="62776"/>
                  </a:lnTo>
                  <a:lnTo>
                    <a:pt x="316496" y="61937"/>
                  </a:lnTo>
                  <a:lnTo>
                    <a:pt x="316141" y="59982"/>
                  </a:lnTo>
                  <a:lnTo>
                    <a:pt x="315074" y="67856"/>
                  </a:lnTo>
                  <a:lnTo>
                    <a:pt x="314947" y="67221"/>
                  </a:lnTo>
                  <a:lnTo>
                    <a:pt x="314909" y="66967"/>
                  </a:lnTo>
                  <a:lnTo>
                    <a:pt x="314680" y="65824"/>
                  </a:lnTo>
                  <a:lnTo>
                    <a:pt x="314731" y="63284"/>
                  </a:lnTo>
                  <a:lnTo>
                    <a:pt x="314782" y="62141"/>
                  </a:lnTo>
                  <a:lnTo>
                    <a:pt x="315366" y="63919"/>
                  </a:lnTo>
                  <a:lnTo>
                    <a:pt x="315391" y="62141"/>
                  </a:lnTo>
                  <a:lnTo>
                    <a:pt x="316369" y="55791"/>
                  </a:lnTo>
                  <a:lnTo>
                    <a:pt x="314185" y="63284"/>
                  </a:lnTo>
                  <a:lnTo>
                    <a:pt x="314248" y="61252"/>
                  </a:lnTo>
                  <a:lnTo>
                    <a:pt x="314312" y="59334"/>
                  </a:lnTo>
                  <a:lnTo>
                    <a:pt x="314439" y="59093"/>
                  </a:lnTo>
                  <a:lnTo>
                    <a:pt x="314464" y="56553"/>
                  </a:lnTo>
                  <a:lnTo>
                    <a:pt x="313042" y="61252"/>
                  </a:lnTo>
                  <a:lnTo>
                    <a:pt x="312572" y="60858"/>
                  </a:lnTo>
                  <a:lnTo>
                    <a:pt x="312610" y="59728"/>
                  </a:lnTo>
                  <a:lnTo>
                    <a:pt x="311569" y="63030"/>
                  </a:lnTo>
                  <a:lnTo>
                    <a:pt x="309930" y="64554"/>
                  </a:lnTo>
                  <a:lnTo>
                    <a:pt x="309892" y="65062"/>
                  </a:lnTo>
                  <a:lnTo>
                    <a:pt x="309181" y="65824"/>
                  </a:lnTo>
                  <a:lnTo>
                    <a:pt x="309054" y="63284"/>
                  </a:lnTo>
                  <a:lnTo>
                    <a:pt x="309118" y="62268"/>
                  </a:lnTo>
                  <a:lnTo>
                    <a:pt x="309422" y="60109"/>
                  </a:lnTo>
                  <a:lnTo>
                    <a:pt x="310007" y="60109"/>
                  </a:lnTo>
                  <a:lnTo>
                    <a:pt x="310324" y="56299"/>
                  </a:lnTo>
                  <a:lnTo>
                    <a:pt x="309257" y="60109"/>
                  </a:lnTo>
                  <a:lnTo>
                    <a:pt x="309130" y="59601"/>
                  </a:lnTo>
                  <a:lnTo>
                    <a:pt x="309245" y="58458"/>
                  </a:lnTo>
                  <a:lnTo>
                    <a:pt x="309359" y="57823"/>
                  </a:lnTo>
                  <a:lnTo>
                    <a:pt x="308419" y="58204"/>
                  </a:lnTo>
                  <a:lnTo>
                    <a:pt x="307759" y="62268"/>
                  </a:lnTo>
                  <a:lnTo>
                    <a:pt x="306882" y="61760"/>
                  </a:lnTo>
                  <a:lnTo>
                    <a:pt x="306743" y="63157"/>
                  </a:lnTo>
                  <a:lnTo>
                    <a:pt x="305638" y="66967"/>
                  </a:lnTo>
                  <a:lnTo>
                    <a:pt x="305701" y="66586"/>
                  </a:lnTo>
                  <a:lnTo>
                    <a:pt x="305727" y="66459"/>
                  </a:lnTo>
                  <a:lnTo>
                    <a:pt x="305917" y="65316"/>
                  </a:lnTo>
                  <a:lnTo>
                    <a:pt x="306070" y="64427"/>
                  </a:lnTo>
                  <a:lnTo>
                    <a:pt x="306158" y="63919"/>
                  </a:lnTo>
                  <a:lnTo>
                    <a:pt x="306222" y="63538"/>
                  </a:lnTo>
                  <a:lnTo>
                    <a:pt x="306717" y="60617"/>
                  </a:lnTo>
                  <a:lnTo>
                    <a:pt x="305739" y="63538"/>
                  </a:lnTo>
                  <a:lnTo>
                    <a:pt x="306235" y="59474"/>
                  </a:lnTo>
                  <a:lnTo>
                    <a:pt x="305739" y="60363"/>
                  </a:lnTo>
                  <a:lnTo>
                    <a:pt x="304444" y="63284"/>
                  </a:lnTo>
                  <a:lnTo>
                    <a:pt x="303745" y="63919"/>
                  </a:lnTo>
                  <a:lnTo>
                    <a:pt x="303784" y="63792"/>
                  </a:lnTo>
                  <a:lnTo>
                    <a:pt x="304139" y="62496"/>
                  </a:lnTo>
                  <a:lnTo>
                    <a:pt x="303428" y="63792"/>
                  </a:lnTo>
                  <a:lnTo>
                    <a:pt x="302768" y="63665"/>
                  </a:lnTo>
                  <a:lnTo>
                    <a:pt x="304114" y="55791"/>
                  </a:lnTo>
                  <a:lnTo>
                    <a:pt x="301383" y="61379"/>
                  </a:lnTo>
                  <a:lnTo>
                    <a:pt x="301421" y="60744"/>
                  </a:lnTo>
                  <a:lnTo>
                    <a:pt x="301472" y="60109"/>
                  </a:lnTo>
                  <a:lnTo>
                    <a:pt x="301625" y="57950"/>
                  </a:lnTo>
                  <a:lnTo>
                    <a:pt x="301828" y="55156"/>
                  </a:lnTo>
                  <a:lnTo>
                    <a:pt x="300215" y="57950"/>
                  </a:lnTo>
                  <a:lnTo>
                    <a:pt x="299694" y="53632"/>
                  </a:lnTo>
                  <a:lnTo>
                    <a:pt x="298259" y="53886"/>
                  </a:lnTo>
                  <a:lnTo>
                    <a:pt x="297840" y="60109"/>
                  </a:lnTo>
                  <a:lnTo>
                    <a:pt x="297815" y="55613"/>
                  </a:lnTo>
                  <a:lnTo>
                    <a:pt x="297815" y="54013"/>
                  </a:lnTo>
                  <a:lnTo>
                    <a:pt x="297688" y="54952"/>
                  </a:lnTo>
                  <a:lnTo>
                    <a:pt x="297497" y="53848"/>
                  </a:lnTo>
                  <a:lnTo>
                    <a:pt x="297561" y="55981"/>
                  </a:lnTo>
                  <a:lnTo>
                    <a:pt x="297484" y="56540"/>
                  </a:lnTo>
                  <a:lnTo>
                    <a:pt x="297002" y="60363"/>
                  </a:lnTo>
                  <a:lnTo>
                    <a:pt x="296621" y="60744"/>
                  </a:lnTo>
                  <a:lnTo>
                    <a:pt x="296291" y="57696"/>
                  </a:lnTo>
                  <a:lnTo>
                    <a:pt x="296278" y="57569"/>
                  </a:lnTo>
                  <a:lnTo>
                    <a:pt x="296164" y="56553"/>
                  </a:lnTo>
                  <a:lnTo>
                    <a:pt x="296164" y="54394"/>
                  </a:lnTo>
                  <a:lnTo>
                    <a:pt x="296633" y="54902"/>
                  </a:lnTo>
                  <a:lnTo>
                    <a:pt x="296697" y="54394"/>
                  </a:lnTo>
                  <a:lnTo>
                    <a:pt x="296672" y="53378"/>
                  </a:lnTo>
                  <a:lnTo>
                    <a:pt x="296303" y="52997"/>
                  </a:lnTo>
                  <a:lnTo>
                    <a:pt x="296392" y="52235"/>
                  </a:lnTo>
                  <a:lnTo>
                    <a:pt x="296849" y="50838"/>
                  </a:lnTo>
                  <a:lnTo>
                    <a:pt x="296735" y="49415"/>
                  </a:lnTo>
                  <a:lnTo>
                    <a:pt x="296672" y="48933"/>
                  </a:lnTo>
                  <a:lnTo>
                    <a:pt x="296443" y="51219"/>
                  </a:lnTo>
                  <a:lnTo>
                    <a:pt x="295960" y="52235"/>
                  </a:lnTo>
                  <a:lnTo>
                    <a:pt x="295694" y="51219"/>
                  </a:lnTo>
                  <a:lnTo>
                    <a:pt x="295783" y="54394"/>
                  </a:lnTo>
                  <a:lnTo>
                    <a:pt x="294398" y="57569"/>
                  </a:lnTo>
                  <a:lnTo>
                    <a:pt x="294474" y="57061"/>
                  </a:lnTo>
                  <a:lnTo>
                    <a:pt x="294487" y="56934"/>
                  </a:lnTo>
                  <a:lnTo>
                    <a:pt x="294817" y="54775"/>
                  </a:lnTo>
                  <a:lnTo>
                    <a:pt x="295249" y="51981"/>
                  </a:lnTo>
                  <a:lnTo>
                    <a:pt x="295732" y="48806"/>
                  </a:lnTo>
                  <a:lnTo>
                    <a:pt x="294284" y="51981"/>
                  </a:lnTo>
                  <a:lnTo>
                    <a:pt x="294525" y="51219"/>
                  </a:lnTo>
                  <a:lnTo>
                    <a:pt x="294881" y="50076"/>
                  </a:lnTo>
                  <a:lnTo>
                    <a:pt x="294208" y="51219"/>
                  </a:lnTo>
                  <a:lnTo>
                    <a:pt x="293027" y="49822"/>
                  </a:lnTo>
                  <a:lnTo>
                    <a:pt x="291833" y="54775"/>
                  </a:lnTo>
                  <a:lnTo>
                    <a:pt x="291960" y="52362"/>
                  </a:lnTo>
                  <a:lnTo>
                    <a:pt x="292239" y="51854"/>
                  </a:lnTo>
                  <a:lnTo>
                    <a:pt x="291122" y="50965"/>
                  </a:lnTo>
                  <a:lnTo>
                    <a:pt x="288848" y="56934"/>
                  </a:lnTo>
                  <a:lnTo>
                    <a:pt x="288823" y="56807"/>
                  </a:lnTo>
                  <a:lnTo>
                    <a:pt x="288531" y="55029"/>
                  </a:lnTo>
                  <a:lnTo>
                    <a:pt x="288417" y="54394"/>
                  </a:lnTo>
                  <a:lnTo>
                    <a:pt x="288544" y="52616"/>
                  </a:lnTo>
                  <a:lnTo>
                    <a:pt x="288620" y="52235"/>
                  </a:lnTo>
                  <a:lnTo>
                    <a:pt x="288328" y="52616"/>
                  </a:lnTo>
                  <a:lnTo>
                    <a:pt x="287845" y="55029"/>
                  </a:lnTo>
                  <a:lnTo>
                    <a:pt x="287807" y="54394"/>
                  </a:lnTo>
                  <a:lnTo>
                    <a:pt x="287934" y="52374"/>
                  </a:lnTo>
                  <a:lnTo>
                    <a:pt x="288048" y="51854"/>
                  </a:lnTo>
                  <a:lnTo>
                    <a:pt x="287007" y="54394"/>
                  </a:lnTo>
                  <a:lnTo>
                    <a:pt x="286905" y="53886"/>
                  </a:lnTo>
                  <a:lnTo>
                    <a:pt x="287007" y="52870"/>
                  </a:lnTo>
                  <a:lnTo>
                    <a:pt x="287210" y="52108"/>
                  </a:lnTo>
                  <a:lnTo>
                    <a:pt x="287096" y="51219"/>
                  </a:lnTo>
                  <a:lnTo>
                    <a:pt x="286385" y="49568"/>
                  </a:lnTo>
                  <a:lnTo>
                    <a:pt x="284962" y="55791"/>
                  </a:lnTo>
                  <a:lnTo>
                    <a:pt x="283857" y="56807"/>
                  </a:lnTo>
                  <a:lnTo>
                    <a:pt x="283895" y="56553"/>
                  </a:lnTo>
                  <a:lnTo>
                    <a:pt x="283959" y="56045"/>
                  </a:lnTo>
                  <a:lnTo>
                    <a:pt x="284175" y="54267"/>
                  </a:lnTo>
                  <a:lnTo>
                    <a:pt x="284302" y="53251"/>
                  </a:lnTo>
                  <a:lnTo>
                    <a:pt x="284187" y="51727"/>
                  </a:lnTo>
                  <a:lnTo>
                    <a:pt x="283362" y="49949"/>
                  </a:lnTo>
                  <a:lnTo>
                    <a:pt x="283400" y="49187"/>
                  </a:lnTo>
                  <a:lnTo>
                    <a:pt x="282079" y="48425"/>
                  </a:lnTo>
                  <a:lnTo>
                    <a:pt x="280606" y="52616"/>
                  </a:lnTo>
                  <a:lnTo>
                    <a:pt x="279133" y="54267"/>
                  </a:lnTo>
                  <a:lnTo>
                    <a:pt x="279082" y="52997"/>
                  </a:lnTo>
                  <a:lnTo>
                    <a:pt x="279031" y="51854"/>
                  </a:lnTo>
                  <a:lnTo>
                    <a:pt x="278917" y="49187"/>
                  </a:lnTo>
                  <a:lnTo>
                    <a:pt x="276694" y="51854"/>
                  </a:lnTo>
                  <a:lnTo>
                    <a:pt x="275742" y="48933"/>
                  </a:lnTo>
                  <a:lnTo>
                    <a:pt x="275818" y="49949"/>
                  </a:lnTo>
                  <a:lnTo>
                    <a:pt x="275361" y="52463"/>
                  </a:lnTo>
                  <a:lnTo>
                    <a:pt x="275234" y="52743"/>
                  </a:lnTo>
                  <a:lnTo>
                    <a:pt x="275043" y="52997"/>
                  </a:lnTo>
                  <a:lnTo>
                    <a:pt x="274840" y="51981"/>
                  </a:lnTo>
                  <a:lnTo>
                    <a:pt x="273888" y="56045"/>
                  </a:lnTo>
                  <a:lnTo>
                    <a:pt x="273964" y="55410"/>
                  </a:lnTo>
                  <a:lnTo>
                    <a:pt x="273989" y="55156"/>
                  </a:lnTo>
                  <a:lnTo>
                    <a:pt x="274091" y="54267"/>
                  </a:lnTo>
                  <a:lnTo>
                    <a:pt x="274383" y="51854"/>
                  </a:lnTo>
                  <a:lnTo>
                    <a:pt x="274485" y="51981"/>
                  </a:lnTo>
                  <a:lnTo>
                    <a:pt x="274485" y="51854"/>
                  </a:lnTo>
                  <a:lnTo>
                    <a:pt x="274650" y="48806"/>
                  </a:lnTo>
                  <a:lnTo>
                    <a:pt x="274701" y="47790"/>
                  </a:lnTo>
                  <a:lnTo>
                    <a:pt x="273951" y="48806"/>
                  </a:lnTo>
                  <a:lnTo>
                    <a:pt x="273494" y="48679"/>
                  </a:lnTo>
                  <a:lnTo>
                    <a:pt x="272846" y="54267"/>
                  </a:lnTo>
                  <a:lnTo>
                    <a:pt x="272376" y="52235"/>
                  </a:lnTo>
                  <a:lnTo>
                    <a:pt x="272110" y="51092"/>
                  </a:lnTo>
                  <a:lnTo>
                    <a:pt x="270852" y="51638"/>
                  </a:lnTo>
                  <a:lnTo>
                    <a:pt x="269798" y="52235"/>
                  </a:lnTo>
                  <a:lnTo>
                    <a:pt x="269570" y="50965"/>
                  </a:lnTo>
                  <a:lnTo>
                    <a:pt x="269316" y="49568"/>
                  </a:lnTo>
                  <a:lnTo>
                    <a:pt x="268884" y="50965"/>
                  </a:lnTo>
                  <a:lnTo>
                    <a:pt x="268516" y="50838"/>
                  </a:lnTo>
                  <a:lnTo>
                    <a:pt x="268084" y="52235"/>
                  </a:lnTo>
                  <a:lnTo>
                    <a:pt x="268312" y="49949"/>
                  </a:lnTo>
                  <a:lnTo>
                    <a:pt x="268262" y="49187"/>
                  </a:lnTo>
                  <a:lnTo>
                    <a:pt x="267804" y="48679"/>
                  </a:lnTo>
                  <a:lnTo>
                    <a:pt x="267233" y="48044"/>
                  </a:lnTo>
                  <a:lnTo>
                    <a:pt x="266128" y="48679"/>
                  </a:lnTo>
                  <a:lnTo>
                    <a:pt x="266534" y="46520"/>
                  </a:lnTo>
                  <a:lnTo>
                    <a:pt x="265963" y="46266"/>
                  </a:lnTo>
                  <a:lnTo>
                    <a:pt x="264998" y="55029"/>
                  </a:lnTo>
                  <a:lnTo>
                    <a:pt x="264464" y="55156"/>
                  </a:lnTo>
                  <a:lnTo>
                    <a:pt x="264591" y="52616"/>
                  </a:lnTo>
                  <a:lnTo>
                    <a:pt x="264655" y="51473"/>
                  </a:lnTo>
                  <a:lnTo>
                    <a:pt x="264693" y="50711"/>
                  </a:lnTo>
                  <a:lnTo>
                    <a:pt x="263677" y="50584"/>
                  </a:lnTo>
                  <a:lnTo>
                    <a:pt x="262991" y="46647"/>
                  </a:lnTo>
                  <a:lnTo>
                    <a:pt x="261645" y="50584"/>
                  </a:lnTo>
                  <a:lnTo>
                    <a:pt x="261874" y="48679"/>
                  </a:lnTo>
                  <a:lnTo>
                    <a:pt x="262051" y="48552"/>
                  </a:lnTo>
                  <a:lnTo>
                    <a:pt x="261581" y="48298"/>
                  </a:lnTo>
                  <a:lnTo>
                    <a:pt x="261302" y="47536"/>
                  </a:lnTo>
                  <a:lnTo>
                    <a:pt x="260502" y="45377"/>
                  </a:lnTo>
                  <a:lnTo>
                    <a:pt x="260350" y="47840"/>
                  </a:lnTo>
                  <a:lnTo>
                    <a:pt x="260464" y="47536"/>
                  </a:lnTo>
                  <a:lnTo>
                    <a:pt x="260375" y="47790"/>
                  </a:lnTo>
                  <a:lnTo>
                    <a:pt x="260134" y="51473"/>
                  </a:lnTo>
                  <a:lnTo>
                    <a:pt x="260350" y="47840"/>
                  </a:lnTo>
                  <a:lnTo>
                    <a:pt x="258457" y="52616"/>
                  </a:lnTo>
                  <a:lnTo>
                    <a:pt x="258800" y="49695"/>
                  </a:lnTo>
                  <a:lnTo>
                    <a:pt x="258013" y="53378"/>
                  </a:lnTo>
                  <a:lnTo>
                    <a:pt x="257911" y="54394"/>
                  </a:lnTo>
                  <a:lnTo>
                    <a:pt x="257187" y="55410"/>
                  </a:lnTo>
                  <a:lnTo>
                    <a:pt x="257060" y="52235"/>
                  </a:lnTo>
                  <a:lnTo>
                    <a:pt x="256768" y="56553"/>
                  </a:lnTo>
                  <a:lnTo>
                    <a:pt x="256349" y="55029"/>
                  </a:lnTo>
                  <a:lnTo>
                    <a:pt x="256463" y="54267"/>
                  </a:lnTo>
                  <a:lnTo>
                    <a:pt x="256717" y="53124"/>
                  </a:lnTo>
                  <a:lnTo>
                    <a:pt x="256235" y="52870"/>
                  </a:lnTo>
                  <a:lnTo>
                    <a:pt x="256120" y="54140"/>
                  </a:lnTo>
                  <a:lnTo>
                    <a:pt x="255739" y="55664"/>
                  </a:lnTo>
                  <a:lnTo>
                    <a:pt x="255638" y="56045"/>
                  </a:lnTo>
                  <a:lnTo>
                    <a:pt x="255244" y="57061"/>
                  </a:lnTo>
                  <a:lnTo>
                    <a:pt x="255181" y="56807"/>
                  </a:lnTo>
                  <a:lnTo>
                    <a:pt x="255028" y="56172"/>
                  </a:lnTo>
                  <a:lnTo>
                    <a:pt x="254914" y="55664"/>
                  </a:lnTo>
                  <a:lnTo>
                    <a:pt x="255003" y="52489"/>
                  </a:lnTo>
                  <a:lnTo>
                    <a:pt x="254736" y="54267"/>
                  </a:lnTo>
                  <a:lnTo>
                    <a:pt x="254266" y="56172"/>
                  </a:lnTo>
                  <a:lnTo>
                    <a:pt x="254165" y="55791"/>
                  </a:lnTo>
                  <a:lnTo>
                    <a:pt x="254266" y="53886"/>
                  </a:lnTo>
                  <a:lnTo>
                    <a:pt x="254139" y="52743"/>
                  </a:lnTo>
                  <a:lnTo>
                    <a:pt x="253809" y="51638"/>
                  </a:lnTo>
                  <a:lnTo>
                    <a:pt x="253720" y="52463"/>
                  </a:lnTo>
                  <a:lnTo>
                    <a:pt x="253746" y="51638"/>
                  </a:lnTo>
                  <a:lnTo>
                    <a:pt x="253822" y="51473"/>
                  </a:lnTo>
                  <a:lnTo>
                    <a:pt x="253911" y="50584"/>
                  </a:lnTo>
                  <a:lnTo>
                    <a:pt x="253860" y="49822"/>
                  </a:lnTo>
                  <a:lnTo>
                    <a:pt x="253644" y="49568"/>
                  </a:lnTo>
                  <a:lnTo>
                    <a:pt x="253758" y="48425"/>
                  </a:lnTo>
                  <a:lnTo>
                    <a:pt x="254330" y="45885"/>
                  </a:lnTo>
                  <a:lnTo>
                    <a:pt x="252501" y="52108"/>
                  </a:lnTo>
                  <a:lnTo>
                    <a:pt x="252628" y="52108"/>
                  </a:lnTo>
                  <a:lnTo>
                    <a:pt x="253263" y="52235"/>
                  </a:lnTo>
                  <a:lnTo>
                    <a:pt x="253580" y="52400"/>
                  </a:lnTo>
                  <a:lnTo>
                    <a:pt x="252768" y="56807"/>
                  </a:lnTo>
                  <a:lnTo>
                    <a:pt x="252577" y="54648"/>
                  </a:lnTo>
                  <a:lnTo>
                    <a:pt x="252501" y="52108"/>
                  </a:lnTo>
                  <a:lnTo>
                    <a:pt x="252463" y="51981"/>
                  </a:lnTo>
                  <a:lnTo>
                    <a:pt x="252425" y="51854"/>
                  </a:lnTo>
                  <a:lnTo>
                    <a:pt x="252209" y="51092"/>
                  </a:lnTo>
                  <a:lnTo>
                    <a:pt x="252145" y="50584"/>
                  </a:lnTo>
                  <a:lnTo>
                    <a:pt x="252171" y="49949"/>
                  </a:lnTo>
                  <a:lnTo>
                    <a:pt x="252183" y="49314"/>
                  </a:lnTo>
                  <a:lnTo>
                    <a:pt x="252006" y="49695"/>
                  </a:lnTo>
                  <a:lnTo>
                    <a:pt x="251904" y="49949"/>
                  </a:lnTo>
                  <a:lnTo>
                    <a:pt x="251879" y="49822"/>
                  </a:lnTo>
                  <a:lnTo>
                    <a:pt x="251726" y="49187"/>
                  </a:lnTo>
                  <a:lnTo>
                    <a:pt x="251574" y="49060"/>
                  </a:lnTo>
                  <a:lnTo>
                    <a:pt x="251701" y="47917"/>
                  </a:lnTo>
                  <a:lnTo>
                    <a:pt x="251714" y="47790"/>
                  </a:lnTo>
                  <a:lnTo>
                    <a:pt x="251815" y="46901"/>
                  </a:lnTo>
                  <a:lnTo>
                    <a:pt x="251574" y="47231"/>
                  </a:lnTo>
                  <a:lnTo>
                    <a:pt x="251574" y="47917"/>
                  </a:lnTo>
                  <a:lnTo>
                    <a:pt x="251510" y="49060"/>
                  </a:lnTo>
                  <a:lnTo>
                    <a:pt x="251358" y="49161"/>
                  </a:lnTo>
                  <a:lnTo>
                    <a:pt x="251358" y="68872"/>
                  </a:lnTo>
                  <a:lnTo>
                    <a:pt x="251218" y="68745"/>
                  </a:lnTo>
                  <a:lnTo>
                    <a:pt x="250850" y="68745"/>
                  </a:lnTo>
                  <a:lnTo>
                    <a:pt x="250990" y="67221"/>
                  </a:lnTo>
                  <a:lnTo>
                    <a:pt x="251091" y="66586"/>
                  </a:lnTo>
                  <a:lnTo>
                    <a:pt x="251104" y="67475"/>
                  </a:lnTo>
                  <a:lnTo>
                    <a:pt x="251256" y="67919"/>
                  </a:lnTo>
                  <a:lnTo>
                    <a:pt x="251358" y="68872"/>
                  </a:lnTo>
                  <a:lnTo>
                    <a:pt x="251358" y="49161"/>
                  </a:lnTo>
                  <a:lnTo>
                    <a:pt x="251244" y="49314"/>
                  </a:lnTo>
                  <a:lnTo>
                    <a:pt x="251117" y="49822"/>
                  </a:lnTo>
                  <a:lnTo>
                    <a:pt x="251358" y="48298"/>
                  </a:lnTo>
                  <a:lnTo>
                    <a:pt x="251574" y="47917"/>
                  </a:lnTo>
                  <a:lnTo>
                    <a:pt x="251574" y="47231"/>
                  </a:lnTo>
                  <a:lnTo>
                    <a:pt x="251155" y="47790"/>
                  </a:lnTo>
                  <a:lnTo>
                    <a:pt x="250926" y="47663"/>
                  </a:lnTo>
                  <a:lnTo>
                    <a:pt x="250558" y="50584"/>
                  </a:lnTo>
                  <a:lnTo>
                    <a:pt x="250291" y="50076"/>
                  </a:lnTo>
                  <a:lnTo>
                    <a:pt x="250291" y="52336"/>
                  </a:lnTo>
                  <a:lnTo>
                    <a:pt x="250520" y="52146"/>
                  </a:lnTo>
                  <a:lnTo>
                    <a:pt x="250494" y="52908"/>
                  </a:lnTo>
                  <a:lnTo>
                    <a:pt x="250672" y="52006"/>
                  </a:lnTo>
                  <a:lnTo>
                    <a:pt x="250723" y="51854"/>
                  </a:lnTo>
                  <a:lnTo>
                    <a:pt x="250672" y="52108"/>
                  </a:lnTo>
                  <a:lnTo>
                    <a:pt x="251079" y="51981"/>
                  </a:lnTo>
                  <a:lnTo>
                    <a:pt x="251333" y="51981"/>
                  </a:lnTo>
                  <a:lnTo>
                    <a:pt x="250558" y="54648"/>
                  </a:lnTo>
                  <a:lnTo>
                    <a:pt x="250494" y="52997"/>
                  </a:lnTo>
                  <a:lnTo>
                    <a:pt x="250139" y="54673"/>
                  </a:lnTo>
                  <a:lnTo>
                    <a:pt x="250139" y="68745"/>
                  </a:lnTo>
                  <a:lnTo>
                    <a:pt x="250139" y="68872"/>
                  </a:lnTo>
                  <a:lnTo>
                    <a:pt x="249809" y="68999"/>
                  </a:lnTo>
                  <a:lnTo>
                    <a:pt x="250139" y="68745"/>
                  </a:lnTo>
                  <a:lnTo>
                    <a:pt x="250139" y="54673"/>
                  </a:lnTo>
                  <a:lnTo>
                    <a:pt x="249491" y="57696"/>
                  </a:lnTo>
                  <a:lnTo>
                    <a:pt x="249580" y="55664"/>
                  </a:lnTo>
                  <a:lnTo>
                    <a:pt x="249593" y="55537"/>
                  </a:lnTo>
                  <a:lnTo>
                    <a:pt x="249478" y="52235"/>
                  </a:lnTo>
                  <a:lnTo>
                    <a:pt x="249351" y="51473"/>
                  </a:lnTo>
                  <a:lnTo>
                    <a:pt x="249428" y="50203"/>
                  </a:lnTo>
                  <a:lnTo>
                    <a:pt x="249580" y="48679"/>
                  </a:lnTo>
                  <a:lnTo>
                    <a:pt x="248589" y="50203"/>
                  </a:lnTo>
                  <a:lnTo>
                    <a:pt x="247675" y="49568"/>
                  </a:lnTo>
                  <a:lnTo>
                    <a:pt x="246303" y="54775"/>
                  </a:lnTo>
                  <a:lnTo>
                    <a:pt x="245922" y="55537"/>
                  </a:lnTo>
                  <a:lnTo>
                    <a:pt x="245960" y="55283"/>
                  </a:lnTo>
                  <a:lnTo>
                    <a:pt x="246176" y="53886"/>
                  </a:lnTo>
                  <a:lnTo>
                    <a:pt x="246303" y="52870"/>
                  </a:lnTo>
                  <a:lnTo>
                    <a:pt x="246227" y="52616"/>
                  </a:lnTo>
                  <a:lnTo>
                    <a:pt x="245706" y="51854"/>
                  </a:lnTo>
                  <a:lnTo>
                    <a:pt x="245529" y="51600"/>
                  </a:lnTo>
                  <a:lnTo>
                    <a:pt x="245440" y="51993"/>
                  </a:lnTo>
                  <a:lnTo>
                    <a:pt x="245376" y="52273"/>
                  </a:lnTo>
                  <a:lnTo>
                    <a:pt x="245656" y="51879"/>
                  </a:lnTo>
                  <a:lnTo>
                    <a:pt x="245414" y="52235"/>
                  </a:lnTo>
                  <a:lnTo>
                    <a:pt x="244729" y="55283"/>
                  </a:lnTo>
                  <a:lnTo>
                    <a:pt x="244640" y="54648"/>
                  </a:lnTo>
                  <a:lnTo>
                    <a:pt x="244525" y="53759"/>
                  </a:lnTo>
                  <a:lnTo>
                    <a:pt x="244576" y="53378"/>
                  </a:lnTo>
                  <a:lnTo>
                    <a:pt x="245313" y="52362"/>
                  </a:lnTo>
                  <a:lnTo>
                    <a:pt x="245440" y="51993"/>
                  </a:lnTo>
                  <a:lnTo>
                    <a:pt x="244817" y="52362"/>
                  </a:lnTo>
                  <a:lnTo>
                    <a:pt x="245021" y="51600"/>
                  </a:lnTo>
                  <a:lnTo>
                    <a:pt x="244932" y="50838"/>
                  </a:lnTo>
                  <a:lnTo>
                    <a:pt x="244386" y="49822"/>
                  </a:lnTo>
                  <a:lnTo>
                    <a:pt x="242392" y="53200"/>
                  </a:lnTo>
                  <a:lnTo>
                    <a:pt x="241401" y="54648"/>
                  </a:lnTo>
                  <a:lnTo>
                    <a:pt x="241147" y="53632"/>
                  </a:lnTo>
                  <a:lnTo>
                    <a:pt x="240792" y="52235"/>
                  </a:lnTo>
                  <a:lnTo>
                    <a:pt x="240779" y="52743"/>
                  </a:lnTo>
                  <a:lnTo>
                    <a:pt x="240665" y="53632"/>
                  </a:lnTo>
                  <a:lnTo>
                    <a:pt x="239814" y="49822"/>
                  </a:lnTo>
                  <a:lnTo>
                    <a:pt x="235864" y="55664"/>
                  </a:lnTo>
                  <a:lnTo>
                    <a:pt x="235877" y="54902"/>
                  </a:lnTo>
                  <a:lnTo>
                    <a:pt x="235927" y="52489"/>
                  </a:lnTo>
                  <a:lnTo>
                    <a:pt x="235915" y="48679"/>
                  </a:lnTo>
                  <a:lnTo>
                    <a:pt x="235000" y="50965"/>
                  </a:lnTo>
                  <a:lnTo>
                    <a:pt x="234010" y="52489"/>
                  </a:lnTo>
                  <a:lnTo>
                    <a:pt x="235051" y="49568"/>
                  </a:lnTo>
                  <a:lnTo>
                    <a:pt x="233197" y="52743"/>
                  </a:lnTo>
                  <a:lnTo>
                    <a:pt x="231381" y="54902"/>
                  </a:lnTo>
                  <a:lnTo>
                    <a:pt x="232498" y="51981"/>
                  </a:lnTo>
                  <a:lnTo>
                    <a:pt x="232740" y="51346"/>
                  </a:lnTo>
                  <a:lnTo>
                    <a:pt x="235127" y="45123"/>
                  </a:lnTo>
                  <a:lnTo>
                    <a:pt x="232244" y="49314"/>
                  </a:lnTo>
                  <a:lnTo>
                    <a:pt x="231419" y="51346"/>
                  </a:lnTo>
                  <a:lnTo>
                    <a:pt x="231292" y="50838"/>
                  </a:lnTo>
                  <a:lnTo>
                    <a:pt x="229857" y="51981"/>
                  </a:lnTo>
                  <a:lnTo>
                    <a:pt x="229933" y="51854"/>
                  </a:lnTo>
                  <a:lnTo>
                    <a:pt x="229920" y="51727"/>
                  </a:lnTo>
                  <a:lnTo>
                    <a:pt x="230060" y="51346"/>
                  </a:lnTo>
                  <a:lnTo>
                    <a:pt x="230365" y="50584"/>
                  </a:lnTo>
                  <a:lnTo>
                    <a:pt x="231063" y="49187"/>
                  </a:lnTo>
                  <a:lnTo>
                    <a:pt x="228968" y="51346"/>
                  </a:lnTo>
                  <a:lnTo>
                    <a:pt x="229082" y="49822"/>
                  </a:lnTo>
                  <a:lnTo>
                    <a:pt x="232232" y="45631"/>
                  </a:lnTo>
                  <a:lnTo>
                    <a:pt x="231673" y="44869"/>
                  </a:lnTo>
                  <a:lnTo>
                    <a:pt x="231114" y="45377"/>
                  </a:lnTo>
                  <a:lnTo>
                    <a:pt x="228422" y="48552"/>
                  </a:lnTo>
                  <a:lnTo>
                    <a:pt x="228053" y="49314"/>
                  </a:lnTo>
                  <a:lnTo>
                    <a:pt x="227926" y="49949"/>
                  </a:lnTo>
                  <a:lnTo>
                    <a:pt x="227711" y="50584"/>
                  </a:lnTo>
                  <a:lnTo>
                    <a:pt x="226872" y="52108"/>
                  </a:lnTo>
                  <a:lnTo>
                    <a:pt x="226098" y="52616"/>
                  </a:lnTo>
                  <a:lnTo>
                    <a:pt x="223532" y="56807"/>
                  </a:lnTo>
                  <a:lnTo>
                    <a:pt x="220522" y="60744"/>
                  </a:lnTo>
                  <a:lnTo>
                    <a:pt x="219773" y="64300"/>
                  </a:lnTo>
                  <a:lnTo>
                    <a:pt x="221983" y="62141"/>
                  </a:lnTo>
                  <a:lnTo>
                    <a:pt x="221030" y="64300"/>
                  </a:lnTo>
                  <a:lnTo>
                    <a:pt x="221703" y="63538"/>
                  </a:lnTo>
                  <a:lnTo>
                    <a:pt x="221132" y="64681"/>
                  </a:lnTo>
                  <a:lnTo>
                    <a:pt x="220853" y="65455"/>
                  </a:lnTo>
                  <a:lnTo>
                    <a:pt x="220726" y="66078"/>
                  </a:lnTo>
                  <a:lnTo>
                    <a:pt x="222681" y="63538"/>
                  </a:lnTo>
                  <a:lnTo>
                    <a:pt x="223164" y="62903"/>
                  </a:lnTo>
                  <a:lnTo>
                    <a:pt x="223227" y="62776"/>
                  </a:lnTo>
                  <a:lnTo>
                    <a:pt x="223659" y="62268"/>
                  </a:lnTo>
                  <a:lnTo>
                    <a:pt x="223545" y="62496"/>
                  </a:lnTo>
                  <a:lnTo>
                    <a:pt x="223812" y="62268"/>
                  </a:lnTo>
                  <a:lnTo>
                    <a:pt x="223964" y="62141"/>
                  </a:lnTo>
                  <a:lnTo>
                    <a:pt x="224409" y="61760"/>
                  </a:lnTo>
                  <a:lnTo>
                    <a:pt x="223748" y="63792"/>
                  </a:lnTo>
                  <a:lnTo>
                    <a:pt x="222808" y="65443"/>
                  </a:lnTo>
                  <a:lnTo>
                    <a:pt x="224066" y="63919"/>
                  </a:lnTo>
                  <a:lnTo>
                    <a:pt x="223481" y="65176"/>
                  </a:lnTo>
                  <a:lnTo>
                    <a:pt x="223215" y="65620"/>
                  </a:lnTo>
                  <a:lnTo>
                    <a:pt x="223723" y="65062"/>
                  </a:lnTo>
                  <a:lnTo>
                    <a:pt x="223939" y="66078"/>
                  </a:lnTo>
                  <a:lnTo>
                    <a:pt x="224548" y="65062"/>
                  </a:lnTo>
                  <a:lnTo>
                    <a:pt x="225247" y="63919"/>
                  </a:lnTo>
                  <a:lnTo>
                    <a:pt x="224434" y="66586"/>
                  </a:lnTo>
                  <a:lnTo>
                    <a:pt x="226606" y="63919"/>
                  </a:lnTo>
                  <a:lnTo>
                    <a:pt x="226707" y="63792"/>
                  </a:lnTo>
                  <a:lnTo>
                    <a:pt x="224777" y="67983"/>
                  </a:lnTo>
                  <a:lnTo>
                    <a:pt x="225374" y="66967"/>
                  </a:lnTo>
                  <a:lnTo>
                    <a:pt x="226898" y="64935"/>
                  </a:lnTo>
                  <a:lnTo>
                    <a:pt x="227291" y="64935"/>
                  </a:lnTo>
                  <a:lnTo>
                    <a:pt x="224510" y="69761"/>
                  </a:lnTo>
                  <a:lnTo>
                    <a:pt x="228396" y="65697"/>
                  </a:lnTo>
                  <a:lnTo>
                    <a:pt x="225996" y="71158"/>
                  </a:lnTo>
                  <a:lnTo>
                    <a:pt x="228320" y="66713"/>
                  </a:lnTo>
                  <a:lnTo>
                    <a:pt x="228511" y="69761"/>
                  </a:lnTo>
                  <a:lnTo>
                    <a:pt x="230276" y="67475"/>
                  </a:lnTo>
                  <a:lnTo>
                    <a:pt x="230009" y="67983"/>
                  </a:lnTo>
                  <a:lnTo>
                    <a:pt x="229882" y="68491"/>
                  </a:lnTo>
                  <a:lnTo>
                    <a:pt x="229946" y="68618"/>
                  </a:lnTo>
                  <a:lnTo>
                    <a:pt x="230047" y="68961"/>
                  </a:lnTo>
                  <a:lnTo>
                    <a:pt x="229768" y="70015"/>
                  </a:lnTo>
                  <a:lnTo>
                    <a:pt x="229704" y="71285"/>
                  </a:lnTo>
                  <a:lnTo>
                    <a:pt x="231038" y="67475"/>
                  </a:lnTo>
                  <a:lnTo>
                    <a:pt x="231089" y="67348"/>
                  </a:lnTo>
                  <a:lnTo>
                    <a:pt x="232092" y="66713"/>
                  </a:lnTo>
                  <a:lnTo>
                    <a:pt x="232600" y="65697"/>
                  </a:lnTo>
                  <a:lnTo>
                    <a:pt x="232968" y="64935"/>
                  </a:lnTo>
                  <a:lnTo>
                    <a:pt x="233222" y="64427"/>
                  </a:lnTo>
                  <a:lnTo>
                    <a:pt x="232549" y="68364"/>
                  </a:lnTo>
                  <a:lnTo>
                    <a:pt x="231419" y="68872"/>
                  </a:lnTo>
                  <a:lnTo>
                    <a:pt x="230403" y="72555"/>
                  </a:lnTo>
                  <a:lnTo>
                    <a:pt x="231406" y="69380"/>
                  </a:lnTo>
                  <a:lnTo>
                    <a:pt x="232397" y="69761"/>
                  </a:lnTo>
                  <a:lnTo>
                    <a:pt x="232486" y="69380"/>
                  </a:lnTo>
                  <a:lnTo>
                    <a:pt x="233032" y="67094"/>
                  </a:lnTo>
                  <a:lnTo>
                    <a:pt x="232727" y="69507"/>
                  </a:lnTo>
                  <a:lnTo>
                    <a:pt x="233032" y="68237"/>
                  </a:lnTo>
                  <a:lnTo>
                    <a:pt x="232283" y="71666"/>
                  </a:lnTo>
                  <a:lnTo>
                    <a:pt x="233349" y="68237"/>
                  </a:lnTo>
                  <a:lnTo>
                    <a:pt x="233718" y="67094"/>
                  </a:lnTo>
                  <a:lnTo>
                    <a:pt x="233832" y="66713"/>
                  </a:lnTo>
                  <a:lnTo>
                    <a:pt x="232918" y="70904"/>
                  </a:lnTo>
                  <a:lnTo>
                    <a:pt x="234162" y="67983"/>
                  </a:lnTo>
                  <a:lnTo>
                    <a:pt x="234124" y="68872"/>
                  </a:lnTo>
                  <a:lnTo>
                    <a:pt x="233997" y="70650"/>
                  </a:lnTo>
                  <a:lnTo>
                    <a:pt x="232994" y="72682"/>
                  </a:lnTo>
                  <a:lnTo>
                    <a:pt x="234099" y="71285"/>
                  </a:lnTo>
                  <a:lnTo>
                    <a:pt x="234061" y="72110"/>
                  </a:lnTo>
                  <a:lnTo>
                    <a:pt x="234200" y="71285"/>
                  </a:lnTo>
                  <a:lnTo>
                    <a:pt x="234289" y="70866"/>
                  </a:lnTo>
                  <a:lnTo>
                    <a:pt x="234988" y="68872"/>
                  </a:lnTo>
                  <a:lnTo>
                    <a:pt x="236080" y="67983"/>
                  </a:lnTo>
                  <a:lnTo>
                    <a:pt x="234619" y="71666"/>
                  </a:lnTo>
                  <a:lnTo>
                    <a:pt x="234403" y="73698"/>
                  </a:lnTo>
                  <a:lnTo>
                    <a:pt x="235204" y="72809"/>
                  </a:lnTo>
                  <a:lnTo>
                    <a:pt x="236448" y="69507"/>
                  </a:lnTo>
                  <a:lnTo>
                    <a:pt x="236601" y="69621"/>
                  </a:lnTo>
                  <a:lnTo>
                    <a:pt x="236715" y="70142"/>
                  </a:lnTo>
                  <a:lnTo>
                    <a:pt x="236613" y="70866"/>
                  </a:lnTo>
                  <a:lnTo>
                    <a:pt x="236410" y="71412"/>
                  </a:lnTo>
                  <a:lnTo>
                    <a:pt x="237223" y="69507"/>
                  </a:lnTo>
                  <a:lnTo>
                    <a:pt x="237655" y="68491"/>
                  </a:lnTo>
                  <a:lnTo>
                    <a:pt x="238048" y="71666"/>
                  </a:lnTo>
                  <a:lnTo>
                    <a:pt x="239293" y="68491"/>
                  </a:lnTo>
                  <a:lnTo>
                    <a:pt x="239483" y="67983"/>
                  </a:lnTo>
                  <a:lnTo>
                    <a:pt x="239356" y="68872"/>
                  </a:lnTo>
                  <a:lnTo>
                    <a:pt x="239509" y="67983"/>
                  </a:lnTo>
                  <a:lnTo>
                    <a:pt x="239737" y="66713"/>
                  </a:lnTo>
                  <a:lnTo>
                    <a:pt x="240233" y="64427"/>
                  </a:lnTo>
                  <a:lnTo>
                    <a:pt x="240372" y="63792"/>
                  </a:lnTo>
                  <a:lnTo>
                    <a:pt x="240398" y="63665"/>
                  </a:lnTo>
                  <a:lnTo>
                    <a:pt x="240690" y="63665"/>
                  </a:lnTo>
                  <a:lnTo>
                    <a:pt x="241300" y="61760"/>
                  </a:lnTo>
                  <a:lnTo>
                    <a:pt x="241427" y="61379"/>
                  </a:lnTo>
                  <a:lnTo>
                    <a:pt x="240995" y="63919"/>
                  </a:lnTo>
                  <a:lnTo>
                    <a:pt x="240842" y="63792"/>
                  </a:lnTo>
                  <a:lnTo>
                    <a:pt x="240626" y="64808"/>
                  </a:lnTo>
                  <a:lnTo>
                    <a:pt x="240372" y="65570"/>
                  </a:lnTo>
                  <a:lnTo>
                    <a:pt x="240893" y="64554"/>
                  </a:lnTo>
                  <a:lnTo>
                    <a:pt x="240512" y="67348"/>
                  </a:lnTo>
                  <a:lnTo>
                    <a:pt x="240626" y="67094"/>
                  </a:lnTo>
                  <a:lnTo>
                    <a:pt x="240715" y="66586"/>
                  </a:lnTo>
                  <a:lnTo>
                    <a:pt x="240766" y="66763"/>
                  </a:lnTo>
                  <a:lnTo>
                    <a:pt x="240855" y="66586"/>
                  </a:lnTo>
                  <a:lnTo>
                    <a:pt x="241719" y="64554"/>
                  </a:lnTo>
                  <a:lnTo>
                    <a:pt x="241782" y="64427"/>
                  </a:lnTo>
                  <a:lnTo>
                    <a:pt x="241808" y="64554"/>
                  </a:lnTo>
                  <a:lnTo>
                    <a:pt x="241909" y="66205"/>
                  </a:lnTo>
                  <a:lnTo>
                    <a:pt x="241439" y="69126"/>
                  </a:lnTo>
                  <a:lnTo>
                    <a:pt x="240766" y="66763"/>
                  </a:lnTo>
                  <a:lnTo>
                    <a:pt x="240715" y="69761"/>
                  </a:lnTo>
                  <a:lnTo>
                    <a:pt x="240271" y="68237"/>
                  </a:lnTo>
                  <a:lnTo>
                    <a:pt x="239699" y="73952"/>
                  </a:lnTo>
                  <a:lnTo>
                    <a:pt x="239903" y="68072"/>
                  </a:lnTo>
                  <a:lnTo>
                    <a:pt x="239420" y="72047"/>
                  </a:lnTo>
                  <a:lnTo>
                    <a:pt x="239306" y="73952"/>
                  </a:lnTo>
                  <a:lnTo>
                    <a:pt x="240004" y="74968"/>
                  </a:lnTo>
                  <a:lnTo>
                    <a:pt x="240258" y="73952"/>
                  </a:lnTo>
                  <a:lnTo>
                    <a:pt x="240665" y="72301"/>
                  </a:lnTo>
                  <a:lnTo>
                    <a:pt x="241427" y="73444"/>
                  </a:lnTo>
                  <a:lnTo>
                    <a:pt x="241757" y="72301"/>
                  </a:lnTo>
                  <a:lnTo>
                    <a:pt x="241871" y="71920"/>
                  </a:lnTo>
                  <a:lnTo>
                    <a:pt x="241973" y="70269"/>
                  </a:lnTo>
                  <a:lnTo>
                    <a:pt x="242112" y="69761"/>
                  </a:lnTo>
                  <a:lnTo>
                    <a:pt x="242303" y="69126"/>
                  </a:lnTo>
                  <a:lnTo>
                    <a:pt x="242417" y="68745"/>
                  </a:lnTo>
                  <a:lnTo>
                    <a:pt x="244348" y="65316"/>
                  </a:lnTo>
                  <a:lnTo>
                    <a:pt x="241973" y="77635"/>
                  </a:lnTo>
                  <a:lnTo>
                    <a:pt x="243776" y="73101"/>
                  </a:lnTo>
                  <a:lnTo>
                    <a:pt x="244322" y="71158"/>
                  </a:lnTo>
                  <a:lnTo>
                    <a:pt x="244436" y="70650"/>
                  </a:lnTo>
                  <a:lnTo>
                    <a:pt x="245186" y="66459"/>
                  </a:lnTo>
                  <a:lnTo>
                    <a:pt x="245338" y="67729"/>
                  </a:lnTo>
                  <a:lnTo>
                    <a:pt x="245465" y="68961"/>
                  </a:lnTo>
                  <a:lnTo>
                    <a:pt x="244792" y="72110"/>
                  </a:lnTo>
                  <a:lnTo>
                    <a:pt x="244678" y="72834"/>
                  </a:lnTo>
                  <a:lnTo>
                    <a:pt x="245491" y="73317"/>
                  </a:lnTo>
                  <a:lnTo>
                    <a:pt x="245668" y="71208"/>
                  </a:lnTo>
                  <a:lnTo>
                    <a:pt x="245757" y="72555"/>
                  </a:lnTo>
                  <a:lnTo>
                    <a:pt x="245884" y="74968"/>
                  </a:lnTo>
                  <a:lnTo>
                    <a:pt x="246138" y="72682"/>
                  </a:lnTo>
                  <a:lnTo>
                    <a:pt x="246164" y="71539"/>
                  </a:lnTo>
                  <a:lnTo>
                    <a:pt x="245668" y="71183"/>
                  </a:lnTo>
                  <a:lnTo>
                    <a:pt x="246011" y="67221"/>
                  </a:lnTo>
                  <a:lnTo>
                    <a:pt x="246468" y="69621"/>
                  </a:lnTo>
                  <a:lnTo>
                    <a:pt x="246926" y="69507"/>
                  </a:lnTo>
                  <a:lnTo>
                    <a:pt x="246532" y="73063"/>
                  </a:lnTo>
                  <a:lnTo>
                    <a:pt x="247573" y="72682"/>
                  </a:lnTo>
                  <a:lnTo>
                    <a:pt x="248945" y="70269"/>
                  </a:lnTo>
                  <a:lnTo>
                    <a:pt x="250024" y="69761"/>
                  </a:lnTo>
                  <a:lnTo>
                    <a:pt x="249859" y="70650"/>
                  </a:lnTo>
                  <a:lnTo>
                    <a:pt x="249732" y="71158"/>
                  </a:lnTo>
                  <a:lnTo>
                    <a:pt x="249643" y="72936"/>
                  </a:lnTo>
                  <a:lnTo>
                    <a:pt x="251155" y="71412"/>
                  </a:lnTo>
                  <a:lnTo>
                    <a:pt x="252349" y="73698"/>
                  </a:lnTo>
                  <a:lnTo>
                    <a:pt x="253377" y="75984"/>
                  </a:lnTo>
                  <a:lnTo>
                    <a:pt x="254139" y="73063"/>
                  </a:lnTo>
                  <a:lnTo>
                    <a:pt x="254266" y="72936"/>
                  </a:lnTo>
                  <a:lnTo>
                    <a:pt x="254622" y="71793"/>
                  </a:lnTo>
                  <a:lnTo>
                    <a:pt x="254901" y="71666"/>
                  </a:lnTo>
                  <a:lnTo>
                    <a:pt x="254762" y="73698"/>
                  </a:lnTo>
                  <a:lnTo>
                    <a:pt x="254533" y="74460"/>
                  </a:lnTo>
                  <a:lnTo>
                    <a:pt x="255638" y="71920"/>
                  </a:lnTo>
                  <a:lnTo>
                    <a:pt x="255790" y="71666"/>
                  </a:lnTo>
                  <a:lnTo>
                    <a:pt x="255955" y="71412"/>
                  </a:lnTo>
                  <a:lnTo>
                    <a:pt x="257009" y="69761"/>
                  </a:lnTo>
                  <a:lnTo>
                    <a:pt x="257175" y="69507"/>
                  </a:lnTo>
                  <a:lnTo>
                    <a:pt x="257416" y="69126"/>
                  </a:lnTo>
                  <a:lnTo>
                    <a:pt x="257771" y="71158"/>
                  </a:lnTo>
                  <a:lnTo>
                    <a:pt x="257873" y="72809"/>
                  </a:lnTo>
                  <a:lnTo>
                    <a:pt x="257771" y="73444"/>
                  </a:lnTo>
                  <a:lnTo>
                    <a:pt x="258292" y="74714"/>
                  </a:lnTo>
                  <a:lnTo>
                    <a:pt x="258851" y="69126"/>
                  </a:lnTo>
                  <a:lnTo>
                    <a:pt x="258864" y="68999"/>
                  </a:lnTo>
                  <a:lnTo>
                    <a:pt x="258876" y="68872"/>
                  </a:lnTo>
                  <a:lnTo>
                    <a:pt x="259041" y="67221"/>
                  </a:lnTo>
                  <a:lnTo>
                    <a:pt x="259245" y="68668"/>
                  </a:lnTo>
                  <a:lnTo>
                    <a:pt x="259359" y="70777"/>
                  </a:lnTo>
                  <a:lnTo>
                    <a:pt x="260565" y="72047"/>
                  </a:lnTo>
                  <a:lnTo>
                    <a:pt x="262407" y="69380"/>
                  </a:lnTo>
                  <a:lnTo>
                    <a:pt x="263042" y="74079"/>
                  </a:lnTo>
                  <a:lnTo>
                    <a:pt x="263664" y="69761"/>
                  </a:lnTo>
                  <a:lnTo>
                    <a:pt x="264261" y="76238"/>
                  </a:lnTo>
                  <a:lnTo>
                    <a:pt x="264934" y="70142"/>
                  </a:lnTo>
                  <a:lnTo>
                    <a:pt x="265252" y="72047"/>
                  </a:lnTo>
                  <a:lnTo>
                    <a:pt x="265379" y="73444"/>
                  </a:lnTo>
                  <a:lnTo>
                    <a:pt x="265264" y="73825"/>
                  </a:lnTo>
                  <a:lnTo>
                    <a:pt x="265163" y="74460"/>
                  </a:lnTo>
                  <a:lnTo>
                    <a:pt x="266039" y="76492"/>
                  </a:lnTo>
                  <a:lnTo>
                    <a:pt x="266319" y="76746"/>
                  </a:lnTo>
                  <a:lnTo>
                    <a:pt x="266865" y="72682"/>
                  </a:lnTo>
                  <a:lnTo>
                    <a:pt x="267309" y="72047"/>
                  </a:lnTo>
                  <a:lnTo>
                    <a:pt x="267004" y="75196"/>
                  </a:lnTo>
                  <a:lnTo>
                    <a:pt x="267804" y="72047"/>
                  </a:lnTo>
                  <a:lnTo>
                    <a:pt x="267843" y="71920"/>
                  </a:lnTo>
                  <a:lnTo>
                    <a:pt x="267741" y="75857"/>
                  </a:lnTo>
                  <a:lnTo>
                    <a:pt x="268046" y="75222"/>
                  </a:lnTo>
                  <a:lnTo>
                    <a:pt x="268135" y="72555"/>
                  </a:lnTo>
                  <a:lnTo>
                    <a:pt x="268452" y="71920"/>
                  </a:lnTo>
                  <a:lnTo>
                    <a:pt x="268820" y="71158"/>
                  </a:lnTo>
                  <a:lnTo>
                    <a:pt x="269087" y="73571"/>
                  </a:lnTo>
                  <a:lnTo>
                    <a:pt x="269214" y="75336"/>
                  </a:lnTo>
                  <a:lnTo>
                    <a:pt x="269087" y="76619"/>
                  </a:lnTo>
                  <a:lnTo>
                    <a:pt x="270662" y="74079"/>
                  </a:lnTo>
                  <a:lnTo>
                    <a:pt x="270586" y="74663"/>
                  </a:lnTo>
                  <a:lnTo>
                    <a:pt x="270776" y="74079"/>
                  </a:lnTo>
                  <a:lnTo>
                    <a:pt x="271018" y="73317"/>
                  </a:lnTo>
                  <a:lnTo>
                    <a:pt x="269748" y="79921"/>
                  </a:lnTo>
                  <a:lnTo>
                    <a:pt x="270624" y="77254"/>
                  </a:lnTo>
                  <a:lnTo>
                    <a:pt x="270751" y="75984"/>
                  </a:lnTo>
                  <a:lnTo>
                    <a:pt x="270979" y="74841"/>
                  </a:lnTo>
                  <a:lnTo>
                    <a:pt x="271030" y="74460"/>
                  </a:lnTo>
                  <a:lnTo>
                    <a:pt x="271145" y="76492"/>
                  </a:lnTo>
                  <a:lnTo>
                    <a:pt x="271856" y="76492"/>
                  </a:lnTo>
                  <a:lnTo>
                    <a:pt x="272478" y="75857"/>
                  </a:lnTo>
                  <a:lnTo>
                    <a:pt x="272135" y="78016"/>
                  </a:lnTo>
                  <a:lnTo>
                    <a:pt x="273037" y="78651"/>
                  </a:lnTo>
                  <a:lnTo>
                    <a:pt x="274269" y="77127"/>
                  </a:lnTo>
                  <a:lnTo>
                    <a:pt x="275348" y="77254"/>
                  </a:lnTo>
                  <a:lnTo>
                    <a:pt x="275310" y="77127"/>
                  </a:lnTo>
                  <a:lnTo>
                    <a:pt x="275107" y="76365"/>
                  </a:lnTo>
                  <a:lnTo>
                    <a:pt x="275132" y="75857"/>
                  </a:lnTo>
                  <a:lnTo>
                    <a:pt x="275310" y="74460"/>
                  </a:lnTo>
                  <a:lnTo>
                    <a:pt x="275475" y="73317"/>
                  </a:lnTo>
                  <a:lnTo>
                    <a:pt x="275590" y="72428"/>
                  </a:lnTo>
                  <a:lnTo>
                    <a:pt x="275958" y="72047"/>
                  </a:lnTo>
                  <a:lnTo>
                    <a:pt x="275894" y="72834"/>
                  </a:lnTo>
                  <a:lnTo>
                    <a:pt x="276110" y="72047"/>
                  </a:lnTo>
                  <a:lnTo>
                    <a:pt x="276212" y="71666"/>
                  </a:lnTo>
                  <a:lnTo>
                    <a:pt x="276453" y="71920"/>
                  </a:lnTo>
                  <a:lnTo>
                    <a:pt x="276529" y="72301"/>
                  </a:lnTo>
                  <a:lnTo>
                    <a:pt x="276047" y="75476"/>
                  </a:lnTo>
                  <a:lnTo>
                    <a:pt x="275691" y="76619"/>
                  </a:lnTo>
                  <a:lnTo>
                    <a:pt x="276326" y="75476"/>
                  </a:lnTo>
                  <a:lnTo>
                    <a:pt x="276225" y="76492"/>
                  </a:lnTo>
                  <a:lnTo>
                    <a:pt x="276098" y="76873"/>
                  </a:lnTo>
                  <a:lnTo>
                    <a:pt x="275983" y="77508"/>
                  </a:lnTo>
                  <a:lnTo>
                    <a:pt x="275882" y="78270"/>
                  </a:lnTo>
                  <a:lnTo>
                    <a:pt x="276339" y="76238"/>
                  </a:lnTo>
                  <a:lnTo>
                    <a:pt x="276339" y="81826"/>
                  </a:lnTo>
                  <a:lnTo>
                    <a:pt x="277050" y="78143"/>
                  </a:lnTo>
                  <a:lnTo>
                    <a:pt x="277075" y="79184"/>
                  </a:lnTo>
                  <a:lnTo>
                    <a:pt x="278028" y="79413"/>
                  </a:lnTo>
                  <a:lnTo>
                    <a:pt x="278599" y="78333"/>
                  </a:lnTo>
                  <a:lnTo>
                    <a:pt x="279539" y="78143"/>
                  </a:lnTo>
                  <a:lnTo>
                    <a:pt x="279781" y="76238"/>
                  </a:lnTo>
                  <a:lnTo>
                    <a:pt x="279882" y="75476"/>
                  </a:lnTo>
                  <a:lnTo>
                    <a:pt x="279908" y="75222"/>
                  </a:lnTo>
                  <a:lnTo>
                    <a:pt x="280174" y="75984"/>
                  </a:lnTo>
                  <a:lnTo>
                    <a:pt x="280352" y="75222"/>
                  </a:lnTo>
                  <a:lnTo>
                    <a:pt x="280720" y="73571"/>
                  </a:lnTo>
                  <a:lnTo>
                    <a:pt x="281254" y="74587"/>
                  </a:lnTo>
                  <a:lnTo>
                    <a:pt x="281686" y="77000"/>
                  </a:lnTo>
                  <a:lnTo>
                    <a:pt x="282498" y="76873"/>
                  </a:lnTo>
                  <a:lnTo>
                    <a:pt x="283121" y="75679"/>
                  </a:lnTo>
                  <a:lnTo>
                    <a:pt x="283133" y="75349"/>
                  </a:lnTo>
                  <a:lnTo>
                    <a:pt x="283019" y="74663"/>
                  </a:lnTo>
                  <a:lnTo>
                    <a:pt x="283133" y="73825"/>
                  </a:lnTo>
                  <a:lnTo>
                    <a:pt x="283197" y="73571"/>
                  </a:lnTo>
                  <a:lnTo>
                    <a:pt x="283438" y="72682"/>
                  </a:lnTo>
                  <a:lnTo>
                    <a:pt x="283311" y="73825"/>
                  </a:lnTo>
                  <a:lnTo>
                    <a:pt x="283184" y="75336"/>
                  </a:lnTo>
                  <a:lnTo>
                    <a:pt x="283933" y="75222"/>
                  </a:lnTo>
                  <a:lnTo>
                    <a:pt x="283311" y="77127"/>
                  </a:lnTo>
                  <a:lnTo>
                    <a:pt x="284289" y="76746"/>
                  </a:lnTo>
                  <a:lnTo>
                    <a:pt x="284556" y="76746"/>
                  </a:lnTo>
                  <a:lnTo>
                    <a:pt x="285648" y="75222"/>
                  </a:lnTo>
                  <a:lnTo>
                    <a:pt x="285927" y="74841"/>
                  </a:lnTo>
                  <a:lnTo>
                    <a:pt x="286016" y="72682"/>
                  </a:lnTo>
                  <a:lnTo>
                    <a:pt x="286118" y="72174"/>
                  </a:lnTo>
                  <a:lnTo>
                    <a:pt x="286410" y="71793"/>
                  </a:lnTo>
                  <a:lnTo>
                    <a:pt x="286423" y="73698"/>
                  </a:lnTo>
                  <a:lnTo>
                    <a:pt x="286296" y="74460"/>
                  </a:lnTo>
                  <a:lnTo>
                    <a:pt x="286181" y="74968"/>
                  </a:lnTo>
                  <a:lnTo>
                    <a:pt x="287743" y="71793"/>
                  </a:lnTo>
                  <a:lnTo>
                    <a:pt x="287807" y="71666"/>
                  </a:lnTo>
                  <a:lnTo>
                    <a:pt x="288048" y="71158"/>
                  </a:lnTo>
                  <a:lnTo>
                    <a:pt x="288213" y="83096"/>
                  </a:lnTo>
                  <a:lnTo>
                    <a:pt x="289941" y="77838"/>
                  </a:lnTo>
                  <a:lnTo>
                    <a:pt x="290055" y="77635"/>
                  </a:lnTo>
                  <a:lnTo>
                    <a:pt x="291401" y="75222"/>
                  </a:lnTo>
                  <a:lnTo>
                    <a:pt x="291617" y="75476"/>
                  </a:lnTo>
                  <a:lnTo>
                    <a:pt x="291744" y="75857"/>
                  </a:lnTo>
                  <a:lnTo>
                    <a:pt x="290918" y="77000"/>
                  </a:lnTo>
                  <a:lnTo>
                    <a:pt x="290830" y="77254"/>
                  </a:lnTo>
                  <a:lnTo>
                    <a:pt x="290957" y="78905"/>
                  </a:lnTo>
                  <a:lnTo>
                    <a:pt x="292493" y="75222"/>
                  </a:lnTo>
                  <a:lnTo>
                    <a:pt x="292747" y="74587"/>
                  </a:lnTo>
                  <a:lnTo>
                    <a:pt x="292735" y="79794"/>
                  </a:lnTo>
                  <a:lnTo>
                    <a:pt x="294119" y="76873"/>
                  </a:lnTo>
                  <a:lnTo>
                    <a:pt x="293738" y="84874"/>
                  </a:lnTo>
                  <a:lnTo>
                    <a:pt x="296811" y="76873"/>
                  </a:lnTo>
                  <a:lnTo>
                    <a:pt x="296862" y="76746"/>
                  </a:lnTo>
                  <a:lnTo>
                    <a:pt x="297129" y="81953"/>
                  </a:lnTo>
                  <a:lnTo>
                    <a:pt x="297370" y="79984"/>
                  </a:lnTo>
                  <a:lnTo>
                    <a:pt x="297865" y="78270"/>
                  </a:lnTo>
                  <a:lnTo>
                    <a:pt x="297713" y="79540"/>
                  </a:lnTo>
                  <a:lnTo>
                    <a:pt x="297903" y="78905"/>
                  </a:lnTo>
                  <a:lnTo>
                    <a:pt x="298754" y="78270"/>
                  </a:lnTo>
                  <a:lnTo>
                    <a:pt x="300456" y="77000"/>
                  </a:lnTo>
                  <a:lnTo>
                    <a:pt x="302069" y="82334"/>
                  </a:lnTo>
                  <a:lnTo>
                    <a:pt x="304038" y="84366"/>
                  </a:lnTo>
                  <a:lnTo>
                    <a:pt x="304787" y="85001"/>
                  </a:lnTo>
                  <a:lnTo>
                    <a:pt x="305790" y="77000"/>
                  </a:lnTo>
                  <a:lnTo>
                    <a:pt x="305828" y="76746"/>
                  </a:lnTo>
                  <a:lnTo>
                    <a:pt x="306044" y="74968"/>
                  </a:lnTo>
                  <a:lnTo>
                    <a:pt x="306158" y="76441"/>
                  </a:lnTo>
                  <a:lnTo>
                    <a:pt x="306285" y="79794"/>
                  </a:lnTo>
                  <a:lnTo>
                    <a:pt x="305523" y="82842"/>
                  </a:lnTo>
                  <a:lnTo>
                    <a:pt x="307860" y="79032"/>
                  </a:lnTo>
                  <a:lnTo>
                    <a:pt x="308902" y="83477"/>
                  </a:lnTo>
                  <a:lnTo>
                    <a:pt x="311111" y="80302"/>
                  </a:lnTo>
                  <a:lnTo>
                    <a:pt x="310934" y="80937"/>
                  </a:lnTo>
                  <a:lnTo>
                    <a:pt x="310705" y="82080"/>
                  </a:lnTo>
                  <a:lnTo>
                    <a:pt x="310553" y="82080"/>
                  </a:lnTo>
                  <a:lnTo>
                    <a:pt x="310476" y="84620"/>
                  </a:lnTo>
                  <a:lnTo>
                    <a:pt x="311721" y="82588"/>
                  </a:lnTo>
                  <a:lnTo>
                    <a:pt x="311848" y="82194"/>
                  </a:lnTo>
                  <a:lnTo>
                    <a:pt x="312166" y="80429"/>
                  </a:lnTo>
                  <a:lnTo>
                    <a:pt x="312267" y="80556"/>
                  </a:lnTo>
                  <a:lnTo>
                    <a:pt x="312331" y="80810"/>
                  </a:lnTo>
                  <a:lnTo>
                    <a:pt x="312102" y="81572"/>
                  </a:lnTo>
                  <a:lnTo>
                    <a:pt x="311975" y="84874"/>
                  </a:lnTo>
                  <a:lnTo>
                    <a:pt x="313258" y="80429"/>
                  </a:lnTo>
                  <a:lnTo>
                    <a:pt x="313296" y="80302"/>
                  </a:lnTo>
                  <a:lnTo>
                    <a:pt x="313055" y="82842"/>
                  </a:lnTo>
                  <a:lnTo>
                    <a:pt x="313143" y="82588"/>
                  </a:lnTo>
                  <a:lnTo>
                    <a:pt x="313715" y="84239"/>
                  </a:lnTo>
                  <a:lnTo>
                    <a:pt x="313867" y="82588"/>
                  </a:lnTo>
                  <a:lnTo>
                    <a:pt x="313994" y="81318"/>
                  </a:lnTo>
                  <a:lnTo>
                    <a:pt x="314375" y="82842"/>
                  </a:lnTo>
                  <a:lnTo>
                    <a:pt x="314985" y="81318"/>
                  </a:lnTo>
                  <a:lnTo>
                    <a:pt x="315391" y="80302"/>
                  </a:lnTo>
                  <a:lnTo>
                    <a:pt x="315569" y="82029"/>
                  </a:lnTo>
                  <a:lnTo>
                    <a:pt x="315518" y="82219"/>
                  </a:lnTo>
                  <a:lnTo>
                    <a:pt x="315468" y="82410"/>
                  </a:lnTo>
                  <a:lnTo>
                    <a:pt x="315366" y="82740"/>
                  </a:lnTo>
                  <a:lnTo>
                    <a:pt x="315556" y="84074"/>
                  </a:lnTo>
                  <a:lnTo>
                    <a:pt x="315645" y="83019"/>
                  </a:lnTo>
                  <a:lnTo>
                    <a:pt x="315645" y="82410"/>
                  </a:lnTo>
                  <a:lnTo>
                    <a:pt x="315582" y="82080"/>
                  </a:lnTo>
                  <a:lnTo>
                    <a:pt x="316077" y="80302"/>
                  </a:lnTo>
                  <a:lnTo>
                    <a:pt x="316445" y="79032"/>
                  </a:lnTo>
                  <a:lnTo>
                    <a:pt x="316484" y="78905"/>
                  </a:lnTo>
                  <a:lnTo>
                    <a:pt x="316357" y="83731"/>
                  </a:lnTo>
                  <a:lnTo>
                    <a:pt x="317271" y="79286"/>
                  </a:lnTo>
                  <a:lnTo>
                    <a:pt x="316382" y="83985"/>
                  </a:lnTo>
                  <a:lnTo>
                    <a:pt x="317665" y="83223"/>
                  </a:lnTo>
                  <a:lnTo>
                    <a:pt x="318452" y="81191"/>
                  </a:lnTo>
                  <a:lnTo>
                    <a:pt x="318058" y="82461"/>
                  </a:lnTo>
                  <a:lnTo>
                    <a:pt x="318516" y="82715"/>
                  </a:lnTo>
                  <a:lnTo>
                    <a:pt x="318008" y="84620"/>
                  </a:lnTo>
                  <a:lnTo>
                    <a:pt x="318452" y="84620"/>
                  </a:lnTo>
                  <a:lnTo>
                    <a:pt x="318922" y="83985"/>
                  </a:lnTo>
                  <a:lnTo>
                    <a:pt x="319036" y="83731"/>
                  </a:lnTo>
                  <a:lnTo>
                    <a:pt x="319379" y="81445"/>
                  </a:lnTo>
                  <a:lnTo>
                    <a:pt x="319163" y="87160"/>
                  </a:lnTo>
                  <a:lnTo>
                    <a:pt x="320713" y="81445"/>
                  </a:lnTo>
                  <a:lnTo>
                    <a:pt x="320776" y="81191"/>
                  </a:lnTo>
                  <a:lnTo>
                    <a:pt x="321297" y="79286"/>
                  </a:lnTo>
                  <a:lnTo>
                    <a:pt x="321398" y="78905"/>
                  </a:lnTo>
                  <a:lnTo>
                    <a:pt x="321856" y="77254"/>
                  </a:lnTo>
                  <a:lnTo>
                    <a:pt x="320967" y="84493"/>
                  </a:lnTo>
                  <a:lnTo>
                    <a:pt x="322770" y="82194"/>
                  </a:lnTo>
                  <a:lnTo>
                    <a:pt x="324167" y="80810"/>
                  </a:lnTo>
                  <a:lnTo>
                    <a:pt x="323405" y="85001"/>
                  </a:lnTo>
                  <a:lnTo>
                    <a:pt x="324573" y="83604"/>
                  </a:lnTo>
                  <a:lnTo>
                    <a:pt x="324446" y="81445"/>
                  </a:lnTo>
                  <a:lnTo>
                    <a:pt x="324370" y="80645"/>
                  </a:lnTo>
                  <a:lnTo>
                    <a:pt x="324307" y="80048"/>
                  </a:lnTo>
                  <a:lnTo>
                    <a:pt x="324370" y="80645"/>
                  </a:lnTo>
                  <a:lnTo>
                    <a:pt x="325475" y="80048"/>
                  </a:lnTo>
                  <a:lnTo>
                    <a:pt x="325704" y="79921"/>
                  </a:lnTo>
                  <a:lnTo>
                    <a:pt x="325196" y="82410"/>
                  </a:lnTo>
                  <a:lnTo>
                    <a:pt x="326123" y="79921"/>
                  </a:lnTo>
                  <a:lnTo>
                    <a:pt x="326313" y="79413"/>
                  </a:lnTo>
                  <a:lnTo>
                    <a:pt x="327215" y="80810"/>
                  </a:lnTo>
                  <a:lnTo>
                    <a:pt x="327304" y="81572"/>
                  </a:lnTo>
                  <a:lnTo>
                    <a:pt x="326644" y="82715"/>
                  </a:lnTo>
                  <a:lnTo>
                    <a:pt x="326390" y="83477"/>
                  </a:lnTo>
                  <a:lnTo>
                    <a:pt x="327888" y="81826"/>
                  </a:lnTo>
                  <a:lnTo>
                    <a:pt x="328472" y="84366"/>
                  </a:lnTo>
                  <a:lnTo>
                    <a:pt x="329907" y="82194"/>
                  </a:lnTo>
                  <a:lnTo>
                    <a:pt x="329984" y="81826"/>
                  </a:lnTo>
                  <a:lnTo>
                    <a:pt x="330200" y="79413"/>
                  </a:lnTo>
                  <a:lnTo>
                    <a:pt x="330288" y="79159"/>
                  </a:lnTo>
                  <a:lnTo>
                    <a:pt x="331406" y="77254"/>
                  </a:lnTo>
                  <a:lnTo>
                    <a:pt x="331774" y="76619"/>
                  </a:lnTo>
                  <a:lnTo>
                    <a:pt x="331889" y="76390"/>
                  </a:lnTo>
                  <a:lnTo>
                    <a:pt x="331800" y="76733"/>
                  </a:lnTo>
                  <a:lnTo>
                    <a:pt x="330796" y="80556"/>
                  </a:lnTo>
                  <a:lnTo>
                    <a:pt x="333044" y="76365"/>
                  </a:lnTo>
                  <a:lnTo>
                    <a:pt x="330962" y="83858"/>
                  </a:lnTo>
                  <a:lnTo>
                    <a:pt x="331152" y="83489"/>
                  </a:lnTo>
                  <a:lnTo>
                    <a:pt x="331431" y="82715"/>
                  </a:lnTo>
                  <a:lnTo>
                    <a:pt x="331546" y="82334"/>
                  </a:lnTo>
                  <a:lnTo>
                    <a:pt x="331800" y="81064"/>
                  </a:lnTo>
                  <a:lnTo>
                    <a:pt x="331774" y="82410"/>
                  </a:lnTo>
                  <a:lnTo>
                    <a:pt x="331266" y="83858"/>
                  </a:lnTo>
                  <a:lnTo>
                    <a:pt x="332206" y="82969"/>
                  </a:lnTo>
                  <a:lnTo>
                    <a:pt x="332384" y="81064"/>
                  </a:lnTo>
                  <a:lnTo>
                    <a:pt x="332409" y="80683"/>
                  </a:lnTo>
                  <a:lnTo>
                    <a:pt x="333044" y="80810"/>
                  </a:lnTo>
                  <a:lnTo>
                    <a:pt x="332892" y="81572"/>
                  </a:lnTo>
                  <a:lnTo>
                    <a:pt x="332778" y="81927"/>
                  </a:lnTo>
                  <a:lnTo>
                    <a:pt x="332638" y="82194"/>
                  </a:lnTo>
                  <a:lnTo>
                    <a:pt x="332295" y="83350"/>
                  </a:lnTo>
                  <a:lnTo>
                    <a:pt x="333336" y="80683"/>
                  </a:lnTo>
                  <a:lnTo>
                    <a:pt x="333781" y="79540"/>
                  </a:lnTo>
                  <a:lnTo>
                    <a:pt x="333997" y="80175"/>
                  </a:lnTo>
                  <a:lnTo>
                    <a:pt x="334111" y="80645"/>
                  </a:lnTo>
                  <a:lnTo>
                    <a:pt x="333984" y="81191"/>
                  </a:lnTo>
                  <a:lnTo>
                    <a:pt x="333870" y="81927"/>
                  </a:lnTo>
                  <a:lnTo>
                    <a:pt x="334695" y="81826"/>
                  </a:lnTo>
                  <a:lnTo>
                    <a:pt x="335495" y="79540"/>
                  </a:lnTo>
                  <a:lnTo>
                    <a:pt x="336397" y="77000"/>
                  </a:lnTo>
                  <a:lnTo>
                    <a:pt x="336854" y="78524"/>
                  </a:lnTo>
                  <a:lnTo>
                    <a:pt x="336981" y="79159"/>
                  </a:lnTo>
                  <a:lnTo>
                    <a:pt x="335788" y="83477"/>
                  </a:lnTo>
                  <a:lnTo>
                    <a:pt x="337058" y="80556"/>
                  </a:lnTo>
                  <a:lnTo>
                    <a:pt x="336283" y="84493"/>
                  </a:lnTo>
                  <a:lnTo>
                    <a:pt x="336981" y="83604"/>
                  </a:lnTo>
                  <a:lnTo>
                    <a:pt x="337096" y="83223"/>
                  </a:lnTo>
                  <a:lnTo>
                    <a:pt x="337248" y="81572"/>
                  </a:lnTo>
                  <a:lnTo>
                    <a:pt x="337718" y="81699"/>
                  </a:lnTo>
                  <a:lnTo>
                    <a:pt x="337769" y="81572"/>
                  </a:lnTo>
                  <a:lnTo>
                    <a:pt x="338162" y="80556"/>
                  </a:lnTo>
                  <a:lnTo>
                    <a:pt x="338747" y="79032"/>
                  </a:lnTo>
                  <a:lnTo>
                    <a:pt x="338772" y="80556"/>
                  </a:lnTo>
                  <a:lnTo>
                    <a:pt x="338201" y="81826"/>
                  </a:lnTo>
                  <a:lnTo>
                    <a:pt x="339242" y="81318"/>
                  </a:lnTo>
                  <a:lnTo>
                    <a:pt x="339115" y="80302"/>
                  </a:lnTo>
                  <a:lnTo>
                    <a:pt x="339229" y="79413"/>
                  </a:lnTo>
                  <a:lnTo>
                    <a:pt x="339407" y="79032"/>
                  </a:lnTo>
                  <a:lnTo>
                    <a:pt x="339890" y="78016"/>
                  </a:lnTo>
                  <a:lnTo>
                    <a:pt x="339979" y="77000"/>
                  </a:lnTo>
                  <a:lnTo>
                    <a:pt x="339991" y="76365"/>
                  </a:lnTo>
                  <a:lnTo>
                    <a:pt x="340042" y="74841"/>
                  </a:lnTo>
                  <a:lnTo>
                    <a:pt x="340271" y="75552"/>
                  </a:lnTo>
                  <a:lnTo>
                    <a:pt x="340385" y="76238"/>
                  </a:lnTo>
                  <a:lnTo>
                    <a:pt x="340233" y="76492"/>
                  </a:lnTo>
                  <a:lnTo>
                    <a:pt x="340931" y="76238"/>
                  </a:lnTo>
                  <a:lnTo>
                    <a:pt x="340677" y="78486"/>
                  </a:lnTo>
                  <a:lnTo>
                    <a:pt x="341655" y="76238"/>
                  </a:lnTo>
                  <a:lnTo>
                    <a:pt x="341718" y="76111"/>
                  </a:lnTo>
                  <a:lnTo>
                    <a:pt x="341820" y="77508"/>
                  </a:lnTo>
                  <a:lnTo>
                    <a:pt x="341718" y="78143"/>
                  </a:lnTo>
                  <a:lnTo>
                    <a:pt x="340855" y="81445"/>
                  </a:lnTo>
                  <a:lnTo>
                    <a:pt x="340728" y="82207"/>
                  </a:lnTo>
                  <a:lnTo>
                    <a:pt x="341668" y="79032"/>
                  </a:lnTo>
                  <a:lnTo>
                    <a:pt x="342036" y="81572"/>
                  </a:lnTo>
                  <a:lnTo>
                    <a:pt x="342658" y="79667"/>
                  </a:lnTo>
                  <a:lnTo>
                    <a:pt x="342811" y="79032"/>
                  </a:lnTo>
                  <a:lnTo>
                    <a:pt x="342709" y="79489"/>
                  </a:lnTo>
                  <a:lnTo>
                    <a:pt x="342658" y="79667"/>
                  </a:lnTo>
                  <a:lnTo>
                    <a:pt x="342417" y="80810"/>
                  </a:lnTo>
                  <a:lnTo>
                    <a:pt x="342315" y="81445"/>
                  </a:lnTo>
                  <a:lnTo>
                    <a:pt x="343090" y="78905"/>
                  </a:lnTo>
                  <a:lnTo>
                    <a:pt x="343001" y="80429"/>
                  </a:lnTo>
                  <a:lnTo>
                    <a:pt x="342887" y="80937"/>
                  </a:lnTo>
                  <a:lnTo>
                    <a:pt x="342773" y="81927"/>
                  </a:lnTo>
                  <a:lnTo>
                    <a:pt x="343217" y="82461"/>
                  </a:lnTo>
                  <a:lnTo>
                    <a:pt x="343433" y="78905"/>
                  </a:lnTo>
                  <a:lnTo>
                    <a:pt x="343458" y="78270"/>
                  </a:lnTo>
                  <a:lnTo>
                    <a:pt x="343547" y="76873"/>
                  </a:lnTo>
                  <a:lnTo>
                    <a:pt x="343687" y="77889"/>
                  </a:lnTo>
                  <a:lnTo>
                    <a:pt x="343801" y="79286"/>
                  </a:lnTo>
                  <a:lnTo>
                    <a:pt x="343712" y="79667"/>
                  </a:lnTo>
                  <a:lnTo>
                    <a:pt x="343598" y="80302"/>
                  </a:lnTo>
                  <a:lnTo>
                    <a:pt x="344043" y="81318"/>
                  </a:lnTo>
                  <a:lnTo>
                    <a:pt x="345389" y="78778"/>
                  </a:lnTo>
                  <a:lnTo>
                    <a:pt x="345643" y="79667"/>
                  </a:lnTo>
                  <a:lnTo>
                    <a:pt x="345744" y="80810"/>
                  </a:lnTo>
                  <a:lnTo>
                    <a:pt x="345186" y="84074"/>
                  </a:lnTo>
                  <a:lnTo>
                    <a:pt x="345706" y="83858"/>
                  </a:lnTo>
                  <a:lnTo>
                    <a:pt x="347726" y="80175"/>
                  </a:lnTo>
                  <a:lnTo>
                    <a:pt x="348513" y="81318"/>
                  </a:lnTo>
                  <a:lnTo>
                    <a:pt x="348627" y="80175"/>
                  </a:lnTo>
                  <a:lnTo>
                    <a:pt x="348983" y="78778"/>
                  </a:lnTo>
                  <a:lnTo>
                    <a:pt x="349465" y="76873"/>
                  </a:lnTo>
                  <a:lnTo>
                    <a:pt x="349669" y="76111"/>
                  </a:lnTo>
                  <a:lnTo>
                    <a:pt x="349834" y="75476"/>
                  </a:lnTo>
                  <a:lnTo>
                    <a:pt x="348576" y="83731"/>
                  </a:lnTo>
                  <a:lnTo>
                    <a:pt x="349402" y="81927"/>
                  </a:lnTo>
                  <a:lnTo>
                    <a:pt x="349465" y="81699"/>
                  </a:lnTo>
                  <a:lnTo>
                    <a:pt x="349415" y="81902"/>
                  </a:lnTo>
                  <a:lnTo>
                    <a:pt x="348818" y="84239"/>
                  </a:lnTo>
                  <a:lnTo>
                    <a:pt x="348996" y="83731"/>
                  </a:lnTo>
                  <a:lnTo>
                    <a:pt x="349478" y="84747"/>
                  </a:lnTo>
                  <a:lnTo>
                    <a:pt x="350100" y="83731"/>
                  </a:lnTo>
                  <a:lnTo>
                    <a:pt x="350710" y="82715"/>
                  </a:lnTo>
                  <a:lnTo>
                    <a:pt x="352056" y="81318"/>
                  </a:lnTo>
                  <a:lnTo>
                    <a:pt x="352183" y="81191"/>
                  </a:lnTo>
                  <a:lnTo>
                    <a:pt x="351929" y="81927"/>
                  </a:lnTo>
                  <a:lnTo>
                    <a:pt x="351840" y="83985"/>
                  </a:lnTo>
                  <a:lnTo>
                    <a:pt x="352628" y="83604"/>
                  </a:lnTo>
                  <a:lnTo>
                    <a:pt x="352920" y="84366"/>
                  </a:lnTo>
                  <a:lnTo>
                    <a:pt x="353174" y="83604"/>
                  </a:lnTo>
                  <a:lnTo>
                    <a:pt x="353377" y="82969"/>
                  </a:lnTo>
                  <a:lnTo>
                    <a:pt x="353593" y="83223"/>
                  </a:lnTo>
                  <a:lnTo>
                    <a:pt x="353631" y="82969"/>
                  </a:lnTo>
                  <a:lnTo>
                    <a:pt x="353910" y="81191"/>
                  </a:lnTo>
                  <a:lnTo>
                    <a:pt x="354241" y="84239"/>
                  </a:lnTo>
                  <a:lnTo>
                    <a:pt x="355473" y="83350"/>
                  </a:lnTo>
                  <a:lnTo>
                    <a:pt x="356743" y="82207"/>
                  </a:lnTo>
                  <a:lnTo>
                    <a:pt x="357162" y="84493"/>
                  </a:lnTo>
                  <a:lnTo>
                    <a:pt x="357009" y="84493"/>
                  </a:lnTo>
                  <a:lnTo>
                    <a:pt x="356514" y="85636"/>
                  </a:lnTo>
                  <a:lnTo>
                    <a:pt x="357962" y="84632"/>
                  </a:lnTo>
                  <a:lnTo>
                    <a:pt x="358203" y="83477"/>
                  </a:lnTo>
                  <a:lnTo>
                    <a:pt x="358178" y="83096"/>
                  </a:lnTo>
                  <a:lnTo>
                    <a:pt x="358305" y="82207"/>
                  </a:lnTo>
                  <a:lnTo>
                    <a:pt x="358419" y="81318"/>
                  </a:lnTo>
                  <a:lnTo>
                    <a:pt x="358470" y="81191"/>
                  </a:lnTo>
                  <a:lnTo>
                    <a:pt x="358762" y="80302"/>
                  </a:lnTo>
                  <a:lnTo>
                    <a:pt x="358876" y="79984"/>
                  </a:lnTo>
                  <a:lnTo>
                    <a:pt x="359460" y="78905"/>
                  </a:lnTo>
                  <a:lnTo>
                    <a:pt x="359714" y="79032"/>
                  </a:lnTo>
                  <a:lnTo>
                    <a:pt x="358863" y="80429"/>
                  </a:lnTo>
                  <a:lnTo>
                    <a:pt x="358762" y="82969"/>
                  </a:lnTo>
                  <a:lnTo>
                    <a:pt x="358648" y="84035"/>
                  </a:lnTo>
                  <a:lnTo>
                    <a:pt x="359244" y="81826"/>
                  </a:lnTo>
                  <a:lnTo>
                    <a:pt x="358724" y="86144"/>
                  </a:lnTo>
                  <a:lnTo>
                    <a:pt x="359575" y="81826"/>
                  </a:lnTo>
                  <a:lnTo>
                    <a:pt x="360159" y="78905"/>
                  </a:lnTo>
                  <a:lnTo>
                    <a:pt x="360502" y="77127"/>
                  </a:lnTo>
                  <a:lnTo>
                    <a:pt x="360502" y="80302"/>
                  </a:lnTo>
                  <a:lnTo>
                    <a:pt x="360197" y="81445"/>
                  </a:lnTo>
                  <a:lnTo>
                    <a:pt x="360629" y="80810"/>
                  </a:lnTo>
                  <a:lnTo>
                    <a:pt x="361289" y="79286"/>
                  </a:lnTo>
                  <a:lnTo>
                    <a:pt x="361353" y="79413"/>
                  </a:lnTo>
                  <a:lnTo>
                    <a:pt x="361480" y="79794"/>
                  </a:lnTo>
                  <a:lnTo>
                    <a:pt x="360934" y="82461"/>
                  </a:lnTo>
                  <a:lnTo>
                    <a:pt x="362038" y="79286"/>
                  </a:lnTo>
                  <a:lnTo>
                    <a:pt x="362419" y="78143"/>
                  </a:lnTo>
                  <a:lnTo>
                    <a:pt x="362115" y="80937"/>
                  </a:lnTo>
                  <a:lnTo>
                    <a:pt x="361810" y="81572"/>
                  </a:lnTo>
                  <a:lnTo>
                    <a:pt x="363029" y="81572"/>
                  </a:lnTo>
                  <a:lnTo>
                    <a:pt x="363855" y="79159"/>
                  </a:lnTo>
                  <a:lnTo>
                    <a:pt x="362953" y="84747"/>
                  </a:lnTo>
                  <a:lnTo>
                    <a:pt x="362902" y="85001"/>
                  </a:lnTo>
                  <a:lnTo>
                    <a:pt x="363016" y="84747"/>
                  </a:lnTo>
                  <a:lnTo>
                    <a:pt x="363067" y="84620"/>
                  </a:lnTo>
                  <a:lnTo>
                    <a:pt x="364045" y="83096"/>
                  </a:lnTo>
                  <a:lnTo>
                    <a:pt x="363220" y="86017"/>
                  </a:lnTo>
                  <a:lnTo>
                    <a:pt x="363143" y="88138"/>
                  </a:lnTo>
                  <a:lnTo>
                    <a:pt x="362877" y="88938"/>
                  </a:lnTo>
                  <a:lnTo>
                    <a:pt x="363842" y="86525"/>
                  </a:lnTo>
                  <a:lnTo>
                    <a:pt x="362915" y="90970"/>
                  </a:lnTo>
                  <a:lnTo>
                    <a:pt x="364324" y="87541"/>
                  </a:lnTo>
                  <a:lnTo>
                    <a:pt x="364083" y="88557"/>
                  </a:lnTo>
                  <a:lnTo>
                    <a:pt x="364350" y="88138"/>
                  </a:lnTo>
                  <a:lnTo>
                    <a:pt x="364528" y="87541"/>
                  </a:lnTo>
                  <a:lnTo>
                    <a:pt x="364629" y="87160"/>
                  </a:lnTo>
                  <a:lnTo>
                    <a:pt x="364947" y="86525"/>
                  </a:lnTo>
                  <a:lnTo>
                    <a:pt x="366179" y="83985"/>
                  </a:lnTo>
                  <a:lnTo>
                    <a:pt x="365099" y="91605"/>
                  </a:lnTo>
                  <a:lnTo>
                    <a:pt x="367271" y="87287"/>
                  </a:lnTo>
                  <a:lnTo>
                    <a:pt x="368604" y="85636"/>
                  </a:lnTo>
                  <a:lnTo>
                    <a:pt x="369125" y="83985"/>
                  </a:lnTo>
                  <a:lnTo>
                    <a:pt x="369646" y="82334"/>
                  </a:lnTo>
                  <a:lnTo>
                    <a:pt x="370852" y="80810"/>
                  </a:lnTo>
                  <a:lnTo>
                    <a:pt x="370738" y="82080"/>
                  </a:lnTo>
                  <a:lnTo>
                    <a:pt x="370611" y="82715"/>
                  </a:lnTo>
                  <a:lnTo>
                    <a:pt x="369836" y="84112"/>
                  </a:lnTo>
                  <a:lnTo>
                    <a:pt x="369709" y="86017"/>
                  </a:lnTo>
                  <a:lnTo>
                    <a:pt x="370103" y="85763"/>
                  </a:lnTo>
                  <a:lnTo>
                    <a:pt x="370789" y="84747"/>
                  </a:lnTo>
                  <a:lnTo>
                    <a:pt x="370522" y="85509"/>
                  </a:lnTo>
                  <a:lnTo>
                    <a:pt x="370395" y="86144"/>
                  </a:lnTo>
                  <a:lnTo>
                    <a:pt x="370179" y="87541"/>
                  </a:lnTo>
                  <a:lnTo>
                    <a:pt x="370573" y="87287"/>
                  </a:lnTo>
                  <a:lnTo>
                    <a:pt x="371081" y="85166"/>
                  </a:lnTo>
                  <a:lnTo>
                    <a:pt x="371017" y="84747"/>
                  </a:lnTo>
                  <a:lnTo>
                    <a:pt x="371182" y="84239"/>
                  </a:lnTo>
                  <a:lnTo>
                    <a:pt x="372287" y="80937"/>
                  </a:lnTo>
                  <a:close/>
                </a:path>
                <a:path w="375919" h="92075">
                  <a:moveTo>
                    <a:pt x="373126" y="85191"/>
                  </a:moveTo>
                  <a:lnTo>
                    <a:pt x="372554" y="87033"/>
                  </a:lnTo>
                  <a:lnTo>
                    <a:pt x="371729" y="88798"/>
                  </a:lnTo>
                  <a:lnTo>
                    <a:pt x="372249" y="88430"/>
                  </a:lnTo>
                  <a:lnTo>
                    <a:pt x="372999" y="86144"/>
                  </a:lnTo>
                  <a:lnTo>
                    <a:pt x="373126" y="85191"/>
                  </a:lnTo>
                  <a:close/>
                </a:path>
                <a:path w="375919" h="92075">
                  <a:moveTo>
                    <a:pt x="373303" y="84620"/>
                  </a:moveTo>
                  <a:lnTo>
                    <a:pt x="373126" y="84747"/>
                  </a:lnTo>
                  <a:lnTo>
                    <a:pt x="373126" y="85191"/>
                  </a:lnTo>
                  <a:lnTo>
                    <a:pt x="373303" y="84620"/>
                  </a:lnTo>
                  <a:close/>
                </a:path>
                <a:path w="375919" h="92075">
                  <a:moveTo>
                    <a:pt x="374027" y="79032"/>
                  </a:moveTo>
                  <a:lnTo>
                    <a:pt x="371386" y="85509"/>
                  </a:lnTo>
                  <a:lnTo>
                    <a:pt x="370141" y="89065"/>
                  </a:lnTo>
                  <a:lnTo>
                    <a:pt x="369989" y="89446"/>
                  </a:lnTo>
                  <a:lnTo>
                    <a:pt x="370611" y="88557"/>
                  </a:lnTo>
                  <a:lnTo>
                    <a:pt x="371475" y="86906"/>
                  </a:lnTo>
                  <a:lnTo>
                    <a:pt x="372097" y="86017"/>
                  </a:lnTo>
                  <a:lnTo>
                    <a:pt x="371729" y="87795"/>
                  </a:lnTo>
                  <a:lnTo>
                    <a:pt x="371157" y="88557"/>
                  </a:lnTo>
                  <a:lnTo>
                    <a:pt x="370713" y="89700"/>
                  </a:lnTo>
                  <a:lnTo>
                    <a:pt x="371360" y="89065"/>
                  </a:lnTo>
                  <a:lnTo>
                    <a:pt x="371500" y="88963"/>
                  </a:lnTo>
                  <a:lnTo>
                    <a:pt x="372008" y="86525"/>
                  </a:lnTo>
                  <a:lnTo>
                    <a:pt x="372148" y="86017"/>
                  </a:lnTo>
                  <a:lnTo>
                    <a:pt x="372249" y="85636"/>
                  </a:lnTo>
                  <a:lnTo>
                    <a:pt x="372376" y="85382"/>
                  </a:lnTo>
                  <a:lnTo>
                    <a:pt x="372643" y="85001"/>
                  </a:lnTo>
                  <a:lnTo>
                    <a:pt x="372770" y="84747"/>
                  </a:lnTo>
                  <a:lnTo>
                    <a:pt x="374027" y="79032"/>
                  </a:lnTo>
                  <a:close/>
                </a:path>
                <a:path w="375919" h="92075">
                  <a:moveTo>
                    <a:pt x="375208" y="86639"/>
                  </a:moveTo>
                  <a:lnTo>
                    <a:pt x="374891" y="86982"/>
                  </a:lnTo>
                  <a:lnTo>
                    <a:pt x="373811" y="90271"/>
                  </a:lnTo>
                  <a:lnTo>
                    <a:pt x="374396" y="89471"/>
                  </a:lnTo>
                  <a:lnTo>
                    <a:pt x="374700" y="88620"/>
                  </a:lnTo>
                  <a:lnTo>
                    <a:pt x="375208" y="86639"/>
                  </a:lnTo>
                  <a:close/>
                </a:path>
                <a:path w="375919" h="92075">
                  <a:moveTo>
                    <a:pt x="375310" y="83273"/>
                  </a:moveTo>
                  <a:lnTo>
                    <a:pt x="374980" y="83070"/>
                  </a:lnTo>
                  <a:lnTo>
                    <a:pt x="374015" y="85102"/>
                  </a:lnTo>
                  <a:lnTo>
                    <a:pt x="374142" y="84353"/>
                  </a:lnTo>
                  <a:lnTo>
                    <a:pt x="374472" y="83502"/>
                  </a:lnTo>
                  <a:lnTo>
                    <a:pt x="374662" y="82892"/>
                  </a:lnTo>
                  <a:lnTo>
                    <a:pt x="373964" y="84442"/>
                  </a:lnTo>
                  <a:lnTo>
                    <a:pt x="372884" y="87210"/>
                  </a:lnTo>
                  <a:lnTo>
                    <a:pt x="372211" y="90322"/>
                  </a:lnTo>
                  <a:lnTo>
                    <a:pt x="373341" y="87185"/>
                  </a:lnTo>
                  <a:lnTo>
                    <a:pt x="373024" y="88531"/>
                  </a:lnTo>
                  <a:lnTo>
                    <a:pt x="374357" y="84785"/>
                  </a:lnTo>
                  <a:lnTo>
                    <a:pt x="374675" y="84442"/>
                  </a:lnTo>
                  <a:lnTo>
                    <a:pt x="374434" y="85953"/>
                  </a:lnTo>
                  <a:lnTo>
                    <a:pt x="374053" y="87185"/>
                  </a:lnTo>
                  <a:lnTo>
                    <a:pt x="374370" y="86347"/>
                  </a:lnTo>
                  <a:lnTo>
                    <a:pt x="374192" y="87998"/>
                  </a:lnTo>
                  <a:lnTo>
                    <a:pt x="374878" y="85940"/>
                  </a:lnTo>
                  <a:lnTo>
                    <a:pt x="375310" y="8327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946900" y="11077162"/>
              <a:ext cx="622300" cy="140970"/>
            </a:xfrm>
            <a:custGeom>
              <a:avLst/>
              <a:gdLst/>
              <a:ahLst/>
              <a:cxnLst/>
              <a:rect l="l" t="t" r="r" b="b"/>
              <a:pathLst>
                <a:path w="622300" h="140970">
                  <a:moveTo>
                    <a:pt x="558" y="0"/>
                  </a:moveTo>
                  <a:lnTo>
                    <a:pt x="0" y="876"/>
                  </a:lnTo>
                  <a:lnTo>
                    <a:pt x="203" y="1079"/>
                  </a:lnTo>
                  <a:lnTo>
                    <a:pt x="558" y="0"/>
                  </a:lnTo>
                  <a:close/>
                </a:path>
                <a:path w="622300" h="140970">
                  <a:moveTo>
                    <a:pt x="34937" y="9398"/>
                  </a:moveTo>
                  <a:lnTo>
                    <a:pt x="34772" y="8293"/>
                  </a:lnTo>
                  <a:lnTo>
                    <a:pt x="34315" y="9867"/>
                  </a:lnTo>
                  <a:lnTo>
                    <a:pt x="34556" y="10147"/>
                  </a:lnTo>
                  <a:lnTo>
                    <a:pt x="34594" y="11455"/>
                  </a:lnTo>
                  <a:lnTo>
                    <a:pt x="34798" y="11049"/>
                  </a:lnTo>
                  <a:lnTo>
                    <a:pt x="34937" y="9398"/>
                  </a:lnTo>
                  <a:close/>
                </a:path>
                <a:path w="622300" h="140970">
                  <a:moveTo>
                    <a:pt x="45529" y="35661"/>
                  </a:moveTo>
                  <a:close/>
                </a:path>
                <a:path w="622300" h="140970">
                  <a:moveTo>
                    <a:pt x="47561" y="8801"/>
                  </a:moveTo>
                  <a:lnTo>
                    <a:pt x="47040" y="9728"/>
                  </a:lnTo>
                  <a:lnTo>
                    <a:pt x="46558" y="12992"/>
                  </a:lnTo>
                  <a:lnTo>
                    <a:pt x="46850" y="12433"/>
                  </a:lnTo>
                  <a:lnTo>
                    <a:pt x="47561" y="8801"/>
                  </a:lnTo>
                  <a:close/>
                </a:path>
                <a:path w="622300" h="140970">
                  <a:moveTo>
                    <a:pt x="67589" y="30937"/>
                  </a:moveTo>
                  <a:lnTo>
                    <a:pt x="67487" y="30708"/>
                  </a:lnTo>
                  <a:lnTo>
                    <a:pt x="67373" y="30378"/>
                  </a:lnTo>
                  <a:lnTo>
                    <a:pt x="67144" y="30784"/>
                  </a:lnTo>
                  <a:lnTo>
                    <a:pt x="67195" y="31394"/>
                  </a:lnTo>
                  <a:lnTo>
                    <a:pt x="67373" y="31305"/>
                  </a:lnTo>
                  <a:lnTo>
                    <a:pt x="67589" y="30937"/>
                  </a:lnTo>
                  <a:close/>
                </a:path>
                <a:path w="622300" h="140970">
                  <a:moveTo>
                    <a:pt x="68199" y="29641"/>
                  </a:moveTo>
                  <a:lnTo>
                    <a:pt x="67767" y="30632"/>
                  </a:lnTo>
                  <a:lnTo>
                    <a:pt x="67589" y="30937"/>
                  </a:lnTo>
                  <a:lnTo>
                    <a:pt x="67716" y="31191"/>
                  </a:lnTo>
                  <a:lnTo>
                    <a:pt x="67843" y="31280"/>
                  </a:lnTo>
                  <a:lnTo>
                    <a:pt x="68199" y="29641"/>
                  </a:lnTo>
                  <a:close/>
                </a:path>
                <a:path w="622300" h="140970">
                  <a:moveTo>
                    <a:pt x="72453" y="32537"/>
                  </a:moveTo>
                  <a:lnTo>
                    <a:pt x="71856" y="33223"/>
                  </a:lnTo>
                  <a:lnTo>
                    <a:pt x="71767" y="34899"/>
                  </a:lnTo>
                  <a:lnTo>
                    <a:pt x="72453" y="32537"/>
                  </a:lnTo>
                  <a:close/>
                </a:path>
                <a:path w="622300" h="140970">
                  <a:moveTo>
                    <a:pt x="74460" y="13855"/>
                  </a:moveTo>
                  <a:lnTo>
                    <a:pt x="73748" y="14693"/>
                  </a:lnTo>
                  <a:lnTo>
                    <a:pt x="74244" y="14211"/>
                  </a:lnTo>
                  <a:lnTo>
                    <a:pt x="74460" y="13855"/>
                  </a:lnTo>
                  <a:close/>
                </a:path>
                <a:path w="622300" h="140970">
                  <a:moveTo>
                    <a:pt x="78587" y="17805"/>
                  </a:moveTo>
                  <a:lnTo>
                    <a:pt x="78193" y="18110"/>
                  </a:lnTo>
                  <a:lnTo>
                    <a:pt x="78346" y="18796"/>
                  </a:lnTo>
                  <a:lnTo>
                    <a:pt x="78587" y="17805"/>
                  </a:lnTo>
                  <a:close/>
                </a:path>
                <a:path w="622300" h="140970">
                  <a:moveTo>
                    <a:pt x="94348" y="22059"/>
                  </a:moveTo>
                  <a:lnTo>
                    <a:pt x="93840" y="22999"/>
                  </a:lnTo>
                  <a:lnTo>
                    <a:pt x="93713" y="23241"/>
                  </a:lnTo>
                  <a:lnTo>
                    <a:pt x="93751" y="24282"/>
                  </a:lnTo>
                  <a:lnTo>
                    <a:pt x="94272" y="23863"/>
                  </a:lnTo>
                  <a:lnTo>
                    <a:pt x="94157" y="22682"/>
                  </a:lnTo>
                  <a:lnTo>
                    <a:pt x="94348" y="22059"/>
                  </a:lnTo>
                  <a:close/>
                </a:path>
                <a:path w="622300" h="140970">
                  <a:moveTo>
                    <a:pt x="95859" y="41973"/>
                  </a:moveTo>
                  <a:lnTo>
                    <a:pt x="95707" y="42176"/>
                  </a:lnTo>
                  <a:lnTo>
                    <a:pt x="95656" y="42557"/>
                  </a:lnTo>
                  <a:lnTo>
                    <a:pt x="95859" y="41973"/>
                  </a:lnTo>
                  <a:close/>
                </a:path>
                <a:path w="622300" h="140970">
                  <a:moveTo>
                    <a:pt x="96088" y="26924"/>
                  </a:moveTo>
                  <a:lnTo>
                    <a:pt x="95516" y="26441"/>
                  </a:lnTo>
                  <a:lnTo>
                    <a:pt x="96012" y="27457"/>
                  </a:lnTo>
                  <a:lnTo>
                    <a:pt x="96088" y="26924"/>
                  </a:lnTo>
                  <a:close/>
                </a:path>
                <a:path w="622300" h="140970">
                  <a:moveTo>
                    <a:pt x="96189" y="41059"/>
                  </a:moveTo>
                  <a:lnTo>
                    <a:pt x="95859" y="41973"/>
                  </a:lnTo>
                  <a:lnTo>
                    <a:pt x="96189" y="41059"/>
                  </a:lnTo>
                  <a:close/>
                </a:path>
                <a:path w="622300" h="140970">
                  <a:moveTo>
                    <a:pt x="96240" y="38417"/>
                  </a:moveTo>
                  <a:lnTo>
                    <a:pt x="95592" y="40106"/>
                  </a:lnTo>
                  <a:lnTo>
                    <a:pt x="95669" y="41059"/>
                  </a:lnTo>
                  <a:lnTo>
                    <a:pt x="95504" y="42443"/>
                  </a:lnTo>
                  <a:lnTo>
                    <a:pt x="95707" y="42176"/>
                  </a:lnTo>
                  <a:lnTo>
                    <a:pt x="96240" y="38417"/>
                  </a:lnTo>
                  <a:close/>
                </a:path>
                <a:path w="622300" h="140970">
                  <a:moveTo>
                    <a:pt x="96494" y="24752"/>
                  </a:moveTo>
                  <a:lnTo>
                    <a:pt x="96088" y="26924"/>
                  </a:lnTo>
                  <a:lnTo>
                    <a:pt x="96316" y="27127"/>
                  </a:lnTo>
                  <a:lnTo>
                    <a:pt x="96494" y="24752"/>
                  </a:lnTo>
                  <a:close/>
                </a:path>
                <a:path w="622300" h="140970">
                  <a:moveTo>
                    <a:pt x="96786" y="24625"/>
                  </a:moveTo>
                  <a:lnTo>
                    <a:pt x="96761" y="21107"/>
                  </a:lnTo>
                  <a:lnTo>
                    <a:pt x="96494" y="24752"/>
                  </a:lnTo>
                  <a:lnTo>
                    <a:pt x="96786" y="24625"/>
                  </a:lnTo>
                  <a:close/>
                </a:path>
                <a:path w="622300" h="140970">
                  <a:moveTo>
                    <a:pt x="99034" y="41770"/>
                  </a:moveTo>
                  <a:lnTo>
                    <a:pt x="98831" y="42075"/>
                  </a:lnTo>
                  <a:lnTo>
                    <a:pt x="98894" y="42227"/>
                  </a:lnTo>
                  <a:lnTo>
                    <a:pt x="98958" y="42037"/>
                  </a:lnTo>
                  <a:lnTo>
                    <a:pt x="99009" y="41884"/>
                  </a:lnTo>
                  <a:close/>
                </a:path>
                <a:path w="622300" h="140970">
                  <a:moveTo>
                    <a:pt x="99237" y="41465"/>
                  </a:moveTo>
                  <a:lnTo>
                    <a:pt x="99034" y="41770"/>
                  </a:lnTo>
                  <a:lnTo>
                    <a:pt x="99237" y="41465"/>
                  </a:lnTo>
                  <a:close/>
                </a:path>
                <a:path w="622300" h="140970">
                  <a:moveTo>
                    <a:pt x="99669" y="40817"/>
                  </a:moveTo>
                  <a:lnTo>
                    <a:pt x="99237" y="41465"/>
                  </a:lnTo>
                  <a:lnTo>
                    <a:pt x="99377" y="41605"/>
                  </a:lnTo>
                  <a:lnTo>
                    <a:pt x="99669" y="40817"/>
                  </a:lnTo>
                  <a:close/>
                </a:path>
                <a:path w="622300" h="140970">
                  <a:moveTo>
                    <a:pt x="216535" y="67665"/>
                  </a:moveTo>
                  <a:lnTo>
                    <a:pt x="216128" y="69418"/>
                  </a:lnTo>
                  <a:lnTo>
                    <a:pt x="216242" y="69278"/>
                  </a:lnTo>
                  <a:lnTo>
                    <a:pt x="216535" y="67665"/>
                  </a:lnTo>
                  <a:close/>
                </a:path>
                <a:path w="622300" h="140970">
                  <a:moveTo>
                    <a:pt x="216890" y="82067"/>
                  </a:moveTo>
                  <a:lnTo>
                    <a:pt x="216801" y="80454"/>
                  </a:lnTo>
                  <a:lnTo>
                    <a:pt x="216674" y="81178"/>
                  </a:lnTo>
                  <a:lnTo>
                    <a:pt x="216255" y="82321"/>
                  </a:lnTo>
                  <a:lnTo>
                    <a:pt x="216154" y="83464"/>
                  </a:lnTo>
                  <a:lnTo>
                    <a:pt x="216268" y="83972"/>
                  </a:lnTo>
                  <a:lnTo>
                    <a:pt x="216890" y="82067"/>
                  </a:lnTo>
                  <a:close/>
                </a:path>
                <a:path w="622300" h="140970">
                  <a:moveTo>
                    <a:pt x="226669" y="87210"/>
                  </a:moveTo>
                  <a:lnTo>
                    <a:pt x="225945" y="88671"/>
                  </a:lnTo>
                  <a:lnTo>
                    <a:pt x="226529" y="88798"/>
                  </a:lnTo>
                  <a:lnTo>
                    <a:pt x="226669" y="87210"/>
                  </a:lnTo>
                  <a:close/>
                </a:path>
                <a:path w="622300" h="140970">
                  <a:moveTo>
                    <a:pt x="231216" y="82384"/>
                  </a:moveTo>
                  <a:lnTo>
                    <a:pt x="230924" y="84442"/>
                  </a:lnTo>
                  <a:lnTo>
                    <a:pt x="230225" y="85090"/>
                  </a:lnTo>
                  <a:lnTo>
                    <a:pt x="230936" y="85001"/>
                  </a:lnTo>
                  <a:lnTo>
                    <a:pt x="231025" y="84175"/>
                  </a:lnTo>
                  <a:lnTo>
                    <a:pt x="231127" y="83273"/>
                  </a:lnTo>
                  <a:lnTo>
                    <a:pt x="231216" y="82384"/>
                  </a:lnTo>
                  <a:close/>
                </a:path>
                <a:path w="622300" h="140970">
                  <a:moveTo>
                    <a:pt x="231990" y="81038"/>
                  </a:moveTo>
                  <a:lnTo>
                    <a:pt x="231940" y="79146"/>
                  </a:lnTo>
                  <a:lnTo>
                    <a:pt x="231482" y="81813"/>
                  </a:lnTo>
                  <a:lnTo>
                    <a:pt x="231648" y="81559"/>
                  </a:lnTo>
                  <a:lnTo>
                    <a:pt x="231724" y="81305"/>
                  </a:lnTo>
                  <a:lnTo>
                    <a:pt x="231711" y="81457"/>
                  </a:lnTo>
                  <a:lnTo>
                    <a:pt x="231813" y="81305"/>
                  </a:lnTo>
                  <a:lnTo>
                    <a:pt x="231990" y="81038"/>
                  </a:lnTo>
                  <a:close/>
                </a:path>
                <a:path w="622300" h="140970">
                  <a:moveTo>
                    <a:pt x="237350" y="84734"/>
                  </a:moveTo>
                  <a:lnTo>
                    <a:pt x="236918" y="84480"/>
                  </a:lnTo>
                  <a:lnTo>
                    <a:pt x="236982" y="88163"/>
                  </a:lnTo>
                  <a:lnTo>
                    <a:pt x="237350" y="85496"/>
                  </a:lnTo>
                  <a:lnTo>
                    <a:pt x="237350" y="84734"/>
                  </a:lnTo>
                  <a:close/>
                </a:path>
                <a:path w="622300" h="140970">
                  <a:moveTo>
                    <a:pt x="237540" y="84023"/>
                  </a:moveTo>
                  <a:lnTo>
                    <a:pt x="237350" y="84734"/>
                  </a:lnTo>
                  <a:lnTo>
                    <a:pt x="237540" y="84023"/>
                  </a:lnTo>
                  <a:close/>
                </a:path>
                <a:path w="622300" h="140970">
                  <a:moveTo>
                    <a:pt x="237718" y="82804"/>
                  </a:moveTo>
                  <a:lnTo>
                    <a:pt x="237540" y="84023"/>
                  </a:lnTo>
                  <a:lnTo>
                    <a:pt x="237667" y="83591"/>
                  </a:lnTo>
                  <a:lnTo>
                    <a:pt x="237718" y="82804"/>
                  </a:lnTo>
                  <a:close/>
                </a:path>
                <a:path w="622300" h="140970">
                  <a:moveTo>
                    <a:pt x="238404" y="64541"/>
                  </a:moveTo>
                  <a:lnTo>
                    <a:pt x="238048" y="65176"/>
                  </a:lnTo>
                  <a:lnTo>
                    <a:pt x="238201" y="65303"/>
                  </a:lnTo>
                  <a:lnTo>
                    <a:pt x="238404" y="64541"/>
                  </a:lnTo>
                  <a:close/>
                </a:path>
                <a:path w="622300" h="140970">
                  <a:moveTo>
                    <a:pt x="244919" y="86385"/>
                  </a:moveTo>
                  <a:lnTo>
                    <a:pt x="244856" y="87020"/>
                  </a:lnTo>
                  <a:lnTo>
                    <a:pt x="244729" y="87909"/>
                  </a:lnTo>
                  <a:lnTo>
                    <a:pt x="244627" y="88544"/>
                  </a:lnTo>
                  <a:lnTo>
                    <a:pt x="244843" y="89560"/>
                  </a:lnTo>
                  <a:lnTo>
                    <a:pt x="244919" y="86385"/>
                  </a:lnTo>
                  <a:close/>
                </a:path>
                <a:path w="622300" h="140970">
                  <a:moveTo>
                    <a:pt x="257556" y="89433"/>
                  </a:moveTo>
                  <a:lnTo>
                    <a:pt x="257365" y="90017"/>
                  </a:lnTo>
                  <a:lnTo>
                    <a:pt x="257556" y="89433"/>
                  </a:lnTo>
                  <a:close/>
                </a:path>
                <a:path w="622300" h="140970">
                  <a:moveTo>
                    <a:pt x="258978" y="88887"/>
                  </a:moveTo>
                  <a:lnTo>
                    <a:pt x="258762" y="89217"/>
                  </a:lnTo>
                  <a:lnTo>
                    <a:pt x="258978" y="88887"/>
                  </a:lnTo>
                  <a:close/>
                </a:path>
                <a:path w="622300" h="140970">
                  <a:moveTo>
                    <a:pt x="261239" y="89166"/>
                  </a:moveTo>
                  <a:lnTo>
                    <a:pt x="260540" y="90957"/>
                  </a:lnTo>
                  <a:lnTo>
                    <a:pt x="260858" y="90170"/>
                  </a:lnTo>
                  <a:lnTo>
                    <a:pt x="261073" y="89814"/>
                  </a:lnTo>
                  <a:lnTo>
                    <a:pt x="261188" y="89433"/>
                  </a:lnTo>
                  <a:lnTo>
                    <a:pt x="261239" y="89166"/>
                  </a:lnTo>
                  <a:close/>
                </a:path>
                <a:path w="622300" h="140970">
                  <a:moveTo>
                    <a:pt x="261658" y="65176"/>
                  </a:moveTo>
                  <a:lnTo>
                    <a:pt x="261531" y="64033"/>
                  </a:lnTo>
                  <a:lnTo>
                    <a:pt x="261073" y="65176"/>
                  </a:lnTo>
                  <a:lnTo>
                    <a:pt x="261658" y="65176"/>
                  </a:lnTo>
                  <a:close/>
                </a:path>
                <a:path w="622300" h="140970">
                  <a:moveTo>
                    <a:pt x="265188" y="63436"/>
                  </a:moveTo>
                  <a:lnTo>
                    <a:pt x="264604" y="64274"/>
                  </a:lnTo>
                  <a:lnTo>
                    <a:pt x="264782" y="64490"/>
                  </a:lnTo>
                  <a:lnTo>
                    <a:pt x="265188" y="63436"/>
                  </a:lnTo>
                  <a:close/>
                </a:path>
                <a:path w="622300" h="140970">
                  <a:moveTo>
                    <a:pt x="266801" y="87337"/>
                  </a:moveTo>
                  <a:lnTo>
                    <a:pt x="266319" y="88798"/>
                  </a:lnTo>
                  <a:lnTo>
                    <a:pt x="266547" y="88544"/>
                  </a:lnTo>
                  <a:lnTo>
                    <a:pt x="266661" y="88379"/>
                  </a:lnTo>
                  <a:lnTo>
                    <a:pt x="266801" y="87337"/>
                  </a:lnTo>
                  <a:close/>
                </a:path>
                <a:path w="622300" h="140970">
                  <a:moveTo>
                    <a:pt x="266992" y="88036"/>
                  </a:moveTo>
                  <a:lnTo>
                    <a:pt x="266661" y="88404"/>
                  </a:lnTo>
                  <a:lnTo>
                    <a:pt x="266446" y="90068"/>
                  </a:lnTo>
                  <a:lnTo>
                    <a:pt x="266992" y="88036"/>
                  </a:lnTo>
                  <a:close/>
                </a:path>
                <a:path w="622300" h="140970">
                  <a:moveTo>
                    <a:pt x="274129" y="90322"/>
                  </a:moveTo>
                  <a:close/>
                </a:path>
                <a:path w="622300" h="140970">
                  <a:moveTo>
                    <a:pt x="288963" y="95910"/>
                  </a:moveTo>
                  <a:lnTo>
                    <a:pt x="288874" y="95211"/>
                  </a:lnTo>
                  <a:lnTo>
                    <a:pt x="288759" y="96545"/>
                  </a:lnTo>
                  <a:lnTo>
                    <a:pt x="288848" y="96799"/>
                  </a:lnTo>
                  <a:lnTo>
                    <a:pt x="288963" y="95910"/>
                  </a:lnTo>
                  <a:close/>
                </a:path>
                <a:path w="622300" h="140970">
                  <a:moveTo>
                    <a:pt x="295897" y="76085"/>
                  </a:moveTo>
                  <a:lnTo>
                    <a:pt x="295808" y="76225"/>
                  </a:lnTo>
                  <a:lnTo>
                    <a:pt x="295402" y="77749"/>
                  </a:lnTo>
                  <a:lnTo>
                    <a:pt x="295503" y="77495"/>
                  </a:lnTo>
                  <a:lnTo>
                    <a:pt x="295897" y="76085"/>
                  </a:lnTo>
                  <a:close/>
                </a:path>
                <a:path w="622300" h="140970">
                  <a:moveTo>
                    <a:pt x="297446" y="73050"/>
                  </a:moveTo>
                  <a:lnTo>
                    <a:pt x="297116" y="72923"/>
                  </a:lnTo>
                  <a:lnTo>
                    <a:pt x="296291" y="73177"/>
                  </a:lnTo>
                  <a:lnTo>
                    <a:pt x="295808" y="75082"/>
                  </a:lnTo>
                  <a:lnTo>
                    <a:pt x="296049" y="74574"/>
                  </a:lnTo>
                  <a:lnTo>
                    <a:pt x="296329" y="73812"/>
                  </a:lnTo>
                  <a:lnTo>
                    <a:pt x="296316" y="74574"/>
                  </a:lnTo>
                  <a:lnTo>
                    <a:pt x="295897" y="76085"/>
                  </a:lnTo>
                  <a:lnTo>
                    <a:pt x="296748" y="74701"/>
                  </a:lnTo>
                  <a:lnTo>
                    <a:pt x="297116" y="73812"/>
                  </a:lnTo>
                  <a:lnTo>
                    <a:pt x="297446" y="73050"/>
                  </a:lnTo>
                  <a:close/>
                </a:path>
                <a:path w="622300" h="140970">
                  <a:moveTo>
                    <a:pt x="298640" y="73456"/>
                  </a:moveTo>
                  <a:lnTo>
                    <a:pt x="298462" y="72351"/>
                  </a:lnTo>
                  <a:lnTo>
                    <a:pt x="298018" y="73939"/>
                  </a:lnTo>
                  <a:lnTo>
                    <a:pt x="298246" y="74193"/>
                  </a:lnTo>
                  <a:lnTo>
                    <a:pt x="298297" y="75501"/>
                  </a:lnTo>
                  <a:lnTo>
                    <a:pt x="298513" y="75107"/>
                  </a:lnTo>
                  <a:lnTo>
                    <a:pt x="298640" y="73456"/>
                  </a:lnTo>
                  <a:close/>
                </a:path>
                <a:path w="622300" h="140970">
                  <a:moveTo>
                    <a:pt x="301231" y="78714"/>
                  </a:moveTo>
                  <a:lnTo>
                    <a:pt x="300926" y="80035"/>
                  </a:lnTo>
                  <a:lnTo>
                    <a:pt x="301155" y="79781"/>
                  </a:lnTo>
                  <a:lnTo>
                    <a:pt x="301231" y="78714"/>
                  </a:lnTo>
                  <a:close/>
                </a:path>
                <a:path w="622300" h="140970">
                  <a:moveTo>
                    <a:pt x="301701" y="75971"/>
                  </a:moveTo>
                  <a:lnTo>
                    <a:pt x="301345" y="76352"/>
                  </a:lnTo>
                  <a:lnTo>
                    <a:pt x="301231" y="78714"/>
                  </a:lnTo>
                  <a:lnTo>
                    <a:pt x="301459" y="77749"/>
                  </a:lnTo>
                  <a:lnTo>
                    <a:pt x="301510" y="77597"/>
                  </a:lnTo>
                  <a:lnTo>
                    <a:pt x="301434" y="78638"/>
                  </a:lnTo>
                  <a:lnTo>
                    <a:pt x="301548" y="77495"/>
                  </a:lnTo>
                  <a:lnTo>
                    <a:pt x="301701" y="75971"/>
                  </a:lnTo>
                  <a:close/>
                </a:path>
                <a:path w="622300" h="140970">
                  <a:moveTo>
                    <a:pt x="304698" y="98005"/>
                  </a:moveTo>
                  <a:lnTo>
                    <a:pt x="304393" y="98958"/>
                  </a:lnTo>
                  <a:lnTo>
                    <a:pt x="304622" y="98450"/>
                  </a:lnTo>
                  <a:lnTo>
                    <a:pt x="304698" y="98005"/>
                  </a:lnTo>
                  <a:close/>
                </a:path>
                <a:path w="622300" h="140970">
                  <a:moveTo>
                    <a:pt x="309600" y="76479"/>
                  </a:moveTo>
                  <a:lnTo>
                    <a:pt x="309448" y="76022"/>
                  </a:lnTo>
                  <a:lnTo>
                    <a:pt x="309448" y="76415"/>
                  </a:lnTo>
                  <a:lnTo>
                    <a:pt x="309435" y="76619"/>
                  </a:lnTo>
                  <a:lnTo>
                    <a:pt x="309600" y="76479"/>
                  </a:lnTo>
                  <a:close/>
                </a:path>
                <a:path w="622300" h="140970">
                  <a:moveTo>
                    <a:pt x="309791" y="99555"/>
                  </a:moveTo>
                  <a:lnTo>
                    <a:pt x="309219" y="99034"/>
                  </a:lnTo>
                  <a:lnTo>
                    <a:pt x="309372" y="99339"/>
                  </a:lnTo>
                  <a:lnTo>
                    <a:pt x="309562" y="99517"/>
                  </a:lnTo>
                  <a:lnTo>
                    <a:pt x="309791" y="99555"/>
                  </a:lnTo>
                  <a:close/>
                </a:path>
                <a:path w="622300" h="140970">
                  <a:moveTo>
                    <a:pt x="309854" y="99568"/>
                  </a:moveTo>
                  <a:close/>
                </a:path>
                <a:path w="622300" h="140970">
                  <a:moveTo>
                    <a:pt x="311010" y="72618"/>
                  </a:moveTo>
                  <a:lnTo>
                    <a:pt x="310540" y="73558"/>
                  </a:lnTo>
                  <a:lnTo>
                    <a:pt x="310121" y="76835"/>
                  </a:lnTo>
                  <a:lnTo>
                    <a:pt x="310413" y="76288"/>
                  </a:lnTo>
                  <a:lnTo>
                    <a:pt x="311010" y="72618"/>
                  </a:lnTo>
                  <a:close/>
                </a:path>
                <a:path w="622300" h="140970">
                  <a:moveTo>
                    <a:pt x="313296" y="75958"/>
                  </a:moveTo>
                  <a:lnTo>
                    <a:pt x="313207" y="76136"/>
                  </a:lnTo>
                  <a:lnTo>
                    <a:pt x="313093" y="76682"/>
                  </a:lnTo>
                  <a:lnTo>
                    <a:pt x="313296" y="75958"/>
                  </a:lnTo>
                  <a:close/>
                </a:path>
                <a:path w="622300" h="140970">
                  <a:moveTo>
                    <a:pt x="317068" y="97409"/>
                  </a:moveTo>
                  <a:lnTo>
                    <a:pt x="316877" y="98005"/>
                  </a:lnTo>
                  <a:lnTo>
                    <a:pt x="316750" y="98196"/>
                  </a:lnTo>
                  <a:lnTo>
                    <a:pt x="316674" y="98704"/>
                  </a:lnTo>
                  <a:lnTo>
                    <a:pt x="316776" y="99339"/>
                  </a:lnTo>
                  <a:lnTo>
                    <a:pt x="317068" y="97409"/>
                  </a:lnTo>
                  <a:close/>
                </a:path>
                <a:path w="622300" h="140970">
                  <a:moveTo>
                    <a:pt x="321348" y="80111"/>
                  </a:moveTo>
                  <a:close/>
                </a:path>
                <a:path w="622300" h="140970">
                  <a:moveTo>
                    <a:pt x="321564" y="97828"/>
                  </a:moveTo>
                  <a:lnTo>
                    <a:pt x="321195" y="98475"/>
                  </a:lnTo>
                  <a:lnTo>
                    <a:pt x="321335" y="98272"/>
                  </a:lnTo>
                  <a:lnTo>
                    <a:pt x="321564" y="97828"/>
                  </a:lnTo>
                  <a:close/>
                </a:path>
                <a:path w="622300" h="140970">
                  <a:moveTo>
                    <a:pt x="322059" y="75780"/>
                  </a:moveTo>
                  <a:lnTo>
                    <a:pt x="321932" y="76098"/>
                  </a:lnTo>
                  <a:lnTo>
                    <a:pt x="322059" y="75780"/>
                  </a:lnTo>
                  <a:close/>
                </a:path>
                <a:path w="622300" h="140970">
                  <a:moveTo>
                    <a:pt x="322211" y="96545"/>
                  </a:moveTo>
                  <a:lnTo>
                    <a:pt x="321932" y="97028"/>
                  </a:lnTo>
                  <a:lnTo>
                    <a:pt x="321932" y="96774"/>
                  </a:lnTo>
                  <a:lnTo>
                    <a:pt x="321881" y="97053"/>
                  </a:lnTo>
                  <a:lnTo>
                    <a:pt x="321843" y="97180"/>
                  </a:lnTo>
                  <a:lnTo>
                    <a:pt x="321564" y="97942"/>
                  </a:lnTo>
                  <a:lnTo>
                    <a:pt x="321779" y="97815"/>
                  </a:lnTo>
                  <a:lnTo>
                    <a:pt x="321932" y="98704"/>
                  </a:lnTo>
                  <a:lnTo>
                    <a:pt x="322046" y="97815"/>
                  </a:lnTo>
                  <a:lnTo>
                    <a:pt x="322211" y="96545"/>
                  </a:lnTo>
                  <a:close/>
                </a:path>
                <a:path w="622300" h="140970">
                  <a:moveTo>
                    <a:pt x="322580" y="71272"/>
                  </a:moveTo>
                  <a:lnTo>
                    <a:pt x="321716" y="72923"/>
                  </a:lnTo>
                  <a:lnTo>
                    <a:pt x="321614" y="73685"/>
                  </a:lnTo>
                  <a:lnTo>
                    <a:pt x="321500" y="75260"/>
                  </a:lnTo>
                  <a:lnTo>
                    <a:pt x="321602" y="74955"/>
                  </a:lnTo>
                  <a:lnTo>
                    <a:pt x="321475" y="75590"/>
                  </a:lnTo>
                  <a:lnTo>
                    <a:pt x="321500" y="75260"/>
                  </a:lnTo>
                  <a:lnTo>
                    <a:pt x="321386" y="75590"/>
                  </a:lnTo>
                  <a:lnTo>
                    <a:pt x="320802" y="77368"/>
                  </a:lnTo>
                  <a:lnTo>
                    <a:pt x="321906" y="75971"/>
                  </a:lnTo>
                  <a:lnTo>
                    <a:pt x="322084" y="74955"/>
                  </a:lnTo>
                  <a:lnTo>
                    <a:pt x="322580" y="71272"/>
                  </a:lnTo>
                  <a:close/>
                </a:path>
                <a:path w="622300" h="140970">
                  <a:moveTo>
                    <a:pt x="323418" y="81038"/>
                  </a:moveTo>
                  <a:lnTo>
                    <a:pt x="323380" y="81178"/>
                  </a:lnTo>
                  <a:lnTo>
                    <a:pt x="323418" y="81038"/>
                  </a:lnTo>
                  <a:close/>
                </a:path>
                <a:path w="622300" h="140970">
                  <a:moveTo>
                    <a:pt x="323659" y="80162"/>
                  </a:moveTo>
                  <a:lnTo>
                    <a:pt x="323557" y="79781"/>
                  </a:lnTo>
                  <a:lnTo>
                    <a:pt x="323418" y="81038"/>
                  </a:lnTo>
                  <a:lnTo>
                    <a:pt x="323659" y="80162"/>
                  </a:lnTo>
                  <a:close/>
                </a:path>
                <a:path w="622300" h="140970">
                  <a:moveTo>
                    <a:pt x="323850" y="80289"/>
                  </a:moveTo>
                  <a:lnTo>
                    <a:pt x="323837" y="79527"/>
                  </a:lnTo>
                  <a:lnTo>
                    <a:pt x="323723" y="80073"/>
                  </a:lnTo>
                  <a:lnTo>
                    <a:pt x="323850" y="80289"/>
                  </a:lnTo>
                  <a:close/>
                </a:path>
                <a:path w="622300" h="140970">
                  <a:moveTo>
                    <a:pt x="324218" y="78308"/>
                  </a:moveTo>
                  <a:lnTo>
                    <a:pt x="324091" y="77889"/>
                  </a:lnTo>
                  <a:lnTo>
                    <a:pt x="324116" y="78168"/>
                  </a:lnTo>
                  <a:lnTo>
                    <a:pt x="324218" y="78308"/>
                  </a:lnTo>
                  <a:close/>
                </a:path>
                <a:path w="622300" h="140970">
                  <a:moveTo>
                    <a:pt x="325920" y="96266"/>
                  </a:moveTo>
                  <a:lnTo>
                    <a:pt x="325742" y="96291"/>
                  </a:lnTo>
                  <a:lnTo>
                    <a:pt x="325920" y="96418"/>
                  </a:lnTo>
                  <a:lnTo>
                    <a:pt x="325920" y="96266"/>
                  </a:lnTo>
                  <a:close/>
                </a:path>
                <a:path w="622300" h="140970">
                  <a:moveTo>
                    <a:pt x="326161" y="73177"/>
                  </a:moveTo>
                  <a:lnTo>
                    <a:pt x="326148" y="72796"/>
                  </a:lnTo>
                  <a:lnTo>
                    <a:pt x="325958" y="73177"/>
                  </a:lnTo>
                  <a:lnTo>
                    <a:pt x="326161" y="73177"/>
                  </a:lnTo>
                  <a:close/>
                </a:path>
                <a:path w="622300" h="140970">
                  <a:moveTo>
                    <a:pt x="326288" y="73177"/>
                  </a:moveTo>
                  <a:lnTo>
                    <a:pt x="326161" y="73177"/>
                  </a:lnTo>
                  <a:lnTo>
                    <a:pt x="326174" y="73710"/>
                  </a:lnTo>
                  <a:lnTo>
                    <a:pt x="326288" y="73177"/>
                  </a:lnTo>
                  <a:close/>
                </a:path>
                <a:path w="622300" h="140970">
                  <a:moveTo>
                    <a:pt x="327672" y="72529"/>
                  </a:moveTo>
                  <a:lnTo>
                    <a:pt x="327507" y="72796"/>
                  </a:lnTo>
                  <a:lnTo>
                    <a:pt x="327672" y="72529"/>
                  </a:lnTo>
                  <a:close/>
                </a:path>
                <a:path w="622300" h="140970">
                  <a:moveTo>
                    <a:pt x="327787" y="73812"/>
                  </a:moveTo>
                  <a:lnTo>
                    <a:pt x="327533" y="73939"/>
                  </a:lnTo>
                  <a:lnTo>
                    <a:pt x="327444" y="74193"/>
                  </a:lnTo>
                  <a:lnTo>
                    <a:pt x="327596" y="74193"/>
                  </a:lnTo>
                  <a:lnTo>
                    <a:pt x="327787" y="73812"/>
                  </a:lnTo>
                  <a:close/>
                </a:path>
                <a:path w="622300" h="140970">
                  <a:moveTo>
                    <a:pt x="331254" y="77089"/>
                  </a:moveTo>
                  <a:lnTo>
                    <a:pt x="331228" y="76911"/>
                  </a:lnTo>
                  <a:lnTo>
                    <a:pt x="331152" y="77165"/>
                  </a:lnTo>
                  <a:lnTo>
                    <a:pt x="331228" y="77343"/>
                  </a:lnTo>
                  <a:lnTo>
                    <a:pt x="331254" y="77089"/>
                  </a:lnTo>
                  <a:close/>
                </a:path>
                <a:path w="622300" h="140970">
                  <a:moveTo>
                    <a:pt x="332016" y="93891"/>
                  </a:moveTo>
                  <a:lnTo>
                    <a:pt x="331901" y="93662"/>
                  </a:lnTo>
                  <a:lnTo>
                    <a:pt x="331774" y="93345"/>
                  </a:lnTo>
                  <a:lnTo>
                    <a:pt x="331558" y="93764"/>
                  </a:lnTo>
                  <a:lnTo>
                    <a:pt x="331660" y="94373"/>
                  </a:lnTo>
                  <a:lnTo>
                    <a:pt x="331825" y="94259"/>
                  </a:lnTo>
                  <a:lnTo>
                    <a:pt x="332016" y="93891"/>
                  </a:lnTo>
                  <a:close/>
                </a:path>
                <a:path w="622300" h="140970">
                  <a:moveTo>
                    <a:pt x="332536" y="92557"/>
                  </a:moveTo>
                  <a:lnTo>
                    <a:pt x="332346" y="93065"/>
                  </a:lnTo>
                  <a:lnTo>
                    <a:pt x="332168" y="93573"/>
                  </a:lnTo>
                  <a:lnTo>
                    <a:pt x="332016" y="93878"/>
                  </a:lnTo>
                  <a:lnTo>
                    <a:pt x="332168" y="94132"/>
                  </a:lnTo>
                  <a:lnTo>
                    <a:pt x="332295" y="94221"/>
                  </a:lnTo>
                  <a:lnTo>
                    <a:pt x="332536" y="92557"/>
                  </a:lnTo>
                  <a:close/>
                </a:path>
                <a:path w="622300" h="140970">
                  <a:moveTo>
                    <a:pt x="333044" y="76352"/>
                  </a:moveTo>
                  <a:lnTo>
                    <a:pt x="332740" y="76987"/>
                  </a:lnTo>
                  <a:lnTo>
                    <a:pt x="332613" y="78168"/>
                  </a:lnTo>
                  <a:lnTo>
                    <a:pt x="333044" y="76352"/>
                  </a:lnTo>
                  <a:close/>
                </a:path>
                <a:path w="622300" h="140970">
                  <a:moveTo>
                    <a:pt x="333146" y="80581"/>
                  </a:moveTo>
                  <a:lnTo>
                    <a:pt x="333032" y="80797"/>
                  </a:lnTo>
                  <a:lnTo>
                    <a:pt x="332917" y="80987"/>
                  </a:lnTo>
                  <a:lnTo>
                    <a:pt x="332892" y="81292"/>
                  </a:lnTo>
                  <a:lnTo>
                    <a:pt x="333019" y="81229"/>
                  </a:lnTo>
                  <a:lnTo>
                    <a:pt x="333108" y="80899"/>
                  </a:lnTo>
                  <a:lnTo>
                    <a:pt x="333146" y="80581"/>
                  </a:lnTo>
                  <a:close/>
                </a:path>
                <a:path w="622300" h="140970">
                  <a:moveTo>
                    <a:pt x="336372" y="78003"/>
                  </a:moveTo>
                  <a:lnTo>
                    <a:pt x="335724" y="80416"/>
                  </a:lnTo>
                  <a:lnTo>
                    <a:pt x="336219" y="80111"/>
                  </a:lnTo>
                  <a:lnTo>
                    <a:pt x="336346" y="79019"/>
                  </a:lnTo>
                  <a:lnTo>
                    <a:pt x="336372" y="78003"/>
                  </a:lnTo>
                  <a:close/>
                </a:path>
                <a:path w="622300" h="140970">
                  <a:moveTo>
                    <a:pt x="336740" y="79781"/>
                  </a:moveTo>
                  <a:lnTo>
                    <a:pt x="336359" y="80022"/>
                  </a:lnTo>
                  <a:lnTo>
                    <a:pt x="336296" y="81622"/>
                  </a:lnTo>
                  <a:lnTo>
                    <a:pt x="336740" y="79781"/>
                  </a:lnTo>
                  <a:close/>
                </a:path>
                <a:path w="622300" h="140970">
                  <a:moveTo>
                    <a:pt x="337515" y="97840"/>
                  </a:moveTo>
                  <a:lnTo>
                    <a:pt x="337058" y="94767"/>
                  </a:lnTo>
                  <a:lnTo>
                    <a:pt x="337032" y="95199"/>
                  </a:lnTo>
                  <a:lnTo>
                    <a:pt x="336511" y="95885"/>
                  </a:lnTo>
                  <a:lnTo>
                    <a:pt x="336575" y="97586"/>
                  </a:lnTo>
                  <a:lnTo>
                    <a:pt x="337019" y="95262"/>
                  </a:lnTo>
                  <a:lnTo>
                    <a:pt x="336854" y="98196"/>
                  </a:lnTo>
                  <a:lnTo>
                    <a:pt x="337515" y="97840"/>
                  </a:lnTo>
                  <a:close/>
                </a:path>
                <a:path w="622300" h="140970">
                  <a:moveTo>
                    <a:pt x="337540" y="76352"/>
                  </a:moveTo>
                  <a:lnTo>
                    <a:pt x="336892" y="77241"/>
                  </a:lnTo>
                  <a:lnTo>
                    <a:pt x="337350" y="76720"/>
                  </a:lnTo>
                  <a:lnTo>
                    <a:pt x="337540" y="76352"/>
                  </a:lnTo>
                  <a:close/>
                </a:path>
                <a:path w="622300" h="140970">
                  <a:moveTo>
                    <a:pt x="341871" y="79997"/>
                  </a:moveTo>
                  <a:lnTo>
                    <a:pt x="341515" y="80327"/>
                  </a:lnTo>
                  <a:lnTo>
                    <a:pt x="341706" y="81013"/>
                  </a:lnTo>
                  <a:lnTo>
                    <a:pt x="341871" y="79997"/>
                  </a:lnTo>
                  <a:close/>
                </a:path>
                <a:path w="622300" h="140970">
                  <a:moveTo>
                    <a:pt x="346011" y="85242"/>
                  </a:moveTo>
                  <a:lnTo>
                    <a:pt x="345782" y="84112"/>
                  </a:lnTo>
                  <a:lnTo>
                    <a:pt x="345617" y="85217"/>
                  </a:lnTo>
                  <a:lnTo>
                    <a:pt x="345871" y="84963"/>
                  </a:lnTo>
                  <a:lnTo>
                    <a:pt x="346011" y="85242"/>
                  </a:lnTo>
                  <a:close/>
                </a:path>
                <a:path w="622300" h="140970">
                  <a:moveTo>
                    <a:pt x="346087" y="85661"/>
                  </a:moveTo>
                  <a:lnTo>
                    <a:pt x="346075" y="85432"/>
                  </a:lnTo>
                  <a:lnTo>
                    <a:pt x="346062" y="85305"/>
                  </a:lnTo>
                  <a:lnTo>
                    <a:pt x="346087" y="85661"/>
                  </a:lnTo>
                  <a:close/>
                </a:path>
                <a:path w="622300" h="140970">
                  <a:moveTo>
                    <a:pt x="349224" y="88925"/>
                  </a:moveTo>
                  <a:lnTo>
                    <a:pt x="349161" y="89052"/>
                  </a:lnTo>
                  <a:lnTo>
                    <a:pt x="349034" y="89585"/>
                  </a:lnTo>
                  <a:lnTo>
                    <a:pt x="349224" y="88925"/>
                  </a:lnTo>
                  <a:close/>
                </a:path>
                <a:path w="622300" h="140970">
                  <a:moveTo>
                    <a:pt x="349377" y="88671"/>
                  </a:moveTo>
                  <a:lnTo>
                    <a:pt x="349224" y="88925"/>
                  </a:lnTo>
                  <a:lnTo>
                    <a:pt x="349377" y="88671"/>
                  </a:lnTo>
                  <a:close/>
                </a:path>
                <a:path w="622300" h="140970">
                  <a:moveTo>
                    <a:pt x="349465" y="87210"/>
                  </a:moveTo>
                  <a:lnTo>
                    <a:pt x="349389" y="85852"/>
                  </a:lnTo>
                  <a:lnTo>
                    <a:pt x="349262" y="87020"/>
                  </a:lnTo>
                  <a:lnTo>
                    <a:pt x="349148" y="88379"/>
                  </a:lnTo>
                  <a:lnTo>
                    <a:pt x="349465" y="87210"/>
                  </a:lnTo>
                  <a:close/>
                </a:path>
                <a:path w="622300" h="140970">
                  <a:moveTo>
                    <a:pt x="350710" y="94894"/>
                  </a:moveTo>
                  <a:lnTo>
                    <a:pt x="350520" y="95910"/>
                  </a:lnTo>
                  <a:lnTo>
                    <a:pt x="350710" y="94894"/>
                  </a:lnTo>
                  <a:close/>
                </a:path>
                <a:path w="622300" h="140970">
                  <a:moveTo>
                    <a:pt x="351091" y="96761"/>
                  </a:moveTo>
                  <a:lnTo>
                    <a:pt x="351078" y="96977"/>
                  </a:lnTo>
                  <a:lnTo>
                    <a:pt x="351066" y="97256"/>
                  </a:lnTo>
                  <a:lnTo>
                    <a:pt x="351091" y="97485"/>
                  </a:lnTo>
                  <a:lnTo>
                    <a:pt x="351091" y="97015"/>
                  </a:lnTo>
                  <a:lnTo>
                    <a:pt x="351091" y="96761"/>
                  </a:lnTo>
                  <a:close/>
                </a:path>
                <a:path w="622300" h="140970">
                  <a:moveTo>
                    <a:pt x="352666" y="81978"/>
                  </a:moveTo>
                  <a:lnTo>
                    <a:pt x="352272" y="83350"/>
                  </a:lnTo>
                  <a:lnTo>
                    <a:pt x="352463" y="82981"/>
                  </a:lnTo>
                  <a:lnTo>
                    <a:pt x="352666" y="81978"/>
                  </a:lnTo>
                  <a:close/>
                </a:path>
                <a:path w="622300" h="140970">
                  <a:moveTo>
                    <a:pt x="353199" y="95021"/>
                  </a:moveTo>
                  <a:lnTo>
                    <a:pt x="352971" y="93370"/>
                  </a:lnTo>
                  <a:lnTo>
                    <a:pt x="352653" y="95656"/>
                  </a:lnTo>
                  <a:lnTo>
                    <a:pt x="353085" y="95529"/>
                  </a:lnTo>
                  <a:lnTo>
                    <a:pt x="353199" y="95021"/>
                  </a:lnTo>
                  <a:close/>
                </a:path>
                <a:path w="622300" h="140970">
                  <a:moveTo>
                    <a:pt x="355904" y="98298"/>
                  </a:moveTo>
                  <a:lnTo>
                    <a:pt x="355841" y="98679"/>
                  </a:lnTo>
                  <a:lnTo>
                    <a:pt x="355904" y="98323"/>
                  </a:lnTo>
                  <a:close/>
                </a:path>
                <a:path w="622300" h="140970">
                  <a:moveTo>
                    <a:pt x="356870" y="83527"/>
                  </a:moveTo>
                  <a:lnTo>
                    <a:pt x="356781" y="83375"/>
                  </a:lnTo>
                  <a:lnTo>
                    <a:pt x="356362" y="86296"/>
                  </a:lnTo>
                  <a:lnTo>
                    <a:pt x="356158" y="87566"/>
                  </a:lnTo>
                  <a:lnTo>
                    <a:pt x="356362" y="86372"/>
                  </a:lnTo>
                  <a:lnTo>
                    <a:pt x="356514" y="85801"/>
                  </a:lnTo>
                  <a:lnTo>
                    <a:pt x="356641" y="85598"/>
                  </a:lnTo>
                  <a:lnTo>
                    <a:pt x="356692" y="85039"/>
                  </a:lnTo>
                  <a:lnTo>
                    <a:pt x="356870" y="83527"/>
                  </a:lnTo>
                  <a:close/>
                </a:path>
                <a:path w="622300" h="140970">
                  <a:moveTo>
                    <a:pt x="357543" y="99847"/>
                  </a:moveTo>
                  <a:lnTo>
                    <a:pt x="357466" y="99974"/>
                  </a:lnTo>
                  <a:lnTo>
                    <a:pt x="357378" y="100799"/>
                  </a:lnTo>
                  <a:lnTo>
                    <a:pt x="357543" y="99847"/>
                  </a:lnTo>
                  <a:close/>
                </a:path>
                <a:path w="622300" h="140970">
                  <a:moveTo>
                    <a:pt x="357682" y="101625"/>
                  </a:moveTo>
                  <a:lnTo>
                    <a:pt x="357378" y="100799"/>
                  </a:lnTo>
                  <a:lnTo>
                    <a:pt x="357124" y="102260"/>
                  </a:lnTo>
                  <a:lnTo>
                    <a:pt x="357682" y="101625"/>
                  </a:lnTo>
                  <a:close/>
                </a:path>
                <a:path w="622300" h="140970">
                  <a:moveTo>
                    <a:pt x="357822" y="84632"/>
                  </a:moveTo>
                  <a:lnTo>
                    <a:pt x="357581" y="83464"/>
                  </a:lnTo>
                  <a:lnTo>
                    <a:pt x="357682" y="82829"/>
                  </a:lnTo>
                  <a:lnTo>
                    <a:pt x="357301" y="83820"/>
                  </a:lnTo>
                  <a:lnTo>
                    <a:pt x="357200" y="84074"/>
                  </a:lnTo>
                  <a:lnTo>
                    <a:pt x="357365" y="85102"/>
                  </a:lnTo>
                  <a:lnTo>
                    <a:pt x="357822" y="84632"/>
                  </a:lnTo>
                  <a:close/>
                </a:path>
                <a:path w="622300" h="140970">
                  <a:moveTo>
                    <a:pt x="358216" y="90271"/>
                  </a:moveTo>
                  <a:close/>
                </a:path>
                <a:path w="622300" h="140970">
                  <a:moveTo>
                    <a:pt x="358838" y="89941"/>
                  </a:moveTo>
                  <a:lnTo>
                    <a:pt x="358381" y="90182"/>
                  </a:lnTo>
                  <a:lnTo>
                    <a:pt x="358279" y="91097"/>
                  </a:lnTo>
                  <a:lnTo>
                    <a:pt x="358838" y="89941"/>
                  </a:lnTo>
                  <a:close/>
                </a:path>
                <a:path w="622300" h="140970">
                  <a:moveTo>
                    <a:pt x="359956" y="87490"/>
                  </a:moveTo>
                  <a:lnTo>
                    <a:pt x="359346" y="87071"/>
                  </a:lnTo>
                  <a:lnTo>
                    <a:pt x="359943" y="88023"/>
                  </a:lnTo>
                  <a:lnTo>
                    <a:pt x="359956" y="87490"/>
                  </a:lnTo>
                  <a:close/>
                </a:path>
                <a:path w="622300" h="140970">
                  <a:moveTo>
                    <a:pt x="360197" y="88544"/>
                  </a:moveTo>
                  <a:lnTo>
                    <a:pt x="359549" y="90563"/>
                  </a:lnTo>
                  <a:lnTo>
                    <a:pt x="359968" y="90068"/>
                  </a:lnTo>
                  <a:lnTo>
                    <a:pt x="360197" y="88544"/>
                  </a:lnTo>
                  <a:close/>
                </a:path>
                <a:path w="622300" h="140970">
                  <a:moveTo>
                    <a:pt x="360222" y="87668"/>
                  </a:moveTo>
                  <a:lnTo>
                    <a:pt x="360108" y="85280"/>
                  </a:lnTo>
                  <a:lnTo>
                    <a:pt x="359956" y="87490"/>
                  </a:lnTo>
                  <a:lnTo>
                    <a:pt x="360222" y="87668"/>
                  </a:lnTo>
                  <a:close/>
                </a:path>
                <a:path w="622300" h="140970">
                  <a:moveTo>
                    <a:pt x="360375" y="85115"/>
                  </a:moveTo>
                  <a:lnTo>
                    <a:pt x="359930" y="81622"/>
                  </a:lnTo>
                  <a:lnTo>
                    <a:pt x="360108" y="85280"/>
                  </a:lnTo>
                  <a:lnTo>
                    <a:pt x="360375" y="85115"/>
                  </a:lnTo>
                  <a:close/>
                </a:path>
                <a:path w="622300" h="140970">
                  <a:moveTo>
                    <a:pt x="361594" y="98945"/>
                  </a:moveTo>
                  <a:lnTo>
                    <a:pt x="361175" y="100698"/>
                  </a:lnTo>
                  <a:lnTo>
                    <a:pt x="361340" y="100965"/>
                  </a:lnTo>
                  <a:lnTo>
                    <a:pt x="361378" y="103035"/>
                  </a:lnTo>
                  <a:lnTo>
                    <a:pt x="361556" y="102743"/>
                  </a:lnTo>
                  <a:lnTo>
                    <a:pt x="361594" y="98945"/>
                  </a:lnTo>
                  <a:close/>
                </a:path>
                <a:path w="622300" h="140970">
                  <a:moveTo>
                    <a:pt x="361670" y="102539"/>
                  </a:moveTo>
                  <a:lnTo>
                    <a:pt x="361556" y="102743"/>
                  </a:lnTo>
                  <a:lnTo>
                    <a:pt x="361543" y="103124"/>
                  </a:lnTo>
                  <a:lnTo>
                    <a:pt x="361670" y="102539"/>
                  </a:lnTo>
                  <a:close/>
                </a:path>
                <a:path w="622300" h="140970">
                  <a:moveTo>
                    <a:pt x="361886" y="101574"/>
                  </a:moveTo>
                  <a:lnTo>
                    <a:pt x="361670" y="102539"/>
                  </a:lnTo>
                  <a:lnTo>
                    <a:pt x="361746" y="102412"/>
                  </a:lnTo>
                  <a:lnTo>
                    <a:pt x="361886" y="101574"/>
                  </a:lnTo>
                  <a:close/>
                </a:path>
                <a:path w="622300" h="140970">
                  <a:moveTo>
                    <a:pt x="362762" y="101346"/>
                  </a:moveTo>
                  <a:lnTo>
                    <a:pt x="362635" y="101384"/>
                  </a:lnTo>
                  <a:lnTo>
                    <a:pt x="362762" y="101346"/>
                  </a:lnTo>
                  <a:close/>
                </a:path>
                <a:path w="622300" h="140970">
                  <a:moveTo>
                    <a:pt x="363042" y="100101"/>
                  </a:moveTo>
                  <a:lnTo>
                    <a:pt x="362927" y="100838"/>
                  </a:lnTo>
                  <a:lnTo>
                    <a:pt x="362839" y="101193"/>
                  </a:lnTo>
                  <a:lnTo>
                    <a:pt x="362775" y="101346"/>
                  </a:lnTo>
                  <a:lnTo>
                    <a:pt x="362902" y="101206"/>
                  </a:lnTo>
                  <a:lnTo>
                    <a:pt x="362966" y="100761"/>
                  </a:lnTo>
                  <a:lnTo>
                    <a:pt x="363016" y="100355"/>
                  </a:lnTo>
                  <a:lnTo>
                    <a:pt x="363042" y="100101"/>
                  </a:lnTo>
                  <a:close/>
                </a:path>
                <a:path w="622300" h="140970">
                  <a:moveTo>
                    <a:pt x="363143" y="100876"/>
                  </a:moveTo>
                  <a:lnTo>
                    <a:pt x="363042" y="101003"/>
                  </a:lnTo>
                  <a:lnTo>
                    <a:pt x="362915" y="101206"/>
                  </a:lnTo>
                  <a:lnTo>
                    <a:pt x="362826" y="101752"/>
                  </a:lnTo>
                  <a:lnTo>
                    <a:pt x="362927" y="101587"/>
                  </a:lnTo>
                  <a:lnTo>
                    <a:pt x="363042" y="101282"/>
                  </a:lnTo>
                  <a:lnTo>
                    <a:pt x="363143" y="100876"/>
                  </a:lnTo>
                  <a:close/>
                </a:path>
                <a:path w="622300" h="140970">
                  <a:moveTo>
                    <a:pt x="363766" y="91719"/>
                  </a:moveTo>
                  <a:lnTo>
                    <a:pt x="363728" y="89306"/>
                  </a:lnTo>
                  <a:lnTo>
                    <a:pt x="363283" y="92989"/>
                  </a:lnTo>
                  <a:lnTo>
                    <a:pt x="363486" y="92100"/>
                  </a:lnTo>
                  <a:lnTo>
                    <a:pt x="363766" y="91719"/>
                  </a:lnTo>
                  <a:close/>
                </a:path>
                <a:path w="622300" h="140970">
                  <a:moveTo>
                    <a:pt x="363994" y="96926"/>
                  </a:moveTo>
                  <a:lnTo>
                    <a:pt x="363766" y="95402"/>
                  </a:lnTo>
                  <a:lnTo>
                    <a:pt x="363702" y="96697"/>
                  </a:lnTo>
                  <a:lnTo>
                    <a:pt x="363994" y="96926"/>
                  </a:lnTo>
                  <a:close/>
                </a:path>
                <a:path w="622300" h="140970">
                  <a:moveTo>
                    <a:pt x="364286" y="92227"/>
                  </a:moveTo>
                  <a:lnTo>
                    <a:pt x="363232" y="95656"/>
                  </a:lnTo>
                  <a:lnTo>
                    <a:pt x="363347" y="93497"/>
                  </a:lnTo>
                  <a:lnTo>
                    <a:pt x="363283" y="92989"/>
                  </a:lnTo>
                  <a:lnTo>
                    <a:pt x="363283" y="92354"/>
                  </a:lnTo>
                  <a:lnTo>
                    <a:pt x="363270" y="91719"/>
                  </a:lnTo>
                  <a:lnTo>
                    <a:pt x="363258" y="91084"/>
                  </a:lnTo>
                  <a:lnTo>
                    <a:pt x="363359" y="89814"/>
                  </a:lnTo>
                  <a:lnTo>
                    <a:pt x="362788" y="91084"/>
                  </a:lnTo>
                  <a:lnTo>
                    <a:pt x="362915" y="90538"/>
                  </a:lnTo>
                  <a:lnTo>
                    <a:pt x="363042" y="89433"/>
                  </a:lnTo>
                  <a:lnTo>
                    <a:pt x="363131" y="88036"/>
                  </a:lnTo>
                  <a:lnTo>
                    <a:pt x="363296" y="88671"/>
                  </a:lnTo>
                  <a:lnTo>
                    <a:pt x="363207" y="88036"/>
                  </a:lnTo>
                  <a:lnTo>
                    <a:pt x="362915" y="86004"/>
                  </a:lnTo>
                  <a:lnTo>
                    <a:pt x="361721" y="91719"/>
                  </a:lnTo>
                  <a:lnTo>
                    <a:pt x="361848" y="89052"/>
                  </a:lnTo>
                  <a:lnTo>
                    <a:pt x="361975" y="88163"/>
                  </a:lnTo>
                  <a:lnTo>
                    <a:pt x="360921" y="89306"/>
                  </a:lnTo>
                  <a:lnTo>
                    <a:pt x="360857" y="89585"/>
                  </a:lnTo>
                  <a:lnTo>
                    <a:pt x="361289" y="90830"/>
                  </a:lnTo>
                  <a:lnTo>
                    <a:pt x="361378" y="91592"/>
                  </a:lnTo>
                  <a:lnTo>
                    <a:pt x="360222" y="94894"/>
                  </a:lnTo>
                  <a:lnTo>
                    <a:pt x="360362" y="92989"/>
                  </a:lnTo>
                  <a:lnTo>
                    <a:pt x="360438" y="91846"/>
                  </a:lnTo>
                  <a:lnTo>
                    <a:pt x="360553" y="90195"/>
                  </a:lnTo>
                  <a:lnTo>
                    <a:pt x="360768" y="87020"/>
                  </a:lnTo>
                  <a:lnTo>
                    <a:pt x="360248" y="90195"/>
                  </a:lnTo>
                  <a:lnTo>
                    <a:pt x="360083" y="89941"/>
                  </a:lnTo>
                  <a:lnTo>
                    <a:pt x="359600" y="91846"/>
                  </a:lnTo>
                  <a:lnTo>
                    <a:pt x="359537" y="90576"/>
                  </a:lnTo>
                  <a:lnTo>
                    <a:pt x="359486" y="88925"/>
                  </a:lnTo>
                  <a:lnTo>
                    <a:pt x="358063" y="92989"/>
                  </a:lnTo>
                  <a:lnTo>
                    <a:pt x="358089" y="92735"/>
                  </a:lnTo>
                  <a:lnTo>
                    <a:pt x="358127" y="92354"/>
                  </a:lnTo>
                  <a:lnTo>
                    <a:pt x="358228" y="91465"/>
                  </a:lnTo>
                  <a:lnTo>
                    <a:pt x="358279" y="91097"/>
                  </a:lnTo>
                  <a:lnTo>
                    <a:pt x="358089" y="91465"/>
                  </a:lnTo>
                  <a:lnTo>
                    <a:pt x="358127" y="90322"/>
                  </a:lnTo>
                  <a:lnTo>
                    <a:pt x="358241" y="90068"/>
                  </a:lnTo>
                  <a:lnTo>
                    <a:pt x="358216" y="90271"/>
                  </a:lnTo>
                  <a:lnTo>
                    <a:pt x="358355" y="90195"/>
                  </a:lnTo>
                  <a:lnTo>
                    <a:pt x="358622" y="88036"/>
                  </a:lnTo>
                  <a:lnTo>
                    <a:pt x="358343" y="89306"/>
                  </a:lnTo>
                  <a:lnTo>
                    <a:pt x="358305" y="89509"/>
                  </a:lnTo>
                  <a:lnTo>
                    <a:pt x="358228" y="89814"/>
                  </a:lnTo>
                  <a:lnTo>
                    <a:pt x="358343" y="89052"/>
                  </a:lnTo>
                  <a:lnTo>
                    <a:pt x="358673" y="86004"/>
                  </a:lnTo>
                  <a:lnTo>
                    <a:pt x="357365" y="92354"/>
                  </a:lnTo>
                  <a:lnTo>
                    <a:pt x="357314" y="91338"/>
                  </a:lnTo>
                  <a:lnTo>
                    <a:pt x="357289" y="90703"/>
                  </a:lnTo>
                  <a:lnTo>
                    <a:pt x="357403" y="88925"/>
                  </a:lnTo>
                  <a:lnTo>
                    <a:pt x="357759" y="87020"/>
                  </a:lnTo>
                  <a:lnTo>
                    <a:pt x="357974" y="88544"/>
                  </a:lnTo>
                  <a:lnTo>
                    <a:pt x="357924" y="87020"/>
                  </a:lnTo>
                  <a:lnTo>
                    <a:pt x="357886" y="86004"/>
                  </a:lnTo>
                  <a:lnTo>
                    <a:pt x="356984" y="90703"/>
                  </a:lnTo>
                  <a:lnTo>
                    <a:pt x="356984" y="90576"/>
                  </a:lnTo>
                  <a:lnTo>
                    <a:pt x="357009" y="89687"/>
                  </a:lnTo>
                  <a:lnTo>
                    <a:pt x="357022" y="89433"/>
                  </a:lnTo>
                  <a:lnTo>
                    <a:pt x="357136" y="84861"/>
                  </a:lnTo>
                  <a:lnTo>
                    <a:pt x="356717" y="85496"/>
                  </a:lnTo>
                  <a:lnTo>
                    <a:pt x="356603" y="85852"/>
                  </a:lnTo>
                  <a:lnTo>
                    <a:pt x="356120" y="89433"/>
                  </a:lnTo>
                  <a:lnTo>
                    <a:pt x="355866" y="88290"/>
                  </a:lnTo>
                  <a:lnTo>
                    <a:pt x="355612" y="87147"/>
                  </a:lnTo>
                  <a:lnTo>
                    <a:pt x="354812" y="88290"/>
                  </a:lnTo>
                  <a:lnTo>
                    <a:pt x="354901" y="87782"/>
                  </a:lnTo>
                  <a:lnTo>
                    <a:pt x="355015" y="87020"/>
                  </a:lnTo>
                  <a:lnTo>
                    <a:pt x="353898" y="86004"/>
                  </a:lnTo>
                  <a:lnTo>
                    <a:pt x="353555" y="84861"/>
                  </a:lnTo>
                  <a:lnTo>
                    <a:pt x="353580" y="83972"/>
                  </a:lnTo>
                  <a:lnTo>
                    <a:pt x="352971" y="87782"/>
                  </a:lnTo>
                  <a:lnTo>
                    <a:pt x="352894" y="87655"/>
                  </a:lnTo>
                  <a:lnTo>
                    <a:pt x="352463" y="86893"/>
                  </a:lnTo>
                  <a:lnTo>
                    <a:pt x="351904" y="87655"/>
                  </a:lnTo>
                  <a:lnTo>
                    <a:pt x="352132" y="86004"/>
                  </a:lnTo>
                  <a:lnTo>
                    <a:pt x="352196" y="85623"/>
                  </a:lnTo>
                  <a:lnTo>
                    <a:pt x="352425" y="84480"/>
                  </a:lnTo>
                  <a:lnTo>
                    <a:pt x="352806" y="83464"/>
                  </a:lnTo>
                  <a:lnTo>
                    <a:pt x="352386" y="83464"/>
                  </a:lnTo>
                  <a:lnTo>
                    <a:pt x="352094" y="84734"/>
                  </a:lnTo>
                  <a:lnTo>
                    <a:pt x="351904" y="85242"/>
                  </a:lnTo>
                  <a:lnTo>
                    <a:pt x="351574" y="85623"/>
                  </a:lnTo>
                  <a:lnTo>
                    <a:pt x="352069" y="82829"/>
                  </a:lnTo>
                  <a:lnTo>
                    <a:pt x="351497" y="82956"/>
                  </a:lnTo>
                  <a:lnTo>
                    <a:pt x="350494" y="86004"/>
                  </a:lnTo>
                  <a:lnTo>
                    <a:pt x="350037" y="83972"/>
                  </a:lnTo>
                  <a:lnTo>
                    <a:pt x="349656" y="86512"/>
                  </a:lnTo>
                  <a:lnTo>
                    <a:pt x="349529" y="91592"/>
                  </a:lnTo>
                  <a:lnTo>
                    <a:pt x="348615" y="93116"/>
                  </a:lnTo>
                  <a:lnTo>
                    <a:pt x="348983" y="90068"/>
                  </a:lnTo>
                  <a:lnTo>
                    <a:pt x="348970" y="89814"/>
                  </a:lnTo>
                  <a:lnTo>
                    <a:pt x="349034" y="89585"/>
                  </a:lnTo>
                  <a:lnTo>
                    <a:pt x="348970" y="89801"/>
                  </a:lnTo>
                  <a:lnTo>
                    <a:pt x="348957" y="89052"/>
                  </a:lnTo>
                  <a:lnTo>
                    <a:pt x="349084" y="87020"/>
                  </a:lnTo>
                  <a:lnTo>
                    <a:pt x="349161" y="86512"/>
                  </a:lnTo>
                  <a:lnTo>
                    <a:pt x="348881" y="87020"/>
                  </a:lnTo>
                  <a:lnTo>
                    <a:pt x="349110" y="85750"/>
                  </a:lnTo>
                  <a:lnTo>
                    <a:pt x="349186" y="85369"/>
                  </a:lnTo>
                  <a:lnTo>
                    <a:pt x="349250" y="86385"/>
                  </a:lnTo>
                  <a:lnTo>
                    <a:pt x="349377" y="85750"/>
                  </a:lnTo>
                  <a:lnTo>
                    <a:pt x="349313" y="85242"/>
                  </a:lnTo>
                  <a:lnTo>
                    <a:pt x="349186" y="84861"/>
                  </a:lnTo>
                  <a:lnTo>
                    <a:pt x="349059" y="84023"/>
                  </a:lnTo>
                  <a:lnTo>
                    <a:pt x="349135" y="82321"/>
                  </a:lnTo>
                  <a:lnTo>
                    <a:pt x="349008" y="83464"/>
                  </a:lnTo>
                  <a:lnTo>
                    <a:pt x="348754" y="84988"/>
                  </a:lnTo>
                  <a:lnTo>
                    <a:pt x="348500" y="85242"/>
                  </a:lnTo>
                  <a:lnTo>
                    <a:pt x="347929" y="85369"/>
                  </a:lnTo>
                  <a:lnTo>
                    <a:pt x="348145" y="84607"/>
                  </a:lnTo>
                  <a:lnTo>
                    <a:pt x="348589" y="83083"/>
                  </a:lnTo>
                  <a:lnTo>
                    <a:pt x="348475" y="81686"/>
                  </a:lnTo>
                  <a:lnTo>
                    <a:pt x="348145" y="83083"/>
                  </a:lnTo>
                  <a:lnTo>
                    <a:pt x="347992" y="81559"/>
                  </a:lnTo>
                  <a:lnTo>
                    <a:pt x="347560" y="84607"/>
                  </a:lnTo>
                  <a:lnTo>
                    <a:pt x="347408" y="84607"/>
                  </a:lnTo>
                  <a:lnTo>
                    <a:pt x="347522" y="83591"/>
                  </a:lnTo>
                  <a:lnTo>
                    <a:pt x="347611" y="82321"/>
                  </a:lnTo>
                  <a:lnTo>
                    <a:pt x="347141" y="83591"/>
                  </a:lnTo>
                  <a:lnTo>
                    <a:pt x="346214" y="82448"/>
                  </a:lnTo>
                  <a:lnTo>
                    <a:pt x="346100" y="85737"/>
                  </a:lnTo>
                  <a:lnTo>
                    <a:pt x="346087" y="85902"/>
                  </a:lnTo>
                  <a:lnTo>
                    <a:pt x="346075" y="86093"/>
                  </a:lnTo>
                  <a:lnTo>
                    <a:pt x="344728" y="89052"/>
                  </a:lnTo>
                  <a:lnTo>
                    <a:pt x="344728" y="88925"/>
                  </a:lnTo>
                  <a:lnTo>
                    <a:pt x="344576" y="86893"/>
                  </a:lnTo>
                  <a:lnTo>
                    <a:pt x="344462" y="85369"/>
                  </a:lnTo>
                  <a:lnTo>
                    <a:pt x="344449" y="85242"/>
                  </a:lnTo>
                  <a:lnTo>
                    <a:pt x="344360" y="84099"/>
                  </a:lnTo>
                  <a:lnTo>
                    <a:pt x="343255" y="85242"/>
                  </a:lnTo>
                  <a:lnTo>
                    <a:pt x="343408" y="84226"/>
                  </a:lnTo>
                  <a:lnTo>
                    <a:pt x="342684" y="85369"/>
                  </a:lnTo>
                  <a:lnTo>
                    <a:pt x="342074" y="84734"/>
                  </a:lnTo>
                  <a:lnTo>
                    <a:pt x="341363" y="86893"/>
                  </a:lnTo>
                  <a:lnTo>
                    <a:pt x="341198" y="86893"/>
                  </a:lnTo>
                  <a:lnTo>
                    <a:pt x="341223" y="85623"/>
                  </a:lnTo>
                  <a:lnTo>
                    <a:pt x="341325" y="84480"/>
                  </a:lnTo>
                  <a:lnTo>
                    <a:pt x="341477" y="83718"/>
                  </a:lnTo>
                  <a:lnTo>
                    <a:pt x="340944" y="84480"/>
                  </a:lnTo>
                  <a:lnTo>
                    <a:pt x="340741" y="85623"/>
                  </a:lnTo>
                  <a:lnTo>
                    <a:pt x="340626" y="85115"/>
                  </a:lnTo>
                  <a:lnTo>
                    <a:pt x="340398" y="84023"/>
                  </a:lnTo>
                  <a:lnTo>
                    <a:pt x="340499" y="83464"/>
                  </a:lnTo>
                  <a:lnTo>
                    <a:pt x="340791" y="82702"/>
                  </a:lnTo>
                  <a:lnTo>
                    <a:pt x="340728" y="82410"/>
                  </a:lnTo>
                  <a:lnTo>
                    <a:pt x="340868" y="82499"/>
                  </a:lnTo>
                  <a:lnTo>
                    <a:pt x="340779" y="82118"/>
                  </a:lnTo>
                  <a:lnTo>
                    <a:pt x="340601" y="81686"/>
                  </a:lnTo>
                  <a:lnTo>
                    <a:pt x="340652" y="79908"/>
                  </a:lnTo>
                  <a:lnTo>
                    <a:pt x="339661" y="82702"/>
                  </a:lnTo>
                  <a:lnTo>
                    <a:pt x="339750" y="82321"/>
                  </a:lnTo>
                  <a:lnTo>
                    <a:pt x="340169" y="80289"/>
                  </a:lnTo>
                  <a:lnTo>
                    <a:pt x="340055" y="79781"/>
                  </a:lnTo>
                  <a:lnTo>
                    <a:pt x="339712" y="79273"/>
                  </a:lnTo>
                  <a:lnTo>
                    <a:pt x="339458" y="79781"/>
                  </a:lnTo>
                  <a:lnTo>
                    <a:pt x="339344" y="82067"/>
                  </a:lnTo>
                  <a:lnTo>
                    <a:pt x="339115" y="82321"/>
                  </a:lnTo>
                  <a:lnTo>
                    <a:pt x="338772" y="81940"/>
                  </a:lnTo>
                  <a:lnTo>
                    <a:pt x="338886" y="80543"/>
                  </a:lnTo>
                  <a:lnTo>
                    <a:pt x="339229" y="78638"/>
                  </a:lnTo>
                  <a:lnTo>
                    <a:pt x="339102" y="76987"/>
                  </a:lnTo>
                  <a:lnTo>
                    <a:pt x="338734" y="73939"/>
                  </a:lnTo>
                  <a:lnTo>
                    <a:pt x="336245" y="85115"/>
                  </a:lnTo>
                  <a:lnTo>
                    <a:pt x="336283" y="82575"/>
                  </a:lnTo>
                  <a:lnTo>
                    <a:pt x="336296" y="81622"/>
                  </a:lnTo>
                  <a:lnTo>
                    <a:pt x="336067" y="82575"/>
                  </a:lnTo>
                  <a:lnTo>
                    <a:pt x="335737" y="82194"/>
                  </a:lnTo>
                  <a:lnTo>
                    <a:pt x="335635" y="81940"/>
                  </a:lnTo>
                  <a:lnTo>
                    <a:pt x="335775" y="76987"/>
                  </a:lnTo>
                  <a:lnTo>
                    <a:pt x="335622" y="76987"/>
                  </a:lnTo>
                  <a:lnTo>
                    <a:pt x="335178" y="74955"/>
                  </a:lnTo>
                  <a:lnTo>
                    <a:pt x="334251" y="81940"/>
                  </a:lnTo>
                  <a:lnTo>
                    <a:pt x="333679" y="80543"/>
                  </a:lnTo>
                  <a:lnTo>
                    <a:pt x="333527" y="82321"/>
                  </a:lnTo>
                  <a:lnTo>
                    <a:pt x="333273" y="84607"/>
                  </a:lnTo>
                  <a:lnTo>
                    <a:pt x="333159" y="85115"/>
                  </a:lnTo>
                  <a:lnTo>
                    <a:pt x="332524" y="86131"/>
                  </a:lnTo>
                  <a:lnTo>
                    <a:pt x="332168" y="85750"/>
                  </a:lnTo>
                  <a:lnTo>
                    <a:pt x="332066" y="85496"/>
                  </a:lnTo>
                  <a:lnTo>
                    <a:pt x="332206" y="84226"/>
                  </a:lnTo>
                  <a:lnTo>
                    <a:pt x="332384" y="82702"/>
                  </a:lnTo>
                  <a:lnTo>
                    <a:pt x="332422" y="82321"/>
                  </a:lnTo>
                  <a:lnTo>
                    <a:pt x="332536" y="81305"/>
                  </a:lnTo>
                  <a:lnTo>
                    <a:pt x="332663" y="80670"/>
                  </a:lnTo>
                  <a:lnTo>
                    <a:pt x="333070" y="79908"/>
                  </a:lnTo>
                  <a:lnTo>
                    <a:pt x="333209" y="79781"/>
                  </a:lnTo>
                  <a:lnTo>
                    <a:pt x="333146" y="80581"/>
                  </a:lnTo>
                  <a:lnTo>
                    <a:pt x="333679" y="79781"/>
                  </a:lnTo>
                  <a:lnTo>
                    <a:pt x="333679" y="79654"/>
                  </a:lnTo>
                  <a:lnTo>
                    <a:pt x="333667" y="79527"/>
                  </a:lnTo>
                  <a:lnTo>
                    <a:pt x="333667" y="78384"/>
                  </a:lnTo>
                  <a:lnTo>
                    <a:pt x="333425" y="79527"/>
                  </a:lnTo>
                  <a:lnTo>
                    <a:pt x="333387" y="79019"/>
                  </a:lnTo>
                  <a:lnTo>
                    <a:pt x="333336" y="78257"/>
                  </a:lnTo>
                  <a:lnTo>
                    <a:pt x="332638" y="78257"/>
                  </a:lnTo>
                  <a:lnTo>
                    <a:pt x="332701" y="78638"/>
                  </a:lnTo>
                  <a:lnTo>
                    <a:pt x="332625" y="78384"/>
                  </a:lnTo>
                  <a:lnTo>
                    <a:pt x="332524" y="77749"/>
                  </a:lnTo>
                  <a:lnTo>
                    <a:pt x="332384" y="77114"/>
                  </a:lnTo>
                  <a:lnTo>
                    <a:pt x="331762" y="78765"/>
                  </a:lnTo>
                  <a:lnTo>
                    <a:pt x="331254" y="77495"/>
                  </a:lnTo>
                  <a:lnTo>
                    <a:pt x="331165" y="79654"/>
                  </a:lnTo>
                  <a:lnTo>
                    <a:pt x="330288" y="77901"/>
                  </a:lnTo>
                  <a:lnTo>
                    <a:pt x="330276" y="81940"/>
                  </a:lnTo>
                  <a:lnTo>
                    <a:pt x="329514" y="82321"/>
                  </a:lnTo>
                  <a:lnTo>
                    <a:pt x="329425" y="80924"/>
                  </a:lnTo>
                  <a:lnTo>
                    <a:pt x="329412" y="80797"/>
                  </a:lnTo>
                  <a:lnTo>
                    <a:pt x="329526" y="80022"/>
                  </a:lnTo>
                  <a:lnTo>
                    <a:pt x="329666" y="79654"/>
                  </a:lnTo>
                  <a:lnTo>
                    <a:pt x="329793" y="79273"/>
                  </a:lnTo>
                  <a:lnTo>
                    <a:pt x="330276" y="77901"/>
                  </a:lnTo>
                  <a:lnTo>
                    <a:pt x="329387" y="79273"/>
                  </a:lnTo>
                  <a:lnTo>
                    <a:pt x="329272" y="78638"/>
                  </a:lnTo>
                  <a:lnTo>
                    <a:pt x="329336" y="77368"/>
                  </a:lnTo>
                  <a:lnTo>
                    <a:pt x="330060" y="75082"/>
                  </a:lnTo>
                  <a:lnTo>
                    <a:pt x="329095" y="77368"/>
                  </a:lnTo>
                  <a:lnTo>
                    <a:pt x="329107" y="74828"/>
                  </a:lnTo>
                  <a:lnTo>
                    <a:pt x="329044" y="73177"/>
                  </a:lnTo>
                  <a:lnTo>
                    <a:pt x="328904" y="72923"/>
                  </a:lnTo>
                  <a:lnTo>
                    <a:pt x="328891" y="72669"/>
                  </a:lnTo>
                  <a:lnTo>
                    <a:pt x="329031" y="72415"/>
                  </a:lnTo>
                  <a:lnTo>
                    <a:pt x="328688" y="72415"/>
                  </a:lnTo>
                  <a:lnTo>
                    <a:pt x="328536" y="74828"/>
                  </a:lnTo>
                  <a:lnTo>
                    <a:pt x="328396" y="74447"/>
                  </a:lnTo>
                  <a:lnTo>
                    <a:pt x="328244" y="74320"/>
                  </a:lnTo>
                  <a:lnTo>
                    <a:pt x="328383" y="73304"/>
                  </a:lnTo>
                  <a:lnTo>
                    <a:pt x="327990" y="74828"/>
                  </a:lnTo>
                  <a:lnTo>
                    <a:pt x="327875" y="77749"/>
                  </a:lnTo>
                  <a:lnTo>
                    <a:pt x="327240" y="79654"/>
                  </a:lnTo>
                  <a:lnTo>
                    <a:pt x="327177" y="78511"/>
                  </a:lnTo>
                  <a:lnTo>
                    <a:pt x="326263" y="80797"/>
                  </a:lnTo>
                  <a:lnTo>
                    <a:pt x="326517" y="78638"/>
                  </a:lnTo>
                  <a:lnTo>
                    <a:pt x="326631" y="77622"/>
                  </a:lnTo>
                  <a:lnTo>
                    <a:pt x="326644" y="77495"/>
                  </a:lnTo>
                  <a:lnTo>
                    <a:pt x="327113" y="78397"/>
                  </a:lnTo>
                  <a:lnTo>
                    <a:pt x="327164" y="78257"/>
                  </a:lnTo>
                  <a:lnTo>
                    <a:pt x="327240" y="78638"/>
                  </a:lnTo>
                  <a:lnTo>
                    <a:pt x="327304" y="78765"/>
                  </a:lnTo>
                  <a:lnTo>
                    <a:pt x="327279" y="78257"/>
                  </a:lnTo>
                  <a:lnTo>
                    <a:pt x="327228" y="77495"/>
                  </a:lnTo>
                  <a:lnTo>
                    <a:pt x="327164" y="76479"/>
                  </a:lnTo>
                  <a:lnTo>
                    <a:pt x="327025" y="74193"/>
                  </a:lnTo>
                  <a:lnTo>
                    <a:pt x="327279" y="74066"/>
                  </a:lnTo>
                  <a:lnTo>
                    <a:pt x="327367" y="73177"/>
                  </a:lnTo>
                  <a:lnTo>
                    <a:pt x="327456" y="72923"/>
                  </a:lnTo>
                  <a:lnTo>
                    <a:pt x="327342" y="71399"/>
                  </a:lnTo>
                  <a:lnTo>
                    <a:pt x="327164" y="69875"/>
                  </a:lnTo>
                  <a:lnTo>
                    <a:pt x="326631" y="76479"/>
                  </a:lnTo>
                  <a:lnTo>
                    <a:pt x="325831" y="76352"/>
                  </a:lnTo>
                  <a:lnTo>
                    <a:pt x="326072" y="75082"/>
                  </a:lnTo>
                  <a:lnTo>
                    <a:pt x="326174" y="73710"/>
                  </a:lnTo>
                  <a:lnTo>
                    <a:pt x="325742" y="75844"/>
                  </a:lnTo>
                  <a:lnTo>
                    <a:pt x="325615" y="76352"/>
                  </a:lnTo>
                  <a:lnTo>
                    <a:pt x="325170" y="77622"/>
                  </a:lnTo>
                  <a:lnTo>
                    <a:pt x="324866" y="76098"/>
                  </a:lnTo>
                  <a:lnTo>
                    <a:pt x="324459" y="78638"/>
                  </a:lnTo>
                  <a:lnTo>
                    <a:pt x="324218" y="78384"/>
                  </a:lnTo>
                  <a:lnTo>
                    <a:pt x="324281" y="78638"/>
                  </a:lnTo>
                  <a:lnTo>
                    <a:pt x="324396" y="79273"/>
                  </a:lnTo>
                  <a:lnTo>
                    <a:pt x="324053" y="80924"/>
                  </a:lnTo>
                  <a:lnTo>
                    <a:pt x="323837" y="80670"/>
                  </a:lnTo>
                  <a:lnTo>
                    <a:pt x="323405" y="81178"/>
                  </a:lnTo>
                  <a:lnTo>
                    <a:pt x="322961" y="82702"/>
                  </a:lnTo>
                  <a:lnTo>
                    <a:pt x="323024" y="81686"/>
                  </a:lnTo>
                  <a:lnTo>
                    <a:pt x="323265" y="78130"/>
                  </a:lnTo>
                  <a:lnTo>
                    <a:pt x="323405" y="76098"/>
                  </a:lnTo>
                  <a:lnTo>
                    <a:pt x="322529" y="78130"/>
                  </a:lnTo>
                  <a:lnTo>
                    <a:pt x="322516" y="77749"/>
                  </a:lnTo>
                  <a:lnTo>
                    <a:pt x="322618" y="76225"/>
                  </a:lnTo>
                  <a:lnTo>
                    <a:pt x="322745" y="75717"/>
                  </a:lnTo>
                  <a:lnTo>
                    <a:pt x="322973" y="74828"/>
                  </a:lnTo>
                  <a:lnTo>
                    <a:pt x="322910" y="73812"/>
                  </a:lnTo>
                  <a:lnTo>
                    <a:pt x="322059" y="75780"/>
                  </a:lnTo>
                  <a:lnTo>
                    <a:pt x="321906" y="76327"/>
                  </a:lnTo>
                  <a:lnTo>
                    <a:pt x="321906" y="78384"/>
                  </a:lnTo>
                  <a:lnTo>
                    <a:pt x="321538" y="79527"/>
                  </a:lnTo>
                  <a:lnTo>
                    <a:pt x="321437" y="79946"/>
                  </a:lnTo>
                  <a:lnTo>
                    <a:pt x="321310" y="81686"/>
                  </a:lnTo>
                  <a:lnTo>
                    <a:pt x="321335" y="80162"/>
                  </a:lnTo>
                  <a:lnTo>
                    <a:pt x="321373" y="79273"/>
                  </a:lnTo>
                  <a:lnTo>
                    <a:pt x="321373" y="78905"/>
                  </a:lnTo>
                  <a:lnTo>
                    <a:pt x="321398" y="77876"/>
                  </a:lnTo>
                  <a:lnTo>
                    <a:pt x="321373" y="78905"/>
                  </a:lnTo>
                  <a:lnTo>
                    <a:pt x="321767" y="77876"/>
                  </a:lnTo>
                  <a:lnTo>
                    <a:pt x="321818" y="77749"/>
                  </a:lnTo>
                  <a:lnTo>
                    <a:pt x="321906" y="78384"/>
                  </a:lnTo>
                  <a:lnTo>
                    <a:pt x="321906" y="76327"/>
                  </a:lnTo>
                  <a:lnTo>
                    <a:pt x="320903" y="79273"/>
                  </a:lnTo>
                  <a:lnTo>
                    <a:pt x="321081" y="79273"/>
                  </a:lnTo>
                  <a:lnTo>
                    <a:pt x="320116" y="83718"/>
                  </a:lnTo>
                  <a:lnTo>
                    <a:pt x="320090" y="83337"/>
                  </a:lnTo>
                  <a:lnTo>
                    <a:pt x="320065" y="82956"/>
                  </a:lnTo>
                  <a:lnTo>
                    <a:pt x="320027" y="82321"/>
                  </a:lnTo>
                  <a:lnTo>
                    <a:pt x="320027" y="82194"/>
                  </a:lnTo>
                  <a:lnTo>
                    <a:pt x="319963" y="81178"/>
                  </a:lnTo>
                  <a:lnTo>
                    <a:pt x="320141" y="79781"/>
                  </a:lnTo>
                  <a:lnTo>
                    <a:pt x="320421" y="77876"/>
                  </a:lnTo>
                  <a:lnTo>
                    <a:pt x="320763" y="75590"/>
                  </a:lnTo>
                  <a:lnTo>
                    <a:pt x="320636" y="73304"/>
                  </a:lnTo>
                  <a:lnTo>
                    <a:pt x="320497" y="72161"/>
                  </a:lnTo>
                  <a:lnTo>
                    <a:pt x="319049" y="77876"/>
                  </a:lnTo>
                  <a:lnTo>
                    <a:pt x="318249" y="76225"/>
                  </a:lnTo>
                  <a:lnTo>
                    <a:pt x="318376" y="77622"/>
                  </a:lnTo>
                  <a:lnTo>
                    <a:pt x="317931" y="79781"/>
                  </a:lnTo>
                  <a:lnTo>
                    <a:pt x="317830" y="78511"/>
                  </a:lnTo>
                  <a:lnTo>
                    <a:pt x="317754" y="77622"/>
                  </a:lnTo>
                  <a:lnTo>
                    <a:pt x="317284" y="78511"/>
                  </a:lnTo>
                  <a:lnTo>
                    <a:pt x="317322" y="78257"/>
                  </a:lnTo>
                  <a:lnTo>
                    <a:pt x="317576" y="76733"/>
                  </a:lnTo>
                  <a:lnTo>
                    <a:pt x="317550" y="75971"/>
                  </a:lnTo>
                  <a:lnTo>
                    <a:pt x="317576" y="74447"/>
                  </a:lnTo>
                  <a:lnTo>
                    <a:pt x="317360" y="75971"/>
                  </a:lnTo>
                  <a:lnTo>
                    <a:pt x="316852" y="74193"/>
                  </a:lnTo>
                  <a:lnTo>
                    <a:pt x="316153" y="78257"/>
                  </a:lnTo>
                  <a:lnTo>
                    <a:pt x="316039" y="75336"/>
                  </a:lnTo>
                  <a:lnTo>
                    <a:pt x="315468" y="74193"/>
                  </a:lnTo>
                  <a:lnTo>
                    <a:pt x="314325" y="81178"/>
                  </a:lnTo>
                  <a:lnTo>
                    <a:pt x="313740" y="80416"/>
                  </a:lnTo>
                  <a:lnTo>
                    <a:pt x="313778" y="79781"/>
                  </a:lnTo>
                  <a:lnTo>
                    <a:pt x="314045" y="78765"/>
                  </a:lnTo>
                  <a:lnTo>
                    <a:pt x="314147" y="78384"/>
                  </a:lnTo>
                  <a:lnTo>
                    <a:pt x="314261" y="76225"/>
                  </a:lnTo>
                  <a:lnTo>
                    <a:pt x="314325" y="76098"/>
                  </a:lnTo>
                  <a:lnTo>
                    <a:pt x="314833" y="75082"/>
                  </a:lnTo>
                  <a:lnTo>
                    <a:pt x="314566" y="75082"/>
                  </a:lnTo>
                  <a:lnTo>
                    <a:pt x="314388" y="74701"/>
                  </a:lnTo>
                  <a:lnTo>
                    <a:pt x="314172" y="76098"/>
                  </a:lnTo>
                  <a:lnTo>
                    <a:pt x="314223" y="74828"/>
                  </a:lnTo>
                  <a:lnTo>
                    <a:pt x="313042" y="78765"/>
                  </a:lnTo>
                  <a:lnTo>
                    <a:pt x="313093" y="76733"/>
                  </a:lnTo>
                  <a:lnTo>
                    <a:pt x="312851" y="77622"/>
                  </a:lnTo>
                  <a:lnTo>
                    <a:pt x="312508" y="79781"/>
                  </a:lnTo>
                  <a:lnTo>
                    <a:pt x="312229" y="79527"/>
                  </a:lnTo>
                  <a:lnTo>
                    <a:pt x="311721" y="79908"/>
                  </a:lnTo>
                  <a:lnTo>
                    <a:pt x="311645" y="82194"/>
                  </a:lnTo>
                  <a:lnTo>
                    <a:pt x="311785" y="75590"/>
                  </a:lnTo>
                  <a:lnTo>
                    <a:pt x="309333" y="82321"/>
                  </a:lnTo>
                  <a:lnTo>
                    <a:pt x="309422" y="77876"/>
                  </a:lnTo>
                  <a:lnTo>
                    <a:pt x="309448" y="76733"/>
                  </a:lnTo>
                  <a:lnTo>
                    <a:pt x="308775" y="77241"/>
                  </a:lnTo>
                  <a:lnTo>
                    <a:pt x="307987" y="77876"/>
                  </a:lnTo>
                  <a:lnTo>
                    <a:pt x="307441" y="77876"/>
                  </a:lnTo>
                  <a:lnTo>
                    <a:pt x="307568" y="77241"/>
                  </a:lnTo>
                  <a:lnTo>
                    <a:pt x="307606" y="76898"/>
                  </a:lnTo>
                  <a:lnTo>
                    <a:pt x="307670" y="77114"/>
                  </a:lnTo>
                  <a:lnTo>
                    <a:pt x="307619" y="76860"/>
                  </a:lnTo>
                  <a:lnTo>
                    <a:pt x="307251" y="75082"/>
                  </a:lnTo>
                  <a:lnTo>
                    <a:pt x="306362" y="82956"/>
                  </a:lnTo>
                  <a:lnTo>
                    <a:pt x="306197" y="82194"/>
                  </a:lnTo>
                  <a:lnTo>
                    <a:pt x="305917" y="80924"/>
                  </a:lnTo>
                  <a:lnTo>
                    <a:pt x="305917" y="78384"/>
                  </a:lnTo>
                  <a:lnTo>
                    <a:pt x="305943" y="77241"/>
                  </a:lnTo>
                  <a:lnTo>
                    <a:pt x="306552" y="78892"/>
                  </a:lnTo>
                  <a:lnTo>
                    <a:pt x="306527" y="77241"/>
                  </a:lnTo>
                  <a:lnTo>
                    <a:pt x="307378" y="70891"/>
                  </a:lnTo>
                  <a:lnTo>
                    <a:pt x="305371" y="78384"/>
                  </a:lnTo>
                  <a:lnTo>
                    <a:pt x="305396" y="76479"/>
                  </a:lnTo>
                  <a:lnTo>
                    <a:pt x="305485" y="74320"/>
                  </a:lnTo>
                  <a:lnTo>
                    <a:pt x="305523" y="71653"/>
                  </a:lnTo>
                  <a:lnTo>
                    <a:pt x="304215" y="76479"/>
                  </a:lnTo>
                  <a:lnTo>
                    <a:pt x="303720" y="75971"/>
                  </a:lnTo>
                  <a:lnTo>
                    <a:pt x="303758" y="74828"/>
                  </a:lnTo>
                  <a:lnTo>
                    <a:pt x="302856" y="77876"/>
                  </a:lnTo>
                  <a:lnTo>
                    <a:pt x="302742" y="78168"/>
                  </a:lnTo>
                  <a:lnTo>
                    <a:pt x="301256" y="79654"/>
                  </a:lnTo>
                  <a:lnTo>
                    <a:pt x="301155" y="80289"/>
                  </a:lnTo>
                  <a:lnTo>
                    <a:pt x="300456" y="80924"/>
                  </a:lnTo>
                  <a:lnTo>
                    <a:pt x="300329" y="78638"/>
                  </a:lnTo>
                  <a:lnTo>
                    <a:pt x="300342" y="77368"/>
                  </a:lnTo>
                  <a:lnTo>
                    <a:pt x="300621" y="75336"/>
                  </a:lnTo>
                  <a:lnTo>
                    <a:pt x="301180" y="75209"/>
                  </a:lnTo>
                  <a:lnTo>
                    <a:pt x="301472" y="71526"/>
                  </a:lnTo>
                  <a:lnTo>
                    <a:pt x="300456" y="75209"/>
                  </a:lnTo>
                  <a:lnTo>
                    <a:pt x="300342" y="74828"/>
                  </a:lnTo>
                  <a:lnTo>
                    <a:pt x="300418" y="73685"/>
                  </a:lnTo>
                  <a:lnTo>
                    <a:pt x="300545" y="72923"/>
                  </a:lnTo>
                  <a:lnTo>
                    <a:pt x="299618" y="73304"/>
                  </a:lnTo>
                  <a:lnTo>
                    <a:pt x="298983" y="77368"/>
                  </a:lnTo>
                  <a:lnTo>
                    <a:pt x="298119" y="76987"/>
                  </a:lnTo>
                  <a:lnTo>
                    <a:pt x="297992" y="78384"/>
                  </a:lnTo>
                  <a:lnTo>
                    <a:pt x="296913" y="82194"/>
                  </a:lnTo>
                  <a:lnTo>
                    <a:pt x="297116" y="80924"/>
                  </a:lnTo>
                  <a:lnTo>
                    <a:pt x="297294" y="79908"/>
                  </a:lnTo>
                  <a:lnTo>
                    <a:pt x="297332" y="79654"/>
                  </a:lnTo>
                  <a:lnTo>
                    <a:pt x="297408" y="79146"/>
                  </a:lnTo>
                  <a:lnTo>
                    <a:pt x="297472" y="78765"/>
                  </a:lnTo>
                  <a:lnTo>
                    <a:pt x="297954" y="75844"/>
                  </a:lnTo>
                  <a:lnTo>
                    <a:pt x="297002" y="78765"/>
                  </a:lnTo>
                  <a:lnTo>
                    <a:pt x="297472" y="74701"/>
                  </a:lnTo>
                  <a:lnTo>
                    <a:pt x="296938" y="75717"/>
                  </a:lnTo>
                  <a:lnTo>
                    <a:pt x="295732" y="78511"/>
                  </a:lnTo>
                  <a:lnTo>
                    <a:pt x="295021" y="79146"/>
                  </a:lnTo>
                  <a:lnTo>
                    <a:pt x="295046" y="79019"/>
                  </a:lnTo>
                  <a:lnTo>
                    <a:pt x="295402" y="77749"/>
                  </a:lnTo>
                  <a:lnTo>
                    <a:pt x="294690" y="79019"/>
                  </a:lnTo>
                  <a:lnTo>
                    <a:pt x="294106" y="78905"/>
                  </a:lnTo>
                  <a:lnTo>
                    <a:pt x="294093" y="78638"/>
                  </a:lnTo>
                  <a:lnTo>
                    <a:pt x="294220" y="77876"/>
                  </a:lnTo>
                  <a:lnTo>
                    <a:pt x="294309" y="77368"/>
                  </a:lnTo>
                  <a:lnTo>
                    <a:pt x="294436" y="76606"/>
                  </a:lnTo>
                  <a:lnTo>
                    <a:pt x="295376" y="71018"/>
                  </a:lnTo>
                  <a:lnTo>
                    <a:pt x="292671" y="76606"/>
                  </a:lnTo>
                  <a:lnTo>
                    <a:pt x="292735" y="75844"/>
                  </a:lnTo>
                  <a:lnTo>
                    <a:pt x="292773" y="75336"/>
                  </a:lnTo>
                  <a:lnTo>
                    <a:pt x="292938" y="73177"/>
                  </a:lnTo>
                  <a:lnTo>
                    <a:pt x="293154" y="70383"/>
                  </a:lnTo>
                  <a:lnTo>
                    <a:pt x="291566" y="73177"/>
                  </a:lnTo>
                  <a:lnTo>
                    <a:pt x="291071" y="68859"/>
                  </a:lnTo>
                  <a:lnTo>
                    <a:pt x="289661" y="69113"/>
                  </a:lnTo>
                  <a:lnTo>
                    <a:pt x="289179" y="75336"/>
                  </a:lnTo>
                  <a:lnTo>
                    <a:pt x="289242" y="69240"/>
                  </a:lnTo>
                  <a:lnTo>
                    <a:pt x="289102" y="70218"/>
                  </a:lnTo>
                  <a:lnTo>
                    <a:pt x="288912" y="69049"/>
                  </a:lnTo>
                  <a:lnTo>
                    <a:pt x="288937" y="71323"/>
                  </a:lnTo>
                  <a:lnTo>
                    <a:pt x="288340" y="75590"/>
                  </a:lnTo>
                  <a:lnTo>
                    <a:pt x="287972" y="75844"/>
                  </a:lnTo>
                  <a:lnTo>
                    <a:pt x="287921" y="75463"/>
                  </a:lnTo>
                  <a:lnTo>
                    <a:pt x="287909" y="75272"/>
                  </a:lnTo>
                  <a:lnTo>
                    <a:pt x="288023" y="74117"/>
                  </a:lnTo>
                  <a:lnTo>
                    <a:pt x="288861" y="71755"/>
                  </a:lnTo>
                  <a:lnTo>
                    <a:pt x="287693" y="72288"/>
                  </a:lnTo>
                  <a:lnTo>
                    <a:pt x="287883" y="75196"/>
                  </a:lnTo>
                  <a:lnTo>
                    <a:pt x="287845" y="74828"/>
                  </a:lnTo>
                  <a:lnTo>
                    <a:pt x="287667" y="72669"/>
                  </a:lnTo>
                  <a:lnTo>
                    <a:pt x="287616" y="69494"/>
                  </a:lnTo>
                  <a:lnTo>
                    <a:pt x="288061" y="70129"/>
                  </a:lnTo>
                  <a:lnTo>
                    <a:pt x="288137" y="69494"/>
                  </a:lnTo>
                  <a:lnTo>
                    <a:pt x="288239" y="68605"/>
                  </a:lnTo>
                  <a:lnTo>
                    <a:pt x="287642" y="68097"/>
                  </a:lnTo>
                  <a:lnTo>
                    <a:pt x="287909" y="67335"/>
                  </a:lnTo>
                  <a:lnTo>
                    <a:pt x="288340" y="66065"/>
                  </a:lnTo>
                  <a:lnTo>
                    <a:pt x="288188" y="64160"/>
                  </a:lnTo>
                  <a:lnTo>
                    <a:pt x="287997" y="65938"/>
                  </a:lnTo>
                  <a:lnTo>
                    <a:pt x="287870" y="66573"/>
                  </a:lnTo>
                  <a:lnTo>
                    <a:pt x="287451" y="67335"/>
                  </a:lnTo>
                  <a:lnTo>
                    <a:pt x="287210" y="66446"/>
                  </a:lnTo>
                  <a:lnTo>
                    <a:pt x="287172" y="69748"/>
                  </a:lnTo>
                  <a:lnTo>
                    <a:pt x="285813" y="72669"/>
                  </a:lnTo>
                  <a:lnTo>
                    <a:pt x="285927" y="72034"/>
                  </a:lnTo>
                  <a:lnTo>
                    <a:pt x="286270" y="70002"/>
                  </a:lnTo>
                  <a:lnTo>
                    <a:pt x="286753" y="67208"/>
                  </a:lnTo>
                  <a:lnTo>
                    <a:pt x="287299" y="64033"/>
                  </a:lnTo>
                  <a:lnTo>
                    <a:pt x="285813" y="67208"/>
                  </a:lnTo>
                  <a:lnTo>
                    <a:pt x="286105" y="66319"/>
                  </a:lnTo>
                  <a:lnTo>
                    <a:pt x="286435" y="65303"/>
                  </a:lnTo>
                  <a:lnTo>
                    <a:pt x="285762" y="66319"/>
                  </a:lnTo>
                  <a:lnTo>
                    <a:pt x="284619" y="64922"/>
                  </a:lnTo>
                  <a:lnTo>
                    <a:pt x="283337" y="70002"/>
                  </a:lnTo>
                  <a:lnTo>
                    <a:pt x="283527" y="67462"/>
                  </a:lnTo>
                  <a:lnTo>
                    <a:pt x="283806" y="67081"/>
                  </a:lnTo>
                  <a:lnTo>
                    <a:pt x="282765" y="66065"/>
                  </a:lnTo>
                  <a:lnTo>
                    <a:pt x="280352" y="72034"/>
                  </a:lnTo>
                  <a:lnTo>
                    <a:pt x="280314" y="71780"/>
                  </a:lnTo>
                  <a:lnTo>
                    <a:pt x="280098" y="70129"/>
                  </a:lnTo>
                  <a:lnTo>
                    <a:pt x="279984" y="69240"/>
                  </a:lnTo>
                  <a:lnTo>
                    <a:pt x="280085" y="67970"/>
                  </a:lnTo>
                  <a:lnTo>
                    <a:pt x="280250" y="67208"/>
                  </a:lnTo>
                  <a:lnTo>
                    <a:pt x="279971" y="67716"/>
                  </a:lnTo>
                  <a:lnTo>
                    <a:pt x="279412" y="70129"/>
                  </a:lnTo>
                  <a:lnTo>
                    <a:pt x="279400" y="69494"/>
                  </a:lnTo>
                  <a:lnTo>
                    <a:pt x="279488" y="67970"/>
                  </a:lnTo>
                  <a:lnTo>
                    <a:pt x="279603" y="67462"/>
                  </a:lnTo>
                  <a:lnTo>
                    <a:pt x="279628" y="66827"/>
                  </a:lnTo>
                  <a:lnTo>
                    <a:pt x="278612" y="69494"/>
                  </a:lnTo>
                  <a:lnTo>
                    <a:pt x="278511" y="68732"/>
                  </a:lnTo>
                  <a:lnTo>
                    <a:pt x="278638" y="67970"/>
                  </a:lnTo>
                  <a:lnTo>
                    <a:pt x="278879" y="67208"/>
                  </a:lnTo>
                  <a:lnTo>
                    <a:pt x="278752" y="66192"/>
                  </a:lnTo>
                  <a:lnTo>
                    <a:pt x="278180" y="64668"/>
                  </a:lnTo>
                  <a:lnTo>
                    <a:pt x="276567" y="70764"/>
                  </a:lnTo>
                  <a:lnTo>
                    <a:pt x="275437" y="71780"/>
                  </a:lnTo>
                  <a:lnTo>
                    <a:pt x="275577" y="70891"/>
                  </a:lnTo>
                  <a:lnTo>
                    <a:pt x="275615" y="70637"/>
                  </a:lnTo>
                  <a:lnTo>
                    <a:pt x="275856" y="69113"/>
                  </a:lnTo>
                  <a:lnTo>
                    <a:pt x="276072" y="67716"/>
                  </a:lnTo>
                  <a:lnTo>
                    <a:pt x="275996" y="66827"/>
                  </a:lnTo>
                  <a:lnTo>
                    <a:pt x="275259" y="65049"/>
                  </a:lnTo>
                  <a:lnTo>
                    <a:pt x="275272" y="64160"/>
                  </a:lnTo>
                  <a:lnTo>
                    <a:pt x="274027" y="63271"/>
                  </a:lnTo>
                  <a:lnTo>
                    <a:pt x="272415" y="67462"/>
                  </a:lnTo>
                  <a:lnTo>
                    <a:pt x="270878" y="69113"/>
                  </a:lnTo>
                  <a:lnTo>
                    <a:pt x="270891" y="67716"/>
                  </a:lnTo>
                  <a:lnTo>
                    <a:pt x="270891" y="66700"/>
                  </a:lnTo>
                  <a:lnTo>
                    <a:pt x="270916" y="64033"/>
                  </a:lnTo>
                  <a:lnTo>
                    <a:pt x="268605" y="66700"/>
                  </a:lnTo>
                  <a:lnTo>
                    <a:pt x="267830" y="63652"/>
                  </a:lnTo>
                  <a:lnTo>
                    <a:pt x="267855" y="64668"/>
                  </a:lnTo>
                  <a:lnTo>
                    <a:pt x="267246" y="67081"/>
                  </a:lnTo>
                  <a:lnTo>
                    <a:pt x="266928" y="67716"/>
                  </a:lnTo>
                  <a:lnTo>
                    <a:pt x="266788" y="66700"/>
                  </a:lnTo>
                  <a:lnTo>
                    <a:pt x="265607" y="70637"/>
                  </a:lnTo>
                  <a:lnTo>
                    <a:pt x="265709" y="70129"/>
                  </a:lnTo>
                  <a:lnTo>
                    <a:pt x="265861" y="69240"/>
                  </a:lnTo>
                  <a:lnTo>
                    <a:pt x="265950" y="68732"/>
                  </a:lnTo>
                  <a:lnTo>
                    <a:pt x="266331" y="66573"/>
                  </a:lnTo>
                  <a:lnTo>
                    <a:pt x="266763" y="63525"/>
                  </a:lnTo>
                  <a:lnTo>
                    <a:pt x="266865" y="62509"/>
                  </a:lnTo>
                  <a:lnTo>
                    <a:pt x="266103" y="63525"/>
                  </a:lnTo>
                  <a:lnTo>
                    <a:pt x="265671" y="63271"/>
                  </a:lnTo>
                  <a:lnTo>
                    <a:pt x="264693" y="68732"/>
                  </a:lnTo>
                  <a:lnTo>
                    <a:pt x="264325" y="66573"/>
                  </a:lnTo>
                  <a:lnTo>
                    <a:pt x="264160" y="65557"/>
                  </a:lnTo>
                  <a:lnTo>
                    <a:pt x="262953" y="66065"/>
                  </a:lnTo>
                  <a:lnTo>
                    <a:pt x="261823" y="66573"/>
                  </a:lnTo>
                  <a:lnTo>
                    <a:pt x="261670" y="65303"/>
                  </a:lnTo>
                  <a:lnTo>
                    <a:pt x="261023" y="65303"/>
                  </a:lnTo>
                  <a:lnTo>
                    <a:pt x="260604" y="65303"/>
                  </a:lnTo>
                  <a:lnTo>
                    <a:pt x="260134" y="66573"/>
                  </a:lnTo>
                  <a:lnTo>
                    <a:pt x="260604" y="63779"/>
                  </a:lnTo>
                  <a:lnTo>
                    <a:pt x="260540" y="63525"/>
                  </a:lnTo>
                  <a:lnTo>
                    <a:pt x="260070" y="62890"/>
                  </a:lnTo>
                  <a:lnTo>
                    <a:pt x="259588" y="62255"/>
                  </a:lnTo>
                  <a:lnTo>
                    <a:pt x="258470" y="62890"/>
                  </a:lnTo>
                  <a:lnTo>
                    <a:pt x="259029" y="60858"/>
                  </a:lnTo>
                  <a:lnTo>
                    <a:pt x="258483" y="60477"/>
                  </a:lnTo>
                  <a:lnTo>
                    <a:pt x="256908" y="69113"/>
                  </a:lnTo>
                  <a:lnTo>
                    <a:pt x="256362" y="69240"/>
                  </a:lnTo>
                  <a:lnTo>
                    <a:pt x="256374" y="69113"/>
                  </a:lnTo>
                  <a:lnTo>
                    <a:pt x="256717" y="66446"/>
                  </a:lnTo>
                  <a:lnTo>
                    <a:pt x="256870" y="65303"/>
                  </a:lnTo>
                  <a:lnTo>
                    <a:pt x="256933" y="64795"/>
                  </a:lnTo>
                  <a:lnTo>
                    <a:pt x="255930" y="64795"/>
                  </a:lnTo>
                  <a:lnTo>
                    <a:pt x="255905" y="64541"/>
                  </a:lnTo>
                  <a:lnTo>
                    <a:pt x="255562" y="60731"/>
                  </a:lnTo>
                  <a:lnTo>
                    <a:pt x="253923" y="64541"/>
                  </a:lnTo>
                  <a:lnTo>
                    <a:pt x="254292" y="62636"/>
                  </a:lnTo>
                  <a:lnTo>
                    <a:pt x="254482" y="62509"/>
                  </a:lnTo>
                  <a:lnTo>
                    <a:pt x="254038" y="62382"/>
                  </a:lnTo>
                  <a:lnTo>
                    <a:pt x="253758" y="61366"/>
                  </a:lnTo>
                  <a:lnTo>
                    <a:pt x="253174" y="59334"/>
                  </a:lnTo>
                  <a:lnTo>
                    <a:pt x="252857" y="61645"/>
                  </a:lnTo>
                  <a:lnTo>
                    <a:pt x="250571" y="66446"/>
                  </a:lnTo>
                  <a:lnTo>
                    <a:pt x="251129" y="63525"/>
                  </a:lnTo>
                  <a:lnTo>
                    <a:pt x="250101" y="67081"/>
                  </a:lnTo>
                  <a:lnTo>
                    <a:pt x="249897" y="67970"/>
                  </a:lnTo>
                  <a:lnTo>
                    <a:pt x="249770" y="68224"/>
                  </a:lnTo>
                  <a:lnTo>
                    <a:pt x="249085" y="69113"/>
                  </a:lnTo>
                  <a:lnTo>
                    <a:pt x="249199" y="67462"/>
                  </a:lnTo>
                  <a:lnTo>
                    <a:pt x="249161" y="65938"/>
                  </a:lnTo>
                  <a:lnTo>
                    <a:pt x="248564" y="70129"/>
                  </a:lnTo>
                  <a:lnTo>
                    <a:pt x="248246" y="68732"/>
                  </a:lnTo>
                  <a:lnTo>
                    <a:pt x="248361" y="68097"/>
                  </a:lnTo>
                  <a:lnTo>
                    <a:pt x="248754" y="66700"/>
                  </a:lnTo>
                  <a:lnTo>
                    <a:pt x="248285" y="66446"/>
                  </a:lnTo>
                  <a:lnTo>
                    <a:pt x="248196" y="67208"/>
                  </a:lnTo>
                  <a:lnTo>
                    <a:pt x="248081" y="67716"/>
                  </a:lnTo>
                  <a:lnTo>
                    <a:pt x="247510" y="69494"/>
                  </a:lnTo>
                  <a:lnTo>
                    <a:pt x="247002" y="70637"/>
                  </a:lnTo>
                  <a:lnTo>
                    <a:pt x="246913" y="70129"/>
                  </a:lnTo>
                  <a:lnTo>
                    <a:pt x="246849" y="69748"/>
                  </a:lnTo>
                  <a:lnTo>
                    <a:pt x="246748" y="69113"/>
                  </a:lnTo>
                  <a:lnTo>
                    <a:pt x="246862" y="67208"/>
                  </a:lnTo>
                  <a:lnTo>
                    <a:pt x="247027" y="66065"/>
                  </a:lnTo>
                  <a:lnTo>
                    <a:pt x="246646" y="67716"/>
                  </a:lnTo>
                  <a:lnTo>
                    <a:pt x="246049" y="69748"/>
                  </a:lnTo>
                  <a:lnTo>
                    <a:pt x="245948" y="69240"/>
                  </a:lnTo>
                  <a:lnTo>
                    <a:pt x="245999" y="67970"/>
                  </a:lnTo>
                  <a:lnTo>
                    <a:pt x="246265" y="67208"/>
                  </a:lnTo>
                  <a:lnTo>
                    <a:pt x="246164" y="66446"/>
                  </a:lnTo>
                  <a:lnTo>
                    <a:pt x="246100" y="66192"/>
                  </a:lnTo>
                  <a:lnTo>
                    <a:pt x="245846" y="65138"/>
                  </a:lnTo>
                  <a:lnTo>
                    <a:pt x="245795" y="65011"/>
                  </a:lnTo>
                  <a:lnTo>
                    <a:pt x="245846" y="65138"/>
                  </a:lnTo>
                  <a:lnTo>
                    <a:pt x="245884" y="64922"/>
                  </a:lnTo>
                  <a:lnTo>
                    <a:pt x="246100" y="63652"/>
                  </a:lnTo>
                  <a:lnTo>
                    <a:pt x="246024" y="63398"/>
                  </a:lnTo>
                  <a:lnTo>
                    <a:pt x="245745" y="63017"/>
                  </a:lnTo>
                  <a:lnTo>
                    <a:pt x="245833" y="62255"/>
                  </a:lnTo>
                  <a:lnTo>
                    <a:pt x="246697" y="59334"/>
                  </a:lnTo>
                  <a:lnTo>
                    <a:pt x="245872" y="61366"/>
                  </a:lnTo>
                  <a:lnTo>
                    <a:pt x="244436" y="65557"/>
                  </a:lnTo>
                  <a:lnTo>
                    <a:pt x="245237" y="65684"/>
                  </a:lnTo>
                  <a:lnTo>
                    <a:pt x="245554" y="65836"/>
                  </a:lnTo>
                  <a:lnTo>
                    <a:pt x="244475" y="70129"/>
                  </a:lnTo>
                  <a:lnTo>
                    <a:pt x="244398" y="67970"/>
                  </a:lnTo>
                  <a:lnTo>
                    <a:pt x="244525" y="66192"/>
                  </a:lnTo>
                  <a:lnTo>
                    <a:pt x="244436" y="65557"/>
                  </a:lnTo>
                  <a:lnTo>
                    <a:pt x="244386" y="65303"/>
                  </a:lnTo>
                  <a:lnTo>
                    <a:pt x="244348" y="65176"/>
                  </a:lnTo>
                  <a:lnTo>
                    <a:pt x="244233" y="64668"/>
                  </a:lnTo>
                  <a:lnTo>
                    <a:pt x="244132" y="63906"/>
                  </a:lnTo>
                  <a:lnTo>
                    <a:pt x="244182" y="63398"/>
                  </a:lnTo>
                  <a:lnTo>
                    <a:pt x="244208" y="62636"/>
                  </a:lnTo>
                  <a:lnTo>
                    <a:pt x="244068" y="62890"/>
                  </a:lnTo>
                  <a:lnTo>
                    <a:pt x="243890" y="63398"/>
                  </a:lnTo>
                  <a:lnTo>
                    <a:pt x="243840" y="63144"/>
                  </a:lnTo>
                  <a:lnTo>
                    <a:pt x="243738" y="62509"/>
                  </a:lnTo>
                  <a:lnTo>
                    <a:pt x="243586" y="62509"/>
                  </a:lnTo>
                  <a:lnTo>
                    <a:pt x="243738" y="61366"/>
                  </a:lnTo>
                  <a:lnTo>
                    <a:pt x="243751" y="61239"/>
                  </a:lnTo>
                  <a:lnTo>
                    <a:pt x="243890" y="60223"/>
                  </a:lnTo>
                  <a:lnTo>
                    <a:pt x="243611" y="60604"/>
                  </a:lnTo>
                  <a:lnTo>
                    <a:pt x="243611" y="61366"/>
                  </a:lnTo>
                  <a:lnTo>
                    <a:pt x="243497" y="62509"/>
                  </a:lnTo>
                  <a:lnTo>
                    <a:pt x="243293" y="62636"/>
                  </a:lnTo>
                  <a:lnTo>
                    <a:pt x="243141" y="62763"/>
                  </a:lnTo>
                  <a:lnTo>
                    <a:pt x="243052" y="63144"/>
                  </a:lnTo>
                  <a:lnTo>
                    <a:pt x="243357" y="61747"/>
                  </a:lnTo>
                  <a:lnTo>
                    <a:pt x="243611" y="61366"/>
                  </a:lnTo>
                  <a:lnTo>
                    <a:pt x="243611" y="60604"/>
                  </a:lnTo>
                  <a:lnTo>
                    <a:pt x="243141" y="61239"/>
                  </a:lnTo>
                  <a:lnTo>
                    <a:pt x="242900" y="60985"/>
                  </a:lnTo>
                  <a:lnTo>
                    <a:pt x="242417" y="63906"/>
                  </a:lnTo>
                  <a:lnTo>
                    <a:pt x="242150" y="63398"/>
                  </a:lnTo>
                  <a:lnTo>
                    <a:pt x="242087" y="65659"/>
                  </a:lnTo>
                  <a:lnTo>
                    <a:pt x="242328" y="65468"/>
                  </a:lnTo>
                  <a:lnTo>
                    <a:pt x="242265" y="66255"/>
                  </a:lnTo>
                  <a:lnTo>
                    <a:pt x="242493" y="65354"/>
                  </a:lnTo>
                  <a:lnTo>
                    <a:pt x="242557" y="65176"/>
                  </a:lnTo>
                  <a:lnTo>
                    <a:pt x="242493" y="65430"/>
                  </a:lnTo>
                  <a:lnTo>
                    <a:pt x="242697" y="65303"/>
                  </a:lnTo>
                  <a:lnTo>
                    <a:pt x="243205" y="65303"/>
                  </a:lnTo>
                  <a:lnTo>
                    <a:pt x="242684" y="66954"/>
                  </a:lnTo>
                  <a:lnTo>
                    <a:pt x="242392" y="67741"/>
                  </a:lnTo>
                  <a:lnTo>
                    <a:pt x="242392" y="82194"/>
                  </a:lnTo>
                  <a:lnTo>
                    <a:pt x="242277" y="82067"/>
                  </a:lnTo>
                  <a:lnTo>
                    <a:pt x="242100" y="81940"/>
                  </a:lnTo>
                  <a:lnTo>
                    <a:pt x="241896" y="81940"/>
                  </a:lnTo>
                  <a:lnTo>
                    <a:pt x="242150" y="80416"/>
                  </a:lnTo>
                  <a:lnTo>
                    <a:pt x="242252" y="79908"/>
                  </a:lnTo>
                  <a:lnTo>
                    <a:pt x="242290" y="81038"/>
                  </a:lnTo>
                  <a:lnTo>
                    <a:pt x="242392" y="82194"/>
                  </a:lnTo>
                  <a:lnTo>
                    <a:pt x="242392" y="67741"/>
                  </a:lnTo>
                  <a:lnTo>
                    <a:pt x="242303" y="67970"/>
                  </a:lnTo>
                  <a:lnTo>
                    <a:pt x="242277" y="66319"/>
                  </a:lnTo>
                  <a:lnTo>
                    <a:pt x="241096" y="70891"/>
                  </a:lnTo>
                  <a:lnTo>
                    <a:pt x="241173" y="69875"/>
                  </a:lnTo>
                  <a:lnTo>
                    <a:pt x="241185" y="69748"/>
                  </a:lnTo>
                  <a:lnTo>
                    <a:pt x="241249" y="68859"/>
                  </a:lnTo>
                  <a:lnTo>
                    <a:pt x="241363" y="67335"/>
                  </a:lnTo>
                  <a:lnTo>
                    <a:pt x="241249" y="65811"/>
                  </a:lnTo>
                  <a:lnTo>
                    <a:pt x="241134" y="65049"/>
                  </a:lnTo>
                  <a:lnTo>
                    <a:pt x="241198" y="63525"/>
                  </a:lnTo>
                  <a:lnTo>
                    <a:pt x="241388" y="62001"/>
                  </a:lnTo>
                  <a:lnTo>
                    <a:pt x="240258" y="63525"/>
                  </a:lnTo>
                  <a:lnTo>
                    <a:pt x="239229" y="62763"/>
                  </a:lnTo>
                  <a:lnTo>
                    <a:pt x="237769" y="68224"/>
                  </a:lnTo>
                  <a:lnTo>
                    <a:pt x="237413" y="68859"/>
                  </a:lnTo>
                  <a:lnTo>
                    <a:pt x="237451" y="68605"/>
                  </a:lnTo>
                  <a:lnTo>
                    <a:pt x="237667" y="67208"/>
                  </a:lnTo>
                  <a:lnTo>
                    <a:pt x="237794" y="66192"/>
                  </a:lnTo>
                  <a:lnTo>
                    <a:pt x="237820" y="65811"/>
                  </a:lnTo>
                  <a:lnTo>
                    <a:pt x="237947" y="65430"/>
                  </a:lnTo>
                  <a:lnTo>
                    <a:pt x="238048" y="65176"/>
                  </a:lnTo>
                  <a:lnTo>
                    <a:pt x="237693" y="65811"/>
                  </a:lnTo>
                  <a:lnTo>
                    <a:pt x="237210" y="65176"/>
                  </a:lnTo>
                  <a:lnTo>
                    <a:pt x="236918" y="64795"/>
                  </a:lnTo>
                  <a:lnTo>
                    <a:pt x="236804" y="65328"/>
                  </a:lnTo>
                  <a:lnTo>
                    <a:pt x="236753" y="65620"/>
                  </a:lnTo>
                  <a:lnTo>
                    <a:pt x="236143" y="68605"/>
                  </a:lnTo>
                  <a:lnTo>
                    <a:pt x="236054" y="68097"/>
                  </a:lnTo>
                  <a:lnTo>
                    <a:pt x="235953" y="67462"/>
                  </a:lnTo>
                  <a:lnTo>
                    <a:pt x="236029" y="66573"/>
                  </a:lnTo>
                  <a:lnTo>
                    <a:pt x="236702" y="65684"/>
                  </a:lnTo>
                  <a:lnTo>
                    <a:pt x="236804" y="65328"/>
                  </a:lnTo>
                  <a:lnTo>
                    <a:pt x="236156" y="65684"/>
                  </a:lnTo>
                  <a:lnTo>
                    <a:pt x="236359" y="64922"/>
                  </a:lnTo>
                  <a:lnTo>
                    <a:pt x="236296" y="64287"/>
                  </a:lnTo>
                  <a:lnTo>
                    <a:pt x="235534" y="63144"/>
                  </a:lnTo>
                  <a:lnTo>
                    <a:pt x="232562" y="68097"/>
                  </a:lnTo>
                  <a:lnTo>
                    <a:pt x="232194" y="67081"/>
                  </a:lnTo>
                  <a:lnTo>
                    <a:pt x="231711" y="65684"/>
                  </a:lnTo>
                  <a:lnTo>
                    <a:pt x="231686" y="67081"/>
                  </a:lnTo>
                  <a:lnTo>
                    <a:pt x="230238" y="63398"/>
                  </a:lnTo>
                  <a:lnTo>
                    <a:pt x="226898" y="69748"/>
                  </a:lnTo>
                  <a:lnTo>
                    <a:pt x="226377" y="66954"/>
                  </a:lnTo>
                  <a:lnTo>
                    <a:pt x="225818" y="63906"/>
                  </a:lnTo>
                  <a:lnTo>
                    <a:pt x="225450" y="62763"/>
                  </a:lnTo>
                  <a:lnTo>
                    <a:pt x="225044" y="64795"/>
                  </a:lnTo>
                  <a:lnTo>
                    <a:pt x="224917" y="65303"/>
                  </a:lnTo>
                  <a:lnTo>
                    <a:pt x="224294" y="66954"/>
                  </a:lnTo>
                  <a:lnTo>
                    <a:pt x="224701" y="63779"/>
                  </a:lnTo>
                  <a:lnTo>
                    <a:pt x="223520" y="67208"/>
                  </a:lnTo>
                  <a:lnTo>
                    <a:pt x="222173" y="69875"/>
                  </a:lnTo>
                  <a:lnTo>
                    <a:pt x="222440" y="67462"/>
                  </a:lnTo>
                  <a:lnTo>
                    <a:pt x="222580" y="66319"/>
                  </a:lnTo>
                  <a:lnTo>
                    <a:pt x="223354" y="59461"/>
                  </a:lnTo>
                  <a:lnTo>
                    <a:pt x="221399" y="64287"/>
                  </a:lnTo>
                  <a:lnTo>
                    <a:pt x="221170" y="66319"/>
                  </a:lnTo>
                  <a:lnTo>
                    <a:pt x="220853" y="65938"/>
                  </a:lnTo>
                  <a:lnTo>
                    <a:pt x="219722" y="67462"/>
                  </a:lnTo>
                  <a:lnTo>
                    <a:pt x="219710" y="67208"/>
                  </a:lnTo>
                  <a:lnTo>
                    <a:pt x="220218" y="65049"/>
                  </a:lnTo>
                  <a:lnTo>
                    <a:pt x="220040" y="65659"/>
                  </a:lnTo>
                  <a:lnTo>
                    <a:pt x="219710" y="67144"/>
                  </a:lnTo>
                  <a:lnTo>
                    <a:pt x="219824" y="65557"/>
                  </a:lnTo>
                  <a:lnTo>
                    <a:pt x="220027" y="64414"/>
                  </a:lnTo>
                  <a:lnTo>
                    <a:pt x="218567" y="67081"/>
                  </a:lnTo>
                  <a:lnTo>
                    <a:pt x="218147" y="66065"/>
                  </a:lnTo>
                  <a:lnTo>
                    <a:pt x="218274" y="65138"/>
                  </a:lnTo>
                  <a:lnTo>
                    <a:pt x="219837" y="60604"/>
                  </a:lnTo>
                  <a:lnTo>
                    <a:pt x="218821" y="60096"/>
                  </a:lnTo>
                  <a:lnTo>
                    <a:pt x="218300" y="60731"/>
                  </a:lnTo>
                  <a:lnTo>
                    <a:pt x="217030" y="64160"/>
                  </a:lnTo>
                  <a:lnTo>
                    <a:pt x="216928" y="65913"/>
                  </a:lnTo>
                  <a:lnTo>
                    <a:pt x="216966" y="67335"/>
                  </a:lnTo>
                  <a:lnTo>
                    <a:pt x="216763" y="68478"/>
                  </a:lnTo>
                  <a:lnTo>
                    <a:pt x="216662" y="68732"/>
                  </a:lnTo>
                  <a:lnTo>
                    <a:pt x="216230" y="69367"/>
                  </a:lnTo>
                  <a:lnTo>
                    <a:pt x="215277" y="74320"/>
                  </a:lnTo>
                  <a:lnTo>
                    <a:pt x="214299" y="78384"/>
                  </a:lnTo>
                  <a:lnTo>
                    <a:pt x="214210" y="79654"/>
                  </a:lnTo>
                  <a:lnTo>
                    <a:pt x="214452" y="82448"/>
                  </a:lnTo>
                  <a:lnTo>
                    <a:pt x="215607" y="79654"/>
                  </a:lnTo>
                  <a:lnTo>
                    <a:pt x="215392" y="82067"/>
                  </a:lnTo>
                  <a:lnTo>
                    <a:pt x="214845" y="82067"/>
                  </a:lnTo>
                  <a:lnTo>
                    <a:pt x="214757" y="84353"/>
                  </a:lnTo>
                  <a:lnTo>
                    <a:pt x="215404" y="82067"/>
                  </a:lnTo>
                  <a:lnTo>
                    <a:pt x="215734" y="81051"/>
                  </a:lnTo>
                  <a:lnTo>
                    <a:pt x="215658" y="81559"/>
                  </a:lnTo>
                  <a:lnTo>
                    <a:pt x="215544" y="83718"/>
                  </a:lnTo>
                  <a:lnTo>
                    <a:pt x="216395" y="81051"/>
                  </a:lnTo>
                  <a:lnTo>
                    <a:pt x="216636" y="80289"/>
                  </a:lnTo>
                  <a:lnTo>
                    <a:pt x="216750" y="79743"/>
                  </a:lnTo>
                  <a:lnTo>
                    <a:pt x="216916" y="79438"/>
                  </a:lnTo>
                  <a:lnTo>
                    <a:pt x="216801" y="80454"/>
                  </a:lnTo>
                  <a:lnTo>
                    <a:pt x="216954" y="79362"/>
                  </a:lnTo>
                  <a:lnTo>
                    <a:pt x="217462" y="78384"/>
                  </a:lnTo>
                  <a:lnTo>
                    <a:pt x="217322" y="80924"/>
                  </a:lnTo>
                  <a:lnTo>
                    <a:pt x="216966" y="82448"/>
                  </a:lnTo>
                  <a:lnTo>
                    <a:pt x="217652" y="80670"/>
                  </a:lnTo>
                  <a:lnTo>
                    <a:pt x="217538" y="81432"/>
                  </a:lnTo>
                  <a:lnTo>
                    <a:pt x="217411" y="82067"/>
                  </a:lnTo>
                  <a:lnTo>
                    <a:pt x="217297" y="82511"/>
                  </a:lnTo>
                  <a:lnTo>
                    <a:pt x="217614" y="81686"/>
                  </a:lnTo>
                  <a:lnTo>
                    <a:pt x="217970" y="82702"/>
                  </a:lnTo>
                  <a:lnTo>
                    <a:pt x="218224" y="81686"/>
                  </a:lnTo>
                  <a:lnTo>
                    <a:pt x="218465" y="80670"/>
                  </a:lnTo>
                  <a:lnTo>
                    <a:pt x="218592" y="80162"/>
                  </a:lnTo>
                  <a:lnTo>
                    <a:pt x="218427" y="82829"/>
                  </a:lnTo>
                  <a:lnTo>
                    <a:pt x="219506" y="80162"/>
                  </a:lnTo>
                  <a:lnTo>
                    <a:pt x="219773" y="79527"/>
                  </a:lnTo>
                  <a:lnTo>
                    <a:pt x="218948" y="84099"/>
                  </a:lnTo>
                  <a:lnTo>
                    <a:pt x="219278" y="82956"/>
                  </a:lnTo>
                  <a:lnTo>
                    <a:pt x="220116" y="80670"/>
                  </a:lnTo>
                  <a:lnTo>
                    <a:pt x="220459" y="80543"/>
                  </a:lnTo>
                  <a:lnTo>
                    <a:pt x="218960" y="85877"/>
                  </a:lnTo>
                  <a:lnTo>
                    <a:pt x="221462" y="81051"/>
                  </a:lnTo>
                  <a:lnTo>
                    <a:pt x="220306" y="86766"/>
                  </a:lnTo>
                  <a:lnTo>
                    <a:pt x="221551" y="81940"/>
                  </a:lnTo>
                  <a:lnTo>
                    <a:pt x="222097" y="84861"/>
                  </a:lnTo>
                  <a:lnTo>
                    <a:pt x="223253" y="82194"/>
                  </a:lnTo>
                  <a:lnTo>
                    <a:pt x="223202" y="82397"/>
                  </a:lnTo>
                  <a:lnTo>
                    <a:pt x="223075" y="83337"/>
                  </a:lnTo>
                  <a:lnTo>
                    <a:pt x="223189" y="86004"/>
                  </a:lnTo>
                  <a:lnTo>
                    <a:pt x="223926" y="82194"/>
                  </a:lnTo>
                  <a:lnTo>
                    <a:pt x="223951" y="82067"/>
                  </a:lnTo>
                  <a:lnTo>
                    <a:pt x="224053" y="81940"/>
                  </a:lnTo>
                  <a:lnTo>
                    <a:pt x="224701" y="81178"/>
                  </a:lnTo>
                  <a:lnTo>
                    <a:pt x="224739" y="81051"/>
                  </a:lnTo>
                  <a:lnTo>
                    <a:pt x="224904" y="80543"/>
                  </a:lnTo>
                  <a:lnTo>
                    <a:pt x="225221" y="79527"/>
                  </a:lnTo>
                  <a:lnTo>
                    <a:pt x="225463" y="78765"/>
                  </a:lnTo>
                  <a:lnTo>
                    <a:pt x="225259" y="82702"/>
                  </a:lnTo>
                  <a:lnTo>
                    <a:pt x="224358" y="83464"/>
                  </a:lnTo>
                  <a:lnTo>
                    <a:pt x="223850" y="87274"/>
                  </a:lnTo>
                  <a:lnTo>
                    <a:pt x="224396" y="83972"/>
                  </a:lnTo>
                  <a:lnTo>
                    <a:pt x="225259" y="84099"/>
                  </a:lnTo>
                  <a:lnTo>
                    <a:pt x="225272" y="83972"/>
                  </a:lnTo>
                  <a:lnTo>
                    <a:pt x="225564" y="81305"/>
                  </a:lnTo>
                  <a:lnTo>
                    <a:pt x="225501" y="83845"/>
                  </a:lnTo>
                  <a:lnTo>
                    <a:pt x="225666" y="82575"/>
                  </a:lnTo>
                  <a:lnTo>
                    <a:pt x="225272" y="85877"/>
                  </a:lnTo>
                  <a:lnTo>
                    <a:pt x="225894" y="82575"/>
                  </a:lnTo>
                  <a:lnTo>
                    <a:pt x="226136" y="81305"/>
                  </a:lnTo>
                  <a:lnTo>
                    <a:pt x="226212" y="80924"/>
                  </a:lnTo>
                  <a:lnTo>
                    <a:pt x="225767" y="85115"/>
                  </a:lnTo>
                  <a:lnTo>
                    <a:pt x="226593" y="82067"/>
                  </a:lnTo>
                  <a:lnTo>
                    <a:pt x="226656" y="84734"/>
                  </a:lnTo>
                  <a:lnTo>
                    <a:pt x="225920" y="86766"/>
                  </a:lnTo>
                  <a:lnTo>
                    <a:pt x="226771" y="85369"/>
                  </a:lnTo>
                  <a:lnTo>
                    <a:pt x="226771" y="86144"/>
                  </a:lnTo>
                  <a:lnTo>
                    <a:pt x="226834" y="85369"/>
                  </a:lnTo>
                  <a:lnTo>
                    <a:pt x="226961" y="84607"/>
                  </a:lnTo>
                  <a:lnTo>
                    <a:pt x="227406" y="82804"/>
                  </a:lnTo>
                  <a:lnTo>
                    <a:pt x="228041" y="82067"/>
                  </a:lnTo>
                  <a:lnTo>
                    <a:pt x="228269" y="81813"/>
                  </a:lnTo>
                  <a:lnTo>
                    <a:pt x="227215" y="85623"/>
                  </a:lnTo>
                  <a:lnTo>
                    <a:pt x="227114" y="87655"/>
                  </a:lnTo>
                  <a:lnTo>
                    <a:pt x="227647" y="86893"/>
                  </a:lnTo>
                  <a:lnTo>
                    <a:pt x="227761" y="86639"/>
                  </a:lnTo>
                  <a:lnTo>
                    <a:pt x="228676" y="83210"/>
                  </a:lnTo>
                  <a:lnTo>
                    <a:pt x="228828" y="83337"/>
                  </a:lnTo>
                  <a:lnTo>
                    <a:pt x="228930" y="83845"/>
                  </a:lnTo>
                  <a:lnTo>
                    <a:pt x="228815" y="84734"/>
                  </a:lnTo>
                  <a:lnTo>
                    <a:pt x="228714" y="85115"/>
                  </a:lnTo>
                  <a:lnTo>
                    <a:pt x="229349" y="83210"/>
                  </a:lnTo>
                  <a:lnTo>
                    <a:pt x="229692" y="82194"/>
                  </a:lnTo>
                  <a:lnTo>
                    <a:pt x="230111" y="85115"/>
                  </a:lnTo>
                  <a:lnTo>
                    <a:pt x="231063" y="82194"/>
                  </a:lnTo>
                  <a:lnTo>
                    <a:pt x="231190" y="81813"/>
                  </a:lnTo>
                  <a:lnTo>
                    <a:pt x="231317" y="81432"/>
                  </a:lnTo>
                  <a:lnTo>
                    <a:pt x="231216" y="82384"/>
                  </a:lnTo>
                  <a:lnTo>
                    <a:pt x="231368" y="81432"/>
                  </a:lnTo>
                  <a:lnTo>
                    <a:pt x="231457" y="80924"/>
                  </a:lnTo>
                  <a:lnTo>
                    <a:pt x="231787" y="78765"/>
                  </a:lnTo>
                  <a:lnTo>
                    <a:pt x="231851" y="78384"/>
                  </a:lnTo>
                  <a:lnTo>
                    <a:pt x="232041" y="77114"/>
                  </a:lnTo>
                  <a:lnTo>
                    <a:pt x="232308" y="77114"/>
                  </a:lnTo>
                  <a:lnTo>
                    <a:pt x="232943" y="74828"/>
                  </a:lnTo>
                  <a:lnTo>
                    <a:pt x="232625" y="77368"/>
                  </a:lnTo>
                  <a:lnTo>
                    <a:pt x="232460" y="77241"/>
                  </a:lnTo>
                  <a:lnTo>
                    <a:pt x="232283" y="78130"/>
                  </a:lnTo>
                  <a:lnTo>
                    <a:pt x="232067" y="79019"/>
                  </a:lnTo>
                  <a:lnTo>
                    <a:pt x="232537" y="78003"/>
                  </a:lnTo>
                  <a:lnTo>
                    <a:pt x="232270" y="80568"/>
                  </a:lnTo>
                  <a:lnTo>
                    <a:pt x="232384" y="80289"/>
                  </a:lnTo>
                  <a:lnTo>
                    <a:pt x="232435" y="79908"/>
                  </a:lnTo>
                  <a:lnTo>
                    <a:pt x="232473" y="80073"/>
                  </a:lnTo>
                  <a:lnTo>
                    <a:pt x="232537" y="79908"/>
                  </a:lnTo>
                  <a:lnTo>
                    <a:pt x="233311" y="78003"/>
                  </a:lnTo>
                  <a:lnTo>
                    <a:pt x="233362" y="77876"/>
                  </a:lnTo>
                  <a:lnTo>
                    <a:pt x="233464" y="79781"/>
                  </a:lnTo>
                  <a:lnTo>
                    <a:pt x="233095" y="82448"/>
                  </a:lnTo>
                  <a:lnTo>
                    <a:pt x="232473" y="80073"/>
                  </a:lnTo>
                  <a:lnTo>
                    <a:pt x="232448" y="83210"/>
                  </a:lnTo>
                  <a:lnTo>
                    <a:pt x="232029" y="81686"/>
                  </a:lnTo>
                  <a:lnTo>
                    <a:pt x="231571" y="87274"/>
                  </a:lnTo>
                  <a:lnTo>
                    <a:pt x="231711" y="81457"/>
                  </a:lnTo>
                  <a:lnTo>
                    <a:pt x="231305" y="85623"/>
                  </a:lnTo>
                  <a:lnTo>
                    <a:pt x="231178" y="87337"/>
                  </a:lnTo>
                  <a:lnTo>
                    <a:pt x="231813" y="88417"/>
                  </a:lnTo>
                  <a:lnTo>
                    <a:pt x="232054" y="87274"/>
                  </a:lnTo>
                  <a:lnTo>
                    <a:pt x="232384" y="85623"/>
                  </a:lnTo>
                  <a:lnTo>
                    <a:pt x="233070" y="86766"/>
                  </a:lnTo>
                  <a:lnTo>
                    <a:pt x="233375" y="85623"/>
                  </a:lnTo>
                  <a:lnTo>
                    <a:pt x="233476" y="85242"/>
                  </a:lnTo>
                  <a:lnTo>
                    <a:pt x="233565" y="83591"/>
                  </a:lnTo>
                  <a:lnTo>
                    <a:pt x="233667" y="83210"/>
                  </a:lnTo>
                  <a:lnTo>
                    <a:pt x="233870" y="82448"/>
                  </a:lnTo>
                  <a:lnTo>
                    <a:pt x="233984" y="82067"/>
                  </a:lnTo>
                  <a:lnTo>
                    <a:pt x="234086" y="81813"/>
                  </a:lnTo>
                  <a:lnTo>
                    <a:pt x="235800" y="78638"/>
                  </a:lnTo>
                  <a:lnTo>
                    <a:pt x="233451" y="90957"/>
                  </a:lnTo>
                  <a:lnTo>
                    <a:pt x="235089" y="86512"/>
                  </a:lnTo>
                  <a:lnTo>
                    <a:pt x="235712" y="84226"/>
                  </a:lnTo>
                  <a:lnTo>
                    <a:pt x="236601" y="79654"/>
                  </a:lnTo>
                  <a:lnTo>
                    <a:pt x="236753" y="82397"/>
                  </a:lnTo>
                  <a:lnTo>
                    <a:pt x="235940" y="86004"/>
                  </a:lnTo>
                  <a:lnTo>
                    <a:pt x="236677" y="86512"/>
                  </a:lnTo>
                  <a:lnTo>
                    <a:pt x="237375" y="80416"/>
                  </a:lnTo>
                  <a:lnTo>
                    <a:pt x="237718" y="82804"/>
                  </a:lnTo>
                  <a:lnTo>
                    <a:pt x="238086" y="82804"/>
                  </a:lnTo>
                  <a:lnTo>
                    <a:pt x="238099" y="83185"/>
                  </a:lnTo>
                  <a:lnTo>
                    <a:pt x="237629" y="86258"/>
                  </a:lnTo>
                  <a:lnTo>
                    <a:pt x="238607" y="85877"/>
                  </a:lnTo>
                  <a:lnTo>
                    <a:pt x="239991" y="83464"/>
                  </a:lnTo>
                  <a:lnTo>
                    <a:pt x="241058" y="83083"/>
                  </a:lnTo>
                  <a:lnTo>
                    <a:pt x="240792" y="84226"/>
                  </a:lnTo>
                  <a:lnTo>
                    <a:pt x="240614" y="84734"/>
                  </a:lnTo>
                  <a:lnTo>
                    <a:pt x="240525" y="86258"/>
                  </a:lnTo>
                  <a:lnTo>
                    <a:pt x="242036" y="84607"/>
                  </a:lnTo>
                  <a:lnTo>
                    <a:pt x="243052" y="87020"/>
                  </a:lnTo>
                  <a:lnTo>
                    <a:pt x="243865" y="89306"/>
                  </a:lnTo>
                  <a:lnTo>
                    <a:pt x="244792" y="86512"/>
                  </a:lnTo>
                  <a:lnTo>
                    <a:pt x="244919" y="86385"/>
                  </a:lnTo>
                  <a:lnTo>
                    <a:pt x="245325" y="85242"/>
                  </a:lnTo>
                  <a:lnTo>
                    <a:pt x="245630" y="85115"/>
                  </a:lnTo>
                  <a:lnTo>
                    <a:pt x="245389" y="87020"/>
                  </a:lnTo>
                  <a:lnTo>
                    <a:pt x="245071" y="87909"/>
                  </a:lnTo>
                  <a:lnTo>
                    <a:pt x="246303" y="85496"/>
                  </a:lnTo>
                  <a:lnTo>
                    <a:pt x="246583" y="85115"/>
                  </a:lnTo>
                  <a:lnTo>
                    <a:pt x="246938" y="84607"/>
                  </a:lnTo>
                  <a:lnTo>
                    <a:pt x="248018" y="83083"/>
                  </a:lnTo>
                  <a:lnTo>
                    <a:pt x="248297" y="82702"/>
                  </a:lnTo>
                  <a:lnTo>
                    <a:pt x="248386" y="83718"/>
                  </a:lnTo>
                  <a:lnTo>
                    <a:pt x="248500" y="86385"/>
                  </a:lnTo>
                  <a:lnTo>
                    <a:pt x="248399" y="87337"/>
                  </a:lnTo>
                  <a:lnTo>
                    <a:pt x="248729" y="88290"/>
                  </a:lnTo>
                  <a:lnTo>
                    <a:pt x="249745" y="82702"/>
                  </a:lnTo>
                  <a:lnTo>
                    <a:pt x="249834" y="82194"/>
                  </a:lnTo>
                  <a:lnTo>
                    <a:pt x="250063" y="80924"/>
                  </a:lnTo>
                  <a:lnTo>
                    <a:pt x="250101" y="84480"/>
                  </a:lnTo>
                  <a:lnTo>
                    <a:pt x="251206" y="85877"/>
                  </a:lnTo>
                  <a:lnTo>
                    <a:pt x="253250" y="83337"/>
                  </a:lnTo>
                  <a:lnTo>
                    <a:pt x="253593" y="88036"/>
                  </a:lnTo>
                  <a:lnTo>
                    <a:pt x="254520" y="83718"/>
                  </a:lnTo>
                  <a:lnTo>
                    <a:pt x="254685" y="90195"/>
                  </a:lnTo>
                  <a:lnTo>
                    <a:pt x="255790" y="84226"/>
                  </a:lnTo>
                  <a:lnTo>
                    <a:pt x="255955" y="85852"/>
                  </a:lnTo>
                  <a:lnTo>
                    <a:pt x="256082" y="87337"/>
                  </a:lnTo>
                  <a:lnTo>
                    <a:pt x="255879" y="87909"/>
                  </a:lnTo>
                  <a:lnTo>
                    <a:pt x="255790" y="88671"/>
                  </a:lnTo>
                  <a:lnTo>
                    <a:pt x="256501" y="90538"/>
                  </a:lnTo>
                  <a:lnTo>
                    <a:pt x="256768" y="90957"/>
                  </a:lnTo>
                  <a:lnTo>
                    <a:pt x="257594" y="86893"/>
                  </a:lnTo>
                  <a:lnTo>
                    <a:pt x="258076" y="86258"/>
                  </a:lnTo>
                  <a:lnTo>
                    <a:pt x="257556" y="89433"/>
                  </a:lnTo>
                  <a:lnTo>
                    <a:pt x="258584" y="86258"/>
                  </a:lnTo>
                  <a:lnTo>
                    <a:pt x="258635" y="86131"/>
                  </a:lnTo>
                  <a:lnTo>
                    <a:pt x="258279" y="90068"/>
                  </a:lnTo>
                  <a:lnTo>
                    <a:pt x="258699" y="89433"/>
                  </a:lnTo>
                  <a:lnTo>
                    <a:pt x="258813" y="87210"/>
                  </a:lnTo>
                  <a:lnTo>
                    <a:pt x="258876" y="86893"/>
                  </a:lnTo>
                  <a:lnTo>
                    <a:pt x="259308" y="86131"/>
                  </a:lnTo>
                  <a:lnTo>
                    <a:pt x="259676" y="85496"/>
                  </a:lnTo>
                  <a:lnTo>
                    <a:pt x="259854" y="89433"/>
                  </a:lnTo>
                  <a:lnTo>
                    <a:pt x="259626" y="90957"/>
                  </a:lnTo>
                  <a:lnTo>
                    <a:pt x="261378" y="88417"/>
                  </a:lnTo>
                  <a:lnTo>
                    <a:pt x="261239" y="89166"/>
                  </a:lnTo>
                  <a:lnTo>
                    <a:pt x="261531" y="88417"/>
                  </a:lnTo>
                  <a:lnTo>
                    <a:pt x="261785" y="87782"/>
                  </a:lnTo>
                  <a:lnTo>
                    <a:pt x="260121" y="94259"/>
                  </a:lnTo>
                  <a:lnTo>
                    <a:pt x="261150" y="91719"/>
                  </a:lnTo>
                  <a:lnTo>
                    <a:pt x="261264" y="91084"/>
                  </a:lnTo>
                  <a:lnTo>
                    <a:pt x="261366" y="90449"/>
                  </a:lnTo>
                  <a:lnTo>
                    <a:pt x="261581" y="89687"/>
                  </a:lnTo>
                  <a:lnTo>
                    <a:pt x="261734" y="88925"/>
                  </a:lnTo>
                  <a:lnTo>
                    <a:pt x="261785" y="90843"/>
                  </a:lnTo>
                  <a:lnTo>
                    <a:pt x="262470" y="90957"/>
                  </a:lnTo>
                  <a:lnTo>
                    <a:pt x="263156" y="90322"/>
                  </a:lnTo>
                  <a:lnTo>
                    <a:pt x="262686" y="92481"/>
                  </a:lnTo>
                  <a:lnTo>
                    <a:pt x="263588" y="93116"/>
                  </a:lnTo>
                  <a:lnTo>
                    <a:pt x="264922" y="91719"/>
                  </a:lnTo>
                  <a:lnTo>
                    <a:pt x="266014" y="91973"/>
                  </a:lnTo>
                  <a:lnTo>
                    <a:pt x="265963" y="91719"/>
                  </a:lnTo>
                  <a:lnTo>
                    <a:pt x="265836" y="91084"/>
                  </a:lnTo>
                  <a:lnTo>
                    <a:pt x="265887" y="90322"/>
                  </a:lnTo>
                  <a:lnTo>
                    <a:pt x="266141" y="88925"/>
                  </a:lnTo>
                  <a:lnTo>
                    <a:pt x="266344" y="87782"/>
                  </a:lnTo>
                  <a:lnTo>
                    <a:pt x="266484" y="87020"/>
                  </a:lnTo>
                  <a:lnTo>
                    <a:pt x="266865" y="86766"/>
                  </a:lnTo>
                  <a:lnTo>
                    <a:pt x="266801" y="87337"/>
                  </a:lnTo>
                  <a:lnTo>
                    <a:pt x="266992" y="86766"/>
                  </a:lnTo>
                  <a:lnTo>
                    <a:pt x="267157" y="86258"/>
                  </a:lnTo>
                  <a:lnTo>
                    <a:pt x="267335" y="86512"/>
                  </a:lnTo>
                  <a:lnTo>
                    <a:pt x="267436" y="87147"/>
                  </a:lnTo>
                  <a:lnTo>
                    <a:pt x="266827" y="90170"/>
                  </a:lnTo>
                  <a:lnTo>
                    <a:pt x="266395" y="91211"/>
                  </a:lnTo>
                  <a:lnTo>
                    <a:pt x="267106" y="90195"/>
                  </a:lnTo>
                  <a:lnTo>
                    <a:pt x="266966" y="91084"/>
                  </a:lnTo>
                  <a:lnTo>
                    <a:pt x="266750" y="91719"/>
                  </a:lnTo>
                  <a:lnTo>
                    <a:pt x="266522" y="92989"/>
                  </a:lnTo>
                  <a:lnTo>
                    <a:pt x="267055" y="90957"/>
                  </a:lnTo>
                  <a:lnTo>
                    <a:pt x="266839" y="96418"/>
                  </a:lnTo>
                  <a:lnTo>
                    <a:pt x="267716" y="92862"/>
                  </a:lnTo>
                  <a:lnTo>
                    <a:pt x="267576" y="93878"/>
                  </a:lnTo>
                  <a:lnTo>
                    <a:pt x="268681" y="94132"/>
                  </a:lnTo>
                  <a:lnTo>
                    <a:pt x="269367" y="92989"/>
                  </a:lnTo>
                  <a:lnTo>
                    <a:pt x="270281" y="92989"/>
                  </a:lnTo>
                  <a:lnTo>
                    <a:pt x="270306" y="92862"/>
                  </a:lnTo>
                  <a:lnTo>
                    <a:pt x="270624" y="90957"/>
                  </a:lnTo>
                  <a:lnTo>
                    <a:pt x="270751" y="90195"/>
                  </a:lnTo>
                  <a:lnTo>
                    <a:pt x="270776" y="90068"/>
                  </a:lnTo>
                  <a:lnTo>
                    <a:pt x="271030" y="90830"/>
                  </a:lnTo>
                  <a:lnTo>
                    <a:pt x="271221" y="90068"/>
                  </a:lnTo>
                  <a:lnTo>
                    <a:pt x="271653" y="88417"/>
                  </a:lnTo>
                  <a:lnTo>
                    <a:pt x="272110" y="89306"/>
                  </a:lnTo>
                  <a:lnTo>
                    <a:pt x="272186" y="89509"/>
                  </a:lnTo>
                  <a:lnTo>
                    <a:pt x="272529" y="91846"/>
                  </a:lnTo>
                  <a:lnTo>
                    <a:pt x="273367" y="91719"/>
                  </a:lnTo>
                  <a:lnTo>
                    <a:pt x="274091" y="90538"/>
                  </a:lnTo>
                  <a:lnTo>
                    <a:pt x="273951" y="89433"/>
                  </a:lnTo>
                  <a:lnTo>
                    <a:pt x="274040" y="88925"/>
                  </a:lnTo>
                  <a:lnTo>
                    <a:pt x="274205" y="88417"/>
                  </a:lnTo>
                  <a:lnTo>
                    <a:pt x="274447" y="87655"/>
                  </a:lnTo>
                  <a:lnTo>
                    <a:pt x="274231" y="89166"/>
                  </a:lnTo>
                  <a:lnTo>
                    <a:pt x="274116" y="90309"/>
                  </a:lnTo>
                  <a:lnTo>
                    <a:pt x="274891" y="90195"/>
                  </a:lnTo>
                  <a:lnTo>
                    <a:pt x="274180" y="91973"/>
                  </a:lnTo>
                  <a:lnTo>
                    <a:pt x="275475" y="91719"/>
                  </a:lnTo>
                  <a:lnTo>
                    <a:pt x="276644" y="90195"/>
                  </a:lnTo>
                  <a:lnTo>
                    <a:pt x="276936" y="89814"/>
                  </a:lnTo>
                  <a:lnTo>
                    <a:pt x="277050" y="88925"/>
                  </a:lnTo>
                  <a:lnTo>
                    <a:pt x="277088" y="87655"/>
                  </a:lnTo>
                  <a:lnTo>
                    <a:pt x="277202" y="87147"/>
                  </a:lnTo>
                  <a:lnTo>
                    <a:pt x="277507" y="86766"/>
                  </a:lnTo>
                  <a:lnTo>
                    <a:pt x="277431" y="88925"/>
                  </a:lnTo>
                  <a:lnTo>
                    <a:pt x="277317" y="89585"/>
                  </a:lnTo>
                  <a:lnTo>
                    <a:pt x="277190" y="89941"/>
                  </a:lnTo>
                  <a:lnTo>
                    <a:pt x="278841" y="86766"/>
                  </a:lnTo>
                  <a:lnTo>
                    <a:pt x="279107" y="86258"/>
                  </a:lnTo>
                  <a:lnTo>
                    <a:pt x="279171" y="86131"/>
                  </a:lnTo>
                  <a:lnTo>
                    <a:pt x="279095" y="98069"/>
                  </a:lnTo>
                  <a:lnTo>
                    <a:pt x="280974" y="92938"/>
                  </a:lnTo>
                  <a:lnTo>
                    <a:pt x="281089" y="92735"/>
                  </a:lnTo>
                  <a:lnTo>
                    <a:pt x="282498" y="90322"/>
                  </a:lnTo>
                  <a:lnTo>
                    <a:pt x="282727" y="90576"/>
                  </a:lnTo>
                  <a:lnTo>
                    <a:pt x="282841" y="90957"/>
                  </a:lnTo>
                  <a:lnTo>
                    <a:pt x="282079" y="91973"/>
                  </a:lnTo>
                  <a:lnTo>
                    <a:pt x="282003" y="94005"/>
                  </a:lnTo>
                  <a:lnTo>
                    <a:pt x="283629" y="90322"/>
                  </a:lnTo>
                  <a:lnTo>
                    <a:pt x="283908" y="89687"/>
                  </a:lnTo>
                  <a:lnTo>
                    <a:pt x="283806" y="94894"/>
                  </a:lnTo>
                  <a:lnTo>
                    <a:pt x="285254" y="92100"/>
                  </a:lnTo>
                  <a:lnTo>
                    <a:pt x="284810" y="100101"/>
                  </a:lnTo>
                  <a:lnTo>
                    <a:pt x="288010" y="92100"/>
                  </a:lnTo>
                  <a:lnTo>
                    <a:pt x="288061" y="91973"/>
                  </a:lnTo>
                  <a:lnTo>
                    <a:pt x="288328" y="97180"/>
                  </a:lnTo>
                  <a:lnTo>
                    <a:pt x="288569" y="95211"/>
                  </a:lnTo>
                  <a:lnTo>
                    <a:pt x="289102" y="93497"/>
                  </a:lnTo>
                  <a:lnTo>
                    <a:pt x="288937" y="94767"/>
                  </a:lnTo>
                  <a:lnTo>
                    <a:pt x="289115" y="94132"/>
                  </a:lnTo>
                  <a:lnTo>
                    <a:pt x="289991" y="93497"/>
                  </a:lnTo>
                  <a:lnTo>
                    <a:pt x="291744" y="92227"/>
                  </a:lnTo>
                  <a:lnTo>
                    <a:pt x="293395" y="97561"/>
                  </a:lnTo>
                  <a:lnTo>
                    <a:pt x="295465" y="99593"/>
                  </a:lnTo>
                  <a:lnTo>
                    <a:pt x="296240" y="100228"/>
                  </a:lnTo>
                  <a:lnTo>
                    <a:pt x="297154" y="92227"/>
                  </a:lnTo>
                  <a:lnTo>
                    <a:pt x="297180" y="91973"/>
                  </a:lnTo>
                  <a:lnTo>
                    <a:pt x="297395" y="90068"/>
                  </a:lnTo>
                  <a:lnTo>
                    <a:pt x="297586" y="92227"/>
                  </a:lnTo>
                  <a:lnTo>
                    <a:pt x="297700" y="95021"/>
                  </a:lnTo>
                  <a:lnTo>
                    <a:pt x="296976" y="98069"/>
                  </a:lnTo>
                  <a:lnTo>
                    <a:pt x="299313" y="94259"/>
                  </a:lnTo>
                  <a:lnTo>
                    <a:pt x="300456" y="98704"/>
                  </a:lnTo>
                  <a:lnTo>
                    <a:pt x="302666" y="95529"/>
                  </a:lnTo>
                  <a:lnTo>
                    <a:pt x="302526" y="96037"/>
                  </a:lnTo>
                  <a:lnTo>
                    <a:pt x="302412" y="96545"/>
                  </a:lnTo>
                  <a:lnTo>
                    <a:pt x="302298" y="97307"/>
                  </a:lnTo>
                  <a:lnTo>
                    <a:pt x="302120" y="97307"/>
                  </a:lnTo>
                  <a:lnTo>
                    <a:pt x="302107" y="99847"/>
                  </a:lnTo>
                  <a:lnTo>
                    <a:pt x="303339" y="97688"/>
                  </a:lnTo>
                  <a:lnTo>
                    <a:pt x="303453" y="97307"/>
                  </a:lnTo>
                  <a:lnTo>
                    <a:pt x="303733" y="95529"/>
                  </a:lnTo>
                  <a:lnTo>
                    <a:pt x="303847" y="96164"/>
                  </a:lnTo>
                  <a:lnTo>
                    <a:pt x="303657" y="96913"/>
                  </a:lnTo>
                  <a:lnTo>
                    <a:pt x="303542" y="98704"/>
                  </a:lnTo>
                  <a:lnTo>
                    <a:pt x="303669" y="99974"/>
                  </a:lnTo>
                  <a:lnTo>
                    <a:pt x="304850" y="95529"/>
                  </a:lnTo>
                  <a:lnTo>
                    <a:pt x="304888" y="95402"/>
                  </a:lnTo>
                  <a:lnTo>
                    <a:pt x="304698" y="98005"/>
                  </a:lnTo>
                  <a:lnTo>
                    <a:pt x="304812" y="97688"/>
                  </a:lnTo>
                  <a:lnTo>
                    <a:pt x="305435" y="99339"/>
                  </a:lnTo>
                  <a:lnTo>
                    <a:pt x="305549" y="97688"/>
                  </a:lnTo>
                  <a:lnTo>
                    <a:pt x="305638" y="96545"/>
                  </a:lnTo>
                  <a:lnTo>
                    <a:pt x="306057" y="97942"/>
                  </a:lnTo>
                  <a:lnTo>
                    <a:pt x="306590" y="96545"/>
                  </a:lnTo>
                  <a:lnTo>
                    <a:pt x="307035" y="95402"/>
                  </a:lnTo>
                  <a:lnTo>
                    <a:pt x="307263" y="97142"/>
                  </a:lnTo>
                  <a:lnTo>
                    <a:pt x="307213" y="97332"/>
                  </a:lnTo>
                  <a:lnTo>
                    <a:pt x="307098" y="97840"/>
                  </a:lnTo>
                  <a:lnTo>
                    <a:pt x="307327" y="99174"/>
                  </a:lnTo>
                  <a:lnTo>
                    <a:pt x="307365" y="98132"/>
                  </a:lnTo>
                  <a:lnTo>
                    <a:pt x="307340" y="97510"/>
                  </a:lnTo>
                  <a:lnTo>
                    <a:pt x="307276" y="97180"/>
                  </a:lnTo>
                  <a:lnTo>
                    <a:pt x="307733" y="95402"/>
                  </a:lnTo>
                  <a:lnTo>
                    <a:pt x="308025" y="94259"/>
                  </a:lnTo>
                  <a:lnTo>
                    <a:pt x="308089" y="94005"/>
                  </a:lnTo>
                  <a:lnTo>
                    <a:pt x="308140" y="98831"/>
                  </a:lnTo>
                  <a:lnTo>
                    <a:pt x="308902" y="94386"/>
                  </a:lnTo>
                  <a:lnTo>
                    <a:pt x="308152" y="99085"/>
                  </a:lnTo>
                  <a:lnTo>
                    <a:pt x="309384" y="98361"/>
                  </a:lnTo>
                  <a:lnTo>
                    <a:pt x="309499" y="98196"/>
                  </a:lnTo>
                  <a:lnTo>
                    <a:pt x="310172" y="96164"/>
                  </a:lnTo>
                  <a:lnTo>
                    <a:pt x="309829" y="97561"/>
                  </a:lnTo>
                  <a:lnTo>
                    <a:pt x="310311" y="97688"/>
                  </a:lnTo>
                  <a:lnTo>
                    <a:pt x="309867" y="99593"/>
                  </a:lnTo>
                  <a:lnTo>
                    <a:pt x="310337" y="99593"/>
                  </a:lnTo>
                  <a:lnTo>
                    <a:pt x="310769" y="98958"/>
                  </a:lnTo>
                  <a:lnTo>
                    <a:pt x="310870" y="98704"/>
                  </a:lnTo>
                  <a:lnTo>
                    <a:pt x="311150" y="96418"/>
                  </a:lnTo>
                  <a:lnTo>
                    <a:pt x="311162" y="102133"/>
                  </a:lnTo>
                  <a:lnTo>
                    <a:pt x="312483" y="96418"/>
                  </a:lnTo>
                  <a:lnTo>
                    <a:pt x="312534" y="96164"/>
                  </a:lnTo>
                  <a:lnTo>
                    <a:pt x="312953" y="94386"/>
                  </a:lnTo>
                  <a:lnTo>
                    <a:pt x="313042" y="94005"/>
                  </a:lnTo>
                  <a:lnTo>
                    <a:pt x="313474" y="92100"/>
                  </a:lnTo>
                  <a:lnTo>
                    <a:pt x="312915" y="99466"/>
                  </a:lnTo>
                  <a:lnTo>
                    <a:pt x="314629" y="97053"/>
                  </a:lnTo>
                  <a:lnTo>
                    <a:pt x="315976" y="95656"/>
                  </a:lnTo>
                  <a:lnTo>
                    <a:pt x="315429" y="99847"/>
                  </a:lnTo>
                  <a:lnTo>
                    <a:pt x="316547" y="98450"/>
                  </a:lnTo>
                  <a:lnTo>
                    <a:pt x="316433" y="97180"/>
                  </a:lnTo>
                  <a:lnTo>
                    <a:pt x="316179" y="95491"/>
                  </a:lnTo>
                  <a:lnTo>
                    <a:pt x="315988" y="95656"/>
                  </a:lnTo>
                  <a:lnTo>
                    <a:pt x="316115" y="95529"/>
                  </a:lnTo>
                  <a:lnTo>
                    <a:pt x="316077" y="94894"/>
                  </a:lnTo>
                  <a:lnTo>
                    <a:pt x="316179" y="95491"/>
                  </a:lnTo>
                  <a:lnTo>
                    <a:pt x="317093" y="94894"/>
                  </a:lnTo>
                  <a:lnTo>
                    <a:pt x="317487" y="94640"/>
                  </a:lnTo>
                  <a:lnTo>
                    <a:pt x="317068" y="97409"/>
                  </a:lnTo>
                  <a:lnTo>
                    <a:pt x="317944" y="94640"/>
                  </a:lnTo>
                  <a:lnTo>
                    <a:pt x="318109" y="94132"/>
                  </a:lnTo>
                  <a:lnTo>
                    <a:pt x="319049" y="95491"/>
                  </a:lnTo>
                  <a:lnTo>
                    <a:pt x="319163" y="96393"/>
                  </a:lnTo>
                  <a:lnTo>
                    <a:pt x="318630" y="97409"/>
                  </a:lnTo>
                  <a:lnTo>
                    <a:pt x="318414" y="98323"/>
                  </a:lnTo>
                  <a:lnTo>
                    <a:pt x="319836" y="96545"/>
                  </a:lnTo>
                  <a:lnTo>
                    <a:pt x="320560" y="99085"/>
                  </a:lnTo>
                  <a:lnTo>
                    <a:pt x="321818" y="96913"/>
                  </a:lnTo>
                  <a:lnTo>
                    <a:pt x="321945" y="96659"/>
                  </a:lnTo>
                  <a:lnTo>
                    <a:pt x="322046" y="94132"/>
                  </a:lnTo>
                  <a:lnTo>
                    <a:pt x="322110" y="93751"/>
                  </a:lnTo>
                  <a:lnTo>
                    <a:pt x="322948" y="92100"/>
                  </a:lnTo>
                  <a:lnTo>
                    <a:pt x="323519" y="90957"/>
                  </a:lnTo>
                  <a:lnTo>
                    <a:pt x="323634" y="90551"/>
                  </a:lnTo>
                  <a:lnTo>
                    <a:pt x="323583" y="90843"/>
                  </a:lnTo>
                  <a:lnTo>
                    <a:pt x="323697" y="90449"/>
                  </a:lnTo>
                  <a:lnTo>
                    <a:pt x="323659" y="90703"/>
                  </a:lnTo>
                  <a:lnTo>
                    <a:pt x="323532" y="91084"/>
                  </a:lnTo>
                  <a:lnTo>
                    <a:pt x="322707" y="95148"/>
                  </a:lnTo>
                  <a:lnTo>
                    <a:pt x="324726" y="90830"/>
                  </a:lnTo>
                  <a:lnTo>
                    <a:pt x="323062" y="98450"/>
                  </a:lnTo>
                  <a:lnTo>
                    <a:pt x="323291" y="97942"/>
                  </a:lnTo>
                  <a:lnTo>
                    <a:pt x="323532" y="97180"/>
                  </a:lnTo>
                  <a:lnTo>
                    <a:pt x="323748" y="95656"/>
                  </a:lnTo>
                  <a:lnTo>
                    <a:pt x="323761" y="97180"/>
                  </a:lnTo>
                  <a:lnTo>
                    <a:pt x="323405" y="98450"/>
                  </a:lnTo>
                  <a:lnTo>
                    <a:pt x="324167" y="97561"/>
                  </a:lnTo>
                  <a:lnTo>
                    <a:pt x="324294" y="96913"/>
                  </a:lnTo>
                  <a:lnTo>
                    <a:pt x="324332" y="95656"/>
                  </a:lnTo>
                  <a:lnTo>
                    <a:pt x="324345" y="95148"/>
                  </a:lnTo>
                  <a:lnTo>
                    <a:pt x="324993" y="95275"/>
                  </a:lnTo>
                  <a:lnTo>
                    <a:pt x="324904" y="95910"/>
                  </a:lnTo>
                  <a:lnTo>
                    <a:pt x="324789" y="96418"/>
                  </a:lnTo>
                  <a:lnTo>
                    <a:pt x="324662" y="96659"/>
                  </a:lnTo>
                  <a:lnTo>
                    <a:pt x="324421" y="97942"/>
                  </a:lnTo>
                  <a:lnTo>
                    <a:pt x="325285" y="95148"/>
                  </a:lnTo>
                  <a:lnTo>
                    <a:pt x="325640" y="94005"/>
                  </a:lnTo>
                  <a:lnTo>
                    <a:pt x="325945" y="94640"/>
                  </a:lnTo>
                  <a:lnTo>
                    <a:pt x="326047" y="95021"/>
                  </a:lnTo>
                  <a:lnTo>
                    <a:pt x="325920" y="96266"/>
                  </a:lnTo>
                  <a:lnTo>
                    <a:pt x="326745" y="96164"/>
                  </a:lnTo>
                  <a:lnTo>
                    <a:pt x="327342" y="94005"/>
                  </a:lnTo>
                  <a:lnTo>
                    <a:pt x="328129" y="91211"/>
                  </a:lnTo>
                  <a:lnTo>
                    <a:pt x="328714" y="92862"/>
                  </a:lnTo>
                  <a:lnTo>
                    <a:pt x="328841" y="93624"/>
                  </a:lnTo>
                  <a:lnTo>
                    <a:pt x="327952" y="97815"/>
                  </a:lnTo>
                  <a:lnTo>
                    <a:pt x="329044" y="94894"/>
                  </a:lnTo>
                  <a:lnTo>
                    <a:pt x="328549" y="98704"/>
                  </a:lnTo>
                  <a:lnTo>
                    <a:pt x="329171" y="97815"/>
                  </a:lnTo>
                  <a:lnTo>
                    <a:pt x="329311" y="95783"/>
                  </a:lnTo>
                  <a:lnTo>
                    <a:pt x="329793" y="95910"/>
                  </a:lnTo>
                  <a:lnTo>
                    <a:pt x="329831" y="95783"/>
                  </a:lnTo>
                  <a:lnTo>
                    <a:pt x="330085" y="94894"/>
                  </a:lnTo>
                  <a:lnTo>
                    <a:pt x="330619" y="93116"/>
                  </a:lnTo>
                  <a:lnTo>
                    <a:pt x="330682" y="93497"/>
                  </a:lnTo>
                  <a:lnTo>
                    <a:pt x="330809" y="94640"/>
                  </a:lnTo>
                  <a:lnTo>
                    <a:pt x="330276" y="96037"/>
                  </a:lnTo>
                  <a:lnTo>
                    <a:pt x="331292" y="95402"/>
                  </a:lnTo>
                  <a:lnTo>
                    <a:pt x="331038" y="94132"/>
                  </a:lnTo>
                  <a:lnTo>
                    <a:pt x="331139" y="93497"/>
                  </a:lnTo>
                  <a:lnTo>
                    <a:pt x="331292" y="93116"/>
                  </a:lnTo>
                  <a:lnTo>
                    <a:pt x="331711" y="92100"/>
                  </a:lnTo>
                  <a:lnTo>
                    <a:pt x="331724" y="91211"/>
                  </a:lnTo>
                  <a:lnTo>
                    <a:pt x="331711" y="90830"/>
                  </a:lnTo>
                  <a:lnTo>
                    <a:pt x="331635" y="89179"/>
                  </a:lnTo>
                  <a:lnTo>
                    <a:pt x="331622" y="88925"/>
                  </a:lnTo>
                  <a:lnTo>
                    <a:pt x="331978" y="89814"/>
                  </a:lnTo>
                  <a:lnTo>
                    <a:pt x="332079" y="90271"/>
                  </a:lnTo>
                  <a:lnTo>
                    <a:pt x="331927" y="90576"/>
                  </a:lnTo>
                  <a:lnTo>
                    <a:pt x="332600" y="90322"/>
                  </a:lnTo>
                  <a:lnTo>
                    <a:pt x="332549" y="92608"/>
                  </a:lnTo>
                  <a:lnTo>
                    <a:pt x="333336" y="90322"/>
                  </a:lnTo>
                  <a:lnTo>
                    <a:pt x="333387" y="90195"/>
                  </a:lnTo>
                  <a:lnTo>
                    <a:pt x="333502" y="92608"/>
                  </a:lnTo>
                  <a:lnTo>
                    <a:pt x="332981" y="95148"/>
                  </a:lnTo>
                  <a:lnTo>
                    <a:pt x="332879" y="96291"/>
                  </a:lnTo>
                  <a:lnTo>
                    <a:pt x="333565" y="93116"/>
                  </a:lnTo>
                  <a:lnTo>
                    <a:pt x="334162" y="95529"/>
                  </a:lnTo>
                  <a:lnTo>
                    <a:pt x="334695" y="93116"/>
                  </a:lnTo>
                  <a:lnTo>
                    <a:pt x="334937" y="92100"/>
                  </a:lnTo>
                  <a:lnTo>
                    <a:pt x="334759" y="92862"/>
                  </a:lnTo>
                  <a:lnTo>
                    <a:pt x="334530" y="94386"/>
                  </a:lnTo>
                  <a:lnTo>
                    <a:pt x="334403" y="95402"/>
                  </a:lnTo>
                  <a:lnTo>
                    <a:pt x="334975" y="92862"/>
                  </a:lnTo>
                  <a:lnTo>
                    <a:pt x="335038" y="94259"/>
                  </a:lnTo>
                  <a:lnTo>
                    <a:pt x="334924" y="95783"/>
                  </a:lnTo>
                  <a:lnTo>
                    <a:pt x="335419" y="96291"/>
                  </a:lnTo>
                  <a:lnTo>
                    <a:pt x="335330" y="92862"/>
                  </a:lnTo>
                  <a:lnTo>
                    <a:pt x="335305" y="92100"/>
                  </a:lnTo>
                  <a:lnTo>
                    <a:pt x="335267" y="90830"/>
                  </a:lnTo>
                  <a:lnTo>
                    <a:pt x="335572" y="92100"/>
                  </a:lnTo>
                  <a:lnTo>
                    <a:pt x="335673" y="93497"/>
                  </a:lnTo>
                  <a:lnTo>
                    <a:pt x="335546" y="94132"/>
                  </a:lnTo>
                  <a:lnTo>
                    <a:pt x="336130" y="95275"/>
                  </a:lnTo>
                  <a:lnTo>
                    <a:pt x="337286" y="92608"/>
                  </a:lnTo>
                  <a:lnTo>
                    <a:pt x="337693" y="93624"/>
                  </a:lnTo>
                  <a:lnTo>
                    <a:pt x="337781" y="94894"/>
                  </a:lnTo>
                  <a:lnTo>
                    <a:pt x="337540" y="97828"/>
                  </a:lnTo>
                  <a:lnTo>
                    <a:pt x="338035" y="97561"/>
                  </a:lnTo>
                  <a:lnTo>
                    <a:pt x="339737" y="93878"/>
                  </a:lnTo>
                  <a:lnTo>
                    <a:pt x="340664" y="94894"/>
                  </a:lnTo>
                  <a:lnTo>
                    <a:pt x="340550" y="94513"/>
                  </a:lnTo>
                  <a:lnTo>
                    <a:pt x="340601" y="93878"/>
                  </a:lnTo>
                  <a:lnTo>
                    <a:pt x="340817" y="92608"/>
                  </a:lnTo>
                  <a:lnTo>
                    <a:pt x="341122" y="90830"/>
                  </a:lnTo>
                  <a:lnTo>
                    <a:pt x="341223" y="90195"/>
                  </a:lnTo>
                  <a:lnTo>
                    <a:pt x="341439" y="88925"/>
                  </a:lnTo>
                  <a:lnTo>
                    <a:pt x="340918" y="97307"/>
                  </a:lnTo>
                  <a:lnTo>
                    <a:pt x="341553" y="95491"/>
                  </a:lnTo>
                  <a:lnTo>
                    <a:pt x="341630" y="95148"/>
                  </a:lnTo>
                  <a:lnTo>
                    <a:pt x="341693" y="95021"/>
                  </a:lnTo>
                  <a:lnTo>
                    <a:pt x="341591" y="95377"/>
                  </a:lnTo>
                  <a:lnTo>
                    <a:pt x="341807" y="94767"/>
                  </a:lnTo>
                  <a:lnTo>
                    <a:pt x="341579" y="95491"/>
                  </a:lnTo>
                  <a:lnTo>
                    <a:pt x="341223" y="97815"/>
                  </a:lnTo>
                  <a:lnTo>
                    <a:pt x="341337" y="97180"/>
                  </a:lnTo>
                  <a:lnTo>
                    <a:pt x="341934" y="98196"/>
                  </a:lnTo>
                  <a:lnTo>
                    <a:pt x="342430" y="97180"/>
                  </a:lnTo>
                  <a:lnTo>
                    <a:pt x="342988" y="96037"/>
                  </a:lnTo>
                  <a:lnTo>
                    <a:pt x="344093" y="94767"/>
                  </a:lnTo>
                  <a:lnTo>
                    <a:pt x="344309" y="94513"/>
                  </a:lnTo>
                  <a:lnTo>
                    <a:pt x="344144" y="95211"/>
                  </a:lnTo>
                  <a:lnTo>
                    <a:pt x="344030" y="96164"/>
                  </a:lnTo>
                  <a:lnTo>
                    <a:pt x="344246" y="97180"/>
                  </a:lnTo>
                  <a:lnTo>
                    <a:pt x="344995" y="96799"/>
                  </a:lnTo>
                  <a:lnTo>
                    <a:pt x="345363" y="97434"/>
                  </a:lnTo>
                  <a:lnTo>
                    <a:pt x="345528" y="96799"/>
                  </a:lnTo>
                  <a:lnTo>
                    <a:pt x="345681" y="96164"/>
                  </a:lnTo>
                  <a:lnTo>
                    <a:pt x="345909" y="96418"/>
                  </a:lnTo>
                  <a:lnTo>
                    <a:pt x="345935" y="96164"/>
                  </a:lnTo>
                  <a:lnTo>
                    <a:pt x="346024" y="94513"/>
                  </a:lnTo>
                  <a:lnTo>
                    <a:pt x="346036" y="94259"/>
                  </a:lnTo>
                  <a:lnTo>
                    <a:pt x="346684" y="97307"/>
                  </a:lnTo>
                  <a:lnTo>
                    <a:pt x="347827" y="96291"/>
                  </a:lnTo>
                  <a:lnTo>
                    <a:pt x="348970" y="95021"/>
                  </a:lnTo>
                  <a:lnTo>
                    <a:pt x="349631" y="97307"/>
                  </a:lnTo>
                  <a:lnTo>
                    <a:pt x="349491" y="97307"/>
                  </a:lnTo>
                  <a:lnTo>
                    <a:pt x="349123" y="98450"/>
                  </a:lnTo>
                  <a:lnTo>
                    <a:pt x="350354" y="97409"/>
                  </a:lnTo>
                  <a:lnTo>
                    <a:pt x="350481" y="97180"/>
                  </a:lnTo>
                  <a:lnTo>
                    <a:pt x="350532" y="95021"/>
                  </a:lnTo>
                  <a:lnTo>
                    <a:pt x="350545" y="94259"/>
                  </a:lnTo>
                  <a:lnTo>
                    <a:pt x="350672" y="93497"/>
                  </a:lnTo>
                  <a:lnTo>
                    <a:pt x="350761" y="93116"/>
                  </a:lnTo>
                  <a:lnTo>
                    <a:pt x="350888" y="92608"/>
                  </a:lnTo>
                  <a:lnTo>
                    <a:pt x="351345" y="91465"/>
                  </a:lnTo>
                  <a:lnTo>
                    <a:pt x="351586" y="91592"/>
                  </a:lnTo>
                  <a:lnTo>
                    <a:pt x="351078" y="92735"/>
                  </a:lnTo>
                  <a:lnTo>
                    <a:pt x="350989" y="94132"/>
                  </a:lnTo>
                  <a:lnTo>
                    <a:pt x="351091" y="96748"/>
                  </a:lnTo>
                  <a:lnTo>
                    <a:pt x="351434" y="94513"/>
                  </a:lnTo>
                  <a:lnTo>
                    <a:pt x="351409" y="98831"/>
                  </a:lnTo>
                  <a:lnTo>
                    <a:pt x="351777" y="94513"/>
                  </a:lnTo>
                  <a:lnTo>
                    <a:pt x="352031" y="91465"/>
                  </a:lnTo>
                  <a:lnTo>
                    <a:pt x="352171" y="89687"/>
                  </a:lnTo>
                  <a:lnTo>
                    <a:pt x="352323" y="90957"/>
                  </a:lnTo>
                  <a:lnTo>
                    <a:pt x="352450" y="93243"/>
                  </a:lnTo>
                  <a:lnTo>
                    <a:pt x="352336" y="93878"/>
                  </a:lnTo>
                  <a:lnTo>
                    <a:pt x="352704" y="93370"/>
                  </a:lnTo>
                  <a:lnTo>
                    <a:pt x="353187" y="91719"/>
                  </a:lnTo>
                  <a:lnTo>
                    <a:pt x="353263" y="91846"/>
                  </a:lnTo>
                  <a:lnTo>
                    <a:pt x="353314" y="93497"/>
                  </a:lnTo>
                  <a:lnTo>
                    <a:pt x="353187" y="94894"/>
                  </a:lnTo>
                  <a:lnTo>
                    <a:pt x="353936" y="91719"/>
                  </a:lnTo>
                  <a:lnTo>
                    <a:pt x="354203" y="90576"/>
                  </a:lnTo>
                  <a:lnTo>
                    <a:pt x="354114" y="93624"/>
                  </a:lnTo>
                  <a:lnTo>
                    <a:pt x="353923" y="94132"/>
                  </a:lnTo>
                  <a:lnTo>
                    <a:pt x="353669" y="94005"/>
                  </a:lnTo>
                  <a:lnTo>
                    <a:pt x="353479" y="94513"/>
                  </a:lnTo>
                  <a:lnTo>
                    <a:pt x="353364" y="98069"/>
                  </a:lnTo>
                  <a:lnTo>
                    <a:pt x="353529" y="97307"/>
                  </a:lnTo>
                  <a:lnTo>
                    <a:pt x="353771" y="97815"/>
                  </a:lnTo>
                  <a:lnTo>
                    <a:pt x="353809" y="98005"/>
                  </a:lnTo>
                  <a:lnTo>
                    <a:pt x="354012" y="98894"/>
                  </a:lnTo>
                  <a:lnTo>
                    <a:pt x="353949" y="98412"/>
                  </a:lnTo>
                  <a:lnTo>
                    <a:pt x="354279" y="99339"/>
                  </a:lnTo>
                  <a:lnTo>
                    <a:pt x="354393" y="97561"/>
                  </a:lnTo>
                  <a:lnTo>
                    <a:pt x="354444" y="97307"/>
                  </a:lnTo>
                  <a:lnTo>
                    <a:pt x="355117" y="94132"/>
                  </a:lnTo>
                  <a:lnTo>
                    <a:pt x="355701" y="91338"/>
                  </a:lnTo>
                  <a:lnTo>
                    <a:pt x="355485" y="97053"/>
                  </a:lnTo>
                  <a:lnTo>
                    <a:pt x="355473" y="97307"/>
                  </a:lnTo>
                  <a:lnTo>
                    <a:pt x="355549" y="97053"/>
                  </a:lnTo>
                  <a:lnTo>
                    <a:pt x="355587" y="96913"/>
                  </a:lnTo>
                  <a:lnTo>
                    <a:pt x="355523" y="97053"/>
                  </a:lnTo>
                  <a:lnTo>
                    <a:pt x="355600" y="96862"/>
                  </a:lnTo>
                  <a:lnTo>
                    <a:pt x="356362" y="95275"/>
                  </a:lnTo>
                  <a:lnTo>
                    <a:pt x="356146" y="96774"/>
                  </a:lnTo>
                  <a:lnTo>
                    <a:pt x="356019" y="100799"/>
                  </a:lnTo>
                  <a:lnTo>
                    <a:pt x="355917" y="101244"/>
                  </a:lnTo>
                  <a:lnTo>
                    <a:pt x="356590" y="98704"/>
                  </a:lnTo>
                  <a:lnTo>
                    <a:pt x="356222" y="103276"/>
                  </a:lnTo>
                  <a:lnTo>
                    <a:pt x="357200" y="99593"/>
                  </a:lnTo>
                  <a:lnTo>
                    <a:pt x="357073" y="100609"/>
                  </a:lnTo>
                  <a:lnTo>
                    <a:pt x="357238" y="100355"/>
                  </a:lnTo>
                  <a:lnTo>
                    <a:pt x="357352" y="99974"/>
                  </a:lnTo>
                  <a:lnTo>
                    <a:pt x="357416" y="99593"/>
                  </a:lnTo>
                  <a:lnTo>
                    <a:pt x="357505" y="99212"/>
                  </a:lnTo>
                  <a:lnTo>
                    <a:pt x="357682" y="98704"/>
                  </a:lnTo>
                  <a:lnTo>
                    <a:pt x="358622" y="95910"/>
                  </a:lnTo>
                  <a:lnTo>
                    <a:pt x="358521" y="103657"/>
                  </a:lnTo>
                  <a:lnTo>
                    <a:pt x="360133" y="99085"/>
                  </a:lnTo>
                  <a:lnTo>
                    <a:pt x="361175" y="97409"/>
                  </a:lnTo>
                  <a:lnTo>
                    <a:pt x="361289" y="97053"/>
                  </a:lnTo>
                  <a:lnTo>
                    <a:pt x="361492" y="95910"/>
                  </a:lnTo>
                  <a:lnTo>
                    <a:pt x="361594" y="95275"/>
                  </a:lnTo>
                  <a:lnTo>
                    <a:pt x="361670" y="94894"/>
                  </a:lnTo>
                  <a:lnTo>
                    <a:pt x="361835" y="93878"/>
                  </a:lnTo>
                  <a:lnTo>
                    <a:pt x="362851" y="92354"/>
                  </a:lnTo>
                  <a:lnTo>
                    <a:pt x="362864" y="94132"/>
                  </a:lnTo>
                  <a:lnTo>
                    <a:pt x="362394" y="95402"/>
                  </a:lnTo>
                  <a:lnTo>
                    <a:pt x="362267" y="96774"/>
                  </a:lnTo>
                  <a:lnTo>
                    <a:pt x="362394" y="97561"/>
                  </a:lnTo>
                  <a:lnTo>
                    <a:pt x="362737" y="97307"/>
                  </a:lnTo>
                  <a:lnTo>
                    <a:pt x="363296" y="96164"/>
                  </a:lnTo>
                  <a:lnTo>
                    <a:pt x="363194" y="96659"/>
                  </a:lnTo>
                  <a:lnTo>
                    <a:pt x="363080" y="98958"/>
                  </a:lnTo>
                  <a:lnTo>
                    <a:pt x="363423" y="98831"/>
                  </a:lnTo>
                  <a:lnTo>
                    <a:pt x="363639" y="96659"/>
                  </a:lnTo>
                  <a:lnTo>
                    <a:pt x="363486" y="96545"/>
                  </a:lnTo>
                  <a:lnTo>
                    <a:pt x="363550" y="96164"/>
                  </a:lnTo>
                  <a:lnTo>
                    <a:pt x="363651" y="95656"/>
                  </a:lnTo>
                  <a:lnTo>
                    <a:pt x="364286" y="92227"/>
                  </a:lnTo>
                  <a:close/>
                </a:path>
                <a:path w="622300" h="140970">
                  <a:moveTo>
                    <a:pt x="364705" y="98704"/>
                  </a:moveTo>
                  <a:lnTo>
                    <a:pt x="364591" y="99339"/>
                  </a:lnTo>
                  <a:lnTo>
                    <a:pt x="364274" y="99847"/>
                  </a:lnTo>
                  <a:lnTo>
                    <a:pt x="364159" y="100101"/>
                  </a:lnTo>
                  <a:lnTo>
                    <a:pt x="363918" y="101117"/>
                  </a:lnTo>
                  <a:lnTo>
                    <a:pt x="364578" y="100355"/>
                  </a:lnTo>
                  <a:lnTo>
                    <a:pt x="364705" y="98704"/>
                  </a:lnTo>
                  <a:close/>
                </a:path>
                <a:path w="622300" h="140970">
                  <a:moveTo>
                    <a:pt x="364782" y="100177"/>
                  </a:moveTo>
                  <a:lnTo>
                    <a:pt x="364591" y="100355"/>
                  </a:lnTo>
                  <a:lnTo>
                    <a:pt x="364528" y="100990"/>
                  </a:lnTo>
                  <a:lnTo>
                    <a:pt x="364782" y="100177"/>
                  </a:lnTo>
                  <a:close/>
                </a:path>
                <a:path w="622300" h="140970">
                  <a:moveTo>
                    <a:pt x="364845" y="101968"/>
                  </a:moveTo>
                  <a:lnTo>
                    <a:pt x="364693" y="102298"/>
                  </a:lnTo>
                  <a:lnTo>
                    <a:pt x="364769" y="102438"/>
                  </a:lnTo>
                  <a:lnTo>
                    <a:pt x="364807" y="102247"/>
                  </a:lnTo>
                  <a:lnTo>
                    <a:pt x="364820" y="102095"/>
                  </a:lnTo>
                  <a:lnTo>
                    <a:pt x="364845" y="101968"/>
                  </a:lnTo>
                  <a:close/>
                </a:path>
                <a:path w="622300" h="140970">
                  <a:moveTo>
                    <a:pt x="364998" y="101650"/>
                  </a:moveTo>
                  <a:lnTo>
                    <a:pt x="364845" y="101968"/>
                  </a:lnTo>
                  <a:lnTo>
                    <a:pt x="364998" y="101650"/>
                  </a:lnTo>
                  <a:close/>
                </a:path>
                <a:path w="622300" h="140970">
                  <a:moveTo>
                    <a:pt x="365328" y="100952"/>
                  </a:moveTo>
                  <a:lnTo>
                    <a:pt x="364998" y="101638"/>
                  </a:lnTo>
                  <a:lnTo>
                    <a:pt x="365175" y="101777"/>
                  </a:lnTo>
                  <a:lnTo>
                    <a:pt x="365328" y="100952"/>
                  </a:lnTo>
                  <a:close/>
                </a:path>
                <a:path w="622300" h="140970">
                  <a:moveTo>
                    <a:pt x="365721" y="97180"/>
                  </a:moveTo>
                  <a:lnTo>
                    <a:pt x="365696" y="96393"/>
                  </a:lnTo>
                  <a:lnTo>
                    <a:pt x="365366" y="98361"/>
                  </a:lnTo>
                  <a:lnTo>
                    <a:pt x="364782" y="100177"/>
                  </a:lnTo>
                  <a:lnTo>
                    <a:pt x="365277" y="99720"/>
                  </a:lnTo>
                  <a:lnTo>
                    <a:pt x="365721" y="97180"/>
                  </a:lnTo>
                  <a:close/>
                </a:path>
                <a:path w="622300" h="140970">
                  <a:moveTo>
                    <a:pt x="365747" y="90195"/>
                  </a:moveTo>
                  <a:lnTo>
                    <a:pt x="364070" y="96659"/>
                  </a:lnTo>
                  <a:lnTo>
                    <a:pt x="363474" y="99720"/>
                  </a:lnTo>
                  <a:lnTo>
                    <a:pt x="363143" y="100990"/>
                  </a:lnTo>
                  <a:lnTo>
                    <a:pt x="363601" y="100177"/>
                  </a:lnTo>
                  <a:lnTo>
                    <a:pt x="364286" y="98196"/>
                  </a:lnTo>
                  <a:lnTo>
                    <a:pt x="364705" y="97561"/>
                  </a:lnTo>
                  <a:lnTo>
                    <a:pt x="364705" y="98704"/>
                  </a:lnTo>
                  <a:lnTo>
                    <a:pt x="364820" y="97434"/>
                  </a:lnTo>
                  <a:lnTo>
                    <a:pt x="364947" y="96697"/>
                  </a:lnTo>
                  <a:lnTo>
                    <a:pt x="365201" y="96266"/>
                  </a:lnTo>
                  <a:lnTo>
                    <a:pt x="365328" y="95377"/>
                  </a:lnTo>
                  <a:lnTo>
                    <a:pt x="365747" y="90195"/>
                  </a:lnTo>
                  <a:close/>
                </a:path>
                <a:path w="622300" h="140970">
                  <a:moveTo>
                    <a:pt x="367601" y="94221"/>
                  </a:moveTo>
                  <a:lnTo>
                    <a:pt x="367245" y="94056"/>
                  </a:lnTo>
                  <a:lnTo>
                    <a:pt x="366598" y="96189"/>
                  </a:lnTo>
                  <a:lnTo>
                    <a:pt x="366610" y="95427"/>
                  </a:lnTo>
                  <a:lnTo>
                    <a:pt x="366788" y="94538"/>
                  </a:lnTo>
                  <a:lnTo>
                    <a:pt x="366903" y="93916"/>
                  </a:lnTo>
                  <a:lnTo>
                    <a:pt x="366420" y="95542"/>
                  </a:lnTo>
                  <a:lnTo>
                    <a:pt x="365747" y="98425"/>
                  </a:lnTo>
                  <a:lnTo>
                    <a:pt x="365493" y="101600"/>
                  </a:lnTo>
                  <a:lnTo>
                    <a:pt x="366191" y="98348"/>
                  </a:lnTo>
                  <a:lnTo>
                    <a:pt x="366064" y="99720"/>
                  </a:lnTo>
                  <a:lnTo>
                    <a:pt x="366852" y="95834"/>
                  </a:lnTo>
                  <a:lnTo>
                    <a:pt x="367131" y="95478"/>
                  </a:lnTo>
                  <a:lnTo>
                    <a:pt x="367106" y="97002"/>
                  </a:lnTo>
                  <a:lnTo>
                    <a:pt x="366903" y="98259"/>
                  </a:lnTo>
                  <a:lnTo>
                    <a:pt x="367093" y="97383"/>
                  </a:lnTo>
                  <a:lnTo>
                    <a:pt x="367144" y="99060"/>
                  </a:lnTo>
                  <a:lnTo>
                    <a:pt x="367550" y="96926"/>
                  </a:lnTo>
                  <a:lnTo>
                    <a:pt x="367601" y="94221"/>
                  </a:lnTo>
                  <a:close/>
                </a:path>
                <a:path w="622300" h="140970">
                  <a:moveTo>
                    <a:pt x="367982" y="97599"/>
                  </a:moveTo>
                  <a:lnTo>
                    <a:pt x="367703" y="97955"/>
                  </a:lnTo>
                  <a:lnTo>
                    <a:pt x="367106" y="101384"/>
                  </a:lnTo>
                  <a:lnTo>
                    <a:pt x="367563" y="100507"/>
                  </a:lnTo>
                  <a:lnTo>
                    <a:pt x="367766" y="99631"/>
                  </a:lnTo>
                  <a:lnTo>
                    <a:pt x="367982" y="97599"/>
                  </a:lnTo>
                  <a:close/>
                </a:path>
                <a:path w="622300" h="140970">
                  <a:moveTo>
                    <a:pt x="587654" y="116306"/>
                  </a:moveTo>
                  <a:lnTo>
                    <a:pt x="587641" y="116128"/>
                  </a:lnTo>
                  <a:lnTo>
                    <a:pt x="587565" y="116382"/>
                  </a:lnTo>
                  <a:lnTo>
                    <a:pt x="587629" y="116547"/>
                  </a:lnTo>
                  <a:lnTo>
                    <a:pt x="587654" y="116306"/>
                  </a:lnTo>
                  <a:close/>
                </a:path>
                <a:path w="622300" h="140970">
                  <a:moveTo>
                    <a:pt x="589368" y="119799"/>
                  </a:moveTo>
                  <a:lnTo>
                    <a:pt x="589241" y="120002"/>
                  </a:lnTo>
                  <a:lnTo>
                    <a:pt x="589140" y="120192"/>
                  </a:lnTo>
                  <a:lnTo>
                    <a:pt x="589102" y="120497"/>
                  </a:lnTo>
                  <a:lnTo>
                    <a:pt x="589229" y="120434"/>
                  </a:lnTo>
                  <a:lnTo>
                    <a:pt x="589318" y="120103"/>
                  </a:lnTo>
                  <a:lnTo>
                    <a:pt x="589368" y="119799"/>
                  </a:lnTo>
                  <a:close/>
                </a:path>
                <a:path w="622300" h="140970">
                  <a:moveTo>
                    <a:pt x="601637" y="124485"/>
                  </a:moveTo>
                  <a:lnTo>
                    <a:pt x="601472" y="123355"/>
                  </a:lnTo>
                  <a:lnTo>
                    <a:pt x="601243" y="124472"/>
                  </a:lnTo>
                  <a:lnTo>
                    <a:pt x="601497" y="124218"/>
                  </a:lnTo>
                  <a:lnTo>
                    <a:pt x="601637" y="124485"/>
                  </a:lnTo>
                  <a:close/>
                </a:path>
                <a:path w="622300" h="140970">
                  <a:moveTo>
                    <a:pt x="601700" y="124688"/>
                  </a:moveTo>
                  <a:lnTo>
                    <a:pt x="601675" y="124548"/>
                  </a:lnTo>
                  <a:lnTo>
                    <a:pt x="601700" y="124917"/>
                  </a:lnTo>
                  <a:lnTo>
                    <a:pt x="601700" y="124688"/>
                  </a:lnTo>
                  <a:close/>
                </a:path>
                <a:path w="622300" h="140970">
                  <a:moveTo>
                    <a:pt x="608215" y="121297"/>
                  </a:moveTo>
                  <a:lnTo>
                    <a:pt x="607783" y="122656"/>
                  </a:lnTo>
                  <a:lnTo>
                    <a:pt x="607987" y="122275"/>
                  </a:lnTo>
                  <a:lnTo>
                    <a:pt x="608088" y="121818"/>
                  </a:lnTo>
                  <a:lnTo>
                    <a:pt x="608215" y="121297"/>
                  </a:lnTo>
                  <a:close/>
                </a:path>
                <a:path w="622300" h="140970">
                  <a:moveTo>
                    <a:pt x="612228" y="122847"/>
                  </a:moveTo>
                  <a:lnTo>
                    <a:pt x="612140" y="122694"/>
                  </a:lnTo>
                  <a:lnTo>
                    <a:pt x="611593" y="125590"/>
                  </a:lnTo>
                  <a:lnTo>
                    <a:pt x="611327" y="126847"/>
                  </a:lnTo>
                  <a:lnTo>
                    <a:pt x="611593" y="125679"/>
                  </a:lnTo>
                  <a:lnTo>
                    <a:pt x="611771" y="125107"/>
                  </a:lnTo>
                  <a:lnTo>
                    <a:pt x="611898" y="124904"/>
                  </a:lnTo>
                  <a:lnTo>
                    <a:pt x="612000" y="124358"/>
                  </a:lnTo>
                  <a:lnTo>
                    <a:pt x="612089" y="123698"/>
                  </a:lnTo>
                  <a:lnTo>
                    <a:pt x="612228" y="122847"/>
                  </a:lnTo>
                  <a:close/>
                </a:path>
                <a:path w="622300" h="140970">
                  <a:moveTo>
                    <a:pt x="617397" y="140106"/>
                  </a:moveTo>
                  <a:lnTo>
                    <a:pt x="617296" y="140233"/>
                  </a:lnTo>
                  <a:lnTo>
                    <a:pt x="617156" y="140436"/>
                  </a:lnTo>
                  <a:lnTo>
                    <a:pt x="617054" y="140970"/>
                  </a:lnTo>
                  <a:lnTo>
                    <a:pt x="617156" y="140817"/>
                  </a:lnTo>
                  <a:lnTo>
                    <a:pt x="617270" y="140512"/>
                  </a:lnTo>
                  <a:lnTo>
                    <a:pt x="617397" y="140106"/>
                  </a:lnTo>
                  <a:close/>
                </a:path>
                <a:path w="622300" h="140970">
                  <a:moveTo>
                    <a:pt x="622058" y="133527"/>
                  </a:moveTo>
                  <a:lnTo>
                    <a:pt x="621728" y="133362"/>
                  </a:lnTo>
                  <a:lnTo>
                    <a:pt x="620966" y="135470"/>
                  </a:lnTo>
                  <a:lnTo>
                    <a:pt x="621017" y="134721"/>
                  </a:lnTo>
                  <a:lnTo>
                    <a:pt x="621258" y="133845"/>
                  </a:lnTo>
                  <a:lnTo>
                    <a:pt x="621398" y="133210"/>
                  </a:lnTo>
                  <a:lnTo>
                    <a:pt x="620839" y="134823"/>
                  </a:lnTo>
                  <a:lnTo>
                    <a:pt x="620026" y="137680"/>
                  </a:lnTo>
                  <a:lnTo>
                    <a:pt x="619633" y="140843"/>
                  </a:lnTo>
                  <a:lnTo>
                    <a:pt x="620471" y="137604"/>
                  </a:lnTo>
                  <a:lnTo>
                    <a:pt x="620280" y="138988"/>
                  </a:lnTo>
                  <a:lnTo>
                    <a:pt x="621245" y="135115"/>
                  </a:lnTo>
                  <a:lnTo>
                    <a:pt x="621538" y="134759"/>
                  </a:lnTo>
                  <a:lnTo>
                    <a:pt x="621436" y="136271"/>
                  </a:lnTo>
                  <a:lnTo>
                    <a:pt x="621169" y="137528"/>
                  </a:lnTo>
                  <a:lnTo>
                    <a:pt x="621385" y="136664"/>
                  </a:lnTo>
                  <a:lnTo>
                    <a:pt x="621347" y="138341"/>
                  </a:lnTo>
                  <a:lnTo>
                    <a:pt x="621855" y="136207"/>
                  </a:lnTo>
                  <a:lnTo>
                    <a:pt x="622058" y="133527"/>
                  </a:lnTo>
                  <a:close/>
                </a:path>
                <a:path w="622300" h="140970">
                  <a:moveTo>
                    <a:pt x="622236" y="136880"/>
                  </a:moveTo>
                  <a:lnTo>
                    <a:pt x="621931" y="137236"/>
                  </a:lnTo>
                  <a:lnTo>
                    <a:pt x="621169" y="140627"/>
                  </a:lnTo>
                  <a:lnTo>
                    <a:pt x="621677" y="139763"/>
                  </a:lnTo>
                  <a:lnTo>
                    <a:pt x="621906" y="138899"/>
                  </a:lnTo>
                  <a:lnTo>
                    <a:pt x="622236" y="13688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4422196" y="11175307"/>
              <a:ext cx="434340" cy="81915"/>
            </a:xfrm>
            <a:custGeom>
              <a:avLst/>
              <a:gdLst/>
              <a:ahLst/>
              <a:cxnLst/>
              <a:rect l="l" t="t" r="r" b="b"/>
              <a:pathLst>
                <a:path w="434340" h="81915">
                  <a:moveTo>
                    <a:pt x="2006" y="8229"/>
                  </a:moveTo>
                  <a:lnTo>
                    <a:pt x="1663" y="9994"/>
                  </a:lnTo>
                  <a:lnTo>
                    <a:pt x="1765" y="9855"/>
                  </a:lnTo>
                  <a:lnTo>
                    <a:pt x="2006" y="8229"/>
                  </a:lnTo>
                  <a:close/>
                </a:path>
                <a:path w="434340" h="81915">
                  <a:moveTo>
                    <a:pt x="2565" y="23050"/>
                  </a:moveTo>
                  <a:lnTo>
                    <a:pt x="2540" y="21107"/>
                  </a:lnTo>
                  <a:lnTo>
                    <a:pt x="2476" y="21717"/>
                  </a:lnTo>
                  <a:lnTo>
                    <a:pt x="2006" y="23114"/>
                  </a:lnTo>
                  <a:lnTo>
                    <a:pt x="1892" y="23583"/>
                  </a:lnTo>
                  <a:lnTo>
                    <a:pt x="2108" y="24638"/>
                  </a:lnTo>
                  <a:lnTo>
                    <a:pt x="2565" y="23050"/>
                  </a:lnTo>
                  <a:close/>
                </a:path>
                <a:path w="434340" h="81915">
                  <a:moveTo>
                    <a:pt x="3086" y="23050"/>
                  </a:moveTo>
                  <a:lnTo>
                    <a:pt x="2806" y="23749"/>
                  </a:lnTo>
                  <a:lnTo>
                    <a:pt x="3035" y="23241"/>
                  </a:lnTo>
                  <a:lnTo>
                    <a:pt x="3086" y="23050"/>
                  </a:lnTo>
                  <a:close/>
                </a:path>
                <a:path w="434340" h="81915">
                  <a:moveTo>
                    <a:pt x="12014" y="27914"/>
                  </a:moveTo>
                  <a:lnTo>
                    <a:pt x="11353" y="29337"/>
                  </a:lnTo>
                  <a:lnTo>
                    <a:pt x="11899" y="29591"/>
                  </a:lnTo>
                  <a:lnTo>
                    <a:pt x="12014" y="27914"/>
                  </a:lnTo>
                  <a:close/>
                </a:path>
                <a:path w="434340" h="81915">
                  <a:moveTo>
                    <a:pt x="16268" y="23063"/>
                  </a:moveTo>
                  <a:lnTo>
                    <a:pt x="16027" y="25133"/>
                  </a:lnTo>
                  <a:lnTo>
                    <a:pt x="15367" y="25781"/>
                  </a:lnTo>
                  <a:lnTo>
                    <a:pt x="16040" y="25692"/>
                  </a:lnTo>
                  <a:lnTo>
                    <a:pt x="16129" y="24866"/>
                  </a:lnTo>
                  <a:lnTo>
                    <a:pt x="16205" y="23964"/>
                  </a:lnTo>
                  <a:lnTo>
                    <a:pt x="16268" y="23063"/>
                  </a:lnTo>
                  <a:close/>
                </a:path>
                <a:path w="434340" h="81915">
                  <a:moveTo>
                    <a:pt x="16979" y="21717"/>
                  </a:moveTo>
                  <a:lnTo>
                    <a:pt x="16929" y="19812"/>
                  </a:lnTo>
                  <a:lnTo>
                    <a:pt x="16522" y="22479"/>
                  </a:lnTo>
                  <a:lnTo>
                    <a:pt x="16725" y="22072"/>
                  </a:lnTo>
                  <a:lnTo>
                    <a:pt x="16979" y="21717"/>
                  </a:lnTo>
                  <a:close/>
                </a:path>
                <a:path w="434340" h="81915">
                  <a:moveTo>
                    <a:pt x="22174" y="25781"/>
                  </a:moveTo>
                  <a:lnTo>
                    <a:pt x="22136" y="25400"/>
                  </a:lnTo>
                  <a:lnTo>
                    <a:pt x="21717" y="25184"/>
                  </a:lnTo>
                  <a:lnTo>
                    <a:pt x="21793" y="28829"/>
                  </a:lnTo>
                  <a:lnTo>
                    <a:pt x="22174" y="25781"/>
                  </a:lnTo>
                  <a:close/>
                </a:path>
                <a:path w="434340" h="81915">
                  <a:moveTo>
                    <a:pt x="22288" y="24803"/>
                  </a:moveTo>
                  <a:lnTo>
                    <a:pt x="22136" y="25400"/>
                  </a:lnTo>
                  <a:lnTo>
                    <a:pt x="22288" y="24803"/>
                  </a:lnTo>
                  <a:close/>
                </a:path>
                <a:path w="434340" h="81915">
                  <a:moveTo>
                    <a:pt x="22453" y="23456"/>
                  </a:moveTo>
                  <a:lnTo>
                    <a:pt x="22288" y="24803"/>
                  </a:lnTo>
                  <a:lnTo>
                    <a:pt x="22390" y="24384"/>
                  </a:lnTo>
                  <a:lnTo>
                    <a:pt x="22453" y="23456"/>
                  </a:lnTo>
                  <a:close/>
                </a:path>
                <a:path w="434340" h="81915">
                  <a:moveTo>
                    <a:pt x="22910" y="5080"/>
                  </a:moveTo>
                  <a:lnTo>
                    <a:pt x="22250" y="6477"/>
                  </a:lnTo>
                  <a:lnTo>
                    <a:pt x="22479" y="6096"/>
                  </a:lnTo>
                  <a:lnTo>
                    <a:pt x="22593" y="5842"/>
                  </a:lnTo>
                  <a:lnTo>
                    <a:pt x="22733" y="5969"/>
                  </a:lnTo>
                  <a:lnTo>
                    <a:pt x="22758" y="5842"/>
                  </a:lnTo>
                  <a:lnTo>
                    <a:pt x="22910" y="5080"/>
                  </a:lnTo>
                  <a:close/>
                </a:path>
                <a:path w="434340" h="81915">
                  <a:moveTo>
                    <a:pt x="29337" y="27178"/>
                  </a:moveTo>
                  <a:lnTo>
                    <a:pt x="29171" y="28575"/>
                  </a:lnTo>
                  <a:lnTo>
                    <a:pt x="29057" y="29210"/>
                  </a:lnTo>
                  <a:lnTo>
                    <a:pt x="29273" y="30226"/>
                  </a:lnTo>
                  <a:lnTo>
                    <a:pt x="29337" y="27178"/>
                  </a:lnTo>
                  <a:close/>
                </a:path>
                <a:path w="434340" h="81915">
                  <a:moveTo>
                    <a:pt x="41389" y="30149"/>
                  </a:moveTo>
                  <a:lnTo>
                    <a:pt x="41186" y="30784"/>
                  </a:lnTo>
                  <a:lnTo>
                    <a:pt x="41389" y="30149"/>
                  </a:lnTo>
                  <a:close/>
                </a:path>
                <a:path w="434340" h="81915">
                  <a:moveTo>
                    <a:pt x="42722" y="29654"/>
                  </a:moveTo>
                  <a:lnTo>
                    <a:pt x="42519" y="29984"/>
                  </a:lnTo>
                  <a:lnTo>
                    <a:pt x="42722" y="29654"/>
                  </a:lnTo>
                  <a:close/>
                </a:path>
                <a:path w="434340" h="81915">
                  <a:moveTo>
                    <a:pt x="44577" y="30772"/>
                  </a:moveTo>
                  <a:lnTo>
                    <a:pt x="44462" y="30988"/>
                  </a:lnTo>
                  <a:lnTo>
                    <a:pt x="44208" y="31750"/>
                  </a:lnTo>
                  <a:lnTo>
                    <a:pt x="44577" y="30772"/>
                  </a:lnTo>
                  <a:close/>
                </a:path>
                <a:path w="434340" h="81915">
                  <a:moveTo>
                    <a:pt x="44894" y="29921"/>
                  </a:moveTo>
                  <a:lnTo>
                    <a:pt x="44577" y="30772"/>
                  </a:lnTo>
                  <a:lnTo>
                    <a:pt x="44691" y="30607"/>
                  </a:lnTo>
                  <a:lnTo>
                    <a:pt x="44818" y="30353"/>
                  </a:lnTo>
                  <a:lnTo>
                    <a:pt x="44894" y="29921"/>
                  </a:lnTo>
                  <a:close/>
                </a:path>
                <a:path w="434340" h="81915">
                  <a:moveTo>
                    <a:pt x="48704" y="4178"/>
                  </a:moveTo>
                  <a:lnTo>
                    <a:pt x="48145" y="5016"/>
                  </a:lnTo>
                  <a:lnTo>
                    <a:pt x="48310" y="5245"/>
                  </a:lnTo>
                  <a:lnTo>
                    <a:pt x="48704" y="4178"/>
                  </a:lnTo>
                  <a:close/>
                </a:path>
                <a:path w="434340" h="81915">
                  <a:moveTo>
                    <a:pt x="50177" y="28194"/>
                  </a:moveTo>
                  <a:lnTo>
                    <a:pt x="49720" y="29591"/>
                  </a:lnTo>
                  <a:lnTo>
                    <a:pt x="50050" y="29210"/>
                  </a:lnTo>
                  <a:lnTo>
                    <a:pt x="50177" y="28194"/>
                  </a:lnTo>
                  <a:close/>
                </a:path>
                <a:path w="434340" h="81915">
                  <a:moveTo>
                    <a:pt x="50317" y="32004"/>
                  </a:moveTo>
                  <a:lnTo>
                    <a:pt x="50114" y="32512"/>
                  </a:lnTo>
                  <a:lnTo>
                    <a:pt x="49885" y="33782"/>
                  </a:lnTo>
                  <a:lnTo>
                    <a:pt x="50317" y="32004"/>
                  </a:lnTo>
                  <a:close/>
                </a:path>
                <a:path w="434340" h="81915">
                  <a:moveTo>
                    <a:pt x="50368" y="28829"/>
                  </a:moveTo>
                  <a:lnTo>
                    <a:pt x="50050" y="29210"/>
                  </a:lnTo>
                  <a:lnTo>
                    <a:pt x="49847" y="30861"/>
                  </a:lnTo>
                  <a:lnTo>
                    <a:pt x="50368" y="28829"/>
                  </a:lnTo>
                  <a:close/>
                </a:path>
                <a:path w="434340" h="81915">
                  <a:moveTo>
                    <a:pt x="71221" y="36830"/>
                  </a:moveTo>
                  <a:lnTo>
                    <a:pt x="71158" y="36029"/>
                  </a:lnTo>
                  <a:lnTo>
                    <a:pt x="71094" y="37719"/>
                  </a:lnTo>
                  <a:lnTo>
                    <a:pt x="71221" y="36830"/>
                  </a:lnTo>
                  <a:close/>
                </a:path>
                <a:path w="434340" h="81915">
                  <a:moveTo>
                    <a:pt x="77800" y="11938"/>
                  </a:moveTo>
                  <a:lnTo>
                    <a:pt x="75107" y="17526"/>
                  </a:lnTo>
                  <a:lnTo>
                    <a:pt x="75171" y="16764"/>
                  </a:lnTo>
                  <a:lnTo>
                    <a:pt x="75222" y="16129"/>
                  </a:lnTo>
                  <a:lnTo>
                    <a:pt x="75412" y="14097"/>
                  </a:lnTo>
                  <a:lnTo>
                    <a:pt x="75653" y="11303"/>
                  </a:lnTo>
                  <a:lnTo>
                    <a:pt x="74079" y="14097"/>
                  </a:lnTo>
                  <a:lnTo>
                    <a:pt x="73685" y="9652"/>
                  </a:lnTo>
                  <a:lnTo>
                    <a:pt x="72313" y="9906"/>
                  </a:lnTo>
                  <a:lnTo>
                    <a:pt x="71755" y="16129"/>
                  </a:lnTo>
                  <a:lnTo>
                    <a:pt x="71894" y="10033"/>
                  </a:lnTo>
                  <a:lnTo>
                    <a:pt x="71742" y="11061"/>
                  </a:lnTo>
                  <a:lnTo>
                    <a:pt x="71589" y="9931"/>
                  </a:lnTo>
                  <a:lnTo>
                    <a:pt x="71589" y="12103"/>
                  </a:lnTo>
                  <a:lnTo>
                    <a:pt x="70954" y="16383"/>
                  </a:lnTo>
                  <a:lnTo>
                    <a:pt x="70586" y="16764"/>
                  </a:lnTo>
                  <a:lnTo>
                    <a:pt x="70523" y="16129"/>
                  </a:lnTo>
                  <a:lnTo>
                    <a:pt x="70650" y="14986"/>
                  </a:lnTo>
                  <a:lnTo>
                    <a:pt x="71488" y="12623"/>
                  </a:lnTo>
                  <a:lnTo>
                    <a:pt x="70358" y="13144"/>
                  </a:lnTo>
                  <a:lnTo>
                    <a:pt x="70472" y="15494"/>
                  </a:lnTo>
                  <a:lnTo>
                    <a:pt x="70332" y="13589"/>
                  </a:lnTo>
                  <a:lnTo>
                    <a:pt x="70319" y="10414"/>
                  </a:lnTo>
                  <a:lnTo>
                    <a:pt x="70751" y="10922"/>
                  </a:lnTo>
                  <a:lnTo>
                    <a:pt x="70827" y="10414"/>
                  </a:lnTo>
                  <a:lnTo>
                    <a:pt x="70942" y="9652"/>
                  </a:lnTo>
                  <a:lnTo>
                    <a:pt x="70840" y="9398"/>
                  </a:lnTo>
                  <a:lnTo>
                    <a:pt x="70370" y="8890"/>
                  </a:lnTo>
                  <a:lnTo>
                    <a:pt x="70599" y="8255"/>
                  </a:lnTo>
                  <a:lnTo>
                    <a:pt x="71056" y="6985"/>
                  </a:lnTo>
                  <a:lnTo>
                    <a:pt x="70954" y="5080"/>
                  </a:lnTo>
                  <a:lnTo>
                    <a:pt x="70675" y="7239"/>
                  </a:lnTo>
                  <a:lnTo>
                    <a:pt x="70561" y="7569"/>
                  </a:lnTo>
                  <a:lnTo>
                    <a:pt x="70192" y="8255"/>
                  </a:lnTo>
                  <a:lnTo>
                    <a:pt x="69951" y="7366"/>
                  </a:lnTo>
                  <a:lnTo>
                    <a:pt x="69964" y="10414"/>
                  </a:lnTo>
                  <a:lnTo>
                    <a:pt x="68541" y="13589"/>
                  </a:lnTo>
                  <a:lnTo>
                    <a:pt x="68668" y="12827"/>
                  </a:lnTo>
                  <a:lnTo>
                    <a:pt x="69037" y="10795"/>
                  </a:lnTo>
                  <a:lnTo>
                    <a:pt x="69507" y="8128"/>
                  </a:lnTo>
                  <a:lnTo>
                    <a:pt x="70078" y="4953"/>
                  </a:lnTo>
                  <a:lnTo>
                    <a:pt x="68618" y="8128"/>
                  </a:lnTo>
                  <a:lnTo>
                    <a:pt x="68884" y="7239"/>
                  </a:lnTo>
                  <a:lnTo>
                    <a:pt x="69227" y="6096"/>
                  </a:lnTo>
                  <a:lnTo>
                    <a:pt x="68554" y="7239"/>
                  </a:lnTo>
                  <a:lnTo>
                    <a:pt x="67475" y="5842"/>
                  </a:lnTo>
                  <a:lnTo>
                    <a:pt x="66192" y="10795"/>
                  </a:lnTo>
                  <a:lnTo>
                    <a:pt x="66395" y="8255"/>
                  </a:lnTo>
                  <a:lnTo>
                    <a:pt x="66687" y="7874"/>
                  </a:lnTo>
                  <a:lnTo>
                    <a:pt x="65671" y="6985"/>
                  </a:lnTo>
                  <a:lnTo>
                    <a:pt x="63284" y="12827"/>
                  </a:lnTo>
                  <a:lnTo>
                    <a:pt x="63246" y="12573"/>
                  </a:lnTo>
                  <a:lnTo>
                    <a:pt x="63055" y="10922"/>
                  </a:lnTo>
                  <a:lnTo>
                    <a:pt x="62941" y="9906"/>
                  </a:lnTo>
                  <a:lnTo>
                    <a:pt x="63017" y="9144"/>
                  </a:lnTo>
                  <a:lnTo>
                    <a:pt x="63246" y="8128"/>
                  </a:lnTo>
                  <a:lnTo>
                    <a:pt x="62953" y="8509"/>
                  </a:lnTo>
                  <a:lnTo>
                    <a:pt x="62407" y="10922"/>
                  </a:lnTo>
                  <a:lnTo>
                    <a:pt x="62395" y="10287"/>
                  </a:lnTo>
                  <a:lnTo>
                    <a:pt x="62509" y="8636"/>
                  </a:lnTo>
                  <a:lnTo>
                    <a:pt x="62636" y="8128"/>
                  </a:lnTo>
                  <a:lnTo>
                    <a:pt x="62649" y="7620"/>
                  </a:lnTo>
                  <a:lnTo>
                    <a:pt x="61645" y="10287"/>
                  </a:lnTo>
                  <a:lnTo>
                    <a:pt x="61518" y="9525"/>
                  </a:lnTo>
                  <a:lnTo>
                    <a:pt x="61582" y="9144"/>
                  </a:lnTo>
                  <a:lnTo>
                    <a:pt x="61912" y="8001"/>
                  </a:lnTo>
                  <a:lnTo>
                    <a:pt x="61798" y="6985"/>
                  </a:lnTo>
                  <a:lnTo>
                    <a:pt x="61239" y="5461"/>
                  </a:lnTo>
                  <a:lnTo>
                    <a:pt x="59651" y="11557"/>
                  </a:lnTo>
                  <a:lnTo>
                    <a:pt x="58547" y="12573"/>
                  </a:lnTo>
                  <a:lnTo>
                    <a:pt x="58712" y="11557"/>
                  </a:lnTo>
                  <a:lnTo>
                    <a:pt x="58737" y="11430"/>
                  </a:lnTo>
                  <a:lnTo>
                    <a:pt x="58978" y="9906"/>
                  </a:lnTo>
                  <a:lnTo>
                    <a:pt x="59220" y="8382"/>
                  </a:lnTo>
                  <a:lnTo>
                    <a:pt x="59105" y="7569"/>
                  </a:lnTo>
                  <a:lnTo>
                    <a:pt x="58394" y="5715"/>
                  </a:lnTo>
                  <a:lnTo>
                    <a:pt x="58458" y="4953"/>
                  </a:lnTo>
                  <a:lnTo>
                    <a:pt x="57251" y="4064"/>
                  </a:lnTo>
                  <a:lnTo>
                    <a:pt x="55664" y="8255"/>
                  </a:lnTo>
                  <a:lnTo>
                    <a:pt x="54178" y="9906"/>
                  </a:lnTo>
                  <a:lnTo>
                    <a:pt x="54190" y="8382"/>
                  </a:lnTo>
                  <a:lnTo>
                    <a:pt x="54203" y="7366"/>
                  </a:lnTo>
                  <a:lnTo>
                    <a:pt x="54229" y="4826"/>
                  </a:lnTo>
                  <a:lnTo>
                    <a:pt x="52006" y="7366"/>
                  </a:lnTo>
                  <a:lnTo>
                    <a:pt x="51257" y="4445"/>
                  </a:lnTo>
                  <a:lnTo>
                    <a:pt x="51181" y="5842"/>
                  </a:lnTo>
                  <a:lnTo>
                    <a:pt x="50698" y="7874"/>
                  </a:lnTo>
                  <a:lnTo>
                    <a:pt x="50571" y="8128"/>
                  </a:lnTo>
                  <a:lnTo>
                    <a:pt x="50380" y="8382"/>
                  </a:lnTo>
                  <a:lnTo>
                    <a:pt x="50241" y="7493"/>
                  </a:lnTo>
                  <a:lnTo>
                    <a:pt x="49136" y="11303"/>
                  </a:lnTo>
                  <a:lnTo>
                    <a:pt x="49199" y="10922"/>
                  </a:lnTo>
                  <a:lnTo>
                    <a:pt x="49364" y="9906"/>
                  </a:lnTo>
                  <a:lnTo>
                    <a:pt x="49428" y="9525"/>
                  </a:lnTo>
                  <a:lnTo>
                    <a:pt x="49809" y="7239"/>
                  </a:lnTo>
                  <a:lnTo>
                    <a:pt x="49898" y="7366"/>
                  </a:lnTo>
                  <a:lnTo>
                    <a:pt x="49911" y="7239"/>
                  </a:lnTo>
                  <a:lnTo>
                    <a:pt x="50241" y="4191"/>
                  </a:lnTo>
                  <a:lnTo>
                    <a:pt x="50342" y="3302"/>
                  </a:lnTo>
                  <a:lnTo>
                    <a:pt x="49580" y="4191"/>
                  </a:lnTo>
                  <a:lnTo>
                    <a:pt x="49161" y="4064"/>
                  </a:lnTo>
                  <a:lnTo>
                    <a:pt x="48221" y="9525"/>
                  </a:lnTo>
                  <a:lnTo>
                    <a:pt x="47879" y="7366"/>
                  </a:lnTo>
                  <a:lnTo>
                    <a:pt x="47713" y="6350"/>
                  </a:lnTo>
                  <a:lnTo>
                    <a:pt x="46545" y="6731"/>
                  </a:lnTo>
                  <a:lnTo>
                    <a:pt x="45453" y="7366"/>
                  </a:lnTo>
                  <a:lnTo>
                    <a:pt x="45440" y="7239"/>
                  </a:lnTo>
                  <a:lnTo>
                    <a:pt x="45161" y="4699"/>
                  </a:lnTo>
                  <a:lnTo>
                    <a:pt x="44678" y="5969"/>
                  </a:lnTo>
                  <a:lnTo>
                    <a:pt x="44335" y="5969"/>
                  </a:lnTo>
                  <a:lnTo>
                    <a:pt x="43840" y="7239"/>
                  </a:lnTo>
                  <a:lnTo>
                    <a:pt x="44208" y="4953"/>
                  </a:lnTo>
                  <a:lnTo>
                    <a:pt x="44107" y="4064"/>
                  </a:lnTo>
                  <a:lnTo>
                    <a:pt x="43700" y="3556"/>
                  </a:lnTo>
                  <a:lnTo>
                    <a:pt x="43307" y="3048"/>
                  </a:lnTo>
                  <a:lnTo>
                    <a:pt x="42227" y="3556"/>
                  </a:lnTo>
                  <a:lnTo>
                    <a:pt x="42748" y="1524"/>
                  </a:lnTo>
                  <a:lnTo>
                    <a:pt x="42240" y="1270"/>
                  </a:lnTo>
                  <a:lnTo>
                    <a:pt x="40754" y="9779"/>
                  </a:lnTo>
                  <a:lnTo>
                    <a:pt x="40220" y="9906"/>
                  </a:lnTo>
                  <a:lnTo>
                    <a:pt x="40233" y="9779"/>
                  </a:lnTo>
                  <a:lnTo>
                    <a:pt x="40563" y="7112"/>
                  </a:lnTo>
                  <a:lnTo>
                    <a:pt x="40703" y="5969"/>
                  </a:lnTo>
                  <a:lnTo>
                    <a:pt x="40754" y="5588"/>
                  </a:lnTo>
                  <a:lnTo>
                    <a:pt x="39776" y="5461"/>
                  </a:lnTo>
                  <a:lnTo>
                    <a:pt x="39751" y="5207"/>
                  </a:lnTo>
                  <a:lnTo>
                    <a:pt x="39408" y="1397"/>
                  </a:lnTo>
                  <a:lnTo>
                    <a:pt x="37858" y="5207"/>
                  </a:lnTo>
                  <a:lnTo>
                    <a:pt x="38188" y="3302"/>
                  </a:lnTo>
                  <a:lnTo>
                    <a:pt x="38366" y="3175"/>
                  </a:lnTo>
                  <a:lnTo>
                    <a:pt x="37947" y="3048"/>
                  </a:lnTo>
                  <a:lnTo>
                    <a:pt x="37655" y="2032"/>
                  </a:lnTo>
                  <a:lnTo>
                    <a:pt x="37084" y="0"/>
                  </a:lnTo>
                  <a:lnTo>
                    <a:pt x="36791" y="2349"/>
                  </a:lnTo>
                  <a:lnTo>
                    <a:pt x="34620" y="7112"/>
                  </a:lnTo>
                  <a:lnTo>
                    <a:pt x="35140" y="4191"/>
                  </a:lnTo>
                  <a:lnTo>
                    <a:pt x="34213" y="7620"/>
                  </a:lnTo>
                  <a:lnTo>
                    <a:pt x="34099" y="8128"/>
                  </a:lnTo>
                  <a:lnTo>
                    <a:pt x="33972" y="8890"/>
                  </a:lnTo>
                  <a:lnTo>
                    <a:pt x="33210" y="9779"/>
                  </a:lnTo>
                  <a:lnTo>
                    <a:pt x="33324" y="8128"/>
                  </a:lnTo>
                  <a:lnTo>
                    <a:pt x="33274" y="6604"/>
                  </a:lnTo>
                  <a:lnTo>
                    <a:pt x="32727" y="10922"/>
                  </a:lnTo>
                  <a:lnTo>
                    <a:pt x="32410" y="9398"/>
                  </a:lnTo>
                  <a:lnTo>
                    <a:pt x="32512" y="8763"/>
                  </a:lnTo>
                  <a:lnTo>
                    <a:pt x="32880" y="7366"/>
                  </a:lnTo>
                  <a:lnTo>
                    <a:pt x="32423" y="7112"/>
                  </a:lnTo>
                  <a:lnTo>
                    <a:pt x="32346" y="7747"/>
                  </a:lnTo>
                  <a:lnTo>
                    <a:pt x="32232" y="8382"/>
                  </a:lnTo>
                  <a:lnTo>
                    <a:pt x="31711" y="10160"/>
                  </a:lnTo>
                  <a:lnTo>
                    <a:pt x="31216" y="11303"/>
                  </a:lnTo>
                  <a:lnTo>
                    <a:pt x="31140" y="10795"/>
                  </a:lnTo>
                  <a:lnTo>
                    <a:pt x="31076" y="10414"/>
                  </a:lnTo>
                  <a:lnTo>
                    <a:pt x="30962" y="9652"/>
                  </a:lnTo>
                  <a:lnTo>
                    <a:pt x="31076" y="7874"/>
                  </a:lnTo>
                  <a:lnTo>
                    <a:pt x="31216" y="6731"/>
                  </a:lnTo>
                  <a:lnTo>
                    <a:pt x="30962" y="8001"/>
                  </a:lnTo>
                  <a:lnTo>
                    <a:pt x="30314" y="10414"/>
                  </a:lnTo>
                  <a:lnTo>
                    <a:pt x="30213" y="9906"/>
                  </a:lnTo>
                  <a:lnTo>
                    <a:pt x="30327" y="8382"/>
                  </a:lnTo>
                  <a:lnTo>
                    <a:pt x="30454" y="8001"/>
                  </a:lnTo>
                  <a:lnTo>
                    <a:pt x="30353" y="6985"/>
                  </a:lnTo>
                  <a:lnTo>
                    <a:pt x="30327" y="6858"/>
                  </a:lnTo>
                  <a:lnTo>
                    <a:pt x="30073" y="5791"/>
                  </a:lnTo>
                  <a:lnTo>
                    <a:pt x="29959" y="6489"/>
                  </a:lnTo>
                  <a:lnTo>
                    <a:pt x="30022" y="5588"/>
                  </a:lnTo>
                  <a:lnTo>
                    <a:pt x="30073" y="5791"/>
                  </a:lnTo>
                  <a:lnTo>
                    <a:pt x="30111" y="5588"/>
                  </a:lnTo>
                  <a:lnTo>
                    <a:pt x="30226" y="4826"/>
                  </a:lnTo>
                  <a:lnTo>
                    <a:pt x="30137" y="3937"/>
                  </a:lnTo>
                  <a:lnTo>
                    <a:pt x="29845" y="3556"/>
                  </a:lnTo>
                  <a:lnTo>
                    <a:pt x="30848" y="0"/>
                  </a:lnTo>
                  <a:lnTo>
                    <a:pt x="30111" y="1905"/>
                  </a:lnTo>
                  <a:lnTo>
                    <a:pt x="28714" y="6223"/>
                  </a:lnTo>
                  <a:lnTo>
                    <a:pt x="28841" y="6223"/>
                  </a:lnTo>
                  <a:lnTo>
                    <a:pt x="29476" y="6350"/>
                  </a:lnTo>
                  <a:lnTo>
                    <a:pt x="29806" y="6515"/>
                  </a:lnTo>
                  <a:lnTo>
                    <a:pt x="28803" y="10795"/>
                  </a:lnTo>
                  <a:lnTo>
                    <a:pt x="28714" y="8636"/>
                  </a:lnTo>
                  <a:lnTo>
                    <a:pt x="28829" y="6591"/>
                  </a:lnTo>
                  <a:lnTo>
                    <a:pt x="28714" y="6223"/>
                  </a:lnTo>
                  <a:lnTo>
                    <a:pt x="28663" y="5969"/>
                  </a:lnTo>
                  <a:lnTo>
                    <a:pt x="28625" y="5842"/>
                  </a:lnTo>
                  <a:lnTo>
                    <a:pt x="28511" y="5334"/>
                  </a:lnTo>
                  <a:lnTo>
                    <a:pt x="28409" y="4572"/>
                  </a:lnTo>
                  <a:lnTo>
                    <a:pt x="28460" y="3937"/>
                  </a:lnTo>
                  <a:lnTo>
                    <a:pt x="28473" y="3302"/>
                  </a:lnTo>
                  <a:lnTo>
                    <a:pt x="28333" y="3556"/>
                  </a:lnTo>
                  <a:lnTo>
                    <a:pt x="28168" y="3937"/>
                  </a:lnTo>
                  <a:lnTo>
                    <a:pt x="28143" y="3810"/>
                  </a:lnTo>
                  <a:lnTo>
                    <a:pt x="28016" y="3175"/>
                  </a:lnTo>
                  <a:lnTo>
                    <a:pt x="27863" y="3175"/>
                  </a:lnTo>
                  <a:lnTo>
                    <a:pt x="28016" y="1905"/>
                  </a:lnTo>
                  <a:lnTo>
                    <a:pt x="28041" y="1778"/>
                  </a:lnTo>
                  <a:lnTo>
                    <a:pt x="28143" y="889"/>
                  </a:lnTo>
                  <a:lnTo>
                    <a:pt x="27876" y="1231"/>
                  </a:lnTo>
                  <a:lnTo>
                    <a:pt x="27876" y="1905"/>
                  </a:lnTo>
                  <a:lnTo>
                    <a:pt x="27800" y="3175"/>
                  </a:lnTo>
                  <a:lnTo>
                    <a:pt x="27584" y="3302"/>
                  </a:lnTo>
                  <a:lnTo>
                    <a:pt x="27432" y="3429"/>
                  </a:lnTo>
                  <a:lnTo>
                    <a:pt x="27355" y="3810"/>
                  </a:lnTo>
                  <a:lnTo>
                    <a:pt x="27647" y="2286"/>
                  </a:lnTo>
                  <a:lnTo>
                    <a:pt x="27876" y="1905"/>
                  </a:lnTo>
                  <a:lnTo>
                    <a:pt x="27876" y="1231"/>
                  </a:lnTo>
                  <a:lnTo>
                    <a:pt x="27432" y="1778"/>
                  </a:lnTo>
                  <a:lnTo>
                    <a:pt x="27190" y="1651"/>
                  </a:lnTo>
                  <a:lnTo>
                    <a:pt x="26771" y="4572"/>
                  </a:lnTo>
                  <a:lnTo>
                    <a:pt x="26492" y="4064"/>
                  </a:lnTo>
                  <a:lnTo>
                    <a:pt x="26454" y="6337"/>
                  </a:lnTo>
                  <a:lnTo>
                    <a:pt x="26695" y="6134"/>
                  </a:lnTo>
                  <a:lnTo>
                    <a:pt x="26657" y="6908"/>
                  </a:lnTo>
                  <a:lnTo>
                    <a:pt x="26860" y="6007"/>
                  </a:lnTo>
                  <a:lnTo>
                    <a:pt x="27025" y="5969"/>
                  </a:lnTo>
                  <a:lnTo>
                    <a:pt x="27533" y="5969"/>
                  </a:lnTo>
                  <a:lnTo>
                    <a:pt x="26695" y="8636"/>
                  </a:lnTo>
                  <a:lnTo>
                    <a:pt x="26657" y="6985"/>
                  </a:lnTo>
                  <a:lnTo>
                    <a:pt x="25577" y="11557"/>
                  </a:lnTo>
                  <a:lnTo>
                    <a:pt x="25641" y="10414"/>
                  </a:lnTo>
                  <a:lnTo>
                    <a:pt x="25654" y="10287"/>
                  </a:lnTo>
                  <a:lnTo>
                    <a:pt x="25692" y="9525"/>
                  </a:lnTo>
                  <a:lnTo>
                    <a:pt x="25577" y="5969"/>
                  </a:lnTo>
                  <a:lnTo>
                    <a:pt x="25577" y="4191"/>
                  </a:lnTo>
                  <a:lnTo>
                    <a:pt x="25742" y="2667"/>
                  </a:lnTo>
                  <a:lnTo>
                    <a:pt x="24701" y="4191"/>
                  </a:lnTo>
                  <a:lnTo>
                    <a:pt x="23685" y="3429"/>
                  </a:lnTo>
                  <a:lnTo>
                    <a:pt x="22415" y="8509"/>
                  </a:lnTo>
                  <a:lnTo>
                    <a:pt x="22301" y="8890"/>
                  </a:lnTo>
                  <a:lnTo>
                    <a:pt x="22021" y="9525"/>
                  </a:lnTo>
                  <a:lnTo>
                    <a:pt x="22047" y="9271"/>
                  </a:lnTo>
                  <a:lnTo>
                    <a:pt x="22288" y="7493"/>
                  </a:lnTo>
                  <a:lnTo>
                    <a:pt x="22250" y="6477"/>
                  </a:lnTo>
                  <a:lnTo>
                    <a:pt x="21767" y="5842"/>
                  </a:lnTo>
                  <a:lnTo>
                    <a:pt x="21488" y="5461"/>
                  </a:lnTo>
                  <a:lnTo>
                    <a:pt x="21386" y="5994"/>
                  </a:lnTo>
                  <a:lnTo>
                    <a:pt x="21336" y="6286"/>
                  </a:lnTo>
                  <a:lnTo>
                    <a:pt x="21259" y="6731"/>
                  </a:lnTo>
                  <a:lnTo>
                    <a:pt x="20802" y="9271"/>
                  </a:lnTo>
                  <a:lnTo>
                    <a:pt x="20688" y="8636"/>
                  </a:lnTo>
                  <a:lnTo>
                    <a:pt x="20574" y="8001"/>
                  </a:lnTo>
                  <a:lnTo>
                    <a:pt x="20662" y="7239"/>
                  </a:lnTo>
                  <a:lnTo>
                    <a:pt x="21285" y="6350"/>
                  </a:lnTo>
                  <a:lnTo>
                    <a:pt x="21386" y="5994"/>
                  </a:lnTo>
                  <a:lnTo>
                    <a:pt x="20764" y="6350"/>
                  </a:lnTo>
                  <a:lnTo>
                    <a:pt x="20993" y="5334"/>
                  </a:lnTo>
                  <a:lnTo>
                    <a:pt x="20866" y="4826"/>
                  </a:lnTo>
                  <a:lnTo>
                    <a:pt x="20142" y="3810"/>
                  </a:lnTo>
                  <a:lnTo>
                    <a:pt x="17348" y="8636"/>
                  </a:lnTo>
                  <a:lnTo>
                    <a:pt x="17018" y="7747"/>
                  </a:lnTo>
                  <a:lnTo>
                    <a:pt x="16497" y="6350"/>
                  </a:lnTo>
                  <a:lnTo>
                    <a:pt x="16497" y="7747"/>
                  </a:lnTo>
                  <a:lnTo>
                    <a:pt x="15036" y="3937"/>
                  </a:lnTo>
                  <a:lnTo>
                    <a:pt x="11950" y="10287"/>
                  </a:lnTo>
                  <a:lnTo>
                    <a:pt x="11417" y="7493"/>
                  </a:lnTo>
                  <a:lnTo>
                    <a:pt x="10833" y="4445"/>
                  </a:lnTo>
                  <a:lnTo>
                    <a:pt x="10439" y="3302"/>
                  </a:lnTo>
                  <a:lnTo>
                    <a:pt x="10033" y="5588"/>
                  </a:lnTo>
                  <a:lnTo>
                    <a:pt x="9410" y="7493"/>
                  </a:lnTo>
                  <a:lnTo>
                    <a:pt x="9753" y="4445"/>
                  </a:lnTo>
                  <a:lnTo>
                    <a:pt x="8648" y="7874"/>
                  </a:lnTo>
                  <a:lnTo>
                    <a:pt x="7429" y="10414"/>
                  </a:lnTo>
                  <a:lnTo>
                    <a:pt x="7645" y="8001"/>
                  </a:lnTo>
                  <a:lnTo>
                    <a:pt x="7734" y="6985"/>
                  </a:lnTo>
                  <a:lnTo>
                    <a:pt x="8356" y="0"/>
                  </a:lnTo>
                  <a:lnTo>
                    <a:pt x="6642" y="4699"/>
                  </a:lnTo>
                  <a:lnTo>
                    <a:pt x="6540" y="5461"/>
                  </a:lnTo>
                  <a:lnTo>
                    <a:pt x="6413" y="6985"/>
                  </a:lnTo>
                  <a:lnTo>
                    <a:pt x="6096" y="6477"/>
                  </a:lnTo>
                  <a:lnTo>
                    <a:pt x="5054" y="8001"/>
                  </a:lnTo>
                  <a:lnTo>
                    <a:pt x="5029" y="7747"/>
                  </a:lnTo>
                  <a:lnTo>
                    <a:pt x="5473" y="5588"/>
                  </a:lnTo>
                  <a:lnTo>
                    <a:pt x="5372" y="5969"/>
                  </a:lnTo>
                  <a:lnTo>
                    <a:pt x="5029" y="7620"/>
                  </a:lnTo>
                  <a:lnTo>
                    <a:pt x="5156" y="5791"/>
                  </a:lnTo>
                  <a:lnTo>
                    <a:pt x="5257" y="4953"/>
                  </a:lnTo>
                  <a:lnTo>
                    <a:pt x="3949" y="7620"/>
                  </a:lnTo>
                  <a:lnTo>
                    <a:pt x="3505" y="6591"/>
                  </a:lnTo>
                  <a:lnTo>
                    <a:pt x="3606" y="5715"/>
                  </a:lnTo>
                  <a:lnTo>
                    <a:pt x="5016" y="1143"/>
                  </a:lnTo>
                  <a:lnTo>
                    <a:pt x="4013" y="635"/>
                  </a:lnTo>
                  <a:lnTo>
                    <a:pt x="3543" y="1270"/>
                  </a:lnTo>
                  <a:lnTo>
                    <a:pt x="2324" y="5080"/>
                  </a:lnTo>
                  <a:lnTo>
                    <a:pt x="2209" y="6350"/>
                  </a:lnTo>
                  <a:lnTo>
                    <a:pt x="2362" y="6477"/>
                  </a:lnTo>
                  <a:lnTo>
                    <a:pt x="2400" y="8001"/>
                  </a:lnTo>
                  <a:lnTo>
                    <a:pt x="2273" y="8890"/>
                  </a:lnTo>
                  <a:lnTo>
                    <a:pt x="2159" y="9271"/>
                  </a:lnTo>
                  <a:lnTo>
                    <a:pt x="1841" y="9779"/>
                  </a:lnTo>
                  <a:lnTo>
                    <a:pt x="1739" y="10033"/>
                  </a:lnTo>
                  <a:lnTo>
                    <a:pt x="1016" y="14605"/>
                  </a:lnTo>
                  <a:lnTo>
                    <a:pt x="114" y="18923"/>
                  </a:lnTo>
                  <a:lnTo>
                    <a:pt x="0" y="19685"/>
                  </a:lnTo>
                  <a:lnTo>
                    <a:pt x="368" y="23114"/>
                  </a:lnTo>
                  <a:lnTo>
                    <a:pt x="1384" y="20320"/>
                  </a:lnTo>
                  <a:lnTo>
                    <a:pt x="1244" y="22606"/>
                  </a:lnTo>
                  <a:lnTo>
                    <a:pt x="749" y="22733"/>
                  </a:lnTo>
                  <a:lnTo>
                    <a:pt x="673" y="25019"/>
                  </a:lnTo>
                  <a:lnTo>
                    <a:pt x="1168" y="23050"/>
                  </a:lnTo>
                  <a:lnTo>
                    <a:pt x="1549" y="21717"/>
                  </a:lnTo>
                  <a:lnTo>
                    <a:pt x="1422" y="24384"/>
                  </a:lnTo>
                  <a:lnTo>
                    <a:pt x="2159" y="21717"/>
                  </a:lnTo>
                  <a:lnTo>
                    <a:pt x="2374" y="20916"/>
                  </a:lnTo>
                  <a:lnTo>
                    <a:pt x="2463" y="20320"/>
                  </a:lnTo>
                  <a:lnTo>
                    <a:pt x="2654" y="19913"/>
                  </a:lnTo>
                  <a:lnTo>
                    <a:pt x="3124" y="19050"/>
                  </a:lnTo>
                  <a:lnTo>
                    <a:pt x="2997" y="21844"/>
                  </a:lnTo>
                  <a:lnTo>
                    <a:pt x="2755" y="23114"/>
                  </a:lnTo>
                  <a:lnTo>
                    <a:pt x="3352" y="21209"/>
                  </a:lnTo>
                  <a:lnTo>
                    <a:pt x="3187" y="22606"/>
                  </a:lnTo>
                  <a:lnTo>
                    <a:pt x="3086" y="23050"/>
                  </a:lnTo>
                  <a:lnTo>
                    <a:pt x="3352" y="22352"/>
                  </a:lnTo>
                  <a:lnTo>
                    <a:pt x="3708" y="23241"/>
                  </a:lnTo>
                  <a:lnTo>
                    <a:pt x="3898" y="22352"/>
                  </a:lnTo>
                  <a:lnTo>
                    <a:pt x="4152" y="21209"/>
                  </a:lnTo>
                  <a:lnTo>
                    <a:pt x="4241" y="20828"/>
                  </a:lnTo>
                  <a:lnTo>
                    <a:pt x="4140" y="23495"/>
                  </a:lnTo>
                  <a:lnTo>
                    <a:pt x="5118" y="20828"/>
                  </a:lnTo>
                  <a:lnTo>
                    <a:pt x="5346" y="20193"/>
                  </a:lnTo>
                  <a:lnTo>
                    <a:pt x="4648" y="24765"/>
                  </a:lnTo>
                  <a:lnTo>
                    <a:pt x="4902" y="23749"/>
                  </a:lnTo>
                  <a:lnTo>
                    <a:pt x="5689" y="21336"/>
                  </a:lnTo>
                  <a:lnTo>
                    <a:pt x="6007" y="21082"/>
                  </a:lnTo>
                  <a:lnTo>
                    <a:pt x="4699" y="26543"/>
                  </a:lnTo>
                  <a:lnTo>
                    <a:pt x="6985" y="21590"/>
                  </a:lnTo>
                  <a:lnTo>
                    <a:pt x="5981" y="27432"/>
                  </a:lnTo>
                  <a:lnTo>
                    <a:pt x="7086" y="22606"/>
                  </a:lnTo>
                  <a:lnTo>
                    <a:pt x="7645" y="25527"/>
                  </a:lnTo>
                  <a:lnTo>
                    <a:pt x="8712" y="22860"/>
                  </a:lnTo>
                  <a:lnTo>
                    <a:pt x="8674" y="22987"/>
                  </a:lnTo>
                  <a:lnTo>
                    <a:pt x="8559" y="24003"/>
                  </a:lnTo>
                  <a:lnTo>
                    <a:pt x="8636" y="24130"/>
                  </a:lnTo>
                  <a:lnTo>
                    <a:pt x="8699" y="26670"/>
                  </a:lnTo>
                  <a:lnTo>
                    <a:pt x="9334" y="22860"/>
                  </a:lnTo>
                  <a:lnTo>
                    <a:pt x="9461" y="22606"/>
                  </a:lnTo>
                  <a:lnTo>
                    <a:pt x="10071" y="21844"/>
                  </a:lnTo>
                  <a:lnTo>
                    <a:pt x="10134" y="21590"/>
                  </a:lnTo>
                  <a:lnTo>
                    <a:pt x="10287" y="21082"/>
                  </a:lnTo>
                  <a:lnTo>
                    <a:pt x="10541" y="20193"/>
                  </a:lnTo>
                  <a:lnTo>
                    <a:pt x="10744" y="19431"/>
                  </a:lnTo>
                  <a:lnTo>
                    <a:pt x="10655" y="22352"/>
                  </a:lnTo>
                  <a:lnTo>
                    <a:pt x="10528" y="23456"/>
                  </a:lnTo>
                  <a:lnTo>
                    <a:pt x="9766" y="24130"/>
                  </a:lnTo>
                  <a:lnTo>
                    <a:pt x="9347" y="27940"/>
                  </a:lnTo>
                  <a:lnTo>
                    <a:pt x="9817" y="24638"/>
                  </a:lnTo>
                  <a:lnTo>
                    <a:pt x="10629" y="24765"/>
                  </a:lnTo>
                  <a:lnTo>
                    <a:pt x="10629" y="24638"/>
                  </a:lnTo>
                  <a:lnTo>
                    <a:pt x="10871" y="21971"/>
                  </a:lnTo>
                  <a:lnTo>
                    <a:pt x="10871" y="24511"/>
                  </a:lnTo>
                  <a:lnTo>
                    <a:pt x="10680" y="26543"/>
                  </a:lnTo>
                  <a:lnTo>
                    <a:pt x="11226" y="23241"/>
                  </a:lnTo>
                  <a:lnTo>
                    <a:pt x="11442" y="21971"/>
                  </a:lnTo>
                  <a:lnTo>
                    <a:pt x="11506" y="21590"/>
                  </a:lnTo>
                  <a:lnTo>
                    <a:pt x="11137" y="25781"/>
                  </a:lnTo>
                  <a:lnTo>
                    <a:pt x="11874" y="22733"/>
                  </a:lnTo>
                  <a:lnTo>
                    <a:pt x="11899" y="25654"/>
                  </a:lnTo>
                  <a:lnTo>
                    <a:pt x="11290" y="27559"/>
                  </a:lnTo>
                  <a:lnTo>
                    <a:pt x="12026" y="26162"/>
                  </a:lnTo>
                  <a:lnTo>
                    <a:pt x="12103" y="26695"/>
                  </a:lnTo>
                  <a:lnTo>
                    <a:pt x="12141" y="26035"/>
                  </a:lnTo>
                  <a:lnTo>
                    <a:pt x="13474" y="22479"/>
                  </a:lnTo>
                  <a:lnTo>
                    <a:pt x="12547" y="26162"/>
                  </a:lnTo>
                  <a:lnTo>
                    <a:pt x="12446" y="28321"/>
                  </a:lnTo>
                  <a:lnTo>
                    <a:pt x="12941" y="27559"/>
                  </a:lnTo>
                  <a:lnTo>
                    <a:pt x="13055" y="27305"/>
                  </a:lnTo>
                  <a:lnTo>
                    <a:pt x="13868" y="24003"/>
                  </a:lnTo>
                  <a:lnTo>
                    <a:pt x="14160" y="24130"/>
                  </a:lnTo>
                  <a:lnTo>
                    <a:pt x="14008" y="25400"/>
                  </a:lnTo>
                  <a:lnTo>
                    <a:pt x="13906" y="25781"/>
                  </a:lnTo>
                  <a:lnTo>
                    <a:pt x="14465" y="24003"/>
                  </a:lnTo>
                  <a:lnTo>
                    <a:pt x="14808" y="22860"/>
                  </a:lnTo>
                  <a:lnTo>
                    <a:pt x="15252" y="25908"/>
                  </a:lnTo>
                  <a:lnTo>
                    <a:pt x="16129" y="22860"/>
                  </a:lnTo>
                  <a:lnTo>
                    <a:pt x="16243" y="22479"/>
                  </a:lnTo>
                  <a:lnTo>
                    <a:pt x="16357" y="22098"/>
                  </a:lnTo>
                  <a:lnTo>
                    <a:pt x="16268" y="23063"/>
                  </a:lnTo>
                  <a:lnTo>
                    <a:pt x="16408" y="22098"/>
                  </a:lnTo>
                  <a:lnTo>
                    <a:pt x="16471" y="21590"/>
                  </a:lnTo>
                  <a:lnTo>
                    <a:pt x="16764" y="19431"/>
                  </a:lnTo>
                  <a:lnTo>
                    <a:pt x="16814" y="19050"/>
                  </a:lnTo>
                  <a:lnTo>
                    <a:pt x="16979" y="17780"/>
                  </a:lnTo>
                  <a:lnTo>
                    <a:pt x="17246" y="17780"/>
                  </a:lnTo>
                  <a:lnTo>
                    <a:pt x="17830" y="15494"/>
                  </a:lnTo>
                  <a:lnTo>
                    <a:pt x="17551" y="17907"/>
                  </a:lnTo>
                  <a:lnTo>
                    <a:pt x="76733" y="17907"/>
                  </a:lnTo>
                  <a:lnTo>
                    <a:pt x="76796" y="17526"/>
                  </a:lnTo>
                  <a:lnTo>
                    <a:pt x="77800" y="11938"/>
                  </a:lnTo>
                  <a:close/>
                </a:path>
                <a:path w="434340" h="81915">
                  <a:moveTo>
                    <a:pt x="78244" y="16852"/>
                  </a:moveTo>
                  <a:lnTo>
                    <a:pt x="78066" y="17272"/>
                  </a:lnTo>
                  <a:lnTo>
                    <a:pt x="77736" y="18503"/>
                  </a:lnTo>
                  <a:lnTo>
                    <a:pt x="78244" y="16852"/>
                  </a:lnTo>
                  <a:close/>
                </a:path>
                <a:path w="434340" h="81915">
                  <a:moveTo>
                    <a:pt x="79768" y="13843"/>
                  </a:moveTo>
                  <a:lnTo>
                    <a:pt x="79451" y="13843"/>
                  </a:lnTo>
                  <a:lnTo>
                    <a:pt x="78638" y="13970"/>
                  </a:lnTo>
                  <a:lnTo>
                    <a:pt x="78155" y="16002"/>
                  </a:lnTo>
                  <a:lnTo>
                    <a:pt x="78384" y="15494"/>
                  </a:lnTo>
                  <a:lnTo>
                    <a:pt x="78663" y="14605"/>
                  </a:lnTo>
                  <a:lnTo>
                    <a:pt x="78574" y="15748"/>
                  </a:lnTo>
                  <a:lnTo>
                    <a:pt x="78244" y="16852"/>
                  </a:lnTo>
                  <a:lnTo>
                    <a:pt x="79057" y="15621"/>
                  </a:lnTo>
                  <a:lnTo>
                    <a:pt x="79463" y="14605"/>
                  </a:lnTo>
                  <a:lnTo>
                    <a:pt x="79768" y="13843"/>
                  </a:lnTo>
                  <a:close/>
                </a:path>
                <a:path w="434340" h="81915">
                  <a:moveTo>
                    <a:pt x="80899" y="14376"/>
                  </a:moveTo>
                  <a:lnTo>
                    <a:pt x="80759" y="13271"/>
                  </a:lnTo>
                  <a:lnTo>
                    <a:pt x="80302" y="14833"/>
                  </a:lnTo>
                  <a:lnTo>
                    <a:pt x="80518" y="15113"/>
                  </a:lnTo>
                  <a:lnTo>
                    <a:pt x="80543" y="16421"/>
                  </a:lnTo>
                  <a:lnTo>
                    <a:pt x="80746" y="16014"/>
                  </a:lnTo>
                  <a:lnTo>
                    <a:pt x="80899" y="14376"/>
                  </a:lnTo>
                  <a:close/>
                </a:path>
                <a:path w="434340" h="81915">
                  <a:moveTo>
                    <a:pt x="83312" y="19545"/>
                  </a:moveTo>
                  <a:lnTo>
                    <a:pt x="82981" y="20955"/>
                  </a:lnTo>
                  <a:lnTo>
                    <a:pt x="83210" y="20701"/>
                  </a:lnTo>
                  <a:lnTo>
                    <a:pt x="83312" y="19545"/>
                  </a:lnTo>
                  <a:close/>
                </a:path>
                <a:path w="434340" h="81915">
                  <a:moveTo>
                    <a:pt x="83820" y="16891"/>
                  </a:moveTo>
                  <a:lnTo>
                    <a:pt x="83477" y="17272"/>
                  </a:lnTo>
                  <a:lnTo>
                    <a:pt x="83312" y="19545"/>
                  </a:lnTo>
                  <a:lnTo>
                    <a:pt x="83566" y="18503"/>
                  </a:lnTo>
                  <a:lnTo>
                    <a:pt x="83502" y="19558"/>
                  </a:lnTo>
                  <a:lnTo>
                    <a:pt x="83654" y="18288"/>
                  </a:lnTo>
                  <a:lnTo>
                    <a:pt x="83820" y="16891"/>
                  </a:lnTo>
                  <a:close/>
                </a:path>
                <a:path w="434340" h="81915">
                  <a:moveTo>
                    <a:pt x="86207" y="38925"/>
                  </a:moveTo>
                  <a:lnTo>
                    <a:pt x="85890" y="39751"/>
                  </a:lnTo>
                  <a:lnTo>
                    <a:pt x="86156" y="39281"/>
                  </a:lnTo>
                  <a:lnTo>
                    <a:pt x="86207" y="38925"/>
                  </a:lnTo>
                  <a:close/>
                </a:path>
                <a:path w="434340" h="81915">
                  <a:moveTo>
                    <a:pt x="91020" y="40449"/>
                  </a:moveTo>
                  <a:lnTo>
                    <a:pt x="90500" y="39928"/>
                  </a:lnTo>
                  <a:lnTo>
                    <a:pt x="90614" y="40233"/>
                  </a:lnTo>
                  <a:lnTo>
                    <a:pt x="90805" y="40411"/>
                  </a:lnTo>
                  <a:lnTo>
                    <a:pt x="91020" y="40449"/>
                  </a:lnTo>
                  <a:close/>
                </a:path>
                <a:path w="434340" h="81915">
                  <a:moveTo>
                    <a:pt x="91084" y="40462"/>
                  </a:moveTo>
                  <a:close/>
                </a:path>
                <a:path w="434340" h="81915">
                  <a:moveTo>
                    <a:pt x="91427" y="17449"/>
                  </a:moveTo>
                  <a:lnTo>
                    <a:pt x="91300" y="16979"/>
                  </a:lnTo>
                  <a:lnTo>
                    <a:pt x="91287" y="17208"/>
                  </a:lnTo>
                  <a:lnTo>
                    <a:pt x="91287" y="17386"/>
                  </a:lnTo>
                  <a:lnTo>
                    <a:pt x="91287" y="17576"/>
                  </a:lnTo>
                  <a:lnTo>
                    <a:pt x="91427" y="17449"/>
                  </a:lnTo>
                  <a:close/>
                </a:path>
                <a:path w="434340" h="81915">
                  <a:moveTo>
                    <a:pt x="92875" y="13589"/>
                  </a:moveTo>
                  <a:lnTo>
                    <a:pt x="92405" y="14528"/>
                  </a:lnTo>
                  <a:lnTo>
                    <a:pt x="91935" y="17792"/>
                  </a:lnTo>
                  <a:lnTo>
                    <a:pt x="92214" y="17233"/>
                  </a:lnTo>
                  <a:lnTo>
                    <a:pt x="92875" y="13589"/>
                  </a:lnTo>
                  <a:close/>
                </a:path>
                <a:path w="434340" h="81915">
                  <a:moveTo>
                    <a:pt x="95021" y="16941"/>
                  </a:moveTo>
                  <a:lnTo>
                    <a:pt x="94818" y="17310"/>
                  </a:lnTo>
                  <a:lnTo>
                    <a:pt x="94818" y="17564"/>
                  </a:lnTo>
                  <a:lnTo>
                    <a:pt x="94919" y="17272"/>
                  </a:lnTo>
                  <a:lnTo>
                    <a:pt x="94996" y="17119"/>
                  </a:lnTo>
                  <a:lnTo>
                    <a:pt x="95021" y="16941"/>
                  </a:lnTo>
                  <a:close/>
                </a:path>
                <a:path w="434340" h="81915">
                  <a:moveTo>
                    <a:pt x="97497" y="39370"/>
                  </a:moveTo>
                  <a:lnTo>
                    <a:pt x="97383" y="37566"/>
                  </a:lnTo>
                  <a:lnTo>
                    <a:pt x="97256" y="36537"/>
                  </a:lnTo>
                  <a:lnTo>
                    <a:pt x="97066" y="36703"/>
                  </a:lnTo>
                  <a:lnTo>
                    <a:pt x="96989" y="36957"/>
                  </a:lnTo>
                  <a:lnTo>
                    <a:pt x="96393" y="40767"/>
                  </a:lnTo>
                  <a:lnTo>
                    <a:pt x="97497" y="39370"/>
                  </a:lnTo>
                  <a:close/>
                </a:path>
                <a:path w="434340" h="81915">
                  <a:moveTo>
                    <a:pt x="98031" y="38328"/>
                  </a:moveTo>
                  <a:lnTo>
                    <a:pt x="97802" y="38989"/>
                  </a:lnTo>
                  <a:lnTo>
                    <a:pt x="97688" y="40259"/>
                  </a:lnTo>
                  <a:lnTo>
                    <a:pt x="98031" y="38328"/>
                  </a:lnTo>
                  <a:close/>
                </a:path>
                <a:path w="434340" h="81915">
                  <a:moveTo>
                    <a:pt x="102311" y="38773"/>
                  </a:moveTo>
                  <a:lnTo>
                    <a:pt x="101942" y="39420"/>
                  </a:lnTo>
                  <a:lnTo>
                    <a:pt x="102095" y="39217"/>
                  </a:lnTo>
                  <a:lnTo>
                    <a:pt x="102311" y="38773"/>
                  </a:lnTo>
                  <a:close/>
                </a:path>
                <a:path w="434340" h="81915">
                  <a:moveTo>
                    <a:pt x="102692" y="21145"/>
                  </a:moveTo>
                  <a:close/>
                </a:path>
                <a:path w="434340" h="81915">
                  <a:moveTo>
                    <a:pt x="102730" y="37642"/>
                  </a:moveTo>
                  <a:lnTo>
                    <a:pt x="102666" y="37973"/>
                  </a:lnTo>
                  <a:lnTo>
                    <a:pt x="102730" y="37642"/>
                  </a:lnTo>
                  <a:close/>
                </a:path>
                <a:path w="434340" h="81915">
                  <a:moveTo>
                    <a:pt x="102984" y="37465"/>
                  </a:moveTo>
                  <a:lnTo>
                    <a:pt x="102704" y="37973"/>
                  </a:lnTo>
                  <a:lnTo>
                    <a:pt x="102616" y="38100"/>
                  </a:lnTo>
                  <a:lnTo>
                    <a:pt x="102323" y="38862"/>
                  </a:lnTo>
                  <a:lnTo>
                    <a:pt x="102527" y="38735"/>
                  </a:lnTo>
                  <a:lnTo>
                    <a:pt x="102654" y="39624"/>
                  </a:lnTo>
                  <a:lnTo>
                    <a:pt x="102793" y="38735"/>
                  </a:lnTo>
                  <a:lnTo>
                    <a:pt x="102984" y="37465"/>
                  </a:lnTo>
                  <a:close/>
                </a:path>
                <a:path w="434340" h="81915">
                  <a:moveTo>
                    <a:pt x="104165" y="12192"/>
                  </a:moveTo>
                  <a:lnTo>
                    <a:pt x="103187" y="14097"/>
                  </a:lnTo>
                  <a:lnTo>
                    <a:pt x="102984" y="16281"/>
                  </a:lnTo>
                  <a:lnTo>
                    <a:pt x="103022" y="16154"/>
                  </a:lnTo>
                  <a:lnTo>
                    <a:pt x="102946" y="16637"/>
                  </a:lnTo>
                  <a:lnTo>
                    <a:pt x="102984" y="16281"/>
                  </a:lnTo>
                  <a:lnTo>
                    <a:pt x="102844" y="16637"/>
                  </a:lnTo>
                  <a:lnTo>
                    <a:pt x="102222" y="18288"/>
                  </a:lnTo>
                  <a:lnTo>
                    <a:pt x="103339" y="17018"/>
                  </a:lnTo>
                  <a:lnTo>
                    <a:pt x="103466" y="16510"/>
                  </a:lnTo>
                  <a:lnTo>
                    <a:pt x="103543" y="16002"/>
                  </a:lnTo>
                  <a:lnTo>
                    <a:pt x="104165" y="12192"/>
                  </a:lnTo>
                  <a:close/>
                </a:path>
                <a:path w="434340" h="81915">
                  <a:moveTo>
                    <a:pt x="104863" y="21336"/>
                  </a:moveTo>
                  <a:lnTo>
                    <a:pt x="104838" y="20701"/>
                  </a:lnTo>
                  <a:lnTo>
                    <a:pt x="104648" y="22072"/>
                  </a:lnTo>
                  <a:lnTo>
                    <a:pt x="104863" y="21336"/>
                  </a:lnTo>
                  <a:close/>
                </a:path>
                <a:path w="434340" h="81915">
                  <a:moveTo>
                    <a:pt x="105511" y="19342"/>
                  </a:moveTo>
                  <a:lnTo>
                    <a:pt x="105397" y="18923"/>
                  </a:lnTo>
                  <a:lnTo>
                    <a:pt x="105435" y="19189"/>
                  </a:lnTo>
                  <a:lnTo>
                    <a:pt x="105511" y="19342"/>
                  </a:lnTo>
                  <a:close/>
                </a:path>
                <a:path w="434340" h="81915">
                  <a:moveTo>
                    <a:pt x="106540" y="37299"/>
                  </a:moveTo>
                  <a:lnTo>
                    <a:pt x="106387" y="37338"/>
                  </a:lnTo>
                  <a:lnTo>
                    <a:pt x="106540" y="37338"/>
                  </a:lnTo>
                  <a:close/>
                </a:path>
                <a:path w="434340" h="81915">
                  <a:moveTo>
                    <a:pt x="107569" y="13843"/>
                  </a:moveTo>
                  <a:lnTo>
                    <a:pt x="107365" y="14224"/>
                  </a:lnTo>
                  <a:lnTo>
                    <a:pt x="107569" y="14224"/>
                  </a:lnTo>
                  <a:lnTo>
                    <a:pt x="107569" y="13843"/>
                  </a:lnTo>
                  <a:close/>
                </a:path>
                <a:path w="434340" h="81915">
                  <a:moveTo>
                    <a:pt x="107683" y="14224"/>
                  </a:moveTo>
                  <a:lnTo>
                    <a:pt x="107569" y="14732"/>
                  </a:lnTo>
                  <a:lnTo>
                    <a:pt x="107683" y="14224"/>
                  </a:lnTo>
                  <a:close/>
                </a:path>
                <a:path w="434340" h="81915">
                  <a:moveTo>
                    <a:pt x="109054" y="13601"/>
                  </a:moveTo>
                  <a:lnTo>
                    <a:pt x="108877" y="13855"/>
                  </a:lnTo>
                  <a:lnTo>
                    <a:pt x="109054" y="13601"/>
                  </a:lnTo>
                  <a:close/>
                </a:path>
                <a:path w="434340" h="81915">
                  <a:moveTo>
                    <a:pt x="109118" y="14859"/>
                  </a:moveTo>
                  <a:lnTo>
                    <a:pt x="108737" y="15113"/>
                  </a:lnTo>
                  <a:lnTo>
                    <a:pt x="108762" y="15240"/>
                  </a:lnTo>
                  <a:lnTo>
                    <a:pt x="108927" y="15240"/>
                  </a:lnTo>
                  <a:lnTo>
                    <a:pt x="109118" y="14859"/>
                  </a:lnTo>
                  <a:close/>
                </a:path>
                <a:path w="434340" h="81915">
                  <a:moveTo>
                    <a:pt x="113042" y="33566"/>
                  </a:moveTo>
                  <a:lnTo>
                    <a:pt x="112839" y="34074"/>
                  </a:lnTo>
                  <a:lnTo>
                    <a:pt x="112661" y="34582"/>
                  </a:lnTo>
                  <a:lnTo>
                    <a:pt x="112483" y="34886"/>
                  </a:lnTo>
                  <a:lnTo>
                    <a:pt x="112382" y="34658"/>
                  </a:lnTo>
                  <a:lnTo>
                    <a:pt x="112280" y="34340"/>
                  </a:lnTo>
                  <a:lnTo>
                    <a:pt x="112064" y="34759"/>
                  </a:lnTo>
                  <a:lnTo>
                    <a:pt x="112128" y="35369"/>
                  </a:lnTo>
                  <a:lnTo>
                    <a:pt x="112280" y="35255"/>
                  </a:lnTo>
                  <a:lnTo>
                    <a:pt x="112483" y="34899"/>
                  </a:lnTo>
                  <a:lnTo>
                    <a:pt x="112623" y="35128"/>
                  </a:lnTo>
                  <a:lnTo>
                    <a:pt x="112750" y="35217"/>
                  </a:lnTo>
                  <a:lnTo>
                    <a:pt x="113042" y="33566"/>
                  </a:lnTo>
                  <a:close/>
                </a:path>
                <a:path w="434340" h="81915">
                  <a:moveTo>
                    <a:pt x="114147" y="17399"/>
                  </a:moveTo>
                  <a:lnTo>
                    <a:pt x="113753" y="18161"/>
                  </a:lnTo>
                  <a:lnTo>
                    <a:pt x="113665" y="19304"/>
                  </a:lnTo>
                  <a:lnTo>
                    <a:pt x="114147" y="17399"/>
                  </a:lnTo>
                  <a:close/>
                </a:path>
                <a:path w="434340" h="81915">
                  <a:moveTo>
                    <a:pt x="117259" y="36195"/>
                  </a:moveTo>
                  <a:lnTo>
                    <a:pt x="116725" y="36893"/>
                  </a:lnTo>
                  <a:lnTo>
                    <a:pt x="116713" y="38582"/>
                  </a:lnTo>
                  <a:lnTo>
                    <a:pt x="117259" y="36195"/>
                  </a:lnTo>
                  <a:close/>
                </a:path>
                <a:path w="434340" h="81915">
                  <a:moveTo>
                    <a:pt x="117297" y="19177"/>
                  </a:moveTo>
                  <a:lnTo>
                    <a:pt x="116573" y="21463"/>
                  </a:lnTo>
                  <a:lnTo>
                    <a:pt x="117081" y="21209"/>
                  </a:lnTo>
                  <a:lnTo>
                    <a:pt x="117208" y="20828"/>
                  </a:lnTo>
                  <a:lnTo>
                    <a:pt x="117297" y="19177"/>
                  </a:lnTo>
                  <a:close/>
                </a:path>
                <a:path w="434340" h="81915">
                  <a:moveTo>
                    <a:pt x="117551" y="38862"/>
                  </a:moveTo>
                  <a:lnTo>
                    <a:pt x="117424" y="36957"/>
                  </a:lnTo>
                  <a:lnTo>
                    <a:pt x="117309" y="35814"/>
                  </a:lnTo>
                  <a:lnTo>
                    <a:pt x="117271" y="36182"/>
                  </a:lnTo>
                  <a:lnTo>
                    <a:pt x="116967" y="39116"/>
                  </a:lnTo>
                  <a:lnTo>
                    <a:pt x="117551" y="38862"/>
                  </a:lnTo>
                  <a:close/>
                </a:path>
                <a:path w="434340" h="81915">
                  <a:moveTo>
                    <a:pt x="117589" y="20955"/>
                  </a:moveTo>
                  <a:lnTo>
                    <a:pt x="117221" y="21145"/>
                  </a:lnTo>
                  <a:lnTo>
                    <a:pt x="117094" y="22733"/>
                  </a:lnTo>
                  <a:lnTo>
                    <a:pt x="117589" y="20955"/>
                  </a:lnTo>
                  <a:close/>
                </a:path>
                <a:path w="434340" h="81915">
                  <a:moveTo>
                    <a:pt x="118478" y="17462"/>
                  </a:moveTo>
                  <a:lnTo>
                    <a:pt x="117830" y="18338"/>
                  </a:lnTo>
                  <a:lnTo>
                    <a:pt x="118275" y="17818"/>
                  </a:lnTo>
                  <a:lnTo>
                    <a:pt x="118478" y="17462"/>
                  </a:lnTo>
                  <a:close/>
                </a:path>
                <a:path w="434340" h="81915">
                  <a:moveTo>
                    <a:pt x="121653" y="23241"/>
                  </a:moveTo>
                  <a:lnTo>
                    <a:pt x="121412" y="23241"/>
                  </a:lnTo>
                  <a:lnTo>
                    <a:pt x="121526" y="23520"/>
                  </a:lnTo>
                  <a:lnTo>
                    <a:pt x="121653" y="23241"/>
                  </a:lnTo>
                  <a:close/>
                </a:path>
                <a:path w="434340" h="81915">
                  <a:moveTo>
                    <a:pt x="122529" y="21107"/>
                  </a:moveTo>
                  <a:lnTo>
                    <a:pt x="122186" y="21437"/>
                  </a:lnTo>
                  <a:lnTo>
                    <a:pt x="122339" y="22123"/>
                  </a:lnTo>
                  <a:lnTo>
                    <a:pt x="122529" y="21107"/>
                  </a:lnTo>
                  <a:close/>
                </a:path>
                <a:path w="434340" h="81915">
                  <a:moveTo>
                    <a:pt x="129298" y="30060"/>
                  </a:moveTo>
                  <a:lnTo>
                    <a:pt x="129133" y="30353"/>
                  </a:lnTo>
                  <a:lnTo>
                    <a:pt x="129057" y="30797"/>
                  </a:lnTo>
                  <a:lnTo>
                    <a:pt x="129298" y="30060"/>
                  </a:lnTo>
                  <a:close/>
                </a:path>
                <a:path w="434340" h="81915">
                  <a:moveTo>
                    <a:pt x="129578" y="26949"/>
                  </a:moveTo>
                  <a:lnTo>
                    <a:pt x="129489" y="27432"/>
                  </a:lnTo>
                  <a:lnTo>
                    <a:pt x="129235" y="29476"/>
                  </a:lnTo>
                  <a:lnTo>
                    <a:pt x="129578" y="28321"/>
                  </a:lnTo>
                  <a:lnTo>
                    <a:pt x="129578" y="26949"/>
                  </a:lnTo>
                  <a:close/>
                </a:path>
                <a:path w="434340" h="81915">
                  <a:moveTo>
                    <a:pt x="129578" y="22694"/>
                  </a:moveTo>
                  <a:lnTo>
                    <a:pt x="129527" y="23037"/>
                  </a:lnTo>
                  <a:lnTo>
                    <a:pt x="129578" y="22694"/>
                  </a:lnTo>
                  <a:close/>
                </a:path>
                <a:path w="434340" h="81915">
                  <a:moveTo>
                    <a:pt x="130416" y="36068"/>
                  </a:moveTo>
                  <a:lnTo>
                    <a:pt x="130213" y="36957"/>
                  </a:lnTo>
                  <a:lnTo>
                    <a:pt x="130416" y="36068"/>
                  </a:lnTo>
                  <a:close/>
                </a:path>
                <a:path w="434340" h="81915">
                  <a:moveTo>
                    <a:pt x="132829" y="35941"/>
                  </a:moveTo>
                  <a:lnTo>
                    <a:pt x="132676" y="34417"/>
                  </a:lnTo>
                  <a:lnTo>
                    <a:pt x="132257" y="36703"/>
                  </a:lnTo>
                  <a:lnTo>
                    <a:pt x="132689" y="36576"/>
                  </a:lnTo>
                  <a:lnTo>
                    <a:pt x="132791" y="36195"/>
                  </a:lnTo>
                  <a:lnTo>
                    <a:pt x="132829" y="35941"/>
                  </a:lnTo>
                  <a:close/>
                </a:path>
                <a:path w="434340" h="81915">
                  <a:moveTo>
                    <a:pt x="135242" y="39382"/>
                  </a:moveTo>
                  <a:lnTo>
                    <a:pt x="134988" y="40640"/>
                  </a:lnTo>
                  <a:lnTo>
                    <a:pt x="135102" y="40132"/>
                  </a:lnTo>
                  <a:lnTo>
                    <a:pt x="135191" y="39751"/>
                  </a:lnTo>
                  <a:lnTo>
                    <a:pt x="135242" y="39408"/>
                  </a:lnTo>
                  <a:close/>
                </a:path>
                <a:path w="434340" h="81915">
                  <a:moveTo>
                    <a:pt x="136779" y="40894"/>
                  </a:moveTo>
                  <a:lnTo>
                    <a:pt x="136613" y="41148"/>
                  </a:lnTo>
                  <a:lnTo>
                    <a:pt x="136550" y="41922"/>
                  </a:lnTo>
                  <a:lnTo>
                    <a:pt x="136779" y="40894"/>
                  </a:lnTo>
                  <a:close/>
                </a:path>
                <a:path w="434340" h="81915">
                  <a:moveTo>
                    <a:pt x="136817" y="42672"/>
                  </a:moveTo>
                  <a:lnTo>
                    <a:pt x="136550" y="41922"/>
                  </a:lnTo>
                  <a:lnTo>
                    <a:pt x="136258" y="43307"/>
                  </a:lnTo>
                  <a:lnTo>
                    <a:pt x="136817" y="42672"/>
                  </a:lnTo>
                  <a:close/>
                </a:path>
                <a:path w="434340" h="81915">
                  <a:moveTo>
                    <a:pt x="136931" y="24701"/>
                  </a:moveTo>
                  <a:lnTo>
                    <a:pt x="136842" y="24549"/>
                  </a:lnTo>
                  <a:lnTo>
                    <a:pt x="136296" y="27444"/>
                  </a:lnTo>
                  <a:lnTo>
                    <a:pt x="136029" y="28702"/>
                  </a:lnTo>
                  <a:lnTo>
                    <a:pt x="136296" y="27533"/>
                  </a:lnTo>
                  <a:lnTo>
                    <a:pt x="136474" y="26962"/>
                  </a:lnTo>
                  <a:lnTo>
                    <a:pt x="136601" y="26758"/>
                  </a:lnTo>
                  <a:lnTo>
                    <a:pt x="136702" y="26212"/>
                  </a:lnTo>
                  <a:lnTo>
                    <a:pt x="136791" y="25552"/>
                  </a:lnTo>
                  <a:lnTo>
                    <a:pt x="136931" y="24701"/>
                  </a:lnTo>
                  <a:close/>
                </a:path>
                <a:path w="434340" h="81915">
                  <a:moveTo>
                    <a:pt x="137795" y="25806"/>
                  </a:moveTo>
                  <a:lnTo>
                    <a:pt x="137617" y="24638"/>
                  </a:lnTo>
                  <a:lnTo>
                    <a:pt x="137744" y="24015"/>
                  </a:lnTo>
                  <a:lnTo>
                    <a:pt x="137236" y="25234"/>
                  </a:lnTo>
                  <a:lnTo>
                    <a:pt x="137337" y="26263"/>
                  </a:lnTo>
                  <a:lnTo>
                    <a:pt x="137795" y="25806"/>
                  </a:lnTo>
                  <a:close/>
                </a:path>
                <a:path w="434340" h="81915">
                  <a:moveTo>
                    <a:pt x="137896" y="32296"/>
                  </a:moveTo>
                  <a:lnTo>
                    <a:pt x="137731" y="32639"/>
                  </a:lnTo>
                  <a:lnTo>
                    <a:pt x="137896" y="32296"/>
                  </a:lnTo>
                  <a:close/>
                </a:path>
                <a:path w="434340" h="81915">
                  <a:moveTo>
                    <a:pt x="137909" y="31432"/>
                  </a:moveTo>
                  <a:close/>
                </a:path>
                <a:path w="434340" h="81915">
                  <a:moveTo>
                    <a:pt x="138036" y="30568"/>
                  </a:moveTo>
                  <a:lnTo>
                    <a:pt x="137807" y="31496"/>
                  </a:lnTo>
                  <a:lnTo>
                    <a:pt x="137934" y="31242"/>
                  </a:lnTo>
                  <a:lnTo>
                    <a:pt x="138036" y="30568"/>
                  </a:lnTo>
                  <a:close/>
                </a:path>
                <a:path w="434340" h="81915">
                  <a:moveTo>
                    <a:pt x="138404" y="29083"/>
                  </a:moveTo>
                  <a:lnTo>
                    <a:pt x="138049" y="30480"/>
                  </a:lnTo>
                  <a:lnTo>
                    <a:pt x="138036" y="30607"/>
                  </a:lnTo>
                  <a:lnTo>
                    <a:pt x="137934" y="31242"/>
                  </a:lnTo>
                  <a:lnTo>
                    <a:pt x="137909" y="31432"/>
                  </a:lnTo>
                  <a:lnTo>
                    <a:pt x="138099" y="30962"/>
                  </a:lnTo>
                  <a:lnTo>
                    <a:pt x="138404" y="29083"/>
                  </a:lnTo>
                  <a:close/>
                </a:path>
                <a:path w="434340" h="81915">
                  <a:moveTo>
                    <a:pt x="138531" y="30988"/>
                  </a:moveTo>
                  <a:lnTo>
                    <a:pt x="138049" y="31330"/>
                  </a:lnTo>
                  <a:lnTo>
                    <a:pt x="137896" y="32296"/>
                  </a:lnTo>
                  <a:lnTo>
                    <a:pt x="138531" y="30988"/>
                  </a:lnTo>
                  <a:close/>
                </a:path>
                <a:path w="434340" h="81915">
                  <a:moveTo>
                    <a:pt x="139725" y="28651"/>
                  </a:moveTo>
                  <a:lnTo>
                    <a:pt x="139153" y="28244"/>
                  </a:lnTo>
                  <a:lnTo>
                    <a:pt x="139687" y="29197"/>
                  </a:lnTo>
                  <a:lnTo>
                    <a:pt x="139725" y="28651"/>
                  </a:lnTo>
                  <a:close/>
                </a:path>
                <a:path w="434340" h="81915">
                  <a:moveTo>
                    <a:pt x="139915" y="29718"/>
                  </a:moveTo>
                  <a:lnTo>
                    <a:pt x="139166" y="31737"/>
                  </a:lnTo>
                  <a:lnTo>
                    <a:pt x="139636" y="31115"/>
                  </a:lnTo>
                  <a:lnTo>
                    <a:pt x="139738" y="30480"/>
                  </a:lnTo>
                  <a:lnTo>
                    <a:pt x="139915" y="29718"/>
                  </a:lnTo>
                  <a:close/>
                </a:path>
                <a:path w="434340" h="81915">
                  <a:moveTo>
                    <a:pt x="139979" y="26466"/>
                  </a:moveTo>
                  <a:lnTo>
                    <a:pt x="139725" y="28651"/>
                  </a:lnTo>
                  <a:lnTo>
                    <a:pt x="139979" y="28841"/>
                  </a:lnTo>
                  <a:lnTo>
                    <a:pt x="139979" y="26466"/>
                  </a:lnTo>
                  <a:close/>
                </a:path>
                <a:path w="434340" h="81915">
                  <a:moveTo>
                    <a:pt x="140246" y="26301"/>
                  </a:moveTo>
                  <a:lnTo>
                    <a:pt x="139979" y="22821"/>
                  </a:lnTo>
                  <a:lnTo>
                    <a:pt x="139979" y="26466"/>
                  </a:lnTo>
                  <a:lnTo>
                    <a:pt x="140246" y="26301"/>
                  </a:lnTo>
                  <a:close/>
                </a:path>
                <a:path w="434340" h="81915">
                  <a:moveTo>
                    <a:pt x="140601" y="43599"/>
                  </a:moveTo>
                  <a:lnTo>
                    <a:pt x="140462" y="43815"/>
                  </a:lnTo>
                  <a:lnTo>
                    <a:pt x="140449" y="44196"/>
                  </a:lnTo>
                  <a:lnTo>
                    <a:pt x="140601" y="43599"/>
                  </a:lnTo>
                  <a:close/>
                </a:path>
                <a:path w="434340" h="81915">
                  <a:moveTo>
                    <a:pt x="140716" y="40043"/>
                  </a:moveTo>
                  <a:lnTo>
                    <a:pt x="140208" y="41783"/>
                  </a:lnTo>
                  <a:lnTo>
                    <a:pt x="140284" y="44107"/>
                  </a:lnTo>
                  <a:lnTo>
                    <a:pt x="140462" y="43815"/>
                  </a:lnTo>
                  <a:lnTo>
                    <a:pt x="140716" y="40043"/>
                  </a:lnTo>
                  <a:close/>
                </a:path>
                <a:path w="434340" h="81915">
                  <a:moveTo>
                    <a:pt x="140855" y="42659"/>
                  </a:moveTo>
                  <a:lnTo>
                    <a:pt x="140601" y="43599"/>
                  </a:lnTo>
                  <a:lnTo>
                    <a:pt x="140855" y="42659"/>
                  </a:lnTo>
                  <a:close/>
                </a:path>
                <a:path w="434340" h="81915">
                  <a:moveTo>
                    <a:pt x="141719" y="42430"/>
                  </a:moveTo>
                  <a:lnTo>
                    <a:pt x="141579" y="42456"/>
                  </a:lnTo>
                  <a:lnTo>
                    <a:pt x="141719" y="42430"/>
                  </a:lnTo>
                  <a:close/>
                </a:path>
                <a:path w="434340" h="81915">
                  <a:moveTo>
                    <a:pt x="142036" y="41198"/>
                  </a:moveTo>
                  <a:lnTo>
                    <a:pt x="141884" y="41922"/>
                  </a:lnTo>
                  <a:lnTo>
                    <a:pt x="141795" y="42278"/>
                  </a:lnTo>
                  <a:lnTo>
                    <a:pt x="141719" y="42430"/>
                  </a:lnTo>
                  <a:lnTo>
                    <a:pt x="141859" y="42278"/>
                  </a:lnTo>
                  <a:lnTo>
                    <a:pt x="141935" y="41859"/>
                  </a:lnTo>
                  <a:lnTo>
                    <a:pt x="141998" y="41440"/>
                  </a:lnTo>
                  <a:lnTo>
                    <a:pt x="142036" y="41198"/>
                  </a:lnTo>
                  <a:close/>
                </a:path>
                <a:path w="434340" h="81915">
                  <a:moveTo>
                    <a:pt x="143116" y="30543"/>
                  </a:moveTo>
                  <a:lnTo>
                    <a:pt x="142900" y="30924"/>
                  </a:lnTo>
                  <a:lnTo>
                    <a:pt x="142989" y="30784"/>
                  </a:lnTo>
                  <a:lnTo>
                    <a:pt x="143116" y="30543"/>
                  </a:lnTo>
                  <a:close/>
                </a:path>
                <a:path w="434340" h="81915">
                  <a:moveTo>
                    <a:pt x="143141" y="37973"/>
                  </a:moveTo>
                  <a:lnTo>
                    <a:pt x="143002" y="36449"/>
                  </a:lnTo>
                  <a:lnTo>
                    <a:pt x="142811" y="37731"/>
                  </a:lnTo>
                  <a:lnTo>
                    <a:pt x="143141" y="37973"/>
                  </a:lnTo>
                  <a:close/>
                </a:path>
                <a:path w="434340" h="81915">
                  <a:moveTo>
                    <a:pt x="143281" y="30480"/>
                  </a:moveTo>
                  <a:lnTo>
                    <a:pt x="142659" y="34163"/>
                  </a:lnTo>
                  <a:lnTo>
                    <a:pt x="142887" y="33401"/>
                  </a:lnTo>
                  <a:lnTo>
                    <a:pt x="142976" y="33147"/>
                  </a:lnTo>
                  <a:lnTo>
                    <a:pt x="143217" y="32766"/>
                  </a:lnTo>
                  <a:lnTo>
                    <a:pt x="143281" y="30480"/>
                  </a:lnTo>
                  <a:close/>
                </a:path>
                <a:path w="434340" h="81915">
                  <a:moveTo>
                    <a:pt x="143662" y="33401"/>
                  </a:moveTo>
                  <a:lnTo>
                    <a:pt x="142468" y="36830"/>
                  </a:lnTo>
                  <a:lnTo>
                    <a:pt x="142570" y="35560"/>
                  </a:lnTo>
                  <a:lnTo>
                    <a:pt x="142684" y="34798"/>
                  </a:lnTo>
                  <a:lnTo>
                    <a:pt x="142659" y="34163"/>
                  </a:lnTo>
                  <a:lnTo>
                    <a:pt x="142684" y="33528"/>
                  </a:lnTo>
                  <a:lnTo>
                    <a:pt x="142709" y="32893"/>
                  </a:lnTo>
                  <a:lnTo>
                    <a:pt x="142735" y="32258"/>
                  </a:lnTo>
                  <a:lnTo>
                    <a:pt x="142836" y="31127"/>
                  </a:lnTo>
                  <a:lnTo>
                    <a:pt x="142290" y="32258"/>
                  </a:lnTo>
                  <a:lnTo>
                    <a:pt x="142468" y="31623"/>
                  </a:lnTo>
                  <a:lnTo>
                    <a:pt x="142582" y="30962"/>
                  </a:lnTo>
                  <a:lnTo>
                    <a:pt x="142773" y="29210"/>
                  </a:lnTo>
                  <a:lnTo>
                    <a:pt x="142900" y="29845"/>
                  </a:lnTo>
                  <a:lnTo>
                    <a:pt x="142849" y="29210"/>
                  </a:lnTo>
                  <a:lnTo>
                    <a:pt x="142659" y="27178"/>
                  </a:lnTo>
                  <a:lnTo>
                    <a:pt x="141224" y="32893"/>
                  </a:lnTo>
                  <a:lnTo>
                    <a:pt x="141478" y="30353"/>
                  </a:lnTo>
                  <a:lnTo>
                    <a:pt x="141605" y="29476"/>
                  </a:lnTo>
                  <a:lnTo>
                    <a:pt x="141655" y="29337"/>
                  </a:lnTo>
                  <a:lnTo>
                    <a:pt x="140563" y="30480"/>
                  </a:lnTo>
                  <a:lnTo>
                    <a:pt x="140550" y="30962"/>
                  </a:lnTo>
                  <a:lnTo>
                    <a:pt x="140792" y="31724"/>
                  </a:lnTo>
                  <a:lnTo>
                    <a:pt x="140906" y="32639"/>
                  </a:lnTo>
                  <a:lnTo>
                    <a:pt x="139598" y="36068"/>
                  </a:lnTo>
                  <a:lnTo>
                    <a:pt x="139827" y="34163"/>
                  </a:lnTo>
                  <a:lnTo>
                    <a:pt x="139966" y="33020"/>
                  </a:lnTo>
                  <a:lnTo>
                    <a:pt x="140157" y="31369"/>
                  </a:lnTo>
                  <a:lnTo>
                    <a:pt x="140538" y="28194"/>
                  </a:lnTo>
                  <a:lnTo>
                    <a:pt x="139877" y="31369"/>
                  </a:lnTo>
                  <a:lnTo>
                    <a:pt x="139725" y="31026"/>
                  </a:lnTo>
                  <a:lnTo>
                    <a:pt x="139141" y="33020"/>
                  </a:lnTo>
                  <a:lnTo>
                    <a:pt x="139192" y="30099"/>
                  </a:lnTo>
                  <a:lnTo>
                    <a:pt x="137604" y="34163"/>
                  </a:lnTo>
                  <a:lnTo>
                    <a:pt x="137668" y="33782"/>
                  </a:lnTo>
                  <a:lnTo>
                    <a:pt x="137718" y="33401"/>
                  </a:lnTo>
                  <a:lnTo>
                    <a:pt x="137731" y="32639"/>
                  </a:lnTo>
                  <a:lnTo>
                    <a:pt x="137820" y="32004"/>
                  </a:lnTo>
                  <a:lnTo>
                    <a:pt x="137807" y="31496"/>
                  </a:lnTo>
                  <a:lnTo>
                    <a:pt x="138049" y="30480"/>
                  </a:lnTo>
                  <a:lnTo>
                    <a:pt x="138544" y="27178"/>
                  </a:lnTo>
                  <a:lnTo>
                    <a:pt x="136969" y="33401"/>
                  </a:lnTo>
                  <a:lnTo>
                    <a:pt x="136969" y="32385"/>
                  </a:lnTo>
                  <a:lnTo>
                    <a:pt x="136982" y="31750"/>
                  </a:lnTo>
                  <a:lnTo>
                    <a:pt x="137083" y="30480"/>
                  </a:lnTo>
                  <a:lnTo>
                    <a:pt x="137629" y="28194"/>
                  </a:lnTo>
                  <a:lnTo>
                    <a:pt x="137769" y="29718"/>
                  </a:lnTo>
                  <a:lnTo>
                    <a:pt x="137782" y="28194"/>
                  </a:lnTo>
                  <a:lnTo>
                    <a:pt x="137795" y="27178"/>
                  </a:lnTo>
                  <a:lnTo>
                    <a:pt x="136677" y="31750"/>
                  </a:lnTo>
                  <a:lnTo>
                    <a:pt x="136690" y="31623"/>
                  </a:lnTo>
                  <a:lnTo>
                    <a:pt x="136766" y="30734"/>
                  </a:lnTo>
                  <a:lnTo>
                    <a:pt x="136779" y="30607"/>
                  </a:lnTo>
                  <a:lnTo>
                    <a:pt x="137134" y="26035"/>
                  </a:lnTo>
                  <a:lnTo>
                    <a:pt x="136601" y="26797"/>
                  </a:lnTo>
                  <a:lnTo>
                    <a:pt x="135915" y="30607"/>
                  </a:lnTo>
                  <a:lnTo>
                    <a:pt x="135724" y="29337"/>
                  </a:lnTo>
                  <a:lnTo>
                    <a:pt x="135547" y="28194"/>
                  </a:lnTo>
                  <a:lnTo>
                    <a:pt x="134708" y="29337"/>
                  </a:lnTo>
                  <a:lnTo>
                    <a:pt x="134823" y="28829"/>
                  </a:lnTo>
                  <a:lnTo>
                    <a:pt x="134962" y="28194"/>
                  </a:lnTo>
                  <a:lnTo>
                    <a:pt x="133921" y="27178"/>
                  </a:lnTo>
                  <a:lnTo>
                    <a:pt x="133604" y="25666"/>
                  </a:lnTo>
                  <a:lnTo>
                    <a:pt x="132943" y="28829"/>
                  </a:lnTo>
                  <a:lnTo>
                    <a:pt x="132867" y="28702"/>
                  </a:lnTo>
                  <a:lnTo>
                    <a:pt x="132499" y="28067"/>
                  </a:lnTo>
                  <a:lnTo>
                    <a:pt x="131914" y="28702"/>
                  </a:lnTo>
                  <a:lnTo>
                    <a:pt x="132219" y="27178"/>
                  </a:lnTo>
                  <a:lnTo>
                    <a:pt x="132295" y="26797"/>
                  </a:lnTo>
                  <a:lnTo>
                    <a:pt x="132511" y="25908"/>
                  </a:lnTo>
                  <a:lnTo>
                    <a:pt x="132626" y="25527"/>
                  </a:lnTo>
                  <a:lnTo>
                    <a:pt x="132994" y="24638"/>
                  </a:lnTo>
                  <a:lnTo>
                    <a:pt x="132588" y="24638"/>
                  </a:lnTo>
                  <a:lnTo>
                    <a:pt x="132232" y="25908"/>
                  </a:lnTo>
                  <a:lnTo>
                    <a:pt x="132041" y="26416"/>
                  </a:lnTo>
                  <a:lnTo>
                    <a:pt x="131711" y="26797"/>
                  </a:lnTo>
                  <a:lnTo>
                    <a:pt x="132308" y="24003"/>
                  </a:lnTo>
                  <a:lnTo>
                    <a:pt x="131749" y="24003"/>
                  </a:lnTo>
                  <a:lnTo>
                    <a:pt x="130657" y="27178"/>
                  </a:lnTo>
                  <a:lnTo>
                    <a:pt x="130302" y="25146"/>
                  </a:lnTo>
                  <a:lnTo>
                    <a:pt x="129794" y="27813"/>
                  </a:lnTo>
                  <a:lnTo>
                    <a:pt x="129565" y="31724"/>
                  </a:lnTo>
                  <a:lnTo>
                    <a:pt x="129438" y="32639"/>
                  </a:lnTo>
                  <a:lnTo>
                    <a:pt x="128511" y="34163"/>
                  </a:lnTo>
                  <a:lnTo>
                    <a:pt x="128981" y="31242"/>
                  </a:lnTo>
                  <a:lnTo>
                    <a:pt x="128993" y="30988"/>
                  </a:lnTo>
                  <a:lnTo>
                    <a:pt x="129057" y="30797"/>
                  </a:lnTo>
                  <a:lnTo>
                    <a:pt x="128993" y="30975"/>
                  </a:lnTo>
                  <a:lnTo>
                    <a:pt x="129057" y="30099"/>
                  </a:lnTo>
                  <a:lnTo>
                    <a:pt x="129171" y="28575"/>
                  </a:lnTo>
                  <a:lnTo>
                    <a:pt x="129235" y="28194"/>
                  </a:lnTo>
                  <a:lnTo>
                    <a:pt x="129336" y="27686"/>
                  </a:lnTo>
                  <a:lnTo>
                    <a:pt x="129044" y="28194"/>
                  </a:lnTo>
                  <a:lnTo>
                    <a:pt x="129362" y="26543"/>
                  </a:lnTo>
                  <a:lnTo>
                    <a:pt x="129463" y="26416"/>
                  </a:lnTo>
                  <a:lnTo>
                    <a:pt x="129425" y="27432"/>
                  </a:lnTo>
                  <a:lnTo>
                    <a:pt x="129552" y="26924"/>
                  </a:lnTo>
                  <a:lnTo>
                    <a:pt x="129628" y="26797"/>
                  </a:lnTo>
                  <a:lnTo>
                    <a:pt x="129514" y="26416"/>
                  </a:lnTo>
                  <a:lnTo>
                    <a:pt x="129400" y="25781"/>
                  </a:lnTo>
                  <a:lnTo>
                    <a:pt x="129489" y="23368"/>
                  </a:lnTo>
                  <a:lnTo>
                    <a:pt x="129247" y="24892"/>
                  </a:lnTo>
                  <a:lnTo>
                    <a:pt x="128993" y="26162"/>
                  </a:lnTo>
                  <a:lnTo>
                    <a:pt x="128739" y="26416"/>
                  </a:lnTo>
                  <a:lnTo>
                    <a:pt x="128193" y="26416"/>
                  </a:lnTo>
                  <a:lnTo>
                    <a:pt x="128397" y="25781"/>
                  </a:lnTo>
                  <a:lnTo>
                    <a:pt x="128879" y="24257"/>
                  </a:lnTo>
                  <a:lnTo>
                    <a:pt x="128866" y="22860"/>
                  </a:lnTo>
                  <a:lnTo>
                    <a:pt x="128498" y="24257"/>
                  </a:lnTo>
                  <a:lnTo>
                    <a:pt x="128409" y="22733"/>
                  </a:lnTo>
                  <a:lnTo>
                    <a:pt x="127863" y="25781"/>
                  </a:lnTo>
                  <a:lnTo>
                    <a:pt x="127723" y="25666"/>
                  </a:lnTo>
                  <a:lnTo>
                    <a:pt x="127850" y="24765"/>
                  </a:lnTo>
                  <a:lnTo>
                    <a:pt x="128016" y="23495"/>
                  </a:lnTo>
                  <a:lnTo>
                    <a:pt x="127495" y="24765"/>
                  </a:lnTo>
                  <a:lnTo>
                    <a:pt x="126657" y="23622"/>
                  </a:lnTo>
                  <a:lnTo>
                    <a:pt x="126403" y="26758"/>
                  </a:lnTo>
                  <a:lnTo>
                    <a:pt x="126377" y="26885"/>
                  </a:lnTo>
                  <a:lnTo>
                    <a:pt x="126365" y="27190"/>
                  </a:lnTo>
                  <a:lnTo>
                    <a:pt x="126377" y="27051"/>
                  </a:lnTo>
                  <a:lnTo>
                    <a:pt x="126377" y="27305"/>
                  </a:lnTo>
                  <a:lnTo>
                    <a:pt x="124929" y="30099"/>
                  </a:lnTo>
                  <a:lnTo>
                    <a:pt x="124917" y="29972"/>
                  </a:lnTo>
                  <a:lnTo>
                    <a:pt x="124866" y="27940"/>
                  </a:lnTo>
                  <a:lnTo>
                    <a:pt x="124828" y="26416"/>
                  </a:lnTo>
                  <a:lnTo>
                    <a:pt x="124802" y="25273"/>
                  </a:lnTo>
                  <a:lnTo>
                    <a:pt x="123672" y="26416"/>
                  </a:lnTo>
                  <a:lnTo>
                    <a:pt x="123850" y="25400"/>
                  </a:lnTo>
                  <a:lnTo>
                    <a:pt x="123113" y="26416"/>
                  </a:lnTo>
                  <a:lnTo>
                    <a:pt x="122542" y="25908"/>
                  </a:lnTo>
                  <a:lnTo>
                    <a:pt x="121767" y="27940"/>
                  </a:lnTo>
                  <a:lnTo>
                    <a:pt x="121615" y="27940"/>
                  </a:lnTo>
                  <a:lnTo>
                    <a:pt x="121666" y="27178"/>
                  </a:lnTo>
                  <a:lnTo>
                    <a:pt x="121691" y="26670"/>
                  </a:lnTo>
                  <a:lnTo>
                    <a:pt x="121793" y="25781"/>
                  </a:lnTo>
                  <a:lnTo>
                    <a:pt x="122008" y="24892"/>
                  </a:lnTo>
                  <a:lnTo>
                    <a:pt x="121462" y="25527"/>
                  </a:lnTo>
                  <a:lnTo>
                    <a:pt x="121234" y="26670"/>
                  </a:lnTo>
                  <a:lnTo>
                    <a:pt x="121158" y="26289"/>
                  </a:lnTo>
                  <a:lnTo>
                    <a:pt x="120942" y="25019"/>
                  </a:lnTo>
                  <a:lnTo>
                    <a:pt x="121031" y="24638"/>
                  </a:lnTo>
                  <a:lnTo>
                    <a:pt x="121424" y="23749"/>
                  </a:lnTo>
                  <a:lnTo>
                    <a:pt x="121335" y="23456"/>
                  </a:lnTo>
                  <a:lnTo>
                    <a:pt x="121513" y="23583"/>
                  </a:lnTo>
                  <a:lnTo>
                    <a:pt x="121412" y="23241"/>
                  </a:lnTo>
                  <a:lnTo>
                    <a:pt x="121310" y="22987"/>
                  </a:lnTo>
                  <a:lnTo>
                    <a:pt x="121361" y="21082"/>
                  </a:lnTo>
                  <a:lnTo>
                    <a:pt x="120307" y="23749"/>
                  </a:lnTo>
                  <a:lnTo>
                    <a:pt x="120408" y="23368"/>
                  </a:lnTo>
                  <a:lnTo>
                    <a:pt x="120942" y="21259"/>
                  </a:lnTo>
                  <a:lnTo>
                    <a:pt x="120878" y="21082"/>
                  </a:lnTo>
                  <a:lnTo>
                    <a:pt x="120484" y="20447"/>
                  </a:lnTo>
                  <a:lnTo>
                    <a:pt x="120243" y="20828"/>
                  </a:lnTo>
                  <a:lnTo>
                    <a:pt x="120142" y="23114"/>
                  </a:lnTo>
                  <a:lnTo>
                    <a:pt x="119799" y="23368"/>
                  </a:lnTo>
                  <a:lnTo>
                    <a:pt x="119468" y="22987"/>
                  </a:lnTo>
                  <a:lnTo>
                    <a:pt x="119583" y="21844"/>
                  </a:lnTo>
                  <a:lnTo>
                    <a:pt x="120040" y="19685"/>
                  </a:lnTo>
                  <a:lnTo>
                    <a:pt x="119913" y="17272"/>
                  </a:lnTo>
                  <a:lnTo>
                    <a:pt x="119735" y="15113"/>
                  </a:lnTo>
                  <a:lnTo>
                    <a:pt x="116890" y="26289"/>
                  </a:lnTo>
                  <a:lnTo>
                    <a:pt x="117043" y="23622"/>
                  </a:lnTo>
                  <a:lnTo>
                    <a:pt x="117094" y="22733"/>
                  </a:lnTo>
                  <a:lnTo>
                    <a:pt x="116852" y="23622"/>
                  </a:lnTo>
                  <a:lnTo>
                    <a:pt x="116535" y="23241"/>
                  </a:lnTo>
                  <a:lnTo>
                    <a:pt x="116433" y="22987"/>
                  </a:lnTo>
                  <a:lnTo>
                    <a:pt x="116763" y="18161"/>
                  </a:lnTo>
                  <a:lnTo>
                    <a:pt x="116598" y="18034"/>
                  </a:lnTo>
                  <a:lnTo>
                    <a:pt x="116255" y="16002"/>
                  </a:lnTo>
                  <a:lnTo>
                    <a:pt x="115087" y="22987"/>
                  </a:lnTo>
                  <a:lnTo>
                    <a:pt x="114604" y="21590"/>
                  </a:lnTo>
                  <a:lnTo>
                    <a:pt x="114515" y="22479"/>
                  </a:lnTo>
                  <a:lnTo>
                    <a:pt x="114046" y="25781"/>
                  </a:lnTo>
                  <a:lnTo>
                    <a:pt x="113919" y="26162"/>
                  </a:lnTo>
                  <a:lnTo>
                    <a:pt x="113271" y="27178"/>
                  </a:lnTo>
                  <a:lnTo>
                    <a:pt x="113055" y="26924"/>
                  </a:lnTo>
                  <a:lnTo>
                    <a:pt x="112953" y="26797"/>
                  </a:lnTo>
                  <a:lnTo>
                    <a:pt x="112903" y="26289"/>
                  </a:lnTo>
                  <a:lnTo>
                    <a:pt x="113106" y="24892"/>
                  </a:lnTo>
                  <a:lnTo>
                    <a:pt x="113144" y="24638"/>
                  </a:lnTo>
                  <a:lnTo>
                    <a:pt x="113271" y="23749"/>
                  </a:lnTo>
                  <a:lnTo>
                    <a:pt x="113322" y="23368"/>
                  </a:lnTo>
                  <a:lnTo>
                    <a:pt x="113538" y="21971"/>
                  </a:lnTo>
                  <a:lnTo>
                    <a:pt x="114020" y="20955"/>
                  </a:lnTo>
                  <a:lnTo>
                    <a:pt x="114173" y="20955"/>
                  </a:lnTo>
                  <a:lnTo>
                    <a:pt x="114071" y="21717"/>
                  </a:lnTo>
                  <a:lnTo>
                    <a:pt x="114541" y="20955"/>
                  </a:lnTo>
                  <a:lnTo>
                    <a:pt x="114630" y="20701"/>
                  </a:lnTo>
                  <a:lnTo>
                    <a:pt x="114668" y="19431"/>
                  </a:lnTo>
                  <a:lnTo>
                    <a:pt x="114363" y="20701"/>
                  </a:lnTo>
                  <a:lnTo>
                    <a:pt x="114350" y="20066"/>
                  </a:lnTo>
                  <a:lnTo>
                    <a:pt x="114338" y="19304"/>
                  </a:lnTo>
                  <a:lnTo>
                    <a:pt x="113690" y="19431"/>
                  </a:lnTo>
                  <a:lnTo>
                    <a:pt x="113690" y="19608"/>
                  </a:lnTo>
                  <a:lnTo>
                    <a:pt x="113614" y="19177"/>
                  </a:lnTo>
                  <a:lnTo>
                    <a:pt x="113474" y="18161"/>
                  </a:lnTo>
                  <a:lnTo>
                    <a:pt x="112814" y="19812"/>
                  </a:lnTo>
                  <a:lnTo>
                    <a:pt x="112344" y="18542"/>
                  </a:lnTo>
                  <a:lnTo>
                    <a:pt x="112306" y="19558"/>
                  </a:lnTo>
                  <a:lnTo>
                    <a:pt x="112179" y="20701"/>
                  </a:lnTo>
                  <a:lnTo>
                    <a:pt x="111391" y="18973"/>
                  </a:lnTo>
                  <a:lnTo>
                    <a:pt x="111264" y="22860"/>
                  </a:lnTo>
                  <a:lnTo>
                    <a:pt x="110502" y="23368"/>
                  </a:lnTo>
                  <a:lnTo>
                    <a:pt x="110464" y="21971"/>
                  </a:lnTo>
                  <a:lnTo>
                    <a:pt x="110464" y="21844"/>
                  </a:lnTo>
                  <a:lnTo>
                    <a:pt x="110591" y="21107"/>
                  </a:lnTo>
                  <a:lnTo>
                    <a:pt x="110744" y="20701"/>
                  </a:lnTo>
                  <a:lnTo>
                    <a:pt x="110883" y="20320"/>
                  </a:lnTo>
                  <a:lnTo>
                    <a:pt x="111379" y="18973"/>
                  </a:lnTo>
                  <a:lnTo>
                    <a:pt x="110490" y="20320"/>
                  </a:lnTo>
                  <a:lnTo>
                    <a:pt x="110363" y="19545"/>
                  </a:lnTo>
                  <a:lnTo>
                    <a:pt x="110490" y="18503"/>
                  </a:lnTo>
                  <a:lnTo>
                    <a:pt x="111277" y="16129"/>
                  </a:lnTo>
                  <a:lnTo>
                    <a:pt x="110286" y="18415"/>
                  </a:lnTo>
                  <a:lnTo>
                    <a:pt x="110375" y="15875"/>
                  </a:lnTo>
                  <a:lnTo>
                    <a:pt x="110286" y="14097"/>
                  </a:lnTo>
                  <a:lnTo>
                    <a:pt x="110159" y="13843"/>
                  </a:lnTo>
                  <a:lnTo>
                    <a:pt x="110375" y="13462"/>
                  </a:lnTo>
                  <a:lnTo>
                    <a:pt x="110045" y="13462"/>
                  </a:lnTo>
                  <a:lnTo>
                    <a:pt x="109816" y="15875"/>
                  </a:lnTo>
                  <a:lnTo>
                    <a:pt x="109689" y="15494"/>
                  </a:lnTo>
                  <a:lnTo>
                    <a:pt x="109537" y="15367"/>
                  </a:lnTo>
                  <a:lnTo>
                    <a:pt x="109715" y="14351"/>
                  </a:lnTo>
                  <a:lnTo>
                    <a:pt x="109359" y="15621"/>
                  </a:lnTo>
                  <a:lnTo>
                    <a:pt x="109232" y="16383"/>
                  </a:lnTo>
                  <a:lnTo>
                    <a:pt x="109105" y="18669"/>
                  </a:lnTo>
                  <a:lnTo>
                    <a:pt x="108407" y="20701"/>
                  </a:lnTo>
                  <a:lnTo>
                    <a:pt x="108318" y="19456"/>
                  </a:lnTo>
                  <a:lnTo>
                    <a:pt x="107416" y="21844"/>
                  </a:lnTo>
                  <a:lnTo>
                    <a:pt x="107746" y="19558"/>
                  </a:lnTo>
                  <a:lnTo>
                    <a:pt x="107873" y="18669"/>
                  </a:lnTo>
                  <a:lnTo>
                    <a:pt x="107886" y="18542"/>
                  </a:lnTo>
                  <a:lnTo>
                    <a:pt x="108318" y="19456"/>
                  </a:lnTo>
                  <a:lnTo>
                    <a:pt x="108369" y="19304"/>
                  </a:lnTo>
                  <a:lnTo>
                    <a:pt x="108483" y="19812"/>
                  </a:lnTo>
                  <a:lnTo>
                    <a:pt x="108470" y="19304"/>
                  </a:lnTo>
                  <a:lnTo>
                    <a:pt x="108445" y="18542"/>
                  </a:lnTo>
                  <a:lnTo>
                    <a:pt x="108419" y="17526"/>
                  </a:lnTo>
                  <a:lnTo>
                    <a:pt x="108356" y="15367"/>
                  </a:lnTo>
                  <a:lnTo>
                    <a:pt x="108737" y="15113"/>
                  </a:lnTo>
                  <a:lnTo>
                    <a:pt x="108813" y="14097"/>
                  </a:lnTo>
                  <a:lnTo>
                    <a:pt x="108699" y="11811"/>
                  </a:lnTo>
                  <a:lnTo>
                    <a:pt x="108635" y="10922"/>
                  </a:lnTo>
                  <a:lnTo>
                    <a:pt x="107911" y="17526"/>
                  </a:lnTo>
                  <a:lnTo>
                    <a:pt x="107149" y="17272"/>
                  </a:lnTo>
                  <a:lnTo>
                    <a:pt x="107505" y="15748"/>
                  </a:lnTo>
                  <a:lnTo>
                    <a:pt x="107569" y="14732"/>
                  </a:lnTo>
                  <a:lnTo>
                    <a:pt x="107061" y="16967"/>
                  </a:lnTo>
                  <a:lnTo>
                    <a:pt x="106934" y="17399"/>
                  </a:lnTo>
                  <a:lnTo>
                    <a:pt x="106451" y="18669"/>
                  </a:lnTo>
                  <a:lnTo>
                    <a:pt x="106210" y="17145"/>
                  </a:lnTo>
                  <a:lnTo>
                    <a:pt x="105740" y="19558"/>
                  </a:lnTo>
                  <a:lnTo>
                    <a:pt x="105524" y="19431"/>
                  </a:lnTo>
                  <a:lnTo>
                    <a:pt x="105600" y="20447"/>
                  </a:lnTo>
                  <a:lnTo>
                    <a:pt x="105270" y="21971"/>
                  </a:lnTo>
                  <a:lnTo>
                    <a:pt x="105067" y="21590"/>
                  </a:lnTo>
                  <a:lnTo>
                    <a:pt x="104635" y="22225"/>
                  </a:lnTo>
                  <a:lnTo>
                    <a:pt x="104648" y="22072"/>
                  </a:lnTo>
                  <a:lnTo>
                    <a:pt x="104609" y="22225"/>
                  </a:lnTo>
                  <a:lnTo>
                    <a:pt x="104165" y="23749"/>
                  </a:lnTo>
                  <a:lnTo>
                    <a:pt x="104254" y="22733"/>
                  </a:lnTo>
                  <a:lnTo>
                    <a:pt x="104597" y="19177"/>
                  </a:lnTo>
                  <a:lnTo>
                    <a:pt x="104800" y="17145"/>
                  </a:lnTo>
                  <a:lnTo>
                    <a:pt x="103873" y="19177"/>
                  </a:lnTo>
                  <a:lnTo>
                    <a:pt x="103873" y="18796"/>
                  </a:lnTo>
                  <a:lnTo>
                    <a:pt x="103987" y="17399"/>
                  </a:lnTo>
                  <a:lnTo>
                    <a:pt x="104165" y="16764"/>
                  </a:lnTo>
                  <a:lnTo>
                    <a:pt x="104381" y="16002"/>
                  </a:lnTo>
                  <a:lnTo>
                    <a:pt x="104368" y="14859"/>
                  </a:lnTo>
                  <a:lnTo>
                    <a:pt x="103505" y="16840"/>
                  </a:lnTo>
                  <a:lnTo>
                    <a:pt x="102285" y="20193"/>
                  </a:lnTo>
                  <a:lnTo>
                    <a:pt x="102476" y="20281"/>
                  </a:lnTo>
                  <a:lnTo>
                    <a:pt x="102806" y="18923"/>
                  </a:lnTo>
                  <a:lnTo>
                    <a:pt x="102755" y="19913"/>
                  </a:lnTo>
                  <a:lnTo>
                    <a:pt x="103162" y="18923"/>
                  </a:lnTo>
                  <a:lnTo>
                    <a:pt x="103212" y="18796"/>
                  </a:lnTo>
                  <a:lnTo>
                    <a:pt x="103238" y="19558"/>
                  </a:lnTo>
                  <a:lnTo>
                    <a:pt x="102844" y="20701"/>
                  </a:lnTo>
                  <a:lnTo>
                    <a:pt x="102717" y="21463"/>
                  </a:lnTo>
                  <a:lnTo>
                    <a:pt x="102603" y="22733"/>
                  </a:lnTo>
                  <a:lnTo>
                    <a:pt x="102666" y="21209"/>
                  </a:lnTo>
                  <a:lnTo>
                    <a:pt x="102730" y="20320"/>
                  </a:lnTo>
                  <a:lnTo>
                    <a:pt x="102755" y="19913"/>
                  </a:lnTo>
                  <a:lnTo>
                    <a:pt x="102704" y="20040"/>
                  </a:lnTo>
                  <a:lnTo>
                    <a:pt x="102806" y="18923"/>
                  </a:lnTo>
                  <a:lnTo>
                    <a:pt x="102717" y="19304"/>
                  </a:lnTo>
                  <a:lnTo>
                    <a:pt x="102590" y="20320"/>
                  </a:lnTo>
                  <a:lnTo>
                    <a:pt x="101384" y="24638"/>
                  </a:lnTo>
                  <a:lnTo>
                    <a:pt x="101384" y="24511"/>
                  </a:lnTo>
                  <a:lnTo>
                    <a:pt x="101371" y="24130"/>
                  </a:lnTo>
                  <a:lnTo>
                    <a:pt x="101371" y="23876"/>
                  </a:lnTo>
                  <a:lnTo>
                    <a:pt x="101346" y="23241"/>
                  </a:lnTo>
                  <a:lnTo>
                    <a:pt x="101346" y="23114"/>
                  </a:lnTo>
                  <a:lnTo>
                    <a:pt x="101320" y="22098"/>
                  </a:lnTo>
                  <a:lnTo>
                    <a:pt x="101561" y="20701"/>
                  </a:lnTo>
                  <a:lnTo>
                    <a:pt x="101866" y="18923"/>
                  </a:lnTo>
                  <a:lnTo>
                    <a:pt x="102323" y="16256"/>
                  </a:lnTo>
                  <a:lnTo>
                    <a:pt x="102196" y="14351"/>
                  </a:lnTo>
                  <a:lnTo>
                    <a:pt x="102082" y="13208"/>
                  </a:lnTo>
                  <a:lnTo>
                    <a:pt x="100520" y="18923"/>
                  </a:lnTo>
                  <a:lnTo>
                    <a:pt x="99809" y="17272"/>
                  </a:lnTo>
                  <a:lnTo>
                    <a:pt x="99847" y="18669"/>
                  </a:lnTo>
                  <a:lnTo>
                    <a:pt x="99402" y="20701"/>
                  </a:lnTo>
                  <a:lnTo>
                    <a:pt x="99339" y="19558"/>
                  </a:lnTo>
                  <a:lnTo>
                    <a:pt x="99275" y="18542"/>
                  </a:lnTo>
                  <a:lnTo>
                    <a:pt x="98806" y="19558"/>
                  </a:lnTo>
                  <a:lnTo>
                    <a:pt x="98882" y="19177"/>
                  </a:lnTo>
                  <a:lnTo>
                    <a:pt x="99110" y="17907"/>
                  </a:lnTo>
                  <a:lnTo>
                    <a:pt x="99123" y="16891"/>
                  </a:lnTo>
                  <a:lnTo>
                    <a:pt x="99199" y="15367"/>
                  </a:lnTo>
                  <a:lnTo>
                    <a:pt x="98958" y="16891"/>
                  </a:lnTo>
                  <a:lnTo>
                    <a:pt x="98501" y="15113"/>
                  </a:lnTo>
                  <a:lnTo>
                    <a:pt x="97726" y="19177"/>
                  </a:lnTo>
                  <a:lnTo>
                    <a:pt x="97624" y="16256"/>
                  </a:lnTo>
                  <a:lnTo>
                    <a:pt x="97155" y="15240"/>
                  </a:lnTo>
                  <a:lnTo>
                    <a:pt x="95872" y="22098"/>
                  </a:lnTo>
                  <a:lnTo>
                    <a:pt x="95351" y="21463"/>
                  </a:lnTo>
                  <a:lnTo>
                    <a:pt x="95427" y="20701"/>
                  </a:lnTo>
                  <a:lnTo>
                    <a:pt x="95707" y="19685"/>
                  </a:lnTo>
                  <a:lnTo>
                    <a:pt x="95808" y="19304"/>
                  </a:lnTo>
                  <a:lnTo>
                    <a:pt x="95935" y="17272"/>
                  </a:lnTo>
                  <a:lnTo>
                    <a:pt x="96062" y="17018"/>
                  </a:lnTo>
                  <a:lnTo>
                    <a:pt x="96520" y="16129"/>
                  </a:lnTo>
                  <a:lnTo>
                    <a:pt x="96278" y="16129"/>
                  </a:lnTo>
                  <a:lnTo>
                    <a:pt x="96113" y="15621"/>
                  </a:lnTo>
                  <a:lnTo>
                    <a:pt x="95872" y="17018"/>
                  </a:lnTo>
                  <a:lnTo>
                    <a:pt x="95935" y="15748"/>
                  </a:lnTo>
                  <a:lnTo>
                    <a:pt x="94703" y="19685"/>
                  </a:lnTo>
                  <a:lnTo>
                    <a:pt x="94805" y="17780"/>
                  </a:lnTo>
                  <a:lnTo>
                    <a:pt x="94627" y="18288"/>
                  </a:lnTo>
                  <a:lnTo>
                    <a:pt x="94513" y="18757"/>
                  </a:lnTo>
                  <a:lnTo>
                    <a:pt x="94145" y="20701"/>
                  </a:lnTo>
                  <a:lnTo>
                    <a:pt x="93903" y="20574"/>
                  </a:lnTo>
                  <a:lnTo>
                    <a:pt x="93395" y="20828"/>
                  </a:lnTo>
                  <a:lnTo>
                    <a:pt x="93268" y="23114"/>
                  </a:lnTo>
                  <a:lnTo>
                    <a:pt x="93560" y="16637"/>
                  </a:lnTo>
                  <a:lnTo>
                    <a:pt x="91046" y="23241"/>
                  </a:lnTo>
                  <a:lnTo>
                    <a:pt x="91236" y="18796"/>
                  </a:lnTo>
                  <a:lnTo>
                    <a:pt x="91287" y="17653"/>
                  </a:lnTo>
                  <a:lnTo>
                    <a:pt x="90614" y="18288"/>
                  </a:lnTo>
                  <a:lnTo>
                    <a:pt x="89852" y="18796"/>
                  </a:lnTo>
                  <a:lnTo>
                    <a:pt x="89319" y="18796"/>
                  </a:lnTo>
                  <a:lnTo>
                    <a:pt x="89420" y="18415"/>
                  </a:lnTo>
                  <a:lnTo>
                    <a:pt x="89496" y="17818"/>
                  </a:lnTo>
                  <a:lnTo>
                    <a:pt x="89547" y="18034"/>
                  </a:lnTo>
                  <a:lnTo>
                    <a:pt x="89509" y="17780"/>
                  </a:lnTo>
                  <a:lnTo>
                    <a:pt x="89192" y="16002"/>
                  </a:lnTo>
                  <a:lnTo>
                    <a:pt x="88150" y="23876"/>
                  </a:lnTo>
                  <a:lnTo>
                    <a:pt x="88011" y="23114"/>
                  </a:lnTo>
                  <a:lnTo>
                    <a:pt x="87769" y="21844"/>
                  </a:lnTo>
                  <a:lnTo>
                    <a:pt x="87833" y="19304"/>
                  </a:lnTo>
                  <a:lnTo>
                    <a:pt x="87884" y="18288"/>
                  </a:lnTo>
                  <a:lnTo>
                    <a:pt x="88442" y="19939"/>
                  </a:lnTo>
                  <a:lnTo>
                    <a:pt x="88442" y="18288"/>
                  </a:lnTo>
                  <a:lnTo>
                    <a:pt x="89420" y="11811"/>
                  </a:lnTo>
                  <a:lnTo>
                    <a:pt x="87312" y="19304"/>
                  </a:lnTo>
                  <a:lnTo>
                    <a:pt x="87376" y="17399"/>
                  </a:lnTo>
                  <a:lnTo>
                    <a:pt x="87439" y="15367"/>
                  </a:lnTo>
                  <a:lnTo>
                    <a:pt x="87566" y="15113"/>
                  </a:lnTo>
                  <a:lnTo>
                    <a:pt x="87617" y="12573"/>
                  </a:lnTo>
                  <a:lnTo>
                    <a:pt x="86233" y="17399"/>
                  </a:lnTo>
                  <a:lnTo>
                    <a:pt x="85775" y="16891"/>
                  </a:lnTo>
                  <a:lnTo>
                    <a:pt x="85826" y="15748"/>
                  </a:lnTo>
                  <a:lnTo>
                    <a:pt x="84797" y="19177"/>
                  </a:lnTo>
                  <a:lnTo>
                    <a:pt x="83769" y="20066"/>
                  </a:lnTo>
                  <a:lnTo>
                    <a:pt x="83235" y="20675"/>
                  </a:lnTo>
                  <a:lnTo>
                    <a:pt x="83146" y="21259"/>
                  </a:lnTo>
                  <a:lnTo>
                    <a:pt x="82511" y="21844"/>
                  </a:lnTo>
                  <a:lnTo>
                    <a:pt x="82384" y="19177"/>
                  </a:lnTo>
                  <a:lnTo>
                    <a:pt x="82486" y="18288"/>
                  </a:lnTo>
                  <a:lnTo>
                    <a:pt x="82791" y="16256"/>
                  </a:lnTo>
                  <a:lnTo>
                    <a:pt x="83350" y="16129"/>
                  </a:lnTo>
                  <a:lnTo>
                    <a:pt x="83680" y="12446"/>
                  </a:lnTo>
                  <a:lnTo>
                    <a:pt x="82626" y="16129"/>
                  </a:lnTo>
                  <a:lnTo>
                    <a:pt x="82524" y="15748"/>
                  </a:lnTo>
                  <a:lnTo>
                    <a:pt x="82613" y="14605"/>
                  </a:lnTo>
                  <a:lnTo>
                    <a:pt x="82753" y="13843"/>
                  </a:lnTo>
                  <a:lnTo>
                    <a:pt x="81851" y="14224"/>
                  </a:lnTo>
                  <a:lnTo>
                    <a:pt x="81178" y="18288"/>
                  </a:lnTo>
                  <a:lnTo>
                    <a:pt x="80340" y="17907"/>
                  </a:lnTo>
                  <a:lnTo>
                    <a:pt x="80251" y="18923"/>
                  </a:lnTo>
                  <a:lnTo>
                    <a:pt x="80137" y="19545"/>
                  </a:lnTo>
                  <a:lnTo>
                    <a:pt x="79095" y="23114"/>
                  </a:lnTo>
                  <a:lnTo>
                    <a:pt x="79362" y="21590"/>
                  </a:lnTo>
                  <a:lnTo>
                    <a:pt x="79514" y="20701"/>
                  </a:lnTo>
                  <a:lnTo>
                    <a:pt x="79590" y="20320"/>
                  </a:lnTo>
                  <a:lnTo>
                    <a:pt x="79629" y="20066"/>
                  </a:lnTo>
                  <a:lnTo>
                    <a:pt x="79692" y="19685"/>
                  </a:lnTo>
                  <a:lnTo>
                    <a:pt x="80213" y="16764"/>
                  </a:lnTo>
                  <a:lnTo>
                    <a:pt x="79235" y="19685"/>
                  </a:lnTo>
                  <a:lnTo>
                    <a:pt x="79768" y="15621"/>
                  </a:lnTo>
                  <a:lnTo>
                    <a:pt x="79286" y="16510"/>
                  </a:lnTo>
                  <a:lnTo>
                    <a:pt x="78016" y="19304"/>
                  </a:lnTo>
                  <a:lnTo>
                    <a:pt x="77317" y="20066"/>
                  </a:lnTo>
                  <a:lnTo>
                    <a:pt x="77343" y="19939"/>
                  </a:lnTo>
                  <a:lnTo>
                    <a:pt x="77736" y="18503"/>
                  </a:lnTo>
                  <a:lnTo>
                    <a:pt x="77012" y="19939"/>
                  </a:lnTo>
                  <a:lnTo>
                    <a:pt x="76390" y="19812"/>
                  </a:lnTo>
                  <a:lnTo>
                    <a:pt x="76479" y="19304"/>
                  </a:lnTo>
                  <a:lnTo>
                    <a:pt x="76619" y="18542"/>
                  </a:lnTo>
                  <a:lnTo>
                    <a:pt x="76708" y="18034"/>
                  </a:lnTo>
                  <a:lnTo>
                    <a:pt x="26911" y="18034"/>
                  </a:lnTo>
                  <a:lnTo>
                    <a:pt x="26911" y="22860"/>
                  </a:lnTo>
                  <a:lnTo>
                    <a:pt x="26797" y="22733"/>
                  </a:lnTo>
                  <a:lnTo>
                    <a:pt x="26454" y="22733"/>
                  </a:lnTo>
                  <a:lnTo>
                    <a:pt x="26555" y="21717"/>
                  </a:lnTo>
                  <a:lnTo>
                    <a:pt x="26682" y="21082"/>
                  </a:lnTo>
                  <a:lnTo>
                    <a:pt x="26758" y="20701"/>
                  </a:lnTo>
                  <a:lnTo>
                    <a:pt x="26809" y="21717"/>
                  </a:lnTo>
                  <a:lnTo>
                    <a:pt x="26911" y="22860"/>
                  </a:lnTo>
                  <a:lnTo>
                    <a:pt x="26911" y="18034"/>
                  </a:lnTo>
                  <a:lnTo>
                    <a:pt x="25793" y="18034"/>
                  </a:lnTo>
                  <a:lnTo>
                    <a:pt x="25793" y="22733"/>
                  </a:lnTo>
                  <a:lnTo>
                    <a:pt x="25781" y="22860"/>
                  </a:lnTo>
                  <a:lnTo>
                    <a:pt x="25488" y="22987"/>
                  </a:lnTo>
                  <a:lnTo>
                    <a:pt x="25793" y="22733"/>
                  </a:lnTo>
                  <a:lnTo>
                    <a:pt x="25793" y="18034"/>
                  </a:lnTo>
                  <a:lnTo>
                    <a:pt x="17538" y="18034"/>
                  </a:lnTo>
                  <a:lnTo>
                    <a:pt x="17373" y="18034"/>
                  </a:lnTo>
                  <a:lnTo>
                    <a:pt x="17246" y="18796"/>
                  </a:lnTo>
                  <a:lnTo>
                    <a:pt x="17030" y="19685"/>
                  </a:lnTo>
                  <a:lnTo>
                    <a:pt x="17462" y="18669"/>
                  </a:lnTo>
                  <a:lnTo>
                    <a:pt x="17246" y="21259"/>
                  </a:lnTo>
                  <a:lnTo>
                    <a:pt x="17348" y="20955"/>
                  </a:lnTo>
                  <a:lnTo>
                    <a:pt x="17399" y="20574"/>
                  </a:lnTo>
                  <a:lnTo>
                    <a:pt x="17437" y="20739"/>
                  </a:lnTo>
                  <a:lnTo>
                    <a:pt x="17500" y="20574"/>
                  </a:lnTo>
                  <a:lnTo>
                    <a:pt x="18211" y="18669"/>
                  </a:lnTo>
                  <a:lnTo>
                    <a:pt x="18262" y="18542"/>
                  </a:lnTo>
                  <a:lnTo>
                    <a:pt x="18300" y="18757"/>
                  </a:lnTo>
                  <a:lnTo>
                    <a:pt x="18415" y="20193"/>
                  </a:lnTo>
                  <a:lnTo>
                    <a:pt x="18046" y="23114"/>
                  </a:lnTo>
                  <a:lnTo>
                    <a:pt x="17437" y="20739"/>
                  </a:lnTo>
                  <a:lnTo>
                    <a:pt x="17449" y="23876"/>
                  </a:lnTo>
                  <a:lnTo>
                    <a:pt x="17043" y="22352"/>
                  </a:lnTo>
                  <a:lnTo>
                    <a:pt x="16675" y="28067"/>
                  </a:lnTo>
                  <a:lnTo>
                    <a:pt x="16725" y="22136"/>
                  </a:lnTo>
                  <a:lnTo>
                    <a:pt x="16459" y="25400"/>
                  </a:lnTo>
                  <a:lnTo>
                    <a:pt x="16344" y="28067"/>
                  </a:lnTo>
                  <a:lnTo>
                    <a:pt x="16916" y="29083"/>
                  </a:lnTo>
                  <a:lnTo>
                    <a:pt x="17106" y="28067"/>
                  </a:lnTo>
                  <a:lnTo>
                    <a:pt x="17424" y="26289"/>
                  </a:lnTo>
                  <a:lnTo>
                    <a:pt x="18084" y="27432"/>
                  </a:lnTo>
                  <a:lnTo>
                    <a:pt x="18364" y="26289"/>
                  </a:lnTo>
                  <a:lnTo>
                    <a:pt x="18465" y="25908"/>
                  </a:lnTo>
                  <a:lnTo>
                    <a:pt x="18580" y="24003"/>
                  </a:lnTo>
                  <a:lnTo>
                    <a:pt x="18618" y="23876"/>
                  </a:lnTo>
                  <a:lnTo>
                    <a:pt x="18796" y="23114"/>
                  </a:lnTo>
                  <a:lnTo>
                    <a:pt x="18923" y="22606"/>
                  </a:lnTo>
                  <a:lnTo>
                    <a:pt x="20599" y="19304"/>
                  </a:lnTo>
                  <a:lnTo>
                    <a:pt x="18491" y="31623"/>
                  </a:lnTo>
                  <a:lnTo>
                    <a:pt x="20053" y="26924"/>
                  </a:lnTo>
                  <a:lnTo>
                    <a:pt x="20599" y="24765"/>
                  </a:lnTo>
                  <a:lnTo>
                    <a:pt x="21361" y="20320"/>
                  </a:lnTo>
                  <a:lnTo>
                    <a:pt x="21437" y="21082"/>
                  </a:lnTo>
                  <a:lnTo>
                    <a:pt x="21551" y="22987"/>
                  </a:lnTo>
                  <a:lnTo>
                    <a:pt x="20802" y="26797"/>
                  </a:lnTo>
                  <a:lnTo>
                    <a:pt x="21513" y="27305"/>
                  </a:lnTo>
                  <a:lnTo>
                    <a:pt x="21717" y="25184"/>
                  </a:lnTo>
                  <a:lnTo>
                    <a:pt x="22110" y="21082"/>
                  </a:lnTo>
                  <a:lnTo>
                    <a:pt x="22453" y="23456"/>
                  </a:lnTo>
                  <a:lnTo>
                    <a:pt x="22733" y="23456"/>
                  </a:lnTo>
                  <a:lnTo>
                    <a:pt x="22783" y="24257"/>
                  </a:lnTo>
                  <a:lnTo>
                    <a:pt x="22428" y="27051"/>
                  </a:lnTo>
                  <a:lnTo>
                    <a:pt x="23329" y="26543"/>
                  </a:lnTo>
                  <a:lnTo>
                    <a:pt x="24638" y="24257"/>
                  </a:lnTo>
                  <a:lnTo>
                    <a:pt x="25654" y="23749"/>
                  </a:lnTo>
                  <a:lnTo>
                    <a:pt x="25387" y="24892"/>
                  </a:lnTo>
                  <a:lnTo>
                    <a:pt x="25273" y="25273"/>
                  </a:lnTo>
                  <a:lnTo>
                    <a:pt x="25171" y="26924"/>
                  </a:lnTo>
                  <a:lnTo>
                    <a:pt x="26581" y="25400"/>
                  </a:lnTo>
                  <a:lnTo>
                    <a:pt x="28346" y="30099"/>
                  </a:lnTo>
                  <a:lnTo>
                    <a:pt x="29248" y="27051"/>
                  </a:lnTo>
                  <a:lnTo>
                    <a:pt x="29337" y="27178"/>
                  </a:lnTo>
                  <a:lnTo>
                    <a:pt x="29375" y="27051"/>
                  </a:lnTo>
                  <a:lnTo>
                    <a:pt x="29730" y="26035"/>
                  </a:lnTo>
                  <a:lnTo>
                    <a:pt x="30010" y="25781"/>
                  </a:lnTo>
                  <a:lnTo>
                    <a:pt x="29870" y="27051"/>
                  </a:lnTo>
                  <a:lnTo>
                    <a:pt x="29743" y="27940"/>
                  </a:lnTo>
                  <a:lnTo>
                    <a:pt x="29502" y="28702"/>
                  </a:lnTo>
                  <a:lnTo>
                    <a:pt x="30657" y="26162"/>
                  </a:lnTo>
                  <a:lnTo>
                    <a:pt x="30924" y="25781"/>
                  </a:lnTo>
                  <a:lnTo>
                    <a:pt x="31191" y="25400"/>
                  </a:lnTo>
                  <a:lnTo>
                    <a:pt x="32359" y="23749"/>
                  </a:lnTo>
                  <a:lnTo>
                    <a:pt x="32537" y="23495"/>
                  </a:lnTo>
                  <a:lnTo>
                    <a:pt x="32613" y="24257"/>
                  </a:lnTo>
                  <a:lnTo>
                    <a:pt x="32727" y="27139"/>
                  </a:lnTo>
                  <a:lnTo>
                    <a:pt x="32613" y="27914"/>
                  </a:lnTo>
                  <a:lnTo>
                    <a:pt x="32981" y="29083"/>
                  </a:lnTo>
                  <a:lnTo>
                    <a:pt x="33896" y="23495"/>
                  </a:lnTo>
                  <a:lnTo>
                    <a:pt x="33921" y="23368"/>
                  </a:lnTo>
                  <a:lnTo>
                    <a:pt x="33985" y="22987"/>
                  </a:lnTo>
                  <a:lnTo>
                    <a:pt x="34010" y="22860"/>
                  </a:lnTo>
                  <a:lnTo>
                    <a:pt x="34213" y="21590"/>
                  </a:lnTo>
                  <a:lnTo>
                    <a:pt x="34251" y="25146"/>
                  </a:lnTo>
                  <a:lnTo>
                    <a:pt x="35318" y="26670"/>
                  </a:lnTo>
                  <a:lnTo>
                    <a:pt x="37274" y="24130"/>
                  </a:lnTo>
                  <a:lnTo>
                    <a:pt x="37592" y="28829"/>
                  </a:lnTo>
                  <a:lnTo>
                    <a:pt x="38481" y="24511"/>
                  </a:lnTo>
                  <a:lnTo>
                    <a:pt x="38646" y="30988"/>
                  </a:lnTo>
                  <a:lnTo>
                    <a:pt x="39674" y="24892"/>
                  </a:lnTo>
                  <a:lnTo>
                    <a:pt x="39776" y="25908"/>
                  </a:lnTo>
                  <a:lnTo>
                    <a:pt x="39903" y="28321"/>
                  </a:lnTo>
                  <a:lnTo>
                    <a:pt x="39801" y="28575"/>
                  </a:lnTo>
                  <a:lnTo>
                    <a:pt x="39687" y="29337"/>
                  </a:lnTo>
                  <a:lnTo>
                    <a:pt x="40386" y="31369"/>
                  </a:lnTo>
                  <a:lnTo>
                    <a:pt x="40627" y="31623"/>
                  </a:lnTo>
                  <a:lnTo>
                    <a:pt x="41414" y="27559"/>
                  </a:lnTo>
                  <a:lnTo>
                    <a:pt x="41871" y="27051"/>
                  </a:lnTo>
                  <a:lnTo>
                    <a:pt x="41389" y="30149"/>
                  </a:lnTo>
                  <a:lnTo>
                    <a:pt x="42367" y="27051"/>
                  </a:lnTo>
                  <a:lnTo>
                    <a:pt x="42405" y="26924"/>
                  </a:lnTo>
                  <a:lnTo>
                    <a:pt x="42062" y="30861"/>
                  </a:lnTo>
                  <a:lnTo>
                    <a:pt x="42456" y="30226"/>
                  </a:lnTo>
                  <a:lnTo>
                    <a:pt x="42557" y="28067"/>
                  </a:lnTo>
                  <a:lnTo>
                    <a:pt x="42633" y="27686"/>
                  </a:lnTo>
                  <a:lnTo>
                    <a:pt x="43040" y="26924"/>
                  </a:lnTo>
                  <a:lnTo>
                    <a:pt x="43383" y="26289"/>
                  </a:lnTo>
                  <a:lnTo>
                    <a:pt x="43446" y="30962"/>
                  </a:lnTo>
                  <a:lnTo>
                    <a:pt x="43332" y="31750"/>
                  </a:lnTo>
                  <a:lnTo>
                    <a:pt x="45021" y="29210"/>
                  </a:lnTo>
                  <a:lnTo>
                    <a:pt x="44894" y="29921"/>
                  </a:lnTo>
                  <a:lnTo>
                    <a:pt x="45148" y="29210"/>
                  </a:lnTo>
                  <a:lnTo>
                    <a:pt x="45389" y="28575"/>
                  </a:lnTo>
                  <a:lnTo>
                    <a:pt x="43802" y="35052"/>
                  </a:lnTo>
                  <a:lnTo>
                    <a:pt x="44792" y="32512"/>
                  </a:lnTo>
                  <a:lnTo>
                    <a:pt x="44907" y="31623"/>
                  </a:lnTo>
                  <a:lnTo>
                    <a:pt x="45224" y="30353"/>
                  </a:lnTo>
                  <a:lnTo>
                    <a:pt x="45351" y="29718"/>
                  </a:lnTo>
                  <a:lnTo>
                    <a:pt x="45351" y="31623"/>
                  </a:lnTo>
                  <a:lnTo>
                    <a:pt x="46050" y="31750"/>
                  </a:lnTo>
                  <a:lnTo>
                    <a:pt x="46685" y="30988"/>
                  </a:lnTo>
                  <a:lnTo>
                    <a:pt x="46240" y="33274"/>
                  </a:lnTo>
                  <a:lnTo>
                    <a:pt x="47078" y="33909"/>
                  </a:lnTo>
                  <a:lnTo>
                    <a:pt x="48374" y="32512"/>
                  </a:lnTo>
                  <a:lnTo>
                    <a:pt x="49415" y="32766"/>
                  </a:lnTo>
                  <a:lnTo>
                    <a:pt x="49364" y="32512"/>
                  </a:lnTo>
                  <a:lnTo>
                    <a:pt x="49276" y="32004"/>
                  </a:lnTo>
                  <a:lnTo>
                    <a:pt x="49314" y="30988"/>
                  </a:lnTo>
                  <a:lnTo>
                    <a:pt x="49542" y="29718"/>
                  </a:lnTo>
                  <a:lnTo>
                    <a:pt x="49745" y="28575"/>
                  </a:lnTo>
                  <a:lnTo>
                    <a:pt x="49885" y="27813"/>
                  </a:lnTo>
                  <a:lnTo>
                    <a:pt x="50253" y="27559"/>
                  </a:lnTo>
                  <a:lnTo>
                    <a:pt x="50177" y="28194"/>
                  </a:lnTo>
                  <a:lnTo>
                    <a:pt x="50380" y="27559"/>
                  </a:lnTo>
                  <a:lnTo>
                    <a:pt x="50546" y="27051"/>
                  </a:lnTo>
                  <a:lnTo>
                    <a:pt x="50711" y="27305"/>
                  </a:lnTo>
                  <a:lnTo>
                    <a:pt x="50774" y="28067"/>
                  </a:lnTo>
                  <a:lnTo>
                    <a:pt x="50266" y="30607"/>
                  </a:lnTo>
                  <a:lnTo>
                    <a:pt x="50139" y="31115"/>
                  </a:lnTo>
                  <a:lnTo>
                    <a:pt x="49784" y="32004"/>
                  </a:lnTo>
                  <a:lnTo>
                    <a:pt x="50457" y="30988"/>
                  </a:lnTo>
                  <a:lnTo>
                    <a:pt x="50317" y="32004"/>
                  </a:lnTo>
                  <a:lnTo>
                    <a:pt x="50419" y="31623"/>
                  </a:lnTo>
                  <a:lnTo>
                    <a:pt x="50177" y="37211"/>
                  </a:lnTo>
                  <a:lnTo>
                    <a:pt x="51028" y="33655"/>
                  </a:lnTo>
                  <a:lnTo>
                    <a:pt x="50901" y="34671"/>
                  </a:lnTo>
                  <a:lnTo>
                    <a:pt x="51930" y="34925"/>
                  </a:lnTo>
                  <a:lnTo>
                    <a:pt x="52603" y="33782"/>
                  </a:lnTo>
                  <a:lnTo>
                    <a:pt x="53479" y="33782"/>
                  </a:lnTo>
                  <a:lnTo>
                    <a:pt x="53505" y="33655"/>
                  </a:lnTo>
                  <a:lnTo>
                    <a:pt x="53835" y="31623"/>
                  </a:lnTo>
                  <a:lnTo>
                    <a:pt x="53936" y="30988"/>
                  </a:lnTo>
                  <a:lnTo>
                    <a:pt x="53962" y="30861"/>
                  </a:lnTo>
                  <a:lnTo>
                    <a:pt x="54178" y="31623"/>
                  </a:lnTo>
                  <a:lnTo>
                    <a:pt x="54381" y="30861"/>
                  </a:lnTo>
                  <a:lnTo>
                    <a:pt x="54825" y="29210"/>
                  </a:lnTo>
                  <a:lnTo>
                    <a:pt x="55308" y="30226"/>
                  </a:lnTo>
                  <a:lnTo>
                    <a:pt x="55626" y="32639"/>
                  </a:lnTo>
                  <a:lnTo>
                    <a:pt x="56413" y="32512"/>
                  </a:lnTo>
                  <a:lnTo>
                    <a:pt x="57061" y="31432"/>
                  </a:lnTo>
                  <a:lnTo>
                    <a:pt x="57099" y="31115"/>
                  </a:lnTo>
                  <a:lnTo>
                    <a:pt x="56997" y="30226"/>
                  </a:lnTo>
                  <a:lnTo>
                    <a:pt x="57086" y="29718"/>
                  </a:lnTo>
                  <a:lnTo>
                    <a:pt x="57238" y="29210"/>
                  </a:lnTo>
                  <a:lnTo>
                    <a:pt x="57480" y="28448"/>
                  </a:lnTo>
                  <a:lnTo>
                    <a:pt x="57277" y="29895"/>
                  </a:lnTo>
                  <a:lnTo>
                    <a:pt x="57150" y="31115"/>
                  </a:lnTo>
                  <a:lnTo>
                    <a:pt x="57886" y="30988"/>
                  </a:lnTo>
                  <a:lnTo>
                    <a:pt x="57188" y="32766"/>
                  </a:lnTo>
                  <a:lnTo>
                    <a:pt x="58166" y="32512"/>
                  </a:lnTo>
                  <a:lnTo>
                    <a:pt x="58432" y="32512"/>
                  </a:lnTo>
                  <a:lnTo>
                    <a:pt x="59563" y="30988"/>
                  </a:lnTo>
                  <a:lnTo>
                    <a:pt x="59867" y="30568"/>
                  </a:lnTo>
                  <a:lnTo>
                    <a:pt x="59982" y="28702"/>
                  </a:lnTo>
                  <a:lnTo>
                    <a:pt x="60045" y="28448"/>
                  </a:lnTo>
                  <a:lnTo>
                    <a:pt x="60134" y="28067"/>
                  </a:lnTo>
                  <a:lnTo>
                    <a:pt x="60413" y="27559"/>
                  </a:lnTo>
                  <a:lnTo>
                    <a:pt x="60337" y="29718"/>
                  </a:lnTo>
                  <a:lnTo>
                    <a:pt x="60210" y="30353"/>
                  </a:lnTo>
                  <a:lnTo>
                    <a:pt x="60096" y="30734"/>
                  </a:lnTo>
                  <a:lnTo>
                    <a:pt x="61696" y="27559"/>
                  </a:lnTo>
                  <a:lnTo>
                    <a:pt x="61950" y="27051"/>
                  </a:lnTo>
                  <a:lnTo>
                    <a:pt x="62014" y="26924"/>
                  </a:lnTo>
                  <a:lnTo>
                    <a:pt x="61810" y="38989"/>
                  </a:lnTo>
                  <a:lnTo>
                    <a:pt x="63715" y="33528"/>
                  </a:lnTo>
                  <a:lnTo>
                    <a:pt x="63627" y="33909"/>
                  </a:lnTo>
                  <a:lnTo>
                    <a:pt x="63830" y="33528"/>
                  </a:lnTo>
                  <a:lnTo>
                    <a:pt x="65151" y="31115"/>
                  </a:lnTo>
                  <a:lnTo>
                    <a:pt x="65570" y="31750"/>
                  </a:lnTo>
                  <a:lnTo>
                    <a:pt x="64719" y="32893"/>
                  </a:lnTo>
                  <a:lnTo>
                    <a:pt x="64630" y="34798"/>
                  </a:lnTo>
                  <a:lnTo>
                    <a:pt x="66268" y="31115"/>
                  </a:lnTo>
                  <a:lnTo>
                    <a:pt x="66497" y="30607"/>
                  </a:lnTo>
                  <a:lnTo>
                    <a:pt x="66332" y="35687"/>
                  </a:lnTo>
                  <a:lnTo>
                    <a:pt x="67754" y="32893"/>
                  </a:lnTo>
                  <a:lnTo>
                    <a:pt x="67208" y="40894"/>
                  </a:lnTo>
                  <a:lnTo>
                    <a:pt x="70383" y="32893"/>
                  </a:lnTo>
                  <a:lnTo>
                    <a:pt x="70434" y="32766"/>
                  </a:lnTo>
                  <a:lnTo>
                    <a:pt x="70612" y="37973"/>
                  </a:lnTo>
                  <a:lnTo>
                    <a:pt x="70840" y="36195"/>
                  </a:lnTo>
                  <a:lnTo>
                    <a:pt x="71412" y="34290"/>
                  </a:lnTo>
                  <a:lnTo>
                    <a:pt x="71221" y="35610"/>
                  </a:lnTo>
                  <a:lnTo>
                    <a:pt x="71424" y="35052"/>
                  </a:lnTo>
                  <a:lnTo>
                    <a:pt x="72428" y="34290"/>
                  </a:lnTo>
                  <a:lnTo>
                    <a:pt x="73939" y="33147"/>
                  </a:lnTo>
                  <a:lnTo>
                    <a:pt x="75425" y="38354"/>
                  </a:lnTo>
                  <a:lnTo>
                    <a:pt x="77355" y="40386"/>
                  </a:lnTo>
                  <a:lnTo>
                    <a:pt x="78079" y="41021"/>
                  </a:lnTo>
                  <a:lnTo>
                    <a:pt x="79108" y="33147"/>
                  </a:lnTo>
                  <a:lnTo>
                    <a:pt x="79159" y="32766"/>
                  </a:lnTo>
                  <a:lnTo>
                    <a:pt x="79400" y="30988"/>
                  </a:lnTo>
                  <a:lnTo>
                    <a:pt x="79463" y="32131"/>
                  </a:lnTo>
                  <a:lnTo>
                    <a:pt x="79590" y="35941"/>
                  </a:lnTo>
                  <a:lnTo>
                    <a:pt x="78828" y="38862"/>
                  </a:lnTo>
                  <a:lnTo>
                    <a:pt x="81140" y="35052"/>
                  </a:lnTo>
                  <a:lnTo>
                    <a:pt x="82143" y="39624"/>
                  </a:lnTo>
                  <a:lnTo>
                    <a:pt x="84302" y="36449"/>
                  </a:lnTo>
                  <a:lnTo>
                    <a:pt x="84162" y="36957"/>
                  </a:lnTo>
                  <a:lnTo>
                    <a:pt x="84048" y="37465"/>
                  </a:lnTo>
                  <a:lnTo>
                    <a:pt x="83921" y="38227"/>
                  </a:lnTo>
                  <a:lnTo>
                    <a:pt x="83756" y="38100"/>
                  </a:lnTo>
                  <a:lnTo>
                    <a:pt x="83693" y="40640"/>
                  </a:lnTo>
                  <a:lnTo>
                    <a:pt x="84912" y="38608"/>
                  </a:lnTo>
                  <a:lnTo>
                    <a:pt x="85026" y="38227"/>
                  </a:lnTo>
                  <a:lnTo>
                    <a:pt x="85331" y="36449"/>
                  </a:lnTo>
                  <a:lnTo>
                    <a:pt x="85496" y="36830"/>
                  </a:lnTo>
                  <a:lnTo>
                    <a:pt x="85280" y="37642"/>
                  </a:lnTo>
                  <a:lnTo>
                    <a:pt x="85153" y="40894"/>
                  </a:lnTo>
                  <a:lnTo>
                    <a:pt x="86410" y="36449"/>
                  </a:lnTo>
                  <a:lnTo>
                    <a:pt x="86448" y="36322"/>
                  </a:lnTo>
                  <a:lnTo>
                    <a:pt x="86207" y="38925"/>
                  </a:lnTo>
                  <a:lnTo>
                    <a:pt x="86321" y="38608"/>
                  </a:lnTo>
                  <a:lnTo>
                    <a:pt x="86868" y="40259"/>
                  </a:lnTo>
                  <a:lnTo>
                    <a:pt x="87020" y="38608"/>
                  </a:lnTo>
                  <a:lnTo>
                    <a:pt x="87134" y="37338"/>
                  </a:lnTo>
                  <a:lnTo>
                    <a:pt x="87503" y="38862"/>
                  </a:lnTo>
                  <a:lnTo>
                    <a:pt x="88099" y="37338"/>
                  </a:lnTo>
                  <a:lnTo>
                    <a:pt x="88493" y="36322"/>
                  </a:lnTo>
                  <a:lnTo>
                    <a:pt x="88671" y="38036"/>
                  </a:lnTo>
                  <a:lnTo>
                    <a:pt x="88620" y="38227"/>
                  </a:lnTo>
                  <a:lnTo>
                    <a:pt x="88582" y="38404"/>
                  </a:lnTo>
                  <a:lnTo>
                    <a:pt x="88480" y="38747"/>
                  </a:lnTo>
                  <a:lnTo>
                    <a:pt x="88684" y="40068"/>
                  </a:lnTo>
                  <a:lnTo>
                    <a:pt x="88747" y="39027"/>
                  </a:lnTo>
                  <a:lnTo>
                    <a:pt x="88734" y="38404"/>
                  </a:lnTo>
                  <a:lnTo>
                    <a:pt x="88684" y="38100"/>
                  </a:lnTo>
                  <a:lnTo>
                    <a:pt x="89154" y="36322"/>
                  </a:lnTo>
                  <a:lnTo>
                    <a:pt x="89496" y="35052"/>
                  </a:lnTo>
                  <a:lnTo>
                    <a:pt x="89535" y="34925"/>
                  </a:lnTo>
                  <a:lnTo>
                    <a:pt x="89446" y="39751"/>
                  </a:lnTo>
                  <a:lnTo>
                    <a:pt x="90309" y="35306"/>
                  </a:lnTo>
                  <a:lnTo>
                    <a:pt x="89484" y="39878"/>
                  </a:lnTo>
                  <a:lnTo>
                    <a:pt x="90665" y="39281"/>
                  </a:lnTo>
                  <a:lnTo>
                    <a:pt x="90766" y="39116"/>
                  </a:lnTo>
                  <a:lnTo>
                    <a:pt x="91478" y="37084"/>
                  </a:lnTo>
                  <a:lnTo>
                    <a:pt x="91122" y="38481"/>
                  </a:lnTo>
                  <a:lnTo>
                    <a:pt x="91567" y="38608"/>
                  </a:lnTo>
                  <a:lnTo>
                    <a:pt x="91084" y="40513"/>
                  </a:lnTo>
                  <a:lnTo>
                    <a:pt x="91528" y="40513"/>
                  </a:lnTo>
                  <a:lnTo>
                    <a:pt x="91973" y="39878"/>
                  </a:lnTo>
                  <a:lnTo>
                    <a:pt x="92100" y="39497"/>
                  </a:lnTo>
                  <a:lnTo>
                    <a:pt x="92405" y="37338"/>
                  </a:lnTo>
                  <a:lnTo>
                    <a:pt x="92240" y="43053"/>
                  </a:lnTo>
                  <a:lnTo>
                    <a:pt x="93675" y="37338"/>
                  </a:lnTo>
                  <a:lnTo>
                    <a:pt x="93738" y="37084"/>
                  </a:lnTo>
                  <a:lnTo>
                    <a:pt x="94183" y="35306"/>
                  </a:lnTo>
                  <a:lnTo>
                    <a:pt x="94284" y="34925"/>
                  </a:lnTo>
                  <a:lnTo>
                    <a:pt x="94754" y="33020"/>
                  </a:lnTo>
                  <a:lnTo>
                    <a:pt x="94005" y="40259"/>
                  </a:lnTo>
                  <a:lnTo>
                    <a:pt x="95707" y="37973"/>
                  </a:lnTo>
                  <a:lnTo>
                    <a:pt x="96926" y="36830"/>
                  </a:lnTo>
                  <a:lnTo>
                    <a:pt x="97066" y="36703"/>
                  </a:lnTo>
                  <a:lnTo>
                    <a:pt x="97193" y="36576"/>
                  </a:lnTo>
                  <a:lnTo>
                    <a:pt x="97180" y="35814"/>
                  </a:lnTo>
                  <a:lnTo>
                    <a:pt x="97256" y="36537"/>
                  </a:lnTo>
                  <a:lnTo>
                    <a:pt x="98196" y="35814"/>
                  </a:lnTo>
                  <a:lnTo>
                    <a:pt x="98526" y="35560"/>
                  </a:lnTo>
                  <a:lnTo>
                    <a:pt x="98031" y="38328"/>
                  </a:lnTo>
                  <a:lnTo>
                    <a:pt x="98996" y="35560"/>
                  </a:lnTo>
                  <a:lnTo>
                    <a:pt x="99123" y="35179"/>
                  </a:lnTo>
                  <a:lnTo>
                    <a:pt x="100012" y="36449"/>
                  </a:lnTo>
                  <a:lnTo>
                    <a:pt x="100139" y="37211"/>
                  </a:lnTo>
                  <a:lnTo>
                    <a:pt x="99517" y="38481"/>
                  </a:lnTo>
                  <a:lnTo>
                    <a:pt x="99275" y="39243"/>
                  </a:lnTo>
                  <a:lnTo>
                    <a:pt x="100711" y="37465"/>
                  </a:lnTo>
                  <a:lnTo>
                    <a:pt x="101320" y="40005"/>
                  </a:lnTo>
                  <a:lnTo>
                    <a:pt x="102717" y="37642"/>
                  </a:lnTo>
                  <a:lnTo>
                    <a:pt x="102743" y="37465"/>
                  </a:lnTo>
                  <a:lnTo>
                    <a:pt x="102895" y="35179"/>
                  </a:lnTo>
                  <a:lnTo>
                    <a:pt x="102984" y="34798"/>
                  </a:lnTo>
                  <a:lnTo>
                    <a:pt x="103911" y="33020"/>
                  </a:lnTo>
                  <a:lnTo>
                    <a:pt x="104381" y="32131"/>
                  </a:lnTo>
                  <a:lnTo>
                    <a:pt x="104495" y="31788"/>
                  </a:lnTo>
                  <a:lnTo>
                    <a:pt x="104444" y="32004"/>
                  </a:lnTo>
                  <a:lnTo>
                    <a:pt x="103505" y="36068"/>
                  </a:lnTo>
                  <a:lnTo>
                    <a:pt x="105575" y="31750"/>
                  </a:lnTo>
                  <a:lnTo>
                    <a:pt x="103746" y="39370"/>
                  </a:lnTo>
                  <a:lnTo>
                    <a:pt x="103987" y="38836"/>
                  </a:lnTo>
                  <a:lnTo>
                    <a:pt x="104228" y="38100"/>
                  </a:lnTo>
                  <a:lnTo>
                    <a:pt x="104495" y="36576"/>
                  </a:lnTo>
                  <a:lnTo>
                    <a:pt x="104495" y="37973"/>
                  </a:lnTo>
                  <a:lnTo>
                    <a:pt x="104051" y="39497"/>
                  </a:lnTo>
                  <a:lnTo>
                    <a:pt x="104851" y="38481"/>
                  </a:lnTo>
                  <a:lnTo>
                    <a:pt x="104965" y="37973"/>
                  </a:lnTo>
                  <a:lnTo>
                    <a:pt x="105054" y="36576"/>
                  </a:lnTo>
                  <a:lnTo>
                    <a:pt x="105092" y="36068"/>
                  </a:lnTo>
                  <a:lnTo>
                    <a:pt x="105702" y="36322"/>
                  </a:lnTo>
                  <a:lnTo>
                    <a:pt x="105524" y="37299"/>
                  </a:lnTo>
                  <a:lnTo>
                    <a:pt x="105308" y="37846"/>
                  </a:lnTo>
                  <a:lnTo>
                    <a:pt x="105067" y="38862"/>
                  </a:lnTo>
                  <a:lnTo>
                    <a:pt x="105994" y="36068"/>
                  </a:lnTo>
                  <a:lnTo>
                    <a:pt x="106375" y="34925"/>
                  </a:lnTo>
                  <a:lnTo>
                    <a:pt x="106565" y="35433"/>
                  </a:lnTo>
                  <a:lnTo>
                    <a:pt x="106654" y="36423"/>
                  </a:lnTo>
                  <a:lnTo>
                    <a:pt x="106540" y="37299"/>
                  </a:lnTo>
                  <a:lnTo>
                    <a:pt x="107327" y="37084"/>
                  </a:lnTo>
                  <a:lnTo>
                    <a:pt x="108013" y="34925"/>
                  </a:lnTo>
                  <a:lnTo>
                    <a:pt x="108851" y="32258"/>
                  </a:lnTo>
                  <a:lnTo>
                    <a:pt x="109296" y="33655"/>
                  </a:lnTo>
                  <a:lnTo>
                    <a:pt x="109410" y="34671"/>
                  </a:lnTo>
                  <a:lnTo>
                    <a:pt x="108445" y="38735"/>
                  </a:lnTo>
                  <a:lnTo>
                    <a:pt x="109588" y="35814"/>
                  </a:lnTo>
                  <a:lnTo>
                    <a:pt x="108978" y="39751"/>
                  </a:lnTo>
                  <a:lnTo>
                    <a:pt x="109626" y="38735"/>
                  </a:lnTo>
                  <a:lnTo>
                    <a:pt x="109753" y="37973"/>
                  </a:lnTo>
                  <a:lnTo>
                    <a:pt x="109829" y="36703"/>
                  </a:lnTo>
                  <a:lnTo>
                    <a:pt x="110286" y="36830"/>
                  </a:lnTo>
                  <a:lnTo>
                    <a:pt x="110324" y="36703"/>
                  </a:lnTo>
                  <a:lnTo>
                    <a:pt x="110629" y="35814"/>
                  </a:lnTo>
                  <a:lnTo>
                    <a:pt x="111188" y="34163"/>
                  </a:lnTo>
                  <a:lnTo>
                    <a:pt x="111264" y="35687"/>
                  </a:lnTo>
                  <a:lnTo>
                    <a:pt x="110731" y="36957"/>
                  </a:lnTo>
                  <a:lnTo>
                    <a:pt x="111747" y="36449"/>
                  </a:lnTo>
                  <a:lnTo>
                    <a:pt x="111620" y="35687"/>
                  </a:lnTo>
                  <a:lnTo>
                    <a:pt x="111721" y="34417"/>
                  </a:lnTo>
                  <a:lnTo>
                    <a:pt x="111823" y="34163"/>
                  </a:lnTo>
                  <a:lnTo>
                    <a:pt x="112268" y="33147"/>
                  </a:lnTo>
                  <a:lnTo>
                    <a:pt x="112306" y="32258"/>
                  </a:lnTo>
                  <a:lnTo>
                    <a:pt x="112306" y="31750"/>
                  </a:lnTo>
                  <a:lnTo>
                    <a:pt x="112293" y="30099"/>
                  </a:lnTo>
                  <a:lnTo>
                    <a:pt x="112293" y="29972"/>
                  </a:lnTo>
                  <a:lnTo>
                    <a:pt x="112496" y="30480"/>
                  </a:lnTo>
                  <a:lnTo>
                    <a:pt x="112623" y="31330"/>
                  </a:lnTo>
                  <a:lnTo>
                    <a:pt x="112522" y="31496"/>
                  </a:lnTo>
                  <a:lnTo>
                    <a:pt x="113182" y="31242"/>
                  </a:lnTo>
                  <a:lnTo>
                    <a:pt x="113042" y="33566"/>
                  </a:lnTo>
                  <a:lnTo>
                    <a:pt x="113893" y="31242"/>
                  </a:lnTo>
                  <a:lnTo>
                    <a:pt x="113944" y="31115"/>
                  </a:lnTo>
                  <a:lnTo>
                    <a:pt x="114046" y="33020"/>
                  </a:lnTo>
                  <a:lnTo>
                    <a:pt x="113919" y="33782"/>
                  </a:lnTo>
                  <a:lnTo>
                    <a:pt x="113334" y="36322"/>
                  </a:lnTo>
                  <a:lnTo>
                    <a:pt x="113233" y="37211"/>
                  </a:lnTo>
                  <a:lnTo>
                    <a:pt x="114020" y="34036"/>
                  </a:lnTo>
                  <a:lnTo>
                    <a:pt x="114477" y="36576"/>
                  </a:lnTo>
                  <a:lnTo>
                    <a:pt x="114973" y="34671"/>
                  </a:lnTo>
                  <a:lnTo>
                    <a:pt x="115100" y="34036"/>
                  </a:lnTo>
                  <a:lnTo>
                    <a:pt x="115023" y="34505"/>
                  </a:lnTo>
                  <a:lnTo>
                    <a:pt x="114858" y="35433"/>
                  </a:lnTo>
                  <a:lnTo>
                    <a:pt x="114731" y="36449"/>
                  </a:lnTo>
                  <a:lnTo>
                    <a:pt x="115379" y="33782"/>
                  </a:lnTo>
                  <a:lnTo>
                    <a:pt x="115443" y="34798"/>
                  </a:lnTo>
                  <a:lnTo>
                    <a:pt x="115316" y="35560"/>
                  </a:lnTo>
                  <a:lnTo>
                    <a:pt x="115214" y="36830"/>
                  </a:lnTo>
                  <a:lnTo>
                    <a:pt x="115658" y="37338"/>
                  </a:lnTo>
                  <a:lnTo>
                    <a:pt x="115709" y="33782"/>
                  </a:lnTo>
                  <a:lnTo>
                    <a:pt x="115722" y="33147"/>
                  </a:lnTo>
                  <a:lnTo>
                    <a:pt x="115735" y="31750"/>
                  </a:lnTo>
                  <a:lnTo>
                    <a:pt x="115925" y="32766"/>
                  </a:lnTo>
                  <a:lnTo>
                    <a:pt x="116039" y="34163"/>
                  </a:lnTo>
                  <a:lnTo>
                    <a:pt x="116001" y="34671"/>
                  </a:lnTo>
                  <a:lnTo>
                    <a:pt x="115874" y="35179"/>
                  </a:lnTo>
                  <a:lnTo>
                    <a:pt x="116395" y="36195"/>
                  </a:lnTo>
                  <a:lnTo>
                    <a:pt x="117602" y="33528"/>
                  </a:lnTo>
                  <a:lnTo>
                    <a:pt x="117868" y="34290"/>
                  </a:lnTo>
                  <a:lnTo>
                    <a:pt x="117995" y="35814"/>
                  </a:lnTo>
                  <a:lnTo>
                    <a:pt x="117627" y="38836"/>
                  </a:lnTo>
                  <a:lnTo>
                    <a:pt x="118135" y="38608"/>
                  </a:lnTo>
                  <a:lnTo>
                    <a:pt x="119926" y="34798"/>
                  </a:lnTo>
                  <a:lnTo>
                    <a:pt x="120764" y="35941"/>
                  </a:lnTo>
                  <a:lnTo>
                    <a:pt x="120777" y="34798"/>
                  </a:lnTo>
                  <a:lnTo>
                    <a:pt x="121031" y="33528"/>
                  </a:lnTo>
                  <a:lnTo>
                    <a:pt x="121399" y="31750"/>
                  </a:lnTo>
                  <a:lnTo>
                    <a:pt x="121526" y="31115"/>
                  </a:lnTo>
                  <a:lnTo>
                    <a:pt x="121754" y="29972"/>
                  </a:lnTo>
                  <a:lnTo>
                    <a:pt x="120916" y="38227"/>
                  </a:lnTo>
                  <a:lnTo>
                    <a:pt x="121640" y="36423"/>
                  </a:lnTo>
                  <a:lnTo>
                    <a:pt x="121183" y="38862"/>
                  </a:lnTo>
                  <a:lnTo>
                    <a:pt x="121323" y="38227"/>
                  </a:lnTo>
                  <a:lnTo>
                    <a:pt x="121843" y="39243"/>
                  </a:lnTo>
                  <a:lnTo>
                    <a:pt x="122364" y="38227"/>
                  </a:lnTo>
                  <a:lnTo>
                    <a:pt x="122961" y="37084"/>
                  </a:lnTo>
                  <a:lnTo>
                    <a:pt x="124066" y="35814"/>
                  </a:lnTo>
                  <a:lnTo>
                    <a:pt x="124282" y="35560"/>
                  </a:lnTo>
                  <a:lnTo>
                    <a:pt x="124079" y="36322"/>
                  </a:lnTo>
                  <a:lnTo>
                    <a:pt x="123990" y="37465"/>
                  </a:lnTo>
                  <a:lnTo>
                    <a:pt x="124091" y="38227"/>
                  </a:lnTo>
                  <a:lnTo>
                    <a:pt x="124841" y="37846"/>
                  </a:lnTo>
                  <a:lnTo>
                    <a:pt x="125171" y="38481"/>
                  </a:lnTo>
                  <a:lnTo>
                    <a:pt x="125336" y="37846"/>
                  </a:lnTo>
                  <a:lnTo>
                    <a:pt x="125539" y="37084"/>
                  </a:lnTo>
                  <a:lnTo>
                    <a:pt x="125755" y="37465"/>
                  </a:lnTo>
                  <a:lnTo>
                    <a:pt x="125793" y="37084"/>
                  </a:lnTo>
                  <a:lnTo>
                    <a:pt x="125945" y="35560"/>
                  </a:lnTo>
                  <a:lnTo>
                    <a:pt x="125971" y="35306"/>
                  </a:lnTo>
                  <a:lnTo>
                    <a:pt x="126453" y="38354"/>
                  </a:lnTo>
                  <a:lnTo>
                    <a:pt x="127723" y="37211"/>
                  </a:lnTo>
                  <a:lnTo>
                    <a:pt x="128752" y="36195"/>
                  </a:lnTo>
                  <a:lnTo>
                    <a:pt x="129286" y="38354"/>
                  </a:lnTo>
                  <a:lnTo>
                    <a:pt x="129133" y="38354"/>
                  </a:lnTo>
                  <a:lnTo>
                    <a:pt x="128727" y="39497"/>
                  </a:lnTo>
                  <a:lnTo>
                    <a:pt x="128854" y="39497"/>
                  </a:lnTo>
                  <a:lnTo>
                    <a:pt x="130086" y="38354"/>
                  </a:lnTo>
                  <a:lnTo>
                    <a:pt x="130200" y="37566"/>
                  </a:lnTo>
                  <a:lnTo>
                    <a:pt x="130213" y="36957"/>
                  </a:lnTo>
                  <a:lnTo>
                    <a:pt x="130263" y="36195"/>
                  </a:lnTo>
                  <a:lnTo>
                    <a:pt x="131191" y="32639"/>
                  </a:lnTo>
                  <a:lnTo>
                    <a:pt x="131445" y="32639"/>
                  </a:lnTo>
                  <a:lnTo>
                    <a:pt x="130822" y="33909"/>
                  </a:lnTo>
                  <a:lnTo>
                    <a:pt x="130721" y="37846"/>
                  </a:lnTo>
                  <a:lnTo>
                    <a:pt x="131140" y="35560"/>
                  </a:lnTo>
                  <a:lnTo>
                    <a:pt x="130911" y="39878"/>
                  </a:lnTo>
                  <a:lnTo>
                    <a:pt x="131470" y="35560"/>
                  </a:lnTo>
                  <a:lnTo>
                    <a:pt x="131851" y="32639"/>
                  </a:lnTo>
                  <a:lnTo>
                    <a:pt x="132092" y="30734"/>
                  </a:lnTo>
                  <a:lnTo>
                    <a:pt x="132283" y="33909"/>
                  </a:lnTo>
                  <a:lnTo>
                    <a:pt x="132041" y="35052"/>
                  </a:lnTo>
                  <a:lnTo>
                    <a:pt x="132384" y="34505"/>
                  </a:lnTo>
                  <a:lnTo>
                    <a:pt x="132473" y="34290"/>
                  </a:lnTo>
                  <a:lnTo>
                    <a:pt x="132981" y="32766"/>
                  </a:lnTo>
                  <a:lnTo>
                    <a:pt x="133134" y="33020"/>
                  </a:lnTo>
                  <a:lnTo>
                    <a:pt x="133184" y="33274"/>
                  </a:lnTo>
                  <a:lnTo>
                    <a:pt x="132829" y="35941"/>
                  </a:lnTo>
                  <a:lnTo>
                    <a:pt x="133705" y="32766"/>
                  </a:lnTo>
                  <a:lnTo>
                    <a:pt x="133997" y="31623"/>
                  </a:lnTo>
                  <a:lnTo>
                    <a:pt x="133908" y="33909"/>
                  </a:lnTo>
                  <a:lnTo>
                    <a:pt x="133781" y="34671"/>
                  </a:lnTo>
                  <a:lnTo>
                    <a:pt x="133578" y="35179"/>
                  </a:lnTo>
                  <a:lnTo>
                    <a:pt x="133311" y="35179"/>
                  </a:lnTo>
                  <a:lnTo>
                    <a:pt x="133057" y="35814"/>
                  </a:lnTo>
                  <a:lnTo>
                    <a:pt x="132956" y="36957"/>
                  </a:lnTo>
                  <a:lnTo>
                    <a:pt x="132829" y="39116"/>
                  </a:lnTo>
                  <a:lnTo>
                    <a:pt x="133019" y="38354"/>
                  </a:lnTo>
                  <a:lnTo>
                    <a:pt x="133223" y="38862"/>
                  </a:lnTo>
                  <a:lnTo>
                    <a:pt x="133413" y="39954"/>
                  </a:lnTo>
                  <a:lnTo>
                    <a:pt x="133375" y="39446"/>
                  </a:lnTo>
                  <a:lnTo>
                    <a:pt x="133642" y="40386"/>
                  </a:lnTo>
                  <a:lnTo>
                    <a:pt x="133769" y="38925"/>
                  </a:lnTo>
                  <a:lnTo>
                    <a:pt x="133908" y="38354"/>
                  </a:lnTo>
                  <a:lnTo>
                    <a:pt x="135432" y="32385"/>
                  </a:lnTo>
                  <a:lnTo>
                    <a:pt x="134924" y="38100"/>
                  </a:lnTo>
                  <a:lnTo>
                    <a:pt x="134899" y="38354"/>
                  </a:lnTo>
                  <a:lnTo>
                    <a:pt x="134988" y="38100"/>
                  </a:lnTo>
                  <a:lnTo>
                    <a:pt x="135039" y="37973"/>
                  </a:lnTo>
                  <a:lnTo>
                    <a:pt x="134962" y="38100"/>
                  </a:lnTo>
                  <a:lnTo>
                    <a:pt x="136436" y="33782"/>
                  </a:lnTo>
                  <a:lnTo>
                    <a:pt x="135039" y="37973"/>
                  </a:lnTo>
                  <a:lnTo>
                    <a:pt x="135864" y="36322"/>
                  </a:lnTo>
                  <a:lnTo>
                    <a:pt x="135445" y="38481"/>
                  </a:lnTo>
                  <a:lnTo>
                    <a:pt x="135343" y="41529"/>
                  </a:lnTo>
                  <a:lnTo>
                    <a:pt x="135128" y="42291"/>
                  </a:lnTo>
                  <a:lnTo>
                    <a:pt x="135902" y="39751"/>
                  </a:lnTo>
                  <a:lnTo>
                    <a:pt x="135318" y="44323"/>
                  </a:lnTo>
                  <a:lnTo>
                    <a:pt x="136436" y="40767"/>
                  </a:lnTo>
                  <a:lnTo>
                    <a:pt x="136283" y="41656"/>
                  </a:lnTo>
                  <a:lnTo>
                    <a:pt x="136448" y="41402"/>
                  </a:lnTo>
                  <a:lnTo>
                    <a:pt x="136563" y="41148"/>
                  </a:lnTo>
                  <a:lnTo>
                    <a:pt x="136652" y="40767"/>
                  </a:lnTo>
                  <a:lnTo>
                    <a:pt x="136766" y="40259"/>
                  </a:lnTo>
                  <a:lnTo>
                    <a:pt x="136956" y="39751"/>
                  </a:lnTo>
                  <a:lnTo>
                    <a:pt x="137998" y="36957"/>
                  </a:lnTo>
                  <a:lnTo>
                    <a:pt x="137515" y="44704"/>
                  </a:lnTo>
                  <a:lnTo>
                    <a:pt x="139306" y="40259"/>
                  </a:lnTo>
                  <a:lnTo>
                    <a:pt x="140385" y="38481"/>
                  </a:lnTo>
                  <a:lnTo>
                    <a:pt x="140487" y="38227"/>
                  </a:lnTo>
                  <a:lnTo>
                    <a:pt x="140792" y="36957"/>
                  </a:lnTo>
                  <a:lnTo>
                    <a:pt x="140931" y="36322"/>
                  </a:lnTo>
                  <a:lnTo>
                    <a:pt x="140995" y="36068"/>
                  </a:lnTo>
                  <a:lnTo>
                    <a:pt x="141224" y="35052"/>
                  </a:lnTo>
                  <a:lnTo>
                    <a:pt x="142290" y="33528"/>
                  </a:lnTo>
                  <a:lnTo>
                    <a:pt x="142189" y="35306"/>
                  </a:lnTo>
                  <a:lnTo>
                    <a:pt x="141516" y="36830"/>
                  </a:lnTo>
                  <a:lnTo>
                    <a:pt x="141427" y="37299"/>
                  </a:lnTo>
                  <a:lnTo>
                    <a:pt x="141554" y="38608"/>
                  </a:lnTo>
                  <a:lnTo>
                    <a:pt x="141922" y="38481"/>
                  </a:lnTo>
                  <a:lnTo>
                    <a:pt x="142519" y="37338"/>
                  </a:lnTo>
                  <a:lnTo>
                    <a:pt x="142367" y="37846"/>
                  </a:lnTo>
                  <a:lnTo>
                    <a:pt x="142240" y="38481"/>
                  </a:lnTo>
                  <a:lnTo>
                    <a:pt x="142125" y="40132"/>
                  </a:lnTo>
                  <a:lnTo>
                    <a:pt x="142494" y="39878"/>
                  </a:lnTo>
                  <a:lnTo>
                    <a:pt x="142722" y="38328"/>
                  </a:lnTo>
                  <a:lnTo>
                    <a:pt x="142709" y="37338"/>
                  </a:lnTo>
                  <a:lnTo>
                    <a:pt x="142836" y="36830"/>
                  </a:lnTo>
                  <a:lnTo>
                    <a:pt x="143662" y="33401"/>
                  </a:lnTo>
                  <a:close/>
                </a:path>
                <a:path w="434340" h="81915">
                  <a:moveTo>
                    <a:pt x="143675" y="43065"/>
                  </a:moveTo>
                  <a:lnTo>
                    <a:pt x="143510" y="43383"/>
                  </a:lnTo>
                  <a:lnTo>
                    <a:pt x="143573" y="43522"/>
                  </a:lnTo>
                  <a:lnTo>
                    <a:pt x="143624" y="43332"/>
                  </a:lnTo>
                  <a:lnTo>
                    <a:pt x="143649" y="43180"/>
                  </a:lnTo>
                  <a:close/>
                </a:path>
                <a:path w="434340" h="81915">
                  <a:moveTo>
                    <a:pt x="143725" y="41224"/>
                  </a:moveTo>
                  <a:lnTo>
                    <a:pt x="143535" y="41402"/>
                  </a:lnTo>
                  <a:lnTo>
                    <a:pt x="143433" y="42037"/>
                  </a:lnTo>
                  <a:lnTo>
                    <a:pt x="143725" y="41224"/>
                  </a:lnTo>
                  <a:close/>
                </a:path>
                <a:path w="434340" h="81915">
                  <a:moveTo>
                    <a:pt x="143840" y="42735"/>
                  </a:moveTo>
                  <a:lnTo>
                    <a:pt x="143675" y="43065"/>
                  </a:lnTo>
                  <a:lnTo>
                    <a:pt x="143840" y="42735"/>
                  </a:lnTo>
                  <a:close/>
                </a:path>
                <a:path w="434340" h="81915">
                  <a:moveTo>
                    <a:pt x="144208" y="42049"/>
                  </a:moveTo>
                  <a:lnTo>
                    <a:pt x="143840" y="42735"/>
                  </a:lnTo>
                  <a:lnTo>
                    <a:pt x="144005" y="42862"/>
                  </a:lnTo>
                  <a:lnTo>
                    <a:pt x="144208" y="42049"/>
                  </a:lnTo>
                  <a:close/>
                </a:path>
                <a:path w="434340" h="81915">
                  <a:moveTo>
                    <a:pt x="144805" y="37566"/>
                  </a:moveTo>
                  <a:lnTo>
                    <a:pt x="144424" y="39281"/>
                  </a:lnTo>
                  <a:lnTo>
                    <a:pt x="143725" y="41224"/>
                  </a:lnTo>
                  <a:lnTo>
                    <a:pt x="144208" y="40767"/>
                  </a:lnTo>
                  <a:lnTo>
                    <a:pt x="144805" y="38227"/>
                  </a:lnTo>
                  <a:lnTo>
                    <a:pt x="144805" y="37566"/>
                  </a:lnTo>
                  <a:close/>
                </a:path>
                <a:path w="434340" h="81915">
                  <a:moveTo>
                    <a:pt x="144932" y="36957"/>
                  </a:moveTo>
                  <a:lnTo>
                    <a:pt x="144767" y="37084"/>
                  </a:lnTo>
                  <a:lnTo>
                    <a:pt x="144805" y="37566"/>
                  </a:lnTo>
                  <a:lnTo>
                    <a:pt x="144932" y="36957"/>
                  </a:lnTo>
                  <a:close/>
                </a:path>
                <a:path w="434340" h="81915">
                  <a:moveTo>
                    <a:pt x="145199" y="31369"/>
                  </a:moveTo>
                  <a:lnTo>
                    <a:pt x="143179" y="37846"/>
                  </a:lnTo>
                  <a:lnTo>
                    <a:pt x="143141" y="37973"/>
                  </a:lnTo>
                  <a:lnTo>
                    <a:pt x="142455" y="40894"/>
                  </a:lnTo>
                  <a:lnTo>
                    <a:pt x="142113" y="42037"/>
                  </a:lnTo>
                  <a:lnTo>
                    <a:pt x="142582" y="41224"/>
                  </a:lnTo>
                  <a:lnTo>
                    <a:pt x="143281" y="39497"/>
                  </a:lnTo>
                  <a:lnTo>
                    <a:pt x="143802" y="38608"/>
                  </a:lnTo>
                  <a:lnTo>
                    <a:pt x="143700" y="39878"/>
                  </a:lnTo>
                  <a:lnTo>
                    <a:pt x="143586" y="40386"/>
                  </a:lnTo>
                  <a:lnTo>
                    <a:pt x="143167" y="41148"/>
                  </a:lnTo>
                  <a:lnTo>
                    <a:pt x="142824" y="42291"/>
                  </a:lnTo>
                  <a:lnTo>
                    <a:pt x="143395" y="41529"/>
                  </a:lnTo>
                  <a:lnTo>
                    <a:pt x="143522" y="41402"/>
                  </a:lnTo>
                  <a:lnTo>
                    <a:pt x="143903" y="38481"/>
                  </a:lnTo>
                  <a:lnTo>
                    <a:pt x="144005" y="37846"/>
                  </a:lnTo>
                  <a:lnTo>
                    <a:pt x="144335" y="37299"/>
                  </a:lnTo>
                  <a:lnTo>
                    <a:pt x="144462" y="36703"/>
                  </a:lnTo>
                  <a:lnTo>
                    <a:pt x="145199" y="31369"/>
                  </a:lnTo>
                  <a:close/>
                </a:path>
                <a:path w="434340" h="81915">
                  <a:moveTo>
                    <a:pt x="264223" y="50330"/>
                  </a:moveTo>
                  <a:lnTo>
                    <a:pt x="264007" y="52120"/>
                  </a:lnTo>
                  <a:lnTo>
                    <a:pt x="264096" y="51968"/>
                  </a:lnTo>
                  <a:lnTo>
                    <a:pt x="264223" y="50330"/>
                  </a:lnTo>
                  <a:close/>
                </a:path>
                <a:path w="434340" h="81915">
                  <a:moveTo>
                    <a:pt x="266547" y="64693"/>
                  </a:moveTo>
                  <a:lnTo>
                    <a:pt x="266433" y="63931"/>
                  </a:lnTo>
                  <a:lnTo>
                    <a:pt x="266242" y="63131"/>
                  </a:lnTo>
                  <a:lnTo>
                    <a:pt x="266153" y="64058"/>
                  </a:lnTo>
                  <a:lnTo>
                    <a:pt x="265938" y="64820"/>
                  </a:lnTo>
                  <a:lnTo>
                    <a:pt x="265811" y="65836"/>
                  </a:lnTo>
                  <a:lnTo>
                    <a:pt x="266128" y="66725"/>
                  </a:lnTo>
                  <a:lnTo>
                    <a:pt x="266547" y="64693"/>
                  </a:lnTo>
                  <a:close/>
                </a:path>
                <a:path w="434340" h="81915">
                  <a:moveTo>
                    <a:pt x="277901" y="70662"/>
                  </a:moveTo>
                  <a:lnTo>
                    <a:pt x="277863" y="68973"/>
                  </a:lnTo>
                  <a:lnTo>
                    <a:pt x="277266" y="70535"/>
                  </a:lnTo>
                  <a:lnTo>
                    <a:pt x="277901" y="70662"/>
                  </a:lnTo>
                  <a:close/>
                </a:path>
                <a:path w="434340" h="81915">
                  <a:moveTo>
                    <a:pt x="282270" y="65633"/>
                  </a:moveTo>
                  <a:lnTo>
                    <a:pt x="282257" y="63817"/>
                  </a:lnTo>
                  <a:lnTo>
                    <a:pt x="282181" y="65913"/>
                  </a:lnTo>
                  <a:lnTo>
                    <a:pt x="281495" y="66624"/>
                  </a:lnTo>
                  <a:lnTo>
                    <a:pt x="282270" y="66471"/>
                  </a:lnTo>
                  <a:lnTo>
                    <a:pt x="282270" y="65633"/>
                  </a:lnTo>
                  <a:close/>
                </a:path>
                <a:path w="434340" h="81915">
                  <a:moveTo>
                    <a:pt x="282930" y="62407"/>
                  </a:moveTo>
                  <a:lnTo>
                    <a:pt x="282829" y="61264"/>
                  </a:lnTo>
                  <a:lnTo>
                    <a:pt x="282663" y="60502"/>
                  </a:lnTo>
                  <a:lnTo>
                    <a:pt x="282486" y="63169"/>
                  </a:lnTo>
                  <a:lnTo>
                    <a:pt x="282562" y="63042"/>
                  </a:lnTo>
                  <a:lnTo>
                    <a:pt x="282663" y="62661"/>
                  </a:lnTo>
                  <a:lnTo>
                    <a:pt x="282676" y="62839"/>
                  </a:lnTo>
                  <a:lnTo>
                    <a:pt x="282778" y="62661"/>
                  </a:lnTo>
                  <a:lnTo>
                    <a:pt x="282930" y="62407"/>
                  </a:lnTo>
                  <a:close/>
                </a:path>
                <a:path w="434340" h="81915">
                  <a:moveTo>
                    <a:pt x="283197" y="62915"/>
                  </a:moveTo>
                  <a:lnTo>
                    <a:pt x="283184" y="61912"/>
                  </a:lnTo>
                  <a:lnTo>
                    <a:pt x="283083" y="62407"/>
                  </a:lnTo>
                  <a:lnTo>
                    <a:pt x="283197" y="62915"/>
                  </a:lnTo>
                  <a:close/>
                </a:path>
                <a:path w="434340" h="81915">
                  <a:moveTo>
                    <a:pt x="289331" y="66217"/>
                  </a:moveTo>
                  <a:lnTo>
                    <a:pt x="289242" y="65709"/>
                  </a:lnTo>
                  <a:lnTo>
                    <a:pt x="288734" y="65468"/>
                  </a:lnTo>
                  <a:lnTo>
                    <a:pt x="288836" y="66090"/>
                  </a:lnTo>
                  <a:lnTo>
                    <a:pt x="289204" y="69138"/>
                  </a:lnTo>
                  <a:lnTo>
                    <a:pt x="289331" y="66217"/>
                  </a:lnTo>
                  <a:close/>
                </a:path>
                <a:path w="434340" h="81915">
                  <a:moveTo>
                    <a:pt x="289382" y="65024"/>
                  </a:moveTo>
                  <a:lnTo>
                    <a:pt x="289242" y="65709"/>
                  </a:lnTo>
                  <a:lnTo>
                    <a:pt x="289382" y="65024"/>
                  </a:lnTo>
                  <a:close/>
                </a:path>
                <a:path w="434340" h="81915">
                  <a:moveTo>
                    <a:pt x="289496" y="64439"/>
                  </a:moveTo>
                  <a:lnTo>
                    <a:pt x="289433" y="63792"/>
                  </a:lnTo>
                  <a:lnTo>
                    <a:pt x="289382" y="65024"/>
                  </a:lnTo>
                  <a:lnTo>
                    <a:pt x="289496" y="64439"/>
                  </a:lnTo>
                  <a:close/>
                </a:path>
                <a:path w="434340" h="81915">
                  <a:moveTo>
                    <a:pt x="297942" y="70027"/>
                  </a:moveTo>
                  <a:lnTo>
                    <a:pt x="297713" y="66852"/>
                  </a:lnTo>
                  <a:lnTo>
                    <a:pt x="297662" y="68376"/>
                  </a:lnTo>
                  <a:lnTo>
                    <a:pt x="297573" y="68884"/>
                  </a:lnTo>
                  <a:lnTo>
                    <a:pt x="297942" y="70027"/>
                  </a:lnTo>
                  <a:close/>
                </a:path>
                <a:path w="434340" h="81915">
                  <a:moveTo>
                    <a:pt x="300685" y="47675"/>
                  </a:moveTo>
                  <a:lnTo>
                    <a:pt x="300507" y="46913"/>
                  </a:lnTo>
                  <a:lnTo>
                    <a:pt x="300570" y="47294"/>
                  </a:lnTo>
                  <a:lnTo>
                    <a:pt x="300685" y="47675"/>
                  </a:lnTo>
                  <a:close/>
                </a:path>
                <a:path w="434340" h="81915">
                  <a:moveTo>
                    <a:pt x="311848" y="69113"/>
                  </a:moveTo>
                  <a:lnTo>
                    <a:pt x="311683" y="69710"/>
                  </a:lnTo>
                  <a:lnTo>
                    <a:pt x="311848" y="69138"/>
                  </a:lnTo>
                  <a:close/>
                </a:path>
                <a:path w="434340" h="81915">
                  <a:moveTo>
                    <a:pt x="313347" y="68503"/>
                  </a:moveTo>
                  <a:lnTo>
                    <a:pt x="313156" y="68834"/>
                  </a:lnTo>
                  <a:lnTo>
                    <a:pt x="313347" y="68503"/>
                  </a:lnTo>
                  <a:close/>
                </a:path>
                <a:path w="434340" h="81915">
                  <a:moveTo>
                    <a:pt x="315861" y="68580"/>
                  </a:moveTo>
                  <a:lnTo>
                    <a:pt x="315239" y="70408"/>
                  </a:lnTo>
                  <a:lnTo>
                    <a:pt x="315506" y="69646"/>
                  </a:lnTo>
                  <a:lnTo>
                    <a:pt x="315696" y="69392"/>
                  </a:lnTo>
                  <a:lnTo>
                    <a:pt x="315823" y="69011"/>
                  </a:lnTo>
                  <a:lnTo>
                    <a:pt x="315861" y="68580"/>
                  </a:lnTo>
                  <a:close/>
                </a:path>
                <a:path w="434340" h="81915">
                  <a:moveTo>
                    <a:pt x="321805" y="66573"/>
                  </a:moveTo>
                  <a:lnTo>
                    <a:pt x="321398" y="67995"/>
                  </a:lnTo>
                  <a:lnTo>
                    <a:pt x="321627" y="67741"/>
                  </a:lnTo>
                  <a:lnTo>
                    <a:pt x="321754" y="67487"/>
                  </a:lnTo>
                  <a:lnTo>
                    <a:pt x="321805" y="66573"/>
                  </a:lnTo>
                  <a:close/>
                </a:path>
                <a:path w="434340" h="81915">
                  <a:moveTo>
                    <a:pt x="322072" y="67233"/>
                  </a:moveTo>
                  <a:lnTo>
                    <a:pt x="321741" y="67602"/>
                  </a:lnTo>
                  <a:lnTo>
                    <a:pt x="321652" y="69392"/>
                  </a:lnTo>
                  <a:lnTo>
                    <a:pt x="322072" y="67233"/>
                  </a:lnTo>
                  <a:close/>
                </a:path>
                <a:path w="434340" h="81915">
                  <a:moveTo>
                    <a:pt x="330085" y="69126"/>
                  </a:moveTo>
                  <a:close/>
                </a:path>
                <a:path w="434340" h="81915">
                  <a:moveTo>
                    <a:pt x="345109" y="50025"/>
                  </a:moveTo>
                  <a:lnTo>
                    <a:pt x="343839" y="50571"/>
                  </a:lnTo>
                  <a:lnTo>
                    <a:pt x="344271" y="53568"/>
                  </a:lnTo>
                  <a:lnTo>
                    <a:pt x="344322" y="52425"/>
                  </a:lnTo>
                  <a:lnTo>
                    <a:pt x="345109" y="50025"/>
                  </a:lnTo>
                  <a:close/>
                </a:path>
                <a:path w="434340" h="81915">
                  <a:moveTo>
                    <a:pt x="346786" y="73710"/>
                  </a:moveTo>
                  <a:lnTo>
                    <a:pt x="346583" y="73520"/>
                  </a:lnTo>
                  <a:lnTo>
                    <a:pt x="346532" y="74726"/>
                  </a:lnTo>
                  <a:lnTo>
                    <a:pt x="346659" y="75107"/>
                  </a:lnTo>
                  <a:lnTo>
                    <a:pt x="346786" y="73710"/>
                  </a:lnTo>
                  <a:close/>
                </a:path>
                <a:path w="434340" h="81915">
                  <a:moveTo>
                    <a:pt x="353225" y="54165"/>
                  </a:moveTo>
                  <a:lnTo>
                    <a:pt x="352780" y="55791"/>
                  </a:lnTo>
                  <a:lnTo>
                    <a:pt x="352907" y="55422"/>
                  </a:lnTo>
                  <a:lnTo>
                    <a:pt x="353225" y="54165"/>
                  </a:lnTo>
                  <a:close/>
                </a:path>
                <a:path w="434340" h="81915">
                  <a:moveTo>
                    <a:pt x="354799" y="50977"/>
                  </a:moveTo>
                  <a:lnTo>
                    <a:pt x="354431" y="50977"/>
                  </a:lnTo>
                  <a:lnTo>
                    <a:pt x="353504" y="51104"/>
                  </a:lnTo>
                  <a:lnTo>
                    <a:pt x="353098" y="53136"/>
                  </a:lnTo>
                  <a:lnTo>
                    <a:pt x="353314" y="52628"/>
                  </a:lnTo>
                  <a:lnTo>
                    <a:pt x="353593" y="51866"/>
                  </a:lnTo>
                  <a:lnTo>
                    <a:pt x="353555" y="52882"/>
                  </a:lnTo>
                  <a:lnTo>
                    <a:pt x="353225" y="54165"/>
                  </a:lnTo>
                  <a:lnTo>
                    <a:pt x="354101" y="52755"/>
                  </a:lnTo>
                  <a:lnTo>
                    <a:pt x="354444" y="51866"/>
                  </a:lnTo>
                  <a:lnTo>
                    <a:pt x="354799" y="50977"/>
                  </a:lnTo>
                  <a:close/>
                </a:path>
                <a:path w="434340" h="81915">
                  <a:moveTo>
                    <a:pt x="359346" y="56553"/>
                  </a:moveTo>
                  <a:lnTo>
                    <a:pt x="359067" y="57962"/>
                  </a:lnTo>
                  <a:lnTo>
                    <a:pt x="359295" y="57721"/>
                  </a:lnTo>
                  <a:lnTo>
                    <a:pt x="359346" y="56553"/>
                  </a:lnTo>
                  <a:close/>
                </a:path>
                <a:path w="434340" h="81915">
                  <a:moveTo>
                    <a:pt x="359740" y="53898"/>
                  </a:moveTo>
                  <a:lnTo>
                    <a:pt x="359473" y="54165"/>
                  </a:lnTo>
                  <a:lnTo>
                    <a:pt x="359346" y="56553"/>
                  </a:lnTo>
                  <a:lnTo>
                    <a:pt x="359587" y="55359"/>
                  </a:lnTo>
                  <a:lnTo>
                    <a:pt x="359562" y="56565"/>
                  </a:lnTo>
                  <a:lnTo>
                    <a:pt x="359638" y="55295"/>
                  </a:lnTo>
                  <a:lnTo>
                    <a:pt x="359740" y="53898"/>
                  </a:lnTo>
                  <a:close/>
                </a:path>
                <a:path w="434340" h="81915">
                  <a:moveTo>
                    <a:pt x="364109" y="75844"/>
                  </a:moveTo>
                  <a:lnTo>
                    <a:pt x="363804" y="76758"/>
                  </a:lnTo>
                  <a:lnTo>
                    <a:pt x="364020" y="76377"/>
                  </a:lnTo>
                  <a:lnTo>
                    <a:pt x="364109" y="75844"/>
                  </a:lnTo>
                  <a:close/>
                </a:path>
                <a:path w="434340" h="81915">
                  <a:moveTo>
                    <a:pt x="366445" y="54914"/>
                  </a:moveTo>
                  <a:lnTo>
                    <a:pt x="366382" y="54660"/>
                  </a:lnTo>
                  <a:lnTo>
                    <a:pt x="366445" y="54914"/>
                  </a:lnTo>
                  <a:close/>
                </a:path>
                <a:path w="434340" h="81915">
                  <a:moveTo>
                    <a:pt x="368579" y="54216"/>
                  </a:moveTo>
                  <a:lnTo>
                    <a:pt x="368414" y="53759"/>
                  </a:lnTo>
                  <a:lnTo>
                    <a:pt x="368414" y="54356"/>
                  </a:lnTo>
                  <a:lnTo>
                    <a:pt x="368579" y="54216"/>
                  </a:lnTo>
                  <a:close/>
                </a:path>
                <a:path w="434340" h="81915">
                  <a:moveTo>
                    <a:pt x="369747" y="77292"/>
                  </a:moveTo>
                  <a:lnTo>
                    <a:pt x="369112" y="76784"/>
                  </a:lnTo>
                  <a:lnTo>
                    <a:pt x="369277" y="77089"/>
                  </a:lnTo>
                  <a:lnTo>
                    <a:pt x="369506" y="77266"/>
                  </a:lnTo>
                  <a:lnTo>
                    <a:pt x="369747" y="77292"/>
                  </a:lnTo>
                  <a:close/>
                </a:path>
                <a:path w="434340" h="81915">
                  <a:moveTo>
                    <a:pt x="372706" y="53619"/>
                  </a:moveTo>
                  <a:lnTo>
                    <a:pt x="372618" y="53797"/>
                  </a:lnTo>
                  <a:lnTo>
                    <a:pt x="372503" y="54368"/>
                  </a:lnTo>
                  <a:lnTo>
                    <a:pt x="372706" y="53619"/>
                  </a:lnTo>
                  <a:close/>
                </a:path>
                <a:path w="434340" h="81915">
                  <a:moveTo>
                    <a:pt x="377126" y="76123"/>
                  </a:moveTo>
                  <a:lnTo>
                    <a:pt x="377012" y="75057"/>
                  </a:lnTo>
                  <a:lnTo>
                    <a:pt x="376631" y="73164"/>
                  </a:lnTo>
                  <a:lnTo>
                    <a:pt x="376428" y="73329"/>
                  </a:lnTo>
                  <a:lnTo>
                    <a:pt x="375945" y="77520"/>
                  </a:lnTo>
                  <a:lnTo>
                    <a:pt x="377126" y="76123"/>
                  </a:lnTo>
                  <a:close/>
                </a:path>
                <a:path w="434340" h="81915">
                  <a:moveTo>
                    <a:pt x="377482" y="50685"/>
                  </a:moveTo>
                  <a:lnTo>
                    <a:pt x="377469" y="51193"/>
                  </a:lnTo>
                  <a:lnTo>
                    <a:pt x="377456" y="51600"/>
                  </a:lnTo>
                  <a:lnTo>
                    <a:pt x="377431" y="51968"/>
                  </a:lnTo>
                  <a:lnTo>
                    <a:pt x="377469" y="51676"/>
                  </a:lnTo>
                  <a:lnTo>
                    <a:pt x="377482" y="51308"/>
                  </a:lnTo>
                  <a:lnTo>
                    <a:pt x="377482" y="50685"/>
                  </a:lnTo>
                  <a:close/>
                </a:path>
                <a:path w="434340" h="81915">
                  <a:moveTo>
                    <a:pt x="377672" y="75057"/>
                  </a:moveTo>
                  <a:lnTo>
                    <a:pt x="377456" y="75742"/>
                  </a:lnTo>
                  <a:lnTo>
                    <a:pt x="377304" y="76504"/>
                  </a:lnTo>
                  <a:lnTo>
                    <a:pt x="377405" y="77012"/>
                  </a:lnTo>
                  <a:lnTo>
                    <a:pt x="377672" y="75057"/>
                  </a:lnTo>
                  <a:close/>
                </a:path>
                <a:path w="434340" h="81915">
                  <a:moveTo>
                    <a:pt x="381876" y="57759"/>
                  </a:moveTo>
                  <a:close/>
                </a:path>
                <a:path w="434340" h="81915">
                  <a:moveTo>
                    <a:pt x="382536" y="53314"/>
                  </a:moveTo>
                  <a:lnTo>
                    <a:pt x="382397" y="53644"/>
                  </a:lnTo>
                  <a:lnTo>
                    <a:pt x="382536" y="53314"/>
                  </a:lnTo>
                  <a:close/>
                </a:path>
                <a:path w="434340" h="81915">
                  <a:moveTo>
                    <a:pt x="382625" y="75425"/>
                  </a:moveTo>
                  <a:lnTo>
                    <a:pt x="382231" y="76085"/>
                  </a:lnTo>
                  <a:lnTo>
                    <a:pt x="382409" y="75869"/>
                  </a:lnTo>
                  <a:lnTo>
                    <a:pt x="382625" y="75425"/>
                  </a:lnTo>
                  <a:close/>
                </a:path>
                <a:path w="434340" h="81915">
                  <a:moveTo>
                    <a:pt x="382968" y="48818"/>
                  </a:moveTo>
                  <a:lnTo>
                    <a:pt x="381977" y="50723"/>
                  </a:lnTo>
                  <a:lnTo>
                    <a:pt x="381889" y="52793"/>
                  </a:lnTo>
                  <a:lnTo>
                    <a:pt x="381990" y="52501"/>
                  </a:lnTo>
                  <a:lnTo>
                    <a:pt x="381876" y="53136"/>
                  </a:lnTo>
                  <a:lnTo>
                    <a:pt x="381889" y="52793"/>
                  </a:lnTo>
                  <a:lnTo>
                    <a:pt x="381774" y="53136"/>
                  </a:lnTo>
                  <a:lnTo>
                    <a:pt x="381165" y="54914"/>
                  </a:lnTo>
                  <a:lnTo>
                    <a:pt x="382358" y="53517"/>
                  </a:lnTo>
                  <a:lnTo>
                    <a:pt x="382485" y="52882"/>
                  </a:lnTo>
                  <a:lnTo>
                    <a:pt x="382536" y="52501"/>
                  </a:lnTo>
                  <a:lnTo>
                    <a:pt x="382968" y="48818"/>
                  </a:lnTo>
                  <a:close/>
                </a:path>
                <a:path w="434340" h="81915">
                  <a:moveTo>
                    <a:pt x="383019" y="74358"/>
                  </a:moveTo>
                  <a:lnTo>
                    <a:pt x="382981" y="74599"/>
                  </a:lnTo>
                  <a:lnTo>
                    <a:pt x="383019" y="74358"/>
                  </a:lnTo>
                  <a:close/>
                </a:path>
                <a:path w="434340" h="81915">
                  <a:moveTo>
                    <a:pt x="383311" y="74091"/>
                  </a:moveTo>
                  <a:lnTo>
                    <a:pt x="383006" y="74599"/>
                  </a:lnTo>
                  <a:lnTo>
                    <a:pt x="382625" y="75488"/>
                  </a:lnTo>
                  <a:lnTo>
                    <a:pt x="382879" y="75361"/>
                  </a:lnTo>
                  <a:lnTo>
                    <a:pt x="383057" y="76250"/>
                  </a:lnTo>
                  <a:lnTo>
                    <a:pt x="383159" y="75361"/>
                  </a:lnTo>
                  <a:lnTo>
                    <a:pt x="383311" y="74091"/>
                  </a:lnTo>
                  <a:close/>
                </a:path>
                <a:path w="434340" h="81915">
                  <a:moveTo>
                    <a:pt x="384390" y="57962"/>
                  </a:moveTo>
                  <a:lnTo>
                    <a:pt x="384327" y="57327"/>
                  </a:lnTo>
                  <a:lnTo>
                    <a:pt x="384187" y="58712"/>
                  </a:lnTo>
                  <a:lnTo>
                    <a:pt x="384390" y="57962"/>
                  </a:lnTo>
                  <a:close/>
                </a:path>
                <a:path w="434340" h="81915">
                  <a:moveTo>
                    <a:pt x="384683" y="57835"/>
                  </a:moveTo>
                  <a:lnTo>
                    <a:pt x="384619" y="57073"/>
                  </a:lnTo>
                  <a:lnTo>
                    <a:pt x="384568" y="57670"/>
                  </a:lnTo>
                  <a:lnTo>
                    <a:pt x="384683" y="57835"/>
                  </a:lnTo>
                  <a:close/>
                </a:path>
                <a:path w="434340" h="81915">
                  <a:moveTo>
                    <a:pt x="385025" y="55880"/>
                  </a:moveTo>
                  <a:lnTo>
                    <a:pt x="384873" y="55460"/>
                  </a:lnTo>
                  <a:lnTo>
                    <a:pt x="384911" y="55727"/>
                  </a:lnTo>
                  <a:lnTo>
                    <a:pt x="385025" y="55880"/>
                  </a:lnTo>
                  <a:close/>
                </a:path>
                <a:path w="434340" h="81915">
                  <a:moveTo>
                    <a:pt x="387045" y="50723"/>
                  </a:moveTo>
                  <a:lnTo>
                    <a:pt x="387019" y="50342"/>
                  </a:lnTo>
                  <a:lnTo>
                    <a:pt x="386829" y="50723"/>
                  </a:lnTo>
                  <a:lnTo>
                    <a:pt x="387045" y="50723"/>
                  </a:lnTo>
                  <a:close/>
                </a:path>
                <a:path w="434340" h="81915">
                  <a:moveTo>
                    <a:pt x="387184" y="50723"/>
                  </a:moveTo>
                  <a:lnTo>
                    <a:pt x="387045" y="50723"/>
                  </a:lnTo>
                  <a:lnTo>
                    <a:pt x="387083" y="51257"/>
                  </a:lnTo>
                  <a:lnTo>
                    <a:pt x="387184" y="50723"/>
                  </a:lnTo>
                  <a:close/>
                </a:path>
                <a:path w="434340" h="81915">
                  <a:moveTo>
                    <a:pt x="387375" y="73926"/>
                  </a:moveTo>
                  <a:lnTo>
                    <a:pt x="387210" y="73964"/>
                  </a:lnTo>
                  <a:lnTo>
                    <a:pt x="387375" y="73964"/>
                  </a:lnTo>
                  <a:close/>
                </a:path>
                <a:path w="434340" h="81915">
                  <a:moveTo>
                    <a:pt x="388747" y="50076"/>
                  </a:moveTo>
                  <a:lnTo>
                    <a:pt x="388569" y="50342"/>
                  </a:lnTo>
                  <a:lnTo>
                    <a:pt x="388747" y="50076"/>
                  </a:lnTo>
                  <a:close/>
                </a:path>
                <a:path w="434340" h="81915">
                  <a:moveTo>
                    <a:pt x="388912" y="51358"/>
                  </a:moveTo>
                  <a:lnTo>
                    <a:pt x="388493" y="51612"/>
                  </a:lnTo>
                  <a:lnTo>
                    <a:pt x="388518" y="51739"/>
                  </a:lnTo>
                  <a:lnTo>
                    <a:pt x="388696" y="51739"/>
                  </a:lnTo>
                  <a:lnTo>
                    <a:pt x="388912" y="51358"/>
                  </a:lnTo>
                  <a:close/>
                </a:path>
                <a:path w="434340" h="81915">
                  <a:moveTo>
                    <a:pt x="392899" y="54952"/>
                  </a:moveTo>
                  <a:lnTo>
                    <a:pt x="392874" y="54622"/>
                  </a:lnTo>
                  <a:lnTo>
                    <a:pt x="392849" y="54444"/>
                  </a:lnTo>
                  <a:lnTo>
                    <a:pt x="392772" y="54698"/>
                  </a:lnTo>
                  <a:lnTo>
                    <a:pt x="392849" y="54876"/>
                  </a:lnTo>
                  <a:close/>
                </a:path>
                <a:path w="434340" h="81915">
                  <a:moveTo>
                    <a:pt x="394893" y="53898"/>
                  </a:moveTo>
                  <a:lnTo>
                    <a:pt x="394436" y="54660"/>
                  </a:lnTo>
                  <a:lnTo>
                    <a:pt x="394322" y="55168"/>
                  </a:lnTo>
                  <a:lnTo>
                    <a:pt x="394449" y="55714"/>
                  </a:lnTo>
                  <a:lnTo>
                    <a:pt x="394893" y="53898"/>
                  </a:lnTo>
                  <a:close/>
                </a:path>
                <a:path w="434340" h="81915">
                  <a:moveTo>
                    <a:pt x="395084" y="58127"/>
                  </a:moveTo>
                  <a:lnTo>
                    <a:pt x="394957" y="58331"/>
                  </a:lnTo>
                  <a:lnTo>
                    <a:pt x="394843" y="58534"/>
                  </a:lnTo>
                  <a:lnTo>
                    <a:pt x="394817" y="58839"/>
                  </a:lnTo>
                  <a:lnTo>
                    <a:pt x="394957" y="58775"/>
                  </a:lnTo>
                  <a:lnTo>
                    <a:pt x="395033" y="58432"/>
                  </a:lnTo>
                  <a:lnTo>
                    <a:pt x="395084" y="58127"/>
                  </a:lnTo>
                  <a:close/>
                </a:path>
                <a:path w="434340" h="81915">
                  <a:moveTo>
                    <a:pt x="398640" y="55549"/>
                  </a:moveTo>
                  <a:lnTo>
                    <a:pt x="397979" y="57962"/>
                  </a:lnTo>
                  <a:lnTo>
                    <a:pt x="398640" y="57581"/>
                  </a:lnTo>
                  <a:lnTo>
                    <a:pt x="398640" y="55549"/>
                  </a:lnTo>
                  <a:close/>
                </a:path>
                <a:path w="434340" h="81915">
                  <a:moveTo>
                    <a:pt x="399110" y="57327"/>
                  </a:moveTo>
                  <a:lnTo>
                    <a:pt x="398678" y="57569"/>
                  </a:lnTo>
                  <a:lnTo>
                    <a:pt x="398640" y="59194"/>
                  </a:lnTo>
                  <a:lnTo>
                    <a:pt x="399110" y="57327"/>
                  </a:lnTo>
                  <a:close/>
                </a:path>
                <a:path w="434340" h="81915">
                  <a:moveTo>
                    <a:pt x="400215" y="75387"/>
                  </a:moveTo>
                  <a:lnTo>
                    <a:pt x="399681" y="72313"/>
                  </a:lnTo>
                  <a:lnTo>
                    <a:pt x="399503" y="75742"/>
                  </a:lnTo>
                  <a:lnTo>
                    <a:pt x="400215" y="75387"/>
                  </a:lnTo>
                  <a:close/>
                </a:path>
                <a:path w="434340" h="81915">
                  <a:moveTo>
                    <a:pt x="403936" y="59613"/>
                  </a:moveTo>
                  <a:lnTo>
                    <a:pt x="403631" y="59664"/>
                  </a:lnTo>
                  <a:lnTo>
                    <a:pt x="403796" y="59956"/>
                  </a:lnTo>
                  <a:lnTo>
                    <a:pt x="403936" y="59613"/>
                  </a:lnTo>
                  <a:close/>
                </a:path>
                <a:path w="434340" h="81915">
                  <a:moveTo>
                    <a:pt x="409536" y="62852"/>
                  </a:moveTo>
                  <a:lnTo>
                    <a:pt x="409295" y="61722"/>
                  </a:lnTo>
                  <a:lnTo>
                    <a:pt x="409105" y="62826"/>
                  </a:lnTo>
                  <a:lnTo>
                    <a:pt x="409371" y="62585"/>
                  </a:lnTo>
                  <a:lnTo>
                    <a:pt x="409536" y="62852"/>
                  </a:lnTo>
                  <a:close/>
                </a:path>
                <a:path w="434340" h="81915">
                  <a:moveTo>
                    <a:pt x="409638" y="63258"/>
                  </a:moveTo>
                  <a:lnTo>
                    <a:pt x="409625" y="63055"/>
                  </a:lnTo>
                  <a:lnTo>
                    <a:pt x="409587" y="62915"/>
                  </a:lnTo>
                  <a:lnTo>
                    <a:pt x="409638" y="63258"/>
                  </a:lnTo>
                  <a:close/>
                </a:path>
                <a:path w="434340" h="81915">
                  <a:moveTo>
                    <a:pt x="412953" y="67259"/>
                  </a:moveTo>
                  <a:lnTo>
                    <a:pt x="412877" y="67487"/>
                  </a:lnTo>
                  <a:lnTo>
                    <a:pt x="412953" y="67259"/>
                  </a:lnTo>
                  <a:close/>
                </a:path>
                <a:path w="434340" h="81915">
                  <a:moveTo>
                    <a:pt x="413105" y="59055"/>
                  </a:moveTo>
                  <a:lnTo>
                    <a:pt x="413067" y="59448"/>
                  </a:lnTo>
                  <a:lnTo>
                    <a:pt x="413105" y="59194"/>
                  </a:lnTo>
                  <a:lnTo>
                    <a:pt x="413105" y="59055"/>
                  </a:lnTo>
                  <a:close/>
                </a:path>
                <a:path w="434340" h="81915">
                  <a:moveTo>
                    <a:pt x="413169" y="66573"/>
                  </a:moveTo>
                  <a:lnTo>
                    <a:pt x="413004" y="66852"/>
                  </a:lnTo>
                  <a:lnTo>
                    <a:pt x="412953" y="67259"/>
                  </a:lnTo>
                  <a:lnTo>
                    <a:pt x="413169" y="66573"/>
                  </a:lnTo>
                  <a:close/>
                </a:path>
                <a:path w="434340" h="81915">
                  <a:moveTo>
                    <a:pt x="413397" y="64820"/>
                  </a:moveTo>
                  <a:lnTo>
                    <a:pt x="413321" y="63474"/>
                  </a:lnTo>
                  <a:lnTo>
                    <a:pt x="413067" y="65951"/>
                  </a:lnTo>
                  <a:lnTo>
                    <a:pt x="413397" y="64820"/>
                  </a:lnTo>
                  <a:close/>
                </a:path>
                <a:path w="434340" h="81915">
                  <a:moveTo>
                    <a:pt x="414807" y="72567"/>
                  </a:moveTo>
                  <a:lnTo>
                    <a:pt x="414604" y="73583"/>
                  </a:lnTo>
                  <a:lnTo>
                    <a:pt x="414807" y="72567"/>
                  </a:lnTo>
                  <a:close/>
                </a:path>
                <a:path w="434340" h="81915">
                  <a:moveTo>
                    <a:pt x="415239" y="74472"/>
                  </a:moveTo>
                  <a:lnTo>
                    <a:pt x="415213" y="74663"/>
                  </a:lnTo>
                  <a:lnTo>
                    <a:pt x="415201" y="74917"/>
                  </a:lnTo>
                  <a:lnTo>
                    <a:pt x="415226" y="75158"/>
                  </a:lnTo>
                  <a:lnTo>
                    <a:pt x="415226" y="74688"/>
                  </a:lnTo>
                  <a:lnTo>
                    <a:pt x="415239" y="74472"/>
                  </a:lnTo>
                  <a:close/>
                </a:path>
                <a:path w="434340" h="81915">
                  <a:moveTo>
                    <a:pt x="416991" y="59690"/>
                  </a:moveTo>
                  <a:lnTo>
                    <a:pt x="416560" y="61048"/>
                  </a:lnTo>
                  <a:lnTo>
                    <a:pt x="416687" y="61061"/>
                  </a:lnTo>
                  <a:lnTo>
                    <a:pt x="416775" y="60680"/>
                  </a:lnTo>
                  <a:lnTo>
                    <a:pt x="416864" y="60210"/>
                  </a:lnTo>
                  <a:lnTo>
                    <a:pt x="416991" y="59690"/>
                  </a:lnTo>
                  <a:close/>
                </a:path>
                <a:path w="434340" h="81915">
                  <a:moveTo>
                    <a:pt x="417563" y="72567"/>
                  </a:moveTo>
                  <a:lnTo>
                    <a:pt x="417309" y="71043"/>
                  </a:lnTo>
                  <a:lnTo>
                    <a:pt x="416953" y="73329"/>
                  </a:lnTo>
                  <a:lnTo>
                    <a:pt x="417436" y="73202"/>
                  </a:lnTo>
                  <a:lnTo>
                    <a:pt x="417537" y="72821"/>
                  </a:lnTo>
                  <a:lnTo>
                    <a:pt x="417563" y="72567"/>
                  </a:lnTo>
                  <a:close/>
                </a:path>
                <a:path w="434340" h="81915">
                  <a:moveTo>
                    <a:pt x="420535" y="76047"/>
                  </a:moveTo>
                  <a:lnTo>
                    <a:pt x="420293" y="77317"/>
                  </a:lnTo>
                  <a:lnTo>
                    <a:pt x="420408" y="76809"/>
                  </a:lnTo>
                  <a:lnTo>
                    <a:pt x="420471" y="76428"/>
                  </a:lnTo>
                  <a:lnTo>
                    <a:pt x="420535" y="76085"/>
                  </a:lnTo>
                  <a:close/>
                </a:path>
                <a:path w="434340" h="81915">
                  <a:moveTo>
                    <a:pt x="421703" y="61302"/>
                  </a:moveTo>
                  <a:lnTo>
                    <a:pt x="421601" y="61150"/>
                  </a:lnTo>
                  <a:lnTo>
                    <a:pt x="421119" y="64058"/>
                  </a:lnTo>
                  <a:lnTo>
                    <a:pt x="420890" y="65328"/>
                  </a:lnTo>
                  <a:lnTo>
                    <a:pt x="421132" y="64135"/>
                  </a:lnTo>
                  <a:lnTo>
                    <a:pt x="421309" y="63576"/>
                  </a:lnTo>
                  <a:lnTo>
                    <a:pt x="421449" y="63360"/>
                  </a:lnTo>
                  <a:lnTo>
                    <a:pt x="421513" y="62826"/>
                  </a:lnTo>
                  <a:lnTo>
                    <a:pt x="421601" y="62153"/>
                  </a:lnTo>
                  <a:lnTo>
                    <a:pt x="421703" y="61302"/>
                  </a:lnTo>
                  <a:close/>
                </a:path>
                <a:path w="434340" h="81915">
                  <a:moveTo>
                    <a:pt x="422363" y="77520"/>
                  </a:moveTo>
                  <a:lnTo>
                    <a:pt x="422211" y="77774"/>
                  </a:lnTo>
                  <a:lnTo>
                    <a:pt x="422160" y="78587"/>
                  </a:lnTo>
                  <a:lnTo>
                    <a:pt x="422363" y="77520"/>
                  </a:lnTo>
                  <a:close/>
                </a:path>
                <a:path w="434340" h="81915">
                  <a:moveTo>
                    <a:pt x="422503" y="79425"/>
                  </a:moveTo>
                  <a:lnTo>
                    <a:pt x="422160" y="78587"/>
                  </a:lnTo>
                  <a:lnTo>
                    <a:pt x="421881" y="80060"/>
                  </a:lnTo>
                  <a:lnTo>
                    <a:pt x="422503" y="79425"/>
                  </a:lnTo>
                  <a:close/>
                </a:path>
                <a:path w="434340" h="81915">
                  <a:moveTo>
                    <a:pt x="423189" y="68072"/>
                  </a:moveTo>
                  <a:close/>
                </a:path>
                <a:path w="434340" h="81915">
                  <a:moveTo>
                    <a:pt x="423646" y="65836"/>
                  </a:moveTo>
                  <a:lnTo>
                    <a:pt x="423303" y="67233"/>
                  </a:lnTo>
                  <a:lnTo>
                    <a:pt x="423075" y="68122"/>
                  </a:lnTo>
                  <a:lnTo>
                    <a:pt x="423189" y="67995"/>
                  </a:lnTo>
                  <a:lnTo>
                    <a:pt x="423341" y="67995"/>
                  </a:lnTo>
                  <a:lnTo>
                    <a:pt x="423646" y="65836"/>
                  </a:lnTo>
                  <a:close/>
                </a:path>
                <a:path w="434340" h="81915">
                  <a:moveTo>
                    <a:pt x="423875" y="67741"/>
                  </a:moveTo>
                  <a:lnTo>
                    <a:pt x="423354" y="67983"/>
                  </a:lnTo>
                  <a:lnTo>
                    <a:pt x="423227" y="68922"/>
                  </a:lnTo>
                  <a:lnTo>
                    <a:pt x="423875" y="67741"/>
                  </a:lnTo>
                  <a:close/>
                </a:path>
                <a:path w="434340" h="81915">
                  <a:moveTo>
                    <a:pt x="425411" y="66344"/>
                  </a:moveTo>
                  <a:lnTo>
                    <a:pt x="424662" y="68503"/>
                  </a:lnTo>
                  <a:lnTo>
                    <a:pt x="425157" y="67868"/>
                  </a:lnTo>
                  <a:lnTo>
                    <a:pt x="425259" y="67106"/>
                  </a:lnTo>
                  <a:lnTo>
                    <a:pt x="425411" y="66344"/>
                  </a:lnTo>
                  <a:close/>
                </a:path>
                <a:path w="434340" h="81915">
                  <a:moveTo>
                    <a:pt x="428104" y="79235"/>
                  </a:moveTo>
                  <a:lnTo>
                    <a:pt x="427964" y="79260"/>
                  </a:lnTo>
                  <a:lnTo>
                    <a:pt x="428104" y="79235"/>
                  </a:lnTo>
                  <a:close/>
                </a:path>
                <a:path w="434340" h="81915">
                  <a:moveTo>
                    <a:pt x="428434" y="78003"/>
                  </a:moveTo>
                  <a:lnTo>
                    <a:pt x="428294" y="78740"/>
                  </a:lnTo>
                  <a:lnTo>
                    <a:pt x="428205" y="79095"/>
                  </a:lnTo>
                  <a:lnTo>
                    <a:pt x="428117" y="79235"/>
                  </a:lnTo>
                  <a:lnTo>
                    <a:pt x="428269" y="79095"/>
                  </a:lnTo>
                  <a:lnTo>
                    <a:pt x="428358" y="78676"/>
                  </a:lnTo>
                  <a:lnTo>
                    <a:pt x="428421" y="78257"/>
                  </a:lnTo>
                  <a:lnTo>
                    <a:pt x="428434" y="78003"/>
                  </a:lnTo>
                  <a:close/>
                </a:path>
                <a:path w="434340" h="81915">
                  <a:moveTo>
                    <a:pt x="428536" y="78765"/>
                  </a:moveTo>
                  <a:lnTo>
                    <a:pt x="428434" y="78905"/>
                  </a:lnTo>
                  <a:lnTo>
                    <a:pt x="428282" y="79095"/>
                  </a:lnTo>
                  <a:lnTo>
                    <a:pt x="428167" y="79629"/>
                  </a:lnTo>
                  <a:lnTo>
                    <a:pt x="428294" y="79476"/>
                  </a:lnTo>
                  <a:lnTo>
                    <a:pt x="428396" y="79171"/>
                  </a:lnTo>
                  <a:lnTo>
                    <a:pt x="428536" y="78765"/>
                  </a:lnTo>
                  <a:close/>
                </a:path>
                <a:path w="434340" h="81915">
                  <a:moveTo>
                    <a:pt x="429361" y="69519"/>
                  </a:moveTo>
                  <a:lnTo>
                    <a:pt x="429336" y="67233"/>
                  </a:lnTo>
                  <a:lnTo>
                    <a:pt x="428802" y="70916"/>
                  </a:lnTo>
                  <a:lnTo>
                    <a:pt x="428929" y="70916"/>
                  </a:lnTo>
                  <a:lnTo>
                    <a:pt x="429031" y="70027"/>
                  </a:lnTo>
                  <a:lnTo>
                    <a:pt x="429361" y="69519"/>
                  </a:lnTo>
                  <a:close/>
                </a:path>
                <a:path w="434340" h="81915">
                  <a:moveTo>
                    <a:pt x="429539" y="74853"/>
                  </a:moveTo>
                  <a:lnTo>
                    <a:pt x="429310" y="73329"/>
                  </a:lnTo>
                  <a:lnTo>
                    <a:pt x="429260" y="74599"/>
                  </a:lnTo>
                  <a:lnTo>
                    <a:pt x="429539" y="74853"/>
                  </a:lnTo>
                  <a:close/>
                </a:path>
                <a:path w="434340" h="81915">
                  <a:moveTo>
                    <a:pt x="429920" y="70154"/>
                  </a:moveTo>
                  <a:lnTo>
                    <a:pt x="428713" y="73583"/>
                  </a:lnTo>
                  <a:lnTo>
                    <a:pt x="428828" y="71805"/>
                  </a:lnTo>
                  <a:lnTo>
                    <a:pt x="428802" y="70916"/>
                  </a:lnTo>
                  <a:lnTo>
                    <a:pt x="428802" y="70281"/>
                  </a:lnTo>
                  <a:lnTo>
                    <a:pt x="428802" y="69646"/>
                  </a:lnTo>
                  <a:lnTo>
                    <a:pt x="428802" y="68884"/>
                  </a:lnTo>
                  <a:lnTo>
                    <a:pt x="428929" y="67741"/>
                  </a:lnTo>
                  <a:lnTo>
                    <a:pt x="428294" y="68884"/>
                  </a:lnTo>
                  <a:lnTo>
                    <a:pt x="428498" y="68072"/>
                  </a:lnTo>
                  <a:lnTo>
                    <a:pt x="428625" y="66725"/>
                  </a:lnTo>
                  <a:lnTo>
                    <a:pt x="428726" y="65989"/>
                  </a:lnTo>
                  <a:lnTo>
                    <a:pt x="428866" y="66598"/>
                  </a:lnTo>
                  <a:lnTo>
                    <a:pt x="428752" y="65836"/>
                  </a:lnTo>
                  <a:lnTo>
                    <a:pt x="428459" y="63931"/>
                  </a:lnTo>
                  <a:lnTo>
                    <a:pt x="427075" y="69646"/>
                  </a:lnTo>
                  <a:lnTo>
                    <a:pt x="427291" y="66217"/>
                  </a:lnTo>
                  <a:lnTo>
                    <a:pt x="427393" y="65963"/>
                  </a:lnTo>
                  <a:lnTo>
                    <a:pt x="426186" y="67233"/>
                  </a:lnTo>
                  <a:lnTo>
                    <a:pt x="426173" y="67602"/>
                  </a:lnTo>
                  <a:lnTo>
                    <a:pt x="426580" y="68618"/>
                  </a:lnTo>
                  <a:lnTo>
                    <a:pt x="426707" y="69392"/>
                  </a:lnTo>
                  <a:lnTo>
                    <a:pt x="425386" y="72694"/>
                  </a:lnTo>
                  <a:lnTo>
                    <a:pt x="425551" y="70789"/>
                  </a:lnTo>
                  <a:lnTo>
                    <a:pt x="425640" y="69773"/>
                  </a:lnTo>
                  <a:lnTo>
                    <a:pt x="425792" y="67995"/>
                  </a:lnTo>
                  <a:lnTo>
                    <a:pt x="426059" y="64820"/>
                  </a:lnTo>
                  <a:lnTo>
                    <a:pt x="425450" y="67995"/>
                  </a:lnTo>
                  <a:lnTo>
                    <a:pt x="425259" y="67741"/>
                  </a:lnTo>
                  <a:lnTo>
                    <a:pt x="424700" y="69773"/>
                  </a:lnTo>
                  <a:lnTo>
                    <a:pt x="424599" y="66725"/>
                  </a:lnTo>
                  <a:lnTo>
                    <a:pt x="422986" y="70789"/>
                  </a:lnTo>
                  <a:lnTo>
                    <a:pt x="423037" y="70408"/>
                  </a:lnTo>
                  <a:lnTo>
                    <a:pt x="423062" y="70154"/>
                  </a:lnTo>
                  <a:lnTo>
                    <a:pt x="423189" y="69265"/>
                  </a:lnTo>
                  <a:lnTo>
                    <a:pt x="423227" y="68922"/>
                  </a:lnTo>
                  <a:lnTo>
                    <a:pt x="423037" y="69265"/>
                  </a:lnTo>
                  <a:lnTo>
                    <a:pt x="423164" y="68249"/>
                  </a:lnTo>
                  <a:lnTo>
                    <a:pt x="423075" y="68122"/>
                  </a:lnTo>
                  <a:lnTo>
                    <a:pt x="423291" y="67233"/>
                  </a:lnTo>
                  <a:lnTo>
                    <a:pt x="423710" y="63804"/>
                  </a:lnTo>
                  <a:lnTo>
                    <a:pt x="422211" y="70154"/>
                  </a:lnTo>
                  <a:lnTo>
                    <a:pt x="422160" y="69011"/>
                  </a:lnTo>
                  <a:lnTo>
                    <a:pt x="422135" y="68503"/>
                  </a:lnTo>
                  <a:lnTo>
                    <a:pt x="422262" y="66852"/>
                  </a:lnTo>
                  <a:lnTo>
                    <a:pt x="422681" y="64820"/>
                  </a:lnTo>
                  <a:lnTo>
                    <a:pt x="422935" y="66344"/>
                  </a:lnTo>
                  <a:lnTo>
                    <a:pt x="422859" y="64820"/>
                  </a:lnTo>
                  <a:lnTo>
                    <a:pt x="422808" y="63804"/>
                  </a:lnTo>
                  <a:lnTo>
                    <a:pt x="421792" y="68503"/>
                  </a:lnTo>
                  <a:lnTo>
                    <a:pt x="421792" y="68249"/>
                  </a:lnTo>
                  <a:lnTo>
                    <a:pt x="421830" y="67360"/>
                  </a:lnTo>
                  <a:lnTo>
                    <a:pt x="421830" y="67233"/>
                  </a:lnTo>
                  <a:lnTo>
                    <a:pt x="422008" y="62534"/>
                  </a:lnTo>
                  <a:lnTo>
                    <a:pt x="421436" y="63423"/>
                  </a:lnTo>
                  <a:lnTo>
                    <a:pt x="420852" y="67233"/>
                  </a:lnTo>
                  <a:lnTo>
                    <a:pt x="420547" y="65963"/>
                  </a:lnTo>
                  <a:lnTo>
                    <a:pt x="420281" y="64820"/>
                  </a:lnTo>
                  <a:lnTo>
                    <a:pt x="419379" y="65963"/>
                  </a:lnTo>
                  <a:lnTo>
                    <a:pt x="419468" y="65455"/>
                  </a:lnTo>
                  <a:lnTo>
                    <a:pt x="419620" y="64693"/>
                  </a:lnTo>
                  <a:lnTo>
                    <a:pt x="418363" y="63804"/>
                  </a:lnTo>
                  <a:lnTo>
                    <a:pt x="418020" y="62661"/>
                  </a:lnTo>
                  <a:lnTo>
                    <a:pt x="418033" y="61645"/>
                  </a:lnTo>
                  <a:lnTo>
                    <a:pt x="417322" y="65455"/>
                  </a:lnTo>
                  <a:lnTo>
                    <a:pt x="417245" y="65328"/>
                  </a:lnTo>
                  <a:lnTo>
                    <a:pt x="416763" y="64566"/>
                  </a:lnTo>
                  <a:lnTo>
                    <a:pt x="416140" y="65328"/>
                  </a:lnTo>
                  <a:lnTo>
                    <a:pt x="416407" y="63677"/>
                  </a:lnTo>
                  <a:lnTo>
                    <a:pt x="416471" y="63296"/>
                  </a:lnTo>
                  <a:lnTo>
                    <a:pt x="416699" y="62280"/>
                  </a:lnTo>
                  <a:lnTo>
                    <a:pt x="417144" y="61137"/>
                  </a:lnTo>
                  <a:lnTo>
                    <a:pt x="416674" y="61137"/>
                  </a:lnTo>
                  <a:lnTo>
                    <a:pt x="416344" y="62407"/>
                  </a:lnTo>
                  <a:lnTo>
                    <a:pt x="416140" y="62915"/>
                  </a:lnTo>
                  <a:lnTo>
                    <a:pt x="415772" y="63296"/>
                  </a:lnTo>
                  <a:lnTo>
                    <a:pt x="416331" y="60502"/>
                  </a:lnTo>
                  <a:lnTo>
                    <a:pt x="415671" y="60629"/>
                  </a:lnTo>
                  <a:lnTo>
                    <a:pt x="414566" y="63677"/>
                  </a:lnTo>
                  <a:lnTo>
                    <a:pt x="414058" y="61645"/>
                  </a:lnTo>
                  <a:lnTo>
                    <a:pt x="413626" y="64185"/>
                  </a:lnTo>
                  <a:lnTo>
                    <a:pt x="413499" y="69265"/>
                  </a:lnTo>
                  <a:lnTo>
                    <a:pt x="412483" y="70789"/>
                  </a:lnTo>
                  <a:lnTo>
                    <a:pt x="412851" y="67995"/>
                  </a:lnTo>
                  <a:lnTo>
                    <a:pt x="413004" y="64693"/>
                  </a:lnTo>
                  <a:lnTo>
                    <a:pt x="413080" y="64185"/>
                  </a:lnTo>
                  <a:lnTo>
                    <a:pt x="412775" y="64693"/>
                  </a:lnTo>
                  <a:lnTo>
                    <a:pt x="413054" y="63042"/>
                  </a:lnTo>
                  <a:lnTo>
                    <a:pt x="413156" y="62915"/>
                  </a:lnTo>
                  <a:lnTo>
                    <a:pt x="413181" y="63931"/>
                  </a:lnTo>
                  <a:lnTo>
                    <a:pt x="413308" y="63423"/>
                  </a:lnTo>
                  <a:lnTo>
                    <a:pt x="413232" y="62915"/>
                  </a:lnTo>
                  <a:lnTo>
                    <a:pt x="413105" y="62585"/>
                  </a:lnTo>
                  <a:lnTo>
                    <a:pt x="412991" y="61899"/>
                  </a:lnTo>
                  <a:lnTo>
                    <a:pt x="413016" y="59994"/>
                  </a:lnTo>
                  <a:lnTo>
                    <a:pt x="412826" y="61391"/>
                  </a:lnTo>
                  <a:lnTo>
                    <a:pt x="412597" y="62661"/>
                  </a:lnTo>
                  <a:lnTo>
                    <a:pt x="412330" y="62915"/>
                  </a:lnTo>
                  <a:lnTo>
                    <a:pt x="411695" y="63042"/>
                  </a:lnTo>
                  <a:lnTo>
                    <a:pt x="411924" y="62280"/>
                  </a:lnTo>
                  <a:lnTo>
                    <a:pt x="412369" y="60756"/>
                  </a:lnTo>
                  <a:lnTo>
                    <a:pt x="412280" y="59359"/>
                  </a:lnTo>
                  <a:lnTo>
                    <a:pt x="411911" y="60756"/>
                  </a:lnTo>
                  <a:lnTo>
                    <a:pt x="411734" y="59232"/>
                  </a:lnTo>
                  <a:lnTo>
                    <a:pt x="411289" y="62280"/>
                  </a:lnTo>
                  <a:lnTo>
                    <a:pt x="411213" y="61264"/>
                  </a:lnTo>
                  <a:lnTo>
                    <a:pt x="411327" y="59994"/>
                  </a:lnTo>
                  <a:lnTo>
                    <a:pt x="410806" y="61264"/>
                  </a:lnTo>
                  <a:lnTo>
                    <a:pt x="409765" y="60121"/>
                  </a:lnTo>
                  <a:lnTo>
                    <a:pt x="409638" y="63258"/>
                  </a:lnTo>
                  <a:lnTo>
                    <a:pt x="409625" y="63804"/>
                  </a:lnTo>
                  <a:lnTo>
                    <a:pt x="408139" y="66598"/>
                  </a:lnTo>
                  <a:lnTo>
                    <a:pt x="408127" y="66471"/>
                  </a:lnTo>
                  <a:lnTo>
                    <a:pt x="407974" y="64820"/>
                  </a:lnTo>
                  <a:lnTo>
                    <a:pt x="407949" y="64439"/>
                  </a:lnTo>
                  <a:lnTo>
                    <a:pt x="407809" y="62915"/>
                  </a:lnTo>
                  <a:lnTo>
                    <a:pt x="407708" y="61772"/>
                  </a:lnTo>
                  <a:lnTo>
                    <a:pt x="406476" y="62915"/>
                  </a:lnTo>
                  <a:lnTo>
                    <a:pt x="406615" y="61899"/>
                  </a:lnTo>
                  <a:lnTo>
                    <a:pt x="405828" y="62915"/>
                  </a:lnTo>
                  <a:lnTo>
                    <a:pt x="405142" y="62280"/>
                  </a:lnTo>
                  <a:lnTo>
                    <a:pt x="404368" y="64439"/>
                  </a:lnTo>
                  <a:lnTo>
                    <a:pt x="404190" y="64439"/>
                  </a:lnTo>
                  <a:lnTo>
                    <a:pt x="404190" y="63931"/>
                  </a:lnTo>
                  <a:lnTo>
                    <a:pt x="404202" y="63169"/>
                  </a:lnTo>
                  <a:lnTo>
                    <a:pt x="404317" y="62026"/>
                  </a:lnTo>
                  <a:lnTo>
                    <a:pt x="404456" y="61391"/>
                  </a:lnTo>
                  <a:lnTo>
                    <a:pt x="403885" y="62026"/>
                  </a:lnTo>
                  <a:lnTo>
                    <a:pt x="403656" y="63169"/>
                  </a:lnTo>
                  <a:lnTo>
                    <a:pt x="403555" y="62788"/>
                  </a:lnTo>
                  <a:lnTo>
                    <a:pt x="403225" y="61480"/>
                  </a:lnTo>
                  <a:lnTo>
                    <a:pt x="403301" y="61137"/>
                  </a:lnTo>
                  <a:lnTo>
                    <a:pt x="403669" y="60248"/>
                  </a:lnTo>
                  <a:lnTo>
                    <a:pt x="403618" y="59969"/>
                  </a:lnTo>
                  <a:lnTo>
                    <a:pt x="403758" y="60045"/>
                  </a:lnTo>
                  <a:lnTo>
                    <a:pt x="403631" y="59664"/>
                  </a:lnTo>
                  <a:lnTo>
                    <a:pt x="403466" y="59359"/>
                  </a:lnTo>
                  <a:lnTo>
                    <a:pt x="403479" y="57581"/>
                  </a:lnTo>
                  <a:lnTo>
                    <a:pt x="402424" y="60248"/>
                  </a:lnTo>
                  <a:lnTo>
                    <a:pt x="402513" y="59867"/>
                  </a:lnTo>
                  <a:lnTo>
                    <a:pt x="402958" y="57835"/>
                  </a:lnTo>
                  <a:lnTo>
                    <a:pt x="402920" y="57454"/>
                  </a:lnTo>
                  <a:lnTo>
                    <a:pt x="402424" y="56819"/>
                  </a:lnTo>
                  <a:lnTo>
                    <a:pt x="402158" y="57327"/>
                  </a:lnTo>
                  <a:lnTo>
                    <a:pt x="402043" y="59613"/>
                  </a:lnTo>
                  <a:lnTo>
                    <a:pt x="401802" y="59867"/>
                  </a:lnTo>
                  <a:lnTo>
                    <a:pt x="401269" y="59359"/>
                  </a:lnTo>
                  <a:lnTo>
                    <a:pt x="401878" y="56184"/>
                  </a:lnTo>
                  <a:lnTo>
                    <a:pt x="401777" y="54914"/>
                  </a:lnTo>
                  <a:lnTo>
                    <a:pt x="401243" y="51485"/>
                  </a:lnTo>
                  <a:lnTo>
                    <a:pt x="398640" y="62788"/>
                  </a:lnTo>
                  <a:lnTo>
                    <a:pt x="398640" y="60121"/>
                  </a:lnTo>
                  <a:lnTo>
                    <a:pt x="398640" y="59194"/>
                  </a:lnTo>
                  <a:lnTo>
                    <a:pt x="398411" y="60121"/>
                  </a:lnTo>
                  <a:lnTo>
                    <a:pt x="397941" y="59664"/>
                  </a:lnTo>
                  <a:lnTo>
                    <a:pt x="397878" y="59486"/>
                  </a:lnTo>
                  <a:lnTo>
                    <a:pt x="397967" y="54533"/>
                  </a:lnTo>
                  <a:lnTo>
                    <a:pt x="397776" y="54533"/>
                  </a:lnTo>
                  <a:lnTo>
                    <a:pt x="397256" y="52501"/>
                  </a:lnTo>
                  <a:lnTo>
                    <a:pt x="396354" y="59486"/>
                  </a:lnTo>
                  <a:lnTo>
                    <a:pt x="395681" y="58089"/>
                  </a:lnTo>
                  <a:lnTo>
                    <a:pt x="395541" y="59994"/>
                  </a:lnTo>
                  <a:lnTo>
                    <a:pt x="395300" y="62217"/>
                  </a:lnTo>
                  <a:lnTo>
                    <a:pt x="395173" y="62661"/>
                  </a:lnTo>
                  <a:lnTo>
                    <a:pt x="394487" y="63677"/>
                  </a:lnTo>
                  <a:lnTo>
                    <a:pt x="394093" y="63296"/>
                  </a:lnTo>
                  <a:lnTo>
                    <a:pt x="394169" y="61264"/>
                  </a:lnTo>
                  <a:lnTo>
                    <a:pt x="394258" y="60375"/>
                  </a:lnTo>
                  <a:lnTo>
                    <a:pt x="394322" y="59867"/>
                  </a:lnTo>
                  <a:lnTo>
                    <a:pt x="394436" y="58712"/>
                  </a:lnTo>
                  <a:lnTo>
                    <a:pt x="394550" y="58216"/>
                  </a:lnTo>
                  <a:lnTo>
                    <a:pt x="394982" y="57454"/>
                  </a:lnTo>
                  <a:lnTo>
                    <a:pt x="395147" y="57327"/>
                  </a:lnTo>
                  <a:lnTo>
                    <a:pt x="395097" y="58216"/>
                  </a:lnTo>
                  <a:lnTo>
                    <a:pt x="395655" y="57327"/>
                  </a:lnTo>
                  <a:lnTo>
                    <a:pt x="395643" y="57200"/>
                  </a:lnTo>
                  <a:lnTo>
                    <a:pt x="395643" y="57073"/>
                  </a:lnTo>
                  <a:lnTo>
                    <a:pt x="395605" y="55930"/>
                  </a:lnTo>
                  <a:lnTo>
                    <a:pt x="395363" y="57073"/>
                  </a:lnTo>
                  <a:lnTo>
                    <a:pt x="395312" y="56565"/>
                  </a:lnTo>
                  <a:lnTo>
                    <a:pt x="395236" y="55803"/>
                  </a:lnTo>
                  <a:lnTo>
                    <a:pt x="394474" y="55803"/>
                  </a:lnTo>
                  <a:lnTo>
                    <a:pt x="394677" y="56565"/>
                  </a:lnTo>
                  <a:lnTo>
                    <a:pt x="394449" y="55714"/>
                  </a:lnTo>
                  <a:lnTo>
                    <a:pt x="394550" y="56184"/>
                  </a:lnTo>
                  <a:lnTo>
                    <a:pt x="394589" y="56311"/>
                  </a:lnTo>
                  <a:lnTo>
                    <a:pt x="394462" y="55930"/>
                  </a:lnTo>
                  <a:lnTo>
                    <a:pt x="394347" y="55359"/>
                  </a:lnTo>
                  <a:lnTo>
                    <a:pt x="394169" y="54660"/>
                  </a:lnTo>
                  <a:lnTo>
                    <a:pt x="393509" y="56311"/>
                  </a:lnTo>
                  <a:lnTo>
                    <a:pt x="392899" y="55041"/>
                  </a:lnTo>
                  <a:lnTo>
                    <a:pt x="392849" y="57200"/>
                  </a:lnTo>
                  <a:lnTo>
                    <a:pt x="392722" y="57200"/>
                  </a:lnTo>
                  <a:lnTo>
                    <a:pt x="391807" y="55473"/>
                  </a:lnTo>
                  <a:lnTo>
                    <a:pt x="391896" y="59359"/>
                  </a:lnTo>
                  <a:lnTo>
                    <a:pt x="391071" y="59867"/>
                  </a:lnTo>
                  <a:lnTo>
                    <a:pt x="390931" y="58470"/>
                  </a:lnTo>
                  <a:lnTo>
                    <a:pt x="390918" y="58343"/>
                  </a:lnTo>
                  <a:lnTo>
                    <a:pt x="391033" y="57569"/>
                  </a:lnTo>
                  <a:lnTo>
                    <a:pt x="391172" y="57200"/>
                  </a:lnTo>
                  <a:lnTo>
                    <a:pt x="391312" y="56819"/>
                  </a:lnTo>
                  <a:lnTo>
                    <a:pt x="391731" y="55676"/>
                  </a:lnTo>
                  <a:lnTo>
                    <a:pt x="391795" y="55473"/>
                  </a:lnTo>
                  <a:lnTo>
                    <a:pt x="390842" y="56819"/>
                  </a:lnTo>
                  <a:lnTo>
                    <a:pt x="390601" y="55791"/>
                  </a:lnTo>
                  <a:lnTo>
                    <a:pt x="390702" y="55041"/>
                  </a:lnTo>
                  <a:lnTo>
                    <a:pt x="390753" y="54914"/>
                  </a:lnTo>
                  <a:lnTo>
                    <a:pt x="391502" y="52628"/>
                  </a:lnTo>
                  <a:lnTo>
                    <a:pt x="390474" y="54914"/>
                  </a:lnTo>
                  <a:lnTo>
                    <a:pt x="390423" y="52374"/>
                  </a:lnTo>
                  <a:lnTo>
                    <a:pt x="390309" y="50723"/>
                  </a:lnTo>
                  <a:lnTo>
                    <a:pt x="390055" y="50342"/>
                  </a:lnTo>
                  <a:lnTo>
                    <a:pt x="390271" y="49961"/>
                  </a:lnTo>
                  <a:lnTo>
                    <a:pt x="389890" y="49961"/>
                  </a:lnTo>
                  <a:lnTo>
                    <a:pt x="389775" y="52374"/>
                  </a:lnTo>
                  <a:lnTo>
                    <a:pt x="389610" y="51993"/>
                  </a:lnTo>
                  <a:lnTo>
                    <a:pt x="389432" y="51866"/>
                  </a:lnTo>
                  <a:lnTo>
                    <a:pt x="389572" y="50850"/>
                  </a:lnTo>
                  <a:lnTo>
                    <a:pt x="389191" y="52247"/>
                  </a:lnTo>
                  <a:lnTo>
                    <a:pt x="389077" y="55359"/>
                  </a:lnTo>
                  <a:lnTo>
                    <a:pt x="388454" y="57200"/>
                  </a:lnTo>
                  <a:lnTo>
                    <a:pt x="388340" y="56057"/>
                  </a:lnTo>
                  <a:lnTo>
                    <a:pt x="387388" y="58343"/>
                  </a:lnTo>
                  <a:lnTo>
                    <a:pt x="387604" y="56184"/>
                  </a:lnTo>
                  <a:lnTo>
                    <a:pt x="387705" y="55168"/>
                  </a:lnTo>
                  <a:lnTo>
                    <a:pt x="387718" y="55041"/>
                  </a:lnTo>
                  <a:lnTo>
                    <a:pt x="388302" y="55994"/>
                  </a:lnTo>
                  <a:lnTo>
                    <a:pt x="388416" y="56184"/>
                  </a:lnTo>
                  <a:lnTo>
                    <a:pt x="388505" y="56311"/>
                  </a:lnTo>
                  <a:lnTo>
                    <a:pt x="388467" y="55930"/>
                  </a:lnTo>
                  <a:lnTo>
                    <a:pt x="388378" y="55041"/>
                  </a:lnTo>
                  <a:lnTo>
                    <a:pt x="388277" y="54025"/>
                  </a:lnTo>
                  <a:lnTo>
                    <a:pt x="388073" y="51866"/>
                  </a:lnTo>
                  <a:lnTo>
                    <a:pt x="388480" y="51612"/>
                  </a:lnTo>
                  <a:lnTo>
                    <a:pt x="388366" y="49072"/>
                  </a:lnTo>
                  <a:lnTo>
                    <a:pt x="388086" y="47294"/>
                  </a:lnTo>
                  <a:lnTo>
                    <a:pt x="387680" y="54025"/>
                  </a:lnTo>
                  <a:lnTo>
                    <a:pt x="386778" y="53898"/>
                  </a:lnTo>
                  <a:lnTo>
                    <a:pt x="387019" y="52628"/>
                  </a:lnTo>
                  <a:lnTo>
                    <a:pt x="387083" y="51257"/>
                  </a:lnTo>
                  <a:lnTo>
                    <a:pt x="386664" y="53390"/>
                  </a:lnTo>
                  <a:lnTo>
                    <a:pt x="386549" y="53898"/>
                  </a:lnTo>
                  <a:lnTo>
                    <a:pt x="386080" y="55168"/>
                  </a:lnTo>
                  <a:lnTo>
                    <a:pt x="385686" y="53644"/>
                  </a:lnTo>
                  <a:lnTo>
                    <a:pt x="385305" y="56184"/>
                  </a:lnTo>
                  <a:lnTo>
                    <a:pt x="385025" y="55930"/>
                  </a:lnTo>
                  <a:lnTo>
                    <a:pt x="385152" y="56311"/>
                  </a:lnTo>
                  <a:lnTo>
                    <a:pt x="385241" y="56896"/>
                  </a:lnTo>
                  <a:lnTo>
                    <a:pt x="385000" y="58102"/>
                  </a:lnTo>
                  <a:lnTo>
                    <a:pt x="385000" y="66725"/>
                  </a:lnTo>
                  <a:lnTo>
                    <a:pt x="384810" y="67983"/>
                  </a:lnTo>
                  <a:lnTo>
                    <a:pt x="385000" y="66725"/>
                  </a:lnTo>
                  <a:lnTo>
                    <a:pt x="385000" y="58102"/>
                  </a:lnTo>
                  <a:lnTo>
                    <a:pt x="384924" y="58470"/>
                  </a:lnTo>
                  <a:lnTo>
                    <a:pt x="384670" y="58216"/>
                  </a:lnTo>
                  <a:lnTo>
                    <a:pt x="384187" y="58712"/>
                  </a:lnTo>
                  <a:lnTo>
                    <a:pt x="383755" y="60375"/>
                  </a:lnTo>
                  <a:lnTo>
                    <a:pt x="383806" y="59232"/>
                  </a:lnTo>
                  <a:lnTo>
                    <a:pt x="383946" y="55803"/>
                  </a:lnTo>
                  <a:lnTo>
                    <a:pt x="384035" y="53644"/>
                  </a:lnTo>
                  <a:lnTo>
                    <a:pt x="383133" y="55803"/>
                  </a:lnTo>
                  <a:lnTo>
                    <a:pt x="383095" y="55422"/>
                  </a:lnTo>
                  <a:lnTo>
                    <a:pt x="383184" y="53644"/>
                  </a:lnTo>
                  <a:lnTo>
                    <a:pt x="383286" y="53263"/>
                  </a:lnTo>
                  <a:lnTo>
                    <a:pt x="383514" y="52374"/>
                  </a:lnTo>
                  <a:lnTo>
                    <a:pt x="383400" y="51358"/>
                  </a:lnTo>
                  <a:lnTo>
                    <a:pt x="382536" y="53314"/>
                  </a:lnTo>
                  <a:lnTo>
                    <a:pt x="382447" y="53670"/>
                  </a:lnTo>
                  <a:lnTo>
                    <a:pt x="382447" y="55930"/>
                  </a:lnTo>
                  <a:lnTo>
                    <a:pt x="381965" y="57454"/>
                  </a:lnTo>
                  <a:lnTo>
                    <a:pt x="381876" y="59232"/>
                  </a:lnTo>
                  <a:lnTo>
                    <a:pt x="381850" y="57835"/>
                  </a:lnTo>
                  <a:lnTo>
                    <a:pt x="381863" y="56946"/>
                  </a:lnTo>
                  <a:lnTo>
                    <a:pt x="381863" y="56540"/>
                  </a:lnTo>
                  <a:lnTo>
                    <a:pt x="381812" y="56667"/>
                  </a:lnTo>
                  <a:lnTo>
                    <a:pt x="381863" y="55422"/>
                  </a:lnTo>
                  <a:lnTo>
                    <a:pt x="381863" y="56540"/>
                  </a:lnTo>
                  <a:lnTo>
                    <a:pt x="382320" y="55422"/>
                  </a:lnTo>
                  <a:lnTo>
                    <a:pt x="382447" y="55930"/>
                  </a:lnTo>
                  <a:lnTo>
                    <a:pt x="382447" y="53670"/>
                  </a:lnTo>
                  <a:lnTo>
                    <a:pt x="381342" y="56819"/>
                  </a:lnTo>
                  <a:lnTo>
                    <a:pt x="381546" y="56896"/>
                  </a:lnTo>
                  <a:lnTo>
                    <a:pt x="380606" y="61264"/>
                  </a:lnTo>
                  <a:lnTo>
                    <a:pt x="380365" y="58851"/>
                  </a:lnTo>
                  <a:lnTo>
                    <a:pt x="380542" y="57327"/>
                  </a:lnTo>
                  <a:lnTo>
                    <a:pt x="380771" y="55549"/>
                  </a:lnTo>
                  <a:lnTo>
                    <a:pt x="381127" y="52882"/>
                  </a:lnTo>
                  <a:lnTo>
                    <a:pt x="381000" y="51739"/>
                  </a:lnTo>
                  <a:lnTo>
                    <a:pt x="380644" y="49707"/>
                  </a:lnTo>
                  <a:lnTo>
                    <a:pt x="379209" y="55549"/>
                  </a:lnTo>
                  <a:lnTo>
                    <a:pt x="378269" y="53898"/>
                  </a:lnTo>
                  <a:lnTo>
                    <a:pt x="378294" y="54025"/>
                  </a:lnTo>
                  <a:lnTo>
                    <a:pt x="378409" y="55422"/>
                  </a:lnTo>
                  <a:lnTo>
                    <a:pt x="378053" y="57327"/>
                  </a:lnTo>
                  <a:lnTo>
                    <a:pt x="377888" y="56184"/>
                  </a:lnTo>
                  <a:lnTo>
                    <a:pt x="377761" y="55168"/>
                  </a:lnTo>
                  <a:lnTo>
                    <a:pt x="377266" y="56184"/>
                  </a:lnTo>
                  <a:lnTo>
                    <a:pt x="377304" y="55930"/>
                  </a:lnTo>
                  <a:lnTo>
                    <a:pt x="377520" y="54406"/>
                  </a:lnTo>
                  <a:lnTo>
                    <a:pt x="377456" y="53517"/>
                  </a:lnTo>
                  <a:lnTo>
                    <a:pt x="377431" y="51993"/>
                  </a:lnTo>
                  <a:lnTo>
                    <a:pt x="377266" y="53517"/>
                  </a:lnTo>
                  <a:lnTo>
                    <a:pt x="376618" y="51739"/>
                  </a:lnTo>
                  <a:lnTo>
                    <a:pt x="375996" y="55930"/>
                  </a:lnTo>
                  <a:lnTo>
                    <a:pt x="375843" y="53136"/>
                  </a:lnTo>
                  <a:lnTo>
                    <a:pt x="375069" y="51866"/>
                  </a:lnTo>
                  <a:lnTo>
                    <a:pt x="374065" y="58851"/>
                  </a:lnTo>
                  <a:lnTo>
                    <a:pt x="373392" y="58089"/>
                  </a:lnTo>
                  <a:lnTo>
                    <a:pt x="373405" y="57454"/>
                  </a:lnTo>
                  <a:lnTo>
                    <a:pt x="373646" y="56438"/>
                  </a:lnTo>
                  <a:lnTo>
                    <a:pt x="373773" y="55930"/>
                  </a:lnTo>
                  <a:lnTo>
                    <a:pt x="373659" y="54787"/>
                  </a:lnTo>
                  <a:lnTo>
                    <a:pt x="373786" y="53898"/>
                  </a:lnTo>
                  <a:lnTo>
                    <a:pt x="373849" y="53771"/>
                  </a:lnTo>
                  <a:lnTo>
                    <a:pt x="374383" y="52755"/>
                  </a:lnTo>
                  <a:lnTo>
                    <a:pt x="374091" y="52755"/>
                  </a:lnTo>
                  <a:lnTo>
                    <a:pt x="373875" y="52374"/>
                  </a:lnTo>
                  <a:lnTo>
                    <a:pt x="373697" y="53771"/>
                  </a:lnTo>
                  <a:lnTo>
                    <a:pt x="373684" y="52501"/>
                  </a:lnTo>
                  <a:lnTo>
                    <a:pt x="372529" y="56438"/>
                  </a:lnTo>
                  <a:lnTo>
                    <a:pt x="372503" y="54406"/>
                  </a:lnTo>
                  <a:lnTo>
                    <a:pt x="372338" y="55041"/>
                  </a:lnTo>
                  <a:lnTo>
                    <a:pt x="372224" y="55676"/>
                  </a:lnTo>
                  <a:lnTo>
                    <a:pt x="371970" y="57454"/>
                  </a:lnTo>
                  <a:lnTo>
                    <a:pt x="371665" y="57200"/>
                  </a:lnTo>
                  <a:lnTo>
                    <a:pt x="371132" y="57569"/>
                  </a:lnTo>
                  <a:lnTo>
                    <a:pt x="371119" y="59867"/>
                  </a:lnTo>
                  <a:lnTo>
                    <a:pt x="370992" y="53390"/>
                  </a:lnTo>
                  <a:lnTo>
                    <a:pt x="368528" y="59994"/>
                  </a:lnTo>
                  <a:lnTo>
                    <a:pt x="368439" y="55676"/>
                  </a:lnTo>
                  <a:lnTo>
                    <a:pt x="368414" y="54406"/>
                  </a:lnTo>
                  <a:lnTo>
                    <a:pt x="367690" y="55041"/>
                  </a:lnTo>
                  <a:lnTo>
                    <a:pt x="366839" y="55549"/>
                  </a:lnTo>
                  <a:lnTo>
                    <a:pt x="366242" y="55676"/>
                  </a:lnTo>
                  <a:lnTo>
                    <a:pt x="366369" y="54660"/>
                  </a:lnTo>
                  <a:lnTo>
                    <a:pt x="365887" y="52882"/>
                  </a:lnTo>
                  <a:lnTo>
                    <a:pt x="365252" y="60756"/>
                  </a:lnTo>
                  <a:lnTo>
                    <a:pt x="365213" y="60629"/>
                  </a:lnTo>
                  <a:lnTo>
                    <a:pt x="365112" y="60248"/>
                  </a:lnTo>
                  <a:lnTo>
                    <a:pt x="364718" y="58851"/>
                  </a:lnTo>
                  <a:lnTo>
                    <a:pt x="364591" y="57670"/>
                  </a:lnTo>
                  <a:lnTo>
                    <a:pt x="364553" y="56184"/>
                  </a:lnTo>
                  <a:lnTo>
                    <a:pt x="364528" y="55168"/>
                  </a:lnTo>
                  <a:lnTo>
                    <a:pt x="365290" y="56692"/>
                  </a:lnTo>
                  <a:lnTo>
                    <a:pt x="365175" y="55524"/>
                  </a:lnTo>
                  <a:lnTo>
                    <a:pt x="365188" y="55168"/>
                  </a:lnTo>
                  <a:lnTo>
                    <a:pt x="365836" y="48691"/>
                  </a:lnTo>
                  <a:lnTo>
                    <a:pt x="363943" y="56184"/>
                  </a:lnTo>
                  <a:lnTo>
                    <a:pt x="363867" y="54279"/>
                  </a:lnTo>
                  <a:lnTo>
                    <a:pt x="363791" y="52247"/>
                  </a:lnTo>
                  <a:lnTo>
                    <a:pt x="363931" y="51993"/>
                  </a:lnTo>
                  <a:lnTo>
                    <a:pt x="363791" y="49453"/>
                  </a:lnTo>
                  <a:lnTo>
                    <a:pt x="362546" y="54279"/>
                  </a:lnTo>
                  <a:lnTo>
                    <a:pt x="361835" y="53644"/>
                  </a:lnTo>
                  <a:lnTo>
                    <a:pt x="361962" y="52628"/>
                  </a:lnTo>
                  <a:lnTo>
                    <a:pt x="361035" y="56057"/>
                  </a:lnTo>
                  <a:lnTo>
                    <a:pt x="359905" y="57073"/>
                  </a:lnTo>
                  <a:lnTo>
                    <a:pt x="359435" y="57569"/>
                  </a:lnTo>
                  <a:lnTo>
                    <a:pt x="359333" y="58216"/>
                  </a:lnTo>
                  <a:lnTo>
                    <a:pt x="358571" y="58851"/>
                  </a:lnTo>
                  <a:lnTo>
                    <a:pt x="358470" y="57200"/>
                  </a:lnTo>
                  <a:lnTo>
                    <a:pt x="358241" y="56184"/>
                  </a:lnTo>
                  <a:lnTo>
                    <a:pt x="358267" y="55422"/>
                  </a:lnTo>
                  <a:lnTo>
                    <a:pt x="358482" y="53263"/>
                  </a:lnTo>
                  <a:lnTo>
                    <a:pt x="359105" y="53136"/>
                  </a:lnTo>
                  <a:lnTo>
                    <a:pt x="359219" y="49453"/>
                  </a:lnTo>
                  <a:lnTo>
                    <a:pt x="358292" y="53136"/>
                  </a:lnTo>
                  <a:lnTo>
                    <a:pt x="358089" y="52628"/>
                  </a:lnTo>
                  <a:lnTo>
                    <a:pt x="358216" y="51231"/>
                  </a:lnTo>
                  <a:lnTo>
                    <a:pt x="358267" y="50850"/>
                  </a:lnTo>
                  <a:lnTo>
                    <a:pt x="357238" y="51358"/>
                  </a:lnTo>
                  <a:lnTo>
                    <a:pt x="356768" y="55422"/>
                  </a:lnTo>
                  <a:lnTo>
                    <a:pt x="355777" y="54914"/>
                  </a:lnTo>
                  <a:lnTo>
                    <a:pt x="355714" y="56311"/>
                  </a:lnTo>
                  <a:lnTo>
                    <a:pt x="354736" y="60248"/>
                  </a:lnTo>
                  <a:lnTo>
                    <a:pt x="354799" y="59740"/>
                  </a:lnTo>
                  <a:lnTo>
                    <a:pt x="354876" y="59105"/>
                  </a:lnTo>
                  <a:lnTo>
                    <a:pt x="354926" y="58724"/>
                  </a:lnTo>
                  <a:lnTo>
                    <a:pt x="355117" y="57200"/>
                  </a:lnTo>
                  <a:lnTo>
                    <a:pt x="355155" y="56819"/>
                  </a:lnTo>
                  <a:lnTo>
                    <a:pt x="355523" y="53898"/>
                  </a:lnTo>
                  <a:lnTo>
                    <a:pt x="354622" y="56819"/>
                  </a:lnTo>
                  <a:lnTo>
                    <a:pt x="354926" y="52755"/>
                  </a:lnTo>
                  <a:lnTo>
                    <a:pt x="354393" y="53771"/>
                  </a:lnTo>
                  <a:lnTo>
                    <a:pt x="353187" y="56565"/>
                  </a:lnTo>
                  <a:lnTo>
                    <a:pt x="352437" y="57200"/>
                  </a:lnTo>
                  <a:lnTo>
                    <a:pt x="352780" y="55791"/>
                  </a:lnTo>
                  <a:lnTo>
                    <a:pt x="352069" y="57200"/>
                  </a:lnTo>
                  <a:lnTo>
                    <a:pt x="351358" y="56946"/>
                  </a:lnTo>
                  <a:lnTo>
                    <a:pt x="351459" y="56184"/>
                  </a:lnTo>
                  <a:lnTo>
                    <a:pt x="351637" y="54787"/>
                  </a:lnTo>
                  <a:lnTo>
                    <a:pt x="352361" y="49072"/>
                  </a:lnTo>
                  <a:lnTo>
                    <a:pt x="349681" y="54787"/>
                  </a:lnTo>
                  <a:lnTo>
                    <a:pt x="349694" y="54152"/>
                  </a:lnTo>
                  <a:lnTo>
                    <a:pt x="349707" y="53517"/>
                  </a:lnTo>
                  <a:lnTo>
                    <a:pt x="349758" y="51358"/>
                  </a:lnTo>
                  <a:lnTo>
                    <a:pt x="349821" y="48564"/>
                  </a:lnTo>
                  <a:lnTo>
                    <a:pt x="348208" y="51358"/>
                  </a:lnTo>
                  <a:lnTo>
                    <a:pt x="347395" y="47040"/>
                  </a:lnTo>
                  <a:lnTo>
                    <a:pt x="345821" y="47294"/>
                  </a:lnTo>
                  <a:lnTo>
                    <a:pt x="345694" y="53517"/>
                  </a:lnTo>
                  <a:lnTo>
                    <a:pt x="345363" y="47421"/>
                  </a:lnTo>
                  <a:lnTo>
                    <a:pt x="345262" y="48437"/>
                  </a:lnTo>
                  <a:lnTo>
                    <a:pt x="344995" y="47307"/>
                  </a:lnTo>
                  <a:lnTo>
                    <a:pt x="345160" y="49453"/>
                  </a:lnTo>
                  <a:lnTo>
                    <a:pt x="345109" y="50025"/>
                  </a:lnTo>
                  <a:lnTo>
                    <a:pt x="344766" y="53771"/>
                  </a:lnTo>
                  <a:lnTo>
                    <a:pt x="344385" y="54152"/>
                  </a:lnTo>
                  <a:lnTo>
                    <a:pt x="344271" y="53644"/>
                  </a:lnTo>
                  <a:lnTo>
                    <a:pt x="343992" y="51993"/>
                  </a:lnTo>
                  <a:lnTo>
                    <a:pt x="343928" y="51612"/>
                  </a:lnTo>
                  <a:lnTo>
                    <a:pt x="343839" y="51104"/>
                  </a:lnTo>
                  <a:lnTo>
                    <a:pt x="343636" y="49834"/>
                  </a:lnTo>
                  <a:lnTo>
                    <a:pt x="343547" y="47802"/>
                  </a:lnTo>
                  <a:lnTo>
                    <a:pt x="344106" y="48310"/>
                  </a:lnTo>
                  <a:lnTo>
                    <a:pt x="344144" y="47802"/>
                  </a:lnTo>
                  <a:lnTo>
                    <a:pt x="344208" y="46913"/>
                  </a:lnTo>
                  <a:lnTo>
                    <a:pt x="343496" y="46405"/>
                  </a:lnTo>
                  <a:lnTo>
                    <a:pt x="343738" y="45643"/>
                  </a:lnTo>
                  <a:lnTo>
                    <a:pt x="344093" y="44500"/>
                  </a:lnTo>
                  <a:lnTo>
                    <a:pt x="343979" y="43230"/>
                  </a:lnTo>
                  <a:lnTo>
                    <a:pt x="343839" y="42468"/>
                  </a:lnTo>
                  <a:lnTo>
                    <a:pt x="343763" y="43865"/>
                  </a:lnTo>
                  <a:lnTo>
                    <a:pt x="343636" y="44881"/>
                  </a:lnTo>
                  <a:lnTo>
                    <a:pt x="343230" y="45643"/>
                  </a:lnTo>
                  <a:lnTo>
                    <a:pt x="342874" y="44754"/>
                  </a:lnTo>
                  <a:lnTo>
                    <a:pt x="342976" y="45643"/>
                  </a:lnTo>
                  <a:lnTo>
                    <a:pt x="343090" y="48056"/>
                  </a:lnTo>
                  <a:lnTo>
                    <a:pt x="341769" y="51104"/>
                  </a:lnTo>
                  <a:lnTo>
                    <a:pt x="341782" y="50977"/>
                  </a:lnTo>
                  <a:lnTo>
                    <a:pt x="341833" y="50596"/>
                  </a:lnTo>
                  <a:lnTo>
                    <a:pt x="342087" y="48437"/>
                  </a:lnTo>
                  <a:lnTo>
                    <a:pt x="342430" y="45516"/>
                  </a:lnTo>
                  <a:lnTo>
                    <a:pt x="342811" y="42341"/>
                  </a:lnTo>
                  <a:lnTo>
                    <a:pt x="341376" y="45516"/>
                  </a:lnTo>
                  <a:lnTo>
                    <a:pt x="341591" y="44754"/>
                  </a:lnTo>
                  <a:lnTo>
                    <a:pt x="341922" y="43611"/>
                  </a:lnTo>
                  <a:lnTo>
                    <a:pt x="341249" y="44754"/>
                  </a:lnTo>
                  <a:lnTo>
                    <a:pt x="339877" y="43357"/>
                  </a:lnTo>
                  <a:lnTo>
                    <a:pt x="338810" y="48437"/>
                  </a:lnTo>
                  <a:lnTo>
                    <a:pt x="338836" y="45897"/>
                  </a:lnTo>
                  <a:lnTo>
                    <a:pt x="339128" y="45516"/>
                  </a:lnTo>
                  <a:lnTo>
                    <a:pt x="337858" y="44627"/>
                  </a:lnTo>
                  <a:lnTo>
                    <a:pt x="335610" y="50596"/>
                  </a:lnTo>
                  <a:lnTo>
                    <a:pt x="335584" y="50469"/>
                  </a:lnTo>
                  <a:lnTo>
                    <a:pt x="335178" y="48691"/>
                  </a:lnTo>
                  <a:lnTo>
                    <a:pt x="334949" y="47675"/>
                  </a:lnTo>
                  <a:lnTo>
                    <a:pt x="335064" y="46278"/>
                  </a:lnTo>
                  <a:lnTo>
                    <a:pt x="335140" y="45770"/>
                  </a:lnTo>
                  <a:lnTo>
                    <a:pt x="334860" y="46278"/>
                  </a:lnTo>
                  <a:lnTo>
                    <a:pt x="334429" y="48691"/>
                  </a:lnTo>
                  <a:lnTo>
                    <a:pt x="334365" y="48183"/>
                  </a:lnTo>
                  <a:lnTo>
                    <a:pt x="334492" y="45643"/>
                  </a:lnTo>
                  <a:lnTo>
                    <a:pt x="334518" y="45516"/>
                  </a:lnTo>
                  <a:lnTo>
                    <a:pt x="333489" y="48183"/>
                  </a:lnTo>
                  <a:lnTo>
                    <a:pt x="333362" y="47675"/>
                  </a:lnTo>
                  <a:lnTo>
                    <a:pt x="333476" y="46278"/>
                  </a:lnTo>
                  <a:lnTo>
                    <a:pt x="333590" y="45897"/>
                  </a:lnTo>
                  <a:lnTo>
                    <a:pt x="333578" y="45262"/>
                  </a:lnTo>
                  <a:lnTo>
                    <a:pt x="332600" y="43230"/>
                  </a:lnTo>
                  <a:lnTo>
                    <a:pt x="331279" y="49580"/>
                  </a:lnTo>
                  <a:lnTo>
                    <a:pt x="330098" y="50469"/>
                  </a:lnTo>
                  <a:lnTo>
                    <a:pt x="330111" y="50342"/>
                  </a:lnTo>
                  <a:lnTo>
                    <a:pt x="330149" y="49961"/>
                  </a:lnTo>
                  <a:lnTo>
                    <a:pt x="330327" y="48056"/>
                  </a:lnTo>
                  <a:lnTo>
                    <a:pt x="330454" y="46786"/>
                  </a:lnTo>
                  <a:lnTo>
                    <a:pt x="330339" y="45516"/>
                  </a:lnTo>
                  <a:lnTo>
                    <a:pt x="329298" y="43611"/>
                  </a:lnTo>
                  <a:lnTo>
                    <a:pt x="329298" y="42849"/>
                  </a:lnTo>
                  <a:lnTo>
                    <a:pt x="327837" y="42214"/>
                  </a:lnTo>
                  <a:lnTo>
                    <a:pt x="326364" y="46405"/>
                  </a:lnTo>
                  <a:lnTo>
                    <a:pt x="324789" y="48056"/>
                  </a:lnTo>
                  <a:lnTo>
                    <a:pt x="324688" y="46786"/>
                  </a:lnTo>
                  <a:lnTo>
                    <a:pt x="324612" y="45770"/>
                  </a:lnTo>
                  <a:lnTo>
                    <a:pt x="324396" y="43103"/>
                  </a:lnTo>
                  <a:lnTo>
                    <a:pt x="322046" y="45770"/>
                  </a:lnTo>
                  <a:lnTo>
                    <a:pt x="320903" y="42849"/>
                  </a:lnTo>
                  <a:lnTo>
                    <a:pt x="320941" y="44119"/>
                  </a:lnTo>
                  <a:lnTo>
                    <a:pt x="320560" y="46278"/>
                  </a:lnTo>
                  <a:lnTo>
                    <a:pt x="320446" y="46532"/>
                  </a:lnTo>
                  <a:lnTo>
                    <a:pt x="320255" y="46786"/>
                  </a:lnTo>
                  <a:lnTo>
                    <a:pt x="320014" y="45897"/>
                  </a:lnTo>
                  <a:lnTo>
                    <a:pt x="319049" y="49961"/>
                  </a:lnTo>
                  <a:lnTo>
                    <a:pt x="319125" y="49199"/>
                  </a:lnTo>
                  <a:lnTo>
                    <a:pt x="319151" y="48945"/>
                  </a:lnTo>
                  <a:lnTo>
                    <a:pt x="319239" y="48056"/>
                  </a:lnTo>
                  <a:lnTo>
                    <a:pt x="319481" y="45770"/>
                  </a:lnTo>
                  <a:lnTo>
                    <a:pt x="319684" y="42722"/>
                  </a:lnTo>
                  <a:lnTo>
                    <a:pt x="319722" y="41706"/>
                  </a:lnTo>
                  <a:lnTo>
                    <a:pt x="318935" y="42722"/>
                  </a:lnTo>
                  <a:lnTo>
                    <a:pt x="318427" y="42595"/>
                  </a:lnTo>
                  <a:lnTo>
                    <a:pt x="317855" y="48056"/>
                  </a:lnTo>
                  <a:lnTo>
                    <a:pt x="317284" y="46024"/>
                  </a:lnTo>
                  <a:lnTo>
                    <a:pt x="316966" y="44881"/>
                  </a:lnTo>
                  <a:lnTo>
                    <a:pt x="315645" y="45389"/>
                  </a:lnTo>
                  <a:lnTo>
                    <a:pt x="314439" y="46024"/>
                  </a:lnTo>
                  <a:lnTo>
                    <a:pt x="313867" y="43484"/>
                  </a:lnTo>
                  <a:lnTo>
                    <a:pt x="313397" y="44754"/>
                  </a:lnTo>
                  <a:lnTo>
                    <a:pt x="312991" y="44754"/>
                  </a:lnTo>
                  <a:lnTo>
                    <a:pt x="312547" y="46024"/>
                  </a:lnTo>
                  <a:lnTo>
                    <a:pt x="312813" y="43103"/>
                  </a:lnTo>
                  <a:lnTo>
                    <a:pt x="312178" y="42468"/>
                  </a:lnTo>
                  <a:lnTo>
                    <a:pt x="311543" y="41833"/>
                  </a:lnTo>
                  <a:lnTo>
                    <a:pt x="310337" y="42468"/>
                  </a:lnTo>
                  <a:lnTo>
                    <a:pt x="310743" y="40436"/>
                  </a:lnTo>
                  <a:lnTo>
                    <a:pt x="310108" y="40182"/>
                  </a:lnTo>
                  <a:lnTo>
                    <a:pt x="309206" y="48818"/>
                  </a:lnTo>
                  <a:lnTo>
                    <a:pt x="308610" y="48945"/>
                  </a:lnTo>
                  <a:lnTo>
                    <a:pt x="308711" y="46532"/>
                  </a:lnTo>
                  <a:lnTo>
                    <a:pt x="308762" y="45262"/>
                  </a:lnTo>
                  <a:lnTo>
                    <a:pt x="308800" y="44500"/>
                  </a:lnTo>
                  <a:lnTo>
                    <a:pt x="307670" y="44500"/>
                  </a:lnTo>
                  <a:lnTo>
                    <a:pt x="306857" y="40563"/>
                  </a:lnTo>
                  <a:lnTo>
                    <a:pt x="305409" y="44500"/>
                  </a:lnTo>
                  <a:lnTo>
                    <a:pt x="305638" y="42468"/>
                  </a:lnTo>
                  <a:lnTo>
                    <a:pt x="305816" y="42341"/>
                  </a:lnTo>
                  <a:lnTo>
                    <a:pt x="305295" y="42214"/>
                  </a:lnTo>
                  <a:lnTo>
                    <a:pt x="304927" y="41325"/>
                  </a:lnTo>
                  <a:lnTo>
                    <a:pt x="304012" y="39166"/>
                  </a:lnTo>
                  <a:lnTo>
                    <a:pt x="303885" y="41630"/>
                  </a:lnTo>
                  <a:lnTo>
                    <a:pt x="303834" y="42672"/>
                  </a:lnTo>
                  <a:lnTo>
                    <a:pt x="303885" y="41630"/>
                  </a:lnTo>
                  <a:lnTo>
                    <a:pt x="301840" y="46532"/>
                  </a:lnTo>
                  <a:lnTo>
                    <a:pt x="302183" y="43611"/>
                  </a:lnTo>
                  <a:lnTo>
                    <a:pt x="301409" y="47066"/>
                  </a:lnTo>
                  <a:lnTo>
                    <a:pt x="301282" y="48183"/>
                  </a:lnTo>
                  <a:lnTo>
                    <a:pt x="301167" y="48437"/>
                  </a:lnTo>
                  <a:lnTo>
                    <a:pt x="300469" y="49199"/>
                  </a:lnTo>
                  <a:lnTo>
                    <a:pt x="300380" y="48945"/>
                  </a:lnTo>
                  <a:lnTo>
                    <a:pt x="300266" y="46278"/>
                  </a:lnTo>
                  <a:lnTo>
                    <a:pt x="300228" y="46151"/>
                  </a:lnTo>
                  <a:lnTo>
                    <a:pt x="300024" y="50342"/>
                  </a:lnTo>
                  <a:lnTo>
                    <a:pt x="299554" y="49072"/>
                  </a:lnTo>
                  <a:lnTo>
                    <a:pt x="299681" y="47802"/>
                  </a:lnTo>
                  <a:lnTo>
                    <a:pt x="299859" y="46913"/>
                  </a:lnTo>
                  <a:lnTo>
                    <a:pt x="299300" y="46659"/>
                  </a:lnTo>
                  <a:lnTo>
                    <a:pt x="299237" y="47802"/>
                  </a:lnTo>
                  <a:lnTo>
                    <a:pt x="298780" y="49834"/>
                  </a:lnTo>
                  <a:lnTo>
                    <a:pt x="298323" y="50977"/>
                  </a:lnTo>
                  <a:lnTo>
                    <a:pt x="298246" y="50723"/>
                  </a:lnTo>
                  <a:lnTo>
                    <a:pt x="298069" y="50088"/>
                  </a:lnTo>
                  <a:lnTo>
                    <a:pt x="297853" y="49326"/>
                  </a:lnTo>
                  <a:lnTo>
                    <a:pt x="297853" y="46405"/>
                  </a:lnTo>
                  <a:lnTo>
                    <a:pt x="297624" y="48056"/>
                  </a:lnTo>
                  <a:lnTo>
                    <a:pt x="297167" y="50088"/>
                  </a:lnTo>
                  <a:lnTo>
                    <a:pt x="296989" y="49580"/>
                  </a:lnTo>
                  <a:lnTo>
                    <a:pt x="297103" y="47675"/>
                  </a:lnTo>
                  <a:lnTo>
                    <a:pt x="297027" y="47040"/>
                  </a:lnTo>
                  <a:lnTo>
                    <a:pt x="296824" y="46532"/>
                  </a:lnTo>
                  <a:lnTo>
                    <a:pt x="296430" y="45542"/>
                  </a:lnTo>
                  <a:lnTo>
                    <a:pt x="296367" y="46367"/>
                  </a:lnTo>
                  <a:lnTo>
                    <a:pt x="296367" y="45567"/>
                  </a:lnTo>
                  <a:lnTo>
                    <a:pt x="296443" y="45389"/>
                  </a:lnTo>
                  <a:lnTo>
                    <a:pt x="296557" y="43865"/>
                  </a:lnTo>
                  <a:lnTo>
                    <a:pt x="296354" y="43700"/>
                  </a:lnTo>
                  <a:lnTo>
                    <a:pt x="296354" y="46380"/>
                  </a:lnTo>
                  <a:lnTo>
                    <a:pt x="296354" y="46532"/>
                  </a:lnTo>
                  <a:lnTo>
                    <a:pt x="296252" y="46329"/>
                  </a:lnTo>
                  <a:lnTo>
                    <a:pt x="295490" y="50723"/>
                  </a:lnTo>
                  <a:lnTo>
                    <a:pt x="295148" y="48564"/>
                  </a:lnTo>
                  <a:lnTo>
                    <a:pt x="295059" y="46024"/>
                  </a:lnTo>
                  <a:lnTo>
                    <a:pt x="295808" y="46151"/>
                  </a:lnTo>
                  <a:lnTo>
                    <a:pt x="296214" y="46316"/>
                  </a:lnTo>
                  <a:lnTo>
                    <a:pt x="296329" y="45643"/>
                  </a:lnTo>
                  <a:lnTo>
                    <a:pt x="296252" y="46329"/>
                  </a:lnTo>
                  <a:lnTo>
                    <a:pt x="296354" y="43700"/>
                  </a:lnTo>
                  <a:lnTo>
                    <a:pt x="295973" y="43357"/>
                  </a:lnTo>
                  <a:lnTo>
                    <a:pt x="296748" y="39674"/>
                  </a:lnTo>
                  <a:lnTo>
                    <a:pt x="294906" y="46024"/>
                  </a:lnTo>
                  <a:lnTo>
                    <a:pt x="294855" y="45897"/>
                  </a:lnTo>
                  <a:lnTo>
                    <a:pt x="294805" y="45770"/>
                  </a:lnTo>
                  <a:lnTo>
                    <a:pt x="294487" y="44983"/>
                  </a:lnTo>
                  <a:lnTo>
                    <a:pt x="294487" y="62788"/>
                  </a:lnTo>
                  <a:lnTo>
                    <a:pt x="294347" y="62661"/>
                  </a:lnTo>
                  <a:lnTo>
                    <a:pt x="293928" y="62661"/>
                  </a:lnTo>
                  <a:lnTo>
                    <a:pt x="294005" y="61391"/>
                  </a:lnTo>
                  <a:lnTo>
                    <a:pt x="294081" y="60756"/>
                  </a:lnTo>
                  <a:lnTo>
                    <a:pt x="294093" y="60629"/>
                  </a:lnTo>
                  <a:lnTo>
                    <a:pt x="294220" y="60629"/>
                  </a:lnTo>
                  <a:lnTo>
                    <a:pt x="294144" y="61480"/>
                  </a:lnTo>
                  <a:lnTo>
                    <a:pt x="294360" y="61899"/>
                  </a:lnTo>
                  <a:lnTo>
                    <a:pt x="294487" y="62788"/>
                  </a:lnTo>
                  <a:lnTo>
                    <a:pt x="294487" y="44983"/>
                  </a:lnTo>
                  <a:lnTo>
                    <a:pt x="294398" y="44627"/>
                  </a:lnTo>
                  <a:lnTo>
                    <a:pt x="294373" y="43865"/>
                  </a:lnTo>
                  <a:lnTo>
                    <a:pt x="294360" y="43230"/>
                  </a:lnTo>
                  <a:lnTo>
                    <a:pt x="294157" y="43611"/>
                  </a:lnTo>
                  <a:lnTo>
                    <a:pt x="294055" y="43865"/>
                  </a:lnTo>
                  <a:lnTo>
                    <a:pt x="294005" y="43738"/>
                  </a:lnTo>
                  <a:lnTo>
                    <a:pt x="293801" y="43103"/>
                  </a:lnTo>
                  <a:lnTo>
                    <a:pt x="293611" y="43103"/>
                  </a:lnTo>
                  <a:lnTo>
                    <a:pt x="293700" y="40817"/>
                  </a:lnTo>
                  <a:lnTo>
                    <a:pt x="293522" y="41071"/>
                  </a:lnTo>
                  <a:lnTo>
                    <a:pt x="293522" y="41833"/>
                  </a:lnTo>
                  <a:lnTo>
                    <a:pt x="293522" y="43103"/>
                  </a:lnTo>
                  <a:lnTo>
                    <a:pt x="293293" y="43230"/>
                  </a:lnTo>
                  <a:lnTo>
                    <a:pt x="293141" y="43357"/>
                  </a:lnTo>
                  <a:lnTo>
                    <a:pt x="293090" y="43738"/>
                  </a:lnTo>
                  <a:lnTo>
                    <a:pt x="293281" y="42214"/>
                  </a:lnTo>
                  <a:lnTo>
                    <a:pt x="293522" y="41833"/>
                  </a:lnTo>
                  <a:lnTo>
                    <a:pt x="293522" y="41071"/>
                  </a:lnTo>
                  <a:lnTo>
                    <a:pt x="292989" y="41833"/>
                  </a:lnTo>
                  <a:lnTo>
                    <a:pt x="292684" y="41706"/>
                  </a:lnTo>
                  <a:lnTo>
                    <a:pt x="292506" y="44627"/>
                  </a:lnTo>
                  <a:lnTo>
                    <a:pt x="292125" y="44119"/>
                  </a:lnTo>
                  <a:lnTo>
                    <a:pt x="292290" y="46278"/>
                  </a:lnTo>
                  <a:lnTo>
                    <a:pt x="292404" y="46151"/>
                  </a:lnTo>
                  <a:lnTo>
                    <a:pt x="292608" y="46037"/>
                  </a:lnTo>
                  <a:lnTo>
                    <a:pt x="292519" y="46240"/>
                  </a:lnTo>
                  <a:lnTo>
                    <a:pt x="292595" y="46901"/>
                  </a:lnTo>
                  <a:lnTo>
                    <a:pt x="292722" y="46024"/>
                  </a:lnTo>
                  <a:lnTo>
                    <a:pt x="292950" y="46024"/>
                  </a:lnTo>
                  <a:lnTo>
                    <a:pt x="293522" y="45897"/>
                  </a:lnTo>
                  <a:lnTo>
                    <a:pt x="293166" y="47421"/>
                  </a:lnTo>
                  <a:lnTo>
                    <a:pt x="292811" y="48564"/>
                  </a:lnTo>
                  <a:lnTo>
                    <a:pt x="292595" y="46913"/>
                  </a:lnTo>
                  <a:lnTo>
                    <a:pt x="291795" y="51612"/>
                  </a:lnTo>
                  <a:lnTo>
                    <a:pt x="291795" y="51485"/>
                  </a:lnTo>
                  <a:lnTo>
                    <a:pt x="291757" y="49834"/>
                  </a:lnTo>
                  <a:lnTo>
                    <a:pt x="291655" y="47421"/>
                  </a:lnTo>
                  <a:lnTo>
                    <a:pt x="291109" y="45516"/>
                  </a:lnTo>
                  <a:lnTo>
                    <a:pt x="291058" y="44373"/>
                  </a:lnTo>
                  <a:lnTo>
                    <a:pt x="291109" y="42722"/>
                  </a:lnTo>
                  <a:lnTo>
                    <a:pt x="290042" y="44373"/>
                  </a:lnTo>
                  <a:lnTo>
                    <a:pt x="288798" y="43611"/>
                  </a:lnTo>
                  <a:lnTo>
                    <a:pt x="287794" y="49072"/>
                  </a:lnTo>
                  <a:lnTo>
                    <a:pt x="287489" y="49834"/>
                  </a:lnTo>
                  <a:lnTo>
                    <a:pt x="287489" y="49707"/>
                  </a:lnTo>
                  <a:lnTo>
                    <a:pt x="287578" y="46786"/>
                  </a:lnTo>
                  <a:lnTo>
                    <a:pt x="287693" y="46329"/>
                  </a:lnTo>
                  <a:lnTo>
                    <a:pt x="287769" y="46151"/>
                  </a:lnTo>
                  <a:lnTo>
                    <a:pt x="287934" y="46151"/>
                  </a:lnTo>
                  <a:lnTo>
                    <a:pt x="288086" y="45389"/>
                  </a:lnTo>
                  <a:lnTo>
                    <a:pt x="287439" y="46786"/>
                  </a:lnTo>
                  <a:lnTo>
                    <a:pt x="286740" y="46151"/>
                  </a:lnTo>
                  <a:lnTo>
                    <a:pt x="286448" y="45897"/>
                  </a:lnTo>
                  <a:lnTo>
                    <a:pt x="286410" y="46329"/>
                  </a:lnTo>
                  <a:lnTo>
                    <a:pt x="286372" y="46609"/>
                  </a:lnTo>
                  <a:lnTo>
                    <a:pt x="286054" y="49707"/>
                  </a:lnTo>
                  <a:lnTo>
                    <a:pt x="285978" y="49453"/>
                  </a:lnTo>
                  <a:lnTo>
                    <a:pt x="285610" y="48310"/>
                  </a:lnTo>
                  <a:lnTo>
                    <a:pt x="285661" y="47675"/>
                  </a:lnTo>
                  <a:lnTo>
                    <a:pt x="286258" y="46786"/>
                  </a:lnTo>
                  <a:lnTo>
                    <a:pt x="286385" y="46532"/>
                  </a:lnTo>
                  <a:lnTo>
                    <a:pt x="286410" y="46329"/>
                  </a:lnTo>
                  <a:lnTo>
                    <a:pt x="285711" y="46786"/>
                  </a:lnTo>
                  <a:lnTo>
                    <a:pt x="285826" y="46024"/>
                  </a:lnTo>
                  <a:lnTo>
                    <a:pt x="285800" y="45389"/>
                  </a:lnTo>
                  <a:lnTo>
                    <a:pt x="284721" y="44246"/>
                  </a:lnTo>
                  <a:lnTo>
                    <a:pt x="284441" y="44792"/>
                  </a:lnTo>
                  <a:lnTo>
                    <a:pt x="284441" y="60756"/>
                  </a:lnTo>
                  <a:lnTo>
                    <a:pt x="284314" y="63804"/>
                  </a:lnTo>
                  <a:lnTo>
                    <a:pt x="283349" y="61404"/>
                  </a:lnTo>
                  <a:lnTo>
                    <a:pt x="283387" y="61264"/>
                  </a:lnTo>
                  <a:lnTo>
                    <a:pt x="283997" y="59359"/>
                  </a:lnTo>
                  <a:lnTo>
                    <a:pt x="284073" y="59105"/>
                  </a:lnTo>
                  <a:lnTo>
                    <a:pt x="284327" y="59867"/>
                  </a:lnTo>
                  <a:lnTo>
                    <a:pt x="284441" y="60756"/>
                  </a:lnTo>
                  <a:lnTo>
                    <a:pt x="284441" y="44792"/>
                  </a:lnTo>
                  <a:lnTo>
                    <a:pt x="282003" y="49453"/>
                  </a:lnTo>
                  <a:lnTo>
                    <a:pt x="281520" y="48564"/>
                  </a:lnTo>
                  <a:lnTo>
                    <a:pt x="280758" y="47167"/>
                  </a:lnTo>
                  <a:lnTo>
                    <a:pt x="280797" y="47294"/>
                  </a:lnTo>
                  <a:lnTo>
                    <a:pt x="280911" y="48564"/>
                  </a:lnTo>
                  <a:lnTo>
                    <a:pt x="278828" y="44881"/>
                  </a:lnTo>
                  <a:lnTo>
                    <a:pt x="275932" y="51485"/>
                  </a:lnTo>
                  <a:lnTo>
                    <a:pt x="275082" y="48945"/>
                  </a:lnTo>
                  <a:lnTo>
                    <a:pt x="274015" y="45770"/>
                  </a:lnTo>
                  <a:lnTo>
                    <a:pt x="273418" y="44627"/>
                  </a:lnTo>
                  <a:lnTo>
                    <a:pt x="273240" y="46609"/>
                  </a:lnTo>
                  <a:lnTo>
                    <a:pt x="273126" y="47421"/>
                  </a:lnTo>
                  <a:lnTo>
                    <a:pt x="272681" y="48945"/>
                  </a:lnTo>
                  <a:lnTo>
                    <a:pt x="272745" y="45770"/>
                  </a:lnTo>
                  <a:lnTo>
                    <a:pt x="271907" y="49199"/>
                  </a:lnTo>
                  <a:lnTo>
                    <a:pt x="271792" y="49580"/>
                  </a:lnTo>
                  <a:lnTo>
                    <a:pt x="270725" y="51993"/>
                  </a:lnTo>
                  <a:lnTo>
                    <a:pt x="270713" y="49834"/>
                  </a:lnTo>
                  <a:lnTo>
                    <a:pt x="270700" y="48691"/>
                  </a:lnTo>
                  <a:lnTo>
                    <a:pt x="270649" y="41579"/>
                  </a:lnTo>
                  <a:lnTo>
                    <a:pt x="269240" y="46151"/>
                  </a:lnTo>
                  <a:lnTo>
                    <a:pt x="269138" y="48691"/>
                  </a:lnTo>
                  <a:lnTo>
                    <a:pt x="268732" y="48183"/>
                  </a:lnTo>
                  <a:lnTo>
                    <a:pt x="267690" y="49834"/>
                  </a:lnTo>
                  <a:lnTo>
                    <a:pt x="267716" y="49580"/>
                  </a:lnTo>
                  <a:lnTo>
                    <a:pt x="267919" y="47421"/>
                  </a:lnTo>
                  <a:lnTo>
                    <a:pt x="267754" y="48564"/>
                  </a:lnTo>
                  <a:lnTo>
                    <a:pt x="267639" y="49580"/>
                  </a:lnTo>
                  <a:lnTo>
                    <a:pt x="267614" y="46786"/>
                  </a:lnTo>
                  <a:lnTo>
                    <a:pt x="266382" y="49580"/>
                  </a:lnTo>
                  <a:lnTo>
                    <a:pt x="265696" y="48437"/>
                  </a:lnTo>
                  <a:lnTo>
                    <a:pt x="265798" y="47548"/>
                  </a:lnTo>
                  <a:lnTo>
                    <a:pt x="266890" y="43103"/>
                  </a:lnTo>
                  <a:lnTo>
                    <a:pt x="265684" y="42595"/>
                  </a:lnTo>
                  <a:lnTo>
                    <a:pt x="265188" y="43230"/>
                  </a:lnTo>
                  <a:lnTo>
                    <a:pt x="264363" y="46532"/>
                  </a:lnTo>
                  <a:lnTo>
                    <a:pt x="264236" y="48437"/>
                  </a:lnTo>
                  <a:lnTo>
                    <a:pt x="264414" y="48564"/>
                  </a:lnTo>
                  <a:lnTo>
                    <a:pt x="264502" y="48945"/>
                  </a:lnTo>
                  <a:lnTo>
                    <a:pt x="264617" y="50342"/>
                  </a:lnTo>
                  <a:lnTo>
                    <a:pt x="264490" y="51358"/>
                  </a:lnTo>
                  <a:lnTo>
                    <a:pt x="264096" y="51993"/>
                  </a:lnTo>
                  <a:lnTo>
                    <a:pt x="263728" y="57073"/>
                  </a:lnTo>
                  <a:lnTo>
                    <a:pt x="263372" y="60121"/>
                  </a:lnTo>
                  <a:lnTo>
                    <a:pt x="263245" y="62280"/>
                  </a:lnTo>
                  <a:lnTo>
                    <a:pt x="263944" y="65328"/>
                  </a:lnTo>
                  <a:lnTo>
                    <a:pt x="264833" y="62407"/>
                  </a:lnTo>
                  <a:lnTo>
                    <a:pt x="264909" y="64820"/>
                  </a:lnTo>
                  <a:lnTo>
                    <a:pt x="264312" y="64820"/>
                  </a:lnTo>
                  <a:lnTo>
                    <a:pt x="264528" y="67106"/>
                  </a:lnTo>
                  <a:lnTo>
                    <a:pt x="264934" y="64820"/>
                  </a:lnTo>
                  <a:lnTo>
                    <a:pt x="265150" y="63804"/>
                  </a:lnTo>
                  <a:lnTo>
                    <a:pt x="265176" y="65709"/>
                  </a:lnTo>
                  <a:lnTo>
                    <a:pt x="265303" y="66471"/>
                  </a:lnTo>
                  <a:lnTo>
                    <a:pt x="265861" y="63804"/>
                  </a:lnTo>
                  <a:lnTo>
                    <a:pt x="266077" y="62788"/>
                  </a:lnTo>
                  <a:lnTo>
                    <a:pt x="266077" y="62407"/>
                  </a:lnTo>
                  <a:lnTo>
                    <a:pt x="266255" y="61988"/>
                  </a:lnTo>
                  <a:lnTo>
                    <a:pt x="266687" y="61010"/>
                  </a:lnTo>
                  <a:lnTo>
                    <a:pt x="266801" y="64058"/>
                  </a:lnTo>
                  <a:lnTo>
                    <a:pt x="266687" y="65074"/>
                  </a:lnTo>
                  <a:lnTo>
                    <a:pt x="267195" y="63169"/>
                  </a:lnTo>
                  <a:lnTo>
                    <a:pt x="267182" y="63550"/>
                  </a:lnTo>
                  <a:lnTo>
                    <a:pt x="267055" y="65074"/>
                  </a:lnTo>
                  <a:lnTo>
                    <a:pt x="267296" y="64312"/>
                  </a:lnTo>
                  <a:lnTo>
                    <a:pt x="267817" y="65201"/>
                  </a:lnTo>
                  <a:lnTo>
                    <a:pt x="267931" y="64312"/>
                  </a:lnTo>
                  <a:lnTo>
                    <a:pt x="268084" y="63169"/>
                  </a:lnTo>
                  <a:lnTo>
                    <a:pt x="268160" y="62661"/>
                  </a:lnTo>
                  <a:lnTo>
                    <a:pt x="268338" y="65328"/>
                  </a:lnTo>
                  <a:lnTo>
                    <a:pt x="269176" y="62661"/>
                  </a:lnTo>
                  <a:lnTo>
                    <a:pt x="269367" y="62026"/>
                  </a:lnTo>
                  <a:lnTo>
                    <a:pt x="269062" y="66598"/>
                  </a:lnTo>
                  <a:lnTo>
                    <a:pt x="269278" y="65303"/>
                  </a:lnTo>
                  <a:lnTo>
                    <a:pt x="269900" y="63042"/>
                  </a:lnTo>
                  <a:lnTo>
                    <a:pt x="270230" y="62788"/>
                  </a:lnTo>
                  <a:lnTo>
                    <a:pt x="269303" y="68249"/>
                  </a:lnTo>
                  <a:lnTo>
                    <a:pt x="271411" y="63169"/>
                  </a:lnTo>
                  <a:lnTo>
                    <a:pt x="270878" y="69138"/>
                  </a:lnTo>
                  <a:lnTo>
                    <a:pt x="271627" y="64185"/>
                  </a:lnTo>
                  <a:lnTo>
                    <a:pt x="272592" y="66979"/>
                  </a:lnTo>
                  <a:lnTo>
                    <a:pt x="273532" y="64312"/>
                  </a:lnTo>
                  <a:lnTo>
                    <a:pt x="273481" y="65455"/>
                  </a:lnTo>
                  <a:lnTo>
                    <a:pt x="273685" y="65709"/>
                  </a:lnTo>
                  <a:lnTo>
                    <a:pt x="273799" y="67602"/>
                  </a:lnTo>
                  <a:lnTo>
                    <a:pt x="273926" y="68122"/>
                  </a:lnTo>
                  <a:lnTo>
                    <a:pt x="274231" y="64312"/>
                  </a:lnTo>
                  <a:lnTo>
                    <a:pt x="274243" y="64185"/>
                  </a:lnTo>
                  <a:lnTo>
                    <a:pt x="274358" y="63931"/>
                  </a:lnTo>
                  <a:lnTo>
                    <a:pt x="274980" y="63169"/>
                  </a:lnTo>
                  <a:lnTo>
                    <a:pt x="275069" y="62788"/>
                  </a:lnTo>
                  <a:lnTo>
                    <a:pt x="275221" y="62026"/>
                  </a:lnTo>
                  <a:lnTo>
                    <a:pt x="275424" y="61010"/>
                  </a:lnTo>
                  <a:lnTo>
                    <a:pt x="275513" y="60629"/>
                  </a:lnTo>
                  <a:lnTo>
                    <a:pt x="275793" y="64693"/>
                  </a:lnTo>
                  <a:lnTo>
                    <a:pt x="274866" y="65455"/>
                  </a:lnTo>
                  <a:lnTo>
                    <a:pt x="274789" y="69265"/>
                  </a:lnTo>
                  <a:lnTo>
                    <a:pt x="274993" y="65963"/>
                  </a:lnTo>
                  <a:lnTo>
                    <a:pt x="275932" y="65963"/>
                  </a:lnTo>
                  <a:lnTo>
                    <a:pt x="275932" y="63169"/>
                  </a:lnTo>
                  <a:lnTo>
                    <a:pt x="276174" y="65709"/>
                  </a:lnTo>
                  <a:lnTo>
                    <a:pt x="276199" y="64439"/>
                  </a:lnTo>
                  <a:lnTo>
                    <a:pt x="276186" y="67868"/>
                  </a:lnTo>
                  <a:lnTo>
                    <a:pt x="276453" y="64439"/>
                  </a:lnTo>
                  <a:lnTo>
                    <a:pt x="276555" y="63169"/>
                  </a:lnTo>
                  <a:lnTo>
                    <a:pt x="276593" y="62661"/>
                  </a:lnTo>
                  <a:lnTo>
                    <a:pt x="276631" y="66979"/>
                  </a:lnTo>
                  <a:lnTo>
                    <a:pt x="277164" y="63804"/>
                  </a:lnTo>
                  <a:lnTo>
                    <a:pt x="277406" y="65303"/>
                  </a:lnTo>
                  <a:lnTo>
                    <a:pt x="277520" y="66725"/>
                  </a:lnTo>
                  <a:lnTo>
                    <a:pt x="276999" y="68630"/>
                  </a:lnTo>
                  <a:lnTo>
                    <a:pt x="277698" y="67233"/>
                  </a:lnTo>
                  <a:lnTo>
                    <a:pt x="277837" y="67792"/>
                  </a:lnTo>
                  <a:lnTo>
                    <a:pt x="277825" y="67106"/>
                  </a:lnTo>
                  <a:lnTo>
                    <a:pt x="277926" y="65836"/>
                  </a:lnTo>
                  <a:lnTo>
                    <a:pt x="278104" y="64566"/>
                  </a:lnTo>
                  <a:lnTo>
                    <a:pt x="278752" y="63804"/>
                  </a:lnTo>
                  <a:lnTo>
                    <a:pt x="278968" y="63550"/>
                  </a:lnTo>
                  <a:lnTo>
                    <a:pt x="278409" y="66725"/>
                  </a:lnTo>
                  <a:lnTo>
                    <a:pt x="278295" y="67741"/>
                  </a:lnTo>
                  <a:lnTo>
                    <a:pt x="278409" y="69392"/>
                  </a:lnTo>
                  <a:lnTo>
                    <a:pt x="278968" y="68376"/>
                  </a:lnTo>
                  <a:lnTo>
                    <a:pt x="279565" y="64947"/>
                  </a:lnTo>
                  <a:lnTo>
                    <a:pt x="279793" y="65024"/>
                  </a:lnTo>
                  <a:lnTo>
                    <a:pt x="279844" y="66725"/>
                  </a:lnTo>
                  <a:lnTo>
                    <a:pt x="280263" y="64947"/>
                  </a:lnTo>
                  <a:lnTo>
                    <a:pt x="280555" y="63677"/>
                  </a:lnTo>
                  <a:lnTo>
                    <a:pt x="281368" y="66725"/>
                  </a:lnTo>
                  <a:lnTo>
                    <a:pt x="282079" y="63677"/>
                  </a:lnTo>
                  <a:lnTo>
                    <a:pt x="282105" y="63550"/>
                  </a:lnTo>
                  <a:lnTo>
                    <a:pt x="282219" y="63042"/>
                  </a:lnTo>
                  <a:lnTo>
                    <a:pt x="282270" y="62915"/>
                  </a:lnTo>
                  <a:lnTo>
                    <a:pt x="282270" y="62661"/>
                  </a:lnTo>
                  <a:lnTo>
                    <a:pt x="282371" y="60629"/>
                  </a:lnTo>
                  <a:lnTo>
                    <a:pt x="282536" y="58597"/>
                  </a:lnTo>
                  <a:lnTo>
                    <a:pt x="282829" y="58470"/>
                  </a:lnTo>
                  <a:lnTo>
                    <a:pt x="283260" y="56184"/>
                  </a:lnTo>
                  <a:lnTo>
                    <a:pt x="283184" y="58724"/>
                  </a:lnTo>
                  <a:lnTo>
                    <a:pt x="283019" y="58597"/>
                  </a:lnTo>
                  <a:lnTo>
                    <a:pt x="282905" y="59740"/>
                  </a:lnTo>
                  <a:lnTo>
                    <a:pt x="282790" y="60375"/>
                  </a:lnTo>
                  <a:lnTo>
                    <a:pt x="283171" y="59359"/>
                  </a:lnTo>
                  <a:lnTo>
                    <a:pt x="283184" y="61912"/>
                  </a:lnTo>
                  <a:lnTo>
                    <a:pt x="283337" y="61404"/>
                  </a:lnTo>
                  <a:lnTo>
                    <a:pt x="283692" y="64566"/>
                  </a:lnTo>
                  <a:lnTo>
                    <a:pt x="283070" y="63042"/>
                  </a:lnTo>
                  <a:lnTo>
                    <a:pt x="283235" y="68757"/>
                  </a:lnTo>
                  <a:lnTo>
                    <a:pt x="282676" y="62839"/>
                  </a:lnTo>
                  <a:lnTo>
                    <a:pt x="282740" y="67602"/>
                  </a:lnTo>
                  <a:lnTo>
                    <a:pt x="282867" y="68884"/>
                  </a:lnTo>
                  <a:lnTo>
                    <a:pt x="283629" y="69773"/>
                  </a:lnTo>
                  <a:lnTo>
                    <a:pt x="283730" y="68757"/>
                  </a:lnTo>
                  <a:lnTo>
                    <a:pt x="283921" y="66979"/>
                  </a:lnTo>
                  <a:lnTo>
                    <a:pt x="284784" y="68122"/>
                  </a:lnTo>
                  <a:lnTo>
                    <a:pt x="284988" y="66979"/>
                  </a:lnTo>
                  <a:lnTo>
                    <a:pt x="285102" y="66344"/>
                  </a:lnTo>
                  <a:lnTo>
                    <a:pt x="284988" y="65455"/>
                  </a:lnTo>
                  <a:lnTo>
                    <a:pt x="285038" y="64566"/>
                  </a:lnTo>
                  <a:lnTo>
                    <a:pt x="285165" y="63804"/>
                  </a:lnTo>
                  <a:lnTo>
                    <a:pt x="285280" y="63169"/>
                  </a:lnTo>
                  <a:lnTo>
                    <a:pt x="286854" y="59740"/>
                  </a:lnTo>
                  <a:lnTo>
                    <a:pt x="285686" y="72186"/>
                  </a:lnTo>
                  <a:lnTo>
                    <a:pt x="286956" y="67602"/>
                  </a:lnTo>
                  <a:lnTo>
                    <a:pt x="287324" y="65709"/>
                  </a:lnTo>
                  <a:lnTo>
                    <a:pt x="287439" y="64947"/>
                  </a:lnTo>
                  <a:lnTo>
                    <a:pt x="287832" y="60756"/>
                  </a:lnTo>
                  <a:lnTo>
                    <a:pt x="288201" y="62407"/>
                  </a:lnTo>
                  <a:lnTo>
                    <a:pt x="288315" y="63550"/>
                  </a:lnTo>
                  <a:lnTo>
                    <a:pt x="287832" y="67106"/>
                  </a:lnTo>
                  <a:lnTo>
                    <a:pt x="288709" y="67614"/>
                  </a:lnTo>
                  <a:lnTo>
                    <a:pt x="288772" y="61391"/>
                  </a:lnTo>
                  <a:lnTo>
                    <a:pt x="289433" y="63792"/>
                  </a:lnTo>
                  <a:lnTo>
                    <a:pt x="289902" y="63677"/>
                  </a:lnTo>
                  <a:lnTo>
                    <a:pt x="289737" y="67233"/>
                  </a:lnTo>
                  <a:lnTo>
                    <a:pt x="290741" y="66852"/>
                  </a:lnTo>
                  <a:lnTo>
                    <a:pt x="291998" y="64312"/>
                  </a:lnTo>
                  <a:lnTo>
                    <a:pt x="293116" y="63804"/>
                  </a:lnTo>
                  <a:lnTo>
                    <a:pt x="293001" y="64693"/>
                  </a:lnTo>
                  <a:lnTo>
                    <a:pt x="292887" y="65201"/>
                  </a:lnTo>
                  <a:lnTo>
                    <a:pt x="292773" y="66217"/>
                  </a:lnTo>
                  <a:lnTo>
                    <a:pt x="292874" y="66979"/>
                  </a:lnTo>
                  <a:lnTo>
                    <a:pt x="294360" y="65328"/>
                  </a:lnTo>
                  <a:lnTo>
                    <a:pt x="295732" y="67614"/>
                  </a:lnTo>
                  <a:lnTo>
                    <a:pt x="296862" y="69900"/>
                  </a:lnTo>
                  <a:lnTo>
                    <a:pt x="297586" y="66852"/>
                  </a:lnTo>
                  <a:lnTo>
                    <a:pt x="297713" y="66852"/>
                  </a:lnTo>
                  <a:lnTo>
                    <a:pt x="298043" y="65709"/>
                  </a:lnTo>
                  <a:lnTo>
                    <a:pt x="298348" y="65455"/>
                  </a:lnTo>
                  <a:lnTo>
                    <a:pt x="298259" y="67602"/>
                  </a:lnTo>
                  <a:lnTo>
                    <a:pt x="298043" y="68376"/>
                  </a:lnTo>
                  <a:lnTo>
                    <a:pt x="299135" y="65836"/>
                  </a:lnTo>
                  <a:lnTo>
                    <a:pt x="299389" y="65455"/>
                  </a:lnTo>
                  <a:lnTo>
                    <a:pt x="299478" y="65328"/>
                  </a:lnTo>
                  <a:lnTo>
                    <a:pt x="300507" y="63804"/>
                  </a:lnTo>
                  <a:lnTo>
                    <a:pt x="300596" y="63677"/>
                  </a:lnTo>
                  <a:lnTo>
                    <a:pt x="301028" y="63042"/>
                  </a:lnTo>
                  <a:lnTo>
                    <a:pt x="301523" y="65455"/>
                  </a:lnTo>
                  <a:lnTo>
                    <a:pt x="301637" y="66573"/>
                  </a:lnTo>
                  <a:lnTo>
                    <a:pt x="301523" y="67360"/>
                  </a:lnTo>
                  <a:lnTo>
                    <a:pt x="302094" y="68503"/>
                  </a:lnTo>
                  <a:lnTo>
                    <a:pt x="302602" y="63042"/>
                  </a:lnTo>
                  <a:lnTo>
                    <a:pt x="302602" y="62915"/>
                  </a:lnTo>
                  <a:lnTo>
                    <a:pt x="302780" y="61010"/>
                  </a:lnTo>
                  <a:lnTo>
                    <a:pt x="303072" y="62915"/>
                  </a:lnTo>
                  <a:lnTo>
                    <a:pt x="303199" y="64566"/>
                  </a:lnTo>
                  <a:lnTo>
                    <a:pt x="304546" y="65963"/>
                  </a:lnTo>
                  <a:lnTo>
                    <a:pt x="306552" y="63296"/>
                  </a:lnTo>
                  <a:lnTo>
                    <a:pt x="307365" y="67995"/>
                  </a:lnTo>
                  <a:lnTo>
                    <a:pt x="307975" y="63677"/>
                  </a:lnTo>
                  <a:lnTo>
                    <a:pt x="308775" y="70154"/>
                  </a:lnTo>
                  <a:lnTo>
                    <a:pt x="309410" y="63931"/>
                  </a:lnTo>
                  <a:lnTo>
                    <a:pt x="309880" y="66217"/>
                  </a:lnTo>
                  <a:lnTo>
                    <a:pt x="310007" y="67259"/>
                  </a:lnTo>
                  <a:lnTo>
                    <a:pt x="309880" y="67602"/>
                  </a:lnTo>
                  <a:lnTo>
                    <a:pt x="309765" y="68249"/>
                  </a:lnTo>
                  <a:lnTo>
                    <a:pt x="310807" y="70281"/>
                  </a:lnTo>
                  <a:lnTo>
                    <a:pt x="311124" y="70662"/>
                  </a:lnTo>
                  <a:lnTo>
                    <a:pt x="311632" y="66598"/>
                  </a:lnTo>
                  <a:lnTo>
                    <a:pt x="311721" y="66395"/>
                  </a:lnTo>
                  <a:lnTo>
                    <a:pt x="312140" y="65963"/>
                  </a:lnTo>
                  <a:lnTo>
                    <a:pt x="311848" y="69100"/>
                  </a:lnTo>
                  <a:lnTo>
                    <a:pt x="312686" y="65963"/>
                  </a:lnTo>
                  <a:lnTo>
                    <a:pt x="312724" y="65836"/>
                  </a:lnTo>
                  <a:lnTo>
                    <a:pt x="312686" y="69646"/>
                  </a:lnTo>
                  <a:lnTo>
                    <a:pt x="313156" y="68884"/>
                  </a:lnTo>
                  <a:lnTo>
                    <a:pt x="313029" y="68757"/>
                  </a:lnTo>
                  <a:lnTo>
                    <a:pt x="313131" y="66344"/>
                  </a:lnTo>
                  <a:lnTo>
                    <a:pt x="313397" y="65836"/>
                  </a:lnTo>
                  <a:lnTo>
                    <a:pt x="313804" y="65074"/>
                  </a:lnTo>
                  <a:lnTo>
                    <a:pt x="314248" y="67983"/>
                  </a:lnTo>
                  <a:lnTo>
                    <a:pt x="314363" y="69011"/>
                  </a:lnTo>
                  <a:lnTo>
                    <a:pt x="314236" y="70535"/>
                  </a:lnTo>
                  <a:lnTo>
                    <a:pt x="315950" y="67868"/>
                  </a:lnTo>
                  <a:lnTo>
                    <a:pt x="315861" y="68580"/>
                  </a:lnTo>
                  <a:lnTo>
                    <a:pt x="316103" y="67868"/>
                  </a:lnTo>
                  <a:lnTo>
                    <a:pt x="316318" y="67233"/>
                  </a:lnTo>
                  <a:lnTo>
                    <a:pt x="315074" y="73837"/>
                  </a:lnTo>
                  <a:lnTo>
                    <a:pt x="315988" y="71170"/>
                  </a:lnTo>
                  <a:lnTo>
                    <a:pt x="316103" y="69900"/>
                  </a:lnTo>
                  <a:lnTo>
                    <a:pt x="316318" y="68757"/>
                  </a:lnTo>
                  <a:lnTo>
                    <a:pt x="316369" y="68376"/>
                  </a:lnTo>
                  <a:lnTo>
                    <a:pt x="316560" y="70281"/>
                  </a:lnTo>
                  <a:lnTo>
                    <a:pt x="317373" y="70408"/>
                  </a:lnTo>
                  <a:lnTo>
                    <a:pt x="318046" y="69646"/>
                  </a:lnTo>
                  <a:lnTo>
                    <a:pt x="317715" y="71805"/>
                  </a:lnTo>
                  <a:lnTo>
                    <a:pt x="318757" y="72567"/>
                  </a:lnTo>
                  <a:lnTo>
                    <a:pt x="320116" y="71043"/>
                  </a:lnTo>
                  <a:lnTo>
                    <a:pt x="321322" y="71170"/>
                  </a:lnTo>
                  <a:lnTo>
                    <a:pt x="321284" y="71043"/>
                  </a:lnTo>
                  <a:lnTo>
                    <a:pt x="321056" y="70281"/>
                  </a:lnTo>
                  <a:lnTo>
                    <a:pt x="321030" y="69646"/>
                  </a:lnTo>
                  <a:lnTo>
                    <a:pt x="321183" y="68376"/>
                  </a:lnTo>
                  <a:lnTo>
                    <a:pt x="321310" y="67233"/>
                  </a:lnTo>
                  <a:lnTo>
                    <a:pt x="321437" y="66217"/>
                  </a:lnTo>
                  <a:lnTo>
                    <a:pt x="321830" y="65963"/>
                  </a:lnTo>
                  <a:lnTo>
                    <a:pt x="321805" y="66573"/>
                  </a:lnTo>
                  <a:lnTo>
                    <a:pt x="321970" y="65963"/>
                  </a:lnTo>
                  <a:lnTo>
                    <a:pt x="322110" y="65455"/>
                  </a:lnTo>
                  <a:lnTo>
                    <a:pt x="322427" y="65836"/>
                  </a:lnTo>
                  <a:lnTo>
                    <a:pt x="322465" y="66471"/>
                  </a:lnTo>
                  <a:lnTo>
                    <a:pt x="322084" y="69126"/>
                  </a:lnTo>
                  <a:lnTo>
                    <a:pt x="321957" y="69646"/>
                  </a:lnTo>
                  <a:lnTo>
                    <a:pt x="321691" y="70408"/>
                  </a:lnTo>
                  <a:lnTo>
                    <a:pt x="322351" y="69392"/>
                  </a:lnTo>
                  <a:lnTo>
                    <a:pt x="322326" y="69900"/>
                  </a:lnTo>
                  <a:lnTo>
                    <a:pt x="322199" y="70662"/>
                  </a:lnTo>
                  <a:lnTo>
                    <a:pt x="322084" y="71170"/>
                  </a:lnTo>
                  <a:lnTo>
                    <a:pt x="321957" y="72186"/>
                  </a:lnTo>
                  <a:lnTo>
                    <a:pt x="322376" y="70027"/>
                  </a:lnTo>
                  <a:lnTo>
                    <a:pt x="322580" y="75615"/>
                  </a:lnTo>
                  <a:lnTo>
                    <a:pt x="323253" y="72059"/>
                  </a:lnTo>
                  <a:lnTo>
                    <a:pt x="323189" y="73075"/>
                  </a:lnTo>
                  <a:lnTo>
                    <a:pt x="324421" y="73202"/>
                  </a:lnTo>
                  <a:lnTo>
                    <a:pt x="325081" y="72059"/>
                  </a:lnTo>
                  <a:lnTo>
                    <a:pt x="326085" y="71932"/>
                  </a:lnTo>
                  <a:lnTo>
                    <a:pt x="326275" y="70027"/>
                  </a:lnTo>
                  <a:lnTo>
                    <a:pt x="326351" y="69392"/>
                  </a:lnTo>
                  <a:lnTo>
                    <a:pt x="326390" y="69011"/>
                  </a:lnTo>
                  <a:lnTo>
                    <a:pt x="326707" y="69773"/>
                  </a:lnTo>
                  <a:lnTo>
                    <a:pt x="326872" y="69011"/>
                  </a:lnTo>
                  <a:lnTo>
                    <a:pt x="327228" y="67360"/>
                  </a:lnTo>
                  <a:lnTo>
                    <a:pt x="327888" y="68376"/>
                  </a:lnTo>
                  <a:lnTo>
                    <a:pt x="328447" y="70789"/>
                  </a:lnTo>
                  <a:lnTo>
                    <a:pt x="329349" y="70662"/>
                  </a:lnTo>
                  <a:lnTo>
                    <a:pt x="330047" y="69392"/>
                  </a:lnTo>
                  <a:lnTo>
                    <a:pt x="329895" y="68503"/>
                  </a:lnTo>
                  <a:lnTo>
                    <a:pt x="329984" y="67360"/>
                  </a:lnTo>
                  <a:lnTo>
                    <a:pt x="330225" y="66471"/>
                  </a:lnTo>
                  <a:lnTo>
                    <a:pt x="330085" y="69126"/>
                  </a:lnTo>
                  <a:lnTo>
                    <a:pt x="330923" y="69011"/>
                  </a:lnTo>
                  <a:lnTo>
                    <a:pt x="330276" y="70789"/>
                  </a:lnTo>
                  <a:lnTo>
                    <a:pt x="331381" y="70535"/>
                  </a:lnTo>
                  <a:lnTo>
                    <a:pt x="331660" y="70408"/>
                  </a:lnTo>
                  <a:lnTo>
                    <a:pt x="332727" y="69011"/>
                  </a:lnTo>
                  <a:lnTo>
                    <a:pt x="333121" y="68491"/>
                  </a:lnTo>
                  <a:lnTo>
                    <a:pt x="333146" y="66471"/>
                  </a:lnTo>
                  <a:lnTo>
                    <a:pt x="333248" y="65951"/>
                  </a:lnTo>
                  <a:lnTo>
                    <a:pt x="333540" y="65455"/>
                  </a:lnTo>
                  <a:lnTo>
                    <a:pt x="333552" y="68122"/>
                  </a:lnTo>
                  <a:lnTo>
                    <a:pt x="333438" y="68630"/>
                  </a:lnTo>
                  <a:lnTo>
                    <a:pt x="335026" y="65455"/>
                  </a:lnTo>
                  <a:lnTo>
                    <a:pt x="335216" y="65074"/>
                  </a:lnTo>
                  <a:lnTo>
                    <a:pt x="335343" y="64820"/>
                  </a:lnTo>
                  <a:lnTo>
                    <a:pt x="336092" y="76758"/>
                  </a:lnTo>
                  <a:lnTo>
                    <a:pt x="337781" y="71501"/>
                  </a:lnTo>
                  <a:lnTo>
                    <a:pt x="337896" y="71297"/>
                  </a:lnTo>
                  <a:lnTo>
                    <a:pt x="339293" y="68757"/>
                  </a:lnTo>
                  <a:lnTo>
                    <a:pt x="339598" y="69126"/>
                  </a:lnTo>
                  <a:lnTo>
                    <a:pt x="339712" y="69519"/>
                  </a:lnTo>
                  <a:lnTo>
                    <a:pt x="338836" y="70662"/>
                  </a:lnTo>
                  <a:lnTo>
                    <a:pt x="338759" y="70916"/>
                  </a:lnTo>
                  <a:lnTo>
                    <a:pt x="338988" y="72440"/>
                  </a:lnTo>
                  <a:lnTo>
                    <a:pt x="340525" y="68757"/>
                  </a:lnTo>
                  <a:lnTo>
                    <a:pt x="340779" y="68122"/>
                  </a:lnTo>
                  <a:lnTo>
                    <a:pt x="341033" y="73329"/>
                  </a:lnTo>
                  <a:lnTo>
                    <a:pt x="342442" y="70535"/>
                  </a:lnTo>
                  <a:lnTo>
                    <a:pt x="342442" y="78409"/>
                  </a:lnTo>
                  <a:lnTo>
                    <a:pt x="345414" y="70535"/>
                  </a:lnTo>
                  <a:lnTo>
                    <a:pt x="345503" y="70281"/>
                  </a:lnTo>
                  <a:lnTo>
                    <a:pt x="346100" y="75361"/>
                  </a:lnTo>
                  <a:lnTo>
                    <a:pt x="346227" y="73837"/>
                  </a:lnTo>
                  <a:lnTo>
                    <a:pt x="346354" y="73202"/>
                  </a:lnTo>
                  <a:lnTo>
                    <a:pt x="346735" y="71805"/>
                  </a:lnTo>
                  <a:lnTo>
                    <a:pt x="346621" y="73126"/>
                  </a:lnTo>
                  <a:lnTo>
                    <a:pt x="346811" y="72440"/>
                  </a:lnTo>
                  <a:lnTo>
                    <a:pt x="347675" y="71805"/>
                  </a:lnTo>
                  <a:lnTo>
                    <a:pt x="349567" y="70408"/>
                  </a:lnTo>
                  <a:lnTo>
                    <a:pt x="351688" y="75742"/>
                  </a:lnTo>
                  <a:lnTo>
                    <a:pt x="354063" y="77647"/>
                  </a:lnTo>
                  <a:lnTo>
                    <a:pt x="354939" y="78282"/>
                  </a:lnTo>
                  <a:lnTo>
                    <a:pt x="355511" y="70408"/>
                  </a:lnTo>
                  <a:lnTo>
                    <a:pt x="355523" y="70281"/>
                  </a:lnTo>
                  <a:lnTo>
                    <a:pt x="355688" y="68122"/>
                  </a:lnTo>
                  <a:lnTo>
                    <a:pt x="356209" y="71678"/>
                  </a:lnTo>
                  <a:lnTo>
                    <a:pt x="356336" y="72821"/>
                  </a:lnTo>
                  <a:lnTo>
                    <a:pt x="355625" y="76123"/>
                  </a:lnTo>
                  <a:lnTo>
                    <a:pt x="358013" y="72186"/>
                  </a:lnTo>
                  <a:lnTo>
                    <a:pt x="359486" y="76631"/>
                  </a:lnTo>
                  <a:lnTo>
                    <a:pt x="361746" y="73456"/>
                  </a:lnTo>
                  <a:lnTo>
                    <a:pt x="361543" y="74218"/>
                  </a:lnTo>
                  <a:lnTo>
                    <a:pt x="361416" y="75234"/>
                  </a:lnTo>
                  <a:lnTo>
                    <a:pt x="361340" y="77774"/>
                  </a:lnTo>
                  <a:lnTo>
                    <a:pt x="362597" y="75615"/>
                  </a:lnTo>
                  <a:lnTo>
                    <a:pt x="362724" y="75107"/>
                  </a:lnTo>
                  <a:lnTo>
                    <a:pt x="362927" y="73456"/>
                  </a:lnTo>
                  <a:lnTo>
                    <a:pt x="363054" y="73583"/>
                  </a:lnTo>
                  <a:lnTo>
                    <a:pt x="363131" y="73926"/>
                  </a:lnTo>
                  <a:lnTo>
                    <a:pt x="362915" y="74726"/>
                  </a:lnTo>
                  <a:lnTo>
                    <a:pt x="362800" y="75742"/>
                  </a:lnTo>
                  <a:lnTo>
                    <a:pt x="362927" y="77012"/>
                  </a:lnTo>
                  <a:lnTo>
                    <a:pt x="363042" y="77901"/>
                  </a:lnTo>
                  <a:lnTo>
                    <a:pt x="364159" y="73456"/>
                  </a:lnTo>
                  <a:lnTo>
                    <a:pt x="364197" y="73329"/>
                  </a:lnTo>
                  <a:lnTo>
                    <a:pt x="364109" y="75844"/>
                  </a:lnTo>
                  <a:lnTo>
                    <a:pt x="364197" y="75615"/>
                  </a:lnTo>
                  <a:lnTo>
                    <a:pt x="364959" y="77266"/>
                  </a:lnTo>
                  <a:lnTo>
                    <a:pt x="365010" y="75615"/>
                  </a:lnTo>
                  <a:lnTo>
                    <a:pt x="365048" y="74345"/>
                  </a:lnTo>
                  <a:lnTo>
                    <a:pt x="365594" y="75742"/>
                  </a:lnTo>
                  <a:lnTo>
                    <a:pt x="366115" y="74345"/>
                  </a:lnTo>
                  <a:lnTo>
                    <a:pt x="366509" y="73329"/>
                  </a:lnTo>
                  <a:lnTo>
                    <a:pt x="366547" y="73202"/>
                  </a:lnTo>
                  <a:lnTo>
                    <a:pt x="366890" y="74942"/>
                  </a:lnTo>
                  <a:lnTo>
                    <a:pt x="366839" y="75133"/>
                  </a:lnTo>
                  <a:lnTo>
                    <a:pt x="366801" y="75311"/>
                  </a:lnTo>
                  <a:lnTo>
                    <a:pt x="366725" y="75641"/>
                  </a:lnTo>
                  <a:lnTo>
                    <a:pt x="367030" y="76962"/>
                  </a:lnTo>
                  <a:lnTo>
                    <a:pt x="367042" y="75920"/>
                  </a:lnTo>
                  <a:lnTo>
                    <a:pt x="366979" y="75311"/>
                  </a:lnTo>
                  <a:lnTo>
                    <a:pt x="366903" y="74980"/>
                  </a:lnTo>
                  <a:lnTo>
                    <a:pt x="367322" y="73202"/>
                  </a:lnTo>
                  <a:lnTo>
                    <a:pt x="367576" y="72186"/>
                  </a:lnTo>
                  <a:lnTo>
                    <a:pt x="367665" y="71805"/>
                  </a:lnTo>
                  <a:lnTo>
                    <a:pt x="367906" y="76631"/>
                  </a:lnTo>
                  <a:lnTo>
                    <a:pt x="368579" y="72059"/>
                  </a:lnTo>
                  <a:lnTo>
                    <a:pt x="367944" y="76758"/>
                  </a:lnTo>
                  <a:lnTo>
                    <a:pt x="369252" y="76034"/>
                  </a:lnTo>
                  <a:lnTo>
                    <a:pt x="369379" y="75844"/>
                  </a:lnTo>
                  <a:lnTo>
                    <a:pt x="370039" y="73837"/>
                  </a:lnTo>
                  <a:lnTo>
                    <a:pt x="369963" y="74218"/>
                  </a:lnTo>
                  <a:lnTo>
                    <a:pt x="369836" y="75387"/>
                  </a:lnTo>
                  <a:lnTo>
                    <a:pt x="370243" y="75488"/>
                  </a:lnTo>
                  <a:lnTo>
                    <a:pt x="369824" y="77393"/>
                  </a:lnTo>
                  <a:lnTo>
                    <a:pt x="370332" y="77393"/>
                  </a:lnTo>
                  <a:lnTo>
                    <a:pt x="370814" y="76631"/>
                  </a:lnTo>
                  <a:lnTo>
                    <a:pt x="370941" y="76034"/>
                  </a:lnTo>
                  <a:lnTo>
                    <a:pt x="371119" y="74091"/>
                  </a:lnTo>
                  <a:lnTo>
                    <a:pt x="371335" y="79806"/>
                  </a:lnTo>
                  <a:lnTo>
                    <a:pt x="372592" y="74091"/>
                  </a:lnTo>
                  <a:lnTo>
                    <a:pt x="372656" y="73837"/>
                  </a:lnTo>
                  <a:lnTo>
                    <a:pt x="373049" y="72059"/>
                  </a:lnTo>
                  <a:lnTo>
                    <a:pt x="373100" y="71805"/>
                  </a:lnTo>
                  <a:lnTo>
                    <a:pt x="373545" y="69773"/>
                  </a:lnTo>
                  <a:lnTo>
                    <a:pt x="373164" y="77139"/>
                  </a:lnTo>
                  <a:lnTo>
                    <a:pt x="374954" y="74726"/>
                  </a:lnTo>
                  <a:lnTo>
                    <a:pt x="376428" y="73329"/>
                  </a:lnTo>
                  <a:lnTo>
                    <a:pt x="376567" y="73202"/>
                  </a:lnTo>
                  <a:lnTo>
                    <a:pt x="376504" y="72567"/>
                  </a:lnTo>
                  <a:lnTo>
                    <a:pt x="376631" y="73164"/>
                  </a:lnTo>
                  <a:lnTo>
                    <a:pt x="377621" y="72567"/>
                  </a:lnTo>
                  <a:lnTo>
                    <a:pt x="378053" y="72313"/>
                  </a:lnTo>
                  <a:lnTo>
                    <a:pt x="377672" y="75057"/>
                  </a:lnTo>
                  <a:lnTo>
                    <a:pt x="378536" y="72313"/>
                  </a:lnTo>
                  <a:lnTo>
                    <a:pt x="378701" y="71805"/>
                  </a:lnTo>
                  <a:lnTo>
                    <a:pt x="379831" y="73075"/>
                  </a:lnTo>
                  <a:lnTo>
                    <a:pt x="379907" y="73329"/>
                  </a:lnTo>
                  <a:lnTo>
                    <a:pt x="380022" y="73926"/>
                  </a:lnTo>
                  <a:lnTo>
                    <a:pt x="379374" y="75107"/>
                  </a:lnTo>
                  <a:lnTo>
                    <a:pt x="379158" y="75869"/>
                  </a:lnTo>
                  <a:lnTo>
                    <a:pt x="380682" y="74091"/>
                  </a:lnTo>
                  <a:lnTo>
                    <a:pt x="381571" y="76631"/>
                  </a:lnTo>
                  <a:lnTo>
                    <a:pt x="382968" y="74320"/>
                  </a:lnTo>
                  <a:lnTo>
                    <a:pt x="383019" y="74091"/>
                  </a:lnTo>
                  <a:lnTo>
                    <a:pt x="383057" y="71805"/>
                  </a:lnTo>
                  <a:lnTo>
                    <a:pt x="383120" y="71424"/>
                  </a:lnTo>
                  <a:lnTo>
                    <a:pt x="384009" y="69773"/>
                  </a:lnTo>
                  <a:lnTo>
                    <a:pt x="384543" y="68757"/>
                  </a:lnTo>
                  <a:lnTo>
                    <a:pt x="384657" y="68402"/>
                  </a:lnTo>
                  <a:lnTo>
                    <a:pt x="384619" y="68618"/>
                  </a:lnTo>
                  <a:lnTo>
                    <a:pt x="384568" y="68884"/>
                  </a:lnTo>
                  <a:lnTo>
                    <a:pt x="383806" y="72694"/>
                  </a:lnTo>
                  <a:lnTo>
                    <a:pt x="385927" y="68376"/>
                  </a:lnTo>
                  <a:lnTo>
                    <a:pt x="384302" y="75996"/>
                  </a:lnTo>
                  <a:lnTo>
                    <a:pt x="384505" y="75615"/>
                  </a:lnTo>
                  <a:lnTo>
                    <a:pt x="384733" y="74853"/>
                  </a:lnTo>
                  <a:lnTo>
                    <a:pt x="384860" y="74218"/>
                  </a:lnTo>
                  <a:lnTo>
                    <a:pt x="384975" y="73202"/>
                  </a:lnTo>
                  <a:lnTo>
                    <a:pt x="385076" y="74599"/>
                  </a:lnTo>
                  <a:lnTo>
                    <a:pt x="384657" y="76123"/>
                  </a:lnTo>
                  <a:lnTo>
                    <a:pt x="385508" y="75107"/>
                  </a:lnTo>
                  <a:lnTo>
                    <a:pt x="385622" y="73202"/>
                  </a:lnTo>
                  <a:lnTo>
                    <a:pt x="385635" y="72694"/>
                  </a:lnTo>
                  <a:lnTo>
                    <a:pt x="386346" y="72821"/>
                  </a:lnTo>
                  <a:lnTo>
                    <a:pt x="386257" y="73583"/>
                  </a:lnTo>
                  <a:lnTo>
                    <a:pt x="386130" y="74091"/>
                  </a:lnTo>
                  <a:lnTo>
                    <a:pt x="386003" y="74320"/>
                  </a:lnTo>
                  <a:lnTo>
                    <a:pt x="385775" y="75488"/>
                  </a:lnTo>
                  <a:lnTo>
                    <a:pt x="386676" y="72694"/>
                  </a:lnTo>
                  <a:lnTo>
                    <a:pt x="387045" y="71551"/>
                  </a:lnTo>
                  <a:lnTo>
                    <a:pt x="387413" y="72313"/>
                  </a:lnTo>
                  <a:lnTo>
                    <a:pt x="387502" y="72694"/>
                  </a:lnTo>
                  <a:lnTo>
                    <a:pt x="387375" y="73926"/>
                  </a:lnTo>
                  <a:lnTo>
                    <a:pt x="388289" y="73710"/>
                  </a:lnTo>
                  <a:lnTo>
                    <a:pt x="388912" y="71551"/>
                  </a:lnTo>
                  <a:lnTo>
                    <a:pt x="389724" y="68757"/>
                  </a:lnTo>
                  <a:lnTo>
                    <a:pt x="390398" y="70408"/>
                  </a:lnTo>
                  <a:lnTo>
                    <a:pt x="390525" y="71297"/>
                  </a:lnTo>
                  <a:lnTo>
                    <a:pt x="389661" y="75361"/>
                  </a:lnTo>
                  <a:lnTo>
                    <a:pt x="390804" y="72440"/>
                  </a:lnTo>
                  <a:lnTo>
                    <a:pt x="390347" y="76250"/>
                  </a:lnTo>
                  <a:lnTo>
                    <a:pt x="391020" y="75361"/>
                  </a:lnTo>
                  <a:lnTo>
                    <a:pt x="391121" y="73329"/>
                  </a:lnTo>
                  <a:lnTo>
                    <a:pt x="391655" y="73456"/>
                  </a:lnTo>
                  <a:lnTo>
                    <a:pt x="391706" y="73329"/>
                  </a:lnTo>
                  <a:lnTo>
                    <a:pt x="391972" y="72440"/>
                  </a:lnTo>
                  <a:lnTo>
                    <a:pt x="392531" y="70662"/>
                  </a:lnTo>
                  <a:lnTo>
                    <a:pt x="392607" y="71043"/>
                  </a:lnTo>
                  <a:lnTo>
                    <a:pt x="392709" y="72313"/>
                  </a:lnTo>
                  <a:lnTo>
                    <a:pt x="392201" y="73583"/>
                  </a:lnTo>
                  <a:lnTo>
                    <a:pt x="393319" y="72948"/>
                  </a:lnTo>
                  <a:lnTo>
                    <a:pt x="393065" y="71932"/>
                  </a:lnTo>
                  <a:lnTo>
                    <a:pt x="393153" y="70916"/>
                  </a:lnTo>
                  <a:lnTo>
                    <a:pt x="393268" y="70662"/>
                  </a:lnTo>
                  <a:lnTo>
                    <a:pt x="393712" y="69646"/>
                  </a:lnTo>
                  <a:lnTo>
                    <a:pt x="393712" y="68757"/>
                  </a:lnTo>
                  <a:lnTo>
                    <a:pt x="393687" y="68376"/>
                  </a:lnTo>
                  <a:lnTo>
                    <a:pt x="393560" y="66725"/>
                  </a:lnTo>
                  <a:lnTo>
                    <a:pt x="393547" y="66471"/>
                  </a:lnTo>
                  <a:lnTo>
                    <a:pt x="394017" y="67487"/>
                  </a:lnTo>
                  <a:lnTo>
                    <a:pt x="394106" y="67792"/>
                  </a:lnTo>
                  <a:lnTo>
                    <a:pt x="393928" y="68122"/>
                  </a:lnTo>
                  <a:lnTo>
                    <a:pt x="394677" y="67868"/>
                  </a:lnTo>
                  <a:lnTo>
                    <a:pt x="394639" y="70154"/>
                  </a:lnTo>
                  <a:lnTo>
                    <a:pt x="395490" y="67868"/>
                  </a:lnTo>
                  <a:lnTo>
                    <a:pt x="395541" y="67741"/>
                  </a:lnTo>
                  <a:lnTo>
                    <a:pt x="395605" y="67983"/>
                  </a:lnTo>
                  <a:lnTo>
                    <a:pt x="395706" y="70154"/>
                  </a:lnTo>
                  <a:lnTo>
                    <a:pt x="395185" y="72694"/>
                  </a:lnTo>
                  <a:lnTo>
                    <a:pt x="395071" y="73837"/>
                  </a:lnTo>
                  <a:lnTo>
                    <a:pt x="395782" y="70662"/>
                  </a:lnTo>
                  <a:lnTo>
                    <a:pt x="396468" y="73075"/>
                  </a:lnTo>
                  <a:lnTo>
                    <a:pt x="397052" y="70662"/>
                  </a:lnTo>
                  <a:lnTo>
                    <a:pt x="397294" y="69646"/>
                  </a:lnTo>
                  <a:lnTo>
                    <a:pt x="397116" y="70408"/>
                  </a:lnTo>
                  <a:lnTo>
                    <a:pt x="397014" y="70916"/>
                  </a:lnTo>
                  <a:lnTo>
                    <a:pt x="396887" y="71805"/>
                  </a:lnTo>
                  <a:lnTo>
                    <a:pt x="396760" y="72948"/>
                  </a:lnTo>
                  <a:lnTo>
                    <a:pt x="397332" y="70408"/>
                  </a:lnTo>
                  <a:lnTo>
                    <a:pt x="397408" y="71932"/>
                  </a:lnTo>
                  <a:lnTo>
                    <a:pt x="397192" y="73202"/>
                  </a:lnTo>
                  <a:lnTo>
                    <a:pt x="397878" y="73837"/>
                  </a:lnTo>
                  <a:lnTo>
                    <a:pt x="397725" y="70408"/>
                  </a:lnTo>
                  <a:lnTo>
                    <a:pt x="397700" y="69646"/>
                  </a:lnTo>
                  <a:lnTo>
                    <a:pt x="397637" y="68376"/>
                  </a:lnTo>
                  <a:lnTo>
                    <a:pt x="398030" y="69773"/>
                  </a:lnTo>
                  <a:lnTo>
                    <a:pt x="398145" y="70789"/>
                  </a:lnTo>
                  <a:lnTo>
                    <a:pt x="397992" y="71678"/>
                  </a:lnTo>
                  <a:lnTo>
                    <a:pt x="398653" y="72821"/>
                  </a:lnTo>
                  <a:lnTo>
                    <a:pt x="399897" y="70154"/>
                  </a:lnTo>
                  <a:lnTo>
                    <a:pt x="400367" y="71170"/>
                  </a:lnTo>
                  <a:lnTo>
                    <a:pt x="400481" y="72313"/>
                  </a:lnTo>
                  <a:lnTo>
                    <a:pt x="400240" y="75374"/>
                  </a:lnTo>
                  <a:lnTo>
                    <a:pt x="400786" y="75107"/>
                  </a:lnTo>
                  <a:lnTo>
                    <a:pt x="402640" y="71424"/>
                  </a:lnTo>
                  <a:lnTo>
                    <a:pt x="403669" y="72440"/>
                  </a:lnTo>
                  <a:lnTo>
                    <a:pt x="403555" y="72186"/>
                  </a:lnTo>
                  <a:lnTo>
                    <a:pt x="403618" y="71424"/>
                  </a:lnTo>
                  <a:lnTo>
                    <a:pt x="403834" y="70154"/>
                  </a:lnTo>
                  <a:lnTo>
                    <a:pt x="404152" y="68376"/>
                  </a:lnTo>
                  <a:lnTo>
                    <a:pt x="404266" y="67741"/>
                  </a:lnTo>
                  <a:lnTo>
                    <a:pt x="404469" y="66598"/>
                  </a:lnTo>
                  <a:lnTo>
                    <a:pt x="403974" y="74853"/>
                  </a:lnTo>
                  <a:lnTo>
                    <a:pt x="404596" y="73202"/>
                  </a:lnTo>
                  <a:lnTo>
                    <a:pt x="404799" y="72567"/>
                  </a:lnTo>
                  <a:lnTo>
                    <a:pt x="404698" y="72948"/>
                  </a:lnTo>
                  <a:lnTo>
                    <a:pt x="404939" y="72313"/>
                  </a:lnTo>
                  <a:lnTo>
                    <a:pt x="404799" y="72694"/>
                  </a:lnTo>
                  <a:lnTo>
                    <a:pt x="404672" y="73075"/>
                  </a:lnTo>
                  <a:lnTo>
                    <a:pt x="404304" y="75361"/>
                  </a:lnTo>
                  <a:lnTo>
                    <a:pt x="404431" y="74726"/>
                  </a:lnTo>
                  <a:lnTo>
                    <a:pt x="405104" y="75742"/>
                  </a:lnTo>
                  <a:lnTo>
                    <a:pt x="405638" y="74726"/>
                  </a:lnTo>
                  <a:lnTo>
                    <a:pt x="406247" y="73583"/>
                  </a:lnTo>
                  <a:lnTo>
                    <a:pt x="407466" y="72313"/>
                  </a:lnTo>
                  <a:lnTo>
                    <a:pt x="407708" y="72059"/>
                  </a:lnTo>
                  <a:lnTo>
                    <a:pt x="407517" y="72821"/>
                  </a:lnTo>
                  <a:lnTo>
                    <a:pt x="407403" y="73710"/>
                  </a:lnTo>
                  <a:lnTo>
                    <a:pt x="407644" y="74853"/>
                  </a:lnTo>
                  <a:lnTo>
                    <a:pt x="408482" y="74345"/>
                  </a:lnTo>
                  <a:lnTo>
                    <a:pt x="408889" y="75107"/>
                  </a:lnTo>
                  <a:lnTo>
                    <a:pt x="409079" y="74345"/>
                  </a:lnTo>
                  <a:lnTo>
                    <a:pt x="409244" y="73710"/>
                  </a:lnTo>
                  <a:lnTo>
                    <a:pt x="409498" y="73964"/>
                  </a:lnTo>
                  <a:lnTo>
                    <a:pt x="409524" y="73710"/>
                  </a:lnTo>
                  <a:lnTo>
                    <a:pt x="409613" y="72059"/>
                  </a:lnTo>
                  <a:lnTo>
                    <a:pt x="409613" y="71932"/>
                  </a:lnTo>
                  <a:lnTo>
                    <a:pt x="410349" y="74853"/>
                  </a:lnTo>
                  <a:lnTo>
                    <a:pt x="411619" y="73964"/>
                  </a:lnTo>
                  <a:lnTo>
                    <a:pt x="412877" y="72694"/>
                  </a:lnTo>
                  <a:lnTo>
                    <a:pt x="413613" y="74980"/>
                  </a:lnTo>
                  <a:lnTo>
                    <a:pt x="413448" y="74980"/>
                  </a:lnTo>
                  <a:lnTo>
                    <a:pt x="413042" y="76123"/>
                  </a:lnTo>
                  <a:lnTo>
                    <a:pt x="413169" y="76123"/>
                  </a:lnTo>
                  <a:lnTo>
                    <a:pt x="414451" y="75057"/>
                  </a:lnTo>
                  <a:lnTo>
                    <a:pt x="414566" y="74726"/>
                  </a:lnTo>
                  <a:lnTo>
                    <a:pt x="414616" y="72694"/>
                  </a:lnTo>
                  <a:lnTo>
                    <a:pt x="414629" y="71932"/>
                  </a:lnTo>
                  <a:lnTo>
                    <a:pt x="414731" y="71297"/>
                  </a:lnTo>
                  <a:lnTo>
                    <a:pt x="414870" y="70789"/>
                  </a:lnTo>
                  <a:lnTo>
                    <a:pt x="414972" y="70408"/>
                  </a:lnTo>
                  <a:lnTo>
                    <a:pt x="415061" y="70154"/>
                  </a:lnTo>
                  <a:lnTo>
                    <a:pt x="415493" y="69265"/>
                  </a:lnTo>
                  <a:lnTo>
                    <a:pt x="415785" y="69265"/>
                  </a:lnTo>
                  <a:lnTo>
                    <a:pt x="415213" y="70408"/>
                  </a:lnTo>
                  <a:lnTo>
                    <a:pt x="415124" y="71932"/>
                  </a:lnTo>
                  <a:lnTo>
                    <a:pt x="415239" y="74472"/>
                  </a:lnTo>
                  <a:lnTo>
                    <a:pt x="415620" y="72186"/>
                  </a:lnTo>
                  <a:lnTo>
                    <a:pt x="415582" y="76504"/>
                  </a:lnTo>
                  <a:lnTo>
                    <a:pt x="415988" y="72186"/>
                  </a:lnTo>
                  <a:lnTo>
                    <a:pt x="416255" y="69265"/>
                  </a:lnTo>
                  <a:lnTo>
                    <a:pt x="416433" y="67360"/>
                  </a:lnTo>
                  <a:lnTo>
                    <a:pt x="416598" y="68618"/>
                  </a:lnTo>
                  <a:lnTo>
                    <a:pt x="416725" y="71043"/>
                  </a:lnTo>
                  <a:lnTo>
                    <a:pt x="416610" y="71678"/>
                  </a:lnTo>
                  <a:lnTo>
                    <a:pt x="416941" y="71170"/>
                  </a:lnTo>
                  <a:lnTo>
                    <a:pt x="417068" y="70916"/>
                  </a:lnTo>
                  <a:lnTo>
                    <a:pt x="417550" y="69392"/>
                  </a:lnTo>
                  <a:lnTo>
                    <a:pt x="417741" y="69646"/>
                  </a:lnTo>
                  <a:lnTo>
                    <a:pt x="417817" y="70027"/>
                  </a:lnTo>
                  <a:lnTo>
                    <a:pt x="417563" y="72567"/>
                  </a:lnTo>
                  <a:lnTo>
                    <a:pt x="418401" y="69392"/>
                  </a:lnTo>
                  <a:lnTo>
                    <a:pt x="418680" y="68249"/>
                  </a:lnTo>
                  <a:lnTo>
                    <a:pt x="418592" y="71297"/>
                  </a:lnTo>
                  <a:lnTo>
                    <a:pt x="418376" y="71805"/>
                  </a:lnTo>
                  <a:lnTo>
                    <a:pt x="418084" y="71805"/>
                  </a:lnTo>
                  <a:lnTo>
                    <a:pt x="417817" y="72440"/>
                  </a:lnTo>
                  <a:lnTo>
                    <a:pt x="417741" y="75869"/>
                  </a:lnTo>
                  <a:lnTo>
                    <a:pt x="417906" y="74980"/>
                  </a:lnTo>
                  <a:lnTo>
                    <a:pt x="418198" y="75615"/>
                  </a:lnTo>
                  <a:lnTo>
                    <a:pt x="418452" y="76619"/>
                  </a:lnTo>
                  <a:lnTo>
                    <a:pt x="418376" y="76136"/>
                  </a:lnTo>
                  <a:lnTo>
                    <a:pt x="418744" y="77139"/>
                  </a:lnTo>
                  <a:lnTo>
                    <a:pt x="418833" y="75488"/>
                  </a:lnTo>
                  <a:lnTo>
                    <a:pt x="418947" y="74980"/>
                  </a:lnTo>
                  <a:lnTo>
                    <a:pt x="420382" y="69011"/>
                  </a:lnTo>
                  <a:lnTo>
                    <a:pt x="420090" y="74853"/>
                  </a:lnTo>
                  <a:lnTo>
                    <a:pt x="420077" y="75107"/>
                  </a:lnTo>
                  <a:lnTo>
                    <a:pt x="420166" y="74853"/>
                  </a:lnTo>
                  <a:lnTo>
                    <a:pt x="421614" y="70408"/>
                  </a:lnTo>
                  <a:lnTo>
                    <a:pt x="420192" y="74752"/>
                  </a:lnTo>
                  <a:lnTo>
                    <a:pt x="421081" y="73075"/>
                  </a:lnTo>
                  <a:lnTo>
                    <a:pt x="420738" y="74980"/>
                  </a:lnTo>
                  <a:lnTo>
                    <a:pt x="420624" y="77139"/>
                  </a:lnTo>
                  <a:lnTo>
                    <a:pt x="420751" y="78117"/>
                  </a:lnTo>
                  <a:lnTo>
                    <a:pt x="420535" y="78917"/>
                  </a:lnTo>
                  <a:lnTo>
                    <a:pt x="421322" y="76504"/>
                  </a:lnTo>
                  <a:lnTo>
                    <a:pt x="420878" y="81076"/>
                  </a:lnTo>
                  <a:lnTo>
                    <a:pt x="421970" y="77393"/>
                  </a:lnTo>
                  <a:lnTo>
                    <a:pt x="421843" y="78409"/>
                  </a:lnTo>
                  <a:lnTo>
                    <a:pt x="422008" y="78117"/>
                  </a:lnTo>
                  <a:lnTo>
                    <a:pt x="422135" y="77774"/>
                  </a:lnTo>
                  <a:lnTo>
                    <a:pt x="422211" y="77393"/>
                  </a:lnTo>
                  <a:lnTo>
                    <a:pt x="422325" y="76885"/>
                  </a:lnTo>
                  <a:lnTo>
                    <a:pt x="422478" y="76504"/>
                  </a:lnTo>
                  <a:lnTo>
                    <a:pt x="423570" y="73710"/>
                  </a:lnTo>
                  <a:lnTo>
                    <a:pt x="423405" y="81457"/>
                  </a:lnTo>
                  <a:lnTo>
                    <a:pt x="425234" y="77012"/>
                  </a:lnTo>
                  <a:lnTo>
                    <a:pt x="426389" y="75234"/>
                  </a:lnTo>
                  <a:lnTo>
                    <a:pt x="426504" y="74980"/>
                  </a:lnTo>
                  <a:lnTo>
                    <a:pt x="426783" y="73710"/>
                  </a:lnTo>
                  <a:lnTo>
                    <a:pt x="426910" y="73075"/>
                  </a:lnTo>
                  <a:lnTo>
                    <a:pt x="426999" y="72694"/>
                  </a:lnTo>
                  <a:lnTo>
                    <a:pt x="427189" y="71805"/>
                  </a:lnTo>
                  <a:lnTo>
                    <a:pt x="428332" y="70281"/>
                  </a:lnTo>
                  <a:lnTo>
                    <a:pt x="428320" y="72059"/>
                  </a:lnTo>
                  <a:lnTo>
                    <a:pt x="427634" y="73583"/>
                  </a:lnTo>
                  <a:lnTo>
                    <a:pt x="427532" y="73926"/>
                  </a:lnTo>
                  <a:lnTo>
                    <a:pt x="427748" y="75488"/>
                  </a:lnTo>
                  <a:lnTo>
                    <a:pt x="428155" y="75234"/>
                  </a:lnTo>
                  <a:lnTo>
                    <a:pt x="428777" y="74091"/>
                  </a:lnTo>
                  <a:lnTo>
                    <a:pt x="428586" y="74853"/>
                  </a:lnTo>
                  <a:lnTo>
                    <a:pt x="428472" y="76885"/>
                  </a:lnTo>
                  <a:lnTo>
                    <a:pt x="428891" y="76758"/>
                  </a:lnTo>
                  <a:lnTo>
                    <a:pt x="429133" y="74726"/>
                  </a:lnTo>
                  <a:lnTo>
                    <a:pt x="429107" y="74472"/>
                  </a:lnTo>
                  <a:lnTo>
                    <a:pt x="429031" y="74091"/>
                  </a:lnTo>
                  <a:lnTo>
                    <a:pt x="429145" y="73583"/>
                  </a:lnTo>
                  <a:lnTo>
                    <a:pt x="429920" y="70154"/>
                  </a:lnTo>
                  <a:close/>
                </a:path>
                <a:path w="434340" h="81915">
                  <a:moveTo>
                    <a:pt x="430364" y="78117"/>
                  </a:moveTo>
                  <a:lnTo>
                    <a:pt x="430161" y="78282"/>
                  </a:lnTo>
                  <a:lnTo>
                    <a:pt x="430072" y="78917"/>
                  </a:lnTo>
                  <a:lnTo>
                    <a:pt x="430364" y="78117"/>
                  </a:lnTo>
                  <a:close/>
                </a:path>
                <a:path w="434340" h="81915">
                  <a:moveTo>
                    <a:pt x="431469" y="75057"/>
                  </a:moveTo>
                  <a:lnTo>
                    <a:pt x="431431" y="74320"/>
                  </a:lnTo>
                  <a:lnTo>
                    <a:pt x="431063" y="76250"/>
                  </a:lnTo>
                  <a:lnTo>
                    <a:pt x="430364" y="78117"/>
                  </a:lnTo>
                  <a:lnTo>
                    <a:pt x="430911" y="77647"/>
                  </a:lnTo>
                  <a:lnTo>
                    <a:pt x="431469" y="75057"/>
                  </a:lnTo>
                  <a:close/>
                </a:path>
                <a:path w="434340" h="81915">
                  <a:moveTo>
                    <a:pt x="431584" y="68122"/>
                  </a:moveTo>
                  <a:lnTo>
                    <a:pt x="429514" y="74980"/>
                  </a:lnTo>
                  <a:lnTo>
                    <a:pt x="428942" y="77520"/>
                  </a:lnTo>
                  <a:lnTo>
                    <a:pt x="428536" y="78765"/>
                  </a:lnTo>
                  <a:lnTo>
                    <a:pt x="429056" y="78117"/>
                  </a:lnTo>
                  <a:lnTo>
                    <a:pt x="429158" y="77901"/>
                  </a:lnTo>
                  <a:lnTo>
                    <a:pt x="429831" y="76123"/>
                  </a:lnTo>
                  <a:lnTo>
                    <a:pt x="430415" y="75361"/>
                  </a:lnTo>
                  <a:lnTo>
                    <a:pt x="430288" y="76758"/>
                  </a:lnTo>
                  <a:lnTo>
                    <a:pt x="430161" y="77266"/>
                  </a:lnTo>
                  <a:lnTo>
                    <a:pt x="429806" y="77774"/>
                  </a:lnTo>
                  <a:lnTo>
                    <a:pt x="429679" y="78028"/>
                  </a:lnTo>
                  <a:lnTo>
                    <a:pt x="429374" y="79044"/>
                  </a:lnTo>
                  <a:lnTo>
                    <a:pt x="430009" y="78409"/>
                  </a:lnTo>
                  <a:lnTo>
                    <a:pt x="430136" y="78308"/>
                  </a:lnTo>
                  <a:lnTo>
                    <a:pt x="430453" y="75361"/>
                  </a:lnTo>
                  <a:lnTo>
                    <a:pt x="430530" y="74726"/>
                  </a:lnTo>
                  <a:lnTo>
                    <a:pt x="430860" y="74218"/>
                  </a:lnTo>
                  <a:lnTo>
                    <a:pt x="430987" y="73710"/>
                  </a:lnTo>
                  <a:lnTo>
                    <a:pt x="431584" y="68122"/>
                  </a:lnTo>
                  <a:close/>
                </a:path>
                <a:path w="434340" h="81915">
                  <a:moveTo>
                    <a:pt x="433590" y="72237"/>
                  </a:moveTo>
                  <a:lnTo>
                    <a:pt x="433197" y="72059"/>
                  </a:lnTo>
                  <a:lnTo>
                    <a:pt x="432422" y="74180"/>
                  </a:lnTo>
                  <a:lnTo>
                    <a:pt x="432460" y="73418"/>
                  </a:lnTo>
                  <a:lnTo>
                    <a:pt x="432689" y="72529"/>
                  </a:lnTo>
                  <a:lnTo>
                    <a:pt x="432816" y="71907"/>
                  </a:lnTo>
                  <a:lnTo>
                    <a:pt x="432257" y="73520"/>
                  </a:lnTo>
                  <a:lnTo>
                    <a:pt x="431457" y="76377"/>
                  </a:lnTo>
                  <a:lnTo>
                    <a:pt x="431139" y="79552"/>
                  </a:lnTo>
                  <a:lnTo>
                    <a:pt x="431952" y="76301"/>
                  </a:lnTo>
                  <a:lnTo>
                    <a:pt x="431787" y="77698"/>
                  </a:lnTo>
                  <a:lnTo>
                    <a:pt x="432727" y="73837"/>
                  </a:lnTo>
                  <a:lnTo>
                    <a:pt x="433044" y="73469"/>
                  </a:lnTo>
                  <a:lnTo>
                    <a:pt x="432993" y="74993"/>
                  </a:lnTo>
                  <a:lnTo>
                    <a:pt x="432739" y="76250"/>
                  </a:lnTo>
                  <a:lnTo>
                    <a:pt x="432981" y="75387"/>
                  </a:lnTo>
                  <a:lnTo>
                    <a:pt x="433006" y="77063"/>
                  </a:lnTo>
                  <a:lnTo>
                    <a:pt x="433489" y="74930"/>
                  </a:lnTo>
                  <a:lnTo>
                    <a:pt x="433590" y="72237"/>
                  </a:lnTo>
                  <a:close/>
                </a:path>
                <a:path w="434340" h="81915">
                  <a:moveTo>
                    <a:pt x="433946" y="75603"/>
                  </a:moveTo>
                  <a:lnTo>
                    <a:pt x="433641" y="75958"/>
                  </a:lnTo>
                  <a:lnTo>
                    <a:pt x="432904" y="79362"/>
                  </a:lnTo>
                  <a:lnTo>
                    <a:pt x="433425" y="78511"/>
                  </a:lnTo>
                  <a:lnTo>
                    <a:pt x="433666" y="77635"/>
                  </a:lnTo>
                  <a:lnTo>
                    <a:pt x="433946" y="7560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39544" y="7914646"/>
              <a:ext cx="1713864" cy="3342004"/>
            </a:xfrm>
            <a:custGeom>
              <a:avLst/>
              <a:gdLst/>
              <a:ahLst/>
              <a:cxnLst/>
              <a:rect l="l" t="t" r="r" b="b"/>
              <a:pathLst>
                <a:path w="1713865" h="3342004">
                  <a:moveTo>
                    <a:pt x="571" y="3303346"/>
                  </a:moveTo>
                  <a:lnTo>
                    <a:pt x="0" y="3304222"/>
                  </a:lnTo>
                  <a:lnTo>
                    <a:pt x="215" y="3304425"/>
                  </a:lnTo>
                  <a:lnTo>
                    <a:pt x="571" y="3303346"/>
                  </a:lnTo>
                  <a:close/>
                </a:path>
                <a:path w="1713865" h="3342004">
                  <a:moveTo>
                    <a:pt x="38798" y="3312083"/>
                  </a:moveTo>
                  <a:lnTo>
                    <a:pt x="38544" y="3311004"/>
                  </a:lnTo>
                  <a:lnTo>
                    <a:pt x="38138" y="3312579"/>
                  </a:lnTo>
                  <a:lnTo>
                    <a:pt x="38404" y="3312845"/>
                  </a:lnTo>
                  <a:lnTo>
                    <a:pt x="38557" y="3314154"/>
                  </a:lnTo>
                  <a:lnTo>
                    <a:pt x="38760" y="3313747"/>
                  </a:lnTo>
                  <a:lnTo>
                    <a:pt x="38798" y="3312083"/>
                  </a:lnTo>
                  <a:close/>
                </a:path>
                <a:path w="1713865" h="3342004">
                  <a:moveTo>
                    <a:pt x="52476" y="3337966"/>
                  </a:moveTo>
                  <a:close/>
                </a:path>
                <a:path w="1713865" h="3342004">
                  <a:moveTo>
                    <a:pt x="52641" y="3310991"/>
                  </a:moveTo>
                  <a:lnTo>
                    <a:pt x="52146" y="3311931"/>
                  </a:lnTo>
                  <a:lnTo>
                    <a:pt x="51854" y="3315220"/>
                  </a:lnTo>
                  <a:lnTo>
                    <a:pt x="52146" y="3314662"/>
                  </a:lnTo>
                  <a:lnTo>
                    <a:pt x="52641" y="3310991"/>
                  </a:lnTo>
                  <a:close/>
                </a:path>
                <a:path w="1713865" h="3342004">
                  <a:moveTo>
                    <a:pt x="65278" y="3336086"/>
                  </a:moveTo>
                  <a:lnTo>
                    <a:pt x="64884" y="3336747"/>
                  </a:lnTo>
                  <a:lnTo>
                    <a:pt x="65062" y="3336531"/>
                  </a:lnTo>
                  <a:lnTo>
                    <a:pt x="65278" y="3336086"/>
                  </a:lnTo>
                  <a:close/>
                </a:path>
                <a:path w="1713865" h="3342004">
                  <a:moveTo>
                    <a:pt x="76733" y="3332099"/>
                  </a:moveTo>
                  <a:lnTo>
                    <a:pt x="76606" y="3331870"/>
                  </a:lnTo>
                  <a:lnTo>
                    <a:pt x="76441" y="3331540"/>
                  </a:lnTo>
                  <a:lnTo>
                    <a:pt x="76225" y="3331972"/>
                  </a:lnTo>
                  <a:lnTo>
                    <a:pt x="76352" y="3332581"/>
                  </a:lnTo>
                  <a:lnTo>
                    <a:pt x="76530" y="3332467"/>
                  </a:lnTo>
                  <a:lnTo>
                    <a:pt x="76733" y="3332099"/>
                  </a:lnTo>
                  <a:close/>
                </a:path>
                <a:path w="1713865" h="3342004">
                  <a:moveTo>
                    <a:pt x="77279" y="3330765"/>
                  </a:moveTo>
                  <a:lnTo>
                    <a:pt x="77101" y="3331273"/>
                  </a:lnTo>
                  <a:lnTo>
                    <a:pt x="76911" y="3331781"/>
                  </a:lnTo>
                  <a:lnTo>
                    <a:pt x="76733" y="3332099"/>
                  </a:lnTo>
                  <a:lnTo>
                    <a:pt x="76911" y="3332340"/>
                  </a:lnTo>
                  <a:lnTo>
                    <a:pt x="77050" y="3332416"/>
                  </a:lnTo>
                  <a:lnTo>
                    <a:pt x="77279" y="3330765"/>
                  </a:lnTo>
                  <a:close/>
                </a:path>
                <a:path w="1713865" h="3342004">
                  <a:moveTo>
                    <a:pt x="82321" y="3333394"/>
                  </a:moveTo>
                  <a:lnTo>
                    <a:pt x="81737" y="3334105"/>
                  </a:lnTo>
                  <a:lnTo>
                    <a:pt x="81813" y="3335794"/>
                  </a:lnTo>
                  <a:lnTo>
                    <a:pt x="82321" y="3333394"/>
                  </a:lnTo>
                  <a:close/>
                </a:path>
                <a:path w="1713865" h="3342004">
                  <a:moveTo>
                    <a:pt x="82588" y="3314573"/>
                  </a:moveTo>
                  <a:lnTo>
                    <a:pt x="81889" y="3315449"/>
                  </a:lnTo>
                  <a:lnTo>
                    <a:pt x="82372" y="3314928"/>
                  </a:lnTo>
                  <a:lnTo>
                    <a:pt x="82588" y="3314573"/>
                  </a:lnTo>
                  <a:close/>
                </a:path>
                <a:path w="1713865" h="3342004">
                  <a:moveTo>
                    <a:pt x="87515" y="3318230"/>
                  </a:moveTo>
                  <a:lnTo>
                    <a:pt x="87122" y="3318560"/>
                  </a:lnTo>
                  <a:lnTo>
                    <a:pt x="87337" y="3319259"/>
                  </a:lnTo>
                  <a:lnTo>
                    <a:pt x="87515" y="3318230"/>
                  </a:lnTo>
                  <a:close/>
                </a:path>
                <a:path w="1713865" h="3342004">
                  <a:moveTo>
                    <a:pt x="105422" y="3323094"/>
                  </a:moveTo>
                  <a:lnTo>
                    <a:pt x="105156" y="3321913"/>
                  </a:lnTo>
                  <a:lnTo>
                    <a:pt x="105283" y="3321291"/>
                  </a:lnTo>
                  <a:lnTo>
                    <a:pt x="104851" y="3322256"/>
                  </a:lnTo>
                  <a:lnTo>
                    <a:pt x="104736" y="3322510"/>
                  </a:lnTo>
                  <a:lnTo>
                    <a:pt x="104914" y="3323552"/>
                  </a:lnTo>
                  <a:lnTo>
                    <a:pt x="105422" y="3323094"/>
                  </a:lnTo>
                  <a:close/>
                </a:path>
                <a:path w="1713865" h="3342004">
                  <a:moveTo>
                    <a:pt x="107797" y="3325977"/>
                  </a:moveTo>
                  <a:lnTo>
                    <a:pt x="107124" y="3325558"/>
                  </a:lnTo>
                  <a:lnTo>
                    <a:pt x="107772" y="3326523"/>
                  </a:lnTo>
                  <a:lnTo>
                    <a:pt x="107797" y="3325977"/>
                  </a:lnTo>
                  <a:close/>
                </a:path>
                <a:path w="1713865" h="3342004">
                  <a:moveTo>
                    <a:pt x="108089" y="3326168"/>
                  </a:moveTo>
                  <a:lnTo>
                    <a:pt x="107975" y="3323793"/>
                  </a:lnTo>
                  <a:lnTo>
                    <a:pt x="107797" y="3325977"/>
                  </a:lnTo>
                  <a:lnTo>
                    <a:pt x="108089" y="3326168"/>
                  </a:lnTo>
                  <a:close/>
                </a:path>
                <a:path w="1713865" h="3342004">
                  <a:moveTo>
                    <a:pt x="108280" y="3323628"/>
                  </a:moveTo>
                  <a:lnTo>
                    <a:pt x="107797" y="3320110"/>
                  </a:lnTo>
                  <a:lnTo>
                    <a:pt x="107975" y="3323793"/>
                  </a:lnTo>
                  <a:lnTo>
                    <a:pt x="108280" y="3323628"/>
                  </a:lnTo>
                  <a:close/>
                </a:path>
                <a:path w="1713865" h="3342004">
                  <a:moveTo>
                    <a:pt x="109499" y="3337471"/>
                  </a:moveTo>
                  <a:lnTo>
                    <a:pt x="109004" y="3339211"/>
                  </a:lnTo>
                  <a:lnTo>
                    <a:pt x="109194" y="3339490"/>
                  </a:lnTo>
                  <a:lnTo>
                    <a:pt x="109207" y="3341547"/>
                  </a:lnTo>
                  <a:lnTo>
                    <a:pt x="109397" y="3341281"/>
                  </a:lnTo>
                  <a:lnTo>
                    <a:pt x="109499" y="3337471"/>
                  </a:lnTo>
                  <a:close/>
                </a:path>
                <a:path w="1713865" h="3342004">
                  <a:moveTo>
                    <a:pt x="109537" y="3341078"/>
                  </a:moveTo>
                  <a:lnTo>
                    <a:pt x="109397" y="3341281"/>
                  </a:lnTo>
                  <a:lnTo>
                    <a:pt x="109397" y="3341649"/>
                  </a:lnTo>
                  <a:lnTo>
                    <a:pt x="109537" y="3341078"/>
                  </a:lnTo>
                  <a:close/>
                </a:path>
                <a:path w="1713865" h="3342004">
                  <a:moveTo>
                    <a:pt x="109791" y="3340100"/>
                  </a:moveTo>
                  <a:lnTo>
                    <a:pt x="109537" y="3341078"/>
                  </a:lnTo>
                  <a:lnTo>
                    <a:pt x="109626" y="3340938"/>
                  </a:lnTo>
                  <a:lnTo>
                    <a:pt x="109791" y="3340100"/>
                  </a:lnTo>
                  <a:close/>
                </a:path>
                <a:path w="1713865" h="3342004">
                  <a:moveTo>
                    <a:pt x="113055" y="3340570"/>
                  </a:moveTo>
                  <a:lnTo>
                    <a:pt x="112864" y="3340900"/>
                  </a:lnTo>
                  <a:lnTo>
                    <a:pt x="112966" y="3341027"/>
                  </a:lnTo>
                  <a:lnTo>
                    <a:pt x="112991" y="3340849"/>
                  </a:lnTo>
                  <a:lnTo>
                    <a:pt x="113042" y="3340684"/>
                  </a:lnTo>
                  <a:close/>
                </a:path>
                <a:path w="1713865" h="3342004">
                  <a:moveTo>
                    <a:pt x="113601" y="3339554"/>
                  </a:moveTo>
                  <a:lnTo>
                    <a:pt x="113245" y="3340239"/>
                  </a:lnTo>
                  <a:lnTo>
                    <a:pt x="113118" y="3340252"/>
                  </a:lnTo>
                  <a:lnTo>
                    <a:pt x="113055" y="3340570"/>
                  </a:lnTo>
                  <a:lnTo>
                    <a:pt x="113233" y="3340265"/>
                  </a:lnTo>
                  <a:lnTo>
                    <a:pt x="113411" y="3340379"/>
                  </a:lnTo>
                  <a:lnTo>
                    <a:pt x="113601" y="3339554"/>
                  </a:lnTo>
                  <a:close/>
                </a:path>
                <a:path w="1713865" h="3342004">
                  <a:moveTo>
                    <a:pt x="1270723" y="7708"/>
                  </a:moveTo>
                  <a:lnTo>
                    <a:pt x="1270254" y="9461"/>
                  </a:lnTo>
                  <a:lnTo>
                    <a:pt x="1270368" y="9321"/>
                  </a:lnTo>
                  <a:lnTo>
                    <a:pt x="1270482" y="8788"/>
                  </a:lnTo>
                  <a:lnTo>
                    <a:pt x="1270609" y="8242"/>
                  </a:lnTo>
                  <a:lnTo>
                    <a:pt x="1270723" y="7708"/>
                  </a:lnTo>
                  <a:close/>
                </a:path>
                <a:path w="1713865" h="3342004">
                  <a:moveTo>
                    <a:pt x="1270774" y="20675"/>
                  </a:moveTo>
                  <a:lnTo>
                    <a:pt x="1270723" y="20955"/>
                  </a:lnTo>
                  <a:lnTo>
                    <a:pt x="1270609" y="21463"/>
                  </a:lnTo>
                  <a:lnTo>
                    <a:pt x="1270076" y="22606"/>
                  </a:lnTo>
                  <a:lnTo>
                    <a:pt x="1270000" y="23495"/>
                  </a:lnTo>
                  <a:lnTo>
                    <a:pt x="1270127" y="24130"/>
                  </a:lnTo>
                  <a:lnTo>
                    <a:pt x="1270762" y="22428"/>
                  </a:lnTo>
                  <a:lnTo>
                    <a:pt x="1270774" y="20675"/>
                  </a:lnTo>
                  <a:close/>
                </a:path>
                <a:path w="1713865" h="3342004">
                  <a:moveTo>
                    <a:pt x="1270965" y="19570"/>
                  </a:moveTo>
                  <a:lnTo>
                    <a:pt x="1270774" y="20675"/>
                  </a:lnTo>
                  <a:lnTo>
                    <a:pt x="1270965" y="19570"/>
                  </a:lnTo>
                  <a:close/>
                </a:path>
                <a:path w="1713865" h="3342004">
                  <a:moveTo>
                    <a:pt x="1271320" y="22618"/>
                  </a:moveTo>
                  <a:lnTo>
                    <a:pt x="1270965" y="23368"/>
                  </a:lnTo>
                  <a:lnTo>
                    <a:pt x="1271181" y="22987"/>
                  </a:lnTo>
                  <a:lnTo>
                    <a:pt x="1271320" y="22618"/>
                  </a:lnTo>
                  <a:close/>
                </a:path>
                <a:path w="1713865" h="3342004">
                  <a:moveTo>
                    <a:pt x="1273009" y="24422"/>
                  </a:moveTo>
                  <a:lnTo>
                    <a:pt x="1272870" y="24904"/>
                  </a:lnTo>
                  <a:lnTo>
                    <a:pt x="1272946" y="24714"/>
                  </a:lnTo>
                  <a:lnTo>
                    <a:pt x="1273009" y="24422"/>
                  </a:lnTo>
                  <a:close/>
                </a:path>
                <a:path w="1713865" h="3342004">
                  <a:moveTo>
                    <a:pt x="1274749" y="5334"/>
                  </a:moveTo>
                  <a:lnTo>
                    <a:pt x="1274152" y="7493"/>
                  </a:lnTo>
                  <a:lnTo>
                    <a:pt x="1274749" y="5334"/>
                  </a:lnTo>
                  <a:close/>
                </a:path>
                <a:path w="1713865" h="3342004">
                  <a:moveTo>
                    <a:pt x="1281277" y="28168"/>
                  </a:moveTo>
                  <a:lnTo>
                    <a:pt x="1280464" y="29591"/>
                  </a:lnTo>
                  <a:lnTo>
                    <a:pt x="1281087" y="29718"/>
                  </a:lnTo>
                  <a:lnTo>
                    <a:pt x="1281277" y="28168"/>
                  </a:lnTo>
                  <a:close/>
                </a:path>
                <a:path w="1713865" h="3342004">
                  <a:moveTo>
                    <a:pt x="1281417" y="26974"/>
                  </a:moveTo>
                  <a:lnTo>
                    <a:pt x="1281277" y="28168"/>
                  </a:lnTo>
                  <a:lnTo>
                    <a:pt x="1281404" y="27940"/>
                  </a:lnTo>
                  <a:lnTo>
                    <a:pt x="1281417" y="26974"/>
                  </a:lnTo>
                  <a:close/>
                </a:path>
                <a:path w="1713865" h="3342004">
                  <a:moveTo>
                    <a:pt x="1286306" y="23609"/>
                  </a:moveTo>
                  <a:lnTo>
                    <a:pt x="1285938" y="25679"/>
                  </a:lnTo>
                  <a:lnTo>
                    <a:pt x="1285163" y="26276"/>
                  </a:lnTo>
                  <a:lnTo>
                    <a:pt x="1285951" y="26238"/>
                  </a:lnTo>
                  <a:lnTo>
                    <a:pt x="1286014" y="25400"/>
                  </a:lnTo>
                  <a:lnTo>
                    <a:pt x="1286167" y="24511"/>
                  </a:lnTo>
                  <a:lnTo>
                    <a:pt x="1286306" y="23609"/>
                  </a:lnTo>
                  <a:close/>
                </a:path>
                <a:path w="1713865" h="3342004">
                  <a:moveTo>
                    <a:pt x="1287221" y="22225"/>
                  </a:moveTo>
                  <a:lnTo>
                    <a:pt x="1287157" y="20447"/>
                  </a:lnTo>
                  <a:lnTo>
                    <a:pt x="1286598" y="22987"/>
                  </a:lnTo>
                  <a:lnTo>
                    <a:pt x="1286814" y="22733"/>
                  </a:lnTo>
                  <a:lnTo>
                    <a:pt x="1286865" y="22479"/>
                  </a:lnTo>
                  <a:lnTo>
                    <a:pt x="1286852" y="22682"/>
                  </a:lnTo>
                  <a:lnTo>
                    <a:pt x="1287018" y="22479"/>
                  </a:lnTo>
                  <a:lnTo>
                    <a:pt x="1287221" y="22225"/>
                  </a:lnTo>
                  <a:close/>
                </a:path>
                <a:path w="1713865" h="3342004">
                  <a:moveTo>
                    <a:pt x="1287487" y="21869"/>
                  </a:moveTo>
                  <a:lnTo>
                    <a:pt x="1287348" y="22860"/>
                  </a:lnTo>
                  <a:lnTo>
                    <a:pt x="1287487" y="21869"/>
                  </a:lnTo>
                  <a:close/>
                </a:path>
                <a:path w="1713865" h="3342004">
                  <a:moveTo>
                    <a:pt x="1293101" y="25704"/>
                  </a:moveTo>
                  <a:lnTo>
                    <a:pt x="1292860" y="26416"/>
                  </a:lnTo>
                  <a:lnTo>
                    <a:pt x="1293101" y="25704"/>
                  </a:lnTo>
                  <a:close/>
                </a:path>
                <a:path w="1713865" h="3342004">
                  <a:moveTo>
                    <a:pt x="1293317" y="25019"/>
                  </a:moveTo>
                  <a:lnTo>
                    <a:pt x="1293304" y="24498"/>
                  </a:lnTo>
                  <a:lnTo>
                    <a:pt x="1293101" y="25704"/>
                  </a:lnTo>
                  <a:lnTo>
                    <a:pt x="1293317" y="25019"/>
                  </a:lnTo>
                  <a:close/>
                </a:path>
                <a:path w="1713865" h="3342004">
                  <a:moveTo>
                    <a:pt x="1294104" y="6908"/>
                  </a:moveTo>
                  <a:lnTo>
                    <a:pt x="1293723" y="7493"/>
                  </a:lnTo>
                  <a:lnTo>
                    <a:pt x="1293850" y="7493"/>
                  </a:lnTo>
                  <a:lnTo>
                    <a:pt x="1293977" y="7150"/>
                  </a:lnTo>
                  <a:lnTo>
                    <a:pt x="1294104" y="6908"/>
                  </a:lnTo>
                  <a:close/>
                </a:path>
                <a:path w="1713865" h="3342004">
                  <a:moveTo>
                    <a:pt x="1294536" y="6223"/>
                  </a:moveTo>
                  <a:lnTo>
                    <a:pt x="1294206" y="6731"/>
                  </a:lnTo>
                  <a:lnTo>
                    <a:pt x="1294180" y="6908"/>
                  </a:lnTo>
                  <a:lnTo>
                    <a:pt x="1294536" y="6223"/>
                  </a:lnTo>
                  <a:close/>
                </a:path>
                <a:path w="1713865" h="3342004">
                  <a:moveTo>
                    <a:pt x="1301013" y="28702"/>
                  </a:moveTo>
                  <a:lnTo>
                    <a:pt x="1300822" y="29972"/>
                  </a:lnTo>
                  <a:lnTo>
                    <a:pt x="1300708" y="31242"/>
                  </a:lnTo>
                  <a:lnTo>
                    <a:pt x="1300822" y="31877"/>
                  </a:lnTo>
                  <a:lnTo>
                    <a:pt x="1301013" y="28702"/>
                  </a:lnTo>
                  <a:close/>
                </a:path>
                <a:path w="1713865" h="3342004">
                  <a:moveTo>
                    <a:pt x="1314589" y="32600"/>
                  </a:moveTo>
                  <a:lnTo>
                    <a:pt x="1314335" y="33210"/>
                  </a:lnTo>
                  <a:lnTo>
                    <a:pt x="1314589" y="32600"/>
                  </a:lnTo>
                  <a:close/>
                </a:path>
                <a:path w="1713865" h="3342004">
                  <a:moveTo>
                    <a:pt x="1316126" y="32207"/>
                  </a:moveTo>
                  <a:lnTo>
                    <a:pt x="1315897" y="32524"/>
                  </a:lnTo>
                  <a:lnTo>
                    <a:pt x="1316126" y="32207"/>
                  </a:lnTo>
                  <a:close/>
                </a:path>
                <a:path w="1713865" h="3342004">
                  <a:moveTo>
                    <a:pt x="1318590" y="32550"/>
                  </a:moveTo>
                  <a:lnTo>
                    <a:pt x="1317739" y="34417"/>
                  </a:lnTo>
                  <a:lnTo>
                    <a:pt x="1318094" y="33655"/>
                  </a:lnTo>
                  <a:lnTo>
                    <a:pt x="1318348" y="33274"/>
                  </a:lnTo>
                  <a:lnTo>
                    <a:pt x="1318463" y="33020"/>
                  </a:lnTo>
                  <a:lnTo>
                    <a:pt x="1318590" y="32550"/>
                  </a:lnTo>
                  <a:close/>
                </a:path>
                <a:path w="1713865" h="3342004">
                  <a:moveTo>
                    <a:pt x="1319809" y="8509"/>
                  </a:moveTo>
                  <a:lnTo>
                    <a:pt x="1319707" y="7366"/>
                  </a:lnTo>
                  <a:lnTo>
                    <a:pt x="1319136" y="8509"/>
                  </a:lnTo>
                  <a:lnTo>
                    <a:pt x="1319809" y="8509"/>
                  </a:lnTo>
                  <a:close/>
                </a:path>
                <a:path w="1713865" h="3342004">
                  <a:moveTo>
                    <a:pt x="1323708" y="7124"/>
                  </a:moveTo>
                  <a:lnTo>
                    <a:pt x="1323035" y="7924"/>
                  </a:lnTo>
                  <a:lnTo>
                    <a:pt x="1323213" y="8153"/>
                  </a:lnTo>
                  <a:lnTo>
                    <a:pt x="1323708" y="7124"/>
                  </a:lnTo>
                  <a:close/>
                </a:path>
                <a:path w="1713865" h="3342004">
                  <a:moveTo>
                    <a:pt x="1324610" y="31369"/>
                  </a:moveTo>
                  <a:lnTo>
                    <a:pt x="1324076" y="32639"/>
                  </a:lnTo>
                  <a:lnTo>
                    <a:pt x="1324381" y="32385"/>
                  </a:lnTo>
                  <a:lnTo>
                    <a:pt x="1324508" y="32004"/>
                  </a:lnTo>
                  <a:lnTo>
                    <a:pt x="1324610" y="31369"/>
                  </a:lnTo>
                  <a:close/>
                </a:path>
                <a:path w="1713865" h="3342004">
                  <a:moveTo>
                    <a:pt x="1324838" y="32004"/>
                  </a:moveTo>
                  <a:lnTo>
                    <a:pt x="1324533" y="32258"/>
                  </a:lnTo>
                  <a:lnTo>
                    <a:pt x="1324419" y="32550"/>
                  </a:lnTo>
                  <a:lnTo>
                    <a:pt x="1324178" y="34036"/>
                  </a:lnTo>
                  <a:lnTo>
                    <a:pt x="1324838" y="32004"/>
                  </a:lnTo>
                  <a:close/>
                </a:path>
                <a:path w="1713865" h="3342004">
                  <a:moveTo>
                    <a:pt x="1332458" y="34671"/>
                  </a:moveTo>
                  <a:lnTo>
                    <a:pt x="1332433" y="34531"/>
                  </a:lnTo>
                  <a:lnTo>
                    <a:pt x="1332407" y="34671"/>
                  </a:lnTo>
                  <a:close/>
                </a:path>
                <a:path w="1713865" h="3342004">
                  <a:moveTo>
                    <a:pt x="1348346" y="41148"/>
                  </a:moveTo>
                  <a:lnTo>
                    <a:pt x="1348219" y="40716"/>
                  </a:lnTo>
                  <a:lnTo>
                    <a:pt x="1348130" y="42418"/>
                  </a:lnTo>
                  <a:lnTo>
                    <a:pt x="1348346" y="41148"/>
                  </a:lnTo>
                  <a:close/>
                </a:path>
                <a:path w="1713865" h="3342004">
                  <a:moveTo>
                    <a:pt x="1349197" y="17246"/>
                  </a:moveTo>
                  <a:lnTo>
                    <a:pt x="1347901" y="17691"/>
                  </a:lnTo>
                  <a:lnTo>
                    <a:pt x="1348003" y="20701"/>
                  </a:lnTo>
                  <a:lnTo>
                    <a:pt x="1348168" y="19570"/>
                  </a:lnTo>
                  <a:lnTo>
                    <a:pt x="1349197" y="17246"/>
                  </a:lnTo>
                  <a:close/>
                </a:path>
                <a:path w="1713865" h="3342004">
                  <a:moveTo>
                    <a:pt x="1356664" y="22098"/>
                  </a:moveTo>
                  <a:lnTo>
                    <a:pt x="1356575" y="22225"/>
                  </a:lnTo>
                  <a:lnTo>
                    <a:pt x="1356067" y="23723"/>
                  </a:lnTo>
                  <a:lnTo>
                    <a:pt x="1356169" y="23495"/>
                  </a:lnTo>
                  <a:lnTo>
                    <a:pt x="1356664" y="22098"/>
                  </a:lnTo>
                  <a:close/>
                </a:path>
                <a:path w="1713865" h="3342004">
                  <a:moveTo>
                    <a:pt x="1358480" y="19177"/>
                  </a:moveTo>
                  <a:lnTo>
                    <a:pt x="1358150" y="19050"/>
                  </a:lnTo>
                  <a:lnTo>
                    <a:pt x="1357236" y="19177"/>
                  </a:lnTo>
                  <a:lnTo>
                    <a:pt x="1356614" y="21082"/>
                  </a:lnTo>
                  <a:lnTo>
                    <a:pt x="1356842" y="20828"/>
                  </a:lnTo>
                  <a:lnTo>
                    <a:pt x="1357236" y="19812"/>
                  </a:lnTo>
                  <a:lnTo>
                    <a:pt x="1357172" y="20675"/>
                  </a:lnTo>
                  <a:lnTo>
                    <a:pt x="1356664" y="22098"/>
                  </a:lnTo>
                  <a:lnTo>
                    <a:pt x="1357642" y="20828"/>
                  </a:lnTo>
                  <a:lnTo>
                    <a:pt x="1358163" y="19812"/>
                  </a:lnTo>
                  <a:lnTo>
                    <a:pt x="1358480" y="19177"/>
                  </a:lnTo>
                  <a:close/>
                </a:path>
                <a:path w="1713865" h="3342004">
                  <a:moveTo>
                    <a:pt x="1359763" y="19697"/>
                  </a:moveTo>
                  <a:lnTo>
                    <a:pt x="1359623" y="18592"/>
                  </a:lnTo>
                  <a:lnTo>
                    <a:pt x="1359065" y="20129"/>
                  </a:lnTo>
                  <a:lnTo>
                    <a:pt x="1359319" y="20408"/>
                  </a:lnTo>
                  <a:lnTo>
                    <a:pt x="1359319" y="21729"/>
                  </a:lnTo>
                  <a:lnTo>
                    <a:pt x="1359560" y="21336"/>
                  </a:lnTo>
                  <a:lnTo>
                    <a:pt x="1359763" y="19697"/>
                  </a:lnTo>
                  <a:close/>
                </a:path>
                <a:path w="1713865" h="3342004">
                  <a:moveTo>
                    <a:pt x="1362367" y="25133"/>
                  </a:moveTo>
                  <a:lnTo>
                    <a:pt x="1361973" y="26416"/>
                  </a:lnTo>
                  <a:lnTo>
                    <a:pt x="1362252" y="26187"/>
                  </a:lnTo>
                  <a:lnTo>
                    <a:pt x="1362367" y="25133"/>
                  </a:lnTo>
                  <a:close/>
                </a:path>
                <a:path w="1713865" h="3342004">
                  <a:moveTo>
                    <a:pt x="1363014" y="22479"/>
                  </a:moveTo>
                  <a:lnTo>
                    <a:pt x="1362595" y="22733"/>
                  </a:lnTo>
                  <a:lnTo>
                    <a:pt x="1362367" y="25133"/>
                  </a:lnTo>
                  <a:lnTo>
                    <a:pt x="1362697" y="24003"/>
                  </a:lnTo>
                  <a:lnTo>
                    <a:pt x="1362595" y="25146"/>
                  </a:lnTo>
                  <a:lnTo>
                    <a:pt x="1362786" y="23876"/>
                  </a:lnTo>
                  <a:lnTo>
                    <a:pt x="1363014" y="22479"/>
                  </a:lnTo>
                  <a:close/>
                </a:path>
                <a:path w="1713865" h="3342004">
                  <a:moveTo>
                    <a:pt x="1365250" y="44704"/>
                  </a:moveTo>
                  <a:lnTo>
                    <a:pt x="1364856" y="45593"/>
                  </a:lnTo>
                  <a:lnTo>
                    <a:pt x="1365110" y="45212"/>
                  </a:lnTo>
                  <a:lnTo>
                    <a:pt x="1365224" y="44831"/>
                  </a:lnTo>
                  <a:lnTo>
                    <a:pt x="1365250" y="44704"/>
                  </a:lnTo>
                  <a:close/>
                </a:path>
                <a:path w="1713865" h="3342004">
                  <a:moveTo>
                    <a:pt x="1370660" y="46634"/>
                  </a:moveTo>
                  <a:lnTo>
                    <a:pt x="1370088" y="46062"/>
                  </a:lnTo>
                  <a:lnTo>
                    <a:pt x="1370215" y="46380"/>
                  </a:lnTo>
                  <a:lnTo>
                    <a:pt x="1370418" y="46583"/>
                  </a:lnTo>
                  <a:lnTo>
                    <a:pt x="1370660" y="46634"/>
                  </a:lnTo>
                  <a:close/>
                </a:path>
                <a:path w="1713865" h="3342004">
                  <a:moveTo>
                    <a:pt x="1370736" y="46647"/>
                  </a:moveTo>
                  <a:close/>
                </a:path>
                <a:path w="1713865" h="3342004">
                  <a:moveTo>
                    <a:pt x="1371561" y="23558"/>
                  </a:moveTo>
                  <a:lnTo>
                    <a:pt x="1371434" y="23088"/>
                  </a:lnTo>
                  <a:lnTo>
                    <a:pt x="1371422" y="23304"/>
                  </a:lnTo>
                  <a:lnTo>
                    <a:pt x="1371422" y="23482"/>
                  </a:lnTo>
                  <a:lnTo>
                    <a:pt x="1371396" y="23685"/>
                  </a:lnTo>
                  <a:lnTo>
                    <a:pt x="1371561" y="23558"/>
                  </a:lnTo>
                  <a:close/>
                </a:path>
                <a:path w="1713865" h="3342004">
                  <a:moveTo>
                    <a:pt x="1373301" y="19799"/>
                  </a:moveTo>
                  <a:lnTo>
                    <a:pt x="1372730" y="20701"/>
                  </a:lnTo>
                  <a:lnTo>
                    <a:pt x="1372146" y="23939"/>
                  </a:lnTo>
                  <a:lnTo>
                    <a:pt x="1372489" y="23406"/>
                  </a:lnTo>
                  <a:lnTo>
                    <a:pt x="1373301" y="19799"/>
                  </a:lnTo>
                  <a:close/>
                </a:path>
                <a:path w="1713865" h="3342004">
                  <a:moveTo>
                    <a:pt x="1374521" y="25781"/>
                  </a:moveTo>
                  <a:lnTo>
                    <a:pt x="1374419" y="26162"/>
                  </a:lnTo>
                  <a:lnTo>
                    <a:pt x="1374305" y="26797"/>
                  </a:lnTo>
                  <a:lnTo>
                    <a:pt x="1374521" y="25781"/>
                  </a:lnTo>
                  <a:close/>
                </a:path>
                <a:path w="1713865" h="3342004">
                  <a:moveTo>
                    <a:pt x="1375638" y="23304"/>
                  </a:moveTo>
                  <a:lnTo>
                    <a:pt x="1375422" y="23647"/>
                  </a:lnTo>
                  <a:lnTo>
                    <a:pt x="1375384" y="24015"/>
                  </a:lnTo>
                  <a:lnTo>
                    <a:pt x="1375638" y="23304"/>
                  </a:lnTo>
                  <a:close/>
                </a:path>
                <a:path w="1713865" h="3342004">
                  <a:moveTo>
                    <a:pt x="1378661" y="45059"/>
                  </a:moveTo>
                  <a:lnTo>
                    <a:pt x="1378394" y="45720"/>
                  </a:lnTo>
                  <a:lnTo>
                    <a:pt x="1378267" y="45847"/>
                  </a:lnTo>
                  <a:lnTo>
                    <a:pt x="1378242" y="46990"/>
                  </a:lnTo>
                  <a:lnTo>
                    <a:pt x="1378661" y="45059"/>
                  </a:lnTo>
                  <a:close/>
                </a:path>
                <a:path w="1713865" h="3342004">
                  <a:moveTo>
                    <a:pt x="1380540" y="20751"/>
                  </a:moveTo>
                  <a:lnTo>
                    <a:pt x="1380451" y="21259"/>
                  </a:lnTo>
                  <a:lnTo>
                    <a:pt x="1380401" y="21653"/>
                  </a:lnTo>
                  <a:lnTo>
                    <a:pt x="1380375" y="22021"/>
                  </a:lnTo>
                  <a:lnTo>
                    <a:pt x="1380439" y="21729"/>
                  </a:lnTo>
                  <a:lnTo>
                    <a:pt x="1380477" y="21361"/>
                  </a:lnTo>
                  <a:lnTo>
                    <a:pt x="1380540" y="20751"/>
                  </a:lnTo>
                  <a:close/>
                </a:path>
                <a:path w="1713865" h="3342004">
                  <a:moveTo>
                    <a:pt x="1383512" y="45783"/>
                  </a:moveTo>
                  <a:lnTo>
                    <a:pt x="1383385" y="45897"/>
                  </a:lnTo>
                  <a:lnTo>
                    <a:pt x="1383055" y="46418"/>
                  </a:lnTo>
                  <a:lnTo>
                    <a:pt x="1383258" y="46228"/>
                  </a:lnTo>
                  <a:lnTo>
                    <a:pt x="1383512" y="45783"/>
                  </a:lnTo>
                  <a:close/>
                </a:path>
                <a:path w="1713865" h="3342004">
                  <a:moveTo>
                    <a:pt x="1384211" y="28130"/>
                  </a:moveTo>
                  <a:close/>
                </a:path>
                <a:path w="1713865" h="3342004">
                  <a:moveTo>
                    <a:pt x="1384287" y="44577"/>
                  </a:moveTo>
                  <a:lnTo>
                    <a:pt x="1383957" y="45085"/>
                  </a:lnTo>
                  <a:lnTo>
                    <a:pt x="1383855" y="45212"/>
                  </a:lnTo>
                  <a:lnTo>
                    <a:pt x="1383512" y="45847"/>
                  </a:lnTo>
                  <a:lnTo>
                    <a:pt x="1383753" y="45720"/>
                  </a:lnTo>
                  <a:lnTo>
                    <a:pt x="1383868" y="46609"/>
                  </a:lnTo>
                  <a:lnTo>
                    <a:pt x="1384046" y="45720"/>
                  </a:lnTo>
                  <a:lnTo>
                    <a:pt x="1384287" y="44577"/>
                  </a:lnTo>
                  <a:close/>
                </a:path>
                <a:path w="1713865" h="3342004">
                  <a:moveTo>
                    <a:pt x="1384363" y="27559"/>
                  </a:moveTo>
                  <a:lnTo>
                    <a:pt x="1384211" y="28130"/>
                  </a:lnTo>
                  <a:lnTo>
                    <a:pt x="1384325" y="27813"/>
                  </a:lnTo>
                  <a:lnTo>
                    <a:pt x="1384363" y="27559"/>
                  </a:lnTo>
                  <a:close/>
                </a:path>
                <a:path w="1713865" h="3342004">
                  <a:moveTo>
                    <a:pt x="1385227" y="23799"/>
                  </a:moveTo>
                  <a:lnTo>
                    <a:pt x="1385049" y="24130"/>
                  </a:lnTo>
                  <a:lnTo>
                    <a:pt x="1385227" y="23799"/>
                  </a:lnTo>
                  <a:close/>
                </a:path>
                <a:path w="1713865" h="3342004">
                  <a:moveTo>
                    <a:pt x="1386027" y="19304"/>
                  </a:moveTo>
                  <a:lnTo>
                    <a:pt x="1384896" y="21082"/>
                  </a:lnTo>
                  <a:lnTo>
                    <a:pt x="1384617" y="23317"/>
                  </a:lnTo>
                  <a:lnTo>
                    <a:pt x="1384706" y="23114"/>
                  </a:lnTo>
                  <a:lnTo>
                    <a:pt x="1384592" y="23495"/>
                  </a:lnTo>
                  <a:lnTo>
                    <a:pt x="1384617" y="23317"/>
                  </a:lnTo>
                  <a:lnTo>
                    <a:pt x="1384528" y="23495"/>
                  </a:lnTo>
                  <a:lnTo>
                    <a:pt x="1383753" y="25273"/>
                  </a:lnTo>
                  <a:lnTo>
                    <a:pt x="1385023" y="24015"/>
                  </a:lnTo>
                  <a:lnTo>
                    <a:pt x="1385138" y="23723"/>
                  </a:lnTo>
                  <a:lnTo>
                    <a:pt x="1385277" y="22987"/>
                  </a:lnTo>
                  <a:lnTo>
                    <a:pt x="1386027" y="19304"/>
                  </a:lnTo>
                  <a:close/>
                </a:path>
                <a:path w="1713865" h="3342004">
                  <a:moveTo>
                    <a:pt x="1386801" y="28092"/>
                  </a:moveTo>
                  <a:lnTo>
                    <a:pt x="1386649" y="27813"/>
                  </a:lnTo>
                  <a:lnTo>
                    <a:pt x="1386382" y="29210"/>
                  </a:lnTo>
                  <a:lnTo>
                    <a:pt x="1386497" y="28956"/>
                  </a:lnTo>
                  <a:lnTo>
                    <a:pt x="1386801" y="28092"/>
                  </a:lnTo>
                  <a:close/>
                </a:path>
                <a:path w="1713865" h="3342004">
                  <a:moveTo>
                    <a:pt x="1386941" y="27686"/>
                  </a:moveTo>
                  <a:lnTo>
                    <a:pt x="1386840" y="28130"/>
                  </a:lnTo>
                  <a:lnTo>
                    <a:pt x="1386941" y="28321"/>
                  </a:lnTo>
                  <a:lnTo>
                    <a:pt x="1386941" y="27686"/>
                  </a:lnTo>
                  <a:close/>
                </a:path>
                <a:path w="1713865" h="3342004">
                  <a:moveTo>
                    <a:pt x="1387436" y="26479"/>
                  </a:moveTo>
                  <a:lnTo>
                    <a:pt x="1387309" y="26060"/>
                  </a:lnTo>
                  <a:lnTo>
                    <a:pt x="1387322" y="26339"/>
                  </a:lnTo>
                  <a:lnTo>
                    <a:pt x="1387436" y="26479"/>
                  </a:lnTo>
                  <a:close/>
                </a:path>
                <a:path w="1713865" h="3342004">
                  <a:moveTo>
                    <a:pt x="1388325" y="44577"/>
                  </a:moveTo>
                  <a:lnTo>
                    <a:pt x="1388135" y="44577"/>
                  </a:lnTo>
                  <a:lnTo>
                    <a:pt x="1388313" y="44704"/>
                  </a:lnTo>
                  <a:lnTo>
                    <a:pt x="1388325" y="44577"/>
                  </a:lnTo>
                  <a:close/>
                </a:path>
                <a:path w="1713865" h="3342004">
                  <a:moveTo>
                    <a:pt x="1389824" y="21082"/>
                  </a:moveTo>
                  <a:lnTo>
                    <a:pt x="1389608" y="21463"/>
                  </a:lnTo>
                  <a:lnTo>
                    <a:pt x="1389824" y="21551"/>
                  </a:lnTo>
                  <a:lnTo>
                    <a:pt x="1389824" y="21082"/>
                  </a:lnTo>
                  <a:close/>
                </a:path>
                <a:path w="1713865" h="3342004">
                  <a:moveTo>
                    <a:pt x="1389951" y="21590"/>
                  </a:moveTo>
                  <a:lnTo>
                    <a:pt x="1389824" y="21551"/>
                  </a:lnTo>
                  <a:lnTo>
                    <a:pt x="1389811" y="22085"/>
                  </a:lnTo>
                  <a:lnTo>
                    <a:pt x="1389951" y="21590"/>
                  </a:lnTo>
                  <a:close/>
                </a:path>
                <a:path w="1713865" h="3342004">
                  <a:moveTo>
                    <a:pt x="1391513" y="20980"/>
                  </a:moveTo>
                  <a:lnTo>
                    <a:pt x="1391323" y="21221"/>
                  </a:lnTo>
                  <a:lnTo>
                    <a:pt x="1391513" y="20980"/>
                  </a:lnTo>
                  <a:close/>
                </a:path>
                <a:path w="1713865" h="3342004">
                  <a:moveTo>
                    <a:pt x="1391564" y="22225"/>
                  </a:moveTo>
                  <a:lnTo>
                    <a:pt x="1391132" y="22428"/>
                  </a:lnTo>
                  <a:lnTo>
                    <a:pt x="1391170" y="22606"/>
                  </a:lnTo>
                  <a:lnTo>
                    <a:pt x="1391348" y="22606"/>
                  </a:lnTo>
                  <a:lnTo>
                    <a:pt x="1391564" y="22225"/>
                  </a:lnTo>
                  <a:close/>
                </a:path>
                <a:path w="1713865" h="3342004">
                  <a:moveTo>
                    <a:pt x="1395082" y="42633"/>
                  </a:moveTo>
                  <a:lnTo>
                    <a:pt x="1394955" y="42405"/>
                  </a:lnTo>
                  <a:lnTo>
                    <a:pt x="1394828" y="42062"/>
                  </a:lnTo>
                  <a:lnTo>
                    <a:pt x="1394587" y="42468"/>
                  </a:lnTo>
                  <a:lnTo>
                    <a:pt x="1394650" y="43091"/>
                  </a:lnTo>
                  <a:lnTo>
                    <a:pt x="1394841" y="42989"/>
                  </a:lnTo>
                  <a:lnTo>
                    <a:pt x="1395082" y="42633"/>
                  </a:lnTo>
                  <a:close/>
                </a:path>
                <a:path w="1713865" h="3342004">
                  <a:moveTo>
                    <a:pt x="1395171" y="25806"/>
                  </a:moveTo>
                  <a:lnTo>
                    <a:pt x="1395145" y="25628"/>
                  </a:lnTo>
                  <a:lnTo>
                    <a:pt x="1395056" y="25869"/>
                  </a:lnTo>
                  <a:lnTo>
                    <a:pt x="1395120" y="26047"/>
                  </a:lnTo>
                  <a:lnTo>
                    <a:pt x="1395171" y="25806"/>
                  </a:lnTo>
                  <a:close/>
                </a:path>
                <a:path w="1713865" h="3342004">
                  <a:moveTo>
                    <a:pt x="1395717" y="41338"/>
                  </a:moveTo>
                  <a:lnTo>
                    <a:pt x="1395501" y="41846"/>
                  </a:lnTo>
                  <a:lnTo>
                    <a:pt x="1395260" y="42329"/>
                  </a:lnTo>
                  <a:lnTo>
                    <a:pt x="1395082" y="42633"/>
                  </a:lnTo>
                  <a:lnTo>
                    <a:pt x="1395222" y="42887"/>
                  </a:lnTo>
                  <a:lnTo>
                    <a:pt x="1395374" y="42976"/>
                  </a:lnTo>
                  <a:lnTo>
                    <a:pt x="1395717" y="41338"/>
                  </a:lnTo>
                  <a:close/>
                </a:path>
                <a:path w="1713865" h="3342004">
                  <a:moveTo>
                    <a:pt x="1397038" y="29438"/>
                  </a:moveTo>
                  <a:lnTo>
                    <a:pt x="1396911" y="29641"/>
                  </a:lnTo>
                  <a:lnTo>
                    <a:pt x="1396784" y="29832"/>
                  </a:lnTo>
                  <a:lnTo>
                    <a:pt x="1396733" y="30124"/>
                  </a:lnTo>
                  <a:lnTo>
                    <a:pt x="1396860" y="30073"/>
                  </a:lnTo>
                  <a:lnTo>
                    <a:pt x="1396974" y="29730"/>
                  </a:lnTo>
                  <a:lnTo>
                    <a:pt x="1397038" y="29438"/>
                  </a:lnTo>
                  <a:close/>
                </a:path>
                <a:path w="1713865" h="3342004">
                  <a:moveTo>
                    <a:pt x="1397190" y="25146"/>
                  </a:moveTo>
                  <a:lnTo>
                    <a:pt x="1396746" y="25908"/>
                  </a:lnTo>
                  <a:lnTo>
                    <a:pt x="1396619" y="27076"/>
                  </a:lnTo>
                  <a:lnTo>
                    <a:pt x="1397190" y="25146"/>
                  </a:lnTo>
                  <a:close/>
                </a:path>
                <a:path w="1713865" h="3342004">
                  <a:moveTo>
                    <a:pt x="1400467" y="44297"/>
                  </a:moveTo>
                  <a:lnTo>
                    <a:pt x="1399832" y="44970"/>
                  </a:lnTo>
                  <a:lnTo>
                    <a:pt x="1399806" y="46659"/>
                  </a:lnTo>
                  <a:lnTo>
                    <a:pt x="1400467" y="44297"/>
                  </a:lnTo>
                  <a:close/>
                </a:path>
                <a:path w="1713865" h="3342004">
                  <a:moveTo>
                    <a:pt x="1400708" y="27051"/>
                  </a:moveTo>
                  <a:lnTo>
                    <a:pt x="1399882" y="29464"/>
                  </a:lnTo>
                  <a:lnTo>
                    <a:pt x="1400454" y="29210"/>
                  </a:lnTo>
                  <a:lnTo>
                    <a:pt x="1400568" y="28829"/>
                  </a:lnTo>
                  <a:lnTo>
                    <a:pt x="1400708" y="27051"/>
                  </a:lnTo>
                  <a:close/>
                </a:path>
                <a:path w="1713865" h="3342004">
                  <a:moveTo>
                    <a:pt x="1400759" y="46990"/>
                  </a:moveTo>
                  <a:lnTo>
                    <a:pt x="1400632" y="45059"/>
                  </a:lnTo>
                  <a:lnTo>
                    <a:pt x="1400517" y="43942"/>
                  </a:lnTo>
                  <a:lnTo>
                    <a:pt x="1400467" y="44297"/>
                  </a:lnTo>
                  <a:lnTo>
                    <a:pt x="1400098" y="47244"/>
                  </a:lnTo>
                  <a:lnTo>
                    <a:pt x="1400759" y="46990"/>
                  </a:lnTo>
                  <a:close/>
                </a:path>
                <a:path w="1713865" h="3342004">
                  <a:moveTo>
                    <a:pt x="1401013" y="28956"/>
                  </a:moveTo>
                  <a:lnTo>
                    <a:pt x="1400543" y="29171"/>
                  </a:lnTo>
                  <a:lnTo>
                    <a:pt x="1400429" y="30734"/>
                  </a:lnTo>
                  <a:lnTo>
                    <a:pt x="1401013" y="28956"/>
                  </a:lnTo>
                  <a:close/>
                </a:path>
                <a:path w="1713865" h="3342004">
                  <a:moveTo>
                    <a:pt x="1402067" y="25539"/>
                  </a:moveTo>
                  <a:lnTo>
                    <a:pt x="1401343" y="26377"/>
                  </a:lnTo>
                  <a:lnTo>
                    <a:pt x="1401851" y="25895"/>
                  </a:lnTo>
                  <a:lnTo>
                    <a:pt x="1402067" y="25539"/>
                  </a:lnTo>
                  <a:close/>
                </a:path>
                <a:path w="1713865" h="3342004">
                  <a:moveTo>
                    <a:pt x="1405572" y="31496"/>
                  </a:moveTo>
                  <a:lnTo>
                    <a:pt x="1405293" y="31559"/>
                  </a:lnTo>
                  <a:lnTo>
                    <a:pt x="1405407" y="31838"/>
                  </a:lnTo>
                  <a:lnTo>
                    <a:pt x="1405572" y="31496"/>
                  </a:lnTo>
                  <a:close/>
                </a:path>
                <a:path w="1713865" h="3342004">
                  <a:moveTo>
                    <a:pt x="1406601" y="29502"/>
                  </a:moveTo>
                  <a:lnTo>
                    <a:pt x="1406207" y="29819"/>
                  </a:lnTo>
                  <a:lnTo>
                    <a:pt x="1406359" y="30518"/>
                  </a:lnTo>
                  <a:lnTo>
                    <a:pt x="1406601" y="29502"/>
                  </a:lnTo>
                  <a:close/>
                </a:path>
                <a:path w="1713865" h="3342004">
                  <a:moveTo>
                    <a:pt x="1410804" y="35052"/>
                  </a:moveTo>
                  <a:lnTo>
                    <a:pt x="1410639" y="33896"/>
                  </a:lnTo>
                  <a:lnTo>
                    <a:pt x="1410385" y="35001"/>
                  </a:lnTo>
                  <a:lnTo>
                    <a:pt x="1410677" y="34772"/>
                  </a:lnTo>
                  <a:lnTo>
                    <a:pt x="1410804" y="35052"/>
                  </a:lnTo>
                  <a:close/>
                </a:path>
                <a:path w="1713865" h="3342004">
                  <a:moveTo>
                    <a:pt x="1410881" y="35267"/>
                  </a:moveTo>
                  <a:lnTo>
                    <a:pt x="1410855" y="35115"/>
                  </a:lnTo>
                  <a:lnTo>
                    <a:pt x="1410868" y="35496"/>
                  </a:lnTo>
                  <a:lnTo>
                    <a:pt x="1410881" y="35267"/>
                  </a:lnTo>
                  <a:close/>
                </a:path>
                <a:path w="1713865" h="3342004">
                  <a:moveTo>
                    <a:pt x="1414119" y="38963"/>
                  </a:moveTo>
                  <a:lnTo>
                    <a:pt x="1413941" y="39243"/>
                  </a:lnTo>
                  <a:lnTo>
                    <a:pt x="1413852" y="39662"/>
                  </a:lnTo>
                  <a:lnTo>
                    <a:pt x="1414119" y="38963"/>
                  </a:lnTo>
                  <a:close/>
                </a:path>
                <a:path w="1713865" h="3342004">
                  <a:moveTo>
                    <a:pt x="1414538" y="37084"/>
                  </a:moveTo>
                  <a:lnTo>
                    <a:pt x="1414475" y="35877"/>
                  </a:lnTo>
                  <a:lnTo>
                    <a:pt x="1414056" y="38430"/>
                  </a:lnTo>
                  <a:lnTo>
                    <a:pt x="1414538" y="37084"/>
                  </a:lnTo>
                  <a:close/>
                </a:path>
                <a:path w="1713865" h="3342004">
                  <a:moveTo>
                    <a:pt x="1414576" y="31242"/>
                  </a:moveTo>
                  <a:lnTo>
                    <a:pt x="1414487" y="31610"/>
                  </a:lnTo>
                  <a:lnTo>
                    <a:pt x="1414449" y="31953"/>
                  </a:lnTo>
                  <a:lnTo>
                    <a:pt x="1414399" y="32296"/>
                  </a:lnTo>
                  <a:lnTo>
                    <a:pt x="1414487" y="31864"/>
                  </a:lnTo>
                  <a:lnTo>
                    <a:pt x="1414551" y="31470"/>
                  </a:lnTo>
                  <a:lnTo>
                    <a:pt x="1414576" y="31242"/>
                  </a:lnTo>
                  <a:close/>
                </a:path>
                <a:path w="1713865" h="3342004">
                  <a:moveTo>
                    <a:pt x="1415351" y="45085"/>
                  </a:moveTo>
                  <a:lnTo>
                    <a:pt x="1415084" y="45974"/>
                  </a:lnTo>
                  <a:lnTo>
                    <a:pt x="1415351" y="45085"/>
                  </a:lnTo>
                  <a:close/>
                </a:path>
                <a:path w="1713865" h="3342004">
                  <a:moveTo>
                    <a:pt x="1415656" y="46888"/>
                  </a:moveTo>
                  <a:lnTo>
                    <a:pt x="1415618" y="47142"/>
                  </a:lnTo>
                  <a:lnTo>
                    <a:pt x="1415592" y="47421"/>
                  </a:lnTo>
                  <a:lnTo>
                    <a:pt x="1415592" y="47650"/>
                  </a:lnTo>
                  <a:lnTo>
                    <a:pt x="1415630" y="47459"/>
                  </a:lnTo>
                  <a:lnTo>
                    <a:pt x="1415656" y="46888"/>
                  </a:lnTo>
                  <a:close/>
                </a:path>
                <a:path w="1713865" h="3342004">
                  <a:moveTo>
                    <a:pt x="1418043" y="45212"/>
                  </a:moveTo>
                  <a:lnTo>
                    <a:pt x="1417904" y="43688"/>
                  </a:lnTo>
                  <a:lnTo>
                    <a:pt x="1417408" y="45974"/>
                  </a:lnTo>
                  <a:lnTo>
                    <a:pt x="1417904" y="45847"/>
                  </a:lnTo>
                  <a:lnTo>
                    <a:pt x="1418018" y="45466"/>
                  </a:lnTo>
                  <a:lnTo>
                    <a:pt x="1418043" y="45212"/>
                  </a:lnTo>
                  <a:close/>
                </a:path>
                <a:path w="1713865" h="3342004">
                  <a:moveTo>
                    <a:pt x="1418272" y="32321"/>
                  </a:moveTo>
                  <a:lnTo>
                    <a:pt x="1417777" y="33655"/>
                  </a:lnTo>
                  <a:lnTo>
                    <a:pt x="1418005" y="33299"/>
                  </a:lnTo>
                  <a:lnTo>
                    <a:pt x="1418132" y="32829"/>
                  </a:lnTo>
                  <a:lnTo>
                    <a:pt x="1418272" y="32321"/>
                  </a:lnTo>
                  <a:close/>
                </a:path>
                <a:path w="1713865" h="3342004">
                  <a:moveTo>
                    <a:pt x="1420761" y="48831"/>
                  </a:moveTo>
                  <a:lnTo>
                    <a:pt x="1420456" y="50076"/>
                  </a:lnTo>
                  <a:lnTo>
                    <a:pt x="1420609" y="49580"/>
                  </a:lnTo>
                  <a:lnTo>
                    <a:pt x="1420685" y="49199"/>
                  </a:lnTo>
                  <a:lnTo>
                    <a:pt x="1420761" y="48856"/>
                  </a:lnTo>
                  <a:close/>
                </a:path>
                <a:path w="1713865" h="3342004">
                  <a:moveTo>
                    <a:pt x="1422400" y="52324"/>
                  </a:moveTo>
                  <a:lnTo>
                    <a:pt x="1422311" y="51689"/>
                  </a:lnTo>
                  <a:lnTo>
                    <a:pt x="1422234" y="51485"/>
                  </a:lnTo>
                  <a:lnTo>
                    <a:pt x="1421879" y="52959"/>
                  </a:lnTo>
                  <a:lnTo>
                    <a:pt x="1422400" y="52324"/>
                  </a:lnTo>
                  <a:close/>
                </a:path>
                <a:path w="1713865" h="3342004">
                  <a:moveTo>
                    <a:pt x="1422488" y="50419"/>
                  </a:moveTo>
                  <a:lnTo>
                    <a:pt x="1422247" y="50800"/>
                  </a:lnTo>
                  <a:lnTo>
                    <a:pt x="1422234" y="51485"/>
                  </a:lnTo>
                  <a:lnTo>
                    <a:pt x="1422488" y="50419"/>
                  </a:lnTo>
                  <a:close/>
                </a:path>
                <a:path w="1713865" h="3342004">
                  <a:moveTo>
                    <a:pt x="1422768" y="34175"/>
                  </a:moveTo>
                  <a:lnTo>
                    <a:pt x="1422692" y="34010"/>
                  </a:lnTo>
                  <a:lnTo>
                    <a:pt x="1422044" y="36893"/>
                  </a:lnTo>
                  <a:lnTo>
                    <a:pt x="1421726" y="38138"/>
                  </a:lnTo>
                  <a:lnTo>
                    <a:pt x="1422057" y="36969"/>
                  </a:lnTo>
                  <a:lnTo>
                    <a:pt x="1422247" y="36423"/>
                  </a:lnTo>
                  <a:lnTo>
                    <a:pt x="1422400" y="36220"/>
                  </a:lnTo>
                  <a:lnTo>
                    <a:pt x="1422514" y="35674"/>
                  </a:lnTo>
                  <a:lnTo>
                    <a:pt x="1422641" y="35013"/>
                  </a:lnTo>
                  <a:lnTo>
                    <a:pt x="1422768" y="34175"/>
                  </a:lnTo>
                  <a:close/>
                </a:path>
                <a:path w="1713865" h="3342004">
                  <a:moveTo>
                    <a:pt x="1423733" y="35344"/>
                  </a:moveTo>
                  <a:lnTo>
                    <a:pt x="1423543" y="34163"/>
                  </a:lnTo>
                  <a:lnTo>
                    <a:pt x="1423720" y="33540"/>
                  </a:lnTo>
                  <a:lnTo>
                    <a:pt x="1423238" y="34493"/>
                  </a:lnTo>
                  <a:lnTo>
                    <a:pt x="1423123" y="34747"/>
                  </a:lnTo>
                  <a:lnTo>
                    <a:pt x="1423225" y="35775"/>
                  </a:lnTo>
                  <a:lnTo>
                    <a:pt x="1423733" y="35344"/>
                  </a:lnTo>
                  <a:close/>
                </a:path>
                <a:path w="1713865" h="3342004">
                  <a:moveTo>
                    <a:pt x="1424533" y="40640"/>
                  </a:moveTo>
                  <a:lnTo>
                    <a:pt x="1424000" y="40894"/>
                  </a:lnTo>
                  <a:lnTo>
                    <a:pt x="1423822" y="41821"/>
                  </a:lnTo>
                  <a:lnTo>
                    <a:pt x="1424533" y="40640"/>
                  </a:lnTo>
                  <a:close/>
                </a:path>
                <a:path w="1713865" h="3342004">
                  <a:moveTo>
                    <a:pt x="1425905" y="38366"/>
                  </a:moveTo>
                  <a:lnTo>
                    <a:pt x="1425257" y="37896"/>
                  </a:lnTo>
                  <a:lnTo>
                    <a:pt x="1425854" y="38900"/>
                  </a:lnTo>
                  <a:lnTo>
                    <a:pt x="1425905" y="38366"/>
                  </a:lnTo>
                  <a:close/>
                </a:path>
                <a:path w="1713865" h="3342004">
                  <a:moveTo>
                    <a:pt x="1426197" y="36169"/>
                  </a:moveTo>
                  <a:lnTo>
                    <a:pt x="1425905" y="38366"/>
                  </a:lnTo>
                  <a:lnTo>
                    <a:pt x="1426171" y="38557"/>
                  </a:lnTo>
                  <a:lnTo>
                    <a:pt x="1426197" y="36169"/>
                  </a:lnTo>
                  <a:close/>
                </a:path>
                <a:path w="1713865" h="3342004">
                  <a:moveTo>
                    <a:pt x="1426489" y="36029"/>
                  </a:moveTo>
                  <a:lnTo>
                    <a:pt x="1426235" y="32499"/>
                  </a:lnTo>
                  <a:lnTo>
                    <a:pt x="1426197" y="36169"/>
                  </a:lnTo>
                  <a:lnTo>
                    <a:pt x="1426489" y="36029"/>
                  </a:lnTo>
                  <a:close/>
                </a:path>
                <a:path w="1713865" h="3342004">
                  <a:moveTo>
                    <a:pt x="1426768" y="53517"/>
                  </a:moveTo>
                  <a:lnTo>
                    <a:pt x="1426616" y="53708"/>
                  </a:lnTo>
                  <a:lnTo>
                    <a:pt x="1426591" y="54063"/>
                  </a:lnTo>
                  <a:lnTo>
                    <a:pt x="1426768" y="53517"/>
                  </a:lnTo>
                  <a:close/>
                </a:path>
                <a:path w="1713865" h="3342004">
                  <a:moveTo>
                    <a:pt x="1426933" y="49898"/>
                  </a:moveTo>
                  <a:lnTo>
                    <a:pt x="1426349" y="51612"/>
                  </a:lnTo>
                  <a:lnTo>
                    <a:pt x="1426438" y="53962"/>
                  </a:lnTo>
                  <a:lnTo>
                    <a:pt x="1426616" y="53708"/>
                  </a:lnTo>
                  <a:lnTo>
                    <a:pt x="1426933" y="49898"/>
                  </a:lnTo>
                  <a:close/>
                </a:path>
                <a:path w="1713865" h="3342004">
                  <a:moveTo>
                    <a:pt x="1427073" y="52539"/>
                  </a:moveTo>
                  <a:lnTo>
                    <a:pt x="1426768" y="53517"/>
                  </a:lnTo>
                  <a:lnTo>
                    <a:pt x="1426870" y="53365"/>
                  </a:lnTo>
                  <a:lnTo>
                    <a:pt x="1427073" y="52539"/>
                  </a:lnTo>
                  <a:close/>
                </a:path>
                <a:path w="1713865" h="3342004">
                  <a:moveTo>
                    <a:pt x="1427327" y="51511"/>
                  </a:moveTo>
                  <a:lnTo>
                    <a:pt x="1427086" y="52539"/>
                  </a:lnTo>
                  <a:lnTo>
                    <a:pt x="1427137" y="52336"/>
                  </a:lnTo>
                  <a:lnTo>
                    <a:pt x="1427226" y="51993"/>
                  </a:lnTo>
                  <a:lnTo>
                    <a:pt x="1427327" y="51511"/>
                  </a:lnTo>
                  <a:close/>
                </a:path>
                <a:path w="1713865" h="3342004">
                  <a:moveTo>
                    <a:pt x="1428051" y="52374"/>
                  </a:moveTo>
                  <a:lnTo>
                    <a:pt x="1427899" y="52400"/>
                  </a:lnTo>
                  <a:lnTo>
                    <a:pt x="1428051" y="52374"/>
                  </a:lnTo>
                  <a:close/>
                </a:path>
                <a:path w="1713865" h="3342004">
                  <a:moveTo>
                    <a:pt x="1428432" y="51168"/>
                  </a:moveTo>
                  <a:lnTo>
                    <a:pt x="1428254" y="51879"/>
                  </a:lnTo>
                  <a:lnTo>
                    <a:pt x="1428140" y="52235"/>
                  </a:lnTo>
                  <a:lnTo>
                    <a:pt x="1428051" y="52374"/>
                  </a:lnTo>
                  <a:lnTo>
                    <a:pt x="1428216" y="52247"/>
                  </a:lnTo>
                  <a:lnTo>
                    <a:pt x="1428305" y="51816"/>
                  </a:lnTo>
                  <a:lnTo>
                    <a:pt x="1428407" y="51422"/>
                  </a:lnTo>
                  <a:lnTo>
                    <a:pt x="1428432" y="51168"/>
                  </a:lnTo>
                  <a:close/>
                </a:path>
                <a:path w="1713865" h="3342004">
                  <a:moveTo>
                    <a:pt x="1428483" y="51930"/>
                  </a:moveTo>
                  <a:lnTo>
                    <a:pt x="1428394" y="52070"/>
                  </a:lnTo>
                  <a:lnTo>
                    <a:pt x="1428216" y="52247"/>
                  </a:lnTo>
                  <a:lnTo>
                    <a:pt x="1428178" y="52438"/>
                  </a:lnTo>
                  <a:lnTo>
                    <a:pt x="1428127" y="52590"/>
                  </a:lnTo>
                  <a:lnTo>
                    <a:pt x="1428089" y="52781"/>
                  </a:lnTo>
                  <a:lnTo>
                    <a:pt x="1428216" y="52628"/>
                  </a:lnTo>
                  <a:lnTo>
                    <a:pt x="1428483" y="51930"/>
                  </a:lnTo>
                  <a:close/>
                </a:path>
                <a:path w="1713865" h="3342004">
                  <a:moveTo>
                    <a:pt x="1429677" y="40513"/>
                  </a:moveTo>
                  <a:lnTo>
                    <a:pt x="1429550" y="40728"/>
                  </a:lnTo>
                  <a:lnTo>
                    <a:pt x="1429677" y="40513"/>
                  </a:lnTo>
                  <a:close/>
                </a:path>
                <a:path w="1713865" h="3342004">
                  <a:moveTo>
                    <a:pt x="1429689" y="48006"/>
                  </a:moveTo>
                  <a:lnTo>
                    <a:pt x="1429537" y="46482"/>
                  </a:lnTo>
                  <a:lnTo>
                    <a:pt x="1429334" y="47752"/>
                  </a:lnTo>
                  <a:lnTo>
                    <a:pt x="1429689" y="48006"/>
                  </a:lnTo>
                  <a:close/>
                </a:path>
                <a:path w="1713865" h="3342004">
                  <a:moveTo>
                    <a:pt x="1429893" y="40513"/>
                  </a:moveTo>
                  <a:lnTo>
                    <a:pt x="1429169" y="44069"/>
                  </a:lnTo>
                  <a:lnTo>
                    <a:pt x="1429397" y="43434"/>
                  </a:lnTo>
                  <a:lnTo>
                    <a:pt x="1429473" y="43154"/>
                  </a:lnTo>
                  <a:lnTo>
                    <a:pt x="1429778" y="42799"/>
                  </a:lnTo>
                  <a:lnTo>
                    <a:pt x="1429893" y="40513"/>
                  </a:lnTo>
                  <a:close/>
                </a:path>
                <a:path w="1713865" h="3342004">
                  <a:moveTo>
                    <a:pt x="1430261" y="53162"/>
                  </a:moveTo>
                  <a:lnTo>
                    <a:pt x="1430070" y="53479"/>
                  </a:lnTo>
                  <a:lnTo>
                    <a:pt x="1430159" y="53619"/>
                  </a:lnTo>
                  <a:lnTo>
                    <a:pt x="1430197" y="53428"/>
                  </a:lnTo>
                  <a:lnTo>
                    <a:pt x="1430235" y="53276"/>
                  </a:lnTo>
                  <a:close/>
                </a:path>
                <a:path w="1713865" h="3342004">
                  <a:moveTo>
                    <a:pt x="1430312" y="43434"/>
                  </a:moveTo>
                  <a:lnTo>
                    <a:pt x="1428927" y="46736"/>
                  </a:lnTo>
                  <a:lnTo>
                    <a:pt x="1429054" y="45466"/>
                  </a:lnTo>
                  <a:lnTo>
                    <a:pt x="1429270" y="44196"/>
                  </a:lnTo>
                  <a:lnTo>
                    <a:pt x="1429169" y="44069"/>
                  </a:lnTo>
                  <a:lnTo>
                    <a:pt x="1429207" y="43434"/>
                  </a:lnTo>
                  <a:lnTo>
                    <a:pt x="1429245" y="42672"/>
                  </a:lnTo>
                  <a:lnTo>
                    <a:pt x="1429270" y="42164"/>
                  </a:lnTo>
                  <a:lnTo>
                    <a:pt x="1429385" y="41148"/>
                  </a:lnTo>
                  <a:lnTo>
                    <a:pt x="1429461" y="40894"/>
                  </a:lnTo>
                  <a:lnTo>
                    <a:pt x="1428762" y="42164"/>
                  </a:lnTo>
                  <a:lnTo>
                    <a:pt x="1429004" y="41376"/>
                  </a:lnTo>
                  <a:lnTo>
                    <a:pt x="1429346" y="39116"/>
                  </a:lnTo>
                  <a:lnTo>
                    <a:pt x="1429461" y="39751"/>
                  </a:lnTo>
                  <a:lnTo>
                    <a:pt x="1429397" y="39116"/>
                  </a:lnTo>
                  <a:lnTo>
                    <a:pt x="1429219" y="37084"/>
                  </a:lnTo>
                  <a:lnTo>
                    <a:pt x="1427556" y="42672"/>
                  </a:lnTo>
                  <a:lnTo>
                    <a:pt x="1427911" y="39662"/>
                  </a:lnTo>
                  <a:lnTo>
                    <a:pt x="1428013" y="39243"/>
                  </a:lnTo>
                  <a:lnTo>
                    <a:pt x="1428064" y="39116"/>
                  </a:lnTo>
                  <a:lnTo>
                    <a:pt x="1426756" y="40347"/>
                  </a:lnTo>
                  <a:lnTo>
                    <a:pt x="1426781" y="40640"/>
                  </a:lnTo>
                  <a:lnTo>
                    <a:pt x="1427137" y="41783"/>
                  </a:lnTo>
                  <a:lnTo>
                    <a:pt x="1427238" y="42418"/>
                  </a:lnTo>
                  <a:lnTo>
                    <a:pt x="1425714" y="45720"/>
                  </a:lnTo>
                  <a:lnTo>
                    <a:pt x="1426006" y="43688"/>
                  </a:lnTo>
                  <a:lnTo>
                    <a:pt x="1426146" y="42672"/>
                  </a:lnTo>
                  <a:lnTo>
                    <a:pt x="1426387" y="41021"/>
                  </a:lnTo>
                  <a:lnTo>
                    <a:pt x="1426819" y="37973"/>
                  </a:lnTo>
                  <a:lnTo>
                    <a:pt x="1426044" y="41021"/>
                  </a:lnTo>
                  <a:lnTo>
                    <a:pt x="1425879" y="40767"/>
                  </a:lnTo>
                  <a:lnTo>
                    <a:pt x="1425219" y="42672"/>
                  </a:lnTo>
                  <a:lnTo>
                    <a:pt x="1425244" y="41389"/>
                  </a:lnTo>
                  <a:lnTo>
                    <a:pt x="1425879" y="40767"/>
                  </a:lnTo>
                  <a:lnTo>
                    <a:pt x="1425981" y="39878"/>
                  </a:lnTo>
                  <a:lnTo>
                    <a:pt x="1426108" y="39370"/>
                  </a:lnTo>
                  <a:lnTo>
                    <a:pt x="1425244" y="41376"/>
                  </a:lnTo>
                  <a:lnTo>
                    <a:pt x="1425295" y="39751"/>
                  </a:lnTo>
                  <a:lnTo>
                    <a:pt x="1423466" y="43688"/>
                  </a:lnTo>
                  <a:lnTo>
                    <a:pt x="1423543" y="43307"/>
                  </a:lnTo>
                  <a:lnTo>
                    <a:pt x="1423593" y="43053"/>
                  </a:lnTo>
                  <a:lnTo>
                    <a:pt x="1423758" y="42164"/>
                  </a:lnTo>
                  <a:lnTo>
                    <a:pt x="1423822" y="41821"/>
                  </a:lnTo>
                  <a:lnTo>
                    <a:pt x="1423619" y="42164"/>
                  </a:lnTo>
                  <a:lnTo>
                    <a:pt x="1423733" y="41529"/>
                  </a:lnTo>
                  <a:lnTo>
                    <a:pt x="1423708" y="41021"/>
                  </a:lnTo>
                  <a:lnTo>
                    <a:pt x="1423835" y="40970"/>
                  </a:lnTo>
                  <a:lnTo>
                    <a:pt x="1423987" y="40894"/>
                  </a:lnTo>
                  <a:lnTo>
                    <a:pt x="1424406" y="38735"/>
                  </a:lnTo>
                  <a:lnTo>
                    <a:pt x="1424063" y="39878"/>
                  </a:lnTo>
                  <a:lnTo>
                    <a:pt x="1423949" y="40347"/>
                  </a:lnTo>
                  <a:lnTo>
                    <a:pt x="1423987" y="40132"/>
                  </a:lnTo>
                  <a:lnTo>
                    <a:pt x="1423924" y="40309"/>
                  </a:lnTo>
                  <a:lnTo>
                    <a:pt x="1424025" y="39878"/>
                  </a:lnTo>
                  <a:lnTo>
                    <a:pt x="1424584" y="36830"/>
                  </a:lnTo>
                  <a:lnTo>
                    <a:pt x="1422768" y="43053"/>
                  </a:lnTo>
                  <a:lnTo>
                    <a:pt x="1422781" y="41783"/>
                  </a:lnTo>
                  <a:lnTo>
                    <a:pt x="1422793" y="41275"/>
                  </a:lnTo>
                  <a:lnTo>
                    <a:pt x="1422908" y="40005"/>
                  </a:lnTo>
                  <a:lnTo>
                    <a:pt x="1423530" y="37719"/>
                  </a:lnTo>
                  <a:lnTo>
                    <a:pt x="1423682" y="39243"/>
                  </a:lnTo>
                  <a:lnTo>
                    <a:pt x="1423695" y="37719"/>
                  </a:lnTo>
                  <a:lnTo>
                    <a:pt x="1423708" y="36703"/>
                  </a:lnTo>
                  <a:lnTo>
                    <a:pt x="1422438" y="41275"/>
                  </a:lnTo>
                  <a:lnTo>
                    <a:pt x="1422463" y="40894"/>
                  </a:lnTo>
                  <a:lnTo>
                    <a:pt x="1422996" y="35433"/>
                  </a:lnTo>
                  <a:lnTo>
                    <a:pt x="1422476" y="36195"/>
                  </a:lnTo>
                  <a:lnTo>
                    <a:pt x="1422361" y="36449"/>
                  </a:lnTo>
                  <a:lnTo>
                    <a:pt x="1421587" y="40005"/>
                  </a:lnTo>
                  <a:lnTo>
                    <a:pt x="1421371" y="38735"/>
                  </a:lnTo>
                  <a:lnTo>
                    <a:pt x="1421180" y="37592"/>
                  </a:lnTo>
                  <a:lnTo>
                    <a:pt x="1420228" y="38735"/>
                  </a:lnTo>
                  <a:lnTo>
                    <a:pt x="1420393" y="38100"/>
                  </a:lnTo>
                  <a:lnTo>
                    <a:pt x="1420545" y="37465"/>
                  </a:lnTo>
                  <a:lnTo>
                    <a:pt x="1419377" y="36449"/>
                  </a:lnTo>
                  <a:lnTo>
                    <a:pt x="1419021" y="34937"/>
                  </a:lnTo>
                  <a:lnTo>
                    <a:pt x="1418259" y="38100"/>
                  </a:lnTo>
                  <a:lnTo>
                    <a:pt x="1418107" y="37846"/>
                  </a:lnTo>
                  <a:lnTo>
                    <a:pt x="1417739" y="37211"/>
                  </a:lnTo>
                  <a:lnTo>
                    <a:pt x="1417116" y="37846"/>
                  </a:lnTo>
                  <a:lnTo>
                    <a:pt x="1417485" y="36195"/>
                  </a:lnTo>
                  <a:lnTo>
                    <a:pt x="1417535" y="35941"/>
                  </a:lnTo>
                  <a:lnTo>
                    <a:pt x="1417866" y="34798"/>
                  </a:lnTo>
                  <a:lnTo>
                    <a:pt x="1418348" y="33782"/>
                  </a:lnTo>
                  <a:lnTo>
                    <a:pt x="1417891" y="33782"/>
                  </a:lnTo>
                  <a:lnTo>
                    <a:pt x="1417574" y="34798"/>
                  </a:lnTo>
                  <a:lnTo>
                    <a:pt x="1417243" y="35560"/>
                  </a:lnTo>
                  <a:lnTo>
                    <a:pt x="1416875" y="35941"/>
                  </a:lnTo>
                  <a:lnTo>
                    <a:pt x="1417574" y="33147"/>
                  </a:lnTo>
                  <a:lnTo>
                    <a:pt x="1416951" y="33147"/>
                  </a:lnTo>
                  <a:lnTo>
                    <a:pt x="1415681" y="36195"/>
                  </a:lnTo>
                  <a:lnTo>
                    <a:pt x="1415300" y="34163"/>
                  </a:lnTo>
                  <a:lnTo>
                    <a:pt x="1414754" y="36449"/>
                  </a:lnTo>
                  <a:lnTo>
                    <a:pt x="1414640" y="37465"/>
                  </a:lnTo>
                  <a:lnTo>
                    <a:pt x="1414399" y="41021"/>
                  </a:lnTo>
                  <a:lnTo>
                    <a:pt x="1414284" y="41656"/>
                  </a:lnTo>
                  <a:lnTo>
                    <a:pt x="1413192" y="43180"/>
                  </a:lnTo>
                  <a:lnTo>
                    <a:pt x="1413764" y="40132"/>
                  </a:lnTo>
                  <a:lnTo>
                    <a:pt x="1413789" y="39878"/>
                  </a:lnTo>
                  <a:lnTo>
                    <a:pt x="1413852" y="39662"/>
                  </a:lnTo>
                  <a:lnTo>
                    <a:pt x="1413789" y="39839"/>
                  </a:lnTo>
                  <a:lnTo>
                    <a:pt x="1413891" y="38862"/>
                  </a:lnTo>
                  <a:lnTo>
                    <a:pt x="1413865" y="38735"/>
                  </a:lnTo>
                  <a:lnTo>
                    <a:pt x="1413992" y="37465"/>
                  </a:lnTo>
                  <a:lnTo>
                    <a:pt x="1414068" y="37084"/>
                  </a:lnTo>
                  <a:lnTo>
                    <a:pt x="1414183" y="36576"/>
                  </a:lnTo>
                  <a:lnTo>
                    <a:pt x="1413840" y="37084"/>
                  </a:lnTo>
                  <a:lnTo>
                    <a:pt x="1414221" y="35560"/>
                  </a:lnTo>
                  <a:lnTo>
                    <a:pt x="1414348" y="35306"/>
                  </a:lnTo>
                  <a:lnTo>
                    <a:pt x="1414297" y="36449"/>
                  </a:lnTo>
                  <a:lnTo>
                    <a:pt x="1414462" y="35864"/>
                  </a:lnTo>
                  <a:lnTo>
                    <a:pt x="1414411" y="35306"/>
                  </a:lnTo>
                  <a:lnTo>
                    <a:pt x="1414284" y="34798"/>
                  </a:lnTo>
                  <a:lnTo>
                    <a:pt x="1414399" y="32385"/>
                  </a:lnTo>
                  <a:lnTo>
                    <a:pt x="1414183" y="33528"/>
                  </a:lnTo>
                  <a:lnTo>
                    <a:pt x="1413827" y="35052"/>
                  </a:lnTo>
                  <a:lnTo>
                    <a:pt x="1413535" y="35306"/>
                  </a:lnTo>
                  <a:lnTo>
                    <a:pt x="1412900" y="35306"/>
                  </a:lnTo>
                  <a:lnTo>
                    <a:pt x="1413192" y="34544"/>
                  </a:lnTo>
                  <a:lnTo>
                    <a:pt x="1413751" y="33020"/>
                  </a:lnTo>
                  <a:lnTo>
                    <a:pt x="1413713" y="31750"/>
                  </a:lnTo>
                  <a:lnTo>
                    <a:pt x="1413268" y="33020"/>
                  </a:lnTo>
                  <a:lnTo>
                    <a:pt x="1413205" y="31496"/>
                  </a:lnTo>
                  <a:lnTo>
                    <a:pt x="1412544" y="34544"/>
                  </a:lnTo>
                  <a:lnTo>
                    <a:pt x="1412379" y="34544"/>
                  </a:lnTo>
                  <a:lnTo>
                    <a:pt x="1412582" y="33528"/>
                  </a:lnTo>
                  <a:lnTo>
                    <a:pt x="1412760" y="32258"/>
                  </a:lnTo>
                  <a:lnTo>
                    <a:pt x="1412163" y="33528"/>
                  </a:lnTo>
                  <a:lnTo>
                    <a:pt x="1411224" y="32385"/>
                  </a:lnTo>
                  <a:lnTo>
                    <a:pt x="1411008" y="34417"/>
                  </a:lnTo>
                  <a:lnTo>
                    <a:pt x="1410893" y="35941"/>
                  </a:lnTo>
                  <a:lnTo>
                    <a:pt x="1409192" y="38735"/>
                  </a:lnTo>
                  <a:lnTo>
                    <a:pt x="1409192" y="38481"/>
                  </a:lnTo>
                  <a:lnTo>
                    <a:pt x="1409179" y="37719"/>
                  </a:lnTo>
                  <a:lnTo>
                    <a:pt x="1409166" y="37211"/>
                  </a:lnTo>
                  <a:lnTo>
                    <a:pt x="1409115" y="34925"/>
                  </a:lnTo>
                  <a:lnTo>
                    <a:pt x="1409090" y="33782"/>
                  </a:lnTo>
                  <a:lnTo>
                    <a:pt x="1407820" y="34925"/>
                  </a:lnTo>
                  <a:lnTo>
                    <a:pt x="1408023" y="33909"/>
                  </a:lnTo>
                  <a:lnTo>
                    <a:pt x="1407185" y="34925"/>
                  </a:lnTo>
                  <a:lnTo>
                    <a:pt x="1406550" y="34290"/>
                  </a:lnTo>
                  <a:lnTo>
                    <a:pt x="1405661" y="36322"/>
                  </a:lnTo>
                  <a:lnTo>
                    <a:pt x="1405470" y="36322"/>
                  </a:lnTo>
                  <a:lnTo>
                    <a:pt x="1405572" y="35052"/>
                  </a:lnTo>
                  <a:lnTo>
                    <a:pt x="1405699" y="34163"/>
                  </a:lnTo>
                  <a:lnTo>
                    <a:pt x="1405966" y="33274"/>
                  </a:lnTo>
                  <a:lnTo>
                    <a:pt x="1405343" y="33909"/>
                  </a:lnTo>
                  <a:lnTo>
                    <a:pt x="1405039" y="35052"/>
                  </a:lnTo>
                  <a:lnTo>
                    <a:pt x="1404912" y="34290"/>
                  </a:lnTo>
                  <a:lnTo>
                    <a:pt x="1404797" y="33655"/>
                  </a:lnTo>
                  <a:lnTo>
                    <a:pt x="1404861" y="33020"/>
                  </a:lnTo>
                  <a:lnTo>
                    <a:pt x="1405331" y="32004"/>
                  </a:lnTo>
                  <a:lnTo>
                    <a:pt x="1405229" y="31851"/>
                  </a:lnTo>
                  <a:lnTo>
                    <a:pt x="1405369" y="31940"/>
                  </a:lnTo>
                  <a:lnTo>
                    <a:pt x="1405293" y="31559"/>
                  </a:lnTo>
                  <a:lnTo>
                    <a:pt x="1405166" y="31242"/>
                  </a:lnTo>
                  <a:lnTo>
                    <a:pt x="1405280" y="29337"/>
                  </a:lnTo>
                  <a:lnTo>
                    <a:pt x="1404048" y="32004"/>
                  </a:lnTo>
                  <a:lnTo>
                    <a:pt x="1404162" y="31623"/>
                  </a:lnTo>
                  <a:lnTo>
                    <a:pt x="1404747" y="29718"/>
                  </a:lnTo>
                  <a:lnTo>
                    <a:pt x="1404620" y="29184"/>
                  </a:lnTo>
                  <a:lnTo>
                    <a:pt x="1404289" y="28702"/>
                  </a:lnTo>
                  <a:lnTo>
                    <a:pt x="1403832" y="29337"/>
                  </a:lnTo>
                  <a:lnTo>
                    <a:pt x="1403743" y="31369"/>
                  </a:lnTo>
                  <a:lnTo>
                    <a:pt x="1403464" y="31623"/>
                  </a:lnTo>
                  <a:lnTo>
                    <a:pt x="1403096" y="31115"/>
                  </a:lnTo>
                  <a:lnTo>
                    <a:pt x="1403197" y="30226"/>
                  </a:lnTo>
                  <a:lnTo>
                    <a:pt x="1403832" y="27863"/>
                  </a:lnTo>
                  <a:lnTo>
                    <a:pt x="1403705" y="25527"/>
                  </a:lnTo>
                  <a:lnTo>
                    <a:pt x="1403527" y="23241"/>
                  </a:lnTo>
                  <a:lnTo>
                    <a:pt x="1400175" y="34290"/>
                  </a:lnTo>
                  <a:lnTo>
                    <a:pt x="1400365" y="31623"/>
                  </a:lnTo>
                  <a:lnTo>
                    <a:pt x="1400429" y="30734"/>
                  </a:lnTo>
                  <a:lnTo>
                    <a:pt x="1400136" y="31623"/>
                  </a:lnTo>
                  <a:lnTo>
                    <a:pt x="1399794" y="31242"/>
                  </a:lnTo>
                  <a:lnTo>
                    <a:pt x="1399705" y="30861"/>
                  </a:lnTo>
                  <a:lnTo>
                    <a:pt x="1400124" y="26035"/>
                  </a:lnTo>
                  <a:lnTo>
                    <a:pt x="1399946" y="26035"/>
                  </a:lnTo>
                  <a:lnTo>
                    <a:pt x="1399590" y="24003"/>
                  </a:lnTo>
                  <a:lnTo>
                    <a:pt x="1398168" y="30861"/>
                  </a:lnTo>
                  <a:lnTo>
                    <a:pt x="1397635" y="29337"/>
                  </a:lnTo>
                  <a:lnTo>
                    <a:pt x="1397482" y="30734"/>
                  </a:lnTo>
                  <a:lnTo>
                    <a:pt x="1396898" y="33909"/>
                  </a:lnTo>
                  <a:lnTo>
                    <a:pt x="1396060" y="34925"/>
                  </a:lnTo>
                  <a:lnTo>
                    <a:pt x="1395691" y="34417"/>
                  </a:lnTo>
                  <a:lnTo>
                    <a:pt x="1395806" y="33147"/>
                  </a:lnTo>
                  <a:lnTo>
                    <a:pt x="1396085" y="31623"/>
                  </a:lnTo>
                  <a:lnTo>
                    <a:pt x="1396225" y="30861"/>
                  </a:lnTo>
                  <a:lnTo>
                    <a:pt x="1396441" y="29718"/>
                  </a:lnTo>
                  <a:lnTo>
                    <a:pt x="1397012" y="28702"/>
                  </a:lnTo>
                  <a:lnTo>
                    <a:pt x="1397165" y="28702"/>
                  </a:lnTo>
                  <a:lnTo>
                    <a:pt x="1397050" y="29464"/>
                  </a:lnTo>
                  <a:lnTo>
                    <a:pt x="1397584" y="28702"/>
                  </a:lnTo>
                  <a:lnTo>
                    <a:pt x="1397685" y="28448"/>
                  </a:lnTo>
                  <a:lnTo>
                    <a:pt x="1397736" y="27305"/>
                  </a:lnTo>
                  <a:lnTo>
                    <a:pt x="1397406" y="28448"/>
                  </a:lnTo>
                  <a:lnTo>
                    <a:pt x="1397406" y="28321"/>
                  </a:lnTo>
                  <a:lnTo>
                    <a:pt x="1397406" y="27813"/>
                  </a:lnTo>
                  <a:lnTo>
                    <a:pt x="1397393" y="27178"/>
                  </a:lnTo>
                  <a:lnTo>
                    <a:pt x="1396644" y="27178"/>
                  </a:lnTo>
                  <a:lnTo>
                    <a:pt x="1396758" y="27813"/>
                  </a:lnTo>
                  <a:lnTo>
                    <a:pt x="1396619" y="27076"/>
                  </a:lnTo>
                  <a:lnTo>
                    <a:pt x="1396415" y="25908"/>
                  </a:lnTo>
                  <a:lnTo>
                    <a:pt x="1395653" y="27559"/>
                  </a:lnTo>
                  <a:lnTo>
                    <a:pt x="1395158" y="26162"/>
                  </a:lnTo>
                  <a:lnTo>
                    <a:pt x="1395056" y="27432"/>
                  </a:lnTo>
                  <a:lnTo>
                    <a:pt x="1394929" y="28321"/>
                  </a:lnTo>
                  <a:lnTo>
                    <a:pt x="1394066" y="26593"/>
                  </a:lnTo>
                  <a:lnTo>
                    <a:pt x="1393977" y="27863"/>
                  </a:lnTo>
                  <a:lnTo>
                    <a:pt x="1393863" y="30480"/>
                  </a:lnTo>
                  <a:lnTo>
                    <a:pt x="1392999" y="30861"/>
                  </a:lnTo>
                  <a:lnTo>
                    <a:pt x="1392974" y="29210"/>
                  </a:lnTo>
                  <a:lnTo>
                    <a:pt x="1393088" y="28702"/>
                  </a:lnTo>
                  <a:lnTo>
                    <a:pt x="1393380" y="28067"/>
                  </a:lnTo>
                  <a:lnTo>
                    <a:pt x="1393507" y="27813"/>
                  </a:lnTo>
                  <a:lnTo>
                    <a:pt x="1393964" y="26797"/>
                  </a:lnTo>
                  <a:lnTo>
                    <a:pt x="1394040" y="26593"/>
                  </a:lnTo>
                  <a:lnTo>
                    <a:pt x="1393024" y="27813"/>
                  </a:lnTo>
                  <a:lnTo>
                    <a:pt x="1392897" y="26974"/>
                  </a:lnTo>
                  <a:lnTo>
                    <a:pt x="1392986" y="26162"/>
                  </a:lnTo>
                  <a:lnTo>
                    <a:pt x="1393088" y="25908"/>
                  </a:lnTo>
                  <a:lnTo>
                    <a:pt x="1394002" y="23622"/>
                  </a:lnTo>
                  <a:lnTo>
                    <a:pt x="1392821" y="25908"/>
                  </a:lnTo>
                  <a:lnTo>
                    <a:pt x="1392974" y="23368"/>
                  </a:lnTo>
                  <a:lnTo>
                    <a:pt x="1392872" y="21551"/>
                  </a:lnTo>
                  <a:lnTo>
                    <a:pt x="1392770" y="21374"/>
                  </a:lnTo>
                  <a:lnTo>
                    <a:pt x="1392834" y="21209"/>
                  </a:lnTo>
                  <a:lnTo>
                    <a:pt x="1392999" y="20955"/>
                  </a:lnTo>
                  <a:lnTo>
                    <a:pt x="1392643" y="20955"/>
                  </a:lnTo>
                  <a:lnTo>
                    <a:pt x="1392313" y="23368"/>
                  </a:lnTo>
                  <a:lnTo>
                    <a:pt x="1392212" y="22860"/>
                  </a:lnTo>
                  <a:lnTo>
                    <a:pt x="1392034" y="22860"/>
                  </a:lnTo>
                  <a:lnTo>
                    <a:pt x="1392250" y="21844"/>
                  </a:lnTo>
                  <a:lnTo>
                    <a:pt x="1391704" y="23368"/>
                  </a:lnTo>
                  <a:lnTo>
                    <a:pt x="1391589" y="25527"/>
                  </a:lnTo>
                  <a:lnTo>
                    <a:pt x="1391462" y="26162"/>
                  </a:lnTo>
                  <a:lnTo>
                    <a:pt x="1390662" y="28067"/>
                  </a:lnTo>
                  <a:lnTo>
                    <a:pt x="1390586" y="26822"/>
                  </a:lnTo>
                  <a:lnTo>
                    <a:pt x="1389545" y="29210"/>
                  </a:lnTo>
                  <a:lnTo>
                    <a:pt x="1389570" y="29083"/>
                  </a:lnTo>
                  <a:lnTo>
                    <a:pt x="1389964" y="26797"/>
                  </a:lnTo>
                  <a:lnTo>
                    <a:pt x="1390116" y="25908"/>
                  </a:lnTo>
                  <a:lnTo>
                    <a:pt x="1390586" y="26822"/>
                  </a:lnTo>
                  <a:lnTo>
                    <a:pt x="1390637" y="26670"/>
                  </a:lnTo>
                  <a:lnTo>
                    <a:pt x="1390764" y="27178"/>
                  </a:lnTo>
                  <a:lnTo>
                    <a:pt x="1390764" y="26670"/>
                  </a:lnTo>
                  <a:lnTo>
                    <a:pt x="1390751" y="25908"/>
                  </a:lnTo>
                  <a:lnTo>
                    <a:pt x="1390751" y="25781"/>
                  </a:lnTo>
                  <a:lnTo>
                    <a:pt x="1390738" y="24892"/>
                  </a:lnTo>
                  <a:lnTo>
                    <a:pt x="1390700" y="22606"/>
                  </a:lnTo>
                  <a:lnTo>
                    <a:pt x="1391132" y="22428"/>
                  </a:lnTo>
                  <a:lnTo>
                    <a:pt x="1391221" y="21463"/>
                  </a:lnTo>
                  <a:lnTo>
                    <a:pt x="1391094" y="18161"/>
                  </a:lnTo>
                  <a:lnTo>
                    <a:pt x="1390154" y="24892"/>
                  </a:lnTo>
                  <a:lnTo>
                    <a:pt x="1389303" y="24638"/>
                  </a:lnTo>
                  <a:lnTo>
                    <a:pt x="1389735" y="22987"/>
                  </a:lnTo>
                  <a:lnTo>
                    <a:pt x="1389811" y="22085"/>
                  </a:lnTo>
                  <a:lnTo>
                    <a:pt x="1389138" y="24511"/>
                  </a:lnTo>
                  <a:lnTo>
                    <a:pt x="1388516" y="25781"/>
                  </a:lnTo>
                  <a:lnTo>
                    <a:pt x="1388249" y="24257"/>
                  </a:lnTo>
                  <a:lnTo>
                    <a:pt x="1387678" y="26797"/>
                  </a:lnTo>
                  <a:lnTo>
                    <a:pt x="1387436" y="26543"/>
                  </a:lnTo>
                  <a:lnTo>
                    <a:pt x="1387551" y="27559"/>
                  </a:lnTo>
                  <a:lnTo>
                    <a:pt x="1387119" y="29083"/>
                  </a:lnTo>
                  <a:lnTo>
                    <a:pt x="1386890" y="28829"/>
                  </a:lnTo>
                  <a:lnTo>
                    <a:pt x="1386433" y="29171"/>
                  </a:lnTo>
                  <a:lnTo>
                    <a:pt x="1385824" y="30861"/>
                  </a:lnTo>
                  <a:lnTo>
                    <a:pt x="1385989" y="29591"/>
                  </a:lnTo>
                  <a:lnTo>
                    <a:pt x="1386408" y="26162"/>
                  </a:lnTo>
                  <a:lnTo>
                    <a:pt x="1386649" y="24257"/>
                  </a:lnTo>
                  <a:lnTo>
                    <a:pt x="1385595" y="26162"/>
                  </a:lnTo>
                  <a:lnTo>
                    <a:pt x="1385595" y="25781"/>
                  </a:lnTo>
                  <a:lnTo>
                    <a:pt x="1385722" y="24511"/>
                  </a:lnTo>
                  <a:lnTo>
                    <a:pt x="1385989" y="23749"/>
                  </a:lnTo>
                  <a:lnTo>
                    <a:pt x="1386255" y="22987"/>
                  </a:lnTo>
                  <a:lnTo>
                    <a:pt x="1386217" y="21971"/>
                  </a:lnTo>
                  <a:lnTo>
                    <a:pt x="1385227" y="23799"/>
                  </a:lnTo>
                  <a:lnTo>
                    <a:pt x="1384909" y="24599"/>
                  </a:lnTo>
                  <a:lnTo>
                    <a:pt x="1384909" y="26416"/>
                  </a:lnTo>
                  <a:lnTo>
                    <a:pt x="1384325" y="27863"/>
                  </a:lnTo>
                  <a:lnTo>
                    <a:pt x="1384084" y="29591"/>
                  </a:lnTo>
                  <a:lnTo>
                    <a:pt x="1384185" y="28194"/>
                  </a:lnTo>
                  <a:lnTo>
                    <a:pt x="1384274" y="27305"/>
                  </a:lnTo>
                  <a:lnTo>
                    <a:pt x="1384312" y="26911"/>
                  </a:lnTo>
                  <a:lnTo>
                    <a:pt x="1384236" y="27051"/>
                  </a:lnTo>
                  <a:lnTo>
                    <a:pt x="1384350" y="26339"/>
                  </a:lnTo>
                  <a:lnTo>
                    <a:pt x="1384312" y="26911"/>
                  </a:lnTo>
                  <a:lnTo>
                    <a:pt x="1384782" y="25908"/>
                  </a:lnTo>
                  <a:lnTo>
                    <a:pt x="1384846" y="25781"/>
                  </a:lnTo>
                  <a:lnTo>
                    <a:pt x="1384909" y="26416"/>
                  </a:lnTo>
                  <a:lnTo>
                    <a:pt x="1384909" y="24599"/>
                  </a:lnTo>
                  <a:lnTo>
                    <a:pt x="1383779" y="27178"/>
                  </a:lnTo>
                  <a:lnTo>
                    <a:pt x="1383982" y="27266"/>
                  </a:lnTo>
                  <a:lnTo>
                    <a:pt x="1382687" y="31623"/>
                  </a:lnTo>
                  <a:lnTo>
                    <a:pt x="1382674" y="30988"/>
                  </a:lnTo>
                  <a:lnTo>
                    <a:pt x="1382674" y="30226"/>
                  </a:lnTo>
                  <a:lnTo>
                    <a:pt x="1382661" y="29718"/>
                  </a:lnTo>
                  <a:lnTo>
                    <a:pt x="1382661" y="29337"/>
                  </a:lnTo>
                  <a:lnTo>
                    <a:pt x="1382737" y="28575"/>
                  </a:lnTo>
                  <a:lnTo>
                    <a:pt x="1382979" y="27432"/>
                  </a:lnTo>
                  <a:lnTo>
                    <a:pt x="1383360" y="25654"/>
                  </a:lnTo>
                  <a:lnTo>
                    <a:pt x="1383906" y="23114"/>
                  </a:lnTo>
                  <a:lnTo>
                    <a:pt x="1383779" y="21082"/>
                  </a:lnTo>
                  <a:lnTo>
                    <a:pt x="1383677" y="20066"/>
                  </a:lnTo>
                  <a:lnTo>
                    <a:pt x="1381810" y="25654"/>
                  </a:lnTo>
                  <a:lnTo>
                    <a:pt x="1381036" y="24003"/>
                  </a:lnTo>
                  <a:lnTo>
                    <a:pt x="1381061" y="25400"/>
                  </a:lnTo>
                  <a:lnTo>
                    <a:pt x="1380490" y="27432"/>
                  </a:lnTo>
                  <a:lnTo>
                    <a:pt x="1380451" y="26162"/>
                  </a:lnTo>
                  <a:lnTo>
                    <a:pt x="1380426" y="25273"/>
                  </a:lnTo>
                  <a:lnTo>
                    <a:pt x="1379867" y="26162"/>
                  </a:lnTo>
                  <a:lnTo>
                    <a:pt x="1379956" y="25781"/>
                  </a:lnTo>
                  <a:lnTo>
                    <a:pt x="1380286" y="24257"/>
                  </a:lnTo>
                  <a:lnTo>
                    <a:pt x="1380274" y="23622"/>
                  </a:lnTo>
                  <a:lnTo>
                    <a:pt x="1380375" y="22098"/>
                  </a:lnTo>
                  <a:lnTo>
                    <a:pt x="1380070" y="23622"/>
                  </a:lnTo>
                  <a:lnTo>
                    <a:pt x="1379601" y="21844"/>
                  </a:lnTo>
                  <a:lnTo>
                    <a:pt x="1378648" y="25781"/>
                  </a:lnTo>
                  <a:lnTo>
                    <a:pt x="1378546" y="22606"/>
                  </a:lnTo>
                  <a:lnTo>
                    <a:pt x="1378089" y="21717"/>
                  </a:lnTo>
                  <a:lnTo>
                    <a:pt x="1376514" y="28575"/>
                  </a:lnTo>
                  <a:lnTo>
                    <a:pt x="1375905" y="27813"/>
                  </a:lnTo>
                  <a:lnTo>
                    <a:pt x="1376019" y="27051"/>
                  </a:lnTo>
                  <a:lnTo>
                    <a:pt x="1376362" y="26035"/>
                  </a:lnTo>
                  <a:lnTo>
                    <a:pt x="1376476" y="25704"/>
                  </a:lnTo>
                  <a:lnTo>
                    <a:pt x="1376591" y="23799"/>
                  </a:lnTo>
                  <a:lnTo>
                    <a:pt x="1376781" y="23495"/>
                  </a:lnTo>
                  <a:lnTo>
                    <a:pt x="1377353" y="22606"/>
                  </a:lnTo>
                  <a:lnTo>
                    <a:pt x="1377061" y="22479"/>
                  </a:lnTo>
                  <a:lnTo>
                    <a:pt x="1376895" y="22098"/>
                  </a:lnTo>
                  <a:lnTo>
                    <a:pt x="1376591" y="23495"/>
                  </a:lnTo>
                  <a:lnTo>
                    <a:pt x="1376692" y="22225"/>
                  </a:lnTo>
                  <a:lnTo>
                    <a:pt x="1375244" y="26035"/>
                  </a:lnTo>
                  <a:lnTo>
                    <a:pt x="1375371" y="24130"/>
                  </a:lnTo>
                  <a:lnTo>
                    <a:pt x="1375117" y="24765"/>
                  </a:lnTo>
                  <a:lnTo>
                    <a:pt x="1375041" y="25019"/>
                  </a:lnTo>
                  <a:lnTo>
                    <a:pt x="1374584" y="27051"/>
                  </a:lnTo>
                  <a:lnTo>
                    <a:pt x="1374305" y="26797"/>
                  </a:lnTo>
                  <a:lnTo>
                    <a:pt x="1373733" y="27051"/>
                  </a:lnTo>
                  <a:lnTo>
                    <a:pt x="1373530" y="29337"/>
                  </a:lnTo>
                  <a:lnTo>
                    <a:pt x="1373987" y="22860"/>
                  </a:lnTo>
                  <a:lnTo>
                    <a:pt x="1371015" y="29337"/>
                  </a:lnTo>
                  <a:lnTo>
                    <a:pt x="1371320" y="24765"/>
                  </a:lnTo>
                  <a:lnTo>
                    <a:pt x="1371396" y="23749"/>
                  </a:lnTo>
                  <a:lnTo>
                    <a:pt x="1370647" y="24257"/>
                  </a:lnTo>
                  <a:lnTo>
                    <a:pt x="1369758" y="24765"/>
                  </a:lnTo>
                  <a:lnTo>
                    <a:pt x="1369161" y="24765"/>
                  </a:lnTo>
                  <a:lnTo>
                    <a:pt x="1369288" y="24384"/>
                  </a:lnTo>
                  <a:lnTo>
                    <a:pt x="1369390" y="23787"/>
                  </a:lnTo>
                  <a:lnTo>
                    <a:pt x="1369453" y="24003"/>
                  </a:lnTo>
                  <a:lnTo>
                    <a:pt x="1369402" y="23749"/>
                  </a:lnTo>
                  <a:lnTo>
                    <a:pt x="1369085" y="21971"/>
                  </a:lnTo>
                  <a:lnTo>
                    <a:pt x="1367739" y="29718"/>
                  </a:lnTo>
                  <a:lnTo>
                    <a:pt x="1367574" y="28829"/>
                  </a:lnTo>
                  <a:lnTo>
                    <a:pt x="1367485" y="28321"/>
                  </a:lnTo>
                  <a:lnTo>
                    <a:pt x="1367358" y="27686"/>
                  </a:lnTo>
                  <a:lnTo>
                    <a:pt x="1367320" y="27305"/>
                  </a:lnTo>
                  <a:lnTo>
                    <a:pt x="1367485" y="25146"/>
                  </a:lnTo>
                  <a:lnTo>
                    <a:pt x="1367548" y="24130"/>
                  </a:lnTo>
                  <a:lnTo>
                    <a:pt x="1368145" y="25781"/>
                  </a:lnTo>
                  <a:lnTo>
                    <a:pt x="1368209" y="24130"/>
                  </a:lnTo>
                  <a:lnTo>
                    <a:pt x="1369415" y="17780"/>
                  </a:lnTo>
                  <a:lnTo>
                    <a:pt x="1366888" y="25146"/>
                  </a:lnTo>
                  <a:lnTo>
                    <a:pt x="1367002" y="23114"/>
                  </a:lnTo>
                  <a:lnTo>
                    <a:pt x="1367116" y="21209"/>
                  </a:lnTo>
                  <a:lnTo>
                    <a:pt x="1367269" y="20955"/>
                  </a:lnTo>
                  <a:lnTo>
                    <a:pt x="1367370" y="18415"/>
                  </a:lnTo>
                  <a:lnTo>
                    <a:pt x="1365707" y="23114"/>
                  </a:lnTo>
                  <a:lnTo>
                    <a:pt x="1365199" y="22606"/>
                  </a:lnTo>
                  <a:lnTo>
                    <a:pt x="1365288" y="21463"/>
                  </a:lnTo>
                  <a:lnTo>
                    <a:pt x="1364068" y="24765"/>
                  </a:lnTo>
                  <a:lnTo>
                    <a:pt x="1362722" y="25781"/>
                  </a:lnTo>
                  <a:lnTo>
                    <a:pt x="1362278" y="26162"/>
                  </a:lnTo>
                  <a:lnTo>
                    <a:pt x="1362163" y="26822"/>
                  </a:lnTo>
                  <a:lnTo>
                    <a:pt x="1361401" y="27305"/>
                  </a:lnTo>
                  <a:lnTo>
                    <a:pt x="1361452" y="23749"/>
                  </a:lnTo>
                  <a:lnTo>
                    <a:pt x="1361846" y="21717"/>
                  </a:lnTo>
                  <a:lnTo>
                    <a:pt x="1362481" y="21717"/>
                  </a:lnTo>
                  <a:lnTo>
                    <a:pt x="1362506" y="21590"/>
                  </a:lnTo>
                  <a:lnTo>
                    <a:pt x="1362951" y="17907"/>
                  </a:lnTo>
                  <a:lnTo>
                    <a:pt x="1361681" y="21590"/>
                  </a:lnTo>
                  <a:lnTo>
                    <a:pt x="1361567" y="21209"/>
                  </a:lnTo>
                  <a:lnTo>
                    <a:pt x="1361694" y="20091"/>
                  </a:lnTo>
                  <a:lnTo>
                    <a:pt x="1361871" y="19304"/>
                  </a:lnTo>
                  <a:lnTo>
                    <a:pt x="1360893" y="19672"/>
                  </a:lnTo>
                  <a:lnTo>
                    <a:pt x="1360792" y="19939"/>
                  </a:lnTo>
                  <a:lnTo>
                    <a:pt x="1359979" y="23749"/>
                  </a:lnTo>
                  <a:lnTo>
                    <a:pt x="1359052" y="23241"/>
                  </a:lnTo>
                  <a:lnTo>
                    <a:pt x="1358938" y="24130"/>
                  </a:lnTo>
                  <a:lnTo>
                    <a:pt x="1358811" y="24638"/>
                  </a:lnTo>
                  <a:lnTo>
                    <a:pt x="1357515" y="28321"/>
                  </a:lnTo>
                  <a:lnTo>
                    <a:pt x="1357769" y="27178"/>
                  </a:lnTo>
                  <a:lnTo>
                    <a:pt x="1357884" y="26670"/>
                  </a:lnTo>
                  <a:lnTo>
                    <a:pt x="1357998" y="26162"/>
                  </a:lnTo>
                  <a:lnTo>
                    <a:pt x="1358239" y="25146"/>
                  </a:lnTo>
                  <a:lnTo>
                    <a:pt x="1358290" y="24892"/>
                  </a:lnTo>
                  <a:lnTo>
                    <a:pt x="1358925" y="22098"/>
                  </a:lnTo>
                  <a:lnTo>
                    <a:pt x="1357769" y="24892"/>
                  </a:lnTo>
                  <a:lnTo>
                    <a:pt x="1358455" y="20828"/>
                  </a:lnTo>
                  <a:lnTo>
                    <a:pt x="1357807" y="21869"/>
                  </a:lnTo>
                  <a:lnTo>
                    <a:pt x="1356385" y="24511"/>
                  </a:lnTo>
                  <a:lnTo>
                    <a:pt x="1355585" y="25146"/>
                  </a:lnTo>
                  <a:lnTo>
                    <a:pt x="1355623" y="25019"/>
                  </a:lnTo>
                  <a:lnTo>
                    <a:pt x="1356067" y="23723"/>
                  </a:lnTo>
                  <a:lnTo>
                    <a:pt x="1355229" y="25019"/>
                  </a:lnTo>
                  <a:lnTo>
                    <a:pt x="1354543" y="24765"/>
                  </a:lnTo>
                  <a:lnTo>
                    <a:pt x="1354836" y="23495"/>
                  </a:lnTo>
                  <a:lnTo>
                    <a:pt x="1355077" y="22479"/>
                  </a:lnTo>
                  <a:lnTo>
                    <a:pt x="1356334" y="17018"/>
                  </a:lnTo>
                  <a:lnTo>
                    <a:pt x="1353134" y="22479"/>
                  </a:lnTo>
                  <a:lnTo>
                    <a:pt x="1353197" y="21971"/>
                  </a:lnTo>
                  <a:lnTo>
                    <a:pt x="1353337" y="20828"/>
                  </a:lnTo>
                  <a:lnTo>
                    <a:pt x="1353578" y="18923"/>
                  </a:lnTo>
                  <a:lnTo>
                    <a:pt x="1353908" y="16256"/>
                  </a:lnTo>
                  <a:lnTo>
                    <a:pt x="1352054" y="18923"/>
                  </a:lnTo>
                  <a:lnTo>
                    <a:pt x="1351711" y="14478"/>
                  </a:lnTo>
                  <a:lnTo>
                    <a:pt x="1350175" y="14605"/>
                  </a:lnTo>
                  <a:lnTo>
                    <a:pt x="1349400" y="20828"/>
                  </a:lnTo>
                  <a:lnTo>
                    <a:pt x="1349705" y="14732"/>
                  </a:lnTo>
                  <a:lnTo>
                    <a:pt x="1349502" y="15722"/>
                  </a:lnTo>
                  <a:lnTo>
                    <a:pt x="1349362" y="14554"/>
                  </a:lnTo>
                  <a:lnTo>
                    <a:pt x="1349298" y="16751"/>
                  </a:lnTo>
                  <a:lnTo>
                    <a:pt x="1349197" y="17246"/>
                  </a:lnTo>
                  <a:lnTo>
                    <a:pt x="1348473" y="20955"/>
                  </a:lnTo>
                  <a:lnTo>
                    <a:pt x="1348041" y="21336"/>
                  </a:lnTo>
                  <a:lnTo>
                    <a:pt x="1347965" y="20193"/>
                  </a:lnTo>
                  <a:lnTo>
                    <a:pt x="1347901" y="19177"/>
                  </a:lnTo>
                  <a:lnTo>
                    <a:pt x="1347876" y="18669"/>
                  </a:lnTo>
                  <a:lnTo>
                    <a:pt x="1347825" y="17907"/>
                  </a:lnTo>
                  <a:lnTo>
                    <a:pt x="1347914" y="14986"/>
                  </a:lnTo>
                  <a:lnTo>
                    <a:pt x="1348384" y="15494"/>
                  </a:lnTo>
                  <a:lnTo>
                    <a:pt x="1348473" y="14986"/>
                  </a:lnTo>
                  <a:lnTo>
                    <a:pt x="1348638" y="14097"/>
                  </a:lnTo>
                  <a:lnTo>
                    <a:pt x="1348143" y="13589"/>
                  </a:lnTo>
                  <a:lnTo>
                    <a:pt x="1348232" y="12954"/>
                  </a:lnTo>
                  <a:lnTo>
                    <a:pt x="1348295" y="12827"/>
                  </a:lnTo>
                  <a:lnTo>
                    <a:pt x="1348854" y="11557"/>
                  </a:lnTo>
                  <a:lnTo>
                    <a:pt x="1348752" y="9652"/>
                  </a:lnTo>
                  <a:lnTo>
                    <a:pt x="1348435" y="11684"/>
                  </a:lnTo>
                  <a:lnTo>
                    <a:pt x="1348308" y="12065"/>
                  </a:lnTo>
                  <a:lnTo>
                    <a:pt x="1347825" y="12827"/>
                  </a:lnTo>
                  <a:lnTo>
                    <a:pt x="1347597" y="11811"/>
                  </a:lnTo>
                  <a:lnTo>
                    <a:pt x="1347508" y="14986"/>
                  </a:lnTo>
                  <a:lnTo>
                    <a:pt x="1345831" y="17907"/>
                  </a:lnTo>
                  <a:lnTo>
                    <a:pt x="1346073" y="16891"/>
                  </a:lnTo>
                  <a:lnTo>
                    <a:pt x="1346504" y="14986"/>
                  </a:lnTo>
                  <a:lnTo>
                    <a:pt x="1347089" y="12446"/>
                  </a:lnTo>
                  <a:lnTo>
                    <a:pt x="1347787" y="9398"/>
                  </a:lnTo>
                  <a:lnTo>
                    <a:pt x="1346047" y="12446"/>
                  </a:lnTo>
                  <a:lnTo>
                    <a:pt x="1346352" y="11684"/>
                  </a:lnTo>
                  <a:lnTo>
                    <a:pt x="1346796" y="10541"/>
                  </a:lnTo>
                  <a:lnTo>
                    <a:pt x="1346009" y="11684"/>
                  </a:lnTo>
                  <a:lnTo>
                    <a:pt x="1344828" y="10160"/>
                  </a:lnTo>
                  <a:lnTo>
                    <a:pt x="1343253" y="14986"/>
                  </a:lnTo>
                  <a:lnTo>
                    <a:pt x="1343545" y="12573"/>
                  </a:lnTo>
                  <a:lnTo>
                    <a:pt x="1343863" y="12192"/>
                  </a:lnTo>
                  <a:lnTo>
                    <a:pt x="1342771" y="11176"/>
                  </a:lnTo>
                  <a:lnTo>
                    <a:pt x="1339913" y="16891"/>
                  </a:lnTo>
                  <a:lnTo>
                    <a:pt x="1339710" y="14859"/>
                  </a:lnTo>
                  <a:lnTo>
                    <a:pt x="1339621" y="14097"/>
                  </a:lnTo>
                  <a:lnTo>
                    <a:pt x="1339748" y="12954"/>
                  </a:lnTo>
                  <a:lnTo>
                    <a:pt x="1339989" y="12065"/>
                  </a:lnTo>
                  <a:lnTo>
                    <a:pt x="1339659" y="12446"/>
                  </a:lnTo>
                  <a:lnTo>
                    <a:pt x="1338973" y="14859"/>
                  </a:lnTo>
                  <a:lnTo>
                    <a:pt x="1338986" y="14224"/>
                  </a:lnTo>
                  <a:lnTo>
                    <a:pt x="1339088" y="12954"/>
                  </a:lnTo>
                  <a:lnTo>
                    <a:pt x="1339303" y="12192"/>
                  </a:lnTo>
                  <a:lnTo>
                    <a:pt x="1339329" y="11684"/>
                  </a:lnTo>
                  <a:lnTo>
                    <a:pt x="1338135" y="14224"/>
                  </a:lnTo>
                  <a:lnTo>
                    <a:pt x="1338249" y="12573"/>
                  </a:lnTo>
                  <a:lnTo>
                    <a:pt x="1338541" y="11811"/>
                  </a:lnTo>
                  <a:lnTo>
                    <a:pt x="1338453" y="11049"/>
                  </a:lnTo>
                  <a:lnTo>
                    <a:pt x="1337818" y="9271"/>
                  </a:lnTo>
                  <a:lnTo>
                    <a:pt x="1335836" y="15367"/>
                  </a:lnTo>
                  <a:lnTo>
                    <a:pt x="1334566" y="16129"/>
                  </a:lnTo>
                  <a:lnTo>
                    <a:pt x="1334935" y="14478"/>
                  </a:lnTo>
                  <a:lnTo>
                    <a:pt x="1335201" y="13208"/>
                  </a:lnTo>
                  <a:lnTo>
                    <a:pt x="1335430" y="12192"/>
                  </a:lnTo>
                  <a:lnTo>
                    <a:pt x="1335328" y="11176"/>
                  </a:lnTo>
                  <a:lnTo>
                    <a:pt x="1334617" y="9385"/>
                  </a:lnTo>
                  <a:lnTo>
                    <a:pt x="1334681" y="8509"/>
                  </a:lnTo>
                  <a:lnTo>
                    <a:pt x="1333347" y="7620"/>
                  </a:lnTo>
                  <a:lnTo>
                    <a:pt x="1331429" y="11811"/>
                  </a:lnTo>
                  <a:lnTo>
                    <a:pt x="1329715" y="13208"/>
                  </a:lnTo>
                  <a:lnTo>
                    <a:pt x="1329778" y="11430"/>
                  </a:lnTo>
                  <a:lnTo>
                    <a:pt x="1329817" y="10541"/>
                  </a:lnTo>
                  <a:lnTo>
                    <a:pt x="1329905" y="8128"/>
                  </a:lnTo>
                  <a:lnTo>
                    <a:pt x="1327327" y="10541"/>
                  </a:lnTo>
                  <a:lnTo>
                    <a:pt x="1326565" y="7620"/>
                  </a:lnTo>
                  <a:lnTo>
                    <a:pt x="1326476" y="8763"/>
                  </a:lnTo>
                  <a:lnTo>
                    <a:pt x="1325791" y="11049"/>
                  </a:lnTo>
                  <a:lnTo>
                    <a:pt x="1325460" y="11430"/>
                  </a:lnTo>
                  <a:lnTo>
                    <a:pt x="1325333" y="10541"/>
                  </a:lnTo>
                  <a:lnTo>
                    <a:pt x="1323924" y="14478"/>
                  </a:lnTo>
                  <a:lnTo>
                    <a:pt x="1324267" y="12954"/>
                  </a:lnTo>
                  <a:lnTo>
                    <a:pt x="1324343" y="12573"/>
                  </a:lnTo>
                  <a:lnTo>
                    <a:pt x="1324368" y="12446"/>
                  </a:lnTo>
                  <a:lnTo>
                    <a:pt x="1324851" y="10287"/>
                  </a:lnTo>
                  <a:lnTo>
                    <a:pt x="1324952" y="10414"/>
                  </a:lnTo>
                  <a:lnTo>
                    <a:pt x="1324965" y="10287"/>
                  </a:lnTo>
                  <a:lnTo>
                    <a:pt x="1325435" y="7239"/>
                  </a:lnTo>
                  <a:lnTo>
                    <a:pt x="1325562" y="6350"/>
                  </a:lnTo>
                  <a:lnTo>
                    <a:pt x="1324686" y="7239"/>
                  </a:lnTo>
                  <a:lnTo>
                    <a:pt x="1324216" y="6985"/>
                  </a:lnTo>
                  <a:lnTo>
                    <a:pt x="1322984" y="12446"/>
                  </a:lnTo>
                  <a:lnTo>
                    <a:pt x="1322946" y="12192"/>
                  </a:lnTo>
                  <a:lnTo>
                    <a:pt x="1322628" y="10033"/>
                  </a:lnTo>
                  <a:lnTo>
                    <a:pt x="1322514" y="9271"/>
                  </a:lnTo>
                  <a:lnTo>
                    <a:pt x="1321181" y="9525"/>
                  </a:lnTo>
                  <a:lnTo>
                    <a:pt x="1319936" y="10033"/>
                  </a:lnTo>
                  <a:lnTo>
                    <a:pt x="1319923" y="9906"/>
                  </a:lnTo>
                  <a:lnTo>
                    <a:pt x="1319809" y="8636"/>
                  </a:lnTo>
                  <a:lnTo>
                    <a:pt x="1319085" y="8636"/>
                  </a:lnTo>
                  <a:lnTo>
                    <a:pt x="1318641" y="8636"/>
                  </a:lnTo>
                  <a:lnTo>
                    <a:pt x="1318094" y="9906"/>
                  </a:lnTo>
                  <a:lnTo>
                    <a:pt x="1318653" y="7327"/>
                  </a:lnTo>
                  <a:lnTo>
                    <a:pt x="1318526" y="6731"/>
                  </a:lnTo>
                  <a:lnTo>
                    <a:pt x="1317942" y="5969"/>
                  </a:lnTo>
                  <a:lnTo>
                    <a:pt x="1317637" y="5588"/>
                  </a:lnTo>
                  <a:lnTo>
                    <a:pt x="1316405" y="5969"/>
                  </a:lnTo>
                  <a:lnTo>
                    <a:pt x="1317066" y="4064"/>
                  </a:lnTo>
                  <a:lnTo>
                    <a:pt x="1316482" y="3683"/>
                  </a:lnTo>
                  <a:lnTo>
                    <a:pt x="1314526" y="12192"/>
                  </a:lnTo>
                  <a:lnTo>
                    <a:pt x="1313916" y="12192"/>
                  </a:lnTo>
                  <a:lnTo>
                    <a:pt x="1314018" y="11557"/>
                  </a:lnTo>
                  <a:lnTo>
                    <a:pt x="1314462" y="9017"/>
                  </a:lnTo>
                  <a:lnTo>
                    <a:pt x="1314640" y="8001"/>
                  </a:lnTo>
                  <a:lnTo>
                    <a:pt x="1314665" y="7874"/>
                  </a:lnTo>
                  <a:lnTo>
                    <a:pt x="1313586" y="7747"/>
                  </a:lnTo>
                  <a:lnTo>
                    <a:pt x="1313561" y="7366"/>
                  </a:lnTo>
                  <a:lnTo>
                    <a:pt x="1313294" y="3683"/>
                  </a:lnTo>
                  <a:lnTo>
                    <a:pt x="1311414" y="7366"/>
                  </a:lnTo>
                  <a:lnTo>
                    <a:pt x="1311859" y="5461"/>
                  </a:lnTo>
                  <a:lnTo>
                    <a:pt x="1312075" y="5334"/>
                  </a:lnTo>
                  <a:lnTo>
                    <a:pt x="1311579" y="5207"/>
                  </a:lnTo>
                  <a:lnTo>
                    <a:pt x="1311313" y="4191"/>
                  </a:lnTo>
                  <a:lnTo>
                    <a:pt x="1310741" y="2032"/>
                  </a:lnTo>
                  <a:lnTo>
                    <a:pt x="1310297" y="4495"/>
                  </a:lnTo>
                  <a:lnTo>
                    <a:pt x="1307693" y="9017"/>
                  </a:lnTo>
                  <a:lnTo>
                    <a:pt x="1308392" y="6096"/>
                  </a:lnTo>
                  <a:lnTo>
                    <a:pt x="1307122" y="9652"/>
                  </a:lnTo>
                  <a:lnTo>
                    <a:pt x="1306893" y="10668"/>
                  </a:lnTo>
                  <a:lnTo>
                    <a:pt x="1305991" y="11557"/>
                  </a:lnTo>
                  <a:lnTo>
                    <a:pt x="1306118" y="10287"/>
                  </a:lnTo>
                  <a:lnTo>
                    <a:pt x="1306233" y="9779"/>
                  </a:lnTo>
                  <a:lnTo>
                    <a:pt x="1306182" y="8382"/>
                  </a:lnTo>
                  <a:lnTo>
                    <a:pt x="1305420" y="12573"/>
                  </a:lnTo>
                  <a:lnTo>
                    <a:pt x="1305102" y="11049"/>
                  </a:lnTo>
                  <a:lnTo>
                    <a:pt x="1305217" y="10541"/>
                  </a:lnTo>
                  <a:lnTo>
                    <a:pt x="1305712" y="9144"/>
                  </a:lnTo>
                  <a:lnTo>
                    <a:pt x="1305204" y="8890"/>
                  </a:lnTo>
                  <a:lnTo>
                    <a:pt x="1305052" y="9779"/>
                  </a:lnTo>
                  <a:lnTo>
                    <a:pt x="1304328" y="11811"/>
                  </a:lnTo>
                  <a:lnTo>
                    <a:pt x="1303693" y="12954"/>
                  </a:lnTo>
                  <a:lnTo>
                    <a:pt x="1303667" y="12827"/>
                  </a:lnTo>
                  <a:lnTo>
                    <a:pt x="1303591" y="12319"/>
                  </a:lnTo>
                  <a:lnTo>
                    <a:pt x="1303540" y="11938"/>
                  </a:lnTo>
                  <a:lnTo>
                    <a:pt x="1303413" y="11176"/>
                  </a:lnTo>
                  <a:lnTo>
                    <a:pt x="1303540" y="10033"/>
                  </a:lnTo>
                  <a:lnTo>
                    <a:pt x="1303845" y="8382"/>
                  </a:lnTo>
                  <a:lnTo>
                    <a:pt x="1303477" y="9779"/>
                  </a:lnTo>
                  <a:lnTo>
                    <a:pt x="1302702" y="11938"/>
                  </a:lnTo>
                  <a:lnTo>
                    <a:pt x="1302575" y="11430"/>
                  </a:lnTo>
                  <a:lnTo>
                    <a:pt x="1302689" y="10160"/>
                  </a:lnTo>
                  <a:lnTo>
                    <a:pt x="1303007" y="9385"/>
                  </a:lnTo>
                  <a:lnTo>
                    <a:pt x="1302905" y="8636"/>
                  </a:lnTo>
                  <a:lnTo>
                    <a:pt x="1302842" y="8382"/>
                  </a:lnTo>
                  <a:lnTo>
                    <a:pt x="1302588" y="7327"/>
                  </a:lnTo>
                  <a:lnTo>
                    <a:pt x="1302537" y="7581"/>
                  </a:lnTo>
                  <a:lnTo>
                    <a:pt x="1302537" y="7112"/>
                  </a:lnTo>
                  <a:lnTo>
                    <a:pt x="1302588" y="7327"/>
                  </a:lnTo>
                  <a:lnTo>
                    <a:pt x="1302639" y="7112"/>
                  </a:lnTo>
                  <a:lnTo>
                    <a:pt x="1302816" y="6223"/>
                  </a:lnTo>
                  <a:lnTo>
                    <a:pt x="1302804" y="5588"/>
                  </a:lnTo>
                  <a:lnTo>
                    <a:pt x="1302550" y="5334"/>
                  </a:lnTo>
                  <a:lnTo>
                    <a:pt x="1302677" y="4495"/>
                  </a:lnTo>
                  <a:lnTo>
                    <a:pt x="1303667" y="1651"/>
                  </a:lnTo>
                  <a:lnTo>
                    <a:pt x="1302258" y="4876"/>
                  </a:lnTo>
                  <a:lnTo>
                    <a:pt x="1302258" y="8039"/>
                  </a:lnTo>
                  <a:lnTo>
                    <a:pt x="1300975" y="12319"/>
                  </a:lnTo>
                  <a:lnTo>
                    <a:pt x="1300937" y="9906"/>
                  </a:lnTo>
                  <a:lnTo>
                    <a:pt x="1301191" y="7620"/>
                  </a:lnTo>
                  <a:lnTo>
                    <a:pt x="1301915" y="7874"/>
                  </a:lnTo>
                  <a:lnTo>
                    <a:pt x="1302258" y="8039"/>
                  </a:lnTo>
                  <a:lnTo>
                    <a:pt x="1302258" y="4876"/>
                  </a:lnTo>
                  <a:lnTo>
                    <a:pt x="1301051" y="7620"/>
                  </a:lnTo>
                  <a:lnTo>
                    <a:pt x="1300937" y="7112"/>
                  </a:lnTo>
                  <a:lnTo>
                    <a:pt x="1300835" y="6731"/>
                  </a:lnTo>
                  <a:lnTo>
                    <a:pt x="1300759" y="5969"/>
                  </a:lnTo>
                  <a:lnTo>
                    <a:pt x="1300822" y="5461"/>
                  </a:lnTo>
                  <a:lnTo>
                    <a:pt x="1300911" y="5207"/>
                  </a:lnTo>
                  <a:lnTo>
                    <a:pt x="1300886" y="4826"/>
                  </a:lnTo>
                  <a:lnTo>
                    <a:pt x="1300721" y="4953"/>
                  </a:lnTo>
                  <a:lnTo>
                    <a:pt x="1300505" y="5461"/>
                  </a:lnTo>
                  <a:lnTo>
                    <a:pt x="1300467" y="5207"/>
                  </a:lnTo>
                  <a:lnTo>
                    <a:pt x="1300365" y="4572"/>
                  </a:lnTo>
                  <a:lnTo>
                    <a:pt x="1300200" y="4572"/>
                  </a:lnTo>
                  <a:lnTo>
                    <a:pt x="1300416" y="3302"/>
                  </a:lnTo>
                  <a:lnTo>
                    <a:pt x="1300441" y="3175"/>
                  </a:lnTo>
                  <a:lnTo>
                    <a:pt x="1300594" y="2286"/>
                  </a:lnTo>
                  <a:lnTo>
                    <a:pt x="1300264" y="2641"/>
                  </a:lnTo>
                  <a:lnTo>
                    <a:pt x="1300264" y="3302"/>
                  </a:lnTo>
                  <a:lnTo>
                    <a:pt x="1300111" y="4572"/>
                  </a:lnTo>
                  <a:lnTo>
                    <a:pt x="1299883" y="4572"/>
                  </a:lnTo>
                  <a:lnTo>
                    <a:pt x="1299705" y="4826"/>
                  </a:lnTo>
                  <a:lnTo>
                    <a:pt x="1299603" y="5207"/>
                  </a:lnTo>
                  <a:lnTo>
                    <a:pt x="1299895" y="3937"/>
                  </a:lnTo>
                  <a:lnTo>
                    <a:pt x="1299984" y="3683"/>
                  </a:lnTo>
                  <a:lnTo>
                    <a:pt x="1300264" y="3302"/>
                  </a:lnTo>
                  <a:lnTo>
                    <a:pt x="1300264" y="2641"/>
                  </a:lnTo>
                  <a:lnTo>
                    <a:pt x="1299768" y="3175"/>
                  </a:lnTo>
                  <a:lnTo>
                    <a:pt x="1299489" y="3048"/>
                  </a:lnTo>
                  <a:lnTo>
                    <a:pt x="1298892" y="5969"/>
                  </a:lnTo>
                  <a:lnTo>
                    <a:pt x="1298613" y="5334"/>
                  </a:lnTo>
                  <a:lnTo>
                    <a:pt x="1298486" y="7607"/>
                  </a:lnTo>
                  <a:lnTo>
                    <a:pt x="1298803" y="7378"/>
                  </a:lnTo>
                  <a:lnTo>
                    <a:pt x="1298740" y="7543"/>
                  </a:lnTo>
                  <a:lnTo>
                    <a:pt x="1298676" y="8039"/>
                  </a:lnTo>
                  <a:lnTo>
                    <a:pt x="1298676" y="8229"/>
                  </a:lnTo>
                  <a:lnTo>
                    <a:pt x="1298867" y="7620"/>
                  </a:lnTo>
                  <a:lnTo>
                    <a:pt x="1298930" y="7366"/>
                  </a:lnTo>
                  <a:lnTo>
                    <a:pt x="1299718" y="7366"/>
                  </a:lnTo>
                  <a:lnTo>
                    <a:pt x="1298676" y="9906"/>
                  </a:lnTo>
                  <a:lnTo>
                    <a:pt x="1298676" y="8255"/>
                  </a:lnTo>
                  <a:lnTo>
                    <a:pt x="1298397" y="9169"/>
                  </a:lnTo>
                  <a:lnTo>
                    <a:pt x="1298397" y="22148"/>
                  </a:lnTo>
                  <a:lnTo>
                    <a:pt x="1298282" y="22987"/>
                  </a:lnTo>
                  <a:lnTo>
                    <a:pt x="1298397" y="24257"/>
                  </a:lnTo>
                  <a:lnTo>
                    <a:pt x="1298270" y="24130"/>
                  </a:lnTo>
                  <a:lnTo>
                    <a:pt x="1298079" y="24003"/>
                  </a:lnTo>
                  <a:lnTo>
                    <a:pt x="1297876" y="24003"/>
                  </a:lnTo>
                  <a:lnTo>
                    <a:pt x="1298003" y="23241"/>
                  </a:lnTo>
                  <a:lnTo>
                    <a:pt x="1298270" y="22098"/>
                  </a:lnTo>
                  <a:lnTo>
                    <a:pt x="1298308" y="21971"/>
                  </a:lnTo>
                  <a:lnTo>
                    <a:pt x="1298397" y="22148"/>
                  </a:lnTo>
                  <a:lnTo>
                    <a:pt x="1298397" y="9169"/>
                  </a:lnTo>
                  <a:lnTo>
                    <a:pt x="1297279" y="12827"/>
                  </a:lnTo>
                  <a:lnTo>
                    <a:pt x="1297533" y="10541"/>
                  </a:lnTo>
                  <a:lnTo>
                    <a:pt x="1297546" y="10414"/>
                  </a:lnTo>
                  <a:lnTo>
                    <a:pt x="1297673" y="9271"/>
                  </a:lnTo>
                  <a:lnTo>
                    <a:pt x="1297546" y="7366"/>
                  </a:lnTo>
                  <a:lnTo>
                    <a:pt x="1297457" y="6731"/>
                  </a:lnTo>
                  <a:lnTo>
                    <a:pt x="1297584" y="5334"/>
                  </a:lnTo>
                  <a:lnTo>
                    <a:pt x="1297813" y="3937"/>
                  </a:lnTo>
                  <a:lnTo>
                    <a:pt x="1297139" y="4699"/>
                  </a:lnTo>
                  <a:lnTo>
                    <a:pt x="1297139" y="24003"/>
                  </a:lnTo>
                  <a:lnTo>
                    <a:pt x="1297127" y="24130"/>
                  </a:lnTo>
                  <a:lnTo>
                    <a:pt x="1296962" y="24130"/>
                  </a:lnTo>
                  <a:lnTo>
                    <a:pt x="1297127" y="24015"/>
                  </a:lnTo>
                  <a:lnTo>
                    <a:pt x="1297139" y="4699"/>
                  </a:lnTo>
                  <a:lnTo>
                    <a:pt x="1296568" y="5334"/>
                  </a:lnTo>
                  <a:lnTo>
                    <a:pt x="1295463" y="4572"/>
                  </a:lnTo>
                  <a:lnTo>
                    <a:pt x="1293787" y="9652"/>
                  </a:lnTo>
                  <a:lnTo>
                    <a:pt x="1293342" y="10414"/>
                  </a:lnTo>
                  <a:lnTo>
                    <a:pt x="1293393" y="10160"/>
                  </a:lnTo>
                  <a:lnTo>
                    <a:pt x="1293698" y="8636"/>
                  </a:lnTo>
                  <a:lnTo>
                    <a:pt x="1293825" y="7747"/>
                  </a:lnTo>
                  <a:lnTo>
                    <a:pt x="1293723" y="7493"/>
                  </a:lnTo>
                  <a:lnTo>
                    <a:pt x="1293164" y="6731"/>
                  </a:lnTo>
                  <a:lnTo>
                    <a:pt x="1292885" y="6350"/>
                  </a:lnTo>
                  <a:lnTo>
                    <a:pt x="1292771" y="6845"/>
                  </a:lnTo>
                  <a:lnTo>
                    <a:pt x="1292694" y="7124"/>
                  </a:lnTo>
                  <a:lnTo>
                    <a:pt x="1291971" y="10160"/>
                  </a:lnTo>
                  <a:lnTo>
                    <a:pt x="1291831" y="9271"/>
                  </a:lnTo>
                  <a:lnTo>
                    <a:pt x="1291717" y="8509"/>
                  </a:lnTo>
                  <a:lnTo>
                    <a:pt x="1291818" y="8115"/>
                  </a:lnTo>
                  <a:lnTo>
                    <a:pt x="1292606" y="7239"/>
                  </a:lnTo>
                  <a:lnTo>
                    <a:pt x="1292694" y="6883"/>
                  </a:lnTo>
                  <a:lnTo>
                    <a:pt x="1292047" y="7112"/>
                  </a:lnTo>
                  <a:lnTo>
                    <a:pt x="1292313" y="6350"/>
                  </a:lnTo>
                  <a:lnTo>
                    <a:pt x="1292237" y="5842"/>
                  </a:lnTo>
                  <a:lnTo>
                    <a:pt x="1291437" y="4572"/>
                  </a:lnTo>
                  <a:lnTo>
                    <a:pt x="1288084" y="9271"/>
                  </a:lnTo>
                  <a:lnTo>
                    <a:pt x="1287691" y="8255"/>
                  </a:lnTo>
                  <a:lnTo>
                    <a:pt x="1287208" y="6985"/>
                  </a:lnTo>
                  <a:lnTo>
                    <a:pt x="1287157" y="8255"/>
                  </a:lnTo>
                  <a:lnTo>
                    <a:pt x="1285671" y="4445"/>
                  </a:lnTo>
                  <a:lnTo>
                    <a:pt x="1281899" y="10541"/>
                  </a:lnTo>
                  <a:lnTo>
                    <a:pt x="1281861" y="10287"/>
                  </a:lnTo>
                  <a:lnTo>
                    <a:pt x="1281391" y="7620"/>
                  </a:lnTo>
                  <a:lnTo>
                    <a:pt x="1280922" y="4953"/>
                  </a:lnTo>
                  <a:lnTo>
                    <a:pt x="1280795" y="4445"/>
                  </a:lnTo>
                  <a:lnTo>
                    <a:pt x="1280490" y="3429"/>
                  </a:lnTo>
                  <a:lnTo>
                    <a:pt x="1279906" y="5842"/>
                  </a:lnTo>
                  <a:lnTo>
                    <a:pt x="1279144" y="7620"/>
                  </a:lnTo>
                  <a:lnTo>
                    <a:pt x="1279664" y="4445"/>
                  </a:lnTo>
                  <a:lnTo>
                    <a:pt x="1278242" y="7874"/>
                  </a:lnTo>
                  <a:lnTo>
                    <a:pt x="1276769" y="10287"/>
                  </a:lnTo>
                  <a:lnTo>
                    <a:pt x="1277137" y="7747"/>
                  </a:lnTo>
                  <a:lnTo>
                    <a:pt x="1277289" y="6731"/>
                  </a:lnTo>
                  <a:lnTo>
                    <a:pt x="1278267" y="0"/>
                  </a:lnTo>
                  <a:lnTo>
                    <a:pt x="1276057" y="4699"/>
                  </a:lnTo>
                  <a:lnTo>
                    <a:pt x="1275765" y="6731"/>
                  </a:lnTo>
                  <a:lnTo>
                    <a:pt x="1275422" y="6223"/>
                  </a:lnTo>
                  <a:lnTo>
                    <a:pt x="1274178" y="7747"/>
                  </a:lnTo>
                  <a:lnTo>
                    <a:pt x="1274152" y="7493"/>
                  </a:lnTo>
                  <a:lnTo>
                    <a:pt x="1274165" y="7239"/>
                  </a:lnTo>
                  <a:lnTo>
                    <a:pt x="1274279" y="6096"/>
                  </a:lnTo>
                  <a:lnTo>
                    <a:pt x="1274546" y="4699"/>
                  </a:lnTo>
                  <a:lnTo>
                    <a:pt x="1272933" y="7239"/>
                  </a:lnTo>
                  <a:lnTo>
                    <a:pt x="1272451" y="6096"/>
                  </a:lnTo>
                  <a:lnTo>
                    <a:pt x="1272552" y="5588"/>
                  </a:lnTo>
                  <a:lnTo>
                    <a:pt x="1274432" y="889"/>
                  </a:lnTo>
                  <a:lnTo>
                    <a:pt x="1273340" y="381"/>
                  </a:lnTo>
                  <a:lnTo>
                    <a:pt x="1272755" y="889"/>
                  </a:lnTo>
                  <a:lnTo>
                    <a:pt x="1271155" y="4699"/>
                  </a:lnTo>
                  <a:lnTo>
                    <a:pt x="1271028" y="5842"/>
                  </a:lnTo>
                  <a:lnTo>
                    <a:pt x="1271193" y="5969"/>
                  </a:lnTo>
                  <a:lnTo>
                    <a:pt x="1271168" y="7493"/>
                  </a:lnTo>
                  <a:lnTo>
                    <a:pt x="1270965" y="8509"/>
                  </a:lnTo>
                  <a:lnTo>
                    <a:pt x="1270838" y="8763"/>
                  </a:lnTo>
                  <a:lnTo>
                    <a:pt x="1270381" y="9385"/>
                  </a:lnTo>
                  <a:lnTo>
                    <a:pt x="1269238" y="14224"/>
                  </a:lnTo>
                  <a:lnTo>
                    <a:pt x="1268069" y="18415"/>
                  </a:lnTo>
                  <a:lnTo>
                    <a:pt x="1267955" y="19177"/>
                  </a:lnTo>
                  <a:lnTo>
                    <a:pt x="1268209" y="22479"/>
                  </a:lnTo>
                  <a:lnTo>
                    <a:pt x="1269504" y="19685"/>
                  </a:lnTo>
                  <a:lnTo>
                    <a:pt x="1269225" y="22098"/>
                  </a:lnTo>
                  <a:lnTo>
                    <a:pt x="1268641" y="22098"/>
                  </a:lnTo>
                  <a:lnTo>
                    <a:pt x="1268488" y="24384"/>
                  </a:lnTo>
                  <a:lnTo>
                    <a:pt x="1269111" y="22479"/>
                  </a:lnTo>
                  <a:lnTo>
                    <a:pt x="1269263" y="22098"/>
                  </a:lnTo>
                  <a:lnTo>
                    <a:pt x="1269619" y="21209"/>
                  </a:lnTo>
                  <a:lnTo>
                    <a:pt x="1269479" y="22098"/>
                  </a:lnTo>
                  <a:lnTo>
                    <a:pt x="1269352" y="23749"/>
                  </a:lnTo>
                  <a:lnTo>
                    <a:pt x="1270304" y="21209"/>
                  </a:lnTo>
                  <a:lnTo>
                    <a:pt x="1270698" y="20193"/>
                  </a:lnTo>
                  <a:lnTo>
                    <a:pt x="1270800" y="19812"/>
                  </a:lnTo>
                  <a:lnTo>
                    <a:pt x="1270876" y="19685"/>
                  </a:lnTo>
                  <a:lnTo>
                    <a:pt x="1270977" y="19431"/>
                  </a:lnTo>
                  <a:lnTo>
                    <a:pt x="1270965" y="19570"/>
                  </a:lnTo>
                  <a:lnTo>
                    <a:pt x="1271041" y="19431"/>
                  </a:lnTo>
                  <a:lnTo>
                    <a:pt x="1271524" y="18669"/>
                  </a:lnTo>
                  <a:lnTo>
                    <a:pt x="1271371" y="20955"/>
                  </a:lnTo>
                  <a:lnTo>
                    <a:pt x="1270927" y="22606"/>
                  </a:lnTo>
                  <a:lnTo>
                    <a:pt x="1271701" y="20828"/>
                  </a:lnTo>
                  <a:lnTo>
                    <a:pt x="1271447" y="22225"/>
                  </a:lnTo>
                  <a:lnTo>
                    <a:pt x="1271320" y="22618"/>
                  </a:lnTo>
                  <a:lnTo>
                    <a:pt x="1271625" y="21971"/>
                  </a:lnTo>
                  <a:lnTo>
                    <a:pt x="1272006" y="22860"/>
                  </a:lnTo>
                  <a:lnTo>
                    <a:pt x="1272273" y="21971"/>
                  </a:lnTo>
                  <a:lnTo>
                    <a:pt x="1272603" y="20828"/>
                  </a:lnTo>
                  <a:lnTo>
                    <a:pt x="1272717" y="20447"/>
                  </a:lnTo>
                  <a:lnTo>
                    <a:pt x="1272476" y="23114"/>
                  </a:lnTo>
                  <a:lnTo>
                    <a:pt x="1273759" y="20447"/>
                  </a:lnTo>
                  <a:lnTo>
                    <a:pt x="1274013" y="19939"/>
                  </a:lnTo>
                  <a:lnTo>
                    <a:pt x="1273009" y="24511"/>
                  </a:lnTo>
                  <a:lnTo>
                    <a:pt x="1273365" y="23317"/>
                  </a:lnTo>
                  <a:lnTo>
                    <a:pt x="1274368" y="21082"/>
                  </a:lnTo>
                  <a:lnTo>
                    <a:pt x="1274711" y="20955"/>
                  </a:lnTo>
                  <a:lnTo>
                    <a:pt x="1272997" y="26162"/>
                  </a:lnTo>
                  <a:lnTo>
                    <a:pt x="1275803" y="21463"/>
                  </a:lnTo>
                  <a:lnTo>
                    <a:pt x="1274432" y="27305"/>
                  </a:lnTo>
                  <a:lnTo>
                    <a:pt x="1275867" y="22479"/>
                  </a:lnTo>
                  <a:lnTo>
                    <a:pt x="1276400" y="25400"/>
                  </a:lnTo>
                  <a:lnTo>
                    <a:pt x="1277708" y="22860"/>
                  </a:lnTo>
                  <a:lnTo>
                    <a:pt x="1277569" y="23317"/>
                  </a:lnTo>
                  <a:lnTo>
                    <a:pt x="1277454" y="23939"/>
                  </a:lnTo>
                  <a:lnTo>
                    <a:pt x="1277543" y="26670"/>
                  </a:lnTo>
                  <a:lnTo>
                    <a:pt x="1278420" y="22860"/>
                  </a:lnTo>
                  <a:lnTo>
                    <a:pt x="1278509" y="22682"/>
                  </a:lnTo>
                  <a:lnTo>
                    <a:pt x="1278724" y="22479"/>
                  </a:lnTo>
                  <a:lnTo>
                    <a:pt x="1279296" y="21971"/>
                  </a:lnTo>
                  <a:lnTo>
                    <a:pt x="1279474" y="21463"/>
                  </a:lnTo>
                  <a:lnTo>
                    <a:pt x="1279664" y="20955"/>
                  </a:lnTo>
                  <a:lnTo>
                    <a:pt x="1280033" y="19939"/>
                  </a:lnTo>
                  <a:lnTo>
                    <a:pt x="1280160" y="19558"/>
                  </a:lnTo>
                  <a:lnTo>
                    <a:pt x="1279855" y="23495"/>
                  </a:lnTo>
                  <a:lnTo>
                    <a:pt x="1278851" y="24130"/>
                  </a:lnTo>
                  <a:lnTo>
                    <a:pt x="1278242" y="27940"/>
                  </a:lnTo>
                  <a:lnTo>
                    <a:pt x="1278902" y="24638"/>
                  </a:lnTo>
                  <a:lnTo>
                    <a:pt x="1279817" y="24892"/>
                  </a:lnTo>
                  <a:lnTo>
                    <a:pt x="1279855" y="24638"/>
                  </a:lnTo>
                  <a:lnTo>
                    <a:pt x="1280210" y="22098"/>
                  </a:lnTo>
                  <a:lnTo>
                    <a:pt x="1280109" y="24638"/>
                  </a:lnTo>
                  <a:lnTo>
                    <a:pt x="1279791" y="26797"/>
                  </a:lnTo>
                  <a:lnTo>
                    <a:pt x="1280566" y="23368"/>
                  </a:lnTo>
                  <a:lnTo>
                    <a:pt x="1280858" y="22098"/>
                  </a:lnTo>
                  <a:lnTo>
                    <a:pt x="1280934" y="21717"/>
                  </a:lnTo>
                  <a:lnTo>
                    <a:pt x="1280350" y="25908"/>
                  </a:lnTo>
                  <a:lnTo>
                    <a:pt x="1281341" y="22987"/>
                  </a:lnTo>
                  <a:lnTo>
                    <a:pt x="1281328" y="25654"/>
                  </a:lnTo>
                  <a:lnTo>
                    <a:pt x="1280477" y="27686"/>
                  </a:lnTo>
                  <a:lnTo>
                    <a:pt x="1281430" y="26289"/>
                  </a:lnTo>
                  <a:lnTo>
                    <a:pt x="1281417" y="26974"/>
                  </a:lnTo>
                  <a:lnTo>
                    <a:pt x="1281506" y="26289"/>
                  </a:lnTo>
                  <a:lnTo>
                    <a:pt x="1281620" y="25654"/>
                  </a:lnTo>
                  <a:lnTo>
                    <a:pt x="1282141" y="23749"/>
                  </a:lnTo>
                  <a:lnTo>
                    <a:pt x="1282992" y="22987"/>
                  </a:lnTo>
                  <a:lnTo>
                    <a:pt x="1283131" y="22860"/>
                  </a:lnTo>
                  <a:lnTo>
                    <a:pt x="1281988" y="26416"/>
                  </a:lnTo>
                  <a:lnTo>
                    <a:pt x="1281887" y="26949"/>
                  </a:lnTo>
                  <a:lnTo>
                    <a:pt x="1281760" y="28575"/>
                  </a:lnTo>
                  <a:lnTo>
                    <a:pt x="1282433" y="27686"/>
                  </a:lnTo>
                  <a:lnTo>
                    <a:pt x="1283550" y="24257"/>
                  </a:lnTo>
                  <a:lnTo>
                    <a:pt x="1283703" y="24384"/>
                  </a:lnTo>
                  <a:lnTo>
                    <a:pt x="1283766" y="25019"/>
                  </a:lnTo>
                  <a:lnTo>
                    <a:pt x="1283639" y="25781"/>
                  </a:lnTo>
                  <a:lnTo>
                    <a:pt x="1283525" y="26162"/>
                  </a:lnTo>
                  <a:lnTo>
                    <a:pt x="1284274" y="24257"/>
                  </a:lnTo>
                  <a:lnTo>
                    <a:pt x="1284668" y="23241"/>
                  </a:lnTo>
                  <a:lnTo>
                    <a:pt x="1285036" y="26289"/>
                  </a:lnTo>
                  <a:lnTo>
                    <a:pt x="1286230" y="23241"/>
                  </a:lnTo>
                  <a:lnTo>
                    <a:pt x="1286370" y="22860"/>
                  </a:lnTo>
                  <a:lnTo>
                    <a:pt x="1286408" y="22987"/>
                  </a:lnTo>
                  <a:lnTo>
                    <a:pt x="1286446" y="22733"/>
                  </a:lnTo>
                  <a:lnTo>
                    <a:pt x="1286611" y="21717"/>
                  </a:lnTo>
                  <a:lnTo>
                    <a:pt x="1287056" y="19558"/>
                  </a:lnTo>
                  <a:lnTo>
                    <a:pt x="1287259" y="18669"/>
                  </a:lnTo>
                  <a:lnTo>
                    <a:pt x="1287310" y="18415"/>
                  </a:lnTo>
                  <a:lnTo>
                    <a:pt x="1287614" y="18415"/>
                  </a:lnTo>
                  <a:lnTo>
                    <a:pt x="1288351" y="16129"/>
                  </a:lnTo>
                  <a:lnTo>
                    <a:pt x="1287932" y="18669"/>
                  </a:lnTo>
                  <a:lnTo>
                    <a:pt x="1287780" y="18542"/>
                  </a:lnTo>
                  <a:lnTo>
                    <a:pt x="1287551" y="19558"/>
                  </a:lnTo>
                  <a:lnTo>
                    <a:pt x="1287310" y="20320"/>
                  </a:lnTo>
                  <a:lnTo>
                    <a:pt x="1287830" y="19304"/>
                  </a:lnTo>
                  <a:lnTo>
                    <a:pt x="1287487" y="21869"/>
                  </a:lnTo>
                  <a:lnTo>
                    <a:pt x="1287602" y="21590"/>
                  </a:lnTo>
                  <a:lnTo>
                    <a:pt x="1287665" y="21209"/>
                  </a:lnTo>
                  <a:lnTo>
                    <a:pt x="1287716" y="21374"/>
                  </a:lnTo>
                  <a:lnTo>
                    <a:pt x="1287780" y="21209"/>
                  </a:lnTo>
                  <a:lnTo>
                    <a:pt x="1288669" y="19304"/>
                  </a:lnTo>
                  <a:lnTo>
                    <a:pt x="1288732" y="19177"/>
                  </a:lnTo>
                  <a:lnTo>
                    <a:pt x="1288783" y="19431"/>
                  </a:lnTo>
                  <a:lnTo>
                    <a:pt x="1288897" y="20675"/>
                  </a:lnTo>
                  <a:lnTo>
                    <a:pt x="1288326" y="23876"/>
                  </a:lnTo>
                  <a:lnTo>
                    <a:pt x="1287716" y="21374"/>
                  </a:lnTo>
                  <a:lnTo>
                    <a:pt x="1287614" y="24511"/>
                  </a:lnTo>
                  <a:lnTo>
                    <a:pt x="1287195" y="22987"/>
                  </a:lnTo>
                  <a:lnTo>
                    <a:pt x="1286573" y="28575"/>
                  </a:lnTo>
                  <a:lnTo>
                    <a:pt x="1286852" y="22682"/>
                  </a:lnTo>
                  <a:lnTo>
                    <a:pt x="1286306" y="26974"/>
                  </a:lnTo>
                  <a:lnTo>
                    <a:pt x="1286179" y="28702"/>
                  </a:lnTo>
                  <a:lnTo>
                    <a:pt x="1286789" y="29718"/>
                  </a:lnTo>
                  <a:lnTo>
                    <a:pt x="1287081" y="28575"/>
                  </a:lnTo>
                  <a:lnTo>
                    <a:pt x="1287487" y="26924"/>
                  </a:lnTo>
                  <a:lnTo>
                    <a:pt x="1288186" y="28194"/>
                  </a:lnTo>
                  <a:lnTo>
                    <a:pt x="1288592" y="26924"/>
                  </a:lnTo>
                  <a:lnTo>
                    <a:pt x="1288719" y="26543"/>
                  </a:lnTo>
                  <a:lnTo>
                    <a:pt x="1288808" y="25019"/>
                  </a:lnTo>
                  <a:lnTo>
                    <a:pt x="1288973" y="24511"/>
                  </a:lnTo>
                  <a:lnTo>
                    <a:pt x="1289177" y="23876"/>
                  </a:lnTo>
                  <a:lnTo>
                    <a:pt x="1289291" y="23495"/>
                  </a:lnTo>
                  <a:lnTo>
                    <a:pt x="1291361" y="20193"/>
                  </a:lnTo>
                  <a:lnTo>
                    <a:pt x="1288491" y="32385"/>
                  </a:lnTo>
                  <a:lnTo>
                    <a:pt x="1290472" y="27813"/>
                  </a:lnTo>
                  <a:lnTo>
                    <a:pt x="1291183" y="25527"/>
                  </a:lnTo>
                  <a:lnTo>
                    <a:pt x="1292199" y="21336"/>
                  </a:lnTo>
                  <a:lnTo>
                    <a:pt x="1292263" y="24130"/>
                  </a:lnTo>
                  <a:lnTo>
                    <a:pt x="1291310" y="27686"/>
                  </a:lnTo>
                  <a:lnTo>
                    <a:pt x="1292098" y="28194"/>
                  </a:lnTo>
                  <a:lnTo>
                    <a:pt x="1292402" y="26085"/>
                  </a:lnTo>
                  <a:lnTo>
                    <a:pt x="1292377" y="29845"/>
                  </a:lnTo>
                  <a:lnTo>
                    <a:pt x="1292948" y="26543"/>
                  </a:lnTo>
                  <a:lnTo>
                    <a:pt x="1292860" y="26416"/>
                  </a:lnTo>
                  <a:lnTo>
                    <a:pt x="1292415" y="26073"/>
                  </a:lnTo>
                  <a:lnTo>
                    <a:pt x="1293012" y="22098"/>
                  </a:lnTo>
                  <a:lnTo>
                    <a:pt x="1293304" y="24498"/>
                  </a:lnTo>
                  <a:lnTo>
                    <a:pt x="1293710" y="24498"/>
                  </a:lnTo>
                  <a:lnTo>
                    <a:pt x="1293723" y="24892"/>
                  </a:lnTo>
                  <a:lnTo>
                    <a:pt x="1293152" y="28067"/>
                  </a:lnTo>
                  <a:lnTo>
                    <a:pt x="1294193" y="27686"/>
                  </a:lnTo>
                  <a:lnTo>
                    <a:pt x="1295755" y="25400"/>
                  </a:lnTo>
                  <a:lnTo>
                    <a:pt x="1296924" y="25019"/>
                  </a:lnTo>
                  <a:lnTo>
                    <a:pt x="1296657" y="26035"/>
                  </a:lnTo>
                  <a:lnTo>
                    <a:pt x="1296352" y="26797"/>
                  </a:lnTo>
                  <a:lnTo>
                    <a:pt x="1296263" y="28194"/>
                  </a:lnTo>
                  <a:lnTo>
                    <a:pt x="1297940" y="26670"/>
                  </a:lnTo>
                  <a:lnTo>
                    <a:pt x="1299781" y="31496"/>
                  </a:lnTo>
                  <a:lnTo>
                    <a:pt x="1300911" y="28575"/>
                  </a:lnTo>
                  <a:lnTo>
                    <a:pt x="1301013" y="28702"/>
                  </a:lnTo>
                  <a:lnTo>
                    <a:pt x="1301064" y="28575"/>
                  </a:lnTo>
                  <a:lnTo>
                    <a:pt x="1301496" y="27559"/>
                  </a:lnTo>
                  <a:lnTo>
                    <a:pt x="1301813" y="27432"/>
                  </a:lnTo>
                  <a:lnTo>
                    <a:pt x="1301572" y="28956"/>
                  </a:lnTo>
                  <a:lnTo>
                    <a:pt x="1301445" y="29464"/>
                  </a:lnTo>
                  <a:lnTo>
                    <a:pt x="1301127" y="30226"/>
                  </a:lnTo>
                  <a:lnTo>
                    <a:pt x="1302524" y="27813"/>
                  </a:lnTo>
                  <a:lnTo>
                    <a:pt x="1302867" y="27432"/>
                  </a:lnTo>
                  <a:lnTo>
                    <a:pt x="1303528" y="26670"/>
                  </a:lnTo>
                  <a:lnTo>
                    <a:pt x="1304747" y="25273"/>
                  </a:lnTo>
                  <a:lnTo>
                    <a:pt x="1304798" y="26035"/>
                  </a:lnTo>
                  <a:lnTo>
                    <a:pt x="1304925" y="28829"/>
                  </a:lnTo>
                  <a:lnTo>
                    <a:pt x="1304810" y="29083"/>
                  </a:lnTo>
                  <a:lnTo>
                    <a:pt x="1304709" y="29718"/>
                  </a:lnTo>
                  <a:lnTo>
                    <a:pt x="1305077" y="30861"/>
                  </a:lnTo>
                  <a:lnTo>
                    <a:pt x="1306334" y="25273"/>
                  </a:lnTo>
                  <a:lnTo>
                    <a:pt x="1306398" y="25019"/>
                  </a:lnTo>
                  <a:lnTo>
                    <a:pt x="1306537" y="24384"/>
                  </a:lnTo>
                  <a:lnTo>
                    <a:pt x="1306563" y="24257"/>
                  </a:lnTo>
                  <a:lnTo>
                    <a:pt x="1306741" y="23495"/>
                  </a:lnTo>
                  <a:lnTo>
                    <a:pt x="1306728" y="26543"/>
                  </a:lnTo>
                  <a:lnTo>
                    <a:pt x="1306652" y="27051"/>
                  </a:lnTo>
                  <a:lnTo>
                    <a:pt x="1307820" y="28575"/>
                  </a:lnTo>
                  <a:lnTo>
                    <a:pt x="1310106" y="26162"/>
                  </a:lnTo>
                  <a:lnTo>
                    <a:pt x="1310335" y="30988"/>
                  </a:lnTo>
                  <a:lnTo>
                    <a:pt x="1311478" y="26670"/>
                  </a:lnTo>
                  <a:lnTo>
                    <a:pt x="1311440" y="33274"/>
                  </a:lnTo>
                  <a:lnTo>
                    <a:pt x="1312837" y="27178"/>
                  </a:lnTo>
                  <a:lnTo>
                    <a:pt x="1312964" y="30607"/>
                  </a:lnTo>
                  <a:lnTo>
                    <a:pt x="1312748" y="31115"/>
                  </a:lnTo>
                  <a:lnTo>
                    <a:pt x="1312633" y="31623"/>
                  </a:lnTo>
                  <a:lnTo>
                    <a:pt x="1313395" y="33655"/>
                  </a:lnTo>
                  <a:lnTo>
                    <a:pt x="1313675" y="34036"/>
                  </a:lnTo>
                  <a:lnTo>
                    <a:pt x="1314691" y="30099"/>
                  </a:lnTo>
                  <a:lnTo>
                    <a:pt x="1315237" y="29464"/>
                  </a:lnTo>
                  <a:lnTo>
                    <a:pt x="1314589" y="32600"/>
                  </a:lnTo>
                  <a:lnTo>
                    <a:pt x="1315834" y="29464"/>
                  </a:lnTo>
                  <a:lnTo>
                    <a:pt x="1315351" y="33274"/>
                  </a:lnTo>
                  <a:lnTo>
                    <a:pt x="1315796" y="32766"/>
                  </a:lnTo>
                  <a:lnTo>
                    <a:pt x="1315897" y="30988"/>
                  </a:lnTo>
                  <a:lnTo>
                    <a:pt x="1316075" y="30226"/>
                  </a:lnTo>
                  <a:lnTo>
                    <a:pt x="1316570" y="29464"/>
                  </a:lnTo>
                  <a:lnTo>
                    <a:pt x="1316977" y="28829"/>
                  </a:lnTo>
                  <a:lnTo>
                    <a:pt x="1317015" y="33020"/>
                  </a:lnTo>
                  <a:lnTo>
                    <a:pt x="1316761" y="34290"/>
                  </a:lnTo>
                  <a:lnTo>
                    <a:pt x="1318742" y="32004"/>
                  </a:lnTo>
                  <a:lnTo>
                    <a:pt x="1318590" y="32550"/>
                  </a:lnTo>
                  <a:lnTo>
                    <a:pt x="1318844" y="32004"/>
                  </a:lnTo>
                  <a:lnTo>
                    <a:pt x="1319187" y="31242"/>
                  </a:lnTo>
                  <a:lnTo>
                    <a:pt x="1317193" y="37719"/>
                  </a:lnTo>
                  <a:lnTo>
                    <a:pt x="1318387" y="35179"/>
                  </a:lnTo>
                  <a:lnTo>
                    <a:pt x="1318514" y="34798"/>
                  </a:lnTo>
                  <a:lnTo>
                    <a:pt x="1318641" y="33909"/>
                  </a:lnTo>
                  <a:lnTo>
                    <a:pt x="1318945" y="33020"/>
                  </a:lnTo>
                  <a:lnTo>
                    <a:pt x="1319110" y="32385"/>
                  </a:lnTo>
                  <a:lnTo>
                    <a:pt x="1319047" y="34417"/>
                  </a:lnTo>
                  <a:lnTo>
                    <a:pt x="1319822" y="34544"/>
                  </a:lnTo>
                  <a:lnTo>
                    <a:pt x="1320584" y="33909"/>
                  </a:lnTo>
                  <a:lnTo>
                    <a:pt x="1319999" y="36068"/>
                  </a:lnTo>
                  <a:lnTo>
                    <a:pt x="1320952" y="36830"/>
                  </a:lnTo>
                  <a:lnTo>
                    <a:pt x="1322451" y="35433"/>
                  </a:lnTo>
                  <a:lnTo>
                    <a:pt x="1323632" y="35814"/>
                  </a:lnTo>
                  <a:lnTo>
                    <a:pt x="1323555" y="35433"/>
                  </a:lnTo>
                  <a:lnTo>
                    <a:pt x="1323441" y="34798"/>
                  </a:lnTo>
                  <a:lnTo>
                    <a:pt x="1323594" y="33909"/>
                  </a:lnTo>
                  <a:lnTo>
                    <a:pt x="1323949" y="32385"/>
                  </a:lnTo>
                  <a:lnTo>
                    <a:pt x="1324216" y="31242"/>
                  </a:lnTo>
                  <a:lnTo>
                    <a:pt x="1324305" y="30861"/>
                  </a:lnTo>
                  <a:lnTo>
                    <a:pt x="1324724" y="30607"/>
                  </a:lnTo>
                  <a:lnTo>
                    <a:pt x="1324610" y="31369"/>
                  </a:lnTo>
                  <a:lnTo>
                    <a:pt x="1324914" y="30607"/>
                  </a:lnTo>
                  <a:lnTo>
                    <a:pt x="1325079" y="30226"/>
                  </a:lnTo>
                  <a:lnTo>
                    <a:pt x="1325257" y="30480"/>
                  </a:lnTo>
                  <a:lnTo>
                    <a:pt x="1325359" y="30988"/>
                  </a:lnTo>
                  <a:lnTo>
                    <a:pt x="1324571" y="34036"/>
                  </a:lnTo>
                  <a:lnTo>
                    <a:pt x="1324076" y="35052"/>
                  </a:lnTo>
                  <a:lnTo>
                    <a:pt x="1324851" y="34036"/>
                  </a:lnTo>
                  <a:lnTo>
                    <a:pt x="1324737" y="34671"/>
                  </a:lnTo>
                  <a:lnTo>
                    <a:pt x="1324622" y="35179"/>
                  </a:lnTo>
                  <a:lnTo>
                    <a:pt x="1324508" y="35433"/>
                  </a:lnTo>
                  <a:lnTo>
                    <a:pt x="1324381" y="35814"/>
                  </a:lnTo>
                  <a:lnTo>
                    <a:pt x="1324140" y="36830"/>
                  </a:lnTo>
                  <a:lnTo>
                    <a:pt x="1324800" y="34798"/>
                  </a:lnTo>
                  <a:lnTo>
                    <a:pt x="1324356" y="40386"/>
                  </a:lnTo>
                  <a:lnTo>
                    <a:pt x="1325435" y="36830"/>
                  </a:lnTo>
                  <a:lnTo>
                    <a:pt x="1325257" y="37846"/>
                  </a:lnTo>
                  <a:lnTo>
                    <a:pt x="1326426" y="38100"/>
                  </a:lnTo>
                  <a:lnTo>
                    <a:pt x="1327226" y="37084"/>
                  </a:lnTo>
                  <a:lnTo>
                    <a:pt x="1328204" y="37084"/>
                  </a:lnTo>
                  <a:lnTo>
                    <a:pt x="1328267" y="36830"/>
                  </a:lnTo>
                  <a:lnTo>
                    <a:pt x="1328724" y="34798"/>
                  </a:lnTo>
                  <a:lnTo>
                    <a:pt x="1328839" y="34290"/>
                  </a:lnTo>
                  <a:lnTo>
                    <a:pt x="1329080" y="34925"/>
                  </a:lnTo>
                  <a:lnTo>
                    <a:pt x="1329309" y="34290"/>
                  </a:lnTo>
                  <a:lnTo>
                    <a:pt x="1329410" y="34036"/>
                  </a:lnTo>
                  <a:lnTo>
                    <a:pt x="1329867" y="32766"/>
                  </a:lnTo>
                  <a:lnTo>
                    <a:pt x="1330375" y="33782"/>
                  </a:lnTo>
                  <a:lnTo>
                    <a:pt x="1330680" y="36195"/>
                  </a:lnTo>
                  <a:lnTo>
                    <a:pt x="1331582" y="36195"/>
                  </a:lnTo>
                  <a:lnTo>
                    <a:pt x="1332407" y="34925"/>
                  </a:lnTo>
                  <a:lnTo>
                    <a:pt x="1332407" y="34671"/>
                  </a:lnTo>
                  <a:lnTo>
                    <a:pt x="1332522" y="33147"/>
                  </a:lnTo>
                  <a:lnTo>
                    <a:pt x="1332674" y="32766"/>
                  </a:lnTo>
                  <a:lnTo>
                    <a:pt x="1332915" y="32131"/>
                  </a:lnTo>
                  <a:lnTo>
                    <a:pt x="1332585" y="33782"/>
                  </a:lnTo>
                  <a:lnTo>
                    <a:pt x="1332458" y="34671"/>
                  </a:lnTo>
                  <a:lnTo>
                    <a:pt x="1333309" y="34671"/>
                  </a:lnTo>
                  <a:lnTo>
                    <a:pt x="1332471" y="36449"/>
                  </a:lnTo>
                  <a:lnTo>
                    <a:pt x="1333576" y="36195"/>
                  </a:lnTo>
                  <a:lnTo>
                    <a:pt x="1333868" y="36195"/>
                  </a:lnTo>
                  <a:lnTo>
                    <a:pt x="1335620" y="34290"/>
                  </a:lnTo>
                  <a:lnTo>
                    <a:pt x="1335709" y="32550"/>
                  </a:lnTo>
                  <a:lnTo>
                    <a:pt x="1335849" y="32131"/>
                  </a:lnTo>
                  <a:lnTo>
                    <a:pt x="1335951" y="31838"/>
                  </a:lnTo>
                  <a:lnTo>
                    <a:pt x="1336243" y="31496"/>
                  </a:lnTo>
                  <a:lnTo>
                    <a:pt x="1336167" y="33274"/>
                  </a:lnTo>
                  <a:lnTo>
                    <a:pt x="1335925" y="34290"/>
                  </a:lnTo>
                  <a:lnTo>
                    <a:pt x="1335811" y="34544"/>
                  </a:lnTo>
                  <a:lnTo>
                    <a:pt x="1337767" y="31496"/>
                  </a:lnTo>
                  <a:lnTo>
                    <a:pt x="1338084" y="30988"/>
                  </a:lnTo>
                  <a:lnTo>
                    <a:pt x="1337538" y="42926"/>
                  </a:lnTo>
                  <a:lnTo>
                    <a:pt x="1339735" y="37973"/>
                  </a:lnTo>
                  <a:lnTo>
                    <a:pt x="1339913" y="37719"/>
                  </a:lnTo>
                  <a:lnTo>
                    <a:pt x="1341539" y="35433"/>
                  </a:lnTo>
                  <a:lnTo>
                    <a:pt x="1341767" y="35687"/>
                  </a:lnTo>
                  <a:lnTo>
                    <a:pt x="1341882" y="36068"/>
                  </a:lnTo>
                  <a:lnTo>
                    <a:pt x="1340891" y="37211"/>
                  </a:lnTo>
                  <a:lnTo>
                    <a:pt x="1340840" y="38989"/>
                  </a:lnTo>
                  <a:lnTo>
                    <a:pt x="1342796" y="35433"/>
                  </a:lnTo>
                  <a:lnTo>
                    <a:pt x="1343075" y="34925"/>
                  </a:lnTo>
                  <a:lnTo>
                    <a:pt x="1342758" y="40005"/>
                  </a:lnTo>
                  <a:lnTo>
                    <a:pt x="1344447" y="37338"/>
                  </a:lnTo>
                  <a:lnTo>
                    <a:pt x="1343634" y="45339"/>
                  </a:lnTo>
                  <a:lnTo>
                    <a:pt x="1347482" y="37465"/>
                  </a:lnTo>
                  <a:lnTo>
                    <a:pt x="1347558" y="42545"/>
                  </a:lnTo>
                  <a:lnTo>
                    <a:pt x="1347889" y="40716"/>
                  </a:lnTo>
                  <a:lnTo>
                    <a:pt x="1348536" y="38989"/>
                  </a:lnTo>
                  <a:lnTo>
                    <a:pt x="1348295" y="40347"/>
                  </a:lnTo>
                  <a:lnTo>
                    <a:pt x="1348549" y="39751"/>
                  </a:lnTo>
                  <a:lnTo>
                    <a:pt x="1349794" y="38989"/>
                  </a:lnTo>
                  <a:lnTo>
                    <a:pt x="1351445" y="37973"/>
                  </a:lnTo>
                  <a:lnTo>
                    <a:pt x="1353007" y="43434"/>
                  </a:lnTo>
                  <a:lnTo>
                    <a:pt x="1355166" y="45593"/>
                  </a:lnTo>
                  <a:lnTo>
                    <a:pt x="1355979" y="46228"/>
                  </a:lnTo>
                  <a:lnTo>
                    <a:pt x="1357401" y="37973"/>
                  </a:lnTo>
                  <a:lnTo>
                    <a:pt x="1357490" y="37465"/>
                  </a:lnTo>
                  <a:lnTo>
                    <a:pt x="1357503" y="37338"/>
                  </a:lnTo>
                  <a:lnTo>
                    <a:pt x="1357680" y="36322"/>
                  </a:lnTo>
                  <a:lnTo>
                    <a:pt x="1357833" y="41148"/>
                  </a:lnTo>
                  <a:lnTo>
                    <a:pt x="1356868" y="44196"/>
                  </a:lnTo>
                  <a:lnTo>
                    <a:pt x="1359573" y="40513"/>
                  </a:lnTo>
                  <a:lnTo>
                    <a:pt x="1360601" y="45085"/>
                  </a:lnTo>
                  <a:lnTo>
                    <a:pt x="1363141" y="42037"/>
                  </a:lnTo>
                  <a:lnTo>
                    <a:pt x="1362875" y="42799"/>
                  </a:lnTo>
                  <a:lnTo>
                    <a:pt x="1362646" y="43815"/>
                  </a:lnTo>
                  <a:lnTo>
                    <a:pt x="1362481" y="43815"/>
                  </a:lnTo>
                  <a:lnTo>
                    <a:pt x="1362341" y="46355"/>
                  </a:lnTo>
                  <a:lnTo>
                    <a:pt x="1363776" y="44323"/>
                  </a:lnTo>
                  <a:lnTo>
                    <a:pt x="1363891" y="44069"/>
                  </a:lnTo>
                  <a:lnTo>
                    <a:pt x="1364310" y="42164"/>
                  </a:lnTo>
                  <a:lnTo>
                    <a:pt x="1364386" y="42291"/>
                  </a:lnTo>
                  <a:lnTo>
                    <a:pt x="1364437" y="42799"/>
                  </a:lnTo>
                  <a:lnTo>
                    <a:pt x="1364107" y="43688"/>
                  </a:lnTo>
                  <a:lnTo>
                    <a:pt x="1364005" y="46609"/>
                  </a:lnTo>
                  <a:lnTo>
                    <a:pt x="1365567" y="42164"/>
                  </a:lnTo>
                  <a:lnTo>
                    <a:pt x="1365250" y="44704"/>
                  </a:lnTo>
                  <a:lnTo>
                    <a:pt x="1365351" y="44450"/>
                  </a:lnTo>
                  <a:lnTo>
                    <a:pt x="1365961" y="46101"/>
                  </a:lnTo>
                  <a:lnTo>
                    <a:pt x="1366177" y="44450"/>
                  </a:lnTo>
                  <a:lnTo>
                    <a:pt x="1366316" y="43307"/>
                  </a:lnTo>
                  <a:lnTo>
                    <a:pt x="1366710" y="44704"/>
                  </a:lnTo>
                  <a:lnTo>
                    <a:pt x="1367383" y="43307"/>
                  </a:lnTo>
                  <a:lnTo>
                    <a:pt x="1367878" y="42291"/>
                  </a:lnTo>
                  <a:lnTo>
                    <a:pt x="1368056" y="44030"/>
                  </a:lnTo>
                  <a:lnTo>
                    <a:pt x="1367980" y="44221"/>
                  </a:lnTo>
                  <a:lnTo>
                    <a:pt x="1367917" y="44399"/>
                  </a:lnTo>
                  <a:lnTo>
                    <a:pt x="1367828" y="44729"/>
                  </a:lnTo>
                  <a:lnTo>
                    <a:pt x="1368031" y="46075"/>
                  </a:lnTo>
                  <a:lnTo>
                    <a:pt x="1368107" y="45034"/>
                  </a:lnTo>
                  <a:lnTo>
                    <a:pt x="1368107" y="44424"/>
                  </a:lnTo>
                  <a:lnTo>
                    <a:pt x="1368069" y="44069"/>
                  </a:lnTo>
                  <a:lnTo>
                    <a:pt x="1368666" y="42291"/>
                  </a:lnTo>
                  <a:lnTo>
                    <a:pt x="1368704" y="42164"/>
                  </a:lnTo>
                  <a:lnTo>
                    <a:pt x="1368755" y="42037"/>
                  </a:lnTo>
                  <a:lnTo>
                    <a:pt x="1369098" y="41021"/>
                  </a:lnTo>
                  <a:lnTo>
                    <a:pt x="1368907" y="45847"/>
                  </a:lnTo>
                  <a:lnTo>
                    <a:pt x="1369974" y="41402"/>
                  </a:lnTo>
                  <a:lnTo>
                    <a:pt x="1368933" y="45974"/>
                  </a:lnTo>
                  <a:lnTo>
                    <a:pt x="1370355" y="45339"/>
                  </a:lnTo>
                  <a:lnTo>
                    <a:pt x="1371257" y="43307"/>
                  </a:lnTo>
                  <a:lnTo>
                    <a:pt x="1370812" y="44704"/>
                  </a:lnTo>
                  <a:lnTo>
                    <a:pt x="1371307" y="44831"/>
                  </a:lnTo>
                  <a:lnTo>
                    <a:pt x="1370736" y="46736"/>
                  </a:lnTo>
                  <a:lnTo>
                    <a:pt x="1371244" y="46736"/>
                  </a:lnTo>
                  <a:lnTo>
                    <a:pt x="1371765" y="46101"/>
                  </a:lnTo>
                  <a:lnTo>
                    <a:pt x="1371892" y="45847"/>
                  </a:lnTo>
                  <a:lnTo>
                    <a:pt x="1372285" y="43561"/>
                  </a:lnTo>
                  <a:lnTo>
                    <a:pt x="1372019" y="49276"/>
                  </a:lnTo>
                  <a:lnTo>
                    <a:pt x="1373784" y="43561"/>
                  </a:lnTo>
                  <a:lnTo>
                    <a:pt x="1373860" y="43307"/>
                  </a:lnTo>
                  <a:lnTo>
                    <a:pt x="1374457" y="41402"/>
                  </a:lnTo>
                  <a:lnTo>
                    <a:pt x="1374571" y="41021"/>
                  </a:lnTo>
                  <a:lnTo>
                    <a:pt x="1374724" y="40513"/>
                  </a:lnTo>
                  <a:lnTo>
                    <a:pt x="1375041" y="39497"/>
                  </a:lnTo>
                  <a:lnTo>
                    <a:pt x="1374051" y="46736"/>
                  </a:lnTo>
                  <a:lnTo>
                    <a:pt x="1376019" y="44577"/>
                  </a:lnTo>
                  <a:lnTo>
                    <a:pt x="1377569" y="43319"/>
                  </a:lnTo>
                  <a:lnTo>
                    <a:pt x="1376756" y="47371"/>
                  </a:lnTo>
                  <a:lnTo>
                    <a:pt x="1378013" y="46101"/>
                  </a:lnTo>
                  <a:lnTo>
                    <a:pt x="1377899" y="44069"/>
                  </a:lnTo>
                  <a:lnTo>
                    <a:pt x="1377797" y="43154"/>
                  </a:lnTo>
                  <a:lnTo>
                    <a:pt x="1377594" y="43307"/>
                  </a:lnTo>
                  <a:lnTo>
                    <a:pt x="1377734" y="43180"/>
                  </a:lnTo>
                  <a:lnTo>
                    <a:pt x="1377721" y="42545"/>
                  </a:lnTo>
                  <a:lnTo>
                    <a:pt x="1377797" y="43154"/>
                  </a:lnTo>
                  <a:lnTo>
                    <a:pt x="1378826" y="42545"/>
                  </a:lnTo>
                  <a:lnTo>
                    <a:pt x="1379258" y="42291"/>
                  </a:lnTo>
                  <a:lnTo>
                    <a:pt x="1378661" y="45059"/>
                  </a:lnTo>
                  <a:lnTo>
                    <a:pt x="1379791" y="42291"/>
                  </a:lnTo>
                  <a:lnTo>
                    <a:pt x="1379956" y="41910"/>
                  </a:lnTo>
                  <a:lnTo>
                    <a:pt x="1380934" y="43307"/>
                  </a:lnTo>
                  <a:lnTo>
                    <a:pt x="1381061" y="44069"/>
                  </a:lnTo>
                  <a:lnTo>
                    <a:pt x="1380337" y="45212"/>
                  </a:lnTo>
                  <a:lnTo>
                    <a:pt x="1380058" y="45974"/>
                  </a:lnTo>
                  <a:lnTo>
                    <a:pt x="1381709" y="44323"/>
                  </a:lnTo>
                  <a:lnTo>
                    <a:pt x="1382356" y="46863"/>
                  </a:lnTo>
                  <a:lnTo>
                    <a:pt x="1383982" y="44602"/>
                  </a:lnTo>
                  <a:lnTo>
                    <a:pt x="1383919" y="45085"/>
                  </a:lnTo>
                  <a:lnTo>
                    <a:pt x="1384007" y="44577"/>
                  </a:lnTo>
                  <a:lnTo>
                    <a:pt x="1384033" y="44323"/>
                  </a:lnTo>
                  <a:lnTo>
                    <a:pt x="1384249" y="41910"/>
                  </a:lnTo>
                  <a:lnTo>
                    <a:pt x="1385760" y="39497"/>
                  </a:lnTo>
                  <a:lnTo>
                    <a:pt x="1386039" y="39065"/>
                  </a:lnTo>
                  <a:lnTo>
                    <a:pt x="1384896" y="43180"/>
                  </a:lnTo>
                  <a:lnTo>
                    <a:pt x="1387309" y="38989"/>
                  </a:lnTo>
                  <a:lnTo>
                    <a:pt x="1385125" y="46482"/>
                  </a:lnTo>
                  <a:lnTo>
                    <a:pt x="1385392" y="45986"/>
                  </a:lnTo>
                  <a:lnTo>
                    <a:pt x="1385735" y="45212"/>
                  </a:lnTo>
                  <a:lnTo>
                    <a:pt x="1386001" y="43688"/>
                  </a:lnTo>
                  <a:lnTo>
                    <a:pt x="1386052" y="44831"/>
                  </a:lnTo>
                  <a:lnTo>
                    <a:pt x="1385925" y="45339"/>
                  </a:lnTo>
                  <a:lnTo>
                    <a:pt x="1385455" y="46609"/>
                  </a:lnTo>
                  <a:lnTo>
                    <a:pt x="1386484" y="45593"/>
                  </a:lnTo>
                  <a:lnTo>
                    <a:pt x="1386636" y="43688"/>
                  </a:lnTo>
                  <a:lnTo>
                    <a:pt x="1386674" y="43307"/>
                  </a:lnTo>
                  <a:lnTo>
                    <a:pt x="1387373" y="43561"/>
                  </a:lnTo>
                  <a:lnTo>
                    <a:pt x="1387208" y="44323"/>
                  </a:lnTo>
                  <a:lnTo>
                    <a:pt x="1387081" y="44704"/>
                  </a:lnTo>
                  <a:lnTo>
                    <a:pt x="1386941" y="44958"/>
                  </a:lnTo>
                  <a:lnTo>
                    <a:pt x="1386598" y="46101"/>
                  </a:lnTo>
                  <a:lnTo>
                    <a:pt x="1387741" y="43307"/>
                  </a:lnTo>
                  <a:lnTo>
                    <a:pt x="1388160" y="42291"/>
                  </a:lnTo>
                  <a:lnTo>
                    <a:pt x="1388376" y="42799"/>
                  </a:lnTo>
                  <a:lnTo>
                    <a:pt x="1388452" y="43688"/>
                  </a:lnTo>
                  <a:lnTo>
                    <a:pt x="1388325" y="44577"/>
                  </a:lnTo>
                  <a:lnTo>
                    <a:pt x="1389214" y="44577"/>
                  </a:lnTo>
                  <a:lnTo>
                    <a:pt x="1390053" y="42291"/>
                  </a:lnTo>
                  <a:lnTo>
                    <a:pt x="1390992" y="39751"/>
                  </a:lnTo>
                  <a:lnTo>
                    <a:pt x="1391577" y="41529"/>
                  </a:lnTo>
                  <a:lnTo>
                    <a:pt x="1391678" y="42037"/>
                  </a:lnTo>
                  <a:lnTo>
                    <a:pt x="1390446" y="46228"/>
                  </a:lnTo>
                  <a:lnTo>
                    <a:pt x="1391793" y="43434"/>
                  </a:lnTo>
                  <a:lnTo>
                    <a:pt x="1391031" y="47244"/>
                  </a:lnTo>
                  <a:lnTo>
                    <a:pt x="1391767" y="46355"/>
                  </a:lnTo>
                  <a:lnTo>
                    <a:pt x="1391894" y="45974"/>
                  </a:lnTo>
                  <a:lnTo>
                    <a:pt x="1392034" y="44323"/>
                  </a:lnTo>
                  <a:lnTo>
                    <a:pt x="1392542" y="44450"/>
                  </a:lnTo>
                  <a:lnTo>
                    <a:pt x="1392593" y="44323"/>
                  </a:lnTo>
                  <a:lnTo>
                    <a:pt x="1392948" y="43434"/>
                  </a:lnTo>
                  <a:lnTo>
                    <a:pt x="1393609" y="41783"/>
                  </a:lnTo>
                  <a:lnTo>
                    <a:pt x="1393723" y="43307"/>
                  </a:lnTo>
                  <a:lnTo>
                    <a:pt x="1393063" y="44577"/>
                  </a:lnTo>
                  <a:lnTo>
                    <a:pt x="1394206" y="44069"/>
                  </a:lnTo>
                  <a:lnTo>
                    <a:pt x="1394079" y="43307"/>
                  </a:lnTo>
                  <a:lnTo>
                    <a:pt x="1394155" y="42164"/>
                  </a:lnTo>
                  <a:lnTo>
                    <a:pt x="1394333" y="41783"/>
                  </a:lnTo>
                  <a:lnTo>
                    <a:pt x="1394841" y="40767"/>
                  </a:lnTo>
                  <a:lnTo>
                    <a:pt x="1394904" y="39751"/>
                  </a:lnTo>
                  <a:lnTo>
                    <a:pt x="1394904" y="38989"/>
                  </a:lnTo>
                  <a:lnTo>
                    <a:pt x="1394917" y="37719"/>
                  </a:lnTo>
                  <a:lnTo>
                    <a:pt x="1395209" y="38430"/>
                  </a:lnTo>
                  <a:lnTo>
                    <a:pt x="1395285" y="39065"/>
                  </a:lnTo>
                  <a:lnTo>
                    <a:pt x="1395171" y="39243"/>
                  </a:lnTo>
                  <a:lnTo>
                    <a:pt x="1395920" y="39116"/>
                  </a:lnTo>
                  <a:lnTo>
                    <a:pt x="1395717" y="41338"/>
                  </a:lnTo>
                  <a:lnTo>
                    <a:pt x="1396720" y="39116"/>
                  </a:lnTo>
                  <a:lnTo>
                    <a:pt x="1396784" y="38989"/>
                  </a:lnTo>
                  <a:lnTo>
                    <a:pt x="1396885" y="40640"/>
                  </a:lnTo>
                  <a:lnTo>
                    <a:pt x="1396771" y="41376"/>
                  </a:lnTo>
                  <a:lnTo>
                    <a:pt x="1395984" y="44323"/>
                  </a:lnTo>
                  <a:lnTo>
                    <a:pt x="1395882" y="45085"/>
                  </a:lnTo>
                  <a:lnTo>
                    <a:pt x="1396822" y="41910"/>
                  </a:lnTo>
                  <a:lnTo>
                    <a:pt x="1397317" y="44450"/>
                  </a:lnTo>
                  <a:lnTo>
                    <a:pt x="1398016" y="42164"/>
                  </a:lnTo>
                  <a:lnTo>
                    <a:pt x="1397990" y="42316"/>
                  </a:lnTo>
                  <a:lnTo>
                    <a:pt x="1398041" y="42164"/>
                  </a:lnTo>
                  <a:lnTo>
                    <a:pt x="1397723" y="43561"/>
                  </a:lnTo>
                  <a:lnTo>
                    <a:pt x="1397596" y="44323"/>
                  </a:lnTo>
                  <a:lnTo>
                    <a:pt x="1398358" y="41783"/>
                  </a:lnTo>
                  <a:lnTo>
                    <a:pt x="1398346" y="43154"/>
                  </a:lnTo>
                  <a:lnTo>
                    <a:pt x="1398003" y="44704"/>
                  </a:lnTo>
                  <a:lnTo>
                    <a:pt x="1398638" y="45339"/>
                  </a:lnTo>
                  <a:lnTo>
                    <a:pt x="1398739" y="41783"/>
                  </a:lnTo>
                  <a:lnTo>
                    <a:pt x="1398765" y="41148"/>
                  </a:lnTo>
                  <a:lnTo>
                    <a:pt x="1398803" y="39751"/>
                  </a:lnTo>
                  <a:lnTo>
                    <a:pt x="1399070" y="41148"/>
                  </a:lnTo>
                  <a:lnTo>
                    <a:pt x="1399171" y="42164"/>
                  </a:lnTo>
                  <a:lnTo>
                    <a:pt x="1399070" y="42672"/>
                  </a:lnTo>
                  <a:lnTo>
                    <a:pt x="1398955" y="42799"/>
                  </a:lnTo>
                  <a:lnTo>
                    <a:pt x="1398892" y="43053"/>
                  </a:lnTo>
                  <a:lnTo>
                    <a:pt x="1399476" y="44323"/>
                  </a:lnTo>
                  <a:lnTo>
                    <a:pt x="1400898" y="41656"/>
                  </a:lnTo>
                  <a:lnTo>
                    <a:pt x="1401203" y="42545"/>
                  </a:lnTo>
                  <a:lnTo>
                    <a:pt x="1401305" y="43942"/>
                  </a:lnTo>
                  <a:lnTo>
                    <a:pt x="1400848" y="46964"/>
                  </a:lnTo>
                  <a:lnTo>
                    <a:pt x="1401419" y="46736"/>
                  </a:lnTo>
                  <a:lnTo>
                    <a:pt x="1403489" y="43180"/>
                  </a:lnTo>
                  <a:lnTo>
                    <a:pt x="1404416" y="44323"/>
                  </a:lnTo>
                  <a:lnTo>
                    <a:pt x="1404467" y="43180"/>
                  </a:lnTo>
                  <a:lnTo>
                    <a:pt x="1404835" y="41656"/>
                  </a:lnTo>
                  <a:lnTo>
                    <a:pt x="1405293" y="39751"/>
                  </a:lnTo>
                  <a:lnTo>
                    <a:pt x="1405483" y="38989"/>
                  </a:lnTo>
                  <a:lnTo>
                    <a:pt x="1405610" y="38481"/>
                  </a:lnTo>
                  <a:lnTo>
                    <a:pt x="1404569" y="46736"/>
                  </a:lnTo>
                  <a:lnTo>
                    <a:pt x="1405343" y="44958"/>
                  </a:lnTo>
                  <a:lnTo>
                    <a:pt x="1405445" y="44577"/>
                  </a:lnTo>
                  <a:lnTo>
                    <a:pt x="1405382" y="44881"/>
                  </a:lnTo>
                  <a:lnTo>
                    <a:pt x="1404861" y="47244"/>
                  </a:lnTo>
                  <a:lnTo>
                    <a:pt x="1405013" y="46609"/>
                  </a:lnTo>
                  <a:lnTo>
                    <a:pt x="1405610" y="47625"/>
                  </a:lnTo>
                  <a:lnTo>
                    <a:pt x="1406245" y="46609"/>
                  </a:lnTo>
                  <a:lnTo>
                    <a:pt x="1406880" y="45593"/>
                  </a:lnTo>
                  <a:lnTo>
                    <a:pt x="1408417" y="44196"/>
                  </a:lnTo>
                  <a:lnTo>
                    <a:pt x="1408150" y="44958"/>
                  </a:lnTo>
                  <a:lnTo>
                    <a:pt x="1408036" y="45974"/>
                  </a:lnTo>
                  <a:lnTo>
                    <a:pt x="1408163" y="46863"/>
                  </a:lnTo>
                  <a:lnTo>
                    <a:pt x="1409014" y="46482"/>
                  </a:lnTo>
                  <a:lnTo>
                    <a:pt x="1409369" y="47244"/>
                  </a:lnTo>
                  <a:lnTo>
                    <a:pt x="1409611" y="46482"/>
                  </a:lnTo>
                  <a:lnTo>
                    <a:pt x="1409801" y="45847"/>
                  </a:lnTo>
                  <a:lnTo>
                    <a:pt x="1410055" y="46101"/>
                  </a:lnTo>
                  <a:lnTo>
                    <a:pt x="1410081" y="45847"/>
                  </a:lnTo>
                  <a:lnTo>
                    <a:pt x="1410296" y="44196"/>
                  </a:lnTo>
                  <a:lnTo>
                    <a:pt x="1410309" y="44069"/>
                  </a:lnTo>
                  <a:lnTo>
                    <a:pt x="1410830" y="47117"/>
                  </a:lnTo>
                  <a:lnTo>
                    <a:pt x="1412138" y="46228"/>
                  </a:lnTo>
                  <a:lnTo>
                    <a:pt x="1413459" y="45085"/>
                  </a:lnTo>
                  <a:lnTo>
                    <a:pt x="1414043" y="47371"/>
                  </a:lnTo>
                  <a:lnTo>
                    <a:pt x="1413878" y="47371"/>
                  </a:lnTo>
                  <a:lnTo>
                    <a:pt x="1413383" y="48514"/>
                  </a:lnTo>
                  <a:lnTo>
                    <a:pt x="1413522" y="48514"/>
                  </a:lnTo>
                  <a:lnTo>
                    <a:pt x="1414945" y="47498"/>
                  </a:lnTo>
                  <a:lnTo>
                    <a:pt x="1415161" y="46228"/>
                  </a:lnTo>
                  <a:lnTo>
                    <a:pt x="1415084" y="45974"/>
                  </a:lnTo>
                  <a:lnTo>
                    <a:pt x="1415161" y="45085"/>
                  </a:lnTo>
                  <a:lnTo>
                    <a:pt x="1415249" y="44069"/>
                  </a:lnTo>
                  <a:lnTo>
                    <a:pt x="1415554" y="43180"/>
                  </a:lnTo>
                  <a:lnTo>
                    <a:pt x="1415745" y="42672"/>
                  </a:lnTo>
                  <a:lnTo>
                    <a:pt x="1416227" y="41656"/>
                  </a:lnTo>
                  <a:lnTo>
                    <a:pt x="1416519" y="41783"/>
                  </a:lnTo>
                  <a:lnTo>
                    <a:pt x="1415757" y="43053"/>
                  </a:lnTo>
                  <a:lnTo>
                    <a:pt x="1415656" y="46888"/>
                  </a:lnTo>
                  <a:lnTo>
                    <a:pt x="1415783" y="46228"/>
                  </a:lnTo>
                  <a:lnTo>
                    <a:pt x="1416024" y="45466"/>
                  </a:lnTo>
                  <a:lnTo>
                    <a:pt x="1416164" y="44704"/>
                  </a:lnTo>
                  <a:lnTo>
                    <a:pt x="1415859" y="49022"/>
                  </a:lnTo>
                  <a:lnTo>
                    <a:pt x="1416532" y="44704"/>
                  </a:lnTo>
                  <a:lnTo>
                    <a:pt x="1417015" y="41656"/>
                  </a:lnTo>
                  <a:lnTo>
                    <a:pt x="1417269" y="40005"/>
                  </a:lnTo>
                  <a:lnTo>
                    <a:pt x="1417421" y="43180"/>
                  </a:lnTo>
                  <a:lnTo>
                    <a:pt x="1417167" y="44196"/>
                  </a:lnTo>
                  <a:lnTo>
                    <a:pt x="1417612" y="43561"/>
                  </a:lnTo>
                  <a:lnTo>
                    <a:pt x="1418247" y="42037"/>
                  </a:lnTo>
                  <a:lnTo>
                    <a:pt x="1418323" y="42164"/>
                  </a:lnTo>
                  <a:lnTo>
                    <a:pt x="1418412" y="42926"/>
                  </a:lnTo>
                  <a:lnTo>
                    <a:pt x="1418043" y="45212"/>
                  </a:lnTo>
                  <a:lnTo>
                    <a:pt x="1419072" y="42037"/>
                  </a:lnTo>
                  <a:lnTo>
                    <a:pt x="1419415" y="40894"/>
                  </a:lnTo>
                  <a:lnTo>
                    <a:pt x="1419263" y="43688"/>
                  </a:lnTo>
                  <a:lnTo>
                    <a:pt x="1418894" y="44450"/>
                  </a:lnTo>
                  <a:lnTo>
                    <a:pt x="1418615" y="44450"/>
                  </a:lnTo>
                  <a:lnTo>
                    <a:pt x="1418272" y="45059"/>
                  </a:lnTo>
                  <a:lnTo>
                    <a:pt x="1418018" y="48514"/>
                  </a:lnTo>
                  <a:lnTo>
                    <a:pt x="1418259" y="47625"/>
                  </a:lnTo>
                  <a:lnTo>
                    <a:pt x="1418488" y="48260"/>
                  </a:lnTo>
                  <a:lnTo>
                    <a:pt x="1418526" y="48412"/>
                  </a:lnTo>
                  <a:lnTo>
                    <a:pt x="1418691" y="49276"/>
                  </a:lnTo>
                  <a:lnTo>
                    <a:pt x="1418628" y="48768"/>
                  </a:lnTo>
                  <a:lnTo>
                    <a:pt x="1418945" y="49784"/>
                  </a:lnTo>
                  <a:lnTo>
                    <a:pt x="1419034" y="48514"/>
                  </a:lnTo>
                  <a:lnTo>
                    <a:pt x="1419148" y="48133"/>
                  </a:lnTo>
                  <a:lnTo>
                    <a:pt x="1419301" y="47625"/>
                  </a:lnTo>
                  <a:lnTo>
                    <a:pt x="1421015" y="41783"/>
                  </a:lnTo>
                  <a:lnTo>
                    <a:pt x="1420406" y="47498"/>
                  </a:lnTo>
                  <a:lnTo>
                    <a:pt x="1420380" y="47752"/>
                  </a:lnTo>
                  <a:lnTo>
                    <a:pt x="1420482" y="47498"/>
                  </a:lnTo>
                  <a:lnTo>
                    <a:pt x="1422158" y="43307"/>
                  </a:lnTo>
                  <a:lnTo>
                    <a:pt x="1420520" y="47421"/>
                  </a:lnTo>
                  <a:lnTo>
                    <a:pt x="1421485" y="45847"/>
                  </a:lnTo>
                  <a:lnTo>
                    <a:pt x="1420977" y="48006"/>
                  </a:lnTo>
                  <a:lnTo>
                    <a:pt x="1420850" y="50927"/>
                  </a:lnTo>
                  <a:lnTo>
                    <a:pt x="1420622" y="51689"/>
                  </a:lnTo>
                  <a:lnTo>
                    <a:pt x="1421511" y="49276"/>
                  </a:lnTo>
                  <a:lnTo>
                    <a:pt x="1420812" y="53848"/>
                  </a:lnTo>
                  <a:lnTo>
                    <a:pt x="1422107" y="50292"/>
                  </a:lnTo>
                  <a:lnTo>
                    <a:pt x="1421917" y="51308"/>
                  </a:lnTo>
                  <a:lnTo>
                    <a:pt x="1422158" y="50927"/>
                  </a:lnTo>
                  <a:lnTo>
                    <a:pt x="1422209" y="50800"/>
                  </a:lnTo>
                  <a:lnTo>
                    <a:pt x="1422336" y="50292"/>
                  </a:lnTo>
                  <a:lnTo>
                    <a:pt x="1422425" y="49911"/>
                  </a:lnTo>
                  <a:lnTo>
                    <a:pt x="1422704" y="49276"/>
                  </a:lnTo>
                  <a:lnTo>
                    <a:pt x="1423885" y="46609"/>
                  </a:lnTo>
                  <a:lnTo>
                    <a:pt x="1423276" y="54356"/>
                  </a:lnTo>
                  <a:lnTo>
                    <a:pt x="1425346" y="49911"/>
                  </a:lnTo>
                  <a:lnTo>
                    <a:pt x="1426667" y="48260"/>
                  </a:lnTo>
                  <a:lnTo>
                    <a:pt x="1427099" y="46609"/>
                  </a:lnTo>
                  <a:lnTo>
                    <a:pt x="1427302" y="45847"/>
                  </a:lnTo>
                  <a:lnTo>
                    <a:pt x="1427340" y="45720"/>
                  </a:lnTo>
                  <a:lnTo>
                    <a:pt x="1427543" y="44958"/>
                  </a:lnTo>
                  <a:lnTo>
                    <a:pt x="1428750" y="43434"/>
                  </a:lnTo>
                  <a:lnTo>
                    <a:pt x="1428635" y="45212"/>
                  </a:lnTo>
                  <a:lnTo>
                    <a:pt x="1427873" y="46736"/>
                  </a:lnTo>
                  <a:lnTo>
                    <a:pt x="1427784" y="47371"/>
                  </a:lnTo>
                  <a:lnTo>
                    <a:pt x="1427899" y="48514"/>
                  </a:lnTo>
                  <a:lnTo>
                    <a:pt x="1428292" y="48387"/>
                  </a:lnTo>
                  <a:lnTo>
                    <a:pt x="1428978" y="47371"/>
                  </a:lnTo>
                  <a:lnTo>
                    <a:pt x="1428750" y="48006"/>
                  </a:lnTo>
                  <a:lnTo>
                    <a:pt x="1428635" y="48895"/>
                  </a:lnTo>
                  <a:lnTo>
                    <a:pt x="1428534" y="50038"/>
                  </a:lnTo>
                  <a:lnTo>
                    <a:pt x="1428940" y="49911"/>
                  </a:lnTo>
                  <a:lnTo>
                    <a:pt x="1429232" y="48260"/>
                  </a:lnTo>
                  <a:lnTo>
                    <a:pt x="1429219" y="47371"/>
                  </a:lnTo>
                  <a:lnTo>
                    <a:pt x="1429397" y="46736"/>
                  </a:lnTo>
                  <a:lnTo>
                    <a:pt x="1430312" y="43434"/>
                  </a:lnTo>
                  <a:close/>
                </a:path>
                <a:path w="1713865" h="3342004">
                  <a:moveTo>
                    <a:pt x="1430337" y="51308"/>
                  </a:moveTo>
                  <a:lnTo>
                    <a:pt x="1430096" y="51473"/>
                  </a:lnTo>
                  <a:lnTo>
                    <a:pt x="1430007" y="52070"/>
                  </a:lnTo>
                  <a:lnTo>
                    <a:pt x="1430337" y="51308"/>
                  </a:lnTo>
                  <a:close/>
                </a:path>
                <a:path w="1713865" h="3342004">
                  <a:moveTo>
                    <a:pt x="1430464" y="52844"/>
                  </a:moveTo>
                  <a:lnTo>
                    <a:pt x="1430261" y="53162"/>
                  </a:lnTo>
                  <a:lnTo>
                    <a:pt x="1430464" y="52844"/>
                  </a:lnTo>
                  <a:close/>
                </a:path>
                <a:path w="1713865" h="3342004">
                  <a:moveTo>
                    <a:pt x="1430870" y="52171"/>
                  </a:moveTo>
                  <a:lnTo>
                    <a:pt x="1430464" y="52844"/>
                  </a:lnTo>
                  <a:lnTo>
                    <a:pt x="1430642" y="52984"/>
                  </a:lnTo>
                  <a:lnTo>
                    <a:pt x="1430870" y="52171"/>
                  </a:lnTo>
                  <a:close/>
                </a:path>
                <a:path w="1713865" h="3342004">
                  <a:moveTo>
                    <a:pt x="1431569" y="47688"/>
                  </a:moveTo>
                  <a:lnTo>
                    <a:pt x="1431099" y="49530"/>
                  </a:lnTo>
                  <a:lnTo>
                    <a:pt x="1430337" y="51308"/>
                  </a:lnTo>
                  <a:lnTo>
                    <a:pt x="1430896" y="50927"/>
                  </a:lnTo>
                  <a:lnTo>
                    <a:pt x="1431544" y="48514"/>
                  </a:lnTo>
                  <a:lnTo>
                    <a:pt x="1431569" y="47688"/>
                  </a:lnTo>
                  <a:close/>
                </a:path>
                <a:path w="1713865" h="3342004">
                  <a:moveTo>
                    <a:pt x="1431721" y="47117"/>
                  </a:moveTo>
                  <a:lnTo>
                    <a:pt x="1431531" y="47117"/>
                  </a:lnTo>
                  <a:lnTo>
                    <a:pt x="1431569" y="47688"/>
                  </a:lnTo>
                  <a:lnTo>
                    <a:pt x="1431721" y="47117"/>
                  </a:lnTo>
                  <a:close/>
                </a:path>
                <a:path w="1713865" h="3342004">
                  <a:moveTo>
                    <a:pt x="1432039" y="41402"/>
                  </a:moveTo>
                  <a:lnTo>
                    <a:pt x="1429689" y="48006"/>
                  </a:lnTo>
                  <a:lnTo>
                    <a:pt x="1429651" y="48133"/>
                  </a:lnTo>
                  <a:lnTo>
                    <a:pt x="1428915" y="50888"/>
                  </a:lnTo>
                  <a:lnTo>
                    <a:pt x="1428483" y="51930"/>
                  </a:lnTo>
                  <a:lnTo>
                    <a:pt x="1429092" y="51181"/>
                  </a:lnTo>
                  <a:lnTo>
                    <a:pt x="1429893" y="49403"/>
                  </a:lnTo>
                  <a:lnTo>
                    <a:pt x="1430528" y="48514"/>
                  </a:lnTo>
                  <a:lnTo>
                    <a:pt x="1430286" y="50038"/>
                  </a:lnTo>
                  <a:lnTo>
                    <a:pt x="1430172" y="50419"/>
                  </a:lnTo>
                  <a:lnTo>
                    <a:pt x="1429715" y="51181"/>
                  </a:lnTo>
                  <a:lnTo>
                    <a:pt x="1429321" y="52324"/>
                  </a:lnTo>
                  <a:lnTo>
                    <a:pt x="1429956" y="51562"/>
                  </a:lnTo>
                  <a:lnTo>
                    <a:pt x="1430489" y="48895"/>
                  </a:lnTo>
                  <a:lnTo>
                    <a:pt x="1430566" y="48514"/>
                  </a:lnTo>
                  <a:lnTo>
                    <a:pt x="1430667" y="48006"/>
                  </a:lnTo>
                  <a:lnTo>
                    <a:pt x="1431023" y="47498"/>
                  </a:lnTo>
                  <a:lnTo>
                    <a:pt x="1431137" y="47244"/>
                  </a:lnTo>
                  <a:lnTo>
                    <a:pt x="1432039" y="41402"/>
                  </a:lnTo>
                  <a:close/>
                </a:path>
                <a:path w="1713865" h="3342004">
                  <a:moveTo>
                    <a:pt x="1433791" y="45643"/>
                  </a:moveTo>
                  <a:lnTo>
                    <a:pt x="1433410" y="45466"/>
                  </a:lnTo>
                  <a:lnTo>
                    <a:pt x="1432547" y="47536"/>
                  </a:lnTo>
                  <a:lnTo>
                    <a:pt x="1432623" y="46774"/>
                  </a:lnTo>
                  <a:lnTo>
                    <a:pt x="1432890" y="45910"/>
                  </a:lnTo>
                  <a:lnTo>
                    <a:pt x="1433042" y="45288"/>
                  </a:lnTo>
                  <a:lnTo>
                    <a:pt x="1432407" y="46863"/>
                  </a:lnTo>
                  <a:lnTo>
                    <a:pt x="1431493" y="49695"/>
                  </a:lnTo>
                  <a:lnTo>
                    <a:pt x="1431010" y="52844"/>
                  </a:lnTo>
                  <a:lnTo>
                    <a:pt x="1431975" y="49644"/>
                  </a:lnTo>
                  <a:lnTo>
                    <a:pt x="1431747" y="51015"/>
                  </a:lnTo>
                  <a:lnTo>
                    <a:pt x="1432877" y="47193"/>
                  </a:lnTo>
                  <a:lnTo>
                    <a:pt x="1433195" y="46850"/>
                  </a:lnTo>
                  <a:lnTo>
                    <a:pt x="1433055" y="48374"/>
                  </a:lnTo>
                  <a:lnTo>
                    <a:pt x="1432750" y="49618"/>
                  </a:lnTo>
                  <a:lnTo>
                    <a:pt x="1433017" y="48768"/>
                  </a:lnTo>
                  <a:lnTo>
                    <a:pt x="1432966" y="50444"/>
                  </a:lnTo>
                  <a:lnTo>
                    <a:pt x="1433550" y="48336"/>
                  </a:lnTo>
                  <a:lnTo>
                    <a:pt x="1433791" y="45643"/>
                  </a:lnTo>
                  <a:close/>
                </a:path>
                <a:path w="1713865" h="3342004">
                  <a:moveTo>
                    <a:pt x="1433969" y="49034"/>
                  </a:moveTo>
                  <a:lnTo>
                    <a:pt x="1433652" y="49377"/>
                  </a:lnTo>
                  <a:lnTo>
                    <a:pt x="1432750" y="52730"/>
                  </a:lnTo>
                  <a:lnTo>
                    <a:pt x="1433322" y="51904"/>
                  </a:lnTo>
                  <a:lnTo>
                    <a:pt x="1433588" y="51041"/>
                  </a:lnTo>
                  <a:lnTo>
                    <a:pt x="1433969" y="49034"/>
                  </a:lnTo>
                  <a:close/>
                </a:path>
                <a:path w="1713865" h="3342004">
                  <a:moveTo>
                    <a:pt x="1683232" y="76530"/>
                  </a:moveTo>
                  <a:lnTo>
                    <a:pt x="1683118" y="76771"/>
                  </a:lnTo>
                  <a:lnTo>
                    <a:pt x="1683156" y="76949"/>
                  </a:lnTo>
                  <a:lnTo>
                    <a:pt x="1683219" y="76720"/>
                  </a:lnTo>
                  <a:lnTo>
                    <a:pt x="1683232" y="76530"/>
                  </a:lnTo>
                  <a:close/>
                </a:path>
                <a:path w="1713865" h="3342004">
                  <a:moveTo>
                    <a:pt x="1684439" y="80441"/>
                  </a:moveTo>
                  <a:lnTo>
                    <a:pt x="1684299" y="80632"/>
                  </a:lnTo>
                  <a:lnTo>
                    <a:pt x="1684159" y="80810"/>
                  </a:lnTo>
                  <a:lnTo>
                    <a:pt x="1684070" y="81102"/>
                  </a:lnTo>
                  <a:lnTo>
                    <a:pt x="1684197" y="81051"/>
                  </a:lnTo>
                  <a:lnTo>
                    <a:pt x="1684350" y="80733"/>
                  </a:lnTo>
                  <a:lnTo>
                    <a:pt x="1684439" y="80441"/>
                  </a:lnTo>
                  <a:close/>
                </a:path>
                <a:path w="1713865" h="3342004">
                  <a:moveTo>
                    <a:pt x="1695805" y="87210"/>
                  </a:moveTo>
                  <a:lnTo>
                    <a:pt x="1695767" y="87579"/>
                  </a:lnTo>
                  <a:lnTo>
                    <a:pt x="1695805" y="87350"/>
                  </a:lnTo>
                  <a:lnTo>
                    <a:pt x="1695805" y="87210"/>
                  </a:lnTo>
                  <a:close/>
                </a:path>
                <a:path w="1713865" h="3342004">
                  <a:moveTo>
                    <a:pt x="1713026" y="103619"/>
                  </a:moveTo>
                  <a:lnTo>
                    <a:pt x="1712671" y="103911"/>
                  </a:lnTo>
                  <a:lnTo>
                    <a:pt x="1711159" y="107010"/>
                  </a:lnTo>
                  <a:lnTo>
                    <a:pt x="1711820" y="106299"/>
                  </a:lnTo>
                  <a:lnTo>
                    <a:pt x="1712252" y="105511"/>
                  </a:lnTo>
                  <a:lnTo>
                    <a:pt x="1713026" y="103619"/>
                  </a:lnTo>
                  <a:close/>
                </a:path>
                <a:path w="1713865" h="3342004">
                  <a:moveTo>
                    <a:pt x="1713649" y="100317"/>
                  </a:moveTo>
                  <a:lnTo>
                    <a:pt x="1713369" y="100076"/>
                  </a:lnTo>
                  <a:lnTo>
                    <a:pt x="1712150" y="101968"/>
                  </a:lnTo>
                  <a:lnTo>
                    <a:pt x="1712391" y="101244"/>
                  </a:lnTo>
                  <a:lnTo>
                    <a:pt x="1712823" y="100431"/>
                  </a:lnTo>
                  <a:lnTo>
                    <a:pt x="1713090" y="99860"/>
                  </a:lnTo>
                  <a:lnTo>
                    <a:pt x="1712188" y="101307"/>
                  </a:lnTo>
                  <a:lnTo>
                    <a:pt x="1710753" y="103898"/>
                  </a:lnTo>
                  <a:lnTo>
                    <a:pt x="1709648" y="106883"/>
                  </a:lnTo>
                  <a:lnTo>
                    <a:pt x="1711248" y="103962"/>
                  </a:lnTo>
                  <a:lnTo>
                    <a:pt x="1710601" y="105168"/>
                  </a:lnTo>
                  <a:lnTo>
                    <a:pt x="1712506" y="101688"/>
                  </a:lnTo>
                  <a:lnTo>
                    <a:pt x="1712874" y="101396"/>
                  </a:lnTo>
                  <a:lnTo>
                    <a:pt x="1712404" y="102857"/>
                  </a:lnTo>
                  <a:lnTo>
                    <a:pt x="1711871" y="104013"/>
                  </a:lnTo>
                  <a:lnTo>
                    <a:pt x="1712290" y="103225"/>
                  </a:lnTo>
                  <a:lnTo>
                    <a:pt x="1711845" y="104838"/>
                  </a:lnTo>
                  <a:lnTo>
                    <a:pt x="1712836" y="102882"/>
                  </a:lnTo>
                  <a:lnTo>
                    <a:pt x="1713649" y="10031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6311423" y="7969802"/>
              <a:ext cx="403860" cy="93980"/>
            </a:xfrm>
            <a:custGeom>
              <a:avLst/>
              <a:gdLst/>
              <a:ahLst/>
              <a:cxnLst/>
              <a:rect l="l" t="t" r="r" b="b"/>
              <a:pathLst>
                <a:path w="403859" h="93979">
                  <a:moveTo>
                    <a:pt x="1866" y="8686"/>
                  </a:moveTo>
                  <a:lnTo>
                    <a:pt x="1524" y="10464"/>
                  </a:lnTo>
                  <a:lnTo>
                    <a:pt x="1625" y="10312"/>
                  </a:lnTo>
                  <a:lnTo>
                    <a:pt x="1866" y="8686"/>
                  </a:lnTo>
                  <a:close/>
                </a:path>
                <a:path w="403859" h="93979">
                  <a:moveTo>
                    <a:pt x="2527" y="23114"/>
                  </a:moveTo>
                  <a:lnTo>
                    <a:pt x="2413" y="21551"/>
                  </a:lnTo>
                  <a:lnTo>
                    <a:pt x="2286" y="22390"/>
                  </a:lnTo>
                  <a:lnTo>
                    <a:pt x="1955" y="23368"/>
                  </a:lnTo>
                  <a:lnTo>
                    <a:pt x="1866" y="24511"/>
                  </a:lnTo>
                  <a:lnTo>
                    <a:pt x="1993" y="25019"/>
                  </a:lnTo>
                  <a:lnTo>
                    <a:pt x="2527" y="23114"/>
                  </a:lnTo>
                  <a:close/>
                </a:path>
                <a:path w="403859" h="93979">
                  <a:moveTo>
                    <a:pt x="11823" y="28028"/>
                  </a:moveTo>
                  <a:lnTo>
                    <a:pt x="11176" y="29591"/>
                  </a:lnTo>
                  <a:lnTo>
                    <a:pt x="11722" y="29718"/>
                  </a:lnTo>
                  <a:lnTo>
                    <a:pt x="11823" y="28028"/>
                  </a:lnTo>
                  <a:close/>
                </a:path>
                <a:path w="403859" h="93979">
                  <a:moveTo>
                    <a:pt x="16014" y="23164"/>
                  </a:moveTo>
                  <a:lnTo>
                    <a:pt x="15773" y="25247"/>
                  </a:lnTo>
                  <a:lnTo>
                    <a:pt x="15125" y="25908"/>
                  </a:lnTo>
                  <a:lnTo>
                    <a:pt x="15798" y="25806"/>
                  </a:lnTo>
                  <a:lnTo>
                    <a:pt x="16014" y="23164"/>
                  </a:lnTo>
                  <a:close/>
                </a:path>
                <a:path w="403859" h="93979">
                  <a:moveTo>
                    <a:pt x="16687" y="21844"/>
                  </a:moveTo>
                  <a:lnTo>
                    <a:pt x="16624" y="19939"/>
                  </a:lnTo>
                  <a:lnTo>
                    <a:pt x="16243" y="22606"/>
                  </a:lnTo>
                  <a:lnTo>
                    <a:pt x="16357" y="22415"/>
                  </a:lnTo>
                  <a:lnTo>
                    <a:pt x="16446" y="22098"/>
                  </a:lnTo>
                  <a:lnTo>
                    <a:pt x="16446" y="22263"/>
                  </a:lnTo>
                  <a:lnTo>
                    <a:pt x="16548" y="22098"/>
                  </a:lnTo>
                  <a:lnTo>
                    <a:pt x="16687" y="21844"/>
                  </a:lnTo>
                  <a:close/>
                </a:path>
                <a:path w="403859" h="93979">
                  <a:moveTo>
                    <a:pt x="21856" y="25781"/>
                  </a:moveTo>
                  <a:lnTo>
                    <a:pt x="21818" y="25400"/>
                  </a:lnTo>
                  <a:lnTo>
                    <a:pt x="21412" y="25158"/>
                  </a:lnTo>
                  <a:lnTo>
                    <a:pt x="21513" y="28829"/>
                  </a:lnTo>
                  <a:lnTo>
                    <a:pt x="21856" y="25781"/>
                  </a:lnTo>
                  <a:close/>
                </a:path>
                <a:path w="403859" h="93979">
                  <a:moveTo>
                    <a:pt x="21971" y="24803"/>
                  </a:moveTo>
                  <a:lnTo>
                    <a:pt x="21818" y="25400"/>
                  </a:lnTo>
                  <a:lnTo>
                    <a:pt x="21971" y="24803"/>
                  </a:lnTo>
                  <a:close/>
                </a:path>
                <a:path w="403859" h="93979">
                  <a:moveTo>
                    <a:pt x="22123" y="23431"/>
                  </a:moveTo>
                  <a:lnTo>
                    <a:pt x="21971" y="24803"/>
                  </a:lnTo>
                  <a:lnTo>
                    <a:pt x="22059" y="24384"/>
                  </a:lnTo>
                  <a:lnTo>
                    <a:pt x="22123" y="23431"/>
                  </a:lnTo>
                  <a:close/>
                </a:path>
                <a:path w="403859" h="93979">
                  <a:moveTo>
                    <a:pt x="22479" y="5080"/>
                  </a:moveTo>
                  <a:lnTo>
                    <a:pt x="21818" y="6477"/>
                  </a:lnTo>
                  <a:lnTo>
                    <a:pt x="21945" y="6477"/>
                  </a:lnTo>
                  <a:lnTo>
                    <a:pt x="22047" y="6096"/>
                  </a:lnTo>
                  <a:lnTo>
                    <a:pt x="22148" y="5842"/>
                  </a:lnTo>
                  <a:lnTo>
                    <a:pt x="22288" y="5969"/>
                  </a:lnTo>
                  <a:lnTo>
                    <a:pt x="22313" y="5842"/>
                  </a:lnTo>
                  <a:lnTo>
                    <a:pt x="22479" y="5080"/>
                  </a:lnTo>
                  <a:close/>
                </a:path>
                <a:path w="403859" h="93979">
                  <a:moveTo>
                    <a:pt x="28829" y="27051"/>
                  </a:moveTo>
                  <a:lnTo>
                    <a:pt x="28663" y="28575"/>
                  </a:lnTo>
                  <a:lnTo>
                    <a:pt x="28536" y="29210"/>
                  </a:lnTo>
                  <a:lnTo>
                    <a:pt x="28752" y="30226"/>
                  </a:lnTo>
                  <a:lnTo>
                    <a:pt x="28829" y="27051"/>
                  </a:lnTo>
                  <a:close/>
                </a:path>
                <a:path w="403859" h="93979">
                  <a:moveTo>
                    <a:pt x="30314" y="0"/>
                  </a:moveTo>
                  <a:lnTo>
                    <a:pt x="29578" y="1905"/>
                  </a:lnTo>
                  <a:lnTo>
                    <a:pt x="28219" y="6096"/>
                  </a:lnTo>
                  <a:lnTo>
                    <a:pt x="28346" y="6096"/>
                  </a:lnTo>
                  <a:lnTo>
                    <a:pt x="28981" y="6350"/>
                  </a:lnTo>
                  <a:lnTo>
                    <a:pt x="29311" y="6515"/>
                  </a:lnTo>
                  <a:lnTo>
                    <a:pt x="29514" y="5588"/>
                  </a:lnTo>
                  <a:lnTo>
                    <a:pt x="29552" y="5727"/>
                  </a:lnTo>
                  <a:lnTo>
                    <a:pt x="29578" y="5588"/>
                  </a:lnTo>
                  <a:lnTo>
                    <a:pt x="29692" y="4826"/>
                  </a:lnTo>
                  <a:lnTo>
                    <a:pt x="29565" y="3810"/>
                  </a:lnTo>
                  <a:lnTo>
                    <a:pt x="29451" y="3683"/>
                  </a:lnTo>
                  <a:lnTo>
                    <a:pt x="29476" y="3048"/>
                  </a:lnTo>
                  <a:lnTo>
                    <a:pt x="30314" y="0"/>
                  </a:lnTo>
                  <a:close/>
                </a:path>
                <a:path w="403859" h="93979">
                  <a:moveTo>
                    <a:pt x="40487" y="30175"/>
                  </a:moveTo>
                  <a:lnTo>
                    <a:pt x="40284" y="30772"/>
                  </a:lnTo>
                  <a:lnTo>
                    <a:pt x="40487" y="30226"/>
                  </a:lnTo>
                  <a:close/>
                </a:path>
                <a:path w="403859" h="93979">
                  <a:moveTo>
                    <a:pt x="41808" y="29654"/>
                  </a:moveTo>
                  <a:lnTo>
                    <a:pt x="41617" y="29984"/>
                  </a:lnTo>
                  <a:lnTo>
                    <a:pt x="41808" y="29654"/>
                  </a:lnTo>
                  <a:close/>
                </a:path>
                <a:path w="403859" h="93979">
                  <a:moveTo>
                    <a:pt x="43599" y="30734"/>
                  </a:moveTo>
                  <a:lnTo>
                    <a:pt x="43510" y="30861"/>
                  </a:lnTo>
                  <a:lnTo>
                    <a:pt x="43218" y="31750"/>
                  </a:lnTo>
                  <a:lnTo>
                    <a:pt x="43599" y="30734"/>
                  </a:lnTo>
                  <a:close/>
                </a:path>
                <a:path w="403859" h="93979">
                  <a:moveTo>
                    <a:pt x="43891" y="29972"/>
                  </a:moveTo>
                  <a:lnTo>
                    <a:pt x="43599" y="30734"/>
                  </a:lnTo>
                  <a:lnTo>
                    <a:pt x="43700" y="30607"/>
                  </a:lnTo>
                  <a:lnTo>
                    <a:pt x="43815" y="30353"/>
                  </a:lnTo>
                  <a:lnTo>
                    <a:pt x="43891" y="29972"/>
                  </a:lnTo>
                  <a:close/>
                </a:path>
                <a:path w="403859" h="93979">
                  <a:moveTo>
                    <a:pt x="48183" y="4254"/>
                  </a:moveTo>
                  <a:lnTo>
                    <a:pt x="47612" y="5092"/>
                  </a:lnTo>
                  <a:lnTo>
                    <a:pt x="47777" y="5321"/>
                  </a:lnTo>
                  <a:lnTo>
                    <a:pt x="48183" y="4254"/>
                  </a:lnTo>
                  <a:close/>
                </a:path>
                <a:path w="403859" h="93979">
                  <a:moveTo>
                    <a:pt x="49098" y="28308"/>
                  </a:moveTo>
                  <a:lnTo>
                    <a:pt x="48641" y="29591"/>
                  </a:lnTo>
                  <a:lnTo>
                    <a:pt x="48856" y="29337"/>
                  </a:lnTo>
                  <a:lnTo>
                    <a:pt x="48983" y="29083"/>
                  </a:lnTo>
                  <a:lnTo>
                    <a:pt x="49098" y="28308"/>
                  </a:lnTo>
                  <a:close/>
                </a:path>
                <a:path w="403859" h="93979">
                  <a:moveTo>
                    <a:pt x="49288" y="28829"/>
                  </a:moveTo>
                  <a:lnTo>
                    <a:pt x="49072" y="29083"/>
                  </a:lnTo>
                  <a:lnTo>
                    <a:pt x="48945" y="29337"/>
                  </a:lnTo>
                  <a:lnTo>
                    <a:pt x="48717" y="30861"/>
                  </a:lnTo>
                  <a:lnTo>
                    <a:pt x="49288" y="28829"/>
                  </a:lnTo>
                  <a:close/>
                </a:path>
                <a:path w="403859" h="93979">
                  <a:moveTo>
                    <a:pt x="69367" y="36626"/>
                  </a:moveTo>
                  <a:lnTo>
                    <a:pt x="69291" y="36068"/>
                  </a:lnTo>
                  <a:lnTo>
                    <a:pt x="69265" y="36195"/>
                  </a:lnTo>
                  <a:lnTo>
                    <a:pt x="69151" y="37719"/>
                  </a:lnTo>
                  <a:lnTo>
                    <a:pt x="69367" y="36626"/>
                  </a:lnTo>
                  <a:close/>
                </a:path>
                <a:path w="403859" h="93979">
                  <a:moveTo>
                    <a:pt x="77343" y="17081"/>
                  </a:moveTo>
                  <a:lnTo>
                    <a:pt x="77203" y="17272"/>
                  </a:lnTo>
                  <a:lnTo>
                    <a:pt x="76669" y="18859"/>
                  </a:lnTo>
                  <a:lnTo>
                    <a:pt x="76771" y="18669"/>
                  </a:lnTo>
                  <a:lnTo>
                    <a:pt x="77343" y="17081"/>
                  </a:lnTo>
                  <a:close/>
                </a:path>
                <a:path w="403859" h="93979">
                  <a:moveTo>
                    <a:pt x="79006" y="14224"/>
                  </a:moveTo>
                  <a:lnTo>
                    <a:pt x="78701" y="14097"/>
                  </a:lnTo>
                  <a:lnTo>
                    <a:pt x="77876" y="14224"/>
                  </a:lnTo>
                  <a:lnTo>
                    <a:pt x="77279" y="16256"/>
                  </a:lnTo>
                  <a:lnTo>
                    <a:pt x="77546" y="15748"/>
                  </a:lnTo>
                  <a:lnTo>
                    <a:pt x="77863" y="14859"/>
                  </a:lnTo>
                  <a:lnTo>
                    <a:pt x="77812" y="15748"/>
                  </a:lnTo>
                  <a:lnTo>
                    <a:pt x="77343" y="17081"/>
                  </a:lnTo>
                  <a:lnTo>
                    <a:pt x="78206" y="15875"/>
                  </a:lnTo>
                  <a:lnTo>
                    <a:pt x="78701" y="14859"/>
                  </a:lnTo>
                  <a:lnTo>
                    <a:pt x="79006" y="14224"/>
                  </a:lnTo>
                  <a:close/>
                </a:path>
                <a:path w="403859" h="93979">
                  <a:moveTo>
                    <a:pt x="80111" y="14643"/>
                  </a:moveTo>
                  <a:lnTo>
                    <a:pt x="80035" y="13550"/>
                  </a:lnTo>
                  <a:lnTo>
                    <a:pt x="79502" y="15100"/>
                  </a:lnTo>
                  <a:lnTo>
                    <a:pt x="79692" y="15367"/>
                  </a:lnTo>
                  <a:lnTo>
                    <a:pt x="79667" y="16662"/>
                  </a:lnTo>
                  <a:lnTo>
                    <a:pt x="79883" y="16268"/>
                  </a:lnTo>
                  <a:lnTo>
                    <a:pt x="80111" y="14643"/>
                  </a:lnTo>
                  <a:close/>
                </a:path>
                <a:path w="403859" h="93979">
                  <a:moveTo>
                    <a:pt x="82245" y="19824"/>
                  </a:moveTo>
                  <a:lnTo>
                    <a:pt x="81813" y="21209"/>
                  </a:lnTo>
                  <a:lnTo>
                    <a:pt x="82067" y="20980"/>
                  </a:lnTo>
                  <a:lnTo>
                    <a:pt x="82245" y="19824"/>
                  </a:lnTo>
                  <a:close/>
                </a:path>
                <a:path w="403859" h="93979">
                  <a:moveTo>
                    <a:pt x="82905" y="17272"/>
                  </a:moveTo>
                  <a:lnTo>
                    <a:pt x="82537" y="17653"/>
                  </a:lnTo>
                  <a:lnTo>
                    <a:pt x="82245" y="19824"/>
                  </a:lnTo>
                  <a:lnTo>
                    <a:pt x="82600" y="18669"/>
                  </a:lnTo>
                  <a:lnTo>
                    <a:pt x="82410" y="19939"/>
                  </a:lnTo>
                  <a:lnTo>
                    <a:pt x="82651" y="18669"/>
                  </a:lnTo>
                  <a:lnTo>
                    <a:pt x="82905" y="17272"/>
                  </a:lnTo>
                  <a:close/>
                </a:path>
                <a:path w="403859" h="93979">
                  <a:moveTo>
                    <a:pt x="83591" y="39370"/>
                  </a:moveTo>
                  <a:lnTo>
                    <a:pt x="83197" y="40259"/>
                  </a:lnTo>
                  <a:lnTo>
                    <a:pt x="83464" y="39852"/>
                  </a:lnTo>
                  <a:lnTo>
                    <a:pt x="83591" y="39370"/>
                  </a:lnTo>
                  <a:close/>
                </a:path>
                <a:path w="403859" h="93979">
                  <a:moveTo>
                    <a:pt x="87985" y="41262"/>
                  </a:moveTo>
                  <a:lnTo>
                    <a:pt x="87553" y="40703"/>
                  </a:lnTo>
                  <a:lnTo>
                    <a:pt x="87630" y="41008"/>
                  </a:lnTo>
                  <a:lnTo>
                    <a:pt x="87782" y="41211"/>
                  </a:lnTo>
                  <a:lnTo>
                    <a:pt x="87985" y="41262"/>
                  </a:lnTo>
                  <a:close/>
                </a:path>
                <a:path w="403859" h="93979">
                  <a:moveTo>
                    <a:pt x="88049" y="41275"/>
                  </a:moveTo>
                  <a:close/>
                </a:path>
                <a:path w="403859" h="93979">
                  <a:moveTo>
                    <a:pt x="90462" y="18389"/>
                  </a:moveTo>
                  <a:lnTo>
                    <a:pt x="90398" y="17919"/>
                  </a:lnTo>
                  <a:lnTo>
                    <a:pt x="90360" y="18148"/>
                  </a:lnTo>
                  <a:lnTo>
                    <a:pt x="90335" y="18313"/>
                  </a:lnTo>
                  <a:lnTo>
                    <a:pt x="90309" y="18516"/>
                  </a:lnTo>
                  <a:lnTo>
                    <a:pt x="90462" y="18389"/>
                  </a:lnTo>
                  <a:close/>
                </a:path>
                <a:path w="403859" h="93979">
                  <a:moveTo>
                    <a:pt x="92252" y="14681"/>
                  </a:moveTo>
                  <a:lnTo>
                    <a:pt x="91694" y="15570"/>
                  </a:lnTo>
                  <a:lnTo>
                    <a:pt x="90957" y="18783"/>
                  </a:lnTo>
                  <a:lnTo>
                    <a:pt x="91300" y="18262"/>
                  </a:lnTo>
                  <a:lnTo>
                    <a:pt x="92252" y="14681"/>
                  </a:lnTo>
                  <a:close/>
                </a:path>
                <a:path w="403859" h="93979">
                  <a:moveTo>
                    <a:pt x="94119" y="18211"/>
                  </a:moveTo>
                  <a:lnTo>
                    <a:pt x="93903" y="18542"/>
                  </a:lnTo>
                  <a:lnTo>
                    <a:pt x="93840" y="18923"/>
                  </a:lnTo>
                  <a:lnTo>
                    <a:pt x="93980" y="18542"/>
                  </a:lnTo>
                  <a:lnTo>
                    <a:pt x="94081" y="18376"/>
                  </a:lnTo>
                  <a:lnTo>
                    <a:pt x="94119" y="18211"/>
                  </a:lnTo>
                  <a:close/>
                </a:path>
                <a:path w="403859" h="93979">
                  <a:moveTo>
                    <a:pt x="94869" y="39852"/>
                  </a:moveTo>
                  <a:lnTo>
                    <a:pt x="94564" y="40513"/>
                  </a:lnTo>
                  <a:lnTo>
                    <a:pt x="94437" y="40640"/>
                  </a:lnTo>
                  <a:lnTo>
                    <a:pt x="94322" y="41656"/>
                  </a:lnTo>
                  <a:lnTo>
                    <a:pt x="94869" y="39852"/>
                  </a:lnTo>
                  <a:close/>
                </a:path>
                <a:path w="403859" h="93979">
                  <a:moveTo>
                    <a:pt x="98856" y="40703"/>
                  </a:moveTo>
                  <a:lnTo>
                    <a:pt x="98437" y="41313"/>
                  </a:lnTo>
                  <a:lnTo>
                    <a:pt x="98615" y="41122"/>
                  </a:lnTo>
                  <a:lnTo>
                    <a:pt x="98856" y="40703"/>
                  </a:lnTo>
                  <a:close/>
                </a:path>
                <a:path w="403859" h="93979">
                  <a:moveTo>
                    <a:pt x="99682" y="39497"/>
                  </a:moveTo>
                  <a:lnTo>
                    <a:pt x="99339" y="39979"/>
                  </a:lnTo>
                  <a:lnTo>
                    <a:pt x="99390" y="39763"/>
                  </a:lnTo>
                  <a:lnTo>
                    <a:pt x="99301" y="40005"/>
                  </a:lnTo>
                  <a:lnTo>
                    <a:pt x="99060" y="40386"/>
                  </a:lnTo>
                  <a:lnTo>
                    <a:pt x="98869" y="40767"/>
                  </a:lnTo>
                  <a:lnTo>
                    <a:pt x="99085" y="40640"/>
                  </a:lnTo>
                  <a:lnTo>
                    <a:pt x="99085" y="41529"/>
                  </a:lnTo>
                  <a:lnTo>
                    <a:pt x="99352" y="40640"/>
                  </a:lnTo>
                  <a:lnTo>
                    <a:pt x="99682" y="39497"/>
                  </a:lnTo>
                  <a:close/>
                </a:path>
                <a:path w="403859" h="93979">
                  <a:moveTo>
                    <a:pt x="101358" y="23152"/>
                  </a:moveTo>
                  <a:close/>
                </a:path>
                <a:path w="403859" h="93979">
                  <a:moveTo>
                    <a:pt x="101511" y="22733"/>
                  </a:moveTo>
                  <a:lnTo>
                    <a:pt x="101358" y="23152"/>
                  </a:lnTo>
                  <a:lnTo>
                    <a:pt x="101485" y="22860"/>
                  </a:lnTo>
                  <a:lnTo>
                    <a:pt x="101511" y="22733"/>
                  </a:lnTo>
                  <a:close/>
                </a:path>
                <a:path w="403859" h="93979">
                  <a:moveTo>
                    <a:pt x="103530" y="23114"/>
                  </a:moveTo>
                  <a:lnTo>
                    <a:pt x="103162" y="24485"/>
                  </a:lnTo>
                  <a:lnTo>
                    <a:pt x="103517" y="23622"/>
                  </a:lnTo>
                  <a:lnTo>
                    <a:pt x="103530" y="23114"/>
                  </a:lnTo>
                  <a:close/>
                </a:path>
                <a:path w="403859" h="93979">
                  <a:moveTo>
                    <a:pt x="103809" y="14605"/>
                  </a:moveTo>
                  <a:lnTo>
                    <a:pt x="102717" y="16129"/>
                  </a:lnTo>
                  <a:lnTo>
                    <a:pt x="102603" y="16383"/>
                  </a:lnTo>
                  <a:lnTo>
                    <a:pt x="102184" y="18440"/>
                  </a:lnTo>
                  <a:lnTo>
                    <a:pt x="102006" y="18796"/>
                  </a:lnTo>
                  <a:lnTo>
                    <a:pt x="101193" y="20447"/>
                  </a:lnTo>
                  <a:lnTo>
                    <a:pt x="102438" y="19304"/>
                  </a:lnTo>
                  <a:lnTo>
                    <a:pt x="102552" y="19050"/>
                  </a:lnTo>
                  <a:lnTo>
                    <a:pt x="102806" y="18161"/>
                  </a:lnTo>
                  <a:lnTo>
                    <a:pt x="103809" y="14605"/>
                  </a:lnTo>
                  <a:close/>
                </a:path>
                <a:path w="403859" h="93979">
                  <a:moveTo>
                    <a:pt x="104355" y="21793"/>
                  </a:moveTo>
                  <a:lnTo>
                    <a:pt x="104305" y="21361"/>
                  </a:lnTo>
                  <a:lnTo>
                    <a:pt x="104292" y="21640"/>
                  </a:lnTo>
                  <a:lnTo>
                    <a:pt x="104355" y="21793"/>
                  </a:lnTo>
                  <a:close/>
                </a:path>
                <a:path w="403859" h="93979">
                  <a:moveTo>
                    <a:pt x="107073" y="16637"/>
                  </a:moveTo>
                  <a:lnTo>
                    <a:pt x="106832" y="16891"/>
                  </a:lnTo>
                  <a:lnTo>
                    <a:pt x="107035" y="16979"/>
                  </a:lnTo>
                  <a:lnTo>
                    <a:pt x="107073" y="16637"/>
                  </a:lnTo>
                  <a:close/>
                </a:path>
                <a:path w="403859" h="93979">
                  <a:moveTo>
                    <a:pt x="107086" y="17145"/>
                  </a:moveTo>
                  <a:lnTo>
                    <a:pt x="107035" y="16979"/>
                  </a:lnTo>
                  <a:lnTo>
                    <a:pt x="106972" y="17500"/>
                  </a:lnTo>
                  <a:lnTo>
                    <a:pt x="107086" y="17145"/>
                  </a:lnTo>
                  <a:close/>
                </a:path>
                <a:path w="403859" h="93979">
                  <a:moveTo>
                    <a:pt x="108508" y="17907"/>
                  </a:moveTo>
                  <a:lnTo>
                    <a:pt x="108102" y="18034"/>
                  </a:lnTo>
                  <a:lnTo>
                    <a:pt x="108127" y="18161"/>
                  </a:lnTo>
                  <a:lnTo>
                    <a:pt x="108267" y="18161"/>
                  </a:lnTo>
                  <a:lnTo>
                    <a:pt x="108508" y="17907"/>
                  </a:lnTo>
                  <a:close/>
                </a:path>
                <a:path w="403859" h="93979">
                  <a:moveTo>
                    <a:pt x="108597" y="16560"/>
                  </a:moveTo>
                  <a:lnTo>
                    <a:pt x="108394" y="16789"/>
                  </a:lnTo>
                  <a:lnTo>
                    <a:pt x="108597" y="16560"/>
                  </a:lnTo>
                  <a:close/>
                </a:path>
                <a:path w="403859" h="93979">
                  <a:moveTo>
                    <a:pt x="109105" y="38163"/>
                  </a:moveTo>
                  <a:lnTo>
                    <a:pt x="109042" y="37934"/>
                  </a:lnTo>
                  <a:lnTo>
                    <a:pt x="108978" y="37579"/>
                  </a:lnTo>
                  <a:lnTo>
                    <a:pt x="108712" y="37973"/>
                  </a:lnTo>
                  <a:lnTo>
                    <a:pt x="108686" y="38582"/>
                  </a:lnTo>
                  <a:lnTo>
                    <a:pt x="108864" y="38506"/>
                  </a:lnTo>
                  <a:lnTo>
                    <a:pt x="109105" y="38163"/>
                  </a:lnTo>
                  <a:close/>
                </a:path>
                <a:path w="403859" h="93979">
                  <a:moveTo>
                    <a:pt x="109829" y="36931"/>
                  </a:moveTo>
                  <a:lnTo>
                    <a:pt x="109105" y="38150"/>
                  </a:lnTo>
                  <a:lnTo>
                    <a:pt x="109194" y="38430"/>
                  </a:lnTo>
                  <a:lnTo>
                    <a:pt x="109829" y="36931"/>
                  </a:lnTo>
                  <a:close/>
                </a:path>
                <a:path w="403859" h="93979">
                  <a:moveTo>
                    <a:pt x="110299" y="16129"/>
                  </a:moveTo>
                  <a:lnTo>
                    <a:pt x="109931" y="16637"/>
                  </a:lnTo>
                  <a:lnTo>
                    <a:pt x="110299" y="16129"/>
                  </a:lnTo>
                  <a:close/>
                </a:path>
                <a:path w="403859" h="93979">
                  <a:moveTo>
                    <a:pt x="111353" y="21374"/>
                  </a:moveTo>
                  <a:lnTo>
                    <a:pt x="111239" y="21615"/>
                  </a:lnTo>
                  <a:lnTo>
                    <a:pt x="111277" y="21793"/>
                  </a:lnTo>
                  <a:lnTo>
                    <a:pt x="111340" y="21564"/>
                  </a:lnTo>
                  <a:lnTo>
                    <a:pt x="111353" y="21374"/>
                  </a:lnTo>
                  <a:close/>
                </a:path>
                <a:path w="403859" h="93979">
                  <a:moveTo>
                    <a:pt x="113245" y="21082"/>
                  </a:moveTo>
                  <a:lnTo>
                    <a:pt x="112598" y="21971"/>
                  </a:lnTo>
                  <a:lnTo>
                    <a:pt x="112496" y="22872"/>
                  </a:lnTo>
                  <a:lnTo>
                    <a:pt x="113245" y="21082"/>
                  </a:lnTo>
                  <a:close/>
                </a:path>
                <a:path w="403859" h="93979">
                  <a:moveTo>
                    <a:pt x="113474" y="40157"/>
                  </a:moveTo>
                  <a:lnTo>
                    <a:pt x="112852" y="40779"/>
                  </a:lnTo>
                  <a:lnTo>
                    <a:pt x="112572" y="42443"/>
                  </a:lnTo>
                  <a:lnTo>
                    <a:pt x="113474" y="40157"/>
                  </a:lnTo>
                  <a:close/>
                </a:path>
                <a:path w="403859" h="93979">
                  <a:moveTo>
                    <a:pt x="113588" y="39751"/>
                  </a:moveTo>
                  <a:lnTo>
                    <a:pt x="113487" y="40144"/>
                  </a:lnTo>
                  <a:lnTo>
                    <a:pt x="112725" y="43053"/>
                  </a:lnTo>
                  <a:lnTo>
                    <a:pt x="113398" y="42837"/>
                  </a:lnTo>
                  <a:lnTo>
                    <a:pt x="113588" y="39751"/>
                  </a:lnTo>
                  <a:close/>
                </a:path>
                <a:path w="403859" h="93979">
                  <a:moveTo>
                    <a:pt x="116141" y="23241"/>
                  </a:moveTo>
                  <a:lnTo>
                    <a:pt x="115100" y="25527"/>
                  </a:lnTo>
                  <a:lnTo>
                    <a:pt x="115709" y="25311"/>
                  </a:lnTo>
                  <a:lnTo>
                    <a:pt x="116141" y="23241"/>
                  </a:lnTo>
                  <a:close/>
                </a:path>
                <a:path w="403859" h="93979">
                  <a:moveTo>
                    <a:pt x="116179" y="25146"/>
                  </a:moveTo>
                  <a:lnTo>
                    <a:pt x="115709" y="25311"/>
                  </a:lnTo>
                  <a:lnTo>
                    <a:pt x="115379" y="26898"/>
                  </a:lnTo>
                  <a:lnTo>
                    <a:pt x="116179" y="25146"/>
                  </a:lnTo>
                  <a:close/>
                </a:path>
                <a:path w="403859" h="93979">
                  <a:moveTo>
                    <a:pt x="117551" y="21818"/>
                  </a:moveTo>
                  <a:lnTo>
                    <a:pt x="116789" y="22593"/>
                  </a:lnTo>
                  <a:lnTo>
                    <a:pt x="117309" y="22148"/>
                  </a:lnTo>
                  <a:lnTo>
                    <a:pt x="117551" y="21818"/>
                  </a:lnTo>
                  <a:close/>
                </a:path>
                <a:path w="403859" h="93979">
                  <a:moveTo>
                    <a:pt x="119837" y="28067"/>
                  </a:moveTo>
                  <a:lnTo>
                    <a:pt x="119608" y="28067"/>
                  </a:lnTo>
                  <a:lnTo>
                    <a:pt x="119659" y="28346"/>
                  </a:lnTo>
                  <a:lnTo>
                    <a:pt x="119837" y="28067"/>
                  </a:lnTo>
                  <a:close/>
                </a:path>
                <a:path w="403859" h="93979">
                  <a:moveTo>
                    <a:pt x="121043" y="26136"/>
                  </a:moveTo>
                  <a:lnTo>
                    <a:pt x="120637" y="26390"/>
                  </a:lnTo>
                  <a:lnTo>
                    <a:pt x="120688" y="27076"/>
                  </a:lnTo>
                  <a:lnTo>
                    <a:pt x="121043" y="26136"/>
                  </a:lnTo>
                  <a:close/>
                </a:path>
                <a:path w="403859" h="93979">
                  <a:moveTo>
                    <a:pt x="123939" y="30835"/>
                  </a:moveTo>
                  <a:lnTo>
                    <a:pt x="123532" y="31902"/>
                  </a:lnTo>
                  <a:lnTo>
                    <a:pt x="123825" y="31686"/>
                  </a:lnTo>
                  <a:lnTo>
                    <a:pt x="123888" y="31978"/>
                  </a:lnTo>
                  <a:lnTo>
                    <a:pt x="123939" y="30835"/>
                  </a:lnTo>
                  <a:close/>
                </a:path>
                <a:path w="403859" h="93979">
                  <a:moveTo>
                    <a:pt x="125996" y="44069"/>
                  </a:moveTo>
                  <a:lnTo>
                    <a:pt x="125882" y="44526"/>
                  </a:lnTo>
                  <a:lnTo>
                    <a:pt x="125933" y="44348"/>
                  </a:lnTo>
                  <a:lnTo>
                    <a:pt x="125996" y="44069"/>
                  </a:lnTo>
                  <a:close/>
                </a:path>
                <a:path w="403859" h="93979">
                  <a:moveTo>
                    <a:pt x="126060" y="36271"/>
                  </a:moveTo>
                  <a:lnTo>
                    <a:pt x="125920" y="36449"/>
                  </a:lnTo>
                  <a:lnTo>
                    <a:pt x="125857" y="36626"/>
                  </a:lnTo>
                  <a:lnTo>
                    <a:pt x="126060" y="36271"/>
                  </a:lnTo>
                  <a:close/>
                </a:path>
                <a:path w="403859" h="93979">
                  <a:moveTo>
                    <a:pt x="126085" y="42291"/>
                  </a:moveTo>
                  <a:lnTo>
                    <a:pt x="125691" y="43180"/>
                  </a:lnTo>
                  <a:lnTo>
                    <a:pt x="126085" y="42291"/>
                  </a:lnTo>
                  <a:close/>
                </a:path>
                <a:path w="403859" h="93979">
                  <a:moveTo>
                    <a:pt x="126212" y="35496"/>
                  </a:moveTo>
                  <a:lnTo>
                    <a:pt x="126111" y="35687"/>
                  </a:lnTo>
                  <a:lnTo>
                    <a:pt x="126022" y="36068"/>
                  </a:lnTo>
                  <a:lnTo>
                    <a:pt x="126212" y="35496"/>
                  </a:lnTo>
                  <a:close/>
                </a:path>
                <a:path w="403859" h="93979">
                  <a:moveTo>
                    <a:pt x="126314" y="35941"/>
                  </a:moveTo>
                  <a:lnTo>
                    <a:pt x="126187" y="36068"/>
                  </a:lnTo>
                  <a:lnTo>
                    <a:pt x="126060" y="36271"/>
                  </a:lnTo>
                  <a:lnTo>
                    <a:pt x="126314" y="35941"/>
                  </a:lnTo>
                  <a:close/>
                </a:path>
                <a:path w="403859" h="93979">
                  <a:moveTo>
                    <a:pt x="126974" y="33185"/>
                  </a:moveTo>
                  <a:lnTo>
                    <a:pt x="126860" y="33401"/>
                  </a:lnTo>
                  <a:lnTo>
                    <a:pt x="126212" y="35496"/>
                  </a:lnTo>
                  <a:lnTo>
                    <a:pt x="126834" y="34290"/>
                  </a:lnTo>
                  <a:lnTo>
                    <a:pt x="126974" y="33185"/>
                  </a:lnTo>
                  <a:close/>
                </a:path>
                <a:path w="403859" h="93979">
                  <a:moveTo>
                    <a:pt x="127774" y="28867"/>
                  </a:moveTo>
                  <a:lnTo>
                    <a:pt x="127635" y="29286"/>
                  </a:lnTo>
                  <a:lnTo>
                    <a:pt x="127749" y="28994"/>
                  </a:lnTo>
                  <a:lnTo>
                    <a:pt x="127774" y="28867"/>
                  </a:lnTo>
                  <a:close/>
                </a:path>
                <a:path w="403859" h="93979">
                  <a:moveTo>
                    <a:pt x="128549" y="41148"/>
                  </a:moveTo>
                  <a:lnTo>
                    <a:pt x="127698" y="43307"/>
                  </a:lnTo>
                  <a:lnTo>
                    <a:pt x="128130" y="43307"/>
                  </a:lnTo>
                  <a:lnTo>
                    <a:pt x="128371" y="42799"/>
                  </a:lnTo>
                  <a:lnTo>
                    <a:pt x="128371" y="42672"/>
                  </a:lnTo>
                  <a:lnTo>
                    <a:pt x="128549" y="41148"/>
                  </a:lnTo>
                  <a:close/>
                </a:path>
                <a:path w="403859" h="93979">
                  <a:moveTo>
                    <a:pt x="130759" y="50038"/>
                  </a:moveTo>
                  <a:lnTo>
                    <a:pt x="130683" y="49263"/>
                  </a:lnTo>
                  <a:lnTo>
                    <a:pt x="130073" y="50673"/>
                  </a:lnTo>
                  <a:lnTo>
                    <a:pt x="130759" y="50038"/>
                  </a:lnTo>
                  <a:close/>
                </a:path>
                <a:path w="403859" h="93979">
                  <a:moveTo>
                    <a:pt x="130949" y="30099"/>
                  </a:moveTo>
                  <a:lnTo>
                    <a:pt x="130263" y="31356"/>
                  </a:lnTo>
                  <a:lnTo>
                    <a:pt x="130530" y="31038"/>
                  </a:lnTo>
                  <a:lnTo>
                    <a:pt x="130949" y="30099"/>
                  </a:lnTo>
                  <a:close/>
                </a:path>
                <a:path w="403859" h="93979">
                  <a:moveTo>
                    <a:pt x="131114" y="48260"/>
                  </a:moveTo>
                  <a:lnTo>
                    <a:pt x="130848" y="48577"/>
                  </a:lnTo>
                  <a:lnTo>
                    <a:pt x="130771" y="48768"/>
                  </a:lnTo>
                  <a:lnTo>
                    <a:pt x="130683" y="49263"/>
                  </a:lnTo>
                  <a:lnTo>
                    <a:pt x="131114" y="48260"/>
                  </a:lnTo>
                  <a:close/>
                </a:path>
                <a:path w="403859" h="93979">
                  <a:moveTo>
                    <a:pt x="134073" y="51803"/>
                  </a:moveTo>
                  <a:lnTo>
                    <a:pt x="133908" y="51968"/>
                  </a:lnTo>
                  <a:lnTo>
                    <a:pt x="133807" y="52324"/>
                  </a:lnTo>
                  <a:lnTo>
                    <a:pt x="134073" y="51803"/>
                  </a:lnTo>
                  <a:close/>
                </a:path>
                <a:path w="403859" h="93979">
                  <a:moveTo>
                    <a:pt x="134150" y="39344"/>
                  </a:moveTo>
                  <a:close/>
                </a:path>
                <a:path w="403859" h="93979">
                  <a:moveTo>
                    <a:pt x="134531" y="50914"/>
                  </a:moveTo>
                  <a:lnTo>
                    <a:pt x="134073" y="51803"/>
                  </a:lnTo>
                  <a:lnTo>
                    <a:pt x="134531" y="50914"/>
                  </a:lnTo>
                  <a:close/>
                </a:path>
                <a:path w="403859" h="93979">
                  <a:moveTo>
                    <a:pt x="134594" y="32473"/>
                  </a:moveTo>
                  <a:lnTo>
                    <a:pt x="134531" y="32321"/>
                  </a:lnTo>
                  <a:lnTo>
                    <a:pt x="133426" y="35039"/>
                  </a:lnTo>
                  <a:lnTo>
                    <a:pt x="132918" y="36220"/>
                  </a:lnTo>
                  <a:lnTo>
                    <a:pt x="133400" y="35115"/>
                  </a:lnTo>
                  <a:lnTo>
                    <a:pt x="133692" y="34607"/>
                  </a:lnTo>
                  <a:lnTo>
                    <a:pt x="133858" y="34429"/>
                  </a:lnTo>
                  <a:lnTo>
                    <a:pt x="134594" y="32473"/>
                  </a:lnTo>
                  <a:close/>
                </a:path>
                <a:path w="403859" h="93979">
                  <a:moveTo>
                    <a:pt x="134734" y="50469"/>
                  </a:moveTo>
                  <a:lnTo>
                    <a:pt x="134531" y="50914"/>
                  </a:lnTo>
                  <a:lnTo>
                    <a:pt x="134632" y="50711"/>
                  </a:lnTo>
                  <a:lnTo>
                    <a:pt x="134734" y="50469"/>
                  </a:lnTo>
                  <a:close/>
                </a:path>
                <a:path w="403859" h="93979">
                  <a:moveTo>
                    <a:pt x="134848" y="39116"/>
                  </a:moveTo>
                  <a:lnTo>
                    <a:pt x="134340" y="39293"/>
                  </a:lnTo>
                  <a:lnTo>
                    <a:pt x="134035" y="40055"/>
                  </a:lnTo>
                  <a:lnTo>
                    <a:pt x="134848" y="39116"/>
                  </a:lnTo>
                  <a:close/>
                </a:path>
                <a:path w="403859" h="93979">
                  <a:moveTo>
                    <a:pt x="134975" y="48323"/>
                  </a:moveTo>
                  <a:lnTo>
                    <a:pt x="134124" y="49923"/>
                  </a:lnTo>
                  <a:lnTo>
                    <a:pt x="134200" y="50228"/>
                  </a:lnTo>
                  <a:lnTo>
                    <a:pt x="133680" y="52209"/>
                  </a:lnTo>
                  <a:lnTo>
                    <a:pt x="133908" y="51968"/>
                  </a:lnTo>
                  <a:lnTo>
                    <a:pt x="134975" y="48323"/>
                  </a:lnTo>
                  <a:close/>
                </a:path>
                <a:path w="403859" h="93979">
                  <a:moveTo>
                    <a:pt x="135140" y="37211"/>
                  </a:moveTo>
                  <a:lnTo>
                    <a:pt x="134366" y="38785"/>
                  </a:lnTo>
                  <a:lnTo>
                    <a:pt x="134073" y="39370"/>
                  </a:lnTo>
                  <a:lnTo>
                    <a:pt x="134188" y="39243"/>
                  </a:lnTo>
                  <a:lnTo>
                    <a:pt x="134340" y="39293"/>
                  </a:lnTo>
                  <a:lnTo>
                    <a:pt x="135140" y="37211"/>
                  </a:lnTo>
                  <a:close/>
                </a:path>
                <a:path w="403859" h="93979">
                  <a:moveTo>
                    <a:pt x="135382" y="50876"/>
                  </a:moveTo>
                  <a:lnTo>
                    <a:pt x="135255" y="50888"/>
                  </a:lnTo>
                  <a:lnTo>
                    <a:pt x="135382" y="50876"/>
                  </a:lnTo>
                  <a:close/>
                </a:path>
                <a:path w="403859" h="93979">
                  <a:moveTo>
                    <a:pt x="135534" y="31978"/>
                  </a:moveTo>
                  <a:lnTo>
                    <a:pt x="134912" y="32854"/>
                  </a:lnTo>
                  <a:lnTo>
                    <a:pt x="134772" y="33083"/>
                  </a:lnTo>
                  <a:lnTo>
                    <a:pt x="134658" y="34112"/>
                  </a:lnTo>
                  <a:lnTo>
                    <a:pt x="135204" y="33756"/>
                  </a:lnTo>
                  <a:lnTo>
                    <a:pt x="135280" y="32575"/>
                  </a:lnTo>
                  <a:lnTo>
                    <a:pt x="135534" y="31978"/>
                  </a:lnTo>
                  <a:close/>
                </a:path>
                <a:path w="403859" h="93979">
                  <a:moveTo>
                    <a:pt x="135864" y="50507"/>
                  </a:moveTo>
                  <a:lnTo>
                    <a:pt x="135737" y="50609"/>
                  </a:lnTo>
                  <a:lnTo>
                    <a:pt x="135559" y="50787"/>
                  </a:lnTo>
                  <a:lnTo>
                    <a:pt x="135331" y="51269"/>
                  </a:lnTo>
                  <a:lnTo>
                    <a:pt x="135470" y="51142"/>
                  </a:lnTo>
                  <a:lnTo>
                    <a:pt x="135636" y="50863"/>
                  </a:lnTo>
                  <a:lnTo>
                    <a:pt x="135864" y="50507"/>
                  </a:lnTo>
                  <a:close/>
                </a:path>
                <a:path w="403859" h="93979">
                  <a:moveTo>
                    <a:pt x="135978" y="49745"/>
                  </a:moveTo>
                  <a:lnTo>
                    <a:pt x="135674" y="50419"/>
                  </a:lnTo>
                  <a:lnTo>
                    <a:pt x="135496" y="50761"/>
                  </a:lnTo>
                  <a:lnTo>
                    <a:pt x="135724" y="50368"/>
                  </a:lnTo>
                  <a:lnTo>
                    <a:pt x="135877" y="49987"/>
                  </a:lnTo>
                  <a:lnTo>
                    <a:pt x="135978" y="49745"/>
                  </a:lnTo>
                  <a:close/>
                </a:path>
                <a:path w="403859" h="93979">
                  <a:moveTo>
                    <a:pt x="136499" y="36969"/>
                  </a:moveTo>
                  <a:lnTo>
                    <a:pt x="136042" y="36436"/>
                  </a:lnTo>
                  <a:lnTo>
                    <a:pt x="136347" y="37490"/>
                  </a:lnTo>
                  <a:lnTo>
                    <a:pt x="136499" y="36969"/>
                  </a:lnTo>
                  <a:close/>
                </a:path>
                <a:path w="403859" h="93979">
                  <a:moveTo>
                    <a:pt x="137071" y="51930"/>
                  </a:moveTo>
                  <a:lnTo>
                    <a:pt x="136842" y="52222"/>
                  </a:lnTo>
                  <a:lnTo>
                    <a:pt x="136880" y="52362"/>
                  </a:lnTo>
                  <a:lnTo>
                    <a:pt x="136969" y="52197"/>
                  </a:lnTo>
                  <a:lnTo>
                    <a:pt x="137033" y="52044"/>
                  </a:lnTo>
                  <a:close/>
                </a:path>
                <a:path w="403859" h="93979">
                  <a:moveTo>
                    <a:pt x="137198" y="34886"/>
                  </a:moveTo>
                  <a:lnTo>
                    <a:pt x="136499" y="36969"/>
                  </a:lnTo>
                  <a:lnTo>
                    <a:pt x="136690" y="37198"/>
                  </a:lnTo>
                  <a:lnTo>
                    <a:pt x="137198" y="34886"/>
                  </a:lnTo>
                  <a:close/>
                </a:path>
                <a:path w="403859" h="93979">
                  <a:moveTo>
                    <a:pt x="137299" y="51663"/>
                  </a:moveTo>
                  <a:lnTo>
                    <a:pt x="137071" y="51930"/>
                  </a:lnTo>
                  <a:lnTo>
                    <a:pt x="137299" y="51663"/>
                  </a:lnTo>
                  <a:close/>
                </a:path>
                <a:path w="403859" h="93979">
                  <a:moveTo>
                    <a:pt x="137553" y="50228"/>
                  </a:moveTo>
                  <a:lnTo>
                    <a:pt x="137312" y="50355"/>
                  </a:lnTo>
                  <a:lnTo>
                    <a:pt x="137109" y="50927"/>
                  </a:lnTo>
                  <a:lnTo>
                    <a:pt x="137553" y="50228"/>
                  </a:lnTo>
                  <a:close/>
                </a:path>
                <a:path w="403859" h="93979">
                  <a:moveTo>
                    <a:pt x="137795" y="51066"/>
                  </a:moveTo>
                  <a:lnTo>
                    <a:pt x="137312" y="51663"/>
                  </a:lnTo>
                  <a:lnTo>
                    <a:pt x="137439" y="51816"/>
                  </a:lnTo>
                  <a:lnTo>
                    <a:pt x="137795" y="51066"/>
                  </a:lnTo>
                  <a:close/>
                </a:path>
                <a:path w="403859" h="93979">
                  <a:moveTo>
                    <a:pt x="137960" y="45339"/>
                  </a:moveTo>
                  <a:lnTo>
                    <a:pt x="137655" y="46101"/>
                  </a:lnTo>
                  <a:lnTo>
                    <a:pt x="137566" y="46609"/>
                  </a:lnTo>
                  <a:lnTo>
                    <a:pt x="137731" y="46863"/>
                  </a:lnTo>
                  <a:lnTo>
                    <a:pt x="137960" y="45339"/>
                  </a:lnTo>
                  <a:close/>
                </a:path>
                <a:path w="403859" h="93979">
                  <a:moveTo>
                    <a:pt x="137972" y="31305"/>
                  </a:moveTo>
                  <a:lnTo>
                    <a:pt x="137198" y="34886"/>
                  </a:lnTo>
                  <a:lnTo>
                    <a:pt x="137502" y="34785"/>
                  </a:lnTo>
                  <a:lnTo>
                    <a:pt x="137972" y="31305"/>
                  </a:lnTo>
                  <a:close/>
                </a:path>
                <a:path w="403859" h="93979">
                  <a:moveTo>
                    <a:pt x="139344" y="39585"/>
                  </a:moveTo>
                  <a:lnTo>
                    <a:pt x="139192" y="39789"/>
                  </a:lnTo>
                  <a:lnTo>
                    <a:pt x="139344" y="39585"/>
                  </a:lnTo>
                  <a:close/>
                </a:path>
                <a:path w="403859" h="93979">
                  <a:moveTo>
                    <a:pt x="139433" y="46774"/>
                  </a:moveTo>
                  <a:lnTo>
                    <a:pt x="138569" y="48577"/>
                  </a:lnTo>
                  <a:lnTo>
                    <a:pt x="137553" y="50228"/>
                  </a:lnTo>
                  <a:lnTo>
                    <a:pt x="138112" y="49911"/>
                  </a:lnTo>
                  <a:lnTo>
                    <a:pt x="139280" y="47498"/>
                  </a:lnTo>
                  <a:lnTo>
                    <a:pt x="139395" y="46990"/>
                  </a:lnTo>
                  <a:lnTo>
                    <a:pt x="139433" y="46774"/>
                  </a:lnTo>
                  <a:close/>
                </a:path>
                <a:path w="403859" h="93979">
                  <a:moveTo>
                    <a:pt x="139560" y="39624"/>
                  </a:moveTo>
                  <a:lnTo>
                    <a:pt x="138163" y="43053"/>
                  </a:lnTo>
                  <a:lnTo>
                    <a:pt x="138582" y="42164"/>
                  </a:lnTo>
                  <a:lnTo>
                    <a:pt x="139077" y="41656"/>
                  </a:lnTo>
                  <a:lnTo>
                    <a:pt x="139560" y="39624"/>
                  </a:lnTo>
                  <a:close/>
                </a:path>
                <a:path w="403859" h="93979">
                  <a:moveTo>
                    <a:pt x="139661" y="36195"/>
                  </a:moveTo>
                  <a:lnTo>
                    <a:pt x="137058" y="41402"/>
                  </a:lnTo>
                  <a:lnTo>
                    <a:pt x="138087" y="38227"/>
                  </a:lnTo>
                  <a:lnTo>
                    <a:pt x="138239" y="38100"/>
                  </a:lnTo>
                  <a:lnTo>
                    <a:pt x="136804" y="38989"/>
                  </a:lnTo>
                  <a:lnTo>
                    <a:pt x="136829" y="41148"/>
                  </a:lnTo>
                  <a:lnTo>
                    <a:pt x="134835" y="44196"/>
                  </a:lnTo>
                  <a:lnTo>
                    <a:pt x="135013" y="43688"/>
                  </a:lnTo>
                  <a:lnTo>
                    <a:pt x="135610" y="41910"/>
                  </a:lnTo>
                  <a:lnTo>
                    <a:pt x="135877" y="41148"/>
                  </a:lnTo>
                  <a:lnTo>
                    <a:pt x="136398" y="39624"/>
                  </a:lnTo>
                  <a:lnTo>
                    <a:pt x="137401" y="36703"/>
                  </a:lnTo>
                  <a:lnTo>
                    <a:pt x="136105" y="39624"/>
                  </a:lnTo>
                  <a:lnTo>
                    <a:pt x="136029" y="39370"/>
                  </a:lnTo>
                  <a:lnTo>
                    <a:pt x="136131" y="38735"/>
                  </a:lnTo>
                  <a:lnTo>
                    <a:pt x="136474" y="37973"/>
                  </a:lnTo>
                  <a:lnTo>
                    <a:pt x="135331" y="39878"/>
                  </a:lnTo>
                  <a:lnTo>
                    <a:pt x="136004" y="39370"/>
                  </a:lnTo>
                  <a:lnTo>
                    <a:pt x="135039" y="41148"/>
                  </a:lnTo>
                  <a:lnTo>
                    <a:pt x="135686" y="38227"/>
                  </a:lnTo>
                  <a:lnTo>
                    <a:pt x="133324" y="41910"/>
                  </a:lnTo>
                  <a:lnTo>
                    <a:pt x="133565" y="41275"/>
                  </a:lnTo>
                  <a:lnTo>
                    <a:pt x="133616" y="41148"/>
                  </a:lnTo>
                  <a:lnTo>
                    <a:pt x="133908" y="40386"/>
                  </a:lnTo>
                  <a:lnTo>
                    <a:pt x="134035" y="40055"/>
                  </a:lnTo>
                  <a:lnTo>
                    <a:pt x="133756" y="40386"/>
                  </a:lnTo>
                  <a:lnTo>
                    <a:pt x="134086" y="39497"/>
                  </a:lnTo>
                  <a:lnTo>
                    <a:pt x="134073" y="39370"/>
                  </a:lnTo>
                  <a:lnTo>
                    <a:pt x="134429" y="38608"/>
                  </a:lnTo>
                  <a:lnTo>
                    <a:pt x="135674" y="35306"/>
                  </a:lnTo>
                  <a:lnTo>
                    <a:pt x="132854" y="41148"/>
                  </a:lnTo>
                  <a:lnTo>
                    <a:pt x="133159" y="39751"/>
                  </a:lnTo>
                  <a:lnTo>
                    <a:pt x="133235" y="39370"/>
                  </a:lnTo>
                  <a:lnTo>
                    <a:pt x="133362" y="38785"/>
                  </a:lnTo>
                  <a:lnTo>
                    <a:pt x="133451" y="38481"/>
                  </a:lnTo>
                  <a:lnTo>
                    <a:pt x="134569" y="36068"/>
                  </a:lnTo>
                  <a:lnTo>
                    <a:pt x="134404" y="37592"/>
                  </a:lnTo>
                  <a:lnTo>
                    <a:pt x="134721" y="36068"/>
                  </a:lnTo>
                  <a:lnTo>
                    <a:pt x="134937" y="35052"/>
                  </a:lnTo>
                  <a:lnTo>
                    <a:pt x="132918" y="39370"/>
                  </a:lnTo>
                  <a:lnTo>
                    <a:pt x="133134" y="38608"/>
                  </a:lnTo>
                  <a:lnTo>
                    <a:pt x="133324" y="37973"/>
                  </a:lnTo>
                  <a:lnTo>
                    <a:pt x="134556" y="33782"/>
                  </a:lnTo>
                  <a:lnTo>
                    <a:pt x="133845" y="34544"/>
                  </a:lnTo>
                  <a:lnTo>
                    <a:pt x="132448" y="37973"/>
                  </a:lnTo>
                  <a:lnTo>
                    <a:pt x="132461" y="37465"/>
                  </a:lnTo>
                  <a:lnTo>
                    <a:pt x="132499" y="36576"/>
                  </a:lnTo>
                  <a:lnTo>
                    <a:pt x="132524" y="35687"/>
                  </a:lnTo>
                  <a:lnTo>
                    <a:pt x="131508" y="36576"/>
                  </a:lnTo>
                  <a:lnTo>
                    <a:pt x="131889" y="35687"/>
                  </a:lnTo>
                  <a:lnTo>
                    <a:pt x="131902" y="35306"/>
                  </a:lnTo>
                  <a:lnTo>
                    <a:pt x="131279" y="34417"/>
                  </a:lnTo>
                  <a:lnTo>
                    <a:pt x="131152" y="33020"/>
                  </a:lnTo>
                  <a:lnTo>
                    <a:pt x="131241" y="32512"/>
                  </a:lnTo>
                  <a:lnTo>
                    <a:pt x="131394" y="32131"/>
                  </a:lnTo>
                  <a:lnTo>
                    <a:pt x="129895" y="35687"/>
                  </a:lnTo>
                  <a:lnTo>
                    <a:pt x="129806" y="35433"/>
                  </a:lnTo>
                  <a:lnTo>
                    <a:pt x="129603" y="34798"/>
                  </a:lnTo>
                  <a:lnTo>
                    <a:pt x="128930" y="35433"/>
                  </a:lnTo>
                  <a:lnTo>
                    <a:pt x="129667" y="33528"/>
                  </a:lnTo>
                  <a:lnTo>
                    <a:pt x="129717" y="33401"/>
                  </a:lnTo>
                  <a:lnTo>
                    <a:pt x="130162" y="32512"/>
                  </a:lnTo>
                  <a:lnTo>
                    <a:pt x="130746" y="31623"/>
                  </a:lnTo>
                  <a:lnTo>
                    <a:pt x="130365" y="31496"/>
                  </a:lnTo>
                  <a:lnTo>
                    <a:pt x="129552" y="33020"/>
                  </a:lnTo>
                  <a:lnTo>
                    <a:pt x="129438" y="33185"/>
                  </a:lnTo>
                  <a:lnTo>
                    <a:pt x="129082" y="33401"/>
                  </a:lnTo>
                  <a:lnTo>
                    <a:pt x="130200" y="30734"/>
                  </a:lnTo>
                  <a:lnTo>
                    <a:pt x="129641" y="30734"/>
                  </a:lnTo>
                  <a:lnTo>
                    <a:pt x="127990" y="33528"/>
                  </a:lnTo>
                  <a:lnTo>
                    <a:pt x="128003" y="31496"/>
                  </a:lnTo>
                  <a:lnTo>
                    <a:pt x="127076" y="33909"/>
                  </a:lnTo>
                  <a:lnTo>
                    <a:pt x="125882" y="38735"/>
                  </a:lnTo>
                  <a:lnTo>
                    <a:pt x="124587" y="40132"/>
                  </a:lnTo>
                  <a:lnTo>
                    <a:pt x="125641" y="37211"/>
                  </a:lnTo>
                  <a:lnTo>
                    <a:pt x="125679" y="36957"/>
                  </a:lnTo>
                  <a:lnTo>
                    <a:pt x="125857" y="36626"/>
                  </a:lnTo>
                  <a:lnTo>
                    <a:pt x="125679" y="36931"/>
                  </a:lnTo>
                  <a:lnTo>
                    <a:pt x="125780" y="36322"/>
                  </a:lnTo>
                  <a:lnTo>
                    <a:pt x="125907" y="36068"/>
                  </a:lnTo>
                  <a:lnTo>
                    <a:pt x="125971" y="35433"/>
                  </a:lnTo>
                  <a:lnTo>
                    <a:pt x="126415" y="34290"/>
                  </a:lnTo>
                  <a:lnTo>
                    <a:pt x="126606" y="33782"/>
                  </a:lnTo>
                  <a:lnTo>
                    <a:pt x="126225" y="34290"/>
                  </a:lnTo>
                  <a:lnTo>
                    <a:pt x="126822" y="32766"/>
                  </a:lnTo>
                  <a:lnTo>
                    <a:pt x="126961" y="32639"/>
                  </a:lnTo>
                  <a:lnTo>
                    <a:pt x="126733" y="33655"/>
                  </a:lnTo>
                  <a:lnTo>
                    <a:pt x="126860" y="33401"/>
                  </a:lnTo>
                  <a:lnTo>
                    <a:pt x="126974" y="33020"/>
                  </a:lnTo>
                  <a:lnTo>
                    <a:pt x="126974" y="33185"/>
                  </a:lnTo>
                  <a:lnTo>
                    <a:pt x="127050" y="33020"/>
                  </a:lnTo>
                  <a:lnTo>
                    <a:pt x="127012" y="32639"/>
                  </a:lnTo>
                  <a:lnTo>
                    <a:pt x="126974" y="32512"/>
                  </a:lnTo>
                  <a:lnTo>
                    <a:pt x="127088" y="31242"/>
                  </a:lnTo>
                  <a:lnTo>
                    <a:pt x="127520" y="29718"/>
                  </a:lnTo>
                  <a:lnTo>
                    <a:pt x="127088" y="30988"/>
                  </a:lnTo>
                  <a:lnTo>
                    <a:pt x="126555" y="32258"/>
                  </a:lnTo>
                  <a:lnTo>
                    <a:pt x="126263" y="32512"/>
                  </a:lnTo>
                  <a:lnTo>
                    <a:pt x="125704" y="32385"/>
                  </a:lnTo>
                  <a:lnTo>
                    <a:pt x="126123" y="31623"/>
                  </a:lnTo>
                  <a:lnTo>
                    <a:pt x="126885" y="30226"/>
                  </a:lnTo>
                  <a:lnTo>
                    <a:pt x="127025" y="28956"/>
                  </a:lnTo>
                  <a:lnTo>
                    <a:pt x="126403" y="30226"/>
                  </a:lnTo>
                  <a:lnTo>
                    <a:pt x="126593" y="28829"/>
                  </a:lnTo>
                  <a:lnTo>
                    <a:pt x="125514" y="31623"/>
                  </a:lnTo>
                  <a:lnTo>
                    <a:pt x="125374" y="31623"/>
                  </a:lnTo>
                  <a:lnTo>
                    <a:pt x="125717" y="30607"/>
                  </a:lnTo>
                  <a:lnTo>
                    <a:pt x="126085" y="29464"/>
                  </a:lnTo>
                  <a:lnTo>
                    <a:pt x="125349" y="30607"/>
                  </a:lnTo>
                  <a:lnTo>
                    <a:pt x="124714" y="29337"/>
                  </a:lnTo>
                  <a:lnTo>
                    <a:pt x="123888" y="32423"/>
                  </a:lnTo>
                  <a:lnTo>
                    <a:pt x="123825" y="32639"/>
                  </a:lnTo>
                  <a:lnTo>
                    <a:pt x="123774" y="32829"/>
                  </a:lnTo>
                  <a:lnTo>
                    <a:pt x="123825" y="32689"/>
                  </a:lnTo>
                  <a:lnTo>
                    <a:pt x="123774" y="32893"/>
                  </a:lnTo>
                  <a:lnTo>
                    <a:pt x="121881" y="35433"/>
                  </a:lnTo>
                  <a:lnTo>
                    <a:pt x="121970" y="34798"/>
                  </a:lnTo>
                  <a:lnTo>
                    <a:pt x="121996" y="34671"/>
                  </a:lnTo>
                  <a:lnTo>
                    <a:pt x="122199" y="33274"/>
                  </a:lnTo>
                  <a:lnTo>
                    <a:pt x="122275" y="32766"/>
                  </a:lnTo>
                  <a:lnTo>
                    <a:pt x="122466" y="31496"/>
                  </a:lnTo>
                  <a:lnTo>
                    <a:pt x="122605" y="30607"/>
                  </a:lnTo>
                  <a:lnTo>
                    <a:pt x="121297" y="31496"/>
                  </a:lnTo>
                  <a:lnTo>
                    <a:pt x="121640" y="30607"/>
                  </a:lnTo>
                  <a:lnTo>
                    <a:pt x="120738" y="31496"/>
                  </a:lnTo>
                  <a:lnTo>
                    <a:pt x="120281" y="30861"/>
                  </a:lnTo>
                  <a:lnTo>
                    <a:pt x="119176" y="32766"/>
                  </a:lnTo>
                  <a:lnTo>
                    <a:pt x="119024" y="32766"/>
                  </a:lnTo>
                  <a:lnTo>
                    <a:pt x="119113" y="32385"/>
                  </a:lnTo>
                  <a:lnTo>
                    <a:pt x="119341" y="31369"/>
                  </a:lnTo>
                  <a:lnTo>
                    <a:pt x="119456" y="30861"/>
                  </a:lnTo>
                  <a:lnTo>
                    <a:pt x="119926" y="29718"/>
                  </a:lnTo>
                  <a:lnTo>
                    <a:pt x="119278" y="30353"/>
                  </a:lnTo>
                  <a:lnTo>
                    <a:pt x="118846" y="31369"/>
                  </a:lnTo>
                  <a:lnTo>
                    <a:pt x="118846" y="31115"/>
                  </a:lnTo>
                  <a:lnTo>
                    <a:pt x="118846" y="30226"/>
                  </a:lnTo>
                  <a:lnTo>
                    <a:pt x="118922" y="29464"/>
                  </a:lnTo>
                  <a:lnTo>
                    <a:pt x="119507" y="28575"/>
                  </a:lnTo>
                  <a:lnTo>
                    <a:pt x="119519" y="28333"/>
                  </a:lnTo>
                  <a:lnTo>
                    <a:pt x="119608" y="28067"/>
                  </a:lnTo>
                  <a:lnTo>
                    <a:pt x="119494" y="27559"/>
                  </a:lnTo>
                  <a:lnTo>
                    <a:pt x="119621" y="26898"/>
                  </a:lnTo>
                  <a:lnTo>
                    <a:pt x="119875" y="25908"/>
                  </a:lnTo>
                  <a:lnTo>
                    <a:pt x="118427" y="28321"/>
                  </a:lnTo>
                  <a:lnTo>
                    <a:pt x="118592" y="27940"/>
                  </a:lnTo>
                  <a:lnTo>
                    <a:pt x="119367" y="26162"/>
                  </a:lnTo>
                  <a:lnTo>
                    <a:pt x="119240" y="25311"/>
                  </a:lnTo>
                  <a:lnTo>
                    <a:pt x="119126" y="25019"/>
                  </a:lnTo>
                  <a:lnTo>
                    <a:pt x="118694" y="25654"/>
                  </a:lnTo>
                  <a:lnTo>
                    <a:pt x="118592" y="25908"/>
                  </a:lnTo>
                  <a:lnTo>
                    <a:pt x="118364" y="27686"/>
                  </a:lnTo>
                  <a:lnTo>
                    <a:pt x="117970" y="27940"/>
                  </a:lnTo>
                  <a:lnTo>
                    <a:pt x="117703" y="27432"/>
                  </a:lnTo>
                  <a:lnTo>
                    <a:pt x="117805" y="26898"/>
                  </a:lnTo>
                  <a:lnTo>
                    <a:pt x="118795" y="24384"/>
                  </a:lnTo>
                  <a:lnTo>
                    <a:pt x="118910" y="23876"/>
                  </a:lnTo>
                  <a:lnTo>
                    <a:pt x="119189" y="19685"/>
                  </a:lnTo>
                  <a:lnTo>
                    <a:pt x="114693" y="30226"/>
                  </a:lnTo>
                  <a:lnTo>
                    <a:pt x="115214" y="27686"/>
                  </a:lnTo>
                  <a:lnTo>
                    <a:pt x="115379" y="26898"/>
                  </a:lnTo>
                  <a:lnTo>
                    <a:pt x="115023" y="27686"/>
                  </a:lnTo>
                  <a:lnTo>
                    <a:pt x="114757" y="27178"/>
                  </a:lnTo>
                  <a:lnTo>
                    <a:pt x="114744" y="26797"/>
                  </a:lnTo>
                  <a:lnTo>
                    <a:pt x="115760" y="22225"/>
                  </a:lnTo>
                  <a:lnTo>
                    <a:pt x="115608" y="22098"/>
                  </a:lnTo>
                  <a:lnTo>
                    <a:pt x="115531" y="20066"/>
                  </a:lnTo>
                  <a:lnTo>
                    <a:pt x="113385" y="26797"/>
                  </a:lnTo>
                  <a:lnTo>
                    <a:pt x="113118" y="25273"/>
                  </a:lnTo>
                  <a:lnTo>
                    <a:pt x="112776" y="26670"/>
                  </a:lnTo>
                  <a:lnTo>
                    <a:pt x="111874" y="29718"/>
                  </a:lnTo>
                  <a:lnTo>
                    <a:pt x="110985" y="30607"/>
                  </a:lnTo>
                  <a:lnTo>
                    <a:pt x="110731" y="30099"/>
                  </a:lnTo>
                  <a:lnTo>
                    <a:pt x="110858" y="29337"/>
                  </a:lnTo>
                  <a:lnTo>
                    <a:pt x="111518" y="27051"/>
                  </a:lnTo>
                  <a:lnTo>
                    <a:pt x="111633" y="26670"/>
                  </a:lnTo>
                  <a:lnTo>
                    <a:pt x="111709" y="26416"/>
                  </a:lnTo>
                  <a:lnTo>
                    <a:pt x="112001" y="25400"/>
                  </a:lnTo>
                  <a:lnTo>
                    <a:pt x="112623" y="24638"/>
                  </a:lnTo>
                  <a:lnTo>
                    <a:pt x="112776" y="24511"/>
                  </a:lnTo>
                  <a:lnTo>
                    <a:pt x="112674" y="25019"/>
                  </a:lnTo>
                  <a:lnTo>
                    <a:pt x="112560" y="25400"/>
                  </a:lnTo>
                  <a:lnTo>
                    <a:pt x="113245" y="24511"/>
                  </a:lnTo>
                  <a:lnTo>
                    <a:pt x="113258" y="24384"/>
                  </a:lnTo>
                  <a:lnTo>
                    <a:pt x="113461" y="23241"/>
                  </a:lnTo>
                  <a:lnTo>
                    <a:pt x="113017" y="24384"/>
                  </a:lnTo>
                  <a:lnTo>
                    <a:pt x="113055" y="24003"/>
                  </a:lnTo>
                  <a:lnTo>
                    <a:pt x="113106" y="23622"/>
                  </a:lnTo>
                  <a:lnTo>
                    <a:pt x="113131" y="23114"/>
                  </a:lnTo>
                  <a:lnTo>
                    <a:pt x="112496" y="22999"/>
                  </a:lnTo>
                  <a:lnTo>
                    <a:pt x="112522" y="23622"/>
                  </a:lnTo>
                  <a:lnTo>
                    <a:pt x="112471" y="23241"/>
                  </a:lnTo>
                  <a:lnTo>
                    <a:pt x="112458" y="21717"/>
                  </a:lnTo>
                  <a:lnTo>
                    <a:pt x="111556" y="23241"/>
                  </a:lnTo>
                  <a:lnTo>
                    <a:pt x="111290" y="21971"/>
                  </a:lnTo>
                  <a:lnTo>
                    <a:pt x="111226" y="22415"/>
                  </a:lnTo>
                  <a:lnTo>
                    <a:pt x="110845" y="24003"/>
                  </a:lnTo>
                  <a:lnTo>
                    <a:pt x="110261" y="22225"/>
                  </a:lnTo>
                  <a:lnTo>
                    <a:pt x="109613" y="26162"/>
                  </a:lnTo>
                  <a:lnTo>
                    <a:pt x="108826" y="26416"/>
                  </a:lnTo>
                  <a:lnTo>
                    <a:pt x="108864" y="26035"/>
                  </a:lnTo>
                  <a:lnTo>
                    <a:pt x="108978" y="24892"/>
                  </a:lnTo>
                  <a:lnTo>
                    <a:pt x="109093" y="24384"/>
                  </a:lnTo>
                  <a:lnTo>
                    <a:pt x="109562" y="23495"/>
                  </a:lnTo>
                  <a:lnTo>
                    <a:pt x="110299" y="22098"/>
                  </a:lnTo>
                  <a:lnTo>
                    <a:pt x="109194" y="23495"/>
                  </a:lnTo>
                  <a:lnTo>
                    <a:pt x="109296" y="21844"/>
                  </a:lnTo>
                  <a:lnTo>
                    <a:pt x="109499" y="21463"/>
                  </a:lnTo>
                  <a:lnTo>
                    <a:pt x="110540" y="19431"/>
                  </a:lnTo>
                  <a:lnTo>
                    <a:pt x="109245" y="21463"/>
                  </a:lnTo>
                  <a:lnTo>
                    <a:pt x="109664" y="18923"/>
                  </a:lnTo>
                  <a:lnTo>
                    <a:pt x="109880" y="17653"/>
                  </a:lnTo>
                  <a:lnTo>
                    <a:pt x="109791" y="17272"/>
                  </a:lnTo>
                  <a:lnTo>
                    <a:pt x="109867" y="16764"/>
                  </a:lnTo>
                  <a:lnTo>
                    <a:pt x="109931" y="16637"/>
                  </a:lnTo>
                  <a:lnTo>
                    <a:pt x="109639" y="16510"/>
                  </a:lnTo>
                  <a:lnTo>
                    <a:pt x="109080" y="18923"/>
                  </a:lnTo>
                  <a:lnTo>
                    <a:pt x="109016" y="18542"/>
                  </a:lnTo>
                  <a:lnTo>
                    <a:pt x="109004" y="18034"/>
                  </a:lnTo>
                  <a:lnTo>
                    <a:pt x="109181" y="17526"/>
                  </a:lnTo>
                  <a:lnTo>
                    <a:pt x="108572" y="18796"/>
                  </a:lnTo>
                  <a:lnTo>
                    <a:pt x="108470" y="19177"/>
                  </a:lnTo>
                  <a:lnTo>
                    <a:pt x="108102" y="21463"/>
                  </a:lnTo>
                  <a:lnTo>
                    <a:pt x="107086" y="23495"/>
                  </a:lnTo>
                  <a:lnTo>
                    <a:pt x="107162" y="22301"/>
                  </a:lnTo>
                  <a:lnTo>
                    <a:pt x="105956" y="24511"/>
                  </a:lnTo>
                  <a:lnTo>
                    <a:pt x="105994" y="24384"/>
                  </a:lnTo>
                  <a:lnTo>
                    <a:pt x="106616" y="22098"/>
                  </a:lnTo>
                  <a:lnTo>
                    <a:pt x="106819" y="21336"/>
                  </a:lnTo>
                  <a:lnTo>
                    <a:pt x="107162" y="22301"/>
                  </a:lnTo>
                  <a:lnTo>
                    <a:pt x="107264" y="22606"/>
                  </a:lnTo>
                  <a:lnTo>
                    <a:pt x="107302" y="22225"/>
                  </a:lnTo>
                  <a:lnTo>
                    <a:pt x="107391" y="21336"/>
                  </a:lnTo>
                  <a:lnTo>
                    <a:pt x="107403" y="21209"/>
                  </a:lnTo>
                  <a:lnTo>
                    <a:pt x="107492" y="20320"/>
                  </a:lnTo>
                  <a:lnTo>
                    <a:pt x="107708" y="18161"/>
                  </a:lnTo>
                  <a:lnTo>
                    <a:pt x="108102" y="18034"/>
                  </a:lnTo>
                  <a:lnTo>
                    <a:pt x="108216" y="17145"/>
                  </a:lnTo>
                  <a:lnTo>
                    <a:pt x="108331" y="16979"/>
                  </a:lnTo>
                  <a:lnTo>
                    <a:pt x="108445" y="15621"/>
                  </a:lnTo>
                  <a:lnTo>
                    <a:pt x="108508" y="13843"/>
                  </a:lnTo>
                  <a:lnTo>
                    <a:pt x="106984" y="20320"/>
                  </a:lnTo>
                  <a:lnTo>
                    <a:pt x="106235" y="19939"/>
                  </a:lnTo>
                  <a:lnTo>
                    <a:pt x="106768" y="18542"/>
                  </a:lnTo>
                  <a:lnTo>
                    <a:pt x="106883" y="18161"/>
                  </a:lnTo>
                  <a:lnTo>
                    <a:pt x="106972" y="17500"/>
                  </a:lnTo>
                  <a:lnTo>
                    <a:pt x="106121" y="19812"/>
                  </a:lnTo>
                  <a:lnTo>
                    <a:pt x="105397" y="21209"/>
                  </a:lnTo>
                  <a:lnTo>
                    <a:pt x="105321" y="19685"/>
                  </a:lnTo>
                  <a:lnTo>
                    <a:pt x="104571" y="22098"/>
                  </a:lnTo>
                  <a:lnTo>
                    <a:pt x="104355" y="21844"/>
                  </a:lnTo>
                  <a:lnTo>
                    <a:pt x="104343" y="22923"/>
                  </a:lnTo>
                  <a:lnTo>
                    <a:pt x="103822" y="24384"/>
                  </a:lnTo>
                  <a:lnTo>
                    <a:pt x="103657" y="24003"/>
                  </a:lnTo>
                  <a:lnTo>
                    <a:pt x="103149" y="24511"/>
                  </a:lnTo>
                  <a:lnTo>
                    <a:pt x="102501" y="26035"/>
                  </a:lnTo>
                  <a:lnTo>
                    <a:pt x="102781" y="24765"/>
                  </a:lnTo>
                  <a:lnTo>
                    <a:pt x="103492" y="21463"/>
                  </a:lnTo>
                  <a:lnTo>
                    <a:pt x="103911" y="19558"/>
                  </a:lnTo>
                  <a:lnTo>
                    <a:pt x="102768" y="21463"/>
                  </a:lnTo>
                  <a:lnTo>
                    <a:pt x="102806" y="20955"/>
                  </a:lnTo>
                  <a:lnTo>
                    <a:pt x="102920" y="20066"/>
                  </a:lnTo>
                  <a:lnTo>
                    <a:pt x="103314" y="19050"/>
                  </a:lnTo>
                  <a:lnTo>
                    <a:pt x="103619" y="18288"/>
                  </a:lnTo>
                  <a:lnTo>
                    <a:pt x="103733" y="17145"/>
                  </a:lnTo>
                  <a:lnTo>
                    <a:pt x="102527" y="19215"/>
                  </a:lnTo>
                  <a:lnTo>
                    <a:pt x="102704" y="19050"/>
                  </a:lnTo>
                  <a:lnTo>
                    <a:pt x="102133" y="20193"/>
                  </a:lnTo>
                  <a:lnTo>
                    <a:pt x="102133" y="20955"/>
                  </a:lnTo>
                  <a:lnTo>
                    <a:pt x="102133" y="21590"/>
                  </a:lnTo>
                  <a:lnTo>
                    <a:pt x="101498" y="22860"/>
                  </a:lnTo>
                  <a:lnTo>
                    <a:pt x="101092" y="24765"/>
                  </a:lnTo>
                  <a:lnTo>
                    <a:pt x="101320" y="23431"/>
                  </a:lnTo>
                  <a:lnTo>
                    <a:pt x="101320" y="23241"/>
                  </a:lnTo>
                  <a:lnTo>
                    <a:pt x="101473" y="22479"/>
                  </a:lnTo>
                  <a:lnTo>
                    <a:pt x="101549" y="22085"/>
                  </a:lnTo>
                  <a:lnTo>
                    <a:pt x="101473" y="22225"/>
                  </a:lnTo>
                  <a:lnTo>
                    <a:pt x="101561" y="21971"/>
                  </a:lnTo>
                  <a:lnTo>
                    <a:pt x="102069" y="21082"/>
                  </a:lnTo>
                  <a:lnTo>
                    <a:pt x="102133" y="20955"/>
                  </a:lnTo>
                  <a:lnTo>
                    <a:pt x="102133" y="20193"/>
                  </a:lnTo>
                  <a:lnTo>
                    <a:pt x="101244" y="21971"/>
                  </a:lnTo>
                  <a:lnTo>
                    <a:pt x="101130" y="22390"/>
                  </a:lnTo>
                  <a:lnTo>
                    <a:pt x="101434" y="21844"/>
                  </a:lnTo>
                  <a:lnTo>
                    <a:pt x="101333" y="22479"/>
                  </a:lnTo>
                  <a:lnTo>
                    <a:pt x="99656" y="26670"/>
                  </a:lnTo>
                  <a:lnTo>
                    <a:pt x="99695" y="26289"/>
                  </a:lnTo>
                  <a:lnTo>
                    <a:pt x="99809" y="24892"/>
                  </a:lnTo>
                  <a:lnTo>
                    <a:pt x="99860" y="24257"/>
                  </a:lnTo>
                  <a:lnTo>
                    <a:pt x="99923" y="23876"/>
                  </a:lnTo>
                  <a:lnTo>
                    <a:pt x="100025" y="23495"/>
                  </a:lnTo>
                  <a:lnTo>
                    <a:pt x="100317" y="22479"/>
                  </a:lnTo>
                  <a:lnTo>
                    <a:pt x="100799" y="20828"/>
                  </a:lnTo>
                  <a:lnTo>
                    <a:pt x="101485" y="18440"/>
                  </a:lnTo>
                  <a:lnTo>
                    <a:pt x="101612" y="15240"/>
                  </a:lnTo>
                  <a:lnTo>
                    <a:pt x="99415" y="20828"/>
                  </a:lnTo>
                  <a:lnTo>
                    <a:pt x="98894" y="19050"/>
                  </a:lnTo>
                  <a:lnTo>
                    <a:pt x="98831" y="20421"/>
                  </a:lnTo>
                  <a:lnTo>
                    <a:pt x="98120" y="22479"/>
                  </a:lnTo>
                  <a:lnTo>
                    <a:pt x="98183" y="21209"/>
                  </a:lnTo>
                  <a:lnTo>
                    <a:pt x="98221" y="20320"/>
                  </a:lnTo>
                  <a:lnTo>
                    <a:pt x="97650" y="21209"/>
                  </a:lnTo>
                  <a:lnTo>
                    <a:pt x="97764" y="20828"/>
                  </a:lnTo>
                  <a:lnTo>
                    <a:pt x="98209" y="19304"/>
                  </a:lnTo>
                  <a:lnTo>
                    <a:pt x="98247" y="18669"/>
                  </a:lnTo>
                  <a:lnTo>
                    <a:pt x="98374" y="17653"/>
                  </a:lnTo>
                  <a:lnTo>
                    <a:pt x="98463" y="17145"/>
                  </a:lnTo>
                  <a:lnTo>
                    <a:pt x="98056" y="18669"/>
                  </a:lnTo>
                  <a:lnTo>
                    <a:pt x="97802" y="16764"/>
                  </a:lnTo>
                  <a:lnTo>
                    <a:pt x="96608" y="20828"/>
                  </a:lnTo>
                  <a:lnTo>
                    <a:pt x="96850" y="18542"/>
                  </a:lnTo>
                  <a:lnTo>
                    <a:pt x="96761" y="17653"/>
                  </a:lnTo>
                  <a:lnTo>
                    <a:pt x="96431" y="16764"/>
                  </a:lnTo>
                  <a:lnTo>
                    <a:pt x="94488" y="23495"/>
                  </a:lnTo>
                  <a:lnTo>
                    <a:pt x="94018" y="22733"/>
                  </a:lnTo>
                  <a:lnTo>
                    <a:pt x="94145" y="22085"/>
                  </a:lnTo>
                  <a:lnTo>
                    <a:pt x="94564" y="20955"/>
                  </a:lnTo>
                  <a:lnTo>
                    <a:pt x="94653" y="20701"/>
                  </a:lnTo>
                  <a:lnTo>
                    <a:pt x="94780" y="19304"/>
                  </a:lnTo>
                  <a:lnTo>
                    <a:pt x="94881" y="18796"/>
                  </a:lnTo>
                  <a:lnTo>
                    <a:pt x="95123" y="18415"/>
                  </a:lnTo>
                  <a:lnTo>
                    <a:pt x="95707" y="17526"/>
                  </a:lnTo>
                  <a:lnTo>
                    <a:pt x="95465" y="17526"/>
                  </a:lnTo>
                  <a:lnTo>
                    <a:pt x="95338" y="17018"/>
                  </a:lnTo>
                  <a:lnTo>
                    <a:pt x="94957" y="18415"/>
                  </a:lnTo>
                  <a:lnTo>
                    <a:pt x="95148" y="17145"/>
                  </a:lnTo>
                  <a:lnTo>
                    <a:pt x="93573" y="20955"/>
                  </a:lnTo>
                  <a:lnTo>
                    <a:pt x="93827" y="18923"/>
                  </a:lnTo>
                  <a:lnTo>
                    <a:pt x="93548" y="19685"/>
                  </a:lnTo>
                  <a:lnTo>
                    <a:pt x="92913" y="21971"/>
                  </a:lnTo>
                  <a:lnTo>
                    <a:pt x="92684" y="21717"/>
                  </a:lnTo>
                  <a:lnTo>
                    <a:pt x="92151" y="21971"/>
                  </a:lnTo>
                  <a:lnTo>
                    <a:pt x="91833" y="24130"/>
                  </a:lnTo>
                  <a:lnTo>
                    <a:pt x="92684" y="17780"/>
                  </a:lnTo>
                  <a:lnTo>
                    <a:pt x="89598" y="24130"/>
                  </a:lnTo>
                  <a:lnTo>
                    <a:pt x="90182" y="19558"/>
                  </a:lnTo>
                  <a:lnTo>
                    <a:pt x="90309" y="18542"/>
                  </a:lnTo>
                  <a:lnTo>
                    <a:pt x="89192" y="19304"/>
                  </a:lnTo>
                  <a:lnTo>
                    <a:pt x="88798" y="19558"/>
                  </a:lnTo>
                  <a:lnTo>
                    <a:pt x="88265" y="19558"/>
                  </a:lnTo>
                  <a:lnTo>
                    <a:pt x="88392" y="19215"/>
                  </a:lnTo>
                  <a:lnTo>
                    <a:pt x="88506" y="18669"/>
                  </a:lnTo>
                  <a:lnTo>
                    <a:pt x="88557" y="18796"/>
                  </a:lnTo>
                  <a:lnTo>
                    <a:pt x="88544" y="18669"/>
                  </a:lnTo>
                  <a:lnTo>
                    <a:pt x="88353" y="16764"/>
                  </a:lnTo>
                  <a:lnTo>
                    <a:pt x="86715" y="24511"/>
                  </a:lnTo>
                  <a:lnTo>
                    <a:pt x="86664" y="24130"/>
                  </a:lnTo>
                  <a:lnTo>
                    <a:pt x="86575" y="23241"/>
                  </a:lnTo>
                  <a:lnTo>
                    <a:pt x="86487" y="22098"/>
                  </a:lnTo>
                  <a:lnTo>
                    <a:pt x="86753" y="19939"/>
                  </a:lnTo>
                  <a:lnTo>
                    <a:pt x="86880" y="18923"/>
                  </a:lnTo>
                  <a:lnTo>
                    <a:pt x="87312" y="20574"/>
                  </a:lnTo>
                  <a:lnTo>
                    <a:pt x="87426" y="19050"/>
                  </a:lnTo>
                  <a:lnTo>
                    <a:pt x="87452" y="18923"/>
                  </a:lnTo>
                  <a:lnTo>
                    <a:pt x="88874" y="12700"/>
                  </a:lnTo>
                  <a:lnTo>
                    <a:pt x="86233" y="19939"/>
                  </a:lnTo>
                  <a:lnTo>
                    <a:pt x="86436" y="17907"/>
                  </a:lnTo>
                  <a:lnTo>
                    <a:pt x="86639" y="16002"/>
                  </a:lnTo>
                  <a:lnTo>
                    <a:pt x="86779" y="15748"/>
                  </a:lnTo>
                  <a:lnTo>
                    <a:pt x="86906" y="14859"/>
                  </a:lnTo>
                  <a:lnTo>
                    <a:pt x="87007" y="13335"/>
                  </a:lnTo>
                  <a:lnTo>
                    <a:pt x="85280" y="17907"/>
                  </a:lnTo>
                  <a:lnTo>
                    <a:pt x="84747" y="17272"/>
                  </a:lnTo>
                  <a:lnTo>
                    <a:pt x="84975" y="16256"/>
                  </a:lnTo>
                  <a:lnTo>
                    <a:pt x="83743" y="19558"/>
                  </a:lnTo>
                  <a:lnTo>
                    <a:pt x="82511" y="20574"/>
                  </a:lnTo>
                  <a:lnTo>
                    <a:pt x="82118" y="20942"/>
                  </a:lnTo>
                  <a:lnTo>
                    <a:pt x="82042" y="21374"/>
                  </a:lnTo>
                  <a:lnTo>
                    <a:pt x="81915" y="21653"/>
                  </a:lnTo>
                  <a:lnTo>
                    <a:pt x="81280" y="22098"/>
                  </a:lnTo>
                  <a:lnTo>
                    <a:pt x="81407" y="20980"/>
                  </a:lnTo>
                  <a:lnTo>
                    <a:pt x="81470" y="18542"/>
                  </a:lnTo>
                  <a:lnTo>
                    <a:pt x="81902" y="16510"/>
                  </a:lnTo>
                  <a:lnTo>
                    <a:pt x="82473" y="16510"/>
                  </a:lnTo>
                  <a:lnTo>
                    <a:pt x="83032" y="12827"/>
                  </a:lnTo>
                  <a:lnTo>
                    <a:pt x="81762" y="16510"/>
                  </a:lnTo>
                  <a:lnTo>
                    <a:pt x="81648" y="15875"/>
                  </a:lnTo>
                  <a:lnTo>
                    <a:pt x="81749" y="15240"/>
                  </a:lnTo>
                  <a:lnTo>
                    <a:pt x="82016" y="14224"/>
                  </a:lnTo>
                  <a:lnTo>
                    <a:pt x="81089" y="14605"/>
                  </a:lnTo>
                  <a:lnTo>
                    <a:pt x="80162" y="18542"/>
                  </a:lnTo>
                  <a:lnTo>
                    <a:pt x="79375" y="18161"/>
                  </a:lnTo>
                  <a:lnTo>
                    <a:pt x="79209" y="19177"/>
                  </a:lnTo>
                  <a:lnTo>
                    <a:pt x="77825" y="23241"/>
                  </a:lnTo>
                  <a:lnTo>
                    <a:pt x="78206" y="21590"/>
                  </a:lnTo>
                  <a:lnTo>
                    <a:pt x="78447" y="20574"/>
                  </a:lnTo>
                  <a:lnTo>
                    <a:pt x="78511" y="20320"/>
                  </a:lnTo>
                  <a:lnTo>
                    <a:pt x="78536" y="20193"/>
                  </a:lnTo>
                  <a:lnTo>
                    <a:pt x="78600" y="19939"/>
                  </a:lnTo>
                  <a:lnTo>
                    <a:pt x="79286" y="17018"/>
                  </a:lnTo>
                  <a:lnTo>
                    <a:pt x="78168" y="19939"/>
                  </a:lnTo>
                  <a:lnTo>
                    <a:pt x="78917" y="15875"/>
                  </a:lnTo>
                  <a:lnTo>
                    <a:pt x="76962" y="19558"/>
                  </a:lnTo>
                  <a:lnTo>
                    <a:pt x="76212" y="20193"/>
                  </a:lnTo>
                  <a:lnTo>
                    <a:pt x="76669" y="18859"/>
                  </a:lnTo>
                  <a:lnTo>
                    <a:pt x="75920" y="20193"/>
                  </a:lnTo>
                  <a:lnTo>
                    <a:pt x="75323" y="19939"/>
                  </a:lnTo>
                  <a:lnTo>
                    <a:pt x="75476" y="19304"/>
                  </a:lnTo>
                  <a:lnTo>
                    <a:pt x="75653" y="18542"/>
                  </a:lnTo>
                  <a:lnTo>
                    <a:pt x="75831" y="17780"/>
                  </a:lnTo>
                  <a:lnTo>
                    <a:pt x="77139" y="12192"/>
                  </a:lnTo>
                  <a:lnTo>
                    <a:pt x="74142" y="17780"/>
                  </a:lnTo>
                  <a:lnTo>
                    <a:pt x="74269" y="16891"/>
                  </a:lnTo>
                  <a:lnTo>
                    <a:pt x="74333" y="16383"/>
                  </a:lnTo>
                  <a:lnTo>
                    <a:pt x="74637" y="14224"/>
                  </a:lnTo>
                  <a:lnTo>
                    <a:pt x="75018" y="11557"/>
                  </a:lnTo>
                  <a:lnTo>
                    <a:pt x="73291" y="14224"/>
                  </a:lnTo>
                  <a:lnTo>
                    <a:pt x="73101" y="9906"/>
                  </a:lnTo>
                  <a:lnTo>
                    <a:pt x="71704" y="10160"/>
                  </a:lnTo>
                  <a:lnTo>
                    <a:pt x="70878" y="16383"/>
                  </a:lnTo>
                  <a:lnTo>
                    <a:pt x="71297" y="10287"/>
                  </a:lnTo>
                  <a:lnTo>
                    <a:pt x="71094" y="11277"/>
                  </a:lnTo>
                  <a:lnTo>
                    <a:pt x="70993" y="10147"/>
                  </a:lnTo>
                  <a:lnTo>
                    <a:pt x="70866" y="12471"/>
                  </a:lnTo>
                  <a:lnTo>
                    <a:pt x="70789" y="12839"/>
                  </a:lnTo>
                  <a:lnTo>
                    <a:pt x="70065" y="16637"/>
                  </a:lnTo>
                  <a:lnTo>
                    <a:pt x="69672" y="16891"/>
                  </a:lnTo>
                  <a:lnTo>
                    <a:pt x="69646" y="16306"/>
                  </a:lnTo>
                  <a:lnTo>
                    <a:pt x="69824" y="15163"/>
                  </a:lnTo>
                  <a:lnTo>
                    <a:pt x="70789" y="12839"/>
                  </a:lnTo>
                  <a:lnTo>
                    <a:pt x="69621" y="13347"/>
                  </a:lnTo>
                  <a:lnTo>
                    <a:pt x="69621" y="15621"/>
                  </a:lnTo>
                  <a:lnTo>
                    <a:pt x="69557" y="13716"/>
                  </a:lnTo>
                  <a:lnTo>
                    <a:pt x="69697" y="10668"/>
                  </a:lnTo>
                  <a:lnTo>
                    <a:pt x="70104" y="11176"/>
                  </a:lnTo>
                  <a:lnTo>
                    <a:pt x="70192" y="10668"/>
                  </a:lnTo>
                  <a:lnTo>
                    <a:pt x="70358" y="9779"/>
                  </a:lnTo>
                  <a:lnTo>
                    <a:pt x="69926" y="9271"/>
                  </a:lnTo>
                  <a:lnTo>
                    <a:pt x="70015" y="8636"/>
                  </a:lnTo>
                  <a:lnTo>
                    <a:pt x="70065" y="8509"/>
                  </a:lnTo>
                  <a:lnTo>
                    <a:pt x="70535" y="7366"/>
                  </a:lnTo>
                  <a:lnTo>
                    <a:pt x="70548" y="5334"/>
                  </a:lnTo>
                  <a:lnTo>
                    <a:pt x="70180" y="7620"/>
                  </a:lnTo>
                  <a:lnTo>
                    <a:pt x="69659" y="8509"/>
                  </a:lnTo>
                  <a:lnTo>
                    <a:pt x="69469" y="7620"/>
                  </a:lnTo>
                  <a:lnTo>
                    <a:pt x="69329" y="10668"/>
                  </a:lnTo>
                  <a:lnTo>
                    <a:pt x="67792" y="13716"/>
                  </a:lnTo>
                  <a:lnTo>
                    <a:pt x="67932" y="13081"/>
                  </a:lnTo>
                  <a:lnTo>
                    <a:pt x="68402" y="10922"/>
                  </a:lnTo>
                  <a:lnTo>
                    <a:pt x="68986" y="8255"/>
                  </a:lnTo>
                  <a:lnTo>
                    <a:pt x="69672" y="5080"/>
                  </a:lnTo>
                  <a:lnTo>
                    <a:pt x="68084" y="8255"/>
                  </a:lnTo>
                  <a:lnTo>
                    <a:pt x="68364" y="7493"/>
                  </a:lnTo>
                  <a:lnTo>
                    <a:pt x="68783" y="6350"/>
                  </a:lnTo>
                  <a:lnTo>
                    <a:pt x="68059" y="7493"/>
                  </a:lnTo>
                  <a:lnTo>
                    <a:pt x="67017" y="5969"/>
                  </a:lnTo>
                  <a:lnTo>
                    <a:pt x="65544" y="10922"/>
                  </a:lnTo>
                  <a:lnTo>
                    <a:pt x="65824" y="8509"/>
                  </a:lnTo>
                  <a:lnTo>
                    <a:pt x="66040" y="8255"/>
                  </a:lnTo>
                  <a:lnTo>
                    <a:pt x="66027" y="8001"/>
                  </a:lnTo>
                  <a:lnTo>
                    <a:pt x="65163" y="7112"/>
                  </a:lnTo>
                  <a:lnTo>
                    <a:pt x="62547" y="13081"/>
                  </a:lnTo>
                  <a:lnTo>
                    <a:pt x="62522" y="12700"/>
                  </a:lnTo>
                  <a:lnTo>
                    <a:pt x="62395" y="11049"/>
                  </a:lnTo>
                  <a:lnTo>
                    <a:pt x="62458" y="9144"/>
                  </a:lnTo>
                  <a:lnTo>
                    <a:pt x="62687" y="8255"/>
                  </a:lnTo>
                  <a:lnTo>
                    <a:pt x="62369" y="8636"/>
                  </a:lnTo>
                  <a:lnTo>
                    <a:pt x="61747" y="11049"/>
                  </a:lnTo>
                  <a:lnTo>
                    <a:pt x="61760" y="10414"/>
                  </a:lnTo>
                  <a:lnTo>
                    <a:pt x="61874" y="9144"/>
                  </a:lnTo>
                  <a:lnTo>
                    <a:pt x="62103" y="8255"/>
                  </a:lnTo>
                  <a:lnTo>
                    <a:pt x="62090" y="7874"/>
                  </a:lnTo>
                  <a:lnTo>
                    <a:pt x="60998" y="10414"/>
                  </a:lnTo>
                  <a:lnTo>
                    <a:pt x="61125" y="8890"/>
                  </a:lnTo>
                  <a:lnTo>
                    <a:pt x="61391" y="8128"/>
                  </a:lnTo>
                  <a:lnTo>
                    <a:pt x="61277" y="7239"/>
                  </a:lnTo>
                  <a:lnTo>
                    <a:pt x="60756" y="5588"/>
                  </a:lnTo>
                  <a:lnTo>
                    <a:pt x="58966" y="11684"/>
                  </a:lnTo>
                  <a:lnTo>
                    <a:pt x="57835" y="12700"/>
                  </a:lnTo>
                  <a:lnTo>
                    <a:pt x="58064" y="11557"/>
                  </a:lnTo>
                  <a:lnTo>
                    <a:pt x="58356" y="10033"/>
                  </a:lnTo>
                  <a:lnTo>
                    <a:pt x="58699" y="8255"/>
                  </a:lnTo>
                  <a:lnTo>
                    <a:pt x="58623" y="7874"/>
                  </a:lnTo>
                  <a:lnTo>
                    <a:pt x="57924" y="5969"/>
                  </a:lnTo>
                  <a:lnTo>
                    <a:pt x="57950" y="5080"/>
                  </a:lnTo>
                  <a:lnTo>
                    <a:pt x="56769" y="4318"/>
                  </a:lnTo>
                  <a:lnTo>
                    <a:pt x="55067" y="8382"/>
                  </a:lnTo>
                  <a:lnTo>
                    <a:pt x="53543" y="10033"/>
                  </a:lnTo>
                  <a:lnTo>
                    <a:pt x="53606" y="8509"/>
                  </a:lnTo>
                  <a:lnTo>
                    <a:pt x="53632" y="7493"/>
                  </a:lnTo>
                  <a:lnTo>
                    <a:pt x="53721" y="4953"/>
                  </a:lnTo>
                  <a:lnTo>
                    <a:pt x="51435" y="7493"/>
                  </a:lnTo>
                  <a:lnTo>
                    <a:pt x="50736" y="4572"/>
                  </a:lnTo>
                  <a:lnTo>
                    <a:pt x="50673" y="5842"/>
                  </a:lnTo>
                  <a:lnTo>
                    <a:pt x="50076" y="8128"/>
                  </a:lnTo>
                  <a:lnTo>
                    <a:pt x="49784" y="8509"/>
                  </a:lnTo>
                  <a:lnTo>
                    <a:pt x="49657" y="7493"/>
                  </a:lnTo>
                  <a:lnTo>
                    <a:pt x="48450" y="11557"/>
                  </a:lnTo>
                  <a:lnTo>
                    <a:pt x="48501" y="11303"/>
                  </a:lnTo>
                  <a:lnTo>
                    <a:pt x="48590" y="10795"/>
                  </a:lnTo>
                  <a:lnTo>
                    <a:pt x="48755" y="9906"/>
                  </a:lnTo>
                  <a:lnTo>
                    <a:pt x="48831" y="9525"/>
                  </a:lnTo>
                  <a:lnTo>
                    <a:pt x="49237" y="7366"/>
                  </a:lnTo>
                  <a:lnTo>
                    <a:pt x="49326" y="7493"/>
                  </a:lnTo>
                  <a:lnTo>
                    <a:pt x="49339" y="7366"/>
                  </a:lnTo>
                  <a:lnTo>
                    <a:pt x="49720" y="4318"/>
                  </a:lnTo>
                  <a:lnTo>
                    <a:pt x="49847" y="3302"/>
                  </a:lnTo>
                  <a:lnTo>
                    <a:pt x="49072" y="4318"/>
                  </a:lnTo>
                  <a:lnTo>
                    <a:pt x="48653" y="4191"/>
                  </a:lnTo>
                  <a:lnTo>
                    <a:pt x="47612" y="9525"/>
                  </a:lnTo>
                  <a:lnTo>
                    <a:pt x="47307" y="7366"/>
                  </a:lnTo>
                  <a:lnTo>
                    <a:pt x="47155" y="6350"/>
                  </a:lnTo>
                  <a:lnTo>
                    <a:pt x="45986" y="6858"/>
                  </a:lnTo>
                  <a:lnTo>
                    <a:pt x="44881" y="7366"/>
                  </a:lnTo>
                  <a:lnTo>
                    <a:pt x="44869" y="7239"/>
                  </a:lnTo>
                  <a:lnTo>
                    <a:pt x="44767" y="6096"/>
                  </a:lnTo>
                  <a:lnTo>
                    <a:pt x="44640" y="4699"/>
                  </a:lnTo>
                  <a:lnTo>
                    <a:pt x="44119" y="6096"/>
                  </a:lnTo>
                  <a:lnTo>
                    <a:pt x="43776" y="5969"/>
                  </a:lnTo>
                  <a:lnTo>
                    <a:pt x="43268" y="7239"/>
                  </a:lnTo>
                  <a:lnTo>
                    <a:pt x="43726" y="4699"/>
                  </a:lnTo>
                  <a:lnTo>
                    <a:pt x="43688" y="4318"/>
                  </a:lnTo>
                  <a:lnTo>
                    <a:pt x="43141" y="3556"/>
                  </a:lnTo>
                  <a:lnTo>
                    <a:pt x="42786" y="3048"/>
                  </a:lnTo>
                  <a:lnTo>
                    <a:pt x="41706" y="3556"/>
                  </a:lnTo>
                  <a:lnTo>
                    <a:pt x="42252" y="1524"/>
                  </a:lnTo>
                  <a:lnTo>
                    <a:pt x="41732" y="1270"/>
                  </a:lnTo>
                  <a:lnTo>
                    <a:pt x="40157" y="9906"/>
                  </a:lnTo>
                  <a:lnTo>
                    <a:pt x="39636" y="9906"/>
                  </a:lnTo>
                  <a:lnTo>
                    <a:pt x="39649" y="9779"/>
                  </a:lnTo>
                  <a:lnTo>
                    <a:pt x="39992" y="7112"/>
                  </a:lnTo>
                  <a:lnTo>
                    <a:pt x="40144" y="5969"/>
                  </a:lnTo>
                  <a:lnTo>
                    <a:pt x="40195" y="5588"/>
                  </a:lnTo>
                  <a:lnTo>
                    <a:pt x="39243" y="5461"/>
                  </a:lnTo>
                  <a:lnTo>
                    <a:pt x="39217" y="5207"/>
                  </a:lnTo>
                  <a:lnTo>
                    <a:pt x="38900" y="1397"/>
                  </a:lnTo>
                  <a:lnTo>
                    <a:pt x="37312" y="5207"/>
                  </a:lnTo>
                  <a:lnTo>
                    <a:pt x="37668" y="3302"/>
                  </a:lnTo>
                  <a:lnTo>
                    <a:pt x="37846" y="3175"/>
                  </a:lnTo>
                  <a:lnTo>
                    <a:pt x="37414" y="3048"/>
                  </a:lnTo>
                  <a:lnTo>
                    <a:pt x="37134" y="2032"/>
                  </a:lnTo>
                  <a:lnTo>
                    <a:pt x="36576" y="0"/>
                  </a:lnTo>
                  <a:lnTo>
                    <a:pt x="36271" y="2349"/>
                  </a:lnTo>
                  <a:lnTo>
                    <a:pt x="34086" y="7112"/>
                  </a:lnTo>
                  <a:lnTo>
                    <a:pt x="34632" y="4191"/>
                  </a:lnTo>
                  <a:lnTo>
                    <a:pt x="33591" y="8001"/>
                  </a:lnTo>
                  <a:lnTo>
                    <a:pt x="33464" y="8636"/>
                  </a:lnTo>
                  <a:lnTo>
                    <a:pt x="33350" y="8890"/>
                  </a:lnTo>
                  <a:lnTo>
                    <a:pt x="32677" y="9779"/>
                  </a:lnTo>
                  <a:lnTo>
                    <a:pt x="32804" y="8001"/>
                  </a:lnTo>
                  <a:lnTo>
                    <a:pt x="32740" y="6604"/>
                  </a:lnTo>
                  <a:lnTo>
                    <a:pt x="32181" y="10795"/>
                  </a:lnTo>
                  <a:lnTo>
                    <a:pt x="31940" y="9525"/>
                  </a:lnTo>
                  <a:lnTo>
                    <a:pt x="32042" y="8509"/>
                  </a:lnTo>
                  <a:lnTo>
                    <a:pt x="32359" y="7366"/>
                  </a:lnTo>
                  <a:lnTo>
                    <a:pt x="31902" y="7112"/>
                  </a:lnTo>
                  <a:lnTo>
                    <a:pt x="31813" y="7874"/>
                  </a:lnTo>
                  <a:lnTo>
                    <a:pt x="31711" y="8382"/>
                  </a:lnTo>
                  <a:lnTo>
                    <a:pt x="31267" y="9906"/>
                  </a:lnTo>
                  <a:lnTo>
                    <a:pt x="30708" y="11303"/>
                  </a:lnTo>
                  <a:lnTo>
                    <a:pt x="30632" y="10795"/>
                  </a:lnTo>
                  <a:lnTo>
                    <a:pt x="30543" y="10287"/>
                  </a:lnTo>
                  <a:lnTo>
                    <a:pt x="30416" y="9525"/>
                  </a:lnTo>
                  <a:lnTo>
                    <a:pt x="30543" y="8001"/>
                  </a:lnTo>
                  <a:lnTo>
                    <a:pt x="30695" y="6731"/>
                  </a:lnTo>
                  <a:lnTo>
                    <a:pt x="30365" y="8382"/>
                  </a:lnTo>
                  <a:lnTo>
                    <a:pt x="29794" y="10287"/>
                  </a:lnTo>
                  <a:lnTo>
                    <a:pt x="29692" y="9779"/>
                  </a:lnTo>
                  <a:lnTo>
                    <a:pt x="29781" y="8382"/>
                  </a:lnTo>
                  <a:lnTo>
                    <a:pt x="29908" y="8001"/>
                  </a:lnTo>
                  <a:lnTo>
                    <a:pt x="29806" y="6731"/>
                  </a:lnTo>
                  <a:lnTo>
                    <a:pt x="29552" y="5727"/>
                  </a:lnTo>
                  <a:lnTo>
                    <a:pt x="29400" y="6731"/>
                  </a:lnTo>
                  <a:lnTo>
                    <a:pt x="29311" y="6515"/>
                  </a:lnTo>
                  <a:lnTo>
                    <a:pt x="28321" y="10795"/>
                  </a:lnTo>
                  <a:lnTo>
                    <a:pt x="28219" y="8636"/>
                  </a:lnTo>
                  <a:lnTo>
                    <a:pt x="28219" y="6096"/>
                  </a:lnTo>
                  <a:lnTo>
                    <a:pt x="28117" y="5715"/>
                  </a:lnTo>
                  <a:lnTo>
                    <a:pt x="27914" y="4953"/>
                  </a:lnTo>
                  <a:lnTo>
                    <a:pt x="27901" y="4572"/>
                  </a:lnTo>
                  <a:lnTo>
                    <a:pt x="27952" y="3937"/>
                  </a:lnTo>
                  <a:lnTo>
                    <a:pt x="27965" y="3302"/>
                  </a:lnTo>
                  <a:lnTo>
                    <a:pt x="27660" y="3937"/>
                  </a:lnTo>
                  <a:lnTo>
                    <a:pt x="27609" y="3683"/>
                  </a:lnTo>
                  <a:lnTo>
                    <a:pt x="27508" y="3175"/>
                  </a:lnTo>
                  <a:lnTo>
                    <a:pt x="27355" y="3048"/>
                  </a:lnTo>
                  <a:lnTo>
                    <a:pt x="27482" y="1905"/>
                  </a:lnTo>
                  <a:lnTo>
                    <a:pt x="27508" y="1778"/>
                  </a:lnTo>
                  <a:lnTo>
                    <a:pt x="27609" y="889"/>
                  </a:lnTo>
                  <a:lnTo>
                    <a:pt x="27355" y="1219"/>
                  </a:lnTo>
                  <a:lnTo>
                    <a:pt x="27355" y="1905"/>
                  </a:lnTo>
                  <a:lnTo>
                    <a:pt x="27292" y="3048"/>
                  </a:lnTo>
                  <a:lnTo>
                    <a:pt x="26911" y="3429"/>
                  </a:lnTo>
                  <a:lnTo>
                    <a:pt x="27127" y="2286"/>
                  </a:lnTo>
                  <a:lnTo>
                    <a:pt x="27355" y="1905"/>
                  </a:lnTo>
                  <a:lnTo>
                    <a:pt x="27355" y="1219"/>
                  </a:lnTo>
                  <a:lnTo>
                    <a:pt x="26911" y="1778"/>
                  </a:lnTo>
                  <a:lnTo>
                    <a:pt x="26670" y="1651"/>
                  </a:lnTo>
                  <a:lnTo>
                    <a:pt x="26276" y="4572"/>
                  </a:lnTo>
                  <a:lnTo>
                    <a:pt x="25996" y="4064"/>
                  </a:lnTo>
                  <a:lnTo>
                    <a:pt x="25984" y="6197"/>
                  </a:lnTo>
                  <a:lnTo>
                    <a:pt x="26200" y="6096"/>
                  </a:lnTo>
                  <a:lnTo>
                    <a:pt x="26162" y="6845"/>
                  </a:lnTo>
                  <a:lnTo>
                    <a:pt x="26352" y="5981"/>
                  </a:lnTo>
                  <a:lnTo>
                    <a:pt x="27038" y="5969"/>
                  </a:lnTo>
                  <a:lnTo>
                    <a:pt x="26466" y="7823"/>
                  </a:lnTo>
                  <a:lnTo>
                    <a:pt x="26466" y="22860"/>
                  </a:lnTo>
                  <a:lnTo>
                    <a:pt x="26352" y="22733"/>
                  </a:lnTo>
                  <a:lnTo>
                    <a:pt x="26200" y="22733"/>
                  </a:lnTo>
                  <a:lnTo>
                    <a:pt x="26022" y="22606"/>
                  </a:lnTo>
                  <a:lnTo>
                    <a:pt x="26136" y="21551"/>
                  </a:lnTo>
                  <a:lnTo>
                    <a:pt x="26225" y="21082"/>
                  </a:lnTo>
                  <a:lnTo>
                    <a:pt x="26327" y="20574"/>
                  </a:lnTo>
                  <a:lnTo>
                    <a:pt x="26352" y="21653"/>
                  </a:lnTo>
                  <a:lnTo>
                    <a:pt x="26466" y="22860"/>
                  </a:lnTo>
                  <a:lnTo>
                    <a:pt x="26466" y="7823"/>
                  </a:lnTo>
                  <a:lnTo>
                    <a:pt x="26212" y="8636"/>
                  </a:lnTo>
                  <a:lnTo>
                    <a:pt x="26162" y="6858"/>
                  </a:lnTo>
                  <a:lnTo>
                    <a:pt x="25133" y="11557"/>
                  </a:lnTo>
                  <a:lnTo>
                    <a:pt x="25171" y="10795"/>
                  </a:lnTo>
                  <a:lnTo>
                    <a:pt x="25184" y="10541"/>
                  </a:lnTo>
                  <a:lnTo>
                    <a:pt x="25247" y="9525"/>
                  </a:lnTo>
                  <a:lnTo>
                    <a:pt x="25120" y="5969"/>
                  </a:lnTo>
                  <a:lnTo>
                    <a:pt x="25019" y="5334"/>
                  </a:lnTo>
                  <a:lnTo>
                    <a:pt x="25082" y="4064"/>
                  </a:lnTo>
                  <a:lnTo>
                    <a:pt x="25234" y="2667"/>
                  </a:lnTo>
                  <a:lnTo>
                    <a:pt x="24218" y="4064"/>
                  </a:lnTo>
                  <a:lnTo>
                    <a:pt x="23215" y="3429"/>
                  </a:lnTo>
                  <a:lnTo>
                    <a:pt x="21996" y="8509"/>
                  </a:lnTo>
                  <a:lnTo>
                    <a:pt x="21882" y="8890"/>
                  </a:lnTo>
                  <a:lnTo>
                    <a:pt x="21615" y="9525"/>
                  </a:lnTo>
                  <a:lnTo>
                    <a:pt x="21640" y="9271"/>
                  </a:lnTo>
                  <a:lnTo>
                    <a:pt x="21869" y="7493"/>
                  </a:lnTo>
                  <a:lnTo>
                    <a:pt x="21818" y="6477"/>
                  </a:lnTo>
                  <a:lnTo>
                    <a:pt x="21348" y="5842"/>
                  </a:lnTo>
                  <a:lnTo>
                    <a:pt x="21069" y="5461"/>
                  </a:lnTo>
                  <a:lnTo>
                    <a:pt x="20980" y="5994"/>
                  </a:lnTo>
                  <a:lnTo>
                    <a:pt x="20929" y="6286"/>
                  </a:lnTo>
                  <a:lnTo>
                    <a:pt x="20853" y="6731"/>
                  </a:lnTo>
                  <a:lnTo>
                    <a:pt x="20408" y="9271"/>
                  </a:lnTo>
                  <a:lnTo>
                    <a:pt x="20320" y="8763"/>
                  </a:lnTo>
                  <a:lnTo>
                    <a:pt x="20193" y="8128"/>
                  </a:lnTo>
                  <a:lnTo>
                    <a:pt x="20256" y="7239"/>
                  </a:lnTo>
                  <a:lnTo>
                    <a:pt x="20878" y="6350"/>
                  </a:lnTo>
                  <a:lnTo>
                    <a:pt x="20980" y="5994"/>
                  </a:lnTo>
                  <a:lnTo>
                    <a:pt x="20370" y="6350"/>
                  </a:lnTo>
                  <a:lnTo>
                    <a:pt x="20612" y="5334"/>
                  </a:lnTo>
                  <a:lnTo>
                    <a:pt x="20561" y="5080"/>
                  </a:lnTo>
                  <a:lnTo>
                    <a:pt x="19735" y="3810"/>
                  </a:lnTo>
                  <a:lnTo>
                    <a:pt x="17005" y="8763"/>
                  </a:lnTo>
                  <a:lnTo>
                    <a:pt x="16675" y="7874"/>
                  </a:lnTo>
                  <a:lnTo>
                    <a:pt x="16154" y="6477"/>
                  </a:lnTo>
                  <a:lnTo>
                    <a:pt x="16154" y="7874"/>
                  </a:lnTo>
                  <a:lnTo>
                    <a:pt x="14706" y="4064"/>
                  </a:lnTo>
                  <a:lnTo>
                    <a:pt x="11684" y="10541"/>
                  </a:lnTo>
                  <a:lnTo>
                    <a:pt x="11163" y="7874"/>
                  </a:lnTo>
                  <a:lnTo>
                    <a:pt x="10566" y="4826"/>
                  </a:lnTo>
                  <a:lnTo>
                    <a:pt x="10172" y="3556"/>
                  </a:lnTo>
                  <a:lnTo>
                    <a:pt x="9766" y="5969"/>
                  </a:lnTo>
                  <a:lnTo>
                    <a:pt x="9156" y="7874"/>
                  </a:lnTo>
                  <a:lnTo>
                    <a:pt x="9486" y="4699"/>
                  </a:lnTo>
                  <a:lnTo>
                    <a:pt x="8445" y="8128"/>
                  </a:lnTo>
                  <a:lnTo>
                    <a:pt x="7226" y="10795"/>
                  </a:lnTo>
                  <a:lnTo>
                    <a:pt x="7429" y="8382"/>
                  </a:lnTo>
                  <a:lnTo>
                    <a:pt x="7518" y="7366"/>
                  </a:lnTo>
                  <a:lnTo>
                    <a:pt x="8128" y="381"/>
                  </a:lnTo>
                  <a:lnTo>
                    <a:pt x="6438" y="5080"/>
                  </a:lnTo>
                  <a:lnTo>
                    <a:pt x="6337" y="5842"/>
                  </a:lnTo>
                  <a:lnTo>
                    <a:pt x="6210" y="7366"/>
                  </a:lnTo>
                  <a:lnTo>
                    <a:pt x="5892" y="6858"/>
                  </a:lnTo>
                  <a:lnTo>
                    <a:pt x="4864" y="8382"/>
                  </a:lnTo>
                  <a:lnTo>
                    <a:pt x="4914" y="8128"/>
                  </a:lnTo>
                  <a:lnTo>
                    <a:pt x="5283" y="5969"/>
                  </a:lnTo>
                  <a:lnTo>
                    <a:pt x="4851" y="8128"/>
                  </a:lnTo>
                  <a:lnTo>
                    <a:pt x="4965" y="6197"/>
                  </a:lnTo>
                  <a:lnTo>
                    <a:pt x="5080" y="5334"/>
                  </a:lnTo>
                  <a:lnTo>
                    <a:pt x="3784" y="8128"/>
                  </a:lnTo>
                  <a:lnTo>
                    <a:pt x="3302" y="6858"/>
                  </a:lnTo>
                  <a:lnTo>
                    <a:pt x="3416" y="6197"/>
                  </a:lnTo>
                  <a:lnTo>
                    <a:pt x="4813" y="1651"/>
                  </a:lnTo>
                  <a:lnTo>
                    <a:pt x="3848" y="1143"/>
                  </a:lnTo>
                  <a:lnTo>
                    <a:pt x="3365" y="1651"/>
                  </a:lnTo>
                  <a:lnTo>
                    <a:pt x="2159" y="5461"/>
                  </a:lnTo>
                  <a:lnTo>
                    <a:pt x="2057" y="6858"/>
                  </a:lnTo>
                  <a:lnTo>
                    <a:pt x="2209" y="6985"/>
                  </a:lnTo>
                  <a:lnTo>
                    <a:pt x="2209" y="8636"/>
                  </a:lnTo>
                  <a:lnTo>
                    <a:pt x="2082" y="9525"/>
                  </a:lnTo>
                  <a:lnTo>
                    <a:pt x="1612" y="10414"/>
                  </a:lnTo>
                  <a:lnTo>
                    <a:pt x="863" y="15240"/>
                  </a:lnTo>
                  <a:lnTo>
                    <a:pt x="127" y="18859"/>
                  </a:lnTo>
                  <a:lnTo>
                    <a:pt x="0" y="21209"/>
                  </a:lnTo>
                  <a:lnTo>
                    <a:pt x="254" y="23622"/>
                  </a:lnTo>
                  <a:lnTo>
                    <a:pt x="1270" y="20701"/>
                  </a:lnTo>
                  <a:lnTo>
                    <a:pt x="1130" y="23114"/>
                  </a:lnTo>
                  <a:lnTo>
                    <a:pt x="609" y="23114"/>
                  </a:lnTo>
                  <a:lnTo>
                    <a:pt x="571" y="25400"/>
                  </a:lnTo>
                  <a:lnTo>
                    <a:pt x="1054" y="23431"/>
                  </a:lnTo>
                  <a:lnTo>
                    <a:pt x="1143" y="23114"/>
                  </a:lnTo>
                  <a:lnTo>
                    <a:pt x="1422" y="22225"/>
                  </a:lnTo>
                  <a:lnTo>
                    <a:pt x="1295" y="24765"/>
                  </a:lnTo>
                  <a:lnTo>
                    <a:pt x="2006" y="22225"/>
                  </a:lnTo>
                  <a:lnTo>
                    <a:pt x="2324" y="21082"/>
                  </a:lnTo>
                  <a:lnTo>
                    <a:pt x="2387" y="20701"/>
                  </a:lnTo>
                  <a:lnTo>
                    <a:pt x="2501" y="20421"/>
                  </a:lnTo>
                  <a:lnTo>
                    <a:pt x="2984" y="19431"/>
                  </a:lnTo>
                  <a:lnTo>
                    <a:pt x="2857" y="22225"/>
                  </a:lnTo>
                  <a:lnTo>
                    <a:pt x="2616" y="23495"/>
                  </a:lnTo>
                  <a:lnTo>
                    <a:pt x="3213" y="21590"/>
                  </a:lnTo>
                  <a:lnTo>
                    <a:pt x="3149" y="22225"/>
                  </a:lnTo>
                  <a:lnTo>
                    <a:pt x="3035" y="23114"/>
                  </a:lnTo>
                  <a:lnTo>
                    <a:pt x="2921" y="23571"/>
                  </a:lnTo>
                  <a:lnTo>
                    <a:pt x="3200" y="22733"/>
                  </a:lnTo>
                  <a:lnTo>
                    <a:pt x="3556" y="23622"/>
                  </a:lnTo>
                  <a:lnTo>
                    <a:pt x="3746" y="22733"/>
                  </a:lnTo>
                  <a:lnTo>
                    <a:pt x="3987" y="21590"/>
                  </a:lnTo>
                  <a:lnTo>
                    <a:pt x="4089" y="21082"/>
                  </a:lnTo>
                  <a:lnTo>
                    <a:pt x="3987" y="23876"/>
                  </a:lnTo>
                  <a:lnTo>
                    <a:pt x="5003" y="21082"/>
                  </a:lnTo>
                  <a:lnTo>
                    <a:pt x="5181" y="20574"/>
                  </a:lnTo>
                  <a:lnTo>
                    <a:pt x="4508" y="25146"/>
                  </a:lnTo>
                  <a:lnTo>
                    <a:pt x="4737" y="24130"/>
                  </a:lnTo>
                  <a:lnTo>
                    <a:pt x="5537" y="21590"/>
                  </a:lnTo>
                  <a:lnTo>
                    <a:pt x="5842" y="21463"/>
                  </a:lnTo>
                  <a:lnTo>
                    <a:pt x="4559" y="26924"/>
                  </a:lnTo>
                  <a:lnTo>
                    <a:pt x="6819" y="21971"/>
                  </a:lnTo>
                  <a:lnTo>
                    <a:pt x="5829" y="27813"/>
                  </a:lnTo>
                  <a:lnTo>
                    <a:pt x="6908" y="22987"/>
                  </a:lnTo>
                  <a:lnTo>
                    <a:pt x="7480" y="25781"/>
                  </a:lnTo>
                  <a:lnTo>
                    <a:pt x="8521" y="23114"/>
                  </a:lnTo>
                  <a:lnTo>
                    <a:pt x="8432" y="23495"/>
                  </a:lnTo>
                  <a:lnTo>
                    <a:pt x="8318" y="24257"/>
                  </a:lnTo>
                  <a:lnTo>
                    <a:pt x="8432" y="24384"/>
                  </a:lnTo>
                  <a:lnTo>
                    <a:pt x="8534" y="27051"/>
                  </a:lnTo>
                  <a:lnTo>
                    <a:pt x="9144" y="23114"/>
                  </a:lnTo>
                  <a:lnTo>
                    <a:pt x="9156" y="22987"/>
                  </a:lnTo>
                  <a:lnTo>
                    <a:pt x="9867" y="22085"/>
                  </a:lnTo>
                  <a:lnTo>
                    <a:pt x="10045" y="21463"/>
                  </a:lnTo>
                  <a:lnTo>
                    <a:pt x="10287" y="20574"/>
                  </a:lnTo>
                  <a:lnTo>
                    <a:pt x="10528" y="19685"/>
                  </a:lnTo>
                  <a:lnTo>
                    <a:pt x="10414" y="23622"/>
                  </a:lnTo>
                  <a:lnTo>
                    <a:pt x="9575" y="24384"/>
                  </a:lnTo>
                  <a:lnTo>
                    <a:pt x="9169" y="28194"/>
                  </a:lnTo>
                  <a:lnTo>
                    <a:pt x="9626" y="24892"/>
                  </a:lnTo>
                  <a:lnTo>
                    <a:pt x="10426" y="25019"/>
                  </a:lnTo>
                  <a:lnTo>
                    <a:pt x="10439" y="24892"/>
                  </a:lnTo>
                  <a:lnTo>
                    <a:pt x="10668" y="22225"/>
                  </a:lnTo>
                  <a:lnTo>
                    <a:pt x="10655" y="24638"/>
                  </a:lnTo>
                  <a:lnTo>
                    <a:pt x="10795" y="23495"/>
                  </a:lnTo>
                  <a:lnTo>
                    <a:pt x="10490" y="26797"/>
                  </a:lnTo>
                  <a:lnTo>
                    <a:pt x="10998" y="23495"/>
                  </a:lnTo>
                  <a:lnTo>
                    <a:pt x="11188" y="22225"/>
                  </a:lnTo>
                  <a:lnTo>
                    <a:pt x="11264" y="21717"/>
                  </a:lnTo>
                  <a:lnTo>
                    <a:pt x="10922" y="26035"/>
                  </a:lnTo>
                  <a:lnTo>
                    <a:pt x="11658" y="22987"/>
                  </a:lnTo>
                  <a:lnTo>
                    <a:pt x="11722" y="25781"/>
                  </a:lnTo>
                  <a:lnTo>
                    <a:pt x="11112" y="27686"/>
                  </a:lnTo>
                  <a:lnTo>
                    <a:pt x="11887" y="26289"/>
                  </a:lnTo>
                  <a:lnTo>
                    <a:pt x="11899" y="26974"/>
                  </a:lnTo>
                  <a:lnTo>
                    <a:pt x="11938" y="26289"/>
                  </a:lnTo>
                  <a:lnTo>
                    <a:pt x="12065" y="25400"/>
                  </a:lnTo>
                  <a:lnTo>
                    <a:pt x="12395" y="23622"/>
                  </a:lnTo>
                  <a:lnTo>
                    <a:pt x="12992" y="22987"/>
                  </a:lnTo>
                  <a:lnTo>
                    <a:pt x="13220" y="22733"/>
                  </a:lnTo>
                  <a:lnTo>
                    <a:pt x="12369" y="26289"/>
                  </a:lnTo>
                  <a:lnTo>
                    <a:pt x="12255" y="28575"/>
                  </a:lnTo>
                  <a:lnTo>
                    <a:pt x="12738" y="27686"/>
                  </a:lnTo>
                  <a:lnTo>
                    <a:pt x="12839" y="27432"/>
                  </a:lnTo>
                  <a:lnTo>
                    <a:pt x="13627" y="24130"/>
                  </a:lnTo>
                  <a:lnTo>
                    <a:pt x="13792" y="24206"/>
                  </a:lnTo>
                  <a:lnTo>
                    <a:pt x="13817" y="25400"/>
                  </a:lnTo>
                  <a:lnTo>
                    <a:pt x="13690" y="25908"/>
                  </a:lnTo>
                  <a:lnTo>
                    <a:pt x="14236" y="24130"/>
                  </a:lnTo>
                  <a:lnTo>
                    <a:pt x="14579" y="22987"/>
                  </a:lnTo>
                  <a:lnTo>
                    <a:pt x="15011" y="26035"/>
                  </a:lnTo>
                  <a:lnTo>
                    <a:pt x="15862" y="22987"/>
                  </a:lnTo>
                  <a:lnTo>
                    <a:pt x="15925" y="22733"/>
                  </a:lnTo>
                  <a:lnTo>
                    <a:pt x="16052" y="22275"/>
                  </a:lnTo>
                  <a:lnTo>
                    <a:pt x="16014" y="23164"/>
                  </a:lnTo>
                  <a:lnTo>
                    <a:pt x="16141" y="22225"/>
                  </a:lnTo>
                  <a:lnTo>
                    <a:pt x="16205" y="21717"/>
                  </a:lnTo>
                  <a:lnTo>
                    <a:pt x="16459" y="19685"/>
                  </a:lnTo>
                  <a:lnTo>
                    <a:pt x="16497" y="19431"/>
                  </a:lnTo>
                  <a:lnTo>
                    <a:pt x="16687" y="17907"/>
                  </a:lnTo>
                  <a:lnTo>
                    <a:pt x="16941" y="17907"/>
                  </a:lnTo>
                  <a:lnTo>
                    <a:pt x="17500" y="15621"/>
                  </a:lnTo>
                  <a:lnTo>
                    <a:pt x="17233" y="18034"/>
                  </a:lnTo>
                  <a:lnTo>
                    <a:pt x="17094" y="18034"/>
                  </a:lnTo>
                  <a:lnTo>
                    <a:pt x="16878" y="19304"/>
                  </a:lnTo>
                  <a:lnTo>
                    <a:pt x="16751" y="19812"/>
                  </a:lnTo>
                  <a:lnTo>
                    <a:pt x="17157" y="18669"/>
                  </a:lnTo>
                  <a:lnTo>
                    <a:pt x="16954" y="21374"/>
                  </a:lnTo>
                  <a:lnTo>
                    <a:pt x="17056" y="21082"/>
                  </a:lnTo>
                  <a:lnTo>
                    <a:pt x="17094" y="20701"/>
                  </a:lnTo>
                  <a:lnTo>
                    <a:pt x="17132" y="20853"/>
                  </a:lnTo>
                  <a:lnTo>
                    <a:pt x="17183" y="20701"/>
                  </a:lnTo>
                  <a:lnTo>
                    <a:pt x="17894" y="18669"/>
                  </a:lnTo>
                  <a:lnTo>
                    <a:pt x="17932" y="18542"/>
                  </a:lnTo>
                  <a:lnTo>
                    <a:pt x="18008" y="18859"/>
                  </a:lnTo>
                  <a:lnTo>
                    <a:pt x="18122" y="20193"/>
                  </a:lnTo>
                  <a:lnTo>
                    <a:pt x="17754" y="23241"/>
                  </a:lnTo>
                  <a:lnTo>
                    <a:pt x="17132" y="20853"/>
                  </a:lnTo>
                  <a:lnTo>
                    <a:pt x="17183" y="23876"/>
                  </a:lnTo>
                  <a:lnTo>
                    <a:pt x="16776" y="22479"/>
                  </a:lnTo>
                  <a:lnTo>
                    <a:pt x="16433" y="28067"/>
                  </a:lnTo>
                  <a:lnTo>
                    <a:pt x="16446" y="22263"/>
                  </a:lnTo>
                  <a:lnTo>
                    <a:pt x="16217" y="25311"/>
                  </a:lnTo>
                  <a:lnTo>
                    <a:pt x="16090" y="28194"/>
                  </a:lnTo>
                  <a:lnTo>
                    <a:pt x="16675" y="29210"/>
                  </a:lnTo>
                  <a:lnTo>
                    <a:pt x="16878" y="28067"/>
                  </a:lnTo>
                  <a:lnTo>
                    <a:pt x="17170" y="26416"/>
                  </a:lnTo>
                  <a:lnTo>
                    <a:pt x="17805" y="27559"/>
                  </a:lnTo>
                  <a:lnTo>
                    <a:pt x="18097" y="26416"/>
                  </a:lnTo>
                  <a:lnTo>
                    <a:pt x="18224" y="25908"/>
                  </a:lnTo>
                  <a:lnTo>
                    <a:pt x="18338" y="24003"/>
                  </a:lnTo>
                  <a:lnTo>
                    <a:pt x="18364" y="23876"/>
                  </a:lnTo>
                  <a:lnTo>
                    <a:pt x="18516" y="23241"/>
                  </a:lnTo>
                  <a:lnTo>
                    <a:pt x="18630" y="22733"/>
                  </a:lnTo>
                  <a:lnTo>
                    <a:pt x="20269" y="19304"/>
                  </a:lnTo>
                  <a:lnTo>
                    <a:pt x="18237" y="31623"/>
                  </a:lnTo>
                  <a:lnTo>
                    <a:pt x="19761" y="27051"/>
                  </a:lnTo>
                  <a:lnTo>
                    <a:pt x="20256" y="25019"/>
                  </a:lnTo>
                  <a:lnTo>
                    <a:pt x="21031" y="20320"/>
                  </a:lnTo>
                  <a:lnTo>
                    <a:pt x="21132" y="21336"/>
                  </a:lnTo>
                  <a:lnTo>
                    <a:pt x="21247" y="22860"/>
                  </a:lnTo>
                  <a:lnTo>
                    <a:pt x="20510" y="26670"/>
                  </a:lnTo>
                  <a:lnTo>
                    <a:pt x="21221" y="27305"/>
                  </a:lnTo>
                  <a:lnTo>
                    <a:pt x="21755" y="21082"/>
                  </a:lnTo>
                  <a:lnTo>
                    <a:pt x="22123" y="23431"/>
                  </a:lnTo>
                  <a:lnTo>
                    <a:pt x="22542" y="23495"/>
                  </a:lnTo>
                  <a:lnTo>
                    <a:pt x="22110" y="26924"/>
                  </a:lnTo>
                  <a:lnTo>
                    <a:pt x="22999" y="26543"/>
                  </a:lnTo>
                  <a:lnTo>
                    <a:pt x="24257" y="24130"/>
                  </a:lnTo>
                  <a:lnTo>
                    <a:pt x="25234" y="23622"/>
                  </a:lnTo>
                  <a:lnTo>
                    <a:pt x="24993" y="24892"/>
                  </a:lnTo>
                  <a:lnTo>
                    <a:pt x="24879" y="25273"/>
                  </a:lnTo>
                  <a:lnTo>
                    <a:pt x="24765" y="26924"/>
                  </a:lnTo>
                  <a:lnTo>
                    <a:pt x="26162" y="25400"/>
                  </a:lnTo>
                  <a:lnTo>
                    <a:pt x="27101" y="27686"/>
                  </a:lnTo>
                  <a:lnTo>
                    <a:pt x="27851" y="29972"/>
                  </a:lnTo>
                  <a:lnTo>
                    <a:pt x="28727" y="27051"/>
                  </a:lnTo>
                  <a:lnTo>
                    <a:pt x="29210" y="25908"/>
                  </a:lnTo>
                  <a:lnTo>
                    <a:pt x="29502" y="25781"/>
                  </a:lnTo>
                  <a:lnTo>
                    <a:pt x="29337" y="27051"/>
                  </a:lnTo>
                  <a:lnTo>
                    <a:pt x="29222" y="27813"/>
                  </a:lnTo>
                  <a:lnTo>
                    <a:pt x="28968" y="28575"/>
                  </a:lnTo>
                  <a:lnTo>
                    <a:pt x="30099" y="26162"/>
                  </a:lnTo>
                  <a:lnTo>
                    <a:pt x="30365" y="25781"/>
                  </a:lnTo>
                  <a:lnTo>
                    <a:pt x="30632" y="25400"/>
                  </a:lnTo>
                  <a:lnTo>
                    <a:pt x="31864" y="23622"/>
                  </a:lnTo>
                  <a:lnTo>
                    <a:pt x="31953" y="23495"/>
                  </a:lnTo>
                  <a:lnTo>
                    <a:pt x="32054" y="24638"/>
                  </a:lnTo>
                  <a:lnTo>
                    <a:pt x="32169" y="26974"/>
                  </a:lnTo>
                  <a:lnTo>
                    <a:pt x="32054" y="28067"/>
                  </a:lnTo>
                  <a:lnTo>
                    <a:pt x="32359" y="29083"/>
                  </a:lnTo>
                  <a:lnTo>
                    <a:pt x="33286" y="23495"/>
                  </a:lnTo>
                  <a:lnTo>
                    <a:pt x="33312" y="23368"/>
                  </a:lnTo>
                  <a:lnTo>
                    <a:pt x="33401" y="22860"/>
                  </a:lnTo>
                  <a:lnTo>
                    <a:pt x="33616" y="21590"/>
                  </a:lnTo>
                  <a:lnTo>
                    <a:pt x="33629" y="25146"/>
                  </a:lnTo>
                  <a:lnTo>
                    <a:pt x="34645" y="26543"/>
                  </a:lnTo>
                  <a:lnTo>
                    <a:pt x="36576" y="24130"/>
                  </a:lnTo>
                  <a:lnTo>
                    <a:pt x="36842" y="28829"/>
                  </a:lnTo>
                  <a:lnTo>
                    <a:pt x="37757" y="24511"/>
                  </a:lnTo>
                  <a:lnTo>
                    <a:pt x="37820" y="30988"/>
                  </a:lnTo>
                  <a:lnTo>
                    <a:pt x="38925" y="24892"/>
                  </a:lnTo>
                  <a:lnTo>
                    <a:pt x="38950" y="25273"/>
                  </a:lnTo>
                  <a:lnTo>
                    <a:pt x="39077" y="28308"/>
                  </a:lnTo>
                  <a:lnTo>
                    <a:pt x="38976" y="28575"/>
                  </a:lnTo>
                  <a:lnTo>
                    <a:pt x="38900" y="29464"/>
                  </a:lnTo>
                  <a:lnTo>
                    <a:pt x="39497" y="31369"/>
                  </a:lnTo>
                  <a:lnTo>
                    <a:pt x="39738" y="31623"/>
                  </a:lnTo>
                  <a:lnTo>
                    <a:pt x="40563" y="27559"/>
                  </a:lnTo>
                  <a:lnTo>
                    <a:pt x="41021" y="27051"/>
                  </a:lnTo>
                  <a:lnTo>
                    <a:pt x="40500" y="30162"/>
                  </a:lnTo>
                  <a:lnTo>
                    <a:pt x="41503" y="27051"/>
                  </a:lnTo>
                  <a:lnTo>
                    <a:pt x="41541" y="26924"/>
                  </a:lnTo>
                  <a:lnTo>
                    <a:pt x="41148" y="30861"/>
                  </a:lnTo>
                  <a:lnTo>
                    <a:pt x="41541" y="30226"/>
                  </a:lnTo>
                  <a:lnTo>
                    <a:pt x="41656" y="28194"/>
                  </a:lnTo>
                  <a:lnTo>
                    <a:pt x="41757" y="27686"/>
                  </a:lnTo>
                  <a:lnTo>
                    <a:pt x="42176" y="26924"/>
                  </a:lnTo>
                  <a:lnTo>
                    <a:pt x="42519" y="26289"/>
                  </a:lnTo>
                  <a:lnTo>
                    <a:pt x="42608" y="30226"/>
                  </a:lnTo>
                  <a:lnTo>
                    <a:pt x="42354" y="31750"/>
                  </a:lnTo>
                  <a:lnTo>
                    <a:pt x="44056" y="29210"/>
                  </a:lnTo>
                  <a:lnTo>
                    <a:pt x="43891" y="29972"/>
                  </a:lnTo>
                  <a:lnTo>
                    <a:pt x="44183" y="29210"/>
                  </a:lnTo>
                  <a:lnTo>
                    <a:pt x="44424" y="28575"/>
                  </a:lnTo>
                  <a:lnTo>
                    <a:pt x="42748" y="35052"/>
                  </a:lnTo>
                  <a:lnTo>
                    <a:pt x="43751" y="32512"/>
                  </a:lnTo>
                  <a:lnTo>
                    <a:pt x="43878" y="32004"/>
                  </a:lnTo>
                  <a:lnTo>
                    <a:pt x="43992" y="31242"/>
                  </a:lnTo>
                  <a:lnTo>
                    <a:pt x="44208" y="30480"/>
                  </a:lnTo>
                  <a:lnTo>
                    <a:pt x="44361" y="29718"/>
                  </a:lnTo>
                  <a:lnTo>
                    <a:pt x="44323" y="31623"/>
                  </a:lnTo>
                  <a:lnTo>
                    <a:pt x="44996" y="31750"/>
                  </a:lnTo>
                  <a:lnTo>
                    <a:pt x="45631" y="31115"/>
                  </a:lnTo>
                  <a:lnTo>
                    <a:pt x="45148" y="33274"/>
                  </a:lnTo>
                  <a:lnTo>
                    <a:pt x="45948" y="33909"/>
                  </a:lnTo>
                  <a:lnTo>
                    <a:pt x="47231" y="32512"/>
                  </a:lnTo>
                  <a:lnTo>
                    <a:pt x="48234" y="32766"/>
                  </a:lnTo>
                  <a:lnTo>
                    <a:pt x="48196" y="32512"/>
                  </a:lnTo>
                  <a:lnTo>
                    <a:pt x="48082" y="31750"/>
                  </a:lnTo>
                  <a:lnTo>
                    <a:pt x="48158" y="31115"/>
                  </a:lnTo>
                  <a:lnTo>
                    <a:pt x="48450" y="29718"/>
                  </a:lnTo>
                  <a:lnTo>
                    <a:pt x="48679" y="28575"/>
                  </a:lnTo>
                  <a:lnTo>
                    <a:pt x="48831" y="27813"/>
                  </a:lnTo>
                  <a:lnTo>
                    <a:pt x="49199" y="27559"/>
                  </a:lnTo>
                  <a:lnTo>
                    <a:pt x="49098" y="28308"/>
                  </a:lnTo>
                  <a:lnTo>
                    <a:pt x="49364" y="27559"/>
                  </a:lnTo>
                  <a:lnTo>
                    <a:pt x="49491" y="27178"/>
                  </a:lnTo>
                  <a:lnTo>
                    <a:pt x="49593" y="27305"/>
                  </a:lnTo>
                  <a:lnTo>
                    <a:pt x="49720" y="27940"/>
                  </a:lnTo>
                  <a:lnTo>
                    <a:pt x="49060" y="30937"/>
                  </a:lnTo>
                  <a:lnTo>
                    <a:pt x="48628" y="32004"/>
                  </a:lnTo>
                  <a:lnTo>
                    <a:pt x="49301" y="30988"/>
                  </a:lnTo>
                  <a:lnTo>
                    <a:pt x="49225" y="31496"/>
                  </a:lnTo>
                  <a:lnTo>
                    <a:pt x="49098" y="32131"/>
                  </a:lnTo>
                  <a:lnTo>
                    <a:pt x="48920" y="32639"/>
                  </a:lnTo>
                  <a:lnTo>
                    <a:pt x="48679" y="33782"/>
                  </a:lnTo>
                  <a:lnTo>
                    <a:pt x="49250" y="31750"/>
                  </a:lnTo>
                  <a:lnTo>
                    <a:pt x="48831" y="37211"/>
                  </a:lnTo>
                  <a:lnTo>
                    <a:pt x="49784" y="33655"/>
                  </a:lnTo>
                  <a:lnTo>
                    <a:pt x="49618" y="34671"/>
                  </a:lnTo>
                  <a:lnTo>
                    <a:pt x="50622" y="34925"/>
                  </a:lnTo>
                  <a:lnTo>
                    <a:pt x="51308" y="33782"/>
                  </a:lnTo>
                  <a:lnTo>
                    <a:pt x="52158" y="33782"/>
                  </a:lnTo>
                  <a:lnTo>
                    <a:pt x="52184" y="33655"/>
                  </a:lnTo>
                  <a:lnTo>
                    <a:pt x="52552" y="31750"/>
                  </a:lnTo>
                  <a:lnTo>
                    <a:pt x="52692" y="30988"/>
                  </a:lnTo>
                  <a:lnTo>
                    <a:pt x="52717" y="30861"/>
                  </a:lnTo>
                  <a:lnTo>
                    <a:pt x="52933" y="31623"/>
                  </a:lnTo>
                  <a:lnTo>
                    <a:pt x="53162" y="30861"/>
                  </a:lnTo>
                  <a:lnTo>
                    <a:pt x="53606" y="29337"/>
                  </a:lnTo>
                  <a:lnTo>
                    <a:pt x="54051" y="30353"/>
                  </a:lnTo>
                  <a:lnTo>
                    <a:pt x="54279" y="32639"/>
                  </a:lnTo>
                  <a:lnTo>
                    <a:pt x="55054" y="32512"/>
                  </a:lnTo>
                  <a:lnTo>
                    <a:pt x="55778" y="31369"/>
                  </a:lnTo>
                  <a:lnTo>
                    <a:pt x="55867" y="29591"/>
                  </a:lnTo>
                  <a:lnTo>
                    <a:pt x="55956" y="29337"/>
                  </a:lnTo>
                  <a:lnTo>
                    <a:pt x="56248" y="28448"/>
                  </a:lnTo>
                  <a:lnTo>
                    <a:pt x="55956" y="30099"/>
                  </a:lnTo>
                  <a:lnTo>
                    <a:pt x="55829" y="31115"/>
                  </a:lnTo>
                  <a:lnTo>
                    <a:pt x="56565" y="30988"/>
                  </a:lnTo>
                  <a:lnTo>
                    <a:pt x="55803" y="32766"/>
                  </a:lnTo>
                  <a:lnTo>
                    <a:pt x="57023" y="32512"/>
                  </a:lnTo>
                  <a:lnTo>
                    <a:pt x="58267" y="30988"/>
                  </a:lnTo>
                  <a:lnTo>
                    <a:pt x="58470" y="30734"/>
                  </a:lnTo>
                  <a:lnTo>
                    <a:pt x="58597" y="30353"/>
                  </a:lnTo>
                  <a:lnTo>
                    <a:pt x="58724" y="28575"/>
                  </a:lnTo>
                  <a:lnTo>
                    <a:pt x="58750" y="28448"/>
                  </a:lnTo>
                  <a:lnTo>
                    <a:pt x="58851" y="28067"/>
                  </a:lnTo>
                  <a:lnTo>
                    <a:pt x="59143" y="27686"/>
                  </a:lnTo>
                  <a:lnTo>
                    <a:pt x="59080" y="29337"/>
                  </a:lnTo>
                  <a:lnTo>
                    <a:pt x="58839" y="30353"/>
                  </a:lnTo>
                  <a:lnTo>
                    <a:pt x="58724" y="30734"/>
                  </a:lnTo>
                  <a:lnTo>
                    <a:pt x="60413" y="27686"/>
                  </a:lnTo>
                  <a:lnTo>
                    <a:pt x="60693" y="27178"/>
                  </a:lnTo>
                  <a:lnTo>
                    <a:pt x="60756" y="27051"/>
                  </a:lnTo>
                  <a:lnTo>
                    <a:pt x="60058" y="38862"/>
                  </a:lnTo>
                  <a:lnTo>
                    <a:pt x="62077" y="33845"/>
                  </a:lnTo>
                  <a:lnTo>
                    <a:pt x="62191" y="33655"/>
                  </a:lnTo>
                  <a:lnTo>
                    <a:pt x="63652" y="31242"/>
                  </a:lnTo>
                  <a:lnTo>
                    <a:pt x="64033" y="31750"/>
                  </a:lnTo>
                  <a:lnTo>
                    <a:pt x="63068" y="33020"/>
                  </a:lnTo>
                  <a:lnTo>
                    <a:pt x="62979" y="34798"/>
                  </a:lnTo>
                  <a:lnTo>
                    <a:pt x="64693" y="31242"/>
                  </a:lnTo>
                  <a:lnTo>
                    <a:pt x="64998" y="30607"/>
                  </a:lnTo>
                  <a:lnTo>
                    <a:pt x="64604" y="35687"/>
                  </a:lnTo>
                  <a:lnTo>
                    <a:pt x="66128" y="33020"/>
                  </a:lnTo>
                  <a:lnTo>
                    <a:pt x="65201" y="40894"/>
                  </a:lnTo>
                  <a:lnTo>
                    <a:pt x="68694" y="33020"/>
                  </a:lnTo>
                  <a:lnTo>
                    <a:pt x="68757" y="32893"/>
                  </a:lnTo>
                  <a:lnTo>
                    <a:pt x="68643" y="37973"/>
                  </a:lnTo>
                  <a:lnTo>
                    <a:pt x="68986" y="36195"/>
                  </a:lnTo>
                  <a:lnTo>
                    <a:pt x="69621" y="34417"/>
                  </a:lnTo>
                  <a:lnTo>
                    <a:pt x="69392" y="35547"/>
                  </a:lnTo>
                  <a:lnTo>
                    <a:pt x="69596" y="35052"/>
                  </a:lnTo>
                  <a:lnTo>
                    <a:pt x="70459" y="34417"/>
                  </a:lnTo>
                  <a:lnTo>
                    <a:pt x="72174" y="33147"/>
                  </a:lnTo>
                  <a:lnTo>
                    <a:pt x="73342" y="38481"/>
                  </a:lnTo>
                  <a:lnTo>
                    <a:pt x="75082" y="40386"/>
                  </a:lnTo>
                  <a:lnTo>
                    <a:pt x="75755" y="41021"/>
                  </a:lnTo>
                  <a:lnTo>
                    <a:pt x="77279" y="33147"/>
                  </a:lnTo>
                  <a:lnTo>
                    <a:pt x="77330" y="32893"/>
                  </a:lnTo>
                  <a:lnTo>
                    <a:pt x="77673" y="31115"/>
                  </a:lnTo>
                  <a:lnTo>
                    <a:pt x="77647" y="34036"/>
                  </a:lnTo>
                  <a:lnTo>
                    <a:pt x="77520" y="36068"/>
                  </a:lnTo>
                  <a:lnTo>
                    <a:pt x="76619" y="38989"/>
                  </a:lnTo>
                  <a:lnTo>
                    <a:pt x="79070" y="35306"/>
                  </a:lnTo>
                  <a:lnTo>
                    <a:pt x="79679" y="39751"/>
                  </a:lnTo>
                  <a:lnTo>
                    <a:pt x="81991" y="36703"/>
                  </a:lnTo>
                  <a:lnTo>
                    <a:pt x="81724" y="37465"/>
                  </a:lnTo>
                  <a:lnTo>
                    <a:pt x="81470" y="38481"/>
                  </a:lnTo>
                  <a:lnTo>
                    <a:pt x="81343" y="38481"/>
                  </a:lnTo>
                  <a:lnTo>
                    <a:pt x="81038" y="41021"/>
                  </a:lnTo>
                  <a:lnTo>
                    <a:pt x="82372" y="38989"/>
                  </a:lnTo>
                  <a:lnTo>
                    <a:pt x="82486" y="38735"/>
                  </a:lnTo>
                  <a:lnTo>
                    <a:pt x="82956" y="36830"/>
                  </a:lnTo>
                  <a:lnTo>
                    <a:pt x="83045" y="37465"/>
                  </a:lnTo>
                  <a:lnTo>
                    <a:pt x="82626" y="38608"/>
                  </a:lnTo>
                  <a:lnTo>
                    <a:pt x="82524" y="39116"/>
                  </a:lnTo>
                  <a:lnTo>
                    <a:pt x="82410" y="41275"/>
                  </a:lnTo>
                  <a:lnTo>
                    <a:pt x="84035" y="36830"/>
                  </a:lnTo>
                  <a:lnTo>
                    <a:pt x="83591" y="39370"/>
                  </a:lnTo>
                  <a:lnTo>
                    <a:pt x="83705" y="39116"/>
                  </a:lnTo>
                  <a:lnTo>
                    <a:pt x="84086" y="40767"/>
                  </a:lnTo>
                  <a:lnTo>
                    <a:pt x="84366" y="39116"/>
                  </a:lnTo>
                  <a:lnTo>
                    <a:pt x="84594" y="37846"/>
                  </a:lnTo>
                  <a:lnTo>
                    <a:pt x="84810" y="39370"/>
                  </a:lnTo>
                  <a:lnTo>
                    <a:pt x="85559" y="37846"/>
                  </a:lnTo>
                  <a:lnTo>
                    <a:pt x="85991" y="36957"/>
                  </a:lnTo>
                  <a:lnTo>
                    <a:pt x="85991" y="38684"/>
                  </a:lnTo>
                  <a:lnTo>
                    <a:pt x="85877" y="39052"/>
                  </a:lnTo>
                  <a:lnTo>
                    <a:pt x="85750" y="39370"/>
                  </a:lnTo>
                  <a:lnTo>
                    <a:pt x="85813" y="40703"/>
                  </a:lnTo>
                  <a:lnTo>
                    <a:pt x="85979" y="39674"/>
                  </a:lnTo>
                  <a:lnTo>
                    <a:pt x="86029" y="39052"/>
                  </a:lnTo>
                  <a:lnTo>
                    <a:pt x="86017" y="38696"/>
                  </a:lnTo>
                  <a:lnTo>
                    <a:pt x="86652" y="36957"/>
                  </a:lnTo>
                  <a:lnTo>
                    <a:pt x="86702" y="36830"/>
                  </a:lnTo>
                  <a:lnTo>
                    <a:pt x="86753" y="36703"/>
                  </a:lnTo>
                  <a:lnTo>
                    <a:pt x="87122" y="35687"/>
                  </a:lnTo>
                  <a:lnTo>
                    <a:pt x="86575" y="40513"/>
                  </a:lnTo>
                  <a:lnTo>
                    <a:pt x="87820" y="36068"/>
                  </a:lnTo>
                  <a:lnTo>
                    <a:pt x="86588" y="40640"/>
                  </a:lnTo>
                  <a:lnTo>
                    <a:pt x="87845" y="40005"/>
                  </a:lnTo>
                  <a:lnTo>
                    <a:pt x="88760" y="37973"/>
                  </a:lnTo>
                  <a:lnTo>
                    <a:pt x="88468" y="38735"/>
                  </a:lnTo>
                  <a:lnTo>
                    <a:pt x="88341" y="39293"/>
                  </a:lnTo>
                  <a:lnTo>
                    <a:pt x="88480" y="39370"/>
                  </a:lnTo>
                  <a:lnTo>
                    <a:pt x="88607" y="39751"/>
                  </a:lnTo>
                  <a:lnTo>
                    <a:pt x="88036" y="41402"/>
                  </a:lnTo>
                  <a:lnTo>
                    <a:pt x="88442" y="41402"/>
                  </a:lnTo>
                  <a:lnTo>
                    <a:pt x="88963" y="40754"/>
                  </a:lnTo>
                  <a:lnTo>
                    <a:pt x="89090" y="40513"/>
                  </a:lnTo>
                  <a:lnTo>
                    <a:pt x="89623" y="38227"/>
                  </a:lnTo>
                  <a:lnTo>
                    <a:pt x="88874" y="43942"/>
                  </a:lnTo>
                  <a:lnTo>
                    <a:pt x="90906" y="38227"/>
                  </a:lnTo>
                  <a:lnTo>
                    <a:pt x="90995" y="37973"/>
                  </a:lnTo>
                  <a:lnTo>
                    <a:pt x="91681" y="36068"/>
                  </a:lnTo>
                  <a:lnTo>
                    <a:pt x="91808" y="35687"/>
                  </a:lnTo>
                  <a:lnTo>
                    <a:pt x="91948" y="35306"/>
                  </a:lnTo>
                  <a:lnTo>
                    <a:pt x="92316" y="34290"/>
                  </a:lnTo>
                  <a:lnTo>
                    <a:pt x="90817" y="41402"/>
                  </a:lnTo>
                  <a:lnTo>
                    <a:pt x="92684" y="39243"/>
                  </a:lnTo>
                  <a:lnTo>
                    <a:pt x="94081" y="38125"/>
                  </a:lnTo>
                  <a:lnTo>
                    <a:pt x="93027" y="42037"/>
                  </a:lnTo>
                  <a:lnTo>
                    <a:pt x="94310" y="40767"/>
                  </a:lnTo>
                  <a:lnTo>
                    <a:pt x="94322" y="37947"/>
                  </a:lnTo>
                  <a:lnTo>
                    <a:pt x="94119" y="38087"/>
                  </a:lnTo>
                  <a:lnTo>
                    <a:pt x="94259" y="37973"/>
                  </a:lnTo>
                  <a:lnTo>
                    <a:pt x="94322" y="37211"/>
                  </a:lnTo>
                  <a:lnTo>
                    <a:pt x="94322" y="37947"/>
                  </a:lnTo>
                  <a:lnTo>
                    <a:pt x="95656" y="37211"/>
                  </a:lnTo>
                  <a:lnTo>
                    <a:pt x="94869" y="39852"/>
                  </a:lnTo>
                  <a:lnTo>
                    <a:pt x="96050" y="37211"/>
                  </a:lnTo>
                  <a:lnTo>
                    <a:pt x="96278" y="36703"/>
                  </a:lnTo>
                  <a:lnTo>
                    <a:pt x="96850" y="37846"/>
                  </a:lnTo>
                  <a:lnTo>
                    <a:pt x="96977" y="38989"/>
                  </a:lnTo>
                  <a:lnTo>
                    <a:pt x="96266" y="40005"/>
                  </a:lnTo>
                  <a:lnTo>
                    <a:pt x="95948" y="40767"/>
                  </a:lnTo>
                  <a:lnTo>
                    <a:pt x="97510" y="39243"/>
                  </a:lnTo>
                  <a:lnTo>
                    <a:pt x="97790" y="41783"/>
                  </a:lnTo>
                  <a:lnTo>
                    <a:pt x="99339" y="39751"/>
                  </a:lnTo>
                  <a:lnTo>
                    <a:pt x="99441" y="39497"/>
                  </a:lnTo>
                  <a:lnTo>
                    <a:pt x="99491" y="39243"/>
                  </a:lnTo>
                  <a:lnTo>
                    <a:pt x="99949" y="36957"/>
                  </a:lnTo>
                  <a:lnTo>
                    <a:pt x="100114" y="36703"/>
                  </a:lnTo>
                  <a:lnTo>
                    <a:pt x="101676" y="34290"/>
                  </a:lnTo>
                  <a:lnTo>
                    <a:pt x="101879" y="33909"/>
                  </a:lnTo>
                  <a:lnTo>
                    <a:pt x="101841" y="34036"/>
                  </a:lnTo>
                  <a:lnTo>
                    <a:pt x="100355" y="38227"/>
                  </a:lnTo>
                  <a:lnTo>
                    <a:pt x="102882" y="34163"/>
                  </a:lnTo>
                  <a:lnTo>
                    <a:pt x="100152" y="41402"/>
                  </a:lnTo>
                  <a:lnTo>
                    <a:pt x="100393" y="41148"/>
                  </a:lnTo>
                  <a:lnTo>
                    <a:pt x="100838" y="40132"/>
                  </a:lnTo>
                  <a:lnTo>
                    <a:pt x="101219" y="38735"/>
                  </a:lnTo>
                  <a:lnTo>
                    <a:pt x="101206" y="39497"/>
                  </a:lnTo>
                  <a:lnTo>
                    <a:pt x="101092" y="40005"/>
                  </a:lnTo>
                  <a:lnTo>
                    <a:pt x="100431" y="41529"/>
                  </a:lnTo>
                  <a:lnTo>
                    <a:pt x="101422" y="40640"/>
                  </a:lnTo>
                  <a:lnTo>
                    <a:pt x="101777" y="38735"/>
                  </a:lnTo>
                  <a:lnTo>
                    <a:pt x="101854" y="38354"/>
                  </a:lnTo>
                  <a:lnTo>
                    <a:pt x="102412" y="38608"/>
                  </a:lnTo>
                  <a:lnTo>
                    <a:pt x="102095" y="39662"/>
                  </a:lnTo>
                  <a:lnTo>
                    <a:pt x="101866" y="40055"/>
                  </a:lnTo>
                  <a:lnTo>
                    <a:pt x="101460" y="41148"/>
                  </a:lnTo>
                  <a:lnTo>
                    <a:pt x="102819" y="38354"/>
                  </a:lnTo>
                  <a:lnTo>
                    <a:pt x="103238" y="37465"/>
                  </a:lnTo>
                  <a:lnTo>
                    <a:pt x="103301" y="37719"/>
                  </a:lnTo>
                  <a:lnTo>
                    <a:pt x="103428" y="38608"/>
                  </a:lnTo>
                  <a:lnTo>
                    <a:pt x="103314" y="38862"/>
                  </a:lnTo>
                  <a:lnTo>
                    <a:pt x="103200" y="39243"/>
                  </a:lnTo>
                  <a:lnTo>
                    <a:pt x="103073" y="39751"/>
                  </a:lnTo>
                  <a:lnTo>
                    <a:pt x="103873" y="39751"/>
                  </a:lnTo>
                  <a:lnTo>
                    <a:pt x="104902" y="37465"/>
                  </a:lnTo>
                  <a:lnTo>
                    <a:pt x="105981" y="35052"/>
                  </a:lnTo>
                  <a:lnTo>
                    <a:pt x="106133" y="35941"/>
                  </a:lnTo>
                  <a:lnTo>
                    <a:pt x="106235" y="37465"/>
                  </a:lnTo>
                  <a:lnTo>
                    <a:pt x="104686" y="41402"/>
                  </a:lnTo>
                  <a:lnTo>
                    <a:pt x="106210" y="38735"/>
                  </a:lnTo>
                  <a:lnTo>
                    <a:pt x="105054" y="42418"/>
                  </a:lnTo>
                  <a:lnTo>
                    <a:pt x="105918" y="41529"/>
                  </a:lnTo>
                  <a:lnTo>
                    <a:pt x="106286" y="39624"/>
                  </a:lnTo>
                  <a:lnTo>
                    <a:pt x="106705" y="39878"/>
                  </a:lnTo>
                  <a:lnTo>
                    <a:pt x="106832" y="39624"/>
                  </a:lnTo>
                  <a:lnTo>
                    <a:pt x="107251" y="38735"/>
                  </a:lnTo>
                  <a:lnTo>
                    <a:pt x="107962" y="37211"/>
                  </a:lnTo>
                  <a:lnTo>
                    <a:pt x="107848" y="38785"/>
                  </a:lnTo>
                  <a:lnTo>
                    <a:pt x="107124" y="40005"/>
                  </a:lnTo>
                  <a:lnTo>
                    <a:pt x="108077" y="39662"/>
                  </a:lnTo>
                  <a:lnTo>
                    <a:pt x="108204" y="37922"/>
                  </a:lnTo>
                  <a:lnTo>
                    <a:pt x="108623" y="37211"/>
                  </a:lnTo>
                  <a:lnTo>
                    <a:pt x="109194" y="36271"/>
                  </a:lnTo>
                  <a:lnTo>
                    <a:pt x="109308" y="35687"/>
                  </a:lnTo>
                  <a:lnTo>
                    <a:pt x="109397" y="35052"/>
                  </a:lnTo>
                  <a:lnTo>
                    <a:pt x="109512" y="34163"/>
                  </a:lnTo>
                  <a:lnTo>
                    <a:pt x="109639" y="33274"/>
                  </a:lnTo>
                  <a:lnTo>
                    <a:pt x="109778" y="34671"/>
                  </a:lnTo>
                  <a:lnTo>
                    <a:pt x="109664" y="34798"/>
                  </a:lnTo>
                  <a:lnTo>
                    <a:pt x="110324" y="34671"/>
                  </a:lnTo>
                  <a:lnTo>
                    <a:pt x="109829" y="36931"/>
                  </a:lnTo>
                  <a:lnTo>
                    <a:pt x="111074" y="34671"/>
                  </a:lnTo>
                  <a:lnTo>
                    <a:pt x="110972" y="36068"/>
                  </a:lnTo>
                  <a:lnTo>
                    <a:pt x="109461" y="40640"/>
                  </a:lnTo>
                  <a:lnTo>
                    <a:pt x="110693" y="37592"/>
                  </a:lnTo>
                  <a:lnTo>
                    <a:pt x="110756" y="40132"/>
                  </a:lnTo>
                  <a:lnTo>
                    <a:pt x="111696" y="37871"/>
                  </a:lnTo>
                  <a:lnTo>
                    <a:pt x="111125" y="39624"/>
                  </a:lnTo>
                  <a:lnTo>
                    <a:pt x="111036" y="40005"/>
                  </a:lnTo>
                  <a:lnTo>
                    <a:pt x="112052" y="37465"/>
                  </a:lnTo>
                  <a:lnTo>
                    <a:pt x="111963" y="38481"/>
                  </a:lnTo>
                  <a:lnTo>
                    <a:pt x="111848" y="38989"/>
                  </a:lnTo>
                  <a:lnTo>
                    <a:pt x="111531" y="39852"/>
                  </a:lnTo>
                  <a:lnTo>
                    <a:pt x="111429" y="40513"/>
                  </a:lnTo>
                  <a:lnTo>
                    <a:pt x="111785" y="41021"/>
                  </a:lnTo>
                  <a:lnTo>
                    <a:pt x="112395" y="37465"/>
                  </a:lnTo>
                  <a:lnTo>
                    <a:pt x="112496" y="36830"/>
                  </a:lnTo>
                  <a:lnTo>
                    <a:pt x="112725" y="35560"/>
                  </a:lnTo>
                  <a:lnTo>
                    <a:pt x="112636" y="37973"/>
                  </a:lnTo>
                  <a:lnTo>
                    <a:pt x="112534" y="38481"/>
                  </a:lnTo>
                  <a:lnTo>
                    <a:pt x="112407" y="38608"/>
                  </a:lnTo>
                  <a:lnTo>
                    <a:pt x="112331" y="38862"/>
                  </a:lnTo>
                  <a:lnTo>
                    <a:pt x="112649" y="40005"/>
                  </a:lnTo>
                  <a:lnTo>
                    <a:pt x="114236" y="37592"/>
                  </a:lnTo>
                  <a:lnTo>
                    <a:pt x="114287" y="37922"/>
                  </a:lnTo>
                  <a:lnTo>
                    <a:pt x="114414" y="39344"/>
                  </a:lnTo>
                  <a:lnTo>
                    <a:pt x="113411" y="42837"/>
                  </a:lnTo>
                  <a:lnTo>
                    <a:pt x="113906" y="42672"/>
                  </a:lnTo>
                  <a:lnTo>
                    <a:pt x="116243" y="39243"/>
                  </a:lnTo>
                  <a:lnTo>
                    <a:pt x="116865" y="40513"/>
                  </a:lnTo>
                  <a:lnTo>
                    <a:pt x="116979" y="39624"/>
                  </a:lnTo>
                  <a:lnTo>
                    <a:pt x="117119" y="39243"/>
                  </a:lnTo>
                  <a:lnTo>
                    <a:pt x="117754" y="37592"/>
                  </a:lnTo>
                  <a:lnTo>
                    <a:pt x="118529" y="35560"/>
                  </a:lnTo>
                  <a:lnTo>
                    <a:pt x="118821" y="34798"/>
                  </a:lnTo>
                  <a:lnTo>
                    <a:pt x="116611" y="42799"/>
                  </a:lnTo>
                  <a:lnTo>
                    <a:pt x="117602" y="41148"/>
                  </a:lnTo>
                  <a:lnTo>
                    <a:pt x="116776" y="43307"/>
                  </a:lnTo>
                  <a:lnTo>
                    <a:pt x="117017" y="42799"/>
                  </a:lnTo>
                  <a:lnTo>
                    <a:pt x="117335" y="43815"/>
                  </a:lnTo>
                  <a:lnTo>
                    <a:pt x="118148" y="42799"/>
                  </a:lnTo>
                  <a:lnTo>
                    <a:pt x="118745" y="42037"/>
                  </a:lnTo>
                  <a:lnTo>
                    <a:pt x="120307" y="40640"/>
                  </a:lnTo>
                  <a:lnTo>
                    <a:pt x="119761" y="41910"/>
                  </a:lnTo>
                  <a:lnTo>
                    <a:pt x="119634" y="43307"/>
                  </a:lnTo>
                  <a:lnTo>
                    <a:pt x="120434" y="43053"/>
                  </a:lnTo>
                  <a:lnTo>
                    <a:pt x="120599" y="43815"/>
                  </a:lnTo>
                  <a:lnTo>
                    <a:pt x="120929" y="43053"/>
                  </a:lnTo>
                  <a:lnTo>
                    <a:pt x="121208" y="42418"/>
                  </a:lnTo>
                  <a:lnTo>
                    <a:pt x="121373" y="42799"/>
                  </a:lnTo>
                  <a:lnTo>
                    <a:pt x="121475" y="42418"/>
                  </a:lnTo>
                  <a:lnTo>
                    <a:pt x="121958" y="40767"/>
                  </a:lnTo>
                  <a:lnTo>
                    <a:pt x="121856" y="43815"/>
                  </a:lnTo>
                  <a:lnTo>
                    <a:pt x="123126" y="43053"/>
                  </a:lnTo>
                  <a:lnTo>
                    <a:pt x="124460" y="42037"/>
                  </a:lnTo>
                  <a:lnTo>
                    <a:pt x="124548" y="44323"/>
                  </a:lnTo>
                  <a:lnTo>
                    <a:pt x="124409" y="44323"/>
                  </a:lnTo>
                  <a:lnTo>
                    <a:pt x="123977" y="45034"/>
                  </a:lnTo>
                  <a:lnTo>
                    <a:pt x="123888" y="45466"/>
                  </a:lnTo>
                  <a:lnTo>
                    <a:pt x="125298" y="44577"/>
                  </a:lnTo>
                  <a:lnTo>
                    <a:pt x="125730" y="43307"/>
                  </a:lnTo>
                  <a:lnTo>
                    <a:pt x="125691" y="43180"/>
                  </a:lnTo>
                  <a:lnTo>
                    <a:pt x="125984" y="42037"/>
                  </a:lnTo>
                  <a:lnTo>
                    <a:pt x="126174" y="41275"/>
                  </a:lnTo>
                  <a:lnTo>
                    <a:pt x="126428" y="40767"/>
                  </a:lnTo>
                  <a:lnTo>
                    <a:pt x="126492" y="40640"/>
                  </a:lnTo>
                  <a:lnTo>
                    <a:pt x="126555" y="40513"/>
                  </a:lnTo>
                  <a:lnTo>
                    <a:pt x="126746" y="40132"/>
                  </a:lnTo>
                  <a:lnTo>
                    <a:pt x="126809" y="40005"/>
                  </a:lnTo>
                  <a:lnTo>
                    <a:pt x="127469" y="39116"/>
                  </a:lnTo>
                  <a:lnTo>
                    <a:pt x="127698" y="39116"/>
                  </a:lnTo>
                  <a:lnTo>
                    <a:pt x="126707" y="40513"/>
                  </a:lnTo>
                  <a:lnTo>
                    <a:pt x="126326" y="42672"/>
                  </a:lnTo>
                  <a:lnTo>
                    <a:pt x="125996" y="44196"/>
                  </a:lnTo>
                  <a:lnTo>
                    <a:pt x="126860" y="42037"/>
                  </a:lnTo>
                  <a:lnTo>
                    <a:pt x="125793" y="46228"/>
                  </a:lnTo>
                  <a:lnTo>
                    <a:pt x="127177" y="42037"/>
                  </a:lnTo>
                  <a:lnTo>
                    <a:pt x="128143" y="39116"/>
                  </a:lnTo>
                  <a:lnTo>
                    <a:pt x="128689" y="37465"/>
                  </a:lnTo>
                  <a:lnTo>
                    <a:pt x="128320" y="40259"/>
                  </a:lnTo>
                  <a:lnTo>
                    <a:pt x="127812" y="41656"/>
                  </a:lnTo>
                  <a:lnTo>
                    <a:pt x="128308" y="41148"/>
                  </a:lnTo>
                  <a:lnTo>
                    <a:pt x="129146" y="39624"/>
                  </a:lnTo>
                  <a:lnTo>
                    <a:pt x="129273" y="40055"/>
                  </a:lnTo>
                  <a:lnTo>
                    <a:pt x="128371" y="42672"/>
                  </a:lnTo>
                  <a:lnTo>
                    <a:pt x="129882" y="39624"/>
                  </a:lnTo>
                  <a:lnTo>
                    <a:pt x="130378" y="38608"/>
                  </a:lnTo>
                  <a:lnTo>
                    <a:pt x="129730" y="41275"/>
                  </a:lnTo>
                  <a:lnTo>
                    <a:pt x="129616" y="41529"/>
                  </a:lnTo>
                  <a:lnTo>
                    <a:pt x="129247" y="42037"/>
                  </a:lnTo>
                  <a:lnTo>
                    <a:pt x="129006" y="42037"/>
                  </a:lnTo>
                  <a:lnTo>
                    <a:pt x="128574" y="42672"/>
                  </a:lnTo>
                  <a:lnTo>
                    <a:pt x="127736" y="45847"/>
                  </a:lnTo>
                  <a:lnTo>
                    <a:pt x="128092" y="45085"/>
                  </a:lnTo>
                  <a:lnTo>
                    <a:pt x="128155" y="45707"/>
                  </a:lnTo>
                  <a:lnTo>
                    <a:pt x="128130" y="46736"/>
                  </a:lnTo>
                  <a:lnTo>
                    <a:pt x="128181" y="46139"/>
                  </a:lnTo>
                  <a:lnTo>
                    <a:pt x="128257" y="47244"/>
                  </a:lnTo>
                  <a:lnTo>
                    <a:pt x="128371" y="46609"/>
                  </a:lnTo>
                  <a:lnTo>
                    <a:pt x="128485" y="46228"/>
                  </a:lnTo>
                  <a:lnTo>
                    <a:pt x="128790" y="45593"/>
                  </a:lnTo>
                  <a:lnTo>
                    <a:pt x="129032" y="45085"/>
                  </a:lnTo>
                  <a:lnTo>
                    <a:pt x="131584" y="39751"/>
                  </a:lnTo>
                  <a:lnTo>
                    <a:pt x="129946" y="45212"/>
                  </a:lnTo>
                  <a:lnTo>
                    <a:pt x="129870" y="45466"/>
                  </a:lnTo>
                  <a:lnTo>
                    <a:pt x="130022" y="45212"/>
                  </a:lnTo>
                  <a:lnTo>
                    <a:pt x="130124" y="45034"/>
                  </a:lnTo>
                  <a:lnTo>
                    <a:pt x="131203" y="43688"/>
                  </a:lnTo>
                  <a:lnTo>
                    <a:pt x="129984" y="46532"/>
                  </a:lnTo>
                  <a:lnTo>
                    <a:pt x="129641" y="48577"/>
                  </a:lnTo>
                  <a:lnTo>
                    <a:pt x="129273" y="49276"/>
                  </a:lnTo>
                  <a:lnTo>
                    <a:pt x="130530" y="47117"/>
                  </a:lnTo>
                  <a:lnTo>
                    <a:pt x="129006" y="51308"/>
                  </a:lnTo>
                  <a:lnTo>
                    <a:pt x="130835" y="48133"/>
                  </a:lnTo>
                  <a:lnTo>
                    <a:pt x="130467" y="49022"/>
                  </a:lnTo>
                  <a:lnTo>
                    <a:pt x="130848" y="48577"/>
                  </a:lnTo>
                  <a:lnTo>
                    <a:pt x="131025" y="48133"/>
                  </a:lnTo>
                  <a:lnTo>
                    <a:pt x="131178" y="47752"/>
                  </a:lnTo>
                  <a:lnTo>
                    <a:pt x="131597" y="47117"/>
                  </a:lnTo>
                  <a:lnTo>
                    <a:pt x="133096" y="44831"/>
                  </a:lnTo>
                  <a:lnTo>
                    <a:pt x="130962" y="52197"/>
                  </a:lnTo>
                  <a:lnTo>
                    <a:pt x="133629" y="48133"/>
                  </a:lnTo>
                  <a:lnTo>
                    <a:pt x="135077" y="46774"/>
                  </a:lnTo>
                  <a:lnTo>
                    <a:pt x="135991" y="44831"/>
                  </a:lnTo>
                  <a:lnTo>
                    <a:pt x="136283" y="44196"/>
                  </a:lnTo>
                  <a:lnTo>
                    <a:pt x="136588" y="43561"/>
                  </a:lnTo>
                  <a:lnTo>
                    <a:pt x="137947" y="42291"/>
                  </a:lnTo>
                  <a:lnTo>
                    <a:pt x="137579" y="43688"/>
                  </a:lnTo>
                  <a:lnTo>
                    <a:pt x="137452" y="43942"/>
                  </a:lnTo>
                  <a:lnTo>
                    <a:pt x="136309" y="45593"/>
                  </a:lnTo>
                  <a:lnTo>
                    <a:pt x="136105" y="47117"/>
                  </a:lnTo>
                  <a:lnTo>
                    <a:pt x="136486" y="46990"/>
                  </a:lnTo>
                  <a:lnTo>
                    <a:pt x="137299" y="46101"/>
                  </a:lnTo>
                  <a:lnTo>
                    <a:pt x="136944" y="46736"/>
                  </a:lnTo>
                  <a:lnTo>
                    <a:pt x="136842" y="46990"/>
                  </a:lnTo>
                  <a:lnTo>
                    <a:pt x="136321" y="48768"/>
                  </a:lnTo>
                  <a:lnTo>
                    <a:pt x="136702" y="48514"/>
                  </a:lnTo>
                  <a:lnTo>
                    <a:pt x="137401" y="46736"/>
                  </a:lnTo>
                  <a:lnTo>
                    <a:pt x="137515" y="46101"/>
                  </a:lnTo>
                  <a:lnTo>
                    <a:pt x="137756" y="45593"/>
                  </a:lnTo>
                  <a:lnTo>
                    <a:pt x="139293" y="42418"/>
                  </a:lnTo>
                  <a:lnTo>
                    <a:pt x="137363" y="45593"/>
                  </a:lnTo>
                  <a:lnTo>
                    <a:pt x="137706" y="44450"/>
                  </a:lnTo>
                  <a:lnTo>
                    <a:pt x="138137" y="43307"/>
                  </a:lnTo>
                  <a:lnTo>
                    <a:pt x="138163" y="43053"/>
                  </a:lnTo>
                  <a:lnTo>
                    <a:pt x="138366" y="42291"/>
                  </a:lnTo>
                  <a:lnTo>
                    <a:pt x="138595" y="41402"/>
                  </a:lnTo>
                  <a:lnTo>
                    <a:pt x="138684" y="41021"/>
                  </a:lnTo>
                  <a:lnTo>
                    <a:pt x="138887" y="40259"/>
                  </a:lnTo>
                  <a:lnTo>
                    <a:pt x="139090" y="40005"/>
                  </a:lnTo>
                  <a:lnTo>
                    <a:pt x="138226" y="41021"/>
                  </a:lnTo>
                  <a:lnTo>
                    <a:pt x="138582" y="40386"/>
                  </a:lnTo>
                  <a:lnTo>
                    <a:pt x="138696" y="40132"/>
                  </a:lnTo>
                  <a:lnTo>
                    <a:pt x="139357" y="38227"/>
                  </a:lnTo>
                  <a:lnTo>
                    <a:pt x="139331" y="38862"/>
                  </a:lnTo>
                  <a:lnTo>
                    <a:pt x="139407" y="38227"/>
                  </a:lnTo>
                  <a:lnTo>
                    <a:pt x="139661" y="36195"/>
                  </a:lnTo>
                  <a:close/>
                </a:path>
                <a:path w="403859" h="93979">
                  <a:moveTo>
                    <a:pt x="139687" y="46228"/>
                  </a:moveTo>
                  <a:lnTo>
                    <a:pt x="139496" y="46355"/>
                  </a:lnTo>
                  <a:lnTo>
                    <a:pt x="139433" y="46774"/>
                  </a:lnTo>
                  <a:lnTo>
                    <a:pt x="139687" y="46228"/>
                  </a:lnTo>
                  <a:close/>
                </a:path>
                <a:path w="403859" h="93979">
                  <a:moveTo>
                    <a:pt x="141224" y="40894"/>
                  </a:moveTo>
                  <a:lnTo>
                    <a:pt x="137731" y="46863"/>
                  </a:lnTo>
                  <a:lnTo>
                    <a:pt x="137668" y="46990"/>
                  </a:lnTo>
                  <a:lnTo>
                    <a:pt x="135864" y="50546"/>
                  </a:lnTo>
                  <a:lnTo>
                    <a:pt x="136550" y="49784"/>
                  </a:lnTo>
                  <a:lnTo>
                    <a:pt x="137629" y="48260"/>
                  </a:lnTo>
                  <a:lnTo>
                    <a:pt x="138328" y="47498"/>
                  </a:lnTo>
                  <a:lnTo>
                    <a:pt x="137718" y="49149"/>
                  </a:lnTo>
                  <a:lnTo>
                    <a:pt x="137058" y="49911"/>
                  </a:lnTo>
                  <a:lnTo>
                    <a:pt x="136486" y="50927"/>
                  </a:lnTo>
                  <a:lnTo>
                    <a:pt x="137185" y="50419"/>
                  </a:lnTo>
                  <a:lnTo>
                    <a:pt x="137312" y="50355"/>
                  </a:lnTo>
                  <a:lnTo>
                    <a:pt x="138264" y="47752"/>
                  </a:lnTo>
                  <a:lnTo>
                    <a:pt x="138379" y="47498"/>
                  </a:lnTo>
                  <a:lnTo>
                    <a:pt x="138607" y="46990"/>
                  </a:lnTo>
                  <a:lnTo>
                    <a:pt x="139103" y="46482"/>
                  </a:lnTo>
                  <a:lnTo>
                    <a:pt x="141224" y="40894"/>
                  </a:lnTo>
                  <a:close/>
                </a:path>
                <a:path w="403859" h="93979">
                  <a:moveTo>
                    <a:pt x="232143" y="52806"/>
                  </a:moveTo>
                  <a:lnTo>
                    <a:pt x="231686" y="54571"/>
                  </a:lnTo>
                  <a:lnTo>
                    <a:pt x="231813" y="54432"/>
                  </a:lnTo>
                  <a:lnTo>
                    <a:pt x="232143" y="52806"/>
                  </a:lnTo>
                  <a:close/>
                </a:path>
                <a:path w="403859" h="93979">
                  <a:moveTo>
                    <a:pt x="232651" y="67246"/>
                  </a:moveTo>
                  <a:lnTo>
                    <a:pt x="232549" y="65671"/>
                  </a:lnTo>
                  <a:lnTo>
                    <a:pt x="232486" y="66192"/>
                  </a:lnTo>
                  <a:lnTo>
                    <a:pt x="232359" y="66573"/>
                  </a:lnTo>
                  <a:lnTo>
                    <a:pt x="231813" y="67843"/>
                  </a:lnTo>
                  <a:lnTo>
                    <a:pt x="231736" y="68224"/>
                  </a:lnTo>
                  <a:lnTo>
                    <a:pt x="231978" y="69240"/>
                  </a:lnTo>
                  <a:lnTo>
                    <a:pt x="232651" y="67246"/>
                  </a:lnTo>
                  <a:close/>
                </a:path>
                <a:path w="403859" h="93979">
                  <a:moveTo>
                    <a:pt x="232714" y="64541"/>
                  </a:moveTo>
                  <a:lnTo>
                    <a:pt x="232549" y="65671"/>
                  </a:lnTo>
                  <a:lnTo>
                    <a:pt x="232714" y="64541"/>
                  </a:lnTo>
                  <a:close/>
                </a:path>
                <a:path w="403859" h="93979">
                  <a:moveTo>
                    <a:pt x="233172" y="67640"/>
                  </a:moveTo>
                  <a:lnTo>
                    <a:pt x="232841" y="68351"/>
                  </a:lnTo>
                  <a:lnTo>
                    <a:pt x="233032" y="67970"/>
                  </a:lnTo>
                  <a:lnTo>
                    <a:pt x="233172" y="67640"/>
                  </a:lnTo>
                  <a:close/>
                </a:path>
                <a:path w="403859" h="93979">
                  <a:moveTo>
                    <a:pt x="236258" y="50317"/>
                  </a:moveTo>
                  <a:lnTo>
                    <a:pt x="235699" y="52476"/>
                  </a:lnTo>
                  <a:lnTo>
                    <a:pt x="236258" y="50317"/>
                  </a:lnTo>
                  <a:close/>
                </a:path>
                <a:path w="403859" h="93979">
                  <a:moveTo>
                    <a:pt x="243738" y="72745"/>
                  </a:moveTo>
                  <a:lnTo>
                    <a:pt x="242951" y="74193"/>
                  </a:lnTo>
                  <a:lnTo>
                    <a:pt x="243598" y="74320"/>
                  </a:lnTo>
                  <a:lnTo>
                    <a:pt x="243738" y="72745"/>
                  </a:lnTo>
                  <a:close/>
                </a:path>
                <a:path w="403859" h="93979">
                  <a:moveTo>
                    <a:pt x="248831" y="68046"/>
                  </a:moveTo>
                  <a:lnTo>
                    <a:pt x="248526" y="70116"/>
                  </a:lnTo>
                  <a:lnTo>
                    <a:pt x="247751" y="70751"/>
                  </a:lnTo>
                  <a:lnTo>
                    <a:pt x="248564" y="70688"/>
                  </a:lnTo>
                  <a:lnTo>
                    <a:pt x="248640" y="69862"/>
                  </a:lnTo>
                  <a:lnTo>
                    <a:pt x="248754" y="68948"/>
                  </a:lnTo>
                  <a:lnTo>
                    <a:pt x="248831" y="68046"/>
                  </a:lnTo>
                  <a:close/>
                </a:path>
                <a:path w="403859" h="93979">
                  <a:moveTo>
                    <a:pt x="249758" y="66700"/>
                  </a:moveTo>
                  <a:lnTo>
                    <a:pt x="249618" y="64795"/>
                  </a:lnTo>
                  <a:lnTo>
                    <a:pt x="249135" y="67462"/>
                  </a:lnTo>
                  <a:lnTo>
                    <a:pt x="249339" y="67208"/>
                  </a:lnTo>
                  <a:lnTo>
                    <a:pt x="249402" y="66954"/>
                  </a:lnTo>
                  <a:lnTo>
                    <a:pt x="249402" y="67132"/>
                  </a:lnTo>
                  <a:lnTo>
                    <a:pt x="249542" y="66954"/>
                  </a:lnTo>
                  <a:lnTo>
                    <a:pt x="249758" y="66700"/>
                  </a:lnTo>
                  <a:close/>
                </a:path>
                <a:path w="403859" h="93979">
                  <a:moveTo>
                    <a:pt x="255866" y="70764"/>
                  </a:moveTo>
                  <a:lnTo>
                    <a:pt x="255790" y="70637"/>
                  </a:lnTo>
                  <a:lnTo>
                    <a:pt x="255308" y="70269"/>
                  </a:lnTo>
                  <a:lnTo>
                    <a:pt x="255397" y="73939"/>
                  </a:lnTo>
                  <a:lnTo>
                    <a:pt x="255866" y="70764"/>
                  </a:lnTo>
                  <a:close/>
                </a:path>
                <a:path w="403859" h="93979">
                  <a:moveTo>
                    <a:pt x="255981" y="70027"/>
                  </a:moveTo>
                  <a:lnTo>
                    <a:pt x="255790" y="70637"/>
                  </a:lnTo>
                  <a:lnTo>
                    <a:pt x="255981" y="70027"/>
                  </a:lnTo>
                  <a:close/>
                </a:path>
                <a:path w="403859" h="93979">
                  <a:moveTo>
                    <a:pt x="256146" y="51485"/>
                  </a:moveTo>
                  <a:lnTo>
                    <a:pt x="256006" y="51714"/>
                  </a:lnTo>
                  <a:lnTo>
                    <a:pt x="256133" y="51714"/>
                  </a:lnTo>
                  <a:lnTo>
                    <a:pt x="256146" y="51485"/>
                  </a:lnTo>
                  <a:close/>
                </a:path>
                <a:path w="403859" h="93979">
                  <a:moveTo>
                    <a:pt x="256209" y="69240"/>
                  </a:moveTo>
                  <a:lnTo>
                    <a:pt x="256184" y="68681"/>
                  </a:lnTo>
                  <a:lnTo>
                    <a:pt x="255981" y="70027"/>
                  </a:lnTo>
                  <a:lnTo>
                    <a:pt x="256209" y="69240"/>
                  </a:lnTo>
                  <a:close/>
                </a:path>
                <a:path w="403859" h="93979">
                  <a:moveTo>
                    <a:pt x="256413" y="50952"/>
                  </a:moveTo>
                  <a:lnTo>
                    <a:pt x="256146" y="51485"/>
                  </a:lnTo>
                  <a:lnTo>
                    <a:pt x="256374" y="51079"/>
                  </a:lnTo>
                  <a:lnTo>
                    <a:pt x="256413" y="50952"/>
                  </a:lnTo>
                  <a:close/>
                </a:path>
                <a:path w="403859" h="93979">
                  <a:moveTo>
                    <a:pt x="256806" y="50317"/>
                  </a:moveTo>
                  <a:lnTo>
                    <a:pt x="256438" y="50977"/>
                  </a:lnTo>
                  <a:lnTo>
                    <a:pt x="256578" y="51079"/>
                  </a:lnTo>
                  <a:lnTo>
                    <a:pt x="256806" y="50317"/>
                  </a:lnTo>
                  <a:close/>
                </a:path>
                <a:path w="403859" h="93979">
                  <a:moveTo>
                    <a:pt x="264350" y="72542"/>
                  </a:moveTo>
                  <a:lnTo>
                    <a:pt x="264274" y="73304"/>
                  </a:lnTo>
                  <a:lnTo>
                    <a:pt x="264045" y="74701"/>
                  </a:lnTo>
                  <a:lnTo>
                    <a:pt x="264299" y="75717"/>
                  </a:lnTo>
                  <a:lnTo>
                    <a:pt x="264350" y="72542"/>
                  </a:lnTo>
                  <a:close/>
                </a:path>
                <a:path w="403859" h="93979">
                  <a:moveTo>
                    <a:pt x="278663" y="75946"/>
                  </a:moveTo>
                  <a:lnTo>
                    <a:pt x="278422" y="76555"/>
                  </a:lnTo>
                  <a:lnTo>
                    <a:pt x="278663" y="75946"/>
                  </a:lnTo>
                  <a:close/>
                </a:path>
                <a:path w="403859" h="93979">
                  <a:moveTo>
                    <a:pt x="280238" y="75488"/>
                  </a:moveTo>
                  <a:lnTo>
                    <a:pt x="280022" y="75806"/>
                  </a:lnTo>
                  <a:lnTo>
                    <a:pt x="280238" y="75488"/>
                  </a:lnTo>
                  <a:close/>
                </a:path>
                <a:path w="403859" h="93979">
                  <a:moveTo>
                    <a:pt x="282790" y="75869"/>
                  </a:moveTo>
                  <a:lnTo>
                    <a:pt x="282371" y="76860"/>
                  </a:lnTo>
                  <a:lnTo>
                    <a:pt x="282613" y="76479"/>
                  </a:lnTo>
                  <a:lnTo>
                    <a:pt x="282714" y="76225"/>
                  </a:lnTo>
                  <a:lnTo>
                    <a:pt x="282790" y="75869"/>
                  </a:lnTo>
                  <a:close/>
                </a:path>
                <a:path w="403859" h="93979">
                  <a:moveTo>
                    <a:pt x="289052" y="74256"/>
                  </a:moveTo>
                  <a:lnTo>
                    <a:pt x="288544" y="75590"/>
                  </a:lnTo>
                  <a:lnTo>
                    <a:pt x="288836" y="75349"/>
                  </a:lnTo>
                  <a:lnTo>
                    <a:pt x="288950" y="75082"/>
                  </a:lnTo>
                  <a:lnTo>
                    <a:pt x="289052" y="74256"/>
                  </a:lnTo>
                  <a:close/>
                </a:path>
                <a:path w="403859" h="93979">
                  <a:moveTo>
                    <a:pt x="289293" y="74955"/>
                  </a:moveTo>
                  <a:lnTo>
                    <a:pt x="288925" y="75272"/>
                  </a:lnTo>
                  <a:lnTo>
                    <a:pt x="288709" y="76987"/>
                  </a:lnTo>
                  <a:lnTo>
                    <a:pt x="289293" y="74955"/>
                  </a:lnTo>
                  <a:close/>
                </a:path>
                <a:path w="403859" h="93979">
                  <a:moveTo>
                    <a:pt x="313829" y="59258"/>
                  </a:moveTo>
                  <a:lnTo>
                    <a:pt x="312534" y="59753"/>
                  </a:lnTo>
                  <a:lnTo>
                    <a:pt x="312788" y="62750"/>
                  </a:lnTo>
                  <a:lnTo>
                    <a:pt x="312902" y="61607"/>
                  </a:lnTo>
                  <a:lnTo>
                    <a:pt x="313829" y="59258"/>
                  </a:lnTo>
                  <a:close/>
                </a:path>
                <a:path w="403859" h="93979">
                  <a:moveTo>
                    <a:pt x="314248" y="82956"/>
                  </a:moveTo>
                  <a:lnTo>
                    <a:pt x="314058" y="82765"/>
                  </a:lnTo>
                  <a:lnTo>
                    <a:pt x="313944" y="84099"/>
                  </a:lnTo>
                  <a:lnTo>
                    <a:pt x="314045" y="84353"/>
                  </a:lnTo>
                  <a:lnTo>
                    <a:pt x="314248" y="82956"/>
                  </a:lnTo>
                  <a:close/>
                </a:path>
                <a:path w="403859" h="93979">
                  <a:moveTo>
                    <a:pt x="321818" y="63779"/>
                  </a:moveTo>
                  <a:lnTo>
                    <a:pt x="321729" y="63906"/>
                  </a:lnTo>
                  <a:lnTo>
                    <a:pt x="321271" y="65455"/>
                  </a:lnTo>
                  <a:lnTo>
                    <a:pt x="321386" y="65176"/>
                  </a:lnTo>
                  <a:lnTo>
                    <a:pt x="321818" y="63779"/>
                  </a:lnTo>
                  <a:close/>
                </a:path>
                <a:path w="403859" h="93979">
                  <a:moveTo>
                    <a:pt x="323532" y="60731"/>
                  </a:moveTo>
                  <a:lnTo>
                    <a:pt x="323176" y="60731"/>
                  </a:lnTo>
                  <a:lnTo>
                    <a:pt x="322237" y="60858"/>
                  </a:lnTo>
                  <a:lnTo>
                    <a:pt x="321716" y="62890"/>
                  </a:lnTo>
                  <a:lnTo>
                    <a:pt x="321957" y="62382"/>
                  </a:lnTo>
                  <a:lnTo>
                    <a:pt x="322275" y="61493"/>
                  </a:lnTo>
                  <a:lnTo>
                    <a:pt x="322249" y="62382"/>
                  </a:lnTo>
                  <a:lnTo>
                    <a:pt x="321818" y="63779"/>
                  </a:lnTo>
                  <a:lnTo>
                    <a:pt x="322770" y="62496"/>
                  </a:lnTo>
                  <a:lnTo>
                    <a:pt x="323202" y="61493"/>
                  </a:lnTo>
                  <a:lnTo>
                    <a:pt x="323532" y="60731"/>
                  </a:lnTo>
                  <a:close/>
                </a:path>
                <a:path w="403859" h="93979">
                  <a:moveTo>
                    <a:pt x="327875" y="66522"/>
                  </a:moveTo>
                  <a:lnTo>
                    <a:pt x="327533" y="67970"/>
                  </a:lnTo>
                  <a:lnTo>
                    <a:pt x="327787" y="67716"/>
                  </a:lnTo>
                  <a:lnTo>
                    <a:pt x="327875" y="66522"/>
                  </a:lnTo>
                  <a:close/>
                </a:path>
                <a:path w="403859" h="93979">
                  <a:moveTo>
                    <a:pt x="328383" y="63906"/>
                  </a:moveTo>
                  <a:lnTo>
                    <a:pt x="328002" y="64287"/>
                  </a:lnTo>
                  <a:lnTo>
                    <a:pt x="327875" y="66522"/>
                  </a:lnTo>
                  <a:lnTo>
                    <a:pt x="328117" y="65557"/>
                  </a:lnTo>
                  <a:lnTo>
                    <a:pt x="328091" y="66573"/>
                  </a:lnTo>
                  <a:lnTo>
                    <a:pt x="328231" y="65303"/>
                  </a:lnTo>
                  <a:lnTo>
                    <a:pt x="328383" y="63906"/>
                  </a:lnTo>
                  <a:close/>
                </a:path>
                <a:path w="403859" h="93979">
                  <a:moveTo>
                    <a:pt x="331952" y="86182"/>
                  </a:moveTo>
                  <a:lnTo>
                    <a:pt x="331609" y="87020"/>
                  </a:lnTo>
                  <a:lnTo>
                    <a:pt x="331876" y="86512"/>
                  </a:lnTo>
                  <a:lnTo>
                    <a:pt x="331952" y="86182"/>
                  </a:lnTo>
                  <a:close/>
                </a:path>
                <a:path w="403859" h="93979">
                  <a:moveTo>
                    <a:pt x="337286" y="64668"/>
                  </a:moveTo>
                  <a:lnTo>
                    <a:pt x="337134" y="64211"/>
                  </a:lnTo>
                  <a:lnTo>
                    <a:pt x="337134" y="64427"/>
                  </a:lnTo>
                  <a:lnTo>
                    <a:pt x="337108" y="64808"/>
                  </a:lnTo>
                  <a:lnTo>
                    <a:pt x="337286" y="64668"/>
                  </a:lnTo>
                  <a:close/>
                </a:path>
                <a:path w="403859" h="93979">
                  <a:moveTo>
                    <a:pt x="337718" y="87820"/>
                  </a:moveTo>
                  <a:lnTo>
                    <a:pt x="337083" y="87274"/>
                  </a:lnTo>
                  <a:lnTo>
                    <a:pt x="337235" y="87591"/>
                  </a:lnTo>
                  <a:lnTo>
                    <a:pt x="337464" y="87769"/>
                  </a:lnTo>
                  <a:lnTo>
                    <a:pt x="337718" y="87820"/>
                  </a:lnTo>
                  <a:close/>
                </a:path>
                <a:path w="403859" h="93979">
                  <a:moveTo>
                    <a:pt x="340461" y="66827"/>
                  </a:moveTo>
                  <a:lnTo>
                    <a:pt x="340398" y="67081"/>
                  </a:lnTo>
                  <a:lnTo>
                    <a:pt x="340296" y="67856"/>
                  </a:lnTo>
                  <a:lnTo>
                    <a:pt x="340461" y="66827"/>
                  </a:lnTo>
                  <a:close/>
                </a:path>
                <a:path w="403859" h="93979">
                  <a:moveTo>
                    <a:pt x="341464" y="64262"/>
                  </a:moveTo>
                  <a:lnTo>
                    <a:pt x="341376" y="64427"/>
                  </a:lnTo>
                  <a:lnTo>
                    <a:pt x="341249" y="64998"/>
                  </a:lnTo>
                  <a:lnTo>
                    <a:pt x="341464" y="64262"/>
                  </a:lnTo>
                  <a:close/>
                </a:path>
                <a:path w="403859" h="93979">
                  <a:moveTo>
                    <a:pt x="345897" y="86029"/>
                  </a:moveTo>
                  <a:lnTo>
                    <a:pt x="345681" y="86639"/>
                  </a:lnTo>
                  <a:lnTo>
                    <a:pt x="345554" y="86766"/>
                  </a:lnTo>
                  <a:lnTo>
                    <a:pt x="345478" y="87147"/>
                  </a:lnTo>
                  <a:lnTo>
                    <a:pt x="345605" y="87782"/>
                  </a:lnTo>
                  <a:lnTo>
                    <a:pt x="345897" y="86029"/>
                  </a:lnTo>
                  <a:close/>
                </a:path>
                <a:path w="403859" h="93979">
                  <a:moveTo>
                    <a:pt x="346354" y="61506"/>
                  </a:moveTo>
                  <a:lnTo>
                    <a:pt x="346329" y="62014"/>
                  </a:lnTo>
                  <a:lnTo>
                    <a:pt x="346290" y="62407"/>
                  </a:lnTo>
                  <a:lnTo>
                    <a:pt x="346278" y="62788"/>
                  </a:lnTo>
                  <a:lnTo>
                    <a:pt x="346316" y="62496"/>
                  </a:lnTo>
                  <a:lnTo>
                    <a:pt x="346354" y="62128"/>
                  </a:lnTo>
                  <a:lnTo>
                    <a:pt x="346354" y="61506"/>
                  </a:lnTo>
                  <a:close/>
                </a:path>
                <a:path w="403859" h="93979">
                  <a:moveTo>
                    <a:pt x="350608" y="68656"/>
                  </a:moveTo>
                  <a:close/>
                </a:path>
                <a:path w="403859" h="93979">
                  <a:moveTo>
                    <a:pt x="351370" y="64363"/>
                  </a:moveTo>
                  <a:lnTo>
                    <a:pt x="351218" y="64668"/>
                  </a:lnTo>
                  <a:lnTo>
                    <a:pt x="351370" y="64363"/>
                  </a:lnTo>
                  <a:close/>
                </a:path>
                <a:path w="403859" h="93979">
                  <a:moveTo>
                    <a:pt x="351713" y="85115"/>
                  </a:moveTo>
                  <a:lnTo>
                    <a:pt x="351409" y="85750"/>
                  </a:lnTo>
                  <a:lnTo>
                    <a:pt x="351421" y="85280"/>
                  </a:lnTo>
                  <a:lnTo>
                    <a:pt x="351358" y="85750"/>
                  </a:lnTo>
                  <a:lnTo>
                    <a:pt x="350977" y="86512"/>
                  </a:lnTo>
                  <a:lnTo>
                    <a:pt x="351243" y="86385"/>
                  </a:lnTo>
                  <a:lnTo>
                    <a:pt x="351409" y="87274"/>
                  </a:lnTo>
                  <a:lnTo>
                    <a:pt x="351536" y="86385"/>
                  </a:lnTo>
                  <a:lnTo>
                    <a:pt x="351713" y="85115"/>
                  </a:lnTo>
                  <a:close/>
                </a:path>
                <a:path w="403859" h="93979">
                  <a:moveTo>
                    <a:pt x="351929" y="59842"/>
                  </a:moveTo>
                  <a:lnTo>
                    <a:pt x="350951" y="61493"/>
                  </a:lnTo>
                  <a:lnTo>
                    <a:pt x="350862" y="61874"/>
                  </a:lnTo>
                  <a:lnTo>
                    <a:pt x="350735" y="63804"/>
                  </a:lnTo>
                  <a:lnTo>
                    <a:pt x="350837" y="63525"/>
                  </a:lnTo>
                  <a:lnTo>
                    <a:pt x="350710" y="64160"/>
                  </a:lnTo>
                  <a:lnTo>
                    <a:pt x="350735" y="63804"/>
                  </a:lnTo>
                  <a:lnTo>
                    <a:pt x="350596" y="64160"/>
                  </a:lnTo>
                  <a:lnTo>
                    <a:pt x="349935" y="65938"/>
                  </a:lnTo>
                  <a:lnTo>
                    <a:pt x="351205" y="64541"/>
                  </a:lnTo>
                  <a:lnTo>
                    <a:pt x="351294" y="64160"/>
                  </a:lnTo>
                  <a:lnTo>
                    <a:pt x="351383" y="63525"/>
                  </a:lnTo>
                  <a:lnTo>
                    <a:pt x="351929" y="59842"/>
                  </a:lnTo>
                  <a:close/>
                </a:path>
                <a:path w="403859" h="93979">
                  <a:moveTo>
                    <a:pt x="353225" y="68732"/>
                  </a:moveTo>
                  <a:lnTo>
                    <a:pt x="353187" y="68478"/>
                  </a:lnTo>
                  <a:lnTo>
                    <a:pt x="353098" y="68351"/>
                  </a:lnTo>
                  <a:lnTo>
                    <a:pt x="352907" y="69748"/>
                  </a:lnTo>
                  <a:lnTo>
                    <a:pt x="353225" y="68732"/>
                  </a:lnTo>
                  <a:close/>
                </a:path>
                <a:path w="403859" h="93979">
                  <a:moveTo>
                    <a:pt x="353428" y="68859"/>
                  </a:moveTo>
                  <a:lnTo>
                    <a:pt x="353377" y="68224"/>
                  </a:lnTo>
                  <a:lnTo>
                    <a:pt x="353314" y="68681"/>
                  </a:lnTo>
                  <a:lnTo>
                    <a:pt x="353428" y="68859"/>
                  </a:lnTo>
                  <a:close/>
                </a:path>
                <a:path w="403859" h="93979">
                  <a:moveTo>
                    <a:pt x="353822" y="66967"/>
                  </a:moveTo>
                  <a:lnTo>
                    <a:pt x="353682" y="66548"/>
                  </a:lnTo>
                  <a:lnTo>
                    <a:pt x="353720" y="66827"/>
                  </a:lnTo>
                  <a:lnTo>
                    <a:pt x="353822" y="66967"/>
                  </a:lnTo>
                  <a:close/>
                </a:path>
                <a:path w="403859" h="93979">
                  <a:moveTo>
                    <a:pt x="355892" y="85102"/>
                  </a:moveTo>
                  <a:lnTo>
                    <a:pt x="355701" y="85115"/>
                  </a:lnTo>
                  <a:lnTo>
                    <a:pt x="355892" y="85115"/>
                  </a:lnTo>
                  <a:close/>
                </a:path>
                <a:path w="403859" h="93979">
                  <a:moveTo>
                    <a:pt x="355968" y="61963"/>
                  </a:moveTo>
                  <a:lnTo>
                    <a:pt x="355955" y="61493"/>
                  </a:lnTo>
                  <a:lnTo>
                    <a:pt x="355752" y="61874"/>
                  </a:lnTo>
                  <a:lnTo>
                    <a:pt x="355968" y="61963"/>
                  </a:lnTo>
                  <a:close/>
                </a:path>
                <a:path w="403859" h="93979">
                  <a:moveTo>
                    <a:pt x="356108" y="62001"/>
                  </a:moveTo>
                  <a:lnTo>
                    <a:pt x="355968" y="61963"/>
                  </a:lnTo>
                  <a:lnTo>
                    <a:pt x="355993" y="62496"/>
                  </a:lnTo>
                  <a:lnTo>
                    <a:pt x="356108" y="62001"/>
                  </a:lnTo>
                  <a:close/>
                </a:path>
                <a:path w="403859" h="93979">
                  <a:moveTo>
                    <a:pt x="357682" y="61290"/>
                  </a:moveTo>
                  <a:lnTo>
                    <a:pt x="357492" y="61544"/>
                  </a:lnTo>
                  <a:lnTo>
                    <a:pt x="357682" y="61290"/>
                  </a:lnTo>
                  <a:close/>
                </a:path>
                <a:path w="403859" h="93979">
                  <a:moveTo>
                    <a:pt x="357809" y="62636"/>
                  </a:moveTo>
                  <a:lnTo>
                    <a:pt x="357517" y="62763"/>
                  </a:lnTo>
                  <a:lnTo>
                    <a:pt x="357416" y="62890"/>
                  </a:lnTo>
                  <a:lnTo>
                    <a:pt x="357606" y="63017"/>
                  </a:lnTo>
                  <a:lnTo>
                    <a:pt x="357809" y="62636"/>
                  </a:lnTo>
                  <a:close/>
                </a:path>
                <a:path w="403859" h="93979">
                  <a:moveTo>
                    <a:pt x="359498" y="60731"/>
                  </a:moveTo>
                  <a:lnTo>
                    <a:pt x="359181" y="61239"/>
                  </a:lnTo>
                  <a:lnTo>
                    <a:pt x="359498" y="60731"/>
                  </a:lnTo>
                  <a:close/>
                </a:path>
                <a:path w="403859" h="93979">
                  <a:moveTo>
                    <a:pt x="361759" y="66306"/>
                  </a:moveTo>
                  <a:lnTo>
                    <a:pt x="361746" y="65989"/>
                  </a:lnTo>
                  <a:lnTo>
                    <a:pt x="361721" y="65798"/>
                  </a:lnTo>
                  <a:lnTo>
                    <a:pt x="361632" y="66040"/>
                  </a:lnTo>
                  <a:lnTo>
                    <a:pt x="361696" y="66167"/>
                  </a:lnTo>
                  <a:lnTo>
                    <a:pt x="361759" y="66306"/>
                  </a:lnTo>
                  <a:close/>
                </a:path>
                <a:path w="403859" h="93979">
                  <a:moveTo>
                    <a:pt x="363791" y="65303"/>
                  </a:moveTo>
                  <a:lnTo>
                    <a:pt x="363321" y="66065"/>
                  </a:lnTo>
                  <a:lnTo>
                    <a:pt x="363194" y="66522"/>
                  </a:lnTo>
                  <a:lnTo>
                    <a:pt x="363308" y="67157"/>
                  </a:lnTo>
                  <a:lnTo>
                    <a:pt x="363791" y="65303"/>
                  </a:lnTo>
                  <a:close/>
                </a:path>
                <a:path w="403859" h="93979">
                  <a:moveTo>
                    <a:pt x="363918" y="69545"/>
                  </a:moveTo>
                  <a:lnTo>
                    <a:pt x="363791" y="69761"/>
                  </a:lnTo>
                  <a:lnTo>
                    <a:pt x="363664" y="69951"/>
                  </a:lnTo>
                  <a:lnTo>
                    <a:pt x="363639" y="70243"/>
                  </a:lnTo>
                  <a:lnTo>
                    <a:pt x="363778" y="70180"/>
                  </a:lnTo>
                  <a:lnTo>
                    <a:pt x="363867" y="69850"/>
                  </a:lnTo>
                  <a:lnTo>
                    <a:pt x="363918" y="69545"/>
                  </a:lnTo>
                  <a:close/>
                </a:path>
                <a:path w="403859" h="93979">
                  <a:moveTo>
                    <a:pt x="367538" y="67081"/>
                  </a:moveTo>
                  <a:lnTo>
                    <a:pt x="366839" y="69367"/>
                  </a:lnTo>
                  <a:lnTo>
                    <a:pt x="367411" y="69113"/>
                  </a:lnTo>
                  <a:lnTo>
                    <a:pt x="367538" y="67081"/>
                  </a:lnTo>
                  <a:close/>
                </a:path>
                <a:path w="403859" h="93979">
                  <a:moveTo>
                    <a:pt x="367982" y="68859"/>
                  </a:moveTo>
                  <a:lnTo>
                    <a:pt x="367512" y="69075"/>
                  </a:lnTo>
                  <a:lnTo>
                    <a:pt x="367499" y="70739"/>
                  </a:lnTo>
                  <a:lnTo>
                    <a:pt x="367982" y="68859"/>
                  </a:lnTo>
                  <a:close/>
                </a:path>
                <a:path w="403859" h="93979">
                  <a:moveTo>
                    <a:pt x="368935" y="87020"/>
                  </a:moveTo>
                  <a:lnTo>
                    <a:pt x="368820" y="85877"/>
                  </a:lnTo>
                  <a:lnTo>
                    <a:pt x="368465" y="83972"/>
                  </a:lnTo>
                  <a:lnTo>
                    <a:pt x="368274" y="87274"/>
                  </a:lnTo>
                  <a:lnTo>
                    <a:pt x="368935" y="87020"/>
                  </a:lnTo>
                  <a:close/>
                </a:path>
                <a:path w="403859" h="93979">
                  <a:moveTo>
                    <a:pt x="372846" y="71272"/>
                  </a:moveTo>
                  <a:lnTo>
                    <a:pt x="372567" y="71335"/>
                  </a:lnTo>
                  <a:lnTo>
                    <a:pt x="372706" y="71615"/>
                  </a:lnTo>
                  <a:lnTo>
                    <a:pt x="372846" y="71272"/>
                  </a:lnTo>
                  <a:close/>
                </a:path>
                <a:path w="403859" h="93979">
                  <a:moveTo>
                    <a:pt x="378485" y="74625"/>
                  </a:moveTo>
                  <a:lnTo>
                    <a:pt x="378244" y="73482"/>
                  </a:lnTo>
                  <a:lnTo>
                    <a:pt x="378040" y="74599"/>
                  </a:lnTo>
                  <a:lnTo>
                    <a:pt x="378320" y="74345"/>
                  </a:lnTo>
                  <a:lnTo>
                    <a:pt x="378485" y="74625"/>
                  </a:lnTo>
                  <a:close/>
                </a:path>
                <a:path w="403859" h="93979">
                  <a:moveTo>
                    <a:pt x="378587" y="75057"/>
                  </a:moveTo>
                  <a:lnTo>
                    <a:pt x="378574" y="74828"/>
                  </a:lnTo>
                  <a:lnTo>
                    <a:pt x="378536" y="74688"/>
                  </a:lnTo>
                  <a:lnTo>
                    <a:pt x="378587" y="75057"/>
                  </a:lnTo>
                  <a:close/>
                </a:path>
                <a:path w="403859" h="93979">
                  <a:moveTo>
                    <a:pt x="381977" y="79006"/>
                  </a:moveTo>
                  <a:lnTo>
                    <a:pt x="381876" y="79273"/>
                  </a:lnTo>
                  <a:lnTo>
                    <a:pt x="381977" y="79006"/>
                  </a:lnTo>
                  <a:close/>
                </a:path>
                <a:path w="403859" h="93979">
                  <a:moveTo>
                    <a:pt x="382308" y="78130"/>
                  </a:moveTo>
                  <a:lnTo>
                    <a:pt x="382066" y="78638"/>
                  </a:lnTo>
                  <a:lnTo>
                    <a:pt x="381977" y="79006"/>
                  </a:lnTo>
                  <a:lnTo>
                    <a:pt x="382308" y="78130"/>
                  </a:lnTo>
                  <a:close/>
                </a:path>
                <a:path w="403859" h="93979">
                  <a:moveTo>
                    <a:pt x="382435" y="76606"/>
                  </a:moveTo>
                  <a:lnTo>
                    <a:pt x="382320" y="75349"/>
                  </a:lnTo>
                  <a:lnTo>
                    <a:pt x="382193" y="76352"/>
                  </a:lnTo>
                  <a:lnTo>
                    <a:pt x="382079" y="77787"/>
                  </a:lnTo>
                  <a:lnTo>
                    <a:pt x="382435" y="76606"/>
                  </a:lnTo>
                  <a:close/>
                </a:path>
                <a:path w="403859" h="93979">
                  <a:moveTo>
                    <a:pt x="383882" y="84480"/>
                  </a:moveTo>
                  <a:lnTo>
                    <a:pt x="383679" y="85496"/>
                  </a:lnTo>
                  <a:lnTo>
                    <a:pt x="383882" y="84480"/>
                  </a:lnTo>
                  <a:close/>
                </a:path>
                <a:path w="403859" h="93979">
                  <a:moveTo>
                    <a:pt x="385978" y="71577"/>
                  </a:moveTo>
                  <a:lnTo>
                    <a:pt x="385559" y="72948"/>
                  </a:lnTo>
                  <a:lnTo>
                    <a:pt x="385762" y="72567"/>
                  </a:lnTo>
                  <a:lnTo>
                    <a:pt x="385864" y="72110"/>
                  </a:lnTo>
                  <a:lnTo>
                    <a:pt x="385978" y="71577"/>
                  </a:lnTo>
                  <a:close/>
                </a:path>
                <a:path w="403859" h="93979">
                  <a:moveTo>
                    <a:pt x="386689" y="84721"/>
                  </a:moveTo>
                  <a:lnTo>
                    <a:pt x="386422" y="82956"/>
                  </a:lnTo>
                  <a:lnTo>
                    <a:pt x="386067" y="85242"/>
                  </a:lnTo>
                  <a:lnTo>
                    <a:pt x="386575" y="85242"/>
                  </a:lnTo>
                  <a:lnTo>
                    <a:pt x="386689" y="84721"/>
                  </a:lnTo>
                  <a:close/>
                </a:path>
                <a:path w="403859" h="93979">
                  <a:moveTo>
                    <a:pt x="391655" y="89560"/>
                  </a:moveTo>
                  <a:lnTo>
                    <a:pt x="391502" y="89814"/>
                  </a:lnTo>
                  <a:lnTo>
                    <a:pt x="391375" y="90449"/>
                  </a:lnTo>
                  <a:lnTo>
                    <a:pt x="391464" y="90652"/>
                  </a:lnTo>
                  <a:lnTo>
                    <a:pt x="391655" y="89560"/>
                  </a:lnTo>
                  <a:close/>
                </a:path>
                <a:path w="403859" h="93979">
                  <a:moveTo>
                    <a:pt x="391820" y="91465"/>
                  </a:moveTo>
                  <a:lnTo>
                    <a:pt x="391464" y="90652"/>
                  </a:lnTo>
                  <a:lnTo>
                    <a:pt x="391210" y="92100"/>
                  </a:lnTo>
                  <a:lnTo>
                    <a:pt x="391820" y="91465"/>
                  </a:lnTo>
                  <a:close/>
                </a:path>
                <a:path w="403859" h="93979">
                  <a:moveTo>
                    <a:pt x="392315" y="80111"/>
                  </a:moveTo>
                  <a:close/>
                </a:path>
                <a:path w="403859" h="93979">
                  <a:moveTo>
                    <a:pt x="393026" y="79781"/>
                  </a:moveTo>
                  <a:lnTo>
                    <a:pt x="392480" y="80035"/>
                  </a:lnTo>
                  <a:lnTo>
                    <a:pt x="392379" y="80949"/>
                  </a:lnTo>
                  <a:lnTo>
                    <a:pt x="393026" y="79781"/>
                  </a:lnTo>
                  <a:close/>
                </a:path>
                <a:path w="403859" h="93979">
                  <a:moveTo>
                    <a:pt x="393827" y="80403"/>
                  </a:moveTo>
                  <a:close/>
                </a:path>
                <a:path w="403859" h="93979">
                  <a:moveTo>
                    <a:pt x="394538" y="78384"/>
                  </a:moveTo>
                  <a:lnTo>
                    <a:pt x="393827" y="80403"/>
                  </a:lnTo>
                  <a:lnTo>
                    <a:pt x="394423" y="79781"/>
                  </a:lnTo>
                  <a:lnTo>
                    <a:pt x="394538" y="78384"/>
                  </a:lnTo>
                  <a:close/>
                </a:path>
                <a:path w="403859" h="93979">
                  <a:moveTo>
                    <a:pt x="397548" y="91325"/>
                  </a:moveTo>
                  <a:lnTo>
                    <a:pt x="397395" y="91351"/>
                  </a:lnTo>
                  <a:lnTo>
                    <a:pt x="397548" y="91325"/>
                  </a:lnTo>
                  <a:close/>
                </a:path>
                <a:path w="403859" h="93979">
                  <a:moveTo>
                    <a:pt x="397852" y="90081"/>
                  </a:moveTo>
                  <a:lnTo>
                    <a:pt x="397725" y="90817"/>
                  </a:lnTo>
                  <a:lnTo>
                    <a:pt x="397637" y="91173"/>
                  </a:lnTo>
                  <a:lnTo>
                    <a:pt x="397548" y="91325"/>
                  </a:lnTo>
                  <a:lnTo>
                    <a:pt x="397713" y="91186"/>
                  </a:lnTo>
                  <a:lnTo>
                    <a:pt x="397789" y="90754"/>
                  </a:lnTo>
                  <a:lnTo>
                    <a:pt x="397852" y="90347"/>
                  </a:lnTo>
                  <a:lnTo>
                    <a:pt x="397852" y="90081"/>
                  </a:lnTo>
                  <a:close/>
                </a:path>
                <a:path w="403859" h="93979">
                  <a:moveTo>
                    <a:pt x="397979" y="90855"/>
                  </a:moveTo>
                  <a:lnTo>
                    <a:pt x="397878" y="90995"/>
                  </a:lnTo>
                  <a:lnTo>
                    <a:pt x="397713" y="91198"/>
                  </a:lnTo>
                  <a:lnTo>
                    <a:pt x="397624" y="91732"/>
                  </a:lnTo>
                  <a:lnTo>
                    <a:pt x="397738" y="91567"/>
                  </a:lnTo>
                  <a:lnTo>
                    <a:pt x="397852" y="91262"/>
                  </a:lnTo>
                  <a:lnTo>
                    <a:pt x="397979" y="90855"/>
                  </a:lnTo>
                  <a:close/>
                </a:path>
                <a:path w="403859" h="93979">
                  <a:moveTo>
                    <a:pt x="398589" y="81686"/>
                  </a:moveTo>
                  <a:lnTo>
                    <a:pt x="398526" y="79273"/>
                  </a:lnTo>
                  <a:lnTo>
                    <a:pt x="398068" y="82956"/>
                  </a:lnTo>
                  <a:lnTo>
                    <a:pt x="398195" y="82956"/>
                  </a:lnTo>
                  <a:lnTo>
                    <a:pt x="398284" y="82067"/>
                  </a:lnTo>
                  <a:lnTo>
                    <a:pt x="398589" y="81686"/>
                  </a:lnTo>
                  <a:close/>
                </a:path>
                <a:path w="403859" h="93979">
                  <a:moveTo>
                    <a:pt x="398907" y="86893"/>
                  </a:moveTo>
                  <a:lnTo>
                    <a:pt x="398640" y="85369"/>
                  </a:lnTo>
                  <a:lnTo>
                    <a:pt x="398551" y="86664"/>
                  </a:lnTo>
                  <a:lnTo>
                    <a:pt x="398907" y="86893"/>
                  </a:lnTo>
                  <a:close/>
                </a:path>
                <a:path w="403859" h="93979">
                  <a:moveTo>
                    <a:pt x="399173" y="82194"/>
                  </a:moveTo>
                  <a:lnTo>
                    <a:pt x="398018" y="85623"/>
                  </a:lnTo>
                  <a:lnTo>
                    <a:pt x="398145" y="83464"/>
                  </a:lnTo>
                  <a:lnTo>
                    <a:pt x="398068" y="82956"/>
                  </a:lnTo>
                  <a:lnTo>
                    <a:pt x="398056" y="82321"/>
                  </a:lnTo>
                  <a:lnTo>
                    <a:pt x="398030" y="81686"/>
                  </a:lnTo>
                  <a:lnTo>
                    <a:pt x="398018" y="81051"/>
                  </a:lnTo>
                  <a:lnTo>
                    <a:pt x="398056" y="79908"/>
                  </a:lnTo>
                  <a:lnTo>
                    <a:pt x="397497" y="81051"/>
                  </a:lnTo>
                  <a:lnTo>
                    <a:pt x="397624" y="80543"/>
                  </a:lnTo>
                  <a:lnTo>
                    <a:pt x="397738" y="79654"/>
                  </a:lnTo>
                  <a:lnTo>
                    <a:pt x="397852" y="77876"/>
                  </a:lnTo>
                  <a:lnTo>
                    <a:pt x="398043" y="78638"/>
                  </a:lnTo>
                  <a:lnTo>
                    <a:pt x="397903" y="77876"/>
                  </a:lnTo>
                  <a:lnTo>
                    <a:pt x="397586" y="75971"/>
                  </a:lnTo>
                  <a:lnTo>
                    <a:pt x="396290" y="81686"/>
                  </a:lnTo>
                  <a:lnTo>
                    <a:pt x="396417" y="79006"/>
                  </a:lnTo>
                  <a:lnTo>
                    <a:pt x="396494" y="78130"/>
                  </a:lnTo>
                  <a:lnTo>
                    <a:pt x="396544" y="78003"/>
                  </a:lnTo>
                  <a:lnTo>
                    <a:pt x="395351" y="79146"/>
                  </a:lnTo>
                  <a:lnTo>
                    <a:pt x="395325" y="79527"/>
                  </a:lnTo>
                  <a:lnTo>
                    <a:pt x="395846" y="80797"/>
                  </a:lnTo>
                  <a:lnTo>
                    <a:pt x="395897" y="81432"/>
                  </a:lnTo>
                  <a:lnTo>
                    <a:pt x="394639" y="84734"/>
                  </a:lnTo>
                  <a:lnTo>
                    <a:pt x="394779" y="82829"/>
                  </a:lnTo>
                  <a:lnTo>
                    <a:pt x="394855" y="81686"/>
                  </a:lnTo>
                  <a:lnTo>
                    <a:pt x="394970" y="80035"/>
                  </a:lnTo>
                  <a:lnTo>
                    <a:pt x="395173" y="76860"/>
                  </a:lnTo>
                  <a:lnTo>
                    <a:pt x="394614" y="80035"/>
                  </a:lnTo>
                  <a:lnTo>
                    <a:pt x="394423" y="79781"/>
                  </a:lnTo>
                  <a:lnTo>
                    <a:pt x="393890" y="81686"/>
                  </a:lnTo>
                  <a:lnTo>
                    <a:pt x="393801" y="80416"/>
                  </a:lnTo>
                  <a:lnTo>
                    <a:pt x="393750" y="78765"/>
                  </a:lnTo>
                  <a:lnTo>
                    <a:pt x="392163" y="82829"/>
                  </a:lnTo>
                  <a:lnTo>
                    <a:pt x="392214" y="82448"/>
                  </a:lnTo>
                  <a:lnTo>
                    <a:pt x="392252" y="82067"/>
                  </a:lnTo>
                  <a:lnTo>
                    <a:pt x="392341" y="81305"/>
                  </a:lnTo>
                  <a:lnTo>
                    <a:pt x="392379" y="80949"/>
                  </a:lnTo>
                  <a:lnTo>
                    <a:pt x="392188" y="81305"/>
                  </a:lnTo>
                  <a:lnTo>
                    <a:pt x="392201" y="80162"/>
                  </a:lnTo>
                  <a:lnTo>
                    <a:pt x="392480" y="80035"/>
                  </a:lnTo>
                  <a:lnTo>
                    <a:pt x="392747" y="77749"/>
                  </a:lnTo>
                  <a:lnTo>
                    <a:pt x="392430" y="79146"/>
                  </a:lnTo>
                  <a:lnTo>
                    <a:pt x="392404" y="79273"/>
                  </a:lnTo>
                  <a:lnTo>
                    <a:pt x="392315" y="79654"/>
                  </a:lnTo>
                  <a:lnTo>
                    <a:pt x="392442" y="79006"/>
                  </a:lnTo>
                  <a:lnTo>
                    <a:pt x="392785" y="75844"/>
                  </a:lnTo>
                  <a:lnTo>
                    <a:pt x="391363" y="82067"/>
                  </a:lnTo>
                  <a:lnTo>
                    <a:pt x="391312" y="81051"/>
                  </a:lnTo>
                  <a:lnTo>
                    <a:pt x="391274" y="80416"/>
                  </a:lnTo>
                  <a:lnTo>
                    <a:pt x="391401" y="78638"/>
                  </a:lnTo>
                  <a:lnTo>
                    <a:pt x="391782" y="76733"/>
                  </a:lnTo>
                  <a:lnTo>
                    <a:pt x="392049" y="78384"/>
                  </a:lnTo>
                  <a:lnTo>
                    <a:pt x="391947" y="76733"/>
                  </a:lnTo>
                  <a:lnTo>
                    <a:pt x="391896" y="75717"/>
                  </a:lnTo>
                  <a:lnTo>
                    <a:pt x="390918" y="80416"/>
                  </a:lnTo>
                  <a:lnTo>
                    <a:pt x="390918" y="80162"/>
                  </a:lnTo>
                  <a:lnTo>
                    <a:pt x="390944" y="79273"/>
                  </a:lnTo>
                  <a:lnTo>
                    <a:pt x="390944" y="79146"/>
                  </a:lnTo>
                  <a:lnTo>
                    <a:pt x="391058" y="74574"/>
                  </a:lnTo>
                  <a:lnTo>
                    <a:pt x="390499" y="75323"/>
                  </a:lnTo>
                  <a:lnTo>
                    <a:pt x="390639" y="74104"/>
                  </a:lnTo>
                  <a:lnTo>
                    <a:pt x="390740" y="73266"/>
                  </a:lnTo>
                  <a:lnTo>
                    <a:pt x="390639" y="73113"/>
                  </a:lnTo>
                  <a:lnTo>
                    <a:pt x="390182" y="76022"/>
                  </a:lnTo>
                  <a:lnTo>
                    <a:pt x="389966" y="77279"/>
                  </a:lnTo>
                  <a:lnTo>
                    <a:pt x="390194" y="76098"/>
                  </a:lnTo>
                  <a:lnTo>
                    <a:pt x="390372" y="75539"/>
                  </a:lnTo>
                  <a:lnTo>
                    <a:pt x="390474" y="75374"/>
                  </a:lnTo>
                  <a:lnTo>
                    <a:pt x="389940" y="79146"/>
                  </a:lnTo>
                  <a:lnTo>
                    <a:pt x="389610" y="77876"/>
                  </a:lnTo>
                  <a:lnTo>
                    <a:pt x="389343" y="76860"/>
                  </a:lnTo>
                  <a:lnTo>
                    <a:pt x="388442" y="77876"/>
                  </a:lnTo>
                  <a:lnTo>
                    <a:pt x="388543" y="77368"/>
                  </a:lnTo>
                  <a:lnTo>
                    <a:pt x="388670" y="76733"/>
                  </a:lnTo>
                  <a:lnTo>
                    <a:pt x="387400" y="75717"/>
                  </a:lnTo>
                  <a:lnTo>
                    <a:pt x="387045" y="74574"/>
                  </a:lnTo>
                  <a:lnTo>
                    <a:pt x="387032" y="73558"/>
                  </a:lnTo>
                  <a:lnTo>
                    <a:pt x="386359" y="77368"/>
                  </a:lnTo>
                  <a:lnTo>
                    <a:pt x="386283" y="77241"/>
                  </a:lnTo>
                  <a:lnTo>
                    <a:pt x="385775" y="76479"/>
                  </a:lnTo>
                  <a:lnTo>
                    <a:pt x="385165" y="77241"/>
                  </a:lnTo>
                  <a:lnTo>
                    <a:pt x="385419" y="75590"/>
                  </a:lnTo>
                  <a:lnTo>
                    <a:pt x="385470" y="75209"/>
                  </a:lnTo>
                  <a:lnTo>
                    <a:pt x="385699" y="74193"/>
                  </a:lnTo>
                  <a:lnTo>
                    <a:pt x="386143" y="73050"/>
                  </a:lnTo>
                  <a:lnTo>
                    <a:pt x="385673" y="73050"/>
                  </a:lnTo>
                  <a:lnTo>
                    <a:pt x="385368" y="74256"/>
                  </a:lnTo>
                  <a:lnTo>
                    <a:pt x="385152" y="74828"/>
                  </a:lnTo>
                  <a:lnTo>
                    <a:pt x="384784" y="75209"/>
                  </a:lnTo>
                  <a:lnTo>
                    <a:pt x="385305" y="72415"/>
                  </a:lnTo>
                  <a:lnTo>
                    <a:pt x="384670" y="72415"/>
                  </a:lnTo>
                  <a:lnTo>
                    <a:pt x="383565" y="75590"/>
                  </a:lnTo>
                  <a:lnTo>
                    <a:pt x="383032" y="73558"/>
                  </a:lnTo>
                  <a:lnTo>
                    <a:pt x="382625" y="75971"/>
                  </a:lnTo>
                  <a:lnTo>
                    <a:pt x="382511" y="81178"/>
                  </a:lnTo>
                  <a:lnTo>
                    <a:pt x="381495" y="82575"/>
                  </a:lnTo>
                  <a:lnTo>
                    <a:pt x="381850" y="79908"/>
                  </a:lnTo>
                  <a:lnTo>
                    <a:pt x="381901" y="78384"/>
                  </a:lnTo>
                  <a:lnTo>
                    <a:pt x="381850" y="78130"/>
                  </a:lnTo>
                  <a:lnTo>
                    <a:pt x="381977" y="76606"/>
                  </a:lnTo>
                  <a:lnTo>
                    <a:pt x="382066" y="75971"/>
                  </a:lnTo>
                  <a:lnTo>
                    <a:pt x="381762" y="76606"/>
                  </a:lnTo>
                  <a:lnTo>
                    <a:pt x="382003" y="75082"/>
                  </a:lnTo>
                  <a:lnTo>
                    <a:pt x="382079" y="74828"/>
                  </a:lnTo>
                  <a:lnTo>
                    <a:pt x="382168" y="75844"/>
                  </a:lnTo>
                  <a:lnTo>
                    <a:pt x="382295" y="75209"/>
                  </a:lnTo>
                  <a:lnTo>
                    <a:pt x="382320" y="75349"/>
                  </a:lnTo>
                  <a:lnTo>
                    <a:pt x="382358" y="75209"/>
                  </a:lnTo>
                  <a:lnTo>
                    <a:pt x="382257" y="74828"/>
                  </a:lnTo>
                  <a:lnTo>
                    <a:pt x="382193" y="74701"/>
                  </a:lnTo>
                  <a:lnTo>
                    <a:pt x="382066" y="74256"/>
                  </a:lnTo>
                  <a:lnTo>
                    <a:pt x="381939" y="73558"/>
                  </a:lnTo>
                  <a:lnTo>
                    <a:pt x="381990" y="71780"/>
                  </a:lnTo>
                  <a:lnTo>
                    <a:pt x="381584" y="74574"/>
                  </a:lnTo>
                  <a:lnTo>
                    <a:pt x="381304" y="74701"/>
                  </a:lnTo>
                  <a:lnTo>
                    <a:pt x="380657" y="74828"/>
                  </a:lnTo>
                  <a:lnTo>
                    <a:pt x="380898" y="74066"/>
                  </a:lnTo>
                  <a:lnTo>
                    <a:pt x="381368" y="72542"/>
                  </a:lnTo>
                  <a:lnTo>
                    <a:pt x="381228" y="71145"/>
                  </a:lnTo>
                  <a:lnTo>
                    <a:pt x="380873" y="72542"/>
                  </a:lnTo>
                  <a:lnTo>
                    <a:pt x="380695" y="71018"/>
                  </a:lnTo>
                  <a:lnTo>
                    <a:pt x="380238" y="74066"/>
                  </a:lnTo>
                  <a:lnTo>
                    <a:pt x="380060" y="74066"/>
                  </a:lnTo>
                  <a:lnTo>
                    <a:pt x="380174" y="73050"/>
                  </a:lnTo>
                  <a:lnTo>
                    <a:pt x="380288" y="71780"/>
                  </a:lnTo>
                  <a:lnTo>
                    <a:pt x="379755" y="73050"/>
                  </a:lnTo>
                  <a:lnTo>
                    <a:pt x="378714" y="71907"/>
                  </a:lnTo>
                  <a:lnTo>
                    <a:pt x="378587" y="75590"/>
                  </a:lnTo>
                  <a:lnTo>
                    <a:pt x="377075" y="78384"/>
                  </a:lnTo>
                  <a:lnTo>
                    <a:pt x="377063" y="78257"/>
                  </a:lnTo>
                  <a:lnTo>
                    <a:pt x="377024" y="77876"/>
                  </a:lnTo>
                  <a:lnTo>
                    <a:pt x="377012" y="77749"/>
                  </a:lnTo>
                  <a:lnTo>
                    <a:pt x="376961" y="77114"/>
                  </a:lnTo>
                  <a:lnTo>
                    <a:pt x="376872" y="76098"/>
                  </a:lnTo>
                  <a:lnTo>
                    <a:pt x="376732" y="74574"/>
                  </a:lnTo>
                  <a:lnTo>
                    <a:pt x="376631" y="73431"/>
                  </a:lnTo>
                  <a:lnTo>
                    <a:pt x="375373" y="74574"/>
                  </a:lnTo>
                  <a:lnTo>
                    <a:pt x="375539" y="73558"/>
                  </a:lnTo>
                  <a:lnTo>
                    <a:pt x="374726" y="74574"/>
                  </a:lnTo>
                  <a:lnTo>
                    <a:pt x="374027" y="74066"/>
                  </a:lnTo>
                  <a:lnTo>
                    <a:pt x="373253" y="76098"/>
                  </a:lnTo>
                  <a:lnTo>
                    <a:pt x="373062" y="76098"/>
                  </a:lnTo>
                  <a:lnTo>
                    <a:pt x="373075" y="75082"/>
                  </a:lnTo>
                  <a:lnTo>
                    <a:pt x="373075" y="74828"/>
                  </a:lnTo>
                  <a:lnTo>
                    <a:pt x="373176" y="73812"/>
                  </a:lnTo>
                  <a:lnTo>
                    <a:pt x="373354" y="73050"/>
                  </a:lnTo>
                  <a:lnTo>
                    <a:pt x="372757" y="73685"/>
                  </a:lnTo>
                  <a:lnTo>
                    <a:pt x="372529" y="74828"/>
                  </a:lnTo>
                  <a:lnTo>
                    <a:pt x="372376" y="74193"/>
                  </a:lnTo>
                  <a:lnTo>
                    <a:pt x="372122" y="73177"/>
                  </a:lnTo>
                  <a:lnTo>
                    <a:pt x="372224" y="72745"/>
                  </a:lnTo>
                  <a:lnTo>
                    <a:pt x="372630" y="71780"/>
                  </a:lnTo>
                  <a:lnTo>
                    <a:pt x="372503" y="71628"/>
                  </a:lnTo>
                  <a:lnTo>
                    <a:pt x="372656" y="71716"/>
                  </a:lnTo>
                  <a:lnTo>
                    <a:pt x="372567" y="71335"/>
                  </a:lnTo>
                  <a:lnTo>
                    <a:pt x="372351" y="70891"/>
                  </a:lnTo>
                  <a:lnTo>
                    <a:pt x="372389" y="69113"/>
                  </a:lnTo>
                  <a:lnTo>
                    <a:pt x="371309" y="71780"/>
                  </a:lnTo>
                  <a:lnTo>
                    <a:pt x="371373" y="71526"/>
                  </a:lnTo>
                  <a:lnTo>
                    <a:pt x="371856" y="69494"/>
                  </a:lnTo>
                  <a:lnTo>
                    <a:pt x="371779" y="69075"/>
                  </a:lnTo>
                  <a:lnTo>
                    <a:pt x="371322" y="68478"/>
                  </a:lnTo>
                  <a:lnTo>
                    <a:pt x="371043" y="68986"/>
                  </a:lnTo>
                  <a:lnTo>
                    <a:pt x="370941" y="69621"/>
                  </a:lnTo>
                  <a:lnTo>
                    <a:pt x="371068" y="71145"/>
                  </a:lnTo>
                  <a:lnTo>
                    <a:pt x="370674" y="71526"/>
                  </a:lnTo>
                  <a:lnTo>
                    <a:pt x="370268" y="71018"/>
                  </a:lnTo>
                  <a:lnTo>
                    <a:pt x="370395" y="69723"/>
                  </a:lnTo>
                  <a:lnTo>
                    <a:pt x="370751" y="67843"/>
                  </a:lnTo>
                  <a:lnTo>
                    <a:pt x="370636" y="66192"/>
                  </a:lnTo>
                  <a:lnTo>
                    <a:pt x="370179" y="63144"/>
                  </a:lnTo>
                  <a:lnTo>
                    <a:pt x="367461" y="74193"/>
                  </a:lnTo>
                  <a:lnTo>
                    <a:pt x="367487" y="71653"/>
                  </a:lnTo>
                  <a:lnTo>
                    <a:pt x="367499" y="70739"/>
                  </a:lnTo>
                  <a:lnTo>
                    <a:pt x="367258" y="71653"/>
                  </a:lnTo>
                  <a:lnTo>
                    <a:pt x="366725" y="71145"/>
                  </a:lnTo>
                  <a:lnTo>
                    <a:pt x="366737" y="70891"/>
                  </a:lnTo>
                  <a:lnTo>
                    <a:pt x="366864" y="66065"/>
                  </a:lnTo>
                  <a:lnTo>
                    <a:pt x="366687" y="65938"/>
                  </a:lnTo>
                  <a:lnTo>
                    <a:pt x="366166" y="63906"/>
                  </a:lnTo>
                  <a:lnTo>
                    <a:pt x="365175" y="70891"/>
                  </a:lnTo>
                  <a:lnTo>
                    <a:pt x="364528" y="69494"/>
                  </a:lnTo>
                  <a:lnTo>
                    <a:pt x="364439" y="70891"/>
                  </a:lnTo>
                  <a:lnTo>
                    <a:pt x="364070" y="73939"/>
                  </a:lnTo>
                  <a:lnTo>
                    <a:pt x="363956" y="74193"/>
                  </a:lnTo>
                  <a:lnTo>
                    <a:pt x="363258" y="75082"/>
                  </a:lnTo>
                  <a:lnTo>
                    <a:pt x="362737" y="74574"/>
                  </a:lnTo>
                  <a:lnTo>
                    <a:pt x="362877" y="73431"/>
                  </a:lnTo>
                  <a:lnTo>
                    <a:pt x="362902" y="73177"/>
                  </a:lnTo>
                  <a:lnTo>
                    <a:pt x="363016" y="72288"/>
                  </a:lnTo>
                  <a:lnTo>
                    <a:pt x="363118" y="71399"/>
                  </a:lnTo>
                  <a:lnTo>
                    <a:pt x="363143" y="71145"/>
                  </a:lnTo>
                  <a:lnTo>
                    <a:pt x="363270" y="70129"/>
                  </a:lnTo>
                  <a:lnTo>
                    <a:pt x="363385" y="69621"/>
                  </a:lnTo>
                  <a:lnTo>
                    <a:pt x="363816" y="68859"/>
                  </a:lnTo>
                  <a:lnTo>
                    <a:pt x="363982" y="68732"/>
                  </a:lnTo>
                  <a:lnTo>
                    <a:pt x="363918" y="69545"/>
                  </a:lnTo>
                  <a:lnTo>
                    <a:pt x="364515" y="68732"/>
                  </a:lnTo>
                  <a:lnTo>
                    <a:pt x="364515" y="68605"/>
                  </a:lnTo>
                  <a:lnTo>
                    <a:pt x="364477" y="67335"/>
                  </a:lnTo>
                  <a:lnTo>
                    <a:pt x="364223" y="68605"/>
                  </a:lnTo>
                  <a:lnTo>
                    <a:pt x="364210" y="68478"/>
                  </a:lnTo>
                  <a:lnTo>
                    <a:pt x="364172" y="67970"/>
                  </a:lnTo>
                  <a:lnTo>
                    <a:pt x="364109" y="67208"/>
                  </a:lnTo>
                  <a:lnTo>
                    <a:pt x="363321" y="67208"/>
                  </a:lnTo>
                  <a:lnTo>
                    <a:pt x="363410" y="67589"/>
                  </a:lnTo>
                  <a:lnTo>
                    <a:pt x="363334" y="67335"/>
                  </a:lnTo>
                  <a:lnTo>
                    <a:pt x="363029" y="66065"/>
                  </a:lnTo>
                  <a:lnTo>
                    <a:pt x="362356" y="67716"/>
                  </a:lnTo>
                  <a:lnTo>
                    <a:pt x="361759" y="66319"/>
                  </a:lnTo>
                  <a:lnTo>
                    <a:pt x="361670" y="68478"/>
                  </a:lnTo>
                  <a:lnTo>
                    <a:pt x="360641" y="66827"/>
                  </a:lnTo>
                  <a:lnTo>
                    <a:pt x="360692" y="70764"/>
                  </a:lnTo>
                  <a:lnTo>
                    <a:pt x="359841" y="71145"/>
                  </a:lnTo>
                  <a:lnTo>
                    <a:pt x="359727" y="69621"/>
                  </a:lnTo>
                  <a:lnTo>
                    <a:pt x="359841" y="68859"/>
                  </a:lnTo>
                  <a:lnTo>
                    <a:pt x="360032" y="68351"/>
                  </a:lnTo>
                  <a:lnTo>
                    <a:pt x="360133" y="68097"/>
                  </a:lnTo>
                  <a:lnTo>
                    <a:pt x="360680" y="66700"/>
                  </a:lnTo>
                  <a:lnTo>
                    <a:pt x="359664" y="68097"/>
                  </a:lnTo>
                  <a:lnTo>
                    <a:pt x="359448" y="67081"/>
                  </a:lnTo>
                  <a:lnTo>
                    <a:pt x="359562" y="66319"/>
                  </a:lnTo>
                  <a:lnTo>
                    <a:pt x="359613" y="66192"/>
                  </a:lnTo>
                  <a:lnTo>
                    <a:pt x="360400" y="63906"/>
                  </a:lnTo>
                  <a:lnTo>
                    <a:pt x="359321" y="66192"/>
                  </a:lnTo>
                  <a:lnTo>
                    <a:pt x="359321" y="63652"/>
                  </a:lnTo>
                  <a:lnTo>
                    <a:pt x="359206" y="61963"/>
                  </a:lnTo>
                  <a:lnTo>
                    <a:pt x="359067" y="61747"/>
                  </a:lnTo>
                  <a:lnTo>
                    <a:pt x="359054" y="61493"/>
                  </a:lnTo>
                  <a:lnTo>
                    <a:pt x="359181" y="61239"/>
                  </a:lnTo>
                  <a:lnTo>
                    <a:pt x="358825" y="61112"/>
                  </a:lnTo>
                  <a:lnTo>
                    <a:pt x="358673" y="63652"/>
                  </a:lnTo>
                  <a:lnTo>
                    <a:pt x="358508" y="63144"/>
                  </a:lnTo>
                  <a:lnTo>
                    <a:pt x="358317" y="63144"/>
                  </a:lnTo>
                  <a:lnTo>
                    <a:pt x="358495" y="62128"/>
                  </a:lnTo>
                  <a:lnTo>
                    <a:pt x="358101" y="63398"/>
                  </a:lnTo>
                  <a:lnTo>
                    <a:pt x="357987" y="66319"/>
                  </a:lnTo>
                  <a:lnTo>
                    <a:pt x="357263" y="68351"/>
                  </a:lnTo>
                  <a:lnTo>
                    <a:pt x="357149" y="67335"/>
                  </a:lnTo>
                  <a:lnTo>
                    <a:pt x="356158" y="69621"/>
                  </a:lnTo>
                  <a:lnTo>
                    <a:pt x="356450" y="67208"/>
                  </a:lnTo>
                  <a:lnTo>
                    <a:pt x="356552" y="66319"/>
                  </a:lnTo>
                  <a:lnTo>
                    <a:pt x="357098" y="67246"/>
                  </a:lnTo>
                  <a:lnTo>
                    <a:pt x="357162" y="67081"/>
                  </a:lnTo>
                  <a:lnTo>
                    <a:pt x="357174" y="67208"/>
                  </a:lnTo>
                  <a:lnTo>
                    <a:pt x="357301" y="67589"/>
                  </a:lnTo>
                  <a:lnTo>
                    <a:pt x="357263" y="67081"/>
                  </a:lnTo>
                  <a:lnTo>
                    <a:pt x="357111" y="65176"/>
                  </a:lnTo>
                  <a:lnTo>
                    <a:pt x="356946" y="63017"/>
                  </a:lnTo>
                  <a:lnTo>
                    <a:pt x="357390" y="62826"/>
                  </a:lnTo>
                  <a:lnTo>
                    <a:pt x="357314" y="62636"/>
                  </a:lnTo>
                  <a:lnTo>
                    <a:pt x="357403" y="61747"/>
                  </a:lnTo>
                  <a:lnTo>
                    <a:pt x="357276" y="60096"/>
                  </a:lnTo>
                  <a:lnTo>
                    <a:pt x="357060" y="58572"/>
                  </a:lnTo>
                  <a:lnTo>
                    <a:pt x="356527" y="65176"/>
                  </a:lnTo>
                  <a:lnTo>
                    <a:pt x="355625" y="65049"/>
                  </a:lnTo>
                  <a:lnTo>
                    <a:pt x="355968" y="63398"/>
                  </a:lnTo>
                  <a:lnTo>
                    <a:pt x="355993" y="62496"/>
                  </a:lnTo>
                  <a:lnTo>
                    <a:pt x="355523" y="64630"/>
                  </a:lnTo>
                  <a:lnTo>
                    <a:pt x="355396" y="65049"/>
                  </a:lnTo>
                  <a:lnTo>
                    <a:pt x="354901" y="66319"/>
                  </a:lnTo>
                  <a:lnTo>
                    <a:pt x="354545" y="64795"/>
                  </a:lnTo>
                  <a:lnTo>
                    <a:pt x="354101" y="67208"/>
                  </a:lnTo>
                  <a:lnTo>
                    <a:pt x="353822" y="67081"/>
                  </a:lnTo>
                  <a:lnTo>
                    <a:pt x="353923" y="67335"/>
                  </a:lnTo>
                  <a:lnTo>
                    <a:pt x="354012" y="67970"/>
                  </a:lnTo>
                  <a:lnTo>
                    <a:pt x="353656" y="69621"/>
                  </a:lnTo>
                  <a:lnTo>
                    <a:pt x="353415" y="69240"/>
                  </a:lnTo>
                  <a:lnTo>
                    <a:pt x="352933" y="69723"/>
                  </a:lnTo>
                  <a:lnTo>
                    <a:pt x="352437" y="71399"/>
                  </a:lnTo>
                  <a:lnTo>
                    <a:pt x="352513" y="70256"/>
                  </a:lnTo>
                  <a:lnTo>
                    <a:pt x="352742" y="66827"/>
                  </a:lnTo>
                  <a:lnTo>
                    <a:pt x="352882" y="64668"/>
                  </a:lnTo>
                  <a:lnTo>
                    <a:pt x="351929" y="66827"/>
                  </a:lnTo>
                  <a:lnTo>
                    <a:pt x="351891" y="66319"/>
                  </a:lnTo>
                  <a:lnTo>
                    <a:pt x="351993" y="64795"/>
                  </a:lnTo>
                  <a:lnTo>
                    <a:pt x="352132" y="64287"/>
                  </a:lnTo>
                  <a:lnTo>
                    <a:pt x="352348" y="63525"/>
                  </a:lnTo>
                  <a:lnTo>
                    <a:pt x="352285" y="62382"/>
                  </a:lnTo>
                  <a:lnTo>
                    <a:pt x="351370" y="64363"/>
                  </a:lnTo>
                  <a:lnTo>
                    <a:pt x="351231" y="64833"/>
                  </a:lnTo>
                  <a:lnTo>
                    <a:pt x="351231" y="66941"/>
                  </a:lnTo>
                  <a:lnTo>
                    <a:pt x="350799" y="68097"/>
                  </a:lnTo>
                  <a:lnTo>
                    <a:pt x="350697" y="68605"/>
                  </a:lnTo>
                  <a:lnTo>
                    <a:pt x="350570" y="70256"/>
                  </a:lnTo>
                  <a:lnTo>
                    <a:pt x="350570" y="68732"/>
                  </a:lnTo>
                  <a:lnTo>
                    <a:pt x="350621" y="67843"/>
                  </a:lnTo>
                  <a:lnTo>
                    <a:pt x="350634" y="67437"/>
                  </a:lnTo>
                  <a:lnTo>
                    <a:pt x="350558" y="67589"/>
                  </a:lnTo>
                  <a:lnTo>
                    <a:pt x="350647" y="66446"/>
                  </a:lnTo>
                  <a:lnTo>
                    <a:pt x="350634" y="67437"/>
                  </a:lnTo>
                  <a:lnTo>
                    <a:pt x="351053" y="66446"/>
                  </a:lnTo>
                  <a:lnTo>
                    <a:pt x="351104" y="66319"/>
                  </a:lnTo>
                  <a:lnTo>
                    <a:pt x="351231" y="66941"/>
                  </a:lnTo>
                  <a:lnTo>
                    <a:pt x="351231" y="64833"/>
                  </a:lnTo>
                  <a:lnTo>
                    <a:pt x="350088" y="67843"/>
                  </a:lnTo>
                  <a:lnTo>
                    <a:pt x="350304" y="67843"/>
                  </a:lnTo>
                  <a:lnTo>
                    <a:pt x="349250" y="72288"/>
                  </a:lnTo>
                  <a:lnTo>
                    <a:pt x="349237" y="72161"/>
                  </a:lnTo>
                  <a:lnTo>
                    <a:pt x="349148" y="71018"/>
                  </a:lnTo>
                  <a:lnTo>
                    <a:pt x="349110" y="70510"/>
                  </a:lnTo>
                  <a:lnTo>
                    <a:pt x="349097" y="70383"/>
                  </a:lnTo>
                  <a:lnTo>
                    <a:pt x="349059" y="69494"/>
                  </a:lnTo>
                  <a:lnTo>
                    <a:pt x="349262" y="68224"/>
                  </a:lnTo>
                  <a:lnTo>
                    <a:pt x="349542" y="66446"/>
                  </a:lnTo>
                  <a:lnTo>
                    <a:pt x="349910" y="64160"/>
                  </a:lnTo>
                  <a:lnTo>
                    <a:pt x="349783" y="62128"/>
                  </a:lnTo>
                  <a:lnTo>
                    <a:pt x="349554" y="60731"/>
                  </a:lnTo>
                  <a:lnTo>
                    <a:pt x="347980" y="66446"/>
                  </a:lnTo>
                  <a:lnTo>
                    <a:pt x="347078" y="64668"/>
                  </a:lnTo>
                  <a:lnTo>
                    <a:pt x="347205" y="66065"/>
                  </a:lnTo>
                  <a:lnTo>
                    <a:pt x="346735" y="68224"/>
                  </a:lnTo>
                  <a:lnTo>
                    <a:pt x="346608" y="66954"/>
                  </a:lnTo>
                  <a:lnTo>
                    <a:pt x="346519" y="66065"/>
                  </a:lnTo>
                  <a:lnTo>
                    <a:pt x="345986" y="66954"/>
                  </a:lnTo>
                  <a:lnTo>
                    <a:pt x="346036" y="66700"/>
                  </a:lnTo>
                  <a:lnTo>
                    <a:pt x="346265" y="65430"/>
                  </a:lnTo>
                  <a:lnTo>
                    <a:pt x="346278" y="64414"/>
                  </a:lnTo>
                  <a:lnTo>
                    <a:pt x="346278" y="62890"/>
                  </a:lnTo>
                  <a:lnTo>
                    <a:pt x="346049" y="64414"/>
                  </a:lnTo>
                  <a:lnTo>
                    <a:pt x="345465" y="62636"/>
                  </a:lnTo>
                  <a:lnTo>
                    <a:pt x="344716" y="66700"/>
                  </a:lnTo>
                  <a:lnTo>
                    <a:pt x="344639" y="63906"/>
                  </a:lnTo>
                  <a:lnTo>
                    <a:pt x="343890" y="62636"/>
                  </a:lnTo>
                  <a:lnTo>
                    <a:pt x="342684" y="69494"/>
                  </a:lnTo>
                  <a:lnTo>
                    <a:pt x="342011" y="68732"/>
                  </a:lnTo>
                  <a:lnTo>
                    <a:pt x="342049" y="68097"/>
                  </a:lnTo>
                  <a:lnTo>
                    <a:pt x="342328" y="67081"/>
                  </a:lnTo>
                  <a:lnTo>
                    <a:pt x="342442" y="66700"/>
                  </a:lnTo>
                  <a:lnTo>
                    <a:pt x="342531" y="64630"/>
                  </a:lnTo>
                  <a:lnTo>
                    <a:pt x="342658" y="64414"/>
                  </a:lnTo>
                  <a:lnTo>
                    <a:pt x="343192" y="63525"/>
                  </a:lnTo>
                  <a:lnTo>
                    <a:pt x="342887" y="63398"/>
                  </a:lnTo>
                  <a:lnTo>
                    <a:pt x="342684" y="63017"/>
                  </a:lnTo>
                  <a:lnTo>
                    <a:pt x="342455" y="64414"/>
                  </a:lnTo>
                  <a:lnTo>
                    <a:pt x="342493" y="63144"/>
                  </a:lnTo>
                  <a:lnTo>
                    <a:pt x="341198" y="67081"/>
                  </a:lnTo>
                  <a:lnTo>
                    <a:pt x="341249" y="65049"/>
                  </a:lnTo>
                  <a:lnTo>
                    <a:pt x="340956" y="66065"/>
                  </a:lnTo>
                  <a:lnTo>
                    <a:pt x="340601" y="68097"/>
                  </a:lnTo>
                  <a:lnTo>
                    <a:pt x="340296" y="67856"/>
                  </a:lnTo>
                  <a:lnTo>
                    <a:pt x="339725" y="68097"/>
                  </a:lnTo>
                  <a:lnTo>
                    <a:pt x="339648" y="70383"/>
                  </a:lnTo>
                  <a:lnTo>
                    <a:pt x="339763" y="63906"/>
                  </a:lnTo>
                  <a:lnTo>
                    <a:pt x="337045" y="70510"/>
                  </a:lnTo>
                  <a:lnTo>
                    <a:pt x="337108" y="66065"/>
                  </a:lnTo>
                  <a:lnTo>
                    <a:pt x="337121" y="64922"/>
                  </a:lnTo>
                  <a:lnTo>
                    <a:pt x="336334" y="65455"/>
                  </a:lnTo>
                  <a:lnTo>
                    <a:pt x="335483" y="65938"/>
                  </a:lnTo>
                  <a:lnTo>
                    <a:pt x="334886" y="66065"/>
                  </a:lnTo>
                  <a:lnTo>
                    <a:pt x="335076" y="65112"/>
                  </a:lnTo>
                  <a:lnTo>
                    <a:pt x="334619" y="63144"/>
                  </a:lnTo>
                  <a:lnTo>
                    <a:pt x="333692" y="71018"/>
                  </a:lnTo>
                  <a:lnTo>
                    <a:pt x="333590" y="70637"/>
                  </a:lnTo>
                  <a:lnTo>
                    <a:pt x="333463" y="70129"/>
                  </a:lnTo>
                  <a:lnTo>
                    <a:pt x="333438" y="70002"/>
                  </a:lnTo>
                  <a:lnTo>
                    <a:pt x="333146" y="68859"/>
                  </a:lnTo>
                  <a:lnTo>
                    <a:pt x="333146" y="66446"/>
                  </a:lnTo>
                  <a:lnTo>
                    <a:pt x="333171" y="65303"/>
                  </a:lnTo>
                  <a:lnTo>
                    <a:pt x="333883" y="67081"/>
                  </a:lnTo>
                  <a:lnTo>
                    <a:pt x="333844" y="65303"/>
                  </a:lnTo>
                  <a:lnTo>
                    <a:pt x="334746" y="58953"/>
                  </a:lnTo>
                  <a:lnTo>
                    <a:pt x="332536" y="66446"/>
                  </a:lnTo>
                  <a:lnTo>
                    <a:pt x="332536" y="64414"/>
                  </a:lnTo>
                  <a:lnTo>
                    <a:pt x="332625" y="62382"/>
                  </a:lnTo>
                  <a:lnTo>
                    <a:pt x="332765" y="62128"/>
                  </a:lnTo>
                  <a:lnTo>
                    <a:pt x="332663" y="59715"/>
                  </a:lnTo>
                  <a:lnTo>
                    <a:pt x="331203" y="64414"/>
                  </a:lnTo>
                  <a:lnTo>
                    <a:pt x="330530" y="63804"/>
                  </a:lnTo>
                  <a:lnTo>
                    <a:pt x="330682" y="62763"/>
                  </a:lnTo>
                  <a:lnTo>
                    <a:pt x="329615" y="66192"/>
                  </a:lnTo>
                  <a:lnTo>
                    <a:pt x="328371" y="67132"/>
                  </a:lnTo>
                  <a:lnTo>
                    <a:pt x="327914" y="67589"/>
                  </a:lnTo>
                  <a:lnTo>
                    <a:pt x="327787" y="68224"/>
                  </a:lnTo>
                  <a:lnTo>
                    <a:pt x="326999" y="68859"/>
                  </a:lnTo>
                  <a:lnTo>
                    <a:pt x="326872" y="66700"/>
                  </a:lnTo>
                  <a:lnTo>
                    <a:pt x="326771" y="66192"/>
                  </a:lnTo>
                  <a:lnTo>
                    <a:pt x="326847" y="65303"/>
                  </a:lnTo>
                  <a:lnTo>
                    <a:pt x="327139" y="63144"/>
                  </a:lnTo>
                  <a:lnTo>
                    <a:pt x="327787" y="63144"/>
                  </a:lnTo>
                  <a:lnTo>
                    <a:pt x="328066" y="59461"/>
                  </a:lnTo>
                  <a:lnTo>
                    <a:pt x="326961" y="63144"/>
                  </a:lnTo>
                  <a:lnTo>
                    <a:pt x="326847" y="62763"/>
                  </a:lnTo>
                  <a:lnTo>
                    <a:pt x="326961" y="61239"/>
                  </a:lnTo>
                  <a:lnTo>
                    <a:pt x="327037" y="60858"/>
                  </a:lnTo>
                  <a:lnTo>
                    <a:pt x="325996" y="61239"/>
                  </a:lnTo>
                  <a:lnTo>
                    <a:pt x="325323" y="65303"/>
                  </a:lnTo>
                  <a:lnTo>
                    <a:pt x="324332" y="64795"/>
                  </a:lnTo>
                  <a:lnTo>
                    <a:pt x="324205" y="66192"/>
                  </a:lnTo>
                  <a:lnTo>
                    <a:pt x="323024" y="70002"/>
                  </a:lnTo>
                  <a:lnTo>
                    <a:pt x="323075" y="69748"/>
                  </a:lnTo>
                  <a:lnTo>
                    <a:pt x="323519" y="67208"/>
                  </a:lnTo>
                  <a:lnTo>
                    <a:pt x="323583" y="66827"/>
                  </a:lnTo>
                  <a:lnTo>
                    <a:pt x="323634" y="66573"/>
                  </a:lnTo>
                  <a:lnTo>
                    <a:pt x="324142" y="63652"/>
                  </a:lnTo>
                  <a:lnTo>
                    <a:pt x="323100" y="66573"/>
                  </a:lnTo>
                  <a:lnTo>
                    <a:pt x="323596" y="62509"/>
                  </a:lnTo>
                  <a:lnTo>
                    <a:pt x="321640" y="66192"/>
                  </a:lnTo>
                  <a:lnTo>
                    <a:pt x="320852" y="66827"/>
                  </a:lnTo>
                  <a:lnTo>
                    <a:pt x="321271" y="65455"/>
                  </a:lnTo>
                  <a:lnTo>
                    <a:pt x="320484" y="66827"/>
                  </a:lnTo>
                  <a:lnTo>
                    <a:pt x="319874" y="66611"/>
                  </a:lnTo>
                  <a:lnTo>
                    <a:pt x="319887" y="65938"/>
                  </a:lnTo>
                  <a:lnTo>
                    <a:pt x="319951" y="65557"/>
                  </a:lnTo>
                  <a:lnTo>
                    <a:pt x="320167" y="64414"/>
                  </a:lnTo>
                  <a:lnTo>
                    <a:pt x="320179" y="64287"/>
                  </a:lnTo>
                  <a:lnTo>
                    <a:pt x="321208" y="58699"/>
                  </a:lnTo>
                  <a:lnTo>
                    <a:pt x="318173" y="64287"/>
                  </a:lnTo>
                  <a:lnTo>
                    <a:pt x="318236" y="63525"/>
                  </a:lnTo>
                  <a:lnTo>
                    <a:pt x="318249" y="63398"/>
                  </a:lnTo>
                  <a:lnTo>
                    <a:pt x="318287" y="62890"/>
                  </a:lnTo>
                  <a:lnTo>
                    <a:pt x="318452" y="60731"/>
                  </a:lnTo>
                  <a:lnTo>
                    <a:pt x="318668" y="58064"/>
                  </a:lnTo>
                  <a:lnTo>
                    <a:pt x="316890" y="60731"/>
                  </a:lnTo>
                  <a:lnTo>
                    <a:pt x="316293" y="56413"/>
                  </a:lnTo>
                  <a:lnTo>
                    <a:pt x="314718" y="56540"/>
                  </a:lnTo>
                  <a:lnTo>
                    <a:pt x="314223" y="62890"/>
                  </a:lnTo>
                  <a:lnTo>
                    <a:pt x="314248" y="56667"/>
                  </a:lnTo>
                  <a:lnTo>
                    <a:pt x="314083" y="57696"/>
                  </a:lnTo>
                  <a:lnTo>
                    <a:pt x="313880" y="56553"/>
                  </a:lnTo>
                  <a:lnTo>
                    <a:pt x="313931" y="58724"/>
                  </a:lnTo>
                  <a:lnTo>
                    <a:pt x="313283" y="63017"/>
                  </a:lnTo>
                  <a:lnTo>
                    <a:pt x="312851" y="63398"/>
                  </a:lnTo>
                  <a:lnTo>
                    <a:pt x="312762" y="63017"/>
                  </a:lnTo>
                  <a:lnTo>
                    <a:pt x="312508" y="60477"/>
                  </a:lnTo>
                  <a:lnTo>
                    <a:pt x="312470" y="60096"/>
                  </a:lnTo>
                  <a:lnTo>
                    <a:pt x="312394" y="57048"/>
                  </a:lnTo>
                  <a:lnTo>
                    <a:pt x="312915" y="57556"/>
                  </a:lnTo>
                  <a:lnTo>
                    <a:pt x="312991" y="57048"/>
                  </a:lnTo>
                  <a:lnTo>
                    <a:pt x="313131" y="56159"/>
                  </a:lnTo>
                  <a:lnTo>
                    <a:pt x="312432" y="55524"/>
                  </a:lnTo>
                  <a:lnTo>
                    <a:pt x="312674" y="54889"/>
                  </a:lnTo>
                  <a:lnTo>
                    <a:pt x="313143" y="53619"/>
                  </a:lnTo>
                  <a:lnTo>
                    <a:pt x="313016" y="51587"/>
                  </a:lnTo>
                  <a:lnTo>
                    <a:pt x="312788" y="53492"/>
                  </a:lnTo>
                  <a:lnTo>
                    <a:pt x="312674" y="54000"/>
                  </a:lnTo>
                  <a:lnTo>
                    <a:pt x="312204" y="54889"/>
                  </a:lnTo>
                  <a:lnTo>
                    <a:pt x="311912" y="53873"/>
                  </a:lnTo>
                  <a:lnTo>
                    <a:pt x="311975" y="57048"/>
                  </a:lnTo>
                  <a:lnTo>
                    <a:pt x="310413" y="60096"/>
                  </a:lnTo>
                  <a:lnTo>
                    <a:pt x="310553" y="59334"/>
                  </a:lnTo>
                  <a:lnTo>
                    <a:pt x="310921" y="57302"/>
                  </a:lnTo>
                  <a:lnTo>
                    <a:pt x="311416" y="54635"/>
                  </a:lnTo>
                  <a:lnTo>
                    <a:pt x="312000" y="51460"/>
                  </a:lnTo>
                  <a:lnTo>
                    <a:pt x="310362" y="54635"/>
                  </a:lnTo>
                  <a:lnTo>
                    <a:pt x="310680" y="53746"/>
                  </a:lnTo>
                  <a:lnTo>
                    <a:pt x="311035" y="52730"/>
                  </a:lnTo>
                  <a:lnTo>
                    <a:pt x="310286" y="53746"/>
                  </a:lnTo>
                  <a:lnTo>
                    <a:pt x="308991" y="52349"/>
                  </a:lnTo>
                  <a:lnTo>
                    <a:pt x="307594" y="57302"/>
                  </a:lnTo>
                  <a:lnTo>
                    <a:pt x="307708" y="55524"/>
                  </a:lnTo>
                  <a:lnTo>
                    <a:pt x="307784" y="54762"/>
                  </a:lnTo>
                  <a:lnTo>
                    <a:pt x="308089" y="54381"/>
                  </a:lnTo>
                  <a:lnTo>
                    <a:pt x="306895" y="53365"/>
                  </a:lnTo>
                  <a:lnTo>
                    <a:pt x="304228" y="59334"/>
                  </a:lnTo>
                  <a:lnTo>
                    <a:pt x="304152" y="58826"/>
                  </a:lnTo>
                  <a:lnTo>
                    <a:pt x="303911" y="57302"/>
                  </a:lnTo>
                  <a:lnTo>
                    <a:pt x="303796" y="56540"/>
                  </a:lnTo>
                  <a:lnTo>
                    <a:pt x="303898" y="55270"/>
                  </a:lnTo>
                  <a:lnTo>
                    <a:pt x="304088" y="54508"/>
                  </a:lnTo>
                  <a:lnTo>
                    <a:pt x="303758" y="54889"/>
                  </a:lnTo>
                  <a:lnTo>
                    <a:pt x="303161" y="57302"/>
                  </a:lnTo>
                  <a:lnTo>
                    <a:pt x="303149" y="56667"/>
                  </a:lnTo>
                  <a:lnTo>
                    <a:pt x="303263" y="54889"/>
                  </a:lnTo>
                  <a:lnTo>
                    <a:pt x="303377" y="54508"/>
                  </a:lnTo>
                  <a:lnTo>
                    <a:pt x="303364" y="54000"/>
                  </a:lnTo>
                  <a:lnTo>
                    <a:pt x="302260" y="56667"/>
                  </a:lnTo>
                  <a:lnTo>
                    <a:pt x="302145" y="56032"/>
                  </a:lnTo>
                  <a:lnTo>
                    <a:pt x="302260" y="55143"/>
                  </a:lnTo>
                  <a:lnTo>
                    <a:pt x="302615" y="54127"/>
                  </a:lnTo>
                  <a:lnTo>
                    <a:pt x="302501" y="53619"/>
                  </a:lnTo>
                  <a:lnTo>
                    <a:pt x="301701" y="51714"/>
                  </a:lnTo>
                  <a:lnTo>
                    <a:pt x="299948" y="57937"/>
                  </a:lnTo>
                  <a:lnTo>
                    <a:pt x="298665" y="58826"/>
                  </a:lnTo>
                  <a:lnTo>
                    <a:pt x="298907" y="57429"/>
                  </a:lnTo>
                  <a:lnTo>
                    <a:pt x="299148" y="56032"/>
                  </a:lnTo>
                  <a:lnTo>
                    <a:pt x="299364" y="54762"/>
                  </a:lnTo>
                  <a:lnTo>
                    <a:pt x="299288" y="53873"/>
                  </a:lnTo>
                  <a:lnTo>
                    <a:pt x="298361" y="51841"/>
                  </a:lnTo>
                  <a:lnTo>
                    <a:pt x="298424" y="51079"/>
                  </a:lnTo>
                  <a:lnTo>
                    <a:pt x="297027" y="50317"/>
                  </a:lnTo>
                  <a:lnTo>
                    <a:pt x="295224" y="54508"/>
                  </a:lnTo>
                  <a:lnTo>
                    <a:pt x="293522" y="56032"/>
                  </a:lnTo>
                  <a:lnTo>
                    <a:pt x="293509" y="54381"/>
                  </a:lnTo>
                  <a:lnTo>
                    <a:pt x="293509" y="53492"/>
                  </a:lnTo>
                  <a:lnTo>
                    <a:pt x="293497" y="50952"/>
                  </a:lnTo>
                  <a:lnTo>
                    <a:pt x="290931" y="53492"/>
                  </a:lnTo>
                  <a:lnTo>
                    <a:pt x="290017" y="50444"/>
                  </a:lnTo>
                  <a:lnTo>
                    <a:pt x="290055" y="51396"/>
                  </a:lnTo>
                  <a:lnTo>
                    <a:pt x="289356" y="54000"/>
                  </a:lnTo>
                  <a:lnTo>
                    <a:pt x="289039" y="54381"/>
                  </a:lnTo>
                  <a:lnTo>
                    <a:pt x="288874" y="53492"/>
                  </a:lnTo>
                  <a:lnTo>
                    <a:pt x="287578" y="57429"/>
                  </a:lnTo>
                  <a:lnTo>
                    <a:pt x="287680" y="56921"/>
                  </a:lnTo>
                  <a:lnTo>
                    <a:pt x="287693" y="56794"/>
                  </a:lnTo>
                  <a:lnTo>
                    <a:pt x="287769" y="56413"/>
                  </a:lnTo>
                  <a:lnTo>
                    <a:pt x="287909" y="55651"/>
                  </a:lnTo>
                  <a:lnTo>
                    <a:pt x="287959" y="55397"/>
                  </a:lnTo>
                  <a:lnTo>
                    <a:pt x="288353" y="53238"/>
                  </a:lnTo>
                  <a:lnTo>
                    <a:pt x="288455" y="53365"/>
                  </a:lnTo>
                  <a:lnTo>
                    <a:pt x="288480" y="53238"/>
                  </a:lnTo>
                  <a:lnTo>
                    <a:pt x="288823" y="50190"/>
                  </a:lnTo>
                  <a:lnTo>
                    <a:pt x="288937" y="49301"/>
                  </a:lnTo>
                  <a:lnTo>
                    <a:pt x="288074" y="50190"/>
                  </a:lnTo>
                  <a:lnTo>
                    <a:pt x="287566" y="50063"/>
                  </a:lnTo>
                  <a:lnTo>
                    <a:pt x="286524" y="55397"/>
                  </a:lnTo>
                  <a:lnTo>
                    <a:pt x="286092" y="53238"/>
                  </a:lnTo>
                  <a:lnTo>
                    <a:pt x="285902" y="52222"/>
                  </a:lnTo>
                  <a:lnTo>
                    <a:pt x="284530" y="52603"/>
                  </a:lnTo>
                  <a:lnTo>
                    <a:pt x="283260" y="53238"/>
                  </a:lnTo>
                  <a:lnTo>
                    <a:pt x="283248" y="53111"/>
                  </a:lnTo>
                  <a:lnTo>
                    <a:pt x="282905" y="50571"/>
                  </a:lnTo>
                  <a:lnTo>
                    <a:pt x="282321" y="51841"/>
                  </a:lnTo>
                  <a:lnTo>
                    <a:pt x="281914" y="51841"/>
                  </a:lnTo>
                  <a:lnTo>
                    <a:pt x="281355" y="53111"/>
                  </a:lnTo>
                  <a:lnTo>
                    <a:pt x="281813" y="50571"/>
                  </a:lnTo>
                  <a:lnTo>
                    <a:pt x="281774" y="50063"/>
                  </a:lnTo>
                  <a:lnTo>
                    <a:pt x="281139" y="49301"/>
                  </a:lnTo>
                  <a:lnTo>
                    <a:pt x="280708" y="48793"/>
                  </a:lnTo>
                  <a:lnTo>
                    <a:pt x="279450" y="49301"/>
                  </a:lnTo>
                  <a:lnTo>
                    <a:pt x="280047" y="47269"/>
                  </a:lnTo>
                  <a:lnTo>
                    <a:pt x="279450" y="47015"/>
                  </a:lnTo>
                  <a:lnTo>
                    <a:pt x="277749" y="55524"/>
                  </a:lnTo>
                  <a:lnTo>
                    <a:pt x="277114" y="55651"/>
                  </a:lnTo>
                  <a:lnTo>
                    <a:pt x="277177" y="55270"/>
                  </a:lnTo>
                  <a:lnTo>
                    <a:pt x="277533" y="52603"/>
                  </a:lnTo>
                  <a:lnTo>
                    <a:pt x="277672" y="51587"/>
                  </a:lnTo>
                  <a:lnTo>
                    <a:pt x="277723" y="51206"/>
                  </a:lnTo>
                  <a:lnTo>
                    <a:pt x="276580" y="51206"/>
                  </a:lnTo>
                  <a:lnTo>
                    <a:pt x="276555" y="50952"/>
                  </a:lnTo>
                  <a:lnTo>
                    <a:pt x="276148" y="47142"/>
                  </a:lnTo>
                  <a:lnTo>
                    <a:pt x="274332" y="50952"/>
                  </a:lnTo>
                  <a:lnTo>
                    <a:pt x="274726" y="49047"/>
                  </a:lnTo>
                  <a:lnTo>
                    <a:pt x="274942" y="48920"/>
                  </a:lnTo>
                  <a:lnTo>
                    <a:pt x="274434" y="48666"/>
                  </a:lnTo>
                  <a:lnTo>
                    <a:pt x="274091" y="47650"/>
                  </a:lnTo>
                  <a:lnTo>
                    <a:pt x="273431" y="45618"/>
                  </a:lnTo>
                  <a:lnTo>
                    <a:pt x="273100" y="47904"/>
                  </a:lnTo>
                  <a:lnTo>
                    <a:pt x="271386" y="51206"/>
                  </a:lnTo>
                  <a:lnTo>
                    <a:pt x="270548" y="52603"/>
                  </a:lnTo>
                  <a:lnTo>
                    <a:pt x="271157" y="49809"/>
                  </a:lnTo>
                  <a:lnTo>
                    <a:pt x="270002" y="53365"/>
                  </a:lnTo>
                  <a:lnTo>
                    <a:pt x="269786" y="54381"/>
                  </a:lnTo>
                  <a:lnTo>
                    <a:pt x="268884" y="55270"/>
                  </a:lnTo>
                  <a:lnTo>
                    <a:pt x="269011" y="53746"/>
                  </a:lnTo>
                  <a:lnTo>
                    <a:pt x="269125" y="53111"/>
                  </a:lnTo>
                  <a:lnTo>
                    <a:pt x="268973" y="52095"/>
                  </a:lnTo>
                  <a:lnTo>
                    <a:pt x="268312" y="56413"/>
                  </a:lnTo>
                  <a:lnTo>
                    <a:pt x="267982" y="55016"/>
                  </a:lnTo>
                  <a:lnTo>
                    <a:pt x="268084" y="54254"/>
                  </a:lnTo>
                  <a:lnTo>
                    <a:pt x="268503" y="52984"/>
                  </a:lnTo>
                  <a:lnTo>
                    <a:pt x="267970" y="52603"/>
                  </a:lnTo>
                  <a:lnTo>
                    <a:pt x="267792" y="53746"/>
                  </a:lnTo>
                  <a:lnTo>
                    <a:pt x="267169" y="55524"/>
                  </a:lnTo>
                  <a:lnTo>
                    <a:pt x="266560" y="56794"/>
                  </a:lnTo>
                  <a:lnTo>
                    <a:pt x="266458" y="56286"/>
                  </a:lnTo>
                  <a:lnTo>
                    <a:pt x="266357" y="55778"/>
                  </a:lnTo>
                  <a:lnTo>
                    <a:pt x="266230" y="55143"/>
                  </a:lnTo>
                  <a:lnTo>
                    <a:pt x="266357" y="53492"/>
                  </a:lnTo>
                  <a:lnTo>
                    <a:pt x="266547" y="52222"/>
                  </a:lnTo>
                  <a:lnTo>
                    <a:pt x="266204" y="53619"/>
                  </a:lnTo>
                  <a:lnTo>
                    <a:pt x="265480" y="55778"/>
                  </a:lnTo>
                  <a:lnTo>
                    <a:pt x="265366" y="55397"/>
                  </a:lnTo>
                  <a:lnTo>
                    <a:pt x="265468" y="53873"/>
                  </a:lnTo>
                  <a:lnTo>
                    <a:pt x="265658" y="53365"/>
                  </a:lnTo>
                  <a:lnTo>
                    <a:pt x="265569" y="52476"/>
                  </a:lnTo>
                  <a:lnTo>
                    <a:pt x="265493" y="52222"/>
                  </a:lnTo>
                  <a:lnTo>
                    <a:pt x="265188" y="51219"/>
                  </a:lnTo>
                  <a:lnTo>
                    <a:pt x="265150" y="51371"/>
                  </a:lnTo>
                  <a:lnTo>
                    <a:pt x="265150" y="51155"/>
                  </a:lnTo>
                  <a:lnTo>
                    <a:pt x="265493" y="49555"/>
                  </a:lnTo>
                  <a:lnTo>
                    <a:pt x="264947" y="49047"/>
                  </a:lnTo>
                  <a:lnTo>
                    <a:pt x="266103" y="45491"/>
                  </a:lnTo>
                  <a:lnTo>
                    <a:pt x="264947" y="48158"/>
                  </a:lnTo>
                  <a:lnTo>
                    <a:pt x="264896" y="48298"/>
                  </a:lnTo>
                  <a:lnTo>
                    <a:pt x="264896" y="52006"/>
                  </a:lnTo>
                  <a:lnTo>
                    <a:pt x="263715" y="56286"/>
                  </a:lnTo>
                  <a:lnTo>
                    <a:pt x="263588" y="54000"/>
                  </a:lnTo>
                  <a:lnTo>
                    <a:pt x="263753" y="51587"/>
                  </a:lnTo>
                  <a:lnTo>
                    <a:pt x="264515" y="51841"/>
                  </a:lnTo>
                  <a:lnTo>
                    <a:pt x="264896" y="52006"/>
                  </a:lnTo>
                  <a:lnTo>
                    <a:pt x="264896" y="48298"/>
                  </a:lnTo>
                  <a:lnTo>
                    <a:pt x="263613" y="51587"/>
                  </a:lnTo>
                  <a:lnTo>
                    <a:pt x="263512" y="51206"/>
                  </a:lnTo>
                  <a:lnTo>
                    <a:pt x="263334" y="50571"/>
                  </a:lnTo>
                  <a:lnTo>
                    <a:pt x="263258" y="49936"/>
                  </a:lnTo>
                  <a:lnTo>
                    <a:pt x="263334" y="49301"/>
                  </a:lnTo>
                  <a:lnTo>
                    <a:pt x="263347" y="48666"/>
                  </a:lnTo>
                  <a:lnTo>
                    <a:pt x="263169" y="48920"/>
                  </a:lnTo>
                  <a:lnTo>
                    <a:pt x="262978" y="49301"/>
                  </a:lnTo>
                  <a:lnTo>
                    <a:pt x="262940" y="49174"/>
                  </a:lnTo>
                  <a:lnTo>
                    <a:pt x="262801" y="48539"/>
                  </a:lnTo>
                  <a:lnTo>
                    <a:pt x="262623" y="48539"/>
                  </a:lnTo>
                  <a:lnTo>
                    <a:pt x="262801" y="47269"/>
                  </a:lnTo>
                  <a:lnTo>
                    <a:pt x="262826" y="47142"/>
                  </a:lnTo>
                  <a:lnTo>
                    <a:pt x="262953" y="46253"/>
                  </a:lnTo>
                  <a:lnTo>
                    <a:pt x="262648" y="46583"/>
                  </a:lnTo>
                  <a:lnTo>
                    <a:pt x="262648" y="47269"/>
                  </a:lnTo>
                  <a:lnTo>
                    <a:pt x="262534" y="48539"/>
                  </a:lnTo>
                  <a:lnTo>
                    <a:pt x="262293" y="48539"/>
                  </a:lnTo>
                  <a:lnTo>
                    <a:pt x="262115" y="48793"/>
                  </a:lnTo>
                  <a:lnTo>
                    <a:pt x="262026" y="49174"/>
                  </a:lnTo>
                  <a:lnTo>
                    <a:pt x="262369" y="47650"/>
                  </a:lnTo>
                  <a:lnTo>
                    <a:pt x="262648" y="47269"/>
                  </a:lnTo>
                  <a:lnTo>
                    <a:pt x="262648" y="46583"/>
                  </a:lnTo>
                  <a:lnTo>
                    <a:pt x="262128" y="47142"/>
                  </a:lnTo>
                  <a:lnTo>
                    <a:pt x="261835" y="47015"/>
                  </a:lnTo>
                  <a:lnTo>
                    <a:pt x="261327" y="49936"/>
                  </a:lnTo>
                  <a:lnTo>
                    <a:pt x="261010" y="49428"/>
                  </a:lnTo>
                  <a:lnTo>
                    <a:pt x="260959" y="51574"/>
                  </a:lnTo>
                  <a:lnTo>
                    <a:pt x="261239" y="51460"/>
                  </a:lnTo>
                  <a:lnTo>
                    <a:pt x="261175" y="52235"/>
                  </a:lnTo>
                  <a:lnTo>
                    <a:pt x="261429" y="51346"/>
                  </a:lnTo>
                  <a:lnTo>
                    <a:pt x="262216" y="51333"/>
                  </a:lnTo>
                  <a:lnTo>
                    <a:pt x="261454" y="53416"/>
                  </a:lnTo>
                  <a:lnTo>
                    <a:pt x="261454" y="68224"/>
                  </a:lnTo>
                  <a:lnTo>
                    <a:pt x="261315" y="68097"/>
                  </a:lnTo>
                  <a:lnTo>
                    <a:pt x="261124" y="67970"/>
                  </a:lnTo>
                  <a:lnTo>
                    <a:pt x="260908" y="67970"/>
                  </a:lnTo>
                  <a:lnTo>
                    <a:pt x="261035" y="67081"/>
                  </a:lnTo>
                  <a:lnTo>
                    <a:pt x="261188" y="66319"/>
                  </a:lnTo>
                  <a:lnTo>
                    <a:pt x="261277" y="65938"/>
                  </a:lnTo>
                  <a:lnTo>
                    <a:pt x="261340" y="67081"/>
                  </a:lnTo>
                  <a:lnTo>
                    <a:pt x="261454" y="68224"/>
                  </a:lnTo>
                  <a:lnTo>
                    <a:pt x="261454" y="53416"/>
                  </a:lnTo>
                  <a:lnTo>
                    <a:pt x="261239" y="54000"/>
                  </a:lnTo>
                  <a:lnTo>
                    <a:pt x="261188" y="52349"/>
                  </a:lnTo>
                  <a:lnTo>
                    <a:pt x="260134" y="56070"/>
                  </a:lnTo>
                  <a:lnTo>
                    <a:pt x="260134" y="67970"/>
                  </a:lnTo>
                  <a:lnTo>
                    <a:pt x="260134" y="68097"/>
                  </a:lnTo>
                  <a:lnTo>
                    <a:pt x="259778" y="68224"/>
                  </a:lnTo>
                  <a:lnTo>
                    <a:pt x="260134" y="67970"/>
                  </a:lnTo>
                  <a:lnTo>
                    <a:pt x="260134" y="56070"/>
                  </a:lnTo>
                  <a:lnTo>
                    <a:pt x="259892" y="56921"/>
                  </a:lnTo>
                  <a:lnTo>
                    <a:pt x="260032" y="55143"/>
                  </a:lnTo>
                  <a:lnTo>
                    <a:pt x="260070" y="54635"/>
                  </a:lnTo>
                  <a:lnTo>
                    <a:pt x="260184" y="52984"/>
                  </a:lnTo>
                  <a:lnTo>
                    <a:pt x="260070" y="52006"/>
                  </a:lnTo>
                  <a:lnTo>
                    <a:pt x="259842" y="50698"/>
                  </a:lnTo>
                  <a:lnTo>
                    <a:pt x="259930" y="49428"/>
                  </a:lnTo>
                  <a:lnTo>
                    <a:pt x="260134" y="47904"/>
                  </a:lnTo>
                  <a:lnTo>
                    <a:pt x="258889" y="49428"/>
                  </a:lnTo>
                  <a:lnTo>
                    <a:pt x="257733" y="48666"/>
                  </a:lnTo>
                  <a:lnTo>
                    <a:pt x="256159" y="53873"/>
                  </a:lnTo>
                  <a:lnTo>
                    <a:pt x="255714" y="54635"/>
                  </a:lnTo>
                  <a:lnTo>
                    <a:pt x="255765" y="54381"/>
                  </a:lnTo>
                  <a:lnTo>
                    <a:pt x="255993" y="52984"/>
                  </a:lnTo>
                  <a:lnTo>
                    <a:pt x="256120" y="52006"/>
                  </a:lnTo>
                  <a:lnTo>
                    <a:pt x="256006" y="51714"/>
                  </a:lnTo>
                  <a:lnTo>
                    <a:pt x="255422" y="50952"/>
                  </a:lnTo>
                  <a:lnTo>
                    <a:pt x="255117" y="50571"/>
                  </a:lnTo>
                  <a:lnTo>
                    <a:pt x="255003" y="51104"/>
                  </a:lnTo>
                  <a:lnTo>
                    <a:pt x="254939" y="51396"/>
                  </a:lnTo>
                  <a:lnTo>
                    <a:pt x="254292" y="54381"/>
                  </a:lnTo>
                  <a:lnTo>
                    <a:pt x="254165" y="53746"/>
                  </a:lnTo>
                  <a:lnTo>
                    <a:pt x="253949" y="52730"/>
                  </a:lnTo>
                  <a:lnTo>
                    <a:pt x="254025" y="52476"/>
                  </a:lnTo>
                  <a:lnTo>
                    <a:pt x="254876" y="51460"/>
                  </a:lnTo>
                  <a:lnTo>
                    <a:pt x="255003" y="51104"/>
                  </a:lnTo>
                  <a:lnTo>
                    <a:pt x="254266" y="51460"/>
                  </a:lnTo>
                  <a:lnTo>
                    <a:pt x="254495" y="50698"/>
                  </a:lnTo>
                  <a:lnTo>
                    <a:pt x="254419" y="50063"/>
                  </a:lnTo>
                  <a:lnTo>
                    <a:pt x="253555" y="48920"/>
                  </a:lnTo>
                  <a:lnTo>
                    <a:pt x="250228" y="53746"/>
                  </a:lnTo>
                  <a:lnTo>
                    <a:pt x="249809" y="52730"/>
                  </a:lnTo>
                  <a:lnTo>
                    <a:pt x="249237" y="51333"/>
                  </a:lnTo>
                  <a:lnTo>
                    <a:pt x="249237" y="52730"/>
                  </a:lnTo>
                  <a:lnTo>
                    <a:pt x="247561" y="48920"/>
                  </a:lnTo>
                  <a:lnTo>
                    <a:pt x="243852" y="55143"/>
                  </a:lnTo>
                  <a:lnTo>
                    <a:pt x="243243" y="52349"/>
                  </a:lnTo>
                  <a:lnTo>
                    <a:pt x="242620" y="49428"/>
                  </a:lnTo>
                  <a:lnTo>
                    <a:pt x="242150" y="48158"/>
                  </a:lnTo>
                  <a:lnTo>
                    <a:pt x="241693" y="50317"/>
                  </a:lnTo>
                  <a:lnTo>
                    <a:pt x="241579" y="50698"/>
                  </a:lnTo>
                  <a:lnTo>
                    <a:pt x="240868" y="52349"/>
                  </a:lnTo>
                  <a:lnTo>
                    <a:pt x="241325" y="49174"/>
                  </a:lnTo>
                  <a:lnTo>
                    <a:pt x="239966" y="52730"/>
                  </a:lnTo>
                  <a:lnTo>
                    <a:pt x="238506" y="55143"/>
                  </a:lnTo>
                  <a:lnTo>
                    <a:pt x="238798" y="52730"/>
                  </a:lnTo>
                  <a:lnTo>
                    <a:pt x="238925" y="51714"/>
                  </a:lnTo>
                  <a:lnTo>
                    <a:pt x="239750" y="44856"/>
                  </a:lnTo>
                  <a:lnTo>
                    <a:pt x="237655" y="49428"/>
                  </a:lnTo>
                  <a:lnTo>
                    <a:pt x="237578" y="49682"/>
                  </a:lnTo>
                  <a:lnTo>
                    <a:pt x="237350" y="51714"/>
                  </a:lnTo>
                  <a:lnTo>
                    <a:pt x="236982" y="51206"/>
                  </a:lnTo>
                  <a:lnTo>
                    <a:pt x="235724" y="52730"/>
                  </a:lnTo>
                  <a:lnTo>
                    <a:pt x="235699" y="52476"/>
                  </a:lnTo>
                  <a:lnTo>
                    <a:pt x="235699" y="52349"/>
                  </a:lnTo>
                  <a:lnTo>
                    <a:pt x="235800" y="50952"/>
                  </a:lnTo>
                  <a:lnTo>
                    <a:pt x="236029" y="49682"/>
                  </a:lnTo>
                  <a:lnTo>
                    <a:pt x="234429" y="52349"/>
                  </a:lnTo>
                  <a:lnTo>
                    <a:pt x="233870" y="51079"/>
                  </a:lnTo>
                  <a:lnTo>
                    <a:pt x="233959" y="50571"/>
                  </a:lnTo>
                  <a:lnTo>
                    <a:pt x="235800" y="45872"/>
                  </a:lnTo>
                  <a:lnTo>
                    <a:pt x="234645" y="45364"/>
                  </a:lnTo>
                  <a:lnTo>
                    <a:pt x="234073" y="45872"/>
                  </a:lnTo>
                  <a:lnTo>
                    <a:pt x="232498" y="49682"/>
                  </a:lnTo>
                  <a:lnTo>
                    <a:pt x="232422" y="50977"/>
                  </a:lnTo>
                  <a:lnTo>
                    <a:pt x="232562" y="51079"/>
                  </a:lnTo>
                  <a:lnTo>
                    <a:pt x="232638" y="52349"/>
                  </a:lnTo>
                  <a:lnTo>
                    <a:pt x="232410" y="53619"/>
                  </a:lnTo>
                  <a:lnTo>
                    <a:pt x="232295" y="53873"/>
                  </a:lnTo>
                  <a:lnTo>
                    <a:pt x="231813" y="54508"/>
                  </a:lnTo>
                  <a:lnTo>
                    <a:pt x="230771" y="59334"/>
                  </a:lnTo>
                  <a:lnTo>
                    <a:pt x="229768" y="63271"/>
                  </a:lnTo>
                  <a:lnTo>
                    <a:pt x="229666" y="65303"/>
                  </a:lnTo>
                  <a:lnTo>
                    <a:pt x="229920" y="67589"/>
                  </a:lnTo>
                  <a:lnTo>
                    <a:pt x="231190" y="64795"/>
                  </a:lnTo>
                  <a:lnTo>
                    <a:pt x="230974" y="67208"/>
                  </a:lnTo>
                  <a:lnTo>
                    <a:pt x="230352" y="67208"/>
                  </a:lnTo>
                  <a:lnTo>
                    <a:pt x="230289" y="69494"/>
                  </a:lnTo>
                  <a:lnTo>
                    <a:pt x="230847" y="67589"/>
                  </a:lnTo>
                  <a:lnTo>
                    <a:pt x="231000" y="67208"/>
                  </a:lnTo>
                  <a:lnTo>
                    <a:pt x="231355" y="66319"/>
                  </a:lnTo>
                  <a:lnTo>
                    <a:pt x="231267" y="66827"/>
                  </a:lnTo>
                  <a:lnTo>
                    <a:pt x="231165" y="68859"/>
                  </a:lnTo>
                  <a:lnTo>
                    <a:pt x="232067" y="66319"/>
                  </a:lnTo>
                  <a:lnTo>
                    <a:pt x="232371" y="65455"/>
                  </a:lnTo>
                  <a:lnTo>
                    <a:pt x="232473" y="64922"/>
                  </a:lnTo>
                  <a:lnTo>
                    <a:pt x="232549" y="64795"/>
                  </a:lnTo>
                  <a:lnTo>
                    <a:pt x="232664" y="64630"/>
                  </a:lnTo>
                  <a:lnTo>
                    <a:pt x="232740" y="64414"/>
                  </a:lnTo>
                  <a:lnTo>
                    <a:pt x="232714" y="64541"/>
                  </a:lnTo>
                  <a:lnTo>
                    <a:pt x="232791" y="64414"/>
                  </a:lnTo>
                  <a:lnTo>
                    <a:pt x="233273" y="63652"/>
                  </a:lnTo>
                  <a:lnTo>
                    <a:pt x="233235" y="65176"/>
                  </a:lnTo>
                  <a:lnTo>
                    <a:pt x="233108" y="66319"/>
                  </a:lnTo>
                  <a:lnTo>
                    <a:pt x="232765" y="67589"/>
                  </a:lnTo>
                  <a:lnTo>
                    <a:pt x="233514" y="65811"/>
                  </a:lnTo>
                  <a:lnTo>
                    <a:pt x="233413" y="66522"/>
                  </a:lnTo>
                  <a:lnTo>
                    <a:pt x="233286" y="67246"/>
                  </a:lnTo>
                  <a:lnTo>
                    <a:pt x="233172" y="67640"/>
                  </a:lnTo>
                  <a:lnTo>
                    <a:pt x="233476" y="66954"/>
                  </a:lnTo>
                  <a:lnTo>
                    <a:pt x="233895" y="67843"/>
                  </a:lnTo>
                  <a:lnTo>
                    <a:pt x="234149" y="66954"/>
                  </a:lnTo>
                  <a:lnTo>
                    <a:pt x="234467" y="65811"/>
                  </a:lnTo>
                  <a:lnTo>
                    <a:pt x="234581" y="65430"/>
                  </a:lnTo>
                  <a:lnTo>
                    <a:pt x="234403" y="68097"/>
                  </a:lnTo>
                  <a:lnTo>
                    <a:pt x="235661" y="65430"/>
                  </a:lnTo>
                  <a:lnTo>
                    <a:pt x="235902" y="64922"/>
                  </a:lnTo>
                  <a:lnTo>
                    <a:pt x="235000" y="69367"/>
                  </a:lnTo>
                  <a:lnTo>
                    <a:pt x="235318" y="68351"/>
                  </a:lnTo>
                  <a:lnTo>
                    <a:pt x="236308" y="65938"/>
                  </a:lnTo>
                  <a:lnTo>
                    <a:pt x="236664" y="65811"/>
                  </a:lnTo>
                  <a:lnTo>
                    <a:pt x="235051" y="71145"/>
                  </a:lnTo>
                  <a:lnTo>
                    <a:pt x="237820" y="66319"/>
                  </a:lnTo>
                  <a:lnTo>
                    <a:pt x="236550" y="72161"/>
                  </a:lnTo>
                  <a:lnTo>
                    <a:pt x="237921" y="67335"/>
                  </a:lnTo>
                  <a:lnTo>
                    <a:pt x="238569" y="70256"/>
                  </a:lnTo>
                  <a:lnTo>
                    <a:pt x="239864" y="67589"/>
                  </a:lnTo>
                  <a:lnTo>
                    <a:pt x="239712" y="68097"/>
                  </a:lnTo>
                  <a:lnTo>
                    <a:pt x="239598" y="68732"/>
                  </a:lnTo>
                  <a:lnTo>
                    <a:pt x="239725" y="68859"/>
                  </a:lnTo>
                  <a:lnTo>
                    <a:pt x="239814" y="71526"/>
                  </a:lnTo>
                  <a:lnTo>
                    <a:pt x="240601" y="67589"/>
                  </a:lnTo>
                  <a:lnTo>
                    <a:pt x="240703" y="67411"/>
                  </a:lnTo>
                  <a:lnTo>
                    <a:pt x="241490" y="66700"/>
                  </a:lnTo>
                  <a:lnTo>
                    <a:pt x="241617" y="66319"/>
                  </a:lnTo>
                  <a:lnTo>
                    <a:pt x="241782" y="65811"/>
                  </a:lnTo>
                  <a:lnTo>
                    <a:pt x="242074" y="64922"/>
                  </a:lnTo>
                  <a:lnTo>
                    <a:pt x="242328" y="64160"/>
                  </a:lnTo>
                  <a:lnTo>
                    <a:pt x="242112" y="68224"/>
                  </a:lnTo>
                  <a:lnTo>
                    <a:pt x="241096" y="68859"/>
                  </a:lnTo>
                  <a:lnTo>
                    <a:pt x="240563" y="72669"/>
                  </a:lnTo>
                  <a:lnTo>
                    <a:pt x="241160" y="69367"/>
                  </a:lnTo>
                  <a:lnTo>
                    <a:pt x="242112" y="69621"/>
                  </a:lnTo>
                  <a:lnTo>
                    <a:pt x="242150" y="69367"/>
                  </a:lnTo>
                  <a:lnTo>
                    <a:pt x="242455" y="66827"/>
                  </a:lnTo>
                  <a:lnTo>
                    <a:pt x="242404" y="69240"/>
                  </a:lnTo>
                  <a:lnTo>
                    <a:pt x="242582" y="67970"/>
                  </a:lnTo>
                  <a:lnTo>
                    <a:pt x="242163" y="71399"/>
                  </a:lnTo>
                  <a:lnTo>
                    <a:pt x="242849" y="67970"/>
                  </a:lnTo>
                  <a:lnTo>
                    <a:pt x="243078" y="66827"/>
                  </a:lnTo>
                  <a:lnTo>
                    <a:pt x="243179" y="66319"/>
                  </a:lnTo>
                  <a:lnTo>
                    <a:pt x="242709" y="70637"/>
                  </a:lnTo>
                  <a:lnTo>
                    <a:pt x="243636" y="67589"/>
                  </a:lnTo>
                  <a:lnTo>
                    <a:pt x="243713" y="70256"/>
                  </a:lnTo>
                  <a:lnTo>
                    <a:pt x="242900" y="72288"/>
                  </a:lnTo>
                  <a:lnTo>
                    <a:pt x="243827" y="70891"/>
                  </a:lnTo>
                  <a:lnTo>
                    <a:pt x="243840" y="71716"/>
                  </a:lnTo>
                  <a:lnTo>
                    <a:pt x="243916" y="70891"/>
                  </a:lnTo>
                  <a:lnTo>
                    <a:pt x="244030" y="70256"/>
                  </a:lnTo>
                  <a:lnTo>
                    <a:pt x="244513" y="68351"/>
                  </a:lnTo>
                  <a:lnTo>
                    <a:pt x="245376" y="67589"/>
                  </a:lnTo>
                  <a:lnTo>
                    <a:pt x="245516" y="67462"/>
                  </a:lnTo>
                  <a:lnTo>
                    <a:pt x="244386" y="71145"/>
                  </a:lnTo>
                  <a:lnTo>
                    <a:pt x="244259" y="73177"/>
                  </a:lnTo>
                  <a:lnTo>
                    <a:pt x="244944" y="72288"/>
                  </a:lnTo>
                  <a:lnTo>
                    <a:pt x="245986" y="68859"/>
                  </a:lnTo>
                  <a:lnTo>
                    <a:pt x="246164" y="68986"/>
                  </a:lnTo>
                  <a:lnTo>
                    <a:pt x="246227" y="70002"/>
                  </a:lnTo>
                  <a:lnTo>
                    <a:pt x="246024" y="70764"/>
                  </a:lnTo>
                  <a:lnTo>
                    <a:pt x="246710" y="68859"/>
                  </a:lnTo>
                  <a:lnTo>
                    <a:pt x="247116" y="67716"/>
                  </a:lnTo>
                  <a:lnTo>
                    <a:pt x="247624" y="70764"/>
                  </a:lnTo>
                  <a:lnTo>
                    <a:pt x="248716" y="67716"/>
                  </a:lnTo>
                  <a:lnTo>
                    <a:pt x="248805" y="67462"/>
                  </a:lnTo>
                  <a:lnTo>
                    <a:pt x="248920" y="67132"/>
                  </a:lnTo>
                  <a:lnTo>
                    <a:pt x="248843" y="68097"/>
                  </a:lnTo>
                  <a:lnTo>
                    <a:pt x="248983" y="67081"/>
                  </a:lnTo>
                  <a:lnTo>
                    <a:pt x="249072" y="66319"/>
                  </a:lnTo>
                  <a:lnTo>
                    <a:pt x="249440" y="64160"/>
                  </a:lnTo>
                  <a:lnTo>
                    <a:pt x="249555" y="63652"/>
                  </a:lnTo>
                  <a:lnTo>
                    <a:pt x="249732" y="62890"/>
                  </a:lnTo>
                  <a:lnTo>
                    <a:pt x="250037" y="62890"/>
                  </a:lnTo>
                  <a:lnTo>
                    <a:pt x="250736" y="60477"/>
                  </a:lnTo>
                  <a:lnTo>
                    <a:pt x="250367" y="63017"/>
                  </a:lnTo>
                  <a:lnTo>
                    <a:pt x="250202" y="62890"/>
                  </a:lnTo>
                  <a:lnTo>
                    <a:pt x="249999" y="63906"/>
                  </a:lnTo>
                  <a:lnTo>
                    <a:pt x="249770" y="64668"/>
                  </a:lnTo>
                  <a:lnTo>
                    <a:pt x="250278" y="63652"/>
                  </a:lnTo>
                  <a:lnTo>
                    <a:pt x="250012" y="66332"/>
                  </a:lnTo>
                  <a:lnTo>
                    <a:pt x="250126" y="66065"/>
                  </a:lnTo>
                  <a:lnTo>
                    <a:pt x="250202" y="65684"/>
                  </a:lnTo>
                  <a:lnTo>
                    <a:pt x="250240" y="65811"/>
                  </a:lnTo>
                  <a:lnTo>
                    <a:pt x="250291" y="65684"/>
                  </a:lnTo>
                  <a:lnTo>
                    <a:pt x="251167" y="63652"/>
                  </a:lnTo>
                  <a:lnTo>
                    <a:pt x="251231" y="63525"/>
                  </a:lnTo>
                  <a:lnTo>
                    <a:pt x="251320" y="63906"/>
                  </a:lnTo>
                  <a:lnTo>
                    <a:pt x="251434" y="65176"/>
                  </a:lnTo>
                  <a:lnTo>
                    <a:pt x="250952" y="68224"/>
                  </a:lnTo>
                  <a:lnTo>
                    <a:pt x="250240" y="65811"/>
                  </a:lnTo>
                  <a:lnTo>
                    <a:pt x="250240" y="68859"/>
                  </a:lnTo>
                  <a:lnTo>
                    <a:pt x="249770" y="67462"/>
                  </a:lnTo>
                  <a:lnTo>
                    <a:pt x="249288" y="73050"/>
                  </a:lnTo>
                  <a:lnTo>
                    <a:pt x="249389" y="67157"/>
                  </a:lnTo>
                  <a:lnTo>
                    <a:pt x="249008" y="70891"/>
                  </a:lnTo>
                  <a:lnTo>
                    <a:pt x="248894" y="73050"/>
                  </a:lnTo>
                  <a:lnTo>
                    <a:pt x="249555" y="74066"/>
                  </a:lnTo>
                  <a:lnTo>
                    <a:pt x="249809" y="73050"/>
                  </a:lnTo>
                  <a:lnTo>
                    <a:pt x="250202" y="71399"/>
                  </a:lnTo>
                  <a:lnTo>
                    <a:pt x="250964" y="72542"/>
                  </a:lnTo>
                  <a:lnTo>
                    <a:pt x="251307" y="71399"/>
                  </a:lnTo>
                  <a:lnTo>
                    <a:pt x="251421" y="71018"/>
                  </a:lnTo>
                  <a:lnTo>
                    <a:pt x="251536" y="69240"/>
                  </a:lnTo>
                  <a:lnTo>
                    <a:pt x="251650" y="68859"/>
                  </a:lnTo>
                  <a:lnTo>
                    <a:pt x="251841" y="68224"/>
                  </a:lnTo>
                  <a:lnTo>
                    <a:pt x="251968" y="67843"/>
                  </a:lnTo>
                  <a:lnTo>
                    <a:pt x="252082" y="67589"/>
                  </a:lnTo>
                  <a:lnTo>
                    <a:pt x="254000" y="64414"/>
                  </a:lnTo>
                  <a:lnTo>
                    <a:pt x="251434" y="76733"/>
                  </a:lnTo>
                  <a:lnTo>
                    <a:pt x="253288" y="72161"/>
                  </a:lnTo>
                  <a:lnTo>
                    <a:pt x="253974" y="69875"/>
                  </a:lnTo>
                  <a:lnTo>
                    <a:pt x="254901" y="65557"/>
                  </a:lnTo>
                  <a:lnTo>
                    <a:pt x="254952" y="66065"/>
                  </a:lnTo>
                  <a:lnTo>
                    <a:pt x="255079" y="68351"/>
                  </a:lnTo>
                  <a:lnTo>
                    <a:pt x="254215" y="71907"/>
                  </a:lnTo>
                  <a:lnTo>
                    <a:pt x="255041" y="72415"/>
                  </a:lnTo>
                  <a:lnTo>
                    <a:pt x="255282" y="70256"/>
                  </a:lnTo>
                  <a:lnTo>
                    <a:pt x="255778" y="66319"/>
                  </a:lnTo>
                  <a:lnTo>
                    <a:pt x="256184" y="68681"/>
                  </a:lnTo>
                  <a:lnTo>
                    <a:pt x="256679" y="68732"/>
                  </a:lnTo>
                  <a:lnTo>
                    <a:pt x="256120" y="72161"/>
                  </a:lnTo>
                  <a:lnTo>
                    <a:pt x="257213" y="71780"/>
                  </a:lnTo>
                  <a:lnTo>
                    <a:pt x="258762" y="69494"/>
                  </a:lnTo>
                  <a:lnTo>
                    <a:pt x="259969" y="68986"/>
                  </a:lnTo>
                  <a:lnTo>
                    <a:pt x="259740" y="69875"/>
                  </a:lnTo>
                  <a:lnTo>
                    <a:pt x="259486" y="70637"/>
                  </a:lnTo>
                  <a:lnTo>
                    <a:pt x="259384" y="72161"/>
                  </a:lnTo>
                  <a:lnTo>
                    <a:pt x="261073" y="70637"/>
                  </a:lnTo>
                  <a:lnTo>
                    <a:pt x="263182" y="75463"/>
                  </a:lnTo>
                  <a:lnTo>
                    <a:pt x="264236" y="72542"/>
                  </a:lnTo>
                  <a:lnTo>
                    <a:pt x="264820" y="71399"/>
                  </a:lnTo>
                  <a:lnTo>
                    <a:pt x="265150" y="71272"/>
                  </a:lnTo>
                  <a:lnTo>
                    <a:pt x="264947" y="72669"/>
                  </a:lnTo>
                  <a:lnTo>
                    <a:pt x="264833" y="73304"/>
                  </a:lnTo>
                  <a:lnTo>
                    <a:pt x="264528" y="74066"/>
                  </a:lnTo>
                  <a:lnTo>
                    <a:pt x="265938" y="71615"/>
                  </a:lnTo>
                  <a:lnTo>
                    <a:pt x="266217" y="71272"/>
                  </a:lnTo>
                  <a:lnTo>
                    <a:pt x="266750" y="70637"/>
                  </a:lnTo>
                  <a:lnTo>
                    <a:pt x="268122" y="68986"/>
                  </a:lnTo>
                  <a:lnTo>
                    <a:pt x="268325" y="70764"/>
                  </a:lnTo>
                  <a:lnTo>
                    <a:pt x="268439" y="72542"/>
                  </a:lnTo>
                  <a:lnTo>
                    <a:pt x="268351" y="72745"/>
                  </a:lnTo>
                  <a:lnTo>
                    <a:pt x="268249" y="73431"/>
                  </a:lnTo>
                  <a:lnTo>
                    <a:pt x="268693" y="74574"/>
                  </a:lnTo>
                  <a:lnTo>
                    <a:pt x="269760" y="68986"/>
                  </a:lnTo>
                  <a:lnTo>
                    <a:pt x="269836" y="68605"/>
                  </a:lnTo>
                  <a:lnTo>
                    <a:pt x="269913" y="68224"/>
                  </a:lnTo>
                  <a:lnTo>
                    <a:pt x="270103" y="67208"/>
                  </a:lnTo>
                  <a:lnTo>
                    <a:pt x="270179" y="70764"/>
                  </a:lnTo>
                  <a:lnTo>
                    <a:pt x="271449" y="72161"/>
                  </a:lnTo>
                  <a:lnTo>
                    <a:pt x="273735" y="69748"/>
                  </a:lnTo>
                  <a:lnTo>
                    <a:pt x="274154" y="74447"/>
                  </a:lnTo>
                  <a:lnTo>
                    <a:pt x="275170" y="70129"/>
                  </a:lnTo>
                  <a:lnTo>
                    <a:pt x="275412" y="76733"/>
                  </a:lnTo>
                  <a:lnTo>
                    <a:pt x="276593" y="70637"/>
                  </a:lnTo>
                  <a:lnTo>
                    <a:pt x="276745" y="71907"/>
                  </a:lnTo>
                  <a:lnTo>
                    <a:pt x="276872" y="74066"/>
                  </a:lnTo>
                  <a:lnTo>
                    <a:pt x="276758" y="74320"/>
                  </a:lnTo>
                  <a:lnTo>
                    <a:pt x="276644" y="75082"/>
                  </a:lnTo>
                  <a:lnTo>
                    <a:pt x="277482" y="77114"/>
                  </a:lnTo>
                  <a:lnTo>
                    <a:pt x="277774" y="77495"/>
                  </a:lnTo>
                  <a:lnTo>
                    <a:pt x="278676" y="73431"/>
                  </a:lnTo>
                  <a:lnTo>
                    <a:pt x="279209" y="72796"/>
                  </a:lnTo>
                  <a:lnTo>
                    <a:pt x="278676" y="75971"/>
                  </a:lnTo>
                  <a:lnTo>
                    <a:pt x="279831" y="72796"/>
                  </a:lnTo>
                  <a:lnTo>
                    <a:pt x="279476" y="76606"/>
                  </a:lnTo>
                  <a:lnTo>
                    <a:pt x="279933" y="75971"/>
                  </a:lnTo>
                  <a:lnTo>
                    <a:pt x="280035" y="73812"/>
                  </a:lnTo>
                  <a:lnTo>
                    <a:pt x="280111" y="73431"/>
                  </a:lnTo>
                  <a:lnTo>
                    <a:pt x="280555" y="72796"/>
                  </a:lnTo>
                  <a:lnTo>
                    <a:pt x="281000" y="72161"/>
                  </a:lnTo>
                  <a:lnTo>
                    <a:pt x="281127" y="73939"/>
                  </a:lnTo>
                  <a:lnTo>
                    <a:pt x="281241" y="76098"/>
                  </a:lnTo>
                  <a:lnTo>
                    <a:pt x="281000" y="77622"/>
                  </a:lnTo>
                  <a:lnTo>
                    <a:pt x="282968" y="75082"/>
                  </a:lnTo>
                  <a:lnTo>
                    <a:pt x="282790" y="75869"/>
                  </a:lnTo>
                  <a:lnTo>
                    <a:pt x="283133" y="75082"/>
                  </a:lnTo>
                  <a:lnTo>
                    <a:pt x="283400" y="74447"/>
                  </a:lnTo>
                  <a:lnTo>
                    <a:pt x="281597" y="80924"/>
                  </a:lnTo>
                  <a:lnTo>
                    <a:pt x="282778" y="78257"/>
                  </a:lnTo>
                  <a:lnTo>
                    <a:pt x="282905" y="77241"/>
                  </a:lnTo>
                  <a:lnTo>
                    <a:pt x="283248" y="76098"/>
                  </a:lnTo>
                  <a:lnTo>
                    <a:pt x="283349" y="75590"/>
                  </a:lnTo>
                  <a:lnTo>
                    <a:pt x="283387" y="77622"/>
                  </a:lnTo>
                  <a:lnTo>
                    <a:pt x="284213" y="77749"/>
                  </a:lnTo>
                  <a:lnTo>
                    <a:pt x="284962" y="76987"/>
                  </a:lnTo>
                  <a:lnTo>
                    <a:pt x="284454" y="79146"/>
                  </a:lnTo>
                  <a:lnTo>
                    <a:pt x="285470" y="79908"/>
                  </a:lnTo>
                  <a:lnTo>
                    <a:pt x="286981" y="78511"/>
                  </a:lnTo>
                  <a:lnTo>
                    <a:pt x="288213" y="78765"/>
                  </a:lnTo>
                  <a:lnTo>
                    <a:pt x="288163" y="78511"/>
                  </a:lnTo>
                  <a:lnTo>
                    <a:pt x="288036" y="78003"/>
                  </a:lnTo>
                  <a:lnTo>
                    <a:pt x="288074" y="76987"/>
                  </a:lnTo>
                  <a:lnTo>
                    <a:pt x="288353" y="75590"/>
                  </a:lnTo>
                  <a:lnTo>
                    <a:pt x="288582" y="74447"/>
                  </a:lnTo>
                  <a:lnTo>
                    <a:pt x="288709" y="73812"/>
                  </a:lnTo>
                  <a:lnTo>
                    <a:pt x="289140" y="73558"/>
                  </a:lnTo>
                  <a:lnTo>
                    <a:pt x="289052" y="74256"/>
                  </a:lnTo>
                  <a:lnTo>
                    <a:pt x="289318" y="73558"/>
                  </a:lnTo>
                  <a:lnTo>
                    <a:pt x="289471" y="73177"/>
                  </a:lnTo>
                  <a:lnTo>
                    <a:pt x="289661" y="73431"/>
                  </a:lnTo>
                  <a:lnTo>
                    <a:pt x="289737" y="74193"/>
                  </a:lnTo>
                  <a:lnTo>
                    <a:pt x="289179" y="76733"/>
                  </a:lnTo>
                  <a:lnTo>
                    <a:pt x="289064" y="77114"/>
                  </a:lnTo>
                  <a:lnTo>
                    <a:pt x="288658" y="78130"/>
                  </a:lnTo>
                  <a:lnTo>
                    <a:pt x="289420" y="76987"/>
                  </a:lnTo>
                  <a:lnTo>
                    <a:pt x="289293" y="77876"/>
                  </a:lnTo>
                  <a:lnTo>
                    <a:pt x="289166" y="78257"/>
                  </a:lnTo>
                  <a:lnTo>
                    <a:pt x="289052" y="78511"/>
                  </a:lnTo>
                  <a:lnTo>
                    <a:pt x="288810" y="79781"/>
                  </a:lnTo>
                  <a:lnTo>
                    <a:pt x="289407" y="77749"/>
                  </a:lnTo>
                  <a:lnTo>
                    <a:pt x="289204" y="83337"/>
                  </a:lnTo>
                  <a:lnTo>
                    <a:pt x="290156" y="79781"/>
                  </a:lnTo>
                  <a:lnTo>
                    <a:pt x="290017" y="80797"/>
                  </a:lnTo>
                  <a:lnTo>
                    <a:pt x="291261" y="81051"/>
                  </a:lnTo>
                  <a:lnTo>
                    <a:pt x="292023" y="79908"/>
                  </a:lnTo>
                  <a:lnTo>
                    <a:pt x="293065" y="79908"/>
                  </a:lnTo>
                  <a:lnTo>
                    <a:pt x="293090" y="79781"/>
                  </a:lnTo>
                  <a:lnTo>
                    <a:pt x="293433" y="77749"/>
                  </a:lnTo>
                  <a:lnTo>
                    <a:pt x="293573" y="76987"/>
                  </a:lnTo>
                  <a:lnTo>
                    <a:pt x="293865" y="77749"/>
                  </a:lnTo>
                  <a:lnTo>
                    <a:pt x="294093" y="76987"/>
                  </a:lnTo>
                  <a:lnTo>
                    <a:pt x="294563" y="75463"/>
                  </a:lnTo>
                  <a:lnTo>
                    <a:pt x="295148" y="76479"/>
                  </a:lnTo>
                  <a:lnTo>
                    <a:pt x="295579" y="78892"/>
                  </a:lnTo>
                  <a:lnTo>
                    <a:pt x="296519" y="78765"/>
                  </a:lnTo>
                  <a:lnTo>
                    <a:pt x="297319" y="77622"/>
                  </a:lnTo>
                  <a:lnTo>
                    <a:pt x="297294" y="77368"/>
                  </a:lnTo>
                  <a:lnTo>
                    <a:pt x="297180" y="76606"/>
                  </a:lnTo>
                  <a:lnTo>
                    <a:pt x="297294" y="75844"/>
                  </a:lnTo>
                  <a:lnTo>
                    <a:pt x="297434" y="75463"/>
                  </a:lnTo>
                  <a:lnTo>
                    <a:pt x="297700" y="74701"/>
                  </a:lnTo>
                  <a:lnTo>
                    <a:pt x="297497" y="76098"/>
                  </a:lnTo>
                  <a:lnTo>
                    <a:pt x="297370" y="77368"/>
                  </a:lnTo>
                  <a:lnTo>
                    <a:pt x="298234" y="77241"/>
                  </a:lnTo>
                  <a:lnTo>
                    <a:pt x="297446" y="79146"/>
                  </a:lnTo>
                  <a:lnTo>
                    <a:pt x="298907" y="78765"/>
                  </a:lnTo>
                  <a:lnTo>
                    <a:pt x="300278" y="77241"/>
                  </a:lnTo>
                  <a:lnTo>
                    <a:pt x="300507" y="76987"/>
                  </a:lnTo>
                  <a:lnTo>
                    <a:pt x="300634" y="76606"/>
                  </a:lnTo>
                  <a:lnTo>
                    <a:pt x="300723" y="74701"/>
                  </a:lnTo>
                  <a:lnTo>
                    <a:pt x="300812" y="74320"/>
                  </a:lnTo>
                  <a:lnTo>
                    <a:pt x="301142" y="73939"/>
                  </a:lnTo>
                  <a:lnTo>
                    <a:pt x="301066" y="76225"/>
                  </a:lnTo>
                  <a:lnTo>
                    <a:pt x="300939" y="76860"/>
                  </a:lnTo>
                  <a:lnTo>
                    <a:pt x="300837" y="77114"/>
                  </a:lnTo>
                  <a:lnTo>
                    <a:pt x="302717" y="73939"/>
                  </a:lnTo>
                  <a:lnTo>
                    <a:pt x="303022" y="73431"/>
                  </a:lnTo>
                  <a:lnTo>
                    <a:pt x="303047" y="85369"/>
                  </a:lnTo>
                  <a:lnTo>
                    <a:pt x="305092" y="80289"/>
                  </a:lnTo>
                  <a:lnTo>
                    <a:pt x="305257" y="80035"/>
                  </a:lnTo>
                  <a:lnTo>
                    <a:pt x="306832" y="77622"/>
                  </a:lnTo>
                  <a:lnTo>
                    <a:pt x="307124" y="78003"/>
                  </a:lnTo>
                  <a:lnTo>
                    <a:pt x="307225" y="78384"/>
                  </a:lnTo>
                  <a:lnTo>
                    <a:pt x="306247" y="79527"/>
                  </a:lnTo>
                  <a:lnTo>
                    <a:pt x="306171" y="79908"/>
                  </a:lnTo>
                  <a:lnTo>
                    <a:pt x="306285" y="81305"/>
                  </a:lnTo>
                  <a:lnTo>
                    <a:pt x="308140" y="77622"/>
                  </a:lnTo>
                  <a:lnTo>
                    <a:pt x="308394" y="77114"/>
                  </a:lnTo>
                  <a:lnTo>
                    <a:pt x="308343" y="82321"/>
                  </a:lnTo>
                  <a:lnTo>
                    <a:pt x="309956" y="79527"/>
                  </a:lnTo>
                  <a:lnTo>
                    <a:pt x="309511" y="87528"/>
                  </a:lnTo>
                  <a:lnTo>
                    <a:pt x="313118" y="79527"/>
                  </a:lnTo>
                  <a:lnTo>
                    <a:pt x="313448" y="84734"/>
                  </a:lnTo>
                  <a:lnTo>
                    <a:pt x="313677" y="82956"/>
                  </a:lnTo>
                  <a:lnTo>
                    <a:pt x="314286" y="81051"/>
                  </a:lnTo>
                  <a:lnTo>
                    <a:pt x="314109" y="82346"/>
                  </a:lnTo>
                  <a:lnTo>
                    <a:pt x="314337" y="81686"/>
                  </a:lnTo>
                  <a:lnTo>
                    <a:pt x="315379" y="81051"/>
                  </a:lnTo>
                  <a:lnTo>
                    <a:pt x="317271" y="79908"/>
                  </a:lnTo>
                  <a:lnTo>
                    <a:pt x="319125" y="85102"/>
                  </a:lnTo>
                  <a:lnTo>
                    <a:pt x="319227" y="85280"/>
                  </a:lnTo>
                  <a:lnTo>
                    <a:pt x="321538" y="87401"/>
                  </a:lnTo>
                  <a:lnTo>
                    <a:pt x="322427" y="88036"/>
                  </a:lnTo>
                  <a:lnTo>
                    <a:pt x="323405" y="79908"/>
                  </a:lnTo>
                  <a:lnTo>
                    <a:pt x="323456" y="79527"/>
                  </a:lnTo>
                  <a:lnTo>
                    <a:pt x="323646" y="78003"/>
                  </a:lnTo>
                  <a:lnTo>
                    <a:pt x="323951" y="80924"/>
                  </a:lnTo>
                  <a:lnTo>
                    <a:pt x="324078" y="82765"/>
                  </a:lnTo>
                  <a:lnTo>
                    <a:pt x="323227" y="85877"/>
                  </a:lnTo>
                  <a:lnTo>
                    <a:pt x="325843" y="82067"/>
                  </a:lnTo>
                  <a:lnTo>
                    <a:pt x="327177" y="86639"/>
                  </a:lnTo>
                  <a:lnTo>
                    <a:pt x="329628" y="83591"/>
                  </a:lnTo>
                  <a:lnTo>
                    <a:pt x="329476" y="84099"/>
                  </a:lnTo>
                  <a:lnTo>
                    <a:pt x="329349" y="84607"/>
                  </a:lnTo>
                  <a:lnTo>
                    <a:pt x="329222" y="85369"/>
                  </a:lnTo>
                  <a:lnTo>
                    <a:pt x="329044" y="85242"/>
                  </a:lnTo>
                  <a:lnTo>
                    <a:pt x="329044" y="87782"/>
                  </a:lnTo>
                  <a:lnTo>
                    <a:pt x="330428" y="85750"/>
                  </a:lnTo>
                  <a:lnTo>
                    <a:pt x="330555" y="85369"/>
                  </a:lnTo>
                  <a:lnTo>
                    <a:pt x="330835" y="83591"/>
                  </a:lnTo>
                  <a:lnTo>
                    <a:pt x="330962" y="83718"/>
                  </a:lnTo>
                  <a:lnTo>
                    <a:pt x="331025" y="84099"/>
                  </a:lnTo>
                  <a:lnTo>
                    <a:pt x="330796" y="84861"/>
                  </a:lnTo>
                  <a:lnTo>
                    <a:pt x="330669" y="86893"/>
                  </a:lnTo>
                  <a:lnTo>
                    <a:pt x="330796" y="88036"/>
                  </a:lnTo>
                  <a:lnTo>
                    <a:pt x="332143" y="83591"/>
                  </a:lnTo>
                  <a:lnTo>
                    <a:pt x="331952" y="86182"/>
                  </a:lnTo>
                  <a:lnTo>
                    <a:pt x="332066" y="85877"/>
                  </a:lnTo>
                  <a:lnTo>
                    <a:pt x="332803" y="87528"/>
                  </a:lnTo>
                  <a:lnTo>
                    <a:pt x="332917" y="85877"/>
                  </a:lnTo>
                  <a:lnTo>
                    <a:pt x="333006" y="84607"/>
                  </a:lnTo>
                  <a:lnTo>
                    <a:pt x="333489" y="86131"/>
                  </a:lnTo>
                  <a:lnTo>
                    <a:pt x="334137" y="84607"/>
                  </a:lnTo>
                  <a:lnTo>
                    <a:pt x="334568" y="83591"/>
                  </a:lnTo>
                  <a:lnTo>
                    <a:pt x="334848" y="85318"/>
                  </a:lnTo>
                  <a:lnTo>
                    <a:pt x="334746" y="85686"/>
                  </a:lnTo>
                  <a:lnTo>
                    <a:pt x="334670" y="86029"/>
                  </a:lnTo>
                  <a:lnTo>
                    <a:pt x="334937" y="87350"/>
                  </a:lnTo>
                  <a:lnTo>
                    <a:pt x="334962" y="86309"/>
                  </a:lnTo>
                  <a:lnTo>
                    <a:pt x="334937" y="85686"/>
                  </a:lnTo>
                  <a:lnTo>
                    <a:pt x="334860" y="85344"/>
                  </a:lnTo>
                  <a:lnTo>
                    <a:pt x="335356" y="83591"/>
                  </a:lnTo>
                  <a:lnTo>
                    <a:pt x="335749" y="82194"/>
                  </a:lnTo>
                  <a:lnTo>
                    <a:pt x="335838" y="87147"/>
                  </a:lnTo>
                  <a:lnTo>
                    <a:pt x="336664" y="82575"/>
                  </a:lnTo>
                  <a:lnTo>
                    <a:pt x="335876" y="87274"/>
                  </a:lnTo>
                  <a:lnTo>
                    <a:pt x="337299" y="86525"/>
                  </a:lnTo>
                  <a:lnTo>
                    <a:pt x="338112" y="84480"/>
                  </a:lnTo>
                  <a:lnTo>
                    <a:pt x="337743" y="85877"/>
                  </a:lnTo>
                  <a:lnTo>
                    <a:pt x="338277" y="86004"/>
                  </a:lnTo>
                  <a:lnTo>
                    <a:pt x="337794" y="87909"/>
                  </a:lnTo>
                  <a:lnTo>
                    <a:pt x="338328" y="87909"/>
                  </a:lnTo>
                  <a:lnTo>
                    <a:pt x="338823" y="87274"/>
                  </a:lnTo>
                  <a:lnTo>
                    <a:pt x="338950" y="86982"/>
                  </a:lnTo>
                  <a:lnTo>
                    <a:pt x="339217" y="84734"/>
                  </a:lnTo>
                  <a:lnTo>
                    <a:pt x="339280" y="90449"/>
                  </a:lnTo>
                  <a:lnTo>
                    <a:pt x="340753" y="84734"/>
                  </a:lnTo>
                  <a:lnTo>
                    <a:pt x="340817" y="84480"/>
                  </a:lnTo>
                  <a:lnTo>
                    <a:pt x="341299" y="82575"/>
                  </a:lnTo>
                  <a:lnTo>
                    <a:pt x="341401" y="82194"/>
                  </a:lnTo>
                  <a:lnTo>
                    <a:pt x="341426" y="82067"/>
                  </a:lnTo>
                  <a:lnTo>
                    <a:pt x="341820" y="80543"/>
                  </a:lnTo>
                  <a:lnTo>
                    <a:pt x="341223" y="87782"/>
                  </a:lnTo>
                  <a:lnTo>
                    <a:pt x="343154" y="85496"/>
                  </a:lnTo>
                  <a:lnTo>
                    <a:pt x="344678" y="84112"/>
                  </a:lnTo>
                  <a:lnTo>
                    <a:pt x="344081" y="88290"/>
                  </a:lnTo>
                  <a:lnTo>
                    <a:pt x="345313" y="87020"/>
                  </a:lnTo>
                  <a:lnTo>
                    <a:pt x="345198" y="85623"/>
                  </a:lnTo>
                  <a:lnTo>
                    <a:pt x="344893" y="83947"/>
                  </a:lnTo>
                  <a:lnTo>
                    <a:pt x="344779" y="83337"/>
                  </a:lnTo>
                  <a:lnTo>
                    <a:pt x="344893" y="83947"/>
                  </a:lnTo>
                  <a:lnTo>
                    <a:pt x="346113" y="83337"/>
                  </a:lnTo>
                  <a:lnTo>
                    <a:pt x="346379" y="83210"/>
                  </a:lnTo>
                  <a:lnTo>
                    <a:pt x="345897" y="86029"/>
                  </a:lnTo>
                  <a:lnTo>
                    <a:pt x="346875" y="83210"/>
                  </a:lnTo>
                  <a:lnTo>
                    <a:pt x="347052" y="82702"/>
                  </a:lnTo>
                  <a:lnTo>
                    <a:pt x="348170" y="84099"/>
                  </a:lnTo>
                  <a:lnTo>
                    <a:pt x="348259" y="84353"/>
                  </a:lnTo>
                  <a:lnTo>
                    <a:pt x="348335" y="84861"/>
                  </a:lnTo>
                  <a:lnTo>
                    <a:pt x="347662" y="86004"/>
                  </a:lnTo>
                  <a:lnTo>
                    <a:pt x="347433" y="86766"/>
                  </a:lnTo>
                  <a:lnTo>
                    <a:pt x="349021" y="85115"/>
                  </a:lnTo>
                  <a:lnTo>
                    <a:pt x="349872" y="87655"/>
                  </a:lnTo>
                  <a:lnTo>
                    <a:pt x="351345" y="85369"/>
                  </a:lnTo>
                  <a:lnTo>
                    <a:pt x="351434" y="85115"/>
                  </a:lnTo>
                  <a:lnTo>
                    <a:pt x="351510" y="82702"/>
                  </a:lnTo>
                  <a:lnTo>
                    <a:pt x="351599" y="82435"/>
                  </a:lnTo>
                  <a:lnTo>
                    <a:pt x="352653" y="80543"/>
                  </a:lnTo>
                  <a:lnTo>
                    <a:pt x="353085" y="79781"/>
                  </a:lnTo>
                  <a:lnTo>
                    <a:pt x="353199" y="79527"/>
                  </a:lnTo>
                  <a:lnTo>
                    <a:pt x="353148" y="79781"/>
                  </a:lnTo>
                  <a:lnTo>
                    <a:pt x="352272" y="83845"/>
                  </a:lnTo>
                  <a:lnTo>
                    <a:pt x="354495" y="79527"/>
                  </a:lnTo>
                  <a:lnTo>
                    <a:pt x="352704" y="87147"/>
                  </a:lnTo>
                  <a:lnTo>
                    <a:pt x="352907" y="86766"/>
                  </a:lnTo>
                  <a:lnTo>
                    <a:pt x="353212" y="85877"/>
                  </a:lnTo>
                  <a:lnTo>
                    <a:pt x="353339" y="85102"/>
                  </a:lnTo>
                  <a:lnTo>
                    <a:pt x="353428" y="84353"/>
                  </a:lnTo>
                  <a:lnTo>
                    <a:pt x="353542" y="85496"/>
                  </a:lnTo>
                  <a:lnTo>
                    <a:pt x="353060" y="87147"/>
                  </a:lnTo>
                  <a:lnTo>
                    <a:pt x="354076" y="86131"/>
                  </a:lnTo>
                  <a:lnTo>
                    <a:pt x="354101" y="84353"/>
                  </a:lnTo>
                  <a:lnTo>
                    <a:pt x="354114" y="83845"/>
                  </a:lnTo>
                  <a:lnTo>
                    <a:pt x="354850" y="84099"/>
                  </a:lnTo>
                  <a:lnTo>
                    <a:pt x="354723" y="84861"/>
                  </a:lnTo>
                  <a:lnTo>
                    <a:pt x="354609" y="85242"/>
                  </a:lnTo>
                  <a:lnTo>
                    <a:pt x="354444" y="85623"/>
                  </a:lnTo>
                  <a:lnTo>
                    <a:pt x="354203" y="86639"/>
                  </a:lnTo>
                  <a:lnTo>
                    <a:pt x="355180" y="83845"/>
                  </a:lnTo>
                  <a:lnTo>
                    <a:pt x="355574" y="82702"/>
                  </a:lnTo>
                  <a:lnTo>
                    <a:pt x="355942" y="83464"/>
                  </a:lnTo>
                  <a:lnTo>
                    <a:pt x="356019" y="83972"/>
                  </a:lnTo>
                  <a:lnTo>
                    <a:pt x="355892" y="85102"/>
                  </a:lnTo>
                  <a:lnTo>
                    <a:pt x="356819" y="84988"/>
                  </a:lnTo>
                  <a:lnTo>
                    <a:pt x="357530" y="82702"/>
                  </a:lnTo>
                  <a:lnTo>
                    <a:pt x="358343" y="80035"/>
                  </a:lnTo>
                  <a:lnTo>
                    <a:pt x="359016" y="81686"/>
                  </a:lnTo>
                  <a:lnTo>
                    <a:pt x="359130" y="82575"/>
                  </a:lnTo>
                  <a:lnTo>
                    <a:pt x="358190" y="86639"/>
                  </a:lnTo>
                  <a:lnTo>
                    <a:pt x="359410" y="83718"/>
                  </a:lnTo>
                  <a:lnTo>
                    <a:pt x="358889" y="87655"/>
                  </a:lnTo>
                  <a:lnTo>
                    <a:pt x="359600" y="86639"/>
                  </a:lnTo>
                  <a:lnTo>
                    <a:pt x="359727" y="84607"/>
                  </a:lnTo>
                  <a:lnTo>
                    <a:pt x="360273" y="84861"/>
                  </a:lnTo>
                  <a:lnTo>
                    <a:pt x="360349" y="84607"/>
                  </a:lnTo>
                  <a:lnTo>
                    <a:pt x="360641" y="83718"/>
                  </a:lnTo>
                  <a:lnTo>
                    <a:pt x="361188" y="82067"/>
                  </a:lnTo>
                  <a:lnTo>
                    <a:pt x="361289" y="82575"/>
                  </a:lnTo>
                  <a:lnTo>
                    <a:pt x="361416" y="83591"/>
                  </a:lnTo>
                  <a:lnTo>
                    <a:pt x="360819" y="84988"/>
                  </a:lnTo>
                  <a:lnTo>
                    <a:pt x="361962" y="84353"/>
                  </a:lnTo>
                  <a:lnTo>
                    <a:pt x="361721" y="83337"/>
                  </a:lnTo>
                  <a:lnTo>
                    <a:pt x="361823" y="82321"/>
                  </a:lnTo>
                  <a:lnTo>
                    <a:pt x="361937" y="82067"/>
                  </a:lnTo>
                  <a:lnTo>
                    <a:pt x="362394" y="81051"/>
                  </a:lnTo>
                  <a:lnTo>
                    <a:pt x="362407" y="80035"/>
                  </a:lnTo>
                  <a:lnTo>
                    <a:pt x="362369" y="79527"/>
                  </a:lnTo>
                  <a:lnTo>
                    <a:pt x="362267" y="77876"/>
                  </a:lnTo>
                  <a:lnTo>
                    <a:pt x="362673" y="78765"/>
                  </a:lnTo>
                  <a:lnTo>
                    <a:pt x="362775" y="79273"/>
                  </a:lnTo>
                  <a:lnTo>
                    <a:pt x="362635" y="79527"/>
                  </a:lnTo>
                  <a:lnTo>
                    <a:pt x="363385" y="79273"/>
                  </a:lnTo>
                  <a:lnTo>
                    <a:pt x="363334" y="81559"/>
                  </a:lnTo>
                  <a:lnTo>
                    <a:pt x="364223" y="79273"/>
                  </a:lnTo>
                  <a:lnTo>
                    <a:pt x="364274" y="79146"/>
                  </a:lnTo>
                  <a:lnTo>
                    <a:pt x="364337" y="79400"/>
                  </a:lnTo>
                  <a:lnTo>
                    <a:pt x="364426" y="81559"/>
                  </a:lnTo>
                  <a:lnTo>
                    <a:pt x="363893" y="84099"/>
                  </a:lnTo>
                  <a:lnTo>
                    <a:pt x="363766" y="85242"/>
                  </a:lnTo>
                  <a:lnTo>
                    <a:pt x="364515" y="82067"/>
                  </a:lnTo>
                  <a:lnTo>
                    <a:pt x="365188" y="84607"/>
                  </a:lnTo>
                  <a:lnTo>
                    <a:pt x="365696" y="82575"/>
                  </a:lnTo>
                  <a:lnTo>
                    <a:pt x="365785" y="82067"/>
                  </a:lnTo>
                  <a:lnTo>
                    <a:pt x="365823" y="81927"/>
                  </a:lnTo>
                  <a:lnTo>
                    <a:pt x="365734" y="82435"/>
                  </a:lnTo>
                  <a:lnTo>
                    <a:pt x="365709" y="82575"/>
                  </a:lnTo>
                  <a:lnTo>
                    <a:pt x="365594" y="83337"/>
                  </a:lnTo>
                  <a:lnTo>
                    <a:pt x="365480" y="84480"/>
                  </a:lnTo>
                  <a:lnTo>
                    <a:pt x="366090" y="81813"/>
                  </a:lnTo>
                  <a:lnTo>
                    <a:pt x="366166" y="83464"/>
                  </a:lnTo>
                  <a:lnTo>
                    <a:pt x="365937" y="84734"/>
                  </a:lnTo>
                  <a:lnTo>
                    <a:pt x="366623" y="85369"/>
                  </a:lnTo>
                  <a:lnTo>
                    <a:pt x="366496" y="81813"/>
                  </a:lnTo>
                  <a:lnTo>
                    <a:pt x="366471" y="81178"/>
                  </a:lnTo>
                  <a:lnTo>
                    <a:pt x="366420" y="79781"/>
                  </a:lnTo>
                  <a:lnTo>
                    <a:pt x="366852" y="81432"/>
                  </a:lnTo>
                  <a:lnTo>
                    <a:pt x="366966" y="82194"/>
                  </a:lnTo>
                  <a:lnTo>
                    <a:pt x="366750" y="83210"/>
                  </a:lnTo>
                  <a:lnTo>
                    <a:pt x="367436" y="84353"/>
                  </a:lnTo>
                  <a:lnTo>
                    <a:pt x="368693" y="81686"/>
                  </a:lnTo>
                  <a:lnTo>
                    <a:pt x="369176" y="82702"/>
                  </a:lnTo>
                  <a:lnTo>
                    <a:pt x="369290" y="83972"/>
                  </a:lnTo>
                  <a:lnTo>
                    <a:pt x="369036" y="86982"/>
                  </a:lnTo>
                  <a:lnTo>
                    <a:pt x="369582" y="86766"/>
                  </a:lnTo>
                  <a:lnTo>
                    <a:pt x="371500" y="83083"/>
                  </a:lnTo>
                  <a:lnTo>
                    <a:pt x="372529" y="84099"/>
                  </a:lnTo>
                  <a:lnTo>
                    <a:pt x="372427" y="83845"/>
                  </a:lnTo>
                  <a:lnTo>
                    <a:pt x="372491" y="83083"/>
                  </a:lnTo>
                  <a:lnTo>
                    <a:pt x="372745" y="81686"/>
                  </a:lnTo>
                  <a:lnTo>
                    <a:pt x="373087" y="79781"/>
                  </a:lnTo>
                  <a:lnTo>
                    <a:pt x="373202" y="79146"/>
                  </a:lnTo>
                  <a:lnTo>
                    <a:pt x="373354" y="78257"/>
                  </a:lnTo>
                  <a:lnTo>
                    <a:pt x="372872" y="86512"/>
                  </a:lnTo>
                  <a:lnTo>
                    <a:pt x="373583" y="84721"/>
                  </a:lnTo>
                  <a:lnTo>
                    <a:pt x="373519" y="85102"/>
                  </a:lnTo>
                  <a:lnTo>
                    <a:pt x="373189" y="87020"/>
                  </a:lnTo>
                  <a:lnTo>
                    <a:pt x="373329" y="86512"/>
                  </a:lnTo>
                  <a:lnTo>
                    <a:pt x="374002" y="87528"/>
                  </a:lnTo>
                  <a:lnTo>
                    <a:pt x="374548" y="86512"/>
                  </a:lnTo>
                  <a:lnTo>
                    <a:pt x="375170" y="85369"/>
                  </a:lnTo>
                  <a:lnTo>
                    <a:pt x="376402" y="84099"/>
                  </a:lnTo>
                  <a:lnTo>
                    <a:pt x="376643" y="83845"/>
                  </a:lnTo>
                  <a:lnTo>
                    <a:pt x="376453" y="84607"/>
                  </a:lnTo>
                  <a:lnTo>
                    <a:pt x="376351" y="85496"/>
                  </a:lnTo>
                  <a:lnTo>
                    <a:pt x="376580" y="86639"/>
                  </a:lnTo>
                  <a:lnTo>
                    <a:pt x="377444" y="86131"/>
                  </a:lnTo>
                  <a:lnTo>
                    <a:pt x="377863" y="86893"/>
                  </a:lnTo>
                  <a:lnTo>
                    <a:pt x="378053" y="86131"/>
                  </a:lnTo>
                  <a:lnTo>
                    <a:pt x="378218" y="85496"/>
                  </a:lnTo>
                  <a:lnTo>
                    <a:pt x="378485" y="85750"/>
                  </a:lnTo>
                  <a:lnTo>
                    <a:pt x="378510" y="85496"/>
                  </a:lnTo>
                  <a:lnTo>
                    <a:pt x="378612" y="83845"/>
                  </a:lnTo>
                  <a:lnTo>
                    <a:pt x="378612" y="83718"/>
                  </a:lnTo>
                  <a:lnTo>
                    <a:pt x="379361" y="86766"/>
                  </a:lnTo>
                  <a:lnTo>
                    <a:pt x="380644" y="85750"/>
                  </a:lnTo>
                  <a:lnTo>
                    <a:pt x="381927" y="84607"/>
                  </a:lnTo>
                  <a:lnTo>
                    <a:pt x="382689" y="86766"/>
                  </a:lnTo>
                  <a:lnTo>
                    <a:pt x="382524" y="86766"/>
                  </a:lnTo>
                  <a:lnTo>
                    <a:pt x="382117" y="88036"/>
                  </a:lnTo>
                  <a:lnTo>
                    <a:pt x="382244" y="88036"/>
                  </a:lnTo>
                  <a:lnTo>
                    <a:pt x="383527" y="86982"/>
                  </a:lnTo>
                  <a:lnTo>
                    <a:pt x="383641" y="86766"/>
                  </a:lnTo>
                  <a:lnTo>
                    <a:pt x="383768" y="85623"/>
                  </a:lnTo>
                  <a:lnTo>
                    <a:pt x="383679" y="85496"/>
                  </a:lnTo>
                  <a:lnTo>
                    <a:pt x="383692" y="84607"/>
                  </a:lnTo>
                  <a:lnTo>
                    <a:pt x="383705" y="83718"/>
                  </a:lnTo>
                  <a:lnTo>
                    <a:pt x="383794" y="83210"/>
                  </a:lnTo>
                  <a:lnTo>
                    <a:pt x="383959" y="82575"/>
                  </a:lnTo>
                  <a:lnTo>
                    <a:pt x="384048" y="82194"/>
                  </a:lnTo>
                  <a:lnTo>
                    <a:pt x="384556" y="81051"/>
                  </a:lnTo>
                  <a:lnTo>
                    <a:pt x="384848" y="81178"/>
                  </a:lnTo>
                  <a:lnTo>
                    <a:pt x="384213" y="82435"/>
                  </a:lnTo>
                  <a:lnTo>
                    <a:pt x="384098" y="82829"/>
                  </a:lnTo>
                  <a:lnTo>
                    <a:pt x="384213" y="84099"/>
                  </a:lnTo>
                  <a:lnTo>
                    <a:pt x="384327" y="86385"/>
                  </a:lnTo>
                  <a:lnTo>
                    <a:pt x="384314" y="86563"/>
                  </a:lnTo>
                  <a:lnTo>
                    <a:pt x="384302" y="86829"/>
                  </a:lnTo>
                  <a:lnTo>
                    <a:pt x="384327" y="87071"/>
                  </a:lnTo>
                  <a:lnTo>
                    <a:pt x="384340" y="86880"/>
                  </a:lnTo>
                  <a:lnTo>
                    <a:pt x="384340" y="86309"/>
                  </a:lnTo>
                  <a:lnTo>
                    <a:pt x="384683" y="84099"/>
                  </a:lnTo>
                  <a:lnTo>
                    <a:pt x="384708" y="88417"/>
                  </a:lnTo>
                  <a:lnTo>
                    <a:pt x="385076" y="84099"/>
                  </a:lnTo>
                  <a:lnTo>
                    <a:pt x="385330" y="81051"/>
                  </a:lnTo>
                  <a:lnTo>
                    <a:pt x="385483" y="79273"/>
                  </a:lnTo>
                  <a:lnTo>
                    <a:pt x="385711" y="80797"/>
                  </a:lnTo>
                  <a:lnTo>
                    <a:pt x="385813" y="82956"/>
                  </a:lnTo>
                  <a:lnTo>
                    <a:pt x="385699" y="83591"/>
                  </a:lnTo>
                  <a:lnTo>
                    <a:pt x="386029" y="83083"/>
                  </a:lnTo>
                  <a:lnTo>
                    <a:pt x="386156" y="82829"/>
                  </a:lnTo>
                  <a:lnTo>
                    <a:pt x="386651" y="81305"/>
                  </a:lnTo>
                  <a:lnTo>
                    <a:pt x="386740" y="81432"/>
                  </a:lnTo>
                  <a:lnTo>
                    <a:pt x="386816" y="83083"/>
                  </a:lnTo>
                  <a:lnTo>
                    <a:pt x="386689" y="84607"/>
                  </a:lnTo>
                  <a:lnTo>
                    <a:pt x="387502" y="81305"/>
                  </a:lnTo>
                  <a:lnTo>
                    <a:pt x="387781" y="80162"/>
                  </a:lnTo>
                  <a:lnTo>
                    <a:pt x="387705" y="83210"/>
                  </a:lnTo>
                  <a:lnTo>
                    <a:pt x="387502" y="83718"/>
                  </a:lnTo>
                  <a:lnTo>
                    <a:pt x="387197" y="83718"/>
                  </a:lnTo>
                  <a:lnTo>
                    <a:pt x="386943" y="84353"/>
                  </a:lnTo>
                  <a:lnTo>
                    <a:pt x="386905" y="87782"/>
                  </a:lnTo>
                  <a:lnTo>
                    <a:pt x="387070" y="86893"/>
                  </a:lnTo>
                  <a:lnTo>
                    <a:pt x="387362" y="87528"/>
                  </a:lnTo>
                  <a:lnTo>
                    <a:pt x="387337" y="87401"/>
                  </a:lnTo>
                  <a:lnTo>
                    <a:pt x="387946" y="89052"/>
                  </a:lnTo>
                  <a:lnTo>
                    <a:pt x="388023" y="87401"/>
                  </a:lnTo>
                  <a:lnTo>
                    <a:pt x="388137" y="86893"/>
                  </a:lnTo>
                  <a:lnTo>
                    <a:pt x="389496" y="81051"/>
                  </a:lnTo>
                  <a:lnTo>
                    <a:pt x="389293" y="86766"/>
                  </a:lnTo>
                  <a:lnTo>
                    <a:pt x="389280" y="87020"/>
                  </a:lnTo>
                  <a:lnTo>
                    <a:pt x="389369" y="86766"/>
                  </a:lnTo>
                  <a:lnTo>
                    <a:pt x="390766" y="82448"/>
                  </a:lnTo>
                  <a:lnTo>
                    <a:pt x="389394" y="86664"/>
                  </a:lnTo>
                  <a:lnTo>
                    <a:pt x="390271" y="84988"/>
                  </a:lnTo>
                  <a:lnTo>
                    <a:pt x="389953" y="86982"/>
                  </a:lnTo>
                  <a:lnTo>
                    <a:pt x="389839" y="88798"/>
                  </a:lnTo>
                  <a:lnTo>
                    <a:pt x="389940" y="90449"/>
                  </a:lnTo>
                  <a:lnTo>
                    <a:pt x="389813" y="90957"/>
                  </a:lnTo>
                  <a:lnTo>
                    <a:pt x="390550" y="88417"/>
                  </a:lnTo>
                  <a:lnTo>
                    <a:pt x="390182" y="92989"/>
                  </a:lnTo>
                  <a:lnTo>
                    <a:pt x="391248" y="89433"/>
                  </a:lnTo>
                  <a:lnTo>
                    <a:pt x="391121" y="90449"/>
                  </a:lnTo>
                  <a:lnTo>
                    <a:pt x="391375" y="90017"/>
                  </a:lnTo>
                  <a:lnTo>
                    <a:pt x="391490" y="89433"/>
                  </a:lnTo>
                  <a:lnTo>
                    <a:pt x="391604" y="88925"/>
                  </a:lnTo>
                  <a:lnTo>
                    <a:pt x="391795" y="88417"/>
                  </a:lnTo>
                  <a:lnTo>
                    <a:pt x="392811" y="85750"/>
                  </a:lnTo>
                  <a:lnTo>
                    <a:pt x="392785" y="93497"/>
                  </a:lnTo>
                  <a:lnTo>
                    <a:pt x="394563" y="89052"/>
                  </a:lnTo>
                  <a:lnTo>
                    <a:pt x="395706" y="87401"/>
                  </a:lnTo>
                  <a:lnTo>
                    <a:pt x="395820" y="87147"/>
                  </a:lnTo>
                  <a:lnTo>
                    <a:pt x="396087" y="85750"/>
                  </a:lnTo>
                  <a:lnTo>
                    <a:pt x="396240" y="84988"/>
                  </a:lnTo>
                  <a:lnTo>
                    <a:pt x="396290" y="84734"/>
                  </a:lnTo>
                  <a:lnTo>
                    <a:pt x="396455" y="83845"/>
                  </a:lnTo>
                  <a:lnTo>
                    <a:pt x="397573" y="82321"/>
                  </a:lnTo>
                  <a:lnTo>
                    <a:pt x="397598" y="84099"/>
                  </a:lnTo>
                  <a:lnTo>
                    <a:pt x="396976" y="85496"/>
                  </a:lnTo>
                  <a:lnTo>
                    <a:pt x="396862" y="86182"/>
                  </a:lnTo>
                  <a:lnTo>
                    <a:pt x="397090" y="87528"/>
                  </a:lnTo>
                  <a:lnTo>
                    <a:pt x="397497" y="87274"/>
                  </a:lnTo>
                  <a:lnTo>
                    <a:pt x="398119" y="86258"/>
                  </a:lnTo>
                  <a:lnTo>
                    <a:pt x="397967" y="86766"/>
                  </a:lnTo>
                  <a:lnTo>
                    <a:pt x="397865" y="88925"/>
                  </a:lnTo>
                  <a:lnTo>
                    <a:pt x="398284" y="88798"/>
                  </a:lnTo>
                  <a:lnTo>
                    <a:pt x="398500" y="86639"/>
                  </a:lnTo>
                  <a:lnTo>
                    <a:pt x="398322" y="86525"/>
                  </a:lnTo>
                  <a:lnTo>
                    <a:pt x="398360" y="86258"/>
                  </a:lnTo>
                  <a:lnTo>
                    <a:pt x="398487" y="85623"/>
                  </a:lnTo>
                  <a:lnTo>
                    <a:pt x="399173" y="82194"/>
                  </a:lnTo>
                  <a:close/>
                </a:path>
                <a:path w="403859" h="93979">
                  <a:moveTo>
                    <a:pt x="399808" y="90208"/>
                  </a:moveTo>
                  <a:lnTo>
                    <a:pt x="399630" y="90322"/>
                  </a:lnTo>
                  <a:lnTo>
                    <a:pt x="399554" y="90957"/>
                  </a:lnTo>
                  <a:lnTo>
                    <a:pt x="399808" y="90208"/>
                  </a:lnTo>
                  <a:close/>
                </a:path>
                <a:path w="403859" h="93979">
                  <a:moveTo>
                    <a:pt x="400812" y="86525"/>
                  </a:moveTo>
                  <a:lnTo>
                    <a:pt x="400494" y="88417"/>
                  </a:lnTo>
                  <a:lnTo>
                    <a:pt x="400291" y="88798"/>
                  </a:lnTo>
                  <a:lnTo>
                    <a:pt x="399808" y="90208"/>
                  </a:lnTo>
                  <a:lnTo>
                    <a:pt x="400367" y="89814"/>
                  </a:lnTo>
                  <a:lnTo>
                    <a:pt x="400799" y="87528"/>
                  </a:lnTo>
                  <a:lnTo>
                    <a:pt x="400812" y="86525"/>
                  </a:lnTo>
                  <a:close/>
                </a:path>
                <a:path w="403859" h="93979">
                  <a:moveTo>
                    <a:pt x="400824" y="80162"/>
                  </a:moveTo>
                  <a:lnTo>
                    <a:pt x="398907" y="86893"/>
                  </a:lnTo>
                  <a:lnTo>
                    <a:pt x="398297" y="89814"/>
                  </a:lnTo>
                  <a:lnTo>
                    <a:pt x="397979" y="90957"/>
                  </a:lnTo>
                  <a:lnTo>
                    <a:pt x="398564" y="90017"/>
                  </a:lnTo>
                  <a:lnTo>
                    <a:pt x="399224" y="88290"/>
                  </a:lnTo>
                  <a:lnTo>
                    <a:pt x="399719" y="87528"/>
                  </a:lnTo>
                  <a:lnTo>
                    <a:pt x="399669" y="89179"/>
                  </a:lnTo>
                  <a:lnTo>
                    <a:pt x="399186" y="90017"/>
                  </a:lnTo>
                  <a:lnTo>
                    <a:pt x="398830" y="91211"/>
                  </a:lnTo>
                  <a:lnTo>
                    <a:pt x="399453" y="90449"/>
                  </a:lnTo>
                  <a:lnTo>
                    <a:pt x="399605" y="90347"/>
                  </a:lnTo>
                  <a:lnTo>
                    <a:pt x="399834" y="87401"/>
                  </a:lnTo>
                  <a:lnTo>
                    <a:pt x="399910" y="86766"/>
                  </a:lnTo>
                  <a:lnTo>
                    <a:pt x="400240" y="86258"/>
                  </a:lnTo>
                  <a:lnTo>
                    <a:pt x="400367" y="85623"/>
                  </a:lnTo>
                  <a:lnTo>
                    <a:pt x="400824" y="80162"/>
                  </a:lnTo>
                  <a:close/>
                </a:path>
                <a:path w="403859" h="93979">
                  <a:moveTo>
                    <a:pt x="402945" y="84340"/>
                  </a:moveTo>
                  <a:lnTo>
                    <a:pt x="402551" y="84162"/>
                  </a:lnTo>
                  <a:lnTo>
                    <a:pt x="401828" y="86283"/>
                  </a:lnTo>
                  <a:lnTo>
                    <a:pt x="401840" y="85521"/>
                  </a:lnTo>
                  <a:lnTo>
                    <a:pt x="402043" y="84632"/>
                  </a:lnTo>
                  <a:lnTo>
                    <a:pt x="402145" y="83997"/>
                  </a:lnTo>
                  <a:lnTo>
                    <a:pt x="401624" y="85610"/>
                  </a:lnTo>
                  <a:lnTo>
                    <a:pt x="400888" y="88480"/>
                  </a:lnTo>
                  <a:lnTo>
                    <a:pt x="400634" y="91668"/>
                  </a:lnTo>
                  <a:lnTo>
                    <a:pt x="401396" y="88417"/>
                  </a:lnTo>
                  <a:lnTo>
                    <a:pt x="401269" y="89814"/>
                  </a:lnTo>
                  <a:lnTo>
                    <a:pt x="402132" y="85940"/>
                  </a:lnTo>
                  <a:lnTo>
                    <a:pt x="402437" y="85572"/>
                  </a:lnTo>
                  <a:lnTo>
                    <a:pt x="402412" y="87096"/>
                  </a:lnTo>
                  <a:lnTo>
                    <a:pt x="402196" y="88366"/>
                  </a:lnTo>
                  <a:lnTo>
                    <a:pt x="402399" y="87503"/>
                  </a:lnTo>
                  <a:lnTo>
                    <a:pt x="402475" y="89179"/>
                  </a:lnTo>
                  <a:lnTo>
                    <a:pt x="402907" y="87045"/>
                  </a:lnTo>
                  <a:lnTo>
                    <a:pt x="402945" y="84340"/>
                  </a:lnTo>
                  <a:close/>
                </a:path>
                <a:path w="403859" h="93979">
                  <a:moveTo>
                    <a:pt x="403390" y="87731"/>
                  </a:moveTo>
                  <a:lnTo>
                    <a:pt x="403098" y="88087"/>
                  </a:lnTo>
                  <a:lnTo>
                    <a:pt x="402437" y="91490"/>
                  </a:lnTo>
                  <a:lnTo>
                    <a:pt x="402971" y="90639"/>
                  </a:lnTo>
                  <a:lnTo>
                    <a:pt x="403174" y="89763"/>
                  </a:lnTo>
                  <a:lnTo>
                    <a:pt x="403390" y="8773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6597807" y="8019954"/>
              <a:ext cx="657860" cy="137795"/>
            </a:xfrm>
            <a:custGeom>
              <a:avLst/>
              <a:gdLst/>
              <a:ahLst/>
              <a:cxnLst/>
              <a:rect l="l" t="t" r="r" b="b"/>
              <a:pathLst>
                <a:path w="657859" h="137795">
                  <a:moveTo>
                    <a:pt x="660" y="0"/>
                  </a:moveTo>
                  <a:lnTo>
                    <a:pt x="0" y="825"/>
                  </a:lnTo>
                  <a:lnTo>
                    <a:pt x="190" y="1041"/>
                  </a:lnTo>
                  <a:lnTo>
                    <a:pt x="660" y="0"/>
                  </a:lnTo>
                  <a:close/>
                </a:path>
                <a:path w="657859" h="137795">
                  <a:moveTo>
                    <a:pt x="38506" y="11125"/>
                  </a:moveTo>
                  <a:lnTo>
                    <a:pt x="38290" y="10020"/>
                  </a:lnTo>
                  <a:lnTo>
                    <a:pt x="37807" y="11582"/>
                  </a:lnTo>
                  <a:lnTo>
                    <a:pt x="38074" y="11861"/>
                  </a:lnTo>
                  <a:lnTo>
                    <a:pt x="38163" y="13182"/>
                  </a:lnTo>
                  <a:lnTo>
                    <a:pt x="38379" y="12776"/>
                  </a:lnTo>
                  <a:lnTo>
                    <a:pt x="38506" y="11125"/>
                  </a:lnTo>
                  <a:close/>
                </a:path>
                <a:path w="657859" h="137795">
                  <a:moveTo>
                    <a:pt x="51409" y="37680"/>
                  </a:moveTo>
                  <a:close/>
                </a:path>
                <a:path w="657859" h="137795">
                  <a:moveTo>
                    <a:pt x="52476" y="10693"/>
                  </a:moveTo>
                  <a:lnTo>
                    <a:pt x="51930" y="11620"/>
                  </a:lnTo>
                  <a:lnTo>
                    <a:pt x="51523" y="14884"/>
                  </a:lnTo>
                  <a:lnTo>
                    <a:pt x="51828" y="14338"/>
                  </a:lnTo>
                  <a:lnTo>
                    <a:pt x="52476" y="10693"/>
                  </a:lnTo>
                  <a:close/>
                </a:path>
                <a:path w="657859" h="137795">
                  <a:moveTo>
                    <a:pt x="64592" y="36309"/>
                  </a:moveTo>
                  <a:lnTo>
                    <a:pt x="64185" y="36969"/>
                  </a:lnTo>
                  <a:lnTo>
                    <a:pt x="64376" y="36753"/>
                  </a:lnTo>
                  <a:lnTo>
                    <a:pt x="64592" y="36309"/>
                  </a:lnTo>
                  <a:close/>
                </a:path>
                <a:path w="657859" h="137795">
                  <a:moveTo>
                    <a:pt x="76949" y="31381"/>
                  </a:moveTo>
                  <a:lnTo>
                    <a:pt x="76746" y="31877"/>
                  </a:lnTo>
                  <a:lnTo>
                    <a:pt x="76555" y="32385"/>
                  </a:lnTo>
                  <a:lnTo>
                    <a:pt x="76377" y="32689"/>
                  </a:lnTo>
                  <a:lnTo>
                    <a:pt x="76250" y="32473"/>
                  </a:lnTo>
                  <a:lnTo>
                    <a:pt x="76098" y="32143"/>
                  </a:lnTo>
                  <a:lnTo>
                    <a:pt x="75869" y="32550"/>
                  </a:lnTo>
                  <a:lnTo>
                    <a:pt x="75984" y="33172"/>
                  </a:lnTo>
                  <a:lnTo>
                    <a:pt x="76174" y="33070"/>
                  </a:lnTo>
                  <a:lnTo>
                    <a:pt x="76377" y="32702"/>
                  </a:lnTo>
                  <a:lnTo>
                    <a:pt x="76555" y="32956"/>
                  </a:lnTo>
                  <a:lnTo>
                    <a:pt x="76708" y="33032"/>
                  </a:lnTo>
                  <a:lnTo>
                    <a:pt x="76949" y="31381"/>
                  </a:lnTo>
                  <a:close/>
                </a:path>
                <a:path w="657859" h="137795">
                  <a:moveTo>
                    <a:pt x="82067" y="34150"/>
                  </a:moveTo>
                  <a:lnTo>
                    <a:pt x="81470" y="34848"/>
                  </a:lnTo>
                  <a:lnTo>
                    <a:pt x="81546" y="36550"/>
                  </a:lnTo>
                  <a:lnTo>
                    <a:pt x="82067" y="34150"/>
                  </a:lnTo>
                  <a:close/>
                </a:path>
                <a:path w="657859" h="137795">
                  <a:moveTo>
                    <a:pt x="82448" y="15290"/>
                  </a:moveTo>
                  <a:lnTo>
                    <a:pt x="81749" y="16167"/>
                  </a:lnTo>
                  <a:lnTo>
                    <a:pt x="82245" y="15646"/>
                  </a:lnTo>
                  <a:lnTo>
                    <a:pt x="82448" y="15290"/>
                  </a:lnTo>
                  <a:close/>
                </a:path>
                <a:path w="657859" h="137795">
                  <a:moveTo>
                    <a:pt x="87376" y="19088"/>
                  </a:moveTo>
                  <a:lnTo>
                    <a:pt x="86995" y="19405"/>
                  </a:lnTo>
                  <a:lnTo>
                    <a:pt x="87198" y="20116"/>
                  </a:lnTo>
                  <a:lnTo>
                    <a:pt x="87376" y="19088"/>
                  </a:lnTo>
                  <a:close/>
                </a:path>
                <a:path w="657859" h="137795">
                  <a:moveTo>
                    <a:pt x="97955" y="36156"/>
                  </a:moveTo>
                  <a:lnTo>
                    <a:pt x="97929" y="36410"/>
                  </a:lnTo>
                  <a:lnTo>
                    <a:pt x="97917" y="36677"/>
                  </a:lnTo>
                  <a:lnTo>
                    <a:pt x="97942" y="36918"/>
                  </a:lnTo>
                  <a:lnTo>
                    <a:pt x="97955" y="36728"/>
                  </a:lnTo>
                  <a:lnTo>
                    <a:pt x="97955" y="36156"/>
                  </a:lnTo>
                  <a:close/>
                </a:path>
                <a:path w="657859" h="137795">
                  <a:moveTo>
                    <a:pt x="101257" y="38442"/>
                  </a:moveTo>
                  <a:lnTo>
                    <a:pt x="101168" y="37807"/>
                  </a:lnTo>
                  <a:lnTo>
                    <a:pt x="101066" y="37515"/>
                  </a:lnTo>
                  <a:lnTo>
                    <a:pt x="100977" y="37325"/>
                  </a:lnTo>
                  <a:lnTo>
                    <a:pt x="101257" y="38442"/>
                  </a:lnTo>
                  <a:close/>
                </a:path>
                <a:path w="657859" h="137795">
                  <a:moveTo>
                    <a:pt x="103378" y="37896"/>
                  </a:moveTo>
                  <a:lnTo>
                    <a:pt x="103162" y="39166"/>
                  </a:lnTo>
                  <a:lnTo>
                    <a:pt x="103327" y="38277"/>
                  </a:lnTo>
                  <a:lnTo>
                    <a:pt x="103378" y="37922"/>
                  </a:lnTo>
                  <a:close/>
                </a:path>
                <a:path w="657859" h="137795">
                  <a:moveTo>
                    <a:pt x="105435" y="24257"/>
                  </a:moveTo>
                  <a:lnTo>
                    <a:pt x="105143" y="23075"/>
                  </a:lnTo>
                  <a:lnTo>
                    <a:pt x="105257" y="22428"/>
                  </a:lnTo>
                  <a:lnTo>
                    <a:pt x="104736" y="23660"/>
                  </a:lnTo>
                  <a:lnTo>
                    <a:pt x="104927" y="24701"/>
                  </a:lnTo>
                  <a:lnTo>
                    <a:pt x="105435" y="24257"/>
                  </a:lnTo>
                  <a:close/>
                </a:path>
                <a:path w="657859" h="137795">
                  <a:moveTo>
                    <a:pt x="107873" y="27178"/>
                  </a:moveTo>
                  <a:lnTo>
                    <a:pt x="107188" y="26746"/>
                  </a:lnTo>
                  <a:lnTo>
                    <a:pt x="107861" y="27724"/>
                  </a:lnTo>
                  <a:lnTo>
                    <a:pt x="107873" y="27178"/>
                  </a:lnTo>
                  <a:close/>
                </a:path>
                <a:path w="657859" h="137795">
                  <a:moveTo>
                    <a:pt x="108178" y="27381"/>
                  </a:moveTo>
                  <a:lnTo>
                    <a:pt x="108026" y="24968"/>
                  </a:lnTo>
                  <a:lnTo>
                    <a:pt x="107873" y="27178"/>
                  </a:lnTo>
                  <a:lnTo>
                    <a:pt x="108178" y="27381"/>
                  </a:lnTo>
                  <a:close/>
                </a:path>
                <a:path w="657859" h="137795">
                  <a:moveTo>
                    <a:pt x="108318" y="24815"/>
                  </a:moveTo>
                  <a:lnTo>
                    <a:pt x="107784" y="21297"/>
                  </a:lnTo>
                  <a:lnTo>
                    <a:pt x="108026" y="24968"/>
                  </a:lnTo>
                  <a:lnTo>
                    <a:pt x="108318" y="24815"/>
                  </a:lnTo>
                  <a:close/>
                </a:path>
                <a:path w="657859" h="137795">
                  <a:moveTo>
                    <a:pt x="109829" y="38722"/>
                  </a:moveTo>
                  <a:lnTo>
                    <a:pt x="109359" y="40474"/>
                  </a:lnTo>
                  <a:lnTo>
                    <a:pt x="109550" y="40754"/>
                  </a:lnTo>
                  <a:lnTo>
                    <a:pt x="109613" y="42824"/>
                  </a:lnTo>
                  <a:lnTo>
                    <a:pt x="109816" y="42532"/>
                  </a:lnTo>
                  <a:lnTo>
                    <a:pt x="109829" y="38722"/>
                  </a:lnTo>
                  <a:close/>
                </a:path>
                <a:path w="657859" h="137795">
                  <a:moveTo>
                    <a:pt x="109956" y="42316"/>
                  </a:moveTo>
                  <a:lnTo>
                    <a:pt x="109816" y="42532"/>
                  </a:lnTo>
                  <a:lnTo>
                    <a:pt x="109816" y="42926"/>
                  </a:lnTo>
                  <a:lnTo>
                    <a:pt x="109956" y="42316"/>
                  </a:lnTo>
                  <a:close/>
                </a:path>
                <a:path w="657859" h="137795">
                  <a:moveTo>
                    <a:pt x="110185" y="41376"/>
                  </a:moveTo>
                  <a:lnTo>
                    <a:pt x="109956" y="42316"/>
                  </a:lnTo>
                  <a:lnTo>
                    <a:pt x="110185" y="41376"/>
                  </a:lnTo>
                  <a:close/>
                </a:path>
                <a:path w="657859" h="137795">
                  <a:moveTo>
                    <a:pt x="113525" y="41871"/>
                  </a:moveTo>
                  <a:lnTo>
                    <a:pt x="113334" y="42189"/>
                  </a:lnTo>
                  <a:lnTo>
                    <a:pt x="113436" y="42341"/>
                  </a:lnTo>
                  <a:lnTo>
                    <a:pt x="113474" y="42138"/>
                  </a:lnTo>
                  <a:lnTo>
                    <a:pt x="113499" y="41986"/>
                  </a:lnTo>
                  <a:close/>
                </a:path>
                <a:path w="657859" h="137795">
                  <a:moveTo>
                    <a:pt x="113703" y="41541"/>
                  </a:moveTo>
                  <a:lnTo>
                    <a:pt x="113576" y="41554"/>
                  </a:lnTo>
                  <a:lnTo>
                    <a:pt x="113512" y="41871"/>
                  </a:lnTo>
                  <a:lnTo>
                    <a:pt x="113703" y="41541"/>
                  </a:lnTo>
                  <a:close/>
                </a:path>
                <a:path w="657859" h="137795">
                  <a:moveTo>
                    <a:pt x="114071" y="40855"/>
                  </a:moveTo>
                  <a:lnTo>
                    <a:pt x="113703" y="41541"/>
                  </a:lnTo>
                  <a:lnTo>
                    <a:pt x="113880" y="41681"/>
                  </a:lnTo>
                  <a:lnTo>
                    <a:pt x="114071" y="40855"/>
                  </a:lnTo>
                  <a:close/>
                </a:path>
                <a:path w="657859" h="137795">
                  <a:moveTo>
                    <a:pt x="198031" y="43802"/>
                  </a:moveTo>
                  <a:lnTo>
                    <a:pt x="197726" y="45580"/>
                  </a:lnTo>
                  <a:lnTo>
                    <a:pt x="197840" y="45440"/>
                  </a:lnTo>
                  <a:lnTo>
                    <a:pt x="198031" y="43802"/>
                  </a:lnTo>
                  <a:close/>
                </a:path>
                <a:path w="657859" h="137795">
                  <a:moveTo>
                    <a:pt x="199834" y="58254"/>
                  </a:moveTo>
                  <a:lnTo>
                    <a:pt x="199707" y="57365"/>
                  </a:lnTo>
                  <a:lnTo>
                    <a:pt x="199580" y="56705"/>
                  </a:lnTo>
                  <a:lnTo>
                    <a:pt x="199440" y="57619"/>
                  </a:lnTo>
                  <a:lnTo>
                    <a:pt x="199136" y="58508"/>
                  </a:lnTo>
                  <a:lnTo>
                    <a:pt x="199034" y="59524"/>
                  </a:lnTo>
                  <a:lnTo>
                    <a:pt x="199288" y="60286"/>
                  </a:lnTo>
                  <a:lnTo>
                    <a:pt x="199834" y="58254"/>
                  </a:lnTo>
                  <a:close/>
                </a:path>
                <a:path w="657859" h="137795">
                  <a:moveTo>
                    <a:pt x="200367" y="58699"/>
                  </a:moveTo>
                  <a:lnTo>
                    <a:pt x="200101" y="59397"/>
                  </a:lnTo>
                  <a:lnTo>
                    <a:pt x="200329" y="58889"/>
                  </a:lnTo>
                  <a:lnTo>
                    <a:pt x="200367" y="58699"/>
                  </a:lnTo>
                  <a:close/>
                </a:path>
                <a:path w="657859" h="137795">
                  <a:moveTo>
                    <a:pt x="211670" y="63296"/>
                  </a:moveTo>
                  <a:lnTo>
                    <a:pt x="210947" y="64858"/>
                  </a:lnTo>
                  <a:lnTo>
                    <a:pt x="211620" y="64985"/>
                  </a:lnTo>
                  <a:lnTo>
                    <a:pt x="211670" y="63296"/>
                  </a:lnTo>
                  <a:close/>
                </a:path>
                <a:path w="657859" h="137795">
                  <a:moveTo>
                    <a:pt x="216623" y="58508"/>
                  </a:moveTo>
                  <a:lnTo>
                    <a:pt x="216420" y="60540"/>
                  </a:lnTo>
                  <a:lnTo>
                    <a:pt x="215658" y="61188"/>
                  </a:lnTo>
                  <a:lnTo>
                    <a:pt x="216509" y="61112"/>
                  </a:lnTo>
                  <a:lnTo>
                    <a:pt x="216623" y="58508"/>
                  </a:lnTo>
                  <a:close/>
                </a:path>
                <a:path w="657859" h="137795">
                  <a:moveTo>
                    <a:pt x="217424" y="57111"/>
                  </a:moveTo>
                  <a:lnTo>
                    <a:pt x="217297" y="55575"/>
                  </a:lnTo>
                  <a:lnTo>
                    <a:pt x="217233" y="55206"/>
                  </a:lnTo>
                  <a:lnTo>
                    <a:pt x="216890" y="57873"/>
                  </a:lnTo>
                  <a:lnTo>
                    <a:pt x="217068" y="57619"/>
                  </a:lnTo>
                  <a:lnTo>
                    <a:pt x="217131" y="57365"/>
                  </a:lnTo>
                  <a:lnTo>
                    <a:pt x="217144" y="57518"/>
                  </a:lnTo>
                  <a:lnTo>
                    <a:pt x="217246" y="57365"/>
                  </a:lnTo>
                  <a:lnTo>
                    <a:pt x="217424" y="57111"/>
                  </a:lnTo>
                  <a:close/>
                </a:path>
                <a:path w="657859" h="137795">
                  <a:moveTo>
                    <a:pt x="222364" y="41109"/>
                  </a:moveTo>
                  <a:lnTo>
                    <a:pt x="222110" y="40855"/>
                  </a:lnTo>
                  <a:lnTo>
                    <a:pt x="222046" y="41249"/>
                  </a:lnTo>
                  <a:lnTo>
                    <a:pt x="221996" y="41529"/>
                  </a:lnTo>
                  <a:lnTo>
                    <a:pt x="222338" y="41122"/>
                  </a:lnTo>
                  <a:close/>
                </a:path>
                <a:path w="657859" h="137795">
                  <a:moveTo>
                    <a:pt x="223507" y="41109"/>
                  </a:moveTo>
                  <a:lnTo>
                    <a:pt x="223329" y="41503"/>
                  </a:lnTo>
                  <a:lnTo>
                    <a:pt x="223507" y="41173"/>
                  </a:lnTo>
                  <a:close/>
                </a:path>
                <a:path w="657859" h="137795">
                  <a:moveTo>
                    <a:pt x="223888" y="40474"/>
                  </a:moveTo>
                  <a:lnTo>
                    <a:pt x="223685" y="40855"/>
                  </a:lnTo>
                  <a:lnTo>
                    <a:pt x="223608" y="41173"/>
                  </a:lnTo>
                  <a:lnTo>
                    <a:pt x="223888" y="40474"/>
                  </a:lnTo>
                  <a:close/>
                </a:path>
                <a:path w="657859" h="137795">
                  <a:moveTo>
                    <a:pt x="224142" y="60223"/>
                  </a:moveTo>
                  <a:lnTo>
                    <a:pt x="223964" y="60921"/>
                  </a:lnTo>
                  <a:lnTo>
                    <a:pt x="224142" y="60223"/>
                  </a:lnTo>
                  <a:close/>
                </a:path>
                <a:path w="657859" h="137795">
                  <a:moveTo>
                    <a:pt x="224282" y="58889"/>
                  </a:moveTo>
                  <a:lnTo>
                    <a:pt x="224142" y="60223"/>
                  </a:lnTo>
                  <a:lnTo>
                    <a:pt x="224243" y="59778"/>
                  </a:lnTo>
                  <a:lnTo>
                    <a:pt x="224282" y="58889"/>
                  </a:lnTo>
                  <a:close/>
                </a:path>
                <a:path w="657859" h="137795">
                  <a:moveTo>
                    <a:pt x="232968" y="65747"/>
                  </a:moveTo>
                  <a:lnTo>
                    <a:pt x="232918" y="62572"/>
                  </a:lnTo>
                  <a:lnTo>
                    <a:pt x="232727" y="64985"/>
                  </a:lnTo>
                  <a:lnTo>
                    <a:pt x="232968" y="65747"/>
                  </a:lnTo>
                  <a:close/>
                </a:path>
                <a:path w="657859" h="137795">
                  <a:moveTo>
                    <a:pt x="237274" y="43649"/>
                  </a:moveTo>
                  <a:lnTo>
                    <a:pt x="237147" y="42887"/>
                  </a:lnTo>
                  <a:lnTo>
                    <a:pt x="237147" y="43141"/>
                  </a:lnTo>
                  <a:lnTo>
                    <a:pt x="237274" y="43649"/>
                  </a:lnTo>
                  <a:close/>
                </a:path>
                <a:path w="657859" h="137795">
                  <a:moveTo>
                    <a:pt x="247827" y="65989"/>
                  </a:moveTo>
                  <a:lnTo>
                    <a:pt x="247624" y="66586"/>
                  </a:lnTo>
                  <a:lnTo>
                    <a:pt x="247827" y="66001"/>
                  </a:lnTo>
                  <a:close/>
                </a:path>
                <a:path w="657859" h="137795">
                  <a:moveTo>
                    <a:pt x="249466" y="65493"/>
                  </a:moveTo>
                  <a:lnTo>
                    <a:pt x="249250" y="65824"/>
                  </a:lnTo>
                  <a:lnTo>
                    <a:pt x="249466" y="65493"/>
                  </a:lnTo>
                  <a:close/>
                </a:path>
                <a:path w="657859" h="137795">
                  <a:moveTo>
                    <a:pt x="251777" y="66675"/>
                  </a:moveTo>
                  <a:lnTo>
                    <a:pt x="251345" y="67652"/>
                  </a:lnTo>
                  <a:lnTo>
                    <a:pt x="251777" y="66675"/>
                  </a:lnTo>
                  <a:close/>
                </a:path>
                <a:path w="657859" h="137795">
                  <a:moveTo>
                    <a:pt x="252133" y="65836"/>
                  </a:moveTo>
                  <a:lnTo>
                    <a:pt x="251777" y="66675"/>
                  </a:lnTo>
                  <a:lnTo>
                    <a:pt x="252031" y="66382"/>
                  </a:lnTo>
                  <a:lnTo>
                    <a:pt x="252133" y="65836"/>
                  </a:lnTo>
                  <a:close/>
                </a:path>
                <a:path w="657859" h="137795">
                  <a:moveTo>
                    <a:pt x="256082" y="40119"/>
                  </a:moveTo>
                  <a:lnTo>
                    <a:pt x="255409" y="40944"/>
                  </a:lnTo>
                  <a:lnTo>
                    <a:pt x="255625" y="41160"/>
                  </a:lnTo>
                  <a:lnTo>
                    <a:pt x="256082" y="40119"/>
                  </a:lnTo>
                  <a:close/>
                </a:path>
                <a:path w="657859" h="137795">
                  <a:moveTo>
                    <a:pt x="258584" y="64363"/>
                  </a:moveTo>
                  <a:lnTo>
                    <a:pt x="258076" y="65747"/>
                  </a:lnTo>
                  <a:lnTo>
                    <a:pt x="258457" y="65366"/>
                  </a:lnTo>
                  <a:lnTo>
                    <a:pt x="258584" y="64363"/>
                  </a:lnTo>
                  <a:close/>
                </a:path>
                <a:path w="657859" h="137795">
                  <a:moveTo>
                    <a:pt x="258851" y="64985"/>
                  </a:moveTo>
                  <a:lnTo>
                    <a:pt x="258457" y="65366"/>
                  </a:lnTo>
                  <a:lnTo>
                    <a:pt x="258241" y="67017"/>
                  </a:lnTo>
                  <a:lnTo>
                    <a:pt x="258851" y="64985"/>
                  </a:lnTo>
                  <a:close/>
                </a:path>
                <a:path w="657859" h="137795">
                  <a:moveTo>
                    <a:pt x="267233" y="67640"/>
                  </a:moveTo>
                  <a:close/>
                </a:path>
                <a:path w="657859" h="137795">
                  <a:moveTo>
                    <a:pt x="284645" y="73748"/>
                  </a:moveTo>
                  <a:lnTo>
                    <a:pt x="284454" y="73558"/>
                  </a:lnTo>
                  <a:lnTo>
                    <a:pt x="284302" y="74764"/>
                  </a:lnTo>
                  <a:lnTo>
                    <a:pt x="284403" y="75145"/>
                  </a:lnTo>
                  <a:lnTo>
                    <a:pt x="284645" y="73748"/>
                  </a:lnTo>
                  <a:close/>
                </a:path>
                <a:path w="657859" h="137795">
                  <a:moveTo>
                    <a:pt x="284708" y="49961"/>
                  </a:moveTo>
                  <a:lnTo>
                    <a:pt x="283298" y="50393"/>
                  </a:lnTo>
                  <a:lnTo>
                    <a:pt x="283540" y="53416"/>
                  </a:lnTo>
                  <a:lnTo>
                    <a:pt x="283692" y="52273"/>
                  </a:lnTo>
                  <a:lnTo>
                    <a:pt x="284708" y="49961"/>
                  </a:lnTo>
                  <a:close/>
                </a:path>
                <a:path w="657859" h="137795">
                  <a:moveTo>
                    <a:pt x="293116" y="54800"/>
                  </a:moveTo>
                  <a:lnTo>
                    <a:pt x="293014" y="54927"/>
                  </a:lnTo>
                  <a:lnTo>
                    <a:pt x="292468" y="56451"/>
                  </a:lnTo>
                  <a:lnTo>
                    <a:pt x="292595" y="56222"/>
                  </a:lnTo>
                  <a:lnTo>
                    <a:pt x="293116" y="54800"/>
                  </a:lnTo>
                  <a:close/>
                </a:path>
                <a:path w="657859" h="137795">
                  <a:moveTo>
                    <a:pt x="294995" y="51904"/>
                  </a:moveTo>
                  <a:lnTo>
                    <a:pt x="294601" y="51777"/>
                  </a:lnTo>
                  <a:lnTo>
                    <a:pt x="293598" y="51904"/>
                  </a:lnTo>
                  <a:lnTo>
                    <a:pt x="293001" y="53936"/>
                  </a:lnTo>
                  <a:lnTo>
                    <a:pt x="293281" y="53428"/>
                  </a:lnTo>
                  <a:lnTo>
                    <a:pt x="293636" y="52539"/>
                  </a:lnTo>
                  <a:lnTo>
                    <a:pt x="293573" y="53555"/>
                  </a:lnTo>
                  <a:lnTo>
                    <a:pt x="293116" y="54800"/>
                  </a:lnTo>
                  <a:lnTo>
                    <a:pt x="294119" y="53555"/>
                  </a:lnTo>
                  <a:lnTo>
                    <a:pt x="294652" y="52539"/>
                  </a:lnTo>
                  <a:lnTo>
                    <a:pt x="294995" y="51904"/>
                  </a:lnTo>
                  <a:close/>
                </a:path>
                <a:path w="657859" h="137795">
                  <a:moveTo>
                    <a:pt x="296418" y="52489"/>
                  </a:moveTo>
                  <a:lnTo>
                    <a:pt x="296227" y="51371"/>
                  </a:lnTo>
                  <a:lnTo>
                    <a:pt x="295668" y="52908"/>
                  </a:lnTo>
                  <a:lnTo>
                    <a:pt x="295935" y="53200"/>
                  </a:lnTo>
                  <a:lnTo>
                    <a:pt x="295986" y="54521"/>
                  </a:lnTo>
                  <a:lnTo>
                    <a:pt x="296227" y="54140"/>
                  </a:lnTo>
                  <a:lnTo>
                    <a:pt x="296418" y="52489"/>
                  </a:lnTo>
                  <a:close/>
                </a:path>
                <a:path w="657859" h="137795">
                  <a:moveTo>
                    <a:pt x="299415" y="57937"/>
                  </a:moveTo>
                  <a:lnTo>
                    <a:pt x="299008" y="59270"/>
                  </a:lnTo>
                  <a:lnTo>
                    <a:pt x="299313" y="59029"/>
                  </a:lnTo>
                  <a:lnTo>
                    <a:pt x="299415" y="57937"/>
                  </a:lnTo>
                  <a:close/>
                </a:path>
                <a:path w="657859" h="137795">
                  <a:moveTo>
                    <a:pt x="300050" y="55333"/>
                  </a:moveTo>
                  <a:lnTo>
                    <a:pt x="299643" y="55575"/>
                  </a:lnTo>
                  <a:lnTo>
                    <a:pt x="299415" y="57937"/>
                  </a:lnTo>
                  <a:lnTo>
                    <a:pt x="299745" y="56857"/>
                  </a:lnTo>
                  <a:lnTo>
                    <a:pt x="299643" y="58000"/>
                  </a:lnTo>
                  <a:lnTo>
                    <a:pt x="299834" y="56730"/>
                  </a:lnTo>
                  <a:lnTo>
                    <a:pt x="300050" y="55333"/>
                  </a:lnTo>
                  <a:close/>
                </a:path>
                <a:path w="657859" h="137795">
                  <a:moveTo>
                    <a:pt x="302844" y="77749"/>
                  </a:moveTo>
                  <a:lnTo>
                    <a:pt x="302463" y="78574"/>
                  </a:lnTo>
                  <a:lnTo>
                    <a:pt x="302717" y="78193"/>
                  </a:lnTo>
                  <a:lnTo>
                    <a:pt x="302844" y="77749"/>
                  </a:lnTo>
                  <a:close/>
                </a:path>
                <a:path w="657859" h="137795">
                  <a:moveTo>
                    <a:pt x="307136" y="57111"/>
                  </a:moveTo>
                  <a:lnTo>
                    <a:pt x="307086" y="56857"/>
                  </a:lnTo>
                  <a:lnTo>
                    <a:pt x="307136" y="57111"/>
                  </a:lnTo>
                  <a:close/>
                </a:path>
                <a:path w="657859" h="137795">
                  <a:moveTo>
                    <a:pt x="308711" y="79756"/>
                  </a:moveTo>
                  <a:lnTo>
                    <a:pt x="308076" y="79159"/>
                  </a:lnTo>
                  <a:lnTo>
                    <a:pt x="308229" y="79489"/>
                  </a:lnTo>
                  <a:lnTo>
                    <a:pt x="308457" y="79692"/>
                  </a:lnTo>
                  <a:lnTo>
                    <a:pt x="308711" y="79756"/>
                  </a:lnTo>
                  <a:close/>
                </a:path>
                <a:path w="657859" h="137795">
                  <a:moveTo>
                    <a:pt x="308800" y="79768"/>
                  </a:moveTo>
                  <a:close/>
                </a:path>
                <a:path w="657859" h="137795">
                  <a:moveTo>
                    <a:pt x="309473" y="56603"/>
                  </a:moveTo>
                  <a:lnTo>
                    <a:pt x="309321" y="56134"/>
                  </a:lnTo>
                  <a:lnTo>
                    <a:pt x="309308" y="56362"/>
                  </a:lnTo>
                  <a:lnTo>
                    <a:pt x="309295" y="56540"/>
                  </a:lnTo>
                  <a:lnTo>
                    <a:pt x="309283" y="56730"/>
                  </a:lnTo>
                  <a:lnTo>
                    <a:pt x="309473" y="56603"/>
                  </a:lnTo>
                  <a:close/>
                </a:path>
                <a:path w="657859" h="137795">
                  <a:moveTo>
                    <a:pt x="311315" y="52882"/>
                  </a:moveTo>
                  <a:lnTo>
                    <a:pt x="310705" y="53771"/>
                  </a:lnTo>
                  <a:lnTo>
                    <a:pt x="310108" y="57023"/>
                  </a:lnTo>
                  <a:lnTo>
                    <a:pt x="310476" y="56489"/>
                  </a:lnTo>
                  <a:lnTo>
                    <a:pt x="311315" y="52882"/>
                  </a:lnTo>
                  <a:close/>
                </a:path>
                <a:path w="657859" h="137795">
                  <a:moveTo>
                    <a:pt x="312737" y="59016"/>
                  </a:moveTo>
                  <a:lnTo>
                    <a:pt x="312610" y="59372"/>
                  </a:lnTo>
                  <a:lnTo>
                    <a:pt x="312496" y="60032"/>
                  </a:lnTo>
                  <a:lnTo>
                    <a:pt x="312737" y="59016"/>
                  </a:lnTo>
                  <a:close/>
                </a:path>
                <a:path w="657859" h="137795">
                  <a:moveTo>
                    <a:pt x="313931" y="56476"/>
                  </a:moveTo>
                  <a:lnTo>
                    <a:pt x="313702" y="56807"/>
                  </a:lnTo>
                  <a:lnTo>
                    <a:pt x="313664" y="57188"/>
                  </a:lnTo>
                  <a:lnTo>
                    <a:pt x="313791" y="56807"/>
                  </a:lnTo>
                  <a:lnTo>
                    <a:pt x="313905" y="56642"/>
                  </a:lnTo>
                  <a:lnTo>
                    <a:pt x="313931" y="56476"/>
                  </a:lnTo>
                  <a:close/>
                </a:path>
                <a:path w="657859" h="137795">
                  <a:moveTo>
                    <a:pt x="315798" y="55841"/>
                  </a:moveTo>
                  <a:lnTo>
                    <a:pt x="315493" y="55714"/>
                  </a:lnTo>
                  <a:lnTo>
                    <a:pt x="315302" y="55333"/>
                  </a:lnTo>
                  <a:lnTo>
                    <a:pt x="314972" y="56730"/>
                  </a:lnTo>
                  <a:lnTo>
                    <a:pt x="315074" y="55460"/>
                  </a:lnTo>
                  <a:lnTo>
                    <a:pt x="313512" y="59270"/>
                  </a:lnTo>
                  <a:lnTo>
                    <a:pt x="313651" y="57238"/>
                  </a:lnTo>
                  <a:lnTo>
                    <a:pt x="313334" y="58127"/>
                  </a:lnTo>
                  <a:lnTo>
                    <a:pt x="312839" y="60032"/>
                  </a:lnTo>
                  <a:lnTo>
                    <a:pt x="314477" y="60032"/>
                  </a:lnTo>
                  <a:lnTo>
                    <a:pt x="314756" y="59270"/>
                  </a:lnTo>
                  <a:lnTo>
                    <a:pt x="314845" y="59016"/>
                  </a:lnTo>
                  <a:lnTo>
                    <a:pt x="314921" y="57111"/>
                  </a:lnTo>
                  <a:lnTo>
                    <a:pt x="315188" y="56730"/>
                  </a:lnTo>
                  <a:lnTo>
                    <a:pt x="315798" y="55841"/>
                  </a:lnTo>
                  <a:close/>
                </a:path>
                <a:path w="657859" h="137795">
                  <a:moveTo>
                    <a:pt x="317322" y="78409"/>
                  </a:moveTo>
                  <a:lnTo>
                    <a:pt x="317030" y="79082"/>
                  </a:lnTo>
                  <a:lnTo>
                    <a:pt x="316890" y="79209"/>
                  </a:lnTo>
                  <a:lnTo>
                    <a:pt x="316852" y="80352"/>
                  </a:lnTo>
                  <a:lnTo>
                    <a:pt x="317322" y="78409"/>
                  </a:lnTo>
                  <a:close/>
                </a:path>
                <a:path w="657859" h="137795">
                  <a:moveTo>
                    <a:pt x="319290" y="54089"/>
                  </a:moveTo>
                  <a:lnTo>
                    <a:pt x="319227" y="54597"/>
                  </a:lnTo>
                  <a:lnTo>
                    <a:pt x="319125" y="55372"/>
                  </a:lnTo>
                  <a:lnTo>
                    <a:pt x="319189" y="55067"/>
                  </a:lnTo>
                  <a:lnTo>
                    <a:pt x="319252" y="54711"/>
                  </a:lnTo>
                  <a:lnTo>
                    <a:pt x="319290" y="54089"/>
                  </a:lnTo>
                  <a:close/>
                </a:path>
                <a:path w="657859" h="137795">
                  <a:moveTo>
                    <a:pt x="322541" y="79349"/>
                  </a:moveTo>
                  <a:lnTo>
                    <a:pt x="322059" y="79959"/>
                  </a:lnTo>
                  <a:lnTo>
                    <a:pt x="322262" y="79781"/>
                  </a:lnTo>
                  <a:lnTo>
                    <a:pt x="322541" y="79349"/>
                  </a:lnTo>
                  <a:close/>
                </a:path>
                <a:path w="657859" h="137795">
                  <a:moveTo>
                    <a:pt x="323062" y="78295"/>
                  </a:moveTo>
                  <a:lnTo>
                    <a:pt x="323011" y="78574"/>
                  </a:lnTo>
                  <a:lnTo>
                    <a:pt x="323062" y="78295"/>
                  </a:lnTo>
                  <a:close/>
                </a:path>
                <a:path w="657859" h="137795">
                  <a:moveTo>
                    <a:pt x="323367" y="61607"/>
                  </a:moveTo>
                  <a:close/>
                </a:path>
                <a:path w="657859" h="137795">
                  <a:moveTo>
                    <a:pt x="323392" y="78066"/>
                  </a:moveTo>
                  <a:lnTo>
                    <a:pt x="323037" y="78574"/>
                  </a:lnTo>
                  <a:lnTo>
                    <a:pt x="322541" y="79463"/>
                  </a:lnTo>
                  <a:lnTo>
                    <a:pt x="322808" y="79336"/>
                  </a:lnTo>
                  <a:lnTo>
                    <a:pt x="322922" y="80225"/>
                  </a:lnTo>
                  <a:lnTo>
                    <a:pt x="323113" y="79336"/>
                  </a:lnTo>
                  <a:lnTo>
                    <a:pt x="323392" y="78066"/>
                  </a:lnTo>
                  <a:close/>
                </a:path>
                <a:path w="657859" h="137795">
                  <a:moveTo>
                    <a:pt x="323532" y="61048"/>
                  </a:moveTo>
                  <a:lnTo>
                    <a:pt x="323367" y="61607"/>
                  </a:lnTo>
                  <a:lnTo>
                    <a:pt x="323494" y="61302"/>
                  </a:lnTo>
                  <a:lnTo>
                    <a:pt x="323532" y="61048"/>
                  </a:lnTo>
                  <a:close/>
                </a:path>
                <a:path w="657859" h="137795">
                  <a:moveTo>
                    <a:pt x="325348" y="52793"/>
                  </a:moveTo>
                  <a:lnTo>
                    <a:pt x="324116" y="54571"/>
                  </a:lnTo>
                  <a:lnTo>
                    <a:pt x="323811" y="56769"/>
                  </a:lnTo>
                  <a:lnTo>
                    <a:pt x="323951" y="56476"/>
                  </a:lnTo>
                  <a:lnTo>
                    <a:pt x="323900" y="56603"/>
                  </a:lnTo>
                  <a:lnTo>
                    <a:pt x="323773" y="57111"/>
                  </a:lnTo>
                  <a:lnTo>
                    <a:pt x="323811" y="56769"/>
                  </a:lnTo>
                  <a:lnTo>
                    <a:pt x="323646" y="57111"/>
                  </a:lnTo>
                  <a:lnTo>
                    <a:pt x="322846" y="58762"/>
                  </a:lnTo>
                  <a:lnTo>
                    <a:pt x="324231" y="57619"/>
                  </a:lnTo>
                  <a:lnTo>
                    <a:pt x="324332" y="57365"/>
                  </a:lnTo>
                  <a:lnTo>
                    <a:pt x="324535" y="56476"/>
                  </a:lnTo>
                  <a:lnTo>
                    <a:pt x="325348" y="52793"/>
                  </a:lnTo>
                  <a:close/>
                </a:path>
                <a:path w="657859" h="137795">
                  <a:moveTo>
                    <a:pt x="326148" y="61810"/>
                  </a:moveTo>
                  <a:lnTo>
                    <a:pt x="326034" y="61429"/>
                  </a:lnTo>
                  <a:lnTo>
                    <a:pt x="325767" y="62814"/>
                  </a:lnTo>
                  <a:lnTo>
                    <a:pt x="326148" y="61810"/>
                  </a:lnTo>
                  <a:close/>
                </a:path>
                <a:path w="657859" h="137795">
                  <a:moveTo>
                    <a:pt x="326351" y="62064"/>
                  </a:moveTo>
                  <a:lnTo>
                    <a:pt x="326339" y="61302"/>
                  </a:lnTo>
                  <a:lnTo>
                    <a:pt x="326224" y="61810"/>
                  </a:lnTo>
                  <a:lnTo>
                    <a:pt x="326351" y="62064"/>
                  </a:lnTo>
                  <a:close/>
                </a:path>
                <a:path w="657859" h="137795">
                  <a:moveTo>
                    <a:pt x="326885" y="60134"/>
                  </a:moveTo>
                  <a:lnTo>
                    <a:pt x="326771" y="59702"/>
                  </a:lnTo>
                  <a:lnTo>
                    <a:pt x="326796" y="59982"/>
                  </a:lnTo>
                  <a:lnTo>
                    <a:pt x="326885" y="60134"/>
                  </a:lnTo>
                  <a:close/>
                </a:path>
                <a:path w="657859" h="137795">
                  <a:moveTo>
                    <a:pt x="327736" y="78422"/>
                  </a:moveTo>
                  <a:lnTo>
                    <a:pt x="327545" y="78447"/>
                  </a:lnTo>
                  <a:lnTo>
                    <a:pt x="327736" y="78447"/>
                  </a:lnTo>
                  <a:close/>
                </a:path>
                <a:path w="657859" h="137795">
                  <a:moveTo>
                    <a:pt x="329552" y="54825"/>
                  </a:moveTo>
                  <a:lnTo>
                    <a:pt x="329311" y="55206"/>
                  </a:lnTo>
                  <a:lnTo>
                    <a:pt x="329539" y="55283"/>
                  </a:lnTo>
                  <a:lnTo>
                    <a:pt x="329552" y="54825"/>
                  </a:lnTo>
                  <a:close/>
                </a:path>
                <a:path w="657859" h="137795">
                  <a:moveTo>
                    <a:pt x="329679" y="55333"/>
                  </a:moveTo>
                  <a:lnTo>
                    <a:pt x="329539" y="55283"/>
                  </a:lnTo>
                  <a:lnTo>
                    <a:pt x="329526" y="55841"/>
                  </a:lnTo>
                  <a:lnTo>
                    <a:pt x="329679" y="55333"/>
                  </a:lnTo>
                  <a:close/>
                </a:path>
                <a:path w="657859" h="137795">
                  <a:moveTo>
                    <a:pt x="331419" y="54813"/>
                  </a:moveTo>
                  <a:lnTo>
                    <a:pt x="331190" y="55041"/>
                  </a:lnTo>
                  <a:lnTo>
                    <a:pt x="331419" y="54813"/>
                  </a:lnTo>
                  <a:close/>
                </a:path>
                <a:path w="657859" h="137795">
                  <a:moveTo>
                    <a:pt x="331470" y="56095"/>
                  </a:moveTo>
                  <a:lnTo>
                    <a:pt x="331152" y="56222"/>
                  </a:lnTo>
                  <a:lnTo>
                    <a:pt x="331025" y="56349"/>
                  </a:lnTo>
                  <a:lnTo>
                    <a:pt x="331216" y="56476"/>
                  </a:lnTo>
                  <a:lnTo>
                    <a:pt x="331470" y="56095"/>
                  </a:lnTo>
                  <a:close/>
                </a:path>
                <a:path w="657859" h="137795">
                  <a:moveTo>
                    <a:pt x="333400" y="54317"/>
                  </a:moveTo>
                  <a:lnTo>
                    <a:pt x="333133" y="54698"/>
                  </a:lnTo>
                  <a:lnTo>
                    <a:pt x="333032" y="54952"/>
                  </a:lnTo>
                  <a:lnTo>
                    <a:pt x="333400" y="54317"/>
                  </a:lnTo>
                  <a:close/>
                </a:path>
                <a:path w="657859" h="137795">
                  <a:moveTo>
                    <a:pt x="335076" y="76746"/>
                  </a:moveTo>
                  <a:lnTo>
                    <a:pt x="334962" y="76504"/>
                  </a:lnTo>
                  <a:lnTo>
                    <a:pt x="334835" y="76161"/>
                  </a:lnTo>
                  <a:lnTo>
                    <a:pt x="334556" y="76555"/>
                  </a:lnTo>
                  <a:lnTo>
                    <a:pt x="334632" y="77177"/>
                  </a:lnTo>
                  <a:lnTo>
                    <a:pt x="334822" y="77101"/>
                  </a:lnTo>
                  <a:lnTo>
                    <a:pt x="335076" y="76746"/>
                  </a:lnTo>
                  <a:close/>
                </a:path>
                <a:path w="657859" h="137795">
                  <a:moveTo>
                    <a:pt x="335394" y="59842"/>
                  </a:moveTo>
                  <a:lnTo>
                    <a:pt x="335381" y="59651"/>
                  </a:lnTo>
                  <a:lnTo>
                    <a:pt x="335280" y="59893"/>
                  </a:lnTo>
                  <a:lnTo>
                    <a:pt x="335343" y="60083"/>
                  </a:lnTo>
                  <a:lnTo>
                    <a:pt x="335394" y="59842"/>
                  </a:lnTo>
                  <a:close/>
                </a:path>
                <a:path w="657859" h="137795">
                  <a:moveTo>
                    <a:pt x="335800" y="75488"/>
                  </a:moveTo>
                  <a:lnTo>
                    <a:pt x="335292" y="76441"/>
                  </a:lnTo>
                  <a:lnTo>
                    <a:pt x="335089" y="76733"/>
                  </a:lnTo>
                  <a:lnTo>
                    <a:pt x="335241" y="77012"/>
                  </a:lnTo>
                  <a:lnTo>
                    <a:pt x="335381" y="77101"/>
                  </a:lnTo>
                  <a:lnTo>
                    <a:pt x="335800" y="75488"/>
                  </a:lnTo>
                  <a:close/>
                </a:path>
                <a:path w="657859" h="137795">
                  <a:moveTo>
                    <a:pt x="337426" y="63588"/>
                  </a:moveTo>
                  <a:lnTo>
                    <a:pt x="337273" y="63792"/>
                  </a:lnTo>
                  <a:lnTo>
                    <a:pt x="337121" y="63969"/>
                  </a:lnTo>
                  <a:lnTo>
                    <a:pt x="337070" y="64274"/>
                  </a:lnTo>
                  <a:lnTo>
                    <a:pt x="337210" y="64223"/>
                  </a:lnTo>
                  <a:lnTo>
                    <a:pt x="337350" y="63893"/>
                  </a:lnTo>
                  <a:lnTo>
                    <a:pt x="337426" y="63588"/>
                  </a:lnTo>
                  <a:close/>
                </a:path>
                <a:path w="657859" h="137795">
                  <a:moveTo>
                    <a:pt x="337642" y="59270"/>
                  </a:moveTo>
                  <a:lnTo>
                    <a:pt x="337045" y="60159"/>
                  </a:lnTo>
                  <a:lnTo>
                    <a:pt x="336994" y="61163"/>
                  </a:lnTo>
                  <a:lnTo>
                    <a:pt x="337642" y="59270"/>
                  </a:lnTo>
                  <a:close/>
                </a:path>
                <a:path w="657859" h="137795">
                  <a:moveTo>
                    <a:pt x="340868" y="78714"/>
                  </a:moveTo>
                  <a:lnTo>
                    <a:pt x="340194" y="79362"/>
                  </a:lnTo>
                  <a:lnTo>
                    <a:pt x="340106" y="81051"/>
                  </a:lnTo>
                  <a:lnTo>
                    <a:pt x="340868" y="78714"/>
                  </a:lnTo>
                  <a:close/>
                </a:path>
                <a:path w="657859" h="137795">
                  <a:moveTo>
                    <a:pt x="341223" y="81407"/>
                  </a:moveTo>
                  <a:lnTo>
                    <a:pt x="340956" y="78320"/>
                  </a:lnTo>
                  <a:lnTo>
                    <a:pt x="340410" y="81622"/>
                  </a:lnTo>
                  <a:lnTo>
                    <a:pt x="341223" y="81407"/>
                  </a:lnTo>
                  <a:close/>
                </a:path>
                <a:path w="657859" h="137795">
                  <a:moveTo>
                    <a:pt x="341490" y="61556"/>
                  </a:moveTo>
                  <a:lnTo>
                    <a:pt x="340537" y="63715"/>
                  </a:lnTo>
                  <a:lnTo>
                    <a:pt x="341287" y="63487"/>
                  </a:lnTo>
                  <a:lnTo>
                    <a:pt x="341490" y="61556"/>
                  </a:lnTo>
                  <a:close/>
                </a:path>
                <a:path w="657859" h="137795">
                  <a:moveTo>
                    <a:pt x="341782" y="63334"/>
                  </a:moveTo>
                  <a:lnTo>
                    <a:pt x="341363" y="63461"/>
                  </a:lnTo>
                  <a:lnTo>
                    <a:pt x="341249" y="63842"/>
                  </a:lnTo>
                  <a:lnTo>
                    <a:pt x="341122" y="65062"/>
                  </a:lnTo>
                  <a:lnTo>
                    <a:pt x="341782" y="63334"/>
                  </a:lnTo>
                  <a:close/>
                </a:path>
                <a:path w="657859" h="137795">
                  <a:moveTo>
                    <a:pt x="342988" y="59994"/>
                  </a:moveTo>
                  <a:lnTo>
                    <a:pt x="342176" y="60794"/>
                  </a:lnTo>
                  <a:lnTo>
                    <a:pt x="342747" y="60325"/>
                  </a:lnTo>
                  <a:lnTo>
                    <a:pt x="342988" y="59994"/>
                  </a:lnTo>
                  <a:close/>
                </a:path>
                <a:path w="657859" h="137795">
                  <a:moveTo>
                    <a:pt x="346735" y="66255"/>
                  </a:moveTo>
                  <a:lnTo>
                    <a:pt x="346405" y="66255"/>
                  </a:lnTo>
                  <a:lnTo>
                    <a:pt x="346544" y="66586"/>
                  </a:lnTo>
                  <a:lnTo>
                    <a:pt x="346735" y="66255"/>
                  </a:lnTo>
                  <a:close/>
                </a:path>
                <a:path w="657859" h="137795">
                  <a:moveTo>
                    <a:pt x="347637" y="65278"/>
                  </a:moveTo>
                  <a:lnTo>
                    <a:pt x="347192" y="66852"/>
                  </a:lnTo>
                  <a:lnTo>
                    <a:pt x="347637" y="65278"/>
                  </a:lnTo>
                  <a:close/>
                </a:path>
                <a:path w="657859" h="137795">
                  <a:moveTo>
                    <a:pt x="347903" y="64262"/>
                  </a:moveTo>
                  <a:lnTo>
                    <a:pt x="347446" y="64541"/>
                  </a:lnTo>
                  <a:lnTo>
                    <a:pt x="347624" y="65239"/>
                  </a:lnTo>
                  <a:lnTo>
                    <a:pt x="347903" y="64262"/>
                  </a:lnTo>
                  <a:close/>
                </a:path>
                <a:path w="657859" h="137795">
                  <a:moveTo>
                    <a:pt x="352374" y="70142"/>
                  </a:moveTo>
                  <a:lnTo>
                    <a:pt x="352209" y="68973"/>
                  </a:lnTo>
                  <a:lnTo>
                    <a:pt x="351917" y="70065"/>
                  </a:lnTo>
                  <a:lnTo>
                    <a:pt x="352221" y="69850"/>
                  </a:lnTo>
                  <a:lnTo>
                    <a:pt x="352374" y="70142"/>
                  </a:lnTo>
                  <a:close/>
                </a:path>
                <a:path w="657859" h="137795">
                  <a:moveTo>
                    <a:pt x="352450" y="70345"/>
                  </a:moveTo>
                  <a:lnTo>
                    <a:pt x="352425" y="70218"/>
                  </a:lnTo>
                  <a:lnTo>
                    <a:pt x="352425" y="70573"/>
                  </a:lnTo>
                  <a:lnTo>
                    <a:pt x="352450" y="70345"/>
                  </a:lnTo>
                  <a:close/>
                </a:path>
                <a:path w="657859" h="137795">
                  <a:moveTo>
                    <a:pt x="355587" y="74879"/>
                  </a:moveTo>
                  <a:lnTo>
                    <a:pt x="355447" y="75145"/>
                  </a:lnTo>
                  <a:lnTo>
                    <a:pt x="355587" y="74879"/>
                  </a:lnTo>
                  <a:close/>
                </a:path>
                <a:path w="657859" h="137795">
                  <a:moveTo>
                    <a:pt x="355854" y="73609"/>
                  </a:moveTo>
                  <a:lnTo>
                    <a:pt x="355790" y="73748"/>
                  </a:lnTo>
                  <a:lnTo>
                    <a:pt x="355714" y="74256"/>
                  </a:lnTo>
                  <a:lnTo>
                    <a:pt x="355854" y="73609"/>
                  </a:lnTo>
                  <a:close/>
                </a:path>
                <a:path w="657859" h="137795">
                  <a:moveTo>
                    <a:pt x="355866" y="74345"/>
                  </a:moveTo>
                  <a:lnTo>
                    <a:pt x="355650" y="74637"/>
                  </a:lnTo>
                  <a:lnTo>
                    <a:pt x="355587" y="74879"/>
                  </a:lnTo>
                  <a:lnTo>
                    <a:pt x="355866" y="74345"/>
                  </a:lnTo>
                  <a:close/>
                </a:path>
                <a:path w="657859" h="137795">
                  <a:moveTo>
                    <a:pt x="356031" y="74129"/>
                  </a:moveTo>
                  <a:lnTo>
                    <a:pt x="355917" y="74256"/>
                  </a:lnTo>
                  <a:lnTo>
                    <a:pt x="356031" y="74129"/>
                  </a:lnTo>
                  <a:close/>
                </a:path>
                <a:path w="657859" h="137795">
                  <a:moveTo>
                    <a:pt x="356387" y="72351"/>
                  </a:moveTo>
                  <a:lnTo>
                    <a:pt x="356349" y="71221"/>
                  </a:lnTo>
                  <a:lnTo>
                    <a:pt x="355854" y="73609"/>
                  </a:lnTo>
                  <a:lnTo>
                    <a:pt x="356387" y="72351"/>
                  </a:lnTo>
                  <a:close/>
                </a:path>
                <a:path w="657859" h="137795">
                  <a:moveTo>
                    <a:pt x="356463" y="82765"/>
                  </a:moveTo>
                  <a:lnTo>
                    <a:pt x="355473" y="82765"/>
                  </a:lnTo>
                  <a:lnTo>
                    <a:pt x="355244" y="82765"/>
                  </a:lnTo>
                  <a:lnTo>
                    <a:pt x="354736" y="83781"/>
                  </a:lnTo>
                  <a:lnTo>
                    <a:pt x="354876" y="83908"/>
                  </a:lnTo>
                  <a:lnTo>
                    <a:pt x="356438" y="82892"/>
                  </a:lnTo>
                  <a:lnTo>
                    <a:pt x="356463" y="82765"/>
                  </a:lnTo>
                  <a:close/>
                </a:path>
                <a:path w="657859" h="137795">
                  <a:moveTo>
                    <a:pt x="356984" y="80606"/>
                  </a:moveTo>
                  <a:lnTo>
                    <a:pt x="356666" y="81495"/>
                  </a:lnTo>
                  <a:lnTo>
                    <a:pt x="356984" y="80606"/>
                  </a:lnTo>
                  <a:close/>
                </a:path>
                <a:path w="657859" h="137795">
                  <a:moveTo>
                    <a:pt x="357251" y="82384"/>
                  </a:moveTo>
                  <a:lnTo>
                    <a:pt x="357187" y="82638"/>
                  </a:lnTo>
                  <a:lnTo>
                    <a:pt x="357149" y="82918"/>
                  </a:lnTo>
                  <a:lnTo>
                    <a:pt x="357149" y="83146"/>
                  </a:lnTo>
                  <a:lnTo>
                    <a:pt x="357162" y="82956"/>
                  </a:lnTo>
                  <a:lnTo>
                    <a:pt x="357212" y="82689"/>
                  </a:lnTo>
                  <a:lnTo>
                    <a:pt x="357251" y="82384"/>
                  </a:lnTo>
                  <a:close/>
                </a:path>
                <a:path w="657859" h="137795">
                  <a:moveTo>
                    <a:pt x="359905" y="80987"/>
                  </a:moveTo>
                  <a:lnTo>
                    <a:pt x="359803" y="79336"/>
                  </a:lnTo>
                  <a:lnTo>
                    <a:pt x="359168" y="81622"/>
                  </a:lnTo>
                  <a:lnTo>
                    <a:pt x="359714" y="81495"/>
                  </a:lnTo>
                  <a:lnTo>
                    <a:pt x="359905" y="80987"/>
                  </a:lnTo>
                  <a:close/>
                </a:path>
                <a:path w="657859" h="137795">
                  <a:moveTo>
                    <a:pt x="360629" y="67957"/>
                  </a:moveTo>
                  <a:lnTo>
                    <a:pt x="360032" y="69265"/>
                  </a:lnTo>
                  <a:lnTo>
                    <a:pt x="360159" y="69291"/>
                  </a:lnTo>
                  <a:lnTo>
                    <a:pt x="360286" y="68922"/>
                  </a:lnTo>
                  <a:lnTo>
                    <a:pt x="360629" y="67957"/>
                  </a:lnTo>
                  <a:close/>
                </a:path>
                <a:path w="657859" h="137795">
                  <a:moveTo>
                    <a:pt x="362369" y="80225"/>
                  </a:moveTo>
                  <a:lnTo>
                    <a:pt x="360845" y="80225"/>
                  </a:lnTo>
                  <a:lnTo>
                    <a:pt x="360476" y="80225"/>
                  </a:lnTo>
                  <a:lnTo>
                    <a:pt x="360197" y="80733"/>
                  </a:lnTo>
                  <a:lnTo>
                    <a:pt x="360108" y="81114"/>
                  </a:lnTo>
                  <a:lnTo>
                    <a:pt x="359740" y="84162"/>
                  </a:lnTo>
                  <a:lnTo>
                    <a:pt x="360032" y="83400"/>
                  </a:lnTo>
                  <a:lnTo>
                    <a:pt x="360260" y="83908"/>
                  </a:lnTo>
                  <a:lnTo>
                    <a:pt x="360273" y="84035"/>
                  </a:lnTo>
                  <a:lnTo>
                    <a:pt x="360426" y="85026"/>
                  </a:lnTo>
                  <a:lnTo>
                    <a:pt x="360387" y="84467"/>
                  </a:lnTo>
                  <a:lnTo>
                    <a:pt x="360692" y="85559"/>
                  </a:lnTo>
                  <a:lnTo>
                    <a:pt x="360794" y="84442"/>
                  </a:lnTo>
                  <a:lnTo>
                    <a:pt x="361188" y="83400"/>
                  </a:lnTo>
                  <a:lnTo>
                    <a:pt x="362369" y="80225"/>
                  </a:lnTo>
                  <a:close/>
                </a:path>
                <a:path w="657859" h="137795">
                  <a:moveTo>
                    <a:pt x="362686" y="84747"/>
                  </a:moveTo>
                  <a:lnTo>
                    <a:pt x="362305" y="85979"/>
                  </a:lnTo>
                  <a:lnTo>
                    <a:pt x="362470" y="85483"/>
                  </a:lnTo>
                  <a:lnTo>
                    <a:pt x="362686" y="84772"/>
                  </a:lnTo>
                  <a:close/>
                </a:path>
                <a:path w="657859" h="137795">
                  <a:moveTo>
                    <a:pt x="364426" y="88353"/>
                  </a:moveTo>
                  <a:lnTo>
                    <a:pt x="364147" y="87503"/>
                  </a:lnTo>
                  <a:lnTo>
                    <a:pt x="363689" y="88988"/>
                  </a:lnTo>
                  <a:lnTo>
                    <a:pt x="364426" y="88353"/>
                  </a:lnTo>
                  <a:close/>
                </a:path>
                <a:path w="657859" h="137795">
                  <a:moveTo>
                    <a:pt x="364464" y="86448"/>
                  </a:moveTo>
                  <a:lnTo>
                    <a:pt x="364261" y="86702"/>
                  </a:lnTo>
                  <a:lnTo>
                    <a:pt x="364147" y="87503"/>
                  </a:lnTo>
                  <a:lnTo>
                    <a:pt x="364464" y="86448"/>
                  </a:lnTo>
                  <a:close/>
                </a:path>
                <a:path w="657859" h="137795">
                  <a:moveTo>
                    <a:pt x="365493" y="70205"/>
                  </a:moveTo>
                  <a:lnTo>
                    <a:pt x="365391" y="70053"/>
                  </a:lnTo>
                  <a:lnTo>
                    <a:pt x="364566" y="72885"/>
                  </a:lnTo>
                  <a:lnTo>
                    <a:pt x="364197" y="74104"/>
                  </a:lnTo>
                  <a:lnTo>
                    <a:pt x="364578" y="72948"/>
                  </a:lnTo>
                  <a:lnTo>
                    <a:pt x="364820" y="72415"/>
                  </a:lnTo>
                  <a:lnTo>
                    <a:pt x="364985" y="72237"/>
                  </a:lnTo>
                  <a:lnTo>
                    <a:pt x="365125" y="71704"/>
                  </a:lnTo>
                  <a:lnTo>
                    <a:pt x="365277" y="71043"/>
                  </a:lnTo>
                  <a:lnTo>
                    <a:pt x="365493" y="70205"/>
                  </a:lnTo>
                  <a:close/>
                </a:path>
                <a:path w="657859" h="137795">
                  <a:moveTo>
                    <a:pt x="366534" y="69659"/>
                  </a:moveTo>
                  <a:lnTo>
                    <a:pt x="365975" y="70573"/>
                  </a:lnTo>
                  <a:lnTo>
                    <a:pt x="365836" y="70815"/>
                  </a:lnTo>
                  <a:lnTo>
                    <a:pt x="365899" y="71856"/>
                  </a:lnTo>
                  <a:lnTo>
                    <a:pt x="366496" y="71475"/>
                  </a:lnTo>
                  <a:lnTo>
                    <a:pt x="366344" y="70269"/>
                  </a:lnTo>
                  <a:lnTo>
                    <a:pt x="366534" y="69659"/>
                  </a:lnTo>
                  <a:close/>
                </a:path>
                <a:path w="657859" h="137795">
                  <a:moveTo>
                    <a:pt x="367131" y="76923"/>
                  </a:moveTo>
                  <a:lnTo>
                    <a:pt x="366623" y="77063"/>
                  </a:lnTo>
                  <a:lnTo>
                    <a:pt x="366306" y="78003"/>
                  </a:lnTo>
                  <a:lnTo>
                    <a:pt x="367131" y="76923"/>
                  </a:lnTo>
                  <a:close/>
                </a:path>
                <a:path w="657859" h="137795">
                  <a:moveTo>
                    <a:pt x="368719" y="74676"/>
                  </a:moveTo>
                  <a:lnTo>
                    <a:pt x="368046" y="74155"/>
                  </a:lnTo>
                  <a:lnTo>
                    <a:pt x="368642" y="75209"/>
                  </a:lnTo>
                  <a:lnTo>
                    <a:pt x="368719" y="74676"/>
                  </a:lnTo>
                  <a:close/>
                </a:path>
                <a:path w="657859" h="137795">
                  <a:moveTo>
                    <a:pt x="368909" y="75780"/>
                  </a:moveTo>
                  <a:lnTo>
                    <a:pt x="367880" y="77673"/>
                  </a:lnTo>
                  <a:lnTo>
                    <a:pt x="368579" y="77076"/>
                  </a:lnTo>
                  <a:lnTo>
                    <a:pt x="368693" y="76415"/>
                  </a:lnTo>
                  <a:lnTo>
                    <a:pt x="368909" y="75780"/>
                  </a:lnTo>
                  <a:close/>
                </a:path>
                <a:path w="657859" h="137795">
                  <a:moveTo>
                    <a:pt x="368960" y="89928"/>
                  </a:moveTo>
                  <a:lnTo>
                    <a:pt x="368782" y="90119"/>
                  </a:lnTo>
                  <a:lnTo>
                    <a:pt x="368731" y="90512"/>
                  </a:lnTo>
                  <a:lnTo>
                    <a:pt x="368960" y="89928"/>
                  </a:lnTo>
                  <a:close/>
                </a:path>
                <a:path w="657859" h="137795">
                  <a:moveTo>
                    <a:pt x="369138" y="72517"/>
                  </a:moveTo>
                  <a:lnTo>
                    <a:pt x="368719" y="74676"/>
                  </a:lnTo>
                  <a:lnTo>
                    <a:pt x="369011" y="74904"/>
                  </a:lnTo>
                  <a:lnTo>
                    <a:pt x="369138" y="72517"/>
                  </a:lnTo>
                  <a:close/>
                </a:path>
                <a:path w="657859" h="137795">
                  <a:moveTo>
                    <a:pt x="369290" y="86360"/>
                  </a:moveTo>
                  <a:lnTo>
                    <a:pt x="368579" y="88023"/>
                  </a:lnTo>
                  <a:lnTo>
                    <a:pt x="368681" y="89027"/>
                  </a:lnTo>
                  <a:lnTo>
                    <a:pt x="368541" y="90385"/>
                  </a:lnTo>
                  <a:lnTo>
                    <a:pt x="368782" y="90119"/>
                  </a:lnTo>
                  <a:lnTo>
                    <a:pt x="369290" y="86360"/>
                  </a:lnTo>
                  <a:close/>
                </a:path>
                <a:path w="657859" h="137795">
                  <a:moveTo>
                    <a:pt x="369316" y="89027"/>
                  </a:moveTo>
                  <a:lnTo>
                    <a:pt x="368960" y="89928"/>
                  </a:lnTo>
                  <a:lnTo>
                    <a:pt x="369316" y="89027"/>
                  </a:lnTo>
                  <a:close/>
                </a:path>
                <a:path w="657859" h="137795">
                  <a:moveTo>
                    <a:pt x="369481" y="72402"/>
                  </a:moveTo>
                  <a:lnTo>
                    <a:pt x="369341" y="68834"/>
                  </a:lnTo>
                  <a:lnTo>
                    <a:pt x="369138" y="72517"/>
                  </a:lnTo>
                  <a:lnTo>
                    <a:pt x="369481" y="72402"/>
                  </a:lnTo>
                  <a:close/>
                </a:path>
                <a:path w="657859" h="137795">
                  <a:moveTo>
                    <a:pt x="369646" y="88011"/>
                  </a:moveTo>
                  <a:lnTo>
                    <a:pt x="369316" y="89027"/>
                  </a:lnTo>
                  <a:lnTo>
                    <a:pt x="369392" y="88823"/>
                  </a:lnTo>
                  <a:lnTo>
                    <a:pt x="369646" y="88011"/>
                  </a:lnTo>
                  <a:close/>
                </a:path>
                <a:path w="657859" h="137795">
                  <a:moveTo>
                    <a:pt x="370370" y="88950"/>
                  </a:moveTo>
                  <a:lnTo>
                    <a:pt x="370205" y="88963"/>
                  </a:lnTo>
                  <a:lnTo>
                    <a:pt x="370370" y="88950"/>
                  </a:lnTo>
                  <a:close/>
                </a:path>
                <a:path w="657859" h="137795">
                  <a:moveTo>
                    <a:pt x="370852" y="87769"/>
                  </a:moveTo>
                  <a:lnTo>
                    <a:pt x="370624" y="88468"/>
                  </a:lnTo>
                  <a:lnTo>
                    <a:pt x="370484" y="88811"/>
                  </a:lnTo>
                  <a:lnTo>
                    <a:pt x="370370" y="88950"/>
                  </a:lnTo>
                  <a:lnTo>
                    <a:pt x="370497" y="88887"/>
                  </a:lnTo>
                  <a:lnTo>
                    <a:pt x="370687" y="88417"/>
                  </a:lnTo>
                  <a:lnTo>
                    <a:pt x="370801" y="88023"/>
                  </a:lnTo>
                  <a:lnTo>
                    <a:pt x="370852" y="87769"/>
                  </a:lnTo>
                  <a:close/>
                </a:path>
                <a:path w="657859" h="137795">
                  <a:moveTo>
                    <a:pt x="370865" y="88544"/>
                  </a:moveTo>
                  <a:lnTo>
                    <a:pt x="370763" y="88671"/>
                  </a:lnTo>
                  <a:lnTo>
                    <a:pt x="370560" y="88836"/>
                  </a:lnTo>
                  <a:lnTo>
                    <a:pt x="370395" y="89357"/>
                  </a:lnTo>
                  <a:lnTo>
                    <a:pt x="370535" y="89217"/>
                  </a:lnTo>
                  <a:lnTo>
                    <a:pt x="370687" y="88925"/>
                  </a:lnTo>
                  <a:lnTo>
                    <a:pt x="370865" y="88544"/>
                  </a:lnTo>
                  <a:close/>
                </a:path>
                <a:path w="657859" h="137795">
                  <a:moveTo>
                    <a:pt x="372376" y="84797"/>
                  </a:moveTo>
                  <a:lnTo>
                    <a:pt x="372300" y="83146"/>
                  </a:lnTo>
                  <a:lnTo>
                    <a:pt x="372211" y="83527"/>
                  </a:lnTo>
                  <a:lnTo>
                    <a:pt x="372097" y="84543"/>
                  </a:lnTo>
                  <a:lnTo>
                    <a:pt x="372376" y="84797"/>
                  </a:lnTo>
                  <a:close/>
                </a:path>
                <a:path w="657859" h="137795">
                  <a:moveTo>
                    <a:pt x="372719" y="89928"/>
                  </a:moveTo>
                  <a:lnTo>
                    <a:pt x="372491" y="90233"/>
                  </a:lnTo>
                  <a:lnTo>
                    <a:pt x="372579" y="90398"/>
                  </a:lnTo>
                  <a:lnTo>
                    <a:pt x="372630" y="90208"/>
                  </a:lnTo>
                  <a:lnTo>
                    <a:pt x="372694" y="90055"/>
                  </a:lnTo>
                  <a:lnTo>
                    <a:pt x="372719" y="89928"/>
                  </a:lnTo>
                  <a:close/>
                </a:path>
                <a:path w="657859" h="137795">
                  <a:moveTo>
                    <a:pt x="372872" y="88163"/>
                  </a:moveTo>
                  <a:lnTo>
                    <a:pt x="372630" y="88277"/>
                  </a:lnTo>
                  <a:lnTo>
                    <a:pt x="372516" y="88861"/>
                  </a:lnTo>
                  <a:lnTo>
                    <a:pt x="372872" y="88163"/>
                  </a:lnTo>
                  <a:close/>
                </a:path>
                <a:path w="657859" h="137795">
                  <a:moveTo>
                    <a:pt x="372872" y="87083"/>
                  </a:moveTo>
                  <a:lnTo>
                    <a:pt x="372211" y="87845"/>
                  </a:lnTo>
                  <a:lnTo>
                    <a:pt x="371741" y="88988"/>
                  </a:lnTo>
                  <a:lnTo>
                    <a:pt x="372478" y="88353"/>
                  </a:lnTo>
                  <a:lnTo>
                    <a:pt x="372630" y="88277"/>
                  </a:lnTo>
                  <a:lnTo>
                    <a:pt x="372872" y="87083"/>
                  </a:lnTo>
                  <a:close/>
                </a:path>
                <a:path w="657859" h="137795">
                  <a:moveTo>
                    <a:pt x="372935" y="89649"/>
                  </a:moveTo>
                  <a:lnTo>
                    <a:pt x="372719" y="89928"/>
                  </a:lnTo>
                  <a:lnTo>
                    <a:pt x="372935" y="89649"/>
                  </a:lnTo>
                  <a:close/>
                </a:path>
                <a:path w="657859" h="137795">
                  <a:moveTo>
                    <a:pt x="373291" y="80098"/>
                  </a:moveTo>
                  <a:lnTo>
                    <a:pt x="371627" y="83400"/>
                  </a:lnTo>
                  <a:lnTo>
                    <a:pt x="371817" y="82130"/>
                  </a:lnTo>
                  <a:lnTo>
                    <a:pt x="372173" y="80733"/>
                  </a:lnTo>
                  <a:lnTo>
                    <a:pt x="372364" y="79971"/>
                  </a:lnTo>
                  <a:lnTo>
                    <a:pt x="372770" y="79463"/>
                  </a:lnTo>
                  <a:lnTo>
                    <a:pt x="372884" y="78955"/>
                  </a:lnTo>
                  <a:lnTo>
                    <a:pt x="372986" y="77177"/>
                  </a:lnTo>
                  <a:lnTo>
                    <a:pt x="372021" y="80733"/>
                  </a:lnTo>
                  <a:lnTo>
                    <a:pt x="372097" y="79971"/>
                  </a:lnTo>
                  <a:lnTo>
                    <a:pt x="372186" y="79209"/>
                  </a:lnTo>
                  <a:lnTo>
                    <a:pt x="372237" y="78701"/>
                  </a:lnTo>
                  <a:lnTo>
                    <a:pt x="372325" y="77939"/>
                  </a:lnTo>
                  <a:lnTo>
                    <a:pt x="372503" y="77685"/>
                  </a:lnTo>
                  <a:lnTo>
                    <a:pt x="371678" y="78701"/>
                  </a:lnTo>
                  <a:lnTo>
                    <a:pt x="371970" y="77939"/>
                  </a:lnTo>
                  <a:lnTo>
                    <a:pt x="372046" y="77647"/>
                  </a:lnTo>
                  <a:lnTo>
                    <a:pt x="372389" y="76034"/>
                  </a:lnTo>
                  <a:lnTo>
                    <a:pt x="372452" y="75869"/>
                  </a:lnTo>
                  <a:lnTo>
                    <a:pt x="372541" y="76415"/>
                  </a:lnTo>
                  <a:lnTo>
                    <a:pt x="372503" y="75780"/>
                  </a:lnTo>
                  <a:lnTo>
                    <a:pt x="372402" y="73748"/>
                  </a:lnTo>
                  <a:lnTo>
                    <a:pt x="370319" y="79209"/>
                  </a:lnTo>
                  <a:lnTo>
                    <a:pt x="370890" y="76034"/>
                  </a:lnTo>
                  <a:lnTo>
                    <a:pt x="370979" y="75780"/>
                  </a:lnTo>
                  <a:lnTo>
                    <a:pt x="371055" y="75653"/>
                  </a:lnTo>
                  <a:lnTo>
                    <a:pt x="369493" y="76796"/>
                  </a:lnTo>
                  <a:lnTo>
                    <a:pt x="369874" y="78066"/>
                  </a:lnTo>
                  <a:lnTo>
                    <a:pt x="370001" y="78828"/>
                  </a:lnTo>
                  <a:lnTo>
                    <a:pt x="368185" y="82130"/>
                  </a:lnTo>
                  <a:lnTo>
                    <a:pt x="368261" y="81749"/>
                  </a:lnTo>
                  <a:lnTo>
                    <a:pt x="368642" y="79844"/>
                  </a:lnTo>
                  <a:lnTo>
                    <a:pt x="368820" y="78955"/>
                  </a:lnTo>
                  <a:lnTo>
                    <a:pt x="369138" y="77431"/>
                  </a:lnTo>
                  <a:lnTo>
                    <a:pt x="369747" y="74383"/>
                  </a:lnTo>
                  <a:lnTo>
                    <a:pt x="368757" y="77431"/>
                  </a:lnTo>
                  <a:lnTo>
                    <a:pt x="368592" y="77076"/>
                  </a:lnTo>
                  <a:lnTo>
                    <a:pt x="367779" y="78955"/>
                  </a:lnTo>
                  <a:lnTo>
                    <a:pt x="367855" y="77685"/>
                  </a:lnTo>
                  <a:lnTo>
                    <a:pt x="368007" y="76034"/>
                  </a:lnTo>
                  <a:lnTo>
                    <a:pt x="365836" y="79844"/>
                  </a:lnTo>
                  <a:lnTo>
                    <a:pt x="365963" y="79336"/>
                  </a:lnTo>
                  <a:lnTo>
                    <a:pt x="366026" y="79082"/>
                  </a:lnTo>
                  <a:lnTo>
                    <a:pt x="366217" y="78320"/>
                  </a:lnTo>
                  <a:lnTo>
                    <a:pt x="366306" y="78003"/>
                  </a:lnTo>
                  <a:lnTo>
                    <a:pt x="366064" y="78320"/>
                  </a:lnTo>
                  <a:lnTo>
                    <a:pt x="366306" y="77304"/>
                  </a:lnTo>
                  <a:lnTo>
                    <a:pt x="366229" y="77177"/>
                  </a:lnTo>
                  <a:lnTo>
                    <a:pt x="366534" y="77089"/>
                  </a:lnTo>
                  <a:lnTo>
                    <a:pt x="367080" y="74891"/>
                  </a:lnTo>
                  <a:lnTo>
                    <a:pt x="366560" y="76288"/>
                  </a:lnTo>
                  <a:lnTo>
                    <a:pt x="367347" y="72986"/>
                  </a:lnTo>
                  <a:lnTo>
                    <a:pt x="365112" y="79082"/>
                  </a:lnTo>
                  <a:lnTo>
                    <a:pt x="365175" y="77812"/>
                  </a:lnTo>
                  <a:lnTo>
                    <a:pt x="365213" y="77304"/>
                  </a:lnTo>
                  <a:lnTo>
                    <a:pt x="365315" y="76365"/>
                  </a:lnTo>
                  <a:lnTo>
                    <a:pt x="366166" y="73875"/>
                  </a:lnTo>
                  <a:lnTo>
                    <a:pt x="366268" y="75399"/>
                  </a:lnTo>
                  <a:lnTo>
                    <a:pt x="366369" y="73875"/>
                  </a:lnTo>
                  <a:lnTo>
                    <a:pt x="366420" y="72859"/>
                  </a:lnTo>
                  <a:lnTo>
                    <a:pt x="364820" y="77304"/>
                  </a:lnTo>
                  <a:lnTo>
                    <a:pt x="364921" y="76669"/>
                  </a:lnTo>
                  <a:lnTo>
                    <a:pt x="365036" y="75907"/>
                  </a:lnTo>
                  <a:lnTo>
                    <a:pt x="365671" y="71589"/>
                  </a:lnTo>
                  <a:lnTo>
                    <a:pt x="364998" y="72351"/>
                  </a:lnTo>
                  <a:lnTo>
                    <a:pt x="363956" y="75907"/>
                  </a:lnTo>
                  <a:lnTo>
                    <a:pt x="363893" y="75526"/>
                  </a:lnTo>
                  <a:lnTo>
                    <a:pt x="363766" y="74637"/>
                  </a:lnTo>
                  <a:lnTo>
                    <a:pt x="363613" y="73621"/>
                  </a:lnTo>
                  <a:lnTo>
                    <a:pt x="362521" y="74637"/>
                  </a:lnTo>
                  <a:lnTo>
                    <a:pt x="362800" y="73748"/>
                  </a:lnTo>
                  <a:lnTo>
                    <a:pt x="362915" y="73367"/>
                  </a:lnTo>
                  <a:lnTo>
                    <a:pt x="361683" y="72224"/>
                  </a:lnTo>
                  <a:lnTo>
                    <a:pt x="361353" y="70700"/>
                  </a:lnTo>
                  <a:lnTo>
                    <a:pt x="360400" y="73748"/>
                  </a:lnTo>
                  <a:lnTo>
                    <a:pt x="360248" y="73494"/>
                  </a:lnTo>
                  <a:lnTo>
                    <a:pt x="359867" y="72859"/>
                  </a:lnTo>
                  <a:lnTo>
                    <a:pt x="359143" y="73494"/>
                  </a:lnTo>
                  <a:lnTo>
                    <a:pt x="359664" y="71589"/>
                  </a:lnTo>
                  <a:lnTo>
                    <a:pt x="359702" y="71462"/>
                  </a:lnTo>
                  <a:lnTo>
                    <a:pt x="359829" y="71081"/>
                  </a:lnTo>
                  <a:lnTo>
                    <a:pt x="360095" y="70446"/>
                  </a:lnTo>
                  <a:lnTo>
                    <a:pt x="360641" y="69430"/>
                  </a:lnTo>
                  <a:lnTo>
                    <a:pt x="360159" y="69303"/>
                  </a:lnTo>
                  <a:lnTo>
                    <a:pt x="359765" y="70446"/>
                  </a:lnTo>
                  <a:lnTo>
                    <a:pt x="359397" y="71081"/>
                  </a:lnTo>
                  <a:lnTo>
                    <a:pt x="358965" y="71462"/>
                  </a:lnTo>
                  <a:lnTo>
                    <a:pt x="359841" y="68668"/>
                  </a:lnTo>
                  <a:lnTo>
                    <a:pt x="359143" y="68668"/>
                  </a:lnTo>
                  <a:lnTo>
                    <a:pt x="357657" y="71589"/>
                  </a:lnTo>
                  <a:lnTo>
                    <a:pt x="357301" y="69557"/>
                  </a:lnTo>
                  <a:lnTo>
                    <a:pt x="356679" y="71716"/>
                  </a:lnTo>
                  <a:lnTo>
                    <a:pt x="356565" y="72224"/>
                  </a:lnTo>
                  <a:lnTo>
                    <a:pt x="356057" y="76796"/>
                  </a:lnTo>
                  <a:lnTo>
                    <a:pt x="355930" y="77050"/>
                  </a:lnTo>
                  <a:lnTo>
                    <a:pt x="354685" y="78447"/>
                  </a:lnTo>
                  <a:lnTo>
                    <a:pt x="355422" y="75526"/>
                  </a:lnTo>
                  <a:lnTo>
                    <a:pt x="355447" y="75145"/>
                  </a:lnTo>
                  <a:lnTo>
                    <a:pt x="355574" y="74256"/>
                  </a:lnTo>
                  <a:lnTo>
                    <a:pt x="355511" y="73748"/>
                  </a:lnTo>
                  <a:lnTo>
                    <a:pt x="355841" y="72478"/>
                  </a:lnTo>
                  <a:lnTo>
                    <a:pt x="356006" y="71843"/>
                  </a:lnTo>
                  <a:lnTo>
                    <a:pt x="355625" y="72478"/>
                  </a:lnTo>
                  <a:lnTo>
                    <a:pt x="356095" y="70827"/>
                  </a:lnTo>
                  <a:lnTo>
                    <a:pt x="356222" y="70700"/>
                  </a:lnTo>
                  <a:lnTo>
                    <a:pt x="356146" y="71716"/>
                  </a:lnTo>
                  <a:lnTo>
                    <a:pt x="356349" y="71208"/>
                  </a:lnTo>
                  <a:lnTo>
                    <a:pt x="356298" y="70700"/>
                  </a:lnTo>
                  <a:lnTo>
                    <a:pt x="356222" y="70573"/>
                  </a:lnTo>
                  <a:lnTo>
                    <a:pt x="356349" y="67906"/>
                  </a:lnTo>
                  <a:lnTo>
                    <a:pt x="356387" y="67652"/>
                  </a:lnTo>
                  <a:lnTo>
                    <a:pt x="355663" y="70446"/>
                  </a:lnTo>
                  <a:lnTo>
                    <a:pt x="355346" y="70573"/>
                  </a:lnTo>
                  <a:lnTo>
                    <a:pt x="354660" y="70573"/>
                  </a:lnTo>
                  <a:lnTo>
                    <a:pt x="355003" y="69811"/>
                  </a:lnTo>
                  <a:lnTo>
                    <a:pt x="355701" y="68287"/>
                  </a:lnTo>
                  <a:lnTo>
                    <a:pt x="355650" y="67017"/>
                  </a:lnTo>
                  <a:lnTo>
                    <a:pt x="355117" y="68287"/>
                  </a:lnTo>
                  <a:lnTo>
                    <a:pt x="355092" y="66763"/>
                  </a:lnTo>
                  <a:lnTo>
                    <a:pt x="354279" y="69811"/>
                  </a:lnTo>
                  <a:lnTo>
                    <a:pt x="354101" y="69684"/>
                  </a:lnTo>
                  <a:lnTo>
                    <a:pt x="354342" y="68668"/>
                  </a:lnTo>
                  <a:lnTo>
                    <a:pt x="354571" y="67525"/>
                  </a:lnTo>
                  <a:lnTo>
                    <a:pt x="353885" y="68668"/>
                  </a:lnTo>
                  <a:lnTo>
                    <a:pt x="352894" y="67398"/>
                  </a:lnTo>
                  <a:lnTo>
                    <a:pt x="352488" y="70446"/>
                  </a:lnTo>
                  <a:lnTo>
                    <a:pt x="352437" y="70650"/>
                  </a:lnTo>
                  <a:lnTo>
                    <a:pt x="352399" y="70815"/>
                  </a:lnTo>
                  <a:lnTo>
                    <a:pt x="352374" y="70993"/>
                  </a:lnTo>
                  <a:lnTo>
                    <a:pt x="350494" y="73748"/>
                  </a:lnTo>
                  <a:lnTo>
                    <a:pt x="350507" y="73113"/>
                  </a:lnTo>
                  <a:lnTo>
                    <a:pt x="350507" y="71843"/>
                  </a:lnTo>
                  <a:lnTo>
                    <a:pt x="350520" y="71081"/>
                  </a:lnTo>
                  <a:lnTo>
                    <a:pt x="350520" y="69811"/>
                  </a:lnTo>
                  <a:lnTo>
                    <a:pt x="350532" y="68795"/>
                  </a:lnTo>
                  <a:lnTo>
                    <a:pt x="349097" y="69811"/>
                  </a:lnTo>
                  <a:lnTo>
                    <a:pt x="349135" y="69684"/>
                  </a:lnTo>
                  <a:lnTo>
                    <a:pt x="349364" y="68795"/>
                  </a:lnTo>
                  <a:lnTo>
                    <a:pt x="348411" y="69684"/>
                  </a:lnTo>
                  <a:lnTo>
                    <a:pt x="347726" y="69049"/>
                  </a:lnTo>
                  <a:lnTo>
                    <a:pt x="346710" y="71081"/>
                  </a:lnTo>
                  <a:lnTo>
                    <a:pt x="346506" y="71081"/>
                  </a:lnTo>
                  <a:lnTo>
                    <a:pt x="346519" y="70954"/>
                  </a:lnTo>
                  <a:lnTo>
                    <a:pt x="346659" y="69684"/>
                  </a:lnTo>
                  <a:lnTo>
                    <a:pt x="346760" y="69049"/>
                  </a:lnTo>
                  <a:lnTo>
                    <a:pt x="347116" y="67906"/>
                  </a:lnTo>
                  <a:lnTo>
                    <a:pt x="346417" y="68541"/>
                  </a:lnTo>
                  <a:lnTo>
                    <a:pt x="346087" y="69684"/>
                  </a:lnTo>
                  <a:lnTo>
                    <a:pt x="345998" y="69176"/>
                  </a:lnTo>
                  <a:lnTo>
                    <a:pt x="345973" y="69049"/>
                  </a:lnTo>
                  <a:lnTo>
                    <a:pt x="345909" y="68668"/>
                  </a:lnTo>
                  <a:lnTo>
                    <a:pt x="345795" y="68033"/>
                  </a:lnTo>
                  <a:lnTo>
                    <a:pt x="345922" y="67652"/>
                  </a:lnTo>
                  <a:lnTo>
                    <a:pt x="346443" y="66763"/>
                  </a:lnTo>
                  <a:lnTo>
                    <a:pt x="346456" y="66636"/>
                  </a:lnTo>
                  <a:lnTo>
                    <a:pt x="346405" y="66255"/>
                  </a:lnTo>
                  <a:lnTo>
                    <a:pt x="346290" y="66001"/>
                  </a:lnTo>
                  <a:lnTo>
                    <a:pt x="346405" y="64350"/>
                  </a:lnTo>
                  <a:lnTo>
                    <a:pt x="346443" y="64096"/>
                  </a:lnTo>
                  <a:lnTo>
                    <a:pt x="345059" y="66636"/>
                  </a:lnTo>
                  <a:lnTo>
                    <a:pt x="345236" y="66128"/>
                  </a:lnTo>
                  <a:lnTo>
                    <a:pt x="345846" y="64363"/>
                  </a:lnTo>
                  <a:lnTo>
                    <a:pt x="345782" y="63842"/>
                  </a:lnTo>
                  <a:lnTo>
                    <a:pt x="345389" y="63207"/>
                  </a:lnTo>
                  <a:lnTo>
                    <a:pt x="344957" y="63842"/>
                  </a:lnTo>
                  <a:lnTo>
                    <a:pt x="344868" y="65874"/>
                  </a:lnTo>
                  <a:lnTo>
                    <a:pt x="344424" y="66128"/>
                  </a:lnTo>
                  <a:lnTo>
                    <a:pt x="344043" y="65747"/>
                  </a:lnTo>
                  <a:lnTo>
                    <a:pt x="344144" y="64858"/>
                  </a:lnTo>
                  <a:lnTo>
                    <a:pt x="344830" y="62572"/>
                  </a:lnTo>
                  <a:lnTo>
                    <a:pt x="344703" y="58889"/>
                  </a:lnTo>
                  <a:lnTo>
                    <a:pt x="344627" y="57746"/>
                  </a:lnTo>
                  <a:lnTo>
                    <a:pt x="340766" y="68668"/>
                  </a:lnTo>
                  <a:lnTo>
                    <a:pt x="341033" y="66001"/>
                  </a:lnTo>
                  <a:lnTo>
                    <a:pt x="341122" y="65062"/>
                  </a:lnTo>
                  <a:lnTo>
                    <a:pt x="340779" y="66001"/>
                  </a:lnTo>
                  <a:lnTo>
                    <a:pt x="340372" y="65493"/>
                  </a:lnTo>
                  <a:lnTo>
                    <a:pt x="340296" y="65112"/>
                  </a:lnTo>
                  <a:lnTo>
                    <a:pt x="340766" y="61048"/>
                  </a:lnTo>
                  <a:lnTo>
                    <a:pt x="340791" y="60375"/>
                  </a:lnTo>
                  <a:lnTo>
                    <a:pt x="340664" y="60286"/>
                  </a:lnTo>
                  <a:lnTo>
                    <a:pt x="340271" y="58254"/>
                  </a:lnTo>
                  <a:lnTo>
                    <a:pt x="338632" y="65112"/>
                  </a:lnTo>
                  <a:lnTo>
                    <a:pt x="338074" y="63588"/>
                  </a:lnTo>
                  <a:lnTo>
                    <a:pt x="337845" y="65062"/>
                  </a:lnTo>
                  <a:lnTo>
                    <a:pt x="337197" y="68033"/>
                  </a:lnTo>
                  <a:lnTo>
                    <a:pt x="336270" y="69049"/>
                  </a:lnTo>
                  <a:lnTo>
                    <a:pt x="335864" y="68541"/>
                  </a:lnTo>
                  <a:lnTo>
                    <a:pt x="335927" y="67652"/>
                  </a:lnTo>
                  <a:lnTo>
                    <a:pt x="336511" y="64985"/>
                  </a:lnTo>
                  <a:lnTo>
                    <a:pt x="336537" y="64858"/>
                  </a:lnTo>
                  <a:lnTo>
                    <a:pt x="336765" y="63842"/>
                  </a:lnTo>
                  <a:lnTo>
                    <a:pt x="337388" y="62953"/>
                  </a:lnTo>
                  <a:lnTo>
                    <a:pt x="337553" y="62826"/>
                  </a:lnTo>
                  <a:lnTo>
                    <a:pt x="337426" y="63715"/>
                  </a:lnTo>
                  <a:lnTo>
                    <a:pt x="337731" y="63207"/>
                  </a:lnTo>
                  <a:lnTo>
                    <a:pt x="338124" y="62826"/>
                  </a:lnTo>
                  <a:lnTo>
                    <a:pt x="338137" y="62699"/>
                  </a:lnTo>
                  <a:lnTo>
                    <a:pt x="338213" y="61429"/>
                  </a:lnTo>
                  <a:lnTo>
                    <a:pt x="337820" y="62699"/>
                  </a:lnTo>
                  <a:lnTo>
                    <a:pt x="337820" y="62318"/>
                  </a:lnTo>
                  <a:lnTo>
                    <a:pt x="337820" y="61937"/>
                  </a:lnTo>
                  <a:lnTo>
                    <a:pt x="337820" y="61302"/>
                  </a:lnTo>
                  <a:lnTo>
                    <a:pt x="337019" y="61302"/>
                  </a:lnTo>
                  <a:lnTo>
                    <a:pt x="337134" y="61937"/>
                  </a:lnTo>
                  <a:lnTo>
                    <a:pt x="336994" y="61163"/>
                  </a:lnTo>
                  <a:lnTo>
                    <a:pt x="337019" y="61556"/>
                  </a:lnTo>
                  <a:lnTo>
                    <a:pt x="336892" y="60655"/>
                  </a:lnTo>
                  <a:lnTo>
                    <a:pt x="336778" y="60032"/>
                  </a:lnTo>
                  <a:lnTo>
                    <a:pt x="335915" y="61556"/>
                  </a:lnTo>
                  <a:lnTo>
                    <a:pt x="335394" y="60286"/>
                  </a:lnTo>
                  <a:lnTo>
                    <a:pt x="335368" y="60642"/>
                  </a:lnTo>
                  <a:lnTo>
                    <a:pt x="335114" y="62318"/>
                  </a:lnTo>
                  <a:lnTo>
                    <a:pt x="334149" y="60540"/>
                  </a:lnTo>
                  <a:lnTo>
                    <a:pt x="333908" y="64477"/>
                  </a:lnTo>
                  <a:lnTo>
                    <a:pt x="332968" y="64858"/>
                  </a:lnTo>
                  <a:lnTo>
                    <a:pt x="332968" y="64477"/>
                  </a:lnTo>
                  <a:lnTo>
                    <a:pt x="333095" y="62572"/>
                  </a:lnTo>
                  <a:lnTo>
                    <a:pt x="333476" y="61810"/>
                  </a:lnTo>
                  <a:lnTo>
                    <a:pt x="334200" y="60413"/>
                  </a:lnTo>
                  <a:lnTo>
                    <a:pt x="333019" y="61810"/>
                  </a:lnTo>
                  <a:lnTo>
                    <a:pt x="332892" y="60921"/>
                  </a:lnTo>
                  <a:lnTo>
                    <a:pt x="333006" y="60032"/>
                  </a:lnTo>
                  <a:lnTo>
                    <a:pt x="333121" y="59778"/>
                  </a:lnTo>
                  <a:lnTo>
                    <a:pt x="334124" y="57619"/>
                  </a:lnTo>
                  <a:lnTo>
                    <a:pt x="332816" y="59778"/>
                  </a:lnTo>
                  <a:lnTo>
                    <a:pt x="332994" y="57238"/>
                  </a:lnTo>
                  <a:lnTo>
                    <a:pt x="332905" y="55460"/>
                  </a:lnTo>
                  <a:lnTo>
                    <a:pt x="332968" y="54927"/>
                  </a:lnTo>
                  <a:lnTo>
                    <a:pt x="332651" y="54825"/>
                  </a:lnTo>
                  <a:lnTo>
                    <a:pt x="332295" y="57238"/>
                  </a:lnTo>
                  <a:lnTo>
                    <a:pt x="332155" y="56730"/>
                  </a:lnTo>
                  <a:lnTo>
                    <a:pt x="331965" y="56730"/>
                  </a:lnTo>
                  <a:lnTo>
                    <a:pt x="332219" y="55714"/>
                  </a:lnTo>
                  <a:lnTo>
                    <a:pt x="331647" y="57111"/>
                  </a:lnTo>
                  <a:lnTo>
                    <a:pt x="331558" y="57873"/>
                  </a:lnTo>
                  <a:lnTo>
                    <a:pt x="331431" y="59778"/>
                  </a:lnTo>
                  <a:lnTo>
                    <a:pt x="330441" y="61810"/>
                  </a:lnTo>
                  <a:lnTo>
                    <a:pt x="330365" y="60655"/>
                  </a:lnTo>
                  <a:lnTo>
                    <a:pt x="329196" y="62953"/>
                  </a:lnTo>
                  <a:lnTo>
                    <a:pt x="329247" y="62699"/>
                  </a:lnTo>
                  <a:lnTo>
                    <a:pt x="329704" y="60413"/>
                  </a:lnTo>
                  <a:lnTo>
                    <a:pt x="329857" y="59651"/>
                  </a:lnTo>
                  <a:lnTo>
                    <a:pt x="330365" y="60655"/>
                  </a:lnTo>
                  <a:lnTo>
                    <a:pt x="330504" y="60921"/>
                  </a:lnTo>
                  <a:lnTo>
                    <a:pt x="330568" y="61048"/>
                  </a:lnTo>
                  <a:lnTo>
                    <a:pt x="330555" y="60540"/>
                  </a:lnTo>
                  <a:lnTo>
                    <a:pt x="330555" y="59651"/>
                  </a:lnTo>
                  <a:lnTo>
                    <a:pt x="330555" y="59524"/>
                  </a:lnTo>
                  <a:lnTo>
                    <a:pt x="330542" y="58635"/>
                  </a:lnTo>
                  <a:lnTo>
                    <a:pt x="330568" y="56451"/>
                  </a:lnTo>
                  <a:lnTo>
                    <a:pt x="331000" y="56286"/>
                  </a:lnTo>
                  <a:lnTo>
                    <a:pt x="331089" y="55283"/>
                  </a:lnTo>
                  <a:lnTo>
                    <a:pt x="330987" y="52539"/>
                  </a:lnTo>
                  <a:lnTo>
                    <a:pt x="330949" y="52031"/>
                  </a:lnTo>
                  <a:lnTo>
                    <a:pt x="329895" y="58635"/>
                  </a:lnTo>
                  <a:lnTo>
                    <a:pt x="328955" y="58381"/>
                  </a:lnTo>
                  <a:lnTo>
                    <a:pt x="329425" y="56857"/>
                  </a:lnTo>
                  <a:lnTo>
                    <a:pt x="329526" y="55841"/>
                  </a:lnTo>
                  <a:lnTo>
                    <a:pt x="328815" y="58127"/>
                  </a:lnTo>
                  <a:lnTo>
                    <a:pt x="328079" y="59524"/>
                  </a:lnTo>
                  <a:lnTo>
                    <a:pt x="327812" y="58000"/>
                  </a:lnTo>
                  <a:lnTo>
                    <a:pt x="327177" y="60413"/>
                  </a:lnTo>
                  <a:lnTo>
                    <a:pt x="326885" y="60159"/>
                  </a:lnTo>
                  <a:lnTo>
                    <a:pt x="327037" y="61163"/>
                  </a:lnTo>
                  <a:lnTo>
                    <a:pt x="326555" y="62699"/>
                  </a:lnTo>
                  <a:lnTo>
                    <a:pt x="326301" y="62445"/>
                  </a:lnTo>
                  <a:lnTo>
                    <a:pt x="325742" y="62953"/>
                  </a:lnTo>
                  <a:lnTo>
                    <a:pt x="325767" y="62814"/>
                  </a:lnTo>
                  <a:lnTo>
                    <a:pt x="325716" y="62953"/>
                  </a:lnTo>
                  <a:lnTo>
                    <a:pt x="325132" y="64477"/>
                  </a:lnTo>
                  <a:lnTo>
                    <a:pt x="325323" y="63080"/>
                  </a:lnTo>
                  <a:lnTo>
                    <a:pt x="325767" y="59778"/>
                  </a:lnTo>
                  <a:lnTo>
                    <a:pt x="326047" y="57746"/>
                  </a:lnTo>
                  <a:lnTo>
                    <a:pt x="324904" y="59778"/>
                  </a:lnTo>
                  <a:lnTo>
                    <a:pt x="324891" y="59270"/>
                  </a:lnTo>
                  <a:lnTo>
                    <a:pt x="325018" y="58127"/>
                  </a:lnTo>
                  <a:lnTo>
                    <a:pt x="325285" y="57365"/>
                  </a:lnTo>
                  <a:lnTo>
                    <a:pt x="325615" y="56451"/>
                  </a:lnTo>
                  <a:lnTo>
                    <a:pt x="325564" y="55460"/>
                  </a:lnTo>
                  <a:lnTo>
                    <a:pt x="324332" y="57531"/>
                  </a:lnTo>
                  <a:lnTo>
                    <a:pt x="324535" y="57365"/>
                  </a:lnTo>
                  <a:lnTo>
                    <a:pt x="324142" y="58166"/>
                  </a:lnTo>
                  <a:lnTo>
                    <a:pt x="324142" y="59905"/>
                  </a:lnTo>
                  <a:lnTo>
                    <a:pt x="323481" y="61366"/>
                  </a:lnTo>
                  <a:lnTo>
                    <a:pt x="323240" y="63080"/>
                  </a:lnTo>
                  <a:lnTo>
                    <a:pt x="323342" y="61683"/>
                  </a:lnTo>
                  <a:lnTo>
                    <a:pt x="323443" y="60794"/>
                  </a:lnTo>
                  <a:lnTo>
                    <a:pt x="323469" y="60375"/>
                  </a:lnTo>
                  <a:lnTo>
                    <a:pt x="323380" y="60553"/>
                  </a:lnTo>
                  <a:lnTo>
                    <a:pt x="323494" y="60083"/>
                  </a:lnTo>
                  <a:lnTo>
                    <a:pt x="323469" y="60375"/>
                  </a:lnTo>
                  <a:lnTo>
                    <a:pt x="323989" y="59397"/>
                  </a:lnTo>
                  <a:lnTo>
                    <a:pt x="324065" y="59270"/>
                  </a:lnTo>
                  <a:lnTo>
                    <a:pt x="324142" y="59905"/>
                  </a:lnTo>
                  <a:lnTo>
                    <a:pt x="324142" y="58166"/>
                  </a:lnTo>
                  <a:lnTo>
                    <a:pt x="322897" y="60667"/>
                  </a:lnTo>
                  <a:lnTo>
                    <a:pt x="323113" y="60744"/>
                  </a:lnTo>
                  <a:lnTo>
                    <a:pt x="323329" y="60071"/>
                  </a:lnTo>
                  <a:lnTo>
                    <a:pt x="323227" y="60782"/>
                  </a:lnTo>
                  <a:lnTo>
                    <a:pt x="321691" y="64985"/>
                  </a:lnTo>
                  <a:lnTo>
                    <a:pt x="321678" y="63715"/>
                  </a:lnTo>
                  <a:lnTo>
                    <a:pt x="321665" y="63207"/>
                  </a:lnTo>
                  <a:lnTo>
                    <a:pt x="321652" y="62699"/>
                  </a:lnTo>
                  <a:lnTo>
                    <a:pt x="321652" y="62445"/>
                  </a:lnTo>
                  <a:lnTo>
                    <a:pt x="321805" y="61810"/>
                  </a:lnTo>
                  <a:lnTo>
                    <a:pt x="322033" y="60794"/>
                  </a:lnTo>
                  <a:lnTo>
                    <a:pt x="322427" y="59143"/>
                  </a:lnTo>
                  <a:lnTo>
                    <a:pt x="323011" y="56603"/>
                  </a:lnTo>
                  <a:lnTo>
                    <a:pt x="322897" y="54698"/>
                  </a:lnTo>
                  <a:lnTo>
                    <a:pt x="322770" y="53555"/>
                  </a:lnTo>
                  <a:lnTo>
                    <a:pt x="320713" y="59143"/>
                  </a:lnTo>
                  <a:lnTo>
                    <a:pt x="319862" y="57365"/>
                  </a:lnTo>
                  <a:lnTo>
                    <a:pt x="319887" y="58889"/>
                  </a:lnTo>
                  <a:lnTo>
                    <a:pt x="319303" y="60794"/>
                  </a:lnTo>
                  <a:lnTo>
                    <a:pt x="319239" y="59524"/>
                  </a:lnTo>
                  <a:lnTo>
                    <a:pt x="319201" y="58635"/>
                  </a:lnTo>
                  <a:lnTo>
                    <a:pt x="318579" y="59524"/>
                  </a:lnTo>
                  <a:lnTo>
                    <a:pt x="318681" y="59143"/>
                  </a:lnTo>
                  <a:lnTo>
                    <a:pt x="319062" y="57619"/>
                  </a:lnTo>
                  <a:lnTo>
                    <a:pt x="319036" y="56984"/>
                  </a:lnTo>
                  <a:lnTo>
                    <a:pt x="319125" y="55460"/>
                  </a:lnTo>
                  <a:lnTo>
                    <a:pt x="318808" y="56984"/>
                  </a:lnTo>
                  <a:lnTo>
                    <a:pt x="318287" y="55079"/>
                  </a:lnTo>
                  <a:lnTo>
                    <a:pt x="317271" y="59143"/>
                  </a:lnTo>
                  <a:lnTo>
                    <a:pt x="317182" y="56095"/>
                  </a:lnTo>
                  <a:lnTo>
                    <a:pt x="316611" y="55079"/>
                  </a:lnTo>
                  <a:lnTo>
                    <a:pt x="314947" y="61810"/>
                  </a:lnTo>
                  <a:lnTo>
                    <a:pt x="314274" y="61048"/>
                  </a:lnTo>
                  <a:lnTo>
                    <a:pt x="314388" y="60286"/>
                  </a:lnTo>
                  <a:lnTo>
                    <a:pt x="314439" y="60159"/>
                  </a:lnTo>
                  <a:lnTo>
                    <a:pt x="312813" y="60159"/>
                  </a:lnTo>
                  <a:lnTo>
                    <a:pt x="311899" y="60159"/>
                  </a:lnTo>
                  <a:lnTo>
                    <a:pt x="311696" y="62445"/>
                  </a:lnTo>
                  <a:lnTo>
                    <a:pt x="312140" y="55968"/>
                  </a:lnTo>
                  <a:lnTo>
                    <a:pt x="308914" y="62445"/>
                  </a:lnTo>
                  <a:lnTo>
                    <a:pt x="309206" y="57873"/>
                  </a:lnTo>
                  <a:lnTo>
                    <a:pt x="309270" y="56857"/>
                  </a:lnTo>
                  <a:lnTo>
                    <a:pt x="308444" y="57365"/>
                  </a:lnTo>
                  <a:lnTo>
                    <a:pt x="307505" y="57746"/>
                  </a:lnTo>
                  <a:lnTo>
                    <a:pt x="306857" y="57873"/>
                  </a:lnTo>
                  <a:lnTo>
                    <a:pt x="306959" y="57492"/>
                  </a:lnTo>
                  <a:lnTo>
                    <a:pt x="307073" y="56857"/>
                  </a:lnTo>
                  <a:lnTo>
                    <a:pt x="306705" y="54952"/>
                  </a:lnTo>
                  <a:lnTo>
                    <a:pt x="305371" y="62699"/>
                  </a:lnTo>
                  <a:lnTo>
                    <a:pt x="305257" y="62191"/>
                  </a:lnTo>
                  <a:lnTo>
                    <a:pt x="305003" y="61048"/>
                  </a:lnTo>
                  <a:lnTo>
                    <a:pt x="304901" y="60540"/>
                  </a:lnTo>
                  <a:lnTo>
                    <a:pt x="304888" y="60159"/>
                  </a:lnTo>
                  <a:lnTo>
                    <a:pt x="305015" y="58127"/>
                  </a:lnTo>
                  <a:lnTo>
                    <a:pt x="305079" y="57111"/>
                  </a:lnTo>
                  <a:lnTo>
                    <a:pt x="305752" y="58762"/>
                  </a:lnTo>
                  <a:lnTo>
                    <a:pt x="305790" y="57111"/>
                  </a:lnTo>
                  <a:lnTo>
                    <a:pt x="307009" y="50761"/>
                  </a:lnTo>
                  <a:lnTo>
                    <a:pt x="304355" y="58127"/>
                  </a:lnTo>
                  <a:lnTo>
                    <a:pt x="304444" y="55968"/>
                  </a:lnTo>
                  <a:lnTo>
                    <a:pt x="304520" y="54063"/>
                  </a:lnTo>
                  <a:lnTo>
                    <a:pt x="304685" y="53809"/>
                  </a:lnTo>
                  <a:lnTo>
                    <a:pt x="304749" y="51396"/>
                  </a:lnTo>
                  <a:lnTo>
                    <a:pt x="303022" y="55968"/>
                  </a:lnTo>
                  <a:lnTo>
                    <a:pt x="302450" y="55460"/>
                  </a:lnTo>
                  <a:lnTo>
                    <a:pt x="302539" y="54317"/>
                  </a:lnTo>
                  <a:lnTo>
                    <a:pt x="301256" y="57619"/>
                  </a:lnTo>
                  <a:lnTo>
                    <a:pt x="299656" y="58762"/>
                  </a:lnTo>
                  <a:lnTo>
                    <a:pt x="299326" y="59016"/>
                  </a:lnTo>
                  <a:lnTo>
                    <a:pt x="299250" y="59651"/>
                  </a:lnTo>
                  <a:lnTo>
                    <a:pt x="298411" y="60159"/>
                  </a:lnTo>
                  <a:lnTo>
                    <a:pt x="298297" y="57746"/>
                  </a:lnTo>
                  <a:lnTo>
                    <a:pt x="298399" y="56476"/>
                  </a:lnTo>
                  <a:lnTo>
                    <a:pt x="298767" y="54571"/>
                  </a:lnTo>
                  <a:lnTo>
                    <a:pt x="299440" y="54571"/>
                  </a:lnTo>
                  <a:lnTo>
                    <a:pt x="299453" y="54444"/>
                  </a:lnTo>
                  <a:lnTo>
                    <a:pt x="299859" y="50761"/>
                  </a:lnTo>
                  <a:lnTo>
                    <a:pt x="298564" y="54444"/>
                  </a:lnTo>
                  <a:lnTo>
                    <a:pt x="298437" y="54063"/>
                  </a:lnTo>
                  <a:lnTo>
                    <a:pt x="298500" y="53174"/>
                  </a:lnTo>
                  <a:lnTo>
                    <a:pt x="298716" y="52158"/>
                  </a:lnTo>
                  <a:lnTo>
                    <a:pt x="297586" y="52539"/>
                  </a:lnTo>
                  <a:lnTo>
                    <a:pt x="296748" y="56476"/>
                  </a:lnTo>
                  <a:lnTo>
                    <a:pt x="295732" y="55968"/>
                  </a:lnTo>
                  <a:lnTo>
                    <a:pt x="295605" y="57111"/>
                  </a:lnTo>
                  <a:lnTo>
                    <a:pt x="295478" y="57531"/>
                  </a:lnTo>
                  <a:lnTo>
                    <a:pt x="294182" y="61048"/>
                  </a:lnTo>
                  <a:lnTo>
                    <a:pt x="294259" y="60667"/>
                  </a:lnTo>
                  <a:lnTo>
                    <a:pt x="294373" y="60159"/>
                  </a:lnTo>
                  <a:lnTo>
                    <a:pt x="294462" y="59778"/>
                  </a:lnTo>
                  <a:lnTo>
                    <a:pt x="294881" y="57873"/>
                  </a:lnTo>
                  <a:lnTo>
                    <a:pt x="294906" y="57746"/>
                  </a:lnTo>
                  <a:lnTo>
                    <a:pt x="295554" y="54825"/>
                  </a:lnTo>
                  <a:lnTo>
                    <a:pt x="294360" y="57746"/>
                  </a:lnTo>
                  <a:lnTo>
                    <a:pt x="295008" y="53682"/>
                  </a:lnTo>
                  <a:lnTo>
                    <a:pt x="292823" y="57238"/>
                  </a:lnTo>
                  <a:lnTo>
                    <a:pt x="291973" y="57873"/>
                  </a:lnTo>
                  <a:lnTo>
                    <a:pt x="292023" y="57746"/>
                  </a:lnTo>
                  <a:lnTo>
                    <a:pt x="292468" y="56451"/>
                  </a:lnTo>
                  <a:lnTo>
                    <a:pt x="291604" y="57746"/>
                  </a:lnTo>
                  <a:lnTo>
                    <a:pt x="290842" y="57619"/>
                  </a:lnTo>
                  <a:lnTo>
                    <a:pt x="290931" y="57238"/>
                  </a:lnTo>
                  <a:lnTo>
                    <a:pt x="291185" y="56095"/>
                  </a:lnTo>
                  <a:lnTo>
                    <a:pt x="291261" y="55714"/>
                  </a:lnTo>
                  <a:lnTo>
                    <a:pt x="291376" y="55206"/>
                  </a:lnTo>
                  <a:lnTo>
                    <a:pt x="292569" y="49745"/>
                  </a:lnTo>
                  <a:lnTo>
                    <a:pt x="289229" y="55206"/>
                  </a:lnTo>
                  <a:lnTo>
                    <a:pt x="289280" y="54698"/>
                  </a:lnTo>
                  <a:lnTo>
                    <a:pt x="289344" y="54063"/>
                  </a:lnTo>
                  <a:lnTo>
                    <a:pt x="289394" y="53555"/>
                  </a:lnTo>
                  <a:lnTo>
                    <a:pt x="289598" y="51650"/>
                  </a:lnTo>
                  <a:lnTo>
                    <a:pt x="289877" y="48983"/>
                  </a:lnTo>
                  <a:lnTo>
                    <a:pt x="287921" y="51650"/>
                  </a:lnTo>
                  <a:lnTo>
                    <a:pt x="287388" y="47205"/>
                  </a:lnTo>
                  <a:lnTo>
                    <a:pt x="285686" y="47332"/>
                  </a:lnTo>
                  <a:lnTo>
                    <a:pt x="285051" y="53555"/>
                  </a:lnTo>
                  <a:lnTo>
                    <a:pt x="285178" y="47459"/>
                  </a:lnTo>
                  <a:lnTo>
                    <a:pt x="285000" y="48425"/>
                  </a:lnTo>
                  <a:lnTo>
                    <a:pt x="284797" y="47244"/>
                  </a:lnTo>
                  <a:lnTo>
                    <a:pt x="284797" y="49504"/>
                  </a:lnTo>
                  <a:lnTo>
                    <a:pt x="284708" y="49961"/>
                  </a:lnTo>
                  <a:lnTo>
                    <a:pt x="284048" y="53682"/>
                  </a:lnTo>
                  <a:lnTo>
                    <a:pt x="283603" y="54063"/>
                  </a:lnTo>
                  <a:lnTo>
                    <a:pt x="283489" y="53936"/>
                  </a:lnTo>
                  <a:lnTo>
                    <a:pt x="283527" y="53428"/>
                  </a:lnTo>
                  <a:lnTo>
                    <a:pt x="283260" y="50888"/>
                  </a:lnTo>
                  <a:lnTo>
                    <a:pt x="283235" y="50634"/>
                  </a:lnTo>
                  <a:lnTo>
                    <a:pt x="283210" y="47713"/>
                  </a:lnTo>
                  <a:lnTo>
                    <a:pt x="283743" y="48221"/>
                  </a:lnTo>
                  <a:lnTo>
                    <a:pt x="283832" y="47713"/>
                  </a:lnTo>
                  <a:lnTo>
                    <a:pt x="283984" y="46824"/>
                  </a:lnTo>
                  <a:lnTo>
                    <a:pt x="283260" y="46189"/>
                  </a:lnTo>
                  <a:lnTo>
                    <a:pt x="283578" y="45427"/>
                  </a:lnTo>
                  <a:lnTo>
                    <a:pt x="284099" y="44157"/>
                  </a:lnTo>
                  <a:lnTo>
                    <a:pt x="283984" y="42633"/>
                  </a:lnTo>
                  <a:lnTo>
                    <a:pt x="283933" y="42252"/>
                  </a:lnTo>
                  <a:lnTo>
                    <a:pt x="283641" y="44284"/>
                  </a:lnTo>
                  <a:lnTo>
                    <a:pt x="283514" y="44665"/>
                  </a:lnTo>
                  <a:lnTo>
                    <a:pt x="283032" y="45427"/>
                  </a:lnTo>
                  <a:lnTo>
                    <a:pt x="282727" y="44538"/>
                  </a:lnTo>
                  <a:lnTo>
                    <a:pt x="282752" y="47713"/>
                  </a:lnTo>
                  <a:lnTo>
                    <a:pt x="281051" y="50634"/>
                  </a:lnTo>
                  <a:lnTo>
                    <a:pt x="281266" y="49618"/>
                  </a:lnTo>
                  <a:lnTo>
                    <a:pt x="281660" y="47713"/>
                  </a:lnTo>
                  <a:lnTo>
                    <a:pt x="282206" y="45173"/>
                  </a:lnTo>
                  <a:lnTo>
                    <a:pt x="282841" y="42125"/>
                  </a:lnTo>
                  <a:lnTo>
                    <a:pt x="281051" y="45173"/>
                  </a:lnTo>
                  <a:lnTo>
                    <a:pt x="281393" y="44284"/>
                  </a:lnTo>
                  <a:lnTo>
                    <a:pt x="281787" y="43268"/>
                  </a:lnTo>
                  <a:lnTo>
                    <a:pt x="280987" y="44284"/>
                  </a:lnTo>
                  <a:lnTo>
                    <a:pt x="279615" y="42760"/>
                  </a:lnTo>
                  <a:lnTo>
                    <a:pt x="278079" y="47713"/>
                  </a:lnTo>
                  <a:lnTo>
                    <a:pt x="278206" y="46062"/>
                  </a:lnTo>
                  <a:lnTo>
                    <a:pt x="278295" y="45300"/>
                  </a:lnTo>
                  <a:lnTo>
                    <a:pt x="278638" y="44792"/>
                  </a:lnTo>
                  <a:lnTo>
                    <a:pt x="277355" y="43776"/>
                  </a:lnTo>
                  <a:lnTo>
                    <a:pt x="274485" y="49618"/>
                  </a:lnTo>
                  <a:lnTo>
                    <a:pt x="274383" y="48983"/>
                  </a:lnTo>
                  <a:lnTo>
                    <a:pt x="274154" y="47586"/>
                  </a:lnTo>
                  <a:lnTo>
                    <a:pt x="274027" y="46824"/>
                  </a:lnTo>
                  <a:lnTo>
                    <a:pt x="274142" y="45554"/>
                  </a:lnTo>
                  <a:lnTo>
                    <a:pt x="274345" y="44792"/>
                  </a:lnTo>
                  <a:lnTo>
                    <a:pt x="274002" y="45173"/>
                  </a:lnTo>
                  <a:lnTo>
                    <a:pt x="273367" y="47586"/>
                  </a:lnTo>
                  <a:lnTo>
                    <a:pt x="273342" y="46951"/>
                  </a:lnTo>
                  <a:lnTo>
                    <a:pt x="273443" y="45427"/>
                  </a:lnTo>
                  <a:lnTo>
                    <a:pt x="273659" y="44665"/>
                  </a:lnTo>
                  <a:lnTo>
                    <a:pt x="273583" y="44411"/>
                  </a:lnTo>
                  <a:lnTo>
                    <a:pt x="272402" y="46951"/>
                  </a:lnTo>
                  <a:lnTo>
                    <a:pt x="272275" y="46316"/>
                  </a:lnTo>
                  <a:lnTo>
                    <a:pt x="272402" y="45427"/>
                  </a:lnTo>
                  <a:lnTo>
                    <a:pt x="272783" y="44411"/>
                  </a:lnTo>
                  <a:lnTo>
                    <a:pt x="272707" y="44030"/>
                  </a:lnTo>
                  <a:lnTo>
                    <a:pt x="271805" y="41998"/>
                  </a:lnTo>
                  <a:lnTo>
                    <a:pt x="269951" y="48094"/>
                  </a:lnTo>
                  <a:lnTo>
                    <a:pt x="268592" y="48983"/>
                  </a:lnTo>
                  <a:lnTo>
                    <a:pt x="268871" y="47459"/>
                  </a:lnTo>
                  <a:lnTo>
                    <a:pt x="269100" y="46189"/>
                  </a:lnTo>
                  <a:lnTo>
                    <a:pt x="269328" y="44919"/>
                  </a:lnTo>
                  <a:lnTo>
                    <a:pt x="269214" y="44030"/>
                  </a:lnTo>
                  <a:lnTo>
                    <a:pt x="268236" y="42125"/>
                  </a:lnTo>
                  <a:lnTo>
                    <a:pt x="268287" y="41363"/>
                  </a:lnTo>
                  <a:lnTo>
                    <a:pt x="266776" y="40474"/>
                  </a:lnTo>
                  <a:lnTo>
                    <a:pt x="264896" y="44538"/>
                  </a:lnTo>
                  <a:lnTo>
                    <a:pt x="263093" y="46189"/>
                  </a:lnTo>
                  <a:lnTo>
                    <a:pt x="263067" y="44411"/>
                  </a:lnTo>
                  <a:lnTo>
                    <a:pt x="263055" y="43522"/>
                  </a:lnTo>
                  <a:lnTo>
                    <a:pt x="263017" y="40982"/>
                  </a:lnTo>
                  <a:lnTo>
                    <a:pt x="260299" y="43522"/>
                  </a:lnTo>
                  <a:lnTo>
                    <a:pt x="259283" y="40474"/>
                  </a:lnTo>
                  <a:lnTo>
                    <a:pt x="259270" y="41732"/>
                  </a:lnTo>
                  <a:lnTo>
                    <a:pt x="258648" y="44030"/>
                  </a:lnTo>
                  <a:lnTo>
                    <a:pt x="258305" y="44411"/>
                  </a:lnTo>
                  <a:lnTo>
                    <a:pt x="258102" y="43522"/>
                  </a:lnTo>
                  <a:lnTo>
                    <a:pt x="256819" y="47459"/>
                  </a:lnTo>
                  <a:lnTo>
                    <a:pt x="256908" y="46951"/>
                  </a:lnTo>
                  <a:lnTo>
                    <a:pt x="256933" y="46824"/>
                  </a:lnTo>
                  <a:lnTo>
                    <a:pt x="257022" y="46316"/>
                  </a:lnTo>
                  <a:lnTo>
                    <a:pt x="257149" y="45554"/>
                  </a:lnTo>
                  <a:lnTo>
                    <a:pt x="257175" y="45427"/>
                  </a:lnTo>
                  <a:lnTo>
                    <a:pt x="257556" y="43268"/>
                  </a:lnTo>
                  <a:lnTo>
                    <a:pt x="257670" y="43395"/>
                  </a:lnTo>
                  <a:lnTo>
                    <a:pt x="257683" y="43268"/>
                  </a:lnTo>
                  <a:lnTo>
                    <a:pt x="257987" y="40220"/>
                  </a:lnTo>
                  <a:lnTo>
                    <a:pt x="258089" y="39204"/>
                  </a:lnTo>
                  <a:lnTo>
                    <a:pt x="257187" y="40220"/>
                  </a:lnTo>
                  <a:lnTo>
                    <a:pt x="256654" y="39966"/>
                  </a:lnTo>
                  <a:lnTo>
                    <a:pt x="255638" y="45427"/>
                  </a:lnTo>
                  <a:lnTo>
                    <a:pt x="255117" y="43141"/>
                  </a:lnTo>
                  <a:lnTo>
                    <a:pt x="254914" y="42252"/>
                  </a:lnTo>
                  <a:lnTo>
                    <a:pt x="253479" y="42633"/>
                  </a:lnTo>
                  <a:lnTo>
                    <a:pt x="252133" y="43141"/>
                  </a:lnTo>
                  <a:lnTo>
                    <a:pt x="252107" y="43014"/>
                  </a:lnTo>
                  <a:lnTo>
                    <a:pt x="251917" y="41871"/>
                  </a:lnTo>
                  <a:lnTo>
                    <a:pt x="251688" y="40474"/>
                  </a:lnTo>
                  <a:lnTo>
                    <a:pt x="251104" y="41871"/>
                  </a:lnTo>
                  <a:lnTo>
                    <a:pt x="250659" y="41744"/>
                  </a:lnTo>
                  <a:lnTo>
                    <a:pt x="250101" y="43014"/>
                  </a:lnTo>
                  <a:lnTo>
                    <a:pt x="250571" y="40093"/>
                  </a:lnTo>
                  <a:lnTo>
                    <a:pt x="249796" y="39331"/>
                  </a:lnTo>
                  <a:lnTo>
                    <a:pt x="249275" y="38823"/>
                  </a:lnTo>
                  <a:lnTo>
                    <a:pt x="247954" y="39331"/>
                  </a:lnTo>
                  <a:lnTo>
                    <a:pt x="248539" y="37172"/>
                  </a:lnTo>
                  <a:lnTo>
                    <a:pt x="247878" y="36918"/>
                  </a:lnTo>
                  <a:lnTo>
                    <a:pt x="246341" y="45554"/>
                  </a:lnTo>
                  <a:lnTo>
                    <a:pt x="245681" y="45554"/>
                  </a:lnTo>
                  <a:lnTo>
                    <a:pt x="245719" y="45300"/>
                  </a:lnTo>
                  <a:lnTo>
                    <a:pt x="246024" y="42633"/>
                  </a:lnTo>
                  <a:lnTo>
                    <a:pt x="246151" y="41490"/>
                  </a:lnTo>
                  <a:lnTo>
                    <a:pt x="246176" y="41236"/>
                  </a:lnTo>
                  <a:lnTo>
                    <a:pt x="244970" y="41109"/>
                  </a:lnTo>
                  <a:lnTo>
                    <a:pt x="244932" y="40855"/>
                  </a:lnTo>
                  <a:lnTo>
                    <a:pt x="244335" y="37045"/>
                  </a:lnTo>
                  <a:lnTo>
                    <a:pt x="242544" y="40855"/>
                  </a:lnTo>
                  <a:lnTo>
                    <a:pt x="242887" y="38950"/>
                  </a:lnTo>
                  <a:lnTo>
                    <a:pt x="243116" y="38823"/>
                  </a:lnTo>
                  <a:lnTo>
                    <a:pt x="242570" y="38569"/>
                  </a:lnTo>
                  <a:lnTo>
                    <a:pt x="242214" y="37680"/>
                  </a:lnTo>
                  <a:lnTo>
                    <a:pt x="241376" y="35521"/>
                  </a:lnTo>
                  <a:lnTo>
                    <a:pt x="241084" y="37973"/>
                  </a:lnTo>
                  <a:lnTo>
                    <a:pt x="240677" y="41490"/>
                  </a:lnTo>
                  <a:lnTo>
                    <a:pt x="241084" y="37973"/>
                  </a:lnTo>
                  <a:lnTo>
                    <a:pt x="238594" y="42633"/>
                  </a:lnTo>
                  <a:lnTo>
                    <a:pt x="239115" y="39712"/>
                  </a:lnTo>
                  <a:lnTo>
                    <a:pt x="238112" y="43141"/>
                  </a:lnTo>
                  <a:lnTo>
                    <a:pt x="237985" y="43649"/>
                  </a:lnTo>
                  <a:lnTo>
                    <a:pt x="237871" y="44284"/>
                  </a:lnTo>
                  <a:lnTo>
                    <a:pt x="236956" y="45300"/>
                  </a:lnTo>
                  <a:lnTo>
                    <a:pt x="237058" y="43395"/>
                  </a:lnTo>
                  <a:lnTo>
                    <a:pt x="236956" y="42379"/>
                  </a:lnTo>
                  <a:lnTo>
                    <a:pt x="236893" y="42125"/>
                  </a:lnTo>
                  <a:lnTo>
                    <a:pt x="236410" y="46316"/>
                  </a:lnTo>
                  <a:lnTo>
                    <a:pt x="235940" y="44792"/>
                  </a:lnTo>
                  <a:lnTo>
                    <a:pt x="236054" y="44157"/>
                  </a:lnTo>
                  <a:lnTo>
                    <a:pt x="236435" y="42887"/>
                  </a:lnTo>
                  <a:lnTo>
                    <a:pt x="235851" y="42633"/>
                  </a:lnTo>
                  <a:lnTo>
                    <a:pt x="235750" y="43649"/>
                  </a:lnTo>
                  <a:lnTo>
                    <a:pt x="235153" y="45554"/>
                  </a:lnTo>
                  <a:lnTo>
                    <a:pt x="234543" y="46824"/>
                  </a:lnTo>
                  <a:lnTo>
                    <a:pt x="234416" y="46316"/>
                  </a:lnTo>
                  <a:lnTo>
                    <a:pt x="234289" y="45808"/>
                  </a:lnTo>
                  <a:lnTo>
                    <a:pt x="234162" y="45300"/>
                  </a:lnTo>
                  <a:lnTo>
                    <a:pt x="234289" y="42506"/>
                  </a:lnTo>
                  <a:lnTo>
                    <a:pt x="234327" y="42125"/>
                  </a:lnTo>
                  <a:lnTo>
                    <a:pt x="234035" y="43649"/>
                  </a:lnTo>
                  <a:lnTo>
                    <a:pt x="233362" y="45808"/>
                  </a:lnTo>
                  <a:lnTo>
                    <a:pt x="233235" y="45427"/>
                  </a:lnTo>
                  <a:lnTo>
                    <a:pt x="233349" y="43649"/>
                  </a:lnTo>
                  <a:lnTo>
                    <a:pt x="233438" y="43395"/>
                  </a:lnTo>
                  <a:lnTo>
                    <a:pt x="233324" y="42506"/>
                  </a:lnTo>
                  <a:lnTo>
                    <a:pt x="233235" y="42252"/>
                  </a:lnTo>
                  <a:lnTo>
                    <a:pt x="232854" y="41173"/>
                  </a:lnTo>
                  <a:lnTo>
                    <a:pt x="232740" y="41973"/>
                  </a:lnTo>
                  <a:lnTo>
                    <a:pt x="232791" y="40982"/>
                  </a:lnTo>
                  <a:lnTo>
                    <a:pt x="232854" y="41173"/>
                  </a:lnTo>
                  <a:lnTo>
                    <a:pt x="232879" y="40982"/>
                  </a:lnTo>
                  <a:lnTo>
                    <a:pt x="233083" y="39585"/>
                  </a:lnTo>
                  <a:lnTo>
                    <a:pt x="232562" y="39154"/>
                  </a:lnTo>
                  <a:lnTo>
                    <a:pt x="232562" y="41910"/>
                  </a:lnTo>
                  <a:lnTo>
                    <a:pt x="231521" y="46316"/>
                  </a:lnTo>
                  <a:lnTo>
                    <a:pt x="231279" y="44030"/>
                  </a:lnTo>
                  <a:lnTo>
                    <a:pt x="231330" y="41617"/>
                  </a:lnTo>
                  <a:lnTo>
                    <a:pt x="232143" y="41744"/>
                  </a:lnTo>
                  <a:lnTo>
                    <a:pt x="232562" y="41910"/>
                  </a:lnTo>
                  <a:lnTo>
                    <a:pt x="232562" y="39154"/>
                  </a:lnTo>
                  <a:lnTo>
                    <a:pt x="233540" y="35394"/>
                  </a:lnTo>
                  <a:lnTo>
                    <a:pt x="232702" y="37299"/>
                  </a:lnTo>
                  <a:lnTo>
                    <a:pt x="231190" y="41617"/>
                  </a:lnTo>
                  <a:lnTo>
                    <a:pt x="231101" y="41363"/>
                  </a:lnTo>
                  <a:lnTo>
                    <a:pt x="231051" y="41236"/>
                  </a:lnTo>
                  <a:lnTo>
                    <a:pt x="230759" y="40347"/>
                  </a:lnTo>
                  <a:lnTo>
                    <a:pt x="230733" y="39966"/>
                  </a:lnTo>
                  <a:lnTo>
                    <a:pt x="230746" y="39331"/>
                  </a:lnTo>
                  <a:lnTo>
                    <a:pt x="230746" y="38696"/>
                  </a:lnTo>
                  <a:lnTo>
                    <a:pt x="230517" y="39077"/>
                  </a:lnTo>
                  <a:lnTo>
                    <a:pt x="230390" y="39331"/>
                  </a:lnTo>
                  <a:lnTo>
                    <a:pt x="230352" y="39204"/>
                  </a:lnTo>
                  <a:lnTo>
                    <a:pt x="230162" y="38569"/>
                  </a:lnTo>
                  <a:lnTo>
                    <a:pt x="229958" y="38569"/>
                  </a:lnTo>
                  <a:lnTo>
                    <a:pt x="230098" y="37299"/>
                  </a:lnTo>
                  <a:lnTo>
                    <a:pt x="230111" y="37172"/>
                  </a:lnTo>
                  <a:lnTo>
                    <a:pt x="230200" y="36283"/>
                  </a:lnTo>
                  <a:lnTo>
                    <a:pt x="229933" y="36576"/>
                  </a:lnTo>
                  <a:lnTo>
                    <a:pt x="229933" y="37299"/>
                  </a:lnTo>
                  <a:lnTo>
                    <a:pt x="229870" y="38569"/>
                  </a:lnTo>
                  <a:lnTo>
                    <a:pt x="229743" y="38582"/>
                  </a:lnTo>
                  <a:lnTo>
                    <a:pt x="229743" y="58381"/>
                  </a:lnTo>
                  <a:lnTo>
                    <a:pt x="229577" y="58127"/>
                  </a:lnTo>
                  <a:lnTo>
                    <a:pt x="229158" y="58127"/>
                  </a:lnTo>
                  <a:lnTo>
                    <a:pt x="229273" y="56984"/>
                  </a:lnTo>
                  <a:lnTo>
                    <a:pt x="229374" y="56476"/>
                  </a:lnTo>
                  <a:lnTo>
                    <a:pt x="229450" y="56095"/>
                  </a:lnTo>
                  <a:lnTo>
                    <a:pt x="229577" y="56095"/>
                  </a:lnTo>
                  <a:lnTo>
                    <a:pt x="229438" y="56934"/>
                  </a:lnTo>
                  <a:lnTo>
                    <a:pt x="229654" y="57492"/>
                  </a:lnTo>
                  <a:lnTo>
                    <a:pt x="229743" y="58381"/>
                  </a:lnTo>
                  <a:lnTo>
                    <a:pt x="229743" y="38582"/>
                  </a:lnTo>
                  <a:lnTo>
                    <a:pt x="229438" y="38823"/>
                  </a:lnTo>
                  <a:lnTo>
                    <a:pt x="229362" y="39204"/>
                  </a:lnTo>
                  <a:lnTo>
                    <a:pt x="229654" y="37680"/>
                  </a:lnTo>
                  <a:lnTo>
                    <a:pt x="229933" y="37299"/>
                  </a:lnTo>
                  <a:lnTo>
                    <a:pt x="229933" y="36576"/>
                  </a:lnTo>
                  <a:lnTo>
                    <a:pt x="229374" y="37172"/>
                  </a:lnTo>
                  <a:lnTo>
                    <a:pt x="229031" y="37045"/>
                  </a:lnTo>
                  <a:lnTo>
                    <a:pt x="228676" y="39966"/>
                  </a:lnTo>
                  <a:lnTo>
                    <a:pt x="228307" y="39458"/>
                  </a:lnTo>
                  <a:lnTo>
                    <a:pt x="228358" y="41732"/>
                  </a:lnTo>
                  <a:lnTo>
                    <a:pt x="228498" y="41617"/>
                  </a:lnTo>
                  <a:lnTo>
                    <a:pt x="228650" y="41529"/>
                  </a:lnTo>
                  <a:lnTo>
                    <a:pt x="228638" y="42291"/>
                  </a:lnTo>
                  <a:lnTo>
                    <a:pt x="228854" y="41402"/>
                  </a:lnTo>
                  <a:lnTo>
                    <a:pt x="228904" y="41236"/>
                  </a:lnTo>
                  <a:lnTo>
                    <a:pt x="228854" y="41490"/>
                  </a:lnTo>
                  <a:lnTo>
                    <a:pt x="229082" y="41363"/>
                  </a:lnTo>
                  <a:lnTo>
                    <a:pt x="229692" y="41363"/>
                  </a:lnTo>
                  <a:lnTo>
                    <a:pt x="228777" y="44030"/>
                  </a:lnTo>
                  <a:lnTo>
                    <a:pt x="228638" y="42379"/>
                  </a:lnTo>
                  <a:lnTo>
                    <a:pt x="228358" y="43548"/>
                  </a:lnTo>
                  <a:lnTo>
                    <a:pt x="228358" y="58127"/>
                  </a:lnTo>
                  <a:lnTo>
                    <a:pt x="228346" y="58254"/>
                  </a:lnTo>
                  <a:lnTo>
                    <a:pt x="227990" y="58381"/>
                  </a:lnTo>
                  <a:lnTo>
                    <a:pt x="228358" y="58127"/>
                  </a:lnTo>
                  <a:lnTo>
                    <a:pt x="228358" y="43548"/>
                  </a:lnTo>
                  <a:lnTo>
                    <a:pt x="227533" y="46951"/>
                  </a:lnTo>
                  <a:lnTo>
                    <a:pt x="227558" y="45935"/>
                  </a:lnTo>
                  <a:lnTo>
                    <a:pt x="227571" y="45681"/>
                  </a:lnTo>
                  <a:lnTo>
                    <a:pt x="227596" y="44792"/>
                  </a:lnTo>
                  <a:lnTo>
                    <a:pt x="227482" y="42252"/>
                  </a:lnTo>
                  <a:lnTo>
                    <a:pt x="227139" y="40855"/>
                  </a:lnTo>
                  <a:lnTo>
                    <a:pt x="227152" y="39585"/>
                  </a:lnTo>
                  <a:lnTo>
                    <a:pt x="227279" y="38061"/>
                  </a:lnTo>
                  <a:lnTo>
                    <a:pt x="226060" y="39585"/>
                  </a:lnTo>
                  <a:lnTo>
                    <a:pt x="224739" y="38823"/>
                  </a:lnTo>
                  <a:lnTo>
                    <a:pt x="223405" y="44030"/>
                  </a:lnTo>
                  <a:lnTo>
                    <a:pt x="223304" y="44284"/>
                  </a:lnTo>
                  <a:lnTo>
                    <a:pt x="222999" y="44792"/>
                  </a:lnTo>
                  <a:lnTo>
                    <a:pt x="223012" y="44665"/>
                  </a:lnTo>
                  <a:lnTo>
                    <a:pt x="223240" y="42633"/>
                  </a:lnTo>
                  <a:lnTo>
                    <a:pt x="223278" y="41871"/>
                  </a:lnTo>
                  <a:lnTo>
                    <a:pt x="223329" y="41503"/>
                  </a:lnTo>
                  <a:lnTo>
                    <a:pt x="223126" y="41871"/>
                  </a:lnTo>
                  <a:lnTo>
                    <a:pt x="222364" y="41109"/>
                  </a:lnTo>
                  <a:lnTo>
                    <a:pt x="222034" y="41490"/>
                  </a:lnTo>
                  <a:lnTo>
                    <a:pt x="221957" y="41744"/>
                  </a:lnTo>
                  <a:lnTo>
                    <a:pt x="221475" y="44665"/>
                  </a:lnTo>
                  <a:lnTo>
                    <a:pt x="221310" y="44030"/>
                  </a:lnTo>
                  <a:lnTo>
                    <a:pt x="221005" y="42887"/>
                  </a:lnTo>
                  <a:lnTo>
                    <a:pt x="221081" y="42633"/>
                  </a:lnTo>
                  <a:lnTo>
                    <a:pt x="221919" y="41617"/>
                  </a:lnTo>
                  <a:lnTo>
                    <a:pt x="222046" y="41249"/>
                  </a:lnTo>
                  <a:lnTo>
                    <a:pt x="221272" y="41617"/>
                  </a:lnTo>
                  <a:lnTo>
                    <a:pt x="221462" y="40855"/>
                  </a:lnTo>
                  <a:lnTo>
                    <a:pt x="221335" y="40220"/>
                  </a:lnTo>
                  <a:lnTo>
                    <a:pt x="220357" y="39077"/>
                  </a:lnTo>
                  <a:lnTo>
                    <a:pt x="217144" y="44030"/>
                  </a:lnTo>
                  <a:lnTo>
                    <a:pt x="216674" y="43141"/>
                  </a:lnTo>
                  <a:lnTo>
                    <a:pt x="215938" y="41744"/>
                  </a:lnTo>
                  <a:lnTo>
                    <a:pt x="216027" y="43141"/>
                  </a:lnTo>
                  <a:lnTo>
                    <a:pt x="213995" y="39331"/>
                  </a:lnTo>
                  <a:lnTo>
                    <a:pt x="210540" y="45681"/>
                  </a:lnTo>
                  <a:lnTo>
                    <a:pt x="209715" y="43014"/>
                  </a:lnTo>
                  <a:lnTo>
                    <a:pt x="208800" y="40093"/>
                  </a:lnTo>
                  <a:lnTo>
                    <a:pt x="208203" y="38696"/>
                  </a:lnTo>
                  <a:lnTo>
                    <a:pt x="207911" y="40601"/>
                  </a:lnTo>
                  <a:lnTo>
                    <a:pt x="207784" y="41249"/>
                  </a:lnTo>
                  <a:lnTo>
                    <a:pt x="207187" y="43014"/>
                  </a:lnTo>
                  <a:lnTo>
                    <a:pt x="207403" y="39839"/>
                  </a:lnTo>
                  <a:lnTo>
                    <a:pt x="206298" y="43268"/>
                  </a:lnTo>
                  <a:lnTo>
                    <a:pt x="204927" y="45935"/>
                  </a:lnTo>
                  <a:lnTo>
                    <a:pt x="205028" y="43522"/>
                  </a:lnTo>
                  <a:lnTo>
                    <a:pt x="205079" y="42506"/>
                  </a:lnTo>
                  <a:lnTo>
                    <a:pt x="205384" y="35394"/>
                  </a:lnTo>
                  <a:lnTo>
                    <a:pt x="203542" y="40220"/>
                  </a:lnTo>
                  <a:lnTo>
                    <a:pt x="203415" y="42506"/>
                  </a:lnTo>
                  <a:lnTo>
                    <a:pt x="202984" y="41998"/>
                  </a:lnTo>
                  <a:lnTo>
                    <a:pt x="201790" y="43522"/>
                  </a:lnTo>
                  <a:lnTo>
                    <a:pt x="201752" y="43268"/>
                  </a:lnTo>
                  <a:lnTo>
                    <a:pt x="202145" y="41109"/>
                  </a:lnTo>
                  <a:lnTo>
                    <a:pt x="202082" y="41363"/>
                  </a:lnTo>
                  <a:lnTo>
                    <a:pt x="201739" y="43218"/>
                  </a:lnTo>
                  <a:lnTo>
                    <a:pt x="201866" y="40474"/>
                  </a:lnTo>
                  <a:lnTo>
                    <a:pt x="200393" y="43141"/>
                  </a:lnTo>
                  <a:lnTo>
                    <a:pt x="199694" y="41973"/>
                  </a:lnTo>
                  <a:lnTo>
                    <a:pt x="199796" y="41363"/>
                  </a:lnTo>
                  <a:lnTo>
                    <a:pt x="201269" y="36664"/>
                  </a:lnTo>
                  <a:lnTo>
                    <a:pt x="199999" y="36156"/>
                  </a:lnTo>
                  <a:lnTo>
                    <a:pt x="199440" y="36791"/>
                  </a:lnTo>
                  <a:lnTo>
                    <a:pt x="198259" y="40347"/>
                  </a:lnTo>
                  <a:lnTo>
                    <a:pt x="198145" y="41998"/>
                  </a:lnTo>
                  <a:lnTo>
                    <a:pt x="198335" y="42125"/>
                  </a:lnTo>
                  <a:lnTo>
                    <a:pt x="198412" y="44157"/>
                  </a:lnTo>
                  <a:lnTo>
                    <a:pt x="198297" y="44792"/>
                  </a:lnTo>
                  <a:lnTo>
                    <a:pt x="197840" y="45554"/>
                  </a:lnTo>
                  <a:lnTo>
                    <a:pt x="197218" y="50380"/>
                  </a:lnTo>
                  <a:lnTo>
                    <a:pt x="196494" y="54317"/>
                  </a:lnTo>
                  <a:lnTo>
                    <a:pt x="196418" y="55587"/>
                  </a:lnTo>
                  <a:lnTo>
                    <a:pt x="197040" y="58762"/>
                  </a:lnTo>
                  <a:lnTo>
                    <a:pt x="198094" y="55841"/>
                  </a:lnTo>
                  <a:lnTo>
                    <a:pt x="198081" y="58254"/>
                  </a:lnTo>
                  <a:lnTo>
                    <a:pt x="197446" y="58381"/>
                  </a:lnTo>
                  <a:lnTo>
                    <a:pt x="197548" y="60667"/>
                  </a:lnTo>
                  <a:lnTo>
                    <a:pt x="197993" y="58635"/>
                  </a:lnTo>
                  <a:lnTo>
                    <a:pt x="198386" y="57365"/>
                  </a:lnTo>
                  <a:lnTo>
                    <a:pt x="198412" y="60032"/>
                  </a:lnTo>
                  <a:lnTo>
                    <a:pt x="199148" y="57365"/>
                  </a:lnTo>
                  <a:lnTo>
                    <a:pt x="199390" y="56476"/>
                  </a:lnTo>
                  <a:lnTo>
                    <a:pt x="199491" y="55841"/>
                  </a:lnTo>
                  <a:lnTo>
                    <a:pt x="199669" y="55460"/>
                  </a:lnTo>
                  <a:lnTo>
                    <a:pt x="200164" y="54571"/>
                  </a:lnTo>
                  <a:lnTo>
                    <a:pt x="200202" y="57238"/>
                  </a:lnTo>
                  <a:lnTo>
                    <a:pt x="199961" y="58635"/>
                  </a:lnTo>
                  <a:lnTo>
                    <a:pt x="200596" y="56857"/>
                  </a:lnTo>
                  <a:lnTo>
                    <a:pt x="200482" y="58254"/>
                  </a:lnTo>
                  <a:lnTo>
                    <a:pt x="200367" y="58699"/>
                  </a:lnTo>
                  <a:lnTo>
                    <a:pt x="200634" y="58000"/>
                  </a:lnTo>
                  <a:lnTo>
                    <a:pt x="201155" y="58889"/>
                  </a:lnTo>
                  <a:lnTo>
                    <a:pt x="201320" y="58000"/>
                  </a:lnTo>
                  <a:lnTo>
                    <a:pt x="201536" y="56857"/>
                  </a:lnTo>
                  <a:lnTo>
                    <a:pt x="201637" y="56349"/>
                  </a:lnTo>
                  <a:lnTo>
                    <a:pt x="201701" y="59016"/>
                  </a:lnTo>
                  <a:lnTo>
                    <a:pt x="202742" y="56349"/>
                  </a:lnTo>
                  <a:lnTo>
                    <a:pt x="202984" y="55714"/>
                  </a:lnTo>
                  <a:lnTo>
                    <a:pt x="202412" y="60286"/>
                  </a:lnTo>
                  <a:lnTo>
                    <a:pt x="202666" y="59270"/>
                  </a:lnTo>
                  <a:lnTo>
                    <a:pt x="203479" y="56857"/>
                  </a:lnTo>
                  <a:lnTo>
                    <a:pt x="203847" y="56730"/>
                  </a:lnTo>
                  <a:lnTo>
                    <a:pt x="202577" y="62064"/>
                  </a:lnTo>
                  <a:lnTo>
                    <a:pt x="205092" y="57111"/>
                  </a:lnTo>
                  <a:lnTo>
                    <a:pt x="204228" y="62953"/>
                  </a:lnTo>
                  <a:lnTo>
                    <a:pt x="205282" y="58127"/>
                  </a:lnTo>
                  <a:lnTo>
                    <a:pt x="206159" y="61048"/>
                  </a:lnTo>
                  <a:lnTo>
                    <a:pt x="207302" y="58381"/>
                  </a:lnTo>
                  <a:lnTo>
                    <a:pt x="207175" y="59524"/>
                  </a:lnTo>
                  <a:lnTo>
                    <a:pt x="207378" y="59778"/>
                  </a:lnTo>
                  <a:lnTo>
                    <a:pt x="207416" y="61556"/>
                  </a:lnTo>
                  <a:lnTo>
                    <a:pt x="207530" y="62191"/>
                  </a:lnTo>
                  <a:lnTo>
                    <a:pt x="208038" y="58381"/>
                  </a:lnTo>
                  <a:lnTo>
                    <a:pt x="208076" y="58127"/>
                  </a:lnTo>
                  <a:lnTo>
                    <a:pt x="208902" y="57238"/>
                  </a:lnTo>
                  <a:lnTo>
                    <a:pt x="208940" y="57111"/>
                  </a:lnTo>
                  <a:lnTo>
                    <a:pt x="209042" y="56730"/>
                  </a:lnTo>
                  <a:lnTo>
                    <a:pt x="209334" y="55714"/>
                  </a:lnTo>
                  <a:lnTo>
                    <a:pt x="209588" y="54825"/>
                  </a:lnTo>
                  <a:lnTo>
                    <a:pt x="209677" y="58889"/>
                  </a:lnTo>
                  <a:lnTo>
                    <a:pt x="208673" y="59524"/>
                  </a:lnTo>
                  <a:lnTo>
                    <a:pt x="208394" y="63334"/>
                  </a:lnTo>
                  <a:lnTo>
                    <a:pt x="208762" y="60032"/>
                  </a:lnTo>
                  <a:lnTo>
                    <a:pt x="209765" y="60159"/>
                  </a:lnTo>
                  <a:lnTo>
                    <a:pt x="209778" y="60032"/>
                  </a:lnTo>
                  <a:lnTo>
                    <a:pt x="209918" y="57365"/>
                  </a:lnTo>
                  <a:lnTo>
                    <a:pt x="210045" y="59905"/>
                  </a:lnTo>
                  <a:lnTo>
                    <a:pt x="210146" y="58635"/>
                  </a:lnTo>
                  <a:lnTo>
                    <a:pt x="209943" y="62064"/>
                  </a:lnTo>
                  <a:lnTo>
                    <a:pt x="210426" y="58635"/>
                  </a:lnTo>
                  <a:lnTo>
                    <a:pt x="210604" y="57365"/>
                  </a:lnTo>
                  <a:lnTo>
                    <a:pt x="210667" y="56984"/>
                  </a:lnTo>
                  <a:lnTo>
                    <a:pt x="210451" y="61302"/>
                  </a:lnTo>
                  <a:lnTo>
                    <a:pt x="211201" y="58127"/>
                  </a:lnTo>
                  <a:lnTo>
                    <a:pt x="211302" y="59016"/>
                  </a:lnTo>
                  <a:lnTo>
                    <a:pt x="211429" y="61048"/>
                  </a:lnTo>
                  <a:lnTo>
                    <a:pt x="210756" y="62953"/>
                  </a:lnTo>
                  <a:lnTo>
                    <a:pt x="211632" y="61429"/>
                  </a:lnTo>
                  <a:lnTo>
                    <a:pt x="211696" y="62242"/>
                  </a:lnTo>
                  <a:lnTo>
                    <a:pt x="211721" y="61429"/>
                  </a:lnTo>
                  <a:lnTo>
                    <a:pt x="211836" y="60540"/>
                  </a:lnTo>
                  <a:lnTo>
                    <a:pt x="212153" y="58889"/>
                  </a:lnTo>
                  <a:lnTo>
                    <a:pt x="212890" y="58127"/>
                  </a:lnTo>
                  <a:lnTo>
                    <a:pt x="213131" y="57873"/>
                  </a:lnTo>
                  <a:lnTo>
                    <a:pt x="212344" y="61163"/>
                  </a:lnTo>
                  <a:lnTo>
                    <a:pt x="212217" y="63842"/>
                  </a:lnTo>
                  <a:lnTo>
                    <a:pt x="212775" y="62953"/>
                  </a:lnTo>
                  <a:lnTo>
                    <a:pt x="212890" y="62699"/>
                  </a:lnTo>
                  <a:lnTo>
                    <a:pt x="213715" y="59397"/>
                  </a:lnTo>
                  <a:lnTo>
                    <a:pt x="214083" y="59524"/>
                  </a:lnTo>
                  <a:lnTo>
                    <a:pt x="214007" y="60667"/>
                  </a:lnTo>
                  <a:lnTo>
                    <a:pt x="213880" y="61175"/>
                  </a:lnTo>
                  <a:lnTo>
                    <a:pt x="214464" y="59397"/>
                  </a:lnTo>
                  <a:lnTo>
                    <a:pt x="214833" y="58254"/>
                  </a:lnTo>
                  <a:lnTo>
                    <a:pt x="215531" y="61302"/>
                  </a:lnTo>
                  <a:lnTo>
                    <a:pt x="216446" y="58254"/>
                  </a:lnTo>
                  <a:lnTo>
                    <a:pt x="216560" y="57873"/>
                  </a:lnTo>
                  <a:lnTo>
                    <a:pt x="216674" y="57492"/>
                  </a:lnTo>
                  <a:lnTo>
                    <a:pt x="216623" y="58508"/>
                  </a:lnTo>
                  <a:lnTo>
                    <a:pt x="216712" y="57492"/>
                  </a:lnTo>
                  <a:lnTo>
                    <a:pt x="216750" y="56984"/>
                  </a:lnTo>
                  <a:lnTo>
                    <a:pt x="216992" y="54825"/>
                  </a:lnTo>
                  <a:lnTo>
                    <a:pt x="217017" y="54571"/>
                  </a:lnTo>
                  <a:lnTo>
                    <a:pt x="217220" y="53174"/>
                  </a:lnTo>
                  <a:lnTo>
                    <a:pt x="217525" y="53174"/>
                  </a:lnTo>
                  <a:lnTo>
                    <a:pt x="218109" y="50888"/>
                  </a:lnTo>
                  <a:lnTo>
                    <a:pt x="217906" y="53428"/>
                  </a:lnTo>
                  <a:lnTo>
                    <a:pt x="217716" y="53301"/>
                  </a:lnTo>
                  <a:lnTo>
                    <a:pt x="217627" y="53936"/>
                  </a:lnTo>
                  <a:lnTo>
                    <a:pt x="217512" y="54571"/>
                  </a:lnTo>
                  <a:lnTo>
                    <a:pt x="217385" y="55079"/>
                  </a:lnTo>
                  <a:lnTo>
                    <a:pt x="217855" y="54063"/>
                  </a:lnTo>
                  <a:lnTo>
                    <a:pt x="217716" y="56654"/>
                  </a:lnTo>
                  <a:lnTo>
                    <a:pt x="217843" y="56349"/>
                  </a:lnTo>
                  <a:lnTo>
                    <a:pt x="217881" y="55968"/>
                  </a:lnTo>
                  <a:lnTo>
                    <a:pt x="217932" y="56121"/>
                  </a:lnTo>
                  <a:lnTo>
                    <a:pt x="217995" y="55968"/>
                  </a:lnTo>
                  <a:lnTo>
                    <a:pt x="218782" y="54063"/>
                  </a:lnTo>
                  <a:lnTo>
                    <a:pt x="218833" y="53936"/>
                  </a:lnTo>
                  <a:lnTo>
                    <a:pt x="218960" y="54317"/>
                  </a:lnTo>
                  <a:lnTo>
                    <a:pt x="219062" y="56172"/>
                  </a:lnTo>
                  <a:lnTo>
                    <a:pt x="218821" y="58508"/>
                  </a:lnTo>
                  <a:lnTo>
                    <a:pt x="217932" y="56121"/>
                  </a:lnTo>
                  <a:lnTo>
                    <a:pt x="217995" y="57531"/>
                  </a:lnTo>
                  <a:lnTo>
                    <a:pt x="218122" y="59270"/>
                  </a:lnTo>
                  <a:lnTo>
                    <a:pt x="217538" y="57746"/>
                  </a:lnTo>
                  <a:lnTo>
                    <a:pt x="217385" y="63461"/>
                  </a:lnTo>
                  <a:lnTo>
                    <a:pt x="217144" y="57518"/>
                  </a:lnTo>
                  <a:lnTo>
                    <a:pt x="217106" y="58127"/>
                  </a:lnTo>
                  <a:lnTo>
                    <a:pt x="216979" y="63461"/>
                  </a:lnTo>
                  <a:lnTo>
                    <a:pt x="217741" y="64477"/>
                  </a:lnTo>
                  <a:lnTo>
                    <a:pt x="217919" y="63461"/>
                  </a:lnTo>
                  <a:lnTo>
                    <a:pt x="218236" y="61683"/>
                  </a:lnTo>
                  <a:lnTo>
                    <a:pt x="219075" y="62826"/>
                  </a:lnTo>
                  <a:lnTo>
                    <a:pt x="219379" y="61683"/>
                  </a:lnTo>
                  <a:lnTo>
                    <a:pt x="219468" y="61302"/>
                  </a:lnTo>
                  <a:lnTo>
                    <a:pt x="219557" y="59270"/>
                  </a:lnTo>
                  <a:lnTo>
                    <a:pt x="219748" y="58508"/>
                  </a:lnTo>
                  <a:lnTo>
                    <a:pt x="219875" y="58000"/>
                  </a:lnTo>
                  <a:lnTo>
                    <a:pt x="221754" y="54698"/>
                  </a:lnTo>
                  <a:lnTo>
                    <a:pt x="219811" y="67017"/>
                  </a:lnTo>
                  <a:lnTo>
                    <a:pt x="221513" y="62318"/>
                  </a:lnTo>
                  <a:lnTo>
                    <a:pt x="222059" y="60159"/>
                  </a:lnTo>
                  <a:lnTo>
                    <a:pt x="222770" y="55714"/>
                  </a:lnTo>
                  <a:lnTo>
                    <a:pt x="223024" y="57238"/>
                  </a:lnTo>
                  <a:lnTo>
                    <a:pt x="223139" y="58508"/>
                  </a:lnTo>
                  <a:lnTo>
                    <a:pt x="222605" y="61163"/>
                  </a:lnTo>
                  <a:lnTo>
                    <a:pt x="222478" y="62242"/>
                  </a:lnTo>
                  <a:lnTo>
                    <a:pt x="223304" y="62699"/>
                  </a:lnTo>
                  <a:lnTo>
                    <a:pt x="223443" y="60591"/>
                  </a:lnTo>
                  <a:lnTo>
                    <a:pt x="223608" y="62445"/>
                  </a:lnTo>
                  <a:lnTo>
                    <a:pt x="223723" y="64223"/>
                  </a:lnTo>
                  <a:lnTo>
                    <a:pt x="223964" y="61937"/>
                  </a:lnTo>
                  <a:lnTo>
                    <a:pt x="223964" y="60921"/>
                  </a:lnTo>
                  <a:lnTo>
                    <a:pt x="223443" y="60566"/>
                  </a:lnTo>
                  <a:lnTo>
                    <a:pt x="223723" y="56476"/>
                  </a:lnTo>
                  <a:lnTo>
                    <a:pt x="224282" y="58889"/>
                  </a:lnTo>
                  <a:lnTo>
                    <a:pt x="224790" y="58889"/>
                  </a:lnTo>
                  <a:lnTo>
                    <a:pt x="224396" y="62445"/>
                  </a:lnTo>
                  <a:lnTo>
                    <a:pt x="225513" y="62064"/>
                  </a:lnTo>
                  <a:lnTo>
                    <a:pt x="226987" y="59651"/>
                  </a:lnTo>
                  <a:lnTo>
                    <a:pt x="228219" y="59143"/>
                  </a:lnTo>
                  <a:lnTo>
                    <a:pt x="228003" y="60159"/>
                  </a:lnTo>
                  <a:lnTo>
                    <a:pt x="227888" y="60540"/>
                  </a:lnTo>
                  <a:lnTo>
                    <a:pt x="227774" y="62318"/>
                  </a:lnTo>
                  <a:lnTo>
                    <a:pt x="229450" y="60794"/>
                  </a:lnTo>
                  <a:lnTo>
                    <a:pt x="230809" y="63334"/>
                  </a:lnTo>
                  <a:lnTo>
                    <a:pt x="231838" y="65493"/>
                  </a:lnTo>
                  <a:lnTo>
                    <a:pt x="232803" y="62572"/>
                  </a:lnTo>
                  <a:lnTo>
                    <a:pt x="233362" y="61429"/>
                  </a:lnTo>
                  <a:lnTo>
                    <a:pt x="233692" y="61302"/>
                  </a:lnTo>
                  <a:lnTo>
                    <a:pt x="233514" y="63207"/>
                  </a:lnTo>
                  <a:lnTo>
                    <a:pt x="233387" y="63588"/>
                  </a:lnTo>
                  <a:lnTo>
                    <a:pt x="233172" y="64096"/>
                  </a:lnTo>
                  <a:lnTo>
                    <a:pt x="234480" y="61722"/>
                  </a:lnTo>
                  <a:lnTo>
                    <a:pt x="234823" y="61302"/>
                  </a:lnTo>
                  <a:lnTo>
                    <a:pt x="235242" y="60794"/>
                  </a:lnTo>
                  <a:lnTo>
                    <a:pt x="236601" y="59143"/>
                  </a:lnTo>
                  <a:lnTo>
                    <a:pt x="236702" y="59016"/>
                  </a:lnTo>
                  <a:lnTo>
                    <a:pt x="237045" y="61302"/>
                  </a:lnTo>
                  <a:lnTo>
                    <a:pt x="237172" y="62572"/>
                  </a:lnTo>
                  <a:lnTo>
                    <a:pt x="237083" y="62814"/>
                  </a:lnTo>
                  <a:lnTo>
                    <a:pt x="236994" y="63588"/>
                  </a:lnTo>
                  <a:lnTo>
                    <a:pt x="237477" y="64604"/>
                  </a:lnTo>
                  <a:lnTo>
                    <a:pt x="238404" y="59016"/>
                  </a:lnTo>
                  <a:lnTo>
                    <a:pt x="238506" y="58381"/>
                  </a:lnTo>
                  <a:lnTo>
                    <a:pt x="238696" y="57238"/>
                  </a:lnTo>
                  <a:lnTo>
                    <a:pt x="238772" y="58000"/>
                  </a:lnTo>
                  <a:lnTo>
                    <a:pt x="238899" y="60794"/>
                  </a:lnTo>
                  <a:lnTo>
                    <a:pt x="240271" y="62191"/>
                  </a:lnTo>
                  <a:lnTo>
                    <a:pt x="242570" y="59778"/>
                  </a:lnTo>
                  <a:lnTo>
                    <a:pt x="243141" y="64477"/>
                  </a:lnTo>
                  <a:lnTo>
                    <a:pt x="244068" y="60159"/>
                  </a:lnTo>
                  <a:lnTo>
                    <a:pt x="244500" y="66763"/>
                  </a:lnTo>
                  <a:lnTo>
                    <a:pt x="245579" y="60667"/>
                  </a:lnTo>
                  <a:lnTo>
                    <a:pt x="245821" y="62242"/>
                  </a:lnTo>
                  <a:lnTo>
                    <a:pt x="245935" y="64096"/>
                  </a:lnTo>
                  <a:lnTo>
                    <a:pt x="245833" y="64350"/>
                  </a:lnTo>
                  <a:lnTo>
                    <a:pt x="245719" y="65112"/>
                  </a:lnTo>
                  <a:lnTo>
                    <a:pt x="246646" y="67144"/>
                  </a:lnTo>
                  <a:lnTo>
                    <a:pt x="246951" y="67398"/>
                  </a:lnTo>
                  <a:lnTo>
                    <a:pt x="247764" y="63461"/>
                  </a:lnTo>
                  <a:lnTo>
                    <a:pt x="247827" y="63296"/>
                  </a:lnTo>
                  <a:lnTo>
                    <a:pt x="248348" y="62826"/>
                  </a:lnTo>
                  <a:lnTo>
                    <a:pt x="247827" y="65976"/>
                  </a:lnTo>
                  <a:lnTo>
                    <a:pt x="248983" y="62826"/>
                  </a:lnTo>
                  <a:lnTo>
                    <a:pt x="248691" y="66636"/>
                  </a:lnTo>
                  <a:lnTo>
                    <a:pt x="249148" y="66001"/>
                  </a:lnTo>
                  <a:lnTo>
                    <a:pt x="249275" y="63588"/>
                  </a:lnTo>
                  <a:lnTo>
                    <a:pt x="249389" y="63334"/>
                  </a:lnTo>
                  <a:lnTo>
                    <a:pt x="249745" y="62826"/>
                  </a:lnTo>
                  <a:lnTo>
                    <a:pt x="250190" y="62191"/>
                  </a:lnTo>
                  <a:lnTo>
                    <a:pt x="250367" y="64223"/>
                  </a:lnTo>
                  <a:lnTo>
                    <a:pt x="250494" y="66255"/>
                  </a:lnTo>
                  <a:lnTo>
                    <a:pt x="250291" y="67652"/>
                  </a:lnTo>
                  <a:lnTo>
                    <a:pt x="252272" y="65112"/>
                  </a:lnTo>
                  <a:lnTo>
                    <a:pt x="252133" y="65836"/>
                  </a:lnTo>
                  <a:lnTo>
                    <a:pt x="252450" y="65112"/>
                  </a:lnTo>
                  <a:lnTo>
                    <a:pt x="252717" y="64477"/>
                  </a:lnTo>
                  <a:lnTo>
                    <a:pt x="250952" y="70954"/>
                  </a:lnTo>
                  <a:lnTo>
                    <a:pt x="252158" y="68287"/>
                  </a:lnTo>
                  <a:lnTo>
                    <a:pt x="252222" y="67398"/>
                  </a:lnTo>
                  <a:lnTo>
                    <a:pt x="252577" y="66255"/>
                  </a:lnTo>
                  <a:lnTo>
                    <a:pt x="252704" y="65620"/>
                  </a:lnTo>
                  <a:lnTo>
                    <a:pt x="252768" y="67652"/>
                  </a:lnTo>
                  <a:lnTo>
                    <a:pt x="253619" y="67779"/>
                  </a:lnTo>
                  <a:lnTo>
                    <a:pt x="254381" y="67017"/>
                  </a:lnTo>
                  <a:lnTo>
                    <a:pt x="253885" y="69176"/>
                  </a:lnTo>
                  <a:lnTo>
                    <a:pt x="254939" y="69938"/>
                  </a:lnTo>
                  <a:lnTo>
                    <a:pt x="256489" y="68541"/>
                  </a:lnTo>
                  <a:lnTo>
                    <a:pt x="257771" y="68795"/>
                  </a:lnTo>
                  <a:lnTo>
                    <a:pt x="257695" y="68541"/>
                  </a:lnTo>
                  <a:lnTo>
                    <a:pt x="257581" y="68160"/>
                  </a:lnTo>
                  <a:lnTo>
                    <a:pt x="257632" y="67017"/>
                  </a:lnTo>
                  <a:lnTo>
                    <a:pt x="257898" y="65620"/>
                  </a:lnTo>
                  <a:lnTo>
                    <a:pt x="258127" y="64477"/>
                  </a:lnTo>
                  <a:lnTo>
                    <a:pt x="258229" y="63969"/>
                  </a:lnTo>
                  <a:lnTo>
                    <a:pt x="258673" y="63715"/>
                  </a:lnTo>
                  <a:lnTo>
                    <a:pt x="258584" y="64363"/>
                  </a:lnTo>
                  <a:lnTo>
                    <a:pt x="258826" y="63715"/>
                  </a:lnTo>
                  <a:lnTo>
                    <a:pt x="259016" y="63207"/>
                  </a:lnTo>
                  <a:lnTo>
                    <a:pt x="259219" y="63461"/>
                  </a:lnTo>
                  <a:lnTo>
                    <a:pt x="259346" y="64096"/>
                  </a:lnTo>
                  <a:lnTo>
                    <a:pt x="258673" y="67144"/>
                  </a:lnTo>
                  <a:lnTo>
                    <a:pt x="258216" y="68160"/>
                  </a:lnTo>
                  <a:lnTo>
                    <a:pt x="259003" y="67144"/>
                  </a:lnTo>
                  <a:lnTo>
                    <a:pt x="258864" y="68160"/>
                  </a:lnTo>
                  <a:lnTo>
                    <a:pt x="258635" y="68668"/>
                  </a:lnTo>
                  <a:lnTo>
                    <a:pt x="258381" y="69938"/>
                  </a:lnTo>
                  <a:lnTo>
                    <a:pt x="258978" y="67906"/>
                  </a:lnTo>
                  <a:lnTo>
                    <a:pt x="258800" y="73494"/>
                  </a:lnTo>
                  <a:lnTo>
                    <a:pt x="259778" y="69938"/>
                  </a:lnTo>
                  <a:lnTo>
                    <a:pt x="259638" y="70827"/>
                  </a:lnTo>
                  <a:lnTo>
                    <a:pt x="260908" y="71081"/>
                  </a:lnTo>
                  <a:lnTo>
                    <a:pt x="261708" y="70065"/>
                  </a:lnTo>
                  <a:lnTo>
                    <a:pt x="262775" y="70065"/>
                  </a:lnTo>
                  <a:lnTo>
                    <a:pt x="262801" y="69938"/>
                  </a:lnTo>
                  <a:lnTo>
                    <a:pt x="263169" y="67906"/>
                  </a:lnTo>
                  <a:lnTo>
                    <a:pt x="263309" y="67144"/>
                  </a:lnTo>
                  <a:lnTo>
                    <a:pt x="263601" y="67906"/>
                  </a:lnTo>
                  <a:lnTo>
                    <a:pt x="263842" y="67144"/>
                  </a:lnTo>
                  <a:lnTo>
                    <a:pt x="264337" y="65620"/>
                  </a:lnTo>
                  <a:lnTo>
                    <a:pt x="264896" y="66586"/>
                  </a:lnTo>
                  <a:lnTo>
                    <a:pt x="264960" y="66763"/>
                  </a:lnTo>
                  <a:lnTo>
                    <a:pt x="265379" y="69176"/>
                  </a:lnTo>
                  <a:lnTo>
                    <a:pt x="266369" y="69049"/>
                  </a:lnTo>
                  <a:lnTo>
                    <a:pt x="267182" y="67906"/>
                  </a:lnTo>
                  <a:lnTo>
                    <a:pt x="267157" y="67652"/>
                  </a:lnTo>
                  <a:lnTo>
                    <a:pt x="267081" y="67017"/>
                  </a:lnTo>
                  <a:lnTo>
                    <a:pt x="267169" y="66128"/>
                  </a:lnTo>
                  <a:lnTo>
                    <a:pt x="267360" y="65620"/>
                  </a:lnTo>
                  <a:lnTo>
                    <a:pt x="267589" y="64985"/>
                  </a:lnTo>
                  <a:lnTo>
                    <a:pt x="267335" y="66586"/>
                  </a:lnTo>
                  <a:lnTo>
                    <a:pt x="267233" y="67640"/>
                  </a:lnTo>
                  <a:lnTo>
                    <a:pt x="268147" y="67525"/>
                  </a:lnTo>
                  <a:lnTo>
                    <a:pt x="267322" y="69303"/>
                  </a:lnTo>
                  <a:lnTo>
                    <a:pt x="268516" y="69049"/>
                  </a:lnTo>
                  <a:lnTo>
                    <a:pt x="268833" y="69049"/>
                  </a:lnTo>
                  <a:lnTo>
                    <a:pt x="270268" y="67525"/>
                  </a:lnTo>
                  <a:lnTo>
                    <a:pt x="270624" y="67144"/>
                  </a:lnTo>
                  <a:lnTo>
                    <a:pt x="270751" y="65062"/>
                  </a:lnTo>
                  <a:lnTo>
                    <a:pt x="270852" y="64731"/>
                  </a:lnTo>
                  <a:lnTo>
                    <a:pt x="271183" y="64350"/>
                  </a:lnTo>
                  <a:lnTo>
                    <a:pt x="271195" y="66001"/>
                  </a:lnTo>
                  <a:lnTo>
                    <a:pt x="270954" y="67144"/>
                  </a:lnTo>
                  <a:lnTo>
                    <a:pt x="270852" y="67398"/>
                  </a:lnTo>
                  <a:lnTo>
                    <a:pt x="272757" y="64350"/>
                  </a:lnTo>
                  <a:lnTo>
                    <a:pt x="273151" y="63715"/>
                  </a:lnTo>
                  <a:lnTo>
                    <a:pt x="273062" y="75780"/>
                  </a:lnTo>
                  <a:lnTo>
                    <a:pt x="275336" y="70446"/>
                  </a:lnTo>
                  <a:lnTo>
                    <a:pt x="275221" y="70827"/>
                  </a:lnTo>
                  <a:lnTo>
                    <a:pt x="275488" y="70446"/>
                  </a:lnTo>
                  <a:lnTo>
                    <a:pt x="277063" y="68160"/>
                  </a:lnTo>
                  <a:lnTo>
                    <a:pt x="277444" y="68541"/>
                  </a:lnTo>
                  <a:lnTo>
                    <a:pt x="277456" y="68795"/>
                  </a:lnTo>
                  <a:lnTo>
                    <a:pt x="276440" y="69938"/>
                  </a:lnTo>
                  <a:lnTo>
                    <a:pt x="276352" y="70446"/>
                  </a:lnTo>
                  <a:lnTo>
                    <a:pt x="276466" y="71843"/>
                  </a:lnTo>
                  <a:lnTo>
                    <a:pt x="278434" y="68160"/>
                  </a:lnTo>
                  <a:lnTo>
                    <a:pt x="278701" y="67652"/>
                  </a:lnTo>
                  <a:lnTo>
                    <a:pt x="278549" y="72859"/>
                  </a:lnTo>
                  <a:lnTo>
                    <a:pt x="280276" y="70192"/>
                  </a:lnTo>
                  <a:lnTo>
                    <a:pt x="279654" y="78066"/>
                  </a:lnTo>
                  <a:lnTo>
                    <a:pt x="283565" y="70192"/>
                  </a:lnTo>
                  <a:lnTo>
                    <a:pt x="283794" y="75399"/>
                  </a:lnTo>
                  <a:lnTo>
                    <a:pt x="284035" y="73875"/>
                  </a:lnTo>
                  <a:lnTo>
                    <a:pt x="284137" y="73494"/>
                  </a:lnTo>
                  <a:lnTo>
                    <a:pt x="284759" y="71843"/>
                  </a:lnTo>
                  <a:lnTo>
                    <a:pt x="284530" y="73126"/>
                  </a:lnTo>
                  <a:lnTo>
                    <a:pt x="284772" y="72478"/>
                  </a:lnTo>
                  <a:lnTo>
                    <a:pt x="285965" y="71843"/>
                  </a:lnTo>
                  <a:lnTo>
                    <a:pt x="287858" y="70827"/>
                  </a:lnTo>
                  <a:lnTo>
                    <a:pt x="289699" y="76288"/>
                  </a:lnTo>
                  <a:lnTo>
                    <a:pt x="292049" y="78447"/>
                  </a:lnTo>
                  <a:lnTo>
                    <a:pt x="292925" y="79082"/>
                  </a:lnTo>
                  <a:lnTo>
                    <a:pt x="294284" y="70827"/>
                  </a:lnTo>
                  <a:lnTo>
                    <a:pt x="294386" y="70192"/>
                  </a:lnTo>
                  <a:lnTo>
                    <a:pt x="294551" y="69176"/>
                  </a:lnTo>
                  <a:lnTo>
                    <a:pt x="294703" y="71081"/>
                  </a:lnTo>
                  <a:lnTo>
                    <a:pt x="294817" y="74002"/>
                  </a:lnTo>
                  <a:lnTo>
                    <a:pt x="293852" y="77050"/>
                  </a:lnTo>
                  <a:lnTo>
                    <a:pt x="296684" y="73367"/>
                  </a:lnTo>
                  <a:lnTo>
                    <a:pt x="297891" y="78066"/>
                  </a:lnTo>
                  <a:lnTo>
                    <a:pt x="300570" y="75018"/>
                  </a:lnTo>
                  <a:lnTo>
                    <a:pt x="300278" y="75780"/>
                  </a:lnTo>
                  <a:lnTo>
                    <a:pt x="300075" y="76796"/>
                  </a:lnTo>
                  <a:lnTo>
                    <a:pt x="299885" y="76796"/>
                  </a:lnTo>
                  <a:lnTo>
                    <a:pt x="299758" y="79336"/>
                  </a:lnTo>
                  <a:lnTo>
                    <a:pt x="301282" y="77304"/>
                  </a:lnTo>
                  <a:lnTo>
                    <a:pt x="301409" y="77050"/>
                  </a:lnTo>
                  <a:lnTo>
                    <a:pt x="301815" y="75145"/>
                  </a:lnTo>
                  <a:lnTo>
                    <a:pt x="301891" y="75272"/>
                  </a:lnTo>
                  <a:lnTo>
                    <a:pt x="301980" y="75780"/>
                  </a:lnTo>
                  <a:lnTo>
                    <a:pt x="301637" y="76669"/>
                  </a:lnTo>
                  <a:lnTo>
                    <a:pt x="301561" y="79590"/>
                  </a:lnTo>
                  <a:lnTo>
                    <a:pt x="303174" y="75145"/>
                  </a:lnTo>
                  <a:lnTo>
                    <a:pt x="302844" y="77749"/>
                  </a:lnTo>
                  <a:lnTo>
                    <a:pt x="302996" y="77431"/>
                  </a:lnTo>
                  <a:lnTo>
                    <a:pt x="303644" y="79209"/>
                  </a:lnTo>
                  <a:lnTo>
                    <a:pt x="303860" y="77431"/>
                  </a:lnTo>
                  <a:lnTo>
                    <a:pt x="304012" y="76288"/>
                  </a:lnTo>
                  <a:lnTo>
                    <a:pt x="304444" y="77812"/>
                  </a:lnTo>
                  <a:lnTo>
                    <a:pt x="305193" y="76288"/>
                  </a:lnTo>
                  <a:lnTo>
                    <a:pt x="305689" y="75272"/>
                  </a:lnTo>
                  <a:lnTo>
                    <a:pt x="305879" y="77089"/>
                  </a:lnTo>
                  <a:lnTo>
                    <a:pt x="305816" y="77279"/>
                  </a:lnTo>
                  <a:lnTo>
                    <a:pt x="305752" y="77457"/>
                  </a:lnTo>
                  <a:lnTo>
                    <a:pt x="305650" y="77774"/>
                  </a:lnTo>
                  <a:lnTo>
                    <a:pt x="305866" y="79133"/>
                  </a:lnTo>
                  <a:lnTo>
                    <a:pt x="305955" y="78079"/>
                  </a:lnTo>
                  <a:lnTo>
                    <a:pt x="305955" y="77470"/>
                  </a:lnTo>
                  <a:lnTo>
                    <a:pt x="305904" y="77139"/>
                  </a:lnTo>
                  <a:lnTo>
                    <a:pt x="306552" y="75272"/>
                  </a:lnTo>
                  <a:lnTo>
                    <a:pt x="306590" y="75145"/>
                  </a:lnTo>
                  <a:lnTo>
                    <a:pt x="306628" y="75018"/>
                  </a:lnTo>
                  <a:lnTo>
                    <a:pt x="306984" y="74002"/>
                  </a:lnTo>
                  <a:lnTo>
                    <a:pt x="306819" y="78955"/>
                  </a:lnTo>
                  <a:lnTo>
                    <a:pt x="307924" y="74510"/>
                  </a:lnTo>
                  <a:lnTo>
                    <a:pt x="306844" y="79082"/>
                  </a:lnTo>
                  <a:lnTo>
                    <a:pt x="308381" y="78447"/>
                  </a:lnTo>
                  <a:lnTo>
                    <a:pt x="309283" y="76517"/>
                  </a:lnTo>
                  <a:lnTo>
                    <a:pt x="308851" y="77812"/>
                  </a:lnTo>
                  <a:lnTo>
                    <a:pt x="309397" y="77939"/>
                  </a:lnTo>
                  <a:lnTo>
                    <a:pt x="308800" y="79844"/>
                  </a:lnTo>
                  <a:lnTo>
                    <a:pt x="309333" y="79844"/>
                  </a:lnTo>
                  <a:lnTo>
                    <a:pt x="310007" y="79082"/>
                  </a:lnTo>
                  <a:lnTo>
                    <a:pt x="310451" y="76796"/>
                  </a:lnTo>
                  <a:lnTo>
                    <a:pt x="310172" y="82511"/>
                  </a:lnTo>
                  <a:lnTo>
                    <a:pt x="312051" y="76796"/>
                  </a:lnTo>
                  <a:lnTo>
                    <a:pt x="312178" y="76415"/>
                  </a:lnTo>
                  <a:lnTo>
                    <a:pt x="312813" y="74510"/>
                  </a:lnTo>
                  <a:lnTo>
                    <a:pt x="312978" y="74002"/>
                  </a:lnTo>
                  <a:lnTo>
                    <a:pt x="313194" y="73367"/>
                  </a:lnTo>
                  <a:lnTo>
                    <a:pt x="313397" y="72732"/>
                  </a:lnTo>
                  <a:lnTo>
                    <a:pt x="312356" y="79971"/>
                  </a:lnTo>
                  <a:lnTo>
                    <a:pt x="314477" y="77812"/>
                  </a:lnTo>
                  <a:lnTo>
                    <a:pt x="316128" y="76555"/>
                  </a:lnTo>
                  <a:lnTo>
                    <a:pt x="315264" y="80733"/>
                  </a:lnTo>
                  <a:lnTo>
                    <a:pt x="316623" y="79463"/>
                  </a:lnTo>
                  <a:lnTo>
                    <a:pt x="316496" y="77431"/>
                  </a:lnTo>
                  <a:lnTo>
                    <a:pt x="316369" y="76377"/>
                  </a:lnTo>
                  <a:lnTo>
                    <a:pt x="316141" y="76530"/>
                  </a:lnTo>
                  <a:lnTo>
                    <a:pt x="316293" y="76415"/>
                  </a:lnTo>
                  <a:lnTo>
                    <a:pt x="316306" y="75780"/>
                  </a:lnTo>
                  <a:lnTo>
                    <a:pt x="316369" y="76377"/>
                  </a:lnTo>
                  <a:lnTo>
                    <a:pt x="317703" y="75780"/>
                  </a:lnTo>
                  <a:lnTo>
                    <a:pt x="317982" y="75653"/>
                  </a:lnTo>
                  <a:lnTo>
                    <a:pt x="317322" y="78409"/>
                  </a:lnTo>
                  <a:lnTo>
                    <a:pt x="318554" y="75653"/>
                  </a:lnTo>
                  <a:lnTo>
                    <a:pt x="318719" y="75272"/>
                  </a:lnTo>
                  <a:lnTo>
                    <a:pt x="319773" y="76669"/>
                  </a:lnTo>
                  <a:lnTo>
                    <a:pt x="319989" y="77431"/>
                  </a:lnTo>
                  <a:lnTo>
                    <a:pt x="319125" y="78701"/>
                  </a:lnTo>
                  <a:lnTo>
                    <a:pt x="318833" y="79463"/>
                  </a:lnTo>
                  <a:lnTo>
                    <a:pt x="320611" y="77812"/>
                  </a:lnTo>
                  <a:lnTo>
                    <a:pt x="321310" y="80479"/>
                  </a:lnTo>
                  <a:lnTo>
                    <a:pt x="322999" y="78295"/>
                  </a:lnTo>
                  <a:lnTo>
                    <a:pt x="323113" y="77812"/>
                  </a:lnTo>
                  <a:lnTo>
                    <a:pt x="323367" y="75526"/>
                  </a:lnTo>
                  <a:lnTo>
                    <a:pt x="323545" y="75272"/>
                  </a:lnTo>
                  <a:lnTo>
                    <a:pt x="325285" y="72732"/>
                  </a:lnTo>
                  <a:lnTo>
                    <a:pt x="325399" y="72478"/>
                  </a:lnTo>
                  <a:lnTo>
                    <a:pt x="325361" y="72618"/>
                  </a:lnTo>
                  <a:lnTo>
                    <a:pt x="324065" y="76796"/>
                  </a:lnTo>
                  <a:lnTo>
                    <a:pt x="326707" y="72732"/>
                  </a:lnTo>
                  <a:lnTo>
                    <a:pt x="324269" y="80098"/>
                  </a:lnTo>
                  <a:lnTo>
                    <a:pt x="324523" y="79717"/>
                  </a:lnTo>
                  <a:lnTo>
                    <a:pt x="324891" y="78955"/>
                  </a:lnTo>
                  <a:lnTo>
                    <a:pt x="325005" y="78574"/>
                  </a:lnTo>
                  <a:lnTo>
                    <a:pt x="325247" y="77431"/>
                  </a:lnTo>
                  <a:lnTo>
                    <a:pt x="325272" y="78574"/>
                  </a:lnTo>
                  <a:lnTo>
                    <a:pt x="324650" y="80225"/>
                  </a:lnTo>
                  <a:lnTo>
                    <a:pt x="325742" y="79349"/>
                  </a:lnTo>
                  <a:lnTo>
                    <a:pt x="325945" y="77431"/>
                  </a:lnTo>
                  <a:lnTo>
                    <a:pt x="325983" y="77050"/>
                  </a:lnTo>
                  <a:lnTo>
                    <a:pt x="326732" y="77304"/>
                  </a:lnTo>
                  <a:lnTo>
                    <a:pt x="326491" y="78295"/>
                  </a:lnTo>
                  <a:lnTo>
                    <a:pt x="326250" y="78574"/>
                  </a:lnTo>
                  <a:lnTo>
                    <a:pt x="325869" y="79844"/>
                  </a:lnTo>
                  <a:lnTo>
                    <a:pt x="327139" y="77050"/>
                  </a:lnTo>
                  <a:lnTo>
                    <a:pt x="327596" y="76034"/>
                  </a:lnTo>
                  <a:lnTo>
                    <a:pt x="327875" y="76669"/>
                  </a:lnTo>
                  <a:lnTo>
                    <a:pt x="327964" y="77304"/>
                  </a:lnTo>
                  <a:lnTo>
                    <a:pt x="327863" y="77647"/>
                  </a:lnTo>
                  <a:lnTo>
                    <a:pt x="327736" y="78422"/>
                  </a:lnTo>
                  <a:lnTo>
                    <a:pt x="328726" y="78320"/>
                  </a:lnTo>
                  <a:lnTo>
                    <a:pt x="329679" y="76034"/>
                  </a:lnTo>
                  <a:lnTo>
                    <a:pt x="330695" y="73621"/>
                  </a:lnTo>
                  <a:lnTo>
                    <a:pt x="331317" y="75399"/>
                  </a:lnTo>
                  <a:lnTo>
                    <a:pt x="331406" y="75907"/>
                  </a:lnTo>
                  <a:lnTo>
                    <a:pt x="330034" y="80098"/>
                  </a:lnTo>
                  <a:lnTo>
                    <a:pt x="331520" y="77304"/>
                  </a:lnTo>
                  <a:lnTo>
                    <a:pt x="330644" y="81114"/>
                  </a:lnTo>
                  <a:lnTo>
                    <a:pt x="331571" y="80225"/>
                  </a:lnTo>
                  <a:lnTo>
                    <a:pt x="331762" y="78320"/>
                  </a:lnTo>
                  <a:lnTo>
                    <a:pt x="332320" y="78447"/>
                  </a:lnTo>
                  <a:lnTo>
                    <a:pt x="332384" y="78320"/>
                  </a:lnTo>
                  <a:lnTo>
                    <a:pt x="332828" y="77304"/>
                  </a:lnTo>
                  <a:lnTo>
                    <a:pt x="333502" y="75780"/>
                  </a:lnTo>
                  <a:lnTo>
                    <a:pt x="333629" y="77304"/>
                  </a:lnTo>
                  <a:lnTo>
                    <a:pt x="332867" y="78701"/>
                  </a:lnTo>
                  <a:lnTo>
                    <a:pt x="334086" y="78206"/>
                  </a:lnTo>
                  <a:lnTo>
                    <a:pt x="333971" y="77304"/>
                  </a:lnTo>
                  <a:lnTo>
                    <a:pt x="334086" y="76288"/>
                  </a:lnTo>
                  <a:lnTo>
                    <a:pt x="334365" y="75780"/>
                  </a:lnTo>
                  <a:lnTo>
                    <a:pt x="334873" y="74879"/>
                  </a:lnTo>
                  <a:lnTo>
                    <a:pt x="334962" y="73621"/>
                  </a:lnTo>
                  <a:lnTo>
                    <a:pt x="334987" y="72732"/>
                  </a:lnTo>
                  <a:lnTo>
                    <a:pt x="335000" y="71843"/>
                  </a:lnTo>
                  <a:lnTo>
                    <a:pt x="335330" y="72618"/>
                  </a:lnTo>
                  <a:lnTo>
                    <a:pt x="335407" y="73113"/>
                  </a:lnTo>
                  <a:lnTo>
                    <a:pt x="335241" y="73367"/>
                  </a:lnTo>
                  <a:lnTo>
                    <a:pt x="336054" y="73240"/>
                  </a:lnTo>
                  <a:lnTo>
                    <a:pt x="335800" y="75488"/>
                  </a:lnTo>
                  <a:lnTo>
                    <a:pt x="336981" y="73240"/>
                  </a:lnTo>
                  <a:lnTo>
                    <a:pt x="337096" y="74764"/>
                  </a:lnTo>
                  <a:lnTo>
                    <a:pt x="336981" y="75526"/>
                  </a:lnTo>
                  <a:lnTo>
                    <a:pt x="336118" y="78193"/>
                  </a:lnTo>
                  <a:lnTo>
                    <a:pt x="336016" y="78574"/>
                  </a:lnTo>
                  <a:lnTo>
                    <a:pt x="335902" y="79209"/>
                  </a:lnTo>
                  <a:lnTo>
                    <a:pt x="336981" y="76161"/>
                  </a:lnTo>
                  <a:lnTo>
                    <a:pt x="337464" y="78701"/>
                  </a:lnTo>
                  <a:lnTo>
                    <a:pt x="338251" y="76530"/>
                  </a:lnTo>
                  <a:lnTo>
                    <a:pt x="338353" y="76161"/>
                  </a:lnTo>
                  <a:lnTo>
                    <a:pt x="338404" y="76034"/>
                  </a:lnTo>
                  <a:lnTo>
                    <a:pt x="338315" y="76339"/>
                  </a:lnTo>
                  <a:lnTo>
                    <a:pt x="338251" y="76530"/>
                  </a:lnTo>
                  <a:lnTo>
                    <a:pt x="337908" y="77939"/>
                  </a:lnTo>
                  <a:lnTo>
                    <a:pt x="337781" y="78574"/>
                  </a:lnTo>
                  <a:lnTo>
                    <a:pt x="338658" y="76034"/>
                  </a:lnTo>
                  <a:lnTo>
                    <a:pt x="338658" y="77431"/>
                  </a:lnTo>
                  <a:lnTo>
                    <a:pt x="338213" y="78955"/>
                  </a:lnTo>
                  <a:lnTo>
                    <a:pt x="338886" y="79590"/>
                  </a:lnTo>
                  <a:lnTo>
                    <a:pt x="339077" y="76034"/>
                  </a:lnTo>
                  <a:lnTo>
                    <a:pt x="339102" y="75399"/>
                  </a:lnTo>
                  <a:lnTo>
                    <a:pt x="339166" y="74129"/>
                  </a:lnTo>
                  <a:lnTo>
                    <a:pt x="339585" y="76415"/>
                  </a:lnTo>
                  <a:lnTo>
                    <a:pt x="339458" y="76530"/>
                  </a:lnTo>
                  <a:lnTo>
                    <a:pt x="339217" y="77431"/>
                  </a:lnTo>
                  <a:lnTo>
                    <a:pt x="339813" y="78701"/>
                  </a:lnTo>
                  <a:lnTo>
                    <a:pt x="341401" y="76161"/>
                  </a:lnTo>
                  <a:lnTo>
                    <a:pt x="341731" y="77076"/>
                  </a:lnTo>
                  <a:lnTo>
                    <a:pt x="341858" y="78193"/>
                  </a:lnTo>
                  <a:lnTo>
                    <a:pt x="341249" y="81394"/>
                  </a:lnTo>
                  <a:lnTo>
                    <a:pt x="341845" y="81241"/>
                  </a:lnTo>
                  <a:lnTo>
                    <a:pt x="344182" y="77812"/>
                  </a:lnTo>
                  <a:lnTo>
                    <a:pt x="345160" y="78955"/>
                  </a:lnTo>
                  <a:lnTo>
                    <a:pt x="345236" y="77812"/>
                  </a:lnTo>
                  <a:lnTo>
                    <a:pt x="345719" y="76161"/>
                  </a:lnTo>
                  <a:lnTo>
                    <a:pt x="346303" y="74129"/>
                  </a:lnTo>
                  <a:lnTo>
                    <a:pt x="346570" y="73240"/>
                  </a:lnTo>
                  <a:lnTo>
                    <a:pt x="346608" y="73113"/>
                  </a:lnTo>
                  <a:lnTo>
                    <a:pt x="345262" y="81368"/>
                  </a:lnTo>
                  <a:lnTo>
                    <a:pt x="346125" y="79717"/>
                  </a:lnTo>
                  <a:lnTo>
                    <a:pt x="346227" y="79502"/>
                  </a:lnTo>
                  <a:lnTo>
                    <a:pt x="345554" y="81876"/>
                  </a:lnTo>
                  <a:lnTo>
                    <a:pt x="345757" y="81368"/>
                  </a:lnTo>
                  <a:lnTo>
                    <a:pt x="346367" y="82384"/>
                  </a:lnTo>
                  <a:lnTo>
                    <a:pt x="347129" y="81368"/>
                  </a:lnTo>
                  <a:lnTo>
                    <a:pt x="347789" y="80479"/>
                  </a:lnTo>
                  <a:lnTo>
                    <a:pt x="349491" y="79082"/>
                  </a:lnTo>
                  <a:lnTo>
                    <a:pt x="349123" y="80098"/>
                  </a:lnTo>
                  <a:lnTo>
                    <a:pt x="349008" y="80733"/>
                  </a:lnTo>
                  <a:lnTo>
                    <a:pt x="349135" y="81749"/>
                  </a:lnTo>
                  <a:lnTo>
                    <a:pt x="350075" y="81495"/>
                  </a:lnTo>
                  <a:lnTo>
                    <a:pt x="350431" y="82257"/>
                  </a:lnTo>
                  <a:lnTo>
                    <a:pt x="350748" y="81495"/>
                  </a:lnTo>
                  <a:lnTo>
                    <a:pt x="350964" y="80987"/>
                  </a:lnTo>
                  <a:lnTo>
                    <a:pt x="351193" y="81241"/>
                  </a:lnTo>
                  <a:lnTo>
                    <a:pt x="351231" y="80987"/>
                  </a:lnTo>
                  <a:lnTo>
                    <a:pt x="351548" y="79209"/>
                  </a:lnTo>
                  <a:lnTo>
                    <a:pt x="352018" y="82257"/>
                  </a:lnTo>
                  <a:lnTo>
                    <a:pt x="353453" y="81495"/>
                  </a:lnTo>
                  <a:lnTo>
                    <a:pt x="354926" y="80352"/>
                  </a:lnTo>
                  <a:lnTo>
                    <a:pt x="355434" y="82638"/>
                  </a:lnTo>
                  <a:lnTo>
                    <a:pt x="356501" y="82638"/>
                  </a:lnTo>
                  <a:lnTo>
                    <a:pt x="356743" y="81622"/>
                  </a:lnTo>
                  <a:lnTo>
                    <a:pt x="356666" y="81495"/>
                  </a:lnTo>
                  <a:lnTo>
                    <a:pt x="356806" y="80352"/>
                  </a:lnTo>
                  <a:lnTo>
                    <a:pt x="356908" y="79552"/>
                  </a:lnTo>
                  <a:lnTo>
                    <a:pt x="357047" y="79209"/>
                  </a:lnTo>
                  <a:lnTo>
                    <a:pt x="357085" y="79082"/>
                  </a:lnTo>
                  <a:lnTo>
                    <a:pt x="357136" y="78955"/>
                  </a:lnTo>
                  <a:lnTo>
                    <a:pt x="357339" y="78447"/>
                  </a:lnTo>
                  <a:lnTo>
                    <a:pt x="357428" y="78193"/>
                  </a:lnTo>
                  <a:lnTo>
                    <a:pt x="358076" y="77304"/>
                  </a:lnTo>
                  <a:lnTo>
                    <a:pt x="358368" y="77304"/>
                  </a:lnTo>
                  <a:lnTo>
                    <a:pt x="357479" y="78574"/>
                  </a:lnTo>
                  <a:lnTo>
                    <a:pt x="357378" y="79463"/>
                  </a:lnTo>
                  <a:lnTo>
                    <a:pt x="357251" y="82384"/>
                  </a:lnTo>
                  <a:lnTo>
                    <a:pt x="357251" y="82511"/>
                  </a:lnTo>
                  <a:lnTo>
                    <a:pt x="357873" y="80225"/>
                  </a:lnTo>
                  <a:lnTo>
                    <a:pt x="357390" y="84543"/>
                  </a:lnTo>
                  <a:lnTo>
                    <a:pt x="358279" y="80225"/>
                  </a:lnTo>
                  <a:lnTo>
                    <a:pt x="358889" y="77304"/>
                  </a:lnTo>
                  <a:lnTo>
                    <a:pt x="359257" y="75526"/>
                  </a:lnTo>
                  <a:lnTo>
                    <a:pt x="359346" y="78701"/>
                  </a:lnTo>
                  <a:lnTo>
                    <a:pt x="358990" y="79844"/>
                  </a:lnTo>
                  <a:lnTo>
                    <a:pt x="359498" y="79336"/>
                  </a:lnTo>
                  <a:lnTo>
                    <a:pt x="360235" y="77685"/>
                  </a:lnTo>
                  <a:lnTo>
                    <a:pt x="360375" y="77939"/>
                  </a:lnTo>
                  <a:lnTo>
                    <a:pt x="360476" y="78295"/>
                  </a:lnTo>
                  <a:lnTo>
                    <a:pt x="359905" y="80860"/>
                  </a:lnTo>
                  <a:lnTo>
                    <a:pt x="361175" y="77685"/>
                  </a:lnTo>
                  <a:lnTo>
                    <a:pt x="361556" y="76669"/>
                  </a:lnTo>
                  <a:lnTo>
                    <a:pt x="361302" y="79209"/>
                  </a:lnTo>
                  <a:lnTo>
                    <a:pt x="361175" y="79717"/>
                  </a:lnTo>
                  <a:lnTo>
                    <a:pt x="360921" y="80098"/>
                  </a:lnTo>
                  <a:lnTo>
                    <a:pt x="362407" y="80098"/>
                  </a:lnTo>
                  <a:lnTo>
                    <a:pt x="363258" y="77812"/>
                  </a:lnTo>
                  <a:lnTo>
                    <a:pt x="362369" y="83400"/>
                  </a:lnTo>
                  <a:lnTo>
                    <a:pt x="362318" y="83654"/>
                  </a:lnTo>
                  <a:lnTo>
                    <a:pt x="362445" y="83400"/>
                  </a:lnTo>
                  <a:lnTo>
                    <a:pt x="362508" y="83273"/>
                  </a:lnTo>
                  <a:lnTo>
                    <a:pt x="362419" y="83400"/>
                  </a:lnTo>
                  <a:lnTo>
                    <a:pt x="362559" y="83172"/>
                  </a:lnTo>
                  <a:lnTo>
                    <a:pt x="363601" y="81749"/>
                  </a:lnTo>
                  <a:lnTo>
                    <a:pt x="362724" y="84658"/>
                  </a:lnTo>
                  <a:lnTo>
                    <a:pt x="362623" y="87083"/>
                  </a:lnTo>
                  <a:lnTo>
                    <a:pt x="362407" y="87591"/>
                  </a:lnTo>
                  <a:lnTo>
                    <a:pt x="363474" y="85305"/>
                  </a:lnTo>
                  <a:lnTo>
                    <a:pt x="362508" y="89750"/>
                  </a:lnTo>
                  <a:lnTo>
                    <a:pt x="364083" y="86321"/>
                  </a:lnTo>
                  <a:lnTo>
                    <a:pt x="363829" y="87210"/>
                  </a:lnTo>
                  <a:lnTo>
                    <a:pt x="364147" y="86829"/>
                  </a:lnTo>
                  <a:lnTo>
                    <a:pt x="364324" y="86321"/>
                  </a:lnTo>
                  <a:lnTo>
                    <a:pt x="364439" y="85940"/>
                  </a:lnTo>
                  <a:lnTo>
                    <a:pt x="364782" y="85305"/>
                  </a:lnTo>
                  <a:lnTo>
                    <a:pt x="366166" y="82765"/>
                  </a:lnTo>
                  <a:lnTo>
                    <a:pt x="365137" y="90512"/>
                  </a:lnTo>
                  <a:lnTo>
                    <a:pt x="367614" y="86271"/>
                  </a:lnTo>
                  <a:lnTo>
                    <a:pt x="369087" y="84658"/>
                  </a:lnTo>
                  <a:lnTo>
                    <a:pt x="369735" y="82765"/>
                  </a:lnTo>
                  <a:lnTo>
                    <a:pt x="369951" y="82130"/>
                  </a:lnTo>
                  <a:lnTo>
                    <a:pt x="370217" y="81368"/>
                  </a:lnTo>
                  <a:lnTo>
                    <a:pt x="371602" y="79971"/>
                  </a:lnTo>
                  <a:lnTo>
                    <a:pt x="371500" y="81114"/>
                  </a:lnTo>
                  <a:lnTo>
                    <a:pt x="371373" y="81749"/>
                  </a:lnTo>
                  <a:lnTo>
                    <a:pt x="370471" y="83273"/>
                  </a:lnTo>
                  <a:lnTo>
                    <a:pt x="370408" y="85051"/>
                  </a:lnTo>
                  <a:lnTo>
                    <a:pt x="370840" y="84924"/>
                  </a:lnTo>
                  <a:lnTo>
                    <a:pt x="371652" y="83908"/>
                  </a:lnTo>
                  <a:lnTo>
                    <a:pt x="371348" y="84658"/>
                  </a:lnTo>
                  <a:lnTo>
                    <a:pt x="371259" y="85051"/>
                  </a:lnTo>
                  <a:lnTo>
                    <a:pt x="371017" y="86702"/>
                  </a:lnTo>
                  <a:lnTo>
                    <a:pt x="371475" y="86575"/>
                  </a:lnTo>
                  <a:lnTo>
                    <a:pt x="371983" y="84442"/>
                  </a:lnTo>
                  <a:lnTo>
                    <a:pt x="371805" y="84289"/>
                  </a:lnTo>
                  <a:lnTo>
                    <a:pt x="371944" y="83908"/>
                  </a:lnTo>
                  <a:lnTo>
                    <a:pt x="372122" y="83400"/>
                  </a:lnTo>
                  <a:lnTo>
                    <a:pt x="373291" y="80098"/>
                  </a:lnTo>
                  <a:close/>
                </a:path>
                <a:path w="657859" h="137795">
                  <a:moveTo>
                    <a:pt x="373430" y="89001"/>
                  </a:moveTo>
                  <a:lnTo>
                    <a:pt x="372948" y="89649"/>
                  </a:lnTo>
                  <a:lnTo>
                    <a:pt x="373126" y="89801"/>
                  </a:lnTo>
                  <a:lnTo>
                    <a:pt x="373430" y="89001"/>
                  </a:lnTo>
                  <a:close/>
                </a:path>
                <a:path w="657859" h="137795">
                  <a:moveTo>
                    <a:pt x="374434" y="84658"/>
                  </a:moveTo>
                  <a:lnTo>
                    <a:pt x="373837" y="86448"/>
                  </a:lnTo>
                  <a:lnTo>
                    <a:pt x="373545" y="86829"/>
                  </a:lnTo>
                  <a:lnTo>
                    <a:pt x="372872" y="88163"/>
                  </a:lnTo>
                  <a:lnTo>
                    <a:pt x="373507" y="87845"/>
                  </a:lnTo>
                  <a:lnTo>
                    <a:pt x="374396" y="85305"/>
                  </a:lnTo>
                  <a:lnTo>
                    <a:pt x="374434" y="84658"/>
                  </a:lnTo>
                  <a:close/>
                </a:path>
                <a:path w="657859" h="137795">
                  <a:moveTo>
                    <a:pt x="374637" y="84035"/>
                  </a:moveTo>
                  <a:lnTo>
                    <a:pt x="374408" y="84035"/>
                  </a:lnTo>
                  <a:lnTo>
                    <a:pt x="374434" y="84658"/>
                  </a:lnTo>
                  <a:lnTo>
                    <a:pt x="374637" y="84035"/>
                  </a:lnTo>
                  <a:close/>
                </a:path>
                <a:path w="657859" h="137795">
                  <a:moveTo>
                    <a:pt x="375259" y="78320"/>
                  </a:moveTo>
                  <a:lnTo>
                    <a:pt x="372427" y="84658"/>
                  </a:lnTo>
                  <a:lnTo>
                    <a:pt x="372376" y="84797"/>
                  </a:lnTo>
                  <a:lnTo>
                    <a:pt x="371360" y="87591"/>
                  </a:lnTo>
                  <a:lnTo>
                    <a:pt x="370865" y="88607"/>
                  </a:lnTo>
                  <a:lnTo>
                    <a:pt x="371563" y="87845"/>
                  </a:lnTo>
                  <a:lnTo>
                    <a:pt x="372529" y="86067"/>
                  </a:lnTo>
                  <a:lnTo>
                    <a:pt x="373240" y="85432"/>
                  </a:lnTo>
                  <a:lnTo>
                    <a:pt x="373456" y="84772"/>
                  </a:lnTo>
                  <a:lnTo>
                    <a:pt x="373951" y="84162"/>
                  </a:lnTo>
                  <a:lnTo>
                    <a:pt x="375259" y="78320"/>
                  </a:lnTo>
                  <a:close/>
                </a:path>
                <a:path w="657859" h="137795">
                  <a:moveTo>
                    <a:pt x="376936" y="82753"/>
                  </a:moveTo>
                  <a:lnTo>
                    <a:pt x="376555" y="82511"/>
                  </a:lnTo>
                  <a:lnTo>
                    <a:pt x="375500" y="84518"/>
                  </a:lnTo>
                  <a:lnTo>
                    <a:pt x="375615" y="83769"/>
                  </a:lnTo>
                  <a:lnTo>
                    <a:pt x="375958" y="82918"/>
                  </a:lnTo>
                  <a:lnTo>
                    <a:pt x="376161" y="82308"/>
                  </a:lnTo>
                  <a:lnTo>
                    <a:pt x="375386" y="83832"/>
                  </a:lnTo>
                  <a:lnTo>
                    <a:pt x="374218" y="86575"/>
                  </a:lnTo>
                  <a:lnTo>
                    <a:pt x="373532" y="89687"/>
                  </a:lnTo>
                  <a:lnTo>
                    <a:pt x="374751" y="86575"/>
                  </a:lnTo>
                  <a:lnTo>
                    <a:pt x="374446" y="87934"/>
                  </a:lnTo>
                  <a:lnTo>
                    <a:pt x="375856" y="84213"/>
                  </a:lnTo>
                  <a:lnTo>
                    <a:pt x="376224" y="83896"/>
                  </a:lnTo>
                  <a:lnTo>
                    <a:pt x="375996" y="85407"/>
                  </a:lnTo>
                  <a:lnTo>
                    <a:pt x="375602" y="86626"/>
                  </a:lnTo>
                  <a:lnTo>
                    <a:pt x="375932" y="85801"/>
                  </a:lnTo>
                  <a:lnTo>
                    <a:pt x="375793" y="87464"/>
                  </a:lnTo>
                  <a:lnTo>
                    <a:pt x="376529" y="85407"/>
                  </a:lnTo>
                  <a:lnTo>
                    <a:pt x="376936" y="82753"/>
                  </a:lnTo>
                  <a:close/>
                </a:path>
                <a:path w="657859" h="137795">
                  <a:moveTo>
                    <a:pt x="376948" y="86144"/>
                  </a:moveTo>
                  <a:lnTo>
                    <a:pt x="376580" y="86461"/>
                  </a:lnTo>
                  <a:lnTo>
                    <a:pt x="375437" y="89738"/>
                  </a:lnTo>
                  <a:lnTo>
                    <a:pt x="376085" y="88963"/>
                  </a:lnTo>
                  <a:lnTo>
                    <a:pt x="376428" y="88125"/>
                  </a:lnTo>
                  <a:lnTo>
                    <a:pt x="376948" y="86144"/>
                  </a:lnTo>
                  <a:close/>
                </a:path>
                <a:path w="657859" h="137795">
                  <a:moveTo>
                    <a:pt x="616585" y="106781"/>
                  </a:moveTo>
                  <a:lnTo>
                    <a:pt x="616572" y="106603"/>
                  </a:lnTo>
                  <a:lnTo>
                    <a:pt x="616458" y="106832"/>
                  </a:lnTo>
                  <a:lnTo>
                    <a:pt x="616508" y="106959"/>
                  </a:lnTo>
                  <a:lnTo>
                    <a:pt x="616559" y="107099"/>
                  </a:lnTo>
                  <a:lnTo>
                    <a:pt x="616585" y="106781"/>
                  </a:lnTo>
                  <a:close/>
                </a:path>
                <a:path w="657859" h="137795">
                  <a:moveTo>
                    <a:pt x="618540" y="110591"/>
                  </a:moveTo>
                  <a:lnTo>
                    <a:pt x="618375" y="110769"/>
                  </a:lnTo>
                  <a:lnTo>
                    <a:pt x="618223" y="110947"/>
                  </a:lnTo>
                  <a:lnTo>
                    <a:pt x="618172" y="111252"/>
                  </a:lnTo>
                  <a:lnTo>
                    <a:pt x="618324" y="111201"/>
                  </a:lnTo>
                  <a:lnTo>
                    <a:pt x="618439" y="110883"/>
                  </a:lnTo>
                  <a:lnTo>
                    <a:pt x="618540" y="110591"/>
                  </a:lnTo>
                  <a:close/>
                </a:path>
                <a:path w="657859" h="137795">
                  <a:moveTo>
                    <a:pt x="633437" y="117703"/>
                  </a:moveTo>
                  <a:lnTo>
                    <a:pt x="633425" y="117563"/>
                  </a:lnTo>
                  <a:lnTo>
                    <a:pt x="633425" y="117932"/>
                  </a:lnTo>
                  <a:lnTo>
                    <a:pt x="633437" y="117703"/>
                  </a:lnTo>
                  <a:close/>
                </a:path>
                <a:path w="657859" h="137795">
                  <a:moveTo>
                    <a:pt x="657504" y="134251"/>
                  </a:moveTo>
                  <a:lnTo>
                    <a:pt x="657123" y="134556"/>
                  </a:lnTo>
                  <a:lnTo>
                    <a:pt x="655853" y="137795"/>
                  </a:lnTo>
                  <a:lnTo>
                    <a:pt x="656539" y="137045"/>
                  </a:lnTo>
                  <a:lnTo>
                    <a:pt x="656920" y="136207"/>
                  </a:lnTo>
                  <a:lnTo>
                    <a:pt x="657504" y="134251"/>
                  </a:lnTo>
                  <a:close/>
                </a:path>
                <a:path w="657859" h="137795">
                  <a:moveTo>
                    <a:pt x="657606" y="130848"/>
                  </a:moveTo>
                  <a:lnTo>
                    <a:pt x="657225" y="130606"/>
                  </a:lnTo>
                  <a:lnTo>
                    <a:pt x="656107" y="132575"/>
                  </a:lnTo>
                  <a:lnTo>
                    <a:pt x="656234" y="131826"/>
                  </a:lnTo>
                  <a:lnTo>
                    <a:pt x="656615" y="131000"/>
                  </a:lnTo>
                  <a:lnTo>
                    <a:pt x="656831" y="130390"/>
                  </a:lnTo>
                  <a:lnTo>
                    <a:pt x="656018" y="131902"/>
                  </a:lnTo>
                  <a:lnTo>
                    <a:pt x="654748" y="134581"/>
                  </a:lnTo>
                  <a:lnTo>
                    <a:pt x="653961" y="137680"/>
                  </a:lnTo>
                  <a:lnTo>
                    <a:pt x="655294" y="134594"/>
                  </a:lnTo>
                  <a:lnTo>
                    <a:pt x="654926" y="135953"/>
                  </a:lnTo>
                  <a:lnTo>
                    <a:pt x="656488" y="132283"/>
                  </a:lnTo>
                  <a:lnTo>
                    <a:pt x="656856" y="131978"/>
                  </a:lnTo>
                  <a:lnTo>
                    <a:pt x="656577" y="133477"/>
                  </a:lnTo>
                  <a:lnTo>
                    <a:pt x="656145" y="134683"/>
                  </a:lnTo>
                  <a:lnTo>
                    <a:pt x="656513" y="133870"/>
                  </a:lnTo>
                  <a:lnTo>
                    <a:pt x="656285" y="135534"/>
                  </a:lnTo>
                  <a:lnTo>
                    <a:pt x="657098" y="133515"/>
                  </a:lnTo>
                  <a:lnTo>
                    <a:pt x="657606" y="13084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075278" y="8101907"/>
              <a:ext cx="433070" cy="88900"/>
            </a:xfrm>
            <a:custGeom>
              <a:avLst/>
              <a:gdLst/>
              <a:ahLst/>
              <a:cxnLst/>
              <a:rect l="l" t="t" r="r" b="b"/>
              <a:pathLst>
                <a:path w="433069" h="88900">
                  <a:moveTo>
                    <a:pt x="1295" y="9118"/>
                  </a:moveTo>
                  <a:lnTo>
                    <a:pt x="1028" y="10909"/>
                  </a:lnTo>
                  <a:lnTo>
                    <a:pt x="1143" y="10769"/>
                  </a:lnTo>
                  <a:lnTo>
                    <a:pt x="1295" y="9118"/>
                  </a:lnTo>
                  <a:close/>
                </a:path>
                <a:path w="433069" h="88900">
                  <a:moveTo>
                    <a:pt x="3454" y="23495"/>
                  </a:moveTo>
                  <a:lnTo>
                    <a:pt x="3340" y="22733"/>
                  </a:lnTo>
                  <a:lnTo>
                    <a:pt x="3162" y="21945"/>
                  </a:lnTo>
                  <a:lnTo>
                    <a:pt x="3149" y="22352"/>
                  </a:lnTo>
                  <a:lnTo>
                    <a:pt x="3022" y="22987"/>
                  </a:lnTo>
                  <a:lnTo>
                    <a:pt x="2794" y="23761"/>
                  </a:lnTo>
                  <a:lnTo>
                    <a:pt x="2667" y="24765"/>
                  </a:lnTo>
                  <a:lnTo>
                    <a:pt x="2959" y="25527"/>
                  </a:lnTo>
                  <a:lnTo>
                    <a:pt x="3454" y="23495"/>
                  </a:lnTo>
                  <a:close/>
                </a:path>
                <a:path w="433069" h="88900">
                  <a:moveTo>
                    <a:pt x="15367" y="28282"/>
                  </a:moveTo>
                  <a:lnTo>
                    <a:pt x="14668" y="29845"/>
                  </a:lnTo>
                  <a:lnTo>
                    <a:pt x="15341" y="29972"/>
                  </a:lnTo>
                  <a:lnTo>
                    <a:pt x="15367" y="28282"/>
                  </a:lnTo>
                  <a:close/>
                </a:path>
                <a:path w="433069" h="88900">
                  <a:moveTo>
                    <a:pt x="20218" y="23368"/>
                  </a:moveTo>
                  <a:lnTo>
                    <a:pt x="20053" y="25450"/>
                  </a:lnTo>
                  <a:lnTo>
                    <a:pt x="19291" y="26111"/>
                  </a:lnTo>
                  <a:lnTo>
                    <a:pt x="20129" y="26009"/>
                  </a:lnTo>
                  <a:lnTo>
                    <a:pt x="20154" y="25171"/>
                  </a:lnTo>
                  <a:lnTo>
                    <a:pt x="20218" y="23368"/>
                  </a:lnTo>
                  <a:close/>
                </a:path>
                <a:path w="433069" h="88900">
                  <a:moveTo>
                    <a:pt x="21069" y="21945"/>
                  </a:moveTo>
                  <a:lnTo>
                    <a:pt x="20942" y="20955"/>
                  </a:lnTo>
                  <a:lnTo>
                    <a:pt x="20777" y="20066"/>
                  </a:lnTo>
                  <a:lnTo>
                    <a:pt x="20472" y="22733"/>
                  </a:lnTo>
                  <a:lnTo>
                    <a:pt x="20662" y="22479"/>
                  </a:lnTo>
                  <a:lnTo>
                    <a:pt x="20701" y="22225"/>
                  </a:lnTo>
                  <a:lnTo>
                    <a:pt x="20713" y="22415"/>
                  </a:lnTo>
                  <a:lnTo>
                    <a:pt x="20853" y="22225"/>
                  </a:lnTo>
                  <a:lnTo>
                    <a:pt x="21069" y="21945"/>
                  </a:lnTo>
                  <a:close/>
                </a:path>
                <a:path w="433069" h="88900">
                  <a:moveTo>
                    <a:pt x="27762" y="24892"/>
                  </a:moveTo>
                  <a:lnTo>
                    <a:pt x="27571" y="25654"/>
                  </a:lnTo>
                  <a:lnTo>
                    <a:pt x="27698" y="25654"/>
                  </a:lnTo>
                  <a:lnTo>
                    <a:pt x="27762" y="24892"/>
                  </a:lnTo>
                  <a:close/>
                </a:path>
                <a:path w="433069" h="88900">
                  <a:moveTo>
                    <a:pt x="27876" y="24384"/>
                  </a:moveTo>
                  <a:lnTo>
                    <a:pt x="27863" y="23761"/>
                  </a:lnTo>
                  <a:lnTo>
                    <a:pt x="27762" y="24892"/>
                  </a:lnTo>
                  <a:lnTo>
                    <a:pt x="27876" y="24384"/>
                  </a:lnTo>
                  <a:close/>
                </a:path>
                <a:path w="433069" h="88900">
                  <a:moveTo>
                    <a:pt x="36639" y="30353"/>
                  </a:moveTo>
                  <a:lnTo>
                    <a:pt x="36537" y="27305"/>
                  </a:lnTo>
                  <a:lnTo>
                    <a:pt x="36398" y="28778"/>
                  </a:lnTo>
                  <a:lnTo>
                    <a:pt x="36283" y="29337"/>
                  </a:lnTo>
                  <a:lnTo>
                    <a:pt x="36639" y="30353"/>
                  </a:lnTo>
                  <a:close/>
                </a:path>
                <a:path w="433069" h="88900">
                  <a:moveTo>
                    <a:pt x="40627" y="8255"/>
                  </a:moveTo>
                  <a:lnTo>
                    <a:pt x="40500" y="7493"/>
                  </a:lnTo>
                  <a:lnTo>
                    <a:pt x="40525" y="7874"/>
                  </a:lnTo>
                  <a:lnTo>
                    <a:pt x="40627" y="8255"/>
                  </a:lnTo>
                  <a:close/>
                </a:path>
                <a:path w="433069" h="88900">
                  <a:moveTo>
                    <a:pt x="51435" y="30467"/>
                  </a:moveTo>
                  <a:lnTo>
                    <a:pt x="51244" y="31051"/>
                  </a:lnTo>
                  <a:lnTo>
                    <a:pt x="51435" y="30480"/>
                  </a:lnTo>
                  <a:close/>
                </a:path>
                <a:path w="433069" h="88900">
                  <a:moveTo>
                    <a:pt x="53086" y="29946"/>
                  </a:moveTo>
                  <a:lnTo>
                    <a:pt x="52857" y="30276"/>
                  </a:lnTo>
                  <a:lnTo>
                    <a:pt x="53086" y="29946"/>
                  </a:lnTo>
                  <a:close/>
                </a:path>
                <a:path w="433069" h="88900">
                  <a:moveTo>
                    <a:pt x="55753" y="30213"/>
                  </a:moveTo>
                  <a:lnTo>
                    <a:pt x="54965" y="32004"/>
                  </a:lnTo>
                  <a:lnTo>
                    <a:pt x="55308" y="31242"/>
                  </a:lnTo>
                  <a:lnTo>
                    <a:pt x="55638" y="30861"/>
                  </a:lnTo>
                  <a:lnTo>
                    <a:pt x="55753" y="30213"/>
                  </a:lnTo>
                  <a:close/>
                </a:path>
                <a:path w="433069" h="88900">
                  <a:moveTo>
                    <a:pt x="59499" y="4508"/>
                  </a:moveTo>
                  <a:lnTo>
                    <a:pt x="58826" y="5346"/>
                  </a:lnTo>
                  <a:lnTo>
                    <a:pt x="59055" y="5575"/>
                  </a:lnTo>
                  <a:lnTo>
                    <a:pt x="59499" y="4508"/>
                  </a:lnTo>
                  <a:close/>
                </a:path>
                <a:path w="433069" h="88900">
                  <a:moveTo>
                    <a:pt x="62166" y="28778"/>
                  </a:moveTo>
                  <a:lnTo>
                    <a:pt x="61645" y="30099"/>
                  </a:lnTo>
                  <a:lnTo>
                    <a:pt x="62039" y="29718"/>
                  </a:lnTo>
                  <a:lnTo>
                    <a:pt x="62166" y="28778"/>
                  </a:lnTo>
                  <a:close/>
                </a:path>
                <a:path w="433069" h="88900">
                  <a:moveTo>
                    <a:pt x="62420" y="29337"/>
                  </a:moveTo>
                  <a:lnTo>
                    <a:pt x="62052" y="29705"/>
                  </a:lnTo>
                  <a:lnTo>
                    <a:pt x="61836" y="31496"/>
                  </a:lnTo>
                  <a:lnTo>
                    <a:pt x="62420" y="29337"/>
                  </a:lnTo>
                  <a:close/>
                </a:path>
                <a:path w="433069" h="88900">
                  <a:moveTo>
                    <a:pt x="70827" y="31991"/>
                  </a:moveTo>
                  <a:close/>
                </a:path>
                <a:path w="433069" h="88900">
                  <a:moveTo>
                    <a:pt x="78816" y="35001"/>
                  </a:moveTo>
                  <a:close/>
                </a:path>
                <a:path w="433069" h="88900">
                  <a:moveTo>
                    <a:pt x="87147" y="18097"/>
                  </a:moveTo>
                  <a:lnTo>
                    <a:pt x="87134" y="17970"/>
                  </a:lnTo>
                  <a:lnTo>
                    <a:pt x="87109" y="17805"/>
                  </a:lnTo>
                  <a:lnTo>
                    <a:pt x="87147" y="18097"/>
                  </a:lnTo>
                  <a:close/>
                </a:path>
                <a:path w="433069" h="88900">
                  <a:moveTo>
                    <a:pt x="88125" y="38227"/>
                  </a:moveTo>
                  <a:lnTo>
                    <a:pt x="88036" y="37973"/>
                  </a:lnTo>
                  <a:lnTo>
                    <a:pt x="87795" y="39116"/>
                  </a:lnTo>
                  <a:lnTo>
                    <a:pt x="87909" y="39497"/>
                  </a:lnTo>
                  <a:lnTo>
                    <a:pt x="88125" y="38227"/>
                  </a:lnTo>
                  <a:close/>
                </a:path>
                <a:path w="433069" h="88900">
                  <a:moveTo>
                    <a:pt x="88303" y="14325"/>
                  </a:moveTo>
                  <a:lnTo>
                    <a:pt x="86880" y="14757"/>
                  </a:lnTo>
                  <a:lnTo>
                    <a:pt x="87109" y="17780"/>
                  </a:lnTo>
                  <a:lnTo>
                    <a:pt x="87274" y="16649"/>
                  </a:lnTo>
                  <a:lnTo>
                    <a:pt x="88303" y="14325"/>
                  </a:lnTo>
                  <a:close/>
                </a:path>
                <a:path w="433069" h="88900">
                  <a:moveTo>
                    <a:pt x="98628" y="16383"/>
                  </a:moveTo>
                  <a:lnTo>
                    <a:pt x="98234" y="16256"/>
                  </a:lnTo>
                  <a:lnTo>
                    <a:pt x="97243" y="16383"/>
                  </a:lnTo>
                  <a:lnTo>
                    <a:pt x="96621" y="18288"/>
                  </a:lnTo>
                  <a:lnTo>
                    <a:pt x="96837" y="17907"/>
                  </a:lnTo>
                  <a:lnTo>
                    <a:pt x="97256" y="17018"/>
                  </a:lnTo>
                  <a:lnTo>
                    <a:pt x="97180" y="17907"/>
                  </a:lnTo>
                  <a:lnTo>
                    <a:pt x="96634" y="19392"/>
                  </a:lnTo>
                  <a:lnTo>
                    <a:pt x="97726" y="18034"/>
                  </a:lnTo>
                  <a:lnTo>
                    <a:pt x="98285" y="17018"/>
                  </a:lnTo>
                  <a:lnTo>
                    <a:pt x="98628" y="16383"/>
                  </a:lnTo>
                  <a:close/>
                </a:path>
                <a:path w="433069" h="88900">
                  <a:moveTo>
                    <a:pt x="100037" y="16929"/>
                  </a:moveTo>
                  <a:lnTo>
                    <a:pt x="99872" y="15811"/>
                  </a:lnTo>
                  <a:lnTo>
                    <a:pt x="99301" y="17335"/>
                  </a:lnTo>
                  <a:lnTo>
                    <a:pt x="99568" y="17640"/>
                  </a:lnTo>
                  <a:lnTo>
                    <a:pt x="99606" y="18948"/>
                  </a:lnTo>
                  <a:lnTo>
                    <a:pt x="99847" y="18580"/>
                  </a:lnTo>
                  <a:lnTo>
                    <a:pt x="100037" y="16929"/>
                  </a:lnTo>
                  <a:close/>
                </a:path>
                <a:path w="433069" h="88900">
                  <a:moveTo>
                    <a:pt x="103022" y="22390"/>
                  </a:moveTo>
                  <a:lnTo>
                    <a:pt x="102590" y="23749"/>
                  </a:lnTo>
                  <a:lnTo>
                    <a:pt x="102908" y="23507"/>
                  </a:lnTo>
                  <a:lnTo>
                    <a:pt x="103022" y="22390"/>
                  </a:lnTo>
                  <a:close/>
                </a:path>
                <a:path w="433069" h="88900">
                  <a:moveTo>
                    <a:pt x="103682" y="19812"/>
                  </a:moveTo>
                  <a:lnTo>
                    <a:pt x="103251" y="20066"/>
                  </a:lnTo>
                  <a:lnTo>
                    <a:pt x="103022" y="22390"/>
                  </a:lnTo>
                  <a:lnTo>
                    <a:pt x="103352" y="21336"/>
                  </a:lnTo>
                  <a:lnTo>
                    <a:pt x="103251" y="22479"/>
                  </a:lnTo>
                  <a:lnTo>
                    <a:pt x="103454" y="21209"/>
                  </a:lnTo>
                  <a:lnTo>
                    <a:pt x="103682" y="19812"/>
                  </a:lnTo>
                  <a:close/>
                </a:path>
                <a:path w="433069" h="88900">
                  <a:moveTo>
                    <a:pt x="106286" y="42189"/>
                  </a:moveTo>
                  <a:lnTo>
                    <a:pt x="105867" y="43053"/>
                  </a:lnTo>
                  <a:lnTo>
                    <a:pt x="106146" y="42672"/>
                  </a:lnTo>
                  <a:lnTo>
                    <a:pt x="106273" y="42291"/>
                  </a:lnTo>
                  <a:close/>
                </a:path>
                <a:path w="433069" h="88900">
                  <a:moveTo>
                    <a:pt x="110782" y="21590"/>
                  </a:moveTo>
                  <a:lnTo>
                    <a:pt x="110731" y="21336"/>
                  </a:lnTo>
                  <a:lnTo>
                    <a:pt x="110782" y="21590"/>
                  </a:lnTo>
                  <a:close/>
                </a:path>
                <a:path w="433069" h="88900">
                  <a:moveTo>
                    <a:pt x="112090" y="44297"/>
                  </a:moveTo>
                  <a:lnTo>
                    <a:pt x="111467" y="43713"/>
                  </a:lnTo>
                  <a:lnTo>
                    <a:pt x="111607" y="44030"/>
                  </a:lnTo>
                  <a:lnTo>
                    <a:pt x="111836" y="44246"/>
                  </a:lnTo>
                  <a:lnTo>
                    <a:pt x="112090" y="44297"/>
                  </a:lnTo>
                  <a:close/>
                </a:path>
                <a:path w="433069" h="88900">
                  <a:moveTo>
                    <a:pt x="112166" y="44323"/>
                  </a:moveTo>
                  <a:close/>
                </a:path>
                <a:path w="433069" h="88900">
                  <a:moveTo>
                    <a:pt x="113118" y="21170"/>
                  </a:moveTo>
                  <a:lnTo>
                    <a:pt x="112979" y="20701"/>
                  </a:lnTo>
                  <a:lnTo>
                    <a:pt x="112966" y="20929"/>
                  </a:lnTo>
                  <a:lnTo>
                    <a:pt x="112941" y="21094"/>
                  </a:lnTo>
                  <a:lnTo>
                    <a:pt x="112928" y="21297"/>
                  </a:lnTo>
                  <a:lnTo>
                    <a:pt x="113118" y="21170"/>
                  </a:lnTo>
                  <a:close/>
                </a:path>
                <a:path w="433069" h="88900">
                  <a:moveTo>
                    <a:pt x="115011" y="17475"/>
                  </a:moveTo>
                  <a:lnTo>
                    <a:pt x="114388" y="18351"/>
                  </a:lnTo>
                  <a:lnTo>
                    <a:pt x="113753" y="21602"/>
                  </a:lnTo>
                  <a:lnTo>
                    <a:pt x="114134" y="21069"/>
                  </a:lnTo>
                  <a:lnTo>
                    <a:pt x="115011" y="17475"/>
                  </a:lnTo>
                  <a:close/>
                </a:path>
                <a:path w="433069" h="88900">
                  <a:moveTo>
                    <a:pt x="116370" y="23622"/>
                  </a:moveTo>
                  <a:lnTo>
                    <a:pt x="116230" y="24003"/>
                  </a:lnTo>
                  <a:lnTo>
                    <a:pt x="116128" y="24511"/>
                  </a:lnTo>
                  <a:lnTo>
                    <a:pt x="116370" y="23622"/>
                  </a:lnTo>
                  <a:close/>
                </a:path>
                <a:path w="433069" h="88900">
                  <a:moveTo>
                    <a:pt x="117602" y="21094"/>
                  </a:moveTo>
                  <a:lnTo>
                    <a:pt x="117373" y="21424"/>
                  </a:lnTo>
                  <a:lnTo>
                    <a:pt x="117322" y="21793"/>
                  </a:lnTo>
                  <a:lnTo>
                    <a:pt x="117462" y="21424"/>
                  </a:lnTo>
                  <a:lnTo>
                    <a:pt x="117576" y="21259"/>
                  </a:lnTo>
                  <a:lnTo>
                    <a:pt x="117602" y="21094"/>
                  </a:lnTo>
                  <a:close/>
                </a:path>
                <a:path w="433069" h="88900">
                  <a:moveTo>
                    <a:pt x="119976" y="44069"/>
                  </a:moveTo>
                  <a:lnTo>
                    <a:pt x="119849" y="41656"/>
                  </a:lnTo>
                  <a:lnTo>
                    <a:pt x="119799" y="41109"/>
                  </a:lnTo>
                  <a:lnTo>
                    <a:pt x="119557" y="41249"/>
                  </a:lnTo>
                  <a:lnTo>
                    <a:pt x="118605" y="45339"/>
                  </a:lnTo>
                  <a:lnTo>
                    <a:pt x="119976" y="44069"/>
                  </a:lnTo>
                  <a:close/>
                </a:path>
                <a:path w="433069" h="88900">
                  <a:moveTo>
                    <a:pt x="120713" y="42989"/>
                  </a:moveTo>
                  <a:lnTo>
                    <a:pt x="120383" y="43688"/>
                  </a:lnTo>
                  <a:lnTo>
                    <a:pt x="120243" y="43815"/>
                  </a:lnTo>
                  <a:lnTo>
                    <a:pt x="120205" y="44958"/>
                  </a:lnTo>
                  <a:lnTo>
                    <a:pt x="120713" y="42989"/>
                  </a:lnTo>
                  <a:close/>
                </a:path>
                <a:path w="433069" h="88900">
                  <a:moveTo>
                    <a:pt x="123024" y="18783"/>
                  </a:moveTo>
                  <a:lnTo>
                    <a:pt x="122936" y="19304"/>
                  </a:lnTo>
                  <a:lnTo>
                    <a:pt x="122834" y="20078"/>
                  </a:lnTo>
                  <a:lnTo>
                    <a:pt x="122897" y="19773"/>
                  </a:lnTo>
                  <a:lnTo>
                    <a:pt x="122961" y="19418"/>
                  </a:lnTo>
                  <a:lnTo>
                    <a:pt x="123024" y="18783"/>
                  </a:lnTo>
                  <a:close/>
                </a:path>
                <a:path w="433069" h="88900">
                  <a:moveTo>
                    <a:pt x="125882" y="44094"/>
                  </a:moveTo>
                  <a:lnTo>
                    <a:pt x="125399" y="44691"/>
                  </a:lnTo>
                  <a:lnTo>
                    <a:pt x="125603" y="44513"/>
                  </a:lnTo>
                  <a:lnTo>
                    <a:pt x="125882" y="44094"/>
                  </a:lnTo>
                  <a:close/>
                </a:path>
                <a:path w="433069" h="88900">
                  <a:moveTo>
                    <a:pt x="126428" y="43027"/>
                  </a:moveTo>
                  <a:lnTo>
                    <a:pt x="126339" y="43434"/>
                  </a:lnTo>
                  <a:lnTo>
                    <a:pt x="126428" y="43027"/>
                  </a:lnTo>
                  <a:close/>
                </a:path>
                <a:path w="433069" h="88900">
                  <a:moveTo>
                    <a:pt x="126746" y="42926"/>
                  </a:moveTo>
                  <a:lnTo>
                    <a:pt x="126377" y="43434"/>
                  </a:lnTo>
                  <a:lnTo>
                    <a:pt x="125882" y="44196"/>
                  </a:lnTo>
                  <a:lnTo>
                    <a:pt x="126149" y="44069"/>
                  </a:lnTo>
                  <a:lnTo>
                    <a:pt x="126250" y="44958"/>
                  </a:lnTo>
                  <a:lnTo>
                    <a:pt x="126466" y="44069"/>
                  </a:lnTo>
                  <a:lnTo>
                    <a:pt x="126746" y="42926"/>
                  </a:lnTo>
                  <a:close/>
                </a:path>
                <a:path w="433069" h="88900">
                  <a:moveTo>
                    <a:pt x="127012" y="26327"/>
                  </a:moveTo>
                  <a:close/>
                </a:path>
                <a:path w="433069" h="88900">
                  <a:moveTo>
                    <a:pt x="127165" y="25781"/>
                  </a:moveTo>
                  <a:lnTo>
                    <a:pt x="127012" y="26327"/>
                  </a:lnTo>
                  <a:lnTo>
                    <a:pt x="127127" y="26035"/>
                  </a:lnTo>
                  <a:lnTo>
                    <a:pt x="127165" y="25781"/>
                  </a:lnTo>
                  <a:close/>
                </a:path>
                <a:path w="433069" h="88900">
                  <a:moveTo>
                    <a:pt x="128219" y="22110"/>
                  </a:moveTo>
                  <a:lnTo>
                    <a:pt x="128079" y="22225"/>
                  </a:lnTo>
                  <a:lnTo>
                    <a:pt x="127990" y="22479"/>
                  </a:lnTo>
                  <a:lnTo>
                    <a:pt x="128219" y="22110"/>
                  </a:lnTo>
                  <a:close/>
                </a:path>
                <a:path w="433069" h="88900">
                  <a:moveTo>
                    <a:pt x="129108" y="17653"/>
                  </a:moveTo>
                  <a:lnTo>
                    <a:pt x="127850" y="19304"/>
                  </a:lnTo>
                  <a:lnTo>
                    <a:pt x="127533" y="21475"/>
                  </a:lnTo>
                  <a:lnTo>
                    <a:pt x="127609" y="21336"/>
                  </a:lnTo>
                  <a:lnTo>
                    <a:pt x="127482" y="21844"/>
                  </a:lnTo>
                  <a:lnTo>
                    <a:pt x="127533" y="21475"/>
                  </a:lnTo>
                  <a:lnTo>
                    <a:pt x="126517" y="23495"/>
                  </a:lnTo>
                  <a:lnTo>
                    <a:pt x="128041" y="22250"/>
                  </a:lnTo>
                  <a:lnTo>
                    <a:pt x="128143" y="21844"/>
                  </a:lnTo>
                  <a:lnTo>
                    <a:pt x="128282" y="21209"/>
                  </a:lnTo>
                  <a:lnTo>
                    <a:pt x="129108" y="17653"/>
                  </a:lnTo>
                  <a:close/>
                </a:path>
                <a:path w="433069" h="88900">
                  <a:moveTo>
                    <a:pt x="129781" y="26670"/>
                  </a:moveTo>
                  <a:lnTo>
                    <a:pt x="129679" y="26289"/>
                  </a:lnTo>
                  <a:lnTo>
                    <a:pt x="129374" y="27660"/>
                  </a:lnTo>
                  <a:lnTo>
                    <a:pt x="129781" y="26670"/>
                  </a:lnTo>
                  <a:close/>
                </a:path>
                <a:path w="433069" h="88900">
                  <a:moveTo>
                    <a:pt x="129997" y="26162"/>
                  </a:moveTo>
                  <a:lnTo>
                    <a:pt x="129908" y="26670"/>
                  </a:lnTo>
                  <a:lnTo>
                    <a:pt x="129997" y="26797"/>
                  </a:lnTo>
                  <a:lnTo>
                    <a:pt x="129997" y="26162"/>
                  </a:lnTo>
                  <a:close/>
                </a:path>
                <a:path w="433069" h="88900">
                  <a:moveTo>
                    <a:pt x="130556" y="24968"/>
                  </a:moveTo>
                  <a:lnTo>
                    <a:pt x="130441" y="24523"/>
                  </a:lnTo>
                  <a:lnTo>
                    <a:pt x="130467" y="24815"/>
                  </a:lnTo>
                  <a:lnTo>
                    <a:pt x="130556" y="24968"/>
                  </a:lnTo>
                  <a:close/>
                </a:path>
                <a:path w="433069" h="88900">
                  <a:moveTo>
                    <a:pt x="131102" y="43180"/>
                  </a:moveTo>
                  <a:lnTo>
                    <a:pt x="130898" y="43180"/>
                  </a:lnTo>
                  <a:lnTo>
                    <a:pt x="131076" y="43307"/>
                  </a:lnTo>
                  <a:lnTo>
                    <a:pt x="131102" y="43180"/>
                  </a:lnTo>
                  <a:close/>
                </a:path>
                <a:path w="433069" h="88900">
                  <a:moveTo>
                    <a:pt x="133311" y="19685"/>
                  </a:moveTo>
                  <a:lnTo>
                    <a:pt x="133057" y="20066"/>
                  </a:lnTo>
                  <a:lnTo>
                    <a:pt x="133299" y="20142"/>
                  </a:lnTo>
                  <a:lnTo>
                    <a:pt x="133311" y="19685"/>
                  </a:lnTo>
                  <a:close/>
                </a:path>
                <a:path w="433069" h="88900">
                  <a:moveTo>
                    <a:pt x="133438" y="20193"/>
                  </a:moveTo>
                  <a:lnTo>
                    <a:pt x="133299" y="20142"/>
                  </a:lnTo>
                  <a:lnTo>
                    <a:pt x="133273" y="20688"/>
                  </a:lnTo>
                  <a:lnTo>
                    <a:pt x="133438" y="20193"/>
                  </a:lnTo>
                  <a:close/>
                </a:path>
                <a:path w="433069" h="88900">
                  <a:moveTo>
                    <a:pt x="135191" y="19723"/>
                  </a:moveTo>
                  <a:lnTo>
                    <a:pt x="134962" y="19951"/>
                  </a:lnTo>
                  <a:lnTo>
                    <a:pt x="135191" y="19723"/>
                  </a:lnTo>
                  <a:close/>
                </a:path>
                <a:path w="433069" h="88900">
                  <a:moveTo>
                    <a:pt x="135204" y="21082"/>
                  </a:moveTo>
                  <a:lnTo>
                    <a:pt x="134734" y="21209"/>
                  </a:lnTo>
                  <a:lnTo>
                    <a:pt x="134772" y="21336"/>
                  </a:lnTo>
                  <a:lnTo>
                    <a:pt x="134950" y="21336"/>
                  </a:lnTo>
                  <a:lnTo>
                    <a:pt x="135204" y="21082"/>
                  </a:lnTo>
                  <a:close/>
                </a:path>
                <a:path w="433069" h="88900">
                  <a:moveTo>
                    <a:pt x="138468" y="41732"/>
                  </a:moveTo>
                  <a:lnTo>
                    <a:pt x="138341" y="41490"/>
                  </a:lnTo>
                  <a:lnTo>
                    <a:pt x="138214" y="41135"/>
                  </a:lnTo>
                  <a:lnTo>
                    <a:pt x="137934" y="41529"/>
                  </a:lnTo>
                  <a:lnTo>
                    <a:pt x="137998" y="42151"/>
                  </a:lnTo>
                  <a:lnTo>
                    <a:pt x="138188" y="42075"/>
                  </a:lnTo>
                  <a:lnTo>
                    <a:pt x="138468" y="41732"/>
                  </a:lnTo>
                  <a:close/>
                </a:path>
                <a:path w="433069" h="88900">
                  <a:moveTo>
                    <a:pt x="139115" y="24828"/>
                  </a:moveTo>
                  <a:lnTo>
                    <a:pt x="139103" y="24650"/>
                  </a:lnTo>
                  <a:lnTo>
                    <a:pt x="138988" y="24879"/>
                  </a:lnTo>
                  <a:lnTo>
                    <a:pt x="139039" y="25006"/>
                  </a:lnTo>
                  <a:lnTo>
                    <a:pt x="139090" y="25146"/>
                  </a:lnTo>
                  <a:lnTo>
                    <a:pt x="139115" y="24828"/>
                  </a:lnTo>
                  <a:close/>
                </a:path>
                <a:path w="433069" h="88900">
                  <a:moveTo>
                    <a:pt x="139192" y="40487"/>
                  </a:moveTo>
                  <a:lnTo>
                    <a:pt x="138938" y="40970"/>
                  </a:lnTo>
                  <a:lnTo>
                    <a:pt x="138671" y="41440"/>
                  </a:lnTo>
                  <a:lnTo>
                    <a:pt x="138468" y="41719"/>
                  </a:lnTo>
                  <a:lnTo>
                    <a:pt x="138607" y="41998"/>
                  </a:lnTo>
                  <a:lnTo>
                    <a:pt x="138747" y="42100"/>
                  </a:lnTo>
                  <a:lnTo>
                    <a:pt x="139192" y="40487"/>
                  </a:lnTo>
                  <a:close/>
                </a:path>
                <a:path w="433069" h="88900">
                  <a:moveTo>
                    <a:pt x="141351" y="24384"/>
                  </a:moveTo>
                  <a:lnTo>
                    <a:pt x="140779" y="25146"/>
                  </a:lnTo>
                  <a:lnTo>
                    <a:pt x="140677" y="26149"/>
                  </a:lnTo>
                  <a:lnTo>
                    <a:pt x="141351" y="24384"/>
                  </a:lnTo>
                  <a:close/>
                </a:path>
                <a:path w="433069" h="88900">
                  <a:moveTo>
                    <a:pt x="144195" y="43827"/>
                  </a:moveTo>
                  <a:lnTo>
                    <a:pt x="143497" y="44462"/>
                  </a:lnTo>
                  <a:lnTo>
                    <a:pt x="143395" y="46151"/>
                  </a:lnTo>
                  <a:lnTo>
                    <a:pt x="144195" y="43827"/>
                  </a:lnTo>
                  <a:close/>
                </a:path>
                <a:path w="433069" h="88900">
                  <a:moveTo>
                    <a:pt x="144487" y="46520"/>
                  </a:moveTo>
                  <a:lnTo>
                    <a:pt x="144284" y="43434"/>
                  </a:lnTo>
                  <a:lnTo>
                    <a:pt x="143675" y="46736"/>
                  </a:lnTo>
                  <a:lnTo>
                    <a:pt x="144487" y="46520"/>
                  </a:lnTo>
                  <a:close/>
                </a:path>
                <a:path w="433069" h="88900">
                  <a:moveTo>
                    <a:pt x="145186" y="26670"/>
                  </a:moveTo>
                  <a:lnTo>
                    <a:pt x="144195" y="28829"/>
                  </a:lnTo>
                  <a:lnTo>
                    <a:pt x="144945" y="28600"/>
                  </a:lnTo>
                  <a:lnTo>
                    <a:pt x="145186" y="26670"/>
                  </a:lnTo>
                  <a:close/>
                </a:path>
                <a:path w="433069" h="88900">
                  <a:moveTo>
                    <a:pt x="145453" y="28448"/>
                  </a:moveTo>
                  <a:lnTo>
                    <a:pt x="144945" y="28600"/>
                  </a:lnTo>
                  <a:lnTo>
                    <a:pt x="144754" y="30187"/>
                  </a:lnTo>
                  <a:lnTo>
                    <a:pt x="145453" y="28448"/>
                  </a:lnTo>
                  <a:close/>
                </a:path>
                <a:path w="433069" h="88900">
                  <a:moveTo>
                    <a:pt x="146723" y="25171"/>
                  </a:moveTo>
                  <a:lnTo>
                    <a:pt x="145884" y="25946"/>
                  </a:lnTo>
                  <a:lnTo>
                    <a:pt x="146481" y="25488"/>
                  </a:lnTo>
                  <a:lnTo>
                    <a:pt x="146723" y="25171"/>
                  </a:lnTo>
                  <a:close/>
                </a:path>
                <a:path w="433069" h="88900">
                  <a:moveTo>
                    <a:pt x="150342" y="31496"/>
                  </a:moveTo>
                  <a:lnTo>
                    <a:pt x="150050" y="31496"/>
                  </a:lnTo>
                  <a:lnTo>
                    <a:pt x="150152" y="31813"/>
                  </a:lnTo>
                  <a:lnTo>
                    <a:pt x="150342" y="31496"/>
                  </a:lnTo>
                  <a:close/>
                </a:path>
                <a:path w="433069" h="88900">
                  <a:moveTo>
                    <a:pt x="151282" y="30556"/>
                  </a:moveTo>
                  <a:lnTo>
                    <a:pt x="150799" y="32105"/>
                  </a:lnTo>
                  <a:lnTo>
                    <a:pt x="151282" y="30556"/>
                  </a:lnTo>
                  <a:close/>
                </a:path>
                <a:path w="433069" h="88900">
                  <a:moveTo>
                    <a:pt x="151561" y="29540"/>
                  </a:moveTo>
                  <a:lnTo>
                    <a:pt x="151104" y="29819"/>
                  </a:lnTo>
                  <a:lnTo>
                    <a:pt x="151269" y="30518"/>
                  </a:lnTo>
                  <a:lnTo>
                    <a:pt x="151561" y="29540"/>
                  </a:lnTo>
                  <a:close/>
                </a:path>
                <a:path w="433069" h="88900">
                  <a:moveTo>
                    <a:pt x="155905" y="35534"/>
                  </a:moveTo>
                  <a:lnTo>
                    <a:pt x="155790" y="34366"/>
                  </a:lnTo>
                  <a:lnTo>
                    <a:pt x="155448" y="35445"/>
                  </a:lnTo>
                  <a:lnTo>
                    <a:pt x="155778" y="35242"/>
                  </a:lnTo>
                  <a:lnTo>
                    <a:pt x="155905" y="35534"/>
                  </a:lnTo>
                  <a:close/>
                </a:path>
                <a:path w="433069" h="88900">
                  <a:moveTo>
                    <a:pt x="159004" y="40386"/>
                  </a:moveTo>
                  <a:lnTo>
                    <a:pt x="158877" y="40640"/>
                  </a:lnTo>
                  <a:lnTo>
                    <a:pt x="159004" y="40386"/>
                  </a:lnTo>
                  <a:close/>
                </a:path>
                <a:path w="433069" h="88900">
                  <a:moveTo>
                    <a:pt x="159270" y="39903"/>
                  </a:moveTo>
                  <a:lnTo>
                    <a:pt x="159080" y="40132"/>
                  </a:lnTo>
                  <a:lnTo>
                    <a:pt x="159004" y="40386"/>
                  </a:lnTo>
                  <a:lnTo>
                    <a:pt x="159270" y="39903"/>
                  </a:lnTo>
                  <a:close/>
                </a:path>
                <a:path w="433069" h="88900">
                  <a:moveTo>
                    <a:pt x="159473" y="39624"/>
                  </a:moveTo>
                  <a:lnTo>
                    <a:pt x="159346" y="39751"/>
                  </a:lnTo>
                  <a:lnTo>
                    <a:pt x="159270" y="39903"/>
                  </a:lnTo>
                  <a:lnTo>
                    <a:pt x="159473" y="39624"/>
                  </a:lnTo>
                  <a:close/>
                </a:path>
                <a:path w="433069" h="88900">
                  <a:moveTo>
                    <a:pt x="160248" y="46101"/>
                  </a:moveTo>
                  <a:lnTo>
                    <a:pt x="159905" y="46990"/>
                  </a:lnTo>
                  <a:lnTo>
                    <a:pt x="160248" y="46101"/>
                  </a:lnTo>
                  <a:close/>
                </a:path>
                <a:path w="433069" h="88900">
                  <a:moveTo>
                    <a:pt x="160401" y="48171"/>
                  </a:moveTo>
                  <a:lnTo>
                    <a:pt x="160337" y="48437"/>
                  </a:lnTo>
                  <a:lnTo>
                    <a:pt x="160337" y="48666"/>
                  </a:lnTo>
                  <a:lnTo>
                    <a:pt x="160401" y="48209"/>
                  </a:lnTo>
                  <a:close/>
                </a:path>
                <a:path w="433069" h="88900">
                  <a:moveTo>
                    <a:pt x="163156" y="46609"/>
                  </a:moveTo>
                  <a:lnTo>
                    <a:pt x="163106" y="44958"/>
                  </a:lnTo>
                  <a:lnTo>
                    <a:pt x="162407" y="47117"/>
                  </a:lnTo>
                  <a:lnTo>
                    <a:pt x="162941" y="47117"/>
                  </a:lnTo>
                  <a:lnTo>
                    <a:pt x="163156" y="46609"/>
                  </a:lnTo>
                  <a:close/>
                </a:path>
                <a:path w="433069" h="88900">
                  <a:moveTo>
                    <a:pt x="164261" y="33591"/>
                  </a:moveTo>
                  <a:lnTo>
                    <a:pt x="163614" y="34886"/>
                  </a:lnTo>
                  <a:lnTo>
                    <a:pt x="163741" y="34912"/>
                  </a:lnTo>
                  <a:lnTo>
                    <a:pt x="163880" y="34544"/>
                  </a:lnTo>
                  <a:lnTo>
                    <a:pt x="164261" y="33591"/>
                  </a:lnTo>
                  <a:close/>
                </a:path>
                <a:path w="433069" h="88900">
                  <a:moveTo>
                    <a:pt x="165633" y="45847"/>
                  </a:moveTo>
                  <a:lnTo>
                    <a:pt x="164122" y="45847"/>
                  </a:lnTo>
                  <a:lnTo>
                    <a:pt x="163753" y="45847"/>
                  </a:lnTo>
                  <a:lnTo>
                    <a:pt x="163385" y="46482"/>
                  </a:lnTo>
                  <a:lnTo>
                    <a:pt x="162915" y="49784"/>
                  </a:lnTo>
                  <a:lnTo>
                    <a:pt x="163207" y="49022"/>
                  </a:lnTo>
                  <a:lnTo>
                    <a:pt x="163410" y="49530"/>
                  </a:lnTo>
                  <a:lnTo>
                    <a:pt x="163563" y="50660"/>
                  </a:lnTo>
                  <a:lnTo>
                    <a:pt x="163537" y="50076"/>
                  </a:lnTo>
                  <a:lnTo>
                    <a:pt x="163804" y="51181"/>
                  </a:lnTo>
                  <a:lnTo>
                    <a:pt x="163893" y="50165"/>
                  </a:lnTo>
                  <a:lnTo>
                    <a:pt x="164363" y="49022"/>
                  </a:lnTo>
                  <a:lnTo>
                    <a:pt x="165633" y="45847"/>
                  </a:lnTo>
                  <a:close/>
                </a:path>
                <a:path w="433069" h="88900">
                  <a:moveTo>
                    <a:pt x="165658" y="50901"/>
                  </a:moveTo>
                  <a:lnTo>
                    <a:pt x="165404" y="51650"/>
                  </a:lnTo>
                  <a:lnTo>
                    <a:pt x="165582" y="51168"/>
                  </a:lnTo>
                  <a:lnTo>
                    <a:pt x="165658" y="50901"/>
                  </a:lnTo>
                  <a:close/>
                </a:path>
                <a:path w="433069" h="88900">
                  <a:moveTo>
                    <a:pt x="165823" y="50431"/>
                  </a:moveTo>
                  <a:lnTo>
                    <a:pt x="165735" y="50673"/>
                  </a:lnTo>
                  <a:lnTo>
                    <a:pt x="165823" y="50457"/>
                  </a:lnTo>
                  <a:close/>
                </a:path>
                <a:path w="433069" h="88900">
                  <a:moveTo>
                    <a:pt x="167373" y="54152"/>
                  </a:moveTo>
                  <a:lnTo>
                    <a:pt x="167259" y="53467"/>
                  </a:lnTo>
                  <a:lnTo>
                    <a:pt x="167182" y="53225"/>
                  </a:lnTo>
                  <a:lnTo>
                    <a:pt x="166687" y="54610"/>
                  </a:lnTo>
                  <a:lnTo>
                    <a:pt x="167373" y="54152"/>
                  </a:lnTo>
                  <a:close/>
                </a:path>
                <a:path w="433069" h="88900">
                  <a:moveTo>
                    <a:pt x="167551" y="52197"/>
                  </a:moveTo>
                  <a:lnTo>
                    <a:pt x="167246" y="52552"/>
                  </a:lnTo>
                  <a:lnTo>
                    <a:pt x="167182" y="53225"/>
                  </a:lnTo>
                  <a:lnTo>
                    <a:pt x="167551" y="52197"/>
                  </a:lnTo>
                  <a:close/>
                </a:path>
                <a:path w="433069" h="88900">
                  <a:moveTo>
                    <a:pt x="169062" y="35991"/>
                  </a:moveTo>
                  <a:lnTo>
                    <a:pt x="168973" y="35839"/>
                  </a:lnTo>
                  <a:lnTo>
                    <a:pt x="168071" y="38633"/>
                  </a:lnTo>
                  <a:lnTo>
                    <a:pt x="167640" y="39839"/>
                  </a:lnTo>
                  <a:lnTo>
                    <a:pt x="168071" y="38709"/>
                  </a:lnTo>
                  <a:lnTo>
                    <a:pt x="168338" y="38176"/>
                  </a:lnTo>
                  <a:lnTo>
                    <a:pt x="168503" y="37998"/>
                  </a:lnTo>
                  <a:lnTo>
                    <a:pt x="168656" y="37452"/>
                  </a:lnTo>
                  <a:lnTo>
                    <a:pt x="168833" y="36817"/>
                  </a:lnTo>
                  <a:lnTo>
                    <a:pt x="169062" y="35991"/>
                  </a:lnTo>
                  <a:close/>
                </a:path>
                <a:path w="433069" h="88900">
                  <a:moveTo>
                    <a:pt x="170129" y="35471"/>
                  </a:moveTo>
                  <a:lnTo>
                    <a:pt x="169545" y="36372"/>
                  </a:lnTo>
                  <a:lnTo>
                    <a:pt x="169392" y="36601"/>
                  </a:lnTo>
                  <a:lnTo>
                    <a:pt x="169430" y="37655"/>
                  </a:lnTo>
                  <a:lnTo>
                    <a:pt x="170040" y="37287"/>
                  </a:lnTo>
                  <a:lnTo>
                    <a:pt x="169913" y="36080"/>
                  </a:lnTo>
                  <a:lnTo>
                    <a:pt x="170129" y="35471"/>
                  </a:lnTo>
                  <a:close/>
                </a:path>
                <a:path w="433069" h="88900">
                  <a:moveTo>
                    <a:pt x="170510" y="42672"/>
                  </a:moveTo>
                  <a:lnTo>
                    <a:pt x="169938" y="42913"/>
                  </a:lnTo>
                  <a:lnTo>
                    <a:pt x="169672" y="43827"/>
                  </a:lnTo>
                  <a:lnTo>
                    <a:pt x="170510" y="42672"/>
                  </a:lnTo>
                  <a:close/>
                </a:path>
                <a:path w="433069" h="88900">
                  <a:moveTo>
                    <a:pt x="171919" y="55816"/>
                  </a:moveTo>
                  <a:lnTo>
                    <a:pt x="171742" y="55994"/>
                  </a:lnTo>
                  <a:lnTo>
                    <a:pt x="171678" y="56388"/>
                  </a:lnTo>
                  <a:lnTo>
                    <a:pt x="171919" y="55816"/>
                  </a:lnTo>
                  <a:close/>
                </a:path>
                <a:path w="433069" h="88900">
                  <a:moveTo>
                    <a:pt x="172186" y="40563"/>
                  </a:moveTo>
                  <a:lnTo>
                    <a:pt x="171513" y="40017"/>
                  </a:lnTo>
                  <a:lnTo>
                    <a:pt x="172085" y="41097"/>
                  </a:lnTo>
                  <a:lnTo>
                    <a:pt x="172186" y="40563"/>
                  </a:lnTo>
                  <a:close/>
                </a:path>
                <a:path w="433069" h="88900">
                  <a:moveTo>
                    <a:pt x="172300" y="54927"/>
                  </a:moveTo>
                  <a:lnTo>
                    <a:pt x="171919" y="55816"/>
                  </a:lnTo>
                  <a:lnTo>
                    <a:pt x="172300" y="54927"/>
                  </a:lnTo>
                  <a:close/>
                </a:path>
                <a:path w="433069" h="88900">
                  <a:moveTo>
                    <a:pt x="172364" y="52260"/>
                  </a:moveTo>
                  <a:lnTo>
                    <a:pt x="171602" y="53898"/>
                  </a:lnTo>
                  <a:lnTo>
                    <a:pt x="171665" y="54927"/>
                  </a:lnTo>
                  <a:lnTo>
                    <a:pt x="171488" y="56261"/>
                  </a:lnTo>
                  <a:lnTo>
                    <a:pt x="171742" y="55994"/>
                  </a:lnTo>
                  <a:lnTo>
                    <a:pt x="172364" y="52260"/>
                  </a:lnTo>
                  <a:close/>
                </a:path>
                <a:path w="433069" h="88900">
                  <a:moveTo>
                    <a:pt x="172669" y="38404"/>
                  </a:moveTo>
                  <a:lnTo>
                    <a:pt x="172186" y="40563"/>
                  </a:lnTo>
                  <a:lnTo>
                    <a:pt x="172453" y="40792"/>
                  </a:lnTo>
                  <a:lnTo>
                    <a:pt x="172669" y="38404"/>
                  </a:lnTo>
                  <a:close/>
                </a:path>
                <a:path w="433069" h="88900">
                  <a:moveTo>
                    <a:pt x="173012" y="38303"/>
                  </a:moveTo>
                  <a:lnTo>
                    <a:pt x="172986" y="34734"/>
                  </a:lnTo>
                  <a:lnTo>
                    <a:pt x="172669" y="38404"/>
                  </a:lnTo>
                  <a:lnTo>
                    <a:pt x="173012" y="38303"/>
                  </a:lnTo>
                  <a:close/>
                </a:path>
                <a:path w="433069" h="88900">
                  <a:moveTo>
                    <a:pt x="173355" y="54876"/>
                  </a:moveTo>
                  <a:lnTo>
                    <a:pt x="173189" y="54889"/>
                  </a:lnTo>
                  <a:lnTo>
                    <a:pt x="173355" y="54876"/>
                  </a:lnTo>
                  <a:close/>
                </a:path>
                <a:path w="433069" h="88900">
                  <a:moveTo>
                    <a:pt x="173875" y="54495"/>
                  </a:moveTo>
                  <a:lnTo>
                    <a:pt x="173659" y="54711"/>
                  </a:lnTo>
                  <a:lnTo>
                    <a:pt x="173367" y="55295"/>
                  </a:lnTo>
                  <a:lnTo>
                    <a:pt x="173520" y="55156"/>
                  </a:lnTo>
                  <a:lnTo>
                    <a:pt x="173672" y="54876"/>
                  </a:lnTo>
                  <a:lnTo>
                    <a:pt x="173875" y="54495"/>
                  </a:lnTo>
                  <a:close/>
                </a:path>
                <a:path w="433069" h="88900">
                  <a:moveTo>
                    <a:pt x="173888" y="53721"/>
                  </a:moveTo>
                  <a:lnTo>
                    <a:pt x="173621" y="54406"/>
                  </a:lnTo>
                  <a:lnTo>
                    <a:pt x="173482" y="54749"/>
                  </a:lnTo>
                  <a:lnTo>
                    <a:pt x="173355" y="54876"/>
                  </a:lnTo>
                  <a:lnTo>
                    <a:pt x="173482" y="54825"/>
                  </a:lnTo>
                  <a:lnTo>
                    <a:pt x="173697" y="54368"/>
                  </a:lnTo>
                  <a:lnTo>
                    <a:pt x="173824" y="53962"/>
                  </a:lnTo>
                  <a:lnTo>
                    <a:pt x="173888" y="53721"/>
                  </a:lnTo>
                  <a:close/>
                </a:path>
                <a:path w="433069" h="88900">
                  <a:moveTo>
                    <a:pt x="175501" y="50800"/>
                  </a:moveTo>
                  <a:lnTo>
                    <a:pt x="175475" y="49149"/>
                  </a:lnTo>
                  <a:lnTo>
                    <a:pt x="175298" y="49784"/>
                  </a:lnTo>
                  <a:lnTo>
                    <a:pt x="175234" y="50546"/>
                  </a:lnTo>
                  <a:lnTo>
                    <a:pt x="175501" y="50800"/>
                  </a:lnTo>
                  <a:close/>
                </a:path>
                <a:path w="433069" h="88900">
                  <a:moveTo>
                    <a:pt x="175653" y="55943"/>
                  </a:moveTo>
                  <a:lnTo>
                    <a:pt x="175437" y="56235"/>
                  </a:lnTo>
                  <a:lnTo>
                    <a:pt x="175514" y="56400"/>
                  </a:lnTo>
                  <a:lnTo>
                    <a:pt x="175590" y="56210"/>
                  </a:lnTo>
                  <a:lnTo>
                    <a:pt x="175628" y="56057"/>
                  </a:lnTo>
                  <a:close/>
                </a:path>
                <a:path w="433069" h="88900">
                  <a:moveTo>
                    <a:pt x="175907" y="55651"/>
                  </a:moveTo>
                  <a:lnTo>
                    <a:pt x="175666" y="55943"/>
                  </a:lnTo>
                  <a:lnTo>
                    <a:pt x="175907" y="55651"/>
                  </a:lnTo>
                  <a:close/>
                </a:path>
                <a:path w="433069" h="88900">
                  <a:moveTo>
                    <a:pt x="175907" y="54152"/>
                  </a:moveTo>
                  <a:lnTo>
                    <a:pt x="175641" y="54279"/>
                  </a:lnTo>
                  <a:lnTo>
                    <a:pt x="175488" y="54864"/>
                  </a:lnTo>
                  <a:lnTo>
                    <a:pt x="175907" y="54152"/>
                  </a:lnTo>
                  <a:close/>
                </a:path>
                <a:path w="433069" h="88900">
                  <a:moveTo>
                    <a:pt x="176403" y="55041"/>
                  </a:moveTo>
                  <a:lnTo>
                    <a:pt x="175907" y="55651"/>
                  </a:lnTo>
                  <a:lnTo>
                    <a:pt x="176085" y="55816"/>
                  </a:lnTo>
                  <a:lnTo>
                    <a:pt x="176403" y="55041"/>
                  </a:lnTo>
                  <a:close/>
                </a:path>
                <a:path w="433069" h="88900">
                  <a:moveTo>
                    <a:pt x="176580" y="46228"/>
                  </a:moveTo>
                  <a:lnTo>
                    <a:pt x="174802" y="49403"/>
                  </a:lnTo>
                  <a:lnTo>
                    <a:pt x="174993" y="48260"/>
                  </a:lnTo>
                  <a:lnTo>
                    <a:pt x="175425" y="46736"/>
                  </a:lnTo>
                  <a:lnTo>
                    <a:pt x="175641" y="45974"/>
                  </a:lnTo>
                  <a:lnTo>
                    <a:pt x="176174" y="45466"/>
                  </a:lnTo>
                  <a:lnTo>
                    <a:pt x="176352" y="43180"/>
                  </a:lnTo>
                  <a:lnTo>
                    <a:pt x="175285" y="46736"/>
                  </a:lnTo>
                  <a:lnTo>
                    <a:pt x="175387" y="45974"/>
                  </a:lnTo>
                  <a:lnTo>
                    <a:pt x="175514" y="45085"/>
                  </a:lnTo>
                  <a:lnTo>
                    <a:pt x="175564" y="44704"/>
                  </a:lnTo>
                  <a:lnTo>
                    <a:pt x="175691" y="43942"/>
                  </a:lnTo>
                  <a:lnTo>
                    <a:pt x="175856" y="43561"/>
                  </a:lnTo>
                  <a:lnTo>
                    <a:pt x="175006" y="44704"/>
                  </a:lnTo>
                  <a:lnTo>
                    <a:pt x="175323" y="43942"/>
                  </a:lnTo>
                  <a:lnTo>
                    <a:pt x="175869" y="41783"/>
                  </a:lnTo>
                  <a:lnTo>
                    <a:pt x="175945" y="42418"/>
                  </a:lnTo>
                  <a:lnTo>
                    <a:pt x="175933" y="41783"/>
                  </a:lnTo>
                  <a:lnTo>
                    <a:pt x="175882" y="39751"/>
                  </a:lnTo>
                  <a:lnTo>
                    <a:pt x="173634" y="45085"/>
                  </a:lnTo>
                  <a:lnTo>
                    <a:pt x="174332" y="41910"/>
                  </a:lnTo>
                  <a:lnTo>
                    <a:pt x="174472" y="41656"/>
                  </a:lnTo>
                  <a:lnTo>
                    <a:pt x="172885" y="42672"/>
                  </a:lnTo>
                  <a:lnTo>
                    <a:pt x="173228" y="44069"/>
                  </a:lnTo>
                  <a:lnTo>
                    <a:pt x="173355" y="44767"/>
                  </a:lnTo>
                  <a:lnTo>
                    <a:pt x="171411" y="48006"/>
                  </a:lnTo>
                  <a:lnTo>
                    <a:pt x="171538" y="47498"/>
                  </a:lnTo>
                  <a:lnTo>
                    <a:pt x="171945" y="45720"/>
                  </a:lnTo>
                  <a:lnTo>
                    <a:pt x="172148" y="44831"/>
                  </a:lnTo>
                  <a:lnTo>
                    <a:pt x="172504" y="43307"/>
                  </a:lnTo>
                  <a:lnTo>
                    <a:pt x="173202" y="40259"/>
                  </a:lnTo>
                  <a:lnTo>
                    <a:pt x="172135" y="43307"/>
                  </a:lnTo>
                  <a:lnTo>
                    <a:pt x="171970" y="42951"/>
                  </a:lnTo>
                  <a:lnTo>
                    <a:pt x="171107" y="44831"/>
                  </a:lnTo>
                  <a:lnTo>
                    <a:pt x="171234" y="43548"/>
                  </a:lnTo>
                  <a:lnTo>
                    <a:pt x="171945" y="42951"/>
                  </a:lnTo>
                  <a:lnTo>
                    <a:pt x="172034" y="42418"/>
                  </a:lnTo>
                  <a:lnTo>
                    <a:pt x="172313" y="41656"/>
                  </a:lnTo>
                  <a:lnTo>
                    <a:pt x="171234" y="43535"/>
                  </a:lnTo>
                  <a:lnTo>
                    <a:pt x="171411" y="41910"/>
                  </a:lnTo>
                  <a:lnTo>
                    <a:pt x="169138" y="45720"/>
                  </a:lnTo>
                  <a:lnTo>
                    <a:pt x="169316" y="45085"/>
                  </a:lnTo>
                  <a:lnTo>
                    <a:pt x="169392" y="44831"/>
                  </a:lnTo>
                  <a:lnTo>
                    <a:pt x="169570" y="44196"/>
                  </a:lnTo>
                  <a:lnTo>
                    <a:pt x="169672" y="43827"/>
                  </a:lnTo>
                  <a:lnTo>
                    <a:pt x="169405" y="44196"/>
                  </a:lnTo>
                  <a:lnTo>
                    <a:pt x="169608" y="43434"/>
                  </a:lnTo>
                  <a:lnTo>
                    <a:pt x="169595" y="43053"/>
                  </a:lnTo>
                  <a:lnTo>
                    <a:pt x="169722" y="43053"/>
                  </a:lnTo>
                  <a:lnTo>
                    <a:pt x="169786" y="42799"/>
                  </a:lnTo>
                  <a:lnTo>
                    <a:pt x="169735" y="43002"/>
                  </a:lnTo>
                  <a:lnTo>
                    <a:pt x="169964" y="42799"/>
                  </a:lnTo>
                  <a:lnTo>
                    <a:pt x="170535" y="40767"/>
                  </a:lnTo>
                  <a:lnTo>
                    <a:pt x="169964" y="42164"/>
                  </a:lnTo>
                  <a:lnTo>
                    <a:pt x="170865" y="38862"/>
                  </a:lnTo>
                  <a:lnTo>
                    <a:pt x="168414" y="44831"/>
                  </a:lnTo>
                  <a:lnTo>
                    <a:pt x="168541" y="43434"/>
                  </a:lnTo>
                  <a:lnTo>
                    <a:pt x="168579" y="43053"/>
                  </a:lnTo>
                  <a:lnTo>
                    <a:pt x="168694" y="42164"/>
                  </a:lnTo>
                  <a:lnTo>
                    <a:pt x="169659" y="39624"/>
                  </a:lnTo>
                  <a:lnTo>
                    <a:pt x="169684" y="41148"/>
                  </a:lnTo>
                  <a:lnTo>
                    <a:pt x="169824" y="39624"/>
                  </a:lnTo>
                  <a:lnTo>
                    <a:pt x="169913" y="38608"/>
                  </a:lnTo>
                  <a:lnTo>
                    <a:pt x="168186" y="43053"/>
                  </a:lnTo>
                  <a:lnTo>
                    <a:pt x="168300" y="42418"/>
                  </a:lnTo>
                  <a:lnTo>
                    <a:pt x="168440" y="41656"/>
                  </a:lnTo>
                  <a:lnTo>
                    <a:pt x="169227" y="37338"/>
                  </a:lnTo>
                  <a:lnTo>
                    <a:pt x="168503" y="38100"/>
                  </a:lnTo>
                  <a:lnTo>
                    <a:pt x="167360" y="41656"/>
                  </a:lnTo>
                  <a:lnTo>
                    <a:pt x="167297" y="41148"/>
                  </a:lnTo>
                  <a:lnTo>
                    <a:pt x="167195" y="40259"/>
                  </a:lnTo>
                  <a:lnTo>
                    <a:pt x="167068" y="39243"/>
                  </a:lnTo>
                  <a:lnTo>
                    <a:pt x="165976" y="40259"/>
                  </a:lnTo>
                  <a:lnTo>
                    <a:pt x="166293" y="39370"/>
                  </a:lnTo>
                  <a:lnTo>
                    <a:pt x="166268" y="38989"/>
                  </a:lnTo>
                  <a:lnTo>
                    <a:pt x="165201" y="37846"/>
                  </a:lnTo>
                  <a:lnTo>
                    <a:pt x="164973" y="36703"/>
                  </a:lnTo>
                  <a:lnTo>
                    <a:pt x="165074" y="35814"/>
                  </a:lnTo>
                  <a:lnTo>
                    <a:pt x="165112" y="35687"/>
                  </a:lnTo>
                  <a:lnTo>
                    <a:pt x="163868" y="39370"/>
                  </a:lnTo>
                  <a:lnTo>
                    <a:pt x="163652" y="38989"/>
                  </a:lnTo>
                  <a:lnTo>
                    <a:pt x="163360" y="38481"/>
                  </a:lnTo>
                  <a:lnTo>
                    <a:pt x="162623" y="38989"/>
                  </a:lnTo>
                  <a:lnTo>
                    <a:pt x="163220" y="37084"/>
                  </a:lnTo>
                  <a:lnTo>
                    <a:pt x="163360" y="36703"/>
                  </a:lnTo>
                  <a:lnTo>
                    <a:pt x="163652" y="36068"/>
                  </a:lnTo>
                  <a:lnTo>
                    <a:pt x="164236" y="35052"/>
                  </a:lnTo>
                  <a:lnTo>
                    <a:pt x="163741" y="34925"/>
                  </a:lnTo>
                  <a:lnTo>
                    <a:pt x="163068" y="36449"/>
                  </a:lnTo>
                  <a:lnTo>
                    <a:pt x="162928" y="36703"/>
                  </a:lnTo>
                  <a:lnTo>
                    <a:pt x="162496" y="37084"/>
                  </a:lnTo>
                  <a:lnTo>
                    <a:pt x="163436" y="34290"/>
                  </a:lnTo>
                  <a:lnTo>
                    <a:pt x="162737" y="34290"/>
                  </a:lnTo>
                  <a:lnTo>
                    <a:pt x="161163" y="37084"/>
                  </a:lnTo>
                  <a:lnTo>
                    <a:pt x="160883" y="35052"/>
                  </a:lnTo>
                  <a:lnTo>
                    <a:pt x="160096" y="37528"/>
                  </a:lnTo>
                  <a:lnTo>
                    <a:pt x="159410" y="42418"/>
                  </a:lnTo>
                  <a:lnTo>
                    <a:pt x="158026" y="43815"/>
                  </a:lnTo>
                  <a:lnTo>
                    <a:pt x="158902" y="40767"/>
                  </a:lnTo>
                  <a:lnTo>
                    <a:pt x="158877" y="40640"/>
                  </a:lnTo>
                  <a:lnTo>
                    <a:pt x="158953" y="39878"/>
                  </a:lnTo>
                  <a:lnTo>
                    <a:pt x="159067" y="39624"/>
                  </a:lnTo>
                  <a:lnTo>
                    <a:pt x="158991" y="39116"/>
                  </a:lnTo>
                  <a:lnTo>
                    <a:pt x="159359" y="37846"/>
                  </a:lnTo>
                  <a:lnTo>
                    <a:pt x="159512" y="37338"/>
                  </a:lnTo>
                  <a:lnTo>
                    <a:pt x="159118" y="37846"/>
                  </a:lnTo>
                  <a:lnTo>
                    <a:pt x="159639" y="36322"/>
                  </a:lnTo>
                  <a:lnTo>
                    <a:pt x="159753" y="36195"/>
                  </a:lnTo>
                  <a:lnTo>
                    <a:pt x="159651" y="37211"/>
                  </a:lnTo>
                  <a:lnTo>
                    <a:pt x="159842" y="36779"/>
                  </a:lnTo>
                  <a:lnTo>
                    <a:pt x="159270" y="39179"/>
                  </a:lnTo>
                  <a:lnTo>
                    <a:pt x="159880" y="37846"/>
                  </a:lnTo>
                  <a:lnTo>
                    <a:pt x="159854" y="36766"/>
                  </a:lnTo>
                  <a:lnTo>
                    <a:pt x="159829" y="36195"/>
                  </a:lnTo>
                  <a:lnTo>
                    <a:pt x="159753" y="36068"/>
                  </a:lnTo>
                  <a:lnTo>
                    <a:pt x="159867" y="33782"/>
                  </a:lnTo>
                  <a:lnTo>
                    <a:pt x="160007" y="33147"/>
                  </a:lnTo>
                  <a:lnTo>
                    <a:pt x="159207" y="35814"/>
                  </a:lnTo>
                  <a:lnTo>
                    <a:pt x="158877" y="36068"/>
                  </a:lnTo>
                  <a:lnTo>
                    <a:pt x="158191" y="36068"/>
                  </a:lnTo>
                  <a:lnTo>
                    <a:pt x="158623" y="35179"/>
                  </a:lnTo>
                  <a:lnTo>
                    <a:pt x="159296" y="33782"/>
                  </a:lnTo>
                  <a:lnTo>
                    <a:pt x="159283" y="32512"/>
                  </a:lnTo>
                  <a:lnTo>
                    <a:pt x="158724" y="33782"/>
                  </a:lnTo>
                  <a:lnTo>
                    <a:pt x="158737" y="32258"/>
                  </a:lnTo>
                  <a:lnTo>
                    <a:pt x="157848" y="35179"/>
                  </a:lnTo>
                  <a:lnTo>
                    <a:pt x="157657" y="35179"/>
                  </a:lnTo>
                  <a:lnTo>
                    <a:pt x="157924" y="34163"/>
                  </a:lnTo>
                  <a:lnTo>
                    <a:pt x="158051" y="33655"/>
                  </a:lnTo>
                  <a:lnTo>
                    <a:pt x="158191" y="32893"/>
                  </a:lnTo>
                  <a:lnTo>
                    <a:pt x="157454" y="34163"/>
                  </a:lnTo>
                  <a:lnTo>
                    <a:pt x="156502" y="32893"/>
                  </a:lnTo>
                  <a:lnTo>
                    <a:pt x="155956" y="36042"/>
                  </a:lnTo>
                  <a:lnTo>
                    <a:pt x="155930" y="36220"/>
                  </a:lnTo>
                  <a:lnTo>
                    <a:pt x="155892" y="36398"/>
                  </a:lnTo>
                  <a:lnTo>
                    <a:pt x="153949" y="39116"/>
                  </a:lnTo>
                  <a:lnTo>
                    <a:pt x="153974" y="38354"/>
                  </a:lnTo>
                  <a:lnTo>
                    <a:pt x="153974" y="38227"/>
                  </a:lnTo>
                  <a:lnTo>
                    <a:pt x="154025" y="36703"/>
                  </a:lnTo>
                  <a:lnTo>
                    <a:pt x="154038" y="36322"/>
                  </a:lnTo>
                  <a:lnTo>
                    <a:pt x="154076" y="35052"/>
                  </a:lnTo>
                  <a:lnTo>
                    <a:pt x="154101" y="34163"/>
                  </a:lnTo>
                  <a:lnTo>
                    <a:pt x="152654" y="35052"/>
                  </a:lnTo>
                  <a:lnTo>
                    <a:pt x="152933" y="34036"/>
                  </a:lnTo>
                  <a:lnTo>
                    <a:pt x="151955" y="35052"/>
                  </a:lnTo>
                  <a:lnTo>
                    <a:pt x="151295" y="34290"/>
                  </a:lnTo>
                  <a:lnTo>
                    <a:pt x="150228" y="36322"/>
                  </a:lnTo>
                  <a:lnTo>
                    <a:pt x="150025" y="36322"/>
                  </a:lnTo>
                  <a:lnTo>
                    <a:pt x="150114" y="35687"/>
                  </a:lnTo>
                  <a:lnTo>
                    <a:pt x="150215" y="34925"/>
                  </a:lnTo>
                  <a:lnTo>
                    <a:pt x="150329" y="34290"/>
                  </a:lnTo>
                  <a:lnTo>
                    <a:pt x="150698" y="33274"/>
                  </a:lnTo>
                  <a:lnTo>
                    <a:pt x="149987" y="33782"/>
                  </a:lnTo>
                  <a:lnTo>
                    <a:pt x="149606" y="34925"/>
                  </a:lnTo>
                  <a:lnTo>
                    <a:pt x="149479" y="34036"/>
                  </a:lnTo>
                  <a:lnTo>
                    <a:pt x="149440" y="33782"/>
                  </a:lnTo>
                  <a:lnTo>
                    <a:pt x="149504" y="32893"/>
                  </a:lnTo>
                  <a:lnTo>
                    <a:pt x="150050" y="31991"/>
                  </a:lnTo>
                  <a:lnTo>
                    <a:pt x="149910" y="31750"/>
                  </a:lnTo>
                  <a:lnTo>
                    <a:pt x="150101" y="31902"/>
                  </a:lnTo>
                  <a:lnTo>
                    <a:pt x="150050" y="31496"/>
                  </a:lnTo>
                  <a:lnTo>
                    <a:pt x="149872" y="30988"/>
                  </a:lnTo>
                  <a:lnTo>
                    <a:pt x="149999" y="29972"/>
                  </a:lnTo>
                  <a:lnTo>
                    <a:pt x="150114" y="29337"/>
                  </a:lnTo>
                  <a:lnTo>
                    <a:pt x="148666" y="31750"/>
                  </a:lnTo>
                  <a:lnTo>
                    <a:pt x="148805" y="31369"/>
                  </a:lnTo>
                  <a:lnTo>
                    <a:pt x="149504" y="29591"/>
                  </a:lnTo>
                  <a:lnTo>
                    <a:pt x="149453" y="29083"/>
                  </a:lnTo>
                  <a:lnTo>
                    <a:pt x="149059" y="28448"/>
                  </a:lnTo>
                  <a:lnTo>
                    <a:pt x="148551" y="29083"/>
                  </a:lnTo>
                  <a:lnTo>
                    <a:pt x="148488" y="31115"/>
                  </a:lnTo>
                  <a:lnTo>
                    <a:pt x="148031" y="31369"/>
                  </a:lnTo>
                  <a:lnTo>
                    <a:pt x="147637" y="30861"/>
                  </a:lnTo>
                  <a:lnTo>
                    <a:pt x="147751" y="30099"/>
                  </a:lnTo>
                  <a:lnTo>
                    <a:pt x="148577" y="27660"/>
                  </a:lnTo>
                  <a:lnTo>
                    <a:pt x="148437" y="22987"/>
                  </a:lnTo>
                  <a:lnTo>
                    <a:pt x="144322" y="33782"/>
                  </a:lnTo>
                  <a:lnTo>
                    <a:pt x="144640" y="31115"/>
                  </a:lnTo>
                  <a:lnTo>
                    <a:pt x="144754" y="30187"/>
                  </a:lnTo>
                  <a:lnTo>
                    <a:pt x="144373" y="31115"/>
                  </a:lnTo>
                  <a:lnTo>
                    <a:pt x="144005" y="30607"/>
                  </a:lnTo>
                  <a:lnTo>
                    <a:pt x="143954" y="30099"/>
                  </a:lnTo>
                  <a:lnTo>
                    <a:pt x="144564" y="25654"/>
                  </a:lnTo>
                  <a:lnTo>
                    <a:pt x="144487" y="25476"/>
                  </a:lnTo>
                  <a:lnTo>
                    <a:pt x="144360" y="25387"/>
                  </a:lnTo>
                  <a:lnTo>
                    <a:pt x="144043" y="23368"/>
                  </a:lnTo>
                  <a:lnTo>
                    <a:pt x="142252" y="30099"/>
                  </a:lnTo>
                  <a:lnTo>
                    <a:pt x="141732" y="28575"/>
                  </a:lnTo>
                  <a:lnTo>
                    <a:pt x="141478" y="29972"/>
                  </a:lnTo>
                  <a:lnTo>
                    <a:pt x="140754" y="33147"/>
                  </a:lnTo>
                  <a:lnTo>
                    <a:pt x="139788" y="34036"/>
                  </a:lnTo>
                  <a:lnTo>
                    <a:pt x="139395" y="33528"/>
                  </a:lnTo>
                  <a:lnTo>
                    <a:pt x="139509" y="32512"/>
                  </a:lnTo>
                  <a:lnTo>
                    <a:pt x="139636" y="32004"/>
                  </a:lnTo>
                  <a:lnTo>
                    <a:pt x="140182" y="29718"/>
                  </a:lnTo>
                  <a:lnTo>
                    <a:pt x="140398" y="28829"/>
                  </a:lnTo>
                  <a:lnTo>
                    <a:pt x="141033" y="27940"/>
                  </a:lnTo>
                  <a:lnTo>
                    <a:pt x="141224" y="27940"/>
                  </a:lnTo>
                  <a:lnTo>
                    <a:pt x="141185" y="28282"/>
                  </a:lnTo>
                  <a:lnTo>
                    <a:pt x="141071" y="28702"/>
                  </a:lnTo>
                  <a:lnTo>
                    <a:pt x="141681" y="27940"/>
                  </a:lnTo>
                  <a:lnTo>
                    <a:pt x="141795" y="27686"/>
                  </a:lnTo>
                  <a:lnTo>
                    <a:pt x="141897" y="26543"/>
                  </a:lnTo>
                  <a:lnTo>
                    <a:pt x="141490" y="27686"/>
                  </a:lnTo>
                  <a:lnTo>
                    <a:pt x="141490" y="27305"/>
                  </a:lnTo>
                  <a:lnTo>
                    <a:pt x="141503" y="26924"/>
                  </a:lnTo>
                  <a:lnTo>
                    <a:pt x="141516" y="26416"/>
                  </a:lnTo>
                  <a:lnTo>
                    <a:pt x="140716" y="26301"/>
                  </a:lnTo>
                  <a:lnTo>
                    <a:pt x="140601" y="25654"/>
                  </a:lnTo>
                  <a:lnTo>
                    <a:pt x="140487" y="25019"/>
                  </a:lnTo>
                  <a:lnTo>
                    <a:pt x="139585" y="26543"/>
                  </a:lnTo>
                  <a:lnTo>
                    <a:pt x="139090" y="25273"/>
                  </a:lnTo>
                  <a:lnTo>
                    <a:pt x="139014" y="26035"/>
                  </a:lnTo>
                  <a:lnTo>
                    <a:pt x="138785" y="27305"/>
                  </a:lnTo>
                  <a:lnTo>
                    <a:pt x="138658" y="27305"/>
                  </a:lnTo>
                  <a:lnTo>
                    <a:pt x="137858" y="25527"/>
                  </a:lnTo>
                  <a:lnTo>
                    <a:pt x="137528" y="29464"/>
                  </a:lnTo>
                  <a:lnTo>
                    <a:pt x="136575" y="29718"/>
                  </a:lnTo>
                  <a:lnTo>
                    <a:pt x="136588" y="29210"/>
                  </a:lnTo>
                  <a:lnTo>
                    <a:pt x="136601" y="27813"/>
                  </a:lnTo>
                  <a:lnTo>
                    <a:pt x="137147" y="26797"/>
                  </a:lnTo>
                  <a:lnTo>
                    <a:pt x="137896" y="25400"/>
                  </a:lnTo>
                  <a:lnTo>
                    <a:pt x="136690" y="26797"/>
                  </a:lnTo>
                  <a:lnTo>
                    <a:pt x="136664" y="26670"/>
                  </a:lnTo>
                  <a:lnTo>
                    <a:pt x="136550" y="25654"/>
                  </a:lnTo>
                  <a:lnTo>
                    <a:pt x="136639" y="25146"/>
                  </a:lnTo>
                  <a:lnTo>
                    <a:pt x="136817" y="24765"/>
                  </a:lnTo>
                  <a:lnTo>
                    <a:pt x="137871" y="22606"/>
                  </a:lnTo>
                  <a:lnTo>
                    <a:pt x="136512" y="24765"/>
                  </a:lnTo>
                  <a:lnTo>
                    <a:pt x="136740" y="22225"/>
                  </a:lnTo>
                  <a:lnTo>
                    <a:pt x="136867" y="20815"/>
                  </a:lnTo>
                  <a:lnTo>
                    <a:pt x="136740" y="20497"/>
                  </a:lnTo>
                  <a:lnTo>
                    <a:pt x="136639" y="20320"/>
                  </a:lnTo>
                  <a:lnTo>
                    <a:pt x="136740" y="19939"/>
                  </a:lnTo>
                  <a:lnTo>
                    <a:pt x="136817" y="19812"/>
                  </a:lnTo>
                  <a:lnTo>
                    <a:pt x="136448" y="19685"/>
                  </a:lnTo>
                  <a:lnTo>
                    <a:pt x="136029" y="22225"/>
                  </a:lnTo>
                  <a:lnTo>
                    <a:pt x="135902" y="21717"/>
                  </a:lnTo>
                  <a:lnTo>
                    <a:pt x="135775" y="21628"/>
                  </a:lnTo>
                  <a:lnTo>
                    <a:pt x="135890" y="21031"/>
                  </a:lnTo>
                  <a:lnTo>
                    <a:pt x="135978" y="20701"/>
                  </a:lnTo>
                  <a:lnTo>
                    <a:pt x="135407" y="21945"/>
                  </a:lnTo>
                  <a:lnTo>
                    <a:pt x="135318" y="22352"/>
                  </a:lnTo>
                  <a:lnTo>
                    <a:pt x="135191" y="23876"/>
                  </a:lnTo>
                  <a:lnTo>
                    <a:pt x="135064" y="24765"/>
                  </a:lnTo>
                  <a:lnTo>
                    <a:pt x="134086" y="26670"/>
                  </a:lnTo>
                  <a:lnTo>
                    <a:pt x="134035" y="25539"/>
                  </a:lnTo>
                  <a:lnTo>
                    <a:pt x="132816" y="27813"/>
                  </a:lnTo>
                  <a:lnTo>
                    <a:pt x="132880" y="27559"/>
                  </a:lnTo>
                  <a:lnTo>
                    <a:pt x="133388" y="25273"/>
                  </a:lnTo>
                  <a:lnTo>
                    <a:pt x="133527" y="24638"/>
                  </a:lnTo>
                  <a:lnTo>
                    <a:pt x="134035" y="25539"/>
                  </a:lnTo>
                  <a:lnTo>
                    <a:pt x="134112" y="25400"/>
                  </a:lnTo>
                  <a:lnTo>
                    <a:pt x="134112" y="25692"/>
                  </a:lnTo>
                  <a:lnTo>
                    <a:pt x="134239" y="25908"/>
                  </a:lnTo>
                  <a:lnTo>
                    <a:pt x="134239" y="25400"/>
                  </a:lnTo>
                  <a:lnTo>
                    <a:pt x="134239" y="24638"/>
                  </a:lnTo>
                  <a:lnTo>
                    <a:pt x="134239" y="24384"/>
                  </a:lnTo>
                  <a:lnTo>
                    <a:pt x="134251" y="23495"/>
                  </a:lnTo>
                  <a:lnTo>
                    <a:pt x="134264" y="21336"/>
                  </a:lnTo>
                  <a:lnTo>
                    <a:pt x="134734" y="21209"/>
                  </a:lnTo>
                  <a:lnTo>
                    <a:pt x="134835" y="20193"/>
                  </a:lnTo>
                  <a:lnTo>
                    <a:pt x="134772" y="16891"/>
                  </a:lnTo>
                  <a:lnTo>
                    <a:pt x="133591" y="23495"/>
                  </a:lnTo>
                  <a:lnTo>
                    <a:pt x="132664" y="23241"/>
                  </a:lnTo>
                  <a:lnTo>
                    <a:pt x="133159" y="21717"/>
                  </a:lnTo>
                  <a:lnTo>
                    <a:pt x="133273" y="20688"/>
                  </a:lnTo>
                  <a:lnTo>
                    <a:pt x="132511" y="22987"/>
                  </a:lnTo>
                  <a:lnTo>
                    <a:pt x="131775" y="24384"/>
                  </a:lnTo>
                  <a:lnTo>
                    <a:pt x="131508" y="22860"/>
                  </a:lnTo>
                  <a:lnTo>
                    <a:pt x="130835" y="25273"/>
                  </a:lnTo>
                  <a:lnTo>
                    <a:pt x="130556" y="25019"/>
                  </a:lnTo>
                  <a:lnTo>
                    <a:pt x="130670" y="26035"/>
                  </a:lnTo>
                  <a:lnTo>
                    <a:pt x="130175" y="27559"/>
                  </a:lnTo>
                  <a:lnTo>
                    <a:pt x="129946" y="27178"/>
                  </a:lnTo>
                  <a:lnTo>
                    <a:pt x="129362" y="27686"/>
                  </a:lnTo>
                  <a:lnTo>
                    <a:pt x="128727" y="29210"/>
                  </a:lnTo>
                  <a:lnTo>
                    <a:pt x="128917" y="27940"/>
                  </a:lnTo>
                  <a:lnTo>
                    <a:pt x="129438" y="24638"/>
                  </a:lnTo>
                  <a:lnTo>
                    <a:pt x="129755" y="22606"/>
                  </a:lnTo>
                  <a:lnTo>
                    <a:pt x="128562" y="24638"/>
                  </a:lnTo>
                  <a:lnTo>
                    <a:pt x="128562" y="24130"/>
                  </a:lnTo>
                  <a:lnTo>
                    <a:pt x="128663" y="22987"/>
                  </a:lnTo>
                  <a:lnTo>
                    <a:pt x="129019" y="22098"/>
                  </a:lnTo>
                  <a:lnTo>
                    <a:pt x="129336" y="21336"/>
                  </a:lnTo>
                  <a:lnTo>
                    <a:pt x="129324" y="20320"/>
                  </a:lnTo>
                  <a:lnTo>
                    <a:pt x="128231" y="22098"/>
                  </a:lnTo>
                  <a:lnTo>
                    <a:pt x="127800" y="22936"/>
                  </a:lnTo>
                  <a:lnTo>
                    <a:pt x="127800" y="24638"/>
                  </a:lnTo>
                  <a:lnTo>
                    <a:pt x="127203" y="25908"/>
                  </a:lnTo>
                  <a:lnTo>
                    <a:pt x="127088" y="26327"/>
                  </a:lnTo>
                  <a:lnTo>
                    <a:pt x="126847" y="27940"/>
                  </a:lnTo>
                  <a:lnTo>
                    <a:pt x="126974" y="26670"/>
                  </a:lnTo>
                  <a:lnTo>
                    <a:pt x="126961" y="26416"/>
                  </a:lnTo>
                  <a:lnTo>
                    <a:pt x="127088" y="25527"/>
                  </a:lnTo>
                  <a:lnTo>
                    <a:pt x="127127" y="25171"/>
                  </a:lnTo>
                  <a:lnTo>
                    <a:pt x="127736" y="24130"/>
                  </a:lnTo>
                  <a:lnTo>
                    <a:pt x="127800" y="24638"/>
                  </a:lnTo>
                  <a:lnTo>
                    <a:pt x="127800" y="22936"/>
                  </a:lnTo>
                  <a:lnTo>
                    <a:pt x="126542" y="25400"/>
                  </a:lnTo>
                  <a:lnTo>
                    <a:pt x="126758" y="25476"/>
                  </a:lnTo>
                  <a:lnTo>
                    <a:pt x="125272" y="29718"/>
                  </a:lnTo>
                  <a:lnTo>
                    <a:pt x="125272" y="28067"/>
                  </a:lnTo>
                  <a:lnTo>
                    <a:pt x="125272" y="27686"/>
                  </a:lnTo>
                  <a:lnTo>
                    <a:pt x="125272" y="27305"/>
                  </a:lnTo>
                  <a:lnTo>
                    <a:pt x="125298" y="27051"/>
                  </a:lnTo>
                  <a:lnTo>
                    <a:pt x="125463" y="26416"/>
                  </a:lnTo>
                  <a:lnTo>
                    <a:pt x="125691" y="25527"/>
                  </a:lnTo>
                  <a:lnTo>
                    <a:pt x="126111" y="23876"/>
                  </a:lnTo>
                  <a:lnTo>
                    <a:pt x="126733" y="21412"/>
                  </a:lnTo>
                  <a:lnTo>
                    <a:pt x="126619" y="19392"/>
                  </a:lnTo>
                  <a:lnTo>
                    <a:pt x="126517" y="18288"/>
                  </a:lnTo>
                  <a:lnTo>
                    <a:pt x="124371" y="23876"/>
                  </a:lnTo>
                  <a:lnTo>
                    <a:pt x="123558" y="22098"/>
                  </a:lnTo>
                  <a:lnTo>
                    <a:pt x="123634" y="23241"/>
                  </a:lnTo>
                  <a:lnTo>
                    <a:pt x="122948" y="25527"/>
                  </a:lnTo>
                  <a:lnTo>
                    <a:pt x="122897" y="24257"/>
                  </a:lnTo>
                  <a:lnTo>
                    <a:pt x="122859" y="23368"/>
                  </a:lnTo>
                  <a:lnTo>
                    <a:pt x="122237" y="24257"/>
                  </a:lnTo>
                  <a:lnTo>
                    <a:pt x="122364" y="23749"/>
                  </a:lnTo>
                  <a:lnTo>
                    <a:pt x="122656" y="22606"/>
                  </a:lnTo>
                  <a:lnTo>
                    <a:pt x="122707" y="21590"/>
                  </a:lnTo>
                  <a:lnTo>
                    <a:pt x="122834" y="20078"/>
                  </a:lnTo>
                  <a:lnTo>
                    <a:pt x="122491" y="21590"/>
                  </a:lnTo>
                  <a:lnTo>
                    <a:pt x="121983" y="19812"/>
                  </a:lnTo>
                  <a:lnTo>
                    <a:pt x="120916" y="23749"/>
                  </a:lnTo>
                  <a:lnTo>
                    <a:pt x="120802" y="20574"/>
                  </a:lnTo>
                  <a:lnTo>
                    <a:pt x="120307" y="19685"/>
                  </a:lnTo>
                  <a:lnTo>
                    <a:pt x="118554" y="26416"/>
                  </a:lnTo>
                  <a:lnTo>
                    <a:pt x="117881" y="25654"/>
                  </a:lnTo>
                  <a:lnTo>
                    <a:pt x="118008" y="24892"/>
                  </a:lnTo>
                  <a:lnTo>
                    <a:pt x="118059" y="24765"/>
                  </a:lnTo>
                  <a:lnTo>
                    <a:pt x="118389" y="23876"/>
                  </a:lnTo>
                  <a:lnTo>
                    <a:pt x="118491" y="23622"/>
                  </a:lnTo>
                  <a:lnTo>
                    <a:pt x="118592" y="21717"/>
                  </a:lnTo>
                  <a:lnTo>
                    <a:pt x="118859" y="21336"/>
                  </a:lnTo>
                  <a:lnTo>
                    <a:pt x="119494" y="20447"/>
                  </a:lnTo>
                  <a:lnTo>
                    <a:pt x="119176" y="20447"/>
                  </a:lnTo>
                  <a:lnTo>
                    <a:pt x="118999" y="19939"/>
                  </a:lnTo>
                  <a:lnTo>
                    <a:pt x="118643" y="21336"/>
                  </a:lnTo>
                  <a:lnTo>
                    <a:pt x="118770" y="20066"/>
                  </a:lnTo>
                  <a:lnTo>
                    <a:pt x="117157" y="23876"/>
                  </a:lnTo>
                  <a:lnTo>
                    <a:pt x="117322" y="21844"/>
                  </a:lnTo>
                  <a:lnTo>
                    <a:pt x="116941" y="22860"/>
                  </a:lnTo>
                  <a:lnTo>
                    <a:pt x="116446" y="24765"/>
                  </a:lnTo>
                  <a:lnTo>
                    <a:pt x="116128" y="24511"/>
                  </a:lnTo>
                  <a:lnTo>
                    <a:pt x="115506" y="24765"/>
                  </a:lnTo>
                  <a:lnTo>
                    <a:pt x="115303" y="26885"/>
                  </a:lnTo>
                  <a:lnTo>
                    <a:pt x="115798" y="20574"/>
                  </a:lnTo>
                  <a:lnTo>
                    <a:pt x="112522" y="26924"/>
                  </a:lnTo>
                  <a:lnTo>
                    <a:pt x="112864" y="22352"/>
                  </a:lnTo>
                  <a:lnTo>
                    <a:pt x="112941" y="21336"/>
                  </a:lnTo>
                  <a:lnTo>
                    <a:pt x="111137" y="22352"/>
                  </a:lnTo>
                  <a:lnTo>
                    <a:pt x="110490" y="22352"/>
                  </a:lnTo>
                  <a:lnTo>
                    <a:pt x="110604" y="21945"/>
                  </a:lnTo>
                  <a:lnTo>
                    <a:pt x="110718" y="21336"/>
                  </a:lnTo>
                  <a:lnTo>
                    <a:pt x="110363" y="19558"/>
                  </a:lnTo>
                  <a:lnTo>
                    <a:pt x="108953" y="27305"/>
                  </a:lnTo>
                  <a:lnTo>
                    <a:pt x="108800" y="26543"/>
                  </a:lnTo>
                  <a:lnTo>
                    <a:pt x="108597" y="25527"/>
                  </a:lnTo>
                  <a:lnTo>
                    <a:pt x="108496" y="25019"/>
                  </a:lnTo>
                  <a:lnTo>
                    <a:pt x="108483" y="24638"/>
                  </a:lnTo>
                  <a:lnTo>
                    <a:pt x="108635" y="22606"/>
                  </a:lnTo>
                  <a:lnTo>
                    <a:pt x="108699" y="21590"/>
                  </a:lnTo>
                  <a:lnTo>
                    <a:pt x="109372" y="23241"/>
                  </a:lnTo>
                  <a:lnTo>
                    <a:pt x="109423" y="21590"/>
                  </a:lnTo>
                  <a:lnTo>
                    <a:pt x="110705" y="15367"/>
                  </a:lnTo>
                  <a:lnTo>
                    <a:pt x="107975" y="22606"/>
                  </a:lnTo>
                  <a:lnTo>
                    <a:pt x="108089" y="20447"/>
                  </a:lnTo>
                  <a:lnTo>
                    <a:pt x="108191" y="18669"/>
                  </a:lnTo>
                  <a:lnTo>
                    <a:pt x="108356" y="18415"/>
                  </a:lnTo>
                  <a:lnTo>
                    <a:pt x="108445" y="15875"/>
                  </a:lnTo>
                  <a:lnTo>
                    <a:pt x="106667" y="20447"/>
                  </a:lnTo>
                  <a:lnTo>
                    <a:pt x="105956" y="19812"/>
                  </a:lnTo>
                  <a:lnTo>
                    <a:pt x="106083" y="19431"/>
                  </a:lnTo>
                  <a:lnTo>
                    <a:pt x="106172" y="18796"/>
                  </a:lnTo>
                  <a:lnTo>
                    <a:pt x="104863" y="22110"/>
                  </a:lnTo>
                  <a:lnTo>
                    <a:pt x="103568" y="22987"/>
                  </a:lnTo>
                  <a:lnTo>
                    <a:pt x="102920" y="23495"/>
                  </a:lnTo>
                  <a:lnTo>
                    <a:pt x="102844" y="24015"/>
                  </a:lnTo>
                  <a:lnTo>
                    <a:pt x="102006" y="24638"/>
                  </a:lnTo>
                  <a:lnTo>
                    <a:pt x="101879" y="22098"/>
                  </a:lnTo>
                  <a:lnTo>
                    <a:pt x="102006" y="20955"/>
                  </a:lnTo>
                  <a:lnTo>
                    <a:pt x="102387" y="18923"/>
                  </a:lnTo>
                  <a:lnTo>
                    <a:pt x="103085" y="18923"/>
                  </a:lnTo>
                  <a:lnTo>
                    <a:pt x="103530" y="15240"/>
                  </a:lnTo>
                  <a:lnTo>
                    <a:pt x="102196" y="18923"/>
                  </a:lnTo>
                  <a:lnTo>
                    <a:pt x="102019" y="18288"/>
                  </a:lnTo>
                  <a:lnTo>
                    <a:pt x="102108" y="17653"/>
                  </a:lnTo>
                  <a:lnTo>
                    <a:pt x="102374" y="16637"/>
                  </a:lnTo>
                  <a:lnTo>
                    <a:pt x="101244" y="16891"/>
                  </a:lnTo>
                  <a:lnTo>
                    <a:pt x="100355" y="20955"/>
                  </a:lnTo>
                  <a:lnTo>
                    <a:pt x="99339" y="20447"/>
                  </a:lnTo>
                  <a:lnTo>
                    <a:pt x="99275" y="21082"/>
                  </a:lnTo>
                  <a:lnTo>
                    <a:pt x="99148" y="21844"/>
                  </a:lnTo>
                  <a:lnTo>
                    <a:pt x="97751" y="25527"/>
                  </a:lnTo>
                  <a:lnTo>
                    <a:pt x="97840" y="25146"/>
                  </a:lnTo>
                  <a:lnTo>
                    <a:pt x="97955" y="24638"/>
                  </a:lnTo>
                  <a:lnTo>
                    <a:pt x="98044" y="24257"/>
                  </a:lnTo>
                  <a:lnTo>
                    <a:pt x="98475" y="22352"/>
                  </a:lnTo>
                  <a:lnTo>
                    <a:pt x="98539" y="22098"/>
                  </a:lnTo>
                  <a:lnTo>
                    <a:pt x="99174" y="19304"/>
                  </a:lnTo>
                  <a:lnTo>
                    <a:pt x="97955" y="22098"/>
                  </a:lnTo>
                  <a:lnTo>
                    <a:pt x="98628" y="18034"/>
                  </a:lnTo>
                  <a:lnTo>
                    <a:pt x="98031" y="18923"/>
                  </a:lnTo>
                  <a:lnTo>
                    <a:pt x="96418" y="21717"/>
                  </a:lnTo>
                  <a:lnTo>
                    <a:pt x="95567" y="22352"/>
                  </a:lnTo>
                  <a:lnTo>
                    <a:pt x="95605" y="22225"/>
                  </a:lnTo>
                  <a:lnTo>
                    <a:pt x="96215" y="20497"/>
                  </a:lnTo>
                  <a:lnTo>
                    <a:pt x="96062" y="20828"/>
                  </a:lnTo>
                  <a:lnTo>
                    <a:pt x="95186" y="22225"/>
                  </a:lnTo>
                  <a:lnTo>
                    <a:pt x="94437" y="21971"/>
                  </a:lnTo>
                  <a:lnTo>
                    <a:pt x="94488" y="21717"/>
                  </a:lnTo>
                  <a:lnTo>
                    <a:pt x="94716" y="20701"/>
                  </a:lnTo>
                  <a:lnTo>
                    <a:pt x="94742" y="20574"/>
                  </a:lnTo>
                  <a:lnTo>
                    <a:pt x="96189" y="14097"/>
                  </a:lnTo>
                  <a:lnTo>
                    <a:pt x="92824" y="19558"/>
                  </a:lnTo>
                  <a:lnTo>
                    <a:pt x="92900" y="18796"/>
                  </a:lnTo>
                  <a:lnTo>
                    <a:pt x="92938" y="18415"/>
                  </a:lnTo>
                  <a:lnTo>
                    <a:pt x="93002" y="17907"/>
                  </a:lnTo>
                  <a:lnTo>
                    <a:pt x="93205" y="16002"/>
                  </a:lnTo>
                  <a:lnTo>
                    <a:pt x="93497" y="13335"/>
                  </a:lnTo>
                  <a:lnTo>
                    <a:pt x="91528" y="16002"/>
                  </a:lnTo>
                  <a:lnTo>
                    <a:pt x="90995" y="11557"/>
                  </a:lnTo>
                  <a:lnTo>
                    <a:pt x="89281" y="11684"/>
                  </a:lnTo>
                  <a:lnTo>
                    <a:pt x="88646" y="17907"/>
                  </a:lnTo>
                  <a:lnTo>
                    <a:pt x="88785" y="11811"/>
                  </a:lnTo>
                  <a:lnTo>
                    <a:pt x="88595" y="12814"/>
                  </a:lnTo>
                  <a:lnTo>
                    <a:pt x="88392" y="11620"/>
                  </a:lnTo>
                  <a:lnTo>
                    <a:pt x="88392" y="13893"/>
                  </a:lnTo>
                  <a:lnTo>
                    <a:pt x="88303" y="14325"/>
                  </a:lnTo>
                  <a:lnTo>
                    <a:pt x="87642" y="18034"/>
                  </a:lnTo>
                  <a:lnTo>
                    <a:pt x="87198" y="18415"/>
                  </a:lnTo>
                  <a:lnTo>
                    <a:pt x="87071" y="18288"/>
                  </a:lnTo>
                  <a:lnTo>
                    <a:pt x="86956" y="16256"/>
                  </a:lnTo>
                  <a:lnTo>
                    <a:pt x="86906" y="15748"/>
                  </a:lnTo>
                  <a:lnTo>
                    <a:pt x="86829" y="14986"/>
                  </a:lnTo>
                  <a:lnTo>
                    <a:pt x="86804" y="12065"/>
                  </a:lnTo>
                  <a:lnTo>
                    <a:pt x="87337" y="12573"/>
                  </a:lnTo>
                  <a:lnTo>
                    <a:pt x="87426" y="12065"/>
                  </a:lnTo>
                  <a:lnTo>
                    <a:pt x="87591" y="11176"/>
                  </a:lnTo>
                  <a:lnTo>
                    <a:pt x="86842" y="10541"/>
                  </a:lnTo>
                  <a:lnTo>
                    <a:pt x="87160" y="9779"/>
                  </a:lnTo>
                  <a:lnTo>
                    <a:pt x="87693" y="8509"/>
                  </a:lnTo>
                  <a:lnTo>
                    <a:pt x="87566" y="6985"/>
                  </a:lnTo>
                  <a:lnTo>
                    <a:pt x="87528" y="6604"/>
                  </a:lnTo>
                  <a:lnTo>
                    <a:pt x="87249" y="8636"/>
                  </a:lnTo>
                  <a:lnTo>
                    <a:pt x="87122" y="9017"/>
                  </a:lnTo>
                  <a:lnTo>
                    <a:pt x="86626" y="9779"/>
                  </a:lnTo>
                  <a:lnTo>
                    <a:pt x="86321" y="8890"/>
                  </a:lnTo>
                  <a:lnTo>
                    <a:pt x="86334" y="12065"/>
                  </a:lnTo>
                  <a:lnTo>
                    <a:pt x="84607" y="14986"/>
                  </a:lnTo>
                  <a:lnTo>
                    <a:pt x="84823" y="13970"/>
                  </a:lnTo>
                  <a:lnTo>
                    <a:pt x="85242" y="12065"/>
                  </a:lnTo>
                  <a:lnTo>
                    <a:pt x="85775" y="9525"/>
                  </a:lnTo>
                  <a:lnTo>
                    <a:pt x="86436" y="6477"/>
                  </a:lnTo>
                  <a:lnTo>
                    <a:pt x="84632" y="9525"/>
                  </a:lnTo>
                  <a:lnTo>
                    <a:pt x="84975" y="8636"/>
                  </a:lnTo>
                  <a:lnTo>
                    <a:pt x="85382" y="7620"/>
                  </a:lnTo>
                  <a:lnTo>
                    <a:pt x="84556" y="8636"/>
                  </a:lnTo>
                  <a:lnTo>
                    <a:pt x="83185" y="7112"/>
                  </a:lnTo>
                  <a:lnTo>
                    <a:pt x="81648" y="12065"/>
                  </a:lnTo>
                  <a:lnTo>
                    <a:pt x="81775" y="10414"/>
                  </a:lnTo>
                  <a:lnTo>
                    <a:pt x="81864" y="9652"/>
                  </a:lnTo>
                  <a:lnTo>
                    <a:pt x="82207" y="9144"/>
                  </a:lnTo>
                  <a:lnTo>
                    <a:pt x="80911" y="8128"/>
                  </a:lnTo>
                  <a:lnTo>
                    <a:pt x="78041" y="13970"/>
                  </a:lnTo>
                  <a:lnTo>
                    <a:pt x="77939" y="13335"/>
                  </a:lnTo>
                  <a:lnTo>
                    <a:pt x="77711" y="11938"/>
                  </a:lnTo>
                  <a:lnTo>
                    <a:pt x="77584" y="11176"/>
                  </a:lnTo>
                  <a:lnTo>
                    <a:pt x="77698" y="9906"/>
                  </a:lnTo>
                  <a:lnTo>
                    <a:pt x="77889" y="9144"/>
                  </a:lnTo>
                  <a:lnTo>
                    <a:pt x="77546" y="9525"/>
                  </a:lnTo>
                  <a:lnTo>
                    <a:pt x="76911" y="11938"/>
                  </a:lnTo>
                  <a:lnTo>
                    <a:pt x="76873" y="11303"/>
                  </a:lnTo>
                  <a:lnTo>
                    <a:pt x="76987" y="9779"/>
                  </a:lnTo>
                  <a:lnTo>
                    <a:pt x="77190" y="9017"/>
                  </a:lnTo>
                  <a:lnTo>
                    <a:pt x="77139" y="8763"/>
                  </a:lnTo>
                  <a:lnTo>
                    <a:pt x="75933" y="11303"/>
                  </a:lnTo>
                  <a:lnTo>
                    <a:pt x="75819" y="10668"/>
                  </a:lnTo>
                  <a:lnTo>
                    <a:pt x="75933" y="9779"/>
                  </a:lnTo>
                  <a:lnTo>
                    <a:pt x="76301" y="8763"/>
                  </a:lnTo>
                  <a:lnTo>
                    <a:pt x="76174" y="8255"/>
                  </a:lnTo>
                  <a:lnTo>
                    <a:pt x="75323" y="6350"/>
                  </a:lnTo>
                  <a:lnTo>
                    <a:pt x="73469" y="12446"/>
                  </a:lnTo>
                  <a:lnTo>
                    <a:pt x="72123" y="13335"/>
                  </a:lnTo>
                  <a:lnTo>
                    <a:pt x="72390" y="11811"/>
                  </a:lnTo>
                  <a:lnTo>
                    <a:pt x="72605" y="10541"/>
                  </a:lnTo>
                  <a:lnTo>
                    <a:pt x="72821" y="9271"/>
                  </a:lnTo>
                  <a:lnTo>
                    <a:pt x="72720" y="8382"/>
                  </a:lnTo>
                  <a:lnTo>
                    <a:pt x="71780" y="6553"/>
                  </a:lnTo>
                  <a:lnTo>
                    <a:pt x="71793" y="5715"/>
                  </a:lnTo>
                  <a:lnTo>
                    <a:pt x="70256" y="4826"/>
                  </a:lnTo>
                  <a:lnTo>
                    <a:pt x="68376" y="9017"/>
                  </a:lnTo>
                  <a:lnTo>
                    <a:pt x="66586" y="10541"/>
                  </a:lnTo>
                  <a:lnTo>
                    <a:pt x="66548" y="8890"/>
                  </a:lnTo>
                  <a:lnTo>
                    <a:pt x="66522" y="7874"/>
                  </a:lnTo>
                  <a:lnTo>
                    <a:pt x="66471" y="5461"/>
                  </a:lnTo>
                  <a:lnTo>
                    <a:pt x="63766" y="7874"/>
                  </a:lnTo>
                  <a:lnTo>
                    <a:pt x="62712" y="4953"/>
                  </a:lnTo>
                  <a:lnTo>
                    <a:pt x="62738" y="5969"/>
                  </a:lnTo>
                  <a:lnTo>
                    <a:pt x="62128" y="8255"/>
                  </a:lnTo>
                  <a:lnTo>
                    <a:pt x="62014" y="8509"/>
                  </a:lnTo>
                  <a:lnTo>
                    <a:pt x="61772" y="8890"/>
                  </a:lnTo>
                  <a:lnTo>
                    <a:pt x="61569" y="7874"/>
                  </a:lnTo>
                  <a:lnTo>
                    <a:pt x="60286" y="11811"/>
                  </a:lnTo>
                  <a:lnTo>
                    <a:pt x="60312" y="11684"/>
                  </a:lnTo>
                  <a:lnTo>
                    <a:pt x="60350" y="11430"/>
                  </a:lnTo>
                  <a:lnTo>
                    <a:pt x="60439" y="10922"/>
                  </a:lnTo>
                  <a:lnTo>
                    <a:pt x="60604" y="10033"/>
                  </a:lnTo>
                  <a:lnTo>
                    <a:pt x="60617" y="9906"/>
                  </a:lnTo>
                  <a:lnTo>
                    <a:pt x="61023" y="7620"/>
                  </a:lnTo>
                  <a:lnTo>
                    <a:pt x="61112" y="7747"/>
                  </a:lnTo>
                  <a:lnTo>
                    <a:pt x="61125" y="7620"/>
                  </a:lnTo>
                  <a:lnTo>
                    <a:pt x="61429" y="4572"/>
                  </a:lnTo>
                  <a:lnTo>
                    <a:pt x="61518" y="3683"/>
                  </a:lnTo>
                  <a:lnTo>
                    <a:pt x="60617" y="4572"/>
                  </a:lnTo>
                  <a:lnTo>
                    <a:pt x="60071" y="4445"/>
                  </a:lnTo>
                  <a:lnTo>
                    <a:pt x="59118" y="9906"/>
                  </a:lnTo>
                  <a:lnTo>
                    <a:pt x="58572" y="7620"/>
                  </a:lnTo>
                  <a:lnTo>
                    <a:pt x="58343" y="6604"/>
                  </a:lnTo>
                  <a:lnTo>
                    <a:pt x="56896" y="7112"/>
                  </a:lnTo>
                  <a:lnTo>
                    <a:pt x="55549" y="7620"/>
                  </a:lnTo>
                  <a:lnTo>
                    <a:pt x="55524" y="7493"/>
                  </a:lnTo>
                  <a:lnTo>
                    <a:pt x="55079" y="4953"/>
                  </a:lnTo>
                  <a:lnTo>
                    <a:pt x="54508" y="6223"/>
                  </a:lnTo>
                  <a:lnTo>
                    <a:pt x="54063" y="6223"/>
                  </a:lnTo>
                  <a:lnTo>
                    <a:pt x="53517" y="7493"/>
                  </a:lnTo>
                  <a:lnTo>
                    <a:pt x="53873" y="5207"/>
                  </a:lnTo>
                  <a:lnTo>
                    <a:pt x="53848" y="4445"/>
                  </a:lnTo>
                  <a:lnTo>
                    <a:pt x="53136" y="3683"/>
                  </a:lnTo>
                  <a:lnTo>
                    <a:pt x="52654" y="3175"/>
                  </a:lnTo>
                  <a:lnTo>
                    <a:pt x="51320" y="3683"/>
                  </a:lnTo>
                  <a:lnTo>
                    <a:pt x="51866" y="1651"/>
                  </a:lnTo>
                  <a:lnTo>
                    <a:pt x="51193" y="1397"/>
                  </a:lnTo>
                  <a:lnTo>
                    <a:pt x="49758" y="10033"/>
                  </a:lnTo>
                  <a:lnTo>
                    <a:pt x="49110" y="10033"/>
                  </a:lnTo>
                  <a:lnTo>
                    <a:pt x="49136" y="9779"/>
                  </a:lnTo>
                  <a:lnTo>
                    <a:pt x="49403" y="7112"/>
                  </a:lnTo>
                  <a:lnTo>
                    <a:pt x="49504" y="6096"/>
                  </a:lnTo>
                  <a:lnTo>
                    <a:pt x="49542" y="5715"/>
                  </a:lnTo>
                  <a:lnTo>
                    <a:pt x="48336" y="5588"/>
                  </a:lnTo>
                  <a:lnTo>
                    <a:pt x="48298" y="5334"/>
                  </a:lnTo>
                  <a:lnTo>
                    <a:pt x="47663" y="1524"/>
                  </a:lnTo>
                  <a:lnTo>
                    <a:pt x="45897" y="5334"/>
                  </a:lnTo>
                  <a:lnTo>
                    <a:pt x="46228" y="3429"/>
                  </a:lnTo>
                  <a:lnTo>
                    <a:pt x="46443" y="3302"/>
                  </a:lnTo>
                  <a:lnTo>
                    <a:pt x="45885" y="3048"/>
                  </a:lnTo>
                  <a:lnTo>
                    <a:pt x="45529" y="2159"/>
                  </a:lnTo>
                  <a:lnTo>
                    <a:pt x="44653" y="0"/>
                  </a:lnTo>
                  <a:lnTo>
                    <a:pt x="44399" y="2438"/>
                  </a:lnTo>
                  <a:lnTo>
                    <a:pt x="41948" y="7112"/>
                  </a:lnTo>
                  <a:lnTo>
                    <a:pt x="42443" y="4318"/>
                  </a:lnTo>
                  <a:lnTo>
                    <a:pt x="41478" y="7620"/>
                  </a:lnTo>
                  <a:lnTo>
                    <a:pt x="41363" y="8128"/>
                  </a:lnTo>
                  <a:lnTo>
                    <a:pt x="41236" y="8890"/>
                  </a:lnTo>
                  <a:lnTo>
                    <a:pt x="40335" y="9779"/>
                  </a:lnTo>
                  <a:lnTo>
                    <a:pt x="40462" y="7747"/>
                  </a:lnTo>
                  <a:lnTo>
                    <a:pt x="40360" y="7239"/>
                  </a:lnTo>
                  <a:lnTo>
                    <a:pt x="40233" y="6731"/>
                  </a:lnTo>
                  <a:lnTo>
                    <a:pt x="39801" y="10922"/>
                  </a:lnTo>
                  <a:lnTo>
                    <a:pt x="39357" y="9525"/>
                  </a:lnTo>
                  <a:lnTo>
                    <a:pt x="39458" y="8636"/>
                  </a:lnTo>
                  <a:lnTo>
                    <a:pt x="39789" y="7493"/>
                  </a:lnTo>
                  <a:lnTo>
                    <a:pt x="39204" y="7239"/>
                  </a:lnTo>
                  <a:lnTo>
                    <a:pt x="39166" y="7620"/>
                  </a:lnTo>
                  <a:lnTo>
                    <a:pt x="39039" y="8382"/>
                  </a:lnTo>
                  <a:lnTo>
                    <a:pt x="38493" y="10287"/>
                  </a:lnTo>
                  <a:lnTo>
                    <a:pt x="37947" y="11430"/>
                  </a:lnTo>
                  <a:lnTo>
                    <a:pt x="37807" y="10922"/>
                  </a:lnTo>
                  <a:lnTo>
                    <a:pt x="37680" y="10414"/>
                  </a:lnTo>
                  <a:lnTo>
                    <a:pt x="37490" y="9652"/>
                  </a:lnTo>
                  <a:lnTo>
                    <a:pt x="37604" y="7366"/>
                  </a:lnTo>
                  <a:lnTo>
                    <a:pt x="37655" y="6731"/>
                  </a:lnTo>
                  <a:lnTo>
                    <a:pt x="37338" y="8509"/>
                  </a:lnTo>
                  <a:lnTo>
                    <a:pt x="36753" y="10414"/>
                  </a:lnTo>
                  <a:lnTo>
                    <a:pt x="36525" y="9779"/>
                  </a:lnTo>
                  <a:lnTo>
                    <a:pt x="36652" y="8382"/>
                  </a:lnTo>
                  <a:lnTo>
                    <a:pt x="36842" y="7874"/>
                  </a:lnTo>
                  <a:lnTo>
                    <a:pt x="36741" y="7366"/>
                  </a:lnTo>
                  <a:lnTo>
                    <a:pt x="36563" y="6858"/>
                  </a:lnTo>
                  <a:lnTo>
                    <a:pt x="36169" y="5791"/>
                  </a:lnTo>
                  <a:lnTo>
                    <a:pt x="36055" y="6591"/>
                  </a:lnTo>
                  <a:lnTo>
                    <a:pt x="36093" y="5588"/>
                  </a:lnTo>
                  <a:lnTo>
                    <a:pt x="36169" y="5791"/>
                  </a:lnTo>
                  <a:lnTo>
                    <a:pt x="36195" y="5588"/>
                  </a:lnTo>
                  <a:lnTo>
                    <a:pt x="36372" y="4191"/>
                  </a:lnTo>
                  <a:lnTo>
                    <a:pt x="35877" y="3797"/>
                  </a:lnTo>
                  <a:lnTo>
                    <a:pt x="35877" y="6553"/>
                  </a:lnTo>
                  <a:lnTo>
                    <a:pt x="34899" y="10922"/>
                  </a:lnTo>
                  <a:lnTo>
                    <a:pt x="34645" y="8763"/>
                  </a:lnTo>
                  <a:lnTo>
                    <a:pt x="34658" y="6223"/>
                  </a:lnTo>
                  <a:lnTo>
                    <a:pt x="35471" y="6477"/>
                  </a:lnTo>
                  <a:lnTo>
                    <a:pt x="35877" y="6553"/>
                  </a:lnTo>
                  <a:lnTo>
                    <a:pt x="35877" y="3797"/>
                  </a:lnTo>
                  <a:lnTo>
                    <a:pt x="35750" y="3683"/>
                  </a:lnTo>
                  <a:lnTo>
                    <a:pt x="36753" y="0"/>
                  </a:lnTo>
                  <a:lnTo>
                    <a:pt x="34493" y="6223"/>
                  </a:lnTo>
                  <a:lnTo>
                    <a:pt x="34340" y="5842"/>
                  </a:lnTo>
                  <a:lnTo>
                    <a:pt x="34099" y="5207"/>
                  </a:lnTo>
                  <a:lnTo>
                    <a:pt x="33997" y="4699"/>
                  </a:lnTo>
                  <a:lnTo>
                    <a:pt x="34010" y="4064"/>
                  </a:lnTo>
                  <a:lnTo>
                    <a:pt x="34010" y="3429"/>
                  </a:lnTo>
                  <a:lnTo>
                    <a:pt x="33655" y="4064"/>
                  </a:lnTo>
                  <a:lnTo>
                    <a:pt x="33578" y="3810"/>
                  </a:lnTo>
                  <a:lnTo>
                    <a:pt x="33413" y="3302"/>
                  </a:lnTo>
                  <a:lnTo>
                    <a:pt x="33299" y="22987"/>
                  </a:lnTo>
                  <a:lnTo>
                    <a:pt x="33134" y="22860"/>
                  </a:lnTo>
                  <a:lnTo>
                    <a:pt x="32702" y="22860"/>
                  </a:lnTo>
                  <a:lnTo>
                    <a:pt x="32829" y="21590"/>
                  </a:lnTo>
                  <a:lnTo>
                    <a:pt x="32893" y="21209"/>
                  </a:lnTo>
                  <a:lnTo>
                    <a:pt x="32981" y="20701"/>
                  </a:lnTo>
                  <a:lnTo>
                    <a:pt x="32994" y="21590"/>
                  </a:lnTo>
                  <a:lnTo>
                    <a:pt x="33197" y="22098"/>
                  </a:lnTo>
                  <a:lnTo>
                    <a:pt x="33299" y="22987"/>
                  </a:lnTo>
                  <a:lnTo>
                    <a:pt x="33299" y="3225"/>
                  </a:lnTo>
                  <a:lnTo>
                    <a:pt x="33324" y="2032"/>
                  </a:lnTo>
                  <a:lnTo>
                    <a:pt x="33337" y="1905"/>
                  </a:lnTo>
                  <a:lnTo>
                    <a:pt x="33413" y="1016"/>
                  </a:lnTo>
                  <a:lnTo>
                    <a:pt x="33159" y="1295"/>
                  </a:lnTo>
                  <a:lnTo>
                    <a:pt x="33159" y="2032"/>
                  </a:lnTo>
                  <a:lnTo>
                    <a:pt x="33121" y="3175"/>
                  </a:lnTo>
                  <a:lnTo>
                    <a:pt x="32880" y="3302"/>
                  </a:lnTo>
                  <a:lnTo>
                    <a:pt x="32689" y="3556"/>
                  </a:lnTo>
                  <a:lnTo>
                    <a:pt x="32639" y="3810"/>
                  </a:lnTo>
                  <a:lnTo>
                    <a:pt x="32893" y="2413"/>
                  </a:lnTo>
                  <a:lnTo>
                    <a:pt x="33159" y="2032"/>
                  </a:lnTo>
                  <a:lnTo>
                    <a:pt x="33159" y="1295"/>
                  </a:lnTo>
                  <a:lnTo>
                    <a:pt x="32600" y="1905"/>
                  </a:lnTo>
                  <a:lnTo>
                    <a:pt x="32283" y="1778"/>
                  </a:lnTo>
                  <a:lnTo>
                    <a:pt x="31940" y="4699"/>
                  </a:lnTo>
                  <a:lnTo>
                    <a:pt x="31572" y="4191"/>
                  </a:lnTo>
                  <a:lnTo>
                    <a:pt x="31673" y="6337"/>
                  </a:lnTo>
                  <a:lnTo>
                    <a:pt x="31800" y="6223"/>
                  </a:lnTo>
                  <a:lnTo>
                    <a:pt x="31953" y="6223"/>
                  </a:lnTo>
                  <a:lnTo>
                    <a:pt x="31953" y="6985"/>
                  </a:lnTo>
                  <a:lnTo>
                    <a:pt x="32143" y="6096"/>
                  </a:lnTo>
                  <a:lnTo>
                    <a:pt x="33007" y="6096"/>
                  </a:lnTo>
                  <a:lnTo>
                    <a:pt x="32118" y="8763"/>
                  </a:lnTo>
                  <a:lnTo>
                    <a:pt x="31953" y="7112"/>
                  </a:lnTo>
                  <a:lnTo>
                    <a:pt x="31915" y="7289"/>
                  </a:lnTo>
                  <a:lnTo>
                    <a:pt x="31915" y="22860"/>
                  </a:lnTo>
                  <a:lnTo>
                    <a:pt x="31915" y="22987"/>
                  </a:lnTo>
                  <a:lnTo>
                    <a:pt x="31546" y="23114"/>
                  </a:lnTo>
                  <a:lnTo>
                    <a:pt x="31915" y="22860"/>
                  </a:lnTo>
                  <a:lnTo>
                    <a:pt x="31915" y="7289"/>
                  </a:lnTo>
                  <a:lnTo>
                    <a:pt x="30911" y="11684"/>
                  </a:lnTo>
                  <a:lnTo>
                    <a:pt x="30924" y="11049"/>
                  </a:lnTo>
                  <a:lnTo>
                    <a:pt x="30924" y="10668"/>
                  </a:lnTo>
                  <a:lnTo>
                    <a:pt x="30937" y="9652"/>
                  </a:lnTo>
                  <a:lnTo>
                    <a:pt x="30822" y="7112"/>
                  </a:lnTo>
                  <a:lnTo>
                    <a:pt x="30403" y="5461"/>
                  </a:lnTo>
                  <a:lnTo>
                    <a:pt x="30403" y="4318"/>
                  </a:lnTo>
                  <a:lnTo>
                    <a:pt x="30518" y="2794"/>
                  </a:lnTo>
                  <a:lnTo>
                    <a:pt x="29298" y="4318"/>
                  </a:lnTo>
                  <a:lnTo>
                    <a:pt x="27990" y="3556"/>
                  </a:lnTo>
                  <a:lnTo>
                    <a:pt x="26708" y="8890"/>
                  </a:lnTo>
                  <a:lnTo>
                    <a:pt x="26327" y="9652"/>
                  </a:lnTo>
                  <a:lnTo>
                    <a:pt x="26352" y="9398"/>
                  </a:lnTo>
                  <a:lnTo>
                    <a:pt x="26466" y="8255"/>
                  </a:lnTo>
                  <a:lnTo>
                    <a:pt x="26555" y="6604"/>
                  </a:lnTo>
                  <a:lnTo>
                    <a:pt x="26670" y="6223"/>
                  </a:lnTo>
                  <a:lnTo>
                    <a:pt x="26784" y="5969"/>
                  </a:lnTo>
                  <a:lnTo>
                    <a:pt x="26974" y="6096"/>
                  </a:lnTo>
                  <a:lnTo>
                    <a:pt x="27000" y="5969"/>
                  </a:lnTo>
                  <a:lnTo>
                    <a:pt x="27152" y="5207"/>
                  </a:lnTo>
                  <a:lnTo>
                    <a:pt x="26416" y="6604"/>
                  </a:lnTo>
                  <a:lnTo>
                    <a:pt x="25755" y="5969"/>
                  </a:lnTo>
                  <a:lnTo>
                    <a:pt x="25361" y="5588"/>
                  </a:lnTo>
                  <a:lnTo>
                    <a:pt x="25285" y="6121"/>
                  </a:lnTo>
                  <a:lnTo>
                    <a:pt x="25247" y="6426"/>
                  </a:lnTo>
                  <a:lnTo>
                    <a:pt x="24803" y="9398"/>
                  </a:lnTo>
                  <a:lnTo>
                    <a:pt x="24688" y="9017"/>
                  </a:lnTo>
                  <a:lnTo>
                    <a:pt x="24345" y="7874"/>
                  </a:lnTo>
                  <a:lnTo>
                    <a:pt x="24371" y="7493"/>
                  </a:lnTo>
                  <a:lnTo>
                    <a:pt x="25209" y="6477"/>
                  </a:lnTo>
                  <a:lnTo>
                    <a:pt x="25285" y="6121"/>
                  </a:lnTo>
                  <a:lnTo>
                    <a:pt x="24536" y="6477"/>
                  </a:lnTo>
                  <a:lnTo>
                    <a:pt x="24777" y="5461"/>
                  </a:lnTo>
                  <a:lnTo>
                    <a:pt x="24701" y="5207"/>
                  </a:lnTo>
                  <a:lnTo>
                    <a:pt x="23571" y="3937"/>
                  </a:lnTo>
                  <a:lnTo>
                    <a:pt x="20447" y="9017"/>
                  </a:lnTo>
                  <a:lnTo>
                    <a:pt x="19913" y="8001"/>
                  </a:lnTo>
                  <a:lnTo>
                    <a:pt x="19189" y="6604"/>
                  </a:lnTo>
                  <a:lnTo>
                    <a:pt x="19316" y="8001"/>
                  </a:lnTo>
                  <a:lnTo>
                    <a:pt x="17195" y="4318"/>
                  </a:lnTo>
                  <a:lnTo>
                    <a:pt x="13868" y="10668"/>
                  </a:lnTo>
                  <a:lnTo>
                    <a:pt x="13017" y="8128"/>
                  </a:lnTo>
                  <a:lnTo>
                    <a:pt x="11950" y="4953"/>
                  </a:lnTo>
                  <a:lnTo>
                    <a:pt x="11353" y="3810"/>
                  </a:lnTo>
                  <a:lnTo>
                    <a:pt x="11049" y="6223"/>
                  </a:lnTo>
                  <a:lnTo>
                    <a:pt x="10439" y="8128"/>
                  </a:lnTo>
                  <a:lnTo>
                    <a:pt x="10591" y="4953"/>
                  </a:lnTo>
                  <a:lnTo>
                    <a:pt x="9563" y="8382"/>
                  </a:lnTo>
                  <a:lnTo>
                    <a:pt x="8242" y="11049"/>
                  </a:lnTo>
                  <a:lnTo>
                    <a:pt x="8293" y="8763"/>
                  </a:lnTo>
                  <a:lnTo>
                    <a:pt x="8318" y="7620"/>
                  </a:lnTo>
                  <a:lnTo>
                    <a:pt x="8445" y="635"/>
                  </a:lnTo>
                  <a:lnTo>
                    <a:pt x="6769" y="5207"/>
                  </a:lnTo>
                  <a:lnTo>
                    <a:pt x="6642" y="7620"/>
                  </a:lnTo>
                  <a:lnTo>
                    <a:pt x="6210" y="7239"/>
                  </a:lnTo>
                  <a:lnTo>
                    <a:pt x="5041" y="8763"/>
                  </a:lnTo>
                  <a:lnTo>
                    <a:pt x="5080" y="8509"/>
                  </a:lnTo>
                  <a:lnTo>
                    <a:pt x="5346" y="6350"/>
                  </a:lnTo>
                  <a:lnTo>
                    <a:pt x="5245" y="6858"/>
                  </a:lnTo>
                  <a:lnTo>
                    <a:pt x="5003" y="8509"/>
                  </a:lnTo>
                  <a:lnTo>
                    <a:pt x="5041" y="5715"/>
                  </a:lnTo>
                  <a:lnTo>
                    <a:pt x="3644" y="8509"/>
                  </a:lnTo>
                  <a:lnTo>
                    <a:pt x="2933" y="7366"/>
                  </a:lnTo>
                  <a:lnTo>
                    <a:pt x="3048" y="6553"/>
                  </a:lnTo>
                  <a:lnTo>
                    <a:pt x="4343" y="1905"/>
                  </a:lnTo>
                  <a:lnTo>
                    <a:pt x="3048" y="1524"/>
                  </a:lnTo>
                  <a:lnTo>
                    <a:pt x="2527" y="2032"/>
                  </a:lnTo>
                  <a:lnTo>
                    <a:pt x="1460" y="5461"/>
                  </a:lnTo>
                  <a:lnTo>
                    <a:pt x="1358" y="7239"/>
                  </a:lnTo>
                  <a:lnTo>
                    <a:pt x="1549" y="7366"/>
                  </a:lnTo>
                  <a:lnTo>
                    <a:pt x="1651" y="10033"/>
                  </a:lnTo>
                  <a:lnTo>
                    <a:pt x="1143" y="10795"/>
                  </a:lnTo>
                  <a:lnTo>
                    <a:pt x="673" y="15367"/>
                  </a:lnTo>
                  <a:lnTo>
                    <a:pt x="114" y="19177"/>
                  </a:lnTo>
                  <a:lnTo>
                    <a:pt x="0" y="21031"/>
                  </a:lnTo>
                  <a:lnTo>
                    <a:pt x="673" y="24130"/>
                  </a:lnTo>
                  <a:lnTo>
                    <a:pt x="1676" y="21209"/>
                  </a:lnTo>
                  <a:lnTo>
                    <a:pt x="1701" y="23622"/>
                  </a:lnTo>
                  <a:lnTo>
                    <a:pt x="1079" y="23622"/>
                  </a:lnTo>
                  <a:lnTo>
                    <a:pt x="1244" y="25908"/>
                  </a:lnTo>
                  <a:lnTo>
                    <a:pt x="1727" y="23622"/>
                  </a:lnTo>
                  <a:lnTo>
                    <a:pt x="1993" y="22606"/>
                  </a:lnTo>
                  <a:lnTo>
                    <a:pt x="2082" y="25273"/>
                  </a:lnTo>
                  <a:lnTo>
                    <a:pt x="2743" y="22606"/>
                  </a:lnTo>
                  <a:lnTo>
                    <a:pt x="2997" y="21590"/>
                  </a:lnTo>
                  <a:lnTo>
                    <a:pt x="2997" y="21209"/>
                  </a:lnTo>
                  <a:lnTo>
                    <a:pt x="3098" y="21031"/>
                  </a:lnTo>
                  <a:lnTo>
                    <a:pt x="3225" y="20701"/>
                  </a:lnTo>
                  <a:lnTo>
                    <a:pt x="3695" y="19939"/>
                  </a:lnTo>
                  <a:lnTo>
                    <a:pt x="3822" y="22352"/>
                  </a:lnTo>
                  <a:lnTo>
                    <a:pt x="3594" y="23876"/>
                  </a:lnTo>
                  <a:lnTo>
                    <a:pt x="4191" y="22098"/>
                  </a:lnTo>
                  <a:lnTo>
                    <a:pt x="4089" y="23495"/>
                  </a:lnTo>
                  <a:lnTo>
                    <a:pt x="3975" y="24015"/>
                  </a:lnTo>
                  <a:lnTo>
                    <a:pt x="4254" y="23241"/>
                  </a:lnTo>
                  <a:lnTo>
                    <a:pt x="4787" y="24130"/>
                  </a:lnTo>
                  <a:lnTo>
                    <a:pt x="4940" y="23241"/>
                  </a:lnTo>
                  <a:lnTo>
                    <a:pt x="5130" y="22098"/>
                  </a:lnTo>
                  <a:lnTo>
                    <a:pt x="5207" y="21590"/>
                  </a:lnTo>
                  <a:lnTo>
                    <a:pt x="5334" y="24257"/>
                  </a:lnTo>
                  <a:lnTo>
                    <a:pt x="6299" y="21590"/>
                  </a:lnTo>
                  <a:lnTo>
                    <a:pt x="6527" y="20955"/>
                  </a:lnTo>
                  <a:lnTo>
                    <a:pt x="6070" y="25527"/>
                  </a:lnTo>
                  <a:lnTo>
                    <a:pt x="6311" y="24460"/>
                  </a:lnTo>
                  <a:lnTo>
                    <a:pt x="7061" y="21971"/>
                  </a:lnTo>
                  <a:lnTo>
                    <a:pt x="7416" y="21844"/>
                  </a:lnTo>
                  <a:lnTo>
                    <a:pt x="6286" y="27305"/>
                  </a:lnTo>
                  <a:lnTo>
                    <a:pt x="8674" y="22225"/>
                  </a:lnTo>
                  <a:lnTo>
                    <a:pt x="7950" y="28194"/>
                  </a:lnTo>
                  <a:lnTo>
                    <a:pt x="8890" y="23241"/>
                  </a:lnTo>
                  <a:lnTo>
                    <a:pt x="9817" y="26162"/>
                  </a:lnTo>
                  <a:lnTo>
                    <a:pt x="10896" y="23495"/>
                  </a:lnTo>
                  <a:lnTo>
                    <a:pt x="10744" y="24511"/>
                  </a:lnTo>
                  <a:lnTo>
                    <a:pt x="11023" y="24765"/>
                  </a:lnTo>
                  <a:lnTo>
                    <a:pt x="11112" y="26797"/>
                  </a:lnTo>
                  <a:lnTo>
                    <a:pt x="11226" y="27305"/>
                  </a:lnTo>
                  <a:lnTo>
                    <a:pt x="11645" y="23495"/>
                  </a:lnTo>
                  <a:lnTo>
                    <a:pt x="11671" y="23241"/>
                  </a:lnTo>
                  <a:lnTo>
                    <a:pt x="12484" y="22352"/>
                  </a:lnTo>
                  <a:lnTo>
                    <a:pt x="12522" y="22225"/>
                  </a:lnTo>
                  <a:lnTo>
                    <a:pt x="12611" y="21844"/>
                  </a:lnTo>
                  <a:lnTo>
                    <a:pt x="12839" y="20955"/>
                  </a:lnTo>
                  <a:lnTo>
                    <a:pt x="13081" y="19939"/>
                  </a:lnTo>
                  <a:lnTo>
                    <a:pt x="13119" y="19812"/>
                  </a:lnTo>
                  <a:lnTo>
                    <a:pt x="13296" y="23876"/>
                  </a:lnTo>
                  <a:lnTo>
                    <a:pt x="12306" y="24638"/>
                  </a:lnTo>
                  <a:lnTo>
                    <a:pt x="12103" y="28448"/>
                  </a:lnTo>
                  <a:lnTo>
                    <a:pt x="12407" y="25146"/>
                  </a:lnTo>
                  <a:lnTo>
                    <a:pt x="13411" y="25273"/>
                  </a:lnTo>
                  <a:lnTo>
                    <a:pt x="13411" y="25146"/>
                  </a:lnTo>
                  <a:lnTo>
                    <a:pt x="13487" y="22479"/>
                  </a:lnTo>
                  <a:lnTo>
                    <a:pt x="13677" y="24892"/>
                  </a:lnTo>
                  <a:lnTo>
                    <a:pt x="13741" y="23622"/>
                  </a:lnTo>
                  <a:lnTo>
                    <a:pt x="13614" y="27051"/>
                  </a:lnTo>
                  <a:lnTo>
                    <a:pt x="14033" y="23622"/>
                  </a:lnTo>
                  <a:lnTo>
                    <a:pt x="14160" y="22479"/>
                  </a:lnTo>
                  <a:lnTo>
                    <a:pt x="14224" y="21971"/>
                  </a:lnTo>
                  <a:lnTo>
                    <a:pt x="14097" y="26289"/>
                  </a:lnTo>
                  <a:lnTo>
                    <a:pt x="14795" y="23114"/>
                  </a:lnTo>
                  <a:lnTo>
                    <a:pt x="14947" y="24257"/>
                  </a:lnTo>
                  <a:lnTo>
                    <a:pt x="15074" y="26035"/>
                  </a:lnTo>
                  <a:lnTo>
                    <a:pt x="14452" y="27940"/>
                  </a:lnTo>
                  <a:lnTo>
                    <a:pt x="15290" y="26543"/>
                  </a:lnTo>
                  <a:lnTo>
                    <a:pt x="15379" y="27279"/>
                  </a:lnTo>
                  <a:lnTo>
                    <a:pt x="15379" y="26543"/>
                  </a:lnTo>
                  <a:lnTo>
                    <a:pt x="15494" y="25387"/>
                  </a:lnTo>
                  <a:lnTo>
                    <a:pt x="15760" y="23876"/>
                  </a:lnTo>
                  <a:lnTo>
                    <a:pt x="16471" y="23114"/>
                  </a:lnTo>
                  <a:lnTo>
                    <a:pt x="16713" y="22860"/>
                  </a:lnTo>
                  <a:lnTo>
                    <a:pt x="16040" y="25908"/>
                  </a:lnTo>
                  <a:lnTo>
                    <a:pt x="15925" y="28829"/>
                  </a:lnTo>
                  <a:lnTo>
                    <a:pt x="16459" y="27940"/>
                  </a:lnTo>
                  <a:lnTo>
                    <a:pt x="16573" y="27660"/>
                  </a:lnTo>
                  <a:lnTo>
                    <a:pt x="17322" y="24384"/>
                  </a:lnTo>
                  <a:lnTo>
                    <a:pt x="17551" y="24460"/>
                  </a:lnTo>
                  <a:lnTo>
                    <a:pt x="17653" y="25654"/>
                  </a:lnTo>
                  <a:lnTo>
                    <a:pt x="17538" y="26162"/>
                  </a:lnTo>
                  <a:lnTo>
                    <a:pt x="18046" y="24384"/>
                  </a:lnTo>
                  <a:lnTo>
                    <a:pt x="18415" y="23114"/>
                  </a:lnTo>
                  <a:lnTo>
                    <a:pt x="19164" y="26162"/>
                  </a:lnTo>
                  <a:lnTo>
                    <a:pt x="20053" y="23114"/>
                  </a:lnTo>
                  <a:lnTo>
                    <a:pt x="20129" y="22860"/>
                  </a:lnTo>
                  <a:lnTo>
                    <a:pt x="20231" y="22479"/>
                  </a:lnTo>
                  <a:lnTo>
                    <a:pt x="20218" y="23368"/>
                  </a:lnTo>
                  <a:lnTo>
                    <a:pt x="20269" y="22479"/>
                  </a:lnTo>
                  <a:lnTo>
                    <a:pt x="20294" y="21971"/>
                  </a:lnTo>
                  <a:lnTo>
                    <a:pt x="20485" y="19812"/>
                  </a:lnTo>
                  <a:lnTo>
                    <a:pt x="20701" y="18161"/>
                  </a:lnTo>
                  <a:lnTo>
                    <a:pt x="21005" y="18034"/>
                  </a:lnTo>
                  <a:lnTo>
                    <a:pt x="21551" y="15748"/>
                  </a:lnTo>
                  <a:lnTo>
                    <a:pt x="21386" y="18288"/>
                  </a:lnTo>
                  <a:lnTo>
                    <a:pt x="21209" y="18161"/>
                  </a:lnTo>
                  <a:lnTo>
                    <a:pt x="21018" y="19431"/>
                  </a:lnTo>
                  <a:lnTo>
                    <a:pt x="20891" y="19939"/>
                  </a:lnTo>
                  <a:lnTo>
                    <a:pt x="21348" y="18923"/>
                  </a:lnTo>
                  <a:lnTo>
                    <a:pt x="21272" y="21628"/>
                  </a:lnTo>
                  <a:lnTo>
                    <a:pt x="21386" y="21336"/>
                  </a:lnTo>
                  <a:lnTo>
                    <a:pt x="21424" y="20828"/>
                  </a:lnTo>
                  <a:lnTo>
                    <a:pt x="21501" y="21031"/>
                  </a:lnTo>
                  <a:lnTo>
                    <a:pt x="21564" y="20828"/>
                  </a:lnTo>
                  <a:lnTo>
                    <a:pt x="22275" y="18923"/>
                  </a:lnTo>
                  <a:lnTo>
                    <a:pt x="22326" y="18796"/>
                  </a:lnTo>
                  <a:lnTo>
                    <a:pt x="22542" y="19392"/>
                  </a:lnTo>
                  <a:lnTo>
                    <a:pt x="22656" y="20320"/>
                  </a:lnTo>
                  <a:lnTo>
                    <a:pt x="22402" y="23368"/>
                  </a:lnTo>
                  <a:lnTo>
                    <a:pt x="21501" y="21031"/>
                  </a:lnTo>
                  <a:lnTo>
                    <a:pt x="21488" y="21590"/>
                  </a:lnTo>
                  <a:lnTo>
                    <a:pt x="21729" y="24130"/>
                  </a:lnTo>
                  <a:lnTo>
                    <a:pt x="21120" y="22733"/>
                  </a:lnTo>
                  <a:lnTo>
                    <a:pt x="21069" y="28321"/>
                  </a:lnTo>
                  <a:lnTo>
                    <a:pt x="20713" y="22415"/>
                  </a:lnTo>
                  <a:lnTo>
                    <a:pt x="20675" y="28448"/>
                  </a:lnTo>
                  <a:lnTo>
                    <a:pt x="21437" y="29337"/>
                  </a:lnTo>
                  <a:lnTo>
                    <a:pt x="21602" y="28321"/>
                  </a:lnTo>
                  <a:lnTo>
                    <a:pt x="21869" y="26543"/>
                  </a:lnTo>
                  <a:lnTo>
                    <a:pt x="22745" y="27686"/>
                  </a:lnTo>
                  <a:lnTo>
                    <a:pt x="23025" y="26543"/>
                  </a:lnTo>
                  <a:lnTo>
                    <a:pt x="23139" y="26035"/>
                  </a:lnTo>
                  <a:lnTo>
                    <a:pt x="23037" y="24892"/>
                  </a:lnTo>
                  <a:lnTo>
                    <a:pt x="23152" y="24130"/>
                  </a:lnTo>
                  <a:lnTo>
                    <a:pt x="23329" y="23368"/>
                  </a:lnTo>
                  <a:lnTo>
                    <a:pt x="23456" y="22860"/>
                  </a:lnTo>
                  <a:lnTo>
                    <a:pt x="25273" y="19558"/>
                  </a:lnTo>
                  <a:lnTo>
                    <a:pt x="23520" y="31877"/>
                  </a:lnTo>
                  <a:lnTo>
                    <a:pt x="25120" y="27305"/>
                  </a:lnTo>
                  <a:lnTo>
                    <a:pt x="25603" y="25273"/>
                  </a:lnTo>
                  <a:lnTo>
                    <a:pt x="25717" y="24638"/>
                  </a:lnTo>
                  <a:lnTo>
                    <a:pt x="26289" y="20574"/>
                  </a:lnTo>
                  <a:lnTo>
                    <a:pt x="26606" y="22225"/>
                  </a:lnTo>
                  <a:lnTo>
                    <a:pt x="26733" y="23114"/>
                  </a:lnTo>
                  <a:lnTo>
                    <a:pt x="26022" y="26924"/>
                  </a:lnTo>
                  <a:lnTo>
                    <a:pt x="26949" y="27432"/>
                  </a:lnTo>
                  <a:lnTo>
                    <a:pt x="27051" y="25349"/>
                  </a:lnTo>
                  <a:lnTo>
                    <a:pt x="27152" y="26035"/>
                  </a:lnTo>
                  <a:lnTo>
                    <a:pt x="27393" y="29083"/>
                  </a:lnTo>
                  <a:lnTo>
                    <a:pt x="27647" y="26250"/>
                  </a:lnTo>
                  <a:lnTo>
                    <a:pt x="27571" y="25654"/>
                  </a:lnTo>
                  <a:lnTo>
                    <a:pt x="27051" y="25311"/>
                  </a:lnTo>
                  <a:lnTo>
                    <a:pt x="27266" y="21209"/>
                  </a:lnTo>
                  <a:lnTo>
                    <a:pt x="27863" y="23761"/>
                  </a:lnTo>
                  <a:lnTo>
                    <a:pt x="27876" y="23622"/>
                  </a:lnTo>
                  <a:lnTo>
                    <a:pt x="28346" y="23622"/>
                  </a:lnTo>
                  <a:lnTo>
                    <a:pt x="28041" y="27178"/>
                  </a:lnTo>
                  <a:lnTo>
                    <a:pt x="29133" y="26797"/>
                  </a:lnTo>
                  <a:lnTo>
                    <a:pt x="30568" y="24384"/>
                  </a:lnTo>
                  <a:lnTo>
                    <a:pt x="31800" y="23876"/>
                  </a:lnTo>
                  <a:lnTo>
                    <a:pt x="31623" y="24765"/>
                  </a:lnTo>
                  <a:lnTo>
                    <a:pt x="31508" y="25146"/>
                  </a:lnTo>
                  <a:lnTo>
                    <a:pt x="31394" y="27051"/>
                  </a:lnTo>
                  <a:lnTo>
                    <a:pt x="33058" y="25527"/>
                  </a:lnTo>
                  <a:lnTo>
                    <a:pt x="34404" y="27940"/>
                  </a:lnTo>
                  <a:lnTo>
                    <a:pt x="35496" y="30226"/>
                  </a:lnTo>
                  <a:lnTo>
                    <a:pt x="36410" y="27178"/>
                  </a:lnTo>
                  <a:lnTo>
                    <a:pt x="36537" y="27305"/>
                  </a:lnTo>
                  <a:lnTo>
                    <a:pt x="36576" y="27178"/>
                  </a:lnTo>
                  <a:lnTo>
                    <a:pt x="36957" y="26035"/>
                  </a:lnTo>
                  <a:lnTo>
                    <a:pt x="37299" y="25908"/>
                  </a:lnTo>
                  <a:lnTo>
                    <a:pt x="37122" y="27940"/>
                  </a:lnTo>
                  <a:lnTo>
                    <a:pt x="36804" y="28829"/>
                  </a:lnTo>
                  <a:lnTo>
                    <a:pt x="38087" y="26301"/>
                  </a:lnTo>
                  <a:lnTo>
                    <a:pt x="38404" y="25908"/>
                  </a:lnTo>
                  <a:lnTo>
                    <a:pt x="38709" y="25527"/>
                  </a:lnTo>
                  <a:lnTo>
                    <a:pt x="40055" y="23876"/>
                  </a:lnTo>
                  <a:lnTo>
                    <a:pt x="40259" y="23622"/>
                  </a:lnTo>
                  <a:lnTo>
                    <a:pt x="40652" y="26035"/>
                  </a:lnTo>
                  <a:lnTo>
                    <a:pt x="40767" y="27178"/>
                  </a:lnTo>
                  <a:lnTo>
                    <a:pt x="40665" y="27432"/>
                  </a:lnTo>
                  <a:lnTo>
                    <a:pt x="40563" y="27940"/>
                  </a:lnTo>
                  <a:lnTo>
                    <a:pt x="41097" y="29210"/>
                  </a:lnTo>
                  <a:lnTo>
                    <a:pt x="41948" y="23622"/>
                  </a:lnTo>
                  <a:lnTo>
                    <a:pt x="42037" y="23114"/>
                  </a:lnTo>
                  <a:lnTo>
                    <a:pt x="42049" y="22987"/>
                  </a:lnTo>
                  <a:lnTo>
                    <a:pt x="42252" y="21717"/>
                  </a:lnTo>
                  <a:lnTo>
                    <a:pt x="42341" y="22606"/>
                  </a:lnTo>
                  <a:lnTo>
                    <a:pt x="42468" y="25273"/>
                  </a:lnTo>
                  <a:lnTo>
                    <a:pt x="43853" y="26797"/>
                  </a:lnTo>
                  <a:lnTo>
                    <a:pt x="46139" y="24257"/>
                  </a:lnTo>
                  <a:lnTo>
                    <a:pt x="46761" y="28956"/>
                  </a:lnTo>
                  <a:lnTo>
                    <a:pt x="47637" y="24638"/>
                  </a:lnTo>
                  <a:lnTo>
                    <a:pt x="48133" y="31242"/>
                  </a:lnTo>
                  <a:lnTo>
                    <a:pt x="49149" y="25146"/>
                  </a:lnTo>
                  <a:lnTo>
                    <a:pt x="49441" y="26924"/>
                  </a:lnTo>
                  <a:lnTo>
                    <a:pt x="49555" y="28575"/>
                  </a:lnTo>
                  <a:lnTo>
                    <a:pt x="49441" y="28829"/>
                  </a:lnTo>
                  <a:lnTo>
                    <a:pt x="49339" y="29591"/>
                  </a:lnTo>
                  <a:lnTo>
                    <a:pt x="50253" y="31623"/>
                  </a:lnTo>
                  <a:lnTo>
                    <a:pt x="50584" y="31877"/>
                  </a:lnTo>
                  <a:lnTo>
                    <a:pt x="51384" y="27813"/>
                  </a:lnTo>
                  <a:lnTo>
                    <a:pt x="51917" y="27305"/>
                  </a:lnTo>
                  <a:lnTo>
                    <a:pt x="51435" y="30441"/>
                  </a:lnTo>
                  <a:lnTo>
                    <a:pt x="52527" y="27305"/>
                  </a:lnTo>
                  <a:lnTo>
                    <a:pt x="52565" y="27178"/>
                  </a:lnTo>
                  <a:lnTo>
                    <a:pt x="52311" y="31115"/>
                  </a:lnTo>
                  <a:lnTo>
                    <a:pt x="52768" y="30480"/>
                  </a:lnTo>
                  <a:lnTo>
                    <a:pt x="52882" y="27940"/>
                  </a:lnTo>
                  <a:lnTo>
                    <a:pt x="53365" y="27178"/>
                  </a:lnTo>
                  <a:lnTo>
                    <a:pt x="53759" y="26543"/>
                  </a:lnTo>
                  <a:lnTo>
                    <a:pt x="54000" y="28956"/>
                  </a:lnTo>
                  <a:lnTo>
                    <a:pt x="54127" y="30480"/>
                  </a:lnTo>
                  <a:lnTo>
                    <a:pt x="53898" y="32004"/>
                  </a:lnTo>
                  <a:lnTo>
                    <a:pt x="55867" y="29591"/>
                  </a:lnTo>
                  <a:lnTo>
                    <a:pt x="55753" y="30213"/>
                  </a:lnTo>
                  <a:lnTo>
                    <a:pt x="56032" y="29591"/>
                  </a:lnTo>
                  <a:lnTo>
                    <a:pt x="56311" y="28956"/>
                  </a:lnTo>
                  <a:lnTo>
                    <a:pt x="54597" y="35433"/>
                  </a:lnTo>
                  <a:lnTo>
                    <a:pt x="55816" y="32512"/>
                  </a:lnTo>
                  <a:lnTo>
                    <a:pt x="55943" y="31369"/>
                  </a:lnTo>
                  <a:lnTo>
                    <a:pt x="56172" y="30607"/>
                  </a:lnTo>
                  <a:lnTo>
                    <a:pt x="56286" y="29972"/>
                  </a:lnTo>
                  <a:lnTo>
                    <a:pt x="56362" y="32004"/>
                  </a:lnTo>
                  <a:lnTo>
                    <a:pt x="57213" y="32131"/>
                  </a:lnTo>
                  <a:lnTo>
                    <a:pt x="57988" y="31496"/>
                  </a:lnTo>
                  <a:lnTo>
                    <a:pt x="57518" y="33655"/>
                  </a:lnTo>
                  <a:lnTo>
                    <a:pt x="58559" y="34417"/>
                  </a:lnTo>
                  <a:lnTo>
                    <a:pt x="60083" y="33020"/>
                  </a:lnTo>
                  <a:lnTo>
                    <a:pt x="61366" y="33274"/>
                  </a:lnTo>
                  <a:lnTo>
                    <a:pt x="61302" y="33020"/>
                  </a:lnTo>
                  <a:lnTo>
                    <a:pt x="61175" y="32512"/>
                  </a:lnTo>
                  <a:lnTo>
                    <a:pt x="61201" y="31496"/>
                  </a:lnTo>
                  <a:lnTo>
                    <a:pt x="61493" y="29972"/>
                  </a:lnTo>
                  <a:lnTo>
                    <a:pt x="61696" y="28956"/>
                  </a:lnTo>
                  <a:lnTo>
                    <a:pt x="61810" y="28321"/>
                  </a:lnTo>
                  <a:lnTo>
                    <a:pt x="62242" y="28067"/>
                  </a:lnTo>
                  <a:lnTo>
                    <a:pt x="62166" y="28778"/>
                  </a:lnTo>
                  <a:lnTo>
                    <a:pt x="62433" y="28067"/>
                  </a:lnTo>
                  <a:lnTo>
                    <a:pt x="62585" y="27686"/>
                  </a:lnTo>
                  <a:lnTo>
                    <a:pt x="62865" y="27940"/>
                  </a:lnTo>
                  <a:lnTo>
                    <a:pt x="62915" y="28448"/>
                  </a:lnTo>
                  <a:lnTo>
                    <a:pt x="62268" y="31496"/>
                  </a:lnTo>
                  <a:lnTo>
                    <a:pt x="61810" y="32512"/>
                  </a:lnTo>
                  <a:lnTo>
                    <a:pt x="62585" y="31496"/>
                  </a:lnTo>
                  <a:lnTo>
                    <a:pt x="62445" y="32512"/>
                  </a:lnTo>
                  <a:lnTo>
                    <a:pt x="62230" y="33020"/>
                  </a:lnTo>
                  <a:lnTo>
                    <a:pt x="61976" y="34290"/>
                  </a:lnTo>
                  <a:lnTo>
                    <a:pt x="62572" y="32258"/>
                  </a:lnTo>
                  <a:lnTo>
                    <a:pt x="62407" y="37846"/>
                  </a:lnTo>
                  <a:lnTo>
                    <a:pt x="63360" y="34290"/>
                  </a:lnTo>
                  <a:lnTo>
                    <a:pt x="63233" y="35306"/>
                  </a:lnTo>
                  <a:lnTo>
                    <a:pt x="64516" y="35560"/>
                  </a:lnTo>
                  <a:lnTo>
                    <a:pt x="65290" y="34417"/>
                  </a:lnTo>
                  <a:lnTo>
                    <a:pt x="66357" y="34417"/>
                  </a:lnTo>
                  <a:lnTo>
                    <a:pt x="66382" y="34290"/>
                  </a:lnTo>
                  <a:lnTo>
                    <a:pt x="66751" y="32258"/>
                  </a:lnTo>
                  <a:lnTo>
                    <a:pt x="66890" y="31496"/>
                  </a:lnTo>
                  <a:lnTo>
                    <a:pt x="67183" y="32258"/>
                  </a:lnTo>
                  <a:lnTo>
                    <a:pt x="67424" y="31496"/>
                  </a:lnTo>
                  <a:lnTo>
                    <a:pt x="67906" y="29972"/>
                  </a:lnTo>
                  <a:lnTo>
                    <a:pt x="68503" y="30988"/>
                  </a:lnTo>
                  <a:lnTo>
                    <a:pt x="68973" y="33528"/>
                  </a:lnTo>
                  <a:lnTo>
                    <a:pt x="69926" y="33401"/>
                  </a:lnTo>
                  <a:lnTo>
                    <a:pt x="70751" y="32131"/>
                  </a:lnTo>
                  <a:lnTo>
                    <a:pt x="70726" y="32004"/>
                  </a:lnTo>
                  <a:lnTo>
                    <a:pt x="70624" y="31242"/>
                  </a:lnTo>
                  <a:lnTo>
                    <a:pt x="70739" y="30480"/>
                  </a:lnTo>
                  <a:lnTo>
                    <a:pt x="70929" y="29972"/>
                  </a:lnTo>
                  <a:lnTo>
                    <a:pt x="71158" y="29337"/>
                  </a:lnTo>
                  <a:lnTo>
                    <a:pt x="70954" y="30607"/>
                  </a:lnTo>
                  <a:lnTo>
                    <a:pt x="70827" y="31991"/>
                  </a:lnTo>
                  <a:lnTo>
                    <a:pt x="71704" y="31877"/>
                  </a:lnTo>
                  <a:lnTo>
                    <a:pt x="70878" y="33655"/>
                  </a:lnTo>
                  <a:lnTo>
                    <a:pt x="72072" y="33401"/>
                  </a:lnTo>
                  <a:lnTo>
                    <a:pt x="72390" y="33401"/>
                  </a:lnTo>
                  <a:lnTo>
                    <a:pt x="73825" y="31877"/>
                  </a:lnTo>
                  <a:lnTo>
                    <a:pt x="74066" y="31623"/>
                  </a:lnTo>
                  <a:lnTo>
                    <a:pt x="74193" y="31369"/>
                  </a:lnTo>
                  <a:lnTo>
                    <a:pt x="74295" y="29464"/>
                  </a:lnTo>
                  <a:lnTo>
                    <a:pt x="74333" y="29337"/>
                  </a:lnTo>
                  <a:lnTo>
                    <a:pt x="74396" y="29083"/>
                  </a:lnTo>
                  <a:lnTo>
                    <a:pt x="74739" y="28702"/>
                  </a:lnTo>
                  <a:lnTo>
                    <a:pt x="74726" y="30480"/>
                  </a:lnTo>
                  <a:lnTo>
                    <a:pt x="74523" y="31496"/>
                  </a:lnTo>
                  <a:lnTo>
                    <a:pt x="74396" y="31750"/>
                  </a:lnTo>
                  <a:lnTo>
                    <a:pt x="76327" y="28702"/>
                  </a:lnTo>
                  <a:lnTo>
                    <a:pt x="76733" y="28067"/>
                  </a:lnTo>
                  <a:lnTo>
                    <a:pt x="76606" y="40132"/>
                  </a:lnTo>
                  <a:lnTo>
                    <a:pt x="78676" y="35306"/>
                  </a:lnTo>
                  <a:lnTo>
                    <a:pt x="78765" y="35052"/>
                  </a:lnTo>
                  <a:lnTo>
                    <a:pt x="78892" y="34798"/>
                  </a:lnTo>
                  <a:lnTo>
                    <a:pt x="78816" y="35001"/>
                  </a:lnTo>
                  <a:lnTo>
                    <a:pt x="78955" y="34798"/>
                  </a:lnTo>
                  <a:lnTo>
                    <a:pt x="80606" y="32512"/>
                  </a:lnTo>
                  <a:lnTo>
                    <a:pt x="80987" y="32893"/>
                  </a:lnTo>
                  <a:lnTo>
                    <a:pt x="81000" y="33147"/>
                  </a:lnTo>
                  <a:lnTo>
                    <a:pt x="79984" y="34290"/>
                  </a:lnTo>
                  <a:lnTo>
                    <a:pt x="79883" y="34544"/>
                  </a:lnTo>
                  <a:lnTo>
                    <a:pt x="80010" y="36068"/>
                  </a:lnTo>
                  <a:lnTo>
                    <a:pt x="81965" y="32512"/>
                  </a:lnTo>
                  <a:lnTo>
                    <a:pt x="82245" y="32004"/>
                  </a:lnTo>
                  <a:lnTo>
                    <a:pt x="82092" y="37211"/>
                  </a:lnTo>
                  <a:lnTo>
                    <a:pt x="83807" y="34544"/>
                  </a:lnTo>
                  <a:lnTo>
                    <a:pt x="83172" y="42418"/>
                  </a:lnTo>
                  <a:lnTo>
                    <a:pt x="87096" y="34544"/>
                  </a:lnTo>
                  <a:lnTo>
                    <a:pt x="87287" y="39751"/>
                  </a:lnTo>
                  <a:lnTo>
                    <a:pt x="87630" y="37909"/>
                  </a:lnTo>
                  <a:lnTo>
                    <a:pt x="88277" y="36195"/>
                  </a:lnTo>
                  <a:lnTo>
                    <a:pt x="88036" y="37528"/>
                  </a:lnTo>
                  <a:lnTo>
                    <a:pt x="88303" y="36830"/>
                  </a:lnTo>
                  <a:lnTo>
                    <a:pt x="89484" y="36195"/>
                  </a:lnTo>
                  <a:lnTo>
                    <a:pt x="91389" y="35179"/>
                  </a:lnTo>
                  <a:lnTo>
                    <a:pt x="93192" y="40640"/>
                  </a:lnTo>
                  <a:lnTo>
                    <a:pt x="95796" y="43053"/>
                  </a:lnTo>
                  <a:lnTo>
                    <a:pt x="96367" y="43561"/>
                  </a:lnTo>
                  <a:lnTo>
                    <a:pt x="97802" y="35179"/>
                  </a:lnTo>
                  <a:lnTo>
                    <a:pt x="97904" y="34544"/>
                  </a:lnTo>
                  <a:lnTo>
                    <a:pt x="98082" y="33528"/>
                  </a:lnTo>
                  <a:lnTo>
                    <a:pt x="98132" y="34417"/>
                  </a:lnTo>
                  <a:lnTo>
                    <a:pt x="98259" y="38481"/>
                  </a:lnTo>
                  <a:lnTo>
                    <a:pt x="97307" y="41402"/>
                  </a:lnTo>
                  <a:lnTo>
                    <a:pt x="100177" y="37846"/>
                  </a:lnTo>
                  <a:lnTo>
                    <a:pt x="101320" y="42418"/>
                  </a:lnTo>
                  <a:lnTo>
                    <a:pt x="104025" y="39497"/>
                  </a:lnTo>
                  <a:lnTo>
                    <a:pt x="103746" y="40259"/>
                  </a:lnTo>
                  <a:lnTo>
                    <a:pt x="103517" y="41275"/>
                  </a:lnTo>
                  <a:lnTo>
                    <a:pt x="103327" y="41148"/>
                  </a:lnTo>
                  <a:lnTo>
                    <a:pt x="103187" y="43688"/>
                  </a:lnTo>
                  <a:lnTo>
                    <a:pt x="104800" y="41656"/>
                  </a:lnTo>
                  <a:lnTo>
                    <a:pt x="104889" y="41275"/>
                  </a:lnTo>
                  <a:lnTo>
                    <a:pt x="105257" y="39624"/>
                  </a:lnTo>
                  <a:lnTo>
                    <a:pt x="105346" y="39751"/>
                  </a:lnTo>
                  <a:lnTo>
                    <a:pt x="105473" y="40132"/>
                  </a:lnTo>
                  <a:lnTo>
                    <a:pt x="105092" y="41109"/>
                  </a:lnTo>
                  <a:lnTo>
                    <a:pt x="104965" y="44069"/>
                  </a:lnTo>
                  <a:lnTo>
                    <a:pt x="106616" y="39624"/>
                  </a:lnTo>
                  <a:lnTo>
                    <a:pt x="106286" y="42189"/>
                  </a:lnTo>
                  <a:lnTo>
                    <a:pt x="106413" y="41910"/>
                  </a:lnTo>
                  <a:lnTo>
                    <a:pt x="107048" y="43688"/>
                  </a:lnTo>
                  <a:lnTo>
                    <a:pt x="107289" y="41910"/>
                  </a:lnTo>
                  <a:lnTo>
                    <a:pt x="107442" y="40767"/>
                  </a:lnTo>
                  <a:lnTo>
                    <a:pt x="107861" y="42291"/>
                  </a:lnTo>
                  <a:lnTo>
                    <a:pt x="108648" y="40767"/>
                  </a:lnTo>
                  <a:lnTo>
                    <a:pt x="109118" y="39878"/>
                  </a:lnTo>
                  <a:lnTo>
                    <a:pt x="109308" y="41605"/>
                  </a:lnTo>
                  <a:lnTo>
                    <a:pt x="109232" y="41795"/>
                  </a:lnTo>
                  <a:lnTo>
                    <a:pt x="109181" y="41973"/>
                  </a:lnTo>
                  <a:lnTo>
                    <a:pt x="109054" y="42303"/>
                  </a:lnTo>
                  <a:lnTo>
                    <a:pt x="109258" y="43649"/>
                  </a:lnTo>
                  <a:lnTo>
                    <a:pt x="109359" y="42608"/>
                  </a:lnTo>
                  <a:lnTo>
                    <a:pt x="109359" y="41986"/>
                  </a:lnTo>
                  <a:lnTo>
                    <a:pt x="109321" y="41656"/>
                  </a:lnTo>
                  <a:lnTo>
                    <a:pt x="109969" y="39878"/>
                  </a:lnTo>
                  <a:lnTo>
                    <a:pt x="110058" y="39624"/>
                  </a:lnTo>
                  <a:lnTo>
                    <a:pt x="110096" y="39497"/>
                  </a:lnTo>
                  <a:lnTo>
                    <a:pt x="110426" y="38608"/>
                  </a:lnTo>
                  <a:lnTo>
                    <a:pt x="110210" y="43434"/>
                  </a:lnTo>
                  <a:lnTo>
                    <a:pt x="111366" y="38989"/>
                  </a:lnTo>
                  <a:lnTo>
                    <a:pt x="110248" y="43561"/>
                  </a:lnTo>
                  <a:lnTo>
                    <a:pt x="111772" y="43053"/>
                  </a:lnTo>
                  <a:lnTo>
                    <a:pt x="112750" y="40894"/>
                  </a:lnTo>
                  <a:lnTo>
                    <a:pt x="112268" y="42291"/>
                  </a:lnTo>
                  <a:lnTo>
                    <a:pt x="112801" y="42545"/>
                  </a:lnTo>
                  <a:lnTo>
                    <a:pt x="112166" y="44323"/>
                  </a:lnTo>
                  <a:lnTo>
                    <a:pt x="112699" y="44450"/>
                  </a:lnTo>
                  <a:lnTo>
                    <a:pt x="113385" y="43688"/>
                  </a:lnTo>
                  <a:lnTo>
                    <a:pt x="113855" y="41275"/>
                  </a:lnTo>
                  <a:lnTo>
                    <a:pt x="113512" y="47117"/>
                  </a:lnTo>
                  <a:lnTo>
                    <a:pt x="115519" y="41275"/>
                  </a:lnTo>
                  <a:lnTo>
                    <a:pt x="115646" y="40894"/>
                  </a:lnTo>
                  <a:lnTo>
                    <a:pt x="116306" y="38989"/>
                  </a:lnTo>
                  <a:lnTo>
                    <a:pt x="116433" y="38608"/>
                  </a:lnTo>
                  <a:lnTo>
                    <a:pt x="116700" y="37846"/>
                  </a:lnTo>
                  <a:lnTo>
                    <a:pt x="116878" y="37338"/>
                  </a:lnTo>
                  <a:lnTo>
                    <a:pt x="115709" y="44577"/>
                  </a:lnTo>
                  <a:lnTo>
                    <a:pt x="117856" y="42418"/>
                  </a:lnTo>
                  <a:lnTo>
                    <a:pt x="119519" y="41275"/>
                  </a:lnTo>
                  <a:lnTo>
                    <a:pt x="119634" y="40932"/>
                  </a:lnTo>
                  <a:lnTo>
                    <a:pt x="119557" y="41249"/>
                  </a:lnTo>
                  <a:lnTo>
                    <a:pt x="119710" y="41148"/>
                  </a:lnTo>
                  <a:lnTo>
                    <a:pt x="119735" y="40513"/>
                  </a:lnTo>
                  <a:lnTo>
                    <a:pt x="119799" y="41109"/>
                  </a:lnTo>
                  <a:lnTo>
                    <a:pt x="121107" y="40513"/>
                  </a:lnTo>
                  <a:lnTo>
                    <a:pt x="121386" y="40386"/>
                  </a:lnTo>
                  <a:lnTo>
                    <a:pt x="120713" y="42989"/>
                  </a:lnTo>
                  <a:lnTo>
                    <a:pt x="121945" y="40386"/>
                  </a:lnTo>
                  <a:lnTo>
                    <a:pt x="122123" y="40005"/>
                  </a:lnTo>
                  <a:lnTo>
                    <a:pt x="123190" y="41402"/>
                  </a:lnTo>
                  <a:lnTo>
                    <a:pt x="123278" y="42291"/>
                  </a:lnTo>
                  <a:lnTo>
                    <a:pt x="122491" y="43307"/>
                  </a:lnTo>
                  <a:lnTo>
                    <a:pt x="122186" y="44069"/>
                  </a:lnTo>
                  <a:lnTo>
                    <a:pt x="123977" y="42545"/>
                  </a:lnTo>
                  <a:lnTo>
                    <a:pt x="124637" y="45212"/>
                  </a:lnTo>
                  <a:lnTo>
                    <a:pt x="126377" y="43027"/>
                  </a:lnTo>
                  <a:lnTo>
                    <a:pt x="126492" y="42545"/>
                  </a:lnTo>
                  <a:lnTo>
                    <a:pt x="126784" y="40259"/>
                  </a:lnTo>
                  <a:lnTo>
                    <a:pt x="126961" y="40005"/>
                  </a:lnTo>
                  <a:lnTo>
                    <a:pt x="128638" y="37719"/>
                  </a:lnTo>
                  <a:lnTo>
                    <a:pt x="128752" y="37528"/>
                  </a:lnTo>
                  <a:lnTo>
                    <a:pt x="127431" y="41529"/>
                  </a:lnTo>
                  <a:lnTo>
                    <a:pt x="130162" y="37592"/>
                  </a:lnTo>
                  <a:lnTo>
                    <a:pt x="127596" y="44958"/>
                  </a:lnTo>
                  <a:lnTo>
                    <a:pt x="127850" y="44577"/>
                  </a:lnTo>
                  <a:lnTo>
                    <a:pt x="128308" y="43535"/>
                  </a:lnTo>
                  <a:lnTo>
                    <a:pt x="128625" y="42164"/>
                  </a:lnTo>
                  <a:lnTo>
                    <a:pt x="128625" y="43434"/>
                  </a:lnTo>
                  <a:lnTo>
                    <a:pt x="128498" y="43815"/>
                  </a:lnTo>
                  <a:lnTo>
                    <a:pt x="127977" y="45085"/>
                  </a:lnTo>
                  <a:lnTo>
                    <a:pt x="129095" y="44069"/>
                  </a:lnTo>
                  <a:lnTo>
                    <a:pt x="129324" y="42164"/>
                  </a:lnTo>
                  <a:lnTo>
                    <a:pt x="129362" y="41783"/>
                  </a:lnTo>
                  <a:lnTo>
                    <a:pt x="130111" y="42037"/>
                  </a:lnTo>
                  <a:lnTo>
                    <a:pt x="129882" y="42913"/>
                  </a:lnTo>
                  <a:lnTo>
                    <a:pt x="129755" y="43180"/>
                  </a:lnTo>
                  <a:lnTo>
                    <a:pt x="129590" y="43434"/>
                  </a:lnTo>
                  <a:lnTo>
                    <a:pt x="129197" y="44577"/>
                  </a:lnTo>
                  <a:lnTo>
                    <a:pt x="130568" y="41783"/>
                  </a:lnTo>
                  <a:lnTo>
                    <a:pt x="131000" y="40894"/>
                  </a:lnTo>
                  <a:lnTo>
                    <a:pt x="131229" y="41465"/>
                  </a:lnTo>
                  <a:lnTo>
                    <a:pt x="131330" y="42164"/>
                  </a:lnTo>
                  <a:lnTo>
                    <a:pt x="131216" y="42545"/>
                  </a:lnTo>
                  <a:lnTo>
                    <a:pt x="131102" y="43180"/>
                  </a:lnTo>
                  <a:lnTo>
                    <a:pt x="132067" y="43180"/>
                  </a:lnTo>
                  <a:lnTo>
                    <a:pt x="133070" y="40894"/>
                  </a:lnTo>
                  <a:lnTo>
                    <a:pt x="134137" y="38481"/>
                  </a:lnTo>
                  <a:lnTo>
                    <a:pt x="134670" y="40132"/>
                  </a:lnTo>
                  <a:lnTo>
                    <a:pt x="134797" y="40767"/>
                  </a:lnTo>
                  <a:lnTo>
                    <a:pt x="133337" y="44958"/>
                  </a:lnTo>
                  <a:lnTo>
                    <a:pt x="134874" y="42291"/>
                  </a:lnTo>
                  <a:lnTo>
                    <a:pt x="133934" y="45974"/>
                  </a:lnTo>
                  <a:lnTo>
                    <a:pt x="134886" y="45085"/>
                  </a:lnTo>
                  <a:lnTo>
                    <a:pt x="135115" y="43180"/>
                  </a:lnTo>
                  <a:lnTo>
                    <a:pt x="135661" y="43434"/>
                  </a:lnTo>
                  <a:lnTo>
                    <a:pt x="135775" y="43180"/>
                  </a:lnTo>
                  <a:lnTo>
                    <a:pt x="136182" y="42291"/>
                  </a:lnTo>
                  <a:lnTo>
                    <a:pt x="136893" y="40767"/>
                  </a:lnTo>
                  <a:lnTo>
                    <a:pt x="136969" y="42291"/>
                  </a:lnTo>
                  <a:lnTo>
                    <a:pt x="136207" y="43561"/>
                  </a:lnTo>
                  <a:lnTo>
                    <a:pt x="137464" y="43180"/>
                  </a:lnTo>
                  <a:lnTo>
                    <a:pt x="137337" y="42189"/>
                  </a:lnTo>
                  <a:lnTo>
                    <a:pt x="137414" y="41249"/>
                  </a:lnTo>
                  <a:lnTo>
                    <a:pt x="137718" y="40767"/>
                  </a:lnTo>
                  <a:lnTo>
                    <a:pt x="138264" y="39878"/>
                  </a:lnTo>
                  <a:lnTo>
                    <a:pt x="138391" y="38481"/>
                  </a:lnTo>
                  <a:lnTo>
                    <a:pt x="138430" y="37592"/>
                  </a:lnTo>
                  <a:lnTo>
                    <a:pt x="138468" y="36703"/>
                  </a:lnTo>
                  <a:lnTo>
                    <a:pt x="138772" y="37528"/>
                  </a:lnTo>
                  <a:lnTo>
                    <a:pt x="138861" y="38100"/>
                  </a:lnTo>
                  <a:lnTo>
                    <a:pt x="138696" y="38354"/>
                  </a:lnTo>
                  <a:lnTo>
                    <a:pt x="139509" y="38227"/>
                  </a:lnTo>
                  <a:lnTo>
                    <a:pt x="139192" y="40487"/>
                  </a:lnTo>
                  <a:lnTo>
                    <a:pt x="140436" y="38227"/>
                  </a:lnTo>
                  <a:lnTo>
                    <a:pt x="140525" y="39624"/>
                  </a:lnTo>
                  <a:lnTo>
                    <a:pt x="140411" y="40386"/>
                  </a:lnTo>
                  <a:lnTo>
                    <a:pt x="139420" y="43307"/>
                  </a:lnTo>
                  <a:lnTo>
                    <a:pt x="139331" y="43688"/>
                  </a:lnTo>
                  <a:lnTo>
                    <a:pt x="139217" y="44323"/>
                  </a:lnTo>
                  <a:lnTo>
                    <a:pt x="140373" y="41148"/>
                  </a:lnTo>
                  <a:lnTo>
                    <a:pt x="140804" y="43688"/>
                  </a:lnTo>
                  <a:lnTo>
                    <a:pt x="141782" y="41186"/>
                  </a:lnTo>
                  <a:lnTo>
                    <a:pt x="141681" y="41465"/>
                  </a:lnTo>
                  <a:lnTo>
                    <a:pt x="141224" y="43053"/>
                  </a:lnTo>
                  <a:lnTo>
                    <a:pt x="141097" y="43688"/>
                  </a:lnTo>
                  <a:lnTo>
                    <a:pt x="142049" y="41148"/>
                  </a:lnTo>
                  <a:lnTo>
                    <a:pt x="141998" y="42418"/>
                  </a:lnTo>
                  <a:lnTo>
                    <a:pt x="141770" y="43180"/>
                  </a:lnTo>
                  <a:lnTo>
                    <a:pt x="141643" y="44069"/>
                  </a:lnTo>
                  <a:lnTo>
                    <a:pt x="142189" y="44704"/>
                  </a:lnTo>
                  <a:lnTo>
                    <a:pt x="142455" y="41148"/>
                  </a:lnTo>
                  <a:lnTo>
                    <a:pt x="142494" y="40513"/>
                  </a:lnTo>
                  <a:lnTo>
                    <a:pt x="142595" y="39116"/>
                  </a:lnTo>
                  <a:lnTo>
                    <a:pt x="142709" y="39878"/>
                  </a:lnTo>
                  <a:lnTo>
                    <a:pt x="142836" y="41656"/>
                  </a:lnTo>
                  <a:lnTo>
                    <a:pt x="142646" y="42672"/>
                  </a:lnTo>
                  <a:lnTo>
                    <a:pt x="143141" y="43688"/>
                  </a:lnTo>
                  <a:lnTo>
                    <a:pt x="144792" y="41275"/>
                  </a:lnTo>
                  <a:lnTo>
                    <a:pt x="145161" y="42418"/>
                  </a:lnTo>
                  <a:lnTo>
                    <a:pt x="145262" y="42913"/>
                  </a:lnTo>
                  <a:lnTo>
                    <a:pt x="144513" y="46520"/>
                  </a:lnTo>
                  <a:lnTo>
                    <a:pt x="145110" y="46355"/>
                  </a:lnTo>
                  <a:lnTo>
                    <a:pt x="147535" y="42926"/>
                  </a:lnTo>
                  <a:lnTo>
                    <a:pt x="148488" y="44196"/>
                  </a:lnTo>
                  <a:lnTo>
                    <a:pt x="148615" y="42926"/>
                  </a:lnTo>
                  <a:lnTo>
                    <a:pt x="149136" y="41275"/>
                  </a:lnTo>
                  <a:lnTo>
                    <a:pt x="149821" y="39116"/>
                  </a:lnTo>
                  <a:lnTo>
                    <a:pt x="150050" y="38354"/>
                  </a:lnTo>
                  <a:lnTo>
                    <a:pt x="148526" y="46609"/>
                  </a:lnTo>
                  <a:lnTo>
                    <a:pt x="149567" y="44665"/>
                  </a:lnTo>
                  <a:lnTo>
                    <a:pt x="148793" y="47117"/>
                  </a:lnTo>
                  <a:lnTo>
                    <a:pt x="149021" y="46609"/>
                  </a:lnTo>
                  <a:lnTo>
                    <a:pt x="149593" y="47625"/>
                  </a:lnTo>
                  <a:lnTo>
                    <a:pt x="150380" y="46609"/>
                  </a:lnTo>
                  <a:lnTo>
                    <a:pt x="151066" y="45720"/>
                  </a:lnTo>
                  <a:lnTo>
                    <a:pt x="152793" y="44450"/>
                  </a:lnTo>
                  <a:lnTo>
                    <a:pt x="152349" y="45466"/>
                  </a:lnTo>
                  <a:lnTo>
                    <a:pt x="152260" y="45847"/>
                  </a:lnTo>
                  <a:lnTo>
                    <a:pt x="152374" y="47117"/>
                  </a:lnTo>
                  <a:lnTo>
                    <a:pt x="153327" y="46863"/>
                  </a:lnTo>
                  <a:lnTo>
                    <a:pt x="153657" y="47625"/>
                  </a:lnTo>
                  <a:lnTo>
                    <a:pt x="153962" y="46863"/>
                  </a:lnTo>
                  <a:lnTo>
                    <a:pt x="154228" y="46228"/>
                  </a:lnTo>
                  <a:lnTo>
                    <a:pt x="154457" y="46609"/>
                  </a:lnTo>
                  <a:lnTo>
                    <a:pt x="154533" y="46228"/>
                  </a:lnTo>
                  <a:lnTo>
                    <a:pt x="154851" y="44577"/>
                  </a:lnTo>
                  <a:lnTo>
                    <a:pt x="155232" y="47625"/>
                  </a:lnTo>
                  <a:lnTo>
                    <a:pt x="156705" y="46863"/>
                  </a:lnTo>
                  <a:lnTo>
                    <a:pt x="158203" y="45847"/>
                  </a:lnTo>
                  <a:lnTo>
                    <a:pt x="158699" y="48133"/>
                  </a:lnTo>
                  <a:lnTo>
                    <a:pt x="158508" y="48133"/>
                  </a:lnTo>
                  <a:lnTo>
                    <a:pt x="157911" y="49276"/>
                  </a:lnTo>
                  <a:lnTo>
                    <a:pt x="158051" y="49276"/>
                  </a:lnTo>
                  <a:lnTo>
                    <a:pt x="159651" y="48387"/>
                  </a:lnTo>
                  <a:lnTo>
                    <a:pt x="159905" y="47371"/>
                  </a:lnTo>
                  <a:lnTo>
                    <a:pt x="159905" y="46990"/>
                  </a:lnTo>
                  <a:lnTo>
                    <a:pt x="160083" y="45847"/>
                  </a:lnTo>
                  <a:lnTo>
                    <a:pt x="160185" y="45085"/>
                  </a:lnTo>
                  <a:lnTo>
                    <a:pt x="160413" y="44577"/>
                  </a:lnTo>
                  <a:lnTo>
                    <a:pt x="160477" y="44450"/>
                  </a:lnTo>
                  <a:lnTo>
                    <a:pt x="160591" y="44196"/>
                  </a:lnTo>
                  <a:lnTo>
                    <a:pt x="160756" y="43815"/>
                  </a:lnTo>
                  <a:lnTo>
                    <a:pt x="161429" y="42799"/>
                  </a:lnTo>
                  <a:lnTo>
                    <a:pt x="161696" y="42913"/>
                  </a:lnTo>
                  <a:lnTo>
                    <a:pt x="160807" y="44196"/>
                  </a:lnTo>
                  <a:lnTo>
                    <a:pt x="160705" y="44450"/>
                  </a:lnTo>
                  <a:lnTo>
                    <a:pt x="160578" y="46863"/>
                  </a:lnTo>
                  <a:lnTo>
                    <a:pt x="160464" y="47917"/>
                  </a:lnTo>
                  <a:lnTo>
                    <a:pt x="161137" y="45720"/>
                  </a:lnTo>
                  <a:lnTo>
                    <a:pt x="160540" y="50038"/>
                  </a:lnTo>
                  <a:lnTo>
                    <a:pt x="161569" y="45720"/>
                  </a:lnTo>
                  <a:lnTo>
                    <a:pt x="162267" y="42799"/>
                  </a:lnTo>
                  <a:lnTo>
                    <a:pt x="162661" y="41148"/>
                  </a:lnTo>
                  <a:lnTo>
                    <a:pt x="162598" y="44450"/>
                  </a:lnTo>
                  <a:lnTo>
                    <a:pt x="162280" y="45339"/>
                  </a:lnTo>
                  <a:lnTo>
                    <a:pt x="162801" y="44831"/>
                  </a:lnTo>
                  <a:lnTo>
                    <a:pt x="163576" y="43307"/>
                  </a:lnTo>
                  <a:lnTo>
                    <a:pt x="163639" y="43434"/>
                  </a:lnTo>
                  <a:lnTo>
                    <a:pt x="163741" y="44196"/>
                  </a:lnTo>
                  <a:lnTo>
                    <a:pt x="163169" y="46482"/>
                  </a:lnTo>
                  <a:lnTo>
                    <a:pt x="164553" y="43307"/>
                  </a:lnTo>
                  <a:lnTo>
                    <a:pt x="164922" y="42418"/>
                  </a:lnTo>
                  <a:lnTo>
                    <a:pt x="164592" y="44958"/>
                  </a:lnTo>
                  <a:lnTo>
                    <a:pt x="164477" y="45339"/>
                  </a:lnTo>
                  <a:lnTo>
                    <a:pt x="164211" y="45720"/>
                  </a:lnTo>
                  <a:lnTo>
                    <a:pt x="165684" y="45720"/>
                  </a:lnTo>
                  <a:lnTo>
                    <a:pt x="166611" y="43434"/>
                  </a:lnTo>
                  <a:lnTo>
                    <a:pt x="165531" y="49149"/>
                  </a:lnTo>
                  <a:lnTo>
                    <a:pt x="165493" y="49403"/>
                  </a:lnTo>
                  <a:lnTo>
                    <a:pt x="165620" y="49149"/>
                  </a:lnTo>
                  <a:lnTo>
                    <a:pt x="165709" y="48983"/>
                  </a:lnTo>
                  <a:lnTo>
                    <a:pt x="166827" y="47498"/>
                  </a:lnTo>
                  <a:lnTo>
                    <a:pt x="165862" y="50431"/>
                  </a:lnTo>
                  <a:lnTo>
                    <a:pt x="165747" y="52578"/>
                  </a:lnTo>
                  <a:lnTo>
                    <a:pt x="165442" y="53340"/>
                  </a:lnTo>
                  <a:lnTo>
                    <a:pt x="166611" y="50927"/>
                  </a:lnTo>
                  <a:lnTo>
                    <a:pt x="165493" y="55372"/>
                  </a:lnTo>
                  <a:lnTo>
                    <a:pt x="167170" y="52070"/>
                  </a:lnTo>
                  <a:lnTo>
                    <a:pt x="166890" y="52959"/>
                  </a:lnTo>
                  <a:lnTo>
                    <a:pt x="167220" y="52578"/>
                  </a:lnTo>
                  <a:lnTo>
                    <a:pt x="167411" y="52070"/>
                  </a:lnTo>
                  <a:lnTo>
                    <a:pt x="167525" y="51689"/>
                  </a:lnTo>
                  <a:lnTo>
                    <a:pt x="167982" y="50927"/>
                  </a:lnTo>
                  <a:lnTo>
                    <a:pt x="169367" y="48641"/>
                  </a:lnTo>
                  <a:lnTo>
                    <a:pt x="168097" y="56261"/>
                  </a:lnTo>
                  <a:lnTo>
                    <a:pt x="170649" y="52070"/>
                  </a:lnTo>
                  <a:lnTo>
                    <a:pt x="172237" y="50546"/>
                  </a:lnTo>
                  <a:lnTo>
                    <a:pt x="172961" y="48641"/>
                  </a:lnTo>
                  <a:lnTo>
                    <a:pt x="173215" y="48006"/>
                  </a:lnTo>
                  <a:lnTo>
                    <a:pt x="173456" y="47371"/>
                  </a:lnTo>
                  <a:lnTo>
                    <a:pt x="174891" y="45974"/>
                  </a:lnTo>
                  <a:lnTo>
                    <a:pt x="174688" y="47625"/>
                  </a:lnTo>
                  <a:lnTo>
                    <a:pt x="173583" y="49276"/>
                  </a:lnTo>
                  <a:lnTo>
                    <a:pt x="173532" y="51054"/>
                  </a:lnTo>
                  <a:lnTo>
                    <a:pt x="173990" y="50927"/>
                  </a:lnTo>
                  <a:lnTo>
                    <a:pt x="174802" y="49911"/>
                  </a:lnTo>
                  <a:lnTo>
                    <a:pt x="174447" y="50800"/>
                  </a:lnTo>
                  <a:lnTo>
                    <a:pt x="174091" y="52578"/>
                  </a:lnTo>
                  <a:lnTo>
                    <a:pt x="174536" y="52451"/>
                  </a:lnTo>
                  <a:lnTo>
                    <a:pt x="175107" y="50431"/>
                  </a:lnTo>
                  <a:lnTo>
                    <a:pt x="175120" y="49911"/>
                  </a:lnTo>
                  <a:lnTo>
                    <a:pt x="175323" y="49403"/>
                  </a:lnTo>
                  <a:lnTo>
                    <a:pt x="176580" y="46228"/>
                  </a:lnTo>
                  <a:close/>
                </a:path>
                <a:path w="433069" h="88900">
                  <a:moveTo>
                    <a:pt x="177558" y="50685"/>
                  </a:moveTo>
                  <a:lnTo>
                    <a:pt x="176898" y="52451"/>
                  </a:lnTo>
                  <a:lnTo>
                    <a:pt x="175907" y="54152"/>
                  </a:lnTo>
                  <a:lnTo>
                    <a:pt x="176542" y="53848"/>
                  </a:lnTo>
                  <a:lnTo>
                    <a:pt x="177469" y="51435"/>
                  </a:lnTo>
                  <a:lnTo>
                    <a:pt x="177558" y="50685"/>
                  </a:lnTo>
                  <a:close/>
                </a:path>
                <a:path w="433069" h="88900">
                  <a:moveTo>
                    <a:pt x="177787" y="50038"/>
                  </a:moveTo>
                  <a:lnTo>
                    <a:pt x="177546" y="50165"/>
                  </a:lnTo>
                  <a:lnTo>
                    <a:pt x="177558" y="50685"/>
                  </a:lnTo>
                  <a:lnTo>
                    <a:pt x="177787" y="50038"/>
                  </a:lnTo>
                  <a:close/>
                </a:path>
                <a:path w="433069" h="88900">
                  <a:moveTo>
                    <a:pt x="178612" y="44450"/>
                  </a:moveTo>
                  <a:lnTo>
                    <a:pt x="175501" y="50800"/>
                  </a:lnTo>
                  <a:lnTo>
                    <a:pt x="175450" y="50927"/>
                  </a:lnTo>
                  <a:lnTo>
                    <a:pt x="174396" y="53467"/>
                  </a:lnTo>
                  <a:lnTo>
                    <a:pt x="173875" y="54610"/>
                  </a:lnTo>
                  <a:lnTo>
                    <a:pt x="174599" y="53848"/>
                  </a:lnTo>
                  <a:lnTo>
                    <a:pt x="175628" y="52070"/>
                  </a:lnTo>
                  <a:lnTo>
                    <a:pt x="176352" y="51435"/>
                  </a:lnTo>
                  <a:lnTo>
                    <a:pt x="175933" y="53086"/>
                  </a:lnTo>
                  <a:lnTo>
                    <a:pt x="175247" y="53848"/>
                  </a:lnTo>
                  <a:lnTo>
                    <a:pt x="174726" y="54991"/>
                  </a:lnTo>
                  <a:lnTo>
                    <a:pt x="175475" y="54356"/>
                  </a:lnTo>
                  <a:lnTo>
                    <a:pt x="175641" y="54279"/>
                  </a:lnTo>
                  <a:lnTo>
                    <a:pt x="176390" y="51435"/>
                  </a:lnTo>
                  <a:lnTo>
                    <a:pt x="176580" y="50800"/>
                  </a:lnTo>
                  <a:lnTo>
                    <a:pt x="177088" y="50292"/>
                  </a:lnTo>
                  <a:lnTo>
                    <a:pt x="178612" y="44450"/>
                  </a:lnTo>
                  <a:close/>
                </a:path>
                <a:path w="433069" h="88900">
                  <a:moveTo>
                    <a:pt x="265836" y="49352"/>
                  </a:moveTo>
                  <a:lnTo>
                    <a:pt x="265658" y="51155"/>
                  </a:lnTo>
                  <a:lnTo>
                    <a:pt x="265747" y="50990"/>
                  </a:lnTo>
                  <a:lnTo>
                    <a:pt x="265836" y="49352"/>
                  </a:lnTo>
                  <a:close/>
                </a:path>
                <a:path w="433069" h="88900">
                  <a:moveTo>
                    <a:pt x="267995" y="60998"/>
                  </a:moveTo>
                  <a:lnTo>
                    <a:pt x="267868" y="61683"/>
                  </a:lnTo>
                  <a:lnTo>
                    <a:pt x="267982" y="62166"/>
                  </a:lnTo>
                  <a:lnTo>
                    <a:pt x="267995" y="60998"/>
                  </a:lnTo>
                  <a:close/>
                </a:path>
                <a:path w="433069" h="88900">
                  <a:moveTo>
                    <a:pt x="268274" y="63842"/>
                  </a:moveTo>
                  <a:lnTo>
                    <a:pt x="268173" y="62953"/>
                  </a:lnTo>
                  <a:lnTo>
                    <a:pt x="267982" y="62166"/>
                  </a:lnTo>
                  <a:lnTo>
                    <a:pt x="267906" y="63080"/>
                  </a:lnTo>
                  <a:lnTo>
                    <a:pt x="267703" y="63842"/>
                  </a:lnTo>
                  <a:lnTo>
                    <a:pt x="267589" y="64858"/>
                  </a:lnTo>
                  <a:lnTo>
                    <a:pt x="267893" y="65747"/>
                  </a:lnTo>
                  <a:lnTo>
                    <a:pt x="268274" y="63842"/>
                  </a:lnTo>
                  <a:close/>
                </a:path>
                <a:path w="433069" h="88900">
                  <a:moveTo>
                    <a:pt x="268846" y="63957"/>
                  </a:moveTo>
                  <a:lnTo>
                    <a:pt x="268605" y="64731"/>
                  </a:lnTo>
                  <a:lnTo>
                    <a:pt x="268820" y="64084"/>
                  </a:lnTo>
                  <a:lnTo>
                    <a:pt x="268846" y="63957"/>
                  </a:lnTo>
                  <a:close/>
                </a:path>
                <a:path w="433069" h="88900">
                  <a:moveTo>
                    <a:pt x="279514" y="69557"/>
                  </a:moveTo>
                  <a:lnTo>
                    <a:pt x="279476" y="67856"/>
                  </a:lnTo>
                  <a:lnTo>
                    <a:pt x="278879" y="69430"/>
                  </a:lnTo>
                  <a:lnTo>
                    <a:pt x="279514" y="69557"/>
                  </a:lnTo>
                  <a:close/>
                </a:path>
                <a:path w="433069" h="88900">
                  <a:moveTo>
                    <a:pt x="284505" y="61429"/>
                  </a:moveTo>
                  <a:lnTo>
                    <a:pt x="284378" y="60159"/>
                  </a:lnTo>
                  <a:lnTo>
                    <a:pt x="284238" y="59524"/>
                  </a:lnTo>
                  <a:lnTo>
                    <a:pt x="284048" y="62191"/>
                  </a:lnTo>
                  <a:lnTo>
                    <a:pt x="284124" y="62064"/>
                  </a:lnTo>
                  <a:lnTo>
                    <a:pt x="284238" y="61683"/>
                  </a:lnTo>
                  <a:lnTo>
                    <a:pt x="284251" y="61836"/>
                  </a:lnTo>
                  <a:lnTo>
                    <a:pt x="284353" y="61683"/>
                  </a:lnTo>
                  <a:lnTo>
                    <a:pt x="284505" y="61429"/>
                  </a:lnTo>
                  <a:close/>
                </a:path>
                <a:path w="433069" h="88900">
                  <a:moveTo>
                    <a:pt x="284759" y="61937"/>
                  </a:moveTo>
                  <a:lnTo>
                    <a:pt x="284746" y="60985"/>
                  </a:lnTo>
                  <a:lnTo>
                    <a:pt x="284645" y="61429"/>
                  </a:lnTo>
                  <a:lnTo>
                    <a:pt x="284759" y="61937"/>
                  </a:lnTo>
                  <a:close/>
                </a:path>
                <a:path w="433069" h="88900">
                  <a:moveTo>
                    <a:pt x="289737" y="44411"/>
                  </a:moveTo>
                  <a:lnTo>
                    <a:pt x="289433" y="45059"/>
                  </a:lnTo>
                  <a:lnTo>
                    <a:pt x="289585" y="45173"/>
                  </a:lnTo>
                  <a:lnTo>
                    <a:pt x="289737" y="44411"/>
                  </a:lnTo>
                  <a:close/>
                </a:path>
                <a:path w="433069" h="88900">
                  <a:moveTo>
                    <a:pt x="290779" y="65620"/>
                  </a:moveTo>
                  <a:lnTo>
                    <a:pt x="290728" y="64731"/>
                  </a:lnTo>
                  <a:lnTo>
                    <a:pt x="290233" y="64503"/>
                  </a:lnTo>
                  <a:lnTo>
                    <a:pt x="290283" y="64782"/>
                  </a:lnTo>
                  <a:lnTo>
                    <a:pt x="290652" y="68160"/>
                  </a:lnTo>
                  <a:lnTo>
                    <a:pt x="290779" y="65620"/>
                  </a:lnTo>
                  <a:close/>
                </a:path>
                <a:path w="433069" h="88900">
                  <a:moveTo>
                    <a:pt x="290855" y="64084"/>
                  </a:moveTo>
                  <a:lnTo>
                    <a:pt x="290728" y="64731"/>
                  </a:lnTo>
                  <a:lnTo>
                    <a:pt x="290855" y="64084"/>
                  </a:lnTo>
                  <a:close/>
                </a:path>
                <a:path w="433069" h="88900">
                  <a:moveTo>
                    <a:pt x="290982" y="63461"/>
                  </a:moveTo>
                  <a:lnTo>
                    <a:pt x="290918" y="62788"/>
                  </a:lnTo>
                  <a:lnTo>
                    <a:pt x="290855" y="64084"/>
                  </a:lnTo>
                  <a:lnTo>
                    <a:pt x="290982" y="63461"/>
                  </a:lnTo>
                  <a:close/>
                </a:path>
                <a:path w="433069" h="88900">
                  <a:moveTo>
                    <a:pt x="299250" y="69049"/>
                  </a:moveTo>
                  <a:lnTo>
                    <a:pt x="299072" y="66001"/>
                  </a:lnTo>
                  <a:lnTo>
                    <a:pt x="299008" y="67398"/>
                  </a:lnTo>
                  <a:lnTo>
                    <a:pt x="298907" y="68033"/>
                  </a:lnTo>
                  <a:lnTo>
                    <a:pt x="299250" y="69049"/>
                  </a:lnTo>
                  <a:close/>
                </a:path>
                <a:path w="433069" h="88900">
                  <a:moveTo>
                    <a:pt x="302348" y="46824"/>
                  </a:moveTo>
                  <a:lnTo>
                    <a:pt x="302183" y="46062"/>
                  </a:lnTo>
                  <a:lnTo>
                    <a:pt x="302247" y="46443"/>
                  </a:lnTo>
                  <a:lnTo>
                    <a:pt x="302348" y="46824"/>
                  </a:lnTo>
                  <a:close/>
                </a:path>
                <a:path w="433069" h="88900">
                  <a:moveTo>
                    <a:pt x="314477" y="67906"/>
                  </a:moveTo>
                  <a:lnTo>
                    <a:pt x="314274" y="68249"/>
                  </a:lnTo>
                  <a:lnTo>
                    <a:pt x="314401" y="68237"/>
                  </a:lnTo>
                  <a:lnTo>
                    <a:pt x="314477" y="67906"/>
                  </a:lnTo>
                  <a:close/>
                </a:path>
                <a:path w="433069" h="88900">
                  <a:moveTo>
                    <a:pt x="316636" y="68973"/>
                  </a:moveTo>
                  <a:lnTo>
                    <a:pt x="316534" y="69176"/>
                  </a:lnTo>
                  <a:lnTo>
                    <a:pt x="316280" y="69938"/>
                  </a:lnTo>
                  <a:lnTo>
                    <a:pt x="316636" y="68973"/>
                  </a:lnTo>
                  <a:close/>
                </a:path>
                <a:path w="433069" h="88900">
                  <a:moveTo>
                    <a:pt x="316953" y="68110"/>
                  </a:moveTo>
                  <a:lnTo>
                    <a:pt x="316636" y="68973"/>
                  </a:lnTo>
                  <a:lnTo>
                    <a:pt x="316776" y="68795"/>
                  </a:lnTo>
                  <a:lnTo>
                    <a:pt x="316903" y="68541"/>
                  </a:lnTo>
                  <a:lnTo>
                    <a:pt x="316953" y="68110"/>
                  </a:lnTo>
                  <a:close/>
                </a:path>
                <a:path w="433069" h="88900">
                  <a:moveTo>
                    <a:pt x="321640" y="41236"/>
                  </a:moveTo>
                  <a:lnTo>
                    <a:pt x="320929" y="42125"/>
                  </a:lnTo>
                  <a:lnTo>
                    <a:pt x="321589" y="42125"/>
                  </a:lnTo>
                  <a:lnTo>
                    <a:pt x="321640" y="41236"/>
                  </a:lnTo>
                  <a:close/>
                </a:path>
                <a:path w="433069" h="88900">
                  <a:moveTo>
                    <a:pt x="322884" y="66243"/>
                  </a:moveTo>
                  <a:lnTo>
                    <a:pt x="322440" y="67652"/>
                  </a:lnTo>
                  <a:lnTo>
                    <a:pt x="322795" y="67259"/>
                  </a:lnTo>
                  <a:lnTo>
                    <a:pt x="322884" y="66243"/>
                  </a:lnTo>
                  <a:close/>
                </a:path>
                <a:path w="433069" h="88900">
                  <a:moveTo>
                    <a:pt x="323126" y="66890"/>
                  </a:moveTo>
                  <a:lnTo>
                    <a:pt x="322897" y="67144"/>
                  </a:lnTo>
                  <a:lnTo>
                    <a:pt x="322770" y="67525"/>
                  </a:lnTo>
                  <a:lnTo>
                    <a:pt x="322643" y="69049"/>
                  </a:lnTo>
                  <a:lnTo>
                    <a:pt x="323126" y="66890"/>
                  </a:lnTo>
                  <a:close/>
                </a:path>
                <a:path w="433069" h="88900">
                  <a:moveTo>
                    <a:pt x="330974" y="69049"/>
                  </a:moveTo>
                  <a:close/>
                </a:path>
                <a:path w="433069" h="88900">
                  <a:moveTo>
                    <a:pt x="338480" y="71767"/>
                  </a:moveTo>
                  <a:close/>
                </a:path>
                <a:path w="433069" h="88900">
                  <a:moveTo>
                    <a:pt x="347154" y="74891"/>
                  </a:moveTo>
                  <a:lnTo>
                    <a:pt x="347052" y="74193"/>
                  </a:lnTo>
                  <a:lnTo>
                    <a:pt x="346925" y="75526"/>
                  </a:lnTo>
                  <a:lnTo>
                    <a:pt x="347027" y="75780"/>
                  </a:lnTo>
                  <a:lnTo>
                    <a:pt x="347154" y="74891"/>
                  </a:lnTo>
                  <a:close/>
                </a:path>
                <a:path w="433069" h="88900">
                  <a:moveTo>
                    <a:pt x="354749" y="55206"/>
                  </a:moveTo>
                  <a:lnTo>
                    <a:pt x="354647" y="55333"/>
                  </a:lnTo>
                  <a:lnTo>
                    <a:pt x="354190" y="56857"/>
                  </a:lnTo>
                  <a:lnTo>
                    <a:pt x="354304" y="56603"/>
                  </a:lnTo>
                  <a:lnTo>
                    <a:pt x="354749" y="55206"/>
                  </a:lnTo>
                  <a:close/>
                </a:path>
                <a:path w="433069" h="88900">
                  <a:moveTo>
                    <a:pt x="356476" y="52285"/>
                  </a:moveTo>
                  <a:lnTo>
                    <a:pt x="356120" y="52158"/>
                  </a:lnTo>
                  <a:lnTo>
                    <a:pt x="355180" y="52285"/>
                  </a:lnTo>
                  <a:lnTo>
                    <a:pt x="354647" y="54317"/>
                  </a:lnTo>
                  <a:lnTo>
                    <a:pt x="354799" y="54063"/>
                  </a:lnTo>
                  <a:lnTo>
                    <a:pt x="354926" y="53809"/>
                  </a:lnTo>
                  <a:lnTo>
                    <a:pt x="355219" y="52920"/>
                  </a:lnTo>
                  <a:lnTo>
                    <a:pt x="355231" y="53682"/>
                  </a:lnTo>
                  <a:lnTo>
                    <a:pt x="354749" y="55206"/>
                  </a:lnTo>
                  <a:lnTo>
                    <a:pt x="355688" y="53936"/>
                  </a:lnTo>
                  <a:lnTo>
                    <a:pt x="356184" y="52920"/>
                  </a:lnTo>
                  <a:lnTo>
                    <a:pt x="356476" y="52285"/>
                  </a:lnTo>
                  <a:close/>
                </a:path>
                <a:path w="433069" h="88900">
                  <a:moveTo>
                    <a:pt x="360692" y="58077"/>
                  </a:moveTo>
                  <a:lnTo>
                    <a:pt x="360337" y="59397"/>
                  </a:lnTo>
                  <a:lnTo>
                    <a:pt x="360616" y="59156"/>
                  </a:lnTo>
                  <a:lnTo>
                    <a:pt x="360692" y="58077"/>
                  </a:lnTo>
                  <a:close/>
                </a:path>
                <a:path w="433069" h="88900">
                  <a:moveTo>
                    <a:pt x="361251" y="55460"/>
                  </a:moveTo>
                  <a:lnTo>
                    <a:pt x="360870" y="55714"/>
                  </a:lnTo>
                  <a:lnTo>
                    <a:pt x="360692" y="58077"/>
                  </a:lnTo>
                  <a:lnTo>
                    <a:pt x="360997" y="56984"/>
                  </a:lnTo>
                  <a:lnTo>
                    <a:pt x="360921" y="58127"/>
                  </a:lnTo>
                  <a:lnTo>
                    <a:pt x="361073" y="56857"/>
                  </a:lnTo>
                  <a:lnTo>
                    <a:pt x="361251" y="55460"/>
                  </a:lnTo>
                  <a:close/>
                </a:path>
                <a:path w="433069" h="88900">
                  <a:moveTo>
                    <a:pt x="364147" y="77571"/>
                  </a:moveTo>
                  <a:lnTo>
                    <a:pt x="363766" y="78574"/>
                  </a:lnTo>
                  <a:lnTo>
                    <a:pt x="364058" y="78028"/>
                  </a:lnTo>
                  <a:lnTo>
                    <a:pt x="364147" y="77571"/>
                  </a:lnTo>
                  <a:close/>
                </a:path>
                <a:path w="433069" h="88900">
                  <a:moveTo>
                    <a:pt x="369582" y="79425"/>
                  </a:moveTo>
                  <a:lnTo>
                    <a:pt x="368985" y="78867"/>
                  </a:lnTo>
                  <a:lnTo>
                    <a:pt x="369125" y="79184"/>
                  </a:lnTo>
                  <a:lnTo>
                    <a:pt x="369341" y="79387"/>
                  </a:lnTo>
                  <a:lnTo>
                    <a:pt x="369582" y="79425"/>
                  </a:lnTo>
                  <a:close/>
                </a:path>
                <a:path w="433069" h="88900">
                  <a:moveTo>
                    <a:pt x="370078" y="56337"/>
                  </a:moveTo>
                  <a:lnTo>
                    <a:pt x="369951" y="55880"/>
                  </a:lnTo>
                  <a:lnTo>
                    <a:pt x="369925" y="56095"/>
                  </a:lnTo>
                  <a:lnTo>
                    <a:pt x="369925" y="56273"/>
                  </a:lnTo>
                  <a:lnTo>
                    <a:pt x="369900" y="56476"/>
                  </a:lnTo>
                  <a:lnTo>
                    <a:pt x="370078" y="56337"/>
                  </a:lnTo>
                  <a:close/>
                </a:path>
                <a:path w="433069" h="88900">
                  <a:moveTo>
                    <a:pt x="373164" y="58508"/>
                  </a:moveTo>
                  <a:lnTo>
                    <a:pt x="373062" y="58889"/>
                  </a:lnTo>
                  <a:lnTo>
                    <a:pt x="372948" y="59524"/>
                  </a:lnTo>
                  <a:lnTo>
                    <a:pt x="373164" y="58508"/>
                  </a:lnTo>
                  <a:close/>
                </a:path>
                <a:path w="433069" h="88900">
                  <a:moveTo>
                    <a:pt x="374269" y="56045"/>
                  </a:moveTo>
                  <a:lnTo>
                    <a:pt x="374040" y="56400"/>
                  </a:lnTo>
                  <a:lnTo>
                    <a:pt x="374027" y="56553"/>
                  </a:lnTo>
                  <a:lnTo>
                    <a:pt x="374015" y="56769"/>
                  </a:lnTo>
                  <a:lnTo>
                    <a:pt x="374142" y="56375"/>
                  </a:lnTo>
                  <a:lnTo>
                    <a:pt x="374243" y="56210"/>
                  </a:lnTo>
                  <a:lnTo>
                    <a:pt x="374269" y="56045"/>
                  </a:lnTo>
                  <a:close/>
                </a:path>
                <a:path w="433069" h="88900">
                  <a:moveTo>
                    <a:pt x="376605" y="75907"/>
                  </a:moveTo>
                  <a:lnTo>
                    <a:pt x="376593" y="75272"/>
                  </a:lnTo>
                  <a:lnTo>
                    <a:pt x="376440" y="76034"/>
                  </a:lnTo>
                  <a:lnTo>
                    <a:pt x="376605" y="75907"/>
                  </a:lnTo>
                  <a:close/>
                </a:path>
                <a:path w="433069" h="88900">
                  <a:moveTo>
                    <a:pt x="376885" y="78828"/>
                  </a:moveTo>
                  <a:lnTo>
                    <a:pt x="376783" y="76796"/>
                  </a:lnTo>
                  <a:lnTo>
                    <a:pt x="376669" y="75869"/>
                  </a:lnTo>
                  <a:lnTo>
                    <a:pt x="376453" y="76034"/>
                  </a:lnTo>
                  <a:lnTo>
                    <a:pt x="375640" y="80098"/>
                  </a:lnTo>
                  <a:lnTo>
                    <a:pt x="376885" y="78828"/>
                  </a:lnTo>
                  <a:close/>
                </a:path>
                <a:path w="433069" h="88900">
                  <a:moveTo>
                    <a:pt x="377558" y="77736"/>
                  </a:moveTo>
                  <a:lnTo>
                    <a:pt x="377266" y="78447"/>
                  </a:lnTo>
                  <a:lnTo>
                    <a:pt x="377139" y="78574"/>
                  </a:lnTo>
                  <a:lnTo>
                    <a:pt x="377126" y="79717"/>
                  </a:lnTo>
                  <a:lnTo>
                    <a:pt x="377558" y="77736"/>
                  </a:lnTo>
                  <a:close/>
                </a:path>
                <a:path w="433069" h="88900">
                  <a:moveTo>
                    <a:pt x="379260" y="53479"/>
                  </a:moveTo>
                  <a:lnTo>
                    <a:pt x="379196" y="53987"/>
                  </a:lnTo>
                  <a:lnTo>
                    <a:pt x="379158" y="54381"/>
                  </a:lnTo>
                  <a:lnTo>
                    <a:pt x="379107" y="54762"/>
                  </a:lnTo>
                  <a:lnTo>
                    <a:pt x="379171" y="54470"/>
                  </a:lnTo>
                  <a:lnTo>
                    <a:pt x="379222" y="54102"/>
                  </a:lnTo>
                  <a:lnTo>
                    <a:pt x="379260" y="53479"/>
                  </a:lnTo>
                  <a:close/>
                </a:path>
                <a:path w="433069" h="88900">
                  <a:moveTo>
                    <a:pt x="383184" y="77304"/>
                  </a:moveTo>
                  <a:lnTo>
                    <a:pt x="382841" y="77812"/>
                  </a:lnTo>
                  <a:lnTo>
                    <a:pt x="382879" y="77533"/>
                  </a:lnTo>
                  <a:lnTo>
                    <a:pt x="382803" y="77812"/>
                  </a:lnTo>
                  <a:lnTo>
                    <a:pt x="382384" y="78574"/>
                  </a:lnTo>
                  <a:lnTo>
                    <a:pt x="382638" y="78447"/>
                  </a:lnTo>
                  <a:lnTo>
                    <a:pt x="382752" y="79336"/>
                  </a:lnTo>
                  <a:lnTo>
                    <a:pt x="382943" y="78447"/>
                  </a:lnTo>
                  <a:lnTo>
                    <a:pt x="383184" y="77304"/>
                  </a:lnTo>
                  <a:close/>
                </a:path>
                <a:path w="433069" h="88900">
                  <a:moveTo>
                    <a:pt x="383260" y="60286"/>
                  </a:moveTo>
                  <a:lnTo>
                    <a:pt x="383108" y="60909"/>
                  </a:lnTo>
                  <a:lnTo>
                    <a:pt x="383235" y="60540"/>
                  </a:lnTo>
                  <a:lnTo>
                    <a:pt x="383260" y="60286"/>
                  </a:lnTo>
                  <a:close/>
                </a:path>
                <a:path w="433069" h="88900">
                  <a:moveTo>
                    <a:pt x="384136" y="56540"/>
                  </a:moveTo>
                  <a:lnTo>
                    <a:pt x="383959" y="56857"/>
                  </a:lnTo>
                  <a:lnTo>
                    <a:pt x="384136" y="56540"/>
                  </a:lnTo>
                  <a:close/>
                </a:path>
                <a:path w="433069" h="88900">
                  <a:moveTo>
                    <a:pt x="384937" y="52031"/>
                  </a:moveTo>
                  <a:lnTo>
                    <a:pt x="383857" y="53682"/>
                  </a:lnTo>
                  <a:lnTo>
                    <a:pt x="383768" y="53936"/>
                  </a:lnTo>
                  <a:lnTo>
                    <a:pt x="383514" y="55994"/>
                  </a:lnTo>
                  <a:lnTo>
                    <a:pt x="383362" y="56349"/>
                  </a:lnTo>
                  <a:lnTo>
                    <a:pt x="382612" y="58000"/>
                  </a:lnTo>
                  <a:lnTo>
                    <a:pt x="383933" y="56730"/>
                  </a:lnTo>
                  <a:lnTo>
                    <a:pt x="384060" y="56349"/>
                  </a:lnTo>
                  <a:lnTo>
                    <a:pt x="384187" y="55714"/>
                  </a:lnTo>
                  <a:lnTo>
                    <a:pt x="384937" y="52031"/>
                  </a:lnTo>
                  <a:close/>
                </a:path>
                <a:path w="433069" h="88900">
                  <a:moveTo>
                    <a:pt x="385635" y="61252"/>
                  </a:moveTo>
                  <a:lnTo>
                    <a:pt x="385610" y="60667"/>
                  </a:lnTo>
                  <a:lnTo>
                    <a:pt x="385343" y="62064"/>
                  </a:lnTo>
                  <a:lnTo>
                    <a:pt x="385635" y="61252"/>
                  </a:lnTo>
                  <a:close/>
                </a:path>
                <a:path w="433069" h="88900">
                  <a:moveTo>
                    <a:pt x="385927" y="61175"/>
                  </a:moveTo>
                  <a:lnTo>
                    <a:pt x="385902" y="60540"/>
                  </a:lnTo>
                  <a:lnTo>
                    <a:pt x="385813" y="60985"/>
                  </a:lnTo>
                  <a:lnTo>
                    <a:pt x="385927" y="61175"/>
                  </a:lnTo>
                  <a:close/>
                </a:path>
                <a:path w="433069" h="88900">
                  <a:moveTo>
                    <a:pt x="386410" y="59258"/>
                  </a:moveTo>
                  <a:lnTo>
                    <a:pt x="386283" y="58826"/>
                  </a:lnTo>
                  <a:lnTo>
                    <a:pt x="386321" y="59118"/>
                  </a:lnTo>
                  <a:lnTo>
                    <a:pt x="386410" y="59258"/>
                  </a:lnTo>
                  <a:close/>
                </a:path>
                <a:path w="433069" h="88900">
                  <a:moveTo>
                    <a:pt x="387210" y="77406"/>
                  </a:moveTo>
                  <a:lnTo>
                    <a:pt x="387045" y="77431"/>
                  </a:lnTo>
                  <a:lnTo>
                    <a:pt x="387210" y="77431"/>
                  </a:lnTo>
                  <a:close/>
                </a:path>
                <a:path w="433069" h="88900">
                  <a:moveTo>
                    <a:pt x="388886" y="53936"/>
                  </a:moveTo>
                  <a:lnTo>
                    <a:pt x="388645" y="54190"/>
                  </a:lnTo>
                  <a:lnTo>
                    <a:pt x="388874" y="54279"/>
                  </a:lnTo>
                  <a:lnTo>
                    <a:pt x="388886" y="53936"/>
                  </a:lnTo>
                  <a:close/>
                </a:path>
                <a:path w="433069" h="88900">
                  <a:moveTo>
                    <a:pt x="388962" y="54444"/>
                  </a:moveTo>
                  <a:lnTo>
                    <a:pt x="388874" y="54279"/>
                  </a:lnTo>
                  <a:lnTo>
                    <a:pt x="388861" y="54813"/>
                  </a:lnTo>
                  <a:lnTo>
                    <a:pt x="388962" y="54444"/>
                  </a:lnTo>
                  <a:close/>
                </a:path>
                <a:path w="433069" h="88900">
                  <a:moveTo>
                    <a:pt x="390626" y="53809"/>
                  </a:moveTo>
                  <a:lnTo>
                    <a:pt x="390423" y="54051"/>
                  </a:lnTo>
                  <a:lnTo>
                    <a:pt x="390626" y="53809"/>
                  </a:lnTo>
                  <a:close/>
                </a:path>
                <a:path w="433069" h="88900">
                  <a:moveTo>
                    <a:pt x="390690" y="55079"/>
                  </a:moveTo>
                  <a:lnTo>
                    <a:pt x="390398" y="55206"/>
                  </a:lnTo>
                  <a:lnTo>
                    <a:pt x="390271" y="55460"/>
                  </a:lnTo>
                  <a:lnTo>
                    <a:pt x="390436" y="55460"/>
                  </a:lnTo>
                  <a:lnTo>
                    <a:pt x="390690" y="55079"/>
                  </a:lnTo>
                  <a:close/>
                </a:path>
                <a:path w="433069" h="88900">
                  <a:moveTo>
                    <a:pt x="394385" y="58699"/>
                  </a:moveTo>
                  <a:lnTo>
                    <a:pt x="394360" y="58521"/>
                  </a:lnTo>
                  <a:lnTo>
                    <a:pt x="394258" y="58762"/>
                  </a:lnTo>
                  <a:lnTo>
                    <a:pt x="394322" y="58940"/>
                  </a:lnTo>
                  <a:lnTo>
                    <a:pt x="394385" y="58699"/>
                  </a:lnTo>
                  <a:close/>
                </a:path>
                <a:path w="433069" h="88900">
                  <a:moveTo>
                    <a:pt x="396265" y="62382"/>
                  </a:moveTo>
                  <a:lnTo>
                    <a:pt x="396125" y="62585"/>
                  </a:lnTo>
                  <a:lnTo>
                    <a:pt x="395986" y="62776"/>
                  </a:lnTo>
                  <a:lnTo>
                    <a:pt x="395935" y="63068"/>
                  </a:lnTo>
                  <a:lnTo>
                    <a:pt x="396074" y="63017"/>
                  </a:lnTo>
                  <a:lnTo>
                    <a:pt x="396189" y="62687"/>
                  </a:lnTo>
                  <a:lnTo>
                    <a:pt x="396265" y="62382"/>
                  </a:lnTo>
                  <a:close/>
                </a:path>
                <a:path w="433069" h="88900">
                  <a:moveTo>
                    <a:pt x="396468" y="58127"/>
                  </a:moveTo>
                  <a:lnTo>
                    <a:pt x="395947" y="58889"/>
                  </a:lnTo>
                  <a:lnTo>
                    <a:pt x="395846" y="59944"/>
                  </a:lnTo>
                  <a:lnTo>
                    <a:pt x="396468" y="58127"/>
                  </a:lnTo>
                  <a:close/>
                </a:path>
                <a:path w="433069" h="88900">
                  <a:moveTo>
                    <a:pt x="399656" y="80098"/>
                  </a:moveTo>
                  <a:lnTo>
                    <a:pt x="399542" y="77558"/>
                  </a:lnTo>
                  <a:lnTo>
                    <a:pt x="399491" y="77050"/>
                  </a:lnTo>
                  <a:lnTo>
                    <a:pt x="399008" y="80352"/>
                  </a:lnTo>
                  <a:lnTo>
                    <a:pt x="399656" y="80098"/>
                  </a:lnTo>
                  <a:close/>
                </a:path>
                <a:path w="433069" h="88900">
                  <a:moveTo>
                    <a:pt x="400075" y="60159"/>
                  </a:moveTo>
                  <a:lnTo>
                    <a:pt x="399173" y="62445"/>
                  </a:lnTo>
                  <a:lnTo>
                    <a:pt x="399872" y="62217"/>
                  </a:lnTo>
                  <a:lnTo>
                    <a:pt x="400075" y="60159"/>
                  </a:lnTo>
                  <a:close/>
                </a:path>
                <a:path w="433069" h="88900">
                  <a:moveTo>
                    <a:pt x="400354" y="62064"/>
                  </a:moveTo>
                  <a:lnTo>
                    <a:pt x="399961" y="62191"/>
                  </a:lnTo>
                  <a:lnTo>
                    <a:pt x="399834" y="62572"/>
                  </a:lnTo>
                  <a:lnTo>
                    <a:pt x="399707" y="63868"/>
                  </a:lnTo>
                  <a:lnTo>
                    <a:pt x="400354" y="62064"/>
                  </a:lnTo>
                  <a:close/>
                </a:path>
                <a:path w="433069" h="88900">
                  <a:moveTo>
                    <a:pt x="404863" y="65239"/>
                  </a:moveTo>
                  <a:lnTo>
                    <a:pt x="404799" y="65062"/>
                  </a:lnTo>
                  <a:lnTo>
                    <a:pt x="404863" y="65239"/>
                  </a:lnTo>
                  <a:close/>
                </a:path>
                <a:path w="433069" h="88900">
                  <a:moveTo>
                    <a:pt x="404964" y="64731"/>
                  </a:moveTo>
                  <a:lnTo>
                    <a:pt x="404685" y="64782"/>
                  </a:lnTo>
                  <a:lnTo>
                    <a:pt x="404799" y="65062"/>
                  </a:lnTo>
                  <a:lnTo>
                    <a:pt x="404964" y="64731"/>
                  </a:lnTo>
                  <a:close/>
                </a:path>
                <a:path w="433069" h="88900">
                  <a:moveTo>
                    <a:pt x="410222" y="68503"/>
                  </a:moveTo>
                  <a:lnTo>
                    <a:pt x="410095" y="67348"/>
                  </a:lnTo>
                  <a:lnTo>
                    <a:pt x="409790" y="68440"/>
                  </a:lnTo>
                  <a:lnTo>
                    <a:pt x="410095" y="68211"/>
                  </a:lnTo>
                  <a:lnTo>
                    <a:pt x="410222" y="68503"/>
                  </a:lnTo>
                  <a:close/>
                </a:path>
                <a:path w="433069" h="88900">
                  <a:moveTo>
                    <a:pt x="410298" y="68707"/>
                  </a:moveTo>
                  <a:lnTo>
                    <a:pt x="410273" y="68580"/>
                  </a:lnTo>
                  <a:lnTo>
                    <a:pt x="410273" y="68948"/>
                  </a:lnTo>
                  <a:lnTo>
                    <a:pt x="410298" y="68707"/>
                  </a:lnTo>
                  <a:close/>
                </a:path>
                <a:path w="433069" h="88900">
                  <a:moveTo>
                    <a:pt x="413131" y="73329"/>
                  </a:moveTo>
                  <a:lnTo>
                    <a:pt x="413054" y="73494"/>
                  </a:lnTo>
                  <a:lnTo>
                    <a:pt x="413131" y="73329"/>
                  </a:lnTo>
                  <a:close/>
                </a:path>
                <a:path w="433069" h="88900">
                  <a:moveTo>
                    <a:pt x="413461" y="72555"/>
                  </a:moveTo>
                  <a:lnTo>
                    <a:pt x="413245" y="72859"/>
                  </a:lnTo>
                  <a:lnTo>
                    <a:pt x="413131" y="73329"/>
                  </a:lnTo>
                  <a:lnTo>
                    <a:pt x="413461" y="72555"/>
                  </a:lnTo>
                  <a:close/>
                </a:path>
                <a:path w="433069" h="88900">
                  <a:moveTo>
                    <a:pt x="413918" y="80987"/>
                  </a:moveTo>
                  <a:lnTo>
                    <a:pt x="413004" y="80987"/>
                  </a:lnTo>
                  <a:lnTo>
                    <a:pt x="412775" y="80987"/>
                  </a:lnTo>
                  <a:lnTo>
                    <a:pt x="412534" y="81495"/>
                  </a:lnTo>
                  <a:lnTo>
                    <a:pt x="412419" y="82130"/>
                  </a:lnTo>
                  <a:lnTo>
                    <a:pt x="413893" y="81114"/>
                  </a:lnTo>
                  <a:lnTo>
                    <a:pt x="413918" y="80987"/>
                  </a:lnTo>
                  <a:close/>
                </a:path>
                <a:path w="433069" h="88900">
                  <a:moveTo>
                    <a:pt x="413969" y="70700"/>
                  </a:moveTo>
                  <a:lnTo>
                    <a:pt x="413931" y="69469"/>
                  </a:lnTo>
                  <a:lnTo>
                    <a:pt x="413410" y="72047"/>
                  </a:lnTo>
                  <a:lnTo>
                    <a:pt x="413969" y="70700"/>
                  </a:lnTo>
                  <a:close/>
                </a:path>
                <a:path w="433069" h="88900">
                  <a:moveTo>
                    <a:pt x="414147" y="65239"/>
                  </a:moveTo>
                  <a:lnTo>
                    <a:pt x="414070" y="65582"/>
                  </a:lnTo>
                  <a:lnTo>
                    <a:pt x="414147" y="65239"/>
                  </a:lnTo>
                  <a:close/>
                </a:path>
                <a:path w="433069" h="88900">
                  <a:moveTo>
                    <a:pt x="414426" y="78701"/>
                  </a:moveTo>
                  <a:lnTo>
                    <a:pt x="414121" y="79717"/>
                  </a:lnTo>
                  <a:lnTo>
                    <a:pt x="414426" y="78701"/>
                  </a:lnTo>
                  <a:close/>
                </a:path>
                <a:path w="433069" h="88900">
                  <a:moveTo>
                    <a:pt x="417144" y="79209"/>
                  </a:moveTo>
                  <a:lnTo>
                    <a:pt x="417068" y="77558"/>
                  </a:lnTo>
                  <a:lnTo>
                    <a:pt x="416458" y="79717"/>
                  </a:lnTo>
                  <a:lnTo>
                    <a:pt x="416953" y="79717"/>
                  </a:lnTo>
                  <a:lnTo>
                    <a:pt x="417144" y="79209"/>
                  </a:lnTo>
                  <a:close/>
                </a:path>
                <a:path w="433069" h="88900">
                  <a:moveTo>
                    <a:pt x="417995" y="66141"/>
                  </a:moveTo>
                  <a:lnTo>
                    <a:pt x="417398" y="67449"/>
                  </a:lnTo>
                  <a:lnTo>
                    <a:pt x="417525" y="67475"/>
                  </a:lnTo>
                  <a:lnTo>
                    <a:pt x="417652" y="67106"/>
                  </a:lnTo>
                  <a:lnTo>
                    <a:pt x="417804" y="66649"/>
                  </a:lnTo>
                  <a:lnTo>
                    <a:pt x="417995" y="66141"/>
                  </a:lnTo>
                  <a:close/>
                </a:path>
                <a:path w="433069" h="88900">
                  <a:moveTo>
                    <a:pt x="421246" y="86321"/>
                  </a:moveTo>
                  <a:lnTo>
                    <a:pt x="421005" y="85521"/>
                  </a:lnTo>
                  <a:lnTo>
                    <a:pt x="420547" y="86956"/>
                  </a:lnTo>
                  <a:lnTo>
                    <a:pt x="421246" y="86321"/>
                  </a:lnTo>
                  <a:close/>
                </a:path>
                <a:path w="433069" h="88900">
                  <a:moveTo>
                    <a:pt x="421309" y="84543"/>
                  </a:moveTo>
                  <a:lnTo>
                    <a:pt x="421119" y="84797"/>
                  </a:lnTo>
                  <a:lnTo>
                    <a:pt x="421005" y="85521"/>
                  </a:lnTo>
                  <a:lnTo>
                    <a:pt x="421309" y="84543"/>
                  </a:lnTo>
                  <a:close/>
                </a:path>
                <a:path w="433069" h="88900">
                  <a:moveTo>
                    <a:pt x="422503" y="68275"/>
                  </a:moveTo>
                  <a:lnTo>
                    <a:pt x="422427" y="68110"/>
                  </a:lnTo>
                  <a:lnTo>
                    <a:pt x="421627" y="70954"/>
                  </a:lnTo>
                  <a:lnTo>
                    <a:pt x="421233" y="72174"/>
                  </a:lnTo>
                  <a:lnTo>
                    <a:pt x="421627" y="71031"/>
                  </a:lnTo>
                  <a:lnTo>
                    <a:pt x="421855" y="70497"/>
                  </a:lnTo>
                  <a:lnTo>
                    <a:pt x="422008" y="70294"/>
                  </a:lnTo>
                  <a:lnTo>
                    <a:pt x="422148" y="69761"/>
                  </a:lnTo>
                  <a:lnTo>
                    <a:pt x="422300" y="69113"/>
                  </a:lnTo>
                  <a:lnTo>
                    <a:pt x="422503" y="68275"/>
                  </a:lnTo>
                  <a:close/>
                </a:path>
                <a:path w="433069" h="88900">
                  <a:moveTo>
                    <a:pt x="423951" y="74891"/>
                  </a:moveTo>
                  <a:lnTo>
                    <a:pt x="423405" y="75133"/>
                  </a:lnTo>
                  <a:lnTo>
                    <a:pt x="423176" y="76073"/>
                  </a:lnTo>
                  <a:lnTo>
                    <a:pt x="423951" y="74891"/>
                  </a:lnTo>
                  <a:close/>
                </a:path>
                <a:path w="433069" h="88900">
                  <a:moveTo>
                    <a:pt x="425640" y="73748"/>
                  </a:moveTo>
                  <a:lnTo>
                    <a:pt x="424637" y="75653"/>
                  </a:lnTo>
                  <a:lnTo>
                    <a:pt x="425196" y="75133"/>
                  </a:lnTo>
                  <a:lnTo>
                    <a:pt x="425284" y="74764"/>
                  </a:lnTo>
                  <a:lnTo>
                    <a:pt x="425640" y="73748"/>
                  </a:lnTo>
                  <a:close/>
                </a:path>
                <a:path w="433069" h="88900">
                  <a:moveTo>
                    <a:pt x="426770" y="86817"/>
                  </a:moveTo>
                  <a:lnTo>
                    <a:pt x="426618" y="86842"/>
                  </a:lnTo>
                  <a:lnTo>
                    <a:pt x="426770" y="86817"/>
                  </a:lnTo>
                  <a:close/>
                </a:path>
                <a:path w="433069" h="88900">
                  <a:moveTo>
                    <a:pt x="427240" y="85636"/>
                  </a:moveTo>
                  <a:lnTo>
                    <a:pt x="427012" y="86347"/>
                  </a:lnTo>
                  <a:lnTo>
                    <a:pt x="426885" y="86690"/>
                  </a:lnTo>
                  <a:lnTo>
                    <a:pt x="426770" y="86817"/>
                  </a:lnTo>
                  <a:lnTo>
                    <a:pt x="426948" y="86702"/>
                  </a:lnTo>
                  <a:lnTo>
                    <a:pt x="427088" y="86283"/>
                  </a:lnTo>
                  <a:lnTo>
                    <a:pt x="427202" y="85890"/>
                  </a:lnTo>
                  <a:lnTo>
                    <a:pt x="427240" y="85636"/>
                  </a:lnTo>
                  <a:close/>
                </a:path>
                <a:path w="433069" h="88900">
                  <a:moveTo>
                    <a:pt x="427253" y="86410"/>
                  </a:moveTo>
                  <a:lnTo>
                    <a:pt x="427024" y="86614"/>
                  </a:lnTo>
                  <a:lnTo>
                    <a:pt x="426783" y="87223"/>
                  </a:lnTo>
                  <a:lnTo>
                    <a:pt x="426910" y="87083"/>
                  </a:lnTo>
                  <a:lnTo>
                    <a:pt x="427253" y="86410"/>
                  </a:lnTo>
                  <a:close/>
                </a:path>
                <a:path w="433069" h="88900">
                  <a:moveTo>
                    <a:pt x="428713" y="82638"/>
                  </a:moveTo>
                  <a:lnTo>
                    <a:pt x="428688" y="80987"/>
                  </a:lnTo>
                  <a:lnTo>
                    <a:pt x="428586" y="81368"/>
                  </a:lnTo>
                  <a:lnTo>
                    <a:pt x="428472" y="82397"/>
                  </a:lnTo>
                  <a:lnTo>
                    <a:pt x="428713" y="82638"/>
                  </a:lnTo>
                  <a:close/>
                </a:path>
                <a:path w="433069" h="88900">
                  <a:moveTo>
                    <a:pt x="429133" y="85940"/>
                  </a:moveTo>
                  <a:lnTo>
                    <a:pt x="428879" y="86106"/>
                  </a:lnTo>
                  <a:lnTo>
                    <a:pt x="428752" y="86702"/>
                  </a:lnTo>
                  <a:lnTo>
                    <a:pt x="429133" y="85940"/>
                  </a:lnTo>
                  <a:close/>
                </a:path>
                <a:path w="433069" h="88900">
                  <a:moveTo>
                    <a:pt x="429425" y="75018"/>
                  </a:moveTo>
                  <a:lnTo>
                    <a:pt x="428459" y="78701"/>
                  </a:lnTo>
                  <a:lnTo>
                    <a:pt x="428777" y="77812"/>
                  </a:lnTo>
                  <a:lnTo>
                    <a:pt x="429272" y="77304"/>
                  </a:lnTo>
                  <a:lnTo>
                    <a:pt x="429425" y="75018"/>
                  </a:lnTo>
                  <a:close/>
                </a:path>
                <a:path w="433069" h="88900">
                  <a:moveTo>
                    <a:pt x="429666" y="77939"/>
                  </a:moveTo>
                  <a:lnTo>
                    <a:pt x="428040" y="81241"/>
                  </a:lnTo>
                  <a:lnTo>
                    <a:pt x="428256" y="80060"/>
                  </a:lnTo>
                  <a:lnTo>
                    <a:pt x="428485" y="79082"/>
                  </a:lnTo>
                  <a:lnTo>
                    <a:pt x="428459" y="78701"/>
                  </a:lnTo>
                  <a:lnTo>
                    <a:pt x="428879" y="75641"/>
                  </a:lnTo>
                  <a:lnTo>
                    <a:pt x="428180" y="76669"/>
                  </a:lnTo>
                  <a:lnTo>
                    <a:pt x="428472" y="75869"/>
                  </a:lnTo>
                  <a:lnTo>
                    <a:pt x="428929" y="73748"/>
                  </a:lnTo>
                  <a:lnTo>
                    <a:pt x="429031" y="74383"/>
                  </a:lnTo>
                  <a:lnTo>
                    <a:pt x="429006" y="73621"/>
                  </a:lnTo>
                  <a:lnTo>
                    <a:pt x="428955" y="71716"/>
                  </a:lnTo>
                  <a:lnTo>
                    <a:pt x="426910" y="77177"/>
                  </a:lnTo>
                  <a:lnTo>
                    <a:pt x="427482" y="74002"/>
                  </a:lnTo>
                  <a:lnTo>
                    <a:pt x="427570" y="73748"/>
                  </a:lnTo>
                  <a:lnTo>
                    <a:pt x="427634" y="73621"/>
                  </a:lnTo>
                  <a:lnTo>
                    <a:pt x="426326" y="74637"/>
                  </a:lnTo>
                  <a:lnTo>
                    <a:pt x="426288" y="75209"/>
                  </a:lnTo>
                  <a:lnTo>
                    <a:pt x="426504" y="76034"/>
                  </a:lnTo>
                  <a:lnTo>
                    <a:pt x="426605" y="76796"/>
                  </a:lnTo>
                  <a:lnTo>
                    <a:pt x="424853" y="80098"/>
                  </a:lnTo>
                  <a:lnTo>
                    <a:pt x="424903" y="79844"/>
                  </a:lnTo>
                  <a:lnTo>
                    <a:pt x="425297" y="77939"/>
                  </a:lnTo>
                  <a:lnTo>
                    <a:pt x="425513" y="76923"/>
                  </a:lnTo>
                  <a:lnTo>
                    <a:pt x="425818" y="75399"/>
                  </a:lnTo>
                  <a:lnTo>
                    <a:pt x="426440" y="72351"/>
                  </a:lnTo>
                  <a:lnTo>
                    <a:pt x="425488" y="75399"/>
                  </a:lnTo>
                  <a:lnTo>
                    <a:pt x="425310" y="75044"/>
                  </a:lnTo>
                  <a:lnTo>
                    <a:pt x="424535" y="76923"/>
                  </a:lnTo>
                  <a:lnTo>
                    <a:pt x="424637" y="75653"/>
                  </a:lnTo>
                  <a:lnTo>
                    <a:pt x="424776" y="74002"/>
                  </a:lnTo>
                  <a:lnTo>
                    <a:pt x="422706" y="77939"/>
                  </a:lnTo>
                  <a:lnTo>
                    <a:pt x="422871" y="77304"/>
                  </a:lnTo>
                  <a:lnTo>
                    <a:pt x="422922" y="77050"/>
                  </a:lnTo>
                  <a:lnTo>
                    <a:pt x="423087" y="76415"/>
                  </a:lnTo>
                  <a:lnTo>
                    <a:pt x="423176" y="76073"/>
                  </a:lnTo>
                  <a:lnTo>
                    <a:pt x="422935" y="76415"/>
                  </a:lnTo>
                  <a:lnTo>
                    <a:pt x="423189" y="75399"/>
                  </a:lnTo>
                  <a:lnTo>
                    <a:pt x="423100" y="75272"/>
                  </a:lnTo>
                  <a:lnTo>
                    <a:pt x="423227" y="75209"/>
                  </a:lnTo>
                  <a:lnTo>
                    <a:pt x="423379" y="75145"/>
                  </a:lnTo>
                  <a:lnTo>
                    <a:pt x="423938" y="72986"/>
                  </a:lnTo>
                  <a:lnTo>
                    <a:pt x="423443" y="74320"/>
                  </a:lnTo>
                  <a:lnTo>
                    <a:pt x="423494" y="74129"/>
                  </a:lnTo>
                  <a:lnTo>
                    <a:pt x="424230" y="71081"/>
                  </a:lnTo>
                  <a:lnTo>
                    <a:pt x="422033" y="77050"/>
                  </a:lnTo>
                  <a:lnTo>
                    <a:pt x="422122" y="75780"/>
                  </a:lnTo>
                  <a:lnTo>
                    <a:pt x="422148" y="75399"/>
                  </a:lnTo>
                  <a:lnTo>
                    <a:pt x="422275" y="74320"/>
                  </a:lnTo>
                  <a:lnTo>
                    <a:pt x="423100" y="71843"/>
                  </a:lnTo>
                  <a:lnTo>
                    <a:pt x="423164" y="73367"/>
                  </a:lnTo>
                  <a:lnTo>
                    <a:pt x="423278" y="71843"/>
                  </a:lnTo>
                  <a:lnTo>
                    <a:pt x="423341" y="70827"/>
                  </a:lnTo>
                  <a:lnTo>
                    <a:pt x="421792" y="75399"/>
                  </a:lnTo>
                  <a:lnTo>
                    <a:pt x="421868" y="74891"/>
                  </a:lnTo>
                  <a:lnTo>
                    <a:pt x="421995" y="74002"/>
                  </a:lnTo>
                  <a:lnTo>
                    <a:pt x="422668" y="69557"/>
                  </a:lnTo>
                  <a:lnTo>
                    <a:pt x="422021" y="70319"/>
                  </a:lnTo>
                  <a:lnTo>
                    <a:pt x="420992" y="74002"/>
                  </a:lnTo>
                  <a:lnTo>
                    <a:pt x="420966" y="73748"/>
                  </a:lnTo>
                  <a:lnTo>
                    <a:pt x="420839" y="72732"/>
                  </a:lnTo>
                  <a:lnTo>
                    <a:pt x="420712" y="71589"/>
                  </a:lnTo>
                  <a:lnTo>
                    <a:pt x="419684" y="72732"/>
                  </a:lnTo>
                  <a:lnTo>
                    <a:pt x="419938" y="71843"/>
                  </a:lnTo>
                  <a:lnTo>
                    <a:pt x="419925" y="71335"/>
                  </a:lnTo>
                  <a:lnTo>
                    <a:pt x="418934" y="70319"/>
                  </a:lnTo>
                  <a:lnTo>
                    <a:pt x="418680" y="69037"/>
                  </a:lnTo>
                  <a:lnTo>
                    <a:pt x="418807" y="68160"/>
                  </a:lnTo>
                  <a:lnTo>
                    <a:pt x="417703" y="71843"/>
                  </a:lnTo>
                  <a:lnTo>
                    <a:pt x="417563" y="71589"/>
                  </a:lnTo>
                  <a:lnTo>
                    <a:pt x="417220" y="70954"/>
                  </a:lnTo>
                  <a:lnTo>
                    <a:pt x="416534" y="71589"/>
                  </a:lnTo>
                  <a:lnTo>
                    <a:pt x="417042" y="69811"/>
                  </a:lnTo>
                  <a:lnTo>
                    <a:pt x="417080" y="69684"/>
                  </a:lnTo>
                  <a:lnTo>
                    <a:pt x="417410" y="68668"/>
                  </a:lnTo>
                  <a:lnTo>
                    <a:pt x="417982" y="67652"/>
                  </a:lnTo>
                  <a:lnTo>
                    <a:pt x="417525" y="67525"/>
                  </a:lnTo>
                  <a:lnTo>
                    <a:pt x="417042" y="68795"/>
                  </a:lnTo>
                  <a:lnTo>
                    <a:pt x="416801" y="69303"/>
                  </a:lnTo>
                  <a:lnTo>
                    <a:pt x="416394" y="69684"/>
                  </a:lnTo>
                  <a:lnTo>
                    <a:pt x="417233" y="66890"/>
                  </a:lnTo>
                  <a:lnTo>
                    <a:pt x="416585" y="66890"/>
                  </a:lnTo>
                  <a:lnTo>
                    <a:pt x="415163" y="69811"/>
                  </a:lnTo>
                  <a:lnTo>
                    <a:pt x="414858" y="67779"/>
                  </a:lnTo>
                  <a:lnTo>
                    <a:pt x="414185" y="70192"/>
                  </a:lnTo>
                  <a:lnTo>
                    <a:pt x="413600" y="75018"/>
                  </a:lnTo>
                  <a:lnTo>
                    <a:pt x="413486" y="75272"/>
                  </a:lnTo>
                  <a:lnTo>
                    <a:pt x="412318" y="76669"/>
                  </a:lnTo>
                  <a:lnTo>
                    <a:pt x="413054" y="73621"/>
                  </a:lnTo>
                  <a:lnTo>
                    <a:pt x="413054" y="73494"/>
                  </a:lnTo>
                  <a:lnTo>
                    <a:pt x="413181" y="72605"/>
                  </a:lnTo>
                  <a:lnTo>
                    <a:pt x="413118" y="72097"/>
                  </a:lnTo>
                  <a:lnTo>
                    <a:pt x="413473" y="70700"/>
                  </a:lnTo>
                  <a:lnTo>
                    <a:pt x="413613" y="70192"/>
                  </a:lnTo>
                  <a:lnTo>
                    <a:pt x="413258" y="70700"/>
                  </a:lnTo>
                  <a:lnTo>
                    <a:pt x="413715" y="69037"/>
                  </a:lnTo>
                  <a:lnTo>
                    <a:pt x="413740" y="69938"/>
                  </a:lnTo>
                  <a:lnTo>
                    <a:pt x="413918" y="69469"/>
                  </a:lnTo>
                  <a:lnTo>
                    <a:pt x="413893" y="68922"/>
                  </a:lnTo>
                  <a:lnTo>
                    <a:pt x="413816" y="68795"/>
                  </a:lnTo>
                  <a:lnTo>
                    <a:pt x="413931" y="66382"/>
                  </a:lnTo>
                  <a:lnTo>
                    <a:pt x="413994" y="66001"/>
                  </a:lnTo>
                  <a:lnTo>
                    <a:pt x="413740" y="67144"/>
                  </a:lnTo>
                  <a:lnTo>
                    <a:pt x="413308" y="68668"/>
                  </a:lnTo>
                  <a:lnTo>
                    <a:pt x="413004" y="68795"/>
                  </a:lnTo>
                  <a:lnTo>
                    <a:pt x="412369" y="68795"/>
                  </a:lnTo>
                  <a:lnTo>
                    <a:pt x="412699" y="68033"/>
                  </a:lnTo>
                  <a:lnTo>
                    <a:pt x="413308" y="66636"/>
                  </a:lnTo>
                  <a:lnTo>
                    <a:pt x="413321" y="65239"/>
                  </a:lnTo>
                  <a:lnTo>
                    <a:pt x="412813" y="66636"/>
                  </a:lnTo>
                  <a:lnTo>
                    <a:pt x="412800" y="65112"/>
                  </a:lnTo>
                  <a:lnTo>
                    <a:pt x="412013" y="68033"/>
                  </a:lnTo>
                  <a:lnTo>
                    <a:pt x="411848" y="68033"/>
                  </a:lnTo>
                  <a:lnTo>
                    <a:pt x="412089" y="67017"/>
                  </a:lnTo>
                  <a:lnTo>
                    <a:pt x="412191" y="66509"/>
                  </a:lnTo>
                  <a:lnTo>
                    <a:pt x="412305" y="65747"/>
                  </a:lnTo>
                  <a:lnTo>
                    <a:pt x="411657" y="67017"/>
                  </a:lnTo>
                  <a:lnTo>
                    <a:pt x="410756" y="65747"/>
                  </a:lnTo>
                  <a:lnTo>
                    <a:pt x="410222" y="69430"/>
                  </a:lnTo>
                  <a:lnTo>
                    <a:pt x="408444" y="72097"/>
                  </a:lnTo>
                  <a:lnTo>
                    <a:pt x="408457" y="71589"/>
                  </a:lnTo>
                  <a:lnTo>
                    <a:pt x="408470" y="70573"/>
                  </a:lnTo>
                  <a:lnTo>
                    <a:pt x="408482" y="70065"/>
                  </a:lnTo>
                  <a:lnTo>
                    <a:pt x="408482" y="69557"/>
                  </a:lnTo>
                  <a:lnTo>
                    <a:pt x="408508" y="68160"/>
                  </a:lnTo>
                  <a:lnTo>
                    <a:pt x="408520" y="67144"/>
                  </a:lnTo>
                  <a:lnTo>
                    <a:pt x="407174" y="68160"/>
                  </a:lnTo>
                  <a:lnTo>
                    <a:pt x="407416" y="67144"/>
                  </a:lnTo>
                  <a:lnTo>
                    <a:pt x="406514" y="68160"/>
                  </a:lnTo>
                  <a:lnTo>
                    <a:pt x="405904" y="67525"/>
                  </a:lnTo>
                  <a:lnTo>
                    <a:pt x="404914" y="69557"/>
                  </a:lnTo>
                  <a:lnTo>
                    <a:pt x="404736" y="69557"/>
                  </a:lnTo>
                  <a:lnTo>
                    <a:pt x="404749" y="69430"/>
                  </a:lnTo>
                  <a:lnTo>
                    <a:pt x="404837" y="68668"/>
                  </a:lnTo>
                  <a:lnTo>
                    <a:pt x="404888" y="68160"/>
                  </a:lnTo>
                  <a:lnTo>
                    <a:pt x="404990" y="67525"/>
                  </a:lnTo>
                  <a:lnTo>
                    <a:pt x="405333" y="66509"/>
                  </a:lnTo>
                  <a:lnTo>
                    <a:pt x="404672" y="67144"/>
                  </a:lnTo>
                  <a:lnTo>
                    <a:pt x="404342" y="68160"/>
                  </a:lnTo>
                  <a:lnTo>
                    <a:pt x="404304" y="67906"/>
                  </a:lnTo>
                  <a:lnTo>
                    <a:pt x="404202" y="67271"/>
                  </a:lnTo>
                  <a:lnTo>
                    <a:pt x="404088" y="66509"/>
                  </a:lnTo>
                  <a:lnTo>
                    <a:pt x="404202" y="66128"/>
                  </a:lnTo>
                  <a:lnTo>
                    <a:pt x="404622" y="65366"/>
                  </a:lnTo>
                  <a:lnTo>
                    <a:pt x="404660" y="65125"/>
                  </a:lnTo>
                  <a:lnTo>
                    <a:pt x="404685" y="64782"/>
                  </a:lnTo>
                  <a:lnTo>
                    <a:pt x="404571" y="64477"/>
                  </a:lnTo>
                  <a:lnTo>
                    <a:pt x="404685" y="62788"/>
                  </a:lnTo>
                  <a:lnTo>
                    <a:pt x="404723" y="62572"/>
                  </a:lnTo>
                  <a:lnTo>
                    <a:pt x="403402" y="65112"/>
                  </a:lnTo>
                  <a:lnTo>
                    <a:pt x="403529" y="64731"/>
                  </a:lnTo>
                  <a:lnTo>
                    <a:pt x="404215" y="62788"/>
                  </a:lnTo>
                  <a:lnTo>
                    <a:pt x="404101" y="62445"/>
                  </a:lnTo>
                  <a:lnTo>
                    <a:pt x="403733" y="61810"/>
                  </a:lnTo>
                  <a:lnTo>
                    <a:pt x="403326" y="62445"/>
                  </a:lnTo>
                  <a:lnTo>
                    <a:pt x="403237" y="62953"/>
                  </a:lnTo>
                  <a:lnTo>
                    <a:pt x="403110" y="64554"/>
                  </a:lnTo>
                  <a:lnTo>
                    <a:pt x="402818" y="64731"/>
                  </a:lnTo>
                  <a:lnTo>
                    <a:pt x="402463" y="64350"/>
                  </a:lnTo>
                  <a:lnTo>
                    <a:pt x="402564" y="63461"/>
                  </a:lnTo>
                  <a:lnTo>
                    <a:pt x="403225" y="61150"/>
                  </a:lnTo>
                  <a:lnTo>
                    <a:pt x="403110" y="57365"/>
                  </a:lnTo>
                  <a:lnTo>
                    <a:pt x="403047" y="56349"/>
                  </a:lnTo>
                  <a:lnTo>
                    <a:pt x="399376" y="67271"/>
                  </a:lnTo>
                  <a:lnTo>
                    <a:pt x="399630" y="64731"/>
                  </a:lnTo>
                  <a:lnTo>
                    <a:pt x="399707" y="63868"/>
                  </a:lnTo>
                  <a:lnTo>
                    <a:pt x="399402" y="64731"/>
                  </a:lnTo>
                  <a:lnTo>
                    <a:pt x="399034" y="64223"/>
                  </a:lnTo>
                  <a:lnTo>
                    <a:pt x="398983" y="63842"/>
                  </a:lnTo>
                  <a:lnTo>
                    <a:pt x="399478" y="59143"/>
                  </a:lnTo>
                  <a:lnTo>
                    <a:pt x="399300" y="59016"/>
                  </a:lnTo>
                  <a:lnTo>
                    <a:pt x="398945" y="56984"/>
                  </a:lnTo>
                  <a:lnTo>
                    <a:pt x="397408" y="63842"/>
                  </a:lnTo>
                  <a:lnTo>
                    <a:pt x="396875" y="62318"/>
                  </a:lnTo>
                  <a:lnTo>
                    <a:pt x="396684" y="63715"/>
                  </a:lnTo>
                  <a:lnTo>
                    <a:pt x="396062" y="66852"/>
                  </a:lnTo>
                  <a:lnTo>
                    <a:pt x="395173" y="67906"/>
                  </a:lnTo>
                  <a:lnTo>
                    <a:pt x="394804" y="67398"/>
                  </a:lnTo>
                  <a:lnTo>
                    <a:pt x="394906" y="66243"/>
                  </a:lnTo>
                  <a:lnTo>
                    <a:pt x="395160" y="64985"/>
                  </a:lnTo>
                  <a:lnTo>
                    <a:pt x="395262" y="64477"/>
                  </a:lnTo>
                  <a:lnTo>
                    <a:pt x="395287" y="64350"/>
                  </a:lnTo>
                  <a:lnTo>
                    <a:pt x="395414" y="63715"/>
                  </a:lnTo>
                  <a:lnTo>
                    <a:pt x="395643" y="62572"/>
                  </a:lnTo>
                  <a:lnTo>
                    <a:pt x="396240" y="61683"/>
                  </a:lnTo>
                  <a:lnTo>
                    <a:pt x="396392" y="61683"/>
                  </a:lnTo>
                  <a:lnTo>
                    <a:pt x="396265" y="62382"/>
                  </a:lnTo>
                  <a:lnTo>
                    <a:pt x="396824" y="61683"/>
                  </a:lnTo>
                  <a:lnTo>
                    <a:pt x="396925" y="61429"/>
                  </a:lnTo>
                  <a:lnTo>
                    <a:pt x="397002" y="60286"/>
                  </a:lnTo>
                  <a:lnTo>
                    <a:pt x="396646" y="61429"/>
                  </a:lnTo>
                  <a:lnTo>
                    <a:pt x="396646" y="61175"/>
                  </a:lnTo>
                  <a:lnTo>
                    <a:pt x="396646" y="60794"/>
                  </a:lnTo>
                  <a:lnTo>
                    <a:pt x="396646" y="60159"/>
                  </a:lnTo>
                  <a:lnTo>
                    <a:pt x="395859" y="60045"/>
                  </a:lnTo>
                  <a:lnTo>
                    <a:pt x="395668" y="58889"/>
                  </a:lnTo>
                  <a:lnTo>
                    <a:pt x="394855" y="60413"/>
                  </a:lnTo>
                  <a:lnTo>
                    <a:pt x="394360" y="59143"/>
                  </a:lnTo>
                  <a:lnTo>
                    <a:pt x="394246" y="60286"/>
                  </a:lnTo>
                  <a:lnTo>
                    <a:pt x="394119" y="61175"/>
                  </a:lnTo>
                  <a:lnTo>
                    <a:pt x="393992" y="61175"/>
                  </a:lnTo>
                  <a:lnTo>
                    <a:pt x="393242" y="59448"/>
                  </a:lnTo>
                  <a:lnTo>
                    <a:pt x="392976" y="63334"/>
                  </a:lnTo>
                  <a:lnTo>
                    <a:pt x="392099" y="63715"/>
                  </a:lnTo>
                  <a:lnTo>
                    <a:pt x="392099" y="63588"/>
                  </a:lnTo>
                  <a:lnTo>
                    <a:pt x="392087" y="61937"/>
                  </a:lnTo>
                  <a:lnTo>
                    <a:pt x="392214" y="61556"/>
                  </a:lnTo>
                  <a:lnTo>
                    <a:pt x="392582" y="60794"/>
                  </a:lnTo>
                  <a:lnTo>
                    <a:pt x="393204" y="59524"/>
                  </a:lnTo>
                  <a:lnTo>
                    <a:pt x="392137" y="60794"/>
                  </a:lnTo>
                  <a:lnTo>
                    <a:pt x="392010" y="59804"/>
                  </a:lnTo>
                  <a:lnTo>
                    <a:pt x="392137" y="59016"/>
                  </a:lnTo>
                  <a:lnTo>
                    <a:pt x="392239" y="58762"/>
                  </a:lnTo>
                  <a:lnTo>
                    <a:pt x="393179" y="56603"/>
                  </a:lnTo>
                  <a:lnTo>
                    <a:pt x="391960" y="58762"/>
                  </a:lnTo>
                  <a:lnTo>
                    <a:pt x="392125" y="56222"/>
                  </a:lnTo>
                  <a:lnTo>
                    <a:pt x="392061" y="54444"/>
                  </a:lnTo>
                  <a:lnTo>
                    <a:pt x="391960" y="54279"/>
                  </a:lnTo>
                  <a:lnTo>
                    <a:pt x="392087" y="53936"/>
                  </a:lnTo>
                  <a:lnTo>
                    <a:pt x="392150" y="53809"/>
                  </a:lnTo>
                  <a:lnTo>
                    <a:pt x="391782" y="53682"/>
                  </a:lnTo>
                  <a:lnTo>
                    <a:pt x="391464" y="56222"/>
                  </a:lnTo>
                  <a:lnTo>
                    <a:pt x="391337" y="55714"/>
                  </a:lnTo>
                  <a:lnTo>
                    <a:pt x="391160" y="55714"/>
                  </a:lnTo>
                  <a:lnTo>
                    <a:pt x="391375" y="54698"/>
                  </a:lnTo>
                  <a:lnTo>
                    <a:pt x="390906" y="55968"/>
                  </a:lnTo>
                  <a:lnTo>
                    <a:pt x="390791" y="56349"/>
                  </a:lnTo>
                  <a:lnTo>
                    <a:pt x="390677" y="58635"/>
                  </a:lnTo>
                  <a:lnTo>
                    <a:pt x="390550" y="59016"/>
                  </a:lnTo>
                  <a:lnTo>
                    <a:pt x="389737" y="60794"/>
                  </a:lnTo>
                  <a:lnTo>
                    <a:pt x="389661" y="59664"/>
                  </a:lnTo>
                  <a:lnTo>
                    <a:pt x="388569" y="61937"/>
                  </a:lnTo>
                  <a:lnTo>
                    <a:pt x="388594" y="61810"/>
                  </a:lnTo>
                  <a:lnTo>
                    <a:pt x="389039" y="59524"/>
                  </a:lnTo>
                  <a:lnTo>
                    <a:pt x="389178" y="58762"/>
                  </a:lnTo>
                  <a:lnTo>
                    <a:pt x="389661" y="59664"/>
                  </a:lnTo>
                  <a:lnTo>
                    <a:pt x="389724" y="59524"/>
                  </a:lnTo>
                  <a:lnTo>
                    <a:pt x="389851" y="60032"/>
                  </a:lnTo>
                  <a:lnTo>
                    <a:pt x="389839" y="59524"/>
                  </a:lnTo>
                  <a:lnTo>
                    <a:pt x="389839" y="58762"/>
                  </a:lnTo>
                  <a:lnTo>
                    <a:pt x="389839" y="58635"/>
                  </a:lnTo>
                  <a:lnTo>
                    <a:pt x="389826" y="57619"/>
                  </a:lnTo>
                  <a:lnTo>
                    <a:pt x="389801" y="55460"/>
                  </a:lnTo>
                  <a:lnTo>
                    <a:pt x="390220" y="55283"/>
                  </a:lnTo>
                  <a:lnTo>
                    <a:pt x="390321" y="54279"/>
                  </a:lnTo>
                  <a:lnTo>
                    <a:pt x="390182" y="51015"/>
                  </a:lnTo>
                  <a:lnTo>
                    <a:pt x="389216" y="57619"/>
                  </a:lnTo>
                  <a:lnTo>
                    <a:pt x="388327" y="57365"/>
                  </a:lnTo>
                  <a:lnTo>
                    <a:pt x="388734" y="55968"/>
                  </a:lnTo>
                  <a:lnTo>
                    <a:pt x="388861" y="54813"/>
                  </a:lnTo>
                  <a:lnTo>
                    <a:pt x="388150" y="57365"/>
                  </a:lnTo>
                  <a:lnTo>
                    <a:pt x="387527" y="58635"/>
                  </a:lnTo>
                  <a:lnTo>
                    <a:pt x="387261" y="57111"/>
                  </a:lnTo>
                  <a:lnTo>
                    <a:pt x="386676" y="59524"/>
                  </a:lnTo>
                  <a:lnTo>
                    <a:pt x="386410" y="59270"/>
                  </a:lnTo>
                  <a:lnTo>
                    <a:pt x="386537" y="60286"/>
                  </a:lnTo>
                  <a:lnTo>
                    <a:pt x="386092" y="61810"/>
                  </a:lnTo>
                  <a:lnTo>
                    <a:pt x="385864" y="61556"/>
                  </a:lnTo>
                  <a:lnTo>
                    <a:pt x="385343" y="62064"/>
                  </a:lnTo>
                  <a:lnTo>
                    <a:pt x="384771" y="63588"/>
                  </a:lnTo>
                  <a:lnTo>
                    <a:pt x="384937" y="62318"/>
                  </a:lnTo>
                  <a:lnTo>
                    <a:pt x="385356" y="59016"/>
                  </a:lnTo>
                  <a:lnTo>
                    <a:pt x="385610" y="56984"/>
                  </a:lnTo>
                  <a:lnTo>
                    <a:pt x="384530" y="59016"/>
                  </a:lnTo>
                  <a:lnTo>
                    <a:pt x="384517" y="58508"/>
                  </a:lnTo>
                  <a:lnTo>
                    <a:pt x="384606" y="57365"/>
                  </a:lnTo>
                  <a:lnTo>
                    <a:pt x="384911" y="56476"/>
                  </a:lnTo>
                  <a:lnTo>
                    <a:pt x="385191" y="55714"/>
                  </a:lnTo>
                  <a:lnTo>
                    <a:pt x="385165" y="54698"/>
                  </a:lnTo>
                  <a:lnTo>
                    <a:pt x="384136" y="56540"/>
                  </a:lnTo>
                  <a:lnTo>
                    <a:pt x="383832" y="57302"/>
                  </a:lnTo>
                  <a:lnTo>
                    <a:pt x="383832" y="59143"/>
                  </a:lnTo>
                  <a:lnTo>
                    <a:pt x="383222" y="60629"/>
                  </a:lnTo>
                  <a:lnTo>
                    <a:pt x="382993" y="62318"/>
                  </a:lnTo>
                  <a:lnTo>
                    <a:pt x="383171" y="60032"/>
                  </a:lnTo>
                  <a:lnTo>
                    <a:pt x="383209" y="59639"/>
                  </a:lnTo>
                  <a:lnTo>
                    <a:pt x="383133" y="59778"/>
                  </a:lnTo>
                  <a:lnTo>
                    <a:pt x="383247" y="59067"/>
                  </a:lnTo>
                  <a:lnTo>
                    <a:pt x="383209" y="59639"/>
                  </a:lnTo>
                  <a:lnTo>
                    <a:pt x="383692" y="58635"/>
                  </a:lnTo>
                  <a:lnTo>
                    <a:pt x="383755" y="58508"/>
                  </a:lnTo>
                  <a:lnTo>
                    <a:pt x="383832" y="59143"/>
                  </a:lnTo>
                  <a:lnTo>
                    <a:pt x="383832" y="57302"/>
                  </a:lnTo>
                  <a:lnTo>
                    <a:pt x="382892" y="59397"/>
                  </a:lnTo>
                  <a:lnTo>
                    <a:pt x="382778" y="59944"/>
                  </a:lnTo>
                  <a:lnTo>
                    <a:pt x="381571" y="64350"/>
                  </a:lnTo>
                  <a:lnTo>
                    <a:pt x="381558" y="63334"/>
                  </a:lnTo>
                  <a:lnTo>
                    <a:pt x="381546" y="62953"/>
                  </a:lnTo>
                  <a:lnTo>
                    <a:pt x="381546" y="62572"/>
                  </a:lnTo>
                  <a:lnTo>
                    <a:pt x="382765" y="55968"/>
                  </a:lnTo>
                  <a:lnTo>
                    <a:pt x="382638" y="54063"/>
                  </a:lnTo>
                  <a:lnTo>
                    <a:pt x="382498" y="52793"/>
                  </a:lnTo>
                  <a:lnTo>
                    <a:pt x="380631" y="58508"/>
                  </a:lnTo>
                  <a:lnTo>
                    <a:pt x="379831" y="56730"/>
                  </a:lnTo>
                  <a:lnTo>
                    <a:pt x="379857" y="58254"/>
                  </a:lnTo>
                  <a:lnTo>
                    <a:pt x="379310" y="60159"/>
                  </a:lnTo>
                  <a:lnTo>
                    <a:pt x="379247" y="58889"/>
                  </a:lnTo>
                  <a:lnTo>
                    <a:pt x="379196" y="58000"/>
                  </a:lnTo>
                  <a:lnTo>
                    <a:pt x="378637" y="58889"/>
                  </a:lnTo>
                  <a:lnTo>
                    <a:pt x="378726" y="58508"/>
                  </a:lnTo>
                  <a:lnTo>
                    <a:pt x="379056" y="56984"/>
                  </a:lnTo>
                  <a:lnTo>
                    <a:pt x="379031" y="56349"/>
                  </a:lnTo>
                  <a:lnTo>
                    <a:pt x="379107" y="54825"/>
                  </a:lnTo>
                  <a:lnTo>
                    <a:pt x="378828" y="56349"/>
                  </a:lnTo>
                  <a:lnTo>
                    <a:pt x="378307" y="54571"/>
                  </a:lnTo>
                  <a:lnTo>
                    <a:pt x="377393" y="58508"/>
                  </a:lnTo>
                  <a:lnTo>
                    <a:pt x="377291" y="55460"/>
                  </a:lnTo>
                  <a:lnTo>
                    <a:pt x="376745" y="54444"/>
                  </a:lnTo>
                  <a:lnTo>
                    <a:pt x="375234" y="61302"/>
                  </a:lnTo>
                  <a:lnTo>
                    <a:pt x="374599" y="60528"/>
                  </a:lnTo>
                  <a:lnTo>
                    <a:pt x="374713" y="59778"/>
                  </a:lnTo>
                  <a:lnTo>
                    <a:pt x="375043" y="58762"/>
                  </a:lnTo>
                  <a:lnTo>
                    <a:pt x="375119" y="58508"/>
                  </a:lnTo>
                  <a:lnTo>
                    <a:pt x="375246" y="56603"/>
                  </a:lnTo>
                  <a:lnTo>
                    <a:pt x="375475" y="56222"/>
                  </a:lnTo>
                  <a:lnTo>
                    <a:pt x="375920" y="55460"/>
                  </a:lnTo>
                  <a:lnTo>
                    <a:pt x="375869" y="55283"/>
                  </a:lnTo>
                  <a:lnTo>
                    <a:pt x="375716" y="55206"/>
                  </a:lnTo>
                  <a:lnTo>
                    <a:pt x="375526" y="54825"/>
                  </a:lnTo>
                  <a:lnTo>
                    <a:pt x="375246" y="56222"/>
                  </a:lnTo>
                  <a:lnTo>
                    <a:pt x="375323" y="54952"/>
                  </a:lnTo>
                  <a:lnTo>
                    <a:pt x="373888" y="58762"/>
                  </a:lnTo>
                  <a:lnTo>
                    <a:pt x="374002" y="56857"/>
                  </a:lnTo>
                  <a:lnTo>
                    <a:pt x="373710" y="57746"/>
                  </a:lnTo>
                  <a:lnTo>
                    <a:pt x="373240" y="59778"/>
                  </a:lnTo>
                  <a:lnTo>
                    <a:pt x="372948" y="59524"/>
                  </a:lnTo>
                  <a:lnTo>
                    <a:pt x="372389" y="59778"/>
                  </a:lnTo>
                  <a:lnTo>
                    <a:pt x="372224" y="61912"/>
                  </a:lnTo>
                  <a:lnTo>
                    <a:pt x="372567" y="55587"/>
                  </a:lnTo>
                  <a:lnTo>
                    <a:pt x="369646" y="62064"/>
                  </a:lnTo>
                  <a:lnTo>
                    <a:pt x="369849" y="57619"/>
                  </a:lnTo>
                  <a:lnTo>
                    <a:pt x="369900" y="56476"/>
                  </a:lnTo>
                  <a:lnTo>
                    <a:pt x="369150" y="57111"/>
                  </a:lnTo>
                  <a:lnTo>
                    <a:pt x="368249" y="57619"/>
                  </a:lnTo>
                  <a:lnTo>
                    <a:pt x="367652" y="57619"/>
                  </a:lnTo>
                  <a:lnTo>
                    <a:pt x="367766" y="57111"/>
                  </a:lnTo>
                  <a:lnTo>
                    <a:pt x="367842" y="56642"/>
                  </a:lnTo>
                  <a:lnTo>
                    <a:pt x="367919" y="56857"/>
                  </a:lnTo>
                  <a:lnTo>
                    <a:pt x="367855" y="56603"/>
                  </a:lnTo>
                  <a:lnTo>
                    <a:pt x="367474" y="54825"/>
                  </a:lnTo>
                  <a:lnTo>
                    <a:pt x="366318" y="62572"/>
                  </a:lnTo>
                  <a:lnTo>
                    <a:pt x="366293" y="62445"/>
                  </a:lnTo>
                  <a:lnTo>
                    <a:pt x="366077" y="61429"/>
                  </a:lnTo>
                  <a:lnTo>
                    <a:pt x="365823" y="60286"/>
                  </a:lnTo>
                  <a:lnTo>
                    <a:pt x="365925" y="58000"/>
                  </a:lnTo>
                  <a:lnTo>
                    <a:pt x="365975" y="56984"/>
                  </a:lnTo>
                  <a:lnTo>
                    <a:pt x="366636" y="58635"/>
                  </a:lnTo>
                  <a:lnTo>
                    <a:pt x="366649" y="56984"/>
                  </a:lnTo>
                  <a:lnTo>
                    <a:pt x="367715" y="50634"/>
                  </a:lnTo>
                  <a:lnTo>
                    <a:pt x="365328" y="58000"/>
                  </a:lnTo>
                  <a:lnTo>
                    <a:pt x="365391" y="55968"/>
                  </a:lnTo>
                  <a:lnTo>
                    <a:pt x="365518" y="53936"/>
                  </a:lnTo>
                  <a:lnTo>
                    <a:pt x="365582" y="53809"/>
                  </a:lnTo>
                  <a:lnTo>
                    <a:pt x="365607" y="51269"/>
                  </a:lnTo>
                  <a:lnTo>
                    <a:pt x="364045" y="55968"/>
                  </a:lnTo>
                  <a:lnTo>
                    <a:pt x="363385" y="55333"/>
                  </a:lnTo>
                  <a:lnTo>
                    <a:pt x="363562" y="54317"/>
                  </a:lnTo>
                  <a:lnTo>
                    <a:pt x="362419" y="57619"/>
                  </a:lnTo>
                  <a:lnTo>
                    <a:pt x="360629" y="59143"/>
                  </a:lnTo>
                  <a:lnTo>
                    <a:pt x="360565" y="59664"/>
                  </a:lnTo>
                  <a:lnTo>
                    <a:pt x="359791" y="60286"/>
                  </a:lnTo>
                  <a:lnTo>
                    <a:pt x="359664" y="57873"/>
                  </a:lnTo>
                  <a:lnTo>
                    <a:pt x="359714" y="56730"/>
                  </a:lnTo>
                  <a:lnTo>
                    <a:pt x="360045" y="54698"/>
                  </a:lnTo>
                  <a:lnTo>
                    <a:pt x="360680" y="54571"/>
                  </a:lnTo>
                  <a:lnTo>
                    <a:pt x="361035" y="50888"/>
                  </a:lnTo>
                  <a:lnTo>
                    <a:pt x="359867" y="54571"/>
                  </a:lnTo>
                  <a:lnTo>
                    <a:pt x="359740" y="54190"/>
                  </a:lnTo>
                  <a:lnTo>
                    <a:pt x="359854" y="52920"/>
                  </a:lnTo>
                  <a:lnTo>
                    <a:pt x="359981" y="52285"/>
                  </a:lnTo>
                  <a:lnTo>
                    <a:pt x="358914" y="52666"/>
                  </a:lnTo>
                  <a:lnTo>
                    <a:pt x="358203" y="56730"/>
                  </a:lnTo>
                  <a:lnTo>
                    <a:pt x="357238" y="56222"/>
                  </a:lnTo>
                  <a:lnTo>
                    <a:pt x="357174" y="56984"/>
                  </a:lnTo>
                  <a:lnTo>
                    <a:pt x="357047" y="57746"/>
                  </a:lnTo>
                  <a:lnTo>
                    <a:pt x="355866" y="61429"/>
                  </a:lnTo>
                  <a:lnTo>
                    <a:pt x="356120" y="60159"/>
                  </a:lnTo>
                  <a:lnTo>
                    <a:pt x="356209" y="59651"/>
                  </a:lnTo>
                  <a:lnTo>
                    <a:pt x="356387" y="58762"/>
                  </a:lnTo>
                  <a:lnTo>
                    <a:pt x="356476" y="58254"/>
                  </a:lnTo>
                  <a:lnTo>
                    <a:pt x="356527" y="58000"/>
                  </a:lnTo>
                  <a:lnTo>
                    <a:pt x="357060" y="55206"/>
                  </a:lnTo>
                  <a:lnTo>
                    <a:pt x="355981" y="58000"/>
                  </a:lnTo>
                  <a:lnTo>
                    <a:pt x="356527" y="53936"/>
                  </a:lnTo>
                  <a:lnTo>
                    <a:pt x="354545" y="57619"/>
                  </a:lnTo>
                  <a:lnTo>
                    <a:pt x="353771" y="58254"/>
                  </a:lnTo>
                  <a:lnTo>
                    <a:pt x="354190" y="56857"/>
                  </a:lnTo>
                  <a:lnTo>
                    <a:pt x="353415" y="58254"/>
                  </a:lnTo>
                  <a:lnTo>
                    <a:pt x="353060" y="58127"/>
                  </a:lnTo>
                  <a:lnTo>
                    <a:pt x="352704" y="58000"/>
                  </a:lnTo>
                  <a:lnTo>
                    <a:pt x="352780" y="57619"/>
                  </a:lnTo>
                  <a:lnTo>
                    <a:pt x="353136" y="55714"/>
                  </a:lnTo>
                  <a:lnTo>
                    <a:pt x="354152" y="50126"/>
                  </a:lnTo>
                  <a:lnTo>
                    <a:pt x="351155" y="55714"/>
                  </a:lnTo>
                  <a:lnTo>
                    <a:pt x="351205" y="55079"/>
                  </a:lnTo>
                  <a:lnTo>
                    <a:pt x="351218" y="54825"/>
                  </a:lnTo>
                  <a:lnTo>
                    <a:pt x="351256" y="54317"/>
                  </a:lnTo>
                  <a:lnTo>
                    <a:pt x="351434" y="52158"/>
                  </a:lnTo>
                  <a:lnTo>
                    <a:pt x="351637" y="49491"/>
                  </a:lnTo>
                  <a:lnTo>
                    <a:pt x="349859" y="52158"/>
                  </a:lnTo>
                  <a:lnTo>
                    <a:pt x="349275" y="47840"/>
                  </a:lnTo>
                  <a:lnTo>
                    <a:pt x="347675" y="48094"/>
                  </a:lnTo>
                  <a:lnTo>
                    <a:pt x="347230" y="54317"/>
                  </a:lnTo>
                  <a:lnTo>
                    <a:pt x="347218" y="48094"/>
                  </a:lnTo>
                  <a:lnTo>
                    <a:pt x="347065" y="49123"/>
                  </a:lnTo>
                  <a:lnTo>
                    <a:pt x="346862" y="47993"/>
                  </a:lnTo>
                  <a:lnTo>
                    <a:pt x="346913" y="50177"/>
                  </a:lnTo>
                  <a:lnTo>
                    <a:pt x="346837" y="50711"/>
                  </a:lnTo>
                  <a:lnTo>
                    <a:pt x="346303" y="54444"/>
                  </a:lnTo>
                  <a:lnTo>
                    <a:pt x="345884" y="54825"/>
                  </a:lnTo>
                  <a:lnTo>
                    <a:pt x="345821" y="54381"/>
                  </a:lnTo>
                  <a:lnTo>
                    <a:pt x="345808" y="54229"/>
                  </a:lnTo>
                  <a:lnTo>
                    <a:pt x="345909" y="53060"/>
                  </a:lnTo>
                  <a:lnTo>
                    <a:pt x="346837" y="50711"/>
                  </a:lnTo>
                  <a:lnTo>
                    <a:pt x="345528" y="51206"/>
                  </a:lnTo>
                  <a:lnTo>
                    <a:pt x="345757" y="53848"/>
                  </a:lnTo>
                  <a:lnTo>
                    <a:pt x="345478" y="51523"/>
                  </a:lnTo>
                  <a:lnTo>
                    <a:pt x="345363" y="50507"/>
                  </a:lnTo>
                  <a:lnTo>
                    <a:pt x="345376" y="48475"/>
                  </a:lnTo>
                  <a:lnTo>
                    <a:pt x="345897" y="48983"/>
                  </a:lnTo>
                  <a:lnTo>
                    <a:pt x="345960" y="48475"/>
                  </a:lnTo>
                  <a:lnTo>
                    <a:pt x="346087" y="47586"/>
                  </a:lnTo>
                  <a:lnTo>
                    <a:pt x="345376" y="46951"/>
                  </a:lnTo>
                  <a:lnTo>
                    <a:pt x="345617" y="46316"/>
                  </a:lnTo>
                  <a:lnTo>
                    <a:pt x="346087" y="45046"/>
                  </a:lnTo>
                  <a:lnTo>
                    <a:pt x="345973" y="43395"/>
                  </a:lnTo>
                  <a:lnTo>
                    <a:pt x="345935" y="43141"/>
                  </a:lnTo>
                  <a:lnTo>
                    <a:pt x="345744" y="44792"/>
                  </a:lnTo>
                  <a:lnTo>
                    <a:pt x="345630" y="45402"/>
                  </a:lnTo>
                  <a:lnTo>
                    <a:pt x="345160" y="46316"/>
                  </a:lnTo>
                  <a:lnTo>
                    <a:pt x="344855" y="45300"/>
                  </a:lnTo>
                  <a:lnTo>
                    <a:pt x="344944" y="48475"/>
                  </a:lnTo>
                  <a:lnTo>
                    <a:pt x="343420" y="51523"/>
                  </a:lnTo>
                  <a:lnTo>
                    <a:pt x="343509" y="51015"/>
                  </a:lnTo>
                  <a:lnTo>
                    <a:pt x="343535" y="50888"/>
                  </a:lnTo>
                  <a:lnTo>
                    <a:pt x="343903" y="48729"/>
                  </a:lnTo>
                  <a:lnTo>
                    <a:pt x="344373" y="46062"/>
                  </a:lnTo>
                  <a:lnTo>
                    <a:pt x="344919" y="42887"/>
                  </a:lnTo>
                  <a:lnTo>
                    <a:pt x="343293" y="46062"/>
                  </a:lnTo>
                  <a:lnTo>
                    <a:pt x="343611" y="45173"/>
                  </a:lnTo>
                  <a:lnTo>
                    <a:pt x="343954" y="44157"/>
                  </a:lnTo>
                  <a:lnTo>
                    <a:pt x="343217" y="45173"/>
                  </a:lnTo>
                  <a:lnTo>
                    <a:pt x="341884" y="43776"/>
                  </a:lnTo>
                  <a:lnTo>
                    <a:pt x="340575" y="48729"/>
                  </a:lnTo>
                  <a:lnTo>
                    <a:pt x="340690" y="46697"/>
                  </a:lnTo>
                  <a:lnTo>
                    <a:pt x="340817" y="46164"/>
                  </a:lnTo>
                  <a:lnTo>
                    <a:pt x="341020" y="45808"/>
                  </a:lnTo>
                  <a:lnTo>
                    <a:pt x="339801" y="44919"/>
                  </a:lnTo>
                  <a:lnTo>
                    <a:pt x="337261" y="50888"/>
                  </a:lnTo>
                  <a:lnTo>
                    <a:pt x="337223" y="50634"/>
                  </a:lnTo>
                  <a:lnTo>
                    <a:pt x="337197" y="50507"/>
                  </a:lnTo>
                  <a:lnTo>
                    <a:pt x="336905" y="48856"/>
                  </a:lnTo>
                  <a:lnTo>
                    <a:pt x="336804" y="48221"/>
                  </a:lnTo>
                  <a:lnTo>
                    <a:pt x="336918" y="46570"/>
                  </a:lnTo>
                  <a:lnTo>
                    <a:pt x="337019" y="46062"/>
                  </a:lnTo>
                  <a:lnTo>
                    <a:pt x="336702" y="46443"/>
                  </a:lnTo>
                  <a:lnTo>
                    <a:pt x="336169" y="48856"/>
                  </a:lnTo>
                  <a:lnTo>
                    <a:pt x="336130" y="48221"/>
                  </a:lnTo>
                  <a:lnTo>
                    <a:pt x="336245" y="46443"/>
                  </a:lnTo>
                  <a:lnTo>
                    <a:pt x="336410" y="45681"/>
                  </a:lnTo>
                  <a:lnTo>
                    <a:pt x="335241" y="48221"/>
                  </a:lnTo>
                  <a:lnTo>
                    <a:pt x="335165" y="47840"/>
                  </a:lnTo>
                  <a:lnTo>
                    <a:pt x="335280" y="46570"/>
                  </a:lnTo>
                  <a:lnTo>
                    <a:pt x="335508" y="45808"/>
                  </a:lnTo>
                  <a:lnTo>
                    <a:pt x="335407" y="45173"/>
                  </a:lnTo>
                  <a:lnTo>
                    <a:pt x="334568" y="43395"/>
                  </a:lnTo>
                  <a:lnTo>
                    <a:pt x="332981" y="49618"/>
                  </a:lnTo>
                  <a:lnTo>
                    <a:pt x="331762" y="50507"/>
                  </a:lnTo>
                  <a:lnTo>
                    <a:pt x="331812" y="50126"/>
                  </a:lnTo>
                  <a:lnTo>
                    <a:pt x="331901" y="49491"/>
                  </a:lnTo>
                  <a:lnTo>
                    <a:pt x="332130" y="47840"/>
                  </a:lnTo>
                  <a:lnTo>
                    <a:pt x="332371" y="46062"/>
                  </a:lnTo>
                  <a:lnTo>
                    <a:pt x="332257" y="45681"/>
                  </a:lnTo>
                  <a:lnTo>
                    <a:pt x="331216" y="43649"/>
                  </a:lnTo>
                  <a:lnTo>
                    <a:pt x="331254" y="42887"/>
                  </a:lnTo>
                  <a:lnTo>
                    <a:pt x="329806" y="42125"/>
                  </a:lnTo>
                  <a:lnTo>
                    <a:pt x="328168" y="46316"/>
                  </a:lnTo>
                  <a:lnTo>
                    <a:pt x="326529" y="47840"/>
                  </a:lnTo>
                  <a:lnTo>
                    <a:pt x="326466" y="46443"/>
                  </a:lnTo>
                  <a:lnTo>
                    <a:pt x="326428" y="45427"/>
                  </a:lnTo>
                  <a:lnTo>
                    <a:pt x="326301" y="42760"/>
                  </a:lnTo>
                  <a:lnTo>
                    <a:pt x="323850" y="45427"/>
                  </a:lnTo>
                  <a:lnTo>
                    <a:pt x="322783" y="42506"/>
                  </a:lnTo>
                  <a:lnTo>
                    <a:pt x="322795" y="43776"/>
                  </a:lnTo>
                  <a:lnTo>
                    <a:pt x="322338" y="45935"/>
                  </a:lnTo>
                  <a:lnTo>
                    <a:pt x="322237" y="46164"/>
                  </a:lnTo>
                  <a:lnTo>
                    <a:pt x="322008" y="46443"/>
                  </a:lnTo>
                  <a:lnTo>
                    <a:pt x="321792" y="45427"/>
                  </a:lnTo>
                  <a:lnTo>
                    <a:pt x="320713" y="49491"/>
                  </a:lnTo>
                  <a:lnTo>
                    <a:pt x="320865" y="48348"/>
                  </a:lnTo>
                  <a:lnTo>
                    <a:pt x="320878" y="48221"/>
                  </a:lnTo>
                  <a:lnTo>
                    <a:pt x="320967" y="47586"/>
                  </a:lnTo>
                  <a:lnTo>
                    <a:pt x="321271" y="45300"/>
                  </a:lnTo>
                  <a:lnTo>
                    <a:pt x="321386" y="45427"/>
                  </a:lnTo>
                  <a:lnTo>
                    <a:pt x="321386" y="45300"/>
                  </a:lnTo>
                  <a:lnTo>
                    <a:pt x="321576" y="42252"/>
                  </a:lnTo>
                  <a:lnTo>
                    <a:pt x="320827" y="42252"/>
                  </a:lnTo>
                  <a:lnTo>
                    <a:pt x="320294" y="42252"/>
                  </a:lnTo>
                  <a:lnTo>
                    <a:pt x="319557" y="47586"/>
                  </a:lnTo>
                  <a:lnTo>
                    <a:pt x="319049" y="45554"/>
                  </a:lnTo>
                  <a:lnTo>
                    <a:pt x="318757" y="44411"/>
                  </a:lnTo>
                  <a:lnTo>
                    <a:pt x="317436" y="44919"/>
                  </a:lnTo>
                  <a:lnTo>
                    <a:pt x="316204" y="45554"/>
                  </a:lnTo>
                  <a:lnTo>
                    <a:pt x="316179" y="45427"/>
                  </a:lnTo>
                  <a:lnTo>
                    <a:pt x="315683" y="42887"/>
                  </a:lnTo>
                  <a:lnTo>
                    <a:pt x="315188" y="44157"/>
                  </a:lnTo>
                  <a:lnTo>
                    <a:pt x="314769" y="44157"/>
                  </a:lnTo>
                  <a:lnTo>
                    <a:pt x="314286" y="45427"/>
                  </a:lnTo>
                  <a:lnTo>
                    <a:pt x="314540" y="43395"/>
                  </a:lnTo>
                  <a:lnTo>
                    <a:pt x="314528" y="42379"/>
                  </a:lnTo>
                  <a:lnTo>
                    <a:pt x="314020" y="41871"/>
                  </a:lnTo>
                  <a:lnTo>
                    <a:pt x="313385" y="41236"/>
                  </a:lnTo>
                  <a:lnTo>
                    <a:pt x="312153" y="41871"/>
                  </a:lnTo>
                  <a:lnTo>
                    <a:pt x="312623" y="39712"/>
                  </a:lnTo>
                  <a:lnTo>
                    <a:pt x="311988" y="39458"/>
                  </a:lnTo>
                  <a:lnTo>
                    <a:pt x="310883" y="48094"/>
                  </a:lnTo>
                  <a:lnTo>
                    <a:pt x="310273" y="48221"/>
                  </a:lnTo>
                  <a:lnTo>
                    <a:pt x="310438" y="45681"/>
                  </a:lnTo>
                  <a:lnTo>
                    <a:pt x="310502" y="44538"/>
                  </a:lnTo>
                  <a:lnTo>
                    <a:pt x="310553" y="43776"/>
                  </a:lnTo>
                  <a:lnTo>
                    <a:pt x="309435" y="43776"/>
                  </a:lnTo>
                  <a:lnTo>
                    <a:pt x="309410" y="43649"/>
                  </a:lnTo>
                  <a:lnTo>
                    <a:pt x="308698" y="39839"/>
                  </a:lnTo>
                  <a:lnTo>
                    <a:pt x="307162" y="43649"/>
                  </a:lnTo>
                  <a:lnTo>
                    <a:pt x="307416" y="41744"/>
                  </a:lnTo>
                  <a:lnTo>
                    <a:pt x="307606" y="41617"/>
                  </a:lnTo>
                  <a:lnTo>
                    <a:pt x="307098" y="41490"/>
                  </a:lnTo>
                  <a:lnTo>
                    <a:pt x="306730" y="40601"/>
                  </a:lnTo>
                  <a:lnTo>
                    <a:pt x="305854" y="38442"/>
                  </a:lnTo>
                  <a:lnTo>
                    <a:pt x="305689" y="40906"/>
                  </a:lnTo>
                  <a:lnTo>
                    <a:pt x="303542" y="45681"/>
                  </a:lnTo>
                  <a:lnTo>
                    <a:pt x="303923" y="42760"/>
                  </a:lnTo>
                  <a:lnTo>
                    <a:pt x="303047" y="46443"/>
                  </a:lnTo>
                  <a:lnTo>
                    <a:pt x="302933" y="47459"/>
                  </a:lnTo>
                  <a:lnTo>
                    <a:pt x="302120" y="48348"/>
                  </a:lnTo>
                  <a:lnTo>
                    <a:pt x="301993" y="45427"/>
                  </a:lnTo>
                  <a:lnTo>
                    <a:pt x="301929" y="45173"/>
                  </a:lnTo>
                  <a:lnTo>
                    <a:pt x="301650" y="49491"/>
                  </a:lnTo>
                  <a:lnTo>
                    <a:pt x="301155" y="48094"/>
                  </a:lnTo>
                  <a:lnTo>
                    <a:pt x="301256" y="47332"/>
                  </a:lnTo>
                  <a:lnTo>
                    <a:pt x="301536" y="46062"/>
                  </a:lnTo>
                  <a:lnTo>
                    <a:pt x="300990" y="45808"/>
                  </a:lnTo>
                  <a:lnTo>
                    <a:pt x="300926" y="46697"/>
                  </a:lnTo>
                  <a:lnTo>
                    <a:pt x="300482" y="48729"/>
                  </a:lnTo>
                  <a:lnTo>
                    <a:pt x="300367" y="49110"/>
                  </a:lnTo>
                  <a:lnTo>
                    <a:pt x="299948" y="50126"/>
                  </a:lnTo>
                  <a:lnTo>
                    <a:pt x="299847" y="49745"/>
                  </a:lnTo>
                  <a:lnTo>
                    <a:pt x="299669" y="49110"/>
                  </a:lnTo>
                  <a:lnTo>
                    <a:pt x="299453" y="48348"/>
                  </a:lnTo>
                  <a:lnTo>
                    <a:pt x="299542" y="45427"/>
                  </a:lnTo>
                  <a:lnTo>
                    <a:pt x="299275" y="47205"/>
                  </a:lnTo>
                  <a:lnTo>
                    <a:pt x="298792" y="49110"/>
                  </a:lnTo>
                  <a:lnTo>
                    <a:pt x="298627" y="48602"/>
                  </a:lnTo>
                  <a:lnTo>
                    <a:pt x="298729" y="46824"/>
                  </a:lnTo>
                  <a:lnTo>
                    <a:pt x="298640" y="45935"/>
                  </a:lnTo>
                  <a:lnTo>
                    <a:pt x="298538" y="45681"/>
                  </a:lnTo>
                  <a:lnTo>
                    <a:pt x="298119" y="44577"/>
                  </a:lnTo>
                  <a:lnTo>
                    <a:pt x="298043" y="45402"/>
                  </a:lnTo>
                  <a:lnTo>
                    <a:pt x="298056" y="44411"/>
                  </a:lnTo>
                  <a:lnTo>
                    <a:pt x="298119" y="44577"/>
                  </a:lnTo>
                  <a:lnTo>
                    <a:pt x="298132" y="44411"/>
                  </a:lnTo>
                  <a:lnTo>
                    <a:pt x="298259" y="42887"/>
                  </a:lnTo>
                  <a:lnTo>
                    <a:pt x="297891" y="42570"/>
                  </a:lnTo>
                  <a:lnTo>
                    <a:pt x="297891" y="45339"/>
                  </a:lnTo>
                  <a:lnTo>
                    <a:pt x="297103" y="49745"/>
                  </a:lnTo>
                  <a:lnTo>
                    <a:pt x="296799" y="47586"/>
                  </a:lnTo>
                  <a:lnTo>
                    <a:pt x="296735" y="45059"/>
                  </a:lnTo>
                  <a:lnTo>
                    <a:pt x="297484" y="45173"/>
                  </a:lnTo>
                  <a:lnTo>
                    <a:pt x="297891" y="45339"/>
                  </a:lnTo>
                  <a:lnTo>
                    <a:pt x="297891" y="42570"/>
                  </a:lnTo>
                  <a:lnTo>
                    <a:pt x="297688" y="42379"/>
                  </a:lnTo>
                  <a:lnTo>
                    <a:pt x="298513" y="38823"/>
                  </a:lnTo>
                  <a:lnTo>
                    <a:pt x="297789" y="40855"/>
                  </a:lnTo>
                  <a:lnTo>
                    <a:pt x="296570" y="45046"/>
                  </a:lnTo>
                  <a:lnTo>
                    <a:pt x="296532" y="44919"/>
                  </a:lnTo>
                  <a:lnTo>
                    <a:pt x="296481" y="44792"/>
                  </a:lnTo>
                  <a:lnTo>
                    <a:pt x="296176" y="44030"/>
                  </a:lnTo>
                  <a:lnTo>
                    <a:pt x="296075" y="43649"/>
                  </a:lnTo>
                  <a:lnTo>
                    <a:pt x="296075" y="42887"/>
                  </a:lnTo>
                  <a:lnTo>
                    <a:pt x="296062" y="42252"/>
                  </a:lnTo>
                  <a:lnTo>
                    <a:pt x="295948" y="42443"/>
                  </a:lnTo>
                  <a:lnTo>
                    <a:pt x="295948" y="61810"/>
                  </a:lnTo>
                  <a:lnTo>
                    <a:pt x="295795" y="61683"/>
                  </a:lnTo>
                  <a:lnTo>
                    <a:pt x="295402" y="61683"/>
                  </a:lnTo>
                  <a:lnTo>
                    <a:pt x="295478" y="60413"/>
                  </a:lnTo>
                  <a:lnTo>
                    <a:pt x="295592" y="59651"/>
                  </a:lnTo>
                  <a:lnTo>
                    <a:pt x="295706" y="60667"/>
                  </a:lnTo>
                  <a:lnTo>
                    <a:pt x="295821" y="60909"/>
                  </a:lnTo>
                  <a:lnTo>
                    <a:pt x="295948" y="61810"/>
                  </a:lnTo>
                  <a:lnTo>
                    <a:pt x="295948" y="42443"/>
                  </a:lnTo>
                  <a:lnTo>
                    <a:pt x="295744" y="42887"/>
                  </a:lnTo>
                  <a:lnTo>
                    <a:pt x="295706" y="42760"/>
                  </a:lnTo>
                  <a:lnTo>
                    <a:pt x="295503" y="42125"/>
                  </a:lnTo>
                  <a:lnTo>
                    <a:pt x="295313" y="42125"/>
                  </a:lnTo>
                  <a:lnTo>
                    <a:pt x="295427" y="39839"/>
                  </a:lnTo>
                  <a:lnTo>
                    <a:pt x="295224" y="40132"/>
                  </a:lnTo>
                  <a:lnTo>
                    <a:pt x="295224" y="40855"/>
                  </a:lnTo>
                  <a:lnTo>
                    <a:pt x="295211" y="42125"/>
                  </a:lnTo>
                  <a:lnTo>
                    <a:pt x="294995" y="42252"/>
                  </a:lnTo>
                  <a:lnTo>
                    <a:pt x="294830" y="42379"/>
                  </a:lnTo>
                  <a:lnTo>
                    <a:pt x="294982" y="41236"/>
                  </a:lnTo>
                  <a:lnTo>
                    <a:pt x="295224" y="40855"/>
                  </a:lnTo>
                  <a:lnTo>
                    <a:pt x="295224" y="40132"/>
                  </a:lnTo>
                  <a:lnTo>
                    <a:pt x="294703" y="40855"/>
                  </a:lnTo>
                  <a:lnTo>
                    <a:pt x="294386" y="40728"/>
                  </a:lnTo>
                  <a:lnTo>
                    <a:pt x="294182" y="43649"/>
                  </a:lnTo>
                  <a:lnTo>
                    <a:pt x="293814" y="43141"/>
                  </a:lnTo>
                  <a:lnTo>
                    <a:pt x="293954" y="45300"/>
                  </a:lnTo>
                  <a:lnTo>
                    <a:pt x="294068" y="45173"/>
                  </a:lnTo>
                  <a:lnTo>
                    <a:pt x="294284" y="45173"/>
                  </a:lnTo>
                  <a:lnTo>
                    <a:pt x="294398" y="45046"/>
                  </a:lnTo>
                  <a:lnTo>
                    <a:pt x="294601" y="45046"/>
                  </a:lnTo>
                  <a:lnTo>
                    <a:pt x="295198" y="44919"/>
                  </a:lnTo>
                  <a:lnTo>
                    <a:pt x="294805" y="46443"/>
                  </a:lnTo>
                  <a:lnTo>
                    <a:pt x="294449" y="47586"/>
                  </a:lnTo>
                  <a:lnTo>
                    <a:pt x="294246" y="45935"/>
                  </a:lnTo>
                  <a:lnTo>
                    <a:pt x="293420" y="50634"/>
                  </a:lnTo>
                  <a:lnTo>
                    <a:pt x="293420" y="50380"/>
                  </a:lnTo>
                  <a:lnTo>
                    <a:pt x="293382" y="48856"/>
                  </a:lnTo>
                  <a:lnTo>
                    <a:pt x="293268" y="46316"/>
                  </a:lnTo>
                  <a:lnTo>
                    <a:pt x="292735" y="44411"/>
                  </a:lnTo>
                  <a:lnTo>
                    <a:pt x="292735" y="43268"/>
                  </a:lnTo>
                  <a:lnTo>
                    <a:pt x="292798" y="41744"/>
                  </a:lnTo>
                  <a:lnTo>
                    <a:pt x="291706" y="43268"/>
                  </a:lnTo>
                  <a:lnTo>
                    <a:pt x="290449" y="42633"/>
                  </a:lnTo>
                  <a:lnTo>
                    <a:pt x="289433" y="48094"/>
                  </a:lnTo>
                  <a:lnTo>
                    <a:pt x="289102" y="48856"/>
                  </a:lnTo>
                  <a:lnTo>
                    <a:pt x="289115" y="48602"/>
                  </a:lnTo>
                  <a:lnTo>
                    <a:pt x="289242" y="46570"/>
                  </a:lnTo>
                  <a:lnTo>
                    <a:pt x="289217" y="45808"/>
                  </a:lnTo>
                  <a:lnTo>
                    <a:pt x="289344" y="45262"/>
                  </a:lnTo>
                  <a:lnTo>
                    <a:pt x="289090" y="45808"/>
                  </a:lnTo>
                  <a:lnTo>
                    <a:pt x="288467" y="45173"/>
                  </a:lnTo>
                  <a:lnTo>
                    <a:pt x="288099" y="44792"/>
                  </a:lnTo>
                  <a:lnTo>
                    <a:pt x="288036" y="45326"/>
                  </a:lnTo>
                  <a:lnTo>
                    <a:pt x="288010" y="45618"/>
                  </a:lnTo>
                  <a:lnTo>
                    <a:pt x="287921" y="46316"/>
                  </a:lnTo>
                  <a:lnTo>
                    <a:pt x="287680" y="48602"/>
                  </a:lnTo>
                  <a:lnTo>
                    <a:pt x="287591" y="48348"/>
                  </a:lnTo>
                  <a:lnTo>
                    <a:pt x="287235" y="47205"/>
                  </a:lnTo>
                  <a:lnTo>
                    <a:pt x="287312" y="46570"/>
                  </a:lnTo>
                  <a:lnTo>
                    <a:pt x="287959" y="45681"/>
                  </a:lnTo>
                  <a:lnTo>
                    <a:pt x="288036" y="45326"/>
                  </a:lnTo>
                  <a:lnTo>
                    <a:pt x="287350" y="45681"/>
                  </a:lnTo>
                  <a:lnTo>
                    <a:pt x="287464" y="45046"/>
                  </a:lnTo>
                  <a:lnTo>
                    <a:pt x="287426" y="44411"/>
                  </a:lnTo>
                  <a:lnTo>
                    <a:pt x="286359" y="43268"/>
                  </a:lnTo>
                  <a:lnTo>
                    <a:pt x="283616" y="48348"/>
                  </a:lnTo>
                  <a:lnTo>
                    <a:pt x="283133" y="47459"/>
                  </a:lnTo>
                  <a:lnTo>
                    <a:pt x="282384" y="46062"/>
                  </a:lnTo>
                  <a:lnTo>
                    <a:pt x="282448" y="46316"/>
                  </a:lnTo>
                  <a:lnTo>
                    <a:pt x="282549" y="47459"/>
                  </a:lnTo>
                  <a:lnTo>
                    <a:pt x="280428" y="43903"/>
                  </a:lnTo>
                  <a:lnTo>
                    <a:pt x="277545" y="50380"/>
                  </a:lnTo>
                  <a:lnTo>
                    <a:pt x="276707" y="47967"/>
                  </a:lnTo>
                  <a:lnTo>
                    <a:pt x="275602" y="44792"/>
                  </a:lnTo>
                  <a:lnTo>
                    <a:pt x="275018" y="43649"/>
                  </a:lnTo>
                  <a:lnTo>
                    <a:pt x="274828" y="45808"/>
                  </a:lnTo>
                  <a:lnTo>
                    <a:pt x="274701" y="46443"/>
                  </a:lnTo>
                  <a:lnTo>
                    <a:pt x="274294" y="47967"/>
                  </a:lnTo>
                  <a:lnTo>
                    <a:pt x="274332" y="44792"/>
                  </a:lnTo>
                  <a:lnTo>
                    <a:pt x="273456" y="48348"/>
                  </a:lnTo>
                  <a:lnTo>
                    <a:pt x="272351" y="51015"/>
                  </a:lnTo>
                  <a:lnTo>
                    <a:pt x="272326" y="48856"/>
                  </a:lnTo>
                  <a:lnTo>
                    <a:pt x="272313" y="47586"/>
                  </a:lnTo>
                  <a:lnTo>
                    <a:pt x="272211" y="40474"/>
                  </a:lnTo>
                  <a:lnTo>
                    <a:pt x="270878" y="45046"/>
                  </a:lnTo>
                  <a:lnTo>
                    <a:pt x="270764" y="47586"/>
                  </a:lnTo>
                  <a:lnTo>
                    <a:pt x="270344" y="47205"/>
                  </a:lnTo>
                  <a:lnTo>
                    <a:pt x="269316" y="48856"/>
                  </a:lnTo>
                  <a:lnTo>
                    <a:pt x="269328" y="48602"/>
                  </a:lnTo>
                  <a:lnTo>
                    <a:pt x="269506" y="46443"/>
                  </a:lnTo>
                  <a:lnTo>
                    <a:pt x="269252" y="48602"/>
                  </a:lnTo>
                  <a:lnTo>
                    <a:pt x="269201" y="45808"/>
                  </a:lnTo>
                  <a:lnTo>
                    <a:pt x="267995" y="48602"/>
                  </a:lnTo>
                  <a:lnTo>
                    <a:pt x="267309" y="47459"/>
                  </a:lnTo>
                  <a:lnTo>
                    <a:pt x="267436" y="46443"/>
                  </a:lnTo>
                  <a:lnTo>
                    <a:pt x="268452" y="41998"/>
                  </a:lnTo>
                  <a:lnTo>
                    <a:pt x="267246" y="41617"/>
                  </a:lnTo>
                  <a:lnTo>
                    <a:pt x="266750" y="42252"/>
                  </a:lnTo>
                  <a:lnTo>
                    <a:pt x="265976" y="45427"/>
                  </a:lnTo>
                  <a:lnTo>
                    <a:pt x="265849" y="47459"/>
                  </a:lnTo>
                  <a:lnTo>
                    <a:pt x="266014" y="47586"/>
                  </a:lnTo>
                  <a:lnTo>
                    <a:pt x="266141" y="48094"/>
                  </a:lnTo>
                  <a:lnTo>
                    <a:pt x="266242" y="48983"/>
                  </a:lnTo>
                  <a:lnTo>
                    <a:pt x="266128" y="50380"/>
                  </a:lnTo>
                  <a:lnTo>
                    <a:pt x="265823" y="50888"/>
                  </a:lnTo>
                  <a:lnTo>
                    <a:pt x="265734" y="51269"/>
                  </a:lnTo>
                  <a:lnTo>
                    <a:pt x="265506" y="55079"/>
                  </a:lnTo>
                  <a:lnTo>
                    <a:pt x="265379" y="56603"/>
                  </a:lnTo>
                  <a:lnTo>
                    <a:pt x="265125" y="58889"/>
                  </a:lnTo>
                  <a:lnTo>
                    <a:pt x="265010" y="61302"/>
                  </a:lnTo>
                  <a:lnTo>
                    <a:pt x="265747" y="64350"/>
                  </a:lnTo>
                  <a:lnTo>
                    <a:pt x="266573" y="61429"/>
                  </a:lnTo>
                  <a:lnTo>
                    <a:pt x="266598" y="63868"/>
                  </a:lnTo>
                  <a:lnTo>
                    <a:pt x="266166" y="63957"/>
                  </a:lnTo>
                  <a:lnTo>
                    <a:pt x="266204" y="64985"/>
                  </a:lnTo>
                  <a:lnTo>
                    <a:pt x="266331" y="66128"/>
                  </a:lnTo>
                  <a:lnTo>
                    <a:pt x="266687" y="63957"/>
                  </a:lnTo>
                  <a:lnTo>
                    <a:pt x="266915" y="62826"/>
                  </a:lnTo>
                  <a:lnTo>
                    <a:pt x="266954" y="64731"/>
                  </a:lnTo>
                  <a:lnTo>
                    <a:pt x="267081" y="65493"/>
                  </a:lnTo>
                  <a:lnTo>
                    <a:pt x="267601" y="62826"/>
                  </a:lnTo>
                  <a:lnTo>
                    <a:pt x="267728" y="62191"/>
                  </a:lnTo>
                  <a:lnTo>
                    <a:pt x="267817" y="61429"/>
                  </a:lnTo>
                  <a:lnTo>
                    <a:pt x="267931" y="61150"/>
                  </a:lnTo>
                  <a:lnTo>
                    <a:pt x="267995" y="60794"/>
                  </a:lnTo>
                  <a:lnTo>
                    <a:pt x="267995" y="60998"/>
                  </a:lnTo>
                  <a:lnTo>
                    <a:pt x="268084" y="60794"/>
                  </a:lnTo>
                  <a:lnTo>
                    <a:pt x="268414" y="60032"/>
                  </a:lnTo>
                  <a:lnTo>
                    <a:pt x="268452" y="60413"/>
                  </a:lnTo>
                  <a:lnTo>
                    <a:pt x="268566" y="62826"/>
                  </a:lnTo>
                  <a:lnTo>
                    <a:pt x="268439" y="64096"/>
                  </a:lnTo>
                  <a:lnTo>
                    <a:pt x="268922" y="62191"/>
                  </a:lnTo>
                  <a:lnTo>
                    <a:pt x="268846" y="63957"/>
                  </a:lnTo>
                  <a:lnTo>
                    <a:pt x="269024" y="63334"/>
                  </a:lnTo>
                  <a:lnTo>
                    <a:pt x="269544" y="64223"/>
                  </a:lnTo>
                  <a:lnTo>
                    <a:pt x="269659" y="63334"/>
                  </a:lnTo>
                  <a:lnTo>
                    <a:pt x="269798" y="62191"/>
                  </a:lnTo>
                  <a:lnTo>
                    <a:pt x="269875" y="61556"/>
                  </a:lnTo>
                  <a:lnTo>
                    <a:pt x="270065" y="64350"/>
                  </a:lnTo>
                  <a:lnTo>
                    <a:pt x="270891" y="61556"/>
                  </a:lnTo>
                  <a:lnTo>
                    <a:pt x="271081" y="60921"/>
                  </a:lnTo>
                  <a:lnTo>
                    <a:pt x="270789" y="65620"/>
                  </a:lnTo>
                  <a:lnTo>
                    <a:pt x="270903" y="64858"/>
                  </a:lnTo>
                  <a:lnTo>
                    <a:pt x="271030" y="64223"/>
                  </a:lnTo>
                  <a:lnTo>
                    <a:pt x="271602" y="61937"/>
                  </a:lnTo>
                  <a:lnTo>
                    <a:pt x="271932" y="61810"/>
                  </a:lnTo>
                  <a:lnTo>
                    <a:pt x="271043" y="67271"/>
                  </a:lnTo>
                  <a:lnTo>
                    <a:pt x="273088" y="62191"/>
                  </a:lnTo>
                  <a:lnTo>
                    <a:pt x="272592" y="68033"/>
                  </a:lnTo>
                  <a:lnTo>
                    <a:pt x="273316" y="63207"/>
                  </a:lnTo>
                  <a:lnTo>
                    <a:pt x="274269" y="66001"/>
                  </a:lnTo>
                  <a:lnTo>
                    <a:pt x="275196" y="63207"/>
                  </a:lnTo>
                  <a:lnTo>
                    <a:pt x="275082" y="64350"/>
                  </a:lnTo>
                  <a:lnTo>
                    <a:pt x="275348" y="64604"/>
                  </a:lnTo>
                  <a:lnTo>
                    <a:pt x="275475" y="66509"/>
                  </a:lnTo>
                  <a:lnTo>
                    <a:pt x="275602" y="67017"/>
                  </a:lnTo>
                  <a:lnTo>
                    <a:pt x="275894" y="63207"/>
                  </a:lnTo>
                  <a:lnTo>
                    <a:pt x="276021" y="62826"/>
                  </a:lnTo>
                  <a:lnTo>
                    <a:pt x="276529" y="62191"/>
                  </a:lnTo>
                  <a:lnTo>
                    <a:pt x="276631" y="62064"/>
                  </a:lnTo>
                  <a:lnTo>
                    <a:pt x="276682" y="61810"/>
                  </a:lnTo>
                  <a:lnTo>
                    <a:pt x="276872" y="60921"/>
                  </a:lnTo>
                  <a:lnTo>
                    <a:pt x="277075" y="60032"/>
                  </a:lnTo>
                  <a:lnTo>
                    <a:pt x="277152" y="59651"/>
                  </a:lnTo>
                  <a:lnTo>
                    <a:pt x="277418" y="63588"/>
                  </a:lnTo>
                  <a:lnTo>
                    <a:pt x="276529" y="64350"/>
                  </a:lnTo>
                  <a:lnTo>
                    <a:pt x="276453" y="68160"/>
                  </a:lnTo>
                  <a:lnTo>
                    <a:pt x="276644" y="64858"/>
                  </a:lnTo>
                  <a:lnTo>
                    <a:pt x="277571" y="64985"/>
                  </a:lnTo>
                  <a:lnTo>
                    <a:pt x="277571" y="64858"/>
                  </a:lnTo>
                  <a:lnTo>
                    <a:pt x="277571" y="62191"/>
                  </a:lnTo>
                  <a:lnTo>
                    <a:pt x="277812" y="64604"/>
                  </a:lnTo>
                  <a:lnTo>
                    <a:pt x="277837" y="63334"/>
                  </a:lnTo>
                  <a:lnTo>
                    <a:pt x="277837" y="66763"/>
                  </a:lnTo>
                  <a:lnTo>
                    <a:pt x="278091" y="63334"/>
                  </a:lnTo>
                  <a:lnTo>
                    <a:pt x="278180" y="62191"/>
                  </a:lnTo>
                  <a:lnTo>
                    <a:pt x="278218" y="61683"/>
                  </a:lnTo>
                  <a:lnTo>
                    <a:pt x="278257" y="66001"/>
                  </a:lnTo>
                  <a:lnTo>
                    <a:pt x="278790" y="62826"/>
                  </a:lnTo>
                  <a:lnTo>
                    <a:pt x="279019" y="64223"/>
                  </a:lnTo>
                  <a:lnTo>
                    <a:pt x="279146" y="65620"/>
                  </a:lnTo>
                  <a:lnTo>
                    <a:pt x="278625" y="67652"/>
                  </a:lnTo>
                  <a:lnTo>
                    <a:pt x="279374" y="66128"/>
                  </a:lnTo>
                  <a:lnTo>
                    <a:pt x="279450" y="66852"/>
                  </a:lnTo>
                  <a:lnTo>
                    <a:pt x="279438" y="66128"/>
                  </a:lnTo>
                  <a:lnTo>
                    <a:pt x="279565" y="64731"/>
                  </a:lnTo>
                  <a:lnTo>
                    <a:pt x="279717" y="63461"/>
                  </a:lnTo>
                  <a:lnTo>
                    <a:pt x="280250" y="62826"/>
                  </a:lnTo>
                  <a:lnTo>
                    <a:pt x="280568" y="62445"/>
                  </a:lnTo>
                  <a:lnTo>
                    <a:pt x="280123" y="64985"/>
                  </a:lnTo>
                  <a:lnTo>
                    <a:pt x="280009" y="68414"/>
                  </a:lnTo>
                  <a:lnTo>
                    <a:pt x="280492" y="67525"/>
                  </a:lnTo>
                  <a:lnTo>
                    <a:pt x="280593" y="67144"/>
                  </a:lnTo>
                  <a:lnTo>
                    <a:pt x="281178" y="63842"/>
                  </a:lnTo>
                  <a:lnTo>
                    <a:pt x="281495" y="64084"/>
                  </a:lnTo>
                  <a:lnTo>
                    <a:pt x="281546" y="64985"/>
                  </a:lnTo>
                  <a:lnTo>
                    <a:pt x="281419" y="65747"/>
                  </a:lnTo>
                  <a:lnTo>
                    <a:pt x="281876" y="63842"/>
                  </a:lnTo>
                  <a:lnTo>
                    <a:pt x="282143" y="62699"/>
                  </a:lnTo>
                  <a:lnTo>
                    <a:pt x="282956" y="65620"/>
                  </a:lnTo>
                  <a:lnTo>
                    <a:pt x="283616" y="62699"/>
                  </a:lnTo>
                  <a:lnTo>
                    <a:pt x="283679" y="62445"/>
                  </a:lnTo>
                  <a:lnTo>
                    <a:pt x="283794" y="61937"/>
                  </a:lnTo>
                  <a:lnTo>
                    <a:pt x="283819" y="62788"/>
                  </a:lnTo>
                  <a:lnTo>
                    <a:pt x="283743" y="64858"/>
                  </a:lnTo>
                  <a:lnTo>
                    <a:pt x="283070" y="65570"/>
                  </a:lnTo>
                  <a:lnTo>
                    <a:pt x="283832" y="65430"/>
                  </a:lnTo>
                  <a:lnTo>
                    <a:pt x="283832" y="62826"/>
                  </a:lnTo>
                  <a:lnTo>
                    <a:pt x="283845" y="61810"/>
                  </a:lnTo>
                  <a:lnTo>
                    <a:pt x="283857" y="61683"/>
                  </a:lnTo>
                  <a:lnTo>
                    <a:pt x="283946" y="59651"/>
                  </a:lnTo>
                  <a:lnTo>
                    <a:pt x="284111" y="57492"/>
                  </a:lnTo>
                  <a:lnTo>
                    <a:pt x="284416" y="57492"/>
                  </a:lnTo>
                  <a:lnTo>
                    <a:pt x="284835" y="55079"/>
                  </a:lnTo>
                  <a:lnTo>
                    <a:pt x="284759" y="57619"/>
                  </a:lnTo>
                  <a:lnTo>
                    <a:pt x="284594" y="57492"/>
                  </a:lnTo>
                  <a:lnTo>
                    <a:pt x="284480" y="58635"/>
                  </a:lnTo>
                  <a:lnTo>
                    <a:pt x="284353" y="59397"/>
                  </a:lnTo>
                  <a:lnTo>
                    <a:pt x="284746" y="58254"/>
                  </a:lnTo>
                  <a:lnTo>
                    <a:pt x="284746" y="60985"/>
                  </a:lnTo>
                  <a:lnTo>
                    <a:pt x="284911" y="60426"/>
                  </a:lnTo>
                  <a:lnTo>
                    <a:pt x="284975" y="60286"/>
                  </a:lnTo>
                  <a:lnTo>
                    <a:pt x="285610" y="58254"/>
                  </a:lnTo>
                  <a:lnTo>
                    <a:pt x="285648" y="58127"/>
                  </a:lnTo>
                  <a:lnTo>
                    <a:pt x="285889" y="58762"/>
                  </a:lnTo>
                  <a:lnTo>
                    <a:pt x="285978" y="60286"/>
                  </a:lnTo>
                  <a:lnTo>
                    <a:pt x="285851" y="62699"/>
                  </a:lnTo>
                  <a:lnTo>
                    <a:pt x="284924" y="60426"/>
                  </a:lnTo>
                  <a:lnTo>
                    <a:pt x="285000" y="61429"/>
                  </a:lnTo>
                  <a:lnTo>
                    <a:pt x="285242" y="63461"/>
                  </a:lnTo>
                  <a:lnTo>
                    <a:pt x="284645" y="62064"/>
                  </a:lnTo>
                  <a:lnTo>
                    <a:pt x="284759" y="67652"/>
                  </a:lnTo>
                  <a:lnTo>
                    <a:pt x="284251" y="61836"/>
                  </a:lnTo>
                  <a:lnTo>
                    <a:pt x="284264" y="63957"/>
                  </a:lnTo>
                  <a:lnTo>
                    <a:pt x="284391" y="67779"/>
                  </a:lnTo>
                  <a:lnTo>
                    <a:pt x="285140" y="68795"/>
                  </a:lnTo>
                  <a:lnTo>
                    <a:pt x="285267" y="67652"/>
                  </a:lnTo>
                  <a:lnTo>
                    <a:pt x="285470" y="65874"/>
                  </a:lnTo>
                  <a:lnTo>
                    <a:pt x="286308" y="67017"/>
                  </a:lnTo>
                  <a:lnTo>
                    <a:pt x="286512" y="65874"/>
                  </a:lnTo>
                  <a:lnTo>
                    <a:pt x="286639" y="65239"/>
                  </a:lnTo>
                  <a:lnTo>
                    <a:pt x="286512" y="64350"/>
                  </a:lnTo>
                  <a:lnTo>
                    <a:pt x="286575" y="63461"/>
                  </a:lnTo>
                  <a:lnTo>
                    <a:pt x="286727" y="62699"/>
                  </a:lnTo>
                  <a:lnTo>
                    <a:pt x="286829" y="62166"/>
                  </a:lnTo>
                  <a:lnTo>
                    <a:pt x="288404" y="58762"/>
                  </a:lnTo>
                  <a:lnTo>
                    <a:pt x="287159" y="71208"/>
                  </a:lnTo>
                  <a:lnTo>
                    <a:pt x="288455" y="66636"/>
                  </a:lnTo>
                  <a:lnTo>
                    <a:pt x="288925" y="64223"/>
                  </a:lnTo>
                  <a:lnTo>
                    <a:pt x="289382" y="59651"/>
                  </a:lnTo>
                  <a:lnTo>
                    <a:pt x="289699" y="61150"/>
                  </a:lnTo>
                  <a:lnTo>
                    <a:pt x="289814" y="62572"/>
                  </a:lnTo>
                  <a:lnTo>
                    <a:pt x="289318" y="66128"/>
                  </a:lnTo>
                  <a:lnTo>
                    <a:pt x="290195" y="66636"/>
                  </a:lnTo>
                  <a:lnTo>
                    <a:pt x="290233" y="64503"/>
                  </a:lnTo>
                  <a:lnTo>
                    <a:pt x="290309" y="60413"/>
                  </a:lnTo>
                  <a:lnTo>
                    <a:pt x="290918" y="62788"/>
                  </a:lnTo>
                  <a:lnTo>
                    <a:pt x="291388" y="62699"/>
                  </a:lnTo>
                  <a:lnTo>
                    <a:pt x="291198" y="66255"/>
                  </a:lnTo>
                  <a:lnTo>
                    <a:pt x="292188" y="65747"/>
                  </a:lnTo>
                  <a:lnTo>
                    <a:pt x="293458" y="63334"/>
                  </a:lnTo>
                  <a:lnTo>
                    <a:pt x="294576" y="62826"/>
                  </a:lnTo>
                  <a:lnTo>
                    <a:pt x="294424" y="63842"/>
                  </a:lnTo>
                  <a:lnTo>
                    <a:pt x="294297" y="64300"/>
                  </a:lnTo>
                  <a:lnTo>
                    <a:pt x="294182" y="65112"/>
                  </a:lnTo>
                  <a:lnTo>
                    <a:pt x="294309" y="66001"/>
                  </a:lnTo>
                  <a:lnTo>
                    <a:pt x="295795" y="64350"/>
                  </a:lnTo>
                  <a:lnTo>
                    <a:pt x="297103" y="66636"/>
                  </a:lnTo>
                  <a:lnTo>
                    <a:pt x="298183" y="68922"/>
                  </a:lnTo>
                  <a:lnTo>
                    <a:pt x="298958" y="65874"/>
                  </a:lnTo>
                  <a:lnTo>
                    <a:pt x="299072" y="66001"/>
                  </a:lnTo>
                  <a:lnTo>
                    <a:pt x="299097" y="65874"/>
                  </a:lnTo>
                  <a:lnTo>
                    <a:pt x="299427" y="64731"/>
                  </a:lnTo>
                  <a:lnTo>
                    <a:pt x="299732" y="64604"/>
                  </a:lnTo>
                  <a:lnTo>
                    <a:pt x="299593" y="66763"/>
                  </a:lnTo>
                  <a:lnTo>
                    <a:pt x="299377" y="67525"/>
                  </a:lnTo>
                  <a:lnTo>
                    <a:pt x="300494" y="64985"/>
                  </a:lnTo>
                  <a:lnTo>
                    <a:pt x="300761" y="64604"/>
                  </a:lnTo>
                  <a:lnTo>
                    <a:pt x="300926" y="64350"/>
                  </a:lnTo>
                  <a:lnTo>
                    <a:pt x="301980" y="62826"/>
                  </a:lnTo>
                  <a:lnTo>
                    <a:pt x="302069" y="62699"/>
                  </a:lnTo>
                  <a:lnTo>
                    <a:pt x="302425" y="62191"/>
                  </a:lnTo>
                  <a:lnTo>
                    <a:pt x="302895" y="64731"/>
                  </a:lnTo>
                  <a:lnTo>
                    <a:pt x="302996" y="65620"/>
                  </a:lnTo>
                  <a:lnTo>
                    <a:pt x="302882" y="66636"/>
                  </a:lnTo>
                  <a:lnTo>
                    <a:pt x="303364" y="67652"/>
                  </a:lnTo>
                  <a:lnTo>
                    <a:pt x="303974" y="62191"/>
                  </a:lnTo>
                  <a:lnTo>
                    <a:pt x="304012" y="61937"/>
                  </a:lnTo>
                  <a:lnTo>
                    <a:pt x="304215" y="60159"/>
                  </a:lnTo>
                  <a:lnTo>
                    <a:pt x="304393" y="61556"/>
                  </a:lnTo>
                  <a:lnTo>
                    <a:pt x="304520" y="63334"/>
                  </a:lnTo>
                  <a:lnTo>
                    <a:pt x="304406" y="63715"/>
                  </a:lnTo>
                  <a:lnTo>
                    <a:pt x="305854" y="65112"/>
                  </a:lnTo>
                  <a:lnTo>
                    <a:pt x="307886" y="62445"/>
                  </a:lnTo>
                  <a:lnTo>
                    <a:pt x="308597" y="67271"/>
                  </a:lnTo>
                  <a:lnTo>
                    <a:pt x="309295" y="62953"/>
                  </a:lnTo>
                  <a:lnTo>
                    <a:pt x="309930" y="69430"/>
                  </a:lnTo>
                  <a:lnTo>
                    <a:pt x="310705" y="63334"/>
                  </a:lnTo>
                  <a:lnTo>
                    <a:pt x="311073" y="65366"/>
                  </a:lnTo>
                  <a:lnTo>
                    <a:pt x="311188" y="66636"/>
                  </a:lnTo>
                  <a:lnTo>
                    <a:pt x="311061" y="67017"/>
                  </a:lnTo>
                  <a:lnTo>
                    <a:pt x="310946" y="67652"/>
                  </a:lnTo>
                  <a:lnTo>
                    <a:pt x="311899" y="69684"/>
                  </a:lnTo>
                  <a:lnTo>
                    <a:pt x="312216" y="69938"/>
                  </a:lnTo>
                  <a:lnTo>
                    <a:pt x="312851" y="65874"/>
                  </a:lnTo>
                  <a:lnTo>
                    <a:pt x="313334" y="65366"/>
                  </a:lnTo>
                  <a:lnTo>
                    <a:pt x="312991" y="68541"/>
                  </a:lnTo>
                  <a:lnTo>
                    <a:pt x="313905" y="65366"/>
                  </a:lnTo>
                  <a:lnTo>
                    <a:pt x="313931" y="65239"/>
                  </a:lnTo>
                  <a:lnTo>
                    <a:pt x="313791" y="69049"/>
                  </a:lnTo>
                  <a:lnTo>
                    <a:pt x="314286" y="68287"/>
                  </a:lnTo>
                  <a:lnTo>
                    <a:pt x="314147" y="68160"/>
                  </a:lnTo>
                  <a:lnTo>
                    <a:pt x="314248" y="65874"/>
                  </a:lnTo>
                  <a:lnTo>
                    <a:pt x="314604" y="65239"/>
                  </a:lnTo>
                  <a:lnTo>
                    <a:pt x="315036" y="64477"/>
                  </a:lnTo>
                  <a:lnTo>
                    <a:pt x="315302" y="66763"/>
                  </a:lnTo>
                  <a:lnTo>
                    <a:pt x="315417" y="68795"/>
                  </a:lnTo>
                  <a:lnTo>
                    <a:pt x="315302" y="69938"/>
                  </a:lnTo>
                  <a:lnTo>
                    <a:pt x="317055" y="67398"/>
                  </a:lnTo>
                  <a:lnTo>
                    <a:pt x="316953" y="68110"/>
                  </a:lnTo>
                  <a:lnTo>
                    <a:pt x="317220" y="67398"/>
                  </a:lnTo>
                  <a:lnTo>
                    <a:pt x="317449" y="66763"/>
                  </a:lnTo>
                  <a:lnTo>
                    <a:pt x="316026" y="73240"/>
                  </a:lnTo>
                  <a:lnTo>
                    <a:pt x="317030" y="70446"/>
                  </a:lnTo>
                  <a:lnTo>
                    <a:pt x="317144" y="69430"/>
                  </a:lnTo>
                  <a:lnTo>
                    <a:pt x="317385" y="68414"/>
                  </a:lnTo>
                  <a:lnTo>
                    <a:pt x="317461" y="67779"/>
                  </a:lnTo>
                  <a:lnTo>
                    <a:pt x="317576" y="69811"/>
                  </a:lnTo>
                  <a:lnTo>
                    <a:pt x="318363" y="69938"/>
                  </a:lnTo>
                  <a:lnTo>
                    <a:pt x="319062" y="69176"/>
                  </a:lnTo>
                  <a:lnTo>
                    <a:pt x="318681" y="71335"/>
                  </a:lnTo>
                  <a:lnTo>
                    <a:pt x="319671" y="72097"/>
                  </a:lnTo>
                  <a:lnTo>
                    <a:pt x="321043" y="70573"/>
                  </a:lnTo>
                  <a:lnTo>
                    <a:pt x="322249" y="70827"/>
                  </a:lnTo>
                  <a:lnTo>
                    <a:pt x="322186" y="70573"/>
                  </a:lnTo>
                  <a:lnTo>
                    <a:pt x="321983" y="69811"/>
                  </a:lnTo>
                  <a:lnTo>
                    <a:pt x="322021" y="69176"/>
                  </a:lnTo>
                  <a:lnTo>
                    <a:pt x="322249" y="67779"/>
                  </a:lnTo>
                  <a:lnTo>
                    <a:pt x="322402" y="66763"/>
                  </a:lnTo>
                  <a:lnTo>
                    <a:pt x="322541" y="65874"/>
                  </a:lnTo>
                  <a:lnTo>
                    <a:pt x="322935" y="65620"/>
                  </a:lnTo>
                  <a:lnTo>
                    <a:pt x="322884" y="66243"/>
                  </a:lnTo>
                  <a:lnTo>
                    <a:pt x="323075" y="65620"/>
                  </a:lnTo>
                  <a:lnTo>
                    <a:pt x="323240" y="65112"/>
                  </a:lnTo>
                  <a:lnTo>
                    <a:pt x="323430" y="65366"/>
                  </a:lnTo>
                  <a:lnTo>
                    <a:pt x="323545" y="66128"/>
                  </a:lnTo>
                  <a:lnTo>
                    <a:pt x="323075" y="68897"/>
                  </a:lnTo>
                  <a:lnTo>
                    <a:pt x="322643" y="70065"/>
                  </a:lnTo>
                  <a:lnTo>
                    <a:pt x="323342" y="69049"/>
                  </a:lnTo>
                  <a:lnTo>
                    <a:pt x="323189" y="70192"/>
                  </a:lnTo>
                  <a:lnTo>
                    <a:pt x="323088" y="70446"/>
                  </a:lnTo>
                  <a:lnTo>
                    <a:pt x="322961" y="71081"/>
                  </a:lnTo>
                  <a:lnTo>
                    <a:pt x="322846" y="71843"/>
                  </a:lnTo>
                  <a:lnTo>
                    <a:pt x="323342" y="69811"/>
                  </a:lnTo>
                  <a:lnTo>
                    <a:pt x="323342" y="75399"/>
                  </a:lnTo>
                  <a:lnTo>
                    <a:pt x="324129" y="71716"/>
                  </a:lnTo>
                  <a:lnTo>
                    <a:pt x="324027" y="72732"/>
                  </a:lnTo>
                  <a:lnTo>
                    <a:pt x="325221" y="72986"/>
                  </a:lnTo>
                  <a:lnTo>
                    <a:pt x="325920" y="71843"/>
                  </a:lnTo>
                  <a:lnTo>
                    <a:pt x="326923" y="71843"/>
                  </a:lnTo>
                  <a:lnTo>
                    <a:pt x="326936" y="71716"/>
                  </a:lnTo>
                  <a:lnTo>
                    <a:pt x="327202" y="69811"/>
                  </a:lnTo>
                  <a:lnTo>
                    <a:pt x="327317" y="69049"/>
                  </a:lnTo>
                  <a:lnTo>
                    <a:pt x="327329" y="68922"/>
                  </a:lnTo>
                  <a:lnTo>
                    <a:pt x="327609" y="69557"/>
                  </a:lnTo>
                  <a:lnTo>
                    <a:pt x="327787" y="68922"/>
                  </a:lnTo>
                  <a:lnTo>
                    <a:pt x="328231" y="67271"/>
                  </a:lnTo>
                  <a:lnTo>
                    <a:pt x="328815" y="68287"/>
                  </a:lnTo>
                  <a:lnTo>
                    <a:pt x="329298" y="70700"/>
                  </a:lnTo>
                  <a:lnTo>
                    <a:pt x="330187" y="70573"/>
                  </a:lnTo>
                  <a:lnTo>
                    <a:pt x="330936" y="69303"/>
                  </a:lnTo>
                  <a:lnTo>
                    <a:pt x="330911" y="69049"/>
                  </a:lnTo>
                  <a:lnTo>
                    <a:pt x="330796" y="68414"/>
                  </a:lnTo>
                  <a:lnTo>
                    <a:pt x="330911" y="67525"/>
                  </a:lnTo>
                  <a:lnTo>
                    <a:pt x="330974" y="67271"/>
                  </a:lnTo>
                  <a:lnTo>
                    <a:pt x="331228" y="66382"/>
                  </a:lnTo>
                  <a:lnTo>
                    <a:pt x="331076" y="67652"/>
                  </a:lnTo>
                  <a:lnTo>
                    <a:pt x="330962" y="69037"/>
                  </a:lnTo>
                  <a:lnTo>
                    <a:pt x="331812" y="68922"/>
                  </a:lnTo>
                  <a:lnTo>
                    <a:pt x="331089" y="70827"/>
                  </a:lnTo>
                  <a:lnTo>
                    <a:pt x="332193" y="70573"/>
                  </a:lnTo>
                  <a:lnTo>
                    <a:pt x="332486" y="70446"/>
                  </a:lnTo>
                  <a:lnTo>
                    <a:pt x="333781" y="68922"/>
                  </a:lnTo>
                  <a:lnTo>
                    <a:pt x="333997" y="68668"/>
                  </a:lnTo>
                  <a:lnTo>
                    <a:pt x="334124" y="66509"/>
                  </a:lnTo>
                  <a:lnTo>
                    <a:pt x="334149" y="66382"/>
                  </a:lnTo>
                  <a:lnTo>
                    <a:pt x="334238" y="66001"/>
                  </a:lnTo>
                  <a:lnTo>
                    <a:pt x="334543" y="65620"/>
                  </a:lnTo>
                  <a:lnTo>
                    <a:pt x="334543" y="67779"/>
                  </a:lnTo>
                  <a:lnTo>
                    <a:pt x="334429" y="68414"/>
                  </a:lnTo>
                  <a:lnTo>
                    <a:pt x="334302" y="68795"/>
                  </a:lnTo>
                  <a:lnTo>
                    <a:pt x="336016" y="65620"/>
                  </a:lnTo>
                  <a:lnTo>
                    <a:pt x="336296" y="65112"/>
                  </a:lnTo>
                  <a:lnTo>
                    <a:pt x="336359" y="64985"/>
                  </a:lnTo>
                  <a:lnTo>
                    <a:pt x="336550" y="76923"/>
                  </a:lnTo>
                  <a:lnTo>
                    <a:pt x="338353" y="72097"/>
                  </a:lnTo>
                  <a:lnTo>
                    <a:pt x="338429" y="71843"/>
                  </a:lnTo>
                  <a:lnTo>
                    <a:pt x="338543" y="71589"/>
                  </a:lnTo>
                  <a:lnTo>
                    <a:pt x="338480" y="71767"/>
                  </a:lnTo>
                  <a:lnTo>
                    <a:pt x="338582" y="71589"/>
                  </a:lnTo>
                  <a:lnTo>
                    <a:pt x="340093" y="69176"/>
                  </a:lnTo>
                  <a:lnTo>
                    <a:pt x="340372" y="69469"/>
                  </a:lnTo>
                  <a:lnTo>
                    <a:pt x="340474" y="69811"/>
                  </a:lnTo>
                  <a:lnTo>
                    <a:pt x="339559" y="70954"/>
                  </a:lnTo>
                  <a:lnTo>
                    <a:pt x="339483" y="71462"/>
                  </a:lnTo>
                  <a:lnTo>
                    <a:pt x="339610" y="72859"/>
                  </a:lnTo>
                  <a:lnTo>
                    <a:pt x="341363" y="69176"/>
                  </a:lnTo>
                  <a:lnTo>
                    <a:pt x="341604" y="68668"/>
                  </a:lnTo>
                  <a:lnTo>
                    <a:pt x="341553" y="73748"/>
                  </a:lnTo>
                  <a:lnTo>
                    <a:pt x="343103" y="71081"/>
                  </a:lnTo>
                  <a:lnTo>
                    <a:pt x="342684" y="78955"/>
                  </a:lnTo>
                  <a:lnTo>
                    <a:pt x="346087" y="71081"/>
                  </a:lnTo>
                  <a:lnTo>
                    <a:pt x="346151" y="70954"/>
                  </a:lnTo>
                  <a:lnTo>
                    <a:pt x="346456" y="76161"/>
                  </a:lnTo>
                  <a:lnTo>
                    <a:pt x="346710" y="74193"/>
                  </a:lnTo>
                  <a:lnTo>
                    <a:pt x="347281" y="72478"/>
                  </a:lnTo>
                  <a:lnTo>
                    <a:pt x="347103" y="73748"/>
                  </a:lnTo>
                  <a:lnTo>
                    <a:pt x="347319" y="73113"/>
                  </a:lnTo>
                  <a:lnTo>
                    <a:pt x="348335" y="72478"/>
                  </a:lnTo>
                  <a:lnTo>
                    <a:pt x="350151" y="71335"/>
                  </a:lnTo>
                  <a:lnTo>
                    <a:pt x="351929" y="76669"/>
                  </a:lnTo>
                  <a:lnTo>
                    <a:pt x="354139" y="78828"/>
                  </a:lnTo>
                  <a:lnTo>
                    <a:pt x="354965" y="79463"/>
                  </a:lnTo>
                  <a:lnTo>
                    <a:pt x="356069" y="71335"/>
                  </a:lnTo>
                  <a:lnTo>
                    <a:pt x="356120" y="70954"/>
                  </a:lnTo>
                  <a:lnTo>
                    <a:pt x="356336" y="69430"/>
                  </a:lnTo>
                  <a:lnTo>
                    <a:pt x="356552" y="71970"/>
                  </a:lnTo>
                  <a:lnTo>
                    <a:pt x="356666" y="74193"/>
                  </a:lnTo>
                  <a:lnTo>
                    <a:pt x="355790" y="77304"/>
                  </a:lnTo>
                  <a:lnTo>
                    <a:pt x="358381" y="73494"/>
                  </a:lnTo>
                  <a:lnTo>
                    <a:pt x="359537" y="78193"/>
                  </a:lnTo>
                  <a:lnTo>
                    <a:pt x="361988" y="75018"/>
                  </a:lnTo>
                  <a:lnTo>
                    <a:pt x="361772" y="75641"/>
                  </a:lnTo>
                  <a:lnTo>
                    <a:pt x="361543" y="76796"/>
                  </a:lnTo>
                  <a:lnTo>
                    <a:pt x="361365" y="76796"/>
                  </a:lnTo>
                  <a:lnTo>
                    <a:pt x="361289" y="79336"/>
                  </a:lnTo>
                  <a:lnTo>
                    <a:pt x="362661" y="77304"/>
                  </a:lnTo>
                  <a:lnTo>
                    <a:pt x="362775" y="77050"/>
                  </a:lnTo>
                  <a:lnTo>
                    <a:pt x="363143" y="75145"/>
                  </a:lnTo>
                  <a:lnTo>
                    <a:pt x="363258" y="75272"/>
                  </a:lnTo>
                  <a:lnTo>
                    <a:pt x="363334" y="75526"/>
                  </a:lnTo>
                  <a:lnTo>
                    <a:pt x="363080" y="76288"/>
                  </a:lnTo>
                  <a:lnTo>
                    <a:pt x="362953" y="79590"/>
                  </a:lnTo>
                  <a:lnTo>
                    <a:pt x="364363" y="75145"/>
                  </a:lnTo>
                  <a:lnTo>
                    <a:pt x="364401" y="75018"/>
                  </a:lnTo>
                  <a:lnTo>
                    <a:pt x="364147" y="77571"/>
                  </a:lnTo>
                  <a:lnTo>
                    <a:pt x="364236" y="77304"/>
                  </a:lnTo>
                  <a:lnTo>
                    <a:pt x="364883" y="79082"/>
                  </a:lnTo>
                  <a:lnTo>
                    <a:pt x="365061" y="77304"/>
                  </a:lnTo>
                  <a:lnTo>
                    <a:pt x="365175" y="76161"/>
                  </a:lnTo>
                  <a:lnTo>
                    <a:pt x="365594" y="77685"/>
                  </a:lnTo>
                  <a:lnTo>
                    <a:pt x="366280" y="76161"/>
                  </a:lnTo>
                  <a:lnTo>
                    <a:pt x="366725" y="75145"/>
                  </a:lnTo>
                  <a:lnTo>
                    <a:pt x="366928" y="76885"/>
                  </a:lnTo>
                  <a:lnTo>
                    <a:pt x="366877" y="77076"/>
                  </a:lnTo>
                  <a:lnTo>
                    <a:pt x="366814" y="77254"/>
                  </a:lnTo>
                  <a:lnTo>
                    <a:pt x="366712" y="77571"/>
                  </a:lnTo>
                  <a:lnTo>
                    <a:pt x="366928" y="78917"/>
                  </a:lnTo>
                  <a:lnTo>
                    <a:pt x="367017" y="77876"/>
                  </a:lnTo>
                  <a:lnTo>
                    <a:pt x="367004" y="77266"/>
                  </a:lnTo>
                  <a:lnTo>
                    <a:pt x="366941" y="76923"/>
                  </a:lnTo>
                  <a:lnTo>
                    <a:pt x="367487" y="75145"/>
                  </a:lnTo>
                  <a:lnTo>
                    <a:pt x="367525" y="75018"/>
                  </a:lnTo>
                  <a:lnTo>
                    <a:pt x="367919" y="73748"/>
                  </a:lnTo>
                  <a:lnTo>
                    <a:pt x="367804" y="78701"/>
                  </a:lnTo>
                  <a:lnTo>
                    <a:pt x="368808" y="74129"/>
                  </a:lnTo>
                  <a:lnTo>
                    <a:pt x="367842" y="78828"/>
                  </a:lnTo>
                  <a:lnTo>
                    <a:pt x="369252" y="78193"/>
                  </a:lnTo>
                  <a:lnTo>
                    <a:pt x="370116" y="76034"/>
                  </a:lnTo>
                  <a:lnTo>
                    <a:pt x="369887" y="76796"/>
                  </a:lnTo>
                  <a:lnTo>
                    <a:pt x="369798" y="77457"/>
                  </a:lnTo>
                  <a:lnTo>
                    <a:pt x="370090" y="77533"/>
                  </a:lnTo>
                  <a:lnTo>
                    <a:pt x="370090" y="77939"/>
                  </a:lnTo>
                  <a:lnTo>
                    <a:pt x="369646" y="79463"/>
                  </a:lnTo>
                  <a:lnTo>
                    <a:pt x="370154" y="79590"/>
                  </a:lnTo>
                  <a:lnTo>
                    <a:pt x="370662" y="78955"/>
                  </a:lnTo>
                  <a:lnTo>
                    <a:pt x="370789" y="78701"/>
                  </a:lnTo>
                  <a:lnTo>
                    <a:pt x="371144" y="76415"/>
                  </a:lnTo>
                  <a:lnTo>
                    <a:pt x="370941" y="82130"/>
                  </a:lnTo>
                  <a:lnTo>
                    <a:pt x="372630" y="76415"/>
                  </a:lnTo>
                  <a:lnTo>
                    <a:pt x="372745" y="76034"/>
                  </a:lnTo>
                  <a:lnTo>
                    <a:pt x="373303" y="74129"/>
                  </a:lnTo>
                  <a:lnTo>
                    <a:pt x="373418" y="73748"/>
                  </a:lnTo>
                  <a:lnTo>
                    <a:pt x="373494" y="73494"/>
                  </a:lnTo>
                  <a:lnTo>
                    <a:pt x="373875" y="72224"/>
                  </a:lnTo>
                  <a:lnTo>
                    <a:pt x="372935" y="79463"/>
                  </a:lnTo>
                  <a:lnTo>
                    <a:pt x="374904" y="77304"/>
                  </a:lnTo>
                  <a:lnTo>
                    <a:pt x="376415" y="76073"/>
                  </a:lnTo>
                  <a:lnTo>
                    <a:pt x="376593" y="75272"/>
                  </a:lnTo>
                  <a:lnTo>
                    <a:pt x="376669" y="75869"/>
                  </a:lnTo>
                  <a:lnTo>
                    <a:pt x="377710" y="75272"/>
                  </a:lnTo>
                  <a:lnTo>
                    <a:pt x="378142" y="75018"/>
                  </a:lnTo>
                  <a:lnTo>
                    <a:pt x="377558" y="77736"/>
                  </a:lnTo>
                  <a:lnTo>
                    <a:pt x="378675" y="75018"/>
                  </a:lnTo>
                  <a:lnTo>
                    <a:pt x="378841" y="74637"/>
                  </a:lnTo>
                  <a:lnTo>
                    <a:pt x="379831" y="76034"/>
                  </a:lnTo>
                  <a:lnTo>
                    <a:pt x="379933" y="76796"/>
                  </a:lnTo>
                  <a:lnTo>
                    <a:pt x="379222" y="77939"/>
                  </a:lnTo>
                  <a:lnTo>
                    <a:pt x="378955" y="78701"/>
                  </a:lnTo>
                  <a:lnTo>
                    <a:pt x="380606" y="77050"/>
                  </a:lnTo>
                  <a:lnTo>
                    <a:pt x="381241" y="79717"/>
                  </a:lnTo>
                  <a:lnTo>
                    <a:pt x="382828" y="77533"/>
                  </a:lnTo>
                  <a:lnTo>
                    <a:pt x="382917" y="77050"/>
                  </a:lnTo>
                  <a:lnTo>
                    <a:pt x="383159" y="74637"/>
                  </a:lnTo>
                  <a:lnTo>
                    <a:pt x="384695" y="72224"/>
                  </a:lnTo>
                  <a:lnTo>
                    <a:pt x="384937" y="71843"/>
                  </a:lnTo>
                  <a:lnTo>
                    <a:pt x="385064" y="71589"/>
                  </a:lnTo>
                  <a:lnTo>
                    <a:pt x="385127" y="71462"/>
                  </a:lnTo>
                  <a:lnTo>
                    <a:pt x="385102" y="71589"/>
                  </a:lnTo>
                  <a:lnTo>
                    <a:pt x="384987" y="71843"/>
                  </a:lnTo>
                  <a:lnTo>
                    <a:pt x="383794" y="76034"/>
                  </a:lnTo>
                  <a:lnTo>
                    <a:pt x="386245" y="71843"/>
                  </a:lnTo>
                  <a:lnTo>
                    <a:pt x="383997" y="79209"/>
                  </a:lnTo>
                  <a:lnTo>
                    <a:pt x="384213" y="78955"/>
                  </a:lnTo>
                  <a:lnTo>
                    <a:pt x="384632" y="77939"/>
                  </a:lnTo>
                  <a:lnTo>
                    <a:pt x="384898" y="76542"/>
                  </a:lnTo>
                  <a:lnTo>
                    <a:pt x="384949" y="77533"/>
                  </a:lnTo>
                  <a:lnTo>
                    <a:pt x="384835" y="78028"/>
                  </a:lnTo>
                  <a:lnTo>
                    <a:pt x="384340" y="79336"/>
                  </a:lnTo>
                  <a:lnTo>
                    <a:pt x="385368" y="78447"/>
                  </a:lnTo>
                  <a:lnTo>
                    <a:pt x="385546" y="76542"/>
                  </a:lnTo>
                  <a:lnTo>
                    <a:pt x="385584" y="76161"/>
                  </a:lnTo>
                  <a:lnTo>
                    <a:pt x="386295" y="76288"/>
                  </a:lnTo>
                  <a:lnTo>
                    <a:pt x="386118" y="77050"/>
                  </a:lnTo>
                  <a:lnTo>
                    <a:pt x="385991" y="77406"/>
                  </a:lnTo>
                  <a:lnTo>
                    <a:pt x="385826" y="77685"/>
                  </a:lnTo>
                  <a:lnTo>
                    <a:pt x="385495" y="78828"/>
                  </a:lnTo>
                  <a:lnTo>
                    <a:pt x="386613" y="76161"/>
                  </a:lnTo>
                  <a:lnTo>
                    <a:pt x="387083" y="75018"/>
                  </a:lnTo>
                  <a:lnTo>
                    <a:pt x="387337" y="75641"/>
                  </a:lnTo>
                  <a:lnTo>
                    <a:pt x="387426" y="76288"/>
                  </a:lnTo>
                  <a:lnTo>
                    <a:pt x="387311" y="76669"/>
                  </a:lnTo>
                  <a:lnTo>
                    <a:pt x="387210" y="77406"/>
                  </a:lnTo>
                  <a:lnTo>
                    <a:pt x="388137" y="77304"/>
                  </a:lnTo>
                  <a:lnTo>
                    <a:pt x="389026" y="75018"/>
                  </a:lnTo>
                  <a:lnTo>
                    <a:pt x="389966" y="72605"/>
                  </a:lnTo>
                  <a:lnTo>
                    <a:pt x="390537" y="74320"/>
                  </a:lnTo>
                  <a:lnTo>
                    <a:pt x="390639" y="74891"/>
                  </a:lnTo>
                  <a:lnTo>
                    <a:pt x="389343" y="79082"/>
                  </a:lnTo>
                  <a:lnTo>
                    <a:pt x="390728" y="76288"/>
                  </a:lnTo>
                  <a:lnTo>
                    <a:pt x="389915" y="80098"/>
                  </a:lnTo>
                  <a:lnTo>
                    <a:pt x="390664" y="79209"/>
                  </a:lnTo>
                  <a:lnTo>
                    <a:pt x="390779" y="78955"/>
                  </a:lnTo>
                  <a:lnTo>
                    <a:pt x="390956" y="77177"/>
                  </a:lnTo>
                  <a:lnTo>
                    <a:pt x="391477" y="77304"/>
                  </a:lnTo>
                  <a:lnTo>
                    <a:pt x="391528" y="77177"/>
                  </a:lnTo>
                  <a:lnTo>
                    <a:pt x="391896" y="76288"/>
                  </a:lnTo>
                  <a:lnTo>
                    <a:pt x="392582" y="74637"/>
                  </a:lnTo>
                  <a:lnTo>
                    <a:pt x="392620" y="76288"/>
                  </a:lnTo>
                  <a:lnTo>
                    <a:pt x="391998" y="77558"/>
                  </a:lnTo>
                  <a:lnTo>
                    <a:pt x="393153" y="77050"/>
                  </a:lnTo>
                  <a:lnTo>
                    <a:pt x="393026" y="76161"/>
                  </a:lnTo>
                  <a:lnTo>
                    <a:pt x="393141" y="75018"/>
                  </a:lnTo>
                  <a:lnTo>
                    <a:pt x="393357" y="74637"/>
                  </a:lnTo>
                  <a:lnTo>
                    <a:pt x="393839" y="73748"/>
                  </a:lnTo>
                  <a:lnTo>
                    <a:pt x="393928" y="72605"/>
                  </a:lnTo>
                  <a:lnTo>
                    <a:pt x="393954" y="71843"/>
                  </a:lnTo>
                  <a:lnTo>
                    <a:pt x="393979" y="70573"/>
                  </a:lnTo>
                  <a:lnTo>
                    <a:pt x="394208" y="71208"/>
                  </a:lnTo>
                  <a:lnTo>
                    <a:pt x="394322" y="72047"/>
                  </a:lnTo>
                  <a:lnTo>
                    <a:pt x="394220" y="72224"/>
                  </a:lnTo>
                  <a:lnTo>
                    <a:pt x="394970" y="71970"/>
                  </a:lnTo>
                  <a:lnTo>
                    <a:pt x="394703" y="74383"/>
                  </a:lnTo>
                  <a:lnTo>
                    <a:pt x="395846" y="71970"/>
                  </a:lnTo>
                  <a:lnTo>
                    <a:pt x="395973" y="73113"/>
                  </a:lnTo>
                  <a:lnTo>
                    <a:pt x="395859" y="74002"/>
                  </a:lnTo>
                  <a:lnTo>
                    <a:pt x="395744" y="74510"/>
                  </a:lnTo>
                  <a:lnTo>
                    <a:pt x="394944" y="77177"/>
                  </a:lnTo>
                  <a:lnTo>
                    <a:pt x="394817" y="78066"/>
                  </a:lnTo>
                  <a:lnTo>
                    <a:pt x="395820" y="74891"/>
                  </a:lnTo>
                  <a:lnTo>
                    <a:pt x="396265" y="77431"/>
                  </a:lnTo>
                  <a:lnTo>
                    <a:pt x="397027" y="75133"/>
                  </a:lnTo>
                  <a:lnTo>
                    <a:pt x="397002" y="75272"/>
                  </a:lnTo>
                  <a:lnTo>
                    <a:pt x="396671" y="76669"/>
                  </a:lnTo>
                  <a:lnTo>
                    <a:pt x="396557" y="77304"/>
                  </a:lnTo>
                  <a:lnTo>
                    <a:pt x="397383" y="74764"/>
                  </a:lnTo>
                  <a:lnTo>
                    <a:pt x="397395" y="75869"/>
                  </a:lnTo>
                  <a:lnTo>
                    <a:pt x="397179" y="76796"/>
                  </a:lnTo>
                  <a:lnTo>
                    <a:pt x="397078" y="77812"/>
                  </a:lnTo>
                  <a:lnTo>
                    <a:pt x="397573" y="78320"/>
                  </a:lnTo>
                  <a:lnTo>
                    <a:pt x="397764" y="74764"/>
                  </a:lnTo>
                  <a:lnTo>
                    <a:pt x="397789" y="74129"/>
                  </a:lnTo>
                  <a:lnTo>
                    <a:pt x="397865" y="72732"/>
                  </a:lnTo>
                  <a:lnTo>
                    <a:pt x="398081" y="74002"/>
                  </a:lnTo>
                  <a:lnTo>
                    <a:pt x="398195" y="75133"/>
                  </a:lnTo>
                  <a:lnTo>
                    <a:pt x="398068" y="75641"/>
                  </a:lnTo>
                  <a:lnTo>
                    <a:pt x="397967" y="76288"/>
                  </a:lnTo>
                  <a:lnTo>
                    <a:pt x="398462" y="77304"/>
                  </a:lnTo>
                  <a:lnTo>
                    <a:pt x="399923" y="74764"/>
                  </a:lnTo>
                  <a:lnTo>
                    <a:pt x="400215" y="75641"/>
                  </a:lnTo>
                  <a:lnTo>
                    <a:pt x="400316" y="76923"/>
                  </a:lnTo>
                  <a:lnTo>
                    <a:pt x="399757" y="80060"/>
                  </a:lnTo>
                  <a:lnTo>
                    <a:pt x="400316" y="79844"/>
                  </a:lnTo>
                  <a:lnTo>
                    <a:pt x="402526" y="76288"/>
                  </a:lnTo>
                  <a:lnTo>
                    <a:pt x="403415" y="77431"/>
                  </a:lnTo>
                  <a:lnTo>
                    <a:pt x="403529" y="76288"/>
                  </a:lnTo>
                  <a:lnTo>
                    <a:pt x="403948" y="74764"/>
                  </a:lnTo>
                  <a:lnTo>
                    <a:pt x="404507" y="72732"/>
                  </a:lnTo>
                  <a:lnTo>
                    <a:pt x="404710" y="71970"/>
                  </a:lnTo>
                  <a:lnTo>
                    <a:pt x="404812" y="71589"/>
                  </a:lnTo>
                  <a:lnTo>
                    <a:pt x="403504" y="79844"/>
                  </a:lnTo>
                  <a:lnTo>
                    <a:pt x="404393" y="78066"/>
                  </a:lnTo>
                  <a:lnTo>
                    <a:pt x="404507" y="77736"/>
                  </a:lnTo>
                  <a:lnTo>
                    <a:pt x="404418" y="78028"/>
                  </a:lnTo>
                  <a:lnTo>
                    <a:pt x="403771" y="80479"/>
                  </a:lnTo>
                  <a:lnTo>
                    <a:pt x="403948" y="79844"/>
                  </a:lnTo>
                  <a:lnTo>
                    <a:pt x="404507" y="80860"/>
                  </a:lnTo>
                  <a:lnTo>
                    <a:pt x="405231" y="79844"/>
                  </a:lnTo>
                  <a:lnTo>
                    <a:pt x="405866" y="78955"/>
                  </a:lnTo>
                  <a:lnTo>
                    <a:pt x="407454" y="77558"/>
                  </a:lnTo>
                  <a:lnTo>
                    <a:pt x="407111" y="78447"/>
                  </a:lnTo>
                  <a:lnTo>
                    <a:pt x="406984" y="79082"/>
                  </a:lnTo>
                  <a:lnTo>
                    <a:pt x="407111" y="80225"/>
                  </a:lnTo>
                  <a:lnTo>
                    <a:pt x="407987" y="79844"/>
                  </a:lnTo>
                  <a:lnTo>
                    <a:pt x="408305" y="80606"/>
                  </a:lnTo>
                  <a:lnTo>
                    <a:pt x="408609" y="79844"/>
                  </a:lnTo>
                  <a:lnTo>
                    <a:pt x="408800" y="79336"/>
                  </a:lnTo>
                  <a:lnTo>
                    <a:pt x="409028" y="79590"/>
                  </a:lnTo>
                  <a:lnTo>
                    <a:pt x="409079" y="79336"/>
                  </a:lnTo>
                  <a:lnTo>
                    <a:pt x="409384" y="77558"/>
                  </a:lnTo>
                  <a:lnTo>
                    <a:pt x="409778" y="80606"/>
                  </a:lnTo>
                  <a:lnTo>
                    <a:pt x="411137" y="79717"/>
                  </a:lnTo>
                  <a:lnTo>
                    <a:pt x="412521" y="78701"/>
                  </a:lnTo>
                  <a:lnTo>
                    <a:pt x="412965" y="80860"/>
                  </a:lnTo>
                  <a:lnTo>
                    <a:pt x="413943" y="80860"/>
                  </a:lnTo>
                  <a:lnTo>
                    <a:pt x="414172" y="79844"/>
                  </a:lnTo>
                  <a:lnTo>
                    <a:pt x="414121" y="79717"/>
                  </a:lnTo>
                  <a:lnTo>
                    <a:pt x="414248" y="78701"/>
                  </a:lnTo>
                  <a:lnTo>
                    <a:pt x="414350" y="77812"/>
                  </a:lnTo>
                  <a:lnTo>
                    <a:pt x="414451" y="77558"/>
                  </a:lnTo>
                  <a:lnTo>
                    <a:pt x="414489" y="77431"/>
                  </a:lnTo>
                  <a:lnTo>
                    <a:pt x="414769" y="76669"/>
                  </a:lnTo>
                  <a:lnTo>
                    <a:pt x="414870" y="76415"/>
                  </a:lnTo>
                  <a:lnTo>
                    <a:pt x="415467" y="75399"/>
                  </a:lnTo>
                  <a:lnTo>
                    <a:pt x="415759" y="75526"/>
                  </a:lnTo>
                  <a:lnTo>
                    <a:pt x="414832" y="76923"/>
                  </a:lnTo>
                  <a:lnTo>
                    <a:pt x="414782" y="78955"/>
                  </a:lnTo>
                  <a:lnTo>
                    <a:pt x="414655" y="80606"/>
                  </a:lnTo>
                  <a:lnTo>
                    <a:pt x="415264" y="78447"/>
                  </a:lnTo>
                  <a:lnTo>
                    <a:pt x="414756" y="82765"/>
                  </a:lnTo>
                  <a:lnTo>
                    <a:pt x="415632" y="78447"/>
                  </a:lnTo>
                  <a:lnTo>
                    <a:pt x="416267" y="75399"/>
                  </a:lnTo>
                  <a:lnTo>
                    <a:pt x="416598" y="73748"/>
                  </a:lnTo>
                  <a:lnTo>
                    <a:pt x="416560" y="77177"/>
                  </a:lnTo>
                  <a:lnTo>
                    <a:pt x="416306" y="77939"/>
                  </a:lnTo>
                  <a:lnTo>
                    <a:pt x="416775" y="77431"/>
                  </a:lnTo>
                  <a:lnTo>
                    <a:pt x="417499" y="75907"/>
                  </a:lnTo>
                  <a:lnTo>
                    <a:pt x="417601" y="76073"/>
                  </a:lnTo>
                  <a:lnTo>
                    <a:pt x="417715" y="76415"/>
                  </a:lnTo>
                  <a:lnTo>
                    <a:pt x="417144" y="79082"/>
                  </a:lnTo>
                  <a:lnTo>
                    <a:pt x="418363" y="75907"/>
                  </a:lnTo>
                  <a:lnTo>
                    <a:pt x="418744" y="74891"/>
                  </a:lnTo>
                  <a:lnTo>
                    <a:pt x="418515" y="76923"/>
                  </a:lnTo>
                  <a:lnTo>
                    <a:pt x="418401" y="77736"/>
                  </a:lnTo>
                  <a:lnTo>
                    <a:pt x="418033" y="78320"/>
                  </a:lnTo>
                  <a:lnTo>
                    <a:pt x="417753" y="78320"/>
                  </a:lnTo>
                  <a:lnTo>
                    <a:pt x="417436" y="78828"/>
                  </a:lnTo>
                  <a:lnTo>
                    <a:pt x="417322" y="79209"/>
                  </a:lnTo>
                  <a:lnTo>
                    <a:pt x="416953" y="82257"/>
                  </a:lnTo>
                  <a:lnTo>
                    <a:pt x="417233" y="81495"/>
                  </a:lnTo>
                  <a:lnTo>
                    <a:pt x="417436" y="82130"/>
                  </a:lnTo>
                  <a:lnTo>
                    <a:pt x="417791" y="83654"/>
                  </a:lnTo>
                  <a:lnTo>
                    <a:pt x="417880" y="82638"/>
                  </a:lnTo>
                  <a:lnTo>
                    <a:pt x="418109" y="82003"/>
                  </a:lnTo>
                  <a:lnTo>
                    <a:pt x="418287" y="81495"/>
                  </a:lnTo>
                  <a:lnTo>
                    <a:pt x="420319" y="75780"/>
                  </a:lnTo>
                  <a:lnTo>
                    <a:pt x="419404" y="81495"/>
                  </a:lnTo>
                  <a:lnTo>
                    <a:pt x="419354" y="81749"/>
                  </a:lnTo>
                  <a:lnTo>
                    <a:pt x="419468" y="81495"/>
                  </a:lnTo>
                  <a:lnTo>
                    <a:pt x="419531" y="81368"/>
                  </a:lnTo>
                  <a:lnTo>
                    <a:pt x="420585" y="79844"/>
                  </a:lnTo>
                  <a:lnTo>
                    <a:pt x="419760" y="82638"/>
                  </a:lnTo>
                  <a:lnTo>
                    <a:pt x="419646" y="84924"/>
                  </a:lnTo>
                  <a:lnTo>
                    <a:pt x="419379" y="85686"/>
                  </a:lnTo>
                  <a:lnTo>
                    <a:pt x="420420" y="83273"/>
                  </a:lnTo>
                  <a:lnTo>
                    <a:pt x="419455" y="87718"/>
                  </a:lnTo>
                  <a:lnTo>
                    <a:pt x="420954" y="84289"/>
                  </a:lnTo>
                  <a:lnTo>
                    <a:pt x="420712" y="85305"/>
                  </a:lnTo>
                  <a:lnTo>
                    <a:pt x="420979" y="84963"/>
                  </a:lnTo>
                  <a:lnTo>
                    <a:pt x="421208" y="84289"/>
                  </a:lnTo>
                  <a:lnTo>
                    <a:pt x="421297" y="84035"/>
                  </a:lnTo>
                  <a:lnTo>
                    <a:pt x="421690" y="83273"/>
                  </a:lnTo>
                  <a:lnTo>
                    <a:pt x="422973" y="80860"/>
                  </a:lnTo>
                  <a:lnTo>
                    <a:pt x="421868" y="88480"/>
                  </a:lnTo>
                  <a:lnTo>
                    <a:pt x="424230" y="84162"/>
                  </a:lnTo>
                  <a:lnTo>
                    <a:pt x="425653" y="82638"/>
                  </a:lnTo>
                  <a:lnTo>
                    <a:pt x="426250" y="80860"/>
                  </a:lnTo>
                  <a:lnTo>
                    <a:pt x="426504" y="80098"/>
                  </a:lnTo>
                  <a:lnTo>
                    <a:pt x="426758" y="79336"/>
                  </a:lnTo>
                  <a:lnTo>
                    <a:pt x="428066" y="77939"/>
                  </a:lnTo>
                  <a:lnTo>
                    <a:pt x="427964" y="79082"/>
                  </a:lnTo>
                  <a:lnTo>
                    <a:pt x="427837" y="79717"/>
                  </a:lnTo>
                  <a:lnTo>
                    <a:pt x="426974" y="81114"/>
                  </a:lnTo>
                  <a:lnTo>
                    <a:pt x="426885" y="83019"/>
                  </a:lnTo>
                  <a:lnTo>
                    <a:pt x="427291" y="82892"/>
                  </a:lnTo>
                  <a:lnTo>
                    <a:pt x="428053" y="81876"/>
                  </a:lnTo>
                  <a:lnTo>
                    <a:pt x="427723" y="82638"/>
                  </a:lnTo>
                  <a:lnTo>
                    <a:pt x="427418" y="84543"/>
                  </a:lnTo>
                  <a:lnTo>
                    <a:pt x="427837" y="84416"/>
                  </a:lnTo>
                  <a:lnTo>
                    <a:pt x="428282" y="82638"/>
                  </a:lnTo>
                  <a:lnTo>
                    <a:pt x="428307" y="81876"/>
                  </a:lnTo>
                  <a:lnTo>
                    <a:pt x="428523" y="81241"/>
                  </a:lnTo>
                  <a:lnTo>
                    <a:pt x="429666" y="77939"/>
                  </a:lnTo>
                  <a:close/>
                </a:path>
                <a:path w="433069" h="88900">
                  <a:moveTo>
                    <a:pt x="430644" y="82397"/>
                  </a:moveTo>
                  <a:lnTo>
                    <a:pt x="430034" y="84289"/>
                  </a:lnTo>
                  <a:lnTo>
                    <a:pt x="429768" y="84670"/>
                  </a:lnTo>
                  <a:lnTo>
                    <a:pt x="429133" y="85940"/>
                  </a:lnTo>
                  <a:lnTo>
                    <a:pt x="429729" y="85559"/>
                  </a:lnTo>
                  <a:lnTo>
                    <a:pt x="430606" y="83019"/>
                  </a:lnTo>
                  <a:lnTo>
                    <a:pt x="430644" y="82397"/>
                  </a:lnTo>
                  <a:close/>
                </a:path>
                <a:path w="433069" h="88900">
                  <a:moveTo>
                    <a:pt x="430847" y="81749"/>
                  </a:moveTo>
                  <a:lnTo>
                    <a:pt x="430618" y="81876"/>
                  </a:lnTo>
                  <a:lnTo>
                    <a:pt x="430644" y="82397"/>
                  </a:lnTo>
                  <a:lnTo>
                    <a:pt x="430847" y="81749"/>
                  </a:lnTo>
                  <a:close/>
                </a:path>
                <a:path w="433069" h="88900">
                  <a:moveTo>
                    <a:pt x="431546" y="76161"/>
                  </a:moveTo>
                  <a:lnTo>
                    <a:pt x="428675" y="82765"/>
                  </a:lnTo>
                  <a:lnTo>
                    <a:pt x="427723" y="85432"/>
                  </a:lnTo>
                  <a:lnTo>
                    <a:pt x="427253" y="86448"/>
                  </a:lnTo>
                  <a:lnTo>
                    <a:pt x="427901" y="85686"/>
                  </a:lnTo>
                  <a:lnTo>
                    <a:pt x="428840" y="83908"/>
                  </a:lnTo>
                  <a:lnTo>
                    <a:pt x="429526" y="83146"/>
                  </a:lnTo>
                  <a:lnTo>
                    <a:pt x="429221" y="84543"/>
                  </a:lnTo>
                  <a:lnTo>
                    <a:pt x="429107" y="84963"/>
                  </a:lnTo>
                  <a:lnTo>
                    <a:pt x="428523" y="85686"/>
                  </a:lnTo>
                  <a:lnTo>
                    <a:pt x="428053" y="86829"/>
                  </a:lnTo>
                  <a:lnTo>
                    <a:pt x="428739" y="86194"/>
                  </a:lnTo>
                  <a:lnTo>
                    <a:pt x="428879" y="86106"/>
                  </a:lnTo>
                  <a:lnTo>
                    <a:pt x="429564" y="83146"/>
                  </a:lnTo>
                  <a:lnTo>
                    <a:pt x="429717" y="82638"/>
                  </a:lnTo>
                  <a:lnTo>
                    <a:pt x="430098" y="82130"/>
                  </a:lnTo>
                  <a:lnTo>
                    <a:pt x="430225" y="81876"/>
                  </a:lnTo>
                  <a:lnTo>
                    <a:pt x="431546" y="76161"/>
                  </a:lnTo>
                  <a:close/>
                </a:path>
                <a:path w="433069" h="88900">
                  <a:moveTo>
                    <a:pt x="432968" y="83908"/>
                  </a:moveTo>
                  <a:lnTo>
                    <a:pt x="432612" y="84226"/>
                  </a:lnTo>
                  <a:lnTo>
                    <a:pt x="431469" y="87503"/>
                  </a:lnTo>
                  <a:lnTo>
                    <a:pt x="432104" y="86715"/>
                  </a:lnTo>
                  <a:lnTo>
                    <a:pt x="432447" y="85877"/>
                  </a:lnTo>
                  <a:lnTo>
                    <a:pt x="432968" y="83908"/>
                  </a:lnTo>
                  <a:close/>
                </a:path>
                <a:path w="433069" h="88900">
                  <a:moveTo>
                    <a:pt x="433031" y="80518"/>
                  </a:moveTo>
                  <a:lnTo>
                    <a:pt x="432663" y="80302"/>
                  </a:lnTo>
                  <a:lnTo>
                    <a:pt x="431647" y="82308"/>
                  </a:lnTo>
                  <a:lnTo>
                    <a:pt x="431774" y="81559"/>
                  </a:lnTo>
                  <a:lnTo>
                    <a:pt x="432092" y="80708"/>
                  </a:lnTo>
                  <a:lnTo>
                    <a:pt x="432308" y="80098"/>
                  </a:lnTo>
                  <a:lnTo>
                    <a:pt x="431546" y="81635"/>
                  </a:lnTo>
                  <a:lnTo>
                    <a:pt x="430403" y="84378"/>
                  </a:lnTo>
                  <a:lnTo>
                    <a:pt x="429704" y="87490"/>
                  </a:lnTo>
                  <a:lnTo>
                    <a:pt x="430911" y="84366"/>
                  </a:lnTo>
                  <a:lnTo>
                    <a:pt x="430580" y="85725"/>
                  </a:lnTo>
                  <a:lnTo>
                    <a:pt x="431990" y="82003"/>
                  </a:lnTo>
                  <a:lnTo>
                    <a:pt x="432346" y="81673"/>
                  </a:lnTo>
                  <a:lnTo>
                    <a:pt x="432092" y="83185"/>
                  </a:lnTo>
                  <a:lnTo>
                    <a:pt x="431685" y="84391"/>
                  </a:lnTo>
                  <a:lnTo>
                    <a:pt x="432028" y="83566"/>
                  </a:lnTo>
                  <a:lnTo>
                    <a:pt x="431850" y="85229"/>
                  </a:lnTo>
                  <a:lnTo>
                    <a:pt x="432587" y="83185"/>
                  </a:lnTo>
                  <a:lnTo>
                    <a:pt x="433031" y="805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340288" y="8140350"/>
              <a:ext cx="461009" cy="87630"/>
            </a:xfrm>
            <a:custGeom>
              <a:avLst/>
              <a:gdLst/>
              <a:ahLst/>
              <a:cxnLst/>
              <a:rect l="l" t="t" r="r" b="b"/>
              <a:pathLst>
                <a:path w="461009" h="87629">
                  <a:moveTo>
                    <a:pt x="2984" y="22555"/>
                  </a:moveTo>
                  <a:lnTo>
                    <a:pt x="2857" y="23241"/>
                  </a:lnTo>
                  <a:lnTo>
                    <a:pt x="2971" y="23723"/>
                  </a:lnTo>
                  <a:lnTo>
                    <a:pt x="2984" y="22555"/>
                  </a:lnTo>
                  <a:close/>
                </a:path>
                <a:path w="461009" h="87629">
                  <a:moveTo>
                    <a:pt x="3263" y="25400"/>
                  </a:moveTo>
                  <a:lnTo>
                    <a:pt x="3162" y="24511"/>
                  </a:lnTo>
                  <a:lnTo>
                    <a:pt x="2971" y="23723"/>
                  </a:lnTo>
                  <a:lnTo>
                    <a:pt x="2895" y="24638"/>
                  </a:lnTo>
                  <a:lnTo>
                    <a:pt x="2692" y="25400"/>
                  </a:lnTo>
                  <a:lnTo>
                    <a:pt x="2578" y="26416"/>
                  </a:lnTo>
                  <a:lnTo>
                    <a:pt x="2882" y="27305"/>
                  </a:lnTo>
                  <a:lnTo>
                    <a:pt x="3263" y="25400"/>
                  </a:lnTo>
                  <a:close/>
                </a:path>
                <a:path w="461009" h="87629">
                  <a:moveTo>
                    <a:pt x="3835" y="25514"/>
                  </a:moveTo>
                  <a:lnTo>
                    <a:pt x="3594" y="26289"/>
                  </a:lnTo>
                  <a:lnTo>
                    <a:pt x="3810" y="25641"/>
                  </a:lnTo>
                  <a:lnTo>
                    <a:pt x="3835" y="25514"/>
                  </a:lnTo>
                  <a:close/>
                </a:path>
                <a:path w="461009" h="87629">
                  <a:moveTo>
                    <a:pt x="14503" y="31115"/>
                  </a:moveTo>
                  <a:lnTo>
                    <a:pt x="14465" y="29413"/>
                  </a:lnTo>
                  <a:lnTo>
                    <a:pt x="13868" y="30988"/>
                  </a:lnTo>
                  <a:lnTo>
                    <a:pt x="14503" y="31115"/>
                  </a:lnTo>
                  <a:close/>
                </a:path>
                <a:path w="461009" h="87629">
                  <a:moveTo>
                    <a:pt x="19494" y="22987"/>
                  </a:moveTo>
                  <a:lnTo>
                    <a:pt x="19367" y="21717"/>
                  </a:lnTo>
                  <a:lnTo>
                    <a:pt x="19227" y="21082"/>
                  </a:lnTo>
                  <a:lnTo>
                    <a:pt x="19037" y="23749"/>
                  </a:lnTo>
                  <a:lnTo>
                    <a:pt x="19113" y="23622"/>
                  </a:lnTo>
                  <a:lnTo>
                    <a:pt x="19227" y="23241"/>
                  </a:lnTo>
                  <a:lnTo>
                    <a:pt x="19240" y="23393"/>
                  </a:lnTo>
                  <a:lnTo>
                    <a:pt x="19342" y="23241"/>
                  </a:lnTo>
                  <a:lnTo>
                    <a:pt x="19494" y="22987"/>
                  </a:lnTo>
                  <a:close/>
                </a:path>
                <a:path w="461009" h="87629">
                  <a:moveTo>
                    <a:pt x="19748" y="23495"/>
                  </a:moveTo>
                  <a:lnTo>
                    <a:pt x="19735" y="22542"/>
                  </a:lnTo>
                  <a:lnTo>
                    <a:pt x="19634" y="22987"/>
                  </a:lnTo>
                  <a:lnTo>
                    <a:pt x="19748" y="23495"/>
                  </a:lnTo>
                  <a:close/>
                </a:path>
                <a:path w="461009" h="87629">
                  <a:moveTo>
                    <a:pt x="24726" y="5969"/>
                  </a:moveTo>
                  <a:lnTo>
                    <a:pt x="24422" y="6616"/>
                  </a:lnTo>
                  <a:lnTo>
                    <a:pt x="24574" y="6731"/>
                  </a:lnTo>
                  <a:lnTo>
                    <a:pt x="24726" y="5969"/>
                  </a:lnTo>
                  <a:close/>
                </a:path>
                <a:path w="461009" h="87629">
                  <a:moveTo>
                    <a:pt x="25768" y="27178"/>
                  </a:moveTo>
                  <a:lnTo>
                    <a:pt x="25717" y="26289"/>
                  </a:lnTo>
                  <a:lnTo>
                    <a:pt x="25222" y="26060"/>
                  </a:lnTo>
                  <a:lnTo>
                    <a:pt x="25273" y="26339"/>
                  </a:lnTo>
                  <a:lnTo>
                    <a:pt x="25641" y="29718"/>
                  </a:lnTo>
                  <a:lnTo>
                    <a:pt x="25768" y="27178"/>
                  </a:lnTo>
                  <a:close/>
                </a:path>
                <a:path w="461009" h="87629">
                  <a:moveTo>
                    <a:pt x="25844" y="25641"/>
                  </a:moveTo>
                  <a:lnTo>
                    <a:pt x="25717" y="26289"/>
                  </a:lnTo>
                  <a:lnTo>
                    <a:pt x="25844" y="25641"/>
                  </a:lnTo>
                  <a:close/>
                </a:path>
                <a:path w="461009" h="87629">
                  <a:moveTo>
                    <a:pt x="25971" y="25019"/>
                  </a:moveTo>
                  <a:lnTo>
                    <a:pt x="25908" y="24345"/>
                  </a:lnTo>
                  <a:lnTo>
                    <a:pt x="25844" y="25641"/>
                  </a:lnTo>
                  <a:lnTo>
                    <a:pt x="25971" y="25019"/>
                  </a:lnTo>
                  <a:close/>
                </a:path>
                <a:path w="461009" h="87629">
                  <a:moveTo>
                    <a:pt x="34239" y="30607"/>
                  </a:moveTo>
                  <a:lnTo>
                    <a:pt x="34061" y="27559"/>
                  </a:lnTo>
                  <a:lnTo>
                    <a:pt x="33997" y="28956"/>
                  </a:lnTo>
                  <a:lnTo>
                    <a:pt x="33896" y="29591"/>
                  </a:lnTo>
                  <a:lnTo>
                    <a:pt x="34239" y="30607"/>
                  </a:lnTo>
                  <a:close/>
                </a:path>
                <a:path w="461009" h="87629">
                  <a:moveTo>
                    <a:pt x="37338" y="8382"/>
                  </a:moveTo>
                  <a:lnTo>
                    <a:pt x="37172" y="7620"/>
                  </a:lnTo>
                  <a:lnTo>
                    <a:pt x="37236" y="8001"/>
                  </a:lnTo>
                  <a:lnTo>
                    <a:pt x="37338" y="8382"/>
                  </a:lnTo>
                  <a:close/>
                </a:path>
                <a:path w="461009" h="87629">
                  <a:moveTo>
                    <a:pt x="47980" y="30010"/>
                  </a:moveTo>
                  <a:lnTo>
                    <a:pt x="47790" y="30645"/>
                  </a:lnTo>
                  <a:lnTo>
                    <a:pt x="47980" y="30010"/>
                  </a:lnTo>
                  <a:close/>
                </a:path>
                <a:path w="461009" h="87629">
                  <a:moveTo>
                    <a:pt x="51625" y="30530"/>
                  </a:moveTo>
                  <a:lnTo>
                    <a:pt x="51523" y="30734"/>
                  </a:lnTo>
                  <a:lnTo>
                    <a:pt x="51269" y="31496"/>
                  </a:lnTo>
                  <a:lnTo>
                    <a:pt x="51625" y="30530"/>
                  </a:lnTo>
                  <a:close/>
                </a:path>
                <a:path w="461009" h="87629">
                  <a:moveTo>
                    <a:pt x="51943" y="29667"/>
                  </a:moveTo>
                  <a:lnTo>
                    <a:pt x="51625" y="30530"/>
                  </a:lnTo>
                  <a:lnTo>
                    <a:pt x="51765" y="30353"/>
                  </a:lnTo>
                  <a:lnTo>
                    <a:pt x="51892" y="30099"/>
                  </a:lnTo>
                  <a:lnTo>
                    <a:pt x="51943" y="29667"/>
                  </a:lnTo>
                  <a:close/>
                </a:path>
                <a:path w="461009" h="87629">
                  <a:moveTo>
                    <a:pt x="54787" y="3797"/>
                  </a:moveTo>
                  <a:lnTo>
                    <a:pt x="54178" y="4660"/>
                  </a:lnTo>
                  <a:lnTo>
                    <a:pt x="54394" y="4864"/>
                  </a:lnTo>
                  <a:lnTo>
                    <a:pt x="54787" y="3797"/>
                  </a:lnTo>
                  <a:close/>
                </a:path>
                <a:path w="461009" h="87629">
                  <a:moveTo>
                    <a:pt x="56629" y="2794"/>
                  </a:moveTo>
                  <a:lnTo>
                    <a:pt x="55918" y="3683"/>
                  </a:lnTo>
                  <a:lnTo>
                    <a:pt x="56578" y="3683"/>
                  </a:lnTo>
                  <a:lnTo>
                    <a:pt x="56629" y="2794"/>
                  </a:lnTo>
                  <a:close/>
                </a:path>
                <a:path w="461009" h="87629">
                  <a:moveTo>
                    <a:pt x="57873" y="27800"/>
                  </a:moveTo>
                  <a:lnTo>
                    <a:pt x="57429" y="29210"/>
                  </a:lnTo>
                  <a:lnTo>
                    <a:pt x="57785" y="28816"/>
                  </a:lnTo>
                  <a:lnTo>
                    <a:pt x="57873" y="27800"/>
                  </a:lnTo>
                  <a:close/>
                </a:path>
                <a:path w="461009" h="87629">
                  <a:moveTo>
                    <a:pt x="58115" y="28448"/>
                  </a:moveTo>
                  <a:lnTo>
                    <a:pt x="57886" y="28702"/>
                  </a:lnTo>
                  <a:lnTo>
                    <a:pt x="57759" y="29083"/>
                  </a:lnTo>
                  <a:lnTo>
                    <a:pt x="57632" y="30607"/>
                  </a:lnTo>
                  <a:lnTo>
                    <a:pt x="58115" y="28448"/>
                  </a:lnTo>
                  <a:close/>
                </a:path>
                <a:path w="461009" h="87629">
                  <a:moveTo>
                    <a:pt x="65963" y="30607"/>
                  </a:moveTo>
                  <a:close/>
                </a:path>
                <a:path w="461009" h="87629">
                  <a:moveTo>
                    <a:pt x="73469" y="33324"/>
                  </a:moveTo>
                  <a:close/>
                </a:path>
                <a:path w="461009" h="87629">
                  <a:moveTo>
                    <a:pt x="82143" y="36449"/>
                  </a:moveTo>
                  <a:lnTo>
                    <a:pt x="82042" y="35750"/>
                  </a:lnTo>
                  <a:lnTo>
                    <a:pt x="81915" y="37084"/>
                  </a:lnTo>
                  <a:lnTo>
                    <a:pt x="82016" y="37338"/>
                  </a:lnTo>
                  <a:lnTo>
                    <a:pt x="82143" y="36449"/>
                  </a:lnTo>
                  <a:close/>
                </a:path>
                <a:path w="461009" h="87629">
                  <a:moveTo>
                    <a:pt x="89738" y="16764"/>
                  </a:moveTo>
                  <a:lnTo>
                    <a:pt x="89636" y="16891"/>
                  </a:lnTo>
                  <a:lnTo>
                    <a:pt x="89179" y="18415"/>
                  </a:lnTo>
                  <a:lnTo>
                    <a:pt x="89293" y="18161"/>
                  </a:lnTo>
                  <a:lnTo>
                    <a:pt x="89738" y="16764"/>
                  </a:lnTo>
                  <a:close/>
                </a:path>
                <a:path w="461009" h="87629">
                  <a:moveTo>
                    <a:pt x="91465" y="13843"/>
                  </a:moveTo>
                  <a:lnTo>
                    <a:pt x="91109" y="13716"/>
                  </a:lnTo>
                  <a:lnTo>
                    <a:pt x="90170" y="13843"/>
                  </a:lnTo>
                  <a:lnTo>
                    <a:pt x="89636" y="15875"/>
                  </a:lnTo>
                  <a:lnTo>
                    <a:pt x="89789" y="15621"/>
                  </a:lnTo>
                  <a:lnTo>
                    <a:pt x="89916" y="15367"/>
                  </a:lnTo>
                  <a:lnTo>
                    <a:pt x="90208" y="14478"/>
                  </a:lnTo>
                  <a:lnTo>
                    <a:pt x="90220" y="15240"/>
                  </a:lnTo>
                  <a:lnTo>
                    <a:pt x="89738" y="16764"/>
                  </a:lnTo>
                  <a:lnTo>
                    <a:pt x="90678" y="15494"/>
                  </a:lnTo>
                  <a:lnTo>
                    <a:pt x="91173" y="14478"/>
                  </a:lnTo>
                  <a:lnTo>
                    <a:pt x="91465" y="13843"/>
                  </a:lnTo>
                  <a:close/>
                </a:path>
                <a:path w="461009" h="87629">
                  <a:moveTo>
                    <a:pt x="92811" y="14300"/>
                  </a:moveTo>
                  <a:lnTo>
                    <a:pt x="92621" y="13195"/>
                  </a:lnTo>
                  <a:lnTo>
                    <a:pt x="92113" y="14744"/>
                  </a:lnTo>
                  <a:lnTo>
                    <a:pt x="92367" y="15024"/>
                  </a:lnTo>
                  <a:lnTo>
                    <a:pt x="92443" y="16344"/>
                  </a:lnTo>
                  <a:lnTo>
                    <a:pt x="92671" y="15938"/>
                  </a:lnTo>
                  <a:lnTo>
                    <a:pt x="92811" y="14300"/>
                  </a:lnTo>
                  <a:close/>
                </a:path>
                <a:path w="461009" h="87629">
                  <a:moveTo>
                    <a:pt x="95681" y="19634"/>
                  </a:moveTo>
                  <a:lnTo>
                    <a:pt x="95326" y="20955"/>
                  </a:lnTo>
                  <a:lnTo>
                    <a:pt x="95605" y="20713"/>
                  </a:lnTo>
                  <a:lnTo>
                    <a:pt x="95681" y="19634"/>
                  </a:lnTo>
                  <a:close/>
                </a:path>
                <a:path w="461009" h="87629">
                  <a:moveTo>
                    <a:pt x="96240" y="17018"/>
                  </a:moveTo>
                  <a:lnTo>
                    <a:pt x="95859" y="17272"/>
                  </a:lnTo>
                  <a:lnTo>
                    <a:pt x="95681" y="19634"/>
                  </a:lnTo>
                  <a:lnTo>
                    <a:pt x="95986" y="18542"/>
                  </a:lnTo>
                  <a:lnTo>
                    <a:pt x="95910" y="19685"/>
                  </a:lnTo>
                  <a:lnTo>
                    <a:pt x="96062" y="18415"/>
                  </a:lnTo>
                  <a:lnTo>
                    <a:pt x="96240" y="17018"/>
                  </a:lnTo>
                  <a:close/>
                </a:path>
                <a:path w="461009" h="87629">
                  <a:moveTo>
                    <a:pt x="99136" y="39128"/>
                  </a:moveTo>
                  <a:lnTo>
                    <a:pt x="98755" y="40132"/>
                  </a:lnTo>
                  <a:lnTo>
                    <a:pt x="99047" y="39585"/>
                  </a:lnTo>
                  <a:lnTo>
                    <a:pt x="99136" y="39128"/>
                  </a:lnTo>
                  <a:close/>
                </a:path>
                <a:path w="461009" h="87629">
                  <a:moveTo>
                    <a:pt x="106756" y="14109"/>
                  </a:moveTo>
                  <a:lnTo>
                    <a:pt x="106210" y="15024"/>
                  </a:lnTo>
                  <a:lnTo>
                    <a:pt x="105676" y="18275"/>
                  </a:lnTo>
                  <a:lnTo>
                    <a:pt x="105994" y="17741"/>
                  </a:lnTo>
                  <a:lnTo>
                    <a:pt x="106756" y="14109"/>
                  </a:lnTo>
                  <a:close/>
                </a:path>
                <a:path w="461009" h="87629">
                  <a:moveTo>
                    <a:pt x="108153" y="20066"/>
                  </a:moveTo>
                  <a:lnTo>
                    <a:pt x="108051" y="20447"/>
                  </a:lnTo>
                  <a:lnTo>
                    <a:pt x="107937" y="21082"/>
                  </a:lnTo>
                  <a:lnTo>
                    <a:pt x="108153" y="20066"/>
                  </a:lnTo>
                  <a:close/>
                </a:path>
                <a:path w="461009" h="87629">
                  <a:moveTo>
                    <a:pt x="111594" y="37465"/>
                  </a:moveTo>
                  <a:lnTo>
                    <a:pt x="111582" y="36830"/>
                  </a:lnTo>
                  <a:lnTo>
                    <a:pt x="111429" y="37592"/>
                  </a:lnTo>
                  <a:lnTo>
                    <a:pt x="111594" y="37465"/>
                  </a:lnTo>
                  <a:close/>
                </a:path>
                <a:path w="461009" h="87629">
                  <a:moveTo>
                    <a:pt x="111874" y="40386"/>
                  </a:moveTo>
                  <a:lnTo>
                    <a:pt x="111772" y="38354"/>
                  </a:lnTo>
                  <a:lnTo>
                    <a:pt x="111658" y="37426"/>
                  </a:lnTo>
                  <a:lnTo>
                    <a:pt x="111442" y="37592"/>
                  </a:lnTo>
                  <a:lnTo>
                    <a:pt x="110629" y="41656"/>
                  </a:lnTo>
                  <a:lnTo>
                    <a:pt x="111874" y="40386"/>
                  </a:lnTo>
                  <a:close/>
                </a:path>
                <a:path w="461009" h="87629">
                  <a:moveTo>
                    <a:pt x="112547" y="39293"/>
                  </a:moveTo>
                  <a:lnTo>
                    <a:pt x="112255" y="40005"/>
                  </a:lnTo>
                  <a:lnTo>
                    <a:pt x="112128" y="40132"/>
                  </a:lnTo>
                  <a:lnTo>
                    <a:pt x="112115" y="41275"/>
                  </a:lnTo>
                  <a:lnTo>
                    <a:pt x="112547" y="39293"/>
                  </a:lnTo>
                  <a:close/>
                </a:path>
                <a:path w="461009" h="87629">
                  <a:moveTo>
                    <a:pt x="117373" y="40093"/>
                  </a:moveTo>
                  <a:lnTo>
                    <a:pt x="116941" y="40728"/>
                  </a:lnTo>
                  <a:lnTo>
                    <a:pt x="117132" y="40538"/>
                  </a:lnTo>
                  <a:lnTo>
                    <a:pt x="117373" y="40093"/>
                  </a:lnTo>
                  <a:close/>
                </a:path>
                <a:path w="461009" h="87629">
                  <a:moveTo>
                    <a:pt x="118173" y="38862"/>
                  </a:moveTo>
                  <a:lnTo>
                    <a:pt x="117830" y="39370"/>
                  </a:lnTo>
                  <a:lnTo>
                    <a:pt x="117868" y="39090"/>
                  </a:lnTo>
                  <a:lnTo>
                    <a:pt x="117792" y="39370"/>
                  </a:lnTo>
                  <a:lnTo>
                    <a:pt x="117373" y="40132"/>
                  </a:lnTo>
                  <a:lnTo>
                    <a:pt x="117627" y="40005"/>
                  </a:lnTo>
                  <a:lnTo>
                    <a:pt x="117741" y="40894"/>
                  </a:lnTo>
                  <a:lnTo>
                    <a:pt x="117932" y="40005"/>
                  </a:lnTo>
                  <a:lnTo>
                    <a:pt x="118173" y="38862"/>
                  </a:lnTo>
                  <a:close/>
                </a:path>
                <a:path w="461009" h="87629">
                  <a:moveTo>
                    <a:pt x="118249" y="21844"/>
                  </a:moveTo>
                  <a:lnTo>
                    <a:pt x="118097" y="22466"/>
                  </a:lnTo>
                  <a:lnTo>
                    <a:pt x="118224" y="22098"/>
                  </a:lnTo>
                  <a:lnTo>
                    <a:pt x="118249" y="21844"/>
                  </a:lnTo>
                  <a:close/>
                </a:path>
                <a:path w="461009" h="87629">
                  <a:moveTo>
                    <a:pt x="119126" y="18097"/>
                  </a:moveTo>
                  <a:lnTo>
                    <a:pt x="118948" y="18415"/>
                  </a:lnTo>
                  <a:lnTo>
                    <a:pt x="119126" y="18097"/>
                  </a:lnTo>
                  <a:close/>
                </a:path>
                <a:path w="461009" h="87629">
                  <a:moveTo>
                    <a:pt x="119926" y="13589"/>
                  </a:moveTo>
                  <a:lnTo>
                    <a:pt x="118846" y="15240"/>
                  </a:lnTo>
                  <a:lnTo>
                    <a:pt x="118757" y="15494"/>
                  </a:lnTo>
                  <a:lnTo>
                    <a:pt x="118503" y="17551"/>
                  </a:lnTo>
                  <a:lnTo>
                    <a:pt x="118351" y="17907"/>
                  </a:lnTo>
                  <a:lnTo>
                    <a:pt x="117602" y="19558"/>
                  </a:lnTo>
                  <a:lnTo>
                    <a:pt x="118922" y="18288"/>
                  </a:lnTo>
                  <a:lnTo>
                    <a:pt x="119049" y="17907"/>
                  </a:lnTo>
                  <a:lnTo>
                    <a:pt x="119176" y="17272"/>
                  </a:lnTo>
                  <a:lnTo>
                    <a:pt x="119926" y="13589"/>
                  </a:lnTo>
                  <a:close/>
                </a:path>
                <a:path w="461009" h="87629">
                  <a:moveTo>
                    <a:pt x="120624" y="22809"/>
                  </a:moveTo>
                  <a:lnTo>
                    <a:pt x="120599" y="22225"/>
                  </a:lnTo>
                  <a:lnTo>
                    <a:pt x="120332" y="23622"/>
                  </a:lnTo>
                  <a:lnTo>
                    <a:pt x="120624" y="22809"/>
                  </a:lnTo>
                  <a:close/>
                </a:path>
                <a:path w="461009" h="87629">
                  <a:moveTo>
                    <a:pt x="120916" y="22733"/>
                  </a:moveTo>
                  <a:lnTo>
                    <a:pt x="120891" y="22098"/>
                  </a:lnTo>
                  <a:lnTo>
                    <a:pt x="120802" y="22542"/>
                  </a:lnTo>
                  <a:lnTo>
                    <a:pt x="120916" y="22733"/>
                  </a:lnTo>
                  <a:close/>
                </a:path>
                <a:path w="461009" h="87629">
                  <a:moveTo>
                    <a:pt x="122199" y="38963"/>
                  </a:moveTo>
                  <a:lnTo>
                    <a:pt x="122034" y="38989"/>
                  </a:lnTo>
                  <a:lnTo>
                    <a:pt x="122199" y="38989"/>
                  </a:lnTo>
                  <a:close/>
                </a:path>
                <a:path w="461009" h="87629">
                  <a:moveTo>
                    <a:pt x="123875" y="15494"/>
                  </a:moveTo>
                  <a:lnTo>
                    <a:pt x="123634" y="15748"/>
                  </a:lnTo>
                  <a:lnTo>
                    <a:pt x="123863" y="15836"/>
                  </a:lnTo>
                  <a:lnTo>
                    <a:pt x="123875" y="15494"/>
                  </a:lnTo>
                  <a:close/>
                </a:path>
                <a:path w="461009" h="87629">
                  <a:moveTo>
                    <a:pt x="123952" y="16002"/>
                  </a:moveTo>
                  <a:lnTo>
                    <a:pt x="123863" y="15836"/>
                  </a:lnTo>
                  <a:lnTo>
                    <a:pt x="123850" y="16370"/>
                  </a:lnTo>
                  <a:lnTo>
                    <a:pt x="123952" y="16002"/>
                  </a:lnTo>
                  <a:close/>
                </a:path>
                <a:path w="461009" h="87629">
                  <a:moveTo>
                    <a:pt x="125679" y="16637"/>
                  </a:moveTo>
                  <a:lnTo>
                    <a:pt x="125387" y="16764"/>
                  </a:lnTo>
                  <a:lnTo>
                    <a:pt x="125260" y="17018"/>
                  </a:lnTo>
                  <a:lnTo>
                    <a:pt x="125425" y="17018"/>
                  </a:lnTo>
                  <a:lnTo>
                    <a:pt x="125679" y="16637"/>
                  </a:lnTo>
                  <a:close/>
                </a:path>
                <a:path w="461009" h="87629">
                  <a:moveTo>
                    <a:pt x="129044" y="37096"/>
                  </a:moveTo>
                  <a:lnTo>
                    <a:pt x="128930" y="36880"/>
                  </a:lnTo>
                  <a:lnTo>
                    <a:pt x="128803" y="36537"/>
                  </a:lnTo>
                  <a:lnTo>
                    <a:pt x="128562" y="36931"/>
                  </a:lnTo>
                  <a:lnTo>
                    <a:pt x="128625" y="37553"/>
                  </a:lnTo>
                  <a:lnTo>
                    <a:pt x="128803" y="37465"/>
                  </a:lnTo>
                  <a:lnTo>
                    <a:pt x="129044" y="37096"/>
                  </a:lnTo>
                  <a:close/>
                </a:path>
                <a:path w="461009" h="87629">
                  <a:moveTo>
                    <a:pt x="129692" y="35839"/>
                  </a:moveTo>
                  <a:lnTo>
                    <a:pt x="129476" y="36322"/>
                  </a:lnTo>
                  <a:lnTo>
                    <a:pt x="129235" y="36804"/>
                  </a:lnTo>
                  <a:lnTo>
                    <a:pt x="129057" y="37096"/>
                  </a:lnTo>
                  <a:lnTo>
                    <a:pt x="129184" y="37363"/>
                  </a:lnTo>
                  <a:lnTo>
                    <a:pt x="129311" y="37452"/>
                  </a:lnTo>
                  <a:lnTo>
                    <a:pt x="129692" y="35839"/>
                  </a:lnTo>
                  <a:close/>
                </a:path>
                <a:path w="461009" h="87629">
                  <a:moveTo>
                    <a:pt x="131457" y="19685"/>
                  </a:moveTo>
                  <a:lnTo>
                    <a:pt x="130937" y="20447"/>
                  </a:lnTo>
                  <a:lnTo>
                    <a:pt x="130835" y="21501"/>
                  </a:lnTo>
                  <a:lnTo>
                    <a:pt x="131457" y="19685"/>
                  </a:lnTo>
                  <a:close/>
                </a:path>
                <a:path w="461009" h="87629">
                  <a:moveTo>
                    <a:pt x="134429" y="38900"/>
                  </a:moveTo>
                  <a:lnTo>
                    <a:pt x="133781" y="39560"/>
                  </a:lnTo>
                  <a:lnTo>
                    <a:pt x="133705" y="41249"/>
                  </a:lnTo>
                  <a:lnTo>
                    <a:pt x="134429" y="38900"/>
                  </a:lnTo>
                  <a:close/>
                </a:path>
                <a:path w="461009" h="87629">
                  <a:moveTo>
                    <a:pt x="134645" y="41656"/>
                  </a:moveTo>
                  <a:lnTo>
                    <a:pt x="134531" y="39116"/>
                  </a:lnTo>
                  <a:lnTo>
                    <a:pt x="134480" y="38608"/>
                  </a:lnTo>
                  <a:lnTo>
                    <a:pt x="134429" y="38900"/>
                  </a:lnTo>
                  <a:lnTo>
                    <a:pt x="133997" y="41910"/>
                  </a:lnTo>
                  <a:lnTo>
                    <a:pt x="134645" y="41656"/>
                  </a:lnTo>
                  <a:close/>
                </a:path>
                <a:path w="461009" h="87629">
                  <a:moveTo>
                    <a:pt x="135064" y="21717"/>
                  </a:moveTo>
                  <a:lnTo>
                    <a:pt x="134162" y="24003"/>
                  </a:lnTo>
                  <a:lnTo>
                    <a:pt x="134861" y="23774"/>
                  </a:lnTo>
                  <a:lnTo>
                    <a:pt x="135064" y="21717"/>
                  </a:lnTo>
                  <a:close/>
                </a:path>
                <a:path w="461009" h="87629">
                  <a:moveTo>
                    <a:pt x="135343" y="23622"/>
                  </a:moveTo>
                  <a:lnTo>
                    <a:pt x="134950" y="23749"/>
                  </a:lnTo>
                  <a:lnTo>
                    <a:pt x="134823" y="24130"/>
                  </a:lnTo>
                  <a:lnTo>
                    <a:pt x="134696" y="25425"/>
                  </a:lnTo>
                  <a:lnTo>
                    <a:pt x="135343" y="23622"/>
                  </a:lnTo>
                  <a:close/>
                </a:path>
                <a:path w="461009" h="87629">
                  <a:moveTo>
                    <a:pt x="136474" y="20205"/>
                  </a:moveTo>
                  <a:lnTo>
                    <a:pt x="135712" y="21005"/>
                  </a:lnTo>
                  <a:lnTo>
                    <a:pt x="136245" y="20535"/>
                  </a:lnTo>
                  <a:lnTo>
                    <a:pt x="136474" y="20205"/>
                  </a:lnTo>
                  <a:close/>
                </a:path>
                <a:path w="461009" h="87629">
                  <a:moveTo>
                    <a:pt x="139852" y="26797"/>
                  </a:moveTo>
                  <a:lnTo>
                    <a:pt x="139788" y="26619"/>
                  </a:lnTo>
                  <a:lnTo>
                    <a:pt x="139852" y="26797"/>
                  </a:lnTo>
                  <a:close/>
                </a:path>
                <a:path w="461009" h="87629">
                  <a:moveTo>
                    <a:pt x="139954" y="26289"/>
                  </a:moveTo>
                  <a:lnTo>
                    <a:pt x="139674" y="26339"/>
                  </a:lnTo>
                  <a:lnTo>
                    <a:pt x="139788" y="26619"/>
                  </a:lnTo>
                  <a:lnTo>
                    <a:pt x="139954" y="26289"/>
                  </a:lnTo>
                  <a:close/>
                </a:path>
                <a:path w="461009" h="87629">
                  <a:moveTo>
                    <a:pt x="140817" y="25323"/>
                  </a:moveTo>
                  <a:lnTo>
                    <a:pt x="140373" y="26911"/>
                  </a:lnTo>
                  <a:lnTo>
                    <a:pt x="140817" y="25323"/>
                  </a:lnTo>
                  <a:close/>
                </a:path>
                <a:path w="461009" h="87629">
                  <a:moveTo>
                    <a:pt x="141071" y="24320"/>
                  </a:moveTo>
                  <a:lnTo>
                    <a:pt x="140639" y="24612"/>
                  </a:lnTo>
                  <a:lnTo>
                    <a:pt x="140804" y="25298"/>
                  </a:lnTo>
                  <a:lnTo>
                    <a:pt x="141071" y="24320"/>
                  </a:lnTo>
                  <a:close/>
                </a:path>
                <a:path w="461009" h="87629">
                  <a:moveTo>
                    <a:pt x="148120" y="34886"/>
                  </a:moveTo>
                  <a:lnTo>
                    <a:pt x="148043" y="35052"/>
                  </a:lnTo>
                  <a:lnTo>
                    <a:pt x="148120" y="34886"/>
                  </a:lnTo>
                  <a:close/>
                </a:path>
                <a:path w="461009" h="87629">
                  <a:moveTo>
                    <a:pt x="148450" y="34112"/>
                  </a:moveTo>
                  <a:lnTo>
                    <a:pt x="148234" y="34417"/>
                  </a:lnTo>
                  <a:lnTo>
                    <a:pt x="148120" y="34886"/>
                  </a:lnTo>
                  <a:lnTo>
                    <a:pt x="148450" y="34112"/>
                  </a:lnTo>
                  <a:close/>
                </a:path>
                <a:path w="461009" h="87629">
                  <a:moveTo>
                    <a:pt x="148907" y="42545"/>
                  </a:moveTo>
                  <a:lnTo>
                    <a:pt x="147993" y="42545"/>
                  </a:lnTo>
                  <a:lnTo>
                    <a:pt x="147764" y="42545"/>
                  </a:lnTo>
                  <a:lnTo>
                    <a:pt x="147523" y="43053"/>
                  </a:lnTo>
                  <a:lnTo>
                    <a:pt x="147408" y="43688"/>
                  </a:lnTo>
                  <a:lnTo>
                    <a:pt x="148882" y="42672"/>
                  </a:lnTo>
                  <a:lnTo>
                    <a:pt x="148907" y="42545"/>
                  </a:lnTo>
                  <a:close/>
                </a:path>
                <a:path w="461009" h="87629">
                  <a:moveTo>
                    <a:pt x="148958" y="32258"/>
                  </a:moveTo>
                  <a:lnTo>
                    <a:pt x="148920" y="31026"/>
                  </a:lnTo>
                  <a:lnTo>
                    <a:pt x="148399" y="33604"/>
                  </a:lnTo>
                  <a:lnTo>
                    <a:pt x="148958" y="32258"/>
                  </a:lnTo>
                  <a:close/>
                </a:path>
                <a:path w="461009" h="87629">
                  <a:moveTo>
                    <a:pt x="149415" y="40259"/>
                  </a:moveTo>
                  <a:lnTo>
                    <a:pt x="149110" y="41275"/>
                  </a:lnTo>
                  <a:lnTo>
                    <a:pt x="149415" y="40259"/>
                  </a:lnTo>
                  <a:close/>
                </a:path>
                <a:path w="461009" h="87629">
                  <a:moveTo>
                    <a:pt x="149644" y="42138"/>
                  </a:moveTo>
                  <a:lnTo>
                    <a:pt x="149580" y="42392"/>
                  </a:lnTo>
                  <a:lnTo>
                    <a:pt x="149542" y="42646"/>
                  </a:lnTo>
                  <a:lnTo>
                    <a:pt x="149542" y="42887"/>
                  </a:lnTo>
                  <a:lnTo>
                    <a:pt x="149555" y="42697"/>
                  </a:lnTo>
                  <a:lnTo>
                    <a:pt x="149606" y="42430"/>
                  </a:lnTo>
                  <a:lnTo>
                    <a:pt x="149644" y="42138"/>
                  </a:lnTo>
                  <a:close/>
                </a:path>
                <a:path w="461009" h="87629">
                  <a:moveTo>
                    <a:pt x="152133" y="40767"/>
                  </a:moveTo>
                  <a:lnTo>
                    <a:pt x="152057" y="39116"/>
                  </a:lnTo>
                  <a:lnTo>
                    <a:pt x="151447" y="41275"/>
                  </a:lnTo>
                  <a:lnTo>
                    <a:pt x="151942" y="41275"/>
                  </a:lnTo>
                  <a:lnTo>
                    <a:pt x="152133" y="40767"/>
                  </a:lnTo>
                  <a:close/>
                </a:path>
                <a:path w="461009" h="87629">
                  <a:moveTo>
                    <a:pt x="154673" y="44361"/>
                  </a:moveTo>
                  <a:lnTo>
                    <a:pt x="154457" y="45085"/>
                  </a:lnTo>
                  <a:lnTo>
                    <a:pt x="154673" y="44373"/>
                  </a:lnTo>
                  <a:close/>
                </a:path>
                <a:path w="461009" h="87629">
                  <a:moveTo>
                    <a:pt x="156235" y="47879"/>
                  </a:moveTo>
                  <a:lnTo>
                    <a:pt x="155994" y="47078"/>
                  </a:lnTo>
                  <a:lnTo>
                    <a:pt x="155536" y="48514"/>
                  </a:lnTo>
                  <a:lnTo>
                    <a:pt x="156235" y="47879"/>
                  </a:lnTo>
                  <a:close/>
                </a:path>
                <a:path w="461009" h="87629">
                  <a:moveTo>
                    <a:pt x="156298" y="46101"/>
                  </a:moveTo>
                  <a:lnTo>
                    <a:pt x="156108" y="46355"/>
                  </a:lnTo>
                  <a:lnTo>
                    <a:pt x="155994" y="47078"/>
                  </a:lnTo>
                  <a:lnTo>
                    <a:pt x="156298" y="46101"/>
                  </a:lnTo>
                  <a:close/>
                </a:path>
                <a:path w="461009" h="87629">
                  <a:moveTo>
                    <a:pt x="158496" y="29260"/>
                  </a:moveTo>
                  <a:lnTo>
                    <a:pt x="157949" y="30187"/>
                  </a:lnTo>
                  <a:lnTo>
                    <a:pt x="157822" y="30416"/>
                  </a:lnTo>
                  <a:lnTo>
                    <a:pt x="157861" y="31470"/>
                  </a:lnTo>
                  <a:lnTo>
                    <a:pt x="158432" y="31064"/>
                  </a:lnTo>
                  <a:lnTo>
                    <a:pt x="158292" y="29870"/>
                  </a:lnTo>
                  <a:lnTo>
                    <a:pt x="158496" y="29260"/>
                  </a:lnTo>
                  <a:close/>
                </a:path>
                <a:path w="461009" h="87629">
                  <a:moveTo>
                    <a:pt x="158940" y="36449"/>
                  </a:moveTo>
                  <a:lnTo>
                    <a:pt x="158394" y="36690"/>
                  </a:lnTo>
                  <a:lnTo>
                    <a:pt x="158165" y="37630"/>
                  </a:lnTo>
                  <a:lnTo>
                    <a:pt x="158940" y="36449"/>
                  </a:lnTo>
                  <a:close/>
                </a:path>
                <a:path w="461009" h="87629">
                  <a:moveTo>
                    <a:pt x="160413" y="49403"/>
                  </a:moveTo>
                  <a:lnTo>
                    <a:pt x="160248" y="49593"/>
                  </a:lnTo>
                  <a:lnTo>
                    <a:pt x="160197" y="49961"/>
                  </a:lnTo>
                  <a:lnTo>
                    <a:pt x="160413" y="49403"/>
                  </a:lnTo>
                  <a:close/>
                </a:path>
                <a:path w="461009" h="87629">
                  <a:moveTo>
                    <a:pt x="160477" y="34213"/>
                  </a:moveTo>
                  <a:lnTo>
                    <a:pt x="159842" y="33705"/>
                  </a:lnTo>
                  <a:lnTo>
                    <a:pt x="160388" y="34747"/>
                  </a:lnTo>
                  <a:lnTo>
                    <a:pt x="160477" y="34213"/>
                  </a:lnTo>
                  <a:close/>
                </a:path>
                <a:path w="461009" h="87629">
                  <a:moveTo>
                    <a:pt x="160629" y="35306"/>
                  </a:moveTo>
                  <a:lnTo>
                    <a:pt x="159626" y="37211"/>
                  </a:lnTo>
                  <a:lnTo>
                    <a:pt x="160185" y="36690"/>
                  </a:lnTo>
                  <a:lnTo>
                    <a:pt x="160274" y="36322"/>
                  </a:lnTo>
                  <a:lnTo>
                    <a:pt x="160629" y="35306"/>
                  </a:lnTo>
                  <a:close/>
                </a:path>
                <a:path w="461009" h="87629">
                  <a:moveTo>
                    <a:pt x="160769" y="48475"/>
                  </a:moveTo>
                  <a:lnTo>
                    <a:pt x="160413" y="49403"/>
                  </a:lnTo>
                  <a:lnTo>
                    <a:pt x="160769" y="48475"/>
                  </a:lnTo>
                  <a:close/>
                </a:path>
                <a:path w="461009" h="87629">
                  <a:moveTo>
                    <a:pt x="160807" y="45821"/>
                  </a:moveTo>
                  <a:lnTo>
                    <a:pt x="160108" y="47498"/>
                  </a:lnTo>
                  <a:lnTo>
                    <a:pt x="160185" y="48475"/>
                  </a:lnTo>
                  <a:lnTo>
                    <a:pt x="160032" y="49834"/>
                  </a:lnTo>
                  <a:lnTo>
                    <a:pt x="160248" y="49593"/>
                  </a:lnTo>
                  <a:lnTo>
                    <a:pt x="160807" y="45821"/>
                  </a:lnTo>
                  <a:close/>
                </a:path>
                <a:path w="461009" h="87629">
                  <a:moveTo>
                    <a:pt x="160896" y="32042"/>
                  </a:moveTo>
                  <a:lnTo>
                    <a:pt x="160477" y="34213"/>
                  </a:lnTo>
                  <a:lnTo>
                    <a:pt x="160743" y="34429"/>
                  </a:lnTo>
                  <a:lnTo>
                    <a:pt x="160896" y="32042"/>
                  </a:lnTo>
                  <a:close/>
                </a:path>
                <a:path w="461009" h="87629">
                  <a:moveTo>
                    <a:pt x="161213" y="31927"/>
                  </a:moveTo>
                  <a:lnTo>
                    <a:pt x="161137" y="28371"/>
                  </a:lnTo>
                  <a:lnTo>
                    <a:pt x="160896" y="32042"/>
                  </a:lnTo>
                  <a:lnTo>
                    <a:pt x="161213" y="31927"/>
                  </a:lnTo>
                  <a:close/>
                </a:path>
                <a:path w="461009" h="87629">
                  <a:moveTo>
                    <a:pt x="163703" y="44196"/>
                  </a:moveTo>
                  <a:lnTo>
                    <a:pt x="163677" y="42545"/>
                  </a:lnTo>
                  <a:lnTo>
                    <a:pt x="163576" y="42926"/>
                  </a:lnTo>
                  <a:lnTo>
                    <a:pt x="163461" y="43954"/>
                  </a:lnTo>
                  <a:lnTo>
                    <a:pt x="163703" y="44196"/>
                  </a:lnTo>
                  <a:close/>
                </a:path>
                <a:path w="461009" h="87629">
                  <a:moveTo>
                    <a:pt x="163931" y="49314"/>
                  </a:moveTo>
                  <a:lnTo>
                    <a:pt x="163715" y="49606"/>
                  </a:lnTo>
                  <a:lnTo>
                    <a:pt x="163791" y="49758"/>
                  </a:lnTo>
                  <a:lnTo>
                    <a:pt x="163842" y="49580"/>
                  </a:lnTo>
                  <a:lnTo>
                    <a:pt x="163906" y="49428"/>
                  </a:lnTo>
                  <a:close/>
                </a:path>
                <a:path w="461009" h="87629">
                  <a:moveTo>
                    <a:pt x="164122" y="47498"/>
                  </a:moveTo>
                  <a:lnTo>
                    <a:pt x="163868" y="47663"/>
                  </a:lnTo>
                  <a:lnTo>
                    <a:pt x="163741" y="48260"/>
                  </a:lnTo>
                  <a:lnTo>
                    <a:pt x="164122" y="47498"/>
                  </a:lnTo>
                  <a:close/>
                </a:path>
                <a:path w="461009" h="87629">
                  <a:moveTo>
                    <a:pt x="164147" y="49022"/>
                  </a:moveTo>
                  <a:lnTo>
                    <a:pt x="163931" y="49314"/>
                  </a:lnTo>
                  <a:lnTo>
                    <a:pt x="164147" y="49022"/>
                  </a:lnTo>
                  <a:close/>
                </a:path>
                <a:path w="461009" h="87629">
                  <a:moveTo>
                    <a:pt x="164414" y="36576"/>
                  </a:moveTo>
                  <a:lnTo>
                    <a:pt x="163449" y="40259"/>
                  </a:lnTo>
                  <a:lnTo>
                    <a:pt x="163766" y="39370"/>
                  </a:lnTo>
                  <a:lnTo>
                    <a:pt x="164261" y="38862"/>
                  </a:lnTo>
                  <a:lnTo>
                    <a:pt x="164414" y="36576"/>
                  </a:lnTo>
                  <a:close/>
                </a:path>
                <a:path w="461009" h="87629">
                  <a:moveTo>
                    <a:pt x="164604" y="48374"/>
                  </a:moveTo>
                  <a:lnTo>
                    <a:pt x="164147" y="49009"/>
                  </a:lnTo>
                  <a:lnTo>
                    <a:pt x="164312" y="49161"/>
                  </a:lnTo>
                  <a:lnTo>
                    <a:pt x="164604" y="48374"/>
                  </a:lnTo>
                  <a:close/>
                </a:path>
                <a:path w="461009" h="87629">
                  <a:moveTo>
                    <a:pt x="164655" y="39497"/>
                  </a:moveTo>
                  <a:lnTo>
                    <a:pt x="163029" y="42799"/>
                  </a:lnTo>
                  <a:lnTo>
                    <a:pt x="163245" y="41617"/>
                  </a:lnTo>
                  <a:lnTo>
                    <a:pt x="163474" y="40640"/>
                  </a:lnTo>
                  <a:lnTo>
                    <a:pt x="163449" y="40259"/>
                  </a:lnTo>
                  <a:lnTo>
                    <a:pt x="163868" y="37198"/>
                  </a:lnTo>
                  <a:lnTo>
                    <a:pt x="163169" y="38227"/>
                  </a:lnTo>
                  <a:lnTo>
                    <a:pt x="163461" y="37426"/>
                  </a:lnTo>
                  <a:lnTo>
                    <a:pt x="163918" y="35306"/>
                  </a:lnTo>
                  <a:lnTo>
                    <a:pt x="164020" y="35941"/>
                  </a:lnTo>
                  <a:lnTo>
                    <a:pt x="163995" y="35179"/>
                  </a:lnTo>
                  <a:lnTo>
                    <a:pt x="163944" y="33274"/>
                  </a:lnTo>
                  <a:lnTo>
                    <a:pt x="161899" y="38735"/>
                  </a:lnTo>
                  <a:lnTo>
                    <a:pt x="162471" y="35560"/>
                  </a:lnTo>
                  <a:lnTo>
                    <a:pt x="162560" y="35306"/>
                  </a:lnTo>
                  <a:lnTo>
                    <a:pt x="162623" y="35179"/>
                  </a:lnTo>
                  <a:lnTo>
                    <a:pt x="161315" y="36195"/>
                  </a:lnTo>
                  <a:lnTo>
                    <a:pt x="161277" y="36766"/>
                  </a:lnTo>
                  <a:lnTo>
                    <a:pt x="161493" y="37592"/>
                  </a:lnTo>
                  <a:lnTo>
                    <a:pt x="161594" y="38354"/>
                  </a:lnTo>
                  <a:lnTo>
                    <a:pt x="159842" y="41656"/>
                  </a:lnTo>
                  <a:lnTo>
                    <a:pt x="159893" y="41402"/>
                  </a:lnTo>
                  <a:lnTo>
                    <a:pt x="160286" y="39497"/>
                  </a:lnTo>
                  <a:lnTo>
                    <a:pt x="160502" y="38481"/>
                  </a:lnTo>
                  <a:lnTo>
                    <a:pt x="160807" y="36957"/>
                  </a:lnTo>
                  <a:lnTo>
                    <a:pt x="161429" y="33909"/>
                  </a:lnTo>
                  <a:lnTo>
                    <a:pt x="160477" y="36957"/>
                  </a:lnTo>
                  <a:lnTo>
                    <a:pt x="160299" y="36601"/>
                  </a:lnTo>
                  <a:lnTo>
                    <a:pt x="159524" y="38481"/>
                  </a:lnTo>
                  <a:lnTo>
                    <a:pt x="159626" y="37211"/>
                  </a:lnTo>
                  <a:lnTo>
                    <a:pt x="159766" y="35560"/>
                  </a:lnTo>
                  <a:lnTo>
                    <a:pt x="157695" y="39497"/>
                  </a:lnTo>
                  <a:lnTo>
                    <a:pt x="157861" y="38862"/>
                  </a:lnTo>
                  <a:lnTo>
                    <a:pt x="157911" y="38608"/>
                  </a:lnTo>
                  <a:lnTo>
                    <a:pt x="158076" y="37973"/>
                  </a:lnTo>
                  <a:lnTo>
                    <a:pt x="158165" y="37630"/>
                  </a:lnTo>
                  <a:lnTo>
                    <a:pt x="157924" y="37973"/>
                  </a:lnTo>
                  <a:lnTo>
                    <a:pt x="158178" y="36957"/>
                  </a:lnTo>
                  <a:lnTo>
                    <a:pt x="158089" y="36830"/>
                  </a:lnTo>
                  <a:lnTo>
                    <a:pt x="158216" y="36766"/>
                  </a:lnTo>
                  <a:lnTo>
                    <a:pt x="158369" y="36703"/>
                  </a:lnTo>
                  <a:lnTo>
                    <a:pt x="158927" y="34544"/>
                  </a:lnTo>
                  <a:lnTo>
                    <a:pt x="158432" y="35877"/>
                  </a:lnTo>
                  <a:lnTo>
                    <a:pt x="158483" y="35687"/>
                  </a:lnTo>
                  <a:lnTo>
                    <a:pt x="159219" y="32639"/>
                  </a:lnTo>
                  <a:lnTo>
                    <a:pt x="157022" y="38608"/>
                  </a:lnTo>
                  <a:lnTo>
                    <a:pt x="157111" y="37338"/>
                  </a:lnTo>
                  <a:lnTo>
                    <a:pt x="157137" y="36957"/>
                  </a:lnTo>
                  <a:lnTo>
                    <a:pt x="157264" y="35877"/>
                  </a:lnTo>
                  <a:lnTo>
                    <a:pt x="158089" y="33401"/>
                  </a:lnTo>
                  <a:lnTo>
                    <a:pt x="158153" y="34925"/>
                  </a:lnTo>
                  <a:lnTo>
                    <a:pt x="158267" y="33401"/>
                  </a:lnTo>
                  <a:lnTo>
                    <a:pt x="158330" y="32385"/>
                  </a:lnTo>
                  <a:lnTo>
                    <a:pt x="156781" y="36957"/>
                  </a:lnTo>
                  <a:lnTo>
                    <a:pt x="156857" y="36449"/>
                  </a:lnTo>
                  <a:lnTo>
                    <a:pt x="156984" y="35560"/>
                  </a:lnTo>
                  <a:lnTo>
                    <a:pt x="157657" y="31115"/>
                  </a:lnTo>
                  <a:lnTo>
                    <a:pt x="157010" y="31877"/>
                  </a:lnTo>
                  <a:lnTo>
                    <a:pt x="155981" y="35560"/>
                  </a:lnTo>
                  <a:lnTo>
                    <a:pt x="155956" y="35306"/>
                  </a:lnTo>
                  <a:lnTo>
                    <a:pt x="155829" y="34290"/>
                  </a:lnTo>
                  <a:lnTo>
                    <a:pt x="155702" y="33147"/>
                  </a:lnTo>
                  <a:lnTo>
                    <a:pt x="154673" y="34290"/>
                  </a:lnTo>
                  <a:lnTo>
                    <a:pt x="154927" y="33401"/>
                  </a:lnTo>
                  <a:lnTo>
                    <a:pt x="154914" y="32893"/>
                  </a:lnTo>
                  <a:lnTo>
                    <a:pt x="153924" y="31877"/>
                  </a:lnTo>
                  <a:lnTo>
                    <a:pt x="153670" y="30594"/>
                  </a:lnTo>
                  <a:lnTo>
                    <a:pt x="153797" y="29718"/>
                  </a:lnTo>
                  <a:lnTo>
                    <a:pt x="152692" y="33401"/>
                  </a:lnTo>
                  <a:lnTo>
                    <a:pt x="152552" y="33147"/>
                  </a:lnTo>
                  <a:lnTo>
                    <a:pt x="152209" y="32512"/>
                  </a:lnTo>
                  <a:lnTo>
                    <a:pt x="151523" y="33147"/>
                  </a:lnTo>
                  <a:lnTo>
                    <a:pt x="152031" y="31369"/>
                  </a:lnTo>
                  <a:lnTo>
                    <a:pt x="152069" y="31242"/>
                  </a:lnTo>
                  <a:lnTo>
                    <a:pt x="152400" y="30226"/>
                  </a:lnTo>
                  <a:lnTo>
                    <a:pt x="152971" y="29210"/>
                  </a:lnTo>
                  <a:lnTo>
                    <a:pt x="152514" y="29083"/>
                  </a:lnTo>
                  <a:lnTo>
                    <a:pt x="152031" y="30353"/>
                  </a:lnTo>
                  <a:lnTo>
                    <a:pt x="151790" y="30861"/>
                  </a:lnTo>
                  <a:lnTo>
                    <a:pt x="151384" y="31242"/>
                  </a:lnTo>
                  <a:lnTo>
                    <a:pt x="152222" y="28448"/>
                  </a:lnTo>
                  <a:lnTo>
                    <a:pt x="151574" y="28448"/>
                  </a:lnTo>
                  <a:lnTo>
                    <a:pt x="150152" y="31369"/>
                  </a:lnTo>
                  <a:lnTo>
                    <a:pt x="149847" y="29337"/>
                  </a:lnTo>
                  <a:lnTo>
                    <a:pt x="149174" y="31750"/>
                  </a:lnTo>
                  <a:lnTo>
                    <a:pt x="148590" y="36576"/>
                  </a:lnTo>
                  <a:lnTo>
                    <a:pt x="148475" y="36830"/>
                  </a:lnTo>
                  <a:lnTo>
                    <a:pt x="147307" y="38227"/>
                  </a:lnTo>
                  <a:lnTo>
                    <a:pt x="148043" y="35179"/>
                  </a:lnTo>
                  <a:lnTo>
                    <a:pt x="148043" y="35052"/>
                  </a:lnTo>
                  <a:lnTo>
                    <a:pt x="148170" y="34163"/>
                  </a:lnTo>
                  <a:lnTo>
                    <a:pt x="148107" y="33655"/>
                  </a:lnTo>
                  <a:lnTo>
                    <a:pt x="148463" y="32258"/>
                  </a:lnTo>
                  <a:lnTo>
                    <a:pt x="148602" y="31750"/>
                  </a:lnTo>
                  <a:lnTo>
                    <a:pt x="148247" y="32258"/>
                  </a:lnTo>
                  <a:lnTo>
                    <a:pt x="148704" y="30594"/>
                  </a:lnTo>
                  <a:lnTo>
                    <a:pt x="148729" y="31496"/>
                  </a:lnTo>
                  <a:lnTo>
                    <a:pt x="148907" y="31026"/>
                  </a:lnTo>
                  <a:lnTo>
                    <a:pt x="148882" y="30480"/>
                  </a:lnTo>
                  <a:lnTo>
                    <a:pt x="148805" y="30353"/>
                  </a:lnTo>
                  <a:lnTo>
                    <a:pt x="148920" y="27940"/>
                  </a:lnTo>
                  <a:lnTo>
                    <a:pt x="148983" y="27559"/>
                  </a:lnTo>
                  <a:lnTo>
                    <a:pt x="148729" y="28702"/>
                  </a:lnTo>
                  <a:lnTo>
                    <a:pt x="148297" y="30226"/>
                  </a:lnTo>
                  <a:lnTo>
                    <a:pt x="147993" y="30353"/>
                  </a:lnTo>
                  <a:lnTo>
                    <a:pt x="147358" y="30353"/>
                  </a:lnTo>
                  <a:lnTo>
                    <a:pt x="147688" y="29591"/>
                  </a:lnTo>
                  <a:lnTo>
                    <a:pt x="148297" y="28194"/>
                  </a:lnTo>
                  <a:lnTo>
                    <a:pt x="148310" y="26797"/>
                  </a:lnTo>
                  <a:lnTo>
                    <a:pt x="147802" y="28194"/>
                  </a:lnTo>
                  <a:lnTo>
                    <a:pt x="147789" y="26670"/>
                  </a:lnTo>
                  <a:lnTo>
                    <a:pt x="147002" y="29591"/>
                  </a:lnTo>
                  <a:lnTo>
                    <a:pt x="146837" y="29591"/>
                  </a:lnTo>
                  <a:lnTo>
                    <a:pt x="147078" y="28575"/>
                  </a:lnTo>
                  <a:lnTo>
                    <a:pt x="147180" y="28067"/>
                  </a:lnTo>
                  <a:lnTo>
                    <a:pt x="147294" y="27305"/>
                  </a:lnTo>
                  <a:lnTo>
                    <a:pt x="146646" y="28575"/>
                  </a:lnTo>
                  <a:lnTo>
                    <a:pt x="145745" y="27305"/>
                  </a:lnTo>
                  <a:lnTo>
                    <a:pt x="145262" y="30492"/>
                  </a:lnTo>
                  <a:lnTo>
                    <a:pt x="145249" y="30683"/>
                  </a:lnTo>
                  <a:lnTo>
                    <a:pt x="145224" y="30848"/>
                  </a:lnTo>
                  <a:lnTo>
                    <a:pt x="145211" y="30988"/>
                  </a:lnTo>
                  <a:lnTo>
                    <a:pt x="143433" y="33655"/>
                  </a:lnTo>
                  <a:lnTo>
                    <a:pt x="143446" y="33147"/>
                  </a:lnTo>
                  <a:lnTo>
                    <a:pt x="143459" y="32131"/>
                  </a:lnTo>
                  <a:lnTo>
                    <a:pt x="143471" y="31623"/>
                  </a:lnTo>
                  <a:lnTo>
                    <a:pt x="143471" y="31115"/>
                  </a:lnTo>
                  <a:lnTo>
                    <a:pt x="143497" y="29718"/>
                  </a:lnTo>
                  <a:lnTo>
                    <a:pt x="143510" y="28702"/>
                  </a:lnTo>
                  <a:lnTo>
                    <a:pt x="142163" y="29718"/>
                  </a:lnTo>
                  <a:lnTo>
                    <a:pt x="142405" y="28702"/>
                  </a:lnTo>
                  <a:lnTo>
                    <a:pt x="141503" y="29718"/>
                  </a:lnTo>
                  <a:lnTo>
                    <a:pt x="140893" y="29083"/>
                  </a:lnTo>
                  <a:lnTo>
                    <a:pt x="139903" y="31115"/>
                  </a:lnTo>
                  <a:lnTo>
                    <a:pt x="139725" y="31115"/>
                  </a:lnTo>
                  <a:lnTo>
                    <a:pt x="139738" y="30988"/>
                  </a:lnTo>
                  <a:lnTo>
                    <a:pt x="139827" y="30226"/>
                  </a:lnTo>
                  <a:lnTo>
                    <a:pt x="139877" y="29718"/>
                  </a:lnTo>
                  <a:lnTo>
                    <a:pt x="139979" y="29083"/>
                  </a:lnTo>
                  <a:lnTo>
                    <a:pt x="140322" y="28067"/>
                  </a:lnTo>
                  <a:lnTo>
                    <a:pt x="139661" y="28702"/>
                  </a:lnTo>
                  <a:lnTo>
                    <a:pt x="139331" y="29718"/>
                  </a:lnTo>
                  <a:lnTo>
                    <a:pt x="139293" y="29464"/>
                  </a:lnTo>
                  <a:lnTo>
                    <a:pt x="139192" y="28829"/>
                  </a:lnTo>
                  <a:lnTo>
                    <a:pt x="139077" y="28067"/>
                  </a:lnTo>
                  <a:lnTo>
                    <a:pt x="139192" y="27686"/>
                  </a:lnTo>
                  <a:lnTo>
                    <a:pt x="139611" y="26924"/>
                  </a:lnTo>
                  <a:lnTo>
                    <a:pt x="139649" y="26682"/>
                  </a:lnTo>
                  <a:lnTo>
                    <a:pt x="139674" y="26339"/>
                  </a:lnTo>
                  <a:lnTo>
                    <a:pt x="139560" y="26035"/>
                  </a:lnTo>
                  <a:lnTo>
                    <a:pt x="139674" y="24345"/>
                  </a:lnTo>
                  <a:lnTo>
                    <a:pt x="139712" y="24130"/>
                  </a:lnTo>
                  <a:lnTo>
                    <a:pt x="138391" y="26670"/>
                  </a:lnTo>
                  <a:lnTo>
                    <a:pt x="138518" y="26289"/>
                  </a:lnTo>
                  <a:lnTo>
                    <a:pt x="139204" y="24345"/>
                  </a:lnTo>
                  <a:lnTo>
                    <a:pt x="139090" y="24003"/>
                  </a:lnTo>
                  <a:lnTo>
                    <a:pt x="138722" y="23368"/>
                  </a:lnTo>
                  <a:lnTo>
                    <a:pt x="138315" y="24003"/>
                  </a:lnTo>
                  <a:lnTo>
                    <a:pt x="138226" y="24511"/>
                  </a:lnTo>
                  <a:lnTo>
                    <a:pt x="138099" y="26111"/>
                  </a:lnTo>
                  <a:lnTo>
                    <a:pt x="137807" y="26289"/>
                  </a:lnTo>
                  <a:lnTo>
                    <a:pt x="137452" y="25908"/>
                  </a:lnTo>
                  <a:lnTo>
                    <a:pt x="137553" y="25019"/>
                  </a:lnTo>
                  <a:lnTo>
                    <a:pt x="138214" y="22707"/>
                  </a:lnTo>
                  <a:lnTo>
                    <a:pt x="138099" y="18923"/>
                  </a:lnTo>
                  <a:lnTo>
                    <a:pt x="138036" y="17907"/>
                  </a:lnTo>
                  <a:lnTo>
                    <a:pt x="134366" y="28829"/>
                  </a:lnTo>
                  <a:lnTo>
                    <a:pt x="134620" y="26289"/>
                  </a:lnTo>
                  <a:lnTo>
                    <a:pt x="134696" y="25425"/>
                  </a:lnTo>
                  <a:lnTo>
                    <a:pt x="134391" y="26289"/>
                  </a:lnTo>
                  <a:lnTo>
                    <a:pt x="134023" y="25781"/>
                  </a:lnTo>
                  <a:lnTo>
                    <a:pt x="133972" y="25400"/>
                  </a:lnTo>
                  <a:lnTo>
                    <a:pt x="134467" y="20701"/>
                  </a:lnTo>
                  <a:lnTo>
                    <a:pt x="134289" y="20574"/>
                  </a:lnTo>
                  <a:lnTo>
                    <a:pt x="133934" y="18542"/>
                  </a:lnTo>
                  <a:lnTo>
                    <a:pt x="132397" y="25400"/>
                  </a:lnTo>
                  <a:lnTo>
                    <a:pt x="131864" y="23876"/>
                  </a:lnTo>
                  <a:lnTo>
                    <a:pt x="131673" y="25273"/>
                  </a:lnTo>
                  <a:lnTo>
                    <a:pt x="131051" y="28409"/>
                  </a:lnTo>
                  <a:lnTo>
                    <a:pt x="130162" y="29464"/>
                  </a:lnTo>
                  <a:lnTo>
                    <a:pt x="129794" y="28956"/>
                  </a:lnTo>
                  <a:lnTo>
                    <a:pt x="129895" y="27800"/>
                  </a:lnTo>
                  <a:lnTo>
                    <a:pt x="130149" y="26543"/>
                  </a:lnTo>
                  <a:lnTo>
                    <a:pt x="130251" y="26035"/>
                  </a:lnTo>
                  <a:lnTo>
                    <a:pt x="130276" y="25908"/>
                  </a:lnTo>
                  <a:lnTo>
                    <a:pt x="130403" y="25273"/>
                  </a:lnTo>
                  <a:lnTo>
                    <a:pt x="130632" y="24130"/>
                  </a:lnTo>
                  <a:lnTo>
                    <a:pt x="131229" y="23241"/>
                  </a:lnTo>
                  <a:lnTo>
                    <a:pt x="131381" y="23241"/>
                  </a:lnTo>
                  <a:lnTo>
                    <a:pt x="131254" y="24003"/>
                  </a:lnTo>
                  <a:lnTo>
                    <a:pt x="131813" y="23241"/>
                  </a:lnTo>
                  <a:lnTo>
                    <a:pt x="131914" y="22987"/>
                  </a:lnTo>
                  <a:lnTo>
                    <a:pt x="131991" y="21844"/>
                  </a:lnTo>
                  <a:lnTo>
                    <a:pt x="131635" y="22987"/>
                  </a:lnTo>
                  <a:lnTo>
                    <a:pt x="131635" y="22733"/>
                  </a:lnTo>
                  <a:lnTo>
                    <a:pt x="131635" y="22352"/>
                  </a:lnTo>
                  <a:lnTo>
                    <a:pt x="131635" y="21717"/>
                  </a:lnTo>
                  <a:lnTo>
                    <a:pt x="130848" y="21602"/>
                  </a:lnTo>
                  <a:lnTo>
                    <a:pt x="130657" y="20447"/>
                  </a:lnTo>
                  <a:lnTo>
                    <a:pt x="129844" y="21971"/>
                  </a:lnTo>
                  <a:lnTo>
                    <a:pt x="129349" y="20701"/>
                  </a:lnTo>
                  <a:lnTo>
                    <a:pt x="129235" y="21844"/>
                  </a:lnTo>
                  <a:lnTo>
                    <a:pt x="129108" y="22733"/>
                  </a:lnTo>
                  <a:lnTo>
                    <a:pt x="128981" y="22733"/>
                  </a:lnTo>
                  <a:lnTo>
                    <a:pt x="128231" y="21005"/>
                  </a:lnTo>
                  <a:lnTo>
                    <a:pt x="127965" y="24892"/>
                  </a:lnTo>
                  <a:lnTo>
                    <a:pt x="127088" y="25273"/>
                  </a:lnTo>
                  <a:lnTo>
                    <a:pt x="127088" y="25146"/>
                  </a:lnTo>
                  <a:lnTo>
                    <a:pt x="127076" y="23495"/>
                  </a:lnTo>
                  <a:lnTo>
                    <a:pt x="127203" y="23114"/>
                  </a:lnTo>
                  <a:lnTo>
                    <a:pt x="127571" y="22352"/>
                  </a:lnTo>
                  <a:lnTo>
                    <a:pt x="128193" y="21082"/>
                  </a:lnTo>
                  <a:lnTo>
                    <a:pt x="127127" y="22352"/>
                  </a:lnTo>
                  <a:lnTo>
                    <a:pt x="127000" y="21361"/>
                  </a:lnTo>
                  <a:lnTo>
                    <a:pt x="127127" y="20574"/>
                  </a:lnTo>
                  <a:lnTo>
                    <a:pt x="127228" y="20320"/>
                  </a:lnTo>
                  <a:lnTo>
                    <a:pt x="128168" y="18161"/>
                  </a:lnTo>
                  <a:lnTo>
                    <a:pt x="126949" y="20320"/>
                  </a:lnTo>
                  <a:lnTo>
                    <a:pt x="127114" y="17780"/>
                  </a:lnTo>
                  <a:lnTo>
                    <a:pt x="127050" y="16002"/>
                  </a:lnTo>
                  <a:lnTo>
                    <a:pt x="126949" y="15836"/>
                  </a:lnTo>
                  <a:lnTo>
                    <a:pt x="127076" y="15494"/>
                  </a:lnTo>
                  <a:lnTo>
                    <a:pt x="127139" y="15367"/>
                  </a:lnTo>
                  <a:lnTo>
                    <a:pt x="126771" y="15240"/>
                  </a:lnTo>
                  <a:lnTo>
                    <a:pt x="126453" y="17780"/>
                  </a:lnTo>
                  <a:lnTo>
                    <a:pt x="126326" y="17272"/>
                  </a:lnTo>
                  <a:lnTo>
                    <a:pt x="126149" y="17272"/>
                  </a:lnTo>
                  <a:lnTo>
                    <a:pt x="126365" y="16256"/>
                  </a:lnTo>
                  <a:lnTo>
                    <a:pt x="125895" y="17526"/>
                  </a:lnTo>
                  <a:lnTo>
                    <a:pt x="125780" y="17907"/>
                  </a:lnTo>
                  <a:lnTo>
                    <a:pt x="125666" y="20193"/>
                  </a:lnTo>
                  <a:lnTo>
                    <a:pt x="125539" y="20574"/>
                  </a:lnTo>
                  <a:lnTo>
                    <a:pt x="124726" y="22352"/>
                  </a:lnTo>
                  <a:lnTo>
                    <a:pt x="124650" y="21221"/>
                  </a:lnTo>
                  <a:lnTo>
                    <a:pt x="123558" y="23495"/>
                  </a:lnTo>
                  <a:lnTo>
                    <a:pt x="123583" y="23368"/>
                  </a:lnTo>
                  <a:lnTo>
                    <a:pt x="124028" y="21082"/>
                  </a:lnTo>
                  <a:lnTo>
                    <a:pt x="124167" y="20320"/>
                  </a:lnTo>
                  <a:lnTo>
                    <a:pt x="124650" y="21221"/>
                  </a:lnTo>
                  <a:lnTo>
                    <a:pt x="124714" y="21082"/>
                  </a:lnTo>
                  <a:lnTo>
                    <a:pt x="124841" y="21590"/>
                  </a:lnTo>
                  <a:lnTo>
                    <a:pt x="124828" y="21082"/>
                  </a:lnTo>
                  <a:lnTo>
                    <a:pt x="124828" y="20320"/>
                  </a:lnTo>
                  <a:lnTo>
                    <a:pt x="124828" y="20193"/>
                  </a:lnTo>
                  <a:lnTo>
                    <a:pt x="124815" y="19177"/>
                  </a:lnTo>
                  <a:lnTo>
                    <a:pt x="124790" y="17018"/>
                  </a:lnTo>
                  <a:lnTo>
                    <a:pt x="125209" y="16840"/>
                  </a:lnTo>
                  <a:lnTo>
                    <a:pt x="125310" y="15836"/>
                  </a:lnTo>
                  <a:lnTo>
                    <a:pt x="125171" y="12573"/>
                  </a:lnTo>
                  <a:lnTo>
                    <a:pt x="124206" y="19177"/>
                  </a:lnTo>
                  <a:lnTo>
                    <a:pt x="123317" y="18923"/>
                  </a:lnTo>
                  <a:lnTo>
                    <a:pt x="123723" y="17526"/>
                  </a:lnTo>
                  <a:lnTo>
                    <a:pt x="123850" y="16370"/>
                  </a:lnTo>
                  <a:lnTo>
                    <a:pt x="123139" y="18923"/>
                  </a:lnTo>
                  <a:lnTo>
                    <a:pt x="122516" y="20193"/>
                  </a:lnTo>
                  <a:lnTo>
                    <a:pt x="122250" y="18669"/>
                  </a:lnTo>
                  <a:lnTo>
                    <a:pt x="121666" y="21082"/>
                  </a:lnTo>
                  <a:lnTo>
                    <a:pt x="121399" y="20828"/>
                  </a:lnTo>
                  <a:lnTo>
                    <a:pt x="121526" y="21844"/>
                  </a:lnTo>
                  <a:lnTo>
                    <a:pt x="121081" y="23368"/>
                  </a:lnTo>
                  <a:lnTo>
                    <a:pt x="120853" y="23114"/>
                  </a:lnTo>
                  <a:lnTo>
                    <a:pt x="120332" y="23622"/>
                  </a:lnTo>
                  <a:lnTo>
                    <a:pt x="119761" y="25146"/>
                  </a:lnTo>
                  <a:lnTo>
                    <a:pt x="119926" y="23876"/>
                  </a:lnTo>
                  <a:lnTo>
                    <a:pt x="120345" y="20574"/>
                  </a:lnTo>
                  <a:lnTo>
                    <a:pt x="120599" y="18542"/>
                  </a:lnTo>
                  <a:lnTo>
                    <a:pt x="119519" y="20574"/>
                  </a:lnTo>
                  <a:lnTo>
                    <a:pt x="119507" y="20066"/>
                  </a:lnTo>
                  <a:lnTo>
                    <a:pt x="119595" y="18923"/>
                  </a:lnTo>
                  <a:lnTo>
                    <a:pt x="119900" y="18034"/>
                  </a:lnTo>
                  <a:lnTo>
                    <a:pt x="120180" y="17272"/>
                  </a:lnTo>
                  <a:lnTo>
                    <a:pt x="120154" y="16256"/>
                  </a:lnTo>
                  <a:lnTo>
                    <a:pt x="119126" y="18097"/>
                  </a:lnTo>
                  <a:lnTo>
                    <a:pt x="118821" y="18859"/>
                  </a:lnTo>
                  <a:lnTo>
                    <a:pt x="118821" y="20701"/>
                  </a:lnTo>
                  <a:lnTo>
                    <a:pt x="118211" y="22186"/>
                  </a:lnTo>
                  <a:lnTo>
                    <a:pt x="117983" y="23876"/>
                  </a:lnTo>
                  <a:lnTo>
                    <a:pt x="118160" y="21590"/>
                  </a:lnTo>
                  <a:lnTo>
                    <a:pt x="118198" y="21196"/>
                  </a:lnTo>
                  <a:lnTo>
                    <a:pt x="118122" y="21336"/>
                  </a:lnTo>
                  <a:lnTo>
                    <a:pt x="118237" y="20624"/>
                  </a:lnTo>
                  <a:lnTo>
                    <a:pt x="118198" y="21196"/>
                  </a:lnTo>
                  <a:lnTo>
                    <a:pt x="118681" y="20193"/>
                  </a:lnTo>
                  <a:lnTo>
                    <a:pt x="118745" y="20066"/>
                  </a:lnTo>
                  <a:lnTo>
                    <a:pt x="118821" y="20701"/>
                  </a:lnTo>
                  <a:lnTo>
                    <a:pt x="118821" y="18859"/>
                  </a:lnTo>
                  <a:lnTo>
                    <a:pt x="117881" y="20955"/>
                  </a:lnTo>
                  <a:lnTo>
                    <a:pt x="117767" y="21501"/>
                  </a:lnTo>
                  <a:lnTo>
                    <a:pt x="116560" y="25908"/>
                  </a:lnTo>
                  <a:lnTo>
                    <a:pt x="116547" y="24892"/>
                  </a:lnTo>
                  <a:lnTo>
                    <a:pt x="116535" y="24511"/>
                  </a:lnTo>
                  <a:lnTo>
                    <a:pt x="116535" y="24130"/>
                  </a:lnTo>
                  <a:lnTo>
                    <a:pt x="117754" y="17526"/>
                  </a:lnTo>
                  <a:lnTo>
                    <a:pt x="117627" y="15621"/>
                  </a:lnTo>
                  <a:lnTo>
                    <a:pt x="117487" y="14351"/>
                  </a:lnTo>
                  <a:lnTo>
                    <a:pt x="115620" y="20066"/>
                  </a:lnTo>
                  <a:lnTo>
                    <a:pt x="114820" y="18288"/>
                  </a:lnTo>
                  <a:lnTo>
                    <a:pt x="114846" y="19812"/>
                  </a:lnTo>
                  <a:lnTo>
                    <a:pt x="114300" y="21717"/>
                  </a:lnTo>
                  <a:lnTo>
                    <a:pt x="114236" y="20447"/>
                  </a:lnTo>
                  <a:lnTo>
                    <a:pt x="114185" y="19558"/>
                  </a:lnTo>
                  <a:lnTo>
                    <a:pt x="113626" y="20447"/>
                  </a:lnTo>
                  <a:lnTo>
                    <a:pt x="113715" y="20066"/>
                  </a:lnTo>
                  <a:lnTo>
                    <a:pt x="114046" y="18542"/>
                  </a:lnTo>
                  <a:lnTo>
                    <a:pt x="114020" y="17907"/>
                  </a:lnTo>
                  <a:lnTo>
                    <a:pt x="114096" y="16383"/>
                  </a:lnTo>
                  <a:lnTo>
                    <a:pt x="113817" y="17907"/>
                  </a:lnTo>
                  <a:lnTo>
                    <a:pt x="113296" y="16129"/>
                  </a:lnTo>
                  <a:lnTo>
                    <a:pt x="112382" y="20066"/>
                  </a:lnTo>
                  <a:lnTo>
                    <a:pt x="112280" y="17018"/>
                  </a:lnTo>
                  <a:lnTo>
                    <a:pt x="111734" y="16002"/>
                  </a:lnTo>
                  <a:lnTo>
                    <a:pt x="110223" y="22860"/>
                  </a:lnTo>
                  <a:lnTo>
                    <a:pt x="109588" y="22085"/>
                  </a:lnTo>
                  <a:lnTo>
                    <a:pt x="109702" y="21336"/>
                  </a:lnTo>
                  <a:lnTo>
                    <a:pt x="110032" y="20320"/>
                  </a:lnTo>
                  <a:lnTo>
                    <a:pt x="110109" y="20066"/>
                  </a:lnTo>
                  <a:lnTo>
                    <a:pt x="110236" y="18161"/>
                  </a:lnTo>
                  <a:lnTo>
                    <a:pt x="110464" y="17780"/>
                  </a:lnTo>
                  <a:lnTo>
                    <a:pt x="110909" y="17018"/>
                  </a:lnTo>
                  <a:lnTo>
                    <a:pt x="110858" y="16840"/>
                  </a:lnTo>
                  <a:lnTo>
                    <a:pt x="110705" y="16764"/>
                  </a:lnTo>
                  <a:lnTo>
                    <a:pt x="110515" y="16383"/>
                  </a:lnTo>
                  <a:lnTo>
                    <a:pt x="110236" y="17780"/>
                  </a:lnTo>
                  <a:lnTo>
                    <a:pt x="110312" y="16510"/>
                  </a:lnTo>
                  <a:lnTo>
                    <a:pt x="108877" y="20320"/>
                  </a:lnTo>
                  <a:lnTo>
                    <a:pt x="108991" y="18415"/>
                  </a:lnTo>
                  <a:lnTo>
                    <a:pt x="108699" y="19304"/>
                  </a:lnTo>
                  <a:lnTo>
                    <a:pt x="108229" y="21336"/>
                  </a:lnTo>
                  <a:lnTo>
                    <a:pt x="107937" y="21082"/>
                  </a:lnTo>
                  <a:lnTo>
                    <a:pt x="107378" y="21336"/>
                  </a:lnTo>
                  <a:lnTo>
                    <a:pt x="107213" y="23469"/>
                  </a:lnTo>
                  <a:lnTo>
                    <a:pt x="107556" y="17145"/>
                  </a:lnTo>
                  <a:lnTo>
                    <a:pt x="104635" y="23622"/>
                  </a:lnTo>
                  <a:lnTo>
                    <a:pt x="104838" y="19177"/>
                  </a:lnTo>
                  <a:lnTo>
                    <a:pt x="104889" y="18034"/>
                  </a:lnTo>
                  <a:lnTo>
                    <a:pt x="104140" y="18669"/>
                  </a:lnTo>
                  <a:lnTo>
                    <a:pt x="103238" y="19177"/>
                  </a:lnTo>
                  <a:lnTo>
                    <a:pt x="102641" y="19177"/>
                  </a:lnTo>
                  <a:lnTo>
                    <a:pt x="102755" y="18669"/>
                  </a:lnTo>
                  <a:lnTo>
                    <a:pt x="102831" y="18199"/>
                  </a:lnTo>
                  <a:lnTo>
                    <a:pt x="102908" y="18415"/>
                  </a:lnTo>
                  <a:lnTo>
                    <a:pt x="102844" y="18161"/>
                  </a:lnTo>
                  <a:lnTo>
                    <a:pt x="102463" y="16383"/>
                  </a:lnTo>
                  <a:lnTo>
                    <a:pt x="101307" y="24130"/>
                  </a:lnTo>
                  <a:lnTo>
                    <a:pt x="101282" y="24003"/>
                  </a:lnTo>
                  <a:lnTo>
                    <a:pt x="101066" y="22987"/>
                  </a:lnTo>
                  <a:lnTo>
                    <a:pt x="100812" y="21844"/>
                  </a:lnTo>
                  <a:lnTo>
                    <a:pt x="100914" y="19558"/>
                  </a:lnTo>
                  <a:lnTo>
                    <a:pt x="100965" y="18542"/>
                  </a:lnTo>
                  <a:lnTo>
                    <a:pt x="101625" y="20193"/>
                  </a:lnTo>
                  <a:lnTo>
                    <a:pt x="101638" y="18542"/>
                  </a:lnTo>
                  <a:lnTo>
                    <a:pt x="102704" y="12192"/>
                  </a:lnTo>
                  <a:lnTo>
                    <a:pt x="100317" y="19558"/>
                  </a:lnTo>
                  <a:lnTo>
                    <a:pt x="100380" y="17526"/>
                  </a:lnTo>
                  <a:lnTo>
                    <a:pt x="100507" y="15494"/>
                  </a:lnTo>
                  <a:lnTo>
                    <a:pt x="100571" y="15367"/>
                  </a:lnTo>
                  <a:lnTo>
                    <a:pt x="100596" y="12827"/>
                  </a:lnTo>
                  <a:lnTo>
                    <a:pt x="99034" y="17526"/>
                  </a:lnTo>
                  <a:lnTo>
                    <a:pt x="98374" y="16891"/>
                  </a:lnTo>
                  <a:lnTo>
                    <a:pt x="98552" y="15875"/>
                  </a:lnTo>
                  <a:lnTo>
                    <a:pt x="97409" y="19177"/>
                  </a:lnTo>
                  <a:lnTo>
                    <a:pt x="95618" y="20701"/>
                  </a:lnTo>
                  <a:lnTo>
                    <a:pt x="95554" y="21221"/>
                  </a:lnTo>
                  <a:lnTo>
                    <a:pt x="94780" y="21844"/>
                  </a:lnTo>
                  <a:lnTo>
                    <a:pt x="94653" y="19431"/>
                  </a:lnTo>
                  <a:lnTo>
                    <a:pt x="94703" y="18288"/>
                  </a:lnTo>
                  <a:lnTo>
                    <a:pt x="95034" y="16256"/>
                  </a:lnTo>
                  <a:lnTo>
                    <a:pt x="95669" y="16129"/>
                  </a:lnTo>
                  <a:lnTo>
                    <a:pt x="96024" y="12446"/>
                  </a:lnTo>
                  <a:lnTo>
                    <a:pt x="94856" y="16129"/>
                  </a:lnTo>
                  <a:lnTo>
                    <a:pt x="94729" y="15748"/>
                  </a:lnTo>
                  <a:lnTo>
                    <a:pt x="94843" y="14478"/>
                  </a:lnTo>
                  <a:lnTo>
                    <a:pt x="94970" y="13843"/>
                  </a:lnTo>
                  <a:lnTo>
                    <a:pt x="93903" y="14224"/>
                  </a:lnTo>
                  <a:lnTo>
                    <a:pt x="93192" y="18288"/>
                  </a:lnTo>
                  <a:lnTo>
                    <a:pt x="92227" y="17780"/>
                  </a:lnTo>
                  <a:lnTo>
                    <a:pt x="92163" y="18542"/>
                  </a:lnTo>
                  <a:lnTo>
                    <a:pt x="92036" y="19304"/>
                  </a:lnTo>
                  <a:lnTo>
                    <a:pt x="90855" y="22987"/>
                  </a:lnTo>
                  <a:lnTo>
                    <a:pt x="91109" y="21717"/>
                  </a:lnTo>
                  <a:lnTo>
                    <a:pt x="91198" y="21209"/>
                  </a:lnTo>
                  <a:lnTo>
                    <a:pt x="91376" y="20320"/>
                  </a:lnTo>
                  <a:lnTo>
                    <a:pt x="91465" y="19812"/>
                  </a:lnTo>
                  <a:lnTo>
                    <a:pt x="91516" y="19558"/>
                  </a:lnTo>
                  <a:lnTo>
                    <a:pt x="92049" y="16764"/>
                  </a:lnTo>
                  <a:lnTo>
                    <a:pt x="90970" y="19558"/>
                  </a:lnTo>
                  <a:lnTo>
                    <a:pt x="91516" y="15494"/>
                  </a:lnTo>
                  <a:lnTo>
                    <a:pt x="89535" y="19177"/>
                  </a:lnTo>
                  <a:lnTo>
                    <a:pt x="88760" y="19812"/>
                  </a:lnTo>
                  <a:lnTo>
                    <a:pt x="89179" y="18415"/>
                  </a:lnTo>
                  <a:lnTo>
                    <a:pt x="88404" y="19812"/>
                  </a:lnTo>
                  <a:lnTo>
                    <a:pt x="88049" y="19685"/>
                  </a:lnTo>
                  <a:lnTo>
                    <a:pt x="87693" y="19558"/>
                  </a:lnTo>
                  <a:lnTo>
                    <a:pt x="87769" y="19177"/>
                  </a:lnTo>
                  <a:lnTo>
                    <a:pt x="88125" y="17272"/>
                  </a:lnTo>
                  <a:lnTo>
                    <a:pt x="89141" y="11684"/>
                  </a:lnTo>
                  <a:lnTo>
                    <a:pt x="86144" y="17272"/>
                  </a:lnTo>
                  <a:lnTo>
                    <a:pt x="86194" y="16637"/>
                  </a:lnTo>
                  <a:lnTo>
                    <a:pt x="86207" y="16383"/>
                  </a:lnTo>
                  <a:lnTo>
                    <a:pt x="86245" y="15875"/>
                  </a:lnTo>
                  <a:lnTo>
                    <a:pt x="86423" y="13716"/>
                  </a:lnTo>
                  <a:lnTo>
                    <a:pt x="86626" y="11049"/>
                  </a:lnTo>
                  <a:lnTo>
                    <a:pt x="84848" y="13716"/>
                  </a:lnTo>
                  <a:lnTo>
                    <a:pt x="84264" y="9398"/>
                  </a:lnTo>
                  <a:lnTo>
                    <a:pt x="82664" y="9652"/>
                  </a:lnTo>
                  <a:lnTo>
                    <a:pt x="82219" y="15875"/>
                  </a:lnTo>
                  <a:lnTo>
                    <a:pt x="82207" y="9652"/>
                  </a:lnTo>
                  <a:lnTo>
                    <a:pt x="81292" y="16002"/>
                  </a:lnTo>
                  <a:lnTo>
                    <a:pt x="80873" y="16383"/>
                  </a:lnTo>
                  <a:lnTo>
                    <a:pt x="80467" y="13081"/>
                  </a:lnTo>
                  <a:lnTo>
                    <a:pt x="80352" y="12065"/>
                  </a:lnTo>
                  <a:lnTo>
                    <a:pt x="80365" y="10033"/>
                  </a:lnTo>
                  <a:lnTo>
                    <a:pt x="80886" y="10541"/>
                  </a:lnTo>
                  <a:lnTo>
                    <a:pt x="80949" y="10033"/>
                  </a:lnTo>
                  <a:lnTo>
                    <a:pt x="81076" y="9144"/>
                  </a:lnTo>
                  <a:lnTo>
                    <a:pt x="80365" y="8509"/>
                  </a:lnTo>
                  <a:lnTo>
                    <a:pt x="80606" y="7874"/>
                  </a:lnTo>
                  <a:lnTo>
                    <a:pt x="81076" y="6604"/>
                  </a:lnTo>
                  <a:lnTo>
                    <a:pt x="80962" y="4953"/>
                  </a:lnTo>
                  <a:lnTo>
                    <a:pt x="80924" y="4699"/>
                  </a:lnTo>
                  <a:lnTo>
                    <a:pt x="80733" y="6350"/>
                  </a:lnTo>
                  <a:lnTo>
                    <a:pt x="80619" y="6959"/>
                  </a:lnTo>
                  <a:lnTo>
                    <a:pt x="80149" y="7874"/>
                  </a:lnTo>
                  <a:lnTo>
                    <a:pt x="79844" y="6858"/>
                  </a:lnTo>
                  <a:lnTo>
                    <a:pt x="79933" y="10033"/>
                  </a:lnTo>
                  <a:lnTo>
                    <a:pt x="78409" y="13081"/>
                  </a:lnTo>
                  <a:lnTo>
                    <a:pt x="78498" y="12573"/>
                  </a:lnTo>
                  <a:lnTo>
                    <a:pt x="78524" y="12446"/>
                  </a:lnTo>
                  <a:lnTo>
                    <a:pt x="78892" y="10287"/>
                  </a:lnTo>
                  <a:lnTo>
                    <a:pt x="79362" y="7620"/>
                  </a:lnTo>
                  <a:lnTo>
                    <a:pt x="79908" y="4445"/>
                  </a:lnTo>
                  <a:lnTo>
                    <a:pt x="78282" y="7620"/>
                  </a:lnTo>
                  <a:lnTo>
                    <a:pt x="78600" y="6731"/>
                  </a:lnTo>
                  <a:lnTo>
                    <a:pt x="78943" y="5715"/>
                  </a:lnTo>
                  <a:lnTo>
                    <a:pt x="78206" y="6731"/>
                  </a:lnTo>
                  <a:lnTo>
                    <a:pt x="76873" y="5334"/>
                  </a:lnTo>
                  <a:lnTo>
                    <a:pt x="75565" y="10287"/>
                  </a:lnTo>
                  <a:lnTo>
                    <a:pt x="75679" y="8255"/>
                  </a:lnTo>
                  <a:lnTo>
                    <a:pt x="75806" y="7721"/>
                  </a:lnTo>
                  <a:lnTo>
                    <a:pt x="76009" y="7366"/>
                  </a:lnTo>
                  <a:lnTo>
                    <a:pt x="74790" y="6477"/>
                  </a:lnTo>
                  <a:lnTo>
                    <a:pt x="72250" y="12446"/>
                  </a:lnTo>
                  <a:lnTo>
                    <a:pt x="72212" y="12192"/>
                  </a:lnTo>
                  <a:lnTo>
                    <a:pt x="72186" y="12065"/>
                  </a:lnTo>
                  <a:lnTo>
                    <a:pt x="71894" y="10414"/>
                  </a:lnTo>
                  <a:lnTo>
                    <a:pt x="71793" y="9779"/>
                  </a:lnTo>
                  <a:lnTo>
                    <a:pt x="71907" y="8128"/>
                  </a:lnTo>
                  <a:lnTo>
                    <a:pt x="72009" y="7620"/>
                  </a:lnTo>
                  <a:lnTo>
                    <a:pt x="71691" y="8001"/>
                  </a:lnTo>
                  <a:lnTo>
                    <a:pt x="71158" y="10414"/>
                  </a:lnTo>
                  <a:lnTo>
                    <a:pt x="71120" y="9779"/>
                  </a:lnTo>
                  <a:lnTo>
                    <a:pt x="71234" y="8001"/>
                  </a:lnTo>
                  <a:lnTo>
                    <a:pt x="71399" y="7239"/>
                  </a:lnTo>
                  <a:lnTo>
                    <a:pt x="70231" y="9779"/>
                  </a:lnTo>
                  <a:lnTo>
                    <a:pt x="70154" y="9398"/>
                  </a:lnTo>
                  <a:lnTo>
                    <a:pt x="70269" y="8128"/>
                  </a:lnTo>
                  <a:lnTo>
                    <a:pt x="70497" y="7366"/>
                  </a:lnTo>
                  <a:lnTo>
                    <a:pt x="70396" y="6731"/>
                  </a:lnTo>
                  <a:lnTo>
                    <a:pt x="69557" y="4953"/>
                  </a:lnTo>
                  <a:lnTo>
                    <a:pt x="67970" y="11176"/>
                  </a:lnTo>
                  <a:lnTo>
                    <a:pt x="66751" y="12065"/>
                  </a:lnTo>
                  <a:lnTo>
                    <a:pt x="66802" y="11684"/>
                  </a:lnTo>
                  <a:lnTo>
                    <a:pt x="66890" y="11049"/>
                  </a:lnTo>
                  <a:lnTo>
                    <a:pt x="67119" y="9398"/>
                  </a:lnTo>
                  <a:lnTo>
                    <a:pt x="67360" y="7620"/>
                  </a:lnTo>
                  <a:lnTo>
                    <a:pt x="67246" y="7239"/>
                  </a:lnTo>
                  <a:lnTo>
                    <a:pt x="66205" y="5207"/>
                  </a:lnTo>
                  <a:lnTo>
                    <a:pt x="66243" y="4445"/>
                  </a:lnTo>
                  <a:lnTo>
                    <a:pt x="64795" y="3683"/>
                  </a:lnTo>
                  <a:lnTo>
                    <a:pt x="63157" y="7874"/>
                  </a:lnTo>
                  <a:lnTo>
                    <a:pt x="61518" y="9398"/>
                  </a:lnTo>
                  <a:lnTo>
                    <a:pt x="61455" y="8001"/>
                  </a:lnTo>
                  <a:lnTo>
                    <a:pt x="61417" y="6985"/>
                  </a:lnTo>
                  <a:lnTo>
                    <a:pt x="61290" y="4318"/>
                  </a:lnTo>
                  <a:lnTo>
                    <a:pt x="58839" y="6985"/>
                  </a:lnTo>
                  <a:lnTo>
                    <a:pt x="57772" y="4064"/>
                  </a:lnTo>
                  <a:lnTo>
                    <a:pt x="57785" y="5334"/>
                  </a:lnTo>
                  <a:lnTo>
                    <a:pt x="57327" y="7493"/>
                  </a:lnTo>
                  <a:lnTo>
                    <a:pt x="57226" y="7721"/>
                  </a:lnTo>
                  <a:lnTo>
                    <a:pt x="56997" y="8001"/>
                  </a:lnTo>
                  <a:lnTo>
                    <a:pt x="56781" y="6985"/>
                  </a:lnTo>
                  <a:lnTo>
                    <a:pt x="55702" y="11049"/>
                  </a:lnTo>
                  <a:lnTo>
                    <a:pt x="55854" y="9906"/>
                  </a:lnTo>
                  <a:lnTo>
                    <a:pt x="55867" y="9779"/>
                  </a:lnTo>
                  <a:lnTo>
                    <a:pt x="55956" y="9144"/>
                  </a:lnTo>
                  <a:lnTo>
                    <a:pt x="56261" y="6858"/>
                  </a:lnTo>
                  <a:lnTo>
                    <a:pt x="56375" y="6985"/>
                  </a:lnTo>
                  <a:lnTo>
                    <a:pt x="56375" y="6858"/>
                  </a:lnTo>
                  <a:lnTo>
                    <a:pt x="56565" y="3810"/>
                  </a:lnTo>
                  <a:lnTo>
                    <a:pt x="55816" y="3810"/>
                  </a:lnTo>
                  <a:lnTo>
                    <a:pt x="55283" y="3810"/>
                  </a:lnTo>
                  <a:lnTo>
                    <a:pt x="54546" y="9144"/>
                  </a:lnTo>
                  <a:lnTo>
                    <a:pt x="54038" y="7112"/>
                  </a:lnTo>
                  <a:lnTo>
                    <a:pt x="53746" y="5969"/>
                  </a:lnTo>
                  <a:lnTo>
                    <a:pt x="52425" y="6477"/>
                  </a:lnTo>
                  <a:lnTo>
                    <a:pt x="51193" y="7112"/>
                  </a:lnTo>
                  <a:lnTo>
                    <a:pt x="51168" y="6985"/>
                  </a:lnTo>
                  <a:lnTo>
                    <a:pt x="50673" y="4445"/>
                  </a:lnTo>
                  <a:lnTo>
                    <a:pt x="50177" y="5715"/>
                  </a:lnTo>
                  <a:lnTo>
                    <a:pt x="49758" y="5715"/>
                  </a:lnTo>
                  <a:lnTo>
                    <a:pt x="49276" y="6985"/>
                  </a:lnTo>
                  <a:lnTo>
                    <a:pt x="49530" y="4953"/>
                  </a:lnTo>
                  <a:lnTo>
                    <a:pt x="49517" y="3937"/>
                  </a:lnTo>
                  <a:lnTo>
                    <a:pt x="49009" y="3429"/>
                  </a:lnTo>
                  <a:lnTo>
                    <a:pt x="48374" y="2794"/>
                  </a:lnTo>
                  <a:lnTo>
                    <a:pt x="47142" y="3429"/>
                  </a:lnTo>
                  <a:lnTo>
                    <a:pt x="47612" y="1270"/>
                  </a:lnTo>
                  <a:lnTo>
                    <a:pt x="46977" y="1016"/>
                  </a:lnTo>
                  <a:lnTo>
                    <a:pt x="45872" y="9652"/>
                  </a:lnTo>
                  <a:lnTo>
                    <a:pt x="45262" y="9779"/>
                  </a:lnTo>
                  <a:lnTo>
                    <a:pt x="45427" y="7239"/>
                  </a:lnTo>
                  <a:lnTo>
                    <a:pt x="45491" y="6096"/>
                  </a:lnTo>
                  <a:lnTo>
                    <a:pt x="45542" y="5334"/>
                  </a:lnTo>
                  <a:lnTo>
                    <a:pt x="44424" y="5334"/>
                  </a:lnTo>
                  <a:lnTo>
                    <a:pt x="44399" y="5207"/>
                  </a:lnTo>
                  <a:lnTo>
                    <a:pt x="43688" y="1397"/>
                  </a:lnTo>
                  <a:lnTo>
                    <a:pt x="42151" y="5207"/>
                  </a:lnTo>
                  <a:lnTo>
                    <a:pt x="42405" y="3302"/>
                  </a:lnTo>
                  <a:lnTo>
                    <a:pt x="42595" y="3175"/>
                  </a:lnTo>
                  <a:lnTo>
                    <a:pt x="42087" y="3048"/>
                  </a:lnTo>
                  <a:lnTo>
                    <a:pt x="41719" y="2159"/>
                  </a:lnTo>
                  <a:lnTo>
                    <a:pt x="40843" y="0"/>
                  </a:lnTo>
                  <a:lnTo>
                    <a:pt x="40678" y="2463"/>
                  </a:lnTo>
                  <a:lnTo>
                    <a:pt x="38531" y="7239"/>
                  </a:lnTo>
                  <a:lnTo>
                    <a:pt x="38912" y="4318"/>
                  </a:lnTo>
                  <a:lnTo>
                    <a:pt x="38036" y="8001"/>
                  </a:lnTo>
                  <a:lnTo>
                    <a:pt x="37922" y="9017"/>
                  </a:lnTo>
                  <a:lnTo>
                    <a:pt x="37109" y="9906"/>
                  </a:lnTo>
                  <a:lnTo>
                    <a:pt x="36982" y="6985"/>
                  </a:lnTo>
                  <a:lnTo>
                    <a:pt x="36918" y="6731"/>
                  </a:lnTo>
                  <a:lnTo>
                    <a:pt x="36639" y="11049"/>
                  </a:lnTo>
                  <a:lnTo>
                    <a:pt x="36144" y="9652"/>
                  </a:lnTo>
                  <a:lnTo>
                    <a:pt x="36245" y="8890"/>
                  </a:lnTo>
                  <a:lnTo>
                    <a:pt x="36525" y="7620"/>
                  </a:lnTo>
                  <a:lnTo>
                    <a:pt x="35979" y="7366"/>
                  </a:lnTo>
                  <a:lnTo>
                    <a:pt x="35915" y="8255"/>
                  </a:lnTo>
                  <a:lnTo>
                    <a:pt x="35471" y="10287"/>
                  </a:lnTo>
                  <a:lnTo>
                    <a:pt x="35356" y="10668"/>
                  </a:lnTo>
                  <a:lnTo>
                    <a:pt x="34937" y="11684"/>
                  </a:lnTo>
                  <a:lnTo>
                    <a:pt x="34836" y="11303"/>
                  </a:lnTo>
                  <a:lnTo>
                    <a:pt x="34658" y="10668"/>
                  </a:lnTo>
                  <a:lnTo>
                    <a:pt x="34442" y="9906"/>
                  </a:lnTo>
                  <a:lnTo>
                    <a:pt x="34531" y="6985"/>
                  </a:lnTo>
                  <a:lnTo>
                    <a:pt x="34264" y="8763"/>
                  </a:lnTo>
                  <a:lnTo>
                    <a:pt x="33782" y="10668"/>
                  </a:lnTo>
                  <a:lnTo>
                    <a:pt x="33616" y="10160"/>
                  </a:lnTo>
                  <a:lnTo>
                    <a:pt x="33718" y="8382"/>
                  </a:lnTo>
                  <a:lnTo>
                    <a:pt x="33629" y="7493"/>
                  </a:lnTo>
                  <a:lnTo>
                    <a:pt x="33528" y="7239"/>
                  </a:lnTo>
                  <a:lnTo>
                    <a:pt x="33108" y="6134"/>
                  </a:lnTo>
                  <a:lnTo>
                    <a:pt x="33032" y="6959"/>
                  </a:lnTo>
                  <a:lnTo>
                    <a:pt x="33045" y="5969"/>
                  </a:lnTo>
                  <a:lnTo>
                    <a:pt x="33108" y="6134"/>
                  </a:lnTo>
                  <a:lnTo>
                    <a:pt x="33121" y="5969"/>
                  </a:lnTo>
                  <a:lnTo>
                    <a:pt x="33248" y="4445"/>
                  </a:lnTo>
                  <a:lnTo>
                    <a:pt x="32880" y="4127"/>
                  </a:lnTo>
                  <a:lnTo>
                    <a:pt x="32880" y="6896"/>
                  </a:lnTo>
                  <a:lnTo>
                    <a:pt x="32092" y="11303"/>
                  </a:lnTo>
                  <a:lnTo>
                    <a:pt x="31788" y="9144"/>
                  </a:lnTo>
                  <a:lnTo>
                    <a:pt x="31724" y="6616"/>
                  </a:lnTo>
                  <a:lnTo>
                    <a:pt x="32473" y="6731"/>
                  </a:lnTo>
                  <a:lnTo>
                    <a:pt x="32880" y="6896"/>
                  </a:lnTo>
                  <a:lnTo>
                    <a:pt x="32880" y="4127"/>
                  </a:lnTo>
                  <a:lnTo>
                    <a:pt x="32677" y="3937"/>
                  </a:lnTo>
                  <a:lnTo>
                    <a:pt x="33502" y="381"/>
                  </a:lnTo>
                  <a:lnTo>
                    <a:pt x="32778" y="2413"/>
                  </a:lnTo>
                  <a:lnTo>
                    <a:pt x="31559" y="6604"/>
                  </a:lnTo>
                  <a:lnTo>
                    <a:pt x="31521" y="6477"/>
                  </a:lnTo>
                  <a:lnTo>
                    <a:pt x="31470" y="6350"/>
                  </a:lnTo>
                  <a:lnTo>
                    <a:pt x="31165" y="5588"/>
                  </a:lnTo>
                  <a:lnTo>
                    <a:pt x="31064" y="5207"/>
                  </a:lnTo>
                  <a:lnTo>
                    <a:pt x="31064" y="4445"/>
                  </a:lnTo>
                  <a:lnTo>
                    <a:pt x="31051" y="3810"/>
                  </a:lnTo>
                  <a:lnTo>
                    <a:pt x="30937" y="4000"/>
                  </a:lnTo>
                  <a:lnTo>
                    <a:pt x="30937" y="23368"/>
                  </a:lnTo>
                  <a:lnTo>
                    <a:pt x="30784" y="23241"/>
                  </a:lnTo>
                  <a:lnTo>
                    <a:pt x="30391" y="23241"/>
                  </a:lnTo>
                  <a:lnTo>
                    <a:pt x="30467" y="21971"/>
                  </a:lnTo>
                  <a:lnTo>
                    <a:pt x="30581" y="21209"/>
                  </a:lnTo>
                  <a:lnTo>
                    <a:pt x="30695" y="22225"/>
                  </a:lnTo>
                  <a:lnTo>
                    <a:pt x="30810" y="22466"/>
                  </a:lnTo>
                  <a:lnTo>
                    <a:pt x="30937" y="23368"/>
                  </a:lnTo>
                  <a:lnTo>
                    <a:pt x="30937" y="4000"/>
                  </a:lnTo>
                  <a:lnTo>
                    <a:pt x="30734" y="4445"/>
                  </a:lnTo>
                  <a:lnTo>
                    <a:pt x="30695" y="4318"/>
                  </a:lnTo>
                  <a:lnTo>
                    <a:pt x="30492" y="3683"/>
                  </a:lnTo>
                  <a:lnTo>
                    <a:pt x="30302" y="3683"/>
                  </a:lnTo>
                  <a:lnTo>
                    <a:pt x="30416" y="1397"/>
                  </a:lnTo>
                  <a:lnTo>
                    <a:pt x="30213" y="1689"/>
                  </a:lnTo>
                  <a:lnTo>
                    <a:pt x="30213" y="2413"/>
                  </a:lnTo>
                  <a:lnTo>
                    <a:pt x="30200" y="3683"/>
                  </a:lnTo>
                  <a:lnTo>
                    <a:pt x="29984" y="3810"/>
                  </a:lnTo>
                  <a:lnTo>
                    <a:pt x="29819" y="3937"/>
                  </a:lnTo>
                  <a:lnTo>
                    <a:pt x="29972" y="2794"/>
                  </a:lnTo>
                  <a:lnTo>
                    <a:pt x="30213" y="2413"/>
                  </a:lnTo>
                  <a:lnTo>
                    <a:pt x="30213" y="1689"/>
                  </a:lnTo>
                  <a:lnTo>
                    <a:pt x="29692" y="2413"/>
                  </a:lnTo>
                  <a:lnTo>
                    <a:pt x="29375" y="2286"/>
                  </a:lnTo>
                  <a:lnTo>
                    <a:pt x="29171" y="5207"/>
                  </a:lnTo>
                  <a:lnTo>
                    <a:pt x="28803" y="4699"/>
                  </a:lnTo>
                  <a:lnTo>
                    <a:pt x="28943" y="6858"/>
                  </a:lnTo>
                  <a:lnTo>
                    <a:pt x="29057" y="6731"/>
                  </a:lnTo>
                  <a:lnTo>
                    <a:pt x="29197" y="6731"/>
                  </a:lnTo>
                  <a:lnTo>
                    <a:pt x="29235" y="7493"/>
                  </a:lnTo>
                  <a:lnTo>
                    <a:pt x="29387" y="6604"/>
                  </a:lnTo>
                  <a:lnTo>
                    <a:pt x="29591" y="6604"/>
                  </a:lnTo>
                  <a:lnTo>
                    <a:pt x="30187" y="6477"/>
                  </a:lnTo>
                  <a:lnTo>
                    <a:pt x="29794" y="8001"/>
                  </a:lnTo>
                  <a:lnTo>
                    <a:pt x="29438" y="9144"/>
                  </a:lnTo>
                  <a:lnTo>
                    <a:pt x="29235" y="7493"/>
                  </a:lnTo>
                  <a:lnTo>
                    <a:pt x="28409" y="12192"/>
                  </a:lnTo>
                  <a:lnTo>
                    <a:pt x="28409" y="11938"/>
                  </a:lnTo>
                  <a:lnTo>
                    <a:pt x="28371" y="10414"/>
                  </a:lnTo>
                  <a:lnTo>
                    <a:pt x="28257" y="7874"/>
                  </a:lnTo>
                  <a:lnTo>
                    <a:pt x="27724" y="5969"/>
                  </a:lnTo>
                  <a:lnTo>
                    <a:pt x="27724" y="4826"/>
                  </a:lnTo>
                  <a:lnTo>
                    <a:pt x="27787" y="3302"/>
                  </a:lnTo>
                  <a:lnTo>
                    <a:pt x="26695" y="4826"/>
                  </a:lnTo>
                  <a:lnTo>
                    <a:pt x="25438" y="4191"/>
                  </a:lnTo>
                  <a:lnTo>
                    <a:pt x="24422" y="9652"/>
                  </a:lnTo>
                  <a:lnTo>
                    <a:pt x="24091" y="10414"/>
                  </a:lnTo>
                  <a:lnTo>
                    <a:pt x="24104" y="10160"/>
                  </a:lnTo>
                  <a:lnTo>
                    <a:pt x="24231" y="8128"/>
                  </a:lnTo>
                  <a:lnTo>
                    <a:pt x="24206" y="7366"/>
                  </a:lnTo>
                  <a:lnTo>
                    <a:pt x="24333" y="6819"/>
                  </a:lnTo>
                  <a:lnTo>
                    <a:pt x="24079" y="7366"/>
                  </a:lnTo>
                  <a:lnTo>
                    <a:pt x="23456" y="6731"/>
                  </a:lnTo>
                  <a:lnTo>
                    <a:pt x="23088" y="6350"/>
                  </a:lnTo>
                  <a:lnTo>
                    <a:pt x="23025" y="6883"/>
                  </a:lnTo>
                  <a:lnTo>
                    <a:pt x="22999" y="7175"/>
                  </a:lnTo>
                  <a:lnTo>
                    <a:pt x="22910" y="7874"/>
                  </a:lnTo>
                  <a:lnTo>
                    <a:pt x="22669" y="10160"/>
                  </a:lnTo>
                  <a:lnTo>
                    <a:pt x="22580" y="9906"/>
                  </a:lnTo>
                  <a:lnTo>
                    <a:pt x="22225" y="8763"/>
                  </a:lnTo>
                  <a:lnTo>
                    <a:pt x="22301" y="8128"/>
                  </a:lnTo>
                  <a:lnTo>
                    <a:pt x="22948" y="7239"/>
                  </a:lnTo>
                  <a:lnTo>
                    <a:pt x="23025" y="6883"/>
                  </a:lnTo>
                  <a:lnTo>
                    <a:pt x="22339" y="7239"/>
                  </a:lnTo>
                  <a:lnTo>
                    <a:pt x="22453" y="6604"/>
                  </a:lnTo>
                  <a:lnTo>
                    <a:pt x="22415" y="5969"/>
                  </a:lnTo>
                  <a:lnTo>
                    <a:pt x="21348" y="4826"/>
                  </a:lnTo>
                  <a:lnTo>
                    <a:pt x="18605" y="9906"/>
                  </a:lnTo>
                  <a:lnTo>
                    <a:pt x="18122" y="9017"/>
                  </a:lnTo>
                  <a:lnTo>
                    <a:pt x="17373" y="7620"/>
                  </a:lnTo>
                  <a:lnTo>
                    <a:pt x="17437" y="7874"/>
                  </a:lnTo>
                  <a:lnTo>
                    <a:pt x="17538" y="9017"/>
                  </a:lnTo>
                  <a:lnTo>
                    <a:pt x="15417" y="5461"/>
                  </a:lnTo>
                  <a:lnTo>
                    <a:pt x="12534" y="11938"/>
                  </a:lnTo>
                  <a:lnTo>
                    <a:pt x="11696" y="9525"/>
                  </a:lnTo>
                  <a:lnTo>
                    <a:pt x="10591" y="6350"/>
                  </a:lnTo>
                  <a:lnTo>
                    <a:pt x="10007" y="5207"/>
                  </a:lnTo>
                  <a:lnTo>
                    <a:pt x="9817" y="7366"/>
                  </a:lnTo>
                  <a:lnTo>
                    <a:pt x="9690" y="8001"/>
                  </a:lnTo>
                  <a:lnTo>
                    <a:pt x="9283" y="9525"/>
                  </a:lnTo>
                  <a:lnTo>
                    <a:pt x="9321" y="6350"/>
                  </a:lnTo>
                  <a:lnTo>
                    <a:pt x="8445" y="9906"/>
                  </a:lnTo>
                  <a:lnTo>
                    <a:pt x="7340" y="12573"/>
                  </a:lnTo>
                  <a:lnTo>
                    <a:pt x="7315" y="10414"/>
                  </a:lnTo>
                  <a:lnTo>
                    <a:pt x="7302" y="9144"/>
                  </a:lnTo>
                  <a:lnTo>
                    <a:pt x="7200" y="2032"/>
                  </a:lnTo>
                  <a:lnTo>
                    <a:pt x="5867" y="6604"/>
                  </a:lnTo>
                  <a:lnTo>
                    <a:pt x="5753" y="9144"/>
                  </a:lnTo>
                  <a:lnTo>
                    <a:pt x="5334" y="8763"/>
                  </a:lnTo>
                  <a:lnTo>
                    <a:pt x="4305" y="10414"/>
                  </a:lnTo>
                  <a:lnTo>
                    <a:pt x="4318" y="10160"/>
                  </a:lnTo>
                  <a:lnTo>
                    <a:pt x="4495" y="8001"/>
                  </a:lnTo>
                  <a:lnTo>
                    <a:pt x="4241" y="10160"/>
                  </a:lnTo>
                  <a:lnTo>
                    <a:pt x="4191" y="7366"/>
                  </a:lnTo>
                  <a:lnTo>
                    <a:pt x="2984" y="10160"/>
                  </a:lnTo>
                  <a:lnTo>
                    <a:pt x="2298" y="9017"/>
                  </a:lnTo>
                  <a:lnTo>
                    <a:pt x="2425" y="8001"/>
                  </a:lnTo>
                  <a:lnTo>
                    <a:pt x="3441" y="3556"/>
                  </a:lnTo>
                  <a:lnTo>
                    <a:pt x="2235" y="3175"/>
                  </a:lnTo>
                  <a:lnTo>
                    <a:pt x="1739" y="3810"/>
                  </a:lnTo>
                  <a:lnTo>
                    <a:pt x="965" y="6985"/>
                  </a:lnTo>
                  <a:lnTo>
                    <a:pt x="838" y="9017"/>
                  </a:lnTo>
                  <a:lnTo>
                    <a:pt x="1003" y="9144"/>
                  </a:lnTo>
                  <a:lnTo>
                    <a:pt x="1130" y="9652"/>
                  </a:lnTo>
                  <a:lnTo>
                    <a:pt x="1231" y="10541"/>
                  </a:lnTo>
                  <a:lnTo>
                    <a:pt x="1117" y="11938"/>
                  </a:lnTo>
                  <a:lnTo>
                    <a:pt x="812" y="12446"/>
                  </a:lnTo>
                  <a:lnTo>
                    <a:pt x="723" y="12827"/>
                  </a:lnTo>
                  <a:lnTo>
                    <a:pt x="495" y="16637"/>
                  </a:lnTo>
                  <a:lnTo>
                    <a:pt x="368" y="18161"/>
                  </a:lnTo>
                  <a:lnTo>
                    <a:pt x="114" y="20447"/>
                  </a:lnTo>
                  <a:lnTo>
                    <a:pt x="0" y="22860"/>
                  </a:lnTo>
                  <a:lnTo>
                    <a:pt x="736" y="25908"/>
                  </a:lnTo>
                  <a:lnTo>
                    <a:pt x="1562" y="22987"/>
                  </a:lnTo>
                  <a:lnTo>
                    <a:pt x="1587" y="25425"/>
                  </a:lnTo>
                  <a:lnTo>
                    <a:pt x="1155" y="25514"/>
                  </a:lnTo>
                  <a:lnTo>
                    <a:pt x="1193" y="26543"/>
                  </a:lnTo>
                  <a:lnTo>
                    <a:pt x="1320" y="27686"/>
                  </a:lnTo>
                  <a:lnTo>
                    <a:pt x="1676" y="25514"/>
                  </a:lnTo>
                  <a:lnTo>
                    <a:pt x="1905" y="24384"/>
                  </a:lnTo>
                  <a:lnTo>
                    <a:pt x="1943" y="26289"/>
                  </a:lnTo>
                  <a:lnTo>
                    <a:pt x="2070" y="27051"/>
                  </a:lnTo>
                  <a:lnTo>
                    <a:pt x="2590" y="24384"/>
                  </a:lnTo>
                  <a:lnTo>
                    <a:pt x="2717" y="23749"/>
                  </a:lnTo>
                  <a:lnTo>
                    <a:pt x="2806" y="22987"/>
                  </a:lnTo>
                  <a:lnTo>
                    <a:pt x="2921" y="22707"/>
                  </a:lnTo>
                  <a:lnTo>
                    <a:pt x="2984" y="22352"/>
                  </a:lnTo>
                  <a:lnTo>
                    <a:pt x="2984" y="22555"/>
                  </a:lnTo>
                  <a:lnTo>
                    <a:pt x="3073" y="22352"/>
                  </a:lnTo>
                  <a:lnTo>
                    <a:pt x="3403" y="21590"/>
                  </a:lnTo>
                  <a:lnTo>
                    <a:pt x="3441" y="21971"/>
                  </a:lnTo>
                  <a:lnTo>
                    <a:pt x="3556" y="24384"/>
                  </a:lnTo>
                  <a:lnTo>
                    <a:pt x="3429" y="25654"/>
                  </a:lnTo>
                  <a:lnTo>
                    <a:pt x="3911" y="23749"/>
                  </a:lnTo>
                  <a:lnTo>
                    <a:pt x="3835" y="25514"/>
                  </a:lnTo>
                  <a:lnTo>
                    <a:pt x="4013" y="24892"/>
                  </a:lnTo>
                  <a:lnTo>
                    <a:pt x="4533" y="25781"/>
                  </a:lnTo>
                  <a:lnTo>
                    <a:pt x="4648" y="24892"/>
                  </a:lnTo>
                  <a:lnTo>
                    <a:pt x="4787" y="23749"/>
                  </a:lnTo>
                  <a:lnTo>
                    <a:pt x="4864" y="23114"/>
                  </a:lnTo>
                  <a:lnTo>
                    <a:pt x="5054" y="25908"/>
                  </a:lnTo>
                  <a:lnTo>
                    <a:pt x="5880" y="23114"/>
                  </a:lnTo>
                  <a:lnTo>
                    <a:pt x="6070" y="22479"/>
                  </a:lnTo>
                  <a:lnTo>
                    <a:pt x="5778" y="27178"/>
                  </a:lnTo>
                  <a:lnTo>
                    <a:pt x="5892" y="26416"/>
                  </a:lnTo>
                  <a:lnTo>
                    <a:pt x="6019" y="25781"/>
                  </a:lnTo>
                  <a:lnTo>
                    <a:pt x="6591" y="23495"/>
                  </a:lnTo>
                  <a:lnTo>
                    <a:pt x="6921" y="23368"/>
                  </a:lnTo>
                  <a:lnTo>
                    <a:pt x="6032" y="28829"/>
                  </a:lnTo>
                  <a:lnTo>
                    <a:pt x="8077" y="23749"/>
                  </a:lnTo>
                  <a:lnTo>
                    <a:pt x="7581" y="29591"/>
                  </a:lnTo>
                  <a:lnTo>
                    <a:pt x="8305" y="24765"/>
                  </a:lnTo>
                  <a:lnTo>
                    <a:pt x="9258" y="27559"/>
                  </a:lnTo>
                  <a:lnTo>
                    <a:pt x="10185" y="24765"/>
                  </a:lnTo>
                  <a:lnTo>
                    <a:pt x="10071" y="25908"/>
                  </a:lnTo>
                  <a:lnTo>
                    <a:pt x="10337" y="26162"/>
                  </a:lnTo>
                  <a:lnTo>
                    <a:pt x="10464" y="28067"/>
                  </a:lnTo>
                  <a:lnTo>
                    <a:pt x="10591" y="28575"/>
                  </a:lnTo>
                  <a:lnTo>
                    <a:pt x="10883" y="24765"/>
                  </a:lnTo>
                  <a:lnTo>
                    <a:pt x="11010" y="24384"/>
                  </a:lnTo>
                  <a:lnTo>
                    <a:pt x="11518" y="23749"/>
                  </a:lnTo>
                  <a:lnTo>
                    <a:pt x="11620" y="23622"/>
                  </a:lnTo>
                  <a:lnTo>
                    <a:pt x="11671" y="23368"/>
                  </a:lnTo>
                  <a:lnTo>
                    <a:pt x="11861" y="22479"/>
                  </a:lnTo>
                  <a:lnTo>
                    <a:pt x="12065" y="21590"/>
                  </a:lnTo>
                  <a:lnTo>
                    <a:pt x="12141" y="21209"/>
                  </a:lnTo>
                  <a:lnTo>
                    <a:pt x="12407" y="25146"/>
                  </a:lnTo>
                  <a:lnTo>
                    <a:pt x="11518" y="25908"/>
                  </a:lnTo>
                  <a:lnTo>
                    <a:pt x="11442" y="29718"/>
                  </a:lnTo>
                  <a:lnTo>
                    <a:pt x="11633" y="26416"/>
                  </a:lnTo>
                  <a:lnTo>
                    <a:pt x="12560" y="26543"/>
                  </a:lnTo>
                  <a:lnTo>
                    <a:pt x="12560" y="26416"/>
                  </a:lnTo>
                  <a:lnTo>
                    <a:pt x="12560" y="23749"/>
                  </a:lnTo>
                  <a:lnTo>
                    <a:pt x="12801" y="26162"/>
                  </a:lnTo>
                  <a:lnTo>
                    <a:pt x="12827" y="24892"/>
                  </a:lnTo>
                  <a:lnTo>
                    <a:pt x="12827" y="28321"/>
                  </a:lnTo>
                  <a:lnTo>
                    <a:pt x="13081" y="24892"/>
                  </a:lnTo>
                  <a:lnTo>
                    <a:pt x="13169" y="23749"/>
                  </a:lnTo>
                  <a:lnTo>
                    <a:pt x="13208" y="23241"/>
                  </a:lnTo>
                  <a:lnTo>
                    <a:pt x="13246" y="27559"/>
                  </a:lnTo>
                  <a:lnTo>
                    <a:pt x="13779" y="24384"/>
                  </a:lnTo>
                  <a:lnTo>
                    <a:pt x="14008" y="25781"/>
                  </a:lnTo>
                  <a:lnTo>
                    <a:pt x="14135" y="27178"/>
                  </a:lnTo>
                  <a:lnTo>
                    <a:pt x="13614" y="29210"/>
                  </a:lnTo>
                  <a:lnTo>
                    <a:pt x="14363" y="27686"/>
                  </a:lnTo>
                  <a:lnTo>
                    <a:pt x="14439" y="28409"/>
                  </a:lnTo>
                  <a:lnTo>
                    <a:pt x="14427" y="27686"/>
                  </a:lnTo>
                  <a:lnTo>
                    <a:pt x="14554" y="26289"/>
                  </a:lnTo>
                  <a:lnTo>
                    <a:pt x="14706" y="25019"/>
                  </a:lnTo>
                  <a:lnTo>
                    <a:pt x="15240" y="24384"/>
                  </a:lnTo>
                  <a:lnTo>
                    <a:pt x="15557" y="24003"/>
                  </a:lnTo>
                  <a:lnTo>
                    <a:pt x="15113" y="26543"/>
                  </a:lnTo>
                  <a:lnTo>
                    <a:pt x="14998" y="29972"/>
                  </a:lnTo>
                  <a:lnTo>
                    <a:pt x="15481" y="29083"/>
                  </a:lnTo>
                  <a:lnTo>
                    <a:pt x="15582" y="28702"/>
                  </a:lnTo>
                  <a:lnTo>
                    <a:pt x="16167" y="25400"/>
                  </a:lnTo>
                  <a:lnTo>
                    <a:pt x="16484" y="25641"/>
                  </a:lnTo>
                  <a:lnTo>
                    <a:pt x="16535" y="26543"/>
                  </a:lnTo>
                  <a:lnTo>
                    <a:pt x="16408" y="27305"/>
                  </a:lnTo>
                  <a:lnTo>
                    <a:pt x="16865" y="25400"/>
                  </a:lnTo>
                  <a:lnTo>
                    <a:pt x="17132" y="24257"/>
                  </a:lnTo>
                  <a:lnTo>
                    <a:pt x="17945" y="27178"/>
                  </a:lnTo>
                  <a:lnTo>
                    <a:pt x="18605" y="24257"/>
                  </a:lnTo>
                  <a:lnTo>
                    <a:pt x="18669" y="24003"/>
                  </a:lnTo>
                  <a:lnTo>
                    <a:pt x="18783" y="23495"/>
                  </a:lnTo>
                  <a:lnTo>
                    <a:pt x="18821" y="24384"/>
                  </a:lnTo>
                  <a:lnTo>
                    <a:pt x="18834" y="23368"/>
                  </a:lnTo>
                  <a:lnTo>
                    <a:pt x="18846" y="23241"/>
                  </a:lnTo>
                  <a:lnTo>
                    <a:pt x="18935" y="21209"/>
                  </a:lnTo>
                  <a:lnTo>
                    <a:pt x="19100" y="19050"/>
                  </a:lnTo>
                  <a:lnTo>
                    <a:pt x="19405" y="19050"/>
                  </a:lnTo>
                  <a:lnTo>
                    <a:pt x="19824" y="16637"/>
                  </a:lnTo>
                  <a:lnTo>
                    <a:pt x="19748" y="19177"/>
                  </a:lnTo>
                  <a:lnTo>
                    <a:pt x="19583" y="19050"/>
                  </a:lnTo>
                  <a:lnTo>
                    <a:pt x="19469" y="20193"/>
                  </a:lnTo>
                  <a:lnTo>
                    <a:pt x="19342" y="20955"/>
                  </a:lnTo>
                  <a:lnTo>
                    <a:pt x="19735" y="19812"/>
                  </a:lnTo>
                  <a:lnTo>
                    <a:pt x="19735" y="22542"/>
                  </a:lnTo>
                  <a:lnTo>
                    <a:pt x="19900" y="21983"/>
                  </a:lnTo>
                  <a:lnTo>
                    <a:pt x="19964" y="21844"/>
                  </a:lnTo>
                  <a:lnTo>
                    <a:pt x="20599" y="19812"/>
                  </a:lnTo>
                  <a:lnTo>
                    <a:pt x="20637" y="19685"/>
                  </a:lnTo>
                  <a:lnTo>
                    <a:pt x="20878" y="20320"/>
                  </a:lnTo>
                  <a:lnTo>
                    <a:pt x="20967" y="21844"/>
                  </a:lnTo>
                  <a:lnTo>
                    <a:pt x="20840" y="24257"/>
                  </a:lnTo>
                  <a:lnTo>
                    <a:pt x="19913" y="21983"/>
                  </a:lnTo>
                  <a:lnTo>
                    <a:pt x="19989" y="22987"/>
                  </a:lnTo>
                  <a:lnTo>
                    <a:pt x="20231" y="25019"/>
                  </a:lnTo>
                  <a:lnTo>
                    <a:pt x="19634" y="23622"/>
                  </a:lnTo>
                  <a:lnTo>
                    <a:pt x="19748" y="29210"/>
                  </a:lnTo>
                  <a:lnTo>
                    <a:pt x="19240" y="23393"/>
                  </a:lnTo>
                  <a:lnTo>
                    <a:pt x="19253" y="25514"/>
                  </a:lnTo>
                  <a:lnTo>
                    <a:pt x="19380" y="29337"/>
                  </a:lnTo>
                  <a:lnTo>
                    <a:pt x="20129" y="30353"/>
                  </a:lnTo>
                  <a:lnTo>
                    <a:pt x="20256" y="29210"/>
                  </a:lnTo>
                  <a:lnTo>
                    <a:pt x="20459" y="27432"/>
                  </a:lnTo>
                  <a:lnTo>
                    <a:pt x="21297" y="28575"/>
                  </a:lnTo>
                  <a:lnTo>
                    <a:pt x="21501" y="27432"/>
                  </a:lnTo>
                  <a:lnTo>
                    <a:pt x="21628" y="26797"/>
                  </a:lnTo>
                  <a:lnTo>
                    <a:pt x="21501" y="25908"/>
                  </a:lnTo>
                  <a:lnTo>
                    <a:pt x="21564" y="25019"/>
                  </a:lnTo>
                  <a:lnTo>
                    <a:pt x="21717" y="24257"/>
                  </a:lnTo>
                  <a:lnTo>
                    <a:pt x="21818" y="23723"/>
                  </a:lnTo>
                  <a:lnTo>
                    <a:pt x="23393" y="20320"/>
                  </a:lnTo>
                  <a:lnTo>
                    <a:pt x="22148" y="32766"/>
                  </a:lnTo>
                  <a:lnTo>
                    <a:pt x="23444" y="28194"/>
                  </a:lnTo>
                  <a:lnTo>
                    <a:pt x="23914" y="25781"/>
                  </a:lnTo>
                  <a:lnTo>
                    <a:pt x="24371" y="21209"/>
                  </a:lnTo>
                  <a:lnTo>
                    <a:pt x="24688" y="22707"/>
                  </a:lnTo>
                  <a:lnTo>
                    <a:pt x="24803" y="24130"/>
                  </a:lnTo>
                  <a:lnTo>
                    <a:pt x="24307" y="27686"/>
                  </a:lnTo>
                  <a:lnTo>
                    <a:pt x="25184" y="28194"/>
                  </a:lnTo>
                  <a:lnTo>
                    <a:pt x="25222" y="26060"/>
                  </a:lnTo>
                  <a:lnTo>
                    <a:pt x="25298" y="21971"/>
                  </a:lnTo>
                  <a:lnTo>
                    <a:pt x="25908" y="24345"/>
                  </a:lnTo>
                  <a:lnTo>
                    <a:pt x="26377" y="24257"/>
                  </a:lnTo>
                  <a:lnTo>
                    <a:pt x="26187" y="27813"/>
                  </a:lnTo>
                  <a:lnTo>
                    <a:pt x="27178" y="27305"/>
                  </a:lnTo>
                  <a:lnTo>
                    <a:pt x="28448" y="24892"/>
                  </a:lnTo>
                  <a:lnTo>
                    <a:pt x="29565" y="24384"/>
                  </a:lnTo>
                  <a:lnTo>
                    <a:pt x="29413" y="25400"/>
                  </a:lnTo>
                  <a:lnTo>
                    <a:pt x="29286" y="25857"/>
                  </a:lnTo>
                  <a:lnTo>
                    <a:pt x="29171" y="26670"/>
                  </a:lnTo>
                  <a:lnTo>
                    <a:pt x="29298" y="27559"/>
                  </a:lnTo>
                  <a:lnTo>
                    <a:pt x="30784" y="25908"/>
                  </a:lnTo>
                  <a:lnTo>
                    <a:pt x="32092" y="28194"/>
                  </a:lnTo>
                  <a:lnTo>
                    <a:pt x="33172" y="30480"/>
                  </a:lnTo>
                  <a:lnTo>
                    <a:pt x="33947" y="27432"/>
                  </a:lnTo>
                  <a:lnTo>
                    <a:pt x="34061" y="27559"/>
                  </a:lnTo>
                  <a:lnTo>
                    <a:pt x="34086" y="27432"/>
                  </a:lnTo>
                  <a:lnTo>
                    <a:pt x="34417" y="26289"/>
                  </a:lnTo>
                  <a:lnTo>
                    <a:pt x="34721" y="26162"/>
                  </a:lnTo>
                  <a:lnTo>
                    <a:pt x="34582" y="28321"/>
                  </a:lnTo>
                  <a:lnTo>
                    <a:pt x="34366" y="29083"/>
                  </a:lnTo>
                  <a:lnTo>
                    <a:pt x="35483" y="26543"/>
                  </a:lnTo>
                  <a:lnTo>
                    <a:pt x="35750" y="26162"/>
                  </a:lnTo>
                  <a:lnTo>
                    <a:pt x="35915" y="25908"/>
                  </a:lnTo>
                  <a:lnTo>
                    <a:pt x="36969" y="24384"/>
                  </a:lnTo>
                  <a:lnTo>
                    <a:pt x="37058" y="24257"/>
                  </a:lnTo>
                  <a:lnTo>
                    <a:pt x="37414" y="23749"/>
                  </a:lnTo>
                  <a:lnTo>
                    <a:pt x="37884" y="26289"/>
                  </a:lnTo>
                  <a:lnTo>
                    <a:pt x="37985" y="27178"/>
                  </a:lnTo>
                  <a:lnTo>
                    <a:pt x="37871" y="28194"/>
                  </a:lnTo>
                  <a:lnTo>
                    <a:pt x="38354" y="29210"/>
                  </a:lnTo>
                  <a:lnTo>
                    <a:pt x="38963" y="23749"/>
                  </a:lnTo>
                  <a:lnTo>
                    <a:pt x="39001" y="23495"/>
                  </a:lnTo>
                  <a:lnTo>
                    <a:pt x="39204" y="21717"/>
                  </a:lnTo>
                  <a:lnTo>
                    <a:pt x="39382" y="23114"/>
                  </a:lnTo>
                  <a:lnTo>
                    <a:pt x="39509" y="24892"/>
                  </a:lnTo>
                  <a:lnTo>
                    <a:pt x="39395" y="25273"/>
                  </a:lnTo>
                  <a:lnTo>
                    <a:pt x="40843" y="26670"/>
                  </a:lnTo>
                  <a:lnTo>
                    <a:pt x="42875" y="24003"/>
                  </a:lnTo>
                  <a:lnTo>
                    <a:pt x="43586" y="28829"/>
                  </a:lnTo>
                  <a:lnTo>
                    <a:pt x="44284" y="24511"/>
                  </a:lnTo>
                  <a:lnTo>
                    <a:pt x="44919" y="30988"/>
                  </a:lnTo>
                  <a:lnTo>
                    <a:pt x="45694" y="24892"/>
                  </a:lnTo>
                  <a:lnTo>
                    <a:pt x="46062" y="26924"/>
                  </a:lnTo>
                  <a:lnTo>
                    <a:pt x="46177" y="28194"/>
                  </a:lnTo>
                  <a:lnTo>
                    <a:pt x="46050" y="28575"/>
                  </a:lnTo>
                  <a:lnTo>
                    <a:pt x="45935" y="29210"/>
                  </a:lnTo>
                  <a:lnTo>
                    <a:pt x="46888" y="31242"/>
                  </a:lnTo>
                  <a:lnTo>
                    <a:pt x="47205" y="31496"/>
                  </a:lnTo>
                  <a:lnTo>
                    <a:pt x="47840" y="27432"/>
                  </a:lnTo>
                  <a:lnTo>
                    <a:pt x="48323" y="26924"/>
                  </a:lnTo>
                  <a:lnTo>
                    <a:pt x="47980" y="30010"/>
                  </a:lnTo>
                  <a:lnTo>
                    <a:pt x="48895" y="26924"/>
                  </a:lnTo>
                  <a:lnTo>
                    <a:pt x="48920" y="26797"/>
                  </a:lnTo>
                  <a:lnTo>
                    <a:pt x="48780" y="30607"/>
                  </a:lnTo>
                  <a:lnTo>
                    <a:pt x="49276" y="29845"/>
                  </a:lnTo>
                  <a:lnTo>
                    <a:pt x="49136" y="29718"/>
                  </a:lnTo>
                  <a:lnTo>
                    <a:pt x="49237" y="27432"/>
                  </a:lnTo>
                  <a:lnTo>
                    <a:pt x="49593" y="26797"/>
                  </a:lnTo>
                  <a:lnTo>
                    <a:pt x="50025" y="26035"/>
                  </a:lnTo>
                  <a:lnTo>
                    <a:pt x="50292" y="28321"/>
                  </a:lnTo>
                  <a:lnTo>
                    <a:pt x="50406" y="30353"/>
                  </a:lnTo>
                  <a:lnTo>
                    <a:pt x="50292" y="31496"/>
                  </a:lnTo>
                  <a:lnTo>
                    <a:pt x="52044" y="28956"/>
                  </a:lnTo>
                  <a:lnTo>
                    <a:pt x="51943" y="29667"/>
                  </a:lnTo>
                  <a:lnTo>
                    <a:pt x="52209" y="28956"/>
                  </a:lnTo>
                  <a:lnTo>
                    <a:pt x="52438" y="28321"/>
                  </a:lnTo>
                  <a:lnTo>
                    <a:pt x="51015" y="34798"/>
                  </a:lnTo>
                  <a:lnTo>
                    <a:pt x="52019" y="32004"/>
                  </a:lnTo>
                  <a:lnTo>
                    <a:pt x="52133" y="30988"/>
                  </a:lnTo>
                  <a:lnTo>
                    <a:pt x="52374" y="29972"/>
                  </a:lnTo>
                  <a:lnTo>
                    <a:pt x="52451" y="29337"/>
                  </a:lnTo>
                  <a:lnTo>
                    <a:pt x="52565" y="31369"/>
                  </a:lnTo>
                  <a:lnTo>
                    <a:pt x="53352" y="31496"/>
                  </a:lnTo>
                  <a:lnTo>
                    <a:pt x="54051" y="30734"/>
                  </a:lnTo>
                  <a:lnTo>
                    <a:pt x="53670" y="32893"/>
                  </a:lnTo>
                  <a:lnTo>
                    <a:pt x="54660" y="33655"/>
                  </a:lnTo>
                  <a:lnTo>
                    <a:pt x="56032" y="32131"/>
                  </a:lnTo>
                  <a:lnTo>
                    <a:pt x="57238" y="32385"/>
                  </a:lnTo>
                  <a:lnTo>
                    <a:pt x="57175" y="32131"/>
                  </a:lnTo>
                  <a:lnTo>
                    <a:pt x="56972" y="31369"/>
                  </a:lnTo>
                  <a:lnTo>
                    <a:pt x="57010" y="30734"/>
                  </a:lnTo>
                  <a:lnTo>
                    <a:pt x="57238" y="29337"/>
                  </a:lnTo>
                  <a:lnTo>
                    <a:pt x="57391" y="28321"/>
                  </a:lnTo>
                  <a:lnTo>
                    <a:pt x="57531" y="27432"/>
                  </a:lnTo>
                  <a:lnTo>
                    <a:pt x="57924" y="27178"/>
                  </a:lnTo>
                  <a:lnTo>
                    <a:pt x="57873" y="27800"/>
                  </a:lnTo>
                  <a:lnTo>
                    <a:pt x="58064" y="27178"/>
                  </a:lnTo>
                  <a:lnTo>
                    <a:pt x="58229" y="26670"/>
                  </a:lnTo>
                  <a:lnTo>
                    <a:pt x="58420" y="26924"/>
                  </a:lnTo>
                  <a:lnTo>
                    <a:pt x="58534" y="27686"/>
                  </a:lnTo>
                  <a:lnTo>
                    <a:pt x="58064" y="30454"/>
                  </a:lnTo>
                  <a:lnTo>
                    <a:pt x="57632" y="31623"/>
                  </a:lnTo>
                  <a:lnTo>
                    <a:pt x="58331" y="30607"/>
                  </a:lnTo>
                  <a:lnTo>
                    <a:pt x="58178" y="31750"/>
                  </a:lnTo>
                  <a:lnTo>
                    <a:pt x="58077" y="32004"/>
                  </a:lnTo>
                  <a:lnTo>
                    <a:pt x="57950" y="32639"/>
                  </a:lnTo>
                  <a:lnTo>
                    <a:pt x="57835" y="33401"/>
                  </a:lnTo>
                  <a:lnTo>
                    <a:pt x="58331" y="31369"/>
                  </a:lnTo>
                  <a:lnTo>
                    <a:pt x="58331" y="36957"/>
                  </a:lnTo>
                  <a:lnTo>
                    <a:pt x="59118" y="33274"/>
                  </a:lnTo>
                  <a:lnTo>
                    <a:pt x="59016" y="34290"/>
                  </a:lnTo>
                  <a:lnTo>
                    <a:pt x="60210" y="34544"/>
                  </a:lnTo>
                  <a:lnTo>
                    <a:pt x="60909" y="33401"/>
                  </a:lnTo>
                  <a:lnTo>
                    <a:pt x="61912" y="33401"/>
                  </a:lnTo>
                  <a:lnTo>
                    <a:pt x="61925" y="33274"/>
                  </a:lnTo>
                  <a:lnTo>
                    <a:pt x="62191" y="31369"/>
                  </a:lnTo>
                  <a:lnTo>
                    <a:pt x="62306" y="30607"/>
                  </a:lnTo>
                  <a:lnTo>
                    <a:pt x="62318" y="30480"/>
                  </a:lnTo>
                  <a:lnTo>
                    <a:pt x="62598" y="31115"/>
                  </a:lnTo>
                  <a:lnTo>
                    <a:pt x="62776" y="30480"/>
                  </a:lnTo>
                  <a:lnTo>
                    <a:pt x="63220" y="28829"/>
                  </a:lnTo>
                  <a:lnTo>
                    <a:pt x="63804" y="29845"/>
                  </a:lnTo>
                  <a:lnTo>
                    <a:pt x="64287" y="32258"/>
                  </a:lnTo>
                  <a:lnTo>
                    <a:pt x="65176" y="32131"/>
                  </a:lnTo>
                  <a:lnTo>
                    <a:pt x="65925" y="30861"/>
                  </a:lnTo>
                  <a:lnTo>
                    <a:pt x="65900" y="30607"/>
                  </a:lnTo>
                  <a:lnTo>
                    <a:pt x="65786" y="29972"/>
                  </a:lnTo>
                  <a:lnTo>
                    <a:pt x="65900" y="29083"/>
                  </a:lnTo>
                  <a:lnTo>
                    <a:pt x="65963" y="28829"/>
                  </a:lnTo>
                  <a:lnTo>
                    <a:pt x="66217" y="27940"/>
                  </a:lnTo>
                  <a:lnTo>
                    <a:pt x="66065" y="29210"/>
                  </a:lnTo>
                  <a:lnTo>
                    <a:pt x="65951" y="30594"/>
                  </a:lnTo>
                  <a:lnTo>
                    <a:pt x="66802" y="30480"/>
                  </a:lnTo>
                  <a:lnTo>
                    <a:pt x="66078" y="32385"/>
                  </a:lnTo>
                  <a:lnTo>
                    <a:pt x="67183" y="32131"/>
                  </a:lnTo>
                  <a:lnTo>
                    <a:pt x="67475" y="32004"/>
                  </a:lnTo>
                  <a:lnTo>
                    <a:pt x="68770" y="30480"/>
                  </a:lnTo>
                  <a:lnTo>
                    <a:pt x="68986" y="30226"/>
                  </a:lnTo>
                  <a:lnTo>
                    <a:pt x="69113" y="28067"/>
                  </a:lnTo>
                  <a:lnTo>
                    <a:pt x="69138" y="27940"/>
                  </a:lnTo>
                  <a:lnTo>
                    <a:pt x="69227" y="27559"/>
                  </a:lnTo>
                  <a:lnTo>
                    <a:pt x="69532" y="27178"/>
                  </a:lnTo>
                  <a:lnTo>
                    <a:pt x="69532" y="29337"/>
                  </a:lnTo>
                  <a:lnTo>
                    <a:pt x="69418" y="29972"/>
                  </a:lnTo>
                  <a:lnTo>
                    <a:pt x="69291" y="30353"/>
                  </a:lnTo>
                  <a:lnTo>
                    <a:pt x="71005" y="27178"/>
                  </a:lnTo>
                  <a:lnTo>
                    <a:pt x="71285" y="26670"/>
                  </a:lnTo>
                  <a:lnTo>
                    <a:pt x="71348" y="26543"/>
                  </a:lnTo>
                  <a:lnTo>
                    <a:pt x="71539" y="38481"/>
                  </a:lnTo>
                  <a:lnTo>
                    <a:pt x="73342" y="33655"/>
                  </a:lnTo>
                  <a:lnTo>
                    <a:pt x="73418" y="33401"/>
                  </a:lnTo>
                  <a:lnTo>
                    <a:pt x="73533" y="33147"/>
                  </a:lnTo>
                  <a:lnTo>
                    <a:pt x="73469" y="33324"/>
                  </a:lnTo>
                  <a:lnTo>
                    <a:pt x="73571" y="33147"/>
                  </a:lnTo>
                  <a:lnTo>
                    <a:pt x="75082" y="30734"/>
                  </a:lnTo>
                  <a:lnTo>
                    <a:pt x="75361" y="31026"/>
                  </a:lnTo>
                  <a:lnTo>
                    <a:pt x="75463" y="31369"/>
                  </a:lnTo>
                  <a:lnTo>
                    <a:pt x="74549" y="32512"/>
                  </a:lnTo>
                  <a:lnTo>
                    <a:pt x="74472" y="33020"/>
                  </a:lnTo>
                  <a:lnTo>
                    <a:pt x="74599" y="34417"/>
                  </a:lnTo>
                  <a:lnTo>
                    <a:pt x="76352" y="30734"/>
                  </a:lnTo>
                  <a:lnTo>
                    <a:pt x="76593" y="30226"/>
                  </a:lnTo>
                  <a:lnTo>
                    <a:pt x="76542" y="35306"/>
                  </a:lnTo>
                  <a:lnTo>
                    <a:pt x="78092" y="32639"/>
                  </a:lnTo>
                  <a:lnTo>
                    <a:pt x="77673" y="40513"/>
                  </a:lnTo>
                  <a:lnTo>
                    <a:pt x="81076" y="32639"/>
                  </a:lnTo>
                  <a:lnTo>
                    <a:pt x="81140" y="32512"/>
                  </a:lnTo>
                  <a:lnTo>
                    <a:pt x="81445" y="37719"/>
                  </a:lnTo>
                  <a:lnTo>
                    <a:pt x="81699" y="35750"/>
                  </a:lnTo>
                  <a:lnTo>
                    <a:pt x="82270" y="34036"/>
                  </a:lnTo>
                  <a:lnTo>
                    <a:pt x="82092" y="35306"/>
                  </a:lnTo>
                  <a:lnTo>
                    <a:pt x="82308" y="34671"/>
                  </a:lnTo>
                  <a:lnTo>
                    <a:pt x="83324" y="34036"/>
                  </a:lnTo>
                  <a:lnTo>
                    <a:pt x="85140" y="32893"/>
                  </a:lnTo>
                  <a:lnTo>
                    <a:pt x="86918" y="38227"/>
                  </a:lnTo>
                  <a:lnTo>
                    <a:pt x="89128" y="40386"/>
                  </a:lnTo>
                  <a:lnTo>
                    <a:pt x="89954" y="41021"/>
                  </a:lnTo>
                  <a:lnTo>
                    <a:pt x="91059" y="32893"/>
                  </a:lnTo>
                  <a:lnTo>
                    <a:pt x="91109" y="32512"/>
                  </a:lnTo>
                  <a:lnTo>
                    <a:pt x="91325" y="30988"/>
                  </a:lnTo>
                  <a:lnTo>
                    <a:pt x="91541" y="33528"/>
                  </a:lnTo>
                  <a:lnTo>
                    <a:pt x="91655" y="35750"/>
                  </a:lnTo>
                  <a:lnTo>
                    <a:pt x="90779" y="38862"/>
                  </a:lnTo>
                  <a:lnTo>
                    <a:pt x="93370" y="35052"/>
                  </a:lnTo>
                  <a:lnTo>
                    <a:pt x="94526" y="39751"/>
                  </a:lnTo>
                  <a:lnTo>
                    <a:pt x="96977" y="36576"/>
                  </a:lnTo>
                  <a:lnTo>
                    <a:pt x="96761" y="37198"/>
                  </a:lnTo>
                  <a:lnTo>
                    <a:pt x="96532" y="38354"/>
                  </a:lnTo>
                  <a:lnTo>
                    <a:pt x="96354" y="38354"/>
                  </a:lnTo>
                  <a:lnTo>
                    <a:pt x="96278" y="40894"/>
                  </a:lnTo>
                  <a:lnTo>
                    <a:pt x="97650" y="38862"/>
                  </a:lnTo>
                  <a:lnTo>
                    <a:pt x="97764" y="38608"/>
                  </a:lnTo>
                  <a:lnTo>
                    <a:pt x="98132" y="36703"/>
                  </a:lnTo>
                  <a:lnTo>
                    <a:pt x="98247" y="36830"/>
                  </a:lnTo>
                  <a:lnTo>
                    <a:pt x="98323" y="37084"/>
                  </a:lnTo>
                  <a:lnTo>
                    <a:pt x="98069" y="37846"/>
                  </a:lnTo>
                  <a:lnTo>
                    <a:pt x="97942" y="41148"/>
                  </a:lnTo>
                  <a:lnTo>
                    <a:pt x="99352" y="36703"/>
                  </a:lnTo>
                  <a:lnTo>
                    <a:pt x="99390" y="36576"/>
                  </a:lnTo>
                  <a:lnTo>
                    <a:pt x="99136" y="39128"/>
                  </a:lnTo>
                  <a:lnTo>
                    <a:pt x="99225" y="38862"/>
                  </a:lnTo>
                  <a:lnTo>
                    <a:pt x="99872" y="40640"/>
                  </a:lnTo>
                  <a:lnTo>
                    <a:pt x="100050" y="38862"/>
                  </a:lnTo>
                  <a:lnTo>
                    <a:pt x="100164" y="37719"/>
                  </a:lnTo>
                  <a:lnTo>
                    <a:pt x="100584" y="39243"/>
                  </a:lnTo>
                  <a:lnTo>
                    <a:pt x="101269" y="37719"/>
                  </a:lnTo>
                  <a:lnTo>
                    <a:pt x="101714" y="36703"/>
                  </a:lnTo>
                  <a:lnTo>
                    <a:pt x="101930" y="38481"/>
                  </a:lnTo>
                  <a:lnTo>
                    <a:pt x="102476" y="36703"/>
                  </a:lnTo>
                  <a:lnTo>
                    <a:pt x="102514" y="36576"/>
                  </a:lnTo>
                  <a:lnTo>
                    <a:pt x="102908" y="35306"/>
                  </a:lnTo>
                  <a:lnTo>
                    <a:pt x="102793" y="40259"/>
                  </a:lnTo>
                  <a:lnTo>
                    <a:pt x="103797" y="35687"/>
                  </a:lnTo>
                  <a:lnTo>
                    <a:pt x="102831" y="40386"/>
                  </a:lnTo>
                  <a:lnTo>
                    <a:pt x="104241" y="39751"/>
                  </a:lnTo>
                  <a:lnTo>
                    <a:pt x="105105" y="37592"/>
                  </a:lnTo>
                  <a:lnTo>
                    <a:pt x="104876" y="38354"/>
                  </a:lnTo>
                  <a:lnTo>
                    <a:pt x="104787" y="39014"/>
                  </a:lnTo>
                  <a:lnTo>
                    <a:pt x="105079" y="39090"/>
                  </a:lnTo>
                  <a:lnTo>
                    <a:pt x="105079" y="39497"/>
                  </a:lnTo>
                  <a:lnTo>
                    <a:pt x="104635" y="40995"/>
                  </a:lnTo>
                  <a:lnTo>
                    <a:pt x="105143" y="41148"/>
                  </a:lnTo>
                  <a:lnTo>
                    <a:pt x="105651" y="40513"/>
                  </a:lnTo>
                  <a:lnTo>
                    <a:pt x="105778" y="40259"/>
                  </a:lnTo>
                  <a:lnTo>
                    <a:pt x="106133" y="37973"/>
                  </a:lnTo>
                  <a:lnTo>
                    <a:pt x="105930" y="43688"/>
                  </a:lnTo>
                  <a:lnTo>
                    <a:pt x="107619" y="37973"/>
                  </a:lnTo>
                  <a:lnTo>
                    <a:pt x="107734" y="37592"/>
                  </a:lnTo>
                  <a:lnTo>
                    <a:pt x="108292" y="35687"/>
                  </a:lnTo>
                  <a:lnTo>
                    <a:pt x="108407" y="35306"/>
                  </a:lnTo>
                  <a:lnTo>
                    <a:pt x="108483" y="35052"/>
                  </a:lnTo>
                  <a:lnTo>
                    <a:pt x="108864" y="33782"/>
                  </a:lnTo>
                  <a:lnTo>
                    <a:pt x="107924" y="41021"/>
                  </a:lnTo>
                  <a:lnTo>
                    <a:pt x="109893" y="38862"/>
                  </a:lnTo>
                  <a:lnTo>
                    <a:pt x="111404" y="37630"/>
                  </a:lnTo>
                  <a:lnTo>
                    <a:pt x="111582" y="36830"/>
                  </a:lnTo>
                  <a:lnTo>
                    <a:pt x="111658" y="37426"/>
                  </a:lnTo>
                  <a:lnTo>
                    <a:pt x="112699" y="36830"/>
                  </a:lnTo>
                  <a:lnTo>
                    <a:pt x="113131" y="36576"/>
                  </a:lnTo>
                  <a:lnTo>
                    <a:pt x="112547" y="39293"/>
                  </a:lnTo>
                  <a:lnTo>
                    <a:pt x="113665" y="36576"/>
                  </a:lnTo>
                  <a:lnTo>
                    <a:pt x="113830" y="36195"/>
                  </a:lnTo>
                  <a:lnTo>
                    <a:pt x="114820" y="37592"/>
                  </a:lnTo>
                  <a:lnTo>
                    <a:pt x="114922" y="38354"/>
                  </a:lnTo>
                  <a:lnTo>
                    <a:pt x="114211" y="39497"/>
                  </a:lnTo>
                  <a:lnTo>
                    <a:pt x="113944" y="40259"/>
                  </a:lnTo>
                  <a:lnTo>
                    <a:pt x="115595" y="38608"/>
                  </a:lnTo>
                  <a:lnTo>
                    <a:pt x="116230" y="41275"/>
                  </a:lnTo>
                  <a:lnTo>
                    <a:pt x="117817" y="39090"/>
                  </a:lnTo>
                  <a:lnTo>
                    <a:pt x="117906" y="38608"/>
                  </a:lnTo>
                  <a:lnTo>
                    <a:pt x="118148" y="36195"/>
                  </a:lnTo>
                  <a:lnTo>
                    <a:pt x="119684" y="33782"/>
                  </a:lnTo>
                  <a:lnTo>
                    <a:pt x="119926" y="33401"/>
                  </a:lnTo>
                  <a:lnTo>
                    <a:pt x="120053" y="33147"/>
                  </a:lnTo>
                  <a:lnTo>
                    <a:pt x="120116" y="33020"/>
                  </a:lnTo>
                  <a:lnTo>
                    <a:pt x="120091" y="33147"/>
                  </a:lnTo>
                  <a:lnTo>
                    <a:pt x="119976" y="33401"/>
                  </a:lnTo>
                  <a:lnTo>
                    <a:pt x="118783" y="37592"/>
                  </a:lnTo>
                  <a:lnTo>
                    <a:pt x="121234" y="33401"/>
                  </a:lnTo>
                  <a:lnTo>
                    <a:pt x="118986" y="40767"/>
                  </a:lnTo>
                  <a:lnTo>
                    <a:pt x="119202" y="40513"/>
                  </a:lnTo>
                  <a:lnTo>
                    <a:pt x="119621" y="39497"/>
                  </a:lnTo>
                  <a:lnTo>
                    <a:pt x="119888" y="38100"/>
                  </a:lnTo>
                  <a:lnTo>
                    <a:pt x="119938" y="39090"/>
                  </a:lnTo>
                  <a:lnTo>
                    <a:pt x="119824" y="39585"/>
                  </a:lnTo>
                  <a:lnTo>
                    <a:pt x="119329" y="40894"/>
                  </a:lnTo>
                  <a:lnTo>
                    <a:pt x="120357" y="40005"/>
                  </a:lnTo>
                  <a:lnTo>
                    <a:pt x="120535" y="38100"/>
                  </a:lnTo>
                  <a:lnTo>
                    <a:pt x="120573" y="37719"/>
                  </a:lnTo>
                  <a:lnTo>
                    <a:pt x="121285" y="37846"/>
                  </a:lnTo>
                  <a:lnTo>
                    <a:pt x="121107" y="38608"/>
                  </a:lnTo>
                  <a:lnTo>
                    <a:pt x="120980" y="38963"/>
                  </a:lnTo>
                  <a:lnTo>
                    <a:pt x="120815" y="39243"/>
                  </a:lnTo>
                  <a:lnTo>
                    <a:pt x="120484" y="40386"/>
                  </a:lnTo>
                  <a:lnTo>
                    <a:pt x="121602" y="37719"/>
                  </a:lnTo>
                  <a:lnTo>
                    <a:pt x="122072" y="36576"/>
                  </a:lnTo>
                  <a:lnTo>
                    <a:pt x="122326" y="37198"/>
                  </a:lnTo>
                  <a:lnTo>
                    <a:pt x="122415" y="37846"/>
                  </a:lnTo>
                  <a:lnTo>
                    <a:pt x="122301" y="38227"/>
                  </a:lnTo>
                  <a:lnTo>
                    <a:pt x="122199" y="38963"/>
                  </a:lnTo>
                  <a:lnTo>
                    <a:pt x="123126" y="38862"/>
                  </a:lnTo>
                  <a:lnTo>
                    <a:pt x="124015" y="36576"/>
                  </a:lnTo>
                  <a:lnTo>
                    <a:pt x="124955" y="34163"/>
                  </a:lnTo>
                  <a:lnTo>
                    <a:pt x="125526" y="35877"/>
                  </a:lnTo>
                  <a:lnTo>
                    <a:pt x="125628" y="36449"/>
                  </a:lnTo>
                  <a:lnTo>
                    <a:pt x="124333" y="40640"/>
                  </a:lnTo>
                  <a:lnTo>
                    <a:pt x="125717" y="37846"/>
                  </a:lnTo>
                  <a:lnTo>
                    <a:pt x="124904" y="41656"/>
                  </a:lnTo>
                  <a:lnTo>
                    <a:pt x="125653" y="40767"/>
                  </a:lnTo>
                  <a:lnTo>
                    <a:pt x="125768" y="40513"/>
                  </a:lnTo>
                  <a:lnTo>
                    <a:pt x="125945" y="38735"/>
                  </a:lnTo>
                  <a:lnTo>
                    <a:pt x="126466" y="38862"/>
                  </a:lnTo>
                  <a:lnTo>
                    <a:pt x="126517" y="38735"/>
                  </a:lnTo>
                  <a:lnTo>
                    <a:pt x="126885" y="37846"/>
                  </a:lnTo>
                  <a:lnTo>
                    <a:pt x="127571" y="36195"/>
                  </a:lnTo>
                  <a:lnTo>
                    <a:pt x="127609" y="37846"/>
                  </a:lnTo>
                  <a:lnTo>
                    <a:pt x="126987" y="39116"/>
                  </a:lnTo>
                  <a:lnTo>
                    <a:pt x="128143" y="38608"/>
                  </a:lnTo>
                  <a:lnTo>
                    <a:pt x="128016" y="37719"/>
                  </a:lnTo>
                  <a:lnTo>
                    <a:pt x="128130" y="36576"/>
                  </a:lnTo>
                  <a:lnTo>
                    <a:pt x="128346" y="36195"/>
                  </a:lnTo>
                  <a:lnTo>
                    <a:pt x="128828" y="35306"/>
                  </a:lnTo>
                  <a:lnTo>
                    <a:pt x="128917" y="34163"/>
                  </a:lnTo>
                  <a:lnTo>
                    <a:pt x="128943" y="33401"/>
                  </a:lnTo>
                  <a:lnTo>
                    <a:pt x="128968" y="32131"/>
                  </a:lnTo>
                  <a:lnTo>
                    <a:pt x="129197" y="32766"/>
                  </a:lnTo>
                  <a:lnTo>
                    <a:pt x="129311" y="33604"/>
                  </a:lnTo>
                  <a:lnTo>
                    <a:pt x="129209" y="33782"/>
                  </a:lnTo>
                  <a:lnTo>
                    <a:pt x="129959" y="33528"/>
                  </a:lnTo>
                  <a:lnTo>
                    <a:pt x="129705" y="35826"/>
                  </a:lnTo>
                  <a:lnTo>
                    <a:pt x="130835" y="33528"/>
                  </a:lnTo>
                  <a:lnTo>
                    <a:pt x="130962" y="34671"/>
                  </a:lnTo>
                  <a:lnTo>
                    <a:pt x="130848" y="35560"/>
                  </a:lnTo>
                  <a:lnTo>
                    <a:pt x="130733" y="36068"/>
                  </a:lnTo>
                  <a:lnTo>
                    <a:pt x="129933" y="38735"/>
                  </a:lnTo>
                  <a:lnTo>
                    <a:pt x="129806" y="39624"/>
                  </a:lnTo>
                  <a:lnTo>
                    <a:pt x="130810" y="36449"/>
                  </a:lnTo>
                  <a:lnTo>
                    <a:pt x="131254" y="38989"/>
                  </a:lnTo>
                  <a:lnTo>
                    <a:pt x="132016" y="36690"/>
                  </a:lnTo>
                  <a:lnTo>
                    <a:pt x="131991" y="36830"/>
                  </a:lnTo>
                  <a:lnTo>
                    <a:pt x="131660" y="38227"/>
                  </a:lnTo>
                  <a:lnTo>
                    <a:pt x="131546" y="38862"/>
                  </a:lnTo>
                  <a:lnTo>
                    <a:pt x="132372" y="36322"/>
                  </a:lnTo>
                  <a:lnTo>
                    <a:pt x="132384" y="37426"/>
                  </a:lnTo>
                  <a:lnTo>
                    <a:pt x="132168" y="38354"/>
                  </a:lnTo>
                  <a:lnTo>
                    <a:pt x="132067" y="39370"/>
                  </a:lnTo>
                  <a:lnTo>
                    <a:pt x="132562" y="39878"/>
                  </a:lnTo>
                  <a:lnTo>
                    <a:pt x="132753" y="36322"/>
                  </a:lnTo>
                  <a:lnTo>
                    <a:pt x="132778" y="35687"/>
                  </a:lnTo>
                  <a:lnTo>
                    <a:pt x="132854" y="34290"/>
                  </a:lnTo>
                  <a:lnTo>
                    <a:pt x="133070" y="35560"/>
                  </a:lnTo>
                  <a:lnTo>
                    <a:pt x="133184" y="36690"/>
                  </a:lnTo>
                  <a:lnTo>
                    <a:pt x="133057" y="37198"/>
                  </a:lnTo>
                  <a:lnTo>
                    <a:pt x="132956" y="37846"/>
                  </a:lnTo>
                  <a:lnTo>
                    <a:pt x="133451" y="38862"/>
                  </a:lnTo>
                  <a:lnTo>
                    <a:pt x="134912" y="36322"/>
                  </a:lnTo>
                  <a:lnTo>
                    <a:pt x="135204" y="37198"/>
                  </a:lnTo>
                  <a:lnTo>
                    <a:pt x="135305" y="38481"/>
                  </a:lnTo>
                  <a:lnTo>
                    <a:pt x="134747" y="41617"/>
                  </a:lnTo>
                  <a:lnTo>
                    <a:pt x="135305" y="41402"/>
                  </a:lnTo>
                  <a:lnTo>
                    <a:pt x="137515" y="37846"/>
                  </a:lnTo>
                  <a:lnTo>
                    <a:pt x="138404" y="38989"/>
                  </a:lnTo>
                  <a:lnTo>
                    <a:pt x="138518" y="37846"/>
                  </a:lnTo>
                  <a:lnTo>
                    <a:pt x="138938" y="36322"/>
                  </a:lnTo>
                  <a:lnTo>
                    <a:pt x="139496" y="34290"/>
                  </a:lnTo>
                  <a:lnTo>
                    <a:pt x="139700" y="33528"/>
                  </a:lnTo>
                  <a:lnTo>
                    <a:pt x="139801" y="33147"/>
                  </a:lnTo>
                  <a:lnTo>
                    <a:pt x="138493" y="41402"/>
                  </a:lnTo>
                  <a:lnTo>
                    <a:pt x="139382" y="39624"/>
                  </a:lnTo>
                  <a:lnTo>
                    <a:pt x="139496" y="39293"/>
                  </a:lnTo>
                  <a:lnTo>
                    <a:pt x="139407" y="39585"/>
                  </a:lnTo>
                  <a:lnTo>
                    <a:pt x="138760" y="42037"/>
                  </a:lnTo>
                  <a:lnTo>
                    <a:pt x="138938" y="41402"/>
                  </a:lnTo>
                  <a:lnTo>
                    <a:pt x="139496" y="42418"/>
                  </a:lnTo>
                  <a:lnTo>
                    <a:pt x="140220" y="41402"/>
                  </a:lnTo>
                  <a:lnTo>
                    <a:pt x="140855" y="40513"/>
                  </a:lnTo>
                  <a:lnTo>
                    <a:pt x="142443" y="39116"/>
                  </a:lnTo>
                  <a:lnTo>
                    <a:pt x="142100" y="40005"/>
                  </a:lnTo>
                  <a:lnTo>
                    <a:pt x="141973" y="40640"/>
                  </a:lnTo>
                  <a:lnTo>
                    <a:pt x="142100" y="41783"/>
                  </a:lnTo>
                  <a:lnTo>
                    <a:pt x="142976" y="41402"/>
                  </a:lnTo>
                  <a:lnTo>
                    <a:pt x="143294" y="42164"/>
                  </a:lnTo>
                  <a:lnTo>
                    <a:pt x="143598" y="41402"/>
                  </a:lnTo>
                  <a:lnTo>
                    <a:pt x="143789" y="40894"/>
                  </a:lnTo>
                  <a:lnTo>
                    <a:pt x="144018" y="41148"/>
                  </a:lnTo>
                  <a:lnTo>
                    <a:pt x="144068" y="40894"/>
                  </a:lnTo>
                  <a:lnTo>
                    <a:pt x="144373" y="39116"/>
                  </a:lnTo>
                  <a:lnTo>
                    <a:pt x="144767" y="42164"/>
                  </a:lnTo>
                  <a:lnTo>
                    <a:pt x="146126" y="41275"/>
                  </a:lnTo>
                  <a:lnTo>
                    <a:pt x="147510" y="40259"/>
                  </a:lnTo>
                  <a:lnTo>
                    <a:pt x="147955" y="42418"/>
                  </a:lnTo>
                  <a:lnTo>
                    <a:pt x="148932" y="42418"/>
                  </a:lnTo>
                  <a:lnTo>
                    <a:pt x="149161" y="41402"/>
                  </a:lnTo>
                  <a:lnTo>
                    <a:pt x="149110" y="41275"/>
                  </a:lnTo>
                  <a:lnTo>
                    <a:pt x="149237" y="40259"/>
                  </a:lnTo>
                  <a:lnTo>
                    <a:pt x="149339" y="39370"/>
                  </a:lnTo>
                  <a:lnTo>
                    <a:pt x="149440" y="39116"/>
                  </a:lnTo>
                  <a:lnTo>
                    <a:pt x="149479" y="38989"/>
                  </a:lnTo>
                  <a:lnTo>
                    <a:pt x="149758" y="38227"/>
                  </a:lnTo>
                  <a:lnTo>
                    <a:pt x="149860" y="37973"/>
                  </a:lnTo>
                  <a:lnTo>
                    <a:pt x="150456" y="36957"/>
                  </a:lnTo>
                  <a:lnTo>
                    <a:pt x="150749" y="37084"/>
                  </a:lnTo>
                  <a:lnTo>
                    <a:pt x="149821" y="38481"/>
                  </a:lnTo>
                  <a:lnTo>
                    <a:pt x="149771" y="40513"/>
                  </a:lnTo>
                  <a:lnTo>
                    <a:pt x="149644" y="42138"/>
                  </a:lnTo>
                  <a:lnTo>
                    <a:pt x="150253" y="40005"/>
                  </a:lnTo>
                  <a:lnTo>
                    <a:pt x="149745" y="44323"/>
                  </a:lnTo>
                  <a:lnTo>
                    <a:pt x="150622" y="40005"/>
                  </a:lnTo>
                  <a:lnTo>
                    <a:pt x="151257" y="36957"/>
                  </a:lnTo>
                  <a:lnTo>
                    <a:pt x="151587" y="35306"/>
                  </a:lnTo>
                  <a:lnTo>
                    <a:pt x="151549" y="38735"/>
                  </a:lnTo>
                  <a:lnTo>
                    <a:pt x="151295" y="39497"/>
                  </a:lnTo>
                  <a:lnTo>
                    <a:pt x="151765" y="38989"/>
                  </a:lnTo>
                  <a:lnTo>
                    <a:pt x="152488" y="37465"/>
                  </a:lnTo>
                  <a:lnTo>
                    <a:pt x="152590" y="37630"/>
                  </a:lnTo>
                  <a:lnTo>
                    <a:pt x="152704" y="37973"/>
                  </a:lnTo>
                  <a:lnTo>
                    <a:pt x="152133" y="40640"/>
                  </a:lnTo>
                  <a:lnTo>
                    <a:pt x="153352" y="37465"/>
                  </a:lnTo>
                  <a:lnTo>
                    <a:pt x="153733" y="36449"/>
                  </a:lnTo>
                  <a:lnTo>
                    <a:pt x="153504" y="38481"/>
                  </a:lnTo>
                  <a:lnTo>
                    <a:pt x="153390" y="39293"/>
                  </a:lnTo>
                  <a:lnTo>
                    <a:pt x="153022" y="39878"/>
                  </a:lnTo>
                  <a:lnTo>
                    <a:pt x="152742" y="39878"/>
                  </a:lnTo>
                  <a:lnTo>
                    <a:pt x="152425" y="40386"/>
                  </a:lnTo>
                  <a:lnTo>
                    <a:pt x="152311" y="40767"/>
                  </a:lnTo>
                  <a:lnTo>
                    <a:pt x="151942" y="43815"/>
                  </a:lnTo>
                  <a:lnTo>
                    <a:pt x="152222" y="43053"/>
                  </a:lnTo>
                  <a:lnTo>
                    <a:pt x="152425" y="43688"/>
                  </a:lnTo>
                  <a:lnTo>
                    <a:pt x="152450" y="43840"/>
                  </a:lnTo>
                  <a:lnTo>
                    <a:pt x="152565" y="44678"/>
                  </a:lnTo>
                  <a:lnTo>
                    <a:pt x="152539" y="44208"/>
                  </a:lnTo>
                  <a:lnTo>
                    <a:pt x="152781" y="45212"/>
                  </a:lnTo>
                  <a:lnTo>
                    <a:pt x="152869" y="44196"/>
                  </a:lnTo>
                  <a:lnTo>
                    <a:pt x="153098" y="43561"/>
                  </a:lnTo>
                  <a:lnTo>
                    <a:pt x="153276" y="43053"/>
                  </a:lnTo>
                  <a:lnTo>
                    <a:pt x="155308" y="37338"/>
                  </a:lnTo>
                  <a:lnTo>
                    <a:pt x="154393" y="43053"/>
                  </a:lnTo>
                  <a:lnTo>
                    <a:pt x="154343" y="43307"/>
                  </a:lnTo>
                  <a:lnTo>
                    <a:pt x="154457" y="43053"/>
                  </a:lnTo>
                  <a:lnTo>
                    <a:pt x="154520" y="42926"/>
                  </a:lnTo>
                  <a:lnTo>
                    <a:pt x="155575" y="41402"/>
                  </a:lnTo>
                  <a:lnTo>
                    <a:pt x="154749" y="44196"/>
                  </a:lnTo>
                  <a:lnTo>
                    <a:pt x="154635" y="46482"/>
                  </a:lnTo>
                  <a:lnTo>
                    <a:pt x="154368" y="47244"/>
                  </a:lnTo>
                  <a:lnTo>
                    <a:pt x="155409" y="44831"/>
                  </a:lnTo>
                  <a:lnTo>
                    <a:pt x="154444" y="49276"/>
                  </a:lnTo>
                  <a:lnTo>
                    <a:pt x="155943" y="45847"/>
                  </a:lnTo>
                  <a:lnTo>
                    <a:pt x="155702" y="46863"/>
                  </a:lnTo>
                  <a:lnTo>
                    <a:pt x="155968" y="46520"/>
                  </a:lnTo>
                  <a:lnTo>
                    <a:pt x="156197" y="45847"/>
                  </a:lnTo>
                  <a:lnTo>
                    <a:pt x="156286" y="45593"/>
                  </a:lnTo>
                  <a:lnTo>
                    <a:pt x="156679" y="44831"/>
                  </a:lnTo>
                  <a:lnTo>
                    <a:pt x="157962" y="42418"/>
                  </a:lnTo>
                  <a:lnTo>
                    <a:pt x="156857" y="50038"/>
                  </a:lnTo>
                  <a:lnTo>
                    <a:pt x="159219" y="45720"/>
                  </a:lnTo>
                  <a:lnTo>
                    <a:pt x="160642" y="44196"/>
                  </a:lnTo>
                  <a:lnTo>
                    <a:pt x="161239" y="42418"/>
                  </a:lnTo>
                  <a:lnTo>
                    <a:pt x="161493" y="41656"/>
                  </a:lnTo>
                  <a:lnTo>
                    <a:pt x="161747" y="40894"/>
                  </a:lnTo>
                  <a:lnTo>
                    <a:pt x="163055" y="39497"/>
                  </a:lnTo>
                  <a:lnTo>
                    <a:pt x="162953" y="40640"/>
                  </a:lnTo>
                  <a:lnTo>
                    <a:pt x="162826" y="41275"/>
                  </a:lnTo>
                  <a:lnTo>
                    <a:pt x="161963" y="42672"/>
                  </a:lnTo>
                  <a:lnTo>
                    <a:pt x="161874" y="44577"/>
                  </a:lnTo>
                  <a:lnTo>
                    <a:pt x="162280" y="44450"/>
                  </a:lnTo>
                  <a:lnTo>
                    <a:pt x="163042" y="43434"/>
                  </a:lnTo>
                  <a:lnTo>
                    <a:pt x="162712" y="44196"/>
                  </a:lnTo>
                  <a:lnTo>
                    <a:pt x="162407" y="46101"/>
                  </a:lnTo>
                  <a:lnTo>
                    <a:pt x="162826" y="45974"/>
                  </a:lnTo>
                  <a:lnTo>
                    <a:pt x="163271" y="44196"/>
                  </a:lnTo>
                  <a:lnTo>
                    <a:pt x="163296" y="43434"/>
                  </a:lnTo>
                  <a:lnTo>
                    <a:pt x="163512" y="42799"/>
                  </a:lnTo>
                  <a:lnTo>
                    <a:pt x="164655" y="39497"/>
                  </a:lnTo>
                  <a:close/>
                </a:path>
                <a:path w="461009" h="87629">
                  <a:moveTo>
                    <a:pt x="165633" y="43954"/>
                  </a:moveTo>
                  <a:lnTo>
                    <a:pt x="165023" y="45847"/>
                  </a:lnTo>
                  <a:lnTo>
                    <a:pt x="164757" y="46228"/>
                  </a:lnTo>
                  <a:lnTo>
                    <a:pt x="164122" y="47498"/>
                  </a:lnTo>
                  <a:lnTo>
                    <a:pt x="164719" y="47117"/>
                  </a:lnTo>
                  <a:lnTo>
                    <a:pt x="165595" y="44577"/>
                  </a:lnTo>
                  <a:lnTo>
                    <a:pt x="165633" y="43954"/>
                  </a:lnTo>
                  <a:close/>
                </a:path>
                <a:path w="461009" h="87629">
                  <a:moveTo>
                    <a:pt x="165836" y="43307"/>
                  </a:moveTo>
                  <a:lnTo>
                    <a:pt x="165608" y="43434"/>
                  </a:lnTo>
                  <a:lnTo>
                    <a:pt x="165633" y="43954"/>
                  </a:lnTo>
                  <a:lnTo>
                    <a:pt x="165836" y="43307"/>
                  </a:lnTo>
                  <a:close/>
                </a:path>
                <a:path w="461009" h="87629">
                  <a:moveTo>
                    <a:pt x="166535" y="37719"/>
                  </a:moveTo>
                  <a:lnTo>
                    <a:pt x="163664" y="44323"/>
                  </a:lnTo>
                  <a:lnTo>
                    <a:pt x="162712" y="46990"/>
                  </a:lnTo>
                  <a:lnTo>
                    <a:pt x="162242" y="48006"/>
                  </a:lnTo>
                  <a:lnTo>
                    <a:pt x="162890" y="47244"/>
                  </a:lnTo>
                  <a:lnTo>
                    <a:pt x="163830" y="45466"/>
                  </a:lnTo>
                  <a:lnTo>
                    <a:pt x="164515" y="44704"/>
                  </a:lnTo>
                  <a:lnTo>
                    <a:pt x="164211" y="46101"/>
                  </a:lnTo>
                  <a:lnTo>
                    <a:pt x="164096" y="46520"/>
                  </a:lnTo>
                  <a:lnTo>
                    <a:pt x="163512" y="47244"/>
                  </a:lnTo>
                  <a:lnTo>
                    <a:pt x="163042" y="48387"/>
                  </a:lnTo>
                  <a:lnTo>
                    <a:pt x="163728" y="47752"/>
                  </a:lnTo>
                  <a:lnTo>
                    <a:pt x="163868" y="47663"/>
                  </a:lnTo>
                  <a:lnTo>
                    <a:pt x="164553" y="44704"/>
                  </a:lnTo>
                  <a:lnTo>
                    <a:pt x="164706" y="44196"/>
                  </a:lnTo>
                  <a:lnTo>
                    <a:pt x="165087" y="43688"/>
                  </a:lnTo>
                  <a:lnTo>
                    <a:pt x="165214" y="43434"/>
                  </a:lnTo>
                  <a:lnTo>
                    <a:pt x="166535" y="37719"/>
                  </a:lnTo>
                  <a:close/>
                </a:path>
                <a:path w="461009" h="87629">
                  <a:moveTo>
                    <a:pt x="274167" y="43154"/>
                  </a:moveTo>
                  <a:lnTo>
                    <a:pt x="273837" y="44932"/>
                  </a:lnTo>
                  <a:lnTo>
                    <a:pt x="273951" y="44780"/>
                  </a:lnTo>
                  <a:lnTo>
                    <a:pt x="274167" y="43154"/>
                  </a:lnTo>
                  <a:close/>
                </a:path>
                <a:path w="461009" h="87629">
                  <a:moveTo>
                    <a:pt x="276009" y="57708"/>
                  </a:moveTo>
                  <a:lnTo>
                    <a:pt x="275894" y="56794"/>
                  </a:lnTo>
                  <a:lnTo>
                    <a:pt x="275755" y="56045"/>
                  </a:lnTo>
                  <a:lnTo>
                    <a:pt x="275704" y="56565"/>
                  </a:lnTo>
                  <a:lnTo>
                    <a:pt x="275577" y="57010"/>
                  </a:lnTo>
                  <a:lnTo>
                    <a:pt x="275285" y="57835"/>
                  </a:lnTo>
                  <a:lnTo>
                    <a:pt x="275183" y="58851"/>
                  </a:lnTo>
                  <a:lnTo>
                    <a:pt x="275437" y="59613"/>
                  </a:lnTo>
                  <a:lnTo>
                    <a:pt x="276009" y="57708"/>
                  </a:lnTo>
                  <a:close/>
                </a:path>
                <a:path w="461009" h="87629">
                  <a:moveTo>
                    <a:pt x="276567" y="58039"/>
                  </a:moveTo>
                  <a:lnTo>
                    <a:pt x="276301" y="58724"/>
                  </a:lnTo>
                  <a:lnTo>
                    <a:pt x="276529" y="58216"/>
                  </a:lnTo>
                  <a:lnTo>
                    <a:pt x="276567" y="58039"/>
                  </a:lnTo>
                  <a:close/>
                </a:path>
                <a:path w="461009" h="87629">
                  <a:moveTo>
                    <a:pt x="278422" y="40436"/>
                  </a:moveTo>
                  <a:lnTo>
                    <a:pt x="278345" y="40690"/>
                  </a:lnTo>
                  <a:lnTo>
                    <a:pt x="278003" y="42722"/>
                  </a:lnTo>
                  <a:lnTo>
                    <a:pt x="278422" y="40436"/>
                  </a:lnTo>
                  <a:close/>
                </a:path>
                <a:path w="461009" h="87629">
                  <a:moveTo>
                    <a:pt x="288340" y="62738"/>
                  </a:moveTo>
                  <a:lnTo>
                    <a:pt x="287578" y="64312"/>
                  </a:lnTo>
                  <a:lnTo>
                    <a:pt x="288290" y="64439"/>
                  </a:lnTo>
                  <a:lnTo>
                    <a:pt x="288340" y="62738"/>
                  </a:lnTo>
                  <a:close/>
                </a:path>
                <a:path w="461009" h="87629">
                  <a:moveTo>
                    <a:pt x="293471" y="57950"/>
                  </a:moveTo>
                  <a:lnTo>
                    <a:pt x="293268" y="60032"/>
                  </a:lnTo>
                  <a:lnTo>
                    <a:pt x="292468" y="60680"/>
                  </a:lnTo>
                  <a:lnTo>
                    <a:pt x="293357" y="60591"/>
                  </a:lnTo>
                  <a:lnTo>
                    <a:pt x="293471" y="57950"/>
                  </a:lnTo>
                  <a:close/>
                </a:path>
                <a:path w="461009" h="87629">
                  <a:moveTo>
                    <a:pt x="294347" y="56565"/>
                  </a:moveTo>
                  <a:lnTo>
                    <a:pt x="294233" y="55422"/>
                  </a:lnTo>
                  <a:lnTo>
                    <a:pt x="294081" y="54660"/>
                  </a:lnTo>
                  <a:lnTo>
                    <a:pt x="293738" y="57327"/>
                  </a:lnTo>
                  <a:lnTo>
                    <a:pt x="293941" y="57073"/>
                  </a:lnTo>
                  <a:lnTo>
                    <a:pt x="293979" y="56819"/>
                  </a:lnTo>
                  <a:lnTo>
                    <a:pt x="293992" y="57010"/>
                  </a:lnTo>
                  <a:lnTo>
                    <a:pt x="294144" y="56819"/>
                  </a:lnTo>
                  <a:lnTo>
                    <a:pt x="294347" y="56565"/>
                  </a:lnTo>
                  <a:close/>
                </a:path>
                <a:path w="461009" h="87629">
                  <a:moveTo>
                    <a:pt x="294601" y="56197"/>
                  </a:moveTo>
                  <a:lnTo>
                    <a:pt x="294436" y="56565"/>
                  </a:lnTo>
                  <a:lnTo>
                    <a:pt x="294551" y="57200"/>
                  </a:lnTo>
                  <a:lnTo>
                    <a:pt x="294601" y="56197"/>
                  </a:lnTo>
                  <a:close/>
                </a:path>
                <a:path w="461009" h="87629">
                  <a:moveTo>
                    <a:pt x="301142" y="61264"/>
                  </a:moveTo>
                  <a:lnTo>
                    <a:pt x="301117" y="60375"/>
                  </a:lnTo>
                  <a:lnTo>
                    <a:pt x="300570" y="60007"/>
                  </a:lnTo>
                  <a:lnTo>
                    <a:pt x="300659" y="60756"/>
                  </a:lnTo>
                  <a:lnTo>
                    <a:pt x="300901" y="63804"/>
                  </a:lnTo>
                  <a:lnTo>
                    <a:pt x="301142" y="61264"/>
                  </a:lnTo>
                  <a:close/>
                </a:path>
                <a:path w="461009" h="87629">
                  <a:moveTo>
                    <a:pt x="301294" y="59690"/>
                  </a:moveTo>
                  <a:lnTo>
                    <a:pt x="301117" y="60375"/>
                  </a:lnTo>
                  <a:lnTo>
                    <a:pt x="301294" y="59690"/>
                  </a:lnTo>
                  <a:close/>
                </a:path>
                <a:path w="461009" h="87629">
                  <a:moveTo>
                    <a:pt x="301409" y="58458"/>
                  </a:moveTo>
                  <a:lnTo>
                    <a:pt x="301294" y="59690"/>
                  </a:lnTo>
                  <a:lnTo>
                    <a:pt x="301409" y="59232"/>
                  </a:lnTo>
                  <a:lnTo>
                    <a:pt x="301409" y="58458"/>
                  </a:lnTo>
                  <a:close/>
                </a:path>
                <a:path w="461009" h="87629">
                  <a:moveTo>
                    <a:pt x="310540" y="65328"/>
                  </a:moveTo>
                  <a:lnTo>
                    <a:pt x="310438" y="62153"/>
                  </a:lnTo>
                  <a:lnTo>
                    <a:pt x="310400" y="63042"/>
                  </a:lnTo>
                  <a:lnTo>
                    <a:pt x="310172" y="64185"/>
                  </a:lnTo>
                  <a:lnTo>
                    <a:pt x="310540" y="65328"/>
                  </a:lnTo>
                  <a:close/>
                </a:path>
                <a:path w="461009" h="87629">
                  <a:moveTo>
                    <a:pt x="325996" y="65455"/>
                  </a:moveTo>
                  <a:lnTo>
                    <a:pt x="325780" y="66052"/>
                  </a:lnTo>
                  <a:lnTo>
                    <a:pt x="325996" y="65455"/>
                  </a:lnTo>
                  <a:close/>
                </a:path>
                <a:path w="461009" h="87629">
                  <a:moveTo>
                    <a:pt x="327685" y="64960"/>
                  </a:moveTo>
                  <a:lnTo>
                    <a:pt x="327469" y="65278"/>
                  </a:lnTo>
                  <a:lnTo>
                    <a:pt x="327685" y="64960"/>
                  </a:lnTo>
                  <a:close/>
                </a:path>
                <a:path w="461009" h="87629">
                  <a:moveTo>
                    <a:pt x="330111" y="66116"/>
                  </a:moveTo>
                  <a:lnTo>
                    <a:pt x="329692" y="67106"/>
                  </a:lnTo>
                  <a:lnTo>
                    <a:pt x="330111" y="66116"/>
                  </a:lnTo>
                  <a:close/>
                </a:path>
                <a:path w="461009" h="87629">
                  <a:moveTo>
                    <a:pt x="330466" y="65290"/>
                  </a:moveTo>
                  <a:lnTo>
                    <a:pt x="330111" y="66116"/>
                  </a:lnTo>
                  <a:lnTo>
                    <a:pt x="330365" y="65836"/>
                  </a:lnTo>
                  <a:lnTo>
                    <a:pt x="330466" y="65290"/>
                  </a:lnTo>
                  <a:close/>
                </a:path>
                <a:path w="461009" h="87629">
                  <a:moveTo>
                    <a:pt x="334073" y="39509"/>
                  </a:moveTo>
                  <a:lnTo>
                    <a:pt x="333400" y="40347"/>
                  </a:lnTo>
                  <a:lnTo>
                    <a:pt x="333616" y="40563"/>
                  </a:lnTo>
                  <a:lnTo>
                    <a:pt x="334073" y="39509"/>
                  </a:lnTo>
                  <a:close/>
                </a:path>
                <a:path w="461009" h="87629">
                  <a:moveTo>
                    <a:pt x="337121" y="63766"/>
                  </a:moveTo>
                  <a:lnTo>
                    <a:pt x="336626" y="65074"/>
                  </a:lnTo>
                  <a:lnTo>
                    <a:pt x="336943" y="64820"/>
                  </a:lnTo>
                  <a:lnTo>
                    <a:pt x="337070" y="64312"/>
                  </a:lnTo>
                  <a:lnTo>
                    <a:pt x="337121" y="63766"/>
                  </a:lnTo>
                  <a:close/>
                </a:path>
                <a:path w="461009" h="87629">
                  <a:moveTo>
                    <a:pt x="337426" y="64439"/>
                  </a:moveTo>
                  <a:lnTo>
                    <a:pt x="337019" y="64757"/>
                  </a:lnTo>
                  <a:lnTo>
                    <a:pt x="336842" y="66471"/>
                  </a:lnTo>
                  <a:lnTo>
                    <a:pt x="337426" y="64439"/>
                  </a:lnTo>
                  <a:close/>
                </a:path>
                <a:path w="461009" h="87629">
                  <a:moveTo>
                    <a:pt x="346189" y="66852"/>
                  </a:moveTo>
                  <a:lnTo>
                    <a:pt x="346138" y="66687"/>
                  </a:lnTo>
                  <a:lnTo>
                    <a:pt x="346113" y="66852"/>
                  </a:lnTo>
                  <a:close/>
                </a:path>
                <a:path w="461009" h="87629">
                  <a:moveTo>
                    <a:pt x="362724" y="52793"/>
                  </a:moveTo>
                  <a:lnTo>
                    <a:pt x="362712" y="52666"/>
                  </a:lnTo>
                  <a:lnTo>
                    <a:pt x="362686" y="52476"/>
                  </a:lnTo>
                  <a:lnTo>
                    <a:pt x="362724" y="52793"/>
                  </a:lnTo>
                  <a:close/>
                </a:path>
                <a:path w="461009" h="87629">
                  <a:moveTo>
                    <a:pt x="363791" y="48996"/>
                  </a:moveTo>
                  <a:lnTo>
                    <a:pt x="362369" y="49453"/>
                  </a:lnTo>
                  <a:lnTo>
                    <a:pt x="362686" y="52476"/>
                  </a:lnTo>
                  <a:lnTo>
                    <a:pt x="362800" y="51320"/>
                  </a:lnTo>
                  <a:lnTo>
                    <a:pt x="363791" y="48996"/>
                  </a:lnTo>
                  <a:close/>
                </a:path>
                <a:path w="461009" h="87629">
                  <a:moveTo>
                    <a:pt x="364363" y="73456"/>
                  </a:moveTo>
                  <a:lnTo>
                    <a:pt x="364248" y="72542"/>
                  </a:lnTo>
                  <a:lnTo>
                    <a:pt x="364121" y="73837"/>
                  </a:lnTo>
                  <a:lnTo>
                    <a:pt x="364236" y="74218"/>
                  </a:lnTo>
                  <a:lnTo>
                    <a:pt x="364363" y="73456"/>
                  </a:lnTo>
                  <a:close/>
                </a:path>
                <a:path w="461009" h="87629">
                  <a:moveTo>
                    <a:pt x="372567" y="53797"/>
                  </a:moveTo>
                  <a:lnTo>
                    <a:pt x="372008" y="55384"/>
                  </a:lnTo>
                  <a:lnTo>
                    <a:pt x="372110" y="55168"/>
                  </a:lnTo>
                  <a:lnTo>
                    <a:pt x="372567" y="53797"/>
                  </a:lnTo>
                  <a:close/>
                </a:path>
                <a:path w="461009" h="87629">
                  <a:moveTo>
                    <a:pt x="374459" y="50723"/>
                  </a:moveTo>
                  <a:lnTo>
                    <a:pt x="374078" y="50723"/>
                  </a:lnTo>
                  <a:lnTo>
                    <a:pt x="373024" y="50850"/>
                  </a:lnTo>
                  <a:lnTo>
                    <a:pt x="372465" y="52755"/>
                  </a:lnTo>
                  <a:lnTo>
                    <a:pt x="372706" y="52374"/>
                  </a:lnTo>
                  <a:lnTo>
                    <a:pt x="373087" y="51485"/>
                  </a:lnTo>
                  <a:lnTo>
                    <a:pt x="373049" y="52374"/>
                  </a:lnTo>
                  <a:lnTo>
                    <a:pt x="372567" y="53797"/>
                  </a:lnTo>
                  <a:lnTo>
                    <a:pt x="373621" y="52501"/>
                  </a:lnTo>
                  <a:lnTo>
                    <a:pt x="374103" y="51485"/>
                  </a:lnTo>
                  <a:lnTo>
                    <a:pt x="374459" y="50723"/>
                  </a:lnTo>
                  <a:close/>
                </a:path>
                <a:path w="461009" h="87629">
                  <a:moveTo>
                    <a:pt x="375945" y="51295"/>
                  </a:moveTo>
                  <a:lnTo>
                    <a:pt x="375729" y="50190"/>
                  </a:lnTo>
                  <a:lnTo>
                    <a:pt x="375196" y="51739"/>
                  </a:lnTo>
                  <a:lnTo>
                    <a:pt x="375488" y="52019"/>
                  </a:lnTo>
                  <a:lnTo>
                    <a:pt x="375564" y="53340"/>
                  </a:lnTo>
                  <a:lnTo>
                    <a:pt x="375805" y="52959"/>
                  </a:lnTo>
                  <a:lnTo>
                    <a:pt x="375945" y="51295"/>
                  </a:lnTo>
                  <a:close/>
                </a:path>
                <a:path w="461009" h="87629">
                  <a:moveTo>
                    <a:pt x="379209" y="56794"/>
                  </a:moveTo>
                  <a:lnTo>
                    <a:pt x="378841" y="58089"/>
                  </a:lnTo>
                  <a:lnTo>
                    <a:pt x="379145" y="57848"/>
                  </a:lnTo>
                  <a:lnTo>
                    <a:pt x="379209" y="56794"/>
                  </a:lnTo>
                  <a:close/>
                </a:path>
                <a:path w="461009" h="87629">
                  <a:moveTo>
                    <a:pt x="379793" y="54025"/>
                  </a:moveTo>
                  <a:lnTo>
                    <a:pt x="379349" y="54406"/>
                  </a:lnTo>
                  <a:lnTo>
                    <a:pt x="379209" y="56794"/>
                  </a:lnTo>
                  <a:lnTo>
                    <a:pt x="379539" y="55676"/>
                  </a:lnTo>
                  <a:lnTo>
                    <a:pt x="379450" y="56692"/>
                  </a:lnTo>
                  <a:lnTo>
                    <a:pt x="379603" y="55549"/>
                  </a:lnTo>
                  <a:lnTo>
                    <a:pt x="379793" y="54025"/>
                  </a:lnTo>
                  <a:close/>
                </a:path>
                <a:path w="461009" h="87629">
                  <a:moveTo>
                    <a:pt x="383514" y="76403"/>
                  </a:moveTo>
                  <a:lnTo>
                    <a:pt x="383146" y="77266"/>
                  </a:lnTo>
                  <a:lnTo>
                    <a:pt x="383400" y="76885"/>
                  </a:lnTo>
                  <a:lnTo>
                    <a:pt x="383514" y="76403"/>
                  </a:lnTo>
                  <a:close/>
                </a:path>
                <a:path w="461009" h="87629">
                  <a:moveTo>
                    <a:pt x="389559" y="55130"/>
                  </a:moveTo>
                  <a:lnTo>
                    <a:pt x="389394" y="54660"/>
                  </a:lnTo>
                  <a:lnTo>
                    <a:pt x="389394" y="54876"/>
                  </a:lnTo>
                  <a:lnTo>
                    <a:pt x="389369" y="55054"/>
                  </a:lnTo>
                  <a:lnTo>
                    <a:pt x="389369" y="55257"/>
                  </a:lnTo>
                  <a:lnTo>
                    <a:pt x="389559" y="55130"/>
                  </a:lnTo>
                  <a:close/>
                </a:path>
                <a:path w="461009" h="87629">
                  <a:moveTo>
                    <a:pt x="389686" y="78308"/>
                  </a:moveTo>
                  <a:lnTo>
                    <a:pt x="389026" y="77749"/>
                  </a:lnTo>
                  <a:lnTo>
                    <a:pt x="389166" y="78054"/>
                  </a:lnTo>
                  <a:lnTo>
                    <a:pt x="389420" y="78257"/>
                  </a:lnTo>
                  <a:lnTo>
                    <a:pt x="389686" y="78308"/>
                  </a:lnTo>
                  <a:close/>
                </a:path>
                <a:path w="461009" h="87629">
                  <a:moveTo>
                    <a:pt x="389775" y="78333"/>
                  </a:moveTo>
                  <a:close/>
                </a:path>
                <a:path w="461009" h="87629">
                  <a:moveTo>
                    <a:pt x="391312" y="51358"/>
                  </a:moveTo>
                  <a:lnTo>
                    <a:pt x="390715" y="52260"/>
                  </a:lnTo>
                  <a:lnTo>
                    <a:pt x="390232" y="55524"/>
                  </a:lnTo>
                  <a:lnTo>
                    <a:pt x="390575" y="54991"/>
                  </a:lnTo>
                  <a:lnTo>
                    <a:pt x="391312" y="51358"/>
                  </a:lnTo>
                  <a:close/>
                </a:path>
                <a:path w="461009" h="87629">
                  <a:moveTo>
                    <a:pt x="393001" y="57454"/>
                  </a:moveTo>
                  <a:lnTo>
                    <a:pt x="392925" y="57708"/>
                  </a:lnTo>
                  <a:lnTo>
                    <a:pt x="392811" y="58470"/>
                  </a:lnTo>
                  <a:lnTo>
                    <a:pt x="393001" y="57454"/>
                  </a:lnTo>
                  <a:close/>
                </a:path>
                <a:path w="461009" h="87629">
                  <a:moveTo>
                    <a:pt x="394157" y="54876"/>
                  </a:moveTo>
                  <a:lnTo>
                    <a:pt x="393928" y="55219"/>
                  </a:lnTo>
                  <a:lnTo>
                    <a:pt x="393903" y="55600"/>
                  </a:lnTo>
                  <a:lnTo>
                    <a:pt x="394157" y="54876"/>
                  </a:lnTo>
                  <a:close/>
                </a:path>
                <a:path w="461009" h="87629">
                  <a:moveTo>
                    <a:pt x="397878" y="77774"/>
                  </a:moveTo>
                  <a:lnTo>
                    <a:pt x="397764" y="76250"/>
                  </a:lnTo>
                  <a:lnTo>
                    <a:pt x="397510" y="74815"/>
                  </a:lnTo>
                  <a:lnTo>
                    <a:pt x="397268" y="74980"/>
                  </a:lnTo>
                  <a:lnTo>
                    <a:pt x="396519" y="79044"/>
                  </a:lnTo>
                  <a:lnTo>
                    <a:pt x="397878" y="77774"/>
                  </a:lnTo>
                  <a:close/>
                </a:path>
                <a:path w="461009" h="87629">
                  <a:moveTo>
                    <a:pt x="398576" y="76720"/>
                  </a:moveTo>
                  <a:lnTo>
                    <a:pt x="398297" y="77393"/>
                  </a:lnTo>
                  <a:lnTo>
                    <a:pt x="398157" y="77520"/>
                  </a:lnTo>
                  <a:lnTo>
                    <a:pt x="398081" y="78028"/>
                  </a:lnTo>
                  <a:lnTo>
                    <a:pt x="398183" y="78663"/>
                  </a:lnTo>
                  <a:lnTo>
                    <a:pt x="398576" y="76720"/>
                  </a:lnTo>
                  <a:close/>
                </a:path>
                <a:path w="461009" h="87629">
                  <a:moveTo>
                    <a:pt x="399580" y="52336"/>
                  </a:moveTo>
                  <a:lnTo>
                    <a:pt x="399529" y="52857"/>
                  </a:lnTo>
                  <a:lnTo>
                    <a:pt x="399491" y="53251"/>
                  </a:lnTo>
                  <a:lnTo>
                    <a:pt x="399453" y="53619"/>
                  </a:lnTo>
                  <a:lnTo>
                    <a:pt x="399516" y="53327"/>
                  </a:lnTo>
                  <a:lnTo>
                    <a:pt x="399554" y="52959"/>
                  </a:lnTo>
                  <a:lnTo>
                    <a:pt x="399580" y="52336"/>
                  </a:lnTo>
                  <a:close/>
                </a:path>
                <a:path w="461009" h="87629">
                  <a:moveTo>
                    <a:pt x="404037" y="77533"/>
                  </a:moveTo>
                  <a:lnTo>
                    <a:pt x="403555" y="78155"/>
                  </a:lnTo>
                  <a:lnTo>
                    <a:pt x="403771" y="77978"/>
                  </a:lnTo>
                  <a:lnTo>
                    <a:pt x="404037" y="77533"/>
                  </a:lnTo>
                  <a:close/>
                </a:path>
                <a:path w="461009" h="87629">
                  <a:moveTo>
                    <a:pt x="404228" y="59232"/>
                  </a:moveTo>
                  <a:lnTo>
                    <a:pt x="404088" y="59829"/>
                  </a:lnTo>
                  <a:lnTo>
                    <a:pt x="404202" y="59486"/>
                  </a:lnTo>
                  <a:lnTo>
                    <a:pt x="404228" y="59232"/>
                  </a:lnTo>
                  <a:close/>
                </a:path>
                <a:path w="461009" h="87629">
                  <a:moveTo>
                    <a:pt x="404520" y="76504"/>
                  </a:moveTo>
                  <a:lnTo>
                    <a:pt x="404469" y="76758"/>
                  </a:lnTo>
                  <a:lnTo>
                    <a:pt x="404520" y="76504"/>
                  </a:lnTo>
                  <a:close/>
                </a:path>
                <a:path w="461009" h="87629">
                  <a:moveTo>
                    <a:pt x="404850" y="76250"/>
                  </a:moveTo>
                  <a:lnTo>
                    <a:pt x="404507" y="76758"/>
                  </a:lnTo>
                  <a:lnTo>
                    <a:pt x="404025" y="77647"/>
                  </a:lnTo>
                  <a:lnTo>
                    <a:pt x="404304" y="77520"/>
                  </a:lnTo>
                  <a:lnTo>
                    <a:pt x="404456" y="78409"/>
                  </a:lnTo>
                  <a:lnTo>
                    <a:pt x="404622" y="77520"/>
                  </a:lnTo>
                  <a:lnTo>
                    <a:pt x="404850" y="76250"/>
                  </a:lnTo>
                  <a:close/>
                </a:path>
                <a:path w="461009" h="87629">
                  <a:moveTo>
                    <a:pt x="405041" y="55473"/>
                  </a:moveTo>
                  <a:lnTo>
                    <a:pt x="404863" y="55803"/>
                  </a:lnTo>
                  <a:lnTo>
                    <a:pt x="405041" y="55473"/>
                  </a:lnTo>
                  <a:close/>
                </a:path>
                <a:path w="461009" h="87629">
                  <a:moveTo>
                    <a:pt x="405752" y="50850"/>
                  </a:moveTo>
                  <a:lnTo>
                    <a:pt x="404558" y="52755"/>
                  </a:lnTo>
                  <a:lnTo>
                    <a:pt x="404342" y="54940"/>
                  </a:lnTo>
                  <a:lnTo>
                    <a:pt x="404317" y="55168"/>
                  </a:lnTo>
                  <a:lnTo>
                    <a:pt x="404342" y="54940"/>
                  </a:lnTo>
                  <a:lnTo>
                    <a:pt x="404228" y="55168"/>
                  </a:lnTo>
                  <a:lnTo>
                    <a:pt x="403428" y="56819"/>
                  </a:lnTo>
                  <a:lnTo>
                    <a:pt x="404799" y="55676"/>
                  </a:lnTo>
                  <a:lnTo>
                    <a:pt x="404926" y="55473"/>
                  </a:lnTo>
                  <a:lnTo>
                    <a:pt x="405066" y="54660"/>
                  </a:lnTo>
                  <a:lnTo>
                    <a:pt x="405752" y="50850"/>
                  </a:lnTo>
                  <a:close/>
                </a:path>
                <a:path w="461009" h="87629">
                  <a:moveTo>
                    <a:pt x="406895" y="60109"/>
                  </a:moveTo>
                  <a:lnTo>
                    <a:pt x="406831" y="59486"/>
                  </a:lnTo>
                  <a:lnTo>
                    <a:pt x="406590" y="60972"/>
                  </a:lnTo>
                  <a:lnTo>
                    <a:pt x="406895" y="60109"/>
                  </a:lnTo>
                  <a:close/>
                </a:path>
                <a:path w="461009" h="87629">
                  <a:moveTo>
                    <a:pt x="407187" y="60121"/>
                  </a:moveTo>
                  <a:lnTo>
                    <a:pt x="407162" y="59359"/>
                  </a:lnTo>
                  <a:lnTo>
                    <a:pt x="407123" y="59994"/>
                  </a:lnTo>
                  <a:lnTo>
                    <a:pt x="407187" y="60121"/>
                  </a:lnTo>
                  <a:close/>
                </a:path>
                <a:path w="461009" h="87629">
                  <a:moveTo>
                    <a:pt x="407657" y="58178"/>
                  </a:moveTo>
                  <a:lnTo>
                    <a:pt x="407530" y="57746"/>
                  </a:lnTo>
                  <a:lnTo>
                    <a:pt x="407543" y="58026"/>
                  </a:lnTo>
                  <a:lnTo>
                    <a:pt x="407657" y="58178"/>
                  </a:lnTo>
                  <a:close/>
                </a:path>
                <a:path w="461009" h="87629">
                  <a:moveTo>
                    <a:pt x="409384" y="76377"/>
                  </a:moveTo>
                  <a:lnTo>
                    <a:pt x="409155" y="76377"/>
                  </a:lnTo>
                  <a:lnTo>
                    <a:pt x="409371" y="76504"/>
                  </a:lnTo>
                  <a:lnTo>
                    <a:pt x="409384" y="76377"/>
                  </a:lnTo>
                  <a:close/>
                </a:path>
                <a:path w="461009" h="87629">
                  <a:moveTo>
                    <a:pt x="410171" y="52755"/>
                  </a:moveTo>
                  <a:lnTo>
                    <a:pt x="409930" y="53136"/>
                  </a:lnTo>
                  <a:lnTo>
                    <a:pt x="410171" y="53213"/>
                  </a:lnTo>
                  <a:lnTo>
                    <a:pt x="410171" y="52755"/>
                  </a:lnTo>
                  <a:close/>
                </a:path>
                <a:path w="461009" h="87629">
                  <a:moveTo>
                    <a:pt x="410324" y="53263"/>
                  </a:moveTo>
                  <a:lnTo>
                    <a:pt x="410171" y="53213"/>
                  </a:lnTo>
                  <a:lnTo>
                    <a:pt x="410184" y="53771"/>
                  </a:lnTo>
                  <a:lnTo>
                    <a:pt x="410324" y="53263"/>
                  </a:lnTo>
                  <a:close/>
                </a:path>
                <a:path w="461009" h="87629">
                  <a:moveTo>
                    <a:pt x="412076" y="52692"/>
                  </a:moveTo>
                  <a:lnTo>
                    <a:pt x="411861" y="52933"/>
                  </a:lnTo>
                  <a:lnTo>
                    <a:pt x="412076" y="52692"/>
                  </a:lnTo>
                  <a:close/>
                </a:path>
                <a:path w="461009" h="87629">
                  <a:moveTo>
                    <a:pt x="412191" y="54025"/>
                  </a:moveTo>
                  <a:lnTo>
                    <a:pt x="411721" y="54216"/>
                  </a:lnTo>
                  <a:lnTo>
                    <a:pt x="411949" y="54406"/>
                  </a:lnTo>
                  <a:lnTo>
                    <a:pt x="412191" y="54025"/>
                  </a:lnTo>
                  <a:close/>
                </a:path>
                <a:path w="461009" h="87629">
                  <a:moveTo>
                    <a:pt x="416420" y="57594"/>
                  </a:moveTo>
                  <a:lnTo>
                    <a:pt x="416382" y="57416"/>
                  </a:lnTo>
                  <a:lnTo>
                    <a:pt x="416293" y="57658"/>
                  </a:lnTo>
                  <a:lnTo>
                    <a:pt x="416344" y="57785"/>
                  </a:lnTo>
                  <a:lnTo>
                    <a:pt x="416420" y="57924"/>
                  </a:lnTo>
                  <a:lnTo>
                    <a:pt x="416420" y="57594"/>
                  </a:lnTo>
                  <a:close/>
                </a:path>
                <a:path w="461009" h="87629">
                  <a:moveTo>
                    <a:pt x="416902" y="74523"/>
                  </a:moveTo>
                  <a:lnTo>
                    <a:pt x="416775" y="74295"/>
                  </a:lnTo>
                  <a:lnTo>
                    <a:pt x="416610" y="73952"/>
                  </a:lnTo>
                  <a:lnTo>
                    <a:pt x="416344" y="74358"/>
                  </a:lnTo>
                  <a:lnTo>
                    <a:pt x="416445" y="74980"/>
                  </a:lnTo>
                  <a:lnTo>
                    <a:pt x="416648" y="74891"/>
                  </a:lnTo>
                  <a:lnTo>
                    <a:pt x="416902" y="74523"/>
                  </a:lnTo>
                  <a:close/>
                </a:path>
                <a:path w="461009" h="87629">
                  <a:moveTo>
                    <a:pt x="418680" y="61302"/>
                  </a:moveTo>
                  <a:lnTo>
                    <a:pt x="418528" y="61506"/>
                  </a:lnTo>
                  <a:lnTo>
                    <a:pt x="418388" y="61683"/>
                  </a:lnTo>
                  <a:lnTo>
                    <a:pt x="418350" y="61988"/>
                  </a:lnTo>
                  <a:lnTo>
                    <a:pt x="418490" y="61925"/>
                  </a:lnTo>
                  <a:lnTo>
                    <a:pt x="418604" y="61607"/>
                  </a:lnTo>
                  <a:lnTo>
                    <a:pt x="418680" y="61302"/>
                  </a:lnTo>
                  <a:close/>
                </a:path>
                <a:path w="461009" h="87629">
                  <a:moveTo>
                    <a:pt x="418693" y="56946"/>
                  </a:moveTo>
                  <a:lnTo>
                    <a:pt x="418109" y="57848"/>
                  </a:lnTo>
                  <a:lnTo>
                    <a:pt x="417995" y="58343"/>
                  </a:lnTo>
                  <a:lnTo>
                    <a:pt x="418109" y="58826"/>
                  </a:lnTo>
                  <a:lnTo>
                    <a:pt x="418693" y="56946"/>
                  </a:lnTo>
                  <a:close/>
                </a:path>
                <a:path w="461009" h="87629">
                  <a:moveTo>
                    <a:pt x="422744" y="59105"/>
                  </a:moveTo>
                  <a:lnTo>
                    <a:pt x="421881" y="61391"/>
                  </a:lnTo>
                  <a:lnTo>
                    <a:pt x="422643" y="61087"/>
                  </a:lnTo>
                  <a:lnTo>
                    <a:pt x="422744" y="59105"/>
                  </a:lnTo>
                  <a:close/>
                </a:path>
                <a:path w="461009" h="87629">
                  <a:moveTo>
                    <a:pt x="423011" y="76314"/>
                  </a:moveTo>
                  <a:lnTo>
                    <a:pt x="422325" y="76974"/>
                  </a:lnTo>
                  <a:lnTo>
                    <a:pt x="422338" y="78676"/>
                  </a:lnTo>
                  <a:lnTo>
                    <a:pt x="423011" y="76314"/>
                  </a:lnTo>
                  <a:close/>
                </a:path>
                <a:path w="461009" h="87629">
                  <a:moveTo>
                    <a:pt x="423164" y="60883"/>
                  </a:moveTo>
                  <a:lnTo>
                    <a:pt x="422643" y="61087"/>
                  </a:lnTo>
                  <a:lnTo>
                    <a:pt x="422554" y="62636"/>
                  </a:lnTo>
                  <a:lnTo>
                    <a:pt x="423164" y="60883"/>
                  </a:lnTo>
                  <a:close/>
                </a:path>
                <a:path w="461009" h="87629">
                  <a:moveTo>
                    <a:pt x="423405" y="79044"/>
                  </a:moveTo>
                  <a:lnTo>
                    <a:pt x="423278" y="77520"/>
                  </a:lnTo>
                  <a:lnTo>
                    <a:pt x="423062" y="75996"/>
                  </a:lnTo>
                  <a:lnTo>
                    <a:pt x="422681" y="79298"/>
                  </a:lnTo>
                  <a:lnTo>
                    <a:pt x="423405" y="79044"/>
                  </a:lnTo>
                  <a:close/>
                </a:path>
                <a:path w="461009" h="87629">
                  <a:moveTo>
                    <a:pt x="424230" y="57492"/>
                  </a:moveTo>
                  <a:lnTo>
                    <a:pt x="423443" y="58318"/>
                  </a:lnTo>
                  <a:lnTo>
                    <a:pt x="424002" y="57848"/>
                  </a:lnTo>
                  <a:lnTo>
                    <a:pt x="424230" y="57492"/>
                  </a:lnTo>
                  <a:close/>
                </a:path>
                <a:path w="461009" h="87629">
                  <a:moveTo>
                    <a:pt x="428396" y="63550"/>
                  </a:moveTo>
                  <a:lnTo>
                    <a:pt x="428091" y="63601"/>
                  </a:lnTo>
                  <a:lnTo>
                    <a:pt x="428218" y="63893"/>
                  </a:lnTo>
                  <a:lnTo>
                    <a:pt x="428396" y="63550"/>
                  </a:lnTo>
                  <a:close/>
                </a:path>
                <a:path w="461009" h="87629">
                  <a:moveTo>
                    <a:pt x="429514" y="61595"/>
                  </a:moveTo>
                  <a:lnTo>
                    <a:pt x="429069" y="61899"/>
                  </a:lnTo>
                  <a:lnTo>
                    <a:pt x="429272" y="62598"/>
                  </a:lnTo>
                  <a:lnTo>
                    <a:pt x="429514" y="61595"/>
                  </a:lnTo>
                  <a:close/>
                </a:path>
                <a:path w="461009" h="87629">
                  <a:moveTo>
                    <a:pt x="434416" y="67297"/>
                  </a:moveTo>
                  <a:lnTo>
                    <a:pt x="434213" y="66141"/>
                  </a:lnTo>
                  <a:lnTo>
                    <a:pt x="433946" y="67233"/>
                  </a:lnTo>
                  <a:lnTo>
                    <a:pt x="434251" y="67005"/>
                  </a:lnTo>
                  <a:lnTo>
                    <a:pt x="434416" y="67297"/>
                  </a:lnTo>
                  <a:close/>
                </a:path>
                <a:path w="461009" h="87629">
                  <a:moveTo>
                    <a:pt x="434505" y="67513"/>
                  </a:moveTo>
                  <a:lnTo>
                    <a:pt x="434479" y="67373"/>
                  </a:lnTo>
                  <a:lnTo>
                    <a:pt x="434505" y="67741"/>
                  </a:lnTo>
                  <a:lnTo>
                    <a:pt x="434505" y="67513"/>
                  </a:lnTo>
                  <a:close/>
                </a:path>
                <a:path w="461009" h="87629">
                  <a:moveTo>
                    <a:pt x="438277" y="71348"/>
                  </a:moveTo>
                  <a:lnTo>
                    <a:pt x="438035" y="71678"/>
                  </a:lnTo>
                  <a:lnTo>
                    <a:pt x="437972" y="71983"/>
                  </a:lnTo>
                  <a:lnTo>
                    <a:pt x="438277" y="71348"/>
                  </a:lnTo>
                  <a:close/>
                </a:path>
                <a:path w="461009" h="87629">
                  <a:moveTo>
                    <a:pt x="438645" y="69519"/>
                  </a:moveTo>
                  <a:lnTo>
                    <a:pt x="438594" y="68249"/>
                  </a:lnTo>
                  <a:lnTo>
                    <a:pt x="438518" y="68503"/>
                  </a:lnTo>
                  <a:lnTo>
                    <a:pt x="438188" y="70688"/>
                  </a:lnTo>
                  <a:lnTo>
                    <a:pt x="438645" y="69519"/>
                  </a:lnTo>
                  <a:close/>
                </a:path>
                <a:path w="461009" h="87629">
                  <a:moveTo>
                    <a:pt x="439762" y="77520"/>
                  </a:moveTo>
                  <a:lnTo>
                    <a:pt x="439496" y="78409"/>
                  </a:lnTo>
                  <a:lnTo>
                    <a:pt x="439762" y="77520"/>
                  </a:lnTo>
                  <a:close/>
                </a:path>
                <a:path w="461009" h="87629">
                  <a:moveTo>
                    <a:pt x="440143" y="79375"/>
                  </a:moveTo>
                  <a:lnTo>
                    <a:pt x="440105" y="79629"/>
                  </a:lnTo>
                  <a:lnTo>
                    <a:pt x="440080" y="79895"/>
                  </a:lnTo>
                  <a:lnTo>
                    <a:pt x="440080" y="80124"/>
                  </a:lnTo>
                  <a:lnTo>
                    <a:pt x="440105" y="79933"/>
                  </a:lnTo>
                  <a:lnTo>
                    <a:pt x="440131" y="79667"/>
                  </a:lnTo>
                  <a:lnTo>
                    <a:pt x="440143" y="79375"/>
                  </a:lnTo>
                  <a:close/>
                </a:path>
                <a:path w="461009" h="87629">
                  <a:moveTo>
                    <a:pt x="442798" y="77774"/>
                  </a:moveTo>
                  <a:lnTo>
                    <a:pt x="442620" y="76250"/>
                  </a:lnTo>
                  <a:lnTo>
                    <a:pt x="442087" y="78409"/>
                  </a:lnTo>
                  <a:lnTo>
                    <a:pt x="442645" y="78409"/>
                  </a:lnTo>
                  <a:lnTo>
                    <a:pt x="442772" y="78028"/>
                  </a:lnTo>
                  <a:lnTo>
                    <a:pt x="442798" y="77774"/>
                  </a:lnTo>
                  <a:close/>
                </a:path>
                <a:path w="461009" h="87629">
                  <a:moveTo>
                    <a:pt x="442823" y="64808"/>
                  </a:moveTo>
                  <a:lnTo>
                    <a:pt x="442277" y="66128"/>
                  </a:lnTo>
                  <a:lnTo>
                    <a:pt x="442404" y="66141"/>
                  </a:lnTo>
                  <a:lnTo>
                    <a:pt x="442518" y="65773"/>
                  </a:lnTo>
                  <a:lnTo>
                    <a:pt x="442823" y="64808"/>
                  </a:lnTo>
                  <a:close/>
                </a:path>
                <a:path w="461009" h="87629">
                  <a:moveTo>
                    <a:pt x="445909" y="81495"/>
                  </a:moveTo>
                  <a:lnTo>
                    <a:pt x="445604" y="82740"/>
                  </a:lnTo>
                  <a:lnTo>
                    <a:pt x="445731" y="82245"/>
                  </a:lnTo>
                  <a:lnTo>
                    <a:pt x="445833" y="81876"/>
                  </a:lnTo>
                  <a:lnTo>
                    <a:pt x="445909" y="81534"/>
                  </a:lnTo>
                  <a:close/>
                </a:path>
                <a:path w="461009" h="87629">
                  <a:moveTo>
                    <a:pt x="447865" y="83235"/>
                  </a:moveTo>
                  <a:lnTo>
                    <a:pt x="447649" y="83489"/>
                  </a:lnTo>
                  <a:lnTo>
                    <a:pt x="447598" y="84188"/>
                  </a:lnTo>
                  <a:lnTo>
                    <a:pt x="447865" y="83235"/>
                  </a:lnTo>
                  <a:close/>
                </a:path>
                <a:path w="461009" h="87629">
                  <a:moveTo>
                    <a:pt x="447929" y="85013"/>
                  </a:moveTo>
                  <a:lnTo>
                    <a:pt x="447598" y="84188"/>
                  </a:lnTo>
                  <a:lnTo>
                    <a:pt x="447205" y="85648"/>
                  </a:lnTo>
                  <a:lnTo>
                    <a:pt x="447929" y="85013"/>
                  </a:lnTo>
                  <a:close/>
                </a:path>
                <a:path w="461009" h="87629">
                  <a:moveTo>
                    <a:pt x="447954" y="66840"/>
                  </a:moveTo>
                  <a:lnTo>
                    <a:pt x="447840" y="66687"/>
                  </a:lnTo>
                  <a:lnTo>
                    <a:pt x="447167" y="69545"/>
                  </a:lnTo>
                  <a:lnTo>
                    <a:pt x="446836" y="70789"/>
                  </a:lnTo>
                  <a:lnTo>
                    <a:pt x="447179" y="69634"/>
                  </a:lnTo>
                  <a:lnTo>
                    <a:pt x="447382" y="69075"/>
                  </a:lnTo>
                  <a:lnTo>
                    <a:pt x="447548" y="68884"/>
                  </a:lnTo>
                  <a:lnTo>
                    <a:pt x="447954" y="66840"/>
                  </a:lnTo>
                  <a:close/>
                </a:path>
                <a:path w="461009" h="87629">
                  <a:moveTo>
                    <a:pt x="449072" y="68059"/>
                  </a:moveTo>
                  <a:lnTo>
                    <a:pt x="448830" y="66852"/>
                  </a:lnTo>
                  <a:lnTo>
                    <a:pt x="448995" y="66243"/>
                  </a:lnTo>
                  <a:lnTo>
                    <a:pt x="448335" y="67424"/>
                  </a:lnTo>
                  <a:lnTo>
                    <a:pt x="448475" y="68465"/>
                  </a:lnTo>
                  <a:lnTo>
                    <a:pt x="449072" y="68059"/>
                  </a:lnTo>
                  <a:close/>
                </a:path>
                <a:path w="461009" h="87629">
                  <a:moveTo>
                    <a:pt x="450024" y="73456"/>
                  </a:moveTo>
                  <a:lnTo>
                    <a:pt x="449427" y="73710"/>
                  </a:lnTo>
                  <a:lnTo>
                    <a:pt x="449249" y="74637"/>
                  </a:lnTo>
                  <a:lnTo>
                    <a:pt x="450024" y="73456"/>
                  </a:lnTo>
                  <a:close/>
                </a:path>
                <a:path w="461009" h="87629">
                  <a:moveTo>
                    <a:pt x="451548" y="71170"/>
                  </a:moveTo>
                  <a:lnTo>
                    <a:pt x="450824" y="70675"/>
                  </a:lnTo>
                  <a:lnTo>
                    <a:pt x="451497" y="71716"/>
                  </a:lnTo>
                  <a:lnTo>
                    <a:pt x="451548" y="71170"/>
                  </a:lnTo>
                  <a:close/>
                </a:path>
                <a:path w="461009" h="87629">
                  <a:moveTo>
                    <a:pt x="451789" y="72186"/>
                  </a:moveTo>
                  <a:lnTo>
                    <a:pt x="450862" y="74206"/>
                  </a:lnTo>
                  <a:lnTo>
                    <a:pt x="451548" y="73583"/>
                  </a:lnTo>
                  <a:lnTo>
                    <a:pt x="451650" y="72694"/>
                  </a:lnTo>
                  <a:lnTo>
                    <a:pt x="451789" y="72186"/>
                  </a:lnTo>
                  <a:close/>
                </a:path>
                <a:path w="461009" h="87629">
                  <a:moveTo>
                    <a:pt x="451866" y="71386"/>
                  </a:moveTo>
                  <a:lnTo>
                    <a:pt x="451853" y="68986"/>
                  </a:lnTo>
                  <a:lnTo>
                    <a:pt x="451548" y="71170"/>
                  </a:lnTo>
                  <a:lnTo>
                    <a:pt x="451866" y="71386"/>
                  </a:lnTo>
                  <a:close/>
                </a:path>
                <a:path w="461009" h="87629">
                  <a:moveTo>
                    <a:pt x="452196" y="68859"/>
                  </a:moveTo>
                  <a:lnTo>
                    <a:pt x="451840" y="65290"/>
                  </a:lnTo>
                  <a:lnTo>
                    <a:pt x="451853" y="68986"/>
                  </a:lnTo>
                  <a:lnTo>
                    <a:pt x="452196" y="68859"/>
                  </a:lnTo>
                  <a:close/>
                </a:path>
                <a:path w="461009" h="87629">
                  <a:moveTo>
                    <a:pt x="452716" y="86461"/>
                  </a:moveTo>
                  <a:lnTo>
                    <a:pt x="452551" y="86652"/>
                  </a:lnTo>
                  <a:lnTo>
                    <a:pt x="452526" y="87020"/>
                  </a:lnTo>
                  <a:lnTo>
                    <a:pt x="452716" y="86461"/>
                  </a:lnTo>
                  <a:close/>
                </a:path>
                <a:path w="461009" h="87629">
                  <a:moveTo>
                    <a:pt x="452869" y="82829"/>
                  </a:moveTo>
                  <a:lnTo>
                    <a:pt x="452221" y="84531"/>
                  </a:lnTo>
                  <a:lnTo>
                    <a:pt x="452335" y="86906"/>
                  </a:lnTo>
                  <a:lnTo>
                    <a:pt x="452551" y="86652"/>
                  </a:lnTo>
                  <a:lnTo>
                    <a:pt x="452869" y="82829"/>
                  </a:lnTo>
                  <a:close/>
                </a:path>
                <a:path w="461009" h="87629">
                  <a:moveTo>
                    <a:pt x="453047" y="85496"/>
                  </a:moveTo>
                  <a:lnTo>
                    <a:pt x="452716" y="86461"/>
                  </a:lnTo>
                  <a:lnTo>
                    <a:pt x="452831" y="86321"/>
                  </a:lnTo>
                  <a:lnTo>
                    <a:pt x="453047" y="85496"/>
                  </a:lnTo>
                  <a:close/>
                </a:path>
                <a:path w="461009" h="87629">
                  <a:moveTo>
                    <a:pt x="454139" y="85369"/>
                  </a:moveTo>
                  <a:lnTo>
                    <a:pt x="453974" y="85394"/>
                  </a:lnTo>
                  <a:lnTo>
                    <a:pt x="454139" y="85369"/>
                  </a:lnTo>
                  <a:close/>
                </a:path>
                <a:path w="461009" h="87629">
                  <a:moveTo>
                    <a:pt x="454621" y="84950"/>
                  </a:moveTo>
                  <a:lnTo>
                    <a:pt x="454507" y="85077"/>
                  </a:lnTo>
                  <a:lnTo>
                    <a:pt x="454329" y="85255"/>
                  </a:lnTo>
                  <a:lnTo>
                    <a:pt x="454431" y="84836"/>
                  </a:lnTo>
                  <a:lnTo>
                    <a:pt x="454520" y="84429"/>
                  </a:lnTo>
                  <a:lnTo>
                    <a:pt x="454545" y="84175"/>
                  </a:lnTo>
                  <a:lnTo>
                    <a:pt x="454355" y="84899"/>
                  </a:lnTo>
                  <a:lnTo>
                    <a:pt x="454240" y="85242"/>
                  </a:lnTo>
                  <a:lnTo>
                    <a:pt x="454139" y="85369"/>
                  </a:lnTo>
                  <a:lnTo>
                    <a:pt x="454266" y="85318"/>
                  </a:lnTo>
                  <a:lnTo>
                    <a:pt x="454190" y="85788"/>
                  </a:lnTo>
                  <a:lnTo>
                    <a:pt x="454329" y="85636"/>
                  </a:lnTo>
                  <a:lnTo>
                    <a:pt x="454456" y="85344"/>
                  </a:lnTo>
                  <a:lnTo>
                    <a:pt x="454621" y="84950"/>
                  </a:lnTo>
                  <a:close/>
                </a:path>
                <a:path w="461009" h="87629">
                  <a:moveTo>
                    <a:pt x="455853" y="73507"/>
                  </a:moveTo>
                  <a:lnTo>
                    <a:pt x="455612" y="73875"/>
                  </a:lnTo>
                  <a:lnTo>
                    <a:pt x="455714" y="73736"/>
                  </a:lnTo>
                  <a:lnTo>
                    <a:pt x="455853" y="73507"/>
                  </a:lnTo>
                  <a:close/>
                </a:path>
                <a:path w="461009" h="87629">
                  <a:moveTo>
                    <a:pt x="455930" y="81076"/>
                  </a:moveTo>
                  <a:lnTo>
                    <a:pt x="455752" y="79552"/>
                  </a:lnTo>
                  <a:lnTo>
                    <a:pt x="455625" y="80822"/>
                  </a:lnTo>
                  <a:lnTo>
                    <a:pt x="455930" y="81076"/>
                  </a:lnTo>
                  <a:close/>
                </a:path>
                <a:path w="461009" h="87629">
                  <a:moveTo>
                    <a:pt x="456590" y="76377"/>
                  </a:moveTo>
                  <a:lnTo>
                    <a:pt x="455079" y="79806"/>
                  </a:lnTo>
                  <a:lnTo>
                    <a:pt x="455180" y="78663"/>
                  </a:lnTo>
                  <a:lnTo>
                    <a:pt x="455447" y="77139"/>
                  </a:lnTo>
                  <a:lnTo>
                    <a:pt x="455612" y="76250"/>
                  </a:lnTo>
                  <a:lnTo>
                    <a:pt x="455980" y="75869"/>
                  </a:lnTo>
                  <a:lnTo>
                    <a:pt x="456082" y="73456"/>
                  </a:lnTo>
                  <a:lnTo>
                    <a:pt x="455320" y="77139"/>
                  </a:lnTo>
                  <a:lnTo>
                    <a:pt x="455345" y="76377"/>
                  </a:lnTo>
                  <a:lnTo>
                    <a:pt x="455383" y="75615"/>
                  </a:lnTo>
                  <a:lnTo>
                    <a:pt x="455409" y="75107"/>
                  </a:lnTo>
                  <a:lnTo>
                    <a:pt x="455510" y="74104"/>
                  </a:lnTo>
                  <a:lnTo>
                    <a:pt x="454837" y="75107"/>
                  </a:lnTo>
                  <a:lnTo>
                    <a:pt x="455053" y="74472"/>
                  </a:lnTo>
                  <a:lnTo>
                    <a:pt x="455180" y="73964"/>
                  </a:lnTo>
                  <a:lnTo>
                    <a:pt x="455422" y="72186"/>
                  </a:lnTo>
                  <a:lnTo>
                    <a:pt x="455599" y="72821"/>
                  </a:lnTo>
                  <a:lnTo>
                    <a:pt x="455510" y="72059"/>
                  </a:lnTo>
                  <a:lnTo>
                    <a:pt x="455282" y="70154"/>
                  </a:lnTo>
                  <a:lnTo>
                    <a:pt x="453466" y="75615"/>
                  </a:lnTo>
                  <a:lnTo>
                    <a:pt x="453834" y="72567"/>
                  </a:lnTo>
                  <a:lnTo>
                    <a:pt x="453936" y="72186"/>
                  </a:lnTo>
                  <a:lnTo>
                    <a:pt x="454012" y="72059"/>
                  </a:lnTo>
                  <a:lnTo>
                    <a:pt x="452640" y="73075"/>
                  </a:lnTo>
                  <a:lnTo>
                    <a:pt x="452551" y="73456"/>
                  </a:lnTo>
                  <a:lnTo>
                    <a:pt x="452996" y="74726"/>
                  </a:lnTo>
                  <a:lnTo>
                    <a:pt x="453110" y="75361"/>
                  </a:lnTo>
                  <a:lnTo>
                    <a:pt x="451446" y="78663"/>
                  </a:lnTo>
                  <a:lnTo>
                    <a:pt x="451459" y="78536"/>
                  </a:lnTo>
                  <a:lnTo>
                    <a:pt x="451751" y="76504"/>
                  </a:lnTo>
                  <a:lnTo>
                    <a:pt x="451904" y="75488"/>
                  </a:lnTo>
                  <a:lnTo>
                    <a:pt x="452145" y="73837"/>
                  </a:lnTo>
                  <a:lnTo>
                    <a:pt x="452589" y="70789"/>
                  </a:lnTo>
                  <a:lnTo>
                    <a:pt x="451751" y="73837"/>
                  </a:lnTo>
                  <a:lnTo>
                    <a:pt x="451561" y="73583"/>
                  </a:lnTo>
                  <a:lnTo>
                    <a:pt x="450850" y="75488"/>
                  </a:lnTo>
                  <a:lnTo>
                    <a:pt x="450850" y="74218"/>
                  </a:lnTo>
                  <a:lnTo>
                    <a:pt x="450888" y="72567"/>
                  </a:lnTo>
                  <a:lnTo>
                    <a:pt x="448881" y="76504"/>
                  </a:lnTo>
                  <a:lnTo>
                    <a:pt x="448983" y="75996"/>
                  </a:lnTo>
                  <a:lnTo>
                    <a:pt x="449033" y="75742"/>
                  </a:lnTo>
                  <a:lnTo>
                    <a:pt x="449186" y="74980"/>
                  </a:lnTo>
                  <a:lnTo>
                    <a:pt x="449249" y="74637"/>
                  </a:lnTo>
                  <a:lnTo>
                    <a:pt x="449021" y="74980"/>
                  </a:lnTo>
                  <a:lnTo>
                    <a:pt x="449148" y="74345"/>
                  </a:lnTo>
                  <a:lnTo>
                    <a:pt x="449122" y="73837"/>
                  </a:lnTo>
                  <a:lnTo>
                    <a:pt x="449249" y="73787"/>
                  </a:lnTo>
                  <a:lnTo>
                    <a:pt x="449427" y="73710"/>
                  </a:lnTo>
                  <a:lnTo>
                    <a:pt x="449859" y="71551"/>
                  </a:lnTo>
                  <a:lnTo>
                    <a:pt x="449453" y="72821"/>
                  </a:lnTo>
                  <a:lnTo>
                    <a:pt x="449389" y="73037"/>
                  </a:lnTo>
                  <a:lnTo>
                    <a:pt x="450037" y="69519"/>
                  </a:lnTo>
                  <a:lnTo>
                    <a:pt x="448068" y="75742"/>
                  </a:lnTo>
                  <a:lnTo>
                    <a:pt x="448068" y="74472"/>
                  </a:lnTo>
                  <a:lnTo>
                    <a:pt x="448068" y="73964"/>
                  </a:lnTo>
                  <a:lnTo>
                    <a:pt x="448183" y="72821"/>
                  </a:lnTo>
                  <a:lnTo>
                    <a:pt x="448856" y="70408"/>
                  </a:lnTo>
                  <a:lnTo>
                    <a:pt x="449059" y="72059"/>
                  </a:lnTo>
                  <a:lnTo>
                    <a:pt x="449059" y="70408"/>
                  </a:lnTo>
                  <a:lnTo>
                    <a:pt x="449059" y="69392"/>
                  </a:lnTo>
                  <a:lnTo>
                    <a:pt x="447675" y="73964"/>
                  </a:lnTo>
                  <a:lnTo>
                    <a:pt x="447725" y="73456"/>
                  </a:lnTo>
                  <a:lnTo>
                    <a:pt x="447789" y="72694"/>
                  </a:lnTo>
                  <a:lnTo>
                    <a:pt x="448221" y="68122"/>
                  </a:lnTo>
                  <a:lnTo>
                    <a:pt x="447636" y="68884"/>
                  </a:lnTo>
                  <a:lnTo>
                    <a:pt x="447522" y="69138"/>
                  </a:lnTo>
                  <a:lnTo>
                    <a:pt x="446697" y="72694"/>
                  </a:lnTo>
                  <a:lnTo>
                    <a:pt x="446646" y="72440"/>
                  </a:lnTo>
                  <a:lnTo>
                    <a:pt x="446405" y="71297"/>
                  </a:lnTo>
                  <a:lnTo>
                    <a:pt x="446201" y="70281"/>
                  </a:lnTo>
                  <a:lnTo>
                    <a:pt x="445147" y="71297"/>
                  </a:lnTo>
                  <a:lnTo>
                    <a:pt x="445363" y="70535"/>
                  </a:lnTo>
                  <a:lnTo>
                    <a:pt x="445465" y="70154"/>
                  </a:lnTo>
                  <a:lnTo>
                    <a:pt x="444131" y="69011"/>
                  </a:lnTo>
                  <a:lnTo>
                    <a:pt x="443814" y="67868"/>
                  </a:lnTo>
                  <a:lnTo>
                    <a:pt x="443877" y="66852"/>
                  </a:lnTo>
                  <a:lnTo>
                    <a:pt x="442899" y="70535"/>
                  </a:lnTo>
                  <a:lnTo>
                    <a:pt x="442810" y="70408"/>
                  </a:lnTo>
                  <a:lnTo>
                    <a:pt x="442315" y="69646"/>
                  </a:lnTo>
                  <a:lnTo>
                    <a:pt x="441604" y="70408"/>
                  </a:lnTo>
                  <a:lnTo>
                    <a:pt x="442023" y="68503"/>
                  </a:lnTo>
                  <a:lnTo>
                    <a:pt x="442061" y="68376"/>
                  </a:lnTo>
                  <a:lnTo>
                    <a:pt x="442391" y="67233"/>
                  </a:lnTo>
                  <a:lnTo>
                    <a:pt x="442925" y="66344"/>
                  </a:lnTo>
                  <a:lnTo>
                    <a:pt x="442391" y="66217"/>
                  </a:lnTo>
                  <a:lnTo>
                    <a:pt x="441960" y="67487"/>
                  </a:lnTo>
                  <a:lnTo>
                    <a:pt x="441731" y="67995"/>
                  </a:lnTo>
                  <a:lnTo>
                    <a:pt x="441299" y="68376"/>
                  </a:lnTo>
                  <a:lnTo>
                    <a:pt x="442036" y="65582"/>
                  </a:lnTo>
                  <a:lnTo>
                    <a:pt x="441325" y="65582"/>
                  </a:lnTo>
                  <a:lnTo>
                    <a:pt x="439940" y="68503"/>
                  </a:lnTo>
                  <a:lnTo>
                    <a:pt x="439470" y="66471"/>
                  </a:lnTo>
                  <a:lnTo>
                    <a:pt x="438950" y="68757"/>
                  </a:lnTo>
                  <a:lnTo>
                    <a:pt x="438848" y="69392"/>
                  </a:lnTo>
                  <a:lnTo>
                    <a:pt x="438594" y="73710"/>
                  </a:lnTo>
                  <a:lnTo>
                    <a:pt x="438480" y="74091"/>
                  </a:lnTo>
                  <a:lnTo>
                    <a:pt x="437286" y="75488"/>
                  </a:lnTo>
                  <a:lnTo>
                    <a:pt x="437883" y="72440"/>
                  </a:lnTo>
                  <a:lnTo>
                    <a:pt x="437883" y="72186"/>
                  </a:lnTo>
                  <a:lnTo>
                    <a:pt x="437972" y="71983"/>
                  </a:lnTo>
                  <a:lnTo>
                    <a:pt x="437883" y="72174"/>
                  </a:lnTo>
                  <a:lnTo>
                    <a:pt x="437921" y="71043"/>
                  </a:lnTo>
                  <a:lnTo>
                    <a:pt x="438023" y="70027"/>
                  </a:lnTo>
                  <a:lnTo>
                    <a:pt x="438137" y="69519"/>
                  </a:lnTo>
                  <a:lnTo>
                    <a:pt x="438264" y="68884"/>
                  </a:lnTo>
                  <a:lnTo>
                    <a:pt x="437908" y="69519"/>
                  </a:lnTo>
                  <a:lnTo>
                    <a:pt x="438302" y="67868"/>
                  </a:lnTo>
                  <a:lnTo>
                    <a:pt x="438416" y="67741"/>
                  </a:lnTo>
                  <a:lnTo>
                    <a:pt x="438391" y="68757"/>
                  </a:lnTo>
                  <a:lnTo>
                    <a:pt x="438492" y="68503"/>
                  </a:lnTo>
                  <a:lnTo>
                    <a:pt x="438569" y="68122"/>
                  </a:lnTo>
                  <a:lnTo>
                    <a:pt x="438594" y="68249"/>
                  </a:lnTo>
                  <a:lnTo>
                    <a:pt x="438645" y="68122"/>
                  </a:lnTo>
                  <a:lnTo>
                    <a:pt x="438556" y="67741"/>
                  </a:lnTo>
                  <a:lnTo>
                    <a:pt x="438480" y="67614"/>
                  </a:lnTo>
                  <a:lnTo>
                    <a:pt x="438353" y="67106"/>
                  </a:lnTo>
                  <a:lnTo>
                    <a:pt x="438416" y="64693"/>
                  </a:lnTo>
                  <a:lnTo>
                    <a:pt x="438213" y="65836"/>
                  </a:lnTo>
                  <a:lnTo>
                    <a:pt x="437845" y="67360"/>
                  </a:lnTo>
                  <a:lnTo>
                    <a:pt x="437502" y="67614"/>
                  </a:lnTo>
                  <a:lnTo>
                    <a:pt x="436791" y="67614"/>
                  </a:lnTo>
                  <a:lnTo>
                    <a:pt x="437108" y="66852"/>
                  </a:lnTo>
                  <a:lnTo>
                    <a:pt x="437743" y="65328"/>
                  </a:lnTo>
                  <a:lnTo>
                    <a:pt x="437629" y="64058"/>
                  </a:lnTo>
                  <a:lnTo>
                    <a:pt x="437159" y="65328"/>
                  </a:lnTo>
                  <a:lnTo>
                    <a:pt x="437032" y="63804"/>
                  </a:lnTo>
                  <a:lnTo>
                    <a:pt x="436384" y="66852"/>
                  </a:lnTo>
                  <a:lnTo>
                    <a:pt x="436181" y="66852"/>
                  </a:lnTo>
                  <a:lnTo>
                    <a:pt x="436359" y="65836"/>
                  </a:lnTo>
                  <a:lnTo>
                    <a:pt x="436549" y="64566"/>
                  </a:lnTo>
                  <a:lnTo>
                    <a:pt x="435914" y="65836"/>
                  </a:lnTo>
                  <a:lnTo>
                    <a:pt x="434809" y="64566"/>
                  </a:lnTo>
                  <a:lnTo>
                    <a:pt x="434517" y="67792"/>
                  </a:lnTo>
                  <a:lnTo>
                    <a:pt x="434492" y="67983"/>
                  </a:lnTo>
                  <a:lnTo>
                    <a:pt x="434479" y="68173"/>
                  </a:lnTo>
                  <a:lnTo>
                    <a:pt x="432676" y="71043"/>
                  </a:lnTo>
                  <a:lnTo>
                    <a:pt x="432650" y="70535"/>
                  </a:lnTo>
                  <a:lnTo>
                    <a:pt x="432612" y="69519"/>
                  </a:lnTo>
                  <a:lnTo>
                    <a:pt x="432587" y="69011"/>
                  </a:lnTo>
                  <a:lnTo>
                    <a:pt x="432574" y="68503"/>
                  </a:lnTo>
                  <a:lnTo>
                    <a:pt x="432511" y="67106"/>
                  </a:lnTo>
                  <a:lnTo>
                    <a:pt x="432460" y="65963"/>
                  </a:lnTo>
                  <a:lnTo>
                    <a:pt x="431025" y="67106"/>
                  </a:lnTo>
                  <a:lnTo>
                    <a:pt x="431253" y="66090"/>
                  </a:lnTo>
                  <a:lnTo>
                    <a:pt x="430314" y="67106"/>
                  </a:lnTo>
                  <a:lnTo>
                    <a:pt x="429577" y="66344"/>
                  </a:lnTo>
                  <a:lnTo>
                    <a:pt x="428637" y="68503"/>
                  </a:lnTo>
                  <a:lnTo>
                    <a:pt x="428472" y="68402"/>
                  </a:lnTo>
                  <a:lnTo>
                    <a:pt x="428447" y="67995"/>
                  </a:lnTo>
                  <a:lnTo>
                    <a:pt x="428510" y="67106"/>
                  </a:lnTo>
                  <a:lnTo>
                    <a:pt x="428612" y="66217"/>
                  </a:lnTo>
                  <a:lnTo>
                    <a:pt x="428879" y="65328"/>
                  </a:lnTo>
                  <a:lnTo>
                    <a:pt x="428205" y="65963"/>
                  </a:lnTo>
                  <a:lnTo>
                    <a:pt x="427888" y="67106"/>
                  </a:lnTo>
                  <a:lnTo>
                    <a:pt x="427837" y="66852"/>
                  </a:lnTo>
                  <a:lnTo>
                    <a:pt x="427812" y="66725"/>
                  </a:lnTo>
                  <a:lnTo>
                    <a:pt x="427697" y="66217"/>
                  </a:lnTo>
                  <a:lnTo>
                    <a:pt x="427583" y="65709"/>
                  </a:lnTo>
                  <a:lnTo>
                    <a:pt x="427685" y="64947"/>
                  </a:lnTo>
                  <a:lnTo>
                    <a:pt x="428142" y="64058"/>
                  </a:lnTo>
                  <a:lnTo>
                    <a:pt x="428015" y="63893"/>
                  </a:lnTo>
                  <a:lnTo>
                    <a:pt x="428180" y="63982"/>
                  </a:lnTo>
                  <a:lnTo>
                    <a:pt x="428091" y="63601"/>
                  </a:lnTo>
                  <a:lnTo>
                    <a:pt x="427939" y="63296"/>
                  </a:lnTo>
                  <a:lnTo>
                    <a:pt x="428002" y="61391"/>
                  </a:lnTo>
                  <a:lnTo>
                    <a:pt x="426694" y="64058"/>
                  </a:lnTo>
                  <a:lnTo>
                    <a:pt x="426808" y="63677"/>
                  </a:lnTo>
                  <a:lnTo>
                    <a:pt x="427405" y="61747"/>
                  </a:lnTo>
                  <a:lnTo>
                    <a:pt x="427304" y="61264"/>
                  </a:lnTo>
                  <a:lnTo>
                    <a:pt x="426859" y="60629"/>
                  </a:lnTo>
                  <a:lnTo>
                    <a:pt x="426567" y="61087"/>
                  </a:lnTo>
                  <a:lnTo>
                    <a:pt x="426466" y="63296"/>
                  </a:lnTo>
                  <a:lnTo>
                    <a:pt x="426021" y="63677"/>
                  </a:lnTo>
                  <a:lnTo>
                    <a:pt x="425577" y="63169"/>
                  </a:lnTo>
                  <a:lnTo>
                    <a:pt x="425665" y="62280"/>
                  </a:lnTo>
                  <a:lnTo>
                    <a:pt x="426351" y="59791"/>
                  </a:lnTo>
                  <a:lnTo>
                    <a:pt x="425818" y="55295"/>
                  </a:lnTo>
                  <a:lnTo>
                    <a:pt x="422376" y="66217"/>
                  </a:lnTo>
                  <a:lnTo>
                    <a:pt x="422516" y="63550"/>
                  </a:lnTo>
                  <a:lnTo>
                    <a:pt x="422554" y="62636"/>
                  </a:lnTo>
                  <a:lnTo>
                    <a:pt x="422249" y="63550"/>
                  </a:lnTo>
                  <a:lnTo>
                    <a:pt x="421716" y="63042"/>
                  </a:lnTo>
                  <a:lnTo>
                    <a:pt x="421728" y="62788"/>
                  </a:lnTo>
                  <a:lnTo>
                    <a:pt x="422046" y="57962"/>
                  </a:lnTo>
                  <a:lnTo>
                    <a:pt x="421843" y="57962"/>
                  </a:lnTo>
                  <a:lnTo>
                    <a:pt x="421347" y="55803"/>
                  </a:lnTo>
                  <a:lnTo>
                    <a:pt x="420014" y="62788"/>
                  </a:lnTo>
                  <a:lnTo>
                    <a:pt x="419354" y="61264"/>
                  </a:lnTo>
                  <a:lnTo>
                    <a:pt x="419239" y="62407"/>
                  </a:lnTo>
                  <a:lnTo>
                    <a:pt x="418668" y="65836"/>
                  </a:lnTo>
                  <a:lnTo>
                    <a:pt x="417741" y="66725"/>
                  </a:lnTo>
                  <a:lnTo>
                    <a:pt x="417207" y="66217"/>
                  </a:lnTo>
                  <a:lnTo>
                    <a:pt x="417715" y="63169"/>
                  </a:lnTo>
                  <a:lnTo>
                    <a:pt x="417804" y="62661"/>
                  </a:lnTo>
                  <a:lnTo>
                    <a:pt x="417995" y="61518"/>
                  </a:lnTo>
                  <a:lnTo>
                    <a:pt x="418604" y="60629"/>
                  </a:lnTo>
                  <a:lnTo>
                    <a:pt x="418769" y="60502"/>
                  </a:lnTo>
                  <a:lnTo>
                    <a:pt x="418693" y="61391"/>
                  </a:lnTo>
                  <a:lnTo>
                    <a:pt x="419354" y="60502"/>
                  </a:lnTo>
                  <a:lnTo>
                    <a:pt x="419366" y="60375"/>
                  </a:lnTo>
                  <a:lnTo>
                    <a:pt x="419366" y="59105"/>
                  </a:lnTo>
                  <a:lnTo>
                    <a:pt x="419049" y="60375"/>
                  </a:lnTo>
                  <a:lnTo>
                    <a:pt x="419036" y="60121"/>
                  </a:lnTo>
                  <a:lnTo>
                    <a:pt x="419011" y="59613"/>
                  </a:lnTo>
                  <a:lnTo>
                    <a:pt x="418985" y="58978"/>
                  </a:lnTo>
                  <a:lnTo>
                    <a:pt x="418147" y="58978"/>
                  </a:lnTo>
                  <a:lnTo>
                    <a:pt x="418299" y="59613"/>
                  </a:lnTo>
                  <a:lnTo>
                    <a:pt x="418109" y="58826"/>
                  </a:lnTo>
                  <a:lnTo>
                    <a:pt x="418122" y="59105"/>
                  </a:lnTo>
                  <a:lnTo>
                    <a:pt x="418211" y="59359"/>
                  </a:lnTo>
                  <a:lnTo>
                    <a:pt x="418058" y="58978"/>
                  </a:lnTo>
                  <a:lnTo>
                    <a:pt x="417957" y="58216"/>
                  </a:lnTo>
                  <a:lnTo>
                    <a:pt x="417830" y="57708"/>
                  </a:lnTo>
                  <a:lnTo>
                    <a:pt x="417017" y="59359"/>
                  </a:lnTo>
                  <a:lnTo>
                    <a:pt x="416420" y="57962"/>
                  </a:lnTo>
                  <a:lnTo>
                    <a:pt x="416356" y="59232"/>
                  </a:lnTo>
                  <a:lnTo>
                    <a:pt x="416242" y="60121"/>
                  </a:lnTo>
                  <a:lnTo>
                    <a:pt x="416115" y="60121"/>
                  </a:lnTo>
                  <a:lnTo>
                    <a:pt x="415175" y="58343"/>
                  </a:lnTo>
                  <a:lnTo>
                    <a:pt x="415099" y="62280"/>
                  </a:lnTo>
                  <a:lnTo>
                    <a:pt x="414159" y="62661"/>
                  </a:lnTo>
                  <a:lnTo>
                    <a:pt x="414147" y="62534"/>
                  </a:lnTo>
                  <a:lnTo>
                    <a:pt x="414058" y="60883"/>
                  </a:lnTo>
                  <a:lnTo>
                    <a:pt x="414172" y="60502"/>
                  </a:lnTo>
                  <a:lnTo>
                    <a:pt x="414515" y="59740"/>
                  </a:lnTo>
                  <a:lnTo>
                    <a:pt x="414578" y="59613"/>
                  </a:lnTo>
                  <a:lnTo>
                    <a:pt x="415213" y="58216"/>
                  </a:lnTo>
                  <a:lnTo>
                    <a:pt x="414045" y="59613"/>
                  </a:lnTo>
                  <a:lnTo>
                    <a:pt x="413842" y="58585"/>
                  </a:lnTo>
                  <a:lnTo>
                    <a:pt x="413943" y="57962"/>
                  </a:lnTo>
                  <a:lnTo>
                    <a:pt x="414045" y="57708"/>
                  </a:lnTo>
                  <a:lnTo>
                    <a:pt x="414997" y="55422"/>
                  </a:lnTo>
                  <a:lnTo>
                    <a:pt x="413753" y="57708"/>
                  </a:lnTo>
                  <a:lnTo>
                    <a:pt x="413829" y="55168"/>
                  </a:lnTo>
                  <a:lnTo>
                    <a:pt x="413778" y="53517"/>
                  </a:lnTo>
                  <a:lnTo>
                    <a:pt x="413588" y="53263"/>
                  </a:lnTo>
                  <a:lnTo>
                    <a:pt x="413677" y="52882"/>
                  </a:lnTo>
                  <a:lnTo>
                    <a:pt x="413753" y="52755"/>
                  </a:lnTo>
                  <a:lnTo>
                    <a:pt x="413346" y="52628"/>
                  </a:lnTo>
                  <a:lnTo>
                    <a:pt x="413092" y="55168"/>
                  </a:lnTo>
                  <a:lnTo>
                    <a:pt x="412940" y="54660"/>
                  </a:lnTo>
                  <a:lnTo>
                    <a:pt x="412737" y="54660"/>
                  </a:lnTo>
                  <a:lnTo>
                    <a:pt x="412953" y="53644"/>
                  </a:lnTo>
                  <a:lnTo>
                    <a:pt x="412445" y="54978"/>
                  </a:lnTo>
                  <a:lnTo>
                    <a:pt x="412330" y="57200"/>
                  </a:lnTo>
                  <a:lnTo>
                    <a:pt x="412203" y="57962"/>
                  </a:lnTo>
                  <a:lnTo>
                    <a:pt x="411391" y="59740"/>
                  </a:lnTo>
                  <a:lnTo>
                    <a:pt x="411327" y="58724"/>
                  </a:lnTo>
                  <a:lnTo>
                    <a:pt x="411264" y="58585"/>
                  </a:lnTo>
                  <a:lnTo>
                    <a:pt x="410171" y="60883"/>
                  </a:lnTo>
                  <a:lnTo>
                    <a:pt x="410184" y="60756"/>
                  </a:lnTo>
                  <a:lnTo>
                    <a:pt x="410552" y="58470"/>
                  </a:lnTo>
                  <a:lnTo>
                    <a:pt x="410705" y="57581"/>
                  </a:lnTo>
                  <a:lnTo>
                    <a:pt x="411264" y="58585"/>
                  </a:lnTo>
                  <a:lnTo>
                    <a:pt x="411391" y="58813"/>
                  </a:lnTo>
                  <a:lnTo>
                    <a:pt x="411480" y="58978"/>
                  </a:lnTo>
                  <a:lnTo>
                    <a:pt x="411454" y="58470"/>
                  </a:lnTo>
                  <a:lnTo>
                    <a:pt x="411353" y="56565"/>
                  </a:lnTo>
                  <a:lnTo>
                    <a:pt x="411238" y="54406"/>
                  </a:lnTo>
                  <a:lnTo>
                    <a:pt x="411721" y="54216"/>
                  </a:lnTo>
                  <a:lnTo>
                    <a:pt x="411759" y="53136"/>
                  </a:lnTo>
                  <a:lnTo>
                    <a:pt x="411632" y="51231"/>
                  </a:lnTo>
                  <a:lnTo>
                    <a:pt x="411480" y="49961"/>
                  </a:lnTo>
                  <a:lnTo>
                    <a:pt x="410692" y="56565"/>
                  </a:lnTo>
                  <a:lnTo>
                    <a:pt x="409714" y="56311"/>
                  </a:lnTo>
                  <a:lnTo>
                    <a:pt x="410159" y="54660"/>
                  </a:lnTo>
                  <a:lnTo>
                    <a:pt x="410184" y="53771"/>
                  </a:lnTo>
                  <a:lnTo>
                    <a:pt x="409549" y="56045"/>
                  </a:lnTo>
                  <a:lnTo>
                    <a:pt x="408863" y="57581"/>
                  </a:lnTo>
                  <a:lnTo>
                    <a:pt x="408508" y="56057"/>
                  </a:lnTo>
                  <a:lnTo>
                    <a:pt x="407962" y="58470"/>
                  </a:lnTo>
                  <a:lnTo>
                    <a:pt x="407670" y="58216"/>
                  </a:lnTo>
                  <a:lnTo>
                    <a:pt x="407746" y="58458"/>
                  </a:lnTo>
                  <a:lnTo>
                    <a:pt x="407847" y="59232"/>
                  </a:lnTo>
                  <a:lnTo>
                    <a:pt x="407428" y="60756"/>
                  </a:lnTo>
                  <a:lnTo>
                    <a:pt x="407149" y="60502"/>
                  </a:lnTo>
                  <a:lnTo>
                    <a:pt x="406590" y="61010"/>
                  </a:lnTo>
                  <a:lnTo>
                    <a:pt x="406044" y="62534"/>
                  </a:lnTo>
                  <a:lnTo>
                    <a:pt x="406158" y="61264"/>
                  </a:lnTo>
                  <a:lnTo>
                    <a:pt x="406488" y="57835"/>
                  </a:lnTo>
                  <a:lnTo>
                    <a:pt x="406692" y="55803"/>
                  </a:lnTo>
                  <a:lnTo>
                    <a:pt x="405587" y="57835"/>
                  </a:lnTo>
                  <a:lnTo>
                    <a:pt x="405561" y="57454"/>
                  </a:lnTo>
                  <a:lnTo>
                    <a:pt x="405676" y="56045"/>
                  </a:lnTo>
                  <a:lnTo>
                    <a:pt x="405879" y="55422"/>
                  </a:lnTo>
                  <a:lnTo>
                    <a:pt x="406133" y="54660"/>
                  </a:lnTo>
                  <a:lnTo>
                    <a:pt x="406095" y="53517"/>
                  </a:lnTo>
                  <a:lnTo>
                    <a:pt x="405041" y="55473"/>
                  </a:lnTo>
                  <a:lnTo>
                    <a:pt x="404761" y="56184"/>
                  </a:lnTo>
                  <a:lnTo>
                    <a:pt x="404761" y="58216"/>
                  </a:lnTo>
                  <a:lnTo>
                    <a:pt x="404228" y="59486"/>
                  </a:lnTo>
                  <a:lnTo>
                    <a:pt x="404139" y="60109"/>
                  </a:lnTo>
                  <a:lnTo>
                    <a:pt x="404025" y="61264"/>
                  </a:lnTo>
                  <a:lnTo>
                    <a:pt x="404075" y="59867"/>
                  </a:lnTo>
                  <a:lnTo>
                    <a:pt x="404126" y="58978"/>
                  </a:lnTo>
                  <a:lnTo>
                    <a:pt x="404139" y="58585"/>
                  </a:lnTo>
                  <a:lnTo>
                    <a:pt x="404025" y="58813"/>
                  </a:lnTo>
                  <a:lnTo>
                    <a:pt x="404139" y="58483"/>
                  </a:lnTo>
                  <a:lnTo>
                    <a:pt x="404710" y="57454"/>
                  </a:lnTo>
                  <a:lnTo>
                    <a:pt x="404761" y="58216"/>
                  </a:lnTo>
                  <a:lnTo>
                    <a:pt x="404761" y="56184"/>
                  </a:lnTo>
                  <a:lnTo>
                    <a:pt x="403542" y="58851"/>
                  </a:lnTo>
                  <a:lnTo>
                    <a:pt x="403771" y="58915"/>
                  </a:lnTo>
                  <a:lnTo>
                    <a:pt x="403961" y="58242"/>
                  </a:lnTo>
                  <a:lnTo>
                    <a:pt x="403872" y="58953"/>
                  </a:lnTo>
                  <a:lnTo>
                    <a:pt x="402526" y="63169"/>
                  </a:lnTo>
                  <a:lnTo>
                    <a:pt x="402501" y="62915"/>
                  </a:lnTo>
                  <a:lnTo>
                    <a:pt x="402488" y="62661"/>
                  </a:lnTo>
                  <a:lnTo>
                    <a:pt x="402424" y="61645"/>
                  </a:lnTo>
                  <a:lnTo>
                    <a:pt x="402399" y="61391"/>
                  </a:lnTo>
                  <a:lnTo>
                    <a:pt x="402374" y="61010"/>
                  </a:lnTo>
                  <a:lnTo>
                    <a:pt x="402424" y="60248"/>
                  </a:lnTo>
                  <a:lnTo>
                    <a:pt x="402653" y="59105"/>
                  </a:lnTo>
                  <a:lnTo>
                    <a:pt x="403009" y="57327"/>
                  </a:lnTo>
                  <a:lnTo>
                    <a:pt x="403504" y="54787"/>
                  </a:lnTo>
                  <a:lnTo>
                    <a:pt x="403390" y="53390"/>
                  </a:lnTo>
                  <a:lnTo>
                    <a:pt x="403136" y="51612"/>
                  </a:lnTo>
                  <a:lnTo>
                    <a:pt x="401256" y="57327"/>
                  </a:lnTo>
                  <a:lnTo>
                    <a:pt x="400316" y="55549"/>
                  </a:lnTo>
                  <a:lnTo>
                    <a:pt x="400469" y="56794"/>
                  </a:lnTo>
                  <a:lnTo>
                    <a:pt x="399859" y="59105"/>
                  </a:lnTo>
                  <a:lnTo>
                    <a:pt x="399745" y="57835"/>
                  </a:lnTo>
                  <a:lnTo>
                    <a:pt x="399669" y="56946"/>
                  </a:lnTo>
                  <a:lnTo>
                    <a:pt x="399072" y="57835"/>
                  </a:lnTo>
                  <a:lnTo>
                    <a:pt x="399161" y="57454"/>
                  </a:lnTo>
                  <a:lnTo>
                    <a:pt x="399478" y="55930"/>
                  </a:lnTo>
                  <a:lnTo>
                    <a:pt x="399415" y="55168"/>
                  </a:lnTo>
                  <a:lnTo>
                    <a:pt x="399465" y="53644"/>
                  </a:lnTo>
                  <a:lnTo>
                    <a:pt x="399199" y="55168"/>
                  </a:lnTo>
                  <a:lnTo>
                    <a:pt x="398576" y="53390"/>
                  </a:lnTo>
                  <a:lnTo>
                    <a:pt x="397700" y="57454"/>
                  </a:lnTo>
                  <a:lnTo>
                    <a:pt x="397637" y="54660"/>
                  </a:lnTo>
                  <a:lnTo>
                    <a:pt x="396849" y="53390"/>
                  </a:lnTo>
                  <a:lnTo>
                    <a:pt x="395389" y="60248"/>
                  </a:lnTo>
                  <a:lnTo>
                    <a:pt x="394677" y="59486"/>
                  </a:lnTo>
                  <a:lnTo>
                    <a:pt x="394766" y="58724"/>
                  </a:lnTo>
                  <a:lnTo>
                    <a:pt x="394817" y="58597"/>
                  </a:lnTo>
                  <a:lnTo>
                    <a:pt x="395097" y="57708"/>
                  </a:lnTo>
                  <a:lnTo>
                    <a:pt x="395224" y="57327"/>
                  </a:lnTo>
                  <a:lnTo>
                    <a:pt x="395351" y="55295"/>
                  </a:lnTo>
                  <a:lnTo>
                    <a:pt x="395503" y="55041"/>
                  </a:lnTo>
                  <a:lnTo>
                    <a:pt x="396049" y="54152"/>
                  </a:lnTo>
                  <a:lnTo>
                    <a:pt x="395732" y="54152"/>
                  </a:lnTo>
                  <a:lnTo>
                    <a:pt x="395516" y="53644"/>
                  </a:lnTo>
                  <a:lnTo>
                    <a:pt x="395236" y="55041"/>
                  </a:lnTo>
                  <a:lnTo>
                    <a:pt x="395300" y="53771"/>
                  </a:lnTo>
                  <a:lnTo>
                    <a:pt x="393827" y="57708"/>
                  </a:lnTo>
                  <a:lnTo>
                    <a:pt x="393890" y="55676"/>
                  </a:lnTo>
                  <a:lnTo>
                    <a:pt x="393585" y="56565"/>
                  </a:lnTo>
                  <a:lnTo>
                    <a:pt x="393153" y="58597"/>
                  </a:lnTo>
                  <a:lnTo>
                    <a:pt x="392811" y="58470"/>
                  </a:lnTo>
                  <a:lnTo>
                    <a:pt x="392201" y="58724"/>
                  </a:lnTo>
                  <a:lnTo>
                    <a:pt x="392087" y="60883"/>
                  </a:lnTo>
                  <a:lnTo>
                    <a:pt x="392277" y="54406"/>
                  </a:lnTo>
                  <a:lnTo>
                    <a:pt x="389229" y="60883"/>
                  </a:lnTo>
                  <a:lnTo>
                    <a:pt x="389343" y="56438"/>
                  </a:lnTo>
                  <a:lnTo>
                    <a:pt x="389369" y="55295"/>
                  </a:lnTo>
                  <a:lnTo>
                    <a:pt x="388531" y="55930"/>
                  </a:lnTo>
                  <a:lnTo>
                    <a:pt x="387565" y="56311"/>
                  </a:lnTo>
                  <a:lnTo>
                    <a:pt x="386905" y="56438"/>
                  </a:lnTo>
                  <a:lnTo>
                    <a:pt x="387019" y="55930"/>
                  </a:lnTo>
                  <a:lnTo>
                    <a:pt x="387108" y="55473"/>
                  </a:lnTo>
                  <a:lnTo>
                    <a:pt x="387184" y="55676"/>
                  </a:lnTo>
                  <a:lnTo>
                    <a:pt x="387121" y="55422"/>
                  </a:lnTo>
                  <a:lnTo>
                    <a:pt x="386638" y="53517"/>
                  </a:lnTo>
                  <a:lnTo>
                    <a:pt x="385546" y="61391"/>
                  </a:lnTo>
                  <a:lnTo>
                    <a:pt x="385216" y="60121"/>
                  </a:lnTo>
                  <a:lnTo>
                    <a:pt x="385178" y="59994"/>
                  </a:lnTo>
                  <a:lnTo>
                    <a:pt x="385064" y="59575"/>
                  </a:lnTo>
                  <a:lnTo>
                    <a:pt x="384949" y="58978"/>
                  </a:lnTo>
                  <a:lnTo>
                    <a:pt x="385000" y="56819"/>
                  </a:lnTo>
                  <a:lnTo>
                    <a:pt x="385038" y="55676"/>
                  </a:lnTo>
                  <a:lnTo>
                    <a:pt x="385800" y="57327"/>
                  </a:lnTo>
                  <a:lnTo>
                    <a:pt x="385762" y="55676"/>
                  </a:lnTo>
                  <a:lnTo>
                    <a:pt x="386803" y="49326"/>
                  </a:lnTo>
                  <a:lnTo>
                    <a:pt x="384340" y="56819"/>
                  </a:lnTo>
                  <a:lnTo>
                    <a:pt x="384352" y="54660"/>
                  </a:lnTo>
                  <a:lnTo>
                    <a:pt x="384454" y="52628"/>
                  </a:lnTo>
                  <a:lnTo>
                    <a:pt x="384530" y="52501"/>
                  </a:lnTo>
                  <a:lnTo>
                    <a:pt x="384505" y="49961"/>
                  </a:lnTo>
                  <a:lnTo>
                    <a:pt x="382892" y="54660"/>
                  </a:lnTo>
                  <a:lnTo>
                    <a:pt x="382282" y="54152"/>
                  </a:lnTo>
                  <a:lnTo>
                    <a:pt x="382308" y="53009"/>
                  </a:lnTo>
                  <a:lnTo>
                    <a:pt x="381127" y="56311"/>
                  </a:lnTo>
                  <a:lnTo>
                    <a:pt x="379171" y="57835"/>
                  </a:lnTo>
                  <a:lnTo>
                    <a:pt x="379107" y="58356"/>
                  </a:lnTo>
                  <a:lnTo>
                    <a:pt x="378256" y="58978"/>
                  </a:lnTo>
                  <a:lnTo>
                    <a:pt x="378129" y="56819"/>
                  </a:lnTo>
                  <a:lnTo>
                    <a:pt x="378015" y="56311"/>
                  </a:lnTo>
                  <a:lnTo>
                    <a:pt x="378117" y="55295"/>
                  </a:lnTo>
                  <a:lnTo>
                    <a:pt x="378434" y="53263"/>
                  </a:lnTo>
                  <a:lnTo>
                    <a:pt x="379145" y="53263"/>
                  </a:lnTo>
                  <a:lnTo>
                    <a:pt x="379450" y="49580"/>
                  </a:lnTo>
                  <a:lnTo>
                    <a:pt x="378218" y="53263"/>
                  </a:lnTo>
                  <a:lnTo>
                    <a:pt x="378104" y="52882"/>
                  </a:lnTo>
                  <a:lnTo>
                    <a:pt x="378206" y="51485"/>
                  </a:lnTo>
                  <a:lnTo>
                    <a:pt x="378320" y="50977"/>
                  </a:lnTo>
                  <a:lnTo>
                    <a:pt x="377177" y="51231"/>
                  </a:lnTo>
                  <a:lnTo>
                    <a:pt x="376428" y="55295"/>
                  </a:lnTo>
                  <a:lnTo>
                    <a:pt x="375361" y="54787"/>
                  </a:lnTo>
                  <a:lnTo>
                    <a:pt x="375208" y="56184"/>
                  </a:lnTo>
                  <a:lnTo>
                    <a:pt x="373926" y="59994"/>
                  </a:lnTo>
                  <a:lnTo>
                    <a:pt x="374002" y="59613"/>
                  </a:lnTo>
                  <a:lnTo>
                    <a:pt x="374078" y="59232"/>
                  </a:lnTo>
                  <a:lnTo>
                    <a:pt x="374535" y="56819"/>
                  </a:lnTo>
                  <a:lnTo>
                    <a:pt x="374586" y="56565"/>
                  </a:lnTo>
                  <a:lnTo>
                    <a:pt x="375132" y="53771"/>
                  </a:lnTo>
                  <a:lnTo>
                    <a:pt x="373989" y="56565"/>
                  </a:lnTo>
                  <a:lnTo>
                    <a:pt x="374535" y="52501"/>
                  </a:lnTo>
                  <a:lnTo>
                    <a:pt x="372402" y="56197"/>
                  </a:lnTo>
                  <a:lnTo>
                    <a:pt x="371551" y="56819"/>
                  </a:lnTo>
                  <a:lnTo>
                    <a:pt x="372008" y="55384"/>
                  </a:lnTo>
                  <a:lnTo>
                    <a:pt x="371157" y="56692"/>
                  </a:lnTo>
                  <a:lnTo>
                    <a:pt x="370484" y="56476"/>
                  </a:lnTo>
                  <a:lnTo>
                    <a:pt x="370522" y="55549"/>
                  </a:lnTo>
                  <a:lnTo>
                    <a:pt x="370573" y="55295"/>
                  </a:lnTo>
                  <a:lnTo>
                    <a:pt x="371881" y="48564"/>
                  </a:lnTo>
                  <a:lnTo>
                    <a:pt x="368604" y="54152"/>
                  </a:lnTo>
                  <a:lnTo>
                    <a:pt x="368668" y="53390"/>
                  </a:lnTo>
                  <a:lnTo>
                    <a:pt x="368681" y="53136"/>
                  </a:lnTo>
                  <a:lnTo>
                    <a:pt x="368719" y="52628"/>
                  </a:lnTo>
                  <a:lnTo>
                    <a:pt x="368884" y="50596"/>
                  </a:lnTo>
                  <a:lnTo>
                    <a:pt x="369087" y="47929"/>
                  </a:lnTo>
                  <a:lnTo>
                    <a:pt x="367157" y="50596"/>
                  </a:lnTo>
                  <a:lnTo>
                    <a:pt x="366471" y="46151"/>
                  </a:lnTo>
                  <a:lnTo>
                    <a:pt x="364718" y="46405"/>
                  </a:lnTo>
                  <a:lnTo>
                    <a:pt x="364261" y="52628"/>
                  </a:lnTo>
                  <a:lnTo>
                    <a:pt x="364210" y="46405"/>
                  </a:lnTo>
                  <a:lnTo>
                    <a:pt x="364045" y="47421"/>
                  </a:lnTo>
                  <a:lnTo>
                    <a:pt x="363804" y="46266"/>
                  </a:lnTo>
                  <a:lnTo>
                    <a:pt x="363893" y="48463"/>
                  </a:lnTo>
                  <a:lnTo>
                    <a:pt x="363232" y="52755"/>
                  </a:lnTo>
                  <a:lnTo>
                    <a:pt x="362788" y="53136"/>
                  </a:lnTo>
                  <a:lnTo>
                    <a:pt x="362661" y="52882"/>
                  </a:lnTo>
                  <a:lnTo>
                    <a:pt x="362546" y="51612"/>
                  </a:lnTo>
                  <a:lnTo>
                    <a:pt x="362381" y="50342"/>
                  </a:lnTo>
                  <a:lnTo>
                    <a:pt x="362292" y="49707"/>
                  </a:lnTo>
                  <a:lnTo>
                    <a:pt x="362178" y="48818"/>
                  </a:lnTo>
                  <a:lnTo>
                    <a:pt x="362191" y="46659"/>
                  </a:lnTo>
                  <a:lnTo>
                    <a:pt x="362762" y="47294"/>
                  </a:lnTo>
                  <a:lnTo>
                    <a:pt x="362851" y="46659"/>
                  </a:lnTo>
                  <a:lnTo>
                    <a:pt x="362966" y="45897"/>
                  </a:lnTo>
                  <a:lnTo>
                    <a:pt x="362191" y="45262"/>
                  </a:lnTo>
                  <a:lnTo>
                    <a:pt x="362496" y="44500"/>
                  </a:lnTo>
                  <a:lnTo>
                    <a:pt x="363004" y="43230"/>
                  </a:lnTo>
                  <a:lnTo>
                    <a:pt x="362877" y="41960"/>
                  </a:lnTo>
                  <a:lnTo>
                    <a:pt x="362788" y="41325"/>
                  </a:lnTo>
                  <a:lnTo>
                    <a:pt x="362559" y="43230"/>
                  </a:lnTo>
                  <a:lnTo>
                    <a:pt x="362432" y="43738"/>
                  </a:lnTo>
                  <a:lnTo>
                    <a:pt x="361950" y="44500"/>
                  </a:lnTo>
                  <a:lnTo>
                    <a:pt x="361594" y="43611"/>
                  </a:lnTo>
                  <a:lnTo>
                    <a:pt x="361721" y="46786"/>
                  </a:lnTo>
                  <a:lnTo>
                    <a:pt x="360045" y="49707"/>
                  </a:lnTo>
                  <a:lnTo>
                    <a:pt x="360210" y="48818"/>
                  </a:lnTo>
                  <a:lnTo>
                    <a:pt x="360565" y="46913"/>
                  </a:lnTo>
                  <a:lnTo>
                    <a:pt x="361061" y="44246"/>
                  </a:lnTo>
                  <a:lnTo>
                    <a:pt x="361657" y="41071"/>
                  </a:lnTo>
                  <a:lnTo>
                    <a:pt x="359892" y="44246"/>
                  </a:lnTo>
                  <a:lnTo>
                    <a:pt x="360235" y="43357"/>
                  </a:lnTo>
                  <a:lnTo>
                    <a:pt x="360616" y="42341"/>
                  </a:lnTo>
                  <a:lnTo>
                    <a:pt x="359803" y="43357"/>
                  </a:lnTo>
                  <a:lnTo>
                    <a:pt x="358343" y="41960"/>
                  </a:lnTo>
                  <a:lnTo>
                    <a:pt x="356895" y="46913"/>
                  </a:lnTo>
                  <a:lnTo>
                    <a:pt x="357060" y="44373"/>
                  </a:lnTo>
                  <a:lnTo>
                    <a:pt x="357403" y="43992"/>
                  </a:lnTo>
                  <a:lnTo>
                    <a:pt x="356057" y="42976"/>
                  </a:lnTo>
                  <a:lnTo>
                    <a:pt x="353263" y="48818"/>
                  </a:lnTo>
                  <a:lnTo>
                    <a:pt x="353161" y="48310"/>
                  </a:lnTo>
                  <a:lnTo>
                    <a:pt x="352869" y="46786"/>
                  </a:lnTo>
                  <a:lnTo>
                    <a:pt x="352742" y="46151"/>
                  </a:lnTo>
                  <a:lnTo>
                    <a:pt x="352856" y="44500"/>
                  </a:lnTo>
                  <a:lnTo>
                    <a:pt x="352983" y="43992"/>
                  </a:lnTo>
                  <a:lnTo>
                    <a:pt x="352640" y="44373"/>
                  </a:lnTo>
                  <a:lnTo>
                    <a:pt x="352018" y="46786"/>
                  </a:lnTo>
                  <a:lnTo>
                    <a:pt x="351993" y="46151"/>
                  </a:lnTo>
                  <a:lnTo>
                    <a:pt x="352094" y="44500"/>
                  </a:lnTo>
                  <a:lnTo>
                    <a:pt x="352196" y="44119"/>
                  </a:lnTo>
                  <a:lnTo>
                    <a:pt x="352183" y="43611"/>
                  </a:lnTo>
                  <a:lnTo>
                    <a:pt x="351028" y="46151"/>
                  </a:lnTo>
                  <a:lnTo>
                    <a:pt x="350926" y="45770"/>
                  </a:lnTo>
                  <a:lnTo>
                    <a:pt x="351053" y="44500"/>
                  </a:lnTo>
                  <a:lnTo>
                    <a:pt x="351307" y="43738"/>
                  </a:lnTo>
                  <a:lnTo>
                    <a:pt x="351193" y="43103"/>
                  </a:lnTo>
                  <a:lnTo>
                    <a:pt x="350278" y="41325"/>
                  </a:lnTo>
                  <a:lnTo>
                    <a:pt x="348513" y="47421"/>
                  </a:lnTo>
                  <a:lnTo>
                    <a:pt x="347154" y="48310"/>
                  </a:lnTo>
                  <a:lnTo>
                    <a:pt x="347395" y="46786"/>
                  </a:lnTo>
                  <a:lnTo>
                    <a:pt x="347599" y="45516"/>
                  </a:lnTo>
                  <a:lnTo>
                    <a:pt x="347840" y="43992"/>
                  </a:lnTo>
                  <a:lnTo>
                    <a:pt x="347751" y="43484"/>
                  </a:lnTo>
                  <a:lnTo>
                    <a:pt x="346608" y="41325"/>
                  </a:lnTo>
                  <a:lnTo>
                    <a:pt x="346671" y="40563"/>
                  </a:lnTo>
                  <a:lnTo>
                    <a:pt x="345084" y="39801"/>
                  </a:lnTo>
                  <a:lnTo>
                    <a:pt x="343230" y="43865"/>
                  </a:lnTo>
                  <a:lnTo>
                    <a:pt x="341414" y="45516"/>
                  </a:lnTo>
                  <a:lnTo>
                    <a:pt x="341350" y="43865"/>
                  </a:lnTo>
                  <a:lnTo>
                    <a:pt x="341312" y="42849"/>
                  </a:lnTo>
                  <a:lnTo>
                    <a:pt x="341210" y="40309"/>
                  </a:lnTo>
                  <a:lnTo>
                    <a:pt x="338467" y="42849"/>
                  </a:lnTo>
                  <a:lnTo>
                    <a:pt x="337362" y="39928"/>
                  </a:lnTo>
                  <a:lnTo>
                    <a:pt x="337400" y="40944"/>
                  </a:lnTo>
                  <a:lnTo>
                    <a:pt x="336804" y="43230"/>
                  </a:lnTo>
                  <a:lnTo>
                    <a:pt x="336689" y="43484"/>
                  </a:lnTo>
                  <a:lnTo>
                    <a:pt x="336435" y="43865"/>
                  </a:lnTo>
                  <a:lnTo>
                    <a:pt x="336219" y="42849"/>
                  </a:lnTo>
                  <a:lnTo>
                    <a:pt x="334949" y="46786"/>
                  </a:lnTo>
                  <a:lnTo>
                    <a:pt x="334987" y="46532"/>
                  </a:lnTo>
                  <a:lnTo>
                    <a:pt x="335026" y="46278"/>
                  </a:lnTo>
                  <a:lnTo>
                    <a:pt x="335102" y="45897"/>
                  </a:lnTo>
                  <a:lnTo>
                    <a:pt x="335254" y="45008"/>
                  </a:lnTo>
                  <a:lnTo>
                    <a:pt x="335267" y="44881"/>
                  </a:lnTo>
                  <a:lnTo>
                    <a:pt x="335648" y="42722"/>
                  </a:lnTo>
                  <a:lnTo>
                    <a:pt x="335775" y="42722"/>
                  </a:lnTo>
                  <a:lnTo>
                    <a:pt x="336042" y="39547"/>
                  </a:lnTo>
                  <a:lnTo>
                    <a:pt x="336118" y="38658"/>
                  </a:lnTo>
                  <a:lnTo>
                    <a:pt x="335203" y="39547"/>
                  </a:lnTo>
                  <a:lnTo>
                    <a:pt x="334645" y="39420"/>
                  </a:lnTo>
                  <a:lnTo>
                    <a:pt x="333717" y="44881"/>
                  </a:lnTo>
                  <a:lnTo>
                    <a:pt x="333121" y="42595"/>
                  </a:lnTo>
                  <a:lnTo>
                    <a:pt x="332892" y="41706"/>
                  </a:lnTo>
                  <a:lnTo>
                    <a:pt x="331419" y="42087"/>
                  </a:lnTo>
                  <a:lnTo>
                    <a:pt x="330047" y="42595"/>
                  </a:lnTo>
                  <a:lnTo>
                    <a:pt x="330022" y="42468"/>
                  </a:lnTo>
                  <a:lnTo>
                    <a:pt x="329526" y="39928"/>
                  </a:lnTo>
                  <a:lnTo>
                    <a:pt x="328955" y="41198"/>
                  </a:lnTo>
                  <a:lnTo>
                    <a:pt x="328498" y="41198"/>
                  </a:lnTo>
                  <a:lnTo>
                    <a:pt x="327952" y="42468"/>
                  </a:lnTo>
                  <a:lnTo>
                    <a:pt x="328307" y="40182"/>
                  </a:lnTo>
                  <a:lnTo>
                    <a:pt x="328269" y="39420"/>
                  </a:lnTo>
                  <a:lnTo>
                    <a:pt x="327533" y="38658"/>
                  </a:lnTo>
                  <a:lnTo>
                    <a:pt x="327037" y="38150"/>
                  </a:lnTo>
                  <a:lnTo>
                    <a:pt x="325678" y="38658"/>
                  </a:lnTo>
                  <a:lnTo>
                    <a:pt x="326237" y="36626"/>
                  </a:lnTo>
                  <a:lnTo>
                    <a:pt x="325564" y="36372"/>
                  </a:lnTo>
                  <a:lnTo>
                    <a:pt x="324104" y="45008"/>
                  </a:lnTo>
                  <a:lnTo>
                    <a:pt x="323430" y="45008"/>
                  </a:lnTo>
                  <a:lnTo>
                    <a:pt x="323456" y="44754"/>
                  </a:lnTo>
                  <a:lnTo>
                    <a:pt x="323723" y="42087"/>
                  </a:lnTo>
                  <a:lnTo>
                    <a:pt x="323824" y="41071"/>
                  </a:lnTo>
                  <a:lnTo>
                    <a:pt x="323862" y="40690"/>
                  </a:lnTo>
                  <a:lnTo>
                    <a:pt x="322630" y="40563"/>
                  </a:lnTo>
                  <a:lnTo>
                    <a:pt x="322580" y="40309"/>
                  </a:lnTo>
                  <a:lnTo>
                    <a:pt x="321919" y="36499"/>
                  </a:lnTo>
                  <a:lnTo>
                    <a:pt x="320116" y="40309"/>
                  </a:lnTo>
                  <a:lnTo>
                    <a:pt x="320459" y="38404"/>
                  </a:lnTo>
                  <a:lnTo>
                    <a:pt x="320687" y="38277"/>
                  </a:lnTo>
                  <a:lnTo>
                    <a:pt x="320116" y="38023"/>
                  </a:lnTo>
                  <a:lnTo>
                    <a:pt x="319747" y="37134"/>
                  </a:lnTo>
                  <a:lnTo>
                    <a:pt x="318846" y="34975"/>
                  </a:lnTo>
                  <a:lnTo>
                    <a:pt x="318592" y="37452"/>
                  </a:lnTo>
                  <a:lnTo>
                    <a:pt x="316077" y="42087"/>
                  </a:lnTo>
                  <a:lnTo>
                    <a:pt x="316585" y="39166"/>
                  </a:lnTo>
                  <a:lnTo>
                    <a:pt x="315569" y="42595"/>
                  </a:lnTo>
                  <a:lnTo>
                    <a:pt x="315455" y="43103"/>
                  </a:lnTo>
                  <a:lnTo>
                    <a:pt x="315328" y="43865"/>
                  </a:lnTo>
                  <a:lnTo>
                    <a:pt x="314426" y="44754"/>
                  </a:lnTo>
                  <a:lnTo>
                    <a:pt x="314325" y="44500"/>
                  </a:lnTo>
                  <a:lnTo>
                    <a:pt x="314426" y="43357"/>
                  </a:lnTo>
                  <a:lnTo>
                    <a:pt x="314312" y="41579"/>
                  </a:lnTo>
                  <a:lnTo>
                    <a:pt x="313842" y="45897"/>
                  </a:lnTo>
                  <a:lnTo>
                    <a:pt x="313347" y="44373"/>
                  </a:lnTo>
                  <a:lnTo>
                    <a:pt x="313448" y="43738"/>
                  </a:lnTo>
                  <a:lnTo>
                    <a:pt x="313842" y="42341"/>
                  </a:lnTo>
                  <a:lnTo>
                    <a:pt x="313232" y="42087"/>
                  </a:lnTo>
                  <a:lnTo>
                    <a:pt x="313143" y="43103"/>
                  </a:lnTo>
                  <a:lnTo>
                    <a:pt x="312547" y="45008"/>
                  </a:lnTo>
                  <a:lnTo>
                    <a:pt x="311937" y="46278"/>
                  </a:lnTo>
                  <a:lnTo>
                    <a:pt x="311797" y="45770"/>
                  </a:lnTo>
                  <a:lnTo>
                    <a:pt x="311658" y="45262"/>
                  </a:lnTo>
                  <a:lnTo>
                    <a:pt x="311454" y="44500"/>
                  </a:lnTo>
                  <a:lnTo>
                    <a:pt x="311569" y="42468"/>
                  </a:lnTo>
                  <a:lnTo>
                    <a:pt x="311658" y="41706"/>
                  </a:lnTo>
                  <a:lnTo>
                    <a:pt x="311315" y="43357"/>
                  </a:lnTo>
                  <a:lnTo>
                    <a:pt x="310718" y="45262"/>
                  </a:lnTo>
                  <a:lnTo>
                    <a:pt x="310527" y="44754"/>
                  </a:lnTo>
                  <a:lnTo>
                    <a:pt x="310616" y="43230"/>
                  </a:lnTo>
                  <a:lnTo>
                    <a:pt x="310807" y="42722"/>
                  </a:lnTo>
                  <a:lnTo>
                    <a:pt x="310705" y="42214"/>
                  </a:lnTo>
                  <a:lnTo>
                    <a:pt x="310515" y="41706"/>
                  </a:lnTo>
                  <a:lnTo>
                    <a:pt x="310121" y="40703"/>
                  </a:lnTo>
                  <a:lnTo>
                    <a:pt x="310007" y="41503"/>
                  </a:lnTo>
                  <a:lnTo>
                    <a:pt x="310070" y="40563"/>
                  </a:lnTo>
                  <a:lnTo>
                    <a:pt x="310121" y="40703"/>
                  </a:lnTo>
                  <a:lnTo>
                    <a:pt x="310134" y="40563"/>
                  </a:lnTo>
                  <a:lnTo>
                    <a:pt x="310349" y="39039"/>
                  </a:lnTo>
                  <a:lnTo>
                    <a:pt x="309841" y="38633"/>
                  </a:lnTo>
                  <a:lnTo>
                    <a:pt x="309841" y="41490"/>
                  </a:lnTo>
                  <a:lnTo>
                    <a:pt x="308813" y="45770"/>
                  </a:lnTo>
                  <a:lnTo>
                    <a:pt x="308533" y="43484"/>
                  </a:lnTo>
                  <a:lnTo>
                    <a:pt x="308571" y="41071"/>
                  </a:lnTo>
                  <a:lnTo>
                    <a:pt x="309410" y="41325"/>
                  </a:lnTo>
                  <a:lnTo>
                    <a:pt x="309841" y="41490"/>
                  </a:lnTo>
                  <a:lnTo>
                    <a:pt x="309841" y="38633"/>
                  </a:lnTo>
                  <a:lnTo>
                    <a:pt x="309714" y="38531"/>
                  </a:lnTo>
                  <a:lnTo>
                    <a:pt x="310781" y="34848"/>
                  </a:lnTo>
                  <a:lnTo>
                    <a:pt x="308394" y="41071"/>
                  </a:lnTo>
                  <a:lnTo>
                    <a:pt x="308254" y="40690"/>
                  </a:lnTo>
                  <a:lnTo>
                    <a:pt x="307962" y="39928"/>
                  </a:lnTo>
                  <a:lnTo>
                    <a:pt x="307911" y="39547"/>
                  </a:lnTo>
                  <a:lnTo>
                    <a:pt x="307936" y="38912"/>
                  </a:lnTo>
                  <a:lnTo>
                    <a:pt x="307924" y="38277"/>
                  </a:lnTo>
                  <a:lnTo>
                    <a:pt x="307771" y="38404"/>
                  </a:lnTo>
                  <a:lnTo>
                    <a:pt x="307568" y="38912"/>
                  </a:lnTo>
                  <a:lnTo>
                    <a:pt x="307505" y="38658"/>
                  </a:lnTo>
                  <a:lnTo>
                    <a:pt x="307327" y="38023"/>
                  </a:lnTo>
                  <a:lnTo>
                    <a:pt x="307124" y="38023"/>
                  </a:lnTo>
                  <a:lnTo>
                    <a:pt x="307238" y="36880"/>
                  </a:lnTo>
                  <a:lnTo>
                    <a:pt x="307238" y="36753"/>
                  </a:lnTo>
                  <a:lnTo>
                    <a:pt x="307340" y="35737"/>
                  </a:lnTo>
                  <a:lnTo>
                    <a:pt x="307073" y="36068"/>
                  </a:lnTo>
                  <a:lnTo>
                    <a:pt x="307073" y="36880"/>
                  </a:lnTo>
                  <a:lnTo>
                    <a:pt x="307073" y="57835"/>
                  </a:lnTo>
                  <a:lnTo>
                    <a:pt x="306920" y="57708"/>
                  </a:lnTo>
                  <a:lnTo>
                    <a:pt x="306705" y="57708"/>
                  </a:lnTo>
                  <a:lnTo>
                    <a:pt x="306489" y="57581"/>
                  </a:lnTo>
                  <a:lnTo>
                    <a:pt x="306603" y="56438"/>
                  </a:lnTo>
                  <a:lnTo>
                    <a:pt x="306666" y="56057"/>
                  </a:lnTo>
                  <a:lnTo>
                    <a:pt x="306755" y="55549"/>
                  </a:lnTo>
                  <a:lnTo>
                    <a:pt x="306781" y="56438"/>
                  </a:lnTo>
                  <a:lnTo>
                    <a:pt x="306984" y="56946"/>
                  </a:lnTo>
                  <a:lnTo>
                    <a:pt x="307073" y="57835"/>
                  </a:lnTo>
                  <a:lnTo>
                    <a:pt x="307073" y="36880"/>
                  </a:lnTo>
                  <a:lnTo>
                    <a:pt x="307022" y="38023"/>
                  </a:lnTo>
                  <a:lnTo>
                    <a:pt x="306781" y="38150"/>
                  </a:lnTo>
                  <a:lnTo>
                    <a:pt x="306590" y="38265"/>
                  </a:lnTo>
                  <a:lnTo>
                    <a:pt x="306793" y="37261"/>
                  </a:lnTo>
                  <a:lnTo>
                    <a:pt x="307073" y="36880"/>
                  </a:lnTo>
                  <a:lnTo>
                    <a:pt x="307073" y="36068"/>
                  </a:lnTo>
                  <a:lnTo>
                    <a:pt x="306501" y="36753"/>
                  </a:lnTo>
                  <a:lnTo>
                    <a:pt x="306171" y="36626"/>
                  </a:lnTo>
                  <a:lnTo>
                    <a:pt x="305803" y="39547"/>
                  </a:lnTo>
                  <a:lnTo>
                    <a:pt x="305409" y="38912"/>
                  </a:lnTo>
                  <a:lnTo>
                    <a:pt x="305511" y="41173"/>
                  </a:lnTo>
                  <a:lnTo>
                    <a:pt x="305841" y="40957"/>
                  </a:lnTo>
                  <a:lnTo>
                    <a:pt x="305739" y="41122"/>
                  </a:lnTo>
                  <a:lnTo>
                    <a:pt x="305790" y="41795"/>
                  </a:lnTo>
                  <a:lnTo>
                    <a:pt x="305993" y="40944"/>
                  </a:lnTo>
                  <a:lnTo>
                    <a:pt x="306882" y="40944"/>
                  </a:lnTo>
                  <a:lnTo>
                    <a:pt x="305955" y="43484"/>
                  </a:lnTo>
                  <a:lnTo>
                    <a:pt x="305790" y="41833"/>
                  </a:lnTo>
                  <a:lnTo>
                    <a:pt x="304685" y="46532"/>
                  </a:lnTo>
                  <a:lnTo>
                    <a:pt x="304711" y="45262"/>
                  </a:lnTo>
                  <a:lnTo>
                    <a:pt x="304711" y="45135"/>
                  </a:lnTo>
                  <a:lnTo>
                    <a:pt x="304723" y="44373"/>
                  </a:lnTo>
                  <a:lnTo>
                    <a:pt x="304634" y="41833"/>
                  </a:lnTo>
                  <a:lnTo>
                    <a:pt x="304215" y="40309"/>
                  </a:lnTo>
                  <a:lnTo>
                    <a:pt x="304241" y="39039"/>
                  </a:lnTo>
                  <a:lnTo>
                    <a:pt x="304368" y="37515"/>
                  </a:lnTo>
                  <a:lnTo>
                    <a:pt x="303098" y="39039"/>
                  </a:lnTo>
                  <a:lnTo>
                    <a:pt x="301764" y="38277"/>
                  </a:lnTo>
                  <a:lnTo>
                    <a:pt x="300405" y="43611"/>
                  </a:lnTo>
                  <a:lnTo>
                    <a:pt x="300304" y="43865"/>
                  </a:lnTo>
                  <a:lnTo>
                    <a:pt x="299986" y="44373"/>
                  </a:lnTo>
                  <a:lnTo>
                    <a:pt x="300024" y="44119"/>
                  </a:lnTo>
                  <a:lnTo>
                    <a:pt x="300139" y="42976"/>
                  </a:lnTo>
                  <a:lnTo>
                    <a:pt x="300240" y="41325"/>
                  </a:lnTo>
                  <a:lnTo>
                    <a:pt x="300367" y="40944"/>
                  </a:lnTo>
                  <a:lnTo>
                    <a:pt x="300482" y="40690"/>
                  </a:lnTo>
                  <a:lnTo>
                    <a:pt x="300672" y="40817"/>
                  </a:lnTo>
                  <a:lnTo>
                    <a:pt x="300697" y="40690"/>
                  </a:lnTo>
                  <a:lnTo>
                    <a:pt x="300875" y="39928"/>
                  </a:lnTo>
                  <a:lnTo>
                    <a:pt x="300101" y="41325"/>
                  </a:lnTo>
                  <a:lnTo>
                    <a:pt x="299440" y="40690"/>
                  </a:lnTo>
                  <a:lnTo>
                    <a:pt x="299034" y="40309"/>
                  </a:lnTo>
                  <a:lnTo>
                    <a:pt x="298958" y="40805"/>
                  </a:lnTo>
                  <a:lnTo>
                    <a:pt x="298932" y="41071"/>
                  </a:lnTo>
                  <a:lnTo>
                    <a:pt x="298399" y="44119"/>
                  </a:lnTo>
                  <a:lnTo>
                    <a:pt x="298221" y="43484"/>
                  </a:lnTo>
                  <a:lnTo>
                    <a:pt x="297916" y="42341"/>
                  </a:lnTo>
                  <a:lnTo>
                    <a:pt x="297992" y="42087"/>
                  </a:lnTo>
                  <a:lnTo>
                    <a:pt x="298907" y="41071"/>
                  </a:lnTo>
                  <a:lnTo>
                    <a:pt x="298932" y="40817"/>
                  </a:lnTo>
                  <a:lnTo>
                    <a:pt x="298183" y="41071"/>
                  </a:lnTo>
                  <a:lnTo>
                    <a:pt x="298437" y="40055"/>
                  </a:lnTo>
                  <a:lnTo>
                    <a:pt x="298335" y="39801"/>
                  </a:lnTo>
                  <a:lnTo>
                    <a:pt x="297218" y="38658"/>
                  </a:lnTo>
                  <a:lnTo>
                    <a:pt x="293928" y="43484"/>
                  </a:lnTo>
                  <a:lnTo>
                    <a:pt x="293446" y="42595"/>
                  </a:lnTo>
                  <a:lnTo>
                    <a:pt x="292671" y="41198"/>
                  </a:lnTo>
                  <a:lnTo>
                    <a:pt x="292773" y="42595"/>
                  </a:lnTo>
                  <a:lnTo>
                    <a:pt x="290652" y="38785"/>
                  </a:lnTo>
                  <a:lnTo>
                    <a:pt x="287096" y="45135"/>
                  </a:lnTo>
                  <a:lnTo>
                    <a:pt x="286219" y="42341"/>
                  </a:lnTo>
                  <a:lnTo>
                    <a:pt x="285254" y="39293"/>
                  </a:lnTo>
                  <a:lnTo>
                    <a:pt x="284670" y="38150"/>
                  </a:lnTo>
                  <a:lnTo>
                    <a:pt x="284314" y="40436"/>
                  </a:lnTo>
                  <a:lnTo>
                    <a:pt x="283641" y="42341"/>
                  </a:lnTo>
                  <a:lnTo>
                    <a:pt x="283870" y="39293"/>
                  </a:lnTo>
                  <a:lnTo>
                    <a:pt x="282702" y="42595"/>
                  </a:lnTo>
                  <a:lnTo>
                    <a:pt x="281279" y="45262"/>
                  </a:lnTo>
                  <a:lnTo>
                    <a:pt x="281393" y="42849"/>
                  </a:lnTo>
                  <a:lnTo>
                    <a:pt x="281432" y="41833"/>
                  </a:lnTo>
                  <a:lnTo>
                    <a:pt x="281749" y="34848"/>
                  </a:lnTo>
                  <a:lnTo>
                    <a:pt x="279819" y="39674"/>
                  </a:lnTo>
                  <a:lnTo>
                    <a:pt x="279730" y="41833"/>
                  </a:lnTo>
                  <a:lnTo>
                    <a:pt x="279298" y="41325"/>
                  </a:lnTo>
                  <a:lnTo>
                    <a:pt x="278053" y="42849"/>
                  </a:lnTo>
                  <a:lnTo>
                    <a:pt x="278003" y="42722"/>
                  </a:lnTo>
                  <a:lnTo>
                    <a:pt x="278003" y="42595"/>
                  </a:lnTo>
                  <a:lnTo>
                    <a:pt x="278130" y="39928"/>
                  </a:lnTo>
                  <a:lnTo>
                    <a:pt x="276606" y="42595"/>
                  </a:lnTo>
                  <a:lnTo>
                    <a:pt x="275907" y="41452"/>
                  </a:lnTo>
                  <a:lnTo>
                    <a:pt x="276021" y="40703"/>
                  </a:lnTo>
                  <a:lnTo>
                    <a:pt x="277520" y="36118"/>
                  </a:lnTo>
                  <a:lnTo>
                    <a:pt x="276212" y="35610"/>
                  </a:lnTo>
                  <a:lnTo>
                    <a:pt x="275640" y="36118"/>
                  </a:lnTo>
                  <a:lnTo>
                    <a:pt x="274408" y="39674"/>
                  </a:lnTo>
                  <a:lnTo>
                    <a:pt x="274294" y="41325"/>
                  </a:lnTo>
                  <a:lnTo>
                    <a:pt x="274472" y="41452"/>
                  </a:lnTo>
                  <a:lnTo>
                    <a:pt x="274561" y="41833"/>
                  </a:lnTo>
                  <a:lnTo>
                    <a:pt x="274675" y="42468"/>
                  </a:lnTo>
                  <a:lnTo>
                    <a:pt x="274548" y="43611"/>
                  </a:lnTo>
                  <a:lnTo>
                    <a:pt x="274421" y="44119"/>
                  </a:lnTo>
                  <a:lnTo>
                    <a:pt x="273951" y="44881"/>
                  </a:lnTo>
                  <a:lnTo>
                    <a:pt x="273316" y="49707"/>
                  </a:lnTo>
                  <a:lnTo>
                    <a:pt x="272529" y="53898"/>
                  </a:lnTo>
                  <a:lnTo>
                    <a:pt x="272415" y="54787"/>
                  </a:lnTo>
                  <a:lnTo>
                    <a:pt x="273100" y="58089"/>
                  </a:lnTo>
                  <a:lnTo>
                    <a:pt x="274218" y="55295"/>
                  </a:lnTo>
                  <a:lnTo>
                    <a:pt x="274193" y="57581"/>
                  </a:lnTo>
                  <a:lnTo>
                    <a:pt x="273519" y="57708"/>
                  </a:lnTo>
                  <a:lnTo>
                    <a:pt x="273634" y="59994"/>
                  </a:lnTo>
                  <a:lnTo>
                    <a:pt x="274091" y="57962"/>
                  </a:lnTo>
                  <a:lnTo>
                    <a:pt x="274510" y="56692"/>
                  </a:lnTo>
                  <a:lnTo>
                    <a:pt x="274535" y="59359"/>
                  </a:lnTo>
                  <a:lnTo>
                    <a:pt x="275297" y="56692"/>
                  </a:lnTo>
                  <a:lnTo>
                    <a:pt x="275513" y="55930"/>
                  </a:lnTo>
                  <a:lnTo>
                    <a:pt x="275602" y="55295"/>
                  </a:lnTo>
                  <a:lnTo>
                    <a:pt x="275831" y="54902"/>
                  </a:lnTo>
                  <a:lnTo>
                    <a:pt x="276364" y="54025"/>
                  </a:lnTo>
                  <a:lnTo>
                    <a:pt x="276377" y="56692"/>
                  </a:lnTo>
                  <a:lnTo>
                    <a:pt x="276148" y="57962"/>
                  </a:lnTo>
                  <a:lnTo>
                    <a:pt x="276809" y="56184"/>
                  </a:lnTo>
                  <a:lnTo>
                    <a:pt x="276694" y="57581"/>
                  </a:lnTo>
                  <a:lnTo>
                    <a:pt x="276567" y="58039"/>
                  </a:lnTo>
                  <a:lnTo>
                    <a:pt x="276860" y="57327"/>
                  </a:lnTo>
                  <a:lnTo>
                    <a:pt x="277380" y="58216"/>
                  </a:lnTo>
                  <a:lnTo>
                    <a:pt x="277558" y="57327"/>
                  </a:lnTo>
                  <a:lnTo>
                    <a:pt x="277787" y="56184"/>
                  </a:lnTo>
                  <a:lnTo>
                    <a:pt x="277888" y="55676"/>
                  </a:lnTo>
                  <a:lnTo>
                    <a:pt x="277952" y="58470"/>
                  </a:lnTo>
                  <a:lnTo>
                    <a:pt x="279069" y="55676"/>
                  </a:lnTo>
                  <a:lnTo>
                    <a:pt x="279285" y="55168"/>
                  </a:lnTo>
                  <a:lnTo>
                    <a:pt x="278688" y="59740"/>
                  </a:lnTo>
                  <a:lnTo>
                    <a:pt x="278930" y="58724"/>
                  </a:lnTo>
                  <a:lnTo>
                    <a:pt x="279819" y="56184"/>
                  </a:lnTo>
                  <a:lnTo>
                    <a:pt x="280187" y="56057"/>
                  </a:lnTo>
                  <a:lnTo>
                    <a:pt x="278866" y="61518"/>
                  </a:lnTo>
                  <a:lnTo>
                    <a:pt x="281482" y="56565"/>
                  </a:lnTo>
                  <a:lnTo>
                    <a:pt x="280593" y="62407"/>
                  </a:lnTo>
                  <a:lnTo>
                    <a:pt x="281673" y="57581"/>
                  </a:lnTo>
                  <a:lnTo>
                    <a:pt x="282587" y="60375"/>
                  </a:lnTo>
                  <a:lnTo>
                    <a:pt x="283781" y="57835"/>
                  </a:lnTo>
                  <a:lnTo>
                    <a:pt x="283654" y="58343"/>
                  </a:lnTo>
                  <a:lnTo>
                    <a:pt x="283552" y="58851"/>
                  </a:lnTo>
                  <a:lnTo>
                    <a:pt x="283883" y="59232"/>
                  </a:lnTo>
                  <a:lnTo>
                    <a:pt x="283895" y="61010"/>
                  </a:lnTo>
                  <a:lnTo>
                    <a:pt x="284022" y="61645"/>
                  </a:lnTo>
                  <a:lnTo>
                    <a:pt x="284543" y="57835"/>
                  </a:lnTo>
                  <a:lnTo>
                    <a:pt x="284581" y="57581"/>
                  </a:lnTo>
                  <a:lnTo>
                    <a:pt x="285432" y="56692"/>
                  </a:lnTo>
                  <a:lnTo>
                    <a:pt x="285470" y="56565"/>
                  </a:lnTo>
                  <a:lnTo>
                    <a:pt x="285623" y="56057"/>
                  </a:lnTo>
                  <a:lnTo>
                    <a:pt x="285889" y="55168"/>
                  </a:lnTo>
                  <a:lnTo>
                    <a:pt x="286143" y="54279"/>
                  </a:lnTo>
                  <a:lnTo>
                    <a:pt x="286232" y="58356"/>
                  </a:lnTo>
                  <a:lnTo>
                    <a:pt x="285242" y="58953"/>
                  </a:lnTo>
                  <a:lnTo>
                    <a:pt x="285165" y="59486"/>
                  </a:lnTo>
                  <a:lnTo>
                    <a:pt x="284924" y="62788"/>
                  </a:lnTo>
                  <a:lnTo>
                    <a:pt x="285305" y="59486"/>
                  </a:lnTo>
                  <a:lnTo>
                    <a:pt x="286346" y="59613"/>
                  </a:lnTo>
                  <a:lnTo>
                    <a:pt x="286359" y="59486"/>
                  </a:lnTo>
                  <a:lnTo>
                    <a:pt x="286499" y="56819"/>
                  </a:lnTo>
                  <a:lnTo>
                    <a:pt x="286639" y="59359"/>
                  </a:lnTo>
                  <a:lnTo>
                    <a:pt x="286727" y="58089"/>
                  </a:lnTo>
                  <a:lnTo>
                    <a:pt x="286537" y="61518"/>
                  </a:lnTo>
                  <a:lnTo>
                    <a:pt x="287020" y="58089"/>
                  </a:lnTo>
                  <a:lnTo>
                    <a:pt x="287210" y="56819"/>
                  </a:lnTo>
                  <a:lnTo>
                    <a:pt x="287261" y="56438"/>
                  </a:lnTo>
                  <a:lnTo>
                    <a:pt x="287058" y="60756"/>
                  </a:lnTo>
                  <a:lnTo>
                    <a:pt x="287820" y="57581"/>
                  </a:lnTo>
                  <a:lnTo>
                    <a:pt x="287947" y="58585"/>
                  </a:lnTo>
                  <a:lnTo>
                    <a:pt x="288074" y="60502"/>
                  </a:lnTo>
                  <a:lnTo>
                    <a:pt x="287401" y="62407"/>
                  </a:lnTo>
                  <a:lnTo>
                    <a:pt x="288290" y="61010"/>
                  </a:lnTo>
                  <a:lnTo>
                    <a:pt x="288366" y="61747"/>
                  </a:lnTo>
                  <a:lnTo>
                    <a:pt x="288391" y="61010"/>
                  </a:lnTo>
                  <a:lnTo>
                    <a:pt x="288505" y="59994"/>
                  </a:lnTo>
                  <a:lnTo>
                    <a:pt x="288836" y="58343"/>
                  </a:lnTo>
                  <a:lnTo>
                    <a:pt x="289687" y="57581"/>
                  </a:lnTo>
                  <a:lnTo>
                    <a:pt x="289839" y="57454"/>
                  </a:lnTo>
                  <a:lnTo>
                    <a:pt x="289026" y="60629"/>
                  </a:lnTo>
                  <a:lnTo>
                    <a:pt x="288912" y="63296"/>
                  </a:lnTo>
                  <a:lnTo>
                    <a:pt x="289496" y="62407"/>
                  </a:lnTo>
                  <a:lnTo>
                    <a:pt x="289610" y="62153"/>
                  </a:lnTo>
                  <a:lnTo>
                    <a:pt x="290436" y="58851"/>
                  </a:lnTo>
                  <a:lnTo>
                    <a:pt x="290664" y="58915"/>
                  </a:lnTo>
                  <a:lnTo>
                    <a:pt x="290741" y="60248"/>
                  </a:lnTo>
                  <a:lnTo>
                    <a:pt x="291211" y="58851"/>
                  </a:lnTo>
                  <a:lnTo>
                    <a:pt x="291592" y="57708"/>
                  </a:lnTo>
                  <a:lnTo>
                    <a:pt x="292354" y="60756"/>
                  </a:lnTo>
                  <a:lnTo>
                    <a:pt x="293306" y="57708"/>
                  </a:lnTo>
                  <a:lnTo>
                    <a:pt x="293382" y="57454"/>
                  </a:lnTo>
                  <a:lnTo>
                    <a:pt x="293497" y="57073"/>
                  </a:lnTo>
                  <a:lnTo>
                    <a:pt x="293484" y="57962"/>
                  </a:lnTo>
                  <a:lnTo>
                    <a:pt x="293547" y="57073"/>
                  </a:lnTo>
                  <a:lnTo>
                    <a:pt x="293585" y="56438"/>
                  </a:lnTo>
                  <a:lnTo>
                    <a:pt x="293814" y="54279"/>
                  </a:lnTo>
                  <a:lnTo>
                    <a:pt x="293839" y="54025"/>
                  </a:lnTo>
                  <a:lnTo>
                    <a:pt x="294043" y="52755"/>
                  </a:lnTo>
                  <a:lnTo>
                    <a:pt x="294373" y="52628"/>
                  </a:lnTo>
                  <a:lnTo>
                    <a:pt x="294970" y="50342"/>
                  </a:lnTo>
                  <a:lnTo>
                    <a:pt x="294767" y="52882"/>
                  </a:lnTo>
                  <a:lnTo>
                    <a:pt x="294576" y="52755"/>
                  </a:lnTo>
                  <a:lnTo>
                    <a:pt x="294360" y="54025"/>
                  </a:lnTo>
                  <a:lnTo>
                    <a:pt x="294233" y="54533"/>
                  </a:lnTo>
                  <a:lnTo>
                    <a:pt x="294728" y="53517"/>
                  </a:lnTo>
                  <a:lnTo>
                    <a:pt x="294601" y="56197"/>
                  </a:lnTo>
                  <a:lnTo>
                    <a:pt x="294703" y="55930"/>
                  </a:lnTo>
                  <a:lnTo>
                    <a:pt x="294754" y="55549"/>
                  </a:lnTo>
                  <a:lnTo>
                    <a:pt x="294805" y="55676"/>
                  </a:lnTo>
                  <a:lnTo>
                    <a:pt x="294855" y="55549"/>
                  </a:lnTo>
                  <a:lnTo>
                    <a:pt x="295668" y="53517"/>
                  </a:lnTo>
                  <a:lnTo>
                    <a:pt x="295719" y="53390"/>
                  </a:lnTo>
                  <a:lnTo>
                    <a:pt x="295859" y="53797"/>
                  </a:lnTo>
                  <a:lnTo>
                    <a:pt x="295986" y="55676"/>
                  </a:lnTo>
                  <a:lnTo>
                    <a:pt x="295744" y="57962"/>
                  </a:lnTo>
                  <a:lnTo>
                    <a:pt x="294805" y="55676"/>
                  </a:lnTo>
                  <a:lnTo>
                    <a:pt x="294792" y="55930"/>
                  </a:lnTo>
                  <a:lnTo>
                    <a:pt x="295033" y="58724"/>
                  </a:lnTo>
                  <a:lnTo>
                    <a:pt x="294411" y="57327"/>
                  </a:lnTo>
                  <a:lnTo>
                    <a:pt x="294297" y="62915"/>
                  </a:lnTo>
                  <a:lnTo>
                    <a:pt x="293992" y="57010"/>
                  </a:lnTo>
                  <a:lnTo>
                    <a:pt x="293878" y="63042"/>
                  </a:lnTo>
                  <a:lnTo>
                    <a:pt x="294678" y="64058"/>
                  </a:lnTo>
                  <a:lnTo>
                    <a:pt x="294868" y="62915"/>
                  </a:lnTo>
                  <a:lnTo>
                    <a:pt x="295160" y="61264"/>
                  </a:lnTo>
                  <a:lnTo>
                    <a:pt x="296049" y="62407"/>
                  </a:lnTo>
                  <a:lnTo>
                    <a:pt x="296354" y="61264"/>
                  </a:lnTo>
                  <a:lnTo>
                    <a:pt x="296443" y="60883"/>
                  </a:lnTo>
                  <a:lnTo>
                    <a:pt x="296557" y="58724"/>
                  </a:lnTo>
                  <a:lnTo>
                    <a:pt x="296748" y="57962"/>
                  </a:lnTo>
                  <a:lnTo>
                    <a:pt x="296849" y="57581"/>
                  </a:lnTo>
                  <a:lnTo>
                    <a:pt x="298780" y="54152"/>
                  </a:lnTo>
                  <a:lnTo>
                    <a:pt x="296837" y="66598"/>
                  </a:lnTo>
                  <a:lnTo>
                    <a:pt x="298488" y="62153"/>
                  </a:lnTo>
                  <a:lnTo>
                    <a:pt x="299046" y="60007"/>
                  </a:lnTo>
                  <a:lnTo>
                    <a:pt x="299161" y="59486"/>
                  </a:lnTo>
                  <a:lnTo>
                    <a:pt x="299821" y="55295"/>
                  </a:lnTo>
                  <a:lnTo>
                    <a:pt x="300139" y="56946"/>
                  </a:lnTo>
                  <a:lnTo>
                    <a:pt x="300253" y="57835"/>
                  </a:lnTo>
                  <a:lnTo>
                    <a:pt x="299491" y="61645"/>
                  </a:lnTo>
                  <a:lnTo>
                    <a:pt x="300443" y="62153"/>
                  </a:lnTo>
                  <a:lnTo>
                    <a:pt x="300545" y="59994"/>
                  </a:lnTo>
                  <a:lnTo>
                    <a:pt x="300824" y="56057"/>
                  </a:lnTo>
                  <a:lnTo>
                    <a:pt x="301409" y="58458"/>
                  </a:lnTo>
                  <a:lnTo>
                    <a:pt x="301917" y="58458"/>
                  </a:lnTo>
                  <a:lnTo>
                    <a:pt x="301586" y="61899"/>
                  </a:lnTo>
                  <a:lnTo>
                    <a:pt x="302717" y="61518"/>
                  </a:lnTo>
                  <a:lnTo>
                    <a:pt x="304241" y="59105"/>
                  </a:lnTo>
                  <a:lnTo>
                    <a:pt x="305523" y="58597"/>
                  </a:lnTo>
                  <a:lnTo>
                    <a:pt x="305282" y="59791"/>
                  </a:lnTo>
                  <a:lnTo>
                    <a:pt x="305079" y="60375"/>
                  </a:lnTo>
                  <a:lnTo>
                    <a:pt x="304965" y="60883"/>
                  </a:lnTo>
                  <a:lnTo>
                    <a:pt x="305079" y="61899"/>
                  </a:lnTo>
                  <a:lnTo>
                    <a:pt x="306806" y="60375"/>
                  </a:lnTo>
                  <a:lnTo>
                    <a:pt x="308203" y="62788"/>
                  </a:lnTo>
                  <a:lnTo>
                    <a:pt x="309346" y="65074"/>
                  </a:lnTo>
                  <a:lnTo>
                    <a:pt x="310311" y="62026"/>
                  </a:lnTo>
                  <a:lnTo>
                    <a:pt x="310438" y="62153"/>
                  </a:lnTo>
                  <a:lnTo>
                    <a:pt x="310489" y="62026"/>
                  </a:lnTo>
                  <a:lnTo>
                    <a:pt x="310883" y="61010"/>
                  </a:lnTo>
                  <a:lnTo>
                    <a:pt x="311226" y="60756"/>
                  </a:lnTo>
                  <a:lnTo>
                    <a:pt x="311086" y="62407"/>
                  </a:lnTo>
                  <a:lnTo>
                    <a:pt x="310959" y="63042"/>
                  </a:lnTo>
                  <a:lnTo>
                    <a:pt x="310718" y="63677"/>
                  </a:lnTo>
                  <a:lnTo>
                    <a:pt x="312064" y="61264"/>
                  </a:lnTo>
                  <a:lnTo>
                    <a:pt x="312470" y="60756"/>
                  </a:lnTo>
                  <a:lnTo>
                    <a:pt x="312775" y="60375"/>
                  </a:lnTo>
                  <a:lnTo>
                    <a:pt x="314210" y="58597"/>
                  </a:lnTo>
                  <a:lnTo>
                    <a:pt x="314312" y="58470"/>
                  </a:lnTo>
                  <a:lnTo>
                    <a:pt x="314680" y="60629"/>
                  </a:lnTo>
                  <a:lnTo>
                    <a:pt x="314807" y="62153"/>
                  </a:lnTo>
                  <a:lnTo>
                    <a:pt x="314680" y="63042"/>
                  </a:lnTo>
                  <a:lnTo>
                    <a:pt x="315201" y="64185"/>
                  </a:lnTo>
                  <a:lnTo>
                    <a:pt x="316090" y="58470"/>
                  </a:lnTo>
                  <a:lnTo>
                    <a:pt x="316115" y="58343"/>
                  </a:lnTo>
                  <a:lnTo>
                    <a:pt x="316191" y="57835"/>
                  </a:lnTo>
                  <a:lnTo>
                    <a:pt x="316369" y="56692"/>
                  </a:lnTo>
                  <a:lnTo>
                    <a:pt x="316509" y="57835"/>
                  </a:lnTo>
                  <a:lnTo>
                    <a:pt x="316623" y="60248"/>
                  </a:lnTo>
                  <a:lnTo>
                    <a:pt x="318058" y="61772"/>
                  </a:lnTo>
                  <a:lnTo>
                    <a:pt x="320421" y="59232"/>
                  </a:lnTo>
                  <a:lnTo>
                    <a:pt x="321094" y="64058"/>
                  </a:lnTo>
                  <a:lnTo>
                    <a:pt x="321983" y="59613"/>
                  </a:lnTo>
                  <a:lnTo>
                    <a:pt x="322541" y="66217"/>
                  </a:lnTo>
                  <a:lnTo>
                    <a:pt x="323557" y="60121"/>
                  </a:lnTo>
                  <a:lnTo>
                    <a:pt x="323888" y="62026"/>
                  </a:lnTo>
                  <a:lnTo>
                    <a:pt x="323989" y="63550"/>
                  </a:lnTo>
                  <a:lnTo>
                    <a:pt x="323900" y="63766"/>
                  </a:lnTo>
                  <a:lnTo>
                    <a:pt x="323786" y="64566"/>
                  </a:lnTo>
                  <a:lnTo>
                    <a:pt x="324777" y="66598"/>
                  </a:lnTo>
                  <a:lnTo>
                    <a:pt x="325107" y="66979"/>
                  </a:lnTo>
                  <a:lnTo>
                    <a:pt x="325907" y="62915"/>
                  </a:lnTo>
                  <a:lnTo>
                    <a:pt x="326466" y="62280"/>
                  </a:lnTo>
                  <a:lnTo>
                    <a:pt x="325996" y="65430"/>
                  </a:lnTo>
                  <a:lnTo>
                    <a:pt x="327126" y="62280"/>
                  </a:lnTo>
                  <a:lnTo>
                    <a:pt x="326898" y="66090"/>
                  </a:lnTo>
                  <a:lnTo>
                    <a:pt x="327367" y="65455"/>
                  </a:lnTo>
                  <a:lnTo>
                    <a:pt x="327469" y="62915"/>
                  </a:lnTo>
                  <a:lnTo>
                    <a:pt x="327914" y="62280"/>
                  </a:lnTo>
                  <a:lnTo>
                    <a:pt x="328371" y="61645"/>
                  </a:lnTo>
                  <a:lnTo>
                    <a:pt x="328676" y="64312"/>
                  </a:lnTo>
                  <a:lnTo>
                    <a:pt x="328790" y="65582"/>
                  </a:lnTo>
                  <a:lnTo>
                    <a:pt x="328561" y="67106"/>
                  </a:lnTo>
                  <a:lnTo>
                    <a:pt x="330593" y="64566"/>
                  </a:lnTo>
                  <a:lnTo>
                    <a:pt x="330466" y="65290"/>
                  </a:lnTo>
                  <a:lnTo>
                    <a:pt x="330771" y="64566"/>
                  </a:lnTo>
                  <a:lnTo>
                    <a:pt x="331038" y="63931"/>
                  </a:lnTo>
                  <a:lnTo>
                    <a:pt x="329336" y="70408"/>
                  </a:lnTo>
                  <a:lnTo>
                    <a:pt x="330517" y="67741"/>
                  </a:lnTo>
                  <a:lnTo>
                    <a:pt x="330619" y="66687"/>
                  </a:lnTo>
                  <a:lnTo>
                    <a:pt x="330847" y="65963"/>
                  </a:lnTo>
                  <a:lnTo>
                    <a:pt x="330974" y="65455"/>
                  </a:lnTo>
                  <a:lnTo>
                    <a:pt x="331038" y="65074"/>
                  </a:lnTo>
                  <a:lnTo>
                    <a:pt x="331139" y="66979"/>
                  </a:lnTo>
                  <a:lnTo>
                    <a:pt x="332028" y="67233"/>
                  </a:lnTo>
                  <a:lnTo>
                    <a:pt x="332816" y="66471"/>
                  </a:lnTo>
                  <a:lnTo>
                    <a:pt x="332346" y="68630"/>
                  </a:lnTo>
                  <a:lnTo>
                    <a:pt x="333463" y="69392"/>
                  </a:lnTo>
                  <a:lnTo>
                    <a:pt x="335038" y="67995"/>
                  </a:lnTo>
                  <a:lnTo>
                    <a:pt x="336372" y="68249"/>
                  </a:lnTo>
                  <a:lnTo>
                    <a:pt x="336308" y="67995"/>
                  </a:lnTo>
                  <a:lnTo>
                    <a:pt x="336092" y="67233"/>
                  </a:lnTo>
                  <a:lnTo>
                    <a:pt x="336169" y="66471"/>
                  </a:lnTo>
                  <a:lnTo>
                    <a:pt x="336423" y="65074"/>
                  </a:lnTo>
                  <a:lnTo>
                    <a:pt x="336626" y="63931"/>
                  </a:lnTo>
                  <a:lnTo>
                    <a:pt x="336740" y="63296"/>
                  </a:lnTo>
                  <a:lnTo>
                    <a:pt x="337210" y="63042"/>
                  </a:lnTo>
                  <a:lnTo>
                    <a:pt x="337121" y="63766"/>
                  </a:lnTo>
                  <a:lnTo>
                    <a:pt x="337400" y="63042"/>
                  </a:lnTo>
                  <a:lnTo>
                    <a:pt x="337553" y="62661"/>
                  </a:lnTo>
                  <a:lnTo>
                    <a:pt x="337845" y="62915"/>
                  </a:lnTo>
                  <a:lnTo>
                    <a:pt x="337883" y="63550"/>
                  </a:lnTo>
                  <a:lnTo>
                    <a:pt x="337350" y="66116"/>
                  </a:lnTo>
                  <a:lnTo>
                    <a:pt x="337223" y="66598"/>
                  </a:lnTo>
                  <a:lnTo>
                    <a:pt x="336829" y="67614"/>
                  </a:lnTo>
                  <a:lnTo>
                    <a:pt x="337629" y="66471"/>
                  </a:lnTo>
                  <a:lnTo>
                    <a:pt x="337515" y="67487"/>
                  </a:lnTo>
                  <a:lnTo>
                    <a:pt x="337273" y="67995"/>
                  </a:lnTo>
                  <a:lnTo>
                    <a:pt x="337032" y="69265"/>
                  </a:lnTo>
                  <a:lnTo>
                    <a:pt x="337604" y="67233"/>
                  </a:lnTo>
                  <a:lnTo>
                    <a:pt x="337566" y="72821"/>
                  </a:lnTo>
                  <a:lnTo>
                    <a:pt x="338480" y="69265"/>
                  </a:lnTo>
                  <a:lnTo>
                    <a:pt x="338366" y="70281"/>
                  </a:lnTo>
                  <a:lnTo>
                    <a:pt x="339712" y="70535"/>
                  </a:lnTo>
                  <a:lnTo>
                    <a:pt x="340487" y="69392"/>
                  </a:lnTo>
                  <a:lnTo>
                    <a:pt x="341617" y="69392"/>
                  </a:lnTo>
                  <a:lnTo>
                    <a:pt x="341630" y="69265"/>
                  </a:lnTo>
                  <a:lnTo>
                    <a:pt x="341985" y="67233"/>
                  </a:lnTo>
                  <a:lnTo>
                    <a:pt x="342099" y="66598"/>
                  </a:lnTo>
                  <a:lnTo>
                    <a:pt x="342417" y="67233"/>
                  </a:lnTo>
                  <a:lnTo>
                    <a:pt x="342620" y="66598"/>
                  </a:lnTo>
                  <a:lnTo>
                    <a:pt x="342658" y="66471"/>
                  </a:lnTo>
                  <a:lnTo>
                    <a:pt x="343128" y="64947"/>
                  </a:lnTo>
                  <a:lnTo>
                    <a:pt x="343776" y="65963"/>
                  </a:lnTo>
                  <a:lnTo>
                    <a:pt x="344309" y="68503"/>
                  </a:lnTo>
                  <a:lnTo>
                    <a:pt x="345325" y="68376"/>
                  </a:lnTo>
                  <a:lnTo>
                    <a:pt x="346151" y="67106"/>
                  </a:lnTo>
                  <a:lnTo>
                    <a:pt x="346024" y="66344"/>
                  </a:lnTo>
                  <a:lnTo>
                    <a:pt x="346138" y="65290"/>
                  </a:lnTo>
                  <a:lnTo>
                    <a:pt x="346265" y="64947"/>
                  </a:lnTo>
                  <a:lnTo>
                    <a:pt x="346494" y="64312"/>
                  </a:lnTo>
                  <a:lnTo>
                    <a:pt x="346303" y="65582"/>
                  </a:lnTo>
                  <a:lnTo>
                    <a:pt x="346189" y="66852"/>
                  </a:lnTo>
                  <a:lnTo>
                    <a:pt x="347116" y="66852"/>
                  </a:lnTo>
                  <a:lnTo>
                    <a:pt x="346316" y="68630"/>
                  </a:lnTo>
                  <a:lnTo>
                    <a:pt x="347548" y="68376"/>
                  </a:lnTo>
                  <a:lnTo>
                    <a:pt x="347878" y="68376"/>
                  </a:lnTo>
                  <a:lnTo>
                    <a:pt x="349580" y="66598"/>
                  </a:lnTo>
                  <a:lnTo>
                    <a:pt x="349707" y="65963"/>
                  </a:lnTo>
                  <a:lnTo>
                    <a:pt x="349745" y="64312"/>
                  </a:lnTo>
                  <a:lnTo>
                    <a:pt x="349859" y="63931"/>
                  </a:lnTo>
                  <a:lnTo>
                    <a:pt x="350202" y="63550"/>
                  </a:lnTo>
                  <a:lnTo>
                    <a:pt x="350164" y="65836"/>
                  </a:lnTo>
                  <a:lnTo>
                    <a:pt x="350037" y="66471"/>
                  </a:lnTo>
                  <a:lnTo>
                    <a:pt x="349923" y="66725"/>
                  </a:lnTo>
                  <a:lnTo>
                    <a:pt x="351840" y="63550"/>
                  </a:lnTo>
                  <a:lnTo>
                    <a:pt x="352234" y="62915"/>
                  </a:lnTo>
                  <a:lnTo>
                    <a:pt x="352450" y="74980"/>
                  </a:lnTo>
                  <a:lnTo>
                    <a:pt x="354685" y="69646"/>
                  </a:lnTo>
                  <a:lnTo>
                    <a:pt x="354571" y="70027"/>
                  </a:lnTo>
                  <a:lnTo>
                    <a:pt x="354825" y="69646"/>
                  </a:lnTo>
                  <a:lnTo>
                    <a:pt x="356400" y="67360"/>
                  </a:lnTo>
                  <a:lnTo>
                    <a:pt x="356819" y="67741"/>
                  </a:lnTo>
                  <a:lnTo>
                    <a:pt x="356844" y="67995"/>
                  </a:lnTo>
                  <a:lnTo>
                    <a:pt x="355815" y="69138"/>
                  </a:lnTo>
                  <a:lnTo>
                    <a:pt x="355777" y="70027"/>
                  </a:lnTo>
                  <a:lnTo>
                    <a:pt x="355879" y="70916"/>
                  </a:lnTo>
                  <a:lnTo>
                    <a:pt x="357822" y="67360"/>
                  </a:lnTo>
                  <a:lnTo>
                    <a:pt x="358089" y="66852"/>
                  </a:lnTo>
                  <a:lnTo>
                    <a:pt x="358089" y="72059"/>
                  </a:lnTo>
                  <a:lnTo>
                    <a:pt x="359803" y="69265"/>
                  </a:lnTo>
                  <a:lnTo>
                    <a:pt x="359397" y="77266"/>
                  </a:lnTo>
                  <a:lnTo>
                    <a:pt x="363220" y="69265"/>
                  </a:lnTo>
                  <a:lnTo>
                    <a:pt x="363626" y="74472"/>
                  </a:lnTo>
                  <a:lnTo>
                    <a:pt x="363842" y="72694"/>
                  </a:lnTo>
                  <a:lnTo>
                    <a:pt x="363956" y="72313"/>
                  </a:lnTo>
                  <a:lnTo>
                    <a:pt x="364502" y="70916"/>
                  </a:lnTo>
                  <a:lnTo>
                    <a:pt x="364324" y="72085"/>
                  </a:lnTo>
                  <a:lnTo>
                    <a:pt x="364553" y="71551"/>
                  </a:lnTo>
                  <a:lnTo>
                    <a:pt x="365671" y="70916"/>
                  </a:lnTo>
                  <a:lnTo>
                    <a:pt x="367690" y="69773"/>
                  </a:lnTo>
                  <a:lnTo>
                    <a:pt x="369785" y="75234"/>
                  </a:lnTo>
                  <a:lnTo>
                    <a:pt x="372313" y="77393"/>
                  </a:lnTo>
                  <a:lnTo>
                    <a:pt x="373253" y="78028"/>
                  </a:lnTo>
                  <a:lnTo>
                    <a:pt x="374345" y="69773"/>
                  </a:lnTo>
                  <a:lnTo>
                    <a:pt x="374421" y="69265"/>
                  </a:lnTo>
                  <a:lnTo>
                    <a:pt x="374586" y="67995"/>
                  </a:lnTo>
                  <a:lnTo>
                    <a:pt x="374954" y="71170"/>
                  </a:lnTo>
                  <a:lnTo>
                    <a:pt x="375069" y="72694"/>
                  </a:lnTo>
                  <a:lnTo>
                    <a:pt x="374142" y="75996"/>
                  </a:lnTo>
                  <a:lnTo>
                    <a:pt x="376948" y="72186"/>
                  </a:lnTo>
                  <a:lnTo>
                    <a:pt x="378371" y="76885"/>
                  </a:lnTo>
                  <a:lnTo>
                    <a:pt x="381050" y="73710"/>
                  </a:lnTo>
                  <a:lnTo>
                    <a:pt x="380822" y="74345"/>
                  </a:lnTo>
                  <a:lnTo>
                    <a:pt x="380580" y="75488"/>
                  </a:lnTo>
                  <a:lnTo>
                    <a:pt x="380390" y="75488"/>
                  </a:lnTo>
                  <a:lnTo>
                    <a:pt x="380365" y="78028"/>
                  </a:lnTo>
                  <a:lnTo>
                    <a:pt x="381863" y="75996"/>
                  </a:lnTo>
                  <a:lnTo>
                    <a:pt x="381977" y="75742"/>
                  </a:lnTo>
                  <a:lnTo>
                    <a:pt x="382333" y="73837"/>
                  </a:lnTo>
                  <a:lnTo>
                    <a:pt x="382422" y="73964"/>
                  </a:lnTo>
                  <a:lnTo>
                    <a:pt x="382511" y="74472"/>
                  </a:lnTo>
                  <a:lnTo>
                    <a:pt x="382193" y="75361"/>
                  </a:lnTo>
                  <a:lnTo>
                    <a:pt x="382117" y="77139"/>
                  </a:lnTo>
                  <a:lnTo>
                    <a:pt x="382244" y="78282"/>
                  </a:lnTo>
                  <a:lnTo>
                    <a:pt x="383743" y="73837"/>
                  </a:lnTo>
                  <a:lnTo>
                    <a:pt x="383514" y="76403"/>
                  </a:lnTo>
                  <a:lnTo>
                    <a:pt x="383641" y="76123"/>
                  </a:lnTo>
                  <a:lnTo>
                    <a:pt x="384403" y="77774"/>
                  </a:lnTo>
                  <a:lnTo>
                    <a:pt x="384556" y="76123"/>
                  </a:lnTo>
                  <a:lnTo>
                    <a:pt x="384657" y="74980"/>
                  </a:lnTo>
                  <a:lnTo>
                    <a:pt x="385165" y="76377"/>
                  </a:lnTo>
                  <a:lnTo>
                    <a:pt x="385864" y="74980"/>
                  </a:lnTo>
                  <a:lnTo>
                    <a:pt x="386372" y="73964"/>
                  </a:lnTo>
                  <a:lnTo>
                    <a:pt x="386638" y="75704"/>
                  </a:lnTo>
                  <a:lnTo>
                    <a:pt x="386588" y="75895"/>
                  </a:lnTo>
                  <a:lnTo>
                    <a:pt x="386524" y="76073"/>
                  </a:lnTo>
                  <a:lnTo>
                    <a:pt x="386422" y="76415"/>
                  </a:lnTo>
                  <a:lnTo>
                    <a:pt x="386715" y="77749"/>
                  </a:lnTo>
                  <a:lnTo>
                    <a:pt x="386765" y="76708"/>
                  </a:lnTo>
                  <a:lnTo>
                    <a:pt x="386727" y="76085"/>
                  </a:lnTo>
                  <a:lnTo>
                    <a:pt x="386651" y="75742"/>
                  </a:lnTo>
                  <a:lnTo>
                    <a:pt x="387210" y="73964"/>
                  </a:lnTo>
                  <a:lnTo>
                    <a:pt x="387248" y="73837"/>
                  </a:lnTo>
                  <a:lnTo>
                    <a:pt x="387286" y="73710"/>
                  </a:lnTo>
                  <a:lnTo>
                    <a:pt x="387654" y="72567"/>
                  </a:lnTo>
                  <a:lnTo>
                    <a:pt x="387680" y="77520"/>
                  </a:lnTo>
                  <a:lnTo>
                    <a:pt x="388645" y="73075"/>
                  </a:lnTo>
                  <a:lnTo>
                    <a:pt x="387731" y="77647"/>
                  </a:lnTo>
                  <a:lnTo>
                    <a:pt x="389293" y="77012"/>
                  </a:lnTo>
                  <a:lnTo>
                    <a:pt x="390182" y="74980"/>
                  </a:lnTo>
                  <a:lnTo>
                    <a:pt x="389953" y="75742"/>
                  </a:lnTo>
                  <a:lnTo>
                    <a:pt x="389864" y="76403"/>
                  </a:lnTo>
                  <a:lnTo>
                    <a:pt x="390334" y="76504"/>
                  </a:lnTo>
                  <a:lnTo>
                    <a:pt x="389775" y="78409"/>
                  </a:lnTo>
                  <a:lnTo>
                    <a:pt x="390334" y="78409"/>
                  </a:lnTo>
                  <a:lnTo>
                    <a:pt x="391007" y="77647"/>
                  </a:lnTo>
                  <a:lnTo>
                    <a:pt x="391363" y="75234"/>
                  </a:lnTo>
                  <a:lnTo>
                    <a:pt x="391325" y="81076"/>
                  </a:lnTo>
                  <a:lnTo>
                    <a:pt x="393052" y="75234"/>
                  </a:lnTo>
                  <a:lnTo>
                    <a:pt x="393128" y="74980"/>
                  </a:lnTo>
                  <a:lnTo>
                    <a:pt x="393700" y="73075"/>
                  </a:lnTo>
                  <a:lnTo>
                    <a:pt x="393852" y="72567"/>
                  </a:lnTo>
                  <a:lnTo>
                    <a:pt x="393954" y="72186"/>
                  </a:lnTo>
                  <a:lnTo>
                    <a:pt x="394258" y="71170"/>
                  </a:lnTo>
                  <a:lnTo>
                    <a:pt x="393471" y="78409"/>
                  </a:lnTo>
                  <a:lnTo>
                    <a:pt x="395579" y="76250"/>
                  </a:lnTo>
                  <a:lnTo>
                    <a:pt x="397268" y="74980"/>
                  </a:lnTo>
                  <a:lnTo>
                    <a:pt x="397433" y="74853"/>
                  </a:lnTo>
                  <a:lnTo>
                    <a:pt x="397408" y="74218"/>
                  </a:lnTo>
                  <a:lnTo>
                    <a:pt x="397510" y="74815"/>
                  </a:lnTo>
                  <a:lnTo>
                    <a:pt x="398640" y="74218"/>
                  </a:lnTo>
                  <a:lnTo>
                    <a:pt x="399122" y="73964"/>
                  </a:lnTo>
                  <a:lnTo>
                    <a:pt x="398576" y="76720"/>
                  </a:lnTo>
                  <a:lnTo>
                    <a:pt x="399719" y="73964"/>
                  </a:lnTo>
                  <a:lnTo>
                    <a:pt x="399884" y="73583"/>
                  </a:lnTo>
                  <a:lnTo>
                    <a:pt x="401040" y="74980"/>
                  </a:lnTo>
                  <a:lnTo>
                    <a:pt x="401091" y="75107"/>
                  </a:lnTo>
                  <a:lnTo>
                    <a:pt x="401205" y="75742"/>
                  </a:lnTo>
                  <a:lnTo>
                    <a:pt x="400532" y="76758"/>
                  </a:lnTo>
                  <a:lnTo>
                    <a:pt x="400405" y="77012"/>
                  </a:lnTo>
                  <a:lnTo>
                    <a:pt x="400177" y="77774"/>
                  </a:lnTo>
                  <a:lnTo>
                    <a:pt x="401942" y="76123"/>
                  </a:lnTo>
                  <a:lnTo>
                    <a:pt x="402793" y="78663"/>
                  </a:lnTo>
                  <a:lnTo>
                    <a:pt x="404444" y="76504"/>
                  </a:lnTo>
                  <a:lnTo>
                    <a:pt x="404545" y="76123"/>
                  </a:lnTo>
                  <a:lnTo>
                    <a:pt x="404672" y="74345"/>
                  </a:lnTo>
                  <a:lnTo>
                    <a:pt x="404799" y="73583"/>
                  </a:lnTo>
                  <a:lnTo>
                    <a:pt x="406400" y="71170"/>
                  </a:lnTo>
                  <a:lnTo>
                    <a:pt x="406603" y="70866"/>
                  </a:lnTo>
                  <a:lnTo>
                    <a:pt x="405485" y="74980"/>
                  </a:lnTo>
                  <a:lnTo>
                    <a:pt x="408038" y="70789"/>
                  </a:lnTo>
                  <a:lnTo>
                    <a:pt x="405853" y="78282"/>
                  </a:lnTo>
                  <a:lnTo>
                    <a:pt x="406095" y="77901"/>
                  </a:lnTo>
                  <a:lnTo>
                    <a:pt x="406387" y="77139"/>
                  </a:lnTo>
                  <a:lnTo>
                    <a:pt x="406514" y="76758"/>
                  </a:lnTo>
                  <a:lnTo>
                    <a:pt x="406742" y="75488"/>
                  </a:lnTo>
                  <a:lnTo>
                    <a:pt x="406882" y="76123"/>
                  </a:lnTo>
                  <a:lnTo>
                    <a:pt x="406768" y="76885"/>
                  </a:lnTo>
                  <a:lnTo>
                    <a:pt x="406247" y="78409"/>
                  </a:lnTo>
                  <a:lnTo>
                    <a:pt x="407365" y="77393"/>
                  </a:lnTo>
                  <a:lnTo>
                    <a:pt x="407466" y="75488"/>
                  </a:lnTo>
                  <a:lnTo>
                    <a:pt x="407492" y="75107"/>
                  </a:lnTo>
                  <a:lnTo>
                    <a:pt x="408279" y="75361"/>
                  </a:lnTo>
                  <a:lnTo>
                    <a:pt x="408076" y="76377"/>
                  </a:lnTo>
                  <a:lnTo>
                    <a:pt x="407835" y="76631"/>
                  </a:lnTo>
                  <a:lnTo>
                    <a:pt x="407504" y="77901"/>
                  </a:lnTo>
                  <a:lnTo>
                    <a:pt x="408686" y="75107"/>
                  </a:lnTo>
                  <a:lnTo>
                    <a:pt x="409105" y="74091"/>
                  </a:lnTo>
                  <a:lnTo>
                    <a:pt x="409384" y="74637"/>
                  </a:lnTo>
                  <a:lnTo>
                    <a:pt x="409498" y="75488"/>
                  </a:lnTo>
                  <a:lnTo>
                    <a:pt x="409384" y="76377"/>
                  </a:lnTo>
                  <a:lnTo>
                    <a:pt x="410400" y="76377"/>
                  </a:lnTo>
                  <a:lnTo>
                    <a:pt x="411251" y="74091"/>
                  </a:lnTo>
                  <a:lnTo>
                    <a:pt x="412203" y="71551"/>
                  </a:lnTo>
                  <a:lnTo>
                    <a:pt x="412978" y="73456"/>
                  </a:lnTo>
                  <a:lnTo>
                    <a:pt x="413067" y="73787"/>
                  </a:lnTo>
                  <a:lnTo>
                    <a:pt x="411822" y="78028"/>
                  </a:lnTo>
                  <a:lnTo>
                    <a:pt x="413232" y="75234"/>
                  </a:lnTo>
                  <a:lnTo>
                    <a:pt x="412521" y="79044"/>
                  </a:lnTo>
                  <a:lnTo>
                    <a:pt x="413334" y="78155"/>
                  </a:lnTo>
                  <a:lnTo>
                    <a:pt x="413448" y="77901"/>
                  </a:lnTo>
                  <a:lnTo>
                    <a:pt x="413537" y="76123"/>
                  </a:lnTo>
                  <a:lnTo>
                    <a:pt x="414108" y="76377"/>
                  </a:lnTo>
                  <a:lnTo>
                    <a:pt x="414223" y="76123"/>
                  </a:lnTo>
                  <a:lnTo>
                    <a:pt x="414578" y="75234"/>
                  </a:lnTo>
                  <a:lnTo>
                    <a:pt x="415213" y="73710"/>
                  </a:lnTo>
                  <a:lnTo>
                    <a:pt x="415480" y="74980"/>
                  </a:lnTo>
                  <a:lnTo>
                    <a:pt x="414705" y="76504"/>
                  </a:lnTo>
                  <a:lnTo>
                    <a:pt x="415975" y="75996"/>
                  </a:lnTo>
                  <a:lnTo>
                    <a:pt x="415759" y="74980"/>
                  </a:lnTo>
                  <a:lnTo>
                    <a:pt x="415848" y="74091"/>
                  </a:lnTo>
                  <a:lnTo>
                    <a:pt x="416039" y="73710"/>
                  </a:lnTo>
                  <a:lnTo>
                    <a:pt x="416585" y="72694"/>
                  </a:lnTo>
                  <a:lnTo>
                    <a:pt x="416623" y="71551"/>
                  </a:lnTo>
                  <a:lnTo>
                    <a:pt x="416598" y="70789"/>
                  </a:lnTo>
                  <a:lnTo>
                    <a:pt x="416560" y="69519"/>
                  </a:lnTo>
                  <a:lnTo>
                    <a:pt x="416966" y="70408"/>
                  </a:lnTo>
                  <a:lnTo>
                    <a:pt x="417093" y="70866"/>
                  </a:lnTo>
                  <a:lnTo>
                    <a:pt x="416902" y="71170"/>
                  </a:lnTo>
                  <a:lnTo>
                    <a:pt x="417741" y="71043"/>
                  </a:lnTo>
                  <a:lnTo>
                    <a:pt x="417563" y="73279"/>
                  </a:lnTo>
                  <a:lnTo>
                    <a:pt x="417347" y="73736"/>
                  </a:lnTo>
                  <a:lnTo>
                    <a:pt x="417106" y="74231"/>
                  </a:lnTo>
                  <a:lnTo>
                    <a:pt x="416915" y="74523"/>
                  </a:lnTo>
                  <a:lnTo>
                    <a:pt x="417080" y="74790"/>
                  </a:lnTo>
                  <a:lnTo>
                    <a:pt x="417233" y="74879"/>
                  </a:lnTo>
                  <a:lnTo>
                    <a:pt x="417563" y="73317"/>
                  </a:lnTo>
                  <a:lnTo>
                    <a:pt x="418642" y="71043"/>
                  </a:lnTo>
                  <a:lnTo>
                    <a:pt x="418706" y="70916"/>
                  </a:lnTo>
                  <a:lnTo>
                    <a:pt x="418757" y="71170"/>
                  </a:lnTo>
                  <a:lnTo>
                    <a:pt x="418884" y="72440"/>
                  </a:lnTo>
                  <a:lnTo>
                    <a:pt x="418757" y="73329"/>
                  </a:lnTo>
                  <a:lnTo>
                    <a:pt x="417982" y="76250"/>
                  </a:lnTo>
                  <a:lnTo>
                    <a:pt x="417868" y="77012"/>
                  </a:lnTo>
                  <a:lnTo>
                    <a:pt x="418833" y="73837"/>
                  </a:lnTo>
                  <a:lnTo>
                    <a:pt x="419468" y="76377"/>
                  </a:lnTo>
                  <a:lnTo>
                    <a:pt x="420192" y="74091"/>
                  </a:lnTo>
                  <a:lnTo>
                    <a:pt x="420255" y="73837"/>
                  </a:lnTo>
                  <a:lnTo>
                    <a:pt x="420204" y="74091"/>
                  </a:lnTo>
                  <a:lnTo>
                    <a:pt x="419887" y="75615"/>
                  </a:lnTo>
                  <a:lnTo>
                    <a:pt x="419773" y="76250"/>
                  </a:lnTo>
                  <a:lnTo>
                    <a:pt x="420560" y="73710"/>
                  </a:lnTo>
                  <a:lnTo>
                    <a:pt x="420598" y="75107"/>
                  </a:lnTo>
                  <a:lnTo>
                    <a:pt x="420484" y="75615"/>
                  </a:lnTo>
                  <a:lnTo>
                    <a:pt x="420357" y="76720"/>
                  </a:lnTo>
                  <a:lnTo>
                    <a:pt x="420979" y="77266"/>
                  </a:lnTo>
                  <a:lnTo>
                    <a:pt x="420992" y="73710"/>
                  </a:lnTo>
                  <a:lnTo>
                    <a:pt x="420992" y="73075"/>
                  </a:lnTo>
                  <a:lnTo>
                    <a:pt x="420992" y="71678"/>
                  </a:lnTo>
                  <a:lnTo>
                    <a:pt x="421322" y="73037"/>
                  </a:lnTo>
                  <a:lnTo>
                    <a:pt x="421424" y="74218"/>
                  </a:lnTo>
                  <a:lnTo>
                    <a:pt x="421220" y="75107"/>
                  </a:lnTo>
                  <a:lnTo>
                    <a:pt x="421906" y="76250"/>
                  </a:lnTo>
                  <a:lnTo>
                    <a:pt x="423405" y="73710"/>
                  </a:lnTo>
                  <a:lnTo>
                    <a:pt x="423875" y="74815"/>
                  </a:lnTo>
                  <a:lnTo>
                    <a:pt x="423976" y="75742"/>
                  </a:lnTo>
                  <a:lnTo>
                    <a:pt x="423506" y="79006"/>
                  </a:lnTo>
                  <a:lnTo>
                    <a:pt x="424129" y="78790"/>
                  </a:lnTo>
                  <a:lnTo>
                    <a:pt x="426377" y="75234"/>
                  </a:lnTo>
                  <a:lnTo>
                    <a:pt x="427443" y="76377"/>
                  </a:lnTo>
                  <a:lnTo>
                    <a:pt x="427355" y="76123"/>
                  </a:lnTo>
                  <a:lnTo>
                    <a:pt x="427494" y="75234"/>
                  </a:lnTo>
                  <a:lnTo>
                    <a:pt x="427863" y="73710"/>
                  </a:lnTo>
                  <a:lnTo>
                    <a:pt x="428358" y="71678"/>
                  </a:lnTo>
                  <a:lnTo>
                    <a:pt x="428548" y="70916"/>
                  </a:lnTo>
                  <a:lnTo>
                    <a:pt x="428637" y="70535"/>
                  </a:lnTo>
                  <a:lnTo>
                    <a:pt x="427685" y="78790"/>
                  </a:lnTo>
                  <a:lnTo>
                    <a:pt x="428561" y="77012"/>
                  </a:lnTo>
                  <a:lnTo>
                    <a:pt x="428015" y="79298"/>
                  </a:lnTo>
                  <a:lnTo>
                    <a:pt x="428193" y="78790"/>
                  </a:lnTo>
                  <a:lnTo>
                    <a:pt x="428879" y="79806"/>
                  </a:lnTo>
                  <a:lnTo>
                    <a:pt x="429564" y="78790"/>
                  </a:lnTo>
                  <a:lnTo>
                    <a:pt x="430250" y="77774"/>
                  </a:lnTo>
                  <a:lnTo>
                    <a:pt x="431939" y="76377"/>
                  </a:lnTo>
                  <a:lnTo>
                    <a:pt x="431685" y="77139"/>
                  </a:lnTo>
                  <a:lnTo>
                    <a:pt x="431596" y="78409"/>
                  </a:lnTo>
                  <a:lnTo>
                    <a:pt x="431723" y="79044"/>
                  </a:lnTo>
                  <a:lnTo>
                    <a:pt x="432663" y="78790"/>
                  </a:lnTo>
                  <a:lnTo>
                    <a:pt x="433095" y="79552"/>
                  </a:lnTo>
                  <a:lnTo>
                    <a:pt x="433349" y="78790"/>
                  </a:lnTo>
                  <a:lnTo>
                    <a:pt x="433552" y="78155"/>
                  </a:lnTo>
                  <a:lnTo>
                    <a:pt x="433832" y="78409"/>
                  </a:lnTo>
                  <a:lnTo>
                    <a:pt x="433857" y="78155"/>
                  </a:lnTo>
                  <a:lnTo>
                    <a:pt x="434073" y="76377"/>
                  </a:lnTo>
                  <a:lnTo>
                    <a:pt x="434721" y="79425"/>
                  </a:lnTo>
                  <a:lnTo>
                    <a:pt x="436168" y="78536"/>
                  </a:lnTo>
                  <a:lnTo>
                    <a:pt x="437629" y="77520"/>
                  </a:lnTo>
                  <a:lnTo>
                    <a:pt x="438327" y="79806"/>
                  </a:lnTo>
                  <a:lnTo>
                    <a:pt x="438150" y="79806"/>
                  </a:lnTo>
                  <a:lnTo>
                    <a:pt x="437629" y="80949"/>
                  </a:lnTo>
                  <a:lnTo>
                    <a:pt x="437781" y="80949"/>
                  </a:lnTo>
                  <a:lnTo>
                    <a:pt x="439343" y="79933"/>
                  </a:lnTo>
                  <a:lnTo>
                    <a:pt x="439559" y="78663"/>
                  </a:lnTo>
                  <a:lnTo>
                    <a:pt x="439496" y="78409"/>
                  </a:lnTo>
                  <a:lnTo>
                    <a:pt x="439559" y="77520"/>
                  </a:lnTo>
                  <a:lnTo>
                    <a:pt x="439661" y="76377"/>
                  </a:lnTo>
                  <a:lnTo>
                    <a:pt x="439991" y="75488"/>
                  </a:lnTo>
                  <a:lnTo>
                    <a:pt x="440080" y="75234"/>
                  </a:lnTo>
                  <a:lnTo>
                    <a:pt x="440702" y="74218"/>
                  </a:lnTo>
                  <a:lnTo>
                    <a:pt x="441007" y="74218"/>
                  </a:lnTo>
                  <a:lnTo>
                    <a:pt x="440232" y="75488"/>
                  </a:lnTo>
                  <a:lnTo>
                    <a:pt x="440143" y="79375"/>
                  </a:lnTo>
                  <a:lnTo>
                    <a:pt x="440651" y="77139"/>
                  </a:lnTo>
                  <a:lnTo>
                    <a:pt x="440410" y="81584"/>
                  </a:lnTo>
                  <a:lnTo>
                    <a:pt x="441109" y="77139"/>
                  </a:lnTo>
                  <a:lnTo>
                    <a:pt x="441553" y="74218"/>
                  </a:lnTo>
                  <a:lnTo>
                    <a:pt x="441833" y="72440"/>
                  </a:lnTo>
                  <a:lnTo>
                    <a:pt x="441985" y="73964"/>
                  </a:lnTo>
                  <a:lnTo>
                    <a:pt x="442099" y="75615"/>
                  </a:lnTo>
                  <a:lnTo>
                    <a:pt x="441807" y="76758"/>
                  </a:lnTo>
                  <a:lnTo>
                    <a:pt x="442277" y="76123"/>
                  </a:lnTo>
                  <a:lnTo>
                    <a:pt x="442976" y="74599"/>
                  </a:lnTo>
                  <a:lnTo>
                    <a:pt x="443064" y="74726"/>
                  </a:lnTo>
                  <a:lnTo>
                    <a:pt x="443166" y="75488"/>
                  </a:lnTo>
                  <a:lnTo>
                    <a:pt x="442798" y="77774"/>
                  </a:lnTo>
                  <a:lnTo>
                    <a:pt x="443890" y="74599"/>
                  </a:lnTo>
                  <a:lnTo>
                    <a:pt x="444271" y="73456"/>
                  </a:lnTo>
                  <a:lnTo>
                    <a:pt x="444182" y="75361"/>
                  </a:lnTo>
                  <a:lnTo>
                    <a:pt x="444055" y="76504"/>
                  </a:lnTo>
                  <a:lnTo>
                    <a:pt x="443750" y="77012"/>
                  </a:lnTo>
                  <a:lnTo>
                    <a:pt x="443420" y="77012"/>
                  </a:lnTo>
                  <a:lnTo>
                    <a:pt x="443039" y="77647"/>
                  </a:lnTo>
                  <a:lnTo>
                    <a:pt x="442836" y="81076"/>
                  </a:lnTo>
                  <a:lnTo>
                    <a:pt x="443077" y="80187"/>
                  </a:lnTo>
                  <a:lnTo>
                    <a:pt x="443344" y="80822"/>
                  </a:lnTo>
                  <a:lnTo>
                    <a:pt x="443331" y="80695"/>
                  </a:lnTo>
                  <a:lnTo>
                    <a:pt x="443344" y="80822"/>
                  </a:lnTo>
                  <a:lnTo>
                    <a:pt x="443585" y="81889"/>
                  </a:lnTo>
                  <a:lnTo>
                    <a:pt x="443522" y="81267"/>
                  </a:lnTo>
                  <a:lnTo>
                    <a:pt x="443890" y="82346"/>
                  </a:lnTo>
                  <a:lnTo>
                    <a:pt x="444017" y="80949"/>
                  </a:lnTo>
                  <a:lnTo>
                    <a:pt x="444093" y="80695"/>
                  </a:lnTo>
                  <a:lnTo>
                    <a:pt x="444258" y="80187"/>
                  </a:lnTo>
                  <a:lnTo>
                    <a:pt x="446087" y="74472"/>
                  </a:lnTo>
                  <a:lnTo>
                    <a:pt x="445490" y="80187"/>
                  </a:lnTo>
                  <a:lnTo>
                    <a:pt x="445465" y="80441"/>
                  </a:lnTo>
                  <a:lnTo>
                    <a:pt x="445579" y="80187"/>
                  </a:lnTo>
                  <a:lnTo>
                    <a:pt x="446684" y="78536"/>
                  </a:lnTo>
                  <a:lnTo>
                    <a:pt x="446138" y="80695"/>
                  </a:lnTo>
                  <a:lnTo>
                    <a:pt x="446036" y="83642"/>
                  </a:lnTo>
                  <a:lnTo>
                    <a:pt x="445782" y="84378"/>
                  </a:lnTo>
                  <a:lnTo>
                    <a:pt x="446760" y="81965"/>
                  </a:lnTo>
                  <a:lnTo>
                    <a:pt x="446036" y="86537"/>
                  </a:lnTo>
                  <a:lnTo>
                    <a:pt x="447459" y="82981"/>
                  </a:lnTo>
                  <a:lnTo>
                    <a:pt x="447243" y="83997"/>
                  </a:lnTo>
                  <a:lnTo>
                    <a:pt x="447535" y="83642"/>
                  </a:lnTo>
                  <a:lnTo>
                    <a:pt x="447700" y="82981"/>
                  </a:lnTo>
                  <a:lnTo>
                    <a:pt x="447802" y="82600"/>
                  </a:lnTo>
                  <a:lnTo>
                    <a:pt x="448119" y="81965"/>
                  </a:lnTo>
                  <a:lnTo>
                    <a:pt x="449389" y="79425"/>
                  </a:lnTo>
                  <a:lnTo>
                    <a:pt x="448818" y="87172"/>
                  </a:lnTo>
                  <a:lnTo>
                    <a:pt x="451065" y="82854"/>
                  </a:lnTo>
                  <a:lnTo>
                    <a:pt x="452526" y="81203"/>
                  </a:lnTo>
                  <a:lnTo>
                    <a:pt x="453021" y="79425"/>
                  </a:lnTo>
                  <a:lnTo>
                    <a:pt x="453237" y="78663"/>
                  </a:lnTo>
                  <a:lnTo>
                    <a:pt x="453478" y="77774"/>
                  </a:lnTo>
                  <a:lnTo>
                    <a:pt x="454837" y="76377"/>
                  </a:lnTo>
                  <a:lnTo>
                    <a:pt x="454723" y="78155"/>
                  </a:lnTo>
                  <a:lnTo>
                    <a:pt x="453809" y="79806"/>
                  </a:lnTo>
                  <a:lnTo>
                    <a:pt x="453809" y="80568"/>
                  </a:lnTo>
                  <a:lnTo>
                    <a:pt x="453923" y="81584"/>
                  </a:lnTo>
                  <a:lnTo>
                    <a:pt x="454380" y="81330"/>
                  </a:lnTo>
                  <a:lnTo>
                    <a:pt x="455129" y="80314"/>
                  </a:lnTo>
                  <a:lnTo>
                    <a:pt x="454875" y="81076"/>
                  </a:lnTo>
                  <a:lnTo>
                    <a:pt x="454761" y="81965"/>
                  </a:lnTo>
                  <a:lnTo>
                    <a:pt x="454660" y="83108"/>
                  </a:lnTo>
                  <a:lnTo>
                    <a:pt x="455117" y="82854"/>
                  </a:lnTo>
                  <a:lnTo>
                    <a:pt x="455460" y="81076"/>
                  </a:lnTo>
                  <a:lnTo>
                    <a:pt x="455485" y="80695"/>
                  </a:lnTo>
                  <a:lnTo>
                    <a:pt x="455409" y="80314"/>
                  </a:lnTo>
                  <a:lnTo>
                    <a:pt x="455561" y="79806"/>
                  </a:lnTo>
                  <a:lnTo>
                    <a:pt x="456590" y="76377"/>
                  </a:lnTo>
                  <a:close/>
                </a:path>
                <a:path w="461009" h="87629">
                  <a:moveTo>
                    <a:pt x="456603" y="83489"/>
                  </a:moveTo>
                  <a:lnTo>
                    <a:pt x="456031" y="84188"/>
                  </a:lnTo>
                  <a:lnTo>
                    <a:pt x="455549" y="85267"/>
                  </a:lnTo>
                  <a:lnTo>
                    <a:pt x="456260" y="84632"/>
                  </a:lnTo>
                  <a:lnTo>
                    <a:pt x="456438" y="84543"/>
                  </a:lnTo>
                  <a:lnTo>
                    <a:pt x="456603" y="83489"/>
                  </a:lnTo>
                  <a:close/>
                </a:path>
                <a:path w="461009" h="87629">
                  <a:moveTo>
                    <a:pt x="456628" y="86271"/>
                  </a:moveTo>
                  <a:lnTo>
                    <a:pt x="456412" y="86575"/>
                  </a:lnTo>
                  <a:lnTo>
                    <a:pt x="456514" y="86715"/>
                  </a:lnTo>
                  <a:lnTo>
                    <a:pt x="456552" y="86525"/>
                  </a:lnTo>
                  <a:lnTo>
                    <a:pt x="456590" y="86385"/>
                  </a:lnTo>
                  <a:close/>
                </a:path>
                <a:path w="461009" h="87629">
                  <a:moveTo>
                    <a:pt x="456704" y="84416"/>
                  </a:moveTo>
                  <a:lnTo>
                    <a:pt x="456438" y="84543"/>
                  </a:lnTo>
                  <a:lnTo>
                    <a:pt x="456323" y="85267"/>
                  </a:lnTo>
                  <a:lnTo>
                    <a:pt x="456704" y="84416"/>
                  </a:lnTo>
                  <a:close/>
                </a:path>
                <a:path w="461009" h="87629">
                  <a:moveTo>
                    <a:pt x="456844" y="85966"/>
                  </a:moveTo>
                  <a:lnTo>
                    <a:pt x="456717" y="85953"/>
                  </a:lnTo>
                  <a:lnTo>
                    <a:pt x="456628" y="86258"/>
                  </a:lnTo>
                  <a:lnTo>
                    <a:pt x="456844" y="85966"/>
                  </a:lnTo>
                  <a:close/>
                </a:path>
                <a:path w="461009" h="87629">
                  <a:moveTo>
                    <a:pt x="457301" y="85293"/>
                  </a:moveTo>
                  <a:lnTo>
                    <a:pt x="456831" y="85953"/>
                  </a:lnTo>
                  <a:lnTo>
                    <a:pt x="457047" y="86106"/>
                  </a:lnTo>
                  <a:lnTo>
                    <a:pt x="457301" y="85293"/>
                  </a:lnTo>
                  <a:close/>
                </a:path>
                <a:path w="461009" h="87629">
                  <a:moveTo>
                    <a:pt x="458038" y="80835"/>
                  </a:moveTo>
                  <a:lnTo>
                    <a:pt x="457568" y="82600"/>
                  </a:lnTo>
                  <a:lnTo>
                    <a:pt x="457454" y="82854"/>
                  </a:lnTo>
                  <a:lnTo>
                    <a:pt x="457288" y="83108"/>
                  </a:lnTo>
                  <a:lnTo>
                    <a:pt x="456704" y="84416"/>
                  </a:lnTo>
                  <a:lnTo>
                    <a:pt x="457301" y="84124"/>
                  </a:lnTo>
                  <a:lnTo>
                    <a:pt x="458025" y="81584"/>
                  </a:lnTo>
                  <a:lnTo>
                    <a:pt x="458038" y="80835"/>
                  </a:lnTo>
                  <a:close/>
                </a:path>
                <a:path w="461009" h="87629">
                  <a:moveTo>
                    <a:pt x="458216" y="80187"/>
                  </a:moveTo>
                  <a:lnTo>
                    <a:pt x="457974" y="80314"/>
                  </a:lnTo>
                  <a:lnTo>
                    <a:pt x="458038" y="80835"/>
                  </a:lnTo>
                  <a:lnTo>
                    <a:pt x="458216" y="80187"/>
                  </a:lnTo>
                  <a:close/>
                </a:path>
                <a:path w="461009" h="87629">
                  <a:moveTo>
                    <a:pt x="458508" y="74599"/>
                  </a:moveTo>
                  <a:lnTo>
                    <a:pt x="455930" y="81076"/>
                  </a:lnTo>
                  <a:lnTo>
                    <a:pt x="455891" y="81203"/>
                  </a:lnTo>
                  <a:lnTo>
                    <a:pt x="455117" y="83870"/>
                  </a:lnTo>
                  <a:lnTo>
                    <a:pt x="454621" y="85013"/>
                  </a:lnTo>
                  <a:lnTo>
                    <a:pt x="455307" y="84251"/>
                  </a:lnTo>
                  <a:lnTo>
                    <a:pt x="456184" y="82473"/>
                  </a:lnTo>
                  <a:lnTo>
                    <a:pt x="456882" y="81711"/>
                  </a:lnTo>
                  <a:lnTo>
                    <a:pt x="456603" y="83489"/>
                  </a:lnTo>
                  <a:lnTo>
                    <a:pt x="456793" y="82346"/>
                  </a:lnTo>
                  <a:lnTo>
                    <a:pt x="456907" y="81711"/>
                  </a:lnTo>
                  <a:lnTo>
                    <a:pt x="457022" y="81203"/>
                  </a:lnTo>
                  <a:lnTo>
                    <a:pt x="457149" y="80949"/>
                  </a:lnTo>
                  <a:lnTo>
                    <a:pt x="457441" y="80568"/>
                  </a:lnTo>
                  <a:lnTo>
                    <a:pt x="457555" y="80314"/>
                  </a:lnTo>
                  <a:lnTo>
                    <a:pt x="458508" y="74599"/>
                  </a:lnTo>
                  <a:close/>
                </a:path>
                <a:path w="461009" h="87629">
                  <a:moveTo>
                    <a:pt x="460540" y="78867"/>
                  </a:moveTo>
                  <a:lnTo>
                    <a:pt x="460108" y="78663"/>
                  </a:lnTo>
                  <a:lnTo>
                    <a:pt x="459143" y="80708"/>
                  </a:lnTo>
                  <a:lnTo>
                    <a:pt x="459232" y="79946"/>
                  </a:lnTo>
                  <a:lnTo>
                    <a:pt x="459511" y="79095"/>
                  </a:lnTo>
                  <a:lnTo>
                    <a:pt x="459689" y="78473"/>
                  </a:lnTo>
                  <a:lnTo>
                    <a:pt x="459003" y="80035"/>
                  </a:lnTo>
                  <a:lnTo>
                    <a:pt x="457962" y="82829"/>
                  </a:lnTo>
                  <a:lnTo>
                    <a:pt x="457454" y="85979"/>
                  </a:lnTo>
                  <a:lnTo>
                    <a:pt x="458520" y="82791"/>
                  </a:lnTo>
                  <a:lnTo>
                    <a:pt x="458279" y="84162"/>
                  </a:lnTo>
                  <a:lnTo>
                    <a:pt x="459511" y="80391"/>
                  </a:lnTo>
                  <a:lnTo>
                    <a:pt x="459867" y="80048"/>
                  </a:lnTo>
                  <a:lnTo>
                    <a:pt x="459727" y="81584"/>
                  </a:lnTo>
                  <a:lnTo>
                    <a:pt x="459397" y="82804"/>
                  </a:lnTo>
                  <a:lnTo>
                    <a:pt x="459689" y="81965"/>
                  </a:lnTo>
                  <a:lnTo>
                    <a:pt x="459638" y="83642"/>
                  </a:lnTo>
                  <a:lnTo>
                    <a:pt x="460273" y="81559"/>
                  </a:lnTo>
                  <a:lnTo>
                    <a:pt x="460540" y="78867"/>
                  </a:lnTo>
                  <a:close/>
                </a:path>
                <a:path w="461009" h="87629">
                  <a:moveTo>
                    <a:pt x="460756" y="82283"/>
                  </a:moveTo>
                  <a:lnTo>
                    <a:pt x="460387" y="82613"/>
                  </a:lnTo>
                  <a:lnTo>
                    <a:pt x="459422" y="85940"/>
                  </a:lnTo>
                  <a:lnTo>
                    <a:pt x="460044" y="85140"/>
                  </a:lnTo>
                  <a:lnTo>
                    <a:pt x="460349" y="84277"/>
                  </a:lnTo>
                  <a:lnTo>
                    <a:pt x="460756" y="8228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7673689" y="8179860"/>
              <a:ext cx="657225" cy="121920"/>
            </a:xfrm>
            <a:custGeom>
              <a:avLst/>
              <a:gdLst/>
              <a:ahLst/>
              <a:cxnLst/>
              <a:rect l="l" t="t" r="r" b="b"/>
              <a:pathLst>
                <a:path w="657225" h="121920">
                  <a:moveTo>
                    <a:pt x="673" y="0"/>
                  </a:moveTo>
                  <a:lnTo>
                    <a:pt x="0" y="838"/>
                  </a:lnTo>
                  <a:lnTo>
                    <a:pt x="215" y="1054"/>
                  </a:lnTo>
                  <a:lnTo>
                    <a:pt x="673" y="0"/>
                  </a:lnTo>
                  <a:close/>
                </a:path>
                <a:path w="657225" h="121920">
                  <a:moveTo>
                    <a:pt x="221043" y="56565"/>
                  </a:moveTo>
                  <a:lnTo>
                    <a:pt x="220599" y="58318"/>
                  </a:lnTo>
                  <a:lnTo>
                    <a:pt x="220726" y="58178"/>
                  </a:lnTo>
                  <a:lnTo>
                    <a:pt x="220814" y="57632"/>
                  </a:lnTo>
                  <a:lnTo>
                    <a:pt x="220929" y="57099"/>
                  </a:lnTo>
                  <a:lnTo>
                    <a:pt x="221043" y="56565"/>
                  </a:lnTo>
                  <a:close/>
                </a:path>
                <a:path w="657225" h="121920">
                  <a:moveTo>
                    <a:pt x="222021" y="68427"/>
                  </a:moveTo>
                  <a:lnTo>
                    <a:pt x="221856" y="69583"/>
                  </a:lnTo>
                  <a:lnTo>
                    <a:pt x="222021" y="68427"/>
                  </a:lnTo>
                  <a:close/>
                </a:path>
                <a:path w="657225" h="121920">
                  <a:moveTo>
                    <a:pt x="222034" y="71158"/>
                  </a:moveTo>
                  <a:lnTo>
                    <a:pt x="221932" y="70015"/>
                  </a:lnTo>
                  <a:lnTo>
                    <a:pt x="221856" y="69583"/>
                  </a:lnTo>
                  <a:lnTo>
                    <a:pt x="221780" y="70142"/>
                  </a:lnTo>
                  <a:lnTo>
                    <a:pt x="221221" y="71412"/>
                  </a:lnTo>
                  <a:lnTo>
                    <a:pt x="221107" y="72301"/>
                  </a:lnTo>
                  <a:lnTo>
                    <a:pt x="221322" y="73063"/>
                  </a:lnTo>
                  <a:lnTo>
                    <a:pt x="222034" y="71158"/>
                  </a:lnTo>
                  <a:close/>
                </a:path>
                <a:path w="657225" h="121920">
                  <a:moveTo>
                    <a:pt x="222592" y="71602"/>
                  </a:moveTo>
                  <a:lnTo>
                    <a:pt x="222250" y="72301"/>
                  </a:lnTo>
                  <a:lnTo>
                    <a:pt x="222465" y="71920"/>
                  </a:lnTo>
                  <a:lnTo>
                    <a:pt x="222592" y="71602"/>
                  </a:lnTo>
                  <a:close/>
                </a:path>
                <a:path w="657225" h="121920">
                  <a:moveTo>
                    <a:pt x="224675" y="73367"/>
                  </a:moveTo>
                  <a:lnTo>
                    <a:pt x="224586" y="73647"/>
                  </a:lnTo>
                  <a:lnTo>
                    <a:pt x="224548" y="73850"/>
                  </a:lnTo>
                  <a:lnTo>
                    <a:pt x="224624" y="73672"/>
                  </a:lnTo>
                  <a:lnTo>
                    <a:pt x="224650" y="73545"/>
                  </a:lnTo>
                  <a:lnTo>
                    <a:pt x="224675" y="73367"/>
                  </a:lnTo>
                  <a:close/>
                </a:path>
                <a:path w="657225" h="121920">
                  <a:moveTo>
                    <a:pt x="225564" y="54140"/>
                  </a:moveTo>
                  <a:lnTo>
                    <a:pt x="224993" y="56299"/>
                  </a:lnTo>
                  <a:lnTo>
                    <a:pt x="225564" y="54140"/>
                  </a:lnTo>
                  <a:close/>
                </a:path>
                <a:path w="657225" h="121920">
                  <a:moveTo>
                    <a:pt x="234467" y="77076"/>
                  </a:moveTo>
                  <a:lnTo>
                    <a:pt x="233603" y="78524"/>
                  </a:lnTo>
                  <a:lnTo>
                    <a:pt x="234340" y="78778"/>
                  </a:lnTo>
                  <a:lnTo>
                    <a:pt x="234467" y="77076"/>
                  </a:lnTo>
                  <a:close/>
                </a:path>
                <a:path w="657225" h="121920">
                  <a:moveTo>
                    <a:pt x="240004" y="72593"/>
                  </a:moveTo>
                  <a:lnTo>
                    <a:pt x="239699" y="74663"/>
                  </a:lnTo>
                  <a:lnTo>
                    <a:pt x="238836" y="75260"/>
                  </a:lnTo>
                  <a:lnTo>
                    <a:pt x="239737" y="75247"/>
                  </a:lnTo>
                  <a:lnTo>
                    <a:pt x="239788" y="74409"/>
                  </a:lnTo>
                  <a:lnTo>
                    <a:pt x="239890" y="73494"/>
                  </a:lnTo>
                  <a:lnTo>
                    <a:pt x="240004" y="72593"/>
                  </a:lnTo>
                  <a:close/>
                </a:path>
                <a:path w="657225" h="121920">
                  <a:moveTo>
                    <a:pt x="240995" y="71285"/>
                  </a:moveTo>
                  <a:lnTo>
                    <a:pt x="240880" y="69888"/>
                  </a:lnTo>
                  <a:lnTo>
                    <a:pt x="240804" y="69380"/>
                  </a:lnTo>
                  <a:lnTo>
                    <a:pt x="240309" y="72047"/>
                  </a:lnTo>
                  <a:lnTo>
                    <a:pt x="240538" y="71793"/>
                  </a:lnTo>
                  <a:lnTo>
                    <a:pt x="240588" y="71539"/>
                  </a:lnTo>
                  <a:lnTo>
                    <a:pt x="240588" y="71742"/>
                  </a:lnTo>
                  <a:lnTo>
                    <a:pt x="240766" y="71539"/>
                  </a:lnTo>
                  <a:lnTo>
                    <a:pt x="240995" y="71285"/>
                  </a:lnTo>
                  <a:close/>
                </a:path>
                <a:path w="657225" h="121920">
                  <a:moveTo>
                    <a:pt x="247992" y="74790"/>
                  </a:moveTo>
                  <a:lnTo>
                    <a:pt x="247777" y="75476"/>
                  </a:lnTo>
                  <a:lnTo>
                    <a:pt x="247992" y="74790"/>
                  </a:lnTo>
                  <a:close/>
                </a:path>
                <a:path w="657225" h="121920">
                  <a:moveTo>
                    <a:pt x="248208" y="74079"/>
                  </a:moveTo>
                  <a:lnTo>
                    <a:pt x="248170" y="73558"/>
                  </a:lnTo>
                  <a:lnTo>
                    <a:pt x="247992" y="74790"/>
                  </a:lnTo>
                  <a:lnTo>
                    <a:pt x="248208" y="74079"/>
                  </a:lnTo>
                  <a:close/>
                </a:path>
                <a:path w="657225" h="121920">
                  <a:moveTo>
                    <a:pt x="248488" y="55029"/>
                  </a:moveTo>
                  <a:lnTo>
                    <a:pt x="248081" y="55689"/>
                  </a:lnTo>
                  <a:lnTo>
                    <a:pt x="248246" y="55791"/>
                  </a:lnTo>
                  <a:lnTo>
                    <a:pt x="248488" y="55029"/>
                  </a:lnTo>
                  <a:close/>
                </a:path>
                <a:path w="657225" h="121920">
                  <a:moveTo>
                    <a:pt x="257314" y="77762"/>
                  </a:moveTo>
                  <a:lnTo>
                    <a:pt x="257213" y="78778"/>
                  </a:lnTo>
                  <a:lnTo>
                    <a:pt x="256971" y="79794"/>
                  </a:lnTo>
                  <a:lnTo>
                    <a:pt x="257289" y="80937"/>
                  </a:lnTo>
                  <a:lnTo>
                    <a:pt x="257314" y="77762"/>
                  </a:lnTo>
                  <a:close/>
                </a:path>
                <a:path w="657225" h="121920">
                  <a:moveTo>
                    <a:pt x="262458" y="58966"/>
                  </a:moveTo>
                  <a:lnTo>
                    <a:pt x="262331" y="58204"/>
                  </a:lnTo>
                  <a:lnTo>
                    <a:pt x="262356" y="58458"/>
                  </a:lnTo>
                  <a:lnTo>
                    <a:pt x="262458" y="58966"/>
                  </a:lnTo>
                  <a:close/>
                </a:path>
                <a:path w="657225" h="121920">
                  <a:moveTo>
                    <a:pt x="273265" y="81724"/>
                  </a:moveTo>
                  <a:lnTo>
                    <a:pt x="273011" y="82334"/>
                  </a:lnTo>
                  <a:lnTo>
                    <a:pt x="273265" y="81724"/>
                  </a:lnTo>
                  <a:close/>
                </a:path>
                <a:path w="657225" h="121920">
                  <a:moveTo>
                    <a:pt x="275018" y="81330"/>
                  </a:moveTo>
                  <a:lnTo>
                    <a:pt x="274777" y="81635"/>
                  </a:lnTo>
                  <a:lnTo>
                    <a:pt x="274904" y="81635"/>
                  </a:lnTo>
                  <a:lnTo>
                    <a:pt x="275018" y="81330"/>
                  </a:lnTo>
                  <a:close/>
                </a:path>
                <a:path w="657225" h="121920">
                  <a:moveTo>
                    <a:pt x="277850" y="57569"/>
                  </a:moveTo>
                  <a:lnTo>
                    <a:pt x="277660" y="56426"/>
                  </a:lnTo>
                  <a:lnTo>
                    <a:pt x="277101" y="57569"/>
                  </a:lnTo>
                  <a:lnTo>
                    <a:pt x="277850" y="57569"/>
                  </a:lnTo>
                  <a:close/>
                </a:path>
                <a:path w="657225" h="121920">
                  <a:moveTo>
                    <a:pt x="277888" y="81699"/>
                  </a:moveTo>
                  <a:lnTo>
                    <a:pt x="277393" y="82715"/>
                  </a:lnTo>
                  <a:lnTo>
                    <a:pt x="277761" y="82334"/>
                  </a:lnTo>
                  <a:lnTo>
                    <a:pt x="277888" y="81699"/>
                  </a:lnTo>
                  <a:close/>
                </a:path>
                <a:path w="657225" h="121920">
                  <a:moveTo>
                    <a:pt x="282295" y="56121"/>
                  </a:moveTo>
                  <a:lnTo>
                    <a:pt x="281571" y="56921"/>
                  </a:lnTo>
                  <a:lnTo>
                    <a:pt x="281813" y="57150"/>
                  </a:lnTo>
                  <a:lnTo>
                    <a:pt x="282295" y="56121"/>
                  </a:lnTo>
                  <a:close/>
                </a:path>
                <a:path w="657225" h="121920">
                  <a:moveTo>
                    <a:pt x="284784" y="80505"/>
                  </a:moveTo>
                  <a:lnTo>
                    <a:pt x="284238" y="81826"/>
                  </a:lnTo>
                  <a:lnTo>
                    <a:pt x="284657" y="81445"/>
                  </a:lnTo>
                  <a:lnTo>
                    <a:pt x="284784" y="80505"/>
                  </a:lnTo>
                  <a:close/>
                </a:path>
                <a:path w="657225" h="121920">
                  <a:moveTo>
                    <a:pt x="285064" y="81064"/>
                  </a:moveTo>
                  <a:lnTo>
                    <a:pt x="284657" y="81445"/>
                  </a:lnTo>
                  <a:lnTo>
                    <a:pt x="284429" y="83096"/>
                  </a:lnTo>
                  <a:lnTo>
                    <a:pt x="285064" y="81064"/>
                  </a:lnTo>
                  <a:close/>
                </a:path>
                <a:path w="657225" h="121920">
                  <a:moveTo>
                    <a:pt x="294068" y="83858"/>
                  </a:moveTo>
                  <a:lnTo>
                    <a:pt x="294017" y="83718"/>
                  </a:lnTo>
                  <a:lnTo>
                    <a:pt x="294005" y="83858"/>
                  </a:lnTo>
                  <a:close/>
                </a:path>
                <a:path w="657225" h="121920">
                  <a:moveTo>
                    <a:pt x="311251" y="70167"/>
                  </a:moveTo>
                  <a:lnTo>
                    <a:pt x="311238" y="70040"/>
                  </a:lnTo>
                  <a:lnTo>
                    <a:pt x="311213" y="69875"/>
                  </a:lnTo>
                  <a:lnTo>
                    <a:pt x="311251" y="70167"/>
                  </a:lnTo>
                  <a:close/>
                </a:path>
                <a:path w="657225" h="121920">
                  <a:moveTo>
                    <a:pt x="312381" y="66395"/>
                  </a:moveTo>
                  <a:lnTo>
                    <a:pt x="310908" y="66814"/>
                  </a:lnTo>
                  <a:lnTo>
                    <a:pt x="311213" y="69850"/>
                  </a:lnTo>
                  <a:lnTo>
                    <a:pt x="311340" y="68707"/>
                  </a:lnTo>
                  <a:lnTo>
                    <a:pt x="312381" y="66395"/>
                  </a:lnTo>
                  <a:close/>
                </a:path>
                <a:path w="657225" h="121920">
                  <a:moveTo>
                    <a:pt x="312877" y="90208"/>
                  </a:moveTo>
                  <a:lnTo>
                    <a:pt x="312648" y="90017"/>
                  </a:lnTo>
                  <a:lnTo>
                    <a:pt x="312521" y="91351"/>
                  </a:lnTo>
                  <a:lnTo>
                    <a:pt x="312635" y="91605"/>
                  </a:lnTo>
                  <a:lnTo>
                    <a:pt x="312877" y="90208"/>
                  </a:lnTo>
                  <a:close/>
                </a:path>
                <a:path w="657225" h="121920">
                  <a:moveTo>
                    <a:pt x="321310" y="71297"/>
                  </a:moveTo>
                  <a:lnTo>
                    <a:pt x="320713" y="72923"/>
                  </a:lnTo>
                  <a:lnTo>
                    <a:pt x="320827" y="72682"/>
                  </a:lnTo>
                  <a:lnTo>
                    <a:pt x="321310" y="71297"/>
                  </a:lnTo>
                  <a:close/>
                </a:path>
                <a:path w="657225" h="121920">
                  <a:moveTo>
                    <a:pt x="323240" y="68364"/>
                  </a:moveTo>
                  <a:lnTo>
                    <a:pt x="322846" y="68237"/>
                  </a:lnTo>
                  <a:lnTo>
                    <a:pt x="321792" y="68364"/>
                  </a:lnTo>
                  <a:lnTo>
                    <a:pt x="321208" y="70269"/>
                  </a:lnTo>
                  <a:lnTo>
                    <a:pt x="321449" y="70015"/>
                  </a:lnTo>
                  <a:lnTo>
                    <a:pt x="321843" y="68999"/>
                  </a:lnTo>
                  <a:lnTo>
                    <a:pt x="321805" y="69888"/>
                  </a:lnTo>
                  <a:lnTo>
                    <a:pt x="321310" y="71297"/>
                  </a:lnTo>
                  <a:lnTo>
                    <a:pt x="322389" y="70015"/>
                  </a:lnTo>
                  <a:lnTo>
                    <a:pt x="322910" y="68999"/>
                  </a:lnTo>
                  <a:lnTo>
                    <a:pt x="323240" y="68364"/>
                  </a:lnTo>
                  <a:close/>
                </a:path>
                <a:path w="657225" h="121920">
                  <a:moveTo>
                    <a:pt x="324764" y="68872"/>
                  </a:moveTo>
                  <a:lnTo>
                    <a:pt x="324523" y="67754"/>
                  </a:lnTo>
                  <a:lnTo>
                    <a:pt x="323989" y="69291"/>
                  </a:lnTo>
                  <a:lnTo>
                    <a:pt x="324281" y="69583"/>
                  </a:lnTo>
                  <a:lnTo>
                    <a:pt x="324370" y="70904"/>
                  </a:lnTo>
                  <a:lnTo>
                    <a:pt x="324612" y="70523"/>
                  </a:lnTo>
                  <a:lnTo>
                    <a:pt x="324764" y="68872"/>
                  </a:lnTo>
                  <a:close/>
                </a:path>
                <a:path w="657225" h="121920">
                  <a:moveTo>
                    <a:pt x="328079" y="74371"/>
                  </a:moveTo>
                  <a:lnTo>
                    <a:pt x="327710" y="75730"/>
                  </a:lnTo>
                  <a:lnTo>
                    <a:pt x="327990" y="75476"/>
                  </a:lnTo>
                  <a:lnTo>
                    <a:pt x="328079" y="74371"/>
                  </a:lnTo>
                  <a:close/>
                </a:path>
                <a:path w="657225" h="121920">
                  <a:moveTo>
                    <a:pt x="328663" y="71666"/>
                  </a:moveTo>
                  <a:lnTo>
                    <a:pt x="328231" y="71920"/>
                  </a:lnTo>
                  <a:lnTo>
                    <a:pt x="328079" y="74371"/>
                  </a:lnTo>
                  <a:lnTo>
                    <a:pt x="328409" y="73190"/>
                  </a:lnTo>
                  <a:lnTo>
                    <a:pt x="328333" y="74333"/>
                  </a:lnTo>
                  <a:lnTo>
                    <a:pt x="328498" y="73063"/>
                  </a:lnTo>
                  <a:lnTo>
                    <a:pt x="328663" y="71666"/>
                  </a:lnTo>
                  <a:close/>
                </a:path>
                <a:path w="657225" h="121920">
                  <a:moveTo>
                    <a:pt x="332574" y="94068"/>
                  </a:moveTo>
                  <a:lnTo>
                    <a:pt x="332181" y="94907"/>
                  </a:lnTo>
                  <a:lnTo>
                    <a:pt x="332447" y="94526"/>
                  </a:lnTo>
                  <a:lnTo>
                    <a:pt x="332574" y="94068"/>
                  </a:lnTo>
                  <a:close/>
                </a:path>
                <a:path w="657225" h="121920">
                  <a:moveTo>
                    <a:pt x="338645" y="72783"/>
                  </a:moveTo>
                  <a:lnTo>
                    <a:pt x="338480" y="72313"/>
                  </a:lnTo>
                  <a:lnTo>
                    <a:pt x="338467" y="72529"/>
                  </a:lnTo>
                  <a:lnTo>
                    <a:pt x="338467" y="72707"/>
                  </a:lnTo>
                  <a:lnTo>
                    <a:pt x="338455" y="72910"/>
                  </a:lnTo>
                  <a:lnTo>
                    <a:pt x="338582" y="72821"/>
                  </a:lnTo>
                  <a:close/>
                </a:path>
                <a:path w="657225" h="121920">
                  <a:moveTo>
                    <a:pt x="338963" y="95999"/>
                  </a:moveTo>
                  <a:lnTo>
                    <a:pt x="338277" y="95427"/>
                  </a:lnTo>
                  <a:lnTo>
                    <a:pt x="338429" y="95745"/>
                  </a:lnTo>
                  <a:lnTo>
                    <a:pt x="338696" y="95948"/>
                  </a:lnTo>
                  <a:lnTo>
                    <a:pt x="338963" y="95999"/>
                  </a:lnTo>
                  <a:close/>
                </a:path>
                <a:path w="657225" h="121920">
                  <a:moveTo>
                    <a:pt x="339064" y="96012"/>
                  </a:moveTo>
                  <a:close/>
                </a:path>
                <a:path w="657225" h="121920">
                  <a:moveTo>
                    <a:pt x="340423" y="68999"/>
                  </a:moveTo>
                  <a:lnTo>
                    <a:pt x="339826" y="69913"/>
                  </a:lnTo>
                  <a:lnTo>
                    <a:pt x="339331" y="73177"/>
                  </a:lnTo>
                  <a:lnTo>
                    <a:pt x="339699" y="72644"/>
                  </a:lnTo>
                  <a:lnTo>
                    <a:pt x="340423" y="68999"/>
                  </a:lnTo>
                  <a:close/>
                </a:path>
                <a:path w="657225" h="121920">
                  <a:moveTo>
                    <a:pt x="342188" y="75095"/>
                  </a:moveTo>
                  <a:lnTo>
                    <a:pt x="342112" y="75349"/>
                  </a:lnTo>
                  <a:lnTo>
                    <a:pt x="342011" y="76111"/>
                  </a:lnTo>
                  <a:lnTo>
                    <a:pt x="342188" y="75095"/>
                  </a:lnTo>
                  <a:close/>
                </a:path>
                <a:path w="657225" h="121920">
                  <a:moveTo>
                    <a:pt x="343344" y="72542"/>
                  </a:moveTo>
                  <a:lnTo>
                    <a:pt x="343115" y="72885"/>
                  </a:lnTo>
                  <a:lnTo>
                    <a:pt x="343077" y="73266"/>
                  </a:lnTo>
                  <a:lnTo>
                    <a:pt x="343344" y="72542"/>
                  </a:lnTo>
                  <a:close/>
                </a:path>
                <a:path w="657225" h="121920">
                  <a:moveTo>
                    <a:pt x="348145" y="94335"/>
                  </a:moveTo>
                  <a:lnTo>
                    <a:pt x="347865" y="95034"/>
                  </a:lnTo>
                  <a:lnTo>
                    <a:pt x="347726" y="95161"/>
                  </a:lnTo>
                  <a:lnTo>
                    <a:pt x="347637" y="95669"/>
                  </a:lnTo>
                  <a:lnTo>
                    <a:pt x="347751" y="96304"/>
                  </a:lnTo>
                  <a:lnTo>
                    <a:pt x="348145" y="94335"/>
                  </a:lnTo>
                  <a:close/>
                </a:path>
                <a:path w="657225" h="121920">
                  <a:moveTo>
                    <a:pt x="348856" y="69989"/>
                  </a:moveTo>
                  <a:lnTo>
                    <a:pt x="348780" y="70497"/>
                  </a:lnTo>
                  <a:lnTo>
                    <a:pt x="348742" y="71272"/>
                  </a:lnTo>
                  <a:lnTo>
                    <a:pt x="348792" y="70980"/>
                  </a:lnTo>
                  <a:lnTo>
                    <a:pt x="348830" y="70612"/>
                  </a:lnTo>
                  <a:lnTo>
                    <a:pt x="348856" y="69989"/>
                  </a:lnTo>
                  <a:close/>
                </a:path>
                <a:path w="657225" h="121920">
                  <a:moveTo>
                    <a:pt x="353529" y="77470"/>
                  </a:moveTo>
                  <a:close/>
                </a:path>
                <a:path w="657225" h="121920">
                  <a:moveTo>
                    <a:pt x="353669" y="76873"/>
                  </a:moveTo>
                  <a:lnTo>
                    <a:pt x="353529" y="77470"/>
                  </a:lnTo>
                  <a:lnTo>
                    <a:pt x="353656" y="77076"/>
                  </a:lnTo>
                  <a:lnTo>
                    <a:pt x="353669" y="76873"/>
                  </a:lnTo>
                  <a:close/>
                </a:path>
                <a:path w="657225" h="121920">
                  <a:moveTo>
                    <a:pt x="353771" y="95173"/>
                  </a:moveTo>
                  <a:lnTo>
                    <a:pt x="353644" y="95288"/>
                  </a:lnTo>
                  <a:lnTo>
                    <a:pt x="353301" y="95808"/>
                  </a:lnTo>
                  <a:lnTo>
                    <a:pt x="353517" y="95618"/>
                  </a:lnTo>
                  <a:lnTo>
                    <a:pt x="353771" y="95173"/>
                  </a:lnTo>
                  <a:close/>
                </a:path>
                <a:path w="657225" h="121920">
                  <a:moveTo>
                    <a:pt x="354482" y="73088"/>
                  </a:moveTo>
                  <a:lnTo>
                    <a:pt x="354355" y="73190"/>
                  </a:lnTo>
                  <a:lnTo>
                    <a:pt x="354291" y="73444"/>
                  </a:lnTo>
                  <a:lnTo>
                    <a:pt x="354482" y="73088"/>
                  </a:lnTo>
                  <a:close/>
                </a:path>
                <a:path w="657225" h="121920">
                  <a:moveTo>
                    <a:pt x="354609" y="93891"/>
                  </a:moveTo>
                  <a:lnTo>
                    <a:pt x="354253" y="94386"/>
                  </a:lnTo>
                  <a:lnTo>
                    <a:pt x="354266" y="94157"/>
                  </a:lnTo>
                  <a:lnTo>
                    <a:pt x="354203" y="94399"/>
                  </a:lnTo>
                  <a:lnTo>
                    <a:pt x="354152" y="94526"/>
                  </a:lnTo>
                  <a:lnTo>
                    <a:pt x="353771" y="95288"/>
                  </a:lnTo>
                  <a:lnTo>
                    <a:pt x="354063" y="95161"/>
                  </a:lnTo>
                  <a:lnTo>
                    <a:pt x="354253" y="96050"/>
                  </a:lnTo>
                  <a:lnTo>
                    <a:pt x="354393" y="95161"/>
                  </a:lnTo>
                  <a:lnTo>
                    <a:pt x="354609" y="93891"/>
                  </a:lnTo>
                  <a:close/>
                </a:path>
                <a:path w="657225" h="121920">
                  <a:moveTo>
                    <a:pt x="355117" y="68491"/>
                  </a:moveTo>
                  <a:lnTo>
                    <a:pt x="353910" y="70269"/>
                  </a:lnTo>
                  <a:lnTo>
                    <a:pt x="353745" y="72440"/>
                  </a:lnTo>
                  <a:lnTo>
                    <a:pt x="353809" y="72301"/>
                  </a:lnTo>
                  <a:lnTo>
                    <a:pt x="353720" y="72809"/>
                  </a:lnTo>
                  <a:lnTo>
                    <a:pt x="353745" y="72440"/>
                  </a:lnTo>
                  <a:lnTo>
                    <a:pt x="352831" y="74460"/>
                  </a:lnTo>
                  <a:lnTo>
                    <a:pt x="354330" y="73215"/>
                  </a:lnTo>
                  <a:lnTo>
                    <a:pt x="354393" y="72809"/>
                  </a:lnTo>
                  <a:lnTo>
                    <a:pt x="354507" y="72174"/>
                  </a:lnTo>
                  <a:lnTo>
                    <a:pt x="355117" y="68491"/>
                  </a:lnTo>
                  <a:close/>
                </a:path>
                <a:path w="657225" h="121920">
                  <a:moveTo>
                    <a:pt x="356514" y="77444"/>
                  </a:moveTo>
                  <a:lnTo>
                    <a:pt x="356349" y="77127"/>
                  </a:lnTo>
                  <a:lnTo>
                    <a:pt x="356120" y="78524"/>
                  </a:lnTo>
                  <a:lnTo>
                    <a:pt x="356514" y="77444"/>
                  </a:lnTo>
                  <a:close/>
                </a:path>
                <a:path w="657225" h="121920">
                  <a:moveTo>
                    <a:pt x="356717" y="77635"/>
                  </a:moveTo>
                  <a:lnTo>
                    <a:pt x="356666" y="77000"/>
                  </a:lnTo>
                  <a:lnTo>
                    <a:pt x="356603" y="77470"/>
                  </a:lnTo>
                  <a:lnTo>
                    <a:pt x="356717" y="77635"/>
                  </a:lnTo>
                  <a:close/>
                </a:path>
                <a:path w="657225" h="121920">
                  <a:moveTo>
                    <a:pt x="357174" y="75780"/>
                  </a:moveTo>
                  <a:lnTo>
                    <a:pt x="357009" y="75349"/>
                  </a:lnTo>
                  <a:lnTo>
                    <a:pt x="357060" y="75628"/>
                  </a:lnTo>
                  <a:lnTo>
                    <a:pt x="357174" y="75780"/>
                  </a:lnTo>
                  <a:close/>
                </a:path>
                <a:path w="657225" h="121920">
                  <a:moveTo>
                    <a:pt x="359270" y="94005"/>
                  </a:moveTo>
                  <a:lnTo>
                    <a:pt x="359067" y="94018"/>
                  </a:lnTo>
                  <a:lnTo>
                    <a:pt x="359270" y="94018"/>
                  </a:lnTo>
                  <a:close/>
                </a:path>
                <a:path w="657225" h="121920">
                  <a:moveTo>
                    <a:pt x="359638" y="70777"/>
                  </a:moveTo>
                  <a:lnTo>
                    <a:pt x="359625" y="70396"/>
                  </a:lnTo>
                  <a:lnTo>
                    <a:pt x="359384" y="70777"/>
                  </a:lnTo>
                  <a:lnTo>
                    <a:pt x="359638" y="70777"/>
                  </a:lnTo>
                  <a:close/>
                </a:path>
                <a:path w="657225" h="121920">
                  <a:moveTo>
                    <a:pt x="359791" y="70777"/>
                  </a:moveTo>
                  <a:lnTo>
                    <a:pt x="359638" y="70777"/>
                  </a:lnTo>
                  <a:lnTo>
                    <a:pt x="359651" y="71310"/>
                  </a:lnTo>
                  <a:lnTo>
                    <a:pt x="359791" y="70777"/>
                  </a:lnTo>
                  <a:close/>
                </a:path>
                <a:path w="657225" h="121920">
                  <a:moveTo>
                    <a:pt x="361569" y="70256"/>
                  </a:moveTo>
                  <a:lnTo>
                    <a:pt x="361365" y="70497"/>
                  </a:lnTo>
                  <a:lnTo>
                    <a:pt x="361569" y="70256"/>
                  </a:lnTo>
                  <a:close/>
                </a:path>
                <a:path w="657225" h="121920">
                  <a:moveTo>
                    <a:pt x="361708" y="71539"/>
                  </a:moveTo>
                  <a:lnTo>
                    <a:pt x="361391" y="71666"/>
                  </a:lnTo>
                  <a:lnTo>
                    <a:pt x="361264" y="71920"/>
                  </a:lnTo>
                  <a:lnTo>
                    <a:pt x="361467" y="71920"/>
                  </a:lnTo>
                  <a:lnTo>
                    <a:pt x="361708" y="71539"/>
                  </a:lnTo>
                  <a:close/>
                </a:path>
                <a:path w="657225" h="121920">
                  <a:moveTo>
                    <a:pt x="363626" y="69761"/>
                  </a:moveTo>
                  <a:lnTo>
                    <a:pt x="363258" y="70269"/>
                  </a:lnTo>
                  <a:lnTo>
                    <a:pt x="363626" y="69761"/>
                  </a:lnTo>
                  <a:close/>
                </a:path>
                <a:path w="657225" h="121920">
                  <a:moveTo>
                    <a:pt x="366090" y="75120"/>
                  </a:moveTo>
                  <a:lnTo>
                    <a:pt x="366052" y="74930"/>
                  </a:lnTo>
                  <a:lnTo>
                    <a:pt x="365963" y="75184"/>
                  </a:lnTo>
                  <a:lnTo>
                    <a:pt x="366052" y="75361"/>
                  </a:lnTo>
                  <a:lnTo>
                    <a:pt x="366090" y="75120"/>
                  </a:lnTo>
                  <a:close/>
                </a:path>
                <a:path w="657225" h="121920">
                  <a:moveTo>
                    <a:pt x="366991" y="92036"/>
                  </a:moveTo>
                  <a:lnTo>
                    <a:pt x="366826" y="91821"/>
                  </a:lnTo>
                  <a:lnTo>
                    <a:pt x="366674" y="91465"/>
                  </a:lnTo>
                  <a:lnTo>
                    <a:pt x="366407" y="91884"/>
                  </a:lnTo>
                  <a:lnTo>
                    <a:pt x="366534" y="92494"/>
                  </a:lnTo>
                  <a:lnTo>
                    <a:pt x="366737" y="92417"/>
                  </a:lnTo>
                  <a:lnTo>
                    <a:pt x="366991" y="92036"/>
                  </a:lnTo>
                  <a:close/>
                </a:path>
                <a:path w="657225" h="121920">
                  <a:moveTo>
                    <a:pt x="367639" y="90741"/>
                  </a:moveTo>
                  <a:lnTo>
                    <a:pt x="367423" y="91249"/>
                  </a:lnTo>
                  <a:lnTo>
                    <a:pt x="367182" y="91744"/>
                  </a:lnTo>
                  <a:lnTo>
                    <a:pt x="366991" y="92036"/>
                  </a:lnTo>
                  <a:lnTo>
                    <a:pt x="367169" y="92290"/>
                  </a:lnTo>
                  <a:lnTo>
                    <a:pt x="367334" y="92392"/>
                  </a:lnTo>
                  <a:lnTo>
                    <a:pt x="367639" y="90741"/>
                  </a:lnTo>
                  <a:close/>
                </a:path>
                <a:path w="657225" h="121920">
                  <a:moveTo>
                    <a:pt x="368376" y="74460"/>
                  </a:moveTo>
                  <a:lnTo>
                    <a:pt x="367817" y="75349"/>
                  </a:lnTo>
                  <a:lnTo>
                    <a:pt x="367715" y="75895"/>
                  </a:lnTo>
                  <a:lnTo>
                    <a:pt x="367842" y="76365"/>
                  </a:lnTo>
                  <a:lnTo>
                    <a:pt x="368376" y="74460"/>
                  </a:lnTo>
                  <a:close/>
                </a:path>
                <a:path w="657225" h="121920">
                  <a:moveTo>
                    <a:pt x="368477" y="78778"/>
                  </a:moveTo>
                  <a:lnTo>
                    <a:pt x="368325" y="78968"/>
                  </a:lnTo>
                  <a:lnTo>
                    <a:pt x="368185" y="79171"/>
                  </a:lnTo>
                  <a:lnTo>
                    <a:pt x="368147" y="79463"/>
                  </a:lnTo>
                  <a:lnTo>
                    <a:pt x="368300" y="79413"/>
                  </a:lnTo>
                  <a:lnTo>
                    <a:pt x="368414" y="79082"/>
                  </a:lnTo>
                  <a:lnTo>
                    <a:pt x="368477" y="78778"/>
                  </a:lnTo>
                  <a:close/>
                </a:path>
                <a:path w="657225" h="121920">
                  <a:moveTo>
                    <a:pt x="372567" y="76492"/>
                  </a:moveTo>
                  <a:lnTo>
                    <a:pt x="371754" y="78778"/>
                  </a:lnTo>
                  <a:lnTo>
                    <a:pt x="372402" y="78524"/>
                  </a:lnTo>
                  <a:lnTo>
                    <a:pt x="372529" y="78143"/>
                  </a:lnTo>
                  <a:lnTo>
                    <a:pt x="372567" y="76492"/>
                  </a:lnTo>
                  <a:close/>
                </a:path>
                <a:path w="657225" h="121920">
                  <a:moveTo>
                    <a:pt x="373049" y="78270"/>
                  </a:moveTo>
                  <a:lnTo>
                    <a:pt x="372516" y="78486"/>
                  </a:lnTo>
                  <a:lnTo>
                    <a:pt x="372465" y="80137"/>
                  </a:lnTo>
                  <a:lnTo>
                    <a:pt x="373049" y="78270"/>
                  </a:lnTo>
                  <a:close/>
                </a:path>
                <a:path w="657225" h="121920">
                  <a:moveTo>
                    <a:pt x="373303" y="93726"/>
                  </a:moveTo>
                  <a:lnTo>
                    <a:pt x="372630" y="94399"/>
                  </a:lnTo>
                  <a:lnTo>
                    <a:pt x="372694" y="96113"/>
                  </a:lnTo>
                  <a:lnTo>
                    <a:pt x="373303" y="93726"/>
                  </a:lnTo>
                  <a:close/>
                </a:path>
                <a:path w="657225" h="121920">
                  <a:moveTo>
                    <a:pt x="373900" y="96469"/>
                  </a:moveTo>
                  <a:lnTo>
                    <a:pt x="373341" y="93383"/>
                  </a:lnTo>
                  <a:lnTo>
                    <a:pt x="373303" y="93726"/>
                  </a:lnTo>
                  <a:lnTo>
                    <a:pt x="373062" y="96685"/>
                  </a:lnTo>
                  <a:lnTo>
                    <a:pt x="373900" y="96469"/>
                  </a:lnTo>
                  <a:close/>
                </a:path>
                <a:path w="657225" h="121920">
                  <a:moveTo>
                    <a:pt x="374053" y="74879"/>
                  </a:moveTo>
                  <a:lnTo>
                    <a:pt x="373253" y="75717"/>
                  </a:lnTo>
                  <a:lnTo>
                    <a:pt x="373811" y="75222"/>
                  </a:lnTo>
                  <a:lnTo>
                    <a:pt x="374053" y="74879"/>
                  </a:lnTo>
                  <a:close/>
                </a:path>
                <a:path w="657225" h="121920">
                  <a:moveTo>
                    <a:pt x="379526" y="78879"/>
                  </a:moveTo>
                  <a:lnTo>
                    <a:pt x="379082" y="79184"/>
                  </a:lnTo>
                  <a:lnTo>
                    <a:pt x="379323" y="79870"/>
                  </a:lnTo>
                  <a:lnTo>
                    <a:pt x="379526" y="78879"/>
                  </a:lnTo>
                  <a:close/>
                </a:path>
                <a:path w="657225" h="121920">
                  <a:moveTo>
                    <a:pt x="384733" y="84455"/>
                  </a:moveTo>
                  <a:lnTo>
                    <a:pt x="384479" y="83312"/>
                  </a:lnTo>
                  <a:lnTo>
                    <a:pt x="384251" y="84416"/>
                  </a:lnTo>
                  <a:lnTo>
                    <a:pt x="384543" y="84175"/>
                  </a:lnTo>
                  <a:lnTo>
                    <a:pt x="384733" y="84455"/>
                  </a:lnTo>
                  <a:close/>
                </a:path>
                <a:path w="657225" h="121920">
                  <a:moveTo>
                    <a:pt x="384848" y="84899"/>
                  </a:moveTo>
                  <a:lnTo>
                    <a:pt x="384835" y="84670"/>
                  </a:lnTo>
                  <a:lnTo>
                    <a:pt x="384784" y="84531"/>
                  </a:lnTo>
                  <a:lnTo>
                    <a:pt x="384848" y="84899"/>
                  </a:lnTo>
                  <a:close/>
                </a:path>
                <a:path w="657225" h="121920">
                  <a:moveTo>
                    <a:pt x="388531" y="89077"/>
                  </a:moveTo>
                  <a:lnTo>
                    <a:pt x="388442" y="89319"/>
                  </a:lnTo>
                  <a:lnTo>
                    <a:pt x="388531" y="89077"/>
                  </a:lnTo>
                  <a:close/>
                </a:path>
                <a:path w="657225" h="121920">
                  <a:moveTo>
                    <a:pt x="388785" y="88417"/>
                  </a:moveTo>
                  <a:lnTo>
                    <a:pt x="388594" y="88684"/>
                  </a:lnTo>
                  <a:lnTo>
                    <a:pt x="388531" y="89077"/>
                  </a:lnTo>
                  <a:lnTo>
                    <a:pt x="388785" y="88417"/>
                  </a:lnTo>
                  <a:close/>
                </a:path>
                <a:path w="657225" h="121920">
                  <a:moveTo>
                    <a:pt x="388861" y="80645"/>
                  </a:moveTo>
                  <a:lnTo>
                    <a:pt x="388785" y="81013"/>
                  </a:lnTo>
                  <a:lnTo>
                    <a:pt x="388747" y="81356"/>
                  </a:lnTo>
                  <a:lnTo>
                    <a:pt x="388721" y="81699"/>
                  </a:lnTo>
                  <a:lnTo>
                    <a:pt x="388785" y="81267"/>
                  </a:lnTo>
                  <a:lnTo>
                    <a:pt x="388835" y="80873"/>
                  </a:lnTo>
                  <a:lnTo>
                    <a:pt x="388861" y="80645"/>
                  </a:lnTo>
                  <a:close/>
                </a:path>
                <a:path w="657225" h="121920">
                  <a:moveTo>
                    <a:pt x="388950" y="88176"/>
                  </a:moveTo>
                  <a:lnTo>
                    <a:pt x="388785" y="88417"/>
                  </a:lnTo>
                  <a:lnTo>
                    <a:pt x="388950" y="88176"/>
                  </a:lnTo>
                  <a:close/>
                </a:path>
                <a:path w="657225" h="121920">
                  <a:moveTo>
                    <a:pt x="390563" y="94526"/>
                  </a:moveTo>
                  <a:lnTo>
                    <a:pt x="390334" y="95542"/>
                  </a:lnTo>
                  <a:lnTo>
                    <a:pt x="390563" y="94526"/>
                  </a:lnTo>
                  <a:close/>
                </a:path>
                <a:path w="657225" h="121920">
                  <a:moveTo>
                    <a:pt x="393204" y="81737"/>
                  </a:moveTo>
                  <a:lnTo>
                    <a:pt x="392709" y="83070"/>
                  </a:lnTo>
                  <a:lnTo>
                    <a:pt x="392836" y="83096"/>
                  </a:lnTo>
                  <a:lnTo>
                    <a:pt x="392950" y="82715"/>
                  </a:lnTo>
                  <a:lnTo>
                    <a:pt x="393077" y="82257"/>
                  </a:lnTo>
                  <a:lnTo>
                    <a:pt x="393204" y="81737"/>
                  </a:lnTo>
                  <a:close/>
                </a:path>
                <a:path w="657225" h="121920">
                  <a:moveTo>
                    <a:pt x="393712" y="94780"/>
                  </a:moveTo>
                  <a:lnTo>
                    <a:pt x="393446" y="93129"/>
                  </a:lnTo>
                  <a:lnTo>
                    <a:pt x="393001" y="95415"/>
                  </a:lnTo>
                  <a:lnTo>
                    <a:pt x="393573" y="95415"/>
                  </a:lnTo>
                  <a:lnTo>
                    <a:pt x="393687" y="95034"/>
                  </a:lnTo>
                  <a:lnTo>
                    <a:pt x="393712" y="94780"/>
                  </a:lnTo>
                  <a:close/>
                </a:path>
                <a:path w="657225" h="121920">
                  <a:moveTo>
                    <a:pt x="397065" y="98348"/>
                  </a:moveTo>
                  <a:lnTo>
                    <a:pt x="396798" y="99606"/>
                  </a:lnTo>
                  <a:lnTo>
                    <a:pt x="396925" y="99098"/>
                  </a:lnTo>
                  <a:lnTo>
                    <a:pt x="397014" y="98729"/>
                  </a:lnTo>
                  <a:lnTo>
                    <a:pt x="397065" y="98374"/>
                  </a:lnTo>
                  <a:close/>
                </a:path>
                <a:path w="657225" h="121920">
                  <a:moveTo>
                    <a:pt x="398526" y="83616"/>
                  </a:moveTo>
                  <a:lnTo>
                    <a:pt x="398411" y="83464"/>
                  </a:lnTo>
                  <a:lnTo>
                    <a:pt x="397840" y="86347"/>
                  </a:lnTo>
                  <a:lnTo>
                    <a:pt x="397560" y="87604"/>
                  </a:lnTo>
                  <a:lnTo>
                    <a:pt x="397852" y="86423"/>
                  </a:lnTo>
                  <a:lnTo>
                    <a:pt x="398056" y="85877"/>
                  </a:lnTo>
                  <a:lnTo>
                    <a:pt x="398208" y="85674"/>
                  </a:lnTo>
                  <a:lnTo>
                    <a:pt x="398411" y="84455"/>
                  </a:lnTo>
                  <a:lnTo>
                    <a:pt x="398526" y="83616"/>
                  </a:lnTo>
                  <a:close/>
                </a:path>
                <a:path w="657225" h="121920">
                  <a:moveTo>
                    <a:pt x="399148" y="99987"/>
                  </a:moveTo>
                  <a:lnTo>
                    <a:pt x="398856" y="100355"/>
                  </a:lnTo>
                  <a:lnTo>
                    <a:pt x="398830" y="100876"/>
                  </a:lnTo>
                  <a:lnTo>
                    <a:pt x="398919" y="101041"/>
                  </a:lnTo>
                  <a:lnTo>
                    <a:pt x="399148" y="99987"/>
                  </a:lnTo>
                  <a:close/>
                </a:path>
                <a:path w="657225" h="121920">
                  <a:moveTo>
                    <a:pt x="399161" y="101511"/>
                  </a:moveTo>
                  <a:lnTo>
                    <a:pt x="398919" y="101041"/>
                  </a:lnTo>
                  <a:lnTo>
                    <a:pt x="398576" y="102527"/>
                  </a:lnTo>
                  <a:lnTo>
                    <a:pt x="399161" y="101892"/>
                  </a:lnTo>
                  <a:lnTo>
                    <a:pt x="399161" y="101511"/>
                  </a:lnTo>
                  <a:close/>
                </a:path>
                <a:path w="657225" h="121920">
                  <a:moveTo>
                    <a:pt x="399707" y="84797"/>
                  </a:moveTo>
                  <a:lnTo>
                    <a:pt x="399415" y="83604"/>
                  </a:lnTo>
                  <a:lnTo>
                    <a:pt x="399567" y="82981"/>
                  </a:lnTo>
                  <a:lnTo>
                    <a:pt x="399072" y="83934"/>
                  </a:lnTo>
                  <a:lnTo>
                    <a:pt x="398945" y="84188"/>
                  </a:lnTo>
                  <a:lnTo>
                    <a:pt x="399135" y="85229"/>
                  </a:lnTo>
                  <a:lnTo>
                    <a:pt x="399707" y="84797"/>
                  </a:lnTo>
                  <a:close/>
                </a:path>
                <a:path w="657225" h="121920">
                  <a:moveTo>
                    <a:pt x="400939" y="90208"/>
                  </a:moveTo>
                  <a:lnTo>
                    <a:pt x="400329" y="90462"/>
                  </a:lnTo>
                  <a:lnTo>
                    <a:pt x="400177" y="91401"/>
                  </a:lnTo>
                  <a:lnTo>
                    <a:pt x="400939" y="90208"/>
                  </a:lnTo>
                  <a:close/>
                </a:path>
                <a:path w="657225" h="121920">
                  <a:moveTo>
                    <a:pt x="401815" y="90957"/>
                  </a:moveTo>
                  <a:close/>
                </a:path>
                <a:path w="657225" h="121920">
                  <a:moveTo>
                    <a:pt x="402374" y="87833"/>
                  </a:moveTo>
                  <a:lnTo>
                    <a:pt x="401612" y="87363"/>
                  </a:lnTo>
                  <a:lnTo>
                    <a:pt x="402348" y="88366"/>
                  </a:lnTo>
                  <a:lnTo>
                    <a:pt x="402374" y="87833"/>
                  </a:lnTo>
                  <a:close/>
                </a:path>
                <a:path w="657225" h="121920">
                  <a:moveTo>
                    <a:pt x="402678" y="88811"/>
                  </a:moveTo>
                  <a:lnTo>
                    <a:pt x="401815" y="90957"/>
                  </a:lnTo>
                  <a:lnTo>
                    <a:pt x="402386" y="90335"/>
                  </a:lnTo>
                  <a:lnTo>
                    <a:pt x="402501" y="89573"/>
                  </a:lnTo>
                  <a:lnTo>
                    <a:pt x="402678" y="88811"/>
                  </a:lnTo>
                  <a:close/>
                </a:path>
                <a:path w="657225" h="121920">
                  <a:moveTo>
                    <a:pt x="402704" y="88036"/>
                  </a:moveTo>
                  <a:lnTo>
                    <a:pt x="402602" y="85636"/>
                  </a:lnTo>
                  <a:lnTo>
                    <a:pt x="402475" y="85674"/>
                  </a:lnTo>
                  <a:lnTo>
                    <a:pt x="402374" y="87833"/>
                  </a:lnTo>
                  <a:lnTo>
                    <a:pt x="402704" y="88036"/>
                  </a:lnTo>
                  <a:close/>
                </a:path>
                <a:path w="657225" h="121920">
                  <a:moveTo>
                    <a:pt x="402945" y="85496"/>
                  </a:moveTo>
                  <a:lnTo>
                    <a:pt x="402424" y="81940"/>
                  </a:lnTo>
                  <a:lnTo>
                    <a:pt x="402602" y="85636"/>
                  </a:lnTo>
                  <a:lnTo>
                    <a:pt x="402945" y="85496"/>
                  </a:lnTo>
                  <a:close/>
                </a:path>
                <a:path w="657225" h="121920">
                  <a:moveTo>
                    <a:pt x="404266" y="99441"/>
                  </a:moveTo>
                  <a:lnTo>
                    <a:pt x="403694" y="101168"/>
                  </a:lnTo>
                  <a:lnTo>
                    <a:pt x="403910" y="101447"/>
                  </a:lnTo>
                  <a:lnTo>
                    <a:pt x="403910" y="103530"/>
                  </a:lnTo>
                  <a:lnTo>
                    <a:pt x="404152" y="103238"/>
                  </a:lnTo>
                  <a:lnTo>
                    <a:pt x="404266" y="99441"/>
                  </a:lnTo>
                  <a:close/>
                </a:path>
                <a:path w="657225" h="121920">
                  <a:moveTo>
                    <a:pt x="404317" y="103022"/>
                  </a:moveTo>
                  <a:lnTo>
                    <a:pt x="404152" y="103238"/>
                  </a:lnTo>
                  <a:lnTo>
                    <a:pt x="404139" y="103632"/>
                  </a:lnTo>
                  <a:lnTo>
                    <a:pt x="404317" y="103022"/>
                  </a:lnTo>
                  <a:close/>
                </a:path>
                <a:path w="657225" h="121920">
                  <a:moveTo>
                    <a:pt x="404596" y="102095"/>
                  </a:moveTo>
                  <a:lnTo>
                    <a:pt x="404317" y="103022"/>
                  </a:lnTo>
                  <a:lnTo>
                    <a:pt x="404596" y="102095"/>
                  </a:lnTo>
                  <a:close/>
                </a:path>
                <a:path w="657225" h="121920">
                  <a:moveTo>
                    <a:pt x="404825" y="101066"/>
                  </a:moveTo>
                  <a:lnTo>
                    <a:pt x="404596" y="102095"/>
                  </a:lnTo>
                  <a:lnTo>
                    <a:pt x="404647" y="101892"/>
                  </a:lnTo>
                  <a:lnTo>
                    <a:pt x="404723" y="101549"/>
                  </a:lnTo>
                  <a:lnTo>
                    <a:pt x="404825" y="101066"/>
                  </a:lnTo>
                  <a:close/>
                </a:path>
                <a:path w="657225" h="121920">
                  <a:moveTo>
                    <a:pt x="405701" y="101942"/>
                  </a:moveTo>
                  <a:lnTo>
                    <a:pt x="405536" y="101968"/>
                  </a:lnTo>
                  <a:lnTo>
                    <a:pt x="405701" y="101942"/>
                  </a:lnTo>
                  <a:close/>
                </a:path>
                <a:path w="657225" h="121920">
                  <a:moveTo>
                    <a:pt x="406082" y="100723"/>
                  </a:moveTo>
                  <a:lnTo>
                    <a:pt x="405904" y="101447"/>
                  </a:lnTo>
                  <a:lnTo>
                    <a:pt x="405803" y="101803"/>
                  </a:lnTo>
                  <a:lnTo>
                    <a:pt x="405701" y="101930"/>
                  </a:lnTo>
                  <a:lnTo>
                    <a:pt x="405828" y="101866"/>
                  </a:lnTo>
                  <a:lnTo>
                    <a:pt x="405980" y="101384"/>
                  </a:lnTo>
                  <a:lnTo>
                    <a:pt x="406069" y="100977"/>
                  </a:lnTo>
                  <a:lnTo>
                    <a:pt x="406082" y="100723"/>
                  </a:lnTo>
                  <a:close/>
                </a:path>
                <a:path w="657225" h="121920">
                  <a:moveTo>
                    <a:pt x="406196" y="101498"/>
                  </a:moveTo>
                  <a:lnTo>
                    <a:pt x="405993" y="101739"/>
                  </a:lnTo>
                  <a:lnTo>
                    <a:pt x="405853" y="101993"/>
                  </a:lnTo>
                  <a:lnTo>
                    <a:pt x="405828" y="102158"/>
                  </a:lnTo>
                  <a:lnTo>
                    <a:pt x="405777" y="102349"/>
                  </a:lnTo>
                  <a:lnTo>
                    <a:pt x="405904" y="102196"/>
                  </a:lnTo>
                  <a:lnTo>
                    <a:pt x="406044" y="101892"/>
                  </a:lnTo>
                  <a:lnTo>
                    <a:pt x="406196" y="101498"/>
                  </a:lnTo>
                  <a:close/>
                </a:path>
                <a:path w="657225" h="121920">
                  <a:moveTo>
                    <a:pt x="406793" y="90170"/>
                  </a:moveTo>
                  <a:lnTo>
                    <a:pt x="406666" y="90385"/>
                  </a:lnTo>
                  <a:lnTo>
                    <a:pt x="406793" y="90170"/>
                  </a:lnTo>
                  <a:close/>
                </a:path>
                <a:path w="657225" h="121920">
                  <a:moveTo>
                    <a:pt x="407339" y="97574"/>
                  </a:moveTo>
                  <a:lnTo>
                    <a:pt x="407073" y="96050"/>
                  </a:lnTo>
                  <a:lnTo>
                    <a:pt x="407022" y="97320"/>
                  </a:lnTo>
                  <a:lnTo>
                    <a:pt x="407339" y="97574"/>
                  </a:lnTo>
                  <a:close/>
                </a:path>
                <a:path w="657225" h="121920">
                  <a:moveTo>
                    <a:pt x="407784" y="92875"/>
                  </a:moveTo>
                  <a:lnTo>
                    <a:pt x="406400" y="96304"/>
                  </a:lnTo>
                  <a:lnTo>
                    <a:pt x="406501" y="94653"/>
                  </a:lnTo>
                  <a:lnTo>
                    <a:pt x="406641" y="93637"/>
                  </a:lnTo>
                  <a:lnTo>
                    <a:pt x="406768" y="92748"/>
                  </a:lnTo>
                  <a:lnTo>
                    <a:pt x="407149" y="92240"/>
                  </a:lnTo>
                  <a:lnTo>
                    <a:pt x="407123" y="89954"/>
                  </a:lnTo>
                  <a:lnTo>
                    <a:pt x="406514" y="93637"/>
                  </a:lnTo>
                  <a:lnTo>
                    <a:pt x="406514" y="92875"/>
                  </a:lnTo>
                  <a:lnTo>
                    <a:pt x="406514" y="92240"/>
                  </a:lnTo>
                  <a:lnTo>
                    <a:pt x="406514" y="91605"/>
                  </a:lnTo>
                  <a:lnTo>
                    <a:pt x="406577" y="90589"/>
                  </a:lnTo>
                  <a:lnTo>
                    <a:pt x="405917" y="91605"/>
                  </a:lnTo>
                  <a:lnTo>
                    <a:pt x="406158" y="90843"/>
                  </a:lnTo>
                  <a:lnTo>
                    <a:pt x="406273" y="89827"/>
                  </a:lnTo>
                  <a:lnTo>
                    <a:pt x="406400" y="88557"/>
                  </a:lnTo>
                  <a:lnTo>
                    <a:pt x="406603" y="89319"/>
                  </a:lnTo>
                  <a:lnTo>
                    <a:pt x="406476" y="88557"/>
                  </a:lnTo>
                  <a:lnTo>
                    <a:pt x="406158" y="86652"/>
                  </a:lnTo>
                  <a:lnTo>
                    <a:pt x="404545" y="92240"/>
                  </a:lnTo>
                  <a:lnTo>
                    <a:pt x="404787" y="89192"/>
                  </a:lnTo>
                  <a:lnTo>
                    <a:pt x="404876" y="88811"/>
                  </a:lnTo>
                  <a:lnTo>
                    <a:pt x="404939" y="88684"/>
                  </a:lnTo>
                  <a:lnTo>
                    <a:pt x="403631" y="89662"/>
                  </a:lnTo>
                  <a:lnTo>
                    <a:pt x="403529" y="90081"/>
                  </a:lnTo>
                  <a:lnTo>
                    <a:pt x="404063" y="91351"/>
                  </a:lnTo>
                  <a:lnTo>
                    <a:pt x="404164" y="91859"/>
                  </a:lnTo>
                  <a:lnTo>
                    <a:pt x="402615" y="95288"/>
                  </a:lnTo>
                  <a:lnTo>
                    <a:pt x="402818" y="93256"/>
                  </a:lnTo>
                  <a:lnTo>
                    <a:pt x="402920" y="92240"/>
                  </a:lnTo>
                  <a:lnTo>
                    <a:pt x="403085" y="90589"/>
                  </a:lnTo>
                  <a:lnTo>
                    <a:pt x="403415" y="87414"/>
                  </a:lnTo>
                  <a:lnTo>
                    <a:pt x="402717" y="90589"/>
                  </a:lnTo>
                  <a:lnTo>
                    <a:pt x="402501" y="90258"/>
                  </a:lnTo>
                  <a:lnTo>
                    <a:pt x="401866" y="92240"/>
                  </a:lnTo>
                  <a:lnTo>
                    <a:pt x="401802" y="90970"/>
                  </a:lnTo>
                  <a:lnTo>
                    <a:pt x="401751" y="89192"/>
                  </a:lnTo>
                  <a:lnTo>
                    <a:pt x="399897" y="93256"/>
                  </a:lnTo>
                  <a:lnTo>
                    <a:pt x="399973" y="92748"/>
                  </a:lnTo>
                  <a:lnTo>
                    <a:pt x="400011" y="92494"/>
                  </a:lnTo>
                  <a:lnTo>
                    <a:pt x="400126" y="91732"/>
                  </a:lnTo>
                  <a:lnTo>
                    <a:pt x="400177" y="91401"/>
                  </a:lnTo>
                  <a:lnTo>
                    <a:pt x="399961" y="91732"/>
                  </a:lnTo>
                  <a:lnTo>
                    <a:pt x="400088" y="90932"/>
                  </a:lnTo>
                  <a:lnTo>
                    <a:pt x="400011" y="90589"/>
                  </a:lnTo>
                  <a:lnTo>
                    <a:pt x="400138" y="90589"/>
                  </a:lnTo>
                  <a:lnTo>
                    <a:pt x="400329" y="90462"/>
                  </a:lnTo>
                  <a:lnTo>
                    <a:pt x="400672" y="88176"/>
                  </a:lnTo>
                  <a:lnTo>
                    <a:pt x="400367" y="89319"/>
                  </a:lnTo>
                  <a:lnTo>
                    <a:pt x="400240" y="89814"/>
                  </a:lnTo>
                  <a:lnTo>
                    <a:pt x="400265" y="89662"/>
                  </a:lnTo>
                  <a:lnTo>
                    <a:pt x="400773" y="86271"/>
                  </a:lnTo>
                  <a:lnTo>
                    <a:pt x="399034" y="92494"/>
                  </a:lnTo>
                  <a:lnTo>
                    <a:pt x="398970" y="91351"/>
                  </a:lnTo>
                  <a:lnTo>
                    <a:pt x="398945" y="90843"/>
                  </a:lnTo>
                  <a:lnTo>
                    <a:pt x="399072" y="89319"/>
                  </a:lnTo>
                  <a:lnTo>
                    <a:pt x="399605" y="87160"/>
                  </a:lnTo>
                  <a:lnTo>
                    <a:pt x="399872" y="88684"/>
                  </a:lnTo>
                  <a:lnTo>
                    <a:pt x="399796" y="87160"/>
                  </a:lnTo>
                  <a:lnTo>
                    <a:pt x="399757" y="86144"/>
                  </a:lnTo>
                  <a:lnTo>
                    <a:pt x="398551" y="90843"/>
                  </a:lnTo>
                  <a:lnTo>
                    <a:pt x="398576" y="90335"/>
                  </a:lnTo>
                  <a:lnTo>
                    <a:pt x="398843" y="84874"/>
                  </a:lnTo>
                  <a:lnTo>
                    <a:pt x="398208" y="85763"/>
                  </a:lnTo>
                  <a:lnTo>
                    <a:pt x="397497" y="89446"/>
                  </a:lnTo>
                  <a:lnTo>
                    <a:pt x="397154" y="88176"/>
                  </a:lnTo>
                  <a:lnTo>
                    <a:pt x="396875" y="87160"/>
                  </a:lnTo>
                  <a:lnTo>
                    <a:pt x="395833" y="88176"/>
                  </a:lnTo>
                  <a:lnTo>
                    <a:pt x="395986" y="87541"/>
                  </a:lnTo>
                  <a:lnTo>
                    <a:pt x="396138" y="86906"/>
                  </a:lnTo>
                  <a:lnTo>
                    <a:pt x="394716" y="85890"/>
                  </a:lnTo>
                  <a:lnTo>
                    <a:pt x="394347" y="84747"/>
                  </a:lnTo>
                  <a:lnTo>
                    <a:pt x="394360" y="83731"/>
                  </a:lnTo>
                  <a:lnTo>
                    <a:pt x="393509" y="87541"/>
                  </a:lnTo>
                  <a:lnTo>
                    <a:pt x="393331" y="87287"/>
                  </a:lnTo>
                  <a:lnTo>
                    <a:pt x="392874" y="86652"/>
                  </a:lnTo>
                  <a:lnTo>
                    <a:pt x="392188" y="87287"/>
                  </a:lnTo>
                  <a:lnTo>
                    <a:pt x="392518" y="85636"/>
                  </a:lnTo>
                  <a:lnTo>
                    <a:pt x="392569" y="85382"/>
                  </a:lnTo>
                  <a:lnTo>
                    <a:pt x="392874" y="84239"/>
                  </a:lnTo>
                  <a:lnTo>
                    <a:pt x="393369" y="83223"/>
                  </a:lnTo>
                  <a:lnTo>
                    <a:pt x="392836" y="83223"/>
                  </a:lnTo>
                  <a:lnTo>
                    <a:pt x="392430" y="84493"/>
                  </a:lnTo>
                  <a:lnTo>
                    <a:pt x="392214" y="85001"/>
                  </a:lnTo>
                  <a:lnTo>
                    <a:pt x="391795" y="85382"/>
                  </a:lnTo>
                  <a:lnTo>
                    <a:pt x="392442" y="82461"/>
                  </a:lnTo>
                  <a:lnTo>
                    <a:pt x="391718" y="82588"/>
                  </a:lnTo>
                  <a:lnTo>
                    <a:pt x="390423" y="85636"/>
                  </a:lnTo>
                  <a:lnTo>
                    <a:pt x="389864" y="83477"/>
                  </a:lnTo>
                  <a:lnTo>
                    <a:pt x="389382" y="85890"/>
                  </a:lnTo>
                  <a:lnTo>
                    <a:pt x="389255" y="89573"/>
                  </a:lnTo>
                  <a:lnTo>
                    <a:pt x="389128" y="91097"/>
                  </a:lnTo>
                  <a:lnTo>
                    <a:pt x="387946" y="92621"/>
                  </a:lnTo>
                  <a:lnTo>
                    <a:pt x="388442" y="89573"/>
                  </a:lnTo>
                  <a:lnTo>
                    <a:pt x="388442" y="89319"/>
                  </a:lnTo>
                  <a:lnTo>
                    <a:pt x="388480" y="88176"/>
                  </a:lnTo>
                  <a:lnTo>
                    <a:pt x="388632" y="86525"/>
                  </a:lnTo>
                  <a:lnTo>
                    <a:pt x="388734" y="86017"/>
                  </a:lnTo>
                  <a:lnTo>
                    <a:pt x="388366" y="86525"/>
                  </a:lnTo>
                  <a:lnTo>
                    <a:pt x="388708" y="84874"/>
                  </a:lnTo>
                  <a:lnTo>
                    <a:pt x="388823" y="84747"/>
                  </a:lnTo>
                  <a:lnTo>
                    <a:pt x="388835" y="85763"/>
                  </a:lnTo>
                  <a:lnTo>
                    <a:pt x="388988" y="85331"/>
                  </a:lnTo>
                  <a:lnTo>
                    <a:pt x="388670" y="87896"/>
                  </a:lnTo>
                  <a:lnTo>
                    <a:pt x="389128" y="86652"/>
                  </a:lnTo>
                  <a:lnTo>
                    <a:pt x="389001" y="85331"/>
                  </a:lnTo>
                  <a:lnTo>
                    <a:pt x="388912" y="84747"/>
                  </a:lnTo>
                  <a:lnTo>
                    <a:pt x="388785" y="84493"/>
                  </a:lnTo>
                  <a:lnTo>
                    <a:pt x="388670" y="83858"/>
                  </a:lnTo>
                  <a:lnTo>
                    <a:pt x="388734" y="81699"/>
                  </a:lnTo>
                  <a:lnTo>
                    <a:pt x="388543" y="82969"/>
                  </a:lnTo>
                  <a:lnTo>
                    <a:pt x="388213" y="84493"/>
                  </a:lnTo>
                  <a:lnTo>
                    <a:pt x="387896" y="84747"/>
                  </a:lnTo>
                  <a:lnTo>
                    <a:pt x="387172" y="84747"/>
                  </a:lnTo>
                  <a:lnTo>
                    <a:pt x="387451" y="83985"/>
                  </a:lnTo>
                  <a:lnTo>
                    <a:pt x="388023" y="82461"/>
                  </a:lnTo>
                  <a:lnTo>
                    <a:pt x="387896" y="81064"/>
                  </a:lnTo>
                  <a:lnTo>
                    <a:pt x="387464" y="82461"/>
                  </a:lnTo>
                  <a:lnTo>
                    <a:pt x="387286" y="80937"/>
                  </a:lnTo>
                  <a:lnTo>
                    <a:pt x="386702" y="83985"/>
                  </a:lnTo>
                  <a:lnTo>
                    <a:pt x="386511" y="83858"/>
                  </a:lnTo>
                  <a:lnTo>
                    <a:pt x="386651" y="82969"/>
                  </a:lnTo>
                  <a:lnTo>
                    <a:pt x="386803" y="81699"/>
                  </a:lnTo>
                  <a:lnTo>
                    <a:pt x="386194" y="82969"/>
                  </a:lnTo>
                  <a:lnTo>
                    <a:pt x="385038" y="81699"/>
                  </a:lnTo>
                  <a:lnTo>
                    <a:pt x="384886" y="85382"/>
                  </a:lnTo>
                  <a:lnTo>
                    <a:pt x="384860" y="85255"/>
                  </a:lnTo>
                  <a:lnTo>
                    <a:pt x="384784" y="85382"/>
                  </a:lnTo>
                  <a:lnTo>
                    <a:pt x="383082" y="88176"/>
                  </a:lnTo>
                  <a:lnTo>
                    <a:pt x="383057" y="87795"/>
                  </a:lnTo>
                  <a:lnTo>
                    <a:pt x="382993" y="87033"/>
                  </a:lnTo>
                  <a:lnTo>
                    <a:pt x="382955" y="86652"/>
                  </a:lnTo>
                  <a:lnTo>
                    <a:pt x="382892" y="85763"/>
                  </a:lnTo>
                  <a:lnTo>
                    <a:pt x="382765" y="84239"/>
                  </a:lnTo>
                  <a:lnTo>
                    <a:pt x="382676" y="83223"/>
                  </a:lnTo>
                  <a:lnTo>
                    <a:pt x="381254" y="84239"/>
                  </a:lnTo>
                  <a:lnTo>
                    <a:pt x="381444" y="83223"/>
                  </a:lnTo>
                  <a:lnTo>
                    <a:pt x="380517" y="84239"/>
                  </a:lnTo>
                  <a:lnTo>
                    <a:pt x="379742" y="83731"/>
                  </a:lnTo>
                  <a:lnTo>
                    <a:pt x="378841" y="85763"/>
                  </a:lnTo>
                  <a:lnTo>
                    <a:pt x="378637" y="85763"/>
                  </a:lnTo>
                  <a:lnTo>
                    <a:pt x="378637" y="85509"/>
                  </a:lnTo>
                  <a:lnTo>
                    <a:pt x="378675" y="84366"/>
                  </a:lnTo>
                  <a:lnTo>
                    <a:pt x="378790" y="83477"/>
                  </a:lnTo>
                  <a:lnTo>
                    <a:pt x="379006" y="82588"/>
                  </a:lnTo>
                  <a:lnTo>
                    <a:pt x="378333" y="83350"/>
                  </a:lnTo>
                  <a:lnTo>
                    <a:pt x="378053" y="84366"/>
                  </a:lnTo>
                  <a:lnTo>
                    <a:pt x="378015" y="84239"/>
                  </a:lnTo>
                  <a:lnTo>
                    <a:pt x="377850" y="83604"/>
                  </a:lnTo>
                  <a:lnTo>
                    <a:pt x="377647" y="82842"/>
                  </a:lnTo>
                  <a:lnTo>
                    <a:pt x="377710" y="82334"/>
                  </a:lnTo>
                  <a:lnTo>
                    <a:pt x="378117" y="81572"/>
                  </a:lnTo>
                  <a:lnTo>
                    <a:pt x="378206" y="81318"/>
                  </a:lnTo>
                  <a:lnTo>
                    <a:pt x="378180" y="81064"/>
                  </a:lnTo>
                  <a:lnTo>
                    <a:pt x="378282" y="81267"/>
                  </a:lnTo>
                  <a:lnTo>
                    <a:pt x="378460" y="80937"/>
                  </a:lnTo>
                  <a:lnTo>
                    <a:pt x="378117" y="80937"/>
                  </a:lnTo>
                  <a:lnTo>
                    <a:pt x="377888" y="80505"/>
                  </a:lnTo>
                  <a:lnTo>
                    <a:pt x="377990" y="78778"/>
                  </a:lnTo>
                  <a:lnTo>
                    <a:pt x="376720" y="81318"/>
                  </a:lnTo>
                  <a:lnTo>
                    <a:pt x="376834" y="80937"/>
                  </a:lnTo>
                  <a:lnTo>
                    <a:pt x="377393" y="79032"/>
                  </a:lnTo>
                  <a:lnTo>
                    <a:pt x="377355" y="78651"/>
                  </a:lnTo>
                  <a:lnTo>
                    <a:pt x="376809" y="78016"/>
                  </a:lnTo>
                  <a:lnTo>
                    <a:pt x="376466" y="78486"/>
                  </a:lnTo>
                  <a:lnTo>
                    <a:pt x="376364" y="79032"/>
                  </a:lnTo>
                  <a:lnTo>
                    <a:pt x="376478" y="80683"/>
                  </a:lnTo>
                  <a:lnTo>
                    <a:pt x="376034" y="80937"/>
                  </a:lnTo>
                  <a:lnTo>
                    <a:pt x="375539" y="80505"/>
                  </a:lnTo>
                  <a:lnTo>
                    <a:pt x="375666" y="79540"/>
                  </a:lnTo>
                  <a:lnTo>
                    <a:pt x="376148" y="77508"/>
                  </a:lnTo>
                  <a:lnTo>
                    <a:pt x="376034" y="75450"/>
                  </a:lnTo>
                  <a:lnTo>
                    <a:pt x="375602" y="72555"/>
                  </a:lnTo>
                  <a:lnTo>
                    <a:pt x="372376" y="83604"/>
                  </a:lnTo>
                  <a:lnTo>
                    <a:pt x="372440" y="81064"/>
                  </a:lnTo>
                  <a:lnTo>
                    <a:pt x="372465" y="80137"/>
                  </a:lnTo>
                  <a:lnTo>
                    <a:pt x="372186" y="81064"/>
                  </a:lnTo>
                  <a:lnTo>
                    <a:pt x="371729" y="80556"/>
                  </a:lnTo>
                  <a:lnTo>
                    <a:pt x="371614" y="80175"/>
                  </a:lnTo>
                  <a:lnTo>
                    <a:pt x="371830" y="75349"/>
                  </a:lnTo>
                  <a:lnTo>
                    <a:pt x="371627" y="75349"/>
                  </a:lnTo>
                  <a:lnTo>
                    <a:pt x="371081" y="73317"/>
                  </a:lnTo>
                  <a:lnTo>
                    <a:pt x="369874" y="80175"/>
                  </a:lnTo>
                  <a:lnTo>
                    <a:pt x="369163" y="78778"/>
                  </a:lnTo>
                  <a:lnTo>
                    <a:pt x="369023" y="80137"/>
                  </a:lnTo>
                  <a:lnTo>
                    <a:pt x="368566" y="83223"/>
                  </a:lnTo>
                  <a:lnTo>
                    <a:pt x="367652" y="84239"/>
                  </a:lnTo>
                  <a:lnTo>
                    <a:pt x="367499" y="84112"/>
                  </a:lnTo>
                  <a:lnTo>
                    <a:pt x="367068" y="83731"/>
                  </a:lnTo>
                  <a:lnTo>
                    <a:pt x="367512" y="80810"/>
                  </a:lnTo>
                  <a:lnTo>
                    <a:pt x="367614" y="80175"/>
                  </a:lnTo>
                  <a:lnTo>
                    <a:pt x="367792" y="79032"/>
                  </a:lnTo>
                  <a:lnTo>
                    <a:pt x="368376" y="78143"/>
                  </a:lnTo>
                  <a:lnTo>
                    <a:pt x="368566" y="78016"/>
                  </a:lnTo>
                  <a:lnTo>
                    <a:pt x="368477" y="78778"/>
                  </a:lnTo>
                  <a:lnTo>
                    <a:pt x="368769" y="78397"/>
                  </a:lnTo>
                  <a:lnTo>
                    <a:pt x="369163" y="78016"/>
                  </a:lnTo>
                  <a:lnTo>
                    <a:pt x="369150" y="77762"/>
                  </a:lnTo>
                  <a:lnTo>
                    <a:pt x="369138" y="76619"/>
                  </a:lnTo>
                  <a:lnTo>
                    <a:pt x="368820" y="77762"/>
                  </a:lnTo>
                  <a:lnTo>
                    <a:pt x="368820" y="77635"/>
                  </a:lnTo>
                  <a:lnTo>
                    <a:pt x="368782" y="77127"/>
                  </a:lnTo>
                  <a:lnTo>
                    <a:pt x="368731" y="76492"/>
                  </a:lnTo>
                  <a:lnTo>
                    <a:pt x="367880" y="76492"/>
                  </a:lnTo>
                  <a:lnTo>
                    <a:pt x="368046" y="77127"/>
                  </a:lnTo>
                  <a:lnTo>
                    <a:pt x="367842" y="76365"/>
                  </a:lnTo>
                  <a:lnTo>
                    <a:pt x="367830" y="76555"/>
                  </a:lnTo>
                  <a:lnTo>
                    <a:pt x="367703" y="75895"/>
                  </a:lnTo>
                  <a:lnTo>
                    <a:pt x="367538" y="75222"/>
                  </a:lnTo>
                  <a:lnTo>
                    <a:pt x="366737" y="76873"/>
                  </a:lnTo>
                  <a:lnTo>
                    <a:pt x="366090" y="75476"/>
                  </a:lnTo>
                  <a:lnTo>
                    <a:pt x="366090" y="76492"/>
                  </a:lnTo>
                  <a:lnTo>
                    <a:pt x="365963" y="77635"/>
                  </a:lnTo>
                  <a:lnTo>
                    <a:pt x="365823" y="77635"/>
                  </a:lnTo>
                  <a:lnTo>
                    <a:pt x="364858" y="75895"/>
                  </a:lnTo>
                  <a:lnTo>
                    <a:pt x="364832" y="79794"/>
                  </a:lnTo>
                  <a:lnTo>
                    <a:pt x="363880" y="80175"/>
                  </a:lnTo>
                  <a:lnTo>
                    <a:pt x="363753" y="78524"/>
                  </a:lnTo>
                  <a:lnTo>
                    <a:pt x="363855" y="78016"/>
                  </a:lnTo>
                  <a:lnTo>
                    <a:pt x="364159" y="77381"/>
                  </a:lnTo>
                  <a:lnTo>
                    <a:pt x="364210" y="77254"/>
                  </a:lnTo>
                  <a:lnTo>
                    <a:pt x="364820" y="75984"/>
                  </a:lnTo>
                  <a:lnTo>
                    <a:pt x="363715" y="77254"/>
                  </a:lnTo>
                  <a:lnTo>
                    <a:pt x="363499" y="76238"/>
                  </a:lnTo>
                  <a:lnTo>
                    <a:pt x="363626" y="75349"/>
                  </a:lnTo>
                  <a:lnTo>
                    <a:pt x="363677" y="75222"/>
                  </a:lnTo>
                  <a:lnTo>
                    <a:pt x="364591" y="72936"/>
                  </a:lnTo>
                  <a:lnTo>
                    <a:pt x="363372" y="75222"/>
                  </a:lnTo>
                  <a:lnTo>
                    <a:pt x="363397" y="72682"/>
                  </a:lnTo>
                  <a:lnTo>
                    <a:pt x="363321" y="71031"/>
                  </a:lnTo>
                  <a:lnTo>
                    <a:pt x="363131" y="70777"/>
                  </a:lnTo>
                  <a:lnTo>
                    <a:pt x="363207" y="70396"/>
                  </a:lnTo>
                  <a:lnTo>
                    <a:pt x="363258" y="70269"/>
                  </a:lnTo>
                  <a:lnTo>
                    <a:pt x="362851" y="70142"/>
                  </a:lnTo>
                  <a:lnTo>
                    <a:pt x="362648" y="72682"/>
                  </a:lnTo>
                  <a:lnTo>
                    <a:pt x="362483" y="72174"/>
                  </a:lnTo>
                  <a:lnTo>
                    <a:pt x="362280" y="72174"/>
                  </a:lnTo>
                  <a:lnTo>
                    <a:pt x="362470" y="71158"/>
                  </a:lnTo>
                  <a:lnTo>
                    <a:pt x="361962" y="72555"/>
                  </a:lnTo>
                  <a:lnTo>
                    <a:pt x="361861" y="75349"/>
                  </a:lnTo>
                  <a:lnTo>
                    <a:pt x="361010" y="77381"/>
                  </a:lnTo>
                  <a:lnTo>
                    <a:pt x="360908" y="76238"/>
                  </a:lnTo>
                  <a:lnTo>
                    <a:pt x="359765" y="78524"/>
                  </a:lnTo>
                  <a:lnTo>
                    <a:pt x="359791" y="78397"/>
                  </a:lnTo>
                  <a:lnTo>
                    <a:pt x="360121" y="76111"/>
                  </a:lnTo>
                  <a:lnTo>
                    <a:pt x="360260" y="75222"/>
                  </a:lnTo>
                  <a:lnTo>
                    <a:pt x="360845" y="76136"/>
                  </a:lnTo>
                  <a:lnTo>
                    <a:pt x="360908" y="75984"/>
                  </a:lnTo>
                  <a:lnTo>
                    <a:pt x="360997" y="76365"/>
                  </a:lnTo>
                  <a:lnTo>
                    <a:pt x="361073" y="76492"/>
                  </a:lnTo>
                  <a:lnTo>
                    <a:pt x="361035" y="75984"/>
                  </a:lnTo>
                  <a:lnTo>
                    <a:pt x="360984" y="75222"/>
                  </a:lnTo>
                  <a:lnTo>
                    <a:pt x="360972" y="75095"/>
                  </a:lnTo>
                  <a:lnTo>
                    <a:pt x="360895" y="74079"/>
                  </a:lnTo>
                  <a:lnTo>
                    <a:pt x="360743" y="71920"/>
                  </a:lnTo>
                  <a:lnTo>
                    <a:pt x="361149" y="71767"/>
                  </a:lnTo>
                  <a:lnTo>
                    <a:pt x="361238" y="70777"/>
                  </a:lnTo>
                  <a:lnTo>
                    <a:pt x="361137" y="68999"/>
                  </a:lnTo>
                  <a:lnTo>
                    <a:pt x="360908" y="67475"/>
                  </a:lnTo>
                  <a:lnTo>
                    <a:pt x="360222" y="74079"/>
                  </a:lnTo>
                  <a:lnTo>
                    <a:pt x="359219" y="73825"/>
                  </a:lnTo>
                  <a:lnTo>
                    <a:pt x="359613" y="72301"/>
                  </a:lnTo>
                  <a:lnTo>
                    <a:pt x="359651" y="71310"/>
                  </a:lnTo>
                  <a:lnTo>
                    <a:pt x="359054" y="73698"/>
                  </a:lnTo>
                  <a:lnTo>
                    <a:pt x="358381" y="75095"/>
                  </a:lnTo>
                  <a:lnTo>
                    <a:pt x="358000" y="73571"/>
                  </a:lnTo>
                  <a:lnTo>
                    <a:pt x="357479" y="76111"/>
                  </a:lnTo>
                  <a:lnTo>
                    <a:pt x="357174" y="75857"/>
                  </a:lnTo>
                  <a:lnTo>
                    <a:pt x="357301" y="76238"/>
                  </a:lnTo>
                  <a:lnTo>
                    <a:pt x="357403" y="76746"/>
                  </a:lnTo>
                  <a:lnTo>
                    <a:pt x="356958" y="78397"/>
                  </a:lnTo>
                  <a:lnTo>
                    <a:pt x="356679" y="78143"/>
                  </a:lnTo>
                  <a:lnTo>
                    <a:pt x="356184" y="78486"/>
                  </a:lnTo>
                  <a:lnTo>
                    <a:pt x="356095" y="78651"/>
                  </a:lnTo>
                  <a:lnTo>
                    <a:pt x="355574" y="80175"/>
                  </a:lnTo>
                  <a:lnTo>
                    <a:pt x="355688" y="78905"/>
                  </a:lnTo>
                  <a:lnTo>
                    <a:pt x="355968" y="75476"/>
                  </a:lnTo>
                  <a:lnTo>
                    <a:pt x="356146" y="73444"/>
                  </a:lnTo>
                  <a:lnTo>
                    <a:pt x="355041" y="75476"/>
                  </a:lnTo>
                  <a:lnTo>
                    <a:pt x="355015" y="75095"/>
                  </a:lnTo>
                  <a:lnTo>
                    <a:pt x="355104" y="73698"/>
                  </a:lnTo>
                  <a:lnTo>
                    <a:pt x="355307" y="73063"/>
                  </a:lnTo>
                  <a:lnTo>
                    <a:pt x="355561" y="72301"/>
                  </a:lnTo>
                  <a:lnTo>
                    <a:pt x="355511" y="71158"/>
                  </a:lnTo>
                  <a:lnTo>
                    <a:pt x="354482" y="73088"/>
                  </a:lnTo>
                  <a:lnTo>
                    <a:pt x="353606" y="75095"/>
                  </a:lnTo>
                  <a:lnTo>
                    <a:pt x="353568" y="76250"/>
                  </a:lnTo>
                  <a:lnTo>
                    <a:pt x="354139" y="75095"/>
                  </a:lnTo>
                  <a:lnTo>
                    <a:pt x="354215" y="75730"/>
                  </a:lnTo>
                  <a:lnTo>
                    <a:pt x="353720" y="77000"/>
                  </a:lnTo>
                  <a:lnTo>
                    <a:pt x="353606" y="77635"/>
                  </a:lnTo>
                  <a:lnTo>
                    <a:pt x="353479" y="78905"/>
                  </a:lnTo>
                  <a:lnTo>
                    <a:pt x="353517" y="77508"/>
                  </a:lnTo>
                  <a:lnTo>
                    <a:pt x="353555" y="76619"/>
                  </a:lnTo>
                  <a:lnTo>
                    <a:pt x="353568" y="76250"/>
                  </a:lnTo>
                  <a:lnTo>
                    <a:pt x="353606" y="75095"/>
                  </a:lnTo>
                  <a:lnTo>
                    <a:pt x="352983" y="76492"/>
                  </a:lnTo>
                  <a:lnTo>
                    <a:pt x="353187" y="76555"/>
                  </a:lnTo>
                  <a:lnTo>
                    <a:pt x="351980" y="80810"/>
                  </a:lnTo>
                  <a:lnTo>
                    <a:pt x="351929" y="80175"/>
                  </a:lnTo>
                  <a:lnTo>
                    <a:pt x="351878" y="79413"/>
                  </a:lnTo>
                  <a:lnTo>
                    <a:pt x="351840" y="79032"/>
                  </a:lnTo>
                  <a:lnTo>
                    <a:pt x="351815" y="78651"/>
                  </a:lnTo>
                  <a:lnTo>
                    <a:pt x="351866" y="77889"/>
                  </a:lnTo>
                  <a:lnTo>
                    <a:pt x="352082" y="76746"/>
                  </a:lnTo>
                  <a:lnTo>
                    <a:pt x="352412" y="74968"/>
                  </a:lnTo>
                  <a:lnTo>
                    <a:pt x="352894" y="72428"/>
                  </a:lnTo>
                  <a:lnTo>
                    <a:pt x="352767" y="71158"/>
                  </a:lnTo>
                  <a:lnTo>
                    <a:pt x="352450" y="69253"/>
                  </a:lnTo>
                  <a:lnTo>
                    <a:pt x="350608" y="74968"/>
                  </a:lnTo>
                  <a:lnTo>
                    <a:pt x="349618" y="73190"/>
                  </a:lnTo>
                  <a:lnTo>
                    <a:pt x="349669" y="73444"/>
                  </a:lnTo>
                  <a:lnTo>
                    <a:pt x="349770" y="74587"/>
                  </a:lnTo>
                  <a:lnTo>
                    <a:pt x="349211" y="76746"/>
                  </a:lnTo>
                  <a:lnTo>
                    <a:pt x="349084" y="75476"/>
                  </a:lnTo>
                  <a:lnTo>
                    <a:pt x="348996" y="74587"/>
                  </a:lnTo>
                  <a:lnTo>
                    <a:pt x="348399" y="75476"/>
                  </a:lnTo>
                  <a:lnTo>
                    <a:pt x="348475" y="75095"/>
                  </a:lnTo>
                  <a:lnTo>
                    <a:pt x="348780" y="73558"/>
                  </a:lnTo>
                  <a:lnTo>
                    <a:pt x="348703" y="72809"/>
                  </a:lnTo>
                  <a:lnTo>
                    <a:pt x="348742" y="71285"/>
                  </a:lnTo>
                  <a:lnTo>
                    <a:pt x="348488" y="72809"/>
                  </a:lnTo>
                  <a:lnTo>
                    <a:pt x="347840" y="71031"/>
                  </a:lnTo>
                  <a:lnTo>
                    <a:pt x="346976" y="75095"/>
                  </a:lnTo>
                  <a:lnTo>
                    <a:pt x="346913" y="72301"/>
                  </a:lnTo>
                  <a:lnTo>
                    <a:pt x="346075" y="71031"/>
                  </a:lnTo>
                  <a:lnTo>
                    <a:pt x="344652" y="77889"/>
                  </a:lnTo>
                  <a:lnTo>
                    <a:pt x="343916" y="77127"/>
                  </a:lnTo>
                  <a:lnTo>
                    <a:pt x="344004" y="76365"/>
                  </a:lnTo>
                  <a:lnTo>
                    <a:pt x="344335" y="75349"/>
                  </a:lnTo>
                  <a:lnTo>
                    <a:pt x="344462" y="74968"/>
                  </a:lnTo>
                  <a:lnTo>
                    <a:pt x="344335" y="73444"/>
                  </a:lnTo>
                  <a:lnTo>
                    <a:pt x="344398" y="73190"/>
                  </a:lnTo>
                  <a:lnTo>
                    <a:pt x="344716" y="72682"/>
                  </a:lnTo>
                  <a:lnTo>
                    <a:pt x="345262" y="71793"/>
                  </a:lnTo>
                  <a:lnTo>
                    <a:pt x="344944" y="71793"/>
                  </a:lnTo>
                  <a:lnTo>
                    <a:pt x="344716" y="71285"/>
                  </a:lnTo>
                  <a:lnTo>
                    <a:pt x="344449" y="72682"/>
                  </a:lnTo>
                  <a:lnTo>
                    <a:pt x="344487" y="71412"/>
                  </a:lnTo>
                  <a:lnTo>
                    <a:pt x="343039" y="75349"/>
                  </a:lnTo>
                  <a:lnTo>
                    <a:pt x="343077" y="73317"/>
                  </a:lnTo>
                  <a:lnTo>
                    <a:pt x="342785" y="74206"/>
                  </a:lnTo>
                  <a:lnTo>
                    <a:pt x="342341" y="76365"/>
                  </a:lnTo>
                  <a:lnTo>
                    <a:pt x="342011" y="76111"/>
                  </a:lnTo>
                  <a:lnTo>
                    <a:pt x="341363" y="76365"/>
                  </a:lnTo>
                  <a:lnTo>
                    <a:pt x="341261" y="78524"/>
                  </a:lnTo>
                  <a:lnTo>
                    <a:pt x="341426" y="72174"/>
                  </a:lnTo>
                  <a:lnTo>
                    <a:pt x="338340" y="78524"/>
                  </a:lnTo>
                  <a:lnTo>
                    <a:pt x="338429" y="74079"/>
                  </a:lnTo>
                  <a:lnTo>
                    <a:pt x="338455" y="72936"/>
                  </a:lnTo>
                  <a:lnTo>
                    <a:pt x="337616" y="73571"/>
                  </a:lnTo>
                  <a:lnTo>
                    <a:pt x="336626" y="73952"/>
                  </a:lnTo>
                  <a:lnTo>
                    <a:pt x="335940" y="74079"/>
                  </a:lnTo>
                  <a:lnTo>
                    <a:pt x="336067" y="73571"/>
                  </a:lnTo>
                  <a:lnTo>
                    <a:pt x="336156" y="73126"/>
                  </a:lnTo>
                  <a:lnTo>
                    <a:pt x="336232" y="73317"/>
                  </a:lnTo>
                  <a:lnTo>
                    <a:pt x="336169" y="73063"/>
                  </a:lnTo>
                  <a:lnTo>
                    <a:pt x="335673" y="71158"/>
                  </a:lnTo>
                  <a:lnTo>
                    <a:pt x="334594" y="79032"/>
                  </a:lnTo>
                  <a:lnTo>
                    <a:pt x="334314" y="78016"/>
                  </a:lnTo>
                  <a:lnTo>
                    <a:pt x="334175" y="77508"/>
                  </a:lnTo>
                  <a:lnTo>
                    <a:pt x="334048" y="77076"/>
                  </a:lnTo>
                  <a:lnTo>
                    <a:pt x="333959" y="76619"/>
                  </a:lnTo>
                  <a:lnTo>
                    <a:pt x="334010" y="74460"/>
                  </a:lnTo>
                  <a:lnTo>
                    <a:pt x="334035" y="73317"/>
                  </a:lnTo>
                  <a:lnTo>
                    <a:pt x="334822" y="74968"/>
                  </a:lnTo>
                  <a:lnTo>
                    <a:pt x="334797" y="73317"/>
                  </a:lnTo>
                  <a:lnTo>
                    <a:pt x="335826" y="66967"/>
                  </a:lnTo>
                  <a:lnTo>
                    <a:pt x="333324" y="74460"/>
                  </a:lnTo>
                  <a:lnTo>
                    <a:pt x="333349" y="72301"/>
                  </a:lnTo>
                  <a:lnTo>
                    <a:pt x="333438" y="70269"/>
                  </a:lnTo>
                  <a:lnTo>
                    <a:pt x="333514" y="70142"/>
                  </a:lnTo>
                  <a:lnTo>
                    <a:pt x="333489" y="67602"/>
                  </a:lnTo>
                  <a:lnTo>
                    <a:pt x="331825" y="72301"/>
                  </a:lnTo>
                  <a:lnTo>
                    <a:pt x="331152" y="71742"/>
                  </a:lnTo>
                  <a:lnTo>
                    <a:pt x="331254" y="70650"/>
                  </a:lnTo>
                  <a:lnTo>
                    <a:pt x="330034" y="73952"/>
                  </a:lnTo>
                  <a:lnTo>
                    <a:pt x="328714" y="74841"/>
                  </a:lnTo>
                  <a:lnTo>
                    <a:pt x="328015" y="75450"/>
                  </a:lnTo>
                  <a:lnTo>
                    <a:pt x="327990" y="75984"/>
                  </a:lnTo>
                  <a:lnTo>
                    <a:pt x="327113" y="76619"/>
                  </a:lnTo>
                  <a:lnTo>
                    <a:pt x="326986" y="74371"/>
                  </a:lnTo>
                  <a:lnTo>
                    <a:pt x="326859" y="73825"/>
                  </a:lnTo>
                  <a:lnTo>
                    <a:pt x="326961" y="72936"/>
                  </a:lnTo>
                  <a:lnTo>
                    <a:pt x="327291" y="70904"/>
                  </a:lnTo>
                  <a:lnTo>
                    <a:pt x="328002" y="70904"/>
                  </a:lnTo>
                  <a:lnTo>
                    <a:pt x="328015" y="70777"/>
                  </a:lnTo>
                  <a:lnTo>
                    <a:pt x="328333" y="67094"/>
                  </a:lnTo>
                  <a:lnTo>
                    <a:pt x="327088" y="70777"/>
                  </a:lnTo>
                  <a:lnTo>
                    <a:pt x="326898" y="70269"/>
                  </a:lnTo>
                  <a:lnTo>
                    <a:pt x="326999" y="69380"/>
                  </a:lnTo>
                  <a:lnTo>
                    <a:pt x="327177" y="68491"/>
                  </a:lnTo>
                  <a:lnTo>
                    <a:pt x="325996" y="68872"/>
                  </a:lnTo>
                  <a:lnTo>
                    <a:pt x="325247" y="72936"/>
                  </a:lnTo>
                  <a:lnTo>
                    <a:pt x="324142" y="72428"/>
                  </a:lnTo>
                  <a:lnTo>
                    <a:pt x="323989" y="73698"/>
                  </a:lnTo>
                  <a:lnTo>
                    <a:pt x="322668" y="77508"/>
                  </a:lnTo>
                  <a:lnTo>
                    <a:pt x="322897" y="76365"/>
                  </a:lnTo>
                  <a:lnTo>
                    <a:pt x="323024" y="75730"/>
                  </a:lnTo>
                  <a:lnTo>
                    <a:pt x="323126" y="75222"/>
                  </a:lnTo>
                  <a:lnTo>
                    <a:pt x="323303" y="74333"/>
                  </a:lnTo>
                  <a:lnTo>
                    <a:pt x="323354" y="74079"/>
                  </a:lnTo>
                  <a:lnTo>
                    <a:pt x="323926" y="71285"/>
                  </a:lnTo>
                  <a:lnTo>
                    <a:pt x="322757" y="74079"/>
                  </a:lnTo>
                  <a:lnTo>
                    <a:pt x="323303" y="70015"/>
                  </a:lnTo>
                  <a:lnTo>
                    <a:pt x="321144" y="73698"/>
                  </a:lnTo>
                  <a:lnTo>
                    <a:pt x="320243" y="74333"/>
                  </a:lnTo>
                  <a:lnTo>
                    <a:pt x="320281" y="74206"/>
                  </a:lnTo>
                  <a:lnTo>
                    <a:pt x="320713" y="72923"/>
                  </a:lnTo>
                  <a:lnTo>
                    <a:pt x="319836" y="74206"/>
                  </a:lnTo>
                  <a:lnTo>
                    <a:pt x="319024" y="73952"/>
                  </a:lnTo>
                  <a:lnTo>
                    <a:pt x="319303" y="72555"/>
                  </a:lnTo>
                  <a:lnTo>
                    <a:pt x="319519" y="71539"/>
                  </a:lnTo>
                  <a:lnTo>
                    <a:pt x="320624" y="66078"/>
                  </a:lnTo>
                  <a:lnTo>
                    <a:pt x="317258" y="71539"/>
                  </a:lnTo>
                  <a:lnTo>
                    <a:pt x="317296" y="71031"/>
                  </a:lnTo>
                  <a:lnTo>
                    <a:pt x="317334" y="70523"/>
                  </a:lnTo>
                  <a:lnTo>
                    <a:pt x="317385" y="70015"/>
                  </a:lnTo>
                  <a:lnTo>
                    <a:pt x="317550" y="67983"/>
                  </a:lnTo>
                  <a:lnTo>
                    <a:pt x="317779" y="65316"/>
                  </a:lnTo>
                  <a:lnTo>
                    <a:pt x="315798" y="67983"/>
                  </a:lnTo>
                  <a:lnTo>
                    <a:pt x="315125" y="63538"/>
                  </a:lnTo>
                  <a:lnTo>
                    <a:pt x="313347" y="63792"/>
                  </a:lnTo>
                  <a:lnTo>
                    <a:pt x="312839" y="70015"/>
                  </a:lnTo>
                  <a:lnTo>
                    <a:pt x="312839" y="63792"/>
                  </a:lnTo>
                  <a:lnTo>
                    <a:pt x="312661" y="64833"/>
                  </a:lnTo>
                  <a:lnTo>
                    <a:pt x="312420" y="63665"/>
                  </a:lnTo>
                  <a:lnTo>
                    <a:pt x="312483" y="65887"/>
                  </a:lnTo>
                  <a:lnTo>
                    <a:pt x="311772" y="70142"/>
                  </a:lnTo>
                  <a:lnTo>
                    <a:pt x="311302" y="70523"/>
                  </a:lnTo>
                  <a:lnTo>
                    <a:pt x="311188" y="70269"/>
                  </a:lnTo>
                  <a:lnTo>
                    <a:pt x="311111" y="69126"/>
                  </a:lnTo>
                  <a:lnTo>
                    <a:pt x="310997" y="68237"/>
                  </a:lnTo>
                  <a:lnTo>
                    <a:pt x="310921" y="67602"/>
                  </a:lnTo>
                  <a:lnTo>
                    <a:pt x="310857" y="67094"/>
                  </a:lnTo>
                  <a:lnTo>
                    <a:pt x="310730" y="66078"/>
                  </a:lnTo>
                  <a:lnTo>
                    <a:pt x="310769" y="64046"/>
                  </a:lnTo>
                  <a:lnTo>
                    <a:pt x="311340" y="64681"/>
                  </a:lnTo>
                  <a:lnTo>
                    <a:pt x="311429" y="64046"/>
                  </a:lnTo>
                  <a:lnTo>
                    <a:pt x="311569" y="63157"/>
                  </a:lnTo>
                  <a:lnTo>
                    <a:pt x="310781" y="62522"/>
                  </a:lnTo>
                  <a:lnTo>
                    <a:pt x="311073" y="61887"/>
                  </a:lnTo>
                  <a:lnTo>
                    <a:pt x="311581" y="60744"/>
                  </a:lnTo>
                  <a:lnTo>
                    <a:pt x="311442" y="58712"/>
                  </a:lnTo>
                  <a:lnTo>
                    <a:pt x="311175" y="60744"/>
                  </a:lnTo>
                  <a:lnTo>
                    <a:pt x="311061" y="61125"/>
                  </a:lnTo>
                  <a:lnTo>
                    <a:pt x="310540" y="61887"/>
                  </a:lnTo>
                  <a:lnTo>
                    <a:pt x="310210" y="60871"/>
                  </a:lnTo>
                  <a:lnTo>
                    <a:pt x="310286" y="64046"/>
                  </a:lnTo>
                  <a:lnTo>
                    <a:pt x="308533" y="67094"/>
                  </a:lnTo>
                  <a:lnTo>
                    <a:pt x="308762" y="65951"/>
                  </a:lnTo>
                  <a:lnTo>
                    <a:pt x="309130" y="64173"/>
                  </a:lnTo>
                  <a:lnTo>
                    <a:pt x="309651" y="61633"/>
                  </a:lnTo>
                  <a:lnTo>
                    <a:pt x="310286" y="58458"/>
                  </a:lnTo>
                  <a:lnTo>
                    <a:pt x="308470" y="61633"/>
                  </a:lnTo>
                  <a:lnTo>
                    <a:pt x="308800" y="60744"/>
                  </a:lnTo>
                  <a:lnTo>
                    <a:pt x="309219" y="59601"/>
                  </a:lnTo>
                  <a:lnTo>
                    <a:pt x="308381" y="60744"/>
                  </a:lnTo>
                  <a:lnTo>
                    <a:pt x="306920" y="59220"/>
                  </a:lnTo>
                  <a:lnTo>
                    <a:pt x="305384" y="64173"/>
                  </a:lnTo>
                  <a:lnTo>
                    <a:pt x="305574" y="61633"/>
                  </a:lnTo>
                  <a:lnTo>
                    <a:pt x="305930" y="61252"/>
                  </a:lnTo>
                  <a:lnTo>
                    <a:pt x="304584" y="60236"/>
                  </a:lnTo>
                  <a:lnTo>
                    <a:pt x="301625" y="65951"/>
                  </a:lnTo>
                  <a:lnTo>
                    <a:pt x="301510" y="65316"/>
                  </a:lnTo>
                  <a:lnTo>
                    <a:pt x="301256" y="63919"/>
                  </a:lnTo>
                  <a:lnTo>
                    <a:pt x="301142" y="63284"/>
                  </a:lnTo>
                  <a:lnTo>
                    <a:pt x="301269" y="61760"/>
                  </a:lnTo>
                  <a:lnTo>
                    <a:pt x="301434" y="61125"/>
                  </a:lnTo>
                  <a:lnTo>
                    <a:pt x="301078" y="61506"/>
                  </a:lnTo>
                  <a:lnTo>
                    <a:pt x="300418" y="63919"/>
                  </a:lnTo>
                  <a:lnTo>
                    <a:pt x="300393" y="63284"/>
                  </a:lnTo>
                  <a:lnTo>
                    <a:pt x="300520" y="61633"/>
                  </a:lnTo>
                  <a:lnTo>
                    <a:pt x="300634" y="61252"/>
                  </a:lnTo>
                  <a:lnTo>
                    <a:pt x="300634" y="60744"/>
                  </a:lnTo>
                  <a:lnTo>
                    <a:pt x="299389" y="63284"/>
                  </a:lnTo>
                  <a:lnTo>
                    <a:pt x="299262" y="62649"/>
                  </a:lnTo>
                  <a:lnTo>
                    <a:pt x="299389" y="61760"/>
                  </a:lnTo>
                  <a:lnTo>
                    <a:pt x="299770" y="60744"/>
                  </a:lnTo>
                  <a:lnTo>
                    <a:pt x="299758" y="60490"/>
                  </a:lnTo>
                  <a:lnTo>
                    <a:pt x="298742" y="58331"/>
                  </a:lnTo>
                  <a:lnTo>
                    <a:pt x="296811" y="64427"/>
                  </a:lnTo>
                  <a:lnTo>
                    <a:pt x="295414" y="65316"/>
                  </a:lnTo>
                  <a:lnTo>
                    <a:pt x="295465" y="65062"/>
                  </a:lnTo>
                  <a:lnTo>
                    <a:pt x="295757" y="63411"/>
                  </a:lnTo>
                  <a:lnTo>
                    <a:pt x="295973" y="62268"/>
                  </a:lnTo>
                  <a:lnTo>
                    <a:pt x="296202" y="60998"/>
                  </a:lnTo>
                  <a:lnTo>
                    <a:pt x="296113" y="60490"/>
                  </a:lnTo>
                  <a:lnTo>
                    <a:pt x="294995" y="58305"/>
                  </a:lnTo>
                  <a:lnTo>
                    <a:pt x="295071" y="57569"/>
                  </a:lnTo>
                  <a:lnTo>
                    <a:pt x="293484" y="56680"/>
                  </a:lnTo>
                  <a:lnTo>
                    <a:pt x="291503" y="60744"/>
                  </a:lnTo>
                  <a:lnTo>
                    <a:pt x="289598" y="62268"/>
                  </a:lnTo>
                  <a:lnTo>
                    <a:pt x="289585" y="60490"/>
                  </a:lnTo>
                  <a:lnTo>
                    <a:pt x="289572" y="59601"/>
                  </a:lnTo>
                  <a:lnTo>
                    <a:pt x="289534" y="57188"/>
                  </a:lnTo>
                  <a:lnTo>
                    <a:pt x="286702" y="59601"/>
                  </a:lnTo>
                  <a:lnTo>
                    <a:pt x="285635" y="56553"/>
                  </a:lnTo>
                  <a:lnTo>
                    <a:pt x="285610" y="57823"/>
                  </a:lnTo>
                  <a:lnTo>
                    <a:pt x="284937" y="60109"/>
                  </a:lnTo>
                  <a:lnTo>
                    <a:pt x="284581" y="60490"/>
                  </a:lnTo>
                  <a:lnTo>
                    <a:pt x="284391" y="59474"/>
                  </a:lnTo>
                  <a:lnTo>
                    <a:pt x="282981" y="63411"/>
                  </a:lnTo>
                  <a:lnTo>
                    <a:pt x="283273" y="62014"/>
                  </a:lnTo>
                  <a:lnTo>
                    <a:pt x="283349" y="61633"/>
                  </a:lnTo>
                  <a:lnTo>
                    <a:pt x="283375" y="61506"/>
                  </a:lnTo>
                  <a:lnTo>
                    <a:pt x="283806" y="59347"/>
                  </a:lnTo>
                  <a:lnTo>
                    <a:pt x="283921" y="59474"/>
                  </a:lnTo>
                  <a:lnTo>
                    <a:pt x="283946" y="59347"/>
                  </a:lnTo>
                  <a:lnTo>
                    <a:pt x="284289" y="56299"/>
                  </a:lnTo>
                  <a:lnTo>
                    <a:pt x="284403" y="55283"/>
                  </a:lnTo>
                  <a:lnTo>
                    <a:pt x="283438" y="56299"/>
                  </a:lnTo>
                  <a:lnTo>
                    <a:pt x="282867" y="56045"/>
                  </a:lnTo>
                  <a:lnTo>
                    <a:pt x="281774" y="61506"/>
                  </a:lnTo>
                  <a:lnTo>
                    <a:pt x="281724" y="61252"/>
                  </a:lnTo>
                  <a:lnTo>
                    <a:pt x="281241" y="59093"/>
                  </a:lnTo>
                  <a:lnTo>
                    <a:pt x="281038" y="58204"/>
                  </a:lnTo>
                  <a:lnTo>
                    <a:pt x="279514" y="58585"/>
                  </a:lnTo>
                  <a:lnTo>
                    <a:pt x="278104" y="59093"/>
                  </a:lnTo>
                  <a:lnTo>
                    <a:pt x="278053" y="58839"/>
                  </a:lnTo>
                  <a:lnTo>
                    <a:pt x="277876" y="57696"/>
                  </a:lnTo>
                  <a:lnTo>
                    <a:pt x="277050" y="57696"/>
                  </a:lnTo>
                  <a:lnTo>
                    <a:pt x="276529" y="57696"/>
                  </a:lnTo>
                  <a:lnTo>
                    <a:pt x="275971" y="58839"/>
                  </a:lnTo>
                  <a:lnTo>
                    <a:pt x="276466" y="56299"/>
                  </a:lnTo>
                  <a:lnTo>
                    <a:pt x="276402" y="55778"/>
                  </a:lnTo>
                  <a:lnTo>
                    <a:pt x="275678" y="55029"/>
                  </a:lnTo>
                  <a:lnTo>
                    <a:pt x="275183" y="54521"/>
                  </a:lnTo>
                  <a:lnTo>
                    <a:pt x="273786" y="55029"/>
                  </a:lnTo>
                  <a:lnTo>
                    <a:pt x="274434" y="52997"/>
                  </a:lnTo>
                  <a:lnTo>
                    <a:pt x="273748" y="52616"/>
                  </a:lnTo>
                  <a:lnTo>
                    <a:pt x="271970" y="61252"/>
                  </a:lnTo>
                  <a:lnTo>
                    <a:pt x="271272" y="61252"/>
                  </a:lnTo>
                  <a:lnTo>
                    <a:pt x="271386" y="60490"/>
                  </a:lnTo>
                  <a:lnTo>
                    <a:pt x="271729" y="57950"/>
                  </a:lnTo>
                  <a:lnTo>
                    <a:pt x="271868" y="56934"/>
                  </a:lnTo>
                  <a:lnTo>
                    <a:pt x="271881" y="56807"/>
                  </a:lnTo>
                  <a:lnTo>
                    <a:pt x="270611" y="56680"/>
                  </a:lnTo>
                  <a:lnTo>
                    <a:pt x="270560" y="56299"/>
                  </a:lnTo>
                  <a:lnTo>
                    <a:pt x="270052" y="52616"/>
                  </a:lnTo>
                  <a:lnTo>
                    <a:pt x="268084" y="56299"/>
                  </a:lnTo>
                  <a:lnTo>
                    <a:pt x="268490" y="54521"/>
                  </a:lnTo>
                  <a:lnTo>
                    <a:pt x="268719" y="54394"/>
                  </a:lnTo>
                  <a:lnTo>
                    <a:pt x="268160" y="54140"/>
                  </a:lnTo>
                  <a:lnTo>
                    <a:pt x="267779" y="53124"/>
                  </a:lnTo>
                  <a:lnTo>
                    <a:pt x="266979" y="50965"/>
                  </a:lnTo>
                  <a:lnTo>
                    <a:pt x="266623" y="53403"/>
                  </a:lnTo>
                  <a:lnTo>
                    <a:pt x="263880" y="57950"/>
                  </a:lnTo>
                  <a:lnTo>
                    <a:pt x="264515" y="55156"/>
                  </a:lnTo>
                  <a:lnTo>
                    <a:pt x="263271" y="58712"/>
                  </a:lnTo>
                  <a:lnTo>
                    <a:pt x="263067" y="59601"/>
                  </a:lnTo>
                  <a:lnTo>
                    <a:pt x="262077" y="60490"/>
                  </a:lnTo>
                  <a:lnTo>
                    <a:pt x="262178" y="58966"/>
                  </a:lnTo>
                  <a:lnTo>
                    <a:pt x="262305" y="58331"/>
                  </a:lnTo>
                  <a:lnTo>
                    <a:pt x="262102" y="57315"/>
                  </a:lnTo>
                  <a:lnTo>
                    <a:pt x="261454" y="61633"/>
                  </a:lnTo>
                  <a:lnTo>
                    <a:pt x="260972" y="59982"/>
                  </a:lnTo>
                  <a:lnTo>
                    <a:pt x="261607" y="58204"/>
                  </a:lnTo>
                  <a:lnTo>
                    <a:pt x="260985" y="57823"/>
                  </a:lnTo>
                  <a:lnTo>
                    <a:pt x="260896" y="58585"/>
                  </a:lnTo>
                  <a:lnTo>
                    <a:pt x="260769" y="59093"/>
                  </a:lnTo>
                  <a:lnTo>
                    <a:pt x="260146" y="60744"/>
                  </a:lnTo>
                  <a:lnTo>
                    <a:pt x="259499" y="62014"/>
                  </a:lnTo>
                  <a:lnTo>
                    <a:pt x="259435" y="61760"/>
                  </a:lnTo>
                  <a:lnTo>
                    <a:pt x="259321" y="61252"/>
                  </a:lnTo>
                  <a:lnTo>
                    <a:pt x="259232" y="60871"/>
                  </a:lnTo>
                  <a:lnTo>
                    <a:pt x="259130" y="60490"/>
                  </a:lnTo>
                  <a:lnTo>
                    <a:pt x="259257" y="58305"/>
                  </a:lnTo>
                  <a:lnTo>
                    <a:pt x="259397" y="57315"/>
                  </a:lnTo>
                  <a:lnTo>
                    <a:pt x="259054" y="58712"/>
                  </a:lnTo>
                  <a:lnTo>
                    <a:pt x="258267" y="60871"/>
                  </a:lnTo>
                  <a:lnTo>
                    <a:pt x="258152" y="60490"/>
                  </a:lnTo>
                  <a:lnTo>
                    <a:pt x="258267" y="58839"/>
                  </a:lnTo>
                  <a:lnTo>
                    <a:pt x="258495" y="58305"/>
                  </a:lnTo>
                  <a:lnTo>
                    <a:pt x="258406" y="57823"/>
                  </a:lnTo>
                  <a:lnTo>
                    <a:pt x="258241" y="57315"/>
                  </a:lnTo>
                  <a:lnTo>
                    <a:pt x="257886" y="56235"/>
                  </a:lnTo>
                  <a:lnTo>
                    <a:pt x="257848" y="56426"/>
                  </a:lnTo>
                  <a:lnTo>
                    <a:pt x="257822" y="56045"/>
                  </a:lnTo>
                  <a:lnTo>
                    <a:pt x="257886" y="56235"/>
                  </a:lnTo>
                  <a:lnTo>
                    <a:pt x="257911" y="56045"/>
                  </a:lnTo>
                  <a:lnTo>
                    <a:pt x="258165" y="54648"/>
                  </a:lnTo>
                  <a:lnTo>
                    <a:pt x="257556" y="54140"/>
                  </a:lnTo>
                  <a:lnTo>
                    <a:pt x="257556" y="56972"/>
                  </a:lnTo>
                  <a:lnTo>
                    <a:pt x="256298" y="61252"/>
                  </a:lnTo>
                  <a:lnTo>
                    <a:pt x="256120" y="58839"/>
                  </a:lnTo>
                  <a:lnTo>
                    <a:pt x="256235" y="57442"/>
                  </a:lnTo>
                  <a:lnTo>
                    <a:pt x="256273" y="56553"/>
                  </a:lnTo>
                  <a:lnTo>
                    <a:pt x="257124" y="56807"/>
                  </a:lnTo>
                  <a:lnTo>
                    <a:pt x="257556" y="56972"/>
                  </a:lnTo>
                  <a:lnTo>
                    <a:pt x="257556" y="54140"/>
                  </a:lnTo>
                  <a:lnTo>
                    <a:pt x="258800" y="50584"/>
                  </a:lnTo>
                  <a:lnTo>
                    <a:pt x="257860" y="52362"/>
                  </a:lnTo>
                  <a:lnTo>
                    <a:pt x="256120" y="56553"/>
                  </a:lnTo>
                  <a:lnTo>
                    <a:pt x="255955" y="56045"/>
                  </a:lnTo>
                  <a:lnTo>
                    <a:pt x="255701" y="55283"/>
                  </a:lnTo>
                  <a:lnTo>
                    <a:pt x="255701" y="54775"/>
                  </a:lnTo>
                  <a:lnTo>
                    <a:pt x="255727" y="54394"/>
                  </a:lnTo>
                  <a:lnTo>
                    <a:pt x="255803" y="54140"/>
                  </a:lnTo>
                  <a:lnTo>
                    <a:pt x="255752" y="53759"/>
                  </a:lnTo>
                  <a:lnTo>
                    <a:pt x="255574" y="53886"/>
                  </a:lnTo>
                  <a:lnTo>
                    <a:pt x="255358" y="54394"/>
                  </a:lnTo>
                  <a:lnTo>
                    <a:pt x="255270" y="54013"/>
                  </a:lnTo>
                  <a:lnTo>
                    <a:pt x="255143" y="53505"/>
                  </a:lnTo>
                  <a:lnTo>
                    <a:pt x="254927" y="53505"/>
                  </a:lnTo>
                  <a:lnTo>
                    <a:pt x="255117" y="52235"/>
                  </a:lnTo>
                  <a:lnTo>
                    <a:pt x="255143" y="52108"/>
                  </a:lnTo>
                  <a:lnTo>
                    <a:pt x="255270" y="51219"/>
                  </a:lnTo>
                  <a:lnTo>
                    <a:pt x="254952" y="51536"/>
                  </a:lnTo>
                  <a:lnTo>
                    <a:pt x="254952" y="52235"/>
                  </a:lnTo>
                  <a:lnTo>
                    <a:pt x="254850" y="53505"/>
                  </a:lnTo>
                  <a:lnTo>
                    <a:pt x="254584" y="53505"/>
                  </a:lnTo>
                  <a:lnTo>
                    <a:pt x="254393" y="53759"/>
                  </a:lnTo>
                  <a:lnTo>
                    <a:pt x="254279" y="54013"/>
                  </a:lnTo>
                  <a:lnTo>
                    <a:pt x="254520" y="52997"/>
                  </a:lnTo>
                  <a:lnTo>
                    <a:pt x="254647" y="52616"/>
                  </a:lnTo>
                  <a:lnTo>
                    <a:pt x="254952" y="52235"/>
                  </a:lnTo>
                  <a:lnTo>
                    <a:pt x="254952" y="51536"/>
                  </a:lnTo>
                  <a:lnTo>
                    <a:pt x="254368" y="52108"/>
                  </a:lnTo>
                  <a:lnTo>
                    <a:pt x="254038" y="51981"/>
                  </a:lnTo>
                  <a:lnTo>
                    <a:pt x="253530" y="54775"/>
                  </a:lnTo>
                  <a:lnTo>
                    <a:pt x="253149" y="54267"/>
                  </a:lnTo>
                  <a:lnTo>
                    <a:pt x="253149" y="56540"/>
                  </a:lnTo>
                  <a:lnTo>
                    <a:pt x="253276" y="56426"/>
                  </a:lnTo>
                  <a:lnTo>
                    <a:pt x="253504" y="56311"/>
                  </a:lnTo>
                  <a:lnTo>
                    <a:pt x="253441" y="56464"/>
                  </a:lnTo>
                  <a:lnTo>
                    <a:pt x="253403" y="56972"/>
                  </a:lnTo>
                  <a:lnTo>
                    <a:pt x="253415" y="57162"/>
                  </a:lnTo>
                  <a:lnTo>
                    <a:pt x="253504" y="56857"/>
                  </a:lnTo>
                  <a:lnTo>
                    <a:pt x="253657" y="56299"/>
                  </a:lnTo>
                  <a:lnTo>
                    <a:pt x="254558" y="56299"/>
                  </a:lnTo>
                  <a:lnTo>
                    <a:pt x="254025" y="57594"/>
                  </a:lnTo>
                  <a:lnTo>
                    <a:pt x="254025" y="73317"/>
                  </a:lnTo>
                  <a:lnTo>
                    <a:pt x="253949" y="73190"/>
                  </a:lnTo>
                  <a:lnTo>
                    <a:pt x="253873" y="73063"/>
                  </a:lnTo>
                  <a:lnTo>
                    <a:pt x="253415" y="73063"/>
                  </a:lnTo>
                  <a:lnTo>
                    <a:pt x="253530" y="72174"/>
                  </a:lnTo>
                  <a:lnTo>
                    <a:pt x="253796" y="71031"/>
                  </a:lnTo>
                  <a:lnTo>
                    <a:pt x="253936" y="71031"/>
                  </a:lnTo>
                  <a:lnTo>
                    <a:pt x="253898" y="71158"/>
                  </a:lnTo>
                  <a:lnTo>
                    <a:pt x="253809" y="71920"/>
                  </a:lnTo>
                  <a:lnTo>
                    <a:pt x="253923" y="72301"/>
                  </a:lnTo>
                  <a:lnTo>
                    <a:pt x="254025" y="73317"/>
                  </a:lnTo>
                  <a:lnTo>
                    <a:pt x="254025" y="57594"/>
                  </a:lnTo>
                  <a:lnTo>
                    <a:pt x="253504" y="58839"/>
                  </a:lnTo>
                  <a:lnTo>
                    <a:pt x="253415" y="57188"/>
                  </a:lnTo>
                  <a:lnTo>
                    <a:pt x="252069" y="61760"/>
                  </a:lnTo>
                  <a:lnTo>
                    <a:pt x="252222" y="59474"/>
                  </a:lnTo>
                  <a:lnTo>
                    <a:pt x="252234" y="59347"/>
                  </a:lnTo>
                  <a:lnTo>
                    <a:pt x="252120" y="56680"/>
                  </a:lnTo>
                  <a:lnTo>
                    <a:pt x="251904" y="55664"/>
                  </a:lnTo>
                  <a:lnTo>
                    <a:pt x="251968" y="54267"/>
                  </a:lnTo>
                  <a:lnTo>
                    <a:pt x="252158" y="52870"/>
                  </a:lnTo>
                  <a:lnTo>
                    <a:pt x="250812" y="54267"/>
                  </a:lnTo>
                  <a:lnTo>
                    <a:pt x="249466" y="53378"/>
                  </a:lnTo>
                  <a:lnTo>
                    <a:pt x="247840" y="58585"/>
                  </a:lnTo>
                  <a:lnTo>
                    <a:pt x="247713" y="58839"/>
                  </a:lnTo>
                  <a:lnTo>
                    <a:pt x="247370" y="59347"/>
                  </a:lnTo>
                  <a:lnTo>
                    <a:pt x="247408" y="59093"/>
                  </a:lnTo>
                  <a:lnTo>
                    <a:pt x="247662" y="57569"/>
                  </a:lnTo>
                  <a:lnTo>
                    <a:pt x="247777" y="56426"/>
                  </a:lnTo>
                  <a:lnTo>
                    <a:pt x="247891" y="56045"/>
                  </a:lnTo>
                  <a:lnTo>
                    <a:pt x="247967" y="55880"/>
                  </a:lnTo>
                  <a:lnTo>
                    <a:pt x="247624" y="56426"/>
                  </a:lnTo>
                  <a:lnTo>
                    <a:pt x="246938" y="55664"/>
                  </a:lnTo>
                  <a:lnTo>
                    <a:pt x="246595" y="55283"/>
                  </a:lnTo>
                  <a:lnTo>
                    <a:pt x="246481" y="55778"/>
                  </a:lnTo>
                  <a:lnTo>
                    <a:pt x="246443" y="56045"/>
                  </a:lnTo>
                  <a:lnTo>
                    <a:pt x="246405" y="56172"/>
                  </a:lnTo>
                  <a:lnTo>
                    <a:pt x="245745" y="59093"/>
                  </a:lnTo>
                  <a:lnTo>
                    <a:pt x="245541" y="58204"/>
                  </a:lnTo>
                  <a:lnTo>
                    <a:pt x="245427" y="57696"/>
                  </a:lnTo>
                  <a:lnTo>
                    <a:pt x="245529" y="56972"/>
                  </a:lnTo>
                  <a:lnTo>
                    <a:pt x="246418" y="56070"/>
                  </a:lnTo>
                  <a:lnTo>
                    <a:pt x="246443" y="55791"/>
                  </a:lnTo>
                  <a:lnTo>
                    <a:pt x="245681" y="56045"/>
                  </a:lnTo>
                  <a:lnTo>
                    <a:pt x="245910" y="55283"/>
                  </a:lnTo>
                  <a:lnTo>
                    <a:pt x="245808" y="54648"/>
                  </a:lnTo>
                  <a:lnTo>
                    <a:pt x="244817" y="53505"/>
                  </a:lnTo>
                  <a:lnTo>
                    <a:pt x="241439" y="57950"/>
                  </a:lnTo>
                  <a:lnTo>
                    <a:pt x="241223" y="58204"/>
                  </a:lnTo>
                  <a:lnTo>
                    <a:pt x="240728" y="57188"/>
                  </a:lnTo>
                  <a:lnTo>
                    <a:pt x="240068" y="55791"/>
                  </a:lnTo>
                  <a:lnTo>
                    <a:pt x="240080" y="57188"/>
                  </a:lnTo>
                  <a:lnTo>
                    <a:pt x="238125" y="53251"/>
                  </a:lnTo>
                  <a:lnTo>
                    <a:pt x="234149" y="59474"/>
                  </a:lnTo>
                  <a:lnTo>
                    <a:pt x="234086" y="59220"/>
                  </a:lnTo>
                  <a:lnTo>
                    <a:pt x="233362" y="56426"/>
                  </a:lnTo>
                  <a:lnTo>
                    <a:pt x="232676" y="53759"/>
                  </a:lnTo>
                  <a:lnTo>
                    <a:pt x="232549" y="53378"/>
                  </a:lnTo>
                  <a:lnTo>
                    <a:pt x="232079" y="52235"/>
                  </a:lnTo>
                  <a:lnTo>
                    <a:pt x="231597" y="54394"/>
                  </a:lnTo>
                  <a:lnTo>
                    <a:pt x="231482" y="54775"/>
                  </a:lnTo>
                  <a:lnTo>
                    <a:pt x="230771" y="56426"/>
                  </a:lnTo>
                  <a:lnTo>
                    <a:pt x="231178" y="53251"/>
                  </a:lnTo>
                  <a:lnTo>
                    <a:pt x="229755" y="56807"/>
                  </a:lnTo>
                  <a:lnTo>
                    <a:pt x="228206" y="59220"/>
                  </a:lnTo>
                  <a:lnTo>
                    <a:pt x="228485" y="56553"/>
                  </a:lnTo>
                  <a:lnTo>
                    <a:pt x="228574" y="55664"/>
                  </a:lnTo>
                  <a:lnTo>
                    <a:pt x="229298" y="48806"/>
                  </a:lnTo>
                  <a:lnTo>
                    <a:pt x="227012" y="53505"/>
                  </a:lnTo>
                  <a:lnTo>
                    <a:pt x="226822" y="55664"/>
                  </a:lnTo>
                  <a:lnTo>
                    <a:pt x="226402" y="55156"/>
                  </a:lnTo>
                  <a:lnTo>
                    <a:pt x="225044" y="56553"/>
                  </a:lnTo>
                  <a:lnTo>
                    <a:pt x="224993" y="56299"/>
                  </a:lnTo>
                  <a:lnTo>
                    <a:pt x="224993" y="56172"/>
                  </a:lnTo>
                  <a:lnTo>
                    <a:pt x="225094" y="54648"/>
                  </a:lnTo>
                  <a:lnTo>
                    <a:pt x="225285" y="53632"/>
                  </a:lnTo>
                  <a:lnTo>
                    <a:pt x="223570" y="56172"/>
                  </a:lnTo>
                  <a:lnTo>
                    <a:pt x="222923" y="54902"/>
                  </a:lnTo>
                  <a:lnTo>
                    <a:pt x="223012" y="54394"/>
                  </a:lnTo>
                  <a:lnTo>
                    <a:pt x="224917" y="49695"/>
                  </a:lnTo>
                  <a:lnTo>
                    <a:pt x="223608" y="49187"/>
                  </a:lnTo>
                  <a:lnTo>
                    <a:pt x="222999" y="49695"/>
                  </a:lnTo>
                  <a:lnTo>
                    <a:pt x="221399" y="53378"/>
                  </a:lnTo>
                  <a:lnTo>
                    <a:pt x="221284" y="54775"/>
                  </a:lnTo>
                  <a:lnTo>
                    <a:pt x="221475" y="54902"/>
                  </a:lnTo>
                  <a:lnTo>
                    <a:pt x="221576" y="56045"/>
                  </a:lnTo>
                  <a:lnTo>
                    <a:pt x="221348" y="57315"/>
                  </a:lnTo>
                  <a:lnTo>
                    <a:pt x="221234" y="57569"/>
                  </a:lnTo>
                  <a:lnTo>
                    <a:pt x="220726" y="58204"/>
                  </a:lnTo>
                  <a:lnTo>
                    <a:pt x="219748" y="63030"/>
                  </a:lnTo>
                  <a:lnTo>
                    <a:pt x="218630" y="67348"/>
                  </a:lnTo>
                  <a:lnTo>
                    <a:pt x="218554" y="68237"/>
                  </a:lnTo>
                  <a:lnTo>
                    <a:pt x="219011" y="71412"/>
                  </a:lnTo>
                  <a:lnTo>
                    <a:pt x="220332" y="68618"/>
                  </a:lnTo>
                  <a:lnTo>
                    <a:pt x="220154" y="71031"/>
                  </a:lnTo>
                  <a:lnTo>
                    <a:pt x="219481" y="71031"/>
                  </a:lnTo>
                  <a:lnTo>
                    <a:pt x="219430" y="73317"/>
                  </a:lnTo>
                  <a:lnTo>
                    <a:pt x="220027" y="71412"/>
                  </a:lnTo>
                  <a:lnTo>
                    <a:pt x="220192" y="71031"/>
                  </a:lnTo>
                  <a:lnTo>
                    <a:pt x="220560" y="70142"/>
                  </a:lnTo>
                  <a:lnTo>
                    <a:pt x="220522" y="70396"/>
                  </a:lnTo>
                  <a:lnTo>
                    <a:pt x="220408" y="72682"/>
                  </a:lnTo>
                  <a:lnTo>
                    <a:pt x="221361" y="70142"/>
                  </a:lnTo>
                  <a:lnTo>
                    <a:pt x="221703" y="69253"/>
                  </a:lnTo>
                  <a:lnTo>
                    <a:pt x="221754" y="68872"/>
                  </a:lnTo>
                  <a:lnTo>
                    <a:pt x="221907" y="68618"/>
                  </a:lnTo>
                  <a:lnTo>
                    <a:pt x="222034" y="68364"/>
                  </a:lnTo>
                  <a:lnTo>
                    <a:pt x="222605" y="67475"/>
                  </a:lnTo>
                  <a:lnTo>
                    <a:pt x="222516" y="70015"/>
                  </a:lnTo>
                  <a:lnTo>
                    <a:pt x="222148" y="71539"/>
                  </a:lnTo>
                  <a:lnTo>
                    <a:pt x="222948" y="69761"/>
                  </a:lnTo>
                  <a:lnTo>
                    <a:pt x="222834" y="70523"/>
                  </a:lnTo>
                  <a:lnTo>
                    <a:pt x="222719" y="71208"/>
                  </a:lnTo>
                  <a:lnTo>
                    <a:pt x="222592" y="71602"/>
                  </a:lnTo>
                  <a:lnTo>
                    <a:pt x="222935" y="70904"/>
                  </a:lnTo>
                  <a:lnTo>
                    <a:pt x="223431" y="71793"/>
                  </a:lnTo>
                  <a:lnTo>
                    <a:pt x="223672" y="70904"/>
                  </a:lnTo>
                  <a:lnTo>
                    <a:pt x="223989" y="69761"/>
                  </a:lnTo>
                  <a:lnTo>
                    <a:pt x="224091" y="69380"/>
                  </a:lnTo>
                  <a:lnTo>
                    <a:pt x="223989" y="72047"/>
                  </a:lnTo>
                  <a:lnTo>
                    <a:pt x="225310" y="69380"/>
                  </a:lnTo>
                  <a:lnTo>
                    <a:pt x="225564" y="68872"/>
                  </a:lnTo>
                  <a:lnTo>
                    <a:pt x="224675" y="73444"/>
                  </a:lnTo>
                  <a:lnTo>
                    <a:pt x="225005" y="72428"/>
                  </a:lnTo>
                  <a:lnTo>
                    <a:pt x="226047" y="70015"/>
                  </a:lnTo>
                  <a:lnTo>
                    <a:pt x="226428" y="69888"/>
                  </a:lnTo>
                  <a:lnTo>
                    <a:pt x="224764" y="75222"/>
                  </a:lnTo>
                  <a:lnTo>
                    <a:pt x="227736" y="70396"/>
                  </a:lnTo>
                  <a:lnTo>
                    <a:pt x="226479" y="76238"/>
                  </a:lnTo>
                  <a:lnTo>
                    <a:pt x="227876" y="71412"/>
                  </a:lnTo>
                  <a:lnTo>
                    <a:pt x="228663" y="74460"/>
                  </a:lnTo>
                  <a:lnTo>
                    <a:pt x="230022" y="71793"/>
                  </a:lnTo>
                  <a:lnTo>
                    <a:pt x="229946" y="72047"/>
                  </a:lnTo>
                  <a:lnTo>
                    <a:pt x="229819" y="72923"/>
                  </a:lnTo>
                  <a:lnTo>
                    <a:pt x="229933" y="74790"/>
                  </a:lnTo>
                  <a:lnTo>
                    <a:pt x="230060" y="75730"/>
                  </a:lnTo>
                  <a:lnTo>
                    <a:pt x="230847" y="71793"/>
                  </a:lnTo>
                  <a:lnTo>
                    <a:pt x="230949" y="71602"/>
                  </a:lnTo>
                  <a:lnTo>
                    <a:pt x="231178" y="71412"/>
                  </a:lnTo>
                  <a:lnTo>
                    <a:pt x="231749" y="70954"/>
                  </a:lnTo>
                  <a:lnTo>
                    <a:pt x="231851" y="70777"/>
                  </a:lnTo>
                  <a:lnTo>
                    <a:pt x="231978" y="70396"/>
                  </a:lnTo>
                  <a:lnTo>
                    <a:pt x="232168" y="69888"/>
                  </a:lnTo>
                  <a:lnTo>
                    <a:pt x="232524" y="68872"/>
                  </a:lnTo>
                  <a:lnTo>
                    <a:pt x="232664" y="68491"/>
                  </a:lnTo>
                  <a:lnTo>
                    <a:pt x="232549" y="72440"/>
                  </a:lnTo>
                  <a:lnTo>
                    <a:pt x="231432" y="73190"/>
                  </a:lnTo>
                  <a:lnTo>
                    <a:pt x="230924" y="76873"/>
                  </a:lnTo>
                  <a:lnTo>
                    <a:pt x="231495" y="73698"/>
                  </a:lnTo>
                  <a:lnTo>
                    <a:pt x="232587" y="73825"/>
                  </a:lnTo>
                  <a:lnTo>
                    <a:pt x="232600" y="73698"/>
                  </a:lnTo>
                  <a:lnTo>
                    <a:pt x="232867" y="71158"/>
                  </a:lnTo>
                  <a:lnTo>
                    <a:pt x="232892" y="73571"/>
                  </a:lnTo>
                  <a:lnTo>
                    <a:pt x="233045" y="72301"/>
                  </a:lnTo>
                  <a:lnTo>
                    <a:pt x="232676" y="75730"/>
                  </a:lnTo>
                  <a:lnTo>
                    <a:pt x="233362" y="72301"/>
                  </a:lnTo>
                  <a:lnTo>
                    <a:pt x="233591" y="71158"/>
                  </a:lnTo>
                  <a:lnTo>
                    <a:pt x="233692" y="70650"/>
                  </a:lnTo>
                  <a:lnTo>
                    <a:pt x="233260" y="74968"/>
                  </a:lnTo>
                  <a:lnTo>
                    <a:pt x="234213" y="71920"/>
                  </a:lnTo>
                  <a:lnTo>
                    <a:pt x="234353" y="74587"/>
                  </a:lnTo>
                  <a:lnTo>
                    <a:pt x="233502" y="76619"/>
                  </a:lnTo>
                  <a:lnTo>
                    <a:pt x="234530" y="75222"/>
                  </a:lnTo>
                  <a:lnTo>
                    <a:pt x="234556" y="75971"/>
                  </a:lnTo>
                  <a:lnTo>
                    <a:pt x="234607" y="75222"/>
                  </a:lnTo>
                  <a:lnTo>
                    <a:pt x="234708" y="74587"/>
                  </a:lnTo>
                  <a:lnTo>
                    <a:pt x="235204" y="72682"/>
                  </a:lnTo>
                  <a:lnTo>
                    <a:pt x="236131" y="71920"/>
                  </a:lnTo>
                  <a:lnTo>
                    <a:pt x="236283" y="71793"/>
                  </a:lnTo>
                  <a:lnTo>
                    <a:pt x="235153" y="75450"/>
                  </a:lnTo>
                  <a:lnTo>
                    <a:pt x="235038" y="77635"/>
                  </a:lnTo>
                  <a:lnTo>
                    <a:pt x="235775" y="76746"/>
                  </a:lnTo>
                  <a:lnTo>
                    <a:pt x="236855" y="73317"/>
                  </a:lnTo>
                  <a:lnTo>
                    <a:pt x="237197" y="73558"/>
                  </a:lnTo>
                  <a:lnTo>
                    <a:pt x="237172" y="73952"/>
                  </a:lnTo>
                  <a:lnTo>
                    <a:pt x="237058" y="74841"/>
                  </a:lnTo>
                  <a:lnTo>
                    <a:pt x="236943" y="75222"/>
                  </a:lnTo>
                  <a:lnTo>
                    <a:pt x="237693" y="73317"/>
                  </a:lnTo>
                  <a:lnTo>
                    <a:pt x="238086" y="72301"/>
                  </a:lnTo>
                  <a:lnTo>
                    <a:pt x="238709" y="75349"/>
                  </a:lnTo>
                  <a:lnTo>
                    <a:pt x="239852" y="72301"/>
                  </a:lnTo>
                  <a:lnTo>
                    <a:pt x="240042" y="71793"/>
                  </a:lnTo>
                  <a:lnTo>
                    <a:pt x="240017" y="72682"/>
                  </a:lnTo>
                  <a:lnTo>
                    <a:pt x="240131" y="71666"/>
                  </a:lnTo>
                  <a:lnTo>
                    <a:pt x="240245" y="70650"/>
                  </a:lnTo>
                  <a:lnTo>
                    <a:pt x="240639" y="68491"/>
                  </a:lnTo>
                  <a:lnTo>
                    <a:pt x="240842" y="67475"/>
                  </a:lnTo>
                  <a:lnTo>
                    <a:pt x="240868" y="67348"/>
                  </a:lnTo>
                  <a:lnTo>
                    <a:pt x="241211" y="67348"/>
                  </a:lnTo>
                  <a:lnTo>
                    <a:pt x="241922" y="65062"/>
                  </a:lnTo>
                  <a:lnTo>
                    <a:pt x="241592" y="67602"/>
                  </a:lnTo>
                  <a:lnTo>
                    <a:pt x="241388" y="67475"/>
                  </a:lnTo>
                  <a:lnTo>
                    <a:pt x="241198" y="68491"/>
                  </a:lnTo>
                  <a:lnTo>
                    <a:pt x="240969" y="69253"/>
                  </a:lnTo>
                  <a:lnTo>
                    <a:pt x="241503" y="68237"/>
                  </a:lnTo>
                  <a:lnTo>
                    <a:pt x="241249" y="70954"/>
                  </a:lnTo>
                  <a:lnTo>
                    <a:pt x="241338" y="70777"/>
                  </a:lnTo>
                  <a:lnTo>
                    <a:pt x="241439" y="70269"/>
                  </a:lnTo>
                  <a:lnTo>
                    <a:pt x="241503" y="70434"/>
                  </a:lnTo>
                  <a:lnTo>
                    <a:pt x="241579" y="70269"/>
                  </a:lnTo>
                  <a:lnTo>
                    <a:pt x="242557" y="68237"/>
                  </a:lnTo>
                  <a:lnTo>
                    <a:pt x="242722" y="68745"/>
                  </a:lnTo>
                  <a:lnTo>
                    <a:pt x="242811" y="69761"/>
                  </a:lnTo>
                  <a:lnTo>
                    <a:pt x="242341" y="72809"/>
                  </a:lnTo>
                  <a:lnTo>
                    <a:pt x="241503" y="70434"/>
                  </a:lnTo>
                  <a:lnTo>
                    <a:pt x="241566" y="73444"/>
                  </a:lnTo>
                  <a:lnTo>
                    <a:pt x="241007" y="72047"/>
                  </a:lnTo>
                  <a:lnTo>
                    <a:pt x="240614" y="77635"/>
                  </a:lnTo>
                  <a:lnTo>
                    <a:pt x="240588" y="71742"/>
                  </a:lnTo>
                  <a:lnTo>
                    <a:pt x="240525" y="72301"/>
                  </a:lnTo>
                  <a:lnTo>
                    <a:pt x="240271" y="75095"/>
                  </a:lnTo>
                  <a:lnTo>
                    <a:pt x="240157" y="77635"/>
                  </a:lnTo>
                  <a:lnTo>
                    <a:pt x="240944" y="78778"/>
                  </a:lnTo>
                  <a:lnTo>
                    <a:pt x="241198" y="77635"/>
                  </a:lnTo>
                  <a:lnTo>
                    <a:pt x="241579" y="75984"/>
                  </a:lnTo>
                  <a:lnTo>
                    <a:pt x="242455" y="77127"/>
                  </a:lnTo>
                  <a:lnTo>
                    <a:pt x="242849" y="75984"/>
                  </a:lnTo>
                  <a:lnTo>
                    <a:pt x="243027" y="75450"/>
                  </a:lnTo>
                  <a:lnTo>
                    <a:pt x="243154" y="73571"/>
                  </a:lnTo>
                  <a:lnTo>
                    <a:pt x="243192" y="73444"/>
                  </a:lnTo>
                  <a:lnTo>
                    <a:pt x="243395" y="72809"/>
                  </a:lnTo>
                  <a:lnTo>
                    <a:pt x="243509" y="72428"/>
                  </a:lnTo>
                  <a:lnTo>
                    <a:pt x="245656" y="69126"/>
                  </a:lnTo>
                  <a:lnTo>
                    <a:pt x="243065" y="81445"/>
                  </a:lnTo>
                  <a:lnTo>
                    <a:pt x="244983" y="77127"/>
                  </a:lnTo>
                  <a:lnTo>
                    <a:pt x="245668" y="74968"/>
                  </a:lnTo>
                  <a:lnTo>
                    <a:pt x="245770" y="74587"/>
                  </a:lnTo>
                  <a:lnTo>
                    <a:pt x="246672" y="70269"/>
                  </a:lnTo>
                  <a:lnTo>
                    <a:pt x="246849" y="71539"/>
                  </a:lnTo>
                  <a:lnTo>
                    <a:pt x="246964" y="73063"/>
                  </a:lnTo>
                  <a:lnTo>
                    <a:pt x="246037" y="76619"/>
                  </a:lnTo>
                  <a:lnTo>
                    <a:pt x="246989" y="77254"/>
                  </a:lnTo>
                  <a:lnTo>
                    <a:pt x="247218" y="75145"/>
                  </a:lnTo>
                  <a:lnTo>
                    <a:pt x="247269" y="75603"/>
                  </a:lnTo>
                  <a:lnTo>
                    <a:pt x="247396" y="78905"/>
                  </a:lnTo>
                  <a:lnTo>
                    <a:pt x="247853" y="75730"/>
                  </a:lnTo>
                  <a:lnTo>
                    <a:pt x="247777" y="75476"/>
                  </a:lnTo>
                  <a:lnTo>
                    <a:pt x="247218" y="75120"/>
                  </a:lnTo>
                  <a:lnTo>
                    <a:pt x="247675" y="71031"/>
                  </a:lnTo>
                  <a:lnTo>
                    <a:pt x="248170" y="73558"/>
                  </a:lnTo>
                  <a:lnTo>
                    <a:pt x="248640" y="73558"/>
                  </a:lnTo>
                  <a:lnTo>
                    <a:pt x="248666" y="73952"/>
                  </a:lnTo>
                  <a:lnTo>
                    <a:pt x="248183" y="77127"/>
                  </a:lnTo>
                  <a:lnTo>
                    <a:pt x="249377" y="76746"/>
                  </a:lnTo>
                  <a:lnTo>
                    <a:pt x="251053" y="74460"/>
                  </a:lnTo>
                  <a:lnTo>
                    <a:pt x="252374" y="73952"/>
                  </a:lnTo>
                  <a:lnTo>
                    <a:pt x="252069" y="75095"/>
                  </a:lnTo>
                  <a:lnTo>
                    <a:pt x="251891" y="75603"/>
                  </a:lnTo>
                  <a:lnTo>
                    <a:pt x="251790" y="77254"/>
                  </a:lnTo>
                  <a:lnTo>
                    <a:pt x="253644" y="75730"/>
                  </a:lnTo>
                  <a:lnTo>
                    <a:pt x="256057" y="80556"/>
                  </a:lnTo>
                  <a:lnTo>
                    <a:pt x="257187" y="77635"/>
                  </a:lnTo>
                  <a:lnTo>
                    <a:pt x="257314" y="77762"/>
                  </a:lnTo>
                  <a:lnTo>
                    <a:pt x="257365" y="77635"/>
                  </a:lnTo>
                  <a:lnTo>
                    <a:pt x="257810" y="76619"/>
                  </a:lnTo>
                  <a:lnTo>
                    <a:pt x="258165" y="76492"/>
                  </a:lnTo>
                  <a:lnTo>
                    <a:pt x="257987" y="77889"/>
                  </a:lnTo>
                  <a:lnTo>
                    <a:pt x="257873" y="78511"/>
                  </a:lnTo>
                  <a:lnTo>
                    <a:pt x="257543" y="79286"/>
                  </a:lnTo>
                  <a:lnTo>
                    <a:pt x="259029" y="76873"/>
                  </a:lnTo>
                  <a:lnTo>
                    <a:pt x="259384" y="76492"/>
                  </a:lnTo>
                  <a:lnTo>
                    <a:pt x="260108" y="75730"/>
                  </a:lnTo>
                  <a:lnTo>
                    <a:pt x="261442" y="74333"/>
                  </a:lnTo>
                  <a:lnTo>
                    <a:pt x="261670" y="75946"/>
                  </a:lnTo>
                  <a:lnTo>
                    <a:pt x="261785" y="78016"/>
                  </a:lnTo>
                  <a:lnTo>
                    <a:pt x="261670" y="78270"/>
                  </a:lnTo>
                  <a:lnTo>
                    <a:pt x="261594" y="78651"/>
                  </a:lnTo>
                  <a:lnTo>
                    <a:pt x="262153" y="79921"/>
                  </a:lnTo>
                  <a:lnTo>
                    <a:pt x="263271" y="74333"/>
                  </a:lnTo>
                  <a:lnTo>
                    <a:pt x="263347" y="73952"/>
                  </a:lnTo>
                  <a:lnTo>
                    <a:pt x="263448" y="73444"/>
                  </a:lnTo>
                  <a:lnTo>
                    <a:pt x="263474" y="73317"/>
                  </a:lnTo>
                  <a:lnTo>
                    <a:pt x="263626" y="72555"/>
                  </a:lnTo>
                  <a:lnTo>
                    <a:pt x="263690" y="73317"/>
                  </a:lnTo>
                  <a:lnTo>
                    <a:pt x="263817" y="75603"/>
                  </a:lnTo>
                  <a:lnTo>
                    <a:pt x="263740" y="76111"/>
                  </a:lnTo>
                  <a:lnTo>
                    <a:pt x="265201" y="77635"/>
                  </a:lnTo>
                  <a:lnTo>
                    <a:pt x="267690" y="75222"/>
                  </a:lnTo>
                  <a:lnTo>
                    <a:pt x="268224" y="80048"/>
                  </a:lnTo>
                  <a:lnTo>
                    <a:pt x="269303" y="75730"/>
                  </a:lnTo>
                  <a:lnTo>
                    <a:pt x="269659" y="82334"/>
                  </a:lnTo>
                  <a:lnTo>
                    <a:pt x="270916" y="76365"/>
                  </a:lnTo>
                  <a:lnTo>
                    <a:pt x="271195" y="78270"/>
                  </a:lnTo>
                  <a:lnTo>
                    <a:pt x="271322" y="79667"/>
                  </a:lnTo>
                  <a:lnTo>
                    <a:pt x="271068" y="80175"/>
                  </a:lnTo>
                  <a:lnTo>
                    <a:pt x="270954" y="80683"/>
                  </a:lnTo>
                  <a:lnTo>
                    <a:pt x="271957" y="82842"/>
                  </a:lnTo>
                  <a:lnTo>
                    <a:pt x="272300" y="83223"/>
                  </a:lnTo>
                  <a:lnTo>
                    <a:pt x="273240" y="79159"/>
                  </a:lnTo>
                  <a:lnTo>
                    <a:pt x="273837" y="78651"/>
                  </a:lnTo>
                  <a:lnTo>
                    <a:pt x="273265" y="81724"/>
                  </a:lnTo>
                  <a:lnTo>
                    <a:pt x="274472" y="78651"/>
                  </a:lnTo>
                  <a:lnTo>
                    <a:pt x="274523" y="78524"/>
                  </a:lnTo>
                  <a:lnTo>
                    <a:pt x="274167" y="82461"/>
                  </a:lnTo>
                  <a:lnTo>
                    <a:pt x="274675" y="81826"/>
                  </a:lnTo>
                  <a:lnTo>
                    <a:pt x="274802" y="79540"/>
                  </a:lnTo>
                  <a:lnTo>
                    <a:pt x="274853" y="79286"/>
                  </a:lnTo>
                  <a:lnTo>
                    <a:pt x="275424" y="78524"/>
                  </a:lnTo>
                  <a:lnTo>
                    <a:pt x="275805" y="78016"/>
                  </a:lnTo>
                  <a:lnTo>
                    <a:pt x="275971" y="79794"/>
                  </a:lnTo>
                  <a:lnTo>
                    <a:pt x="276085" y="82207"/>
                  </a:lnTo>
                  <a:lnTo>
                    <a:pt x="275869" y="83477"/>
                  </a:lnTo>
                  <a:lnTo>
                    <a:pt x="278015" y="81064"/>
                  </a:lnTo>
                  <a:lnTo>
                    <a:pt x="277888" y="81699"/>
                  </a:lnTo>
                  <a:lnTo>
                    <a:pt x="278193" y="81064"/>
                  </a:lnTo>
                  <a:lnTo>
                    <a:pt x="278498" y="80429"/>
                  </a:lnTo>
                  <a:lnTo>
                    <a:pt x="276580" y="86906"/>
                  </a:lnTo>
                  <a:lnTo>
                    <a:pt x="277926" y="84112"/>
                  </a:lnTo>
                  <a:lnTo>
                    <a:pt x="278041" y="83096"/>
                  </a:lnTo>
                  <a:lnTo>
                    <a:pt x="278295" y="82334"/>
                  </a:lnTo>
                  <a:lnTo>
                    <a:pt x="278472" y="81572"/>
                  </a:lnTo>
                  <a:lnTo>
                    <a:pt x="278511" y="83477"/>
                  </a:lnTo>
                  <a:lnTo>
                    <a:pt x="279438" y="83731"/>
                  </a:lnTo>
                  <a:lnTo>
                    <a:pt x="280276" y="83096"/>
                  </a:lnTo>
                  <a:lnTo>
                    <a:pt x="279920" y="84493"/>
                  </a:lnTo>
                  <a:lnTo>
                    <a:pt x="279819" y="85318"/>
                  </a:lnTo>
                  <a:lnTo>
                    <a:pt x="280873" y="86017"/>
                  </a:lnTo>
                  <a:lnTo>
                    <a:pt x="282524" y="84620"/>
                  </a:lnTo>
                  <a:lnTo>
                    <a:pt x="283908" y="84874"/>
                  </a:lnTo>
                  <a:lnTo>
                    <a:pt x="283832" y="84620"/>
                  </a:lnTo>
                  <a:lnTo>
                    <a:pt x="283718" y="84239"/>
                  </a:lnTo>
                  <a:lnTo>
                    <a:pt x="283768" y="83096"/>
                  </a:lnTo>
                  <a:lnTo>
                    <a:pt x="284086" y="81572"/>
                  </a:lnTo>
                  <a:lnTo>
                    <a:pt x="284327" y="80429"/>
                  </a:lnTo>
                  <a:lnTo>
                    <a:pt x="284403" y="80048"/>
                  </a:lnTo>
                  <a:lnTo>
                    <a:pt x="284886" y="79794"/>
                  </a:lnTo>
                  <a:lnTo>
                    <a:pt x="284784" y="80505"/>
                  </a:lnTo>
                  <a:lnTo>
                    <a:pt x="285089" y="79794"/>
                  </a:lnTo>
                  <a:lnTo>
                    <a:pt x="285242" y="79413"/>
                  </a:lnTo>
                  <a:lnTo>
                    <a:pt x="285546" y="79667"/>
                  </a:lnTo>
                  <a:lnTo>
                    <a:pt x="285610" y="80175"/>
                  </a:lnTo>
                  <a:lnTo>
                    <a:pt x="284886" y="83223"/>
                  </a:lnTo>
                  <a:lnTo>
                    <a:pt x="284391" y="84239"/>
                  </a:lnTo>
                  <a:lnTo>
                    <a:pt x="285229" y="83223"/>
                  </a:lnTo>
                  <a:lnTo>
                    <a:pt x="285140" y="83858"/>
                  </a:lnTo>
                  <a:lnTo>
                    <a:pt x="285013" y="84366"/>
                  </a:lnTo>
                  <a:lnTo>
                    <a:pt x="284899" y="84620"/>
                  </a:lnTo>
                  <a:lnTo>
                    <a:pt x="284784" y="85001"/>
                  </a:lnTo>
                  <a:lnTo>
                    <a:pt x="284568" y="86017"/>
                  </a:lnTo>
                  <a:lnTo>
                    <a:pt x="285203" y="83985"/>
                  </a:lnTo>
                  <a:lnTo>
                    <a:pt x="285026" y="89573"/>
                  </a:lnTo>
                  <a:lnTo>
                    <a:pt x="286067" y="86017"/>
                  </a:lnTo>
                  <a:lnTo>
                    <a:pt x="285915" y="87033"/>
                  </a:lnTo>
                  <a:lnTo>
                    <a:pt x="287286" y="87287"/>
                  </a:lnTo>
                  <a:lnTo>
                    <a:pt x="288137" y="86271"/>
                  </a:lnTo>
                  <a:lnTo>
                    <a:pt x="289293" y="86271"/>
                  </a:lnTo>
                  <a:lnTo>
                    <a:pt x="289344" y="86017"/>
                  </a:lnTo>
                  <a:lnTo>
                    <a:pt x="289725" y="83985"/>
                  </a:lnTo>
                  <a:lnTo>
                    <a:pt x="289839" y="83350"/>
                  </a:lnTo>
                  <a:lnTo>
                    <a:pt x="290182" y="84112"/>
                  </a:lnTo>
                  <a:lnTo>
                    <a:pt x="290436" y="83350"/>
                  </a:lnTo>
                  <a:lnTo>
                    <a:pt x="290474" y="83223"/>
                  </a:lnTo>
                  <a:lnTo>
                    <a:pt x="290944" y="81826"/>
                  </a:lnTo>
                  <a:lnTo>
                    <a:pt x="291592" y="82969"/>
                  </a:lnTo>
                  <a:lnTo>
                    <a:pt x="292087" y="85382"/>
                  </a:lnTo>
                  <a:lnTo>
                    <a:pt x="293141" y="85382"/>
                  </a:lnTo>
                  <a:lnTo>
                    <a:pt x="294017" y="84112"/>
                  </a:lnTo>
                  <a:lnTo>
                    <a:pt x="294005" y="83858"/>
                  </a:lnTo>
                  <a:lnTo>
                    <a:pt x="293903" y="83350"/>
                  </a:lnTo>
                  <a:lnTo>
                    <a:pt x="294017" y="82334"/>
                  </a:lnTo>
                  <a:lnTo>
                    <a:pt x="294195" y="81826"/>
                  </a:lnTo>
                  <a:lnTo>
                    <a:pt x="294424" y="81191"/>
                  </a:lnTo>
                  <a:lnTo>
                    <a:pt x="294182" y="82715"/>
                  </a:lnTo>
                  <a:lnTo>
                    <a:pt x="294068" y="83858"/>
                  </a:lnTo>
                  <a:lnTo>
                    <a:pt x="295021" y="83858"/>
                  </a:lnTo>
                  <a:lnTo>
                    <a:pt x="294157" y="85636"/>
                  </a:lnTo>
                  <a:lnTo>
                    <a:pt x="295795" y="85382"/>
                  </a:lnTo>
                  <a:lnTo>
                    <a:pt x="297700" y="83477"/>
                  </a:lnTo>
                  <a:lnTo>
                    <a:pt x="297815" y="81343"/>
                  </a:lnTo>
                  <a:lnTo>
                    <a:pt x="297865" y="81191"/>
                  </a:lnTo>
                  <a:lnTo>
                    <a:pt x="297903" y="81064"/>
                  </a:lnTo>
                  <a:lnTo>
                    <a:pt x="298246" y="80683"/>
                  </a:lnTo>
                  <a:lnTo>
                    <a:pt x="298272" y="82461"/>
                  </a:lnTo>
                  <a:lnTo>
                    <a:pt x="298056" y="83477"/>
                  </a:lnTo>
                  <a:lnTo>
                    <a:pt x="297929" y="83731"/>
                  </a:lnTo>
                  <a:lnTo>
                    <a:pt x="300012" y="80683"/>
                  </a:lnTo>
                  <a:lnTo>
                    <a:pt x="300355" y="80175"/>
                  </a:lnTo>
                  <a:lnTo>
                    <a:pt x="300418" y="92113"/>
                  </a:lnTo>
                  <a:lnTo>
                    <a:pt x="302691" y="87134"/>
                  </a:lnTo>
                  <a:lnTo>
                    <a:pt x="302856" y="86906"/>
                  </a:lnTo>
                  <a:lnTo>
                    <a:pt x="304609" y="84620"/>
                  </a:lnTo>
                  <a:lnTo>
                    <a:pt x="305028" y="85001"/>
                  </a:lnTo>
                  <a:lnTo>
                    <a:pt x="305041" y="85255"/>
                  </a:lnTo>
                  <a:lnTo>
                    <a:pt x="303961" y="86398"/>
                  </a:lnTo>
                  <a:lnTo>
                    <a:pt x="303898" y="87033"/>
                  </a:lnTo>
                  <a:lnTo>
                    <a:pt x="304025" y="88176"/>
                  </a:lnTo>
                  <a:lnTo>
                    <a:pt x="306057" y="84620"/>
                  </a:lnTo>
                  <a:lnTo>
                    <a:pt x="306349" y="84112"/>
                  </a:lnTo>
                  <a:lnTo>
                    <a:pt x="306285" y="89319"/>
                  </a:lnTo>
                  <a:lnTo>
                    <a:pt x="308089" y="86652"/>
                  </a:lnTo>
                  <a:lnTo>
                    <a:pt x="307619" y="94526"/>
                  </a:lnTo>
                  <a:lnTo>
                    <a:pt x="311594" y="86652"/>
                  </a:lnTo>
                  <a:lnTo>
                    <a:pt x="312000" y="91859"/>
                  </a:lnTo>
                  <a:lnTo>
                    <a:pt x="312229" y="90258"/>
                  </a:lnTo>
                  <a:lnTo>
                    <a:pt x="312356" y="89827"/>
                  </a:lnTo>
                  <a:lnTo>
                    <a:pt x="312915" y="88303"/>
                  </a:lnTo>
                  <a:lnTo>
                    <a:pt x="312712" y="89598"/>
                  </a:lnTo>
                  <a:lnTo>
                    <a:pt x="312966" y="88938"/>
                  </a:lnTo>
                  <a:lnTo>
                    <a:pt x="314223" y="88303"/>
                  </a:lnTo>
                  <a:lnTo>
                    <a:pt x="316230" y="87287"/>
                  </a:lnTo>
                  <a:lnTo>
                    <a:pt x="318350" y="92748"/>
                  </a:lnTo>
                  <a:lnTo>
                    <a:pt x="320967" y="94907"/>
                  </a:lnTo>
                  <a:lnTo>
                    <a:pt x="321957" y="95542"/>
                  </a:lnTo>
                  <a:lnTo>
                    <a:pt x="323088" y="87287"/>
                  </a:lnTo>
                  <a:lnTo>
                    <a:pt x="323176" y="86652"/>
                  </a:lnTo>
                  <a:lnTo>
                    <a:pt x="323342" y="85509"/>
                  </a:lnTo>
                  <a:lnTo>
                    <a:pt x="323672" y="88417"/>
                  </a:lnTo>
                  <a:lnTo>
                    <a:pt x="323799" y="90462"/>
                  </a:lnTo>
                  <a:lnTo>
                    <a:pt x="322872" y="93510"/>
                  </a:lnTo>
                  <a:lnTo>
                    <a:pt x="325780" y="89827"/>
                  </a:lnTo>
                  <a:lnTo>
                    <a:pt x="327253" y="94399"/>
                  </a:lnTo>
                  <a:lnTo>
                    <a:pt x="329996" y="91351"/>
                  </a:lnTo>
                  <a:lnTo>
                    <a:pt x="329768" y="91986"/>
                  </a:lnTo>
                  <a:lnTo>
                    <a:pt x="329539" y="93129"/>
                  </a:lnTo>
                  <a:lnTo>
                    <a:pt x="329336" y="93129"/>
                  </a:lnTo>
                  <a:lnTo>
                    <a:pt x="329323" y="95669"/>
                  </a:lnTo>
                  <a:lnTo>
                    <a:pt x="330860" y="93637"/>
                  </a:lnTo>
                  <a:lnTo>
                    <a:pt x="330987" y="93383"/>
                  </a:lnTo>
                  <a:lnTo>
                    <a:pt x="331343" y="91478"/>
                  </a:lnTo>
                  <a:lnTo>
                    <a:pt x="331431" y="91605"/>
                  </a:lnTo>
                  <a:lnTo>
                    <a:pt x="331533" y="92113"/>
                  </a:lnTo>
                  <a:lnTo>
                    <a:pt x="331266" y="92875"/>
                  </a:lnTo>
                  <a:lnTo>
                    <a:pt x="331139" y="94780"/>
                  </a:lnTo>
                  <a:lnTo>
                    <a:pt x="331266" y="95923"/>
                  </a:lnTo>
                  <a:lnTo>
                    <a:pt x="332790" y="91478"/>
                  </a:lnTo>
                  <a:lnTo>
                    <a:pt x="332574" y="94068"/>
                  </a:lnTo>
                  <a:lnTo>
                    <a:pt x="332714" y="93764"/>
                  </a:lnTo>
                  <a:lnTo>
                    <a:pt x="333489" y="95542"/>
                  </a:lnTo>
                  <a:lnTo>
                    <a:pt x="333641" y="93764"/>
                  </a:lnTo>
                  <a:lnTo>
                    <a:pt x="333730" y="92621"/>
                  </a:lnTo>
                  <a:lnTo>
                    <a:pt x="334276" y="94145"/>
                  </a:lnTo>
                  <a:lnTo>
                    <a:pt x="335013" y="92621"/>
                  </a:lnTo>
                  <a:lnTo>
                    <a:pt x="335495" y="91605"/>
                  </a:lnTo>
                  <a:lnTo>
                    <a:pt x="335800" y="93370"/>
                  </a:lnTo>
                  <a:lnTo>
                    <a:pt x="335737" y="93560"/>
                  </a:lnTo>
                  <a:lnTo>
                    <a:pt x="335661" y="93738"/>
                  </a:lnTo>
                  <a:lnTo>
                    <a:pt x="335584" y="94081"/>
                  </a:lnTo>
                  <a:lnTo>
                    <a:pt x="335876" y="95427"/>
                  </a:lnTo>
                  <a:lnTo>
                    <a:pt x="335927" y="94386"/>
                  </a:lnTo>
                  <a:lnTo>
                    <a:pt x="335889" y="93764"/>
                  </a:lnTo>
                  <a:lnTo>
                    <a:pt x="335813" y="93383"/>
                  </a:lnTo>
                  <a:lnTo>
                    <a:pt x="336397" y="91605"/>
                  </a:lnTo>
                  <a:lnTo>
                    <a:pt x="336435" y="91478"/>
                  </a:lnTo>
                  <a:lnTo>
                    <a:pt x="336473" y="91351"/>
                  </a:lnTo>
                  <a:lnTo>
                    <a:pt x="336816" y="90335"/>
                  </a:lnTo>
                  <a:lnTo>
                    <a:pt x="336892" y="95161"/>
                  </a:lnTo>
                  <a:lnTo>
                    <a:pt x="337845" y="90716"/>
                  </a:lnTo>
                  <a:lnTo>
                    <a:pt x="336931" y="95415"/>
                  </a:lnTo>
                  <a:lnTo>
                    <a:pt x="338543" y="94780"/>
                  </a:lnTo>
                  <a:lnTo>
                    <a:pt x="339458" y="92621"/>
                  </a:lnTo>
                  <a:lnTo>
                    <a:pt x="339026" y="94018"/>
                  </a:lnTo>
                  <a:lnTo>
                    <a:pt x="339623" y="94145"/>
                  </a:lnTo>
                  <a:lnTo>
                    <a:pt x="339064" y="96012"/>
                  </a:lnTo>
                  <a:lnTo>
                    <a:pt x="339636" y="96050"/>
                  </a:lnTo>
                  <a:lnTo>
                    <a:pt x="340334" y="95288"/>
                  </a:lnTo>
                  <a:lnTo>
                    <a:pt x="340664" y="92875"/>
                  </a:lnTo>
                  <a:lnTo>
                    <a:pt x="340690" y="98717"/>
                  </a:lnTo>
                  <a:lnTo>
                    <a:pt x="342417" y="92875"/>
                  </a:lnTo>
                  <a:lnTo>
                    <a:pt x="342480" y="92621"/>
                  </a:lnTo>
                  <a:lnTo>
                    <a:pt x="343052" y="90716"/>
                  </a:lnTo>
                  <a:lnTo>
                    <a:pt x="343166" y="90335"/>
                  </a:lnTo>
                  <a:lnTo>
                    <a:pt x="343306" y="89827"/>
                  </a:lnTo>
                  <a:lnTo>
                    <a:pt x="343611" y="88811"/>
                  </a:lnTo>
                  <a:lnTo>
                    <a:pt x="342900" y="96050"/>
                  </a:lnTo>
                  <a:lnTo>
                    <a:pt x="345059" y="93891"/>
                  </a:lnTo>
                  <a:lnTo>
                    <a:pt x="346760" y="92621"/>
                  </a:lnTo>
                  <a:lnTo>
                    <a:pt x="346049" y="96685"/>
                  </a:lnTo>
                  <a:lnTo>
                    <a:pt x="347446" y="95415"/>
                  </a:lnTo>
                  <a:lnTo>
                    <a:pt x="347319" y="94056"/>
                  </a:lnTo>
                  <a:lnTo>
                    <a:pt x="347014" y="92456"/>
                  </a:lnTo>
                  <a:lnTo>
                    <a:pt x="346900" y="91859"/>
                  </a:lnTo>
                  <a:lnTo>
                    <a:pt x="347014" y="92456"/>
                  </a:lnTo>
                  <a:lnTo>
                    <a:pt x="348373" y="91859"/>
                  </a:lnTo>
                  <a:lnTo>
                    <a:pt x="348665" y="91732"/>
                  </a:lnTo>
                  <a:lnTo>
                    <a:pt x="348145" y="94335"/>
                  </a:lnTo>
                  <a:lnTo>
                    <a:pt x="349224" y="91732"/>
                  </a:lnTo>
                  <a:lnTo>
                    <a:pt x="349427" y="91224"/>
                  </a:lnTo>
                  <a:lnTo>
                    <a:pt x="350659" y="92621"/>
                  </a:lnTo>
                  <a:lnTo>
                    <a:pt x="350710" y="92748"/>
                  </a:lnTo>
                  <a:lnTo>
                    <a:pt x="350824" y="93510"/>
                  </a:lnTo>
                  <a:lnTo>
                    <a:pt x="350075" y="94653"/>
                  </a:lnTo>
                  <a:lnTo>
                    <a:pt x="349808" y="95415"/>
                  </a:lnTo>
                  <a:lnTo>
                    <a:pt x="351612" y="93764"/>
                  </a:lnTo>
                  <a:lnTo>
                    <a:pt x="352526" y="96304"/>
                  </a:lnTo>
                  <a:lnTo>
                    <a:pt x="354190" y="94145"/>
                  </a:lnTo>
                  <a:lnTo>
                    <a:pt x="354279" y="93764"/>
                  </a:lnTo>
                  <a:lnTo>
                    <a:pt x="354406" y="91351"/>
                  </a:lnTo>
                  <a:lnTo>
                    <a:pt x="354482" y="91224"/>
                  </a:lnTo>
                  <a:lnTo>
                    <a:pt x="356031" y="88811"/>
                  </a:lnTo>
                  <a:lnTo>
                    <a:pt x="356285" y="88417"/>
                  </a:lnTo>
                  <a:lnTo>
                    <a:pt x="356374" y="88188"/>
                  </a:lnTo>
                  <a:lnTo>
                    <a:pt x="356349" y="88315"/>
                  </a:lnTo>
                  <a:lnTo>
                    <a:pt x="356463" y="88049"/>
                  </a:lnTo>
                  <a:lnTo>
                    <a:pt x="356438" y="88176"/>
                  </a:lnTo>
                  <a:lnTo>
                    <a:pt x="356323" y="88417"/>
                  </a:lnTo>
                  <a:lnTo>
                    <a:pt x="355231" y="92621"/>
                  </a:lnTo>
                  <a:lnTo>
                    <a:pt x="357784" y="88430"/>
                  </a:lnTo>
                  <a:lnTo>
                    <a:pt x="355676" y="95923"/>
                  </a:lnTo>
                  <a:lnTo>
                    <a:pt x="355930" y="95542"/>
                  </a:lnTo>
                  <a:lnTo>
                    <a:pt x="356209" y="94780"/>
                  </a:lnTo>
                  <a:lnTo>
                    <a:pt x="356336" y="94335"/>
                  </a:lnTo>
                  <a:lnTo>
                    <a:pt x="356527" y="93129"/>
                  </a:lnTo>
                  <a:lnTo>
                    <a:pt x="356590" y="94526"/>
                  </a:lnTo>
                  <a:lnTo>
                    <a:pt x="356095" y="96050"/>
                  </a:lnTo>
                  <a:lnTo>
                    <a:pt x="357212" y="95034"/>
                  </a:lnTo>
                  <a:lnTo>
                    <a:pt x="357289" y="93129"/>
                  </a:lnTo>
                  <a:lnTo>
                    <a:pt x="357301" y="92748"/>
                  </a:lnTo>
                  <a:lnTo>
                    <a:pt x="358114" y="92875"/>
                  </a:lnTo>
                  <a:lnTo>
                    <a:pt x="357924" y="93891"/>
                  </a:lnTo>
                  <a:lnTo>
                    <a:pt x="357695" y="94259"/>
                  </a:lnTo>
                  <a:lnTo>
                    <a:pt x="357378" y="95542"/>
                  </a:lnTo>
                  <a:lnTo>
                    <a:pt x="358495" y="92748"/>
                  </a:lnTo>
                  <a:lnTo>
                    <a:pt x="358952" y="91605"/>
                  </a:lnTo>
                  <a:lnTo>
                    <a:pt x="359295" y="92240"/>
                  </a:lnTo>
                  <a:lnTo>
                    <a:pt x="359371" y="93129"/>
                  </a:lnTo>
                  <a:lnTo>
                    <a:pt x="359270" y="94005"/>
                  </a:lnTo>
                  <a:lnTo>
                    <a:pt x="360324" y="93891"/>
                  </a:lnTo>
                  <a:lnTo>
                    <a:pt x="361149" y="91605"/>
                  </a:lnTo>
                  <a:lnTo>
                    <a:pt x="362077" y="89065"/>
                  </a:lnTo>
                  <a:lnTo>
                    <a:pt x="362813" y="90716"/>
                  </a:lnTo>
                  <a:lnTo>
                    <a:pt x="362927" y="91668"/>
                  </a:lnTo>
                  <a:lnTo>
                    <a:pt x="361835" y="95669"/>
                  </a:lnTo>
                  <a:lnTo>
                    <a:pt x="363207" y="92748"/>
                  </a:lnTo>
                  <a:lnTo>
                    <a:pt x="362572" y="96685"/>
                  </a:lnTo>
                  <a:lnTo>
                    <a:pt x="363499" y="95669"/>
                  </a:lnTo>
                  <a:lnTo>
                    <a:pt x="363550" y="93764"/>
                  </a:lnTo>
                  <a:lnTo>
                    <a:pt x="364159" y="93891"/>
                  </a:lnTo>
                  <a:lnTo>
                    <a:pt x="364210" y="93764"/>
                  </a:lnTo>
                  <a:lnTo>
                    <a:pt x="364617" y="92748"/>
                  </a:lnTo>
                  <a:lnTo>
                    <a:pt x="365226" y="91224"/>
                  </a:lnTo>
                  <a:lnTo>
                    <a:pt x="365328" y="91668"/>
                  </a:lnTo>
                  <a:lnTo>
                    <a:pt x="365455" y="92621"/>
                  </a:lnTo>
                  <a:lnTo>
                    <a:pt x="364769" y="94018"/>
                  </a:lnTo>
                  <a:lnTo>
                    <a:pt x="366064" y="93510"/>
                  </a:lnTo>
                  <a:lnTo>
                    <a:pt x="365785" y="92367"/>
                  </a:lnTo>
                  <a:lnTo>
                    <a:pt x="365874" y="91605"/>
                  </a:lnTo>
                  <a:lnTo>
                    <a:pt x="366077" y="91224"/>
                  </a:lnTo>
                  <a:lnTo>
                    <a:pt x="366585" y="90208"/>
                  </a:lnTo>
                  <a:lnTo>
                    <a:pt x="366610" y="89065"/>
                  </a:lnTo>
                  <a:lnTo>
                    <a:pt x="366572" y="88430"/>
                  </a:lnTo>
                  <a:lnTo>
                    <a:pt x="366509" y="87033"/>
                  </a:lnTo>
                  <a:lnTo>
                    <a:pt x="367004" y="88049"/>
                  </a:lnTo>
                  <a:lnTo>
                    <a:pt x="367055" y="88417"/>
                  </a:lnTo>
                  <a:lnTo>
                    <a:pt x="366903" y="88684"/>
                  </a:lnTo>
                  <a:lnTo>
                    <a:pt x="367741" y="88430"/>
                  </a:lnTo>
                  <a:lnTo>
                    <a:pt x="367639" y="90741"/>
                  </a:lnTo>
                  <a:lnTo>
                    <a:pt x="368731" y="88430"/>
                  </a:lnTo>
                  <a:lnTo>
                    <a:pt x="368871" y="88938"/>
                  </a:lnTo>
                  <a:lnTo>
                    <a:pt x="368973" y="89827"/>
                  </a:lnTo>
                  <a:lnTo>
                    <a:pt x="368858" y="90843"/>
                  </a:lnTo>
                  <a:lnTo>
                    <a:pt x="368160" y="93510"/>
                  </a:lnTo>
                  <a:lnTo>
                    <a:pt x="368046" y="94526"/>
                  </a:lnTo>
                  <a:lnTo>
                    <a:pt x="368947" y="91351"/>
                  </a:lnTo>
                  <a:lnTo>
                    <a:pt x="369658" y="93891"/>
                  </a:lnTo>
                  <a:lnTo>
                    <a:pt x="370357" y="91605"/>
                  </a:lnTo>
                  <a:lnTo>
                    <a:pt x="370674" y="90589"/>
                  </a:lnTo>
                  <a:lnTo>
                    <a:pt x="370370" y="91605"/>
                  </a:lnTo>
                  <a:lnTo>
                    <a:pt x="370128" y="92875"/>
                  </a:lnTo>
                  <a:lnTo>
                    <a:pt x="370001" y="93764"/>
                  </a:lnTo>
                  <a:lnTo>
                    <a:pt x="370725" y="91224"/>
                  </a:lnTo>
                  <a:lnTo>
                    <a:pt x="370814" y="92621"/>
                  </a:lnTo>
                  <a:lnTo>
                    <a:pt x="370497" y="94157"/>
                  </a:lnTo>
                  <a:lnTo>
                    <a:pt x="371259" y="94780"/>
                  </a:lnTo>
                  <a:lnTo>
                    <a:pt x="371170" y="91224"/>
                  </a:lnTo>
                  <a:lnTo>
                    <a:pt x="371144" y="90589"/>
                  </a:lnTo>
                  <a:lnTo>
                    <a:pt x="371106" y="89192"/>
                  </a:lnTo>
                  <a:lnTo>
                    <a:pt x="371538" y="90716"/>
                  </a:lnTo>
                  <a:lnTo>
                    <a:pt x="371627" y="91605"/>
                  </a:lnTo>
                  <a:lnTo>
                    <a:pt x="371411" y="92456"/>
                  </a:lnTo>
                  <a:lnTo>
                    <a:pt x="372173" y="93637"/>
                  </a:lnTo>
                  <a:lnTo>
                    <a:pt x="373634" y="91097"/>
                  </a:lnTo>
                  <a:lnTo>
                    <a:pt x="374167" y="92240"/>
                  </a:lnTo>
                  <a:lnTo>
                    <a:pt x="374281" y="93256"/>
                  </a:lnTo>
                  <a:lnTo>
                    <a:pt x="373926" y="96469"/>
                  </a:lnTo>
                  <a:lnTo>
                    <a:pt x="374548" y="96304"/>
                  </a:lnTo>
                  <a:lnTo>
                    <a:pt x="376745" y="92621"/>
                  </a:lnTo>
                  <a:lnTo>
                    <a:pt x="377888" y="93764"/>
                  </a:lnTo>
                  <a:lnTo>
                    <a:pt x="377761" y="93383"/>
                  </a:lnTo>
                  <a:lnTo>
                    <a:pt x="377863" y="92621"/>
                  </a:lnTo>
                  <a:lnTo>
                    <a:pt x="378193" y="91097"/>
                  </a:lnTo>
                  <a:lnTo>
                    <a:pt x="378599" y="89192"/>
                  </a:lnTo>
                  <a:lnTo>
                    <a:pt x="378764" y="88430"/>
                  </a:lnTo>
                  <a:lnTo>
                    <a:pt x="378904" y="87795"/>
                  </a:lnTo>
                  <a:lnTo>
                    <a:pt x="378193" y="96177"/>
                  </a:lnTo>
                  <a:lnTo>
                    <a:pt x="378993" y="94399"/>
                  </a:lnTo>
                  <a:lnTo>
                    <a:pt x="379120" y="94005"/>
                  </a:lnTo>
                  <a:lnTo>
                    <a:pt x="379056" y="94259"/>
                  </a:lnTo>
                  <a:lnTo>
                    <a:pt x="378561" y="96685"/>
                  </a:lnTo>
                  <a:lnTo>
                    <a:pt x="378726" y="96050"/>
                  </a:lnTo>
                  <a:lnTo>
                    <a:pt x="379463" y="97066"/>
                  </a:lnTo>
                  <a:lnTo>
                    <a:pt x="380136" y="96050"/>
                  </a:lnTo>
                  <a:lnTo>
                    <a:pt x="380809" y="95034"/>
                  </a:lnTo>
                  <a:lnTo>
                    <a:pt x="382498" y="93637"/>
                  </a:lnTo>
                  <a:lnTo>
                    <a:pt x="382282" y="94335"/>
                  </a:lnTo>
                  <a:lnTo>
                    <a:pt x="382155" y="95415"/>
                  </a:lnTo>
                  <a:lnTo>
                    <a:pt x="382358" y="96304"/>
                  </a:lnTo>
                  <a:lnTo>
                    <a:pt x="383324" y="95923"/>
                  </a:lnTo>
                  <a:lnTo>
                    <a:pt x="383794" y="96685"/>
                  </a:lnTo>
                  <a:lnTo>
                    <a:pt x="384022" y="95923"/>
                  </a:lnTo>
                  <a:lnTo>
                    <a:pt x="384213" y="95288"/>
                  </a:lnTo>
                  <a:lnTo>
                    <a:pt x="384505" y="95669"/>
                  </a:lnTo>
                  <a:lnTo>
                    <a:pt x="384530" y="95288"/>
                  </a:lnTo>
                  <a:lnTo>
                    <a:pt x="384670" y="93637"/>
                  </a:lnTo>
                  <a:lnTo>
                    <a:pt x="384683" y="93510"/>
                  </a:lnTo>
                  <a:lnTo>
                    <a:pt x="385457" y="96558"/>
                  </a:lnTo>
                  <a:lnTo>
                    <a:pt x="386918" y="95669"/>
                  </a:lnTo>
                  <a:lnTo>
                    <a:pt x="388391" y="94526"/>
                  </a:lnTo>
                  <a:lnTo>
                    <a:pt x="389204" y="96812"/>
                  </a:lnTo>
                  <a:lnTo>
                    <a:pt x="388988" y="96812"/>
                  </a:lnTo>
                  <a:lnTo>
                    <a:pt x="388518" y="97955"/>
                  </a:lnTo>
                  <a:lnTo>
                    <a:pt x="388670" y="97955"/>
                  </a:lnTo>
                  <a:lnTo>
                    <a:pt x="390144" y="97002"/>
                  </a:lnTo>
                  <a:lnTo>
                    <a:pt x="390271" y="96685"/>
                  </a:lnTo>
                  <a:lnTo>
                    <a:pt x="390372" y="95923"/>
                  </a:lnTo>
                  <a:lnTo>
                    <a:pt x="390334" y="95542"/>
                  </a:lnTo>
                  <a:lnTo>
                    <a:pt x="390359" y="94526"/>
                  </a:lnTo>
                  <a:lnTo>
                    <a:pt x="390436" y="93510"/>
                  </a:lnTo>
                  <a:lnTo>
                    <a:pt x="390702" y="92621"/>
                  </a:lnTo>
                  <a:lnTo>
                    <a:pt x="390829" y="92240"/>
                  </a:lnTo>
                  <a:lnTo>
                    <a:pt x="391414" y="91224"/>
                  </a:lnTo>
                  <a:lnTo>
                    <a:pt x="391731" y="91224"/>
                  </a:lnTo>
                  <a:lnTo>
                    <a:pt x="391007" y="92456"/>
                  </a:lnTo>
                  <a:lnTo>
                    <a:pt x="390918" y="93764"/>
                  </a:lnTo>
                  <a:lnTo>
                    <a:pt x="391033" y="96405"/>
                  </a:lnTo>
                  <a:lnTo>
                    <a:pt x="391020" y="96634"/>
                  </a:lnTo>
                  <a:lnTo>
                    <a:pt x="390994" y="96913"/>
                  </a:lnTo>
                  <a:lnTo>
                    <a:pt x="391020" y="97155"/>
                  </a:lnTo>
                  <a:lnTo>
                    <a:pt x="391045" y="96951"/>
                  </a:lnTo>
                  <a:lnTo>
                    <a:pt x="391045" y="96431"/>
                  </a:lnTo>
                  <a:lnTo>
                    <a:pt x="391134" y="95669"/>
                  </a:lnTo>
                  <a:lnTo>
                    <a:pt x="391375" y="94907"/>
                  </a:lnTo>
                  <a:lnTo>
                    <a:pt x="391477" y="94145"/>
                  </a:lnTo>
                  <a:lnTo>
                    <a:pt x="391414" y="98590"/>
                  </a:lnTo>
                  <a:lnTo>
                    <a:pt x="391934" y="94145"/>
                  </a:lnTo>
                  <a:lnTo>
                    <a:pt x="392277" y="91224"/>
                  </a:lnTo>
                  <a:lnTo>
                    <a:pt x="392493" y="89446"/>
                  </a:lnTo>
                  <a:lnTo>
                    <a:pt x="392760" y="91401"/>
                  </a:lnTo>
                  <a:lnTo>
                    <a:pt x="392887" y="92621"/>
                  </a:lnTo>
                  <a:lnTo>
                    <a:pt x="392633" y="93637"/>
                  </a:lnTo>
                  <a:lnTo>
                    <a:pt x="393115" y="93129"/>
                  </a:lnTo>
                  <a:lnTo>
                    <a:pt x="393750" y="91478"/>
                  </a:lnTo>
                  <a:lnTo>
                    <a:pt x="393852" y="91668"/>
                  </a:lnTo>
                  <a:lnTo>
                    <a:pt x="393966" y="92748"/>
                  </a:lnTo>
                  <a:lnTo>
                    <a:pt x="393712" y="94780"/>
                  </a:lnTo>
                  <a:lnTo>
                    <a:pt x="394703" y="91478"/>
                  </a:lnTo>
                  <a:lnTo>
                    <a:pt x="395033" y="90335"/>
                  </a:lnTo>
                  <a:lnTo>
                    <a:pt x="395020" y="92621"/>
                  </a:lnTo>
                  <a:lnTo>
                    <a:pt x="394893" y="93510"/>
                  </a:lnTo>
                  <a:lnTo>
                    <a:pt x="394639" y="94018"/>
                  </a:lnTo>
                  <a:lnTo>
                    <a:pt x="394309" y="93891"/>
                  </a:lnTo>
                  <a:lnTo>
                    <a:pt x="394004" y="94526"/>
                  </a:lnTo>
                  <a:lnTo>
                    <a:pt x="393877" y="97955"/>
                  </a:lnTo>
                  <a:lnTo>
                    <a:pt x="394093" y="97193"/>
                  </a:lnTo>
                  <a:lnTo>
                    <a:pt x="394385" y="97688"/>
                  </a:lnTo>
                  <a:lnTo>
                    <a:pt x="394423" y="97828"/>
                  </a:lnTo>
                  <a:lnTo>
                    <a:pt x="394690" y="98793"/>
                  </a:lnTo>
                  <a:lnTo>
                    <a:pt x="394614" y="98298"/>
                  </a:lnTo>
                  <a:lnTo>
                    <a:pt x="395008" y="99225"/>
                  </a:lnTo>
                  <a:lnTo>
                    <a:pt x="395122" y="97701"/>
                  </a:lnTo>
                  <a:lnTo>
                    <a:pt x="395262" y="97193"/>
                  </a:lnTo>
                  <a:lnTo>
                    <a:pt x="396176" y="94018"/>
                  </a:lnTo>
                  <a:lnTo>
                    <a:pt x="396951" y="91351"/>
                  </a:lnTo>
                  <a:lnTo>
                    <a:pt x="396582" y="97066"/>
                  </a:lnTo>
                  <a:lnTo>
                    <a:pt x="396557" y="97320"/>
                  </a:lnTo>
                  <a:lnTo>
                    <a:pt x="396659" y="97066"/>
                  </a:lnTo>
                  <a:lnTo>
                    <a:pt x="398335" y="92748"/>
                  </a:lnTo>
                  <a:lnTo>
                    <a:pt x="396684" y="97002"/>
                  </a:lnTo>
                  <a:lnTo>
                    <a:pt x="397725" y="95288"/>
                  </a:lnTo>
                  <a:lnTo>
                    <a:pt x="397281" y="97447"/>
                  </a:lnTo>
                  <a:lnTo>
                    <a:pt x="397167" y="99479"/>
                  </a:lnTo>
                  <a:lnTo>
                    <a:pt x="397294" y="100495"/>
                  </a:lnTo>
                  <a:lnTo>
                    <a:pt x="397065" y="101257"/>
                  </a:lnTo>
                  <a:lnTo>
                    <a:pt x="397954" y="98844"/>
                  </a:lnTo>
                  <a:lnTo>
                    <a:pt x="397421" y="103289"/>
                  </a:lnTo>
                  <a:lnTo>
                    <a:pt x="398703" y="99733"/>
                  </a:lnTo>
                  <a:lnTo>
                    <a:pt x="398538" y="100749"/>
                  </a:lnTo>
                  <a:lnTo>
                    <a:pt x="398856" y="100355"/>
                  </a:lnTo>
                  <a:lnTo>
                    <a:pt x="398995" y="99733"/>
                  </a:lnTo>
                  <a:lnTo>
                    <a:pt x="399110" y="99352"/>
                  </a:lnTo>
                  <a:lnTo>
                    <a:pt x="399338" y="98844"/>
                  </a:lnTo>
                  <a:lnTo>
                    <a:pt x="400545" y="96177"/>
                  </a:lnTo>
                  <a:lnTo>
                    <a:pt x="400304" y="103924"/>
                  </a:lnTo>
                  <a:lnTo>
                    <a:pt x="402424" y="99479"/>
                  </a:lnTo>
                  <a:lnTo>
                    <a:pt x="403847" y="97828"/>
                  </a:lnTo>
                  <a:lnTo>
                    <a:pt x="404253" y="96177"/>
                  </a:lnTo>
                  <a:lnTo>
                    <a:pt x="404609" y="94653"/>
                  </a:lnTo>
                  <a:lnTo>
                    <a:pt x="404723" y="94335"/>
                  </a:lnTo>
                  <a:lnTo>
                    <a:pt x="405980" y="92875"/>
                  </a:lnTo>
                  <a:lnTo>
                    <a:pt x="405955" y="94653"/>
                  </a:lnTo>
                  <a:lnTo>
                    <a:pt x="405142" y="96304"/>
                  </a:lnTo>
                  <a:lnTo>
                    <a:pt x="405066" y="96812"/>
                  </a:lnTo>
                  <a:lnTo>
                    <a:pt x="405295" y="98082"/>
                  </a:lnTo>
                  <a:lnTo>
                    <a:pt x="405765" y="97955"/>
                  </a:lnTo>
                  <a:lnTo>
                    <a:pt x="406476" y="96812"/>
                  </a:lnTo>
                  <a:lnTo>
                    <a:pt x="406247" y="97574"/>
                  </a:lnTo>
                  <a:lnTo>
                    <a:pt x="406133" y="99606"/>
                  </a:lnTo>
                  <a:lnTo>
                    <a:pt x="406577" y="99479"/>
                  </a:lnTo>
                  <a:lnTo>
                    <a:pt x="406806" y="97955"/>
                  </a:lnTo>
                  <a:lnTo>
                    <a:pt x="406857" y="97193"/>
                  </a:lnTo>
                  <a:lnTo>
                    <a:pt x="406692" y="97066"/>
                  </a:lnTo>
                  <a:lnTo>
                    <a:pt x="406768" y="96812"/>
                  </a:lnTo>
                  <a:lnTo>
                    <a:pt x="406895" y="96304"/>
                  </a:lnTo>
                  <a:lnTo>
                    <a:pt x="407784" y="92875"/>
                  </a:lnTo>
                  <a:close/>
                </a:path>
                <a:path w="657225" h="121920">
                  <a:moveTo>
                    <a:pt x="408292" y="100876"/>
                  </a:moveTo>
                  <a:lnTo>
                    <a:pt x="408025" y="101028"/>
                  </a:lnTo>
                  <a:lnTo>
                    <a:pt x="407949" y="101638"/>
                  </a:lnTo>
                  <a:lnTo>
                    <a:pt x="408292" y="100876"/>
                  </a:lnTo>
                  <a:close/>
                </a:path>
                <a:path w="657225" h="121920">
                  <a:moveTo>
                    <a:pt x="408317" y="102743"/>
                  </a:moveTo>
                  <a:lnTo>
                    <a:pt x="408114" y="103047"/>
                  </a:lnTo>
                  <a:lnTo>
                    <a:pt x="408216" y="103200"/>
                  </a:lnTo>
                  <a:lnTo>
                    <a:pt x="408254" y="103009"/>
                  </a:lnTo>
                  <a:lnTo>
                    <a:pt x="408279" y="102857"/>
                  </a:lnTo>
                  <a:close/>
                </a:path>
                <a:path w="657225" h="121920">
                  <a:moveTo>
                    <a:pt x="408533" y="102425"/>
                  </a:moveTo>
                  <a:lnTo>
                    <a:pt x="408406" y="102425"/>
                  </a:lnTo>
                  <a:lnTo>
                    <a:pt x="408317" y="102730"/>
                  </a:lnTo>
                  <a:lnTo>
                    <a:pt x="408533" y="102425"/>
                  </a:lnTo>
                  <a:close/>
                </a:path>
                <a:path w="657225" h="121920">
                  <a:moveTo>
                    <a:pt x="408952" y="101739"/>
                  </a:moveTo>
                  <a:lnTo>
                    <a:pt x="408520" y="102412"/>
                  </a:lnTo>
                  <a:lnTo>
                    <a:pt x="408736" y="102552"/>
                  </a:lnTo>
                  <a:lnTo>
                    <a:pt x="408952" y="101739"/>
                  </a:lnTo>
                  <a:close/>
                </a:path>
                <a:path w="657225" h="121920">
                  <a:moveTo>
                    <a:pt x="409549" y="97955"/>
                  </a:moveTo>
                  <a:lnTo>
                    <a:pt x="409498" y="97294"/>
                  </a:lnTo>
                  <a:lnTo>
                    <a:pt x="409130" y="98844"/>
                  </a:lnTo>
                  <a:lnTo>
                    <a:pt x="409016" y="99225"/>
                  </a:lnTo>
                  <a:lnTo>
                    <a:pt x="408292" y="100876"/>
                  </a:lnTo>
                  <a:lnTo>
                    <a:pt x="408901" y="100495"/>
                  </a:lnTo>
                  <a:lnTo>
                    <a:pt x="409549" y="97955"/>
                  </a:lnTo>
                  <a:close/>
                </a:path>
                <a:path w="657225" h="121920">
                  <a:moveTo>
                    <a:pt x="409638" y="96685"/>
                  </a:moveTo>
                  <a:lnTo>
                    <a:pt x="409397" y="96685"/>
                  </a:lnTo>
                  <a:lnTo>
                    <a:pt x="409498" y="97294"/>
                  </a:lnTo>
                  <a:lnTo>
                    <a:pt x="409638" y="96685"/>
                  </a:lnTo>
                  <a:close/>
                </a:path>
                <a:path w="657225" h="121920">
                  <a:moveTo>
                    <a:pt x="409676" y="90970"/>
                  </a:moveTo>
                  <a:lnTo>
                    <a:pt x="407339" y="97574"/>
                  </a:lnTo>
                  <a:lnTo>
                    <a:pt x="406603" y="100495"/>
                  </a:lnTo>
                  <a:lnTo>
                    <a:pt x="406196" y="101498"/>
                  </a:lnTo>
                  <a:lnTo>
                    <a:pt x="406844" y="100749"/>
                  </a:lnTo>
                  <a:lnTo>
                    <a:pt x="407657" y="98971"/>
                  </a:lnTo>
                  <a:lnTo>
                    <a:pt x="408343" y="98082"/>
                  </a:lnTo>
                  <a:lnTo>
                    <a:pt x="408165" y="99606"/>
                  </a:lnTo>
                  <a:lnTo>
                    <a:pt x="408051" y="99987"/>
                  </a:lnTo>
                  <a:lnTo>
                    <a:pt x="407543" y="100749"/>
                  </a:lnTo>
                  <a:lnTo>
                    <a:pt x="407149" y="101892"/>
                  </a:lnTo>
                  <a:lnTo>
                    <a:pt x="407860" y="101130"/>
                  </a:lnTo>
                  <a:lnTo>
                    <a:pt x="408012" y="101041"/>
                  </a:lnTo>
                  <a:lnTo>
                    <a:pt x="408381" y="98082"/>
                  </a:lnTo>
                  <a:lnTo>
                    <a:pt x="408470" y="97447"/>
                  </a:lnTo>
                  <a:lnTo>
                    <a:pt x="408952" y="96939"/>
                  </a:lnTo>
                  <a:lnTo>
                    <a:pt x="409676" y="90970"/>
                  </a:lnTo>
                  <a:close/>
                </a:path>
                <a:path w="657225" h="121920">
                  <a:moveTo>
                    <a:pt x="411949" y="95186"/>
                  </a:moveTo>
                  <a:lnTo>
                    <a:pt x="411505" y="94996"/>
                  </a:lnTo>
                  <a:lnTo>
                    <a:pt x="410629" y="97078"/>
                  </a:lnTo>
                  <a:lnTo>
                    <a:pt x="410654" y="96316"/>
                  </a:lnTo>
                  <a:lnTo>
                    <a:pt x="410921" y="95453"/>
                  </a:lnTo>
                  <a:lnTo>
                    <a:pt x="411060" y="94818"/>
                  </a:lnTo>
                  <a:lnTo>
                    <a:pt x="410425" y="96405"/>
                  </a:lnTo>
                  <a:lnTo>
                    <a:pt x="409524" y="99237"/>
                  </a:lnTo>
                  <a:lnTo>
                    <a:pt x="409155" y="102412"/>
                  </a:lnTo>
                  <a:lnTo>
                    <a:pt x="410070" y="99199"/>
                  </a:lnTo>
                  <a:lnTo>
                    <a:pt x="409917" y="100584"/>
                  </a:lnTo>
                  <a:lnTo>
                    <a:pt x="410972" y="96748"/>
                  </a:lnTo>
                  <a:lnTo>
                    <a:pt x="411314" y="96405"/>
                  </a:lnTo>
                  <a:lnTo>
                    <a:pt x="411264" y="97929"/>
                  </a:lnTo>
                  <a:lnTo>
                    <a:pt x="410972" y="99174"/>
                  </a:lnTo>
                  <a:lnTo>
                    <a:pt x="411251" y="98310"/>
                  </a:lnTo>
                  <a:lnTo>
                    <a:pt x="411276" y="99999"/>
                  </a:lnTo>
                  <a:lnTo>
                    <a:pt x="411822" y="97891"/>
                  </a:lnTo>
                  <a:lnTo>
                    <a:pt x="411949" y="95186"/>
                  </a:lnTo>
                  <a:close/>
                </a:path>
                <a:path w="657225" h="121920">
                  <a:moveTo>
                    <a:pt x="412356" y="98590"/>
                  </a:moveTo>
                  <a:lnTo>
                    <a:pt x="411988" y="98933"/>
                  </a:lnTo>
                  <a:lnTo>
                    <a:pt x="411175" y="102311"/>
                  </a:lnTo>
                  <a:lnTo>
                    <a:pt x="411772" y="101485"/>
                  </a:lnTo>
                  <a:lnTo>
                    <a:pt x="412038" y="100609"/>
                  </a:lnTo>
                  <a:lnTo>
                    <a:pt x="412356" y="98590"/>
                  </a:lnTo>
                  <a:close/>
                </a:path>
                <a:path w="657225" h="121920">
                  <a:moveTo>
                    <a:pt x="515835" y="105867"/>
                  </a:moveTo>
                  <a:lnTo>
                    <a:pt x="515747" y="105714"/>
                  </a:lnTo>
                  <a:lnTo>
                    <a:pt x="514375" y="104762"/>
                  </a:lnTo>
                  <a:lnTo>
                    <a:pt x="515835" y="105867"/>
                  </a:lnTo>
                  <a:close/>
                </a:path>
                <a:path w="657225" h="121920">
                  <a:moveTo>
                    <a:pt x="531660" y="110566"/>
                  </a:moveTo>
                  <a:lnTo>
                    <a:pt x="531495" y="109753"/>
                  </a:lnTo>
                  <a:lnTo>
                    <a:pt x="531317" y="108851"/>
                  </a:lnTo>
                  <a:lnTo>
                    <a:pt x="531139" y="107962"/>
                  </a:lnTo>
                  <a:lnTo>
                    <a:pt x="531495" y="110032"/>
                  </a:lnTo>
                  <a:lnTo>
                    <a:pt x="531253" y="110832"/>
                  </a:lnTo>
                  <a:lnTo>
                    <a:pt x="531660" y="110566"/>
                  </a:lnTo>
                  <a:close/>
                </a:path>
                <a:path w="657225" h="121920">
                  <a:moveTo>
                    <a:pt x="582612" y="89852"/>
                  </a:moveTo>
                  <a:lnTo>
                    <a:pt x="581520" y="90462"/>
                  </a:lnTo>
                  <a:lnTo>
                    <a:pt x="581875" y="93421"/>
                  </a:lnTo>
                  <a:lnTo>
                    <a:pt x="581926" y="92278"/>
                  </a:lnTo>
                  <a:lnTo>
                    <a:pt x="582612" y="89852"/>
                  </a:lnTo>
                  <a:close/>
                </a:path>
                <a:path w="657225" h="121920">
                  <a:moveTo>
                    <a:pt x="582891" y="88900"/>
                  </a:moveTo>
                  <a:lnTo>
                    <a:pt x="582510" y="87160"/>
                  </a:lnTo>
                  <a:lnTo>
                    <a:pt x="582688" y="89611"/>
                  </a:lnTo>
                  <a:lnTo>
                    <a:pt x="582891" y="88900"/>
                  </a:lnTo>
                  <a:close/>
                </a:path>
                <a:path w="657225" h="121920">
                  <a:moveTo>
                    <a:pt x="602792" y="116776"/>
                  </a:moveTo>
                  <a:lnTo>
                    <a:pt x="602297" y="116255"/>
                  </a:lnTo>
                  <a:lnTo>
                    <a:pt x="602424" y="116560"/>
                  </a:lnTo>
                  <a:lnTo>
                    <a:pt x="602602" y="116738"/>
                  </a:lnTo>
                  <a:lnTo>
                    <a:pt x="602792" y="116776"/>
                  </a:lnTo>
                  <a:close/>
                </a:path>
                <a:path w="657225" h="121920">
                  <a:moveTo>
                    <a:pt x="602830" y="93776"/>
                  </a:moveTo>
                  <a:lnTo>
                    <a:pt x="602691" y="93319"/>
                  </a:lnTo>
                  <a:lnTo>
                    <a:pt x="602678" y="93535"/>
                  </a:lnTo>
                  <a:lnTo>
                    <a:pt x="602678" y="93916"/>
                  </a:lnTo>
                  <a:lnTo>
                    <a:pt x="602830" y="93776"/>
                  </a:lnTo>
                  <a:close/>
                </a:path>
                <a:path w="657225" h="121920">
                  <a:moveTo>
                    <a:pt x="606425" y="93192"/>
                  </a:moveTo>
                  <a:lnTo>
                    <a:pt x="606336" y="93357"/>
                  </a:lnTo>
                  <a:lnTo>
                    <a:pt x="606221" y="93929"/>
                  </a:lnTo>
                  <a:lnTo>
                    <a:pt x="606425" y="93192"/>
                  </a:lnTo>
                  <a:close/>
                </a:path>
                <a:path w="657225" h="121920">
                  <a:moveTo>
                    <a:pt x="616953" y="95643"/>
                  </a:moveTo>
                  <a:lnTo>
                    <a:pt x="616851" y="95224"/>
                  </a:lnTo>
                  <a:lnTo>
                    <a:pt x="616877" y="95491"/>
                  </a:lnTo>
                  <a:lnTo>
                    <a:pt x="616953" y="95643"/>
                  </a:lnTo>
                  <a:close/>
                </a:path>
                <a:path w="657225" h="121920">
                  <a:moveTo>
                    <a:pt x="620598" y="89966"/>
                  </a:moveTo>
                  <a:lnTo>
                    <a:pt x="620420" y="90220"/>
                  </a:lnTo>
                  <a:lnTo>
                    <a:pt x="620598" y="89966"/>
                  </a:lnTo>
                  <a:close/>
                </a:path>
                <a:path w="657225" h="121920">
                  <a:moveTo>
                    <a:pt x="623849" y="94627"/>
                  </a:moveTo>
                  <a:lnTo>
                    <a:pt x="623836" y="94449"/>
                  </a:lnTo>
                  <a:lnTo>
                    <a:pt x="623760" y="94691"/>
                  </a:lnTo>
                  <a:lnTo>
                    <a:pt x="623811" y="94869"/>
                  </a:lnTo>
                  <a:lnTo>
                    <a:pt x="623849" y="94627"/>
                  </a:lnTo>
                  <a:close/>
                </a:path>
                <a:path w="657225" h="121920">
                  <a:moveTo>
                    <a:pt x="625487" y="98196"/>
                  </a:moveTo>
                  <a:lnTo>
                    <a:pt x="625360" y="98386"/>
                  </a:lnTo>
                  <a:lnTo>
                    <a:pt x="625246" y="98590"/>
                  </a:lnTo>
                  <a:lnTo>
                    <a:pt x="625195" y="98882"/>
                  </a:lnTo>
                  <a:lnTo>
                    <a:pt x="625424" y="98501"/>
                  </a:lnTo>
                  <a:lnTo>
                    <a:pt x="625487" y="98196"/>
                  </a:lnTo>
                  <a:close/>
                </a:path>
                <a:path w="657225" h="121920">
                  <a:moveTo>
                    <a:pt x="637489" y="103517"/>
                  </a:moveTo>
                  <a:lnTo>
                    <a:pt x="637400" y="102374"/>
                  </a:lnTo>
                  <a:lnTo>
                    <a:pt x="637120" y="103479"/>
                  </a:lnTo>
                  <a:lnTo>
                    <a:pt x="637374" y="103238"/>
                  </a:lnTo>
                  <a:lnTo>
                    <a:pt x="637489" y="103517"/>
                  </a:lnTo>
                  <a:close/>
                </a:path>
                <a:path w="657225" h="121920">
                  <a:moveTo>
                    <a:pt x="637527" y="103593"/>
                  </a:moveTo>
                  <a:lnTo>
                    <a:pt x="637527" y="103962"/>
                  </a:lnTo>
                  <a:lnTo>
                    <a:pt x="637527" y="103733"/>
                  </a:lnTo>
                  <a:lnTo>
                    <a:pt x="637527" y="103593"/>
                  </a:lnTo>
                  <a:close/>
                </a:path>
                <a:path w="657225" h="121920">
                  <a:moveTo>
                    <a:pt x="644258" y="100838"/>
                  </a:moveTo>
                  <a:lnTo>
                    <a:pt x="643724" y="102158"/>
                  </a:lnTo>
                  <a:lnTo>
                    <a:pt x="644093" y="101346"/>
                  </a:lnTo>
                  <a:lnTo>
                    <a:pt x="644258" y="100838"/>
                  </a:lnTo>
                  <a:close/>
                </a:path>
                <a:path w="657225" h="121920">
                  <a:moveTo>
                    <a:pt x="648131" y="102755"/>
                  </a:moveTo>
                  <a:lnTo>
                    <a:pt x="648068" y="102616"/>
                  </a:lnTo>
                  <a:lnTo>
                    <a:pt x="647293" y="105448"/>
                  </a:lnTo>
                  <a:lnTo>
                    <a:pt x="646925" y="106680"/>
                  </a:lnTo>
                  <a:lnTo>
                    <a:pt x="647293" y="105524"/>
                  </a:lnTo>
                  <a:lnTo>
                    <a:pt x="647509" y="104978"/>
                  </a:lnTo>
                  <a:lnTo>
                    <a:pt x="647649" y="104775"/>
                  </a:lnTo>
                  <a:lnTo>
                    <a:pt x="648131" y="102755"/>
                  </a:lnTo>
                  <a:close/>
                </a:path>
                <a:path w="657225" h="121920">
                  <a:moveTo>
                    <a:pt x="651154" y="120929"/>
                  </a:moveTo>
                  <a:lnTo>
                    <a:pt x="651027" y="120954"/>
                  </a:lnTo>
                  <a:lnTo>
                    <a:pt x="651154" y="120929"/>
                  </a:lnTo>
                  <a:close/>
                </a:path>
                <a:path w="657225" h="121920">
                  <a:moveTo>
                    <a:pt x="651586" y="120497"/>
                  </a:moveTo>
                  <a:lnTo>
                    <a:pt x="651471" y="120624"/>
                  </a:lnTo>
                  <a:lnTo>
                    <a:pt x="651319" y="120802"/>
                  </a:lnTo>
                  <a:lnTo>
                    <a:pt x="651154" y="121323"/>
                  </a:lnTo>
                  <a:lnTo>
                    <a:pt x="651268" y="121183"/>
                  </a:lnTo>
                  <a:lnTo>
                    <a:pt x="651408" y="120891"/>
                  </a:lnTo>
                  <a:lnTo>
                    <a:pt x="651586" y="120497"/>
                  </a:lnTo>
                  <a:close/>
                </a:path>
                <a:path w="657225" h="121920">
                  <a:moveTo>
                    <a:pt x="651598" y="119735"/>
                  </a:moveTo>
                  <a:lnTo>
                    <a:pt x="651383" y="120446"/>
                  </a:lnTo>
                  <a:lnTo>
                    <a:pt x="651256" y="120802"/>
                  </a:lnTo>
                  <a:lnTo>
                    <a:pt x="651154" y="120929"/>
                  </a:lnTo>
                  <a:lnTo>
                    <a:pt x="651319" y="120802"/>
                  </a:lnTo>
                  <a:lnTo>
                    <a:pt x="651421" y="120383"/>
                  </a:lnTo>
                  <a:lnTo>
                    <a:pt x="651535" y="119989"/>
                  </a:lnTo>
                  <a:lnTo>
                    <a:pt x="651598" y="119735"/>
                  </a:lnTo>
                  <a:close/>
                </a:path>
                <a:path w="657225" h="121920">
                  <a:moveTo>
                    <a:pt x="656590" y="117805"/>
                  </a:moveTo>
                  <a:lnTo>
                    <a:pt x="656272" y="118135"/>
                  </a:lnTo>
                  <a:lnTo>
                    <a:pt x="655142" y="121424"/>
                  </a:lnTo>
                  <a:lnTo>
                    <a:pt x="655713" y="120624"/>
                  </a:lnTo>
                  <a:lnTo>
                    <a:pt x="656043" y="119773"/>
                  </a:lnTo>
                  <a:lnTo>
                    <a:pt x="656590" y="117805"/>
                  </a:lnTo>
                  <a:close/>
                </a:path>
                <a:path w="657225" h="121920">
                  <a:moveTo>
                    <a:pt x="656805" y="114465"/>
                  </a:moveTo>
                  <a:lnTo>
                    <a:pt x="656488" y="114261"/>
                  </a:lnTo>
                  <a:lnTo>
                    <a:pt x="655535" y="116293"/>
                  </a:lnTo>
                  <a:lnTo>
                    <a:pt x="655662" y="115531"/>
                  </a:lnTo>
                  <a:lnTo>
                    <a:pt x="655980" y="114681"/>
                  </a:lnTo>
                  <a:lnTo>
                    <a:pt x="656183" y="114084"/>
                  </a:lnTo>
                  <a:lnTo>
                    <a:pt x="655472" y="115620"/>
                  </a:lnTo>
                  <a:lnTo>
                    <a:pt x="654367" y="118376"/>
                  </a:lnTo>
                  <a:lnTo>
                    <a:pt x="653630" y="121475"/>
                  </a:lnTo>
                  <a:lnTo>
                    <a:pt x="654354" y="119659"/>
                  </a:lnTo>
                  <a:lnTo>
                    <a:pt x="654875" y="118376"/>
                  </a:lnTo>
                  <a:lnTo>
                    <a:pt x="655840" y="115963"/>
                  </a:lnTo>
                  <a:lnTo>
                    <a:pt x="656145" y="115633"/>
                  </a:lnTo>
                  <a:lnTo>
                    <a:pt x="655878" y="117132"/>
                  </a:lnTo>
                  <a:lnTo>
                    <a:pt x="655485" y="118338"/>
                  </a:lnTo>
                  <a:lnTo>
                    <a:pt x="655802" y="117513"/>
                  </a:lnTo>
                  <a:lnTo>
                    <a:pt x="655561" y="119164"/>
                  </a:lnTo>
                  <a:lnTo>
                    <a:pt x="656310" y="117119"/>
                  </a:lnTo>
                  <a:lnTo>
                    <a:pt x="656805" y="11446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8182374" y="8261076"/>
              <a:ext cx="409575" cy="104775"/>
            </a:xfrm>
            <a:custGeom>
              <a:avLst/>
              <a:gdLst/>
              <a:ahLst/>
              <a:cxnLst/>
              <a:rect l="l" t="t" r="r" b="b"/>
              <a:pathLst>
                <a:path w="409575" h="104775">
                  <a:moveTo>
                    <a:pt x="18884" y="32131"/>
                  </a:moveTo>
                  <a:lnTo>
                    <a:pt x="17373" y="30607"/>
                  </a:lnTo>
                  <a:lnTo>
                    <a:pt x="16002" y="29565"/>
                  </a:lnTo>
                  <a:lnTo>
                    <a:pt x="18224" y="31623"/>
                  </a:lnTo>
                  <a:lnTo>
                    <a:pt x="18884" y="32131"/>
                  </a:lnTo>
                  <a:close/>
                </a:path>
                <a:path w="409575" h="104775">
                  <a:moveTo>
                    <a:pt x="19037" y="31496"/>
                  </a:moveTo>
                  <a:lnTo>
                    <a:pt x="18034" y="30264"/>
                  </a:lnTo>
                  <a:lnTo>
                    <a:pt x="18351" y="30734"/>
                  </a:lnTo>
                  <a:lnTo>
                    <a:pt x="19037" y="31496"/>
                  </a:lnTo>
                  <a:close/>
                </a:path>
                <a:path w="409575" h="104775">
                  <a:moveTo>
                    <a:pt x="19151" y="32639"/>
                  </a:moveTo>
                  <a:lnTo>
                    <a:pt x="17627" y="31496"/>
                  </a:lnTo>
                  <a:lnTo>
                    <a:pt x="17373" y="31267"/>
                  </a:lnTo>
                  <a:lnTo>
                    <a:pt x="19151" y="32639"/>
                  </a:lnTo>
                  <a:close/>
                </a:path>
                <a:path w="409575" h="104775">
                  <a:moveTo>
                    <a:pt x="21501" y="32499"/>
                  </a:moveTo>
                  <a:lnTo>
                    <a:pt x="21374" y="32004"/>
                  </a:lnTo>
                  <a:lnTo>
                    <a:pt x="21221" y="31584"/>
                  </a:lnTo>
                  <a:lnTo>
                    <a:pt x="21501" y="32499"/>
                  </a:lnTo>
                  <a:close/>
                </a:path>
                <a:path w="409575" h="104775">
                  <a:moveTo>
                    <a:pt x="21971" y="34036"/>
                  </a:moveTo>
                  <a:lnTo>
                    <a:pt x="21501" y="32499"/>
                  </a:lnTo>
                  <a:lnTo>
                    <a:pt x="21742" y="34036"/>
                  </a:lnTo>
                  <a:lnTo>
                    <a:pt x="21971" y="34036"/>
                  </a:lnTo>
                  <a:close/>
                </a:path>
                <a:path w="409575" h="104775">
                  <a:moveTo>
                    <a:pt x="22567" y="25527"/>
                  </a:moveTo>
                  <a:lnTo>
                    <a:pt x="22479" y="24638"/>
                  </a:lnTo>
                  <a:lnTo>
                    <a:pt x="22072" y="23495"/>
                  </a:lnTo>
                  <a:lnTo>
                    <a:pt x="22466" y="26162"/>
                  </a:lnTo>
                  <a:lnTo>
                    <a:pt x="22529" y="25692"/>
                  </a:lnTo>
                  <a:lnTo>
                    <a:pt x="22567" y="25527"/>
                  </a:lnTo>
                  <a:close/>
                </a:path>
                <a:path w="409575" h="104775">
                  <a:moveTo>
                    <a:pt x="22885" y="25781"/>
                  </a:moveTo>
                  <a:lnTo>
                    <a:pt x="22669" y="24663"/>
                  </a:lnTo>
                  <a:lnTo>
                    <a:pt x="22707" y="25273"/>
                  </a:lnTo>
                  <a:lnTo>
                    <a:pt x="22885" y="25781"/>
                  </a:lnTo>
                  <a:close/>
                </a:path>
                <a:path w="409575" h="104775">
                  <a:moveTo>
                    <a:pt x="24193" y="7747"/>
                  </a:moveTo>
                  <a:lnTo>
                    <a:pt x="24003" y="8394"/>
                  </a:lnTo>
                  <a:lnTo>
                    <a:pt x="24155" y="8509"/>
                  </a:lnTo>
                  <a:lnTo>
                    <a:pt x="24193" y="7747"/>
                  </a:lnTo>
                  <a:close/>
                </a:path>
                <a:path w="409575" h="104775">
                  <a:moveTo>
                    <a:pt x="27635" y="31115"/>
                  </a:moveTo>
                  <a:lnTo>
                    <a:pt x="27444" y="27686"/>
                  </a:lnTo>
                  <a:lnTo>
                    <a:pt x="27406" y="27101"/>
                  </a:lnTo>
                  <a:lnTo>
                    <a:pt x="27381" y="27686"/>
                  </a:lnTo>
                  <a:lnTo>
                    <a:pt x="27000" y="27571"/>
                  </a:lnTo>
                  <a:lnTo>
                    <a:pt x="27127" y="28067"/>
                  </a:lnTo>
                  <a:lnTo>
                    <a:pt x="27635" y="31115"/>
                  </a:lnTo>
                  <a:close/>
                </a:path>
                <a:path w="409575" h="104775">
                  <a:moveTo>
                    <a:pt x="34836" y="31242"/>
                  </a:moveTo>
                  <a:lnTo>
                    <a:pt x="34404" y="28067"/>
                  </a:lnTo>
                  <a:lnTo>
                    <a:pt x="34455" y="30226"/>
                  </a:lnTo>
                  <a:lnTo>
                    <a:pt x="34836" y="31242"/>
                  </a:lnTo>
                  <a:close/>
                </a:path>
                <a:path w="409575" h="104775">
                  <a:moveTo>
                    <a:pt x="35509" y="8763"/>
                  </a:moveTo>
                  <a:lnTo>
                    <a:pt x="35331" y="8001"/>
                  </a:lnTo>
                  <a:lnTo>
                    <a:pt x="35382" y="8382"/>
                  </a:lnTo>
                  <a:lnTo>
                    <a:pt x="35509" y="8763"/>
                  </a:lnTo>
                  <a:close/>
                </a:path>
                <a:path w="409575" h="104775">
                  <a:moveTo>
                    <a:pt x="46240" y="29260"/>
                  </a:moveTo>
                  <a:lnTo>
                    <a:pt x="46126" y="29908"/>
                  </a:lnTo>
                  <a:lnTo>
                    <a:pt x="46240" y="29260"/>
                  </a:lnTo>
                  <a:close/>
                </a:path>
                <a:path w="409575" h="104775">
                  <a:moveTo>
                    <a:pt x="47447" y="28587"/>
                  </a:moveTo>
                  <a:lnTo>
                    <a:pt x="47307" y="28930"/>
                  </a:lnTo>
                  <a:lnTo>
                    <a:pt x="47447" y="28587"/>
                  </a:lnTo>
                  <a:close/>
                </a:path>
                <a:path w="409575" h="104775">
                  <a:moveTo>
                    <a:pt x="49530" y="28524"/>
                  </a:moveTo>
                  <a:lnTo>
                    <a:pt x="49098" y="30353"/>
                  </a:lnTo>
                  <a:lnTo>
                    <a:pt x="49339" y="29464"/>
                  </a:lnTo>
                  <a:lnTo>
                    <a:pt x="49453" y="29184"/>
                  </a:lnTo>
                  <a:lnTo>
                    <a:pt x="49530" y="28524"/>
                  </a:lnTo>
                  <a:close/>
                </a:path>
                <a:path w="409575" h="104775">
                  <a:moveTo>
                    <a:pt x="50139" y="2527"/>
                  </a:moveTo>
                  <a:lnTo>
                    <a:pt x="49669" y="3441"/>
                  </a:lnTo>
                  <a:lnTo>
                    <a:pt x="49872" y="3632"/>
                  </a:lnTo>
                  <a:lnTo>
                    <a:pt x="50139" y="2527"/>
                  </a:lnTo>
                  <a:close/>
                </a:path>
                <a:path w="409575" h="104775">
                  <a:moveTo>
                    <a:pt x="54381" y="26200"/>
                  </a:moveTo>
                  <a:lnTo>
                    <a:pt x="54102" y="27559"/>
                  </a:lnTo>
                  <a:lnTo>
                    <a:pt x="54279" y="27305"/>
                  </a:lnTo>
                  <a:lnTo>
                    <a:pt x="54381" y="26200"/>
                  </a:lnTo>
                  <a:close/>
                </a:path>
                <a:path w="409575" h="104775">
                  <a:moveTo>
                    <a:pt x="54648" y="26797"/>
                  </a:moveTo>
                  <a:lnTo>
                    <a:pt x="54457" y="27051"/>
                  </a:lnTo>
                  <a:lnTo>
                    <a:pt x="54356" y="28956"/>
                  </a:lnTo>
                  <a:lnTo>
                    <a:pt x="54648" y="26797"/>
                  </a:lnTo>
                  <a:close/>
                </a:path>
                <a:path w="409575" h="104775">
                  <a:moveTo>
                    <a:pt x="61341" y="28308"/>
                  </a:moveTo>
                  <a:close/>
                </a:path>
                <a:path w="409575" h="104775">
                  <a:moveTo>
                    <a:pt x="75107" y="33655"/>
                  </a:moveTo>
                  <a:lnTo>
                    <a:pt x="75057" y="32080"/>
                  </a:lnTo>
                  <a:lnTo>
                    <a:pt x="75006" y="33401"/>
                  </a:lnTo>
                  <a:lnTo>
                    <a:pt x="75107" y="33655"/>
                  </a:lnTo>
                  <a:close/>
                </a:path>
                <a:path w="409575" h="104775">
                  <a:moveTo>
                    <a:pt x="80899" y="12585"/>
                  </a:moveTo>
                  <a:lnTo>
                    <a:pt x="80505" y="14185"/>
                  </a:lnTo>
                  <a:lnTo>
                    <a:pt x="80899" y="12585"/>
                  </a:lnTo>
                  <a:close/>
                </a:path>
                <a:path w="409575" h="104775">
                  <a:moveTo>
                    <a:pt x="82296" y="9398"/>
                  </a:moveTo>
                  <a:lnTo>
                    <a:pt x="81978" y="9398"/>
                  </a:lnTo>
                  <a:lnTo>
                    <a:pt x="81178" y="9652"/>
                  </a:lnTo>
                  <a:lnTo>
                    <a:pt x="80797" y="11557"/>
                  </a:lnTo>
                  <a:lnTo>
                    <a:pt x="80924" y="11290"/>
                  </a:lnTo>
                  <a:lnTo>
                    <a:pt x="81241" y="10287"/>
                  </a:lnTo>
                  <a:lnTo>
                    <a:pt x="81267" y="11049"/>
                  </a:lnTo>
                  <a:lnTo>
                    <a:pt x="80899" y="12585"/>
                  </a:lnTo>
                  <a:lnTo>
                    <a:pt x="81622" y="11290"/>
                  </a:lnTo>
                  <a:lnTo>
                    <a:pt x="81991" y="10287"/>
                  </a:lnTo>
                  <a:lnTo>
                    <a:pt x="82296" y="9398"/>
                  </a:lnTo>
                  <a:close/>
                </a:path>
                <a:path w="409575" h="104775">
                  <a:moveTo>
                    <a:pt x="83464" y="9829"/>
                  </a:moveTo>
                  <a:lnTo>
                    <a:pt x="83273" y="8737"/>
                  </a:lnTo>
                  <a:lnTo>
                    <a:pt x="82892" y="10325"/>
                  </a:lnTo>
                  <a:lnTo>
                    <a:pt x="83121" y="10579"/>
                  </a:lnTo>
                  <a:lnTo>
                    <a:pt x="83210" y="11899"/>
                  </a:lnTo>
                  <a:lnTo>
                    <a:pt x="83400" y="11480"/>
                  </a:lnTo>
                  <a:lnTo>
                    <a:pt x="83464" y="9829"/>
                  </a:lnTo>
                  <a:close/>
                </a:path>
                <a:path w="409575" h="104775">
                  <a:moveTo>
                    <a:pt x="86118" y="14909"/>
                  </a:moveTo>
                  <a:lnTo>
                    <a:pt x="85839" y="16256"/>
                  </a:lnTo>
                  <a:lnTo>
                    <a:pt x="86080" y="15963"/>
                  </a:lnTo>
                  <a:lnTo>
                    <a:pt x="86118" y="14909"/>
                  </a:lnTo>
                  <a:close/>
                </a:path>
                <a:path w="409575" h="104775">
                  <a:moveTo>
                    <a:pt x="86512" y="12319"/>
                  </a:moveTo>
                  <a:lnTo>
                    <a:pt x="86182" y="12573"/>
                  </a:lnTo>
                  <a:lnTo>
                    <a:pt x="86118" y="14909"/>
                  </a:lnTo>
                  <a:lnTo>
                    <a:pt x="86334" y="13843"/>
                  </a:lnTo>
                  <a:lnTo>
                    <a:pt x="86296" y="14986"/>
                  </a:lnTo>
                  <a:lnTo>
                    <a:pt x="86398" y="13716"/>
                  </a:lnTo>
                  <a:lnTo>
                    <a:pt x="86512" y="12319"/>
                  </a:lnTo>
                  <a:close/>
                </a:path>
                <a:path w="409575" h="104775">
                  <a:moveTo>
                    <a:pt x="89496" y="34226"/>
                  </a:moveTo>
                  <a:lnTo>
                    <a:pt x="89217" y="35052"/>
                  </a:lnTo>
                  <a:lnTo>
                    <a:pt x="89433" y="34544"/>
                  </a:lnTo>
                  <a:lnTo>
                    <a:pt x="89496" y="34226"/>
                  </a:lnTo>
                  <a:close/>
                </a:path>
                <a:path w="409575" h="104775">
                  <a:moveTo>
                    <a:pt x="94107" y="35560"/>
                  </a:moveTo>
                  <a:lnTo>
                    <a:pt x="93611" y="35039"/>
                  </a:lnTo>
                  <a:lnTo>
                    <a:pt x="93738" y="35344"/>
                  </a:lnTo>
                  <a:lnTo>
                    <a:pt x="93916" y="35521"/>
                  </a:lnTo>
                  <a:lnTo>
                    <a:pt x="94107" y="35560"/>
                  </a:lnTo>
                  <a:close/>
                </a:path>
                <a:path w="409575" h="104775">
                  <a:moveTo>
                    <a:pt x="94183" y="35572"/>
                  </a:moveTo>
                  <a:close/>
                </a:path>
                <a:path w="409575" h="104775">
                  <a:moveTo>
                    <a:pt x="95516" y="8686"/>
                  </a:moveTo>
                  <a:lnTo>
                    <a:pt x="95046" y="9626"/>
                  </a:lnTo>
                  <a:lnTo>
                    <a:pt x="94665" y="12903"/>
                  </a:lnTo>
                  <a:lnTo>
                    <a:pt x="94932" y="12344"/>
                  </a:lnTo>
                  <a:lnTo>
                    <a:pt x="95516" y="8686"/>
                  </a:lnTo>
                  <a:close/>
                </a:path>
                <a:path w="409575" h="104775">
                  <a:moveTo>
                    <a:pt x="100291" y="34417"/>
                  </a:moveTo>
                  <a:lnTo>
                    <a:pt x="100164" y="32499"/>
                  </a:lnTo>
                  <a:lnTo>
                    <a:pt x="100076" y="31572"/>
                  </a:lnTo>
                  <a:lnTo>
                    <a:pt x="99872" y="31750"/>
                  </a:lnTo>
                  <a:lnTo>
                    <a:pt x="99809" y="32004"/>
                  </a:lnTo>
                  <a:lnTo>
                    <a:pt x="99225" y="35814"/>
                  </a:lnTo>
                  <a:lnTo>
                    <a:pt x="100291" y="34417"/>
                  </a:lnTo>
                  <a:close/>
                </a:path>
                <a:path w="409575" h="104775">
                  <a:moveTo>
                    <a:pt x="100838" y="33274"/>
                  </a:moveTo>
                  <a:lnTo>
                    <a:pt x="100584" y="34036"/>
                  </a:lnTo>
                  <a:lnTo>
                    <a:pt x="100469" y="35306"/>
                  </a:lnTo>
                  <a:lnTo>
                    <a:pt x="100838" y="33274"/>
                  </a:lnTo>
                  <a:close/>
                </a:path>
                <a:path w="409575" h="104775">
                  <a:moveTo>
                    <a:pt x="104914" y="33832"/>
                  </a:moveTo>
                  <a:lnTo>
                    <a:pt x="104533" y="34480"/>
                  </a:lnTo>
                  <a:lnTo>
                    <a:pt x="104686" y="34277"/>
                  </a:lnTo>
                  <a:lnTo>
                    <a:pt x="104914" y="33832"/>
                  </a:lnTo>
                  <a:close/>
                </a:path>
                <a:path w="409575" h="104775">
                  <a:moveTo>
                    <a:pt x="105435" y="16192"/>
                  </a:moveTo>
                  <a:close/>
                </a:path>
                <a:path w="409575" h="104775">
                  <a:moveTo>
                    <a:pt x="105575" y="32512"/>
                  </a:moveTo>
                  <a:lnTo>
                    <a:pt x="105283" y="33020"/>
                  </a:lnTo>
                  <a:lnTo>
                    <a:pt x="105257" y="33147"/>
                  </a:lnTo>
                  <a:lnTo>
                    <a:pt x="104902" y="33909"/>
                  </a:lnTo>
                  <a:lnTo>
                    <a:pt x="105130" y="33782"/>
                  </a:lnTo>
                  <a:lnTo>
                    <a:pt x="105219" y="34671"/>
                  </a:lnTo>
                  <a:lnTo>
                    <a:pt x="105359" y="33782"/>
                  </a:lnTo>
                  <a:lnTo>
                    <a:pt x="105575" y="32512"/>
                  </a:lnTo>
                  <a:close/>
                </a:path>
                <a:path w="409575" h="104775">
                  <a:moveTo>
                    <a:pt x="106286" y="11861"/>
                  </a:moveTo>
                  <a:lnTo>
                    <a:pt x="106146" y="12192"/>
                  </a:lnTo>
                  <a:lnTo>
                    <a:pt x="106286" y="11861"/>
                  </a:lnTo>
                  <a:close/>
                </a:path>
                <a:path w="409575" h="104775">
                  <a:moveTo>
                    <a:pt x="106934" y="7239"/>
                  </a:moveTo>
                  <a:lnTo>
                    <a:pt x="105956" y="9144"/>
                  </a:lnTo>
                  <a:lnTo>
                    <a:pt x="105752" y="11290"/>
                  </a:lnTo>
                  <a:lnTo>
                    <a:pt x="105841" y="11049"/>
                  </a:lnTo>
                  <a:lnTo>
                    <a:pt x="105714" y="11684"/>
                  </a:lnTo>
                  <a:lnTo>
                    <a:pt x="105752" y="11290"/>
                  </a:lnTo>
                  <a:lnTo>
                    <a:pt x="105600" y="11684"/>
                  </a:lnTo>
                  <a:lnTo>
                    <a:pt x="104978" y="13335"/>
                  </a:lnTo>
                  <a:lnTo>
                    <a:pt x="106108" y="12065"/>
                  </a:lnTo>
                  <a:lnTo>
                    <a:pt x="106222" y="11684"/>
                  </a:lnTo>
                  <a:lnTo>
                    <a:pt x="106324" y="11049"/>
                  </a:lnTo>
                  <a:lnTo>
                    <a:pt x="106934" y="7239"/>
                  </a:lnTo>
                  <a:close/>
                </a:path>
                <a:path w="409575" h="104775">
                  <a:moveTo>
                    <a:pt x="107619" y="16383"/>
                  </a:moveTo>
                  <a:lnTo>
                    <a:pt x="107594" y="15875"/>
                  </a:lnTo>
                  <a:lnTo>
                    <a:pt x="107391" y="17145"/>
                  </a:lnTo>
                  <a:lnTo>
                    <a:pt x="107619" y="16383"/>
                  </a:lnTo>
                  <a:close/>
                </a:path>
                <a:path w="409575" h="104775">
                  <a:moveTo>
                    <a:pt x="107861" y="16383"/>
                  </a:moveTo>
                  <a:lnTo>
                    <a:pt x="107848" y="15621"/>
                  </a:lnTo>
                  <a:lnTo>
                    <a:pt x="107759" y="16192"/>
                  </a:lnTo>
                  <a:lnTo>
                    <a:pt x="107861" y="16383"/>
                  </a:lnTo>
                  <a:close/>
                </a:path>
                <a:path w="409575" h="104775">
                  <a:moveTo>
                    <a:pt x="109016" y="32372"/>
                  </a:moveTo>
                  <a:lnTo>
                    <a:pt x="108839" y="32385"/>
                  </a:lnTo>
                  <a:lnTo>
                    <a:pt x="109004" y="32512"/>
                  </a:lnTo>
                  <a:lnTo>
                    <a:pt x="109016" y="32372"/>
                  </a:lnTo>
                  <a:close/>
                </a:path>
                <a:path w="409575" h="104775">
                  <a:moveTo>
                    <a:pt x="110375" y="8890"/>
                  </a:moveTo>
                  <a:lnTo>
                    <a:pt x="110185" y="9271"/>
                  </a:lnTo>
                  <a:lnTo>
                    <a:pt x="110375" y="9359"/>
                  </a:lnTo>
                  <a:lnTo>
                    <a:pt x="110375" y="8890"/>
                  </a:lnTo>
                  <a:close/>
                </a:path>
                <a:path w="409575" h="104775">
                  <a:moveTo>
                    <a:pt x="110464" y="9525"/>
                  </a:moveTo>
                  <a:lnTo>
                    <a:pt x="110375" y="9359"/>
                  </a:lnTo>
                  <a:lnTo>
                    <a:pt x="110363" y="9944"/>
                  </a:lnTo>
                  <a:lnTo>
                    <a:pt x="110464" y="9525"/>
                  </a:lnTo>
                  <a:close/>
                </a:path>
                <a:path w="409575" h="104775">
                  <a:moveTo>
                    <a:pt x="111950" y="10033"/>
                  </a:moveTo>
                  <a:lnTo>
                    <a:pt x="111696" y="10160"/>
                  </a:lnTo>
                  <a:lnTo>
                    <a:pt x="111594" y="10414"/>
                  </a:lnTo>
                  <a:lnTo>
                    <a:pt x="111747" y="10414"/>
                  </a:lnTo>
                  <a:lnTo>
                    <a:pt x="111950" y="10033"/>
                  </a:lnTo>
                  <a:close/>
                </a:path>
                <a:path w="409575" h="104775">
                  <a:moveTo>
                    <a:pt x="113538" y="8128"/>
                  </a:moveTo>
                  <a:lnTo>
                    <a:pt x="113322" y="8496"/>
                  </a:lnTo>
                  <a:lnTo>
                    <a:pt x="113233" y="8763"/>
                  </a:lnTo>
                  <a:lnTo>
                    <a:pt x="113538" y="8128"/>
                  </a:lnTo>
                  <a:close/>
                </a:path>
                <a:path w="409575" h="104775">
                  <a:moveTo>
                    <a:pt x="115392" y="28879"/>
                  </a:moveTo>
                  <a:lnTo>
                    <a:pt x="114808" y="30149"/>
                  </a:lnTo>
                  <a:lnTo>
                    <a:pt x="114731" y="29933"/>
                  </a:lnTo>
                  <a:lnTo>
                    <a:pt x="114630" y="29616"/>
                  </a:lnTo>
                  <a:lnTo>
                    <a:pt x="114414" y="30022"/>
                  </a:lnTo>
                  <a:lnTo>
                    <a:pt x="114452" y="30632"/>
                  </a:lnTo>
                  <a:lnTo>
                    <a:pt x="114617" y="30530"/>
                  </a:lnTo>
                  <a:lnTo>
                    <a:pt x="114808" y="30175"/>
                  </a:lnTo>
                  <a:lnTo>
                    <a:pt x="114935" y="30403"/>
                  </a:lnTo>
                  <a:lnTo>
                    <a:pt x="115062" y="30492"/>
                  </a:lnTo>
                  <a:lnTo>
                    <a:pt x="115392" y="28879"/>
                  </a:lnTo>
                  <a:close/>
                </a:path>
                <a:path w="409575" h="104775">
                  <a:moveTo>
                    <a:pt x="116992" y="12700"/>
                  </a:moveTo>
                  <a:lnTo>
                    <a:pt x="116573" y="13462"/>
                  </a:lnTo>
                  <a:lnTo>
                    <a:pt x="116459" y="14605"/>
                  </a:lnTo>
                  <a:lnTo>
                    <a:pt x="116992" y="12700"/>
                  </a:lnTo>
                  <a:close/>
                </a:path>
                <a:path w="409575" h="104775">
                  <a:moveTo>
                    <a:pt x="119621" y="34340"/>
                  </a:moveTo>
                  <a:lnTo>
                    <a:pt x="119456" y="31242"/>
                  </a:lnTo>
                  <a:lnTo>
                    <a:pt x="119392" y="31661"/>
                  </a:lnTo>
                  <a:lnTo>
                    <a:pt x="118846" y="32321"/>
                  </a:lnTo>
                  <a:lnTo>
                    <a:pt x="118745" y="34010"/>
                  </a:lnTo>
                  <a:lnTo>
                    <a:pt x="119380" y="31711"/>
                  </a:lnTo>
                  <a:lnTo>
                    <a:pt x="118986" y="34544"/>
                  </a:lnTo>
                  <a:lnTo>
                    <a:pt x="119621" y="34340"/>
                  </a:lnTo>
                  <a:close/>
                </a:path>
                <a:path w="409575" h="104775">
                  <a:moveTo>
                    <a:pt x="120103" y="14605"/>
                  </a:moveTo>
                  <a:lnTo>
                    <a:pt x="119316" y="16891"/>
                  </a:lnTo>
                  <a:lnTo>
                    <a:pt x="119824" y="16637"/>
                  </a:lnTo>
                  <a:lnTo>
                    <a:pt x="119951" y="16383"/>
                  </a:lnTo>
                  <a:lnTo>
                    <a:pt x="120103" y="14605"/>
                  </a:lnTo>
                  <a:close/>
                </a:path>
                <a:path w="409575" h="104775">
                  <a:moveTo>
                    <a:pt x="120332" y="16383"/>
                  </a:moveTo>
                  <a:lnTo>
                    <a:pt x="119926" y="16598"/>
                  </a:lnTo>
                  <a:lnTo>
                    <a:pt x="119786" y="18148"/>
                  </a:lnTo>
                  <a:lnTo>
                    <a:pt x="120332" y="16383"/>
                  </a:lnTo>
                  <a:close/>
                </a:path>
                <a:path w="409575" h="104775">
                  <a:moveTo>
                    <a:pt x="121361" y="12954"/>
                  </a:moveTo>
                  <a:lnTo>
                    <a:pt x="120688" y="13804"/>
                  </a:lnTo>
                  <a:lnTo>
                    <a:pt x="121158" y="13296"/>
                  </a:lnTo>
                  <a:lnTo>
                    <a:pt x="121361" y="12954"/>
                  </a:lnTo>
                  <a:close/>
                </a:path>
                <a:path w="409575" h="104775">
                  <a:moveTo>
                    <a:pt x="124307" y="18923"/>
                  </a:moveTo>
                  <a:lnTo>
                    <a:pt x="124066" y="18923"/>
                  </a:lnTo>
                  <a:lnTo>
                    <a:pt x="124167" y="19202"/>
                  </a:lnTo>
                  <a:lnTo>
                    <a:pt x="124307" y="18923"/>
                  </a:lnTo>
                  <a:close/>
                </a:path>
                <a:path w="409575" h="104775">
                  <a:moveTo>
                    <a:pt x="125298" y="16840"/>
                  </a:moveTo>
                  <a:lnTo>
                    <a:pt x="124917" y="17157"/>
                  </a:lnTo>
                  <a:lnTo>
                    <a:pt x="125044" y="17856"/>
                  </a:lnTo>
                  <a:lnTo>
                    <a:pt x="125298" y="16840"/>
                  </a:lnTo>
                  <a:close/>
                </a:path>
                <a:path w="409575" h="104775">
                  <a:moveTo>
                    <a:pt x="128828" y="22847"/>
                  </a:moveTo>
                  <a:lnTo>
                    <a:pt x="128803" y="22974"/>
                  </a:lnTo>
                  <a:lnTo>
                    <a:pt x="128778" y="23152"/>
                  </a:lnTo>
                  <a:lnTo>
                    <a:pt x="128803" y="23025"/>
                  </a:lnTo>
                  <a:lnTo>
                    <a:pt x="128828" y="22847"/>
                  </a:lnTo>
                  <a:close/>
                </a:path>
                <a:path w="409575" h="104775">
                  <a:moveTo>
                    <a:pt x="128841" y="22733"/>
                  </a:moveTo>
                  <a:close/>
                </a:path>
                <a:path w="409575" h="104775">
                  <a:moveTo>
                    <a:pt x="131279" y="26733"/>
                  </a:moveTo>
                  <a:lnTo>
                    <a:pt x="131140" y="27051"/>
                  </a:lnTo>
                  <a:lnTo>
                    <a:pt x="131279" y="26733"/>
                  </a:lnTo>
                  <a:close/>
                </a:path>
                <a:path w="409575" h="104775">
                  <a:moveTo>
                    <a:pt x="131457" y="26339"/>
                  </a:moveTo>
                  <a:lnTo>
                    <a:pt x="131279" y="26733"/>
                  </a:lnTo>
                  <a:lnTo>
                    <a:pt x="131457" y="26339"/>
                  </a:lnTo>
                  <a:close/>
                </a:path>
                <a:path w="409575" h="104775">
                  <a:moveTo>
                    <a:pt x="131648" y="26035"/>
                  </a:moveTo>
                  <a:lnTo>
                    <a:pt x="131533" y="26162"/>
                  </a:lnTo>
                  <a:lnTo>
                    <a:pt x="131457" y="26339"/>
                  </a:lnTo>
                  <a:lnTo>
                    <a:pt x="131648" y="26035"/>
                  </a:lnTo>
                  <a:close/>
                </a:path>
                <a:path w="409575" h="104775">
                  <a:moveTo>
                    <a:pt x="132003" y="24206"/>
                  </a:moveTo>
                  <a:lnTo>
                    <a:pt x="131978" y="23152"/>
                  </a:lnTo>
                  <a:lnTo>
                    <a:pt x="131851" y="23622"/>
                  </a:lnTo>
                  <a:lnTo>
                    <a:pt x="131495" y="25539"/>
                  </a:lnTo>
                  <a:lnTo>
                    <a:pt x="132003" y="24206"/>
                  </a:lnTo>
                  <a:close/>
                </a:path>
                <a:path w="409575" h="104775">
                  <a:moveTo>
                    <a:pt x="132181" y="32258"/>
                  </a:moveTo>
                  <a:lnTo>
                    <a:pt x="131889" y="33147"/>
                  </a:lnTo>
                  <a:lnTo>
                    <a:pt x="132181" y="32258"/>
                  </a:lnTo>
                  <a:close/>
                </a:path>
                <a:path w="409575" h="104775">
                  <a:moveTo>
                    <a:pt x="132245" y="34582"/>
                  </a:moveTo>
                  <a:lnTo>
                    <a:pt x="132219" y="34810"/>
                  </a:lnTo>
                  <a:lnTo>
                    <a:pt x="132245" y="34620"/>
                  </a:lnTo>
                  <a:close/>
                </a:path>
                <a:path w="409575" h="104775">
                  <a:moveTo>
                    <a:pt x="132283" y="34315"/>
                  </a:moveTo>
                  <a:lnTo>
                    <a:pt x="132245" y="34582"/>
                  </a:lnTo>
                  <a:lnTo>
                    <a:pt x="132283" y="34353"/>
                  </a:lnTo>
                  <a:close/>
                </a:path>
                <a:path w="409575" h="104775">
                  <a:moveTo>
                    <a:pt x="134505" y="32385"/>
                  </a:moveTo>
                  <a:lnTo>
                    <a:pt x="134493" y="30861"/>
                  </a:lnTo>
                  <a:lnTo>
                    <a:pt x="133896" y="33147"/>
                  </a:lnTo>
                  <a:lnTo>
                    <a:pt x="134327" y="33020"/>
                  </a:lnTo>
                  <a:lnTo>
                    <a:pt x="134442" y="32677"/>
                  </a:lnTo>
                  <a:lnTo>
                    <a:pt x="134505" y="32385"/>
                  </a:lnTo>
                  <a:close/>
                </a:path>
                <a:path w="409575" h="104775">
                  <a:moveTo>
                    <a:pt x="136423" y="36487"/>
                  </a:moveTo>
                  <a:lnTo>
                    <a:pt x="136194" y="37274"/>
                  </a:lnTo>
                  <a:lnTo>
                    <a:pt x="136359" y="36791"/>
                  </a:lnTo>
                  <a:lnTo>
                    <a:pt x="136423" y="36487"/>
                  </a:lnTo>
                  <a:close/>
                </a:path>
                <a:path w="409575" h="104775">
                  <a:moveTo>
                    <a:pt x="137642" y="39624"/>
                  </a:moveTo>
                  <a:lnTo>
                    <a:pt x="137591" y="38658"/>
                  </a:lnTo>
                  <a:lnTo>
                    <a:pt x="137160" y="40132"/>
                  </a:lnTo>
                  <a:lnTo>
                    <a:pt x="137642" y="39624"/>
                  </a:lnTo>
                  <a:close/>
                </a:path>
                <a:path w="409575" h="104775">
                  <a:moveTo>
                    <a:pt x="137909" y="37592"/>
                  </a:moveTo>
                  <a:lnTo>
                    <a:pt x="137617" y="38061"/>
                  </a:lnTo>
                  <a:lnTo>
                    <a:pt x="137591" y="38658"/>
                  </a:lnTo>
                  <a:lnTo>
                    <a:pt x="137909" y="37592"/>
                  </a:lnTo>
                  <a:close/>
                </a:path>
                <a:path w="409575" h="104775">
                  <a:moveTo>
                    <a:pt x="140335" y="20942"/>
                  </a:moveTo>
                  <a:lnTo>
                    <a:pt x="139827" y="21869"/>
                  </a:lnTo>
                  <a:lnTo>
                    <a:pt x="139700" y="22110"/>
                  </a:lnTo>
                  <a:lnTo>
                    <a:pt x="139725" y="23152"/>
                  </a:lnTo>
                  <a:lnTo>
                    <a:pt x="140220" y="22733"/>
                  </a:lnTo>
                  <a:lnTo>
                    <a:pt x="140144" y="21551"/>
                  </a:lnTo>
                  <a:lnTo>
                    <a:pt x="140335" y="20942"/>
                  </a:lnTo>
                  <a:close/>
                </a:path>
                <a:path w="409575" h="104775">
                  <a:moveTo>
                    <a:pt x="140500" y="28067"/>
                  </a:moveTo>
                  <a:lnTo>
                    <a:pt x="140017" y="28321"/>
                  </a:lnTo>
                  <a:lnTo>
                    <a:pt x="139776" y="29235"/>
                  </a:lnTo>
                  <a:lnTo>
                    <a:pt x="140500" y="28067"/>
                  </a:lnTo>
                  <a:close/>
                </a:path>
                <a:path w="409575" h="104775">
                  <a:moveTo>
                    <a:pt x="140550" y="26162"/>
                  </a:moveTo>
                  <a:lnTo>
                    <a:pt x="140055" y="27559"/>
                  </a:lnTo>
                  <a:lnTo>
                    <a:pt x="139738" y="28448"/>
                  </a:lnTo>
                  <a:lnTo>
                    <a:pt x="139992" y="28321"/>
                  </a:lnTo>
                  <a:lnTo>
                    <a:pt x="140550" y="26162"/>
                  </a:lnTo>
                  <a:close/>
                </a:path>
                <a:path w="409575" h="104775">
                  <a:moveTo>
                    <a:pt x="141300" y="40754"/>
                  </a:moveTo>
                  <a:lnTo>
                    <a:pt x="141135" y="40957"/>
                  </a:lnTo>
                  <a:lnTo>
                    <a:pt x="141071" y="41351"/>
                  </a:lnTo>
                  <a:lnTo>
                    <a:pt x="141300" y="40754"/>
                  </a:lnTo>
                  <a:close/>
                </a:path>
                <a:path w="409575" h="104775">
                  <a:moveTo>
                    <a:pt x="141630" y="39852"/>
                  </a:moveTo>
                  <a:lnTo>
                    <a:pt x="141300" y="40754"/>
                  </a:lnTo>
                  <a:lnTo>
                    <a:pt x="141630" y="39852"/>
                  </a:lnTo>
                  <a:close/>
                </a:path>
                <a:path w="409575" h="104775">
                  <a:moveTo>
                    <a:pt x="141757" y="37223"/>
                  </a:moveTo>
                  <a:lnTo>
                    <a:pt x="141097" y="38900"/>
                  </a:lnTo>
                  <a:lnTo>
                    <a:pt x="141122" y="39852"/>
                  </a:lnTo>
                  <a:lnTo>
                    <a:pt x="140931" y="41236"/>
                  </a:lnTo>
                  <a:lnTo>
                    <a:pt x="141135" y="40957"/>
                  </a:lnTo>
                  <a:lnTo>
                    <a:pt x="141757" y="37223"/>
                  </a:lnTo>
                  <a:close/>
                </a:path>
                <a:path w="409575" h="104775">
                  <a:moveTo>
                    <a:pt x="141897" y="25755"/>
                  </a:moveTo>
                  <a:lnTo>
                    <a:pt x="141363" y="25285"/>
                  </a:lnTo>
                  <a:lnTo>
                    <a:pt x="141808" y="26301"/>
                  </a:lnTo>
                  <a:lnTo>
                    <a:pt x="141897" y="25755"/>
                  </a:lnTo>
                  <a:close/>
                </a:path>
                <a:path w="409575" h="104775">
                  <a:moveTo>
                    <a:pt x="141947" y="38823"/>
                  </a:moveTo>
                  <a:lnTo>
                    <a:pt x="141782" y="39306"/>
                  </a:lnTo>
                  <a:lnTo>
                    <a:pt x="141630" y="39852"/>
                  </a:lnTo>
                  <a:lnTo>
                    <a:pt x="141947" y="38823"/>
                  </a:lnTo>
                  <a:close/>
                </a:path>
                <a:path w="409575" h="104775">
                  <a:moveTo>
                    <a:pt x="142328" y="23596"/>
                  </a:moveTo>
                  <a:lnTo>
                    <a:pt x="141897" y="25755"/>
                  </a:lnTo>
                  <a:lnTo>
                    <a:pt x="142113" y="25958"/>
                  </a:lnTo>
                  <a:lnTo>
                    <a:pt x="142328" y="23596"/>
                  </a:lnTo>
                  <a:close/>
                </a:path>
                <a:path w="409575" h="104775">
                  <a:moveTo>
                    <a:pt x="142671" y="19977"/>
                  </a:moveTo>
                  <a:lnTo>
                    <a:pt x="142328" y="23596"/>
                  </a:lnTo>
                  <a:lnTo>
                    <a:pt x="142608" y="23469"/>
                  </a:lnTo>
                  <a:lnTo>
                    <a:pt x="142671" y="19977"/>
                  </a:lnTo>
                  <a:close/>
                </a:path>
                <a:path w="409575" h="104775">
                  <a:moveTo>
                    <a:pt x="144297" y="40551"/>
                  </a:moveTo>
                  <a:lnTo>
                    <a:pt x="144081" y="40855"/>
                  </a:lnTo>
                  <a:lnTo>
                    <a:pt x="144145" y="41008"/>
                  </a:lnTo>
                  <a:lnTo>
                    <a:pt x="144195" y="40817"/>
                  </a:lnTo>
                  <a:lnTo>
                    <a:pt x="144246" y="40665"/>
                  </a:lnTo>
                  <a:close/>
                </a:path>
                <a:path w="409575" h="104775">
                  <a:moveTo>
                    <a:pt x="144348" y="33909"/>
                  </a:moveTo>
                  <a:lnTo>
                    <a:pt x="144030" y="35179"/>
                  </a:lnTo>
                  <a:lnTo>
                    <a:pt x="144310" y="35433"/>
                  </a:lnTo>
                  <a:lnTo>
                    <a:pt x="144348" y="33909"/>
                  </a:lnTo>
                  <a:close/>
                </a:path>
                <a:path w="409575" h="104775">
                  <a:moveTo>
                    <a:pt x="144538" y="38735"/>
                  </a:moveTo>
                  <a:lnTo>
                    <a:pt x="144348" y="38862"/>
                  </a:lnTo>
                  <a:lnTo>
                    <a:pt x="144297" y="38989"/>
                  </a:lnTo>
                  <a:lnTo>
                    <a:pt x="144170" y="39497"/>
                  </a:lnTo>
                  <a:lnTo>
                    <a:pt x="144538" y="38735"/>
                  </a:lnTo>
                  <a:close/>
                </a:path>
                <a:path w="409575" h="104775">
                  <a:moveTo>
                    <a:pt x="144894" y="39598"/>
                  </a:moveTo>
                  <a:lnTo>
                    <a:pt x="144475" y="40246"/>
                  </a:lnTo>
                  <a:lnTo>
                    <a:pt x="144284" y="40551"/>
                  </a:lnTo>
                  <a:lnTo>
                    <a:pt x="144475" y="40259"/>
                  </a:lnTo>
                  <a:lnTo>
                    <a:pt x="144614" y="40386"/>
                  </a:lnTo>
                  <a:lnTo>
                    <a:pt x="144894" y="39598"/>
                  </a:lnTo>
                  <a:close/>
                </a:path>
                <a:path w="409575" h="104775">
                  <a:moveTo>
                    <a:pt x="145224" y="27940"/>
                  </a:moveTo>
                  <a:lnTo>
                    <a:pt x="144259" y="31623"/>
                  </a:lnTo>
                  <a:lnTo>
                    <a:pt x="144564" y="30734"/>
                  </a:lnTo>
                  <a:lnTo>
                    <a:pt x="144894" y="30353"/>
                  </a:lnTo>
                  <a:lnTo>
                    <a:pt x="145008" y="30099"/>
                  </a:lnTo>
                  <a:lnTo>
                    <a:pt x="145224" y="27940"/>
                  </a:lnTo>
                  <a:close/>
                </a:path>
                <a:path w="409575" h="104775">
                  <a:moveTo>
                    <a:pt x="145313" y="30861"/>
                  </a:moveTo>
                  <a:lnTo>
                    <a:pt x="143789" y="34163"/>
                  </a:lnTo>
                  <a:lnTo>
                    <a:pt x="144018" y="32893"/>
                  </a:lnTo>
                  <a:lnTo>
                    <a:pt x="144246" y="32004"/>
                  </a:lnTo>
                  <a:lnTo>
                    <a:pt x="144259" y="31623"/>
                  </a:lnTo>
                  <a:lnTo>
                    <a:pt x="144360" y="30861"/>
                  </a:lnTo>
                  <a:lnTo>
                    <a:pt x="144475" y="30099"/>
                  </a:lnTo>
                  <a:lnTo>
                    <a:pt x="144538" y="29591"/>
                  </a:lnTo>
                  <a:lnTo>
                    <a:pt x="144665" y="28790"/>
                  </a:lnTo>
                  <a:lnTo>
                    <a:pt x="144716" y="28587"/>
                  </a:lnTo>
                  <a:lnTo>
                    <a:pt x="144081" y="29591"/>
                  </a:lnTo>
                  <a:lnTo>
                    <a:pt x="144386" y="28790"/>
                  </a:lnTo>
                  <a:lnTo>
                    <a:pt x="144818" y="26733"/>
                  </a:lnTo>
                  <a:lnTo>
                    <a:pt x="144919" y="27305"/>
                  </a:lnTo>
                  <a:lnTo>
                    <a:pt x="144932" y="26543"/>
                  </a:lnTo>
                  <a:lnTo>
                    <a:pt x="144945" y="24638"/>
                  </a:lnTo>
                  <a:lnTo>
                    <a:pt x="142963" y="30099"/>
                  </a:lnTo>
                  <a:lnTo>
                    <a:pt x="143586" y="26924"/>
                  </a:lnTo>
                  <a:lnTo>
                    <a:pt x="143675" y="26733"/>
                  </a:lnTo>
                  <a:lnTo>
                    <a:pt x="142570" y="27686"/>
                  </a:lnTo>
                  <a:lnTo>
                    <a:pt x="142494" y="28168"/>
                  </a:lnTo>
                  <a:lnTo>
                    <a:pt x="142608" y="28790"/>
                  </a:lnTo>
                  <a:lnTo>
                    <a:pt x="142722" y="29845"/>
                  </a:lnTo>
                  <a:lnTo>
                    <a:pt x="141097" y="33147"/>
                  </a:lnTo>
                  <a:lnTo>
                    <a:pt x="141135" y="33020"/>
                  </a:lnTo>
                  <a:lnTo>
                    <a:pt x="141528" y="31115"/>
                  </a:lnTo>
                  <a:lnTo>
                    <a:pt x="141744" y="30099"/>
                  </a:lnTo>
                  <a:lnTo>
                    <a:pt x="142100" y="28448"/>
                  </a:lnTo>
                  <a:lnTo>
                    <a:pt x="142748" y="25400"/>
                  </a:lnTo>
                  <a:lnTo>
                    <a:pt x="141808" y="28448"/>
                  </a:lnTo>
                  <a:lnTo>
                    <a:pt x="141706" y="28194"/>
                  </a:lnTo>
                  <a:lnTo>
                    <a:pt x="141820" y="27305"/>
                  </a:lnTo>
                  <a:lnTo>
                    <a:pt x="141986" y="26797"/>
                  </a:lnTo>
                  <a:lnTo>
                    <a:pt x="141071" y="28816"/>
                  </a:lnTo>
                  <a:lnTo>
                    <a:pt x="141681" y="28194"/>
                  </a:lnTo>
                  <a:lnTo>
                    <a:pt x="140931" y="30099"/>
                  </a:lnTo>
                  <a:lnTo>
                    <a:pt x="141058" y="28956"/>
                  </a:lnTo>
                  <a:lnTo>
                    <a:pt x="141046" y="28829"/>
                  </a:lnTo>
                  <a:lnTo>
                    <a:pt x="141236" y="27178"/>
                  </a:lnTo>
                  <a:lnTo>
                    <a:pt x="139306" y="31115"/>
                  </a:lnTo>
                  <a:lnTo>
                    <a:pt x="139433" y="30607"/>
                  </a:lnTo>
                  <a:lnTo>
                    <a:pt x="139496" y="30353"/>
                  </a:lnTo>
                  <a:lnTo>
                    <a:pt x="139687" y="29591"/>
                  </a:lnTo>
                  <a:lnTo>
                    <a:pt x="139776" y="29235"/>
                  </a:lnTo>
                  <a:lnTo>
                    <a:pt x="139560" y="29591"/>
                  </a:lnTo>
                  <a:lnTo>
                    <a:pt x="139814" y="28575"/>
                  </a:lnTo>
                  <a:lnTo>
                    <a:pt x="139738" y="28448"/>
                  </a:lnTo>
                  <a:lnTo>
                    <a:pt x="140081" y="27432"/>
                  </a:lnTo>
                  <a:lnTo>
                    <a:pt x="140855" y="24257"/>
                  </a:lnTo>
                  <a:lnTo>
                    <a:pt x="138772" y="30353"/>
                  </a:lnTo>
                  <a:lnTo>
                    <a:pt x="138887" y="29083"/>
                  </a:lnTo>
                  <a:lnTo>
                    <a:pt x="138925" y="28575"/>
                  </a:lnTo>
                  <a:lnTo>
                    <a:pt x="139052" y="27635"/>
                  </a:lnTo>
                  <a:lnTo>
                    <a:pt x="139852" y="25019"/>
                  </a:lnTo>
                  <a:lnTo>
                    <a:pt x="139865" y="26670"/>
                  </a:lnTo>
                  <a:lnTo>
                    <a:pt x="140017" y="25019"/>
                  </a:lnTo>
                  <a:lnTo>
                    <a:pt x="140106" y="24003"/>
                  </a:lnTo>
                  <a:lnTo>
                    <a:pt x="138620" y="28575"/>
                  </a:lnTo>
                  <a:lnTo>
                    <a:pt x="138684" y="28194"/>
                  </a:lnTo>
                  <a:lnTo>
                    <a:pt x="138836" y="27305"/>
                  </a:lnTo>
                  <a:lnTo>
                    <a:pt x="139560" y="22860"/>
                  </a:lnTo>
                  <a:lnTo>
                    <a:pt x="138963" y="23622"/>
                  </a:lnTo>
                  <a:lnTo>
                    <a:pt x="137972" y="27305"/>
                  </a:lnTo>
                  <a:lnTo>
                    <a:pt x="137960" y="27178"/>
                  </a:lnTo>
                  <a:lnTo>
                    <a:pt x="137871" y="26035"/>
                  </a:lnTo>
                  <a:lnTo>
                    <a:pt x="137782" y="24892"/>
                  </a:lnTo>
                  <a:lnTo>
                    <a:pt x="136880" y="26035"/>
                  </a:lnTo>
                  <a:lnTo>
                    <a:pt x="137083" y="25273"/>
                  </a:lnTo>
                  <a:lnTo>
                    <a:pt x="137198" y="24892"/>
                  </a:lnTo>
                  <a:lnTo>
                    <a:pt x="137109" y="24638"/>
                  </a:lnTo>
                  <a:lnTo>
                    <a:pt x="136283" y="23749"/>
                  </a:lnTo>
                  <a:lnTo>
                    <a:pt x="136182" y="22987"/>
                  </a:lnTo>
                  <a:lnTo>
                    <a:pt x="136245" y="21590"/>
                  </a:lnTo>
                  <a:lnTo>
                    <a:pt x="135191" y="25273"/>
                  </a:lnTo>
                  <a:lnTo>
                    <a:pt x="135128" y="25146"/>
                  </a:lnTo>
                  <a:lnTo>
                    <a:pt x="134797" y="24511"/>
                  </a:lnTo>
                  <a:lnTo>
                    <a:pt x="134175" y="25146"/>
                  </a:lnTo>
                  <a:lnTo>
                    <a:pt x="134632" y="23368"/>
                  </a:lnTo>
                  <a:lnTo>
                    <a:pt x="134696" y="23114"/>
                  </a:lnTo>
                  <a:lnTo>
                    <a:pt x="135064" y="22098"/>
                  </a:lnTo>
                  <a:lnTo>
                    <a:pt x="135547" y="21082"/>
                  </a:lnTo>
                  <a:lnTo>
                    <a:pt x="135140" y="20955"/>
                  </a:lnTo>
                  <a:lnTo>
                    <a:pt x="134797" y="22098"/>
                  </a:lnTo>
                  <a:lnTo>
                    <a:pt x="134480" y="22733"/>
                  </a:lnTo>
                  <a:lnTo>
                    <a:pt x="134099" y="23114"/>
                  </a:lnTo>
                  <a:lnTo>
                    <a:pt x="134899" y="20447"/>
                  </a:lnTo>
                  <a:lnTo>
                    <a:pt x="134353" y="20447"/>
                  </a:lnTo>
                  <a:lnTo>
                    <a:pt x="133032" y="23368"/>
                  </a:lnTo>
                  <a:lnTo>
                    <a:pt x="132803" y="21336"/>
                  </a:lnTo>
                  <a:lnTo>
                    <a:pt x="132207" y="23749"/>
                  </a:lnTo>
                  <a:lnTo>
                    <a:pt x="132080" y="24511"/>
                  </a:lnTo>
                  <a:lnTo>
                    <a:pt x="131584" y="28575"/>
                  </a:lnTo>
                  <a:lnTo>
                    <a:pt x="131457" y="28956"/>
                  </a:lnTo>
                  <a:lnTo>
                    <a:pt x="130416" y="30353"/>
                  </a:lnTo>
                  <a:lnTo>
                    <a:pt x="131140" y="27305"/>
                  </a:lnTo>
                  <a:lnTo>
                    <a:pt x="131140" y="27051"/>
                  </a:lnTo>
                  <a:lnTo>
                    <a:pt x="131254" y="26200"/>
                  </a:lnTo>
                  <a:lnTo>
                    <a:pt x="131305" y="26035"/>
                  </a:lnTo>
                  <a:lnTo>
                    <a:pt x="131432" y="24892"/>
                  </a:lnTo>
                  <a:lnTo>
                    <a:pt x="131559" y="24384"/>
                  </a:lnTo>
                  <a:lnTo>
                    <a:pt x="131686" y="23876"/>
                  </a:lnTo>
                  <a:lnTo>
                    <a:pt x="131368" y="24384"/>
                  </a:lnTo>
                  <a:lnTo>
                    <a:pt x="131787" y="22733"/>
                  </a:lnTo>
                  <a:lnTo>
                    <a:pt x="131902" y="22606"/>
                  </a:lnTo>
                  <a:lnTo>
                    <a:pt x="131800" y="23622"/>
                  </a:lnTo>
                  <a:lnTo>
                    <a:pt x="131927" y="23241"/>
                  </a:lnTo>
                  <a:lnTo>
                    <a:pt x="132041" y="22987"/>
                  </a:lnTo>
                  <a:lnTo>
                    <a:pt x="131965" y="22606"/>
                  </a:lnTo>
                  <a:lnTo>
                    <a:pt x="132054" y="20066"/>
                  </a:lnTo>
                  <a:lnTo>
                    <a:pt x="132118" y="19685"/>
                  </a:lnTo>
                  <a:lnTo>
                    <a:pt x="131838" y="20955"/>
                  </a:lnTo>
                  <a:lnTo>
                    <a:pt x="131457" y="22352"/>
                  </a:lnTo>
                  <a:lnTo>
                    <a:pt x="131191" y="22606"/>
                  </a:lnTo>
                  <a:lnTo>
                    <a:pt x="130632" y="22606"/>
                  </a:lnTo>
                  <a:lnTo>
                    <a:pt x="130924" y="21844"/>
                  </a:lnTo>
                  <a:lnTo>
                    <a:pt x="131508" y="20320"/>
                  </a:lnTo>
                  <a:lnTo>
                    <a:pt x="131546" y="18923"/>
                  </a:lnTo>
                  <a:lnTo>
                    <a:pt x="131076" y="20320"/>
                  </a:lnTo>
                  <a:lnTo>
                    <a:pt x="131089" y="18796"/>
                  </a:lnTo>
                  <a:lnTo>
                    <a:pt x="130365" y="21844"/>
                  </a:lnTo>
                  <a:lnTo>
                    <a:pt x="130416" y="20828"/>
                  </a:lnTo>
                  <a:lnTo>
                    <a:pt x="130530" y="20320"/>
                  </a:lnTo>
                  <a:lnTo>
                    <a:pt x="130657" y="19558"/>
                  </a:lnTo>
                  <a:lnTo>
                    <a:pt x="130073" y="20828"/>
                  </a:lnTo>
                  <a:lnTo>
                    <a:pt x="129286" y="19558"/>
                  </a:lnTo>
                  <a:lnTo>
                    <a:pt x="128943" y="22098"/>
                  </a:lnTo>
                  <a:lnTo>
                    <a:pt x="128841" y="23152"/>
                  </a:lnTo>
                  <a:lnTo>
                    <a:pt x="127203" y="26035"/>
                  </a:lnTo>
                  <a:lnTo>
                    <a:pt x="127215" y="25654"/>
                  </a:lnTo>
                  <a:lnTo>
                    <a:pt x="127228" y="25273"/>
                  </a:lnTo>
                  <a:lnTo>
                    <a:pt x="127228" y="25146"/>
                  </a:lnTo>
                  <a:lnTo>
                    <a:pt x="127317" y="22225"/>
                  </a:lnTo>
                  <a:lnTo>
                    <a:pt x="127330" y="22098"/>
                  </a:lnTo>
                  <a:lnTo>
                    <a:pt x="127355" y="21082"/>
                  </a:lnTo>
                  <a:lnTo>
                    <a:pt x="126174" y="22098"/>
                  </a:lnTo>
                  <a:lnTo>
                    <a:pt x="126403" y="21209"/>
                  </a:lnTo>
                  <a:lnTo>
                    <a:pt x="125615" y="22225"/>
                  </a:lnTo>
                  <a:lnTo>
                    <a:pt x="125069" y="21590"/>
                  </a:lnTo>
                  <a:lnTo>
                    <a:pt x="124206" y="23622"/>
                  </a:lnTo>
                  <a:lnTo>
                    <a:pt x="124040" y="23622"/>
                  </a:lnTo>
                  <a:lnTo>
                    <a:pt x="124167" y="22479"/>
                  </a:lnTo>
                  <a:lnTo>
                    <a:pt x="124180" y="22352"/>
                  </a:lnTo>
                  <a:lnTo>
                    <a:pt x="124294" y="21590"/>
                  </a:lnTo>
                  <a:lnTo>
                    <a:pt x="124587" y="20574"/>
                  </a:lnTo>
                  <a:lnTo>
                    <a:pt x="124028" y="21209"/>
                  </a:lnTo>
                  <a:lnTo>
                    <a:pt x="123723" y="22352"/>
                  </a:lnTo>
                  <a:lnTo>
                    <a:pt x="123647" y="21717"/>
                  </a:lnTo>
                  <a:lnTo>
                    <a:pt x="123545" y="20828"/>
                  </a:lnTo>
                  <a:lnTo>
                    <a:pt x="123634" y="20320"/>
                  </a:lnTo>
                  <a:lnTo>
                    <a:pt x="124129" y="19304"/>
                  </a:lnTo>
                  <a:lnTo>
                    <a:pt x="124066" y="18923"/>
                  </a:lnTo>
                  <a:lnTo>
                    <a:pt x="123977" y="18669"/>
                  </a:lnTo>
                  <a:lnTo>
                    <a:pt x="124117" y="16764"/>
                  </a:lnTo>
                  <a:lnTo>
                    <a:pt x="122948" y="19304"/>
                  </a:lnTo>
                  <a:lnTo>
                    <a:pt x="123063" y="18923"/>
                  </a:lnTo>
                  <a:lnTo>
                    <a:pt x="123672" y="16891"/>
                  </a:lnTo>
                  <a:lnTo>
                    <a:pt x="123609" y="16598"/>
                  </a:lnTo>
                  <a:lnTo>
                    <a:pt x="123266" y="16002"/>
                  </a:lnTo>
                  <a:lnTo>
                    <a:pt x="122910" y="16637"/>
                  </a:lnTo>
                  <a:lnTo>
                    <a:pt x="122809" y="18669"/>
                  </a:lnTo>
                  <a:lnTo>
                    <a:pt x="122440" y="18923"/>
                  </a:lnTo>
                  <a:lnTo>
                    <a:pt x="122148" y="18542"/>
                  </a:lnTo>
                  <a:lnTo>
                    <a:pt x="122212" y="17780"/>
                  </a:lnTo>
                  <a:lnTo>
                    <a:pt x="122834" y="15328"/>
                  </a:lnTo>
                  <a:lnTo>
                    <a:pt x="122720" y="10668"/>
                  </a:lnTo>
                  <a:lnTo>
                    <a:pt x="119456" y="21717"/>
                  </a:lnTo>
                  <a:lnTo>
                    <a:pt x="119697" y="19050"/>
                  </a:lnTo>
                  <a:lnTo>
                    <a:pt x="119786" y="18148"/>
                  </a:lnTo>
                  <a:lnTo>
                    <a:pt x="119507" y="19050"/>
                  </a:lnTo>
                  <a:lnTo>
                    <a:pt x="119214" y="18669"/>
                  </a:lnTo>
                  <a:lnTo>
                    <a:pt x="119138" y="18288"/>
                  </a:lnTo>
                  <a:lnTo>
                    <a:pt x="119608" y="13589"/>
                  </a:lnTo>
                  <a:lnTo>
                    <a:pt x="119443" y="13462"/>
                  </a:lnTo>
                  <a:lnTo>
                    <a:pt x="119151" y="11430"/>
                  </a:lnTo>
                  <a:lnTo>
                    <a:pt x="117779" y="18288"/>
                  </a:lnTo>
                  <a:lnTo>
                    <a:pt x="117335" y="16891"/>
                  </a:lnTo>
                  <a:lnTo>
                    <a:pt x="117144" y="18288"/>
                  </a:lnTo>
                  <a:lnTo>
                    <a:pt x="116624" y="21336"/>
                  </a:lnTo>
                  <a:lnTo>
                    <a:pt x="116509" y="21590"/>
                  </a:lnTo>
                  <a:lnTo>
                    <a:pt x="115836" y="22479"/>
                  </a:lnTo>
                  <a:lnTo>
                    <a:pt x="115430" y="21844"/>
                  </a:lnTo>
                  <a:lnTo>
                    <a:pt x="115468" y="21590"/>
                  </a:lnTo>
                  <a:lnTo>
                    <a:pt x="115811" y="19685"/>
                  </a:lnTo>
                  <a:lnTo>
                    <a:pt x="115963" y="18796"/>
                  </a:lnTo>
                  <a:lnTo>
                    <a:pt x="116014" y="18542"/>
                  </a:lnTo>
                  <a:lnTo>
                    <a:pt x="116230" y="17272"/>
                  </a:lnTo>
                  <a:lnTo>
                    <a:pt x="116332" y="17018"/>
                  </a:lnTo>
                  <a:lnTo>
                    <a:pt x="116776" y="16256"/>
                  </a:lnTo>
                  <a:lnTo>
                    <a:pt x="116916" y="16256"/>
                  </a:lnTo>
                  <a:lnTo>
                    <a:pt x="116801" y="17018"/>
                  </a:lnTo>
                  <a:lnTo>
                    <a:pt x="117297" y="16256"/>
                  </a:lnTo>
                  <a:lnTo>
                    <a:pt x="117386" y="16002"/>
                  </a:lnTo>
                  <a:lnTo>
                    <a:pt x="117449" y="14732"/>
                  </a:lnTo>
                  <a:lnTo>
                    <a:pt x="117119" y="16002"/>
                  </a:lnTo>
                  <a:lnTo>
                    <a:pt x="117132" y="15367"/>
                  </a:lnTo>
                  <a:lnTo>
                    <a:pt x="117132" y="14732"/>
                  </a:lnTo>
                  <a:lnTo>
                    <a:pt x="116484" y="14732"/>
                  </a:lnTo>
                  <a:lnTo>
                    <a:pt x="116586" y="15367"/>
                  </a:lnTo>
                  <a:lnTo>
                    <a:pt x="116459" y="14681"/>
                  </a:lnTo>
                  <a:lnTo>
                    <a:pt x="116281" y="13462"/>
                  </a:lnTo>
                  <a:lnTo>
                    <a:pt x="115582" y="15113"/>
                  </a:lnTo>
                  <a:lnTo>
                    <a:pt x="115150" y="13843"/>
                  </a:lnTo>
                  <a:lnTo>
                    <a:pt x="115062" y="14986"/>
                  </a:lnTo>
                  <a:lnTo>
                    <a:pt x="114935" y="16002"/>
                  </a:lnTo>
                  <a:lnTo>
                    <a:pt x="114846" y="15875"/>
                  </a:lnTo>
                  <a:lnTo>
                    <a:pt x="114173" y="14224"/>
                  </a:lnTo>
                  <a:lnTo>
                    <a:pt x="113957" y="18161"/>
                  </a:lnTo>
                  <a:lnTo>
                    <a:pt x="113195" y="18542"/>
                  </a:lnTo>
                  <a:lnTo>
                    <a:pt x="113195" y="17018"/>
                  </a:lnTo>
                  <a:lnTo>
                    <a:pt x="113296" y="16383"/>
                  </a:lnTo>
                  <a:lnTo>
                    <a:pt x="113550" y="15748"/>
                  </a:lnTo>
                  <a:lnTo>
                    <a:pt x="113652" y="15494"/>
                  </a:lnTo>
                  <a:lnTo>
                    <a:pt x="114198" y="14097"/>
                  </a:lnTo>
                  <a:lnTo>
                    <a:pt x="113233" y="15494"/>
                  </a:lnTo>
                  <a:lnTo>
                    <a:pt x="113118" y="14478"/>
                  </a:lnTo>
                  <a:lnTo>
                    <a:pt x="113220" y="13843"/>
                  </a:lnTo>
                  <a:lnTo>
                    <a:pt x="113309" y="13589"/>
                  </a:lnTo>
                  <a:lnTo>
                    <a:pt x="114134" y="11303"/>
                  </a:lnTo>
                  <a:lnTo>
                    <a:pt x="113080" y="13589"/>
                  </a:lnTo>
                  <a:lnTo>
                    <a:pt x="113207" y="11049"/>
                  </a:lnTo>
                  <a:lnTo>
                    <a:pt x="113093" y="9144"/>
                  </a:lnTo>
                  <a:lnTo>
                    <a:pt x="113182" y="8750"/>
                  </a:lnTo>
                  <a:lnTo>
                    <a:pt x="112915" y="8636"/>
                  </a:lnTo>
                  <a:lnTo>
                    <a:pt x="112649" y="11049"/>
                  </a:lnTo>
                  <a:lnTo>
                    <a:pt x="112522" y="10668"/>
                  </a:lnTo>
                  <a:lnTo>
                    <a:pt x="112369" y="10541"/>
                  </a:lnTo>
                  <a:lnTo>
                    <a:pt x="112572" y="9525"/>
                  </a:lnTo>
                  <a:lnTo>
                    <a:pt x="112077" y="11176"/>
                  </a:lnTo>
                  <a:lnTo>
                    <a:pt x="111975" y="13208"/>
                  </a:lnTo>
                  <a:lnTo>
                    <a:pt x="111848" y="13970"/>
                  </a:lnTo>
                  <a:lnTo>
                    <a:pt x="111150" y="15748"/>
                  </a:lnTo>
                  <a:lnTo>
                    <a:pt x="111074" y="14630"/>
                  </a:lnTo>
                  <a:lnTo>
                    <a:pt x="110147" y="17018"/>
                  </a:lnTo>
                  <a:lnTo>
                    <a:pt x="110502" y="14732"/>
                  </a:lnTo>
                  <a:lnTo>
                    <a:pt x="110667" y="13716"/>
                  </a:lnTo>
                  <a:lnTo>
                    <a:pt x="111074" y="14630"/>
                  </a:lnTo>
                  <a:lnTo>
                    <a:pt x="111137" y="14478"/>
                  </a:lnTo>
                  <a:lnTo>
                    <a:pt x="111252" y="14986"/>
                  </a:lnTo>
                  <a:lnTo>
                    <a:pt x="111239" y="14478"/>
                  </a:lnTo>
                  <a:lnTo>
                    <a:pt x="111213" y="12700"/>
                  </a:lnTo>
                  <a:lnTo>
                    <a:pt x="111188" y="10414"/>
                  </a:lnTo>
                  <a:lnTo>
                    <a:pt x="111442" y="10287"/>
                  </a:lnTo>
                  <a:lnTo>
                    <a:pt x="111518" y="9525"/>
                  </a:lnTo>
                  <a:lnTo>
                    <a:pt x="111633" y="9271"/>
                  </a:lnTo>
                  <a:lnTo>
                    <a:pt x="111506" y="5969"/>
                  </a:lnTo>
                  <a:lnTo>
                    <a:pt x="110693" y="12700"/>
                  </a:lnTo>
                  <a:lnTo>
                    <a:pt x="109931" y="12446"/>
                  </a:lnTo>
                  <a:lnTo>
                    <a:pt x="110299" y="10922"/>
                  </a:lnTo>
                  <a:lnTo>
                    <a:pt x="110363" y="9944"/>
                  </a:lnTo>
                  <a:lnTo>
                    <a:pt x="109778" y="12446"/>
                  </a:lnTo>
                  <a:lnTo>
                    <a:pt x="109232" y="13716"/>
                  </a:lnTo>
                  <a:lnTo>
                    <a:pt x="108991" y="12192"/>
                  </a:lnTo>
                  <a:lnTo>
                    <a:pt x="108496" y="14732"/>
                  </a:lnTo>
                  <a:lnTo>
                    <a:pt x="108280" y="14478"/>
                  </a:lnTo>
                  <a:lnTo>
                    <a:pt x="108356" y="15621"/>
                  </a:lnTo>
                  <a:lnTo>
                    <a:pt x="108013" y="17018"/>
                  </a:lnTo>
                  <a:lnTo>
                    <a:pt x="107810" y="16764"/>
                  </a:lnTo>
                  <a:lnTo>
                    <a:pt x="107365" y="17272"/>
                  </a:lnTo>
                  <a:lnTo>
                    <a:pt x="107391" y="17145"/>
                  </a:lnTo>
                  <a:lnTo>
                    <a:pt x="107340" y="17272"/>
                  </a:lnTo>
                  <a:lnTo>
                    <a:pt x="106883" y="18796"/>
                  </a:lnTo>
                  <a:lnTo>
                    <a:pt x="106984" y="17780"/>
                  </a:lnTo>
                  <a:lnTo>
                    <a:pt x="107353" y="14224"/>
                  </a:lnTo>
                  <a:lnTo>
                    <a:pt x="107569" y="12192"/>
                  </a:lnTo>
                  <a:lnTo>
                    <a:pt x="106641" y="14224"/>
                  </a:lnTo>
                  <a:lnTo>
                    <a:pt x="106629" y="13843"/>
                  </a:lnTo>
                  <a:lnTo>
                    <a:pt x="106756" y="12446"/>
                  </a:lnTo>
                  <a:lnTo>
                    <a:pt x="106934" y="11811"/>
                  </a:lnTo>
                  <a:lnTo>
                    <a:pt x="107162" y="11049"/>
                  </a:lnTo>
                  <a:lnTo>
                    <a:pt x="107149" y="9906"/>
                  </a:lnTo>
                  <a:lnTo>
                    <a:pt x="106286" y="11861"/>
                  </a:lnTo>
                  <a:lnTo>
                    <a:pt x="106045" y="12560"/>
                  </a:lnTo>
                  <a:lnTo>
                    <a:pt x="106045" y="14478"/>
                  </a:lnTo>
                  <a:lnTo>
                    <a:pt x="105549" y="15875"/>
                  </a:lnTo>
                  <a:lnTo>
                    <a:pt x="105460" y="16598"/>
                  </a:lnTo>
                  <a:lnTo>
                    <a:pt x="105346" y="17780"/>
                  </a:lnTo>
                  <a:lnTo>
                    <a:pt x="105422" y="16256"/>
                  </a:lnTo>
                  <a:lnTo>
                    <a:pt x="105511" y="14960"/>
                  </a:lnTo>
                  <a:lnTo>
                    <a:pt x="105448" y="15113"/>
                  </a:lnTo>
                  <a:lnTo>
                    <a:pt x="105575" y="13970"/>
                  </a:lnTo>
                  <a:lnTo>
                    <a:pt x="105511" y="14960"/>
                  </a:lnTo>
                  <a:lnTo>
                    <a:pt x="105918" y="13970"/>
                  </a:lnTo>
                  <a:lnTo>
                    <a:pt x="105968" y="13843"/>
                  </a:lnTo>
                  <a:lnTo>
                    <a:pt x="106045" y="14478"/>
                  </a:lnTo>
                  <a:lnTo>
                    <a:pt x="106045" y="12560"/>
                  </a:lnTo>
                  <a:lnTo>
                    <a:pt x="105041" y="15240"/>
                  </a:lnTo>
                  <a:lnTo>
                    <a:pt x="105232" y="15328"/>
                  </a:lnTo>
                  <a:lnTo>
                    <a:pt x="105448" y="14478"/>
                  </a:lnTo>
                  <a:lnTo>
                    <a:pt x="105346" y="15367"/>
                  </a:lnTo>
                  <a:lnTo>
                    <a:pt x="105219" y="15367"/>
                  </a:lnTo>
                  <a:lnTo>
                    <a:pt x="104140" y="19685"/>
                  </a:lnTo>
                  <a:lnTo>
                    <a:pt x="104101" y="18288"/>
                  </a:lnTo>
                  <a:lnTo>
                    <a:pt x="104101" y="18161"/>
                  </a:lnTo>
                  <a:lnTo>
                    <a:pt x="104076" y="17145"/>
                  </a:lnTo>
                  <a:lnTo>
                    <a:pt x="104317" y="15748"/>
                  </a:lnTo>
                  <a:lnTo>
                    <a:pt x="104622" y="13970"/>
                  </a:lnTo>
                  <a:lnTo>
                    <a:pt x="105079" y="11290"/>
                  </a:lnTo>
                  <a:lnTo>
                    <a:pt x="104965" y="9525"/>
                  </a:lnTo>
                  <a:lnTo>
                    <a:pt x="104825" y="8255"/>
                  </a:lnTo>
                  <a:lnTo>
                    <a:pt x="103263" y="13970"/>
                  </a:lnTo>
                  <a:lnTo>
                    <a:pt x="102552" y="12319"/>
                  </a:lnTo>
                  <a:lnTo>
                    <a:pt x="102603" y="13716"/>
                  </a:lnTo>
                  <a:lnTo>
                    <a:pt x="102158" y="15748"/>
                  </a:lnTo>
                  <a:lnTo>
                    <a:pt x="102095" y="14605"/>
                  </a:lnTo>
                  <a:lnTo>
                    <a:pt x="102031" y="13589"/>
                  </a:lnTo>
                  <a:lnTo>
                    <a:pt x="101561" y="14605"/>
                  </a:lnTo>
                  <a:lnTo>
                    <a:pt x="101625" y="14224"/>
                  </a:lnTo>
                  <a:lnTo>
                    <a:pt x="101841" y="12954"/>
                  </a:lnTo>
                  <a:lnTo>
                    <a:pt x="101854" y="11938"/>
                  </a:lnTo>
                  <a:lnTo>
                    <a:pt x="101904" y="10414"/>
                  </a:lnTo>
                  <a:lnTo>
                    <a:pt x="101688" y="11938"/>
                  </a:lnTo>
                  <a:lnTo>
                    <a:pt x="101219" y="10160"/>
                  </a:lnTo>
                  <a:lnTo>
                    <a:pt x="100469" y="14224"/>
                  </a:lnTo>
                  <a:lnTo>
                    <a:pt x="100355" y="11303"/>
                  </a:lnTo>
                  <a:lnTo>
                    <a:pt x="99860" y="10287"/>
                  </a:lnTo>
                  <a:lnTo>
                    <a:pt x="98666" y="17145"/>
                  </a:lnTo>
                  <a:lnTo>
                    <a:pt x="98031" y="16383"/>
                  </a:lnTo>
                  <a:lnTo>
                    <a:pt x="98196" y="15748"/>
                  </a:lnTo>
                  <a:lnTo>
                    <a:pt x="98463" y="14732"/>
                  </a:lnTo>
                  <a:lnTo>
                    <a:pt x="98564" y="14351"/>
                  </a:lnTo>
                  <a:lnTo>
                    <a:pt x="98666" y="12319"/>
                  </a:lnTo>
                  <a:lnTo>
                    <a:pt x="98793" y="12065"/>
                  </a:lnTo>
                  <a:lnTo>
                    <a:pt x="99225" y="11176"/>
                  </a:lnTo>
                  <a:lnTo>
                    <a:pt x="98983" y="11049"/>
                  </a:lnTo>
                  <a:lnTo>
                    <a:pt x="98806" y="10668"/>
                  </a:lnTo>
                  <a:lnTo>
                    <a:pt x="98590" y="12065"/>
                  </a:lnTo>
                  <a:lnTo>
                    <a:pt x="98640" y="10795"/>
                  </a:lnTo>
                  <a:lnTo>
                    <a:pt x="97472" y="14732"/>
                  </a:lnTo>
                  <a:lnTo>
                    <a:pt x="97536" y="12827"/>
                  </a:lnTo>
                  <a:lnTo>
                    <a:pt x="97269" y="13843"/>
                  </a:lnTo>
                  <a:lnTo>
                    <a:pt x="96926" y="15748"/>
                  </a:lnTo>
                  <a:lnTo>
                    <a:pt x="96672" y="15621"/>
                  </a:lnTo>
                  <a:lnTo>
                    <a:pt x="96177" y="15875"/>
                  </a:lnTo>
                  <a:lnTo>
                    <a:pt x="96088" y="18161"/>
                  </a:lnTo>
                  <a:lnTo>
                    <a:pt x="96266" y="11684"/>
                  </a:lnTo>
                  <a:lnTo>
                    <a:pt x="93878" y="18288"/>
                  </a:lnTo>
                  <a:lnTo>
                    <a:pt x="93967" y="13970"/>
                  </a:lnTo>
                  <a:lnTo>
                    <a:pt x="93992" y="12700"/>
                  </a:lnTo>
                  <a:lnTo>
                    <a:pt x="93345" y="13335"/>
                  </a:lnTo>
                  <a:lnTo>
                    <a:pt x="92595" y="13970"/>
                  </a:lnTo>
                  <a:lnTo>
                    <a:pt x="92075" y="13970"/>
                  </a:lnTo>
                  <a:lnTo>
                    <a:pt x="92214" y="12992"/>
                  </a:lnTo>
                  <a:lnTo>
                    <a:pt x="92278" y="13208"/>
                  </a:lnTo>
                  <a:lnTo>
                    <a:pt x="92227" y="12954"/>
                  </a:lnTo>
                  <a:lnTo>
                    <a:pt x="91846" y="11176"/>
                  </a:lnTo>
                  <a:lnTo>
                    <a:pt x="91046" y="19050"/>
                  </a:lnTo>
                  <a:lnTo>
                    <a:pt x="90944" y="18542"/>
                  </a:lnTo>
                  <a:lnTo>
                    <a:pt x="90665" y="17272"/>
                  </a:lnTo>
                  <a:lnTo>
                    <a:pt x="90601" y="14605"/>
                  </a:lnTo>
                  <a:lnTo>
                    <a:pt x="90627" y="13462"/>
                  </a:lnTo>
                  <a:lnTo>
                    <a:pt x="91224" y="15113"/>
                  </a:lnTo>
                  <a:lnTo>
                    <a:pt x="91186" y="13462"/>
                  </a:lnTo>
                  <a:lnTo>
                    <a:pt x="91948" y="6985"/>
                  </a:lnTo>
                  <a:lnTo>
                    <a:pt x="90068" y="14605"/>
                  </a:lnTo>
                  <a:lnTo>
                    <a:pt x="90068" y="12573"/>
                  </a:lnTo>
                  <a:lnTo>
                    <a:pt x="90195" y="10287"/>
                  </a:lnTo>
                  <a:lnTo>
                    <a:pt x="90157" y="7874"/>
                  </a:lnTo>
                  <a:lnTo>
                    <a:pt x="88925" y="12573"/>
                  </a:lnTo>
                  <a:lnTo>
                    <a:pt x="88328" y="12065"/>
                  </a:lnTo>
                  <a:lnTo>
                    <a:pt x="88480" y="11049"/>
                  </a:lnTo>
                  <a:lnTo>
                    <a:pt x="87579" y="14351"/>
                  </a:lnTo>
                  <a:lnTo>
                    <a:pt x="86118" y="15963"/>
                  </a:lnTo>
                  <a:lnTo>
                    <a:pt x="86067" y="16637"/>
                  </a:lnTo>
                  <a:lnTo>
                    <a:pt x="85407" y="17272"/>
                  </a:lnTo>
                  <a:lnTo>
                    <a:pt x="85293" y="15240"/>
                  </a:lnTo>
                  <a:lnTo>
                    <a:pt x="85166" y="14605"/>
                  </a:lnTo>
                  <a:lnTo>
                    <a:pt x="85217" y="13716"/>
                  </a:lnTo>
                  <a:lnTo>
                    <a:pt x="85445" y="11557"/>
                  </a:lnTo>
                  <a:lnTo>
                    <a:pt x="86004" y="11557"/>
                  </a:lnTo>
                  <a:lnTo>
                    <a:pt x="86169" y="7747"/>
                  </a:lnTo>
                  <a:lnTo>
                    <a:pt x="85280" y="11557"/>
                  </a:lnTo>
                  <a:lnTo>
                    <a:pt x="85166" y="11176"/>
                  </a:lnTo>
                  <a:lnTo>
                    <a:pt x="85305" y="9271"/>
                  </a:lnTo>
                  <a:lnTo>
                    <a:pt x="84429" y="9652"/>
                  </a:lnTo>
                  <a:lnTo>
                    <a:pt x="83921" y="13716"/>
                  </a:lnTo>
                  <a:lnTo>
                    <a:pt x="83070" y="13335"/>
                  </a:lnTo>
                  <a:lnTo>
                    <a:pt x="82994" y="14732"/>
                  </a:lnTo>
                  <a:lnTo>
                    <a:pt x="82092" y="18542"/>
                  </a:lnTo>
                  <a:lnTo>
                    <a:pt x="82372" y="16383"/>
                  </a:lnTo>
                  <a:lnTo>
                    <a:pt x="82461" y="15621"/>
                  </a:lnTo>
                  <a:lnTo>
                    <a:pt x="82511" y="15240"/>
                  </a:lnTo>
                  <a:lnTo>
                    <a:pt x="82892" y="12319"/>
                  </a:lnTo>
                  <a:lnTo>
                    <a:pt x="82080" y="15240"/>
                  </a:lnTo>
                  <a:lnTo>
                    <a:pt x="82397" y="11049"/>
                  </a:lnTo>
                  <a:lnTo>
                    <a:pt x="80835" y="14986"/>
                  </a:lnTo>
                  <a:lnTo>
                    <a:pt x="80187" y="15621"/>
                  </a:lnTo>
                  <a:lnTo>
                    <a:pt x="80505" y="14185"/>
                  </a:lnTo>
                  <a:lnTo>
                    <a:pt x="79870" y="15621"/>
                  </a:lnTo>
                  <a:lnTo>
                    <a:pt x="79248" y="15494"/>
                  </a:lnTo>
                  <a:lnTo>
                    <a:pt x="79502" y="13462"/>
                  </a:lnTo>
                  <a:lnTo>
                    <a:pt x="79514" y="13335"/>
                  </a:lnTo>
                  <a:lnTo>
                    <a:pt x="80213" y="7493"/>
                  </a:lnTo>
                  <a:lnTo>
                    <a:pt x="77838" y="13335"/>
                  </a:lnTo>
                  <a:lnTo>
                    <a:pt x="77851" y="12827"/>
                  </a:lnTo>
                  <a:lnTo>
                    <a:pt x="77863" y="12192"/>
                  </a:lnTo>
                  <a:lnTo>
                    <a:pt x="77927" y="9906"/>
                  </a:lnTo>
                  <a:lnTo>
                    <a:pt x="78003" y="7112"/>
                  </a:lnTo>
                  <a:lnTo>
                    <a:pt x="76593" y="9906"/>
                  </a:lnTo>
                  <a:lnTo>
                    <a:pt x="75895" y="5588"/>
                  </a:lnTo>
                  <a:lnTo>
                    <a:pt x="74536" y="5969"/>
                  </a:lnTo>
                  <a:lnTo>
                    <a:pt x="74422" y="12192"/>
                  </a:lnTo>
                  <a:lnTo>
                    <a:pt x="74142" y="6096"/>
                  </a:lnTo>
                  <a:lnTo>
                    <a:pt x="73634" y="12319"/>
                  </a:lnTo>
                  <a:lnTo>
                    <a:pt x="73520" y="12573"/>
                  </a:lnTo>
                  <a:lnTo>
                    <a:pt x="73291" y="12827"/>
                  </a:lnTo>
                  <a:lnTo>
                    <a:pt x="73177" y="12192"/>
                  </a:lnTo>
                  <a:lnTo>
                    <a:pt x="73088" y="11557"/>
                  </a:lnTo>
                  <a:lnTo>
                    <a:pt x="72898" y="10287"/>
                  </a:lnTo>
                  <a:lnTo>
                    <a:pt x="72821" y="9779"/>
                  </a:lnTo>
                  <a:lnTo>
                    <a:pt x="72720" y="9017"/>
                  </a:lnTo>
                  <a:lnTo>
                    <a:pt x="72593" y="7493"/>
                  </a:lnTo>
                  <a:lnTo>
                    <a:pt x="72555" y="6477"/>
                  </a:lnTo>
                  <a:lnTo>
                    <a:pt x="73025" y="6985"/>
                  </a:lnTo>
                  <a:lnTo>
                    <a:pt x="73063" y="6477"/>
                  </a:lnTo>
                  <a:lnTo>
                    <a:pt x="73139" y="5588"/>
                  </a:lnTo>
                  <a:lnTo>
                    <a:pt x="72504" y="5080"/>
                  </a:lnTo>
                  <a:lnTo>
                    <a:pt x="72720" y="4318"/>
                  </a:lnTo>
                  <a:lnTo>
                    <a:pt x="73025" y="3175"/>
                  </a:lnTo>
                  <a:lnTo>
                    <a:pt x="72936" y="2032"/>
                  </a:lnTo>
                  <a:lnTo>
                    <a:pt x="72796" y="1143"/>
                  </a:lnTo>
                  <a:lnTo>
                    <a:pt x="72745" y="2032"/>
                  </a:lnTo>
                  <a:lnTo>
                    <a:pt x="72631" y="3556"/>
                  </a:lnTo>
                  <a:lnTo>
                    <a:pt x="72275" y="4318"/>
                  </a:lnTo>
                  <a:lnTo>
                    <a:pt x="71958" y="3429"/>
                  </a:lnTo>
                  <a:lnTo>
                    <a:pt x="72250" y="6477"/>
                  </a:lnTo>
                  <a:lnTo>
                    <a:pt x="71031" y="9779"/>
                  </a:lnTo>
                  <a:lnTo>
                    <a:pt x="71043" y="9652"/>
                  </a:lnTo>
                  <a:lnTo>
                    <a:pt x="71056" y="9525"/>
                  </a:lnTo>
                  <a:lnTo>
                    <a:pt x="71285" y="7239"/>
                  </a:lnTo>
                  <a:lnTo>
                    <a:pt x="71564" y="4318"/>
                  </a:lnTo>
                  <a:lnTo>
                    <a:pt x="71894" y="1016"/>
                  </a:lnTo>
                  <a:lnTo>
                    <a:pt x="70662" y="4318"/>
                  </a:lnTo>
                  <a:lnTo>
                    <a:pt x="70866" y="3429"/>
                  </a:lnTo>
                  <a:lnTo>
                    <a:pt x="71132" y="2286"/>
                  </a:lnTo>
                  <a:lnTo>
                    <a:pt x="70535" y="3429"/>
                  </a:lnTo>
                  <a:lnTo>
                    <a:pt x="69316" y="2159"/>
                  </a:lnTo>
                  <a:lnTo>
                    <a:pt x="68453" y="7239"/>
                  </a:lnTo>
                  <a:lnTo>
                    <a:pt x="68516" y="4572"/>
                  </a:lnTo>
                  <a:lnTo>
                    <a:pt x="68681" y="4318"/>
                  </a:lnTo>
                  <a:lnTo>
                    <a:pt x="67576" y="3429"/>
                  </a:lnTo>
                  <a:lnTo>
                    <a:pt x="65709" y="9525"/>
                  </a:lnTo>
                  <a:lnTo>
                    <a:pt x="65341" y="7747"/>
                  </a:lnTo>
                  <a:lnTo>
                    <a:pt x="65151" y="6858"/>
                  </a:lnTo>
                  <a:lnTo>
                    <a:pt x="65227" y="4826"/>
                  </a:lnTo>
                  <a:lnTo>
                    <a:pt x="64973" y="5207"/>
                  </a:lnTo>
                  <a:lnTo>
                    <a:pt x="64655" y="7747"/>
                  </a:lnTo>
                  <a:lnTo>
                    <a:pt x="64592" y="7112"/>
                  </a:lnTo>
                  <a:lnTo>
                    <a:pt x="64592" y="4445"/>
                  </a:lnTo>
                  <a:lnTo>
                    <a:pt x="63830" y="7112"/>
                  </a:lnTo>
                  <a:lnTo>
                    <a:pt x="63639" y="6350"/>
                  </a:lnTo>
                  <a:lnTo>
                    <a:pt x="63754" y="5461"/>
                  </a:lnTo>
                  <a:lnTo>
                    <a:pt x="63855" y="4953"/>
                  </a:lnTo>
                  <a:lnTo>
                    <a:pt x="63779" y="4064"/>
                  </a:lnTo>
                  <a:lnTo>
                    <a:pt x="62953" y="2413"/>
                  </a:lnTo>
                  <a:lnTo>
                    <a:pt x="61950" y="8636"/>
                  </a:lnTo>
                  <a:lnTo>
                    <a:pt x="60947" y="9652"/>
                  </a:lnTo>
                  <a:lnTo>
                    <a:pt x="61087" y="7493"/>
                  </a:lnTo>
                  <a:lnTo>
                    <a:pt x="61201" y="5461"/>
                  </a:lnTo>
                  <a:lnTo>
                    <a:pt x="61099" y="4826"/>
                  </a:lnTo>
                  <a:lnTo>
                    <a:pt x="60083" y="2921"/>
                  </a:lnTo>
                  <a:lnTo>
                    <a:pt x="60071" y="2032"/>
                  </a:lnTo>
                  <a:lnTo>
                    <a:pt x="58775" y="1397"/>
                  </a:lnTo>
                  <a:lnTo>
                    <a:pt x="57619" y="5842"/>
                  </a:lnTo>
                  <a:lnTo>
                    <a:pt x="56311" y="7493"/>
                  </a:lnTo>
                  <a:lnTo>
                    <a:pt x="56210" y="6477"/>
                  </a:lnTo>
                  <a:lnTo>
                    <a:pt x="56083" y="5334"/>
                  </a:lnTo>
                  <a:lnTo>
                    <a:pt x="55791" y="2540"/>
                  </a:lnTo>
                  <a:lnTo>
                    <a:pt x="53848" y="5334"/>
                  </a:lnTo>
                  <a:lnTo>
                    <a:pt x="52730" y="2540"/>
                  </a:lnTo>
                  <a:lnTo>
                    <a:pt x="52806" y="4064"/>
                  </a:lnTo>
                  <a:lnTo>
                    <a:pt x="52603" y="5715"/>
                  </a:lnTo>
                  <a:lnTo>
                    <a:pt x="52489" y="6223"/>
                  </a:lnTo>
                  <a:lnTo>
                    <a:pt x="52336" y="6477"/>
                  </a:lnTo>
                  <a:lnTo>
                    <a:pt x="52082" y="5588"/>
                  </a:lnTo>
                  <a:lnTo>
                    <a:pt x="51435" y="9652"/>
                  </a:lnTo>
                  <a:lnTo>
                    <a:pt x="51435" y="9398"/>
                  </a:lnTo>
                  <a:lnTo>
                    <a:pt x="51511" y="7874"/>
                  </a:lnTo>
                  <a:lnTo>
                    <a:pt x="51612" y="5461"/>
                  </a:lnTo>
                  <a:lnTo>
                    <a:pt x="51727" y="5588"/>
                  </a:lnTo>
                  <a:lnTo>
                    <a:pt x="51727" y="5461"/>
                  </a:lnTo>
                  <a:lnTo>
                    <a:pt x="51676" y="2413"/>
                  </a:lnTo>
                  <a:lnTo>
                    <a:pt x="51663" y="1397"/>
                  </a:lnTo>
                  <a:lnTo>
                    <a:pt x="51028" y="2413"/>
                  </a:lnTo>
                  <a:lnTo>
                    <a:pt x="50571" y="2286"/>
                  </a:lnTo>
                  <a:lnTo>
                    <a:pt x="50304" y="7874"/>
                  </a:lnTo>
                  <a:lnTo>
                    <a:pt x="49822" y="6223"/>
                  </a:lnTo>
                  <a:lnTo>
                    <a:pt x="49784" y="6096"/>
                  </a:lnTo>
                  <a:lnTo>
                    <a:pt x="49403" y="4826"/>
                  </a:lnTo>
                  <a:lnTo>
                    <a:pt x="48285" y="5334"/>
                  </a:lnTo>
                  <a:lnTo>
                    <a:pt x="47269" y="6096"/>
                  </a:lnTo>
                  <a:lnTo>
                    <a:pt x="46990" y="4953"/>
                  </a:lnTo>
                  <a:lnTo>
                    <a:pt x="46634" y="3556"/>
                  </a:lnTo>
                  <a:lnTo>
                    <a:pt x="46304" y="4953"/>
                  </a:lnTo>
                  <a:lnTo>
                    <a:pt x="45948" y="4826"/>
                  </a:lnTo>
                  <a:lnTo>
                    <a:pt x="45631" y="6223"/>
                  </a:lnTo>
                  <a:lnTo>
                    <a:pt x="45707" y="3302"/>
                  </a:lnTo>
                  <a:lnTo>
                    <a:pt x="45186" y="2794"/>
                  </a:lnTo>
                  <a:lnTo>
                    <a:pt x="44526" y="2159"/>
                  </a:lnTo>
                  <a:lnTo>
                    <a:pt x="43510" y="2794"/>
                  </a:lnTo>
                  <a:lnTo>
                    <a:pt x="43738" y="762"/>
                  </a:lnTo>
                  <a:lnTo>
                    <a:pt x="43192" y="508"/>
                  </a:lnTo>
                  <a:lnTo>
                    <a:pt x="42900" y="9271"/>
                  </a:lnTo>
                  <a:lnTo>
                    <a:pt x="42405" y="9398"/>
                  </a:lnTo>
                  <a:lnTo>
                    <a:pt x="42367" y="7493"/>
                  </a:lnTo>
                  <a:lnTo>
                    <a:pt x="42329" y="6096"/>
                  </a:lnTo>
                  <a:lnTo>
                    <a:pt x="42316" y="5207"/>
                  </a:lnTo>
                  <a:lnTo>
                    <a:pt x="42316" y="5080"/>
                  </a:lnTo>
                  <a:lnTo>
                    <a:pt x="42303" y="4953"/>
                  </a:lnTo>
                  <a:lnTo>
                    <a:pt x="41338" y="5080"/>
                  </a:lnTo>
                  <a:lnTo>
                    <a:pt x="40360" y="1143"/>
                  </a:lnTo>
                  <a:lnTo>
                    <a:pt x="39382" y="5207"/>
                  </a:lnTo>
                  <a:lnTo>
                    <a:pt x="39433" y="3175"/>
                  </a:lnTo>
                  <a:lnTo>
                    <a:pt x="39585" y="3048"/>
                  </a:lnTo>
                  <a:lnTo>
                    <a:pt x="39128" y="2921"/>
                  </a:lnTo>
                  <a:lnTo>
                    <a:pt x="38785" y="2159"/>
                  </a:lnTo>
                  <a:lnTo>
                    <a:pt x="37795" y="0"/>
                  </a:lnTo>
                  <a:lnTo>
                    <a:pt x="37871" y="2514"/>
                  </a:lnTo>
                  <a:lnTo>
                    <a:pt x="37960" y="2159"/>
                  </a:lnTo>
                  <a:lnTo>
                    <a:pt x="37960" y="6096"/>
                  </a:lnTo>
                  <a:lnTo>
                    <a:pt x="37871" y="2514"/>
                  </a:lnTo>
                  <a:lnTo>
                    <a:pt x="36423" y="7493"/>
                  </a:lnTo>
                  <a:lnTo>
                    <a:pt x="36512" y="4572"/>
                  </a:lnTo>
                  <a:lnTo>
                    <a:pt x="36144" y="7747"/>
                  </a:lnTo>
                  <a:lnTo>
                    <a:pt x="36017" y="9359"/>
                  </a:lnTo>
                  <a:lnTo>
                    <a:pt x="35458" y="10287"/>
                  </a:lnTo>
                  <a:lnTo>
                    <a:pt x="35356" y="10033"/>
                  </a:lnTo>
                  <a:lnTo>
                    <a:pt x="35267" y="8001"/>
                  </a:lnTo>
                  <a:lnTo>
                    <a:pt x="35026" y="7239"/>
                  </a:lnTo>
                  <a:lnTo>
                    <a:pt x="35153" y="11557"/>
                  </a:lnTo>
                  <a:lnTo>
                    <a:pt x="34671" y="10236"/>
                  </a:lnTo>
                  <a:lnTo>
                    <a:pt x="34759" y="8128"/>
                  </a:lnTo>
                  <a:lnTo>
                    <a:pt x="34251" y="7874"/>
                  </a:lnTo>
                  <a:lnTo>
                    <a:pt x="34188" y="9906"/>
                  </a:lnTo>
                  <a:lnTo>
                    <a:pt x="34074" y="10922"/>
                  </a:lnTo>
                  <a:lnTo>
                    <a:pt x="33743" y="12192"/>
                  </a:lnTo>
                  <a:lnTo>
                    <a:pt x="33489" y="11430"/>
                  </a:lnTo>
                  <a:lnTo>
                    <a:pt x="33134" y="10414"/>
                  </a:lnTo>
                  <a:lnTo>
                    <a:pt x="32994" y="7747"/>
                  </a:lnTo>
                  <a:lnTo>
                    <a:pt x="32931" y="9359"/>
                  </a:lnTo>
                  <a:lnTo>
                    <a:pt x="32702" y="11430"/>
                  </a:lnTo>
                  <a:lnTo>
                    <a:pt x="32499" y="10922"/>
                  </a:lnTo>
                  <a:lnTo>
                    <a:pt x="32372" y="10236"/>
                  </a:lnTo>
                  <a:lnTo>
                    <a:pt x="32258" y="8255"/>
                  </a:lnTo>
                  <a:lnTo>
                    <a:pt x="32143" y="8001"/>
                  </a:lnTo>
                  <a:lnTo>
                    <a:pt x="31699" y="7048"/>
                  </a:lnTo>
                  <a:lnTo>
                    <a:pt x="31699" y="7848"/>
                  </a:lnTo>
                  <a:lnTo>
                    <a:pt x="31623" y="6858"/>
                  </a:lnTo>
                  <a:lnTo>
                    <a:pt x="31699" y="7048"/>
                  </a:lnTo>
                  <a:lnTo>
                    <a:pt x="31699" y="6858"/>
                  </a:lnTo>
                  <a:lnTo>
                    <a:pt x="31686" y="5334"/>
                  </a:lnTo>
                  <a:lnTo>
                    <a:pt x="31559" y="5219"/>
                  </a:lnTo>
                  <a:lnTo>
                    <a:pt x="31559" y="7785"/>
                  </a:lnTo>
                  <a:lnTo>
                    <a:pt x="31432" y="9893"/>
                  </a:lnTo>
                  <a:lnTo>
                    <a:pt x="31432" y="24384"/>
                  </a:lnTo>
                  <a:lnTo>
                    <a:pt x="31292" y="24257"/>
                  </a:lnTo>
                  <a:lnTo>
                    <a:pt x="30962" y="24257"/>
                  </a:lnTo>
                  <a:lnTo>
                    <a:pt x="30924" y="23495"/>
                  </a:lnTo>
                  <a:lnTo>
                    <a:pt x="30911" y="22860"/>
                  </a:lnTo>
                  <a:lnTo>
                    <a:pt x="30924" y="22225"/>
                  </a:lnTo>
                  <a:lnTo>
                    <a:pt x="31051" y="23114"/>
                  </a:lnTo>
                  <a:lnTo>
                    <a:pt x="31254" y="23495"/>
                  </a:lnTo>
                  <a:lnTo>
                    <a:pt x="31432" y="24384"/>
                  </a:lnTo>
                  <a:lnTo>
                    <a:pt x="31432" y="9893"/>
                  </a:lnTo>
                  <a:lnTo>
                    <a:pt x="31292" y="12192"/>
                  </a:lnTo>
                  <a:lnTo>
                    <a:pt x="30899" y="10414"/>
                  </a:lnTo>
                  <a:lnTo>
                    <a:pt x="30784" y="9906"/>
                  </a:lnTo>
                  <a:lnTo>
                    <a:pt x="30556" y="7620"/>
                  </a:lnTo>
                  <a:lnTo>
                    <a:pt x="31216" y="7620"/>
                  </a:lnTo>
                  <a:lnTo>
                    <a:pt x="31559" y="7785"/>
                  </a:lnTo>
                  <a:lnTo>
                    <a:pt x="31559" y="5219"/>
                  </a:lnTo>
                  <a:lnTo>
                    <a:pt x="31127" y="4826"/>
                  </a:lnTo>
                  <a:lnTo>
                    <a:pt x="31508" y="1143"/>
                  </a:lnTo>
                  <a:lnTo>
                    <a:pt x="31076" y="3302"/>
                  </a:lnTo>
                  <a:lnTo>
                    <a:pt x="30429" y="7620"/>
                  </a:lnTo>
                  <a:lnTo>
                    <a:pt x="30353" y="7454"/>
                  </a:lnTo>
                  <a:lnTo>
                    <a:pt x="30353" y="24384"/>
                  </a:lnTo>
                  <a:lnTo>
                    <a:pt x="30353" y="24511"/>
                  </a:lnTo>
                  <a:lnTo>
                    <a:pt x="30086" y="24638"/>
                  </a:lnTo>
                  <a:lnTo>
                    <a:pt x="30353" y="24384"/>
                  </a:lnTo>
                  <a:lnTo>
                    <a:pt x="30353" y="7454"/>
                  </a:lnTo>
                  <a:lnTo>
                    <a:pt x="29883" y="6350"/>
                  </a:lnTo>
                  <a:lnTo>
                    <a:pt x="29794" y="5588"/>
                  </a:lnTo>
                  <a:lnTo>
                    <a:pt x="29718" y="4826"/>
                  </a:lnTo>
                  <a:lnTo>
                    <a:pt x="29603" y="5080"/>
                  </a:lnTo>
                  <a:lnTo>
                    <a:pt x="29514" y="5588"/>
                  </a:lnTo>
                  <a:lnTo>
                    <a:pt x="29464" y="5461"/>
                  </a:lnTo>
                  <a:lnTo>
                    <a:pt x="29222" y="4826"/>
                  </a:lnTo>
                  <a:lnTo>
                    <a:pt x="29070" y="4699"/>
                  </a:lnTo>
                  <a:lnTo>
                    <a:pt x="28981" y="3187"/>
                  </a:lnTo>
                  <a:lnTo>
                    <a:pt x="28981" y="4826"/>
                  </a:lnTo>
                  <a:lnTo>
                    <a:pt x="28803" y="4953"/>
                  </a:lnTo>
                  <a:lnTo>
                    <a:pt x="28676" y="5080"/>
                  </a:lnTo>
                  <a:lnTo>
                    <a:pt x="28663" y="5461"/>
                  </a:lnTo>
                  <a:lnTo>
                    <a:pt x="28702" y="4064"/>
                  </a:lnTo>
                  <a:lnTo>
                    <a:pt x="28879" y="3556"/>
                  </a:lnTo>
                  <a:lnTo>
                    <a:pt x="28981" y="4826"/>
                  </a:lnTo>
                  <a:lnTo>
                    <a:pt x="28981" y="3187"/>
                  </a:lnTo>
                  <a:lnTo>
                    <a:pt x="28943" y="2540"/>
                  </a:lnTo>
                  <a:lnTo>
                    <a:pt x="28409" y="3556"/>
                  </a:lnTo>
                  <a:lnTo>
                    <a:pt x="28130" y="3429"/>
                  </a:lnTo>
                  <a:lnTo>
                    <a:pt x="28232" y="6350"/>
                  </a:lnTo>
                  <a:lnTo>
                    <a:pt x="27863" y="5969"/>
                  </a:lnTo>
                  <a:lnTo>
                    <a:pt x="28206" y="8128"/>
                  </a:lnTo>
                  <a:lnTo>
                    <a:pt x="28282" y="8001"/>
                  </a:lnTo>
                  <a:lnTo>
                    <a:pt x="28473" y="7874"/>
                  </a:lnTo>
                  <a:lnTo>
                    <a:pt x="28549" y="7747"/>
                  </a:lnTo>
                  <a:lnTo>
                    <a:pt x="28575" y="7620"/>
                  </a:lnTo>
                  <a:lnTo>
                    <a:pt x="28549" y="7874"/>
                  </a:lnTo>
                  <a:lnTo>
                    <a:pt x="28740" y="7747"/>
                  </a:lnTo>
                  <a:lnTo>
                    <a:pt x="29235" y="7620"/>
                  </a:lnTo>
                  <a:lnTo>
                    <a:pt x="28854" y="10414"/>
                  </a:lnTo>
                  <a:lnTo>
                    <a:pt x="28511" y="8763"/>
                  </a:lnTo>
                  <a:lnTo>
                    <a:pt x="28244" y="13462"/>
                  </a:lnTo>
                  <a:lnTo>
                    <a:pt x="28181" y="12827"/>
                  </a:lnTo>
                  <a:lnTo>
                    <a:pt x="28105" y="12192"/>
                  </a:lnTo>
                  <a:lnTo>
                    <a:pt x="27851" y="9906"/>
                  </a:lnTo>
                  <a:lnTo>
                    <a:pt x="27749" y="9271"/>
                  </a:lnTo>
                  <a:lnTo>
                    <a:pt x="27139" y="7493"/>
                  </a:lnTo>
                  <a:lnTo>
                    <a:pt x="27025" y="6858"/>
                  </a:lnTo>
                  <a:lnTo>
                    <a:pt x="26974" y="6350"/>
                  </a:lnTo>
                  <a:lnTo>
                    <a:pt x="26835" y="4699"/>
                  </a:lnTo>
                  <a:lnTo>
                    <a:pt x="25958" y="6350"/>
                  </a:lnTo>
                  <a:lnTo>
                    <a:pt x="24625" y="5842"/>
                  </a:lnTo>
                  <a:lnTo>
                    <a:pt x="24485" y="9652"/>
                  </a:lnTo>
                  <a:lnTo>
                    <a:pt x="24358" y="11684"/>
                  </a:lnTo>
                  <a:lnTo>
                    <a:pt x="24231" y="12192"/>
                  </a:lnTo>
                  <a:lnTo>
                    <a:pt x="24117" y="10795"/>
                  </a:lnTo>
                  <a:lnTo>
                    <a:pt x="23990" y="9652"/>
                  </a:lnTo>
                  <a:lnTo>
                    <a:pt x="23888" y="9144"/>
                  </a:lnTo>
                  <a:lnTo>
                    <a:pt x="23964" y="8496"/>
                  </a:lnTo>
                  <a:lnTo>
                    <a:pt x="23761" y="9144"/>
                  </a:lnTo>
                  <a:lnTo>
                    <a:pt x="23025" y="8636"/>
                  </a:lnTo>
                  <a:lnTo>
                    <a:pt x="22656" y="8382"/>
                  </a:lnTo>
                  <a:lnTo>
                    <a:pt x="22682" y="8864"/>
                  </a:lnTo>
                  <a:lnTo>
                    <a:pt x="22809" y="8750"/>
                  </a:lnTo>
                  <a:lnTo>
                    <a:pt x="22707" y="9144"/>
                  </a:lnTo>
                  <a:lnTo>
                    <a:pt x="22923" y="8636"/>
                  </a:lnTo>
                  <a:lnTo>
                    <a:pt x="22783" y="10287"/>
                  </a:lnTo>
                  <a:lnTo>
                    <a:pt x="22910" y="12192"/>
                  </a:lnTo>
                  <a:lnTo>
                    <a:pt x="22148" y="10668"/>
                  </a:lnTo>
                  <a:lnTo>
                    <a:pt x="22263" y="10160"/>
                  </a:lnTo>
                  <a:lnTo>
                    <a:pt x="22593" y="9398"/>
                  </a:lnTo>
                  <a:lnTo>
                    <a:pt x="22682" y="8864"/>
                  </a:lnTo>
                  <a:lnTo>
                    <a:pt x="22085" y="9398"/>
                  </a:lnTo>
                  <a:lnTo>
                    <a:pt x="22085" y="8128"/>
                  </a:lnTo>
                  <a:lnTo>
                    <a:pt x="20624" y="7112"/>
                  </a:lnTo>
                  <a:lnTo>
                    <a:pt x="19900" y="10160"/>
                  </a:lnTo>
                  <a:lnTo>
                    <a:pt x="19075" y="12827"/>
                  </a:lnTo>
                  <a:lnTo>
                    <a:pt x="18491" y="12192"/>
                  </a:lnTo>
                  <a:lnTo>
                    <a:pt x="17322" y="10922"/>
                  </a:lnTo>
                  <a:lnTo>
                    <a:pt x="17691" y="11557"/>
                  </a:lnTo>
                  <a:lnTo>
                    <a:pt x="17856" y="12192"/>
                  </a:lnTo>
                  <a:lnTo>
                    <a:pt x="14490" y="9398"/>
                  </a:lnTo>
                  <a:lnTo>
                    <a:pt x="14401" y="16383"/>
                  </a:lnTo>
                  <a:lnTo>
                    <a:pt x="13944" y="16002"/>
                  </a:lnTo>
                  <a:lnTo>
                    <a:pt x="9779" y="12573"/>
                  </a:lnTo>
                  <a:lnTo>
                    <a:pt x="8534" y="12065"/>
                  </a:lnTo>
                  <a:lnTo>
                    <a:pt x="9613" y="14224"/>
                  </a:lnTo>
                  <a:lnTo>
                    <a:pt x="10210" y="16002"/>
                  </a:lnTo>
                  <a:lnTo>
                    <a:pt x="8420" y="13462"/>
                  </a:lnTo>
                  <a:lnTo>
                    <a:pt x="9385" y="16090"/>
                  </a:lnTo>
                  <a:lnTo>
                    <a:pt x="9728" y="16891"/>
                  </a:lnTo>
                  <a:lnTo>
                    <a:pt x="10591" y="19558"/>
                  </a:lnTo>
                  <a:lnTo>
                    <a:pt x="3505" y="11811"/>
                  </a:lnTo>
                  <a:lnTo>
                    <a:pt x="5562" y="16764"/>
                  </a:lnTo>
                  <a:lnTo>
                    <a:pt x="7112" y="18288"/>
                  </a:lnTo>
                  <a:lnTo>
                    <a:pt x="6489" y="18288"/>
                  </a:lnTo>
                  <a:lnTo>
                    <a:pt x="6985" y="20320"/>
                  </a:lnTo>
                  <a:lnTo>
                    <a:pt x="6870" y="20193"/>
                  </a:lnTo>
                  <a:lnTo>
                    <a:pt x="5308" y="18415"/>
                  </a:lnTo>
                  <a:lnTo>
                    <a:pt x="5524" y="18796"/>
                  </a:lnTo>
                  <a:lnTo>
                    <a:pt x="6769" y="20193"/>
                  </a:lnTo>
                  <a:lnTo>
                    <a:pt x="5854" y="19558"/>
                  </a:lnTo>
                  <a:lnTo>
                    <a:pt x="4648" y="18415"/>
                  </a:lnTo>
                  <a:lnTo>
                    <a:pt x="5689" y="20574"/>
                  </a:lnTo>
                  <a:lnTo>
                    <a:pt x="6032" y="21209"/>
                  </a:lnTo>
                  <a:lnTo>
                    <a:pt x="4610" y="21209"/>
                  </a:lnTo>
                  <a:lnTo>
                    <a:pt x="1092" y="16764"/>
                  </a:lnTo>
                  <a:lnTo>
                    <a:pt x="88" y="17780"/>
                  </a:lnTo>
                  <a:lnTo>
                    <a:pt x="0" y="18148"/>
                  </a:lnTo>
                  <a:lnTo>
                    <a:pt x="114" y="18923"/>
                  </a:lnTo>
                  <a:lnTo>
                    <a:pt x="3035" y="22098"/>
                  </a:lnTo>
                  <a:lnTo>
                    <a:pt x="4064" y="22606"/>
                  </a:lnTo>
                  <a:lnTo>
                    <a:pt x="4241" y="22479"/>
                  </a:lnTo>
                  <a:lnTo>
                    <a:pt x="5168" y="22733"/>
                  </a:lnTo>
                  <a:lnTo>
                    <a:pt x="6527" y="23749"/>
                  </a:lnTo>
                  <a:lnTo>
                    <a:pt x="7061" y="24511"/>
                  </a:lnTo>
                  <a:lnTo>
                    <a:pt x="10934" y="27432"/>
                  </a:lnTo>
                  <a:lnTo>
                    <a:pt x="17716" y="31750"/>
                  </a:lnTo>
                  <a:lnTo>
                    <a:pt x="15506" y="29845"/>
                  </a:lnTo>
                  <a:lnTo>
                    <a:pt x="16827" y="30772"/>
                  </a:lnTo>
                  <a:lnTo>
                    <a:pt x="16662" y="30607"/>
                  </a:lnTo>
                  <a:lnTo>
                    <a:pt x="17259" y="31076"/>
                  </a:lnTo>
                  <a:lnTo>
                    <a:pt x="16827" y="30772"/>
                  </a:lnTo>
                  <a:lnTo>
                    <a:pt x="17373" y="31267"/>
                  </a:lnTo>
                  <a:lnTo>
                    <a:pt x="17335" y="31127"/>
                  </a:lnTo>
                  <a:lnTo>
                    <a:pt x="18656" y="32131"/>
                  </a:lnTo>
                  <a:lnTo>
                    <a:pt x="17068" y="30607"/>
                  </a:lnTo>
                  <a:lnTo>
                    <a:pt x="16268" y="29845"/>
                  </a:lnTo>
                  <a:lnTo>
                    <a:pt x="15862" y="29464"/>
                  </a:lnTo>
                  <a:lnTo>
                    <a:pt x="15709" y="29337"/>
                  </a:lnTo>
                  <a:lnTo>
                    <a:pt x="15506" y="29121"/>
                  </a:lnTo>
                  <a:lnTo>
                    <a:pt x="15417" y="28956"/>
                  </a:lnTo>
                  <a:lnTo>
                    <a:pt x="14808" y="28194"/>
                  </a:lnTo>
                  <a:lnTo>
                    <a:pt x="16497" y="29591"/>
                  </a:lnTo>
                  <a:lnTo>
                    <a:pt x="17716" y="30861"/>
                  </a:lnTo>
                  <a:lnTo>
                    <a:pt x="16484" y="29464"/>
                  </a:lnTo>
                  <a:lnTo>
                    <a:pt x="18262" y="31369"/>
                  </a:lnTo>
                  <a:lnTo>
                    <a:pt x="17284" y="30226"/>
                  </a:lnTo>
                  <a:lnTo>
                    <a:pt x="17970" y="30734"/>
                  </a:lnTo>
                  <a:lnTo>
                    <a:pt x="17526" y="30226"/>
                  </a:lnTo>
                  <a:lnTo>
                    <a:pt x="16840" y="29464"/>
                  </a:lnTo>
                  <a:lnTo>
                    <a:pt x="16281" y="28829"/>
                  </a:lnTo>
                  <a:lnTo>
                    <a:pt x="18161" y="30734"/>
                  </a:lnTo>
                  <a:lnTo>
                    <a:pt x="16802" y="28829"/>
                  </a:lnTo>
                  <a:lnTo>
                    <a:pt x="16344" y="28194"/>
                  </a:lnTo>
                  <a:lnTo>
                    <a:pt x="16167" y="27940"/>
                  </a:lnTo>
                  <a:lnTo>
                    <a:pt x="18034" y="30264"/>
                  </a:lnTo>
                  <a:lnTo>
                    <a:pt x="17018" y="28702"/>
                  </a:lnTo>
                  <a:lnTo>
                    <a:pt x="16954" y="28321"/>
                  </a:lnTo>
                  <a:lnTo>
                    <a:pt x="20040" y="32893"/>
                  </a:lnTo>
                  <a:lnTo>
                    <a:pt x="17462" y="28448"/>
                  </a:lnTo>
                  <a:lnTo>
                    <a:pt x="20650" y="33401"/>
                  </a:lnTo>
                  <a:lnTo>
                    <a:pt x="18046" y="29210"/>
                  </a:lnTo>
                  <a:lnTo>
                    <a:pt x="19532" y="31496"/>
                  </a:lnTo>
                  <a:lnTo>
                    <a:pt x="18630" y="29210"/>
                  </a:lnTo>
                  <a:lnTo>
                    <a:pt x="18859" y="29667"/>
                  </a:lnTo>
                  <a:lnTo>
                    <a:pt x="19177" y="30099"/>
                  </a:lnTo>
                  <a:lnTo>
                    <a:pt x="20231" y="32258"/>
                  </a:lnTo>
                  <a:lnTo>
                    <a:pt x="18732" y="28956"/>
                  </a:lnTo>
                  <a:lnTo>
                    <a:pt x="18618" y="28702"/>
                  </a:lnTo>
                  <a:lnTo>
                    <a:pt x="18554" y="28448"/>
                  </a:lnTo>
                  <a:lnTo>
                    <a:pt x="18542" y="28321"/>
                  </a:lnTo>
                  <a:lnTo>
                    <a:pt x="18503" y="27940"/>
                  </a:lnTo>
                  <a:lnTo>
                    <a:pt x="18389" y="27305"/>
                  </a:lnTo>
                  <a:lnTo>
                    <a:pt x="17754" y="25146"/>
                  </a:lnTo>
                  <a:lnTo>
                    <a:pt x="19329" y="28575"/>
                  </a:lnTo>
                  <a:lnTo>
                    <a:pt x="19456" y="29972"/>
                  </a:lnTo>
                  <a:lnTo>
                    <a:pt x="20815" y="33147"/>
                  </a:lnTo>
                  <a:lnTo>
                    <a:pt x="19583" y="30099"/>
                  </a:lnTo>
                  <a:lnTo>
                    <a:pt x="19888" y="29972"/>
                  </a:lnTo>
                  <a:lnTo>
                    <a:pt x="18910" y="27432"/>
                  </a:lnTo>
                  <a:lnTo>
                    <a:pt x="19875" y="29591"/>
                  </a:lnTo>
                  <a:lnTo>
                    <a:pt x="20624" y="31623"/>
                  </a:lnTo>
                  <a:lnTo>
                    <a:pt x="19964" y="29591"/>
                  </a:lnTo>
                  <a:lnTo>
                    <a:pt x="19583" y="28448"/>
                  </a:lnTo>
                  <a:lnTo>
                    <a:pt x="19253" y="27432"/>
                  </a:lnTo>
                  <a:lnTo>
                    <a:pt x="20472" y="30861"/>
                  </a:lnTo>
                  <a:lnTo>
                    <a:pt x="19697" y="27813"/>
                  </a:lnTo>
                  <a:lnTo>
                    <a:pt x="20624" y="29972"/>
                  </a:lnTo>
                  <a:lnTo>
                    <a:pt x="20739" y="30480"/>
                  </a:lnTo>
                  <a:lnTo>
                    <a:pt x="21082" y="32385"/>
                  </a:lnTo>
                  <a:lnTo>
                    <a:pt x="20967" y="31115"/>
                  </a:lnTo>
                  <a:lnTo>
                    <a:pt x="20967" y="30848"/>
                  </a:lnTo>
                  <a:lnTo>
                    <a:pt x="21221" y="31584"/>
                  </a:lnTo>
                  <a:lnTo>
                    <a:pt x="20967" y="30734"/>
                  </a:lnTo>
                  <a:lnTo>
                    <a:pt x="20358" y="28308"/>
                  </a:lnTo>
                  <a:lnTo>
                    <a:pt x="20370" y="27813"/>
                  </a:lnTo>
                  <a:lnTo>
                    <a:pt x="20459" y="27051"/>
                  </a:lnTo>
                  <a:lnTo>
                    <a:pt x="21221" y="30861"/>
                  </a:lnTo>
                  <a:lnTo>
                    <a:pt x="21805" y="32766"/>
                  </a:lnTo>
                  <a:lnTo>
                    <a:pt x="21691" y="31572"/>
                  </a:lnTo>
                  <a:lnTo>
                    <a:pt x="21132" y="28321"/>
                  </a:lnTo>
                  <a:lnTo>
                    <a:pt x="21386" y="28321"/>
                  </a:lnTo>
                  <a:lnTo>
                    <a:pt x="21615" y="29210"/>
                  </a:lnTo>
                  <a:lnTo>
                    <a:pt x="21742" y="29972"/>
                  </a:lnTo>
                  <a:lnTo>
                    <a:pt x="21564" y="28321"/>
                  </a:lnTo>
                  <a:lnTo>
                    <a:pt x="21424" y="27051"/>
                  </a:lnTo>
                  <a:lnTo>
                    <a:pt x="21412" y="26924"/>
                  </a:lnTo>
                  <a:lnTo>
                    <a:pt x="22479" y="29718"/>
                  </a:lnTo>
                  <a:lnTo>
                    <a:pt x="22326" y="26924"/>
                  </a:lnTo>
                  <a:lnTo>
                    <a:pt x="22313" y="26797"/>
                  </a:lnTo>
                  <a:lnTo>
                    <a:pt x="22288" y="25946"/>
                  </a:lnTo>
                  <a:lnTo>
                    <a:pt x="22453" y="26797"/>
                  </a:lnTo>
                  <a:lnTo>
                    <a:pt x="22288" y="25781"/>
                  </a:lnTo>
                  <a:lnTo>
                    <a:pt x="22174" y="25146"/>
                  </a:lnTo>
                  <a:lnTo>
                    <a:pt x="21729" y="22479"/>
                  </a:lnTo>
                  <a:lnTo>
                    <a:pt x="21577" y="21590"/>
                  </a:lnTo>
                  <a:lnTo>
                    <a:pt x="21780" y="21463"/>
                  </a:lnTo>
                  <a:lnTo>
                    <a:pt x="21767" y="21209"/>
                  </a:lnTo>
                  <a:lnTo>
                    <a:pt x="21717" y="20320"/>
                  </a:lnTo>
                  <a:lnTo>
                    <a:pt x="21678" y="19558"/>
                  </a:lnTo>
                  <a:lnTo>
                    <a:pt x="21653" y="19050"/>
                  </a:lnTo>
                  <a:lnTo>
                    <a:pt x="22085" y="21590"/>
                  </a:lnTo>
                  <a:lnTo>
                    <a:pt x="21945" y="21463"/>
                  </a:lnTo>
                  <a:lnTo>
                    <a:pt x="22136" y="23241"/>
                  </a:lnTo>
                  <a:lnTo>
                    <a:pt x="22199" y="22225"/>
                  </a:lnTo>
                  <a:lnTo>
                    <a:pt x="22669" y="24663"/>
                  </a:lnTo>
                  <a:lnTo>
                    <a:pt x="22682" y="24180"/>
                  </a:lnTo>
                  <a:lnTo>
                    <a:pt x="22796" y="22225"/>
                  </a:lnTo>
                  <a:lnTo>
                    <a:pt x="22821" y="21844"/>
                  </a:lnTo>
                  <a:lnTo>
                    <a:pt x="23279" y="22860"/>
                  </a:lnTo>
                  <a:lnTo>
                    <a:pt x="23749" y="26416"/>
                  </a:lnTo>
                  <a:lnTo>
                    <a:pt x="22694" y="24180"/>
                  </a:lnTo>
                  <a:lnTo>
                    <a:pt x="23469" y="27178"/>
                  </a:lnTo>
                  <a:lnTo>
                    <a:pt x="22821" y="25908"/>
                  </a:lnTo>
                  <a:lnTo>
                    <a:pt x="23914" y="31369"/>
                  </a:lnTo>
                  <a:lnTo>
                    <a:pt x="22542" y="25692"/>
                  </a:lnTo>
                  <a:lnTo>
                    <a:pt x="23571" y="31242"/>
                  </a:lnTo>
                  <a:lnTo>
                    <a:pt x="23685" y="31584"/>
                  </a:lnTo>
                  <a:lnTo>
                    <a:pt x="24269" y="32385"/>
                  </a:lnTo>
                  <a:lnTo>
                    <a:pt x="24168" y="31369"/>
                  </a:lnTo>
                  <a:lnTo>
                    <a:pt x="23990" y="29591"/>
                  </a:lnTo>
                  <a:lnTo>
                    <a:pt x="24676" y="30607"/>
                  </a:lnTo>
                  <a:lnTo>
                    <a:pt x="24650" y="29591"/>
                  </a:lnTo>
                  <a:lnTo>
                    <a:pt x="24549" y="28308"/>
                  </a:lnTo>
                  <a:lnTo>
                    <a:pt x="24434" y="27940"/>
                  </a:lnTo>
                  <a:lnTo>
                    <a:pt x="24345" y="27178"/>
                  </a:lnTo>
                  <a:lnTo>
                    <a:pt x="24333" y="26416"/>
                  </a:lnTo>
                  <a:lnTo>
                    <a:pt x="24434" y="25019"/>
                  </a:lnTo>
                  <a:lnTo>
                    <a:pt x="24993" y="22098"/>
                  </a:lnTo>
                  <a:lnTo>
                    <a:pt x="25692" y="34544"/>
                  </a:lnTo>
                  <a:lnTo>
                    <a:pt x="25946" y="30734"/>
                  </a:lnTo>
                  <a:lnTo>
                    <a:pt x="25869" y="22860"/>
                  </a:lnTo>
                  <a:lnTo>
                    <a:pt x="26454" y="25069"/>
                  </a:lnTo>
                  <a:lnTo>
                    <a:pt x="26568" y="29235"/>
                  </a:lnTo>
                  <a:lnTo>
                    <a:pt x="27165" y="29591"/>
                  </a:lnTo>
                  <a:lnTo>
                    <a:pt x="26987" y="27571"/>
                  </a:lnTo>
                  <a:lnTo>
                    <a:pt x="26657" y="23495"/>
                  </a:lnTo>
                  <a:lnTo>
                    <a:pt x="27330" y="25768"/>
                  </a:lnTo>
                  <a:lnTo>
                    <a:pt x="27698" y="25654"/>
                  </a:lnTo>
                  <a:lnTo>
                    <a:pt x="27863" y="29210"/>
                  </a:lnTo>
                  <a:lnTo>
                    <a:pt x="28651" y="28702"/>
                  </a:lnTo>
                  <a:lnTo>
                    <a:pt x="29476" y="26035"/>
                  </a:lnTo>
                  <a:lnTo>
                    <a:pt x="30010" y="25654"/>
                  </a:lnTo>
                  <a:lnTo>
                    <a:pt x="30365" y="25400"/>
                  </a:lnTo>
                  <a:lnTo>
                    <a:pt x="30314" y="28067"/>
                  </a:lnTo>
                  <a:lnTo>
                    <a:pt x="30441" y="28702"/>
                  </a:lnTo>
                  <a:lnTo>
                    <a:pt x="31521" y="26924"/>
                  </a:lnTo>
                  <a:lnTo>
                    <a:pt x="33934" y="31115"/>
                  </a:lnTo>
                  <a:lnTo>
                    <a:pt x="34315" y="28067"/>
                  </a:lnTo>
                  <a:lnTo>
                    <a:pt x="34607" y="26924"/>
                  </a:lnTo>
                  <a:lnTo>
                    <a:pt x="34848" y="26670"/>
                  </a:lnTo>
                  <a:lnTo>
                    <a:pt x="34912" y="28829"/>
                  </a:lnTo>
                  <a:lnTo>
                    <a:pt x="34798" y="29591"/>
                  </a:lnTo>
                  <a:lnTo>
                    <a:pt x="35458" y="27101"/>
                  </a:lnTo>
                  <a:lnTo>
                    <a:pt x="35623" y="26670"/>
                  </a:lnTo>
                  <a:lnTo>
                    <a:pt x="36233" y="25400"/>
                  </a:lnTo>
                  <a:lnTo>
                    <a:pt x="36588" y="24638"/>
                  </a:lnTo>
                  <a:lnTo>
                    <a:pt x="36893" y="24003"/>
                  </a:lnTo>
                  <a:lnTo>
                    <a:pt x="37541" y="26733"/>
                  </a:lnTo>
                  <a:lnTo>
                    <a:pt x="37655" y="28448"/>
                  </a:lnTo>
                  <a:lnTo>
                    <a:pt x="38138" y="29464"/>
                  </a:lnTo>
                  <a:lnTo>
                    <a:pt x="38201" y="24003"/>
                  </a:lnTo>
                  <a:lnTo>
                    <a:pt x="38227" y="22225"/>
                  </a:lnTo>
                  <a:lnTo>
                    <a:pt x="38227" y="22098"/>
                  </a:lnTo>
                  <a:lnTo>
                    <a:pt x="38227" y="21844"/>
                  </a:lnTo>
                  <a:lnTo>
                    <a:pt x="38684" y="24180"/>
                  </a:lnTo>
                  <a:lnTo>
                    <a:pt x="38811" y="25400"/>
                  </a:lnTo>
                  <a:lnTo>
                    <a:pt x="40005" y="26670"/>
                  </a:lnTo>
                  <a:lnTo>
                    <a:pt x="41529" y="23876"/>
                  </a:lnTo>
                  <a:lnTo>
                    <a:pt x="42468" y="28448"/>
                  </a:lnTo>
                  <a:lnTo>
                    <a:pt x="42722" y="24003"/>
                  </a:lnTo>
                  <a:lnTo>
                    <a:pt x="43738" y="30480"/>
                  </a:lnTo>
                  <a:lnTo>
                    <a:pt x="43929" y="24257"/>
                  </a:lnTo>
                  <a:lnTo>
                    <a:pt x="44475" y="26670"/>
                  </a:lnTo>
                  <a:lnTo>
                    <a:pt x="44589" y="27686"/>
                  </a:lnTo>
                  <a:lnTo>
                    <a:pt x="44462" y="28575"/>
                  </a:lnTo>
                  <a:lnTo>
                    <a:pt x="45427" y="30607"/>
                  </a:lnTo>
                  <a:lnTo>
                    <a:pt x="45707" y="30861"/>
                  </a:lnTo>
                  <a:lnTo>
                    <a:pt x="45935" y="26670"/>
                  </a:lnTo>
                  <a:lnTo>
                    <a:pt x="46304" y="26035"/>
                  </a:lnTo>
                  <a:lnTo>
                    <a:pt x="46240" y="29260"/>
                  </a:lnTo>
                  <a:lnTo>
                    <a:pt x="46786" y="26035"/>
                  </a:lnTo>
                  <a:lnTo>
                    <a:pt x="46799" y="25908"/>
                  </a:lnTo>
                  <a:lnTo>
                    <a:pt x="46964" y="29845"/>
                  </a:lnTo>
                  <a:lnTo>
                    <a:pt x="47193" y="29235"/>
                  </a:lnTo>
                  <a:lnTo>
                    <a:pt x="47066" y="27635"/>
                  </a:lnTo>
                  <a:lnTo>
                    <a:pt x="47155" y="26543"/>
                  </a:lnTo>
                  <a:lnTo>
                    <a:pt x="47383" y="25908"/>
                  </a:lnTo>
                  <a:lnTo>
                    <a:pt x="47675" y="25146"/>
                  </a:lnTo>
                  <a:lnTo>
                    <a:pt x="48158" y="27940"/>
                  </a:lnTo>
                  <a:lnTo>
                    <a:pt x="48272" y="30480"/>
                  </a:lnTo>
                  <a:lnTo>
                    <a:pt x="49580" y="27813"/>
                  </a:lnTo>
                  <a:lnTo>
                    <a:pt x="49530" y="28524"/>
                  </a:lnTo>
                  <a:lnTo>
                    <a:pt x="49695" y="27813"/>
                  </a:lnTo>
                  <a:lnTo>
                    <a:pt x="49847" y="27178"/>
                  </a:lnTo>
                  <a:lnTo>
                    <a:pt x="49110" y="33782"/>
                  </a:lnTo>
                  <a:lnTo>
                    <a:pt x="49695" y="31242"/>
                  </a:lnTo>
                  <a:lnTo>
                    <a:pt x="49809" y="29565"/>
                  </a:lnTo>
                  <a:lnTo>
                    <a:pt x="49936" y="28194"/>
                  </a:lnTo>
                  <a:lnTo>
                    <a:pt x="50177" y="30226"/>
                  </a:lnTo>
                  <a:lnTo>
                    <a:pt x="50838" y="30226"/>
                  </a:lnTo>
                  <a:lnTo>
                    <a:pt x="51371" y="29464"/>
                  </a:lnTo>
                  <a:lnTo>
                    <a:pt x="51193" y="31623"/>
                  </a:lnTo>
                  <a:lnTo>
                    <a:pt x="52057" y="32258"/>
                  </a:lnTo>
                  <a:lnTo>
                    <a:pt x="53124" y="30607"/>
                  </a:lnTo>
                  <a:lnTo>
                    <a:pt x="54140" y="30734"/>
                  </a:lnTo>
                  <a:lnTo>
                    <a:pt x="54102" y="30607"/>
                  </a:lnTo>
                  <a:lnTo>
                    <a:pt x="53848" y="29845"/>
                  </a:lnTo>
                  <a:lnTo>
                    <a:pt x="53822" y="29464"/>
                  </a:lnTo>
                  <a:lnTo>
                    <a:pt x="53911" y="28194"/>
                  </a:lnTo>
                  <a:lnTo>
                    <a:pt x="53975" y="27178"/>
                  </a:lnTo>
                  <a:lnTo>
                    <a:pt x="54089" y="25768"/>
                  </a:lnTo>
                  <a:lnTo>
                    <a:pt x="54381" y="25527"/>
                  </a:lnTo>
                  <a:lnTo>
                    <a:pt x="54381" y="26200"/>
                  </a:lnTo>
                  <a:lnTo>
                    <a:pt x="54508" y="25527"/>
                  </a:lnTo>
                  <a:lnTo>
                    <a:pt x="54584" y="25146"/>
                  </a:lnTo>
                  <a:lnTo>
                    <a:pt x="54610" y="25019"/>
                  </a:lnTo>
                  <a:lnTo>
                    <a:pt x="54851" y="25273"/>
                  </a:lnTo>
                  <a:lnTo>
                    <a:pt x="54902" y="26289"/>
                  </a:lnTo>
                  <a:lnTo>
                    <a:pt x="54648" y="29083"/>
                  </a:lnTo>
                  <a:lnTo>
                    <a:pt x="54419" y="29972"/>
                  </a:lnTo>
                  <a:lnTo>
                    <a:pt x="54940" y="28829"/>
                  </a:lnTo>
                  <a:lnTo>
                    <a:pt x="54927" y="29083"/>
                  </a:lnTo>
                  <a:lnTo>
                    <a:pt x="54686" y="31750"/>
                  </a:lnTo>
                  <a:lnTo>
                    <a:pt x="54978" y="29591"/>
                  </a:lnTo>
                  <a:lnTo>
                    <a:pt x="55321" y="35179"/>
                  </a:lnTo>
                  <a:lnTo>
                    <a:pt x="55765" y="31496"/>
                  </a:lnTo>
                  <a:lnTo>
                    <a:pt x="55740" y="32512"/>
                  </a:lnTo>
                  <a:lnTo>
                    <a:pt x="56743" y="32639"/>
                  </a:lnTo>
                  <a:lnTo>
                    <a:pt x="57277" y="31496"/>
                  </a:lnTo>
                  <a:lnTo>
                    <a:pt x="58089" y="31369"/>
                  </a:lnTo>
                  <a:lnTo>
                    <a:pt x="58191" y="29591"/>
                  </a:lnTo>
                  <a:lnTo>
                    <a:pt x="58242" y="28829"/>
                  </a:lnTo>
                  <a:lnTo>
                    <a:pt x="58267" y="28321"/>
                  </a:lnTo>
                  <a:lnTo>
                    <a:pt x="58559" y="29083"/>
                  </a:lnTo>
                  <a:lnTo>
                    <a:pt x="58674" y="28321"/>
                  </a:lnTo>
                  <a:lnTo>
                    <a:pt x="58940" y="26670"/>
                  </a:lnTo>
                  <a:lnTo>
                    <a:pt x="59423" y="27571"/>
                  </a:lnTo>
                  <a:lnTo>
                    <a:pt x="59550" y="27940"/>
                  </a:lnTo>
                  <a:lnTo>
                    <a:pt x="60020" y="29972"/>
                  </a:lnTo>
                  <a:lnTo>
                    <a:pt x="60769" y="29845"/>
                  </a:lnTo>
                  <a:lnTo>
                    <a:pt x="61341" y="28524"/>
                  </a:lnTo>
                  <a:lnTo>
                    <a:pt x="61290" y="28321"/>
                  </a:lnTo>
                  <a:lnTo>
                    <a:pt x="61175" y="27686"/>
                  </a:lnTo>
                  <a:lnTo>
                    <a:pt x="61201" y="26670"/>
                  </a:lnTo>
                  <a:lnTo>
                    <a:pt x="61417" y="25654"/>
                  </a:lnTo>
                  <a:lnTo>
                    <a:pt x="61341" y="28308"/>
                  </a:lnTo>
                  <a:lnTo>
                    <a:pt x="62039" y="28067"/>
                  </a:lnTo>
                  <a:lnTo>
                    <a:pt x="61531" y="29972"/>
                  </a:lnTo>
                  <a:lnTo>
                    <a:pt x="62687" y="29464"/>
                  </a:lnTo>
                  <a:lnTo>
                    <a:pt x="63550" y="28067"/>
                  </a:lnTo>
                  <a:lnTo>
                    <a:pt x="63817" y="27635"/>
                  </a:lnTo>
                  <a:lnTo>
                    <a:pt x="63817" y="25654"/>
                  </a:lnTo>
                  <a:lnTo>
                    <a:pt x="63906" y="25019"/>
                  </a:lnTo>
                  <a:lnTo>
                    <a:pt x="64008" y="24765"/>
                  </a:lnTo>
                  <a:lnTo>
                    <a:pt x="64160" y="24511"/>
                  </a:lnTo>
                  <a:lnTo>
                    <a:pt x="64236" y="26924"/>
                  </a:lnTo>
                  <a:lnTo>
                    <a:pt x="64122" y="27686"/>
                  </a:lnTo>
                  <a:lnTo>
                    <a:pt x="65341" y="24511"/>
                  </a:lnTo>
                  <a:lnTo>
                    <a:pt x="65443" y="24257"/>
                  </a:lnTo>
                  <a:lnTo>
                    <a:pt x="65532" y="24003"/>
                  </a:lnTo>
                  <a:lnTo>
                    <a:pt x="65582" y="23876"/>
                  </a:lnTo>
                  <a:lnTo>
                    <a:pt x="65684" y="23622"/>
                  </a:lnTo>
                  <a:lnTo>
                    <a:pt x="66408" y="35687"/>
                  </a:lnTo>
                  <a:lnTo>
                    <a:pt x="67818" y="30099"/>
                  </a:lnTo>
                  <a:lnTo>
                    <a:pt x="67741" y="30480"/>
                  </a:lnTo>
                  <a:lnTo>
                    <a:pt x="67906" y="30099"/>
                  </a:lnTo>
                  <a:lnTo>
                    <a:pt x="69011" y="27559"/>
                  </a:lnTo>
                  <a:lnTo>
                    <a:pt x="69329" y="27940"/>
                  </a:lnTo>
                  <a:lnTo>
                    <a:pt x="69367" y="28194"/>
                  </a:lnTo>
                  <a:lnTo>
                    <a:pt x="68707" y="29337"/>
                  </a:lnTo>
                  <a:lnTo>
                    <a:pt x="68630" y="30226"/>
                  </a:lnTo>
                  <a:lnTo>
                    <a:pt x="68757" y="31242"/>
                  </a:lnTo>
                  <a:lnTo>
                    <a:pt x="70040" y="27559"/>
                  </a:lnTo>
                  <a:lnTo>
                    <a:pt x="70256" y="26924"/>
                  </a:lnTo>
                  <a:lnTo>
                    <a:pt x="70459" y="32004"/>
                  </a:lnTo>
                  <a:lnTo>
                    <a:pt x="71628" y="29210"/>
                  </a:lnTo>
                  <a:lnTo>
                    <a:pt x="71602" y="37084"/>
                  </a:lnTo>
                  <a:lnTo>
                    <a:pt x="74066" y="29210"/>
                  </a:lnTo>
                  <a:lnTo>
                    <a:pt x="74180" y="28829"/>
                  </a:lnTo>
                  <a:lnTo>
                    <a:pt x="74637" y="34036"/>
                  </a:lnTo>
                  <a:lnTo>
                    <a:pt x="74764" y="32131"/>
                  </a:lnTo>
                  <a:lnTo>
                    <a:pt x="75196" y="30353"/>
                  </a:lnTo>
                  <a:lnTo>
                    <a:pt x="75095" y="31623"/>
                  </a:lnTo>
                  <a:lnTo>
                    <a:pt x="75247" y="30988"/>
                  </a:lnTo>
                  <a:lnTo>
                    <a:pt x="75971" y="30353"/>
                  </a:lnTo>
                  <a:lnTo>
                    <a:pt x="77558" y="28956"/>
                  </a:lnTo>
                  <a:lnTo>
                    <a:pt x="79260" y="34036"/>
                  </a:lnTo>
                  <a:lnTo>
                    <a:pt x="81153" y="36068"/>
                  </a:lnTo>
                  <a:lnTo>
                    <a:pt x="81864" y="36576"/>
                  </a:lnTo>
                  <a:lnTo>
                    <a:pt x="82524" y="28956"/>
                  </a:lnTo>
                  <a:lnTo>
                    <a:pt x="82524" y="28829"/>
                  </a:lnTo>
                  <a:lnTo>
                    <a:pt x="82689" y="26924"/>
                  </a:lnTo>
                  <a:lnTo>
                    <a:pt x="82727" y="26543"/>
                  </a:lnTo>
                  <a:lnTo>
                    <a:pt x="83019" y="29565"/>
                  </a:lnTo>
                  <a:lnTo>
                    <a:pt x="83146" y="31242"/>
                  </a:lnTo>
                  <a:lnTo>
                    <a:pt x="82486" y="34417"/>
                  </a:lnTo>
                  <a:lnTo>
                    <a:pt x="84556" y="30480"/>
                  </a:lnTo>
                  <a:lnTo>
                    <a:pt x="85648" y="34925"/>
                  </a:lnTo>
                  <a:lnTo>
                    <a:pt x="87642" y="31750"/>
                  </a:lnTo>
                  <a:lnTo>
                    <a:pt x="87426" y="32639"/>
                  </a:lnTo>
                  <a:lnTo>
                    <a:pt x="87312" y="33528"/>
                  </a:lnTo>
                  <a:lnTo>
                    <a:pt x="87172" y="33528"/>
                  </a:lnTo>
                  <a:lnTo>
                    <a:pt x="87147" y="35941"/>
                  </a:lnTo>
                  <a:lnTo>
                    <a:pt x="88265" y="33909"/>
                  </a:lnTo>
                  <a:lnTo>
                    <a:pt x="88379" y="33401"/>
                  </a:lnTo>
                  <a:lnTo>
                    <a:pt x="88620" y="31750"/>
                  </a:lnTo>
                  <a:lnTo>
                    <a:pt x="88722" y="31877"/>
                  </a:lnTo>
                  <a:lnTo>
                    <a:pt x="88773" y="32181"/>
                  </a:lnTo>
                  <a:lnTo>
                    <a:pt x="88658" y="32639"/>
                  </a:lnTo>
                  <a:lnTo>
                    <a:pt x="88544" y="36195"/>
                  </a:lnTo>
                  <a:lnTo>
                    <a:pt x="89649" y="31750"/>
                  </a:lnTo>
                  <a:lnTo>
                    <a:pt x="89674" y="31623"/>
                  </a:lnTo>
                  <a:lnTo>
                    <a:pt x="89496" y="34226"/>
                  </a:lnTo>
                  <a:lnTo>
                    <a:pt x="89598" y="33909"/>
                  </a:lnTo>
                  <a:lnTo>
                    <a:pt x="90157" y="35433"/>
                  </a:lnTo>
                  <a:lnTo>
                    <a:pt x="90271" y="33909"/>
                  </a:lnTo>
                  <a:lnTo>
                    <a:pt x="90360" y="32639"/>
                  </a:lnTo>
                  <a:lnTo>
                    <a:pt x="90754" y="34036"/>
                  </a:lnTo>
                  <a:lnTo>
                    <a:pt x="91249" y="32639"/>
                  </a:lnTo>
                  <a:lnTo>
                    <a:pt x="91605" y="31623"/>
                  </a:lnTo>
                  <a:lnTo>
                    <a:pt x="91643" y="31496"/>
                  </a:lnTo>
                  <a:lnTo>
                    <a:pt x="91846" y="33210"/>
                  </a:lnTo>
                  <a:lnTo>
                    <a:pt x="91770" y="33591"/>
                  </a:lnTo>
                  <a:lnTo>
                    <a:pt x="91681" y="33921"/>
                  </a:lnTo>
                  <a:lnTo>
                    <a:pt x="91884" y="35242"/>
                  </a:lnTo>
                  <a:lnTo>
                    <a:pt x="91935" y="34188"/>
                  </a:lnTo>
                  <a:lnTo>
                    <a:pt x="91909" y="33591"/>
                  </a:lnTo>
                  <a:lnTo>
                    <a:pt x="91859" y="33274"/>
                  </a:lnTo>
                  <a:lnTo>
                    <a:pt x="92290" y="31496"/>
                  </a:lnTo>
                  <a:lnTo>
                    <a:pt x="92532" y="30480"/>
                  </a:lnTo>
                  <a:lnTo>
                    <a:pt x="92621" y="30099"/>
                  </a:lnTo>
                  <a:lnTo>
                    <a:pt x="92608" y="34925"/>
                  </a:lnTo>
                  <a:lnTo>
                    <a:pt x="93383" y="30353"/>
                  </a:lnTo>
                  <a:lnTo>
                    <a:pt x="92646" y="35052"/>
                  </a:lnTo>
                  <a:lnTo>
                    <a:pt x="93764" y="34340"/>
                  </a:lnTo>
                  <a:lnTo>
                    <a:pt x="93865" y="34163"/>
                  </a:lnTo>
                  <a:lnTo>
                    <a:pt x="94526" y="32131"/>
                  </a:lnTo>
                  <a:lnTo>
                    <a:pt x="94183" y="33528"/>
                  </a:lnTo>
                  <a:lnTo>
                    <a:pt x="94615" y="33655"/>
                  </a:lnTo>
                  <a:lnTo>
                    <a:pt x="94183" y="35687"/>
                  </a:lnTo>
                  <a:lnTo>
                    <a:pt x="94589" y="35687"/>
                  </a:lnTo>
                  <a:lnTo>
                    <a:pt x="95034" y="34925"/>
                  </a:lnTo>
                  <a:lnTo>
                    <a:pt x="95148" y="34417"/>
                  </a:lnTo>
                  <a:lnTo>
                    <a:pt x="95402" y="32385"/>
                  </a:lnTo>
                  <a:lnTo>
                    <a:pt x="95288" y="38100"/>
                  </a:lnTo>
                  <a:lnTo>
                    <a:pt x="96647" y="32385"/>
                  </a:lnTo>
                  <a:lnTo>
                    <a:pt x="96710" y="32131"/>
                  </a:lnTo>
                  <a:lnTo>
                    <a:pt x="97142" y="30353"/>
                  </a:lnTo>
                  <a:lnTo>
                    <a:pt x="97205" y="30099"/>
                  </a:lnTo>
                  <a:lnTo>
                    <a:pt x="97663" y="28194"/>
                  </a:lnTo>
                  <a:lnTo>
                    <a:pt x="96951" y="35433"/>
                  </a:lnTo>
                  <a:lnTo>
                    <a:pt x="98577" y="33020"/>
                  </a:lnTo>
                  <a:lnTo>
                    <a:pt x="99745" y="31877"/>
                  </a:lnTo>
                  <a:lnTo>
                    <a:pt x="99872" y="31750"/>
                  </a:lnTo>
                  <a:lnTo>
                    <a:pt x="99999" y="31623"/>
                  </a:lnTo>
                  <a:lnTo>
                    <a:pt x="99999" y="30861"/>
                  </a:lnTo>
                  <a:lnTo>
                    <a:pt x="100076" y="31572"/>
                  </a:lnTo>
                  <a:lnTo>
                    <a:pt x="100977" y="30861"/>
                  </a:lnTo>
                  <a:lnTo>
                    <a:pt x="101307" y="30607"/>
                  </a:lnTo>
                  <a:lnTo>
                    <a:pt x="100838" y="33274"/>
                  </a:lnTo>
                  <a:lnTo>
                    <a:pt x="101714" y="30607"/>
                  </a:lnTo>
                  <a:lnTo>
                    <a:pt x="101879" y="30099"/>
                  </a:lnTo>
                  <a:lnTo>
                    <a:pt x="102730" y="31496"/>
                  </a:lnTo>
                  <a:lnTo>
                    <a:pt x="102831" y="32258"/>
                  </a:lnTo>
                  <a:lnTo>
                    <a:pt x="102311" y="33274"/>
                  </a:lnTo>
                  <a:lnTo>
                    <a:pt x="102196" y="33528"/>
                  </a:lnTo>
                  <a:lnTo>
                    <a:pt x="102006" y="34290"/>
                  </a:lnTo>
                  <a:lnTo>
                    <a:pt x="103390" y="32512"/>
                  </a:lnTo>
                  <a:lnTo>
                    <a:pt x="103949" y="35052"/>
                  </a:lnTo>
                  <a:lnTo>
                    <a:pt x="105257" y="32766"/>
                  </a:lnTo>
                  <a:lnTo>
                    <a:pt x="105321" y="32512"/>
                  </a:lnTo>
                  <a:lnTo>
                    <a:pt x="105537" y="30099"/>
                  </a:lnTo>
                  <a:lnTo>
                    <a:pt x="105613" y="29845"/>
                  </a:lnTo>
                  <a:lnTo>
                    <a:pt x="106464" y="28194"/>
                  </a:lnTo>
                  <a:lnTo>
                    <a:pt x="107035" y="27101"/>
                  </a:lnTo>
                  <a:lnTo>
                    <a:pt x="107188" y="26593"/>
                  </a:lnTo>
                  <a:lnTo>
                    <a:pt x="107099" y="26974"/>
                  </a:lnTo>
                  <a:lnTo>
                    <a:pt x="107213" y="26670"/>
                  </a:lnTo>
                  <a:lnTo>
                    <a:pt x="107188" y="26797"/>
                  </a:lnTo>
                  <a:lnTo>
                    <a:pt x="107073" y="27101"/>
                  </a:lnTo>
                  <a:lnTo>
                    <a:pt x="106108" y="31242"/>
                  </a:lnTo>
                  <a:lnTo>
                    <a:pt x="108178" y="26924"/>
                  </a:lnTo>
                  <a:lnTo>
                    <a:pt x="106260" y="34417"/>
                  </a:lnTo>
                  <a:lnTo>
                    <a:pt x="106476" y="34036"/>
                  </a:lnTo>
                  <a:lnTo>
                    <a:pt x="106756" y="33274"/>
                  </a:lnTo>
                  <a:lnTo>
                    <a:pt x="106870" y="32639"/>
                  </a:lnTo>
                  <a:lnTo>
                    <a:pt x="107035" y="31623"/>
                  </a:lnTo>
                  <a:lnTo>
                    <a:pt x="107137" y="32181"/>
                  </a:lnTo>
                  <a:lnTo>
                    <a:pt x="107022" y="32981"/>
                  </a:lnTo>
                  <a:lnTo>
                    <a:pt x="106565" y="34544"/>
                  </a:lnTo>
                  <a:lnTo>
                    <a:pt x="107327" y="33655"/>
                  </a:lnTo>
                  <a:lnTo>
                    <a:pt x="107454" y="33401"/>
                  </a:lnTo>
                  <a:lnTo>
                    <a:pt x="107581" y="31623"/>
                  </a:lnTo>
                  <a:lnTo>
                    <a:pt x="107619" y="31242"/>
                  </a:lnTo>
                  <a:lnTo>
                    <a:pt x="108216" y="31369"/>
                  </a:lnTo>
                  <a:lnTo>
                    <a:pt x="108077" y="32080"/>
                  </a:lnTo>
                  <a:lnTo>
                    <a:pt x="107950" y="32512"/>
                  </a:lnTo>
                  <a:lnTo>
                    <a:pt x="107823" y="32766"/>
                  </a:lnTo>
                  <a:lnTo>
                    <a:pt x="107530" y="33909"/>
                  </a:lnTo>
                  <a:lnTo>
                    <a:pt x="108483" y="31242"/>
                  </a:lnTo>
                  <a:lnTo>
                    <a:pt x="108889" y="30099"/>
                  </a:lnTo>
                  <a:lnTo>
                    <a:pt x="109042" y="30480"/>
                  </a:lnTo>
                  <a:lnTo>
                    <a:pt x="109118" y="31496"/>
                  </a:lnTo>
                  <a:lnTo>
                    <a:pt x="109016" y="32372"/>
                  </a:lnTo>
                  <a:lnTo>
                    <a:pt x="109778" y="32258"/>
                  </a:lnTo>
                  <a:lnTo>
                    <a:pt x="110490" y="30099"/>
                  </a:lnTo>
                  <a:lnTo>
                    <a:pt x="111366" y="27432"/>
                  </a:lnTo>
                  <a:lnTo>
                    <a:pt x="111734" y="28702"/>
                  </a:lnTo>
                  <a:lnTo>
                    <a:pt x="111848" y="29845"/>
                  </a:lnTo>
                  <a:lnTo>
                    <a:pt x="110794" y="33909"/>
                  </a:lnTo>
                  <a:lnTo>
                    <a:pt x="111988" y="30988"/>
                  </a:lnTo>
                  <a:lnTo>
                    <a:pt x="111277" y="34925"/>
                  </a:lnTo>
                  <a:lnTo>
                    <a:pt x="111937" y="33909"/>
                  </a:lnTo>
                  <a:lnTo>
                    <a:pt x="112064" y="33274"/>
                  </a:lnTo>
                  <a:lnTo>
                    <a:pt x="112179" y="31877"/>
                  </a:lnTo>
                  <a:lnTo>
                    <a:pt x="112610" y="32131"/>
                  </a:lnTo>
                  <a:lnTo>
                    <a:pt x="112699" y="31877"/>
                  </a:lnTo>
                  <a:lnTo>
                    <a:pt x="113004" y="30988"/>
                  </a:lnTo>
                  <a:lnTo>
                    <a:pt x="113563" y="29337"/>
                  </a:lnTo>
                  <a:lnTo>
                    <a:pt x="113601" y="30988"/>
                  </a:lnTo>
                  <a:lnTo>
                    <a:pt x="113055" y="32258"/>
                  </a:lnTo>
                  <a:lnTo>
                    <a:pt x="114033" y="31623"/>
                  </a:lnTo>
                  <a:lnTo>
                    <a:pt x="113919" y="30607"/>
                  </a:lnTo>
                  <a:lnTo>
                    <a:pt x="114033" y="29718"/>
                  </a:lnTo>
                  <a:lnTo>
                    <a:pt x="114198" y="29337"/>
                  </a:lnTo>
                  <a:lnTo>
                    <a:pt x="114668" y="28308"/>
                  </a:lnTo>
                  <a:lnTo>
                    <a:pt x="114731" y="27432"/>
                  </a:lnTo>
                  <a:lnTo>
                    <a:pt x="114757" y="26924"/>
                  </a:lnTo>
                  <a:lnTo>
                    <a:pt x="114795" y="25273"/>
                  </a:lnTo>
                  <a:lnTo>
                    <a:pt x="115011" y="25908"/>
                  </a:lnTo>
                  <a:lnTo>
                    <a:pt x="115112" y="26543"/>
                  </a:lnTo>
                  <a:lnTo>
                    <a:pt x="114973" y="26797"/>
                  </a:lnTo>
                  <a:lnTo>
                    <a:pt x="115633" y="26543"/>
                  </a:lnTo>
                  <a:lnTo>
                    <a:pt x="115392" y="28867"/>
                  </a:lnTo>
                  <a:lnTo>
                    <a:pt x="116370" y="26543"/>
                  </a:lnTo>
                  <a:lnTo>
                    <a:pt x="116420" y="27940"/>
                  </a:lnTo>
                  <a:lnTo>
                    <a:pt x="115443" y="32512"/>
                  </a:lnTo>
                  <a:lnTo>
                    <a:pt x="116332" y="29464"/>
                  </a:lnTo>
                  <a:lnTo>
                    <a:pt x="116687" y="31877"/>
                  </a:lnTo>
                  <a:lnTo>
                    <a:pt x="117398" y="29464"/>
                  </a:lnTo>
                  <a:lnTo>
                    <a:pt x="117373" y="29603"/>
                  </a:lnTo>
                  <a:lnTo>
                    <a:pt x="117055" y="31115"/>
                  </a:lnTo>
                  <a:lnTo>
                    <a:pt x="116941" y="31750"/>
                  </a:lnTo>
                  <a:lnTo>
                    <a:pt x="117678" y="29210"/>
                  </a:lnTo>
                  <a:lnTo>
                    <a:pt x="117627" y="30607"/>
                  </a:lnTo>
                  <a:lnTo>
                    <a:pt x="117500" y="31115"/>
                  </a:lnTo>
                  <a:lnTo>
                    <a:pt x="117386" y="32131"/>
                  </a:lnTo>
                  <a:lnTo>
                    <a:pt x="117805" y="32639"/>
                  </a:lnTo>
                  <a:lnTo>
                    <a:pt x="117995" y="29210"/>
                  </a:lnTo>
                  <a:lnTo>
                    <a:pt x="118033" y="28575"/>
                  </a:lnTo>
                  <a:lnTo>
                    <a:pt x="118110" y="27178"/>
                  </a:lnTo>
                  <a:lnTo>
                    <a:pt x="118224" y="28067"/>
                  </a:lnTo>
                  <a:lnTo>
                    <a:pt x="118338" y="29565"/>
                  </a:lnTo>
                  <a:lnTo>
                    <a:pt x="118148" y="30607"/>
                  </a:lnTo>
                  <a:lnTo>
                    <a:pt x="118554" y="31623"/>
                  </a:lnTo>
                  <a:lnTo>
                    <a:pt x="119849" y="29083"/>
                  </a:lnTo>
                  <a:lnTo>
                    <a:pt x="120015" y="29667"/>
                  </a:lnTo>
                  <a:lnTo>
                    <a:pt x="120129" y="31242"/>
                  </a:lnTo>
                  <a:lnTo>
                    <a:pt x="119646" y="34328"/>
                  </a:lnTo>
                  <a:lnTo>
                    <a:pt x="120103" y="34163"/>
                  </a:lnTo>
                  <a:lnTo>
                    <a:pt x="122034" y="30480"/>
                  </a:lnTo>
                  <a:lnTo>
                    <a:pt x="122796" y="31496"/>
                  </a:lnTo>
                  <a:lnTo>
                    <a:pt x="122872" y="30480"/>
                  </a:lnTo>
                  <a:lnTo>
                    <a:pt x="123228" y="29083"/>
                  </a:lnTo>
                  <a:lnTo>
                    <a:pt x="123698" y="27178"/>
                  </a:lnTo>
                  <a:lnTo>
                    <a:pt x="123850" y="26543"/>
                  </a:lnTo>
                  <a:lnTo>
                    <a:pt x="124079" y="25654"/>
                  </a:lnTo>
                  <a:lnTo>
                    <a:pt x="122821" y="33909"/>
                  </a:lnTo>
                  <a:lnTo>
                    <a:pt x="123507" y="32372"/>
                  </a:lnTo>
                  <a:lnTo>
                    <a:pt x="123621" y="32080"/>
                  </a:lnTo>
                  <a:lnTo>
                    <a:pt x="123901" y="31496"/>
                  </a:lnTo>
                  <a:lnTo>
                    <a:pt x="123647" y="32080"/>
                  </a:lnTo>
                  <a:lnTo>
                    <a:pt x="123545" y="32385"/>
                  </a:lnTo>
                  <a:lnTo>
                    <a:pt x="123037" y="34417"/>
                  </a:lnTo>
                  <a:lnTo>
                    <a:pt x="123215" y="33909"/>
                  </a:lnTo>
                  <a:lnTo>
                    <a:pt x="123672" y="34925"/>
                  </a:lnTo>
                  <a:lnTo>
                    <a:pt x="124231" y="33909"/>
                  </a:lnTo>
                  <a:lnTo>
                    <a:pt x="124866" y="32766"/>
                  </a:lnTo>
                  <a:lnTo>
                    <a:pt x="126123" y="31496"/>
                  </a:lnTo>
                  <a:lnTo>
                    <a:pt x="126250" y="31369"/>
                  </a:lnTo>
                  <a:lnTo>
                    <a:pt x="125996" y="32131"/>
                  </a:lnTo>
                  <a:lnTo>
                    <a:pt x="125882" y="34036"/>
                  </a:lnTo>
                  <a:lnTo>
                    <a:pt x="126644" y="33655"/>
                  </a:lnTo>
                  <a:lnTo>
                    <a:pt x="126898" y="34417"/>
                  </a:lnTo>
                  <a:lnTo>
                    <a:pt x="127152" y="33655"/>
                  </a:lnTo>
                  <a:lnTo>
                    <a:pt x="127368" y="33020"/>
                  </a:lnTo>
                  <a:lnTo>
                    <a:pt x="127546" y="33401"/>
                  </a:lnTo>
                  <a:lnTo>
                    <a:pt x="127609" y="33020"/>
                  </a:lnTo>
                  <a:lnTo>
                    <a:pt x="127863" y="31369"/>
                  </a:lnTo>
                  <a:lnTo>
                    <a:pt x="127889" y="31242"/>
                  </a:lnTo>
                  <a:lnTo>
                    <a:pt x="128155" y="34290"/>
                  </a:lnTo>
                  <a:lnTo>
                    <a:pt x="129336" y="33401"/>
                  </a:lnTo>
                  <a:lnTo>
                    <a:pt x="130543" y="32258"/>
                  </a:lnTo>
                  <a:lnTo>
                    <a:pt x="130898" y="34544"/>
                  </a:lnTo>
                  <a:lnTo>
                    <a:pt x="130759" y="34544"/>
                  </a:lnTo>
                  <a:lnTo>
                    <a:pt x="130276" y="35687"/>
                  </a:lnTo>
                  <a:lnTo>
                    <a:pt x="131673" y="34671"/>
                  </a:lnTo>
                  <a:lnTo>
                    <a:pt x="131889" y="33655"/>
                  </a:lnTo>
                  <a:lnTo>
                    <a:pt x="131889" y="33147"/>
                  </a:lnTo>
                  <a:lnTo>
                    <a:pt x="132029" y="32258"/>
                  </a:lnTo>
                  <a:lnTo>
                    <a:pt x="133184" y="28956"/>
                  </a:lnTo>
                  <a:lnTo>
                    <a:pt x="133413" y="28956"/>
                  </a:lnTo>
                  <a:lnTo>
                    <a:pt x="132664" y="30353"/>
                  </a:lnTo>
                  <a:lnTo>
                    <a:pt x="132562" y="30861"/>
                  </a:lnTo>
                  <a:lnTo>
                    <a:pt x="132448" y="32981"/>
                  </a:lnTo>
                  <a:lnTo>
                    <a:pt x="132321" y="34061"/>
                  </a:lnTo>
                  <a:lnTo>
                    <a:pt x="132918" y="31877"/>
                  </a:lnTo>
                  <a:lnTo>
                    <a:pt x="132346" y="36195"/>
                  </a:lnTo>
                  <a:lnTo>
                    <a:pt x="133235" y="31877"/>
                  </a:lnTo>
                  <a:lnTo>
                    <a:pt x="133832" y="28956"/>
                  </a:lnTo>
                  <a:lnTo>
                    <a:pt x="134200" y="27178"/>
                  </a:lnTo>
                  <a:lnTo>
                    <a:pt x="134188" y="29083"/>
                  </a:lnTo>
                  <a:lnTo>
                    <a:pt x="134061" y="30607"/>
                  </a:lnTo>
                  <a:lnTo>
                    <a:pt x="133819" y="31369"/>
                  </a:lnTo>
                  <a:lnTo>
                    <a:pt x="134239" y="30861"/>
                  </a:lnTo>
                  <a:lnTo>
                    <a:pt x="134899" y="29210"/>
                  </a:lnTo>
                  <a:lnTo>
                    <a:pt x="134950" y="29337"/>
                  </a:lnTo>
                  <a:lnTo>
                    <a:pt x="135064" y="29845"/>
                  </a:lnTo>
                  <a:lnTo>
                    <a:pt x="134505" y="32385"/>
                  </a:lnTo>
                  <a:lnTo>
                    <a:pt x="135648" y="29210"/>
                  </a:lnTo>
                  <a:lnTo>
                    <a:pt x="136004" y="28194"/>
                  </a:lnTo>
                  <a:lnTo>
                    <a:pt x="135661" y="30988"/>
                  </a:lnTo>
                  <a:lnTo>
                    <a:pt x="135293" y="31750"/>
                  </a:lnTo>
                  <a:lnTo>
                    <a:pt x="135051" y="31623"/>
                  </a:lnTo>
                  <a:lnTo>
                    <a:pt x="134708" y="32372"/>
                  </a:lnTo>
                  <a:lnTo>
                    <a:pt x="134239" y="35687"/>
                  </a:lnTo>
                  <a:lnTo>
                    <a:pt x="134505" y="34798"/>
                  </a:lnTo>
                  <a:lnTo>
                    <a:pt x="134658" y="35433"/>
                  </a:lnTo>
                  <a:lnTo>
                    <a:pt x="134747" y="36461"/>
                  </a:lnTo>
                  <a:lnTo>
                    <a:pt x="134734" y="35852"/>
                  </a:lnTo>
                  <a:lnTo>
                    <a:pt x="134937" y="36957"/>
                  </a:lnTo>
                  <a:lnTo>
                    <a:pt x="135013" y="35941"/>
                  </a:lnTo>
                  <a:lnTo>
                    <a:pt x="135229" y="35306"/>
                  </a:lnTo>
                  <a:lnTo>
                    <a:pt x="135407" y="34798"/>
                  </a:lnTo>
                  <a:lnTo>
                    <a:pt x="136436" y="31750"/>
                  </a:lnTo>
                  <a:lnTo>
                    <a:pt x="137337" y="29083"/>
                  </a:lnTo>
                  <a:lnTo>
                    <a:pt x="136359" y="34798"/>
                  </a:lnTo>
                  <a:lnTo>
                    <a:pt x="136321" y="35052"/>
                  </a:lnTo>
                  <a:lnTo>
                    <a:pt x="136423" y="34798"/>
                  </a:lnTo>
                  <a:lnTo>
                    <a:pt x="136512" y="34594"/>
                  </a:lnTo>
                  <a:lnTo>
                    <a:pt x="137439" y="33020"/>
                  </a:lnTo>
                  <a:lnTo>
                    <a:pt x="136626" y="35814"/>
                  </a:lnTo>
                  <a:lnTo>
                    <a:pt x="136512" y="36830"/>
                  </a:lnTo>
                  <a:lnTo>
                    <a:pt x="136398" y="38354"/>
                  </a:lnTo>
                  <a:lnTo>
                    <a:pt x="137160" y="36449"/>
                  </a:lnTo>
                  <a:lnTo>
                    <a:pt x="136194" y="41021"/>
                  </a:lnTo>
                  <a:lnTo>
                    <a:pt x="137591" y="37465"/>
                  </a:lnTo>
                  <a:lnTo>
                    <a:pt x="137350" y="38481"/>
                  </a:lnTo>
                  <a:lnTo>
                    <a:pt x="137617" y="38061"/>
                  </a:lnTo>
                  <a:lnTo>
                    <a:pt x="137795" y="37465"/>
                  </a:lnTo>
                  <a:lnTo>
                    <a:pt x="137909" y="37084"/>
                  </a:lnTo>
                  <a:lnTo>
                    <a:pt x="138214" y="36449"/>
                  </a:lnTo>
                  <a:lnTo>
                    <a:pt x="139433" y="33909"/>
                  </a:lnTo>
                  <a:lnTo>
                    <a:pt x="138239" y="41529"/>
                  </a:lnTo>
                  <a:lnTo>
                    <a:pt x="140385" y="37211"/>
                  </a:lnTo>
                  <a:lnTo>
                    <a:pt x="141693" y="35560"/>
                  </a:lnTo>
                  <a:lnTo>
                    <a:pt x="142227" y="33909"/>
                  </a:lnTo>
                  <a:lnTo>
                    <a:pt x="142481" y="33147"/>
                  </a:lnTo>
                  <a:lnTo>
                    <a:pt x="142722" y="32385"/>
                  </a:lnTo>
                  <a:lnTo>
                    <a:pt x="142836" y="32181"/>
                  </a:lnTo>
                  <a:lnTo>
                    <a:pt x="143954" y="30861"/>
                  </a:lnTo>
                  <a:lnTo>
                    <a:pt x="143802" y="32080"/>
                  </a:lnTo>
                  <a:lnTo>
                    <a:pt x="143687" y="32639"/>
                  </a:lnTo>
                  <a:lnTo>
                    <a:pt x="142811" y="34290"/>
                  </a:lnTo>
                  <a:lnTo>
                    <a:pt x="142722" y="35941"/>
                  </a:lnTo>
                  <a:lnTo>
                    <a:pt x="143078" y="35687"/>
                  </a:lnTo>
                  <a:lnTo>
                    <a:pt x="143776" y="34671"/>
                  </a:lnTo>
                  <a:lnTo>
                    <a:pt x="143459" y="35560"/>
                  </a:lnTo>
                  <a:lnTo>
                    <a:pt x="143129" y="37465"/>
                  </a:lnTo>
                  <a:lnTo>
                    <a:pt x="143484" y="37211"/>
                  </a:lnTo>
                  <a:lnTo>
                    <a:pt x="143979" y="35306"/>
                  </a:lnTo>
                  <a:lnTo>
                    <a:pt x="144030" y="34671"/>
                  </a:lnTo>
                  <a:lnTo>
                    <a:pt x="144195" y="34163"/>
                  </a:lnTo>
                  <a:lnTo>
                    <a:pt x="145313" y="30861"/>
                  </a:lnTo>
                  <a:close/>
                </a:path>
                <a:path w="409575" h="104775">
                  <a:moveTo>
                    <a:pt x="145973" y="35166"/>
                  </a:moveTo>
                  <a:lnTo>
                    <a:pt x="145440" y="36830"/>
                  </a:lnTo>
                  <a:lnTo>
                    <a:pt x="144538" y="38735"/>
                  </a:lnTo>
                  <a:lnTo>
                    <a:pt x="145034" y="38354"/>
                  </a:lnTo>
                  <a:lnTo>
                    <a:pt x="145872" y="35941"/>
                  </a:lnTo>
                  <a:lnTo>
                    <a:pt x="145973" y="35166"/>
                  </a:lnTo>
                  <a:close/>
                </a:path>
                <a:path w="409575" h="104775">
                  <a:moveTo>
                    <a:pt x="146164" y="34544"/>
                  </a:moveTo>
                  <a:lnTo>
                    <a:pt x="145986" y="34671"/>
                  </a:lnTo>
                  <a:lnTo>
                    <a:pt x="145973" y="35166"/>
                  </a:lnTo>
                  <a:lnTo>
                    <a:pt x="146164" y="34544"/>
                  </a:lnTo>
                  <a:close/>
                </a:path>
                <a:path w="409575" h="104775">
                  <a:moveTo>
                    <a:pt x="147015" y="29083"/>
                  </a:moveTo>
                  <a:lnTo>
                    <a:pt x="144322" y="35407"/>
                  </a:lnTo>
                  <a:lnTo>
                    <a:pt x="142887" y="39370"/>
                  </a:lnTo>
                  <a:lnTo>
                    <a:pt x="143484" y="38481"/>
                  </a:lnTo>
                  <a:lnTo>
                    <a:pt x="144373" y="36830"/>
                  </a:lnTo>
                  <a:lnTo>
                    <a:pt x="144970" y="36068"/>
                  </a:lnTo>
                  <a:lnTo>
                    <a:pt x="144564" y="37719"/>
                  </a:lnTo>
                  <a:lnTo>
                    <a:pt x="144018" y="38608"/>
                  </a:lnTo>
                  <a:lnTo>
                    <a:pt x="143573" y="39624"/>
                  </a:lnTo>
                  <a:lnTo>
                    <a:pt x="144183" y="38989"/>
                  </a:lnTo>
                  <a:lnTo>
                    <a:pt x="144322" y="38887"/>
                  </a:lnTo>
                  <a:lnTo>
                    <a:pt x="145021" y="36068"/>
                  </a:lnTo>
                  <a:lnTo>
                    <a:pt x="145148" y="35560"/>
                  </a:lnTo>
                  <a:lnTo>
                    <a:pt x="145262" y="35306"/>
                  </a:lnTo>
                  <a:lnTo>
                    <a:pt x="145529" y="34925"/>
                  </a:lnTo>
                  <a:lnTo>
                    <a:pt x="145643" y="34671"/>
                  </a:lnTo>
                  <a:lnTo>
                    <a:pt x="147015" y="29083"/>
                  </a:lnTo>
                  <a:close/>
                </a:path>
                <a:path w="409575" h="104775">
                  <a:moveTo>
                    <a:pt x="229895" y="57594"/>
                  </a:moveTo>
                  <a:lnTo>
                    <a:pt x="229501" y="59359"/>
                  </a:lnTo>
                  <a:lnTo>
                    <a:pt x="229628" y="59220"/>
                  </a:lnTo>
                  <a:lnTo>
                    <a:pt x="229895" y="57594"/>
                  </a:lnTo>
                  <a:close/>
                </a:path>
                <a:path w="409575" h="104775">
                  <a:moveTo>
                    <a:pt x="231101" y="72212"/>
                  </a:moveTo>
                  <a:lnTo>
                    <a:pt x="230987" y="70815"/>
                  </a:lnTo>
                  <a:lnTo>
                    <a:pt x="230936" y="70535"/>
                  </a:lnTo>
                  <a:lnTo>
                    <a:pt x="230911" y="70815"/>
                  </a:lnTo>
                  <a:lnTo>
                    <a:pt x="230797" y="71399"/>
                  </a:lnTo>
                  <a:lnTo>
                    <a:pt x="230390" y="72415"/>
                  </a:lnTo>
                  <a:lnTo>
                    <a:pt x="230276" y="73355"/>
                  </a:lnTo>
                  <a:lnTo>
                    <a:pt x="230505" y="74117"/>
                  </a:lnTo>
                  <a:lnTo>
                    <a:pt x="231101" y="72212"/>
                  </a:lnTo>
                  <a:close/>
                </a:path>
                <a:path w="409575" h="104775">
                  <a:moveTo>
                    <a:pt x="231673" y="72491"/>
                  </a:moveTo>
                  <a:lnTo>
                    <a:pt x="231355" y="73228"/>
                  </a:lnTo>
                  <a:lnTo>
                    <a:pt x="231546" y="72847"/>
                  </a:lnTo>
                  <a:lnTo>
                    <a:pt x="231673" y="72491"/>
                  </a:lnTo>
                  <a:close/>
                </a:path>
                <a:path w="409575" h="104775">
                  <a:moveTo>
                    <a:pt x="242862" y="77647"/>
                  </a:moveTo>
                  <a:lnTo>
                    <a:pt x="242087" y="79070"/>
                  </a:lnTo>
                  <a:lnTo>
                    <a:pt x="242760" y="79197"/>
                  </a:lnTo>
                  <a:lnTo>
                    <a:pt x="242862" y="77647"/>
                  </a:lnTo>
                  <a:close/>
                </a:path>
                <a:path w="409575" h="104775">
                  <a:moveTo>
                    <a:pt x="247992" y="72885"/>
                  </a:moveTo>
                  <a:lnTo>
                    <a:pt x="247726" y="74968"/>
                  </a:lnTo>
                  <a:lnTo>
                    <a:pt x="246938" y="75603"/>
                  </a:lnTo>
                  <a:lnTo>
                    <a:pt x="247789" y="75539"/>
                  </a:lnTo>
                  <a:lnTo>
                    <a:pt x="247853" y="74701"/>
                  </a:lnTo>
                  <a:lnTo>
                    <a:pt x="247942" y="73787"/>
                  </a:lnTo>
                  <a:lnTo>
                    <a:pt x="247992" y="72885"/>
                  </a:lnTo>
                  <a:close/>
                </a:path>
                <a:path w="409575" h="104775">
                  <a:moveTo>
                    <a:pt x="248932" y="71450"/>
                  </a:moveTo>
                  <a:lnTo>
                    <a:pt x="248805" y="70307"/>
                  </a:lnTo>
                  <a:lnTo>
                    <a:pt x="248716" y="69672"/>
                  </a:lnTo>
                  <a:lnTo>
                    <a:pt x="248285" y="72339"/>
                  </a:lnTo>
                  <a:lnTo>
                    <a:pt x="248475" y="72085"/>
                  </a:lnTo>
                  <a:lnTo>
                    <a:pt x="248539" y="71831"/>
                  </a:lnTo>
                  <a:lnTo>
                    <a:pt x="248539" y="71996"/>
                  </a:lnTo>
                  <a:lnTo>
                    <a:pt x="248653" y="71831"/>
                  </a:lnTo>
                  <a:lnTo>
                    <a:pt x="248932" y="71450"/>
                  </a:lnTo>
                  <a:close/>
                </a:path>
                <a:path w="409575" h="104775">
                  <a:moveTo>
                    <a:pt x="255320" y="76276"/>
                  </a:moveTo>
                  <a:lnTo>
                    <a:pt x="255308" y="75514"/>
                  </a:lnTo>
                  <a:lnTo>
                    <a:pt x="254800" y="75145"/>
                  </a:lnTo>
                  <a:lnTo>
                    <a:pt x="254863" y="76149"/>
                  </a:lnTo>
                  <a:lnTo>
                    <a:pt x="254990" y="78943"/>
                  </a:lnTo>
                  <a:lnTo>
                    <a:pt x="255320" y="76276"/>
                  </a:lnTo>
                  <a:close/>
                </a:path>
                <a:path w="409575" h="104775">
                  <a:moveTo>
                    <a:pt x="255511" y="74815"/>
                  </a:moveTo>
                  <a:lnTo>
                    <a:pt x="255308" y="75514"/>
                  </a:lnTo>
                  <a:lnTo>
                    <a:pt x="255511" y="74815"/>
                  </a:lnTo>
                  <a:close/>
                </a:path>
                <a:path w="409575" h="104775">
                  <a:moveTo>
                    <a:pt x="255663" y="73609"/>
                  </a:moveTo>
                  <a:lnTo>
                    <a:pt x="255511" y="74815"/>
                  </a:lnTo>
                  <a:lnTo>
                    <a:pt x="255638" y="74371"/>
                  </a:lnTo>
                  <a:lnTo>
                    <a:pt x="255663" y="73609"/>
                  </a:lnTo>
                  <a:close/>
                </a:path>
                <a:path w="409575" h="104775">
                  <a:moveTo>
                    <a:pt x="255778" y="55194"/>
                  </a:moveTo>
                  <a:lnTo>
                    <a:pt x="255460" y="55702"/>
                  </a:lnTo>
                  <a:lnTo>
                    <a:pt x="255409" y="55854"/>
                  </a:lnTo>
                  <a:lnTo>
                    <a:pt x="255574" y="55956"/>
                  </a:lnTo>
                  <a:lnTo>
                    <a:pt x="255778" y="55194"/>
                  </a:lnTo>
                  <a:close/>
                </a:path>
                <a:path w="409575" h="104775">
                  <a:moveTo>
                    <a:pt x="264274" y="77546"/>
                  </a:moveTo>
                  <a:lnTo>
                    <a:pt x="264172" y="78562"/>
                  </a:lnTo>
                  <a:lnTo>
                    <a:pt x="263956" y="79578"/>
                  </a:lnTo>
                  <a:lnTo>
                    <a:pt x="264248" y="80594"/>
                  </a:lnTo>
                  <a:lnTo>
                    <a:pt x="264274" y="77546"/>
                  </a:lnTo>
                  <a:close/>
                </a:path>
                <a:path w="409575" h="104775">
                  <a:moveTo>
                    <a:pt x="269036" y="58623"/>
                  </a:moveTo>
                  <a:lnTo>
                    <a:pt x="268909" y="57861"/>
                  </a:lnTo>
                  <a:lnTo>
                    <a:pt x="268947" y="58242"/>
                  </a:lnTo>
                  <a:lnTo>
                    <a:pt x="269036" y="58623"/>
                  </a:lnTo>
                  <a:close/>
                </a:path>
                <a:path w="409575" h="104775">
                  <a:moveTo>
                    <a:pt x="279209" y="81127"/>
                  </a:moveTo>
                  <a:lnTo>
                    <a:pt x="278968" y="81749"/>
                  </a:lnTo>
                  <a:lnTo>
                    <a:pt x="279209" y="81127"/>
                  </a:lnTo>
                  <a:close/>
                </a:path>
                <a:path w="409575" h="104775">
                  <a:moveTo>
                    <a:pt x="280860" y="80708"/>
                  </a:moveTo>
                  <a:lnTo>
                    <a:pt x="280644" y="81013"/>
                  </a:lnTo>
                  <a:lnTo>
                    <a:pt x="280860" y="80708"/>
                  </a:lnTo>
                  <a:close/>
                </a:path>
                <a:path w="409575" h="104775">
                  <a:moveTo>
                    <a:pt x="283184" y="81902"/>
                  </a:moveTo>
                  <a:lnTo>
                    <a:pt x="282740" y="82880"/>
                  </a:lnTo>
                  <a:lnTo>
                    <a:pt x="283184" y="81902"/>
                  </a:lnTo>
                  <a:close/>
                </a:path>
                <a:path w="409575" h="104775">
                  <a:moveTo>
                    <a:pt x="283527" y="81102"/>
                  </a:moveTo>
                  <a:lnTo>
                    <a:pt x="283184" y="81902"/>
                  </a:lnTo>
                  <a:lnTo>
                    <a:pt x="283425" y="81610"/>
                  </a:lnTo>
                  <a:lnTo>
                    <a:pt x="283527" y="81102"/>
                  </a:lnTo>
                  <a:close/>
                </a:path>
                <a:path w="409575" h="104775">
                  <a:moveTo>
                    <a:pt x="290029" y="79667"/>
                  </a:moveTo>
                  <a:lnTo>
                    <a:pt x="289509" y="80975"/>
                  </a:lnTo>
                  <a:lnTo>
                    <a:pt x="289826" y="80721"/>
                  </a:lnTo>
                  <a:lnTo>
                    <a:pt x="289941" y="80340"/>
                  </a:lnTo>
                  <a:lnTo>
                    <a:pt x="290029" y="79667"/>
                  </a:lnTo>
                  <a:close/>
                </a:path>
                <a:path w="409575" h="104775">
                  <a:moveTo>
                    <a:pt x="290296" y="80340"/>
                  </a:moveTo>
                  <a:lnTo>
                    <a:pt x="289915" y="80657"/>
                  </a:lnTo>
                  <a:lnTo>
                    <a:pt x="289674" y="82372"/>
                  </a:lnTo>
                  <a:lnTo>
                    <a:pt x="290296" y="80340"/>
                  </a:lnTo>
                  <a:close/>
                </a:path>
                <a:path w="409575" h="104775">
                  <a:moveTo>
                    <a:pt x="315087" y="69176"/>
                  </a:moveTo>
                  <a:lnTo>
                    <a:pt x="315074" y="69049"/>
                  </a:lnTo>
                  <a:lnTo>
                    <a:pt x="315061" y="68859"/>
                  </a:lnTo>
                  <a:lnTo>
                    <a:pt x="315087" y="69176"/>
                  </a:lnTo>
                  <a:close/>
                </a:path>
                <a:path w="409575" h="104775">
                  <a:moveTo>
                    <a:pt x="316090" y="89865"/>
                  </a:moveTo>
                  <a:lnTo>
                    <a:pt x="316039" y="88938"/>
                  </a:lnTo>
                  <a:lnTo>
                    <a:pt x="315861" y="90246"/>
                  </a:lnTo>
                  <a:lnTo>
                    <a:pt x="315963" y="90627"/>
                  </a:lnTo>
                  <a:lnTo>
                    <a:pt x="316090" y="89865"/>
                  </a:lnTo>
                  <a:close/>
                </a:path>
                <a:path w="409575" h="104775">
                  <a:moveTo>
                    <a:pt x="316230" y="65405"/>
                  </a:moveTo>
                  <a:lnTo>
                    <a:pt x="314820" y="65836"/>
                  </a:lnTo>
                  <a:lnTo>
                    <a:pt x="315061" y="68859"/>
                  </a:lnTo>
                  <a:lnTo>
                    <a:pt x="315214" y="67716"/>
                  </a:lnTo>
                  <a:lnTo>
                    <a:pt x="316230" y="65405"/>
                  </a:lnTo>
                  <a:close/>
                </a:path>
                <a:path w="409575" h="104775">
                  <a:moveTo>
                    <a:pt x="326466" y="67259"/>
                  </a:moveTo>
                  <a:lnTo>
                    <a:pt x="326097" y="67259"/>
                  </a:lnTo>
                  <a:lnTo>
                    <a:pt x="325094" y="67386"/>
                  </a:lnTo>
                  <a:lnTo>
                    <a:pt x="324497" y="69291"/>
                  </a:lnTo>
                  <a:lnTo>
                    <a:pt x="324726" y="68910"/>
                  </a:lnTo>
                  <a:lnTo>
                    <a:pt x="325132" y="68021"/>
                  </a:lnTo>
                  <a:lnTo>
                    <a:pt x="325056" y="68910"/>
                  </a:lnTo>
                  <a:lnTo>
                    <a:pt x="324523" y="70396"/>
                  </a:lnTo>
                  <a:lnTo>
                    <a:pt x="325615" y="69037"/>
                  </a:lnTo>
                  <a:lnTo>
                    <a:pt x="326097" y="68021"/>
                  </a:lnTo>
                  <a:lnTo>
                    <a:pt x="326466" y="67259"/>
                  </a:lnTo>
                  <a:close/>
                </a:path>
                <a:path w="409575" h="104775">
                  <a:moveTo>
                    <a:pt x="330911" y="73291"/>
                  </a:moveTo>
                  <a:lnTo>
                    <a:pt x="330517" y="74625"/>
                  </a:lnTo>
                  <a:lnTo>
                    <a:pt x="330822" y="74383"/>
                  </a:lnTo>
                  <a:lnTo>
                    <a:pt x="330911" y="73291"/>
                  </a:lnTo>
                  <a:close/>
                </a:path>
                <a:path w="409575" h="104775">
                  <a:moveTo>
                    <a:pt x="331533" y="70688"/>
                  </a:moveTo>
                  <a:lnTo>
                    <a:pt x="331114" y="70942"/>
                  </a:lnTo>
                  <a:lnTo>
                    <a:pt x="330911" y="73291"/>
                  </a:lnTo>
                  <a:lnTo>
                    <a:pt x="331241" y="72212"/>
                  </a:lnTo>
                  <a:lnTo>
                    <a:pt x="331152" y="73355"/>
                  </a:lnTo>
                  <a:lnTo>
                    <a:pt x="331330" y="72085"/>
                  </a:lnTo>
                  <a:lnTo>
                    <a:pt x="331533" y="70688"/>
                  </a:lnTo>
                  <a:close/>
                </a:path>
                <a:path w="409575" h="104775">
                  <a:moveTo>
                    <a:pt x="334581" y="93052"/>
                  </a:moveTo>
                  <a:lnTo>
                    <a:pt x="334200" y="93929"/>
                  </a:lnTo>
                  <a:lnTo>
                    <a:pt x="334454" y="93548"/>
                  </a:lnTo>
                  <a:lnTo>
                    <a:pt x="334581" y="93052"/>
                  </a:lnTo>
                  <a:close/>
                </a:path>
                <a:path w="409575" h="104775">
                  <a:moveTo>
                    <a:pt x="340512" y="95008"/>
                  </a:moveTo>
                  <a:lnTo>
                    <a:pt x="339877" y="94437"/>
                  </a:lnTo>
                  <a:lnTo>
                    <a:pt x="340017" y="94767"/>
                  </a:lnTo>
                  <a:lnTo>
                    <a:pt x="340245" y="94957"/>
                  </a:lnTo>
                  <a:lnTo>
                    <a:pt x="340512" y="95008"/>
                  </a:lnTo>
                  <a:close/>
                </a:path>
                <a:path w="409575" h="104775">
                  <a:moveTo>
                    <a:pt x="340601" y="95034"/>
                  </a:moveTo>
                  <a:close/>
                </a:path>
                <a:path w="409575" h="104775">
                  <a:moveTo>
                    <a:pt x="340931" y="71856"/>
                  </a:moveTo>
                  <a:lnTo>
                    <a:pt x="340791" y="71386"/>
                  </a:lnTo>
                  <a:lnTo>
                    <a:pt x="340779" y="71615"/>
                  </a:lnTo>
                  <a:lnTo>
                    <a:pt x="340753" y="71780"/>
                  </a:lnTo>
                  <a:lnTo>
                    <a:pt x="340753" y="71983"/>
                  </a:lnTo>
                  <a:lnTo>
                    <a:pt x="340931" y="71856"/>
                  </a:lnTo>
                  <a:close/>
                </a:path>
                <a:path w="409575" h="104775">
                  <a:moveTo>
                    <a:pt x="344220" y="74117"/>
                  </a:moveTo>
                  <a:lnTo>
                    <a:pt x="344119" y="74498"/>
                  </a:lnTo>
                  <a:lnTo>
                    <a:pt x="344004" y="75133"/>
                  </a:lnTo>
                  <a:lnTo>
                    <a:pt x="344220" y="74117"/>
                  </a:lnTo>
                  <a:close/>
                </a:path>
                <a:path w="409575" h="104775">
                  <a:moveTo>
                    <a:pt x="345376" y="71666"/>
                  </a:moveTo>
                  <a:lnTo>
                    <a:pt x="345173" y="71996"/>
                  </a:lnTo>
                  <a:lnTo>
                    <a:pt x="345122" y="72377"/>
                  </a:lnTo>
                  <a:lnTo>
                    <a:pt x="345249" y="72021"/>
                  </a:lnTo>
                  <a:lnTo>
                    <a:pt x="345363" y="71831"/>
                  </a:lnTo>
                  <a:lnTo>
                    <a:pt x="345376" y="71666"/>
                  </a:lnTo>
                  <a:close/>
                </a:path>
                <a:path w="409575" h="104775">
                  <a:moveTo>
                    <a:pt x="349148" y="93548"/>
                  </a:moveTo>
                  <a:lnTo>
                    <a:pt x="348881" y="94183"/>
                  </a:lnTo>
                  <a:lnTo>
                    <a:pt x="348742" y="94310"/>
                  </a:lnTo>
                  <a:lnTo>
                    <a:pt x="348615" y="94691"/>
                  </a:lnTo>
                  <a:lnTo>
                    <a:pt x="348729" y="95453"/>
                  </a:lnTo>
                  <a:lnTo>
                    <a:pt x="349148" y="93548"/>
                  </a:lnTo>
                  <a:close/>
                </a:path>
                <a:path w="409575" h="104775">
                  <a:moveTo>
                    <a:pt x="350685" y="69176"/>
                  </a:moveTo>
                  <a:lnTo>
                    <a:pt x="350621" y="69697"/>
                  </a:lnTo>
                  <a:lnTo>
                    <a:pt x="350570" y="70091"/>
                  </a:lnTo>
                  <a:lnTo>
                    <a:pt x="350532" y="70472"/>
                  </a:lnTo>
                  <a:lnTo>
                    <a:pt x="350596" y="70167"/>
                  </a:lnTo>
                  <a:lnTo>
                    <a:pt x="350647" y="69811"/>
                  </a:lnTo>
                  <a:lnTo>
                    <a:pt x="350685" y="69176"/>
                  </a:lnTo>
                  <a:close/>
                </a:path>
                <a:path w="409575" h="104775">
                  <a:moveTo>
                    <a:pt x="354418" y="94373"/>
                  </a:moveTo>
                  <a:lnTo>
                    <a:pt x="353949" y="94996"/>
                  </a:lnTo>
                  <a:lnTo>
                    <a:pt x="354164" y="94805"/>
                  </a:lnTo>
                  <a:lnTo>
                    <a:pt x="354418" y="94373"/>
                  </a:lnTo>
                  <a:close/>
                </a:path>
                <a:path w="409575" h="104775">
                  <a:moveTo>
                    <a:pt x="354863" y="76619"/>
                  </a:moveTo>
                  <a:close/>
                </a:path>
                <a:path w="409575" h="104775">
                  <a:moveTo>
                    <a:pt x="354914" y="93370"/>
                  </a:moveTo>
                  <a:lnTo>
                    <a:pt x="354850" y="93675"/>
                  </a:lnTo>
                  <a:lnTo>
                    <a:pt x="354914" y="93370"/>
                  </a:lnTo>
                  <a:close/>
                </a:path>
                <a:path w="409575" h="104775">
                  <a:moveTo>
                    <a:pt x="355015" y="76022"/>
                  </a:moveTo>
                  <a:lnTo>
                    <a:pt x="354863" y="76619"/>
                  </a:lnTo>
                  <a:lnTo>
                    <a:pt x="354990" y="76276"/>
                  </a:lnTo>
                  <a:lnTo>
                    <a:pt x="355015" y="76022"/>
                  </a:lnTo>
                  <a:close/>
                </a:path>
                <a:path w="409575" h="104775">
                  <a:moveTo>
                    <a:pt x="355231" y="93167"/>
                  </a:moveTo>
                  <a:lnTo>
                    <a:pt x="354888" y="93675"/>
                  </a:lnTo>
                  <a:lnTo>
                    <a:pt x="354774" y="93802"/>
                  </a:lnTo>
                  <a:lnTo>
                    <a:pt x="354418" y="94437"/>
                  </a:lnTo>
                  <a:lnTo>
                    <a:pt x="354685" y="94310"/>
                  </a:lnTo>
                  <a:lnTo>
                    <a:pt x="354825" y="95199"/>
                  </a:lnTo>
                  <a:lnTo>
                    <a:pt x="355003" y="94310"/>
                  </a:lnTo>
                  <a:lnTo>
                    <a:pt x="355231" y="93167"/>
                  </a:lnTo>
                  <a:close/>
                </a:path>
                <a:path w="409575" h="104775">
                  <a:moveTo>
                    <a:pt x="355879" y="72415"/>
                  </a:moveTo>
                  <a:lnTo>
                    <a:pt x="355701" y="72720"/>
                  </a:lnTo>
                  <a:lnTo>
                    <a:pt x="355879" y="72415"/>
                  </a:lnTo>
                  <a:close/>
                </a:path>
                <a:path w="409575" h="104775">
                  <a:moveTo>
                    <a:pt x="356666" y="67767"/>
                  </a:moveTo>
                  <a:lnTo>
                    <a:pt x="355574" y="69418"/>
                  </a:lnTo>
                  <a:lnTo>
                    <a:pt x="355473" y="69672"/>
                  </a:lnTo>
                  <a:lnTo>
                    <a:pt x="355219" y="71755"/>
                  </a:lnTo>
                  <a:lnTo>
                    <a:pt x="355282" y="71602"/>
                  </a:lnTo>
                  <a:lnTo>
                    <a:pt x="355180" y="72085"/>
                  </a:lnTo>
                  <a:lnTo>
                    <a:pt x="355219" y="71755"/>
                  </a:lnTo>
                  <a:lnTo>
                    <a:pt x="355066" y="72085"/>
                  </a:lnTo>
                  <a:lnTo>
                    <a:pt x="354304" y="73736"/>
                  </a:lnTo>
                  <a:lnTo>
                    <a:pt x="355650" y="72593"/>
                  </a:lnTo>
                  <a:lnTo>
                    <a:pt x="355777" y="72339"/>
                  </a:lnTo>
                  <a:lnTo>
                    <a:pt x="355955" y="71450"/>
                  </a:lnTo>
                  <a:lnTo>
                    <a:pt x="356666" y="67767"/>
                  </a:lnTo>
                  <a:close/>
                </a:path>
                <a:path w="409575" h="104775">
                  <a:moveTo>
                    <a:pt x="357644" y="76784"/>
                  </a:moveTo>
                  <a:lnTo>
                    <a:pt x="357530" y="76403"/>
                  </a:lnTo>
                  <a:lnTo>
                    <a:pt x="357263" y="77800"/>
                  </a:lnTo>
                  <a:lnTo>
                    <a:pt x="357644" y="76784"/>
                  </a:lnTo>
                  <a:close/>
                </a:path>
                <a:path w="409575" h="104775">
                  <a:moveTo>
                    <a:pt x="357847" y="76911"/>
                  </a:moveTo>
                  <a:lnTo>
                    <a:pt x="357835" y="76276"/>
                  </a:lnTo>
                  <a:lnTo>
                    <a:pt x="357771" y="76784"/>
                  </a:lnTo>
                  <a:lnTo>
                    <a:pt x="357847" y="76911"/>
                  </a:lnTo>
                  <a:close/>
                </a:path>
                <a:path w="409575" h="104775">
                  <a:moveTo>
                    <a:pt x="358355" y="75082"/>
                  </a:moveTo>
                  <a:lnTo>
                    <a:pt x="358216" y="74637"/>
                  </a:lnTo>
                  <a:lnTo>
                    <a:pt x="358254" y="74917"/>
                  </a:lnTo>
                  <a:lnTo>
                    <a:pt x="358355" y="75082"/>
                  </a:lnTo>
                  <a:close/>
                </a:path>
                <a:path w="409575" h="104775">
                  <a:moveTo>
                    <a:pt x="360883" y="69672"/>
                  </a:moveTo>
                  <a:lnTo>
                    <a:pt x="360654" y="70053"/>
                  </a:lnTo>
                  <a:lnTo>
                    <a:pt x="360883" y="70142"/>
                  </a:lnTo>
                  <a:lnTo>
                    <a:pt x="360883" y="69672"/>
                  </a:lnTo>
                  <a:close/>
                </a:path>
                <a:path w="409575" h="104775">
                  <a:moveTo>
                    <a:pt x="361022" y="70180"/>
                  </a:moveTo>
                  <a:lnTo>
                    <a:pt x="360883" y="70142"/>
                  </a:lnTo>
                  <a:lnTo>
                    <a:pt x="360883" y="70675"/>
                  </a:lnTo>
                  <a:lnTo>
                    <a:pt x="361022" y="70180"/>
                  </a:lnTo>
                  <a:close/>
                </a:path>
                <a:path w="409575" h="104775">
                  <a:moveTo>
                    <a:pt x="362737" y="69634"/>
                  </a:moveTo>
                  <a:lnTo>
                    <a:pt x="362521" y="69875"/>
                  </a:lnTo>
                  <a:lnTo>
                    <a:pt x="362737" y="69634"/>
                  </a:lnTo>
                  <a:close/>
                </a:path>
                <a:path w="409575" h="104775">
                  <a:moveTo>
                    <a:pt x="362813" y="70942"/>
                  </a:moveTo>
                  <a:lnTo>
                    <a:pt x="362394" y="71120"/>
                  </a:lnTo>
                  <a:lnTo>
                    <a:pt x="362585" y="71323"/>
                  </a:lnTo>
                  <a:lnTo>
                    <a:pt x="362813" y="70942"/>
                  </a:lnTo>
                  <a:close/>
                </a:path>
                <a:path w="409575" h="104775">
                  <a:moveTo>
                    <a:pt x="364705" y="69164"/>
                  </a:moveTo>
                  <a:lnTo>
                    <a:pt x="364337" y="69672"/>
                  </a:lnTo>
                  <a:lnTo>
                    <a:pt x="364705" y="69164"/>
                  </a:lnTo>
                  <a:close/>
                </a:path>
                <a:path w="409575" h="104775">
                  <a:moveTo>
                    <a:pt x="366814" y="74574"/>
                  </a:moveTo>
                  <a:lnTo>
                    <a:pt x="366801" y="74396"/>
                  </a:lnTo>
                  <a:lnTo>
                    <a:pt x="366699" y="74637"/>
                  </a:lnTo>
                  <a:lnTo>
                    <a:pt x="366776" y="74815"/>
                  </a:lnTo>
                  <a:lnTo>
                    <a:pt x="366814" y="74574"/>
                  </a:lnTo>
                  <a:close/>
                </a:path>
                <a:path w="409575" h="104775">
                  <a:moveTo>
                    <a:pt x="366953" y="91465"/>
                  </a:moveTo>
                  <a:lnTo>
                    <a:pt x="366814" y="91236"/>
                  </a:lnTo>
                  <a:lnTo>
                    <a:pt x="366674" y="90906"/>
                  </a:lnTo>
                  <a:lnTo>
                    <a:pt x="366407" y="91300"/>
                  </a:lnTo>
                  <a:lnTo>
                    <a:pt x="366496" y="91922"/>
                  </a:lnTo>
                  <a:lnTo>
                    <a:pt x="366687" y="91833"/>
                  </a:lnTo>
                  <a:lnTo>
                    <a:pt x="366953" y="91465"/>
                  </a:lnTo>
                  <a:close/>
                </a:path>
                <a:path w="409575" h="104775">
                  <a:moveTo>
                    <a:pt x="367626" y="90195"/>
                  </a:moveTo>
                  <a:lnTo>
                    <a:pt x="367385" y="90690"/>
                  </a:lnTo>
                  <a:lnTo>
                    <a:pt x="367144" y="91186"/>
                  </a:lnTo>
                  <a:lnTo>
                    <a:pt x="366953" y="91465"/>
                  </a:lnTo>
                  <a:lnTo>
                    <a:pt x="367093" y="91732"/>
                  </a:lnTo>
                  <a:lnTo>
                    <a:pt x="367271" y="91833"/>
                  </a:lnTo>
                  <a:lnTo>
                    <a:pt x="367626" y="90195"/>
                  </a:lnTo>
                  <a:close/>
                </a:path>
                <a:path w="409575" h="104775">
                  <a:moveTo>
                    <a:pt x="368935" y="78282"/>
                  </a:moveTo>
                  <a:lnTo>
                    <a:pt x="368782" y="78473"/>
                  </a:lnTo>
                  <a:lnTo>
                    <a:pt x="368630" y="78651"/>
                  </a:lnTo>
                  <a:lnTo>
                    <a:pt x="368592" y="78955"/>
                  </a:lnTo>
                  <a:lnTo>
                    <a:pt x="368744" y="78905"/>
                  </a:lnTo>
                  <a:lnTo>
                    <a:pt x="368858" y="78587"/>
                  </a:lnTo>
                  <a:lnTo>
                    <a:pt x="368935" y="78282"/>
                  </a:lnTo>
                  <a:close/>
                </a:path>
                <a:path w="409575" h="104775">
                  <a:moveTo>
                    <a:pt x="369023" y="73990"/>
                  </a:moveTo>
                  <a:lnTo>
                    <a:pt x="368477" y="74752"/>
                  </a:lnTo>
                  <a:lnTo>
                    <a:pt x="368414" y="75819"/>
                  </a:lnTo>
                  <a:lnTo>
                    <a:pt x="369023" y="73990"/>
                  </a:lnTo>
                  <a:close/>
                </a:path>
                <a:path w="409575" h="104775">
                  <a:moveTo>
                    <a:pt x="372795" y="93294"/>
                  </a:moveTo>
                  <a:lnTo>
                    <a:pt x="372135" y="93954"/>
                  </a:lnTo>
                  <a:lnTo>
                    <a:pt x="372122" y="95643"/>
                  </a:lnTo>
                  <a:lnTo>
                    <a:pt x="372795" y="93294"/>
                  </a:lnTo>
                  <a:close/>
                </a:path>
                <a:path w="409575" h="104775">
                  <a:moveTo>
                    <a:pt x="372910" y="76022"/>
                  </a:moveTo>
                  <a:lnTo>
                    <a:pt x="372033" y="78308"/>
                  </a:lnTo>
                  <a:lnTo>
                    <a:pt x="372757" y="78092"/>
                  </a:lnTo>
                  <a:lnTo>
                    <a:pt x="372910" y="76022"/>
                  </a:lnTo>
                  <a:close/>
                </a:path>
                <a:path w="409575" h="104775">
                  <a:moveTo>
                    <a:pt x="373240" y="96012"/>
                  </a:moveTo>
                  <a:lnTo>
                    <a:pt x="372872" y="92913"/>
                  </a:lnTo>
                  <a:lnTo>
                    <a:pt x="372440" y="96215"/>
                  </a:lnTo>
                  <a:lnTo>
                    <a:pt x="373240" y="96012"/>
                  </a:lnTo>
                  <a:close/>
                </a:path>
                <a:path w="409575" h="104775">
                  <a:moveTo>
                    <a:pt x="373278" y="77927"/>
                  </a:moveTo>
                  <a:lnTo>
                    <a:pt x="372757" y="78092"/>
                  </a:lnTo>
                  <a:lnTo>
                    <a:pt x="372643" y="79705"/>
                  </a:lnTo>
                  <a:lnTo>
                    <a:pt x="373278" y="77927"/>
                  </a:lnTo>
                  <a:close/>
                </a:path>
                <a:path w="409575" h="104775">
                  <a:moveTo>
                    <a:pt x="374370" y="74510"/>
                  </a:moveTo>
                  <a:lnTo>
                    <a:pt x="373583" y="75336"/>
                  </a:lnTo>
                  <a:lnTo>
                    <a:pt x="374129" y="74853"/>
                  </a:lnTo>
                  <a:lnTo>
                    <a:pt x="374370" y="74510"/>
                  </a:lnTo>
                  <a:close/>
                </a:path>
                <a:path w="409575" h="104775">
                  <a:moveTo>
                    <a:pt x="378180" y="81102"/>
                  </a:moveTo>
                  <a:lnTo>
                    <a:pt x="378091" y="80911"/>
                  </a:lnTo>
                  <a:lnTo>
                    <a:pt x="378180" y="81102"/>
                  </a:lnTo>
                  <a:close/>
                </a:path>
                <a:path w="409575" h="104775">
                  <a:moveTo>
                    <a:pt x="378269" y="80594"/>
                  </a:moveTo>
                  <a:lnTo>
                    <a:pt x="377977" y="80657"/>
                  </a:lnTo>
                  <a:lnTo>
                    <a:pt x="378091" y="80911"/>
                  </a:lnTo>
                  <a:lnTo>
                    <a:pt x="378269" y="80594"/>
                  </a:lnTo>
                  <a:close/>
                </a:path>
                <a:path w="409575" h="104775">
                  <a:moveTo>
                    <a:pt x="379387" y="78625"/>
                  </a:moveTo>
                  <a:lnTo>
                    <a:pt x="378942" y="78930"/>
                  </a:lnTo>
                  <a:lnTo>
                    <a:pt x="379145" y="79641"/>
                  </a:lnTo>
                  <a:lnTo>
                    <a:pt x="379387" y="78625"/>
                  </a:lnTo>
                  <a:close/>
                </a:path>
                <a:path w="409575" h="104775">
                  <a:moveTo>
                    <a:pt x="384035" y="84353"/>
                  </a:moveTo>
                  <a:lnTo>
                    <a:pt x="383844" y="83185"/>
                  </a:lnTo>
                  <a:lnTo>
                    <a:pt x="383565" y="84289"/>
                  </a:lnTo>
                  <a:lnTo>
                    <a:pt x="383870" y="84048"/>
                  </a:lnTo>
                  <a:lnTo>
                    <a:pt x="384035" y="84353"/>
                  </a:lnTo>
                  <a:close/>
                </a:path>
                <a:path w="409575" h="104775">
                  <a:moveTo>
                    <a:pt x="384111" y="84556"/>
                  </a:moveTo>
                  <a:lnTo>
                    <a:pt x="384073" y="84416"/>
                  </a:lnTo>
                  <a:lnTo>
                    <a:pt x="384098" y="84785"/>
                  </a:lnTo>
                  <a:lnTo>
                    <a:pt x="384111" y="84556"/>
                  </a:lnTo>
                  <a:close/>
                </a:path>
                <a:path w="409575" h="104775">
                  <a:moveTo>
                    <a:pt x="387400" y="89001"/>
                  </a:moveTo>
                  <a:lnTo>
                    <a:pt x="387286" y="89230"/>
                  </a:lnTo>
                  <a:lnTo>
                    <a:pt x="387400" y="89001"/>
                  </a:lnTo>
                  <a:close/>
                </a:path>
                <a:path w="409575" h="104775">
                  <a:moveTo>
                    <a:pt x="387629" y="88480"/>
                  </a:moveTo>
                  <a:lnTo>
                    <a:pt x="387451" y="88722"/>
                  </a:lnTo>
                  <a:lnTo>
                    <a:pt x="387400" y="89001"/>
                  </a:lnTo>
                  <a:lnTo>
                    <a:pt x="387629" y="88480"/>
                  </a:lnTo>
                  <a:close/>
                </a:path>
                <a:path w="409575" h="104775">
                  <a:moveTo>
                    <a:pt x="387819" y="88214"/>
                  </a:moveTo>
                  <a:lnTo>
                    <a:pt x="387692" y="88341"/>
                  </a:lnTo>
                  <a:lnTo>
                    <a:pt x="387629" y="88480"/>
                  </a:lnTo>
                  <a:lnTo>
                    <a:pt x="387819" y="88214"/>
                  </a:lnTo>
                  <a:close/>
                </a:path>
                <a:path w="409575" h="104775">
                  <a:moveTo>
                    <a:pt x="388581" y="96850"/>
                  </a:moveTo>
                  <a:lnTo>
                    <a:pt x="387578" y="96850"/>
                  </a:lnTo>
                  <a:lnTo>
                    <a:pt x="387350" y="96850"/>
                  </a:lnTo>
                  <a:lnTo>
                    <a:pt x="386892" y="97878"/>
                  </a:lnTo>
                  <a:lnTo>
                    <a:pt x="387019" y="97993"/>
                  </a:lnTo>
                  <a:lnTo>
                    <a:pt x="388556" y="96977"/>
                  </a:lnTo>
                  <a:lnTo>
                    <a:pt x="388581" y="96850"/>
                  </a:lnTo>
                  <a:close/>
                </a:path>
                <a:path w="409575" h="104775">
                  <a:moveTo>
                    <a:pt x="389001" y="94564"/>
                  </a:moveTo>
                  <a:lnTo>
                    <a:pt x="388734" y="95453"/>
                  </a:lnTo>
                  <a:lnTo>
                    <a:pt x="389001" y="94564"/>
                  </a:lnTo>
                  <a:close/>
                </a:path>
                <a:path w="409575" h="104775">
                  <a:moveTo>
                    <a:pt x="389343" y="96469"/>
                  </a:moveTo>
                  <a:lnTo>
                    <a:pt x="389305" y="96659"/>
                  </a:lnTo>
                  <a:lnTo>
                    <a:pt x="389267" y="96939"/>
                  </a:lnTo>
                  <a:lnTo>
                    <a:pt x="389267" y="97167"/>
                  </a:lnTo>
                  <a:lnTo>
                    <a:pt x="389318" y="96710"/>
                  </a:lnTo>
                  <a:lnTo>
                    <a:pt x="389343" y="96469"/>
                  </a:lnTo>
                  <a:close/>
                </a:path>
                <a:path w="409575" h="104775">
                  <a:moveTo>
                    <a:pt x="391960" y="94945"/>
                  </a:moveTo>
                  <a:lnTo>
                    <a:pt x="391782" y="93294"/>
                  </a:lnTo>
                  <a:lnTo>
                    <a:pt x="391248" y="95453"/>
                  </a:lnTo>
                  <a:lnTo>
                    <a:pt x="391782" y="95453"/>
                  </a:lnTo>
                  <a:lnTo>
                    <a:pt x="391960" y="94945"/>
                  </a:lnTo>
                  <a:close/>
                </a:path>
                <a:path w="409575" h="104775">
                  <a:moveTo>
                    <a:pt x="392188" y="81876"/>
                  </a:moveTo>
                  <a:lnTo>
                    <a:pt x="391629" y="83197"/>
                  </a:lnTo>
                  <a:lnTo>
                    <a:pt x="391769" y="83223"/>
                  </a:lnTo>
                  <a:lnTo>
                    <a:pt x="391871" y="82842"/>
                  </a:lnTo>
                  <a:lnTo>
                    <a:pt x="392188" y="81876"/>
                  </a:lnTo>
                  <a:close/>
                </a:path>
                <a:path w="409575" h="104775">
                  <a:moveTo>
                    <a:pt x="394893" y="98564"/>
                  </a:moveTo>
                  <a:lnTo>
                    <a:pt x="394563" y="99796"/>
                  </a:lnTo>
                  <a:lnTo>
                    <a:pt x="394716" y="99301"/>
                  </a:lnTo>
                  <a:lnTo>
                    <a:pt x="394804" y="98933"/>
                  </a:lnTo>
                  <a:lnTo>
                    <a:pt x="394893" y="98590"/>
                  </a:lnTo>
                  <a:close/>
                </a:path>
                <a:path w="409575" h="104775">
                  <a:moveTo>
                    <a:pt x="396748" y="100279"/>
                  </a:moveTo>
                  <a:lnTo>
                    <a:pt x="396544" y="100533"/>
                  </a:lnTo>
                  <a:lnTo>
                    <a:pt x="396481" y="101257"/>
                  </a:lnTo>
                  <a:lnTo>
                    <a:pt x="396748" y="100279"/>
                  </a:lnTo>
                  <a:close/>
                </a:path>
                <a:path w="409575" h="104775">
                  <a:moveTo>
                    <a:pt x="396773" y="102057"/>
                  </a:moveTo>
                  <a:lnTo>
                    <a:pt x="396481" y="101257"/>
                  </a:lnTo>
                  <a:lnTo>
                    <a:pt x="396074" y="102692"/>
                  </a:lnTo>
                  <a:lnTo>
                    <a:pt x="396773" y="102057"/>
                  </a:lnTo>
                  <a:close/>
                </a:path>
                <a:path w="409575" h="104775">
                  <a:moveTo>
                    <a:pt x="397103" y="83921"/>
                  </a:moveTo>
                  <a:lnTo>
                    <a:pt x="397014" y="83769"/>
                  </a:lnTo>
                  <a:lnTo>
                    <a:pt x="396303" y="86626"/>
                  </a:lnTo>
                  <a:lnTo>
                    <a:pt x="395973" y="87858"/>
                  </a:lnTo>
                  <a:lnTo>
                    <a:pt x="396303" y="86702"/>
                  </a:lnTo>
                  <a:lnTo>
                    <a:pt x="396519" y="86156"/>
                  </a:lnTo>
                  <a:lnTo>
                    <a:pt x="396697" y="85966"/>
                  </a:lnTo>
                  <a:lnTo>
                    <a:pt x="396798" y="85420"/>
                  </a:lnTo>
                  <a:lnTo>
                    <a:pt x="397103" y="83921"/>
                  </a:lnTo>
                  <a:close/>
                </a:path>
                <a:path w="409575" h="104775">
                  <a:moveTo>
                    <a:pt x="398157" y="85140"/>
                  </a:moveTo>
                  <a:lnTo>
                    <a:pt x="397954" y="83947"/>
                  </a:lnTo>
                  <a:lnTo>
                    <a:pt x="398132" y="83324"/>
                  </a:lnTo>
                  <a:lnTo>
                    <a:pt x="397471" y="84505"/>
                  </a:lnTo>
                  <a:lnTo>
                    <a:pt x="397586" y="85559"/>
                  </a:lnTo>
                  <a:lnTo>
                    <a:pt x="398157" y="85140"/>
                  </a:lnTo>
                  <a:close/>
                </a:path>
                <a:path w="409575" h="104775">
                  <a:moveTo>
                    <a:pt x="398881" y="88595"/>
                  </a:moveTo>
                  <a:lnTo>
                    <a:pt x="398462" y="89865"/>
                  </a:lnTo>
                  <a:lnTo>
                    <a:pt x="398246" y="90830"/>
                  </a:lnTo>
                  <a:lnTo>
                    <a:pt x="398411" y="90754"/>
                  </a:lnTo>
                  <a:lnTo>
                    <a:pt x="398881" y="88595"/>
                  </a:lnTo>
                  <a:close/>
                </a:path>
                <a:path w="409575" h="104775">
                  <a:moveTo>
                    <a:pt x="399008" y="90500"/>
                  </a:moveTo>
                  <a:lnTo>
                    <a:pt x="398437" y="90754"/>
                  </a:lnTo>
                  <a:lnTo>
                    <a:pt x="398259" y="91643"/>
                  </a:lnTo>
                  <a:lnTo>
                    <a:pt x="399008" y="90500"/>
                  </a:lnTo>
                  <a:close/>
                </a:path>
                <a:path w="409575" h="104775">
                  <a:moveTo>
                    <a:pt x="400507" y="88252"/>
                  </a:moveTo>
                  <a:lnTo>
                    <a:pt x="399808" y="87757"/>
                  </a:lnTo>
                  <a:lnTo>
                    <a:pt x="400456" y="88785"/>
                  </a:lnTo>
                  <a:lnTo>
                    <a:pt x="400507" y="88252"/>
                  </a:lnTo>
                  <a:close/>
                </a:path>
                <a:path w="409575" h="104775">
                  <a:moveTo>
                    <a:pt x="400723" y="89357"/>
                  </a:moveTo>
                  <a:lnTo>
                    <a:pt x="399796" y="91249"/>
                  </a:lnTo>
                  <a:lnTo>
                    <a:pt x="400354" y="90754"/>
                  </a:lnTo>
                  <a:lnTo>
                    <a:pt x="400469" y="90246"/>
                  </a:lnTo>
                  <a:lnTo>
                    <a:pt x="400723" y="89357"/>
                  </a:lnTo>
                  <a:close/>
                </a:path>
                <a:path w="409575" h="104775">
                  <a:moveTo>
                    <a:pt x="400837" y="86067"/>
                  </a:moveTo>
                  <a:lnTo>
                    <a:pt x="400507" y="88252"/>
                  </a:lnTo>
                  <a:lnTo>
                    <a:pt x="400799" y="88468"/>
                  </a:lnTo>
                  <a:lnTo>
                    <a:pt x="400837" y="86067"/>
                  </a:lnTo>
                  <a:close/>
                </a:path>
                <a:path w="409575" h="104775">
                  <a:moveTo>
                    <a:pt x="401167" y="85940"/>
                  </a:moveTo>
                  <a:lnTo>
                    <a:pt x="400888" y="82397"/>
                  </a:lnTo>
                  <a:lnTo>
                    <a:pt x="400837" y="86067"/>
                  </a:lnTo>
                  <a:lnTo>
                    <a:pt x="401167" y="85940"/>
                  </a:lnTo>
                  <a:close/>
                </a:path>
                <a:path w="409575" h="104775">
                  <a:moveTo>
                    <a:pt x="401408" y="103492"/>
                  </a:moveTo>
                  <a:lnTo>
                    <a:pt x="401243" y="103682"/>
                  </a:lnTo>
                  <a:lnTo>
                    <a:pt x="401205" y="104063"/>
                  </a:lnTo>
                  <a:lnTo>
                    <a:pt x="401408" y="103492"/>
                  </a:lnTo>
                  <a:close/>
                </a:path>
                <a:path w="409575" h="104775">
                  <a:moveTo>
                    <a:pt x="401599" y="99898"/>
                  </a:moveTo>
                  <a:lnTo>
                    <a:pt x="400951" y="101587"/>
                  </a:lnTo>
                  <a:lnTo>
                    <a:pt x="401027" y="103949"/>
                  </a:lnTo>
                  <a:lnTo>
                    <a:pt x="401243" y="103682"/>
                  </a:lnTo>
                  <a:lnTo>
                    <a:pt x="401599" y="99898"/>
                  </a:lnTo>
                  <a:close/>
                </a:path>
                <a:path w="409575" h="104775">
                  <a:moveTo>
                    <a:pt x="401726" y="102552"/>
                  </a:moveTo>
                  <a:lnTo>
                    <a:pt x="401408" y="103492"/>
                  </a:lnTo>
                  <a:lnTo>
                    <a:pt x="401726" y="102552"/>
                  </a:lnTo>
                  <a:close/>
                </a:path>
                <a:path w="409575" h="104775">
                  <a:moveTo>
                    <a:pt x="402780" y="102438"/>
                  </a:moveTo>
                  <a:lnTo>
                    <a:pt x="402615" y="102450"/>
                  </a:lnTo>
                  <a:lnTo>
                    <a:pt x="402780" y="102438"/>
                  </a:lnTo>
                  <a:close/>
                </a:path>
                <a:path w="409575" h="104775">
                  <a:moveTo>
                    <a:pt x="403275" y="102019"/>
                  </a:moveTo>
                  <a:lnTo>
                    <a:pt x="403072" y="102247"/>
                  </a:lnTo>
                  <a:lnTo>
                    <a:pt x="403085" y="101892"/>
                  </a:lnTo>
                  <a:lnTo>
                    <a:pt x="403186" y="101485"/>
                  </a:lnTo>
                  <a:lnTo>
                    <a:pt x="403212" y="101231"/>
                  </a:lnTo>
                  <a:lnTo>
                    <a:pt x="403009" y="101955"/>
                  </a:lnTo>
                  <a:lnTo>
                    <a:pt x="402894" y="102298"/>
                  </a:lnTo>
                  <a:lnTo>
                    <a:pt x="402780" y="102438"/>
                  </a:lnTo>
                  <a:lnTo>
                    <a:pt x="402907" y="102374"/>
                  </a:lnTo>
                  <a:lnTo>
                    <a:pt x="402831" y="102844"/>
                  </a:lnTo>
                  <a:lnTo>
                    <a:pt x="402958" y="102692"/>
                  </a:lnTo>
                  <a:lnTo>
                    <a:pt x="403110" y="102400"/>
                  </a:lnTo>
                  <a:lnTo>
                    <a:pt x="403275" y="102019"/>
                  </a:lnTo>
                  <a:close/>
                </a:path>
                <a:path w="409575" h="104775">
                  <a:moveTo>
                    <a:pt x="404596" y="98120"/>
                  </a:moveTo>
                  <a:lnTo>
                    <a:pt x="404444" y="96596"/>
                  </a:lnTo>
                  <a:lnTo>
                    <a:pt x="404317" y="97878"/>
                  </a:lnTo>
                  <a:lnTo>
                    <a:pt x="404596" y="98120"/>
                  </a:lnTo>
                  <a:close/>
                </a:path>
                <a:path w="409575" h="104775">
                  <a:moveTo>
                    <a:pt x="405193" y="103327"/>
                  </a:moveTo>
                  <a:lnTo>
                    <a:pt x="404977" y="103632"/>
                  </a:lnTo>
                  <a:lnTo>
                    <a:pt x="405053" y="103771"/>
                  </a:lnTo>
                  <a:lnTo>
                    <a:pt x="405117" y="103581"/>
                  </a:lnTo>
                  <a:lnTo>
                    <a:pt x="405168" y="103441"/>
                  </a:lnTo>
                  <a:close/>
                </a:path>
                <a:path w="409575" h="104775">
                  <a:moveTo>
                    <a:pt x="405206" y="100533"/>
                  </a:moveTo>
                  <a:lnTo>
                    <a:pt x="404622" y="101257"/>
                  </a:lnTo>
                  <a:lnTo>
                    <a:pt x="404152" y="102311"/>
                  </a:lnTo>
                  <a:lnTo>
                    <a:pt x="404863" y="101676"/>
                  </a:lnTo>
                  <a:lnTo>
                    <a:pt x="405041" y="101600"/>
                  </a:lnTo>
                  <a:lnTo>
                    <a:pt x="405206" y="100533"/>
                  </a:lnTo>
                  <a:close/>
                </a:path>
                <a:path w="409575" h="104775">
                  <a:moveTo>
                    <a:pt x="405307" y="93548"/>
                  </a:moveTo>
                  <a:lnTo>
                    <a:pt x="403783" y="96850"/>
                  </a:lnTo>
                  <a:lnTo>
                    <a:pt x="403898" y="95707"/>
                  </a:lnTo>
                  <a:lnTo>
                    <a:pt x="404190" y="94183"/>
                  </a:lnTo>
                  <a:lnTo>
                    <a:pt x="404368" y="93294"/>
                  </a:lnTo>
                  <a:lnTo>
                    <a:pt x="404723" y="92913"/>
                  </a:lnTo>
                  <a:lnTo>
                    <a:pt x="404850" y="91389"/>
                  </a:lnTo>
                  <a:lnTo>
                    <a:pt x="404850" y="90500"/>
                  </a:lnTo>
                  <a:lnTo>
                    <a:pt x="404050" y="94183"/>
                  </a:lnTo>
                  <a:lnTo>
                    <a:pt x="404101" y="93421"/>
                  </a:lnTo>
                  <a:lnTo>
                    <a:pt x="404139" y="92659"/>
                  </a:lnTo>
                  <a:lnTo>
                    <a:pt x="404177" y="92151"/>
                  </a:lnTo>
                  <a:lnTo>
                    <a:pt x="404291" y="91262"/>
                  </a:lnTo>
                  <a:lnTo>
                    <a:pt x="404406" y="91008"/>
                  </a:lnTo>
                  <a:lnTo>
                    <a:pt x="403618" y="92151"/>
                  </a:lnTo>
                  <a:lnTo>
                    <a:pt x="403936" y="91249"/>
                  </a:lnTo>
                  <a:lnTo>
                    <a:pt x="404253" y="89103"/>
                  </a:lnTo>
                  <a:lnTo>
                    <a:pt x="404406" y="89865"/>
                  </a:lnTo>
                  <a:lnTo>
                    <a:pt x="404329" y="89103"/>
                  </a:lnTo>
                  <a:lnTo>
                    <a:pt x="404139" y="87198"/>
                  </a:lnTo>
                  <a:lnTo>
                    <a:pt x="402297" y="92659"/>
                  </a:lnTo>
                  <a:lnTo>
                    <a:pt x="402742" y="89357"/>
                  </a:lnTo>
                  <a:lnTo>
                    <a:pt x="402869" y="89103"/>
                  </a:lnTo>
                  <a:lnTo>
                    <a:pt x="401523" y="90246"/>
                  </a:lnTo>
                  <a:lnTo>
                    <a:pt x="401459" y="90627"/>
                  </a:lnTo>
                  <a:lnTo>
                    <a:pt x="401853" y="91770"/>
                  </a:lnTo>
                  <a:lnTo>
                    <a:pt x="401967" y="92405"/>
                  </a:lnTo>
                  <a:lnTo>
                    <a:pt x="400291" y="95707"/>
                  </a:lnTo>
                  <a:lnTo>
                    <a:pt x="400304" y="95580"/>
                  </a:lnTo>
                  <a:lnTo>
                    <a:pt x="400621" y="93548"/>
                  </a:lnTo>
                  <a:lnTo>
                    <a:pt x="400761" y="92659"/>
                  </a:lnTo>
                  <a:lnTo>
                    <a:pt x="401027" y="91008"/>
                  </a:lnTo>
                  <a:lnTo>
                    <a:pt x="401510" y="87833"/>
                  </a:lnTo>
                  <a:lnTo>
                    <a:pt x="400659" y="91008"/>
                  </a:lnTo>
                  <a:lnTo>
                    <a:pt x="400481" y="90665"/>
                  </a:lnTo>
                  <a:lnTo>
                    <a:pt x="399757" y="92659"/>
                  </a:lnTo>
                  <a:lnTo>
                    <a:pt x="399783" y="91262"/>
                  </a:lnTo>
                  <a:lnTo>
                    <a:pt x="399834" y="89611"/>
                  </a:lnTo>
                  <a:lnTo>
                    <a:pt x="397865" y="93548"/>
                  </a:lnTo>
                  <a:lnTo>
                    <a:pt x="397967" y="93040"/>
                  </a:lnTo>
                  <a:lnTo>
                    <a:pt x="398018" y="92786"/>
                  </a:lnTo>
                  <a:lnTo>
                    <a:pt x="398170" y="92024"/>
                  </a:lnTo>
                  <a:lnTo>
                    <a:pt x="398259" y="91643"/>
                  </a:lnTo>
                  <a:lnTo>
                    <a:pt x="397992" y="92024"/>
                  </a:lnTo>
                  <a:lnTo>
                    <a:pt x="398208" y="90982"/>
                  </a:lnTo>
                  <a:lnTo>
                    <a:pt x="398246" y="90830"/>
                  </a:lnTo>
                  <a:lnTo>
                    <a:pt x="398411" y="90030"/>
                  </a:lnTo>
                  <a:lnTo>
                    <a:pt x="399084" y="86690"/>
                  </a:lnTo>
                  <a:lnTo>
                    <a:pt x="397078" y="92786"/>
                  </a:lnTo>
                  <a:lnTo>
                    <a:pt x="397090" y="91516"/>
                  </a:lnTo>
                  <a:lnTo>
                    <a:pt x="397103" y="91135"/>
                  </a:lnTo>
                  <a:lnTo>
                    <a:pt x="397230" y="89865"/>
                  </a:lnTo>
                  <a:lnTo>
                    <a:pt x="397929" y="87452"/>
                  </a:lnTo>
                  <a:lnTo>
                    <a:pt x="398081" y="89103"/>
                  </a:lnTo>
                  <a:lnTo>
                    <a:pt x="398119" y="87452"/>
                  </a:lnTo>
                  <a:lnTo>
                    <a:pt x="398132" y="86436"/>
                  </a:lnTo>
                  <a:lnTo>
                    <a:pt x="396735" y="91135"/>
                  </a:lnTo>
                  <a:lnTo>
                    <a:pt x="396786" y="90627"/>
                  </a:lnTo>
                  <a:lnTo>
                    <a:pt x="396875" y="89738"/>
                  </a:lnTo>
                  <a:lnTo>
                    <a:pt x="397344" y="85293"/>
                  </a:lnTo>
                  <a:lnTo>
                    <a:pt x="396684" y="86055"/>
                  </a:lnTo>
                  <a:lnTo>
                    <a:pt x="395795" y="89738"/>
                  </a:lnTo>
                  <a:lnTo>
                    <a:pt x="395757" y="89484"/>
                  </a:lnTo>
                  <a:lnTo>
                    <a:pt x="395566" y="88468"/>
                  </a:lnTo>
                  <a:lnTo>
                    <a:pt x="395363" y="87325"/>
                  </a:lnTo>
                  <a:lnTo>
                    <a:pt x="394322" y="88468"/>
                  </a:lnTo>
                  <a:lnTo>
                    <a:pt x="394550" y="87579"/>
                  </a:lnTo>
                  <a:lnTo>
                    <a:pt x="394652" y="87198"/>
                  </a:lnTo>
                  <a:lnTo>
                    <a:pt x="393382" y="86055"/>
                  </a:lnTo>
                  <a:lnTo>
                    <a:pt x="393090" y="84912"/>
                  </a:lnTo>
                  <a:lnTo>
                    <a:pt x="393153" y="83896"/>
                  </a:lnTo>
                  <a:lnTo>
                    <a:pt x="392163" y="87579"/>
                  </a:lnTo>
                  <a:lnTo>
                    <a:pt x="392074" y="87452"/>
                  </a:lnTo>
                  <a:lnTo>
                    <a:pt x="391604" y="86817"/>
                  </a:lnTo>
                  <a:lnTo>
                    <a:pt x="390906" y="87452"/>
                  </a:lnTo>
                  <a:lnTo>
                    <a:pt x="391312" y="85674"/>
                  </a:lnTo>
                  <a:lnTo>
                    <a:pt x="391375" y="85420"/>
                  </a:lnTo>
                  <a:lnTo>
                    <a:pt x="391744" y="84277"/>
                  </a:lnTo>
                  <a:lnTo>
                    <a:pt x="392264" y="83388"/>
                  </a:lnTo>
                  <a:lnTo>
                    <a:pt x="391769" y="83261"/>
                  </a:lnTo>
                  <a:lnTo>
                    <a:pt x="391312" y="84531"/>
                  </a:lnTo>
                  <a:lnTo>
                    <a:pt x="391071" y="85039"/>
                  </a:lnTo>
                  <a:lnTo>
                    <a:pt x="390652" y="85420"/>
                  </a:lnTo>
                  <a:lnTo>
                    <a:pt x="391414" y="82626"/>
                  </a:lnTo>
                  <a:lnTo>
                    <a:pt x="390715" y="82626"/>
                  </a:lnTo>
                  <a:lnTo>
                    <a:pt x="389343" y="85674"/>
                  </a:lnTo>
                  <a:lnTo>
                    <a:pt x="388924" y="83515"/>
                  </a:lnTo>
                  <a:lnTo>
                    <a:pt x="388315" y="86055"/>
                  </a:lnTo>
                  <a:lnTo>
                    <a:pt x="387946" y="90754"/>
                  </a:lnTo>
                  <a:lnTo>
                    <a:pt x="387819" y="91135"/>
                  </a:lnTo>
                  <a:lnTo>
                    <a:pt x="386638" y="92532"/>
                  </a:lnTo>
                  <a:lnTo>
                    <a:pt x="387286" y="89484"/>
                  </a:lnTo>
                  <a:lnTo>
                    <a:pt x="387286" y="89230"/>
                  </a:lnTo>
                  <a:lnTo>
                    <a:pt x="387362" y="88341"/>
                  </a:lnTo>
                  <a:lnTo>
                    <a:pt x="387248" y="87960"/>
                  </a:lnTo>
                  <a:lnTo>
                    <a:pt x="387565" y="86563"/>
                  </a:lnTo>
                  <a:lnTo>
                    <a:pt x="387718" y="85928"/>
                  </a:lnTo>
                  <a:lnTo>
                    <a:pt x="387350" y="86563"/>
                  </a:lnTo>
                  <a:lnTo>
                    <a:pt x="387756" y="84912"/>
                  </a:lnTo>
                  <a:lnTo>
                    <a:pt x="387883" y="84785"/>
                  </a:lnTo>
                  <a:lnTo>
                    <a:pt x="387845" y="85801"/>
                  </a:lnTo>
                  <a:lnTo>
                    <a:pt x="388023" y="85344"/>
                  </a:lnTo>
                  <a:lnTo>
                    <a:pt x="387934" y="85674"/>
                  </a:lnTo>
                  <a:lnTo>
                    <a:pt x="387604" y="87744"/>
                  </a:lnTo>
                  <a:lnTo>
                    <a:pt x="388061" y="86563"/>
                  </a:lnTo>
                  <a:lnTo>
                    <a:pt x="388035" y="85331"/>
                  </a:lnTo>
                  <a:lnTo>
                    <a:pt x="388099" y="85166"/>
                  </a:lnTo>
                  <a:lnTo>
                    <a:pt x="387972" y="84785"/>
                  </a:lnTo>
                  <a:lnTo>
                    <a:pt x="387883" y="84658"/>
                  </a:lnTo>
                  <a:lnTo>
                    <a:pt x="387756" y="83515"/>
                  </a:lnTo>
                  <a:lnTo>
                    <a:pt x="387883" y="82118"/>
                  </a:lnTo>
                  <a:lnTo>
                    <a:pt x="387934" y="81737"/>
                  </a:lnTo>
                  <a:lnTo>
                    <a:pt x="387324" y="84531"/>
                  </a:lnTo>
                  <a:lnTo>
                    <a:pt x="387007" y="84658"/>
                  </a:lnTo>
                  <a:lnTo>
                    <a:pt x="386321" y="84658"/>
                  </a:lnTo>
                  <a:lnTo>
                    <a:pt x="386638" y="83896"/>
                  </a:lnTo>
                  <a:lnTo>
                    <a:pt x="387235" y="82499"/>
                  </a:lnTo>
                  <a:lnTo>
                    <a:pt x="387184" y="81102"/>
                  </a:lnTo>
                  <a:lnTo>
                    <a:pt x="386715" y="82499"/>
                  </a:lnTo>
                  <a:lnTo>
                    <a:pt x="386613" y="80848"/>
                  </a:lnTo>
                  <a:lnTo>
                    <a:pt x="385927" y="83896"/>
                  </a:lnTo>
                  <a:lnTo>
                    <a:pt x="385724" y="83896"/>
                  </a:lnTo>
                  <a:lnTo>
                    <a:pt x="385914" y="82880"/>
                  </a:lnTo>
                  <a:lnTo>
                    <a:pt x="386130" y="81610"/>
                  </a:lnTo>
                  <a:lnTo>
                    <a:pt x="385483" y="82880"/>
                  </a:lnTo>
                  <a:lnTo>
                    <a:pt x="384454" y="81610"/>
                  </a:lnTo>
                  <a:lnTo>
                    <a:pt x="384111" y="84861"/>
                  </a:lnTo>
                  <a:lnTo>
                    <a:pt x="384086" y="85026"/>
                  </a:lnTo>
                  <a:lnTo>
                    <a:pt x="384073" y="85204"/>
                  </a:lnTo>
                  <a:lnTo>
                    <a:pt x="382270" y="87960"/>
                  </a:lnTo>
                  <a:lnTo>
                    <a:pt x="382257" y="87579"/>
                  </a:lnTo>
                  <a:lnTo>
                    <a:pt x="382231" y="86563"/>
                  </a:lnTo>
                  <a:lnTo>
                    <a:pt x="382219" y="85928"/>
                  </a:lnTo>
                  <a:lnTo>
                    <a:pt x="382206" y="85420"/>
                  </a:lnTo>
                  <a:lnTo>
                    <a:pt x="382181" y="84023"/>
                  </a:lnTo>
                  <a:lnTo>
                    <a:pt x="382155" y="83007"/>
                  </a:lnTo>
                  <a:lnTo>
                    <a:pt x="380746" y="84023"/>
                  </a:lnTo>
                  <a:lnTo>
                    <a:pt x="380987" y="83007"/>
                  </a:lnTo>
                  <a:lnTo>
                    <a:pt x="380060" y="84023"/>
                  </a:lnTo>
                  <a:lnTo>
                    <a:pt x="379361" y="83388"/>
                  </a:lnTo>
                  <a:lnTo>
                    <a:pt x="378409" y="85420"/>
                  </a:lnTo>
                  <a:lnTo>
                    <a:pt x="378206" y="85420"/>
                  </a:lnTo>
                  <a:lnTo>
                    <a:pt x="378269" y="84531"/>
                  </a:lnTo>
                  <a:lnTo>
                    <a:pt x="378307" y="84150"/>
                  </a:lnTo>
                  <a:lnTo>
                    <a:pt x="378396" y="83388"/>
                  </a:lnTo>
                  <a:lnTo>
                    <a:pt x="378726" y="82372"/>
                  </a:lnTo>
                  <a:lnTo>
                    <a:pt x="378053" y="83007"/>
                  </a:lnTo>
                  <a:lnTo>
                    <a:pt x="377736" y="84150"/>
                  </a:lnTo>
                  <a:lnTo>
                    <a:pt x="377659" y="83769"/>
                  </a:lnTo>
                  <a:lnTo>
                    <a:pt x="377571" y="83261"/>
                  </a:lnTo>
                  <a:lnTo>
                    <a:pt x="377444" y="82626"/>
                  </a:lnTo>
                  <a:lnTo>
                    <a:pt x="377558" y="81902"/>
                  </a:lnTo>
                  <a:lnTo>
                    <a:pt x="377990" y="81102"/>
                  </a:lnTo>
                  <a:lnTo>
                    <a:pt x="377977" y="80657"/>
                  </a:lnTo>
                  <a:lnTo>
                    <a:pt x="377545" y="80721"/>
                  </a:lnTo>
                  <a:lnTo>
                    <a:pt x="377913" y="80657"/>
                  </a:lnTo>
                  <a:lnTo>
                    <a:pt x="377837" y="80340"/>
                  </a:lnTo>
                  <a:lnTo>
                    <a:pt x="377939" y="78435"/>
                  </a:lnTo>
                  <a:lnTo>
                    <a:pt x="376605" y="81102"/>
                  </a:lnTo>
                  <a:lnTo>
                    <a:pt x="376770" y="80594"/>
                  </a:lnTo>
                  <a:lnTo>
                    <a:pt x="377355" y="78816"/>
                  </a:lnTo>
                  <a:lnTo>
                    <a:pt x="377266" y="78308"/>
                  </a:lnTo>
                  <a:lnTo>
                    <a:pt x="376847" y="77673"/>
                  </a:lnTo>
                  <a:lnTo>
                    <a:pt x="376529" y="78181"/>
                  </a:lnTo>
                  <a:lnTo>
                    <a:pt x="376402" y="80340"/>
                  </a:lnTo>
                  <a:lnTo>
                    <a:pt x="375970" y="80594"/>
                  </a:lnTo>
                  <a:lnTo>
                    <a:pt x="375462" y="80086"/>
                  </a:lnTo>
                  <a:lnTo>
                    <a:pt x="376351" y="76784"/>
                  </a:lnTo>
                  <a:lnTo>
                    <a:pt x="376224" y="75006"/>
                  </a:lnTo>
                  <a:lnTo>
                    <a:pt x="375958" y="72212"/>
                  </a:lnTo>
                  <a:lnTo>
                    <a:pt x="372402" y="83261"/>
                  </a:lnTo>
                  <a:lnTo>
                    <a:pt x="372579" y="80594"/>
                  </a:lnTo>
                  <a:lnTo>
                    <a:pt x="372643" y="79705"/>
                  </a:lnTo>
                  <a:lnTo>
                    <a:pt x="372338" y="80594"/>
                  </a:lnTo>
                  <a:lnTo>
                    <a:pt x="371919" y="80086"/>
                  </a:lnTo>
                  <a:lnTo>
                    <a:pt x="371843" y="79705"/>
                  </a:lnTo>
                  <a:lnTo>
                    <a:pt x="372249" y="75006"/>
                  </a:lnTo>
                  <a:lnTo>
                    <a:pt x="372071" y="74879"/>
                  </a:lnTo>
                  <a:lnTo>
                    <a:pt x="371627" y="72847"/>
                  </a:lnTo>
                  <a:lnTo>
                    <a:pt x="370192" y="79705"/>
                  </a:lnTo>
                  <a:lnTo>
                    <a:pt x="369582" y="78181"/>
                  </a:lnTo>
                  <a:lnTo>
                    <a:pt x="369392" y="79667"/>
                  </a:lnTo>
                  <a:lnTo>
                    <a:pt x="368820" y="82753"/>
                  </a:lnTo>
                  <a:lnTo>
                    <a:pt x="367919" y="83769"/>
                  </a:lnTo>
                  <a:lnTo>
                    <a:pt x="367385" y="83134"/>
                  </a:lnTo>
                  <a:lnTo>
                    <a:pt x="367957" y="80086"/>
                  </a:lnTo>
                  <a:lnTo>
                    <a:pt x="368058" y="79578"/>
                  </a:lnTo>
                  <a:lnTo>
                    <a:pt x="368274" y="78435"/>
                  </a:lnTo>
                  <a:lnTo>
                    <a:pt x="368871" y="77546"/>
                  </a:lnTo>
                  <a:lnTo>
                    <a:pt x="369049" y="77546"/>
                  </a:lnTo>
                  <a:lnTo>
                    <a:pt x="368935" y="78282"/>
                  </a:lnTo>
                  <a:lnTo>
                    <a:pt x="369506" y="77546"/>
                  </a:lnTo>
                  <a:lnTo>
                    <a:pt x="369608" y="77292"/>
                  </a:lnTo>
                  <a:lnTo>
                    <a:pt x="369658" y="76149"/>
                  </a:lnTo>
                  <a:lnTo>
                    <a:pt x="369303" y="77292"/>
                  </a:lnTo>
                  <a:lnTo>
                    <a:pt x="369303" y="77165"/>
                  </a:lnTo>
                  <a:lnTo>
                    <a:pt x="369290" y="76657"/>
                  </a:lnTo>
                  <a:lnTo>
                    <a:pt x="369265" y="76022"/>
                  </a:lnTo>
                  <a:lnTo>
                    <a:pt x="368427" y="75907"/>
                  </a:lnTo>
                  <a:lnTo>
                    <a:pt x="368185" y="74752"/>
                  </a:lnTo>
                  <a:lnTo>
                    <a:pt x="367372" y="76276"/>
                  </a:lnTo>
                  <a:lnTo>
                    <a:pt x="366814" y="75006"/>
                  </a:lnTo>
                  <a:lnTo>
                    <a:pt x="366725" y="76149"/>
                  </a:lnTo>
                  <a:lnTo>
                    <a:pt x="366610" y="77165"/>
                  </a:lnTo>
                  <a:lnTo>
                    <a:pt x="366496" y="77038"/>
                  </a:lnTo>
                  <a:lnTo>
                    <a:pt x="365633" y="75311"/>
                  </a:lnTo>
                  <a:lnTo>
                    <a:pt x="365582" y="76022"/>
                  </a:lnTo>
                  <a:lnTo>
                    <a:pt x="365455" y="79197"/>
                  </a:lnTo>
                  <a:lnTo>
                    <a:pt x="364528" y="79578"/>
                  </a:lnTo>
                  <a:lnTo>
                    <a:pt x="364515" y="79451"/>
                  </a:lnTo>
                  <a:lnTo>
                    <a:pt x="364464" y="77800"/>
                  </a:lnTo>
                  <a:lnTo>
                    <a:pt x="364578" y="77419"/>
                  </a:lnTo>
                  <a:lnTo>
                    <a:pt x="364959" y="76657"/>
                  </a:lnTo>
                  <a:lnTo>
                    <a:pt x="365594" y="75387"/>
                  </a:lnTo>
                  <a:lnTo>
                    <a:pt x="364502" y="76657"/>
                  </a:lnTo>
                  <a:lnTo>
                    <a:pt x="364375" y="75895"/>
                  </a:lnTo>
                  <a:lnTo>
                    <a:pt x="364490" y="74752"/>
                  </a:lnTo>
                  <a:lnTo>
                    <a:pt x="364553" y="74625"/>
                  </a:lnTo>
                  <a:lnTo>
                    <a:pt x="365506" y="72466"/>
                  </a:lnTo>
                  <a:lnTo>
                    <a:pt x="364248" y="74625"/>
                  </a:lnTo>
                  <a:lnTo>
                    <a:pt x="364363" y="72085"/>
                  </a:lnTo>
                  <a:lnTo>
                    <a:pt x="364274" y="70307"/>
                  </a:lnTo>
                  <a:lnTo>
                    <a:pt x="364159" y="70142"/>
                  </a:lnTo>
                  <a:lnTo>
                    <a:pt x="364337" y="69672"/>
                  </a:lnTo>
                  <a:lnTo>
                    <a:pt x="363969" y="69545"/>
                  </a:lnTo>
                  <a:lnTo>
                    <a:pt x="363664" y="72085"/>
                  </a:lnTo>
                  <a:lnTo>
                    <a:pt x="363512" y="71577"/>
                  </a:lnTo>
                  <a:lnTo>
                    <a:pt x="363334" y="71577"/>
                  </a:lnTo>
                  <a:lnTo>
                    <a:pt x="363562" y="70561"/>
                  </a:lnTo>
                  <a:lnTo>
                    <a:pt x="362978" y="72085"/>
                  </a:lnTo>
                  <a:lnTo>
                    <a:pt x="362877" y="74498"/>
                  </a:lnTo>
                  <a:lnTo>
                    <a:pt x="362750" y="74879"/>
                  </a:lnTo>
                  <a:lnTo>
                    <a:pt x="361924" y="76657"/>
                  </a:lnTo>
                  <a:lnTo>
                    <a:pt x="361823" y="75514"/>
                  </a:lnTo>
                  <a:lnTo>
                    <a:pt x="360705" y="77800"/>
                  </a:lnTo>
                  <a:lnTo>
                    <a:pt x="360730" y="77673"/>
                  </a:lnTo>
                  <a:lnTo>
                    <a:pt x="361137" y="75387"/>
                  </a:lnTo>
                  <a:lnTo>
                    <a:pt x="361289" y="74498"/>
                  </a:lnTo>
                  <a:lnTo>
                    <a:pt x="361823" y="75514"/>
                  </a:lnTo>
                  <a:lnTo>
                    <a:pt x="361886" y="75387"/>
                  </a:lnTo>
                  <a:lnTo>
                    <a:pt x="361937" y="75730"/>
                  </a:lnTo>
                  <a:lnTo>
                    <a:pt x="362026" y="75895"/>
                  </a:lnTo>
                  <a:lnTo>
                    <a:pt x="362013" y="75387"/>
                  </a:lnTo>
                  <a:lnTo>
                    <a:pt x="361950" y="73482"/>
                  </a:lnTo>
                  <a:lnTo>
                    <a:pt x="361886" y="71323"/>
                  </a:lnTo>
                  <a:lnTo>
                    <a:pt x="362356" y="71132"/>
                  </a:lnTo>
                  <a:lnTo>
                    <a:pt x="362483" y="69989"/>
                  </a:lnTo>
                  <a:lnTo>
                    <a:pt x="362369" y="68402"/>
                  </a:lnTo>
                  <a:lnTo>
                    <a:pt x="362204" y="66878"/>
                  </a:lnTo>
                  <a:lnTo>
                    <a:pt x="361302" y="73482"/>
                  </a:lnTo>
                  <a:lnTo>
                    <a:pt x="360375" y="73228"/>
                  </a:lnTo>
                  <a:lnTo>
                    <a:pt x="360845" y="71577"/>
                  </a:lnTo>
                  <a:lnTo>
                    <a:pt x="360883" y="70675"/>
                  </a:lnTo>
                  <a:lnTo>
                    <a:pt x="360222" y="72974"/>
                  </a:lnTo>
                  <a:lnTo>
                    <a:pt x="359537" y="74498"/>
                  </a:lnTo>
                  <a:lnTo>
                    <a:pt x="359219" y="72847"/>
                  </a:lnTo>
                  <a:lnTo>
                    <a:pt x="358648" y="75387"/>
                  </a:lnTo>
                  <a:lnTo>
                    <a:pt x="358355" y="75133"/>
                  </a:lnTo>
                  <a:lnTo>
                    <a:pt x="358394" y="75260"/>
                  </a:lnTo>
                  <a:lnTo>
                    <a:pt x="358508" y="76149"/>
                  </a:lnTo>
                  <a:lnTo>
                    <a:pt x="358076" y="77673"/>
                  </a:lnTo>
                  <a:lnTo>
                    <a:pt x="357809" y="77419"/>
                  </a:lnTo>
                  <a:lnTo>
                    <a:pt x="357289" y="77787"/>
                  </a:lnTo>
                  <a:lnTo>
                    <a:pt x="356692" y="79451"/>
                  </a:lnTo>
                  <a:lnTo>
                    <a:pt x="356831" y="78181"/>
                  </a:lnTo>
                  <a:lnTo>
                    <a:pt x="357225" y="74752"/>
                  </a:lnTo>
                  <a:lnTo>
                    <a:pt x="357466" y="72720"/>
                  </a:lnTo>
                  <a:lnTo>
                    <a:pt x="356349" y="74752"/>
                  </a:lnTo>
                  <a:lnTo>
                    <a:pt x="356336" y="74371"/>
                  </a:lnTo>
                  <a:lnTo>
                    <a:pt x="356438" y="73101"/>
                  </a:lnTo>
                  <a:lnTo>
                    <a:pt x="356692" y="72339"/>
                  </a:lnTo>
                  <a:lnTo>
                    <a:pt x="357035" y="71348"/>
                  </a:lnTo>
                  <a:lnTo>
                    <a:pt x="356946" y="70434"/>
                  </a:lnTo>
                  <a:lnTo>
                    <a:pt x="355879" y="72415"/>
                  </a:lnTo>
                  <a:lnTo>
                    <a:pt x="355549" y="73202"/>
                  </a:lnTo>
                  <a:lnTo>
                    <a:pt x="355549" y="75006"/>
                  </a:lnTo>
                  <a:lnTo>
                    <a:pt x="355003" y="76276"/>
                  </a:lnTo>
                  <a:lnTo>
                    <a:pt x="354761" y="78181"/>
                  </a:lnTo>
                  <a:lnTo>
                    <a:pt x="354850" y="76657"/>
                  </a:lnTo>
                  <a:lnTo>
                    <a:pt x="354926" y="75768"/>
                  </a:lnTo>
                  <a:lnTo>
                    <a:pt x="354952" y="75399"/>
                  </a:lnTo>
                  <a:lnTo>
                    <a:pt x="355015" y="74371"/>
                  </a:lnTo>
                  <a:lnTo>
                    <a:pt x="354952" y="75399"/>
                  </a:lnTo>
                  <a:lnTo>
                    <a:pt x="355511" y="74371"/>
                  </a:lnTo>
                  <a:lnTo>
                    <a:pt x="355549" y="75006"/>
                  </a:lnTo>
                  <a:lnTo>
                    <a:pt x="355549" y="73202"/>
                  </a:lnTo>
                  <a:lnTo>
                    <a:pt x="354380" y="75641"/>
                  </a:lnTo>
                  <a:lnTo>
                    <a:pt x="354609" y="75730"/>
                  </a:lnTo>
                  <a:lnTo>
                    <a:pt x="353275" y="80086"/>
                  </a:lnTo>
                  <a:lnTo>
                    <a:pt x="353237" y="79197"/>
                  </a:lnTo>
                  <a:lnTo>
                    <a:pt x="353212" y="78562"/>
                  </a:lnTo>
                  <a:lnTo>
                    <a:pt x="353199" y="78054"/>
                  </a:lnTo>
                  <a:lnTo>
                    <a:pt x="353187" y="77673"/>
                  </a:lnTo>
                  <a:lnTo>
                    <a:pt x="353288" y="76911"/>
                  </a:lnTo>
                  <a:lnTo>
                    <a:pt x="353504" y="75895"/>
                  </a:lnTo>
                  <a:lnTo>
                    <a:pt x="353898" y="74117"/>
                  </a:lnTo>
                  <a:lnTo>
                    <a:pt x="354457" y="71577"/>
                  </a:lnTo>
                  <a:lnTo>
                    <a:pt x="354330" y="70180"/>
                  </a:lnTo>
                  <a:lnTo>
                    <a:pt x="354126" y="68529"/>
                  </a:lnTo>
                  <a:lnTo>
                    <a:pt x="352171" y="74117"/>
                  </a:lnTo>
                  <a:lnTo>
                    <a:pt x="351307" y="72466"/>
                  </a:lnTo>
                  <a:lnTo>
                    <a:pt x="351447" y="73609"/>
                  </a:lnTo>
                  <a:lnTo>
                    <a:pt x="350799" y="75895"/>
                  </a:lnTo>
                  <a:lnTo>
                    <a:pt x="350723" y="74625"/>
                  </a:lnTo>
                  <a:lnTo>
                    <a:pt x="350659" y="73736"/>
                  </a:lnTo>
                  <a:lnTo>
                    <a:pt x="350062" y="74625"/>
                  </a:lnTo>
                  <a:lnTo>
                    <a:pt x="350151" y="74244"/>
                  </a:lnTo>
                  <a:lnTo>
                    <a:pt x="350507" y="72720"/>
                  </a:lnTo>
                  <a:lnTo>
                    <a:pt x="350469" y="72085"/>
                  </a:lnTo>
                  <a:lnTo>
                    <a:pt x="350532" y="70561"/>
                  </a:lnTo>
                  <a:lnTo>
                    <a:pt x="350253" y="72085"/>
                  </a:lnTo>
                  <a:lnTo>
                    <a:pt x="349694" y="70180"/>
                  </a:lnTo>
                  <a:lnTo>
                    <a:pt x="348729" y="74244"/>
                  </a:lnTo>
                  <a:lnTo>
                    <a:pt x="348602" y="71196"/>
                  </a:lnTo>
                  <a:lnTo>
                    <a:pt x="348018" y="70180"/>
                  </a:lnTo>
                  <a:lnTo>
                    <a:pt x="346443" y="76911"/>
                  </a:lnTo>
                  <a:lnTo>
                    <a:pt x="345795" y="76276"/>
                  </a:lnTo>
                  <a:lnTo>
                    <a:pt x="345884" y="75514"/>
                  </a:lnTo>
                  <a:lnTo>
                    <a:pt x="345922" y="75387"/>
                  </a:lnTo>
                  <a:lnTo>
                    <a:pt x="346278" y="74371"/>
                  </a:lnTo>
                  <a:lnTo>
                    <a:pt x="346367" y="74117"/>
                  </a:lnTo>
                  <a:lnTo>
                    <a:pt x="346443" y="72212"/>
                  </a:lnTo>
                  <a:lnTo>
                    <a:pt x="346684" y="71831"/>
                  </a:lnTo>
                  <a:lnTo>
                    <a:pt x="347243" y="70942"/>
                  </a:lnTo>
                  <a:lnTo>
                    <a:pt x="346925" y="70942"/>
                  </a:lnTo>
                  <a:lnTo>
                    <a:pt x="346735" y="70434"/>
                  </a:lnTo>
                  <a:lnTo>
                    <a:pt x="346430" y="71831"/>
                  </a:lnTo>
                  <a:lnTo>
                    <a:pt x="346506" y="70561"/>
                  </a:lnTo>
                  <a:lnTo>
                    <a:pt x="345020" y="74371"/>
                  </a:lnTo>
                  <a:lnTo>
                    <a:pt x="345122" y="72466"/>
                  </a:lnTo>
                  <a:lnTo>
                    <a:pt x="344805" y="73355"/>
                  </a:lnTo>
                  <a:lnTo>
                    <a:pt x="344309" y="75387"/>
                  </a:lnTo>
                  <a:lnTo>
                    <a:pt x="344004" y="75133"/>
                  </a:lnTo>
                  <a:lnTo>
                    <a:pt x="343471" y="75361"/>
                  </a:lnTo>
                  <a:lnTo>
                    <a:pt x="343357" y="75895"/>
                  </a:lnTo>
                  <a:lnTo>
                    <a:pt x="343230" y="77673"/>
                  </a:lnTo>
                  <a:lnTo>
                    <a:pt x="343585" y="71196"/>
                  </a:lnTo>
                  <a:lnTo>
                    <a:pt x="340474" y="77673"/>
                  </a:lnTo>
                  <a:lnTo>
                    <a:pt x="340715" y="73101"/>
                  </a:lnTo>
                  <a:lnTo>
                    <a:pt x="340766" y="72085"/>
                  </a:lnTo>
                  <a:lnTo>
                    <a:pt x="339940" y="72593"/>
                  </a:lnTo>
                  <a:lnTo>
                    <a:pt x="338988" y="73101"/>
                  </a:lnTo>
                  <a:lnTo>
                    <a:pt x="338340" y="73101"/>
                  </a:lnTo>
                  <a:lnTo>
                    <a:pt x="338442" y="72720"/>
                  </a:lnTo>
                  <a:lnTo>
                    <a:pt x="338556" y="72110"/>
                  </a:lnTo>
                  <a:lnTo>
                    <a:pt x="338632" y="72339"/>
                  </a:lnTo>
                  <a:lnTo>
                    <a:pt x="338569" y="72085"/>
                  </a:lnTo>
                  <a:lnTo>
                    <a:pt x="338150" y="70307"/>
                  </a:lnTo>
                  <a:lnTo>
                    <a:pt x="336905" y="78054"/>
                  </a:lnTo>
                  <a:lnTo>
                    <a:pt x="336765" y="77419"/>
                  </a:lnTo>
                  <a:lnTo>
                    <a:pt x="336562" y="76530"/>
                  </a:lnTo>
                  <a:lnTo>
                    <a:pt x="336448" y="76022"/>
                  </a:lnTo>
                  <a:lnTo>
                    <a:pt x="336397" y="75514"/>
                  </a:lnTo>
                  <a:lnTo>
                    <a:pt x="336499" y="73482"/>
                  </a:lnTo>
                  <a:lnTo>
                    <a:pt x="336550" y="72339"/>
                  </a:lnTo>
                  <a:lnTo>
                    <a:pt x="337261" y="74117"/>
                  </a:lnTo>
                  <a:lnTo>
                    <a:pt x="337273" y="72339"/>
                  </a:lnTo>
                  <a:lnTo>
                    <a:pt x="338429" y="66116"/>
                  </a:lnTo>
                  <a:lnTo>
                    <a:pt x="335851" y="73482"/>
                  </a:lnTo>
                  <a:lnTo>
                    <a:pt x="335927" y="71323"/>
                  </a:lnTo>
                  <a:lnTo>
                    <a:pt x="335991" y="69418"/>
                  </a:lnTo>
                  <a:lnTo>
                    <a:pt x="336143" y="69164"/>
                  </a:lnTo>
                  <a:lnTo>
                    <a:pt x="336181" y="66624"/>
                  </a:lnTo>
                  <a:lnTo>
                    <a:pt x="334505" y="71323"/>
                  </a:lnTo>
                  <a:lnTo>
                    <a:pt x="333806" y="70713"/>
                  </a:lnTo>
                  <a:lnTo>
                    <a:pt x="333997" y="69672"/>
                  </a:lnTo>
                  <a:lnTo>
                    <a:pt x="332765" y="72974"/>
                  </a:lnTo>
                  <a:lnTo>
                    <a:pt x="331482" y="73863"/>
                  </a:lnTo>
                  <a:lnTo>
                    <a:pt x="330835" y="74371"/>
                  </a:lnTo>
                  <a:lnTo>
                    <a:pt x="330771" y="75006"/>
                  </a:lnTo>
                  <a:lnTo>
                    <a:pt x="329933" y="75514"/>
                  </a:lnTo>
                  <a:lnTo>
                    <a:pt x="329831" y="73228"/>
                  </a:lnTo>
                  <a:lnTo>
                    <a:pt x="329895" y="71831"/>
                  </a:lnTo>
                  <a:lnTo>
                    <a:pt x="330238" y="69926"/>
                  </a:lnTo>
                  <a:lnTo>
                    <a:pt x="330923" y="69926"/>
                  </a:lnTo>
                  <a:lnTo>
                    <a:pt x="330936" y="69799"/>
                  </a:lnTo>
                  <a:lnTo>
                    <a:pt x="331317" y="66116"/>
                  </a:lnTo>
                  <a:lnTo>
                    <a:pt x="330047" y="69799"/>
                  </a:lnTo>
                  <a:lnTo>
                    <a:pt x="329920" y="69418"/>
                  </a:lnTo>
                  <a:lnTo>
                    <a:pt x="329996" y="68402"/>
                  </a:lnTo>
                  <a:lnTo>
                    <a:pt x="330187" y="67513"/>
                  </a:lnTo>
                  <a:lnTo>
                    <a:pt x="329082" y="67894"/>
                  </a:lnTo>
                  <a:lnTo>
                    <a:pt x="328256" y="71831"/>
                  </a:lnTo>
                  <a:lnTo>
                    <a:pt x="327240" y="71323"/>
                  </a:lnTo>
                  <a:lnTo>
                    <a:pt x="327126" y="72339"/>
                  </a:lnTo>
                  <a:lnTo>
                    <a:pt x="327012" y="72847"/>
                  </a:lnTo>
                  <a:lnTo>
                    <a:pt x="325729" y="76530"/>
                  </a:lnTo>
                  <a:lnTo>
                    <a:pt x="325894" y="75768"/>
                  </a:lnTo>
                  <a:lnTo>
                    <a:pt x="325996" y="75260"/>
                  </a:lnTo>
                  <a:lnTo>
                    <a:pt x="326110" y="74752"/>
                  </a:lnTo>
                  <a:lnTo>
                    <a:pt x="326402" y="73355"/>
                  </a:lnTo>
                  <a:lnTo>
                    <a:pt x="326466" y="73101"/>
                  </a:lnTo>
                  <a:lnTo>
                    <a:pt x="327063" y="70307"/>
                  </a:lnTo>
                  <a:lnTo>
                    <a:pt x="325869" y="73101"/>
                  </a:lnTo>
                  <a:lnTo>
                    <a:pt x="326491" y="69037"/>
                  </a:lnTo>
                  <a:lnTo>
                    <a:pt x="324358" y="72720"/>
                  </a:lnTo>
                  <a:lnTo>
                    <a:pt x="323494" y="73355"/>
                  </a:lnTo>
                  <a:lnTo>
                    <a:pt x="323545" y="73228"/>
                  </a:lnTo>
                  <a:lnTo>
                    <a:pt x="324091" y="71589"/>
                  </a:lnTo>
                  <a:lnTo>
                    <a:pt x="323126" y="73228"/>
                  </a:lnTo>
                  <a:lnTo>
                    <a:pt x="322364" y="72974"/>
                  </a:lnTo>
                  <a:lnTo>
                    <a:pt x="322529" y="72212"/>
                  </a:lnTo>
                  <a:lnTo>
                    <a:pt x="322821" y="70815"/>
                  </a:lnTo>
                  <a:lnTo>
                    <a:pt x="322884" y="70561"/>
                  </a:lnTo>
                  <a:lnTo>
                    <a:pt x="324040" y="65100"/>
                  </a:lnTo>
                  <a:lnTo>
                    <a:pt x="320738" y="70561"/>
                  </a:lnTo>
                  <a:lnTo>
                    <a:pt x="320763" y="70307"/>
                  </a:lnTo>
                  <a:lnTo>
                    <a:pt x="320840" y="69545"/>
                  </a:lnTo>
                  <a:lnTo>
                    <a:pt x="320890" y="69037"/>
                  </a:lnTo>
                  <a:lnTo>
                    <a:pt x="321094" y="67005"/>
                  </a:lnTo>
                  <a:lnTo>
                    <a:pt x="321373" y="64338"/>
                  </a:lnTo>
                  <a:lnTo>
                    <a:pt x="319417" y="67005"/>
                  </a:lnTo>
                  <a:lnTo>
                    <a:pt x="318884" y="62560"/>
                  </a:lnTo>
                  <a:lnTo>
                    <a:pt x="317207" y="62814"/>
                  </a:lnTo>
                  <a:lnTo>
                    <a:pt x="316585" y="69037"/>
                  </a:lnTo>
                  <a:lnTo>
                    <a:pt x="316687" y="62814"/>
                  </a:lnTo>
                  <a:lnTo>
                    <a:pt x="316509" y="63804"/>
                  </a:lnTo>
                  <a:lnTo>
                    <a:pt x="316318" y="62687"/>
                  </a:lnTo>
                  <a:lnTo>
                    <a:pt x="316331" y="64808"/>
                  </a:lnTo>
                  <a:lnTo>
                    <a:pt x="316230" y="65405"/>
                  </a:lnTo>
                  <a:lnTo>
                    <a:pt x="315582" y="69164"/>
                  </a:lnTo>
                  <a:lnTo>
                    <a:pt x="315125" y="69545"/>
                  </a:lnTo>
                  <a:lnTo>
                    <a:pt x="315010" y="69291"/>
                  </a:lnTo>
                  <a:lnTo>
                    <a:pt x="314998" y="68402"/>
                  </a:lnTo>
                  <a:lnTo>
                    <a:pt x="314947" y="67894"/>
                  </a:lnTo>
                  <a:lnTo>
                    <a:pt x="314769" y="66116"/>
                  </a:lnTo>
                  <a:lnTo>
                    <a:pt x="314731" y="63068"/>
                  </a:lnTo>
                  <a:lnTo>
                    <a:pt x="315277" y="63703"/>
                  </a:lnTo>
                  <a:lnTo>
                    <a:pt x="315366" y="63068"/>
                  </a:lnTo>
                  <a:lnTo>
                    <a:pt x="315493" y="62179"/>
                  </a:lnTo>
                  <a:lnTo>
                    <a:pt x="314782" y="61544"/>
                  </a:lnTo>
                  <a:lnTo>
                    <a:pt x="315061" y="60909"/>
                  </a:lnTo>
                  <a:lnTo>
                    <a:pt x="315569" y="59766"/>
                  </a:lnTo>
                  <a:lnTo>
                    <a:pt x="315468" y="57734"/>
                  </a:lnTo>
                  <a:lnTo>
                    <a:pt x="315125" y="60020"/>
                  </a:lnTo>
                  <a:lnTo>
                    <a:pt x="314566" y="60909"/>
                  </a:lnTo>
                  <a:lnTo>
                    <a:pt x="314248" y="59893"/>
                  </a:lnTo>
                  <a:lnTo>
                    <a:pt x="314286" y="63068"/>
                  </a:lnTo>
                  <a:lnTo>
                    <a:pt x="312572" y="66116"/>
                  </a:lnTo>
                  <a:lnTo>
                    <a:pt x="312737" y="65354"/>
                  </a:lnTo>
                  <a:lnTo>
                    <a:pt x="312788" y="65100"/>
                  </a:lnTo>
                  <a:lnTo>
                    <a:pt x="313182" y="63195"/>
                  </a:lnTo>
                  <a:lnTo>
                    <a:pt x="313715" y="60655"/>
                  </a:lnTo>
                  <a:lnTo>
                    <a:pt x="314375" y="57480"/>
                  </a:lnTo>
                  <a:lnTo>
                    <a:pt x="312597" y="60655"/>
                  </a:lnTo>
                  <a:lnTo>
                    <a:pt x="312940" y="59766"/>
                  </a:lnTo>
                  <a:lnTo>
                    <a:pt x="313334" y="58750"/>
                  </a:lnTo>
                  <a:lnTo>
                    <a:pt x="312521" y="59766"/>
                  </a:lnTo>
                  <a:lnTo>
                    <a:pt x="311162" y="58242"/>
                  </a:lnTo>
                  <a:lnTo>
                    <a:pt x="309638" y="63195"/>
                  </a:lnTo>
                  <a:lnTo>
                    <a:pt x="309753" y="61544"/>
                  </a:lnTo>
                  <a:lnTo>
                    <a:pt x="309854" y="60655"/>
                  </a:lnTo>
                  <a:lnTo>
                    <a:pt x="310197" y="60274"/>
                  </a:lnTo>
                  <a:lnTo>
                    <a:pt x="308927" y="59258"/>
                  </a:lnTo>
                  <a:lnTo>
                    <a:pt x="306044" y="65100"/>
                  </a:lnTo>
                  <a:lnTo>
                    <a:pt x="305930" y="64338"/>
                  </a:lnTo>
                  <a:lnTo>
                    <a:pt x="305727" y="63068"/>
                  </a:lnTo>
                  <a:lnTo>
                    <a:pt x="305612" y="62306"/>
                  </a:lnTo>
                  <a:lnTo>
                    <a:pt x="305701" y="61163"/>
                  </a:lnTo>
                  <a:lnTo>
                    <a:pt x="305930" y="60274"/>
                  </a:lnTo>
                  <a:lnTo>
                    <a:pt x="305587" y="60655"/>
                  </a:lnTo>
                  <a:lnTo>
                    <a:pt x="304927" y="63068"/>
                  </a:lnTo>
                  <a:lnTo>
                    <a:pt x="304914" y="62306"/>
                  </a:lnTo>
                  <a:lnTo>
                    <a:pt x="305028" y="60782"/>
                  </a:lnTo>
                  <a:lnTo>
                    <a:pt x="305181" y="60274"/>
                  </a:lnTo>
                  <a:lnTo>
                    <a:pt x="305168" y="59766"/>
                  </a:lnTo>
                  <a:lnTo>
                    <a:pt x="303974" y="62306"/>
                  </a:lnTo>
                  <a:lnTo>
                    <a:pt x="303872" y="61798"/>
                  </a:lnTo>
                  <a:lnTo>
                    <a:pt x="303987" y="60909"/>
                  </a:lnTo>
                  <a:lnTo>
                    <a:pt x="304330" y="60020"/>
                  </a:lnTo>
                  <a:lnTo>
                    <a:pt x="304253" y="59385"/>
                  </a:lnTo>
                  <a:lnTo>
                    <a:pt x="303415" y="57480"/>
                  </a:lnTo>
                  <a:lnTo>
                    <a:pt x="301523" y="63576"/>
                  </a:lnTo>
                  <a:lnTo>
                    <a:pt x="300189" y="64338"/>
                  </a:lnTo>
                  <a:lnTo>
                    <a:pt x="300494" y="62687"/>
                  </a:lnTo>
                  <a:lnTo>
                    <a:pt x="300710" y="61544"/>
                  </a:lnTo>
                  <a:lnTo>
                    <a:pt x="300951" y="60274"/>
                  </a:lnTo>
                  <a:lnTo>
                    <a:pt x="300837" y="59512"/>
                  </a:lnTo>
                  <a:lnTo>
                    <a:pt x="299847" y="57480"/>
                  </a:lnTo>
                  <a:lnTo>
                    <a:pt x="299935" y="56718"/>
                  </a:lnTo>
                  <a:lnTo>
                    <a:pt x="298437" y="55829"/>
                  </a:lnTo>
                  <a:lnTo>
                    <a:pt x="296519" y="60020"/>
                  </a:lnTo>
                  <a:lnTo>
                    <a:pt x="294716" y="61544"/>
                  </a:lnTo>
                  <a:lnTo>
                    <a:pt x="294703" y="59766"/>
                  </a:lnTo>
                  <a:lnTo>
                    <a:pt x="294690" y="58877"/>
                  </a:lnTo>
                  <a:lnTo>
                    <a:pt x="294678" y="56337"/>
                  </a:lnTo>
                  <a:lnTo>
                    <a:pt x="291960" y="58877"/>
                  </a:lnTo>
                  <a:lnTo>
                    <a:pt x="290982" y="55829"/>
                  </a:lnTo>
                  <a:lnTo>
                    <a:pt x="290944" y="57099"/>
                  </a:lnTo>
                  <a:lnTo>
                    <a:pt x="290309" y="59385"/>
                  </a:lnTo>
                  <a:lnTo>
                    <a:pt x="289966" y="59766"/>
                  </a:lnTo>
                  <a:lnTo>
                    <a:pt x="289775" y="58750"/>
                  </a:lnTo>
                  <a:lnTo>
                    <a:pt x="288442" y="62687"/>
                  </a:lnTo>
                  <a:lnTo>
                    <a:pt x="288620" y="61798"/>
                  </a:lnTo>
                  <a:lnTo>
                    <a:pt x="288645" y="61671"/>
                  </a:lnTo>
                  <a:lnTo>
                    <a:pt x="288721" y="61290"/>
                  </a:lnTo>
                  <a:lnTo>
                    <a:pt x="288823" y="60782"/>
                  </a:lnTo>
                  <a:lnTo>
                    <a:pt x="289242" y="58623"/>
                  </a:lnTo>
                  <a:lnTo>
                    <a:pt x="289356" y="58750"/>
                  </a:lnTo>
                  <a:lnTo>
                    <a:pt x="289369" y="58623"/>
                  </a:lnTo>
                  <a:lnTo>
                    <a:pt x="289712" y="55575"/>
                  </a:lnTo>
                  <a:lnTo>
                    <a:pt x="289826" y="54559"/>
                  </a:lnTo>
                  <a:lnTo>
                    <a:pt x="288912" y="55575"/>
                  </a:lnTo>
                  <a:lnTo>
                    <a:pt x="288378" y="55321"/>
                  </a:lnTo>
                  <a:lnTo>
                    <a:pt x="287312" y="60782"/>
                  </a:lnTo>
                  <a:lnTo>
                    <a:pt x="286804" y="58369"/>
                  </a:lnTo>
                  <a:lnTo>
                    <a:pt x="286613" y="57480"/>
                  </a:lnTo>
                  <a:lnTo>
                    <a:pt x="285178" y="57861"/>
                  </a:lnTo>
                  <a:lnTo>
                    <a:pt x="283845" y="58369"/>
                  </a:lnTo>
                  <a:lnTo>
                    <a:pt x="283819" y="58242"/>
                  </a:lnTo>
                  <a:lnTo>
                    <a:pt x="283438" y="55702"/>
                  </a:lnTo>
                  <a:lnTo>
                    <a:pt x="282841" y="56972"/>
                  </a:lnTo>
                  <a:lnTo>
                    <a:pt x="282409" y="56972"/>
                  </a:lnTo>
                  <a:lnTo>
                    <a:pt x="281825" y="58242"/>
                  </a:lnTo>
                  <a:lnTo>
                    <a:pt x="282282" y="55702"/>
                  </a:lnTo>
                  <a:lnTo>
                    <a:pt x="282232" y="55194"/>
                  </a:lnTo>
                  <a:lnTo>
                    <a:pt x="281546" y="54432"/>
                  </a:lnTo>
                  <a:lnTo>
                    <a:pt x="281076" y="53924"/>
                  </a:lnTo>
                  <a:lnTo>
                    <a:pt x="279755" y="54432"/>
                  </a:lnTo>
                  <a:lnTo>
                    <a:pt x="280365" y="52400"/>
                  </a:lnTo>
                  <a:lnTo>
                    <a:pt x="279704" y="52019"/>
                  </a:lnTo>
                  <a:lnTo>
                    <a:pt x="278028" y="60655"/>
                  </a:lnTo>
                  <a:lnTo>
                    <a:pt x="277380" y="60782"/>
                  </a:lnTo>
                  <a:lnTo>
                    <a:pt x="277444" y="60274"/>
                  </a:lnTo>
                  <a:lnTo>
                    <a:pt x="277787" y="57607"/>
                  </a:lnTo>
                  <a:lnTo>
                    <a:pt x="277914" y="56591"/>
                  </a:lnTo>
                  <a:lnTo>
                    <a:pt x="277952" y="56337"/>
                  </a:lnTo>
                  <a:lnTo>
                    <a:pt x="276745" y="56210"/>
                  </a:lnTo>
                  <a:lnTo>
                    <a:pt x="276707" y="55956"/>
                  </a:lnTo>
                  <a:lnTo>
                    <a:pt x="276212" y="52146"/>
                  </a:lnTo>
                  <a:lnTo>
                    <a:pt x="274358" y="55956"/>
                  </a:lnTo>
                  <a:lnTo>
                    <a:pt x="274739" y="54051"/>
                  </a:lnTo>
                  <a:lnTo>
                    <a:pt x="274942" y="53924"/>
                  </a:lnTo>
                  <a:lnTo>
                    <a:pt x="274421" y="53670"/>
                  </a:lnTo>
                  <a:lnTo>
                    <a:pt x="274040" y="52654"/>
                  </a:lnTo>
                  <a:lnTo>
                    <a:pt x="273291" y="50622"/>
                  </a:lnTo>
                  <a:lnTo>
                    <a:pt x="272973" y="52933"/>
                  </a:lnTo>
                  <a:lnTo>
                    <a:pt x="270383" y="57607"/>
                  </a:lnTo>
                  <a:lnTo>
                    <a:pt x="270967" y="54686"/>
                  </a:lnTo>
                  <a:lnTo>
                    <a:pt x="269836" y="58242"/>
                  </a:lnTo>
                  <a:lnTo>
                    <a:pt x="269608" y="59385"/>
                  </a:lnTo>
                  <a:lnTo>
                    <a:pt x="268693" y="60274"/>
                  </a:lnTo>
                  <a:lnTo>
                    <a:pt x="268795" y="58496"/>
                  </a:lnTo>
                  <a:lnTo>
                    <a:pt x="268693" y="57099"/>
                  </a:lnTo>
                  <a:lnTo>
                    <a:pt x="268109" y="61290"/>
                  </a:lnTo>
                  <a:lnTo>
                    <a:pt x="267716" y="59893"/>
                  </a:lnTo>
                  <a:lnTo>
                    <a:pt x="267766" y="59258"/>
                  </a:lnTo>
                  <a:lnTo>
                    <a:pt x="268224" y="57861"/>
                  </a:lnTo>
                  <a:lnTo>
                    <a:pt x="267639" y="57480"/>
                  </a:lnTo>
                  <a:lnTo>
                    <a:pt x="267525" y="58496"/>
                  </a:lnTo>
                  <a:lnTo>
                    <a:pt x="266827" y="60655"/>
                  </a:lnTo>
                  <a:lnTo>
                    <a:pt x="266242" y="61671"/>
                  </a:lnTo>
                  <a:lnTo>
                    <a:pt x="266128" y="61163"/>
                  </a:lnTo>
                  <a:lnTo>
                    <a:pt x="266014" y="60655"/>
                  </a:lnTo>
                  <a:lnTo>
                    <a:pt x="265811" y="59766"/>
                  </a:lnTo>
                  <a:lnTo>
                    <a:pt x="265925" y="58623"/>
                  </a:lnTo>
                  <a:lnTo>
                    <a:pt x="266141" y="57099"/>
                  </a:lnTo>
                  <a:lnTo>
                    <a:pt x="265811" y="58496"/>
                  </a:lnTo>
                  <a:lnTo>
                    <a:pt x="265087" y="60655"/>
                  </a:lnTo>
                  <a:lnTo>
                    <a:pt x="264972" y="60274"/>
                  </a:lnTo>
                  <a:lnTo>
                    <a:pt x="265087" y="58623"/>
                  </a:lnTo>
                  <a:lnTo>
                    <a:pt x="265214" y="58369"/>
                  </a:lnTo>
                  <a:lnTo>
                    <a:pt x="265099" y="57353"/>
                  </a:lnTo>
                  <a:lnTo>
                    <a:pt x="265010" y="57099"/>
                  </a:lnTo>
                  <a:lnTo>
                    <a:pt x="264680" y="56121"/>
                  </a:lnTo>
                  <a:lnTo>
                    <a:pt x="264706" y="55956"/>
                  </a:lnTo>
                  <a:lnTo>
                    <a:pt x="264960" y="54432"/>
                  </a:lnTo>
                  <a:lnTo>
                    <a:pt x="264541" y="54076"/>
                  </a:lnTo>
                  <a:lnTo>
                    <a:pt x="264541" y="56934"/>
                  </a:lnTo>
                  <a:lnTo>
                    <a:pt x="264388" y="56845"/>
                  </a:lnTo>
                  <a:lnTo>
                    <a:pt x="263232" y="61163"/>
                  </a:lnTo>
                  <a:lnTo>
                    <a:pt x="263042" y="58750"/>
                  </a:lnTo>
                  <a:lnTo>
                    <a:pt x="263169" y="56934"/>
                  </a:lnTo>
                  <a:lnTo>
                    <a:pt x="263169" y="56464"/>
                  </a:lnTo>
                  <a:lnTo>
                    <a:pt x="263982" y="56591"/>
                  </a:lnTo>
                  <a:lnTo>
                    <a:pt x="264388" y="56845"/>
                  </a:lnTo>
                  <a:lnTo>
                    <a:pt x="264528" y="56311"/>
                  </a:lnTo>
                  <a:lnTo>
                    <a:pt x="264401" y="56845"/>
                  </a:lnTo>
                  <a:lnTo>
                    <a:pt x="264541" y="56934"/>
                  </a:lnTo>
                  <a:lnTo>
                    <a:pt x="264541" y="54076"/>
                  </a:lnTo>
                  <a:lnTo>
                    <a:pt x="264375" y="53924"/>
                  </a:lnTo>
                  <a:lnTo>
                    <a:pt x="265506" y="50368"/>
                  </a:lnTo>
                  <a:lnTo>
                    <a:pt x="264591" y="52400"/>
                  </a:lnTo>
                  <a:lnTo>
                    <a:pt x="263017" y="56464"/>
                  </a:lnTo>
                  <a:lnTo>
                    <a:pt x="262851" y="55956"/>
                  </a:lnTo>
                  <a:lnTo>
                    <a:pt x="262623" y="55194"/>
                  </a:lnTo>
                  <a:lnTo>
                    <a:pt x="262597" y="54813"/>
                  </a:lnTo>
                  <a:lnTo>
                    <a:pt x="262648" y="54178"/>
                  </a:lnTo>
                  <a:lnTo>
                    <a:pt x="262661" y="53543"/>
                  </a:lnTo>
                  <a:lnTo>
                    <a:pt x="262483" y="53797"/>
                  </a:lnTo>
                  <a:lnTo>
                    <a:pt x="262280" y="54178"/>
                  </a:lnTo>
                  <a:lnTo>
                    <a:pt x="262191" y="53924"/>
                  </a:lnTo>
                  <a:lnTo>
                    <a:pt x="262077" y="53416"/>
                  </a:lnTo>
                  <a:lnTo>
                    <a:pt x="261874" y="53289"/>
                  </a:lnTo>
                  <a:lnTo>
                    <a:pt x="262026" y="52146"/>
                  </a:lnTo>
                  <a:lnTo>
                    <a:pt x="262051" y="52019"/>
                  </a:lnTo>
                  <a:lnTo>
                    <a:pt x="262166" y="51130"/>
                  </a:lnTo>
                  <a:lnTo>
                    <a:pt x="261874" y="51447"/>
                  </a:lnTo>
                  <a:lnTo>
                    <a:pt x="261874" y="52146"/>
                  </a:lnTo>
                  <a:lnTo>
                    <a:pt x="261797" y="53289"/>
                  </a:lnTo>
                  <a:lnTo>
                    <a:pt x="261670" y="53416"/>
                  </a:lnTo>
                  <a:lnTo>
                    <a:pt x="261543" y="53416"/>
                  </a:lnTo>
                  <a:lnTo>
                    <a:pt x="261353" y="53670"/>
                  </a:lnTo>
                  <a:lnTo>
                    <a:pt x="261264" y="53924"/>
                  </a:lnTo>
                  <a:lnTo>
                    <a:pt x="261594" y="52527"/>
                  </a:lnTo>
                  <a:lnTo>
                    <a:pt x="261874" y="52146"/>
                  </a:lnTo>
                  <a:lnTo>
                    <a:pt x="261874" y="51447"/>
                  </a:lnTo>
                  <a:lnTo>
                    <a:pt x="261327" y="52019"/>
                  </a:lnTo>
                  <a:lnTo>
                    <a:pt x="261010" y="51892"/>
                  </a:lnTo>
                  <a:lnTo>
                    <a:pt x="260553" y="54813"/>
                  </a:lnTo>
                  <a:lnTo>
                    <a:pt x="260197" y="54178"/>
                  </a:lnTo>
                  <a:lnTo>
                    <a:pt x="260210" y="56464"/>
                  </a:lnTo>
                  <a:lnTo>
                    <a:pt x="260324" y="56337"/>
                  </a:lnTo>
                  <a:lnTo>
                    <a:pt x="260565" y="56210"/>
                  </a:lnTo>
                  <a:lnTo>
                    <a:pt x="260464" y="57073"/>
                  </a:lnTo>
                  <a:lnTo>
                    <a:pt x="260680" y="56210"/>
                  </a:lnTo>
                  <a:lnTo>
                    <a:pt x="261556" y="56210"/>
                  </a:lnTo>
                  <a:lnTo>
                    <a:pt x="261162" y="57226"/>
                  </a:lnTo>
                  <a:lnTo>
                    <a:pt x="261162" y="73101"/>
                  </a:lnTo>
                  <a:lnTo>
                    <a:pt x="261010" y="72974"/>
                  </a:lnTo>
                  <a:lnTo>
                    <a:pt x="260807" y="72974"/>
                  </a:lnTo>
                  <a:lnTo>
                    <a:pt x="260591" y="72847"/>
                  </a:lnTo>
                  <a:lnTo>
                    <a:pt x="260705" y="71958"/>
                  </a:lnTo>
                  <a:lnTo>
                    <a:pt x="260858" y="71196"/>
                  </a:lnTo>
                  <a:lnTo>
                    <a:pt x="260934" y="70815"/>
                  </a:lnTo>
                  <a:lnTo>
                    <a:pt x="260934" y="71755"/>
                  </a:lnTo>
                  <a:lnTo>
                    <a:pt x="261061" y="72085"/>
                  </a:lnTo>
                  <a:lnTo>
                    <a:pt x="261162" y="73101"/>
                  </a:lnTo>
                  <a:lnTo>
                    <a:pt x="261162" y="57226"/>
                  </a:lnTo>
                  <a:lnTo>
                    <a:pt x="260565" y="58750"/>
                  </a:lnTo>
                  <a:lnTo>
                    <a:pt x="260477" y="57099"/>
                  </a:lnTo>
                  <a:lnTo>
                    <a:pt x="259232" y="61798"/>
                  </a:lnTo>
                  <a:lnTo>
                    <a:pt x="259334" y="59893"/>
                  </a:lnTo>
                  <a:lnTo>
                    <a:pt x="259359" y="59512"/>
                  </a:lnTo>
                  <a:lnTo>
                    <a:pt x="259232" y="56591"/>
                  </a:lnTo>
                  <a:lnTo>
                    <a:pt x="259016" y="55575"/>
                  </a:lnTo>
                  <a:lnTo>
                    <a:pt x="259080" y="54178"/>
                  </a:lnTo>
                  <a:lnTo>
                    <a:pt x="259232" y="52781"/>
                  </a:lnTo>
                  <a:lnTo>
                    <a:pt x="257975" y="54178"/>
                  </a:lnTo>
                  <a:lnTo>
                    <a:pt x="256692" y="53416"/>
                  </a:lnTo>
                  <a:lnTo>
                    <a:pt x="255168" y="58877"/>
                  </a:lnTo>
                  <a:lnTo>
                    <a:pt x="254774" y="59512"/>
                  </a:lnTo>
                  <a:lnTo>
                    <a:pt x="254812" y="59258"/>
                  </a:lnTo>
                  <a:lnTo>
                    <a:pt x="255066" y="57480"/>
                  </a:lnTo>
                  <a:lnTo>
                    <a:pt x="255130" y="56464"/>
                  </a:lnTo>
                  <a:lnTo>
                    <a:pt x="255244" y="56121"/>
                  </a:lnTo>
                  <a:lnTo>
                    <a:pt x="255384" y="55829"/>
                  </a:lnTo>
                  <a:lnTo>
                    <a:pt x="254990" y="56464"/>
                  </a:lnTo>
                  <a:lnTo>
                    <a:pt x="254254" y="55702"/>
                  </a:lnTo>
                  <a:lnTo>
                    <a:pt x="253974" y="56007"/>
                  </a:lnTo>
                  <a:lnTo>
                    <a:pt x="254228" y="55702"/>
                  </a:lnTo>
                  <a:lnTo>
                    <a:pt x="254000" y="55448"/>
                  </a:lnTo>
                  <a:lnTo>
                    <a:pt x="253923" y="55854"/>
                  </a:lnTo>
                  <a:lnTo>
                    <a:pt x="253873" y="56121"/>
                  </a:lnTo>
                  <a:lnTo>
                    <a:pt x="253250" y="59258"/>
                  </a:lnTo>
                  <a:lnTo>
                    <a:pt x="253072" y="58496"/>
                  </a:lnTo>
                  <a:lnTo>
                    <a:pt x="252844" y="57480"/>
                  </a:lnTo>
                  <a:lnTo>
                    <a:pt x="252933" y="57226"/>
                  </a:lnTo>
                  <a:lnTo>
                    <a:pt x="253796" y="56210"/>
                  </a:lnTo>
                  <a:lnTo>
                    <a:pt x="253923" y="55854"/>
                  </a:lnTo>
                  <a:lnTo>
                    <a:pt x="253136" y="56210"/>
                  </a:lnTo>
                  <a:lnTo>
                    <a:pt x="253453" y="55067"/>
                  </a:lnTo>
                  <a:lnTo>
                    <a:pt x="252298" y="53670"/>
                  </a:lnTo>
                  <a:lnTo>
                    <a:pt x="248958" y="58496"/>
                  </a:lnTo>
                  <a:lnTo>
                    <a:pt x="248488" y="57480"/>
                  </a:lnTo>
                  <a:lnTo>
                    <a:pt x="247840" y="56083"/>
                  </a:lnTo>
                  <a:lnTo>
                    <a:pt x="247865" y="57480"/>
                  </a:lnTo>
                  <a:lnTo>
                    <a:pt x="245973" y="53670"/>
                  </a:lnTo>
                  <a:lnTo>
                    <a:pt x="242303" y="59893"/>
                  </a:lnTo>
                  <a:lnTo>
                    <a:pt x="241554" y="57099"/>
                  </a:lnTo>
                  <a:lnTo>
                    <a:pt x="240741" y="54051"/>
                  </a:lnTo>
                  <a:lnTo>
                    <a:pt x="240220" y="52908"/>
                  </a:lnTo>
                  <a:lnTo>
                    <a:pt x="239801" y="55194"/>
                  </a:lnTo>
                  <a:lnTo>
                    <a:pt x="239064" y="57099"/>
                  </a:lnTo>
                  <a:lnTo>
                    <a:pt x="239395" y="53924"/>
                  </a:lnTo>
                  <a:lnTo>
                    <a:pt x="238163" y="57353"/>
                  </a:lnTo>
                  <a:lnTo>
                    <a:pt x="236677" y="59893"/>
                  </a:lnTo>
                  <a:lnTo>
                    <a:pt x="236880" y="57480"/>
                  </a:lnTo>
                  <a:lnTo>
                    <a:pt x="236956" y="56464"/>
                  </a:lnTo>
                  <a:lnTo>
                    <a:pt x="237528" y="49479"/>
                  </a:lnTo>
                  <a:lnTo>
                    <a:pt x="235534" y="54178"/>
                  </a:lnTo>
                  <a:lnTo>
                    <a:pt x="235419" y="55067"/>
                  </a:lnTo>
                  <a:lnTo>
                    <a:pt x="235305" y="56464"/>
                  </a:lnTo>
                  <a:lnTo>
                    <a:pt x="234899" y="55956"/>
                  </a:lnTo>
                  <a:lnTo>
                    <a:pt x="233654" y="57480"/>
                  </a:lnTo>
                  <a:lnTo>
                    <a:pt x="233629" y="57226"/>
                  </a:lnTo>
                  <a:lnTo>
                    <a:pt x="234111" y="55067"/>
                  </a:lnTo>
                  <a:lnTo>
                    <a:pt x="233959" y="55575"/>
                  </a:lnTo>
                  <a:lnTo>
                    <a:pt x="233616" y="57188"/>
                  </a:lnTo>
                  <a:lnTo>
                    <a:pt x="233730" y="55194"/>
                  </a:lnTo>
                  <a:lnTo>
                    <a:pt x="233845" y="54432"/>
                  </a:lnTo>
                  <a:lnTo>
                    <a:pt x="232270" y="57099"/>
                  </a:lnTo>
                  <a:lnTo>
                    <a:pt x="231635" y="55829"/>
                  </a:lnTo>
                  <a:lnTo>
                    <a:pt x="231749" y="55194"/>
                  </a:lnTo>
                  <a:lnTo>
                    <a:pt x="233400" y="50622"/>
                  </a:lnTo>
                  <a:lnTo>
                    <a:pt x="232143" y="50114"/>
                  </a:lnTo>
                  <a:lnTo>
                    <a:pt x="231584" y="50622"/>
                  </a:lnTo>
                  <a:lnTo>
                    <a:pt x="230162" y="54432"/>
                  </a:lnTo>
                  <a:lnTo>
                    <a:pt x="230073" y="55702"/>
                  </a:lnTo>
                  <a:lnTo>
                    <a:pt x="230263" y="55829"/>
                  </a:lnTo>
                  <a:lnTo>
                    <a:pt x="230327" y="57480"/>
                  </a:lnTo>
                  <a:lnTo>
                    <a:pt x="230212" y="58369"/>
                  </a:lnTo>
                  <a:lnTo>
                    <a:pt x="230098" y="58623"/>
                  </a:lnTo>
                  <a:lnTo>
                    <a:pt x="229628" y="59258"/>
                  </a:lnTo>
                  <a:lnTo>
                    <a:pt x="228752" y="64338"/>
                  </a:lnTo>
                  <a:lnTo>
                    <a:pt x="227939" y="68021"/>
                  </a:lnTo>
                  <a:lnTo>
                    <a:pt x="227825" y="69418"/>
                  </a:lnTo>
                  <a:lnTo>
                    <a:pt x="228295" y="72466"/>
                  </a:lnTo>
                  <a:lnTo>
                    <a:pt x="229489" y="69672"/>
                  </a:lnTo>
                  <a:lnTo>
                    <a:pt x="229362" y="72085"/>
                  </a:lnTo>
                  <a:lnTo>
                    <a:pt x="228727" y="72085"/>
                  </a:lnTo>
                  <a:lnTo>
                    <a:pt x="228739" y="74371"/>
                  </a:lnTo>
                  <a:lnTo>
                    <a:pt x="229285" y="72415"/>
                  </a:lnTo>
                  <a:lnTo>
                    <a:pt x="229400" y="72085"/>
                  </a:lnTo>
                  <a:lnTo>
                    <a:pt x="229704" y="71196"/>
                  </a:lnTo>
                  <a:lnTo>
                    <a:pt x="229641" y="73736"/>
                  </a:lnTo>
                  <a:lnTo>
                    <a:pt x="230454" y="71196"/>
                  </a:lnTo>
                  <a:lnTo>
                    <a:pt x="230822" y="70053"/>
                  </a:lnTo>
                  <a:lnTo>
                    <a:pt x="230898" y="69672"/>
                  </a:lnTo>
                  <a:lnTo>
                    <a:pt x="231000" y="69507"/>
                  </a:lnTo>
                  <a:lnTo>
                    <a:pt x="231076" y="69291"/>
                  </a:lnTo>
                  <a:lnTo>
                    <a:pt x="231063" y="69418"/>
                  </a:lnTo>
                  <a:lnTo>
                    <a:pt x="231127" y="69291"/>
                  </a:lnTo>
                  <a:lnTo>
                    <a:pt x="231609" y="68529"/>
                  </a:lnTo>
                  <a:lnTo>
                    <a:pt x="231597" y="70815"/>
                  </a:lnTo>
                  <a:lnTo>
                    <a:pt x="231254" y="72466"/>
                  </a:lnTo>
                  <a:lnTo>
                    <a:pt x="231952" y="70688"/>
                  </a:lnTo>
                  <a:lnTo>
                    <a:pt x="231800" y="72021"/>
                  </a:lnTo>
                  <a:lnTo>
                    <a:pt x="231673" y="72491"/>
                  </a:lnTo>
                  <a:lnTo>
                    <a:pt x="231965" y="71831"/>
                  </a:lnTo>
                  <a:lnTo>
                    <a:pt x="232448" y="72720"/>
                  </a:lnTo>
                  <a:lnTo>
                    <a:pt x="232638" y="71831"/>
                  </a:lnTo>
                  <a:lnTo>
                    <a:pt x="232905" y="70688"/>
                  </a:lnTo>
                  <a:lnTo>
                    <a:pt x="233019" y="70180"/>
                  </a:lnTo>
                  <a:lnTo>
                    <a:pt x="232981" y="72974"/>
                  </a:lnTo>
                  <a:lnTo>
                    <a:pt x="234175" y="70180"/>
                  </a:lnTo>
                  <a:lnTo>
                    <a:pt x="234391" y="69672"/>
                  </a:lnTo>
                  <a:lnTo>
                    <a:pt x="233641" y="74244"/>
                  </a:lnTo>
                  <a:lnTo>
                    <a:pt x="233972" y="73101"/>
                  </a:lnTo>
                  <a:lnTo>
                    <a:pt x="234848" y="70815"/>
                  </a:lnTo>
                  <a:lnTo>
                    <a:pt x="235229" y="70688"/>
                  </a:lnTo>
                  <a:lnTo>
                    <a:pt x="233756" y="76022"/>
                  </a:lnTo>
                  <a:lnTo>
                    <a:pt x="236461" y="71196"/>
                  </a:lnTo>
                  <a:lnTo>
                    <a:pt x="235369" y="77038"/>
                  </a:lnTo>
                  <a:lnTo>
                    <a:pt x="236601" y="72212"/>
                  </a:lnTo>
                  <a:lnTo>
                    <a:pt x="237375" y="75133"/>
                  </a:lnTo>
                  <a:lnTo>
                    <a:pt x="238633" y="72466"/>
                  </a:lnTo>
                  <a:lnTo>
                    <a:pt x="238594" y="72593"/>
                  </a:lnTo>
                  <a:lnTo>
                    <a:pt x="238467" y="73609"/>
                  </a:lnTo>
                  <a:lnTo>
                    <a:pt x="238594" y="75514"/>
                  </a:lnTo>
                  <a:lnTo>
                    <a:pt x="238721" y="76276"/>
                  </a:lnTo>
                  <a:lnTo>
                    <a:pt x="239407" y="72466"/>
                  </a:lnTo>
                  <a:lnTo>
                    <a:pt x="239420" y="72339"/>
                  </a:lnTo>
                  <a:lnTo>
                    <a:pt x="239547" y="72212"/>
                  </a:lnTo>
                  <a:lnTo>
                    <a:pt x="240284" y="71450"/>
                  </a:lnTo>
                  <a:lnTo>
                    <a:pt x="240360" y="71196"/>
                  </a:lnTo>
                  <a:lnTo>
                    <a:pt x="240525" y="70688"/>
                  </a:lnTo>
                  <a:lnTo>
                    <a:pt x="240855" y="69672"/>
                  </a:lnTo>
                  <a:lnTo>
                    <a:pt x="241058" y="69037"/>
                  </a:lnTo>
                  <a:lnTo>
                    <a:pt x="241007" y="72974"/>
                  </a:lnTo>
                  <a:lnTo>
                    <a:pt x="239979" y="73736"/>
                  </a:lnTo>
                  <a:lnTo>
                    <a:pt x="239560" y="77546"/>
                  </a:lnTo>
                  <a:lnTo>
                    <a:pt x="240030" y="74244"/>
                  </a:lnTo>
                  <a:lnTo>
                    <a:pt x="241046" y="74371"/>
                  </a:lnTo>
                  <a:lnTo>
                    <a:pt x="241058" y="74244"/>
                  </a:lnTo>
                  <a:lnTo>
                    <a:pt x="241287" y="71577"/>
                  </a:lnTo>
                  <a:lnTo>
                    <a:pt x="241338" y="74117"/>
                  </a:lnTo>
                  <a:lnTo>
                    <a:pt x="241465" y="72847"/>
                  </a:lnTo>
                  <a:lnTo>
                    <a:pt x="241160" y="76276"/>
                  </a:lnTo>
                  <a:lnTo>
                    <a:pt x="241757" y="72847"/>
                  </a:lnTo>
                  <a:lnTo>
                    <a:pt x="241973" y="71577"/>
                  </a:lnTo>
                  <a:lnTo>
                    <a:pt x="242049" y="71196"/>
                  </a:lnTo>
                  <a:lnTo>
                    <a:pt x="241706" y="75514"/>
                  </a:lnTo>
                  <a:lnTo>
                    <a:pt x="242557" y="72466"/>
                  </a:lnTo>
                  <a:lnTo>
                    <a:pt x="242608" y="73101"/>
                  </a:lnTo>
                  <a:lnTo>
                    <a:pt x="242735" y="75133"/>
                  </a:lnTo>
                  <a:lnTo>
                    <a:pt x="241960" y="77165"/>
                  </a:lnTo>
                  <a:lnTo>
                    <a:pt x="242887" y="75768"/>
                  </a:lnTo>
                  <a:lnTo>
                    <a:pt x="242925" y="76542"/>
                  </a:lnTo>
                  <a:lnTo>
                    <a:pt x="242976" y="75768"/>
                  </a:lnTo>
                  <a:lnTo>
                    <a:pt x="243090" y="75006"/>
                  </a:lnTo>
                  <a:lnTo>
                    <a:pt x="243484" y="73228"/>
                  </a:lnTo>
                  <a:lnTo>
                    <a:pt x="244246" y="72466"/>
                  </a:lnTo>
                  <a:lnTo>
                    <a:pt x="244500" y="72212"/>
                  </a:lnTo>
                  <a:lnTo>
                    <a:pt x="243547" y="75641"/>
                  </a:lnTo>
                  <a:lnTo>
                    <a:pt x="243420" y="78054"/>
                  </a:lnTo>
                  <a:lnTo>
                    <a:pt x="244081" y="77165"/>
                  </a:lnTo>
                  <a:lnTo>
                    <a:pt x="245046" y="73736"/>
                  </a:lnTo>
                  <a:lnTo>
                    <a:pt x="245402" y="73863"/>
                  </a:lnTo>
                  <a:lnTo>
                    <a:pt x="245275" y="75133"/>
                  </a:lnTo>
                  <a:lnTo>
                    <a:pt x="245160" y="75514"/>
                  </a:lnTo>
                  <a:lnTo>
                    <a:pt x="245783" y="73736"/>
                  </a:lnTo>
                  <a:lnTo>
                    <a:pt x="246189" y="72593"/>
                  </a:lnTo>
                  <a:lnTo>
                    <a:pt x="246811" y="75641"/>
                  </a:lnTo>
                  <a:lnTo>
                    <a:pt x="247853" y="72593"/>
                  </a:lnTo>
                  <a:lnTo>
                    <a:pt x="247992" y="72212"/>
                  </a:lnTo>
                  <a:lnTo>
                    <a:pt x="248056" y="72047"/>
                  </a:lnTo>
                  <a:lnTo>
                    <a:pt x="247992" y="72885"/>
                  </a:lnTo>
                  <a:lnTo>
                    <a:pt x="248094" y="71958"/>
                  </a:lnTo>
                  <a:lnTo>
                    <a:pt x="248170" y="71196"/>
                  </a:lnTo>
                  <a:lnTo>
                    <a:pt x="248513" y="69037"/>
                  </a:lnTo>
                  <a:lnTo>
                    <a:pt x="248602" y="68529"/>
                  </a:lnTo>
                  <a:lnTo>
                    <a:pt x="248742" y="67640"/>
                  </a:lnTo>
                  <a:lnTo>
                    <a:pt x="249072" y="67640"/>
                  </a:lnTo>
                  <a:lnTo>
                    <a:pt x="249707" y="65354"/>
                  </a:lnTo>
                  <a:lnTo>
                    <a:pt x="249428" y="67894"/>
                  </a:lnTo>
                  <a:lnTo>
                    <a:pt x="249250" y="67767"/>
                  </a:lnTo>
                  <a:lnTo>
                    <a:pt x="249085" y="68783"/>
                  </a:lnTo>
                  <a:lnTo>
                    <a:pt x="248843" y="69545"/>
                  </a:lnTo>
                  <a:lnTo>
                    <a:pt x="249364" y="68529"/>
                  </a:lnTo>
                  <a:lnTo>
                    <a:pt x="249161" y="71120"/>
                  </a:lnTo>
                  <a:lnTo>
                    <a:pt x="249237" y="70942"/>
                  </a:lnTo>
                  <a:lnTo>
                    <a:pt x="249326" y="70434"/>
                  </a:lnTo>
                  <a:lnTo>
                    <a:pt x="249377" y="70612"/>
                  </a:lnTo>
                  <a:lnTo>
                    <a:pt x="249453" y="70434"/>
                  </a:lnTo>
                  <a:lnTo>
                    <a:pt x="250278" y="68529"/>
                  </a:lnTo>
                  <a:lnTo>
                    <a:pt x="250342" y="68402"/>
                  </a:lnTo>
                  <a:lnTo>
                    <a:pt x="250444" y="68783"/>
                  </a:lnTo>
                  <a:lnTo>
                    <a:pt x="250558" y="70307"/>
                  </a:lnTo>
                  <a:lnTo>
                    <a:pt x="250202" y="72974"/>
                  </a:lnTo>
                  <a:lnTo>
                    <a:pt x="249377" y="70612"/>
                  </a:lnTo>
                  <a:lnTo>
                    <a:pt x="249351" y="71120"/>
                  </a:lnTo>
                  <a:lnTo>
                    <a:pt x="249478" y="73736"/>
                  </a:lnTo>
                  <a:lnTo>
                    <a:pt x="248932" y="72212"/>
                  </a:lnTo>
                  <a:lnTo>
                    <a:pt x="248627" y="77927"/>
                  </a:lnTo>
                  <a:lnTo>
                    <a:pt x="248539" y="71996"/>
                  </a:lnTo>
                  <a:lnTo>
                    <a:pt x="248335" y="74752"/>
                  </a:lnTo>
                  <a:lnTo>
                    <a:pt x="248208" y="77927"/>
                  </a:lnTo>
                  <a:lnTo>
                    <a:pt x="248945" y="78943"/>
                  </a:lnTo>
                  <a:lnTo>
                    <a:pt x="249148" y="77927"/>
                  </a:lnTo>
                  <a:lnTo>
                    <a:pt x="249516" y="76149"/>
                  </a:lnTo>
                  <a:lnTo>
                    <a:pt x="250342" y="77419"/>
                  </a:lnTo>
                  <a:lnTo>
                    <a:pt x="250698" y="76149"/>
                  </a:lnTo>
                  <a:lnTo>
                    <a:pt x="250825" y="75730"/>
                  </a:lnTo>
                  <a:lnTo>
                    <a:pt x="250913" y="73863"/>
                  </a:lnTo>
                  <a:lnTo>
                    <a:pt x="250952" y="73736"/>
                  </a:lnTo>
                  <a:lnTo>
                    <a:pt x="251180" y="72974"/>
                  </a:lnTo>
                  <a:lnTo>
                    <a:pt x="251294" y="72593"/>
                  </a:lnTo>
                  <a:lnTo>
                    <a:pt x="253263" y="69291"/>
                  </a:lnTo>
                  <a:lnTo>
                    <a:pt x="250952" y="81610"/>
                  </a:lnTo>
                  <a:lnTo>
                    <a:pt x="252704" y="77165"/>
                  </a:lnTo>
                  <a:lnTo>
                    <a:pt x="253390" y="74815"/>
                  </a:lnTo>
                  <a:lnTo>
                    <a:pt x="254228" y="70307"/>
                  </a:lnTo>
                  <a:lnTo>
                    <a:pt x="254368" y="71323"/>
                  </a:lnTo>
                  <a:lnTo>
                    <a:pt x="254495" y="73228"/>
                  </a:lnTo>
                  <a:lnTo>
                    <a:pt x="253682" y="76784"/>
                  </a:lnTo>
                  <a:lnTo>
                    <a:pt x="254584" y="77292"/>
                  </a:lnTo>
                  <a:lnTo>
                    <a:pt x="254787" y="75145"/>
                  </a:lnTo>
                  <a:lnTo>
                    <a:pt x="255168" y="71196"/>
                  </a:lnTo>
                  <a:lnTo>
                    <a:pt x="255663" y="73609"/>
                  </a:lnTo>
                  <a:lnTo>
                    <a:pt x="255676" y="73482"/>
                  </a:lnTo>
                  <a:lnTo>
                    <a:pt x="256146" y="73609"/>
                  </a:lnTo>
                  <a:lnTo>
                    <a:pt x="255714" y="77038"/>
                  </a:lnTo>
                  <a:lnTo>
                    <a:pt x="256819" y="76669"/>
                  </a:lnTo>
                  <a:lnTo>
                    <a:pt x="258368" y="74371"/>
                  </a:lnTo>
                  <a:lnTo>
                    <a:pt x="259626" y="73863"/>
                  </a:lnTo>
                  <a:lnTo>
                    <a:pt x="259422" y="74815"/>
                  </a:lnTo>
                  <a:lnTo>
                    <a:pt x="259194" y="75514"/>
                  </a:lnTo>
                  <a:lnTo>
                    <a:pt x="259105" y="77165"/>
                  </a:lnTo>
                  <a:lnTo>
                    <a:pt x="260819" y="75641"/>
                  </a:lnTo>
                  <a:lnTo>
                    <a:pt x="262140" y="78181"/>
                  </a:lnTo>
                  <a:lnTo>
                    <a:pt x="263105" y="80340"/>
                  </a:lnTo>
                  <a:lnTo>
                    <a:pt x="264147" y="77419"/>
                  </a:lnTo>
                  <a:lnTo>
                    <a:pt x="264274" y="77546"/>
                  </a:lnTo>
                  <a:lnTo>
                    <a:pt x="264325" y="77419"/>
                  </a:lnTo>
                  <a:lnTo>
                    <a:pt x="264718" y="76403"/>
                  </a:lnTo>
                  <a:lnTo>
                    <a:pt x="265074" y="76149"/>
                  </a:lnTo>
                  <a:lnTo>
                    <a:pt x="264909" y="77546"/>
                  </a:lnTo>
                  <a:lnTo>
                    <a:pt x="264782" y="78308"/>
                  </a:lnTo>
                  <a:lnTo>
                    <a:pt x="264477" y="79070"/>
                  </a:lnTo>
                  <a:lnTo>
                    <a:pt x="265899" y="76619"/>
                  </a:lnTo>
                  <a:lnTo>
                    <a:pt x="266293" y="76149"/>
                  </a:lnTo>
                  <a:lnTo>
                    <a:pt x="266725" y="75641"/>
                  </a:lnTo>
                  <a:lnTo>
                    <a:pt x="268135" y="73990"/>
                  </a:lnTo>
                  <a:lnTo>
                    <a:pt x="268427" y="76149"/>
                  </a:lnTo>
                  <a:lnTo>
                    <a:pt x="268541" y="77546"/>
                  </a:lnTo>
                  <a:lnTo>
                    <a:pt x="268439" y="77787"/>
                  </a:lnTo>
                  <a:lnTo>
                    <a:pt x="268351" y="78562"/>
                  </a:lnTo>
                  <a:lnTo>
                    <a:pt x="268808" y="79578"/>
                  </a:lnTo>
                  <a:lnTo>
                    <a:pt x="269849" y="73990"/>
                  </a:lnTo>
                  <a:lnTo>
                    <a:pt x="269875" y="73863"/>
                  </a:lnTo>
                  <a:lnTo>
                    <a:pt x="269938" y="73482"/>
                  </a:lnTo>
                  <a:lnTo>
                    <a:pt x="270014" y="73101"/>
                  </a:lnTo>
                  <a:lnTo>
                    <a:pt x="270179" y="72212"/>
                  </a:lnTo>
                  <a:lnTo>
                    <a:pt x="270421" y="75145"/>
                  </a:lnTo>
                  <a:lnTo>
                    <a:pt x="270306" y="75768"/>
                  </a:lnTo>
                  <a:lnTo>
                    <a:pt x="271653" y="77292"/>
                  </a:lnTo>
                  <a:lnTo>
                    <a:pt x="274015" y="74752"/>
                  </a:lnTo>
                  <a:lnTo>
                    <a:pt x="274497" y="79578"/>
                  </a:lnTo>
                  <a:lnTo>
                    <a:pt x="275513" y="75260"/>
                  </a:lnTo>
                  <a:lnTo>
                    <a:pt x="275844" y="81864"/>
                  </a:lnTo>
                  <a:lnTo>
                    <a:pt x="277012" y="75768"/>
                  </a:lnTo>
                  <a:lnTo>
                    <a:pt x="277279" y="77647"/>
                  </a:lnTo>
                  <a:lnTo>
                    <a:pt x="277393" y="79070"/>
                  </a:lnTo>
                  <a:lnTo>
                    <a:pt x="277164" y="79578"/>
                  </a:lnTo>
                  <a:lnTo>
                    <a:pt x="277050" y="80086"/>
                  </a:lnTo>
                  <a:lnTo>
                    <a:pt x="277990" y="82245"/>
                  </a:lnTo>
                  <a:lnTo>
                    <a:pt x="278307" y="82626"/>
                  </a:lnTo>
                  <a:lnTo>
                    <a:pt x="279209" y="78562"/>
                  </a:lnTo>
                  <a:lnTo>
                    <a:pt x="279755" y="78054"/>
                  </a:lnTo>
                  <a:lnTo>
                    <a:pt x="279209" y="81229"/>
                  </a:lnTo>
                  <a:lnTo>
                    <a:pt x="280365" y="78054"/>
                  </a:lnTo>
                  <a:lnTo>
                    <a:pt x="280403" y="77927"/>
                  </a:lnTo>
                  <a:lnTo>
                    <a:pt x="280060" y="81864"/>
                  </a:lnTo>
                  <a:lnTo>
                    <a:pt x="280530" y="81229"/>
                  </a:lnTo>
                  <a:lnTo>
                    <a:pt x="280631" y="79070"/>
                  </a:lnTo>
                  <a:lnTo>
                    <a:pt x="280708" y="78689"/>
                  </a:lnTo>
                  <a:lnTo>
                    <a:pt x="281254" y="77927"/>
                  </a:lnTo>
                  <a:lnTo>
                    <a:pt x="281622" y="77419"/>
                  </a:lnTo>
                  <a:lnTo>
                    <a:pt x="281749" y="79070"/>
                  </a:lnTo>
                  <a:lnTo>
                    <a:pt x="281876" y="81483"/>
                  </a:lnTo>
                  <a:lnTo>
                    <a:pt x="281660" y="82753"/>
                  </a:lnTo>
                  <a:lnTo>
                    <a:pt x="283679" y="80340"/>
                  </a:lnTo>
                  <a:lnTo>
                    <a:pt x="283527" y="81102"/>
                  </a:lnTo>
                  <a:lnTo>
                    <a:pt x="283857" y="80340"/>
                  </a:lnTo>
                  <a:lnTo>
                    <a:pt x="284137" y="79705"/>
                  </a:lnTo>
                  <a:lnTo>
                    <a:pt x="282295" y="86182"/>
                  </a:lnTo>
                  <a:lnTo>
                    <a:pt x="283464" y="83642"/>
                  </a:lnTo>
                  <a:lnTo>
                    <a:pt x="283591" y="83134"/>
                  </a:lnTo>
                  <a:lnTo>
                    <a:pt x="283679" y="82372"/>
                  </a:lnTo>
                  <a:lnTo>
                    <a:pt x="283933" y="81610"/>
                  </a:lnTo>
                  <a:lnTo>
                    <a:pt x="284111" y="80848"/>
                  </a:lnTo>
                  <a:lnTo>
                    <a:pt x="284137" y="82880"/>
                  </a:lnTo>
                  <a:lnTo>
                    <a:pt x="285013" y="83007"/>
                  </a:lnTo>
                  <a:lnTo>
                    <a:pt x="285788" y="82372"/>
                  </a:lnTo>
                  <a:lnTo>
                    <a:pt x="285267" y="84531"/>
                  </a:lnTo>
                  <a:lnTo>
                    <a:pt x="286308" y="85293"/>
                  </a:lnTo>
                  <a:lnTo>
                    <a:pt x="287883" y="83896"/>
                  </a:lnTo>
                  <a:lnTo>
                    <a:pt x="289166" y="84150"/>
                  </a:lnTo>
                  <a:lnTo>
                    <a:pt x="289102" y="83896"/>
                  </a:lnTo>
                  <a:lnTo>
                    <a:pt x="288975" y="83388"/>
                  </a:lnTo>
                  <a:lnTo>
                    <a:pt x="289026" y="82372"/>
                  </a:lnTo>
                  <a:lnTo>
                    <a:pt x="289356" y="80848"/>
                  </a:lnTo>
                  <a:lnTo>
                    <a:pt x="289598" y="79705"/>
                  </a:lnTo>
                  <a:lnTo>
                    <a:pt x="289687" y="79324"/>
                  </a:lnTo>
                  <a:lnTo>
                    <a:pt x="290131" y="78943"/>
                  </a:lnTo>
                  <a:lnTo>
                    <a:pt x="290029" y="79667"/>
                  </a:lnTo>
                  <a:lnTo>
                    <a:pt x="290322" y="78943"/>
                  </a:lnTo>
                  <a:lnTo>
                    <a:pt x="290474" y="78562"/>
                  </a:lnTo>
                  <a:lnTo>
                    <a:pt x="290677" y="78816"/>
                  </a:lnTo>
                  <a:lnTo>
                    <a:pt x="290766" y="79578"/>
                  </a:lnTo>
                  <a:lnTo>
                    <a:pt x="290106" y="82499"/>
                  </a:lnTo>
                  <a:lnTo>
                    <a:pt x="289636" y="83515"/>
                  </a:lnTo>
                  <a:lnTo>
                    <a:pt x="290423" y="82372"/>
                  </a:lnTo>
                  <a:lnTo>
                    <a:pt x="290334" y="83007"/>
                  </a:lnTo>
                  <a:lnTo>
                    <a:pt x="290220" y="83515"/>
                  </a:lnTo>
                  <a:lnTo>
                    <a:pt x="290106" y="83769"/>
                  </a:lnTo>
                  <a:lnTo>
                    <a:pt x="289991" y="84150"/>
                  </a:lnTo>
                  <a:lnTo>
                    <a:pt x="289775" y="85166"/>
                  </a:lnTo>
                  <a:lnTo>
                    <a:pt x="290398" y="83134"/>
                  </a:lnTo>
                  <a:lnTo>
                    <a:pt x="290182" y="88722"/>
                  </a:lnTo>
                  <a:lnTo>
                    <a:pt x="291185" y="85166"/>
                  </a:lnTo>
                  <a:lnTo>
                    <a:pt x="291033" y="86182"/>
                  </a:lnTo>
                  <a:lnTo>
                    <a:pt x="292328" y="86436"/>
                  </a:lnTo>
                  <a:lnTo>
                    <a:pt x="293116" y="85420"/>
                  </a:lnTo>
                  <a:lnTo>
                    <a:pt x="294195" y="85420"/>
                  </a:lnTo>
                  <a:lnTo>
                    <a:pt x="294246" y="85166"/>
                  </a:lnTo>
                  <a:lnTo>
                    <a:pt x="294640" y="83134"/>
                  </a:lnTo>
                  <a:lnTo>
                    <a:pt x="294754" y="82499"/>
                  </a:lnTo>
                  <a:lnTo>
                    <a:pt x="295046" y="83261"/>
                  </a:lnTo>
                  <a:lnTo>
                    <a:pt x="295300" y="82499"/>
                  </a:lnTo>
                  <a:lnTo>
                    <a:pt x="295338" y="82372"/>
                  </a:lnTo>
                  <a:lnTo>
                    <a:pt x="295795" y="80975"/>
                  </a:lnTo>
                  <a:lnTo>
                    <a:pt x="296392" y="82118"/>
                  </a:lnTo>
                  <a:lnTo>
                    <a:pt x="296824" y="84531"/>
                  </a:lnTo>
                  <a:lnTo>
                    <a:pt x="297815" y="84404"/>
                  </a:lnTo>
                  <a:lnTo>
                    <a:pt x="298640" y="83261"/>
                  </a:lnTo>
                  <a:lnTo>
                    <a:pt x="298627" y="83007"/>
                  </a:lnTo>
                  <a:lnTo>
                    <a:pt x="298526" y="82245"/>
                  </a:lnTo>
                  <a:lnTo>
                    <a:pt x="298602" y="81610"/>
                  </a:lnTo>
                  <a:lnTo>
                    <a:pt x="298843" y="80975"/>
                  </a:lnTo>
                  <a:lnTo>
                    <a:pt x="299085" y="80340"/>
                  </a:lnTo>
                  <a:lnTo>
                    <a:pt x="298818" y="81864"/>
                  </a:lnTo>
                  <a:lnTo>
                    <a:pt x="298704" y="83007"/>
                  </a:lnTo>
                  <a:lnTo>
                    <a:pt x="299618" y="82880"/>
                  </a:lnTo>
                  <a:lnTo>
                    <a:pt x="298780" y="84658"/>
                  </a:lnTo>
                  <a:lnTo>
                    <a:pt x="299974" y="84531"/>
                  </a:lnTo>
                  <a:lnTo>
                    <a:pt x="300304" y="84404"/>
                  </a:lnTo>
                  <a:lnTo>
                    <a:pt x="301853" y="82880"/>
                  </a:lnTo>
                  <a:lnTo>
                    <a:pt x="302120" y="82626"/>
                  </a:lnTo>
                  <a:lnTo>
                    <a:pt x="302196" y="80594"/>
                  </a:lnTo>
                  <a:lnTo>
                    <a:pt x="302272" y="80340"/>
                  </a:lnTo>
                  <a:lnTo>
                    <a:pt x="302348" y="80086"/>
                  </a:lnTo>
                  <a:lnTo>
                    <a:pt x="302679" y="79705"/>
                  </a:lnTo>
                  <a:lnTo>
                    <a:pt x="302666" y="81610"/>
                  </a:lnTo>
                  <a:lnTo>
                    <a:pt x="302437" y="82626"/>
                  </a:lnTo>
                  <a:lnTo>
                    <a:pt x="302336" y="82880"/>
                  </a:lnTo>
                  <a:lnTo>
                    <a:pt x="304342" y="79705"/>
                  </a:lnTo>
                  <a:lnTo>
                    <a:pt x="304660" y="79197"/>
                  </a:lnTo>
                  <a:lnTo>
                    <a:pt x="304546" y="91135"/>
                  </a:lnTo>
                  <a:lnTo>
                    <a:pt x="306844" y="85928"/>
                  </a:lnTo>
                  <a:lnTo>
                    <a:pt x="306743" y="86182"/>
                  </a:lnTo>
                  <a:lnTo>
                    <a:pt x="306920" y="85928"/>
                  </a:lnTo>
                  <a:lnTo>
                    <a:pt x="308571" y="83642"/>
                  </a:lnTo>
                  <a:lnTo>
                    <a:pt x="308965" y="84023"/>
                  </a:lnTo>
                  <a:lnTo>
                    <a:pt x="308978" y="84277"/>
                  </a:lnTo>
                  <a:lnTo>
                    <a:pt x="307949" y="85420"/>
                  </a:lnTo>
                  <a:lnTo>
                    <a:pt x="307860" y="85801"/>
                  </a:lnTo>
                  <a:lnTo>
                    <a:pt x="307975" y="87198"/>
                  </a:lnTo>
                  <a:lnTo>
                    <a:pt x="309943" y="83642"/>
                  </a:lnTo>
                  <a:lnTo>
                    <a:pt x="310235" y="83134"/>
                  </a:lnTo>
                  <a:lnTo>
                    <a:pt x="310083" y="88341"/>
                  </a:lnTo>
                  <a:lnTo>
                    <a:pt x="311810" y="85547"/>
                  </a:lnTo>
                  <a:lnTo>
                    <a:pt x="311200" y="93548"/>
                  </a:lnTo>
                  <a:lnTo>
                    <a:pt x="315112" y="85674"/>
                  </a:lnTo>
                  <a:lnTo>
                    <a:pt x="315366" y="90881"/>
                  </a:lnTo>
                  <a:lnTo>
                    <a:pt x="315582" y="89357"/>
                  </a:lnTo>
                  <a:lnTo>
                    <a:pt x="315696" y="88849"/>
                  </a:lnTo>
                  <a:lnTo>
                    <a:pt x="316318" y="87325"/>
                  </a:lnTo>
                  <a:lnTo>
                    <a:pt x="316128" y="88455"/>
                  </a:lnTo>
                  <a:lnTo>
                    <a:pt x="316344" y="87960"/>
                  </a:lnTo>
                  <a:lnTo>
                    <a:pt x="317449" y="87325"/>
                  </a:lnTo>
                  <a:lnTo>
                    <a:pt x="319430" y="86182"/>
                  </a:lnTo>
                  <a:lnTo>
                    <a:pt x="321310" y="91643"/>
                  </a:lnTo>
                  <a:lnTo>
                    <a:pt x="324002" y="94056"/>
                  </a:lnTo>
                  <a:lnTo>
                    <a:pt x="324612" y="94564"/>
                  </a:lnTo>
                  <a:lnTo>
                    <a:pt x="325907" y="86182"/>
                  </a:lnTo>
                  <a:lnTo>
                    <a:pt x="325983" y="85674"/>
                  </a:lnTo>
                  <a:lnTo>
                    <a:pt x="325996" y="85547"/>
                  </a:lnTo>
                  <a:lnTo>
                    <a:pt x="326161" y="84531"/>
                  </a:lnTo>
                  <a:lnTo>
                    <a:pt x="326339" y="86690"/>
                  </a:lnTo>
                  <a:lnTo>
                    <a:pt x="326466" y="89357"/>
                  </a:lnTo>
                  <a:lnTo>
                    <a:pt x="325513" y="92405"/>
                  </a:lnTo>
                  <a:lnTo>
                    <a:pt x="328320" y="88722"/>
                  </a:lnTo>
                  <a:lnTo>
                    <a:pt x="329590" y="93421"/>
                  </a:lnTo>
                  <a:lnTo>
                    <a:pt x="332244" y="90373"/>
                  </a:lnTo>
                  <a:lnTo>
                    <a:pt x="331978" y="91135"/>
                  </a:lnTo>
                  <a:lnTo>
                    <a:pt x="331762" y="92151"/>
                  </a:lnTo>
                  <a:lnTo>
                    <a:pt x="331584" y="92024"/>
                  </a:lnTo>
                  <a:lnTo>
                    <a:pt x="331495" y="94564"/>
                  </a:lnTo>
                  <a:lnTo>
                    <a:pt x="332994" y="92659"/>
                  </a:lnTo>
                  <a:lnTo>
                    <a:pt x="333108" y="92405"/>
                  </a:lnTo>
                  <a:lnTo>
                    <a:pt x="333159" y="92151"/>
                  </a:lnTo>
                  <a:lnTo>
                    <a:pt x="333502" y="90500"/>
                  </a:lnTo>
                  <a:lnTo>
                    <a:pt x="333629" y="90627"/>
                  </a:lnTo>
                  <a:lnTo>
                    <a:pt x="333679" y="90982"/>
                  </a:lnTo>
                  <a:lnTo>
                    <a:pt x="333387" y="91770"/>
                  </a:lnTo>
                  <a:lnTo>
                    <a:pt x="333311" y="94945"/>
                  </a:lnTo>
                  <a:lnTo>
                    <a:pt x="334873" y="90500"/>
                  </a:lnTo>
                  <a:lnTo>
                    <a:pt x="334581" y="93052"/>
                  </a:lnTo>
                  <a:lnTo>
                    <a:pt x="334695" y="92786"/>
                  </a:lnTo>
                  <a:lnTo>
                    <a:pt x="335407" y="94437"/>
                  </a:lnTo>
                  <a:lnTo>
                    <a:pt x="335584" y="92786"/>
                  </a:lnTo>
                  <a:lnTo>
                    <a:pt x="335724" y="91516"/>
                  </a:lnTo>
                  <a:lnTo>
                    <a:pt x="336181" y="93040"/>
                  </a:lnTo>
                  <a:lnTo>
                    <a:pt x="336943" y="91516"/>
                  </a:lnTo>
                  <a:lnTo>
                    <a:pt x="337388" y="90627"/>
                  </a:lnTo>
                  <a:lnTo>
                    <a:pt x="337616" y="92379"/>
                  </a:lnTo>
                  <a:lnTo>
                    <a:pt x="337566" y="92570"/>
                  </a:lnTo>
                  <a:lnTo>
                    <a:pt x="337502" y="92748"/>
                  </a:lnTo>
                  <a:lnTo>
                    <a:pt x="337413" y="93078"/>
                  </a:lnTo>
                  <a:lnTo>
                    <a:pt x="337629" y="94424"/>
                  </a:lnTo>
                  <a:lnTo>
                    <a:pt x="337718" y="93383"/>
                  </a:lnTo>
                  <a:lnTo>
                    <a:pt x="337705" y="92760"/>
                  </a:lnTo>
                  <a:lnTo>
                    <a:pt x="337629" y="92405"/>
                  </a:lnTo>
                  <a:lnTo>
                    <a:pt x="338239" y="90627"/>
                  </a:lnTo>
                  <a:lnTo>
                    <a:pt x="338277" y="90500"/>
                  </a:lnTo>
                  <a:lnTo>
                    <a:pt x="338328" y="90373"/>
                  </a:lnTo>
                  <a:lnTo>
                    <a:pt x="338670" y="89357"/>
                  </a:lnTo>
                  <a:lnTo>
                    <a:pt x="338594" y="94183"/>
                  </a:lnTo>
                  <a:lnTo>
                    <a:pt x="339636" y="89738"/>
                  </a:lnTo>
                  <a:lnTo>
                    <a:pt x="338632" y="94310"/>
                  </a:lnTo>
                  <a:lnTo>
                    <a:pt x="340156" y="93675"/>
                  </a:lnTo>
                  <a:lnTo>
                    <a:pt x="341083" y="91643"/>
                  </a:lnTo>
                  <a:lnTo>
                    <a:pt x="340791" y="92532"/>
                  </a:lnTo>
                  <a:lnTo>
                    <a:pt x="340664" y="93052"/>
                  </a:lnTo>
                  <a:lnTo>
                    <a:pt x="341185" y="93167"/>
                  </a:lnTo>
                  <a:lnTo>
                    <a:pt x="340601" y="95034"/>
                  </a:lnTo>
                  <a:lnTo>
                    <a:pt x="341134" y="95199"/>
                  </a:lnTo>
                  <a:lnTo>
                    <a:pt x="341795" y="94437"/>
                  </a:lnTo>
                  <a:lnTo>
                    <a:pt x="342214" y="92024"/>
                  </a:lnTo>
                  <a:lnTo>
                    <a:pt x="342036" y="97739"/>
                  </a:lnTo>
                  <a:lnTo>
                    <a:pt x="343839" y="92024"/>
                  </a:lnTo>
                  <a:lnTo>
                    <a:pt x="343954" y="91643"/>
                  </a:lnTo>
                  <a:lnTo>
                    <a:pt x="344563" y="89738"/>
                  </a:lnTo>
                  <a:lnTo>
                    <a:pt x="344678" y="89357"/>
                  </a:lnTo>
                  <a:lnTo>
                    <a:pt x="344881" y="88722"/>
                  </a:lnTo>
                  <a:lnTo>
                    <a:pt x="345122" y="87960"/>
                  </a:lnTo>
                  <a:lnTo>
                    <a:pt x="344182" y="95199"/>
                  </a:lnTo>
                  <a:lnTo>
                    <a:pt x="346278" y="93040"/>
                  </a:lnTo>
                  <a:lnTo>
                    <a:pt x="347929" y="91782"/>
                  </a:lnTo>
                  <a:lnTo>
                    <a:pt x="347116" y="95834"/>
                  </a:lnTo>
                  <a:lnTo>
                    <a:pt x="348475" y="94564"/>
                  </a:lnTo>
                  <a:lnTo>
                    <a:pt x="348361" y="92913"/>
                  </a:lnTo>
                  <a:lnTo>
                    <a:pt x="348170" y="91617"/>
                  </a:lnTo>
                  <a:lnTo>
                    <a:pt x="347954" y="91757"/>
                  </a:lnTo>
                  <a:lnTo>
                    <a:pt x="348107" y="91643"/>
                  </a:lnTo>
                  <a:lnTo>
                    <a:pt x="348081" y="91008"/>
                  </a:lnTo>
                  <a:lnTo>
                    <a:pt x="348170" y="91617"/>
                  </a:lnTo>
                  <a:lnTo>
                    <a:pt x="349288" y="91008"/>
                  </a:lnTo>
                  <a:lnTo>
                    <a:pt x="349758" y="90754"/>
                  </a:lnTo>
                  <a:lnTo>
                    <a:pt x="349148" y="93548"/>
                  </a:lnTo>
                  <a:lnTo>
                    <a:pt x="350329" y="90754"/>
                  </a:lnTo>
                  <a:lnTo>
                    <a:pt x="350494" y="90373"/>
                  </a:lnTo>
                  <a:lnTo>
                    <a:pt x="351599" y="91770"/>
                  </a:lnTo>
                  <a:lnTo>
                    <a:pt x="351713" y="92659"/>
                  </a:lnTo>
                  <a:lnTo>
                    <a:pt x="350977" y="93802"/>
                  </a:lnTo>
                  <a:lnTo>
                    <a:pt x="350685" y="94564"/>
                  </a:lnTo>
                  <a:lnTo>
                    <a:pt x="352437" y="92913"/>
                  </a:lnTo>
                  <a:lnTo>
                    <a:pt x="353199" y="95453"/>
                  </a:lnTo>
                  <a:lnTo>
                    <a:pt x="354825" y="93421"/>
                  </a:lnTo>
                  <a:lnTo>
                    <a:pt x="354952" y="92913"/>
                  </a:lnTo>
                  <a:lnTo>
                    <a:pt x="355155" y="90500"/>
                  </a:lnTo>
                  <a:lnTo>
                    <a:pt x="355244" y="90373"/>
                  </a:lnTo>
                  <a:lnTo>
                    <a:pt x="356857" y="87960"/>
                  </a:lnTo>
                  <a:lnTo>
                    <a:pt x="357022" y="87706"/>
                  </a:lnTo>
                  <a:lnTo>
                    <a:pt x="357136" y="87452"/>
                  </a:lnTo>
                  <a:lnTo>
                    <a:pt x="357098" y="87591"/>
                  </a:lnTo>
                  <a:lnTo>
                    <a:pt x="357225" y="87325"/>
                  </a:lnTo>
                  <a:lnTo>
                    <a:pt x="357111" y="87579"/>
                  </a:lnTo>
                  <a:lnTo>
                    <a:pt x="355892" y="91770"/>
                  </a:lnTo>
                  <a:lnTo>
                    <a:pt x="358444" y="87579"/>
                  </a:lnTo>
                  <a:lnTo>
                    <a:pt x="356171" y="95072"/>
                  </a:lnTo>
                  <a:lnTo>
                    <a:pt x="356412" y="94691"/>
                  </a:lnTo>
                  <a:lnTo>
                    <a:pt x="356768" y="93929"/>
                  </a:lnTo>
                  <a:lnTo>
                    <a:pt x="356870" y="93548"/>
                  </a:lnTo>
                  <a:lnTo>
                    <a:pt x="357085" y="92405"/>
                  </a:lnTo>
                  <a:lnTo>
                    <a:pt x="357149" y="93548"/>
                  </a:lnTo>
                  <a:lnTo>
                    <a:pt x="357035" y="93929"/>
                  </a:lnTo>
                  <a:lnTo>
                    <a:pt x="356539" y="95199"/>
                  </a:lnTo>
                  <a:lnTo>
                    <a:pt x="357657" y="94310"/>
                  </a:lnTo>
                  <a:lnTo>
                    <a:pt x="357797" y="92405"/>
                  </a:lnTo>
                  <a:lnTo>
                    <a:pt x="357822" y="92024"/>
                  </a:lnTo>
                  <a:lnTo>
                    <a:pt x="358584" y="92151"/>
                  </a:lnTo>
                  <a:lnTo>
                    <a:pt x="358355" y="93167"/>
                  </a:lnTo>
                  <a:lnTo>
                    <a:pt x="358127" y="93548"/>
                  </a:lnTo>
                  <a:lnTo>
                    <a:pt x="357784" y="94691"/>
                  </a:lnTo>
                  <a:lnTo>
                    <a:pt x="358927" y="92024"/>
                  </a:lnTo>
                  <a:lnTo>
                    <a:pt x="359410" y="90881"/>
                  </a:lnTo>
                  <a:lnTo>
                    <a:pt x="359702" y="91516"/>
                  </a:lnTo>
                  <a:lnTo>
                    <a:pt x="359816" y="92151"/>
                  </a:lnTo>
                  <a:lnTo>
                    <a:pt x="359702" y="92532"/>
                  </a:lnTo>
                  <a:lnTo>
                    <a:pt x="359613" y="93294"/>
                  </a:lnTo>
                  <a:lnTo>
                    <a:pt x="360591" y="93294"/>
                  </a:lnTo>
                  <a:lnTo>
                    <a:pt x="361530" y="90881"/>
                  </a:lnTo>
                  <a:lnTo>
                    <a:pt x="362458" y="88468"/>
                  </a:lnTo>
                  <a:lnTo>
                    <a:pt x="363131" y="90246"/>
                  </a:lnTo>
                  <a:lnTo>
                    <a:pt x="363245" y="90754"/>
                  </a:lnTo>
                  <a:lnTo>
                    <a:pt x="361950" y="94945"/>
                  </a:lnTo>
                  <a:lnTo>
                    <a:pt x="363385" y="92151"/>
                  </a:lnTo>
                  <a:lnTo>
                    <a:pt x="362597" y="95961"/>
                  </a:lnTo>
                  <a:lnTo>
                    <a:pt x="363397" y="95072"/>
                  </a:lnTo>
                  <a:lnTo>
                    <a:pt x="363512" y="94818"/>
                  </a:lnTo>
                  <a:lnTo>
                    <a:pt x="363651" y="93040"/>
                  </a:lnTo>
                  <a:lnTo>
                    <a:pt x="364223" y="93294"/>
                  </a:lnTo>
                  <a:lnTo>
                    <a:pt x="364324" y="93040"/>
                  </a:lnTo>
                  <a:lnTo>
                    <a:pt x="364693" y="92151"/>
                  </a:lnTo>
                  <a:lnTo>
                    <a:pt x="365328" y="90627"/>
                  </a:lnTo>
                  <a:lnTo>
                    <a:pt x="365480" y="92024"/>
                  </a:lnTo>
                  <a:lnTo>
                    <a:pt x="364769" y="93421"/>
                  </a:lnTo>
                  <a:lnTo>
                    <a:pt x="366014" y="92913"/>
                  </a:lnTo>
                  <a:lnTo>
                    <a:pt x="365772" y="91643"/>
                  </a:lnTo>
                  <a:lnTo>
                    <a:pt x="365861" y="91135"/>
                  </a:lnTo>
                  <a:lnTo>
                    <a:pt x="366128" y="90627"/>
                  </a:lnTo>
                  <a:lnTo>
                    <a:pt x="366661" y="89611"/>
                  </a:lnTo>
                  <a:lnTo>
                    <a:pt x="366725" y="88468"/>
                  </a:lnTo>
                  <a:lnTo>
                    <a:pt x="366712" y="87579"/>
                  </a:lnTo>
                  <a:lnTo>
                    <a:pt x="366712" y="86563"/>
                  </a:lnTo>
                  <a:lnTo>
                    <a:pt x="367068" y="87325"/>
                  </a:lnTo>
                  <a:lnTo>
                    <a:pt x="367169" y="87833"/>
                  </a:lnTo>
                  <a:lnTo>
                    <a:pt x="367017" y="88087"/>
                  </a:lnTo>
                  <a:lnTo>
                    <a:pt x="367817" y="87960"/>
                  </a:lnTo>
                  <a:lnTo>
                    <a:pt x="367626" y="90195"/>
                  </a:lnTo>
                  <a:lnTo>
                    <a:pt x="368681" y="87960"/>
                  </a:lnTo>
                  <a:lnTo>
                    <a:pt x="368744" y="87833"/>
                  </a:lnTo>
                  <a:lnTo>
                    <a:pt x="368833" y="88341"/>
                  </a:lnTo>
                  <a:lnTo>
                    <a:pt x="368947" y="89103"/>
                  </a:lnTo>
                  <a:lnTo>
                    <a:pt x="368820" y="89992"/>
                  </a:lnTo>
                  <a:lnTo>
                    <a:pt x="367944" y="93167"/>
                  </a:lnTo>
                  <a:lnTo>
                    <a:pt x="367830" y="93929"/>
                  </a:lnTo>
                  <a:lnTo>
                    <a:pt x="368820" y="90881"/>
                  </a:lnTo>
                  <a:lnTo>
                    <a:pt x="369392" y="93421"/>
                  </a:lnTo>
                  <a:lnTo>
                    <a:pt x="370192" y="90881"/>
                  </a:lnTo>
                  <a:lnTo>
                    <a:pt x="370484" y="89992"/>
                  </a:lnTo>
                  <a:lnTo>
                    <a:pt x="370166" y="91008"/>
                  </a:lnTo>
                  <a:lnTo>
                    <a:pt x="369811" y="92532"/>
                  </a:lnTo>
                  <a:lnTo>
                    <a:pt x="369697" y="93294"/>
                  </a:lnTo>
                  <a:lnTo>
                    <a:pt x="370497" y="90754"/>
                  </a:lnTo>
                  <a:lnTo>
                    <a:pt x="370471" y="92278"/>
                  </a:lnTo>
                  <a:lnTo>
                    <a:pt x="370141" y="93548"/>
                  </a:lnTo>
                  <a:lnTo>
                    <a:pt x="370840" y="94183"/>
                  </a:lnTo>
                  <a:lnTo>
                    <a:pt x="370916" y="90754"/>
                  </a:lnTo>
                  <a:lnTo>
                    <a:pt x="370928" y="89992"/>
                  </a:lnTo>
                  <a:lnTo>
                    <a:pt x="370967" y="88722"/>
                  </a:lnTo>
                  <a:lnTo>
                    <a:pt x="371208" y="89865"/>
                  </a:lnTo>
                  <a:lnTo>
                    <a:pt x="371322" y="91135"/>
                  </a:lnTo>
                  <a:lnTo>
                    <a:pt x="371106" y="92024"/>
                  </a:lnTo>
                  <a:lnTo>
                    <a:pt x="371754" y="93294"/>
                  </a:lnTo>
                  <a:lnTo>
                    <a:pt x="373253" y="90754"/>
                  </a:lnTo>
                  <a:lnTo>
                    <a:pt x="373621" y="91617"/>
                  </a:lnTo>
                  <a:lnTo>
                    <a:pt x="373735" y="92913"/>
                  </a:lnTo>
                  <a:lnTo>
                    <a:pt x="373265" y="95999"/>
                  </a:lnTo>
                  <a:lnTo>
                    <a:pt x="373875" y="95834"/>
                  </a:lnTo>
                  <a:lnTo>
                    <a:pt x="376097" y="92278"/>
                  </a:lnTo>
                  <a:lnTo>
                    <a:pt x="377113" y="93421"/>
                  </a:lnTo>
                  <a:lnTo>
                    <a:pt x="377012" y="93040"/>
                  </a:lnTo>
                  <a:lnTo>
                    <a:pt x="377151" y="92278"/>
                  </a:lnTo>
                  <a:lnTo>
                    <a:pt x="377545" y="90754"/>
                  </a:lnTo>
                  <a:lnTo>
                    <a:pt x="378066" y="88722"/>
                  </a:lnTo>
                  <a:lnTo>
                    <a:pt x="378294" y="87833"/>
                  </a:lnTo>
                  <a:lnTo>
                    <a:pt x="378358" y="87579"/>
                  </a:lnTo>
                  <a:lnTo>
                    <a:pt x="377291" y="95834"/>
                  </a:lnTo>
                  <a:lnTo>
                    <a:pt x="378117" y="94183"/>
                  </a:lnTo>
                  <a:lnTo>
                    <a:pt x="378193" y="93992"/>
                  </a:lnTo>
                  <a:lnTo>
                    <a:pt x="377609" y="96342"/>
                  </a:lnTo>
                  <a:lnTo>
                    <a:pt x="377786" y="95707"/>
                  </a:lnTo>
                  <a:lnTo>
                    <a:pt x="378421" y="96850"/>
                  </a:lnTo>
                  <a:lnTo>
                    <a:pt x="379196" y="95707"/>
                  </a:lnTo>
                  <a:lnTo>
                    <a:pt x="379793" y="94818"/>
                  </a:lnTo>
                  <a:lnTo>
                    <a:pt x="381457" y="93421"/>
                  </a:lnTo>
                  <a:lnTo>
                    <a:pt x="381190" y="94183"/>
                  </a:lnTo>
                  <a:lnTo>
                    <a:pt x="381088" y="95453"/>
                  </a:lnTo>
                  <a:lnTo>
                    <a:pt x="381203" y="96088"/>
                  </a:lnTo>
                  <a:lnTo>
                    <a:pt x="382130" y="95707"/>
                  </a:lnTo>
                  <a:lnTo>
                    <a:pt x="382524" y="96469"/>
                  </a:lnTo>
                  <a:lnTo>
                    <a:pt x="382803" y="95707"/>
                  </a:lnTo>
                  <a:lnTo>
                    <a:pt x="382993" y="95199"/>
                  </a:lnTo>
                  <a:lnTo>
                    <a:pt x="383247" y="95453"/>
                  </a:lnTo>
                  <a:lnTo>
                    <a:pt x="383273" y="95199"/>
                  </a:lnTo>
                  <a:lnTo>
                    <a:pt x="383527" y="93421"/>
                  </a:lnTo>
                  <a:lnTo>
                    <a:pt x="384098" y="96469"/>
                  </a:lnTo>
                  <a:lnTo>
                    <a:pt x="385508" y="95580"/>
                  </a:lnTo>
                  <a:lnTo>
                    <a:pt x="386943" y="94564"/>
                  </a:lnTo>
                  <a:lnTo>
                    <a:pt x="387540" y="96723"/>
                  </a:lnTo>
                  <a:lnTo>
                    <a:pt x="388594" y="96723"/>
                  </a:lnTo>
                  <a:lnTo>
                    <a:pt x="388721" y="96088"/>
                  </a:lnTo>
                  <a:lnTo>
                    <a:pt x="388734" y="95453"/>
                  </a:lnTo>
                  <a:lnTo>
                    <a:pt x="388797" y="94564"/>
                  </a:lnTo>
                  <a:lnTo>
                    <a:pt x="388874" y="93548"/>
                  </a:lnTo>
                  <a:lnTo>
                    <a:pt x="388924" y="93421"/>
                  </a:lnTo>
                  <a:lnTo>
                    <a:pt x="389267" y="92532"/>
                  </a:lnTo>
                  <a:lnTo>
                    <a:pt x="389369" y="92278"/>
                  </a:lnTo>
                  <a:lnTo>
                    <a:pt x="389966" y="91262"/>
                  </a:lnTo>
                  <a:lnTo>
                    <a:pt x="390271" y="91262"/>
                  </a:lnTo>
                  <a:lnTo>
                    <a:pt x="389420" y="92659"/>
                  </a:lnTo>
                  <a:lnTo>
                    <a:pt x="389343" y="96469"/>
                  </a:lnTo>
                  <a:lnTo>
                    <a:pt x="389877" y="94183"/>
                  </a:lnTo>
                  <a:lnTo>
                    <a:pt x="389572" y="98501"/>
                  </a:lnTo>
                  <a:lnTo>
                    <a:pt x="390296" y="94183"/>
                  </a:lnTo>
                  <a:lnTo>
                    <a:pt x="390791" y="91262"/>
                  </a:lnTo>
                  <a:lnTo>
                    <a:pt x="391083" y="89484"/>
                  </a:lnTo>
                  <a:lnTo>
                    <a:pt x="391236" y="92913"/>
                  </a:lnTo>
                  <a:lnTo>
                    <a:pt x="390994" y="93802"/>
                  </a:lnTo>
                  <a:lnTo>
                    <a:pt x="391477" y="93167"/>
                  </a:lnTo>
                  <a:lnTo>
                    <a:pt x="392150" y="91643"/>
                  </a:lnTo>
                  <a:lnTo>
                    <a:pt x="392341" y="91897"/>
                  </a:lnTo>
                  <a:lnTo>
                    <a:pt x="392391" y="92278"/>
                  </a:lnTo>
                  <a:lnTo>
                    <a:pt x="391947" y="94818"/>
                  </a:lnTo>
                  <a:lnTo>
                    <a:pt x="393090" y="91643"/>
                  </a:lnTo>
                  <a:lnTo>
                    <a:pt x="393446" y="90627"/>
                  </a:lnTo>
                  <a:lnTo>
                    <a:pt x="393306" y="92659"/>
                  </a:lnTo>
                  <a:lnTo>
                    <a:pt x="393179" y="93548"/>
                  </a:lnTo>
                  <a:lnTo>
                    <a:pt x="392861" y="94056"/>
                  </a:lnTo>
                  <a:lnTo>
                    <a:pt x="392557" y="94056"/>
                  </a:lnTo>
                  <a:lnTo>
                    <a:pt x="392252" y="94564"/>
                  </a:lnTo>
                  <a:lnTo>
                    <a:pt x="392163" y="94818"/>
                  </a:lnTo>
                  <a:lnTo>
                    <a:pt x="391922" y="98120"/>
                  </a:lnTo>
                  <a:lnTo>
                    <a:pt x="392176" y="97231"/>
                  </a:lnTo>
                  <a:lnTo>
                    <a:pt x="392417" y="97866"/>
                  </a:lnTo>
                  <a:lnTo>
                    <a:pt x="392633" y="98920"/>
                  </a:lnTo>
                  <a:lnTo>
                    <a:pt x="392582" y="98399"/>
                  </a:lnTo>
                  <a:lnTo>
                    <a:pt x="392912" y="99390"/>
                  </a:lnTo>
                  <a:lnTo>
                    <a:pt x="393026" y="98107"/>
                  </a:lnTo>
                  <a:lnTo>
                    <a:pt x="393141" y="97739"/>
                  </a:lnTo>
                  <a:lnTo>
                    <a:pt x="393319" y="97231"/>
                  </a:lnTo>
                  <a:lnTo>
                    <a:pt x="395185" y="91516"/>
                  </a:lnTo>
                  <a:lnTo>
                    <a:pt x="394512" y="97231"/>
                  </a:lnTo>
                  <a:lnTo>
                    <a:pt x="394474" y="97485"/>
                  </a:lnTo>
                  <a:lnTo>
                    <a:pt x="394589" y="97231"/>
                  </a:lnTo>
                  <a:lnTo>
                    <a:pt x="395693" y="95580"/>
                  </a:lnTo>
                  <a:lnTo>
                    <a:pt x="395084" y="97866"/>
                  </a:lnTo>
                  <a:lnTo>
                    <a:pt x="394970" y="100685"/>
                  </a:lnTo>
                  <a:lnTo>
                    <a:pt x="394728" y="101422"/>
                  </a:lnTo>
                  <a:lnTo>
                    <a:pt x="395719" y="99009"/>
                  </a:lnTo>
                  <a:lnTo>
                    <a:pt x="394931" y="103581"/>
                  </a:lnTo>
                  <a:lnTo>
                    <a:pt x="396341" y="100025"/>
                  </a:lnTo>
                  <a:lnTo>
                    <a:pt x="396138" y="101041"/>
                  </a:lnTo>
                  <a:lnTo>
                    <a:pt x="396430" y="100685"/>
                  </a:lnTo>
                  <a:lnTo>
                    <a:pt x="396621" y="100025"/>
                  </a:lnTo>
                  <a:lnTo>
                    <a:pt x="396684" y="99771"/>
                  </a:lnTo>
                  <a:lnTo>
                    <a:pt x="397065" y="99009"/>
                  </a:lnTo>
                  <a:lnTo>
                    <a:pt x="398297" y="96469"/>
                  </a:lnTo>
                  <a:lnTo>
                    <a:pt x="397611" y="104216"/>
                  </a:lnTo>
                  <a:lnTo>
                    <a:pt x="399859" y="99898"/>
                  </a:lnTo>
                  <a:lnTo>
                    <a:pt x="401307" y="98247"/>
                  </a:lnTo>
                  <a:lnTo>
                    <a:pt x="401828" y="96469"/>
                  </a:lnTo>
                  <a:lnTo>
                    <a:pt x="402056" y="95707"/>
                  </a:lnTo>
                  <a:lnTo>
                    <a:pt x="402285" y="94945"/>
                  </a:lnTo>
                  <a:lnTo>
                    <a:pt x="403606" y="93421"/>
                  </a:lnTo>
                  <a:lnTo>
                    <a:pt x="403479" y="95199"/>
                  </a:lnTo>
                  <a:lnTo>
                    <a:pt x="402628" y="96723"/>
                  </a:lnTo>
                  <a:lnTo>
                    <a:pt x="402526" y="97358"/>
                  </a:lnTo>
                  <a:lnTo>
                    <a:pt x="402640" y="98628"/>
                  </a:lnTo>
                  <a:lnTo>
                    <a:pt x="403098" y="98374"/>
                  </a:lnTo>
                  <a:lnTo>
                    <a:pt x="403834" y="97358"/>
                  </a:lnTo>
                  <a:lnTo>
                    <a:pt x="403580" y="98107"/>
                  </a:lnTo>
                  <a:lnTo>
                    <a:pt x="403453" y="99009"/>
                  </a:lnTo>
                  <a:lnTo>
                    <a:pt x="403339" y="100152"/>
                  </a:lnTo>
                  <a:lnTo>
                    <a:pt x="403771" y="100025"/>
                  </a:lnTo>
                  <a:lnTo>
                    <a:pt x="404139" y="98120"/>
                  </a:lnTo>
                  <a:lnTo>
                    <a:pt x="404164" y="97739"/>
                  </a:lnTo>
                  <a:lnTo>
                    <a:pt x="404101" y="97358"/>
                  </a:lnTo>
                  <a:lnTo>
                    <a:pt x="404253" y="96850"/>
                  </a:lnTo>
                  <a:lnTo>
                    <a:pt x="405307" y="93548"/>
                  </a:lnTo>
                  <a:close/>
                </a:path>
                <a:path w="409575" h="104775">
                  <a:moveTo>
                    <a:pt x="405320" y="101447"/>
                  </a:moveTo>
                  <a:lnTo>
                    <a:pt x="405041" y="101600"/>
                  </a:lnTo>
                  <a:lnTo>
                    <a:pt x="404914" y="102311"/>
                  </a:lnTo>
                  <a:lnTo>
                    <a:pt x="405320" y="101447"/>
                  </a:lnTo>
                  <a:close/>
                </a:path>
                <a:path w="409575" h="104775">
                  <a:moveTo>
                    <a:pt x="405409" y="103022"/>
                  </a:moveTo>
                  <a:lnTo>
                    <a:pt x="405282" y="103009"/>
                  </a:lnTo>
                  <a:lnTo>
                    <a:pt x="405193" y="103314"/>
                  </a:lnTo>
                  <a:lnTo>
                    <a:pt x="405409" y="103022"/>
                  </a:lnTo>
                  <a:close/>
                </a:path>
                <a:path w="409575" h="104775">
                  <a:moveTo>
                    <a:pt x="405853" y="102362"/>
                  </a:moveTo>
                  <a:lnTo>
                    <a:pt x="405409" y="103009"/>
                  </a:lnTo>
                  <a:lnTo>
                    <a:pt x="405587" y="103162"/>
                  </a:lnTo>
                  <a:lnTo>
                    <a:pt x="405853" y="102362"/>
                  </a:lnTo>
                  <a:close/>
                </a:path>
                <a:path w="409575" h="104775">
                  <a:moveTo>
                    <a:pt x="406641" y="97878"/>
                  </a:moveTo>
                  <a:lnTo>
                    <a:pt x="406133" y="99771"/>
                  </a:lnTo>
                  <a:lnTo>
                    <a:pt x="405320" y="101447"/>
                  </a:lnTo>
                  <a:lnTo>
                    <a:pt x="405866" y="101168"/>
                  </a:lnTo>
                  <a:lnTo>
                    <a:pt x="406615" y="98628"/>
                  </a:lnTo>
                  <a:lnTo>
                    <a:pt x="406641" y="97878"/>
                  </a:lnTo>
                  <a:close/>
                </a:path>
                <a:path w="409575" h="104775">
                  <a:moveTo>
                    <a:pt x="406819" y="97231"/>
                  </a:moveTo>
                  <a:lnTo>
                    <a:pt x="406590" y="97358"/>
                  </a:lnTo>
                  <a:lnTo>
                    <a:pt x="406641" y="97878"/>
                  </a:lnTo>
                  <a:lnTo>
                    <a:pt x="406819" y="97231"/>
                  </a:lnTo>
                  <a:close/>
                </a:path>
                <a:path w="409575" h="104775">
                  <a:moveTo>
                    <a:pt x="407200" y="91643"/>
                  </a:moveTo>
                  <a:lnTo>
                    <a:pt x="404647" y="97993"/>
                  </a:lnTo>
                  <a:lnTo>
                    <a:pt x="404596" y="98120"/>
                  </a:lnTo>
                  <a:lnTo>
                    <a:pt x="403758" y="100914"/>
                  </a:lnTo>
                  <a:lnTo>
                    <a:pt x="403275" y="102057"/>
                  </a:lnTo>
                  <a:lnTo>
                    <a:pt x="403936" y="101295"/>
                  </a:lnTo>
                  <a:lnTo>
                    <a:pt x="404812" y="99517"/>
                  </a:lnTo>
                  <a:lnTo>
                    <a:pt x="405498" y="98755"/>
                  </a:lnTo>
                  <a:lnTo>
                    <a:pt x="405206" y="100533"/>
                  </a:lnTo>
                  <a:lnTo>
                    <a:pt x="405447" y="99136"/>
                  </a:lnTo>
                  <a:lnTo>
                    <a:pt x="405536" y="98755"/>
                  </a:lnTo>
                  <a:lnTo>
                    <a:pt x="405650" y="98247"/>
                  </a:lnTo>
                  <a:lnTo>
                    <a:pt x="405765" y="97993"/>
                  </a:lnTo>
                  <a:lnTo>
                    <a:pt x="406057" y="97612"/>
                  </a:lnTo>
                  <a:lnTo>
                    <a:pt x="406171" y="97358"/>
                  </a:lnTo>
                  <a:lnTo>
                    <a:pt x="407200" y="91643"/>
                  </a:lnTo>
                  <a:close/>
                </a:path>
                <a:path w="409575" h="104775">
                  <a:moveTo>
                    <a:pt x="409079" y="95935"/>
                  </a:moveTo>
                  <a:lnTo>
                    <a:pt x="408673" y="95732"/>
                  </a:lnTo>
                  <a:lnTo>
                    <a:pt x="407708" y="97777"/>
                  </a:lnTo>
                  <a:lnTo>
                    <a:pt x="407797" y="97015"/>
                  </a:lnTo>
                  <a:lnTo>
                    <a:pt x="408101" y="96151"/>
                  </a:lnTo>
                  <a:lnTo>
                    <a:pt x="408266" y="95542"/>
                  </a:lnTo>
                  <a:lnTo>
                    <a:pt x="407581" y="97104"/>
                  </a:lnTo>
                  <a:lnTo>
                    <a:pt x="406527" y="99898"/>
                  </a:lnTo>
                  <a:lnTo>
                    <a:pt x="405993" y="103035"/>
                  </a:lnTo>
                  <a:lnTo>
                    <a:pt x="407060" y="99860"/>
                  </a:lnTo>
                  <a:lnTo>
                    <a:pt x="406806" y="101231"/>
                  </a:lnTo>
                  <a:lnTo>
                    <a:pt x="408063" y="97459"/>
                  </a:lnTo>
                  <a:lnTo>
                    <a:pt x="408419" y="97116"/>
                  </a:lnTo>
                  <a:lnTo>
                    <a:pt x="408266" y="98640"/>
                  </a:lnTo>
                  <a:lnTo>
                    <a:pt x="407924" y="99872"/>
                  </a:lnTo>
                  <a:lnTo>
                    <a:pt x="408216" y="99021"/>
                  </a:lnTo>
                  <a:lnTo>
                    <a:pt x="408139" y="100711"/>
                  </a:lnTo>
                  <a:lnTo>
                    <a:pt x="408800" y="98628"/>
                  </a:lnTo>
                  <a:lnTo>
                    <a:pt x="409079" y="95935"/>
                  </a:lnTo>
                  <a:close/>
                </a:path>
                <a:path w="409575" h="104775">
                  <a:moveTo>
                    <a:pt x="409244" y="99339"/>
                  </a:moveTo>
                  <a:lnTo>
                    <a:pt x="408889" y="99682"/>
                  </a:lnTo>
                  <a:lnTo>
                    <a:pt x="407898" y="103009"/>
                  </a:lnTo>
                  <a:lnTo>
                    <a:pt x="408508" y="102196"/>
                  </a:lnTo>
                  <a:lnTo>
                    <a:pt x="408813" y="101346"/>
                  </a:lnTo>
                  <a:lnTo>
                    <a:pt x="409244" y="9933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8469509" y="8316499"/>
              <a:ext cx="723900" cy="146685"/>
            </a:xfrm>
            <a:custGeom>
              <a:avLst/>
              <a:gdLst/>
              <a:ahLst/>
              <a:cxnLst/>
              <a:rect l="l" t="t" r="r" b="b"/>
              <a:pathLst>
                <a:path w="723900" h="146684">
                  <a:moveTo>
                    <a:pt x="685" y="0"/>
                  </a:moveTo>
                  <a:lnTo>
                    <a:pt x="0" y="812"/>
                  </a:lnTo>
                  <a:lnTo>
                    <a:pt x="215" y="1028"/>
                  </a:lnTo>
                  <a:lnTo>
                    <a:pt x="685" y="0"/>
                  </a:lnTo>
                  <a:close/>
                </a:path>
                <a:path w="723900" h="146684">
                  <a:moveTo>
                    <a:pt x="40767" y="12458"/>
                  </a:moveTo>
                  <a:lnTo>
                    <a:pt x="40576" y="11341"/>
                  </a:lnTo>
                  <a:lnTo>
                    <a:pt x="40017" y="12877"/>
                  </a:lnTo>
                  <a:lnTo>
                    <a:pt x="40297" y="13169"/>
                  </a:lnTo>
                  <a:lnTo>
                    <a:pt x="40347" y="14490"/>
                  </a:lnTo>
                  <a:lnTo>
                    <a:pt x="40576" y="14097"/>
                  </a:lnTo>
                  <a:lnTo>
                    <a:pt x="40767" y="12458"/>
                  </a:lnTo>
                  <a:close/>
                </a:path>
                <a:path w="723900" h="146684">
                  <a:moveTo>
                    <a:pt x="55587" y="12687"/>
                  </a:moveTo>
                  <a:lnTo>
                    <a:pt x="54991" y="13589"/>
                  </a:lnTo>
                  <a:lnTo>
                    <a:pt x="54444" y="16840"/>
                  </a:lnTo>
                  <a:lnTo>
                    <a:pt x="54787" y="16306"/>
                  </a:lnTo>
                  <a:lnTo>
                    <a:pt x="55587" y="12687"/>
                  </a:lnTo>
                  <a:close/>
                </a:path>
                <a:path w="723900" h="146684">
                  <a:moveTo>
                    <a:pt x="87236" y="19088"/>
                  </a:moveTo>
                  <a:lnTo>
                    <a:pt x="86448" y="19913"/>
                  </a:lnTo>
                  <a:lnTo>
                    <a:pt x="86995" y="19431"/>
                  </a:lnTo>
                  <a:lnTo>
                    <a:pt x="87236" y="19088"/>
                  </a:lnTo>
                  <a:close/>
                </a:path>
                <a:path w="723900" h="146684">
                  <a:moveTo>
                    <a:pt x="199415" y="52628"/>
                  </a:moveTo>
                  <a:lnTo>
                    <a:pt x="199110" y="54419"/>
                  </a:lnTo>
                  <a:lnTo>
                    <a:pt x="199212" y="54267"/>
                  </a:lnTo>
                  <a:lnTo>
                    <a:pt x="199301" y="53721"/>
                  </a:lnTo>
                  <a:lnTo>
                    <a:pt x="199351" y="53174"/>
                  </a:lnTo>
                  <a:lnTo>
                    <a:pt x="199415" y="52628"/>
                  </a:lnTo>
                  <a:close/>
                </a:path>
                <a:path w="723900" h="146684">
                  <a:moveTo>
                    <a:pt x="201409" y="67106"/>
                  </a:moveTo>
                  <a:lnTo>
                    <a:pt x="201307" y="66344"/>
                  </a:lnTo>
                  <a:lnTo>
                    <a:pt x="201129" y="65544"/>
                  </a:lnTo>
                  <a:lnTo>
                    <a:pt x="201053" y="66344"/>
                  </a:lnTo>
                  <a:lnTo>
                    <a:pt x="200672" y="67411"/>
                  </a:lnTo>
                  <a:lnTo>
                    <a:pt x="200545" y="68249"/>
                  </a:lnTo>
                  <a:lnTo>
                    <a:pt x="200863" y="69138"/>
                  </a:lnTo>
                  <a:lnTo>
                    <a:pt x="201409" y="67106"/>
                  </a:lnTo>
                  <a:close/>
                </a:path>
                <a:path w="723900" h="146684">
                  <a:moveTo>
                    <a:pt x="201993" y="67411"/>
                  </a:moveTo>
                  <a:lnTo>
                    <a:pt x="201701" y="68249"/>
                  </a:lnTo>
                  <a:lnTo>
                    <a:pt x="201942" y="67741"/>
                  </a:lnTo>
                  <a:lnTo>
                    <a:pt x="201993" y="67411"/>
                  </a:lnTo>
                  <a:close/>
                </a:path>
                <a:path w="723900" h="146684">
                  <a:moveTo>
                    <a:pt x="203606" y="49961"/>
                  </a:moveTo>
                  <a:lnTo>
                    <a:pt x="203200" y="52120"/>
                  </a:lnTo>
                  <a:lnTo>
                    <a:pt x="203606" y="49961"/>
                  </a:lnTo>
                  <a:close/>
                </a:path>
                <a:path w="723900" h="146684">
                  <a:moveTo>
                    <a:pt x="204114" y="69075"/>
                  </a:moveTo>
                  <a:lnTo>
                    <a:pt x="204050" y="69367"/>
                  </a:lnTo>
                  <a:lnTo>
                    <a:pt x="204025" y="69570"/>
                  </a:lnTo>
                  <a:lnTo>
                    <a:pt x="204089" y="69392"/>
                  </a:lnTo>
                  <a:lnTo>
                    <a:pt x="204089" y="69253"/>
                  </a:lnTo>
                  <a:lnTo>
                    <a:pt x="204114" y="69075"/>
                  </a:lnTo>
                  <a:close/>
                </a:path>
                <a:path w="723900" h="146684">
                  <a:moveTo>
                    <a:pt x="213804" y="71983"/>
                  </a:moveTo>
                  <a:lnTo>
                    <a:pt x="213080" y="73583"/>
                  </a:lnTo>
                  <a:lnTo>
                    <a:pt x="213804" y="73710"/>
                  </a:lnTo>
                  <a:lnTo>
                    <a:pt x="213804" y="71983"/>
                  </a:lnTo>
                  <a:close/>
                </a:path>
                <a:path w="723900" h="146684">
                  <a:moveTo>
                    <a:pt x="218821" y="67106"/>
                  </a:moveTo>
                  <a:lnTo>
                    <a:pt x="218668" y="69164"/>
                  </a:lnTo>
                  <a:lnTo>
                    <a:pt x="217881" y="69837"/>
                  </a:lnTo>
                  <a:lnTo>
                    <a:pt x="218770" y="69735"/>
                  </a:lnTo>
                  <a:lnTo>
                    <a:pt x="218744" y="68897"/>
                  </a:lnTo>
                  <a:lnTo>
                    <a:pt x="218782" y="67983"/>
                  </a:lnTo>
                  <a:lnTo>
                    <a:pt x="218821" y="67106"/>
                  </a:lnTo>
                  <a:close/>
                </a:path>
                <a:path w="723900" h="146684">
                  <a:moveTo>
                    <a:pt x="219671" y="65709"/>
                  </a:moveTo>
                  <a:lnTo>
                    <a:pt x="219557" y="64693"/>
                  </a:lnTo>
                  <a:lnTo>
                    <a:pt x="219367" y="63804"/>
                  </a:lnTo>
                  <a:lnTo>
                    <a:pt x="219075" y="66471"/>
                  </a:lnTo>
                  <a:lnTo>
                    <a:pt x="219278" y="66217"/>
                  </a:lnTo>
                  <a:lnTo>
                    <a:pt x="219303" y="65963"/>
                  </a:lnTo>
                  <a:lnTo>
                    <a:pt x="219329" y="66154"/>
                  </a:lnTo>
                  <a:lnTo>
                    <a:pt x="219481" y="65963"/>
                  </a:lnTo>
                  <a:lnTo>
                    <a:pt x="219671" y="65709"/>
                  </a:lnTo>
                  <a:close/>
                </a:path>
                <a:path w="723900" h="146684">
                  <a:moveTo>
                    <a:pt x="219913" y="65354"/>
                  </a:moveTo>
                  <a:lnTo>
                    <a:pt x="219786" y="65709"/>
                  </a:lnTo>
                  <a:lnTo>
                    <a:pt x="219900" y="66217"/>
                  </a:lnTo>
                  <a:lnTo>
                    <a:pt x="219913" y="65354"/>
                  </a:lnTo>
                  <a:close/>
                </a:path>
                <a:path w="723900" h="146684">
                  <a:moveTo>
                    <a:pt x="225742" y="48945"/>
                  </a:moveTo>
                  <a:lnTo>
                    <a:pt x="225412" y="49593"/>
                  </a:lnTo>
                  <a:lnTo>
                    <a:pt x="225577" y="49707"/>
                  </a:lnTo>
                  <a:lnTo>
                    <a:pt x="225742" y="48945"/>
                  </a:lnTo>
                  <a:close/>
                </a:path>
                <a:path w="723900" h="146684">
                  <a:moveTo>
                    <a:pt x="226517" y="69265"/>
                  </a:moveTo>
                  <a:lnTo>
                    <a:pt x="225958" y="69011"/>
                  </a:lnTo>
                  <a:lnTo>
                    <a:pt x="226136" y="70408"/>
                  </a:lnTo>
                  <a:lnTo>
                    <a:pt x="226390" y="72694"/>
                  </a:lnTo>
                  <a:lnTo>
                    <a:pt x="226517" y="70866"/>
                  </a:lnTo>
                  <a:lnTo>
                    <a:pt x="226517" y="69265"/>
                  </a:lnTo>
                  <a:close/>
                </a:path>
                <a:path w="723900" h="146684">
                  <a:moveTo>
                    <a:pt x="226669" y="68580"/>
                  </a:moveTo>
                  <a:lnTo>
                    <a:pt x="226517" y="69265"/>
                  </a:lnTo>
                  <a:lnTo>
                    <a:pt x="226669" y="68580"/>
                  </a:lnTo>
                  <a:close/>
                </a:path>
                <a:path w="723900" h="146684">
                  <a:moveTo>
                    <a:pt x="226783" y="68084"/>
                  </a:moveTo>
                  <a:lnTo>
                    <a:pt x="226758" y="67335"/>
                  </a:lnTo>
                  <a:lnTo>
                    <a:pt x="226669" y="68580"/>
                  </a:lnTo>
                  <a:lnTo>
                    <a:pt x="226783" y="68084"/>
                  </a:lnTo>
                  <a:close/>
                </a:path>
                <a:path w="723900" h="146684">
                  <a:moveTo>
                    <a:pt x="234810" y="49199"/>
                  </a:moveTo>
                  <a:lnTo>
                    <a:pt x="234708" y="50152"/>
                  </a:lnTo>
                  <a:lnTo>
                    <a:pt x="234810" y="49199"/>
                  </a:lnTo>
                  <a:close/>
                </a:path>
                <a:path w="723900" h="146684">
                  <a:moveTo>
                    <a:pt x="236067" y="73964"/>
                  </a:moveTo>
                  <a:lnTo>
                    <a:pt x="235864" y="70789"/>
                  </a:lnTo>
                  <a:lnTo>
                    <a:pt x="235788" y="72263"/>
                  </a:lnTo>
                  <a:lnTo>
                    <a:pt x="235661" y="72809"/>
                  </a:lnTo>
                  <a:lnTo>
                    <a:pt x="236067" y="73964"/>
                  </a:lnTo>
                  <a:close/>
                </a:path>
                <a:path w="723900" h="146684">
                  <a:moveTo>
                    <a:pt x="239483" y="51739"/>
                  </a:moveTo>
                  <a:lnTo>
                    <a:pt x="239318" y="50977"/>
                  </a:lnTo>
                  <a:lnTo>
                    <a:pt x="239382" y="51358"/>
                  </a:lnTo>
                  <a:lnTo>
                    <a:pt x="239483" y="51739"/>
                  </a:lnTo>
                  <a:close/>
                </a:path>
                <a:path w="723900" h="146684">
                  <a:moveTo>
                    <a:pt x="251510" y="73494"/>
                  </a:moveTo>
                  <a:lnTo>
                    <a:pt x="251307" y="74129"/>
                  </a:lnTo>
                  <a:lnTo>
                    <a:pt x="251510" y="73494"/>
                  </a:lnTo>
                  <a:close/>
                </a:path>
                <a:path w="723900" h="146684">
                  <a:moveTo>
                    <a:pt x="253161" y="72961"/>
                  </a:moveTo>
                  <a:lnTo>
                    <a:pt x="252958" y="73291"/>
                  </a:lnTo>
                  <a:lnTo>
                    <a:pt x="253085" y="73279"/>
                  </a:lnTo>
                  <a:lnTo>
                    <a:pt x="253161" y="72961"/>
                  </a:lnTo>
                  <a:close/>
                </a:path>
                <a:path w="723900" h="146684">
                  <a:moveTo>
                    <a:pt x="255955" y="73164"/>
                  </a:moveTo>
                  <a:lnTo>
                    <a:pt x="255257" y="74980"/>
                  </a:lnTo>
                  <a:lnTo>
                    <a:pt x="255562" y="74218"/>
                  </a:lnTo>
                  <a:lnTo>
                    <a:pt x="255828" y="73787"/>
                  </a:lnTo>
                  <a:lnTo>
                    <a:pt x="255955" y="73164"/>
                  </a:lnTo>
                  <a:close/>
                </a:path>
                <a:path w="723900" h="146684">
                  <a:moveTo>
                    <a:pt x="258394" y="47256"/>
                  </a:moveTo>
                  <a:lnTo>
                    <a:pt x="257771" y="48120"/>
                  </a:lnTo>
                  <a:lnTo>
                    <a:pt x="258000" y="48323"/>
                  </a:lnTo>
                  <a:lnTo>
                    <a:pt x="258394" y="47256"/>
                  </a:lnTo>
                  <a:close/>
                </a:path>
                <a:path w="723900" h="146684">
                  <a:moveTo>
                    <a:pt x="262534" y="71234"/>
                  </a:moveTo>
                  <a:lnTo>
                    <a:pt x="262077" y="72694"/>
                  </a:lnTo>
                  <a:lnTo>
                    <a:pt x="262458" y="72313"/>
                  </a:lnTo>
                  <a:lnTo>
                    <a:pt x="262534" y="71234"/>
                  </a:lnTo>
                  <a:close/>
                </a:path>
                <a:path w="723900" h="146684">
                  <a:moveTo>
                    <a:pt x="262839" y="71932"/>
                  </a:moveTo>
                  <a:lnTo>
                    <a:pt x="262483" y="72288"/>
                  </a:lnTo>
                  <a:lnTo>
                    <a:pt x="262369" y="73964"/>
                  </a:lnTo>
                  <a:lnTo>
                    <a:pt x="262839" y="71932"/>
                  </a:lnTo>
                  <a:close/>
                </a:path>
                <a:path w="723900" h="146684">
                  <a:moveTo>
                    <a:pt x="271716" y="73964"/>
                  </a:moveTo>
                  <a:close/>
                </a:path>
                <a:path w="723900" h="146684">
                  <a:moveTo>
                    <a:pt x="287299" y="58915"/>
                  </a:moveTo>
                  <a:lnTo>
                    <a:pt x="287261" y="58712"/>
                  </a:lnTo>
                  <a:lnTo>
                    <a:pt x="287299" y="58915"/>
                  </a:lnTo>
                  <a:close/>
                </a:path>
                <a:path w="723900" h="146684">
                  <a:moveTo>
                    <a:pt x="288124" y="55067"/>
                  </a:moveTo>
                  <a:lnTo>
                    <a:pt x="286740" y="55613"/>
                  </a:lnTo>
                  <a:lnTo>
                    <a:pt x="287235" y="58610"/>
                  </a:lnTo>
                  <a:lnTo>
                    <a:pt x="287286" y="57454"/>
                  </a:lnTo>
                  <a:lnTo>
                    <a:pt x="288124" y="55067"/>
                  </a:lnTo>
                  <a:close/>
                </a:path>
                <a:path w="723900" h="146684">
                  <a:moveTo>
                    <a:pt x="290144" y="80187"/>
                  </a:moveTo>
                  <a:lnTo>
                    <a:pt x="290055" y="78600"/>
                  </a:lnTo>
                  <a:lnTo>
                    <a:pt x="290017" y="79933"/>
                  </a:lnTo>
                  <a:lnTo>
                    <a:pt x="290144" y="80187"/>
                  </a:lnTo>
                  <a:close/>
                </a:path>
                <a:path w="723900" h="146684">
                  <a:moveTo>
                    <a:pt x="297065" y="59245"/>
                  </a:moveTo>
                  <a:lnTo>
                    <a:pt x="296646" y="60794"/>
                  </a:lnTo>
                  <a:lnTo>
                    <a:pt x="297065" y="59245"/>
                  </a:lnTo>
                  <a:close/>
                </a:path>
                <a:path w="723900" h="146684">
                  <a:moveTo>
                    <a:pt x="298716" y="56057"/>
                  </a:moveTo>
                  <a:lnTo>
                    <a:pt x="298323" y="56057"/>
                  </a:lnTo>
                  <a:lnTo>
                    <a:pt x="297319" y="56311"/>
                  </a:lnTo>
                  <a:lnTo>
                    <a:pt x="296887" y="58343"/>
                  </a:lnTo>
                  <a:lnTo>
                    <a:pt x="297408" y="56946"/>
                  </a:lnTo>
                  <a:lnTo>
                    <a:pt x="297408" y="57962"/>
                  </a:lnTo>
                  <a:lnTo>
                    <a:pt x="297065" y="59245"/>
                  </a:lnTo>
                  <a:lnTo>
                    <a:pt x="298005" y="57835"/>
                  </a:lnTo>
                  <a:lnTo>
                    <a:pt x="298361" y="56946"/>
                  </a:lnTo>
                  <a:lnTo>
                    <a:pt x="298716" y="56057"/>
                  </a:lnTo>
                  <a:close/>
                </a:path>
                <a:path w="723900" h="146684">
                  <a:moveTo>
                    <a:pt x="300228" y="56540"/>
                  </a:moveTo>
                  <a:lnTo>
                    <a:pt x="299923" y="55448"/>
                  </a:lnTo>
                  <a:lnTo>
                    <a:pt x="299516" y="57035"/>
                  </a:lnTo>
                  <a:lnTo>
                    <a:pt x="299808" y="57302"/>
                  </a:lnTo>
                  <a:lnTo>
                    <a:pt x="299986" y="58610"/>
                  </a:lnTo>
                  <a:lnTo>
                    <a:pt x="300202" y="58204"/>
                  </a:lnTo>
                  <a:lnTo>
                    <a:pt x="300228" y="56540"/>
                  </a:lnTo>
                  <a:close/>
                </a:path>
                <a:path w="723900" h="146684">
                  <a:moveTo>
                    <a:pt x="303822" y="62801"/>
                  </a:moveTo>
                  <a:lnTo>
                    <a:pt x="303809" y="61734"/>
                  </a:lnTo>
                  <a:lnTo>
                    <a:pt x="303542" y="63042"/>
                  </a:lnTo>
                  <a:lnTo>
                    <a:pt x="303822" y="62801"/>
                  </a:lnTo>
                  <a:close/>
                </a:path>
                <a:path w="723900" h="146684">
                  <a:moveTo>
                    <a:pt x="304190" y="58978"/>
                  </a:moveTo>
                  <a:lnTo>
                    <a:pt x="303911" y="59232"/>
                  </a:lnTo>
                  <a:lnTo>
                    <a:pt x="303809" y="61734"/>
                  </a:lnTo>
                  <a:lnTo>
                    <a:pt x="304012" y="60756"/>
                  </a:lnTo>
                  <a:lnTo>
                    <a:pt x="304063" y="60604"/>
                  </a:lnTo>
                  <a:lnTo>
                    <a:pt x="304050" y="61772"/>
                  </a:lnTo>
                  <a:lnTo>
                    <a:pt x="304114" y="60502"/>
                  </a:lnTo>
                  <a:lnTo>
                    <a:pt x="304190" y="58978"/>
                  </a:lnTo>
                  <a:close/>
                </a:path>
                <a:path w="723900" h="146684">
                  <a:moveTo>
                    <a:pt x="309524" y="81013"/>
                  </a:moveTo>
                  <a:lnTo>
                    <a:pt x="309219" y="81965"/>
                  </a:lnTo>
                  <a:lnTo>
                    <a:pt x="309460" y="81457"/>
                  </a:lnTo>
                  <a:lnTo>
                    <a:pt x="309524" y="81013"/>
                  </a:lnTo>
                  <a:close/>
                </a:path>
                <a:path w="723900" h="146684">
                  <a:moveTo>
                    <a:pt x="313893" y="59321"/>
                  </a:moveTo>
                  <a:lnTo>
                    <a:pt x="313677" y="58864"/>
                  </a:lnTo>
                  <a:lnTo>
                    <a:pt x="313677" y="59093"/>
                  </a:lnTo>
                  <a:lnTo>
                    <a:pt x="313702" y="59270"/>
                  </a:lnTo>
                  <a:lnTo>
                    <a:pt x="313715" y="59461"/>
                  </a:lnTo>
                  <a:lnTo>
                    <a:pt x="313893" y="59321"/>
                  </a:lnTo>
                  <a:close/>
                </a:path>
                <a:path w="723900" h="146684">
                  <a:moveTo>
                    <a:pt x="315315" y="55422"/>
                  </a:moveTo>
                  <a:lnTo>
                    <a:pt x="314807" y="56375"/>
                  </a:lnTo>
                  <a:lnTo>
                    <a:pt x="314579" y="59651"/>
                  </a:lnTo>
                  <a:lnTo>
                    <a:pt x="314883" y="59105"/>
                  </a:lnTo>
                  <a:lnTo>
                    <a:pt x="315315" y="55422"/>
                  </a:lnTo>
                  <a:close/>
                </a:path>
                <a:path w="723900" h="146684">
                  <a:moveTo>
                    <a:pt x="315823" y="82435"/>
                  </a:moveTo>
                  <a:lnTo>
                    <a:pt x="315112" y="81915"/>
                  </a:lnTo>
                  <a:lnTo>
                    <a:pt x="315290" y="82219"/>
                  </a:lnTo>
                  <a:lnTo>
                    <a:pt x="315569" y="82397"/>
                  </a:lnTo>
                  <a:lnTo>
                    <a:pt x="315823" y="82435"/>
                  </a:lnTo>
                  <a:close/>
                </a:path>
                <a:path w="723900" h="146684">
                  <a:moveTo>
                    <a:pt x="315912" y="82448"/>
                  </a:moveTo>
                  <a:close/>
                </a:path>
                <a:path w="723900" h="146684">
                  <a:moveTo>
                    <a:pt x="318376" y="58712"/>
                  </a:moveTo>
                  <a:lnTo>
                    <a:pt x="318287" y="58877"/>
                  </a:lnTo>
                  <a:lnTo>
                    <a:pt x="318185" y="59461"/>
                  </a:lnTo>
                  <a:lnTo>
                    <a:pt x="318376" y="58712"/>
                  </a:lnTo>
                  <a:close/>
                </a:path>
                <a:path w="723900" h="146684">
                  <a:moveTo>
                    <a:pt x="323532" y="56349"/>
                  </a:moveTo>
                  <a:lnTo>
                    <a:pt x="323519" y="55714"/>
                  </a:lnTo>
                  <a:lnTo>
                    <a:pt x="323481" y="56235"/>
                  </a:lnTo>
                  <a:lnTo>
                    <a:pt x="323494" y="56629"/>
                  </a:lnTo>
                  <a:lnTo>
                    <a:pt x="323494" y="57010"/>
                  </a:lnTo>
                  <a:lnTo>
                    <a:pt x="323532" y="56705"/>
                  </a:lnTo>
                  <a:lnTo>
                    <a:pt x="323532" y="56349"/>
                  </a:lnTo>
                  <a:close/>
                </a:path>
                <a:path w="723900" h="146684">
                  <a:moveTo>
                    <a:pt x="324548" y="80111"/>
                  </a:moveTo>
                  <a:lnTo>
                    <a:pt x="324319" y="80822"/>
                  </a:lnTo>
                  <a:lnTo>
                    <a:pt x="324205" y="80949"/>
                  </a:lnTo>
                  <a:lnTo>
                    <a:pt x="324078" y="81203"/>
                  </a:lnTo>
                  <a:lnTo>
                    <a:pt x="324307" y="82092"/>
                  </a:lnTo>
                  <a:lnTo>
                    <a:pt x="324548" y="80111"/>
                  </a:lnTo>
                  <a:close/>
                </a:path>
                <a:path w="723900" h="146684">
                  <a:moveTo>
                    <a:pt x="328549" y="62725"/>
                  </a:moveTo>
                  <a:close/>
                </a:path>
                <a:path w="723900" h="146684">
                  <a:moveTo>
                    <a:pt x="329120" y="58394"/>
                  </a:moveTo>
                  <a:lnTo>
                    <a:pt x="328980" y="58724"/>
                  </a:lnTo>
                  <a:lnTo>
                    <a:pt x="329120" y="58394"/>
                  </a:lnTo>
                  <a:close/>
                </a:path>
                <a:path w="723900" h="146684">
                  <a:moveTo>
                    <a:pt x="329438" y="53771"/>
                  </a:moveTo>
                  <a:lnTo>
                    <a:pt x="328485" y="55549"/>
                  </a:lnTo>
                  <a:lnTo>
                    <a:pt x="328383" y="57861"/>
                  </a:lnTo>
                  <a:lnTo>
                    <a:pt x="328485" y="57581"/>
                  </a:lnTo>
                  <a:lnTo>
                    <a:pt x="328383" y="58216"/>
                  </a:lnTo>
                  <a:lnTo>
                    <a:pt x="328383" y="57861"/>
                  </a:lnTo>
                  <a:lnTo>
                    <a:pt x="328256" y="58216"/>
                  </a:lnTo>
                  <a:lnTo>
                    <a:pt x="327672" y="59867"/>
                  </a:lnTo>
                  <a:lnTo>
                    <a:pt x="328930" y="58597"/>
                  </a:lnTo>
                  <a:lnTo>
                    <a:pt x="329057" y="57962"/>
                  </a:lnTo>
                  <a:lnTo>
                    <a:pt x="329082" y="57581"/>
                  </a:lnTo>
                  <a:lnTo>
                    <a:pt x="329438" y="53771"/>
                  </a:lnTo>
                  <a:close/>
                </a:path>
                <a:path w="723900" h="146684">
                  <a:moveTo>
                    <a:pt x="330034" y="80416"/>
                  </a:moveTo>
                  <a:lnTo>
                    <a:pt x="329920" y="80543"/>
                  </a:lnTo>
                  <a:lnTo>
                    <a:pt x="329628" y="81076"/>
                  </a:lnTo>
                  <a:lnTo>
                    <a:pt x="329819" y="80886"/>
                  </a:lnTo>
                  <a:lnTo>
                    <a:pt x="330034" y="80416"/>
                  </a:lnTo>
                  <a:close/>
                </a:path>
                <a:path w="723900" h="146684">
                  <a:moveTo>
                    <a:pt x="330441" y="79679"/>
                  </a:moveTo>
                  <a:lnTo>
                    <a:pt x="330428" y="79400"/>
                  </a:lnTo>
                  <a:lnTo>
                    <a:pt x="330377" y="79679"/>
                  </a:lnTo>
                  <a:close/>
                </a:path>
                <a:path w="723900" h="146684">
                  <a:moveTo>
                    <a:pt x="330746" y="79044"/>
                  </a:moveTo>
                  <a:lnTo>
                    <a:pt x="330441" y="79679"/>
                  </a:lnTo>
                  <a:lnTo>
                    <a:pt x="330339" y="79806"/>
                  </a:lnTo>
                  <a:lnTo>
                    <a:pt x="330250" y="80073"/>
                  </a:lnTo>
                  <a:lnTo>
                    <a:pt x="330034" y="80441"/>
                  </a:lnTo>
                  <a:lnTo>
                    <a:pt x="330314" y="80314"/>
                  </a:lnTo>
                  <a:lnTo>
                    <a:pt x="330542" y="81203"/>
                  </a:lnTo>
                  <a:lnTo>
                    <a:pt x="330619" y="80314"/>
                  </a:lnTo>
                  <a:lnTo>
                    <a:pt x="330746" y="79044"/>
                  </a:lnTo>
                  <a:close/>
                </a:path>
                <a:path w="723900" h="146684">
                  <a:moveTo>
                    <a:pt x="331330" y="62915"/>
                  </a:moveTo>
                  <a:lnTo>
                    <a:pt x="331228" y="62280"/>
                  </a:lnTo>
                  <a:lnTo>
                    <a:pt x="331127" y="63677"/>
                  </a:lnTo>
                  <a:lnTo>
                    <a:pt x="331330" y="62915"/>
                  </a:lnTo>
                  <a:close/>
                </a:path>
                <a:path w="723900" h="146684">
                  <a:moveTo>
                    <a:pt x="331635" y="62788"/>
                  </a:moveTo>
                  <a:lnTo>
                    <a:pt x="331533" y="62153"/>
                  </a:lnTo>
                  <a:lnTo>
                    <a:pt x="331533" y="62661"/>
                  </a:lnTo>
                  <a:lnTo>
                    <a:pt x="331635" y="62788"/>
                  </a:lnTo>
                  <a:close/>
                </a:path>
                <a:path w="723900" h="146684">
                  <a:moveTo>
                    <a:pt x="331939" y="60820"/>
                  </a:moveTo>
                  <a:lnTo>
                    <a:pt x="331749" y="60401"/>
                  </a:lnTo>
                  <a:lnTo>
                    <a:pt x="331812" y="60680"/>
                  </a:lnTo>
                  <a:lnTo>
                    <a:pt x="331939" y="60820"/>
                  </a:lnTo>
                  <a:close/>
                </a:path>
                <a:path w="723900" h="146684">
                  <a:moveTo>
                    <a:pt x="333959" y="55676"/>
                  </a:moveTo>
                  <a:lnTo>
                    <a:pt x="333908" y="55295"/>
                  </a:lnTo>
                  <a:lnTo>
                    <a:pt x="333717" y="55676"/>
                  </a:lnTo>
                  <a:lnTo>
                    <a:pt x="333959" y="55676"/>
                  </a:lnTo>
                  <a:close/>
                </a:path>
                <a:path w="723900" h="146684">
                  <a:moveTo>
                    <a:pt x="334111" y="55676"/>
                  </a:moveTo>
                  <a:lnTo>
                    <a:pt x="333959" y="55676"/>
                  </a:lnTo>
                  <a:lnTo>
                    <a:pt x="334022" y="56210"/>
                  </a:lnTo>
                  <a:lnTo>
                    <a:pt x="334111" y="55676"/>
                  </a:lnTo>
                  <a:close/>
                </a:path>
                <a:path w="723900" h="146684">
                  <a:moveTo>
                    <a:pt x="335241" y="78765"/>
                  </a:moveTo>
                  <a:lnTo>
                    <a:pt x="335051" y="78790"/>
                  </a:lnTo>
                  <a:lnTo>
                    <a:pt x="335241" y="78917"/>
                  </a:lnTo>
                  <a:lnTo>
                    <a:pt x="335241" y="78765"/>
                  </a:lnTo>
                  <a:close/>
                </a:path>
                <a:path w="723900" h="146684">
                  <a:moveTo>
                    <a:pt x="335788" y="54952"/>
                  </a:moveTo>
                  <a:lnTo>
                    <a:pt x="335597" y="55219"/>
                  </a:lnTo>
                  <a:lnTo>
                    <a:pt x="335788" y="54952"/>
                  </a:lnTo>
                  <a:close/>
                </a:path>
                <a:path w="723900" h="146684">
                  <a:moveTo>
                    <a:pt x="335991" y="56311"/>
                  </a:moveTo>
                  <a:lnTo>
                    <a:pt x="335699" y="56438"/>
                  </a:lnTo>
                  <a:lnTo>
                    <a:pt x="335597" y="56565"/>
                  </a:lnTo>
                  <a:lnTo>
                    <a:pt x="335800" y="56692"/>
                  </a:lnTo>
                  <a:lnTo>
                    <a:pt x="335991" y="56311"/>
                  </a:lnTo>
                  <a:close/>
                </a:path>
                <a:path w="723900" h="146684">
                  <a:moveTo>
                    <a:pt x="340512" y="59766"/>
                  </a:moveTo>
                  <a:lnTo>
                    <a:pt x="340474" y="59436"/>
                  </a:lnTo>
                  <a:lnTo>
                    <a:pt x="340436" y="59258"/>
                  </a:lnTo>
                  <a:lnTo>
                    <a:pt x="340372" y="59512"/>
                  </a:lnTo>
                  <a:lnTo>
                    <a:pt x="340461" y="59677"/>
                  </a:lnTo>
                  <a:close/>
                </a:path>
                <a:path w="723900" h="146684">
                  <a:moveTo>
                    <a:pt x="342633" y="58597"/>
                  </a:moveTo>
                  <a:lnTo>
                    <a:pt x="342163" y="59486"/>
                  </a:lnTo>
                  <a:lnTo>
                    <a:pt x="342049" y="59867"/>
                  </a:lnTo>
                  <a:lnTo>
                    <a:pt x="342112" y="60109"/>
                  </a:lnTo>
                  <a:lnTo>
                    <a:pt x="342150" y="60248"/>
                  </a:lnTo>
                  <a:lnTo>
                    <a:pt x="342239" y="60490"/>
                  </a:lnTo>
                  <a:lnTo>
                    <a:pt x="342633" y="58597"/>
                  </a:lnTo>
                  <a:close/>
                </a:path>
                <a:path w="723900" h="146684">
                  <a:moveTo>
                    <a:pt x="343039" y="62903"/>
                  </a:moveTo>
                  <a:lnTo>
                    <a:pt x="342900" y="63106"/>
                  </a:lnTo>
                  <a:lnTo>
                    <a:pt x="342785" y="63309"/>
                  </a:lnTo>
                  <a:lnTo>
                    <a:pt x="342785" y="63614"/>
                  </a:lnTo>
                  <a:lnTo>
                    <a:pt x="342925" y="63550"/>
                  </a:lnTo>
                  <a:lnTo>
                    <a:pt x="343001" y="63195"/>
                  </a:lnTo>
                  <a:lnTo>
                    <a:pt x="343039" y="62903"/>
                  </a:lnTo>
                  <a:close/>
                </a:path>
                <a:path w="723900" h="146684">
                  <a:moveTo>
                    <a:pt x="343077" y="74917"/>
                  </a:moveTo>
                  <a:lnTo>
                    <a:pt x="342887" y="75412"/>
                  </a:lnTo>
                  <a:lnTo>
                    <a:pt x="342709" y="75920"/>
                  </a:lnTo>
                  <a:lnTo>
                    <a:pt x="342531" y="76225"/>
                  </a:lnTo>
                  <a:lnTo>
                    <a:pt x="342379" y="76009"/>
                  </a:lnTo>
                  <a:lnTo>
                    <a:pt x="342201" y="75692"/>
                  </a:lnTo>
                  <a:lnTo>
                    <a:pt x="341972" y="76123"/>
                  </a:lnTo>
                  <a:lnTo>
                    <a:pt x="342125" y="76733"/>
                  </a:lnTo>
                  <a:lnTo>
                    <a:pt x="342328" y="76619"/>
                  </a:lnTo>
                  <a:lnTo>
                    <a:pt x="342531" y="76250"/>
                  </a:lnTo>
                  <a:lnTo>
                    <a:pt x="342747" y="76479"/>
                  </a:lnTo>
                  <a:lnTo>
                    <a:pt x="342900" y="76555"/>
                  </a:lnTo>
                  <a:lnTo>
                    <a:pt x="343077" y="74917"/>
                  </a:lnTo>
                  <a:close/>
                </a:path>
                <a:path w="723900" h="146684">
                  <a:moveTo>
                    <a:pt x="346913" y="62280"/>
                  </a:moveTo>
                  <a:lnTo>
                    <a:pt x="346824" y="60248"/>
                  </a:lnTo>
                  <a:lnTo>
                    <a:pt x="346189" y="62661"/>
                  </a:lnTo>
                  <a:lnTo>
                    <a:pt x="346913" y="62280"/>
                  </a:lnTo>
                  <a:close/>
                </a:path>
                <a:path w="723900" h="146684">
                  <a:moveTo>
                    <a:pt x="347395" y="62026"/>
                  </a:moveTo>
                  <a:lnTo>
                    <a:pt x="346913" y="62280"/>
                  </a:lnTo>
                  <a:lnTo>
                    <a:pt x="346976" y="63881"/>
                  </a:lnTo>
                  <a:lnTo>
                    <a:pt x="347395" y="62026"/>
                  </a:lnTo>
                  <a:close/>
                </a:path>
                <a:path w="723900" h="146684">
                  <a:moveTo>
                    <a:pt x="348145" y="58559"/>
                  </a:moveTo>
                  <a:lnTo>
                    <a:pt x="347421" y="59461"/>
                  </a:lnTo>
                  <a:lnTo>
                    <a:pt x="347929" y="58928"/>
                  </a:lnTo>
                  <a:lnTo>
                    <a:pt x="348145" y="58559"/>
                  </a:lnTo>
                  <a:close/>
                </a:path>
                <a:path w="723900" h="146684">
                  <a:moveTo>
                    <a:pt x="349427" y="80111"/>
                  </a:moveTo>
                  <a:lnTo>
                    <a:pt x="349313" y="79298"/>
                  </a:lnTo>
                  <a:lnTo>
                    <a:pt x="348754" y="77012"/>
                  </a:lnTo>
                  <a:lnTo>
                    <a:pt x="348742" y="77419"/>
                  </a:lnTo>
                  <a:lnTo>
                    <a:pt x="348145" y="78130"/>
                  </a:lnTo>
                  <a:lnTo>
                    <a:pt x="348322" y="79832"/>
                  </a:lnTo>
                  <a:lnTo>
                    <a:pt x="348742" y="77444"/>
                  </a:lnTo>
                  <a:lnTo>
                    <a:pt x="348716" y="80441"/>
                  </a:lnTo>
                  <a:lnTo>
                    <a:pt x="349427" y="80111"/>
                  </a:lnTo>
                  <a:close/>
                </a:path>
                <a:path w="723900" h="146684">
                  <a:moveTo>
                    <a:pt x="352755" y="64693"/>
                  </a:moveTo>
                  <a:lnTo>
                    <a:pt x="352653" y="64541"/>
                  </a:lnTo>
                  <a:lnTo>
                    <a:pt x="352755" y="64693"/>
                  </a:lnTo>
                  <a:close/>
                </a:path>
                <a:path w="723900" h="146684">
                  <a:moveTo>
                    <a:pt x="353695" y="62103"/>
                  </a:moveTo>
                  <a:lnTo>
                    <a:pt x="353288" y="62445"/>
                  </a:lnTo>
                  <a:lnTo>
                    <a:pt x="353568" y="63119"/>
                  </a:lnTo>
                  <a:lnTo>
                    <a:pt x="353695" y="62103"/>
                  </a:lnTo>
                  <a:close/>
                </a:path>
                <a:path w="723900" h="146684">
                  <a:moveTo>
                    <a:pt x="359105" y="67259"/>
                  </a:moveTo>
                  <a:lnTo>
                    <a:pt x="358775" y="66128"/>
                  </a:lnTo>
                  <a:lnTo>
                    <a:pt x="358635" y="67246"/>
                  </a:lnTo>
                  <a:lnTo>
                    <a:pt x="358914" y="66979"/>
                  </a:lnTo>
                  <a:lnTo>
                    <a:pt x="359105" y="67259"/>
                  </a:lnTo>
                  <a:close/>
                </a:path>
                <a:path w="723900" h="146684">
                  <a:moveTo>
                    <a:pt x="359232" y="67691"/>
                  </a:moveTo>
                  <a:lnTo>
                    <a:pt x="359219" y="67449"/>
                  </a:lnTo>
                  <a:lnTo>
                    <a:pt x="359168" y="67322"/>
                  </a:lnTo>
                  <a:lnTo>
                    <a:pt x="359232" y="67691"/>
                  </a:lnTo>
                  <a:close/>
                </a:path>
                <a:path w="723900" h="146684">
                  <a:moveTo>
                    <a:pt x="362813" y="63119"/>
                  </a:moveTo>
                  <a:lnTo>
                    <a:pt x="362775" y="63500"/>
                  </a:lnTo>
                  <a:lnTo>
                    <a:pt x="362750" y="64173"/>
                  </a:lnTo>
                  <a:lnTo>
                    <a:pt x="362788" y="63741"/>
                  </a:lnTo>
                  <a:lnTo>
                    <a:pt x="362800" y="63347"/>
                  </a:lnTo>
                  <a:lnTo>
                    <a:pt x="362813" y="63119"/>
                  </a:lnTo>
                  <a:close/>
                </a:path>
                <a:path w="723900" h="146684">
                  <a:moveTo>
                    <a:pt x="363080" y="71577"/>
                  </a:moveTo>
                  <a:lnTo>
                    <a:pt x="363016" y="71805"/>
                  </a:lnTo>
                  <a:lnTo>
                    <a:pt x="363080" y="71577"/>
                  </a:lnTo>
                  <a:close/>
                </a:path>
                <a:path w="723900" h="146684">
                  <a:moveTo>
                    <a:pt x="363296" y="70866"/>
                  </a:moveTo>
                  <a:lnTo>
                    <a:pt x="363194" y="71043"/>
                  </a:lnTo>
                  <a:lnTo>
                    <a:pt x="363080" y="71577"/>
                  </a:lnTo>
                  <a:lnTo>
                    <a:pt x="363296" y="70866"/>
                  </a:lnTo>
                  <a:close/>
                </a:path>
                <a:path w="723900" h="146684">
                  <a:moveTo>
                    <a:pt x="363461" y="69088"/>
                  </a:moveTo>
                  <a:lnTo>
                    <a:pt x="363347" y="67995"/>
                  </a:lnTo>
                  <a:lnTo>
                    <a:pt x="363283" y="67741"/>
                  </a:lnTo>
                  <a:lnTo>
                    <a:pt x="363258" y="67868"/>
                  </a:lnTo>
                  <a:lnTo>
                    <a:pt x="363143" y="70319"/>
                  </a:lnTo>
                  <a:lnTo>
                    <a:pt x="363461" y="69088"/>
                  </a:lnTo>
                  <a:close/>
                </a:path>
                <a:path w="723900" h="146684">
                  <a:moveTo>
                    <a:pt x="365290" y="79298"/>
                  </a:moveTo>
                  <a:lnTo>
                    <a:pt x="364274" y="79298"/>
                  </a:lnTo>
                  <a:lnTo>
                    <a:pt x="364045" y="79298"/>
                  </a:lnTo>
                  <a:lnTo>
                    <a:pt x="363702" y="80441"/>
                  </a:lnTo>
                  <a:lnTo>
                    <a:pt x="363855" y="80441"/>
                  </a:lnTo>
                  <a:lnTo>
                    <a:pt x="365290" y="79298"/>
                  </a:lnTo>
                  <a:close/>
                </a:path>
                <a:path w="723900" h="146684">
                  <a:moveTo>
                    <a:pt x="365442" y="76885"/>
                  </a:moveTo>
                  <a:lnTo>
                    <a:pt x="365277" y="77774"/>
                  </a:lnTo>
                  <a:lnTo>
                    <a:pt x="365442" y="76885"/>
                  </a:lnTo>
                  <a:close/>
                </a:path>
                <a:path w="723900" h="146684">
                  <a:moveTo>
                    <a:pt x="367080" y="63855"/>
                  </a:moveTo>
                  <a:lnTo>
                    <a:pt x="366687" y="65239"/>
                  </a:lnTo>
                  <a:lnTo>
                    <a:pt x="366826" y="65239"/>
                  </a:lnTo>
                  <a:lnTo>
                    <a:pt x="366903" y="64858"/>
                  </a:lnTo>
                  <a:lnTo>
                    <a:pt x="366991" y="64376"/>
                  </a:lnTo>
                  <a:lnTo>
                    <a:pt x="367080" y="63855"/>
                  </a:lnTo>
                  <a:close/>
                </a:path>
                <a:path w="723900" h="146684">
                  <a:moveTo>
                    <a:pt x="368490" y="76758"/>
                  </a:moveTo>
                  <a:lnTo>
                    <a:pt x="368122" y="75234"/>
                  </a:lnTo>
                  <a:lnTo>
                    <a:pt x="367842" y="77520"/>
                  </a:lnTo>
                  <a:lnTo>
                    <a:pt x="368388" y="77393"/>
                  </a:lnTo>
                  <a:lnTo>
                    <a:pt x="368490" y="76885"/>
                  </a:lnTo>
                  <a:lnTo>
                    <a:pt x="368490" y="76758"/>
                  </a:lnTo>
                  <a:close/>
                </a:path>
                <a:path w="723900" h="146684">
                  <a:moveTo>
                    <a:pt x="371983" y="80098"/>
                  </a:moveTo>
                  <a:lnTo>
                    <a:pt x="371805" y="81368"/>
                  </a:lnTo>
                  <a:lnTo>
                    <a:pt x="371881" y="80860"/>
                  </a:lnTo>
                  <a:lnTo>
                    <a:pt x="371932" y="80479"/>
                  </a:lnTo>
                  <a:lnTo>
                    <a:pt x="371983" y="80124"/>
                  </a:lnTo>
                  <a:close/>
                </a:path>
                <a:path w="723900" h="146684">
                  <a:moveTo>
                    <a:pt x="372338" y="65303"/>
                  </a:moveTo>
                  <a:lnTo>
                    <a:pt x="372211" y="65151"/>
                  </a:lnTo>
                  <a:lnTo>
                    <a:pt x="371856" y="68084"/>
                  </a:lnTo>
                  <a:lnTo>
                    <a:pt x="371678" y="69354"/>
                  </a:lnTo>
                  <a:lnTo>
                    <a:pt x="371881" y="68160"/>
                  </a:lnTo>
                  <a:lnTo>
                    <a:pt x="372033" y="67589"/>
                  </a:lnTo>
                  <a:lnTo>
                    <a:pt x="372160" y="67373"/>
                  </a:lnTo>
                  <a:lnTo>
                    <a:pt x="372224" y="66827"/>
                  </a:lnTo>
                  <a:lnTo>
                    <a:pt x="372287" y="66154"/>
                  </a:lnTo>
                  <a:lnTo>
                    <a:pt x="372338" y="65303"/>
                  </a:lnTo>
                  <a:close/>
                </a:path>
                <a:path w="723900" h="146684">
                  <a:moveTo>
                    <a:pt x="373557" y="66395"/>
                  </a:moveTo>
                  <a:lnTo>
                    <a:pt x="373189" y="65214"/>
                  </a:lnTo>
                  <a:lnTo>
                    <a:pt x="373291" y="64579"/>
                  </a:lnTo>
                  <a:lnTo>
                    <a:pt x="372884" y="65582"/>
                  </a:lnTo>
                  <a:lnTo>
                    <a:pt x="372783" y="65836"/>
                  </a:lnTo>
                  <a:lnTo>
                    <a:pt x="373024" y="66865"/>
                  </a:lnTo>
                  <a:lnTo>
                    <a:pt x="373557" y="66395"/>
                  </a:lnTo>
                  <a:close/>
                </a:path>
                <a:path w="723900" h="146684">
                  <a:moveTo>
                    <a:pt x="374078" y="81584"/>
                  </a:moveTo>
                  <a:lnTo>
                    <a:pt x="373926" y="81838"/>
                  </a:lnTo>
                  <a:lnTo>
                    <a:pt x="373849" y="82473"/>
                  </a:lnTo>
                  <a:lnTo>
                    <a:pt x="373938" y="82613"/>
                  </a:lnTo>
                  <a:lnTo>
                    <a:pt x="374078" y="81584"/>
                  </a:lnTo>
                  <a:close/>
                </a:path>
                <a:path w="723900" h="146684">
                  <a:moveTo>
                    <a:pt x="374345" y="83362"/>
                  </a:moveTo>
                  <a:lnTo>
                    <a:pt x="373938" y="82613"/>
                  </a:lnTo>
                  <a:lnTo>
                    <a:pt x="373722" y="84124"/>
                  </a:lnTo>
                  <a:lnTo>
                    <a:pt x="374345" y="83362"/>
                  </a:lnTo>
                  <a:close/>
                </a:path>
                <a:path w="723900" h="146684">
                  <a:moveTo>
                    <a:pt x="374370" y="71996"/>
                  </a:moveTo>
                  <a:close/>
                </a:path>
                <a:path w="723900" h="146684">
                  <a:moveTo>
                    <a:pt x="375119" y="71678"/>
                  </a:moveTo>
                  <a:lnTo>
                    <a:pt x="374561" y="71920"/>
                  </a:lnTo>
                  <a:lnTo>
                    <a:pt x="374497" y="72809"/>
                  </a:lnTo>
                  <a:lnTo>
                    <a:pt x="375119" y="71678"/>
                  </a:lnTo>
                  <a:close/>
                </a:path>
                <a:path w="723900" h="146684">
                  <a:moveTo>
                    <a:pt x="376008" y="72288"/>
                  </a:moveTo>
                  <a:close/>
                </a:path>
                <a:path w="723900" h="146684">
                  <a:moveTo>
                    <a:pt x="376364" y="69735"/>
                  </a:moveTo>
                  <a:lnTo>
                    <a:pt x="376339" y="69189"/>
                  </a:lnTo>
                  <a:lnTo>
                    <a:pt x="375577" y="68783"/>
                  </a:lnTo>
                  <a:lnTo>
                    <a:pt x="376364" y="69735"/>
                  </a:lnTo>
                  <a:close/>
                </a:path>
                <a:path w="723900" h="146684">
                  <a:moveTo>
                    <a:pt x="376669" y="69367"/>
                  </a:moveTo>
                  <a:lnTo>
                    <a:pt x="376389" y="66979"/>
                  </a:lnTo>
                  <a:lnTo>
                    <a:pt x="376339" y="69189"/>
                  </a:lnTo>
                  <a:lnTo>
                    <a:pt x="376669" y="69367"/>
                  </a:lnTo>
                  <a:close/>
                </a:path>
                <a:path w="723900" h="146684">
                  <a:moveTo>
                    <a:pt x="376720" y="66814"/>
                  </a:moveTo>
                  <a:lnTo>
                    <a:pt x="375970" y="63322"/>
                  </a:lnTo>
                  <a:lnTo>
                    <a:pt x="376389" y="66979"/>
                  </a:lnTo>
                  <a:lnTo>
                    <a:pt x="376720" y="66814"/>
                  </a:lnTo>
                  <a:close/>
                </a:path>
                <a:path w="723900" h="146684">
                  <a:moveTo>
                    <a:pt x="379145" y="84404"/>
                  </a:moveTo>
                  <a:lnTo>
                    <a:pt x="378980" y="80619"/>
                  </a:lnTo>
                  <a:lnTo>
                    <a:pt x="378548" y="82372"/>
                  </a:lnTo>
                  <a:lnTo>
                    <a:pt x="378764" y="82638"/>
                  </a:lnTo>
                  <a:lnTo>
                    <a:pt x="378942" y="84709"/>
                  </a:lnTo>
                  <a:lnTo>
                    <a:pt x="379145" y="84404"/>
                  </a:lnTo>
                  <a:close/>
                </a:path>
                <a:path w="723900" h="146684">
                  <a:moveTo>
                    <a:pt x="379285" y="84201"/>
                  </a:moveTo>
                  <a:lnTo>
                    <a:pt x="379145" y="84404"/>
                  </a:lnTo>
                  <a:lnTo>
                    <a:pt x="379158" y="84797"/>
                  </a:lnTo>
                  <a:lnTo>
                    <a:pt x="379285" y="84201"/>
                  </a:lnTo>
                  <a:close/>
                </a:path>
                <a:path w="723900" h="146684">
                  <a:moveTo>
                    <a:pt x="379488" y="83235"/>
                  </a:moveTo>
                  <a:lnTo>
                    <a:pt x="379285" y="84201"/>
                  </a:lnTo>
                  <a:lnTo>
                    <a:pt x="379361" y="84074"/>
                  </a:lnTo>
                  <a:lnTo>
                    <a:pt x="379488" y="83235"/>
                  </a:lnTo>
                  <a:close/>
                </a:path>
                <a:path w="723900" h="146684">
                  <a:moveTo>
                    <a:pt x="379628" y="82181"/>
                  </a:moveTo>
                  <a:lnTo>
                    <a:pt x="379488" y="83235"/>
                  </a:lnTo>
                  <a:lnTo>
                    <a:pt x="379526" y="83019"/>
                  </a:lnTo>
                  <a:lnTo>
                    <a:pt x="379577" y="82677"/>
                  </a:lnTo>
                  <a:lnTo>
                    <a:pt x="379628" y="82181"/>
                  </a:lnTo>
                  <a:close/>
                </a:path>
                <a:path w="723900" h="146684">
                  <a:moveTo>
                    <a:pt x="380542" y="82981"/>
                  </a:moveTo>
                  <a:lnTo>
                    <a:pt x="380390" y="83019"/>
                  </a:lnTo>
                  <a:lnTo>
                    <a:pt x="380542" y="82981"/>
                  </a:lnTo>
                  <a:close/>
                </a:path>
                <a:path w="723900" h="146684">
                  <a:moveTo>
                    <a:pt x="380784" y="71145"/>
                  </a:moveTo>
                  <a:lnTo>
                    <a:pt x="380657" y="71386"/>
                  </a:lnTo>
                  <a:lnTo>
                    <a:pt x="380784" y="71145"/>
                  </a:lnTo>
                  <a:close/>
                </a:path>
                <a:path w="723900" h="146684">
                  <a:moveTo>
                    <a:pt x="380822" y="81737"/>
                  </a:moveTo>
                  <a:lnTo>
                    <a:pt x="380720" y="82473"/>
                  </a:lnTo>
                  <a:lnTo>
                    <a:pt x="380631" y="82829"/>
                  </a:lnTo>
                  <a:lnTo>
                    <a:pt x="380542" y="82981"/>
                  </a:lnTo>
                  <a:lnTo>
                    <a:pt x="380720" y="82829"/>
                  </a:lnTo>
                  <a:lnTo>
                    <a:pt x="380771" y="82410"/>
                  </a:lnTo>
                  <a:lnTo>
                    <a:pt x="380822" y="81991"/>
                  </a:lnTo>
                  <a:lnTo>
                    <a:pt x="380822" y="81737"/>
                  </a:lnTo>
                  <a:close/>
                </a:path>
                <a:path w="723900" h="146684">
                  <a:moveTo>
                    <a:pt x="380974" y="82499"/>
                  </a:moveTo>
                  <a:lnTo>
                    <a:pt x="380885" y="82638"/>
                  </a:lnTo>
                  <a:lnTo>
                    <a:pt x="380720" y="82829"/>
                  </a:lnTo>
                  <a:lnTo>
                    <a:pt x="380695" y="83019"/>
                  </a:lnTo>
                  <a:lnTo>
                    <a:pt x="380682" y="83185"/>
                  </a:lnTo>
                  <a:lnTo>
                    <a:pt x="380644" y="83375"/>
                  </a:lnTo>
                  <a:lnTo>
                    <a:pt x="380758" y="83223"/>
                  </a:lnTo>
                  <a:lnTo>
                    <a:pt x="380860" y="82905"/>
                  </a:lnTo>
                  <a:lnTo>
                    <a:pt x="380974" y="82499"/>
                  </a:lnTo>
                  <a:close/>
                </a:path>
                <a:path w="723900" h="146684">
                  <a:moveTo>
                    <a:pt x="381812" y="78536"/>
                  </a:moveTo>
                  <a:lnTo>
                    <a:pt x="381444" y="77012"/>
                  </a:lnTo>
                  <a:lnTo>
                    <a:pt x="381368" y="78282"/>
                  </a:lnTo>
                  <a:lnTo>
                    <a:pt x="381812" y="78536"/>
                  </a:lnTo>
                  <a:close/>
                </a:path>
                <a:path w="723900" h="146684">
                  <a:moveTo>
                    <a:pt x="381901" y="73837"/>
                  </a:moveTo>
                  <a:lnTo>
                    <a:pt x="380796" y="77393"/>
                  </a:lnTo>
                  <a:lnTo>
                    <a:pt x="380873" y="74599"/>
                  </a:lnTo>
                  <a:lnTo>
                    <a:pt x="380923" y="73710"/>
                  </a:lnTo>
                  <a:lnTo>
                    <a:pt x="381228" y="73329"/>
                  </a:lnTo>
                  <a:lnTo>
                    <a:pt x="381114" y="71297"/>
                  </a:lnTo>
                  <a:lnTo>
                    <a:pt x="381063" y="70916"/>
                  </a:lnTo>
                  <a:lnTo>
                    <a:pt x="380733" y="74599"/>
                  </a:lnTo>
                  <a:lnTo>
                    <a:pt x="380695" y="73964"/>
                  </a:lnTo>
                  <a:lnTo>
                    <a:pt x="380644" y="73329"/>
                  </a:lnTo>
                  <a:lnTo>
                    <a:pt x="380593" y="72694"/>
                  </a:lnTo>
                  <a:lnTo>
                    <a:pt x="380657" y="71424"/>
                  </a:lnTo>
                  <a:lnTo>
                    <a:pt x="380022" y="72694"/>
                  </a:lnTo>
                  <a:lnTo>
                    <a:pt x="380136" y="72186"/>
                  </a:lnTo>
                  <a:lnTo>
                    <a:pt x="380263" y="69900"/>
                  </a:lnTo>
                  <a:lnTo>
                    <a:pt x="380301" y="69773"/>
                  </a:lnTo>
                  <a:lnTo>
                    <a:pt x="380492" y="70281"/>
                  </a:lnTo>
                  <a:lnTo>
                    <a:pt x="380352" y="69646"/>
                  </a:lnTo>
                  <a:lnTo>
                    <a:pt x="379895" y="67741"/>
                  </a:lnTo>
                  <a:lnTo>
                    <a:pt x="378739" y="73329"/>
                  </a:lnTo>
                  <a:lnTo>
                    <a:pt x="378853" y="69773"/>
                  </a:lnTo>
                  <a:lnTo>
                    <a:pt x="377609" y="71043"/>
                  </a:lnTo>
                  <a:lnTo>
                    <a:pt x="377494" y="71196"/>
                  </a:lnTo>
                  <a:lnTo>
                    <a:pt x="378206" y="72567"/>
                  </a:lnTo>
                  <a:lnTo>
                    <a:pt x="378320" y="73164"/>
                  </a:lnTo>
                  <a:lnTo>
                    <a:pt x="377088" y="76631"/>
                  </a:lnTo>
                  <a:lnTo>
                    <a:pt x="377139" y="74853"/>
                  </a:lnTo>
                  <a:lnTo>
                    <a:pt x="377177" y="73583"/>
                  </a:lnTo>
                  <a:lnTo>
                    <a:pt x="377228" y="71805"/>
                  </a:lnTo>
                  <a:lnTo>
                    <a:pt x="377317" y="68757"/>
                  </a:lnTo>
                  <a:lnTo>
                    <a:pt x="376859" y="71805"/>
                  </a:lnTo>
                  <a:lnTo>
                    <a:pt x="376631" y="71551"/>
                  </a:lnTo>
                  <a:lnTo>
                    <a:pt x="376694" y="70154"/>
                  </a:lnTo>
                  <a:lnTo>
                    <a:pt x="376008" y="72288"/>
                  </a:lnTo>
                  <a:lnTo>
                    <a:pt x="376605" y="71577"/>
                  </a:lnTo>
                  <a:lnTo>
                    <a:pt x="376135" y="73583"/>
                  </a:lnTo>
                  <a:lnTo>
                    <a:pt x="376021" y="72440"/>
                  </a:lnTo>
                  <a:lnTo>
                    <a:pt x="375996" y="72313"/>
                  </a:lnTo>
                  <a:lnTo>
                    <a:pt x="375843" y="70662"/>
                  </a:lnTo>
                  <a:lnTo>
                    <a:pt x="374345" y="74853"/>
                  </a:lnTo>
                  <a:lnTo>
                    <a:pt x="374370" y="74472"/>
                  </a:lnTo>
                  <a:lnTo>
                    <a:pt x="374396" y="74091"/>
                  </a:lnTo>
                  <a:lnTo>
                    <a:pt x="374472" y="73202"/>
                  </a:lnTo>
                  <a:lnTo>
                    <a:pt x="374497" y="72809"/>
                  </a:lnTo>
                  <a:lnTo>
                    <a:pt x="374294" y="73202"/>
                  </a:lnTo>
                  <a:lnTo>
                    <a:pt x="374256" y="72059"/>
                  </a:lnTo>
                  <a:lnTo>
                    <a:pt x="374370" y="71932"/>
                  </a:lnTo>
                  <a:lnTo>
                    <a:pt x="374548" y="71932"/>
                  </a:lnTo>
                  <a:lnTo>
                    <a:pt x="374726" y="69773"/>
                  </a:lnTo>
                  <a:lnTo>
                    <a:pt x="374497" y="70866"/>
                  </a:lnTo>
                  <a:lnTo>
                    <a:pt x="374383" y="71831"/>
                  </a:lnTo>
                  <a:lnTo>
                    <a:pt x="374434" y="71196"/>
                  </a:lnTo>
                  <a:lnTo>
                    <a:pt x="374357" y="71551"/>
                  </a:lnTo>
                  <a:lnTo>
                    <a:pt x="374484" y="70535"/>
                  </a:lnTo>
                  <a:lnTo>
                    <a:pt x="374688" y="67741"/>
                  </a:lnTo>
                  <a:lnTo>
                    <a:pt x="373443" y="74091"/>
                  </a:lnTo>
                  <a:lnTo>
                    <a:pt x="373329" y="73075"/>
                  </a:lnTo>
                  <a:lnTo>
                    <a:pt x="373253" y="72440"/>
                  </a:lnTo>
                  <a:lnTo>
                    <a:pt x="373367" y="70281"/>
                  </a:lnTo>
                  <a:lnTo>
                    <a:pt x="373621" y="68757"/>
                  </a:lnTo>
                  <a:lnTo>
                    <a:pt x="373989" y="70281"/>
                  </a:lnTo>
                  <a:lnTo>
                    <a:pt x="373811" y="68757"/>
                  </a:lnTo>
                  <a:lnTo>
                    <a:pt x="373697" y="67741"/>
                  </a:lnTo>
                  <a:lnTo>
                    <a:pt x="372859" y="72440"/>
                  </a:lnTo>
                  <a:lnTo>
                    <a:pt x="372859" y="72313"/>
                  </a:lnTo>
                  <a:lnTo>
                    <a:pt x="372846" y="71551"/>
                  </a:lnTo>
                  <a:lnTo>
                    <a:pt x="372833" y="71170"/>
                  </a:lnTo>
                  <a:lnTo>
                    <a:pt x="372732" y="66598"/>
                  </a:lnTo>
                  <a:lnTo>
                    <a:pt x="372224" y="67411"/>
                  </a:lnTo>
                  <a:lnTo>
                    <a:pt x="372110" y="67995"/>
                  </a:lnTo>
                  <a:lnTo>
                    <a:pt x="371754" y="71170"/>
                  </a:lnTo>
                  <a:lnTo>
                    <a:pt x="371373" y="70027"/>
                  </a:lnTo>
                  <a:lnTo>
                    <a:pt x="370979" y="68884"/>
                  </a:lnTo>
                  <a:lnTo>
                    <a:pt x="370065" y="70027"/>
                  </a:lnTo>
                  <a:lnTo>
                    <a:pt x="370128" y="69646"/>
                  </a:lnTo>
                  <a:lnTo>
                    <a:pt x="370255" y="68884"/>
                  </a:lnTo>
                  <a:lnTo>
                    <a:pt x="368871" y="67906"/>
                  </a:lnTo>
                  <a:lnTo>
                    <a:pt x="368757" y="67741"/>
                  </a:lnTo>
                  <a:lnTo>
                    <a:pt x="368350" y="66725"/>
                  </a:lnTo>
                  <a:lnTo>
                    <a:pt x="368325" y="65836"/>
                  </a:lnTo>
                  <a:lnTo>
                    <a:pt x="367779" y="69646"/>
                  </a:lnTo>
                  <a:lnTo>
                    <a:pt x="367677" y="69519"/>
                  </a:lnTo>
                  <a:lnTo>
                    <a:pt x="367106" y="68757"/>
                  </a:lnTo>
                  <a:lnTo>
                    <a:pt x="366471" y="69519"/>
                  </a:lnTo>
                  <a:lnTo>
                    <a:pt x="367347" y="65328"/>
                  </a:lnTo>
                  <a:lnTo>
                    <a:pt x="366826" y="65328"/>
                  </a:lnTo>
                  <a:lnTo>
                    <a:pt x="366522" y="66598"/>
                  </a:lnTo>
                  <a:lnTo>
                    <a:pt x="366344" y="67106"/>
                  </a:lnTo>
                  <a:lnTo>
                    <a:pt x="365963" y="67614"/>
                  </a:lnTo>
                  <a:lnTo>
                    <a:pt x="366395" y="64693"/>
                  </a:lnTo>
                  <a:lnTo>
                    <a:pt x="365683" y="64820"/>
                  </a:lnTo>
                  <a:lnTo>
                    <a:pt x="364667" y="67868"/>
                  </a:lnTo>
                  <a:lnTo>
                    <a:pt x="363969" y="65963"/>
                  </a:lnTo>
                  <a:lnTo>
                    <a:pt x="363804" y="67335"/>
                  </a:lnTo>
                  <a:lnTo>
                    <a:pt x="363689" y="69392"/>
                  </a:lnTo>
                  <a:lnTo>
                    <a:pt x="363816" y="73583"/>
                  </a:lnTo>
                  <a:lnTo>
                    <a:pt x="362775" y="75107"/>
                  </a:lnTo>
                  <a:lnTo>
                    <a:pt x="363016" y="72263"/>
                  </a:lnTo>
                  <a:lnTo>
                    <a:pt x="362978" y="70662"/>
                  </a:lnTo>
                  <a:lnTo>
                    <a:pt x="362826" y="70535"/>
                  </a:lnTo>
                  <a:lnTo>
                    <a:pt x="362991" y="69011"/>
                  </a:lnTo>
                  <a:lnTo>
                    <a:pt x="363054" y="68503"/>
                  </a:lnTo>
                  <a:lnTo>
                    <a:pt x="362737" y="69011"/>
                  </a:lnTo>
                  <a:lnTo>
                    <a:pt x="362966" y="67360"/>
                  </a:lnTo>
                  <a:lnTo>
                    <a:pt x="363067" y="67233"/>
                  </a:lnTo>
                  <a:lnTo>
                    <a:pt x="363143" y="68249"/>
                  </a:lnTo>
                  <a:lnTo>
                    <a:pt x="363258" y="67614"/>
                  </a:lnTo>
                  <a:lnTo>
                    <a:pt x="363283" y="67741"/>
                  </a:lnTo>
                  <a:lnTo>
                    <a:pt x="363321" y="67614"/>
                  </a:lnTo>
                  <a:lnTo>
                    <a:pt x="363232" y="67335"/>
                  </a:lnTo>
                  <a:lnTo>
                    <a:pt x="363042" y="67106"/>
                  </a:lnTo>
                  <a:lnTo>
                    <a:pt x="362788" y="66090"/>
                  </a:lnTo>
                  <a:lnTo>
                    <a:pt x="362750" y="64185"/>
                  </a:lnTo>
                  <a:lnTo>
                    <a:pt x="362699" y="64897"/>
                  </a:lnTo>
                  <a:lnTo>
                    <a:pt x="362572" y="66090"/>
                  </a:lnTo>
                  <a:lnTo>
                    <a:pt x="362458" y="66979"/>
                  </a:lnTo>
                  <a:lnTo>
                    <a:pt x="362178" y="67233"/>
                  </a:lnTo>
                  <a:lnTo>
                    <a:pt x="361467" y="67360"/>
                  </a:lnTo>
                  <a:lnTo>
                    <a:pt x="361683" y="66598"/>
                  </a:lnTo>
                  <a:lnTo>
                    <a:pt x="362115" y="65074"/>
                  </a:lnTo>
                  <a:lnTo>
                    <a:pt x="362000" y="64058"/>
                  </a:lnTo>
                  <a:lnTo>
                    <a:pt x="361899" y="63677"/>
                  </a:lnTo>
                  <a:lnTo>
                    <a:pt x="361594" y="65074"/>
                  </a:lnTo>
                  <a:lnTo>
                    <a:pt x="361302" y="63550"/>
                  </a:lnTo>
                  <a:lnTo>
                    <a:pt x="360972" y="66598"/>
                  </a:lnTo>
                  <a:lnTo>
                    <a:pt x="360781" y="66598"/>
                  </a:lnTo>
                  <a:lnTo>
                    <a:pt x="360845" y="65582"/>
                  </a:lnTo>
                  <a:lnTo>
                    <a:pt x="360895" y="64312"/>
                  </a:lnTo>
                  <a:lnTo>
                    <a:pt x="360413" y="65582"/>
                  </a:lnTo>
                  <a:lnTo>
                    <a:pt x="359194" y="64566"/>
                  </a:lnTo>
                  <a:lnTo>
                    <a:pt x="359308" y="68122"/>
                  </a:lnTo>
                  <a:lnTo>
                    <a:pt x="357771" y="71043"/>
                  </a:lnTo>
                  <a:lnTo>
                    <a:pt x="357581" y="69773"/>
                  </a:lnTo>
                  <a:lnTo>
                    <a:pt x="357543" y="69519"/>
                  </a:lnTo>
                  <a:lnTo>
                    <a:pt x="357454" y="69011"/>
                  </a:lnTo>
                  <a:lnTo>
                    <a:pt x="357225" y="67487"/>
                  </a:lnTo>
                  <a:lnTo>
                    <a:pt x="357200" y="67360"/>
                  </a:lnTo>
                  <a:lnTo>
                    <a:pt x="357022" y="66217"/>
                  </a:lnTo>
                  <a:lnTo>
                    <a:pt x="355739" y="67360"/>
                  </a:lnTo>
                  <a:lnTo>
                    <a:pt x="355854" y="66344"/>
                  </a:lnTo>
                  <a:lnTo>
                    <a:pt x="355028" y="67487"/>
                  </a:lnTo>
                  <a:lnTo>
                    <a:pt x="354241" y="66852"/>
                  </a:lnTo>
                  <a:lnTo>
                    <a:pt x="353517" y="69011"/>
                  </a:lnTo>
                  <a:lnTo>
                    <a:pt x="353314" y="69011"/>
                  </a:lnTo>
                  <a:lnTo>
                    <a:pt x="353288" y="68503"/>
                  </a:lnTo>
                  <a:lnTo>
                    <a:pt x="353263" y="67741"/>
                  </a:lnTo>
                  <a:lnTo>
                    <a:pt x="353390" y="66217"/>
                  </a:lnTo>
                  <a:lnTo>
                    <a:pt x="353453" y="65836"/>
                  </a:lnTo>
                  <a:lnTo>
                    <a:pt x="352844" y="66598"/>
                  </a:lnTo>
                  <a:lnTo>
                    <a:pt x="352653" y="67741"/>
                  </a:lnTo>
                  <a:lnTo>
                    <a:pt x="352577" y="67487"/>
                  </a:lnTo>
                  <a:lnTo>
                    <a:pt x="352209" y="66344"/>
                  </a:lnTo>
                  <a:lnTo>
                    <a:pt x="352336" y="65354"/>
                  </a:lnTo>
                  <a:lnTo>
                    <a:pt x="352552" y="64820"/>
                  </a:lnTo>
                  <a:lnTo>
                    <a:pt x="352488" y="64541"/>
                  </a:lnTo>
                  <a:lnTo>
                    <a:pt x="352628" y="64617"/>
                  </a:lnTo>
                  <a:lnTo>
                    <a:pt x="352513" y="64325"/>
                  </a:lnTo>
                  <a:lnTo>
                    <a:pt x="352653" y="64541"/>
                  </a:lnTo>
                  <a:lnTo>
                    <a:pt x="352806" y="64185"/>
                  </a:lnTo>
                  <a:lnTo>
                    <a:pt x="352463" y="64236"/>
                  </a:lnTo>
                  <a:lnTo>
                    <a:pt x="352221" y="63881"/>
                  </a:lnTo>
                  <a:lnTo>
                    <a:pt x="352196" y="62153"/>
                  </a:lnTo>
                  <a:lnTo>
                    <a:pt x="351167" y="64820"/>
                  </a:lnTo>
                  <a:lnTo>
                    <a:pt x="351243" y="64439"/>
                  </a:lnTo>
                  <a:lnTo>
                    <a:pt x="351612" y="62687"/>
                  </a:lnTo>
                  <a:lnTo>
                    <a:pt x="351586" y="62153"/>
                  </a:lnTo>
                  <a:lnTo>
                    <a:pt x="351002" y="61518"/>
                  </a:lnTo>
                  <a:lnTo>
                    <a:pt x="350786" y="61849"/>
                  </a:lnTo>
                  <a:lnTo>
                    <a:pt x="350659" y="62661"/>
                  </a:lnTo>
                  <a:lnTo>
                    <a:pt x="350786" y="64236"/>
                  </a:lnTo>
                  <a:lnTo>
                    <a:pt x="350469" y="64439"/>
                  </a:lnTo>
                  <a:lnTo>
                    <a:pt x="349885" y="63931"/>
                  </a:lnTo>
                  <a:lnTo>
                    <a:pt x="350342" y="60883"/>
                  </a:lnTo>
                  <a:lnTo>
                    <a:pt x="350240" y="59740"/>
                  </a:lnTo>
                  <a:lnTo>
                    <a:pt x="349478" y="56184"/>
                  </a:lnTo>
                  <a:lnTo>
                    <a:pt x="347141" y="67487"/>
                  </a:lnTo>
                  <a:lnTo>
                    <a:pt x="347027" y="64820"/>
                  </a:lnTo>
                  <a:lnTo>
                    <a:pt x="346976" y="63881"/>
                  </a:lnTo>
                  <a:lnTo>
                    <a:pt x="346773" y="64820"/>
                  </a:lnTo>
                  <a:lnTo>
                    <a:pt x="346290" y="64401"/>
                  </a:lnTo>
                  <a:lnTo>
                    <a:pt x="346176" y="64185"/>
                  </a:lnTo>
                  <a:lnTo>
                    <a:pt x="346036" y="59232"/>
                  </a:lnTo>
                  <a:lnTo>
                    <a:pt x="345833" y="59232"/>
                  </a:lnTo>
                  <a:lnTo>
                    <a:pt x="345160" y="57200"/>
                  </a:lnTo>
                  <a:lnTo>
                    <a:pt x="344474" y="64185"/>
                  </a:lnTo>
                  <a:lnTo>
                    <a:pt x="343687" y="62788"/>
                  </a:lnTo>
                  <a:lnTo>
                    <a:pt x="343585" y="65328"/>
                  </a:lnTo>
                  <a:lnTo>
                    <a:pt x="343458" y="66979"/>
                  </a:lnTo>
                  <a:lnTo>
                    <a:pt x="343344" y="67487"/>
                  </a:lnTo>
                  <a:lnTo>
                    <a:pt x="342620" y="68503"/>
                  </a:lnTo>
                  <a:lnTo>
                    <a:pt x="342392" y="68249"/>
                  </a:lnTo>
                  <a:lnTo>
                    <a:pt x="342036" y="67868"/>
                  </a:lnTo>
                  <a:lnTo>
                    <a:pt x="342061" y="67487"/>
                  </a:lnTo>
                  <a:lnTo>
                    <a:pt x="342150" y="66344"/>
                  </a:lnTo>
                  <a:lnTo>
                    <a:pt x="342226" y="65328"/>
                  </a:lnTo>
                  <a:lnTo>
                    <a:pt x="342277" y="64693"/>
                  </a:lnTo>
                  <a:lnTo>
                    <a:pt x="342392" y="63169"/>
                  </a:lnTo>
                  <a:lnTo>
                    <a:pt x="342912" y="62280"/>
                  </a:lnTo>
                  <a:lnTo>
                    <a:pt x="343065" y="62153"/>
                  </a:lnTo>
                  <a:lnTo>
                    <a:pt x="343039" y="62903"/>
                  </a:lnTo>
                  <a:lnTo>
                    <a:pt x="343547" y="62153"/>
                  </a:lnTo>
                  <a:lnTo>
                    <a:pt x="343623" y="62026"/>
                  </a:lnTo>
                  <a:lnTo>
                    <a:pt x="343623" y="61899"/>
                  </a:lnTo>
                  <a:lnTo>
                    <a:pt x="343509" y="60629"/>
                  </a:lnTo>
                  <a:lnTo>
                    <a:pt x="343306" y="61899"/>
                  </a:lnTo>
                  <a:lnTo>
                    <a:pt x="343204" y="61264"/>
                  </a:lnTo>
                  <a:lnTo>
                    <a:pt x="343115" y="60629"/>
                  </a:lnTo>
                  <a:lnTo>
                    <a:pt x="342290" y="60629"/>
                  </a:lnTo>
                  <a:lnTo>
                    <a:pt x="342519" y="61264"/>
                  </a:lnTo>
                  <a:lnTo>
                    <a:pt x="342239" y="60490"/>
                  </a:lnTo>
                  <a:lnTo>
                    <a:pt x="342277" y="60794"/>
                  </a:lnTo>
                  <a:lnTo>
                    <a:pt x="342214" y="60629"/>
                  </a:lnTo>
                  <a:lnTo>
                    <a:pt x="342112" y="60109"/>
                  </a:lnTo>
                  <a:lnTo>
                    <a:pt x="341884" y="59486"/>
                  </a:lnTo>
                  <a:lnTo>
                    <a:pt x="341236" y="61137"/>
                  </a:lnTo>
                  <a:lnTo>
                    <a:pt x="340512" y="59867"/>
                  </a:lnTo>
                  <a:lnTo>
                    <a:pt x="340525" y="62026"/>
                  </a:lnTo>
                  <a:lnTo>
                    <a:pt x="339344" y="60274"/>
                  </a:lnTo>
                  <a:lnTo>
                    <a:pt x="339356" y="60756"/>
                  </a:lnTo>
                  <a:lnTo>
                    <a:pt x="339610" y="64312"/>
                  </a:lnTo>
                  <a:lnTo>
                    <a:pt x="338709" y="64693"/>
                  </a:lnTo>
                  <a:lnTo>
                    <a:pt x="338518" y="63423"/>
                  </a:lnTo>
                  <a:lnTo>
                    <a:pt x="338505" y="63296"/>
                  </a:lnTo>
                  <a:lnTo>
                    <a:pt x="338607" y="62280"/>
                  </a:lnTo>
                  <a:lnTo>
                    <a:pt x="338709" y="62026"/>
                  </a:lnTo>
                  <a:lnTo>
                    <a:pt x="338797" y="61772"/>
                  </a:lnTo>
                  <a:lnTo>
                    <a:pt x="339331" y="60286"/>
                  </a:lnTo>
                  <a:lnTo>
                    <a:pt x="338340" y="61772"/>
                  </a:lnTo>
                  <a:lnTo>
                    <a:pt x="338023" y="60629"/>
                  </a:lnTo>
                  <a:lnTo>
                    <a:pt x="338124" y="59867"/>
                  </a:lnTo>
                  <a:lnTo>
                    <a:pt x="338162" y="59740"/>
                  </a:lnTo>
                  <a:lnTo>
                    <a:pt x="338899" y="57454"/>
                  </a:lnTo>
                  <a:lnTo>
                    <a:pt x="337858" y="59740"/>
                  </a:lnTo>
                  <a:lnTo>
                    <a:pt x="337705" y="57327"/>
                  </a:lnTo>
                  <a:lnTo>
                    <a:pt x="337604" y="55676"/>
                  </a:lnTo>
                  <a:lnTo>
                    <a:pt x="337223" y="55295"/>
                  </a:lnTo>
                  <a:lnTo>
                    <a:pt x="337413" y="54902"/>
                  </a:lnTo>
                  <a:lnTo>
                    <a:pt x="337007" y="54787"/>
                  </a:lnTo>
                  <a:lnTo>
                    <a:pt x="336994" y="57327"/>
                  </a:lnTo>
                  <a:lnTo>
                    <a:pt x="336791" y="56819"/>
                  </a:lnTo>
                  <a:lnTo>
                    <a:pt x="336588" y="56819"/>
                  </a:lnTo>
                  <a:lnTo>
                    <a:pt x="336702" y="55803"/>
                  </a:lnTo>
                  <a:lnTo>
                    <a:pt x="336499" y="56565"/>
                  </a:lnTo>
                  <a:lnTo>
                    <a:pt x="336372" y="60109"/>
                  </a:lnTo>
                  <a:lnTo>
                    <a:pt x="335737" y="62026"/>
                  </a:lnTo>
                  <a:lnTo>
                    <a:pt x="335610" y="61137"/>
                  </a:lnTo>
                  <a:lnTo>
                    <a:pt x="335495" y="60909"/>
                  </a:lnTo>
                  <a:lnTo>
                    <a:pt x="334619" y="63296"/>
                  </a:lnTo>
                  <a:lnTo>
                    <a:pt x="334784" y="61137"/>
                  </a:lnTo>
                  <a:lnTo>
                    <a:pt x="334860" y="60121"/>
                  </a:lnTo>
                  <a:lnTo>
                    <a:pt x="334860" y="59994"/>
                  </a:lnTo>
                  <a:lnTo>
                    <a:pt x="335495" y="60909"/>
                  </a:lnTo>
                  <a:lnTo>
                    <a:pt x="335559" y="60756"/>
                  </a:lnTo>
                  <a:lnTo>
                    <a:pt x="335661" y="61137"/>
                  </a:lnTo>
                  <a:lnTo>
                    <a:pt x="335749" y="61264"/>
                  </a:lnTo>
                  <a:lnTo>
                    <a:pt x="335673" y="60756"/>
                  </a:lnTo>
                  <a:lnTo>
                    <a:pt x="335559" y="59994"/>
                  </a:lnTo>
                  <a:lnTo>
                    <a:pt x="335419" y="58978"/>
                  </a:lnTo>
                  <a:lnTo>
                    <a:pt x="335102" y="56692"/>
                  </a:lnTo>
                  <a:lnTo>
                    <a:pt x="335559" y="56489"/>
                  </a:lnTo>
                  <a:lnTo>
                    <a:pt x="335470" y="56311"/>
                  </a:lnTo>
                  <a:lnTo>
                    <a:pt x="335356" y="54152"/>
                  </a:lnTo>
                  <a:lnTo>
                    <a:pt x="334949" y="52247"/>
                  </a:lnTo>
                  <a:lnTo>
                    <a:pt x="334759" y="58978"/>
                  </a:lnTo>
                  <a:lnTo>
                    <a:pt x="333781" y="58724"/>
                  </a:lnTo>
                  <a:lnTo>
                    <a:pt x="333984" y="57581"/>
                  </a:lnTo>
                  <a:lnTo>
                    <a:pt x="334022" y="56210"/>
                  </a:lnTo>
                  <a:lnTo>
                    <a:pt x="333603" y="58597"/>
                  </a:lnTo>
                  <a:lnTo>
                    <a:pt x="333070" y="60121"/>
                  </a:lnTo>
                  <a:lnTo>
                    <a:pt x="332574" y="58597"/>
                  </a:lnTo>
                  <a:lnTo>
                    <a:pt x="332244" y="61137"/>
                  </a:lnTo>
                  <a:lnTo>
                    <a:pt x="331939" y="60883"/>
                  </a:lnTo>
                  <a:lnTo>
                    <a:pt x="332041" y="61137"/>
                  </a:lnTo>
                  <a:lnTo>
                    <a:pt x="332155" y="62153"/>
                  </a:lnTo>
                  <a:lnTo>
                    <a:pt x="331927" y="63423"/>
                  </a:lnTo>
                  <a:lnTo>
                    <a:pt x="331635" y="63169"/>
                  </a:lnTo>
                  <a:lnTo>
                    <a:pt x="331139" y="63665"/>
                  </a:lnTo>
                  <a:lnTo>
                    <a:pt x="330695" y="65328"/>
                  </a:lnTo>
                  <a:lnTo>
                    <a:pt x="330708" y="64312"/>
                  </a:lnTo>
                  <a:lnTo>
                    <a:pt x="330746" y="60756"/>
                  </a:lnTo>
                  <a:lnTo>
                    <a:pt x="330771" y="58597"/>
                  </a:lnTo>
                  <a:lnTo>
                    <a:pt x="329857" y="60756"/>
                  </a:lnTo>
                  <a:lnTo>
                    <a:pt x="329806" y="60375"/>
                  </a:lnTo>
                  <a:lnTo>
                    <a:pt x="329704" y="59740"/>
                  </a:lnTo>
                  <a:lnTo>
                    <a:pt x="329819" y="58851"/>
                  </a:lnTo>
                  <a:lnTo>
                    <a:pt x="329933" y="58343"/>
                  </a:lnTo>
                  <a:lnTo>
                    <a:pt x="330161" y="57327"/>
                  </a:lnTo>
                  <a:lnTo>
                    <a:pt x="330060" y="56692"/>
                  </a:lnTo>
                  <a:lnTo>
                    <a:pt x="329996" y="56438"/>
                  </a:lnTo>
                  <a:lnTo>
                    <a:pt x="329120" y="58394"/>
                  </a:lnTo>
                  <a:lnTo>
                    <a:pt x="329069" y="58661"/>
                  </a:lnTo>
                  <a:lnTo>
                    <a:pt x="329069" y="61048"/>
                  </a:lnTo>
                  <a:lnTo>
                    <a:pt x="328726" y="62153"/>
                  </a:lnTo>
                  <a:lnTo>
                    <a:pt x="328599" y="64312"/>
                  </a:lnTo>
                  <a:lnTo>
                    <a:pt x="328536" y="62788"/>
                  </a:lnTo>
                  <a:lnTo>
                    <a:pt x="328523" y="61899"/>
                  </a:lnTo>
                  <a:lnTo>
                    <a:pt x="328498" y="61493"/>
                  </a:lnTo>
                  <a:lnTo>
                    <a:pt x="328447" y="61633"/>
                  </a:lnTo>
                  <a:lnTo>
                    <a:pt x="328472" y="60502"/>
                  </a:lnTo>
                  <a:lnTo>
                    <a:pt x="328498" y="61493"/>
                  </a:lnTo>
                  <a:lnTo>
                    <a:pt x="328904" y="60502"/>
                  </a:lnTo>
                  <a:lnTo>
                    <a:pt x="328955" y="60375"/>
                  </a:lnTo>
                  <a:lnTo>
                    <a:pt x="329069" y="61048"/>
                  </a:lnTo>
                  <a:lnTo>
                    <a:pt x="329069" y="58661"/>
                  </a:lnTo>
                  <a:lnTo>
                    <a:pt x="327939" y="61772"/>
                  </a:lnTo>
                  <a:lnTo>
                    <a:pt x="328193" y="61849"/>
                  </a:lnTo>
                  <a:lnTo>
                    <a:pt x="327279" y="66344"/>
                  </a:lnTo>
                  <a:lnTo>
                    <a:pt x="327215" y="65836"/>
                  </a:lnTo>
                  <a:lnTo>
                    <a:pt x="327113" y="65074"/>
                  </a:lnTo>
                  <a:lnTo>
                    <a:pt x="327088" y="64947"/>
                  </a:lnTo>
                  <a:lnTo>
                    <a:pt x="326948" y="63931"/>
                  </a:lnTo>
                  <a:lnTo>
                    <a:pt x="327063" y="62407"/>
                  </a:lnTo>
                  <a:lnTo>
                    <a:pt x="327266" y="60502"/>
                  </a:lnTo>
                  <a:lnTo>
                    <a:pt x="327520" y="58216"/>
                  </a:lnTo>
                  <a:lnTo>
                    <a:pt x="327406" y="56819"/>
                  </a:lnTo>
                  <a:lnTo>
                    <a:pt x="326923" y="54787"/>
                  </a:lnTo>
                  <a:lnTo>
                    <a:pt x="325551" y="60502"/>
                  </a:lnTo>
                  <a:lnTo>
                    <a:pt x="324472" y="58851"/>
                  </a:lnTo>
                  <a:lnTo>
                    <a:pt x="324573" y="59232"/>
                  </a:lnTo>
                  <a:lnTo>
                    <a:pt x="324688" y="60375"/>
                  </a:lnTo>
                  <a:lnTo>
                    <a:pt x="324332" y="62407"/>
                  </a:lnTo>
                  <a:lnTo>
                    <a:pt x="324142" y="61264"/>
                  </a:lnTo>
                  <a:lnTo>
                    <a:pt x="323964" y="60248"/>
                  </a:lnTo>
                  <a:lnTo>
                    <a:pt x="323456" y="61264"/>
                  </a:lnTo>
                  <a:lnTo>
                    <a:pt x="323494" y="60883"/>
                  </a:lnTo>
                  <a:lnTo>
                    <a:pt x="323621" y="59867"/>
                  </a:lnTo>
                  <a:lnTo>
                    <a:pt x="323596" y="58597"/>
                  </a:lnTo>
                  <a:lnTo>
                    <a:pt x="323494" y="57073"/>
                  </a:lnTo>
                  <a:lnTo>
                    <a:pt x="323342" y="58597"/>
                  </a:lnTo>
                  <a:lnTo>
                    <a:pt x="322605" y="56819"/>
                  </a:lnTo>
                  <a:lnTo>
                    <a:pt x="322059" y="60883"/>
                  </a:lnTo>
                  <a:lnTo>
                    <a:pt x="321792" y="58216"/>
                  </a:lnTo>
                  <a:lnTo>
                    <a:pt x="320903" y="56946"/>
                  </a:lnTo>
                  <a:lnTo>
                    <a:pt x="320014" y="63931"/>
                  </a:lnTo>
                  <a:lnTo>
                    <a:pt x="319125" y="63042"/>
                  </a:lnTo>
                  <a:lnTo>
                    <a:pt x="319252" y="62534"/>
                  </a:lnTo>
                  <a:lnTo>
                    <a:pt x="319506" y="61518"/>
                  </a:lnTo>
                  <a:lnTo>
                    <a:pt x="319620" y="61048"/>
                  </a:lnTo>
                  <a:lnTo>
                    <a:pt x="319493" y="59994"/>
                  </a:lnTo>
                  <a:lnTo>
                    <a:pt x="319582" y="58978"/>
                  </a:lnTo>
                  <a:lnTo>
                    <a:pt x="319646" y="58851"/>
                  </a:lnTo>
                  <a:lnTo>
                    <a:pt x="320192" y="57835"/>
                  </a:lnTo>
                  <a:lnTo>
                    <a:pt x="319874" y="57835"/>
                  </a:lnTo>
                  <a:lnTo>
                    <a:pt x="319620" y="57454"/>
                  </a:lnTo>
                  <a:lnTo>
                    <a:pt x="319468" y="58851"/>
                  </a:lnTo>
                  <a:lnTo>
                    <a:pt x="319405" y="57581"/>
                  </a:lnTo>
                  <a:lnTo>
                    <a:pt x="318274" y="61518"/>
                  </a:lnTo>
                  <a:lnTo>
                    <a:pt x="318185" y="59486"/>
                  </a:lnTo>
                  <a:lnTo>
                    <a:pt x="318020" y="60109"/>
                  </a:lnTo>
                  <a:lnTo>
                    <a:pt x="317906" y="60756"/>
                  </a:lnTo>
                  <a:lnTo>
                    <a:pt x="317677" y="62522"/>
                  </a:lnTo>
                  <a:lnTo>
                    <a:pt x="317334" y="62407"/>
                  </a:lnTo>
                  <a:lnTo>
                    <a:pt x="316738" y="62661"/>
                  </a:lnTo>
                  <a:lnTo>
                    <a:pt x="316801" y="64947"/>
                  </a:lnTo>
                  <a:lnTo>
                    <a:pt x="316496" y="58470"/>
                  </a:lnTo>
                  <a:lnTo>
                    <a:pt x="313982" y="65074"/>
                  </a:lnTo>
                  <a:lnTo>
                    <a:pt x="313778" y="60756"/>
                  </a:lnTo>
                  <a:lnTo>
                    <a:pt x="313715" y="59486"/>
                  </a:lnTo>
                  <a:lnTo>
                    <a:pt x="312928" y="60121"/>
                  </a:lnTo>
                  <a:lnTo>
                    <a:pt x="312013" y="60756"/>
                  </a:lnTo>
                  <a:lnTo>
                    <a:pt x="311365" y="60756"/>
                  </a:lnTo>
                  <a:lnTo>
                    <a:pt x="311467" y="59766"/>
                  </a:lnTo>
                  <a:lnTo>
                    <a:pt x="311569" y="59994"/>
                  </a:lnTo>
                  <a:lnTo>
                    <a:pt x="311480" y="59740"/>
                  </a:lnTo>
                  <a:lnTo>
                    <a:pt x="310896" y="57962"/>
                  </a:lnTo>
                  <a:lnTo>
                    <a:pt x="310400" y="65836"/>
                  </a:lnTo>
                  <a:lnTo>
                    <a:pt x="310222" y="65328"/>
                  </a:lnTo>
                  <a:lnTo>
                    <a:pt x="309765" y="64058"/>
                  </a:lnTo>
                  <a:lnTo>
                    <a:pt x="309676" y="63804"/>
                  </a:lnTo>
                  <a:lnTo>
                    <a:pt x="309524" y="61391"/>
                  </a:lnTo>
                  <a:lnTo>
                    <a:pt x="309460" y="60248"/>
                  </a:lnTo>
                  <a:lnTo>
                    <a:pt x="310337" y="61899"/>
                  </a:lnTo>
                  <a:lnTo>
                    <a:pt x="310222" y="61048"/>
                  </a:lnTo>
                  <a:lnTo>
                    <a:pt x="310197" y="60248"/>
                  </a:lnTo>
                  <a:lnTo>
                    <a:pt x="310743" y="53771"/>
                  </a:lnTo>
                  <a:lnTo>
                    <a:pt x="308851" y="61391"/>
                  </a:lnTo>
                  <a:lnTo>
                    <a:pt x="308724" y="59359"/>
                  </a:lnTo>
                  <a:lnTo>
                    <a:pt x="308610" y="55295"/>
                  </a:lnTo>
                  <a:lnTo>
                    <a:pt x="308533" y="54660"/>
                  </a:lnTo>
                  <a:lnTo>
                    <a:pt x="307276" y="59359"/>
                  </a:lnTo>
                  <a:lnTo>
                    <a:pt x="306476" y="58851"/>
                  </a:lnTo>
                  <a:lnTo>
                    <a:pt x="306603" y="57835"/>
                  </a:lnTo>
                  <a:lnTo>
                    <a:pt x="305663" y="61137"/>
                  </a:lnTo>
                  <a:lnTo>
                    <a:pt x="303911" y="62725"/>
                  </a:lnTo>
                  <a:lnTo>
                    <a:pt x="303834" y="63296"/>
                  </a:lnTo>
                  <a:lnTo>
                    <a:pt x="303022" y="64058"/>
                  </a:lnTo>
                  <a:lnTo>
                    <a:pt x="302895" y="62407"/>
                  </a:lnTo>
                  <a:lnTo>
                    <a:pt x="302666" y="61645"/>
                  </a:lnTo>
                  <a:lnTo>
                    <a:pt x="302615" y="60502"/>
                  </a:lnTo>
                  <a:lnTo>
                    <a:pt x="302806" y="58343"/>
                  </a:lnTo>
                  <a:lnTo>
                    <a:pt x="303491" y="58216"/>
                  </a:lnTo>
                  <a:lnTo>
                    <a:pt x="303542" y="54533"/>
                  </a:lnTo>
                  <a:lnTo>
                    <a:pt x="302590" y="58343"/>
                  </a:lnTo>
                  <a:lnTo>
                    <a:pt x="302399" y="57835"/>
                  </a:lnTo>
                  <a:lnTo>
                    <a:pt x="302514" y="56057"/>
                  </a:lnTo>
                  <a:lnTo>
                    <a:pt x="301421" y="56438"/>
                  </a:lnTo>
                  <a:lnTo>
                    <a:pt x="300977" y="60502"/>
                  </a:lnTo>
                  <a:lnTo>
                    <a:pt x="299872" y="60121"/>
                  </a:lnTo>
                  <a:lnTo>
                    <a:pt x="299783" y="61645"/>
                  </a:lnTo>
                  <a:lnTo>
                    <a:pt x="298818" y="65328"/>
                  </a:lnTo>
                  <a:lnTo>
                    <a:pt x="298831" y="65201"/>
                  </a:lnTo>
                  <a:lnTo>
                    <a:pt x="298919" y="64439"/>
                  </a:lnTo>
                  <a:lnTo>
                    <a:pt x="298958" y="64185"/>
                  </a:lnTo>
                  <a:lnTo>
                    <a:pt x="299072" y="63169"/>
                  </a:lnTo>
                  <a:lnTo>
                    <a:pt x="299161" y="62534"/>
                  </a:lnTo>
                  <a:lnTo>
                    <a:pt x="299173" y="62407"/>
                  </a:lnTo>
                  <a:lnTo>
                    <a:pt x="299237" y="61899"/>
                  </a:lnTo>
                  <a:lnTo>
                    <a:pt x="299593" y="58978"/>
                  </a:lnTo>
                  <a:lnTo>
                    <a:pt x="298653" y="61899"/>
                  </a:lnTo>
                  <a:lnTo>
                    <a:pt x="298907" y="57835"/>
                  </a:lnTo>
                  <a:lnTo>
                    <a:pt x="298399" y="58724"/>
                  </a:lnTo>
                  <a:lnTo>
                    <a:pt x="297053" y="61645"/>
                  </a:lnTo>
                  <a:lnTo>
                    <a:pt x="296265" y="62407"/>
                  </a:lnTo>
                  <a:lnTo>
                    <a:pt x="296291" y="62280"/>
                  </a:lnTo>
                  <a:lnTo>
                    <a:pt x="296646" y="60794"/>
                  </a:lnTo>
                  <a:lnTo>
                    <a:pt x="295846" y="62280"/>
                  </a:lnTo>
                  <a:lnTo>
                    <a:pt x="295046" y="62153"/>
                  </a:lnTo>
                  <a:lnTo>
                    <a:pt x="295059" y="62026"/>
                  </a:lnTo>
                  <a:lnTo>
                    <a:pt x="295325" y="59867"/>
                  </a:lnTo>
                  <a:lnTo>
                    <a:pt x="296037" y="54152"/>
                  </a:lnTo>
                  <a:lnTo>
                    <a:pt x="293179" y="59867"/>
                  </a:lnTo>
                  <a:lnTo>
                    <a:pt x="293179" y="59486"/>
                  </a:lnTo>
                  <a:lnTo>
                    <a:pt x="293192" y="59232"/>
                  </a:lnTo>
                  <a:lnTo>
                    <a:pt x="293192" y="58597"/>
                  </a:lnTo>
                  <a:lnTo>
                    <a:pt x="293217" y="56438"/>
                  </a:lnTo>
                  <a:lnTo>
                    <a:pt x="293243" y="53644"/>
                  </a:lnTo>
                  <a:lnTo>
                    <a:pt x="291515" y="56438"/>
                  </a:lnTo>
                  <a:lnTo>
                    <a:pt x="290576" y="52120"/>
                  </a:lnTo>
                  <a:lnTo>
                    <a:pt x="288874" y="52374"/>
                  </a:lnTo>
                  <a:lnTo>
                    <a:pt x="288798" y="58597"/>
                  </a:lnTo>
                  <a:lnTo>
                    <a:pt x="288467" y="54114"/>
                  </a:lnTo>
                  <a:lnTo>
                    <a:pt x="288366" y="52501"/>
                  </a:lnTo>
                  <a:lnTo>
                    <a:pt x="288277" y="53454"/>
                  </a:lnTo>
                  <a:lnTo>
                    <a:pt x="287972" y="52349"/>
                  </a:lnTo>
                  <a:lnTo>
                    <a:pt x="288175" y="54597"/>
                  </a:lnTo>
                  <a:lnTo>
                    <a:pt x="288124" y="55067"/>
                  </a:lnTo>
                  <a:lnTo>
                    <a:pt x="287794" y="58851"/>
                  </a:lnTo>
                  <a:lnTo>
                    <a:pt x="287362" y="59232"/>
                  </a:lnTo>
                  <a:lnTo>
                    <a:pt x="287235" y="58724"/>
                  </a:lnTo>
                  <a:lnTo>
                    <a:pt x="286727" y="56057"/>
                  </a:lnTo>
                  <a:lnTo>
                    <a:pt x="286473" y="54787"/>
                  </a:lnTo>
                  <a:lnTo>
                    <a:pt x="286397" y="52882"/>
                  </a:lnTo>
                  <a:lnTo>
                    <a:pt x="286994" y="53390"/>
                  </a:lnTo>
                  <a:lnTo>
                    <a:pt x="287032" y="52882"/>
                  </a:lnTo>
                  <a:lnTo>
                    <a:pt x="287121" y="51993"/>
                  </a:lnTo>
                  <a:lnTo>
                    <a:pt x="286308" y="51358"/>
                  </a:lnTo>
                  <a:lnTo>
                    <a:pt x="286524" y="50723"/>
                  </a:lnTo>
                  <a:lnTo>
                    <a:pt x="286943" y="49453"/>
                  </a:lnTo>
                  <a:lnTo>
                    <a:pt x="286842" y="48310"/>
                  </a:lnTo>
                  <a:lnTo>
                    <a:pt x="286664" y="47548"/>
                  </a:lnTo>
                  <a:lnTo>
                    <a:pt x="286588" y="48945"/>
                  </a:lnTo>
                  <a:lnTo>
                    <a:pt x="286461" y="49961"/>
                  </a:lnTo>
                  <a:lnTo>
                    <a:pt x="286016" y="50723"/>
                  </a:lnTo>
                  <a:lnTo>
                    <a:pt x="285635" y="49834"/>
                  </a:lnTo>
                  <a:lnTo>
                    <a:pt x="285762" y="50850"/>
                  </a:lnTo>
                  <a:lnTo>
                    <a:pt x="285877" y="53009"/>
                  </a:lnTo>
                  <a:lnTo>
                    <a:pt x="284454" y="56057"/>
                  </a:lnTo>
                  <a:lnTo>
                    <a:pt x="284518" y="55549"/>
                  </a:lnTo>
                  <a:lnTo>
                    <a:pt x="284784" y="53390"/>
                  </a:lnTo>
                  <a:lnTo>
                    <a:pt x="285127" y="50596"/>
                  </a:lnTo>
                  <a:lnTo>
                    <a:pt x="285534" y="47294"/>
                  </a:lnTo>
                  <a:lnTo>
                    <a:pt x="284010" y="50596"/>
                  </a:lnTo>
                  <a:lnTo>
                    <a:pt x="284276" y="49707"/>
                  </a:lnTo>
                  <a:lnTo>
                    <a:pt x="284594" y="48691"/>
                  </a:lnTo>
                  <a:lnTo>
                    <a:pt x="283857" y="49707"/>
                  </a:lnTo>
                  <a:lnTo>
                    <a:pt x="282346" y="48310"/>
                  </a:lnTo>
                  <a:lnTo>
                    <a:pt x="281203" y="53390"/>
                  </a:lnTo>
                  <a:lnTo>
                    <a:pt x="281330" y="50723"/>
                  </a:lnTo>
                  <a:lnTo>
                    <a:pt x="281520" y="50469"/>
                  </a:lnTo>
                  <a:lnTo>
                    <a:pt x="280149" y="49580"/>
                  </a:lnTo>
                  <a:lnTo>
                    <a:pt x="277710" y="55549"/>
                  </a:lnTo>
                  <a:lnTo>
                    <a:pt x="277685" y="55422"/>
                  </a:lnTo>
                  <a:lnTo>
                    <a:pt x="277660" y="55295"/>
                  </a:lnTo>
                  <a:lnTo>
                    <a:pt x="277253" y="53644"/>
                  </a:lnTo>
                  <a:lnTo>
                    <a:pt x="277012" y="52628"/>
                  </a:lnTo>
                  <a:lnTo>
                    <a:pt x="277126" y="51079"/>
                  </a:lnTo>
                  <a:lnTo>
                    <a:pt x="277190" y="50723"/>
                  </a:lnTo>
                  <a:lnTo>
                    <a:pt x="276872" y="51231"/>
                  </a:lnTo>
                  <a:lnTo>
                    <a:pt x="276415" y="53644"/>
                  </a:lnTo>
                  <a:lnTo>
                    <a:pt x="276339" y="53009"/>
                  </a:lnTo>
                  <a:lnTo>
                    <a:pt x="276466" y="50723"/>
                  </a:lnTo>
                  <a:lnTo>
                    <a:pt x="276390" y="50342"/>
                  </a:lnTo>
                  <a:lnTo>
                    <a:pt x="275386" y="53009"/>
                  </a:lnTo>
                  <a:lnTo>
                    <a:pt x="275170" y="52247"/>
                  </a:lnTo>
                  <a:lnTo>
                    <a:pt x="275272" y="51612"/>
                  </a:lnTo>
                  <a:lnTo>
                    <a:pt x="275590" y="50469"/>
                  </a:lnTo>
                  <a:lnTo>
                    <a:pt x="275463" y="50063"/>
                  </a:lnTo>
                  <a:lnTo>
                    <a:pt x="274421" y="48183"/>
                  </a:lnTo>
                  <a:lnTo>
                    <a:pt x="272986" y="54406"/>
                  </a:lnTo>
                  <a:lnTo>
                    <a:pt x="271678" y="55295"/>
                  </a:lnTo>
                  <a:lnTo>
                    <a:pt x="271716" y="54914"/>
                  </a:lnTo>
                  <a:lnTo>
                    <a:pt x="271754" y="54533"/>
                  </a:lnTo>
                  <a:lnTo>
                    <a:pt x="271932" y="52882"/>
                  </a:lnTo>
                  <a:lnTo>
                    <a:pt x="272059" y="51739"/>
                  </a:lnTo>
                  <a:lnTo>
                    <a:pt x="271945" y="50342"/>
                  </a:lnTo>
                  <a:lnTo>
                    <a:pt x="270802" y="48437"/>
                  </a:lnTo>
                  <a:lnTo>
                    <a:pt x="270814" y="47675"/>
                  </a:lnTo>
                  <a:lnTo>
                    <a:pt x="269227" y="46913"/>
                  </a:lnTo>
                  <a:lnTo>
                    <a:pt x="267601" y="51231"/>
                  </a:lnTo>
                  <a:lnTo>
                    <a:pt x="265887" y="52882"/>
                  </a:lnTo>
                  <a:lnTo>
                    <a:pt x="265760" y="51485"/>
                  </a:lnTo>
                  <a:lnTo>
                    <a:pt x="265684" y="50469"/>
                  </a:lnTo>
                  <a:lnTo>
                    <a:pt x="265455" y="47802"/>
                  </a:lnTo>
                  <a:lnTo>
                    <a:pt x="262877" y="50469"/>
                  </a:lnTo>
                  <a:lnTo>
                    <a:pt x="261658" y="47421"/>
                  </a:lnTo>
                  <a:lnTo>
                    <a:pt x="261747" y="48564"/>
                  </a:lnTo>
                  <a:lnTo>
                    <a:pt x="261289" y="50723"/>
                  </a:lnTo>
                  <a:lnTo>
                    <a:pt x="261175" y="51079"/>
                  </a:lnTo>
                  <a:lnTo>
                    <a:pt x="260921" y="51485"/>
                  </a:lnTo>
                  <a:lnTo>
                    <a:pt x="260642" y="50469"/>
                  </a:lnTo>
                  <a:lnTo>
                    <a:pt x="259588" y="54533"/>
                  </a:lnTo>
                  <a:lnTo>
                    <a:pt x="259600" y="54406"/>
                  </a:lnTo>
                  <a:lnTo>
                    <a:pt x="259740" y="53263"/>
                  </a:lnTo>
                  <a:lnTo>
                    <a:pt x="259816" y="52628"/>
                  </a:lnTo>
                  <a:lnTo>
                    <a:pt x="260083" y="50342"/>
                  </a:lnTo>
                  <a:lnTo>
                    <a:pt x="260197" y="50469"/>
                  </a:lnTo>
                  <a:lnTo>
                    <a:pt x="260197" y="50342"/>
                  </a:lnTo>
                  <a:lnTo>
                    <a:pt x="260337" y="47294"/>
                  </a:lnTo>
                  <a:lnTo>
                    <a:pt x="260375" y="46278"/>
                  </a:lnTo>
                  <a:lnTo>
                    <a:pt x="259524" y="47294"/>
                  </a:lnTo>
                  <a:lnTo>
                    <a:pt x="258953" y="47167"/>
                  </a:lnTo>
                  <a:lnTo>
                    <a:pt x="258279" y="52628"/>
                  </a:lnTo>
                  <a:lnTo>
                    <a:pt x="257644" y="50469"/>
                  </a:lnTo>
                  <a:lnTo>
                    <a:pt x="257340" y="49453"/>
                  </a:lnTo>
                  <a:lnTo>
                    <a:pt x="254571" y="50469"/>
                  </a:lnTo>
                  <a:lnTo>
                    <a:pt x="253961" y="47929"/>
                  </a:lnTo>
                  <a:lnTo>
                    <a:pt x="253453" y="49199"/>
                  </a:lnTo>
                  <a:lnTo>
                    <a:pt x="253009" y="49199"/>
                  </a:lnTo>
                  <a:lnTo>
                    <a:pt x="252501" y="50469"/>
                  </a:lnTo>
                  <a:lnTo>
                    <a:pt x="252831" y="47548"/>
                  </a:lnTo>
                  <a:lnTo>
                    <a:pt x="252006" y="46786"/>
                  </a:lnTo>
                  <a:lnTo>
                    <a:pt x="251447" y="46278"/>
                  </a:lnTo>
                  <a:lnTo>
                    <a:pt x="250113" y="46786"/>
                  </a:lnTo>
                  <a:lnTo>
                    <a:pt x="250596" y="44754"/>
                  </a:lnTo>
                  <a:lnTo>
                    <a:pt x="249910" y="44500"/>
                  </a:lnTo>
                  <a:lnTo>
                    <a:pt x="248805" y="53136"/>
                  </a:lnTo>
                  <a:lnTo>
                    <a:pt x="248158" y="53263"/>
                  </a:lnTo>
                  <a:lnTo>
                    <a:pt x="248310" y="50596"/>
                  </a:lnTo>
                  <a:lnTo>
                    <a:pt x="248386" y="49453"/>
                  </a:lnTo>
                  <a:lnTo>
                    <a:pt x="248412" y="48818"/>
                  </a:lnTo>
                  <a:lnTo>
                    <a:pt x="247192" y="48818"/>
                  </a:lnTo>
                  <a:lnTo>
                    <a:pt x="247167" y="48691"/>
                  </a:lnTo>
                  <a:lnTo>
                    <a:pt x="246354" y="44754"/>
                  </a:lnTo>
                  <a:lnTo>
                    <a:pt x="244716" y="48691"/>
                  </a:lnTo>
                  <a:lnTo>
                    <a:pt x="244983" y="46786"/>
                  </a:lnTo>
                  <a:lnTo>
                    <a:pt x="245198" y="46532"/>
                  </a:lnTo>
                  <a:lnTo>
                    <a:pt x="244640" y="46405"/>
                  </a:lnTo>
                  <a:lnTo>
                    <a:pt x="244246" y="45516"/>
                  </a:lnTo>
                  <a:lnTo>
                    <a:pt x="243281" y="43357"/>
                  </a:lnTo>
                  <a:lnTo>
                    <a:pt x="243116" y="45834"/>
                  </a:lnTo>
                  <a:lnTo>
                    <a:pt x="243192" y="45656"/>
                  </a:lnTo>
                  <a:lnTo>
                    <a:pt x="243103" y="46024"/>
                  </a:lnTo>
                  <a:lnTo>
                    <a:pt x="243116" y="45834"/>
                  </a:lnTo>
                  <a:lnTo>
                    <a:pt x="240792" y="50596"/>
                  </a:lnTo>
                  <a:lnTo>
                    <a:pt x="241198" y="47675"/>
                  </a:lnTo>
                  <a:lnTo>
                    <a:pt x="240347" y="50977"/>
                  </a:lnTo>
                  <a:lnTo>
                    <a:pt x="240233" y="51485"/>
                  </a:lnTo>
                  <a:lnTo>
                    <a:pt x="240118" y="52374"/>
                  </a:lnTo>
                  <a:lnTo>
                    <a:pt x="239229" y="53263"/>
                  </a:lnTo>
                  <a:lnTo>
                    <a:pt x="239141" y="53009"/>
                  </a:lnTo>
                  <a:lnTo>
                    <a:pt x="239255" y="51485"/>
                  </a:lnTo>
                  <a:lnTo>
                    <a:pt x="239141" y="50469"/>
                  </a:lnTo>
                  <a:lnTo>
                    <a:pt x="239039" y="50088"/>
                  </a:lnTo>
                  <a:lnTo>
                    <a:pt x="238709" y="54406"/>
                  </a:lnTo>
                  <a:lnTo>
                    <a:pt x="238226" y="53009"/>
                  </a:lnTo>
                  <a:lnTo>
                    <a:pt x="238340" y="51993"/>
                  </a:lnTo>
                  <a:lnTo>
                    <a:pt x="238607" y="50977"/>
                  </a:lnTo>
                  <a:lnTo>
                    <a:pt x="237998" y="50723"/>
                  </a:lnTo>
                  <a:lnTo>
                    <a:pt x="237909" y="51866"/>
                  </a:lnTo>
                  <a:lnTo>
                    <a:pt x="237375" y="53771"/>
                  </a:lnTo>
                  <a:lnTo>
                    <a:pt x="236842" y="54914"/>
                  </a:lnTo>
                  <a:lnTo>
                    <a:pt x="236728" y="54533"/>
                  </a:lnTo>
                  <a:lnTo>
                    <a:pt x="236588" y="54025"/>
                  </a:lnTo>
                  <a:lnTo>
                    <a:pt x="236359" y="53263"/>
                  </a:lnTo>
                  <a:lnTo>
                    <a:pt x="236435" y="50342"/>
                  </a:lnTo>
                  <a:lnTo>
                    <a:pt x="236207" y="51612"/>
                  </a:lnTo>
                  <a:lnTo>
                    <a:pt x="235597" y="54025"/>
                  </a:lnTo>
                  <a:lnTo>
                    <a:pt x="235356" y="53263"/>
                  </a:lnTo>
                  <a:lnTo>
                    <a:pt x="235445" y="51993"/>
                  </a:lnTo>
                  <a:lnTo>
                    <a:pt x="235572" y="51612"/>
                  </a:lnTo>
                  <a:lnTo>
                    <a:pt x="235458" y="50850"/>
                  </a:lnTo>
                  <a:lnTo>
                    <a:pt x="235305" y="50469"/>
                  </a:lnTo>
                  <a:lnTo>
                    <a:pt x="234886" y="49377"/>
                  </a:lnTo>
                  <a:lnTo>
                    <a:pt x="234797" y="50190"/>
                  </a:lnTo>
                  <a:lnTo>
                    <a:pt x="234772" y="50469"/>
                  </a:lnTo>
                  <a:lnTo>
                    <a:pt x="234708" y="50152"/>
                  </a:lnTo>
                  <a:lnTo>
                    <a:pt x="233743" y="54533"/>
                  </a:lnTo>
                  <a:lnTo>
                    <a:pt x="233426" y="52374"/>
                  </a:lnTo>
                  <a:lnTo>
                    <a:pt x="233375" y="49834"/>
                  </a:lnTo>
                  <a:lnTo>
                    <a:pt x="234213" y="49961"/>
                  </a:lnTo>
                  <a:lnTo>
                    <a:pt x="234632" y="50114"/>
                  </a:lnTo>
                  <a:lnTo>
                    <a:pt x="234810" y="49199"/>
                  </a:lnTo>
                  <a:lnTo>
                    <a:pt x="234886" y="49377"/>
                  </a:lnTo>
                  <a:lnTo>
                    <a:pt x="234911" y="49199"/>
                  </a:lnTo>
                  <a:lnTo>
                    <a:pt x="235013" y="48183"/>
                  </a:lnTo>
                  <a:lnTo>
                    <a:pt x="234937" y="47675"/>
                  </a:lnTo>
                  <a:lnTo>
                    <a:pt x="234556" y="47294"/>
                  </a:lnTo>
                  <a:lnTo>
                    <a:pt x="234657" y="46278"/>
                  </a:lnTo>
                  <a:lnTo>
                    <a:pt x="235356" y="43611"/>
                  </a:lnTo>
                  <a:lnTo>
                    <a:pt x="234556" y="45643"/>
                  </a:lnTo>
                  <a:lnTo>
                    <a:pt x="233210" y="49834"/>
                  </a:lnTo>
                  <a:lnTo>
                    <a:pt x="233159" y="49707"/>
                  </a:lnTo>
                  <a:lnTo>
                    <a:pt x="233108" y="49580"/>
                  </a:lnTo>
                  <a:lnTo>
                    <a:pt x="232714" y="48564"/>
                  </a:lnTo>
                  <a:lnTo>
                    <a:pt x="232676" y="48310"/>
                  </a:lnTo>
                  <a:lnTo>
                    <a:pt x="232689" y="47675"/>
                  </a:lnTo>
                  <a:lnTo>
                    <a:pt x="232664" y="47040"/>
                  </a:lnTo>
                  <a:lnTo>
                    <a:pt x="232498" y="47167"/>
                  </a:lnTo>
                  <a:lnTo>
                    <a:pt x="232371" y="47536"/>
                  </a:lnTo>
                  <a:lnTo>
                    <a:pt x="232371" y="66598"/>
                  </a:lnTo>
                  <a:lnTo>
                    <a:pt x="232206" y="66471"/>
                  </a:lnTo>
                  <a:lnTo>
                    <a:pt x="231775" y="66471"/>
                  </a:lnTo>
                  <a:lnTo>
                    <a:pt x="231914" y="64947"/>
                  </a:lnTo>
                  <a:lnTo>
                    <a:pt x="232003" y="64439"/>
                  </a:lnTo>
                  <a:lnTo>
                    <a:pt x="232130" y="64439"/>
                  </a:lnTo>
                  <a:lnTo>
                    <a:pt x="232029" y="65201"/>
                  </a:lnTo>
                  <a:lnTo>
                    <a:pt x="232244" y="65709"/>
                  </a:lnTo>
                  <a:lnTo>
                    <a:pt x="232371" y="66598"/>
                  </a:lnTo>
                  <a:lnTo>
                    <a:pt x="232371" y="47536"/>
                  </a:lnTo>
                  <a:lnTo>
                    <a:pt x="232321" y="47675"/>
                  </a:lnTo>
                  <a:lnTo>
                    <a:pt x="232232" y="47421"/>
                  </a:lnTo>
                  <a:lnTo>
                    <a:pt x="232067" y="46913"/>
                  </a:lnTo>
                  <a:lnTo>
                    <a:pt x="231851" y="46786"/>
                  </a:lnTo>
                  <a:lnTo>
                    <a:pt x="231940" y="45643"/>
                  </a:lnTo>
                  <a:lnTo>
                    <a:pt x="231952" y="45516"/>
                  </a:lnTo>
                  <a:lnTo>
                    <a:pt x="232016" y="44627"/>
                  </a:lnTo>
                  <a:lnTo>
                    <a:pt x="231775" y="44894"/>
                  </a:lnTo>
                  <a:lnTo>
                    <a:pt x="231775" y="45643"/>
                  </a:lnTo>
                  <a:lnTo>
                    <a:pt x="231762" y="46786"/>
                  </a:lnTo>
                  <a:lnTo>
                    <a:pt x="231521" y="46913"/>
                  </a:lnTo>
                  <a:lnTo>
                    <a:pt x="231330" y="47167"/>
                  </a:lnTo>
                  <a:lnTo>
                    <a:pt x="231267" y="47421"/>
                  </a:lnTo>
                  <a:lnTo>
                    <a:pt x="231508" y="46024"/>
                  </a:lnTo>
                  <a:lnTo>
                    <a:pt x="231775" y="45643"/>
                  </a:lnTo>
                  <a:lnTo>
                    <a:pt x="231775" y="44894"/>
                  </a:lnTo>
                  <a:lnTo>
                    <a:pt x="231203" y="45516"/>
                  </a:lnTo>
                  <a:lnTo>
                    <a:pt x="230873" y="45389"/>
                  </a:lnTo>
                  <a:lnTo>
                    <a:pt x="230593" y="48310"/>
                  </a:lnTo>
                  <a:lnTo>
                    <a:pt x="230200" y="47802"/>
                  </a:lnTo>
                  <a:lnTo>
                    <a:pt x="230352" y="50063"/>
                  </a:lnTo>
                  <a:lnTo>
                    <a:pt x="230644" y="49872"/>
                  </a:lnTo>
                  <a:lnTo>
                    <a:pt x="230632" y="50431"/>
                  </a:lnTo>
                  <a:lnTo>
                    <a:pt x="230644" y="50622"/>
                  </a:lnTo>
                  <a:lnTo>
                    <a:pt x="230708" y="50317"/>
                  </a:lnTo>
                  <a:lnTo>
                    <a:pt x="230771" y="49999"/>
                  </a:lnTo>
                  <a:lnTo>
                    <a:pt x="230835" y="49707"/>
                  </a:lnTo>
                  <a:lnTo>
                    <a:pt x="230873" y="49580"/>
                  </a:lnTo>
                  <a:lnTo>
                    <a:pt x="230835" y="49834"/>
                  </a:lnTo>
                  <a:lnTo>
                    <a:pt x="231355" y="49707"/>
                  </a:lnTo>
                  <a:lnTo>
                    <a:pt x="231698" y="49707"/>
                  </a:lnTo>
                  <a:lnTo>
                    <a:pt x="230936" y="52133"/>
                  </a:lnTo>
                  <a:lnTo>
                    <a:pt x="230936" y="66471"/>
                  </a:lnTo>
                  <a:lnTo>
                    <a:pt x="230936" y="66598"/>
                  </a:lnTo>
                  <a:lnTo>
                    <a:pt x="230568" y="66725"/>
                  </a:lnTo>
                  <a:lnTo>
                    <a:pt x="230936" y="66471"/>
                  </a:lnTo>
                  <a:lnTo>
                    <a:pt x="230936" y="52133"/>
                  </a:lnTo>
                  <a:lnTo>
                    <a:pt x="230860" y="52374"/>
                  </a:lnTo>
                  <a:lnTo>
                    <a:pt x="230644" y="50723"/>
                  </a:lnTo>
                  <a:lnTo>
                    <a:pt x="229679" y="55422"/>
                  </a:lnTo>
                  <a:lnTo>
                    <a:pt x="229666" y="54660"/>
                  </a:lnTo>
                  <a:lnTo>
                    <a:pt x="229666" y="54406"/>
                  </a:lnTo>
                  <a:lnTo>
                    <a:pt x="229654" y="53263"/>
                  </a:lnTo>
                  <a:lnTo>
                    <a:pt x="229539" y="50850"/>
                  </a:lnTo>
                  <a:lnTo>
                    <a:pt x="229108" y="49326"/>
                  </a:lnTo>
                  <a:lnTo>
                    <a:pt x="229044" y="47929"/>
                  </a:lnTo>
                  <a:lnTo>
                    <a:pt x="229133" y="46405"/>
                  </a:lnTo>
                  <a:lnTo>
                    <a:pt x="227926" y="47929"/>
                  </a:lnTo>
                  <a:lnTo>
                    <a:pt x="226580" y="47167"/>
                  </a:lnTo>
                  <a:lnTo>
                    <a:pt x="225374" y="52501"/>
                  </a:lnTo>
                  <a:lnTo>
                    <a:pt x="225272" y="52755"/>
                  </a:lnTo>
                  <a:lnTo>
                    <a:pt x="224980" y="53263"/>
                  </a:lnTo>
                  <a:lnTo>
                    <a:pt x="224993" y="53136"/>
                  </a:lnTo>
                  <a:lnTo>
                    <a:pt x="225120" y="51612"/>
                  </a:lnTo>
                  <a:lnTo>
                    <a:pt x="225158" y="50342"/>
                  </a:lnTo>
                  <a:lnTo>
                    <a:pt x="225323" y="49758"/>
                  </a:lnTo>
                  <a:lnTo>
                    <a:pt x="225018" y="50342"/>
                  </a:lnTo>
                  <a:lnTo>
                    <a:pt x="224345" y="49707"/>
                  </a:lnTo>
                  <a:lnTo>
                    <a:pt x="223951" y="49326"/>
                  </a:lnTo>
                  <a:lnTo>
                    <a:pt x="223875" y="49860"/>
                  </a:lnTo>
                  <a:lnTo>
                    <a:pt x="223837" y="50152"/>
                  </a:lnTo>
                  <a:lnTo>
                    <a:pt x="223786" y="50469"/>
                  </a:lnTo>
                  <a:lnTo>
                    <a:pt x="223418" y="53136"/>
                  </a:lnTo>
                  <a:lnTo>
                    <a:pt x="223253" y="52628"/>
                  </a:lnTo>
                  <a:lnTo>
                    <a:pt x="222885" y="51485"/>
                  </a:lnTo>
                  <a:lnTo>
                    <a:pt x="222948" y="51231"/>
                  </a:lnTo>
                  <a:lnTo>
                    <a:pt x="223786" y="50215"/>
                  </a:lnTo>
                  <a:lnTo>
                    <a:pt x="223875" y="49860"/>
                  </a:lnTo>
                  <a:lnTo>
                    <a:pt x="223113" y="50215"/>
                  </a:lnTo>
                  <a:lnTo>
                    <a:pt x="223316" y="49199"/>
                  </a:lnTo>
                  <a:lnTo>
                    <a:pt x="223240" y="48818"/>
                  </a:lnTo>
                  <a:lnTo>
                    <a:pt x="222110" y="47675"/>
                  </a:lnTo>
                  <a:lnTo>
                    <a:pt x="218973" y="52628"/>
                  </a:lnTo>
                  <a:lnTo>
                    <a:pt x="218478" y="51739"/>
                  </a:lnTo>
                  <a:lnTo>
                    <a:pt x="217690" y="50342"/>
                  </a:lnTo>
                  <a:lnTo>
                    <a:pt x="217805" y="51739"/>
                  </a:lnTo>
                  <a:lnTo>
                    <a:pt x="215646" y="47929"/>
                  </a:lnTo>
                  <a:lnTo>
                    <a:pt x="212242" y="54406"/>
                  </a:lnTo>
                  <a:lnTo>
                    <a:pt x="211353" y="51739"/>
                  </a:lnTo>
                  <a:lnTo>
                    <a:pt x="210350" y="48691"/>
                  </a:lnTo>
                  <a:lnTo>
                    <a:pt x="209753" y="47421"/>
                  </a:lnTo>
                  <a:lnTo>
                    <a:pt x="209461" y="49580"/>
                  </a:lnTo>
                  <a:lnTo>
                    <a:pt x="209346" y="50114"/>
                  </a:lnTo>
                  <a:lnTo>
                    <a:pt x="208762" y="51739"/>
                  </a:lnTo>
                  <a:lnTo>
                    <a:pt x="208953" y="48564"/>
                  </a:lnTo>
                  <a:lnTo>
                    <a:pt x="207860" y="51993"/>
                  </a:lnTo>
                  <a:lnTo>
                    <a:pt x="206489" y="54660"/>
                  </a:lnTo>
                  <a:lnTo>
                    <a:pt x="206565" y="52374"/>
                  </a:lnTo>
                  <a:lnTo>
                    <a:pt x="206603" y="51231"/>
                  </a:lnTo>
                  <a:lnTo>
                    <a:pt x="206832" y="44246"/>
                  </a:lnTo>
                  <a:lnTo>
                    <a:pt x="205016" y="48945"/>
                  </a:lnTo>
                  <a:lnTo>
                    <a:pt x="204914" y="51231"/>
                  </a:lnTo>
                  <a:lnTo>
                    <a:pt x="204470" y="50850"/>
                  </a:lnTo>
                  <a:lnTo>
                    <a:pt x="203263" y="52374"/>
                  </a:lnTo>
                  <a:lnTo>
                    <a:pt x="203200" y="52120"/>
                  </a:lnTo>
                  <a:lnTo>
                    <a:pt x="203200" y="51993"/>
                  </a:lnTo>
                  <a:lnTo>
                    <a:pt x="203314" y="49326"/>
                  </a:lnTo>
                  <a:lnTo>
                    <a:pt x="201828" y="51993"/>
                  </a:lnTo>
                  <a:lnTo>
                    <a:pt x="201129" y="50850"/>
                  </a:lnTo>
                  <a:lnTo>
                    <a:pt x="201256" y="50063"/>
                  </a:lnTo>
                  <a:lnTo>
                    <a:pt x="202666" y="45516"/>
                  </a:lnTo>
                  <a:lnTo>
                    <a:pt x="201358" y="45008"/>
                  </a:lnTo>
                  <a:lnTo>
                    <a:pt x="200812" y="45643"/>
                  </a:lnTo>
                  <a:lnTo>
                    <a:pt x="199631" y="49199"/>
                  </a:lnTo>
                  <a:lnTo>
                    <a:pt x="199517" y="50850"/>
                  </a:lnTo>
                  <a:lnTo>
                    <a:pt x="199720" y="50850"/>
                  </a:lnTo>
                  <a:lnTo>
                    <a:pt x="199910" y="51993"/>
                  </a:lnTo>
                  <a:lnTo>
                    <a:pt x="199796" y="53263"/>
                  </a:lnTo>
                  <a:lnTo>
                    <a:pt x="199682" y="53644"/>
                  </a:lnTo>
                  <a:lnTo>
                    <a:pt x="199212" y="54267"/>
                  </a:lnTo>
                  <a:lnTo>
                    <a:pt x="198653" y="58978"/>
                  </a:lnTo>
                  <a:lnTo>
                    <a:pt x="197929" y="63042"/>
                  </a:lnTo>
                  <a:lnTo>
                    <a:pt x="197827" y="64401"/>
                  </a:lnTo>
                  <a:lnTo>
                    <a:pt x="198501" y="67614"/>
                  </a:lnTo>
                  <a:lnTo>
                    <a:pt x="199580" y="64693"/>
                  </a:lnTo>
                  <a:lnTo>
                    <a:pt x="199580" y="67106"/>
                  </a:lnTo>
                  <a:lnTo>
                    <a:pt x="198932" y="67233"/>
                  </a:lnTo>
                  <a:lnTo>
                    <a:pt x="199047" y="69392"/>
                  </a:lnTo>
                  <a:lnTo>
                    <a:pt x="199517" y="67411"/>
                  </a:lnTo>
                  <a:lnTo>
                    <a:pt x="199898" y="66217"/>
                  </a:lnTo>
                  <a:lnTo>
                    <a:pt x="199948" y="68757"/>
                  </a:lnTo>
                  <a:lnTo>
                    <a:pt x="200660" y="66217"/>
                  </a:lnTo>
                  <a:lnTo>
                    <a:pt x="200977" y="65074"/>
                  </a:lnTo>
                  <a:lnTo>
                    <a:pt x="201041" y="64693"/>
                  </a:lnTo>
                  <a:lnTo>
                    <a:pt x="201168" y="64401"/>
                  </a:lnTo>
                  <a:lnTo>
                    <a:pt x="201701" y="63423"/>
                  </a:lnTo>
                  <a:lnTo>
                    <a:pt x="201803" y="65963"/>
                  </a:lnTo>
                  <a:lnTo>
                    <a:pt x="201549" y="67487"/>
                  </a:lnTo>
                  <a:lnTo>
                    <a:pt x="202184" y="65709"/>
                  </a:lnTo>
                  <a:lnTo>
                    <a:pt x="202120" y="66471"/>
                  </a:lnTo>
                  <a:lnTo>
                    <a:pt x="201993" y="67411"/>
                  </a:lnTo>
                  <a:lnTo>
                    <a:pt x="202247" y="66725"/>
                  </a:lnTo>
                  <a:lnTo>
                    <a:pt x="202793" y="67741"/>
                  </a:lnTo>
                  <a:lnTo>
                    <a:pt x="202971" y="66725"/>
                  </a:lnTo>
                  <a:lnTo>
                    <a:pt x="203149" y="65709"/>
                  </a:lnTo>
                  <a:lnTo>
                    <a:pt x="203263" y="65074"/>
                  </a:lnTo>
                  <a:lnTo>
                    <a:pt x="203365" y="67868"/>
                  </a:lnTo>
                  <a:lnTo>
                    <a:pt x="204444" y="65074"/>
                  </a:lnTo>
                  <a:lnTo>
                    <a:pt x="204635" y="64566"/>
                  </a:lnTo>
                  <a:lnTo>
                    <a:pt x="204114" y="69075"/>
                  </a:lnTo>
                  <a:lnTo>
                    <a:pt x="204343" y="67995"/>
                  </a:lnTo>
                  <a:lnTo>
                    <a:pt x="205168" y="65582"/>
                  </a:lnTo>
                  <a:lnTo>
                    <a:pt x="205549" y="65455"/>
                  </a:lnTo>
                  <a:lnTo>
                    <a:pt x="204330" y="70916"/>
                  </a:lnTo>
                  <a:lnTo>
                    <a:pt x="206844" y="65963"/>
                  </a:lnTo>
                  <a:lnTo>
                    <a:pt x="206044" y="71805"/>
                  </a:lnTo>
                  <a:lnTo>
                    <a:pt x="207048" y="66852"/>
                  </a:lnTo>
                  <a:lnTo>
                    <a:pt x="208013" y="69773"/>
                  </a:lnTo>
                  <a:lnTo>
                    <a:pt x="209156" y="67106"/>
                  </a:lnTo>
                  <a:lnTo>
                    <a:pt x="208953" y="68122"/>
                  </a:lnTo>
                  <a:lnTo>
                    <a:pt x="209283" y="68503"/>
                  </a:lnTo>
                  <a:lnTo>
                    <a:pt x="209346" y="70408"/>
                  </a:lnTo>
                  <a:lnTo>
                    <a:pt x="209461" y="70916"/>
                  </a:lnTo>
                  <a:lnTo>
                    <a:pt x="209918" y="67106"/>
                  </a:lnTo>
                  <a:lnTo>
                    <a:pt x="209943" y="66852"/>
                  </a:lnTo>
                  <a:lnTo>
                    <a:pt x="210705" y="66154"/>
                  </a:lnTo>
                  <a:lnTo>
                    <a:pt x="210820" y="65963"/>
                  </a:lnTo>
                  <a:lnTo>
                    <a:pt x="210959" y="65455"/>
                  </a:lnTo>
                  <a:lnTo>
                    <a:pt x="211188" y="64566"/>
                  </a:lnTo>
                  <a:lnTo>
                    <a:pt x="211467" y="63550"/>
                  </a:lnTo>
                  <a:lnTo>
                    <a:pt x="211632" y="67614"/>
                  </a:lnTo>
                  <a:lnTo>
                    <a:pt x="210604" y="68376"/>
                  </a:lnTo>
                  <a:lnTo>
                    <a:pt x="210375" y="72186"/>
                  </a:lnTo>
                  <a:lnTo>
                    <a:pt x="210718" y="68757"/>
                  </a:lnTo>
                  <a:lnTo>
                    <a:pt x="211747" y="68884"/>
                  </a:lnTo>
                  <a:lnTo>
                    <a:pt x="211759" y="68757"/>
                  </a:lnTo>
                  <a:lnTo>
                    <a:pt x="211848" y="66217"/>
                  </a:lnTo>
                  <a:lnTo>
                    <a:pt x="212039" y="68630"/>
                  </a:lnTo>
                  <a:lnTo>
                    <a:pt x="211975" y="70789"/>
                  </a:lnTo>
                  <a:lnTo>
                    <a:pt x="212394" y="67360"/>
                  </a:lnTo>
                  <a:lnTo>
                    <a:pt x="212521" y="66217"/>
                  </a:lnTo>
                  <a:lnTo>
                    <a:pt x="212585" y="65709"/>
                  </a:lnTo>
                  <a:lnTo>
                    <a:pt x="212496" y="70027"/>
                  </a:lnTo>
                  <a:lnTo>
                    <a:pt x="213182" y="66852"/>
                  </a:lnTo>
                  <a:lnTo>
                    <a:pt x="213360" y="68084"/>
                  </a:lnTo>
                  <a:lnTo>
                    <a:pt x="213487" y="69773"/>
                  </a:lnTo>
                  <a:lnTo>
                    <a:pt x="212864" y="71678"/>
                  </a:lnTo>
                  <a:lnTo>
                    <a:pt x="213728" y="70154"/>
                  </a:lnTo>
                  <a:lnTo>
                    <a:pt x="213817" y="71018"/>
                  </a:lnTo>
                  <a:lnTo>
                    <a:pt x="213817" y="70154"/>
                  </a:lnTo>
                  <a:lnTo>
                    <a:pt x="213944" y="69088"/>
                  </a:lnTo>
                  <a:lnTo>
                    <a:pt x="214210" y="67614"/>
                  </a:lnTo>
                  <a:lnTo>
                    <a:pt x="214934" y="66852"/>
                  </a:lnTo>
                  <a:lnTo>
                    <a:pt x="215188" y="66598"/>
                  </a:lnTo>
                  <a:lnTo>
                    <a:pt x="214503" y="69646"/>
                  </a:lnTo>
                  <a:lnTo>
                    <a:pt x="214388" y="72440"/>
                  </a:lnTo>
                  <a:lnTo>
                    <a:pt x="214947" y="71678"/>
                  </a:lnTo>
                  <a:lnTo>
                    <a:pt x="215074" y="71424"/>
                  </a:lnTo>
                  <a:lnTo>
                    <a:pt x="215823" y="67995"/>
                  </a:lnTo>
                  <a:lnTo>
                    <a:pt x="216204" y="68249"/>
                  </a:lnTo>
                  <a:lnTo>
                    <a:pt x="216166" y="69392"/>
                  </a:lnTo>
                  <a:lnTo>
                    <a:pt x="216052" y="69900"/>
                  </a:lnTo>
                  <a:lnTo>
                    <a:pt x="216611" y="67995"/>
                  </a:lnTo>
                  <a:lnTo>
                    <a:pt x="216941" y="66852"/>
                  </a:lnTo>
                  <a:lnTo>
                    <a:pt x="217766" y="69900"/>
                  </a:lnTo>
                  <a:lnTo>
                    <a:pt x="218630" y="66852"/>
                  </a:lnTo>
                  <a:lnTo>
                    <a:pt x="218694" y="66598"/>
                  </a:lnTo>
                  <a:lnTo>
                    <a:pt x="218821" y="66154"/>
                  </a:lnTo>
                  <a:lnTo>
                    <a:pt x="218821" y="67106"/>
                  </a:lnTo>
                  <a:lnTo>
                    <a:pt x="218871" y="66090"/>
                  </a:lnTo>
                  <a:lnTo>
                    <a:pt x="218897" y="65709"/>
                  </a:lnTo>
                  <a:lnTo>
                    <a:pt x="219075" y="63550"/>
                  </a:lnTo>
                  <a:lnTo>
                    <a:pt x="219087" y="63423"/>
                  </a:lnTo>
                  <a:lnTo>
                    <a:pt x="219278" y="61772"/>
                  </a:lnTo>
                  <a:lnTo>
                    <a:pt x="219608" y="61772"/>
                  </a:lnTo>
                  <a:lnTo>
                    <a:pt x="220141" y="59486"/>
                  </a:lnTo>
                  <a:lnTo>
                    <a:pt x="219989" y="62026"/>
                  </a:lnTo>
                  <a:lnTo>
                    <a:pt x="219811" y="61899"/>
                  </a:lnTo>
                  <a:lnTo>
                    <a:pt x="219621" y="63169"/>
                  </a:lnTo>
                  <a:lnTo>
                    <a:pt x="219506" y="63677"/>
                  </a:lnTo>
                  <a:lnTo>
                    <a:pt x="219964" y="62661"/>
                  </a:lnTo>
                  <a:lnTo>
                    <a:pt x="219913" y="65354"/>
                  </a:lnTo>
                  <a:lnTo>
                    <a:pt x="220014" y="65074"/>
                  </a:lnTo>
                  <a:lnTo>
                    <a:pt x="220040" y="64566"/>
                  </a:lnTo>
                  <a:lnTo>
                    <a:pt x="220129" y="64770"/>
                  </a:lnTo>
                  <a:lnTo>
                    <a:pt x="220205" y="64566"/>
                  </a:lnTo>
                  <a:lnTo>
                    <a:pt x="220903" y="62661"/>
                  </a:lnTo>
                  <a:lnTo>
                    <a:pt x="220954" y="62534"/>
                  </a:lnTo>
                  <a:lnTo>
                    <a:pt x="221259" y="63296"/>
                  </a:lnTo>
                  <a:lnTo>
                    <a:pt x="221348" y="63804"/>
                  </a:lnTo>
                  <a:lnTo>
                    <a:pt x="221094" y="67106"/>
                  </a:lnTo>
                  <a:lnTo>
                    <a:pt x="220129" y="64770"/>
                  </a:lnTo>
                  <a:lnTo>
                    <a:pt x="220141" y="65544"/>
                  </a:lnTo>
                  <a:lnTo>
                    <a:pt x="220383" y="67868"/>
                  </a:lnTo>
                  <a:lnTo>
                    <a:pt x="219748" y="66471"/>
                  </a:lnTo>
                  <a:lnTo>
                    <a:pt x="219760" y="72059"/>
                  </a:lnTo>
                  <a:lnTo>
                    <a:pt x="219329" y="66154"/>
                  </a:lnTo>
                  <a:lnTo>
                    <a:pt x="219341" y="72059"/>
                  </a:lnTo>
                  <a:lnTo>
                    <a:pt x="220154" y="73075"/>
                  </a:lnTo>
                  <a:lnTo>
                    <a:pt x="220306" y="72059"/>
                  </a:lnTo>
                  <a:lnTo>
                    <a:pt x="220586" y="70281"/>
                  </a:lnTo>
                  <a:lnTo>
                    <a:pt x="221513" y="71424"/>
                  </a:lnTo>
                  <a:lnTo>
                    <a:pt x="221767" y="70281"/>
                  </a:lnTo>
                  <a:lnTo>
                    <a:pt x="221894" y="69773"/>
                  </a:lnTo>
                  <a:lnTo>
                    <a:pt x="221780" y="68757"/>
                  </a:lnTo>
                  <a:lnTo>
                    <a:pt x="221881" y="67868"/>
                  </a:lnTo>
                  <a:lnTo>
                    <a:pt x="222059" y="67106"/>
                  </a:lnTo>
                  <a:lnTo>
                    <a:pt x="222173" y="66598"/>
                  </a:lnTo>
                  <a:lnTo>
                    <a:pt x="224015" y="63169"/>
                  </a:lnTo>
                  <a:lnTo>
                    <a:pt x="222389" y="75615"/>
                  </a:lnTo>
                  <a:lnTo>
                    <a:pt x="223901" y="71234"/>
                  </a:lnTo>
                  <a:lnTo>
                    <a:pt x="224472" y="68884"/>
                  </a:lnTo>
                  <a:lnTo>
                    <a:pt x="225094" y="64185"/>
                  </a:lnTo>
                  <a:lnTo>
                    <a:pt x="225361" y="65544"/>
                  </a:lnTo>
                  <a:lnTo>
                    <a:pt x="225488" y="67411"/>
                  </a:lnTo>
                  <a:lnTo>
                    <a:pt x="225145" y="69392"/>
                  </a:lnTo>
                  <a:lnTo>
                    <a:pt x="225031" y="70713"/>
                  </a:lnTo>
                  <a:lnTo>
                    <a:pt x="225882" y="71170"/>
                  </a:lnTo>
                  <a:lnTo>
                    <a:pt x="226098" y="64947"/>
                  </a:lnTo>
                  <a:lnTo>
                    <a:pt x="226758" y="67335"/>
                  </a:lnTo>
                  <a:lnTo>
                    <a:pt x="227190" y="67335"/>
                  </a:lnTo>
                  <a:lnTo>
                    <a:pt x="227253" y="67614"/>
                  </a:lnTo>
                  <a:lnTo>
                    <a:pt x="226999" y="70916"/>
                  </a:lnTo>
                  <a:lnTo>
                    <a:pt x="228142" y="70408"/>
                  </a:lnTo>
                  <a:lnTo>
                    <a:pt x="229577" y="67995"/>
                  </a:lnTo>
                  <a:lnTo>
                    <a:pt x="230847" y="67487"/>
                  </a:lnTo>
                  <a:lnTo>
                    <a:pt x="230708" y="68249"/>
                  </a:lnTo>
                  <a:lnTo>
                    <a:pt x="230505" y="69088"/>
                  </a:lnTo>
                  <a:lnTo>
                    <a:pt x="230378" y="69900"/>
                  </a:lnTo>
                  <a:lnTo>
                    <a:pt x="230505" y="70789"/>
                  </a:lnTo>
                  <a:lnTo>
                    <a:pt x="232181" y="69138"/>
                  </a:lnTo>
                  <a:lnTo>
                    <a:pt x="234861" y="73710"/>
                  </a:lnTo>
                  <a:lnTo>
                    <a:pt x="235737" y="70789"/>
                  </a:lnTo>
                  <a:lnTo>
                    <a:pt x="235864" y="70789"/>
                  </a:lnTo>
                  <a:lnTo>
                    <a:pt x="236245" y="69646"/>
                  </a:lnTo>
                  <a:lnTo>
                    <a:pt x="236601" y="69519"/>
                  </a:lnTo>
                  <a:lnTo>
                    <a:pt x="236537" y="70713"/>
                  </a:lnTo>
                  <a:lnTo>
                    <a:pt x="236410" y="71678"/>
                  </a:lnTo>
                  <a:lnTo>
                    <a:pt x="236181" y="72313"/>
                  </a:lnTo>
                  <a:lnTo>
                    <a:pt x="237451" y="69900"/>
                  </a:lnTo>
                  <a:lnTo>
                    <a:pt x="237744" y="69519"/>
                  </a:lnTo>
                  <a:lnTo>
                    <a:pt x="238036" y="69138"/>
                  </a:lnTo>
                  <a:lnTo>
                    <a:pt x="239306" y="67487"/>
                  </a:lnTo>
                  <a:lnTo>
                    <a:pt x="239509" y="67233"/>
                  </a:lnTo>
                  <a:lnTo>
                    <a:pt x="239598" y="67106"/>
                  </a:lnTo>
                  <a:lnTo>
                    <a:pt x="240144" y="69646"/>
                  </a:lnTo>
                  <a:lnTo>
                    <a:pt x="240258" y="70535"/>
                  </a:lnTo>
                  <a:lnTo>
                    <a:pt x="240169" y="70789"/>
                  </a:lnTo>
                  <a:lnTo>
                    <a:pt x="240055" y="71424"/>
                  </a:lnTo>
                  <a:lnTo>
                    <a:pt x="240677" y="72694"/>
                  </a:lnTo>
                  <a:lnTo>
                    <a:pt x="241350" y="67106"/>
                  </a:lnTo>
                  <a:lnTo>
                    <a:pt x="241401" y="66725"/>
                  </a:lnTo>
                  <a:lnTo>
                    <a:pt x="241414" y="66598"/>
                  </a:lnTo>
                  <a:lnTo>
                    <a:pt x="241579" y="65201"/>
                  </a:lnTo>
                  <a:lnTo>
                    <a:pt x="241820" y="66725"/>
                  </a:lnTo>
                  <a:lnTo>
                    <a:pt x="241935" y="68376"/>
                  </a:lnTo>
                  <a:lnTo>
                    <a:pt x="241833" y="68630"/>
                  </a:lnTo>
                  <a:lnTo>
                    <a:pt x="243459" y="70154"/>
                  </a:lnTo>
                  <a:lnTo>
                    <a:pt x="245694" y="67487"/>
                  </a:lnTo>
                  <a:lnTo>
                    <a:pt x="246557" y="72313"/>
                  </a:lnTo>
                  <a:lnTo>
                    <a:pt x="247281" y="67868"/>
                  </a:lnTo>
                  <a:lnTo>
                    <a:pt x="248094" y="74472"/>
                  </a:lnTo>
                  <a:lnTo>
                    <a:pt x="248843" y="68249"/>
                  </a:lnTo>
                  <a:lnTo>
                    <a:pt x="249339" y="70535"/>
                  </a:lnTo>
                  <a:lnTo>
                    <a:pt x="249453" y="71678"/>
                  </a:lnTo>
                  <a:lnTo>
                    <a:pt x="249339" y="71996"/>
                  </a:lnTo>
                  <a:lnTo>
                    <a:pt x="249212" y="72694"/>
                  </a:lnTo>
                  <a:lnTo>
                    <a:pt x="250329" y="74726"/>
                  </a:lnTo>
                  <a:lnTo>
                    <a:pt x="250685" y="74980"/>
                  </a:lnTo>
                  <a:lnTo>
                    <a:pt x="251269" y="71170"/>
                  </a:lnTo>
                  <a:lnTo>
                    <a:pt x="251345" y="70866"/>
                  </a:lnTo>
                  <a:lnTo>
                    <a:pt x="251828" y="70408"/>
                  </a:lnTo>
                  <a:lnTo>
                    <a:pt x="251510" y="73494"/>
                  </a:lnTo>
                  <a:lnTo>
                    <a:pt x="252463" y="70408"/>
                  </a:lnTo>
                  <a:lnTo>
                    <a:pt x="252501" y="70281"/>
                  </a:lnTo>
                  <a:lnTo>
                    <a:pt x="252425" y="74091"/>
                  </a:lnTo>
                  <a:lnTo>
                    <a:pt x="252958" y="73329"/>
                  </a:lnTo>
                  <a:lnTo>
                    <a:pt x="252806" y="73202"/>
                  </a:lnTo>
                  <a:lnTo>
                    <a:pt x="252882" y="70866"/>
                  </a:lnTo>
                  <a:lnTo>
                    <a:pt x="253238" y="70281"/>
                  </a:lnTo>
                  <a:lnTo>
                    <a:pt x="253707" y="69519"/>
                  </a:lnTo>
                  <a:lnTo>
                    <a:pt x="254139" y="72288"/>
                  </a:lnTo>
                  <a:lnTo>
                    <a:pt x="254266" y="73710"/>
                  </a:lnTo>
                  <a:lnTo>
                    <a:pt x="254139" y="74980"/>
                  </a:lnTo>
                  <a:lnTo>
                    <a:pt x="256057" y="72440"/>
                  </a:lnTo>
                  <a:lnTo>
                    <a:pt x="255955" y="73164"/>
                  </a:lnTo>
                  <a:lnTo>
                    <a:pt x="256235" y="72440"/>
                  </a:lnTo>
                  <a:lnTo>
                    <a:pt x="256476" y="71805"/>
                  </a:lnTo>
                  <a:lnTo>
                    <a:pt x="255054" y="78409"/>
                  </a:lnTo>
                  <a:lnTo>
                    <a:pt x="256082" y="75704"/>
                  </a:lnTo>
                  <a:lnTo>
                    <a:pt x="256171" y="74599"/>
                  </a:lnTo>
                  <a:lnTo>
                    <a:pt x="256425" y="73583"/>
                  </a:lnTo>
                  <a:lnTo>
                    <a:pt x="256527" y="72948"/>
                  </a:lnTo>
                  <a:lnTo>
                    <a:pt x="256705" y="74853"/>
                  </a:lnTo>
                  <a:lnTo>
                    <a:pt x="257606" y="74980"/>
                  </a:lnTo>
                  <a:lnTo>
                    <a:pt x="258356" y="74218"/>
                  </a:lnTo>
                  <a:lnTo>
                    <a:pt x="258229" y="74980"/>
                  </a:lnTo>
                  <a:lnTo>
                    <a:pt x="258114" y="76568"/>
                  </a:lnTo>
                  <a:lnTo>
                    <a:pt x="259143" y="77139"/>
                  </a:lnTo>
                  <a:lnTo>
                    <a:pt x="260642" y="75615"/>
                  </a:lnTo>
                  <a:lnTo>
                    <a:pt x="261988" y="75869"/>
                  </a:lnTo>
                  <a:lnTo>
                    <a:pt x="261899" y="75615"/>
                  </a:lnTo>
                  <a:lnTo>
                    <a:pt x="261658" y="74853"/>
                  </a:lnTo>
                  <a:lnTo>
                    <a:pt x="261683" y="74218"/>
                  </a:lnTo>
                  <a:lnTo>
                    <a:pt x="261861" y="72948"/>
                  </a:lnTo>
                  <a:lnTo>
                    <a:pt x="262013" y="71805"/>
                  </a:lnTo>
                  <a:lnTo>
                    <a:pt x="262140" y="70916"/>
                  </a:lnTo>
                  <a:lnTo>
                    <a:pt x="262572" y="70662"/>
                  </a:lnTo>
                  <a:lnTo>
                    <a:pt x="262534" y="71234"/>
                  </a:lnTo>
                  <a:lnTo>
                    <a:pt x="262724" y="70662"/>
                  </a:lnTo>
                  <a:lnTo>
                    <a:pt x="262877" y="70154"/>
                  </a:lnTo>
                  <a:lnTo>
                    <a:pt x="263232" y="70535"/>
                  </a:lnTo>
                  <a:lnTo>
                    <a:pt x="263321" y="70866"/>
                  </a:lnTo>
                  <a:lnTo>
                    <a:pt x="262839" y="73952"/>
                  </a:lnTo>
                  <a:lnTo>
                    <a:pt x="262407" y="75107"/>
                  </a:lnTo>
                  <a:lnTo>
                    <a:pt x="263144" y="74091"/>
                  </a:lnTo>
                  <a:lnTo>
                    <a:pt x="263029" y="75234"/>
                  </a:lnTo>
                  <a:lnTo>
                    <a:pt x="262928" y="75488"/>
                  </a:lnTo>
                  <a:lnTo>
                    <a:pt x="262826" y="75996"/>
                  </a:lnTo>
                  <a:lnTo>
                    <a:pt x="262699" y="76885"/>
                  </a:lnTo>
                  <a:lnTo>
                    <a:pt x="263169" y="74726"/>
                  </a:lnTo>
                  <a:lnTo>
                    <a:pt x="263398" y="80441"/>
                  </a:lnTo>
                  <a:lnTo>
                    <a:pt x="264147" y="76758"/>
                  </a:lnTo>
                  <a:lnTo>
                    <a:pt x="264071" y="77774"/>
                  </a:lnTo>
                  <a:lnTo>
                    <a:pt x="265417" y="77901"/>
                  </a:lnTo>
                  <a:lnTo>
                    <a:pt x="266166" y="76885"/>
                  </a:lnTo>
                  <a:lnTo>
                    <a:pt x="267271" y="76758"/>
                  </a:lnTo>
                  <a:lnTo>
                    <a:pt x="267500" y="74726"/>
                  </a:lnTo>
                  <a:lnTo>
                    <a:pt x="267576" y="74091"/>
                  </a:lnTo>
                  <a:lnTo>
                    <a:pt x="267601" y="73837"/>
                  </a:lnTo>
                  <a:lnTo>
                    <a:pt x="267970" y="74599"/>
                  </a:lnTo>
                  <a:lnTo>
                    <a:pt x="268147" y="73837"/>
                  </a:lnTo>
                  <a:lnTo>
                    <a:pt x="268541" y="72186"/>
                  </a:lnTo>
                  <a:lnTo>
                    <a:pt x="269163" y="73075"/>
                  </a:lnTo>
                  <a:lnTo>
                    <a:pt x="269290" y="73329"/>
                  </a:lnTo>
                  <a:lnTo>
                    <a:pt x="269913" y="75615"/>
                  </a:lnTo>
                  <a:lnTo>
                    <a:pt x="270916" y="75488"/>
                  </a:lnTo>
                  <a:lnTo>
                    <a:pt x="271678" y="74218"/>
                  </a:lnTo>
                  <a:lnTo>
                    <a:pt x="271627" y="73964"/>
                  </a:lnTo>
                  <a:lnTo>
                    <a:pt x="271526" y="73456"/>
                  </a:lnTo>
                  <a:lnTo>
                    <a:pt x="271411" y="73164"/>
                  </a:lnTo>
                  <a:lnTo>
                    <a:pt x="271513" y="72567"/>
                  </a:lnTo>
                  <a:lnTo>
                    <a:pt x="271627" y="72186"/>
                  </a:lnTo>
                  <a:lnTo>
                    <a:pt x="271856" y="71297"/>
                  </a:lnTo>
                  <a:lnTo>
                    <a:pt x="271703" y="73952"/>
                  </a:lnTo>
                  <a:lnTo>
                    <a:pt x="272630" y="73837"/>
                  </a:lnTo>
                  <a:lnTo>
                    <a:pt x="271919" y="75742"/>
                  </a:lnTo>
                  <a:lnTo>
                    <a:pt x="273151" y="75361"/>
                  </a:lnTo>
                  <a:lnTo>
                    <a:pt x="273469" y="75361"/>
                  </a:lnTo>
                  <a:lnTo>
                    <a:pt x="274751" y="73837"/>
                  </a:lnTo>
                  <a:lnTo>
                    <a:pt x="275069" y="73456"/>
                  </a:lnTo>
                  <a:lnTo>
                    <a:pt x="275082" y="71297"/>
                  </a:lnTo>
                  <a:lnTo>
                    <a:pt x="275196" y="70789"/>
                  </a:lnTo>
                  <a:lnTo>
                    <a:pt x="275513" y="70408"/>
                  </a:lnTo>
                  <a:lnTo>
                    <a:pt x="275653" y="72263"/>
                  </a:lnTo>
                  <a:lnTo>
                    <a:pt x="275539" y="73164"/>
                  </a:lnTo>
                  <a:lnTo>
                    <a:pt x="275412" y="73583"/>
                  </a:lnTo>
                  <a:lnTo>
                    <a:pt x="277152" y="70408"/>
                  </a:lnTo>
                  <a:lnTo>
                    <a:pt x="277291" y="70154"/>
                  </a:lnTo>
                  <a:lnTo>
                    <a:pt x="277507" y="69773"/>
                  </a:lnTo>
                  <a:lnTo>
                    <a:pt x="278422" y="81711"/>
                  </a:lnTo>
                  <a:lnTo>
                    <a:pt x="280187" y="76758"/>
                  </a:lnTo>
                  <a:lnTo>
                    <a:pt x="280212" y="76631"/>
                  </a:lnTo>
                  <a:lnTo>
                    <a:pt x="280327" y="76377"/>
                  </a:lnTo>
                  <a:lnTo>
                    <a:pt x="280250" y="76568"/>
                  </a:lnTo>
                  <a:lnTo>
                    <a:pt x="280365" y="76377"/>
                  </a:lnTo>
                  <a:lnTo>
                    <a:pt x="281889" y="73837"/>
                  </a:lnTo>
                  <a:lnTo>
                    <a:pt x="282346" y="74218"/>
                  </a:lnTo>
                  <a:lnTo>
                    <a:pt x="282384" y="74472"/>
                  </a:lnTo>
                  <a:lnTo>
                    <a:pt x="281419" y="75615"/>
                  </a:lnTo>
                  <a:lnTo>
                    <a:pt x="281393" y="76250"/>
                  </a:lnTo>
                  <a:lnTo>
                    <a:pt x="281609" y="77520"/>
                  </a:lnTo>
                  <a:lnTo>
                    <a:pt x="283273" y="73837"/>
                  </a:lnTo>
                  <a:lnTo>
                    <a:pt x="283552" y="73202"/>
                  </a:lnTo>
                  <a:lnTo>
                    <a:pt x="283870" y="78409"/>
                  </a:lnTo>
                  <a:lnTo>
                    <a:pt x="285394" y="75615"/>
                  </a:lnTo>
                  <a:lnTo>
                    <a:pt x="285508" y="83489"/>
                  </a:lnTo>
                  <a:lnTo>
                    <a:pt x="288709" y="75615"/>
                  </a:lnTo>
                  <a:lnTo>
                    <a:pt x="288810" y="75361"/>
                  </a:lnTo>
                  <a:lnTo>
                    <a:pt x="289547" y="80568"/>
                  </a:lnTo>
                  <a:lnTo>
                    <a:pt x="289674" y="78663"/>
                  </a:lnTo>
                  <a:lnTo>
                    <a:pt x="290182" y="76885"/>
                  </a:lnTo>
                  <a:lnTo>
                    <a:pt x="290080" y="78143"/>
                  </a:lnTo>
                  <a:lnTo>
                    <a:pt x="290283" y="77520"/>
                  </a:lnTo>
                  <a:lnTo>
                    <a:pt x="291287" y="76885"/>
                  </a:lnTo>
                  <a:lnTo>
                    <a:pt x="293293" y="75615"/>
                  </a:lnTo>
                  <a:lnTo>
                    <a:pt x="295744" y="80822"/>
                  </a:lnTo>
                  <a:lnTo>
                    <a:pt x="298411" y="82854"/>
                  </a:lnTo>
                  <a:lnTo>
                    <a:pt x="299402" y="83362"/>
                  </a:lnTo>
                  <a:lnTo>
                    <a:pt x="299872" y="75615"/>
                  </a:lnTo>
                  <a:lnTo>
                    <a:pt x="299897" y="75361"/>
                  </a:lnTo>
                  <a:lnTo>
                    <a:pt x="300024" y="73329"/>
                  </a:lnTo>
                  <a:lnTo>
                    <a:pt x="300710" y="77012"/>
                  </a:lnTo>
                  <a:lnTo>
                    <a:pt x="300824" y="78143"/>
                  </a:lnTo>
                  <a:lnTo>
                    <a:pt x="300139" y="81203"/>
                  </a:lnTo>
                  <a:lnTo>
                    <a:pt x="302679" y="77393"/>
                  </a:lnTo>
                  <a:lnTo>
                    <a:pt x="304431" y="81838"/>
                  </a:lnTo>
                  <a:lnTo>
                    <a:pt x="306857" y="78536"/>
                  </a:lnTo>
                  <a:lnTo>
                    <a:pt x="306641" y="79298"/>
                  </a:lnTo>
                  <a:lnTo>
                    <a:pt x="306539" y="80441"/>
                  </a:lnTo>
                  <a:lnTo>
                    <a:pt x="306336" y="80314"/>
                  </a:lnTo>
                  <a:lnTo>
                    <a:pt x="306501" y="82854"/>
                  </a:lnTo>
                  <a:lnTo>
                    <a:pt x="307860" y="80695"/>
                  </a:lnTo>
                  <a:lnTo>
                    <a:pt x="307949" y="80441"/>
                  </a:lnTo>
                  <a:lnTo>
                    <a:pt x="308152" y="78536"/>
                  </a:lnTo>
                  <a:lnTo>
                    <a:pt x="308317" y="78740"/>
                  </a:lnTo>
                  <a:lnTo>
                    <a:pt x="308394" y="79171"/>
                  </a:lnTo>
                  <a:lnTo>
                    <a:pt x="308279" y="79552"/>
                  </a:lnTo>
                  <a:lnTo>
                    <a:pt x="308165" y="81686"/>
                  </a:lnTo>
                  <a:lnTo>
                    <a:pt x="308406" y="82981"/>
                  </a:lnTo>
                  <a:lnTo>
                    <a:pt x="309524" y="78536"/>
                  </a:lnTo>
                  <a:lnTo>
                    <a:pt x="309562" y="78409"/>
                  </a:lnTo>
                  <a:lnTo>
                    <a:pt x="309524" y="81013"/>
                  </a:lnTo>
                  <a:lnTo>
                    <a:pt x="309626" y="80695"/>
                  </a:lnTo>
                  <a:lnTo>
                    <a:pt x="310515" y="82346"/>
                  </a:lnTo>
                  <a:lnTo>
                    <a:pt x="310540" y="80695"/>
                  </a:lnTo>
                  <a:lnTo>
                    <a:pt x="310553" y="79425"/>
                  </a:lnTo>
                  <a:lnTo>
                    <a:pt x="311175" y="80949"/>
                  </a:lnTo>
                  <a:lnTo>
                    <a:pt x="311734" y="79425"/>
                  </a:lnTo>
                  <a:lnTo>
                    <a:pt x="312115" y="78409"/>
                  </a:lnTo>
                  <a:lnTo>
                    <a:pt x="312166" y="78282"/>
                  </a:lnTo>
                  <a:lnTo>
                    <a:pt x="312585" y="80060"/>
                  </a:lnTo>
                  <a:lnTo>
                    <a:pt x="312547" y="80264"/>
                  </a:lnTo>
                  <a:lnTo>
                    <a:pt x="312496" y="80454"/>
                  </a:lnTo>
                  <a:lnTo>
                    <a:pt x="312432" y="80784"/>
                  </a:lnTo>
                  <a:lnTo>
                    <a:pt x="312826" y="82105"/>
                  </a:lnTo>
                  <a:lnTo>
                    <a:pt x="312775" y="81064"/>
                  </a:lnTo>
                  <a:lnTo>
                    <a:pt x="312699" y="80441"/>
                  </a:lnTo>
                  <a:lnTo>
                    <a:pt x="312597" y="80060"/>
                  </a:lnTo>
                  <a:lnTo>
                    <a:pt x="313004" y="78282"/>
                  </a:lnTo>
                  <a:lnTo>
                    <a:pt x="313220" y="77393"/>
                  </a:lnTo>
                  <a:lnTo>
                    <a:pt x="313334" y="76885"/>
                  </a:lnTo>
                  <a:lnTo>
                    <a:pt x="313753" y="81838"/>
                  </a:lnTo>
                  <a:lnTo>
                    <a:pt x="314375" y="77266"/>
                  </a:lnTo>
                  <a:lnTo>
                    <a:pt x="313817" y="81965"/>
                  </a:lnTo>
                  <a:lnTo>
                    <a:pt x="315328" y="81203"/>
                  </a:lnTo>
                  <a:lnTo>
                    <a:pt x="316052" y="79044"/>
                  </a:lnTo>
                  <a:lnTo>
                    <a:pt x="315734" y="80441"/>
                  </a:lnTo>
                  <a:lnTo>
                    <a:pt x="316318" y="80568"/>
                  </a:lnTo>
                  <a:lnTo>
                    <a:pt x="315925" y="82473"/>
                  </a:lnTo>
                  <a:lnTo>
                    <a:pt x="316484" y="82473"/>
                  </a:lnTo>
                  <a:lnTo>
                    <a:pt x="316992" y="81838"/>
                  </a:lnTo>
                  <a:lnTo>
                    <a:pt x="317119" y="81330"/>
                  </a:lnTo>
                  <a:lnTo>
                    <a:pt x="317246" y="79298"/>
                  </a:lnTo>
                  <a:lnTo>
                    <a:pt x="317677" y="85013"/>
                  </a:lnTo>
                  <a:lnTo>
                    <a:pt x="318884" y="79298"/>
                  </a:lnTo>
                  <a:lnTo>
                    <a:pt x="318935" y="79044"/>
                  </a:lnTo>
                  <a:lnTo>
                    <a:pt x="319316" y="77266"/>
                  </a:lnTo>
                  <a:lnTo>
                    <a:pt x="319392" y="76885"/>
                  </a:lnTo>
                  <a:lnTo>
                    <a:pt x="319798" y="74980"/>
                  </a:lnTo>
                  <a:lnTo>
                    <a:pt x="319608" y="82219"/>
                  </a:lnTo>
                  <a:lnTo>
                    <a:pt x="321538" y="79806"/>
                  </a:lnTo>
                  <a:lnTo>
                    <a:pt x="323100" y="78422"/>
                  </a:lnTo>
                  <a:lnTo>
                    <a:pt x="322694" y="82600"/>
                  </a:lnTo>
                  <a:lnTo>
                    <a:pt x="323977" y="81203"/>
                  </a:lnTo>
                  <a:lnTo>
                    <a:pt x="323850" y="80314"/>
                  </a:lnTo>
                  <a:lnTo>
                    <a:pt x="323316" y="78244"/>
                  </a:lnTo>
                  <a:lnTo>
                    <a:pt x="323113" y="78409"/>
                  </a:lnTo>
                  <a:lnTo>
                    <a:pt x="323253" y="78282"/>
                  </a:lnTo>
                  <a:lnTo>
                    <a:pt x="323164" y="77647"/>
                  </a:lnTo>
                  <a:lnTo>
                    <a:pt x="323316" y="78244"/>
                  </a:lnTo>
                  <a:lnTo>
                    <a:pt x="324408" y="77647"/>
                  </a:lnTo>
                  <a:lnTo>
                    <a:pt x="324866" y="77393"/>
                  </a:lnTo>
                  <a:lnTo>
                    <a:pt x="324548" y="80111"/>
                  </a:lnTo>
                  <a:lnTo>
                    <a:pt x="325412" y="77393"/>
                  </a:lnTo>
                  <a:lnTo>
                    <a:pt x="325564" y="76885"/>
                  </a:lnTo>
                  <a:lnTo>
                    <a:pt x="326847" y="78155"/>
                  </a:lnTo>
                  <a:lnTo>
                    <a:pt x="326961" y="78409"/>
                  </a:lnTo>
                  <a:lnTo>
                    <a:pt x="327088" y="78917"/>
                  </a:lnTo>
                  <a:lnTo>
                    <a:pt x="326428" y="80187"/>
                  </a:lnTo>
                  <a:lnTo>
                    <a:pt x="326212" y="80949"/>
                  </a:lnTo>
                  <a:lnTo>
                    <a:pt x="327837" y="79171"/>
                  </a:lnTo>
                  <a:lnTo>
                    <a:pt x="328917" y="81711"/>
                  </a:lnTo>
                  <a:lnTo>
                    <a:pt x="330377" y="79400"/>
                  </a:lnTo>
                  <a:lnTo>
                    <a:pt x="330428" y="79171"/>
                  </a:lnTo>
                  <a:lnTo>
                    <a:pt x="330377" y="76885"/>
                  </a:lnTo>
                  <a:lnTo>
                    <a:pt x="330428" y="76377"/>
                  </a:lnTo>
                  <a:lnTo>
                    <a:pt x="331203" y="74980"/>
                  </a:lnTo>
                  <a:lnTo>
                    <a:pt x="331965" y="73583"/>
                  </a:lnTo>
                  <a:lnTo>
                    <a:pt x="332041" y="73329"/>
                  </a:lnTo>
                  <a:lnTo>
                    <a:pt x="332016" y="73494"/>
                  </a:lnTo>
                  <a:lnTo>
                    <a:pt x="331927" y="73952"/>
                  </a:lnTo>
                  <a:lnTo>
                    <a:pt x="331254" y="77774"/>
                  </a:lnTo>
                  <a:lnTo>
                    <a:pt x="333413" y="73329"/>
                  </a:lnTo>
                  <a:lnTo>
                    <a:pt x="331927" y="80949"/>
                  </a:lnTo>
                  <a:lnTo>
                    <a:pt x="332155" y="80441"/>
                  </a:lnTo>
                  <a:lnTo>
                    <a:pt x="332397" y="79679"/>
                  </a:lnTo>
                  <a:lnTo>
                    <a:pt x="332549" y="78155"/>
                  </a:lnTo>
                  <a:lnTo>
                    <a:pt x="332701" y="79552"/>
                  </a:lnTo>
                  <a:lnTo>
                    <a:pt x="332320" y="81076"/>
                  </a:lnTo>
                  <a:lnTo>
                    <a:pt x="333222" y="80060"/>
                  </a:lnTo>
                  <a:lnTo>
                    <a:pt x="333273" y="78155"/>
                  </a:lnTo>
                  <a:lnTo>
                    <a:pt x="333248" y="77647"/>
                  </a:lnTo>
                  <a:lnTo>
                    <a:pt x="334048" y="77774"/>
                  </a:lnTo>
                  <a:lnTo>
                    <a:pt x="333997" y="78270"/>
                  </a:lnTo>
                  <a:lnTo>
                    <a:pt x="333883" y="79044"/>
                  </a:lnTo>
                  <a:lnTo>
                    <a:pt x="333743" y="79298"/>
                  </a:lnTo>
                  <a:lnTo>
                    <a:pt x="333527" y="80441"/>
                  </a:lnTo>
                  <a:lnTo>
                    <a:pt x="334403" y="77647"/>
                  </a:lnTo>
                  <a:lnTo>
                    <a:pt x="334759" y="76504"/>
                  </a:lnTo>
                  <a:lnTo>
                    <a:pt x="335191" y="77139"/>
                  </a:lnTo>
                  <a:lnTo>
                    <a:pt x="335241" y="78765"/>
                  </a:lnTo>
                  <a:lnTo>
                    <a:pt x="336245" y="78663"/>
                  </a:lnTo>
                  <a:lnTo>
                    <a:pt x="336842" y="76504"/>
                  </a:lnTo>
                  <a:lnTo>
                    <a:pt x="337604" y="73710"/>
                  </a:lnTo>
                  <a:lnTo>
                    <a:pt x="338480" y="75361"/>
                  </a:lnTo>
                  <a:lnTo>
                    <a:pt x="338556" y="76377"/>
                  </a:lnTo>
                  <a:lnTo>
                    <a:pt x="337832" y="80187"/>
                  </a:lnTo>
                  <a:lnTo>
                    <a:pt x="338963" y="77266"/>
                  </a:lnTo>
                  <a:lnTo>
                    <a:pt x="338620" y="81203"/>
                  </a:lnTo>
                  <a:lnTo>
                    <a:pt x="339344" y="80187"/>
                  </a:lnTo>
                  <a:lnTo>
                    <a:pt x="339344" y="78155"/>
                  </a:lnTo>
                  <a:lnTo>
                    <a:pt x="339928" y="78282"/>
                  </a:lnTo>
                  <a:lnTo>
                    <a:pt x="339979" y="78155"/>
                  </a:lnTo>
                  <a:lnTo>
                    <a:pt x="340258" y="77266"/>
                  </a:lnTo>
                  <a:lnTo>
                    <a:pt x="340779" y="75615"/>
                  </a:lnTo>
                  <a:lnTo>
                    <a:pt x="340969" y="76250"/>
                  </a:lnTo>
                  <a:lnTo>
                    <a:pt x="341071" y="77139"/>
                  </a:lnTo>
                  <a:lnTo>
                    <a:pt x="340550" y="78409"/>
                  </a:lnTo>
                  <a:lnTo>
                    <a:pt x="341757" y="77774"/>
                  </a:lnTo>
                  <a:lnTo>
                    <a:pt x="341388" y="76631"/>
                  </a:lnTo>
                  <a:lnTo>
                    <a:pt x="341503" y="75704"/>
                  </a:lnTo>
                  <a:lnTo>
                    <a:pt x="341985" y="74599"/>
                  </a:lnTo>
                  <a:lnTo>
                    <a:pt x="342023" y="73710"/>
                  </a:lnTo>
                  <a:lnTo>
                    <a:pt x="341972" y="73329"/>
                  </a:lnTo>
                  <a:lnTo>
                    <a:pt x="341769" y="71678"/>
                  </a:lnTo>
                  <a:lnTo>
                    <a:pt x="341718" y="71297"/>
                  </a:lnTo>
                  <a:lnTo>
                    <a:pt x="342252" y="72263"/>
                  </a:lnTo>
                  <a:lnTo>
                    <a:pt x="342341" y="72694"/>
                  </a:lnTo>
                  <a:lnTo>
                    <a:pt x="342201" y="72948"/>
                  </a:lnTo>
                  <a:lnTo>
                    <a:pt x="343014" y="72694"/>
                  </a:lnTo>
                  <a:lnTo>
                    <a:pt x="343077" y="74904"/>
                  </a:lnTo>
                  <a:lnTo>
                    <a:pt x="343865" y="72694"/>
                  </a:lnTo>
                  <a:lnTo>
                    <a:pt x="343954" y="72440"/>
                  </a:lnTo>
                  <a:lnTo>
                    <a:pt x="344081" y="72809"/>
                  </a:lnTo>
                  <a:lnTo>
                    <a:pt x="344195" y="75234"/>
                  </a:lnTo>
                  <a:lnTo>
                    <a:pt x="343865" y="77139"/>
                  </a:lnTo>
                  <a:lnTo>
                    <a:pt x="343750" y="78663"/>
                  </a:lnTo>
                  <a:lnTo>
                    <a:pt x="344373" y="75361"/>
                  </a:lnTo>
                  <a:lnTo>
                    <a:pt x="345249" y="77901"/>
                  </a:lnTo>
                  <a:lnTo>
                    <a:pt x="345694" y="75869"/>
                  </a:lnTo>
                  <a:lnTo>
                    <a:pt x="345757" y="75361"/>
                  </a:lnTo>
                  <a:lnTo>
                    <a:pt x="345821" y="75120"/>
                  </a:lnTo>
                  <a:lnTo>
                    <a:pt x="345744" y="75603"/>
                  </a:lnTo>
                  <a:lnTo>
                    <a:pt x="345668" y="76250"/>
                  </a:lnTo>
                  <a:lnTo>
                    <a:pt x="345554" y="77647"/>
                  </a:lnTo>
                  <a:lnTo>
                    <a:pt x="346075" y="75107"/>
                  </a:lnTo>
                  <a:lnTo>
                    <a:pt x="346163" y="77139"/>
                  </a:lnTo>
                  <a:lnTo>
                    <a:pt x="346049" y="78028"/>
                  </a:lnTo>
                  <a:lnTo>
                    <a:pt x="346849" y="78536"/>
                  </a:lnTo>
                  <a:lnTo>
                    <a:pt x="346506" y="75107"/>
                  </a:lnTo>
                  <a:lnTo>
                    <a:pt x="346443" y="74472"/>
                  </a:lnTo>
                  <a:lnTo>
                    <a:pt x="346303" y="73075"/>
                  </a:lnTo>
                  <a:lnTo>
                    <a:pt x="346849" y="74599"/>
                  </a:lnTo>
                  <a:lnTo>
                    <a:pt x="346964" y="75488"/>
                  </a:lnTo>
                  <a:lnTo>
                    <a:pt x="346862" y="76377"/>
                  </a:lnTo>
                  <a:lnTo>
                    <a:pt x="347649" y="77520"/>
                  </a:lnTo>
                  <a:lnTo>
                    <a:pt x="348881" y="74726"/>
                  </a:lnTo>
                  <a:lnTo>
                    <a:pt x="349592" y="75996"/>
                  </a:lnTo>
                  <a:lnTo>
                    <a:pt x="349656" y="76568"/>
                  </a:lnTo>
                  <a:lnTo>
                    <a:pt x="349529" y="80073"/>
                  </a:lnTo>
                  <a:lnTo>
                    <a:pt x="350126" y="79806"/>
                  </a:lnTo>
                  <a:lnTo>
                    <a:pt x="351967" y="75996"/>
                  </a:lnTo>
                  <a:lnTo>
                    <a:pt x="353148" y="77012"/>
                  </a:lnTo>
                  <a:lnTo>
                    <a:pt x="353034" y="76758"/>
                  </a:lnTo>
                  <a:lnTo>
                    <a:pt x="353060" y="75996"/>
                  </a:lnTo>
                  <a:lnTo>
                    <a:pt x="353225" y="74726"/>
                  </a:lnTo>
                  <a:lnTo>
                    <a:pt x="353453" y="73075"/>
                  </a:lnTo>
                  <a:lnTo>
                    <a:pt x="353529" y="72440"/>
                  </a:lnTo>
                  <a:lnTo>
                    <a:pt x="353695" y="71297"/>
                  </a:lnTo>
                  <a:lnTo>
                    <a:pt x="353720" y="71043"/>
                  </a:lnTo>
                  <a:lnTo>
                    <a:pt x="353631" y="79425"/>
                  </a:lnTo>
                  <a:lnTo>
                    <a:pt x="354241" y="77774"/>
                  </a:lnTo>
                  <a:lnTo>
                    <a:pt x="354355" y="77266"/>
                  </a:lnTo>
                  <a:lnTo>
                    <a:pt x="354317" y="77546"/>
                  </a:lnTo>
                  <a:lnTo>
                    <a:pt x="354558" y="76885"/>
                  </a:lnTo>
                  <a:lnTo>
                    <a:pt x="354380" y="77393"/>
                  </a:lnTo>
                  <a:lnTo>
                    <a:pt x="354279" y="77901"/>
                  </a:lnTo>
                  <a:lnTo>
                    <a:pt x="354025" y="79933"/>
                  </a:lnTo>
                  <a:lnTo>
                    <a:pt x="354126" y="79298"/>
                  </a:lnTo>
                  <a:lnTo>
                    <a:pt x="354914" y="80314"/>
                  </a:lnTo>
                  <a:lnTo>
                    <a:pt x="355460" y="79298"/>
                  </a:lnTo>
                  <a:lnTo>
                    <a:pt x="356082" y="78143"/>
                  </a:lnTo>
                  <a:lnTo>
                    <a:pt x="357238" y="76885"/>
                  </a:lnTo>
                  <a:lnTo>
                    <a:pt x="357581" y="76504"/>
                  </a:lnTo>
                  <a:lnTo>
                    <a:pt x="357479" y="77012"/>
                  </a:lnTo>
                  <a:lnTo>
                    <a:pt x="357352" y="78143"/>
                  </a:lnTo>
                  <a:lnTo>
                    <a:pt x="357670" y="79298"/>
                  </a:lnTo>
                  <a:lnTo>
                    <a:pt x="358571" y="78790"/>
                  </a:lnTo>
                  <a:lnTo>
                    <a:pt x="359067" y="79552"/>
                  </a:lnTo>
                  <a:lnTo>
                    <a:pt x="359232" y="78790"/>
                  </a:lnTo>
                  <a:lnTo>
                    <a:pt x="359371" y="78155"/>
                  </a:lnTo>
                  <a:lnTo>
                    <a:pt x="359676" y="78409"/>
                  </a:lnTo>
                  <a:lnTo>
                    <a:pt x="359676" y="78155"/>
                  </a:lnTo>
                  <a:lnTo>
                    <a:pt x="359689" y="76504"/>
                  </a:lnTo>
                  <a:lnTo>
                    <a:pt x="359689" y="76377"/>
                  </a:lnTo>
                  <a:lnTo>
                    <a:pt x="360667" y="79298"/>
                  </a:lnTo>
                  <a:lnTo>
                    <a:pt x="362051" y="78244"/>
                  </a:lnTo>
                  <a:lnTo>
                    <a:pt x="363347" y="77012"/>
                  </a:lnTo>
                  <a:lnTo>
                    <a:pt x="364210" y="79171"/>
                  </a:lnTo>
                  <a:lnTo>
                    <a:pt x="365302" y="79171"/>
                  </a:lnTo>
                  <a:lnTo>
                    <a:pt x="365239" y="77012"/>
                  </a:lnTo>
                  <a:lnTo>
                    <a:pt x="365213" y="76377"/>
                  </a:lnTo>
                  <a:lnTo>
                    <a:pt x="365315" y="75361"/>
                  </a:lnTo>
                  <a:lnTo>
                    <a:pt x="365379" y="75107"/>
                  </a:lnTo>
                  <a:lnTo>
                    <a:pt x="365493" y="74599"/>
                  </a:lnTo>
                  <a:lnTo>
                    <a:pt x="365582" y="74345"/>
                  </a:lnTo>
                  <a:lnTo>
                    <a:pt x="366001" y="73456"/>
                  </a:lnTo>
                  <a:lnTo>
                    <a:pt x="366318" y="73456"/>
                  </a:lnTo>
                  <a:lnTo>
                    <a:pt x="365760" y="74599"/>
                  </a:lnTo>
                  <a:lnTo>
                    <a:pt x="365671" y="75704"/>
                  </a:lnTo>
                  <a:lnTo>
                    <a:pt x="365925" y="77393"/>
                  </a:lnTo>
                  <a:lnTo>
                    <a:pt x="366026" y="78651"/>
                  </a:lnTo>
                  <a:lnTo>
                    <a:pt x="366014" y="78879"/>
                  </a:lnTo>
                  <a:lnTo>
                    <a:pt x="366014" y="79159"/>
                  </a:lnTo>
                  <a:lnTo>
                    <a:pt x="366052" y="79387"/>
                  </a:lnTo>
                  <a:lnTo>
                    <a:pt x="366077" y="79197"/>
                  </a:lnTo>
                  <a:lnTo>
                    <a:pt x="366052" y="78930"/>
                  </a:lnTo>
                  <a:lnTo>
                    <a:pt x="366039" y="78663"/>
                  </a:lnTo>
                  <a:lnTo>
                    <a:pt x="366153" y="77520"/>
                  </a:lnTo>
                  <a:lnTo>
                    <a:pt x="366293" y="76377"/>
                  </a:lnTo>
                  <a:lnTo>
                    <a:pt x="366534" y="80695"/>
                  </a:lnTo>
                  <a:lnTo>
                    <a:pt x="366712" y="76377"/>
                  </a:lnTo>
                  <a:lnTo>
                    <a:pt x="366839" y="73456"/>
                  </a:lnTo>
                  <a:lnTo>
                    <a:pt x="366928" y="71551"/>
                  </a:lnTo>
                  <a:lnTo>
                    <a:pt x="367360" y="73710"/>
                  </a:lnTo>
                  <a:lnTo>
                    <a:pt x="367487" y="74980"/>
                  </a:lnTo>
                  <a:lnTo>
                    <a:pt x="367372" y="75869"/>
                  </a:lnTo>
                  <a:lnTo>
                    <a:pt x="367715" y="75361"/>
                  </a:lnTo>
                  <a:lnTo>
                    <a:pt x="367830" y="75107"/>
                  </a:lnTo>
                  <a:lnTo>
                    <a:pt x="368287" y="73583"/>
                  </a:lnTo>
                  <a:lnTo>
                    <a:pt x="368515" y="73837"/>
                  </a:lnTo>
                  <a:lnTo>
                    <a:pt x="368617" y="74218"/>
                  </a:lnTo>
                  <a:lnTo>
                    <a:pt x="368490" y="76758"/>
                  </a:lnTo>
                  <a:lnTo>
                    <a:pt x="369189" y="73583"/>
                  </a:lnTo>
                  <a:lnTo>
                    <a:pt x="369455" y="72313"/>
                  </a:lnTo>
                  <a:lnTo>
                    <a:pt x="369570" y="75361"/>
                  </a:lnTo>
                  <a:lnTo>
                    <a:pt x="369328" y="75869"/>
                  </a:lnTo>
                  <a:lnTo>
                    <a:pt x="368998" y="75869"/>
                  </a:lnTo>
                  <a:lnTo>
                    <a:pt x="368846" y="76250"/>
                  </a:lnTo>
                  <a:lnTo>
                    <a:pt x="368744" y="77520"/>
                  </a:lnTo>
                  <a:lnTo>
                    <a:pt x="368858" y="79933"/>
                  </a:lnTo>
                  <a:lnTo>
                    <a:pt x="369023" y="79171"/>
                  </a:lnTo>
                  <a:lnTo>
                    <a:pt x="369341" y="79679"/>
                  </a:lnTo>
                  <a:lnTo>
                    <a:pt x="369417" y="79895"/>
                  </a:lnTo>
                  <a:lnTo>
                    <a:pt x="369709" y="80733"/>
                  </a:lnTo>
                  <a:lnTo>
                    <a:pt x="369595" y="80276"/>
                  </a:lnTo>
                  <a:lnTo>
                    <a:pt x="370052" y="81203"/>
                  </a:lnTo>
                  <a:lnTo>
                    <a:pt x="370141" y="79171"/>
                  </a:lnTo>
                  <a:lnTo>
                    <a:pt x="371348" y="73075"/>
                  </a:lnTo>
                  <a:lnTo>
                    <a:pt x="371411" y="78917"/>
                  </a:lnTo>
                  <a:lnTo>
                    <a:pt x="371411" y="79171"/>
                  </a:lnTo>
                  <a:lnTo>
                    <a:pt x="371487" y="78917"/>
                  </a:lnTo>
                  <a:lnTo>
                    <a:pt x="371538" y="78740"/>
                  </a:lnTo>
                  <a:lnTo>
                    <a:pt x="371449" y="78917"/>
                  </a:lnTo>
                  <a:lnTo>
                    <a:pt x="371576" y="78600"/>
                  </a:lnTo>
                  <a:lnTo>
                    <a:pt x="371538" y="78740"/>
                  </a:lnTo>
                  <a:lnTo>
                    <a:pt x="372376" y="77012"/>
                  </a:lnTo>
                  <a:lnTo>
                    <a:pt x="372148" y="78917"/>
                  </a:lnTo>
                  <a:lnTo>
                    <a:pt x="372021" y="80441"/>
                  </a:lnTo>
                  <a:lnTo>
                    <a:pt x="372148" y="81203"/>
                  </a:lnTo>
                  <a:lnTo>
                    <a:pt x="372275" y="82473"/>
                  </a:lnTo>
                  <a:lnTo>
                    <a:pt x="372173" y="82981"/>
                  </a:lnTo>
                  <a:lnTo>
                    <a:pt x="372859" y="80441"/>
                  </a:lnTo>
                  <a:lnTo>
                    <a:pt x="372656" y="85013"/>
                  </a:lnTo>
                  <a:lnTo>
                    <a:pt x="373634" y="81457"/>
                  </a:lnTo>
                  <a:lnTo>
                    <a:pt x="373557" y="82473"/>
                  </a:lnTo>
                  <a:lnTo>
                    <a:pt x="373824" y="81965"/>
                  </a:lnTo>
                  <a:lnTo>
                    <a:pt x="373900" y="81457"/>
                  </a:lnTo>
                  <a:lnTo>
                    <a:pt x="374002" y="80949"/>
                  </a:lnTo>
                  <a:lnTo>
                    <a:pt x="374180" y="80441"/>
                  </a:lnTo>
                  <a:lnTo>
                    <a:pt x="375170" y="77647"/>
                  </a:lnTo>
                  <a:lnTo>
                    <a:pt x="375488" y="85394"/>
                  </a:lnTo>
                  <a:lnTo>
                    <a:pt x="377215" y="80822"/>
                  </a:lnTo>
                  <a:lnTo>
                    <a:pt x="378383" y="79044"/>
                  </a:lnTo>
                  <a:lnTo>
                    <a:pt x="378510" y="78663"/>
                  </a:lnTo>
                  <a:lnTo>
                    <a:pt x="378675" y="77647"/>
                  </a:lnTo>
                  <a:lnTo>
                    <a:pt x="378790" y="77012"/>
                  </a:lnTo>
                  <a:lnTo>
                    <a:pt x="378853" y="76631"/>
                  </a:lnTo>
                  <a:lnTo>
                    <a:pt x="379018" y="75615"/>
                  </a:lnTo>
                  <a:lnTo>
                    <a:pt x="380161" y="73964"/>
                  </a:lnTo>
                  <a:lnTo>
                    <a:pt x="380225" y="75869"/>
                  </a:lnTo>
                  <a:lnTo>
                    <a:pt x="379717" y="77139"/>
                  </a:lnTo>
                  <a:lnTo>
                    <a:pt x="379628" y="78143"/>
                  </a:lnTo>
                  <a:lnTo>
                    <a:pt x="379882" y="79171"/>
                  </a:lnTo>
                  <a:lnTo>
                    <a:pt x="380314" y="78917"/>
                  </a:lnTo>
                  <a:lnTo>
                    <a:pt x="380923" y="77901"/>
                  </a:lnTo>
                  <a:lnTo>
                    <a:pt x="380796" y="80695"/>
                  </a:lnTo>
                  <a:lnTo>
                    <a:pt x="381215" y="80441"/>
                  </a:lnTo>
                  <a:lnTo>
                    <a:pt x="381330" y="78663"/>
                  </a:lnTo>
                  <a:lnTo>
                    <a:pt x="381304" y="78244"/>
                  </a:lnTo>
                  <a:lnTo>
                    <a:pt x="381152" y="78155"/>
                  </a:lnTo>
                  <a:lnTo>
                    <a:pt x="381190" y="77901"/>
                  </a:lnTo>
                  <a:lnTo>
                    <a:pt x="381279" y="77393"/>
                  </a:lnTo>
                  <a:lnTo>
                    <a:pt x="381901" y="73837"/>
                  </a:lnTo>
                  <a:close/>
                </a:path>
                <a:path w="723900" h="146684">
                  <a:moveTo>
                    <a:pt x="382981" y="81686"/>
                  </a:moveTo>
                  <a:lnTo>
                    <a:pt x="382752" y="81838"/>
                  </a:lnTo>
                  <a:lnTo>
                    <a:pt x="382689" y="82600"/>
                  </a:lnTo>
                  <a:lnTo>
                    <a:pt x="382981" y="81686"/>
                  </a:lnTo>
                  <a:close/>
                </a:path>
                <a:path w="723900" h="146684">
                  <a:moveTo>
                    <a:pt x="383108" y="83553"/>
                  </a:moveTo>
                  <a:lnTo>
                    <a:pt x="382943" y="83896"/>
                  </a:lnTo>
                  <a:lnTo>
                    <a:pt x="383044" y="84023"/>
                  </a:lnTo>
                  <a:lnTo>
                    <a:pt x="383070" y="83845"/>
                  </a:lnTo>
                  <a:lnTo>
                    <a:pt x="383095" y="83667"/>
                  </a:lnTo>
                  <a:close/>
                </a:path>
                <a:path w="723900" h="146684">
                  <a:moveTo>
                    <a:pt x="383298" y="83235"/>
                  </a:moveTo>
                  <a:lnTo>
                    <a:pt x="383171" y="83248"/>
                  </a:lnTo>
                  <a:lnTo>
                    <a:pt x="383108" y="83553"/>
                  </a:lnTo>
                  <a:lnTo>
                    <a:pt x="383298" y="83235"/>
                  </a:lnTo>
                  <a:close/>
                </a:path>
                <a:path w="723900" h="146684">
                  <a:moveTo>
                    <a:pt x="383578" y="71678"/>
                  </a:moveTo>
                  <a:lnTo>
                    <a:pt x="381774" y="78740"/>
                  </a:lnTo>
                  <a:lnTo>
                    <a:pt x="381317" y="81330"/>
                  </a:lnTo>
                  <a:lnTo>
                    <a:pt x="380974" y="82600"/>
                  </a:lnTo>
                  <a:lnTo>
                    <a:pt x="381469" y="81838"/>
                  </a:lnTo>
                  <a:lnTo>
                    <a:pt x="381596" y="81584"/>
                  </a:lnTo>
                  <a:lnTo>
                    <a:pt x="382219" y="79806"/>
                  </a:lnTo>
                  <a:lnTo>
                    <a:pt x="382803" y="78917"/>
                  </a:lnTo>
                  <a:lnTo>
                    <a:pt x="382663" y="80822"/>
                  </a:lnTo>
                  <a:lnTo>
                    <a:pt x="382231" y="81584"/>
                  </a:lnTo>
                  <a:lnTo>
                    <a:pt x="381927" y="82727"/>
                  </a:lnTo>
                  <a:lnTo>
                    <a:pt x="382562" y="81965"/>
                  </a:lnTo>
                  <a:lnTo>
                    <a:pt x="382714" y="81864"/>
                  </a:lnTo>
                  <a:lnTo>
                    <a:pt x="382854" y="78917"/>
                  </a:lnTo>
                  <a:lnTo>
                    <a:pt x="382930" y="78244"/>
                  </a:lnTo>
                  <a:lnTo>
                    <a:pt x="383209" y="77901"/>
                  </a:lnTo>
                  <a:lnTo>
                    <a:pt x="383336" y="77266"/>
                  </a:lnTo>
                  <a:lnTo>
                    <a:pt x="383578" y="71678"/>
                  </a:lnTo>
                  <a:close/>
                </a:path>
                <a:path w="723900" h="146684">
                  <a:moveTo>
                    <a:pt x="383667" y="82524"/>
                  </a:moveTo>
                  <a:lnTo>
                    <a:pt x="383298" y="83235"/>
                  </a:lnTo>
                  <a:lnTo>
                    <a:pt x="383501" y="83362"/>
                  </a:lnTo>
                  <a:lnTo>
                    <a:pt x="383667" y="82524"/>
                  </a:lnTo>
                  <a:close/>
                </a:path>
                <a:path w="723900" h="146684">
                  <a:moveTo>
                    <a:pt x="383984" y="78600"/>
                  </a:moveTo>
                  <a:lnTo>
                    <a:pt x="383857" y="77990"/>
                  </a:lnTo>
                  <a:lnTo>
                    <a:pt x="383654" y="79400"/>
                  </a:lnTo>
                  <a:lnTo>
                    <a:pt x="383527" y="80060"/>
                  </a:lnTo>
                  <a:lnTo>
                    <a:pt x="382981" y="81686"/>
                  </a:lnTo>
                  <a:lnTo>
                    <a:pt x="383527" y="81330"/>
                  </a:lnTo>
                  <a:lnTo>
                    <a:pt x="383984" y="78600"/>
                  </a:lnTo>
                  <a:close/>
                </a:path>
                <a:path w="723900" h="146684">
                  <a:moveTo>
                    <a:pt x="386156" y="78447"/>
                  </a:moveTo>
                  <a:lnTo>
                    <a:pt x="386080" y="75755"/>
                  </a:lnTo>
                  <a:lnTo>
                    <a:pt x="385648" y="75590"/>
                  </a:lnTo>
                  <a:lnTo>
                    <a:pt x="384949" y="77749"/>
                  </a:lnTo>
                  <a:lnTo>
                    <a:pt x="384924" y="76987"/>
                  </a:lnTo>
                  <a:lnTo>
                    <a:pt x="385114" y="76098"/>
                  </a:lnTo>
                  <a:lnTo>
                    <a:pt x="385203" y="75450"/>
                  </a:lnTo>
                  <a:lnTo>
                    <a:pt x="384708" y="77089"/>
                  </a:lnTo>
                  <a:lnTo>
                    <a:pt x="384035" y="79984"/>
                  </a:lnTo>
                  <a:lnTo>
                    <a:pt x="383895" y="83172"/>
                  </a:lnTo>
                  <a:lnTo>
                    <a:pt x="384556" y="79895"/>
                  </a:lnTo>
                  <a:lnTo>
                    <a:pt x="384505" y="81292"/>
                  </a:lnTo>
                  <a:lnTo>
                    <a:pt x="385254" y="77381"/>
                  </a:lnTo>
                  <a:lnTo>
                    <a:pt x="385572" y="77000"/>
                  </a:lnTo>
                  <a:lnTo>
                    <a:pt x="385610" y="78536"/>
                  </a:lnTo>
                  <a:lnTo>
                    <a:pt x="385432" y="79806"/>
                  </a:lnTo>
                  <a:lnTo>
                    <a:pt x="385622" y="78930"/>
                  </a:lnTo>
                  <a:lnTo>
                    <a:pt x="385787" y="80606"/>
                  </a:lnTo>
                  <a:lnTo>
                    <a:pt x="386156" y="78447"/>
                  </a:lnTo>
                  <a:close/>
                </a:path>
                <a:path w="723900" h="146684">
                  <a:moveTo>
                    <a:pt x="386715" y="79121"/>
                  </a:moveTo>
                  <a:lnTo>
                    <a:pt x="386397" y="79476"/>
                  </a:lnTo>
                  <a:lnTo>
                    <a:pt x="385851" y="82905"/>
                  </a:lnTo>
                  <a:lnTo>
                    <a:pt x="386359" y="82042"/>
                  </a:lnTo>
                  <a:lnTo>
                    <a:pt x="386562" y="81140"/>
                  </a:lnTo>
                  <a:lnTo>
                    <a:pt x="386715" y="79121"/>
                  </a:lnTo>
                  <a:close/>
                </a:path>
                <a:path w="723900" h="146684">
                  <a:moveTo>
                    <a:pt x="508038" y="94361"/>
                  </a:moveTo>
                  <a:lnTo>
                    <a:pt x="507720" y="96139"/>
                  </a:lnTo>
                  <a:lnTo>
                    <a:pt x="507847" y="95986"/>
                  </a:lnTo>
                  <a:lnTo>
                    <a:pt x="508038" y="94361"/>
                  </a:lnTo>
                  <a:close/>
                </a:path>
                <a:path w="723900" h="146684">
                  <a:moveTo>
                    <a:pt x="513778" y="110947"/>
                  </a:moveTo>
                  <a:lnTo>
                    <a:pt x="513689" y="111239"/>
                  </a:lnTo>
                  <a:lnTo>
                    <a:pt x="513651" y="111442"/>
                  </a:lnTo>
                  <a:lnTo>
                    <a:pt x="513727" y="111252"/>
                  </a:lnTo>
                  <a:lnTo>
                    <a:pt x="513753" y="111125"/>
                  </a:lnTo>
                  <a:lnTo>
                    <a:pt x="513778" y="110947"/>
                  </a:lnTo>
                  <a:close/>
                </a:path>
                <a:path w="723900" h="146684">
                  <a:moveTo>
                    <a:pt x="610870" y="106400"/>
                  </a:moveTo>
                  <a:lnTo>
                    <a:pt x="610857" y="106273"/>
                  </a:lnTo>
                  <a:lnTo>
                    <a:pt x="610831" y="106108"/>
                  </a:lnTo>
                  <a:lnTo>
                    <a:pt x="610870" y="106400"/>
                  </a:lnTo>
                  <a:close/>
                </a:path>
                <a:path w="723900" h="146684">
                  <a:moveTo>
                    <a:pt x="612089" y="102641"/>
                  </a:moveTo>
                  <a:lnTo>
                    <a:pt x="610438" y="103035"/>
                  </a:lnTo>
                  <a:lnTo>
                    <a:pt x="610831" y="106083"/>
                  </a:lnTo>
                  <a:lnTo>
                    <a:pt x="610958" y="104927"/>
                  </a:lnTo>
                  <a:lnTo>
                    <a:pt x="612089" y="102641"/>
                  </a:lnTo>
                  <a:close/>
                </a:path>
                <a:path w="723900" h="146684">
                  <a:moveTo>
                    <a:pt x="612533" y="101727"/>
                  </a:moveTo>
                  <a:lnTo>
                    <a:pt x="612076" y="99910"/>
                  </a:lnTo>
                  <a:lnTo>
                    <a:pt x="612216" y="102387"/>
                  </a:lnTo>
                  <a:lnTo>
                    <a:pt x="612533" y="101727"/>
                  </a:lnTo>
                  <a:close/>
                </a:path>
                <a:path w="723900" h="146684">
                  <a:moveTo>
                    <a:pt x="653542" y="108000"/>
                  </a:moveTo>
                  <a:lnTo>
                    <a:pt x="653491" y="108508"/>
                  </a:lnTo>
                  <a:lnTo>
                    <a:pt x="653440" y="108915"/>
                  </a:lnTo>
                  <a:lnTo>
                    <a:pt x="653402" y="109283"/>
                  </a:lnTo>
                  <a:lnTo>
                    <a:pt x="653453" y="108991"/>
                  </a:lnTo>
                  <a:lnTo>
                    <a:pt x="653516" y="108623"/>
                  </a:lnTo>
                  <a:lnTo>
                    <a:pt x="653542" y="108000"/>
                  </a:lnTo>
                  <a:close/>
                </a:path>
                <a:path w="723900" h="146684">
                  <a:moveTo>
                    <a:pt x="667981" y="109207"/>
                  </a:moveTo>
                  <a:lnTo>
                    <a:pt x="667740" y="109423"/>
                  </a:lnTo>
                  <a:lnTo>
                    <a:pt x="667981" y="109207"/>
                  </a:lnTo>
                  <a:close/>
                </a:path>
                <a:path w="723900" h="146684">
                  <a:moveTo>
                    <a:pt x="673011" y="114439"/>
                  </a:moveTo>
                  <a:lnTo>
                    <a:pt x="672973" y="114261"/>
                  </a:lnTo>
                  <a:lnTo>
                    <a:pt x="672858" y="114503"/>
                  </a:lnTo>
                  <a:lnTo>
                    <a:pt x="672960" y="114681"/>
                  </a:lnTo>
                  <a:lnTo>
                    <a:pt x="673011" y="114439"/>
                  </a:lnTo>
                  <a:close/>
                </a:path>
                <a:path w="723900" h="146684">
                  <a:moveTo>
                    <a:pt x="675614" y="118325"/>
                  </a:moveTo>
                  <a:lnTo>
                    <a:pt x="675424" y="118516"/>
                  </a:lnTo>
                  <a:lnTo>
                    <a:pt x="675271" y="118694"/>
                  </a:lnTo>
                  <a:lnTo>
                    <a:pt x="675233" y="118999"/>
                  </a:lnTo>
                  <a:lnTo>
                    <a:pt x="675398" y="118948"/>
                  </a:lnTo>
                  <a:lnTo>
                    <a:pt x="675538" y="118630"/>
                  </a:lnTo>
                  <a:lnTo>
                    <a:pt x="675614" y="118325"/>
                  </a:lnTo>
                  <a:close/>
                </a:path>
                <a:path w="723900" h="146684">
                  <a:moveTo>
                    <a:pt x="693737" y="125590"/>
                  </a:moveTo>
                  <a:lnTo>
                    <a:pt x="693521" y="124409"/>
                  </a:lnTo>
                  <a:lnTo>
                    <a:pt x="693178" y="125488"/>
                  </a:lnTo>
                  <a:lnTo>
                    <a:pt x="693547" y="125285"/>
                  </a:lnTo>
                  <a:lnTo>
                    <a:pt x="693737" y="125590"/>
                  </a:lnTo>
                  <a:close/>
                </a:path>
                <a:path w="723900" h="146684">
                  <a:moveTo>
                    <a:pt x="693839" y="125806"/>
                  </a:moveTo>
                  <a:lnTo>
                    <a:pt x="693801" y="125666"/>
                  </a:lnTo>
                  <a:lnTo>
                    <a:pt x="693839" y="126034"/>
                  </a:lnTo>
                  <a:lnTo>
                    <a:pt x="693839" y="125806"/>
                  </a:lnTo>
                  <a:close/>
                </a:path>
                <a:path w="723900" h="146684">
                  <a:moveTo>
                    <a:pt x="698588" y="122186"/>
                  </a:moveTo>
                  <a:lnTo>
                    <a:pt x="698512" y="122555"/>
                  </a:lnTo>
                  <a:lnTo>
                    <a:pt x="698550" y="122415"/>
                  </a:lnTo>
                  <a:lnTo>
                    <a:pt x="698588" y="122186"/>
                  </a:lnTo>
                  <a:close/>
                </a:path>
                <a:path w="723900" h="146684">
                  <a:moveTo>
                    <a:pt x="703453" y="123748"/>
                  </a:moveTo>
                  <a:lnTo>
                    <a:pt x="702805" y="125044"/>
                  </a:lnTo>
                  <a:lnTo>
                    <a:pt x="702970" y="125082"/>
                  </a:lnTo>
                  <a:lnTo>
                    <a:pt x="703097" y="124714"/>
                  </a:lnTo>
                  <a:lnTo>
                    <a:pt x="703453" y="123748"/>
                  </a:lnTo>
                  <a:close/>
                </a:path>
                <a:path w="723900" h="146684">
                  <a:moveTo>
                    <a:pt x="709345" y="126250"/>
                  </a:moveTo>
                  <a:lnTo>
                    <a:pt x="709231" y="126085"/>
                  </a:lnTo>
                  <a:lnTo>
                    <a:pt x="708406" y="128917"/>
                  </a:lnTo>
                  <a:lnTo>
                    <a:pt x="708025" y="130149"/>
                  </a:lnTo>
                  <a:lnTo>
                    <a:pt x="708418" y="128993"/>
                  </a:lnTo>
                  <a:lnTo>
                    <a:pt x="708685" y="128460"/>
                  </a:lnTo>
                  <a:lnTo>
                    <a:pt x="708863" y="128282"/>
                  </a:lnTo>
                  <a:lnTo>
                    <a:pt x="709002" y="127736"/>
                  </a:lnTo>
                  <a:lnTo>
                    <a:pt x="709142" y="127088"/>
                  </a:lnTo>
                  <a:lnTo>
                    <a:pt x="709345" y="126250"/>
                  </a:lnTo>
                  <a:close/>
                </a:path>
                <a:path w="723900" h="146684">
                  <a:moveTo>
                    <a:pt x="716229" y="145491"/>
                  </a:moveTo>
                  <a:lnTo>
                    <a:pt x="716038" y="145503"/>
                  </a:lnTo>
                  <a:lnTo>
                    <a:pt x="716229" y="145491"/>
                  </a:lnTo>
                  <a:close/>
                </a:path>
                <a:path w="723900" h="146684">
                  <a:moveTo>
                    <a:pt x="716813" y="145110"/>
                  </a:moveTo>
                  <a:lnTo>
                    <a:pt x="716686" y="145237"/>
                  </a:lnTo>
                  <a:lnTo>
                    <a:pt x="716559" y="145326"/>
                  </a:lnTo>
                  <a:lnTo>
                    <a:pt x="716292" y="145910"/>
                  </a:lnTo>
                  <a:lnTo>
                    <a:pt x="716445" y="145783"/>
                  </a:lnTo>
                  <a:lnTo>
                    <a:pt x="716610" y="145491"/>
                  </a:lnTo>
                  <a:lnTo>
                    <a:pt x="716813" y="145110"/>
                  </a:lnTo>
                  <a:close/>
                </a:path>
                <a:path w="723900" h="146684">
                  <a:moveTo>
                    <a:pt x="723696" y="139509"/>
                  </a:moveTo>
                  <a:lnTo>
                    <a:pt x="723214" y="139268"/>
                  </a:lnTo>
                  <a:lnTo>
                    <a:pt x="722071" y="141236"/>
                  </a:lnTo>
                  <a:lnTo>
                    <a:pt x="722160" y="140487"/>
                  </a:lnTo>
                  <a:lnTo>
                    <a:pt x="722515" y="139636"/>
                  </a:lnTo>
                  <a:lnTo>
                    <a:pt x="722718" y="139026"/>
                  </a:lnTo>
                  <a:lnTo>
                    <a:pt x="721906" y="140550"/>
                  </a:lnTo>
                  <a:lnTo>
                    <a:pt x="720674" y="143268"/>
                  </a:lnTo>
                  <a:lnTo>
                    <a:pt x="720039" y="146405"/>
                  </a:lnTo>
                  <a:lnTo>
                    <a:pt x="721309" y="143294"/>
                  </a:lnTo>
                  <a:lnTo>
                    <a:pt x="721017" y="144653"/>
                  </a:lnTo>
                  <a:lnTo>
                    <a:pt x="722490" y="140957"/>
                  </a:lnTo>
                  <a:lnTo>
                    <a:pt x="722909" y="140639"/>
                  </a:lnTo>
                  <a:lnTo>
                    <a:pt x="722718" y="142176"/>
                  </a:lnTo>
                  <a:lnTo>
                    <a:pt x="722325" y="143383"/>
                  </a:lnTo>
                  <a:lnTo>
                    <a:pt x="722680" y="142557"/>
                  </a:lnTo>
                  <a:lnTo>
                    <a:pt x="722591" y="144259"/>
                  </a:lnTo>
                  <a:lnTo>
                    <a:pt x="723353" y="142201"/>
                  </a:lnTo>
                  <a:lnTo>
                    <a:pt x="723696" y="139509"/>
                  </a:lnTo>
                  <a:close/>
                </a:path>
                <a:path w="723900" h="146684">
                  <a:moveTo>
                    <a:pt x="723887" y="142963"/>
                  </a:moveTo>
                  <a:lnTo>
                    <a:pt x="723480" y="143281"/>
                  </a:lnTo>
                  <a:lnTo>
                    <a:pt x="722312" y="146545"/>
                  </a:lnTo>
                  <a:lnTo>
                    <a:pt x="723036" y="145796"/>
                  </a:lnTo>
                  <a:lnTo>
                    <a:pt x="723392" y="144957"/>
                  </a:lnTo>
                  <a:lnTo>
                    <a:pt x="723887" y="14296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8975946" y="8402618"/>
              <a:ext cx="215265" cy="60960"/>
            </a:xfrm>
            <a:custGeom>
              <a:avLst/>
              <a:gdLst/>
              <a:ahLst/>
              <a:cxnLst/>
              <a:rect l="l" t="t" r="r" b="b"/>
              <a:pathLst>
                <a:path w="215265" h="60959">
                  <a:moveTo>
                    <a:pt x="3873" y="20066"/>
                  </a:moveTo>
                  <a:lnTo>
                    <a:pt x="3695" y="20701"/>
                  </a:lnTo>
                  <a:lnTo>
                    <a:pt x="3810" y="21145"/>
                  </a:lnTo>
                  <a:lnTo>
                    <a:pt x="3873" y="20066"/>
                  </a:lnTo>
                  <a:close/>
                </a:path>
                <a:path w="215265" h="60959">
                  <a:moveTo>
                    <a:pt x="4127" y="22860"/>
                  </a:moveTo>
                  <a:lnTo>
                    <a:pt x="4038" y="21971"/>
                  </a:lnTo>
                  <a:lnTo>
                    <a:pt x="3810" y="21145"/>
                  </a:lnTo>
                  <a:lnTo>
                    <a:pt x="3733" y="21971"/>
                  </a:lnTo>
                  <a:lnTo>
                    <a:pt x="3225" y="23241"/>
                  </a:lnTo>
                  <a:lnTo>
                    <a:pt x="3124" y="23749"/>
                  </a:lnTo>
                  <a:lnTo>
                    <a:pt x="3543" y="24765"/>
                  </a:lnTo>
                  <a:lnTo>
                    <a:pt x="4127" y="22860"/>
                  </a:lnTo>
                  <a:close/>
                </a:path>
                <a:path w="215265" h="60959">
                  <a:moveTo>
                    <a:pt x="4838" y="23126"/>
                  </a:moveTo>
                  <a:lnTo>
                    <a:pt x="4508" y="23876"/>
                  </a:lnTo>
                  <a:lnTo>
                    <a:pt x="4737" y="23444"/>
                  </a:lnTo>
                  <a:lnTo>
                    <a:pt x="4838" y="23126"/>
                  </a:lnTo>
                  <a:close/>
                </a:path>
                <a:path w="215265" h="60959">
                  <a:moveTo>
                    <a:pt x="6464" y="5588"/>
                  </a:moveTo>
                  <a:lnTo>
                    <a:pt x="6045" y="7747"/>
                  </a:lnTo>
                  <a:lnTo>
                    <a:pt x="6464" y="5588"/>
                  </a:lnTo>
                  <a:close/>
                </a:path>
                <a:path w="215265" h="60959">
                  <a:moveTo>
                    <a:pt x="18554" y="28016"/>
                  </a:moveTo>
                  <a:lnTo>
                    <a:pt x="17932" y="29210"/>
                  </a:lnTo>
                  <a:lnTo>
                    <a:pt x="17830" y="29603"/>
                  </a:lnTo>
                  <a:lnTo>
                    <a:pt x="18542" y="29718"/>
                  </a:lnTo>
                  <a:lnTo>
                    <a:pt x="18554" y="28016"/>
                  </a:lnTo>
                  <a:close/>
                </a:path>
                <a:path w="215265" h="60959">
                  <a:moveTo>
                    <a:pt x="24371" y="23279"/>
                  </a:moveTo>
                  <a:lnTo>
                    <a:pt x="24193" y="25361"/>
                  </a:lnTo>
                  <a:lnTo>
                    <a:pt x="23279" y="25996"/>
                  </a:lnTo>
                  <a:lnTo>
                    <a:pt x="24295" y="25920"/>
                  </a:lnTo>
                  <a:lnTo>
                    <a:pt x="24320" y="25082"/>
                  </a:lnTo>
                  <a:lnTo>
                    <a:pt x="24345" y="24180"/>
                  </a:lnTo>
                  <a:lnTo>
                    <a:pt x="24371" y="23279"/>
                  </a:lnTo>
                  <a:close/>
                </a:path>
                <a:path w="215265" h="60959">
                  <a:moveTo>
                    <a:pt x="25387" y="21844"/>
                  </a:moveTo>
                  <a:lnTo>
                    <a:pt x="25273" y="21145"/>
                  </a:lnTo>
                  <a:lnTo>
                    <a:pt x="25006" y="20066"/>
                  </a:lnTo>
                  <a:lnTo>
                    <a:pt x="24676" y="22733"/>
                  </a:lnTo>
                  <a:lnTo>
                    <a:pt x="24879" y="22479"/>
                  </a:lnTo>
                  <a:lnTo>
                    <a:pt x="24942" y="22225"/>
                  </a:lnTo>
                  <a:lnTo>
                    <a:pt x="24955" y="22377"/>
                  </a:lnTo>
                  <a:lnTo>
                    <a:pt x="25082" y="22225"/>
                  </a:lnTo>
                  <a:lnTo>
                    <a:pt x="25387" y="21844"/>
                  </a:lnTo>
                  <a:close/>
                </a:path>
                <a:path w="215265" h="60959">
                  <a:moveTo>
                    <a:pt x="25628" y="21513"/>
                  </a:moveTo>
                  <a:lnTo>
                    <a:pt x="25476" y="21971"/>
                  </a:lnTo>
                  <a:lnTo>
                    <a:pt x="25603" y="22479"/>
                  </a:lnTo>
                  <a:lnTo>
                    <a:pt x="25628" y="21513"/>
                  </a:lnTo>
                  <a:close/>
                </a:path>
                <a:path w="215265" h="60959">
                  <a:moveTo>
                    <a:pt x="32524" y="5461"/>
                  </a:moveTo>
                  <a:lnTo>
                    <a:pt x="32258" y="5842"/>
                  </a:lnTo>
                  <a:lnTo>
                    <a:pt x="32143" y="6121"/>
                  </a:lnTo>
                  <a:lnTo>
                    <a:pt x="32296" y="6223"/>
                  </a:lnTo>
                  <a:lnTo>
                    <a:pt x="32524" y="5461"/>
                  </a:lnTo>
                  <a:close/>
                </a:path>
                <a:path w="215265" h="60959">
                  <a:moveTo>
                    <a:pt x="33464" y="25082"/>
                  </a:moveTo>
                  <a:lnTo>
                    <a:pt x="33261" y="25781"/>
                  </a:lnTo>
                  <a:lnTo>
                    <a:pt x="32639" y="25565"/>
                  </a:lnTo>
                  <a:lnTo>
                    <a:pt x="32740" y="26162"/>
                  </a:lnTo>
                  <a:lnTo>
                    <a:pt x="33083" y="29210"/>
                  </a:lnTo>
                  <a:lnTo>
                    <a:pt x="33401" y="25781"/>
                  </a:lnTo>
                  <a:lnTo>
                    <a:pt x="33464" y="25082"/>
                  </a:lnTo>
                  <a:close/>
                </a:path>
                <a:path w="215265" h="60959">
                  <a:moveTo>
                    <a:pt x="33655" y="24384"/>
                  </a:moveTo>
                  <a:lnTo>
                    <a:pt x="33578" y="23876"/>
                  </a:lnTo>
                  <a:lnTo>
                    <a:pt x="33464" y="25082"/>
                  </a:lnTo>
                  <a:lnTo>
                    <a:pt x="33655" y="24384"/>
                  </a:lnTo>
                  <a:close/>
                </a:path>
                <a:path w="215265" h="60959">
                  <a:moveTo>
                    <a:pt x="44272" y="30988"/>
                  </a:moveTo>
                  <a:lnTo>
                    <a:pt x="44081" y="27813"/>
                  </a:lnTo>
                  <a:lnTo>
                    <a:pt x="43992" y="29260"/>
                  </a:lnTo>
                  <a:lnTo>
                    <a:pt x="43878" y="29972"/>
                  </a:lnTo>
                  <a:lnTo>
                    <a:pt x="44272" y="30988"/>
                  </a:lnTo>
                  <a:close/>
                </a:path>
                <a:path w="215265" h="60959">
                  <a:moveTo>
                    <a:pt x="48653" y="8890"/>
                  </a:moveTo>
                  <a:lnTo>
                    <a:pt x="48463" y="8128"/>
                  </a:lnTo>
                  <a:lnTo>
                    <a:pt x="48539" y="8509"/>
                  </a:lnTo>
                  <a:lnTo>
                    <a:pt x="48653" y="8890"/>
                  </a:lnTo>
                  <a:close/>
                </a:path>
                <a:path w="215265" h="60959">
                  <a:moveTo>
                    <a:pt x="62128" y="31534"/>
                  </a:moveTo>
                  <a:lnTo>
                    <a:pt x="61887" y="32143"/>
                  </a:lnTo>
                  <a:lnTo>
                    <a:pt x="62014" y="32258"/>
                  </a:lnTo>
                  <a:lnTo>
                    <a:pt x="62128" y="31534"/>
                  </a:lnTo>
                  <a:close/>
                </a:path>
                <a:path w="215265" h="60959">
                  <a:moveTo>
                    <a:pt x="64058" y="31115"/>
                  </a:moveTo>
                  <a:lnTo>
                    <a:pt x="63817" y="31432"/>
                  </a:lnTo>
                  <a:lnTo>
                    <a:pt x="63957" y="31445"/>
                  </a:lnTo>
                  <a:lnTo>
                    <a:pt x="64058" y="31115"/>
                  </a:lnTo>
                  <a:close/>
                </a:path>
                <a:path w="215265" h="60959">
                  <a:moveTo>
                    <a:pt x="67297" y="31496"/>
                  </a:moveTo>
                  <a:lnTo>
                    <a:pt x="66789" y="32512"/>
                  </a:lnTo>
                  <a:lnTo>
                    <a:pt x="67170" y="32131"/>
                  </a:lnTo>
                  <a:lnTo>
                    <a:pt x="67297" y="31496"/>
                  </a:lnTo>
                  <a:close/>
                </a:path>
                <a:path w="215265" h="60959">
                  <a:moveTo>
                    <a:pt x="71056" y="5778"/>
                  </a:moveTo>
                  <a:lnTo>
                    <a:pt x="70269" y="6591"/>
                  </a:lnTo>
                  <a:lnTo>
                    <a:pt x="70548" y="6819"/>
                  </a:lnTo>
                  <a:lnTo>
                    <a:pt x="71056" y="5778"/>
                  </a:lnTo>
                  <a:close/>
                </a:path>
                <a:path w="215265" h="60959">
                  <a:moveTo>
                    <a:pt x="74955" y="30251"/>
                  </a:moveTo>
                  <a:lnTo>
                    <a:pt x="74409" y="31623"/>
                  </a:lnTo>
                  <a:lnTo>
                    <a:pt x="74853" y="31242"/>
                  </a:lnTo>
                  <a:lnTo>
                    <a:pt x="74955" y="30251"/>
                  </a:lnTo>
                  <a:close/>
                </a:path>
                <a:path w="215265" h="60959">
                  <a:moveTo>
                    <a:pt x="75311" y="30861"/>
                  </a:moveTo>
                  <a:lnTo>
                    <a:pt x="74866" y="31242"/>
                  </a:lnTo>
                  <a:lnTo>
                    <a:pt x="74663" y="32893"/>
                  </a:lnTo>
                  <a:lnTo>
                    <a:pt x="75311" y="30861"/>
                  </a:lnTo>
                  <a:close/>
                </a:path>
                <a:path w="215265" h="60959">
                  <a:moveTo>
                    <a:pt x="85471" y="33769"/>
                  </a:moveTo>
                  <a:close/>
                </a:path>
                <a:path w="215265" h="60959">
                  <a:moveTo>
                    <a:pt x="106603" y="40386"/>
                  </a:moveTo>
                  <a:lnTo>
                    <a:pt x="106362" y="40195"/>
                  </a:lnTo>
                  <a:lnTo>
                    <a:pt x="106273" y="41656"/>
                  </a:lnTo>
                  <a:lnTo>
                    <a:pt x="106375" y="41910"/>
                  </a:lnTo>
                  <a:lnTo>
                    <a:pt x="106603" y="40386"/>
                  </a:lnTo>
                  <a:close/>
                </a:path>
                <a:path w="215265" h="60959">
                  <a:moveTo>
                    <a:pt x="115887" y="21691"/>
                  </a:moveTo>
                  <a:lnTo>
                    <a:pt x="115760" y="21844"/>
                  </a:lnTo>
                  <a:lnTo>
                    <a:pt x="115201" y="23342"/>
                  </a:lnTo>
                  <a:lnTo>
                    <a:pt x="115887" y="21691"/>
                  </a:lnTo>
                  <a:close/>
                </a:path>
                <a:path w="215265" h="60959">
                  <a:moveTo>
                    <a:pt x="118021" y="18796"/>
                  </a:moveTo>
                  <a:lnTo>
                    <a:pt x="117551" y="18669"/>
                  </a:lnTo>
                  <a:lnTo>
                    <a:pt x="116357" y="18796"/>
                  </a:lnTo>
                  <a:lnTo>
                    <a:pt x="115722" y="20828"/>
                  </a:lnTo>
                  <a:lnTo>
                    <a:pt x="115989" y="20447"/>
                  </a:lnTo>
                  <a:lnTo>
                    <a:pt x="116420" y="19431"/>
                  </a:lnTo>
                  <a:lnTo>
                    <a:pt x="116433" y="20320"/>
                  </a:lnTo>
                  <a:lnTo>
                    <a:pt x="115887" y="21691"/>
                  </a:lnTo>
                  <a:lnTo>
                    <a:pt x="117055" y="20447"/>
                  </a:lnTo>
                  <a:lnTo>
                    <a:pt x="117640" y="19431"/>
                  </a:lnTo>
                  <a:lnTo>
                    <a:pt x="118021" y="18796"/>
                  </a:lnTo>
                  <a:close/>
                </a:path>
                <a:path w="215265" h="60959">
                  <a:moveTo>
                    <a:pt x="119735" y="19456"/>
                  </a:moveTo>
                  <a:lnTo>
                    <a:pt x="119468" y="18326"/>
                  </a:lnTo>
                  <a:lnTo>
                    <a:pt x="118872" y="19850"/>
                  </a:lnTo>
                  <a:lnTo>
                    <a:pt x="119202" y="20154"/>
                  </a:lnTo>
                  <a:lnTo>
                    <a:pt x="119329" y="21488"/>
                  </a:lnTo>
                  <a:lnTo>
                    <a:pt x="119583" y="21107"/>
                  </a:lnTo>
                  <a:lnTo>
                    <a:pt x="119735" y="19456"/>
                  </a:lnTo>
                  <a:close/>
                </a:path>
                <a:path w="215265" h="60959">
                  <a:moveTo>
                    <a:pt x="123545" y="25082"/>
                  </a:moveTo>
                  <a:lnTo>
                    <a:pt x="123126" y="26416"/>
                  </a:lnTo>
                  <a:lnTo>
                    <a:pt x="123482" y="26174"/>
                  </a:lnTo>
                  <a:lnTo>
                    <a:pt x="123545" y="25082"/>
                  </a:lnTo>
                  <a:close/>
                </a:path>
                <a:path w="215265" h="60959">
                  <a:moveTo>
                    <a:pt x="124193" y="22479"/>
                  </a:moveTo>
                  <a:lnTo>
                    <a:pt x="123698" y="22733"/>
                  </a:lnTo>
                  <a:lnTo>
                    <a:pt x="123545" y="25082"/>
                  </a:lnTo>
                  <a:lnTo>
                    <a:pt x="123901" y="24003"/>
                  </a:lnTo>
                  <a:lnTo>
                    <a:pt x="123837" y="25146"/>
                  </a:lnTo>
                  <a:lnTo>
                    <a:pt x="124002" y="23876"/>
                  </a:lnTo>
                  <a:lnTo>
                    <a:pt x="124193" y="22479"/>
                  </a:lnTo>
                  <a:close/>
                </a:path>
                <a:path w="215265" h="60959">
                  <a:moveTo>
                    <a:pt x="128600" y="45097"/>
                  </a:moveTo>
                  <a:lnTo>
                    <a:pt x="128155" y="45974"/>
                  </a:lnTo>
                  <a:lnTo>
                    <a:pt x="128460" y="45593"/>
                  </a:lnTo>
                  <a:lnTo>
                    <a:pt x="128574" y="45339"/>
                  </a:lnTo>
                  <a:lnTo>
                    <a:pt x="128600" y="45097"/>
                  </a:lnTo>
                  <a:close/>
                </a:path>
                <a:path w="215265" h="60959">
                  <a:moveTo>
                    <a:pt x="135509" y="24066"/>
                  </a:moveTo>
                  <a:lnTo>
                    <a:pt x="135318" y="23583"/>
                  </a:lnTo>
                  <a:lnTo>
                    <a:pt x="135305" y="23799"/>
                  </a:lnTo>
                  <a:lnTo>
                    <a:pt x="135293" y="23977"/>
                  </a:lnTo>
                  <a:lnTo>
                    <a:pt x="135293" y="24180"/>
                  </a:lnTo>
                  <a:lnTo>
                    <a:pt x="135509" y="24066"/>
                  </a:lnTo>
                  <a:close/>
                </a:path>
                <a:path w="215265" h="60959">
                  <a:moveTo>
                    <a:pt x="135699" y="47383"/>
                  </a:moveTo>
                  <a:lnTo>
                    <a:pt x="134937" y="46774"/>
                  </a:lnTo>
                  <a:lnTo>
                    <a:pt x="135115" y="47104"/>
                  </a:lnTo>
                  <a:lnTo>
                    <a:pt x="135394" y="47320"/>
                  </a:lnTo>
                  <a:lnTo>
                    <a:pt x="135699" y="47383"/>
                  </a:lnTo>
                  <a:close/>
                </a:path>
                <a:path w="215265" h="60959">
                  <a:moveTo>
                    <a:pt x="135801" y="47421"/>
                  </a:moveTo>
                  <a:close/>
                </a:path>
                <a:path w="215265" h="60959">
                  <a:moveTo>
                    <a:pt x="137515" y="20370"/>
                  </a:moveTo>
                  <a:lnTo>
                    <a:pt x="136842" y="21247"/>
                  </a:lnTo>
                  <a:lnTo>
                    <a:pt x="136271" y="24498"/>
                  </a:lnTo>
                  <a:lnTo>
                    <a:pt x="136677" y="23977"/>
                  </a:lnTo>
                  <a:lnTo>
                    <a:pt x="137515" y="20370"/>
                  </a:lnTo>
                  <a:close/>
                </a:path>
                <a:path w="215265" h="60959">
                  <a:moveTo>
                    <a:pt x="139496" y="26543"/>
                  </a:moveTo>
                  <a:lnTo>
                    <a:pt x="139395" y="26924"/>
                  </a:lnTo>
                  <a:lnTo>
                    <a:pt x="139280" y="27559"/>
                  </a:lnTo>
                  <a:lnTo>
                    <a:pt x="139496" y="26543"/>
                  </a:lnTo>
                  <a:close/>
                </a:path>
                <a:path w="215265" h="60959">
                  <a:moveTo>
                    <a:pt x="140817" y="24091"/>
                  </a:moveTo>
                  <a:lnTo>
                    <a:pt x="140563" y="24422"/>
                  </a:lnTo>
                  <a:lnTo>
                    <a:pt x="140538" y="24790"/>
                  </a:lnTo>
                  <a:lnTo>
                    <a:pt x="140677" y="24422"/>
                  </a:lnTo>
                  <a:lnTo>
                    <a:pt x="140792" y="24257"/>
                  </a:lnTo>
                  <a:lnTo>
                    <a:pt x="140817" y="24091"/>
                  </a:lnTo>
                  <a:close/>
                </a:path>
                <a:path w="215265" h="60959">
                  <a:moveTo>
                    <a:pt x="145948" y="46329"/>
                  </a:moveTo>
                  <a:lnTo>
                    <a:pt x="145618" y="46990"/>
                  </a:lnTo>
                  <a:lnTo>
                    <a:pt x="145453" y="47117"/>
                  </a:lnTo>
                  <a:lnTo>
                    <a:pt x="145364" y="47625"/>
                  </a:lnTo>
                  <a:lnTo>
                    <a:pt x="145478" y="48260"/>
                  </a:lnTo>
                  <a:lnTo>
                    <a:pt x="145948" y="46329"/>
                  </a:lnTo>
                  <a:close/>
                </a:path>
                <a:path w="215265" h="60959">
                  <a:moveTo>
                    <a:pt x="147104" y="21882"/>
                  </a:moveTo>
                  <a:lnTo>
                    <a:pt x="147053" y="22390"/>
                  </a:lnTo>
                  <a:lnTo>
                    <a:pt x="147002" y="22796"/>
                  </a:lnTo>
                  <a:lnTo>
                    <a:pt x="146964" y="23164"/>
                  </a:lnTo>
                  <a:lnTo>
                    <a:pt x="147015" y="22872"/>
                  </a:lnTo>
                  <a:lnTo>
                    <a:pt x="147078" y="22504"/>
                  </a:lnTo>
                  <a:lnTo>
                    <a:pt x="147104" y="21882"/>
                  </a:lnTo>
                  <a:close/>
                </a:path>
                <a:path w="215265" h="60959">
                  <a:moveTo>
                    <a:pt x="152222" y="47523"/>
                  </a:moveTo>
                  <a:lnTo>
                    <a:pt x="152082" y="47625"/>
                  </a:lnTo>
                  <a:lnTo>
                    <a:pt x="151676" y="48120"/>
                  </a:lnTo>
                  <a:lnTo>
                    <a:pt x="151930" y="47942"/>
                  </a:lnTo>
                  <a:lnTo>
                    <a:pt x="152222" y="47523"/>
                  </a:lnTo>
                  <a:close/>
                </a:path>
                <a:path w="215265" h="60959">
                  <a:moveTo>
                    <a:pt x="152323" y="29654"/>
                  </a:moveTo>
                  <a:close/>
                </a:path>
                <a:path w="215265" h="60959">
                  <a:moveTo>
                    <a:pt x="152476" y="29083"/>
                  </a:moveTo>
                  <a:lnTo>
                    <a:pt x="152323" y="29654"/>
                  </a:lnTo>
                  <a:lnTo>
                    <a:pt x="152438" y="29400"/>
                  </a:lnTo>
                  <a:lnTo>
                    <a:pt x="152476" y="29083"/>
                  </a:lnTo>
                  <a:close/>
                </a:path>
                <a:path w="215265" h="60959">
                  <a:moveTo>
                    <a:pt x="153162" y="46355"/>
                  </a:moveTo>
                  <a:lnTo>
                    <a:pt x="152768" y="46863"/>
                  </a:lnTo>
                  <a:lnTo>
                    <a:pt x="152806" y="46443"/>
                  </a:lnTo>
                  <a:lnTo>
                    <a:pt x="152717" y="46863"/>
                  </a:lnTo>
                  <a:lnTo>
                    <a:pt x="152222" y="47625"/>
                  </a:lnTo>
                  <a:lnTo>
                    <a:pt x="152539" y="47498"/>
                  </a:lnTo>
                  <a:lnTo>
                    <a:pt x="152717" y="48387"/>
                  </a:lnTo>
                  <a:lnTo>
                    <a:pt x="152908" y="47498"/>
                  </a:lnTo>
                  <a:lnTo>
                    <a:pt x="153162" y="46355"/>
                  </a:lnTo>
                  <a:close/>
                </a:path>
                <a:path w="215265" h="60959">
                  <a:moveTo>
                    <a:pt x="153454" y="25298"/>
                  </a:moveTo>
                  <a:lnTo>
                    <a:pt x="153314" y="25400"/>
                  </a:lnTo>
                  <a:lnTo>
                    <a:pt x="153225" y="25654"/>
                  </a:lnTo>
                  <a:lnTo>
                    <a:pt x="153454" y="25298"/>
                  </a:lnTo>
                  <a:close/>
                </a:path>
                <a:path w="215265" h="60959">
                  <a:moveTo>
                    <a:pt x="154254" y="20828"/>
                  </a:moveTo>
                  <a:lnTo>
                    <a:pt x="152869" y="22606"/>
                  </a:lnTo>
                  <a:lnTo>
                    <a:pt x="152603" y="24790"/>
                  </a:lnTo>
                  <a:lnTo>
                    <a:pt x="152692" y="24638"/>
                  </a:lnTo>
                  <a:lnTo>
                    <a:pt x="152565" y="25019"/>
                  </a:lnTo>
                  <a:lnTo>
                    <a:pt x="152603" y="24790"/>
                  </a:lnTo>
                  <a:lnTo>
                    <a:pt x="152476" y="25019"/>
                  </a:lnTo>
                  <a:lnTo>
                    <a:pt x="151549" y="26670"/>
                  </a:lnTo>
                  <a:lnTo>
                    <a:pt x="153263" y="25425"/>
                  </a:lnTo>
                  <a:lnTo>
                    <a:pt x="153466" y="24511"/>
                  </a:lnTo>
                  <a:lnTo>
                    <a:pt x="154254" y="20828"/>
                  </a:lnTo>
                  <a:close/>
                </a:path>
                <a:path w="215265" h="60959">
                  <a:moveTo>
                    <a:pt x="155651" y="29972"/>
                  </a:moveTo>
                  <a:lnTo>
                    <a:pt x="155536" y="29654"/>
                  </a:lnTo>
                  <a:lnTo>
                    <a:pt x="155206" y="30988"/>
                  </a:lnTo>
                  <a:lnTo>
                    <a:pt x="155651" y="29972"/>
                  </a:lnTo>
                  <a:close/>
                </a:path>
                <a:path w="215265" h="60959">
                  <a:moveTo>
                    <a:pt x="155905" y="30226"/>
                  </a:moveTo>
                  <a:lnTo>
                    <a:pt x="155867" y="29464"/>
                  </a:lnTo>
                  <a:lnTo>
                    <a:pt x="155816" y="29591"/>
                  </a:lnTo>
                  <a:lnTo>
                    <a:pt x="155740" y="29972"/>
                  </a:lnTo>
                  <a:lnTo>
                    <a:pt x="155905" y="30226"/>
                  </a:lnTo>
                  <a:close/>
                </a:path>
                <a:path w="215265" h="60959">
                  <a:moveTo>
                    <a:pt x="156451" y="28282"/>
                  </a:moveTo>
                  <a:lnTo>
                    <a:pt x="156286" y="27851"/>
                  </a:lnTo>
                  <a:lnTo>
                    <a:pt x="156311" y="28130"/>
                  </a:lnTo>
                  <a:lnTo>
                    <a:pt x="156451" y="28282"/>
                  </a:lnTo>
                  <a:close/>
                </a:path>
                <a:path w="215265" h="60959">
                  <a:moveTo>
                    <a:pt x="158394" y="46736"/>
                  </a:moveTo>
                  <a:lnTo>
                    <a:pt x="158165" y="46736"/>
                  </a:lnTo>
                  <a:lnTo>
                    <a:pt x="158381" y="46863"/>
                  </a:lnTo>
                  <a:lnTo>
                    <a:pt x="158394" y="46736"/>
                  </a:lnTo>
                  <a:close/>
                </a:path>
                <a:path w="215265" h="60959">
                  <a:moveTo>
                    <a:pt x="159359" y="23444"/>
                  </a:moveTo>
                  <a:lnTo>
                    <a:pt x="159346" y="22987"/>
                  </a:lnTo>
                  <a:lnTo>
                    <a:pt x="159067" y="23368"/>
                  </a:lnTo>
                  <a:lnTo>
                    <a:pt x="159359" y="23444"/>
                  </a:lnTo>
                  <a:close/>
                </a:path>
                <a:path w="215265" h="60959">
                  <a:moveTo>
                    <a:pt x="159537" y="23495"/>
                  </a:moveTo>
                  <a:lnTo>
                    <a:pt x="159359" y="23444"/>
                  </a:lnTo>
                  <a:lnTo>
                    <a:pt x="159372" y="24003"/>
                  </a:lnTo>
                  <a:lnTo>
                    <a:pt x="159537" y="23495"/>
                  </a:lnTo>
                  <a:close/>
                </a:path>
                <a:path w="215265" h="60959">
                  <a:moveTo>
                    <a:pt x="161696" y="24384"/>
                  </a:moveTo>
                  <a:lnTo>
                    <a:pt x="161150" y="24561"/>
                  </a:lnTo>
                  <a:lnTo>
                    <a:pt x="161404" y="24765"/>
                  </a:lnTo>
                  <a:lnTo>
                    <a:pt x="161696" y="24384"/>
                  </a:lnTo>
                  <a:close/>
                </a:path>
                <a:path w="215265" h="60959">
                  <a:moveTo>
                    <a:pt x="167068" y="45402"/>
                  </a:moveTo>
                  <a:lnTo>
                    <a:pt x="166916" y="45161"/>
                  </a:lnTo>
                  <a:lnTo>
                    <a:pt x="166738" y="44805"/>
                  </a:lnTo>
                  <a:lnTo>
                    <a:pt x="166420" y="45199"/>
                  </a:lnTo>
                  <a:lnTo>
                    <a:pt x="166547" y="45821"/>
                  </a:lnTo>
                  <a:lnTo>
                    <a:pt x="166776" y="45758"/>
                  </a:lnTo>
                  <a:lnTo>
                    <a:pt x="167068" y="45402"/>
                  </a:lnTo>
                  <a:close/>
                </a:path>
                <a:path w="215265" h="60959">
                  <a:moveTo>
                    <a:pt x="167843" y="44183"/>
                  </a:moveTo>
                  <a:lnTo>
                    <a:pt x="167576" y="44640"/>
                  </a:lnTo>
                  <a:lnTo>
                    <a:pt x="167297" y="45123"/>
                  </a:lnTo>
                  <a:lnTo>
                    <a:pt x="167081" y="45402"/>
                  </a:lnTo>
                  <a:lnTo>
                    <a:pt x="167259" y="45694"/>
                  </a:lnTo>
                  <a:lnTo>
                    <a:pt x="167449" y="45783"/>
                  </a:lnTo>
                  <a:lnTo>
                    <a:pt x="167843" y="44196"/>
                  </a:lnTo>
                  <a:close/>
                </a:path>
                <a:path w="215265" h="60959">
                  <a:moveTo>
                    <a:pt x="169189" y="27940"/>
                  </a:moveTo>
                  <a:lnTo>
                    <a:pt x="168503" y="28778"/>
                  </a:lnTo>
                  <a:lnTo>
                    <a:pt x="168389" y="29260"/>
                  </a:lnTo>
                  <a:lnTo>
                    <a:pt x="168516" y="29705"/>
                  </a:lnTo>
                  <a:lnTo>
                    <a:pt x="169189" y="27940"/>
                  </a:lnTo>
                  <a:close/>
                </a:path>
                <a:path w="215265" h="60959">
                  <a:moveTo>
                    <a:pt x="173888" y="30226"/>
                  </a:moveTo>
                  <a:lnTo>
                    <a:pt x="172885" y="32512"/>
                  </a:lnTo>
                  <a:lnTo>
                    <a:pt x="173761" y="32283"/>
                  </a:lnTo>
                  <a:lnTo>
                    <a:pt x="173888" y="30226"/>
                  </a:lnTo>
                  <a:close/>
                </a:path>
                <a:path w="215265" h="60959">
                  <a:moveTo>
                    <a:pt x="174091" y="47650"/>
                  </a:moveTo>
                  <a:lnTo>
                    <a:pt x="173291" y="48272"/>
                  </a:lnTo>
                  <a:lnTo>
                    <a:pt x="173304" y="49987"/>
                  </a:lnTo>
                  <a:lnTo>
                    <a:pt x="174091" y="47650"/>
                  </a:lnTo>
                  <a:close/>
                </a:path>
                <a:path w="215265" h="60959">
                  <a:moveTo>
                    <a:pt x="174358" y="32131"/>
                  </a:moveTo>
                  <a:lnTo>
                    <a:pt x="173761" y="32283"/>
                  </a:lnTo>
                  <a:lnTo>
                    <a:pt x="173647" y="33896"/>
                  </a:lnTo>
                  <a:lnTo>
                    <a:pt x="174358" y="32131"/>
                  </a:lnTo>
                  <a:close/>
                </a:path>
                <a:path w="215265" h="60959">
                  <a:moveTo>
                    <a:pt x="174637" y="50457"/>
                  </a:moveTo>
                  <a:lnTo>
                    <a:pt x="174155" y="47371"/>
                  </a:lnTo>
                  <a:lnTo>
                    <a:pt x="173697" y="50673"/>
                  </a:lnTo>
                  <a:lnTo>
                    <a:pt x="174637" y="50457"/>
                  </a:lnTo>
                  <a:close/>
                </a:path>
                <a:path w="215265" h="60959">
                  <a:moveTo>
                    <a:pt x="175602" y="28803"/>
                  </a:moveTo>
                  <a:lnTo>
                    <a:pt x="174675" y="29565"/>
                  </a:lnTo>
                  <a:lnTo>
                    <a:pt x="175336" y="29133"/>
                  </a:lnTo>
                  <a:lnTo>
                    <a:pt x="175602" y="28803"/>
                  </a:lnTo>
                  <a:close/>
                </a:path>
                <a:path w="215265" h="60959">
                  <a:moveTo>
                    <a:pt x="180276" y="35814"/>
                  </a:moveTo>
                  <a:lnTo>
                    <a:pt x="180174" y="35598"/>
                  </a:lnTo>
                  <a:lnTo>
                    <a:pt x="180276" y="35814"/>
                  </a:lnTo>
                  <a:close/>
                </a:path>
                <a:path w="215265" h="60959">
                  <a:moveTo>
                    <a:pt x="180378" y="35306"/>
                  </a:moveTo>
                  <a:lnTo>
                    <a:pt x="180022" y="35306"/>
                  </a:lnTo>
                  <a:lnTo>
                    <a:pt x="180174" y="35598"/>
                  </a:lnTo>
                  <a:lnTo>
                    <a:pt x="180378" y="35306"/>
                  </a:lnTo>
                  <a:close/>
                </a:path>
                <a:path w="215265" h="60959">
                  <a:moveTo>
                    <a:pt x="181406" y="34340"/>
                  </a:moveTo>
                  <a:lnTo>
                    <a:pt x="180962" y="35902"/>
                  </a:lnTo>
                  <a:lnTo>
                    <a:pt x="181406" y="34340"/>
                  </a:lnTo>
                  <a:close/>
                </a:path>
                <a:path w="215265" h="60959">
                  <a:moveTo>
                    <a:pt x="181660" y="33324"/>
                  </a:moveTo>
                  <a:lnTo>
                    <a:pt x="181165" y="33591"/>
                  </a:lnTo>
                  <a:lnTo>
                    <a:pt x="181394" y="34302"/>
                  </a:lnTo>
                  <a:lnTo>
                    <a:pt x="181660" y="33324"/>
                  </a:lnTo>
                  <a:close/>
                </a:path>
                <a:path w="215265" h="60959">
                  <a:moveTo>
                    <a:pt x="191389" y="44450"/>
                  </a:moveTo>
                  <a:lnTo>
                    <a:pt x="191249" y="44704"/>
                  </a:lnTo>
                  <a:lnTo>
                    <a:pt x="191389" y="44450"/>
                  </a:lnTo>
                  <a:close/>
                </a:path>
                <a:path w="215265" h="60959">
                  <a:moveTo>
                    <a:pt x="191693" y="43903"/>
                  </a:moveTo>
                  <a:lnTo>
                    <a:pt x="191452" y="44196"/>
                  </a:lnTo>
                  <a:lnTo>
                    <a:pt x="191389" y="44450"/>
                  </a:lnTo>
                  <a:lnTo>
                    <a:pt x="191693" y="43903"/>
                  </a:lnTo>
                  <a:close/>
                </a:path>
                <a:path w="215265" h="60959">
                  <a:moveTo>
                    <a:pt x="191884" y="43688"/>
                  </a:moveTo>
                  <a:lnTo>
                    <a:pt x="191744" y="43815"/>
                  </a:lnTo>
                  <a:lnTo>
                    <a:pt x="191884" y="43688"/>
                  </a:lnTo>
                  <a:close/>
                </a:path>
                <a:path w="215265" h="60959">
                  <a:moveTo>
                    <a:pt x="192151" y="42037"/>
                  </a:moveTo>
                  <a:lnTo>
                    <a:pt x="192100" y="40767"/>
                  </a:lnTo>
                  <a:lnTo>
                    <a:pt x="192024" y="40944"/>
                  </a:lnTo>
                  <a:lnTo>
                    <a:pt x="191592" y="43268"/>
                  </a:lnTo>
                  <a:lnTo>
                    <a:pt x="192151" y="42037"/>
                  </a:lnTo>
                  <a:close/>
                </a:path>
                <a:path w="215265" h="60959">
                  <a:moveTo>
                    <a:pt x="193370" y="50292"/>
                  </a:moveTo>
                  <a:lnTo>
                    <a:pt x="193052" y="51181"/>
                  </a:lnTo>
                  <a:lnTo>
                    <a:pt x="193370" y="50292"/>
                  </a:lnTo>
                  <a:close/>
                </a:path>
                <a:path w="215265" h="60959">
                  <a:moveTo>
                    <a:pt x="196875" y="50800"/>
                  </a:moveTo>
                  <a:lnTo>
                    <a:pt x="196659" y="49149"/>
                  </a:lnTo>
                  <a:lnTo>
                    <a:pt x="196037" y="51308"/>
                  </a:lnTo>
                  <a:lnTo>
                    <a:pt x="196672" y="51308"/>
                  </a:lnTo>
                  <a:lnTo>
                    <a:pt x="196875" y="50800"/>
                  </a:lnTo>
                  <a:close/>
                </a:path>
                <a:path w="215265" h="60959">
                  <a:moveTo>
                    <a:pt x="200406" y="54749"/>
                  </a:moveTo>
                  <a:lnTo>
                    <a:pt x="200025" y="55968"/>
                  </a:lnTo>
                  <a:lnTo>
                    <a:pt x="200190" y="55473"/>
                  </a:lnTo>
                  <a:lnTo>
                    <a:pt x="200406" y="54762"/>
                  </a:lnTo>
                  <a:close/>
                </a:path>
                <a:path w="215265" h="60959">
                  <a:moveTo>
                    <a:pt x="202615" y="56642"/>
                  </a:moveTo>
                  <a:lnTo>
                    <a:pt x="202260" y="57023"/>
                  </a:lnTo>
                  <a:lnTo>
                    <a:pt x="202222" y="57404"/>
                  </a:lnTo>
                  <a:lnTo>
                    <a:pt x="202311" y="57594"/>
                  </a:lnTo>
                  <a:lnTo>
                    <a:pt x="202615" y="56642"/>
                  </a:lnTo>
                  <a:close/>
                </a:path>
                <a:path w="215265" h="60959">
                  <a:moveTo>
                    <a:pt x="202679" y="58420"/>
                  </a:moveTo>
                  <a:lnTo>
                    <a:pt x="202311" y="57594"/>
                  </a:lnTo>
                  <a:lnTo>
                    <a:pt x="201841" y="59055"/>
                  </a:lnTo>
                  <a:lnTo>
                    <a:pt x="202679" y="58420"/>
                  </a:lnTo>
                  <a:close/>
                </a:path>
                <a:path w="215265" h="60959">
                  <a:moveTo>
                    <a:pt x="204165" y="41465"/>
                  </a:moveTo>
                  <a:lnTo>
                    <a:pt x="203923" y="40233"/>
                  </a:lnTo>
                  <a:lnTo>
                    <a:pt x="204114" y="39624"/>
                  </a:lnTo>
                  <a:lnTo>
                    <a:pt x="203504" y="40525"/>
                  </a:lnTo>
                  <a:lnTo>
                    <a:pt x="203352" y="40767"/>
                  </a:lnTo>
                  <a:lnTo>
                    <a:pt x="203504" y="41833"/>
                  </a:lnTo>
                  <a:lnTo>
                    <a:pt x="204165" y="41465"/>
                  </a:lnTo>
                  <a:close/>
                </a:path>
                <a:path w="215265" h="60959">
                  <a:moveTo>
                    <a:pt x="205066" y="44958"/>
                  </a:moveTo>
                  <a:lnTo>
                    <a:pt x="204533" y="46329"/>
                  </a:lnTo>
                  <a:lnTo>
                    <a:pt x="204317" y="47205"/>
                  </a:lnTo>
                  <a:lnTo>
                    <a:pt x="204546" y="47155"/>
                  </a:lnTo>
                  <a:lnTo>
                    <a:pt x="205066" y="44958"/>
                  </a:lnTo>
                  <a:close/>
                </a:path>
                <a:path w="215265" h="60959">
                  <a:moveTo>
                    <a:pt x="205244" y="46990"/>
                  </a:moveTo>
                  <a:lnTo>
                    <a:pt x="204546" y="47155"/>
                  </a:lnTo>
                  <a:lnTo>
                    <a:pt x="204330" y="48044"/>
                  </a:lnTo>
                  <a:lnTo>
                    <a:pt x="205244" y="46990"/>
                  </a:lnTo>
                  <a:close/>
                </a:path>
                <a:path w="215265" h="60959">
                  <a:moveTo>
                    <a:pt x="206997" y="44818"/>
                  </a:moveTo>
                  <a:lnTo>
                    <a:pt x="206171" y="44259"/>
                  </a:lnTo>
                  <a:lnTo>
                    <a:pt x="206946" y="45351"/>
                  </a:lnTo>
                  <a:lnTo>
                    <a:pt x="206997" y="44818"/>
                  </a:lnTo>
                  <a:close/>
                </a:path>
                <a:path w="215265" h="60959">
                  <a:moveTo>
                    <a:pt x="207276" y="45847"/>
                  </a:moveTo>
                  <a:lnTo>
                    <a:pt x="206171" y="47866"/>
                  </a:lnTo>
                  <a:lnTo>
                    <a:pt x="206959" y="47269"/>
                  </a:lnTo>
                  <a:lnTo>
                    <a:pt x="207073" y="46482"/>
                  </a:lnTo>
                  <a:lnTo>
                    <a:pt x="207276" y="45847"/>
                  </a:lnTo>
                  <a:close/>
                </a:path>
                <a:path w="215265" h="60959">
                  <a:moveTo>
                    <a:pt x="207378" y="42633"/>
                  </a:moveTo>
                  <a:lnTo>
                    <a:pt x="207251" y="42672"/>
                  </a:lnTo>
                  <a:lnTo>
                    <a:pt x="206997" y="44818"/>
                  </a:lnTo>
                  <a:lnTo>
                    <a:pt x="207365" y="45059"/>
                  </a:lnTo>
                  <a:lnTo>
                    <a:pt x="207378" y="42633"/>
                  </a:lnTo>
                  <a:close/>
                </a:path>
                <a:path w="215265" h="60959">
                  <a:moveTo>
                    <a:pt x="207772" y="42532"/>
                  </a:moveTo>
                  <a:lnTo>
                    <a:pt x="207403" y="38912"/>
                  </a:lnTo>
                  <a:lnTo>
                    <a:pt x="207378" y="42633"/>
                  </a:lnTo>
                  <a:lnTo>
                    <a:pt x="207772" y="42532"/>
                  </a:lnTo>
                  <a:close/>
                </a:path>
                <a:path w="215265" h="60959">
                  <a:moveTo>
                    <a:pt x="208165" y="60312"/>
                  </a:moveTo>
                  <a:lnTo>
                    <a:pt x="207975" y="60502"/>
                  </a:lnTo>
                  <a:lnTo>
                    <a:pt x="207937" y="60883"/>
                  </a:lnTo>
                  <a:lnTo>
                    <a:pt x="208165" y="60312"/>
                  </a:lnTo>
                  <a:close/>
                </a:path>
                <a:path w="215265" h="60959">
                  <a:moveTo>
                    <a:pt x="208368" y="56692"/>
                  </a:moveTo>
                  <a:lnTo>
                    <a:pt x="207606" y="58356"/>
                  </a:lnTo>
                  <a:lnTo>
                    <a:pt x="207708" y="60744"/>
                  </a:lnTo>
                  <a:lnTo>
                    <a:pt x="207975" y="60502"/>
                  </a:lnTo>
                  <a:lnTo>
                    <a:pt x="208368" y="56692"/>
                  </a:lnTo>
                  <a:close/>
                </a:path>
                <a:path w="215265" h="60959">
                  <a:moveTo>
                    <a:pt x="208546" y="59410"/>
                  </a:moveTo>
                  <a:lnTo>
                    <a:pt x="208165" y="60312"/>
                  </a:lnTo>
                  <a:lnTo>
                    <a:pt x="208546" y="59410"/>
                  </a:lnTo>
                  <a:close/>
                </a:path>
                <a:path w="215265" h="60959">
                  <a:moveTo>
                    <a:pt x="210286" y="58204"/>
                  </a:moveTo>
                  <a:lnTo>
                    <a:pt x="210070" y="58902"/>
                  </a:lnTo>
                  <a:lnTo>
                    <a:pt x="209918" y="59245"/>
                  </a:lnTo>
                  <a:lnTo>
                    <a:pt x="209791" y="59372"/>
                  </a:lnTo>
                  <a:lnTo>
                    <a:pt x="210032" y="59283"/>
                  </a:lnTo>
                  <a:lnTo>
                    <a:pt x="210146" y="58864"/>
                  </a:lnTo>
                  <a:lnTo>
                    <a:pt x="210261" y="58458"/>
                  </a:lnTo>
                  <a:lnTo>
                    <a:pt x="210286" y="58204"/>
                  </a:lnTo>
                  <a:close/>
                </a:path>
                <a:path w="215265" h="60959">
                  <a:moveTo>
                    <a:pt x="211912" y="55245"/>
                  </a:moveTo>
                  <a:lnTo>
                    <a:pt x="211747" y="53594"/>
                  </a:lnTo>
                  <a:lnTo>
                    <a:pt x="211442" y="54889"/>
                  </a:lnTo>
                  <a:lnTo>
                    <a:pt x="211912" y="55245"/>
                  </a:lnTo>
                  <a:close/>
                </a:path>
                <a:path w="215265" h="60959">
                  <a:moveTo>
                    <a:pt x="212636" y="60490"/>
                  </a:moveTo>
                  <a:lnTo>
                    <a:pt x="212394" y="60782"/>
                  </a:lnTo>
                  <a:lnTo>
                    <a:pt x="212496" y="60947"/>
                  </a:lnTo>
                  <a:lnTo>
                    <a:pt x="212559" y="60769"/>
                  </a:lnTo>
                  <a:lnTo>
                    <a:pt x="212610" y="60604"/>
                  </a:lnTo>
                  <a:close/>
                </a:path>
                <a:path w="215265" h="60959">
                  <a:moveTo>
                    <a:pt x="212661" y="57658"/>
                  </a:moveTo>
                  <a:lnTo>
                    <a:pt x="211924" y="58420"/>
                  </a:lnTo>
                  <a:lnTo>
                    <a:pt x="211429" y="59436"/>
                  </a:lnTo>
                  <a:lnTo>
                    <a:pt x="212255" y="58801"/>
                  </a:lnTo>
                  <a:lnTo>
                    <a:pt x="212458" y="58712"/>
                  </a:lnTo>
                  <a:lnTo>
                    <a:pt x="212661" y="57658"/>
                  </a:lnTo>
                  <a:close/>
                </a:path>
                <a:path w="215265" h="60959">
                  <a:moveTo>
                    <a:pt x="212750" y="50546"/>
                  </a:moveTo>
                  <a:lnTo>
                    <a:pt x="210959" y="53848"/>
                  </a:lnTo>
                  <a:lnTo>
                    <a:pt x="211086" y="52705"/>
                  </a:lnTo>
                  <a:lnTo>
                    <a:pt x="211416" y="51181"/>
                  </a:lnTo>
                  <a:lnTo>
                    <a:pt x="211620" y="50292"/>
                  </a:lnTo>
                  <a:lnTo>
                    <a:pt x="212191" y="49784"/>
                  </a:lnTo>
                  <a:lnTo>
                    <a:pt x="212204" y="47625"/>
                  </a:lnTo>
                  <a:lnTo>
                    <a:pt x="211264" y="51181"/>
                  </a:lnTo>
                  <a:lnTo>
                    <a:pt x="211328" y="50419"/>
                  </a:lnTo>
                  <a:lnTo>
                    <a:pt x="211391" y="49530"/>
                  </a:lnTo>
                  <a:lnTo>
                    <a:pt x="211429" y="49022"/>
                  </a:lnTo>
                  <a:lnTo>
                    <a:pt x="211505" y="48260"/>
                  </a:lnTo>
                  <a:lnTo>
                    <a:pt x="211645" y="48006"/>
                  </a:lnTo>
                  <a:lnTo>
                    <a:pt x="210731" y="49022"/>
                  </a:lnTo>
                  <a:lnTo>
                    <a:pt x="211099" y="48260"/>
                  </a:lnTo>
                  <a:lnTo>
                    <a:pt x="211467" y="46101"/>
                  </a:lnTo>
                  <a:lnTo>
                    <a:pt x="211658" y="46736"/>
                  </a:lnTo>
                  <a:lnTo>
                    <a:pt x="211582" y="46101"/>
                  </a:lnTo>
                  <a:lnTo>
                    <a:pt x="211328" y="44069"/>
                  </a:lnTo>
                  <a:lnTo>
                    <a:pt x="209169" y="49530"/>
                  </a:lnTo>
                  <a:lnTo>
                    <a:pt x="209638" y="46443"/>
                  </a:lnTo>
                  <a:lnTo>
                    <a:pt x="209753" y="46101"/>
                  </a:lnTo>
                  <a:lnTo>
                    <a:pt x="209829" y="45974"/>
                  </a:lnTo>
                  <a:lnTo>
                    <a:pt x="208038" y="46990"/>
                  </a:lnTo>
                  <a:lnTo>
                    <a:pt x="208635" y="48514"/>
                  </a:lnTo>
                  <a:lnTo>
                    <a:pt x="208749" y="49149"/>
                  </a:lnTo>
                  <a:lnTo>
                    <a:pt x="206794" y="52324"/>
                  </a:lnTo>
                  <a:lnTo>
                    <a:pt x="206883" y="51816"/>
                  </a:lnTo>
                  <a:lnTo>
                    <a:pt x="207225" y="49911"/>
                  </a:lnTo>
                  <a:lnTo>
                    <a:pt x="207365" y="49149"/>
                  </a:lnTo>
                  <a:lnTo>
                    <a:pt x="207645" y="47625"/>
                  </a:lnTo>
                  <a:lnTo>
                    <a:pt x="208203" y="44577"/>
                  </a:lnTo>
                  <a:lnTo>
                    <a:pt x="207213" y="47625"/>
                  </a:lnTo>
                  <a:lnTo>
                    <a:pt x="206984" y="47269"/>
                  </a:lnTo>
                  <a:lnTo>
                    <a:pt x="206133" y="49149"/>
                  </a:lnTo>
                  <a:lnTo>
                    <a:pt x="206159" y="47879"/>
                  </a:lnTo>
                  <a:lnTo>
                    <a:pt x="206222" y="46101"/>
                  </a:lnTo>
                  <a:lnTo>
                    <a:pt x="203885" y="49911"/>
                  </a:lnTo>
                  <a:lnTo>
                    <a:pt x="204038" y="49276"/>
                  </a:lnTo>
                  <a:lnTo>
                    <a:pt x="204076" y="49149"/>
                  </a:lnTo>
                  <a:lnTo>
                    <a:pt x="204254" y="48387"/>
                  </a:lnTo>
                  <a:lnTo>
                    <a:pt x="204330" y="48044"/>
                  </a:lnTo>
                  <a:lnTo>
                    <a:pt x="204050" y="48387"/>
                  </a:lnTo>
                  <a:lnTo>
                    <a:pt x="204304" y="47244"/>
                  </a:lnTo>
                  <a:lnTo>
                    <a:pt x="204482" y="46443"/>
                  </a:lnTo>
                  <a:lnTo>
                    <a:pt x="205282" y="43053"/>
                  </a:lnTo>
                  <a:lnTo>
                    <a:pt x="202946" y="49149"/>
                  </a:lnTo>
                  <a:lnTo>
                    <a:pt x="202971" y="47752"/>
                  </a:lnTo>
                  <a:lnTo>
                    <a:pt x="202971" y="47371"/>
                  </a:lnTo>
                  <a:lnTo>
                    <a:pt x="203073" y="46228"/>
                  </a:lnTo>
                  <a:lnTo>
                    <a:pt x="203936" y="43815"/>
                  </a:lnTo>
                  <a:lnTo>
                    <a:pt x="204127" y="45466"/>
                  </a:lnTo>
                  <a:lnTo>
                    <a:pt x="204139" y="43815"/>
                  </a:lnTo>
                  <a:lnTo>
                    <a:pt x="204152" y="42799"/>
                  </a:lnTo>
                  <a:lnTo>
                    <a:pt x="202514" y="47371"/>
                  </a:lnTo>
                  <a:lnTo>
                    <a:pt x="202603" y="46609"/>
                  </a:lnTo>
                  <a:lnTo>
                    <a:pt x="202692" y="45847"/>
                  </a:lnTo>
                  <a:lnTo>
                    <a:pt x="203200" y="41529"/>
                  </a:lnTo>
                  <a:lnTo>
                    <a:pt x="202425" y="42291"/>
                  </a:lnTo>
                  <a:lnTo>
                    <a:pt x="201422" y="45847"/>
                  </a:lnTo>
                  <a:lnTo>
                    <a:pt x="201269" y="45212"/>
                  </a:lnTo>
                  <a:lnTo>
                    <a:pt x="201091" y="44450"/>
                  </a:lnTo>
                  <a:lnTo>
                    <a:pt x="200863" y="43434"/>
                  </a:lnTo>
                  <a:lnTo>
                    <a:pt x="199631" y="44450"/>
                  </a:lnTo>
                  <a:lnTo>
                    <a:pt x="199948" y="43434"/>
                  </a:lnTo>
                  <a:lnTo>
                    <a:pt x="200025" y="43180"/>
                  </a:lnTo>
                  <a:lnTo>
                    <a:pt x="198488" y="42037"/>
                  </a:lnTo>
                  <a:lnTo>
                    <a:pt x="198056" y="40513"/>
                  </a:lnTo>
                  <a:lnTo>
                    <a:pt x="198208" y="39751"/>
                  </a:lnTo>
                  <a:lnTo>
                    <a:pt x="197065" y="43434"/>
                  </a:lnTo>
                  <a:lnTo>
                    <a:pt x="196862" y="43180"/>
                  </a:lnTo>
                  <a:lnTo>
                    <a:pt x="196380" y="42545"/>
                  </a:lnTo>
                  <a:lnTo>
                    <a:pt x="195541" y="43180"/>
                  </a:lnTo>
                  <a:lnTo>
                    <a:pt x="196100" y="41148"/>
                  </a:lnTo>
                  <a:lnTo>
                    <a:pt x="196227" y="40767"/>
                  </a:lnTo>
                  <a:lnTo>
                    <a:pt x="196507" y="40132"/>
                  </a:lnTo>
                  <a:lnTo>
                    <a:pt x="197116" y="39116"/>
                  </a:lnTo>
                  <a:lnTo>
                    <a:pt x="196532" y="38989"/>
                  </a:lnTo>
                  <a:lnTo>
                    <a:pt x="196024" y="40195"/>
                  </a:lnTo>
                  <a:lnTo>
                    <a:pt x="195707" y="40767"/>
                  </a:lnTo>
                  <a:lnTo>
                    <a:pt x="195224" y="41148"/>
                  </a:lnTo>
                  <a:lnTo>
                    <a:pt x="196113" y="38354"/>
                  </a:lnTo>
                  <a:lnTo>
                    <a:pt x="195275" y="38354"/>
                  </a:lnTo>
                  <a:lnTo>
                    <a:pt x="193662" y="41148"/>
                  </a:lnTo>
                  <a:lnTo>
                    <a:pt x="193141" y="39116"/>
                  </a:lnTo>
                  <a:lnTo>
                    <a:pt x="192417" y="41656"/>
                  </a:lnTo>
                  <a:lnTo>
                    <a:pt x="192049" y="46482"/>
                  </a:lnTo>
                  <a:lnTo>
                    <a:pt x="190525" y="48006"/>
                  </a:lnTo>
                  <a:lnTo>
                    <a:pt x="191262" y="44958"/>
                  </a:lnTo>
                  <a:lnTo>
                    <a:pt x="191249" y="44704"/>
                  </a:lnTo>
                  <a:lnTo>
                    <a:pt x="191338" y="43815"/>
                  </a:lnTo>
                  <a:lnTo>
                    <a:pt x="191427" y="43611"/>
                  </a:lnTo>
                  <a:lnTo>
                    <a:pt x="191211" y="43434"/>
                  </a:lnTo>
                  <a:lnTo>
                    <a:pt x="191312" y="43053"/>
                  </a:lnTo>
                  <a:lnTo>
                    <a:pt x="191604" y="41910"/>
                  </a:lnTo>
                  <a:lnTo>
                    <a:pt x="191731" y="41402"/>
                  </a:lnTo>
                  <a:lnTo>
                    <a:pt x="191312" y="41910"/>
                  </a:lnTo>
                  <a:lnTo>
                    <a:pt x="191770" y="40386"/>
                  </a:lnTo>
                  <a:lnTo>
                    <a:pt x="191871" y="40195"/>
                  </a:lnTo>
                  <a:lnTo>
                    <a:pt x="191871" y="41275"/>
                  </a:lnTo>
                  <a:lnTo>
                    <a:pt x="191985" y="41021"/>
                  </a:lnTo>
                  <a:lnTo>
                    <a:pt x="192074" y="40640"/>
                  </a:lnTo>
                  <a:lnTo>
                    <a:pt x="192100" y="40767"/>
                  </a:lnTo>
                  <a:lnTo>
                    <a:pt x="192163" y="40640"/>
                  </a:lnTo>
                  <a:lnTo>
                    <a:pt x="192062" y="40259"/>
                  </a:lnTo>
                  <a:lnTo>
                    <a:pt x="191985" y="40132"/>
                  </a:lnTo>
                  <a:lnTo>
                    <a:pt x="191897" y="40005"/>
                  </a:lnTo>
                  <a:lnTo>
                    <a:pt x="191782" y="39243"/>
                  </a:lnTo>
                  <a:lnTo>
                    <a:pt x="191897" y="37465"/>
                  </a:lnTo>
                  <a:lnTo>
                    <a:pt x="191935" y="37211"/>
                  </a:lnTo>
                  <a:lnTo>
                    <a:pt x="191681" y="38354"/>
                  </a:lnTo>
                  <a:lnTo>
                    <a:pt x="191223" y="39878"/>
                  </a:lnTo>
                  <a:lnTo>
                    <a:pt x="190868" y="40005"/>
                  </a:lnTo>
                  <a:lnTo>
                    <a:pt x="190042" y="40005"/>
                  </a:lnTo>
                  <a:lnTo>
                    <a:pt x="190487" y="39116"/>
                  </a:lnTo>
                  <a:lnTo>
                    <a:pt x="191173" y="37719"/>
                  </a:lnTo>
                  <a:lnTo>
                    <a:pt x="191071" y="36703"/>
                  </a:lnTo>
                  <a:lnTo>
                    <a:pt x="191033" y="36449"/>
                  </a:lnTo>
                  <a:lnTo>
                    <a:pt x="190487" y="37719"/>
                  </a:lnTo>
                  <a:lnTo>
                    <a:pt x="190347" y="36195"/>
                  </a:lnTo>
                  <a:lnTo>
                    <a:pt x="189560" y="39116"/>
                  </a:lnTo>
                  <a:lnTo>
                    <a:pt x="189331" y="39116"/>
                  </a:lnTo>
                  <a:lnTo>
                    <a:pt x="189560" y="38100"/>
                  </a:lnTo>
                  <a:lnTo>
                    <a:pt x="189687" y="37465"/>
                  </a:lnTo>
                  <a:lnTo>
                    <a:pt x="189776" y="36830"/>
                  </a:lnTo>
                  <a:lnTo>
                    <a:pt x="189026" y="38100"/>
                  </a:lnTo>
                  <a:lnTo>
                    <a:pt x="187782" y="36703"/>
                  </a:lnTo>
                  <a:lnTo>
                    <a:pt x="187452" y="39751"/>
                  </a:lnTo>
                  <a:lnTo>
                    <a:pt x="187413" y="39979"/>
                  </a:lnTo>
                  <a:lnTo>
                    <a:pt x="187388" y="40157"/>
                  </a:lnTo>
                  <a:lnTo>
                    <a:pt x="187363" y="40347"/>
                  </a:lnTo>
                  <a:lnTo>
                    <a:pt x="185280" y="43053"/>
                  </a:lnTo>
                  <a:lnTo>
                    <a:pt x="185242" y="42291"/>
                  </a:lnTo>
                  <a:lnTo>
                    <a:pt x="185229" y="41910"/>
                  </a:lnTo>
                  <a:lnTo>
                    <a:pt x="185153" y="40386"/>
                  </a:lnTo>
                  <a:lnTo>
                    <a:pt x="185140" y="40132"/>
                  </a:lnTo>
                  <a:lnTo>
                    <a:pt x="185089" y="38989"/>
                  </a:lnTo>
                  <a:lnTo>
                    <a:pt x="185039" y="37973"/>
                  </a:lnTo>
                  <a:lnTo>
                    <a:pt x="183400" y="38989"/>
                  </a:lnTo>
                  <a:lnTo>
                    <a:pt x="183426" y="38862"/>
                  </a:lnTo>
                  <a:lnTo>
                    <a:pt x="183654" y="37973"/>
                  </a:lnTo>
                  <a:lnTo>
                    <a:pt x="182575" y="38862"/>
                  </a:lnTo>
                  <a:lnTo>
                    <a:pt x="181724" y="38227"/>
                  </a:lnTo>
                  <a:lnTo>
                    <a:pt x="180606" y="40132"/>
                  </a:lnTo>
                  <a:lnTo>
                    <a:pt x="180390" y="40132"/>
                  </a:lnTo>
                  <a:lnTo>
                    <a:pt x="180467" y="39116"/>
                  </a:lnTo>
                  <a:lnTo>
                    <a:pt x="180492" y="38735"/>
                  </a:lnTo>
                  <a:lnTo>
                    <a:pt x="180619" y="37973"/>
                  </a:lnTo>
                  <a:lnTo>
                    <a:pt x="180924" y="37084"/>
                  </a:lnTo>
                  <a:lnTo>
                    <a:pt x="180136" y="37592"/>
                  </a:lnTo>
                  <a:lnTo>
                    <a:pt x="179793" y="38735"/>
                  </a:lnTo>
                  <a:lnTo>
                    <a:pt x="179552" y="37719"/>
                  </a:lnTo>
                  <a:lnTo>
                    <a:pt x="179489" y="37465"/>
                  </a:lnTo>
                  <a:lnTo>
                    <a:pt x="179362" y="36957"/>
                  </a:lnTo>
                  <a:lnTo>
                    <a:pt x="179425" y="36703"/>
                  </a:lnTo>
                  <a:lnTo>
                    <a:pt x="180111" y="35699"/>
                  </a:lnTo>
                  <a:lnTo>
                    <a:pt x="180022" y="35306"/>
                  </a:lnTo>
                  <a:lnTo>
                    <a:pt x="179768" y="34798"/>
                  </a:lnTo>
                  <a:lnTo>
                    <a:pt x="179882" y="33401"/>
                  </a:lnTo>
                  <a:lnTo>
                    <a:pt x="179946" y="33020"/>
                  </a:lnTo>
                  <a:lnTo>
                    <a:pt x="178396" y="35560"/>
                  </a:lnTo>
                  <a:lnTo>
                    <a:pt x="178536" y="35179"/>
                  </a:lnTo>
                  <a:lnTo>
                    <a:pt x="179235" y="33274"/>
                  </a:lnTo>
                  <a:lnTo>
                    <a:pt x="179133" y="32766"/>
                  </a:lnTo>
                  <a:lnTo>
                    <a:pt x="178625" y="32131"/>
                  </a:lnTo>
                  <a:lnTo>
                    <a:pt x="178244" y="32639"/>
                  </a:lnTo>
                  <a:lnTo>
                    <a:pt x="178142" y="34798"/>
                  </a:lnTo>
                  <a:lnTo>
                    <a:pt x="177622" y="35179"/>
                  </a:lnTo>
                  <a:lnTo>
                    <a:pt x="177126" y="34671"/>
                  </a:lnTo>
                  <a:lnTo>
                    <a:pt x="177241" y="33769"/>
                  </a:lnTo>
                  <a:lnTo>
                    <a:pt x="177927" y="31496"/>
                  </a:lnTo>
                  <a:lnTo>
                    <a:pt x="177800" y="29337"/>
                  </a:lnTo>
                  <a:lnTo>
                    <a:pt x="177444" y="26670"/>
                  </a:lnTo>
                  <a:lnTo>
                    <a:pt x="173418" y="37465"/>
                  </a:lnTo>
                  <a:lnTo>
                    <a:pt x="173596" y="34798"/>
                  </a:lnTo>
                  <a:lnTo>
                    <a:pt x="173647" y="33896"/>
                  </a:lnTo>
                  <a:lnTo>
                    <a:pt x="173291" y="34798"/>
                  </a:lnTo>
                  <a:lnTo>
                    <a:pt x="172656" y="34163"/>
                  </a:lnTo>
                  <a:lnTo>
                    <a:pt x="172681" y="33782"/>
                  </a:lnTo>
                  <a:lnTo>
                    <a:pt x="173075" y="29083"/>
                  </a:lnTo>
                  <a:lnTo>
                    <a:pt x="172847" y="29083"/>
                  </a:lnTo>
                  <a:lnTo>
                    <a:pt x="172288" y="26924"/>
                  </a:lnTo>
                  <a:lnTo>
                    <a:pt x="170700" y="33782"/>
                  </a:lnTo>
                  <a:lnTo>
                    <a:pt x="169938" y="32258"/>
                  </a:lnTo>
                  <a:lnTo>
                    <a:pt x="169811" y="33401"/>
                  </a:lnTo>
                  <a:lnTo>
                    <a:pt x="169138" y="36703"/>
                  </a:lnTo>
                  <a:lnTo>
                    <a:pt x="168071" y="37719"/>
                  </a:lnTo>
                  <a:lnTo>
                    <a:pt x="167563" y="37211"/>
                  </a:lnTo>
                  <a:lnTo>
                    <a:pt x="167614" y="36195"/>
                  </a:lnTo>
                  <a:lnTo>
                    <a:pt x="168021" y="34163"/>
                  </a:lnTo>
                  <a:lnTo>
                    <a:pt x="168198" y="33274"/>
                  </a:lnTo>
                  <a:lnTo>
                    <a:pt x="168376" y="32385"/>
                  </a:lnTo>
                  <a:lnTo>
                    <a:pt x="169087" y="31496"/>
                  </a:lnTo>
                  <a:lnTo>
                    <a:pt x="169278" y="31496"/>
                  </a:lnTo>
                  <a:lnTo>
                    <a:pt x="169176" y="32258"/>
                  </a:lnTo>
                  <a:lnTo>
                    <a:pt x="169964" y="31496"/>
                  </a:lnTo>
                  <a:lnTo>
                    <a:pt x="169964" y="31242"/>
                  </a:lnTo>
                  <a:lnTo>
                    <a:pt x="169989" y="30099"/>
                  </a:lnTo>
                  <a:lnTo>
                    <a:pt x="169583" y="31242"/>
                  </a:lnTo>
                  <a:lnTo>
                    <a:pt x="169570" y="30861"/>
                  </a:lnTo>
                  <a:lnTo>
                    <a:pt x="169557" y="30480"/>
                  </a:lnTo>
                  <a:lnTo>
                    <a:pt x="169532" y="29972"/>
                  </a:lnTo>
                  <a:lnTo>
                    <a:pt x="168554" y="29845"/>
                  </a:lnTo>
                  <a:lnTo>
                    <a:pt x="168452" y="29705"/>
                  </a:lnTo>
                  <a:lnTo>
                    <a:pt x="168338" y="29083"/>
                  </a:lnTo>
                  <a:lnTo>
                    <a:pt x="168198" y="28575"/>
                  </a:lnTo>
                  <a:lnTo>
                    <a:pt x="167259" y="30099"/>
                  </a:lnTo>
                  <a:lnTo>
                    <a:pt x="166560" y="28702"/>
                  </a:lnTo>
                  <a:lnTo>
                    <a:pt x="166484" y="29972"/>
                  </a:lnTo>
                  <a:lnTo>
                    <a:pt x="166357" y="30861"/>
                  </a:lnTo>
                  <a:lnTo>
                    <a:pt x="166217" y="30861"/>
                  </a:lnTo>
                  <a:lnTo>
                    <a:pt x="165150" y="28981"/>
                  </a:lnTo>
                  <a:lnTo>
                    <a:pt x="165036" y="33020"/>
                  </a:lnTo>
                  <a:lnTo>
                    <a:pt x="163931" y="33274"/>
                  </a:lnTo>
                  <a:lnTo>
                    <a:pt x="163918" y="33020"/>
                  </a:lnTo>
                  <a:lnTo>
                    <a:pt x="163893" y="32512"/>
                  </a:lnTo>
                  <a:lnTo>
                    <a:pt x="163830" y="31242"/>
                  </a:lnTo>
                  <a:lnTo>
                    <a:pt x="164426" y="30226"/>
                  </a:lnTo>
                  <a:lnTo>
                    <a:pt x="165023" y="29210"/>
                  </a:lnTo>
                  <a:lnTo>
                    <a:pt x="165138" y="28994"/>
                  </a:lnTo>
                  <a:lnTo>
                    <a:pt x="163830" y="30226"/>
                  </a:lnTo>
                  <a:lnTo>
                    <a:pt x="163804" y="30099"/>
                  </a:lnTo>
                  <a:lnTo>
                    <a:pt x="163563" y="29019"/>
                  </a:lnTo>
                  <a:lnTo>
                    <a:pt x="163652" y="28575"/>
                  </a:lnTo>
                  <a:lnTo>
                    <a:pt x="163842" y="28194"/>
                  </a:lnTo>
                  <a:lnTo>
                    <a:pt x="164934" y="26035"/>
                  </a:lnTo>
                  <a:lnTo>
                    <a:pt x="163487" y="28194"/>
                  </a:lnTo>
                  <a:lnTo>
                    <a:pt x="163563" y="25654"/>
                  </a:lnTo>
                  <a:lnTo>
                    <a:pt x="163487" y="23964"/>
                  </a:lnTo>
                  <a:lnTo>
                    <a:pt x="163309" y="23749"/>
                  </a:lnTo>
                  <a:lnTo>
                    <a:pt x="163423" y="23342"/>
                  </a:lnTo>
                  <a:lnTo>
                    <a:pt x="163029" y="23114"/>
                  </a:lnTo>
                  <a:lnTo>
                    <a:pt x="162725" y="25654"/>
                  </a:lnTo>
                  <a:lnTo>
                    <a:pt x="162560" y="25146"/>
                  </a:lnTo>
                  <a:lnTo>
                    <a:pt x="162560" y="24003"/>
                  </a:lnTo>
                  <a:lnTo>
                    <a:pt x="162013" y="25273"/>
                  </a:lnTo>
                  <a:lnTo>
                    <a:pt x="161899" y="25781"/>
                  </a:lnTo>
                  <a:lnTo>
                    <a:pt x="161772" y="28194"/>
                  </a:lnTo>
                  <a:lnTo>
                    <a:pt x="160756" y="30099"/>
                  </a:lnTo>
                  <a:lnTo>
                    <a:pt x="160629" y="28981"/>
                  </a:lnTo>
                  <a:lnTo>
                    <a:pt x="159321" y="31242"/>
                  </a:lnTo>
                  <a:lnTo>
                    <a:pt x="159397" y="30861"/>
                  </a:lnTo>
                  <a:lnTo>
                    <a:pt x="159842" y="28575"/>
                  </a:lnTo>
                  <a:lnTo>
                    <a:pt x="159969" y="27940"/>
                  </a:lnTo>
                  <a:lnTo>
                    <a:pt x="160604" y="28943"/>
                  </a:lnTo>
                  <a:lnTo>
                    <a:pt x="160769" y="29210"/>
                  </a:lnTo>
                  <a:lnTo>
                    <a:pt x="160858" y="29337"/>
                  </a:lnTo>
                  <a:lnTo>
                    <a:pt x="160820" y="28829"/>
                  </a:lnTo>
                  <a:lnTo>
                    <a:pt x="160769" y="27940"/>
                  </a:lnTo>
                  <a:lnTo>
                    <a:pt x="160756" y="27813"/>
                  </a:lnTo>
                  <a:lnTo>
                    <a:pt x="160705" y="26924"/>
                  </a:lnTo>
                  <a:lnTo>
                    <a:pt x="160566" y="24765"/>
                  </a:lnTo>
                  <a:lnTo>
                    <a:pt x="161150" y="24561"/>
                  </a:lnTo>
                  <a:lnTo>
                    <a:pt x="161061" y="24384"/>
                  </a:lnTo>
                  <a:lnTo>
                    <a:pt x="161137" y="23622"/>
                  </a:lnTo>
                  <a:lnTo>
                    <a:pt x="161226" y="23444"/>
                  </a:lnTo>
                  <a:lnTo>
                    <a:pt x="161112" y="21971"/>
                  </a:lnTo>
                  <a:lnTo>
                    <a:pt x="160858" y="20193"/>
                  </a:lnTo>
                  <a:lnTo>
                    <a:pt x="159956" y="26924"/>
                  </a:lnTo>
                  <a:lnTo>
                    <a:pt x="158813" y="26543"/>
                  </a:lnTo>
                  <a:lnTo>
                    <a:pt x="159308" y="25019"/>
                  </a:lnTo>
                  <a:lnTo>
                    <a:pt x="159372" y="24003"/>
                  </a:lnTo>
                  <a:lnTo>
                    <a:pt x="158635" y="26289"/>
                  </a:lnTo>
                  <a:lnTo>
                    <a:pt x="157835" y="27813"/>
                  </a:lnTo>
                  <a:lnTo>
                    <a:pt x="157429" y="26162"/>
                  </a:lnTo>
                  <a:lnTo>
                    <a:pt x="156806" y="28575"/>
                  </a:lnTo>
                  <a:lnTo>
                    <a:pt x="156451" y="28321"/>
                  </a:lnTo>
                  <a:lnTo>
                    <a:pt x="156552" y="28575"/>
                  </a:lnTo>
                  <a:lnTo>
                    <a:pt x="156654" y="29337"/>
                  </a:lnTo>
                  <a:lnTo>
                    <a:pt x="156171" y="30861"/>
                  </a:lnTo>
                  <a:lnTo>
                    <a:pt x="155854" y="30607"/>
                  </a:lnTo>
                  <a:lnTo>
                    <a:pt x="155219" y="30975"/>
                  </a:lnTo>
                  <a:lnTo>
                    <a:pt x="154559" y="32512"/>
                  </a:lnTo>
                  <a:lnTo>
                    <a:pt x="154711" y="31242"/>
                  </a:lnTo>
                  <a:lnTo>
                    <a:pt x="155117" y="27813"/>
                  </a:lnTo>
                  <a:lnTo>
                    <a:pt x="155333" y="25908"/>
                  </a:lnTo>
                  <a:lnTo>
                    <a:pt x="154051" y="27813"/>
                  </a:lnTo>
                  <a:lnTo>
                    <a:pt x="154012" y="27305"/>
                  </a:lnTo>
                  <a:lnTo>
                    <a:pt x="154101" y="26162"/>
                  </a:lnTo>
                  <a:lnTo>
                    <a:pt x="154444" y="25273"/>
                  </a:lnTo>
                  <a:lnTo>
                    <a:pt x="154736" y="24511"/>
                  </a:lnTo>
                  <a:lnTo>
                    <a:pt x="154660" y="23495"/>
                  </a:lnTo>
                  <a:lnTo>
                    <a:pt x="153454" y="25298"/>
                  </a:lnTo>
                  <a:lnTo>
                    <a:pt x="153085" y="26047"/>
                  </a:lnTo>
                  <a:lnTo>
                    <a:pt x="153085" y="28067"/>
                  </a:lnTo>
                  <a:lnTo>
                    <a:pt x="152476" y="29337"/>
                  </a:lnTo>
                  <a:lnTo>
                    <a:pt x="152349" y="30226"/>
                  </a:lnTo>
                  <a:lnTo>
                    <a:pt x="152234" y="31242"/>
                  </a:lnTo>
                  <a:lnTo>
                    <a:pt x="152285" y="29718"/>
                  </a:lnTo>
                  <a:lnTo>
                    <a:pt x="152361" y="28829"/>
                  </a:lnTo>
                  <a:lnTo>
                    <a:pt x="152387" y="28422"/>
                  </a:lnTo>
                  <a:lnTo>
                    <a:pt x="152298" y="28575"/>
                  </a:lnTo>
                  <a:lnTo>
                    <a:pt x="152412" y="27698"/>
                  </a:lnTo>
                  <a:lnTo>
                    <a:pt x="152387" y="28422"/>
                  </a:lnTo>
                  <a:lnTo>
                    <a:pt x="152946" y="27432"/>
                  </a:lnTo>
                  <a:lnTo>
                    <a:pt x="153022" y="27305"/>
                  </a:lnTo>
                  <a:lnTo>
                    <a:pt x="153085" y="28067"/>
                  </a:lnTo>
                  <a:lnTo>
                    <a:pt x="153085" y="26047"/>
                  </a:lnTo>
                  <a:lnTo>
                    <a:pt x="151688" y="28702"/>
                  </a:lnTo>
                  <a:lnTo>
                    <a:pt x="151968" y="28778"/>
                  </a:lnTo>
                  <a:lnTo>
                    <a:pt x="150482" y="33020"/>
                  </a:lnTo>
                  <a:lnTo>
                    <a:pt x="150368" y="30975"/>
                  </a:lnTo>
                  <a:lnTo>
                    <a:pt x="150495" y="29654"/>
                  </a:lnTo>
                  <a:lnTo>
                    <a:pt x="150533" y="29464"/>
                  </a:lnTo>
                  <a:lnTo>
                    <a:pt x="150710" y="28702"/>
                  </a:lnTo>
                  <a:lnTo>
                    <a:pt x="151091" y="27051"/>
                  </a:lnTo>
                  <a:lnTo>
                    <a:pt x="151676" y="24511"/>
                  </a:lnTo>
                  <a:lnTo>
                    <a:pt x="151549" y="23495"/>
                  </a:lnTo>
                  <a:lnTo>
                    <a:pt x="151206" y="21463"/>
                  </a:lnTo>
                  <a:lnTo>
                    <a:pt x="149047" y="27051"/>
                  </a:lnTo>
                  <a:lnTo>
                    <a:pt x="147929" y="25146"/>
                  </a:lnTo>
                  <a:lnTo>
                    <a:pt x="148018" y="25527"/>
                  </a:lnTo>
                  <a:lnTo>
                    <a:pt x="148132" y="26416"/>
                  </a:lnTo>
                  <a:lnTo>
                    <a:pt x="147434" y="28702"/>
                  </a:lnTo>
                  <a:lnTo>
                    <a:pt x="147294" y="27305"/>
                  </a:lnTo>
                  <a:lnTo>
                    <a:pt x="147193" y="26416"/>
                  </a:lnTo>
                  <a:lnTo>
                    <a:pt x="146519" y="27305"/>
                  </a:lnTo>
                  <a:lnTo>
                    <a:pt x="146608" y="26924"/>
                  </a:lnTo>
                  <a:lnTo>
                    <a:pt x="146977" y="25400"/>
                  </a:lnTo>
                  <a:lnTo>
                    <a:pt x="146926" y="24765"/>
                  </a:lnTo>
                  <a:lnTo>
                    <a:pt x="146964" y="23241"/>
                  </a:lnTo>
                  <a:lnTo>
                    <a:pt x="146659" y="24765"/>
                  </a:lnTo>
                  <a:lnTo>
                    <a:pt x="145948" y="22860"/>
                  </a:lnTo>
                  <a:lnTo>
                    <a:pt x="144919" y="26924"/>
                  </a:lnTo>
                  <a:lnTo>
                    <a:pt x="144868" y="24130"/>
                  </a:lnTo>
                  <a:lnTo>
                    <a:pt x="143929" y="22733"/>
                  </a:lnTo>
                  <a:lnTo>
                    <a:pt x="142265" y="29464"/>
                  </a:lnTo>
                  <a:lnTo>
                    <a:pt x="141439" y="28702"/>
                  </a:lnTo>
                  <a:lnTo>
                    <a:pt x="141541" y="27940"/>
                  </a:lnTo>
                  <a:lnTo>
                    <a:pt x="141592" y="27813"/>
                  </a:lnTo>
                  <a:lnTo>
                    <a:pt x="141922" y="26924"/>
                  </a:lnTo>
                  <a:lnTo>
                    <a:pt x="142024" y="26670"/>
                  </a:lnTo>
                  <a:lnTo>
                    <a:pt x="142125" y="24638"/>
                  </a:lnTo>
                  <a:lnTo>
                    <a:pt x="142316" y="24384"/>
                  </a:lnTo>
                  <a:lnTo>
                    <a:pt x="143027" y="23495"/>
                  </a:lnTo>
                  <a:lnTo>
                    <a:pt x="142659" y="23368"/>
                  </a:lnTo>
                  <a:lnTo>
                    <a:pt x="142392" y="22987"/>
                  </a:lnTo>
                  <a:lnTo>
                    <a:pt x="142087" y="24384"/>
                  </a:lnTo>
                  <a:lnTo>
                    <a:pt x="142138" y="23114"/>
                  </a:lnTo>
                  <a:lnTo>
                    <a:pt x="140449" y="26924"/>
                  </a:lnTo>
                  <a:lnTo>
                    <a:pt x="140525" y="24892"/>
                  </a:lnTo>
                  <a:lnTo>
                    <a:pt x="140182" y="25781"/>
                  </a:lnTo>
                  <a:lnTo>
                    <a:pt x="139674" y="27813"/>
                  </a:lnTo>
                  <a:lnTo>
                    <a:pt x="139280" y="27559"/>
                  </a:lnTo>
                  <a:lnTo>
                    <a:pt x="138557" y="27813"/>
                  </a:lnTo>
                  <a:lnTo>
                    <a:pt x="138455" y="29845"/>
                  </a:lnTo>
                  <a:lnTo>
                    <a:pt x="138645" y="23495"/>
                  </a:lnTo>
                  <a:lnTo>
                    <a:pt x="135128" y="29845"/>
                  </a:lnTo>
                  <a:lnTo>
                    <a:pt x="135267" y="25146"/>
                  </a:lnTo>
                  <a:lnTo>
                    <a:pt x="135293" y="24257"/>
                  </a:lnTo>
                  <a:lnTo>
                    <a:pt x="134327" y="24765"/>
                  </a:lnTo>
                  <a:lnTo>
                    <a:pt x="133210" y="25146"/>
                  </a:lnTo>
                  <a:lnTo>
                    <a:pt x="132448" y="25146"/>
                  </a:lnTo>
                  <a:lnTo>
                    <a:pt x="132575" y="24765"/>
                  </a:lnTo>
                  <a:lnTo>
                    <a:pt x="132664" y="24180"/>
                  </a:lnTo>
                  <a:lnTo>
                    <a:pt x="132765" y="24384"/>
                  </a:lnTo>
                  <a:lnTo>
                    <a:pt x="132676" y="24130"/>
                  </a:lnTo>
                  <a:lnTo>
                    <a:pt x="132118" y="22352"/>
                  </a:lnTo>
                  <a:lnTo>
                    <a:pt x="130898" y="30099"/>
                  </a:lnTo>
                  <a:lnTo>
                    <a:pt x="130581" y="29083"/>
                  </a:lnTo>
                  <a:lnTo>
                    <a:pt x="130263" y="28067"/>
                  </a:lnTo>
                  <a:lnTo>
                    <a:pt x="130200" y="27305"/>
                  </a:lnTo>
                  <a:lnTo>
                    <a:pt x="130263" y="25400"/>
                  </a:lnTo>
                  <a:lnTo>
                    <a:pt x="130289" y="24384"/>
                  </a:lnTo>
                  <a:lnTo>
                    <a:pt x="131165" y="26162"/>
                  </a:lnTo>
                  <a:lnTo>
                    <a:pt x="131140" y="24384"/>
                  </a:lnTo>
                  <a:lnTo>
                    <a:pt x="132295" y="18161"/>
                  </a:lnTo>
                  <a:lnTo>
                    <a:pt x="129463" y="25400"/>
                  </a:lnTo>
                  <a:lnTo>
                    <a:pt x="129476" y="23241"/>
                  </a:lnTo>
                  <a:lnTo>
                    <a:pt x="129590" y="21209"/>
                  </a:lnTo>
                  <a:lnTo>
                    <a:pt x="129692" y="21069"/>
                  </a:lnTo>
                  <a:lnTo>
                    <a:pt x="129641" y="18669"/>
                  </a:lnTo>
                  <a:lnTo>
                    <a:pt x="127787" y="23241"/>
                  </a:lnTo>
                  <a:lnTo>
                    <a:pt x="126911" y="22479"/>
                  </a:lnTo>
                  <a:lnTo>
                    <a:pt x="127038" y="22098"/>
                  </a:lnTo>
                  <a:lnTo>
                    <a:pt x="127114" y="21590"/>
                  </a:lnTo>
                  <a:lnTo>
                    <a:pt x="125806" y="24638"/>
                  </a:lnTo>
                  <a:lnTo>
                    <a:pt x="125691" y="24790"/>
                  </a:lnTo>
                  <a:lnTo>
                    <a:pt x="124256" y="25654"/>
                  </a:lnTo>
                  <a:lnTo>
                    <a:pt x="123507" y="26162"/>
                  </a:lnTo>
                  <a:lnTo>
                    <a:pt x="123456" y="26670"/>
                  </a:lnTo>
                  <a:lnTo>
                    <a:pt x="122453" y="27305"/>
                  </a:lnTo>
                  <a:lnTo>
                    <a:pt x="122351" y="25273"/>
                  </a:lnTo>
                  <a:lnTo>
                    <a:pt x="122224" y="24790"/>
                  </a:lnTo>
                  <a:lnTo>
                    <a:pt x="122275" y="23495"/>
                  </a:lnTo>
                  <a:lnTo>
                    <a:pt x="122618" y="21590"/>
                  </a:lnTo>
                  <a:lnTo>
                    <a:pt x="123444" y="21590"/>
                  </a:lnTo>
                  <a:lnTo>
                    <a:pt x="123456" y="21463"/>
                  </a:lnTo>
                  <a:lnTo>
                    <a:pt x="123774" y="17907"/>
                  </a:lnTo>
                  <a:lnTo>
                    <a:pt x="122389" y="21463"/>
                  </a:lnTo>
                  <a:lnTo>
                    <a:pt x="122161" y="20955"/>
                  </a:lnTo>
                  <a:lnTo>
                    <a:pt x="122275" y="20066"/>
                  </a:lnTo>
                  <a:lnTo>
                    <a:pt x="122466" y="19177"/>
                  </a:lnTo>
                  <a:lnTo>
                    <a:pt x="121145" y="19431"/>
                  </a:lnTo>
                  <a:lnTo>
                    <a:pt x="120319" y="23495"/>
                  </a:lnTo>
                  <a:lnTo>
                    <a:pt x="119075" y="22987"/>
                  </a:lnTo>
                  <a:lnTo>
                    <a:pt x="118999" y="23964"/>
                  </a:lnTo>
                  <a:lnTo>
                    <a:pt x="118872" y="24511"/>
                  </a:lnTo>
                  <a:lnTo>
                    <a:pt x="117462" y="28067"/>
                  </a:lnTo>
                  <a:lnTo>
                    <a:pt x="117513" y="27813"/>
                  </a:lnTo>
                  <a:lnTo>
                    <a:pt x="117881" y="26162"/>
                  </a:lnTo>
                  <a:lnTo>
                    <a:pt x="117983" y="25654"/>
                  </a:lnTo>
                  <a:lnTo>
                    <a:pt x="118097" y="25146"/>
                  </a:lnTo>
                  <a:lnTo>
                    <a:pt x="118173" y="24765"/>
                  </a:lnTo>
                  <a:lnTo>
                    <a:pt x="118211" y="24638"/>
                  </a:lnTo>
                  <a:lnTo>
                    <a:pt x="118808" y="21844"/>
                  </a:lnTo>
                  <a:lnTo>
                    <a:pt x="117513" y="24638"/>
                  </a:lnTo>
                  <a:lnTo>
                    <a:pt x="118097" y="20574"/>
                  </a:lnTo>
                  <a:lnTo>
                    <a:pt x="115684" y="24130"/>
                  </a:lnTo>
                  <a:lnTo>
                    <a:pt x="114681" y="24765"/>
                  </a:lnTo>
                  <a:lnTo>
                    <a:pt x="114719" y="24638"/>
                  </a:lnTo>
                  <a:lnTo>
                    <a:pt x="115201" y="23342"/>
                  </a:lnTo>
                  <a:lnTo>
                    <a:pt x="114211" y="24638"/>
                  </a:lnTo>
                  <a:lnTo>
                    <a:pt x="113309" y="24384"/>
                  </a:lnTo>
                  <a:lnTo>
                    <a:pt x="113715" y="22479"/>
                  </a:lnTo>
                  <a:lnTo>
                    <a:pt x="113855" y="21844"/>
                  </a:lnTo>
                  <a:lnTo>
                    <a:pt x="115011" y="16510"/>
                  </a:lnTo>
                  <a:lnTo>
                    <a:pt x="111264" y="21844"/>
                  </a:lnTo>
                  <a:lnTo>
                    <a:pt x="111315" y="21209"/>
                  </a:lnTo>
                  <a:lnTo>
                    <a:pt x="111353" y="20701"/>
                  </a:lnTo>
                  <a:lnTo>
                    <a:pt x="111366" y="20574"/>
                  </a:lnTo>
                  <a:lnTo>
                    <a:pt x="111404" y="20193"/>
                  </a:lnTo>
                  <a:lnTo>
                    <a:pt x="111556" y="18288"/>
                  </a:lnTo>
                  <a:lnTo>
                    <a:pt x="111772" y="15621"/>
                  </a:lnTo>
                  <a:lnTo>
                    <a:pt x="109550" y="18288"/>
                  </a:lnTo>
                  <a:lnTo>
                    <a:pt x="108724" y="13843"/>
                  </a:lnTo>
                  <a:lnTo>
                    <a:pt x="106705" y="13970"/>
                  </a:lnTo>
                  <a:lnTo>
                    <a:pt x="106222" y="20193"/>
                  </a:lnTo>
                  <a:lnTo>
                    <a:pt x="106095" y="13970"/>
                  </a:lnTo>
                  <a:lnTo>
                    <a:pt x="105016" y="20320"/>
                  </a:lnTo>
                  <a:lnTo>
                    <a:pt x="104521" y="20574"/>
                  </a:lnTo>
                  <a:lnTo>
                    <a:pt x="104355" y="20447"/>
                  </a:lnTo>
                  <a:lnTo>
                    <a:pt x="104317" y="19558"/>
                  </a:lnTo>
                  <a:lnTo>
                    <a:pt x="104190" y="18796"/>
                  </a:lnTo>
                  <a:lnTo>
                    <a:pt x="103924" y="17145"/>
                  </a:lnTo>
                  <a:lnTo>
                    <a:pt x="103822" y="16510"/>
                  </a:lnTo>
                  <a:lnTo>
                    <a:pt x="103759" y="14097"/>
                  </a:lnTo>
                  <a:lnTo>
                    <a:pt x="104419" y="14732"/>
                  </a:lnTo>
                  <a:lnTo>
                    <a:pt x="104521" y="14097"/>
                  </a:lnTo>
                  <a:lnTo>
                    <a:pt x="104648" y="13335"/>
                  </a:lnTo>
                  <a:lnTo>
                    <a:pt x="103759" y="12700"/>
                  </a:lnTo>
                  <a:lnTo>
                    <a:pt x="104101" y="11938"/>
                  </a:lnTo>
                  <a:lnTo>
                    <a:pt x="104686" y="10668"/>
                  </a:lnTo>
                  <a:lnTo>
                    <a:pt x="104571" y="9652"/>
                  </a:lnTo>
                  <a:lnTo>
                    <a:pt x="104394" y="8763"/>
                  </a:lnTo>
                  <a:lnTo>
                    <a:pt x="104140" y="10795"/>
                  </a:lnTo>
                  <a:lnTo>
                    <a:pt x="104013" y="11176"/>
                  </a:lnTo>
                  <a:lnTo>
                    <a:pt x="103454" y="11938"/>
                  </a:lnTo>
                  <a:lnTo>
                    <a:pt x="103047" y="10922"/>
                  </a:lnTo>
                  <a:lnTo>
                    <a:pt x="103098" y="11557"/>
                  </a:lnTo>
                  <a:lnTo>
                    <a:pt x="103212" y="14097"/>
                  </a:lnTo>
                  <a:lnTo>
                    <a:pt x="101307" y="17145"/>
                  </a:lnTo>
                  <a:lnTo>
                    <a:pt x="101561" y="15875"/>
                  </a:lnTo>
                  <a:lnTo>
                    <a:pt x="101930" y="14097"/>
                  </a:lnTo>
                  <a:lnTo>
                    <a:pt x="102450" y="11557"/>
                  </a:lnTo>
                  <a:lnTo>
                    <a:pt x="103085" y="8509"/>
                  </a:lnTo>
                  <a:lnTo>
                    <a:pt x="101079" y="11557"/>
                  </a:lnTo>
                  <a:lnTo>
                    <a:pt x="101460" y="10668"/>
                  </a:lnTo>
                  <a:lnTo>
                    <a:pt x="101892" y="9652"/>
                  </a:lnTo>
                  <a:lnTo>
                    <a:pt x="100965" y="10668"/>
                  </a:lnTo>
                  <a:lnTo>
                    <a:pt x="99263" y="9144"/>
                  </a:lnTo>
                  <a:lnTo>
                    <a:pt x="97624" y="14097"/>
                  </a:lnTo>
                  <a:lnTo>
                    <a:pt x="97790" y="11557"/>
                  </a:lnTo>
                  <a:lnTo>
                    <a:pt x="98183" y="11176"/>
                  </a:lnTo>
                  <a:lnTo>
                    <a:pt x="96608" y="10160"/>
                  </a:lnTo>
                  <a:lnTo>
                    <a:pt x="93421" y="15875"/>
                  </a:lnTo>
                  <a:lnTo>
                    <a:pt x="93357" y="15621"/>
                  </a:lnTo>
                  <a:lnTo>
                    <a:pt x="93243" y="15113"/>
                  </a:lnTo>
                  <a:lnTo>
                    <a:pt x="92951" y="13843"/>
                  </a:lnTo>
                  <a:lnTo>
                    <a:pt x="92773" y="13081"/>
                  </a:lnTo>
                  <a:lnTo>
                    <a:pt x="92824" y="11938"/>
                  </a:lnTo>
                  <a:lnTo>
                    <a:pt x="93052" y="11049"/>
                  </a:lnTo>
                  <a:lnTo>
                    <a:pt x="92659" y="11430"/>
                  </a:lnTo>
                  <a:lnTo>
                    <a:pt x="91986" y="13843"/>
                  </a:lnTo>
                  <a:lnTo>
                    <a:pt x="91935" y="13081"/>
                  </a:lnTo>
                  <a:lnTo>
                    <a:pt x="92036" y="11430"/>
                  </a:lnTo>
                  <a:lnTo>
                    <a:pt x="92265" y="10668"/>
                  </a:lnTo>
                  <a:lnTo>
                    <a:pt x="92138" y="10541"/>
                  </a:lnTo>
                  <a:lnTo>
                    <a:pt x="90817" y="13081"/>
                  </a:lnTo>
                  <a:lnTo>
                    <a:pt x="90665" y="12573"/>
                  </a:lnTo>
                  <a:lnTo>
                    <a:pt x="90639" y="11938"/>
                  </a:lnTo>
                  <a:lnTo>
                    <a:pt x="91211" y="10414"/>
                  </a:lnTo>
                  <a:lnTo>
                    <a:pt x="89903" y="8128"/>
                  </a:lnTo>
                  <a:lnTo>
                    <a:pt x="87922" y="14224"/>
                  </a:lnTo>
                  <a:lnTo>
                    <a:pt x="86347" y="15113"/>
                  </a:lnTo>
                  <a:lnTo>
                    <a:pt x="86677" y="13208"/>
                  </a:lnTo>
                  <a:lnTo>
                    <a:pt x="86868" y="12065"/>
                  </a:lnTo>
                  <a:lnTo>
                    <a:pt x="87083" y="10795"/>
                  </a:lnTo>
                  <a:lnTo>
                    <a:pt x="87045" y="10414"/>
                  </a:lnTo>
                  <a:lnTo>
                    <a:pt x="85636" y="8128"/>
                  </a:lnTo>
                  <a:lnTo>
                    <a:pt x="85686" y="7366"/>
                  </a:lnTo>
                  <a:lnTo>
                    <a:pt x="83845" y="6477"/>
                  </a:lnTo>
                  <a:lnTo>
                    <a:pt x="81737" y="10541"/>
                  </a:lnTo>
                  <a:lnTo>
                    <a:pt x="79654" y="12065"/>
                  </a:lnTo>
                  <a:lnTo>
                    <a:pt x="79540" y="10160"/>
                  </a:lnTo>
                  <a:lnTo>
                    <a:pt x="79489" y="9271"/>
                  </a:lnTo>
                  <a:lnTo>
                    <a:pt x="79362" y="6858"/>
                  </a:lnTo>
                  <a:lnTo>
                    <a:pt x="76212" y="9271"/>
                  </a:lnTo>
                  <a:lnTo>
                    <a:pt x="74891" y="6223"/>
                  </a:lnTo>
                  <a:lnTo>
                    <a:pt x="74980" y="7239"/>
                  </a:lnTo>
                  <a:lnTo>
                    <a:pt x="74244" y="9779"/>
                  </a:lnTo>
                  <a:lnTo>
                    <a:pt x="73863" y="10160"/>
                  </a:lnTo>
                  <a:lnTo>
                    <a:pt x="73583" y="9271"/>
                  </a:lnTo>
                  <a:lnTo>
                    <a:pt x="72186" y="13208"/>
                  </a:lnTo>
                  <a:lnTo>
                    <a:pt x="72390" y="12065"/>
                  </a:lnTo>
                  <a:lnTo>
                    <a:pt x="72415" y="11938"/>
                  </a:lnTo>
                  <a:lnTo>
                    <a:pt x="72478" y="11557"/>
                  </a:lnTo>
                  <a:lnTo>
                    <a:pt x="72542" y="11176"/>
                  </a:lnTo>
                  <a:lnTo>
                    <a:pt x="72923" y="9017"/>
                  </a:lnTo>
                  <a:lnTo>
                    <a:pt x="73063" y="9144"/>
                  </a:lnTo>
                  <a:lnTo>
                    <a:pt x="73075" y="9017"/>
                  </a:lnTo>
                  <a:lnTo>
                    <a:pt x="73342" y="5842"/>
                  </a:lnTo>
                  <a:lnTo>
                    <a:pt x="73406" y="4953"/>
                  </a:lnTo>
                  <a:lnTo>
                    <a:pt x="72364" y="5842"/>
                  </a:lnTo>
                  <a:lnTo>
                    <a:pt x="71716" y="5715"/>
                  </a:lnTo>
                  <a:lnTo>
                    <a:pt x="70726" y="11176"/>
                  </a:lnTo>
                  <a:lnTo>
                    <a:pt x="70688" y="11049"/>
                  </a:lnTo>
                  <a:lnTo>
                    <a:pt x="69989" y="8763"/>
                  </a:lnTo>
                  <a:lnTo>
                    <a:pt x="69723" y="7874"/>
                  </a:lnTo>
                  <a:lnTo>
                    <a:pt x="68008" y="8255"/>
                  </a:lnTo>
                  <a:lnTo>
                    <a:pt x="66421" y="8763"/>
                  </a:lnTo>
                  <a:lnTo>
                    <a:pt x="66357" y="8509"/>
                  </a:lnTo>
                  <a:lnTo>
                    <a:pt x="66078" y="7366"/>
                  </a:lnTo>
                  <a:lnTo>
                    <a:pt x="65773" y="6096"/>
                  </a:lnTo>
                  <a:lnTo>
                    <a:pt x="65151" y="7366"/>
                  </a:lnTo>
                  <a:lnTo>
                    <a:pt x="64617" y="7239"/>
                  </a:lnTo>
                  <a:lnTo>
                    <a:pt x="63982" y="8509"/>
                  </a:lnTo>
                  <a:lnTo>
                    <a:pt x="64452" y="5588"/>
                  </a:lnTo>
                  <a:lnTo>
                    <a:pt x="63436" y="4699"/>
                  </a:lnTo>
                  <a:lnTo>
                    <a:pt x="62852" y="4191"/>
                  </a:lnTo>
                  <a:lnTo>
                    <a:pt x="61290" y="4699"/>
                  </a:lnTo>
                  <a:lnTo>
                    <a:pt x="61899" y="2667"/>
                  </a:lnTo>
                  <a:lnTo>
                    <a:pt x="61099" y="2413"/>
                  </a:lnTo>
                  <a:lnTo>
                    <a:pt x="59588" y="10922"/>
                  </a:lnTo>
                  <a:lnTo>
                    <a:pt x="58788" y="11049"/>
                  </a:lnTo>
                  <a:lnTo>
                    <a:pt x="58851" y="10414"/>
                  </a:lnTo>
                  <a:lnTo>
                    <a:pt x="59105" y="7874"/>
                  </a:lnTo>
                  <a:lnTo>
                    <a:pt x="59194" y="6858"/>
                  </a:lnTo>
                  <a:lnTo>
                    <a:pt x="59220" y="6604"/>
                  </a:lnTo>
                  <a:lnTo>
                    <a:pt x="57785" y="6477"/>
                  </a:lnTo>
                  <a:lnTo>
                    <a:pt x="57734" y="6223"/>
                  </a:lnTo>
                  <a:lnTo>
                    <a:pt x="56883" y="2413"/>
                  </a:lnTo>
                  <a:lnTo>
                    <a:pt x="54876" y="6223"/>
                  </a:lnTo>
                  <a:lnTo>
                    <a:pt x="55232" y="4318"/>
                  </a:lnTo>
                  <a:lnTo>
                    <a:pt x="55486" y="4064"/>
                  </a:lnTo>
                  <a:lnTo>
                    <a:pt x="54825" y="3937"/>
                  </a:lnTo>
                  <a:lnTo>
                    <a:pt x="54330" y="2921"/>
                  </a:lnTo>
                  <a:lnTo>
                    <a:pt x="53289" y="762"/>
                  </a:lnTo>
                  <a:lnTo>
                    <a:pt x="53035" y="3213"/>
                  </a:lnTo>
                  <a:lnTo>
                    <a:pt x="50203" y="7874"/>
                  </a:lnTo>
                  <a:lnTo>
                    <a:pt x="50736" y="4953"/>
                  </a:lnTo>
                  <a:lnTo>
                    <a:pt x="49644" y="8255"/>
                  </a:lnTo>
                  <a:lnTo>
                    <a:pt x="49517" y="8763"/>
                  </a:lnTo>
                  <a:lnTo>
                    <a:pt x="49390" y="9525"/>
                  </a:lnTo>
                  <a:lnTo>
                    <a:pt x="48336" y="10414"/>
                  </a:lnTo>
                  <a:lnTo>
                    <a:pt x="48234" y="10160"/>
                  </a:lnTo>
                  <a:lnTo>
                    <a:pt x="48348" y="8890"/>
                  </a:lnTo>
                  <a:lnTo>
                    <a:pt x="48260" y="7620"/>
                  </a:lnTo>
                  <a:lnTo>
                    <a:pt x="48145" y="7239"/>
                  </a:lnTo>
                  <a:lnTo>
                    <a:pt x="47701" y="11557"/>
                  </a:lnTo>
                  <a:lnTo>
                    <a:pt x="47142" y="10160"/>
                  </a:lnTo>
                  <a:lnTo>
                    <a:pt x="47256" y="9271"/>
                  </a:lnTo>
                  <a:lnTo>
                    <a:pt x="47637" y="8128"/>
                  </a:lnTo>
                  <a:lnTo>
                    <a:pt x="46926" y="7747"/>
                  </a:lnTo>
                  <a:lnTo>
                    <a:pt x="46875" y="8382"/>
                  </a:lnTo>
                  <a:lnTo>
                    <a:pt x="46761" y="9017"/>
                  </a:lnTo>
                  <a:lnTo>
                    <a:pt x="46164" y="10668"/>
                  </a:lnTo>
                  <a:lnTo>
                    <a:pt x="45491" y="11938"/>
                  </a:lnTo>
                  <a:lnTo>
                    <a:pt x="45326" y="11430"/>
                  </a:lnTo>
                  <a:lnTo>
                    <a:pt x="45161" y="10922"/>
                  </a:lnTo>
                  <a:lnTo>
                    <a:pt x="44894" y="10160"/>
                  </a:lnTo>
                  <a:lnTo>
                    <a:pt x="45021" y="7874"/>
                  </a:lnTo>
                  <a:lnTo>
                    <a:pt x="45072" y="7366"/>
                  </a:lnTo>
                  <a:lnTo>
                    <a:pt x="44716" y="9017"/>
                  </a:lnTo>
                  <a:lnTo>
                    <a:pt x="44056" y="10922"/>
                  </a:lnTo>
                  <a:lnTo>
                    <a:pt x="43827" y="10414"/>
                  </a:lnTo>
                  <a:lnTo>
                    <a:pt x="43903" y="8890"/>
                  </a:lnTo>
                  <a:lnTo>
                    <a:pt x="44056" y="8509"/>
                  </a:lnTo>
                  <a:lnTo>
                    <a:pt x="43942" y="7747"/>
                  </a:lnTo>
                  <a:lnTo>
                    <a:pt x="43764" y="7366"/>
                  </a:lnTo>
                  <a:lnTo>
                    <a:pt x="43268" y="6261"/>
                  </a:lnTo>
                  <a:lnTo>
                    <a:pt x="43154" y="7086"/>
                  </a:lnTo>
                  <a:lnTo>
                    <a:pt x="43180" y="6121"/>
                  </a:lnTo>
                  <a:lnTo>
                    <a:pt x="43268" y="6261"/>
                  </a:lnTo>
                  <a:lnTo>
                    <a:pt x="43294" y="6096"/>
                  </a:lnTo>
                  <a:lnTo>
                    <a:pt x="43484" y="4699"/>
                  </a:lnTo>
                  <a:lnTo>
                    <a:pt x="42964" y="4254"/>
                  </a:lnTo>
                  <a:lnTo>
                    <a:pt x="42964" y="7023"/>
                  </a:lnTo>
                  <a:lnTo>
                    <a:pt x="41846" y="11430"/>
                  </a:lnTo>
                  <a:lnTo>
                    <a:pt x="41478" y="9017"/>
                  </a:lnTo>
                  <a:lnTo>
                    <a:pt x="41478" y="6604"/>
                  </a:lnTo>
                  <a:lnTo>
                    <a:pt x="42456" y="6858"/>
                  </a:lnTo>
                  <a:lnTo>
                    <a:pt x="42964" y="7023"/>
                  </a:lnTo>
                  <a:lnTo>
                    <a:pt x="42964" y="4254"/>
                  </a:lnTo>
                  <a:lnTo>
                    <a:pt x="42748" y="4064"/>
                  </a:lnTo>
                  <a:lnTo>
                    <a:pt x="43903" y="508"/>
                  </a:lnTo>
                  <a:lnTo>
                    <a:pt x="42976" y="2413"/>
                  </a:lnTo>
                  <a:lnTo>
                    <a:pt x="41287" y="6604"/>
                  </a:lnTo>
                  <a:lnTo>
                    <a:pt x="41160" y="6350"/>
                  </a:lnTo>
                  <a:lnTo>
                    <a:pt x="41109" y="6223"/>
                  </a:lnTo>
                  <a:lnTo>
                    <a:pt x="40741" y="5461"/>
                  </a:lnTo>
                  <a:lnTo>
                    <a:pt x="40690" y="4953"/>
                  </a:lnTo>
                  <a:lnTo>
                    <a:pt x="40703" y="4445"/>
                  </a:lnTo>
                  <a:lnTo>
                    <a:pt x="40767" y="4191"/>
                  </a:lnTo>
                  <a:lnTo>
                    <a:pt x="40678" y="3810"/>
                  </a:lnTo>
                  <a:lnTo>
                    <a:pt x="40474" y="4064"/>
                  </a:lnTo>
                  <a:lnTo>
                    <a:pt x="40271" y="4445"/>
                  </a:lnTo>
                  <a:lnTo>
                    <a:pt x="40170" y="4191"/>
                  </a:lnTo>
                  <a:lnTo>
                    <a:pt x="40119" y="4064"/>
                  </a:lnTo>
                  <a:lnTo>
                    <a:pt x="40119" y="23368"/>
                  </a:lnTo>
                  <a:lnTo>
                    <a:pt x="39941" y="23241"/>
                  </a:lnTo>
                  <a:lnTo>
                    <a:pt x="39408" y="23241"/>
                  </a:lnTo>
                  <a:lnTo>
                    <a:pt x="39535" y="21971"/>
                  </a:lnTo>
                  <a:lnTo>
                    <a:pt x="39636" y="21463"/>
                  </a:lnTo>
                  <a:lnTo>
                    <a:pt x="39687" y="21209"/>
                  </a:lnTo>
                  <a:lnTo>
                    <a:pt x="39852" y="21209"/>
                  </a:lnTo>
                  <a:lnTo>
                    <a:pt x="39789" y="22098"/>
                  </a:lnTo>
                  <a:lnTo>
                    <a:pt x="39916" y="22352"/>
                  </a:lnTo>
                  <a:lnTo>
                    <a:pt x="39992" y="22606"/>
                  </a:lnTo>
                  <a:lnTo>
                    <a:pt x="40119" y="23368"/>
                  </a:lnTo>
                  <a:lnTo>
                    <a:pt x="40119" y="4064"/>
                  </a:lnTo>
                  <a:lnTo>
                    <a:pt x="40068" y="3937"/>
                  </a:lnTo>
                  <a:lnTo>
                    <a:pt x="39979" y="3556"/>
                  </a:lnTo>
                  <a:lnTo>
                    <a:pt x="39725" y="3556"/>
                  </a:lnTo>
                  <a:lnTo>
                    <a:pt x="39827" y="2413"/>
                  </a:lnTo>
                  <a:lnTo>
                    <a:pt x="39839" y="2286"/>
                  </a:lnTo>
                  <a:lnTo>
                    <a:pt x="39941" y="1270"/>
                  </a:lnTo>
                  <a:lnTo>
                    <a:pt x="39649" y="1587"/>
                  </a:lnTo>
                  <a:lnTo>
                    <a:pt x="39649" y="2413"/>
                  </a:lnTo>
                  <a:lnTo>
                    <a:pt x="39624" y="3556"/>
                  </a:lnTo>
                  <a:lnTo>
                    <a:pt x="39331" y="3683"/>
                  </a:lnTo>
                  <a:lnTo>
                    <a:pt x="39116" y="3810"/>
                  </a:lnTo>
                  <a:lnTo>
                    <a:pt x="39344" y="2794"/>
                  </a:lnTo>
                  <a:lnTo>
                    <a:pt x="39649" y="2413"/>
                  </a:lnTo>
                  <a:lnTo>
                    <a:pt x="39649" y="1587"/>
                  </a:lnTo>
                  <a:lnTo>
                    <a:pt x="38976" y="2286"/>
                  </a:lnTo>
                  <a:lnTo>
                    <a:pt x="38582" y="2032"/>
                  </a:lnTo>
                  <a:lnTo>
                    <a:pt x="38239" y="4953"/>
                  </a:lnTo>
                  <a:lnTo>
                    <a:pt x="37769" y="4445"/>
                  </a:lnTo>
                  <a:lnTo>
                    <a:pt x="37922" y="6718"/>
                  </a:lnTo>
                  <a:lnTo>
                    <a:pt x="38061" y="6604"/>
                  </a:lnTo>
                  <a:lnTo>
                    <a:pt x="38277" y="6502"/>
                  </a:lnTo>
                  <a:lnTo>
                    <a:pt x="38201" y="6629"/>
                  </a:lnTo>
                  <a:lnTo>
                    <a:pt x="38227" y="6896"/>
                  </a:lnTo>
                  <a:lnTo>
                    <a:pt x="38252" y="7124"/>
                  </a:lnTo>
                  <a:lnTo>
                    <a:pt x="38277" y="7302"/>
                  </a:lnTo>
                  <a:lnTo>
                    <a:pt x="38493" y="6413"/>
                  </a:lnTo>
                  <a:lnTo>
                    <a:pt x="38557" y="6223"/>
                  </a:lnTo>
                  <a:lnTo>
                    <a:pt x="38493" y="6477"/>
                  </a:lnTo>
                  <a:lnTo>
                    <a:pt x="38760" y="6477"/>
                  </a:lnTo>
                  <a:lnTo>
                    <a:pt x="39116" y="6350"/>
                  </a:lnTo>
                  <a:lnTo>
                    <a:pt x="39509" y="6477"/>
                  </a:lnTo>
                  <a:lnTo>
                    <a:pt x="38506" y="9017"/>
                  </a:lnTo>
                  <a:lnTo>
                    <a:pt x="38442" y="8585"/>
                  </a:lnTo>
                  <a:lnTo>
                    <a:pt x="38442" y="23241"/>
                  </a:lnTo>
                  <a:lnTo>
                    <a:pt x="38442" y="23368"/>
                  </a:lnTo>
                  <a:lnTo>
                    <a:pt x="38011" y="23368"/>
                  </a:lnTo>
                  <a:lnTo>
                    <a:pt x="38442" y="23241"/>
                  </a:lnTo>
                  <a:lnTo>
                    <a:pt x="38442" y="8585"/>
                  </a:lnTo>
                  <a:lnTo>
                    <a:pt x="38265" y="7366"/>
                  </a:lnTo>
                  <a:lnTo>
                    <a:pt x="37084" y="12065"/>
                  </a:lnTo>
                  <a:lnTo>
                    <a:pt x="37084" y="10414"/>
                  </a:lnTo>
                  <a:lnTo>
                    <a:pt x="37084" y="9779"/>
                  </a:lnTo>
                  <a:lnTo>
                    <a:pt x="36957" y="7493"/>
                  </a:lnTo>
                  <a:lnTo>
                    <a:pt x="36461" y="5969"/>
                  </a:lnTo>
                  <a:lnTo>
                    <a:pt x="36410" y="4445"/>
                  </a:lnTo>
                  <a:lnTo>
                    <a:pt x="36512" y="3048"/>
                  </a:lnTo>
                  <a:lnTo>
                    <a:pt x="35090" y="4445"/>
                  </a:lnTo>
                  <a:lnTo>
                    <a:pt x="33489" y="3683"/>
                  </a:lnTo>
                  <a:lnTo>
                    <a:pt x="32067" y="9017"/>
                  </a:lnTo>
                  <a:lnTo>
                    <a:pt x="31940" y="9271"/>
                  </a:lnTo>
                  <a:lnTo>
                    <a:pt x="31584" y="9779"/>
                  </a:lnTo>
                  <a:lnTo>
                    <a:pt x="31623" y="9525"/>
                  </a:lnTo>
                  <a:lnTo>
                    <a:pt x="31737" y="8382"/>
                  </a:lnTo>
                  <a:lnTo>
                    <a:pt x="31813" y="6731"/>
                  </a:lnTo>
                  <a:lnTo>
                    <a:pt x="31927" y="6388"/>
                  </a:lnTo>
                  <a:lnTo>
                    <a:pt x="32067" y="6121"/>
                  </a:lnTo>
                  <a:lnTo>
                    <a:pt x="31648" y="6731"/>
                  </a:lnTo>
                  <a:lnTo>
                    <a:pt x="30708" y="5969"/>
                  </a:lnTo>
                  <a:lnTo>
                    <a:pt x="30391" y="5715"/>
                  </a:lnTo>
                  <a:lnTo>
                    <a:pt x="30327" y="6108"/>
                  </a:lnTo>
                  <a:lnTo>
                    <a:pt x="30276" y="6388"/>
                  </a:lnTo>
                  <a:lnTo>
                    <a:pt x="30200" y="6858"/>
                  </a:lnTo>
                  <a:lnTo>
                    <a:pt x="29743" y="9525"/>
                  </a:lnTo>
                  <a:lnTo>
                    <a:pt x="29527" y="8890"/>
                  </a:lnTo>
                  <a:lnTo>
                    <a:pt x="29171" y="7874"/>
                  </a:lnTo>
                  <a:lnTo>
                    <a:pt x="29210" y="7493"/>
                  </a:lnTo>
                  <a:lnTo>
                    <a:pt x="30200" y="6477"/>
                  </a:lnTo>
                  <a:lnTo>
                    <a:pt x="30314" y="6223"/>
                  </a:lnTo>
                  <a:lnTo>
                    <a:pt x="29413" y="6477"/>
                  </a:lnTo>
                  <a:lnTo>
                    <a:pt x="29730" y="5334"/>
                  </a:lnTo>
                  <a:lnTo>
                    <a:pt x="28232" y="3937"/>
                  </a:lnTo>
                  <a:lnTo>
                    <a:pt x="24853" y="8509"/>
                  </a:lnTo>
                  <a:lnTo>
                    <a:pt x="24549" y="8890"/>
                  </a:lnTo>
                  <a:lnTo>
                    <a:pt x="23914" y="7874"/>
                  </a:lnTo>
                  <a:lnTo>
                    <a:pt x="23037" y="6477"/>
                  </a:lnTo>
                  <a:lnTo>
                    <a:pt x="23063" y="6604"/>
                  </a:lnTo>
                  <a:lnTo>
                    <a:pt x="23177" y="7874"/>
                  </a:lnTo>
                  <a:lnTo>
                    <a:pt x="20612" y="4064"/>
                  </a:lnTo>
                  <a:lnTo>
                    <a:pt x="16675" y="10414"/>
                  </a:lnTo>
                  <a:lnTo>
                    <a:pt x="15570" y="7620"/>
                  </a:lnTo>
                  <a:lnTo>
                    <a:pt x="14414" y="4699"/>
                  </a:lnTo>
                  <a:lnTo>
                    <a:pt x="13652" y="3302"/>
                  </a:lnTo>
                  <a:lnTo>
                    <a:pt x="13347" y="5334"/>
                  </a:lnTo>
                  <a:lnTo>
                    <a:pt x="13233" y="5842"/>
                  </a:lnTo>
                  <a:lnTo>
                    <a:pt x="12560" y="7620"/>
                  </a:lnTo>
                  <a:lnTo>
                    <a:pt x="12738" y="4445"/>
                  </a:lnTo>
                  <a:lnTo>
                    <a:pt x="11506" y="7747"/>
                  </a:lnTo>
                  <a:lnTo>
                    <a:pt x="9931" y="10414"/>
                  </a:lnTo>
                  <a:lnTo>
                    <a:pt x="9982" y="8001"/>
                  </a:lnTo>
                  <a:lnTo>
                    <a:pt x="10007" y="6985"/>
                  </a:lnTo>
                  <a:lnTo>
                    <a:pt x="10172" y="0"/>
                  </a:lnTo>
                  <a:lnTo>
                    <a:pt x="8102" y="4699"/>
                  </a:lnTo>
                  <a:lnTo>
                    <a:pt x="8026" y="6985"/>
                  </a:lnTo>
                  <a:lnTo>
                    <a:pt x="7493" y="6477"/>
                  </a:lnTo>
                  <a:lnTo>
                    <a:pt x="6108" y="8001"/>
                  </a:lnTo>
                  <a:lnTo>
                    <a:pt x="6045" y="7747"/>
                  </a:lnTo>
                  <a:lnTo>
                    <a:pt x="6032" y="7620"/>
                  </a:lnTo>
                  <a:lnTo>
                    <a:pt x="6108" y="4953"/>
                  </a:lnTo>
                  <a:lnTo>
                    <a:pt x="4419" y="7620"/>
                  </a:lnTo>
                  <a:lnTo>
                    <a:pt x="3556" y="6477"/>
                  </a:lnTo>
                  <a:lnTo>
                    <a:pt x="3683" y="5715"/>
                  </a:lnTo>
                  <a:lnTo>
                    <a:pt x="5283" y="1143"/>
                  </a:lnTo>
                  <a:lnTo>
                    <a:pt x="3759" y="635"/>
                  </a:lnTo>
                  <a:lnTo>
                    <a:pt x="3098" y="1270"/>
                  </a:lnTo>
                  <a:lnTo>
                    <a:pt x="1727" y="4953"/>
                  </a:lnTo>
                  <a:lnTo>
                    <a:pt x="1638" y="5842"/>
                  </a:lnTo>
                  <a:lnTo>
                    <a:pt x="1752" y="6388"/>
                  </a:lnTo>
                  <a:lnTo>
                    <a:pt x="1917" y="6477"/>
                  </a:lnTo>
                  <a:lnTo>
                    <a:pt x="2044" y="6985"/>
                  </a:lnTo>
                  <a:lnTo>
                    <a:pt x="2171" y="7620"/>
                  </a:lnTo>
                  <a:lnTo>
                    <a:pt x="2044" y="9017"/>
                  </a:lnTo>
                  <a:lnTo>
                    <a:pt x="1930" y="9271"/>
                  </a:lnTo>
                  <a:lnTo>
                    <a:pt x="1397" y="9906"/>
                  </a:lnTo>
                  <a:lnTo>
                    <a:pt x="800" y="14732"/>
                  </a:lnTo>
                  <a:lnTo>
                    <a:pt x="63" y="18669"/>
                  </a:lnTo>
                  <a:lnTo>
                    <a:pt x="0" y="20154"/>
                  </a:lnTo>
                  <a:lnTo>
                    <a:pt x="800" y="23241"/>
                  </a:lnTo>
                  <a:lnTo>
                    <a:pt x="2019" y="20320"/>
                  </a:lnTo>
                  <a:lnTo>
                    <a:pt x="2057" y="22733"/>
                  </a:lnTo>
                  <a:lnTo>
                    <a:pt x="1282" y="22860"/>
                  </a:lnTo>
                  <a:lnTo>
                    <a:pt x="1485" y="25019"/>
                  </a:lnTo>
                  <a:lnTo>
                    <a:pt x="1955" y="23114"/>
                  </a:lnTo>
                  <a:lnTo>
                    <a:pt x="2413" y="21844"/>
                  </a:lnTo>
                  <a:lnTo>
                    <a:pt x="2374" y="23964"/>
                  </a:lnTo>
                  <a:lnTo>
                    <a:pt x="2501" y="24511"/>
                  </a:lnTo>
                  <a:lnTo>
                    <a:pt x="3302" y="21844"/>
                  </a:lnTo>
                  <a:lnTo>
                    <a:pt x="3644" y="20701"/>
                  </a:lnTo>
                  <a:lnTo>
                    <a:pt x="3708" y="20320"/>
                  </a:lnTo>
                  <a:lnTo>
                    <a:pt x="3810" y="20154"/>
                  </a:lnTo>
                  <a:lnTo>
                    <a:pt x="3873" y="19939"/>
                  </a:lnTo>
                  <a:lnTo>
                    <a:pt x="3873" y="20066"/>
                  </a:lnTo>
                  <a:lnTo>
                    <a:pt x="3949" y="19939"/>
                  </a:lnTo>
                  <a:lnTo>
                    <a:pt x="4445" y="19177"/>
                  </a:lnTo>
                  <a:lnTo>
                    <a:pt x="4559" y="21780"/>
                  </a:lnTo>
                  <a:lnTo>
                    <a:pt x="4318" y="23114"/>
                  </a:lnTo>
                  <a:lnTo>
                    <a:pt x="5041" y="21336"/>
                  </a:lnTo>
                  <a:lnTo>
                    <a:pt x="4940" y="22733"/>
                  </a:lnTo>
                  <a:lnTo>
                    <a:pt x="4838" y="23126"/>
                  </a:lnTo>
                  <a:lnTo>
                    <a:pt x="5118" y="22479"/>
                  </a:lnTo>
                  <a:lnTo>
                    <a:pt x="5778" y="23368"/>
                  </a:lnTo>
                  <a:lnTo>
                    <a:pt x="5956" y="22479"/>
                  </a:lnTo>
                  <a:lnTo>
                    <a:pt x="6184" y="21336"/>
                  </a:lnTo>
                  <a:lnTo>
                    <a:pt x="6286" y="20828"/>
                  </a:lnTo>
                  <a:lnTo>
                    <a:pt x="6426" y="23622"/>
                  </a:lnTo>
                  <a:lnTo>
                    <a:pt x="7658" y="20828"/>
                  </a:lnTo>
                  <a:lnTo>
                    <a:pt x="7886" y="20320"/>
                  </a:lnTo>
                  <a:lnTo>
                    <a:pt x="7327" y="24892"/>
                  </a:lnTo>
                  <a:lnTo>
                    <a:pt x="7556" y="23876"/>
                  </a:lnTo>
                  <a:lnTo>
                    <a:pt x="8521" y="21336"/>
                  </a:lnTo>
                  <a:lnTo>
                    <a:pt x="8953" y="21209"/>
                  </a:lnTo>
                  <a:lnTo>
                    <a:pt x="7581" y="26670"/>
                  </a:lnTo>
                  <a:lnTo>
                    <a:pt x="10464" y="21717"/>
                  </a:lnTo>
                  <a:lnTo>
                    <a:pt x="9575" y="27559"/>
                  </a:lnTo>
                  <a:lnTo>
                    <a:pt x="10706" y="22733"/>
                  </a:lnTo>
                  <a:lnTo>
                    <a:pt x="11836" y="25654"/>
                  </a:lnTo>
                  <a:lnTo>
                    <a:pt x="13144" y="22987"/>
                  </a:lnTo>
                  <a:lnTo>
                    <a:pt x="13042" y="23342"/>
                  </a:lnTo>
                  <a:lnTo>
                    <a:pt x="12915" y="24003"/>
                  </a:lnTo>
                  <a:lnTo>
                    <a:pt x="13296" y="24384"/>
                  </a:lnTo>
                  <a:lnTo>
                    <a:pt x="13322" y="26035"/>
                  </a:lnTo>
                  <a:lnTo>
                    <a:pt x="13525" y="26797"/>
                  </a:lnTo>
                  <a:lnTo>
                    <a:pt x="14046" y="22987"/>
                  </a:lnTo>
                  <a:lnTo>
                    <a:pt x="14084" y="22733"/>
                  </a:lnTo>
                  <a:lnTo>
                    <a:pt x="15049" y="21971"/>
                  </a:lnTo>
                  <a:lnTo>
                    <a:pt x="15125" y="21717"/>
                  </a:lnTo>
                  <a:lnTo>
                    <a:pt x="15290" y="21209"/>
                  </a:lnTo>
                  <a:lnTo>
                    <a:pt x="15570" y="20320"/>
                  </a:lnTo>
                  <a:lnTo>
                    <a:pt x="15811" y="19558"/>
                  </a:lnTo>
                  <a:lnTo>
                    <a:pt x="16014" y="23495"/>
                  </a:lnTo>
                  <a:lnTo>
                    <a:pt x="14833" y="24257"/>
                  </a:lnTo>
                  <a:lnTo>
                    <a:pt x="14605" y="28067"/>
                  </a:lnTo>
                  <a:lnTo>
                    <a:pt x="14960" y="24765"/>
                  </a:lnTo>
                  <a:lnTo>
                    <a:pt x="16167" y="24892"/>
                  </a:lnTo>
                  <a:lnTo>
                    <a:pt x="16167" y="24765"/>
                  </a:lnTo>
                  <a:lnTo>
                    <a:pt x="16268" y="22098"/>
                  </a:lnTo>
                  <a:lnTo>
                    <a:pt x="16497" y="24638"/>
                  </a:lnTo>
                  <a:lnTo>
                    <a:pt x="16573" y="23368"/>
                  </a:lnTo>
                  <a:lnTo>
                    <a:pt x="16433" y="26797"/>
                  </a:lnTo>
                  <a:lnTo>
                    <a:pt x="16903" y="23368"/>
                  </a:lnTo>
                  <a:lnTo>
                    <a:pt x="17081" y="22098"/>
                  </a:lnTo>
                  <a:lnTo>
                    <a:pt x="17132" y="21717"/>
                  </a:lnTo>
                  <a:lnTo>
                    <a:pt x="17030" y="25908"/>
                  </a:lnTo>
                  <a:lnTo>
                    <a:pt x="17818" y="22860"/>
                  </a:lnTo>
                  <a:lnTo>
                    <a:pt x="18110" y="24561"/>
                  </a:lnTo>
                  <a:lnTo>
                    <a:pt x="18224" y="25641"/>
                  </a:lnTo>
                  <a:lnTo>
                    <a:pt x="17449" y="27686"/>
                  </a:lnTo>
                  <a:lnTo>
                    <a:pt x="18465" y="26162"/>
                  </a:lnTo>
                  <a:lnTo>
                    <a:pt x="18554" y="26974"/>
                  </a:lnTo>
                  <a:lnTo>
                    <a:pt x="18567" y="26162"/>
                  </a:lnTo>
                  <a:lnTo>
                    <a:pt x="18669" y="25273"/>
                  </a:lnTo>
                  <a:lnTo>
                    <a:pt x="19011" y="23622"/>
                  </a:lnTo>
                  <a:lnTo>
                    <a:pt x="19977" y="22860"/>
                  </a:lnTo>
                  <a:lnTo>
                    <a:pt x="20129" y="22733"/>
                  </a:lnTo>
                  <a:lnTo>
                    <a:pt x="19329" y="25781"/>
                  </a:lnTo>
                  <a:lnTo>
                    <a:pt x="19240" y="28575"/>
                  </a:lnTo>
                  <a:lnTo>
                    <a:pt x="19875" y="27686"/>
                  </a:lnTo>
                  <a:lnTo>
                    <a:pt x="20002" y="27432"/>
                  </a:lnTo>
                  <a:lnTo>
                    <a:pt x="20891" y="24130"/>
                  </a:lnTo>
                  <a:lnTo>
                    <a:pt x="21336" y="24384"/>
                  </a:lnTo>
                  <a:lnTo>
                    <a:pt x="21259" y="25641"/>
                  </a:lnTo>
                  <a:lnTo>
                    <a:pt x="21158" y="26035"/>
                  </a:lnTo>
                  <a:lnTo>
                    <a:pt x="21805" y="24130"/>
                  </a:lnTo>
                  <a:lnTo>
                    <a:pt x="22186" y="22987"/>
                  </a:lnTo>
                  <a:lnTo>
                    <a:pt x="23139" y="26035"/>
                  </a:lnTo>
                  <a:lnTo>
                    <a:pt x="24168" y="22987"/>
                  </a:lnTo>
                  <a:lnTo>
                    <a:pt x="24257" y="22733"/>
                  </a:lnTo>
                  <a:lnTo>
                    <a:pt x="24371" y="22377"/>
                  </a:lnTo>
                  <a:lnTo>
                    <a:pt x="24371" y="23279"/>
                  </a:lnTo>
                  <a:lnTo>
                    <a:pt x="24422" y="22352"/>
                  </a:lnTo>
                  <a:lnTo>
                    <a:pt x="24472" y="21717"/>
                  </a:lnTo>
                  <a:lnTo>
                    <a:pt x="24701" y="19558"/>
                  </a:lnTo>
                  <a:lnTo>
                    <a:pt x="24739" y="19177"/>
                  </a:lnTo>
                  <a:lnTo>
                    <a:pt x="24904" y="18034"/>
                  </a:lnTo>
                  <a:lnTo>
                    <a:pt x="25285" y="18034"/>
                  </a:lnTo>
                  <a:lnTo>
                    <a:pt x="25920" y="15621"/>
                  </a:lnTo>
                  <a:lnTo>
                    <a:pt x="25742" y="18161"/>
                  </a:lnTo>
                  <a:lnTo>
                    <a:pt x="25514" y="18161"/>
                  </a:lnTo>
                  <a:lnTo>
                    <a:pt x="25374" y="19177"/>
                  </a:lnTo>
                  <a:lnTo>
                    <a:pt x="25158" y="19939"/>
                  </a:lnTo>
                  <a:lnTo>
                    <a:pt x="25692" y="18796"/>
                  </a:lnTo>
                  <a:lnTo>
                    <a:pt x="25628" y="21513"/>
                  </a:lnTo>
                  <a:lnTo>
                    <a:pt x="25704" y="21336"/>
                  </a:lnTo>
                  <a:lnTo>
                    <a:pt x="25793" y="20828"/>
                  </a:lnTo>
                  <a:lnTo>
                    <a:pt x="25869" y="20967"/>
                  </a:lnTo>
                  <a:lnTo>
                    <a:pt x="25933" y="20828"/>
                  </a:lnTo>
                  <a:lnTo>
                    <a:pt x="26873" y="18796"/>
                  </a:lnTo>
                  <a:lnTo>
                    <a:pt x="27165" y="19431"/>
                  </a:lnTo>
                  <a:lnTo>
                    <a:pt x="27241" y="20828"/>
                  </a:lnTo>
                  <a:lnTo>
                    <a:pt x="27000" y="23368"/>
                  </a:lnTo>
                  <a:lnTo>
                    <a:pt x="25869" y="20967"/>
                  </a:lnTo>
                  <a:lnTo>
                    <a:pt x="25946" y="22098"/>
                  </a:lnTo>
                  <a:lnTo>
                    <a:pt x="26187" y="24130"/>
                  </a:lnTo>
                  <a:lnTo>
                    <a:pt x="25438" y="22606"/>
                  </a:lnTo>
                  <a:lnTo>
                    <a:pt x="25438" y="28321"/>
                  </a:lnTo>
                  <a:lnTo>
                    <a:pt x="24955" y="22377"/>
                  </a:lnTo>
                  <a:lnTo>
                    <a:pt x="24942" y="28321"/>
                  </a:lnTo>
                  <a:lnTo>
                    <a:pt x="25908" y="29337"/>
                  </a:lnTo>
                  <a:lnTo>
                    <a:pt x="26085" y="28321"/>
                  </a:lnTo>
                  <a:lnTo>
                    <a:pt x="26390" y="26543"/>
                  </a:lnTo>
                  <a:lnTo>
                    <a:pt x="27457" y="27813"/>
                  </a:lnTo>
                  <a:lnTo>
                    <a:pt x="27787" y="26543"/>
                  </a:lnTo>
                  <a:lnTo>
                    <a:pt x="27889" y="26162"/>
                  </a:lnTo>
                  <a:lnTo>
                    <a:pt x="27787" y="25019"/>
                  </a:lnTo>
                  <a:lnTo>
                    <a:pt x="30416" y="19558"/>
                  </a:lnTo>
                  <a:lnTo>
                    <a:pt x="28460" y="32004"/>
                  </a:lnTo>
                  <a:lnTo>
                    <a:pt x="30327" y="27432"/>
                  </a:lnTo>
                  <a:lnTo>
                    <a:pt x="30886" y="25400"/>
                  </a:lnTo>
                  <a:lnTo>
                    <a:pt x="31000" y="24790"/>
                  </a:lnTo>
                  <a:lnTo>
                    <a:pt x="31648" y="20701"/>
                  </a:lnTo>
                  <a:lnTo>
                    <a:pt x="32067" y="22377"/>
                  </a:lnTo>
                  <a:lnTo>
                    <a:pt x="32194" y="23342"/>
                  </a:lnTo>
                  <a:lnTo>
                    <a:pt x="31407" y="27051"/>
                  </a:lnTo>
                  <a:lnTo>
                    <a:pt x="32537" y="27686"/>
                  </a:lnTo>
                  <a:lnTo>
                    <a:pt x="32639" y="25565"/>
                  </a:lnTo>
                  <a:lnTo>
                    <a:pt x="32842" y="21463"/>
                  </a:lnTo>
                  <a:lnTo>
                    <a:pt x="33578" y="23876"/>
                  </a:lnTo>
                  <a:lnTo>
                    <a:pt x="34188" y="23876"/>
                  </a:lnTo>
                  <a:lnTo>
                    <a:pt x="33845" y="27432"/>
                  </a:lnTo>
                  <a:lnTo>
                    <a:pt x="35153" y="27051"/>
                  </a:lnTo>
                  <a:lnTo>
                    <a:pt x="36855" y="24638"/>
                  </a:lnTo>
                  <a:lnTo>
                    <a:pt x="38315" y="24257"/>
                  </a:lnTo>
                  <a:lnTo>
                    <a:pt x="38150" y="25019"/>
                  </a:lnTo>
                  <a:lnTo>
                    <a:pt x="38049" y="25400"/>
                  </a:lnTo>
                  <a:lnTo>
                    <a:pt x="37858" y="25908"/>
                  </a:lnTo>
                  <a:lnTo>
                    <a:pt x="37769" y="26670"/>
                  </a:lnTo>
                  <a:lnTo>
                    <a:pt x="37884" y="27432"/>
                  </a:lnTo>
                  <a:lnTo>
                    <a:pt x="39852" y="25908"/>
                  </a:lnTo>
                  <a:lnTo>
                    <a:pt x="41579" y="28422"/>
                  </a:lnTo>
                  <a:lnTo>
                    <a:pt x="42875" y="30734"/>
                  </a:lnTo>
                  <a:lnTo>
                    <a:pt x="43929" y="27813"/>
                  </a:lnTo>
                  <a:lnTo>
                    <a:pt x="44081" y="27813"/>
                  </a:lnTo>
                  <a:lnTo>
                    <a:pt x="44577" y="26670"/>
                  </a:lnTo>
                  <a:lnTo>
                    <a:pt x="44958" y="26543"/>
                  </a:lnTo>
                  <a:lnTo>
                    <a:pt x="44856" y="27686"/>
                  </a:lnTo>
                  <a:lnTo>
                    <a:pt x="44742" y="28575"/>
                  </a:lnTo>
                  <a:lnTo>
                    <a:pt x="44437" y="29337"/>
                  </a:lnTo>
                  <a:lnTo>
                    <a:pt x="45948" y="26924"/>
                  </a:lnTo>
                  <a:lnTo>
                    <a:pt x="46316" y="26543"/>
                  </a:lnTo>
                  <a:lnTo>
                    <a:pt x="46913" y="25908"/>
                  </a:lnTo>
                  <a:lnTo>
                    <a:pt x="48501" y="24257"/>
                  </a:lnTo>
                  <a:lnTo>
                    <a:pt x="49072" y="26924"/>
                  </a:lnTo>
                  <a:lnTo>
                    <a:pt x="49187" y="27813"/>
                  </a:lnTo>
                  <a:lnTo>
                    <a:pt x="49098" y="28016"/>
                  </a:lnTo>
                  <a:lnTo>
                    <a:pt x="48971" y="28778"/>
                  </a:lnTo>
                  <a:lnTo>
                    <a:pt x="49618" y="29972"/>
                  </a:lnTo>
                  <a:lnTo>
                    <a:pt x="50546" y="24257"/>
                  </a:lnTo>
                  <a:lnTo>
                    <a:pt x="50685" y="23368"/>
                  </a:lnTo>
                  <a:lnTo>
                    <a:pt x="50838" y="22479"/>
                  </a:lnTo>
                  <a:lnTo>
                    <a:pt x="51142" y="24384"/>
                  </a:lnTo>
                  <a:lnTo>
                    <a:pt x="51257" y="25527"/>
                  </a:lnTo>
                  <a:lnTo>
                    <a:pt x="51054" y="26035"/>
                  </a:lnTo>
                  <a:lnTo>
                    <a:pt x="52895" y="27559"/>
                  </a:lnTo>
                  <a:lnTo>
                    <a:pt x="55575" y="25146"/>
                  </a:lnTo>
                  <a:lnTo>
                    <a:pt x="56438" y="29972"/>
                  </a:lnTo>
                  <a:lnTo>
                    <a:pt x="57404" y="25654"/>
                  </a:lnTo>
                  <a:lnTo>
                    <a:pt x="58153" y="32258"/>
                  </a:lnTo>
                  <a:lnTo>
                    <a:pt x="59207" y="26162"/>
                  </a:lnTo>
                  <a:lnTo>
                    <a:pt x="59740" y="28575"/>
                  </a:lnTo>
                  <a:lnTo>
                    <a:pt x="59855" y="29464"/>
                  </a:lnTo>
                  <a:lnTo>
                    <a:pt x="59601" y="29972"/>
                  </a:lnTo>
                  <a:lnTo>
                    <a:pt x="59486" y="30480"/>
                  </a:lnTo>
                  <a:lnTo>
                    <a:pt x="60731" y="32639"/>
                  </a:lnTo>
                  <a:lnTo>
                    <a:pt x="61112" y="33020"/>
                  </a:lnTo>
                  <a:lnTo>
                    <a:pt x="61988" y="28943"/>
                  </a:lnTo>
                  <a:lnTo>
                    <a:pt x="62611" y="28448"/>
                  </a:lnTo>
                  <a:lnTo>
                    <a:pt x="62128" y="31623"/>
                  </a:lnTo>
                  <a:lnTo>
                    <a:pt x="63347" y="28448"/>
                  </a:lnTo>
                  <a:lnTo>
                    <a:pt x="63385" y="28321"/>
                  </a:lnTo>
                  <a:lnTo>
                    <a:pt x="63182" y="32258"/>
                  </a:lnTo>
                  <a:lnTo>
                    <a:pt x="63817" y="31496"/>
                  </a:lnTo>
                  <a:lnTo>
                    <a:pt x="63639" y="31242"/>
                  </a:lnTo>
                  <a:lnTo>
                    <a:pt x="63754" y="29210"/>
                  </a:lnTo>
                  <a:lnTo>
                    <a:pt x="63881" y="28956"/>
                  </a:lnTo>
                  <a:lnTo>
                    <a:pt x="64389" y="28321"/>
                  </a:lnTo>
                  <a:lnTo>
                    <a:pt x="64808" y="27813"/>
                  </a:lnTo>
                  <a:lnTo>
                    <a:pt x="65138" y="30099"/>
                  </a:lnTo>
                  <a:lnTo>
                    <a:pt x="65252" y="32385"/>
                  </a:lnTo>
                  <a:lnTo>
                    <a:pt x="65125" y="33274"/>
                  </a:lnTo>
                  <a:lnTo>
                    <a:pt x="67424" y="30861"/>
                  </a:lnTo>
                  <a:lnTo>
                    <a:pt x="67297" y="31496"/>
                  </a:lnTo>
                  <a:lnTo>
                    <a:pt x="67614" y="30861"/>
                  </a:lnTo>
                  <a:lnTo>
                    <a:pt x="67919" y="30226"/>
                  </a:lnTo>
                  <a:lnTo>
                    <a:pt x="66065" y="36703"/>
                  </a:lnTo>
                  <a:lnTo>
                    <a:pt x="67398" y="33896"/>
                  </a:lnTo>
                  <a:lnTo>
                    <a:pt x="67487" y="33020"/>
                  </a:lnTo>
                  <a:lnTo>
                    <a:pt x="67741" y="32258"/>
                  </a:lnTo>
                  <a:lnTo>
                    <a:pt x="67868" y="31750"/>
                  </a:lnTo>
                  <a:lnTo>
                    <a:pt x="67945" y="31242"/>
                  </a:lnTo>
                  <a:lnTo>
                    <a:pt x="68097" y="33274"/>
                  </a:lnTo>
                  <a:lnTo>
                    <a:pt x="69126" y="33528"/>
                  </a:lnTo>
                  <a:lnTo>
                    <a:pt x="70027" y="32766"/>
                  </a:lnTo>
                  <a:lnTo>
                    <a:pt x="69532" y="35052"/>
                  </a:lnTo>
                  <a:lnTo>
                    <a:pt x="70815" y="35814"/>
                  </a:lnTo>
                  <a:lnTo>
                    <a:pt x="72618" y="34417"/>
                  </a:lnTo>
                  <a:lnTo>
                    <a:pt x="74155" y="34671"/>
                  </a:lnTo>
                  <a:lnTo>
                    <a:pt x="74053" y="34417"/>
                  </a:lnTo>
                  <a:lnTo>
                    <a:pt x="73863" y="33896"/>
                  </a:lnTo>
                  <a:lnTo>
                    <a:pt x="73939" y="32766"/>
                  </a:lnTo>
                  <a:lnTo>
                    <a:pt x="74244" y="31242"/>
                  </a:lnTo>
                  <a:lnTo>
                    <a:pt x="74447" y="30226"/>
                  </a:lnTo>
                  <a:lnTo>
                    <a:pt x="74549" y="29819"/>
                  </a:lnTo>
                  <a:lnTo>
                    <a:pt x="75044" y="29464"/>
                  </a:lnTo>
                  <a:lnTo>
                    <a:pt x="74955" y="30251"/>
                  </a:lnTo>
                  <a:lnTo>
                    <a:pt x="75272" y="29464"/>
                  </a:lnTo>
                  <a:lnTo>
                    <a:pt x="75438" y="29083"/>
                  </a:lnTo>
                  <a:lnTo>
                    <a:pt x="75819" y="29464"/>
                  </a:lnTo>
                  <a:lnTo>
                    <a:pt x="75933" y="29654"/>
                  </a:lnTo>
                  <a:lnTo>
                    <a:pt x="75247" y="32766"/>
                  </a:lnTo>
                  <a:lnTo>
                    <a:pt x="75120" y="33147"/>
                  </a:lnTo>
                  <a:lnTo>
                    <a:pt x="74663" y="34036"/>
                  </a:lnTo>
                  <a:lnTo>
                    <a:pt x="75565" y="33020"/>
                  </a:lnTo>
                  <a:lnTo>
                    <a:pt x="75488" y="33591"/>
                  </a:lnTo>
                  <a:lnTo>
                    <a:pt x="75374" y="34163"/>
                  </a:lnTo>
                  <a:lnTo>
                    <a:pt x="75247" y="34417"/>
                  </a:lnTo>
                  <a:lnTo>
                    <a:pt x="75133" y="34798"/>
                  </a:lnTo>
                  <a:lnTo>
                    <a:pt x="74930" y="35814"/>
                  </a:lnTo>
                  <a:lnTo>
                    <a:pt x="75577" y="33782"/>
                  </a:lnTo>
                  <a:lnTo>
                    <a:pt x="75577" y="39370"/>
                  </a:lnTo>
                  <a:lnTo>
                    <a:pt x="76606" y="35814"/>
                  </a:lnTo>
                  <a:lnTo>
                    <a:pt x="76479" y="36830"/>
                  </a:lnTo>
                  <a:lnTo>
                    <a:pt x="78016" y="37084"/>
                  </a:lnTo>
                  <a:lnTo>
                    <a:pt x="78917" y="36068"/>
                  </a:lnTo>
                  <a:lnTo>
                    <a:pt x="80213" y="36068"/>
                  </a:lnTo>
                  <a:lnTo>
                    <a:pt x="80264" y="35814"/>
                  </a:lnTo>
                  <a:lnTo>
                    <a:pt x="80619" y="33782"/>
                  </a:lnTo>
                  <a:lnTo>
                    <a:pt x="80733" y="33147"/>
                  </a:lnTo>
                  <a:lnTo>
                    <a:pt x="81114" y="33909"/>
                  </a:lnTo>
                  <a:lnTo>
                    <a:pt x="81381" y="33147"/>
                  </a:lnTo>
                  <a:lnTo>
                    <a:pt x="81419" y="33020"/>
                  </a:lnTo>
                  <a:lnTo>
                    <a:pt x="81889" y="31623"/>
                  </a:lnTo>
                  <a:lnTo>
                    <a:pt x="82677" y="32766"/>
                  </a:lnTo>
                  <a:lnTo>
                    <a:pt x="83312" y="35179"/>
                  </a:lnTo>
                  <a:lnTo>
                    <a:pt x="84480" y="35179"/>
                  </a:lnTo>
                  <a:lnTo>
                    <a:pt x="85407" y="34036"/>
                  </a:lnTo>
                  <a:lnTo>
                    <a:pt x="85255" y="33147"/>
                  </a:lnTo>
                  <a:lnTo>
                    <a:pt x="85166" y="32893"/>
                  </a:lnTo>
                  <a:lnTo>
                    <a:pt x="85280" y="32385"/>
                  </a:lnTo>
                  <a:lnTo>
                    <a:pt x="85585" y="31623"/>
                  </a:lnTo>
                  <a:lnTo>
                    <a:pt x="85788" y="31115"/>
                  </a:lnTo>
                  <a:lnTo>
                    <a:pt x="85598" y="32385"/>
                  </a:lnTo>
                  <a:lnTo>
                    <a:pt x="85471" y="33769"/>
                  </a:lnTo>
                  <a:lnTo>
                    <a:pt x="86537" y="33655"/>
                  </a:lnTo>
                  <a:lnTo>
                    <a:pt x="85636" y="35433"/>
                  </a:lnTo>
                  <a:lnTo>
                    <a:pt x="87058" y="35306"/>
                  </a:lnTo>
                  <a:lnTo>
                    <a:pt x="87439" y="35306"/>
                  </a:lnTo>
                  <a:lnTo>
                    <a:pt x="89242" y="33655"/>
                  </a:lnTo>
                  <a:lnTo>
                    <a:pt x="89522" y="33401"/>
                  </a:lnTo>
                  <a:lnTo>
                    <a:pt x="89598" y="31115"/>
                  </a:lnTo>
                  <a:lnTo>
                    <a:pt x="89674" y="30861"/>
                  </a:lnTo>
                  <a:lnTo>
                    <a:pt x="90055" y="30480"/>
                  </a:lnTo>
                  <a:lnTo>
                    <a:pt x="90068" y="32639"/>
                  </a:lnTo>
                  <a:lnTo>
                    <a:pt x="89966" y="33147"/>
                  </a:lnTo>
                  <a:lnTo>
                    <a:pt x="89839" y="33528"/>
                  </a:lnTo>
                  <a:lnTo>
                    <a:pt x="89763" y="33655"/>
                  </a:lnTo>
                  <a:lnTo>
                    <a:pt x="92125" y="30480"/>
                  </a:lnTo>
                  <a:lnTo>
                    <a:pt x="92405" y="30099"/>
                  </a:lnTo>
                  <a:lnTo>
                    <a:pt x="92786" y="42164"/>
                  </a:lnTo>
                  <a:lnTo>
                    <a:pt x="95199" y="37160"/>
                  </a:lnTo>
                  <a:lnTo>
                    <a:pt x="95364" y="36957"/>
                  </a:lnTo>
                  <a:lnTo>
                    <a:pt x="97269" y="34544"/>
                  </a:lnTo>
                  <a:lnTo>
                    <a:pt x="97917" y="35179"/>
                  </a:lnTo>
                  <a:lnTo>
                    <a:pt x="96469" y="36449"/>
                  </a:lnTo>
                  <a:lnTo>
                    <a:pt x="96710" y="38227"/>
                  </a:lnTo>
                  <a:lnTo>
                    <a:pt x="98983" y="34544"/>
                  </a:lnTo>
                  <a:lnTo>
                    <a:pt x="99225" y="34163"/>
                  </a:lnTo>
                  <a:lnTo>
                    <a:pt x="99263" y="39370"/>
                  </a:lnTo>
                  <a:lnTo>
                    <a:pt x="101206" y="36703"/>
                  </a:lnTo>
                  <a:lnTo>
                    <a:pt x="100812" y="44704"/>
                  </a:lnTo>
                  <a:lnTo>
                    <a:pt x="105143" y="36830"/>
                  </a:lnTo>
                  <a:lnTo>
                    <a:pt x="105651" y="42164"/>
                  </a:lnTo>
                  <a:lnTo>
                    <a:pt x="105867" y="40640"/>
                  </a:lnTo>
                  <a:lnTo>
                    <a:pt x="105968" y="40132"/>
                  </a:lnTo>
                  <a:lnTo>
                    <a:pt x="106641" y="38481"/>
                  </a:lnTo>
                  <a:lnTo>
                    <a:pt x="106426" y="39814"/>
                  </a:lnTo>
                  <a:lnTo>
                    <a:pt x="106705" y="39243"/>
                  </a:lnTo>
                  <a:lnTo>
                    <a:pt x="108381" y="38481"/>
                  </a:lnTo>
                  <a:lnTo>
                    <a:pt x="110324" y="37592"/>
                  </a:lnTo>
                  <a:lnTo>
                    <a:pt x="112763" y="43180"/>
                  </a:lnTo>
                  <a:lnTo>
                    <a:pt x="115684" y="45466"/>
                  </a:lnTo>
                  <a:lnTo>
                    <a:pt x="116776" y="46228"/>
                  </a:lnTo>
                  <a:lnTo>
                    <a:pt x="118046" y="37592"/>
                  </a:lnTo>
                  <a:lnTo>
                    <a:pt x="118160" y="36830"/>
                  </a:lnTo>
                  <a:lnTo>
                    <a:pt x="118186" y="36703"/>
                  </a:lnTo>
                  <a:lnTo>
                    <a:pt x="118262" y="36195"/>
                  </a:lnTo>
                  <a:lnTo>
                    <a:pt x="118757" y="39751"/>
                  </a:lnTo>
                  <a:lnTo>
                    <a:pt x="118833" y="40944"/>
                  </a:lnTo>
                  <a:lnTo>
                    <a:pt x="117779" y="44069"/>
                  </a:lnTo>
                  <a:lnTo>
                    <a:pt x="121018" y="40513"/>
                  </a:lnTo>
                  <a:lnTo>
                    <a:pt x="122669" y="45212"/>
                  </a:lnTo>
                  <a:lnTo>
                    <a:pt x="125717" y="42291"/>
                  </a:lnTo>
                  <a:lnTo>
                    <a:pt x="125425" y="43053"/>
                  </a:lnTo>
                  <a:lnTo>
                    <a:pt x="125209" y="44069"/>
                  </a:lnTo>
                  <a:lnTo>
                    <a:pt x="124993" y="44069"/>
                  </a:lnTo>
                  <a:lnTo>
                    <a:pt x="124968" y="46609"/>
                  </a:lnTo>
                  <a:lnTo>
                    <a:pt x="126796" y="44577"/>
                  </a:lnTo>
                  <a:lnTo>
                    <a:pt x="127228" y="42545"/>
                  </a:lnTo>
                  <a:lnTo>
                    <a:pt x="127546" y="42799"/>
                  </a:lnTo>
                  <a:lnTo>
                    <a:pt x="127139" y="43815"/>
                  </a:lnTo>
                  <a:lnTo>
                    <a:pt x="127025" y="46101"/>
                  </a:lnTo>
                  <a:lnTo>
                    <a:pt x="127139" y="46990"/>
                  </a:lnTo>
                  <a:lnTo>
                    <a:pt x="128854" y="42545"/>
                  </a:lnTo>
                  <a:lnTo>
                    <a:pt x="128600" y="45097"/>
                  </a:lnTo>
                  <a:lnTo>
                    <a:pt x="128739" y="44831"/>
                  </a:lnTo>
                  <a:lnTo>
                    <a:pt x="129603" y="46609"/>
                  </a:lnTo>
                  <a:lnTo>
                    <a:pt x="129781" y="44831"/>
                  </a:lnTo>
                  <a:lnTo>
                    <a:pt x="129895" y="43688"/>
                  </a:lnTo>
                  <a:lnTo>
                    <a:pt x="130492" y="45212"/>
                  </a:lnTo>
                  <a:lnTo>
                    <a:pt x="131356" y="43688"/>
                  </a:lnTo>
                  <a:lnTo>
                    <a:pt x="131864" y="42799"/>
                  </a:lnTo>
                  <a:lnTo>
                    <a:pt x="132194" y="44564"/>
                  </a:lnTo>
                  <a:lnTo>
                    <a:pt x="132118" y="44780"/>
                  </a:lnTo>
                  <a:lnTo>
                    <a:pt x="132054" y="44958"/>
                  </a:lnTo>
                  <a:lnTo>
                    <a:pt x="131953" y="45275"/>
                  </a:lnTo>
                  <a:lnTo>
                    <a:pt x="132270" y="46647"/>
                  </a:lnTo>
                  <a:lnTo>
                    <a:pt x="132334" y="45605"/>
                  </a:lnTo>
                  <a:lnTo>
                    <a:pt x="132283" y="44970"/>
                  </a:lnTo>
                  <a:lnTo>
                    <a:pt x="132207" y="44577"/>
                  </a:lnTo>
                  <a:lnTo>
                    <a:pt x="132880" y="42799"/>
                  </a:lnTo>
                  <a:lnTo>
                    <a:pt x="132969" y="42545"/>
                  </a:lnTo>
                  <a:lnTo>
                    <a:pt x="133070" y="42291"/>
                  </a:lnTo>
                  <a:lnTo>
                    <a:pt x="133362" y="41529"/>
                  </a:lnTo>
                  <a:lnTo>
                    <a:pt x="133388" y="46482"/>
                  </a:lnTo>
                  <a:lnTo>
                    <a:pt x="134493" y="42037"/>
                  </a:lnTo>
                  <a:lnTo>
                    <a:pt x="133438" y="46609"/>
                  </a:lnTo>
                  <a:lnTo>
                    <a:pt x="135255" y="46101"/>
                  </a:lnTo>
                  <a:lnTo>
                    <a:pt x="136283" y="44069"/>
                  </a:lnTo>
                  <a:lnTo>
                    <a:pt x="135788" y="45339"/>
                  </a:lnTo>
                  <a:lnTo>
                    <a:pt x="136436" y="45593"/>
                  </a:lnTo>
                  <a:lnTo>
                    <a:pt x="135801" y="47498"/>
                  </a:lnTo>
                  <a:lnTo>
                    <a:pt x="136461" y="47498"/>
                  </a:lnTo>
                  <a:lnTo>
                    <a:pt x="137236" y="46863"/>
                  </a:lnTo>
                  <a:lnTo>
                    <a:pt x="137642" y="44450"/>
                  </a:lnTo>
                  <a:lnTo>
                    <a:pt x="137591" y="50165"/>
                  </a:lnTo>
                  <a:lnTo>
                    <a:pt x="139598" y="44450"/>
                  </a:lnTo>
                  <a:lnTo>
                    <a:pt x="139725" y="44069"/>
                  </a:lnTo>
                  <a:lnTo>
                    <a:pt x="140449" y="42037"/>
                  </a:lnTo>
                  <a:lnTo>
                    <a:pt x="140627" y="41529"/>
                  </a:lnTo>
                  <a:lnTo>
                    <a:pt x="140982" y="40513"/>
                  </a:lnTo>
                  <a:lnTo>
                    <a:pt x="140068" y="47752"/>
                  </a:lnTo>
                  <a:lnTo>
                    <a:pt x="142519" y="45720"/>
                  </a:lnTo>
                  <a:lnTo>
                    <a:pt x="144437" y="44450"/>
                  </a:lnTo>
                  <a:lnTo>
                    <a:pt x="143586" y="48514"/>
                  </a:lnTo>
                  <a:lnTo>
                    <a:pt x="145237" y="47269"/>
                  </a:lnTo>
                  <a:lnTo>
                    <a:pt x="145110" y="46329"/>
                  </a:lnTo>
                  <a:lnTo>
                    <a:pt x="144716" y="44297"/>
                  </a:lnTo>
                  <a:lnTo>
                    <a:pt x="144602" y="43688"/>
                  </a:lnTo>
                  <a:lnTo>
                    <a:pt x="144716" y="44297"/>
                  </a:lnTo>
                  <a:lnTo>
                    <a:pt x="146583" y="43688"/>
                  </a:lnTo>
                  <a:lnTo>
                    <a:pt x="145948" y="46329"/>
                  </a:lnTo>
                  <a:lnTo>
                    <a:pt x="147256" y="43688"/>
                  </a:lnTo>
                  <a:lnTo>
                    <a:pt x="147447" y="43307"/>
                  </a:lnTo>
                  <a:lnTo>
                    <a:pt x="148805" y="44704"/>
                  </a:lnTo>
                  <a:lnTo>
                    <a:pt x="148894" y="44958"/>
                  </a:lnTo>
                  <a:lnTo>
                    <a:pt x="148983" y="45593"/>
                  </a:lnTo>
                  <a:lnTo>
                    <a:pt x="148120" y="46736"/>
                  </a:lnTo>
                  <a:lnTo>
                    <a:pt x="147789" y="47498"/>
                  </a:lnTo>
                  <a:lnTo>
                    <a:pt x="149834" y="45974"/>
                  </a:lnTo>
                  <a:lnTo>
                    <a:pt x="150812" y="48641"/>
                  </a:lnTo>
                  <a:lnTo>
                    <a:pt x="152704" y="46482"/>
                  </a:lnTo>
                  <a:lnTo>
                    <a:pt x="152831" y="46101"/>
                  </a:lnTo>
                  <a:lnTo>
                    <a:pt x="152844" y="45974"/>
                  </a:lnTo>
                  <a:lnTo>
                    <a:pt x="152958" y="44450"/>
                  </a:lnTo>
                  <a:lnTo>
                    <a:pt x="153073" y="43611"/>
                  </a:lnTo>
                  <a:lnTo>
                    <a:pt x="153327" y="43307"/>
                  </a:lnTo>
                  <a:lnTo>
                    <a:pt x="155155" y="41021"/>
                  </a:lnTo>
                  <a:lnTo>
                    <a:pt x="155244" y="40830"/>
                  </a:lnTo>
                  <a:lnTo>
                    <a:pt x="155181" y="41021"/>
                  </a:lnTo>
                  <a:lnTo>
                    <a:pt x="153911" y="45085"/>
                  </a:lnTo>
                  <a:lnTo>
                    <a:pt x="156857" y="41021"/>
                  </a:lnTo>
                  <a:lnTo>
                    <a:pt x="154330" y="48387"/>
                  </a:lnTo>
                  <a:lnTo>
                    <a:pt x="154597" y="48006"/>
                  </a:lnTo>
                  <a:lnTo>
                    <a:pt x="154990" y="47256"/>
                  </a:lnTo>
                  <a:lnTo>
                    <a:pt x="155105" y="46990"/>
                  </a:lnTo>
                  <a:lnTo>
                    <a:pt x="155359" y="45720"/>
                  </a:lnTo>
                  <a:lnTo>
                    <a:pt x="155473" y="46736"/>
                  </a:lnTo>
                  <a:lnTo>
                    <a:pt x="155346" y="47205"/>
                  </a:lnTo>
                  <a:lnTo>
                    <a:pt x="154774" y="48514"/>
                  </a:lnTo>
                  <a:lnTo>
                    <a:pt x="156044" y="47625"/>
                  </a:lnTo>
                  <a:lnTo>
                    <a:pt x="156184" y="45720"/>
                  </a:lnTo>
                  <a:lnTo>
                    <a:pt x="156210" y="45339"/>
                  </a:lnTo>
                  <a:lnTo>
                    <a:pt x="157124" y="45593"/>
                  </a:lnTo>
                  <a:lnTo>
                    <a:pt x="156921" y="46482"/>
                  </a:lnTo>
                  <a:lnTo>
                    <a:pt x="156794" y="46736"/>
                  </a:lnTo>
                  <a:lnTo>
                    <a:pt x="156603" y="46990"/>
                  </a:lnTo>
                  <a:lnTo>
                    <a:pt x="156235" y="48133"/>
                  </a:lnTo>
                  <a:lnTo>
                    <a:pt x="157607" y="45339"/>
                  </a:lnTo>
                  <a:lnTo>
                    <a:pt x="158102" y="44323"/>
                  </a:lnTo>
                  <a:lnTo>
                    <a:pt x="158470" y="45085"/>
                  </a:lnTo>
                  <a:lnTo>
                    <a:pt x="158572" y="45720"/>
                  </a:lnTo>
                  <a:lnTo>
                    <a:pt x="158470" y="45974"/>
                  </a:lnTo>
                  <a:lnTo>
                    <a:pt x="158394" y="46736"/>
                  </a:lnTo>
                  <a:lnTo>
                    <a:pt x="159550" y="46736"/>
                  </a:lnTo>
                  <a:lnTo>
                    <a:pt x="160629" y="44323"/>
                  </a:lnTo>
                  <a:lnTo>
                    <a:pt x="161671" y="42037"/>
                  </a:lnTo>
                  <a:lnTo>
                    <a:pt x="162560" y="44069"/>
                  </a:lnTo>
                  <a:lnTo>
                    <a:pt x="162623" y="44450"/>
                  </a:lnTo>
                  <a:lnTo>
                    <a:pt x="161213" y="48641"/>
                  </a:lnTo>
                  <a:lnTo>
                    <a:pt x="162826" y="45847"/>
                  </a:lnTo>
                  <a:lnTo>
                    <a:pt x="162001" y="49657"/>
                  </a:lnTo>
                  <a:lnTo>
                    <a:pt x="163042" y="48768"/>
                  </a:lnTo>
                  <a:lnTo>
                    <a:pt x="163182" y="46863"/>
                  </a:lnTo>
                  <a:lnTo>
                    <a:pt x="163855" y="46990"/>
                  </a:lnTo>
                  <a:lnTo>
                    <a:pt x="163918" y="46863"/>
                  </a:lnTo>
                  <a:lnTo>
                    <a:pt x="164426" y="45847"/>
                  </a:lnTo>
                  <a:lnTo>
                    <a:pt x="165138" y="44450"/>
                  </a:lnTo>
                  <a:lnTo>
                    <a:pt x="165214" y="44831"/>
                  </a:lnTo>
                  <a:lnTo>
                    <a:pt x="165341" y="45974"/>
                  </a:lnTo>
                  <a:lnTo>
                    <a:pt x="164528" y="47244"/>
                  </a:lnTo>
                  <a:lnTo>
                    <a:pt x="165989" y="46863"/>
                  </a:lnTo>
                  <a:lnTo>
                    <a:pt x="165633" y="45339"/>
                  </a:lnTo>
                  <a:lnTo>
                    <a:pt x="165696" y="45085"/>
                  </a:lnTo>
                  <a:lnTo>
                    <a:pt x="166103" y="44450"/>
                  </a:lnTo>
                  <a:lnTo>
                    <a:pt x="166662" y="43611"/>
                  </a:lnTo>
                  <a:lnTo>
                    <a:pt x="166738" y="42037"/>
                  </a:lnTo>
                  <a:lnTo>
                    <a:pt x="166712" y="41021"/>
                  </a:lnTo>
                  <a:lnTo>
                    <a:pt x="166700" y="40386"/>
                  </a:lnTo>
                  <a:lnTo>
                    <a:pt x="167170" y="41275"/>
                  </a:lnTo>
                  <a:lnTo>
                    <a:pt x="167271" y="41783"/>
                  </a:lnTo>
                  <a:lnTo>
                    <a:pt x="167068" y="42037"/>
                  </a:lnTo>
                  <a:lnTo>
                    <a:pt x="168033" y="41910"/>
                  </a:lnTo>
                  <a:lnTo>
                    <a:pt x="167843" y="44183"/>
                  </a:lnTo>
                  <a:lnTo>
                    <a:pt x="169138" y="41910"/>
                  </a:lnTo>
                  <a:lnTo>
                    <a:pt x="169303" y="42545"/>
                  </a:lnTo>
                  <a:lnTo>
                    <a:pt x="169392" y="43268"/>
                  </a:lnTo>
                  <a:lnTo>
                    <a:pt x="169278" y="44069"/>
                  </a:lnTo>
                  <a:lnTo>
                    <a:pt x="168287" y="47117"/>
                  </a:lnTo>
                  <a:lnTo>
                    <a:pt x="168186" y="48006"/>
                  </a:lnTo>
                  <a:lnTo>
                    <a:pt x="169291" y="44958"/>
                  </a:lnTo>
                  <a:lnTo>
                    <a:pt x="170002" y="47498"/>
                  </a:lnTo>
                  <a:lnTo>
                    <a:pt x="170815" y="45389"/>
                  </a:lnTo>
                  <a:lnTo>
                    <a:pt x="170497" y="46736"/>
                  </a:lnTo>
                  <a:lnTo>
                    <a:pt x="170370" y="47371"/>
                  </a:lnTo>
                  <a:lnTo>
                    <a:pt x="171297" y="44831"/>
                  </a:lnTo>
                  <a:lnTo>
                    <a:pt x="171348" y="46228"/>
                  </a:lnTo>
                  <a:lnTo>
                    <a:pt x="171119" y="46990"/>
                  </a:lnTo>
                  <a:lnTo>
                    <a:pt x="171018" y="47840"/>
                  </a:lnTo>
                  <a:lnTo>
                    <a:pt x="171754" y="48514"/>
                  </a:lnTo>
                  <a:lnTo>
                    <a:pt x="171780" y="44831"/>
                  </a:lnTo>
                  <a:lnTo>
                    <a:pt x="171780" y="44196"/>
                  </a:lnTo>
                  <a:lnTo>
                    <a:pt x="171792" y="42926"/>
                  </a:lnTo>
                  <a:lnTo>
                    <a:pt x="172237" y="44577"/>
                  </a:lnTo>
                  <a:lnTo>
                    <a:pt x="172339" y="45339"/>
                  </a:lnTo>
                  <a:lnTo>
                    <a:pt x="172224" y="45847"/>
                  </a:lnTo>
                  <a:lnTo>
                    <a:pt x="172085" y="45974"/>
                  </a:lnTo>
                  <a:lnTo>
                    <a:pt x="172021" y="46228"/>
                  </a:lnTo>
                  <a:lnTo>
                    <a:pt x="172821" y="47498"/>
                  </a:lnTo>
                  <a:lnTo>
                    <a:pt x="174561" y="45085"/>
                  </a:lnTo>
                  <a:lnTo>
                    <a:pt x="175158" y="46329"/>
                  </a:lnTo>
                  <a:lnTo>
                    <a:pt x="175272" y="46736"/>
                  </a:lnTo>
                  <a:lnTo>
                    <a:pt x="174663" y="50444"/>
                  </a:lnTo>
                  <a:lnTo>
                    <a:pt x="175374" y="50292"/>
                  </a:lnTo>
                  <a:lnTo>
                    <a:pt x="177977" y="46863"/>
                  </a:lnTo>
                  <a:lnTo>
                    <a:pt x="179197" y="48133"/>
                  </a:lnTo>
                  <a:lnTo>
                    <a:pt x="179082" y="47752"/>
                  </a:lnTo>
                  <a:lnTo>
                    <a:pt x="179184" y="47117"/>
                  </a:lnTo>
                  <a:lnTo>
                    <a:pt x="179260" y="46863"/>
                  </a:lnTo>
                  <a:lnTo>
                    <a:pt x="179781" y="45085"/>
                  </a:lnTo>
                  <a:lnTo>
                    <a:pt x="180416" y="42926"/>
                  </a:lnTo>
                  <a:lnTo>
                    <a:pt x="180606" y="42291"/>
                  </a:lnTo>
                  <a:lnTo>
                    <a:pt x="179451" y="50546"/>
                  </a:lnTo>
                  <a:lnTo>
                    <a:pt x="180403" y="48895"/>
                  </a:lnTo>
                  <a:lnTo>
                    <a:pt x="180479" y="48704"/>
                  </a:lnTo>
                  <a:lnTo>
                    <a:pt x="180441" y="48895"/>
                  </a:lnTo>
                  <a:lnTo>
                    <a:pt x="179832" y="51181"/>
                  </a:lnTo>
                  <a:lnTo>
                    <a:pt x="180047" y="50546"/>
                  </a:lnTo>
                  <a:lnTo>
                    <a:pt x="180822" y="51689"/>
                  </a:lnTo>
                  <a:lnTo>
                    <a:pt x="181775" y="50546"/>
                  </a:lnTo>
                  <a:lnTo>
                    <a:pt x="182410" y="49784"/>
                  </a:lnTo>
                  <a:lnTo>
                    <a:pt x="184378" y="48387"/>
                  </a:lnTo>
                  <a:lnTo>
                    <a:pt x="183972" y="49403"/>
                  </a:lnTo>
                  <a:lnTo>
                    <a:pt x="183845" y="49911"/>
                  </a:lnTo>
                  <a:lnTo>
                    <a:pt x="184099" y="51181"/>
                  </a:lnTo>
                  <a:lnTo>
                    <a:pt x="185204" y="50927"/>
                  </a:lnTo>
                  <a:lnTo>
                    <a:pt x="185674" y="51689"/>
                  </a:lnTo>
                  <a:lnTo>
                    <a:pt x="185966" y="50927"/>
                  </a:lnTo>
                  <a:lnTo>
                    <a:pt x="186207" y="50292"/>
                  </a:lnTo>
                  <a:lnTo>
                    <a:pt x="186524" y="50673"/>
                  </a:lnTo>
                  <a:lnTo>
                    <a:pt x="186588" y="50292"/>
                  </a:lnTo>
                  <a:lnTo>
                    <a:pt x="186817" y="48641"/>
                  </a:lnTo>
                  <a:lnTo>
                    <a:pt x="187540" y="51689"/>
                  </a:lnTo>
                  <a:lnTo>
                    <a:pt x="189217" y="50927"/>
                  </a:lnTo>
                  <a:lnTo>
                    <a:pt x="190919" y="50038"/>
                  </a:lnTo>
                  <a:lnTo>
                    <a:pt x="191706" y="52324"/>
                  </a:lnTo>
                  <a:lnTo>
                    <a:pt x="191477" y="52324"/>
                  </a:lnTo>
                  <a:lnTo>
                    <a:pt x="190881" y="53467"/>
                  </a:lnTo>
                  <a:lnTo>
                    <a:pt x="191046" y="53467"/>
                  </a:lnTo>
                  <a:lnTo>
                    <a:pt x="192862" y="52578"/>
                  </a:lnTo>
                  <a:lnTo>
                    <a:pt x="193052" y="51689"/>
                  </a:lnTo>
                  <a:lnTo>
                    <a:pt x="193052" y="51181"/>
                  </a:lnTo>
                  <a:lnTo>
                    <a:pt x="193141" y="50038"/>
                  </a:lnTo>
                  <a:lnTo>
                    <a:pt x="193255" y="49149"/>
                  </a:lnTo>
                  <a:lnTo>
                    <a:pt x="193459" y="48641"/>
                  </a:lnTo>
                  <a:lnTo>
                    <a:pt x="193560" y="48387"/>
                  </a:lnTo>
                  <a:lnTo>
                    <a:pt x="193662" y="48133"/>
                  </a:lnTo>
                  <a:lnTo>
                    <a:pt x="193713" y="48006"/>
                  </a:lnTo>
                  <a:lnTo>
                    <a:pt x="193789" y="47840"/>
                  </a:lnTo>
                  <a:lnTo>
                    <a:pt x="194475" y="46990"/>
                  </a:lnTo>
                  <a:lnTo>
                    <a:pt x="194856" y="46990"/>
                  </a:lnTo>
                  <a:lnTo>
                    <a:pt x="193865" y="48260"/>
                  </a:lnTo>
                  <a:lnTo>
                    <a:pt x="193789" y="52095"/>
                  </a:lnTo>
                  <a:lnTo>
                    <a:pt x="193738" y="52349"/>
                  </a:lnTo>
                  <a:lnTo>
                    <a:pt x="193700" y="52628"/>
                  </a:lnTo>
                  <a:lnTo>
                    <a:pt x="193713" y="52870"/>
                  </a:lnTo>
                  <a:lnTo>
                    <a:pt x="193763" y="52679"/>
                  </a:lnTo>
                  <a:lnTo>
                    <a:pt x="193789" y="52400"/>
                  </a:lnTo>
                  <a:lnTo>
                    <a:pt x="193789" y="52197"/>
                  </a:lnTo>
                  <a:lnTo>
                    <a:pt x="194424" y="49911"/>
                  </a:lnTo>
                  <a:lnTo>
                    <a:pt x="194081" y="54356"/>
                  </a:lnTo>
                  <a:lnTo>
                    <a:pt x="194906" y="49911"/>
                  </a:lnTo>
                  <a:lnTo>
                    <a:pt x="195453" y="46990"/>
                  </a:lnTo>
                  <a:lnTo>
                    <a:pt x="195783" y="45212"/>
                  </a:lnTo>
                  <a:lnTo>
                    <a:pt x="195859" y="45974"/>
                  </a:lnTo>
                  <a:lnTo>
                    <a:pt x="195986" y="48768"/>
                  </a:lnTo>
                  <a:lnTo>
                    <a:pt x="195732" y="49530"/>
                  </a:lnTo>
                  <a:lnTo>
                    <a:pt x="196278" y="49022"/>
                  </a:lnTo>
                  <a:lnTo>
                    <a:pt x="197078" y="47498"/>
                  </a:lnTo>
                  <a:lnTo>
                    <a:pt x="197256" y="47752"/>
                  </a:lnTo>
                  <a:lnTo>
                    <a:pt x="197383" y="48260"/>
                  </a:lnTo>
                  <a:lnTo>
                    <a:pt x="196875" y="50800"/>
                  </a:lnTo>
                  <a:lnTo>
                    <a:pt x="198221" y="47498"/>
                  </a:lnTo>
                  <a:lnTo>
                    <a:pt x="198589" y="46609"/>
                  </a:lnTo>
                  <a:lnTo>
                    <a:pt x="198437" y="48895"/>
                  </a:lnTo>
                  <a:lnTo>
                    <a:pt x="198310" y="49530"/>
                  </a:lnTo>
                  <a:lnTo>
                    <a:pt x="197954" y="50038"/>
                  </a:lnTo>
                  <a:lnTo>
                    <a:pt x="197586" y="50038"/>
                  </a:lnTo>
                  <a:lnTo>
                    <a:pt x="197129" y="50673"/>
                  </a:lnTo>
                  <a:lnTo>
                    <a:pt x="196875" y="53975"/>
                  </a:lnTo>
                  <a:lnTo>
                    <a:pt x="197154" y="53213"/>
                  </a:lnTo>
                  <a:lnTo>
                    <a:pt x="197459" y="53848"/>
                  </a:lnTo>
                  <a:lnTo>
                    <a:pt x="197726" y="54927"/>
                  </a:lnTo>
                  <a:lnTo>
                    <a:pt x="197650" y="54368"/>
                  </a:lnTo>
                  <a:lnTo>
                    <a:pt x="198056" y="55499"/>
                  </a:lnTo>
                  <a:lnTo>
                    <a:pt x="198081" y="54356"/>
                  </a:lnTo>
                  <a:lnTo>
                    <a:pt x="198335" y="53721"/>
                  </a:lnTo>
                  <a:lnTo>
                    <a:pt x="198539" y="53213"/>
                  </a:lnTo>
                  <a:lnTo>
                    <a:pt x="200672" y="47752"/>
                  </a:lnTo>
                  <a:lnTo>
                    <a:pt x="199936" y="53467"/>
                  </a:lnTo>
                  <a:lnTo>
                    <a:pt x="199898" y="53721"/>
                  </a:lnTo>
                  <a:lnTo>
                    <a:pt x="200025" y="53467"/>
                  </a:lnTo>
                  <a:lnTo>
                    <a:pt x="201320" y="51816"/>
                  </a:lnTo>
                  <a:lnTo>
                    <a:pt x="200558" y="54356"/>
                  </a:lnTo>
                  <a:lnTo>
                    <a:pt x="200469" y="57023"/>
                  </a:lnTo>
                  <a:lnTo>
                    <a:pt x="200228" y="57658"/>
                  </a:lnTo>
                  <a:lnTo>
                    <a:pt x="201371" y="55245"/>
                  </a:lnTo>
                  <a:lnTo>
                    <a:pt x="200494" y="59817"/>
                  </a:lnTo>
                  <a:lnTo>
                    <a:pt x="202145" y="56388"/>
                  </a:lnTo>
                  <a:lnTo>
                    <a:pt x="201904" y="57404"/>
                  </a:lnTo>
                  <a:lnTo>
                    <a:pt x="202260" y="57023"/>
                  </a:lnTo>
                  <a:lnTo>
                    <a:pt x="202476" y="56388"/>
                  </a:lnTo>
                  <a:lnTo>
                    <a:pt x="202565" y="56134"/>
                  </a:lnTo>
                  <a:lnTo>
                    <a:pt x="203085" y="55245"/>
                  </a:lnTo>
                  <a:lnTo>
                    <a:pt x="204444" y="52959"/>
                  </a:lnTo>
                  <a:lnTo>
                    <a:pt x="203657" y="60706"/>
                  </a:lnTo>
                  <a:lnTo>
                    <a:pt x="206311" y="56515"/>
                  </a:lnTo>
                  <a:lnTo>
                    <a:pt x="208013" y="54991"/>
                  </a:lnTo>
                  <a:lnTo>
                    <a:pt x="208724" y="52959"/>
                  </a:lnTo>
                  <a:lnTo>
                    <a:pt x="208940" y="52324"/>
                  </a:lnTo>
                  <a:lnTo>
                    <a:pt x="209169" y="51689"/>
                  </a:lnTo>
                  <a:lnTo>
                    <a:pt x="210718" y="50419"/>
                  </a:lnTo>
                  <a:lnTo>
                    <a:pt x="210680" y="51181"/>
                  </a:lnTo>
                  <a:lnTo>
                    <a:pt x="210566" y="52197"/>
                  </a:lnTo>
                  <a:lnTo>
                    <a:pt x="209588" y="53594"/>
                  </a:lnTo>
                  <a:lnTo>
                    <a:pt x="209499" y="54610"/>
                  </a:lnTo>
                  <a:lnTo>
                    <a:pt x="209613" y="55499"/>
                  </a:lnTo>
                  <a:lnTo>
                    <a:pt x="210134" y="55372"/>
                  </a:lnTo>
                  <a:lnTo>
                    <a:pt x="211010" y="54356"/>
                  </a:lnTo>
                  <a:lnTo>
                    <a:pt x="210667" y="55194"/>
                  </a:lnTo>
                  <a:lnTo>
                    <a:pt x="210439" y="57150"/>
                  </a:lnTo>
                  <a:lnTo>
                    <a:pt x="210947" y="57023"/>
                  </a:lnTo>
                  <a:lnTo>
                    <a:pt x="211378" y="55194"/>
                  </a:lnTo>
                  <a:lnTo>
                    <a:pt x="211404" y="54864"/>
                  </a:lnTo>
                  <a:lnTo>
                    <a:pt x="211366" y="54356"/>
                  </a:lnTo>
                  <a:lnTo>
                    <a:pt x="211556" y="53848"/>
                  </a:lnTo>
                  <a:lnTo>
                    <a:pt x="212750" y="50546"/>
                  </a:lnTo>
                  <a:close/>
                </a:path>
                <a:path w="215265" h="60959">
                  <a:moveTo>
                    <a:pt x="212801" y="58572"/>
                  </a:moveTo>
                  <a:lnTo>
                    <a:pt x="212458" y="58712"/>
                  </a:lnTo>
                  <a:lnTo>
                    <a:pt x="212318" y="59436"/>
                  </a:lnTo>
                  <a:lnTo>
                    <a:pt x="212801" y="58572"/>
                  </a:lnTo>
                  <a:close/>
                </a:path>
                <a:path w="215265" h="60959">
                  <a:moveTo>
                    <a:pt x="212902" y="60198"/>
                  </a:moveTo>
                  <a:lnTo>
                    <a:pt x="212763" y="60198"/>
                  </a:lnTo>
                  <a:lnTo>
                    <a:pt x="212636" y="60490"/>
                  </a:lnTo>
                  <a:lnTo>
                    <a:pt x="212902" y="60198"/>
                  </a:lnTo>
                  <a:close/>
                </a:path>
                <a:path w="215265" h="60959">
                  <a:moveTo>
                    <a:pt x="213436" y="59588"/>
                  </a:moveTo>
                  <a:lnTo>
                    <a:pt x="212902" y="60198"/>
                  </a:lnTo>
                  <a:lnTo>
                    <a:pt x="213131" y="60375"/>
                  </a:lnTo>
                  <a:lnTo>
                    <a:pt x="213436" y="59588"/>
                  </a:lnTo>
                  <a:close/>
                </a:path>
                <a:path w="215265" h="60959">
                  <a:moveTo>
                    <a:pt x="214363" y="55194"/>
                  </a:moveTo>
                  <a:lnTo>
                    <a:pt x="213753" y="57023"/>
                  </a:lnTo>
                  <a:lnTo>
                    <a:pt x="213448" y="57404"/>
                  </a:lnTo>
                  <a:lnTo>
                    <a:pt x="212801" y="58572"/>
                  </a:lnTo>
                  <a:lnTo>
                    <a:pt x="213461" y="58293"/>
                  </a:lnTo>
                  <a:lnTo>
                    <a:pt x="214325" y="56007"/>
                  </a:lnTo>
                  <a:lnTo>
                    <a:pt x="214363" y="55194"/>
                  </a:lnTo>
                  <a:close/>
                </a:path>
                <a:path w="215265" h="60959">
                  <a:moveTo>
                    <a:pt x="214553" y="54610"/>
                  </a:moveTo>
                  <a:lnTo>
                    <a:pt x="214299" y="54610"/>
                  </a:lnTo>
                  <a:lnTo>
                    <a:pt x="214363" y="55194"/>
                  </a:lnTo>
                  <a:lnTo>
                    <a:pt x="214553" y="54610"/>
                  </a:lnTo>
                  <a:close/>
                </a:path>
                <a:path w="215265" h="60959">
                  <a:moveTo>
                    <a:pt x="214985" y="48895"/>
                  </a:moveTo>
                  <a:lnTo>
                    <a:pt x="211937" y="55194"/>
                  </a:lnTo>
                  <a:lnTo>
                    <a:pt x="210908" y="58039"/>
                  </a:lnTo>
                  <a:lnTo>
                    <a:pt x="210375" y="59055"/>
                  </a:lnTo>
                  <a:lnTo>
                    <a:pt x="211150" y="58293"/>
                  </a:lnTo>
                  <a:lnTo>
                    <a:pt x="212191" y="56642"/>
                  </a:lnTo>
                  <a:lnTo>
                    <a:pt x="213004" y="55880"/>
                  </a:lnTo>
                  <a:lnTo>
                    <a:pt x="212661" y="57658"/>
                  </a:lnTo>
                  <a:lnTo>
                    <a:pt x="212915" y="56388"/>
                  </a:lnTo>
                  <a:lnTo>
                    <a:pt x="213042" y="55880"/>
                  </a:lnTo>
                  <a:lnTo>
                    <a:pt x="213169" y="55372"/>
                  </a:lnTo>
                  <a:lnTo>
                    <a:pt x="213245" y="55194"/>
                  </a:lnTo>
                  <a:lnTo>
                    <a:pt x="213766" y="54737"/>
                  </a:lnTo>
                  <a:lnTo>
                    <a:pt x="214985" y="4889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254464" y="8434712"/>
              <a:ext cx="191201" cy="6438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9492380" y="8530926"/>
              <a:ext cx="62230" cy="481330"/>
            </a:xfrm>
            <a:custGeom>
              <a:avLst/>
              <a:gdLst/>
              <a:ahLst/>
              <a:cxnLst/>
              <a:rect l="l" t="t" r="r" b="b"/>
              <a:pathLst>
                <a:path w="62230" h="481329">
                  <a:moveTo>
                    <a:pt x="393" y="474713"/>
                  </a:moveTo>
                  <a:lnTo>
                    <a:pt x="292" y="474853"/>
                  </a:lnTo>
                  <a:lnTo>
                    <a:pt x="393" y="474713"/>
                  </a:lnTo>
                  <a:close/>
                </a:path>
                <a:path w="62230" h="481329">
                  <a:moveTo>
                    <a:pt x="863" y="475373"/>
                  </a:moveTo>
                  <a:lnTo>
                    <a:pt x="723" y="475272"/>
                  </a:lnTo>
                  <a:lnTo>
                    <a:pt x="546" y="475107"/>
                  </a:lnTo>
                  <a:lnTo>
                    <a:pt x="342" y="475068"/>
                  </a:lnTo>
                  <a:lnTo>
                    <a:pt x="190" y="475043"/>
                  </a:lnTo>
                  <a:lnTo>
                    <a:pt x="0" y="475018"/>
                  </a:lnTo>
                  <a:lnTo>
                    <a:pt x="152" y="475119"/>
                  </a:lnTo>
                  <a:lnTo>
                    <a:pt x="457" y="475234"/>
                  </a:lnTo>
                  <a:lnTo>
                    <a:pt x="863" y="475373"/>
                  </a:lnTo>
                  <a:close/>
                </a:path>
                <a:path w="62230" h="481329">
                  <a:moveTo>
                    <a:pt x="1638" y="475246"/>
                  </a:moveTo>
                  <a:lnTo>
                    <a:pt x="914" y="475107"/>
                  </a:lnTo>
                  <a:lnTo>
                    <a:pt x="546" y="475030"/>
                  </a:lnTo>
                  <a:lnTo>
                    <a:pt x="393" y="474929"/>
                  </a:lnTo>
                  <a:lnTo>
                    <a:pt x="546" y="475107"/>
                  </a:lnTo>
                  <a:lnTo>
                    <a:pt x="977" y="475170"/>
                  </a:lnTo>
                  <a:lnTo>
                    <a:pt x="1384" y="475234"/>
                  </a:lnTo>
                  <a:lnTo>
                    <a:pt x="1638" y="475246"/>
                  </a:lnTo>
                  <a:close/>
                </a:path>
                <a:path w="62230" h="481329">
                  <a:moveTo>
                    <a:pt x="4076" y="480936"/>
                  </a:moveTo>
                  <a:lnTo>
                    <a:pt x="3708" y="480618"/>
                  </a:lnTo>
                  <a:lnTo>
                    <a:pt x="304" y="479945"/>
                  </a:lnTo>
                  <a:lnTo>
                    <a:pt x="1155" y="480479"/>
                  </a:lnTo>
                  <a:lnTo>
                    <a:pt x="2032" y="480695"/>
                  </a:lnTo>
                  <a:lnTo>
                    <a:pt x="4076" y="480936"/>
                  </a:lnTo>
                  <a:close/>
                </a:path>
                <a:path w="62230" h="481329">
                  <a:moveTo>
                    <a:pt x="7759" y="479666"/>
                  </a:moveTo>
                  <a:lnTo>
                    <a:pt x="6146" y="479120"/>
                  </a:lnTo>
                  <a:lnTo>
                    <a:pt x="3276" y="478358"/>
                  </a:lnTo>
                  <a:lnTo>
                    <a:pt x="101" y="478091"/>
                  </a:lnTo>
                  <a:lnTo>
                    <a:pt x="3352" y="478866"/>
                  </a:lnTo>
                  <a:lnTo>
                    <a:pt x="1968" y="478739"/>
                  </a:lnTo>
                  <a:lnTo>
                    <a:pt x="5829" y="479640"/>
                  </a:lnTo>
                  <a:lnTo>
                    <a:pt x="6210" y="479958"/>
                  </a:lnTo>
                  <a:lnTo>
                    <a:pt x="4673" y="479920"/>
                  </a:lnTo>
                  <a:lnTo>
                    <a:pt x="3416" y="479691"/>
                  </a:lnTo>
                  <a:lnTo>
                    <a:pt x="4279" y="479907"/>
                  </a:lnTo>
                  <a:lnTo>
                    <a:pt x="2603" y="479983"/>
                  </a:lnTo>
                  <a:lnTo>
                    <a:pt x="4737" y="480441"/>
                  </a:lnTo>
                  <a:lnTo>
                    <a:pt x="7454" y="480491"/>
                  </a:lnTo>
                  <a:lnTo>
                    <a:pt x="7607" y="480072"/>
                  </a:lnTo>
                  <a:lnTo>
                    <a:pt x="5486" y="479310"/>
                  </a:lnTo>
                  <a:lnTo>
                    <a:pt x="6248" y="479336"/>
                  </a:lnTo>
                  <a:lnTo>
                    <a:pt x="7124" y="479552"/>
                  </a:lnTo>
                  <a:lnTo>
                    <a:pt x="7759" y="479666"/>
                  </a:lnTo>
                  <a:close/>
                </a:path>
                <a:path w="62230" h="481329">
                  <a:moveTo>
                    <a:pt x="12344" y="475754"/>
                  </a:moveTo>
                  <a:lnTo>
                    <a:pt x="12128" y="475615"/>
                  </a:lnTo>
                  <a:lnTo>
                    <a:pt x="11976" y="475551"/>
                  </a:lnTo>
                  <a:lnTo>
                    <a:pt x="12344" y="475754"/>
                  </a:lnTo>
                  <a:close/>
                </a:path>
                <a:path w="62230" h="481329">
                  <a:moveTo>
                    <a:pt x="16751" y="455383"/>
                  </a:moveTo>
                  <a:lnTo>
                    <a:pt x="16332" y="455485"/>
                  </a:lnTo>
                  <a:lnTo>
                    <a:pt x="16560" y="455472"/>
                  </a:lnTo>
                  <a:lnTo>
                    <a:pt x="16687" y="455434"/>
                  </a:lnTo>
                  <a:close/>
                </a:path>
                <a:path w="62230" h="481329">
                  <a:moveTo>
                    <a:pt x="17894" y="455117"/>
                  </a:moveTo>
                  <a:lnTo>
                    <a:pt x="16789" y="454926"/>
                  </a:lnTo>
                  <a:lnTo>
                    <a:pt x="17043" y="455218"/>
                  </a:lnTo>
                  <a:lnTo>
                    <a:pt x="16751" y="455383"/>
                  </a:lnTo>
                  <a:lnTo>
                    <a:pt x="17894" y="455117"/>
                  </a:lnTo>
                  <a:close/>
                </a:path>
                <a:path w="62230" h="481329">
                  <a:moveTo>
                    <a:pt x="18453" y="467855"/>
                  </a:moveTo>
                  <a:lnTo>
                    <a:pt x="15544" y="467398"/>
                  </a:lnTo>
                  <a:lnTo>
                    <a:pt x="14274" y="467169"/>
                  </a:lnTo>
                  <a:lnTo>
                    <a:pt x="15468" y="467410"/>
                  </a:lnTo>
                  <a:lnTo>
                    <a:pt x="16014" y="467575"/>
                  </a:lnTo>
                  <a:lnTo>
                    <a:pt x="16230" y="467715"/>
                  </a:lnTo>
                  <a:lnTo>
                    <a:pt x="17449" y="467880"/>
                  </a:lnTo>
                  <a:lnTo>
                    <a:pt x="18313" y="467956"/>
                  </a:lnTo>
                  <a:lnTo>
                    <a:pt x="18453" y="467855"/>
                  </a:lnTo>
                  <a:close/>
                </a:path>
                <a:path w="62230" h="481329">
                  <a:moveTo>
                    <a:pt x="19748" y="308864"/>
                  </a:moveTo>
                  <a:lnTo>
                    <a:pt x="19443" y="308787"/>
                  </a:lnTo>
                  <a:lnTo>
                    <a:pt x="19253" y="308762"/>
                  </a:lnTo>
                  <a:lnTo>
                    <a:pt x="19431" y="308813"/>
                  </a:lnTo>
                  <a:lnTo>
                    <a:pt x="19558" y="308838"/>
                  </a:lnTo>
                  <a:lnTo>
                    <a:pt x="19748" y="308864"/>
                  </a:lnTo>
                  <a:close/>
                </a:path>
                <a:path w="62230" h="481329">
                  <a:moveTo>
                    <a:pt x="19900" y="463067"/>
                  </a:moveTo>
                  <a:lnTo>
                    <a:pt x="18542" y="462635"/>
                  </a:lnTo>
                  <a:lnTo>
                    <a:pt x="18910" y="462851"/>
                  </a:lnTo>
                  <a:lnTo>
                    <a:pt x="19900" y="463067"/>
                  </a:lnTo>
                  <a:close/>
                </a:path>
                <a:path w="62230" h="481329">
                  <a:moveTo>
                    <a:pt x="20370" y="322757"/>
                  </a:moveTo>
                  <a:lnTo>
                    <a:pt x="19202" y="322618"/>
                  </a:lnTo>
                  <a:lnTo>
                    <a:pt x="18554" y="321856"/>
                  </a:lnTo>
                  <a:lnTo>
                    <a:pt x="18643" y="322681"/>
                  </a:lnTo>
                  <a:lnTo>
                    <a:pt x="19469" y="322694"/>
                  </a:lnTo>
                  <a:lnTo>
                    <a:pt x="20370" y="322757"/>
                  </a:lnTo>
                  <a:close/>
                </a:path>
                <a:path w="62230" h="481329">
                  <a:moveTo>
                    <a:pt x="20764" y="459066"/>
                  </a:moveTo>
                  <a:lnTo>
                    <a:pt x="20396" y="459016"/>
                  </a:lnTo>
                  <a:lnTo>
                    <a:pt x="20040" y="458978"/>
                  </a:lnTo>
                  <a:lnTo>
                    <a:pt x="19723" y="458965"/>
                  </a:lnTo>
                  <a:lnTo>
                    <a:pt x="20154" y="459016"/>
                  </a:lnTo>
                  <a:lnTo>
                    <a:pt x="20535" y="459054"/>
                  </a:lnTo>
                  <a:lnTo>
                    <a:pt x="20764" y="459066"/>
                  </a:lnTo>
                  <a:close/>
                </a:path>
                <a:path w="62230" h="481329">
                  <a:moveTo>
                    <a:pt x="21602" y="440397"/>
                  </a:moveTo>
                  <a:lnTo>
                    <a:pt x="21399" y="440258"/>
                  </a:lnTo>
                  <a:lnTo>
                    <a:pt x="21196" y="440131"/>
                  </a:lnTo>
                  <a:lnTo>
                    <a:pt x="20904" y="440118"/>
                  </a:lnTo>
                  <a:lnTo>
                    <a:pt x="20967" y="440245"/>
                  </a:lnTo>
                  <a:lnTo>
                    <a:pt x="21297" y="440347"/>
                  </a:lnTo>
                  <a:lnTo>
                    <a:pt x="21602" y="440397"/>
                  </a:lnTo>
                  <a:close/>
                </a:path>
                <a:path w="62230" h="481329">
                  <a:moveTo>
                    <a:pt x="23774" y="171919"/>
                  </a:moveTo>
                  <a:lnTo>
                    <a:pt x="23583" y="171767"/>
                  </a:lnTo>
                  <a:lnTo>
                    <a:pt x="23202" y="171754"/>
                  </a:lnTo>
                  <a:lnTo>
                    <a:pt x="23774" y="171919"/>
                  </a:lnTo>
                  <a:close/>
                </a:path>
                <a:path w="62230" h="481329">
                  <a:moveTo>
                    <a:pt x="24168" y="175590"/>
                  </a:moveTo>
                  <a:lnTo>
                    <a:pt x="23850" y="175387"/>
                  </a:lnTo>
                  <a:lnTo>
                    <a:pt x="23710" y="175488"/>
                  </a:lnTo>
                  <a:lnTo>
                    <a:pt x="23888" y="175526"/>
                  </a:lnTo>
                  <a:lnTo>
                    <a:pt x="24066" y="175552"/>
                  </a:lnTo>
                  <a:close/>
                </a:path>
                <a:path w="62230" h="481329">
                  <a:moveTo>
                    <a:pt x="24447" y="429844"/>
                  </a:moveTo>
                  <a:lnTo>
                    <a:pt x="24168" y="429895"/>
                  </a:lnTo>
                  <a:lnTo>
                    <a:pt x="24028" y="429996"/>
                  </a:lnTo>
                  <a:lnTo>
                    <a:pt x="24447" y="429844"/>
                  </a:lnTo>
                  <a:close/>
                </a:path>
                <a:path w="62230" h="481329">
                  <a:moveTo>
                    <a:pt x="24498" y="175717"/>
                  </a:moveTo>
                  <a:lnTo>
                    <a:pt x="24168" y="175590"/>
                  </a:lnTo>
                  <a:lnTo>
                    <a:pt x="24485" y="175780"/>
                  </a:lnTo>
                  <a:close/>
                </a:path>
                <a:path w="62230" h="481329">
                  <a:moveTo>
                    <a:pt x="24726" y="172186"/>
                  </a:moveTo>
                  <a:lnTo>
                    <a:pt x="23774" y="171919"/>
                  </a:lnTo>
                  <a:lnTo>
                    <a:pt x="24726" y="172186"/>
                  </a:lnTo>
                  <a:close/>
                </a:path>
                <a:path w="62230" h="481329">
                  <a:moveTo>
                    <a:pt x="24930" y="172986"/>
                  </a:moveTo>
                  <a:lnTo>
                    <a:pt x="24815" y="173126"/>
                  </a:lnTo>
                  <a:lnTo>
                    <a:pt x="24930" y="172986"/>
                  </a:lnTo>
                  <a:close/>
                </a:path>
                <a:path w="62230" h="481329">
                  <a:moveTo>
                    <a:pt x="25158" y="176187"/>
                  </a:moveTo>
                  <a:lnTo>
                    <a:pt x="24485" y="175780"/>
                  </a:lnTo>
                  <a:lnTo>
                    <a:pt x="24358" y="175971"/>
                  </a:lnTo>
                  <a:lnTo>
                    <a:pt x="25158" y="176187"/>
                  </a:lnTo>
                  <a:close/>
                </a:path>
                <a:path w="62230" h="481329">
                  <a:moveTo>
                    <a:pt x="25323" y="438086"/>
                  </a:moveTo>
                  <a:lnTo>
                    <a:pt x="25069" y="438023"/>
                  </a:lnTo>
                  <a:lnTo>
                    <a:pt x="24892" y="438099"/>
                  </a:lnTo>
                  <a:lnTo>
                    <a:pt x="25146" y="438124"/>
                  </a:lnTo>
                  <a:lnTo>
                    <a:pt x="25323" y="438086"/>
                  </a:lnTo>
                  <a:close/>
                </a:path>
                <a:path w="62230" h="481329">
                  <a:moveTo>
                    <a:pt x="25361" y="173659"/>
                  </a:moveTo>
                  <a:lnTo>
                    <a:pt x="25234" y="173558"/>
                  </a:lnTo>
                  <a:lnTo>
                    <a:pt x="25044" y="173380"/>
                  </a:lnTo>
                  <a:lnTo>
                    <a:pt x="24511" y="173266"/>
                  </a:lnTo>
                  <a:lnTo>
                    <a:pt x="24676" y="173380"/>
                  </a:lnTo>
                  <a:lnTo>
                    <a:pt x="24968" y="173507"/>
                  </a:lnTo>
                  <a:lnTo>
                    <a:pt x="25361" y="173659"/>
                  </a:lnTo>
                  <a:close/>
                </a:path>
                <a:path w="62230" h="481329">
                  <a:moveTo>
                    <a:pt x="25768" y="172415"/>
                  </a:moveTo>
                  <a:lnTo>
                    <a:pt x="25285" y="172300"/>
                  </a:lnTo>
                  <a:lnTo>
                    <a:pt x="25031" y="172262"/>
                  </a:lnTo>
                  <a:lnTo>
                    <a:pt x="25768" y="172415"/>
                  </a:lnTo>
                  <a:close/>
                </a:path>
                <a:path w="62230" h="481329">
                  <a:moveTo>
                    <a:pt x="26035" y="176199"/>
                  </a:moveTo>
                  <a:lnTo>
                    <a:pt x="25806" y="175742"/>
                  </a:lnTo>
                  <a:lnTo>
                    <a:pt x="25285" y="175742"/>
                  </a:lnTo>
                  <a:lnTo>
                    <a:pt x="26035" y="176199"/>
                  </a:lnTo>
                  <a:close/>
                </a:path>
                <a:path w="62230" h="481329">
                  <a:moveTo>
                    <a:pt x="26136" y="173570"/>
                  </a:moveTo>
                  <a:lnTo>
                    <a:pt x="25412" y="173393"/>
                  </a:lnTo>
                  <a:lnTo>
                    <a:pt x="25057" y="173304"/>
                  </a:lnTo>
                  <a:lnTo>
                    <a:pt x="24917" y="173202"/>
                  </a:lnTo>
                  <a:lnTo>
                    <a:pt x="24993" y="173329"/>
                  </a:lnTo>
                  <a:lnTo>
                    <a:pt x="25476" y="173469"/>
                  </a:lnTo>
                  <a:lnTo>
                    <a:pt x="25882" y="173558"/>
                  </a:lnTo>
                  <a:lnTo>
                    <a:pt x="26136" y="173570"/>
                  </a:lnTo>
                  <a:close/>
                </a:path>
                <a:path w="62230" h="481329">
                  <a:moveTo>
                    <a:pt x="26212" y="171551"/>
                  </a:moveTo>
                  <a:lnTo>
                    <a:pt x="25654" y="171373"/>
                  </a:lnTo>
                  <a:lnTo>
                    <a:pt x="25374" y="171564"/>
                  </a:lnTo>
                  <a:lnTo>
                    <a:pt x="26212" y="171551"/>
                  </a:lnTo>
                  <a:close/>
                </a:path>
                <a:path w="62230" h="481329">
                  <a:moveTo>
                    <a:pt x="26530" y="412838"/>
                  </a:moveTo>
                  <a:lnTo>
                    <a:pt x="25933" y="412838"/>
                  </a:lnTo>
                  <a:lnTo>
                    <a:pt x="26085" y="413004"/>
                  </a:lnTo>
                  <a:lnTo>
                    <a:pt x="26530" y="412838"/>
                  </a:lnTo>
                  <a:close/>
                </a:path>
                <a:path w="62230" h="481329">
                  <a:moveTo>
                    <a:pt x="26543" y="417283"/>
                  </a:moveTo>
                  <a:lnTo>
                    <a:pt x="26174" y="417080"/>
                  </a:lnTo>
                  <a:lnTo>
                    <a:pt x="26035" y="417068"/>
                  </a:lnTo>
                  <a:lnTo>
                    <a:pt x="25819" y="417068"/>
                  </a:lnTo>
                  <a:lnTo>
                    <a:pt x="26200" y="417182"/>
                  </a:lnTo>
                  <a:lnTo>
                    <a:pt x="26365" y="417283"/>
                  </a:lnTo>
                  <a:lnTo>
                    <a:pt x="26136" y="417271"/>
                  </a:lnTo>
                  <a:lnTo>
                    <a:pt x="25895" y="417347"/>
                  </a:lnTo>
                  <a:lnTo>
                    <a:pt x="26390" y="417283"/>
                  </a:lnTo>
                  <a:lnTo>
                    <a:pt x="26543" y="417283"/>
                  </a:lnTo>
                  <a:close/>
                </a:path>
                <a:path w="62230" h="481329">
                  <a:moveTo>
                    <a:pt x="26809" y="168122"/>
                  </a:moveTo>
                  <a:lnTo>
                    <a:pt x="24295" y="166852"/>
                  </a:lnTo>
                  <a:lnTo>
                    <a:pt x="25019" y="168122"/>
                  </a:lnTo>
                  <a:lnTo>
                    <a:pt x="26809" y="168122"/>
                  </a:lnTo>
                  <a:close/>
                </a:path>
                <a:path w="62230" h="481329">
                  <a:moveTo>
                    <a:pt x="27139" y="112293"/>
                  </a:moveTo>
                  <a:close/>
                </a:path>
                <a:path w="62230" h="481329">
                  <a:moveTo>
                    <a:pt x="27381" y="171919"/>
                  </a:moveTo>
                  <a:lnTo>
                    <a:pt x="26250" y="171564"/>
                  </a:lnTo>
                  <a:lnTo>
                    <a:pt x="25374" y="171564"/>
                  </a:lnTo>
                  <a:lnTo>
                    <a:pt x="23304" y="171564"/>
                  </a:lnTo>
                  <a:lnTo>
                    <a:pt x="23583" y="171767"/>
                  </a:lnTo>
                  <a:lnTo>
                    <a:pt x="27381" y="171919"/>
                  </a:lnTo>
                  <a:close/>
                </a:path>
                <a:path w="62230" h="481329">
                  <a:moveTo>
                    <a:pt x="27647" y="111620"/>
                  </a:moveTo>
                  <a:lnTo>
                    <a:pt x="27343" y="111798"/>
                  </a:lnTo>
                  <a:lnTo>
                    <a:pt x="27165" y="112039"/>
                  </a:lnTo>
                  <a:lnTo>
                    <a:pt x="27139" y="112293"/>
                  </a:lnTo>
                  <a:lnTo>
                    <a:pt x="27647" y="111620"/>
                  </a:lnTo>
                  <a:close/>
                </a:path>
                <a:path w="62230" h="481329">
                  <a:moveTo>
                    <a:pt x="27800" y="165227"/>
                  </a:moveTo>
                  <a:lnTo>
                    <a:pt x="27559" y="165163"/>
                  </a:lnTo>
                  <a:lnTo>
                    <a:pt x="27038" y="165061"/>
                  </a:lnTo>
                  <a:lnTo>
                    <a:pt x="27800" y="165227"/>
                  </a:lnTo>
                  <a:close/>
                </a:path>
                <a:path w="62230" h="481329">
                  <a:moveTo>
                    <a:pt x="28232" y="175742"/>
                  </a:moveTo>
                  <a:lnTo>
                    <a:pt x="26454" y="174472"/>
                  </a:lnTo>
                  <a:lnTo>
                    <a:pt x="26212" y="174472"/>
                  </a:lnTo>
                  <a:lnTo>
                    <a:pt x="28003" y="175742"/>
                  </a:lnTo>
                  <a:lnTo>
                    <a:pt x="28232" y="175742"/>
                  </a:lnTo>
                  <a:close/>
                </a:path>
                <a:path w="62230" h="481329">
                  <a:moveTo>
                    <a:pt x="28371" y="179374"/>
                  </a:moveTo>
                  <a:lnTo>
                    <a:pt x="28016" y="179044"/>
                  </a:lnTo>
                  <a:lnTo>
                    <a:pt x="24650" y="178219"/>
                  </a:lnTo>
                  <a:lnTo>
                    <a:pt x="25476" y="178790"/>
                  </a:lnTo>
                  <a:lnTo>
                    <a:pt x="26352" y="179044"/>
                  </a:lnTo>
                  <a:lnTo>
                    <a:pt x="28371" y="179374"/>
                  </a:lnTo>
                  <a:close/>
                </a:path>
                <a:path w="62230" h="481329">
                  <a:moveTo>
                    <a:pt x="28892" y="162864"/>
                  </a:moveTo>
                  <a:lnTo>
                    <a:pt x="27787" y="163131"/>
                  </a:lnTo>
                  <a:lnTo>
                    <a:pt x="28409" y="163042"/>
                  </a:lnTo>
                  <a:lnTo>
                    <a:pt x="28702" y="162941"/>
                  </a:lnTo>
                  <a:lnTo>
                    <a:pt x="28892" y="162864"/>
                  </a:lnTo>
                  <a:close/>
                </a:path>
                <a:path w="62230" h="481329">
                  <a:moveTo>
                    <a:pt x="28892" y="121132"/>
                  </a:moveTo>
                  <a:lnTo>
                    <a:pt x="28524" y="120878"/>
                  </a:lnTo>
                  <a:lnTo>
                    <a:pt x="27635" y="121132"/>
                  </a:lnTo>
                  <a:lnTo>
                    <a:pt x="28892" y="121132"/>
                  </a:lnTo>
                  <a:close/>
                </a:path>
                <a:path w="62230" h="481329">
                  <a:moveTo>
                    <a:pt x="29197" y="125666"/>
                  </a:moveTo>
                  <a:lnTo>
                    <a:pt x="28536" y="125272"/>
                  </a:lnTo>
                  <a:lnTo>
                    <a:pt x="28740" y="125450"/>
                  </a:lnTo>
                  <a:lnTo>
                    <a:pt x="29197" y="125666"/>
                  </a:lnTo>
                  <a:close/>
                </a:path>
                <a:path w="62230" h="481329">
                  <a:moveTo>
                    <a:pt x="29375" y="422275"/>
                  </a:moveTo>
                  <a:lnTo>
                    <a:pt x="28867" y="422211"/>
                  </a:lnTo>
                  <a:lnTo>
                    <a:pt x="28092" y="422198"/>
                  </a:lnTo>
                  <a:lnTo>
                    <a:pt x="28384" y="422236"/>
                  </a:lnTo>
                  <a:lnTo>
                    <a:pt x="28752" y="422275"/>
                  </a:lnTo>
                  <a:lnTo>
                    <a:pt x="29375" y="422275"/>
                  </a:lnTo>
                  <a:close/>
                </a:path>
                <a:path w="62230" h="481329">
                  <a:moveTo>
                    <a:pt x="29451" y="109258"/>
                  </a:moveTo>
                  <a:lnTo>
                    <a:pt x="29235" y="109207"/>
                  </a:lnTo>
                  <a:lnTo>
                    <a:pt x="28714" y="109093"/>
                  </a:lnTo>
                  <a:lnTo>
                    <a:pt x="27406" y="109461"/>
                  </a:lnTo>
                  <a:lnTo>
                    <a:pt x="28460" y="109435"/>
                  </a:lnTo>
                  <a:lnTo>
                    <a:pt x="29057" y="109359"/>
                  </a:lnTo>
                  <a:lnTo>
                    <a:pt x="29451" y="109258"/>
                  </a:lnTo>
                  <a:close/>
                </a:path>
                <a:path w="62230" h="481329">
                  <a:moveTo>
                    <a:pt x="29565" y="145262"/>
                  </a:moveTo>
                  <a:lnTo>
                    <a:pt x="29273" y="145262"/>
                  </a:lnTo>
                  <a:lnTo>
                    <a:pt x="29565" y="145262"/>
                  </a:lnTo>
                  <a:close/>
                </a:path>
                <a:path w="62230" h="481329">
                  <a:moveTo>
                    <a:pt x="29756" y="433895"/>
                  </a:moveTo>
                  <a:lnTo>
                    <a:pt x="29502" y="433705"/>
                  </a:lnTo>
                  <a:lnTo>
                    <a:pt x="29756" y="433895"/>
                  </a:lnTo>
                  <a:close/>
                </a:path>
                <a:path w="62230" h="481329">
                  <a:moveTo>
                    <a:pt x="30073" y="159778"/>
                  </a:moveTo>
                  <a:lnTo>
                    <a:pt x="29832" y="159753"/>
                  </a:lnTo>
                  <a:lnTo>
                    <a:pt x="29540" y="159740"/>
                  </a:lnTo>
                  <a:lnTo>
                    <a:pt x="29311" y="159766"/>
                  </a:lnTo>
                  <a:lnTo>
                    <a:pt x="29502" y="159766"/>
                  </a:lnTo>
                  <a:lnTo>
                    <a:pt x="30073" y="159778"/>
                  </a:lnTo>
                  <a:close/>
                </a:path>
                <a:path w="62230" h="481329">
                  <a:moveTo>
                    <a:pt x="30581" y="127482"/>
                  </a:moveTo>
                  <a:lnTo>
                    <a:pt x="30022" y="126212"/>
                  </a:lnTo>
                  <a:lnTo>
                    <a:pt x="28460" y="126212"/>
                  </a:lnTo>
                  <a:lnTo>
                    <a:pt x="30581" y="127482"/>
                  </a:lnTo>
                  <a:close/>
                </a:path>
                <a:path w="62230" h="481329">
                  <a:moveTo>
                    <a:pt x="30911" y="175742"/>
                  </a:moveTo>
                  <a:lnTo>
                    <a:pt x="29527" y="175221"/>
                  </a:lnTo>
                  <a:lnTo>
                    <a:pt x="29337" y="175742"/>
                  </a:lnTo>
                  <a:lnTo>
                    <a:pt x="30911" y="175742"/>
                  </a:lnTo>
                  <a:close/>
                </a:path>
                <a:path w="62230" h="481329">
                  <a:moveTo>
                    <a:pt x="31127" y="388874"/>
                  </a:moveTo>
                  <a:lnTo>
                    <a:pt x="30619" y="387527"/>
                  </a:lnTo>
                  <a:lnTo>
                    <a:pt x="27609" y="387858"/>
                  </a:lnTo>
                  <a:lnTo>
                    <a:pt x="28765" y="387972"/>
                  </a:lnTo>
                  <a:lnTo>
                    <a:pt x="31127" y="388874"/>
                  </a:lnTo>
                  <a:close/>
                </a:path>
                <a:path w="62230" h="481329">
                  <a:moveTo>
                    <a:pt x="31343" y="388950"/>
                  </a:moveTo>
                  <a:lnTo>
                    <a:pt x="31127" y="388874"/>
                  </a:lnTo>
                  <a:lnTo>
                    <a:pt x="31343" y="388950"/>
                  </a:lnTo>
                  <a:close/>
                </a:path>
                <a:path w="62230" h="481329">
                  <a:moveTo>
                    <a:pt x="31381" y="6883"/>
                  </a:moveTo>
                  <a:lnTo>
                    <a:pt x="31089" y="6858"/>
                  </a:lnTo>
                  <a:lnTo>
                    <a:pt x="30861" y="6908"/>
                  </a:lnTo>
                  <a:lnTo>
                    <a:pt x="31381" y="6883"/>
                  </a:lnTo>
                  <a:close/>
                </a:path>
                <a:path w="62230" h="481329">
                  <a:moveTo>
                    <a:pt x="31940" y="143459"/>
                  </a:moveTo>
                  <a:lnTo>
                    <a:pt x="31229" y="142849"/>
                  </a:lnTo>
                  <a:lnTo>
                    <a:pt x="29540" y="142951"/>
                  </a:lnTo>
                  <a:lnTo>
                    <a:pt x="31940" y="143459"/>
                  </a:lnTo>
                  <a:close/>
                </a:path>
                <a:path w="62230" h="481329">
                  <a:moveTo>
                    <a:pt x="32105" y="178244"/>
                  </a:moveTo>
                  <a:lnTo>
                    <a:pt x="30518" y="177634"/>
                  </a:lnTo>
                  <a:lnTo>
                    <a:pt x="27660" y="176745"/>
                  </a:lnTo>
                  <a:lnTo>
                    <a:pt x="26733" y="176644"/>
                  </a:lnTo>
                  <a:lnTo>
                    <a:pt x="26035" y="176199"/>
                  </a:lnTo>
                  <a:lnTo>
                    <a:pt x="26212" y="176568"/>
                  </a:lnTo>
                  <a:lnTo>
                    <a:pt x="24498" y="176352"/>
                  </a:lnTo>
                  <a:lnTo>
                    <a:pt x="26377" y="176898"/>
                  </a:lnTo>
                  <a:lnTo>
                    <a:pt x="26809" y="177012"/>
                  </a:lnTo>
                  <a:lnTo>
                    <a:pt x="27711" y="177266"/>
                  </a:lnTo>
                  <a:lnTo>
                    <a:pt x="26339" y="177088"/>
                  </a:lnTo>
                  <a:lnTo>
                    <a:pt x="30175" y="178130"/>
                  </a:lnTo>
                  <a:lnTo>
                    <a:pt x="30543" y="178473"/>
                  </a:lnTo>
                  <a:lnTo>
                    <a:pt x="29006" y="178384"/>
                  </a:lnTo>
                  <a:lnTo>
                    <a:pt x="27762" y="178104"/>
                  </a:lnTo>
                  <a:lnTo>
                    <a:pt x="28613" y="178358"/>
                  </a:lnTo>
                  <a:lnTo>
                    <a:pt x="26936" y="178358"/>
                  </a:lnTo>
                  <a:lnTo>
                    <a:pt x="29057" y="178892"/>
                  </a:lnTo>
                  <a:lnTo>
                    <a:pt x="31750" y="179070"/>
                  </a:lnTo>
                  <a:lnTo>
                    <a:pt x="31927" y="178663"/>
                  </a:lnTo>
                  <a:lnTo>
                    <a:pt x="29845" y="177812"/>
                  </a:lnTo>
                  <a:lnTo>
                    <a:pt x="30594" y="177850"/>
                  </a:lnTo>
                  <a:lnTo>
                    <a:pt x="31470" y="178117"/>
                  </a:lnTo>
                  <a:lnTo>
                    <a:pt x="32105" y="178244"/>
                  </a:lnTo>
                  <a:close/>
                </a:path>
                <a:path w="62230" h="481329">
                  <a:moveTo>
                    <a:pt x="32359" y="143992"/>
                  </a:moveTo>
                  <a:lnTo>
                    <a:pt x="29019" y="143992"/>
                  </a:lnTo>
                  <a:lnTo>
                    <a:pt x="29527" y="145161"/>
                  </a:lnTo>
                  <a:lnTo>
                    <a:pt x="32359" y="143992"/>
                  </a:lnTo>
                  <a:close/>
                </a:path>
                <a:path w="62230" h="481329">
                  <a:moveTo>
                    <a:pt x="32664" y="51587"/>
                  </a:moveTo>
                  <a:lnTo>
                    <a:pt x="32029" y="51460"/>
                  </a:lnTo>
                  <a:lnTo>
                    <a:pt x="32664" y="51587"/>
                  </a:lnTo>
                  <a:close/>
                </a:path>
                <a:path w="62230" h="481329">
                  <a:moveTo>
                    <a:pt x="33502" y="81229"/>
                  </a:moveTo>
                  <a:lnTo>
                    <a:pt x="32639" y="80492"/>
                  </a:lnTo>
                  <a:lnTo>
                    <a:pt x="30949" y="80492"/>
                  </a:lnTo>
                  <a:lnTo>
                    <a:pt x="33502" y="81229"/>
                  </a:lnTo>
                  <a:close/>
                </a:path>
                <a:path w="62230" h="481329">
                  <a:moveTo>
                    <a:pt x="33845" y="388835"/>
                  </a:moveTo>
                  <a:lnTo>
                    <a:pt x="31343" y="388950"/>
                  </a:lnTo>
                  <a:lnTo>
                    <a:pt x="32054" y="389229"/>
                  </a:lnTo>
                  <a:lnTo>
                    <a:pt x="33845" y="388835"/>
                  </a:lnTo>
                  <a:close/>
                </a:path>
                <a:path w="62230" h="481329">
                  <a:moveTo>
                    <a:pt x="34010" y="38112"/>
                  </a:moveTo>
                  <a:lnTo>
                    <a:pt x="32359" y="37312"/>
                  </a:lnTo>
                  <a:lnTo>
                    <a:pt x="33286" y="38582"/>
                  </a:lnTo>
                  <a:lnTo>
                    <a:pt x="34010" y="38112"/>
                  </a:lnTo>
                  <a:close/>
                </a:path>
                <a:path w="62230" h="481329">
                  <a:moveTo>
                    <a:pt x="34036" y="175742"/>
                  </a:moveTo>
                  <a:lnTo>
                    <a:pt x="30607" y="174472"/>
                  </a:lnTo>
                  <a:lnTo>
                    <a:pt x="32321" y="174472"/>
                  </a:lnTo>
                  <a:lnTo>
                    <a:pt x="30365" y="173202"/>
                  </a:lnTo>
                  <a:lnTo>
                    <a:pt x="28803" y="173202"/>
                  </a:lnTo>
                  <a:lnTo>
                    <a:pt x="29006" y="174472"/>
                  </a:lnTo>
                  <a:lnTo>
                    <a:pt x="27495" y="174472"/>
                  </a:lnTo>
                  <a:lnTo>
                    <a:pt x="29527" y="175221"/>
                  </a:lnTo>
                  <a:lnTo>
                    <a:pt x="29806" y="174472"/>
                  </a:lnTo>
                  <a:lnTo>
                    <a:pt x="34036" y="175742"/>
                  </a:lnTo>
                  <a:close/>
                </a:path>
                <a:path w="62230" h="481329">
                  <a:moveTo>
                    <a:pt x="34251" y="81445"/>
                  </a:moveTo>
                  <a:lnTo>
                    <a:pt x="33502" y="81229"/>
                  </a:lnTo>
                  <a:lnTo>
                    <a:pt x="34137" y="81762"/>
                  </a:lnTo>
                  <a:lnTo>
                    <a:pt x="34251" y="81445"/>
                  </a:lnTo>
                  <a:close/>
                </a:path>
                <a:path w="62230" h="481329">
                  <a:moveTo>
                    <a:pt x="35991" y="177012"/>
                  </a:moveTo>
                  <a:lnTo>
                    <a:pt x="29337" y="175742"/>
                  </a:lnTo>
                  <a:lnTo>
                    <a:pt x="28448" y="175742"/>
                  </a:lnTo>
                  <a:lnTo>
                    <a:pt x="29451" y="177012"/>
                  </a:lnTo>
                  <a:lnTo>
                    <a:pt x="35991" y="177012"/>
                  </a:lnTo>
                  <a:close/>
                </a:path>
                <a:path w="62230" h="481329">
                  <a:moveTo>
                    <a:pt x="36258" y="75260"/>
                  </a:moveTo>
                  <a:lnTo>
                    <a:pt x="35306" y="74650"/>
                  </a:lnTo>
                  <a:lnTo>
                    <a:pt x="36068" y="75412"/>
                  </a:lnTo>
                  <a:lnTo>
                    <a:pt x="36258" y="75260"/>
                  </a:lnTo>
                  <a:close/>
                </a:path>
                <a:path w="62230" h="481329">
                  <a:moveTo>
                    <a:pt x="36309" y="305155"/>
                  </a:moveTo>
                  <a:lnTo>
                    <a:pt x="34531" y="304800"/>
                  </a:lnTo>
                  <a:lnTo>
                    <a:pt x="34671" y="304901"/>
                  </a:lnTo>
                  <a:lnTo>
                    <a:pt x="35217" y="305003"/>
                  </a:lnTo>
                  <a:lnTo>
                    <a:pt x="35763" y="305079"/>
                  </a:lnTo>
                  <a:lnTo>
                    <a:pt x="36309" y="305155"/>
                  </a:lnTo>
                  <a:close/>
                </a:path>
                <a:path w="62230" h="481329">
                  <a:moveTo>
                    <a:pt x="36360" y="168541"/>
                  </a:moveTo>
                  <a:lnTo>
                    <a:pt x="36309" y="168414"/>
                  </a:lnTo>
                  <a:lnTo>
                    <a:pt x="35077" y="168122"/>
                  </a:lnTo>
                  <a:lnTo>
                    <a:pt x="35344" y="168338"/>
                  </a:lnTo>
                  <a:lnTo>
                    <a:pt x="36360" y="168541"/>
                  </a:lnTo>
                  <a:close/>
                </a:path>
                <a:path w="62230" h="481329">
                  <a:moveTo>
                    <a:pt x="36639" y="169392"/>
                  </a:moveTo>
                  <a:lnTo>
                    <a:pt x="36461" y="168859"/>
                  </a:lnTo>
                  <a:lnTo>
                    <a:pt x="35763" y="168681"/>
                  </a:lnTo>
                  <a:lnTo>
                    <a:pt x="36639" y="169392"/>
                  </a:lnTo>
                  <a:close/>
                </a:path>
                <a:path w="62230" h="481329">
                  <a:moveTo>
                    <a:pt x="36944" y="175742"/>
                  </a:moveTo>
                  <a:lnTo>
                    <a:pt x="34315" y="174828"/>
                  </a:lnTo>
                  <a:lnTo>
                    <a:pt x="34734" y="175742"/>
                  </a:lnTo>
                  <a:lnTo>
                    <a:pt x="36944" y="175742"/>
                  </a:lnTo>
                  <a:close/>
                </a:path>
                <a:path w="62230" h="481329">
                  <a:moveTo>
                    <a:pt x="37096" y="168592"/>
                  </a:moveTo>
                  <a:lnTo>
                    <a:pt x="36220" y="168122"/>
                  </a:lnTo>
                  <a:lnTo>
                    <a:pt x="36309" y="168414"/>
                  </a:lnTo>
                  <a:lnTo>
                    <a:pt x="37096" y="168592"/>
                  </a:lnTo>
                  <a:close/>
                </a:path>
                <a:path w="62230" h="481329">
                  <a:moveTo>
                    <a:pt x="38227" y="173202"/>
                  </a:moveTo>
                  <a:lnTo>
                    <a:pt x="36982" y="171932"/>
                  </a:lnTo>
                  <a:lnTo>
                    <a:pt x="35090" y="173202"/>
                  </a:lnTo>
                  <a:lnTo>
                    <a:pt x="38227" y="173202"/>
                  </a:lnTo>
                  <a:close/>
                </a:path>
                <a:path w="62230" h="481329">
                  <a:moveTo>
                    <a:pt x="38569" y="169392"/>
                  </a:moveTo>
                  <a:lnTo>
                    <a:pt x="37401" y="168757"/>
                  </a:lnTo>
                  <a:lnTo>
                    <a:pt x="36360" y="168541"/>
                  </a:lnTo>
                  <a:lnTo>
                    <a:pt x="36461" y="168859"/>
                  </a:lnTo>
                  <a:lnTo>
                    <a:pt x="38569" y="169392"/>
                  </a:lnTo>
                  <a:close/>
                </a:path>
                <a:path w="62230" h="481329">
                  <a:moveTo>
                    <a:pt x="39395" y="169545"/>
                  </a:moveTo>
                  <a:lnTo>
                    <a:pt x="38392" y="170230"/>
                  </a:lnTo>
                  <a:lnTo>
                    <a:pt x="38938" y="170256"/>
                  </a:lnTo>
                  <a:lnTo>
                    <a:pt x="39395" y="169545"/>
                  </a:lnTo>
                  <a:close/>
                </a:path>
                <a:path w="62230" h="481329">
                  <a:moveTo>
                    <a:pt x="40500" y="169392"/>
                  </a:moveTo>
                  <a:lnTo>
                    <a:pt x="37096" y="168592"/>
                  </a:lnTo>
                  <a:lnTo>
                    <a:pt x="37401" y="168757"/>
                  </a:lnTo>
                  <a:lnTo>
                    <a:pt x="40500" y="169392"/>
                  </a:lnTo>
                  <a:close/>
                </a:path>
                <a:path w="62230" h="481329">
                  <a:moveTo>
                    <a:pt x="41148" y="170459"/>
                  </a:moveTo>
                  <a:lnTo>
                    <a:pt x="38938" y="170256"/>
                  </a:lnTo>
                  <a:lnTo>
                    <a:pt x="38747" y="170561"/>
                  </a:lnTo>
                  <a:lnTo>
                    <a:pt x="41148" y="170459"/>
                  </a:lnTo>
                  <a:close/>
                </a:path>
                <a:path w="62230" h="481329">
                  <a:moveTo>
                    <a:pt x="41300" y="153885"/>
                  </a:moveTo>
                  <a:lnTo>
                    <a:pt x="40868" y="153885"/>
                  </a:lnTo>
                  <a:lnTo>
                    <a:pt x="41008" y="153898"/>
                  </a:lnTo>
                  <a:lnTo>
                    <a:pt x="41224" y="153911"/>
                  </a:lnTo>
                  <a:close/>
                </a:path>
                <a:path w="62230" h="481329">
                  <a:moveTo>
                    <a:pt x="41732" y="153784"/>
                  </a:moveTo>
                  <a:lnTo>
                    <a:pt x="41300" y="153898"/>
                  </a:lnTo>
                  <a:lnTo>
                    <a:pt x="41516" y="153885"/>
                  </a:lnTo>
                  <a:lnTo>
                    <a:pt x="41668" y="153847"/>
                  </a:lnTo>
                  <a:close/>
                </a:path>
                <a:path w="62230" h="481329">
                  <a:moveTo>
                    <a:pt x="42862" y="153543"/>
                  </a:moveTo>
                  <a:lnTo>
                    <a:pt x="41744" y="153327"/>
                  </a:lnTo>
                  <a:lnTo>
                    <a:pt x="41998" y="153619"/>
                  </a:lnTo>
                  <a:lnTo>
                    <a:pt x="41732" y="153784"/>
                  </a:lnTo>
                  <a:lnTo>
                    <a:pt x="42862" y="153543"/>
                  </a:lnTo>
                  <a:close/>
                </a:path>
                <a:path w="62230" h="481329">
                  <a:moveTo>
                    <a:pt x="43205" y="166547"/>
                  </a:moveTo>
                  <a:lnTo>
                    <a:pt x="40297" y="166014"/>
                  </a:lnTo>
                  <a:lnTo>
                    <a:pt x="39179" y="165798"/>
                  </a:lnTo>
                  <a:lnTo>
                    <a:pt x="40208" y="166027"/>
                  </a:lnTo>
                  <a:lnTo>
                    <a:pt x="40767" y="166217"/>
                  </a:lnTo>
                  <a:lnTo>
                    <a:pt x="40982" y="166357"/>
                  </a:lnTo>
                  <a:lnTo>
                    <a:pt x="42202" y="166522"/>
                  </a:lnTo>
                  <a:lnTo>
                    <a:pt x="43040" y="166649"/>
                  </a:lnTo>
                  <a:lnTo>
                    <a:pt x="43205" y="166547"/>
                  </a:lnTo>
                  <a:close/>
                </a:path>
                <a:path w="62230" h="481329">
                  <a:moveTo>
                    <a:pt x="43395" y="161772"/>
                  </a:moveTo>
                  <a:lnTo>
                    <a:pt x="42367" y="161772"/>
                  </a:lnTo>
                  <a:lnTo>
                    <a:pt x="43332" y="163042"/>
                  </a:lnTo>
                  <a:lnTo>
                    <a:pt x="43395" y="161772"/>
                  </a:lnTo>
                  <a:close/>
                </a:path>
                <a:path w="62230" h="481329">
                  <a:moveTo>
                    <a:pt x="43713" y="167627"/>
                  </a:moveTo>
                  <a:lnTo>
                    <a:pt x="42481" y="167055"/>
                  </a:lnTo>
                  <a:lnTo>
                    <a:pt x="41440" y="167220"/>
                  </a:lnTo>
                  <a:lnTo>
                    <a:pt x="41884" y="167767"/>
                  </a:lnTo>
                  <a:lnTo>
                    <a:pt x="43078" y="167487"/>
                  </a:lnTo>
                  <a:lnTo>
                    <a:pt x="43713" y="167627"/>
                  </a:lnTo>
                  <a:close/>
                </a:path>
                <a:path w="62230" h="481329">
                  <a:moveTo>
                    <a:pt x="44818" y="170307"/>
                  </a:moveTo>
                  <a:lnTo>
                    <a:pt x="41148" y="170459"/>
                  </a:lnTo>
                  <a:lnTo>
                    <a:pt x="41287" y="170776"/>
                  </a:lnTo>
                  <a:lnTo>
                    <a:pt x="44818" y="170307"/>
                  </a:lnTo>
                  <a:close/>
                </a:path>
                <a:path w="62230" h="481329">
                  <a:moveTo>
                    <a:pt x="46939" y="12"/>
                  </a:moveTo>
                  <a:lnTo>
                    <a:pt x="45135" y="0"/>
                  </a:lnTo>
                  <a:lnTo>
                    <a:pt x="45300" y="88"/>
                  </a:lnTo>
                  <a:lnTo>
                    <a:pt x="46939" y="12"/>
                  </a:lnTo>
                  <a:close/>
                </a:path>
                <a:path w="62230" h="481329">
                  <a:moveTo>
                    <a:pt x="47091" y="148805"/>
                  </a:moveTo>
                  <a:lnTo>
                    <a:pt x="46761" y="148399"/>
                  </a:lnTo>
                  <a:lnTo>
                    <a:pt x="46050" y="148640"/>
                  </a:lnTo>
                  <a:lnTo>
                    <a:pt x="47091" y="148805"/>
                  </a:lnTo>
                  <a:close/>
                </a:path>
                <a:path w="62230" h="481329">
                  <a:moveTo>
                    <a:pt x="49199" y="127609"/>
                  </a:moveTo>
                  <a:lnTo>
                    <a:pt x="48933" y="127660"/>
                  </a:lnTo>
                  <a:lnTo>
                    <a:pt x="48780" y="127774"/>
                  </a:lnTo>
                  <a:lnTo>
                    <a:pt x="49199" y="127609"/>
                  </a:lnTo>
                  <a:close/>
                </a:path>
                <a:path w="62230" h="481329">
                  <a:moveTo>
                    <a:pt x="50253" y="136042"/>
                  </a:moveTo>
                  <a:lnTo>
                    <a:pt x="50012" y="135966"/>
                  </a:lnTo>
                  <a:lnTo>
                    <a:pt x="49885" y="136017"/>
                  </a:lnTo>
                  <a:lnTo>
                    <a:pt x="49745" y="136093"/>
                  </a:lnTo>
                  <a:lnTo>
                    <a:pt x="50076" y="136067"/>
                  </a:lnTo>
                  <a:lnTo>
                    <a:pt x="50253" y="136042"/>
                  </a:lnTo>
                  <a:close/>
                </a:path>
                <a:path w="62230" h="481329">
                  <a:moveTo>
                    <a:pt x="50647" y="110121"/>
                  </a:moveTo>
                  <a:lnTo>
                    <a:pt x="50419" y="110121"/>
                  </a:lnTo>
                  <a:lnTo>
                    <a:pt x="50038" y="110147"/>
                  </a:lnTo>
                  <a:lnTo>
                    <a:pt x="50177" y="110312"/>
                  </a:lnTo>
                  <a:lnTo>
                    <a:pt x="50647" y="110121"/>
                  </a:lnTo>
                  <a:close/>
                </a:path>
                <a:path w="62230" h="481329">
                  <a:moveTo>
                    <a:pt x="50711" y="114681"/>
                  </a:moveTo>
                  <a:lnTo>
                    <a:pt x="50431" y="114681"/>
                  </a:lnTo>
                  <a:lnTo>
                    <a:pt x="50228" y="114757"/>
                  </a:lnTo>
                  <a:lnTo>
                    <a:pt x="50711" y="114681"/>
                  </a:lnTo>
                  <a:close/>
                </a:path>
                <a:path w="62230" h="481329">
                  <a:moveTo>
                    <a:pt x="50761" y="143548"/>
                  </a:moveTo>
                  <a:lnTo>
                    <a:pt x="49885" y="142824"/>
                  </a:lnTo>
                  <a:lnTo>
                    <a:pt x="50419" y="143332"/>
                  </a:lnTo>
                  <a:lnTo>
                    <a:pt x="50761" y="143548"/>
                  </a:lnTo>
                  <a:close/>
                </a:path>
                <a:path w="62230" h="481329">
                  <a:moveTo>
                    <a:pt x="50876" y="114668"/>
                  </a:moveTo>
                  <a:lnTo>
                    <a:pt x="50495" y="114465"/>
                  </a:lnTo>
                  <a:lnTo>
                    <a:pt x="50126" y="114490"/>
                  </a:lnTo>
                  <a:lnTo>
                    <a:pt x="50520" y="114579"/>
                  </a:lnTo>
                  <a:lnTo>
                    <a:pt x="50685" y="114668"/>
                  </a:lnTo>
                  <a:lnTo>
                    <a:pt x="50876" y="114668"/>
                  </a:lnTo>
                  <a:close/>
                </a:path>
                <a:path w="62230" h="481329">
                  <a:moveTo>
                    <a:pt x="53124" y="95732"/>
                  </a:moveTo>
                  <a:lnTo>
                    <a:pt x="52870" y="94462"/>
                  </a:lnTo>
                  <a:lnTo>
                    <a:pt x="49784" y="94462"/>
                  </a:lnTo>
                  <a:lnTo>
                    <a:pt x="51295" y="95732"/>
                  </a:lnTo>
                  <a:lnTo>
                    <a:pt x="53124" y="95732"/>
                  </a:lnTo>
                  <a:close/>
                </a:path>
                <a:path w="62230" h="481329">
                  <a:moveTo>
                    <a:pt x="53365" y="132562"/>
                  </a:moveTo>
                  <a:lnTo>
                    <a:pt x="53200" y="132080"/>
                  </a:lnTo>
                  <a:lnTo>
                    <a:pt x="53035" y="132562"/>
                  </a:lnTo>
                  <a:lnTo>
                    <a:pt x="53365" y="132562"/>
                  </a:lnTo>
                  <a:close/>
                </a:path>
                <a:path w="62230" h="481329">
                  <a:moveTo>
                    <a:pt x="53479" y="131292"/>
                  </a:moveTo>
                  <a:lnTo>
                    <a:pt x="52933" y="131292"/>
                  </a:lnTo>
                  <a:lnTo>
                    <a:pt x="53200" y="132080"/>
                  </a:lnTo>
                  <a:lnTo>
                    <a:pt x="53479" y="131292"/>
                  </a:lnTo>
                  <a:close/>
                </a:path>
                <a:path w="62230" h="481329">
                  <a:moveTo>
                    <a:pt x="53835" y="85356"/>
                  </a:moveTo>
                  <a:lnTo>
                    <a:pt x="53606" y="85293"/>
                  </a:lnTo>
                  <a:lnTo>
                    <a:pt x="53835" y="85356"/>
                  </a:lnTo>
                  <a:close/>
                </a:path>
                <a:path w="62230" h="481329">
                  <a:moveTo>
                    <a:pt x="53898" y="119646"/>
                  </a:moveTo>
                  <a:lnTo>
                    <a:pt x="53365" y="119646"/>
                  </a:lnTo>
                  <a:lnTo>
                    <a:pt x="52971" y="119634"/>
                  </a:lnTo>
                  <a:lnTo>
                    <a:pt x="52590" y="119634"/>
                  </a:lnTo>
                  <a:lnTo>
                    <a:pt x="52895" y="119646"/>
                  </a:lnTo>
                  <a:lnTo>
                    <a:pt x="53251" y="119659"/>
                  </a:lnTo>
                  <a:lnTo>
                    <a:pt x="53898" y="119646"/>
                  </a:lnTo>
                  <a:close/>
                </a:path>
                <a:path w="62230" h="481329">
                  <a:moveTo>
                    <a:pt x="54127" y="111671"/>
                  </a:moveTo>
                  <a:lnTo>
                    <a:pt x="53162" y="111188"/>
                  </a:lnTo>
                  <a:lnTo>
                    <a:pt x="49872" y="110985"/>
                  </a:lnTo>
                  <a:lnTo>
                    <a:pt x="50431" y="111277"/>
                  </a:lnTo>
                  <a:lnTo>
                    <a:pt x="54127" y="111671"/>
                  </a:lnTo>
                  <a:close/>
                </a:path>
                <a:path w="62230" h="481329">
                  <a:moveTo>
                    <a:pt x="54152" y="29591"/>
                  </a:moveTo>
                  <a:lnTo>
                    <a:pt x="53886" y="29387"/>
                  </a:lnTo>
                  <a:lnTo>
                    <a:pt x="53225" y="29527"/>
                  </a:lnTo>
                  <a:lnTo>
                    <a:pt x="54152" y="29591"/>
                  </a:lnTo>
                  <a:close/>
                </a:path>
                <a:path w="62230" h="481329">
                  <a:moveTo>
                    <a:pt x="54356" y="25882"/>
                  </a:moveTo>
                  <a:lnTo>
                    <a:pt x="53555" y="24612"/>
                  </a:lnTo>
                  <a:lnTo>
                    <a:pt x="52933" y="24612"/>
                  </a:lnTo>
                  <a:lnTo>
                    <a:pt x="54356" y="25882"/>
                  </a:lnTo>
                  <a:close/>
                </a:path>
                <a:path w="62230" h="481329">
                  <a:moveTo>
                    <a:pt x="55943" y="126212"/>
                  </a:moveTo>
                  <a:lnTo>
                    <a:pt x="54038" y="124942"/>
                  </a:lnTo>
                  <a:lnTo>
                    <a:pt x="52133" y="124942"/>
                  </a:lnTo>
                  <a:lnTo>
                    <a:pt x="49771" y="123672"/>
                  </a:lnTo>
                  <a:lnTo>
                    <a:pt x="51371" y="126212"/>
                  </a:lnTo>
                  <a:lnTo>
                    <a:pt x="53314" y="126212"/>
                  </a:lnTo>
                  <a:lnTo>
                    <a:pt x="51015" y="124942"/>
                  </a:lnTo>
                  <a:lnTo>
                    <a:pt x="55943" y="126212"/>
                  </a:lnTo>
                  <a:close/>
                </a:path>
                <a:path w="62230" h="481329">
                  <a:moveTo>
                    <a:pt x="56311" y="85013"/>
                  </a:moveTo>
                  <a:lnTo>
                    <a:pt x="53835" y="85356"/>
                  </a:lnTo>
                  <a:lnTo>
                    <a:pt x="54571" y="85572"/>
                  </a:lnTo>
                  <a:lnTo>
                    <a:pt x="56311" y="85013"/>
                  </a:lnTo>
                  <a:close/>
                </a:path>
                <a:path w="62230" h="481329">
                  <a:moveTo>
                    <a:pt x="57391" y="131292"/>
                  </a:moveTo>
                  <a:lnTo>
                    <a:pt x="53860" y="131292"/>
                  </a:lnTo>
                  <a:lnTo>
                    <a:pt x="54165" y="132562"/>
                  </a:lnTo>
                  <a:lnTo>
                    <a:pt x="54343" y="132562"/>
                  </a:lnTo>
                  <a:lnTo>
                    <a:pt x="57391" y="131292"/>
                  </a:lnTo>
                  <a:close/>
                </a:path>
                <a:path w="62230" h="481329">
                  <a:moveTo>
                    <a:pt x="57708" y="74142"/>
                  </a:moveTo>
                  <a:close/>
                </a:path>
                <a:path w="62230" h="481329">
                  <a:moveTo>
                    <a:pt x="58801" y="33502"/>
                  </a:moveTo>
                  <a:lnTo>
                    <a:pt x="54381" y="32232"/>
                  </a:lnTo>
                  <a:lnTo>
                    <a:pt x="54267" y="34086"/>
                  </a:lnTo>
                  <a:lnTo>
                    <a:pt x="55194" y="33502"/>
                  </a:lnTo>
                  <a:lnTo>
                    <a:pt x="58801" y="33502"/>
                  </a:lnTo>
                  <a:close/>
                </a:path>
                <a:path w="62230" h="481329">
                  <a:moveTo>
                    <a:pt x="58813" y="83032"/>
                  </a:moveTo>
                  <a:lnTo>
                    <a:pt x="55829" y="84302"/>
                  </a:lnTo>
                  <a:lnTo>
                    <a:pt x="57912" y="84302"/>
                  </a:lnTo>
                  <a:lnTo>
                    <a:pt x="58813" y="83032"/>
                  </a:lnTo>
                  <a:close/>
                </a:path>
                <a:path w="62230" h="481329">
                  <a:moveTo>
                    <a:pt x="59423" y="55981"/>
                  </a:moveTo>
                  <a:lnTo>
                    <a:pt x="58521" y="55435"/>
                  </a:lnTo>
                  <a:lnTo>
                    <a:pt x="58331" y="55676"/>
                  </a:lnTo>
                  <a:lnTo>
                    <a:pt x="59423" y="55981"/>
                  </a:lnTo>
                  <a:close/>
                </a:path>
                <a:path w="62230" h="481329">
                  <a:moveTo>
                    <a:pt x="61912" y="41122"/>
                  </a:moveTo>
                  <a:lnTo>
                    <a:pt x="55841" y="42392"/>
                  </a:lnTo>
                  <a:lnTo>
                    <a:pt x="59804" y="41122"/>
                  </a:lnTo>
                  <a:lnTo>
                    <a:pt x="56222" y="41122"/>
                  </a:lnTo>
                  <a:lnTo>
                    <a:pt x="54483" y="39852"/>
                  </a:lnTo>
                  <a:lnTo>
                    <a:pt x="52641" y="39852"/>
                  </a:lnTo>
                  <a:lnTo>
                    <a:pt x="51625" y="38582"/>
                  </a:lnTo>
                  <a:lnTo>
                    <a:pt x="50444" y="38582"/>
                  </a:lnTo>
                  <a:lnTo>
                    <a:pt x="51993" y="37312"/>
                  </a:lnTo>
                  <a:lnTo>
                    <a:pt x="50901" y="37312"/>
                  </a:lnTo>
                  <a:lnTo>
                    <a:pt x="49745" y="36042"/>
                  </a:lnTo>
                  <a:lnTo>
                    <a:pt x="52679" y="36042"/>
                  </a:lnTo>
                  <a:lnTo>
                    <a:pt x="50533" y="34772"/>
                  </a:lnTo>
                  <a:lnTo>
                    <a:pt x="53200" y="34772"/>
                  </a:lnTo>
                  <a:lnTo>
                    <a:pt x="54089" y="34201"/>
                  </a:lnTo>
                  <a:lnTo>
                    <a:pt x="53975" y="33502"/>
                  </a:lnTo>
                  <a:lnTo>
                    <a:pt x="49796" y="33502"/>
                  </a:lnTo>
                  <a:lnTo>
                    <a:pt x="52641" y="32232"/>
                  </a:lnTo>
                  <a:lnTo>
                    <a:pt x="54381" y="32232"/>
                  </a:lnTo>
                  <a:lnTo>
                    <a:pt x="57150" y="32232"/>
                  </a:lnTo>
                  <a:lnTo>
                    <a:pt x="56870" y="30962"/>
                  </a:lnTo>
                  <a:lnTo>
                    <a:pt x="59461" y="30962"/>
                  </a:lnTo>
                  <a:lnTo>
                    <a:pt x="58420" y="29692"/>
                  </a:lnTo>
                  <a:lnTo>
                    <a:pt x="54152" y="29692"/>
                  </a:lnTo>
                  <a:lnTo>
                    <a:pt x="54241" y="30962"/>
                  </a:lnTo>
                  <a:lnTo>
                    <a:pt x="51612" y="30962"/>
                  </a:lnTo>
                  <a:lnTo>
                    <a:pt x="53225" y="29692"/>
                  </a:lnTo>
                  <a:lnTo>
                    <a:pt x="52565" y="29692"/>
                  </a:lnTo>
                  <a:lnTo>
                    <a:pt x="54775" y="28422"/>
                  </a:lnTo>
                  <a:lnTo>
                    <a:pt x="57302" y="28422"/>
                  </a:lnTo>
                  <a:lnTo>
                    <a:pt x="55626" y="27152"/>
                  </a:lnTo>
                  <a:lnTo>
                    <a:pt x="56172" y="25882"/>
                  </a:lnTo>
                  <a:lnTo>
                    <a:pt x="54356" y="25882"/>
                  </a:lnTo>
                  <a:lnTo>
                    <a:pt x="50647" y="25882"/>
                  </a:lnTo>
                  <a:lnTo>
                    <a:pt x="49923" y="24612"/>
                  </a:lnTo>
                  <a:lnTo>
                    <a:pt x="52933" y="24612"/>
                  </a:lnTo>
                  <a:lnTo>
                    <a:pt x="53771" y="23342"/>
                  </a:lnTo>
                  <a:lnTo>
                    <a:pt x="54000" y="23342"/>
                  </a:lnTo>
                  <a:lnTo>
                    <a:pt x="55143" y="22072"/>
                  </a:lnTo>
                  <a:lnTo>
                    <a:pt x="52298" y="20802"/>
                  </a:lnTo>
                  <a:lnTo>
                    <a:pt x="49784" y="19532"/>
                  </a:lnTo>
                  <a:lnTo>
                    <a:pt x="51917" y="18262"/>
                  </a:lnTo>
                  <a:lnTo>
                    <a:pt x="50558" y="18262"/>
                  </a:lnTo>
                  <a:lnTo>
                    <a:pt x="53962" y="15722"/>
                  </a:lnTo>
                  <a:lnTo>
                    <a:pt x="47142" y="13182"/>
                  </a:lnTo>
                  <a:lnTo>
                    <a:pt x="52565" y="10642"/>
                  </a:lnTo>
                  <a:lnTo>
                    <a:pt x="53644" y="9372"/>
                  </a:lnTo>
                  <a:lnTo>
                    <a:pt x="52451" y="9372"/>
                  </a:lnTo>
                  <a:lnTo>
                    <a:pt x="48755" y="8102"/>
                  </a:lnTo>
                  <a:lnTo>
                    <a:pt x="46037" y="8102"/>
                  </a:lnTo>
                  <a:lnTo>
                    <a:pt x="56438" y="6832"/>
                  </a:lnTo>
                  <a:lnTo>
                    <a:pt x="51320" y="5562"/>
                  </a:lnTo>
                  <a:lnTo>
                    <a:pt x="49580" y="5562"/>
                  </a:lnTo>
                  <a:lnTo>
                    <a:pt x="47879" y="4292"/>
                  </a:lnTo>
                  <a:lnTo>
                    <a:pt x="50863" y="4292"/>
                  </a:lnTo>
                  <a:lnTo>
                    <a:pt x="47980" y="3022"/>
                  </a:lnTo>
                  <a:lnTo>
                    <a:pt x="49123" y="1752"/>
                  </a:lnTo>
                  <a:lnTo>
                    <a:pt x="54546" y="3022"/>
                  </a:lnTo>
                  <a:lnTo>
                    <a:pt x="54800" y="1752"/>
                  </a:lnTo>
                  <a:lnTo>
                    <a:pt x="54152" y="482"/>
                  </a:lnTo>
                  <a:lnTo>
                    <a:pt x="35433" y="482"/>
                  </a:lnTo>
                  <a:lnTo>
                    <a:pt x="32067" y="1752"/>
                  </a:lnTo>
                  <a:lnTo>
                    <a:pt x="35077" y="3022"/>
                  </a:lnTo>
                  <a:lnTo>
                    <a:pt x="31089" y="3022"/>
                  </a:lnTo>
                  <a:lnTo>
                    <a:pt x="35788" y="4292"/>
                  </a:lnTo>
                  <a:lnTo>
                    <a:pt x="32651" y="4292"/>
                  </a:lnTo>
                  <a:lnTo>
                    <a:pt x="34569" y="5562"/>
                  </a:lnTo>
                  <a:lnTo>
                    <a:pt x="35217" y="5562"/>
                  </a:lnTo>
                  <a:lnTo>
                    <a:pt x="32512" y="6832"/>
                  </a:lnTo>
                  <a:lnTo>
                    <a:pt x="35991" y="6832"/>
                  </a:lnTo>
                  <a:lnTo>
                    <a:pt x="31381" y="8102"/>
                  </a:lnTo>
                  <a:lnTo>
                    <a:pt x="29692" y="8102"/>
                  </a:lnTo>
                  <a:lnTo>
                    <a:pt x="34975" y="9372"/>
                  </a:lnTo>
                  <a:lnTo>
                    <a:pt x="34036" y="9372"/>
                  </a:lnTo>
                  <a:lnTo>
                    <a:pt x="31330" y="10642"/>
                  </a:lnTo>
                  <a:lnTo>
                    <a:pt x="34124" y="11912"/>
                  </a:lnTo>
                  <a:lnTo>
                    <a:pt x="31292" y="11912"/>
                  </a:lnTo>
                  <a:lnTo>
                    <a:pt x="30365" y="13182"/>
                  </a:lnTo>
                  <a:lnTo>
                    <a:pt x="32664" y="13182"/>
                  </a:lnTo>
                  <a:lnTo>
                    <a:pt x="32702" y="14452"/>
                  </a:lnTo>
                  <a:lnTo>
                    <a:pt x="34023" y="14452"/>
                  </a:lnTo>
                  <a:lnTo>
                    <a:pt x="33134" y="13182"/>
                  </a:lnTo>
                  <a:lnTo>
                    <a:pt x="37960" y="13182"/>
                  </a:lnTo>
                  <a:lnTo>
                    <a:pt x="34023" y="14452"/>
                  </a:lnTo>
                  <a:lnTo>
                    <a:pt x="36017" y="14452"/>
                  </a:lnTo>
                  <a:lnTo>
                    <a:pt x="31762" y="15722"/>
                  </a:lnTo>
                  <a:lnTo>
                    <a:pt x="30137" y="15722"/>
                  </a:lnTo>
                  <a:lnTo>
                    <a:pt x="31699" y="16992"/>
                  </a:lnTo>
                  <a:lnTo>
                    <a:pt x="29540" y="16992"/>
                  </a:lnTo>
                  <a:lnTo>
                    <a:pt x="30568" y="18262"/>
                  </a:lnTo>
                  <a:lnTo>
                    <a:pt x="32321" y="18262"/>
                  </a:lnTo>
                  <a:lnTo>
                    <a:pt x="35420" y="19532"/>
                  </a:lnTo>
                  <a:lnTo>
                    <a:pt x="33362" y="20434"/>
                  </a:lnTo>
                  <a:lnTo>
                    <a:pt x="32562" y="19799"/>
                  </a:lnTo>
                  <a:lnTo>
                    <a:pt x="32791" y="20599"/>
                  </a:lnTo>
                  <a:lnTo>
                    <a:pt x="33045" y="20574"/>
                  </a:lnTo>
                  <a:lnTo>
                    <a:pt x="32524" y="20802"/>
                  </a:lnTo>
                  <a:lnTo>
                    <a:pt x="36106" y="20802"/>
                  </a:lnTo>
                  <a:lnTo>
                    <a:pt x="37007" y="21755"/>
                  </a:lnTo>
                  <a:lnTo>
                    <a:pt x="38785" y="20802"/>
                  </a:lnTo>
                  <a:lnTo>
                    <a:pt x="38950" y="20802"/>
                  </a:lnTo>
                  <a:lnTo>
                    <a:pt x="40043" y="22072"/>
                  </a:lnTo>
                  <a:lnTo>
                    <a:pt x="40322" y="22072"/>
                  </a:lnTo>
                  <a:lnTo>
                    <a:pt x="39319" y="23342"/>
                  </a:lnTo>
                  <a:lnTo>
                    <a:pt x="35763" y="23342"/>
                  </a:lnTo>
                  <a:lnTo>
                    <a:pt x="38087" y="22072"/>
                  </a:lnTo>
                  <a:lnTo>
                    <a:pt x="37299" y="22072"/>
                  </a:lnTo>
                  <a:lnTo>
                    <a:pt x="37007" y="21755"/>
                  </a:lnTo>
                  <a:lnTo>
                    <a:pt x="36423" y="22072"/>
                  </a:lnTo>
                  <a:lnTo>
                    <a:pt x="30670" y="22072"/>
                  </a:lnTo>
                  <a:lnTo>
                    <a:pt x="29667" y="23342"/>
                  </a:lnTo>
                  <a:lnTo>
                    <a:pt x="32524" y="23342"/>
                  </a:lnTo>
                  <a:lnTo>
                    <a:pt x="31508" y="24612"/>
                  </a:lnTo>
                  <a:lnTo>
                    <a:pt x="33477" y="24612"/>
                  </a:lnTo>
                  <a:lnTo>
                    <a:pt x="34429" y="23342"/>
                  </a:lnTo>
                  <a:lnTo>
                    <a:pt x="36398" y="24612"/>
                  </a:lnTo>
                  <a:lnTo>
                    <a:pt x="39979" y="25882"/>
                  </a:lnTo>
                  <a:lnTo>
                    <a:pt x="39103" y="25882"/>
                  </a:lnTo>
                  <a:lnTo>
                    <a:pt x="36741" y="27152"/>
                  </a:lnTo>
                  <a:lnTo>
                    <a:pt x="32715" y="27152"/>
                  </a:lnTo>
                  <a:lnTo>
                    <a:pt x="32346" y="28422"/>
                  </a:lnTo>
                  <a:lnTo>
                    <a:pt x="38506" y="27152"/>
                  </a:lnTo>
                  <a:lnTo>
                    <a:pt x="35814" y="28422"/>
                  </a:lnTo>
                  <a:lnTo>
                    <a:pt x="32727" y="28422"/>
                  </a:lnTo>
                  <a:lnTo>
                    <a:pt x="33312" y="29692"/>
                  </a:lnTo>
                  <a:lnTo>
                    <a:pt x="35902" y="30962"/>
                  </a:lnTo>
                  <a:lnTo>
                    <a:pt x="36576" y="32232"/>
                  </a:lnTo>
                  <a:lnTo>
                    <a:pt x="33299" y="32232"/>
                  </a:lnTo>
                  <a:lnTo>
                    <a:pt x="35115" y="33502"/>
                  </a:lnTo>
                  <a:lnTo>
                    <a:pt x="32918" y="34772"/>
                  </a:lnTo>
                  <a:lnTo>
                    <a:pt x="30797" y="37312"/>
                  </a:lnTo>
                  <a:lnTo>
                    <a:pt x="32359" y="37312"/>
                  </a:lnTo>
                  <a:lnTo>
                    <a:pt x="35267" y="37312"/>
                  </a:lnTo>
                  <a:lnTo>
                    <a:pt x="34010" y="38112"/>
                  </a:lnTo>
                  <a:lnTo>
                    <a:pt x="34975" y="38582"/>
                  </a:lnTo>
                  <a:lnTo>
                    <a:pt x="37985" y="39852"/>
                  </a:lnTo>
                  <a:lnTo>
                    <a:pt x="34683" y="41122"/>
                  </a:lnTo>
                  <a:lnTo>
                    <a:pt x="33769" y="41122"/>
                  </a:lnTo>
                  <a:lnTo>
                    <a:pt x="32524" y="42392"/>
                  </a:lnTo>
                  <a:lnTo>
                    <a:pt x="36664" y="42392"/>
                  </a:lnTo>
                  <a:lnTo>
                    <a:pt x="35331" y="44932"/>
                  </a:lnTo>
                  <a:lnTo>
                    <a:pt x="38138" y="46202"/>
                  </a:lnTo>
                  <a:lnTo>
                    <a:pt x="33477" y="47472"/>
                  </a:lnTo>
                  <a:lnTo>
                    <a:pt x="37896" y="47472"/>
                  </a:lnTo>
                  <a:lnTo>
                    <a:pt x="31496" y="48742"/>
                  </a:lnTo>
                  <a:lnTo>
                    <a:pt x="37655" y="48742"/>
                  </a:lnTo>
                  <a:lnTo>
                    <a:pt x="34594" y="50012"/>
                  </a:lnTo>
                  <a:lnTo>
                    <a:pt x="33477" y="50012"/>
                  </a:lnTo>
                  <a:lnTo>
                    <a:pt x="31419" y="51282"/>
                  </a:lnTo>
                  <a:lnTo>
                    <a:pt x="35267" y="51282"/>
                  </a:lnTo>
                  <a:lnTo>
                    <a:pt x="35902" y="52552"/>
                  </a:lnTo>
                  <a:lnTo>
                    <a:pt x="32181" y="52552"/>
                  </a:lnTo>
                  <a:lnTo>
                    <a:pt x="33007" y="53822"/>
                  </a:lnTo>
                  <a:lnTo>
                    <a:pt x="36830" y="53822"/>
                  </a:lnTo>
                  <a:lnTo>
                    <a:pt x="33121" y="55092"/>
                  </a:lnTo>
                  <a:lnTo>
                    <a:pt x="31457" y="55092"/>
                  </a:lnTo>
                  <a:lnTo>
                    <a:pt x="34188" y="56362"/>
                  </a:lnTo>
                  <a:lnTo>
                    <a:pt x="33782" y="56362"/>
                  </a:lnTo>
                  <a:lnTo>
                    <a:pt x="31826" y="57632"/>
                  </a:lnTo>
                  <a:lnTo>
                    <a:pt x="32588" y="58902"/>
                  </a:lnTo>
                  <a:lnTo>
                    <a:pt x="30365" y="58902"/>
                  </a:lnTo>
                  <a:lnTo>
                    <a:pt x="29768" y="60172"/>
                  </a:lnTo>
                  <a:lnTo>
                    <a:pt x="31369" y="61442"/>
                  </a:lnTo>
                  <a:lnTo>
                    <a:pt x="31280" y="62712"/>
                  </a:lnTo>
                  <a:lnTo>
                    <a:pt x="32346" y="61442"/>
                  </a:lnTo>
                  <a:lnTo>
                    <a:pt x="36182" y="61442"/>
                  </a:lnTo>
                  <a:lnTo>
                    <a:pt x="36550" y="62712"/>
                  </a:lnTo>
                  <a:lnTo>
                    <a:pt x="32435" y="62712"/>
                  </a:lnTo>
                  <a:lnTo>
                    <a:pt x="26873" y="63982"/>
                  </a:lnTo>
                  <a:lnTo>
                    <a:pt x="29527" y="63982"/>
                  </a:lnTo>
                  <a:lnTo>
                    <a:pt x="29464" y="65252"/>
                  </a:lnTo>
                  <a:lnTo>
                    <a:pt x="30619" y="66522"/>
                  </a:lnTo>
                  <a:lnTo>
                    <a:pt x="30759" y="67792"/>
                  </a:lnTo>
                  <a:lnTo>
                    <a:pt x="35407" y="67792"/>
                  </a:lnTo>
                  <a:lnTo>
                    <a:pt x="34429" y="69062"/>
                  </a:lnTo>
                  <a:lnTo>
                    <a:pt x="32080" y="69062"/>
                  </a:lnTo>
                  <a:lnTo>
                    <a:pt x="32296" y="70332"/>
                  </a:lnTo>
                  <a:lnTo>
                    <a:pt x="33731" y="71602"/>
                  </a:lnTo>
                  <a:lnTo>
                    <a:pt x="34772" y="70332"/>
                  </a:lnTo>
                  <a:lnTo>
                    <a:pt x="36512" y="71602"/>
                  </a:lnTo>
                  <a:lnTo>
                    <a:pt x="33731" y="71602"/>
                  </a:lnTo>
                  <a:lnTo>
                    <a:pt x="32131" y="71602"/>
                  </a:lnTo>
                  <a:lnTo>
                    <a:pt x="32524" y="72872"/>
                  </a:lnTo>
                  <a:lnTo>
                    <a:pt x="34721" y="74142"/>
                  </a:lnTo>
                  <a:lnTo>
                    <a:pt x="34505" y="74142"/>
                  </a:lnTo>
                  <a:lnTo>
                    <a:pt x="35306" y="74650"/>
                  </a:lnTo>
                  <a:lnTo>
                    <a:pt x="34798" y="74142"/>
                  </a:lnTo>
                  <a:lnTo>
                    <a:pt x="37655" y="74142"/>
                  </a:lnTo>
                  <a:lnTo>
                    <a:pt x="36258" y="75260"/>
                  </a:lnTo>
                  <a:lnTo>
                    <a:pt x="38455" y="76682"/>
                  </a:lnTo>
                  <a:lnTo>
                    <a:pt x="26555" y="77952"/>
                  </a:lnTo>
                  <a:lnTo>
                    <a:pt x="32067" y="79222"/>
                  </a:lnTo>
                  <a:lnTo>
                    <a:pt x="31800" y="79222"/>
                  </a:lnTo>
                  <a:lnTo>
                    <a:pt x="34620" y="80492"/>
                  </a:lnTo>
                  <a:lnTo>
                    <a:pt x="34251" y="81445"/>
                  </a:lnTo>
                  <a:lnTo>
                    <a:pt x="35331" y="81762"/>
                  </a:lnTo>
                  <a:lnTo>
                    <a:pt x="30175" y="83032"/>
                  </a:lnTo>
                  <a:lnTo>
                    <a:pt x="33070" y="84302"/>
                  </a:lnTo>
                  <a:lnTo>
                    <a:pt x="25133" y="84302"/>
                  </a:lnTo>
                  <a:lnTo>
                    <a:pt x="33439" y="86842"/>
                  </a:lnTo>
                  <a:lnTo>
                    <a:pt x="28333" y="88112"/>
                  </a:lnTo>
                  <a:lnTo>
                    <a:pt x="29121" y="88112"/>
                  </a:lnTo>
                  <a:lnTo>
                    <a:pt x="28676" y="89382"/>
                  </a:lnTo>
                  <a:lnTo>
                    <a:pt x="30124" y="89382"/>
                  </a:lnTo>
                  <a:lnTo>
                    <a:pt x="30365" y="88112"/>
                  </a:lnTo>
                  <a:lnTo>
                    <a:pt x="31369" y="89382"/>
                  </a:lnTo>
                  <a:lnTo>
                    <a:pt x="33451" y="91922"/>
                  </a:lnTo>
                  <a:lnTo>
                    <a:pt x="28257" y="94462"/>
                  </a:lnTo>
                  <a:lnTo>
                    <a:pt x="26377" y="97002"/>
                  </a:lnTo>
                  <a:lnTo>
                    <a:pt x="25819" y="97002"/>
                  </a:lnTo>
                  <a:lnTo>
                    <a:pt x="35953" y="98272"/>
                  </a:lnTo>
                  <a:lnTo>
                    <a:pt x="28016" y="98272"/>
                  </a:lnTo>
                  <a:lnTo>
                    <a:pt x="32004" y="100812"/>
                  </a:lnTo>
                  <a:lnTo>
                    <a:pt x="27559" y="102082"/>
                  </a:lnTo>
                  <a:lnTo>
                    <a:pt x="30886" y="104622"/>
                  </a:lnTo>
                  <a:lnTo>
                    <a:pt x="26555" y="104622"/>
                  </a:lnTo>
                  <a:lnTo>
                    <a:pt x="28841" y="105892"/>
                  </a:lnTo>
                  <a:lnTo>
                    <a:pt x="26454" y="105892"/>
                  </a:lnTo>
                  <a:lnTo>
                    <a:pt x="31076" y="107162"/>
                  </a:lnTo>
                  <a:lnTo>
                    <a:pt x="28765" y="107162"/>
                  </a:lnTo>
                  <a:lnTo>
                    <a:pt x="27152" y="108432"/>
                  </a:lnTo>
                  <a:lnTo>
                    <a:pt x="28613" y="108432"/>
                  </a:lnTo>
                  <a:lnTo>
                    <a:pt x="31216" y="109702"/>
                  </a:lnTo>
                  <a:lnTo>
                    <a:pt x="29451" y="109702"/>
                  </a:lnTo>
                  <a:lnTo>
                    <a:pt x="32651" y="110972"/>
                  </a:lnTo>
                  <a:lnTo>
                    <a:pt x="27635" y="110972"/>
                  </a:lnTo>
                  <a:lnTo>
                    <a:pt x="28435" y="112242"/>
                  </a:lnTo>
                  <a:lnTo>
                    <a:pt x="29159" y="112661"/>
                  </a:lnTo>
                  <a:lnTo>
                    <a:pt x="29083" y="113512"/>
                  </a:lnTo>
                  <a:lnTo>
                    <a:pt x="27965" y="113512"/>
                  </a:lnTo>
                  <a:lnTo>
                    <a:pt x="30391" y="114782"/>
                  </a:lnTo>
                  <a:lnTo>
                    <a:pt x="24650" y="114782"/>
                  </a:lnTo>
                  <a:lnTo>
                    <a:pt x="34734" y="116052"/>
                  </a:lnTo>
                  <a:lnTo>
                    <a:pt x="27457" y="116052"/>
                  </a:lnTo>
                  <a:lnTo>
                    <a:pt x="29819" y="118592"/>
                  </a:lnTo>
                  <a:lnTo>
                    <a:pt x="31381" y="119862"/>
                  </a:lnTo>
                  <a:lnTo>
                    <a:pt x="27089" y="119862"/>
                  </a:lnTo>
                  <a:lnTo>
                    <a:pt x="28524" y="120878"/>
                  </a:lnTo>
                  <a:lnTo>
                    <a:pt x="31496" y="120015"/>
                  </a:lnTo>
                  <a:lnTo>
                    <a:pt x="32334" y="121132"/>
                  </a:lnTo>
                  <a:lnTo>
                    <a:pt x="28892" y="121132"/>
                  </a:lnTo>
                  <a:lnTo>
                    <a:pt x="32829" y="122402"/>
                  </a:lnTo>
                  <a:lnTo>
                    <a:pt x="31572" y="123672"/>
                  </a:lnTo>
                  <a:lnTo>
                    <a:pt x="30886" y="123672"/>
                  </a:lnTo>
                  <a:lnTo>
                    <a:pt x="29540" y="122402"/>
                  </a:lnTo>
                  <a:lnTo>
                    <a:pt x="28765" y="122402"/>
                  </a:lnTo>
                  <a:lnTo>
                    <a:pt x="30556" y="123672"/>
                  </a:lnTo>
                  <a:lnTo>
                    <a:pt x="28028" y="124942"/>
                  </a:lnTo>
                  <a:lnTo>
                    <a:pt x="30441" y="126212"/>
                  </a:lnTo>
                  <a:lnTo>
                    <a:pt x="33185" y="126212"/>
                  </a:lnTo>
                  <a:lnTo>
                    <a:pt x="35801" y="128282"/>
                  </a:lnTo>
                  <a:lnTo>
                    <a:pt x="31953" y="127482"/>
                  </a:lnTo>
                  <a:lnTo>
                    <a:pt x="36347" y="130022"/>
                  </a:lnTo>
                  <a:lnTo>
                    <a:pt x="28702" y="127482"/>
                  </a:lnTo>
                  <a:lnTo>
                    <a:pt x="29070" y="128752"/>
                  </a:lnTo>
                  <a:lnTo>
                    <a:pt x="28613" y="128752"/>
                  </a:lnTo>
                  <a:lnTo>
                    <a:pt x="29679" y="130022"/>
                  </a:lnTo>
                  <a:lnTo>
                    <a:pt x="29222" y="130022"/>
                  </a:lnTo>
                  <a:lnTo>
                    <a:pt x="33159" y="131292"/>
                  </a:lnTo>
                  <a:lnTo>
                    <a:pt x="30797" y="131292"/>
                  </a:lnTo>
                  <a:lnTo>
                    <a:pt x="30988" y="132562"/>
                  </a:lnTo>
                  <a:lnTo>
                    <a:pt x="35928" y="133832"/>
                  </a:lnTo>
                  <a:lnTo>
                    <a:pt x="33845" y="135102"/>
                  </a:lnTo>
                  <a:lnTo>
                    <a:pt x="29413" y="133832"/>
                  </a:lnTo>
                  <a:lnTo>
                    <a:pt x="32321" y="135102"/>
                  </a:lnTo>
                  <a:lnTo>
                    <a:pt x="28435" y="133832"/>
                  </a:lnTo>
                  <a:lnTo>
                    <a:pt x="29514" y="135102"/>
                  </a:lnTo>
                  <a:lnTo>
                    <a:pt x="31280" y="135102"/>
                  </a:lnTo>
                  <a:lnTo>
                    <a:pt x="34036" y="136372"/>
                  </a:lnTo>
                  <a:lnTo>
                    <a:pt x="31153" y="136372"/>
                  </a:lnTo>
                  <a:lnTo>
                    <a:pt x="31750" y="137642"/>
                  </a:lnTo>
                  <a:lnTo>
                    <a:pt x="33185" y="137642"/>
                  </a:lnTo>
                  <a:lnTo>
                    <a:pt x="32994" y="137782"/>
                  </a:lnTo>
                  <a:lnTo>
                    <a:pt x="32918" y="137934"/>
                  </a:lnTo>
                  <a:lnTo>
                    <a:pt x="34582" y="138150"/>
                  </a:lnTo>
                  <a:lnTo>
                    <a:pt x="33566" y="137769"/>
                  </a:lnTo>
                  <a:lnTo>
                    <a:pt x="33312" y="137642"/>
                  </a:lnTo>
                  <a:lnTo>
                    <a:pt x="36664" y="137642"/>
                  </a:lnTo>
                  <a:lnTo>
                    <a:pt x="36906" y="138912"/>
                  </a:lnTo>
                  <a:lnTo>
                    <a:pt x="34582" y="138912"/>
                  </a:lnTo>
                  <a:lnTo>
                    <a:pt x="37033" y="140182"/>
                  </a:lnTo>
                  <a:lnTo>
                    <a:pt x="34747" y="140182"/>
                  </a:lnTo>
                  <a:lnTo>
                    <a:pt x="31750" y="138912"/>
                  </a:lnTo>
                  <a:lnTo>
                    <a:pt x="30911" y="138912"/>
                  </a:lnTo>
                  <a:lnTo>
                    <a:pt x="34099" y="140182"/>
                  </a:lnTo>
                  <a:lnTo>
                    <a:pt x="31623" y="140182"/>
                  </a:lnTo>
                  <a:lnTo>
                    <a:pt x="35026" y="141452"/>
                  </a:lnTo>
                  <a:lnTo>
                    <a:pt x="31470" y="141452"/>
                  </a:lnTo>
                  <a:lnTo>
                    <a:pt x="30886" y="142722"/>
                  </a:lnTo>
                  <a:lnTo>
                    <a:pt x="36410" y="141452"/>
                  </a:lnTo>
                  <a:lnTo>
                    <a:pt x="34188" y="142722"/>
                  </a:lnTo>
                  <a:lnTo>
                    <a:pt x="31965" y="142722"/>
                  </a:lnTo>
                  <a:lnTo>
                    <a:pt x="34607" y="143992"/>
                  </a:lnTo>
                  <a:lnTo>
                    <a:pt x="33197" y="145262"/>
                  </a:lnTo>
                  <a:lnTo>
                    <a:pt x="29565" y="145262"/>
                  </a:lnTo>
                  <a:lnTo>
                    <a:pt x="33337" y="147802"/>
                  </a:lnTo>
                  <a:lnTo>
                    <a:pt x="32702" y="147802"/>
                  </a:lnTo>
                  <a:lnTo>
                    <a:pt x="38163" y="149072"/>
                  </a:lnTo>
                  <a:lnTo>
                    <a:pt x="29921" y="149072"/>
                  </a:lnTo>
                  <a:lnTo>
                    <a:pt x="28930" y="150342"/>
                  </a:lnTo>
                  <a:lnTo>
                    <a:pt x="31038" y="151612"/>
                  </a:lnTo>
                  <a:lnTo>
                    <a:pt x="29845" y="152882"/>
                  </a:lnTo>
                  <a:lnTo>
                    <a:pt x="30264" y="152882"/>
                  </a:lnTo>
                  <a:lnTo>
                    <a:pt x="29540" y="154152"/>
                  </a:lnTo>
                  <a:lnTo>
                    <a:pt x="32715" y="154152"/>
                  </a:lnTo>
                  <a:lnTo>
                    <a:pt x="29718" y="155422"/>
                  </a:lnTo>
                  <a:lnTo>
                    <a:pt x="30670" y="156692"/>
                  </a:lnTo>
                  <a:lnTo>
                    <a:pt x="31877" y="157962"/>
                  </a:lnTo>
                  <a:lnTo>
                    <a:pt x="29629" y="159232"/>
                  </a:lnTo>
                  <a:lnTo>
                    <a:pt x="29641" y="157962"/>
                  </a:lnTo>
                  <a:lnTo>
                    <a:pt x="28435" y="157962"/>
                  </a:lnTo>
                  <a:lnTo>
                    <a:pt x="29527" y="159232"/>
                  </a:lnTo>
                  <a:lnTo>
                    <a:pt x="31927" y="160502"/>
                  </a:lnTo>
                  <a:lnTo>
                    <a:pt x="31013" y="159232"/>
                  </a:lnTo>
                  <a:lnTo>
                    <a:pt x="32905" y="159232"/>
                  </a:lnTo>
                  <a:lnTo>
                    <a:pt x="34302" y="160502"/>
                  </a:lnTo>
                  <a:lnTo>
                    <a:pt x="31927" y="160502"/>
                  </a:lnTo>
                  <a:lnTo>
                    <a:pt x="28003" y="160502"/>
                  </a:lnTo>
                  <a:lnTo>
                    <a:pt x="37147" y="161772"/>
                  </a:lnTo>
                  <a:lnTo>
                    <a:pt x="36220" y="161772"/>
                  </a:lnTo>
                  <a:lnTo>
                    <a:pt x="36220" y="164312"/>
                  </a:lnTo>
                  <a:lnTo>
                    <a:pt x="32664" y="164312"/>
                  </a:lnTo>
                  <a:lnTo>
                    <a:pt x="32689" y="163410"/>
                  </a:lnTo>
                  <a:lnTo>
                    <a:pt x="36220" y="164312"/>
                  </a:lnTo>
                  <a:lnTo>
                    <a:pt x="36220" y="161772"/>
                  </a:lnTo>
                  <a:lnTo>
                    <a:pt x="33477" y="161772"/>
                  </a:lnTo>
                  <a:lnTo>
                    <a:pt x="35077" y="163042"/>
                  </a:lnTo>
                  <a:lnTo>
                    <a:pt x="33426" y="163042"/>
                  </a:lnTo>
                  <a:lnTo>
                    <a:pt x="31153" y="161772"/>
                  </a:lnTo>
                  <a:lnTo>
                    <a:pt x="31229" y="163042"/>
                  </a:lnTo>
                  <a:lnTo>
                    <a:pt x="28968" y="163042"/>
                  </a:lnTo>
                  <a:lnTo>
                    <a:pt x="27368" y="164312"/>
                  </a:lnTo>
                  <a:lnTo>
                    <a:pt x="28282" y="164312"/>
                  </a:lnTo>
                  <a:lnTo>
                    <a:pt x="35369" y="165582"/>
                  </a:lnTo>
                  <a:lnTo>
                    <a:pt x="29641" y="165582"/>
                  </a:lnTo>
                  <a:lnTo>
                    <a:pt x="29387" y="165582"/>
                  </a:lnTo>
                  <a:lnTo>
                    <a:pt x="29794" y="165696"/>
                  </a:lnTo>
                  <a:lnTo>
                    <a:pt x="31394" y="166852"/>
                  </a:lnTo>
                  <a:lnTo>
                    <a:pt x="28295" y="165582"/>
                  </a:lnTo>
                  <a:lnTo>
                    <a:pt x="25488" y="165582"/>
                  </a:lnTo>
                  <a:lnTo>
                    <a:pt x="27940" y="166852"/>
                  </a:lnTo>
                  <a:lnTo>
                    <a:pt x="25971" y="166852"/>
                  </a:lnTo>
                  <a:lnTo>
                    <a:pt x="26809" y="168122"/>
                  </a:lnTo>
                  <a:lnTo>
                    <a:pt x="27330" y="168122"/>
                  </a:lnTo>
                  <a:lnTo>
                    <a:pt x="30645" y="169392"/>
                  </a:lnTo>
                  <a:lnTo>
                    <a:pt x="22834" y="169392"/>
                  </a:lnTo>
                  <a:lnTo>
                    <a:pt x="27343" y="170662"/>
                  </a:lnTo>
                  <a:lnTo>
                    <a:pt x="29108" y="171932"/>
                  </a:lnTo>
                  <a:lnTo>
                    <a:pt x="32461" y="173202"/>
                  </a:lnTo>
                  <a:lnTo>
                    <a:pt x="33972" y="174472"/>
                  </a:lnTo>
                  <a:lnTo>
                    <a:pt x="33286" y="174472"/>
                  </a:lnTo>
                  <a:lnTo>
                    <a:pt x="34315" y="174828"/>
                  </a:lnTo>
                  <a:lnTo>
                    <a:pt x="34150" y="174472"/>
                  </a:lnTo>
                  <a:lnTo>
                    <a:pt x="40271" y="174472"/>
                  </a:lnTo>
                  <a:lnTo>
                    <a:pt x="34671" y="173202"/>
                  </a:lnTo>
                  <a:lnTo>
                    <a:pt x="35090" y="173202"/>
                  </a:lnTo>
                  <a:lnTo>
                    <a:pt x="31572" y="170662"/>
                  </a:lnTo>
                  <a:lnTo>
                    <a:pt x="39433" y="171932"/>
                  </a:lnTo>
                  <a:lnTo>
                    <a:pt x="36309" y="170662"/>
                  </a:lnTo>
                  <a:lnTo>
                    <a:pt x="37579" y="170662"/>
                  </a:lnTo>
                  <a:lnTo>
                    <a:pt x="33540" y="168122"/>
                  </a:lnTo>
                  <a:lnTo>
                    <a:pt x="35763" y="168681"/>
                  </a:lnTo>
                  <a:lnTo>
                    <a:pt x="35344" y="168338"/>
                  </a:lnTo>
                  <a:lnTo>
                    <a:pt x="34251" y="168122"/>
                  </a:lnTo>
                  <a:lnTo>
                    <a:pt x="35077" y="168122"/>
                  </a:lnTo>
                  <a:lnTo>
                    <a:pt x="36220" y="168122"/>
                  </a:lnTo>
                  <a:lnTo>
                    <a:pt x="40601" y="168122"/>
                  </a:lnTo>
                  <a:lnTo>
                    <a:pt x="35941" y="166852"/>
                  </a:lnTo>
                  <a:lnTo>
                    <a:pt x="41808" y="168122"/>
                  </a:lnTo>
                  <a:lnTo>
                    <a:pt x="40982" y="166852"/>
                  </a:lnTo>
                  <a:lnTo>
                    <a:pt x="37236" y="166852"/>
                  </a:lnTo>
                  <a:lnTo>
                    <a:pt x="39179" y="165798"/>
                  </a:lnTo>
                  <a:lnTo>
                    <a:pt x="39573" y="165582"/>
                  </a:lnTo>
                  <a:lnTo>
                    <a:pt x="38455" y="164312"/>
                  </a:lnTo>
                  <a:lnTo>
                    <a:pt x="39700" y="165582"/>
                  </a:lnTo>
                  <a:lnTo>
                    <a:pt x="40741" y="164312"/>
                  </a:lnTo>
                  <a:lnTo>
                    <a:pt x="42214" y="163042"/>
                  </a:lnTo>
                  <a:lnTo>
                    <a:pt x="39077" y="163042"/>
                  </a:lnTo>
                  <a:lnTo>
                    <a:pt x="39903" y="161772"/>
                  </a:lnTo>
                  <a:lnTo>
                    <a:pt x="41592" y="161772"/>
                  </a:lnTo>
                  <a:lnTo>
                    <a:pt x="41198" y="160502"/>
                  </a:lnTo>
                  <a:lnTo>
                    <a:pt x="44018" y="161772"/>
                  </a:lnTo>
                  <a:lnTo>
                    <a:pt x="44005" y="161493"/>
                  </a:lnTo>
                  <a:lnTo>
                    <a:pt x="44246" y="161544"/>
                  </a:lnTo>
                  <a:lnTo>
                    <a:pt x="44780" y="161671"/>
                  </a:lnTo>
                  <a:lnTo>
                    <a:pt x="44005" y="161417"/>
                  </a:lnTo>
                  <a:lnTo>
                    <a:pt x="43980" y="160502"/>
                  </a:lnTo>
                  <a:lnTo>
                    <a:pt x="40906" y="159232"/>
                  </a:lnTo>
                  <a:lnTo>
                    <a:pt x="40106" y="159232"/>
                  </a:lnTo>
                  <a:lnTo>
                    <a:pt x="35445" y="159232"/>
                  </a:lnTo>
                  <a:lnTo>
                    <a:pt x="33807" y="157962"/>
                  </a:lnTo>
                  <a:lnTo>
                    <a:pt x="37744" y="157962"/>
                  </a:lnTo>
                  <a:lnTo>
                    <a:pt x="40106" y="159232"/>
                  </a:lnTo>
                  <a:lnTo>
                    <a:pt x="41211" y="157962"/>
                  </a:lnTo>
                  <a:lnTo>
                    <a:pt x="41681" y="157962"/>
                  </a:lnTo>
                  <a:lnTo>
                    <a:pt x="41617" y="156692"/>
                  </a:lnTo>
                  <a:lnTo>
                    <a:pt x="44170" y="157962"/>
                  </a:lnTo>
                  <a:lnTo>
                    <a:pt x="45275" y="156692"/>
                  </a:lnTo>
                  <a:lnTo>
                    <a:pt x="44665" y="156692"/>
                  </a:lnTo>
                  <a:lnTo>
                    <a:pt x="43383" y="155422"/>
                  </a:lnTo>
                  <a:lnTo>
                    <a:pt x="44526" y="154152"/>
                  </a:lnTo>
                  <a:lnTo>
                    <a:pt x="40995" y="154152"/>
                  </a:lnTo>
                  <a:lnTo>
                    <a:pt x="38011" y="152882"/>
                  </a:lnTo>
                  <a:lnTo>
                    <a:pt x="42951" y="152882"/>
                  </a:lnTo>
                  <a:lnTo>
                    <a:pt x="41808" y="151612"/>
                  </a:lnTo>
                  <a:lnTo>
                    <a:pt x="42837" y="151612"/>
                  </a:lnTo>
                  <a:lnTo>
                    <a:pt x="41770" y="150342"/>
                  </a:lnTo>
                  <a:lnTo>
                    <a:pt x="42367" y="150342"/>
                  </a:lnTo>
                  <a:lnTo>
                    <a:pt x="40233" y="149072"/>
                  </a:lnTo>
                  <a:lnTo>
                    <a:pt x="43370" y="149072"/>
                  </a:lnTo>
                  <a:lnTo>
                    <a:pt x="42672" y="147802"/>
                  </a:lnTo>
                  <a:lnTo>
                    <a:pt x="43332" y="147802"/>
                  </a:lnTo>
                  <a:lnTo>
                    <a:pt x="44653" y="148780"/>
                  </a:lnTo>
                  <a:lnTo>
                    <a:pt x="44729" y="148513"/>
                  </a:lnTo>
                  <a:lnTo>
                    <a:pt x="44742" y="148844"/>
                  </a:lnTo>
                  <a:lnTo>
                    <a:pt x="45059" y="149072"/>
                  </a:lnTo>
                  <a:lnTo>
                    <a:pt x="44996" y="148513"/>
                  </a:lnTo>
                  <a:lnTo>
                    <a:pt x="45542" y="147802"/>
                  </a:lnTo>
                  <a:lnTo>
                    <a:pt x="47091" y="147802"/>
                  </a:lnTo>
                  <a:lnTo>
                    <a:pt x="47866" y="146532"/>
                  </a:lnTo>
                  <a:lnTo>
                    <a:pt x="44856" y="146532"/>
                  </a:lnTo>
                  <a:lnTo>
                    <a:pt x="45402" y="145262"/>
                  </a:lnTo>
                  <a:lnTo>
                    <a:pt x="48818" y="146532"/>
                  </a:lnTo>
                  <a:lnTo>
                    <a:pt x="53200" y="145262"/>
                  </a:lnTo>
                  <a:lnTo>
                    <a:pt x="42011" y="142722"/>
                  </a:lnTo>
                  <a:lnTo>
                    <a:pt x="50190" y="142722"/>
                  </a:lnTo>
                  <a:lnTo>
                    <a:pt x="50228" y="141452"/>
                  </a:lnTo>
                  <a:lnTo>
                    <a:pt x="52260" y="141452"/>
                  </a:lnTo>
                  <a:lnTo>
                    <a:pt x="45288" y="140182"/>
                  </a:lnTo>
                  <a:lnTo>
                    <a:pt x="45466" y="140182"/>
                  </a:lnTo>
                  <a:lnTo>
                    <a:pt x="42164" y="138912"/>
                  </a:lnTo>
                  <a:lnTo>
                    <a:pt x="41097" y="138912"/>
                  </a:lnTo>
                  <a:lnTo>
                    <a:pt x="41630" y="137642"/>
                  </a:lnTo>
                  <a:lnTo>
                    <a:pt x="46367" y="138912"/>
                  </a:lnTo>
                  <a:lnTo>
                    <a:pt x="46570" y="138912"/>
                  </a:lnTo>
                  <a:lnTo>
                    <a:pt x="47485" y="140182"/>
                  </a:lnTo>
                  <a:lnTo>
                    <a:pt x="48844" y="140182"/>
                  </a:lnTo>
                  <a:lnTo>
                    <a:pt x="47637" y="138912"/>
                  </a:lnTo>
                  <a:lnTo>
                    <a:pt x="48221" y="138912"/>
                  </a:lnTo>
                  <a:lnTo>
                    <a:pt x="49517" y="138036"/>
                  </a:lnTo>
                  <a:lnTo>
                    <a:pt x="48907" y="138912"/>
                  </a:lnTo>
                  <a:lnTo>
                    <a:pt x="50901" y="138912"/>
                  </a:lnTo>
                  <a:lnTo>
                    <a:pt x="49911" y="137769"/>
                  </a:lnTo>
                  <a:lnTo>
                    <a:pt x="50114" y="137642"/>
                  </a:lnTo>
                  <a:lnTo>
                    <a:pt x="49796" y="137642"/>
                  </a:lnTo>
                  <a:lnTo>
                    <a:pt x="48450" y="137642"/>
                  </a:lnTo>
                  <a:lnTo>
                    <a:pt x="49745" y="136372"/>
                  </a:lnTo>
                  <a:lnTo>
                    <a:pt x="47599" y="136372"/>
                  </a:lnTo>
                  <a:lnTo>
                    <a:pt x="49288" y="135102"/>
                  </a:lnTo>
                  <a:lnTo>
                    <a:pt x="45351" y="136372"/>
                  </a:lnTo>
                  <a:lnTo>
                    <a:pt x="44894" y="135102"/>
                  </a:lnTo>
                  <a:lnTo>
                    <a:pt x="47891" y="135102"/>
                  </a:lnTo>
                  <a:lnTo>
                    <a:pt x="49225" y="133832"/>
                  </a:lnTo>
                  <a:lnTo>
                    <a:pt x="52146" y="135102"/>
                  </a:lnTo>
                  <a:lnTo>
                    <a:pt x="49872" y="133832"/>
                  </a:lnTo>
                  <a:lnTo>
                    <a:pt x="52793" y="133832"/>
                  </a:lnTo>
                  <a:lnTo>
                    <a:pt x="52832" y="132562"/>
                  </a:lnTo>
                  <a:lnTo>
                    <a:pt x="48399" y="132562"/>
                  </a:lnTo>
                  <a:lnTo>
                    <a:pt x="47574" y="132562"/>
                  </a:lnTo>
                  <a:lnTo>
                    <a:pt x="48869" y="131292"/>
                  </a:lnTo>
                  <a:lnTo>
                    <a:pt x="49631" y="131292"/>
                  </a:lnTo>
                  <a:lnTo>
                    <a:pt x="48399" y="132562"/>
                  </a:lnTo>
                  <a:lnTo>
                    <a:pt x="52933" y="131292"/>
                  </a:lnTo>
                  <a:lnTo>
                    <a:pt x="50698" y="131292"/>
                  </a:lnTo>
                  <a:lnTo>
                    <a:pt x="50888" y="130022"/>
                  </a:lnTo>
                  <a:lnTo>
                    <a:pt x="49568" y="130022"/>
                  </a:lnTo>
                  <a:lnTo>
                    <a:pt x="51079" y="128752"/>
                  </a:lnTo>
                  <a:lnTo>
                    <a:pt x="46240" y="128752"/>
                  </a:lnTo>
                  <a:lnTo>
                    <a:pt x="46507" y="127482"/>
                  </a:lnTo>
                  <a:lnTo>
                    <a:pt x="51079" y="127482"/>
                  </a:lnTo>
                  <a:lnTo>
                    <a:pt x="48971" y="126212"/>
                  </a:lnTo>
                  <a:lnTo>
                    <a:pt x="51371" y="126212"/>
                  </a:lnTo>
                  <a:lnTo>
                    <a:pt x="49174" y="125412"/>
                  </a:lnTo>
                  <a:lnTo>
                    <a:pt x="48882" y="126212"/>
                  </a:lnTo>
                  <a:lnTo>
                    <a:pt x="46901" y="124942"/>
                  </a:lnTo>
                  <a:lnTo>
                    <a:pt x="47853" y="124942"/>
                  </a:lnTo>
                  <a:lnTo>
                    <a:pt x="49174" y="125412"/>
                  </a:lnTo>
                  <a:lnTo>
                    <a:pt x="49339" y="124942"/>
                  </a:lnTo>
                  <a:lnTo>
                    <a:pt x="49212" y="124942"/>
                  </a:lnTo>
                  <a:lnTo>
                    <a:pt x="43383" y="123672"/>
                  </a:lnTo>
                  <a:lnTo>
                    <a:pt x="49771" y="123672"/>
                  </a:lnTo>
                  <a:lnTo>
                    <a:pt x="54940" y="123672"/>
                  </a:lnTo>
                  <a:lnTo>
                    <a:pt x="49123" y="122402"/>
                  </a:lnTo>
                  <a:lnTo>
                    <a:pt x="50787" y="121132"/>
                  </a:lnTo>
                  <a:lnTo>
                    <a:pt x="49415" y="121132"/>
                  </a:lnTo>
                  <a:lnTo>
                    <a:pt x="48475" y="119862"/>
                  </a:lnTo>
                  <a:lnTo>
                    <a:pt x="52832" y="119862"/>
                  </a:lnTo>
                  <a:lnTo>
                    <a:pt x="48729" y="118592"/>
                  </a:lnTo>
                  <a:lnTo>
                    <a:pt x="51498" y="118592"/>
                  </a:lnTo>
                  <a:lnTo>
                    <a:pt x="52705" y="117322"/>
                  </a:lnTo>
                  <a:lnTo>
                    <a:pt x="51854" y="117322"/>
                  </a:lnTo>
                  <a:lnTo>
                    <a:pt x="52260" y="116052"/>
                  </a:lnTo>
                  <a:lnTo>
                    <a:pt x="52133" y="116052"/>
                  </a:lnTo>
                  <a:lnTo>
                    <a:pt x="51790" y="115951"/>
                  </a:lnTo>
                  <a:lnTo>
                    <a:pt x="51790" y="117322"/>
                  </a:lnTo>
                  <a:lnTo>
                    <a:pt x="45758" y="117322"/>
                  </a:lnTo>
                  <a:lnTo>
                    <a:pt x="46545" y="116052"/>
                  </a:lnTo>
                  <a:lnTo>
                    <a:pt x="50253" y="116052"/>
                  </a:lnTo>
                  <a:lnTo>
                    <a:pt x="51790" y="117322"/>
                  </a:lnTo>
                  <a:lnTo>
                    <a:pt x="51790" y="115951"/>
                  </a:lnTo>
                  <a:lnTo>
                    <a:pt x="48158" y="114782"/>
                  </a:lnTo>
                  <a:lnTo>
                    <a:pt x="47294" y="114782"/>
                  </a:lnTo>
                  <a:lnTo>
                    <a:pt x="46977" y="113512"/>
                  </a:lnTo>
                  <a:lnTo>
                    <a:pt x="51193" y="113512"/>
                  </a:lnTo>
                  <a:lnTo>
                    <a:pt x="47815" y="112242"/>
                  </a:lnTo>
                  <a:lnTo>
                    <a:pt x="44450" y="110972"/>
                  </a:lnTo>
                  <a:lnTo>
                    <a:pt x="50038" y="110972"/>
                  </a:lnTo>
                  <a:lnTo>
                    <a:pt x="49415" y="109702"/>
                  </a:lnTo>
                  <a:lnTo>
                    <a:pt x="48818" y="109702"/>
                  </a:lnTo>
                  <a:lnTo>
                    <a:pt x="48717" y="108432"/>
                  </a:lnTo>
                  <a:lnTo>
                    <a:pt x="51523" y="108432"/>
                  </a:lnTo>
                  <a:lnTo>
                    <a:pt x="43675" y="107162"/>
                  </a:lnTo>
                  <a:lnTo>
                    <a:pt x="48933" y="107162"/>
                  </a:lnTo>
                  <a:lnTo>
                    <a:pt x="55714" y="108432"/>
                  </a:lnTo>
                  <a:lnTo>
                    <a:pt x="48107" y="105892"/>
                  </a:lnTo>
                  <a:lnTo>
                    <a:pt x="54851" y="105892"/>
                  </a:lnTo>
                  <a:lnTo>
                    <a:pt x="50050" y="104622"/>
                  </a:lnTo>
                  <a:lnTo>
                    <a:pt x="50596" y="103352"/>
                  </a:lnTo>
                  <a:lnTo>
                    <a:pt x="48221" y="103352"/>
                  </a:lnTo>
                  <a:lnTo>
                    <a:pt x="47167" y="102082"/>
                  </a:lnTo>
                  <a:lnTo>
                    <a:pt x="46266" y="100812"/>
                  </a:lnTo>
                  <a:lnTo>
                    <a:pt x="48895" y="102082"/>
                  </a:lnTo>
                  <a:lnTo>
                    <a:pt x="50342" y="102082"/>
                  </a:lnTo>
                  <a:lnTo>
                    <a:pt x="49987" y="100812"/>
                  </a:lnTo>
                  <a:lnTo>
                    <a:pt x="46786" y="100812"/>
                  </a:lnTo>
                  <a:lnTo>
                    <a:pt x="48094" y="99542"/>
                  </a:lnTo>
                  <a:lnTo>
                    <a:pt x="50965" y="100812"/>
                  </a:lnTo>
                  <a:lnTo>
                    <a:pt x="54813" y="100812"/>
                  </a:lnTo>
                  <a:lnTo>
                    <a:pt x="51015" y="99542"/>
                  </a:lnTo>
                  <a:lnTo>
                    <a:pt x="53301" y="99542"/>
                  </a:lnTo>
                  <a:lnTo>
                    <a:pt x="52857" y="98272"/>
                  </a:lnTo>
                  <a:lnTo>
                    <a:pt x="48755" y="98272"/>
                  </a:lnTo>
                  <a:lnTo>
                    <a:pt x="49123" y="97002"/>
                  </a:lnTo>
                  <a:lnTo>
                    <a:pt x="50215" y="97002"/>
                  </a:lnTo>
                  <a:lnTo>
                    <a:pt x="47231" y="95732"/>
                  </a:lnTo>
                  <a:lnTo>
                    <a:pt x="50812" y="96837"/>
                  </a:lnTo>
                  <a:lnTo>
                    <a:pt x="50558" y="96875"/>
                  </a:lnTo>
                  <a:lnTo>
                    <a:pt x="50965" y="97066"/>
                  </a:lnTo>
                  <a:lnTo>
                    <a:pt x="52628" y="97053"/>
                  </a:lnTo>
                  <a:lnTo>
                    <a:pt x="53708" y="96735"/>
                  </a:lnTo>
                  <a:lnTo>
                    <a:pt x="52108" y="96367"/>
                  </a:lnTo>
                  <a:lnTo>
                    <a:pt x="51854" y="96659"/>
                  </a:lnTo>
                  <a:lnTo>
                    <a:pt x="51181" y="96774"/>
                  </a:lnTo>
                  <a:lnTo>
                    <a:pt x="50393" y="95732"/>
                  </a:lnTo>
                  <a:lnTo>
                    <a:pt x="47485" y="94462"/>
                  </a:lnTo>
                  <a:lnTo>
                    <a:pt x="48374" y="94462"/>
                  </a:lnTo>
                  <a:lnTo>
                    <a:pt x="46824" y="93192"/>
                  </a:lnTo>
                  <a:lnTo>
                    <a:pt x="54940" y="93192"/>
                  </a:lnTo>
                  <a:lnTo>
                    <a:pt x="49123" y="90652"/>
                  </a:lnTo>
                  <a:lnTo>
                    <a:pt x="55359" y="90652"/>
                  </a:lnTo>
                  <a:lnTo>
                    <a:pt x="52489" y="89382"/>
                  </a:lnTo>
                  <a:lnTo>
                    <a:pt x="56781" y="88112"/>
                  </a:lnTo>
                  <a:lnTo>
                    <a:pt x="56413" y="86842"/>
                  </a:lnTo>
                  <a:lnTo>
                    <a:pt x="50152" y="86842"/>
                  </a:lnTo>
                  <a:lnTo>
                    <a:pt x="56261" y="85572"/>
                  </a:lnTo>
                  <a:lnTo>
                    <a:pt x="54571" y="85572"/>
                  </a:lnTo>
                  <a:lnTo>
                    <a:pt x="49999" y="85572"/>
                  </a:lnTo>
                  <a:lnTo>
                    <a:pt x="52146" y="84874"/>
                  </a:lnTo>
                  <a:lnTo>
                    <a:pt x="53606" y="85293"/>
                  </a:lnTo>
                  <a:lnTo>
                    <a:pt x="53238" y="84518"/>
                  </a:lnTo>
                  <a:lnTo>
                    <a:pt x="53886" y="84302"/>
                  </a:lnTo>
                  <a:lnTo>
                    <a:pt x="55829" y="84302"/>
                  </a:lnTo>
                  <a:lnTo>
                    <a:pt x="52501" y="83032"/>
                  </a:lnTo>
                  <a:lnTo>
                    <a:pt x="58813" y="83032"/>
                  </a:lnTo>
                  <a:lnTo>
                    <a:pt x="61252" y="83032"/>
                  </a:lnTo>
                  <a:lnTo>
                    <a:pt x="57937" y="81762"/>
                  </a:lnTo>
                  <a:lnTo>
                    <a:pt x="58788" y="81762"/>
                  </a:lnTo>
                  <a:lnTo>
                    <a:pt x="60109" y="80492"/>
                  </a:lnTo>
                  <a:lnTo>
                    <a:pt x="55003" y="79222"/>
                  </a:lnTo>
                  <a:lnTo>
                    <a:pt x="57937" y="79222"/>
                  </a:lnTo>
                  <a:lnTo>
                    <a:pt x="58775" y="77952"/>
                  </a:lnTo>
                  <a:lnTo>
                    <a:pt x="52603" y="75412"/>
                  </a:lnTo>
                  <a:lnTo>
                    <a:pt x="56934" y="75412"/>
                  </a:lnTo>
                  <a:lnTo>
                    <a:pt x="54470" y="74142"/>
                  </a:lnTo>
                  <a:lnTo>
                    <a:pt x="57683" y="74142"/>
                  </a:lnTo>
                  <a:lnTo>
                    <a:pt x="55003" y="72872"/>
                  </a:lnTo>
                  <a:lnTo>
                    <a:pt x="55918" y="72872"/>
                  </a:lnTo>
                  <a:lnTo>
                    <a:pt x="57619" y="74104"/>
                  </a:lnTo>
                  <a:lnTo>
                    <a:pt x="59791" y="72872"/>
                  </a:lnTo>
                  <a:lnTo>
                    <a:pt x="53479" y="71602"/>
                  </a:lnTo>
                  <a:lnTo>
                    <a:pt x="52463" y="70332"/>
                  </a:lnTo>
                  <a:lnTo>
                    <a:pt x="57061" y="70332"/>
                  </a:lnTo>
                  <a:lnTo>
                    <a:pt x="59372" y="69062"/>
                  </a:lnTo>
                  <a:lnTo>
                    <a:pt x="60032" y="69062"/>
                  </a:lnTo>
                  <a:lnTo>
                    <a:pt x="60642" y="66522"/>
                  </a:lnTo>
                  <a:lnTo>
                    <a:pt x="56286" y="65252"/>
                  </a:lnTo>
                  <a:lnTo>
                    <a:pt x="54533" y="63982"/>
                  </a:lnTo>
                  <a:lnTo>
                    <a:pt x="59550" y="63982"/>
                  </a:lnTo>
                  <a:lnTo>
                    <a:pt x="56718" y="61442"/>
                  </a:lnTo>
                  <a:lnTo>
                    <a:pt x="59550" y="60172"/>
                  </a:lnTo>
                  <a:lnTo>
                    <a:pt x="55968" y="60172"/>
                  </a:lnTo>
                  <a:lnTo>
                    <a:pt x="55511" y="58902"/>
                  </a:lnTo>
                  <a:lnTo>
                    <a:pt x="60629" y="58902"/>
                  </a:lnTo>
                  <a:lnTo>
                    <a:pt x="59550" y="57632"/>
                  </a:lnTo>
                  <a:lnTo>
                    <a:pt x="59677" y="57632"/>
                  </a:lnTo>
                  <a:lnTo>
                    <a:pt x="54165" y="56362"/>
                  </a:lnTo>
                  <a:lnTo>
                    <a:pt x="57213" y="56362"/>
                  </a:lnTo>
                  <a:lnTo>
                    <a:pt x="56629" y="53822"/>
                  </a:lnTo>
                  <a:lnTo>
                    <a:pt x="55880" y="52552"/>
                  </a:lnTo>
                  <a:lnTo>
                    <a:pt x="57086" y="52552"/>
                  </a:lnTo>
                  <a:lnTo>
                    <a:pt x="57099" y="51282"/>
                  </a:lnTo>
                  <a:lnTo>
                    <a:pt x="58699" y="51282"/>
                  </a:lnTo>
                  <a:lnTo>
                    <a:pt x="59486" y="50012"/>
                  </a:lnTo>
                  <a:lnTo>
                    <a:pt x="59842" y="50012"/>
                  </a:lnTo>
                  <a:lnTo>
                    <a:pt x="59156" y="48742"/>
                  </a:lnTo>
                  <a:lnTo>
                    <a:pt x="61480" y="48742"/>
                  </a:lnTo>
                  <a:lnTo>
                    <a:pt x="52743" y="47472"/>
                  </a:lnTo>
                  <a:lnTo>
                    <a:pt x="56997" y="47472"/>
                  </a:lnTo>
                  <a:lnTo>
                    <a:pt x="56959" y="46202"/>
                  </a:lnTo>
                  <a:lnTo>
                    <a:pt x="60820" y="44932"/>
                  </a:lnTo>
                  <a:lnTo>
                    <a:pt x="56819" y="43662"/>
                  </a:lnTo>
                  <a:lnTo>
                    <a:pt x="59042" y="43662"/>
                  </a:lnTo>
                  <a:lnTo>
                    <a:pt x="61912" y="4112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9432030" y="8834075"/>
              <a:ext cx="105410" cy="494030"/>
            </a:xfrm>
            <a:custGeom>
              <a:avLst/>
              <a:gdLst/>
              <a:ahLst/>
              <a:cxnLst/>
              <a:rect l="l" t="t" r="r" b="b"/>
              <a:pathLst>
                <a:path w="105409" h="494029">
                  <a:moveTo>
                    <a:pt x="787" y="485305"/>
                  </a:moveTo>
                  <a:lnTo>
                    <a:pt x="596" y="485140"/>
                  </a:lnTo>
                  <a:lnTo>
                    <a:pt x="215" y="485127"/>
                  </a:lnTo>
                  <a:lnTo>
                    <a:pt x="787" y="485305"/>
                  </a:lnTo>
                  <a:close/>
                </a:path>
                <a:path w="105409" h="494029">
                  <a:moveTo>
                    <a:pt x="1028" y="489572"/>
                  </a:moveTo>
                  <a:lnTo>
                    <a:pt x="723" y="489356"/>
                  </a:lnTo>
                  <a:lnTo>
                    <a:pt x="571" y="489470"/>
                  </a:lnTo>
                  <a:lnTo>
                    <a:pt x="762" y="489508"/>
                  </a:lnTo>
                  <a:lnTo>
                    <a:pt x="927" y="489559"/>
                  </a:lnTo>
                  <a:close/>
                </a:path>
                <a:path w="105409" h="494029">
                  <a:moveTo>
                    <a:pt x="1739" y="485609"/>
                  </a:moveTo>
                  <a:lnTo>
                    <a:pt x="787" y="485305"/>
                  </a:lnTo>
                  <a:lnTo>
                    <a:pt x="1739" y="485609"/>
                  </a:lnTo>
                  <a:close/>
                </a:path>
                <a:path w="105409" h="494029">
                  <a:moveTo>
                    <a:pt x="1905" y="486537"/>
                  </a:moveTo>
                  <a:lnTo>
                    <a:pt x="1778" y="486625"/>
                  </a:lnTo>
                  <a:lnTo>
                    <a:pt x="1892" y="486791"/>
                  </a:lnTo>
                  <a:lnTo>
                    <a:pt x="1854" y="486613"/>
                  </a:lnTo>
                  <a:close/>
                </a:path>
                <a:path w="105409" h="494029">
                  <a:moveTo>
                    <a:pt x="2006" y="490258"/>
                  </a:moveTo>
                  <a:lnTo>
                    <a:pt x="1346" y="489800"/>
                  </a:lnTo>
                  <a:lnTo>
                    <a:pt x="1358" y="489661"/>
                  </a:lnTo>
                  <a:lnTo>
                    <a:pt x="1028" y="489585"/>
                  </a:lnTo>
                  <a:lnTo>
                    <a:pt x="1333" y="489800"/>
                  </a:lnTo>
                  <a:lnTo>
                    <a:pt x="1206" y="490029"/>
                  </a:lnTo>
                  <a:lnTo>
                    <a:pt x="2006" y="490258"/>
                  </a:lnTo>
                  <a:close/>
                </a:path>
                <a:path w="105409" h="494029">
                  <a:moveTo>
                    <a:pt x="2311" y="487311"/>
                  </a:moveTo>
                  <a:lnTo>
                    <a:pt x="2184" y="487197"/>
                  </a:lnTo>
                  <a:lnTo>
                    <a:pt x="2006" y="486994"/>
                  </a:lnTo>
                  <a:lnTo>
                    <a:pt x="1473" y="486879"/>
                  </a:lnTo>
                  <a:lnTo>
                    <a:pt x="1625" y="487006"/>
                  </a:lnTo>
                  <a:lnTo>
                    <a:pt x="1917" y="487146"/>
                  </a:lnTo>
                  <a:lnTo>
                    <a:pt x="2311" y="487311"/>
                  </a:lnTo>
                  <a:close/>
                </a:path>
                <a:path w="105409" h="494029">
                  <a:moveTo>
                    <a:pt x="2781" y="480174"/>
                  </a:moveTo>
                  <a:lnTo>
                    <a:pt x="1536" y="479539"/>
                  </a:lnTo>
                  <a:lnTo>
                    <a:pt x="2235" y="480809"/>
                  </a:lnTo>
                  <a:lnTo>
                    <a:pt x="2781" y="480174"/>
                  </a:lnTo>
                  <a:close/>
                </a:path>
                <a:path w="105409" h="494029">
                  <a:moveTo>
                    <a:pt x="2921" y="490169"/>
                  </a:moveTo>
                  <a:lnTo>
                    <a:pt x="2692" y="489699"/>
                  </a:lnTo>
                  <a:lnTo>
                    <a:pt x="2159" y="489699"/>
                  </a:lnTo>
                  <a:lnTo>
                    <a:pt x="2921" y="490169"/>
                  </a:lnTo>
                  <a:close/>
                </a:path>
                <a:path w="105409" h="494029">
                  <a:moveTo>
                    <a:pt x="3098" y="487184"/>
                  </a:moveTo>
                  <a:lnTo>
                    <a:pt x="2387" y="487019"/>
                  </a:lnTo>
                  <a:lnTo>
                    <a:pt x="2032" y="486892"/>
                  </a:lnTo>
                  <a:lnTo>
                    <a:pt x="1892" y="486791"/>
                  </a:lnTo>
                  <a:lnTo>
                    <a:pt x="1955" y="486918"/>
                  </a:lnTo>
                  <a:lnTo>
                    <a:pt x="2844" y="487172"/>
                  </a:lnTo>
                  <a:lnTo>
                    <a:pt x="3098" y="487184"/>
                  </a:lnTo>
                  <a:close/>
                </a:path>
                <a:path w="105409" h="494029">
                  <a:moveTo>
                    <a:pt x="3124" y="489699"/>
                  </a:moveTo>
                  <a:lnTo>
                    <a:pt x="2032" y="488429"/>
                  </a:lnTo>
                  <a:lnTo>
                    <a:pt x="2692" y="489699"/>
                  </a:lnTo>
                  <a:lnTo>
                    <a:pt x="3124" y="489699"/>
                  </a:lnTo>
                  <a:close/>
                </a:path>
                <a:path w="105409" h="494029">
                  <a:moveTo>
                    <a:pt x="3314" y="479539"/>
                  </a:moveTo>
                  <a:close/>
                </a:path>
                <a:path w="105409" h="494029">
                  <a:moveTo>
                    <a:pt x="4038" y="480809"/>
                  </a:moveTo>
                  <a:lnTo>
                    <a:pt x="3263" y="479602"/>
                  </a:lnTo>
                  <a:lnTo>
                    <a:pt x="2781" y="480174"/>
                  </a:lnTo>
                  <a:lnTo>
                    <a:pt x="4038" y="480809"/>
                  </a:lnTo>
                  <a:close/>
                </a:path>
                <a:path w="105409" h="494029">
                  <a:moveTo>
                    <a:pt x="4406" y="485241"/>
                  </a:moveTo>
                  <a:lnTo>
                    <a:pt x="2692" y="484644"/>
                  </a:lnTo>
                  <a:lnTo>
                    <a:pt x="2400" y="484873"/>
                  </a:lnTo>
                  <a:lnTo>
                    <a:pt x="330" y="484911"/>
                  </a:lnTo>
                  <a:lnTo>
                    <a:pt x="596" y="485140"/>
                  </a:lnTo>
                  <a:lnTo>
                    <a:pt x="4406" y="485241"/>
                  </a:lnTo>
                  <a:close/>
                </a:path>
                <a:path w="105409" h="494029">
                  <a:moveTo>
                    <a:pt x="5092" y="493877"/>
                  </a:moveTo>
                  <a:lnTo>
                    <a:pt x="4775" y="493496"/>
                  </a:lnTo>
                  <a:lnTo>
                    <a:pt x="1397" y="492633"/>
                  </a:lnTo>
                  <a:lnTo>
                    <a:pt x="2209" y="493268"/>
                  </a:lnTo>
                  <a:lnTo>
                    <a:pt x="3086" y="493547"/>
                  </a:lnTo>
                  <a:lnTo>
                    <a:pt x="5092" y="493877"/>
                  </a:lnTo>
                  <a:close/>
                </a:path>
                <a:path w="105409" h="494029">
                  <a:moveTo>
                    <a:pt x="6350" y="474700"/>
                  </a:moveTo>
                  <a:lnTo>
                    <a:pt x="5219" y="475030"/>
                  </a:lnTo>
                  <a:lnTo>
                    <a:pt x="5829" y="474916"/>
                  </a:lnTo>
                  <a:lnTo>
                    <a:pt x="6146" y="474802"/>
                  </a:lnTo>
                  <a:lnTo>
                    <a:pt x="6350" y="474700"/>
                  </a:lnTo>
                  <a:close/>
                </a:path>
                <a:path w="105409" h="494029">
                  <a:moveTo>
                    <a:pt x="7556" y="488670"/>
                  </a:moveTo>
                  <a:lnTo>
                    <a:pt x="6756" y="488429"/>
                  </a:lnTo>
                  <a:lnTo>
                    <a:pt x="6261" y="489699"/>
                  </a:lnTo>
                  <a:lnTo>
                    <a:pt x="7556" y="488670"/>
                  </a:lnTo>
                  <a:close/>
                </a:path>
                <a:path w="105409" h="494029">
                  <a:moveTo>
                    <a:pt x="7670" y="471106"/>
                  </a:moveTo>
                  <a:lnTo>
                    <a:pt x="7429" y="471081"/>
                  </a:lnTo>
                  <a:lnTo>
                    <a:pt x="7137" y="471068"/>
                  </a:lnTo>
                  <a:lnTo>
                    <a:pt x="6921" y="471081"/>
                  </a:lnTo>
                  <a:lnTo>
                    <a:pt x="7099" y="471106"/>
                  </a:lnTo>
                  <a:lnTo>
                    <a:pt x="7670" y="471106"/>
                  </a:lnTo>
                  <a:close/>
                </a:path>
                <a:path w="105409" h="494029">
                  <a:moveTo>
                    <a:pt x="7835" y="415645"/>
                  </a:moveTo>
                  <a:close/>
                </a:path>
                <a:path w="105409" h="494029">
                  <a:moveTo>
                    <a:pt x="8394" y="414870"/>
                  </a:moveTo>
                  <a:lnTo>
                    <a:pt x="8077" y="415074"/>
                  </a:lnTo>
                  <a:lnTo>
                    <a:pt x="7886" y="415340"/>
                  </a:lnTo>
                  <a:lnTo>
                    <a:pt x="7835" y="415645"/>
                  </a:lnTo>
                  <a:lnTo>
                    <a:pt x="8394" y="414870"/>
                  </a:lnTo>
                  <a:close/>
                </a:path>
                <a:path w="105409" h="494029">
                  <a:moveTo>
                    <a:pt x="8750" y="433984"/>
                  </a:moveTo>
                  <a:lnTo>
                    <a:pt x="8623" y="433819"/>
                  </a:lnTo>
                  <a:lnTo>
                    <a:pt x="8255" y="433819"/>
                  </a:lnTo>
                  <a:lnTo>
                    <a:pt x="8750" y="433984"/>
                  </a:lnTo>
                  <a:close/>
                </a:path>
                <a:path w="105409" h="494029">
                  <a:moveTo>
                    <a:pt x="8902" y="492480"/>
                  </a:moveTo>
                  <a:lnTo>
                    <a:pt x="7327" y="491807"/>
                  </a:lnTo>
                  <a:lnTo>
                    <a:pt x="4508" y="490855"/>
                  </a:lnTo>
                  <a:lnTo>
                    <a:pt x="3911" y="490791"/>
                  </a:lnTo>
                  <a:lnTo>
                    <a:pt x="2921" y="490169"/>
                  </a:lnTo>
                  <a:lnTo>
                    <a:pt x="3162" y="490689"/>
                  </a:lnTo>
                  <a:lnTo>
                    <a:pt x="1333" y="490461"/>
                  </a:lnTo>
                  <a:lnTo>
                    <a:pt x="4546" y="491451"/>
                  </a:lnTo>
                  <a:lnTo>
                    <a:pt x="3149" y="491274"/>
                  </a:lnTo>
                  <a:lnTo>
                    <a:pt x="6972" y="492404"/>
                  </a:lnTo>
                  <a:lnTo>
                    <a:pt x="7315" y="492772"/>
                  </a:lnTo>
                  <a:lnTo>
                    <a:pt x="5791" y="492709"/>
                  </a:lnTo>
                  <a:lnTo>
                    <a:pt x="4546" y="492404"/>
                  </a:lnTo>
                  <a:lnTo>
                    <a:pt x="5410" y="492696"/>
                  </a:lnTo>
                  <a:lnTo>
                    <a:pt x="3708" y="492734"/>
                  </a:lnTo>
                  <a:lnTo>
                    <a:pt x="5816" y="493306"/>
                  </a:lnTo>
                  <a:lnTo>
                    <a:pt x="8521" y="493433"/>
                  </a:lnTo>
                  <a:lnTo>
                    <a:pt x="8712" y="492950"/>
                  </a:lnTo>
                  <a:lnTo>
                    <a:pt x="6654" y="492023"/>
                  </a:lnTo>
                  <a:lnTo>
                    <a:pt x="7416" y="492048"/>
                  </a:lnTo>
                  <a:lnTo>
                    <a:pt x="8280" y="492340"/>
                  </a:lnTo>
                  <a:lnTo>
                    <a:pt x="8902" y="492480"/>
                  </a:lnTo>
                  <a:close/>
                </a:path>
                <a:path w="105409" h="494029">
                  <a:moveTo>
                    <a:pt x="8940" y="408749"/>
                  </a:moveTo>
                  <a:lnTo>
                    <a:pt x="8801" y="408419"/>
                  </a:lnTo>
                  <a:lnTo>
                    <a:pt x="7747" y="408419"/>
                  </a:lnTo>
                  <a:lnTo>
                    <a:pt x="8940" y="408749"/>
                  </a:lnTo>
                  <a:close/>
                </a:path>
                <a:path w="105409" h="494029">
                  <a:moveTo>
                    <a:pt x="8966" y="426199"/>
                  </a:moveTo>
                  <a:lnTo>
                    <a:pt x="8763" y="425907"/>
                  </a:lnTo>
                  <a:lnTo>
                    <a:pt x="7721" y="426199"/>
                  </a:lnTo>
                  <a:lnTo>
                    <a:pt x="8966" y="426199"/>
                  </a:lnTo>
                  <a:close/>
                </a:path>
                <a:path w="105409" h="494029">
                  <a:moveTo>
                    <a:pt x="9969" y="409689"/>
                  </a:moveTo>
                  <a:lnTo>
                    <a:pt x="9156" y="408813"/>
                  </a:lnTo>
                  <a:lnTo>
                    <a:pt x="8940" y="408749"/>
                  </a:lnTo>
                  <a:lnTo>
                    <a:pt x="9347" y="409689"/>
                  </a:lnTo>
                  <a:lnTo>
                    <a:pt x="9969" y="409689"/>
                  </a:lnTo>
                  <a:close/>
                </a:path>
                <a:path w="105409" h="494029">
                  <a:moveTo>
                    <a:pt x="10414" y="412165"/>
                  </a:moveTo>
                  <a:lnTo>
                    <a:pt x="10198" y="412115"/>
                  </a:lnTo>
                  <a:lnTo>
                    <a:pt x="10020" y="412051"/>
                  </a:lnTo>
                  <a:lnTo>
                    <a:pt x="9677" y="411949"/>
                  </a:lnTo>
                  <a:lnTo>
                    <a:pt x="8343" y="412330"/>
                  </a:lnTo>
                  <a:lnTo>
                    <a:pt x="9398" y="412343"/>
                  </a:lnTo>
                  <a:lnTo>
                    <a:pt x="10007" y="412280"/>
                  </a:lnTo>
                  <a:lnTo>
                    <a:pt x="10414" y="412165"/>
                  </a:lnTo>
                  <a:close/>
                </a:path>
                <a:path w="105409" h="494029">
                  <a:moveTo>
                    <a:pt x="10960" y="489699"/>
                  </a:moveTo>
                  <a:lnTo>
                    <a:pt x="7772" y="488505"/>
                  </a:lnTo>
                  <a:lnTo>
                    <a:pt x="7556" y="488670"/>
                  </a:lnTo>
                  <a:lnTo>
                    <a:pt x="10960" y="489699"/>
                  </a:lnTo>
                  <a:close/>
                </a:path>
                <a:path w="105409" h="494029">
                  <a:moveTo>
                    <a:pt x="12255" y="443979"/>
                  </a:moveTo>
                  <a:lnTo>
                    <a:pt x="10160" y="443979"/>
                  </a:lnTo>
                  <a:lnTo>
                    <a:pt x="10680" y="445249"/>
                  </a:lnTo>
                  <a:lnTo>
                    <a:pt x="12255" y="443979"/>
                  </a:lnTo>
                  <a:close/>
                </a:path>
                <a:path w="105409" h="494029">
                  <a:moveTo>
                    <a:pt x="12687" y="444982"/>
                  </a:moveTo>
                  <a:lnTo>
                    <a:pt x="12280" y="444715"/>
                  </a:lnTo>
                  <a:lnTo>
                    <a:pt x="11658" y="444855"/>
                  </a:lnTo>
                  <a:lnTo>
                    <a:pt x="11747" y="445071"/>
                  </a:lnTo>
                  <a:lnTo>
                    <a:pt x="12128" y="445338"/>
                  </a:lnTo>
                  <a:lnTo>
                    <a:pt x="12357" y="445173"/>
                  </a:lnTo>
                  <a:lnTo>
                    <a:pt x="12687" y="444982"/>
                  </a:lnTo>
                  <a:close/>
                </a:path>
                <a:path w="105409" h="494029">
                  <a:moveTo>
                    <a:pt x="12865" y="490969"/>
                  </a:moveTo>
                  <a:lnTo>
                    <a:pt x="6261" y="489699"/>
                  </a:lnTo>
                  <a:lnTo>
                    <a:pt x="3403" y="488429"/>
                  </a:lnTo>
                  <a:lnTo>
                    <a:pt x="3124" y="488429"/>
                  </a:lnTo>
                  <a:lnTo>
                    <a:pt x="4914" y="489699"/>
                  </a:lnTo>
                  <a:lnTo>
                    <a:pt x="5321" y="489699"/>
                  </a:lnTo>
                  <a:lnTo>
                    <a:pt x="6350" y="490969"/>
                  </a:lnTo>
                  <a:lnTo>
                    <a:pt x="12865" y="490969"/>
                  </a:lnTo>
                  <a:close/>
                </a:path>
                <a:path w="105409" h="494029">
                  <a:moveTo>
                    <a:pt x="13423" y="445998"/>
                  </a:moveTo>
                  <a:lnTo>
                    <a:pt x="12915" y="445770"/>
                  </a:lnTo>
                  <a:lnTo>
                    <a:pt x="12433" y="445541"/>
                  </a:lnTo>
                  <a:lnTo>
                    <a:pt x="12128" y="445338"/>
                  </a:lnTo>
                  <a:lnTo>
                    <a:pt x="11874" y="445541"/>
                  </a:lnTo>
                  <a:lnTo>
                    <a:pt x="11772" y="445719"/>
                  </a:lnTo>
                  <a:lnTo>
                    <a:pt x="13423" y="445998"/>
                  </a:lnTo>
                  <a:close/>
                </a:path>
                <a:path w="105409" h="494029">
                  <a:moveTo>
                    <a:pt x="13576" y="481228"/>
                  </a:moveTo>
                  <a:lnTo>
                    <a:pt x="13538" y="481101"/>
                  </a:lnTo>
                  <a:lnTo>
                    <a:pt x="12306" y="480809"/>
                  </a:lnTo>
                  <a:lnTo>
                    <a:pt x="12547" y="481012"/>
                  </a:lnTo>
                  <a:lnTo>
                    <a:pt x="13576" y="481228"/>
                  </a:lnTo>
                  <a:close/>
                </a:path>
                <a:path w="105409" h="494029">
                  <a:moveTo>
                    <a:pt x="13830" y="482079"/>
                  </a:moveTo>
                  <a:lnTo>
                    <a:pt x="13677" y="481545"/>
                  </a:lnTo>
                  <a:lnTo>
                    <a:pt x="12979" y="481368"/>
                  </a:lnTo>
                  <a:lnTo>
                    <a:pt x="13830" y="482079"/>
                  </a:lnTo>
                  <a:close/>
                </a:path>
                <a:path w="105409" h="494029">
                  <a:moveTo>
                    <a:pt x="14325" y="481279"/>
                  </a:moveTo>
                  <a:lnTo>
                    <a:pt x="13449" y="480809"/>
                  </a:lnTo>
                  <a:lnTo>
                    <a:pt x="13538" y="481101"/>
                  </a:lnTo>
                  <a:lnTo>
                    <a:pt x="14325" y="481279"/>
                  </a:lnTo>
                  <a:close/>
                </a:path>
                <a:path w="105409" h="494029">
                  <a:moveTo>
                    <a:pt x="15125" y="484619"/>
                  </a:moveTo>
                  <a:lnTo>
                    <a:pt x="13868" y="483349"/>
                  </a:lnTo>
                  <a:lnTo>
                    <a:pt x="13728" y="483768"/>
                  </a:lnTo>
                  <a:lnTo>
                    <a:pt x="15125" y="484619"/>
                  </a:lnTo>
                  <a:close/>
                </a:path>
                <a:path w="105409" h="494029">
                  <a:moveTo>
                    <a:pt x="15290" y="485889"/>
                  </a:moveTo>
                  <a:lnTo>
                    <a:pt x="14097" y="484619"/>
                  </a:lnTo>
                  <a:lnTo>
                    <a:pt x="12179" y="485889"/>
                  </a:lnTo>
                  <a:lnTo>
                    <a:pt x="15290" y="485889"/>
                  </a:lnTo>
                  <a:close/>
                </a:path>
                <a:path w="105409" h="494029">
                  <a:moveTo>
                    <a:pt x="15367" y="480123"/>
                  </a:moveTo>
                  <a:lnTo>
                    <a:pt x="14109" y="479539"/>
                  </a:lnTo>
                  <a:lnTo>
                    <a:pt x="13804" y="479691"/>
                  </a:lnTo>
                  <a:lnTo>
                    <a:pt x="15367" y="480123"/>
                  </a:lnTo>
                  <a:close/>
                </a:path>
                <a:path w="105409" h="494029">
                  <a:moveTo>
                    <a:pt x="15786" y="482079"/>
                  </a:moveTo>
                  <a:lnTo>
                    <a:pt x="14617" y="481444"/>
                  </a:lnTo>
                  <a:lnTo>
                    <a:pt x="13576" y="481228"/>
                  </a:lnTo>
                  <a:lnTo>
                    <a:pt x="13677" y="481545"/>
                  </a:lnTo>
                  <a:lnTo>
                    <a:pt x="15786" y="482079"/>
                  </a:lnTo>
                  <a:close/>
                </a:path>
                <a:path w="105409" h="494029">
                  <a:moveTo>
                    <a:pt x="17614" y="358673"/>
                  </a:moveTo>
                  <a:lnTo>
                    <a:pt x="17183" y="357619"/>
                  </a:lnTo>
                  <a:lnTo>
                    <a:pt x="16954" y="357619"/>
                  </a:lnTo>
                  <a:lnTo>
                    <a:pt x="15900" y="357619"/>
                  </a:lnTo>
                  <a:lnTo>
                    <a:pt x="17614" y="358673"/>
                  </a:lnTo>
                  <a:close/>
                </a:path>
                <a:path w="105409" h="494029">
                  <a:moveTo>
                    <a:pt x="17729" y="482079"/>
                  </a:moveTo>
                  <a:lnTo>
                    <a:pt x="14325" y="481279"/>
                  </a:lnTo>
                  <a:lnTo>
                    <a:pt x="14617" y="481444"/>
                  </a:lnTo>
                  <a:lnTo>
                    <a:pt x="17729" y="482079"/>
                  </a:lnTo>
                  <a:close/>
                </a:path>
                <a:path w="105409" h="494029">
                  <a:moveTo>
                    <a:pt x="17881" y="480809"/>
                  </a:moveTo>
                  <a:lnTo>
                    <a:pt x="15367" y="480123"/>
                  </a:lnTo>
                  <a:lnTo>
                    <a:pt x="16852" y="480809"/>
                  </a:lnTo>
                  <a:lnTo>
                    <a:pt x="17881" y="480809"/>
                  </a:lnTo>
                  <a:close/>
                </a:path>
                <a:path w="105409" h="494029">
                  <a:moveTo>
                    <a:pt x="19253" y="464273"/>
                  </a:moveTo>
                  <a:lnTo>
                    <a:pt x="18821" y="464273"/>
                  </a:lnTo>
                  <a:lnTo>
                    <a:pt x="18961" y="464286"/>
                  </a:lnTo>
                  <a:lnTo>
                    <a:pt x="19164" y="464286"/>
                  </a:lnTo>
                  <a:close/>
                </a:path>
                <a:path w="105409" h="494029">
                  <a:moveTo>
                    <a:pt x="19685" y="464159"/>
                  </a:moveTo>
                  <a:lnTo>
                    <a:pt x="19253" y="464273"/>
                  </a:lnTo>
                  <a:lnTo>
                    <a:pt x="19469" y="464261"/>
                  </a:lnTo>
                  <a:lnTo>
                    <a:pt x="19621" y="464210"/>
                  </a:lnTo>
                  <a:close/>
                </a:path>
                <a:path w="105409" h="494029">
                  <a:moveTo>
                    <a:pt x="20370" y="475729"/>
                  </a:moveTo>
                  <a:lnTo>
                    <a:pt x="19735" y="474459"/>
                  </a:lnTo>
                  <a:lnTo>
                    <a:pt x="18846" y="475221"/>
                  </a:lnTo>
                  <a:lnTo>
                    <a:pt x="20370" y="475729"/>
                  </a:lnTo>
                  <a:close/>
                </a:path>
                <a:path w="105409" h="494029">
                  <a:moveTo>
                    <a:pt x="20485" y="372732"/>
                  </a:moveTo>
                  <a:lnTo>
                    <a:pt x="19621" y="372148"/>
                  </a:lnTo>
                  <a:lnTo>
                    <a:pt x="20332" y="372859"/>
                  </a:lnTo>
                  <a:lnTo>
                    <a:pt x="20485" y="372732"/>
                  </a:lnTo>
                  <a:close/>
                </a:path>
                <a:path w="105409" h="494029">
                  <a:moveTo>
                    <a:pt x="20548" y="478840"/>
                  </a:moveTo>
                  <a:lnTo>
                    <a:pt x="17653" y="478243"/>
                  </a:lnTo>
                  <a:lnTo>
                    <a:pt x="16776" y="478053"/>
                  </a:lnTo>
                  <a:lnTo>
                    <a:pt x="17564" y="478256"/>
                  </a:lnTo>
                  <a:lnTo>
                    <a:pt x="18122" y="478472"/>
                  </a:lnTo>
                  <a:lnTo>
                    <a:pt x="18338" y="478637"/>
                  </a:lnTo>
                  <a:lnTo>
                    <a:pt x="20383" y="478955"/>
                  </a:lnTo>
                  <a:lnTo>
                    <a:pt x="20548" y="478840"/>
                  </a:lnTo>
                  <a:close/>
                </a:path>
                <a:path w="105409" h="494029">
                  <a:moveTo>
                    <a:pt x="20840" y="463854"/>
                  </a:moveTo>
                  <a:lnTo>
                    <a:pt x="19748" y="463626"/>
                  </a:lnTo>
                  <a:lnTo>
                    <a:pt x="19964" y="463956"/>
                  </a:lnTo>
                  <a:lnTo>
                    <a:pt x="19685" y="464159"/>
                  </a:lnTo>
                  <a:lnTo>
                    <a:pt x="20840" y="463854"/>
                  </a:lnTo>
                  <a:close/>
                </a:path>
                <a:path w="105409" h="494029">
                  <a:moveTo>
                    <a:pt x="20967" y="461759"/>
                  </a:moveTo>
                  <a:lnTo>
                    <a:pt x="19951" y="460489"/>
                  </a:lnTo>
                  <a:lnTo>
                    <a:pt x="20967" y="461759"/>
                  </a:lnTo>
                  <a:close/>
                </a:path>
                <a:path w="105409" h="494029">
                  <a:moveTo>
                    <a:pt x="20980" y="473189"/>
                  </a:moveTo>
                  <a:lnTo>
                    <a:pt x="19951" y="473189"/>
                  </a:lnTo>
                  <a:lnTo>
                    <a:pt x="20891" y="474459"/>
                  </a:lnTo>
                  <a:lnTo>
                    <a:pt x="20980" y="473189"/>
                  </a:lnTo>
                  <a:close/>
                </a:path>
                <a:path w="105409" h="494029">
                  <a:moveTo>
                    <a:pt x="21628" y="459219"/>
                  </a:moveTo>
                  <a:lnTo>
                    <a:pt x="20967" y="457949"/>
                  </a:lnTo>
                  <a:lnTo>
                    <a:pt x="20434" y="457949"/>
                  </a:lnTo>
                  <a:lnTo>
                    <a:pt x="21628" y="459219"/>
                  </a:lnTo>
                  <a:close/>
                </a:path>
                <a:path w="105409" h="494029">
                  <a:moveTo>
                    <a:pt x="21971" y="468109"/>
                  </a:moveTo>
                  <a:lnTo>
                    <a:pt x="21818" y="468033"/>
                  </a:lnTo>
                  <a:lnTo>
                    <a:pt x="21971" y="468109"/>
                  </a:lnTo>
                  <a:close/>
                </a:path>
                <a:path w="105409" h="494029">
                  <a:moveTo>
                    <a:pt x="23482" y="468515"/>
                  </a:moveTo>
                  <a:lnTo>
                    <a:pt x="23241" y="468477"/>
                  </a:lnTo>
                  <a:lnTo>
                    <a:pt x="23114" y="468464"/>
                  </a:lnTo>
                  <a:lnTo>
                    <a:pt x="23482" y="468515"/>
                  </a:lnTo>
                  <a:close/>
                </a:path>
                <a:path w="105409" h="494029">
                  <a:moveTo>
                    <a:pt x="23596" y="457022"/>
                  </a:moveTo>
                  <a:lnTo>
                    <a:pt x="23279" y="456869"/>
                  </a:lnTo>
                  <a:lnTo>
                    <a:pt x="23304" y="457377"/>
                  </a:lnTo>
                  <a:lnTo>
                    <a:pt x="23596" y="457022"/>
                  </a:lnTo>
                  <a:close/>
                </a:path>
                <a:path w="105409" h="494029">
                  <a:moveTo>
                    <a:pt x="23964" y="304279"/>
                  </a:moveTo>
                  <a:lnTo>
                    <a:pt x="21742" y="303009"/>
                  </a:lnTo>
                  <a:lnTo>
                    <a:pt x="23228" y="304279"/>
                  </a:lnTo>
                  <a:lnTo>
                    <a:pt x="23964" y="304279"/>
                  </a:lnTo>
                  <a:close/>
                </a:path>
                <a:path w="105409" h="494029">
                  <a:moveTo>
                    <a:pt x="24218" y="292658"/>
                  </a:moveTo>
                  <a:lnTo>
                    <a:pt x="23926" y="292608"/>
                  </a:lnTo>
                  <a:lnTo>
                    <a:pt x="23710" y="292620"/>
                  </a:lnTo>
                  <a:lnTo>
                    <a:pt x="24218" y="292658"/>
                  </a:lnTo>
                  <a:close/>
                </a:path>
                <a:path w="105409" h="494029">
                  <a:moveTo>
                    <a:pt x="25527" y="457949"/>
                  </a:moveTo>
                  <a:lnTo>
                    <a:pt x="23876" y="456679"/>
                  </a:lnTo>
                  <a:lnTo>
                    <a:pt x="23596" y="457022"/>
                  </a:lnTo>
                  <a:lnTo>
                    <a:pt x="25527" y="457949"/>
                  </a:lnTo>
                  <a:close/>
                </a:path>
                <a:path w="105409" h="494029">
                  <a:moveTo>
                    <a:pt x="27825" y="451599"/>
                  </a:moveTo>
                  <a:lnTo>
                    <a:pt x="25488" y="450329"/>
                  </a:lnTo>
                  <a:lnTo>
                    <a:pt x="25971" y="451599"/>
                  </a:lnTo>
                  <a:lnTo>
                    <a:pt x="27825" y="451599"/>
                  </a:lnTo>
                  <a:close/>
                </a:path>
                <a:path w="105409" h="494029">
                  <a:moveTo>
                    <a:pt x="27927" y="295389"/>
                  </a:moveTo>
                  <a:lnTo>
                    <a:pt x="22479" y="294119"/>
                  </a:lnTo>
                  <a:lnTo>
                    <a:pt x="24968" y="295389"/>
                  </a:lnTo>
                  <a:lnTo>
                    <a:pt x="27927" y="295389"/>
                  </a:lnTo>
                  <a:close/>
                </a:path>
                <a:path w="105409" h="494029">
                  <a:moveTo>
                    <a:pt x="28778" y="434124"/>
                  </a:moveTo>
                  <a:lnTo>
                    <a:pt x="28511" y="434187"/>
                  </a:lnTo>
                  <a:lnTo>
                    <a:pt x="28346" y="434314"/>
                  </a:lnTo>
                  <a:lnTo>
                    <a:pt x="28778" y="434124"/>
                  </a:lnTo>
                  <a:close/>
                </a:path>
                <a:path w="105409" h="494029">
                  <a:moveTo>
                    <a:pt x="29260" y="443826"/>
                  </a:moveTo>
                  <a:lnTo>
                    <a:pt x="29032" y="443738"/>
                  </a:lnTo>
                  <a:lnTo>
                    <a:pt x="28841" y="443839"/>
                  </a:lnTo>
                  <a:lnTo>
                    <a:pt x="29083" y="443865"/>
                  </a:lnTo>
                  <a:lnTo>
                    <a:pt x="29260" y="443826"/>
                  </a:lnTo>
                  <a:close/>
                </a:path>
                <a:path w="105409" h="494029">
                  <a:moveTo>
                    <a:pt x="30886" y="426199"/>
                  </a:moveTo>
                  <a:lnTo>
                    <a:pt x="29400" y="427278"/>
                  </a:lnTo>
                  <a:lnTo>
                    <a:pt x="29756" y="427469"/>
                  </a:lnTo>
                  <a:lnTo>
                    <a:pt x="30886" y="426199"/>
                  </a:lnTo>
                  <a:close/>
                </a:path>
                <a:path w="105409" h="494029">
                  <a:moveTo>
                    <a:pt x="31229" y="419315"/>
                  </a:moveTo>
                  <a:lnTo>
                    <a:pt x="30988" y="419303"/>
                  </a:lnTo>
                  <a:lnTo>
                    <a:pt x="30759" y="419392"/>
                  </a:lnTo>
                  <a:lnTo>
                    <a:pt x="31229" y="419315"/>
                  </a:lnTo>
                  <a:close/>
                </a:path>
                <a:path w="105409" h="494029">
                  <a:moveTo>
                    <a:pt x="31407" y="419303"/>
                  </a:moveTo>
                  <a:lnTo>
                    <a:pt x="31051" y="419061"/>
                  </a:lnTo>
                  <a:lnTo>
                    <a:pt x="30683" y="419061"/>
                  </a:lnTo>
                  <a:lnTo>
                    <a:pt x="31064" y="419188"/>
                  </a:lnTo>
                  <a:lnTo>
                    <a:pt x="31216" y="419303"/>
                  </a:lnTo>
                  <a:lnTo>
                    <a:pt x="31407" y="419303"/>
                  </a:lnTo>
                  <a:close/>
                </a:path>
                <a:path w="105409" h="494029">
                  <a:moveTo>
                    <a:pt x="31546" y="414070"/>
                  </a:moveTo>
                  <a:lnTo>
                    <a:pt x="31318" y="414070"/>
                  </a:lnTo>
                  <a:lnTo>
                    <a:pt x="31140" y="414083"/>
                  </a:lnTo>
                  <a:lnTo>
                    <a:pt x="30937" y="414083"/>
                  </a:lnTo>
                  <a:lnTo>
                    <a:pt x="31064" y="414286"/>
                  </a:lnTo>
                  <a:lnTo>
                    <a:pt x="31546" y="414070"/>
                  </a:lnTo>
                  <a:close/>
                </a:path>
                <a:path w="105409" h="494029">
                  <a:moveTo>
                    <a:pt x="32004" y="404609"/>
                  </a:moveTo>
                  <a:lnTo>
                    <a:pt x="31699" y="403339"/>
                  </a:lnTo>
                  <a:lnTo>
                    <a:pt x="29311" y="403339"/>
                  </a:lnTo>
                  <a:lnTo>
                    <a:pt x="32004" y="404609"/>
                  </a:lnTo>
                  <a:close/>
                </a:path>
                <a:path w="105409" h="494029">
                  <a:moveTo>
                    <a:pt x="33223" y="396748"/>
                  </a:moveTo>
                  <a:lnTo>
                    <a:pt x="32067" y="395719"/>
                  </a:lnTo>
                  <a:lnTo>
                    <a:pt x="30683" y="395719"/>
                  </a:lnTo>
                  <a:lnTo>
                    <a:pt x="33223" y="396748"/>
                  </a:lnTo>
                  <a:close/>
                </a:path>
                <a:path w="105409" h="494029">
                  <a:moveTo>
                    <a:pt x="33883" y="396189"/>
                  </a:moveTo>
                  <a:lnTo>
                    <a:pt x="33515" y="395719"/>
                  </a:lnTo>
                  <a:lnTo>
                    <a:pt x="33134" y="395719"/>
                  </a:lnTo>
                  <a:lnTo>
                    <a:pt x="33883" y="396189"/>
                  </a:lnTo>
                  <a:close/>
                </a:path>
                <a:path w="105409" h="494029">
                  <a:moveTo>
                    <a:pt x="34061" y="425145"/>
                  </a:moveTo>
                  <a:lnTo>
                    <a:pt x="33528" y="425119"/>
                  </a:lnTo>
                  <a:lnTo>
                    <a:pt x="32766" y="425081"/>
                  </a:lnTo>
                  <a:lnTo>
                    <a:pt x="33058" y="425119"/>
                  </a:lnTo>
                  <a:lnTo>
                    <a:pt x="33413" y="425145"/>
                  </a:lnTo>
                  <a:lnTo>
                    <a:pt x="34061" y="425145"/>
                  </a:lnTo>
                  <a:close/>
                </a:path>
                <a:path w="105409" h="494029">
                  <a:moveTo>
                    <a:pt x="34747" y="396748"/>
                  </a:moveTo>
                  <a:lnTo>
                    <a:pt x="33883" y="396189"/>
                  </a:lnTo>
                  <a:lnTo>
                    <a:pt x="34302" y="396748"/>
                  </a:lnTo>
                  <a:lnTo>
                    <a:pt x="34747" y="396748"/>
                  </a:lnTo>
                  <a:close/>
                </a:path>
                <a:path w="105409" h="494029">
                  <a:moveTo>
                    <a:pt x="35306" y="398259"/>
                  </a:moveTo>
                  <a:lnTo>
                    <a:pt x="35128" y="396989"/>
                  </a:lnTo>
                  <a:lnTo>
                    <a:pt x="34493" y="396989"/>
                  </a:lnTo>
                  <a:lnTo>
                    <a:pt x="33832" y="396989"/>
                  </a:lnTo>
                  <a:lnTo>
                    <a:pt x="33489" y="396989"/>
                  </a:lnTo>
                  <a:lnTo>
                    <a:pt x="35217" y="398259"/>
                  </a:lnTo>
                  <a:close/>
                </a:path>
                <a:path w="105409" h="494029">
                  <a:moveTo>
                    <a:pt x="35674" y="432549"/>
                  </a:moveTo>
                  <a:lnTo>
                    <a:pt x="33858" y="431279"/>
                  </a:lnTo>
                  <a:lnTo>
                    <a:pt x="31940" y="431279"/>
                  </a:lnTo>
                  <a:lnTo>
                    <a:pt x="29641" y="430009"/>
                  </a:lnTo>
                  <a:lnTo>
                    <a:pt x="31127" y="432549"/>
                  </a:lnTo>
                  <a:lnTo>
                    <a:pt x="33020" y="432549"/>
                  </a:lnTo>
                  <a:lnTo>
                    <a:pt x="30772" y="431279"/>
                  </a:lnTo>
                  <a:lnTo>
                    <a:pt x="35674" y="432549"/>
                  </a:lnTo>
                  <a:close/>
                </a:path>
                <a:path w="105409" h="494029">
                  <a:moveTo>
                    <a:pt x="36855" y="412229"/>
                  </a:moveTo>
                  <a:lnTo>
                    <a:pt x="30149" y="409956"/>
                  </a:lnTo>
                  <a:lnTo>
                    <a:pt x="28803" y="410959"/>
                  </a:lnTo>
                  <a:lnTo>
                    <a:pt x="30111" y="410959"/>
                  </a:lnTo>
                  <a:lnTo>
                    <a:pt x="36855" y="412229"/>
                  </a:lnTo>
                  <a:close/>
                </a:path>
                <a:path w="105409" h="494029">
                  <a:moveTo>
                    <a:pt x="36944" y="385800"/>
                  </a:moveTo>
                  <a:lnTo>
                    <a:pt x="36715" y="385711"/>
                  </a:lnTo>
                  <a:lnTo>
                    <a:pt x="36944" y="385800"/>
                  </a:lnTo>
                  <a:close/>
                </a:path>
                <a:path w="105409" h="494029">
                  <a:moveTo>
                    <a:pt x="39433" y="385584"/>
                  </a:moveTo>
                  <a:lnTo>
                    <a:pt x="36944" y="385800"/>
                  </a:lnTo>
                  <a:lnTo>
                    <a:pt x="37630" y="386092"/>
                  </a:lnTo>
                  <a:lnTo>
                    <a:pt x="39433" y="385584"/>
                  </a:lnTo>
                  <a:close/>
                </a:path>
                <a:path w="105409" h="494029">
                  <a:moveTo>
                    <a:pt x="40652" y="286956"/>
                  </a:moveTo>
                  <a:lnTo>
                    <a:pt x="38862" y="286689"/>
                  </a:lnTo>
                  <a:lnTo>
                    <a:pt x="39014" y="286804"/>
                  </a:lnTo>
                  <a:lnTo>
                    <a:pt x="40652" y="286956"/>
                  </a:lnTo>
                  <a:close/>
                </a:path>
                <a:path w="105409" h="494029">
                  <a:moveTo>
                    <a:pt x="43370" y="315925"/>
                  </a:moveTo>
                  <a:lnTo>
                    <a:pt x="43281" y="315709"/>
                  </a:lnTo>
                  <a:lnTo>
                    <a:pt x="43141" y="315709"/>
                  </a:lnTo>
                  <a:lnTo>
                    <a:pt x="43370" y="315925"/>
                  </a:lnTo>
                  <a:close/>
                </a:path>
                <a:path w="105409" h="494029">
                  <a:moveTo>
                    <a:pt x="43611" y="321856"/>
                  </a:moveTo>
                  <a:lnTo>
                    <a:pt x="43586" y="321703"/>
                  </a:lnTo>
                  <a:lnTo>
                    <a:pt x="43395" y="321640"/>
                  </a:lnTo>
                  <a:lnTo>
                    <a:pt x="43116" y="321614"/>
                  </a:lnTo>
                  <a:lnTo>
                    <a:pt x="42900" y="321640"/>
                  </a:lnTo>
                  <a:lnTo>
                    <a:pt x="42710" y="321665"/>
                  </a:lnTo>
                  <a:lnTo>
                    <a:pt x="43611" y="321856"/>
                  </a:lnTo>
                  <a:close/>
                </a:path>
                <a:path w="105409" h="494029">
                  <a:moveTo>
                    <a:pt x="44488" y="316979"/>
                  </a:moveTo>
                  <a:lnTo>
                    <a:pt x="43370" y="315925"/>
                  </a:lnTo>
                  <a:lnTo>
                    <a:pt x="43815" y="316979"/>
                  </a:lnTo>
                  <a:lnTo>
                    <a:pt x="44488" y="316979"/>
                  </a:lnTo>
                  <a:close/>
                </a:path>
                <a:path w="105409" h="494029">
                  <a:moveTo>
                    <a:pt x="44615" y="383019"/>
                  </a:moveTo>
                  <a:lnTo>
                    <a:pt x="42748" y="382270"/>
                  </a:lnTo>
                  <a:lnTo>
                    <a:pt x="42316" y="381749"/>
                  </a:lnTo>
                  <a:lnTo>
                    <a:pt x="43764" y="380479"/>
                  </a:lnTo>
                  <a:lnTo>
                    <a:pt x="38760" y="379209"/>
                  </a:lnTo>
                  <a:lnTo>
                    <a:pt x="41681" y="379209"/>
                  </a:lnTo>
                  <a:lnTo>
                    <a:pt x="42659" y="377939"/>
                  </a:lnTo>
                  <a:lnTo>
                    <a:pt x="40678" y="376669"/>
                  </a:lnTo>
                  <a:lnTo>
                    <a:pt x="36715" y="374129"/>
                  </a:lnTo>
                  <a:lnTo>
                    <a:pt x="41148" y="374129"/>
                  </a:lnTo>
                  <a:lnTo>
                    <a:pt x="38722" y="372859"/>
                  </a:lnTo>
                  <a:lnTo>
                    <a:pt x="41960" y="372859"/>
                  </a:lnTo>
                  <a:lnTo>
                    <a:pt x="39344" y="371589"/>
                  </a:lnTo>
                  <a:lnTo>
                    <a:pt x="40309" y="371589"/>
                  </a:lnTo>
                  <a:lnTo>
                    <a:pt x="42011" y="372859"/>
                  </a:lnTo>
                  <a:lnTo>
                    <a:pt x="44246" y="371589"/>
                  </a:lnTo>
                  <a:lnTo>
                    <a:pt x="38061" y="369049"/>
                  </a:lnTo>
                  <a:lnTo>
                    <a:pt x="18592" y="369049"/>
                  </a:lnTo>
                  <a:lnTo>
                    <a:pt x="17030" y="369049"/>
                  </a:lnTo>
                  <a:lnTo>
                    <a:pt x="17081" y="370319"/>
                  </a:lnTo>
                  <a:lnTo>
                    <a:pt x="19024" y="371589"/>
                  </a:lnTo>
                  <a:lnTo>
                    <a:pt x="18808" y="371589"/>
                  </a:lnTo>
                  <a:lnTo>
                    <a:pt x="19621" y="372148"/>
                  </a:lnTo>
                  <a:lnTo>
                    <a:pt x="19062" y="371589"/>
                  </a:lnTo>
                  <a:lnTo>
                    <a:pt x="21920" y="371589"/>
                  </a:lnTo>
                  <a:lnTo>
                    <a:pt x="20485" y="372732"/>
                  </a:lnTo>
                  <a:lnTo>
                    <a:pt x="22542" y="374129"/>
                  </a:lnTo>
                  <a:lnTo>
                    <a:pt x="10502" y="375399"/>
                  </a:lnTo>
                  <a:lnTo>
                    <a:pt x="15849" y="377939"/>
                  </a:lnTo>
                  <a:lnTo>
                    <a:pt x="15595" y="376669"/>
                  </a:lnTo>
                  <a:lnTo>
                    <a:pt x="18275" y="379209"/>
                  </a:lnTo>
                  <a:lnTo>
                    <a:pt x="17716" y="379209"/>
                  </a:lnTo>
                  <a:lnTo>
                    <a:pt x="16319" y="377939"/>
                  </a:lnTo>
                  <a:lnTo>
                    <a:pt x="14605" y="379209"/>
                  </a:lnTo>
                  <a:lnTo>
                    <a:pt x="18821" y="380479"/>
                  </a:lnTo>
                  <a:lnTo>
                    <a:pt x="13627" y="381749"/>
                  </a:lnTo>
                  <a:lnTo>
                    <a:pt x="16383" y="383019"/>
                  </a:lnTo>
                  <a:lnTo>
                    <a:pt x="8407" y="383019"/>
                  </a:lnTo>
                  <a:lnTo>
                    <a:pt x="16446" y="386829"/>
                  </a:lnTo>
                  <a:lnTo>
                    <a:pt x="11252" y="386829"/>
                  </a:lnTo>
                  <a:lnTo>
                    <a:pt x="13106" y="388099"/>
                  </a:lnTo>
                  <a:lnTo>
                    <a:pt x="14224" y="388099"/>
                  </a:lnTo>
                  <a:lnTo>
                    <a:pt x="16014" y="391909"/>
                  </a:lnTo>
                  <a:lnTo>
                    <a:pt x="10617" y="394449"/>
                  </a:lnTo>
                  <a:lnTo>
                    <a:pt x="8509" y="396989"/>
                  </a:lnTo>
                  <a:lnTo>
                    <a:pt x="7861" y="398259"/>
                  </a:lnTo>
                  <a:lnTo>
                    <a:pt x="17957" y="399529"/>
                  </a:lnTo>
                  <a:lnTo>
                    <a:pt x="9994" y="399529"/>
                  </a:lnTo>
                  <a:lnTo>
                    <a:pt x="13766" y="402069"/>
                  </a:lnTo>
                  <a:lnTo>
                    <a:pt x="12192" y="402513"/>
                  </a:lnTo>
                  <a:lnTo>
                    <a:pt x="12192" y="408419"/>
                  </a:lnTo>
                  <a:lnTo>
                    <a:pt x="11899" y="408419"/>
                  </a:lnTo>
                  <a:lnTo>
                    <a:pt x="10960" y="407644"/>
                  </a:lnTo>
                  <a:lnTo>
                    <a:pt x="12192" y="408419"/>
                  </a:lnTo>
                  <a:lnTo>
                    <a:pt x="12192" y="402513"/>
                  </a:lnTo>
                  <a:lnTo>
                    <a:pt x="9169" y="403339"/>
                  </a:lnTo>
                  <a:lnTo>
                    <a:pt x="11252" y="405879"/>
                  </a:lnTo>
                  <a:lnTo>
                    <a:pt x="8001" y="405879"/>
                  </a:lnTo>
                  <a:lnTo>
                    <a:pt x="10287" y="407225"/>
                  </a:lnTo>
                  <a:lnTo>
                    <a:pt x="9283" y="408419"/>
                  </a:lnTo>
                  <a:lnTo>
                    <a:pt x="8801" y="408419"/>
                  </a:lnTo>
                  <a:lnTo>
                    <a:pt x="9156" y="408813"/>
                  </a:lnTo>
                  <a:lnTo>
                    <a:pt x="12268" y="409689"/>
                  </a:lnTo>
                  <a:lnTo>
                    <a:pt x="9969" y="409689"/>
                  </a:lnTo>
                  <a:lnTo>
                    <a:pt x="8280" y="410959"/>
                  </a:lnTo>
                  <a:lnTo>
                    <a:pt x="9690" y="410959"/>
                  </a:lnTo>
                  <a:lnTo>
                    <a:pt x="12230" y="412229"/>
                  </a:lnTo>
                  <a:lnTo>
                    <a:pt x="10414" y="412229"/>
                  </a:lnTo>
                  <a:lnTo>
                    <a:pt x="13563" y="413499"/>
                  </a:lnTo>
                  <a:lnTo>
                    <a:pt x="8661" y="413499"/>
                  </a:lnTo>
                  <a:lnTo>
                    <a:pt x="13169" y="414769"/>
                  </a:lnTo>
                  <a:lnTo>
                    <a:pt x="8496" y="413499"/>
                  </a:lnTo>
                  <a:lnTo>
                    <a:pt x="9169" y="416039"/>
                  </a:lnTo>
                  <a:lnTo>
                    <a:pt x="9906" y="416039"/>
                  </a:lnTo>
                  <a:lnTo>
                    <a:pt x="9753" y="417309"/>
                  </a:lnTo>
                  <a:lnTo>
                    <a:pt x="7823" y="416039"/>
                  </a:lnTo>
                  <a:lnTo>
                    <a:pt x="7797" y="417309"/>
                  </a:lnTo>
                  <a:lnTo>
                    <a:pt x="8572" y="417309"/>
                  </a:lnTo>
                  <a:lnTo>
                    <a:pt x="10985" y="418579"/>
                  </a:lnTo>
                  <a:lnTo>
                    <a:pt x="5219" y="418579"/>
                  </a:lnTo>
                  <a:lnTo>
                    <a:pt x="15138" y="421119"/>
                  </a:lnTo>
                  <a:lnTo>
                    <a:pt x="7874" y="419849"/>
                  </a:lnTo>
                  <a:lnTo>
                    <a:pt x="10096" y="422389"/>
                  </a:lnTo>
                  <a:lnTo>
                    <a:pt x="11430" y="424726"/>
                  </a:lnTo>
                  <a:lnTo>
                    <a:pt x="7289" y="423659"/>
                  </a:lnTo>
                  <a:lnTo>
                    <a:pt x="8763" y="425907"/>
                  </a:lnTo>
                  <a:lnTo>
                    <a:pt x="11645" y="425081"/>
                  </a:lnTo>
                  <a:lnTo>
                    <a:pt x="12369" y="426199"/>
                  </a:lnTo>
                  <a:lnTo>
                    <a:pt x="8966" y="426199"/>
                  </a:lnTo>
                  <a:lnTo>
                    <a:pt x="12827" y="427469"/>
                  </a:lnTo>
                  <a:lnTo>
                    <a:pt x="11455" y="428739"/>
                  </a:lnTo>
                  <a:lnTo>
                    <a:pt x="10769" y="428739"/>
                  </a:lnTo>
                  <a:lnTo>
                    <a:pt x="9474" y="427469"/>
                  </a:lnTo>
                  <a:lnTo>
                    <a:pt x="8699" y="427469"/>
                  </a:lnTo>
                  <a:lnTo>
                    <a:pt x="10375" y="430009"/>
                  </a:lnTo>
                  <a:lnTo>
                    <a:pt x="8394" y="430987"/>
                  </a:lnTo>
                  <a:lnTo>
                    <a:pt x="8242" y="430872"/>
                  </a:lnTo>
                  <a:lnTo>
                    <a:pt x="8356" y="430999"/>
                  </a:lnTo>
                  <a:lnTo>
                    <a:pt x="7785" y="431279"/>
                  </a:lnTo>
                  <a:lnTo>
                    <a:pt x="10096" y="432549"/>
                  </a:lnTo>
                  <a:lnTo>
                    <a:pt x="12827" y="432549"/>
                  </a:lnTo>
                  <a:lnTo>
                    <a:pt x="15367" y="434632"/>
                  </a:lnTo>
                  <a:lnTo>
                    <a:pt x="11557" y="433819"/>
                  </a:lnTo>
                  <a:lnTo>
                    <a:pt x="15786" y="436359"/>
                  </a:lnTo>
                  <a:lnTo>
                    <a:pt x="8750" y="433984"/>
                  </a:lnTo>
                  <a:lnTo>
                    <a:pt x="9588" y="435089"/>
                  </a:lnTo>
                  <a:lnTo>
                    <a:pt x="11442" y="435089"/>
                  </a:lnTo>
                  <a:lnTo>
                    <a:pt x="11252" y="436359"/>
                  </a:lnTo>
                  <a:lnTo>
                    <a:pt x="8674" y="436359"/>
                  </a:lnTo>
                  <a:lnTo>
                    <a:pt x="12522" y="437629"/>
                  </a:lnTo>
                  <a:lnTo>
                    <a:pt x="10147" y="437629"/>
                  </a:lnTo>
                  <a:lnTo>
                    <a:pt x="10248" y="438899"/>
                  </a:lnTo>
                  <a:lnTo>
                    <a:pt x="15125" y="440169"/>
                  </a:lnTo>
                  <a:lnTo>
                    <a:pt x="12966" y="441439"/>
                  </a:lnTo>
                  <a:lnTo>
                    <a:pt x="8572" y="440169"/>
                  </a:lnTo>
                  <a:lnTo>
                    <a:pt x="11417" y="441439"/>
                  </a:lnTo>
                  <a:lnTo>
                    <a:pt x="7543" y="441439"/>
                  </a:lnTo>
                  <a:lnTo>
                    <a:pt x="8572" y="442709"/>
                  </a:lnTo>
                  <a:lnTo>
                    <a:pt x="10312" y="442709"/>
                  </a:lnTo>
                  <a:lnTo>
                    <a:pt x="13030" y="443979"/>
                  </a:lnTo>
                  <a:lnTo>
                    <a:pt x="12255" y="443979"/>
                  </a:lnTo>
                  <a:lnTo>
                    <a:pt x="14135" y="445249"/>
                  </a:lnTo>
                  <a:lnTo>
                    <a:pt x="15570" y="445249"/>
                  </a:lnTo>
                  <a:lnTo>
                    <a:pt x="17145" y="445249"/>
                  </a:lnTo>
                  <a:lnTo>
                    <a:pt x="15925" y="446519"/>
                  </a:lnTo>
                  <a:lnTo>
                    <a:pt x="15570" y="445249"/>
                  </a:lnTo>
                  <a:lnTo>
                    <a:pt x="15760" y="446519"/>
                  </a:lnTo>
                  <a:lnTo>
                    <a:pt x="13423" y="446519"/>
                  </a:lnTo>
                  <a:lnTo>
                    <a:pt x="15836" y="447789"/>
                  </a:lnTo>
                  <a:lnTo>
                    <a:pt x="12865" y="447789"/>
                  </a:lnTo>
                  <a:lnTo>
                    <a:pt x="10337" y="449059"/>
                  </a:lnTo>
                  <a:lnTo>
                    <a:pt x="10947" y="449300"/>
                  </a:lnTo>
                  <a:lnTo>
                    <a:pt x="13042" y="450329"/>
                  </a:lnTo>
                  <a:lnTo>
                    <a:pt x="13690" y="450329"/>
                  </a:lnTo>
                  <a:lnTo>
                    <a:pt x="15074" y="450329"/>
                  </a:lnTo>
                  <a:lnTo>
                    <a:pt x="12788" y="451599"/>
                  </a:lnTo>
                  <a:lnTo>
                    <a:pt x="12585" y="450329"/>
                  </a:lnTo>
                  <a:lnTo>
                    <a:pt x="11823" y="450329"/>
                  </a:lnTo>
                  <a:lnTo>
                    <a:pt x="10528" y="451599"/>
                  </a:lnTo>
                  <a:lnTo>
                    <a:pt x="13119" y="452869"/>
                  </a:lnTo>
                  <a:lnTo>
                    <a:pt x="11658" y="454139"/>
                  </a:lnTo>
                  <a:lnTo>
                    <a:pt x="7734" y="452869"/>
                  </a:lnTo>
                  <a:lnTo>
                    <a:pt x="7531" y="452869"/>
                  </a:lnTo>
                  <a:lnTo>
                    <a:pt x="7975" y="454139"/>
                  </a:lnTo>
                  <a:lnTo>
                    <a:pt x="11658" y="456679"/>
                  </a:lnTo>
                  <a:lnTo>
                    <a:pt x="10502" y="457949"/>
                  </a:lnTo>
                  <a:lnTo>
                    <a:pt x="10960" y="457949"/>
                  </a:lnTo>
                  <a:lnTo>
                    <a:pt x="16408" y="459219"/>
                  </a:lnTo>
                  <a:lnTo>
                    <a:pt x="15455" y="459079"/>
                  </a:lnTo>
                  <a:lnTo>
                    <a:pt x="15455" y="469379"/>
                  </a:lnTo>
                  <a:lnTo>
                    <a:pt x="13157" y="469379"/>
                  </a:lnTo>
                  <a:lnTo>
                    <a:pt x="11582" y="468109"/>
                  </a:lnTo>
                  <a:lnTo>
                    <a:pt x="15455" y="469379"/>
                  </a:lnTo>
                  <a:lnTo>
                    <a:pt x="15455" y="459079"/>
                  </a:lnTo>
                  <a:lnTo>
                    <a:pt x="8077" y="457949"/>
                  </a:lnTo>
                  <a:lnTo>
                    <a:pt x="10528" y="459219"/>
                  </a:lnTo>
                  <a:lnTo>
                    <a:pt x="10147" y="459219"/>
                  </a:lnTo>
                  <a:lnTo>
                    <a:pt x="7531" y="457949"/>
                  </a:lnTo>
                  <a:lnTo>
                    <a:pt x="8140" y="459219"/>
                  </a:lnTo>
                  <a:lnTo>
                    <a:pt x="7073" y="459219"/>
                  </a:lnTo>
                  <a:lnTo>
                    <a:pt x="9131" y="460489"/>
                  </a:lnTo>
                  <a:lnTo>
                    <a:pt x="10591" y="463029"/>
                  </a:lnTo>
                  <a:lnTo>
                    <a:pt x="9207" y="461759"/>
                  </a:lnTo>
                  <a:lnTo>
                    <a:pt x="7861" y="463029"/>
                  </a:lnTo>
                  <a:lnTo>
                    <a:pt x="8229" y="463029"/>
                  </a:lnTo>
                  <a:lnTo>
                    <a:pt x="7467" y="464299"/>
                  </a:lnTo>
                  <a:lnTo>
                    <a:pt x="10642" y="464299"/>
                  </a:lnTo>
                  <a:lnTo>
                    <a:pt x="7581" y="465569"/>
                  </a:lnTo>
                  <a:lnTo>
                    <a:pt x="8458" y="466839"/>
                  </a:lnTo>
                  <a:lnTo>
                    <a:pt x="9601" y="469379"/>
                  </a:lnTo>
                  <a:lnTo>
                    <a:pt x="6146" y="469379"/>
                  </a:lnTo>
                  <a:lnTo>
                    <a:pt x="7162" y="470649"/>
                  </a:lnTo>
                  <a:lnTo>
                    <a:pt x="10541" y="470649"/>
                  </a:lnTo>
                  <a:lnTo>
                    <a:pt x="11925" y="471919"/>
                  </a:lnTo>
                  <a:lnTo>
                    <a:pt x="5575" y="471919"/>
                  </a:lnTo>
                  <a:lnTo>
                    <a:pt x="14706" y="473189"/>
                  </a:lnTo>
                  <a:lnTo>
                    <a:pt x="13690" y="473189"/>
                  </a:lnTo>
                  <a:lnTo>
                    <a:pt x="13690" y="475729"/>
                  </a:lnTo>
                  <a:lnTo>
                    <a:pt x="10172" y="475729"/>
                  </a:lnTo>
                  <a:lnTo>
                    <a:pt x="9575" y="474675"/>
                  </a:lnTo>
                  <a:lnTo>
                    <a:pt x="13690" y="475729"/>
                  </a:lnTo>
                  <a:lnTo>
                    <a:pt x="13690" y="473189"/>
                  </a:lnTo>
                  <a:lnTo>
                    <a:pt x="10439" y="473189"/>
                  </a:lnTo>
                  <a:lnTo>
                    <a:pt x="10998" y="474459"/>
                  </a:lnTo>
                  <a:lnTo>
                    <a:pt x="8674" y="473189"/>
                  </a:lnTo>
                  <a:lnTo>
                    <a:pt x="8737" y="474459"/>
                  </a:lnTo>
                  <a:lnTo>
                    <a:pt x="6946" y="474459"/>
                  </a:lnTo>
                  <a:lnTo>
                    <a:pt x="6350" y="475729"/>
                  </a:lnTo>
                  <a:lnTo>
                    <a:pt x="5702" y="475729"/>
                  </a:lnTo>
                  <a:lnTo>
                    <a:pt x="12738" y="478269"/>
                  </a:lnTo>
                  <a:lnTo>
                    <a:pt x="6985" y="478269"/>
                  </a:lnTo>
                  <a:lnTo>
                    <a:pt x="6731" y="478269"/>
                  </a:lnTo>
                  <a:lnTo>
                    <a:pt x="2794" y="478269"/>
                  </a:lnTo>
                  <a:lnTo>
                    <a:pt x="5232" y="479539"/>
                  </a:lnTo>
                  <a:lnTo>
                    <a:pt x="685" y="478269"/>
                  </a:lnTo>
                  <a:lnTo>
                    <a:pt x="4241" y="479539"/>
                  </a:lnTo>
                  <a:lnTo>
                    <a:pt x="3314" y="479539"/>
                  </a:lnTo>
                  <a:lnTo>
                    <a:pt x="4559" y="480809"/>
                  </a:lnTo>
                  <a:lnTo>
                    <a:pt x="7835" y="482079"/>
                  </a:lnTo>
                  <a:lnTo>
                    <a:pt x="0" y="482079"/>
                  </a:lnTo>
                  <a:lnTo>
                    <a:pt x="4445" y="483349"/>
                  </a:lnTo>
                  <a:lnTo>
                    <a:pt x="6159" y="485889"/>
                  </a:lnTo>
                  <a:lnTo>
                    <a:pt x="9512" y="485889"/>
                  </a:lnTo>
                  <a:lnTo>
                    <a:pt x="10985" y="487159"/>
                  </a:lnTo>
                  <a:lnTo>
                    <a:pt x="5994" y="487159"/>
                  </a:lnTo>
                  <a:lnTo>
                    <a:pt x="7023" y="488429"/>
                  </a:lnTo>
                  <a:lnTo>
                    <a:pt x="7569" y="488429"/>
                  </a:lnTo>
                  <a:lnTo>
                    <a:pt x="7772" y="488505"/>
                  </a:lnTo>
                  <a:lnTo>
                    <a:pt x="13157" y="488429"/>
                  </a:lnTo>
                  <a:lnTo>
                    <a:pt x="13449" y="488429"/>
                  </a:lnTo>
                  <a:lnTo>
                    <a:pt x="17284" y="488429"/>
                  </a:lnTo>
                  <a:lnTo>
                    <a:pt x="11722" y="485889"/>
                  </a:lnTo>
                  <a:lnTo>
                    <a:pt x="12179" y="485889"/>
                  </a:lnTo>
                  <a:lnTo>
                    <a:pt x="8674" y="484619"/>
                  </a:lnTo>
                  <a:lnTo>
                    <a:pt x="13449" y="484619"/>
                  </a:lnTo>
                  <a:lnTo>
                    <a:pt x="13728" y="483768"/>
                  </a:lnTo>
                  <a:lnTo>
                    <a:pt x="13068" y="483349"/>
                  </a:lnTo>
                  <a:lnTo>
                    <a:pt x="13868" y="483349"/>
                  </a:lnTo>
                  <a:lnTo>
                    <a:pt x="14757" y="483349"/>
                  </a:lnTo>
                  <a:lnTo>
                    <a:pt x="10769" y="480809"/>
                  </a:lnTo>
                  <a:lnTo>
                    <a:pt x="12979" y="481368"/>
                  </a:lnTo>
                  <a:lnTo>
                    <a:pt x="12547" y="481012"/>
                  </a:lnTo>
                  <a:lnTo>
                    <a:pt x="11544" y="480809"/>
                  </a:lnTo>
                  <a:lnTo>
                    <a:pt x="13804" y="479691"/>
                  </a:lnTo>
                  <a:lnTo>
                    <a:pt x="13246" y="479539"/>
                  </a:lnTo>
                  <a:lnTo>
                    <a:pt x="14109" y="479539"/>
                  </a:lnTo>
                  <a:lnTo>
                    <a:pt x="18338" y="479539"/>
                  </a:lnTo>
                  <a:lnTo>
                    <a:pt x="14579" y="478269"/>
                  </a:lnTo>
                  <a:lnTo>
                    <a:pt x="16967" y="478269"/>
                  </a:lnTo>
                  <a:lnTo>
                    <a:pt x="16776" y="478053"/>
                  </a:lnTo>
                  <a:lnTo>
                    <a:pt x="15887" y="476999"/>
                  </a:lnTo>
                  <a:lnTo>
                    <a:pt x="17119" y="476999"/>
                  </a:lnTo>
                  <a:lnTo>
                    <a:pt x="18237" y="475729"/>
                  </a:lnTo>
                  <a:lnTo>
                    <a:pt x="18846" y="475221"/>
                  </a:lnTo>
                  <a:lnTo>
                    <a:pt x="16611" y="474459"/>
                  </a:lnTo>
                  <a:lnTo>
                    <a:pt x="17475" y="473189"/>
                  </a:lnTo>
                  <a:lnTo>
                    <a:pt x="19189" y="473189"/>
                  </a:lnTo>
                  <a:lnTo>
                    <a:pt x="18821" y="471919"/>
                  </a:lnTo>
                  <a:lnTo>
                    <a:pt x="21628" y="473189"/>
                  </a:lnTo>
                  <a:lnTo>
                    <a:pt x="21615" y="473024"/>
                  </a:lnTo>
                  <a:lnTo>
                    <a:pt x="21831" y="473075"/>
                  </a:lnTo>
                  <a:lnTo>
                    <a:pt x="22339" y="473214"/>
                  </a:lnTo>
                  <a:lnTo>
                    <a:pt x="21615" y="472935"/>
                  </a:lnTo>
                  <a:lnTo>
                    <a:pt x="21602" y="471919"/>
                  </a:lnTo>
                  <a:lnTo>
                    <a:pt x="18580" y="470649"/>
                  </a:lnTo>
                  <a:lnTo>
                    <a:pt x="20637" y="470649"/>
                  </a:lnTo>
                  <a:lnTo>
                    <a:pt x="17995" y="469379"/>
                  </a:lnTo>
                  <a:lnTo>
                    <a:pt x="15862" y="469379"/>
                  </a:lnTo>
                  <a:lnTo>
                    <a:pt x="16154" y="468109"/>
                  </a:lnTo>
                  <a:lnTo>
                    <a:pt x="18186" y="469379"/>
                  </a:lnTo>
                  <a:lnTo>
                    <a:pt x="17653" y="468109"/>
                  </a:lnTo>
                  <a:lnTo>
                    <a:pt x="19240" y="469379"/>
                  </a:lnTo>
                  <a:lnTo>
                    <a:pt x="21272" y="469379"/>
                  </a:lnTo>
                  <a:lnTo>
                    <a:pt x="19685" y="468109"/>
                  </a:lnTo>
                  <a:lnTo>
                    <a:pt x="19469" y="468109"/>
                  </a:lnTo>
                  <a:lnTo>
                    <a:pt x="19469" y="466839"/>
                  </a:lnTo>
                  <a:lnTo>
                    <a:pt x="21818" y="468033"/>
                  </a:lnTo>
                  <a:lnTo>
                    <a:pt x="23266" y="466839"/>
                  </a:lnTo>
                  <a:lnTo>
                    <a:pt x="21272" y="466839"/>
                  </a:lnTo>
                  <a:lnTo>
                    <a:pt x="22479" y="465569"/>
                  </a:lnTo>
                  <a:lnTo>
                    <a:pt x="19177" y="464299"/>
                  </a:lnTo>
                  <a:lnTo>
                    <a:pt x="18935" y="465569"/>
                  </a:lnTo>
                  <a:lnTo>
                    <a:pt x="16014" y="463029"/>
                  </a:lnTo>
                  <a:lnTo>
                    <a:pt x="21018" y="463029"/>
                  </a:lnTo>
                  <a:lnTo>
                    <a:pt x="19964" y="460540"/>
                  </a:lnTo>
                  <a:lnTo>
                    <a:pt x="20561" y="459219"/>
                  </a:lnTo>
                  <a:lnTo>
                    <a:pt x="18465" y="457949"/>
                  </a:lnTo>
                  <a:lnTo>
                    <a:pt x="19837" y="457949"/>
                  </a:lnTo>
                  <a:lnTo>
                    <a:pt x="21666" y="456679"/>
                  </a:lnTo>
                  <a:lnTo>
                    <a:pt x="22948" y="457657"/>
                  </a:lnTo>
                  <a:lnTo>
                    <a:pt x="23139" y="457034"/>
                  </a:lnTo>
                  <a:lnTo>
                    <a:pt x="23037" y="457720"/>
                  </a:lnTo>
                  <a:lnTo>
                    <a:pt x="23342" y="457949"/>
                  </a:lnTo>
                  <a:lnTo>
                    <a:pt x="23304" y="457377"/>
                  </a:lnTo>
                  <a:lnTo>
                    <a:pt x="23215" y="456831"/>
                  </a:lnTo>
                  <a:lnTo>
                    <a:pt x="22885" y="456679"/>
                  </a:lnTo>
                  <a:lnTo>
                    <a:pt x="23876" y="456679"/>
                  </a:lnTo>
                  <a:lnTo>
                    <a:pt x="26263" y="456679"/>
                  </a:lnTo>
                  <a:lnTo>
                    <a:pt x="25552" y="455409"/>
                  </a:lnTo>
                  <a:lnTo>
                    <a:pt x="23279" y="455409"/>
                  </a:lnTo>
                  <a:lnTo>
                    <a:pt x="23850" y="454139"/>
                  </a:lnTo>
                  <a:lnTo>
                    <a:pt x="27241" y="455409"/>
                  </a:lnTo>
                  <a:lnTo>
                    <a:pt x="31699" y="454139"/>
                  </a:lnTo>
                  <a:lnTo>
                    <a:pt x="20612" y="451599"/>
                  </a:lnTo>
                  <a:lnTo>
                    <a:pt x="23228" y="451599"/>
                  </a:lnTo>
                  <a:lnTo>
                    <a:pt x="23825" y="450329"/>
                  </a:lnTo>
                  <a:lnTo>
                    <a:pt x="25488" y="450329"/>
                  </a:lnTo>
                  <a:lnTo>
                    <a:pt x="30988" y="450329"/>
                  </a:lnTo>
                  <a:lnTo>
                    <a:pt x="24053" y="449059"/>
                  </a:lnTo>
                  <a:lnTo>
                    <a:pt x="25527" y="447789"/>
                  </a:lnTo>
                  <a:lnTo>
                    <a:pt x="20993" y="447789"/>
                  </a:lnTo>
                  <a:lnTo>
                    <a:pt x="19964" y="446519"/>
                  </a:lnTo>
                  <a:lnTo>
                    <a:pt x="20548" y="445249"/>
                  </a:lnTo>
                  <a:lnTo>
                    <a:pt x="24790" y="446405"/>
                  </a:lnTo>
                  <a:lnTo>
                    <a:pt x="25120" y="446506"/>
                  </a:lnTo>
                  <a:lnTo>
                    <a:pt x="25425" y="446557"/>
                  </a:lnTo>
                  <a:lnTo>
                    <a:pt x="26162" y="446519"/>
                  </a:lnTo>
                  <a:lnTo>
                    <a:pt x="26238" y="447789"/>
                  </a:lnTo>
                  <a:lnTo>
                    <a:pt x="27774" y="447789"/>
                  </a:lnTo>
                  <a:lnTo>
                    <a:pt x="27825" y="446519"/>
                  </a:lnTo>
                  <a:lnTo>
                    <a:pt x="29044" y="446519"/>
                  </a:lnTo>
                  <a:lnTo>
                    <a:pt x="27406" y="445249"/>
                  </a:lnTo>
                  <a:lnTo>
                    <a:pt x="28765" y="443979"/>
                  </a:lnTo>
                  <a:lnTo>
                    <a:pt x="26631" y="443979"/>
                  </a:lnTo>
                  <a:lnTo>
                    <a:pt x="28384" y="442709"/>
                  </a:lnTo>
                  <a:lnTo>
                    <a:pt x="27051" y="441439"/>
                  </a:lnTo>
                  <a:lnTo>
                    <a:pt x="28409" y="441439"/>
                  </a:lnTo>
                  <a:lnTo>
                    <a:pt x="31280" y="442709"/>
                  </a:lnTo>
                  <a:lnTo>
                    <a:pt x="29057" y="441439"/>
                  </a:lnTo>
                  <a:lnTo>
                    <a:pt x="34074" y="441439"/>
                  </a:lnTo>
                  <a:lnTo>
                    <a:pt x="31584" y="440169"/>
                  </a:lnTo>
                  <a:lnTo>
                    <a:pt x="29006" y="440169"/>
                  </a:lnTo>
                  <a:lnTo>
                    <a:pt x="26898" y="438899"/>
                  </a:lnTo>
                  <a:lnTo>
                    <a:pt x="27724" y="438899"/>
                  </a:lnTo>
                  <a:lnTo>
                    <a:pt x="28206" y="438899"/>
                  </a:lnTo>
                  <a:lnTo>
                    <a:pt x="32296" y="438899"/>
                  </a:lnTo>
                  <a:lnTo>
                    <a:pt x="32664" y="440169"/>
                  </a:lnTo>
                  <a:lnTo>
                    <a:pt x="32321" y="438899"/>
                  </a:lnTo>
                  <a:lnTo>
                    <a:pt x="36766" y="438899"/>
                  </a:lnTo>
                  <a:lnTo>
                    <a:pt x="30099" y="437629"/>
                  </a:lnTo>
                  <a:lnTo>
                    <a:pt x="33375" y="437629"/>
                  </a:lnTo>
                  <a:lnTo>
                    <a:pt x="30391" y="436359"/>
                  </a:lnTo>
                  <a:lnTo>
                    <a:pt x="30607" y="436359"/>
                  </a:lnTo>
                  <a:lnTo>
                    <a:pt x="29006" y="435546"/>
                  </a:lnTo>
                  <a:lnTo>
                    <a:pt x="29006" y="437629"/>
                  </a:lnTo>
                  <a:lnTo>
                    <a:pt x="27889" y="438734"/>
                  </a:lnTo>
                  <a:lnTo>
                    <a:pt x="25742" y="437629"/>
                  </a:lnTo>
                  <a:lnTo>
                    <a:pt x="29006" y="437629"/>
                  </a:lnTo>
                  <a:lnTo>
                    <a:pt x="29006" y="435546"/>
                  </a:lnTo>
                  <a:lnTo>
                    <a:pt x="28130" y="435089"/>
                  </a:lnTo>
                  <a:lnTo>
                    <a:pt x="26517" y="435089"/>
                  </a:lnTo>
                  <a:lnTo>
                    <a:pt x="26098" y="435089"/>
                  </a:lnTo>
                  <a:lnTo>
                    <a:pt x="25615" y="433819"/>
                  </a:lnTo>
                  <a:lnTo>
                    <a:pt x="27051" y="433819"/>
                  </a:lnTo>
                  <a:lnTo>
                    <a:pt x="26517" y="435089"/>
                  </a:lnTo>
                  <a:lnTo>
                    <a:pt x="27165" y="433819"/>
                  </a:lnTo>
                  <a:lnTo>
                    <a:pt x="30708" y="433819"/>
                  </a:lnTo>
                  <a:lnTo>
                    <a:pt x="28663" y="432549"/>
                  </a:lnTo>
                  <a:lnTo>
                    <a:pt x="31127" y="432549"/>
                  </a:lnTo>
                  <a:lnTo>
                    <a:pt x="29413" y="431279"/>
                  </a:lnTo>
                  <a:lnTo>
                    <a:pt x="27698" y="430009"/>
                  </a:lnTo>
                  <a:lnTo>
                    <a:pt x="27609" y="430974"/>
                  </a:lnTo>
                  <a:lnTo>
                    <a:pt x="23253" y="430009"/>
                  </a:lnTo>
                  <a:lnTo>
                    <a:pt x="25869" y="428739"/>
                  </a:lnTo>
                  <a:lnTo>
                    <a:pt x="31965" y="430009"/>
                  </a:lnTo>
                  <a:lnTo>
                    <a:pt x="34861" y="430009"/>
                  </a:lnTo>
                  <a:lnTo>
                    <a:pt x="29133" y="427469"/>
                  </a:lnTo>
                  <a:lnTo>
                    <a:pt x="29400" y="427278"/>
                  </a:lnTo>
                  <a:lnTo>
                    <a:pt x="27355" y="426199"/>
                  </a:lnTo>
                  <a:lnTo>
                    <a:pt x="29552" y="426199"/>
                  </a:lnTo>
                  <a:lnTo>
                    <a:pt x="28638" y="424929"/>
                  </a:lnTo>
                  <a:lnTo>
                    <a:pt x="30683" y="426199"/>
                  </a:lnTo>
                  <a:lnTo>
                    <a:pt x="30886" y="426199"/>
                  </a:lnTo>
                  <a:lnTo>
                    <a:pt x="32766" y="426199"/>
                  </a:lnTo>
                  <a:lnTo>
                    <a:pt x="31242" y="424929"/>
                  </a:lnTo>
                  <a:lnTo>
                    <a:pt x="33058" y="424929"/>
                  </a:lnTo>
                  <a:lnTo>
                    <a:pt x="29006" y="423659"/>
                  </a:lnTo>
                  <a:lnTo>
                    <a:pt x="31788" y="423659"/>
                  </a:lnTo>
                  <a:lnTo>
                    <a:pt x="33070" y="422389"/>
                  </a:lnTo>
                  <a:lnTo>
                    <a:pt x="32207" y="422236"/>
                  </a:lnTo>
                  <a:lnTo>
                    <a:pt x="32283" y="421119"/>
                  </a:lnTo>
                  <a:lnTo>
                    <a:pt x="32600" y="421119"/>
                  </a:lnTo>
                  <a:lnTo>
                    <a:pt x="31965" y="420916"/>
                  </a:lnTo>
                  <a:lnTo>
                    <a:pt x="31965" y="422186"/>
                  </a:lnTo>
                  <a:lnTo>
                    <a:pt x="26162" y="421119"/>
                  </a:lnTo>
                  <a:lnTo>
                    <a:pt x="30721" y="421119"/>
                  </a:lnTo>
                  <a:lnTo>
                    <a:pt x="31965" y="422186"/>
                  </a:lnTo>
                  <a:lnTo>
                    <a:pt x="31965" y="420916"/>
                  </a:lnTo>
                  <a:lnTo>
                    <a:pt x="28689" y="419849"/>
                  </a:lnTo>
                  <a:lnTo>
                    <a:pt x="29794" y="419849"/>
                  </a:lnTo>
                  <a:lnTo>
                    <a:pt x="27673" y="418579"/>
                  </a:lnTo>
                  <a:lnTo>
                    <a:pt x="25323" y="418579"/>
                  </a:lnTo>
                  <a:lnTo>
                    <a:pt x="31877" y="417309"/>
                  </a:lnTo>
                  <a:lnTo>
                    <a:pt x="25323" y="414769"/>
                  </a:lnTo>
                  <a:lnTo>
                    <a:pt x="30937" y="414769"/>
                  </a:lnTo>
                  <a:lnTo>
                    <a:pt x="30378" y="413499"/>
                  </a:lnTo>
                  <a:lnTo>
                    <a:pt x="29857" y="412229"/>
                  </a:lnTo>
                  <a:lnTo>
                    <a:pt x="32651" y="412229"/>
                  </a:lnTo>
                  <a:lnTo>
                    <a:pt x="24815" y="410959"/>
                  </a:lnTo>
                  <a:lnTo>
                    <a:pt x="27101" y="409689"/>
                  </a:lnTo>
                  <a:lnTo>
                    <a:pt x="29387" y="409689"/>
                  </a:lnTo>
                  <a:lnTo>
                    <a:pt x="30149" y="409956"/>
                  </a:lnTo>
                  <a:lnTo>
                    <a:pt x="30505" y="409689"/>
                  </a:lnTo>
                  <a:lnTo>
                    <a:pt x="36182" y="409689"/>
                  </a:lnTo>
                  <a:lnTo>
                    <a:pt x="31457" y="407149"/>
                  </a:lnTo>
                  <a:lnTo>
                    <a:pt x="33096" y="407149"/>
                  </a:lnTo>
                  <a:lnTo>
                    <a:pt x="29756" y="405879"/>
                  </a:lnTo>
                  <a:lnTo>
                    <a:pt x="28803" y="404609"/>
                  </a:lnTo>
                  <a:lnTo>
                    <a:pt x="27978" y="403339"/>
                  </a:lnTo>
                  <a:lnTo>
                    <a:pt x="27063" y="403339"/>
                  </a:lnTo>
                  <a:lnTo>
                    <a:pt x="28536" y="402069"/>
                  </a:lnTo>
                  <a:lnTo>
                    <a:pt x="32753" y="402069"/>
                  </a:lnTo>
                  <a:lnTo>
                    <a:pt x="32791" y="403339"/>
                  </a:lnTo>
                  <a:lnTo>
                    <a:pt x="36550" y="403339"/>
                  </a:lnTo>
                  <a:lnTo>
                    <a:pt x="32804" y="402069"/>
                  </a:lnTo>
                  <a:lnTo>
                    <a:pt x="35115" y="402069"/>
                  </a:lnTo>
                  <a:lnTo>
                    <a:pt x="34759" y="400799"/>
                  </a:lnTo>
                  <a:lnTo>
                    <a:pt x="30695" y="400799"/>
                  </a:lnTo>
                  <a:lnTo>
                    <a:pt x="31165" y="399529"/>
                  </a:lnTo>
                  <a:lnTo>
                    <a:pt x="29921" y="399529"/>
                  </a:lnTo>
                  <a:lnTo>
                    <a:pt x="25984" y="398259"/>
                  </a:lnTo>
                  <a:lnTo>
                    <a:pt x="32283" y="399529"/>
                  </a:lnTo>
                  <a:lnTo>
                    <a:pt x="29375" y="398259"/>
                  </a:lnTo>
                  <a:lnTo>
                    <a:pt x="32575" y="398259"/>
                  </a:lnTo>
                  <a:lnTo>
                    <a:pt x="29756" y="395719"/>
                  </a:lnTo>
                  <a:lnTo>
                    <a:pt x="30683" y="395719"/>
                  </a:lnTo>
                  <a:lnTo>
                    <a:pt x="29210" y="394449"/>
                  </a:lnTo>
                  <a:lnTo>
                    <a:pt x="29413" y="394449"/>
                  </a:lnTo>
                  <a:lnTo>
                    <a:pt x="37312" y="395719"/>
                  </a:lnTo>
                  <a:lnTo>
                    <a:pt x="35458" y="394449"/>
                  </a:lnTo>
                  <a:lnTo>
                    <a:pt x="31750" y="391909"/>
                  </a:lnTo>
                  <a:lnTo>
                    <a:pt x="37985" y="391909"/>
                  </a:lnTo>
                  <a:lnTo>
                    <a:pt x="35267" y="390639"/>
                  </a:lnTo>
                  <a:lnTo>
                    <a:pt x="39662" y="389369"/>
                  </a:lnTo>
                  <a:lnTo>
                    <a:pt x="39446" y="386829"/>
                  </a:lnTo>
                  <a:lnTo>
                    <a:pt x="32981" y="385559"/>
                  </a:lnTo>
                  <a:lnTo>
                    <a:pt x="33185" y="385559"/>
                  </a:lnTo>
                  <a:lnTo>
                    <a:pt x="34963" y="384987"/>
                  </a:lnTo>
                  <a:lnTo>
                    <a:pt x="36715" y="385711"/>
                  </a:lnTo>
                  <a:lnTo>
                    <a:pt x="36334" y="384556"/>
                  </a:lnTo>
                  <a:lnTo>
                    <a:pt x="37134" y="384289"/>
                  </a:lnTo>
                  <a:lnTo>
                    <a:pt x="39039" y="384289"/>
                  </a:lnTo>
                  <a:lnTo>
                    <a:pt x="38493" y="385559"/>
                  </a:lnTo>
                  <a:lnTo>
                    <a:pt x="39928" y="385559"/>
                  </a:lnTo>
                  <a:lnTo>
                    <a:pt x="40538" y="384289"/>
                  </a:lnTo>
                  <a:lnTo>
                    <a:pt x="42672" y="385559"/>
                  </a:lnTo>
                  <a:lnTo>
                    <a:pt x="44437" y="384289"/>
                  </a:lnTo>
                  <a:lnTo>
                    <a:pt x="41236" y="384289"/>
                  </a:lnTo>
                  <a:lnTo>
                    <a:pt x="42164" y="383019"/>
                  </a:lnTo>
                  <a:lnTo>
                    <a:pt x="39141" y="384289"/>
                  </a:lnTo>
                  <a:lnTo>
                    <a:pt x="35941" y="381749"/>
                  </a:lnTo>
                  <a:lnTo>
                    <a:pt x="43040" y="382790"/>
                  </a:lnTo>
                  <a:lnTo>
                    <a:pt x="43395" y="383019"/>
                  </a:lnTo>
                  <a:lnTo>
                    <a:pt x="43218" y="382816"/>
                  </a:lnTo>
                  <a:lnTo>
                    <a:pt x="44615" y="383019"/>
                  </a:lnTo>
                  <a:close/>
                </a:path>
                <a:path w="105409" h="494029">
                  <a:moveTo>
                    <a:pt x="45377" y="356349"/>
                  </a:moveTo>
                  <a:lnTo>
                    <a:pt x="43510" y="357136"/>
                  </a:lnTo>
                  <a:lnTo>
                    <a:pt x="44526" y="357619"/>
                  </a:lnTo>
                  <a:lnTo>
                    <a:pt x="45377" y="356349"/>
                  </a:lnTo>
                  <a:close/>
                </a:path>
                <a:path w="105409" h="494029">
                  <a:moveTo>
                    <a:pt x="45656" y="365239"/>
                  </a:moveTo>
                  <a:lnTo>
                    <a:pt x="41465" y="363969"/>
                  </a:lnTo>
                  <a:lnTo>
                    <a:pt x="39865" y="361429"/>
                  </a:lnTo>
                  <a:lnTo>
                    <a:pt x="44958" y="361429"/>
                  </a:lnTo>
                  <a:lnTo>
                    <a:pt x="44094" y="360159"/>
                  </a:lnTo>
                  <a:lnTo>
                    <a:pt x="15963" y="360159"/>
                  </a:lnTo>
                  <a:lnTo>
                    <a:pt x="14846" y="360159"/>
                  </a:lnTo>
                  <a:lnTo>
                    <a:pt x="14757" y="361429"/>
                  </a:lnTo>
                  <a:lnTo>
                    <a:pt x="15836" y="361429"/>
                  </a:lnTo>
                  <a:lnTo>
                    <a:pt x="15849" y="362699"/>
                  </a:lnTo>
                  <a:lnTo>
                    <a:pt x="18770" y="363969"/>
                  </a:lnTo>
                  <a:lnTo>
                    <a:pt x="20370" y="363969"/>
                  </a:lnTo>
                  <a:lnTo>
                    <a:pt x="19329" y="365239"/>
                  </a:lnTo>
                  <a:lnTo>
                    <a:pt x="16916" y="366509"/>
                  </a:lnTo>
                  <a:lnTo>
                    <a:pt x="18364" y="367779"/>
                  </a:lnTo>
                  <a:lnTo>
                    <a:pt x="18491" y="367779"/>
                  </a:lnTo>
                  <a:lnTo>
                    <a:pt x="37172" y="367779"/>
                  </a:lnTo>
                  <a:lnTo>
                    <a:pt x="41744" y="369049"/>
                  </a:lnTo>
                  <a:lnTo>
                    <a:pt x="44221" y="366509"/>
                  </a:lnTo>
                  <a:lnTo>
                    <a:pt x="44856" y="366509"/>
                  </a:lnTo>
                  <a:lnTo>
                    <a:pt x="45656" y="365239"/>
                  </a:lnTo>
                  <a:close/>
                </a:path>
                <a:path w="105409" h="494029">
                  <a:moveTo>
                    <a:pt x="49187" y="295389"/>
                  </a:moveTo>
                  <a:lnTo>
                    <a:pt x="44297" y="294119"/>
                  </a:lnTo>
                  <a:lnTo>
                    <a:pt x="42151" y="294119"/>
                  </a:lnTo>
                  <a:lnTo>
                    <a:pt x="42608" y="292849"/>
                  </a:lnTo>
                  <a:lnTo>
                    <a:pt x="41059" y="291579"/>
                  </a:lnTo>
                  <a:lnTo>
                    <a:pt x="44069" y="291579"/>
                  </a:lnTo>
                  <a:lnTo>
                    <a:pt x="41363" y="290309"/>
                  </a:lnTo>
                  <a:lnTo>
                    <a:pt x="42633" y="289039"/>
                  </a:lnTo>
                  <a:lnTo>
                    <a:pt x="47879" y="291579"/>
                  </a:lnTo>
                  <a:lnTo>
                    <a:pt x="48336" y="289039"/>
                  </a:lnTo>
                  <a:lnTo>
                    <a:pt x="47752" y="289039"/>
                  </a:lnTo>
                  <a:lnTo>
                    <a:pt x="43675" y="287769"/>
                  </a:lnTo>
                  <a:lnTo>
                    <a:pt x="39001" y="287769"/>
                  </a:lnTo>
                  <a:lnTo>
                    <a:pt x="34150" y="286499"/>
                  </a:lnTo>
                  <a:lnTo>
                    <a:pt x="29083" y="286499"/>
                  </a:lnTo>
                  <a:lnTo>
                    <a:pt x="29083" y="290309"/>
                  </a:lnTo>
                  <a:lnTo>
                    <a:pt x="27178" y="290309"/>
                  </a:lnTo>
                  <a:lnTo>
                    <a:pt x="25908" y="289420"/>
                  </a:lnTo>
                  <a:lnTo>
                    <a:pt x="29083" y="290309"/>
                  </a:lnTo>
                  <a:lnTo>
                    <a:pt x="29083" y="286499"/>
                  </a:lnTo>
                  <a:lnTo>
                    <a:pt x="25717" y="286499"/>
                  </a:lnTo>
                  <a:lnTo>
                    <a:pt x="28613" y="287769"/>
                  </a:lnTo>
                  <a:lnTo>
                    <a:pt x="25831" y="287769"/>
                  </a:lnTo>
                  <a:lnTo>
                    <a:pt x="27152" y="289039"/>
                  </a:lnTo>
                  <a:lnTo>
                    <a:pt x="25349" y="289039"/>
                  </a:lnTo>
                  <a:lnTo>
                    <a:pt x="24523" y="289039"/>
                  </a:lnTo>
                  <a:lnTo>
                    <a:pt x="25184" y="289229"/>
                  </a:lnTo>
                  <a:lnTo>
                    <a:pt x="24257" y="290309"/>
                  </a:lnTo>
                  <a:lnTo>
                    <a:pt x="25146" y="290309"/>
                  </a:lnTo>
                  <a:lnTo>
                    <a:pt x="26314" y="291325"/>
                  </a:lnTo>
                  <a:lnTo>
                    <a:pt x="25679" y="290309"/>
                  </a:lnTo>
                  <a:lnTo>
                    <a:pt x="25869" y="290309"/>
                  </a:lnTo>
                  <a:lnTo>
                    <a:pt x="27711" y="291579"/>
                  </a:lnTo>
                  <a:lnTo>
                    <a:pt x="26606" y="291579"/>
                  </a:lnTo>
                  <a:lnTo>
                    <a:pt x="26314" y="291325"/>
                  </a:lnTo>
                  <a:lnTo>
                    <a:pt x="26466" y="291579"/>
                  </a:lnTo>
                  <a:lnTo>
                    <a:pt x="25679" y="291579"/>
                  </a:lnTo>
                  <a:lnTo>
                    <a:pt x="28244" y="292849"/>
                  </a:lnTo>
                  <a:lnTo>
                    <a:pt x="25476" y="292849"/>
                  </a:lnTo>
                  <a:lnTo>
                    <a:pt x="28829" y="294119"/>
                  </a:lnTo>
                  <a:lnTo>
                    <a:pt x="24218" y="292849"/>
                  </a:lnTo>
                  <a:lnTo>
                    <a:pt x="25323" y="294119"/>
                  </a:lnTo>
                  <a:lnTo>
                    <a:pt x="27762" y="294119"/>
                  </a:lnTo>
                  <a:lnTo>
                    <a:pt x="27927" y="295389"/>
                  </a:lnTo>
                  <a:lnTo>
                    <a:pt x="49187" y="295389"/>
                  </a:lnTo>
                  <a:close/>
                </a:path>
                <a:path w="105409" h="494029">
                  <a:moveTo>
                    <a:pt x="49784" y="327139"/>
                  </a:moveTo>
                  <a:lnTo>
                    <a:pt x="46139" y="325869"/>
                  </a:lnTo>
                  <a:lnTo>
                    <a:pt x="46050" y="326085"/>
                  </a:lnTo>
                  <a:lnTo>
                    <a:pt x="47828" y="327139"/>
                  </a:lnTo>
                  <a:lnTo>
                    <a:pt x="49784" y="327139"/>
                  </a:lnTo>
                  <a:close/>
                </a:path>
                <a:path w="105409" h="494029">
                  <a:moveTo>
                    <a:pt x="49885" y="336029"/>
                  </a:moveTo>
                  <a:lnTo>
                    <a:pt x="47752" y="336029"/>
                  </a:lnTo>
                  <a:lnTo>
                    <a:pt x="44361" y="334759"/>
                  </a:lnTo>
                  <a:lnTo>
                    <a:pt x="42710" y="333489"/>
                  </a:lnTo>
                  <a:lnTo>
                    <a:pt x="40957" y="333489"/>
                  </a:lnTo>
                  <a:lnTo>
                    <a:pt x="40005" y="332219"/>
                  </a:lnTo>
                  <a:lnTo>
                    <a:pt x="43180" y="332219"/>
                  </a:lnTo>
                  <a:lnTo>
                    <a:pt x="38887" y="330949"/>
                  </a:lnTo>
                  <a:lnTo>
                    <a:pt x="41643" y="330949"/>
                  </a:lnTo>
                  <a:lnTo>
                    <a:pt x="39522" y="329679"/>
                  </a:lnTo>
                  <a:lnTo>
                    <a:pt x="38417" y="329679"/>
                  </a:lnTo>
                  <a:lnTo>
                    <a:pt x="40411" y="328409"/>
                  </a:lnTo>
                  <a:lnTo>
                    <a:pt x="39344" y="328409"/>
                  </a:lnTo>
                  <a:lnTo>
                    <a:pt x="40157" y="327139"/>
                  </a:lnTo>
                  <a:lnTo>
                    <a:pt x="41148" y="327139"/>
                  </a:lnTo>
                  <a:lnTo>
                    <a:pt x="42037" y="328409"/>
                  </a:lnTo>
                  <a:lnTo>
                    <a:pt x="44145" y="327139"/>
                  </a:lnTo>
                  <a:lnTo>
                    <a:pt x="45605" y="327139"/>
                  </a:lnTo>
                  <a:lnTo>
                    <a:pt x="46050" y="326085"/>
                  </a:lnTo>
                  <a:lnTo>
                    <a:pt x="45694" y="325869"/>
                  </a:lnTo>
                  <a:lnTo>
                    <a:pt x="43548" y="324599"/>
                  </a:lnTo>
                  <a:lnTo>
                    <a:pt x="45732" y="324599"/>
                  </a:lnTo>
                  <a:lnTo>
                    <a:pt x="46189" y="323329"/>
                  </a:lnTo>
                  <a:lnTo>
                    <a:pt x="47879" y="323329"/>
                  </a:lnTo>
                  <a:lnTo>
                    <a:pt x="48031" y="322059"/>
                  </a:lnTo>
                  <a:lnTo>
                    <a:pt x="43624" y="322059"/>
                  </a:lnTo>
                  <a:lnTo>
                    <a:pt x="43675" y="323329"/>
                  </a:lnTo>
                  <a:lnTo>
                    <a:pt x="43357" y="323329"/>
                  </a:lnTo>
                  <a:lnTo>
                    <a:pt x="43357" y="325869"/>
                  </a:lnTo>
                  <a:lnTo>
                    <a:pt x="43180" y="326910"/>
                  </a:lnTo>
                  <a:lnTo>
                    <a:pt x="38862" y="325869"/>
                  </a:lnTo>
                  <a:lnTo>
                    <a:pt x="43357" y="325869"/>
                  </a:lnTo>
                  <a:lnTo>
                    <a:pt x="43357" y="323329"/>
                  </a:lnTo>
                  <a:lnTo>
                    <a:pt x="42265" y="323329"/>
                  </a:lnTo>
                  <a:lnTo>
                    <a:pt x="41046" y="322059"/>
                  </a:lnTo>
                  <a:lnTo>
                    <a:pt x="42710" y="322059"/>
                  </a:lnTo>
                  <a:lnTo>
                    <a:pt x="38036" y="320789"/>
                  </a:lnTo>
                  <a:lnTo>
                    <a:pt x="47028" y="320789"/>
                  </a:lnTo>
                  <a:lnTo>
                    <a:pt x="45491" y="319519"/>
                  </a:lnTo>
                  <a:lnTo>
                    <a:pt x="46202" y="318249"/>
                  </a:lnTo>
                  <a:lnTo>
                    <a:pt x="40779" y="316979"/>
                  </a:lnTo>
                  <a:lnTo>
                    <a:pt x="40119" y="315709"/>
                  </a:lnTo>
                  <a:lnTo>
                    <a:pt x="43141" y="315709"/>
                  </a:lnTo>
                  <a:lnTo>
                    <a:pt x="43484" y="315252"/>
                  </a:lnTo>
                  <a:lnTo>
                    <a:pt x="43789" y="315709"/>
                  </a:lnTo>
                  <a:lnTo>
                    <a:pt x="43561" y="315163"/>
                  </a:lnTo>
                  <a:lnTo>
                    <a:pt x="44119" y="314439"/>
                  </a:lnTo>
                  <a:lnTo>
                    <a:pt x="44450" y="314439"/>
                  </a:lnTo>
                  <a:lnTo>
                    <a:pt x="45770" y="313169"/>
                  </a:lnTo>
                  <a:lnTo>
                    <a:pt x="43103" y="310629"/>
                  </a:lnTo>
                  <a:lnTo>
                    <a:pt x="42938" y="310540"/>
                  </a:lnTo>
                  <a:lnTo>
                    <a:pt x="42938" y="314439"/>
                  </a:lnTo>
                  <a:lnTo>
                    <a:pt x="40297" y="314439"/>
                  </a:lnTo>
                  <a:lnTo>
                    <a:pt x="42113" y="313169"/>
                  </a:lnTo>
                  <a:lnTo>
                    <a:pt x="42938" y="314439"/>
                  </a:lnTo>
                  <a:lnTo>
                    <a:pt x="42938" y="310540"/>
                  </a:lnTo>
                  <a:lnTo>
                    <a:pt x="40767" y="309359"/>
                  </a:lnTo>
                  <a:lnTo>
                    <a:pt x="43103" y="308089"/>
                  </a:lnTo>
                  <a:lnTo>
                    <a:pt x="41719" y="308089"/>
                  </a:lnTo>
                  <a:lnTo>
                    <a:pt x="45453" y="305549"/>
                  </a:lnTo>
                  <a:lnTo>
                    <a:pt x="39001" y="301739"/>
                  </a:lnTo>
                  <a:lnTo>
                    <a:pt x="44767" y="299199"/>
                  </a:lnTo>
                  <a:lnTo>
                    <a:pt x="43510" y="299199"/>
                  </a:lnTo>
                  <a:lnTo>
                    <a:pt x="41681" y="297929"/>
                  </a:lnTo>
                  <a:lnTo>
                    <a:pt x="44843" y="297929"/>
                  </a:lnTo>
                  <a:lnTo>
                    <a:pt x="41287" y="296659"/>
                  </a:lnTo>
                  <a:lnTo>
                    <a:pt x="27470" y="296659"/>
                  </a:lnTo>
                  <a:lnTo>
                    <a:pt x="26492" y="296659"/>
                  </a:lnTo>
                  <a:lnTo>
                    <a:pt x="25361" y="297167"/>
                  </a:lnTo>
                  <a:lnTo>
                    <a:pt x="25361" y="297929"/>
                  </a:lnTo>
                  <a:lnTo>
                    <a:pt x="25285" y="298132"/>
                  </a:lnTo>
                  <a:lnTo>
                    <a:pt x="25095" y="297929"/>
                  </a:lnTo>
                  <a:lnTo>
                    <a:pt x="25361" y="297929"/>
                  </a:lnTo>
                  <a:lnTo>
                    <a:pt x="25361" y="297167"/>
                  </a:lnTo>
                  <a:lnTo>
                    <a:pt x="23622" y="297929"/>
                  </a:lnTo>
                  <a:lnTo>
                    <a:pt x="25107" y="298640"/>
                  </a:lnTo>
                  <a:lnTo>
                    <a:pt x="24904" y="299199"/>
                  </a:lnTo>
                  <a:lnTo>
                    <a:pt x="26276" y="299199"/>
                  </a:lnTo>
                  <a:lnTo>
                    <a:pt x="26517" y="299199"/>
                  </a:lnTo>
                  <a:lnTo>
                    <a:pt x="27368" y="300469"/>
                  </a:lnTo>
                  <a:lnTo>
                    <a:pt x="29857" y="301739"/>
                  </a:lnTo>
                  <a:lnTo>
                    <a:pt x="25857" y="301739"/>
                  </a:lnTo>
                  <a:lnTo>
                    <a:pt x="25095" y="300469"/>
                  </a:lnTo>
                  <a:lnTo>
                    <a:pt x="24599" y="300469"/>
                  </a:lnTo>
                  <a:lnTo>
                    <a:pt x="24485" y="301739"/>
                  </a:lnTo>
                  <a:lnTo>
                    <a:pt x="22631" y="301739"/>
                  </a:lnTo>
                  <a:lnTo>
                    <a:pt x="27736" y="303009"/>
                  </a:lnTo>
                  <a:lnTo>
                    <a:pt x="26555" y="303009"/>
                  </a:lnTo>
                  <a:lnTo>
                    <a:pt x="23964" y="304279"/>
                  </a:lnTo>
                  <a:lnTo>
                    <a:pt x="25806" y="304279"/>
                  </a:lnTo>
                  <a:lnTo>
                    <a:pt x="26809" y="305549"/>
                  </a:lnTo>
                  <a:lnTo>
                    <a:pt x="22936" y="304279"/>
                  </a:lnTo>
                  <a:lnTo>
                    <a:pt x="21628" y="304279"/>
                  </a:lnTo>
                  <a:lnTo>
                    <a:pt x="19888" y="303009"/>
                  </a:lnTo>
                  <a:lnTo>
                    <a:pt x="19710" y="304279"/>
                  </a:lnTo>
                  <a:lnTo>
                    <a:pt x="20929" y="304279"/>
                  </a:lnTo>
                  <a:lnTo>
                    <a:pt x="21894" y="305549"/>
                  </a:lnTo>
                  <a:lnTo>
                    <a:pt x="25387" y="306819"/>
                  </a:lnTo>
                  <a:lnTo>
                    <a:pt x="26530" y="306819"/>
                  </a:lnTo>
                  <a:lnTo>
                    <a:pt x="25628" y="307200"/>
                  </a:lnTo>
                  <a:lnTo>
                    <a:pt x="25628" y="308813"/>
                  </a:lnTo>
                  <a:lnTo>
                    <a:pt x="24206" y="308724"/>
                  </a:lnTo>
                  <a:lnTo>
                    <a:pt x="23761" y="308178"/>
                  </a:lnTo>
                  <a:lnTo>
                    <a:pt x="25628" y="308813"/>
                  </a:lnTo>
                  <a:lnTo>
                    <a:pt x="25628" y="307200"/>
                  </a:lnTo>
                  <a:lnTo>
                    <a:pt x="23634" y="308038"/>
                  </a:lnTo>
                  <a:lnTo>
                    <a:pt x="23520" y="307873"/>
                  </a:lnTo>
                  <a:lnTo>
                    <a:pt x="23533" y="308076"/>
                  </a:lnTo>
                  <a:lnTo>
                    <a:pt x="23622" y="308838"/>
                  </a:lnTo>
                  <a:lnTo>
                    <a:pt x="25387" y="308838"/>
                  </a:lnTo>
                  <a:lnTo>
                    <a:pt x="25730" y="308838"/>
                  </a:lnTo>
                  <a:lnTo>
                    <a:pt x="27292" y="309359"/>
                  </a:lnTo>
                  <a:lnTo>
                    <a:pt x="31610" y="309359"/>
                  </a:lnTo>
                  <a:lnTo>
                    <a:pt x="31648" y="310629"/>
                  </a:lnTo>
                  <a:lnTo>
                    <a:pt x="30949" y="310629"/>
                  </a:lnTo>
                  <a:lnTo>
                    <a:pt x="30949" y="311899"/>
                  </a:lnTo>
                  <a:lnTo>
                    <a:pt x="26327" y="311899"/>
                  </a:lnTo>
                  <a:lnTo>
                    <a:pt x="28460" y="310807"/>
                  </a:lnTo>
                  <a:lnTo>
                    <a:pt x="30949" y="311899"/>
                  </a:lnTo>
                  <a:lnTo>
                    <a:pt x="30949" y="310629"/>
                  </a:lnTo>
                  <a:lnTo>
                    <a:pt x="29616" y="310629"/>
                  </a:lnTo>
                  <a:lnTo>
                    <a:pt x="27101" y="309435"/>
                  </a:lnTo>
                  <a:lnTo>
                    <a:pt x="26936" y="309359"/>
                  </a:lnTo>
                  <a:lnTo>
                    <a:pt x="28041" y="310629"/>
                  </a:lnTo>
                  <a:lnTo>
                    <a:pt x="21386" y="310629"/>
                  </a:lnTo>
                  <a:lnTo>
                    <a:pt x="20307" y="310629"/>
                  </a:lnTo>
                  <a:lnTo>
                    <a:pt x="23114" y="311899"/>
                  </a:lnTo>
                  <a:lnTo>
                    <a:pt x="21971" y="311899"/>
                  </a:lnTo>
                  <a:lnTo>
                    <a:pt x="23914" y="313169"/>
                  </a:lnTo>
                  <a:lnTo>
                    <a:pt x="26835" y="313169"/>
                  </a:lnTo>
                  <a:lnTo>
                    <a:pt x="30200" y="315709"/>
                  </a:lnTo>
                  <a:lnTo>
                    <a:pt x="17805" y="313169"/>
                  </a:lnTo>
                  <a:lnTo>
                    <a:pt x="22402" y="315709"/>
                  </a:lnTo>
                  <a:lnTo>
                    <a:pt x="22758" y="315709"/>
                  </a:lnTo>
                  <a:lnTo>
                    <a:pt x="29197" y="315709"/>
                  </a:lnTo>
                  <a:lnTo>
                    <a:pt x="28981" y="315823"/>
                  </a:lnTo>
                  <a:lnTo>
                    <a:pt x="28981" y="324599"/>
                  </a:lnTo>
                  <a:lnTo>
                    <a:pt x="26936" y="324599"/>
                  </a:lnTo>
                  <a:lnTo>
                    <a:pt x="26936" y="323329"/>
                  </a:lnTo>
                  <a:lnTo>
                    <a:pt x="27952" y="323329"/>
                  </a:lnTo>
                  <a:lnTo>
                    <a:pt x="28981" y="324599"/>
                  </a:lnTo>
                  <a:lnTo>
                    <a:pt x="28981" y="315823"/>
                  </a:lnTo>
                  <a:lnTo>
                    <a:pt x="26733" y="316979"/>
                  </a:lnTo>
                  <a:lnTo>
                    <a:pt x="28448" y="316979"/>
                  </a:lnTo>
                  <a:lnTo>
                    <a:pt x="26873" y="317703"/>
                  </a:lnTo>
                  <a:lnTo>
                    <a:pt x="26873" y="323329"/>
                  </a:lnTo>
                  <a:lnTo>
                    <a:pt x="26682" y="322059"/>
                  </a:lnTo>
                  <a:lnTo>
                    <a:pt x="26873" y="323329"/>
                  </a:lnTo>
                  <a:lnTo>
                    <a:pt x="26873" y="317703"/>
                  </a:lnTo>
                  <a:lnTo>
                    <a:pt x="25641" y="318249"/>
                  </a:lnTo>
                  <a:lnTo>
                    <a:pt x="24091" y="318249"/>
                  </a:lnTo>
                  <a:lnTo>
                    <a:pt x="24409" y="316979"/>
                  </a:lnTo>
                  <a:lnTo>
                    <a:pt x="26733" y="316979"/>
                  </a:lnTo>
                  <a:lnTo>
                    <a:pt x="22758" y="315709"/>
                  </a:lnTo>
                  <a:lnTo>
                    <a:pt x="22263" y="316979"/>
                  </a:lnTo>
                  <a:lnTo>
                    <a:pt x="23914" y="316979"/>
                  </a:lnTo>
                  <a:lnTo>
                    <a:pt x="20675" y="318249"/>
                  </a:lnTo>
                  <a:lnTo>
                    <a:pt x="22517" y="318249"/>
                  </a:lnTo>
                  <a:lnTo>
                    <a:pt x="22948" y="319519"/>
                  </a:lnTo>
                  <a:lnTo>
                    <a:pt x="25374" y="320789"/>
                  </a:lnTo>
                  <a:lnTo>
                    <a:pt x="25882" y="323329"/>
                  </a:lnTo>
                  <a:lnTo>
                    <a:pt x="24841" y="322059"/>
                  </a:lnTo>
                  <a:lnTo>
                    <a:pt x="22644" y="322059"/>
                  </a:lnTo>
                  <a:lnTo>
                    <a:pt x="24244" y="324599"/>
                  </a:lnTo>
                  <a:lnTo>
                    <a:pt x="21856" y="325869"/>
                  </a:lnTo>
                  <a:lnTo>
                    <a:pt x="19583" y="327139"/>
                  </a:lnTo>
                  <a:lnTo>
                    <a:pt x="22567" y="328409"/>
                  </a:lnTo>
                  <a:lnTo>
                    <a:pt x="23685" y="328409"/>
                  </a:lnTo>
                  <a:lnTo>
                    <a:pt x="23850" y="329679"/>
                  </a:lnTo>
                  <a:lnTo>
                    <a:pt x="21869" y="328409"/>
                  </a:lnTo>
                  <a:lnTo>
                    <a:pt x="20980" y="328409"/>
                  </a:lnTo>
                  <a:lnTo>
                    <a:pt x="23469" y="329679"/>
                  </a:lnTo>
                  <a:lnTo>
                    <a:pt x="26212" y="332219"/>
                  </a:lnTo>
                  <a:lnTo>
                    <a:pt x="22821" y="333489"/>
                  </a:lnTo>
                  <a:lnTo>
                    <a:pt x="20612" y="333489"/>
                  </a:lnTo>
                  <a:lnTo>
                    <a:pt x="28092" y="334759"/>
                  </a:lnTo>
                  <a:lnTo>
                    <a:pt x="24625" y="334759"/>
                  </a:lnTo>
                  <a:lnTo>
                    <a:pt x="23101" y="337299"/>
                  </a:lnTo>
                  <a:lnTo>
                    <a:pt x="25679" y="338569"/>
                  </a:lnTo>
                  <a:lnTo>
                    <a:pt x="20878" y="339839"/>
                  </a:lnTo>
                  <a:lnTo>
                    <a:pt x="25247" y="341109"/>
                  </a:lnTo>
                  <a:lnTo>
                    <a:pt x="18694" y="342379"/>
                  </a:lnTo>
                  <a:lnTo>
                    <a:pt x="20586" y="342379"/>
                  </a:lnTo>
                  <a:lnTo>
                    <a:pt x="24815" y="342379"/>
                  </a:lnTo>
                  <a:lnTo>
                    <a:pt x="21640" y="343649"/>
                  </a:lnTo>
                  <a:lnTo>
                    <a:pt x="20586" y="342379"/>
                  </a:lnTo>
                  <a:lnTo>
                    <a:pt x="18364" y="344919"/>
                  </a:lnTo>
                  <a:lnTo>
                    <a:pt x="18999" y="344919"/>
                  </a:lnTo>
                  <a:lnTo>
                    <a:pt x="19494" y="344970"/>
                  </a:lnTo>
                  <a:lnTo>
                    <a:pt x="19329" y="344919"/>
                  </a:lnTo>
                  <a:lnTo>
                    <a:pt x="22110" y="344919"/>
                  </a:lnTo>
                  <a:lnTo>
                    <a:pt x="22707" y="346189"/>
                  </a:lnTo>
                  <a:lnTo>
                    <a:pt x="18897" y="346189"/>
                  </a:lnTo>
                  <a:lnTo>
                    <a:pt x="19659" y="347459"/>
                  </a:lnTo>
                  <a:lnTo>
                    <a:pt x="23444" y="347459"/>
                  </a:lnTo>
                  <a:lnTo>
                    <a:pt x="19621" y="348729"/>
                  </a:lnTo>
                  <a:lnTo>
                    <a:pt x="17983" y="348729"/>
                  </a:lnTo>
                  <a:lnTo>
                    <a:pt x="20485" y="349999"/>
                  </a:lnTo>
                  <a:lnTo>
                    <a:pt x="17995" y="349999"/>
                  </a:lnTo>
                  <a:lnTo>
                    <a:pt x="21145" y="351269"/>
                  </a:lnTo>
                  <a:lnTo>
                    <a:pt x="14605" y="349999"/>
                  </a:lnTo>
                  <a:lnTo>
                    <a:pt x="17500" y="351269"/>
                  </a:lnTo>
                  <a:lnTo>
                    <a:pt x="18059" y="351269"/>
                  </a:lnTo>
                  <a:lnTo>
                    <a:pt x="17919" y="352539"/>
                  </a:lnTo>
                  <a:lnTo>
                    <a:pt x="16446" y="352539"/>
                  </a:lnTo>
                  <a:lnTo>
                    <a:pt x="15735" y="353809"/>
                  </a:lnTo>
                  <a:lnTo>
                    <a:pt x="17157" y="355079"/>
                  </a:lnTo>
                  <a:lnTo>
                    <a:pt x="16954" y="357619"/>
                  </a:lnTo>
                  <a:lnTo>
                    <a:pt x="18046" y="356349"/>
                  </a:lnTo>
                  <a:lnTo>
                    <a:pt x="21856" y="357619"/>
                  </a:lnTo>
                  <a:lnTo>
                    <a:pt x="22580" y="357619"/>
                  </a:lnTo>
                  <a:lnTo>
                    <a:pt x="22136" y="358889"/>
                  </a:lnTo>
                  <a:lnTo>
                    <a:pt x="18694" y="357619"/>
                  </a:lnTo>
                  <a:lnTo>
                    <a:pt x="17627" y="357619"/>
                  </a:lnTo>
                  <a:lnTo>
                    <a:pt x="18719" y="358889"/>
                  </a:lnTo>
                  <a:lnTo>
                    <a:pt x="17983" y="358889"/>
                  </a:lnTo>
                  <a:lnTo>
                    <a:pt x="17614" y="358673"/>
                  </a:lnTo>
                  <a:lnTo>
                    <a:pt x="17703" y="358889"/>
                  </a:lnTo>
                  <a:lnTo>
                    <a:pt x="14947" y="358889"/>
                  </a:lnTo>
                  <a:lnTo>
                    <a:pt x="12369" y="358889"/>
                  </a:lnTo>
                  <a:lnTo>
                    <a:pt x="14884" y="359778"/>
                  </a:lnTo>
                  <a:lnTo>
                    <a:pt x="15659" y="359778"/>
                  </a:lnTo>
                  <a:lnTo>
                    <a:pt x="43840" y="359778"/>
                  </a:lnTo>
                  <a:lnTo>
                    <a:pt x="42379" y="357619"/>
                  </a:lnTo>
                  <a:lnTo>
                    <a:pt x="43510" y="357136"/>
                  </a:lnTo>
                  <a:lnTo>
                    <a:pt x="41821" y="356349"/>
                  </a:lnTo>
                  <a:lnTo>
                    <a:pt x="42379" y="356349"/>
                  </a:lnTo>
                  <a:lnTo>
                    <a:pt x="38354" y="355079"/>
                  </a:lnTo>
                  <a:lnTo>
                    <a:pt x="45605" y="355079"/>
                  </a:lnTo>
                  <a:lnTo>
                    <a:pt x="45796" y="353809"/>
                  </a:lnTo>
                  <a:lnTo>
                    <a:pt x="40309" y="352539"/>
                  </a:lnTo>
                  <a:lnTo>
                    <a:pt x="43497" y="352539"/>
                  </a:lnTo>
                  <a:lnTo>
                    <a:pt x="43078" y="349999"/>
                  </a:lnTo>
                  <a:lnTo>
                    <a:pt x="42481" y="348729"/>
                  </a:lnTo>
                  <a:lnTo>
                    <a:pt x="45148" y="348729"/>
                  </a:lnTo>
                  <a:lnTo>
                    <a:pt x="43815" y="347459"/>
                  </a:lnTo>
                  <a:lnTo>
                    <a:pt x="42557" y="346189"/>
                  </a:lnTo>
                  <a:lnTo>
                    <a:pt x="45504" y="347459"/>
                  </a:lnTo>
                  <a:lnTo>
                    <a:pt x="46837" y="344919"/>
                  </a:lnTo>
                  <a:lnTo>
                    <a:pt x="46291" y="343649"/>
                  </a:lnTo>
                  <a:lnTo>
                    <a:pt x="48361" y="344919"/>
                  </a:lnTo>
                  <a:lnTo>
                    <a:pt x="48641" y="343649"/>
                  </a:lnTo>
                  <a:lnTo>
                    <a:pt x="39992" y="342379"/>
                  </a:lnTo>
                  <a:lnTo>
                    <a:pt x="44323" y="342379"/>
                  </a:lnTo>
                  <a:lnTo>
                    <a:pt x="44411" y="341109"/>
                  </a:lnTo>
                  <a:lnTo>
                    <a:pt x="48412" y="339839"/>
                  </a:lnTo>
                  <a:lnTo>
                    <a:pt x="44564" y="338569"/>
                  </a:lnTo>
                  <a:lnTo>
                    <a:pt x="46634" y="338569"/>
                  </a:lnTo>
                  <a:lnTo>
                    <a:pt x="46812" y="337299"/>
                  </a:lnTo>
                  <a:lnTo>
                    <a:pt x="49885" y="336029"/>
                  </a:lnTo>
                  <a:close/>
                </a:path>
                <a:path w="105409" h="494029">
                  <a:moveTo>
                    <a:pt x="59550" y="170522"/>
                  </a:moveTo>
                  <a:lnTo>
                    <a:pt x="59347" y="170383"/>
                  </a:lnTo>
                  <a:lnTo>
                    <a:pt x="58978" y="170383"/>
                  </a:lnTo>
                  <a:lnTo>
                    <a:pt x="59550" y="170522"/>
                  </a:lnTo>
                  <a:close/>
                </a:path>
                <a:path w="105409" h="494029">
                  <a:moveTo>
                    <a:pt x="60083" y="174180"/>
                  </a:moveTo>
                  <a:lnTo>
                    <a:pt x="59766" y="174002"/>
                  </a:lnTo>
                  <a:lnTo>
                    <a:pt x="59613" y="174104"/>
                  </a:lnTo>
                  <a:lnTo>
                    <a:pt x="59817" y="174129"/>
                  </a:lnTo>
                  <a:lnTo>
                    <a:pt x="59969" y="174167"/>
                  </a:lnTo>
                  <a:close/>
                </a:path>
                <a:path w="105409" h="494029">
                  <a:moveTo>
                    <a:pt x="60413" y="174307"/>
                  </a:moveTo>
                  <a:lnTo>
                    <a:pt x="60096" y="174180"/>
                  </a:lnTo>
                  <a:lnTo>
                    <a:pt x="60413" y="174371"/>
                  </a:lnTo>
                  <a:close/>
                </a:path>
                <a:path w="105409" h="494029">
                  <a:moveTo>
                    <a:pt x="60515" y="170764"/>
                  </a:moveTo>
                  <a:lnTo>
                    <a:pt x="59550" y="170522"/>
                  </a:lnTo>
                  <a:lnTo>
                    <a:pt x="59677" y="170611"/>
                  </a:lnTo>
                  <a:lnTo>
                    <a:pt x="60515" y="170764"/>
                  </a:lnTo>
                  <a:close/>
                </a:path>
                <a:path w="105409" h="494029">
                  <a:moveTo>
                    <a:pt x="61112" y="174752"/>
                  </a:moveTo>
                  <a:lnTo>
                    <a:pt x="60426" y="174371"/>
                  </a:lnTo>
                  <a:lnTo>
                    <a:pt x="60286" y="174574"/>
                  </a:lnTo>
                  <a:lnTo>
                    <a:pt x="61112" y="174752"/>
                  </a:lnTo>
                  <a:close/>
                </a:path>
                <a:path w="105409" h="494029">
                  <a:moveTo>
                    <a:pt x="61582" y="170954"/>
                  </a:moveTo>
                  <a:lnTo>
                    <a:pt x="60515" y="170764"/>
                  </a:lnTo>
                  <a:lnTo>
                    <a:pt x="60744" y="170827"/>
                  </a:lnTo>
                  <a:lnTo>
                    <a:pt x="61074" y="170891"/>
                  </a:lnTo>
                  <a:lnTo>
                    <a:pt x="61582" y="170954"/>
                  </a:lnTo>
                  <a:close/>
                </a:path>
                <a:path w="105409" h="494029">
                  <a:moveTo>
                    <a:pt x="61963" y="174459"/>
                  </a:moveTo>
                  <a:lnTo>
                    <a:pt x="61849" y="174256"/>
                  </a:lnTo>
                  <a:lnTo>
                    <a:pt x="61175" y="173990"/>
                  </a:lnTo>
                  <a:lnTo>
                    <a:pt x="61963" y="174459"/>
                  </a:lnTo>
                  <a:close/>
                </a:path>
                <a:path w="105409" h="494029">
                  <a:moveTo>
                    <a:pt x="61988" y="172097"/>
                  </a:moveTo>
                  <a:lnTo>
                    <a:pt x="61264" y="171958"/>
                  </a:lnTo>
                  <a:lnTo>
                    <a:pt x="60896" y="171881"/>
                  </a:lnTo>
                  <a:lnTo>
                    <a:pt x="60744" y="171780"/>
                  </a:lnTo>
                  <a:lnTo>
                    <a:pt x="60896" y="171958"/>
                  </a:lnTo>
                  <a:lnTo>
                    <a:pt x="61328" y="172021"/>
                  </a:lnTo>
                  <a:lnTo>
                    <a:pt x="61734" y="172085"/>
                  </a:lnTo>
                  <a:lnTo>
                    <a:pt x="61988" y="172097"/>
                  </a:lnTo>
                  <a:close/>
                </a:path>
                <a:path w="105409" h="494029">
                  <a:moveTo>
                    <a:pt x="63157" y="170408"/>
                  </a:moveTo>
                  <a:lnTo>
                    <a:pt x="61417" y="169926"/>
                  </a:lnTo>
                  <a:lnTo>
                    <a:pt x="61137" y="170129"/>
                  </a:lnTo>
                  <a:lnTo>
                    <a:pt x="59067" y="170192"/>
                  </a:lnTo>
                  <a:lnTo>
                    <a:pt x="59347" y="170383"/>
                  </a:lnTo>
                  <a:lnTo>
                    <a:pt x="63157" y="170408"/>
                  </a:lnTo>
                  <a:close/>
                </a:path>
                <a:path w="105409" h="494029">
                  <a:moveTo>
                    <a:pt x="63296" y="175260"/>
                  </a:moveTo>
                  <a:lnTo>
                    <a:pt x="61963" y="174459"/>
                  </a:lnTo>
                  <a:lnTo>
                    <a:pt x="62395" y="175260"/>
                  </a:lnTo>
                  <a:lnTo>
                    <a:pt x="63296" y="175260"/>
                  </a:lnTo>
                  <a:close/>
                </a:path>
                <a:path w="105409" h="494029">
                  <a:moveTo>
                    <a:pt x="63309" y="110667"/>
                  </a:moveTo>
                  <a:close/>
                </a:path>
                <a:path w="105409" h="494029">
                  <a:moveTo>
                    <a:pt x="63830" y="110020"/>
                  </a:moveTo>
                  <a:lnTo>
                    <a:pt x="63525" y="110172"/>
                  </a:lnTo>
                  <a:lnTo>
                    <a:pt x="63347" y="110413"/>
                  </a:lnTo>
                  <a:lnTo>
                    <a:pt x="63296" y="110667"/>
                  </a:lnTo>
                  <a:lnTo>
                    <a:pt x="63830" y="110020"/>
                  </a:lnTo>
                  <a:close/>
                </a:path>
                <a:path w="105409" h="494029">
                  <a:moveTo>
                    <a:pt x="64427" y="161353"/>
                  </a:moveTo>
                  <a:lnTo>
                    <a:pt x="63322" y="161645"/>
                  </a:lnTo>
                  <a:lnTo>
                    <a:pt x="63931" y="161544"/>
                  </a:lnTo>
                  <a:lnTo>
                    <a:pt x="64236" y="161442"/>
                  </a:lnTo>
                  <a:lnTo>
                    <a:pt x="64427" y="161353"/>
                  </a:lnTo>
                  <a:close/>
                </a:path>
                <a:path w="105409" h="494029">
                  <a:moveTo>
                    <a:pt x="64909" y="143510"/>
                  </a:moveTo>
                  <a:lnTo>
                    <a:pt x="64630" y="143510"/>
                  </a:lnTo>
                  <a:lnTo>
                    <a:pt x="64909" y="143510"/>
                  </a:lnTo>
                  <a:close/>
                </a:path>
                <a:path w="105409" h="494029">
                  <a:moveTo>
                    <a:pt x="64909" y="124460"/>
                  </a:moveTo>
                  <a:close/>
                </a:path>
                <a:path w="105409" h="494029">
                  <a:moveTo>
                    <a:pt x="65379" y="121920"/>
                  </a:moveTo>
                  <a:lnTo>
                    <a:pt x="64516" y="120650"/>
                  </a:lnTo>
                  <a:lnTo>
                    <a:pt x="65303" y="121920"/>
                  </a:lnTo>
                  <a:close/>
                </a:path>
                <a:path w="105409" h="494029">
                  <a:moveTo>
                    <a:pt x="65646" y="125730"/>
                  </a:moveTo>
                  <a:lnTo>
                    <a:pt x="64909" y="124548"/>
                  </a:lnTo>
                  <a:lnTo>
                    <a:pt x="64096" y="125730"/>
                  </a:lnTo>
                  <a:lnTo>
                    <a:pt x="65646" y="125730"/>
                  </a:lnTo>
                  <a:close/>
                </a:path>
                <a:path w="105409" h="494029">
                  <a:moveTo>
                    <a:pt x="65786" y="107721"/>
                  </a:moveTo>
                  <a:lnTo>
                    <a:pt x="65379" y="107607"/>
                  </a:lnTo>
                  <a:lnTo>
                    <a:pt x="65036" y="107530"/>
                  </a:lnTo>
                  <a:lnTo>
                    <a:pt x="63715" y="107835"/>
                  </a:lnTo>
                  <a:lnTo>
                    <a:pt x="64757" y="107848"/>
                  </a:lnTo>
                  <a:lnTo>
                    <a:pt x="65379" y="107797"/>
                  </a:lnTo>
                  <a:lnTo>
                    <a:pt x="65786" y="107721"/>
                  </a:lnTo>
                  <a:close/>
                </a:path>
                <a:path w="105409" h="494029">
                  <a:moveTo>
                    <a:pt x="66776" y="173990"/>
                  </a:moveTo>
                  <a:lnTo>
                    <a:pt x="65392" y="173482"/>
                  </a:lnTo>
                  <a:lnTo>
                    <a:pt x="65227" y="173990"/>
                  </a:lnTo>
                  <a:lnTo>
                    <a:pt x="66776" y="173990"/>
                  </a:lnTo>
                  <a:close/>
                </a:path>
                <a:path w="105409" h="494029">
                  <a:moveTo>
                    <a:pt x="67297" y="141998"/>
                  </a:moveTo>
                  <a:lnTo>
                    <a:pt x="66598" y="141389"/>
                  </a:lnTo>
                  <a:lnTo>
                    <a:pt x="64897" y="141490"/>
                  </a:lnTo>
                  <a:lnTo>
                    <a:pt x="67297" y="141998"/>
                  </a:lnTo>
                  <a:close/>
                </a:path>
                <a:path w="105409" h="494029">
                  <a:moveTo>
                    <a:pt x="67703" y="142240"/>
                  </a:moveTo>
                  <a:lnTo>
                    <a:pt x="64389" y="142240"/>
                  </a:lnTo>
                  <a:lnTo>
                    <a:pt x="64871" y="143408"/>
                  </a:lnTo>
                  <a:lnTo>
                    <a:pt x="67703" y="142240"/>
                  </a:lnTo>
                  <a:close/>
                </a:path>
                <a:path w="105409" h="494029">
                  <a:moveTo>
                    <a:pt x="68122" y="135890"/>
                  </a:moveTo>
                  <a:lnTo>
                    <a:pt x="66598" y="134620"/>
                  </a:lnTo>
                  <a:lnTo>
                    <a:pt x="67183" y="135890"/>
                  </a:lnTo>
                  <a:lnTo>
                    <a:pt x="68122" y="135890"/>
                  </a:lnTo>
                  <a:close/>
                </a:path>
                <a:path w="105409" h="494029">
                  <a:moveTo>
                    <a:pt x="68148" y="120650"/>
                  </a:moveTo>
                  <a:lnTo>
                    <a:pt x="68084" y="120472"/>
                  </a:lnTo>
                  <a:lnTo>
                    <a:pt x="64706" y="119380"/>
                  </a:lnTo>
                  <a:lnTo>
                    <a:pt x="64363" y="119126"/>
                  </a:lnTo>
                  <a:lnTo>
                    <a:pt x="63474" y="119380"/>
                  </a:lnTo>
                  <a:lnTo>
                    <a:pt x="68148" y="120650"/>
                  </a:lnTo>
                  <a:close/>
                </a:path>
                <a:path w="105409" h="494029">
                  <a:moveTo>
                    <a:pt x="68567" y="146164"/>
                  </a:moveTo>
                  <a:lnTo>
                    <a:pt x="68046" y="146050"/>
                  </a:lnTo>
                  <a:lnTo>
                    <a:pt x="67576" y="147320"/>
                  </a:lnTo>
                  <a:lnTo>
                    <a:pt x="68567" y="146164"/>
                  </a:lnTo>
                  <a:close/>
                </a:path>
                <a:path w="105409" h="494029">
                  <a:moveTo>
                    <a:pt x="69926" y="173990"/>
                  </a:moveTo>
                  <a:lnTo>
                    <a:pt x="66446" y="172720"/>
                  </a:lnTo>
                  <a:lnTo>
                    <a:pt x="68148" y="172720"/>
                  </a:lnTo>
                  <a:lnTo>
                    <a:pt x="66179" y="171450"/>
                  </a:lnTo>
                  <a:lnTo>
                    <a:pt x="64604" y="171450"/>
                  </a:lnTo>
                  <a:lnTo>
                    <a:pt x="64833" y="172720"/>
                  </a:lnTo>
                  <a:lnTo>
                    <a:pt x="63334" y="172720"/>
                  </a:lnTo>
                  <a:lnTo>
                    <a:pt x="65392" y="173482"/>
                  </a:lnTo>
                  <a:lnTo>
                    <a:pt x="65646" y="172720"/>
                  </a:lnTo>
                  <a:lnTo>
                    <a:pt x="69926" y="173990"/>
                  </a:lnTo>
                  <a:close/>
                </a:path>
                <a:path w="105409" h="494029">
                  <a:moveTo>
                    <a:pt x="70764" y="159753"/>
                  </a:moveTo>
                  <a:lnTo>
                    <a:pt x="70383" y="159702"/>
                  </a:lnTo>
                  <a:lnTo>
                    <a:pt x="70751" y="160020"/>
                  </a:lnTo>
                  <a:lnTo>
                    <a:pt x="70764" y="159753"/>
                  </a:lnTo>
                  <a:close/>
                </a:path>
                <a:path w="105409" h="494029">
                  <a:moveTo>
                    <a:pt x="71958" y="175260"/>
                  </a:moveTo>
                  <a:lnTo>
                    <a:pt x="65227" y="173990"/>
                  </a:lnTo>
                  <a:lnTo>
                    <a:pt x="62318" y="172720"/>
                  </a:lnTo>
                  <a:lnTo>
                    <a:pt x="61214" y="172720"/>
                  </a:lnTo>
                  <a:lnTo>
                    <a:pt x="62064" y="173990"/>
                  </a:lnTo>
                  <a:lnTo>
                    <a:pt x="61709" y="173990"/>
                  </a:lnTo>
                  <a:lnTo>
                    <a:pt x="61849" y="174256"/>
                  </a:lnTo>
                  <a:lnTo>
                    <a:pt x="64363" y="175260"/>
                  </a:lnTo>
                  <a:lnTo>
                    <a:pt x="64757" y="175260"/>
                  </a:lnTo>
                  <a:lnTo>
                    <a:pt x="62966" y="173990"/>
                  </a:lnTo>
                  <a:lnTo>
                    <a:pt x="63906" y="173990"/>
                  </a:lnTo>
                  <a:lnTo>
                    <a:pt x="64757" y="175260"/>
                  </a:lnTo>
                  <a:lnTo>
                    <a:pt x="71958" y="175260"/>
                  </a:lnTo>
                  <a:close/>
                </a:path>
                <a:path w="105409" h="494029">
                  <a:moveTo>
                    <a:pt x="72009" y="166801"/>
                  </a:moveTo>
                  <a:lnTo>
                    <a:pt x="71958" y="166662"/>
                  </a:lnTo>
                  <a:lnTo>
                    <a:pt x="70713" y="166370"/>
                  </a:lnTo>
                  <a:lnTo>
                    <a:pt x="70993" y="166585"/>
                  </a:lnTo>
                  <a:lnTo>
                    <a:pt x="72009" y="166801"/>
                  </a:lnTo>
                  <a:close/>
                </a:path>
                <a:path w="105409" h="494029">
                  <a:moveTo>
                    <a:pt x="72301" y="167640"/>
                  </a:moveTo>
                  <a:lnTo>
                    <a:pt x="72123" y="167106"/>
                  </a:lnTo>
                  <a:lnTo>
                    <a:pt x="71412" y="166928"/>
                  </a:lnTo>
                  <a:lnTo>
                    <a:pt x="72301" y="167640"/>
                  </a:lnTo>
                  <a:close/>
                </a:path>
                <a:path w="105409" h="494029">
                  <a:moveTo>
                    <a:pt x="72745" y="166839"/>
                  </a:moveTo>
                  <a:lnTo>
                    <a:pt x="71856" y="166370"/>
                  </a:lnTo>
                  <a:lnTo>
                    <a:pt x="71958" y="166662"/>
                  </a:lnTo>
                  <a:lnTo>
                    <a:pt x="72745" y="166839"/>
                  </a:lnTo>
                  <a:close/>
                </a:path>
                <a:path w="105409" h="494029">
                  <a:moveTo>
                    <a:pt x="72809" y="173990"/>
                  </a:moveTo>
                  <a:lnTo>
                    <a:pt x="70180" y="173075"/>
                  </a:lnTo>
                  <a:lnTo>
                    <a:pt x="70612" y="173990"/>
                  </a:lnTo>
                  <a:lnTo>
                    <a:pt x="72809" y="173990"/>
                  </a:lnTo>
                  <a:close/>
                </a:path>
                <a:path w="105409" h="494029">
                  <a:moveTo>
                    <a:pt x="74015" y="171450"/>
                  </a:moveTo>
                  <a:lnTo>
                    <a:pt x="72732" y="170180"/>
                  </a:lnTo>
                  <a:lnTo>
                    <a:pt x="70866" y="171450"/>
                  </a:lnTo>
                  <a:lnTo>
                    <a:pt x="74015" y="171450"/>
                  </a:lnTo>
                  <a:close/>
                </a:path>
                <a:path w="105409" h="494029">
                  <a:moveTo>
                    <a:pt x="74206" y="50292"/>
                  </a:moveTo>
                  <a:lnTo>
                    <a:pt x="73596" y="50088"/>
                  </a:lnTo>
                  <a:lnTo>
                    <a:pt x="74206" y="50292"/>
                  </a:lnTo>
                  <a:close/>
                </a:path>
                <a:path w="105409" h="494029">
                  <a:moveTo>
                    <a:pt x="74231" y="167640"/>
                  </a:moveTo>
                  <a:lnTo>
                    <a:pt x="73063" y="167005"/>
                  </a:lnTo>
                  <a:lnTo>
                    <a:pt x="72009" y="166801"/>
                  </a:lnTo>
                  <a:lnTo>
                    <a:pt x="72123" y="167106"/>
                  </a:lnTo>
                  <a:lnTo>
                    <a:pt x="74231" y="167640"/>
                  </a:lnTo>
                  <a:close/>
                </a:path>
                <a:path w="105409" h="494029">
                  <a:moveTo>
                    <a:pt x="74688" y="55422"/>
                  </a:moveTo>
                  <a:lnTo>
                    <a:pt x="73875" y="54610"/>
                  </a:lnTo>
                  <a:lnTo>
                    <a:pt x="72682" y="54610"/>
                  </a:lnTo>
                  <a:lnTo>
                    <a:pt x="74688" y="55422"/>
                  </a:lnTo>
                  <a:close/>
                </a:path>
                <a:path w="105409" h="494029">
                  <a:moveTo>
                    <a:pt x="74688" y="51892"/>
                  </a:moveTo>
                  <a:lnTo>
                    <a:pt x="74371" y="51663"/>
                  </a:lnTo>
                  <a:lnTo>
                    <a:pt x="74371" y="51803"/>
                  </a:lnTo>
                  <a:lnTo>
                    <a:pt x="74688" y="51892"/>
                  </a:lnTo>
                  <a:close/>
                </a:path>
                <a:path w="105409" h="494029">
                  <a:moveTo>
                    <a:pt x="75057" y="167728"/>
                  </a:moveTo>
                  <a:lnTo>
                    <a:pt x="74091" y="168427"/>
                  </a:lnTo>
                  <a:lnTo>
                    <a:pt x="74637" y="168440"/>
                  </a:lnTo>
                  <a:lnTo>
                    <a:pt x="75057" y="167728"/>
                  </a:lnTo>
                  <a:close/>
                </a:path>
                <a:path w="105409" h="494029">
                  <a:moveTo>
                    <a:pt x="76161" y="167640"/>
                  </a:moveTo>
                  <a:lnTo>
                    <a:pt x="72745" y="166839"/>
                  </a:lnTo>
                  <a:lnTo>
                    <a:pt x="73063" y="167005"/>
                  </a:lnTo>
                  <a:lnTo>
                    <a:pt x="76161" y="167640"/>
                  </a:lnTo>
                  <a:close/>
                </a:path>
                <a:path w="105409" h="494029">
                  <a:moveTo>
                    <a:pt x="76682" y="152336"/>
                  </a:moveTo>
                  <a:lnTo>
                    <a:pt x="76263" y="152336"/>
                  </a:lnTo>
                  <a:lnTo>
                    <a:pt x="76492" y="152349"/>
                  </a:lnTo>
                  <a:lnTo>
                    <a:pt x="76619" y="152349"/>
                  </a:lnTo>
                  <a:close/>
                </a:path>
                <a:path w="105409" h="494029">
                  <a:moveTo>
                    <a:pt x="76847" y="168579"/>
                  </a:moveTo>
                  <a:lnTo>
                    <a:pt x="74637" y="168440"/>
                  </a:lnTo>
                  <a:lnTo>
                    <a:pt x="74460" y="168732"/>
                  </a:lnTo>
                  <a:lnTo>
                    <a:pt x="76847" y="168579"/>
                  </a:lnTo>
                  <a:close/>
                </a:path>
                <a:path w="105409" h="494029">
                  <a:moveTo>
                    <a:pt x="78892" y="160020"/>
                  </a:moveTo>
                  <a:lnTo>
                    <a:pt x="77838" y="160020"/>
                  </a:lnTo>
                  <a:lnTo>
                    <a:pt x="78828" y="161290"/>
                  </a:lnTo>
                  <a:lnTo>
                    <a:pt x="78892" y="160020"/>
                  </a:lnTo>
                  <a:close/>
                </a:path>
                <a:path w="105409" h="494029">
                  <a:moveTo>
                    <a:pt x="79336" y="165747"/>
                  </a:moveTo>
                  <a:lnTo>
                    <a:pt x="78117" y="165214"/>
                  </a:lnTo>
                  <a:lnTo>
                    <a:pt x="77063" y="165404"/>
                  </a:lnTo>
                  <a:lnTo>
                    <a:pt x="77533" y="165925"/>
                  </a:lnTo>
                  <a:lnTo>
                    <a:pt x="78701" y="165633"/>
                  </a:lnTo>
                  <a:lnTo>
                    <a:pt x="79336" y="165747"/>
                  </a:lnTo>
                  <a:close/>
                </a:path>
                <a:path w="105409" h="494029">
                  <a:moveTo>
                    <a:pt x="80518" y="168338"/>
                  </a:moveTo>
                  <a:lnTo>
                    <a:pt x="76847" y="168579"/>
                  </a:lnTo>
                  <a:lnTo>
                    <a:pt x="77012" y="168884"/>
                  </a:lnTo>
                  <a:lnTo>
                    <a:pt x="80518" y="168338"/>
                  </a:lnTo>
                  <a:close/>
                </a:path>
                <a:path w="105409" h="494029">
                  <a:moveTo>
                    <a:pt x="82372" y="6985"/>
                  </a:moveTo>
                  <a:lnTo>
                    <a:pt x="81165" y="6350"/>
                  </a:lnTo>
                  <a:lnTo>
                    <a:pt x="80086" y="6350"/>
                  </a:lnTo>
                  <a:lnTo>
                    <a:pt x="82372" y="6985"/>
                  </a:lnTo>
                  <a:close/>
                </a:path>
                <a:path w="105409" h="494029">
                  <a:moveTo>
                    <a:pt x="82423" y="147358"/>
                  </a:moveTo>
                  <a:lnTo>
                    <a:pt x="82092" y="146939"/>
                  </a:lnTo>
                  <a:lnTo>
                    <a:pt x="81394" y="147193"/>
                  </a:lnTo>
                  <a:lnTo>
                    <a:pt x="82423" y="147358"/>
                  </a:lnTo>
                  <a:close/>
                </a:path>
                <a:path w="105409" h="494029">
                  <a:moveTo>
                    <a:pt x="86118" y="142252"/>
                  </a:moveTo>
                  <a:lnTo>
                    <a:pt x="85242" y="141541"/>
                  </a:lnTo>
                  <a:lnTo>
                    <a:pt x="85775" y="142049"/>
                  </a:lnTo>
                  <a:lnTo>
                    <a:pt x="86118" y="142252"/>
                  </a:lnTo>
                  <a:close/>
                </a:path>
                <a:path w="105409" h="494029">
                  <a:moveTo>
                    <a:pt x="88163" y="95008"/>
                  </a:moveTo>
                  <a:lnTo>
                    <a:pt x="87007" y="93980"/>
                  </a:lnTo>
                  <a:lnTo>
                    <a:pt x="85610" y="93980"/>
                  </a:lnTo>
                  <a:lnTo>
                    <a:pt x="88163" y="95008"/>
                  </a:lnTo>
                  <a:close/>
                </a:path>
                <a:path w="105409" h="494029">
                  <a:moveTo>
                    <a:pt x="88442" y="95250"/>
                  </a:moveTo>
                  <a:lnTo>
                    <a:pt x="88392" y="95097"/>
                  </a:lnTo>
                  <a:lnTo>
                    <a:pt x="88163" y="95008"/>
                  </a:lnTo>
                  <a:lnTo>
                    <a:pt x="88442" y="95250"/>
                  </a:lnTo>
                  <a:close/>
                </a:path>
                <a:path w="105409" h="494029">
                  <a:moveTo>
                    <a:pt x="88861" y="132080"/>
                  </a:moveTo>
                  <a:lnTo>
                    <a:pt x="88493" y="130810"/>
                  </a:lnTo>
                  <a:lnTo>
                    <a:pt x="88861" y="132080"/>
                  </a:lnTo>
                  <a:close/>
                </a:path>
                <a:path w="105409" h="494029">
                  <a:moveTo>
                    <a:pt x="89814" y="95097"/>
                  </a:moveTo>
                  <a:lnTo>
                    <a:pt x="88074" y="93980"/>
                  </a:lnTo>
                  <a:lnTo>
                    <a:pt x="88392" y="95097"/>
                  </a:lnTo>
                  <a:lnTo>
                    <a:pt x="89814" y="95097"/>
                  </a:lnTo>
                  <a:close/>
                </a:path>
                <a:path w="105409" h="494029">
                  <a:moveTo>
                    <a:pt x="90258" y="96520"/>
                  </a:moveTo>
                  <a:lnTo>
                    <a:pt x="90043" y="95250"/>
                  </a:lnTo>
                  <a:lnTo>
                    <a:pt x="88760" y="95250"/>
                  </a:lnTo>
                  <a:lnTo>
                    <a:pt x="88442" y="95250"/>
                  </a:lnTo>
                  <a:lnTo>
                    <a:pt x="90170" y="96520"/>
                  </a:lnTo>
                  <a:close/>
                </a:path>
                <a:path w="105409" h="494029">
                  <a:moveTo>
                    <a:pt x="90271" y="111391"/>
                  </a:moveTo>
                  <a:lnTo>
                    <a:pt x="89344" y="110858"/>
                  </a:lnTo>
                  <a:lnTo>
                    <a:pt x="86067" y="110490"/>
                  </a:lnTo>
                  <a:lnTo>
                    <a:pt x="86614" y="110807"/>
                  </a:lnTo>
                  <a:lnTo>
                    <a:pt x="90271" y="111391"/>
                  </a:lnTo>
                  <a:close/>
                </a:path>
                <a:path w="105409" h="494029">
                  <a:moveTo>
                    <a:pt x="90728" y="96837"/>
                  </a:moveTo>
                  <a:lnTo>
                    <a:pt x="89154" y="96380"/>
                  </a:lnTo>
                  <a:lnTo>
                    <a:pt x="88887" y="96647"/>
                  </a:lnTo>
                  <a:lnTo>
                    <a:pt x="87579" y="96761"/>
                  </a:lnTo>
                  <a:lnTo>
                    <a:pt x="87960" y="96977"/>
                  </a:lnTo>
                  <a:lnTo>
                    <a:pt x="89623" y="97066"/>
                  </a:lnTo>
                  <a:lnTo>
                    <a:pt x="90728" y="96837"/>
                  </a:lnTo>
                  <a:close/>
                </a:path>
                <a:path w="105409" h="494029">
                  <a:moveTo>
                    <a:pt x="96596" y="74930"/>
                  </a:moveTo>
                  <a:lnTo>
                    <a:pt x="95592" y="74930"/>
                  </a:lnTo>
                  <a:lnTo>
                    <a:pt x="96481" y="76200"/>
                  </a:lnTo>
                  <a:lnTo>
                    <a:pt x="96596" y="74930"/>
                  </a:lnTo>
                  <a:close/>
                </a:path>
                <a:path w="105409" h="494029">
                  <a:moveTo>
                    <a:pt x="98234" y="35750"/>
                  </a:moveTo>
                  <a:lnTo>
                    <a:pt x="97815" y="35560"/>
                  </a:lnTo>
                  <a:lnTo>
                    <a:pt x="97980" y="36576"/>
                  </a:lnTo>
                  <a:lnTo>
                    <a:pt x="98234" y="35750"/>
                  </a:lnTo>
                  <a:close/>
                </a:path>
                <a:path w="105409" h="494029">
                  <a:moveTo>
                    <a:pt x="98488" y="26898"/>
                  </a:moveTo>
                  <a:lnTo>
                    <a:pt x="98399" y="26670"/>
                  </a:lnTo>
                  <a:lnTo>
                    <a:pt x="98247" y="26670"/>
                  </a:lnTo>
                  <a:lnTo>
                    <a:pt x="98488" y="26898"/>
                  </a:lnTo>
                  <a:close/>
                </a:path>
                <a:path w="105409" h="494029">
                  <a:moveTo>
                    <a:pt x="99034" y="36830"/>
                  </a:moveTo>
                  <a:lnTo>
                    <a:pt x="98069" y="36588"/>
                  </a:lnTo>
                  <a:lnTo>
                    <a:pt x="98018" y="36830"/>
                  </a:lnTo>
                  <a:lnTo>
                    <a:pt x="99034" y="36830"/>
                  </a:lnTo>
                  <a:close/>
                </a:path>
                <a:path w="105409" h="494029">
                  <a:moveTo>
                    <a:pt x="100203" y="57988"/>
                  </a:moveTo>
                  <a:lnTo>
                    <a:pt x="99352" y="57340"/>
                  </a:lnTo>
                  <a:lnTo>
                    <a:pt x="99136" y="57556"/>
                  </a:lnTo>
                  <a:lnTo>
                    <a:pt x="100203" y="57988"/>
                  </a:lnTo>
                  <a:close/>
                </a:path>
                <a:path w="105409" h="494029">
                  <a:moveTo>
                    <a:pt x="104648" y="36830"/>
                  </a:moveTo>
                  <a:lnTo>
                    <a:pt x="101028" y="35560"/>
                  </a:lnTo>
                  <a:lnTo>
                    <a:pt x="100939" y="35763"/>
                  </a:lnTo>
                  <a:lnTo>
                    <a:pt x="102704" y="36830"/>
                  </a:lnTo>
                  <a:lnTo>
                    <a:pt x="104648" y="36830"/>
                  </a:lnTo>
                  <a:close/>
                </a:path>
                <a:path w="105409" h="494029">
                  <a:moveTo>
                    <a:pt x="104889" y="10160"/>
                  </a:moveTo>
                  <a:lnTo>
                    <a:pt x="100076" y="7620"/>
                  </a:lnTo>
                  <a:lnTo>
                    <a:pt x="98399" y="7620"/>
                  </a:lnTo>
                  <a:lnTo>
                    <a:pt x="96901" y="6350"/>
                  </a:lnTo>
                  <a:lnTo>
                    <a:pt x="99910" y="6350"/>
                  </a:lnTo>
                  <a:lnTo>
                    <a:pt x="97269" y="5080"/>
                  </a:lnTo>
                  <a:lnTo>
                    <a:pt x="98577" y="3810"/>
                  </a:lnTo>
                  <a:lnTo>
                    <a:pt x="103746" y="6350"/>
                  </a:lnTo>
                  <a:lnTo>
                    <a:pt x="104241" y="5080"/>
                  </a:lnTo>
                  <a:lnTo>
                    <a:pt x="103682" y="3810"/>
                  </a:lnTo>
                  <a:lnTo>
                    <a:pt x="99656" y="2540"/>
                  </a:lnTo>
                  <a:lnTo>
                    <a:pt x="95021" y="2540"/>
                  </a:lnTo>
                  <a:lnTo>
                    <a:pt x="90170" y="1270"/>
                  </a:lnTo>
                  <a:lnTo>
                    <a:pt x="86918" y="419"/>
                  </a:lnTo>
                  <a:lnTo>
                    <a:pt x="86918" y="21590"/>
                  </a:lnTo>
                  <a:lnTo>
                    <a:pt x="86220" y="21590"/>
                  </a:lnTo>
                  <a:lnTo>
                    <a:pt x="86220" y="22860"/>
                  </a:lnTo>
                  <a:lnTo>
                    <a:pt x="81597" y="22860"/>
                  </a:lnTo>
                  <a:lnTo>
                    <a:pt x="83756" y="21767"/>
                  </a:lnTo>
                  <a:lnTo>
                    <a:pt x="86220" y="22860"/>
                  </a:lnTo>
                  <a:lnTo>
                    <a:pt x="86220" y="21590"/>
                  </a:lnTo>
                  <a:lnTo>
                    <a:pt x="84924" y="21590"/>
                  </a:lnTo>
                  <a:lnTo>
                    <a:pt x="82423" y="20396"/>
                  </a:lnTo>
                  <a:lnTo>
                    <a:pt x="82791" y="20320"/>
                  </a:lnTo>
                  <a:lnTo>
                    <a:pt x="85547" y="20320"/>
                  </a:lnTo>
                  <a:lnTo>
                    <a:pt x="86918" y="21590"/>
                  </a:lnTo>
                  <a:lnTo>
                    <a:pt x="86918" y="419"/>
                  </a:lnTo>
                  <a:lnTo>
                    <a:pt x="85318" y="0"/>
                  </a:lnTo>
                  <a:lnTo>
                    <a:pt x="85064" y="101"/>
                  </a:lnTo>
                  <a:lnTo>
                    <a:pt x="85064" y="3810"/>
                  </a:lnTo>
                  <a:lnTo>
                    <a:pt x="83159" y="3810"/>
                  </a:lnTo>
                  <a:lnTo>
                    <a:pt x="81889" y="2921"/>
                  </a:lnTo>
                  <a:lnTo>
                    <a:pt x="85064" y="3810"/>
                  </a:lnTo>
                  <a:lnTo>
                    <a:pt x="85064" y="101"/>
                  </a:lnTo>
                  <a:lnTo>
                    <a:pt x="84645" y="254"/>
                  </a:lnTo>
                  <a:lnTo>
                    <a:pt x="84645" y="2540"/>
                  </a:lnTo>
                  <a:lnTo>
                    <a:pt x="82270" y="2540"/>
                  </a:lnTo>
                  <a:lnTo>
                    <a:pt x="82219" y="1447"/>
                  </a:lnTo>
                  <a:lnTo>
                    <a:pt x="84645" y="2540"/>
                  </a:lnTo>
                  <a:lnTo>
                    <a:pt x="84645" y="254"/>
                  </a:lnTo>
                  <a:lnTo>
                    <a:pt x="81800" y="1270"/>
                  </a:lnTo>
                  <a:lnTo>
                    <a:pt x="79959" y="1270"/>
                  </a:lnTo>
                  <a:lnTo>
                    <a:pt x="81876" y="2540"/>
                  </a:lnTo>
                  <a:lnTo>
                    <a:pt x="81356" y="2540"/>
                  </a:lnTo>
                  <a:lnTo>
                    <a:pt x="80556" y="2540"/>
                  </a:lnTo>
                  <a:lnTo>
                    <a:pt x="81203" y="2717"/>
                  </a:lnTo>
                  <a:lnTo>
                    <a:pt x="80251" y="3810"/>
                  </a:lnTo>
                  <a:lnTo>
                    <a:pt x="81102" y="3810"/>
                  </a:lnTo>
                  <a:lnTo>
                    <a:pt x="82257" y="4826"/>
                  </a:lnTo>
                  <a:lnTo>
                    <a:pt x="81622" y="3810"/>
                  </a:lnTo>
                  <a:lnTo>
                    <a:pt x="81826" y="3810"/>
                  </a:lnTo>
                  <a:lnTo>
                    <a:pt x="83654" y="5080"/>
                  </a:lnTo>
                  <a:lnTo>
                    <a:pt x="82537" y="5080"/>
                  </a:lnTo>
                  <a:lnTo>
                    <a:pt x="82257" y="4826"/>
                  </a:lnTo>
                  <a:lnTo>
                    <a:pt x="82410" y="5080"/>
                  </a:lnTo>
                  <a:lnTo>
                    <a:pt x="81584" y="5080"/>
                  </a:lnTo>
                  <a:lnTo>
                    <a:pt x="84124" y="6350"/>
                  </a:lnTo>
                  <a:lnTo>
                    <a:pt x="81356" y="5080"/>
                  </a:lnTo>
                  <a:lnTo>
                    <a:pt x="84658" y="7620"/>
                  </a:lnTo>
                  <a:lnTo>
                    <a:pt x="82372" y="6985"/>
                  </a:lnTo>
                  <a:lnTo>
                    <a:pt x="83464" y="7556"/>
                  </a:lnTo>
                  <a:lnTo>
                    <a:pt x="78346" y="6350"/>
                  </a:lnTo>
                  <a:lnTo>
                    <a:pt x="83223" y="8890"/>
                  </a:lnTo>
                  <a:lnTo>
                    <a:pt x="77381" y="7620"/>
                  </a:lnTo>
                  <a:lnTo>
                    <a:pt x="82232" y="8890"/>
                  </a:lnTo>
                  <a:lnTo>
                    <a:pt x="79336" y="10160"/>
                  </a:lnTo>
                  <a:lnTo>
                    <a:pt x="81940" y="11430"/>
                  </a:lnTo>
                  <a:lnTo>
                    <a:pt x="82130" y="11430"/>
                  </a:lnTo>
                  <a:lnTo>
                    <a:pt x="82969" y="12700"/>
                  </a:lnTo>
                  <a:lnTo>
                    <a:pt x="85420" y="13970"/>
                  </a:lnTo>
                  <a:lnTo>
                    <a:pt x="81419" y="13970"/>
                  </a:lnTo>
                  <a:lnTo>
                    <a:pt x="80708" y="12700"/>
                  </a:lnTo>
                  <a:lnTo>
                    <a:pt x="80213" y="12700"/>
                  </a:lnTo>
                  <a:lnTo>
                    <a:pt x="80060" y="13970"/>
                  </a:lnTo>
                  <a:lnTo>
                    <a:pt x="79006" y="13970"/>
                  </a:lnTo>
                  <a:lnTo>
                    <a:pt x="82067" y="15240"/>
                  </a:lnTo>
                  <a:lnTo>
                    <a:pt x="79476" y="15240"/>
                  </a:lnTo>
                  <a:lnTo>
                    <a:pt x="77279" y="13970"/>
                  </a:lnTo>
                  <a:lnTo>
                    <a:pt x="78740" y="15240"/>
                  </a:lnTo>
                  <a:lnTo>
                    <a:pt x="79133" y="15240"/>
                  </a:lnTo>
                  <a:lnTo>
                    <a:pt x="81292" y="16510"/>
                  </a:lnTo>
                  <a:lnTo>
                    <a:pt x="77368" y="16510"/>
                  </a:lnTo>
                  <a:lnTo>
                    <a:pt x="80822" y="17780"/>
                  </a:lnTo>
                  <a:lnTo>
                    <a:pt x="78968" y="17780"/>
                  </a:lnTo>
                  <a:lnTo>
                    <a:pt x="81940" y="19050"/>
                  </a:lnTo>
                  <a:lnTo>
                    <a:pt x="78892" y="19050"/>
                  </a:lnTo>
                  <a:lnTo>
                    <a:pt x="82626" y="20320"/>
                  </a:lnTo>
                  <a:lnTo>
                    <a:pt x="82257" y="20320"/>
                  </a:lnTo>
                  <a:lnTo>
                    <a:pt x="76784" y="20320"/>
                  </a:lnTo>
                  <a:lnTo>
                    <a:pt x="75615" y="21590"/>
                  </a:lnTo>
                  <a:lnTo>
                    <a:pt x="76695" y="21590"/>
                  </a:lnTo>
                  <a:lnTo>
                    <a:pt x="82334" y="20408"/>
                  </a:lnTo>
                  <a:lnTo>
                    <a:pt x="83350" y="21590"/>
                  </a:lnTo>
                  <a:lnTo>
                    <a:pt x="78409" y="21590"/>
                  </a:lnTo>
                  <a:lnTo>
                    <a:pt x="77254" y="22860"/>
                  </a:lnTo>
                  <a:lnTo>
                    <a:pt x="80149" y="22860"/>
                  </a:lnTo>
                  <a:lnTo>
                    <a:pt x="82067" y="24130"/>
                  </a:lnTo>
                  <a:lnTo>
                    <a:pt x="85394" y="25400"/>
                  </a:lnTo>
                  <a:lnTo>
                    <a:pt x="73050" y="22860"/>
                  </a:lnTo>
                  <a:lnTo>
                    <a:pt x="77597" y="25400"/>
                  </a:lnTo>
                  <a:lnTo>
                    <a:pt x="77939" y="25400"/>
                  </a:lnTo>
                  <a:lnTo>
                    <a:pt x="79908" y="25400"/>
                  </a:lnTo>
                  <a:lnTo>
                    <a:pt x="84340" y="26670"/>
                  </a:lnTo>
                  <a:lnTo>
                    <a:pt x="81889" y="26670"/>
                  </a:lnTo>
                  <a:lnTo>
                    <a:pt x="77939" y="25400"/>
                  </a:lnTo>
                  <a:lnTo>
                    <a:pt x="77406" y="26670"/>
                  </a:lnTo>
                  <a:lnTo>
                    <a:pt x="75831" y="26670"/>
                  </a:lnTo>
                  <a:lnTo>
                    <a:pt x="79349" y="27495"/>
                  </a:lnTo>
                  <a:lnTo>
                    <a:pt x="79451" y="27089"/>
                  </a:lnTo>
                  <a:lnTo>
                    <a:pt x="83591" y="27940"/>
                  </a:lnTo>
                  <a:lnTo>
                    <a:pt x="81254" y="27940"/>
                  </a:lnTo>
                  <a:lnTo>
                    <a:pt x="79349" y="27495"/>
                  </a:lnTo>
                  <a:lnTo>
                    <a:pt x="79235" y="27940"/>
                  </a:lnTo>
                  <a:lnTo>
                    <a:pt x="77635" y="27940"/>
                  </a:lnTo>
                  <a:lnTo>
                    <a:pt x="78054" y="29210"/>
                  </a:lnTo>
                  <a:lnTo>
                    <a:pt x="80441" y="30480"/>
                  </a:lnTo>
                  <a:lnTo>
                    <a:pt x="80911" y="31750"/>
                  </a:lnTo>
                  <a:lnTo>
                    <a:pt x="79870" y="31750"/>
                  </a:lnTo>
                  <a:lnTo>
                    <a:pt x="78803" y="30480"/>
                  </a:lnTo>
                  <a:lnTo>
                    <a:pt x="77685" y="31750"/>
                  </a:lnTo>
                  <a:lnTo>
                    <a:pt x="79248" y="33020"/>
                  </a:lnTo>
                  <a:lnTo>
                    <a:pt x="77495" y="33934"/>
                  </a:lnTo>
                  <a:lnTo>
                    <a:pt x="77495" y="35560"/>
                  </a:lnTo>
                  <a:lnTo>
                    <a:pt x="77457" y="36830"/>
                  </a:lnTo>
                  <a:lnTo>
                    <a:pt x="76085" y="35560"/>
                  </a:lnTo>
                  <a:lnTo>
                    <a:pt x="77495" y="35560"/>
                  </a:lnTo>
                  <a:lnTo>
                    <a:pt x="77495" y="33934"/>
                  </a:lnTo>
                  <a:lnTo>
                    <a:pt x="76809" y="34290"/>
                  </a:lnTo>
                  <a:lnTo>
                    <a:pt x="74536" y="35560"/>
                  </a:lnTo>
                  <a:lnTo>
                    <a:pt x="75514" y="35560"/>
                  </a:lnTo>
                  <a:lnTo>
                    <a:pt x="74295" y="36830"/>
                  </a:lnTo>
                  <a:lnTo>
                    <a:pt x="75920" y="36830"/>
                  </a:lnTo>
                  <a:lnTo>
                    <a:pt x="78359" y="38100"/>
                  </a:lnTo>
                  <a:lnTo>
                    <a:pt x="81089" y="39370"/>
                  </a:lnTo>
                  <a:lnTo>
                    <a:pt x="77685" y="40640"/>
                  </a:lnTo>
                  <a:lnTo>
                    <a:pt x="75476" y="40640"/>
                  </a:lnTo>
                  <a:lnTo>
                    <a:pt x="82918" y="41910"/>
                  </a:lnTo>
                  <a:lnTo>
                    <a:pt x="79451" y="41910"/>
                  </a:lnTo>
                  <a:lnTo>
                    <a:pt x="77901" y="43180"/>
                  </a:lnTo>
                  <a:lnTo>
                    <a:pt x="80416" y="45720"/>
                  </a:lnTo>
                  <a:lnTo>
                    <a:pt x="75641" y="45720"/>
                  </a:lnTo>
                  <a:lnTo>
                    <a:pt x="79984" y="46990"/>
                  </a:lnTo>
                  <a:lnTo>
                    <a:pt x="73444" y="48260"/>
                  </a:lnTo>
                  <a:lnTo>
                    <a:pt x="75323" y="48260"/>
                  </a:lnTo>
                  <a:lnTo>
                    <a:pt x="79540" y="48260"/>
                  </a:lnTo>
                  <a:lnTo>
                    <a:pt x="76390" y="49530"/>
                  </a:lnTo>
                  <a:lnTo>
                    <a:pt x="75323" y="48260"/>
                  </a:lnTo>
                  <a:lnTo>
                    <a:pt x="73101" y="49530"/>
                  </a:lnTo>
                  <a:lnTo>
                    <a:pt x="72771" y="49530"/>
                  </a:lnTo>
                  <a:lnTo>
                    <a:pt x="76835" y="50800"/>
                  </a:lnTo>
                  <a:lnTo>
                    <a:pt x="74206" y="50800"/>
                  </a:lnTo>
                  <a:lnTo>
                    <a:pt x="77470" y="52070"/>
                  </a:lnTo>
                  <a:lnTo>
                    <a:pt x="76784" y="52070"/>
                  </a:lnTo>
                  <a:lnTo>
                    <a:pt x="78117" y="53340"/>
                  </a:lnTo>
                  <a:lnTo>
                    <a:pt x="77228" y="53340"/>
                  </a:lnTo>
                  <a:lnTo>
                    <a:pt x="77228" y="62230"/>
                  </a:lnTo>
                  <a:lnTo>
                    <a:pt x="76784" y="62230"/>
                  </a:lnTo>
                  <a:lnTo>
                    <a:pt x="75120" y="61620"/>
                  </a:lnTo>
                  <a:lnTo>
                    <a:pt x="74752" y="60960"/>
                  </a:lnTo>
                  <a:lnTo>
                    <a:pt x="77228" y="62230"/>
                  </a:lnTo>
                  <a:lnTo>
                    <a:pt x="77228" y="53340"/>
                  </a:lnTo>
                  <a:lnTo>
                    <a:pt x="72682" y="53340"/>
                  </a:lnTo>
                  <a:lnTo>
                    <a:pt x="74726" y="55435"/>
                  </a:lnTo>
                  <a:lnTo>
                    <a:pt x="75831" y="55880"/>
                  </a:lnTo>
                  <a:lnTo>
                    <a:pt x="75006" y="55714"/>
                  </a:lnTo>
                  <a:lnTo>
                    <a:pt x="75158" y="55880"/>
                  </a:lnTo>
                  <a:lnTo>
                    <a:pt x="74993" y="55714"/>
                  </a:lnTo>
                  <a:lnTo>
                    <a:pt x="73533" y="55435"/>
                  </a:lnTo>
                  <a:lnTo>
                    <a:pt x="73533" y="61023"/>
                  </a:lnTo>
                  <a:lnTo>
                    <a:pt x="73342" y="60960"/>
                  </a:lnTo>
                  <a:lnTo>
                    <a:pt x="73533" y="61023"/>
                  </a:lnTo>
                  <a:lnTo>
                    <a:pt x="73533" y="55435"/>
                  </a:lnTo>
                  <a:lnTo>
                    <a:pt x="69291" y="54610"/>
                  </a:lnTo>
                  <a:lnTo>
                    <a:pt x="72174" y="55880"/>
                  </a:lnTo>
                  <a:lnTo>
                    <a:pt x="72732" y="55880"/>
                  </a:lnTo>
                  <a:lnTo>
                    <a:pt x="72580" y="57150"/>
                  </a:lnTo>
                  <a:lnTo>
                    <a:pt x="71132" y="57150"/>
                  </a:lnTo>
                  <a:lnTo>
                    <a:pt x="70396" y="58420"/>
                  </a:lnTo>
                  <a:lnTo>
                    <a:pt x="71843" y="59690"/>
                  </a:lnTo>
                  <a:lnTo>
                    <a:pt x="71615" y="60960"/>
                  </a:lnTo>
                  <a:lnTo>
                    <a:pt x="70573" y="60960"/>
                  </a:lnTo>
                  <a:lnTo>
                    <a:pt x="72275" y="62001"/>
                  </a:lnTo>
                  <a:lnTo>
                    <a:pt x="71856" y="60960"/>
                  </a:lnTo>
                  <a:lnTo>
                    <a:pt x="72301" y="60960"/>
                  </a:lnTo>
                  <a:lnTo>
                    <a:pt x="73380" y="62230"/>
                  </a:lnTo>
                  <a:lnTo>
                    <a:pt x="72631" y="62230"/>
                  </a:lnTo>
                  <a:lnTo>
                    <a:pt x="72275" y="62001"/>
                  </a:lnTo>
                  <a:lnTo>
                    <a:pt x="72364" y="62230"/>
                  </a:lnTo>
                  <a:lnTo>
                    <a:pt x="69621" y="62230"/>
                  </a:lnTo>
                  <a:lnTo>
                    <a:pt x="69405" y="63500"/>
                  </a:lnTo>
                  <a:lnTo>
                    <a:pt x="70485" y="64770"/>
                  </a:lnTo>
                  <a:lnTo>
                    <a:pt x="70497" y="66040"/>
                  </a:lnTo>
                  <a:lnTo>
                    <a:pt x="72707" y="66040"/>
                  </a:lnTo>
                  <a:lnTo>
                    <a:pt x="75018" y="67310"/>
                  </a:lnTo>
                  <a:lnTo>
                    <a:pt x="73977" y="67310"/>
                  </a:lnTo>
                  <a:lnTo>
                    <a:pt x="71577" y="68580"/>
                  </a:lnTo>
                  <a:lnTo>
                    <a:pt x="73037" y="69850"/>
                  </a:lnTo>
                  <a:lnTo>
                    <a:pt x="73164" y="69850"/>
                  </a:lnTo>
                  <a:lnTo>
                    <a:pt x="73266" y="71120"/>
                  </a:lnTo>
                  <a:lnTo>
                    <a:pt x="71437" y="69850"/>
                  </a:lnTo>
                  <a:lnTo>
                    <a:pt x="71704" y="71120"/>
                  </a:lnTo>
                  <a:lnTo>
                    <a:pt x="73710" y="73660"/>
                  </a:lnTo>
                  <a:lnTo>
                    <a:pt x="73482" y="73660"/>
                  </a:lnTo>
                  <a:lnTo>
                    <a:pt x="77228" y="76200"/>
                  </a:lnTo>
                  <a:lnTo>
                    <a:pt x="65214" y="76200"/>
                  </a:lnTo>
                  <a:lnTo>
                    <a:pt x="70561" y="77470"/>
                  </a:lnTo>
                  <a:lnTo>
                    <a:pt x="70307" y="77470"/>
                  </a:lnTo>
                  <a:lnTo>
                    <a:pt x="72986" y="80010"/>
                  </a:lnTo>
                  <a:lnTo>
                    <a:pt x="72453" y="80010"/>
                  </a:lnTo>
                  <a:lnTo>
                    <a:pt x="71056" y="78740"/>
                  </a:lnTo>
                  <a:lnTo>
                    <a:pt x="69354" y="78740"/>
                  </a:lnTo>
                  <a:lnTo>
                    <a:pt x="73583" y="81280"/>
                  </a:lnTo>
                  <a:lnTo>
                    <a:pt x="68389" y="81280"/>
                  </a:lnTo>
                  <a:lnTo>
                    <a:pt x="71170" y="82550"/>
                  </a:lnTo>
                  <a:lnTo>
                    <a:pt x="63220" y="82550"/>
                  </a:lnTo>
                  <a:lnTo>
                    <a:pt x="71259" y="86360"/>
                  </a:lnTo>
                  <a:lnTo>
                    <a:pt x="67945" y="86360"/>
                  </a:lnTo>
                  <a:lnTo>
                    <a:pt x="69710" y="87630"/>
                  </a:lnTo>
                  <a:lnTo>
                    <a:pt x="66840" y="86360"/>
                  </a:lnTo>
                  <a:lnTo>
                    <a:pt x="66382" y="87630"/>
                  </a:lnTo>
                  <a:lnTo>
                    <a:pt x="69062" y="87630"/>
                  </a:lnTo>
                  <a:lnTo>
                    <a:pt x="70904" y="90170"/>
                  </a:lnTo>
                  <a:lnTo>
                    <a:pt x="65582" y="92710"/>
                  </a:lnTo>
                  <a:lnTo>
                    <a:pt x="63525" y="95250"/>
                  </a:lnTo>
                  <a:lnTo>
                    <a:pt x="62890" y="95250"/>
                  </a:lnTo>
                  <a:lnTo>
                    <a:pt x="72986" y="96520"/>
                  </a:lnTo>
                  <a:lnTo>
                    <a:pt x="68402" y="97790"/>
                  </a:lnTo>
                  <a:lnTo>
                    <a:pt x="65036" y="96520"/>
                  </a:lnTo>
                  <a:lnTo>
                    <a:pt x="68859" y="99060"/>
                  </a:lnTo>
                  <a:lnTo>
                    <a:pt x="64300" y="100330"/>
                  </a:lnTo>
                  <a:lnTo>
                    <a:pt x="67500" y="102870"/>
                  </a:lnTo>
                  <a:lnTo>
                    <a:pt x="63207" y="102870"/>
                  </a:lnTo>
                  <a:lnTo>
                    <a:pt x="65405" y="104140"/>
                  </a:lnTo>
                  <a:lnTo>
                    <a:pt x="62992" y="104140"/>
                  </a:lnTo>
                  <a:lnTo>
                    <a:pt x="67564" y="105410"/>
                  </a:lnTo>
                  <a:lnTo>
                    <a:pt x="65239" y="105410"/>
                  </a:lnTo>
                  <a:lnTo>
                    <a:pt x="63588" y="106680"/>
                  </a:lnTo>
                  <a:lnTo>
                    <a:pt x="65024" y="106680"/>
                  </a:lnTo>
                  <a:lnTo>
                    <a:pt x="67576" y="107950"/>
                  </a:lnTo>
                  <a:lnTo>
                    <a:pt x="65786" y="107950"/>
                  </a:lnTo>
                  <a:lnTo>
                    <a:pt x="68935" y="109220"/>
                  </a:lnTo>
                  <a:lnTo>
                    <a:pt x="64058" y="109220"/>
                  </a:lnTo>
                  <a:lnTo>
                    <a:pt x="68567" y="110490"/>
                  </a:lnTo>
                  <a:lnTo>
                    <a:pt x="63893" y="109220"/>
                  </a:lnTo>
                  <a:lnTo>
                    <a:pt x="64604" y="110490"/>
                  </a:lnTo>
                  <a:lnTo>
                    <a:pt x="66763" y="111760"/>
                  </a:lnTo>
                  <a:lnTo>
                    <a:pt x="63284" y="111760"/>
                  </a:lnTo>
                  <a:lnTo>
                    <a:pt x="64084" y="113030"/>
                  </a:lnTo>
                  <a:lnTo>
                    <a:pt x="60744" y="113030"/>
                  </a:lnTo>
                  <a:lnTo>
                    <a:pt x="70713" y="115570"/>
                  </a:lnTo>
                  <a:lnTo>
                    <a:pt x="63461" y="114300"/>
                  </a:lnTo>
                  <a:lnTo>
                    <a:pt x="65760" y="116840"/>
                  </a:lnTo>
                  <a:lnTo>
                    <a:pt x="67246" y="118110"/>
                  </a:lnTo>
                  <a:lnTo>
                    <a:pt x="62992" y="118110"/>
                  </a:lnTo>
                  <a:lnTo>
                    <a:pt x="64363" y="119126"/>
                  </a:lnTo>
                  <a:lnTo>
                    <a:pt x="67310" y="118275"/>
                  </a:lnTo>
                  <a:lnTo>
                    <a:pt x="68084" y="120472"/>
                  </a:lnTo>
                  <a:lnTo>
                    <a:pt x="68618" y="120650"/>
                  </a:lnTo>
                  <a:lnTo>
                    <a:pt x="67297" y="121920"/>
                  </a:lnTo>
                  <a:lnTo>
                    <a:pt x="65379" y="121920"/>
                  </a:lnTo>
                  <a:lnTo>
                    <a:pt x="66243" y="123190"/>
                  </a:lnTo>
                  <a:lnTo>
                    <a:pt x="63728" y="123190"/>
                  </a:lnTo>
                  <a:lnTo>
                    <a:pt x="64312" y="123825"/>
                  </a:lnTo>
                  <a:lnTo>
                    <a:pt x="64401" y="123952"/>
                  </a:lnTo>
                  <a:lnTo>
                    <a:pt x="64909" y="124460"/>
                  </a:lnTo>
                  <a:lnTo>
                    <a:pt x="66090" y="125730"/>
                  </a:lnTo>
                  <a:lnTo>
                    <a:pt x="67576" y="125730"/>
                  </a:lnTo>
                  <a:lnTo>
                    <a:pt x="68821" y="125730"/>
                  </a:lnTo>
                  <a:lnTo>
                    <a:pt x="70205" y="126276"/>
                  </a:lnTo>
                  <a:lnTo>
                    <a:pt x="67576" y="125730"/>
                  </a:lnTo>
                  <a:lnTo>
                    <a:pt x="71907" y="128270"/>
                  </a:lnTo>
                  <a:lnTo>
                    <a:pt x="64300" y="127000"/>
                  </a:lnTo>
                  <a:lnTo>
                    <a:pt x="65252" y="128270"/>
                  </a:lnTo>
                  <a:lnTo>
                    <a:pt x="64795" y="128270"/>
                  </a:lnTo>
                  <a:lnTo>
                    <a:pt x="68694" y="129540"/>
                  </a:lnTo>
                  <a:lnTo>
                    <a:pt x="66344" y="129540"/>
                  </a:lnTo>
                  <a:lnTo>
                    <a:pt x="66484" y="130810"/>
                  </a:lnTo>
                  <a:lnTo>
                    <a:pt x="71424" y="132080"/>
                  </a:lnTo>
                  <a:lnTo>
                    <a:pt x="69303" y="133350"/>
                  </a:lnTo>
                  <a:lnTo>
                    <a:pt x="64884" y="132080"/>
                  </a:lnTo>
                  <a:lnTo>
                    <a:pt x="67767" y="133350"/>
                  </a:lnTo>
                  <a:lnTo>
                    <a:pt x="66865" y="133350"/>
                  </a:lnTo>
                  <a:lnTo>
                    <a:pt x="66725" y="134620"/>
                  </a:lnTo>
                  <a:lnTo>
                    <a:pt x="69469" y="134620"/>
                  </a:lnTo>
                  <a:lnTo>
                    <a:pt x="68262" y="135763"/>
                  </a:lnTo>
                  <a:lnTo>
                    <a:pt x="68122" y="135890"/>
                  </a:lnTo>
                  <a:lnTo>
                    <a:pt x="68275" y="135953"/>
                  </a:lnTo>
                  <a:lnTo>
                    <a:pt x="68643" y="136182"/>
                  </a:lnTo>
                  <a:lnTo>
                    <a:pt x="68414" y="136347"/>
                  </a:lnTo>
                  <a:lnTo>
                    <a:pt x="68338" y="136512"/>
                  </a:lnTo>
                  <a:lnTo>
                    <a:pt x="69989" y="136753"/>
                  </a:lnTo>
                  <a:lnTo>
                    <a:pt x="68961" y="136347"/>
                  </a:lnTo>
                  <a:lnTo>
                    <a:pt x="68656" y="136182"/>
                  </a:lnTo>
                  <a:lnTo>
                    <a:pt x="68884" y="136029"/>
                  </a:lnTo>
                  <a:lnTo>
                    <a:pt x="69176" y="135890"/>
                  </a:lnTo>
                  <a:lnTo>
                    <a:pt x="73634" y="135890"/>
                  </a:lnTo>
                  <a:lnTo>
                    <a:pt x="72453" y="137160"/>
                  </a:lnTo>
                  <a:lnTo>
                    <a:pt x="69989" y="137160"/>
                  </a:lnTo>
                  <a:lnTo>
                    <a:pt x="72428" y="138430"/>
                  </a:lnTo>
                  <a:lnTo>
                    <a:pt x="69494" y="138430"/>
                  </a:lnTo>
                  <a:lnTo>
                    <a:pt x="67017" y="139700"/>
                  </a:lnTo>
                  <a:lnTo>
                    <a:pt x="69761" y="139700"/>
                  </a:lnTo>
                  <a:lnTo>
                    <a:pt x="68884" y="140970"/>
                  </a:lnTo>
                  <a:lnTo>
                    <a:pt x="68465" y="140970"/>
                  </a:lnTo>
                  <a:lnTo>
                    <a:pt x="66852" y="139700"/>
                  </a:lnTo>
                  <a:lnTo>
                    <a:pt x="66255" y="140970"/>
                  </a:lnTo>
                  <a:lnTo>
                    <a:pt x="67322" y="140970"/>
                  </a:lnTo>
                  <a:lnTo>
                    <a:pt x="69964" y="142240"/>
                  </a:lnTo>
                  <a:lnTo>
                    <a:pt x="68554" y="143510"/>
                  </a:lnTo>
                  <a:lnTo>
                    <a:pt x="64909" y="143510"/>
                  </a:lnTo>
                  <a:lnTo>
                    <a:pt x="68681" y="146050"/>
                  </a:lnTo>
                  <a:lnTo>
                    <a:pt x="73507" y="147320"/>
                  </a:lnTo>
                  <a:lnTo>
                    <a:pt x="67576" y="147320"/>
                  </a:lnTo>
                  <a:lnTo>
                    <a:pt x="67310" y="147320"/>
                  </a:lnTo>
                  <a:lnTo>
                    <a:pt x="65290" y="147320"/>
                  </a:lnTo>
                  <a:lnTo>
                    <a:pt x="64274" y="148590"/>
                  </a:lnTo>
                  <a:lnTo>
                    <a:pt x="66382" y="149860"/>
                  </a:lnTo>
                  <a:lnTo>
                    <a:pt x="67945" y="151130"/>
                  </a:lnTo>
                  <a:lnTo>
                    <a:pt x="65214" y="151130"/>
                  </a:lnTo>
                  <a:lnTo>
                    <a:pt x="65633" y="152400"/>
                  </a:lnTo>
                  <a:lnTo>
                    <a:pt x="68097" y="152400"/>
                  </a:lnTo>
                  <a:lnTo>
                    <a:pt x="65100" y="153670"/>
                  </a:lnTo>
                  <a:lnTo>
                    <a:pt x="66065" y="154940"/>
                  </a:lnTo>
                  <a:lnTo>
                    <a:pt x="67284" y="156210"/>
                  </a:lnTo>
                  <a:lnTo>
                    <a:pt x="65049" y="157480"/>
                  </a:lnTo>
                  <a:lnTo>
                    <a:pt x="63881" y="156210"/>
                  </a:lnTo>
                  <a:lnTo>
                    <a:pt x="64985" y="158750"/>
                  </a:lnTo>
                  <a:lnTo>
                    <a:pt x="63474" y="158750"/>
                  </a:lnTo>
                  <a:lnTo>
                    <a:pt x="70383" y="159702"/>
                  </a:lnTo>
                  <a:lnTo>
                    <a:pt x="69253" y="158750"/>
                  </a:lnTo>
                  <a:lnTo>
                    <a:pt x="70802" y="158750"/>
                  </a:lnTo>
                  <a:lnTo>
                    <a:pt x="70764" y="159753"/>
                  </a:lnTo>
                  <a:lnTo>
                    <a:pt x="72631" y="160020"/>
                  </a:lnTo>
                  <a:lnTo>
                    <a:pt x="71767" y="160020"/>
                  </a:lnTo>
                  <a:lnTo>
                    <a:pt x="71767" y="162560"/>
                  </a:lnTo>
                  <a:lnTo>
                    <a:pt x="68211" y="162560"/>
                  </a:lnTo>
                  <a:lnTo>
                    <a:pt x="68224" y="161658"/>
                  </a:lnTo>
                  <a:lnTo>
                    <a:pt x="71767" y="162560"/>
                  </a:lnTo>
                  <a:lnTo>
                    <a:pt x="71767" y="160020"/>
                  </a:lnTo>
                  <a:lnTo>
                    <a:pt x="70751" y="160020"/>
                  </a:lnTo>
                  <a:lnTo>
                    <a:pt x="68376" y="160020"/>
                  </a:lnTo>
                  <a:lnTo>
                    <a:pt x="68973" y="161290"/>
                  </a:lnTo>
                  <a:lnTo>
                    <a:pt x="68224" y="161290"/>
                  </a:lnTo>
                  <a:lnTo>
                    <a:pt x="66763" y="161290"/>
                  </a:lnTo>
                  <a:lnTo>
                    <a:pt x="64998" y="161290"/>
                  </a:lnTo>
                  <a:lnTo>
                    <a:pt x="64427" y="162560"/>
                  </a:lnTo>
                  <a:lnTo>
                    <a:pt x="63804" y="162560"/>
                  </a:lnTo>
                  <a:lnTo>
                    <a:pt x="70954" y="163830"/>
                  </a:lnTo>
                  <a:lnTo>
                    <a:pt x="65201" y="163830"/>
                  </a:lnTo>
                  <a:lnTo>
                    <a:pt x="64960" y="163830"/>
                  </a:lnTo>
                  <a:lnTo>
                    <a:pt x="65354" y="163931"/>
                  </a:lnTo>
                  <a:lnTo>
                    <a:pt x="66992" y="165100"/>
                  </a:lnTo>
                  <a:lnTo>
                    <a:pt x="63855" y="163830"/>
                  </a:lnTo>
                  <a:lnTo>
                    <a:pt x="62966" y="165100"/>
                  </a:lnTo>
                  <a:lnTo>
                    <a:pt x="58978" y="165100"/>
                  </a:lnTo>
                  <a:lnTo>
                    <a:pt x="62611" y="166370"/>
                  </a:lnTo>
                  <a:lnTo>
                    <a:pt x="62953" y="166370"/>
                  </a:lnTo>
                  <a:lnTo>
                    <a:pt x="66294" y="167640"/>
                  </a:lnTo>
                  <a:lnTo>
                    <a:pt x="58496" y="167640"/>
                  </a:lnTo>
                  <a:lnTo>
                    <a:pt x="63068" y="168910"/>
                  </a:lnTo>
                  <a:lnTo>
                    <a:pt x="64871" y="170180"/>
                  </a:lnTo>
                  <a:lnTo>
                    <a:pt x="68249" y="171450"/>
                  </a:lnTo>
                  <a:lnTo>
                    <a:pt x="69824" y="172720"/>
                  </a:lnTo>
                  <a:lnTo>
                    <a:pt x="69138" y="172720"/>
                  </a:lnTo>
                  <a:lnTo>
                    <a:pt x="70180" y="173075"/>
                  </a:lnTo>
                  <a:lnTo>
                    <a:pt x="70002" y="172720"/>
                  </a:lnTo>
                  <a:lnTo>
                    <a:pt x="76098" y="172720"/>
                  </a:lnTo>
                  <a:lnTo>
                    <a:pt x="70459" y="171450"/>
                  </a:lnTo>
                  <a:lnTo>
                    <a:pt x="70866" y="171450"/>
                  </a:lnTo>
                  <a:lnTo>
                    <a:pt x="67284" y="168910"/>
                  </a:lnTo>
                  <a:lnTo>
                    <a:pt x="75171" y="170180"/>
                  </a:lnTo>
                  <a:lnTo>
                    <a:pt x="72021" y="168910"/>
                  </a:lnTo>
                  <a:lnTo>
                    <a:pt x="73266" y="168910"/>
                  </a:lnTo>
                  <a:lnTo>
                    <a:pt x="69164" y="166370"/>
                  </a:lnTo>
                  <a:lnTo>
                    <a:pt x="71412" y="166928"/>
                  </a:lnTo>
                  <a:lnTo>
                    <a:pt x="70993" y="166585"/>
                  </a:lnTo>
                  <a:lnTo>
                    <a:pt x="69888" y="166370"/>
                  </a:lnTo>
                  <a:lnTo>
                    <a:pt x="70713" y="166370"/>
                  </a:lnTo>
                  <a:lnTo>
                    <a:pt x="71856" y="166370"/>
                  </a:lnTo>
                  <a:lnTo>
                    <a:pt x="76250" y="166370"/>
                  </a:lnTo>
                  <a:lnTo>
                    <a:pt x="71564" y="165100"/>
                  </a:lnTo>
                  <a:lnTo>
                    <a:pt x="77431" y="166370"/>
                  </a:lnTo>
                  <a:lnTo>
                    <a:pt x="76581" y="165100"/>
                  </a:lnTo>
                  <a:lnTo>
                    <a:pt x="72834" y="165100"/>
                  </a:lnTo>
                  <a:lnTo>
                    <a:pt x="75158" y="163830"/>
                  </a:lnTo>
                  <a:lnTo>
                    <a:pt x="74002" y="162560"/>
                  </a:lnTo>
                  <a:lnTo>
                    <a:pt x="75260" y="163830"/>
                  </a:lnTo>
                  <a:lnTo>
                    <a:pt x="76276" y="162560"/>
                  </a:lnTo>
                  <a:lnTo>
                    <a:pt x="77736" y="161290"/>
                  </a:lnTo>
                  <a:lnTo>
                    <a:pt x="74587" y="161290"/>
                  </a:lnTo>
                  <a:lnTo>
                    <a:pt x="75412" y="160020"/>
                  </a:lnTo>
                  <a:lnTo>
                    <a:pt x="77063" y="160020"/>
                  </a:lnTo>
                  <a:lnTo>
                    <a:pt x="76669" y="158750"/>
                  </a:lnTo>
                  <a:lnTo>
                    <a:pt x="79489" y="160020"/>
                  </a:lnTo>
                  <a:lnTo>
                    <a:pt x="79425" y="158750"/>
                  </a:lnTo>
                  <a:lnTo>
                    <a:pt x="76327" y="157480"/>
                  </a:lnTo>
                  <a:lnTo>
                    <a:pt x="75514" y="157480"/>
                  </a:lnTo>
                  <a:lnTo>
                    <a:pt x="70866" y="157480"/>
                  </a:lnTo>
                  <a:lnTo>
                    <a:pt x="69227" y="156210"/>
                  </a:lnTo>
                  <a:lnTo>
                    <a:pt x="73164" y="156210"/>
                  </a:lnTo>
                  <a:lnTo>
                    <a:pt x="75514" y="157480"/>
                  </a:lnTo>
                  <a:lnTo>
                    <a:pt x="76276" y="156616"/>
                  </a:lnTo>
                  <a:lnTo>
                    <a:pt x="76809" y="157480"/>
                  </a:lnTo>
                  <a:lnTo>
                    <a:pt x="77228" y="156210"/>
                  </a:lnTo>
                  <a:lnTo>
                    <a:pt x="77089" y="156210"/>
                  </a:lnTo>
                  <a:lnTo>
                    <a:pt x="77025" y="154940"/>
                  </a:lnTo>
                  <a:lnTo>
                    <a:pt x="79578" y="156210"/>
                  </a:lnTo>
                  <a:lnTo>
                    <a:pt x="80683" y="156210"/>
                  </a:lnTo>
                  <a:lnTo>
                    <a:pt x="79298" y="154940"/>
                  </a:lnTo>
                  <a:lnTo>
                    <a:pt x="80073" y="154940"/>
                  </a:lnTo>
                  <a:lnTo>
                    <a:pt x="78778" y="153670"/>
                  </a:lnTo>
                  <a:lnTo>
                    <a:pt x="79908" y="153670"/>
                  </a:lnTo>
                  <a:lnTo>
                    <a:pt x="76619" y="152400"/>
                  </a:lnTo>
                  <a:lnTo>
                    <a:pt x="76390" y="153670"/>
                  </a:lnTo>
                  <a:lnTo>
                    <a:pt x="76327" y="152400"/>
                  </a:lnTo>
                  <a:lnTo>
                    <a:pt x="73367" y="151130"/>
                  </a:lnTo>
                  <a:lnTo>
                    <a:pt x="78308" y="151130"/>
                  </a:lnTo>
                  <a:lnTo>
                    <a:pt x="77165" y="149860"/>
                  </a:lnTo>
                  <a:lnTo>
                    <a:pt x="78181" y="149860"/>
                  </a:lnTo>
                  <a:lnTo>
                    <a:pt x="77114" y="148590"/>
                  </a:lnTo>
                  <a:lnTo>
                    <a:pt x="77698" y="148590"/>
                  </a:lnTo>
                  <a:lnTo>
                    <a:pt x="75565" y="147320"/>
                  </a:lnTo>
                  <a:lnTo>
                    <a:pt x="76873" y="147320"/>
                  </a:lnTo>
                  <a:lnTo>
                    <a:pt x="78663" y="146050"/>
                  </a:lnTo>
                  <a:lnTo>
                    <a:pt x="79832" y="146926"/>
                  </a:lnTo>
                  <a:lnTo>
                    <a:pt x="79984" y="147027"/>
                  </a:lnTo>
                  <a:lnTo>
                    <a:pt x="80276" y="146050"/>
                  </a:lnTo>
                  <a:lnTo>
                    <a:pt x="80073" y="146761"/>
                  </a:lnTo>
                  <a:lnTo>
                    <a:pt x="80073" y="146964"/>
                  </a:lnTo>
                  <a:lnTo>
                    <a:pt x="80073" y="147091"/>
                  </a:lnTo>
                  <a:lnTo>
                    <a:pt x="80378" y="147320"/>
                  </a:lnTo>
                  <a:lnTo>
                    <a:pt x="80340" y="147015"/>
                  </a:lnTo>
                  <a:lnTo>
                    <a:pt x="80327" y="146761"/>
                  </a:lnTo>
                  <a:lnTo>
                    <a:pt x="80873" y="146050"/>
                  </a:lnTo>
                  <a:lnTo>
                    <a:pt x="83223" y="146050"/>
                  </a:lnTo>
                  <a:lnTo>
                    <a:pt x="82473" y="144780"/>
                  </a:lnTo>
                  <a:lnTo>
                    <a:pt x="88557" y="144780"/>
                  </a:lnTo>
                  <a:lnTo>
                    <a:pt x="77368" y="140970"/>
                  </a:lnTo>
                  <a:lnTo>
                    <a:pt x="79971" y="140970"/>
                  </a:lnTo>
                  <a:lnTo>
                    <a:pt x="82740" y="142240"/>
                  </a:lnTo>
                  <a:lnTo>
                    <a:pt x="82169" y="140970"/>
                  </a:lnTo>
                  <a:lnTo>
                    <a:pt x="85585" y="140970"/>
                  </a:lnTo>
                  <a:lnTo>
                    <a:pt x="87630" y="139700"/>
                  </a:lnTo>
                  <a:lnTo>
                    <a:pt x="80670" y="139700"/>
                  </a:lnTo>
                  <a:lnTo>
                    <a:pt x="82092" y="138430"/>
                  </a:lnTo>
                  <a:lnTo>
                    <a:pt x="77558" y="138430"/>
                  </a:lnTo>
                  <a:lnTo>
                    <a:pt x="76492" y="137160"/>
                  </a:lnTo>
                  <a:lnTo>
                    <a:pt x="82689" y="137160"/>
                  </a:lnTo>
                  <a:lnTo>
                    <a:pt x="82765" y="138430"/>
                  </a:lnTo>
                  <a:lnTo>
                    <a:pt x="84315" y="138430"/>
                  </a:lnTo>
                  <a:lnTo>
                    <a:pt x="84302" y="137160"/>
                  </a:lnTo>
                  <a:lnTo>
                    <a:pt x="85509" y="137160"/>
                  </a:lnTo>
                  <a:lnTo>
                    <a:pt x="83845" y="135890"/>
                  </a:lnTo>
                  <a:lnTo>
                    <a:pt x="83032" y="135890"/>
                  </a:lnTo>
                  <a:lnTo>
                    <a:pt x="84734" y="134620"/>
                  </a:lnTo>
                  <a:lnTo>
                    <a:pt x="80772" y="134620"/>
                  </a:lnTo>
                  <a:lnTo>
                    <a:pt x="80352" y="133350"/>
                  </a:lnTo>
                  <a:lnTo>
                    <a:pt x="82296" y="133350"/>
                  </a:lnTo>
                  <a:lnTo>
                    <a:pt x="84797" y="134620"/>
                  </a:lnTo>
                  <a:lnTo>
                    <a:pt x="83362" y="133350"/>
                  </a:lnTo>
                  <a:lnTo>
                    <a:pt x="84683" y="133350"/>
                  </a:lnTo>
                  <a:lnTo>
                    <a:pt x="87604" y="134620"/>
                  </a:lnTo>
                  <a:lnTo>
                    <a:pt x="85331" y="133350"/>
                  </a:lnTo>
                  <a:lnTo>
                    <a:pt x="90233" y="133350"/>
                  </a:lnTo>
                  <a:lnTo>
                    <a:pt x="90322" y="132080"/>
                  </a:lnTo>
                  <a:lnTo>
                    <a:pt x="88861" y="132080"/>
                  </a:lnTo>
                  <a:lnTo>
                    <a:pt x="85217" y="132080"/>
                  </a:lnTo>
                  <a:lnTo>
                    <a:pt x="83096" y="130810"/>
                  </a:lnTo>
                  <a:lnTo>
                    <a:pt x="84378" y="130810"/>
                  </a:lnTo>
                  <a:lnTo>
                    <a:pt x="81876" y="129540"/>
                  </a:lnTo>
                  <a:lnTo>
                    <a:pt x="85153" y="130810"/>
                  </a:lnTo>
                  <a:lnTo>
                    <a:pt x="86233" y="130810"/>
                  </a:lnTo>
                  <a:lnTo>
                    <a:pt x="86423" y="129540"/>
                  </a:lnTo>
                  <a:lnTo>
                    <a:pt x="85128" y="128270"/>
                  </a:lnTo>
                  <a:lnTo>
                    <a:pt x="84162" y="128270"/>
                  </a:lnTo>
                  <a:lnTo>
                    <a:pt x="84378" y="127000"/>
                  </a:lnTo>
                  <a:lnTo>
                    <a:pt x="83654" y="128270"/>
                  </a:lnTo>
                  <a:lnTo>
                    <a:pt x="81826" y="127000"/>
                  </a:lnTo>
                  <a:lnTo>
                    <a:pt x="83185" y="127000"/>
                  </a:lnTo>
                  <a:lnTo>
                    <a:pt x="80010" y="125730"/>
                  </a:lnTo>
                  <a:lnTo>
                    <a:pt x="86677" y="127000"/>
                  </a:lnTo>
                  <a:lnTo>
                    <a:pt x="84594" y="125730"/>
                  </a:lnTo>
                  <a:lnTo>
                    <a:pt x="88938" y="125730"/>
                  </a:lnTo>
                  <a:lnTo>
                    <a:pt x="86652" y="124460"/>
                  </a:lnTo>
                  <a:lnTo>
                    <a:pt x="91567" y="125730"/>
                  </a:lnTo>
                  <a:lnTo>
                    <a:pt x="89700" y="124460"/>
                  </a:lnTo>
                  <a:lnTo>
                    <a:pt x="87795" y="124460"/>
                  </a:lnTo>
                  <a:lnTo>
                    <a:pt x="85471" y="123190"/>
                  </a:lnTo>
                  <a:lnTo>
                    <a:pt x="87020" y="124460"/>
                  </a:lnTo>
                  <a:lnTo>
                    <a:pt x="83540" y="123190"/>
                  </a:lnTo>
                  <a:lnTo>
                    <a:pt x="83477" y="124142"/>
                  </a:lnTo>
                  <a:lnTo>
                    <a:pt x="79095" y="123190"/>
                  </a:lnTo>
                  <a:lnTo>
                    <a:pt x="83540" y="123190"/>
                  </a:lnTo>
                  <a:lnTo>
                    <a:pt x="85471" y="123190"/>
                  </a:lnTo>
                  <a:lnTo>
                    <a:pt x="90665" y="123190"/>
                  </a:lnTo>
                  <a:lnTo>
                    <a:pt x="84899" y="121920"/>
                  </a:lnTo>
                  <a:lnTo>
                    <a:pt x="86614" y="120650"/>
                  </a:lnTo>
                  <a:lnTo>
                    <a:pt x="83070" y="120650"/>
                  </a:lnTo>
                  <a:lnTo>
                    <a:pt x="85255" y="119380"/>
                  </a:lnTo>
                  <a:lnTo>
                    <a:pt x="88696" y="119380"/>
                  </a:lnTo>
                  <a:lnTo>
                    <a:pt x="84632" y="118110"/>
                  </a:lnTo>
                  <a:lnTo>
                    <a:pt x="87401" y="118110"/>
                  </a:lnTo>
                  <a:lnTo>
                    <a:pt x="88633" y="116840"/>
                  </a:lnTo>
                  <a:lnTo>
                    <a:pt x="87858" y="116700"/>
                  </a:lnTo>
                  <a:lnTo>
                    <a:pt x="88226" y="115570"/>
                  </a:lnTo>
                  <a:lnTo>
                    <a:pt x="87515" y="115379"/>
                  </a:lnTo>
                  <a:lnTo>
                    <a:pt x="87515" y="116636"/>
                  </a:lnTo>
                  <a:lnTo>
                    <a:pt x="81724" y="115570"/>
                  </a:lnTo>
                  <a:lnTo>
                    <a:pt x="86245" y="115570"/>
                  </a:lnTo>
                  <a:lnTo>
                    <a:pt x="87515" y="116636"/>
                  </a:lnTo>
                  <a:lnTo>
                    <a:pt x="87515" y="115379"/>
                  </a:lnTo>
                  <a:lnTo>
                    <a:pt x="84188" y="114300"/>
                  </a:lnTo>
                  <a:lnTo>
                    <a:pt x="83146" y="114300"/>
                  </a:lnTo>
                  <a:lnTo>
                    <a:pt x="83362" y="113030"/>
                  </a:lnTo>
                  <a:lnTo>
                    <a:pt x="84378" y="114300"/>
                  </a:lnTo>
                  <a:lnTo>
                    <a:pt x="83794" y="113030"/>
                  </a:lnTo>
                  <a:lnTo>
                    <a:pt x="87299" y="113030"/>
                  </a:lnTo>
                  <a:lnTo>
                    <a:pt x="80683" y="110490"/>
                  </a:lnTo>
                  <a:lnTo>
                    <a:pt x="86067" y="110490"/>
                  </a:lnTo>
                  <a:lnTo>
                    <a:pt x="86283" y="110490"/>
                  </a:lnTo>
                  <a:lnTo>
                    <a:pt x="85699" y="109220"/>
                  </a:lnTo>
                  <a:lnTo>
                    <a:pt x="85153" y="109220"/>
                  </a:lnTo>
                  <a:lnTo>
                    <a:pt x="85102" y="107950"/>
                  </a:lnTo>
                  <a:lnTo>
                    <a:pt x="87896" y="107950"/>
                  </a:lnTo>
                  <a:lnTo>
                    <a:pt x="80086" y="106680"/>
                  </a:lnTo>
                  <a:lnTo>
                    <a:pt x="85356" y="106680"/>
                  </a:lnTo>
                  <a:lnTo>
                    <a:pt x="92113" y="107950"/>
                  </a:lnTo>
                  <a:lnTo>
                    <a:pt x="84620" y="105410"/>
                  </a:lnTo>
                  <a:lnTo>
                    <a:pt x="91363" y="105410"/>
                  </a:lnTo>
                  <a:lnTo>
                    <a:pt x="86626" y="104140"/>
                  </a:lnTo>
                  <a:lnTo>
                    <a:pt x="88226" y="104140"/>
                  </a:lnTo>
                  <a:lnTo>
                    <a:pt x="84874" y="102870"/>
                  </a:lnTo>
                  <a:lnTo>
                    <a:pt x="83896" y="101600"/>
                  </a:lnTo>
                  <a:lnTo>
                    <a:pt x="83058" y="100330"/>
                  </a:lnTo>
                  <a:lnTo>
                    <a:pt x="85648" y="101600"/>
                  </a:lnTo>
                  <a:lnTo>
                    <a:pt x="87096" y="101600"/>
                  </a:lnTo>
                  <a:lnTo>
                    <a:pt x="86766" y="100330"/>
                  </a:lnTo>
                  <a:lnTo>
                    <a:pt x="87858" y="100330"/>
                  </a:lnTo>
                  <a:lnTo>
                    <a:pt x="88557" y="99060"/>
                  </a:lnTo>
                  <a:lnTo>
                    <a:pt x="90157" y="100330"/>
                  </a:lnTo>
                  <a:lnTo>
                    <a:pt x="89776" y="99060"/>
                  </a:lnTo>
                  <a:lnTo>
                    <a:pt x="85712" y="97790"/>
                  </a:lnTo>
                  <a:lnTo>
                    <a:pt x="84912" y="97790"/>
                  </a:lnTo>
                  <a:lnTo>
                    <a:pt x="80975" y="96520"/>
                  </a:lnTo>
                  <a:lnTo>
                    <a:pt x="87528" y="96520"/>
                  </a:lnTo>
                  <a:lnTo>
                    <a:pt x="84683" y="93980"/>
                  </a:lnTo>
                  <a:lnTo>
                    <a:pt x="85610" y="93980"/>
                  </a:lnTo>
                  <a:lnTo>
                    <a:pt x="84124" y="92710"/>
                  </a:lnTo>
                  <a:lnTo>
                    <a:pt x="84302" y="92710"/>
                  </a:lnTo>
                  <a:lnTo>
                    <a:pt x="92202" y="93980"/>
                  </a:lnTo>
                  <a:lnTo>
                    <a:pt x="89395" y="92710"/>
                  </a:lnTo>
                  <a:lnTo>
                    <a:pt x="86575" y="91440"/>
                  </a:lnTo>
                  <a:lnTo>
                    <a:pt x="92824" y="91440"/>
                  </a:lnTo>
                  <a:lnTo>
                    <a:pt x="90081" y="88900"/>
                  </a:lnTo>
                  <a:lnTo>
                    <a:pt x="94462" y="88900"/>
                  </a:lnTo>
                  <a:lnTo>
                    <a:pt x="94221" y="87630"/>
                  </a:lnTo>
                  <a:lnTo>
                    <a:pt x="87960" y="86360"/>
                  </a:lnTo>
                  <a:lnTo>
                    <a:pt x="87744" y="86360"/>
                  </a:lnTo>
                  <a:lnTo>
                    <a:pt x="87401" y="85090"/>
                  </a:lnTo>
                  <a:lnTo>
                    <a:pt x="95948" y="85090"/>
                  </a:lnTo>
                  <a:lnTo>
                    <a:pt x="96888" y="83820"/>
                  </a:lnTo>
                  <a:lnTo>
                    <a:pt x="93853" y="83820"/>
                  </a:lnTo>
                  <a:lnTo>
                    <a:pt x="90639" y="82550"/>
                  </a:lnTo>
                  <a:lnTo>
                    <a:pt x="97739" y="83591"/>
                  </a:lnTo>
                  <a:lnTo>
                    <a:pt x="98094" y="83820"/>
                  </a:lnTo>
                  <a:lnTo>
                    <a:pt x="97917" y="83616"/>
                  </a:lnTo>
                  <a:lnTo>
                    <a:pt x="99314" y="83820"/>
                  </a:lnTo>
                  <a:lnTo>
                    <a:pt x="97434" y="83058"/>
                  </a:lnTo>
                  <a:lnTo>
                    <a:pt x="96977" y="82550"/>
                  </a:lnTo>
                  <a:lnTo>
                    <a:pt x="98437" y="81280"/>
                  </a:lnTo>
                  <a:lnTo>
                    <a:pt x="93421" y="80010"/>
                  </a:lnTo>
                  <a:lnTo>
                    <a:pt x="96354" y="80010"/>
                  </a:lnTo>
                  <a:lnTo>
                    <a:pt x="97320" y="78740"/>
                  </a:lnTo>
                  <a:lnTo>
                    <a:pt x="91363" y="76200"/>
                  </a:lnTo>
                  <a:lnTo>
                    <a:pt x="95770" y="76200"/>
                  </a:lnTo>
                  <a:lnTo>
                    <a:pt x="93345" y="74930"/>
                  </a:lnTo>
                  <a:lnTo>
                    <a:pt x="93980" y="74930"/>
                  </a:lnTo>
                  <a:lnTo>
                    <a:pt x="94932" y="73660"/>
                  </a:lnTo>
                  <a:lnTo>
                    <a:pt x="96634" y="74930"/>
                  </a:lnTo>
                  <a:lnTo>
                    <a:pt x="98856" y="73660"/>
                  </a:lnTo>
                  <a:lnTo>
                    <a:pt x="92684" y="72390"/>
                  </a:lnTo>
                  <a:lnTo>
                    <a:pt x="91782" y="71120"/>
                  </a:lnTo>
                  <a:lnTo>
                    <a:pt x="96354" y="71120"/>
                  </a:lnTo>
                  <a:lnTo>
                    <a:pt x="98793" y="69850"/>
                  </a:lnTo>
                  <a:lnTo>
                    <a:pt x="99441" y="69850"/>
                  </a:lnTo>
                  <a:lnTo>
                    <a:pt x="100228" y="68580"/>
                  </a:lnTo>
                  <a:lnTo>
                    <a:pt x="96037" y="67310"/>
                  </a:lnTo>
                  <a:lnTo>
                    <a:pt x="94462" y="66040"/>
                  </a:lnTo>
                  <a:lnTo>
                    <a:pt x="99529" y="64770"/>
                  </a:lnTo>
                  <a:lnTo>
                    <a:pt x="96964" y="62230"/>
                  </a:lnTo>
                  <a:lnTo>
                    <a:pt x="99098" y="62230"/>
                  </a:lnTo>
                  <a:lnTo>
                    <a:pt x="96418" y="60960"/>
                  </a:lnTo>
                  <a:lnTo>
                    <a:pt x="96964" y="60960"/>
                  </a:lnTo>
                  <a:lnTo>
                    <a:pt x="92964" y="59690"/>
                  </a:lnTo>
                  <a:lnTo>
                    <a:pt x="97040" y="59690"/>
                  </a:lnTo>
                  <a:lnTo>
                    <a:pt x="101180" y="60960"/>
                  </a:lnTo>
                  <a:lnTo>
                    <a:pt x="100190" y="59690"/>
                  </a:lnTo>
                  <a:lnTo>
                    <a:pt x="100380" y="59690"/>
                  </a:lnTo>
                  <a:lnTo>
                    <a:pt x="94919" y="58420"/>
                  </a:lnTo>
                  <a:lnTo>
                    <a:pt x="98094" y="57150"/>
                  </a:lnTo>
                  <a:lnTo>
                    <a:pt x="97688" y="55880"/>
                  </a:lnTo>
                  <a:lnTo>
                    <a:pt x="97104" y="54610"/>
                  </a:lnTo>
                  <a:lnTo>
                    <a:pt x="99771" y="54610"/>
                  </a:lnTo>
                  <a:lnTo>
                    <a:pt x="98463" y="53340"/>
                  </a:lnTo>
                  <a:lnTo>
                    <a:pt x="100152" y="53340"/>
                  </a:lnTo>
                  <a:lnTo>
                    <a:pt x="101473" y="52070"/>
                  </a:lnTo>
                  <a:lnTo>
                    <a:pt x="100939" y="50800"/>
                  </a:lnTo>
                  <a:lnTo>
                    <a:pt x="103289" y="50800"/>
                  </a:lnTo>
                  <a:lnTo>
                    <a:pt x="94678" y="49530"/>
                  </a:lnTo>
                  <a:lnTo>
                    <a:pt x="94589" y="48260"/>
                  </a:lnTo>
                  <a:lnTo>
                    <a:pt x="98996" y="49530"/>
                  </a:lnTo>
                  <a:lnTo>
                    <a:pt x="99085" y="48260"/>
                  </a:lnTo>
                  <a:lnTo>
                    <a:pt x="103098" y="46990"/>
                  </a:lnTo>
                  <a:lnTo>
                    <a:pt x="99301" y="45720"/>
                  </a:lnTo>
                  <a:lnTo>
                    <a:pt x="101549" y="45720"/>
                  </a:lnTo>
                  <a:lnTo>
                    <a:pt x="104609" y="44450"/>
                  </a:lnTo>
                  <a:lnTo>
                    <a:pt x="102489" y="44450"/>
                  </a:lnTo>
                  <a:lnTo>
                    <a:pt x="99123" y="43180"/>
                  </a:lnTo>
                  <a:lnTo>
                    <a:pt x="97497" y="41910"/>
                  </a:lnTo>
                  <a:lnTo>
                    <a:pt x="96761" y="41910"/>
                  </a:lnTo>
                  <a:lnTo>
                    <a:pt x="95758" y="40640"/>
                  </a:lnTo>
                  <a:lnTo>
                    <a:pt x="97980" y="40640"/>
                  </a:lnTo>
                  <a:lnTo>
                    <a:pt x="93738" y="39370"/>
                  </a:lnTo>
                  <a:lnTo>
                    <a:pt x="96494" y="39370"/>
                  </a:lnTo>
                  <a:lnTo>
                    <a:pt x="94386" y="38100"/>
                  </a:lnTo>
                  <a:lnTo>
                    <a:pt x="93281" y="38100"/>
                  </a:lnTo>
                  <a:lnTo>
                    <a:pt x="95275" y="36830"/>
                  </a:lnTo>
                  <a:lnTo>
                    <a:pt x="97904" y="38100"/>
                  </a:lnTo>
                  <a:lnTo>
                    <a:pt x="96316" y="36830"/>
                  </a:lnTo>
                  <a:lnTo>
                    <a:pt x="98018" y="36830"/>
                  </a:lnTo>
                  <a:lnTo>
                    <a:pt x="97980" y="36576"/>
                  </a:lnTo>
                  <a:lnTo>
                    <a:pt x="93776" y="35560"/>
                  </a:lnTo>
                  <a:lnTo>
                    <a:pt x="96723" y="34290"/>
                  </a:lnTo>
                  <a:lnTo>
                    <a:pt x="98463" y="34290"/>
                  </a:lnTo>
                  <a:lnTo>
                    <a:pt x="98272" y="35560"/>
                  </a:lnTo>
                  <a:lnTo>
                    <a:pt x="98259" y="35763"/>
                  </a:lnTo>
                  <a:lnTo>
                    <a:pt x="100482" y="36830"/>
                  </a:lnTo>
                  <a:lnTo>
                    <a:pt x="100939" y="35763"/>
                  </a:lnTo>
                  <a:lnTo>
                    <a:pt x="98475" y="34290"/>
                  </a:lnTo>
                  <a:lnTo>
                    <a:pt x="101485" y="34290"/>
                  </a:lnTo>
                  <a:lnTo>
                    <a:pt x="101549" y="33020"/>
                  </a:lnTo>
                  <a:lnTo>
                    <a:pt x="103759" y="34290"/>
                  </a:lnTo>
                  <a:lnTo>
                    <a:pt x="102831" y="33020"/>
                  </a:lnTo>
                  <a:lnTo>
                    <a:pt x="102997" y="33020"/>
                  </a:lnTo>
                  <a:lnTo>
                    <a:pt x="100076" y="31750"/>
                  </a:lnTo>
                  <a:lnTo>
                    <a:pt x="98577" y="31750"/>
                  </a:lnTo>
                  <a:lnTo>
                    <a:pt x="98386" y="31623"/>
                  </a:lnTo>
                  <a:lnTo>
                    <a:pt x="98107" y="31584"/>
                  </a:lnTo>
                  <a:lnTo>
                    <a:pt x="97891" y="31597"/>
                  </a:lnTo>
                  <a:lnTo>
                    <a:pt x="97701" y="31610"/>
                  </a:lnTo>
                  <a:lnTo>
                    <a:pt x="98005" y="31686"/>
                  </a:lnTo>
                  <a:lnTo>
                    <a:pt x="98310" y="31750"/>
                  </a:lnTo>
                  <a:lnTo>
                    <a:pt x="98577" y="31826"/>
                  </a:lnTo>
                  <a:lnTo>
                    <a:pt x="98679" y="33020"/>
                  </a:lnTo>
                  <a:lnTo>
                    <a:pt x="97231" y="33020"/>
                  </a:lnTo>
                  <a:lnTo>
                    <a:pt x="96012" y="31750"/>
                  </a:lnTo>
                  <a:lnTo>
                    <a:pt x="93954" y="31750"/>
                  </a:lnTo>
                  <a:lnTo>
                    <a:pt x="93052" y="30480"/>
                  </a:lnTo>
                  <a:lnTo>
                    <a:pt x="97193" y="31750"/>
                  </a:lnTo>
                  <a:lnTo>
                    <a:pt x="99504" y="30480"/>
                  </a:lnTo>
                  <a:lnTo>
                    <a:pt x="102044" y="30480"/>
                  </a:lnTo>
                  <a:lnTo>
                    <a:pt x="100545" y="29210"/>
                  </a:lnTo>
                  <a:lnTo>
                    <a:pt x="101269" y="27940"/>
                  </a:lnTo>
                  <a:lnTo>
                    <a:pt x="99021" y="27406"/>
                  </a:lnTo>
                  <a:lnTo>
                    <a:pt x="98488" y="26898"/>
                  </a:lnTo>
                  <a:lnTo>
                    <a:pt x="98666" y="27317"/>
                  </a:lnTo>
                  <a:lnTo>
                    <a:pt x="95897" y="26670"/>
                  </a:lnTo>
                  <a:lnTo>
                    <a:pt x="98247" y="26670"/>
                  </a:lnTo>
                  <a:lnTo>
                    <a:pt x="98513" y="26339"/>
                  </a:lnTo>
                  <a:lnTo>
                    <a:pt x="98933" y="26670"/>
                  </a:lnTo>
                  <a:lnTo>
                    <a:pt x="98717" y="26098"/>
                  </a:lnTo>
                  <a:lnTo>
                    <a:pt x="99275" y="25400"/>
                  </a:lnTo>
                  <a:lnTo>
                    <a:pt x="99593" y="25400"/>
                  </a:lnTo>
                  <a:lnTo>
                    <a:pt x="100965" y="24130"/>
                  </a:lnTo>
                  <a:lnTo>
                    <a:pt x="98348" y="22860"/>
                  </a:lnTo>
                  <a:lnTo>
                    <a:pt x="96075" y="21590"/>
                  </a:lnTo>
                  <a:lnTo>
                    <a:pt x="98437" y="20320"/>
                  </a:lnTo>
                  <a:lnTo>
                    <a:pt x="97040" y="20320"/>
                  </a:lnTo>
                  <a:lnTo>
                    <a:pt x="100850" y="17780"/>
                  </a:lnTo>
                  <a:lnTo>
                    <a:pt x="94526" y="15240"/>
                  </a:lnTo>
                  <a:lnTo>
                    <a:pt x="100342" y="12700"/>
                  </a:lnTo>
                  <a:lnTo>
                    <a:pt x="99110" y="12700"/>
                  </a:lnTo>
                  <a:lnTo>
                    <a:pt x="97320" y="11430"/>
                  </a:lnTo>
                  <a:lnTo>
                    <a:pt x="100457" y="11430"/>
                  </a:lnTo>
                  <a:lnTo>
                    <a:pt x="96964" y="10160"/>
                  </a:lnTo>
                  <a:lnTo>
                    <a:pt x="94462" y="8890"/>
                  </a:lnTo>
                  <a:lnTo>
                    <a:pt x="104889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9322478" y="9185979"/>
              <a:ext cx="155575" cy="852805"/>
            </a:xfrm>
            <a:custGeom>
              <a:avLst/>
              <a:gdLst/>
              <a:ahLst/>
              <a:cxnLst/>
              <a:rect l="l" t="t" r="r" b="b"/>
              <a:pathLst>
                <a:path w="155575" h="852804">
                  <a:moveTo>
                    <a:pt x="977" y="844194"/>
                  </a:moveTo>
                  <a:lnTo>
                    <a:pt x="850" y="844067"/>
                  </a:lnTo>
                  <a:lnTo>
                    <a:pt x="749" y="843940"/>
                  </a:lnTo>
                  <a:lnTo>
                    <a:pt x="673" y="843813"/>
                  </a:lnTo>
                  <a:lnTo>
                    <a:pt x="139" y="843711"/>
                  </a:lnTo>
                  <a:lnTo>
                    <a:pt x="292" y="843876"/>
                  </a:lnTo>
                  <a:lnTo>
                    <a:pt x="596" y="844016"/>
                  </a:lnTo>
                  <a:lnTo>
                    <a:pt x="977" y="844194"/>
                  </a:lnTo>
                  <a:close/>
                </a:path>
                <a:path w="155575" h="852804">
                  <a:moveTo>
                    <a:pt x="3797" y="852233"/>
                  </a:moveTo>
                  <a:lnTo>
                    <a:pt x="3467" y="851776"/>
                  </a:lnTo>
                  <a:lnTo>
                    <a:pt x="88" y="850988"/>
                  </a:lnTo>
                  <a:lnTo>
                    <a:pt x="901" y="851725"/>
                  </a:lnTo>
                  <a:lnTo>
                    <a:pt x="1778" y="851992"/>
                  </a:lnTo>
                  <a:lnTo>
                    <a:pt x="3797" y="852233"/>
                  </a:lnTo>
                  <a:close/>
                </a:path>
                <a:path w="155575" h="852804">
                  <a:moveTo>
                    <a:pt x="7632" y="850112"/>
                  </a:moveTo>
                  <a:lnTo>
                    <a:pt x="6045" y="849414"/>
                  </a:lnTo>
                  <a:lnTo>
                    <a:pt x="3200" y="848448"/>
                  </a:lnTo>
                  <a:lnTo>
                    <a:pt x="0" y="848271"/>
                  </a:lnTo>
                  <a:lnTo>
                    <a:pt x="3225" y="849210"/>
                  </a:lnTo>
                  <a:lnTo>
                    <a:pt x="1841" y="849109"/>
                  </a:lnTo>
                  <a:lnTo>
                    <a:pt x="5689" y="850188"/>
                  </a:lnTo>
                  <a:lnTo>
                    <a:pt x="6032" y="850620"/>
                  </a:lnTo>
                  <a:lnTo>
                    <a:pt x="4495" y="850684"/>
                  </a:lnTo>
                  <a:lnTo>
                    <a:pt x="3238" y="850417"/>
                  </a:lnTo>
                  <a:lnTo>
                    <a:pt x="4102" y="850696"/>
                  </a:lnTo>
                  <a:lnTo>
                    <a:pt x="2400" y="850900"/>
                  </a:lnTo>
                  <a:lnTo>
                    <a:pt x="4521" y="851433"/>
                  </a:lnTo>
                  <a:lnTo>
                    <a:pt x="7251" y="851344"/>
                  </a:lnTo>
                  <a:lnTo>
                    <a:pt x="7442" y="850722"/>
                  </a:lnTo>
                  <a:lnTo>
                    <a:pt x="5359" y="849731"/>
                  </a:lnTo>
                  <a:lnTo>
                    <a:pt x="6134" y="849706"/>
                  </a:lnTo>
                  <a:lnTo>
                    <a:pt x="7010" y="849985"/>
                  </a:lnTo>
                  <a:lnTo>
                    <a:pt x="7632" y="850112"/>
                  </a:lnTo>
                  <a:close/>
                </a:path>
                <a:path w="155575" h="852804">
                  <a:moveTo>
                    <a:pt x="18465" y="813460"/>
                  </a:moveTo>
                  <a:lnTo>
                    <a:pt x="18021" y="813650"/>
                  </a:lnTo>
                  <a:lnTo>
                    <a:pt x="18262" y="813600"/>
                  </a:lnTo>
                  <a:lnTo>
                    <a:pt x="18389" y="813536"/>
                  </a:lnTo>
                  <a:close/>
                </a:path>
                <a:path w="155575" h="852804">
                  <a:moveTo>
                    <a:pt x="19304" y="831862"/>
                  </a:moveTo>
                  <a:lnTo>
                    <a:pt x="16395" y="831380"/>
                  </a:lnTo>
                  <a:lnTo>
                    <a:pt x="15138" y="831126"/>
                  </a:lnTo>
                  <a:lnTo>
                    <a:pt x="16319" y="831392"/>
                  </a:lnTo>
                  <a:lnTo>
                    <a:pt x="16865" y="831621"/>
                  </a:lnTo>
                  <a:lnTo>
                    <a:pt x="17081" y="831799"/>
                  </a:lnTo>
                  <a:lnTo>
                    <a:pt x="17640" y="831862"/>
                  </a:lnTo>
                  <a:lnTo>
                    <a:pt x="19151" y="832027"/>
                  </a:lnTo>
                  <a:lnTo>
                    <a:pt x="19304" y="831862"/>
                  </a:lnTo>
                  <a:close/>
                </a:path>
                <a:path w="155575" h="852804">
                  <a:moveTo>
                    <a:pt x="19634" y="812990"/>
                  </a:moveTo>
                  <a:lnTo>
                    <a:pt x="18516" y="812787"/>
                  </a:lnTo>
                  <a:lnTo>
                    <a:pt x="18745" y="813193"/>
                  </a:lnTo>
                  <a:lnTo>
                    <a:pt x="18465" y="813460"/>
                  </a:lnTo>
                  <a:lnTo>
                    <a:pt x="19634" y="812990"/>
                  </a:lnTo>
                  <a:close/>
                </a:path>
                <a:path w="155575" h="852804">
                  <a:moveTo>
                    <a:pt x="21132" y="824649"/>
                  </a:moveTo>
                  <a:lnTo>
                    <a:pt x="19773" y="824090"/>
                  </a:lnTo>
                  <a:lnTo>
                    <a:pt x="19761" y="824293"/>
                  </a:lnTo>
                  <a:lnTo>
                    <a:pt x="20129" y="824382"/>
                  </a:lnTo>
                  <a:lnTo>
                    <a:pt x="20599" y="824509"/>
                  </a:lnTo>
                  <a:lnTo>
                    <a:pt x="21132" y="824649"/>
                  </a:lnTo>
                  <a:close/>
                </a:path>
                <a:path w="155575" h="852804">
                  <a:moveTo>
                    <a:pt x="22275" y="818642"/>
                  </a:moveTo>
                  <a:lnTo>
                    <a:pt x="21894" y="818578"/>
                  </a:lnTo>
                  <a:lnTo>
                    <a:pt x="21551" y="818553"/>
                  </a:lnTo>
                  <a:lnTo>
                    <a:pt x="21221" y="818553"/>
                  </a:lnTo>
                  <a:lnTo>
                    <a:pt x="21653" y="818591"/>
                  </a:lnTo>
                  <a:lnTo>
                    <a:pt x="22275" y="818642"/>
                  </a:lnTo>
                  <a:close/>
                </a:path>
                <a:path w="155575" h="852804">
                  <a:moveTo>
                    <a:pt x="24307" y="790854"/>
                  </a:moveTo>
                  <a:lnTo>
                    <a:pt x="24117" y="790663"/>
                  </a:lnTo>
                  <a:lnTo>
                    <a:pt x="23914" y="790498"/>
                  </a:lnTo>
                  <a:lnTo>
                    <a:pt x="23622" y="790498"/>
                  </a:lnTo>
                  <a:lnTo>
                    <a:pt x="23672" y="790689"/>
                  </a:lnTo>
                  <a:lnTo>
                    <a:pt x="24003" y="790803"/>
                  </a:lnTo>
                  <a:lnTo>
                    <a:pt x="24307" y="790854"/>
                  </a:lnTo>
                  <a:close/>
                </a:path>
                <a:path w="155575" h="852804">
                  <a:moveTo>
                    <a:pt x="26720" y="595972"/>
                  </a:moveTo>
                  <a:lnTo>
                    <a:pt x="26428" y="595909"/>
                  </a:lnTo>
                  <a:lnTo>
                    <a:pt x="26225" y="595871"/>
                  </a:lnTo>
                  <a:lnTo>
                    <a:pt x="26403" y="595947"/>
                  </a:lnTo>
                  <a:lnTo>
                    <a:pt x="26543" y="595960"/>
                  </a:lnTo>
                  <a:lnTo>
                    <a:pt x="26720" y="595972"/>
                  </a:lnTo>
                  <a:close/>
                </a:path>
                <a:path w="155575" h="852804">
                  <a:moveTo>
                    <a:pt x="28194" y="787133"/>
                  </a:moveTo>
                  <a:lnTo>
                    <a:pt x="27952" y="787044"/>
                  </a:lnTo>
                  <a:lnTo>
                    <a:pt x="27825" y="787133"/>
                  </a:lnTo>
                  <a:lnTo>
                    <a:pt x="27686" y="787247"/>
                  </a:lnTo>
                  <a:lnTo>
                    <a:pt x="28016" y="787196"/>
                  </a:lnTo>
                  <a:lnTo>
                    <a:pt x="28194" y="787133"/>
                  </a:lnTo>
                  <a:close/>
                </a:path>
                <a:path w="155575" h="852804">
                  <a:moveTo>
                    <a:pt x="37198" y="462508"/>
                  </a:moveTo>
                  <a:lnTo>
                    <a:pt x="36995" y="462330"/>
                  </a:lnTo>
                  <a:lnTo>
                    <a:pt x="36614" y="462305"/>
                  </a:lnTo>
                  <a:lnTo>
                    <a:pt x="37198" y="462508"/>
                  </a:lnTo>
                  <a:close/>
                </a:path>
                <a:path w="155575" h="852804">
                  <a:moveTo>
                    <a:pt x="37236" y="466775"/>
                  </a:moveTo>
                  <a:lnTo>
                    <a:pt x="36944" y="466547"/>
                  </a:lnTo>
                  <a:lnTo>
                    <a:pt x="36791" y="466648"/>
                  </a:lnTo>
                  <a:lnTo>
                    <a:pt x="36969" y="466699"/>
                  </a:lnTo>
                  <a:lnTo>
                    <a:pt x="37134" y="466737"/>
                  </a:lnTo>
                  <a:close/>
                </a:path>
                <a:path w="155575" h="852804">
                  <a:moveTo>
                    <a:pt x="37566" y="466940"/>
                  </a:moveTo>
                  <a:lnTo>
                    <a:pt x="37236" y="466775"/>
                  </a:lnTo>
                  <a:lnTo>
                    <a:pt x="37541" y="467004"/>
                  </a:lnTo>
                  <a:close/>
                </a:path>
                <a:path w="155575" h="852804">
                  <a:moveTo>
                    <a:pt x="38112" y="462838"/>
                  </a:moveTo>
                  <a:lnTo>
                    <a:pt x="37198" y="462508"/>
                  </a:lnTo>
                  <a:lnTo>
                    <a:pt x="38112" y="462838"/>
                  </a:lnTo>
                  <a:close/>
                </a:path>
                <a:path w="155575" h="852804">
                  <a:moveTo>
                    <a:pt x="38201" y="467487"/>
                  </a:moveTo>
                  <a:lnTo>
                    <a:pt x="37553" y="467004"/>
                  </a:lnTo>
                  <a:lnTo>
                    <a:pt x="37401" y="467220"/>
                  </a:lnTo>
                  <a:lnTo>
                    <a:pt x="38201" y="467487"/>
                  </a:lnTo>
                  <a:close/>
                </a:path>
                <a:path w="155575" h="852804">
                  <a:moveTo>
                    <a:pt x="38239" y="463778"/>
                  </a:moveTo>
                  <a:lnTo>
                    <a:pt x="38125" y="463943"/>
                  </a:lnTo>
                  <a:lnTo>
                    <a:pt x="38239" y="463778"/>
                  </a:lnTo>
                  <a:close/>
                </a:path>
                <a:path w="155575" h="852804">
                  <a:moveTo>
                    <a:pt x="39141" y="467868"/>
                  </a:moveTo>
                  <a:lnTo>
                    <a:pt x="38925" y="467398"/>
                  </a:lnTo>
                  <a:lnTo>
                    <a:pt x="38379" y="467398"/>
                  </a:lnTo>
                  <a:lnTo>
                    <a:pt x="39141" y="467868"/>
                  </a:lnTo>
                  <a:close/>
                </a:path>
                <a:path w="155575" h="852804">
                  <a:moveTo>
                    <a:pt x="39408" y="464477"/>
                  </a:moveTo>
                  <a:lnTo>
                    <a:pt x="38696" y="464273"/>
                  </a:lnTo>
                  <a:lnTo>
                    <a:pt x="38341" y="464146"/>
                  </a:lnTo>
                  <a:lnTo>
                    <a:pt x="38201" y="464032"/>
                  </a:lnTo>
                  <a:lnTo>
                    <a:pt x="38277" y="464172"/>
                  </a:lnTo>
                  <a:lnTo>
                    <a:pt x="37795" y="464096"/>
                  </a:lnTo>
                  <a:lnTo>
                    <a:pt x="37934" y="464235"/>
                  </a:lnTo>
                  <a:lnTo>
                    <a:pt x="38239" y="464388"/>
                  </a:lnTo>
                  <a:lnTo>
                    <a:pt x="38620" y="464553"/>
                  </a:lnTo>
                  <a:lnTo>
                    <a:pt x="38493" y="464451"/>
                  </a:lnTo>
                  <a:lnTo>
                    <a:pt x="38328" y="464248"/>
                  </a:lnTo>
                  <a:lnTo>
                    <a:pt x="38747" y="464350"/>
                  </a:lnTo>
                  <a:lnTo>
                    <a:pt x="39141" y="464451"/>
                  </a:lnTo>
                  <a:lnTo>
                    <a:pt x="39408" y="464477"/>
                  </a:lnTo>
                  <a:close/>
                </a:path>
                <a:path w="155575" h="852804">
                  <a:moveTo>
                    <a:pt x="39497" y="462089"/>
                  </a:moveTo>
                  <a:lnTo>
                    <a:pt x="39103" y="461924"/>
                  </a:lnTo>
                  <a:lnTo>
                    <a:pt x="38900" y="462089"/>
                  </a:lnTo>
                  <a:lnTo>
                    <a:pt x="39497" y="462089"/>
                  </a:lnTo>
                  <a:close/>
                </a:path>
                <a:path w="155575" h="852804">
                  <a:moveTo>
                    <a:pt x="40157" y="467398"/>
                  </a:moveTo>
                  <a:lnTo>
                    <a:pt x="39370" y="466128"/>
                  </a:lnTo>
                  <a:lnTo>
                    <a:pt x="38290" y="466128"/>
                  </a:lnTo>
                  <a:lnTo>
                    <a:pt x="38925" y="467398"/>
                  </a:lnTo>
                  <a:lnTo>
                    <a:pt x="40157" y="467398"/>
                  </a:lnTo>
                  <a:close/>
                </a:path>
                <a:path w="155575" h="852804">
                  <a:moveTo>
                    <a:pt x="40805" y="462597"/>
                  </a:moveTo>
                  <a:lnTo>
                    <a:pt x="39662" y="462153"/>
                  </a:lnTo>
                  <a:lnTo>
                    <a:pt x="38823" y="462153"/>
                  </a:lnTo>
                  <a:lnTo>
                    <a:pt x="36791" y="462153"/>
                  </a:lnTo>
                  <a:lnTo>
                    <a:pt x="36995" y="462330"/>
                  </a:lnTo>
                  <a:lnTo>
                    <a:pt x="40805" y="462597"/>
                  </a:lnTo>
                  <a:close/>
                </a:path>
                <a:path w="155575" h="852804">
                  <a:moveTo>
                    <a:pt x="41135" y="471220"/>
                  </a:moveTo>
                  <a:lnTo>
                    <a:pt x="40805" y="470839"/>
                  </a:lnTo>
                  <a:lnTo>
                    <a:pt x="37490" y="469823"/>
                  </a:lnTo>
                  <a:lnTo>
                    <a:pt x="38290" y="470496"/>
                  </a:lnTo>
                  <a:lnTo>
                    <a:pt x="39128" y="470814"/>
                  </a:lnTo>
                  <a:lnTo>
                    <a:pt x="41135" y="471220"/>
                  </a:lnTo>
                  <a:close/>
                </a:path>
                <a:path w="155575" h="852804">
                  <a:moveTo>
                    <a:pt x="42329" y="454990"/>
                  </a:moveTo>
                  <a:lnTo>
                    <a:pt x="41960" y="454901"/>
                  </a:lnTo>
                  <a:lnTo>
                    <a:pt x="42316" y="455002"/>
                  </a:lnTo>
                  <a:close/>
                </a:path>
                <a:path w="155575" h="852804">
                  <a:moveTo>
                    <a:pt x="43167" y="452170"/>
                  </a:moveTo>
                  <a:lnTo>
                    <a:pt x="42037" y="452462"/>
                  </a:lnTo>
                  <a:lnTo>
                    <a:pt x="42659" y="452361"/>
                  </a:lnTo>
                  <a:lnTo>
                    <a:pt x="42976" y="452272"/>
                  </a:lnTo>
                  <a:lnTo>
                    <a:pt x="43167" y="452170"/>
                  </a:lnTo>
                  <a:close/>
                </a:path>
                <a:path w="155575" h="852804">
                  <a:moveTo>
                    <a:pt x="43421" y="588581"/>
                  </a:moveTo>
                  <a:lnTo>
                    <a:pt x="41630" y="588251"/>
                  </a:lnTo>
                  <a:lnTo>
                    <a:pt x="41770" y="588391"/>
                  </a:lnTo>
                  <a:lnTo>
                    <a:pt x="43421" y="588581"/>
                  </a:lnTo>
                  <a:close/>
                </a:path>
                <a:path w="155575" h="852804">
                  <a:moveTo>
                    <a:pt x="44665" y="448652"/>
                  </a:moveTo>
                  <a:lnTo>
                    <a:pt x="44399" y="448614"/>
                  </a:lnTo>
                  <a:lnTo>
                    <a:pt x="44132" y="448589"/>
                  </a:lnTo>
                  <a:lnTo>
                    <a:pt x="43916" y="448602"/>
                  </a:lnTo>
                  <a:lnTo>
                    <a:pt x="44094" y="448652"/>
                  </a:lnTo>
                  <a:lnTo>
                    <a:pt x="44361" y="448652"/>
                  </a:lnTo>
                  <a:lnTo>
                    <a:pt x="44665" y="448652"/>
                  </a:lnTo>
                  <a:close/>
                </a:path>
                <a:path w="155575" h="852804">
                  <a:moveTo>
                    <a:pt x="44996" y="470001"/>
                  </a:moveTo>
                  <a:lnTo>
                    <a:pt x="43446" y="469265"/>
                  </a:lnTo>
                  <a:lnTo>
                    <a:pt x="40678" y="468198"/>
                  </a:lnTo>
                  <a:lnTo>
                    <a:pt x="40678" y="468782"/>
                  </a:lnTo>
                  <a:lnTo>
                    <a:pt x="40017" y="468668"/>
                  </a:lnTo>
                  <a:lnTo>
                    <a:pt x="40347" y="468668"/>
                  </a:lnTo>
                  <a:lnTo>
                    <a:pt x="40678" y="468782"/>
                  </a:lnTo>
                  <a:lnTo>
                    <a:pt x="40678" y="468198"/>
                  </a:lnTo>
                  <a:lnTo>
                    <a:pt x="39293" y="467969"/>
                  </a:lnTo>
                  <a:lnTo>
                    <a:pt x="39141" y="467868"/>
                  </a:lnTo>
                  <a:lnTo>
                    <a:pt x="37503" y="467677"/>
                  </a:lnTo>
                  <a:lnTo>
                    <a:pt x="39331" y="468325"/>
                  </a:lnTo>
                  <a:lnTo>
                    <a:pt x="39446" y="468579"/>
                  </a:lnTo>
                  <a:lnTo>
                    <a:pt x="39306" y="468541"/>
                  </a:lnTo>
                  <a:lnTo>
                    <a:pt x="39458" y="468604"/>
                  </a:lnTo>
                  <a:lnTo>
                    <a:pt x="39674" y="468668"/>
                  </a:lnTo>
                  <a:lnTo>
                    <a:pt x="43065" y="469823"/>
                  </a:lnTo>
                  <a:lnTo>
                    <a:pt x="43395" y="470217"/>
                  </a:lnTo>
                  <a:lnTo>
                    <a:pt x="41859" y="470090"/>
                  </a:lnTo>
                  <a:lnTo>
                    <a:pt x="40640" y="469747"/>
                  </a:lnTo>
                  <a:lnTo>
                    <a:pt x="41478" y="470052"/>
                  </a:lnTo>
                  <a:lnTo>
                    <a:pt x="39789" y="470027"/>
                  </a:lnTo>
                  <a:lnTo>
                    <a:pt x="41859" y="470687"/>
                  </a:lnTo>
                  <a:lnTo>
                    <a:pt x="44564" y="470928"/>
                  </a:lnTo>
                  <a:lnTo>
                    <a:pt x="44780" y="470458"/>
                  </a:lnTo>
                  <a:lnTo>
                    <a:pt x="42760" y="469442"/>
                  </a:lnTo>
                  <a:lnTo>
                    <a:pt x="43510" y="469519"/>
                  </a:lnTo>
                  <a:lnTo>
                    <a:pt x="44373" y="469823"/>
                  </a:lnTo>
                  <a:lnTo>
                    <a:pt x="44996" y="470001"/>
                  </a:lnTo>
                  <a:close/>
                </a:path>
                <a:path w="155575" h="852804">
                  <a:moveTo>
                    <a:pt x="45707" y="435660"/>
                  </a:moveTo>
                  <a:lnTo>
                    <a:pt x="45110" y="435648"/>
                  </a:lnTo>
                  <a:lnTo>
                    <a:pt x="45542" y="435851"/>
                  </a:lnTo>
                  <a:lnTo>
                    <a:pt x="45707" y="435660"/>
                  </a:lnTo>
                  <a:close/>
                </a:path>
                <a:path w="155575" h="852804">
                  <a:moveTo>
                    <a:pt x="47485" y="411670"/>
                  </a:moveTo>
                  <a:lnTo>
                    <a:pt x="47371" y="411518"/>
                  </a:lnTo>
                  <a:lnTo>
                    <a:pt x="47015" y="411518"/>
                  </a:lnTo>
                  <a:lnTo>
                    <a:pt x="47485" y="411670"/>
                  </a:lnTo>
                  <a:close/>
                </a:path>
                <a:path w="155575" h="852804">
                  <a:moveTo>
                    <a:pt x="47510" y="393407"/>
                  </a:moveTo>
                  <a:close/>
                </a:path>
                <a:path w="155575" h="852804">
                  <a:moveTo>
                    <a:pt x="48120" y="392671"/>
                  </a:moveTo>
                  <a:lnTo>
                    <a:pt x="47777" y="392836"/>
                  </a:lnTo>
                  <a:lnTo>
                    <a:pt x="47574" y="393103"/>
                  </a:lnTo>
                  <a:lnTo>
                    <a:pt x="47510" y="393395"/>
                  </a:lnTo>
                  <a:lnTo>
                    <a:pt x="48120" y="392671"/>
                  </a:lnTo>
                  <a:close/>
                </a:path>
                <a:path w="155575" h="852804">
                  <a:moveTo>
                    <a:pt x="48145" y="403898"/>
                  </a:moveTo>
                  <a:lnTo>
                    <a:pt x="47955" y="403593"/>
                  </a:lnTo>
                  <a:lnTo>
                    <a:pt x="46901" y="403898"/>
                  </a:lnTo>
                  <a:lnTo>
                    <a:pt x="48145" y="403898"/>
                  </a:lnTo>
                  <a:close/>
                </a:path>
                <a:path w="155575" h="852804">
                  <a:moveTo>
                    <a:pt x="48285" y="429882"/>
                  </a:moveTo>
                  <a:lnTo>
                    <a:pt x="47650" y="429145"/>
                  </a:lnTo>
                  <a:lnTo>
                    <a:pt x="45935" y="429171"/>
                  </a:lnTo>
                  <a:lnTo>
                    <a:pt x="48285" y="429882"/>
                  </a:lnTo>
                  <a:close/>
                </a:path>
                <a:path w="155575" h="852804">
                  <a:moveTo>
                    <a:pt x="48564" y="406438"/>
                  </a:moveTo>
                  <a:lnTo>
                    <a:pt x="47777" y="405168"/>
                  </a:lnTo>
                  <a:lnTo>
                    <a:pt x="48526" y="406438"/>
                  </a:lnTo>
                  <a:close/>
                </a:path>
                <a:path w="155575" h="852804">
                  <a:moveTo>
                    <a:pt x="49936" y="461822"/>
                  </a:moveTo>
                  <a:lnTo>
                    <a:pt x="49263" y="461708"/>
                  </a:lnTo>
                  <a:lnTo>
                    <a:pt x="49936" y="462153"/>
                  </a:lnTo>
                  <a:lnTo>
                    <a:pt x="49936" y="461822"/>
                  </a:lnTo>
                  <a:close/>
                </a:path>
                <a:path w="155575" h="852804">
                  <a:moveTo>
                    <a:pt x="50139" y="458914"/>
                  </a:moveTo>
                  <a:lnTo>
                    <a:pt x="50101" y="458787"/>
                  </a:lnTo>
                  <a:lnTo>
                    <a:pt x="48869" y="458508"/>
                  </a:lnTo>
                  <a:lnTo>
                    <a:pt x="49110" y="458698"/>
                  </a:lnTo>
                  <a:lnTo>
                    <a:pt x="50139" y="458914"/>
                  </a:lnTo>
                  <a:close/>
                </a:path>
                <a:path w="155575" h="852804">
                  <a:moveTo>
                    <a:pt x="50190" y="461441"/>
                  </a:moveTo>
                  <a:lnTo>
                    <a:pt x="49555" y="461048"/>
                  </a:lnTo>
                  <a:lnTo>
                    <a:pt x="49936" y="461822"/>
                  </a:lnTo>
                  <a:lnTo>
                    <a:pt x="50190" y="461441"/>
                  </a:lnTo>
                  <a:close/>
                </a:path>
                <a:path w="155575" h="852804">
                  <a:moveTo>
                    <a:pt x="50279" y="390080"/>
                  </a:moveTo>
                  <a:lnTo>
                    <a:pt x="49885" y="389940"/>
                  </a:lnTo>
                  <a:lnTo>
                    <a:pt x="49555" y="389826"/>
                  </a:lnTo>
                  <a:lnTo>
                    <a:pt x="48196" y="390131"/>
                  </a:lnTo>
                  <a:lnTo>
                    <a:pt x="49237" y="390194"/>
                  </a:lnTo>
                  <a:lnTo>
                    <a:pt x="49860" y="390156"/>
                  </a:lnTo>
                  <a:lnTo>
                    <a:pt x="50279" y="390080"/>
                  </a:lnTo>
                  <a:close/>
                </a:path>
                <a:path w="155575" h="852804">
                  <a:moveTo>
                    <a:pt x="50368" y="459778"/>
                  </a:moveTo>
                  <a:lnTo>
                    <a:pt x="50215" y="459232"/>
                  </a:lnTo>
                  <a:lnTo>
                    <a:pt x="49530" y="459054"/>
                  </a:lnTo>
                  <a:lnTo>
                    <a:pt x="50368" y="459778"/>
                  </a:lnTo>
                  <a:close/>
                </a:path>
                <a:path w="155575" h="852804">
                  <a:moveTo>
                    <a:pt x="50888" y="458978"/>
                  </a:moveTo>
                  <a:lnTo>
                    <a:pt x="50025" y="458508"/>
                  </a:lnTo>
                  <a:lnTo>
                    <a:pt x="50101" y="458787"/>
                  </a:lnTo>
                  <a:lnTo>
                    <a:pt x="50888" y="458978"/>
                  </a:lnTo>
                  <a:close/>
                </a:path>
                <a:path w="155575" h="852804">
                  <a:moveTo>
                    <a:pt x="51015" y="428028"/>
                  </a:moveTo>
                  <a:lnTo>
                    <a:pt x="50469" y="427748"/>
                  </a:lnTo>
                  <a:lnTo>
                    <a:pt x="50901" y="428028"/>
                  </a:lnTo>
                  <a:close/>
                </a:path>
                <a:path w="155575" h="852804">
                  <a:moveTo>
                    <a:pt x="51079" y="463588"/>
                  </a:moveTo>
                  <a:lnTo>
                    <a:pt x="50520" y="462318"/>
                  </a:lnTo>
                  <a:lnTo>
                    <a:pt x="48552" y="463588"/>
                  </a:lnTo>
                  <a:lnTo>
                    <a:pt x="51079" y="463588"/>
                  </a:lnTo>
                  <a:close/>
                </a:path>
                <a:path w="155575" h="852804">
                  <a:moveTo>
                    <a:pt x="51562" y="423926"/>
                  </a:moveTo>
                  <a:lnTo>
                    <a:pt x="51066" y="423672"/>
                  </a:lnTo>
                  <a:lnTo>
                    <a:pt x="50571" y="423418"/>
                  </a:lnTo>
                  <a:lnTo>
                    <a:pt x="50292" y="423202"/>
                  </a:lnTo>
                  <a:lnTo>
                    <a:pt x="50025" y="423392"/>
                  </a:lnTo>
                  <a:lnTo>
                    <a:pt x="49923" y="423570"/>
                  </a:lnTo>
                  <a:lnTo>
                    <a:pt x="51562" y="423926"/>
                  </a:lnTo>
                  <a:close/>
                </a:path>
                <a:path w="155575" h="852804">
                  <a:moveTo>
                    <a:pt x="51638" y="464858"/>
                  </a:moveTo>
                  <a:lnTo>
                    <a:pt x="51396" y="463588"/>
                  </a:lnTo>
                  <a:lnTo>
                    <a:pt x="51079" y="463588"/>
                  </a:lnTo>
                  <a:lnTo>
                    <a:pt x="51638" y="464858"/>
                  </a:lnTo>
                  <a:close/>
                </a:path>
                <a:path w="155575" h="852804">
                  <a:moveTo>
                    <a:pt x="52336" y="459778"/>
                  </a:moveTo>
                  <a:lnTo>
                    <a:pt x="51168" y="459130"/>
                  </a:lnTo>
                  <a:lnTo>
                    <a:pt x="50139" y="458914"/>
                  </a:lnTo>
                  <a:lnTo>
                    <a:pt x="50215" y="459232"/>
                  </a:lnTo>
                  <a:lnTo>
                    <a:pt x="52336" y="459778"/>
                  </a:lnTo>
                  <a:close/>
                </a:path>
                <a:path w="155575" h="852804">
                  <a:moveTo>
                    <a:pt x="52971" y="462318"/>
                  </a:moveTo>
                  <a:lnTo>
                    <a:pt x="51295" y="462038"/>
                  </a:lnTo>
                  <a:lnTo>
                    <a:pt x="50330" y="461048"/>
                  </a:lnTo>
                  <a:lnTo>
                    <a:pt x="50190" y="461441"/>
                  </a:lnTo>
                  <a:lnTo>
                    <a:pt x="51066" y="462000"/>
                  </a:lnTo>
                  <a:lnTo>
                    <a:pt x="50050" y="461835"/>
                  </a:lnTo>
                  <a:lnTo>
                    <a:pt x="50088" y="462153"/>
                  </a:lnTo>
                  <a:lnTo>
                    <a:pt x="50012" y="461949"/>
                  </a:lnTo>
                  <a:lnTo>
                    <a:pt x="49936" y="462153"/>
                  </a:lnTo>
                  <a:lnTo>
                    <a:pt x="49885" y="462318"/>
                  </a:lnTo>
                  <a:lnTo>
                    <a:pt x="50177" y="462318"/>
                  </a:lnTo>
                  <a:lnTo>
                    <a:pt x="50520" y="462318"/>
                  </a:lnTo>
                  <a:lnTo>
                    <a:pt x="51562" y="462318"/>
                  </a:lnTo>
                  <a:lnTo>
                    <a:pt x="52971" y="462318"/>
                  </a:lnTo>
                  <a:close/>
                </a:path>
                <a:path w="155575" h="852804">
                  <a:moveTo>
                    <a:pt x="53073" y="460209"/>
                  </a:moveTo>
                  <a:lnTo>
                    <a:pt x="52019" y="460959"/>
                  </a:lnTo>
                  <a:lnTo>
                    <a:pt x="52552" y="461010"/>
                  </a:lnTo>
                  <a:lnTo>
                    <a:pt x="53073" y="460209"/>
                  </a:lnTo>
                  <a:close/>
                </a:path>
                <a:path w="155575" h="852804">
                  <a:moveTo>
                    <a:pt x="54254" y="459778"/>
                  </a:moveTo>
                  <a:lnTo>
                    <a:pt x="50888" y="458978"/>
                  </a:lnTo>
                  <a:lnTo>
                    <a:pt x="51168" y="459130"/>
                  </a:lnTo>
                  <a:lnTo>
                    <a:pt x="54254" y="459778"/>
                  </a:lnTo>
                  <a:close/>
                </a:path>
                <a:path w="155575" h="852804">
                  <a:moveTo>
                    <a:pt x="54749" y="461314"/>
                  </a:moveTo>
                  <a:lnTo>
                    <a:pt x="54698" y="461175"/>
                  </a:lnTo>
                  <a:lnTo>
                    <a:pt x="52552" y="461010"/>
                  </a:lnTo>
                  <a:lnTo>
                    <a:pt x="52336" y="461352"/>
                  </a:lnTo>
                  <a:lnTo>
                    <a:pt x="54749" y="461314"/>
                  </a:lnTo>
                  <a:close/>
                </a:path>
                <a:path w="155575" h="852804">
                  <a:moveTo>
                    <a:pt x="56527" y="442379"/>
                  </a:moveTo>
                  <a:lnTo>
                    <a:pt x="56400" y="442379"/>
                  </a:lnTo>
                  <a:lnTo>
                    <a:pt x="56273" y="442379"/>
                  </a:lnTo>
                  <a:lnTo>
                    <a:pt x="56438" y="442404"/>
                  </a:lnTo>
                  <a:close/>
                </a:path>
                <a:path w="155575" h="852804">
                  <a:moveTo>
                    <a:pt x="56972" y="442290"/>
                  </a:moveTo>
                  <a:lnTo>
                    <a:pt x="56527" y="442391"/>
                  </a:lnTo>
                  <a:lnTo>
                    <a:pt x="56743" y="442391"/>
                  </a:lnTo>
                  <a:lnTo>
                    <a:pt x="56896" y="442341"/>
                  </a:lnTo>
                  <a:close/>
                </a:path>
                <a:path w="155575" h="852804">
                  <a:moveTo>
                    <a:pt x="57594" y="458165"/>
                  </a:moveTo>
                  <a:lnTo>
                    <a:pt x="56413" y="457466"/>
                  </a:lnTo>
                  <a:lnTo>
                    <a:pt x="55359" y="457619"/>
                  </a:lnTo>
                  <a:lnTo>
                    <a:pt x="55753" y="458254"/>
                  </a:lnTo>
                  <a:lnTo>
                    <a:pt x="56959" y="457987"/>
                  </a:lnTo>
                  <a:lnTo>
                    <a:pt x="57594" y="458165"/>
                  </a:lnTo>
                  <a:close/>
                </a:path>
                <a:path w="155575" h="852804">
                  <a:moveTo>
                    <a:pt x="58140" y="442048"/>
                  </a:moveTo>
                  <a:lnTo>
                    <a:pt x="57035" y="441769"/>
                  </a:lnTo>
                  <a:lnTo>
                    <a:pt x="57264" y="442112"/>
                  </a:lnTo>
                  <a:lnTo>
                    <a:pt x="56972" y="442290"/>
                  </a:lnTo>
                  <a:lnTo>
                    <a:pt x="58140" y="442048"/>
                  </a:lnTo>
                  <a:close/>
                </a:path>
                <a:path w="155575" h="852804">
                  <a:moveTo>
                    <a:pt x="58458" y="461251"/>
                  </a:moveTo>
                  <a:lnTo>
                    <a:pt x="54749" y="461314"/>
                  </a:lnTo>
                  <a:lnTo>
                    <a:pt x="54876" y="461683"/>
                  </a:lnTo>
                  <a:lnTo>
                    <a:pt x="58458" y="461251"/>
                  </a:lnTo>
                  <a:close/>
                </a:path>
                <a:path w="155575" h="852804">
                  <a:moveTo>
                    <a:pt x="59448" y="445389"/>
                  </a:moveTo>
                  <a:lnTo>
                    <a:pt x="58889" y="444538"/>
                  </a:lnTo>
                  <a:lnTo>
                    <a:pt x="58483" y="444538"/>
                  </a:lnTo>
                  <a:lnTo>
                    <a:pt x="59232" y="445300"/>
                  </a:lnTo>
                  <a:lnTo>
                    <a:pt x="59448" y="445389"/>
                  </a:lnTo>
                  <a:close/>
                </a:path>
                <a:path w="155575" h="852804">
                  <a:moveTo>
                    <a:pt x="61417" y="328968"/>
                  </a:moveTo>
                  <a:lnTo>
                    <a:pt x="58191" y="327698"/>
                  </a:lnTo>
                  <a:lnTo>
                    <a:pt x="61010" y="328968"/>
                  </a:lnTo>
                  <a:lnTo>
                    <a:pt x="61417" y="328968"/>
                  </a:lnTo>
                  <a:close/>
                </a:path>
                <a:path w="155575" h="852804">
                  <a:moveTo>
                    <a:pt x="61874" y="436638"/>
                  </a:moveTo>
                  <a:lnTo>
                    <a:pt x="60909" y="436422"/>
                  </a:lnTo>
                  <a:lnTo>
                    <a:pt x="61836" y="436651"/>
                  </a:lnTo>
                  <a:close/>
                </a:path>
                <a:path w="155575" h="852804">
                  <a:moveTo>
                    <a:pt x="61925" y="329171"/>
                  </a:moveTo>
                  <a:lnTo>
                    <a:pt x="61569" y="328968"/>
                  </a:lnTo>
                  <a:lnTo>
                    <a:pt x="61417" y="328968"/>
                  </a:lnTo>
                  <a:lnTo>
                    <a:pt x="61925" y="329171"/>
                  </a:lnTo>
                  <a:close/>
                </a:path>
                <a:path w="155575" h="852804">
                  <a:moveTo>
                    <a:pt x="62839" y="436880"/>
                  </a:moveTo>
                  <a:lnTo>
                    <a:pt x="62560" y="436397"/>
                  </a:lnTo>
                  <a:lnTo>
                    <a:pt x="61874" y="436638"/>
                  </a:lnTo>
                  <a:lnTo>
                    <a:pt x="62839" y="436880"/>
                  </a:lnTo>
                  <a:close/>
                </a:path>
                <a:path w="155575" h="852804">
                  <a:moveTo>
                    <a:pt x="63703" y="325539"/>
                  </a:moveTo>
                  <a:lnTo>
                    <a:pt x="63576" y="325437"/>
                  </a:lnTo>
                  <a:lnTo>
                    <a:pt x="63627" y="325158"/>
                  </a:lnTo>
                  <a:lnTo>
                    <a:pt x="62661" y="325158"/>
                  </a:lnTo>
                  <a:lnTo>
                    <a:pt x="63398" y="326428"/>
                  </a:lnTo>
                  <a:lnTo>
                    <a:pt x="63563" y="325501"/>
                  </a:lnTo>
                  <a:lnTo>
                    <a:pt x="63703" y="325539"/>
                  </a:lnTo>
                  <a:close/>
                </a:path>
                <a:path w="155575" h="852804">
                  <a:moveTo>
                    <a:pt x="63842" y="430568"/>
                  </a:moveTo>
                  <a:lnTo>
                    <a:pt x="63715" y="430212"/>
                  </a:lnTo>
                  <a:lnTo>
                    <a:pt x="62712" y="430034"/>
                  </a:lnTo>
                  <a:lnTo>
                    <a:pt x="63842" y="430568"/>
                  </a:lnTo>
                  <a:close/>
                </a:path>
                <a:path w="155575" h="852804">
                  <a:moveTo>
                    <a:pt x="65697" y="430568"/>
                  </a:moveTo>
                  <a:lnTo>
                    <a:pt x="63398" y="429298"/>
                  </a:lnTo>
                  <a:lnTo>
                    <a:pt x="63715" y="430212"/>
                  </a:lnTo>
                  <a:lnTo>
                    <a:pt x="65697" y="430568"/>
                  </a:lnTo>
                  <a:close/>
                </a:path>
                <a:path w="155575" h="852804">
                  <a:moveTo>
                    <a:pt x="67132" y="431114"/>
                  </a:moveTo>
                  <a:lnTo>
                    <a:pt x="66344" y="430250"/>
                  </a:lnTo>
                  <a:lnTo>
                    <a:pt x="66802" y="430860"/>
                  </a:lnTo>
                  <a:lnTo>
                    <a:pt x="67132" y="431114"/>
                  </a:lnTo>
                  <a:close/>
                </a:path>
                <a:path w="155575" h="852804">
                  <a:moveTo>
                    <a:pt x="67462" y="412902"/>
                  </a:moveTo>
                  <a:lnTo>
                    <a:pt x="67195" y="412940"/>
                  </a:lnTo>
                  <a:lnTo>
                    <a:pt x="67043" y="413054"/>
                  </a:lnTo>
                  <a:lnTo>
                    <a:pt x="67462" y="412902"/>
                  </a:lnTo>
                  <a:close/>
                </a:path>
                <a:path w="155575" h="852804">
                  <a:moveTo>
                    <a:pt x="67487" y="422567"/>
                  </a:moveTo>
                  <a:lnTo>
                    <a:pt x="67246" y="422465"/>
                  </a:lnTo>
                  <a:lnTo>
                    <a:pt x="67119" y="422516"/>
                  </a:lnTo>
                  <a:lnTo>
                    <a:pt x="66979" y="422605"/>
                  </a:lnTo>
                  <a:lnTo>
                    <a:pt x="67310" y="422605"/>
                  </a:lnTo>
                  <a:lnTo>
                    <a:pt x="67487" y="422567"/>
                  </a:lnTo>
                  <a:close/>
                </a:path>
                <a:path w="155575" h="852804">
                  <a:moveTo>
                    <a:pt x="69989" y="405168"/>
                  </a:moveTo>
                  <a:lnTo>
                    <a:pt x="68465" y="406234"/>
                  </a:lnTo>
                  <a:lnTo>
                    <a:pt x="68846" y="406438"/>
                  </a:lnTo>
                  <a:lnTo>
                    <a:pt x="69989" y="405168"/>
                  </a:lnTo>
                  <a:close/>
                </a:path>
                <a:path w="155575" h="852804">
                  <a:moveTo>
                    <a:pt x="70015" y="296354"/>
                  </a:moveTo>
                  <a:lnTo>
                    <a:pt x="69634" y="297218"/>
                  </a:lnTo>
                  <a:lnTo>
                    <a:pt x="69773" y="297218"/>
                  </a:lnTo>
                  <a:lnTo>
                    <a:pt x="70015" y="296354"/>
                  </a:lnTo>
                  <a:close/>
                </a:path>
                <a:path w="155575" h="852804">
                  <a:moveTo>
                    <a:pt x="70129" y="295948"/>
                  </a:moveTo>
                  <a:lnTo>
                    <a:pt x="67995" y="295948"/>
                  </a:lnTo>
                  <a:lnTo>
                    <a:pt x="69977" y="296354"/>
                  </a:lnTo>
                  <a:lnTo>
                    <a:pt x="70129" y="295948"/>
                  </a:lnTo>
                  <a:close/>
                </a:path>
                <a:path w="155575" h="852804">
                  <a:moveTo>
                    <a:pt x="70650" y="283248"/>
                  </a:moveTo>
                  <a:lnTo>
                    <a:pt x="68503" y="281978"/>
                  </a:lnTo>
                  <a:lnTo>
                    <a:pt x="69913" y="283248"/>
                  </a:lnTo>
                  <a:lnTo>
                    <a:pt x="70650" y="283248"/>
                  </a:lnTo>
                  <a:close/>
                </a:path>
                <a:path w="155575" h="852804">
                  <a:moveTo>
                    <a:pt x="70675" y="398310"/>
                  </a:moveTo>
                  <a:lnTo>
                    <a:pt x="70434" y="398284"/>
                  </a:lnTo>
                  <a:lnTo>
                    <a:pt x="70192" y="398373"/>
                  </a:lnTo>
                  <a:lnTo>
                    <a:pt x="70675" y="398310"/>
                  </a:lnTo>
                  <a:close/>
                </a:path>
                <a:path w="155575" h="852804">
                  <a:moveTo>
                    <a:pt x="70840" y="398322"/>
                  </a:moveTo>
                  <a:lnTo>
                    <a:pt x="70485" y="398068"/>
                  </a:lnTo>
                  <a:lnTo>
                    <a:pt x="70129" y="398043"/>
                  </a:lnTo>
                  <a:lnTo>
                    <a:pt x="70510" y="398195"/>
                  </a:lnTo>
                  <a:lnTo>
                    <a:pt x="70637" y="398284"/>
                  </a:lnTo>
                  <a:lnTo>
                    <a:pt x="70840" y="398322"/>
                  </a:lnTo>
                  <a:close/>
                </a:path>
                <a:path w="155575" h="852804">
                  <a:moveTo>
                    <a:pt x="70878" y="383578"/>
                  </a:moveTo>
                  <a:lnTo>
                    <a:pt x="69621" y="382308"/>
                  </a:lnTo>
                  <a:lnTo>
                    <a:pt x="68326" y="382308"/>
                  </a:lnTo>
                  <a:lnTo>
                    <a:pt x="70878" y="383578"/>
                  </a:lnTo>
                  <a:close/>
                </a:path>
                <a:path w="155575" h="852804">
                  <a:moveTo>
                    <a:pt x="71259" y="393128"/>
                  </a:moveTo>
                  <a:lnTo>
                    <a:pt x="71043" y="393128"/>
                  </a:lnTo>
                  <a:lnTo>
                    <a:pt x="70866" y="393128"/>
                  </a:lnTo>
                  <a:lnTo>
                    <a:pt x="70650" y="393115"/>
                  </a:lnTo>
                  <a:lnTo>
                    <a:pt x="70777" y="393306"/>
                  </a:lnTo>
                  <a:lnTo>
                    <a:pt x="71259" y="393128"/>
                  </a:lnTo>
                  <a:close/>
                </a:path>
                <a:path w="155575" h="852804">
                  <a:moveTo>
                    <a:pt x="71678" y="271932"/>
                  </a:moveTo>
                  <a:lnTo>
                    <a:pt x="71386" y="271843"/>
                  </a:lnTo>
                  <a:lnTo>
                    <a:pt x="71170" y="271843"/>
                  </a:lnTo>
                  <a:lnTo>
                    <a:pt x="71678" y="271932"/>
                  </a:lnTo>
                  <a:close/>
                </a:path>
                <a:path w="155575" h="852804">
                  <a:moveTo>
                    <a:pt x="71920" y="416598"/>
                  </a:moveTo>
                  <a:lnTo>
                    <a:pt x="68973" y="415328"/>
                  </a:lnTo>
                  <a:lnTo>
                    <a:pt x="70700" y="416598"/>
                  </a:lnTo>
                  <a:lnTo>
                    <a:pt x="71920" y="416598"/>
                  </a:lnTo>
                  <a:close/>
                </a:path>
                <a:path w="155575" h="852804">
                  <a:moveTo>
                    <a:pt x="72313" y="383578"/>
                  </a:moveTo>
                  <a:lnTo>
                    <a:pt x="72009" y="382308"/>
                  </a:lnTo>
                  <a:lnTo>
                    <a:pt x="69621" y="382308"/>
                  </a:lnTo>
                  <a:lnTo>
                    <a:pt x="72313" y="383578"/>
                  </a:lnTo>
                  <a:close/>
                </a:path>
                <a:path w="155575" h="852804">
                  <a:moveTo>
                    <a:pt x="72847" y="281978"/>
                  </a:moveTo>
                  <a:lnTo>
                    <a:pt x="72301" y="281419"/>
                  </a:lnTo>
                  <a:lnTo>
                    <a:pt x="69456" y="280708"/>
                  </a:lnTo>
                  <a:lnTo>
                    <a:pt x="72847" y="281978"/>
                  </a:lnTo>
                  <a:close/>
                </a:path>
                <a:path w="155575" h="852804">
                  <a:moveTo>
                    <a:pt x="73190" y="404253"/>
                  </a:moveTo>
                  <a:lnTo>
                    <a:pt x="72288" y="404164"/>
                  </a:lnTo>
                  <a:lnTo>
                    <a:pt x="71907" y="404114"/>
                  </a:lnTo>
                  <a:lnTo>
                    <a:pt x="72199" y="404177"/>
                  </a:lnTo>
                  <a:lnTo>
                    <a:pt x="72567" y="404215"/>
                  </a:lnTo>
                  <a:lnTo>
                    <a:pt x="73190" y="404253"/>
                  </a:lnTo>
                  <a:close/>
                </a:path>
                <a:path w="155575" h="852804">
                  <a:moveTo>
                    <a:pt x="74460" y="411518"/>
                  </a:moveTo>
                  <a:lnTo>
                    <a:pt x="72707" y="410248"/>
                  </a:lnTo>
                  <a:lnTo>
                    <a:pt x="70802" y="410248"/>
                  </a:lnTo>
                  <a:lnTo>
                    <a:pt x="68554" y="408978"/>
                  </a:lnTo>
                  <a:lnTo>
                    <a:pt x="69964" y="411518"/>
                  </a:lnTo>
                  <a:lnTo>
                    <a:pt x="71780" y="411518"/>
                  </a:lnTo>
                  <a:lnTo>
                    <a:pt x="69621" y="410248"/>
                  </a:lnTo>
                  <a:lnTo>
                    <a:pt x="74460" y="411518"/>
                  </a:lnTo>
                  <a:close/>
                </a:path>
                <a:path w="155575" h="852804">
                  <a:moveTo>
                    <a:pt x="74498" y="395236"/>
                  </a:moveTo>
                  <a:lnTo>
                    <a:pt x="73621" y="394589"/>
                  </a:lnTo>
                  <a:lnTo>
                    <a:pt x="70358" y="394042"/>
                  </a:lnTo>
                  <a:lnTo>
                    <a:pt x="70878" y="394436"/>
                  </a:lnTo>
                  <a:lnTo>
                    <a:pt x="74498" y="395236"/>
                  </a:lnTo>
                  <a:close/>
                </a:path>
                <a:path w="155575" h="852804">
                  <a:moveTo>
                    <a:pt x="76301" y="378256"/>
                  </a:moveTo>
                  <a:lnTo>
                    <a:pt x="74764" y="377672"/>
                  </a:lnTo>
                  <a:lnTo>
                    <a:pt x="74472" y="377964"/>
                  </a:lnTo>
                  <a:lnTo>
                    <a:pt x="73139" y="378066"/>
                  </a:lnTo>
                  <a:lnTo>
                    <a:pt x="73520" y="378333"/>
                  </a:lnTo>
                  <a:lnTo>
                    <a:pt x="75171" y="378485"/>
                  </a:lnTo>
                  <a:lnTo>
                    <a:pt x="76301" y="378256"/>
                  </a:lnTo>
                  <a:close/>
                </a:path>
                <a:path w="155575" h="852804">
                  <a:moveTo>
                    <a:pt x="76733" y="391198"/>
                  </a:moveTo>
                  <a:lnTo>
                    <a:pt x="70129" y="388899"/>
                  </a:lnTo>
                  <a:lnTo>
                    <a:pt x="68732" y="389928"/>
                  </a:lnTo>
                  <a:lnTo>
                    <a:pt x="70053" y="389928"/>
                  </a:lnTo>
                  <a:lnTo>
                    <a:pt x="76733" y="391198"/>
                  </a:lnTo>
                  <a:close/>
                </a:path>
                <a:path w="155575" h="852804">
                  <a:moveTo>
                    <a:pt x="77000" y="290868"/>
                  </a:moveTo>
                  <a:lnTo>
                    <a:pt x="74231" y="289598"/>
                  </a:lnTo>
                  <a:lnTo>
                    <a:pt x="73355" y="289598"/>
                  </a:lnTo>
                  <a:lnTo>
                    <a:pt x="77000" y="290868"/>
                  </a:lnTo>
                  <a:close/>
                </a:path>
                <a:path w="155575" h="852804">
                  <a:moveTo>
                    <a:pt x="78232" y="365379"/>
                  </a:moveTo>
                  <a:lnTo>
                    <a:pt x="78016" y="365264"/>
                  </a:lnTo>
                  <a:lnTo>
                    <a:pt x="78232" y="365379"/>
                  </a:lnTo>
                  <a:close/>
                </a:path>
                <a:path w="155575" h="852804">
                  <a:moveTo>
                    <a:pt x="80746" y="365302"/>
                  </a:moveTo>
                  <a:lnTo>
                    <a:pt x="78232" y="365379"/>
                  </a:lnTo>
                  <a:lnTo>
                    <a:pt x="78905" y="365709"/>
                  </a:lnTo>
                  <a:lnTo>
                    <a:pt x="80746" y="365302"/>
                  </a:lnTo>
                  <a:close/>
                </a:path>
                <a:path w="155575" h="852804">
                  <a:moveTo>
                    <a:pt x="80784" y="368338"/>
                  </a:moveTo>
                  <a:lnTo>
                    <a:pt x="80670" y="367068"/>
                  </a:lnTo>
                  <a:lnTo>
                    <a:pt x="56095" y="367068"/>
                  </a:lnTo>
                  <a:lnTo>
                    <a:pt x="55435" y="367068"/>
                  </a:lnTo>
                  <a:lnTo>
                    <a:pt x="57048" y="369608"/>
                  </a:lnTo>
                  <a:lnTo>
                    <a:pt x="51511" y="372148"/>
                  </a:lnTo>
                  <a:lnTo>
                    <a:pt x="49237" y="374688"/>
                  </a:lnTo>
                  <a:lnTo>
                    <a:pt x="48526" y="375958"/>
                  </a:lnTo>
                  <a:lnTo>
                    <a:pt x="58547" y="377228"/>
                  </a:lnTo>
                  <a:lnTo>
                    <a:pt x="53911" y="378498"/>
                  </a:lnTo>
                  <a:lnTo>
                    <a:pt x="50596" y="377228"/>
                  </a:lnTo>
                  <a:lnTo>
                    <a:pt x="54216" y="379768"/>
                  </a:lnTo>
                  <a:lnTo>
                    <a:pt x="49517" y="381038"/>
                  </a:lnTo>
                  <a:lnTo>
                    <a:pt x="52501" y="384848"/>
                  </a:lnTo>
                  <a:lnTo>
                    <a:pt x="51739" y="384848"/>
                  </a:lnTo>
                  <a:lnTo>
                    <a:pt x="50723" y="383578"/>
                  </a:lnTo>
                  <a:lnTo>
                    <a:pt x="48221" y="383578"/>
                  </a:lnTo>
                  <a:lnTo>
                    <a:pt x="50304" y="386118"/>
                  </a:lnTo>
                  <a:lnTo>
                    <a:pt x="47866" y="386118"/>
                  </a:lnTo>
                  <a:lnTo>
                    <a:pt x="52311" y="387388"/>
                  </a:lnTo>
                  <a:lnTo>
                    <a:pt x="49999" y="387388"/>
                  </a:lnTo>
                  <a:lnTo>
                    <a:pt x="48272" y="388658"/>
                  </a:lnTo>
                  <a:lnTo>
                    <a:pt x="49644" y="388658"/>
                  </a:lnTo>
                  <a:lnTo>
                    <a:pt x="52095" y="389928"/>
                  </a:lnTo>
                  <a:lnTo>
                    <a:pt x="50279" y="391198"/>
                  </a:lnTo>
                  <a:lnTo>
                    <a:pt x="53352" y="391198"/>
                  </a:lnTo>
                  <a:lnTo>
                    <a:pt x="48450" y="392468"/>
                  </a:lnTo>
                  <a:lnTo>
                    <a:pt x="48285" y="392468"/>
                  </a:lnTo>
                  <a:lnTo>
                    <a:pt x="48869" y="393738"/>
                  </a:lnTo>
                  <a:lnTo>
                    <a:pt x="49517" y="394131"/>
                  </a:lnTo>
                  <a:lnTo>
                    <a:pt x="49390" y="395008"/>
                  </a:lnTo>
                  <a:lnTo>
                    <a:pt x="47498" y="393738"/>
                  </a:lnTo>
                  <a:lnTo>
                    <a:pt x="47434" y="395008"/>
                  </a:lnTo>
                  <a:lnTo>
                    <a:pt x="48171" y="395008"/>
                  </a:lnTo>
                  <a:lnTo>
                    <a:pt x="50571" y="396278"/>
                  </a:lnTo>
                  <a:lnTo>
                    <a:pt x="44792" y="396278"/>
                  </a:lnTo>
                  <a:lnTo>
                    <a:pt x="54559" y="398818"/>
                  </a:lnTo>
                  <a:lnTo>
                    <a:pt x="47320" y="398818"/>
                  </a:lnTo>
                  <a:lnTo>
                    <a:pt x="49428" y="400088"/>
                  </a:lnTo>
                  <a:lnTo>
                    <a:pt x="50660" y="402424"/>
                  </a:lnTo>
                  <a:lnTo>
                    <a:pt x="46570" y="401358"/>
                  </a:lnTo>
                  <a:lnTo>
                    <a:pt x="47955" y="403593"/>
                  </a:lnTo>
                  <a:lnTo>
                    <a:pt x="50863" y="402780"/>
                  </a:lnTo>
                  <a:lnTo>
                    <a:pt x="51511" y="403898"/>
                  </a:lnTo>
                  <a:lnTo>
                    <a:pt x="48145" y="403898"/>
                  </a:lnTo>
                  <a:lnTo>
                    <a:pt x="51917" y="405168"/>
                  </a:lnTo>
                  <a:lnTo>
                    <a:pt x="50482" y="406438"/>
                  </a:lnTo>
                  <a:lnTo>
                    <a:pt x="48564" y="406438"/>
                  </a:lnTo>
                  <a:lnTo>
                    <a:pt x="49352" y="407708"/>
                  </a:lnTo>
                  <a:lnTo>
                    <a:pt x="47269" y="408711"/>
                  </a:lnTo>
                  <a:lnTo>
                    <a:pt x="47129" y="408597"/>
                  </a:lnTo>
                  <a:lnTo>
                    <a:pt x="47231" y="408736"/>
                  </a:lnTo>
                  <a:lnTo>
                    <a:pt x="46710" y="408978"/>
                  </a:lnTo>
                  <a:lnTo>
                    <a:pt x="48933" y="410248"/>
                  </a:lnTo>
                  <a:lnTo>
                    <a:pt x="51663" y="410248"/>
                  </a:lnTo>
                  <a:lnTo>
                    <a:pt x="54114" y="412330"/>
                  </a:lnTo>
                  <a:lnTo>
                    <a:pt x="50330" y="411518"/>
                  </a:lnTo>
                  <a:lnTo>
                    <a:pt x="54457" y="414058"/>
                  </a:lnTo>
                  <a:lnTo>
                    <a:pt x="47485" y="411670"/>
                  </a:lnTo>
                  <a:lnTo>
                    <a:pt x="48310" y="412788"/>
                  </a:lnTo>
                  <a:lnTo>
                    <a:pt x="47815" y="412788"/>
                  </a:lnTo>
                  <a:lnTo>
                    <a:pt x="50126" y="414058"/>
                  </a:lnTo>
                  <a:lnTo>
                    <a:pt x="47345" y="414058"/>
                  </a:lnTo>
                  <a:lnTo>
                    <a:pt x="51104" y="415328"/>
                  </a:lnTo>
                  <a:lnTo>
                    <a:pt x="48742" y="415328"/>
                  </a:lnTo>
                  <a:lnTo>
                    <a:pt x="48768" y="416598"/>
                  </a:lnTo>
                  <a:lnTo>
                    <a:pt x="53543" y="419138"/>
                  </a:lnTo>
                  <a:lnTo>
                    <a:pt x="51333" y="419138"/>
                  </a:lnTo>
                  <a:lnTo>
                    <a:pt x="47002" y="417868"/>
                  </a:lnTo>
                  <a:lnTo>
                    <a:pt x="49771" y="420408"/>
                  </a:lnTo>
                  <a:lnTo>
                    <a:pt x="45935" y="419138"/>
                  </a:lnTo>
                  <a:lnTo>
                    <a:pt x="46913" y="420408"/>
                  </a:lnTo>
                  <a:lnTo>
                    <a:pt x="48628" y="420408"/>
                  </a:lnTo>
                  <a:lnTo>
                    <a:pt x="51269" y="421678"/>
                  </a:lnTo>
                  <a:lnTo>
                    <a:pt x="48437" y="421678"/>
                  </a:lnTo>
                  <a:lnTo>
                    <a:pt x="48882" y="422948"/>
                  </a:lnTo>
                  <a:lnTo>
                    <a:pt x="49949" y="422948"/>
                  </a:lnTo>
                  <a:lnTo>
                    <a:pt x="50279" y="423202"/>
                  </a:lnTo>
                  <a:lnTo>
                    <a:pt x="50520" y="423037"/>
                  </a:lnTo>
                  <a:lnTo>
                    <a:pt x="50723" y="422948"/>
                  </a:lnTo>
                  <a:lnTo>
                    <a:pt x="55333" y="422948"/>
                  </a:lnTo>
                  <a:lnTo>
                    <a:pt x="54076" y="424218"/>
                  </a:lnTo>
                  <a:lnTo>
                    <a:pt x="51562" y="424218"/>
                  </a:lnTo>
                  <a:lnTo>
                    <a:pt x="53911" y="425488"/>
                  </a:lnTo>
                  <a:lnTo>
                    <a:pt x="50952" y="425488"/>
                  </a:lnTo>
                  <a:lnTo>
                    <a:pt x="48361" y="426758"/>
                  </a:lnTo>
                  <a:lnTo>
                    <a:pt x="48895" y="426961"/>
                  </a:lnTo>
                  <a:lnTo>
                    <a:pt x="50469" y="427748"/>
                  </a:lnTo>
                  <a:lnTo>
                    <a:pt x="49720" y="427266"/>
                  </a:lnTo>
                  <a:lnTo>
                    <a:pt x="51676" y="428028"/>
                  </a:lnTo>
                  <a:lnTo>
                    <a:pt x="53035" y="428028"/>
                  </a:lnTo>
                  <a:lnTo>
                    <a:pt x="50698" y="429298"/>
                  </a:lnTo>
                  <a:lnTo>
                    <a:pt x="50126" y="429298"/>
                  </a:lnTo>
                  <a:lnTo>
                    <a:pt x="49758" y="428028"/>
                  </a:lnTo>
                  <a:lnTo>
                    <a:pt x="48437" y="429298"/>
                  </a:lnTo>
                  <a:lnTo>
                    <a:pt x="50952" y="430568"/>
                  </a:lnTo>
                  <a:lnTo>
                    <a:pt x="49453" y="431838"/>
                  </a:lnTo>
                  <a:lnTo>
                    <a:pt x="45542" y="430568"/>
                  </a:lnTo>
                  <a:lnTo>
                    <a:pt x="45377" y="430568"/>
                  </a:lnTo>
                  <a:lnTo>
                    <a:pt x="45770" y="431838"/>
                  </a:lnTo>
                  <a:lnTo>
                    <a:pt x="49326" y="434378"/>
                  </a:lnTo>
                  <a:lnTo>
                    <a:pt x="48094" y="435648"/>
                  </a:lnTo>
                  <a:lnTo>
                    <a:pt x="48590" y="435648"/>
                  </a:lnTo>
                  <a:lnTo>
                    <a:pt x="53975" y="436918"/>
                  </a:lnTo>
                  <a:lnTo>
                    <a:pt x="45707" y="435660"/>
                  </a:lnTo>
                  <a:lnTo>
                    <a:pt x="48082" y="436918"/>
                  </a:lnTo>
                  <a:lnTo>
                    <a:pt x="47713" y="436918"/>
                  </a:lnTo>
                  <a:lnTo>
                    <a:pt x="45542" y="435851"/>
                  </a:lnTo>
                  <a:lnTo>
                    <a:pt x="44627" y="436918"/>
                  </a:lnTo>
                  <a:lnTo>
                    <a:pt x="46609" y="438188"/>
                  </a:lnTo>
                  <a:lnTo>
                    <a:pt x="47980" y="440728"/>
                  </a:lnTo>
                  <a:lnTo>
                    <a:pt x="46621" y="439458"/>
                  </a:lnTo>
                  <a:lnTo>
                    <a:pt x="45262" y="439458"/>
                  </a:lnTo>
                  <a:lnTo>
                    <a:pt x="45580" y="440728"/>
                  </a:lnTo>
                  <a:lnTo>
                    <a:pt x="44818" y="441998"/>
                  </a:lnTo>
                  <a:lnTo>
                    <a:pt x="47917" y="441998"/>
                  </a:lnTo>
                  <a:lnTo>
                    <a:pt x="44831" y="443268"/>
                  </a:lnTo>
                  <a:lnTo>
                    <a:pt x="45643" y="444538"/>
                  </a:lnTo>
                  <a:lnTo>
                    <a:pt x="46710" y="447078"/>
                  </a:lnTo>
                  <a:lnTo>
                    <a:pt x="43230" y="447078"/>
                  </a:lnTo>
                  <a:lnTo>
                    <a:pt x="44183" y="448348"/>
                  </a:lnTo>
                  <a:lnTo>
                    <a:pt x="47561" y="448348"/>
                  </a:lnTo>
                  <a:lnTo>
                    <a:pt x="48920" y="449618"/>
                  </a:lnTo>
                  <a:lnTo>
                    <a:pt x="42545" y="449618"/>
                  </a:lnTo>
                  <a:lnTo>
                    <a:pt x="51612" y="450888"/>
                  </a:lnTo>
                  <a:lnTo>
                    <a:pt x="50482" y="450888"/>
                  </a:lnTo>
                  <a:lnTo>
                    <a:pt x="50482" y="453428"/>
                  </a:lnTo>
                  <a:lnTo>
                    <a:pt x="47028" y="453428"/>
                  </a:lnTo>
                  <a:lnTo>
                    <a:pt x="46431" y="452361"/>
                  </a:lnTo>
                  <a:lnTo>
                    <a:pt x="50482" y="453428"/>
                  </a:lnTo>
                  <a:lnTo>
                    <a:pt x="50482" y="450888"/>
                  </a:lnTo>
                  <a:lnTo>
                    <a:pt x="47345" y="450888"/>
                  </a:lnTo>
                  <a:lnTo>
                    <a:pt x="47891" y="452158"/>
                  </a:lnTo>
                  <a:lnTo>
                    <a:pt x="45580" y="450888"/>
                  </a:lnTo>
                  <a:lnTo>
                    <a:pt x="45605" y="452158"/>
                  </a:lnTo>
                  <a:lnTo>
                    <a:pt x="43776" y="452158"/>
                  </a:lnTo>
                  <a:lnTo>
                    <a:pt x="43167" y="453428"/>
                  </a:lnTo>
                  <a:lnTo>
                    <a:pt x="43256" y="452158"/>
                  </a:lnTo>
                  <a:lnTo>
                    <a:pt x="41579" y="453428"/>
                  </a:lnTo>
                  <a:lnTo>
                    <a:pt x="42506" y="453428"/>
                  </a:lnTo>
                  <a:lnTo>
                    <a:pt x="49453" y="455968"/>
                  </a:lnTo>
                  <a:lnTo>
                    <a:pt x="43840" y="454774"/>
                  </a:lnTo>
                  <a:lnTo>
                    <a:pt x="47904" y="457238"/>
                  </a:lnTo>
                  <a:lnTo>
                    <a:pt x="43802" y="454761"/>
                  </a:lnTo>
                  <a:lnTo>
                    <a:pt x="43472" y="454698"/>
                  </a:lnTo>
                  <a:lnTo>
                    <a:pt x="44462" y="455256"/>
                  </a:lnTo>
                  <a:lnTo>
                    <a:pt x="45389" y="455968"/>
                  </a:lnTo>
                  <a:lnTo>
                    <a:pt x="37376" y="455968"/>
                  </a:lnTo>
                  <a:lnTo>
                    <a:pt x="40868" y="457238"/>
                  </a:lnTo>
                  <a:lnTo>
                    <a:pt x="41186" y="457238"/>
                  </a:lnTo>
                  <a:lnTo>
                    <a:pt x="44386" y="459778"/>
                  </a:lnTo>
                  <a:lnTo>
                    <a:pt x="36576" y="458508"/>
                  </a:lnTo>
                  <a:lnTo>
                    <a:pt x="40932" y="461048"/>
                  </a:lnTo>
                  <a:lnTo>
                    <a:pt x="42557" y="462318"/>
                  </a:lnTo>
                  <a:lnTo>
                    <a:pt x="45872" y="463588"/>
                  </a:lnTo>
                  <a:lnTo>
                    <a:pt x="47282" y="464858"/>
                  </a:lnTo>
                  <a:lnTo>
                    <a:pt x="45618" y="464858"/>
                  </a:lnTo>
                  <a:lnTo>
                    <a:pt x="43738" y="463588"/>
                  </a:lnTo>
                  <a:lnTo>
                    <a:pt x="42138" y="464858"/>
                  </a:lnTo>
                  <a:lnTo>
                    <a:pt x="40563" y="464858"/>
                  </a:lnTo>
                  <a:lnTo>
                    <a:pt x="40716" y="466128"/>
                  </a:lnTo>
                  <a:lnTo>
                    <a:pt x="39687" y="466128"/>
                  </a:lnTo>
                  <a:lnTo>
                    <a:pt x="38620" y="464858"/>
                  </a:lnTo>
                  <a:lnTo>
                    <a:pt x="39420" y="466128"/>
                  </a:lnTo>
                  <a:lnTo>
                    <a:pt x="41148" y="467398"/>
                  </a:lnTo>
                  <a:lnTo>
                    <a:pt x="42545" y="467398"/>
                  </a:lnTo>
                  <a:lnTo>
                    <a:pt x="43091" y="468668"/>
                  </a:lnTo>
                  <a:lnTo>
                    <a:pt x="49009" y="468668"/>
                  </a:lnTo>
                  <a:lnTo>
                    <a:pt x="42519" y="466128"/>
                  </a:lnTo>
                  <a:lnTo>
                    <a:pt x="43027" y="466128"/>
                  </a:lnTo>
                  <a:lnTo>
                    <a:pt x="47205" y="467398"/>
                  </a:lnTo>
                  <a:lnTo>
                    <a:pt x="43865" y="466128"/>
                  </a:lnTo>
                  <a:lnTo>
                    <a:pt x="49453" y="466128"/>
                  </a:lnTo>
                  <a:lnTo>
                    <a:pt x="49720" y="466128"/>
                  </a:lnTo>
                  <a:lnTo>
                    <a:pt x="53581" y="466128"/>
                  </a:lnTo>
                  <a:lnTo>
                    <a:pt x="48094" y="463588"/>
                  </a:lnTo>
                  <a:lnTo>
                    <a:pt x="48552" y="463588"/>
                  </a:lnTo>
                  <a:lnTo>
                    <a:pt x="45135" y="461048"/>
                  </a:lnTo>
                  <a:lnTo>
                    <a:pt x="49263" y="461708"/>
                  </a:lnTo>
                  <a:lnTo>
                    <a:pt x="48247" y="461048"/>
                  </a:lnTo>
                  <a:lnTo>
                    <a:pt x="49555" y="461048"/>
                  </a:lnTo>
                  <a:lnTo>
                    <a:pt x="50330" y="461048"/>
                  </a:lnTo>
                  <a:lnTo>
                    <a:pt x="51231" y="461048"/>
                  </a:lnTo>
                  <a:lnTo>
                    <a:pt x="49288" y="459778"/>
                  </a:lnTo>
                  <a:lnTo>
                    <a:pt x="47345" y="458508"/>
                  </a:lnTo>
                  <a:lnTo>
                    <a:pt x="49530" y="459054"/>
                  </a:lnTo>
                  <a:lnTo>
                    <a:pt x="49110" y="458698"/>
                  </a:lnTo>
                  <a:lnTo>
                    <a:pt x="48158" y="458508"/>
                  </a:lnTo>
                  <a:lnTo>
                    <a:pt x="48869" y="458508"/>
                  </a:lnTo>
                  <a:lnTo>
                    <a:pt x="50025" y="458508"/>
                  </a:lnTo>
                  <a:lnTo>
                    <a:pt x="54470" y="458508"/>
                  </a:lnTo>
                  <a:lnTo>
                    <a:pt x="49885" y="457238"/>
                  </a:lnTo>
                  <a:lnTo>
                    <a:pt x="55753" y="458508"/>
                  </a:lnTo>
                  <a:lnTo>
                    <a:pt x="54965" y="457238"/>
                  </a:lnTo>
                  <a:lnTo>
                    <a:pt x="51269" y="455968"/>
                  </a:lnTo>
                  <a:lnTo>
                    <a:pt x="53403" y="455968"/>
                  </a:lnTo>
                  <a:lnTo>
                    <a:pt x="54229" y="456209"/>
                  </a:lnTo>
                  <a:lnTo>
                    <a:pt x="54775" y="456450"/>
                  </a:lnTo>
                  <a:lnTo>
                    <a:pt x="54978" y="456628"/>
                  </a:lnTo>
                  <a:lnTo>
                    <a:pt x="55524" y="456742"/>
                  </a:lnTo>
                  <a:lnTo>
                    <a:pt x="57023" y="457034"/>
                  </a:lnTo>
                  <a:lnTo>
                    <a:pt x="57175" y="456933"/>
                  </a:lnTo>
                  <a:lnTo>
                    <a:pt x="54317" y="456209"/>
                  </a:lnTo>
                  <a:lnTo>
                    <a:pt x="53441" y="455968"/>
                  </a:lnTo>
                  <a:lnTo>
                    <a:pt x="53682" y="455968"/>
                  </a:lnTo>
                  <a:lnTo>
                    <a:pt x="52641" y="454698"/>
                  </a:lnTo>
                  <a:lnTo>
                    <a:pt x="53873" y="454698"/>
                  </a:lnTo>
                  <a:lnTo>
                    <a:pt x="55054" y="453428"/>
                  </a:lnTo>
                  <a:lnTo>
                    <a:pt x="57175" y="453428"/>
                  </a:lnTo>
                  <a:lnTo>
                    <a:pt x="53479" y="452158"/>
                  </a:lnTo>
                  <a:lnTo>
                    <a:pt x="54381" y="452158"/>
                  </a:lnTo>
                  <a:lnTo>
                    <a:pt x="53721" y="450888"/>
                  </a:lnTo>
                  <a:lnTo>
                    <a:pt x="55968" y="450888"/>
                  </a:lnTo>
                  <a:lnTo>
                    <a:pt x="56832" y="452158"/>
                  </a:lnTo>
                  <a:lnTo>
                    <a:pt x="57873" y="452158"/>
                  </a:lnTo>
                  <a:lnTo>
                    <a:pt x="56692" y="450888"/>
                  </a:lnTo>
                  <a:lnTo>
                    <a:pt x="57886" y="450888"/>
                  </a:lnTo>
                  <a:lnTo>
                    <a:pt x="58242" y="451104"/>
                  </a:lnTo>
                  <a:lnTo>
                    <a:pt x="58699" y="451256"/>
                  </a:lnTo>
                  <a:lnTo>
                    <a:pt x="59220" y="451421"/>
                  </a:lnTo>
                  <a:lnTo>
                    <a:pt x="58013" y="450888"/>
                  </a:lnTo>
                  <a:lnTo>
                    <a:pt x="58547" y="450888"/>
                  </a:lnTo>
                  <a:lnTo>
                    <a:pt x="55587" y="448348"/>
                  </a:lnTo>
                  <a:lnTo>
                    <a:pt x="55079" y="448348"/>
                  </a:lnTo>
                  <a:lnTo>
                    <a:pt x="50228" y="447078"/>
                  </a:lnTo>
                  <a:lnTo>
                    <a:pt x="48704" y="445808"/>
                  </a:lnTo>
                  <a:lnTo>
                    <a:pt x="50126" y="445808"/>
                  </a:lnTo>
                  <a:lnTo>
                    <a:pt x="52552" y="447078"/>
                  </a:lnTo>
                  <a:lnTo>
                    <a:pt x="56807" y="447078"/>
                  </a:lnTo>
                  <a:lnTo>
                    <a:pt x="56616" y="445808"/>
                  </a:lnTo>
                  <a:lnTo>
                    <a:pt x="59080" y="447078"/>
                  </a:lnTo>
                  <a:lnTo>
                    <a:pt x="60223" y="445808"/>
                  </a:lnTo>
                  <a:lnTo>
                    <a:pt x="60426" y="445808"/>
                  </a:lnTo>
                  <a:lnTo>
                    <a:pt x="59448" y="445389"/>
                  </a:lnTo>
                  <a:lnTo>
                    <a:pt x="59728" y="445808"/>
                  </a:lnTo>
                  <a:lnTo>
                    <a:pt x="59232" y="445300"/>
                  </a:lnTo>
                  <a:lnTo>
                    <a:pt x="57404" y="444538"/>
                  </a:lnTo>
                  <a:lnTo>
                    <a:pt x="58483" y="444538"/>
                  </a:lnTo>
                  <a:lnTo>
                    <a:pt x="59753" y="443268"/>
                  </a:lnTo>
                  <a:lnTo>
                    <a:pt x="56210" y="443268"/>
                  </a:lnTo>
                  <a:lnTo>
                    <a:pt x="53378" y="440728"/>
                  </a:lnTo>
                  <a:lnTo>
                    <a:pt x="58394" y="440728"/>
                  </a:lnTo>
                  <a:lnTo>
                    <a:pt x="57391" y="439458"/>
                  </a:lnTo>
                  <a:lnTo>
                    <a:pt x="58394" y="439458"/>
                  </a:lnTo>
                  <a:lnTo>
                    <a:pt x="57416" y="438188"/>
                  </a:lnTo>
                  <a:lnTo>
                    <a:pt x="58089" y="438188"/>
                  </a:lnTo>
                  <a:lnTo>
                    <a:pt x="56032" y="436918"/>
                  </a:lnTo>
                  <a:lnTo>
                    <a:pt x="59194" y="436918"/>
                  </a:lnTo>
                  <a:lnTo>
                    <a:pt x="58547" y="435648"/>
                  </a:lnTo>
                  <a:lnTo>
                    <a:pt x="59283" y="435648"/>
                  </a:lnTo>
                  <a:lnTo>
                    <a:pt x="60921" y="436918"/>
                  </a:lnTo>
                  <a:lnTo>
                    <a:pt x="60909" y="436422"/>
                  </a:lnTo>
                  <a:lnTo>
                    <a:pt x="60896" y="435648"/>
                  </a:lnTo>
                  <a:lnTo>
                    <a:pt x="63068" y="435648"/>
                  </a:lnTo>
                  <a:lnTo>
                    <a:pt x="63931" y="434378"/>
                  </a:lnTo>
                  <a:lnTo>
                    <a:pt x="61277" y="434378"/>
                  </a:lnTo>
                  <a:lnTo>
                    <a:pt x="60985" y="433108"/>
                  </a:lnTo>
                  <a:lnTo>
                    <a:pt x="61582" y="433108"/>
                  </a:lnTo>
                  <a:lnTo>
                    <a:pt x="64935" y="434378"/>
                  </a:lnTo>
                  <a:lnTo>
                    <a:pt x="69418" y="433108"/>
                  </a:lnTo>
                  <a:lnTo>
                    <a:pt x="65786" y="431838"/>
                  </a:lnTo>
                  <a:lnTo>
                    <a:pt x="58508" y="429298"/>
                  </a:lnTo>
                  <a:lnTo>
                    <a:pt x="62712" y="430034"/>
                  </a:lnTo>
                  <a:lnTo>
                    <a:pt x="61125" y="429298"/>
                  </a:lnTo>
                  <a:lnTo>
                    <a:pt x="63398" y="429298"/>
                  </a:lnTo>
                  <a:lnTo>
                    <a:pt x="66852" y="429298"/>
                  </a:lnTo>
                  <a:lnTo>
                    <a:pt x="68935" y="428028"/>
                  </a:lnTo>
                  <a:lnTo>
                    <a:pt x="62077" y="426758"/>
                  </a:lnTo>
                  <a:lnTo>
                    <a:pt x="62357" y="426758"/>
                  </a:lnTo>
                  <a:lnTo>
                    <a:pt x="59080" y="425488"/>
                  </a:lnTo>
                  <a:lnTo>
                    <a:pt x="58102" y="424218"/>
                  </a:lnTo>
                  <a:lnTo>
                    <a:pt x="58712" y="424218"/>
                  </a:lnTo>
                  <a:lnTo>
                    <a:pt x="63373" y="425488"/>
                  </a:lnTo>
                  <a:lnTo>
                    <a:pt x="63906" y="425488"/>
                  </a:lnTo>
                  <a:lnTo>
                    <a:pt x="64363" y="426758"/>
                  </a:lnTo>
                  <a:lnTo>
                    <a:pt x="65735" y="426758"/>
                  </a:lnTo>
                  <a:lnTo>
                    <a:pt x="64541" y="425488"/>
                  </a:lnTo>
                  <a:lnTo>
                    <a:pt x="65214" y="425488"/>
                  </a:lnTo>
                  <a:lnTo>
                    <a:pt x="67183" y="424218"/>
                  </a:lnTo>
                  <a:lnTo>
                    <a:pt x="65582" y="424218"/>
                  </a:lnTo>
                  <a:lnTo>
                    <a:pt x="66979" y="422948"/>
                  </a:lnTo>
                  <a:lnTo>
                    <a:pt x="64858" y="422948"/>
                  </a:lnTo>
                  <a:lnTo>
                    <a:pt x="66649" y="421678"/>
                  </a:lnTo>
                  <a:lnTo>
                    <a:pt x="62687" y="421678"/>
                  </a:lnTo>
                  <a:lnTo>
                    <a:pt x="62357" y="420408"/>
                  </a:lnTo>
                  <a:lnTo>
                    <a:pt x="64325" y="420408"/>
                  </a:lnTo>
                  <a:lnTo>
                    <a:pt x="66725" y="421678"/>
                  </a:lnTo>
                  <a:lnTo>
                    <a:pt x="65379" y="420408"/>
                  </a:lnTo>
                  <a:lnTo>
                    <a:pt x="66751" y="420408"/>
                  </a:lnTo>
                  <a:lnTo>
                    <a:pt x="69570" y="421678"/>
                  </a:lnTo>
                  <a:lnTo>
                    <a:pt x="67411" y="420408"/>
                  </a:lnTo>
                  <a:lnTo>
                    <a:pt x="72453" y="420408"/>
                  </a:lnTo>
                  <a:lnTo>
                    <a:pt x="69977" y="419138"/>
                  </a:lnTo>
                  <a:lnTo>
                    <a:pt x="67437" y="419138"/>
                  </a:lnTo>
                  <a:lnTo>
                    <a:pt x="65379" y="417868"/>
                  </a:lnTo>
                  <a:lnTo>
                    <a:pt x="66205" y="417868"/>
                  </a:lnTo>
                  <a:lnTo>
                    <a:pt x="66687" y="417868"/>
                  </a:lnTo>
                  <a:lnTo>
                    <a:pt x="70764" y="417868"/>
                  </a:lnTo>
                  <a:lnTo>
                    <a:pt x="71107" y="419138"/>
                  </a:lnTo>
                  <a:lnTo>
                    <a:pt x="70802" y="417868"/>
                  </a:lnTo>
                  <a:lnTo>
                    <a:pt x="75260" y="417868"/>
                  </a:lnTo>
                  <a:lnTo>
                    <a:pt x="68605" y="416598"/>
                  </a:lnTo>
                  <a:lnTo>
                    <a:pt x="68910" y="415328"/>
                  </a:lnTo>
                  <a:lnTo>
                    <a:pt x="67678" y="415328"/>
                  </a:lnTo>
                  <a:lnTo>
                    <a:pt x="69253" y="414058"/>
                  </a:lnTo>
                  <a:lnTo>
                    <a:pt x="67538" y="414058"/>
                  </a:lnTo>
                  <a:lnTo>
                    <a:pt x="67538" y="416598"/>
                  </a:lnTo>
                  <a:lnTo>
                    <a:pt x="66370" y="417703"/>
                  </a:lnTo>
                  <a:lnTo>
                    <a:pt x="64274" y="416598"/>
                  </a:lnTo>
                  <a:lnTo>
                    <a:pt x="67538" y="416598"/>
                  </a:lnTo>
                  <a:lnTo>
                    <a:pt x="67538" y="414058"/>
                  </a:lnTo>
                  <a:lnTo>
                    <a:pt x="64503" y="414058"/>
                  </a:lnTo>
                  <a:lnTo>
                    <a:pt x="64808" y="412788"/>
                  </a:lnTo>
                  <a:lnTo>
                    <a:pt x="65874" y="412788"/>
                  </a:lnTo>
                  <a:lnTo>
                    <a:pt x="62801" y="411518"/>
                  </a:lnTo>
                  <a:lnTo>
                    <a:pt x="69456" y="412788"/>
                  </a:lnTo>
                  <a:lnTo>
                    <a:pt x="67475" y="411518"/>
                  </a:lnTo>
                  <a:lnTo>
                    <a:pt x="69964" y="411518"/>
                  </a:lnTo>
                  <a:lnTo>
                    <a:pt x="66611" y="408978"/>
                  </a:lnTo>
                  <a:lnTo>
                    <a:pt x="66548" y="409638"/>
                  </a:lnTo>
                  <a:lnTo>
                    <a:pt x="62230" y="407708"/>
                  </a:lnTo>
                  <a:lnTo>
                    <a:pt x="64846" y="407708"/>
                  </a:lnTo>
                  <a:lnTo>
                    <a:pt x="70878" y="408978"/>
                  </a:lnTo>
                  <a:lnTo>
                    <a:pt x="73812" y="408978"/>
                  </a:lnTo>
                  <a:lnTo>
                    <a:pt x="70993" y="407708"/>
                  </a:lnTo>
                  <a:lnTo>
                    <a:pt x="68173" y="406438"/>
                  </a:lnTo>
                  <a:lnTo>
                    <a:pt x="68465" y="406234"/>
                  </a:lnTo>
                  <a:lnTo>
                    <a:pt x="66471" y="405168"/>
                  </a:lnTo>
                  <a:lnTo>
                    <a:pt x="68681" y="405168"/>
                  </a:lnTo>
                  <a:lnTo>
                    <a:pt x="67792" y="403898"/>
                  </a:lnTo>
                  <a:lnTo>
                    <a:pt x="69811" y="405168"/>
                  </a:lnTo>
                  <a:lnTo>
                    <a:pt x="69989" y="405168"/>
                  </a:lnTo>
                  <a:lnTo>
                    <a:pt x="71907" y="405168"/>
                  </a:lnTo>
                  <a:lnTo>
                    <a:pt x="70408" y="403898"/>
                  </a:lnTo>
                  <a:lnTo>
                    <a:pt x="72250" y="403898"/>
                  </a:lnTo>
                  <a:lnTo>
                    <a:pt x="68249" y="402628"/>
                  </a:lnTo>
                  <a:lnTo>
                    <a:pt x="71031" y="402628"/>
                  </a:lnTo>
                  <a:lnTo>
                    <a:pt x="72364" y="401358"/>
                  </a:lnTo>
                  <a:lnTo>
                    <a:pt x="71539" y="401205"/>
                  </a:lnTo>
                  <a:lnTo>
                    <a:pt x="71628" y="400088"/>
                  </a:lnTo>
                  <a:lnTo>
                    <a:pt x="71970" y="400088"/>
                  </a:lnTo>
                  <a:lnTo>
                    <a:pt x="71310" y="399872"/>
                  </a:lnTo>
                  <a:lnTo>
                    <a:pt x="71310" y="401154"/>
                  </a:lnTo>
                  <a:lnTo>
                    <a:pt x="65532" y="400088"/>
                  </a:lnTo>
                  <a:lnTo>
                    <a:pt x="66446" y="398818"/>
                  </a:lnTo>
                  <a:lnTo>
                    <a:pt x="68567" y="400088"/>
                  </a:lnTo>
                  <a:lnTo>
                    <a:pt x="70104" y="400088"/>
                  </a:lnTo>
                  <a:lnTo>
                    <a:pt x="71310" y="401154"/>
                  </a:lnTo>
                  <a:lnTo>
                    <a:pt x="71310" y="399872"/>
                  </a:lnTo>
                  <a:lnTo>
                    <a:pt x="68135" y="398818"/>
                  </a:lnTo>
                  <a:lnTo>
                    <a:pt x="69278" y="398818"/>
                  </a:lnTo>
                  <a:lnTo>
                    <a:pt x="67170" y="397548"/>
                  </a:lnTo>
                  <a:lnTo>
                    <a:pt x="67424" y="397548"/>
                  </a:lnTo>
                  <a:lnTo>
                    <a:pt x="67271" y="396735"/>
                  </a:lnTo>
                  <a:lnTo>
                    <a:pt x="71424" y="397548"/>
                  </a:lnTo>
                  <a:lnTo>
                    <a:pt x="65036" y="393738"/>
                  </a:lnTo>
                  <a:lnTo>
                    <a:pt x="70650" y="393738"/>
                  </a:lnTo>
                  <a:lnTo>
                    <a:pt x="70154" y="392468"/>
                  </a:lnTo>
                  <a:lnTo>
                    <a:pt x="69684" y="391198"/>
                  </a:lnTo>
                  <a:lnTo>
                    <a:pt x="72529" y="391198"/>
                  </a:lnTo>
                  <a:lnTo>
                    <a:pt x="64770" y="389928"/>
                  </a:lnTo>
                  <a:lnTo>
                    <a:pt x="67094" y="388658"/>
                  </a:lnTo>
                  <a:lnTo>
                    <a:pt x="69405" y="388658"/>
                  </a:lnTo>
                  <a:lnTo>
                    <a:pt x="70129" y="388899"/>
                  </a:lnTo>
                  <a:lnTo>
                    <a:pt x="70472" y="388658"/>
                  </a:lnTo>
                  <a:lnTo>
                    <a:pt x="76200" y="388658"/>
                  </a:lnTo>
                  <a:lnTo>
                    <a:pt x="71564" y="386118"/>
                  </a:lnTo>
                  <a:lnTo>
                    <a:pt x="73228" y="386118"/>
                  </a:lnTo>
                  <a:lnTo>
                    <a:pt x="69977" y="384848"/>
                  </a:lnTo>
                  <a:lnTo>
                    <a:pt x="69088" y="383578"/>
                  </a:lnTo>
                  <a:lnTo>
                    <a:pt x="68326" y="382308"/>
                  </a:lnTo>
                  <a:lnTo>
                    <a:pt x="68021" y="382308"/>
                  </a:lnTo>
                  <a:lnTo>
                    <a:pt x="67449" y="381038"/>
                  </a:lnTo>
                  <a:lnTo>
                    <a:pt x="70281" y="381038"/>
                  </a:lnTo>
                  <a:lnTo>
                    <a:pt x="73139" y="382308"/>
                  </a:lnTo>
                  <a:lnTo>
                    <a:pt x="76873" y="383578"/>
                  </a:lnTo>
                  <a:lnTo>
                    <a:pt x="73215" y="381038"/>
                  </a:lnTo>
                  <a:lnTo>
                    <a:pt x="73926" y="381038"/>
                  </a:lnTo>
                  <a:lnTo>
                    <a:pt x="75501" y="382308"/>
                  </a:lnTo>
                  <a:lnTo>
                    <a:pt x="75222" y="381038"/>
                  </a:lnTo>
                  <a:lnTo>
                    <a:pt x="71183" y="379768"/>
                  </a:lnTo>
                  <a:lnTo>
                    <a:pt x="71729" y="378498"/>
                  </a:lnTo>
                  <a:lnTo>
                    <a:pt x="70497" y="378498"/>
                  </a:lnTo>
                  <a:lnTo>
                    <a:pt x="66636" y="377228"/>
                  </a:lnTo>
                  <a:lnTo>
                    <a:pt x="72847" y="378498"/>
                  </a:lnTo>
                  <a:lnTo>
                    <a:pt x="70027" y="377228"/>
                  </a:lnTo>
                  <a:lnTo>
                    <a:pt x="73228" y="377228"/>
                  </a:lnTo>
                  <a:lnTo>
                    <a:pt x="71056" y="375183"/>
                  </a:lnTo>
                  <a:lnTo>
                    <a:pt x="72821" y="375958"/>
                  </a:lnTo>
                  <a:lnTo>
                    <a:pt x="74168" y="375958"/>
                  </a:lnTo>
                  <a:lnTo>
                    <a:pt x="75831" y="377228"/>
                  </a:lnTo>
                  <a:lnTo>
                    <a:pt x="75958" y="377228"/>
                  </a:lnTo>
                  <a:lnTo>
                    <a:pt x="75844" y="375958"/>
                  </a:lnTo>
                  <a:lnTo>
                    <a:pt x="74523" y="375958"/>
                  </a:lnTo>
                  <a:lnTo>
                    <a:pt x="71462" y="374688"/>
                  </a:lnTo>
                  <a:lnTo>
                    <a:pt x="70027" y="373418"/>
                  </a:lnTo>
                  <a:lnTo>
                    <a:pt x="70269" y="373418"/>
                  </a:lnTo>
                  <a:lnTo>
                    <a:pt x="78105" y="374688"/>
                  </a:lnTo>
                  <a:lnTo>
                    <a:pt x="76314" y="373418"/>
                  </a:lnTo>
                  <a:lnTo>
                    <a:pt x="72732" y="370878"/>
                  </a:lnTo>
                  <a:lnTo>
                    <a:pt x="78943" y="372148"/>
                  </a:lnTo>
                  <a:lnTo>
                    <a:pt x="77635" y="370878"/>
                  </a:lnTo>
                  <a:lnTo>
                    <a:pt x="76339" y="369608"/>
                  </a:lnTo>
                  <a:lnTo>
                    <a:pt x="80784" y="368338"/>
                  </a:lnTo>
                  <a:close/>
                </a:path>
                <a:path w="155575" h="852804">
                  <a:moveTo>
                    <a:pt x="88430" y="336588"/>
                  </a:moveTo>
                  <a:lnTo>
                    <a:pt x="86550" y="337362"/>
                  </a:lnTo>
                  <a:lnTo>
                    <a:pt x="87579" y="337858"/>
                  </a:lnTo>
                  <a:lnTo>
                    <a:pt x="88430" y="336588"/>
                  </a:lnTo>
                  <a:close/>
                </a:path>
                <a:path w="155575" h="852804">
                  <a:moveTo>
                    <a:pt x="88480" y="267487"/>
                  </a:moveTo>
                  <a:lnTo>
                    <a:pt x="86715" y="267081"/>
                  </a:lnTo>
                  <a:lnTo>
                    <a:pt x="86855" y="267208"/>
                  </a:lnTo>
                  <a:lnTo>
                    <a:pt x="88480" y="267487"/>
                  </a:lnTo>
                  <a:close/>
                </a:path>
                <a:path w="155575" h="852804">
                  <a:moveTo>
                    <a:pt x="88900" y="332981"/>
                  </a:moveTo>
                  <a:lnTo>
                    <a:pt x="88087" y="332219"/>
                  </a:lnTo>
                  <a:lnTo>
                    <a:pt x="87858" y="332460"/>
                  </a:lnTo>
                  <a:lnTo>
                    <a:pt x="88900" y="332981"/>
                  </a:lnTo>
                  <a:close/>
                </a:path>
                <a:path w="155575" h="852804">
                  <a:moveTo>
                    <a:pt x="88938" y="302323"/>
                  </a:moveTo>
                  <a:lnTo>
                    <a:pt x="88925" y="302196"/>
                  </a:lnTo>
                  <a:lnTo>
                    <a:pt x="88747" y="302094"/>
                  </a:lnTo>
                  <a:lnTo>
                    <a:pt x="88239" y="302082"/>
                  </a:lnTo>
                  <a:lnTo>
                    <a:pt x="88049" y="302082"/>
                  </a:lnTo>
                  <a:lnTo>
                    <a:pt x="88938" y="302323"/>
                  </a:lnTo>
                  <a:close/>
                </a:path>
                <a:path w="155575" h="852804">
                  <a:moveTo>
                    <a:pt x="90131" y="314998"/>
                  </a:moveTo>
                  <a:lnTo>
                    <a:pt x="87287" y="313728"/>
                  </a:lnTo>
                  <a:lnTo>
                    <a:pt x="87858" y="314185"/>
                  </a:lnTo>
                  <a:lnTo>
                    <a:pt x="90131" y="314998"/>
                  </a:lnTo>
                  <a:close/>
                </a:path>
                <a:path w="155575" h="852804">
                  <a:moveTo>
                    <a:pt x="90970" y="273088"/>
                  </a:moveTo>
                  <a:lnTo>
                    <a:pt x="89560" y="272338"/>
                  </a:lnTo>
                  <a:lnTo>
                    <a:pt x="90601" y="273088"/>
                  </a:lnTo>
                  <a:lnTo>
                    <a:pt x="90970" y="273088"/>
                  </a:lnTo>
                  <a:close/>
                </a:path>
                <a:path w="155575" h="852804">
                  <a:moveTo>
                    <a:pt x="92544" y="323888"/>
                  </a:moveTo>
                  <a:lnTo>
                    <a:pt x="83972" y="322618"/>
                  </a:lnTo>
                  <a:lnTo>
                    <a:pt x="65620" y="322618"/>
                  </a:lnTo>
                  <a:lnTo>
                    <a:pt x="62293" y="322618"/>
                  </a:lnTo>
                  <a:lnTo>
                    <a:pt x="61925" y="323888"/>
                  </a:lnTo>
                  <a:lnTo>
                    <a:pt x="65963" y="323888"/>
                  </a:lnTo>
                  <a:lnTo>
                    <a:pt x="66509" y="325145"/>
                  </a:lnTo>
                  <a:lnTo>
                    <a:pt x="64897" y="325158"/>
                  </a:lnTo>
                  <a:lnTo>
                    <a:pt x="65811" y="326428"/>
                  </a:lnTo>
                  <a:lnTo>
                    <a:pt x="67106" y="326428"/>
                  </a:lnTo>
                  <a:lnTo>
                    <a:pt x="63246" y="327698"/>
                  </a:lnTo>
                  <a:lnTo>
                    <a:pt x="61633" y="327698"/>
                  </a:lnTo>
                  <a:lnTo>
                    <a:pt x="63995" y="328968"/>
                  </a:lnTo>
                  <a:lnTo>
                    <a:pt x="61747" y="328968"/>
                  </a:lnTo>
                  <a:lnTo>
                    <a:pt x="64630" y="330238"/>
                  </a:lnTo>
                  <a:lnTo>
                    <a:pt x="61925" y="329171"/>
                  </a:lnTo>
                  <a:lnTo>
                    <a:pt x="62890" y="330238"/>
                  </a:lnTo>
                  <a:lnTo>
                    <a:pt x="61518" y="330238"/>
                  </a:lnTo>
                  <a:lnTo>
                    <a:pt x="61328" y="331508"/>
                  </a:lnTo>
                  <a:lnTo>
                    <a:pt x="59829" y="331508"/>
                  </a:lnTo>
                  <a:lnTo>
                    <a:pt x="59029" y="332778"/>
                  </a:lnTo>
                  <a:lnTo>
                    <a:pt x="60375" y="334048"/>
                  </a:lnTo>
                  <a:lnTo>
                    <a:pt x="60045" y="335318"/>
                  </a:lnTo>
                  <a:lnTo>
                    <a:pt x="61163" y="335318"/>
                  </a:lnTo>
                  <a:lnTo>
                    <a:pt x="64935" y="336588"/>
                  </a:lnTo>
                  <a:lnTo>
                    <a:pt x="65608" y="336588"/>
                  </a:lnTo>
                  <a:lnTo>
                    <a:pt x="65112" y="337858"/>
                  </a:lnTo>
                  <a:lnTo>
                    <a:pt x="61734" y="336588"/>
                  </a:lnTo>
                  <a:lnTo>
                    <a:pt x="55372" y="336588"/>
                  </a:lnTo>
                  <a:lnTo>
                    <a:pt x="58915" y="337858"/>
                  </a:lnTo>
                  <a:lnTo>
                    <a:pt x="57924" y="337858"/>
                  </a:lnTo>
                  <a:lnTo>
                    <a:pt x="57607" y="339128"/>
                  </a:lnTo>
                  <a:lnTo>
                    <a:pt x="58648" y="340398"/>
                  </a:lnTo>
                  <a:lnTo>
                    <a:pt x="58597" y="341668"/>
                  </a:lnTo>
                  <a:lnTo>
                    <a:pt x="60744" y="341668"/>
                  </a:lnTo>
                  <a:lnTo>
                    <a:pt x="63017" y="342938"/>
                  </a:lnTo>
                  <a:lnTo>
                    <a:pt x="61925" y="344208"/>
                  </a:lnTo>
                  <a:lnTo>
                    <a:pt x="59474" y="344208"/>
                  </a:lnTo>
                  <a:lnTo>
                    <a:pt x="59512" y="345478"/>
                  </a:lnTo>
                  <a:lnTo>
                    <a:pt x="60807" y="346748"/>
                  </a:lnTo>
                  <a:lnTo>
                    <a:pt x="60972" y="348018"/>
                  </a:lnTo>
                  <a:lnTo>
                    <a:pt x="59194" y="346748"/>
                  </a:lnTo>
                  <a:lnTo>
                    <a:pt x="59372" y="348018"/>
                  </a:lnTo>
                  <a:lnTo>
                    <a:pt x="61214" y="350558"/>
                  </a:lnTo>
                  <a:lnTo>
                    <a:pt x="60985" y="350558"/>
                  </a:lnTo>
                  <a:lnTo>
                    <a:pt x="64566" y="353098"/>
                  </a:lnTo>
                  <a:lnTo>
                    <a:pt x="52501" y="353098"/>
                  </a:lnTo>
                  <a:lnTo>
                    <a:pt x="57708" y="355638"/>
                  </a:lnTo>
                  <a:lnTo>
                    <a:pt x="57454" y="355638"/>
                  </a:lnTo>
                  <a:lnTo>
                    <a:pt x="60032" y="358178"/>
                  </a:lnTo>
                  <a:lnTo>
                    <a:pt x="59436" y="358178"/>
                  </a:lnTo>
                  <a:lnTo>
                    <a:pt x="58115" y="356908"/>
                  </a:lnTo>
                  <a:lnTo>
                    <a:pt x="56388" y="356908"/>
                  </a:lnTo>
                  <a:lnTo>
                    <a:pt x="60477" y="359448"/>
                  </a:lnTo>
                  <a:lnTo>
                    <a:pt x="55257" y="359448"/>
                  </a:lnTo>
                  <a:lnTo>
                    <a:pt x="57924" y="360718"/>
                  </a:lnTo>
                  <a:lnTo>
                    <a:pt x="49961" y="360718"/>
                  </a:lnTo>
                  <a:lnTo>
                    <a:pt x="57759" y="364528"/>
                  </a:lnTo>
                  <a:lnTo>
                    <a:pt x="52514" y="365798"/>
                  </a:lnTo>
                  <a:lnTo>
                    <a:pt x="53225" y="365798"/>
                  </a:lnTo>
                  <a:lnTo>
                    <a:pt x="55092" y="366623"/>
                  </a:lnTo>
                  <a:lnTo>
                    <a:pt x="54610" y="365963"/>
                  </a:lnTo>
                  <a:lnTo>
                    <a:pt x="54368" y="365798"/>
                  </a:lnTo>
                  <a:lnTo>
                    <a:pt x="54610" y="365963"/>
                  </a:lnTo>
                  <a:lnTo>
                    <a:pt x="55486" y="366623"/>
                  </a:lnTo>
                  <a:lnTo>
                    <a:pt x="78498" y="366623"/>
                  </a:lnTo>
                  <a:lnTo>
                    <a:pt x="74447" y="365798"/>
                  </a:lnTo>
                  <a:lnTo>
                    <a:pt x="74307" y="365798"/>
                  </a:lnTo>
                  <a:lnTo>
                    <a:pt x="73990" y="364528"/>
                  </a:lnTo>
                  <a:lnTo>
                    <a:pt x="76492" y="364528"/>
                  </a:lnTo>
                  <a:lnTo>
                    <a:pt x="78016" y="365264"/>
                  </a:lnTo>
                  <a:lnTo>
                    <a:pt x="77825" y="364528"/>
                  </a:lnTo>
                  <a:lnTo>
                    <a:pt x="82638" y="364528"/>
                  </a:lnTo>
                  <a:lnTo>
                    <a:pt x="83604" y="363258"/>
                  </a:lnTo>
                  <a:lnTo>
                    <a:pt x="80556" y="363258"/>
                  </a:lnTo>
                  <a:lnTo>
                    <a:pt x="77470" y="361988"/>
                  </a:lnTo>
                  <a:lnTo>
                    <a:pt x="86055" y="363258"/>
                  </a:lnTo>
                  <a:lnTo>
                    <a:pt x="82994" y="361988"/>
                  </a:lnTo>
                  <a:lnTo>
                    <a:pt x="83870" y="361988"/>
                  </a:lnTo>
                  <a:lnTo>
                    <a:pt x="85432" y="359448"/>
                  </a:lnTo>
                  <a:lnTo>
                    <a:pt x="83591" y="358965"/>
                  </a:lnTo>
                  <a:lnTo>
                    <a:pt x="84467" y="356908"/>
                  </a:lnTo>
                  <a:lnTo>
                    <a:pt x="83210" y="356362"/>
                  </a:lnTo>
                  <a:lnTo>
                    <a:pt x="83210" y="358876"/>
                  </a:lnTo>
                  <a:lnTo>
                    <a:pt x="80492" y="358178"/>
                  </a:lnTo>
                  <a:lnTo>
                    <a:pt x="82994" y="358178"/>
                  </a:lnTo>
                  <a:lnTo>
                    <a:pt x="83210" y="358876"/>
                  </a:lnTo>
                  <a:lnTo>
                    <a:pt x="83210" y="356362"/>
                  </a:lnTo>
                  <a:lnTo>
                    <a:pt x="78701" y="354368"/>
                  </a:lnTo>
                  <a:lnTo>
                    <a:pt x="83172" y="354368"/>
                  </a:lnTo>
                  <a:lnTo>
                    <a:pt x="80784" y="353098"/>
                  </a:lnTo>
                  <a:lnTo>
                    <a:pt x="84023" y="353098"/>
                  </a:lnTo>
                  <a:lnTo>
                    <a:pt x="81483" y="351828"/>
                  </a:lnTo>
                  <a:lnTo>
                    <a:pt x="86423" y="351828"/>
                  </a:lnTo>
                  <a:lnTo>
                    <a:pt x="80365" y="349288"/>
                  </a:lnTo>
                  <a:lnTo>
                    <a:pt x="79552" y="348018"/>
                  </a:lnTo>
                  <a:lnTo>
                    <a:pt x="84086" y="348018"/>
                  </a:lnTo>
                  <a:lnTo>
                    <a:pt x="86639" y="346748"/>
                  </a:lnTo>
                  <a:lnTo>
                    <a:pt x="87287" y="346748"/>
                  </a:lnTo>
                  <a:lnTo>
                    <a:pt x="88188" y="345478"/>
                  </a:lnTo>
                  <a:lnTo>
                    <a:pt x="84112" y="342938"/>
                  </a:lnTo>
                  <a:lnTo>
                    <a:pt x="82638" y="341668"/>
                  </a:lnTo>
                  <a:lnTo>
                    <a:pt x="87757" y="341668"/>
                  </a:lnTo>
                  <a:lnTo>
                    <a:pt x="85369" y="337858"/>
                  </a:lnTo>
                  <a:lnTo>
                    <a:pt x="86550" y="337362"/>
                  </a:lnTo>
                  <a:lnTo>
                    <a:pt x="84912" y="336588"/>
                  </a:lnTo>
                  <a:lnTo>
                    <a:pt x="84518" y="336588"/>
                  </a:lnTo>
                  <a:lnTo>
                    <a:pt x="85496" y="335318"/>
                  </a:lnTo>
                  <a:lnTo>
                    <a:pt x="81572" y="334048"/>
                  </a:lnTo>
                  <a:lnTo>
                    <a:pt x="85712" y="335318"/>
                  </a:lnTo>
                  <a:lnTo>
                    <a:pt x="88823" y="335318"/>
                  </a:lnTo>
                  <a:lnTo>
                    <a:pt x="89039" y="334048"/>
                  </a:lnTo>
                  <a:lnTo>
                    <a:pt x="83629" y="332778"/>
                  </a:lnTo>
                  <a:lnTo>
                    <a:pt x="86868" y="332778"/>
                  </a:lnTo>
                  <a:lnTo>
                    <a:pt x="86550" y="330238"/>
                  </a:lnTo>
                  <a:lnTo>
                    <a:pt x="86055" y="328968"/>
                  </a:lnTo>
                  <a:lnTo>
                    <a:pt x="88760" y="328968"/>
                  </a:lnTo>
                  <a:lnTo>
                    <a:pt x="87464" y="327698"/>
                  </a:lnTo>
                  <a:lnTo>
                    <a:pt x="86283" y="326428"/>
                  </a:lnTo>
                  <a:lnTo>
                    <a:pt x="89204" y="327698"/>
                  </a:lnTo>
                  <a:lnTo>
                    <a:pt x="90627" y="326428"/>
                  </a:lnTo>
                  <a:lnTo>
                    <a:pt x="90170" y="323888"/>
                  </a:lnTo>
                  <a:lnTo>
                    <a:pt x="92202" y="325158"/>
                  </a:lnTo>
                  <a:lnTo>
                    <a:pt x="92544" y="323888"/>
                  </a:lnTo>
                  <a:close/>
                </a:path>
                <a:path w="155575" h="852804">
                  <a:moveTo>
                    <a:pt x="94742" y="308648"/>
                  </a:moveTo>
                  <a:lnTo>
                    <a:pt x="92862" y="307378"/>
                  </a:lnTo>
                  <a:lnTo>
                    <a:pt x="88696" y="306108"/>
                  </a:lnTo>
                  <a:lnTo>
                    <a:pt x="90068" y="304838"/>
                  </a:lnTo>
                  <a:lnTo>
                    <a:pt x="92430" y="304838"/>
                  </a:lnTo>
                  <a:lnTo>
                    <a:pt x="91821" y="303568"/>
                  </a:lnTo>
                  <a:lnTo>
                    <a:pt x="92646" y="303568"/>
                  </a:lnTo>
                  <a:lnTo>
                    <a:pt x="93014" y="304838"/>
                  </a:lnTo>
                  <a:lnTo>
                    <a:pt x="94043" y="304838"/>
                  </a:lnTo>
                  <a:lnTo>
                    <a:pt x="93179" y="303568"/>
                  </a:lnTo>
                  <a:lnTo>
                    <a:pt x="93332" y="303568"/>
                  </a:lnTo>
                  <a:lnTo>
                    <a:pt x="90436" y="302298"/>
                  </a:lnTo>
                  <a:lnTo>
                    <a:pt x="89001" y="302298"/>
                  </a:lnTo>
                  <a:lnTo>
                    <a:pt x="89014" y="303568"/>
                  </a:lnTo>
                  <a:lnTo>
                    <a:pt x="88430" y="303568"/>
                  </a:lnTo>
                  <a:lnTo>
                    <a:pt x="88430" y="306108"/>
                  </a:lnTo>
                  <a:lnTo>
                    <a:pt x="88201" y="307136"/>
                  </a:lnTo>
                  <a:lnTo>
                    <a:pt x="83959" y="306108"/>
                  </a:lnTo>
                  <a:lnTo>
                    <a:pt x="88430" y="306108"/>
                  </a:lnTo>
                  <a:lnTo>
                    <a:pt x="88430" y="303568"/>
                  </a:lnTo>
                  <a:lnTo>
                    <a:pt x="87553" y="303568"/>
                  </a:lnTo>
                  <a:lnTo>
                    <a:pt x="86360" y="302298"/>
                  </a:lnTo>
                  <a:lnTo>
                    <a:pt x="88061" y="302298"/>
                  </a:lnTo>
                  <a:lnTo>
                    <a:pt x="83464" y="301028"/>
                  </a:lnTo>
                  <a:lnTo>
                    <a:pt x="92468" y="301028"/>
                  </a:lnTo>
                  <a:lnTo>
                    <a:pt x="91046" y="299758"/>
                  </a:lnTo>
                  <a:lnTo>
                    <a:pt x="91871" y="298488"/>
                  </a:lnTo>
                  <a:lnTo>
                    <a:pt x="71691" y="298488"/>
                  </a:lnTo>
                  <a:lnTo>
                    <a:pt x="68503" y="298488"/>
                  </a:lnTo>
                  <a:lnTo>
                    <a:pt x="70827" y="301028"/>
                  </a:lnTo>
                  <a:lnTo>
                    <a:pt x="71234" y="302298"/>
                  </a:lnTo>
                  <a:lnTo>
                    <a:pt x="70205" y="302298"/>
                  </a:lnTo>
                  <a:lnTo>
                    <a:pt x="69151" y="301028"/>
                  </a:lnTo>
                  <a:lnTo>
                    <a:pt x="68021" y="301028"/>
                  </a:lnTo>
                  <a:lnTo>
                    <a:pt x="69494" y="303568"/>
                  </a:lnTo>
                  <a:lnTo>
                    <a:pt x="67005" y="304838"/>
                  </a:lnTo>
                  <a:lnTo>
                    <a:pt x="64617" y="306108"/>
                  </a:lnTo>
                  <a:lnTo>
                    <a:pt x="67551" y="307378"/>
                  </a:lnTo>
                  <a:lnTo>
                    <a:pt x="68630" y="307378"/>
                  </a:lnTo>
                  <a:lnTo>
                    <a:pt x="68783" y="308648"/>
                  </a:lnTo>
                  <a:lnTo>
                    <a:pt x="66814" y="307378"/>
                  </a:lnTo>
                  <a:lnTo>
                    <a:pt x="65938" y="307378"/>
                  </a:lnTo>
                  <a:lnTo>
                    <a:pt x="68313" y="308648"/>
                  </a:lnTo>
                  <a:lnTo>
                    <a:pt x="70929" y="311188"/>
                  </a:lnTo>
                  <a:lnTo>
                    <a:pt x="67475" y="312458"/>
                  </a:lnTo>
                  <a:lnTo>
                    <a:pt x="65227" y="312458"/>
                  </a:lnTo>
                  <a:lnTo>
                    <a:pt x="72644" y="313728"/>
                  </a:lnTo>
                  <a:lnTo>
                    <a:pt x="69164" y="313728"/>
                  </a:lnTo>
                  <a:lnTo>
                    <a:pt x="67513" y="316268"/>
                  </a:lnTo>
                  <a:lnTo>
                    <a:pt x="69900" y="318808"/>
                  </a:lnTo>
                  <a:lnTo>
                    <a:pt x="65062" y="318808"/>
                  </a:lnTo>
                  <a:lnTo>
                    <a:pt x="69367" y="320078"/>
                  </a:lnTo>
                  <a:lnTo>
                    <a:pt x="62776" y="320078"/>
                  </a:lnTo>
                  <a:lnTo>
                    <a:pt x="68834" y="321348"/>
                  </a:lnTo>
                  <a:lnTo>
                    <a:pt x="83934" y="321348"/>
                  </a:lnTo>
                  <a:lnTo>
                    <a:pt x="88328" y="322618"/>
                  </a:lnTo>
                  <a:lnTo>
                    <a:pt x="88493" y="321348"/>
                  </a:lnTo>
                  <a:lnTo>
                    <a:pt x="92557" y="320078"/>
                  </a:lnTo>
                  <a:lnTo>
                    <a:pt x="88849" y="318808"/>
                  </a:lnTo>
                  <a:lnTo>
                    <a:pt x="91109" y="318808"/>
                  </a:lnTo>
                  <a:lnTo>
                    <a:pt x="94259" y="317538"/>
                  </a:lnTo>
                  <a:lnTo>
                    <a:pt x="91338" y="316915"/>
                  </a:lnTo>
                  <a:lnTo>
                    <a:pt x="90500" y="316268"/>
                  </a:lnTo>
                  <a:lnTo>
                    <a:pt x="87858" y="314185"/>
                  </a:lnTo>
                  <a:lnTo>
                    <a:pt x="86575" y="313728"/>
                  </a:lnTo>
                  <a:lnTo>
                    <a:pt x="85559" y="313728"/>
                  </a:lnTo>
                  <a:lnTo>
                    <a:pt x="84709" y="312458"/>
                  </a:lnTo>
                  <a:lnTo>
                    <a:pt x="87884" y="312458"/>
                  </a:lnTo>
                  <a:lnTo>
                    <a:pt x="83629" y="311188"/>
                  </a:lnTo>
                  <a:lnTo>
                    <a:pt x="86436" y="311188"/>
                  </a:lnTo>
                  <a:lnTo>
                    <a:pt x="84366" y="309918"/>
                  </a:lnTo>
                  <a:lnTo>
                    <a:pt x="83286" y="309918"/>
                  </a:lnTo>
                  <a:lnTo>
                    <a:pt x="85318" y="308648"/>
                  </a:lnTo>
                  <a:lnTo>
                    <a:pt x="86372" y="308648"/>
                  </a:lnTo>
                  <a:lnTo>
                    <a:pt x="84315" y="307378"/>
                  </a:lnTo>
                  <a:lnTo>
                    <a:pt x="86144" y="307378"/>
                  </a:lnTo>
                  <a:lnTo>
                    <a:pt x="86995" y="308648"/>
                  </a:lnTo>
                  <a:lnTo>
                    <a:pt x="89166" y="307378"/>
                  </a:lnTo>
                  <a:lnTo>
                    <a:pt x="91186" y="307378"/>
                  </a:lnTo>
                  <a:lnTo>
                    <a:pt x="94742" y="308648"/>
                  </a:lnTo>
                  <a:close/>
                </a:path>
                <a:path w="155575" h="852804">
                  <a:moveTo>
                    <a:pt x="96405" y="276898"/>
                  </a:moveTo>
                  <a:lnTo>
                    <a:pt x="91655" y="274358"/>
                  </a:lnTo>
                  <a:lnTo>
                    <a:pt x="90017" y="274358"/>
                  </a:lnTo>
                  <a:lnTo>
                    <a:pt x="88557" y="271818"/>
                  </a:lnTo>
                  <a:lnTo>
                    <a:pt x="89560" y="272338"/>
                  </a:lnTo>
                  <a:lnTo>
                    <a:pt x="88823" y="271818"/>
                  </a:lnTo>
                  <a:lnTo>
                    <a:pt x="89941" y="271818"/>
                  </a:lnTo>
                  <a:lnTo>
                    <a:pt x="91579" y="273088"/>
                  </a:lnTo>
                  <a:lnTo>
                    <a:pt x="88976" y="270548"/>
                  </a:lnTo>
                  <a:lnTo>
                    <a:pt x="90335" y="270548"/>
                  </a:lnTo>
                  <a:lnTo>
                    <a:pt x="95453" y="271818"/>
                  </a:lnTo>
                  <a:lnTo>
                    <a:pt x="95999" y="270548"/>
                  </a:lnTo>
                  <a:lnTo>
                    <a:pt x="95465" y="270548"/>
                  </a:lnTo>
                  <a:lnTo>
                    <a:pt x="91503" y="268008"/>
                  </a:lnTo>
                  <a:lnTo>
                    <a:pt x="90246" y="268008"/>
                  </a:lnTo>
                  <a:lnTo>
                    <a:pt x="89268" y="269278"/>
                  </a:lnTo>
                  <a:lnTo>
                    <a:pt x="87630" y="268008"/>
                  </a:lnTo>
                  <a:lnTo>
                    <a:pt x="86855" y="268008"/>
                  </a:lnTo>
                  <a:lnTo>
                    <a:pt x="82016" y="266738"/>
                  </a:lnTo>
                  <a:lnTo>
                    <a:pt x="80149" y="266255"/>
                  </a:lnTo>
                  <a:lnTo>
                    <a:pt x="80149" y="290868"/>
                  </a:lnTo>
                  <a:lnTo>
                    <a:pt x="77622" y="290868"/>
                  </a:lnTo>
                  <a:lnTo>
                    <a:pt x="77736" y="289598"/>
                  </a:lnTo>
                  <a:lnTo>
                    <a:pt x="77863" y="289598"/>
                  </a:lnTo>
                  <a:lnTo>
                    <a:pt x="80149" y="290868"/>
                  </a:lnTo>
                  <a:lnTo>
                    <a:pt x="80149" y="266255"/>
                  </a:lnTo>
                  <a:lnTo>
                    <a:pt x="77190" y="265468"/>
                  </a:lnTo>
                  <a:lnTo>
                    <a:pt x="76428" y="265747"/>
                  </a:lnTo>
                  <a:lnTo>
                    <a:pt x="76428" y="268008"/>
                  </a:lnTo>
                  <a:lnTo>
                    <a:pt x="74053" y="268008"/>
                  </a:lnTo>
                  <a:lnTo>
                    <a:pt x="74041" y="266915"/>
                  </a:lnTo>
                  <a:lnTo>
                    <a:pt x="76428" y="268008"/>
                  </a:lnTo>
                  <a:lnTo>
                    <a:pt x="76428" y="265747"/>
                  </a:lnTo>
                  <a:lnTo>
                    <a:pt x="73634" y="266738"/>
                  </a:lnTo>
                  <a:lnTo>
                    <a:pt x="71767" y="266738"/>
                  </a:lnTo>
                  <a:lnTo>
                    <a:pt x="73672" y="268008"/>
                  </a:lnTo>
                  <a:lnTo>
                    <a:pt x="73113" y="268008"/>
                  </a:lnTo>
                  <a:lnTo>
                    <a:pt x="72313" y="268008"/>
                  </a:lnTo>
                  <a:lnTo>
                    <a:pt x="72948" y="268185"/>
                  </a:lnTo>
                  <a:lnTo>
                    <a:pt x="71970" y="269278"/>
                  </a:lnTo>
                  <a:lnTo>
                    <a:pt x="73545" y="269278"/>
                  </a:lnTo>
                  <a:lnTo>
                    <a:pt x="74879" y="269278"/>
                  </a:lnTo>
                  <a:lnTo>
                    <a:pt x="73634" y="268376"/>
                  </a:lnTo>
                  <a:lnTo>
                    <a:pt x="76784" y="269278"/>
                  </a:lnTo>
                  <a:lnTo>
                    <a:pt x="76263" y="269278"/>
                  </a:lnTo>
                  <a:lnTo>
                    <a:pt x="77571" y="270548"/>
                  </a:lnTo>
                  <a:lnTo>
                    <a:pt x="75336" y="270548"/>
                  </a:lnTo>
                  <a:lnTo>
                    <a:pt x="73545" y="269278"/>
                  </a:lnTo>
                  <a:lnTo>
                    <a:pt x="75298" y="270548"/>
                  </a:lnTo>
                  <a:lnTo>
                    <a:pt x="74218" y="270548"/>
                  </a:lnTo>
                  <a:lnTo>
                    <a:pt x="73228" y="271818"/>
                  </a:lnTo>
                  <a:lnTo>
                    <a:pt x="72986" y="271818"/>
                  </a:lnTo>
                  <a:lnTo>
                    <a:pt x="76238" y="273088"/>
                  </a:lnTo>
                  <a:lnTo>
                    <a:pt x="72758" y="273088"/>
                  </a:lnTo>
                  <a:lnTo>
                    <a:pt x="75031" y="274294"/>
                  </a:lnTo>
                  <a:lnTo>
                    <a:pt x="69926" y="273088"/>
                  </a:lnTo>
                  <a:lnTo>
                    <a:pt x="74701" y="275628"/>
                  </a:lnTo>
                  <a:lnTo>
                    <a:pt x="68884" y="274358"/>
                  </a:lnTo>
                  <a:lnTo>
                    <a:pt x="73698" y="275628"/>
                  </a:lnTo>
                  <a:lnTo>
                    <a:pt x="70764" y="276898"/>
                  </a:lnTo>
                  <a:lnTo>
                    <a:pt x="73329" y="278168"/>
                  </a:lnTo>
                  <a:lnTo>
                    <a:pt x="69456" y="278168"/>
                  </a:lnTo>
                  <a:lnTo>
                    <a:pt x="73507" y="279438"/>
                  </a:lnTo>
                  <a:lnTo>
                    <a:pt x="74282" y="279438"/>
                  </a:lnTo>
                  <a:lnTo>
                    <a:pt x="76720" y="280708"/>
                  </a:lnTo>
                  <a:lnTo>
                    <a:pt x="72694" y="280708"/>
                  </a:lnTo>
                  <a:lnTo>
                    <a:pt x="72021" y="279438"/>
                  </a:lnTo>
                  <a:lnTo>
                    <a:pt x="71513" y="279438"/>
                  </a:lnTo>
                  <a:lnTo>
                    <a:pt x="71335" y="280708"/>
                  </a:lnTo>
                  <a:lnTo>
                    <a:pt x="71602" y="280708"/>
                  </a:lnTo>
                  <a:lnTo>
                    <a:pt x="72301" y="281419"/>
                  </a:lnTo>
                  <a:lnTo>
                    <a:pt x="74510" y="281978"/>
                  </a:lnTo>
                  <a:lnTo>
                    <a:pt x="72847" y="281978"/>
                  </a:lnTo>
                  <a:lnTo>
                    <a:pt x="70231" y="281978"/>
                  </a:lnTo>
                  <a:lnTo>
                    <a:pt x="73266" y="283248"/>
                  </a:lnTo>
                  <a:lnTo>
                    <a:pt x="72453" y="283248"/>
                  </a:lnTo>
                  <a:lnTo>
                    <a:pt x="73380" y="284518"/>
                  </a:lnTo>
                  <a:lnTo>
                    <a:pt x="69570" y="283248"/>
                  </a:lnTo>
                  <a:lnTo>
                    <a:pt x="68300" y="283248"/>
                  </a:lnTo>
                  <a:lnTo>
                    <a:pt x="66636" y="281978"/>
                  </a:lnTo>
                  <a:lnTo>
                    <a:pt x="66408" y="283248"/>
                  </a:lnTo>
                  <a:lnTo>
                    <a:pt x="67564" y="283248"/>
                  </a:lnTo>
                  <a:lnTo>
                    <a:pt x="68478" y="284518"/>
                  </a:lnTo>
                  <a:lnTo>
                    <a:pt x="71907" y="285788"/>
                  </a:lnTo>
                  <a:lnTo>
                    <a:pt x="70040" y="285788"/>
                  </a:lnTo>
                  <a:lnTo>
                    <a:pt x="72961" y="287058"/>
                  </a:lnTo>
                  <a:lnTo>
                    <a:pt x="69900" y="287058"/>
                  </a:lnTo>
                  <a:lnTo>
                    <a:pt x="69926" y="287985"/>
                  </a:lnTo>
                  <a:lnTo>
                    <a:pt x="71666" y="288112"/>
                  </a:lnTo>
                  <a:lnTo>
                    <a:pt x="72555" y="288175"/>
                  </a:lnTo>
                  <a:lnTo>
                    <a:pt x="70497" y="287909"/>
                  </a:lnTo>
                  <a:lnTo>
                    <a:pt x="69900" y="287070"/>
                  </a:lnTo>
                  <a:lnTo>
                    <a:pt x="73571" y="288328"/>
                  </a:lnTo>
                  <a:lnTo>
                    <a:pt x="72605" y="288328"/>
                  </a:lnTo>
                  <a:lnTo>
                    <a:pt x="74523" y="289598"/>
                  </a:lnTo>
                  <a:lnTo>
                    <a:pt x="75971" y="289598"/>
                  </a:lnTo>
                  <a:lnTo>
                    <a:pt x="76962" y="290817"/>
                  </a:lnTo>
                  <a:lnTo>
                    <a:pt x="75958" y="292138"/>
                  </a:lnTo>
                  <a:lnTo>
                    <a:pt x="72428" y="290868"/>
                  </a:lnTo>
                  <a:lnTo>
                    <a:pt x="71742" y="290868"/>
                  </a:lnTo>
                  <a:lnTo>
                    <a:pt x="73228" y="289598"/>
                  </a:lnTo>
                  <a:lnTo>
                    <a:pt x="66484" y="289598"/>
                  </a:lnTo>
                  <a:lnTo>
                    <a:pt x="69278" y="290868"/>
                  </a:lnTo>
                  <a:lnTo>
                    <a:pt x="68033" y="292138"/>
                  </a:lnTo>
                  <a:lnTo>
                    <a:pt x="72847" y="292138"/>
                  </a:lnTo>
                  <a:lnTo>
                    <a:pt x="76073" y="294678"/>
                  </a:lnTo>
                  <a:lnTo>
                    <a:pt x="63804" y="292138"/>
                  </a:lnTo>
                  <a:lnTo>
                    <a:pt x="68287" y="294678"/>
                  </a:lnTo>
                  <a:lnTo>
                    <a:pt x="70561" y="294678"/>
                  </a:lnTo>
                  <a:lnTo>
                    <a:pt x="74980" y="295948"/>
                  </a:lnTo>
                  <a:lnTo>
                    <a:pt x="70129" y="295948"/>
                  </a:lnTo>
                  <a:lnTo>
                    <a:pt x="70015" y="296354"/>
                  </a:lnTo>
                  <a:lnTo>
                    <a:pt x="74155" y="297218"/>
                  </a:lnTo>
                  <a:lnTo>
                    <a:pt x="86525" y="297218"/>
                  </a:lnTo>
                  <a:lnTo>
                    <a:pt x="85890" y="295948"/>
                  </a:lnTo>
                  <a:lnTo>
                    <a:pt x="88163" y="297218"/>
                  </a:lnTo>
                  <a:lnTo>
                    <a:pt x="90195" y="297218"/>
                  </a:lnTo>
                  <a:lnTo>
                    <a:pt x="88912" y="295948"/>
                  </a:lnTo>
                  <a:lnTo>
                    <a:pt x="89636" y="295948"/>
                  </a:lnTo>
                  <a:lnTo>
                    <a:pt x="89979" y="295948"/>
                  </a:lnTo>
                  <a:lnTo>
                    <a:pt x="89598" y="295808"/>
                  </a:lnTo>
                  <a:lnTo>
                    <a:pt x="89395" y="295236"/>
                  </a:lnTo>
                  <a:lnTo>
                    <a:pt x="89395" y="295744"/>
                  </a:lnTo>
                  <a:lnTo>
                    <a:pt x="86207" y="294678"/>
                  </a:lnTo>
                  <a:lnTo>
                    <a:pt x="88061" y="294678"/>
                  </a:lnTo>
                  <a:lnTo>
                    <a:pt x="89395" y="295744"/>
                  </a:lnTo>
                  <a:lnTo>
                    <a:pt x="89395" y="295236"/>
                  </a:lnTo>
                  <a:lnTo>
                    <a:pt x="89204" y="294678"/>
                  </a:lnTo>
                  <a:lnTo>
                    <a:pt x="90335" y="294678"/>
                  </a:lnTo>
                  <a:lnTo>
                    <a:pt x="91757" y="293408"/>
                  </a:lnTo>
                  <a:lnTo>
                    <a:pt x="89217" y="292138"/>
                  </a:lnTo>
                  <a:lnTo>
                    <a:pt x="88112" y="290868"/>
                  </a:lnTo>
                  <a:lnTo>
                    <a:pt x="87020" y="289598"/>
                  </a:lnTo>
                  <a:lnTo>
                    <a:pt x="89433" y="288328"/>
                  </a:lnTo>
                  <a:lnTo>
                    <a:pt x="88061" y="288328"/>
                  </a:lnTo>
                  <a:lnTo>
                    <a:pt x="91973" y="285788"/>
                  </a:lnTo>
                  <a:lnTo>
                    <a:pt x="89916" y="284518"/>
                  </a:lnTo>
                  <a:lnTo>
                    <a:pt x="85801" y="281978"/>
                  </a:lnTo>
                  <a:lnTo>
                    <a:pt x="91706" y="280708"/>
                  </a:lnTo>
                  <a:lnTo>
                    <a:pt x="92938" y="279438"/>
                  </a:lnTo>
                  <a:lnTo>
                    <a:pt x="91884" y="279438"/>
                  </a:lnTo>
                  <a:lnTo>
                    <a:pt x="90512" y="279438"/>
                  </a:lnTo>
                  <a:lnTo>
                    <a:pt x="88747" y="278168"/>
                  </a:lnTo>
                  <a:lnTo>
                    <a:pt x="91884" y="279438"/>
                  </a:lnTo>
                  <a:lnTo>
                    <a:pt x="88430" y="276898"/>
                  </a:lnTo>
                  <a:lnTo>
                    <a:pt x="85979" y="275628"/>
                  </a:lnTo>
                  <a:lnTo>
                    <a:pt x="96405" y="276898"/>
                  </a:lnTo>
                  <a:close/>
                </a:path>
                <a:path w="155575" h="852804">
                  <a:moveTo>
                    <a:pt x="110337" y="133400"/>
                  </a:moveTo>
                  <a:lnTo>
                    <a:pt x="110147" y="133235"/>
                  </a:lnTo>
                  <a:lnTo>
                    <a:pt x="109766" y="133223"/>
                  </a:lnTo>
                  <a:lnTo>
                    <a:pt x="110337" y="133400"/>
                  </a:lnTo>
                  <a:close/>
                </a:path>
                <a:path w="155575" h="852804">
                  <a:moveTo>
                    <a:pt x="111290" y="133705"/>
                  </a:moveTo>
                  <a:lnTo>
                    <a:pt x="110337" y="133400"/>
                  </a:lnTo>
                  <a:lnTo>
                    <a:pt x="111290" y="133705"/>
                  </a:lnTo>
                  <a:close/>
                </a:path>
                <a:path w="155575" h="852804">
                  <a:moveTo>
                    <a:pt x="113957" y="133337"/>
                  </a:moveTo>
                  <a:lnTo>
                    <a:pt x="112242" y="132740"/>
                  </a:lnTo>
                  <a:lnTo>
                    <a:pt x="111950" y="132969"/>
                  </a:lnTo>
                  <a:lnTo>
                    <a:pt x="109880" y="133007"/>
                  </a:lnTo>
                  <a:lnTo>
                    <a:pt x="110147" y="133235"/>
                  </a:lnTo>
                  <a:lnTo>
                    <a:pt x="113957" y="133337"/>
                  </a:lnTo>
                  <a:close/>
                </a:path>
                <a:path w="155575" h="852804">
                  <a:moveTo>
                    <a:pt x="119989" y="100215"/>
                  </a:moveTo>
                  <a:lnTo>
                    <a:pt x="119316" y="99517"/>
                  </a:lnTo>
                  <a:lnTo>
                    <a:pt x="117614" y="99618"/>
                  </a:lnTo>
                  <a:lnTo>
                    <a:pt x="119989" y="100215"/>
                  </a:lnTo>
                  <a:close/>
                </a:path>
                <a:path w="155575" h="852804">
                  <a:moveTo>
                    <a:pt x="126123" y="130403"/>
                  </a:moveTo>
                  <a:lnTo>
                    <a:pt x="125095" y="131216"/>
                  </a:lnTo>
                  <a:lnTo>
                    <a:pt x="125641" y="131241"/>
                  </a:lnTo>
                  <a:lnTo>
                    <a:pt x="126123" y="130403"/>
                  </a:lnTo>
                  <a:close/>
                </a:path>
                <a:path w="155575" h="852804">
                  <a:moveTo>
                    <a:pt x="127850" y="131445"/>
                  </a:moveTo>
                  <a:lnTo>
                    <a:pt x="127800" y="131318"/>
                  </a:lnTo>
                  <a:lnTo>
                    <a:pt x="125641" y="131241"/>
                  </a:lnTo>
                  <a:lnTo>
                    <a:pt x="125437" y="131597"/>
                  </a:lnTo>
                  <a:lnTo>
                    <a:pt x="127850" y="131445"/>
                  </a:lnTo>
                  <a:close/>
                </a:path>
                <a:path w="155575" h="852804">
                  <a:moveTo>
                    <a:pt x="130556" y="128155"/>
                  </a:moveTo>
                  <a:lnTo>
                    <a:pt x="129603" y="127635"/>
                  </a:lnTo>
                  <a:lnTo>
                    <a:pt x="129362" y="127508"/>
                  </a:lnTo>
                  <a:lnTo>
                    <a:pt x="128295" y="127711"/>
                  </a:lnTo>
                  <a:lnTo>
                    <a:pt x="128714" y="128333"/>
                  </a:lnTo>
                  <a:lnTo>
                    <a:pt x="129921" y="128003"/>
                  </a:lnTo>
                  <a:lnTo>
                    <a:pt x="130556" y="128155"/>
                  </a:lnTo>
                  <a:close/>
                </a:path>
                <a:path w="155575" h="852804">
                  <a:moveTo>
                    <a:pt x="131559" y="131229"/>
                  </a:moveTo>
                  <a:lnTo>
                    <a:pt x="127850" y="131445"/>
                  </a:lnTo>
                  <a:lnTo>
                    <a:pt x="127990" y="131813"/>
                  </a:lnTo>
                  <a:lnTo>
                    <a:pt x="131559" y="131229"/>
                  </a:lnTo>
                  <a:close/>
                </a:path>
                <a:path w="155575" h="852804">
                  <a:moveTo>
                    <a:pt x="134874" y="106540"/>
                  </a:moveTo>
                  <a:lnTo>
                    <a:pt x="134569" y="106057"/>
                  </a:lnTo>
                  <a:lnTo>
                    <a:pt x="133883" y="106349"/>
                  </a:lnTo>
                  <a:lnTo>
                    <a:pt x="134874" y="106540"/>
                  </a:lnTo>
                  <a:close/>
                </a:path>
                <a:path w="155575" h="852804">
                  <a:moveTo>
                    <a:pt x="138874" y="100545"/>
                  </a:moveTo>
                  <a:lnTo>
                    <a:pt x="138049" y="99707"/>
                  </a:lnTo>
                  <a:lnTo>
                    <a:pt x="138531" y="100304"/>
                  </a:lnTo>
                  <a:lnTo>
                    <a:pt x="138874" y="100545"/>
                  </a:lnTo>
                  <a:close/>
                </a:path>
                <a:path w="155575" h="852804">
                  <a:moveTo>
                    <a:pt x="144449" y="64122"/>
                  </a:moveTo>
                  <a:lnTo>
                    <a:pt x="143522" y="63512"/>
                  </a:lnTo>
                  <a:lnTo>
                    <a:pt x="140246" y="63131"/>
                  </a:lnTo>
                  <a:lnTo>
                    <a:pt x="140779" y="63500"/>
                  </a:lnTo>
                  <a:lnTo>
                    <a:pt x="144449" y="64122"/>
                  </a:lnTo>
                  <a:close/>
                </a:path>
                <a:path w="155575" h="852804">
                  <a:moveTo>
                    <a:pt x="145313" y="46951"/>
                  </a:moveTo>
                  <a:lnTo>
                    <a:pt x="143738" y="46443"/>
                  </a:lnTo>
                  <a:lnTo>
                    <a:pt x="143459" y="46761"/>
                  </a:lnTo>
                  <a:lnTo>
                    <a:pt x="142138" y="46939"/>
                  </a:lnTo>
                  <a:lnTo>
                    <a:pt x="142532" y="47180"/>
                  </a:lnTo>
                  <a:lnTo>
                    <a:pt x="144183" y="47244"/>
                  </a:lnTo>
                  <a:lnTo>
                    <a:pt x="145313" y="46951"/>
                  </a:lnTo>
                  <a:close/>
                </a:path>
                <a:path w="155575" h="852804">
                  <a:moveTo>
                    <a:pt x="155168" y="711"/>
                  </a:moveTo>
                  <a:lnTo>
                    <a:pt x="154305" y="0"/>
                  </a:lnTo>
                  <a:lnTo>
                    <a:pt x="154101" y="254"/>
                  </a:lnTo>
                  <a:lnTo>
                    <a:pt x="155168" y="71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9321108" y="9774027"/>
              <a:ext cx="53340" cy="260350"/>
            </a:xfrm>
            <a:custGeom>
              <a:avLst/>
              <a:gdLst/>
              <a:ahLst/>
              <a:cxnLst/>
              <a:rect l="l" t="t" r="r" b="b"/>
              <a:pathLst>
                <a:path w="53340" h="260350">
                  <a:moveTo>
                    <a:pt x="825" y="253758"/>
                  </a:moveTo>
                  <a:lnTo>
                    <a:pt x="622" y="253555"/>
                  </a:lnTo>
                  <a:lnTo>
                    <a:pt x="241" y="253580"/>
                  </a:lnTo>
                  <a:lnTo>
                    <a:pt x="825" y="253758"/>
                  </a:lnTo>
                  <a:close/>
                </a:path>
                <a:path w="53340" h="260350">
                  <a:moveTo>
                    <a:pt x="1066" y="259118"/>
                  </a:moveTo>
                  <a:lnTo>
                    <a:pt x="762" y="258876"/>
                  </a:lnTo>
                  <a:lnTo>
                    <a:pt x="609" y="259041"/>
                  </a:lnTo>
                  <a:lnTo>
                    <a:pt x="800" y="259080"/>
                  </a:lnTo>
                  <a:lnTo>
                    <a:pt x="952" y="259105"/>
                  </a:lnTo>
                  <a:close/>
                </a:path>
                <a:path w="53340" h="260350">
                  <a:moveTo>
                    <a:pt x="1397" y="259283"/>
                  </a:moveTo>
                  <a:lnTo>
                    <a:pt x="1079" y="259130"/>
                  </a:lnTo>
                  <a:lnTo>
                    <a:pt x="1384" y="259372"/>
                  </a:lnTo>
                  <a:close/>
                </a:path>
                <a:path w="53340" h="260350">
                  <a:moveTo>
                    <a:pt x="1765" y="254038"/>
                  </a:moveTo>
                  <a:lnTo>
                    <a:pt x="825" y="253758"/>
                  </a:lnTo>
                  <a:lnTo>
                    <a:pt x="1765" y="254038"/>
                  </a:lnTo>
                  <a:close/>
                </a:path>
                <a:path w="53340" h="260350">
                  <a:moveTo>
                    <a:pt x="1943" y="255193"/>
                  </a:moveTo>
                  <a:lnTo>
                    <a:pt x="1816" y="255320"/>
                  </a:lnTo>
                  <a:lnTo>
                    <a:pt x="1930" y="255524"/>
                  </a:lnTo>
                  <a:lnTo>
                    <a:pt x="1892" y="255308"/>
                  </a:lnTo>
                  <a:close/>
                </a:path>
                <a:path w="53340" h="260350">
                  <a:moveTo>
                    <a:pt x="2070" y="259892"/>
                  </a:moveTo>
                  <a:lnTo>
                    <a:pt x="1397" y="259384"/>
                  </a:lnTo>
                  <a:lnTo>
                    <a:pt x="1371" y="259511"/>
                  </a:lnTo>
                  <a:lnTo>
                    <a:pt x="1244" y="259676"/>
                  </a:lnTo>
                  <a:lnTo>
                    <a:pt x="2070" y="259892"/>
                  </a:lnTo>
                  <a:close/>
                </a:path>
                <a:path w="53340" h="260350">
                  <a:moveTo>
                    <a:pt x="2806" y="247002"/>
                  </a:moveTo>
                  <a:lnTo>
                    <a:pt x="1562" y="246380"/>
                  </a:lnTo>
                  <a:lnTo>
                    <a:pt x="2247" y="247650"/>
                  </a:lnTo>
                  <a:lnTo>
                    <a:pt x="2806" y="247002"/>
                  </a:lnTo>
                  <a:close/>
                </a:path>
                <a:path w="53340" h="260350">
                  <a:moveTo>
                    <a:pt x="2971" y="259537"/>
                  </a:moveTo>
                  <a:lnTo>
                    <a:pt x="2743" y="259080"/>
                  </a:lnTo>
                  <a:lnTo>
                    <a:pt x="2209" y="259080"/>
                  </a:lnTo>
                  <a:lnTo>
                    <a:pt x="2971" y="259537"/>
                  </a:lnTo>
                  <a:close/>
                </a:path>
                <a:path w="53340" h="260350">
                  <a:moveTo>
                    <a:pt x="3149" y="255905"/>
                  </a:moveTo>
                  <a:lnTo>
                    <a:pt x="2413" y="255765"/>
                  </a:lnTo>
                  <a:lnTo>
                    <a:pt x="2057" y="255651"/>
                  </a:lnTo>
                  <a:lnTo>
                    <a:pt x="1930" y="255524"/>
                  </a:lnTo>
                  <a:lnTo>
                    <a:pt x="1993" y="255689"/>
                  </a:lnTo>
                  <a:lnTo>
                    <a:pt x="2476" y="255854"/>
                  </a:lnTo>
                  <a:lnTo>
                    <a:pt x="2882" y="255917"/>
                  </a:lnTo>
                  <a:lnTo>
                    <a:pt x="3149" y="255905"/>
                  </a:lnTo>
                  <a:close/>
                </a:path>
                <a:path w="53340" h="260350">
                  <a:moveTo>
                    <a:pt x="3187" y="259080"/>
                  </a:moveTo>
                  <a:lnTo>
                    <a:pt x="2070" y="257810"/>
                  </a:lnTo>
                  <a:lnTo>
                    <a:pt x="2743" y="259080"/>
                  </a:lnTo>
                  <a:lnTo>
                    <a:pt x="3187" y="259080"/>
                  </a:lnTo>
                  <a:close/>
                </a:path>
                <a:path w="53340" h="260350">
                  <a:moveTo>
                    <a:pt x="3340" y="246380"/>
                  </a:moveTo>
                  <a:close/>
                </a:path>
                <a:path w="53340" h="260350">
                  <a:moveTo>
                    <a:pt x="4089" y="247650"/>
                  </a:moveTo>
                  <a:lnTo>
                    <a:pt x="3289" y="246430"/>
                  </a:lnTo>
                  <a:lnTo>
                    <a:pt x="2806" y="247002"/>
                  </a:lnTo>
                  <a:lnTo>
                    <a:pt x="4089" y="247650"/>
                  </a:lnTo>
                  <a:close/>
                </a:path>
                <a:path w="53340" h="260350">
                  <a:moveTo>
                    <a:pt x="4165" y="244538"/>
                  </a:moveTo>
                  <a:lnTo>
                    <a:pt x="2832" y="243840"/>
                  </a:lnTo>
                  <a:lnTo>
                    <a:pt x="3695" y="245110"/>
                  </a:lnTo>
                  <a:lnTo>
                    <a:pt x="4165" y="244538"/>
                  </a:lnTo>
                  <a:close/>
                </a:path>
                <a:path w="53340" h="260350">
                  <a:moveTo>
                    <a:pt x="4292" y="260350"/>
                  </a:moveTo>
                  <a:lnTo>
                    <a:pt x="2971" y="259537"/>
                  </a:lnTo>
                  <a:lnTo>
                    <a:pt x="3365" y="260350"/>
                  </a:lnTo>
                  <a:lnTo>
                    <a:pt x="4292" y="260350"/>
                  </a:lnTo>
                  <a:close/>
                </a:path>
                <a:path w="53340" h="260350">
                  <a:moveTo>
                    <a:pt x="4457" y="253339"/>
                  </a:moveTo>
                  <a:lnTo>
                    <a:pt x="2730" y="252742"/>
                  </a:lnTo>
                  <a:lnTo>
                    <a:pt x="2438" y="253060"/>
                  </a:lnTo>
                  <a:lnTo>
                    <a:pt x="342" y="253288"/>
                  </a:lnTo>
                  <a:lnTo>
                    <a:pt x="622" y="253555"/>
                  </a:lnTo>
                  <a:lnTo>
                    <a:pt x="4457" y="253339"/>
                  </a:lnTo>
                  <a:close/>
                </a:path>
                <a:path w="53340" h="260350">
                  <a:moveTo>
                    <a:pt x="6388" y="239839"/>
                  </a:moveTo>
                  <a:lnTo>
                    <a:pt x="5257" y="240360"/>
                  </a:lnTo>
                  <a:lnTo>
                    <a:pt x="5892" y="240144"/>
                  </a:lnTo>
                  <a:lnTo>
                    <a:pt x="6197" y="239979"/>
                  </a:lnTo>
                  <a:lnTo>
                    <a:pt x="6388" y="239839"/>
                  </a:lnTo>
                  <a:close/>
                </a:path>
                <a:path w="53340" h="260350">
                  <a:moveTo>
                    <a:pt x="6819" y="256540"/>
                  </a:moveTo>
                  <a:lnTo>
                    <a:pt x="4495" y="256540"/>
                  </a:lnTo>
                  <a:lnTo>
                    <a:pt x="6527" y="257289"/>
                  </a:lnTo>
                  <a:lnTo>
                    <a:pt x="6819" y="256540"/>
                  </a:lnTo>
                  <a:close/>
                </a:path>
                <a:path w="53340" h="260350">
                  <a:moveTo>
                    <a:pt x="7734" y="235178"/>
                  </a:moveTo>
                  <a:lnTo>
                    <a:pt x="7493" y="235178"/>
                  </a:lnTo>
                  <a:lnTo>
                    <a:pt x="7213" y="235178"/>
                  </a:lnTo>
                  <a:lnTo>
                    <a:pt x="6972" y="235216"/>
                  </a:lnTo>
                  <a:lnTo>
                    <a:pt x="7150" y="235242"/>
                  </a:lnTo>
                  <a:lnTo>
                    <a:pt x="7734" y="235178"/>
                  </a:lnTo>
                  <a:close/>
                </a:path>
                <a:path w="53340" h="260350">
                  <a:moveTo>
                    <a:pt x="7937" y="257810"/>
                  </a:moveTo>
                  <a:lnTo>
                    <a:pt x="6527" y="257289"/>
                  </a:lnTo>
                  <a:lnTo>
                    <a:pt x="6337" y="257810"/>
                  </a:lnTo>
                  <a:lnTo>
                    <a:pt x="7937" y="257810"/>
                  </a:lnTo>
                  <a:close/>
                </a:path>
                <a:path w="53340" h="260350">
                  <a:moveTo>
                    <a:pt x="8305" y="164909"/>
                  </a:moveTo>
                  <a:close/>
                </a:path>
                <a:path w="53340" h="260350">
                  <a:moveTo>
                    <a:pt x="8877" y="163906"/>
                  </a:moveTo>
                  <a:lnTo>
                    <a:pt x="8559" y="164160"/>
                  </a:lnTo>
                  <a:lnTo>
                    <a:pt x="8356" y="164528"/>
                  </a:lnTo>
                  <a:lnTo>
                    <a:pt x="8305" y="164909"/>
                  </a:lnTo>
                  <a:lnTo>
                    <a:pt x="8877" y="163906"/>
                  </a:lnTo>
                  <a:close/>
                </a:path>
                <a:path w="53340" h="260350">
                  <a:moveTo>
                    <a:pt x="9017" y="188125"/>
                  </a:moveTo>
                  <a:lnTo>
                    <a:pt x="8890" y="187960"/>
                  </a:lnTo>
                  <a:lnTo>
                    <a:pt x="8509" y="187960"/>
                  </a:lnTo>
                  <a:lnTo>
                    <a:pt x="9017" y="188125"/>
                  </a:lnTo>
                  <a:close/>
                </a:path>
                <a:path w="53340" h="260350">
                  <a:moveTo>
                    <a:pt x="9334" y="177800"/>
                  </a:moveTo>
                  <a:lnTo>
                    <a:pt x="8991" y="177292"/>
                  </a:lnTo>
                  <a:lnTo>
                    <a:pt x="8089" y="177800"/>
                  </a:lnTo>
                  <a:lnTo>
                    <a:pt x="9334" y="177800"/>
                  </a:lnTo>
                  <a:close/>
                </a:path>
                <a:path w="53340" h="260350">
                  <a:moveTo>
                    <a:pt x="10299" y="239153"/>
                  </a:moveTo>
                  <a:lnTo>
                    <a:pt x="9436" y="238760"/>
                  </a:lnTo>
                  <a:lnTo>
                    <a:pt x="8750" y="238760"/>
                  </a:lnTo>
                  <a:lnTo>
                    <a:pt x="10299" y="239153"/>
                  </a:lnTo>
                  <a:close/>
                </a:path>
                <a:path w="53340" h="260350">
                  <a:moveTo>
                    <a:pt x="10452" y="193040"/>
                  </a:moveTo>
                  <a:lnTo>
                    <a:pt x="10401" y="191770"/>
                  </a:lnTo>
                  <a:lnTo>
                    <a:pt x="10350" y="193040"/>
                  </a:lnTo>
                  <a:close/>
                </a:path>
                <a:path w="53340" h="260350">
                  <a:moveTo>
                    <a:pt x="10515" y="186690"/>
                  </a:moveTo>
                  <a:lnTo>
                    <a:pt x="9982" y="185420"/>
                  </a:lnTo>
                  <a:lnTo>
                    <a:pt x="9283" y="185420"/>
                  </a:lnTo>
                  <a:lnTo>
                    <a:pt x="8382" y="186690"/>
                  </a:lnTo>
                  <a:lnTo>
                    <a:pt x="10515" y="186690"/>
                  </a:lnTo>
                  <a:close/>
                </a:path>
                <a:path w="53340" h="260350">
                  <a:moveTo>
                    <a:pt x="10579" y="210959"/>
                  </a:moveTo>
                  <a:lnTo>
                    <a:pt x="9906" y="210121"/>
                  </a:lnTo>
                  <a:lnTo>
                    <a:pt x="8178" y="210388"/>
                  </a:lnTo>
                  <a:lnTo>
                    <a:pt x="10579" y="210959"/>
                  </a:lnTo>
                  <a:close/>
                </a:path>
                <a:path w="53340" h="260350">
                  <a:moveTo>
                    <a:pt x="10947" y="160337"/>
                  </a:moveTo>
                  <a:lnTo>
                    <a:pt x="10744" y="160261"/>
                  </a:lnTo>
                  <a:lnTo>
                    <a:pt x="10541" y="160210"/>
                  </a:lnTo>
                  <a:lnTo>
                    <a:pt x="10223" y="160121"/>
                  </a:lnTo>
                  <a:lnTo>
                    <a:pt x="8851" y="160680"/>
                  </a:lnTo>
                  <a:lnTo>
                    <a:pt x="9931" y="160629"/>
                  </a:lnTo>
                  <a:lnTo>
                    <a:pt x="10528" y="160502"/>
                  </a:lnTo>
                  <a:lnTo>
                    <a:pt x="10947" y="160337"/>
                  </a:lnTo>
                  <a:close/>
                </a:path>
                <a:path w="53340" h="260350">
                  <a:moveTo>
                    <a:pt x="12369" y="239674"/>
                  </a:moveTo>
                  <a:lnTo>
                    <a:pt x="10299" y="239153"/>
                  </a:lnTo>
                  <a:lnTo>
                    <a:pt x="12242" y="240030"/>
                  </a:lnTo>
                  <a:lnTo>
                    <a:pt x="12369" y="239674"/>
                  </a:lnTo>
                  <a:close/>
                </a:path>
                <a:path w="53340" h="260350">
                  <a:moveTo>
                    <a:pt x="12458" y="200660"/>
                  </a:moveTo>
                  <a:lnTo>
                    <a:pt x="10350" y="200660"/>
                  </a:lnTo>
                  <a:lnTo>
                    <a:pt x="10858" y="201930"/>
                  </a:lnTo>
                  <a:lnTo>
                    <a:pt x="12458" y="200660"/>
                  </a:lnTo>
                  <a:close/>
                </a:path>
                <a:path w="53340" h="260350">
                  <a:moveTo>
                    <a:pt x="12890" y="201752"/>
                  </a:moveTo>
                  <a:lnTo>
                    <a:pt x="12471" y="201447"/>
                  </a:lnTo>
                  <a:lnTo>
                    <a:pt x="11861" y="201676"/>
                  </a:lnTo>
                  <a:lnTo>
                    <a:pt x="11938" y="201942"/>
                  </a:lnTo>
                  <a:lnTo>
                    <a:pt x="12306" y="202234"/>
                  </a:lnTo>
                  <a:lnTo>
                    <a:pt x="12547" y="202018"/>
                  </a:lnTo>
                  <a:lnTo>
                    <a:pt x="12890" y="201752"/>
                  </a:lnTo>
                  <a:close/>
                </a:path>
                <a:path w="53340" h="260350">
                  <a:moveTo>
                    <a:pt x="12979" y="260350"/>
                  </a:moveTo>
                  <a:lnTo>
                    <a:pt x="6337" y="257810"/>
                  </a:lnTo>
                  <a:lnTo>
                    <a:pt x="3441" y="257810"/>
                  </a:lnTo>
                  <a:lnTo>
                    <a:pt x="2362" y="256540"/>
                  </a:lnTo>
                  <a:lnTo>
                    <a:pt x="3200" y="257810"/>
                  </a:lnTo>
                  <a:lnTo>
                    <a:pt x="4991" y="259080"/>
                  </a:lnTo>
                  <a:lnTo>
                    <a:pt x="6413" y="259080"/>
                  </a:lnTo>
                  <a:lnTo>
                    <a:pt x="6997" y="260350"/>
                  </a:lnTo>
                  <a:lnTo>
                    <a:pt x="12979" y="260350"/>
                  </a:lnTo>
                  <a:close/>
                </a:path>
                <a:path w="53340" h="260350">
                  <a:moveTo>
                    <a:pt x="13627" y="202984"/>
                  </a:moveTo>
                  <a:lnTo>
                    <a:pt x="13106" y="202742"/>
                  </a:lnTo>
                  <a:lnTo>
                    <a:pt x="12611" y="202476"/>
                  </a:lnTo>
                  <a:lnTo>
                    <a:pt x="12319" y="202247"/>
                  </a:lnTo>
                  <a:lnTo>
                    <a:pt x="12052" y="202514"/>
                  </a:lnTo>
                  <a:lnTo>
                    <a:pt x="11963" y="202742"/>
                  </a:lnTo>
                  <a:lnTo>
                    <a:pt x="13627" y="202984"/>
                  </a:lnTo>
                  <a:close/>
                </a:path>
                <a:path w="53340" h="260350">
                  <a:moveTo>
                    <a:pt x="16687" y="248539"/>
                  </a:moveTo>
                  <a:lnTo>
                    <a:pt x="15659" y="249656"/>
                  </a:lnTo>
                  <a:lnTo>
                    <a:pt x="16217" y="249631"/>
                  </a:lnTo>
                  <a:lnTo>
                    <a:pt x="16687" y="248539"/>
                  </a:lnTo>
                  <a:close/>
                </a:path>
                <a:path w="53340" h="260350">
                  <a:moveTo>
                    <a:pt x="18427" y="249694"/>
                  </a:moveTo>
                  <a:lnTo>
                    <a:pt x="18389" y="249542"/>
                  </a:lnTo>
                  <a:lnTo>
                    <a:pt x="16217" y="249631"/>
                  </a:lnTo>
                  <a:lnTo>
                    <a:pt x="16014" y="250088"/>
                  </a:lnTo>
                  <a:lnTo>
                    <a:pt x="18427" y="249694"/>
                  </a:lnTo>
                  <a:close/>
                </a:path>
                <a:path w="53340" h="260350">
                  <a:moveTo>
                    <a:pt x="19392" y="225590"/>
                  </a:moveTo>
                  <a:lnTo>
                    <a:pt x="19265" y="225602"/>
                  </a:lnTo>
                  <a:lnTo>
                    <a:pt x="18961" y="225628"/>
                  </a:lnTo>
                  <a:lnTo>
                    <a:pt x="19329" y="225628"/>
                  </a:lnTo>
                  <a:close/>
                </a:path>
                <a:path w="53340" h="260350">
                  <a:moveTo>
                    <a:pt x="19761" y="81280"/>
                  </a:moveTo>
                  <a:lnTo>
                    <a:pt x="16497" y="80010"/>
                  </a:lnTo>
                  <a:lnTo>
                    <a:pt x="19367" y="81280"/>
                  </a:lnTo>
                  <a:lnTo>
                    <a:pt x="19761" y="81280"/>
                  </a:lnTo>
                  <a:close/>
                </a:path>
                <a:path w="53340" h="260350">
                  <a:moveTo>
                    <a:pt x="20307" y="81495"/>
                  </a:moveTo>
                  <a:lnTo>
                    <a:pt x="20116" y="81280"/>
                  </a:lnTo>
                  <a:lnTo>
                    <a:pt x="19761" y="81280"/>
                  </a:lnTo>
                  <a:lnTo>
                    <a:pt x="20307" y="81495"/>
                  </a:lnTo>
                  <a:close/>
                </a:path>
                <a:path w="53340" h="260350">
                  <a:moveTo>
                    <a:pt x="21463" y="81280"/>
                  </a:moveTo>
                  <a:lnTo>
                    <a:pt x="19900" y="80010"/>
                  </a:lnTo>
                  <a:lnTo>
                    <a:pt x="20701" y="81280"/>
                  </a:lnTo>
                  <a:lnTo>
                    <a:pt x="21463" y="81280"/>
                  </a:lnTo>
                  <a:close/>
                </a:path>
                <a:path w="53340" h="260350">
                  <a:moveTo>
                    <a:pt x="21526" y="74561"/>
                  </a:moveTo>
                  <a:lnTo>
                    <a:pt x="20904" y="74307"/>
                  </a:lnTo>
                  <a:lnTo>
                    <a:pt x="20777" y="74485"/>
                  </a:lnTo>
                  <a:lnTo>
                    <a:pt x="21526" y="74561"/>
                  </a:lnTo>
                  <a:close/>
                </a:path>
                <a:path w="53340" h="260350">
                  <a:moveTo>
                    <a:pt x="21755" y="234950"/>
                  </a:moveTo>
                  <a:lnTo>
                    <a:pt x="18707" y="233680"/>
                  </a:lnTo>
                  <a:lnTo>
                    <a:pt x="7391" y="233680"/>
                  </a:lnTo>
                  <a:lnTo>
                    <a:pt x="6223" y="232410"/>
                  </a:lnTo>
                  <a:lnTo>
                    <a:pt x="7226" y="234950"/>
                  </a:lnTo>
                  <a:lnTo>
                    <a:pt x="11506" y="234950"/>
                  </a:lnTo>
                  <a:lnTo>
                    <a:pt x="12026" y="234950"/>
                  </a:lnTo>
                  <a:lnTo>
                    <a:pt x="13042" y="236220"/>
                  </a:lnTo>
                  <a:lnTo>
                    <a:pt x="11506" y="234950"/>
                  </a:lnTo>
                  <a:lnTo>
                    <a:pt x="9118" y="236220"/>
                  </a:lnTo>
                  <a:lnTo>
                    <a:pt x="5626" y="236220"/>
                  </a:lnTo>
                  <a:lnTo>
                    <a:pt x="14820" y="237490"/>
                  </a:lnTo>
                  <a:lnTo>
                    <a:pt x="10515" y="237490"/>
                  </a:lnTo>
                  <a:lnTo>
                    <a:pt x="11087" y="238760"/>
                  </a:lnTo>
                  <a:lnTo>
                    <a:pt x="12687" y="238760"/>
                  </a:lnTo>
                  <a:lnTo>
                    <a:pt x="12369" y="239674"/>
                  </a:lnTo>
                  <a:lnTo>
                    <a:pt x="13779" y="240030"/>
                  </a:lnTo>
                  <a:lnTo>
                    <a:pt x="10922" y="241300"/>
                  </a:lnTo>
                  <a:lnTo>
                    <a:pt x="10210" y="240030"/>
                  </a:lnTo>
                  <a:lnTo>
                    <a:pt x="6477" y="240030"/>
                  </a:lnTo>
                  <a:lnTo>
                    <a:pt x="4826" y="241300"/>
                  </a:lnTo>
                  <a:lnTo>
                    <a:pt x="5753" y="241300"/>
                  </a:lnTo>
                  <a:lnTo>
                    <a:pt x="12839" y="243840"/>
                  </a:lnTo>
                  <a:lnTo>
                    <a:pt x="7035" y="243840"/>
                  </a:lnTo>
                  <a:lnTo>
                    <a:pt x="6794" y="243840"/>
                  </a:lnTo>
                  <a:lnTo>
                    <a:pt x="7188" y="243954"/>
                  </a:lnTo>
                  <a:lnTo>
                    <a:pt x="8775" y="245110"/>
                  </a:lnTo>
                  <a:lnTo>
                    <a:pt x="5651" y="243840"/>
                  </a:lnTo>
                  <a:lnTo>
                    <a:pt x="4749" y="243840"/>
                  </a:lnTo>
                  <a:lnTo>
                    <a:pt x="4165" y="244538"/>
                  </a:lnTo>
                  <a:lnTo>
                    <a:pt x="5283" y="245110"/>
                  </a:lnTo>
                  <a:lnTo>
                    <a:pt x="3695" y="245110"/>
                  </a:lnTo>
                  <a:lnTo>
                    <a:pt x="698" y="245110"/>
                  </a:lnTo>
                  <a:lnTo>
                    <a:pt x="4267" y="246380"/>
                  </a:lnTo>
                  <a:lnTo>
                    <a:pt x="4610" y="246380"/>
                  </a:lnTo>
                  <a:lnTo>
                    <a:pt x="7886" y="248920"/>
                  </a:lnTo>
                  <a:lnTo>
                    <a:pt x="0" y="248920"/>
                  </a:lnTo>
                  <a:lnTo>
                    <a:pt x="4508" y="251460"/>
                  </a:lnTo>
                  <a:lnTo>
                    <a:pt x="6223" y="252730"/>
                  </a:lnTo>
                  <a:lnTo>
                    <a:pt x="9588" y="254000"/>
                  </a:lnTo>
                  <a:lnTo>
                    <a:pt x="11087" y="255270"/>
                  </a:lnTo>
                  <a:lnTo>
                    <a:pt x="6057" y="255270"/>
                  </a:lnTo>
                  <a:lnTo>
                    <a:pt x="7099" y="256540"/>
                  </a:lnTo>
                  <a:lnTo>
                    <a:pt x="6819" y="256540"/>
                  </a:lnTo>
                  <a:lnTo>
                    <a:pt x="11074" y="257810"/>
                  </a:lnTo>
                  <a:lnTo>
                    <a:pt x="7658" y="256540"/>
                  </a:lnTo>
                  <a:lnTo>
                    <a:pt x="11226" y="256540"/>
                  </a:lnTo>
                  <a:lnTo>
                    <a:pt x="11798" y="257810"/>
                  </a:lnTo>
                  <a:lnTo>
                    <a:pt x="14033" y="256540"/>
                  </a:lnTo>
                  <a:lnTo>
                    <a:pt x="13563" y="256540"/>
                  </a:lnTo>
                  <a:lnTo>
                    <a:pt x="12382" y="255270"/>
                  </a:lnTo>
                  <a:lnTo>
                    <a:pt x="15443" y="255270"/>
                  </a:lnTo>
                  <a:lnTo>
                    <a:pt x="14770" y="256540"/>
                  </a:lnTo>
                  <a:lnTo>
                    <a:pt x="17424" y="255270"/>
                  </a:lnTo>
                  <a:lnTo>
                    <a:pt x="11823" y="254000"/>
                  </a:lnTo>
                  <a:lnTo>
                    <a:pt x="15405" y="254000"/>
                  </a:lnTo>
                  <a:lnTo>
                    <a:pt x="14808" y="252730"/>
                  </a:lnTo>
                  <a:lnTo>
                    <a:pt x="14211" y="251460"/>
                  </a:lnTo>
                  <a:lnTo>
                    <a:pt x="12268" y="252730"/>
                  </a:lnTo>
                  <a:lnTo>
                    <a:pt x="8750" y="251460"/>
                  </a:lnTo>
                  <a:lnTo>
                    <a:pt x="13538" y="251460"/>
                  </a:lnTo>
                  <a:lnTo>
                    <a:pt x="13970" y="250190"/>
                  </a:lnTo>
                  <a:lnTo>
                    <a:pt x="14846" y="250190"/>
                  </a:lnTo>
                  <a:lnTo>
                    <a:pt x="10833" y="247650"/>
                  </a:lnTo>
                  <a:lnTo>
                    <a:pt x="12395" y="247650"/>
                  </a:lnTo>
                  <a:lnTo>
                    <a:pt x="13931" y="248920"/>
                  </a:lnTo>
                  <a:lnTo>
                    <a:pt x="13550" y="247650"/>
                  </a:lnTo>
                  <a:lnTo>
                    <a:pt x="17856" y="247650"/>
                  </a:lnTo>
                  <a:lnTo>
                    <a:pt x="11607" y="246380"/>
                  </a:lnTo>
                  <a:lnTo>
                    <a:pt x="18008" y="246380"/>
                  </a:lnTo>
                  <a:lnTo>
                    <a:pt x="13335" y="245110"/>
                  </a:lnTo>
                  <a:lnTo>
                    <a:pt x="18948" y="245110"/>
                  </a:lnTo>
                  <a:lnTo>
                    <a:pt x="19304" y="245706"/>
                  </a:lnTo>
                  <a:lnTo>
                    <a:pt x="20510" y="245186"/>
                  </a:lnTo>
                  <a:lnTo>
                    <a:pt x="21145" y="245325"/>
                  </a:lnTo>
                  <a:lnTo>
                    <a:pt x="20193" y="244754"/>
                  </a:lnTo>
                  <a:lnTo>
                    <a:pt x="19951" y="244614"/>
                  </a:lnTo>
                  <a:lnTo>
                    <a:pt x="19113" y="244881"/>
                  </a:lnTo>
                  <a:lnTo>
                    <a:pt x="18453" y="243840"/>
                  </a:lnTo>
                  <a:lnTo>
                    <a:pt x="14693" y="243840"/>
                  </a:lnTo>
                  <a:lnTo>
                    <a:pt x="17094" y="242570"/>
                  </a:lnTo>
                  <a:lnTo>
                    <a:pt x="15989" y="241300"/>
                  </a:lnTo>
                  <a:lnTo>
                    <a:pt x="17259" y="241300"/>
                  </a:lnTo>
                  <a:lnTo>
                    <a:pt x="18364" y="240030"/>
                  </a:lnTo>
                  <a:lnTo>
                    <a:pt x="19888" y="238760"/>
                  </a:lnTo>
                  <a:lnTo>
                    <a:pt x="16738" y="238760"/>
                  </a:lnTo>
                  <a:lnTo>
                    <a:pt x="17602" y="237490"/>
                  </a:lnTo>
                  <a:lnTo>
                    <a:pt x="16916" y="236220"/>
                  </a:lnTo>
                  <a:lnTo>
                    <a:pt x="19202" y="236220"/>
                  </a:lnTo>
                  <a:lnTo>
                    <a:pt x="20078" y="237490"/>
                  </a:lnTo>
                  <a:lnTo>
                    <a:pt x="21132" y="237490"/>
                  </a:lnTo>
                  <a:lnTo>
                    <a:pt x="19913" y="236220"/>
                  </a:lnTo>
                  <a:lnTo>
                    <a:pt x="21755" y="236220"/>
                  </a:lnTo>
                  <a:lnTo>
                    <a:pt x="21755" y="234950"/>
                  </a:lnTo>
                  <a:close/>
                </a:path>
                <a:path w="53340" h="260350">
                  <a:moveTo>
                    <a:pt x="21805" y="218440"/>
                  </a:moveTo>
                  <a:lnTo>
                    <a:pt x="21158" y="217170"/>
                  </a:lnTo>
                  <a:lnTo>
                    <a:pt x="20612" y="217170"/>
                  </a:lnTo>
                  <a:lnTo>
                    <a:pt x="21805" y="218440"/>
                  </a:lnTo>
                  <a:close/>
                </a:path>
                <a:path w="53340" h="260350">
                  <a:moveTo>
                    <a:pt x="22148" y="249072"/>
                  </a:moveTo>
                  <a:lnTo>
                    <a:pt x="18669" y="249656"/>
                  </a:lnTo>
                  <a:lnTo>
                    <a:pt x="18554" y="250088"/>
                  </a:lnTo>
                  <a:lnTo>
                    <a:pt x="22148" y="249072"/>
                  </a:lnTo>
                  <a:close/>
                </a:path>
                <a:path w="53340" h="260350">
                  <a:moveTo>
                    <a:pt x="22517" y="91440"/>
                  </a:moveTo>
                  <a:lnTo>
                    <a:pt x="21805" y="90170"/>
                  </a:lnTo>
                  <a:lnTo>
                    <a:pt x="20459" y="90170"/>
                  </a:lnTo>
                  <a:lnTo>
                    <a:pt x="22517" y="91440"/>
                  </a:lnTo>
                  <a:close/>
                </a:path>
                <a:path w="53340" h="260350">
                  <a:moveTo>
                    <a:pt x="24472" y="22428"/>
                  </a:moveTo>
                  <a:lnTo>
                    <a:pt x="23355" y="21590"/>
                  </a:lnTo>
                  <a:lnTo>
                    <a:pt x="23152" y="22860"/>
                  </a:lnTo>
                  <a:lnTo>
                    <a:pt x="24472" y="22428"/>
                  </a:lnTo>
                  <a:close/>
                </a:path>
                <a:path w="53340" h="260350">
                  <a:moveTo>
                    <a:pt x="24765" y="54610"/>
                  </a:moveTo>
                  <a:lnTo>
                    <a:pt x="23545" y="53340"/>
                  </a:lnTo>
                  <a:lnTo>
                    <a:pt x="24422" y="54610"/>
                  </a:lnTo>
                  <a:lnTo>
                    <a:pt x="24765" y="54610"/>
                  </a:lnTo>
                  <a:close/>
                </a:path>
                <a:path w="53340" h="260350">
                  <a:moveTo>
                    <a:pt x="25527" y="217766"/>
                  </a:moveTo>
                  <a:lnTo>
                    <a:pt x="25222" y="217195"/>
                  </a:lnTo>
                  <a:lnTo>
                    <a:pt x="24511" y="217601"/>
                  </a:lnTo>
                  <a:lnTo>
                    <a:pt x="25527" y="217766"/>
                  </a:lnTo>
                  <a:close/>
                </a:path>
                <a:path w="53340" h="260350">
                  <a:moveTo>
                    <a:pt x="26225" y="209550"/>
                  </a:moveTo>
                  <a:lnTo>
                    <a:pt x="25882" y="208661"/>
                  </a:lnTo>
                  <a:lnTo>
                    <a:pt x="24726" y="208864"/>
                  </a:lnTo>
                  <a:lnTo>
                    <a:pt x="26225" y="209550"/>
                  </a:lnTo>
                  <a:close/>
                </a:path>
                <a:path w="53340" h="260350">
                  <a:moveTo>
                    <a:pt x="26403" y="21805"/>
                  </a:moveTo>
                  <a:lnTo>
                    <a:pt x="24472" y="22428"/>
                  </a:lnTo>
                  <a:lnTo>
                    <a:pt x="25057" y="22860"/>
                  </a:lnTo>
                  <a:lnTo>
                    <a:pt x="26403" y="21805"/>
                  </a:lnTo>
                  <a:close/>
                </a:path>
                <a:path w="53340" h="260350">
                  <a:moveTo>
                    <a:pt x="28067" y="208280"/>
                  </a:moveTo>
                  <a:lnTo>
                    <a:pt x="25730" y="208280"/>
                  </a:lnTo>
                  <a:lnTo>
                    <a:pt x="25882" y="208661"/>
                  </a:lnTo>
                  <a:lnTo>
                    <a:pt x="28067" y="208280"/>
                  </a:lnTo>
                  <a:close/>
                </a:path>
                <a:path w="53340" h="260350">
                  <a:moveTo>
                    <a:pt x="28740" y="40563"/>
                  </a:moveTo>
                  <a:lnTo>
                    <a:pt x="28384" y="40487"/>
                  </a:lnTo>
                  <a:lnTo>
                    <a:pt x="28575" y="40640"/>
                  </a:lnTo>
                  <a:lnTo>
                    <a:pt x="28740" y="40563"/>
                  </a:lnTo>
                  <a:close/>
                </a:path>
                <a:path w="53340" h="260350">
                  <a:moveTo>
                    <a:pt x="29159" y="186918"/>
                  </a:moveTo>
                  <a:lnTo>
                    <a:pt x="28879" y="186994"/>
                  </a:lnTo>
                  <a:lnTo>
                    <a:pt x="28727" y="187159"/>
                  </a:lnTo>
                  <a:lnTo>
                    <a:pt x="29159" y="186918"/>
                  </a:lnTo>
                  <a:close/>
                </a:path>
                <a:path w="53340" h="260350">
                  <a:moveTo>
                    <a:pt x="29413" y="182575"/>
                  </a:moveTo>
                  <a:lnTo>
                    <a:pt x="28105" y="181610"/>
                  </a:lnTo>
                  <a:lnTo>
                    <a:pt x="28028" y="182575"/>
                  </a:lnTo>
                  <a:lnTo>
                    <a:pt x="29413" y="182575"/>
                  </a:lnTo>
                  <a:close/>
                </a:path>
                <a:path w="53340" h="260350">
                  <a:moveTo>
                    <a:pt x="29565" y="20320"/>
                  </a:moveTo>
                  <a:lnTo>
                    <a:pt x="29006" y="19761"/>
                  </a:lnTo>
                  <a:lnTo>
                    <a:pt x="26149" y="19050"/>
                  </a:lnTo>
                  <a:lnTo>
                    <a:pt x="29565" y="20320"/>
                  </a:lnTo>
                  <a:close/>
                </a:path>
                <a:path w="53340" h="260350">
                  <a:moveTo>
                    <a:pt x="29578" y="209918"/>
                  </a:moveTo>
                  <a:lnTo>
                    <a:pt x="28727" y="208927"/>
                  </a:lnTo>
                  <a:lnTo>
                    <a:pt x="29235" y="209638"/>
                  </a:lnTo>
                  <a:lnTo>
                    <a:pt x="29578" y="209918"/>
                  </a:lnTo>
                  <a:close/>
                </a:path>
                <a:path w="53340" h="260350">
                  <a:moveTo>
                    <a:pt x="30251" y="29298"/>
                  </a:moveTo>
                  <a:lnTo>
                    <a:pt x="24561" y="30480"/>
                  </a:lnTo>
                  <a:lnTo>
                    <a:pt x="30251" y="29311"/>
                  </a:lnTo>
                  <a:close/>
                </a:path>
                <a:path w="53340" h="260350">
                  <a:moveTo>
                    <a:pt x="31242" y="30480"/>
                  </a:moveTo>
                  <a:lnTo>
                    <a:pt x="30975" y="30162"/>
                  </a:lnTo>
                  <a:lnTo>
                    <a:pt x="30365" y="30480"/>
                  </a:lnTo>
                  <a:lnTo>
                    <a:pt x="31242" y="30480"/>
                  </a:lnTo>
                  <a:close/>
                </a:path>
                <a:path w="53340" h="260350">
                  <a:moveTo>
                    <a:pt x="31330" y="148590"/>
                  </a:moveTo>
                  <a:lnTo>
                    <a:pt x="28727" y="147320"/>
                  </a:lnTo>
                  <a:lnTo>
                    <a:pt x="29552" y="148590"/>
                  </a:lnTo>
                  <a:lnTo>
                    <a:pt x="31330" y="148590"/>
                  </a:lnTo>
                  <a:close/>
                </a:path>
                <a:path w="53340" h="260350">
                  <a:moveTo>
                    <a:pt x="31788" y="168084"/>
                  </a:moveTo>
                  <a:lnTo>
                    <a:pt x="31508" y="168084"/>
                  </a:lnTo>
                  <a:lnTo>
                    <a:pt x="31292" y="168211"/>
                  </a:lnTo>
                  <a:lnTo>
                    <a:pt x="31788" y="168084"/>
                  </a:lnTo>
                  <a:close/>
                </a:path>
                <a:path w="53340" h="260350">
                  <a:moveTo>
                    <a:pt x="31940" y="168071"/>
                  </a:moveTo>
                  <a:lnTo>
                    <a:pt x="31584" y="167792"/>
                  </a:lnTo>
                  <a:lnTo>
                    <a:pt x="31216" y="167817"/>
                  </a:lnTo>
                  <a:lnTo>
                    <a:pt x="31610" y="167944"/>
                  </a:lnTo>
                  <a:lnTo>
                    <a:pt x="31775" y="168071"/>
                  </a:lnTo>
                  <a:lnTo>
                    <a:pt x="31940" y="168071"/>
                  </a:lnTo>
                  <a:close/>
                </a:path>
                <a:path w="53340" h="260350">
                  <a:moveTo>
                    <a:pt x="32156" y="161467"/>
                  </a:moveTo>
                  <a:lnTo>
                    <a:pt x="31927" y="161480"/>
                  </a:lnTo>
                  <a:lnTo>
                    <a:pt x="31750" y="161505"/>
                  </a:lnTo>
                  <a:lnTo>
                    <a:pt x="31546" y="161505"/>
                  </a:lnTo>
                  <a:lnTo>
                    <a:pt x="31673" y="161747"/>
                  </a:lnTo>
                  <a:lnTo>
                    <a:pt x="32156" y="161467"/>
                  </a:lnTo>
                  <a:close/>
                </a:path>
                <a:path w="53340" h="260350">
                  <a:moveTo>
                    <a:pt x="32562" y="3810"/>
                  </a:moveTo>
                  <a:lnTo>
                    <a:pt x="28257" y="3810"/>
                  </a:lnTo>
                  <a:lnTo>
                    <a:pt x="30365" y="5080"/>
                  </a:lnTo>
                  <a:lnTo>
                    <a:pt x="32562" y="3810"/>
                  </a:lnTo>
                  <a:close/>
                </a:path>
                <a:path w="53340" h="260350">
                  <a:moveTo>
                    <a:pt x="34099" y="139446"/>
                  </a:moveTo>
                  <a:lnTo>
                    <a:pt x="32981" y="138430"/>
                  </a:lnTo>
                  <a:lnTo>
                    <a:pt x="30226" y="137248"/>
                  </a:lnTo>
                  <a:lnTo>
                    <a:pt x="31597" y="138430"/>
                  </a:lnTo>
                  <a:lnTo>
                    <a:pt x="34099" y="139446"/>
                  </a:lnTo>
                  <a:close/>
                </a:path>
                <a:path w="53340" h="260350">
                  <a:moveTo>
                    <a:pt x="34544" y="175247"/>
                  </a:moveTo>
                  <a:lnTo>
                    <a:pt x="34036" y="175209"/>
                  </a:lnTo>
                  <a:lnTo>
                    <a:pt x="33616" y="175221"/>
                  </a:lnTo>
                  <a:lnTo>
                    <a:pt x="33261" y="175247"/>
                  </a:lnTo>
                  <a:lnTo>
                    <a:pt x="33540" y="175272"/>
                  </a:lnTo>
                  <a:lnTo>
                    <a:pt x="33909" y="175285"/>
                  </a:lnTo>
                  <a:lnTo>
                    <a:pt x="34544" y="175247"/>
                  </a:lnTo>
                  <a:close/>
                </a:path>
                <a:path w="53340" h="260350">
                  <a:moveTo>
                    <a:pt x="35496" y="163703"/>
                  </a:moveTo>
                  <a:lnTo>
                    <a:pt x="34582" y="163004"/>
                  </a:lnTo>
                  <a:lnTo>
                    <a:pt x="31292" y="162725"/>
                  </a:lnTo>
                  <a:lnTo>
                    <a:pt x="31826" y="163156"/>
                  </a:lnTo>
                  <a:lnTo>
                    <a:pt x="35496" y="163703"/>
                  </a:lnTo>
                  <a:close/>
                </a:path>
                <a:path w="53340" h="260350">
                  <a:moveTo>
                    <a:pt x="36093" y="184150"/>
                  </a:moveTo>
                  <a:lnTo>
                    <a:pt x="34277" y="182880"/>
                  </a:lnTo>
                  <a:lnTo>
                    <a:pt x="32359" y="182880"/>
                  </a:lnTo>
                  <a:lnTo>
                    <a:pt x="30048" y="181610"/>
                  </a:lnTo>
                  <a:lnTo>
                    <a:pt x="31546" y="184150"/>
                  </a:lnTo>
                  <a:lnTo>
                    <a:pt x="36093" y="184150"/>
                  </a:lnTo>
                  <a:close/>
                </a:path>
                <a:path w="53340" h="260350">
                  <a:moveTo>
                    <a:pt x="36093" y="139446"/>
                  </a:moveTo>
                  <a:lnTo>
                    <a:pt x="36029" y="138430"/>
                  </a:lnTo>
                  <a:lnTo>
                    <a:pt x="34417" y="138430"/>
                  </a:lnTo>
                  <a:lnTo>
                    <a:pt x="35179" y="139446"/>
                  </a:lnTo>
                  <a:lnTo>
                    <a:pt x="36093" y="139446"/>
                  </a:lnTo>
                  <a:close/>
                </a:path>
                <a:path w="53340" h="260350">
                  <a:moveTo>
                    <a:pt x="36195" y="140970"/>
                  </a:moveTo>
                  <a:lnTo>
                    <a:pt x="36118" y="139700"/>
                  </a:lnTo>
                  <a:lnTo>
                    <a:pt x="35382" y="139700"/>
                  </a:lnTo>
                  <a:lnTo>
                    <a:pt x="34721" y="139700"/>
                  </a:lnTo>
                  <a:lnTo>
                    <a:pt x="34378" y="139700"/>
                  </a:lnTo>
                  <a:lnTo>
                    <a:pt x="36093" y="140970"/>
                  </a:lnTo>
                  <a:close/>
                </a:path>
                <a:path w="53340" h="260350">
                  <a:moveTo>
                    <a:pt x="36614" y="142049"/>
                  </a:moveTo>
                  <a:lnTo>
                    <a:pt x="35052" y="141490"/>
                  </a:lnTo>
                  <a:lnTo>
                    <a:pt x="34772" y="141922"/>
                  </a:lnTo>
                  <a:lnTo>
                    <a:pt x="33439" y="142201"/>
                  </a:lnTo>
                  <a:lnTo>
                    <a:pt x="33832" y="142481"/>
                  </a:lnTo>
                  <a:lnTo>
                    <a:pt x="35496" y="142468"/>
                  </a:lnTo>
                  <a:lnTo>
                    <a:pt x="36614" y="142049"/>
                  </a:lnTo>
                  <a:close/>
                </a:path>
                <a:path w="53340" h="260350">
                  <a:moveTo>
                    <a:pt x="37147" y="191770"/>
                  </a:moveTo>
                  <a:lnTo>
                    <a:pt x="32664" y="191770"/>
                  </a:lnTo>
                  <a:lnTo>
                    <a:pt x="33020" y="193040"/>
                  </a:lnTo>
                  <a:lnTo>
                    <a:pt x="34048" y="193040"/>
                  </a:lnTo>
                  <a:lnTo>
                    <a:pt x="37147" y="191770"/>
                  </a:lnTo>
                  <a:close/>
                </a:path>
                <a:path w="53340" h="260350">
                  <a:moveTo>
                    <a:pt x="38061" y="125539"/>
                  </a:moveTo>
                  <a:lnTo>
                    <a:pt x="37820" y="125425"/>
                  </a:lnTo>
                  <a:lnTo>
                    <a:pt x="37858" y="125577"/>
                  </a:lnTo>
                  <a:lnTo>
                    <a:pt x="38061" y="125539"/>
                  </a:lnTo>
                  <a:close/>
                </a:path>
                <a:path w="53340" h="260350">
                  <a:moveTo>
                    <a:pt x="44792" y="533"/>
                  </a:moveTo>
                  <a:lnTo>
                    <a:pt x="43002" y="203"/>
                  </a:lnTo>
                  <a:lnTo>
                    <a:pt x="43141" y="342"/>
                  </a:lnTo>
                  <a:lnTo>
                    <a:pt x="44792" y="533"/>
                  </a:lnTo>
                  <a:close/>
                </a:path>
                <a:path w="53340" h="260350">
                  <a:moveTo>
                    <a:pt x="45808" y="121920"/>
                  </a:moveTo>
                  <a:lnTo>
                    <a:pt x="42659" y="120650"/>
                  </a:lnTo>
                  <a:lnTo>
                    <a:pt x="44602" y="120650"/>
                  </a:lnTo>
                  <a:lnTo>
                    <a:pt x="43522" y="119380"/>
                  </a:lnTo>
                  <a:lnTo>
                    <a:pt x="45034" y="118110"/>
                  </a:lnTo>
                  <a:lnTo>
                    <a:pt x="19443" y="118110"/>
                  </a:lnTo>
                  <a:lnTo>
                    <a:pt x="18884" y="118110"/>
                  </a:lnTo>
                  <a:lnTo>
                    <a:pt x="15786" y="118110"/>
                  </a:lnTo>
                  <a:lnTo>
                    <a:pt x="19964" y="120650"/>
                  </a:lnTo>
                  <a:lnTo>
                    <a:pt x="14719" y="120650"/>
                  </a:lnTo>
                  <a:lnTo>
                    <a:pt x="17475" y="123190"/>
                  </a:lnTo>
                  <a:lnTo>
                    <a:pt x="9461" y="123190"/>
                  </a:lnTo>
                  <a:lnTo>
                    <a:pt x="17449" y="127000"/>
                  </a:lnTo>
                  <a:lnTo>
                    <a:pt x="12217" y="128270"/>
                  </a:lnTo>
                  <a:lnTo>
                    <a:pt x="14084" y="128270"/>
                  </a:lnTo>
                  <a:lnTo>
                    <a:pt x="15849" y="129540"/>
                  </a:lnTo>
                  <a:lnTo>
                    <a:pt x="15176" y="129540"/>
                  </a:lnTo>
                  <a:lnTo>
                    <a:pt x="16929" y="133350"/>
                  </a:lnTo>
                  <a:lnTo>
                    <a:pt x="11468" y="137160"/>
                  </a:lnTo>
                  <a:lnTo>
                    <a:pt x="9283" y="140970"/>
                  </a:lnTo>
                  <a:lnTo>
                    <a:pt x="8610" y="142240"/>
                  </a:lnTo>
                  <a:lnTo>
                    <a:pt x="18757" y="143510"/>
                  </a:lnTo>
                  <a:lnTo>
                    <a:pt x="14109" y="144780"/>
                  </a:lnTo>
                  <a:lnTo>
                    <a:pt x="10731" y="143510"/>
                  </a:lnTo>
                  <a:lnTo>
                    <a:pt x="14478" y="147320"/>
                  </a:lnTo>
                  <a:lnTo>
                    <a:pt x="9829" y="149860"/>
                  </a:lnTo>
                  <a:lnTo>
                    <a:pt x="12941" y="152400"/>
                  </a:lnTo>
                  <a:lnTo>
                    <a:pt x="8623" y="152400"/>
                  </a:lnTo>
                  <a:lnTo>
                    <a:pt x="10769" y="154940"/>
                  </a:lnTo>
                  <a:lnTo>
                    <a:pt x="8343" y="154940"/>
                  </a:lnTo>
                  <a:lnTo>
                    <a:pt x="12865" y="156210"/>
                  </a:lnTo>
                  <a:lnTo>
                    <a:pt x="10541" y="156210"/>
                  </a:lnTo>
                  <a:lnTo>
                    <a:pt x="8839" y="157480"/>
                  </a:lnTo>
                  <a:lnTo>
                    <a:pt x="11760" y="157480"/>
                  </a:lnTo>
                  <a:lnTo>
                    <a:pt x="10248" y="158750"/>
                  </a:lnTo>
                  <a:lnTo>
                    <a:pt x="12776" y="160020"/>
                  </a:lnTo>
                  <a:lnTo>
                    <a:pt x="10947" y="161290"/>
                  </a:lnTo>
                  <a:lnTo>
                    <a:pt x="14097" y="162560"/>
                  </a:lnTo>
                  <a:lnTo>
                    <a:pt x="9169" y="162560"/>
                  </a:lnTo>
                  <a:lnTo>
                    <a:pt x="13690" y="163830"/>
                  </a:lnTo>
                  <a:lnTo>
                    <a:pt x="8991" y="162560"/>
                  </a:lnTo>
                  <a:lnTo>
                    <a:pt x="9652" y="165100"/>
                  </a:lnTo>
                  <a:lnTo>
                    <a:pt x="10325" y="165506"/>
                  </a:lnTo>
                  <a:lnTo>
                    <a:pt x="10236" y="166370"/>
                  </a:lnTo>
                  <a:lnTo>
                    <a:pt x="8280" y="165100"/>
                  </a:lnTo>
                  <a:lnTo>
                    <a:pt x="8255" y="166370"/>
                  </a:lnTo>
                  <a:lnTo>
                    <a:pt x="9029" y="167640"/>
                  </a:lnTo>
                  <a:lnTo>
                    <a:pt x="5638" y="167640"/>
                  </a:lnTo>
                  <a:lnTo>
                    <a:pt x="15595" y="171450"/>
                  </a:lnTo>
                  <a:lnTo>
                    <a:pt x="8280" y="171450"/>
                  </a:lnTo>
                  <a:lnTo>
                    <a:pt x="10502" y="173990"/>
                  </a:lnTo>
                  <a:lnTo>
                    <a:pt x="11925" y="175260"/>
                  </a:lnTo>
                  <a:lnTo>
                    <a:pt x="7670" y="175260"/>
                  </a:lnTo>
                  <a:lnTo>
                    <a:pt x="8991" y="177292"/>
                  </a:lnTo>
                  <a:lnTo>
                    <a:pt x="12026" y="175564"/>
                  </a:lnTo>
                  <a:lnTo>
                    <a:pt x="12738" y="177800"/>
                  </a:lnTo>
                  <a:lnTo>
                    <a:pt x="9334" y="177800"/>
                  </a:lnTo>
                  <a:lnTo>
                    <a:pt x="13195" y="179070"/>
                  </a:lnTo>
                  <a:lnTo>
                    <a:pt x="11798" y="180340"/>
                  </a:lnTo>
                  <a:lnTo>
                    <a:pt x="11087" y="181610"/>
                  </a:lnTo>
                  <a:lnTo>
                    <a:pt x="9817" y="180340"/>
                  </a:lnTo>
                  <a:lnTo>
                    <a:pt x="9017" y="180340"/>
                  </a:lnTo>
                  <a:lnTo>
                    <a:pt x="10706" y="182880"/>
                  </a:lnTo>
                  <a:lnTo>
                    <a:pt x="8089" y="184150"/>
                  </a:lnTo>
                  <a:lnTo>
                    <a:pt x="8991" y="184658"/>
                  </a:lnTo>
                  <a:lnTo>
                    <a:pt x="9169" y="184772"/>
                  </a:lnTo>
                  <a:lnTo>
                    <a:pt x="10388" y="185420"/>
                  </a:lnTo>
                  <a:lnTo>
                    <a:pt x="13144" y="185420"/>
                  </a:lnTo>
                  <a:lnTo>
                    <a:pt x="15684" y="187502"/>
                  </a:lnTo>
                  <a:lnTo>
                    <a:pt x="11849" y="186690"/>
                  </a:lnTo>
                  <a:lnTo>
                    <a:pt x="16090" y="190500"/>
                  </a:lnTo>
                  <a:lnTo>
                    <a:pt x="9017" y="188125"/>
                  </a:lnTo>
                  <a:lnTo>
                    <a:pt x="9855" y="189230"/>
                  </a:lnTo>
                  <a:lnTo>
                    <a:pt x="8407" y="189230"/>
                  </a:lnTo>
                  <a:lnTo>
                    <a:pt x="9398" y="190500"/>
                  </a:lnTo>
                  <a:lnTo>
                    <a:pt x="8928" y="190500"/>
                  </a:lnTo>
                  <a:lnTo>
                    <a:pt x="12788" y="191770"/>
                  </a:lnTo>
                  <a:lnTo>
                    <a:pt x="11785" y="193040"/>
                  </a:lnTo>
                  <a:lnTo>
                    <a:pt x="10452" y="193040"/>
                  </a:lnTo>
                  <a:lnTo>
                    <a:pt x="10490" y="194310"/>
                  </a:lnTo>
                  <a:lnTo>
                    <a:pt x="15367" y="195580"/>
                  </a:lnTo>
                  <a:lnTo>
                    <a:pt x="13182" y="196850"/>
                  </a:lnTo>
                  <a:lnTo>
                    <a:pt x="8788" y="196850"/>
                  </a:lnTo>
                  <a:lnTo>
                    <a:pt x="11620" y="198120"/>
                  </a:lnTo>
                  <a:lnTo>
                    <a:pt x="7734" y="196850"/>
                  </a:lnTo>
                  <a:lnTo>
                    <a:pt x="8763" y="198120"/>
                  </a:lnTo>
                  <a:lnTo>
                    <a:pt x="10706" y="198120"/>
                  </a:lnTo>
                  <a:lnTo>
                    <a:pt x="10515" y="199390"/>
                  </a:lnTo>
                  <a:lnTo>
                    <a:pt x="13233" y="200660"/>
                  </a:lnTo>
                  <a:lnTo>
                    <a:pt x="12458" y="200660"/>
                  </a:lnTo>
                  <a:lnTo>
                    <a:pt x="14338" y="201930"/>
                  </a:lnTo>
                  <a:lnTo>
                    <a:pt x="15786" y="201930"/>
                  </a:lnTo>
                  <a:lnTo>
                    <a:pt x="17373" y="201930"/>
                  </a:lnTo>
                  <a:lnTo>
                    <a:pt x="16141" y="203200"/>
                  </a:lnTo>
                  <a:lnTo>
                    <a:pt x="15786" y="201930"/>
                  </a:lnTo>
                  <a:lnTo>
                    <a:pt x="15963" y="203200"/>
                  </a:lnTo>
                  <a:lnTo>
                    <a:pt x="13627" y="203200"/>
                  </a:lnTo>
                  <a:lnTo>
                    <a:pt x="16027" y="204470"/>
                  </a:lnTo>
                  <a:lnTo>
                    <a:pt x="15252" y="205422"/>
                  </a:lnTo>
                  <a:lnTo>
                    <a:pt x="15252" y="208280"/>
                  </a:lnTo>
                  <a:lnTo>
                    <a:pt x="12941" y="209550"/>
                  </a:lnTo>
                  <a:lnTo>
                    <a:pt x="12357" y="209550"/>
                  </a:lnTo>
                  <a:lnTo>
                    <a:pt x="12192" y="208978"/>
                  </a:lnTo>
                  <a:lnTo>
                    <a:pt x="15252" y="208280"/>
                  </a:lnTo>
                  <a:lnTo>
                    <a:pt x="15252" y="205422"/>
                  </a:lnTo>
                  <a:lnTo>
                    <a:pt x="14986" y="205740"/>
                  </a:lnTo>
                  <a:lnTo>
                    <a:pt x="13728" y="205740"/>
                  </a:lnTo>
                  <a:lnTo>
                    <a:pt x="10718" y="204470"/>
                  </a:lnTo>
                  <a:lnTo>
                    <a:pt x="9880" y="204470"/>
                  </a:lnTo>
                  <a:lnTo>
                    <a:pt x="13055" y="205740"/>
                  </a:lnTo>
                  <a:lnTo>
                    <a:pt x="10502" y="207010"/>
                  </a:lnTo>
                  <a:lnTo>
                    <a:pt x="11074" y="207225"/>
                  </a:lnTo>
                  <a:lnTo>
                    <a:pt x="13220" y="208280"/>
                  </a:lnTo>
                  <a:lnTo>
                    <a:pt x="11988" y="208280"/>
                  </a:lnTo>
                  <a:lnTo>
                    <a:pt x="10287" y="208280"/>
                  </a:lnTo>
                  <a:lnTo>
                    <a:pt x="9652" y="209550"/>
                  </a:lnTo>
                  <a:lnTo>
                    <a:pt x="10998" y="209245"/>
                  </a:lnTo>
                  <a:lnTo>
                    <a:pt x="10680" y="209550"/>
                  </a:lnTo>
                  <a:lnTo>
                    <a:pt x="13284" y="212090"/>
                  </a:lnTo>
                  <a:lnTo>
                    <a:pt x="11798" y="213360"/>
                  </a:lnTo>
                  <a:lnTo>
                    <a:pt x="7848" y="212090"/>
                  </a:lnTo>
                  <a:lnTo>
                    <a:pt x="7658" y="212090"/>
                  </a:lnTo>
                  <a:lnTo>
                    <a:pt x="8102" y="213360"/>
                  </a:lnTo>
                  <a:lnTo>
                    <a:pt x="11785" y="215900"/>
                  </a:lnTo>
                  <a:lnTo>
                    <a:pt x="10617" y="217170"/>
                  </a:lnTo>
                  <a:lnTo>
                    <a:pt x="11087" y="217170"/>
                  </a:lnTo>
                  <a:lnTo>
                    <a:pt x="16548" y="218440"/>
                  </a:lnTo>
                  <a:lnTo>
                    <a:pt x="8178" y="218440"/>
                  </a:lnTo>
                  <a:lnTo>
                    <a:pt x="10642" y="219710"/>
                  </a:lnTo>
                  <a:lnTo>
                    <a:pt x="10274" y="219710"/>
                  </a:lnTo>
                  <a:lnTo>
                    <a:pt x="7632" y="218440"/>
                  </a:lnTo>
                  <a:lnTo>
                    <a:pt x="8229" y="219710"/>
                  </a:lnTo>
                  <a:lnTo>
                    <a:pt x="7188" y="219710"/>
                  </a:lnTo>
                  <a:lnTo>
                    <a:pt x="9220" y="222250"/>
                  </a:lnTo>
                  <a:lnTo>
                    <a:pt x="10706" y="223520"/>
                  </a:lnTo>
                  <a:lnTo>
                    <a:pt x="7950" y="223520"/>
                  </a:lnTo>
                  <a:lnTo>
                    <a:pt x="8305" y="224790"/>
                  </a:lnTo>
                  <a:lnTo>
                    <a:pt x="7556" y="226060"/>
                  </a:lnTo>
                  <a:lnTo>
                    <a:pt x="8940" y="226060"/>
                  </a:lnTo>
                  <a:lnTo>
                    <a:pt x="8623" y="227330"/>
                  </a:lnTo>
                  <a:lnTo>
                    <a:pt x="10718" y="227330"/>
                  </a:lnTo>
                  <a:lnTo>
                    <a:pt x="7658" y="228600"/>
                  </a:lnTo>
                  <a:lnTo>
                    <a:pt x="8534" y="229870"/>
                  </a:lnTo>
                  <a:lnTo>
                    <a:pt x="9677" y="232410"/>
                  </a:lnTo>
                  <a:lnTo>
                    <a:pt x="7378" y="233667"/>
                  </a:lnTo>
                  <a:lnTo>
                    <a:pt x="18719" y="233667"/>
                  </a:lnTo>
                  <a:lnTo>
                    <a:pt x="20777" y="232410"/>
                  </a:lnTo>
                  <a:lnTo>
                    <a:pt x="19265" y="232410"/>
                  </a:lnTo>
                  <a:lnTo>
                    <a:pt x="19100" y="232410"/>
                  </a:lnTo>
                  <a:lnTo>
                    <a:pt x="17957" y="231952"/>
                  </a:lnTo>
                  <a:lnTo>
                    <a:pt x="17957" y="232410"/>
                  </a:lnTo>
                  <a:lnTo>
                    <a:pt x="16103" y="232410"/>
                  </a:lnTo>
                  <a:lnTo>
                    <a:pt x="15938" y="232029"/>
                  </a:lnTo>
                  <a:lnTo>
                    <a:pt x="15938" y="232410"/>
                  </a:lnTo>
                  <a:lnTo>
                    <a:pt x="13258" y="232410"/>
                  </a:lnTo>
                  <a:lnTo>
                    <a:pt x="11658" y="231140"/>
                  </a:lnTo>
                  <a:lnTo>
                    <a:pt x="14973" y="231140"/>
                  </a:lnTo>
                  <a:lnTo>
                    <a:pt x="15938" y="232410"/>
                  </a:lnTo>
                  <a:lnTo>
                    <a:pt x="15938" y="232029"/>
                  </a:lnTo>
                  <a:lnTo>
                    <a:pt x="15557" y="231140"/>
                  </a:lnTo>
                  <a:lnTo>
                    <a:pt x="17957" y="232410"/>
                  </a:lnTo>
                  <a:lnTo>
                    <a:pt x="17957" y="231952"/>
                  </a:lnTo>
                  <a:lnTo>
                    <a:pt x="15963" y="231140"/>
                  </a:lnTo>
                  <a:lnTo>
                    <a:pt x="18491" y="231140"/>
                  </a:lnTo>
                  <a:lnTo>
                    <a:pt x="19265" y="232410"/>
                  </a:lnTo>
                  <a:lnTo>
                    <a:pt x="19710" y="231140"/>
                  </a:lnTo>
                  <a:lnTo>
                    <a:pt x="19837" y="231140"/>
                  </a:lnTo>
                  <a:lnTo>
                    <a:pt x="19608" y="229870"/>
                  </a:lnTo>
                  <a:lnTo>
                    <a:pt x="21869" y="229870"/>
                  </a:lnTo>
                  <a:lnTo>
                    <a:pt x="23431" y="228600"/>
                  </a:lnTo>
                  <a:lnTo>
                    <a:pt x="22707" y="228600"/>
                  </a:lnTo>
                  <a:lnTo>
                    <a:pt x="21437" y="227330"/>
                  </a:lnTo>
                  <a:lnTo>
                    <a:pt x="22656" y="226060"/>
                  </a:lnTo>
                  <a:lnTo>
                    <a:pt x="18961" y="226060"/>
                  </a:lnTo>
                  <a:lnTo>
                    <a:pt x="16154" y="224790"/>
                  </a:lnTo>
                  <a:lnTo>
                    <a:pt x="21196" y="223520"/>
                  </a:lnTo>
                  <a:lnTo>
                    <a:pt x="20104" y="220980"/>
                  </a:lnTo>
                  <a:lnTo>
                    <a:pt x="21132" y="220980"/>
                  </a:lnTo>
                  <a:lnTo>
                    <a:pt x="20091" y="219710"/>
                  </a:lnTo>
                  <a:lnTo>
                    <a:pt x="20739" y="219710"/>
                  </a:lnTo>
                  <a:lnTo>
                    <a:pt x="18630" y="218440"/>
                  </a:lnTo>
                  <a:lnTo>
                    <a:pt x="20612" y="217170"/>
                  </a:lnTo>
                  <a:lnTo>
                    <a:pt x="20002" y="217170"/>
                  </a:lnTo>
                  <a:lnTo>
                    <a:pt x="21844" y="215900"/>
                  </a:lnTo>
                  <a:lnTo>
                    <a:pt x="23139" y="216877"/>
                  </a:lnTo>
                  <a:lnTo>
                    <a:pt x="23228" y="216611"/>
                  </a:lnTo>
                  <a:lnTo>
                    <a:pt x="23228" y="216954"/>
                  </a:lnTo>
                  <a:lnTo>
                    <a:pt x="23520" y="217170"/>
                  </a:lnTo>
                  <a:lnTo>
                    <a:pt x="23495" y="216611"/>
                  </a:lnTo>
                  <a:lnTo>
                    <a:pt x="24066" y="215900"/>
                  </a:lnTo>
                  <a:lnTo>
                    <a:pt x="25641" y="215900"/>
                  </a:lnTo>
                  <a:lnTo>
                    <a:pt x="26479" y="214630"/>
                  </a:lnTo>
                  <a:lnTo>
                    <a:pt x="23787" y="214630"/>
                  </a:lnTo>
                  <a:lnTo>
                    <a:pt x="23482" y="213360"/>
                  </a:lnTo>
                  <a:lnTo>
                    <a:pt x="27482" y="213360"/>
                  </a:lnTo>
                  <a:lnTo>
                    <a:pt x="31953" y="212090"/>
                  </a:lnTo>
                  <a:lnTo>
                    <a:pt x="20828" y="209550"/>
                  </a:lnTo>
                  <a:lnTo>
                    <a:pt x="24726" y="208864"/>
                  </a:lnTo>
                  <a:lnTo>
                    <a:pt x="23456" y="208280"/>
                  </a:lnTo>
                  <a:lnTo>
                    <a:pt x="24053" y="208280"/>
                  </a:lnTo>
                  <a:lnTo>
                    <a:pt x="29133" y="207010"/>
                  </a:lnTo>
                  <a:lnTo>
                    <a:pt x="31267" y="205740"/>
                  </a:lnTo>
                  <a:lnTo>
                    <a:pt x="24295" y="205740"/>
                  </a:lnTo>
                  <a:lnTo>
                    <a:pt x="25793" y="204470"/>
                  </a:lnTo>
                  <a:lnTo>
                    <a:pt x="21221" y="204470"/>
                  </a:lnTo>
                  <a:lnTo>
                    <a:pt x="20205" y="203200"/>
                  </a:lnTo>
                  <a:lnTo>
                    <a:pt x="20777" y="201930"/>
                  </a:lnTo>
                  <a:lnTo>
                    <a:pt x="25527" y="201930"/>
                  </a:lnTo>
                  <a:lnTo>
                    <a:pt x="26428" y="203200"/>
                  </a:lnTo>
                  <a:lnTo>
                    <a:pt x="26098" y="203200"/>
                  </a:lnTo>
                  <a:lnTo>
                    <a:pt x="26568" y="204470"/>
                  </a:lnTo>
                  <a:lnTo>
                    <a:pt x="27952" y="204470"/>
                  </a:lnTo>
                  <a:lnTo>
                    <a:pt x="26733" y="203200"/>
                  </a:lnTo>
                  <a:lnTo>
                    <a:pt x="27381" y="203200"/>
                  </a:lnTo>
                  <a:lnTo>
                    <a:pt x="28067" y="203200"/>
                  </a:lnTo>
                  <a:lnTo>
                    <a:pt x="28079" y="202742"/>
                  </a:lnTo>
                  <a:lnTo>
                    <a:pt x="28714" y="202323"/>
                  </a:lnTo>
                  <a:lnTo>
                    <a:pt x="30073" y="203200"/>
                  </a:lnTo>
                  <a:lnTo>
                    <a:pt x="29121" y="202069"/>
                  </a:lnTo>
                  <a:lnTo>
                    <a:pt x="29324" y="201930"/>
                  </a:lnTo>
                  <a:lnTo>
                    <a:pt x="27698" y="200660"/>
                  </a:lnTo>
                  <a:lnTo>
                    <a:pt x="29044" y="199390"/>
                  </a:lnTo>
                  <a:lnTo>
                    <a:pt x="26911" y="199390"/>
                  </a:lnTo>
                  <a:lnTo>
                    <a:pt x="28676" y="198120"/>
                  </a:lnTo>
                  <a:lnTo>
                    <a:pt x="24676" y="198120"/>
                  </a:lnTo>
                  <a:lnTo>
                    <a:pt x="24320" y="196850"/>
                  </a:lnTo>
                  <a:lnTo>
                    <a:pt x="26289" y="196850"/>
                  </a:lnTo>
                  <a:lnTo>
                    <a:pt x="28752" y="198120"/>
                  </a:lnTo>
                  <a:lnTo>
                    <a:pt x="27343" y="196850"/>
                  </a:lnTo>
                  <a:lnTo>
                    <a:pt x="28714" y="196850"/>
                  </a:lnTo>
                  <a:lnTo>
                    <a:pt x="31597" y="198120"/>
                  </a:lnTo>
                  <a:lnTo>
                    <a:pt x="29375" y="195580"/>
                  </a:lnTo>
                  <a:lnTo>
                    <a:pt x="34328" y="195580"/>
                  </a:lnTo>
                  <a:lnTo>
                    <a:pt x="34429" y="194310"/>
                  </a:lnTo>
                  <a:lnTo>
                    <a:pt x="29337" y="194310"/>
                  </a:lnTo>
                  <a:lnTo>
                    <a:pt x="27228" y="193040"/>
                  </a:lnTo>
                  <a:lnTo>
                    <a:pt x="28067" y="193040"/>
                  </a:lnTo>
                  <a:lnTo>
                    <a:pt x="28549" y="193040"/>
                  </a:lnTo>
                  <a:lnTo>
                    <a:pt x="28371" y="192951"/>
                  </a:lnTo>
                  <a:lnTo>
                    <a:pt x="32664" y="191770"/>
                  </a:lnTo>
                  <a:lnTo>
                    <a:pt x="30429" y="191770"/>
                  </a:lnTo>
                  <a:lnTo>
                    <a:pt x="30695" y="190500"/>
                  </a:lnTo>
                  <a:lnTo>
                    <a:pt x="29438" y="189230"/>
                  </a:lnTo>
                  <a:lnTo>
                    <a:pt x="30988" y="189230"/>
                  </a:lnTo>
                  <a:lnTo>
                    <a:pt x="29362" y="188417"/>
                  </a:lnTo>
                  <a:lnTo>
                    <a:pt x="29362" y="191770"/>
                  </a:lnTo>
                  <a:lnTo>
                    <a:pt x="28232" y="192874"/>
                  </a:lnTo>
                  <a:lnTo>
                    <a:pt x="26073" y="191770"/>
                  </a:lnTo>
                  <a:lnTo>
                    <a:pt x="29362" y="191770"/>
                  </a:lnTo>
                  <a:lnTo>
                    <a:pt x="29362" y="188417"/>
                  </a:lnTo>
                  <a:lnTo>
                    <a:pt x="28486" y="187960"/>
                  </a:lnTo>
                  <a:lnTo>
                    <a:pt x="26873" y="187960"/>
                  </a:lnTo>
                  <a:lnTo>
                    <a:pt x="26466" y="187960"/>
                  </a:lnTo>
                  <a:lnTo>
                    <a:pt x="25984" y="186690"/>
                  </a:lnTo>
                  <a:lnTo>
                    <a:pt x="27406" y="186690"/>
                  </a:lnTo>
                  <a:lnTo>
                    <a:pt x="26873" y="187960"/>
                  </a:lnTo>
                  <a:lnTo>
                    <a:pt x="27533" y="186690"/>
                  </a:lnTo>
                  <a:lnTo>
                    <a:pt x="31115" y="186690"/>
                  </a:lnTo>
                  <a:lnTo>
                    <a:pt x="29057" y="185420"/>
                  </a:lnTo>
                  <a:lnTo>
                    <a:pt x="30365" y="184150"/>
                  </a:lnTo>
                  <a:lnTo>
                    <a:pt x="32524" y="185420"/>
                  </a:lnTo>
                  <a:lnTo>
                    <a:pt x="33413" y="185420"/>
                  </a:lnTo>
                  <a:lnTo>
                    <a:pt x="31178" y="184150"/>
                  </a:lnTo>
                  <a:lnTo>
                    <a:pt x="31546" y="184150"/>
                  </a:lnTo>
                  <a:lnTo>
                    <a:pt x="29832" y="182880"/>
                  </a:lnTo>
                  <a:lnTo>
                    <a:pt x="29438" y="182880"/>
                  </a:lnTo>
                  <a:lnTo>
                    <a:pt x="28003" y="182880"/>
                  </a:lnTo>
                  <a:lnTo>
                    <a:pt x="29502" y="184150"/>
                  </a:lnTo>
                  <a:lnTo>
                    <a:pt x="29044" y="184150"/>
                  </a:lnTo>
                  <a:lnTo>
                    <a:pt x="27101" y="182880"/>
                  </a:lnTo>
                  <a:lnTo>
                    <a:pt x="28003" y="182880"/>
                  </a:lnTo>
                  <a:lnTo>
                    <a:pt x="28028" y="182575"/>
                  </a:lnTo>
                  <a:lnTo>
                    <a:pt x="23660" y="181610"/>
                  </a:lnTo>
                  <a:lnTo>
                    <a:pt x="26289" y="180340"/>
                  </a:lnTo>
                  <a:lnTo>
                    <a:pt x="32410" y="181610"/>
                  </a:lnTo>
                  <a:lnTo>
                    <a:pt x="35318" y="180340"/>
                  </a:lnTo>
                  <a:lnTo>
                    <a:pt x="29565" y="179070"/>
                  </a:lnTo>
                  <a:lnTo>
                    <a:pt x="31356" y="177800"/>
                  </a:lnTo>
                  <a:lnTo>
                    <a:pt x="30213" y="177800"/>
                  </a:lnTo>
                  <a:lnTo>
                    <a:pt x="27813" y="176530"/>
                  </a:lnTo>
                  <a:lnTo>
                    <a:pt x="30022" y="176530"/>
                  </a:lnTo>
                  <a:lnTo>
                    <a:pt x="29095" y="175260"/>
                  </a:lnTo>
                  <a:lnTo>
                    <a:pt x="31153" y="176530"/>
                  </a:lnTo>
                  <a:lnTo>
                    <a:pt x="31953" y="176530"/>
                  </a:lnTo>
                  <a:lnTo>
                    <a:pt x="33261" y="175260"/>
                  </a:lnTo>
                  <a:lnTo>
                    <a:pt x="31711" y="175260"/>
                  </a:lnTo>
                  <a:lnTo>
                    <a:pt x="33566" y="173990"/>
                  </a:lnTo>
                  <a:lnTo>
                    <a:pt x="32296" y="173990"/>
                  </a:lnTo>
                  <a:lnTo>
                    <a:pt x="33578" y="172720"/>
                  </a:lnTo>
                  <a:lnTo>
                    <a:pt x="26670" y="171450"/>
                  </a:lnTo>
                  <a:lnTo>
                    <a:pt x="27546" y="170180"/>
                  </a:lnTo>
                  <a:lnTo>
                    <a:pt x="31242" y="170180"/>
                  </a:lnTo>
                  <a:lnTo>
                    <a:pt x="32727" y="171450"/>
                  </a:lnTo>
                  <a:lnTo>
                    <a:pt x="32804" y="170180"/>
                  </a:lnTo>
                  <a:lnTo>
                    <a:pt x="33134" y="170180"/>
                  </a:lnTo>
                  <a:lnTo>
                    <a:pt x="29222" y="168910"/>
                  </a:lnTo>
                  <a:lnTo>
                    <a:pt x="31229" y="168910"/>
                  </a:lnTo>
                  <a:lnTo>
                    <a:pt x="30353" y="167640"/>
                  </a:lnTo>
                  <a:lnTo>
                    <a:pt x="28448" y="167640"/>
                  </a:lnTo>
                  <a:lnTo>
                    <a:pt x="28181" y="166370"/>
                  </a:lnTo>
                  <a:lnTo>
                    <a:pt x="32435" y="166370"/>
                  </a:lnTo>
                  <a:lnTo>
                    <a:pt x="30264" y="165100"/>
                  </a:lnTo>
                  <a:lnTo>
                    <a:pt x="28079" y="163830"/>
                  </a:lnTo>
                  <a:lnTo>
                    <a:pt x="25908" y="162560"/>
                  </a:lnTo>
                  <a:lnTo>
                    <a:pt x="31546" y="162560"/>
                  </a:lnTo>
                  <a:lnTo>
                    <a:pt x="30988" y="161290"/>
                  </a:lnTo>
                  <a:lnTo>
                    <a:pt x="30480" y="160020"/>
                  </a:lnTo>
                  <a:lnTo>
                    <a:pt x="30454" y="158750"/>
                  </a:lnTo>
                  <a:lnTo>
                    <a:pt x="33312" y="158750"/>
                  </a:lnTo>
                  <a:lnTo>
                    <a:pt x="25450" y="157480"/>
                  </a:lnTo>
                  <a:lnTo>
                    <a:pt x="27762" y="156210"/>
                  </a:lnTo>
                  <a:lnTo>
                    <a:pt x="31178" y="156210"/>
                  </a:lnTo>
                  <a:lnTo>
                    <a:pt x="29464" y="157480"/>
                  </a:lnTo>
                  <a:lnTo>
                    <a:pt x="37553" y="157480"/>
                  </a:lnTo>
                  <a:lnTo>
                    <a:pt x="30073" y="154940"/>
                  </a:lnTo>
                  <a:lnTo>
                    <a:pt x="36906" y="154940"/>
                  </a:lnTo>
                  <a:lnTo>
                    <a:pt x="32169" y="153670"/>
                  </a:lnTo>
                  <a:lnTo>
                    <a:pt x="32804" y="152400"/>
                  </a:lnTo>
                  <a:lnTo>
                    <a:pt x="33832" y="152400"/>
                  </a:lnTo>
                  <a:lnTo>
                    <a:pt x="30492" y="151130"/>
                  </a:lnTo>
                  <a:lnTo>
                    <a:pt x="29552" y="148590"/>
                  </a:lnTo>
                  <a:lnTo>
                    <a:pt x="28448" y="148590"/>
                  </a:lnTo>
                  <a:lnTo>
                    <a:pt x="27838" y="147320"/>
                  </a:lnTo>
                  <a:lnTo>
                    <a:pt x="28727" y="147320"/>
                  </a:lnTo>
                  <a:lnTo>
                    <a:pt x="29324" y="147320"/>
                  </a:lnTo>
                  <a:lnTo>
                    <a:pt x="30683" y="146050"/>
                  </a:lnTo>
                  <a:lnTo>
                    <a:pt x="33553" y="147320"/>
                  </a:lnTo>
                  <a:lnTo>
                    <a:pt x="37338" y="147320"/>
                  </a:lnTo>
                  <a:lnTo>
                    <a:pt x="33616" y="146050"/>
                  </a:lnTo>
                  <a:lnTo>
                    <a:pt x="35941" y="146050"/>
                  </a:lnTo>
                  <a:lnTo>
                    <a:pt x="35585" y="144780"/>
                  </a:lnTo>
                  <a:lnTo>
                    <a:pt x="31521" y="144780"/>
                  </a:lnTo>
                  <a:lnTo>
                    <a:pt x="32016" y="142240"/>
                  </a:lnTo>
                  <a:lnTo>
                    <a:pt x="30759" y="142240"/>
                  </a:lnTo>
                  <a:lnTo>
                    <a:pt x="26835" y="140970"/>
                  </a:lnTo>
                  <a:lnTo>
                    <a:pt x="33134" y="142240"/>
                  </a:lnTo>
                  <a:lnTo>
                    <a:pt x="30226" y="140970"/>
                  </a:lnTo>
                  <a:lnTo>
                    <a:pt x="33439" y="140970"/>
                  </a:lnTo>
                  <a:lnTo>
                    <a:pt x="30657" y="138430"/>
                  </a:lnTo>
                  <a:lnTo>
                    <a:pt x="30060" y="137248"/>
                  </a:lnTo>
                  <a:lnTo>
                    <a:pt x="30226" y="137248"/>
                  </a:lnTo>
                  <a:lnTo>
                    <a:pt x="30340" y="135890"/>
                  </a:lnTo>
                  <a:lnTo>
                    <a:pt x="38265" y="137160"/>
                  </a:lnTo>
                  <a:lnTo>
                    <a:pt x="36410" y="135890"/>
                  </a:lnTo>
                  <a:lnTo>
                    <a:pt x="32715" y="133350"/>
                  </a:lnTo>
                  <a:lnTo>
                    <a:pt x="38989" y="133350"/>
                  </a:lnTo>
                  <a:lnTo>
                    <a:pt x="36296" y="130810"/>
                  </a:lnTo>
                  <a:lnTo>
                    <a:pt x="40741" y="129540"/>
                  </a:lnTo>
                  <a:lnTo>
                    <a:pt x="40551" y="127000"/>
                  </a:lnTo>
                  <a:lnTo>
                    <a:pt x="34264" y="127000"/>
                  </a:lnTo>
                  <a:lnTo>
                    <a:pt x="40449" y="125730"/>
                  </a:lnTo>
                  <a:lnTo>
                    <a:pt x="39077" y="125730"/>
                  </a:lnTo>
                  <a:lnTo>
                    <a:pt x="40551" y="125133"/>
                  </a:lnTo>
                  <a:lnTo>
                    <a:pt x="38061" y="125539"/>
                  </a:lnTo>
                  <a:lnTo>
                    <a:pt x="38455" y="125730"/>
                  </a:lnTo>
                  <a:lnTo>
                    <a:pt x="33743" y="125730"/>
                  </a:lnTo>
                  <a:lnTo>
                    <a:pt x="33870" y="124460"/>
                  </a:lnTo>
                  <a:lnTo>
                    <a:pt x="34290" y="124460"/>
                  </a:lnTo>
                  <a:lnTo>
                    <a:pt x="34823" y="124294"/>
                  </a:lnTo>
                  <a:lnTo>
                    <a:pt x="35483" y="124307"/>
                  </a:lnTo>
                  <a:lnTo>
                    <a:pt x="37820" y="125425"/>
                  </a:lnTo>
                  <a:lnTo>
                    <a:pt x="37363" y="123494"/>
                  </a:lnTo>
                  <a:lnTo>
                    <a:pt x="38277" y="123190"/>
                  </a:lnTo>
                  <a:lnTo>
                    <a:pt x="40182" y="123190"/>
                  </a:lnTo>
                  <a:lnTo>
                    <a:pt x="39636" y="124460"/>
                  </a:lnTo>
                  <a:lnTo>
                    <a:pt x="41071" y="124460"/>
                  </a:lnTo>
                  <a:lnTo>
                    <a:pt x="41706" y="123190"/>
                  </a:lnTo>
                  <a:lnTo>
                    <a:pt x="43827" y="124460"/>
                  </a:lnTo>
                  <a:lnTo>
                    <a:pt x="45618" y="123190"/>
                  </a:lnTo>
                  <a:lnTo>
                    <a:pt x="42392" y="123190"/>
                  </a:lnTo>
                  <a:lnTo>
                    <a:pt x="43345" y="121920"/>
                  </a:lnTo>
                  <a:lnTo>
                    <a:pt x="40309" y="123190"/>
                  </a:lnTo>
                  <a:lnTo>
                    <a:pt x="37122" y="120650"/>
                  </a:lnTo>
                  <a:lnTo>
                    <a:pt x="45808" y="121920"/>
                  </a:lnTo>
                  <a:close/>
                </a:path>
                <a:path w="53340" h="260350">
                  <a:moveTo>
                    <a:pt x="46418" y="37045"/>
                  </a:moveTo>
                  <a:lnTo>
                    <a:pt x="46329" y="36830"/>
                  </a:lnTo>
                  <a:lnTo>
                    <a:pt x="46189" y="36830"/>
                  </a:lnTo>
                  <a:lnTo>
                    <a:pt x="46418" y="37045"/>
                  </a:lnTo>
                  <a:close/>
                </a:path>
                <a:path w="53340" h="260350">
                  <a:moveTo>
                    <a:pt x="47510" y="83350"/>
                  </a:moveTo>
                  <a:lnTo>
                    <a:pt x="46685" y="82486"/>
                  </a:lnTo>
                  <a:lnTo>
                    <a:pt x="46469" y="82816"/>
                  </a:lnTo>
                  <a:lnTo>
                    <a:pt x="47510" y="83350"/>
                  </a:lnTo>
                  <a:close/>
                </a:path>
                <a:path w="53340" h="260350">
                  <a:moveTo>
                    <a:pt x="47510" y="38100"/>
                  </a:moveTo>
                  <a:lnTo>
                    <a:pt x="46418" y="37045"/>
                  </a:lnTo>
                  <a:lnTo>
                    <a:pt x="46863" y="38100"/>
                  </a:lnTo>
                  <a:lnTo>
                    <a:pt x="47510" y="38100"/>
                  </a:lnTo>
                  <a:close/>
                </a:path>
                <a:path w="53340" h="260350">
                  <a:moveTo>
                    <a:pt x="52298" y="62230"/>
                  </a:moveTo>
                  <a:lnTo>
                    <a:pt x="50152" y="62230"/>
                  </a:lnTo>
                  <a:lnTo>
                    <a:pt x="46812" y="60960"/>
                  </a:lnTo>
                  <a:lnTo>
                    <a:pt x="45186" y="59690"/>
                  </a:lnTo>
                  <a:lnTo>
                    <a:pt x="48056" y="59690"/>
                  </a:lnTo>
                  <a:lnTo>
                    <a:pt x="44437" y="58420"/>
                  </a:lnTo>
                  <a:lnTo>
                    <a:pt x="43446" y="58420"/>
                  </a:lnTo>
                  <a:lnTo>
                    <a:pt x="42532" y="57150"/>
                  </a:lnTo>
                  <a:lnTo>
                    <a:pt x="41427" y="57150"/>
                  </a:lnTo>
                  <a:lnTo>
                    <a:pt x="43091" y="55880"/>
                  </a:lnTo>
                  <a:lnTo>
                    <a:pt x="44221" y="55880"/>
                  </a:lnTo>
                  <a:lnTo>
                    <a:pt x="42113" y="54610"/>
                  </a:lnTo>
                  <a:lnTo>
                    <a:pt x="41008" y="53340"/>
                  </a:lnTo>
                  <a:lnTo>
                    <a:pt x="44069" y="53340"/>
                  </a:lnTo>
                  <a:lnTo>
                    <a:pt x="41998" y="52070"/>
                  </a:lnTo>
                  <a:lnTo>
                    <a:pt x="44691" y="52070"/>
                  </a:lnTo>
                  <a:lnTo>
                    <a:pt x="46837" y="50800"/>
                  </a:lnTo>
                  <a:lnTo>
                    <a:pt x="50533" y="50800"/>
                  </a:lnTo>
                  <a:lnTo>
                    <a:pt x="46304" y="48260"/>
                  </a:lnTo>
                  <a:lnTo>
                    <a:pt x="49161" y="48260"/>
                  </a:lnTo>
                  <a:lnTo>
                    <a:pt x="48945" y="46990"/>
                  </a:lnTo>
                  <a:lnTo>
                    <a:pt x="49390" y="46990"/>
                  </a:lnTo>
                  <a:lnTo>
                    <a:pt x="49364" y="45720"/>
                  </a:lnTo>
                  <a:lnTo>
                    <a:pt x="50203" y="45720"/>
                  </a:lnTo>
                  <a:lnTo>
                    <a:pt x="50571" y="46990"/>
                  </a:lnTo>
                  <a:lnTo>
                    <a:pt x="51625" y="46990"/>
                  </a:lnTo>
                  <a:lnTo>
                    <a:pt x="50723" y="45720"/>
                  </a:lnTo>
                  <a:lnTo>
                    <a:pt x="50863" y="45720"/>
                  </a:lnTo>
                  <a:lnTo>
                    <a:pt x="47942" y="44450"/>
                  </a:lnTo>
                  <a:lnTo>
                    <a:pt x="46431" y="44450"/>
                  </a:lnTo>
                  <a:lnTo>
                    <a:pt x="46240" y="44335"/>
                  </a:lnTo>
                  <a:lnTo>
                    <a:pt x="45961" y="44323"/>
                  </a:lnTo>
                  <a:lnTo>
                    <a:pt x="45745" y="44361"/>
                  </a:lnTo>
                  <a:lnTo>
                    <a:pt x="45542" y="44399"/>
                  </a:lnTo>
                  <a:lnTo>
                    <a:pt x="46431" y="44602"/>
                  </a:lnTo>
                  <a:lnTo>
                    <a:pt x="46507" y="45720"/>
                  </a:lnTo>
                  <a:lnTo>
                    <a:pt x="46520" y="46990"/>
                  </a:lnTo>
                  <a:lnTo>
                    <a:pt x="46266" y="46774"/>
                  </a:lnTo>
                  <a:lnTo>
                    <a:pt x="46266" y="48260"/>
                  </a:lnTo>
                  <a:lnTo>
                    <a:pt x="46075" y="49530"/>
                  </a:lnTo>
                  <a:lnTo>
                    <a:pt x="45859" y="50571"/>
                  </a:lnTo>
                  <a:lnTo>
                    <a:pt x="41554" y="49530"/>
                  </a:lnTo>
                  <a:lnTo>
                    <a:pt x="44526" y="48260"/>
                  </a:lnTo>
                  <a:lnTo>
                    <a:pt x="46266" y="48260"/>
                  </a:lnTo>
                  <a:lnTo>
                    <a:pt x="46266" y="46774"/>
                  </a:lnTo>
                  <a:lnTo>
                    <a:pt x="45072" y="45720"/>
                  </a:lnTo>
                  <a:lnTo>
                    <a:pt x="43878" y="45720"/>
                  </a:lnTo>
                  <a:lnTo>
                    <a:pt x="45554" y="44450"/>
                  </a:lnTo>
                  <a:lnTo>
                    <a:pt x="40906" y="44450"/>
                  </a:lnTo>
                  <a:lnTo>
                    <a:pt x="45059" y="43180"/>
                  </a:lnTo>
                  <a:lnTo>
                    <a:pt x="49923" y="43180"/>
                  </a:lnTo>
                  <a:lnTo>
                    <a:pt x="48450" y="40640"/>
                  </a:lnTo>
                  <a:lnTo>
                    <a:pt x="49212" y="39370"/>
                  </a:lnTo>
                  <a:lnTo>
                    <a:pt x="43827" y="38100"/>
                  </a:lnTo>
                  <a:lnTo>
                    <a:pt x="43154" y="36830"/>
                  </a:lnTo>
                  <a:lnTo>
                    <a:pt x="46189" y="36830"/>
                  </a:lnTo>
                  <a:lnTo>
                    <a:pt x="47218" y="35560"/>
                  </a:lnTo>
                  <a:lnTo>
                    <a:pt x="46875" y="35560"/>
                  </a:lnTo>
                  <a:lnTo>
                    <a:pt x="43408" y="35560"/>
                  </a:lnTo>
                  <a:lnTo>
                    <a:pt x="45250" y="34290"/>
                  </a:lnTo>
                  <a:lnTo>
                    <a:pt x="46875" y="35560"/>
                  </a:lnTo>
                  <a:lnTo>
                    <a:pt x="46405" y="34290"/>
                  </a:lnTo>
                  <a:lnTo>
                    <a:pt x="47561" y="34290"/>
                  </a:lnTo>
                  <a:lnTo>
                    <a:pt x="48945" y="33020"/>
                  </a:lnTo>
                  <a:lnTo>
                    <a:pt x="46329" y="30480"/>
                  </a:lnTo>
                  <a:lnTo>
                    <a:pt x="44056" y="29210"/>
                  </a:lnTo>
                  <a:lnTo>
                    <a:pt x="46443" y="26670"/>
                  </a:lnTo>
                  <a:lnTo>
                    <a:pt x="45059" y="26670"/>
                  </a:lnTo>
                  <a:lnTo>
                    <a:pt x="48895" y="24130"/>
                  </a:lnTo>
                  <a:lnTo>
                    <a:pt x="42570" y="19050"/>
                  </a:lnTo>
                  <a:lnTo>
                    <a:pt x="48425" y="16510"/>
                  </a:lnTo>
                  <a:lnTo>
                    <a:pt x="49644" y="15240"/>
                  </a:lnTo>
                  <a:lnTo>
                    <a:pt x="47205" y="15240"/>
                  </a:lnTo>
                  <a:lnTo>
                    <a:pt x="45402" y="13970"/>
                  </a:lnTo>
                  <a:lnTo>
                    <a:pt x="48577" y="13970"/>
                  </a:lnTo>
                  <a:lnTo>
                    <a:pt x="45046" y="12700"/>
                  </a:lnTo>
                  <a:lnTo>
                    <a:pt x="31242" y="12700"/>
                  </a:lnTo>
                  <a:lnTo>
                    <a:pt x="30226" y="12700"/>
                  </a:lnTo>
                  <a:lnTo>
                    <a:pt x="27305" y="13970"/>
                  </a:lnTo>
                  <a:lnTo>
                    <a:pt x="29921" y="15240"/>
                  </a:lnTo>
                  <a:lnTo>
                    <a:pt x="27038" y="15240"/>
                  </a:lnTo>
                  <a:lnTo>
                    <a:pt x="26047" y="16510"/>
                  </a:lnTo>
                  <a:lnTo>
                    <a:pt x="30124" y="16510"/>
                  </a:lnTo>
                  <a:lnTo>
                    <a:pt x="30949" y="17780"/>
                  </a:lnTo>
                  <a:lnTo>
                    <a:pt x="33413" y="19050"/>
                  </a:lnTo>
                  <a:lnTo>
                    <a:pt x="29387" y="19050"/>
                  </a:lnTo>
                  <a:lnTo>
                    <a:pt x="28676" y="17780"/>
                  </a:lnTo>
                  <a:lnTo>
                    <a:pt x="28181" y="17780"/>
                  </a:lnTo>
                  <a:lnTo>
                    <a:pt x="28016" y="19050"/>
                  </a:lnTo>
                  <a:lnTo>
                    <a:pt x="28308" y="19050"/>
                  </a:lnTo>
                  <a:lnTo>
                    <a:pt x="29006" y="19761"/>
                  </a:lnTo>
                  <a:lnTo>
                    <a:pt x="31242" y="20320"/>
                  </a:lnTo>
                  <a:lnTo>
                    <a:pt x="29565" y="20320"/>
                  </a:lnTo>
                  <a:lnTo>
                    <a:pt x="26936" y="20320"/>
                  </a:lnTo>
                  <a:lnTo>
                    <a:pt x="30022" y="21590"/>
                  </a:lnTo>
                  <a:lnTo>
                    <a:pt x="27419" y="21590"/>
                  </a:lnTo>
                  <a:lnTo>
                    <a:pt x="25209" y="20320"/>
                  </a:lnTo>
                  <a:lnTo>
                    <a:pt x="26670" y="21590"/>
                  </a:lnTo>
                  <a:lnTo>
                    <a:pt x="26403" y="21805"/>
                  </a:lnTo>
                  <a:lnTo>
                    <a:pt x="27063" y="21590"/>
                  </a:lnTo>
                  <a:lnTo>
                    <a:pt x="29248" y="22860"/>
                  </a:lnTo>
                  <a:lnTo>
                    <a:pt x="30213" y="24130"/>
                  </a:lnTo>
                  <a:lnTo>
                    <a:pt x="26352" y="22860"/>
                  </a:lnTo>
                  <a:lnTo>
                    <a:pt x="25057" y="22860"/>
                  </a:lnTo>
                  <a:lnTo>
                    <a:pt x="24333" y="22860"/>
                  </a:lnTo>
                  <a:lnTo>
                    <a:pt x="25273" y="24130"/>
                  </a:lnTo>
                  <a:lnTo>
                    <a:pt x="28752" y="25400"/>
                  </a:lnTo>
                  <a:lnTo>
                    <a:pt x="26885" y="25400"/>
                  </a:lnTo>
                  <a:lnTo>
                    <a:pt x="29870" y="26670"/>
                  </a:lnTo>
                  <a:lnTo>
                    <a:pt x="28092" y="27419"/>
                  </a:lnTo>
                  <a:lnTo>
                    <a:pt x="28092" y="28397"/>
                  </a:lnTo>
                  <a:lnTo>
                    <a:pt x="27444" y="28346"/>
                  </a:lnTo>
                  <a:lnTo>
                    <a:pt x="27305" y="28117"/>
                  </a:lnTo>
                  <a:lnTo>
                    <a:pt x="28092" y="28397"/>
                  </a:lnTo>
                  <a:lnTo>
                    <a:pt x="28092" y="27419"/>
                  </a:lnTo>
                  <a:lnTo>
                    <a:pt x="27114" y="27813"/>
                  </a:lnTo>
                  <a:lnTo>
                    <a:pt x="26797" y="27279"/>
                  </a:lnTo>
                  <a:lnTo>
                    <a:pt x="26835" y="27927"/>
                  </a:lnTo>
                  <a:lnTo>
                    <a:pt x="26873" y="28511"/>
                  </a:lnTo>
                  <a:lnTo>
                    <a:pt x="27711" y="28448"/>
                  </a:lnTo>
                  <a:lnTo>
                    <a:pt x="28282" y="28448"/>
                  </a:lnTo>
                  <a:lnTo>
                    <a:pt x="30530" y="29210"/>
                  </a:lnTo>
                  <a:lnTo>
                    <a:pt x="30162" y="29210"/>
                  </a:lnTo>
                  <a:lnTo>
                    <a:pt x="30695" y="29210"/>
                  </a:lnTo>
                  <a:lnTo>
                    <a:pt x="30251" y="29311"/>
                  </a:lnTo>
                  <a:lnTo>
                    <a:pt x="30975" y="30162"/>
                  </a:lnTo>
                  <a:lnTo>
                    <a:pt x="32842" y="29210"/>
                  </a:lnTo>
                  <a:lnTo>
                    <a:pt x="34848" y="29210"/>
                  </a:lnTo>
                  <a:lnTo>
                    <a:pt x="34874" y="30480"/>
                  </a:lnTo>
                  <a:lnTo>
                    <a:pt x="34124" y="30480"/>
                  </a:lnTo>
                  <a:lnTo>
                    <a:pt x="34124" y="31750"/>
                  </a:lnTo>
                  <a:lnTo>
                    <a:pt x="33020" y="33020"/>
                  </a:lnTo>
                  <a:lnTo>
                    <a:pt x="29476" y="31750"/>
                  </a:lnTo>
                  <a:lnTo>
                    <a:pt x="31648" y="30657"/>
                  </a:lnTo>
                  <a:lnTo>
                    <a:pt x="34124" y="31750"/>
                  </a:lnTo>
                  <a:lnTo>
                    <a:pt x="34124" y="30480"/>
                  </a:lnTo>
                  <a:lnTo>
                    <a:pt x="32016" y="30480"/>
                  </a:lnTo>
                  <a:lnTo>
                    <a:pt x="31242" y="30480"/>
                  </a:lnTo>
                  <a:lnTo>
                    <a:pt x="31610" y="30645"/>
                  </a:lnTo>
                  <a:lnTo>
                    <a:pt x="28778" y="31750"/>
                  </a:lnTo>
                  <a:lnTo>
                    <a:pt x="30238" y="30480"/>
                  </a:lnTo>
                  <a:lnTo>
                    <a:pt x="24650" y="30480"/>
                  </a:lnTo>
                  <a:lnTo>
                    <a:pt x="23469" y="31750"/>
                  </a:lnTo>
                  <a:lnTo>
                    <a:pt x="26289" y="31750"/>
                  </a:lnTo>
                  <a:lnTo>
                    <a:pt x="25095" y="33020"/>
                  </a:lnTo>
                  <a:lnTo>
                    <a:pt x="28016" y="33020"/>
                  </a:lnTo>
                  <a:lnTo>
                    <a:pt x="29933" y="34290"/>
                  </a:lnTo>
                  <a:lnTo>
                    <a:pt x="33261" y="36830"/>
                  </a:lnTo>
                  <a:lnTo>
                    <a:pt x="20878" y="34290"/>
                  </a:lnTo>
                  <a:lnTo>
                    <a:pt x="25425" y="36830"/>
                  </a:lnTo>
                  <a:lnTo>
                    <a:pt x="27736" y="36830"/>
                  </a:lnTo>
                  <a:lnTo>
                    <a:pt x="32194" y="38100"/>
                  </a:lnTo>
                  <a:lnTo>
                    <a:pt x="31711" y="38100"/>
                  </a:lnTo>
                  <a:lnTo>
                    <a:pt x="31711" y="46990"/>
                  </a:lnTo>
                  <a:lnTo>
                    <a:pt x="31648" y="48260"/>
                  </a:lnTo>
                  <a:lnTo>
                    <a:pt x="30988" y="46990"/>
                  </a:lnTo>
                  <a:lnTo>
                    <a:pt x="30353" y="48260"/>
                  </a:lnTo>
                  <a:lnTo>
                    <a:pt x="29616" y="48260"/>
                  </a:lnTo>
                  <a:lnTo>
                    <a:pt x="29679" y="46990"/>
                  </a:lnTo>
                  <a:lnTo>
                    <a:pt x="30988" y="46990"/>
                  </a:lnTo>
                  <a:lnTo>
                    <a:pt x="31711" y="46990"/>
                  </a:lnTo>
                  <a:lnTo>
                    <a:pt x="31711" y="38100"/>
                  </a:lnTo>
                  <a:lnTo>
                    <a:pt x="25742" y="38100"/>
                  </a:lnTo>
                  <a:lnTo>
                    <a:pt x="25209" y="39370"/>
                  </a:lnTo>
                  <a:lnTo>
                    <a:pt x="23596" y="39370"/>
                  </a:lnTo>
                  <a:lnTo>
                    <a:pt x="28384" y="40487"/>
                  </a:lnTo>
                  <a:lnTo>
                    <a:pt x="27012" y="39370"/>
                  </a:lnTo>
                  <a:lnTo>
                    <a:pt x="31419" y="39370"/>
                  </a:lnTo>
                  <a:lnTo>
                    <a:pt x="28740" y="40563"/>
                  </a:lnTo>
                  <a:lnTo>
                    <a:pt x="29057" y="40640"/>
                  </a:lnTo>
                  <a:lnTo>
                    <a:pt x="28575" y="40640"/>
                  </a:lnTo>
                  <a:lnTo>
                    <a:pt x="25425" y="40640"/>
                  </a:lnTo>
                  <a:lnTo>
                    <a:pt x="25806" y="41910"/>
                  </a:lnTo>
                  <a:lnTo>
                    <a:pt x="28194" y="44450"/>
                  </a:lnTo>
                  <a:lnTo>
                    <a:pt x="28651" y="45720"/>
                  </a:lnTo>
                  <a:lnTo>
                    <a:pt x="25425" y="45720"/>
                  </a:lnTo>
                  <a:lnTo>
                    <a:pt x="26949" y="48260"/>
                  </a:lnTo>
                  <a:lnTo>
                    <a:pt x="24498" y="49530"/>
                  </a:lnTo>
                  <a:lnTo>
                    <a:pt x="22174" y="52070"/>
                  </a:lnTo>
                  <a:lnTo>
                    <a:pt x="25146" y="53340"/>
                  </a:lnTo>
                  <a:lnTo>
                    <a:pt x="26250" y="53340"/>
                  </a:lnTo>
                  <a:lnTo>
                    <a:pt x="26416" y="54610"/>
                  </a:lnTo>
                  <a:lnTo>
                    <a:pt x="24765" y="54610"/>
                  </a:lnTo>
                  <a:lnTo>
                    <a:pt x="25984" y="55880"/>
                  </a:lnTo>
                  <a:lnTo>
                    <a:pt x="28676" y="58420"/>
                  </a:lnTo>
                  <a:lnTo>
                    <a:pt x="25247" y="59690"/>
                  </a:lnTo>
                  <a:lnTo>
                    <a:pt x="24371" y="58420"/>
                  </a:lnTo>
                  <a:lnTo>
                    <a:pt x="22999" y="59690"/>
                  </a:lnTo>
                  <a:lnTo>
                    <a:pt x="30492" y="60960"/>
                  </a:lnTo>
                  <a:lnTo>
                    <a:pt x="27533" y="62230"/>
                  </a:lnTo>
                  <a:lnTo>
                    <a:pt x="27000" y="60960"/>
                  </a:lnTo>
                  <a:lnTo>
                    <a:pt x="25400" y="63500"/>
                  </a:lnTo>
                  <a:lnTo>
                    <a:pt x="27901" y="67310"/>
                  </a:lnTo>
                  <a:lnTo>
                    <a:pt x="23063" y="68580"/>
                  </a:lnTo>
                  <a:lnTo>
                    <a:pt x="27419" y="68580"/>
                  </a:lnTo>
                  <a:lnTo>
                    <a:pt x="20840" y="69850"/>
                  </a:lnTo>
                  <a:lnTo>
                    <a:pt x="26949" y="71120"/>
                  </a:lnTo>
                  <a:lnTo>
                    <a:pt x="23749" y="72390"/>
                  </a:lnTo>
                  <a:lnTo>
                    <a:pt x="22707" y="72390"/>
                  </a:lnTo>
                  <a:lnTo>
                    <a:pt x="20434" y="73660"/>
                  </a:lnTo>
                  <a:lnTo>
                    <a:pt x="20078" y="73660"/>
                  </a:lnTo>
                  <a:lnTo>
                    <a:pt x="24180" y="74930"/>
                  </a:lnTo>
                  <a:lnTo>
                    <a:pt x="21526" y="74930"/>
                  </a:lnTo>
                  <a:lnTo>
                    <a:pt x="24790" y="76200"/>
                  </a:lnTo>
                  <a:lnTo>
                    <a:pt x="20904" y="76200"/>
                  </a:lnTo>
                  <a:lnTo>
                    <a:pt x="21640" y="77470"/>
                  </a:lnTo>
                  <a:lnTo>
                    <a:pt x="24079" y="77470"/>
                  </a:lnTo>
                  <a:lnTo>
                    <a:pt x="25412" y="78740"/>
                  </a:lnTo>
                  <a:lnTo>
                    <a:pt x="19913" y="78740"/>
                  </a:lnTo>
                  <a:lnTo>
                    <a:pt x="22377" y="81280"/>
                  </a:lnTo>
                  <a:lnTo>
                    <a:pt x="21463" y="81280"/>
                  </a:lnTo>
                  <a:lnTo>
                    <a:pt x="23025" y="82550"/>
                  </a:lnTo>
                  <a:lnTo>
                    <a:pt x="20307" y="81495"/>
                  </a:lnTo>
                  <a:lnTo>
                    <a:pt x="21272" y="82550"/>
                  </a:lnTo>
                  <a:lnTo>
                    <a:pt x="19913" y="82550"/>
                  </a:lnTo>
                  <a:lnTo>
                    <a:pt x="19761" y="83820"/>
                  </a:lnTo>
                  <a:lnTo>
                    <a:pt x="20447" y="85090"/>
                  </a:lnTo>
                  <a:lnTo>
                    <a:pt x="18262" y="83820"/>
                  </a:lnTo>
                  <a:lnTo>
                    <a:pt x="17513" y="86360"/>
                  </a:lnTo>
                  <a:lnTo>
                    <a:pt x="18923" y="87630"/>
                  </a:lnTo>
                  <a:lnTo>
                    <a:pt x="18643" y="90170"/>
                  </a:lnTo>
                  <a:lnTo>
                    <a:pt x="19761" y="88900"/>
                  </a:lnTo>
                  <a:lnTo>
                    <a:pt x="23571" y="90170"/>
                  </a:lnTo>
                  <a:lnTo>
                    <a:pt x="21805" y="90170"/>
                  </a:lnTo>
                  <a:lnTo>
                    <a:pt x="24269" y="91440"/>
                  </a:lnTo>
                  <a:lnTo>
                    <a:pt x="22593" y="91440"/>
                  </a:lnTo>
                  <a:lnTo>
                    <a:pt x="22593" y="104140"/>
                  </a:lnTo>
                  <a:lnTo>
                    <a:pt x="20624" y="103200"/>
                  </a:lnTo>
                  <a:lnTo>
                    <a:pt x="20916" y="102870"/>
                  </a:lnTo>
                  <a:lnTo>
                    <a:pt x="22593" y="104140"/>
                  </a:lnTo>
                  <a:lnTo>
                    <a:pt x="22593" y="91440"/>
                  </a:lnTo>
                  <a:lnTo>
                    <a:pt x="20383" y="91440"/>
                  </a:lnTo>
                  <a:lnTo>
                    <a:pt x="19659" y="91440"/>
                  </a:lnTo>
                  <a:lnTo>
                    <a:pt x="14008" y="92710"/>
                  </a:lnTo>
                  <a:lnTo>
                    <a:pt x="16586" y="92710"/>
                  </a:lnTo>
                  <a:lnTo>
                    <a:pt x="16344" y="95250"/>
                  </a:lnTo>
                  <a:lnTo>
                    <a:pt x="17399" y="95250"/>
                  </a:lnTo>
                  <a:lnTo>
                    <a:pt x="17399" y="97790"/>
                  </a:lnTo>
                  <a:lnTo>
                    <a:pt x="19596" y="97790"/>
                  </a:lnTo>
                  <a:lnTo>
                    <a:pt x="21907" y="99060"/>
                  </a:lnTo>
                  <a:lnTo>
                    <a:pt x="20840" y="100330"/>
                  </a:lnTo>
                  <a:lnTo>
                    <a:pt x="18389" y="101600"/>
                  </a:lnTo>
                  <a:lnTo>
                    <a:pt x="18465" y="102870"/>
                  </a:lnTo>
                  <a:lnTo>
                    <a:pt x="19812" y="104140"/>
                  </a:lnTo>
                  <a:lnTo>
                    <a:pt x="19913" y="102870"/>
                  </a:lnTo>
                  <a:lnTo>
                    <a:pt x="19951" y="103974"/>
                  </a:lnTo>
                  <a:lnTo>
                    <a:pt x="20015" y="105410"/>
                  </a:lnTo>
                  <a:lnTo>
                    <a:pt x="18173" y="104140"/>
                  </a:lnTo>
                  <a:lnTo>
                    <a:pt x="18415" y="105410"/>
                  </a:lnTo>
                  <a:lnTo>
                    <a:pt x="20370" y="107950"/>
                  </a:lnTo>
                  <a:lnTo>
                    <a:pt x="22885" y="107950"/>
                  </a:lnTo>
                  <a:lnTo>
                    <a:pt x="23291" y="109220"/>
                  </a:lnTo>
                  <a:lnTo>
                    <a:pt x="20142" y="109220"/>
                  </a:lnTo>
                  <a:lnTo>
                    <a:pt x="23837" y="111760"/>
                  </a:lnTo>
                  <a:lnTo>
                    <a:pt x="11722" y="113030"/>
                  </a:lnTo>
                  <a:lnTo>
                    <a:pt x="17056" y="115570"/>
                  </a:lnTo>
                  <a:lnTo>
                    <a:pt x="16802" y="115570"/>
                  </a:lnTo>
                  <a:lnTo>
                    <a:pt x="18122" y="116840"/>
                  </a:lnTo>
                  <a:lnTo>
                    <a:pt x="42964" y="116840"/>
                  </a:lnTo>
                  <a:lnTo>
                    <a:pt x="43967" y="114300"/>
                  </a:lnTo>
                  <a:lnTo>
                    <a:pt x="38074" y="111760"/>
                  </a:lnTo>
                  <a:lnTo>
                    <a:pt x="41414" y="110490"/>
                  </a:lnTo>
                  <a:lnTo>
                    <a:pt x="42545" y="110490"/>
                  </a:lnTo>
                  <a:lnTo>
                    <a:pt x="40106" y="109220"/>
                  </a:lnTo>
                  <a:lnTo>
                    <a:pt x="43383" y="109220"/>
                  </a:lnTo>
                  <a:lnTo>
                    <a:pt x="40779" y="107950"/>
                  </a:lnTo>
                  <a:lnTo>
                    <a:pt x="43446" y="107950"/>
                  </a:lnTo>
                  <a:lnTo>
                    <a:pt x="45707" y="106680"/>
                  </a:lnTo>
                  <a:lnTo>
                    <a:pt x="39535" y="104140"/>
                  </a:lnTo>
                  <a:lnTo>
                    <a:pt x="38671" y="102870"/>
                  </a:lnTo>
                  <a:lnTo>
                    <a:pt x="43256" y="102870"/>
                  </a:lnTo>
                  <a:lnTo>
                    <a:pt x="45770" y="101600"/>
                  </a:lnTo>
                  <a:lnTo>
                    <a:pt x="46418" y="101600"/>
                  </a:lnTo>
                  <a:lnTo>
                    <a:pt x="47256" y="99060"/>
                  </a:lnTo>
                  <a:lnTo>
                    <a:pt x="43078" y="96520"/>
                  </a:lnTo>
                  <a:lnTo>
                    <a:pt x="41541" y="95250"/>
                  </a:lnTo>
                  <a:lnTo>
                    <a:pt x="46672" y="93980"/>
                  </a:lnTo>
                  <a:lnTo>
                    <a:pt x="44157" y="90170"/>
                  </a:lnTo>
                  <a:lnTo>
                    <a:pt x="47193" y="88900"/>
                  </a:lnTo>
                  <a:lnTo>
                    <a:pt x="46329" y="88900"/>
                  </a:lnTo>
                  <a:lnTo>
                    <a:pt x="43624" y="87630"/>
                  </a:lnTo>
                  <a:lnTo>
                    <a:pt x="44208" y="87630"/>
                  </a:lnTo>
                  <a:lnTo>
                    <a:pt x="40208" y="86360"/>
                  </a:lnTo>
                  <a:lnTo>
                    <a:pt x="48450" y="86360"/>
                  </a:lnTo>
                  <a:lnTo>
                    <a:pt x="47485" y="85090"/>
                  </a:lnTo>
                  <a:lnTo>
                    <a:pt x="47701" y="85090"/>
                  </a:lnTo>
                  <a:lnTo>
                    <a:pt x="42214" y="83820"/>
                  </a:lnTo>
                  <a:lnTo>
                    <a:pt x="45427" y="82550"/>
                  </a:lnTo>
                  <a:lnTo>
                    <a:pt x="45046" y="80010"/>
                  </a:lnTo>
                  <a:lnTo>
                    <a:pt x="44500" y="78740"/>
                  </a:lnTo>
                  <a:lnTo>
                    <a:pt x="47205" y="77470"/>
                  </a:lnTo>
                  <a:lnTo>
                    <a:pt x="45885" y="77470"/>
                  </a:lnTo>
                  <a:lnTo>
                    <a:pt x="45974" y="76200"/>
                  </a:lnTo>
                  <a:lnTo>
                    <a:pt x="47586" y="76200"/>
                  </a:lnTo>
                  <a:lnTo>
                    <a:pt x="48958" y="73660"/>
                  </a:lnTo>
                  <a:lnTo>
                    <a:pt x="48463" y="72390"/>
                  </a:lnTo>
                  <a:lnTo>
                    <a:pt x="50838" y="72390"/>
                  </a:lnTo>
                  <a:lnTo>
                    <a:pt x="42164" y="71120"/>
                  </a:lnTo>
                  <a:lnTo>
                    <a:pt x="42113" y="69850"/>
                  </a:lnTo>
                  <a:lnTo>
                    <a:pt x="46520" y="69850"/>
                  </a:lnTo>
                  <a:lnTo>
                    <a:pt x="46659" y="68580"/>
                  </a:lnTo>
                  <a:lnTo>
                    <a:pt x="50723" y="67310"/>
                  </a:lnTo>
                  <a:lnTo>
                    <a:pt x="46926" y="64770"/>
                  </a:lnTo>
                  <a:lnTo>
                    <a:pt x="49174" y="64770"/>
                  </a:lnTo>
                  <a:lnTo>
                    <a:pt x="52298" y="62230"/>
                  </a:lnTo>
                  <a:close/>
                </a:path>
                <a:path w="53340" h="260350">
                  <a:moveTo>
                    <a:pt x="53035" y="11430"/>
                  </a:moveTo>
                  <a:lnTo>
                    <a:pt x="50609" y="10160"/>
                  </a:lnTo>
                  <a:lnTo>
                    <a:pt x="48183" y="8890"/>
                  </a:lnTo>
                  <a:lnTo>
                    <a:pt x="46050" y="8890"/>
                  </a:lnTo>
                  <a:lnTo>
                    <a:pt x="46507" y="7620"/>
                  </a:lnTo>
                  <a:lnTo>
                    <a:pt x="45021" y="6350"/>
                  </a:lnTo>
                  <a:lnTo>
                    <a:pt x="48044" y="6350"/>
                  </a:lnTo>
                  <a:lnTo>
                    <a:pt x="45377" y="5080"/>
                  </a:lnTo>
                  <a:lnTo>
                    <a:pt x="46697" y="3810"/>
                  </a:lnTo>
                  <a:lnTo>
                    <a:pt x="51892" y="5080"/>
                  </a:lnTo>
                  <a:lnTo>
                    <a:pt x="52412" y="3810"/>
                  </a:lnTo>
                  <a:lnTo>
                    <a:pt x="51841" y="2540"/>
                  </a:lnTo>
                  <a:lnTo>
                    <a:pt x="47815" y="1270"/>
                  </a:lnTo>
                  <a:lnTo>
                    <a:pt x="43141" y="1270"/>
                  </a:lnTo>
                  <a:lnTo>
                    <a:pt x="38303" y="0"/>
                  </a:lnTo>
                  <a:lnTo>
                    <a:pt x="29845" y="0"/>
                  </a:lnTo>
                  <a:lnTo>
                    <a:pt x="32702" y="2540"/>
                  </a:lnTo>
                  <a:lnTo>
                    <a:pt x="30314" y="2540"/>
                  </a:lnTo>
                  <a:lnTo>
                    <a:pt x="30251" y="1270"/>
                  </a:lnTo>
                  <a:lnTo>
                    <a:pt x="27978" y="1270"/>
                  </a:lnTo>
                  <a:lnTo>
                    <a:pt x="29921" y="2540"/>
                  </a:lnTo>
                  <a:lnTo>
                    <a:pt x="28587" y="2540"/>
                  </a:lnTo>
                  <a:lnTo>
                    <a:pt x="33108" y="3810"/>
                  </a:lnTo>
                  <a:lnTo>
                    <a:pt x="32562" y="3810"/>
                  </a:lnTo>
                  <a:lnTo>
                    <a:pt x="33909" y="5080"/>
                  </a:lnTo>
                  <a:lnTo>
                    <a:pt x="30365" y="5080"/>
                  </a:lnTo>
                  <a:lnTo>
                    <a:pt x="29121" y="5080"/>
                  </a:lnTo>
                  <a:lnTo>
                    <a:pt x="30556" y="6350"/>
                  </a:lnTo>
                  <a:lnTo>
                    <a:pt x="29616" y="6350"/>
                  </a:lnTo>
                  <a:lnTo>
                    <a:pt x="32143" y="7620"/>
                  </a:lnTo>
                  <a:lnTo>
                    <a:pt x="29387" y="7620"/>
                  </a:lnTo>
                  <a:lnTo>
                    <a:pt x="32677" y="8890"/>
                  </a:lnTo>
                  <a:lnTo>
                    <a:pt x="29171" y="8890"/>
                  </a:lnTo>
                  <a:lnTo>
                    <a:pt x="31496" y="10096"/>
                  </a:lnTo>
                  <a:lnTo>
                    <a:pt x="26339" y="8890"/>
                  </a:lnTo>
                  <a:lnTo>
                    <a:pt x="29603" y="11430"/>
                  </a:lnTo>
                  <a:lnTo>
                    <a:pt x="53035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251075" y="10168863"/>
              <a:ext cx="65872" cy="190147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19167348" y="10482954"/>
              <a:ext cx="83185" cy="501650"/>
            </a:xfrm>
            <a:custGeom>
              <a:avLst/>
              <a:gdLst/>
              <a:ahLst/>
              <a:cxnLst/>
              <a:rect l="l" t="t" r="r" b="b"/>
              <a:pathLst>
                <a:path w="83184" h="501650">
                  <a:moveTo>
                    <a:pt x="609" y="494652"/>
                  </a:moveTo>
                  <a:lnTo>
                    <a:pt x="482" y="494741"/>
                  </a:lnTo>
                  <a:lnTo>
                    <a:pt x="584" y="494893"/>
                  </a:lnTo>
                  <a:lnTo>
                    <a:pt x="558" y="494728"/>
                  </a:lnTo>
                  <a:close/>
                </a:path>
                <a:path w="83184" h="501650">
                  <a:moveTo>
                    <a:pt x="1016" y="495401"/>
                  </a:moveTo>
                  <a:lnTo>
                    <a:pt x="876" y="495287"/>
                  </a:lnTo>
                  <a:lnTo>
                    <a:pt x="711" y="495096"/>
                  </a:lnTo>
                  <a:lnTo>
                    <a:pt x="177" y="494957"/>
                  </a:lnTo>
                  <a:lnTo>
                    <a:pt x="317" y="495084"/>
                  </a:lnTo>
                  <a:lnTo>
                    <a:pt x="609" y="495223"/>
                  </a:lnTo>
                  <a:lnTo>
                    <a:pt x="1016" y="495401"/>
                  </a:lnTo>
                  <a:close/>
                </a:path>
                <a:path w="83184" h="501650">
                  <a:moveTo>
                    <a:pt x="1790" y="495312"/>
                  </a:moveTo>
                  <a:lnTo>
                    <a:pt x="1079" y="495122"/>
                  </a:lnTo>
                  <a:lnTo>
                    <a:pt x="723" y="495007"/>
                  </a:lnTo>
                  <a:lnTo>
                    <a:pt x="584" y="494893"/>
                  </a:lnTo>
                  <a:lnTo>
                    <a:pt x="647" y="495033"/>
                  </a:lnTo>
                  <a:lnTo>
                    <a:pt x="1130" y="495198"/>
                  </a:lnTo>
                  <a:lnTo>
                    <a:pt x="1524" y="495287"/>
                  </a:lnTo>
                  <a:lnTo>
                    <a:pt x="1790" y="495312"/>
                  </a:lnTo>
                  <a:close/>
                </a:path>
                <a:path w="83184" h="501650">
                  <a:moveTo>
                    <a:pt x="3708" y="501624"/>
                  </a:moveTo>
                  <a:lnTo>
                    <a:pt x="3378" y="501256"/>
                  </a:lnTo>
                  <a:lnTo>
                    <a:pt x="38" y="500316"/>
                  </a:lnTo>
                  <a:lnTo>
                    <a:pt x="850" y="500938"/>
                  </a:lnTo>
                  <a:lnTo>
                    <a:pt x="1701" y="501243"/>
                  </a:lnTo>
                  <a:lnTo>
                    <a:pt x="3708" y="501624"/>
                  </a:lnTo>
                  <a:close/>
                </a:path>
                <a:path w="83184" h="501650">
                  <a:moveTo>
                    <a:pt x="7531" y="500468"/>
                  </a:moveTo>
                  <a:lnTo>
                    <a:pt x="5969" y="499783"/>
                  </a:lnTo>
                  <a:lnTo>
                    <a:pt x="3162" y="498779"/>
                  </a:lnTo>
                  <a:lnTo>
                    <a:pt x="0" y="498297"/>
                  </a:lnTo>
                  <a:lnTo>
                    <a:pt x="3175" y="499338"/>
                  </a:lnTo>
                  <a:lnTo>
                    <a:pt x="1803" y="499122"/>
                  </a:lnTo>
                  <a:lnTo>
                    <a:pt x="5600" y="500316"/>
                  </a:lnTo>
                  <a:lnTo>
                    <a:pt x="5943" y="500684"/>
                  </a:lnTo>
                  <a:lnTo>
                    <a:pt x="4406" y="500557"/>
                  </a:lnTo>
                  <a:lnTo>
                    <a:pt x="3175" y="500240"/>
                  </a:lnTo>
                  <a:lnTo>
                    <a:pt x="4013" y="500519"/>
                  </a:lnTo>
                  <a:lnTo>
                    <a:pt x="2336" y="500507"/>
                  </a:lnTo>
                  <a:lnTo>
                    <a:pt x="4432" y="501116"/>
                  </a:lnTo>
                  <a:lnTo>
                    <a:pt x="7124" y="501345"/>
                  </a:lnTo>
                  <a:lnTo>
                    <a:pt x="7327" y="500913"/>
                  </a:lnTo>
                  <a:lnTo>
                    <a:pt x="5270" y="499960"/>
                  </a:lnTo>
                  <a:lnTo>
                    <a:pt x="6045" y="500024"/>
                  </a:lnTo>
                  <a:lnTo>
                    <a:pt x="6896" y="500303"/>
                  </a:lnTo>
                  <a:lnTo>
                    <a:pt x="7531" y="500468"/>
                  </a:lnTo>
                  <a:close/>
                </a:path>
                <a:path w="83184" h="501650">
                  <a:moveTo>
                    <a:pt x="7797" y="428180"/>
                  </a:moveTo>
                  <a:lnTo>
                    <a:pt x="7467" y="428332"/>
                  </a:lnTo>
                  <a:lnTo>
                    <a:pt x="7277" y="428599"/>
                  </a:lnTo>
                  <a:lnTo>
                    <a:pt x="7226" y="428866"/>
                  </a:lnTo>
                  <a:lnTo>
                    <a:pt x="7797" y="428180"/>
                  </a:lnTo>
                  <a:close/>
                </a:path>
                <a:path w="83184" h="501650">
                  <a:moveTo>
                    <a:pt x="18554" y="474459"/>
                  </a:moveTo>
                  <a:lnTo>
                    <a:pt x="18135" y="474548"/>
                  </a:lnTo>
                  <a:lnTo>
                    <a:pt x="18351" y="474548"/>
                  </a:lnTo>
                  <a:lnTo>
                    <a:pt x="18491" y="474510"/>
                  </a:lnTo>
                  <a:close/>
                </a:path>
                <a:path w="83184" h="501650">
                  <a:moveTo>
                    <a:pt x="19253" y="488175"/>
                  </a:moveTo>
                  <a:lnTo>
                    <a:pt x="16395" y="487527"/>
                  </a:lnTo>
                  <a:lnTo>
                    <a:pt x="15138" y="487210"/>
                  </a:lnTo>
                  <a:lnTo>
                    <a:pt x="16306" y="487540"/>
                  </a:lnTo>
                  <a:lnTo>
                    <a:pt x="16865" y="487743"/>
                  </a:lnTo>
                  <a:lnTo>
                    <a:pt x="17056" y="487908"/>
                  </a:lnTo>
                  <a:lnTo>
                    <a:pt x="17602" y="488010"/>
                  </a:lnTo>
                  <a:lnTo>
                    <a:pt x="19113" y="488276"/>
                  </a:lnTo>
                  <a:lnTo>
                    <a:pt x="19253" y="488175"/>
                  </a:lnTo>
                  <a:close/>
                </a:path>
                <a:path w="83184" h="501650">
                  <a:moveTo>
                    <a:pt x="19723" y="474230"/>
                  </a:moveTo>
                  <a:lnTo>
                    <a:pt x="18618" y="473964"/>
                  </a:lnTo>
                  <a:lnTo>
                    <a:pt x="18846" y="474281"/>
                  </a:lnTo>
                  <a:lnTo>
                    <a:pt x="18554" y="474459"/>
                  </a:lnTo>
                  <a:lnTo>
                    <a:pt x="19723" y="474230"/>
                  </a:lnTo>
                  <a:close/>
                </a:path>
                <a:path w="83184" h="501650">
                  <a:moveTo>
                    <a:pt x="20015" y="365213"/>
                  </a:moveTo>
                  <a:lnTo>
                    <a:pt x="19685" y="364985"/>
                  </a:lnTo>
                  <a:lnTo>
                    <a:pt x="19685" y="365112"/>
                  </a:lnTo>
                  <a:lnTo>
                    <a:pt x="20015" y="365213"/>
                  </a:lnTo>
                  <a:close/>
                </a:path>
                <a:path w="83184" h="501650">
                  <a:moveTo>
                    <a:pt x="21120" y="483006"/>
                  </a:moveTo>
                  <a:lnTo>
                    <a:pt x="19786" y="482460"/>
                  </a:lnTo>
                  <a:lnTo>
                    <a:pt x="19761" y="482600"/>
                  </a:lnTo>
                  <a:lnTo>
                    <a:pt x="20142" y="482714"/>
                  </a:lnTo>
                  <a:lnTo>
                    <a:pt x="20599" y="482854"/>
                  </a:lnTo>
                  <a:lnTo>
                    <a:pt x="21120" y="483006"/>
                  </a:lnTo>
                  <a:close/>
                </a:path>
                <a:path w="83184" h="501650">
                  <a:moveTo>
                    <a:pt x="21818" y="478586"/>
                  </a:moveTo>
                  <a:lnTo>
                    <a:pt x="21691" y="478561"/>
                  </a:lnTo>
                  <a:lnTo>
                    <a:pt x="21818" y="478586"/>
                  </a:lnTo>
                  <a:close/>
                </a:path>
                <a:path w="83184" h="501650">
                  <a:moveTo>
                    <a:pt x="24460" y="458266"/>
                  </a:moveTo>
                  <a:lnTo>
                    <a:pt x="24269" y="458089"/>
                  </a:lnTo>
                  <a:lnTo>
                    <a:pt x="24079" y="457962"/>
                  </a:lnTo>
                  <a:lnTo>
                    <a:pt x="23774" y="457923"/>
                  </a:lnTo>
                  <a:lnTo>
                    <a:pt x="23837" y="458076"/>
                  </a:lnTo>
                  <a:lnTo>
                    <a:pt x="24168" y="458190"/>
                  </a:lnTo>
                  <a:lnTo>
                    <a:pt x="24460" y="458266"/>
                  </a:lnTo>
                  <a:close/>
                </a:path>
                <a:path w="83184" h="501650">
                  <a:moveTo>
                    <a:pt x="24739" y="314985"/>
                  </a:moveTo>
                  <a:lnTo>
                    <a:pt x="24447" y="314921"/>
                  </a:lnTo>
                  <a:lnTo>
                    <a:pt x="24218" y="314934"/>
                  </a:lnTo>
                  <a:lnTo>
                    <a:pt x="24739" y="314985"/>
                  </a:lnTo>
                  <a:close/>
                </a:path>
                <a:path w="83184" h="501650">
                  <a:moveTo>
                    <a:pt x="26657" y="330073"/>
                  </a:moveTo>
                  <a:lnTo>
                    <a:pt x="24574" y="329920"/>
                  </a:lnTo>
                  <a:lnTo>
                    <a:pt x="23888" y="329107"/>
                  </a:lnTo>
                  <a:lnTo>
                    <a:pt x="24003" y="329996"/>
                  </a:lnTo>
                  <a:lnTo>
                    <a:pt x="24841" y="330022"/>
                  </a:lnTo>
                  <a:lnTo>
                    <a:pt x="25742" y="330047"/>
                  </a:lnTo>
                  <a:lnTo>
                    <a:pt x="26657" y="330073"/>
                  </a:lnTo>
                  <a:close/>
                </a:path>
                <a:path w="83184" h="501650">
                  <a:moveTo>
                    <a:pt x="27940" y="446773"/>
                  </a:moveTo>
                  <a:lnTo>
                    <a:pt x="27660" y="446811"/>
                  </a:lnTo>
                  <a:lnTo>
                    <a:pt x="27520" y="446938"/>
                  </a:lnTo>
                  <a:lnTo>
                    <a:pt x="27940" y="446773"/>
                  </a:lnTo>
                  <a:close/>
                </a:path>
                <a:path w="83184" h="501650">
                  <a:moveTo>
                    <a:pt x="28333" y="455841"/>
                  </a:moveTo>
                  <a:lnTo>
                    <a:pt x="28092" y="455752"/>
                  </a:lnTo>
                  <a:lnTo>
                    <a:pt x="27965" y="455803"/>
                  </a:lnTo>
                  <a:lnTo>
                    <a:pt x="27825" y="455879"/>
                  </a:lnTo>
                  <a:lnTo>
                    <a:pt x="28155" y="455879"/>
                  </a:lnTo>
                  <a:lnTo>
                    <a:pt x="28333" y="455841"/>
                  </a:lnTo>
                  <a:close/>
                </a:path>
                <a:path w="83184" h="501650">
                  <a:moveTo>
                    <a:pt x="30543" y="433044"/>
                  </a:moveTo>
                  <a:lnTo>
                    <a:pt x="30289" y="433019"/>
                  </a:lnTo>
                  <a:lnTo>
                    <a:pt x="30048" y="433108"/>
                  </a:lnTo>
                  <a:lnTo>
                    <a:pt x="30543" y="433044"/>
                  </a:lnTo>
                  <a:close/>
                </a:path>
                <a:path w="83184" h="501650">
                  <a:moveTo>
                    <a:pt x="30695" y="433044"/>
                  </a:moveTo>
                  <a:lnTo>
                    <a:pt x="30340" y="432816"/>
                  </a:lnTo>
                  <a:lnTo>
                    <a:pt x="29984" y="432803"/>
                  </a:lnTo>
                  <a:lnTo>
                    <a:pt x="30378" y="432930"/>
                  </a:lnTo>
                  <a:lnTo>
                    <a:pt x="30530" y="433031"/>
                  </a:lnTo>
                  <a:lnTo>
                    <a:pt x="30695" y="433044"/>
                  </a:lnTo>
                  <a:close/>
                </a:path>
                <a:path w="83184" h="501650">
                  <a:moveTo>
                    <a:pt x="30886" y="428167"/>
                  </a:moveTo>
                  <a:lnTo>
                    <a:pt x="30505" y="428167"/>
                  </a:lnTo>
                  <a:lnTo>
                    <a:pt x="30289" y="428167"/>
                  </a:lnTo>
                  <a:lnTo>
                    <a:pt x="30416" y="428358"/>
                  </a:lnTo>
                  <a:lnTo>
                    <a:pt x="30886" y="428167"/>
                  </a:lnTo>
                  <a:close/>
                </a:path>
                <a:path w="83184" h="501650">
                  <a:moveTo>
                    <a:pt x="32778" y="400824"/>
                  </a:moveTo>
                  <a:lnTo>
                    <a:pt x="32651" y="400837"/>
                  </a:lnTo>
                  <a:lnTo>
                    <a:pt x="32778" y="400824"/>
                  </a:lnTo>
                  <a:close/>
                </a:path>
                <a:path w="83184" h="501650">
                  <a:moveTo>
                    <a:pt x="33020" y="451358"/>
                  </a:moveTo>
                  <a:lnTo>
                    <a:pt x="32791" y="451142"/>
                  </a:lnTo>
                  <a:lnTo>
                    <a:pt x="33020" y="451358"/>
                  </a:lnTo>
                  <a:close/>
                </a:path>
                <a:path w="83184" h="501650">
                  <a:moveTo>
                    <a:pt x="33299" y="438569"/>
                  </a:moveTo>
                  <a:lnTo>
                    <a:pt x="32004" y="438467"/>
                  </a:lnTo>
                  <a:lnTo>
                    <a:pt x="32296" y="438518"/>
                  </a:lnTo>
                  <a:lnTo>
                    <a:pt x="32664" y="438556"/>
                  </a:lnTo>
                  <a:lnTo>
                    <a:pt x="33299" y="438569"/>
                  </a:lnTo>
                  <a:close/>
                </a:path>
                <a:path w="83184" h="501650">
                  <a:moveTo>
                    <a:pt x="34493" y="196227"/>
                  </a:moveTo>
                  <a:lnTo>
                    <a:pt x="34290" y="196062"/>
                  </a:lnTo>
                  <a:lnTo>
                    <a:pt x="33921" y="196049"/>
                  </a:lnTo>
                  <a:lnTo>
                    <a:pt x="34493" y="196227"/>
                  </a:lnTo>
                  <a:close/>
                </a:path>
                <a:path w="83184" h="501650">
                  <a:moveTo>
                    <a:pt x="34709" y="200431"/>
                  </a:moveTo>
                  <a:lnTo>
                    <a:pt x="34404" y="200215"/>
                  </a:lnTo>
                  <a:lnTo>
                    <a:pt x="34264" y="200317"/>
                  </a:lnTo>
                  <a:lnTo>
                    <a:pt x="34455" y="200367"/>
                  </a:lnTo>
                  <a:lnTo>
                    <a:pt x="34607" y="200406"/>
                  </a:lnTo>
                  <a:close/>
                </a:path>
                <a:path w="83184" h="501650">
                  <a:moveTo>
                    <a:pt x="35039" y="200583"/>
                  </a:moveTo>
                  <a:lnTo>
                    <a:pt x="34721" y="200431"/>
                  </a:lnTo>
                  <a:lnTo>
                    <a:pt x="35013" y="200647"/>
                  </a:lnTo>
                  <a:close/>
                </a:path>
                <a:path w="83184" h="501650">
                  <a:moveTo>
                    <a:pt x="35433" y="196532"/>
                  </a:moveTo>
                  <a:lnTo>
                    <a:pt x="34493" y="196227"/>
                  </a:lnTo>
                  <a:lnTo>
                    <a:pt x="35433" y="196532"/>
                  </a:lnTo>
                  <a:close/>
                </a:path>
                <a:path w="83184" h="501650">
                  <a:moveTo>
                    <a:pt x="35598" y="197446"/>
                  </a:moveTo>
                  <a:lnTo>
                    <a:pt x="35471" y="197624"/>
                  </a:lnTo>
                  <a:lnTo>
                    <a:pt x="35598" y="197446"/>
                  </a:lnTo>
                  <a:close/>
                </a:path>
                <a:path w="83184" h="501650">
                  <a:moveTo>
                    <a:pt x="35699" y="201117"/>
                  </a:moveTo>
                  <a:lnTo>
                    <a:pt x="35026" y="200647"/>
                  </a:lnTo>
                  <a:lnTo>
                    <a:pt x="34886" y="200875"/>
                  </a:lnTo>
                  <a:lnTo>
                    <a:pt x="35699" y="201117"/>
                  </a:lnTo>
                  <a:close/>
                </a:path>
                <a:path w="83184" h="501650">
                  <a:moveTo>
                    <a:pt x="36004" y="198221"/>
                  </a:moveTo>
                  <a:lnTo>
                    <a:pt x="35877" y="198107"/>
                  </a:lnTo>
                  <a:lnTo>
                    <a:pt x="35699" y="197904"/>
                  </a:lnTo>
                  <a:lnTo>
                    <a:pt x="35166" y="197777"/>
                  </a:lnTo>
                  <a:lnTo>
                    <a:pt x="35318" y="197916"/>
                  </a:lnTo>
                  <a:lnTo>
                    <a:pt x="35610" y="198056"/>
                  </a:lnTo>
                  <a:lnTo>
                    <a:pt x="36004" y="198221"/>
                  </a:lnTo>
                  <a:close/>
                </a:path>
                <a:path w="83184" h="501650">
                  <a:moveTo>
                    <a:pt x="36334" y="401904"/>
                  </a:moveTo>
                  <a:lnTo>
                    <a:pt x="35852" y="400431"/>
                  </a:lnTo>
                  <a:lnTo>
                    <a:pt x="32854" y="400812"/>
                  </a:lnTo>
                  <a:lnTo>
                    <a:pt x="34010" y="400913"/>
                  </a:lnTo>
                  <a:lnTo>
                    <a:pt x="36334" y="401904"/>
                  </a:lnTo>
                  <a:close/>
                </a:path>
                <a:path w="83184" h="501650">
                  <a:moveTo>
                    <a:pt x="36499" y="191135"/>
                  </a:moveTo>
                  <a:lnTo>
                    <a:pt x="35267" y="190500"/>
                  </a:lnTo>
                  <a:lnTo>
                    <a:pt x="35941" y="191770"/>
                  </a:lnTo>
                  <a:lnTo>
                    <a:pt x="36499" y="191135"/>
                  </a:lnTo>
                  <a:close/>
                </a:path>
                <a:path w="83184" h="501650">
                  <a:moveTo>
                    <a:pt x="36563" y="401993"/>
                  </a:moveTo>
                  <a:lnTo>
                    <a:pt x="36334" y="401904"/>
                  </a:lnTo>
                  <a:lnTo>
                    <a:pt x="36563" y="401993"/>
                  </a:lnTo>
                  <a:close/>
                </a:path>
                <a:path w="83184" h="501650">
                  <a:moveTo>
                    <a:pt x="36601" y="201129"/>
                  </a:moveTo>
                  <a:lnTo>
                    <a:pt x="36385" y="200660"/>
                  </a:lnTo>
                  <a:lnTo>
                    <a:pt x="35839" y="200660"/>
                  </a:lnTo>
                  <a:lnTo>
                    <a:pt x="36601" y="201129"/>
                  </a:lnTo>
                  <a:close/>
                </a:path>
                <a:path w="83184" h="501650">
                  <a:moveTo>
                    <a:pt x="36791" y="198107"/>
                  </a:moveTo>
                  <a:lnTo>
                    <a:pt x="36068" y="197929"/>
                  </a:lnTo>
                  <a:lnTo>
                    <a:pt x="35712" y="197802"/>
                  </a:lnTo>
                  <a:lnTo>
                    <a:pt x="35572" y="197700"/>
                  </a:lnTo>
                  <a:lnTo>
                    <a:pt x="35648" y="197840"/>
                  </a:lnTo>
                  <a:lnTo>
                    <a:pt x="36131" y="198005"/>
                  </a:lnTo>
                  <a:lnTo>
                    <a:pt x="36537" y="198094"/>
                  </a:lnTo>
                  <a:lnTo>
                    <a:pt x="36791" y="198107"/>
                  </a:lnTo>
                  <a:close/>
                </a:path>
                <a:path w="83184" h="501650">
                  <a:moveTo>
                    <a:pt x="36817" y="200660"/>
                  </a:moveTo>
                  <a:lnTo>
                    <a:pt x="35725" y="199390"/>
                  </a:lnTo>
                  <a:lnTo>
                    <a:pt x="36385" y="200660"/>
                  </a:lnTo>
                  <a:lnTo>
                    <a:pt x="36817" y="200660"/>
                  </a:lnTo>
                  <a:close/>
                </a:path>
                <a:path w="83184" h="501650">
                  <a:moveTo>
                    <a:pt x="37045" y="190500"/>
                  </a:moveTo>
                  <a:close/>
                </a:path>
                <a:path w="83184" h="501650">
                  <a:moveTo>
                    <a:pt x="37757" y="191770"/>
                  </a:moveTo>
                  <a:lnTo>
                    <a:pt x="36995" y="190563"/>
                  </a:lnTo>
                  <a:lnTo>
                    <a:pt x="36499" y="191135"/>
                  </a:lnTo>
                  <a:lnTo>
                    <a:pt x="37757" y="191770"/>
                  </a:lnTo>
                  <a:close/>
                </a:path>
                <a:path w="83184" h="501650">
                  <a:moveTo>
                    <a:pt x="38112" y="196215"/>
                  </a:moveTo>
                  <a:lnTo>
                    <a:pt x="36398" y="195605"/>
                  </a:lnTo>
                  <a:lnTo>
                    <a:pt x="36106" y="195821"/>
                  </a:lnTo>
                  <a:lnTo>
                    <a:pt x="34023" y="195821"/>
                  </a:lnTo>
                  <a:lnTo>
                    <a:pt x="34290" y="196062"/>
                  </a:lnTo>
                  <a:lnTo>
                    <a:pt x="38112" y="196215"/>
                  </a:lnTo>
                  <a:close/>
                </a:path>
                <a:path w="83184" h="501650">
                  <a:moveTo>
                    <a:pt x="38760" y="204711"/>
                  </a:moveTo>
                  <a:lnTo>
                    <a:pt x="38430" y="204330"/>
                  </a:lnTo>
                  <a:lnTo>
                    <a:pt x="35077" y="203428"/>
                  </a:lnTo>
                  <a:lnTo>
                    <a:pt x="35877" y="204076"/>
                  </a:lnTo>
                  <a:lnTo>
                    <a:pt x="36753" y="204355"/>
                  </a:lnTo>
                  <a:lnTo>
                    <a:pt x="38760" y="204711"/>
                  </a:lnTo>
                  <a:close/>
                </a:path>
                <a:path w="83184" h="501650">
                  <a:moveTo>
                    <a:pt x="39065" y="401853"/>
                  </a:moveTo>
                  <a:lnTo>
                    <a:pt x="36563" y="401993"/>
                  </a:lnTo>
                  <a:lnTo>
                    <a:pt x="37261" y="402285"/>
                  </a:lnTo>
                  <a:lnTo>
                    <a:pt x="39065" y="401853"/>
                  </a:lnTo>
                  <a:close/>
                </a:path>
                <a:path w="83184" h="501650">
                  <a:moveTo>
                    <a:pt x="39954" y="200660"/>
                  </a:moveTo>
                  <a:lnTo>
                    <a:pt x="38849" y="199390"/>
                  </a:lnTo>
                  <a:lnTo>
                    <a:pt x="36830" y="199390"/>
                  </a:lnTo>
                  <a:lnTo>
                    <a:pt x="38595" y="200660"/>
                  </a:lnTo>
                  <a:lnTo>
                    <a:pt x="39954" y="200660"/>
                  </a:lnTo>
                  <a:close/>
                </a:path>
                <a:path w="83184" h="501650">
                  <a:moveTo>
                    <a:pt x="40030" y="200672"/>
                  </a:moveTo>
                  <a:close/>
                </a:path>
                <a:path w="83184" h="501650">
                  <a:moveTo>
                    <a:pt x="40068" y="185851"/>
                  </a:moveTo>
                  <a:lnTo>
                    <a:pt x="38950" y="186169"/>
                  </a:lnTo>
                  <a:lnTo>
                    <a:pt x="39573" y="186067"/>
                  </a:lnTo>
                  <a:lnTo>
                    <a:pt x="39890" y="185953"/>
                  </a:lnTo>
                  <a:lnTo>
                    <a:pt x="40068" y="185851"/>
                  </a:lnTo>
                  <a:close/>
                </a:path>
                <a:path w="83184" h="501650">
                  <a:moveTo>
                    <a:pt x="41198" y="310057"/>
                  </a:moveTo>
                  <a:lnTo>
                    <a:pt x="39420" y="309753"/>
                  </a:lnTo>
                  <a:lnTo>
                    <a:pt x="39560" y="309867"/>
                  </a:lnTo>
                  <a:lnTo>
                    <a:pt x="41198" y="310057"/>
                  </a:lnTo>
                  <a:close/>
                </a:path>
                <a:path w="83184" h="501650">
                  <a:moveTo>
                    <a:pt x="41236" y="199631"/>
                  </a:moveTo>
                  <a:lnTo>
                    <a:pt x="40436" y="199390"/>
                  </a:lnTo>
                  <a:lnTo>
                    <a:pt x="39954" y="200660"/>
                  </a:lnTo>
                  <a:lnTo>
                    <a:pt x="41236" y="199631"/>
                  </a:lnTo>
                  <a:close/>
                </a:path>
                <a:path w="83184" h="501650">
                  <a:moveTo>
                    <a:pt x="41427" y="182346"/>
                  </a:moveTo>
                  <a:lnTo>
                    <a:pt x="41160" y="182308"/>
                  </a:lnTo>
                  <a:lnTo>
                    <a:pt x="40894" y="182295"/>
                  </a:lnTo>
                  <a:lnTo>
                    <a:pt x="40652" y="182308"/>
                  </a:lnTo>
                  <a:lnTo>
                    <a:pt x="40843" y="182346"/>
                  </a:lnTo>
                  <a:lnTo>
                    <a:pt x="41427" y="182346"/>
                  </a:lnTo>
                  <a:close/>
                </a:path>
                <a:path w="83184" h="501650">
                  <a:moveTo>
                    <a:pt x="41529" y="127850"/>
                  </a:moveTo>
                  <a:close/>
                </a:path>
                <a:path w="83184" h="501650">
                  <a:moveTo>
                    <a:pt x="41744" y="165100"/>
                  </a:moveTo>
                  <a:lnTo>
                    <a:pt x="41503" y="165100"/>
                  </a:lnTo>
                  <a:lnTo>
                    <a:pt x="41744" y="165100"/>
                  </a:lnTo>
                  <a:close/>
                </a:path>
                <a:path w="83184" h="501650">
                  <a:moveTo>
                    <a:pt x="42075" y="127101"/>
                  </a:moveTo>
                  <a:lnTo>
                    <a:pt x="41770" y="127292"/>
                  </a:lnTo>
                  <a:lnTo>
                    <a:pt x="41567" y="127558"/>
                  </a:lnTo>
                  <a:lnTo>
                    <a:pt x="41529" y="127850"/>
                  </a:lnTo>
                  <a:lnTo>
                    <a:pt x="42075" y="127101"/>
                  </a:lnTo>
                  <a:close/>
                </a:path>
                <a:path w="83184" h="501650">
                  <a:moveTo>
                    <a:pt x="42570" y="203377"/>
                  </a:moveTo>
                  <a:lnTo>
                    <a:pt x="40995" y="202704"/>
                  </a:lnTo>
                  <a:lnTo>
                    <a:pt x="38176" y="201714"/>
                  </a:lnTo>
                  <a:lnTo>
                    <a:pt x="37388" y="201625"/>
                  </a:lnTo>
                  <a:lnTo>
                    <a:pt x="36601" y="201129"/>
                  </a:lnTo>
                  <a:lnTo>
                    <a:pt x="36791" y="201549"/>
                  </a:lnTo>
                  <a:lnTo>
                    <a:pt x="35013" y="201307"/>
                  </a:lnTo>
                  <a:lnTo>
                    <a:pt x="36969" y="201917"/>
                  </a:lnTo>
                  <a:lnTo>
                    <a:pt x="38214" y="202298"/>
                  </a:lnTo>
                  <a:lnTo>
                    <a:pt x="36830" y="202120"/>
                  </a:lnTo>
                  <a:lnTo>
                    <a:pt x="40640" y="203276"/>
                  </a:lnTo>
                  <a:lnTo>
                    <a:pt x="40982" y="203644"/>
                  </a:lnTo>
                  <a:lnTo>
                    <a:pt x="39458" y="203568"/>
                  </a:lnTo>
                  <a:lnTo>
                    <a:pt x="38214" y="203263"/>
                  </a:lnTo>
                  <a:lnTo>
                    <a:pt x="39065" y="203542"/>
                  </a:lnTo>
                  <a:lnTo>
                    <a:pt x="37376" y="203555"/>
                  </a:lnTo>
                  <a:lnTo>
                    <a:pt x="39484" y="204152"/>
                  </a:lnTo>
                  <a:lnTo>
                    <a:pt x="42176" y="204317"/>
                  </a:lnTo>
                  <a:lnTo>
                    <a:pt x="42379" y="203847"/>
                  </a:lnTo>
                  <a:lnTo>
                    <a:pt x="40322" y="202895"/>
                  </a:lnTo>
                  <a:lnTo>
                    <a:pt x="41084" y="202946"/>
                  </a:lnTo>
                  <a:lnTo>
                    <a:pt x="41948" y="203225"/>
                  </a:lnTo>
                  <a:lnTo>
                    <a:pt x="42570" y="203377"/>
                  </a:lnTo>
                  <a:close/>
                </a:path>
                <a:path w="83184" h="501650">
                  <a:moveTo>
                    <a:pt x="43408" y="144780"/>
                  </a:moveTo>
                  <a:lnTo>
                    <a:pt x="42633" y="143510"/>
                  </a:lnTo>
                  <a:lnTo>
                    <a:pt x="42735" y="144780"/>
                  </a:lnTo>
                  <a:lnTo>
                    <a:pt x="43408" y="144780"/>
                  </a:lnTo>
                  <a:close/>
                </a:path>
                <a:path w="83184" h="501650">
                  <a:moveTo>
                    <a:pt x="43434" y="129540"/>
                  </a:moveTo>
                  <a:lnTo>
                    <a:pt x="41516" y="128270"/>
                  </a:lnTo>
                  <a:lnTo>
                    <a:pt x="41490" y="129540"/>
                  </a:lnTo>
                  <a:lnTo>
                    <a:pt x="43434" y="129540"/>
                  </a:lnTo>
                  <a:close/>
                </a:path>
                <a:path w="83184" h="501650">
                  <a:moveTo>
                    <a:pt x="43459" y="147320"/>
                  </a:moveTo>
                  <a:lnTo>
                    <a:pt x="41897" y="146050"/>
                  </a:lnTo>
                  <a:lnTo>
                    <a:pt x="42887" y="147320"/>
                  </a:lnTo>
                  <a:lnTo>
                    <a:pt x="43459" y="147320"/>
                  </a:lnTo>
                  <a:close/>
                </a:path>
                <a:path w="83184" h="501650">
                  <a:moveTo>
                    <a:pt x="43573" y="137744"/>
                  </a:moveTo>
                  <a:lnTo>
                    <a:pt x="42697" y="137160"/>
                  </a:lnTo>
                  <a:lnTo>
                    <a:pt x="41452" y="137160"/>
                  </a:lnTo>
                  <a:lnTo>
                    <a:pt x="43573" y="137744"/>
                  </a:lnTo>
                  <a:close/>
                </a:path>
                <a:path w="83184" h="501650">
                  <a:moveTo>
                    <a:pt x="43637" y="146329"/>
                  </a:moveTo>
                  <a:lnTo>
                    <a:pt x="43319" y="146050"/>
                  </a:lnTo>
                  <a:lnTo>
                    <a:pt x="41986" y="146050"/>
                  </a:lnTo>
                  <a:lnTo>
                    <a:pt x="43637" y="146329"/>
                  </a:lnTo>
                  <a:close/>
                </a:path>
                <a:path w="83184" h="501650">
                  <a:moveTo>
                    <a:pt x="44094" y="124447"/>
                  </a:moveTo>
                  <a:lnTo>
                    <a:pt x="43357" y="124231"/>
                  </a:lnTo>
                  <a:lnTo>
                    <a:pt x="42011" y="124599"/>
                  </a:lnTo>
                  <a:lnTo>
                    <a:pt x="43065" y="124612"/>
                  </a:lnTo>
                  <a:lnTo>
                    <a:pt x="43675" y="124548"/>
                  </a:lnTo>
                  <a:lnTo>
                    <a:pt x="44094" y="124447"/>
                  </a:lnTo>
                  <a:close/>
                </a:path>
                <a:path w="83184" h="501650">
                  <a:moveTo>
                    <a:pt x="44196" y="163703"/>
                  </a:moveTo>
                  <a:lnTo>
                    <a:pt x="43535" y="163004"/>
                  </a:lnTo>
                  <a:lnTo>
                    <a:pt x="41821" y="163093"/>
                  </a:lnTo>
                  <a:lnTo>
                    <a:pt x="44196" y="163703"/>
                  </a:lnTo>
                  <a:close/>
                </a:path>
                <a:path w="83184" h="501650">
                  <a:moveTo>
                    <a:pt x="44348" y="148590"/>
                  </a:moveTo>
                  <a:lnTo>
                    <a:pt x="42405" y="147320"/>
                  </a:lnTo>
                  <a:lnTo>
                    <a:pt x="43611" y="148590"/>
                  </a:lnTo>
                  <a:lnTo>
                    <a:pt x="44348" y="148590"/>
                  </a:lnTo>
                  <a:close/>
                </a:path>
                <a:path w="83184" h="501650">
                  <a:moveTo>
                    <a:pt x="44615" y="163830"/>
                  </a:moveTo>
                  <a:lnTo>
                    <a:pt x="41300" y="163830"/>
                  </a:lnTo>
                  <a:lnTo>
                    <a:pt x="41719" y="165011"/>
                  </a:lnTo>
                  <a:lnTo>
                    <a:pt x="44615" y="163830"/>
                  </a:lnTo>
                  <a:close/>
                </a:path>
                <a:path w="83184" h="501650">
                  <a:moveTo>
                    <a:pt x="44640" y="200660"/>
                  </a:moveTo>
                  <a:lnTo>
                    <a:pt x="41440" y="199466"/>
                  </a:lnTo>
                  <a:lnTo>
                    <a:pt x="41236" y="199631"/>
                  </a:lnTo>
                  <a:lnTo>
                    <a:pt x="44640" y="200660"/>
                  </a:lnTo>
                  <a:close/>
                </a:path>
                <a:path w="83184" h="501650">
                  <a:moveTo>
                    <a:pt x="45415" y="185420"/>
                  </a:moveTo>
                  <a:lnTo>
                    <a:pt x="44157" y="184150"/>
                  </a:lnTo>
                  <a:lnTo>
                    <a:pt x="44729" y="185420"/>
                  </a:lnTo>
                  <a:lnTo>
                    <a:pt x="45415" y="185420"/>
                  </a:lnTo>
                  <a:close/>
                </a:path>
                <a:path w="83184" h="501650">
                  <a:moveTo>
                    <a:pt x="45427" y="156210"/>
                  </a:moveTo>
                  <a:lnTo>
                    <a:pt x="43916" y="154940"/>
                  </a:lnTo>
                  <a:lnTo>
                    <a:pt x="44437" y="156210"/>
                  </a:lnTo>
                  <a:lnTo>
                    <a:pt x="45427" y="156210"/>
                  </a:lnTo>
                  <a:close/>
                </a:path>
                <a:path w="83184" h="501650">
                  <a:moveTo>
                    <a:pt x="46012" y="186334"/>
                  </a:moveTo>
                  <a:lnTo>
                    <a:pt x="43954" y="185813"/>
                  </a:lnTo>
                  <a:lnTo>
                    <a:pt x="45885" y="186690"/>
                  </a:lnTo>
                  <a:lnTo>
                    <a:pt x="46012" y="186334"/>
                  </a:lnTo>
                  <a:close/>
                </a:path>
                <a:path w="83184" h="501650">
                  <a:moveTo>
                    <a:pt x="46456" y="156692"/>
                  </a:moveTo>
                  <a:lnTo>
                    <a:pt x="46050" y="156425"/>
                  </a:lnTo>
                  <a:lnTo>
                    <a:pt x="45427" y="156552"/>
                  </a:lnTo>
                  <a:lnTo>
                    <a:pt x="45516" y="156781"/>
                  </a:lnTo>
                  <a:lnTo>
                    <a:pt x="45872" y="157035"/>
                  </a:lnTo>
                  <a:lnTo>
                    <a:pt x="46113" y="156870"/>
                  </a:lnTo>
                  <a:lnTo>
                    <a:pt x="46456" y="156692"/>
                  </a:lnTo>
                  <a:close/>
                </a:path>
                <a:path w="83184" h="501650">
                  <a:moveTo>
                    <a:pt x="46532" y="201930"/>
                  </a:moveTo>
                  <a:lnTo>
                    <a:pt x="40030" y="200672"/>
                  </a:lnTo>
                  <a:lnTo>
                    <a:pt x="40589" y="201930"/>
                  </a:lnTo>
                  <a:lnTo>
                    <a:pt x="46532" y="201930"/>
                  </a:lnTo>
                  <a:close/>
                </a:path>
                <a:path w="83184" h="501650">
                  <a:moveTo>
                    <a:pt x="46634" y="183896"/>
                  </a:moveTo>
                  <a:lnTo>
                    <a:pt x="46266" y="183845"/>
                  </a:lnTo>
                  <a:lnTo>
                    <a:pt x="46621" y="184150"/>
                  </a:lnTo>
                  <a:lnTo>
                    <a:pt x="46634" y="183896"/>
                  </a:lnTo>
                  <a:close/>
                </a:path>
                <a:path w="83184" h="501650">
                  <a:moveTo>
                    <a:pt x="47193" y="157695"/>
                  </a:moveTo>
                  <a:lnTo>
                    <a:pt x="46672" y="157467"/>
                  </a:lnTo>
                  <a:lnTo>
                    <a:pt x="46189" y="157238"/>
                  </a:lnTo>
                  <a:lnTo>
                    <a:pt x="45885" y="157035"/>
                  </a:lnTo>
                  <a:lnTo>
                    <a:pt x="45631" y="157238"/>
                  </a:lnTo>
                  <a:lnTo>
                    <a:pt x="45542" y="157403"/>
                  </a:lnTo>
                  <a:lnTo>
                    <a:pt x="47193" y="157695"/>
                  </a:lnTo>
                  <a:close/>
                </a:path>
                <a:path w="83184" h="501650">
                  <a:moveTo>
                    <a:pt x="47294" y="192189"/>
                  </a:moveTo>
                  <a:lnTo>
                    <a:pt x="47256" y="192062"/>
                  </a:lnTo>
                  <a:lnTo>
                    <a:pt x="46024" y="191770"/>
                  </a:lnTo>
                  <a:lnTo>
                    <a:pt x="46278" y="191985"/>
                  </a:lnTo>
                  <a:lnTo>
                    <a:pt x="47294" y="192189"/>
                  </a:lnTo>
                  <a:close/>
                </a:path>
                <a:path w="83184" h="501650">
                  <a:moveTo>
                    <a:pt x="47434" y="195580"/>
                  </a:moveTo>
                  <a:lnTo>
                    <a:pt x="47256" y="195249"/>
                  </a:lnTo>
                  <a:lnTo>
                    <a:pt x="47193" y="195427"/>
                  </a:lnTo>
                  <a:lnTo>
                    <a:pt x="47434" y="195580"/>
                  </a:lnTo>
                  <a:close/>
                </a:path>
                <a:path w="83184" h="501650">
                  <a:moveTo>
                    <a:pt x="47434" y="194729"/>
                  </a:moveTo>
                  <a:lnTo>
                    <a:pt x="46761" y="194310"/>
                  </a:lnTo>
                  <a:lnTo>
                    <a:pt x="47256" y="195249"/>
                  </a:lnTo>
                  <a:lnTo>
                    <a:pt x="47434" y="194729"/>
                  </a:lnTo>
                  <a:close/>
                </a:path>
                <a:path w="83184" h="501650">
                  <a:moveTo>
                    <a:pt x="47548" y="193040"/>
                  </a:moveTo>
                  <a:lnTo>
                    <a:pt x="47396" y="192506"/>
                  </a:lnTo>
                  <a:lnTo>
                    <a:pt x="46697" y="192328"/>
                  </a:lnTo>
                  <a:lnTo>
                    <a:pt x="47548" y="193040"/>
                  </a:lnTo>
                  <a:close/>
                </a:path>
                <a:path w="83184" h="501650">
                  <a:moveTo>
                    <a:pt x="48044" y="192239"/>
                  </a:moveTo>
                  <a:lnTo>
                    <a:pt x="47180" y="191770"/>
                  </a:lnTo>
                  <a:lnTo>
                    <a:pt x="47256" y="192062"/>
                  </a:lnTo>
                  <a:lnTo>
                    <a:pt x="48044" y="192239"/>
                  </a:lnTo>
                  <a:close/>
                </a:path>
                <a:path w="83184" h="501650">
                  <a:moveTo>
                    <a:pt x="48374" y="196850"/>
                  </a:moveTo>
                  <a:lnTo>
                    <a:pt x="47790" y="195580"/>
                  </a:lnTo>
                  <a:lnTo>
                    <a:pt x="45859" y="196850"/>
                  </a:lnTo>
                  <a:lnTo>
                    <a:pt x="48374" y="196850"/>
                  </a:lnTo>
                  <a:close/>
                </a:path>
                <a:path w="83184" h="501650">
                  <a:moveTo>
                    <a:pt x="48818" y="195580"/>
                  </a:moveTo>
                  <a:lnTo>
                    <a:pt x="47574" y="194310"/>
                  </a:lnTo>
                  <a:lnTo>
                    <a:pt x="47434" y="194729"/>
                  </a:lnTo>
                  <a:lnTo>
                    <a:pt x="48818" y="195580"/>
                  </a:lnTo>
                  <a:close/>
                </a:path>
                <a:path w="83184" h="501650">
                  <a:moveTo>
                    <a:pt x="48971" y="198120"/>
                  </a:moveTo>
                  <a:lnTo>
                    <a:pt x="48729" y="196850"/>
                  </a:lnTo>
                  <a:lnTo>
                    <a:pt x="48374" y="196850"/>
                  </a:lnTo>
                  <a:lnTo>
                    <a:pt x="48971" y="198120"/>
                  </a:lnTo>
                  <a:close/>
                </a:path>
                <a:path w="83184" h="501650">
                  <a:moveTo>
                    <a:pt x="49504" y="193040"/>
                  </a:moveTo>
                  <a:lnTo>
                    <a:pt x="48336" y="192405"/>
                  </a:lnTo>
                  <a:lnTo>
                    <a:pt x="47294" y="192189"/>
                  </a:lnTo>
                  <a:lnTo>
                    <a:pt x="47396" y="192506"/>
                  </a:lnTo>
                  <a:lnTo>
                    <a:pt x="49504" y="193040"/>
                  </a:lnTo>
                  <a:close/>
                </a:path>
                <a:path w="83184" h="501650">
                  <a:moveTo>
                    <a:pt x="50279" y="193446"/>
                  </a:moveTo>
                  <a:lnTo>
                    <a:pt x="49250" y="194233"/>
                  </a:lnTo>
                  <a:lnTo>
                    <a:pt x="49796" y="194259"/>
                  </a:lnTo>
                  <a:lnTo>
                    <a:pt x="50279" y="193446"/>
                  </a:lnTo>
                  <a:close/>
                </a:path>
                <a:path w="83184" h="501650">
                  <a:moveTo>
                    <a:pt x="51435" y="193040"/>
                  </a:moveTo>
                  <a:lnTo>
                    <a:pt x="48044" y="192239"/>
                  </a:lnTo>
                  <a:lnTo>
                    <a:pt x="48336" y="192405"/>
                  </a:lnTo>
                  <a:lnTo>
                    <a:pt x="51435" y="193040"/>
                  </a:lnTo>
                  <a:close/>
                </a:path>
                <a:path w="83184" h="501650">
                  <a:moveTo>
                    <a:pt x="51993" y="194487"/>
                  </a:moveTo>
                  <a:lnTo>
                    <a:pt x="51955" y="194360"/>
                  </a:lnTo>
                  <a:lnTo>
                    <a:pt x="49796" y="194259"/>
                  </a:lnTo>
                  <a:lnTo>
                    <a:pt x="49593" y="194602"/>
                  </a:lnTo>
                  <a:lnTo>
                    <a:pt x="51993" y="194487"/>
                  </a:lnTo>
                  <a:close/>
                </a:path>
                <a:path w="83184" h="501650">
                  <a:moveTo>
                    <a:pt x="52171" y="64363"/>
                  </a:moveTo>
                  <a:lnTo>
                    <a:pt x="51536" y="63665"/>
                  </a:lnTo>
                  <a:lnTo>
                    <a:pt x="51117" y="63500"/>
                  </a:lnTo>
                  <a:lnTo>
                    <a:pt x="47726" y="63500"/>
                  </a:lnTo>
                  <a:lnTo>
                    <a:pt x="52171" y="64363"/>
                  </a:lnTo>
                  <a:close/>
                </a:path>
                <a:path w="83184" h="501650">
                  <a:moveTo>
                    <a:pt x="52997" y="175704"/>
                  </a:moveTo>
                  <a:lnTo>
                    <a:pt x="52755" y="175704"/>
                  </a:lnTo>
                  <a:lnTo>
                    <a:pt x="52565" y="175691"/>
                  </a:lnTo>
                  <a:lnTo>
                    <a:pt x="52705" y="175717"/>
                  </a:lnTo>
                  <a:lnTo>
                    <a:pt x="52920" y="175729"/>
                  </a:lnTo>
                  <a:close/>
                </a:path>
                <a:path w="83184" h="501650">
                  <a:moveTo>
                    <a:pt x="53428" y="175590"/>
                  </a:moveTo>
                  <a:lnTo>
                    <a:pt x="52997" y="175704"/>
                  </a:lnTo>
                  <a:lnTo>
                    <a:pt x="53213" y="175704"/>
                  </a:lnTo>
                  <a:lnTo>
                    <a:pt x="53365" y="175653"/>
                  </a:lnTo>
                  <a:close/>
                </a:path>
                <a:path w="83184" h="501650">
                  <a:moveTo>
                    <a:pt x="54584" y="175310"/>
                  </a:moveTo>
                  <a:lnTo>
                    <a:pt x="53492" y="175069"/>
                  </a:lnTo>
                  <a:lnTo>
                    <a:pt x="53708" y="175412"/>
                  </a:lnTo>
                  <a:lnTo>
                    <a:pt x="53428" y="175590"/>
                  </a:lnTo>
                  <a:lnTo>
                    <a:pt x="54584" y="175310"/>
                  </a:lnTo>
                  <a:close/>
                </a:path>
                <a:path w="83184" h="501650">
                  <a:moveTo>
                    <a:pt x="54724" y="191262"/>
                  </a:moveTo>
                  <a:lnTo>
                    <a:pt x="53759" y="190754"/>
                  </a:lnTo>
                  <a:lnTo>
                    <a:pt x="53517" y="190614"/>
                  </a:lnTo>
                  <a:lnTo>
                    <a:pt x="52463" y="190817"/>
                  </a:lnTo>
                  <a:lnTo>
                    <a:pt x="52882" y="191439"/>
                  </a:lnTo>
                  <a:lnTo>
                    <a:pt x="54076" y="191122"/>
                  </a:lnTo>
                  <a:lnTo>
                    <a:pt x="54724" y="191262"/>
                  </a:lnTo>
                  <a:close/>
                </a:path>
                <a:path w="83184" h="501650">
                  <a:moveTo>
                    <a:pt x="55702" y="194310"/>
                  </a:moveTo>
                  <a:lnTo>
                    <a:pt x="51993" y="194487"/>
                  </a:lnTo>
                  <a:lnTo>
                    <a:pt x="52133" y="194843"/>
                  </a:lnTo>
                  <a:lnTo>
                    <a:pt x="55702" y="194310"/>
                  </a:lnTo>
                  <a:close/>
                </a:path>
                <a:path w="83184" h="501650">
                  <a:moveTo>
                    <a:pt x="56324" y="43180"/>
                  </a:moveTo>
                  <a:lnTo>
                    <a:pt x="53822" y="41910"/>
                  </a:lnTo>
                  <a:lnTo>
                    <a:pt x="54724" y="43180"/>
                  </a:lnTo>
                  <a:lnTo>
                    <a:pt x="56324" y="43180"/>
                  </a:lnTo>
                  <a:close/>
                </a:path>
                <a:path w="83184" h="501650">
                  <a:moveTo>
                    <a:pt x="56476" y="7010"/>
                  </a:moveTo>
                  <a:lnTo>
                    <a:pt x="56172" y="6959"/>
                  </a:lnTo>
                  <a:lnTo>
                    <a:pt x="55956" y="6985"/>
                  </a:lnTo>
                  <a:lnTo>
                    <a:pt x="56476" y="7010"/>
                  </a:lnTo>
                  <a:close/>
                </a:path>
                <a:path w="83184" h="501650">
                  <a:moveTo>
                    <a:pt x="59067" y="170014"/>
                  </a:moveTo>
                  <a:lnTo>
                    <a:pt x="58762" y="169532"/>
                  </a:lnTo>
                  <a:lnTo>
                    <a:pt x="58077" y="169824"/>
                  </a:lnTo>
                  <a:lnTo>
                    <a:pt x="59067" y="170014"/>
                  </a:lnTo>
                  <a:close/>
                </a:path>
                <a:path w="83184" h="501650">
                  <a:moveTo>
                    <a:pt x="59740" y="163830"/>
                  </a:moveTo>
                  <a:lnTo>
                    <a:pt x="59601" y="163487"/>
                  </a:lnTo>
                  <a:lnTo>
                    <a:pt x="58597" y="163309"/>
                  </a:lnTo>
                  <a:lnTo>
                    <a:pt x="59740" y="163830"/>
                  </a:lnTo>
                  <a:close/>
                </a:path>
                <a:path w="83184" h="501650">
                  <a:moveTo>
                    <a:pt x="60718" y="3810"/>
                  </a:moveTo>
                  <a:lnTo>
                    <a:pt x="56426" y="3810"/>
                  </a:lnTo>
                  <a:lnTo>
                    <a:pt x="58559" y="5080"/>
                  </a:lnTo>
                  <a:lnTo>
                    <a:pt x="60718" y="3810"/>
                  </a:lnTo>
                  <a:close/>
                </a:path>
                <a:path w="83184" h="501650">
                  <a:moveTo>
                    <a:pt x="61569" y="163830"/>
                  </a:moveTo>
                  <a:lnTo>
                    <a:pt x="59232" y="162560"/>
                  </a:lnTo>
                  <a:lnTo>
                    <a:pt x="59601" y="163487"/>
                  </a:lnTo>
                  <a:lnTo>
                    <a:pt x="61569" y="163830"/>
                  </a:lnTo>
                  <a:close/>
                </a:path>
                <a:path w="83184" h="501650">
                  <a:moveTo>
                    <a:pt x="62522" y="146075"/>
                  </a:moveTo>
                  <a:lnTo>
                    <a:pt x="62242" y="146126"/>
                  </a:lnTo>
                  <a:lnTo>
                    <a:pt x="62103" y="146253"/>
                  </a:lnTo>
                  <a:lnTo>
                    <a:pt x="62522" y="146075"/>
                  </a:lnTo>
                  <a:close/>
                </a:path>
                <a:path w="83184" h="501650">
                  <a:moveTo>
                    <a:pt x="63017" y="155625"/>
                  </a:moveTo>
                  <a:lnTo>
                    <a:pt x="62776" y="155549"/>
                  </a:lnTo>
                  <a:lnTo>
                    <a:pt x="62598" y="155638"/>
                  </a:lnTo>
                  <a:lnTo>
                    <a:pt x="62839" y="155676"/>
                  </a:lnTo>
                  <a:lnTo>
                    <a:pt x="63017" y="155625"/>
                  </a:lnTo>
                  <a:close/>
                </a:path>
                <a:path w="83184" h="501650">
                  <a:moveTo>
                    <a:pt x="63080" y="164122"/>
                  </a:moveTo>
                  <a:lnTo>
                    <a:pt x="62242" y="163296"/>
                  </a:lnTo>
                  <a:lnTo>
                    <a:pt x="62738" y="163880"/>
                  </a:lnTo>
                  <a:lnTo>
                    <a:pt x="63080" y="164122"/>
                  </a:lnTo>
                  <a:close/>
                </a:path>
                <a:path w="83184" h="501650">
                  <a:moveTo>
                    <a:pt x="64935" y="131483"/>
                  </a:moveTo>
                  <a:lnTo>
                    <a:pt x="64693" y="131470"/>
                  </a:lnTo>
                  <a:lnTo>
                    <a:pt x="64452" y="131559"/>
                  </a:lnTo>
                  <a:lnTo>
                    <a:pt x="64935" y="131483"/>
                  </a:lnTo>
                  <a:close/>
                </a:path>
                <a:path w="83184" h="501650">
                  <a:moveTo>
                    <a:pt x="65100" y="131483"/>
                  </a:moveTo>
                  <a:lnTo>
                    <a:pt x="64731" y="131241"/>
                  </a:lnTo>
                  <a:lnTo>
                    <a:pt x="64363" y="131241"/>
                  </a:lnTo>
                  <a:lnTo>
                    <a:pt x="64757" y="131368"/>
                  </a:lnTo>
                  <a:lnTo>
                    <a:pt x="64922" y="131470"/>
                  </a:lnTo>
                  <a:lnTo>
                    <a:pt x="65100" y="131483"/>
                  </a:lnTo>
                  <a:close/>
                </a:path>
                <a:path w="83184" h="501650">
                  <a:moveTo>
                    <a:pt x="65201" y="126326"/>
                  </a:moveTo>
                  <a:lnTo>
                    <a:pt x="64985" y="126326"/>
                  </a:lnTo>
                  <a:lnTo>
                    <a:pt x="64808" y="126339"/>
                  </a:lnTo>
                  <a:lnTo>
                    <a:pt x="64604" y="126339"/>
                  </a:lnTo>
                  <a:lnTo>
                    <a:pt x="64731" y="126517"/>
                  </a:lnTo>
                  <a:lnTo>
                    <a:pt x="65201" y="126326"/>
                  </a:lnTo>
                  <a:close/>
                </a:path>
                <a:path w="83184" h="501650">
                  <a:moveTo>
                    <a:pt x="67132" y="149860"/>
                  </a:moveTo>
                  <a:lnTo>
                    <a:pt x="64147" y="148590"/>
                  </a:lnTo>
                  <a:lnTo>
                    <a:pt x="65900" y="149860"/>
                  </a:lnTo>
                  <a:lnTo>
                    <a:pt x="67132" y="149860"/>
                  </a:lnTo>
                  <a:close/>
                </a:path>
                <a:path w="83184" h="501650">
                  <a:moveTo>
                    <a:pt x="67602" y="149860"/>
                  </a:moveTo>
                  <a:lnTo>
                    <a:pt x="67233" y="148590"/>
                  </a:lnTo>
                  <a:lnTo>
                    <a:pt x="67132" y="149860"/>
                  </a:lnTo>
                  <a:lnTo>
                    <a:pt x="67602" y="149860"/>
                  </a:lnTo>
                  <a:close/>
                </a:path>
                <a:path w="83184" h="501650">
                  <a:moveTo>
                    <a:pt x="67767" y="137223"/>
                  </a:moveTo>
                  <a:lnTo>
                    <a:pt x="67246" y="137198"/>
                  </a:lnTo>
                  <a:lnTo>
                    <a:pt x="66471" y="137160"/>
                  </a:lnTo>
                  <a:lnTo>
                    <a:pt x="66763" y="137198"/>
                  </a:lnTo>
                  <a:lnTo>
                    <a:pt x="67132" y="137223"/>
                  </a:lnTo>
                  <a:lnTo>
                    <a:pt x="67767" y="137223"/>
                  </a:lnTo>
                  <a:close/>
                </a:path>
                <a:path w="83184" h="501650">
                  <a:moveTo>
                    <a:pt x="67818" y="152400"/>
                  </a:moveTo>
                  <a:lnTo>
                    <a:pt x="67348" y="152400"/>
                  </a:lnTo>
                  <a:lnTo>
                    <a:pt x="67779" y="152984"/>
                  </a:lnTo>
                  <a:lnTo>
                    <a:pt x="67818" y="152400"/>
                  </a:lnTo>
                  <a:close/>
                </a:path>
                <a:path w="83184" h="501650">
                  <a:moveTo>
                    <a:pt x="68275" y="153670"/>
                  </a:moveTo>
                  <a:lnTo>
                    <a:pt x="67779" y="152984"/>
                  </a:lnTo>
                  <a:lnTo>
                    <a:pt x="67716" y="153670"/>
                  </a:lnTo>
                  <a:lnTo>
                    <a:pt x="68275" y="153670"/>
                  </a:lnTo>
                  <a:close/>
                </a:path>
                <a:path w="83184" h="501650">
                  <a:moveTo>
                    <a:pt x="68567" y="128244"/>
                  </a:moveTo>
                  <a:lnTo>
                    <a:pt x="67640" y="127647"/>
                  </a:lnTo>
                  <a:lnTo>
                    <a:pt x="64376" y="127279"/>
                  </a:lnTo>
                  <a:lnTo>
                    <a:pt x="64909" y="127635"/>
                  </a:lnTo>
                  <a:lnTo>
                    <a:pt x="68567" y="128244"/>
                  </a:lnTo>
                  <a:close/>
                </a:path>
                <a:path w="83184" h="501650">
                  <a:moveTo>
                    <a:pt x="69342" y="111328"/>
                  </a:moveTo>
                  <a:lnTo>
                    <a:pt x="67767" y="110832"/>
                  </a:lnTo>
                  <a:lnTo>
                    <a:pt x="67500" y="111150"/>
                  </a:lnTo>
                  <a:lnTo>
                    <a:pt x="66167" y="111328"/>
                  </a:lnTo>
                  <a:lnTo>
                    <a:pt x="66573" y="111556"/>
                  </a:lnTo>
                  <a:lnTo>
                    <a:pt x="68237" y="111620"/>
                  </a:lnTo>
                  <a:lnTo>
                    <a:pt x="69342" y="111328"/>
                  </a:lnTo>
                  <a:close/>
                </a:path>
                <a:path w="83184" h="501650">
                  <a:moveTo>
                    <a:pt x="70446" y="98475"/>
                  </a:moveTo>
                  <a:lnTo>
                    <a:pt x="70192" y="98374"/>
                  </a:lnTo>
                  <a:lnTo>
                    <a:pt x="70446" y="98475"/>
                  </a:lnTo>
                  <a:close/>
                </a:path>
                <a:path w="83184" h="501650">
                  <a:moveTo>
                    <a:pt x="70510" y="124460"/>
                  </a:moveTo>
                  <a:lnTo>
                    <a:pt x="63804" y="122186"/>
                  </a:lnTo>
                  <a:lnTo>
                    <a:pt x="62458" y="123190"/>
                  </a:lnTo>
                  <a:lnTo>
                    <a:pt x="63766" y="123190"/>
                  </a:lnTo>
                  <a:lnTo>
                    <a:pt x="70510" y="124460"/>
                  </a:lnTo>
                  <a:close/>
                </a:path>
                <a:path w="83184" h="501650">
                  <a:moveTo>
                    <a:pt x="72783" y="1130"/>
                  </a:moveTo>
                  <a:lnTo>
                    <a:pt x="70993" y="901"/>
                  </a:lnTo>
                  <a:lnTo>
                    <a:pt x="71145" y="1003"/>
                  </a:lnTo>
                  <a:lnTo>
                    <a:pt x="72783" y="1130"/>
                  </a:lnTo>
                  <a:close/>
                </a:path>
                <a:path w="83184" h="501650">
                  <a:moveTo>
                    <a:pt x="72923" y="98234"/>
                  </a:moveTo>
                  <a:lnTo>
                    <a:pt x="70446" y="98475"/>
                  </a:lnTo>
                  <a:lnTo>
                    <a:pt x="71132" y="98755"/>
                  </a:lnTo>
                  <a:lnTo>
                    <a:pt x="72923" y="98234"/>
                  </a:lnTo>
                  <a:close/>
                </a:path>
                <a:path w="83184" h="501650">
                  <a:moveTo>
                    <a:pt x="75209" y="97231"/>
                  </a:moveTo>
                  <a:lnTo>
                    <a:pt x="74688" y="96520"/>
                  </a:lnTo>
                  <a:lnTo>
                    <a:pt x="74015" y="96520"/>
                  </a:lnTo>
                  <a:lnTo>
                    <a:pt x="75209" y="97231"/>
                  </a:lnTo>
                  <a:close/>
                </a:path>
                <a:path w="83184" h="501650">
                  <a:moveTo>
                    <a:pt x="76149" y="97790"/>
                  </a:moveTo>
                  <a:lnTo>
                    <a:pt x="75209" y="97231"/>
                  </a:lnTo>
                  <a:lnTo>
                    <a:pt x="75615" y="97790"/>
                  </a:lnTo>
                  <a:lnTo>
                    <a:pt x="76149" y="97790"/>
                  </a:lnTo>
                  <a:close/>
                </a:path>
                <a:path w="83184" h="501650">
                  <a:moveTo>
                    <a:pt x="76365" y="35433"/>
                  </a:moveTo>
                  <a:lnTo>
                    <a:pt x="76327" y="35293"/>
                  </a:lnTo>
                  <a:lnTo>
                    <a:pt x="76149" y="35217"/>
                  </a:lnTo>
                  <a:lnTo>
                    <a:pt x="75857" y="35217"/>
                  </a:lnTo>
                  <a:lnTo>
                    <a:pt x="75641" y="35242"/>
                  </a:lnTo>
                  <a:lnTo>
                    <a:pt x="75450" y="35267"/>
                  </a:lnTo>
                  <a:lnTo>
                    <a:pt x="76365" y="35433"/>
                  </a:lnTo>
                  <a:close/>
                </a:path>
                <a:path w="83184" h="501650">
                  <a:moveTo>
                    <a:pt x="78778" y="65722"/>
                  </a:moveTo>
                  <a:lnTo>
                    <a:pt x="77927" y="65024"/>
                  </a:lnTo>
                  <a:lnTo>
                    <a:pt x="77698" y="65278"/>
                  </a:lnTo>
                  <a:lnTo>
                    <a:pt x="78778" y="65722"/>
                  </a:lnTo>
                  <a:close/>
                </a:path>
                <a:path w="83184" h="501650">
                  <a:moveTo>
                    <a:pt x="81483" y="8890"/>
                  </a:moveTo>
                  <a:lnTo>
                    <a:pt x="76530" y="7620"/>
                  </a:lnTo>
                  <a:lnTo>
                    <a:pt x="74841" y="7620"/>
                  </a:lnTo>
                  <a:lnTo>
                    <a:pt x="73266" y="6350"/>
                  </a:lnTo>
                  <a:lnTo>
                    <a:pt x="76276" y="6350"/>
                  </a:lnTo>
                  <a:lnTo>
                    <a:pt x="73545" y="3810"/>
                  </a:lnTo>
                  <a:lnTo>
                    <a:pt x="74803" y="3810"/>
                  </a:lnTo>
                  <a:lnTo>
                    <a:pt x="80073" y="5080"/>
                  </a:lnTo>
                  <a:lnTo>
                    <a:pt x="80505" y="3810"/>
                  </a:lnTo>
                  <a:lnTo>
                    <a:pt x="79921" y="2540"/>
                  </a:lnTo>
                  <a:lnTo>
                    <a:pt x="75806" y="1270"/>
                  </a:lnTo>
                  <a:lnTo>
                    <a:pt x="74676" y="1270"/>
                  </a:lnTo>
                  <a:lnTo>
                    <a:pt x="74599" y="2540"/>
                  </a:lnTo>
                  <a:lnTo>
                    <a:pt x="71970" y="2540"/>
                  </a:lnTo>
                  <a:lnTo>
                    <a:pt x="71145" y="1270"/>
                  </a:lnTo>
                  <a:lnTo>
                    <a:pt x="66281" y="1270"/>
                  </a:lnTo>
                  <a:lnTo>
                    <a:pt x="61315" y="0"/>
                  </a:lnTo>
                  <a:lnTo>
                    <a:pt x="57848" y="1270"/>
                  </a:lnTo>
                  <a:lnTo>
                    <a:pt x="60756" y="2540"/>
                  </a:lnTo>
                  <a:lnTo>
                    <a:pt x="56680" y="2540"/>
                  </a:lnTo>
                  <a:lnTo>
                    <a:pt x="61277" y="3810"/>
                  </a:lnTo>
                  <a:lnTo>
                    <a:pt x="60718" y="3810"/>
                  </a:lnTo>
                  <a:lnTo>
                    <a:pt x="62090" y="5080"/>
                  </a:lnTo>
                  <a:lnTo>
                    <a:pt x="58813" y="5080"/>
                  </a:lnTo>
                  <a:lnTo>
                    <a:pt x="57899" y="6350"/>
                  </a:lnTo>
                  <a:lnTo>
                    <a:pt x="57696" y="6350"/>
                  </a:lnTo>
                  <a:lnTo>
                    <a:pt x="61074" y="7620"/>
                  </a:lnTo>
                  <a:lnTo>
                    <a:pt x="57556" y="7620"/>
                  </a:lnTo>
                  <a:lnTo>
                    <a:pt x="59893" y="8826"/>
                  </a:lnTo>
                  <a:lnTo>
                    <a:pt x="54737" y="7620"/>
                  </a:lnTo>
                  <a:lnTo>
                    <a:pt x="59766" y="10160"/>
                  </a:lnTo>
                  <a:lnTo>
                    <a:pt x="58801" y="10160"/>
                  </a:lnTo>
                  <a:lnTo>
                    <a:pt x="55943" y="11430"/>
                  </a:lnTo>
                  <a:lnTo>
                    <a:pt x="58635" y="12700"/>
                  </a:lnTo>
                  <a:lnTo>
                    <a:pt x="55765" y="12700"/>
                  </a:lnTo>
                  <a:lnTo>
                    <a:pt x="54800" y="13970"/>
                  </a:lnTo>
                  <a:lnTo>
                    <a:pt x="58889" y="13970"/>
                  </a:lnTo>
                  <a:lnTo>
                    <a:pt x="77127" y="13970"/>
                  </a:lnTo>
                  <a:lnTo>
                    <a:pt x="78295" y="12700"/>
                  </a:lnTo>
                  <a:lnTo>
                    <a:pt x="75844" y="12700"/>
                  </a:lnTo>
                  <a:lnTo>
                    <a:pt x="74015" y="11430"/>
                  </a:lnTo>
                  <a:lnTo>
                    <a:pt x="73596" y="11430"/>
                  </a:lnTo>
                  <a:lnTo>
                    <a:pt x="71018" y="10160"/>
                  </a:lnTo>
                  <a:lnTo>
                    <a:pt x="81483" y="8890"/>
                  </a:lnTo>
                  <a:close/>
                </a:path>
                <a:path w="83184" h="501650">
                  <a:moveTo>
                    <a:pt x="82600" y="40640"/>
                  </a:moveTo>
                  <a:lnTo>
                    <a:pt x="78955" y="39370"/>
                  </a:lnTo>
                  <a:lnTo>
                    <a:pt x="78867" y="39585"/>
                  </a:lnTo>
                  <a:lnTo>
                    <a:pt x="80645" y="40640"/>
                  </a:lnTo>
                  <a:lnTo>
                    <a:pt x="82600" y="40640"/>
                  </a:lnTo>
                  <a:close/>
                </a:path>
                <a:path w="83184" h="501650">
                  <a:moveTo>
                    <a:pt x="82842" y="49530"/>
                  </a:moveTo>
                  <a:lnTo>
                    <a:pt x="80708" y="49530"/>
                  </a:lnTo>
                  <a:lnTo>
                    <a:pt x="77292" y="48260"/>
                  </a:lnTo>
                  <a:lnTo>
                    <a:pt x="75615" y="46990"/>
                  </a:lnTo>
                  <a:lnTo>
                    <a:pt x="74853" y="46990"/>
                  </a:lnTo>
                  <a:lnTo>
                    <a:pt x="73837" y="45720"/>
                  </a:lnTo>
                  <a:lnTo>
                    <a:pt x="74472" y="45720"/>
                  </a:lnTo>
                  <a:lnTo>
                    <a:pt x="76047" y="44450"/>
                  </a:lnTo>
                  <a:lnTo>
                    <a:pt x="74510" y="44450"/>
                  </a:lnTo>
                  <a:lnTo>
                    <a:pt x="72390" y="43180"/>
                  </a:lnTo>
                  <a:lnTo>
                    <a:pt x="71259" y="43180"/>
                  </a:lnTo>
                  <a:lnTo>
                    <a:pt x="73253" y="41910"/>
                  </a:lnTo>
                  <a:lnTo>
                    <a:pt x="72174" y="41910"/>
                  </a:lnTo>
                  <a:lnTo>
                    <a:pt x="72974" y="40640"/>
                  </a:lnTo>
                  <a:lnTo>
                    <a:pt x="73977" y="40640"/>
                  </a:lnTo>
                  <a:lnTo>
                    <a:pt x="74879" y="41910"/>
                  </a:lnTo>
                  <a:lnTo>
                    <a:pt x="76962" y="40640"/>
                  </a:lnTo>
                  <a:lnTo>
                    <a:pt x="78422" y="40640"/>
                  </a:lnTo>
                  <a:lnTo>
                    <a:pt x="78867" y="39585"/>
                  </a:lnTo>
                  <a:lnTo>
                    <a:pt x="78486" y="39370"/>
                  </a:lnTo>
                  <a:lnTo>
                    <a:pt x="76339" y="38100"/>
                  </a:lnTo>
                  <a:lnTo>
                    <a:pt x="78498" y="38100"/>
                  </a:lnTo>
                  <a:lnTo>
                    <a:pt x="79298" y="36830"/>
                  </a:lnTo>
                  <a:lnTo>
                    <a:pt x="80632" y="36830"/>
                  </a:lnTo>
                  <a:lnTo>
                    <a:pt x="80772" y="35560"/>
                  </a:lnTo>
                  <a:lnTo>
                    <a:pt x="76365" y="35560"/>
                  </a:lnTo>
                  <a:lnTo>
                    <a:pt x="76428" y="36830"/>
                  </a:lnTo>
                  <a:lnTo>
                    <a:pt x="76174" y="36830"/>
                  </a:lnTo>
                  <a:lnTo>
                    <a:pt x="76174" y="39370"/>
                  </a:lnTo>
                  <a:lnTo>
                    <a:pt x="75984" y="40411"/>
                  </a:lnTo>
                  <a:lnTo>
                    <a:pt x="71640" y="39370"/>
                  </a:lnTo>
                  <a:lnTo>
                    <a:pt x="76174" y="39370"/>
                  </a:lnTo>
                  <a:lnTo>
                    <a:pt x="76174" y="36830"/>
                  </a:lnTo>
                  <a:lnTo>
                    <a:pt x="75018" y="36830"/>
                  </a:lnTo>
                  <a:lnTo>
                    <a:pt x="73787" y="35560"/>
                  </a:lnTo>
                  <a:lnTo>
                    <a:pt x="70764" y="35560"/>
                  </a:lnTo>
                  <a:lnTo>
                    <a:pt x="74904" y="34290"/>
                  </a:lnTo>
                  <a:lnTo>
                    <a:pt x="79730" y="34290"/>
                  </a:lnTo>
                  <a:lnTo>
                    <a:pt x="78181" y="33020"/>
                  </a:lnTo>
                  <a:lnTo>
                    <a:pt x="78879" y="31750"/>
                  </a:lnTo>
                  <a:lnTo>
                    <a:pt x="73431" y="30480"/>
                  </a:lnTo>
                  <a:lnTo>
                    <a:pt x="72758" y="29210"/>
                  </a:lnTo>
                  <a:lnTo>
                    <a:pt x="75044" y="30480"/>
                  </a:lnTo>
                  <a:lnTo>
                    <a:pt x="77127" y="30480"/>
                  </a:lnTo>
                  <a:lnTo>
                    <a:pt x="75780" y="29210"/>
                  </a:lnTo>
                  <a:lnTo>
                    <a:pt x="76022" y="28905"/>
                  </a:lnTo>
                  <a:lnTo>
                    <a:pt x="76428" y="29210"/>
                  </a:lnTo>
                  <a:lnTo>
                    <a:pt x="76200" y="28663"/>
                  </a:lnTo>
                  <a:lnTo>
                    <a:pt x="76758" y="27940"/>
                  </a:lnTo>
                  <a:lnTo>
                    <a:pt x="77050" y="27940"/>
                  </a:lnTo>
                  <a:lnTo>
                    <a:pt x="78359" y="26670"/>
                  </a:lnTo>
                  <a:lnTo>
                    <a:pt x="75666" y="25400"/>
                  </a:lnTo>
                  <a:lnTo>
                    <a:pt x="73304" y="22860"/>
                  </a:lnTo>
                  <a:lnTo>
                    <a:pt x="75590" y="21590"/>
                  </a:lnTo>
                  <a:lnTo>
                    <a:pt x="74231" y="21590"/>
                  </a:lnTo>
                  <a:lnTo>
                    <a:pt x="77927" y="19050"/>
                  </a:lnTo>
                  <a:lnTo>
                    <a:pt x="71412" y="16510"/>
                  </a:lnTo>
                  <a:lnTo>
                    <a:pt x="74269" y="15240"/>
                  </a:lnTo>
                  <a:lnTo>
                    <a:pt x="63525" y="15240"/>
                  </a:lnTo>
                  <a:lnTo>
                    <a:pt x="63525" y="25400"/>
                  </a:lnTo>
                  <a:lnTo>
                    <a:pt x="62471" y="26670"/>
                  </a:lnTo>
                  <a:lnTo>
                    <a:pt x="58915" y="25400"/>
                  </a:lnTo>
                  <a:lnTo>
                    <a:pt x="61023" y="24307"/>
                  </a:lnTo>
                  <a:lnTo>
                    <a:pt x="63525" y="25400"/>
                  </a:lnTo>
                  <a:lnTo>
                    <a:pt x="63525" y="15240"/>
                  </a:lnTo>
                  <a:lnTo>
                    <a:pt x="60972" y="15240"/>
                  </a:lnTo>
                  <a:lnTo>
                    <a:pt x="60972" y="24295"/>
                  </a:lnTo>
                  <a:lnTo>
                    <a:pt x="58153" y="25400"/>
                  </a:lnTo>
                  <a:lnTo>
                    <a:pt x="59588" y="24130"/>
                  </a:lnTo>
                  <a:lnTo>
                    <a:pt x="60604" y="24130"/>
                  </a:lnTo>
                  <a:lnTo>
                    <a:pt x="60972" y="24295"/>
                  </a:lnTo>
                  <a:lnTo>
                    <a:pt x="60972" y="15240"/>
                  </a:lnTo>
                  <a:lnTo>
                    <a:pt x="59766" y="15240"/>
                  </a:lnTo>
                  <a:lnTo>
                    <a:pt x="57480" y="15240"/>
                  </a:lnTo>
                  <a:lnTo>
                    <a:pt x="56984" y="15240"/>
                  </a:lnTo>
                  <a:lnTo>
                    <a:pt x="56883" y="16510"/>
                  </a:lnTo>
                  <a:lnTo>
                    <a:pt x="55867" y="16510"/>
                  </a:lnTo>
                  <a:lnTo>
                    <a:pt x="58978" y="17780"/>
                  </a:lnTo>
                  <a:lnTo>
                    <a:pt x="56070" y="17780"/>
                  </a:lnTo>
                  <a:lnTo>
                    <a:pt x="58254" y="19050"/>
                  </a:lnTo>
                  <a:lnTo>
                    <a:pt x="54368" y="19050"/>
                  </a:lnTo>
                  <a:lnTo>
                    <a:pt x="57861" y="20320"/>
                  </a:lnTo>
                  <a:lnTo>
                    <a:pt x="56019" y="20320"/>
                  </a:lnTo>
                  <a:lnTo>
                    <a:pt x="59029" y="21590"/>
                  </a:lnTo>
                  <a:lnTo>
                    <a:pt x="56591" y="22618"/>
                  </a:lnTo>
                  <a:lnTo>
                    <a:pt x="56045" y="21958"/>
                  </a:lnTo>
                  <a:lnTo>
                    <a:pt x="56146" y="22809"/>
                  </a:lnTo>
                  <a:lnTo>
                    <a:pt x="56019" y="22860"/>
                  </a:lnTo>
                  <a:lnTo>
                    <a:pt x="56159" y="22860"/>
                  </a:lnTo>
                  <a:lnTo>
                    <a:pt x="57010" y="22885"/>
                  </a:lnTo>
                  <a:lnTo>
                    <a:pt x="57912" y="22885"/>
                  </a:lnTo>
                  <a:lnTo>
                    <a:pt x="58826" y="22872"/>
                  </a:lnTo>
                  <a:lnTo>
                    <a:pt x="58521" y="22860"/>
                  </a:lnTo>
                  <a:lnTo>
                    <a:pt x="59829" y="22860"/>
                  </a:lnTo>
                  <a:lnTo>
                    <a:pt x="59156" y="24130"/>
                  </a:lnTo>
                  <a:lnTo>
                    <a:pt x="53975" y="24130"/>
                  </a:lnTo>
                  <a:lnTo>
                    <a:pt x="52870" y="25400"/>
                  </a:lnTo>
                  <a:lnTo>
                    <a:pt x="55702" y="25400"/>
                  </a:lnTo>
                  <a:lnTo>
                    <a:pt x="54571" y="26670"/>
                  </a:lnTo>
                  <a:lnTo>
                    <a:pt x="59436" y="26670"/>
                  </a:lnTo>
                  <a:lnTo>
                    <a:pt x="62839" y="29210"/>
                  </a:lnTo>
                  <a:lnTo>
                    <a:pt x="50419" y="27940"/>
                  </a:lnTo>
                  <a:lnTo>
                    <a:pt x="55041" y="29210"/>
                  </a:lnTo>
                  <a:lnTo>
                    <a:pt x="57378" y="29210"/>
                  </a:lnTo>
                  <a:lnTo>
                    <a:pt x="61836" y="30480"/>
                  </a:lnTo>
                  <a:lnTo>
                    <a:pt x="55410" y="30480"/>
                  </a:lnTo>
                  <a:lnTo>
                    <a:pt x="54927" y="31750"/>
                  </a:lnTo>
                  <a:lnTo>
                    <a:pt x="58813" y="31750"/>
                  </a:lnTo>
                  <a:lnTo>
                    <a:pt x="58750" y="33020"/>
                  </a:lnTo>
                  <a:lnTo>
                    <a:pt x="55206" y="33020"/>
                  </a:lnTo>
                  <a:lnTo>
                    <a:pt x="55651" y="34290"/>
                  </a:lnTo>
                  <a:lnTo>
                    <a:pt x="58102" y="35560"/>
                  </a:lnTo>
                  <a:lnTo>
                    <a:pt x="58635" y="36830"/>
                  </a:lnTo>
                  <a:lnTo>
                    <a:pt x="57607" y="36830"/>
                  </a:lnTo>
                  <a:lnTo>
                    <a:pt x="56489" y="35560"/>
                  </a:lnTo>
                  <a:lnTo>
                    <a:pt x="55397" y="36830"/>
                  </a:lnTo>
                  <a:lnTo>
                    <a:pt x="57023" y="38100"/>
                  </a:lnTo>
                  <a:lnTo>
                    <a:pt x="54648" y="39370"/>
                  </a:lnTo>
                  <a:lnTo>
                    <a:pt x="52412" y="40640"/>
                  </a:lnTo>
                  <a:lnTo>
                    <a:pt x="55410" y="41910"/>
                  </a:lnTo>
                  <a:lnTo>
                    <a:pt x="56527" y="41910"/>
                  </a:lnTo>
                  <a:lnTo>
                    <a:pt x="56718" y="43180"/>
                  </a:lnTo>
                  <a:lnTo>
                    <a:pt x="56324" y="43180"/>
                  </a:lnTo>
                  <a:lnTo>
                    <a:pt x="59118" y="45720"/>
                  </a:lnTo>
                  <a:lnTo>
                    <a:pt x="55740" y="46990"/>
                  </a:lnTo>
                  <a:lnTo>
                    <a:pt x="53530" y="46990"/>
                  </a:lnTo>
                  <a:lnTo>
                    <a:pt x="61023" y="48260"/>
                  </a:lnTo>
                  <a:lnTo>
                    <a:pt x="57569" y="48260"/>
                  </a:lnTo>
                  <a:lnTo>
                    <a:pt x="56070" y="50800"/>
                  </a:lnTo>
                  <a:lnTo>
                    <a:pt x="58661" y="52070"/>
                  </a:lnTo>
                  <a:lnTo>
                    <a:pt x="53873" y="53340"/>
                  </a:lnTo>
                  <a:lnTo>
                    <a:pt x="58254" y="54610"/>
                  </a:lnTo>
                  <a:lnTo>
                    <a:pt x="51714" y="55880"/>
                  </a:lnTo>
                  <a:lnTo>
                    <a:pt x="53632" y="55880"/>
                  </a:lnTo>
                  <a:lnTo>
                    <a:pt x="57848" y="55880"/>
                  </a:lnTo>
                  <a:lnTo>
                    <a:pt x="54698" y="57150"/>
                  </a:lnTo>
                  <a:lnTo>
                    <a:pt x="53632" y="55880"/>
                  </a:lnTo>
                  <a:lnTo>
                    <a:pt x="51422" y="58420"/>
                  </a:lnTo>
                  <a:lnTo>
                    <a:pt x="52565" y="58420"/>
                  </a:lnTo>
                  <a:lnTo>
                    <a:pt x="55181" y="58420"/>
                  </a:lnTo>
                  <a:lnTo>
                    <a:pt x="55778" y="59690"/>
                  </a:lnTo>
                  <a:lnTo>
                    <a:pt x="51993" y="59690"/>
                  </a:lnTo>
                  <a:lnTo>
                    <a:pt x="52768" y="60960"/>
                  </a:lnTo>
                  <a:lnTo>
                    <a:pt x="56540" y="60960"/>
                  </a:lnTo>
                  <a:lnTo>
                    <a:pt x="52743" y="62230"/>
                  </a:lnTo>
                  <a:lnTo>
                    <a:pt x="51104" y="62230"/>
                  </a:lnTo>
                  <a:lnTo>
                    <a:pt x="53632" y="63500"/>
                  </a:lnTo>
                  <a:lnTo>
                    <a:pt x="51384" y="63500"/>
                  </a:lnTo>
                  <a:lnTo>
                    <a:pt x="51536" y="63665"/>
                  </a:lnTo>
                  <a:lnTo>
                    <a:pt x="54305" y="64770"/>
                  </a:lnTo>
                  <a:lnTo>
                    <a:pt x="52171" y="64363"/>
                  </a:lnTo>
                  <a:lnTo>
                    <a:pt x="52552" y="64770"/>
                  </a:lnTo>
                  <a:lnTo>
                    <a:pt x="51206" y="64770"/>
                  </a:lnTo>
                  <a:lnTo>
                    <a:pt x="51079" y="66040"/>
                  </a:lnTo>
                  <a:lnTo>
                    <a:pt x="49618" y="66040"/>
                  </a:lnTo>
                  <a:lnTo>
                    <a:pt x="48907" y="67310"/>
                  </a:lnTo>
                  <a:lnTo>
                    <a:pt x="50368" y="68580"/>
                  </a:lnTo>
                  <a:lnTo>
                    <a:pt x="50165" y="69850"/>
                  </a:lnTo>
                  <a:lnTo>
                    <a:pt x="51257" y="69850"/>
                  </a:lnTo>
                  <a:lnTo>
                    <a:pt x="55067" y="71120"/>
                  </a:lnTo>
                  <a:lnTo>
                    <a:pt x="55829" y="71120"/>
                  </a:lnTo>
                  <a:lnTo>
                    <a:pt x="55359" y="72390"/>
                  </a:lnTo>
                  <a:lnTo>
                    <a:pt x="51917" y="71120"/>
                  </a:lnTo>
                  <a:lnTo>
                    <a:pt x="51206" y="71120"/>
                  </a:lnTo>
                  <a:lnTo>
                    <a:pt x="45605" y="72390"/>
                  </a:lnTo>
                  <a:lnTo>
                    <a:pt x="48196" y="72390"/>
                  </a:lnTo>
                  <a:lnTo>
                    <a:pt x="48018" y="73660"/>
                  </a:lnTo>
                  <a:lnTo>
                    <a:pt x="49085" y="74930"/>
                  </a:lnTo>
                  <a:lnTo>
                    <a:pt x="49136" y="76200"/>
                  </a:lnTo>
                  <a:lnTo>
                    <a:pt x="52057" y="76200"/>
                  </a:lnTo>
                  <a:lnTo>
                    <a:pt x="51358" y="77470"/>
                  </a:lnTo>
                  <a:lnTo>
                    <a:pt x="53682" y="77470"/>
                  </a:lnTo>
                  <a:lnTo>
                    <a:pt x="52641" y="78740"/>
                  </a:lnTo>
                  <a:lnTo>
                    <a:pt x="50228" y="78740"/>
                  </a:lnTo>
                  <a:lnTo>
                    <a:pt x="50342" y="80010"/>
                  </a:lnTo>
                  <a:lnTo>
                    <a:pt x="51714" y="81280"/>
                  </a:lnTo>
                  <a:lnTo>
                    <a:pt x="52793" y="80010"/>
                  </a:lnTo>
                  <a:lnTo>
                    <a:pt x="54495" y="81280"/>
                  </a:lnTo>
                  <a:lnTo>
                    <a:pt x="51828" y="81280"/>
                  </a:lnTo>
                  <a:lnTo>
                    <a:pt x="51943" y="82550"/>
                  </a:lnTo>
                  <a:lnTo>
                    <a:pt x="50101" y="81280"/>
                  </a:lnTo>
                  <a:lnTo>
                    <a:pt x="50380" y="82550"/>
                  </a:lnTo>
                  <a:lnTo>
                    <a:pt x="52400" y="85090"/>
                  </a:lnTo>
                  <a:lnTo>
                    <a:pt x="52171" y="85090"/>
                  </a:lnTo>
                  <a:lnTo>
                    <a:pt x="55943" y="87630"/>
                  </a:lnTo>
                  <a:lnTo>
                    <a:pt x="43903" y="87630"/>
                  </a:lnTo>
                  <a:lnTo>
                    <a:pt x="49276" y="90170"/>
                  </a:lnTo>
                  <a:lnTo>
                    <a:pt x="49009" y="90170"/>
                  </a:lnTo>
                  <a:lnTo>
                    <a:pt x="51714" y="91440"/>
                  </a:lnTo>
                  <a:lnTo>
                    <a:pt x="51155" y="92710"/>
                  </a:lnTo>
                  <a:lnTo>
                    <a:pt x="49771" y="91440"/>
                  </a:lnTo>
                  <a:lnTo>
                    <a:pt x="48056" y="91440"/>
                  </a:lnTo>
                  <a:lnTo>
                    <a:pt x="52285" y="93980"/>
                  </a:lnTo>
                  <a:lnTo>
                    <a:pt x="47078" y="93980"/>
                  </a:lnTo>
                  <a:lnTo>
                    <a:pt x="49860" y="95250"/>
                  </a:lnTo>
                  <a:lnTo>
                    <a:pt x="41884" y="95250"/>
                  </a:lnTo>
                  <a:lnTo>
                    <a:pt x="49949" y="99060"/>
                  </a:lnTo>
                  <a:lnTo>
                    <a:pt x="44754" y="100330"/>
                  </a:lnTo>
                  <a:lnTo>
                    <a:pt x="45034" y="100330"/>
                  </a:lnTo>
                  <a:lnTo>
                    <a:pt x="46482" y="101600"/>
                  </a:lnTo>
                  <a:lnTo>
                    <a:pt x="46761" y="100330"/>
                  </a:lnTo>
                  <a:lnTo>
                    <a:pt x="47726" y="101600"/>
                  </a:lnTo>
                  <a:lnTo>
                    <a:pt x="49568" y="104140"/>
                  </a:lnTo>
                  <a:lnTo>
                    <a:pt x="44183" y="106680"/>
                  </a:lnTo>
                  <a:lnTo>
                    <a:pt x="42100" y="109220"/>
                  </a:lnTo>
                  <a:lnTo>
                    <a:pt x="41452" y="110490"/>
                  </a:lnTo>
                  <a:lnTo>
                    <a:pt x="51549" y="111760"/>
                  </a:lnTo>
                  <a:lnTo>
                    <a:pt x="46939" y="113030"/>
                  </a:lnTo>
                  <a:lnTo>
                    <a:pt x="43586" y="111760"/>
                  </a:lnTo>
                  <a:lnTo>
                    <a:pt x="47383" y="114300"/>
                  </a:lnTo>
                  <a:lnTo>
                    <a:pt x="42799" y="115570"/>
                  </a:lnTo>
                  <a:lnTo>
                    <a:pt x="44881" y="118110"/>
                  </a:lnTo>
                  <a:lnTo>
                    <a:pt x="41630" y="118110"/>
                  </a:lnTo>
                  <a:lnTo>
                    <a:pt x="43815" y="119380"/>
                  </a:lnTo>
                  <a:lnTo>
                    <a:pt x="45847" y="120650"/>
                  </a:lnTo>
                  <a:lnTo>
                    <a:pt x="41389" y="120650"/>
                  </a:lnTo>
                  <a:lnTo>
                    <a:pt x="45923" y="121920"/>
                  </a:lnTo>
                  <a:lnTo>
                    <a:pt x="43611" y="121920"/>
                  </a:lnTo>
                  <a:lnTo>
                    <a:pt x="41935" y="123190"/>
                  </a:lnTo>
                  <a:lnTo>
                    <a:pt x="43357" y="123190"/>
                  </a:lnTo>
                  <a:lnTo>
                    <a:pt x="45885" y="124460"/>
                  </a:lnTo>
                  <a:lnTo>
                    <a:pt x="44094" y="124460"/>
                  </a:lnTo>
                  <a:lnTo>
                    <a:pt x="47231" y="125730"/>
                  </a:lnTo>
                  <a:lnTo>
                    <a:pt x="42341" y="125730"/>
                  </a:lnTo>
                  <a:lnTo>
                    <a:pt x="46850" y="127000"/>
                  </a:lnTo>
                  <a:lnTo>
                    <a:pt x="42176" y="125730"/>
                  </a:lnTo>
                  <a:lnTo>
                    <a:pt x="42849" y="128270"/>
                  </a:lnTo>
                  <a:lnTo>
                    <a:pt x="43599" y="128270"/>
                  </a:lnTo>
                  <a:lnTo>
                    <a:pt x="43434" y="129540"/>
                  </a:lnTo>
                  <a:lnTo>
                    <a:pt x="44678" y="129540"/>
                  </a:lnTo>
                  <a:lnTo>
                    <a:pt x="38900" y="130810"/>
                  </a:lnTo>
                  <a:lnTo>
                    <a:pt x="48844" y="133350"/>
                  </a:lnTo>
                  <a:lnTo>
                    <a:pt x="41567" y="132080"/>
                  </a:lnTo>
                  <a:lnTo>
                    <a:pt x="43815" y="134620"/>
                  </a:lnTo>
                  <a:lnTo>
                    <a:pt x="45135" y="136956"/>
                  </a:lnTo>
                  <a:lnTo>
                    <a:pt x="40995" y="135890"/>
                  </a:lnTo>
                  <a:lnTo>
                    <a:pt x="42697" y="137160"/>
                  </a:lnTo>
                  <a:lnTo>
                    <a:pt x="45250" y="137160"/>
                  </a:lnTo>
                  <a:lnTo>
                    <a:pt x="46101" y="138430"/>
                  </a:lnTo>
                  <a:lnTo>
                    <a:pt x="43573" y="137744"/>
                  </a:lnTo>
                  <a:lnTo>
                    <a:pt x="46558" y="139700"/>
                  </a:lnTo>
                  <a:lnTo>
                    <a:pt x="45186" y="140970"/>
                  </a:lnTo>
                  <a:lnTo>
                    <a:pt x="44488" y="140970"/>
                  </a:lnTo>
                  <a:lnTo>
                    <a:pt x="43205" y="139700"/>
                  </a:lnTo>
                  <a:lnTo>
                    <a:pt x="42418" y="139700"/>
                  </a:lnTo>
                  <a:lnTo>
                    <a:pt x="44107" y="140970"/>
                  </a:lnTo>
                  <a:lnTo>
                    <a:pt x="41516" y="142240"/>
                  </a:lnTo>
                  <a:lnTo>
                    <a:pt x="42113" y="142900"/>
                  </a:lnTo>
                  <a:lnTo>
                    <a:pt x="41986" y="142811"/>
                  </a:lnTo>
                  <a:lnTo>
                    <a:pt x="42176" y="143014"/>
                  </a:lnTo>
                  <a:lnTo>
                    <a:pt x="43840" y="144780"/>
                  </a:lnTo>
                  <a:lnTo>
                    <a:pt x="45288" y="144780"/>
                  </a:lnTo>
                  <a:lnTo>
                    <a:pt x="46583" y="144780"/>
                  </a:lnTo>
                  <a:lnTo>
                    <a:pt x="49682" y="146050"/>
                  </a:lnTo>
                  <a:lnTo>
                    <a:pt x="51295" y="147320"/>
                  </a:lnTo>
                  <a:lnTo>
                    <a:pt x="45288" y="144780"/>
                  </a:lnTo>
                  <a:lnTo>
                    <a:pt x="49542" y="147320"/>
                  </a:lnTo>
                  <a:lnTo>
                    <a:pt x="43637" y="146329"/>
                  </a:lnTo>
                  <a:lnTo>
                    <a:pt x="44754" y="147320"/>
                  </a:lnTo>
                  <a:lnTo>
                    <a:pt x="45186" y="147320"/>
                  </a:lnTo>
                  <a:lnTo>
                    <a:pt x="45008" y="148590"/>
                  </a:lnTo>
                  <a:lnTo>
                    <a:pt x="44348" y="148590"/>
                  </a:lnTo>
                  <a:lnTo>
                    <a:pt x="46278" y="149860"/>
                  </a:lnTo>
                  <a:lnTo>
                    <a:pt x="43903" y="149860"/>
                  </a:lnTo>
                  <a:lnTo>
                    <a:pt x="44018" y="151130"/>
                  </a:lnTo>
                  <a:lnTo>
                    <a:pt x="48869" y="152400"/>
                  </a:lnTo>
                  <a:lnTo>
                    <a:pt x="46723" y="153670"/>
                  </a:lnTo>
                  <a:lnTo>
                    <a:pt x="42329" y="152400"/>
                  </a:lnTo>
                  <a:lnTo>
                    <a:pt x="45161" y="153670"/>
                  </a:lnTo>
                  <a:lnTo>
                    <a:pt x="44246" y="153670"/>
                  </a:lnTo>
                  <a:lnTo>
                    <a:pt x="44081" y="154940"/>
                  </a:lnTo>
                  <a:lnTo>
                    <a:pt x="46774" y="156210"/>
                  </a:lnTo>
                  <a:lnTo>
                    <a:pt x="46024" y="156210"/>
                  </a:lnTo>
                  <a:lnTo>
                    <a:pt x="47891" y="157480"/>
                  </a:lnTo>
                  <a:lnTo>
                    <a:pt x="49326" y="157480"/>
                  </a:lnTo>
                  <a:lnTo>
                    <a:pt x="49517" y="158750"/>
                  </a:lnTo>
                  <a:lnTo>
                    <a:pt x="47193" y="158750"/>
                  </a:lnTo>
                  <a:lnTo>
                    <a:pt x="49580" y="160020"/>
                  </a:lnTo>
                  <a:lnTo>
                    <a:pt x="47294" y="160020"/>
                  </a:lnTo>
                  <a:lnTo>
                    <a:pt x="44310" y="158750"/>
                  </a:lnTo>
                  <a:lnTo>
                    <a:pt x="43472" y="158750"/>
                  </a:lnTo>
                  <a:lnTo>
                    <a:pt x="46647" y="160020"/>
                  </a:lnTo>
                  <a:lnTo>
                    <a:pt x="44107" y="160020"/>
                  </a:lnTo>
                  <a:lnTo>
                    <a:pt x="47459" y="161290"/>
                  </a:lnTo>
                  <a:lnTo>
                    <a:pt x="43891" y="161290"/>
                  </a:lnTo>
                  <a:lnTo>
                    <a:pt x="43268" y="162560"/>
                  </a:lnTo>
                  <a:lnTo>
                    <a:pt x="44297" y="162560"/>
                  </a:lnTo>
                  <a:lnTo>
                    <a:pt x="46875" y="165100"/>
                  </a:lnTo>
                  <a:lnTo>
                    <a:pt x="41744" y="165100"/>
                  </a:lnTo>
                  <a:lnTo>
                    <a:pt x="45440" y="167640"/>
                  </a:lnTo>
                  <a:lnTo>
                    <a:pt x="44259" y="168910"/>
                  </a:lnTo>
                  <a:lnTo>
                    <a:pt x="44729" y="168910"/>
                  </a:lnTo>
                  <a:lnTo>
                    <a:pt x="50165" y="170180"/>
                  </a:lnTo>
                  <a:lnTo>
                    <a:pt x="41846" y="168910"/>
                  </a:lnTo>
                  <a:lnTo>
                    <a:pt x="44284" y="170180"/>
                  </a:lnTo>
                  <a:lnTo>
                    <a:pt x="41897" y="170180"/>
                  </a:lnTo>
                  <a:lnTo>
                    <a:pt x="40855" y="171450"/>
                  </a:lnTo>
                  <a:lnTo>
                    <a:pt x="42887" y="172720"/>
                  </a:lnTo>
                  <a:lnTo>
                    <a:pt x="44348" y="173990"/>
                  </a:lnTo>
                  <a:lnTo>
                    <a:pt x="41617" y="173990"/>
                  </a:lnTo>
                  <a:lnTo>
                    <a:pt x="41973" y="175260"/>
                  </a:lnTo>
                  <a:lnTo>
                    <a:pt x="42608" y="175260"/>
                  </a:lnTo>
                  <a:lnTo>
                    <a:pt x="42316" y="176530"/>
                  </a:lnTo>
                  <a:lnTo>
                    <a:pt x="41338" y="176530"/>
                  </a:lnTo>
                  <a:lnTo>
                    <a:pt x="42227" y="179082"/>
                  </a:lnTo>
                  <a:lnTo>
                    <a:pt x="43357" y="180340"/>
                  </a:lnTo>
                  <a:lnTo>
                    <a:pt x="41059" y="181610"/>
                  </a:lnTo>
                  <a:lnTo>
                    <a:pt x="41084" y="180340"/>
                  </a:lnTo>
                  <a:lnTo>
                    <a:pt x="39890" y="180340"/>
                  </a:lnTo>
                  <a:lnTo>
                    <a:pt x="40919" y="181610"/>
                  </a:lnTo>
                  <a:lnTo>
                    <a:pt x="43294" y="182880"/>
                  </a:lnTo>
                  <a:lnTo>
                    <a:pt x="42392" y="181610"/>
                  </a:lnTo>
                  <a:lnTo>
                    <a:pt x="44284" y="182880"/>
                  </a:lnTo>
                  <a:lnTo>
                    <a:pt x="43294" y="182880"/>
                  </a:lnTo>
                  <a:lnTo>
                    <a:pt x="39319" y="182880"/>
                  </a:lnTo>
                  <a:lnTo>
                    <a:pt x="46266" y="183845"/>
                  </a:lnTo>
                  <a:lnTo>
                    <a:pt x="45161" y="182880"/>
                  </a:lnTo>
                  <a:lnTo>
                    <a:pt x="46685" y="182880"/>
                  </a:lnTo>
                  <a:lnTo>
                    <a:pt x="46634" y="183896"/>
                  </a:lnTo>
                  <a:lnTo>
                    <a:pt x="48450" y="184150"/>
                  </a:lnTo>
                  <a:lnTo>
                    <a:pt x="45415" y="185420"/>
                  </a:lnTo>
                  <a:lnTo>
                    <a:pt x="46316" y="185420"/>
                  </a:lnTo>
                  <a:lnTo>
                    <a:pt x="46012" y="186334"/>
                  </a:lnTo>
                  <a:lnTo>
                    <a:pt x="47421" y="186690"/>
                  </a:lnTo>
                  <a:lnTo>
                    <a:pt x="45885" y="186690"/>
                  </a:lnTo>
                  <a:lnTo>
                    <a:pt x="43903" y="186690"/>
                  </a:lnTo>
                  <a:lnTo>
                    <a:pt x="43319" y="185648"/>
                  </a:lnTo>
                  <a:lnTo>
                    <a:pt x="43954" y="185813"/>
                  </a:lnTo>
                  <a:lnTo>
                    <a:pt x="43230" y="185483"/>
                  </a:lnTo>
                  <a:lnTo>
                    <a:pt x="43103" y="185420"/>
                  </a:lnTo>
                  <a:lnTo>
                    <a:pt x="42418" y="185420"/>
                  </a:lnTo>
                  <a:lnTo>
                    <a:pt x="39852" y="185420"/>
                  </a:lnTo>
                  <a:lnTo>
                    <a:pt x="40665" y="186690"/>
                  </a:lnTo>
                  <a:lnTo>
                    <a:pt x="39420" y="186690"/>
                  </a:lnTo>
                  <a:lnTo>
                    <a:pt x="46456" y="189230"/>
                  </a:lnTo>
                  <a:lnTo>
                    <a:pt x="40703" y="189230"/>
                  </a:lnTo>
                  <a:lnTo>
                    <a:pt x="40462" y="189230"/>
                  </a:lnTo>
                  <a:lnTo>
                    <a:pt x="40855" y="189344"/>
                  </a:lnTo>
                  <a:lnTo>
                    <a:pt x="42430" y="190500"/>
                  </a:lnTo>
                  <a:lnTo>
                    <a:pt x="39344" y="189230"/>
                  </a:lnTo>
                  <a:lnTo>
                    <a:pt x="36537" y="189230"/>
                  </a:lnTo>
                  <a:lnTo>
                    <a:pt x="38950" y="190500"/>
                  </a:lnTo>
                  <a:lnTo>
                    <a:pt x="34417" y="189230"/>
                  </a:lnTo>
                  <a:lnTo>
                    <a:pt x="37960" y="190500"/>
                  </a:lnTo>
                  <a:lnTo>
                    <a:pt x="37045" y="190500"/>
                  </a:lnTo>
                  <a:lnTo>
                    <a:pt x="38290" y="191770"/>
                  </a:lnTo>
                  <a:lnTo>
                    <a:pt x="41541" y="193040"/>
                  </a:lnTo>
                  <a:lnTo>
                    <a:pt x="33705" y="193040"/>
                  </a:lnTo>
                  <a:lnTo>
                    <a:pt x="38150" y="194310"/>
                  </a:lnTo>
                  <a:lnTo>
                    <a:pt x="39852" y="196850"/>
                  </a:lnTo>
                  <a:lnTo>
                    <a:pt x="43205" y="196850"/>
                  </a:lnTo>
                  <a:lnTo>
                    <a:pt x="44678" y="198120"/>
                  </a:lnTo>
                  <a:lnTo>
                    <a:pt x="39687" y="198120"/>
                  </a:lnTo>
                  <a:lnTo>
                    <a:pt x="40716" y="199390"/>
                  </a:lnTo>
                  <a:lnTo>
                    <a:pt x="41262" y="199390"/>
                  </a:lnTo>
                  <a:lnTo>
                    <a:pt x="41440" y="199466"/>
                  </a:lnTo>
                  <a:lnTo>
                    <a:pt x="46837" y="199390"/>
                  </a:lnTo>
                  <a:lnTo>
                    <a:pt x="47129" y="199390"/>
                  </a:lnTo>
                  <a:lnTo>
                    <a:pt x="50977" y="199390"/>
                  </a:lnTo>
                  <a:lnTo>
                    <a:pt x="45427" y="196850"/>
                  </a:lnTo>
                  <a:lnTo>
                    <a:pt x="45859" y="196850"/>
                  </a:lnTo>
                  <a:lnTo>
                    <a:pt x="42392" y="195580"/>
                  </a:lnTo>
                  <a:lnTo>
                    <a:pt x="47142" y="195580"/>
                  </a:lnTo>
                  <a:lnTo>
                    <a:pt x="47193" y="195427"/>
                  </a:lnTo>
                  <a:lnTo>
                    <a:pt x="45453" y="194310"/>
                  </a:lnTo>
                  <a:lnTo>
                    <a:pt x="46761" y="194310"/>
                  </a:lnTo>
                  <a:lnTo>
                    <a:pt x="47574" y="194310"/>
                  </a:lnTo>
                  <a:lnTo>
                    <a:pt x="48463" y="194310"/>
                  </a:lnTo>
                  <a:lnTo>
                    <a:pt x="44475" y="191770"/>
                  </a:lnTo>
                  <a:lnTo>
                    <a:pt x="46697" y="192328"/>
                  </a:lnTo>
                  <a:lnTo>
                    <a:pt x="46278" y="191985"/>
                  </a:lnTo>
                  <a:lnTo>
                    <a:pt x="45250" y="191770"/>
                  </a:lnTo>
                  <a:lnTo>
                    <a:pt x="46024" y="191770"/>
                  </a:lnTo>
                  <a:lnTo>
                    <a:pt x="47180" y="191770"/>
                  </a:lnTo>
                  <a:lnTo>
                    <a:pt x="51587" y="191770"/>
                  </a:lnTo>
                  <a:lnTo>
                    <a:pt x="46964" y="190500"/>
                  </a:lnTo>
                  <a:lnTo>
                    <a:pt x="52844" y="191770"/>
                  </a:lnTo>
                  <a:lnTo>
                    <a:pt x="52031" y="190500"/>
                  </a:lnTo>
                  <a:lnTo>
                    <a:pt x="48310" y="189230"/>
                  </a:lnTo>
                  <a:lnTo>
                    <a:pt x="50393" y="189230"/>
                  </a:lnTo>
                  <a:lnTo>
                    <a:pt x="51282" y="189471"/>
                  </a:lnTo>
                  <a:lnTo>
                    <a:pt x="51828" y="189674"/>
                  </a:lnTo>
                  <a:lnTo>
                    <a:pt x="52044" y="189839"/>
                  </a:lnTo>
                  <a:lnTo>
                    <a:pt x="52590" y="189928"/>
                  </a:lnTo>
                  <a:lnTo>
                    <a:pt x="54102" y="190169"/>
                  </a:lnTo>
                  <a:lnTo>
                    <a:pt x="54254" y="190055"/>
                  </a:lnTo>
                  <a:lnTo>
                    <a:pt x="51358" y="189458"/>
                  </a:lnTo>
                  <a:lnTo>
                    <a:pt x="50419" y="189230"/>
                  </a:lnTo>
                  <a:lnTo>
                    <a:pt x="50685" y="189230"/>
                  </a:lnTo>
                  <a:lnTo>
                    <a:pt x="49606" y="187960"/>
                  </a:lnTo>
                  <a:lnTo>
                    <a:pt x="50850" y="187960"/>
                  </a:lnTo>
                  <a:lnTo>
                    <a:pt x="51968" y="186690"/>
                  </a:lnTo>
                  <a:lnTo>
                    <a:pt x="54089" y="186690"/>
                  </a:lnTo>
                  <a:lnTo>
                    <a:pt x="50342" y="185420"/>
                  </a:lnTo>
                  <a:lnTo>
                    <a:pt x="51206" y="185420"/>
                  </a:lnTo>
                  <a:lnTo>
                    <a:pt x="50546" y="184150"/>
                  </a:lnTo>
                  <a:lnTo>
                    <a:pt x="52793" y="184150"/>
                  </a:lnTo>
                  <a:lnTo>
                    <a:pt x="53682" y="185420"/>
                  </a:lnTo>
                  <a:lnTo>
                    <a:pt x="54711" y="185420"/>
                  </a:lnTo>
                  <a:lnTo>
                    <a:pt x="53530" y="184150"/>
                  </a:lnTo>
                  <a:lnTo>
                    <a:pt x="54711" y="184150"/>
                  </a:lnTo>
                  <a:lnTo>
                    <a:pt x="55549" y="184404"/>
                  </a:lnTo>
                  <a:lnTo>
                    <a:pt x="56070" y="184531"/>
                  </a:lnTo>
                  <a:lnTo>
                    <a:pt x="55092" y="184150"/>
                  </a:lnTo>
                  <a:lnTo>
                    <a:pt x="55346" y="184150"/>
                  </a:lnTo>
                  <a:lnTo>
                    <a:pt x="52311" y="181610"/>
                  </a:lnTo>
                  <a:lnTo>
                    <a:pt x="46901" y="181610"/>
                  </a:lnTo>
                  <a:lnTo>
                    <a:pt x="45326" y="179070"/>
                  </a:lnTo>
                  <a:lnTo>
                    <a:pt x="49199" y="180340"/>
                  </a:lnTo>
                  <a:lnTo>
                    <a:pt x="53428" y="180340"/>
                  </a:lnTo>
                  <a:lnTo>
                    <a:pt x="53225" y="179082"/>
                  </a:lnTo>
                  <a:lnTo>
                    <a:pt x="55714" y="180340"/>
                  </a:lnTo>
                  <a:lnTo>
                    <a:pt x="56845" y="179070"/>
                  </a:lnTo>
                  <a:lnTo>
                    <a:pt x="57010" y="179070"/>
                  </a:lnTo>
                  <a:lnTo>
                    <a:pt x="53975" y="177800"/>
                  </a:lnTo>
                  <a:lnTo>
                    <a:pt x="55029" y="177800"/>
                  </a:lnTo>
                  <a:lnTo>
                    <a:pt x="56235" y="176530"/>
                  </a:lnTo>
                  <a:lnTo>
                    <a:pt x="52565" y="176530"/>
                  </a:lnTo>
                  <a:lnTo>
                    <a:pt x="49784" y="173990"/>
                  </a:lnTo>
                  <a:lnTo>
                    <a:pt x="54762" y="173990"/>
                  </a:lnTo>
                  <a:lnTo>
                    <a:pt x="53695" y="172720"/>
                  </a:lnTo>
                  <a:lnTo>
                    <a:pt x="54711" y="172720"/>
                  </a:lnTo>
                  <a:lnTo>
                    <a:pt x="53682" y="171450"/>
                  </a:lnTo>
                  <a:lnTo>
                    <a:pt x="54330" y="171450"/>
                  </a:lnTo>
                  <a:lnTo>
                    <a:pt x="52247" y="170180"/>
                  </a:lnTo>
                  <a:lnTo>
                    <a:pt x="55384" y="170180"/>
                  </a:lnTo>
                  <a:lnTo>
                    <a:pt x="54711" y="168910"/>
                  </a:lnTo>
                  <a:lnTo>
                    <a:pt x="59194" y="168910"/>
                  </a:lnTo>
                  <a:lnTo>
                    <a:pt x="60007" y="167640"/>
                  </a:lnTo>
                  <a:lnTo>
                    <a:pt x="57340" y="167640"/>
                  </a:lnTo>
                  <a:lnTo>
                    <a:pt x="57023" y="166370"/>
                  </a:lnTo>
                  <a:lnTo>
                    <a:pt x="57619" y="166370"/>
                  </a:lnTo>
                  <a:lnTo>
                    <a:pt x="61010" y="167640"/>
                  </a:lnTo>
                  <a:lnTo>
                    <a:pt x="65455" y="166370"/>
                  </a:lnTo>
                  <a:lnTo>
                    <a:pt x="54381" y="162560"/>
                  </a:lnTo>
                  <a:lnTo>
                    <a:pt x="58597" y="163309"/>
                  </a:lnTo>
                  <a:lnTo>
                    <a:pt x="56984" y="162560"/>
                  </a:lnTo>
                  <a:lnTo>
                    <a:pt x="59232" y="162560"/>
                  </a:lnTo>
                  <a:lnTo>
                    <a:pt x="62674" y="162560"/>
                  </a:lnTo>
                  <a:lnTo>
                    <a:pt x="64731" y="161290"/>
                  </a:lnTo>
                  <a:lnTo>
                    <a:pt x="57810" y="160020"/>
                  </a:lnTo>
                  <a:lnTo>
                    <a:pt x="58051" y="160020"/>
                  </a:lnTo>
                  <a:lnTo>
                    <a:pt x="54749" y="158750"/>
                  </a:lnTo>
                  <a:lnTo>
                    <a:pt x="53746" y="158750"/>
                  </a:lnTo>
                  <a:lnTo>
                    <a:pt x="54305" y="157480"/>
                  </a:lnTo>
                  <a:lnTo>
                    <a:pt x="59004" y="158750"/>
                  </a:lnTo>
                  <a:lnTo>
                    <a:pt x="59169" y="158750"/>
                  </a:lnTo>
                  <a:lnTo>
                    <a:pt x="60058" y="160020"/>
                  </a:lnTo>
                  <a:lnTo>
                    <a:pt x="61429" y="160020"/>
                  </a:lnTo>
                  <a:lnTo>
                    <a:pt x="60236" y="158750"/>
                  </a:lnTo>
                  <a:lnTo>
                    <a:pt x="60871" y="158750"/>
                  </a:lnTo>
                  <a:lnTo>
                    <a:pt x="62191" y="157886"/>
                  </a:lnTo>
                  <a:lnTo>
                    <a:pt x="61569" y="158750"/>
                  </a:lnTo>
                  <a:lnTo>
                    <a:pt x="63550" y="158750"/>
                  </a:lnTo>
                  <a:lnTo>
                    <a:pt x="62585" y="157619"/>
                  </a:lnTo>
                  <a:lnTo>
                    <a:pt x="62801" y="157480"/>
                  </a:lnTo>
                  <a:lnTo>
                    <a:pt x="62471" y="157480"/>
                  </a:lnTo>
                  <a:lnTo>
                    <a:pt x="61163" y="157480"/>
                  </a:lnTo>
                  <a:lnTo>
                    <a:pt x="62509" y="156210"/>
                  </a:lnTo>
                  <a:lnTo>
                    <a:pt x="60375" y="156210"/>
                  </a:lnTo>
                  <a:lnTo>
                    <a:pt x="62128" y="154940"/>
                  </a:lnTo>
                  <a:lnTo>
                    <a:pt x="58153" y="154940"/>
                  </a:lnTo>
                  <a:lnTo>
                    <a:pt x="57785" y="153670"/>
                  </a:lnTo>
                  <a:lnTo>
                    <a:pt x="59728" y="153670"/>
                  </a:lnTo>
                  <a:lnTo>
                    <a:pt x="62204" y="154940"/>
                  </a:lnTo>
                  <a:lnTo>
                    <a:pt x="60782" y="153670"/>
                  </a:lnTo>
                  <a:lnTo>
                    <a:pt x="62153" y="153670"/>
                  </a:lnTo>
                  <a:lnTo>
                    <a:pt x="65024" y="154940"/>
                  </a:lnTo>
                  <a:lnTo>
                    <a:pt x="62814" y="153670"/>
                  </a:lnTo>
                  <a:lnTo>
                    <a:pt x="66840" y="153670"/>
                  </a:lnTo>
                  <a:lnTo>
                    <a:pt x="67348" y="152400"/>
                  </a:lnTo>
                  <a:lnTo>
                    <a:pt x="62750" y="152400"/>
                  </a:lnTo>
                  <a:lnTo>
                    <a:pt x="60655" y="151130"/>
                  </a:lnTo>
                  <a:lnTo>
                    <a:pt x="61468" y="151130"/>
                  </a:lnTo>
                  <a:lnTo>
                    <a:pt x="61950" y="151130"/>
                  </a:lnTo>
                  <a:lnTo>
                    <a:pt x="70497" y="151130"/>
                  </a:lnTo>
                  <a:lnTo>
                    <a:pt x="67475" y="150558"/>
                  </a:lnTo>
                  <a:lnTo>
                    <a:pt x="63817" y="149860"/>
                  </a:lnTo>
                  <a:lnTo>
                    <a:pt x="64084" y="148590"/>
                  </a:lnTo>
                  <a:lnTo>
                    <a:pt x="62814" y="148590"/>
                  </a:lnTo>
                  <a:lnTo>
                    <a:pt x="64350" y="147320"/>
                  </a:lnTo>
                  <a:lnTo>
                    <a:pt x="62750" y="147320"/>
                  </a:lnTo>
                  <a:lnTo>
                    <a:pt x="62750" y="149860"/>
                  </a:lnTo>
                  <a:lnTo>
                    <a:pt x="61633" y="150964"/>
                  </a:lnTo>
                  <a:lnTo>
                    <a:pt x="59474" y="149860"/>
                  </a:lnTo>
                  <a:lnTo>
                    <a:pt x="62750" y="149860"/>
                  </a:lnTo>
                  <a:lnTo>
                    <a:pt x="62750" y="147320"/>
                  </a:lnTo>
                  <a:lnTo>
                    <a:pt x="59537" y="147320"/>
                  </a:lnTo>
                  <a:lnTo>
                    <a:pt x="59842" y="146050"/>
                  </a:lnTo>
                  <a:lnTo>
                    <a:pt x="60909" y="146050"/>
                  </a:lnTo>
                  <a:lnTo>
                    <a:pt x="57772" y="144780"/>
                  </a:lnTo>
                  <a:lnTo>
                    <a:pt x="64452" y="146050"/>
                  </a:lnTo>
                  <a:lnTo>
                    <a:pt x="62407" y="144780"/>
                  </a:lnTo>
                  <a:lnTo>
                    <a:pt x="66751" y="144780"/>
                  </a:lnTo>
                  <a:lnTo>
                    <a:pt x="64503" y="143510"/>
                  </a:lnTo>
                  <a:lnTo>
                    <a:pt x="69405" y="144780"/>
                  </a:lnTo>
                  <a:lnTo>
                    <a:pt x="67576" y="143510"/>
                  </a:lnTo>
                  <a:lnTo>
                    <a:pt x="65671" y="143510"/>
                  </a:lnTo>
                  <a:lnTo>
                    <a:pt x="63360" y="142240"/>
                  </a:lnTo>
                  <a:lnTo>
                    <a:pt x="64871" y="143510"/>
                  </a:lnTo>
                  <a:lnTo>
                    <a:pt x="61429" y="142240"/>
                  </a:lnTo>
                  <a:lnTo>
                    <a:pt x="61366" y="142900"/>
                  </a:lnTo>
                  <a:lnTo>
                    <a:pt x="56984" y="140970"/>
                  </a:lnTo>
                  <a:lnTo>
                    <a:pt x="59588" y="140970"/>
                  </a:lnTo>
                  <a:lnTo>
                    <a:pt x="65697" y="142240"/>
                  </a:lnTo>
                  <a:lnTo>
                    <a:pt x="68580" y="142240"/>
                  </a:lnTo>
                  <a:lnTo>
                    <a:pt x="62865" y="139700"/>
                  </a:lnTo>
                  <a:lnTo>
                    <a:pt x="64604" y="138430"/>
                  </a:lnTo>
                  <a:lnTo>
                    <a:pt x="64389" y="138430"/>
                  </a:lnTo>
                  <a:lnTo>
                    <a:pt x="63271" y="138430"/>
                  </a:lnTo>
                  <a:lnTo>
                    <a:pt x="62344" y="137160"/>
                  </a:lnTo>
                  <a:lnTo>
                    <a:pt x="64389" y="138430"/>
                  </a:lnTo>
                  <a:lnTo>
                    <a:pt x="65163" y="137160"/>
                  </a:lnTo>
                  <a:lnTo>
                    <a:pt x="66471" y="137160"/>
                  </a:lnTo>
                  <a:lnTo>
                    <a:pt x="66763" y="137160"/>
                  </a:lnTo>
                  <a:lnTo>
                    <a:pt x="62712" y="135890"/>
                  </a:lnTo>
                  <a:lnTo>
                    <a:pt x="65493" y="135890"/>
                  </a:lnTo>
                  <a:lnTo>
                    <a:pt x="66763" y="134620"/>
                  </a:lnTo>
                  <a:lnTo>
                    <a:pt x="65913" y="134467"/>
                  </a:lnTo>
                  <a:lnTo>
                    <a:pt x="65963" y="133350"/>
                  </a:lnTo>
                  <a:lnTo>
                    <a:pt x="66294" y="133350"/>
                  </a:lnTo>
                  <a:lnTo>
                    <a:pt x="65671" y="133159"/>
                  </a:lnTo>
                  <a:lnTo>
                    <a:pt x="65671" y="134416"/>
                  </a:lnTo>
                  <a:lnTo>
                    <a:pt x="59867" y="133350"/>
                  </a:lnTo>
                  <a:lnTo>
                    <a:pt x="64414" y="133350"/>
                  </a:lnTo>
                  <a:lnTo>
                    <a:pt x="65671" y="134416"/>
                  </a:lnTo>
                  <a:lnTo>
                    <a:pt x="65671" y="133159"/>
                  </a:lnTo>
                  <a:lnTo>
                    <a:pt x="62395" y="132080"/>
                  </a:lnTo>
                  <a:lnTo>
                    <a:pt x="63487" y="132080"/>
                  </a:lnTo>
                  <a:lnTo>
                    <a:pt x="61366" y="130810"/>
                  </a:lnTo>
                  <a:lnTo>
                    <a:pt x="59004" y="130810"/>
                  </a:lnTo>
                  <a:lnTo>
                    <a:pt x="65544" y="129540"/>
                  </a:lnTo>
                  <a:lnTo>
                    <a:pt x="58991" y="127000"/>
                  </a:lnTo>
                  <a:lnTo>
                    <a:pt x="64617" y="127000"/>
                  </a:lnTo>
                  <a:lnTo>
                    <a:pt x="64046" y="125730"/>
                  </a:lnTo>
                  <a:lnTo>
                    <a:pt x="63512" y="124460"/>
                  </a:lnTo>
                  <a:lnTo>
                    <a:pt x="66306" y="124460"/>
                  </a:lnTo>
                  <a:lnTo>
                    <a:pt x="58483" y="123190"/>
                  </a:lnTo>
                  <a:lnTo>
                    <a:pt x="60744" y="121920"/>
                  </a:lnTo>
                  <a:lnTo>
                    <a:pt x="63042" y="121920"/>
                  </a:lnTo>
                  <a:lnTo>
                    <a:pt x="63804" y="122186"/>
                  </a:lnTo>
                  <a:lnTo>
                    <a:pt x="64147" y="121920"/>
                  </a:lnTo>
                  <a:lnTo>
                    <a:pt x="69824" y="121920"/>
                  </a:lnTo>
                  <a:lnTo>
                    <a:pt x="65100" y="119380"/>
                  </a:lnTo>
                  <a:lnTo>
                    <a:pt x="66738" y="119380"/>
                  </a:lnTo>
                  <a:lnTo>
                    <a:pt x="63385" y="118110"/>
                  </a:lnTo>
                  <a:lnTo>
                    <a:pt x="62433" y="116840"/>
                  </a:lnTo>
                  <a:lnTo>
                    <a:pt x="61595" y="115570"/>
                  </a:lnTo>
                  <a:lnTo>
                    <a:pt x="64185" y="116840"/>
                  </a:lnTo>
                  <a:lnTo>
                    <a:pt x="65633" y="116840"/>
                  </a:lnTo>
                  <a:lnTo>
                    <a:pt x="65316" y="115570"/>
                  </a:lnTo>
                  <a:lnTo>
                    <a:pt x="62153" y="115570"/>
                  </a:lnTo>
                  <a:lnTo>
                    <a:pt x="63487" y="114300"/>
                  </a:lnTo>
                  <a:lnTo>
                    <a:pt x="66370" y="115570"/>
                  </a:lnTo>
                  <a:lnTo>
                    <a:pt x="70154" y="115570"/>
                  </a:lnTo>
                  <a:lnTo>
                    <a:pt x="66408" y="114300"/>
                  </a:lnTo>
                  <a:lnTo>
                    <a:pt x="68719" y="114300"/>
                  </a:lnTo>
                  <a:lnTo>
                    <a:pt x="68351" y="113030"/>
                  </a:lnTo>
                  <a:lnTo>
                    <a:pt x="64287" y="113030"/>
                  </a:lnTo>
                  <a:lnTo>
                    <a:pt x="64757" y="111760"/>
                  </a:lnTo>
                  <a:lnTo>
                    <a:pt x="63512" y="111760"/>
                  </a:lnTo>
                  <a:lnTo>
                    <a:pt x="59563" y="110490"/>
                  </a:lnTo>
                  <a:lnTo>
                    <a:pt x="65862" y="111760"/>
                  </a:lnTo>
                  <a:lnTo>
                    <a:pt x="62941" y="110490"/>
                  </a:lnTo>
                  <a:lnTo>
                    <a:pt x="66154" y="110490"/>
                  </a:lnTo>
                  <a:lnTo>
                    <a:pt x="63334" y="109220"/>
                  </a:lnTo>
                  <a:lnTo>
                    <a:pt x="62674" y="107950"/>
                  </a:lnTo>
                  <a:lnTo>
                    <a:pt x="65646" y="109220"/>
                  </a:lnTo>
                  <a:lnTo>
                    <a:pt x="67068" y="109220"/>
                  </a:lnTo>
                  <a:lnTo>
                    <a:pt x="68783" y="110490"/>
                  </a:lnTo>
                  <a:lnTo>
                    <a:pt x="68707" y="109220"/>
                  </a:lnTo>
                  <a:lnTo>
                    <a:pt x="66713" y="107950"/>
                  </a:lnTo>
                  <a:lnTo>
                    <a:pt x="67043" y="109080"/>
                  </a:lnTo>
                  <a:lnTo>
                    <a:pt x="64236" y="107950"/>
                  </a:lnTo>
                  <a:lnTo>
                    <a:pt x="62776" y="107950"/>
                  </a:lnTo>
                  <a:lnTo>
                    <a:pt x="62953" y="106680"/>
                  </a:lnTo>
                  <a:lnTo>
                    <a:pt x="70866" y="107950"/>
                  </a:lnTo>
                  <a:lnTo>
                    <a:pt x="69011" y="106680"/>
                  </a:lnTo>
                  <a:lnTo>
                    <a:pt x="65278" y="104140"/>
                  </a:lnTo>
                  <a:lnTo>
                    <a:pt x="71526" y="104140"/>
                  </a:lnTo>
                  <a:lnTo>
                    <a:pt x="68783" y="102870"/>
                  </a:lnTo>
                  <a:lnTo>
                    <a:pt x="73190" y="101600"/>
                  </a:lnTo>
                  <a:lnTo>
                    <a:pt x="72948" y="100330"/>
                  </a:lnTo>
                  <a:lnTo>
                    <a:pt x="66687" y="100330"/>
                  </a:lnTo>
                  <a:lnTo>
                    <a:pt x="72834" y="99060"/>
                  </a:lnTo>
                  <a:lnTo>
                    <a:pt x="66471" y="99060"/>
                  </a:lnTo>
                  <a:lnTo>
                    <a:pt x="66128" y="97790"/>
                  </a:lnTo>
                  <a:lnTo>
                    <a:pt x="68745" y="97790"/>
                  </a:lnTo>
                  <a:lnTo>
                    <a:pt x="70192" y="98374"/>
                  </a:lnTo>
                  <a:lnTo>
                    <a:pt x="70002" y="97790"/>
                  </a:lnTo>
                  <a:lnTo>
                    <a:pt x="70624" y="97790"/>
                  </a:lnTo>
                  <a:lnTo>
                    <a:pt x="72504" y="96520"/>
                  </a:lnTo>
                  <a:lnTo>
                    <a:pt x="71983" y="97790"/>
                  </a:lnTo>
                  <a:lnTo>
                    <a:pt x="73406" y="97790"/>
                  </a:lnTo>
                  <a:lnTo>
                    <a:pt x="74015" y="96520"/>
                  </a:lnTo>
                  <a:lnTo>
                    <a:pt x="72605" y="96520"/>
                  </a:lnTo>
                  <a:lnTo>
                    <a:pt x="69405" y="95250"/>
                  </a:lnTo>
                  <a:lnTo>
                    <a:pt x="78092" y="96520"/>
                  </a:lnTo>
                  <a:lnTo>
                    <a:pt x="74917" y="93980"/>
                  </a:lnTo>
                  <a:lnTo>
                    <a:pt x="76860" y="95250"/>
                  </a:lnTo>
                  <a:lnTo>
                    <a:pt x="75755" y="93980"/>
                  </a:lnTo>
                  <a:lnTo>
                    <a:pt x="77216" y="92710"/>
                  </a:lnTo>
                  <a:lnTo>
                    <a:pt x="72174" y="91440"/>
                  </a:lnTo>
                  <a:lnTo>
                    <a:pt x="75120" y="91440"/>
                  </a:lnTo>
                  <a:lnTo>
                    <a:pt x="76073" y="90170"/>
                  </a:lnTo>
                  <a:lnTo>
                    <a:pt x="70116" y="87630"/>
                  </a:lnTo>
                  <a:lnTo>
                    <a:pt x="73406" y="86360"/>
                  </a:lnTo>
                  <a:lnTo>
                    <a:pt x="74942" y="87630"/>
                  </a:lnTo>
                  <a:lnTo>
                    <a:pt x="74536" y="86360"/>
                  </a:lnTo>
                  <a:lnTo>
                    <a:pt x="75349" y="86360"/>
                  </a:lnTo>
                  <a:lnTo>
                    <a:pt x="72707" y="85090"/>
                  </a:lnTo>
                  <a:lnTo>
                    <a:pt x="75387" y="85090"/>
                  </a:lnTo>
                  <a:lnTo>
                    <a:pt x="77597" y="83820"/>
                  </a:lnTo>
                  <a:lnTo>
                    <a:pt x="71412" y="82550"/>
                  </a:lnTo>
                  <a:lnTo>
                    <a:pt x="70497" y="81280"/>
                  </a:lnTo>
                  <a:lnTo>
                    <a:pt x="75095" y="81280"/>
                  </a:lnTo>
                  <a:lnTo>
                    <a:pt x="77546" y="80010"/>
                  </a:lnTo>
                  <a:lnTo>
                    <a:pt x="78181" y="80010"/>
                  </a:lnTo>
                  <a:lnTo>
                    <a:pt x="78955" y="78740"/>
                  </a:lnTo>
                  <a:lnTo>
                    <a:pt x="74739" y="76200"/>
                  </a:lnTo>
                  <a:lnTo>
                    <a:pt x="73126" y="74930"/>
                  </a:lnTo>
                  <a:lnTo>
                    <a:pt x="78206" y="73660"/>
                  </a:lnTo>
                  <a:lnTo>
                    <a:pt x="75603" y="71120"/>
                  </a:lnTo>
                  <a:lnTo>
                    <a:pt x="78587" y="69850"/>
                  </a:lnTo>
                  <a:lnTo>
                    <a:pt x="75031" y="69850"/>
                  </a:lnTo>
                  <a:lnTo>
                    <a:pt x="74599" y="68580"/>
                  </a:lnTo>
                  <a:lnTo>
                    <a:pt x="75577" y="68580"/>
                  </a:lnTo>
                  <a:lnTo>
                    <a:pt x="71539" y="67310"/>
                  </a:lnTo>
                  <a:lnTo>
                    <a:pt x="75730" y="68580"/>
                  </a:lnTo>
                  <a:lnTo>
                    <a:pt x="79794" y="68580"/>
                  </a:lnTo>
                  <a:lnTo>
                    <a:pt x="78790" y="67310"/>
                  </a:lnTo>
                  <a:lnTo>
                    <a:pt x="78968" y="67310"/>
                  </a:lnTo>
                  <a:lnTo>
                    <a:pt x="73482" y="66040"/>
                  </a:lnTo>
                  <a:lnTo>
                    <a:pt x="76657" y="64770"/>
                  </a:lnTo>
                  <a:lnTo>
                    <a:pt x="76212" y="63500"/>
                  </a:lnTo>
                  <a:lnTo>
                    <a:pt x="75590" y="62230"/>
                  </a:lnTo>
                  <a:lnTo>
                    <a:pt x="78257" y="60960"/>
                  </a:lnTo>
                  <a:lnTo>
                    <a:pt x="76987" y="60960"/>
                  </a:lnTo>
                  <a:lnTo>
                    <a:pt x="75653" y="59690"/>
                  </a:lnTo>
                  <a:lnTo>
                    <a:pt x="78613" y="59690"/>
                  </a:lnTo>
                  <a:lnTo>
                    <a:pt x="79908" y="58420"/>
                  </a:lnTo>
                  <a:lnTo>
                    <a:pt x="79336" y="57150"/>
                  </a:lnTo>
                  <a:lnTo>
                    <a:pt x="81686" y="57150"/>
                  </a:lnTo>
                  <a:lnTo>
                    <a:pt x="73012" y="55880"/>
                  </a:lnTo>
                  <a:lnTo>
                    <a:pt x="72923" y="54610"/>
                  </a:lnTo>
                  <a:lnTo>
                    <a:pt x="77330" y="55880"/>
                  </a:lnTo>
                  <a:lnTo>
                    <a:pt x="77419" y="54610"/>
                  </a:lnTo>
                  <a:lnTo>
                    <a:pt x="81407" y="53340"/>
                  </a:lnTo>
                  <a:lnTo>
                    <a:pt x="79476" y="52070"/>
                  </a:lnTo>
                  <a:lnTo>
                    <a:pt x="79616" y="52070"/>
                  </a:lnTo>
                  <a:lnTo>
                    <a:pt x="79794" y="50800"/>
                  </a:lnTo>
                  <a:lnTo>
                    <a:pt x="82842" y="495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9114376" y="10791678"/>
              <a:ext cx="103505" cy="510540"/>
            </a:xfrm>
            <a:custGeom>
              <a:avLst/>
              <a:gdLst/>
              <a:ahLst/>
              <a:cxnLst/>
              <a:rect l="l" t="t" r="r" b="b"/>
              <a:pathLst>
                <a:path w="103505" h="510540">
                  <a:moveTo>
                    <a:pt x="1003" y="502056"/>
                  </a:moveTo>
                  <a:lnTo>
                    <a:pt x="787" y="501904"/>
                  </a:lnTo>
                  <a:lnTo>
                    <a:pt x="406" y="501904"/>
                  </a:lnTo>
                  <a:lnTo>
                    <a:pt x="1003" y="502056"/>
                  </a:lnTo>
                  <a:close/>
                </a:path>
                <a:path w="103505" h="510540">
                  <a:moveTo>
                    <a:pt x="1447" y="506120"/>
                  </a:moveTo>
                  <a:lnTo>
                    <a:pt x="1130" y="505917"/>
                  </a:lnTo>
                  <a:lnTo>
                    <a:pt x="977" y="506031"/>
                  </a:lnTo>
                  <a:lnTo>
                    <a:pt x="1181" y="506056"/>
                  </a:lnTo>
                  <a:lnTo>
                    <a:pt x="1333" y="506082"/>
                  </a:lnTo>
                  <a:close/>
                </a:path>
                <a:path w="103505" h="510540">
                  <a:moveTo>
                    <a:pt x="1778" y="506247"/>
                  </a:moveTo>
                  <a:lnTo>
                    <a:pt x="1447" y="506120"/>
                  </a:lnTo>
                  <a:lnTo>
                    <a:pt x="1765" y="506310"/>
                  </a:lnTo>
                  <a:close/>
                </a:path>
                <a:path w="103505" h="510540">
                  <a:moveTo>
                    <a:pt x="1955" y="502297"/>
                  </a:moveTo>
                  <a:lnTo>
                    <a:pt x="1003" y="502056"/>
                  </a:lnTo>
                  <a:lnTo>
                    <a:pt x="1955" y="502297"/>
                  </a:lnTo>
                  <a:close/>
                </a:path>
                <a:path w="103505" h="510540">
                  <a:moveTo>
                    <a:pt x="2159" y="503186"/>
                  </a:moveTo>
                  <a:lnTo>
                    <a:pt x="2057" y="503351"/>
                  </a:lnTo>
                  <a:lnTo>
                    <a:pt x="2159" y="503186"/>
                  </a:lnTo>
                  <a:close/>
                </a:path>
                <a:path w="103505" h="510540">
                  <a:moveTo>
                    <a:pt x="2463" y="506730"/>
                  </a:moveTo>
                  <a:lnTo>
                    <a:pt x="1778" y="506310"/>
                  </a:lnTo>
                  <a:lnTo>
                    <a:pt x="1638" y="506539"/>
                  </a:lnTo>
                  <a:lnTo>
                    <a:pt x="2463" y="506730"/>
                  </a:lnTo>
                  <a:close/>
                </a:path>
                <a:path w="103505" h="510540">
                  <a:moveTo>
                    <a:pt x="2616" y="503910"/>
                  </a:moveTo>
                  <a:lnTo>
                    <a:pt x="2374" y="503707"/>
                  </a:lnTo>
                  <a:lnTo>
                    <a:pt x="2095" y="503580"/>
                  </a:lnTo>
                  <a:lnTo>
                    <a:pt x="1955" y="503555"/>
                  </a:lnTo>
                  <a:lnTo>
                    <a:pt x="1752" y="503529"/>
                  </a:lnTo>
                  <a:lnTo>
                    <a:pt x="1905" y="503643"/>
                  </a:lnTo>
                  <a:lnTo>
                    <a:pt x="2209" y="503770"/>
                  </a:lnTo>
                  <a:lnTo>
                    <a:pt x="2616" y="503910"/>
                  </a:lnTo>
                  <a:close/>
                </a:path>
                <a:path w="103505" h="510540">
                  <a:moveTo>
                    <a:pt x="2997" y="502500"/>
                  </a:moveTo>
                  <a:lnTo>
                    <a:pt x="2171" y="502361"/>
                  </a:lnTo>
                  <a:lnTo>
                    <a:pt x="2501" y="502437"/>
                  </a:lnTo>
                  <a:lnTo>
                    <a:pt x="2997" y="502500"/>
                  </a:lnTo>
                  <a:close/>
                </a:path>
                <a:path w="103505" h="510540">
                  <a:moveTo>
                    <a:pt x="3327" y="506412"/>
                  </a:moveTo>
                  <a:lnTo>
                    <a:pt x="3225" y="506209"/>
                  </a:lnTo>
                  <a:lnTo>
                    <a:pt x="2552" y="505942"/>
                  </a:lnTo>
                  <a:lnTo>
                    <a:pt x="3327" y="506412"/>
                  </a:lnTo>
                  <a:close/>
                </a:path>
                <a:path w="103505" h="510540">
                  <a:moveTo>
                    <a:pt x="3390" y="503770"/>
                  </a:moveTo>
                  <a:lnTo>
                    <a:pt x="2654" y="503631"/>
                  </a:lnTo>
                  <a:lnTo>
                    <a:pt x="2298" y="503529"/>
                  </a:lnTo>
                  <a:lnTo>
                    <a:pt x="2159" y="503428"/>
                  </a:lnTo>
                  <a:lnTo>
                    <a:pt x="2286" y="503618"/>
                  </a:lnTo>
                  <a:lnTo>
                    <a:pt x="2717" y="503707"/>
                  </a:lnTo>
                  <a:lnTo>
                    <a:pt x="3124" y="503770"/>
                  </a:lnTo>
                  <a:lnTo>
                    <a:pt x="3390" y="503770"/>
                  </a:lnTo>
                  <a:close/>
                </a:path>
                <a:path w="103505" h="510540">
                  <a:moveTo>
                    <a:pt x="4610" y="501878"/>
                  </a:moveTo>
                  <a:lnTo>
                    <a:pt x="2857" y="501357"/>
                  </a:lnTo>
                  <a:lnTo>
                    <a:pt x="2590" y="501586"/>
                  </a:lnTo>
                  <a:lnTo>
                    <a:pt x="495" y="501688"/>
                  </a:lnTo>
                  <a:lnTo>
                    <a:pt x="787" y="501904"/>
                  </a:lnTo>
                  <a:lnTo>
                    <a:pt x="4610" y="501878"/>
                  </a:lnTo>
                  <a:close/>
                </a:path>
                <a:path w="103505" h="510540">
                  <a:moveTo>
                    <a:pt x="5715" y="510057"/>
                  </a:moveTo>
                  <a:lnTo>
                    <a:pt x="5372" y="509701"/>
                  </a:lnTo>
                  <a:lnTo>
                    <a:pt x="1981" y="509003"/>
                  </a:lnTo>
                  <a:lnTo>
                    <a:pt x="2819" y="509587"/>
                  </a:lnTo>
                  <a:lnTo>
                    <a:pt x="3695" y="509816"/>
                  </a:lnTo>
                  <a:lnTo>
                    <a:pt x="5715" y="510057"/>
                  </a:lnTo>
                  <a:close/>
                </a:path>
                <a:path w="103505" h="510540">
                  <a:moveTo>
                    <a:pt x="6045" y="491782"/>
                  </a:moveTo>
                  <a:lnTo>
                    <a:pt x="4927" y="492125"/>
                  </a:lnTo>
                  <a:lnTo>
                    <a:pt x="5549" y="491998"/>
                  </a:lnTo>
                  <a:lnTo>
                    <a:pt x="5842" y="491883"/>
                  </a:lnTo>
                  <a:lnTo>
                    <a:pt x="6045" y="491782"/>
                  </a:lnTo>
                  <a:close/>
                </a:path>
                <a:path w="103505" h="510540">
                  <a:moveTo>
                    <a:pt x="6121" y="507212"/>
                  </a:moveTo>
                  <a:lnTo>
                    <a:pt x="4356" y="505942"/>
                  </a:lnTo>
                  <a:lnTo>
                    <a:pt x="3073" y="505942"/>
                  </a:lnTo>
                  <a:lnTo>
                    <a:pt x="3225" y="506209"/>
                  </a:lnTo>
                  <a:lnTo>
                    <a:pt x="5740" y="507212"/>
                  </a:lnTo>
                  <a:lnTo>
                    <a:pt x="6121" y="507212"/>
                  </a:lnTo>
                  <a:close/>
                </a:path>
                <a:path w="103505" h="510540">
                  <a:moveTo>
                    <a:pt x="6413" y="434708"/>
                  </a:moveTo>
                  <a:lnTo>
                    <a:pt x="6096" y="434886"/>
                  </a:lnTo>
                  <a:lnTo>
                    <a:pt x="5905" y="435165"/>
                  </a:lnTo>
                  <a:lnTo>
                    <a:pt x="5867" y="435444"/>
                  </a:lnTo>
                  <a:lnTo>
                    <a:pt x="6413" y="434708"/>
                  </a:lnTo>
                  <a:close/>
                </a:path>
                <a:path w="103505" h="510540">
                  <a:moveTo>
                    <a:pt x="6870" y="471652"/>
                  </a:moveTo>
                  <a:lnTo>
                    <a:pt x="6591" y="471652"/>
                  </a:lnTo>
                  <a:lnTo>
                    <a:pt x="6870" y="471652"/>
                  </a:lnTo>
                  <a:close/>
                </a:path>
                <a:path w="103505" h="510540">
                  <a:moveTo>
                    <a:pt x="7213" y="488327"/>
                  </a:moveTo>
                  <a:lnTo>
                    <a:pt x="6959" y="488315"/>
                  </a:lnTo>
                  <a:lnTo>
                    <a:pt x="6680" y="488302"/>
                  </a:lnTo>
                  <a:lnTo>
                    <a:pt x="6464" y="488327"/>
                  </a:lnTo>
                  <a:lnTo>
                    <a:pt x="6642" y="488353"/>
                  </a:lnTo>
                  <a:lnTo>
                    <a:pt x="7213" y="488327"/>
                  </a:lnTo>
                  <a:close/>
                </a:path>
                <a:path w="103505" h="510540">
                  <a:moveTo>
                    <a:pt x="7886" y="504926"/>
                  </a:moveTo>
                  <a:lnTo>
                    <a:pt x="7061" y="504672"/>
                  </a:lnTo>
                  <a:lnTo>
                    <a:pt x="6616" y="505942"/>
                  </a:lnTo>
                  <a:lnTo>
                    <a:pt x="7886" y="504926"/>
                  </a:lnTo>
                  <a:close/>
                </a:path>
                <a:path w="103505" h="510540">
                  <a:moveTo>
                    <a:pt x="8407" y="432130"/>
                  </a:moveTo>
                  <a:lnTo>
                    <a:pt x="8013" y="431990"/>
                  </a:lnTo>
                  <a:lnTo>
                    <a:pt x="7670" y="431927"/>
                  </a:lnTo>
                  <a:lnTo>
                    <a:pt x="6337" y="432282"/>
                  </a:lnTo>
                  <a:lnTo>
                    <a:pt x="7378" y="432282"/>
                  </a:lnTo>
                  <a:lnTo>
                    <a:pt x="8001" y="432231"/>
                  </a:lnTo>
                  <a:lnTo>
                    <a:pt x="8407" y="432130"/>
                  </a:lnTo>
                  <a:close/>
                </a:path>
                <a:path w="103505" h="510540">
                  <a:moveTo>
                    <a:pt x="9271" y="470217"/>
                  </a:moveTo>
                  <a:lnTo>
                    <a:pt x="8585" y="469557"/>
                  </a:lnTo>
                  <a:lnTo>
                    <a:pt x="6883" y="469684"/>
                  </a:lnTo>
                  <a:lnTo>
                    <a:pt x="9271" y="470217"/>
                  </a:lnTo>
                  <a:close/>
                </a:path>
                <a:path w="103505" h="510540">
                  <a:moveTo>
                    <a:pt x="9461" y="508596"/>
                  </a:moveTo>
                  <a:lnTo>
                    <a:pt x="7848" y="508025"/>
                  </a:lnTo>
                  <a:lnTo>
                    <a:pt x="4978" y="507187"/>
                  </a:lnTo>
                  <a:lnTo>
                    <a:pt x="4572" y="507161"/>
                  </a:lnTo>
                  <a:lnTo>
                    <a:pt x="3327" y="506412"/>
                  </a:lnTo>
                  <a:lnTo>
                    <a:pt x="3683" y="507098"/>
                  </a:lnTo>
                  <a:lnTo>
                    <a:pt x="1803" y="506945"/>
                  </a:lnTo>
                  <a:lnTo>
                    <a:pt x="5041" y="507771"/>
                  </a:lnTo>
                  <a:lnTo>
                    <a:pt x="3644" y="507644"/>
                  </a:lnTo>
                  <a:lnTo>
                    <a:pt x="7518" y="508584"/>
                  </a:lnTo>
                  <a:lnTo>
                    <a:pt x="7886" y="508927"/>
                  </a:lnTo>
                  <a:lnTo>
                    <a:pt x="6350" y="508914"/>
                  </a:lnTo>
                  <a:lnTo>
                    <a:pt x="5092" y="508685"/>
                  </a:lnTo>
                  <a:lnTo>
                    <a:pt x="5969" y="508914"/>
                  </a:lnTo>
                  <a:lnTo>
                    <a:pt x="4279" y="509028"/>
                  </a:lnTo>
                  <a:lnTo>
                    <a:pt x="6413" y="509485"/>
                  </a:lnTo>
                  <a:lnTo>
                    <a:pt x="9118" y="509511"/>
                  </a:lnTo>
                  <a:lnTo>
                    <a:pt x="9296" y="509054"/>
                  </a:lnTo>
                  <a:lnTo>
                    <a:pt x="7175" y="508241"/>
                  </a:lnTo>
                  <a:lnTo>
                    <a:pt x="7950" y="508241"/>
                  </a:lnTo>
                  <a:lnTo>
                    <a:pt x="8826" y="508482"/>
                  </a:lnTo>
                  <a:lnTo>
                    <a:pt x="9461" y="508596"/>
                  </a:lnTo>
                  <a:close/>
                </a:path>
                <a:path w="103505" h="510540">
                  <a:moveTo>
                    <a:pt x="9588" y="504672"/>
                  </a:moveTo>
                  <a:lnTo>
                    <a:pt x="7607" y="503402"/>
                  </a:lnTo>
                  <a:lnTo>
                    <a:pt x="6248" y="503402"/>
                  </a:lnTo>
                  <a:lnTo>
                    <a:pt x="7340" y="504672"/>
                  </a:lnTo>
                  <a:lnTo>
                    <a:pt x="7861" y="504672"/>
                  </a:lnTo>
                  <a:lnTo>
                    <a:pt x="8089" y="504761"/>
                  </a:lnTo>
                  <a:lnTo>
                    <a:pt x="9588" y="504672"/>
                  </a:lnTo>
                  <a:close/>
                </a:path>
                <a:path w="103505" h="510540">
                  <a:moveTo>
                    <a:pt x="9690" y="470382"/>
                  </a:moveTo>
                  <a:lnTo>
                    <a:pt x="6362" y="470382"/>
                  </a:lnTo>
                  <a:lnTo>
                    <a:pt x="6832" y="471563"/>
                  </a:lnTo>
                  <a:lnTo>
                    <a:pt x="9690" y="470382"/>
                  </a:lnTo>
                  <a:close/>
                </a:path>
                <a:path w="103505" h="510540">
                  <a:moveTo>
                    <a:pt x="10553" y="446252"/>
                  </a:moveTo>
                  <a:lnTo>
                    <a:pt x="10490" y="446087"/>
                  </a:lnTo>
                  <a:lnTo>
                    <a:pt x="7124" y="444982"/>
                  </a:lnTo>
                  <a:lnTo>
                    <a:pt x="6794" y="444728"/>
                  </a:lnTo>
                  <a:lnTo>
                    <a:pt x="5892" y="444982"/>
                  </a:lnTo>
                  <a:lnTo>
                    <a:pt x="10553" y="446252"/>
                  </a:lnTo>
                  <a:close/>
                </a:path>
                <a:path w="103505" h="510540">
                  <a:moveTo>
                    <a:pt x="10858" y="462762"/>
                  </a:moveTo>
                  <a:lnTo>
                    <a:pt x="8724" y="462762"/>
                  </a:lnTo>
                  <a:lnTo>
                    <a:pt x="9271" y="464032"/>
                  </a:lnTo>
                  <a:lnTo>
                    <a:pt x="10858" y="462762"/>
                  </a:lnTo>
                  <a:close/>
                </a:path>
                <a:path w="103505" h="510540">
                  <a:moveTo>
                    <a:pt x="11328" y="505942"/>
                  </a:moveTo>
                  <a:lnTo>
                    <a:pt x="8089" y="504761"/>
                  </a:lnTo>
                  <a:lnTo>
                    <a:pt x="7886" y="504926"/>
                  </a:lnTo>
                  <a:lnTo>
                    <a:pt x="11328" y="505942"/>
                  </a:lnTo>
                  <a:close/>
                </a:path>
                <a:path w="103505" h="510540">
                  <a:moveTo>
                    <a:pt x="12077" y="464350"/>
                  </a:moveTo>
                  <a:lnTo>
                    <a:pt x="11569" y="464121"/>
                  </a:lnTo>
                  <a:lnTo>
                    <a:pt x="11061" y="463918"/>
                  </a:lnTo>
                  <a:lnTo>
                    <a:pt x="10756" y="463740"/>
                  </a:lnTo>
                  <a:lnTo>
                    <a:pt x="10972" y="463562"/>
                  </a:lnTo>
                  <a:lnTo>
                    <a:pt x="11315" y="463384"/>
                  </a:lnTo>
                  <a:lnTo>
                    <a:pt x="10896" y="463143"/>
                  </a:lnTo>
                  <a:lnTo>
                    <a:pt x="10274" y="463283"/>
                  </a:lnTo>
                  <a:lnTo>
                    <a:pt x="10375" y="463499"/>
                  </a:lnTo>
                  <a:lnTo>
                    <a:pt x="10744" y="463740"/>
                  </a:lnTo>
                  <a:lnTo>
                    <a:pt x="10515" y="463931"/>
                  </a:lnTo>
                  <a:lnTo>
                    <a:pt x="10426" y="464096"/>
                  </a:lnTo>
                  <a:lnTo>
                    <a:pt x="12077" y="464350"/>
                  </a:lnTo>
                  <a:close/>
                </a:path>
                <a:path w="103505" h="510540">
                  <a:moveTo>
                    <a:pt x="13322" y="507212"/>
                  </a:moveTo>
                  <a:lnTo>
                    <a:pt x="6616" y="505942"/>
                  </a:lnTo>
                  <a:lnTo>
                    <a:pt x="5511" y="504672"/>
                  </a:lnTo>
                  <a:lnTo>
                    <a:pt x="3479" y="504672"/>
                  </a:lnTo>
                  <a:lnTo>
                    <a:pt x="5283" y="505942"/>
                  </a:lnTo>
                  <a:lnTo>
                    <a:pt x="6121" y="507212"/>
                  </a:lnTo>
                  <a:lnTo>
                    <a:pt x="13322" y="507212"/>
                  </a:lnTo>
                  <a:close/>
                </a:path>
                <a:path w="103505" h="510540">
                  <a:moveTo>
                    <a:pt x="15189" y="500862"/>
                  </a:moveTo>
                  <a:lnTo>
                    <a:pt x="13093" y="499592"/>
                  </a:lnTo>
                  <a:lnTo>
                    <a:pt x="13804" y="500862"/>
                  </a:lnTo>
                  <a:lnTo>
                    <a:pt x="14224" y="500862"/>
                  </a:lnTo>
                  <a:lnTo>
                    <a:pt x="15189" y="500862"/>
                  </a:lnTo>
                  <a:close/>
                </a:path>
                <a:path w="103505" h="510540">
                  <a:moveTo>
                    <a:pt x="15468" y="502132"/>
                  </a:moveTo>
                  <a:lnTo>
                    <a:pt x="14224" y="500862"/>
                  </a:lnTo>
                  <a:lnTo>
                    <a:pt x="12331" y="502132"/>
                  </a:lnTo>
                  <a:lnTo>
                    <a:pt x="15468" y="502132"/>
                  </a:lnTo>
                  <a:close/>
                </a:path>
                <a:path w="103505" h="510540">
                  <a:moveTo>
                    <a:pt x="15798" y="381266"/>
                  </a:moveTo>
                  <a:lnTo>
                    <a:pt x="15367" y="380212"/>
                  </a:lnTo>
                  <a:lnTo>
                    <a:pt x="15151" y="380212"/>
                  </a:lnTo>
                  <a:lnTo>
                    <a:pt x="14097" y="380212"/>
                  </a:lnTo>
                  <a:lnTo>
                    <a:pt x="15798" y="381266"/>
                  </a:lnTo>
                  <a:close/>
                </a:path>
                <a:path w="103505" h="510540">
                  <a:moveTo>
                    <a:pt x="16586" y="498716"/>
                  </a:moveTo>
                  <a:lnTo>
                    <a:pt x="15608" y="499503"/>
                  </a:lnTo>
                  <a:lnTo>
                    <a:pt x="16154" y="499516"/>
                  </a:lnTo>
                  <a:lnTo>
                    <a:pt x="16586" y="498716"/>
                  </a:lnTo>
                  <a:close/>
                </a:path>
                <a:path w="103505" h="510540">
                  <a:moveTo>
                    <a:pt x="17246" y="372960"/>
                  </a:moveTo>
                  <a:lnTo>
                    <a:pt x="17132" y="372592"/>
                  </a:lnTo>
                  <a:lnTo>
                    <a:pt x="16332" y="372592"/>
                  </a:lnTo>
                  <a:lnTo>
                    <a:pt x="17246" y="372960"/>
                  </a:lnTo>
                  <a:close/>
                </a:path>
                <a:path w="103505" h="510540">
                  <a:moveTo>
                    <a:pt x="17919" y="368160"/>
                  </a:moveTo>
                  <a:lnTo>
                    <a:pt x="17322" y="367931"/>
                  </a:lnTo>
                  <a:lnTo>
                    <a:pt x="17919" y="368160"/>
                  </a:lnTo>
                  <a:close/>
                </a:path>
                <a:path w="103505" h="510540">
                  <a:moveTo>
                    <a:pt x="18351" y="499643"/>
                  </a:moveTo>
                  <a:lnTo>
                    <a:pt x="16154" y="499516"/>
                  </a:lnTo>
                  <a:lnTo>
                    <a:pt x="15963" y="499859"/>
                  </a:lnTo>
                  <a:lnTo>
                    <a:pt x="18351" y="499643"/>
                  </a:lnTo>
                  <a:close/>
                </a:path>
                <a:path w="103505" h="510540">
                  <a:moveTo>
                    <a:pt x="18389" y="369925"/>
                  </a:moveTo>
                  <a:lnTo>
                    <a:pt x="18072" y="369697"/>
                  </a:lnTo>
                  <a:lnTo>
                    <a:pt x="18072" y="369824"/>
                  </a:lnTo>
                  <a:lnTo>
                    <a:pt x="18389" y="369925"/>
                  </a:lnTo>
                  <a:close/>
                </a:path>
                <a:path w="103505" h="510540">
                  <a:moveTo>
                    <a:pt x="18656" y="373710"/>
                  </a:moveTo>
                  <a:lnTo>
                    <a:pt x="18376" y="373430"/>
                  </a:lnTo>
                  <a:lnTo>
                    <a:pt x="17246" y="372960"/>
                  </a:lnTo>
                  <a:lnTo>
                    <a:pt x="17399" y="373456"/>
                  </a:lnTo>
                  <a:lnTo>
                    <a:pt x="18656" y="373710"/>
                  </a:lnTo>
                  <a:close/>
                </a:path>
                <a:path w="103505" h="510540">
                  <a:moveTo>
                    <a:pt x="18935" y="481457"/>
                  </a:moveTo>
                  <a:lnTo>
                    <a:pt x="18503" y="481584"/>
                  </a:lnTo>
                  <a:lnTo>
                    <a:pt x="18719" y="481558"/>
                  </a:lnTo>
                  <a:lnTo>
                    <a:pt x="18859" y="481520"/>
                  </a:lnTo>
                  <a:close/>
                </a:path>
                <a:path w="103505" h="510540">
                  <a:moveTo>
                    <a:pt x="20066" y="479272"/>
                  </a:moveTo>
                  <a:lnTo>
                    <a:pt x="19050" y="478002"/>
                  </a:lnTo>
                  <a:lnTo>
                    <a:pt x="19113" y="478142"/>
                  </a:lnTo>
                  <a:lnTo>
                    <a:pt x="20066" y="479272"/>
                  </a:lnTo>
                  <a:close/>
                </a:path>
                <a:path w="103505" h="510540">
                  <a:moveTo>
                    <a:pt x="20078" y="481152"/>
                  </a:moveTo>
                  <a:lnTo>
                    <a:pt x="18961" y="480949"/>
                  </a:lnTo>
                  <a:lnTo>
                    <a:pt x="19202" y="481266"/>
                  </a:lnTo>
                  <a:lnTo>
                    <a:pt x="18935" y="481457"/>
                  </a:lnTo>
                  <a:lnTo>
                    <a:pt x="20078" y="481152"/>
                  </a:lnTo>
                  <a:close/>
                </a:path>
                <a:path w="103505" h="510540">
                  <a:moveTo>
                    <a:pt x="20383" y="495312"/>
                  </a:moveTo>
                  <a:lnTo>
                    <a:pt x="17475" y="494842"/>
                  </a:lnTo>
                  <a:lnTo>
                    <a:pt x="16484" y="494665"/>
                  </a:lnTo>
                  <a:lnTo>
                    <a:pt x="17399" y="494855"/>
                  </a:lnTo>
                  <a:lnTo>
                    <a:pt x="17970" y="495033"/>
                  </a:lnTo>
                  <a:lnTo>
                    <a:pt x="18173" y="495185"/>
                  </a:lnTo>
                  <a:lnTo>
                    <a:pt x="19392" y="495350"/>
                  </a:lnTo>
                  <a:lnTo>
                    <a:pt x="20243" y="495427"/>
                  </a:lnTo>
                  <a:lnTo>
                    <a:pt x="20383" y="495312"/>
                  </a:lnTo>
                  <a:close/>
                </a:path>
                <a:path w="103505" h="510540">
                  <a:moveTo>
                    <a:pt x="20624" y="476732"/>
                  </a:moveTo>
                  <a:lnTo>
                    <a:pt x="19951" y="475462"/>
                  </a:lnTo>
                  <a:lnTo>
                    <a:pt x="19431" y="475462"/>
                  </a:lnTo>
                  <a:lnTo>
                    <a:pt x="20624" y="476732"/>
                  </a:lnTo>
                  <a:close/>
                </a:path>
                <a:path w="103505" h="510540">
                  <a:moveTo>
                    <a:pt x="20916" y="496455"/>
                  </a:moveTo>
                  <a:lnTo>
                    <a:pt x="19697" y="495884"/>
                  </a:lnTo>
                  <a:lnTo>
                    <a:pt x="18643" y="496100"/>
                  </a:lnTo>
                  <a:lnTo>
                    <a:pt x="19100" y="496684"/>
                  </a:lnTo>
                  <a:lnTo>
                    <a:pt x="20281" y="496341"/>
                  </a:lnTo>
                  <a:lnTo>
                    <a:pt x="20916" y="496455"/>
                  </a:lnTo>
                  <a:close/>
                </a:path>
                <a:path w="103505" h="510540">
                  <a:moveTo>
                    <a:pt x="21932" y="489966"/>
                  </a:moveTo>
                  <a:lnTo>
                    <a:pt x="20574" y="489496"/>
                  </a:lnTo>
                  <a:lnTo>
                    <a:pt x="20561" y="489635"/>
                  </a:lnTo>
                  <a:lnTo>
                    <a:pt x="20942" y="489737"/>
                  </a:lnTo>
                  <a:lnTo>
                    <a:pt x="21932" y="489966"/>
                  </a:lnTo>
                  <a:close/>
                </a:path>
                <a:path w="103505" h="510540">
                  <a:moveTo>
                    <a:pt x="22047" y="499325"/>
                  </a:moveTo>
                  <a:lnTo>
                    <a:pt x="18351" y="499643"/>
                  </a:lnTo>
                  <a:lnTo>
                    <a:pt x="18516" y="499986"/>
                  </a:lnTo>
                  <a:lnTo>
                    <a:pt x="22047" y="499325"/>
                  </a:lnTo>
                  <a:close/>
                </a:path>
                <a:path w="103505" h="510540">
                  <a:moveTo>
                    <a:pt x="22339" y="353542"/>
                  </a:moveTo>
                  <a:lnTo>
                    <a:pt x="19913" y="352272"/>
                  </a:lnTo>
                  <a:lnTo>
                    <a:pt x="20789" y="353542"/>
                  </a:lnTo>
                  <a:lnTo>
                    <a:pt x="22339" y="353542"/>
                  </a:lnTo>
                  <a:close/>
                </a:path>
                <a:path w="103505" h="510540">
                  <a:moveTo>
                    <a:pt x="23888" y="329412"/>
                  </a:moveTo>
                  <a:lnTo>
                    <a:pt x="21717" y="328142"/>
                  </a:lnTo>
                  <a:lnTo>
                    <a:pt x="23139" y="329412"/>
                  </a:lnTo>
                  <a:lnTo>
                    <a:pt x="23888" y="329412"/>
                  </a:lnTo>
                  <a:close/>
                </a:path>
                <a:path w="103505" h="510540">
                  <a:moveTo>
                    <a:pt x="24053" y="464731"/>
                  </a:moveTo>
                  <a:lnTo>
                    <a:pt x="23863" y="464578"/>
                  </a:lnTo>
                  <a:lnTo>
                    <a:pt x="23672" y="464439"/>
                  </a:lnTo>
                  <a:lnTo>
                    <a:pt x="23368" y="464426"/>
                  </a:lnTo>
                  <a:lnTo>
                    <a:pt x="23431" y="464578"/>
                  </a:lnTo>
                  <a:lnTo>
                    <a:pt x="23761" y="464680"/>
                  </a:lnTo>
                  <a:lnTo>
                    <a:pt x="24053" y="464731"/>
                  </a:lnTo>
                  <a:close/>
                </a:path>
                <a:path w="103505" h="510540">
                  <a:moveTo>
                    <a:pt x="24345" y="475957"/>
                  </a:moveTo>
                  <a:lnTo>
                    <a:pt x="24015" y="475513"/>
                  </a:lnTo>
                  <a:lnTo>
                    <a:pt x="23317" y="475792"/>
                  </a:lnTo>
                  <a:lnTo>
                    <a:pt x="24345" y="475957"/>
                  </a:lnTo>
                  <a:close/>
                </a:path>
                <a:path w="103505" h="510540">
                  <a:moveTo>
                    <a:pt x="24663" y="318503"/>
                  </a:moveTo>
                  <a:lnTo>
                    <a:pt x="24371" y="318427"/>
                  </a:lnTo>
                  <a:lnTo>
                    <a:pt x="24168" y="318389"/>
                  </a:lnTo>
                  <a:lnTo>
                    <a:pt x="24358" y="318465"/>
                  </a:lnTo>
                  <a:lnTo>
                    <a:pt x="24485" y="318477"/>
                  </a:lnTo>
                  <a:lnTo>
                    <a:pt x="24663" y="318503"/>
                  </a:lnTo>
                  <a:close/>
                </a:path>
                <a:path w="103505" h="510540">
                  <a:moveTo>
                    <a:pt x="25107" y="343306"/>
                  </a:moveTo>
                  <a:lnTo>
                    <a:pt x="24752" y="343230"/>
                  </a:lnTo>
                  <a:lnTo>
                    <a:pt x="24942" y="343382"/>
                  </a:lnTo>
                  <a:lnTo>
                    <a:pt x="25107" y="343306"/>
                  </a:lnTo>
                  <a:close/>
                </a:path>
                <a:path w="103505" h="510540">
                  <a:moveTo>
                    <a:pt x="26035" y="328142"/>
                  </a:moveTo>
                  <a:lnTo>
                    <a:pt x="25488" y="327596"/>
                  </a:lnTo>
                  <a:lnTo>
                    <a:pt x="22631" y="326872"/>
                  </a:lnTo>
                  <a:lnTo>
                    <a:pt x="26035" y="328142"/>
                  </a:lnTo>
                  <a:close/>
                </a:path>
                <a:path w="103505" h="510540">
                  <a:moveTo>
                    <a:pt x="26098" y="342112"/>
                  </a:moveTo>
                  <a:lnTo>
                    <a:pt x="22148" y="340842"/>
                  </a:lnTo>
                  <a:lnTo>
                    <a:pt x="21602" y="342112"/>
                  </a:lnTo>
                  <a:lnTo>
                    <a:pt x="20002" y="342112"/>
                  </a:lnTo>
                  <a:lnTo>
                    <a:pt x="24752" y="343230"/>
                  </a:lnTo>
                  <a:lnTo>
                    <a:pt x="23406" y="342112"/>
                  </a:lnTo>
                  <a:lnTo>
                    <a:pt x="26098" y="342112"/>
                  </a:lnTo>
                  <a:close/>
                </a:path>
                <a:path w="103505" h="510540">
                  <a:moveTo>
                    <a:pt x="27114" y="452970"/>
                  </a:moveTo>
                  <a:lnTo>
                    <a:pt x="26822" y="453021"/>
                  </a:lnTo>
                  <a:lnTo>
                    <a:pt x="26682" y="453136"/>
                  </a:lnTo>
                  <a:lnTo>
                    <a:pt x="27114" y="452970"/>
                  </a:lnTo>
                  <a:close/>
                </a:path>
                <a:path w="103505" h="510540">
                  <a:moveTo>
                    <a:pt x="27825" y="462114"/>
                  </a:moveTo>
                  <a:lnTo>
                    <a:pt x="27584" y="462038"/>
                  </a:lnTo>
                  <a:lnTo>
                    <a:pt x="27457" y="462076"/>
                  </a:lnTo>
                  <a:lnTo>
                    <a:pt x="27317" y="462178"/>
                  </a:lnTo>
                  <a:lnTo>
                    <a:pt x="27647" y="462153"/>
                  </a:lnTo>
                  <a:lnTo>
                    <a:pt x="27825" y="462114"/>
                  </a:lnTo>
                  <a:close/>
                </a:path>
                <a:path w="103505" h="510540">
                  <a:moveTo>
                    <a:pt x="28460" y="424662"/>
                  </a:moveTo>
                  <a:lnTo>
                    <a:pt x="25857" y="423392"/>
                  </a:lnTo>
                  <a:lnTo>
                    <a:pt x="26695" y="424662"/>
                  </a:lnTo>
                  <a:lnTo>
                    <a:pt x="28460" y="424662"/>
                  </a:lnTo>
                  <a:close/>
                </a:path>
                <a:path w="103505" h="510540">
                  <a:moveTo>
                    <a:pt x="29286" y="438962"/>
                  </a:moveTo>
                  <a:lnTo>
                    <a:pt x="29044" y="438937"/>
                  </a:lnTo>
                  <a:lnTo>
                    <a:pt x="28803" y="439039"/>
                  </a:lnTo>
                  <a:lnTo>
                    <a:pt x="29286" y="438962"/>
                  </a:lnTo>
                  <a:close/>
                </a:path>
                <a:path w="103505" h="510540">
                  <a:moveTo>
                    <a:pt x="29464" y="438962"/>
                  </a:moveTo>
                  <a:lnTo>
                    <a:pt x="29095" y="438734"/>
                  </a:lnTo>
                  <a:lnTo>
                    <a:pt x="28727" y="438734"/>
                  </a:lnTo>
                  <a:lnTo>
                    <a:pt x="29108" y="438861"/>
                  </a:lnTo>
                  <a:lnTo>
                    <a:pt x="29273" y="438950"/>
                  </a:lnTo>
                  <a:lnTo>
                    <a:pt x="29464" y="438962"/>
                  </a:lnTo>
                  <a:close/>
                </a:path>
                <a:path w="103505" h="510540">
                  <a:moveTo>
                    <a:pt x="29527" y="434022"/>
                  </a:moveTo>
                  <a:lnTo>
                    <a:pt x="28930" y="434022"/>
                  </a:lnTo>
                  <a:lnTo>
                    <a:pt x="29057" y="434213"/>
                  </a:lnTo>
                  <a:lnTo>
                    <a:pt x="29527" y="434022"/>
                  </a:lnTo>
                  <a:close/>
                </a:path>
                <a:path w="103505" h="510540">
                  <a:moveTo>
                    <a:pt x="31102" y="418071"/>
                  </a:moveTo>
                  <a:lnTo>
                    <a:pt x="29933" y="417042"/>
                  </a:lnTo>
                  <a:lnTo>
                    <a:pt x="27165" y="415861"/>
                  </a:lnTo>
                  <a:lnTo>
                    <a:pt x="28536" y="417042"/>
                  </a:lnTo>
                  <a:lnTo>
                    <a:pt x="31102" y="418071"/>
                  </a:lnTo>
                  <a:close/>
                </a:path>
                <a:path w="103505" h="510540">
                  <a:moveTo>
                    <a:pt x="32207" y="444461"/>
                  </a:moveTo>
                  <a:lnTo>
                    <a:pt x="31686" y="444411"/>
                  </a:lnTo>
                  <a:lnTo>
                    <a:pt x="31280" y="444398"/>
                  </a:lnTo>
                  <a:lnTo>
                    <a:pt x="30911" y="444398"/>
                  </a:lnTo>
                  <a:lnTo>
                    <a:pt x="31203" y="444449"/>
                  </a:lnTo>
                  <a:lnTo>
                    <a:pt x="31559" y="444461"/>
                  </a:lnTo>
                  <a:lnTo>
                    <a:pt x="32207" y="444461"/>
                  </a:lnTo>
                  <a:close/>
                </a:path>
                <a:path w="103505" h="510540">
                  <a:moveTo>
                    <a:pt x="32550" y="458952"/>
                  </a:moveTo>
                  <a:lnTo>
                    <a:pt x="32080" y="458952"/>
                  </a:lnTo>
                  <a:lnTo>
                    <a:pt x="32512" y="459536"/>
                  </a:lnTo>
                  <a:lnTo>
                    <a:pt x="32550" y="458952"/>
                  </a:lnTo>
                  <a:close/>
                </a:path>
                <a:path w="103505" h="510540">
                  <a:moveTo>
                    <a:pt x="33007" y="460222"/>
                  </a:moveTo>
                  <a:lnTo>
                    <a:pt x="32512" y="459536"/>
                  </a:lnTo>
                  <a:lnTo>
                    <a:pt x="32461" y="460222"/>
                  </a:lnTo>
                  <a:lnTo>
                    <a:pt x="33007" y="460222"/>
                  </a:lnTo>
                  <a:close/>
                </a:path>
                <a:path w="103505" h="510540">
                  <a:moveTo>
                    <a:pt x="33121" y="418071"/>
                  </a:moveTo>
                  <a:lnTo>
                    <a:pt x="32981" y="417042"/>
                  </a:lnTo>
                  <a:lnTo>
                    <a:pt x="32346" y="417042"/>
                  </a:lnTo>
                  <a:lnTo>
                    <a:pt x="31813" y="418071"/>
                  </a:lnTo>
                  <a:lnTo>
                    <a:pt x="33121" y="418071"/>
                  </a:lnTo>
                  <a:close/>
                </a:path>
                <a:path w="103505" h="510540">
                  <a:moveTo>
                    <a:pt x="33159" y="418312"/>
                  </a:moveTo>
                  <a:lnTo>
                    <a:pt x="31699" y="418312"/>
                  </a:lnTo>
                  <a:lnTo>
                    <a:pt x="31369" y="418312"/>
                  </a:lnTo>
                  <a:lnTo>
                    <a:pt x="33083" y="419582"/>
                  </a:lnTo>
                  <a:lnTo>
                    <a:pt x="33159" y="418312"/>
                  </a:lnTo>
                  <a:close/>
                </a:path>
                <a:path w="103505" h="510540">
                  <a:moveTo>
                    <a:pt x="34810" y="432282"/>
                  </a:moveTo>
                  <a:lnTo>
                    <a:pt x="28092" y="430009"/>
                  </a:lnTo>
                  <a:lnTo>
                    <a:pt x="26758" y="431012"/>
                  </a:lnTo>
                  <a:lnTo>
                    <a:pt x="28054" y="431012"/>
                  </a:lnTo>
                  <a:lnTo>
                    <a:pt x="34810" y="432282"/>
                  </a:lnTo>
                  <a:close/>
                </a:path>
                <a:path w="103505" h="510540">
                  <a:moveTo>
                    <a:pt x="34810" y="407390"/>
                  </a:moveTo>
                  <a:lnTo>
                    <a:pt x="34582" y="407301"/>
                  </a:lnTo>
                  <a:lnTo>
                    <a:pt x="34810" y="407390"/>
                  </a:lnTo>
                  <a:close/>
                </a:path>
                <a:path w="103505" h="510540">
                  <a:moveTo>
                    <a:pt x="37299" y="407225"/>
                  </a:moveTo>
                  <a:lnTo>
                    <a:pt x="34810" y="407390"/>
                  </a:lnTo>
                  <a:lnTo>
                    <a:pt x="35496" y="407682"/>
                  </a:lnTo>
                  <a:lnTo>
                    <a:pt x="37299" y="407225"/>
                  </a:lnTo>
                  <a:close/>
                </a:path>
                <a:path w="103505" h="510540">
                  <a:moveTo>
                    <a:pt x="39624" y="406349"/>
                  </a:moveTo>
                  <a:lnTo>
                    <a:pt x="39103" y="405612"/>
                  </a:lnTo>
                  <a:lnTo>
                    <a:pt x="38392" y="405612"/>
                  </a:lnTo>
                  <a:lnTo>
                    <a:pt x="39624" y="406349"/>
                  </a:lnTo>
                  <a:close/>
                </a:path>
                <a:path w="103505" h="510540">
                  <a:moveTo>
                    <a:pt x="40525" y="406882"/>
                  </a:moveTo>
                  <a:lnTo>
                    <a:pt x="39624" y="406349"/>
                  </a:lnTo>
                  <a:lnTo>
                    <a:pt x="40005" y="406882"/>
                  </a:lnTo>
                  <a:lnTo>
                    <a:pt x="40525" y="406882"/>
                  </a:lnTo>
                  <a:close/>
                </a:path>
                <a:path w="103505" h="510540">
                  <a:moveTo>
                    <a:pt x="41351" y="314147"/>
                  </a:moveTo>
                  <a:lnTo>
                    <a:pt x="39560" y="313778"/>
                  </a:lnTo>
                  <a:lnTo>
                    <a:pt x="39712" y="313893"/>
                  </a:lnTo>
                  <a:lnTo>
                    <a:pt x="40259" y="313982"/>
                  </a:lnTo>
                  <a:lnTo>
                    <a:pt x="41351" y="314147"/>
                  </a:lnTo>
                  <a:close/>
                </a:path>
                <a:path w="103505" h="510540">
                  <a:moveTo>
                    <a:pt x="49453" y="323062"/>
                  </a:moveTo>
                  <a:lnTo>
                    <a:pt x="44653" y="320522"/>
                  </a:lnTo>
                  <a:lnTo>
                    <a:pt x="43002" y="320522"/>
                  </a:lnTo>
                  <a:lnTo>
                    <a:pt x="41516" y="319252"/>
                  </a:lnTo>
                  <a:lnTo>
                    <a:pt x="44526" y="319252"/>
                  </a:lnTo>
                  <a:lnTo>
                    <a:pt x="41897" y="316712"/>
                  </a:lnTo>
                  <a:lnTo>
                    <a:pt x="43218" y="316712"/>
                  </a:lnTo>
                  <a:lnTo>
                    <a:pt x="48387" y="317982"/>
                  </a:lnTo>
                  <a:lnTo>
                    <a:pt x="48907" y="316712"/>
                  </a:lnTo>
                  <a:lnTo>
                    <a:pt x="48348" y="316712"/>
                  </a:lnTo>
                  <a:lnTo>
                    <a:pt x="44348" y="315442"/>
                  </a:lnTo>
                  <a:lnTo>
                    <a:pt x="40487" y="315442"/>
                  </a:lnTo>
                  <a:lnTo>
                    <a:pt x="39700" y="314172"/>
                  </a:lnTo>
                  <a:lnTo>
                    <a:pt x="34899" y="314172"/>
                  </a:lnTo>
                  <a:lnTo>
                    <a:pt x="30022" y="312902"/>
                  </a:lnTo>
                  <a:lnTo>
                    <a:pt x="26479" y="312902"/>
                  </a:lnTo>
                  <a:lnTo>
                    <a:pt x="29298" y="314172"/>
                  </a:lnTo>
                  <a:lnTo>
                    <a:pt x="26581" y="314172"/>
                  </a:lnTo>
                  <a:lnTo>
                    <a:pt x="25209" y="314172"/>
                  </a:lnTo>
                  <a:lnTo>
                    <a:pt x="27432" y="315442"/>
                  </a:lnTo>
                  <a:lnTo>
                    <a:pt x="24879" y="315442"/>
                  </a:lnTo>
                  <a:lnTo>
                    <a:pt x="26974" y="316712"/>
                  </a:lnTo>
                  <a:lnTo>
                    <a:pt x="28308" y="315937"/>
                  </a:lnTo>
                  <a:lnTo>
                    <a:pt x="29679" y="316712"/>
                  </a:lnTo>
                  <a:lnTo>
                    <a:pt x="28422" y="315874"/>
                  </a:lnTo>
                  <a:lnTo>
                    <a:pt x="29159" y="315442"/>
                  </a:lnTo>
                  <a:lnTo>
                    <a:pt x="30492" y="316712"/>
                  </a:lnTo>
                  <a:lnTo>
                    <a:pt x="29679" y="316712"/>
                  </a:lnTo>
                  <a:lnTo>
                    <a:pt x="27152" y="316712"/>
                  </a:lnTo>
                  <a:lnTo>
                    <a:pt x="26187" y="317982"/>
                  </a:lnTo>
                  <a:lnTo>
                    <a:pt x="25958" y="317982"/>
                  </a:lnTo>
                  <a:lnTo>
                    <a:pt x="29222" y="319252"/>
                  </a:lnTo>
                  <a:lnTo>
                    <a:pt x="25730" y="319252"/>
                  </a:lnTo>
                  <a:lnTo>
                    <a:pt x="28028" y="320471"/>
                  </a:lnTo>
                  <a:lnTo>
                    <a:pt x="22923" y="319252"/>
                  </a:lnTo>
                  <a:lnTo>
                    <a:pt x="27749" y="321792"/>
                  </a:lnTo>
                  <a:lnTo>
                    <a:pt x="21920" y="320522"/>
                  </a:lnTo>
                  <a:lnTo>
                    <a:pt x="26758" y="321792"/>
                  </a:lnTo>
                  <a:lnTo>
                    <a:pt x="23837" y="323062"/>
                  </a:lnTo>
                  <a:lnTo>
                    <a:pt x="26428" y="324332"/>
                  </a:lnTo>
                  <a:lnTo>
                    <a:pt x="22567" y="324332"/>
                  </a:lnTo>
                  <a:lnTo>
                    <a:pt x="26619" y="325602"/>
                  </a:lnTo>
                  <a:lnTo>
                    <a:pt x="27444" y="326872"/>
                  </a:lnTo>
                  <a:lnTo>
                    <a:pt x="25857" y="326872"/>
                  </a:lnTo>
                  <a:lnTo>
                    <a:pt x="25171" y="325602"/>
                  </a:lnTo>
                  <a:lnTo>
                    <a:pt x="24663" y="325602"/>
                  </a:lnTo>
                  <a:lnTo>
                    <a:pt x="24485" y="326872"/>
                  </a:lnTo>
                  <a:lnTo>
                    <a:pt x="24777" y="326872"/>
                  </a:lnTo>
                  <a:lnTo>
                    <a:pt x="25488" y="327596"/>
                  </a:lnTo>
                  <a:lnTo>
                    <a:pt x="27698" y="328142"/>
                  </a:lnTo>
                  <a:lnTo>
                    <a:pt x="26492" y="328142"/>
                  </a:lnTo>
                  <a:lnTo>
                    <a:pt x="23888" y="329412"/>
                  </a:lnTo>
                  <a:lnTo>
                    <a:pt x="25704" y="329412"/>
                  </a:lnTo>
                  <a:lnTo>
                    <a:pt x="26644" y="330682"/>
                  </a:lnTo>
                  <a:lnTo>
                    <a:pt x="22809" y="329412"/>
                  </a:lnTo>
                  <a:lnTo>
                    <a:pt x="21526" y="329412"/>
                  </a:lnTo>
                  <a:lnTo>
                    <a:pt x="19824" y="328142"/>
                  </a:lnTo>
                  <a:lnTo>
                    <a:pt x="19646" y="329412"/>
                  </a:lnTo>
                  <a:lnTo>
                    <a:pt x="20815" y="329412"/>
                  </a:lnTo>
                  <a:lnTo>
                    <a:pt x="21755" y="330682"/>
                  </a:lnTo>
                  <a:lnTo>
                    <a:pt x="25196" y="331952"/>
                  </a:lnTo>
                  <a:lnTo>
                    <a:pt x="23329" y="331952"/>
                  </a:lnTo>
                  <a:lnTo>
                    <a:pt x="26289" y="333222"/>
                  </a:lnTo>
                  <a:lnTo>
                    <a:pt x="23418" y="333222"/>
                  </a:lnTo>
                  <a:lnTo>
                    <a:pt x="23228" y="332955"/>
                  </a:lnTo>
                  <a:lnTo>
                    <a:pt x="23228" y="333222"/>
                  </a:lnTo>
                  <a:lnTo>
                    <a:pt x="23291" y="333883"/>
                  </a:lnTo>
                  <a:lnTo>
                    <a:pt x="24130" y="333883"/>
                  </a:lnTo>
                  <a:lnTo>
                    <a:pt x="25044" y="333946"/>
                  </a:lnTo>
                  <a:lnTo>
                    <a:pt x="23863" y="333806"/>
                  </a:lnTo>
                  <a:lnTo>
                    <a:pt x="23495" y="333324"/>
                  </a:lnTo>
                  <a:lnTo>
                    <a:pt x="26936" y="334492"/>
                  </a:lnTo>
                  <a:lnTo>
                    <a:pt x="29845" y="334492"/>
                  </a:lnTo>
                  <a:lnTo>
                    <a:pt x="31242" y="335762"/>
                  </a:lnTo>
                  <a:lnTo>
                    <a:pt x="30505" y="335762"/>
                  </a:lnTo>
                  <a:lnTo>
                    <a:pt x="30505" y="337032"/>
                  </a:lnTo>
                  <a:lnTo>
                    <a:pt x="25857" y="337032"/>
                  </a:lnTo>
                  <a:lnTo>
                    <a:pt x="28041" y="335940"/>
                  </a:lnTo>
                  <a:lnTo>
                    <a:pt x="30505" y="337032"/>
                  </a:lnTo>
                  <a:lnTo>
                    <a:pt x="30505" y="335762"/>
                  </a:lnTo>
                  <a:lnTo>
                    <a:pt x="29235" y="335762"/>
                  </a:lnTo>
                  <a:lnTo>
                    <a:pt x="26581" y="334492"/>
                  </a:lnTo>
                  <a:lnTo>
                    <a:pt x="27647" y="335762"/>
                  </a:lnTo>
                  <a:lnTo>
                    <a:pt x="27101" y="335762"/>
                  </a:lnTo>
                  <a:lnTo>
                    <a:pt x="21082" y="334492"/>
                  </a:lnTo>
                  <a:lnTo>
                    <a:pt x="19888" y="335762"/>
                  </a:lnTo>
                  <a:lnTo>
                    <a:pt x="22694" y="335762"/>
                  </a:lnTo>
                  <a:lnTo>
                    <a:pt x="21501" y="337032"/>
                  </a:lnTo>
                  <a:lnTo>
                    <a:pt x="23431" y="338302"/>
                  </a:lnTo>
                  <a:lnTo>
                    <a:pt x="26327" y="338302"/>
                  </a:lnTo>
                  <a:lnTo>
                    <a:pt x="29616" y="340842"/>
                  </a:lnTo>
                  <a:lnTo>
                    <a:pt x="17310" y="338302"/>
                  </a:lnTo>
                  <a:lnTo>
                    <a:pt x="21805" y="339572"/>
                  </a:lnTo>
                  <a:lnTo>
                    <a:pt x="24130" y="340842"/>
                  </a:lnTo>
                  <a:lnTo>
                    <a:pt x="28562" y="340842"/>
                  </a:lnTo>
                  <a:lnTo>
                    <a:pt x="26098" y="342112"/>
                  </a:lnTo>
                  <a:lnTo>
                    <a:pt x="27774" y="342112"/>
                  </a:lnTo>
                  <a:lnTo>
                    <a:pt x="25107" y="343306"/>
                  </a:lnTo>
                  <a:lnTo>
                    <a:pt x="25438" y="343382"/>
                  </a:lnTo>
                  <a:lnTo>
                    <a:pt x="24942" y="343382"/>
                  </a:lnTo>
                  <a:lnTo>
                    <a:pt x="21805" y="343382"/>
                  </a:lnTo>
                  <a:lnTo>
                    <a:pt x="22199" y="344652"/>
                  </a:lnTo>
                  <a:lnTo>
                    <a:pt x="24549" y="345922"/>
                  </a:lnTo>
                  <a:lnTo>
                    <a:pt x="25019" y="347192"/>
                  </a:lnTo>
                  <a:lnTo>
                    <a:pt x="21793" y="347192"/>
                  </a:lnTo>
                  <a:lnTo>
                    <a:pt x="23317" y="348462"/>
                  </a:lnTo>
                  <a:lnTo>
                    <a:pt x="20866" y="349732"/>
                  </a:lnTo>
                  <a:lnTo>
                    <a:pt x="18554" y="351002"/>
                  </a:lnTo>
                  <a:lnTo>
                    <a:pt x="21501" y="352272"/>
                  </a:lnTo>
                  <a:lnTo>
                    <a:pt x="22618" y="352272"/>
                  </a:lnTo>
                  <a:lnTo>
                    <a:pt x="22771" y="353542"/>
                  </a:lnTo>
                  <a:lnTo>
                    <a:pt x="22339" y="353542"/>
                  </a:lnTo>
                  <a:lnTo>
                    <a:pt x="25019" y="356082"/>
                  </a:lnTo>
                  <a:lnTo>
                    <a:pt x="21615" y="357352"/>
                  </a:lnTo>
                  <a:lnTo>
                    <a:pt x="19380" y="357352"/>
                  </a:lnTo>
                  <a:lnTo>
                    <a:pt x="26822" y="358622"/>
                  </a:lnTo>
                  <a:lnTo>
                    <a:pt x="23368" y="358622"/>
                  </a:lnTo>
                  <a:lnTo>
                    <a:pt x="21780" y="359892"/>
                  </a:lnTo>
                  <a:lnTo>
                    <a:pt x="24244" y="362432"/>
                  </a:lnTo>
                  <a:lnTo>
                    <a:pt x="19469" y="363702"/>
                  </a:lnTo>
                  <a:lnTo>
                    <a:pt x="23799" y="364972"/>
                  </a:lnTo>
                  <a:lnTo>
                    <a:pt x="17233" y="364972"/>
                  </a:lnTo>
                  <a:lnTo>
                    <a:pt x="23329" y="366242"/>
                  </a:lnTo>
                  <a:lnTo>
                    <a:pt x="19100" y="366242"/>
                  </a:lnTo>
                  <a:lnTo>
                    <a:pt x="16840" y="367512"/>
                  </a:lnTo>
                  <a:lnTo>
                    <a:pt x="16497" y="367512"/>
                  </a:lnTo>
                  <a:lnTo>
                    <a:pt x="20561" y="368782"/>
                  </a:lnTo>
                  <a:lnTo>
                    <a:pt x="17919" y="368782"/>
                  </a:lnTo>
                  <a:lnTo>
                    <a:pt x="21183" y="370052"/>
                  </a:lnTo>
                  <a:lnTo>
                    <a:pt x="20485" y="370052"/>
                  </a:lnTo>
                  <a:lnTo>
                    <a:pt x="21805" y="371322"/>
                  </a:lnTo>
                  <a:lnTo>
                    <a:pt x="16357" y="371322"/>
                  </a:lnTo>
                  <a:lnTo>
                    <a:pt x="18376" y="373430"/>
                  </a:lnTo>
                  <a:lnTo>
                    <a:pt x="19469" y="373862"/>
                  </a:lnTo>
                  <a:lnTo>
                    <a:pt x="18656" y="373710"/>
                  </a:lnTo>
                  <a:lnTo>
                    <a:pt x="18808" y="373862"/>
                  </a:lnTo>
                  <a:lnTo>
                    <a:pt x="17513" y="373862"/>
                  </a:lnTo>
                  <a:lnTo>
                    <a:pt x="17399" y="373456"/>
                  </a:lnTo>
                  <a:lnTo>
                    <a:pt x="12966" y="372592"/>
                  </a:lnTo>
                  <a:lnTo>
                    <a:pt x="15824" y="373862"/>
                  </a:lnTo>
                  <a:lnTo>
                    <a:pt x="16357" y="373862"/>
                  </a:lnTo>
                  <a:lnTo>
                    <a:pt x="16205" y="375132"/>
                  </a:lnTo>
                  <a:lnTo>
                    <a:pt x="16916" y="376402"/>
                  </a:lnTo>
                  <a:lnTo>
                    <a:pt x="14744" y="375132"/>
                  </a:lnTo>
                  <a:lnTo>
                    <a:pt x="13982" y="376402"/>
                  </a:lnTo>
                  <a:lnTo>
                    <a:pt x="15392" y="378942"/>
                  </a:lnTo>
                  <a:lnTo>
                    <a:pt x="15151" y="380212"/>
                  </a:lnTo>
                  <a:lnTo>
                    <a:pt x="16243" y="378942"/>
                  </a:lnTo>
                  <a:lnTo>
                    <a:pt x="20053" y="380212"/>
                  </a:lnTo>
                  <a:lnTo>
                    <a:pt x="18300" y="380212"/>
                  </a:lnTo>
                  <a:lnTo>
                    <a:pt x="20764" y="381482"/>
                  </a:lnTo>
                  <a:lnTo>
                    <a:pt x="20307" y="381482"/>
                  </a:lnTo>
                  <a:lnTo>
                    <a:pt x="19519" y="381203"/>
                  </a:lnTo>
                  <a:lnTo>
                    <a:pt x="19519" y="394182"/>
                  </a:lnTo>
                  <a:lnTo>
                    <a:pt x="18122" y="394182"/>
                  </a:lnTo>
                  <a:lnTo>
                    <a:pt x="18630" y="392912"/>
                  </a:lnTo>
                  <a:lnTo>
                    <a:pt x="19519" y="394182"/>
                  </a:lnTo>
                  <a:lnTo>
                    <a:pt x="19519" y="381203"/>
                  </a:lnTo>
                  <a:lnTo>
                    <a:pt x="16865" y="380212"/>
                  </a:lnTo>
                  <a:lnTo>
                    <a:pt x="15824" y="380212"/>
                  </a:lnTo>
                  <a:lnTo>
                    <a:pt x="16903" y="381482"/>
                  </a:lnTo>
                  <a:lnTo>
                    <a:pt x="16141" y="381482"/>
                  </a:lnTo>
                  <a:lnTo>
                    <a:pt x="15798" y="381266"/>
                  </a:lnTo>
                  <a:lnTo>
                    <a:pt x="15887" y="381482"/>
                  </a:lnTo>
                  <a:lnTo>
                    <a:pt x="13119" y="381482"/>
                  </a:lnTo>
                  <a:lnTo>
                    <a:pt x="12877" y="382752"/>
                  </a:lnTo>
                  <a:lnTo>
                    <a:pt x="13944" y="384022"/>
                  </a:lnTo>
                  <a:lnTo>
                    <a:pt x="13944" y="385292"/>
                  </a:lnTo>
                  <a:lnTo>
                    <a:pt x="16852" y="385292"/>
                  </a:lnTo>
                  <a:lnTo>
                    <a:pt x="16129" y="386562"/>
                  </a:lnTo>
                  <a:lnTo>
                    <a:pt x="18440" y="386562"/>
                  </a:lnTo>
                  <a:lnTo>
                    <a:pt x="17399" y="387832"/>
                  </a:lnTo>
                  <a:lnTo>
                    <a:pt x="14960" y="387832"/>
                  </a:lnTo>
                  <a:lnTo>
                    <a:pt x="15062" y="389102"/>
                  </a:lnTo>
                  <a:lnTo>
                    <a:pt x="16395" y="390372"/>
                  </a:lnTo>
                  <a:lnTo>
                    <a:pt x="17500" y="389102"/>
                  </a:lnTo>
                  <a:lnTo>
                    <a:pt x="19177" y="390372"/>
                  </a:lnTo>
                  <a:lnTo>
                    <a:pt x="16395" y="390372"/>
                  </a:lnTo>
                  <a:lnTo>
                    <a:pt x="14795" y="390372"/>
                  </a:lnTo>
                  <a:lnTo>
                    <a:pt x="15049" y="391642"/>
                  </a:lnTo>
                  <a:lnTo>
                    <a:pt x="17005" y="394182"/>
                  </a:lnTo>
                  <a:lnTo>
                    <a:pt x="16789" y="394182"/>
                  </a:lnTo>
                  <a:lnTo>
                    <a:pt x="20497" y="396722"/>
                  </a:lnTo>
                  <a:lnTo>
                    <a:pt x="8445" y="396722"/>
                  </a:lnTo>
                  <a:lnTo>
                    <a:pt x="13779" y="399262"/>
                  </a:lnTo>
                  <a:lnTo>
                    <a:pt x="13512" y="399262"/>
                  </a:lnTo>
                  <a:lnTo>
                    <a:pt x="16192" y="400532"/>
                  </a:lnTo>
                  <a:lnTo>
                    <a:pt x="15633" y="401802"/>
                  </a:lnTo>
                  <a:lnTo>
                    <a:pt x="14249" y="400532"/>
                  </a:lnTo>
                  <a:lnTo>
                    <a:pt x="12534" y="400532"/>
                  </a:lnTo>
                  <a:lnTo>
                    <a:pt x="16725" y="403072"/>
                  </a:lnTo>
                  <a:lnTo>
                    <a:pt x="11531" y="403072"/>
                  </a:lnTo>
                  <a:lnTo>
                    <a:pt x="14287" y="404342"/>
                  </a:lnTo>
                  <a:lnTo>
                    <a:pt x="6311" y="404342"/>
                  </a:lnTo>
                  <a:lnTo>
                    <a:pt x="14338" y="408152"/>
                  </a:lnTo>
                  <a:lnTo>
                    <a:pt x="10985" y="408152"/>
                  </a:lnTo>
                  <a:lnTo>
                    <a:pt x="12738" y="409422"/>
                  </a:lnTo>
                  <a:lnTo>
                    <a:pt x="12090" y="409422"/>
                  </a:lnTo>
                  <a:lnTo>
                    <a:pt x="13881" y="413232"/>
                  </a:lnTo>
                  <a:lnTo>
                    <a:pt x="8496" y="414502"/>
                  </a:lnTo>
                  <a:lnTo>
                    <a:pt x="6400" y="418312"/>
                  </a:lnTo>
                  <a:lnTo>
                    <a:pt x="5740" y="418312"/>
                  </a:lnTo>
                  <a:lnTo>
                    <a:pt x="15836" y="419582"/>
                  </a:lnTo>
                  <a:lnTo>
                    <a:pt x="11239" y="420852"/>
                  </a:lnTo>
                  <a:lnTo>
                    <a:pt x="7886" y="419582"/>
                  </a:lnTo>
                  <a:lnTo>
                    <a:pt x="11658" y="422122"/>
                  </a:lnTo>
                  <a:lnTo>
                    <a:pt x="7061" y="424662"/>
                  </a:lnTo>
                  <a:lnTo>
                    <a:pt x="8648" y="425932"/>
                  </a:lnTo>
                  <a:lnTo>
                    <a:pt x="5930" y="425932"/>
                  </a:lnTo>
                  <a:lnTo>
                    <a:pt x="8115" y="428472"/>
                  </a:lnTo>
                  <a:lnTo>
                    <a:pt x="5689" y="428472"/>
                  </a:lnTo>
                  <a:lnTo>
                    <a:pt x="10236" y="429742"/>
                  </a:lnTo>
                  <a:lnTo>
                    <a:pt x="7912" y="429742"/>
                  </a:lnTo>
                  <a:lnTo>
                    <a:pt x="6248" y="431012"/>
                  </a:lnTo>
                  <a:lnTo>
                    <a:pt x="7658" y="431012"/>
                  </a:lnTo>
                  <a:lnTo>
                    <a:pt x="10198" y="432282"/>
                  </a:lnTo>
                  <a:lnTo>
                    <a:pt x="8407" y="432282"/>
                  </a:lnTo>
                  <a:lnTo>
                    <a:pt x="11544" y="433552"/>
                  </a:lnTo>
                  <a:lnTo>
                    <a:pt x="6654" y="433552"/>
                  </a:lnTo>
                  <a:lnTo>
                    <a:pt x="11176" y="434822"/>
                  </a:lnTo>
                  <a:lnTo>
                    <a:pt x="6502" y="433552"/>
                  </a:lnTo>
                  <a:lnTo>
                    <a:pt x="7188" y="436092"/>
                  </a:lnTo>
                  <a:lnTo>
                    <a:pt x="5854" y="436092"/>
                  </a:lnTo>
                  <a:lnTo>
                    <a:pt x="5829" y="437362"/>
                  </a:lnTo>
                  <a:lnTo>
                    <a:pt x="3276" y="437362"/>
                  </a:lnTo>
                  <a:lnTo>
                    <a:pt x="13233" y="439902"/>
                  </a:lnTo>
                  <a:lnTo>
                    <a:pt x="5969" y="439902"/>
                  </a:lnTo>
                  <a:lnTo>
                    <a:pt x="8216" y="442442"/>
                  </a:lnTo>
                  <a:lnTo>
                    <a:pt x="9690" y="443712"/>
                  </a:lnTo>
                  <a:lnTo>
                    <a:pt x="5435" y="443712"/>
                  </a:lnTo>
                  <a:lnTo>
                    <a:pt x="6794" y="444728"/>
                  </a:lnTo>
                  <a:lnTo>
                    <a:pt x="9740" y="443890"/>
                  </a:lnTo>
                  <a:lnTo>
                    <a:pt x="10490" y="446087"/>
                  </a:lnTo>
                  <a:lnTo>
                    <a:pt x="11010" y="446252"/>
                  </a:lnTo>
                  <a:lnTo>
                    <a:pt x="9677" y="447522"/>
                  </a:lnTo>
                  <a:lnTo>
                    <a:pt x="6908" y="447522"/>
                  </a:lnTo>
                  <a:lnTo>
                    <a:pt x="8610" y="448792"/>
                  </a:lnTo>
                  <a:lnTo>
                    <a:pt x="6045" y="450062"/>
                  </a:lnTo>
                  <a:lnTo>
                    <a:pt x="8394" y="451332"/>
                  </a:lnTo>
                  <a:lnTo>
                    <a:pt x="11137" y="451332"/>
                  </a:lnTo>
                  <a:lnTo>
                    <a:pt x="13703" y="453415"/>
                  </a:lnTo>
                  <a:lnTo>
                    <a:pt x="9867" y="452602"/>
                  </a:lnTo>
                  <a:lnTo>
                    <a:pt x="14173" y="455142"/>
                  </a:lnTo>
                  <a:lnTo>
                    <a:pt x="6591" y="452602"/>
                  </a:lnTo>
                  <a:lnTo>
                    <a:pt x="6972" y="453872"/>
                  </a:lnTo>
                  <a:lnTo>
                    <a:pt x="6502" y="453872"/>
                  </a:lnTo>
                  <a:lnTo>
                    <a:pt x="7518" y="455142"/>
                  </a:lnTo>
                  <a:lnTo>
                    <a:pt x="7048" y="455142"/>
                  </a:lnTo>
                  <a:lnTo>
                    <a:pt x="10934" y="456412"/>
                  </a:lnTo>
                  <a:lnTo>
                    <a:pt x="8572" y="456412"/>
                  </a:lnTo>
                  <a:lnTo>
                    <a:pt x="8712" y="457682"/>
                  </a:lnTo>
                  <a:lnTo>
                    <a:pt x="13601" y="458952"/>
                  </a:lnTo>
                  <a:lnTo>
                    <a:pt x="11468" y="460222"/>
                  </a:lnTo>
                  <a:lnTo>
                    <a:pt x="7061" y="458952"/>
                  </a:lnTo>
                  <a:lnTo>
                    <a:pt x="9931" y="460222"/>
                  </a:lnTo>
                  <a:lnTo>
                    <a:pt x="6057" y="460222"/>
                  </a:lnTo>
                  <a:lnTo>
                    <a:pt x="7099" y="461492"/>
                  </a:lnTo>
                  <a:lnTo>
                    <a:pt x="8864" y="461492"/>
                  </a:lnTo>
                  <a:lnTo>
                    <a:pt x="11595" y="462762"/>
                  </a:lnTo>
                  <a:lnTo>
                    <a:pt x="10858" y="462762"/>
                  </a:lnTo>
                  <a:lnTo>
                    <a:pt x="12750" y="464032"/>
                  </a:lnTo>
                  <a:lnTo>
                    <a:pt x="14185" y="464032"/>
                  </a:lnTo>
                  <a:lnTo>
                    <a:pt x="14401" y="465302"/>
                  </a:lnTo>
                  <a:lnTo>
                    <a:pt x="12077" y="465302"/>
                  </a:lnTo>
                  <a:lnTo>
                    <a:pt x="14516" y="466572"/>
                  </a:lnTo>
                  <a:lnTo>
                    <a:pt x="12217" y="466572"/>
                  </a:lnTo>
                  <a:lnTo>
                    <a:pt x="9207" y="465302"/>
                  </a:lnTo>
                  <a:lnTo>
                    <a:pt x="8369" y="465302"/>
                  </a:lnTo>
                  <a:lnTo>
                    <a:pt x="11569" y="466572"/>
                  </a:lnTo>
                  <a:lnTo>
                    <a:pt x="9055" y="466572"/>
                  </a:lnTo>
                  <a:lnTo>
                    <a:pt x="12446" y="467842"/>
                  </a:lnTo>
                  <a:lnTo>
                    <a:pt x="8890" y="467842"/>
                  </a:lnTo>
                  <a:lnTo>
                    <a:pt x="8280" y="469112"/>
                  </a:lnTo>
                  <a:lnTo>
                    <a:pt x="13843" y="467842"/>
                  </a:lnTo>
                  <a:lnTo>
                    <a:pt x="11569" y="469112"/>
                  </a:lnTo>
                  <a:lnTo>
                    <a:pt x="9334" y="469112"/>
                  </a:lnTo>
                  <a:lnTo>
                    <a:pt x="11950" y="471652"/>
                  </a:lnTo>
                  <a:lnTo>
                    <a:pt x="6870" y="471652"/>
                  </a:lnTo>
                  <a:lnTo>
                    <a:pt x="10604" y="474192"/>
                  </a:lnTo>
                  <a:lnTo>
                    <a:pt x="9486" y="475462"/>
                  </a:lnTo>
                  <a:lnTo>
                    <a:pt x="9956" y="475462"/>
                  </a:lnTo>
                  <a:lnTo>
                    <a:pt x="15417" y="476732"/>
                  </a:lnTo>
                  <a:lnTo>
                    <a:pt x="7086" y="475462"/>
                  </a:lnTo>
                  <a:lnTo>
                    <a:pt x="9588" y="476732"/>
                  </a:lnTo>
                  <a:lnTo>
                    <a:pt x="6146" y="476732"/>
                  </a:lnTo>
                  <a:lnTo>
                    <a:pt x="8255" y="478002"/>
                  </a:lnTo>
                  <a:lnTo>
                    <a:pt x="9766" y="480542"/>
                  </a:lnTo>
                  <a:lnTo>
                    <a:pt x="8369" y="479272"/>
                  </a:lnTo>
                  <a:lnTo>
                    <a:pt x="7035" y="480542"/>
                  </a:lnTo>
                  <a:lnTo>
                    <a:pt x="7429" y="480542"/>
                  </a:lnTo>
                  <a:lnTo>
                    <a:pt x="6705" y="481812"/>
                  </a:lnTo>
                  <a:lnTo>
                    <a:pt x="9893" y="481812"/>
                  </a:lnTo>
                  <a:lnTo>
                    <a:pt x="6870" y="483082"/>
                  </a:lnTo>
                  <a:lnTo>
                    <a:pt x="7810" y="484352"/>
                  </a:lnTo>
                  <a:lnTo>
                    <a:pt x="9004" y="485622"/>
                  </a:lnTo>
                  <a:lnTo>
                    <a:pt x="6769" y="486892"/>
                  </a:lnTo>
                  <a:lnTo>
                    <a:pt x="5575" y="486892"/>
                  </a:lnTo>
                  <a:lnTo>
                    <a:pt x="6654" y="488162"/>
                  </a:lnTo>
                  <a:lnTo>
                    <a:pt x="10934" y="488162"/>
                  </a:lnTo>
                  <a:lnTo>
                    <a:pt x="11442" y="488162"/>
                  </a:lnTo>
                  <a:lnTo>
                    <a:pt x="12496" y="489432"/>
                  </a:lnTo>
                  <a:lnTo>
                    <a:pt x="10934" y="488162"/>
                  </a:lnTo>
                  <a:lnTo>
                    <a:pt x="8597" y="489432"/>
                  </a:lnTo>
                  <a:lnTo>
                    <a:pt x="5143" y="489432"/>
                  </a:lnTo>
                  <a:lnTo>
                    <a:pt x="14300" y="490702"/>
                  </a:lnTo>
                  <a:lnTo>
                    <a:pt x="13385" y="490702"/>
                  </a:lnTo>
                  <a:lnTo>
                    <a:pt x="13385" y="493242"/>
                  </a:lnTo>
                  <a:lnTo>
                    <a:pt x="10566" y="493242"/>
                  </a:lnTo>
                  <a:lnTo>
                    <a:pt x="10083" y="492404"/>
                  </a:lnTo>
                  <a:lnTo>
                    <a:pt x="13385" y="493242"/>
                  </a:lnTo>
                  <a:lnTo>
                    <a:pt x="13385" y="490702"/>
                  </a:lnTo>
                  <a:lnTo>
                    <a:pt x="10629" y="490702"/>
                  </a:lnTo>
                  <a:lnTo>
                    <a:pt x="12242" y="491972"/>
                  </a:lnTo>
                  <a:lnTo>
                    <a:pt x="9829" y="491972"/>
                  </a:lnTo>
                  <a:lnTo>
                    <a:pt x="9029" y="491972"/>
                  </a:lnTo>
                  <a:lnTo>
                    <a:pt x="10579" y="490702"/>
                  </a:lnTo>
                  <a:lnTo>
                    <a:pt x="8318" y="490702"/>
                  </a:lnTo>
                  <a:lnTo>
                    <a:pt x="8382" y="491972"/>
                  </a:lnTo>
                  <a:lnTo>
                    <a:pt x="6108" y="491972"/>
                  </a:lnTo>
                  <a:lnTo>
                    <a:pt x="4508" y="493242"/>
                  </a:lnTo>
                  <a:lnTo>
                    <a:pt x="5422" y="493242"/>
                  </a:lnTo>
                  <a:lnTo>
                    <a:pt x="12547" y="494512"/>
                  </a:lnTo>
                  <a:lnTo>
                    <a:pt x="6781" y="494512"/>
                  </a:lnTo>
                  <a:lnTo>
                    <a:pt x="6527" y="494512"/>
                  </a:lnTo>
                  <a:lnTo>
                    <a:pt x="6946" y="494626"/>
                  </a:lnTo>
                  <a:lnTo>
                    <a:pt x="8559" y="495782"/>
                  </a:lnTo>
                  <a:lnTo>
                    <a:pt x="520" y="495782"/>
                  </a:lnTo>
                  <a:lnTo>
                    <a:pt x="4140" y="497052"/>
                  </a:lnTo>
                  <a:lnTo>
                    <a:pt x="4483" y="497052"/>
                  </a:lnTo>
                  <a:lnTo>
                    <a:pt x="7810" y="498322"/>
                  </a:lnTo>
                  <a:lnTo>
                    <a:pt x="0" y="498322"/>
                  </a:lnTo>
                  <a:lnTo>
                    <a:pt x="4533" y="500862"/>
                  </a:lnTo>
                  <a:lnTo>
                    <a:pt x="6337" y="502132"/>
                  </a:lnTo>
                  <a:lnTo>
                    <a:pt x="9702" y="502132"/>
                  </a:lnTo>
                  <a:lnTo>
                    <a:pt x="11252" y="503402"/>
                  </a:lnTo>
                  <a:lnTo>
                    <a:pt x="9588" y="504672"/>
                  </a:lnTo>
                  <a:lnTo>
                    <a:pt x="13436" y="504672"/>
                  </a:lnTo>
                  <a:lnTo>
                    <a:pt x="13741" y="504672"/>
                  </a:lnTo>
                  <a:lnTo>
                    <a:pt x="14922" y="504672"/>
                  </a:lnTo>
                  <a:lnTo>
                    <a:pt x="17538" y="503402"/>
                  </a:lnTo>
                  <a:lnTo>
                    <a:pt x="11912" y="502132"/>
                  </a:lnTo>
                  <a:lnTo>
                    <a:pt x="12331" y="502132"/>
                  </a:lnTo>
                  <a:lnTo>
                    <a:pt x="8763" y="500862"/>
                  </a:lnTo>
                  <a:lnTo>
                    <a:pt x="13804" y="500862"/>
                  </a:lnTo>
                  <a:lnTo>
                    <a:pt x="11785" y="499592"/>
                  </a:lnTo>
                  <a:lnTo>
                    <a:pt x="13093" y="499592"/>
                  </a:lnTo>
                  <a:lnTo>
                    <a:pt x="14782" y="499592"/>
                  </a:lnTo>
                  <a:lnTo>
                    <a:pt x="10706" y="498322"/>
                  </a:lnTo>
                  <a:lnTo>
                    <a:pt x="17703" y="498322"/>
                  </a:lnTo>
                  <a:lnTo>
                    <a:pt x="11442" y="497052"/>
                  </a:lnTo>
                  <a:lnTo>
                    <a:pt x="17805" y="497052"/>
                  </a:lnTo>
                  <a:lnTo>
                    <a:pt x="13119" y="495782"/>
                  </a:lnTo>
                  <a:lnTo>
                    <a:pt x="18999" y="497052"/>
                  </a:lnTo>
                  <a:lnTo>
                    <a:pt x="18173" y="495782"/>
                  </a:lnTo>
                  <a:lnTo>
                    <a:pt x="14401" y="495782"/>
                  </a:lnTo>
                  <a:lnTo>
                    <a:pt x="16484" y="494665"/>
                  </a:lnTo>
                  <a:lnTo>
                    <a:pt x="16764" y="494512"/>
                  </a:lnTo>
                  <a:lnTo>
                    <a:pt x="15633" y="493242"/>
                  </a:lnTo>
                  <a:lnTo>
                    <a:pt x="16891" y="493242"/>
                  </a:lnTo>
                  <a:lnTo>
                    <a:pt x="17919" y="491972"/>
                  </a:lnTo>
                  <a:lnTo>
                    <a:pt x="20027" y="491972"/>
                  </a:lnTo>
                  <a:lnTo>
                    <a:pt x="16243" y="490702"/>
                  </a:lnTo>
                  <a:lnTo>
                    <a:pt x="17068" y="490702"/>
                  </a:lnTo>
                  <a:lnTo>
                    <a:pt x="16370" y="489432"/>
                  </a:lnTo>
                  <a:lnTo>
                    <a:pt x="18643" y="490702"/>
                  </a:lnTo>
                  <a:lnTo>
                    <a:pt x="20561" y="490702"/>
                  </a:lnTo>
                  <a:lnTo>
                    <a:pt x="19354" y="489432"/>
                  </a:lnTo>
                  <a:lnTo>
                    <a:pt x="21145" y="489432"/>
                  </a:lnTo>
                  <a:lnTo>
                    <a:pt x="18046" y="488162"/>
                  </a:lnTo>
                  <a:lnTo>
                    <a:pt x="20078" y="486892"/>
                  </a:lnTo>
                  <a:lnTo>
                    <a:pt x="18554" y="486892"/>
                  </a:lnTo>
                  <a:lnTo>
                    <a:pt x="18973" y="485622"/>
                  </a:lnTo>
                  <a:lnTo>
                    <a:pt x="18846" y="485622"/>
                  </a:lnTo>
                  <a:lnTo>
                    <a:pt x="17919" y="486714"/>
                  </a:lnTo>
                  <a:lnTo>
                    <a:pt x="17259" y="486448"/>
                  </a:lnTo>
                  <a:lnTo>
                    <a:pt x="17259" y="486892"/>
                  </a:lnTo>
                  <a:lnTo>
                    <a:pt x="15417" y="486892"/>
                  </a:lnTo>
                  <a:lnTo>
                    <a:pt x="15240" y="486498"/>
                  </a:lnTo>
                  <a:lnTo>
                    <a:pt x="15240" y="486892"/>
                  </a:lnTo>
                  <a:lnTo>
                    <a:pt x="12598" y="486892"/>
                  </a:lnTo>
                  <a:lnTo>
                    <a:pt x="10960" y="485622"/>
                  </a:lnTo>
                  <a:lnTo>
                    <a:pt x="14274" y="485622"/>
                  </a:lnTo>
                  <a:lnTo>
                    <a:pt x="15240" y="486892"/>
                  </a:lnTo>
                  <a:lnTo>
                    <a:pt x="15240" y="486498"/>
                  </a:lnTo>
                  <a:lnTo>
                    <a:pt x="14859" y="485622"/>
                  </a:lnTo>
                  <a:lnTo>
                    <a:pt x="17259" y="486892"/>
                  </a:lnTo>
                  <a:lnTo>
                    <a:pt x="17259" y="486448"/>
                  </a:lnTo>
                  <a:lnTo>
                    <a:pt x="15265" y="485622"/>
                  </a:lnTo>
                  <a:lnTo>
                    <a:pt x="18846" y="485622"/>
                  </a:lnTo>
                  <a:lnTo>
                    <a:pt x="18808" y="484352"/>
                  </a:lnTo>
                  <a:lnTo>
                    <a:pt x="21348" y="485622"/>
                  </a:lnTo>
                  <a:lnTo>
                    <a:pt x="22453" y="485622"/>
                  </a:lnTo>
                  <a:lnTo>
                    <a:pt x="22263" y="485470"/>
                  </a:lnTo>
                  <a:lnTo>
                    <a:pt x="22644" y="485495"/>
                  </a:lnTo>
                  <a:lnTo>
                    <a:pt x="22885" y="485508"/>
                  </a:lnTo>
                  <a:lnTo>
                    <a:pt x="22504" y="485444"/>
                  </a:lnTo>
                  <a:lnTo>
                    <a:pt x="22225" y="485432"/>
                  </a:lnTo>
                  <a:lnTo>
                    <a:pt x="21056" y="484352"/>
                  </a:lnTo>
                  <a:lnTo>
                    <a:pt x="21869" y="484352"/>
                  </a:lnTo>
                  <a:lnTo>
                    <a:pt x="20561" y="483082"/>
                  </a:lnTo>
                  <a:lnTo>
                    <a:pt x="21742" y="481812"/>
                  </a:lnTo>
                  <a:lnTo>
                    <a:pt x="18135" y="481812"/>
                  </a:lnTo>
                  <a:lnTo>
                    <a:pt x="15214" y="480542"/>
                  </a:lnTo>
                  <a:lnTo>
                    <a:pt x="20180" y="480542"/>
                  </a:lnTo>
                  <a:lnTo>
                    <a:pt x="19113" y="478142"/>
                  </a:lnTo>
                  <a:lnTo>
                    <a:pt x="18999" y="478002"/>
                  </a:lnTo>
                  <a:lnTo>
                    <a:pt x="19608" y="476732"/>
                  </a:lnTo>
                  <a:lnTo>
                    <a:pt x="17487" y="476732"/>
                  </a:lnTo>
                  <a:lnTo>
                    <a:pt x="17513" y="475462"/>
                  </a:lnTo>
                  <a:lnTo>
                    <a:pt x="18808" y="475462"/>
                  </a:lnTo>
                  <a:lnTo>
                    <a:pt x="20599" y="474192"/>
                  </a:lnTo>
                  <a:lnTo>
                    <a:pt x="21920" y="475170"/>
                  </a:lnTo>
                  <a:lnTo>
                    <a:pt x="21831" y="475462"/>
                  </a:lnTo>
                  <a:lnTo>
                    <a:pt x="22313" y="475462"/>
                  </a:lnTo>
                  <a:lnTo>
                    <a:pt x="24485" y="475462"/>
                  </a:lnTo>
                  <a:lnTo>
                    <a:pt x="22237" y="474395"/>
                  </a:lnTo>
                  <a:lnTo>
                    <a:pt x="21805" y="474192"/>
                  </a:lnTo>
                  <a:lnTo>
                    <a:pt x="25196" y="474192"/>
                  </a:lnTo>
                  <a:lnTo>
                    <a:pt x="24447" y="472922"/>
                  </a:lnTo>
                  <a:lnTo>
                    <a:pt x="30568" y="472922"/>
                  </a:lnTo>
                  <a:lnTo>
                    <a:pt x="19405" y="469112"/>
                  </a:lnTo>
                  <a:lnTo>
                    <a:pt x="22009" y="469112"/>
                  </a:lnTo>
                  <a:lnTo>
                    <a:pt x="24777" y="470382"/>
                  </a:lnTo>
                  <a:lnTo>
                    <a:pt x="24244" y="469112"/>
                  </a:lnTo>
                  <a:lnTo>
                    <a:pt x="27622" y="469112"/>
                  </a:lnTo>
                  <a:lnTo>
                    <a:pt x="27660" y="467842"/>
                  </a:lnTo>
                  <a:lnTo>
                    <a:pt x="29705" y="467842"/>
                  </a:lnTo>
                  <a:lnTo>
                    <a:pt x="22745" y="466572"/>
                  </a:lnTo>
                  <a:lnTo>
                    <a:pt x="22961" y="466572"/>
                  </a:lnTo>
                  <a:lnTo>
                    <a:pt x="19646" y="465302"/>
                  </a:lnTo>
                  <a:lnTo>
                    <a:pt x="18605" y="465302"/>
                  </a:lnTo>
                  <a:lnTo>
                    <a:pt x="19164" y="464032"/>
                  </a:lnTo>
                  <a:lnTo>
                    <a:pt x="23888" y="464032"/>
                  </a:lnTo>
                  <a:lnTo>
                    <a:pt x="24815" y="465302"/>
                  </a:lnTo>
                  <a:lnTo>
                    <a:pt x="24485" y="465302"/>
                  </a:lnTo>
                  <a:lnTo>
                    <a:pt x="24955" y="466572"/>
                  </a:lnTo>
                  <a:lnTo>
                    <a:pt x="26339" y="466572"/>
                  </a:lnTo>
                  <a:lnTo>
                    <a:pt x="25133" y="465302"/>
                  </a:lnTo>
                  <a:lnTo>
                    <a:pt x="25730" y="465302"/>
                  </a:lnTo>
                  <a:lnTo>
                    <a:pt x="26441" y="465302"/>
                  </a:lnTo>
                  <a:lnTo>
                    <a:pt x="26441" y="464845"/>
                  </a:lnTo>
                  <a:lnTo>
                    <a:pt x="27051" y="464426"/>
                  </a:lnTo>
                  <a:lnTo>
                    <a:pt x="28422" y="465302"/>
                  </a:lnTo>
                  <a:lnTo>
                    <a:pt x="27432" y="464172"/>
                  </a:lnTo>
                  <a:lnTo>
                    <a:pt x="27647" y="464032"/>
                  </a:lnTo>
                  <a:lnTo>
                    <a:pt x="27317" y="464032"/>
                  </a:lnTo>
                  <a:lnTo>
                    <a:pt x="26441" y="464032"/>
                  </a:lnTo>
                  <a:lnTo>
                    <a:pt x="25996" y="464032"/>
                  </a:lnTo>
                  <a:lnTo>
                    <a:pt x="27317" y="462762"/>
                  </a:lnTo>
                  <a:lnTo>
                    <a:pt x="25171" y="462762"/>
                  </a:lnTo>
                  <a:lnTo>
                    <a:pt x="26911" y="461492"/>
                  </a:lnTo>
                  <a:lnTo>
                    <a:pt x="22948" y="461492"/>
                  </a:lnTo>
                  <a:lnTo>
                    <a:pt x="22542" y="460222"/>
                  </a:lnTo>
                  <a:lnTo>
                    <a:pt x="24485" y="460222"/>
                  </a:lnTo>
                  <a:lnTo>
                    <a:pt x="26987" y="461492"/>
                  </a:lnTo>
                  <a:lnTo>
                    <a:pt x="25552" y="460222"/>
                  </a:lnTo>
                  <a:lnTo>
                    <a:pt x="26898" y="460222"/>
                  </a:lnTo>
                  <a:lnTo>
                    <a:pt x="29794" y="461492"/>
                  </a:lnTo>
                  <a:lnTo>
                    <a:pt x="27533" y="460222"/>
                  </a:lnTo>
                  <a:lnTo>
                    <a:pt x="31584" y="460222"/>
                  </a:lnTo>
                  <a:lnTo>
                    <a:pt x="32080" y="458952"/>
                  </a:lnTo>
                  <a:lnTo>
                    <a:pt x="27470" y="458952"/>
                  </a:lnTo>
                  <a:lnTo>
                    <a:pt x="25323" y="457682"/>
                  </a:lnTo>
                  <a:lnTo>
                    <a:pt x="26162" y="457682"/>
                  </a:lnTo>
                  <a:lnTo>
                    <a:pt x="26631" y="457682"/>
                  </a:lnTo>
                  <a:lnTo>
                    <a:pt x="35166" y="457682"/>
                  </a:lnTo>
                  <a:lnTo>
                    <a:pt x="28473" y="456412"/>
                  </a:lnTo>
                  <a:lnTo>
                    <a:pt x="28714" y="455142"/>
                  </a:lnTo>
                  <a:lnTo>
                    <a:pt x="30530" y="456412"/>
                  </a:lnTo>
                  <a:lnTo>
                    <a:pt x="31775" y="456412"/>
                  </a:lnTo>
                  <a:lnTo>
                    <a:pt x="28778" y="455142"/>
                  </a:lnTo>
                  <a:lnTo>
                    <a:pt x="28956" y="455142"/>
                  </a:lnTo>
                  <a:lnTo>
                    <a:pt x="27419" y="454367"/>
                  </a:lnTo>
                  <a:lnTo>
                    <a:pt x="27419" y="456412"/>
                  </a:lnTo>
                  <a:lnTo>
                    <a:pt x="26314" y="457530"/>
                  </a:lnTo>
                  <a:lnTo>
                    <a:pt x="24142" y="456412"/>
                  </a:lnTo>
                  <a:lnTo>
                    <a:pt x="27419" y="456412"/>
                  </a:lnTo>
                  <a:lnTo>
                    <a:pt x="27419" y="454367"/>
                  </a:lnTo>
                  <a:lnTo>
                    <a:pt x="26466" y="453872"/>
                  </a:lnTo>
                  <a:lnTo>
                    <a:pt x="25501" y="453872"/>
                  </a:lnTo>
                  <a:lnTo>
                    <a:pt x="24930" y="453656"/>
                  </a:lnTo>
                  <a:lnTo>
                    <a:pt x="24841" y="453872"/>
                  </a:lnTo>
                  <a:lnTo>
                    <a:pt x="24422" y="453872"/>
                  </a:lnTo>
                  <a:lnTo>
                    <a:pt x="24218" y="453364"/>
                  </a:lnTo>
                  <a:lnTo>
                    <a:pt x="22339" y="452602"/>
                  </a:lnTo>
                  <a:lnTo>
                    <a:pt x="23926" y="452602"/>
                  </a:lnTo>
                  <a:lnTo>
                    <a:pt x="24218" y="453364"/>
                  </a:lnTo>
                  <a:lnTo>
                    <a:pt x="24930" y="453656"/>
                  </a:lnTo>
                  <a:lnTo>
                    <a:pt x="25349" y="452602"/>
                  </a:lnTo>
                  <a:lnTo>
                    <a:pt x="29019" y="452602"/>
                  </a:lnTo>
                  <a:lnTo>
                    <a:pt x="26949" y="451332"/>
                  </a:lnTo>
                  <a:lnTo>
                    <a:pt x="28244" y="451332"/>
                  </a:lnTo>
                  <a:lnTo>
                    <a:pt x="30403" y="452602"/>
                  </a:lnTo>
                  <a:lnTo>
                    <a:pt x="31280" y="451332"/>
                  </a:lnTo>
                  <a:lnTo>
                    <a:pt x="33947" y="451332"/>
                  </a:lnTo>
                  <a:lnTo>
                    <a:pt x="32092" y="450062"/>
                  </a:lnTo>
                  <a:lnTo>
                    <a:pt x="30175" y="450062"/>
                  </a:lnTo>
                  <a:lnTo>
                    <a:pt x="27876" y="448792"/>
                  </a:lnTo>
                  <a:lnTo>
                    <a:pt x="29400" y="451332"/>
                  </a:lnTo>
                  <a:lnTo>
                    <a:pt x="27190" y="450532"/>
                  </a:lnTo>
                  <a:lnTo>
                    <a:pt x="26911" y="451332"/>
                  </a:lnTo>
                  <a:lnTo>
                    <a:pt x="24942" y="450062"/>
                  </a:lnTo>
                  <a:lnTo>
                    <a:pt x="25933" y="450062"/>
                  </a:lnTo>
                  <a:lnTo>
                    <a:pt x="27190" y="450532"/>
                  </a:lnTo>
                  <a:lnTo>
                    <a:pt x="27355" y="450062"/>
                  </a:lnTo>
                  <a:lnTo>
                    <a:pt x="21488" y="448792"/>
                  </a:lnTo>
                  <a:lnTo>
                    <a:pt x="27876" y="448792"/>
                  </a:lnTo>
                  <a:lnTo>
                    <a:pt x="33083" y="448792"/>
                  </a:lnTo>
                  <a:lnTo>
                    <a:pt x="27330" y="447522"/>
                  </a:lnTo>
                  <a:lnTo>
                    <a:pt x="29057" y="446252"/>
                  </a:lnTo>
                  <a:lnTo>
                    <a:pt x="25527" y="446252"/>
                  </a:lnTo>
                  <a:lnTo>
                    <a:pt x="27698" y="444982"/>
                  </a:lnTo>
                  <a:lnTo>
                    <a:pt x="29375" y="444982"/>
                  </a:lnTo>
                  <a:lnTo>
                    <a:pt x="31178" y="443712"/>
                  </a:lnTo>
                  <a:lnTo>
                    <a:pt x="29895" y="443712"/>
                  </a:lnTo>
                  <a:lnTo>
                    <a:pt x="31165" y="442442"/>
                  </a:lnTo>
                  <a:lnTo>
                    <a:pt x="24244" y="441172"/>
                  </a:lnTo>
                  <a:lnTo>
                    <a:pt x="25095" y="439902"/>
                  </a:lnTo>
                  <a:lnTo>
                    <a:pt x="27279" y="441172"/>
                  </a:lnTo>
                  <a:lnTo>
                    <a:pt x="30670" y="441172"/>
                  </a:lnTo>
                  <a:lnTo>
                    <a:pt x="26746" y="439902"/>
                  </a:lnTo>
                  <a:lnTo>
                    <a:pt x="28727" y="439902"/>
                  </a:lnTo>
                  <a:lnTo>
                    <a:pt x="27851" y="438632"/>
                  </a:lnTo>
                  <a:lnTo>
                    <a:pt x="25946" y="438632"/>
                  </a:lnTo>
                  <a:lnTo>
                    <a:pt x="25666" y="437362"/>
                  </a:lnTo>
                  <a:lnTo>
                    <a:pt x="29883" y="437362"/>
                  </a:lnTo>
                  <a:lnTo>
                    <a:pt x="23317" y="434822"/>
                  </a:lnTo>
                  <a:lnTo>
                    <a:pt x="28930" y="434822"/>
                  </a:lnTo>
                  <a:lnTo>
                    <a:pt x="28359" y="433552"/>
                  </a:lnTo>
                  <a:lnTo>
                    <a:pt x="27825" y="432282"/>
                  </a:lnTo>
                  <a:lnTo>
                    <a:pt x="30594" y="432282"/>
                  </a:lnTo>
                  <a:lnTo>
                    <a:pt x="22771" y="431012"/>
                  </a:lnTo>
                  <a:lnTo>
                    <a:pt x="25044" y="429742"/>
                  </a:lnTo>
                  <a:lnTo>
                    <a:pt x="27330" y="429742"/>
                  </a:lnTo>
                  <a:lnTo>
                    <a:pt x="28092" y="430009"/>
                  </a:lnTo>
                  <a:lnTo>
                    <a:pt x="28435" y="429742"/>
                  </a:lnTo>
                  <a:lnTo>
                    <a:pt x="34086" y="429742"/>
                  </a:lnTo>
                  <a:lnTo>
                    <a:pt x="29375" y="428472"/>
                  </a:lnTo>
                  <a:lnTo>
                    <a:pt x="29997" y="427202"/>
                  </a:lnTo>
                  <a:lnTo>
                    <a:pt x="30988" y="427202"/>
                  </a:lnTo>
                  <a:lnTo>
                    <a:pt x="27660" y="425932"/>
                  </a:lnTo>
                  <a:lnTo>
                    <a:pt x="26695" y="424662"/>
                  </a:lnTo>
                  <a:lnTo>
                    <a:pt x="25590" y="424662"/>
                  </a:lnTo>
                  <a:lnTo>
                    <a:pt x="24955" y="423392"/>
                  </a:lnTo>
                  <a:lnTo>
                    <a:pt x="25857" y="423392"/>
                  </a:lnTo>
                  <a:lnTo>
                    <a:pt x="30683" y="423392"/>
                  </a:lnTo>
                  <a:lnTo>
                    <a:pt x="31407" y="422122"/>
                  </a:lnTo>
                  <a:lnTo>
                    <a:pt x="33007" y="423392"/>
                  </a:lnTo>
                  <a:lnTo>
                    <a:pt x="32639" y="422122"/>
                  </a:lnTo>
                  <a:lnTo>
                    <a:pt x="28575" y="420852"/>
                  </a:lnTo>
                  <a:lnTo>
                    <a:pt x="29032" y="419582"/>
                  </a:lnTo>
                  <a:lnTo>
                    <a:pt x="27800" y="419582"/>
                  </a:lnTo>
                  <a:lnTo>
                    <a:pt x="23863" y="418312"/>
                  </a:lnTo>
                  <a:lnTo>
                    <a:pt x="30137" y="419582"/>
                  </a:lnTo>
                  <a:lnTo>
                    <a:pt x="27228" y="418312"/>
                  </a:lnTo>
                  <a:lnTo>
                    <a:pt x="31369" y="419582"/>
                  </a:lnTo>
                  <a:lnTo>
                    <a:pt x="30441" y="418312"/>
                  </a:lnTo>
                  <a:lnTo>
                    <a:pt x="27622" y="417042"/>
                  </a:lnTo>
                  <a:lnTo>
                    <a:pt x="27012" y="415861"/>
                  </a:lnTo>
                  <a:lnTo>
                    <a:pt x="27165" y="415861"/>
                  </a:lnTo>
                  <a:lnTo>
                    <a:pt x="27266" y="414502"/>
                  </a:lnTo>
                  <a:lnTo>
                    <a:pt x="35166" y="415772"/>
                  </a:lnTo>
                  <a:lnTo>
                    <a:pt x="32385" y="414502"/>
                  </a:lnTo>
                  <a:lnTo>
                    <a:pt x="29591" y="413232"/>
                  </a:lnTo>
                  <a:lnTo>
                    <a:pt x="35826" y="413232"/>
                  </a:lnTo>
                  <a:lnTo>
                    <a:pt x="33134" y="411962"/>
                  </a:lnTo>
                  <a:lnTo>
                    <a:pt x="37515" y="410692"/>
                  </a:lnTo>
                  <a:lnTo>
                    <a:pt x="37299" y="409422"/>
                  </a:lnTo>
                  <a:lnTo>
                    <a:pt x="31038" y="408152"/>
                  </a:lnTo>
                  <a:lnTo>
                    <a:pt x="37198" y="408152"/>
                  </a:lnTo>
                  <a:lnTo>
                    <a:pt x="30861" y="406882"/>
                  </a:lnTo>
                  <a:lnTo>
                    <a:pt x="31051" y="406882"/>
                  </a:lnTo>
                  <a:lnTo>
                    <a:pt x="32473" y="406438"/>
                  </a:lnTo>
                  <a:lnTo>
                    <a:pt x="34582" y="407301"/>
                  </a:lnTo>
                  <a:lnTo>
                    <a:pt x="34112" y="405904"/>
                  </a:lnTo>
                  <a:lnTo>
                    <a:pt x="35013" y="405612"/>
                  </a:lnTo>
                  <a:lnTo>
                    <a:pt x="36906" y="405612"/>
                  </a:lnTo>
                  <a:lnTo>
                    <a:pt x="36347" y="406882"/>
                  </a:lnTo>
                  <a:lnTo>
                    <a:pt x="37782" y="406882"/>
                  </a:lnTo>
                  <a:lnTo>
                    <a:pt x="38392" y="405612"/>
                  </a:lnTo>
                  <a:lnTo>
                    <a:pt x="37007" y="405612"/>
                  </a:lnTo>
                  <a:lnTo>
                    <a:pt x="33820" y="404342"/>
                  </a:lnTo>
                  <a:lnTo>
                    <a:pt x="42468" y="405612"/>
                  </a:lnTo>
                  <a:lnTo>
                    <a:pt x="39319" y="404342"/>
                  </a:lnTo>
                  <a:lnTo>
                    <a:pt x="41262" y="404342"/>
                  </a:lnTo>
                  <a:lnTo>
                    <a:pt x="40170" y="403072"/>
                  </a:lnTo>
                  <a:lnTo>
                    <a:pt x="41656" y="401802"/>
                  </a:lnTo>
                  <a:lnTo>
                    <a:pt x="39751" y="401320"/>
                  </a:lnTo>
                  <a:lnTo>
                    <a:pt x="40068" y="400532"/>
                  </a:lnTo>
                  <a:lnTo>
                    <a:pt x="40563" y="399262"/>
                  </a:lnTo>
                  <a:lnTo>
                    <a:pt x="39382" y="398754"/>
                  </a:lnTo>
                  <a:lnTo>
                    <a:pt x="39382" y="401231"/>
                  </a:lnTo>
                  <a:lnTo>
                    <a:pt x="36652" y="400532"/>
                  </a:lnTo>
                  <a:lnTo>
                    <a:pt x="39154" y="400532"/>
                  </a:lnTo>
                  <a:lnTo>
                    <a:pt x="39382" y="401231"/>
                  </a:lnTo>
                  <a:lnTo>
                    <a:pt x="39382" y="398754"/>
                  </a:lnTo>
                  <a:lnTo>
                    <a:pt x="34658" y="396722"/>
                  </a:lnTo>
                  <a:lnTo>
                    <a:pt x="39103" y="396722"/>
                  </a:lnTo>
                  <a:lnTo>
                    <a:pt x="36652" y="395452"/>
                  </a:lnTo>
                  <a:lnTo>
                    <a:pt x="39916" y="395452"/>
                  </a:lnTo>
                  <a:lnTo>
                    <a:pt x="37312" y="394182"/>
                  </a:lnTo>
                  <a:lnTo>
                    <a:pt x="38265" y="394182"/>
                  </a:lnTo>
                  <a:lnTo>
                    <a:pt x="39954" y="395452"/>
                  </a:lnTo>
                  <a:lnTo>
                    <a:pt x="42202" y="394182"/>
                  </a:lnTo>
                  <a:lnTo>
                    <a:pt x="39128" y="392912"/>
                  </a:lnTo>
                  <a:lnTo>
                    <a:pt x="36055" y="391642"/>
                  </a:lnTo>
                  <a:lnTo>
                    <a:pt x="35166" y="390372"/>
                  </a:lnTo>
                  <a:lnTo>
                    <a:pt x="39725" y="391642"/>
                  </a:lnTo>
                  <a:lnTo>
                    <a:pt x="42214" y="390372"/>
                  </a:lnTo>
                  <a:lnTo>
                    <a:pt x="42849" y="390372"/>
                  </a:lnTo>
                  <a:lnTo>
                    <a:pt x="43268" y="389102"/>
                  </a:lnTo>
                  <a:lnTo>
                    <a:pt x="43675" y="387832"/>
                  </a:lnTo>
                  <a:lnTo>
                    <a:pt x="39509" y="386562"/>
                  </a:lnTo>
                  <a:lnTo>
                    <a:pt x="37960" y="384022"/>
                  </a:lnTo>
                  <a:lnTo>
                    <a:pt x="43065" y="384022"/>
                  </a:lnTo>
                  <a:lnTo>
                    <a:pt x="40525" y="381482"/>
                  </a:lnTo>
                  <a:lnTo>
                    <a:pt x="43548" y="380212"/>
                  </a:lnTo>
                  <a:lnTo>
                    <a:pt x="39992" y="380212"/>
                  </a:lnTo>
                  <a:lnTo>
                    <a:pt x="39585" y="378942"/>
                  </a:lnTo>
                  <a:lnTo>
                    <a:pt x="40576" y="378942"/>
                  </a:lnTo>
                  <a:lnTo>
                    <a:pt x="36576" y="377672"/>
                  </a:lnTo>
                  <a:lnTo>
                    <a:pt x="40741" y="378942"/>
                  </a:lnTo>
                  <a:lnTo>
                    <a:pt x="44780" y="378942"/>
                  </a:lnTo>
                  <a:lnTo>
                    <a:pt x="43815" y="377672"/>
                  </a:lnTo>
                  <a:lnTo>
                    <a:pt x="44005" y="377672"/>
                  </a:lnTo>
                  <a:lnTo>
                    <a:pt x="38557" y="376402"/>
                  </a:lnTo>
                  <a:lnTo>
                    <a:pt x="41757" y="376402"/>
                  </a:lnTo>
                  <a:lnTo>
                    <a:pt x="41376" y="373862"/>
                  </a:lnTo>
                  <a:lnTo>
                    <a:pt x="40817" y="372592"/>
                  </a:lnTo>
                  <a:lnTo>
                    <a:pt x="43497" y="372592"/>
                  </a:lnTo>
                  <a:lnTo>
                    <a:pt x="42189" y="371322"/>
                  </a:lnTo>
                  <a:lnTo>
                    <a:pt x="40957" y="370052"/>
                  </a:lnTo>
                  <a:lnTo>
                    <a:pt x="43891" y="371322"/>
                  </a:lnTo>
                  <a:lnTo>
                    <a:pt x="45237" y="370052"/>
                  </a:lnTo>
                  <a:lnTo>
                    <a:pt x="44742" y="368782"/>
                  </a:lnTo>
                  <a:lnTo>
                    <a:pt x="47091" y="368782"/>
                  </a:lnTo>
                  <a:lnTo>
                    <a:pt x="38468" y="366242"/>
                  </a:lnTo>
                  <a:lnTo>
                    <a:pt x="42799" y="366242"/>
                  </a:lnTo>
                  <a:lnTo>
                    <a:pt x="42926" y="364972"/>
                  </a:lnTo>
                  <a:lnTo>
                    <a:pt x="46977" y="364972"/>
                  </a:lnTo>
                  <a:lnTo>
                    <a:pt x="43192" y="362432"/>
                  </a:lnTo>
                  <a:lnTo>
                    <a:pt x="45072" y="362432"/>
                  </a:lnTo>
                  <a:lnTo>
                    <a:pt x="45237" y="363702"/>
                  </a:lnTo>
                  <a:lnTo>
                    <a:pt x="45427" y="362432"/>
                  </a:lnTo>
                  <a:lnTo>
                    <a:pt x="48526" y="361162"/>
                  </a:lnTo>
                  <a:lnTo>
                    <a:pt x="46405" y="361162"/>
                  </a:lnTo>
                  <a:lnTo>
                    <a:pt x="43065" y="359892"/>
                  </a:lnTo>
                  <a:lnTo>
                    <a:pt x="41440" y="358622"/>
                  </a:lnTo>
                  <a:lnTo>
                    <a:pt x="44310" y="358622"/>
                  </a:lnTo>
                  <a:lnTo>
                    <a:pt x="40703" y="357352"/>
                  </a:lnTo>
                  <a:lnTo>
                    <a:pt x="41135" y="357352"/>
                  </a:lnTo>
                  <a:lnTo>
                    <a:pt x="40716" y="357073"/>
                  </a:lnTo>
                  <a:lnTo>
                    <a:pt x="40360" y="357352"/>
                  </a:lnTo>
                  <a:lnTo>
                    <a:pt x="39700" y="357352"/>
                  </a:lnTo>
                  <a:lnTo>
                    <a:pt x="38811" y="356082"/>
                  </a:lnTo>
                  <a:lnTo>
                    <a:pt x="39217" y="356082"/>
                  </a:lnTo>
                  <a:lnTo>
                    <a:pt x="40716" y="357073"/>
                  </a:lnTo>
                  <a:lnTo>
                    <a:pt x="41973" y="356082"/>
                  </a:lnTo>
                  <a:lnTo>
                    <a:pt x="41160" y="356082"/>
                  </a:lnTo>
                  <a:lnTo>
                    <a:pt x="41478" y="354812"/>
                  </a:lnTo>
                  <a:lnTo>
                    <a:pt x="38379" y="354812"/>
                  </a:lnTo>
                  <a:lnTo>
                    <a:pt x="37299" y="353542"/>
                  </a:lnTo>
                  <a:lnTo>
                    <a:pt x="40347" y="353542"/>
                  </a:lnTo>
                  <a:lnTo>
                    <a:pt x="38277" y="352272"/>
                  </a:lnTo>
                  <a:lnTo>
                    <a:pt x="40081" y="352272"/>
                  </a:lnTo>
                  <a:lnTo>
                    <a:pt x="40957" y="353542"/>
                  </a:lnTo>
                  <a:lnTo>
                    <a:pt x="43091" y="352272"/>
                  </a:lnTo>
                  <a:lnTo>
                    <a:pt x="46786" y="352272"/>
                  </a:lnTo>
                  <a:lnTo>
                    <a:pt x="42557" y="351002"/>
                  </a:lnTo>
                  <a:lnTo>
                    <a:pt x="43929" y="349732"/>
                  </a:lnTo>
                  <a:lnTo>
                    <a:pt x="45593" y="349732"/>
                  </a:lnTo>
                  <a:lnTo>
                    <a:pt x="45656" y="348462"/>
                  </a:lnTo>
                  <a:lnTo>
                    <a:pt x="47866" y="349732"/>
                  </a:lnTo>
                  <a:lnTo>
                    <a:pt x="46977" y="348462"/>
                  </a:lnTo>
                  <a:lnTo>
                    <a:pt x="47129" y="348462"/>
                  </a:lnTo>
                  <a:lnTo>
                    <a:pt x="44208" y="347192"/>
                  </a:lnTo>
                  <a:lnTo>
                    <a:pt x="42710" y="347192"/>
                  </a:lnTo>
                  <a:lnTo>
                    <a:pt x="42519" y="347052"/>
                  </a:lnTo>
                  <a:lnTo>
                    <a:pt x="42240" y="347014"/>
                  </a:lnTo>
                  <a:lnTo>
                    <a:pt x="42024" y="347027"/>
                  </a:lnTo>
                  <a:lnTo>
                    <a:pt x="41833" y="347052"/>
                  </a:lnTo>
                  <a:lnTo>
                    <a:pt x="42125" y="347129"/>
                  </a:lnTo>
                  <a:lnTo>
                    <a:pt x="42697" y="347268"/>
                  </a:lnTo>
                  <a:lnTo>
                    <a:pt x="42773" y="348462"/>
                  </a:lnTo>
                  <a:lnTo>
                    <a:pt x="42329" y="348462"/>
                  </a:lnTo>
                  <a:lnTo>
                    <a:pt x="42329" y="351002"/>
                  </a:lnTo>
                  <a:lnTo>
                    <a:pt x="42125" y="352044"/>
                  </a:lnTo>
                  <a:lnTo>
                    <a:pt x="37846" y="351002"/>
                  </a:lnTo>
                  <a:lnTo>
                    <a:pt x="42329" y="351002"/>
                  </a:lnTo>
                  <a:lnTo>
                    <a:pt x="42329" y="348462"/>
                  </a:lnTo>
                  <a:lnTo>
                    <a:pt x="40157" y="348462"/>
                  </a:lnTo>
                  <a:lnTo>
                    <a:pt x="41846" y="347192"/>
                  </a:lnTo>
                  <a:lnTo>
                    <a:pt x="41338" y="347192"/>
                  </a:lnTo>
                  <a:lnTo>
                    <a:pt x="38087" y="347192"/>
                  </a:lnTo>
                  <a:lnTo>
                    <a:pt x="37198" y="345922"/>
                  </a:lnTo>
                  <a:lnTo>
                    <a:pt x="41338" y="347192"/>
                  </a:lnTo>
                  <a:lnTo>
                    <a:pt x="43675" y="345922"/>
                  </a:lnTo>
                  <a:lnTo>
                    <a:pt x="46202" y="345922"/>
                  </a:lnTo>
                  <a:lnTo>
                    <a:pt x="44716" y="344652"/>
                  </a:lnTo>
                  <a:lnTo>
                    <a:pt x="45491" y="343382"/>
                  </a:lnTo>
                  <a:lnTo>
                    <a:pt x="40119" y="342112"/>
                  </a:lnTo>
                  <a:lnTo>
                    <a:pt x="42494" y="342112"/>
                  </a:lnTo>
                  <a:lnTo>
                    <a:pt x="43522" y="340842"/>
                  </a:lnTo>
                  <a:lnTo>
                    <a:pt x="43129" y="340715"/>
                  </a:lnTo>
                  <a:lnTo>
                    <a:pt x="42926" y="340144"/>
                  </a:lnTo>
                  <a:lnTo>
                    <a:pt x="42926" y="340652"/>
                  </a:lnTo>
                  <a:lnTo>
                    <a:pt x="39725" y="339572"/>
                  </a:lnTo>
                  <a:lnTo>
                    <a:pt x="41567" y="339572"/>
                  </a:lnTo>
                  <a:lnTo>
                    <a:pt x="42926" y="340652"/>
                  </a:lnTo>
                  <a:lnTo>
                    <a:pt x="42926" y="340144"/>
                  </a:lnTo>
                  <a:lnTo>
                    <a:pt x="42722" y="339572"/>
                  </a:lnTo>
                  <a:lnTo>
                    <a:pt x="43865" y="339572"/>
                  </a:lnTo>
                  <a:lnTo>
                    <a:pt x="45250" y="338302"/>
                  </a:lnTo>
                  <a:lnTo>
                    <a:pt x="42659" y="337032"/>
                  </a:lnTo>
                  <a:lnTo>
                    <a:pt x="40411" y="335762"/>
                  </a:lnTo>
                  <a:lnTo>
                    <a:pt x="42799" y="334492"/>
                  </a:lnTo>
                  <a:lnTo>
                    <a:pt x="41414" y="334492"/>
                  </a:lnTo>
                  <a:lnTo>
                    <a:pt x="45250" y="331952"/>
                  </a:lnTo>
                  <a:lnTo>
                    <a:pt x="43154" y="330682"/>
                  </a:lnTo>
                  <a:lnTo>
                    <a:pt x="38976" y="328142"/>
                  </a:lnTo>
                  <a:lnTo>
                    <a:pt x="44843" y="326872"/>
                  </a:lnTo>
                  <a:lnTo>
                    <a:pt x="46050" y="325602"/>
                  </a:lnTo>
                  <a:lnTo>
                    <a:pt x="43624" y="325602"/>
                  </a:lnTo>
                  <a:lnTo>
                    <a:pt x="41846" y="324332"/>
                  </a:lnTo>
                  <a:lnTo>
                    <a:pt x="44983" y="324332"/>
                  </a:lnTo>
                  <a:lnTo>
                    <a:pt x="41478" y="323062"/>
                  </a:lnTo>
                  <a:lnTo>
                    <a:pt x="39014" y="321792"/>
                  </a:lnTo>
                  <a:lnTo>
                    <a:pt x="49453" y="323062"/>
                  </a:lnTo>
                  <a:close/>
                </a:path>
                <a:path w="103505" h="510540">
                  <a:moveTo>
                    <a:pt x="52489" y="184759"/>
                  </a:moveTo>
                  <a:lnTo>
                    <a:pt x="52285" y="184581"/>
                  </a:lnTo>
                  <a:lnTo>
                    <a:pt x="51917" y="184569"/>
                  </a:lnTo>
                  <a:lnTo>
                    <a:pt x="52489" y="184759"/>
                  </a:lnTo>
                  <a:close/>
                </a:path>
                <a:path w="103505" h="510540">
                  <a:moveTo>
                    <a:pt x="52666" y="188734"/>
                  </a:moveTo>
                  <a:lnTo>
                    <a:pt x="52374" y="188518"/>
                  </a:lnTo>
                  <a:lnTo>
                    <a:pt x="52222" y="188620"/>
                  </a:lnTo>
                  <a:lnTo>
                    <a:pt x="52412" y="188658"/>
                  </a:lnTo>
                  <a:lnTo>
                    <a:pt x="52565" y="188709"/>
                  </a:lnTo>
                  <a:close/>
                </a:path>
                <a:path w="103505" h="510540">
                  <a:moveTo>
                    <a:pt x="52997" y="188887"/>
                  </a:moveTo>
                  <a:lnTo>
                    <a:pt x="52679" y="188734"/>
                  </a:lnTo>
                  <a:lnTo>
                    <a:pt x="52984" y="188963"/>
                  </a:lnTo>
                  <a:close/>
                </a:path>
                <a:path w="103505" h="510540">
                  <a:moveTo>
                    <a:pt x="53416" y="185064"/>
                  </a:moveTo>
                  <a:lnTo>
                    <a:pt x="52489" y="184759"/>
                  </a:lnTo>
                  <a:lnTo>
                    <a:pt x="53416" y="185064"/>
                  </a:lnTo>
                  <a:close/>
                </a:path>
                <a:path w="103505" h="510540">
                  <a:moveTo>
                    <a:pt x="53644" y="189407"/>
                  </a:moveTo>
                  <a:lnTo>
                    <a:pt x="52984" y="188963"/>
                  </a:lnTo>
                  <a:lnTo>
                    <a:pt x="52844" y="189153"/>
                  </a:lnTo>
                  <a:lnTo>
                    <a:pt x="53644" y="189407"/>
                  </a:lnTo>
                  <a:close/>
                </a:path>
                <a:path w="103505" h="510540">
                  <a:moveTo>
                    <a:pt x="54457" y="185331"/>
                  </a:moveTo>
                  <a:lnTo>
                    <a:pt x="53632" y="185115"/>
                  </a:lnTo>
                  <a:lnTo>
                    <a:pt x="53416" y="185064"/>
                  </a:lnTo>
                  <a:lnTo>
                    <a:pt x="54457" y="185331"/>
                  </a:lnTo>
                  <a:close/>
                </a:path>
                <a:path w="103505" h="510540">
                  <a:moveTo>
                    <a:pt x="54571" y="189699"/>
                  </a:moveTo>
                  <a:lnTo>
                    <a:pt x="54343" y="189230"/>
                  </a:lnTo>
                  <a:lnTo>
                    <a:pt x="53797" y="189230"/>
                  </a:lnTo>
                  <a:lnTo>
                    <a:pt x="54571" y="189699"/>
                  </a:lnTo>
                  <a:close/>
                </a:path>
                <a:path w="103505" h="510540">
                  <a:moveTo>
                    <a:pt x="54787" y="189230"/>
                  </a:moveTo>
                  <a:lnTo>
                    <a:pt x="53670" y="187960"/>
                  </a:lnTo>
                  <a:lnTo>
                    <a:pt x="54343" y="189230"/>
                  </a:lnTo>
                  <a:lnTo>
                    <a:pt x="54787" y="189230"/>
                  </a:lnTo>
                  <a:close/>
                </a:path>
                <a:path w="103505" h="510540">
                  <a:moveTo>
                    <a:pt x="54787" y="184353"/>
                  </a:moveTo>
                  <a:lnTo>
                    <a:pt x="54381" y="184213"/>
                  </a:lnTo>
                  <a:lnTo>
                    <a:pt x="54165" y="184353"/>
                  </a:lnTo>
                  <a:lnTo>
                    <a:pt x="54787" y="184353"/>
                  </a:lnTo>
                  <a:close/>
                </a:path>
                <a:path w="103505" h="510540">
                  <a:moveTo>
                    <a:pt x="55867" y="190500"/>
                  </a:moveTo>
                  <a:lnTo>
                    <a:pt x="54571" y="189699"/>
                  </a:lnTo>
                  <a:lnTo>
                    <a:pt x="54952" y="190500"/>
                  </a:lnTo>
                  <a:lnTo>
                    <a:pt x="55867" y="190500"/>
                  </a:lnTo>
                  <a:close/>
                </a:path>
                <a:path w="103505" h="510540">
                  <a:moveTo>
                    <a:pt x="55880" y="178498"/>
                  </a:moveTo>
                  <a:lnTo>
                    <a:pt x="54546" y="177800"/>
                  </a:lnTo>
                  <a:lnTo>
                    <a:pt x="55422" y="179070"/>
                  </a:lnTo>
                  <a:lnTo>
                    <a:pt x="55880" y="178498"/>
                  </a:lnTo>
                  <a:close/>
                </a:path>
                <a:path w="103505" h="510540">
                  <a:moveTo>
                    <a:pt x="56095" y="184823"/>
                  </a:moveTo>
                  <a:lnTo>
                    <a:pt x="54927" y="184404"/>
                  </a:lnTo>
                  <a:lnTo>
                    <a:pt x="54089" y="184404"/>
                  </a:lnTo>
                  <a:lnTo>
                    <a:pt x="52082" y="184404"/>
                  </a:lnTo>
                  <a:lnTo>
                    <a:pt x="52285" y="184581"/>
                  </a:lnTo>
                  <a:lnTo>
                    <a:pt x="56095" y="184823"/>
                  </a:lnTo>
                  <a:close/>
                </a:path>
                <a:path w="103505" h="510540">
                  <a:moveTo>
                    <a:pt x="58115" y="175069"/>
                  </a:moveTo>
                  <a:lnTo>
                    <a:pt x="56997" y="175336"/>
                  </a:lnTo>
                  <a:lnTo>
                    <a:pt x="57619" y="175247"/>
                  </a:lnTo>
                  <a:lnTo>
                    <a:pt x="57924" y="175158"/>
                  </a:lnTo>
                  <a:lnTo>
                    <a:pt x="58115" y="175069"/>
                  </a:lnTo>
                  <a:close/>
                </a:path>
                <a:path w="103505" h="510540">
                  <a:moveTo>
                    <a:pt x="59486" y="171767"/>
                  </a:moveTo>
                  <a:lnTo>
                    <a:pt x="59232" y="171742"/>
                  </a:lnTo>
                  <a:lnTo>
                    <a:pt x="58966" y="171716"/>
                  </a:lnTo>
                  <a:lnTo>
                    <a:pt x="58737" y="171729"/>
                  </a:lnTo>
                  <a:lnTo>
                    <a:pt x="58915" y="171767"/>
                  </a:lnTo>
                  <a:lnTo>
                    <a:pt x="59207" y="171767"/>
                  </a:lnTo>
                  <a:lnTo>
                    <a:pt x="59486" y="171767"/>
                  </a:lnTo>
                  <a:close/>
                </a:path>
                <a:path w="103505" h="510540">
                  <a:moveTo>
                    <a:pt x="60198" y="120154"/>
                  </a:moveTo>
                  <a:close/>
                </a:path>
                <a:path w="103505" h="510540">
                  <a:moveTo>
                    <a:pt x="60934" y="137325"/>
                  </a:moveTo>
                  <a:lnTo>
                    <a:pt x="60807" y="137160"/>
                  </a:lnTo>
                  <a:lnTo>
                    <a:pt x="60439" y="137160"/>
                  </a:lnTo>
                  <a:lnTo>
                    <a:pt x="60934" y="137325"/>
                  </a:lnTo>
                  <a:close/>
                </a:path>
                <a:path w="103505" h="510540">
                  <a:moveTo>
                    <a:pt x="62433" y="154190"/>
                  </a:moveTo>
                  <a:lnTo>
                    <a:pt x="61772" y="153517"/>
                  </a:lnTo>
                  <a:lnTo>
                    <a:pt x="60071" y="153543"/>
                  </a:lnTo>
                  <a:lnTo>
                    <a:pt x="62433" y="154190"/>
                  </a:lnTo>
                  <a:close/>
                </a:path>
                <a:path w="103505" h="510540">
                  <a:moveTo>
                    <a:pt x="62585" y="189230"/>
                  </a:moveTo>
                  <a:lnTo>
                    <a:pt x="59220" y="187960"/>
                  </a:lnTo>
                  <a:lnTo>
                    <a:pt x="60960" y="187960"/>
                  </a:lnTo>
                  <a:lnTo>
                    <a:pt x="59042" y="186690"/>
                  </a:lnTo>
                  <a:lnTo>
                    <a:pt x="57645" y="186690"/>
                  </a:lnTo>
                  <a:lnTo>
                    <a:pt x="58674" y="187960"/>
                  </a:lnTo>
                  <a:lnTo>
                    <a:pt x="58407" y="187960"/>
                  </a:lnTo>
                  <a:lnTo>
                    <a:pt x="62585" y="189230"/>
                  </a:lnTo>
                  <a:close/>
                </a:path>
                <a:path w="103505" h="510540">
                  <a:moveTo>
                    <a:pt x="62750" y="139700"/>
                  </a:moveTo>
                  <a:lnTo>
                    <a:pt x="60833" y="138430"/>
                  </a:lnTo>
                  <a:lnTo>
                    <a:pt x="62014" y="139700"/>
                  </a:lnTo>
                  <a:lnTo>
                    <a:pt x="62750" y="139700"/>
                  </a:lnTo>
                  <a:close/>
                </a:path>
                <a:path w="103505" h="510540">
                  <a:moveTo>
                    <a:pt x="62814" y="117005"/>
                  </a:moveTo>
                  <a:lnTo>
                    <a:pt x="62598" y="116928"/>
                  </a:lnTo>
                  <a:lnTo>
                    <a:pt x="62077" y="116776"/>
                  </a:lnTo>
                  <a:lnTo>
                    <a:pt x="60731" y="117081"/>
                  </a:lnTo>
                  <a:lnTo>
                    <a:pt x="61785" y="117119"/>
                  </a:lnTo>
                  <a:lnTo>
                    <a:pt x="62395" y="117081"/>
                  </a:lnTo>
                  <a:lnTo>
                    <a:pt x="62814" y="117005"/>
                  </a:lnTo>
                  <a:close/>
                </a:path>
                <a:path w="103505" h="510540">
                  <a:moveTo>
                    <a:pt x="63500" y="158877"/>
                  </a:moveTo>
                  <a:lnTo>
                    <a:pt x="62915" y="158750"/>
                  </a:lnTo>
                  <a:lnTo>
                    <a:pt x="62433" y="160020"/>
                  </a:lnTo>
                  <a:lnTo>
                    <a:pt x="63500" y="158877"/>
                  </a:lnTo>
                  <a:close/>
                </a:path>
                <a:path w="103505" h="510540">
                  <a:moveTo>
                    <a:pt x="63741" y="147320"/>
                  </a:moveTo>
                  <a:lnTo>
                    <a:pt x="62242" y="146050"/>
                  </a:lnTo>
                  <a:lnTo>
                    <a:pt x="62750" y="147320"/>
                  </a:lnTo>
                  <a:lnTo>
                    <a:pt x="63741" y="147320"/>
                  </a:lnTo>
                  <a:close/>
                </a:path>
                <a:path w="103505" h="510540">
                  <a:moveTo>
                    <a:pt x="64452" y="190500"/>
                  </a:moveTo>
                  <a:lnTo>
                    <a:pt x="57899" y="187960"/>
                  </a:lnTo>
                  <a:lnTo>
                    <a:pt x="55918" y="186690"/>
                  </a:lnTo>
                  <a:lnTo>
                    <a:pt x="56095" y="187960"/>
                  </a:lnTo>
                  <a:lnTo>
                    <a:pt x="55041" y="187960"/>
                  </a:lnTo>
                  <a:lnTo>
                    <a:pt x="53987" y="186690"/>
                  </a:lnTo>
                  <a:lnTo>
                    <a:pt x="54800" y="187960"/>
                  </a:lnTo>
                  <a:lnTo>
                    <a:pt x="56565" y="189230"/>
                  </a:lnTo>
                  <a:lnTo>
                    <a:pt x="57975" y="189230"/>
                  </a:lnTo>
                  <a:lnTo>
                    <a:pt x="58521" y="190500"/>
                  </a:lnTo>
                  <a:lnTo>
                    <a:pt x="64452" y="190500"/>
                  </a:lnTo>
                  <a:close/>
                </a:path>
                <a:path w="103505" h="510540">
                  <a:moveTo>
                    <a:pt x="64630" y="130810"/>
                  </a:moveTo>
                  <a:lnTo>
                    <a:pt x="64566" y="130644"/>
                  </a:lnTo>
                  <a:lnTo>
                    <a:pt x="61226" y="129540"/>
                  </a:lnTo>
                  <a:lnTo>
                    <a:pt x="60896" y="129286"/>
                  </a:lnTo>
                  <a:lnTo>
                    <a:pt x="59994" y="129540"/>
                  </a:lnTo>
                  <a:lnTo>
                    <a:pt x="64630" y="130810"/>
                  </a:lnTo>
                  <a:close/>
                </a:path>
                <a:path w="103505" h="510540">
                  <a:moveTo>
                    <a:pt x="64744" y="147612"/>
                  </a:moveTo>
                  <a:lnTo>
                    <a:pt x="64350" y="147358"/>
                  </a:lnTo>
                  <a:lnTo>
                    <a:pt x="63741" y="147472"/>
                  </a:lnTo>
                  <a:lnTo>
                    <a:pt x="63817" y="147675"/>
                  </a:lnTo>
                  <a:lnTo>
                    <a:pt x="64185" y="147929"/>
                  </a:lnTo>
                  <a:lnTo>
                    <a:pt x="64414" y="147789"/>
                  </a:lnTo>
                  <a:lnTo>
                    <a:pt x="64744" y="147612"/>
                  </a:lnTo>
                  <a:close/>
                </a:path>
                <a:path w="103505" h="510540">
                  <a:moveTo>
                    <a:pt x="65062" y="152400"/>
                  </a:moveTo>
                  <a:lnTo>
                    <a:pt x="64465" y="152095"/>
                  </a:lnTo>
                  <a:lnTo>
                    <a:pt x="64935" y="152400"/>
                  </a:lnTo>
                  <a:lnTo>
                    <a:pt x="65062" y="152400"/>
                  </a:lnTo>
                  <a:close/>
                </a:path>
                <a:path w="103505" h="510540">
                  <a:moveTo>
                    <a:pt x="65417" y="182549"/>
                  </a:moveTo>
                  <a:lnTo>
                    <a:pt x="65227" y="181889"/>
                  </a:lnTo>
                  <a:lnTo>
                    <a:pt x="64008" y="181610"/>
                  </a:lnTo>
                  <a:lnTo>
                    <a:pt x="64960" y="182410"/>
                  </a:lnTo>
                  <a:lnTo>
                    <a:pt x="65417" y="182549"/>
                  </a:lnTo>
                  <a:close/>
                </a:path>
                <a:path w="103505" h="510540">
                  <a:moveTo>
                    <a:pt x="65481" y="148590"/>
                  </a:moveTo>
                  <a:lnTo>
                    <a:pt x="64973" y="148361"/>
                  </a:lnTo>
                  <a:lnTo>
                    <a:pt x="64477" y="148132"/>
                  </a:lnTo>
                  <a:lnTo>
                    <a:pt x="64185" y="147929"/>
                  </a:lnTo>
                  <a:lnTo>
                    <a:pt x="63931" y="148107"/>
                  </a:lnTo>
                  <a:lnTo>
                    <a:pt x="63830" y="148272"/>
                  </a:lnTo>
                  <a:lnTo>
                    <a:pt x="65481" y="148590"/>
                  </a:lnTo>
                  <a:close/>
                </a:path>
                <a:path w="103505" h="510540">
                  <a:moveTo>
                    <a:pt x="65519" y="189230"/>
                  </a:moveTo>
                  <a:lnTo>
                    <a:pt x="62915" y="188302"/>
                  </a:lnTo>
                  <a:lnTo>
                    <a:pt x="63309" y="189230"/>
                  </a:lnTo>
                  <a:lnTo>
                    <a:pt x="65519" y="189230"/>
                  </a:lnTo>
                  <a:close/>
                </a:path>
                <a:path w="103505" h="510540">
                  <a:moveTo>
                    <a:pt x="65760" y="94475"/>
                  </a:moveTo>
                  <a:lnTo>
                    <a:pt x="64617" y="93980"/>
                  </a:lnTo>
                  <a:lnTo>
                    <a:pt x="64147" y="95250"/>
                  </a:lnTo>
                  <a:lnTo>
                    <a:pt x="65582" y="95250"/>
                  </a:lnTo>
                  <a:lnTo>
                    <a:pt x="65760" y="94475"/>
                  </a:lnTo>
                  <a:close/>
                </a:path>
                <a:path w="103505" h="510540">
                  <a:moveTo>
                    <a:pt x="65874" y="93980"/>
                  </a:moveTo>
                  <a:lnTo>
                    <a:pt x="65735" y="93980"/>
                  </a:lnTo>
                  <a:lnTo>
                    <a:pt x="65874" y="93980"/>
                  </a:lnTo>
                  <a:close/>
                </a:path>
                <a:path w="103505" h="510540">
                  <a:moveTo>
                    <a:pt x="66421" y="182880"/>
                  </a:moveTo>
                  <a:lnTo>
                    <a:pt x="65417" y="182549"/>
                  </a:lnTo>
                  <a:lnTo>
                    <a:pt x="65519" y="182880"/>
                  </a:lnTo>
                  <a:lnTo>
                    <a:pt x="66421" y="182880"/>
                  </a:lnTo>
                  <a:close/>
                </a:path>
                <a:path w="103505" h="510540">
                  <a:moveTo>
                    <a:pt x="66497" y="94805"/>
                  </a:moveTo>
                  <a:lnTo>
                    <a:pt x="66040" y="94195"/>
                  </a:lnTo>
                  <a:lnTo>
                    <a:pt x="65849" y="94056"/>
                  </a:lnTo>
                  <a:lnTo>
                    <a:pt x="65760" y="94475"/>
                  </a:lnTo>
                  <a:lnTo>
                    <a:pt x="66497" y="94805"/>
                  </a:lnTo>
                  <a:close/>
                </a:path>
                <a:path w="103505" h="510540">
                  <a:moveTo>
                    <a:pt x="66776" y="184150"/>
                  </a:moveTo>
                  <a:lnTo>
                    <a:pt x="64744" y="182880"/>
                  </a:lnTo>
                  <a:lnTo>
                    <a:pt x="65405" y="184150"/>
                  </a:lnTo>
                  <a:lnTo>
                    <a:pt x="66776" y="184150"/>
                  </a:lnTo>
                  <a:close/>
                </a:path>
                <a:path w="103505" h="510540">
                  <a:moveTo>
                    <a:pt x="69570" y="181610"/>
                  </a:moveTo>
                  <a:lnTo>
                    <a:pt x="67081" y="180911"/>
                  </a:lnTo>
                  <a:lnTo>
                    <a:pt x="68554" y="181610"/>
                  </a:lnTo>
                  <a:lnTo>
                    <a:pt x="69570" y="181610"/>
                  </a:lnTo>
                  <a:close/>
                </a:path>
                <a:path w="103505" h="510540">
                  <a:moveTo>
                    <a:pt x="69951" y="183578"/>
                  </a:moveTo>
                  <a:lnTo>
                    <a:pt x="67754" y="183299"/>
                  </a:lnTo>
                  <a:lnTo>
                    <a:pt x="67551" y="183629"/>
                  </a:lnTo>
                  <a:lnTo>
                    <a:pt x="69951" y="183578"/>
                  </a:lnTo>
                  <a:close/>
                </a:path>
                <a:path w="103505" h="510540">
                  <a:moveTo>
                    <a:pt x="70853" y="59690"/>
                  </a:moveTo>
                  <a:lnTo>
                    <a:pt x="67589" y="58420"/>
                  </a:lnTo>
                  <a:lnTo>
                    <a:pt x="70472" y="59690"/>
                  </a:lnTo>
                  <a:lnTo>
                    <a:pt x="70853" y="59690"/>
                  </a:lnTo>
                  <a:close/>
                </a:path>
                <a:path w="103505" h="510540">
                  <a:moveTo>
                    <a:pt x="71107" y="165823"/>
                  </a:moveTo>
                  <a:lnTo>
                    <a:pt x="70980" y="165823"/>
                  </a:lnTo>
                  <a:lnTo>
                    <a:pt x="70853" y="165811"/>
                  </a:lnTo>
                  <a:lnTo>
                    <a:pt x="70675" y="165811"/>
                  </a:lnTo>
                  <a:lnTo>
                    <a:pt x="70815" y="165823"/>
                  </a:lnTo>
                  <a:lnTo>
                    <a:pt x="71018" y="165849"/>
                  </a:lnTo>
                  <a:close/>
                </a:path>
                <a:path w="103505" h="510540">
                  <a:moveTo>
                    <a:pt x="71386" y="59893"/>
                  </a:moveTo>
                  <a:lnTo>
                    <a:pt x="70980" y="59690"/>
                  </a:lnTo>
                  <a:lnTo>
                    <a:pt x="70853" y="59690"/>
                  </a:lnTo>
                  <a:lnTo>
                    <a:pt x="71386" y="59893"/>
                  </a:lnTo>
                  <a:close/>
                </a:path>
                <a:path w="103505" h="510540">
                  <a:moveTo>
                    <a:pt x="72097" y="176530"/>
                  </a:moveTo>
                  <a:lnTo>
                    <a:pt x="71488" y="175260"/>
                  </a:lnTo>
                  <a:lnTo>
                    <a:pt x="70586" y="176009"/>
                  </a:lnTo>
                  <a:lnTo>
                    <a:pt x="72097" y="176530"/>
                  </a:lnTo>
                  <a:close/>
                </a:path>
                <a:path w="103505" h="510540">
                  <a:moveTo>
                    <a:pt x="72682" y="180619"/>
                  </a:moveTo>
                  <a:lnTo>
                    <a:pt x="71729" y="180098"/>
                  </a:lnTo>
                  <a:lnTo>
                    <a:pt x="71488" y="179971"/>
                  </a:lnTo>
                  <a:lnTo>
                    <a:pt x="70446" y="180124"/>
                  </a:lnTo>
                  <a:lnTo>
                    <a:pt x="70853" y="180721"/>
                  </a:lnTo>
                  <a:lnTo>
                    <a:pt x="72059" y="180454"/>
                  </a:lnTo>
                  <a:lnTo>
                    <a:pt x="72682" y="180619"/>
                  </a:lnTo>
                  <a:close/>
                </a:path>
                <a:path w="103505" h="510540">
                  <a:moveTo>
                    <a:pt x="73533" y="161290"/>
                  </a:moveTo>
                  <a:lnTo>
                    <a:pt x="72872" y="160020"/>
                  </a:lnTo>
                  <a:lnTo>
                    <a:pt x="72351" y="160020"/>
                  </a:lnTo>
                  <a:lnTo>
                    <a:pt x="73533" y="161290"/>
                  </a:lnTo>
                  <a:close/>
                </a:path>
                <a:path w="103505" h="510540">
                  <a:moveTo>
                    <a:pt x="73647" y="183515"/>
                  </a:moveTo>
                  <a:lnTo>
                    <a:pt x="69951" y="183578"/>
                  </a:lnTo>
                  <a:lnTo>
                    <a:pt x="70078" y="183921"/>
                  </a:lnTo>
                  <a:lnTo>
                    <a:pt x="73647" y="183515"/>
                  </a:lnTo>
                  <a:close/>
                </a:path>
                <a:path w="103505" h="510540">
                  <a:moveTo>
                    <a:pt x="73723" y="67310"/>
                  </a:moveTo>
                  <a:lnTo>
                    <a:pt x="73367" y="66662"/>
                  </a:lnTo>
                  <a:lnTo>
                    <a:pt x="71666" y="66040"/>
                  </a:lnTo>
                  <a:lnTo>
                    <a:pt x="73723" y="67310"/>
                  </a:lnTo>
                  <a:close/>
                </a:path>
                <a:path w="103505" h="510540">
                  <a:moveTo>
                    <a:pt x="74904" y="170180"/>
                  </a:moveTo>
                  <a:lnTo>
                    <a:pt x="73533" y="168910"/>
                  </a:lnTo>
                  <a:lnTo>
                    <a:pt x="72047" y="168910"/>
                  </a:lnTo>
                  <a:lnTo>
                    <a:pt x="72097" y="167640"/>
                  </a:lnTo>
                  <a:lnTo>
                    <a:pt x="73533" y="168910"/>
                  </a:lnTo>
                  <a:lnTo>
                    <a:pt x="74371" y="168910"/>
                  </a:lnTo>
                  <a:lnTo>
                    <a:pt x="73101" y="167640"/>
                  </a:lnTo>
                  <a:lnTo>
                    <a:pt x="74333" y="166370"/>
                  </a:lnTo>
                  <a:lnTo>
                    <a:pt x="70789" y="166370"/>
                  </a:lnTo>
                  <a:lnTo>
                    <a:pt x="67906" y="165100"/>
                  </a:lnTo>
                  <a:lnTo>
                    <a:pt x="72872" y="163830"/>
                  </a:lnTo>
                  <a:lnTo>
                    <a:pt x="71831" y="162560"/>
                  </a:lnTo>
                  <a:lnTo>
                    <a:pt x="72466" y="161290"/>
                  </a:lnTo>
                  <a:lnTo>
                    <a:pt x="62458" y="161290"/>
                  </a:lnTo>
                  <a:lnTo>
                    <a:pt x="59016" y="161290"/>
                  </a:lnTo>
                  <a:lnTo>
                    <a:pt x="61048" y="162560"/>
                  </a:lnTo>
                  <a:lnTo>
                    <a:pt x="62484" y="163830"/>
                  </a:lnTo>
                  <a:lnTo>
                    <a:pt x="59778" y="163830"/>
                  </a:lnTo>
                  <a:lnTo>
                    <a:pt x="60121" y="165100"/>
                  </a:lnTo>
                  <a:lnTo>
                    <a:pt x="60731" y="165100"/>
                  </a:lnTo>
                  <a:lnTo>
                    <a:pt x="60439" y="166370"/>
                  </a:lnTo>
                  <a:lnTo>
                    <a:pt x="59448" y="166370"/>
                  </a:lnTo>
                  <a:lnTo>
                    <a:pt x="60325" y="168910"/>
                  </a:lnTo>
                  <a:lnTo>
                    <a:pt x="61429" y="170180"/>
                  </a:lnTo>
                  <a:lnTo>
                    <a:pt x="57988" y="170180"/>
                  </a:lnTo>
                  <a:lnTo>
                    <a:pt x="58978" y="171450"/>
                  </a:lnTo>
                  <a:lnTo>
                    <a:pt x="62369" y="171450"/>
                  </a:lnTo>
                  <a:lnTo>
                    <a:pt x="63728" y="172720"/>
                  </a:lnTo>
                  <a:lnTo>
                    <a:pt x="57391" y="172720"/>
                  </a:lnTo>
                  <a:lnTo>
                    <a:pt x="66484" y="173990"/>
                  </a:lnTo>
                  <a:lnTo>
                    <a:pt x="65443" y="173990"/>
                  </a:lnTo>
                  <a:lnTo>
                    <a:pt x="65443" y="176530"/>
                  </a:lnTo>
                  <a:lnTo>
                    <a:pt x="61887" y="176530"/>
                  </a:lnTo>
                  <a:lnTo>
                    <a:pt x="61925" y="175615"/>
                  </a:lnTo>
                  <a:lnTo>
                    <a:pt x="65443" y="176530"/>
                  </a:lnTo>
                  <a:lnTo>
                    <a:pt x="65443" y="173990"/>
                  </a:lnTo>
                  <a:lnTo>
                    <a:pt x="62776" y="173990"/>
                  </a:lnTo>
                  <a:lnTo>
                    <a:pt x="64350" y="175260"/>
                  </a:lnTo>
                  <a:lnTo>
                    <a:pt x="62725" y="175260"/>
                  </a:lnTo>
                  <a:lnTo>
                    <a:pt x="60464" y="173990"/>
                  </a:lnTo>
                  <a:lnTo>
                    <a:pt x="60515" y="175260"/>
                  </a:lnTo>
                  <a:lnTo>
                    <a:pt x="58191" y="175260"/>
                  </a:lnTo>
                  <a:lnTo>
                    <a:pt x="56565" y="176530"/>
                  </a:lnTo>
                  <a:lnTo>
                    <a:pt x="57480" y="176530"/>
                  </a:lnTo>
                  <a:lnTo>
                    <a:pt x="64477" y="177800"/>
                  </a:lnTo>
                  <a:lnTo>
                    <a:pt x="58737" y="177800"/>
                  </a:lnTo>
                  <a:lnTo>
                    <a:pt x="58483" y="177800"/>
                  </a:lnTo>
                  <a:lnTo>
                    <a:pt x="59537" y="178384"/>
                  </a:lnTo>
                  <a:lnTo>
                    <a:pt x="60452" y="179070"/>
                  </a:lnTo>
                  <a:lnTo>
                    <a:pt x="57353" y="177800"/>
                  </a:lnTo>
                  <a:lnTo>
                    <a:pt x="56451" y="177800"/>
                  </a:lnTo>
                  <a:lnTo>
                    <a:pt x="55880" y="178498"/>
                  </a:lnTo>
                  <a:lnTo>
                    <a:pt x="56972" y="179070"/>
                  </a:lnTo>
                  <a:lnTo>
                    <a:pt x="55422" y="179070"/>
                  </a:lnTo>
                  <a:lnTo>
                    <a:pt x="52438" y="179070"/>
                  </a:lnTo>
                  <a:lnTo>
                    <a:pt x="55968" y="180340"/>
                  </a:lnTo>
                  <a:lnTo>
                    <a:pt x="56286" y="180340"/>
                  </a:lnTo>
                  <a:lnTo>
                    <a:pt x="59537" y="181610"/>
                  </a:lnTo>
                  <a:lnTo>
                    <a:pt x="51739" y="181610"/>
                  </a:lnTo>
                  <a:lnTo>
                    <a:pt x="56159" y="184150"/>
                  </a:lnTo>
                  <a:lnTo>
                    <a:pt x="57835" y="185420"/>
                  </a:lnTo>
                  <a:lnTo>
                    <a:pt x="61163" y="185420"/>
                  </a:lnTo>
                  <a:lnTo>
                    <a:pt x="62623" y="187960"/>
                  </a:lnTo>
                  <a:lnTo>
                    <a:pt x="61899" y="187960"/>
                  </a:lnTo>
                  <a:lnTo>
                    <a:pt x="62915" y="188302"/>
                  </a:lnTo>
                  <a:lnTo>
                    <a:pt x="62763" y="187960"/>
                  </a:lnTo>
                  <a:lnTo>
                    <a:pt x="68922" y="187960"/>
                  </a:lnTo>
                  <a:lnTo>
                    <a:pt x="63373" y="185420"/>
                  </a:lnTo>
                  <a:lnTo>
                    <a:pt x="66687" y="186690"/>
                  </a:lnTo>
                  <a:lnTo>
                    <a:pt x="66929" y="186690"/>
                  </a:lnTo>
                  <a:lnTo>
                    <a:pt x="65760" y="185420"/>
                  </a:lnTo>
                  <a:lnTo>
                    <a:pt x="63817" y="185420"/>
                  </a:lnTo>
                  <a:lnTo>
                    <a:pt x="60363" y="184150"/>
                  </a:lnTo>
                  <a:lnTo>
                    <a:pt x="68211" y="185420"/>
                  </a:lnTo>
                  <a:lnTo>
                    <a:pt x="65112" y="184150"/>
                  </a:lnTo>
                  <a:lnTo>
                    <a:pt x="65405" y="184150"/>
                  </a:lnTo>
                  <a:lnTo>
                    <a:pt x="63436" y="182880"/>
                  </a:lnTo>
                  <a:lnTo>
                    <a:pt x="64744" y="182880"/>
                  </a:lnTo>
                  <a:lnTo>
                    <a:pt x="65519" y="182880"/>
                  </a:lnTo>
                  <a:lnTo>
                    <a:pt x="64960" y="182410"/>
                  </a:lnTo>
                  <a:lnTo>
                    <a:pt x="62471" y="181610"/>
                  </a:lnTo>
                  <a:lnTo>
                    <a:pt x="64008" y="181610"/>
                  </a:lnTo>
                  <a:lnTo>
                    <a:pt x="65151" y="181610"/>
                  </a:lnTo>
                  <a:lnTo>
                    <a:pt x="65227" y="181889"/>
                  </a:lnTo>
                  <a:lnTo>
                    <a:pt x="68186" y="182600"/>
                  </a:lnTo>
                  <a:lnTo>
                    <a:pt x="67208" y="183261"/>
                  </a:lnTo>
                  <a:lnTo>
                    <a:pt x="67754" y="183299"/>
                  </a:lnTo>
                  <a:lnTo>
                    <a:pt x="68211" y="182600"/>
                  </a:lnTo>
                  <a:lnTo>
                    <a:pt x="69405" y="182880"/>
                  </a:lnTo>
                  <a:lnTo>
                    <a:pt x="63258" y="180340"/>
                  </a:lnTo>
                  <a:lnTo>
                    <a:pt x="64973" y="180340"/>
                  </a:lnTo>
                  <a:lnTo>
                    <a:pt x="67081" y="180911"/>
                  </a:lnTo>
                  <a:lnTo>
                    <a:pt x="65824" y="180340"/>
                  </a:lnTo>
                  <a:lnTo>
                    <a:pt x="70027" y="180340"/>
                  </a:lnTo>
                  <a:lnTo>
                    <a:pt x="66319" y="179070"/>
                  </a:lnTo>
                  <a:lnTo>
                    <a:pt x="68681" y="179070"/>
                  </a:lnTo>
                  <a:lnTo>
                    <a:pt x="67627" y="177800"/>
                  </a:lnTo>
                  <a:lnTo>
                    <a:pt x="68859" y="177800"/>
                  </a:lnTo>
                  <a:lnTo>
                    <a:pt x="69977" y="176530"/>
                  </a:lnTo>
                  <a:lnTo>
                    <a:pt x="70586" y="176009"/>
                  </a:lnTo>
                  <a:lnTo>
                    <a:pt x="68376" y="175260"/>
                  </a:lnTo>
                  <a:lnTo>
                    <a:pt x="69240" y="173990"/>
                  </a:lnTo>
                  <a:lnTo>
                    <a:pt x="71691" y="173990"/>
                  </a:lnTo>
                  <a:lnTo>
                    <a:pt x="72631" y="175260"/>
                  </a:lnTo>
                  <a:lnTo>
                    <a:pt x="72745" y="173990"/>
                  </a:lnTo>
                  <a:lnTo>
                    <a:pt x="73380" y="173990"/>
                  </a:lnTo>
                  <a:lnTo>
                    <a:pt x="70358" y="171450"/>
                  </a:lnTo>
                  <a:lnTo>
                    <a:pt x="69811" y="171450"/>
                  </a:lnTo>
                  <a:lnTo>
                    <a:pt x="64973" y="170180"/>
                  </a:lnTo>
                  <a:lnTo>
                    <a:pt x="71501" y="170180"/>
                  </a:lnTo>
                  <a:lnTo>
                    <a:pt x="71285" y="168910"/>
                  </a:lnTo>
                  <a:lnTo>
                    <a:pt x="73774" y="170180"/>
                  </a:lnTo>
                  <a:lnTo>
                    <a:pt x="74904" y="170180"/>
                  </a:lnTo>
                  <a:close/>
                </a:path>
                <a:path w="103505" h="510540">
                  <a:moveTo>
                    <a:pt x="75069" y="67310"/>
                  </a:moveTo>
                  <a:lnTo>
                    <a:pt x="75006" y="67056"/>
                  </a:lnTo>
                  <a:lnTo>
                    <a:pt x="72999" y="66040"/>
                  </a:lnTo>
                  <a:lnTo>
                    <a:pt x="73367" y="66662"/>
                  </a:lnTo>
                  <a:lnTo>
                    <a:pt x="75069" y="67310"/>
                  </a:lnTo>
                  <a:close/>
                </a:path>
                <a:path w="103505" h="510540">
                  <a:moveTo>
                    <a:pt x="76606" y="40640"/>
                  </a:moveTo>
                  <a:lnTo>
                    <a:pt x="74155" y="39370"/>
                  </a:lnTo>
                  <a:lnTo>
                    <a:pt x="75044" y="40640"/>
                  </a:lnTo>
                  <a:lnTo>
                    <a:pt x="76606" y="40640"/>
                  </a:lnTo>
                  <a:close/>
                </a:path>
                <a:path w="103505" h="510540">
                  <a:moveTo>
                    <a:pt x="77216" y="160616"/>
                  </a:moveTo>
                  <a:lnTo>
                    <a:pt x="76911" y="160159"/>
                  </a:lnTo>
                  <a:lnTo>
                    <a:pt x="76200" y="160401"/>
                  </a:lnTo>
                  <a:lnTo>
                    <a:pt x="77216" y="160616"/>
                  </a:lnTo>
                  <a:close/>
                </a:path>
                <a:path w="103505" h="510540">
                  <a:moveTo>
                    <a:pt x="78181" y="158750"/>
                  </a:moveTo>
                  <a:lnTo>
                    <a:pt x="77482" y="157480"/>
                  </a:lnTo>
                  <a:lnTo>
                    <a:pt x="75514" y="158750"/>
                  </a:lnTo>
                  <a:lnTo>
                    <a:pt x="78181" y="158750"/>
                  </a:lnTo>
                  <a:close/>
                </a:path>
                <a:path w="103505" h="510540">
                  <a:moveTo>
                    <a:pt x="79997" y="29210"/>
                  </a:moveTo>
                  <a:lnTo>
                    <a:pt x="76034" y="27940"/>
                  </a:lnTo>
                  <a:lnTo>
                    <a:pt x="75526" y="29210"/>
                  </a:lnTo>
                  <a:lnTo>
                    <a:pt x="73939" y="29210"/>
                  </a:lnTo>
                  <a:lnTo>
                    <a:pt x="77457" y="30022"/>
                  </a:lnTo>
                  <a:lnTo>
                    <a:pt x="77660" y="29210"/>
                  </a:lnTo>
                  <a:lnTo>
                    <a:pt x="79997" y="29210"/>
                  </a:lnTo>
                  <a:close/>
                </a:path>
                <a:path w="103505" h="510540">
                  <a:moveTo>
                    <a:pt x="81203" y="5054"/>
                  </a:moveTo>
                  <a:lnTo>
                    <a:pt x="79387" y="3810"/>
                  </a:lnTo>
                  <a:lnTo>
                    <a:pt x="81165" y="5080"/>
                  </a:lnTo>
                  <a:close/>
                </a:path>
                <a:path w="103505" h="510540">
                  <a:moveTo>
                    <a:pt x="81280" y="155143"/>
                  </a:moveTo>
                  <a:lnTo>
                    <a:pt x="80441" y="154343"/>
                  </a:lnTo>
                  <a:lnTo>
                    <a:pt x="80937" y="154914"/>
                  </a:lnTo>
                  <a:lnTo>
                    <a:pt x="81280" y="155143"/>
                  </a:lnTo>
                  <a:close/>
                </a:path>
                <a:path w="103505" h="510540">
                  <a:moveTo>
                    <a:pt x="81394" y="8890"/>
                  </a:moveTo>
                  <a:lnTo>
                    <a:pt x="75971" y="7620"/>
                  </a:lnTo>
                  <a:lnTo>
                    <a:pt x="78447" y="8890"/>
                  </a:lnTo>
                  <a:lnTo>
                    <a:pt x="81394" y="8890"/>
                  </a:lnTo>
                  <a:close/>
                </a:path>
                <a:path w="103505" h="510540">
                  <a:moveTo>
                    <a:pt x="82880" y="115570"/>
                  </a:moveTo>
                  <a:lnTo>
                    <a:pt x="81775" y="115570"/>
                  </a:lnTo>
                  <a:lnTo>
                    <a:pt x="82677" y="115722"/>
                  </a:lnTo>
                  <a:lnTo>
                    <a:pt x="82880" y="115570"/>
                  </a:lnTo>
                  <a:close/>
                </a:path>
                <a:path w="103505" h="510540">
                  <a:moveTo>
                    <a:pt x="83108" y="130810"/>
                  </a:moveTo>
                  <a:lnTo>
                    <a:pt x="81610" y="131876"/>
                  </a:lnTo>
                  <a:lnTo>
                    <a:pt x="81965" y="132080"/>
                  </a:lnTo>
                  <a:lnTo>
                    <a:pt x="83108" y="130810"/>
                  </a:lnTo>
                  <a:close/>
                </a:path>
                <a:path w="103505" h="510540">
                  <a:moveTo>
                    <a:pt x="84594" y="102870"/>
                  </a:moveTo>
                  <a:lnTo>
                    <a:pt x="81838" y="101688"/>
                  </a:lnTo>
                  <a:lnTo>
                    <a:pt x="83210" y="102870"/>
                  </a:lnTo>
                  <a:lnTo>
                    <a:pt x="84594" y="102870"/>
                  </a:lnTo>
                  <a:close/>
                </a:path>
                <a:path w="103505" h="510540">
                  <a:moveTo>
                    <a:pt x="84734" y="143510"/>
                  </a:moveTo>
                  <a:lnTo>
                    <a:pt x="84620" y="143065"/>
                  </a:lnTo>
                  <a:lnTo>
                    <a:pt x="84442" y="143510"/>
                  </a:lnTo>
                  <a:lnTo>
                    <a:pt x="84734" y="143510"/>
                  </a:lnTo>
                  <a:close/>
                </a:path>
                <a:path w="103505" h="510540">
                  <a:moveTo>
                    <a:pt x="84924" y="142240"/>
                  </a:moveTo>
                  <a:lnTo>
                    <a:pt x="84378" y="142240"/>
                  </a:lnTo>
                  <a:lnTo>
                    <a:pt x="84620" y="143065"/>
                  </a:lnTo>
                  <a:lnTo>
                    <a:pt x="84924" y="142240"/>
                  </a:lnTo>
                  <a:close/>
                </a:path>
                <a:path w="103505" h="510540">
                  <a:moveTo>
                    <a:pt x="85178" y="144780"/>
                  </a:moveTo>
                  <a:lnTo>
                    <a:pt x="84175" y="143510"/>
                  </a:lnTo>
                  <a:lnTo>
                    <a:pt x="84162" y="143929"/>
                  </a:lnTo>
                  <a:lnTo>
                    <a:pt x="85178" y="144780"/>
                  </a:lnTo>
                  <a:close/>
                </a:path>
                <a:path w="103505" h="510540">
                  <a:moveTo>
                    <a:pt x="87782" y="104140"/>
                  </a:moveTo>
                  <a:lnTo>
                    <a:pt x="87630" y="102870"/>
                  </a:lnTo>
                  <a:lnTo>
                    <a:pt x="84594" y="102870"/>
                  </a:lnTo>
                  <a:lnTo>
                    <a:pt x="85991" y="104140"/>
                  </a:lnTo>
                  <a:lnTo>
                    <a:pt x="87782" y="104140"/>
                  </a:lnTo>
                  <a:close/>
                </a:path>
                <a:path w="103505" h="510540">
                  <a:moveTo>
                    <a:pt x="88849" y="142240"/>
                  </a:moveTo>
                  <a:lnTo>
                    <a:pt x="85293" y="142240"/>
                  </a:lnTo>
                  <a:lnTo>
                    <a:pt x="85763" y="143510"/>
                  </a:lnTo>
                  <a:lnTo>
                    <a:pt x="88849" y="142240"/>
                  </a:lnTo>
                  <a:close/>
                </a:path>
                <a:path w="103505" h="510540">
                  <a:moveTo>
                    <a:pt x="92227" y="96520"/>
                  </a:moveTo>
                  <a:lnTo>
                    <a:pt x="92036" y="95250"/>
                  </a:lnTo>
                  <a:lnTo>
                    <a:pt x="67487" y="95250"/>
                  </a:lnTo>
                  <a:lnTo>
                    <a:pt x="66827" y="95250"/>
                  </a:lnTo>
                  <a:lnTo>
                    <a:pt x="68605" y="97790"/>
                  </a:lnTo>
                  <a:lnTo>
                    <a:pt x="63195" y="100330"/>
                  </a:lnTo>
                  <a:lnTo>
                    <a:pt x="61061" y="102870"/>
                  </a:lnTo>
                  <a:lnTo>
                    <a:pt x="60388" y="104140"/>
                  </a:lnTo>
                  <a:lnTo>
                    <a:pt x="70472" y="105410"/>
                  </a:lnTo>
                  <a:lnTo>
                    <a:pt x="62509" y="105410"/>
                  </a:lnTo>
                  <a:lnTo>
                    <a:pt x="66255" y="107950"/>
                  </a:lnTo>
                  <a:lnTo>
                    <a:pt x="61645" y="109220"/>
                  </a:lnTo>
                  <a:lnTo>
                    <a:pt x="64744" y="111760"/>
                  </a:lnTo>
                  <a:lnTo>
                    <a:pt x="60452" y="111760"/>
                  </a:lnTo>
                  <a:lnTo>
                    <a:pt x="62611" y="113030"/>
                  </a:lnTo>
                  <a:lnTo>
                    <a:pt x="60198" y="113030"/>
                  </a:lnTo>
                  <a:lnTo>
                    <a:pt x="64693" y="114300"/>
                  </a:lnTo>
                  <a:lnTo>
                    <a:pt x="62382" y="114300"/>
                  </a:lnTo>
                  <a:lnTo>
                    <a:pt x="60693" y="115570"/>
                  </a:lnTo>
                  <a:lnTo>
                    <a:pt x="62103" y="115570"/>
                  </a:lnTo>
                  <a:lnTo>
                    <a:pt x="64617" y="116840"/>
                  </a:lnTo>
                  <a:lnTo>
                    <a:pt x="62826" y="118110"/>
                  </a:lnTo>
                  <a:lnTo>
                    <a:pt x="61048" y="118110"/>
                  </a:lnTo>
                  <a:lnTo>
                    <a:pt x="65532" y="119380"/>
                  </a:lnTo>
                  <a:lnTo>
                    <a:pt x="60871" y="119380"/>
                  </a:lnTo>
                  <a:lnTo>
                    <a:pt x="61531" y="120650"/>
                  </a:lnTo>
                  <a:lnTo>
                    <a:pt x="62268" y="120650"/>
                  </a:lnTo>
                  <a:lnTo>
                    <a:pt x="62103" y="121920"/>
                  </a:lnTo>
                  <a:lnTo>
                    <a:pt x="60185" y="120650"/>
                  </a:lnTo>
                  <a:lnTo>
                    <a:pt x="60147" y="121920"/>
                  </a:lnTo>
                  <a:lnTo>
                    <a:pt x="57569" y="121920"/>
                  </a:lnTo>
                  <a:lnTo>
                    <a:pt x="67437" y="125730"/>
                  </a:lnTo>
                  <a:lnTo>
                    <a:pt x="60198" y="124460"/>
                  </a:lnTo>
                  <a:lnTo>
                    <a:pt x="62395" y="127000"/>
                  </a:lnTo>
                  <a:lnTo>
                    <a:pt x="63792" y="128270"/>
                  </a:lnTo>
                  <a:lnTo>
                    <a:pt x="59563" y="128270"/>
                  </a:lnTo>
                  <a:lnTo>
                    <a:pt x="60896" y="129286"/>
                  </a:lnTo>
                  <a:lnTo>
                    <a:pt x="63855" y="128435"/>
                  </a:lnTo>
                  <a:lnTo>
                    <a:pt x="64566" y="130644"/>
                  </a:lnTo>
                  <a:lnTo>
                    <a:pt x="65062" y="130810"/>
                  </a:lnTo>
                  <a:lnTo>
                    <a:pt x="63703" y="132080"/>
                  </a:lnTo>
                  <a:lnTo>
                    <a:pt x="60934" y="132080"/>
                  </a:lnTo>
                  <a:lnTo>
                    <a:pt x="62598" y="133350"/>
                  </a:lnTo>
                  <a:lnTo>
                    <a:pt x="60515" y="134378"/>
                  </a:lnTo>
                  <a:lnTo>
                    <a:pt x="60007" y="134620"/>
                  </a:lnTo>
                  <a:lnTo>
                    <a:pt x="62306" y="135890"/>
                  </a:lnTo>
                  <a:lnTo>
                    <a:pt x="65024" y="135890"/>
                  </a:lnTo>
                  <a:lnTo>
                    <a:pt x="67525" y="137960"/>
                  </a:lnTo>
                  <a:lnTo>
                    <a:pt x="63741" y="137160"/>
                  </a:lnTo>
                  <a:lnTo>
                    <a:pt x="67957" y="139700"/>
                  </a:lnTo>
                  <a:lnTo>
                    <a:pt x="60934" y="137325"/>
                  </a:lnTo>
                  <a:lnTo>
                    <a:pt x="61582" y="138176"/>
                  </a:lnTo>
                  <a:lnTo>
                    <a:pt x="60325" y="137160"/>
                  </a:lnTo>
                  <a:lnTo>
                    <a:pt x="61302" y="138430"/>
                  </a:lnTo>
                  <a:lnTo>
                    <a:pt x="61772" y="138430"/>
                  </a:lnTo>
                  <a:lnTo>
                    <a:pt x="63614" y="138430"/>
                  </a:lnTo>
                  <a:lnTo>
                    <a:pt x="63411" y="139700"/>
                  </a:lnTo>
                  <a:lnTo>
                    <a:pt x="62750" y="139700"/>
                  </a:lnTo>
                  <a:lnTo>
                    <a:pt x="64668" y="140970"/>
                  </a:lnTo>
                  <a:lnTo>
                    <a:pt x="62306" y="140970"/>
                  </a:lnTo>
                  <a:lnTo>
                    <a:pt x="62395" y="142240"/>
                  </a:lnTo>
                  <a:lnTo>
                    <a:pt x="67221" y="143510"/>
                  </a:lnTo>
                  <a:lnTo>
                    <a:pt x="65049" y="144780"/>
                  </a:lnTo>
                  <a:lnTo>
                    <a:pt x="60693" y="143510"/>
                  </a:lnTo>
                  <a:lnTo>
                    <a:pt x="63512" y="144780"/>
                  </a:lnTo>
                  <a:lnTo>
                    <a:pt x="62598" y="144780"/>
                  </a:lnTo>
                  <a:lnTo>
                    <a:pt x="62407" y="146050"/>
                  </a:lnTo>
                  <a:lnTo>
                    <a:pt x="65100" y="147320"/>
                  </a:lnTo>
                  <a:lnTo>
                    <a:pt x="64338" y="147320"/>
                  </a:lnTo>
                  <a:lnTo>
                    <a:pt x="64744" y="147612"/>
                  </a:lnTo>
                  <a:lnTo>
                    <a:pt x="66192" y="148590"/>
                  </a:lnTo>
                  <a:lnTo>
                    <a:pt x="67627" y="148590"/>
                  </a:lnTo>
                  <a:lnTo>
                    <a:pt x="67805" y="149860"/>
                  </a:lnTo>
                  <a:lnTo>
                    <a:pt x="66827" y="151130"/>
                  </a:lnTo>
                  <a:lnTo>
                    <a:pt x="65570" y="149860"/>
                  </a:lnTo>
                  <a:lnTo>
                    <a:pt x="61760" y="149860"/>
                  </a:lnTo>
                  <a:lnTo>
                    <a:pt x="64909" y="151130"/>
                  </a:lnTo>
                  <a:lnTo>
                    <a:pt x="62915" y="151130"/>
                  </a:lnTo>
                  <a:lnTo>
                    <a:pt x="62509" y="151130"/>
                  </a:lnTo>
                  <a:lnTo>
                    <a:pt x="62369" y="151130"/>
                  </a:lnTo>
                  <a:lnTo>
                    <a:pt x="62941" y="151345"/>
                  </a:lnTo>
                  <a:lnTo>
                    <a:pt x="64465" y="152095"/>
                  </a:lnTo>
                  <a:lnTo>
                    <a:pt x="63741" y="151650"/>
                  </a:lnTo>
                  <a:lnTo>
                    <a:pt x="65722" y="152400"/>
                  </a:lnTo>
                  <a:lnTo>
                    <a:pt x="67081" y="152400"/>
                  </a:lnTo>
                  <a:lnTo>
                    <a:pt x="64795" y="153670"/>
                  </a:lnTo>
                  <a:lnTo>
                    <a:pt x="64198" y="153670"/>
                  </a:lnTo>
                  <a:lnTo>
                    <a:pt x="63842" y="152400"/>
                  </a:lnTo>
                  <a:lnTo>
                    <a:pt x="62547" y="153670"/>
                  </a:lnTo>
                  <a:lnTo>
                    <a:pt x="65112" y="154940"/>
                  </a:lnTo>
                  <a:lnTo>
                    <a:pt x="63639" y="156210"/>
                  </a:lnTo>
                  <a:lnTo>
                    <a:pt x="59740" y="154940"/>
                  </a:lnTo>
                  <a:lnTo>
                    <a:pt x="59537" y="154940"/>
                  </a:lnTo>
                  <a:lnTo>
                    <a:pt x="59982" y="156210"/>
                  </a:lnTo>
                  <a:lnTo>
                    <a:pt x="63614" y="158750"/>
                  </a:lnTo>
                  <a:lnTo>
                    <a:pt x="63500" y="158877"/>
                  </a:lnTo>
                  <a:lnTo>
                    <a:pt x="68326" y="160020"/>
                  </a:lnTo>
                  <a:lnTo>
                    <a:pt x="62433" y="160020"/>
                  </a:lnTo>
                  <a:lnTo>
                    <a:pt x="62077" y="160020"/>
                  </a:lnTo>
                  <a:lnTo>
                    <a:pt x="60083" y="160020"/>
                  </a:lnTo>
                  <a:lnTo>
                    <a:pt x="62077" y="160032"/>
                  </a:lnTo>
                  <a:lnTo>
                    <a:pt x="70421" y="160032"/>
                  </a:lnTo>
                  <a:lnTo>
                    <a:pt x="71755" y="160020"/>
                  </a:lnTo>
                  <a:lnTo>
                    <a:pt x="73583" y="158750"/>
                  </a:lnTo>
                  <a:lnTo>
                    <a:pt x="75247" y="160020"/>
                  </a:lnTo>
                  <a:lnTo>
                    <a:pt x="77444" y="160020"/>
                  </a:lnTo>
                  <a:lnTo>
                    <a:pt x="74815" y="158750"/>
                  </a:lnTo>
                  <a:lnTo>
                    <a:pt x="75514" y="158750"/>
                  </a:lnTo>
                  <a:lnTo>
                    <a:pt x="75209" y="157480"/>
                  </a:lnTo>
                  <a:lnTo>
                    <a:pt x="77482" y="157480"/>
                  </a:lnTo>
                  <a:lnTo>
                    <a:pt x="83616" y="157480"/>
                  </a:lnTo>
                  <a:lnTo>
                    <a:pt x="79946" y="156210"/>
                  </a:lnTo>
                  <a:lnTo>
                    <a:pt x="72605" y="153670"/>
                  </a:lnTo>
                  <a:lnTo>
                    <a:pt x="75209" y="153670"/>
                  </a:lnTo>
                  <a:lnTo>
                    <a:pt x="77939" y="154940"/>
                  </a:lnTo>
                  <a:lnTo>
                    <a:pt x="77457" y="153670"/>
                  </a:lnTo>
                  <a:lnTo>
                    <a:pt x="80899" y="153670"/>
                  </a:lnTo>
                  <a:lnTo>
                    <a:pt x="82956" y="152400"/>
                  </a:lnTo>
                  <a:lnTo>
                    <a:pt x="76060" y="151130"/>
                  </a:lnTo>
                  <a:lnTo>
                    <a:pt x="76301" y="151130"/>
                  </a:lnTo>
                  <a:lnTo>
                    <a:pt x="73025" y="149860"/>
                  </a:lnTo>
                  <a:lnTo>
                    <a:pt x="71996" y="149860"/>
                  </a:lnTo>
                  <a:lnTo>
                    <a:pt x="72593" y="148590"/>
                  </a:lnTo>
                  <a:lnTo>
                    <a:pt x="77279" y="149860"/>
                  </a:lnTo>
                  <a:lnTo>
                    <a:pt x="77851" y="149860"/>
                  </a:lnTo>
                  <a:lnTo>
                    <a:pt x="78308" y="151130"/>
                  </a:lnTo>
                  <a:lnTo>
                    <a:pt x="78486" y="151130"/>
                  </a:lnTo>
                  <a:lnTo>
                    <a:pt x="79794" y="149860"/>
                  </a:lnTo>
                  <a:lnTo>
                    <a:pt x="81064" y="149860"/>
                  </a:lnTo>
                  <a:lnTo>
                    <a:pt x="79438" y="148590"/>
                  </a:lnTo>
                  <a:lnTo>
                    <a:pt x="80797" y="147320"/>
                  </a:lnTo>
                  <a:lnTo>
                    <a:pt x="78663" y="147320"/>
                  </a:lnTo>
                  <a:lnTo>
                    <a:pt x="80429" y="146050"/>
                  </a:lnTo>
                  <a:lnTo>
                    <a:pt x="79108" y="144780"/>
                  </a:lnTo>
                  <a:lnTo>
                    <a:pt x="80467" y="144780"/>
                  </a:lnTo>
                  <a:lnTo>
                    <a:pt x="83324" y="146050"/>
                  </a:lnTo>
                  <a:lnTo>
                    <a:pt x="81127" y="144780"/>
                  </a:lnTo>
                  <a:lnTo>
                    <a:pt x="84124" y="144780"/>
                  </a:lnTo>
                  <a:lnTo>
                    <a:pt x="84162" y="143929"/>
                  </a:lnTo>
                  <a:lnTo>
                    <a:pt x="83642" y="143510"/>
                  </a:lnTo>
                  <a:lnTo>
                    <a:pt x="81089" y="143510"/>
                  </a:lnTo>
                  <a:lnTo>
                    <a:pt x="78994" y="142240"/>
                  </a:lnTo>
                  <a:lnTo>
                    <a:pt x="80289" y="142240"/>
                  </a:lnTo>
                  <a:lnTo>
                    <a:pt x="77851" y="140970"/>
                  </a:lnTo>
                  <a:lnTo>
                    <a:pt x="81102" y="142240"/>
                  </a:lnTo>
                  <a:lnTo>
                    <a:pt x="82169" y="142240"/>
                  </a:lnTo>
                  <a:lnTo>
                    <a:pt x="82448" y="140970"/>
                  </a:lnTo>
                  <a:lnTo>
                    <a:pt x="81178" y="139700"/>
                  </a:lnTo>
                  <a:lnTo>
                    <a:pt x="80264" y="139700"/>
                  </a:lnTo>
                  <a:lnTo>
                    <a:pt x="80492" y="138430"/>
                  </a:lnTo>
                  <a:lnTo>
                    <a:pt x="79743" y="139700"/>
                  </a:lnTo>
                  <a:lnTo>
                    <a:pt x="77939" y="138430"/>
                  </a:lnTo>
                  <a:lnTo>
                    <a:pt x="79311" y="138430"/>
                  </a:lnTo>
                  <a:lnTo>
                    <a:pt x="76200" y="137160"/>
                  </a:lnTo>
                  <a:lnTo>
                    <a:pt x="82854" y="138430"/>
                  </a:lnTo>
                  <a:lnTo>
                    <a:pt x="80810" y="137160"/>
                  </a:lnTo>
                  <a:lnTo>
                    <a:pt x="85153" y="137160"/>
                  </a:lnTo>
                  <a:lnTo>
                    <a:pt x="82931" y="135890"/>
                  </a:lnTo>
                  <a:lnTo>
                    <a:pt x="87807" y="137160"/>
                  </a:lnTo>
                  <a:lnTo>
                    <a:pt x="86004" y="135890"/>
                  </a:lnTo>
                  <a:lnTo>
                    <a:pt x="84112" y="135890"/>
                  </a:lnTo>
                  <a:lnTo>
                    <a:pt x="81813" y="134620"/>
                  </a:lnTo>
                  <a:lnTo>
                    <a:pt x="83299" y="135890"/>
                  </a:lnTo>
                  <a:lnTo>
                    <a:pt x="79870" y="134620"/>
                  </a:lnTo>
                  <a:lnTo>
                    <a:pt x="81267" y="135890"/>
                  </a:lnTo>
                  <a:lnTo>
                    <a:pt x="80797" y="135890"/>
                  </a:lnTo>
                  <a:lnTo>
                    <a:pt x="80416" y="135623"/>
                  </a:lnTo>
                  <a:lnTo>
                    <a:pt x="81178" y="135890"/>
                  </a:lnTo>
                  <a:lnTo>
                    <a:pt x="80022" y="135369"/>
                  </a:lnTo>
                  <a:lnTo>
                    <a:pt x="79476" y="135013"/>
                  </a:lnTo>
                  <a:lnTo>
                    <a:pt x="79476" y="135890"/>
                  </a:lnTo>
                  <a:lnTo>
                    <a:pt x="77393" y="134620"/>
                  </a:lnTo>
                  <a:lnTo>
                    <a:pt x="79159" y="135204"/>
                  </a:lnTo>
                  <a:lnTo>
                    <a:pt x="79476" y="135890"/>
                  </a:lnTo>
                  <a:lnTo>
                    <a:pt x="79476" y="135013"/>
                  </a:lnTo>
                  <a:lnTo>
                    <a:pt x="78879" y="134620"/>
                  </a:lnTo>
                  <a:lnTo>
                    <a:pt x="79019" y="134924"/>
                  </a:lnTo>
                  <a:lnTo>
                    <a:pt x="78320" y="134620"/>
                  </a:lnTo>
                  <a:lnTo>
                    <a:pt x="75463" y="133350"/>
                  </a:lnTo>
                  <a:lnTo>
                    <a:pt x="78066" y="133350"/>
                  </a:lnTo>
                  <a:lnTo>
                    <a:pt x="84150" y="134620"/>
                  </a:lnTo>
                  <a:lnTo>
                    <a:pt x="87033" y="134620"/>
                  </a:lnTo>
                  <a:lnTo>
                    <a:pt x="84188" y="133350"/>
                  </a:lnTo>
                  <a:lnTo>
                    <a:pt x="81330" y="132080"/>
                  </a:lnTo>
                  <a:lnTo>
                    <a:pt x="81610" y="131876"/>
                  </a:lnTo>
                  <a:lnTo>
                    <a:pt x="79578" y="130810"/>
                  </a:lnTo>
                  <a:lnTo>
                    <a:pt x="81775" y="130810"/>
                  </a:lnTo>
                  <a:lnTo>
                    <a:pt x="80860" y="129540"/>
                  </a:lnTo>
                  <a:lnTo>
                    <a:pt x="82892" y="130810"/>
                  </a:lnTo>
                  <a:lnTo>
                    <a:pt x="83108" y="130810"/>
                  </a:lnTo>
                  <a:lnTo>
                    <a:pt x="84975" y="130810"/>
                  </a:lnTo>
                  <a:lnTo>
                    <a:pt x="83464" y="129540"/>
                  </a:lnTo>
                  <a:lnTo>
                    <a:pt x="85280" y="129540"/>
                  </a:lnTo>
                  <a:lnTo>
                    <a:pt x="81241" y="128270"/>
                  </a:lnTo>
                  <a:lnTo>
                    <a:pt x="85305" y="128270"/>
                  </a:lnTo>
                  <a:lnTo>
                    <a:pt x="78435" y="125730"/>
                  </a:lnTo>
                  <a:lnTo>
                    <a:pt x="82981" y="125730"/>
                  </a:lnTo>
                  <a:lnTo>
                    <a:pt x="84455" y="127000"/>
                  </a:lnTo>
                  <a:lnTo>
                    <a:pt x="84963" y="125730"/>
                  </a:lnTo>
                  <a:lnTo>
                    <a:pt x="80975" y="124460"/>
                  </a:lnTo>
                  <a:lnTo>
                    <a:pt x="79959" y="124460"/>
                  </a:lnTo>
                  <a:lnTo>
                    <a:pt x="80200" y="123190"/>
                  </a:lnTo>
                  <a:lnTo>
                    <a:pt x="81203" y="124460"/>
                  </a:lnTo>
                  <a:lnTo>
                    <a:pt x="80619" y="123190"/>
                  </a:lnTo>
                  <a:lnTo>
                    <a:pt x="84162" y="123190"/>
                  </a:lnTo>
                  <a:lnTo>
                    <a:pt x="77660" y="120650"/>
                  </a:lnTo>
                  <a:lnTo>
                    <a:pt x="83273" y="120650"/>
                  </a:lnTo>
                  <a:lnTo>
                    <a:pt x="83172" y="120434"/>
                  </a:lnTo>
                  <a:lnTo>
                    <a:pt x="83553" y="120675"/>
                  </a:lnTo>
                  <a:lnTo>
                    <a:pt x="87198" y="121373"/>
                  </a:lnTo>
                  <a:lnTo>
                    <a:pt x="86271" y="120777"/>
                  </a:lnTo>
                  <a:lnTo>
                    <a:pt x="83121" y="120345"/>
                  </a:lnTo>
                  <a:lnTo>
                    <a:pt x="82702" y="119380"/>
                  </a:lnTo>
                  <a:lnTo>
                    <a:pt x="82207" y="118110"/>
                  </a:lnTo>
                  <a:lnTo>
                    <a:pt x="82943" y="118110"/>
                  </a:lnTo>
                  <a:lnTo>
                    <a:pt x="85013" y="116840"/>
                  </a:lnTo>
                  <a:lnTo>
                    <a:pt x="89204" y="116840"/>
                  </a:lnTo>
                  <a:lnTo>
                    <a:pt x="82677" y="115722"/>
                  </a:lnTo>
                  <a:lnTo>
                    <a:pt x="81178" y="116840"/>
                  </a:lnTo>
                  <a:lnTo>
                    <a:pt x="77203" y="116840"/>
                  </a:lnTo>
                  <a:lnTo>
                    <a:pt x="79489" y="115570"/>
                  </a:lnTo>
                  <a:lnTo>
                    <a:pt x="81775" y="115570"/>
                  </a:lnTo>
                  <a:lnTo>
                    <a:pt x="85813" y="114300"/>
                  </a:lnTo>
                  <a:lnTo>
                    <a:pt x="86169" y="115570"/>
                  </a:lnTo>
                  <a:lnTo>
                    <a:pt x="88557" y="115570"/>
                  </a:lnTo>
                  <a:lnTo>
                    <a:pt x="83858" y="113030"/>
                  </a:lnTo>
                  <a:lnTo>
                    <a:pt x="85509" y="113030"/>
                  </a:lnTo>
                  <a:lnTo>
                    <a:pt x="82181" y="111760"/>
                  </a:lnTo>
                  <a:lnTo>
                    <a:pt x="81241" y="110490"/>
                  </a:lnTo>
                  <a:lnTo>
                    <a:pt x="80429" y="109220"/>
                  </a:lnTo>
                  <a:lnTo>
                    <a:pt x="83007" y="110490"/>
                  </a:lnTo>
                  <a:lnTo>
                    <a:pt x="84442" y="110490"/>
                  </a:lnTo>
                  <a:lnTo>
                    <a:pt x="84137" y="109220"/>
                  </a:lnTo>
                  <a:lnTo>
                    <a:pt x="81000" y="109220"/>
                  </a:lnTo>
                  <a:lnTo>
                    <a:pt x="82346" y="107950"/>
                  </a:lnTo>
                  <a:lnTo>
                    <a:pt x="85191" y="109220"/>
                  </a:lnTo>
                  <a:lnTo>
                    <a:pt x="85966" y="107950"/>
                  </a:lnTo>
                  <a:lnTo>
                    <a:pt x="87566" y="109220"/>
                  </a:lnTo>
                  <a:lnTo>
                    <a:pt x="87223" y="107950"/>
                  </a:lnTo>
                  <a:lnTo>
                    <a:pt x="83172" y="106680"/>
                  </a:lnTo>
                  <a:lnTo>
                    <a:pt x="83642" y="105410"/>
                  </a:lnTo>
                  <a:lnTo>
                    <a:pt x="82410" y="105410"/>
                  </a:lnTo>
                  <a:lnTo>
                    <a:pt x="78486" y="104140"/>
                  </a:lnTo>
                  <a:lnTo>
                    <a:pt x="84747" y="105410"/>
                  </a:lnTo>
                  <a:lnTo>
                    <a:pt x="81876" y="104140"/>
                  </a:lnTo>
                  <a:lnTo>
                    <a:pt x="85458" y="105257"/>
                  </a:lnTo>
                  <a:lnTo>
                    <a:pt x="85064" y="105283"/>
                  </a:lnTo>
                  <a:lnTo>
                    <a:pt x="85458" y="105524"/>
                  </a:lnTo>
                  <a:lnTo>
                    <a:pt x="87109" y="105638"/>
                  </a:lnTo>
                  <a:lnTo>
                    <a:pt x="88226" y="105397"/>
                  </a:lnTo>
                  <a:lnTo>
                    <a:pt x="86664" y="104876"/>
                  </a:lnTo>
                  <a:lnTo>
                    <a:pt x="86385" y="105168"/>
                  </a:lnTo>
                  <a:lnTo>
                    <a:pt x="85839" y="105219"/>
                  </a:lnTo>
                  <a:lnTo>
                    <a:pt x="85077" y="104140"/>
                  </a:lnTo>
                  <a:lnTo>
                    <a:pt x="82283" y="102870"/>
                  </a:lnTo>
                  <a:lnTo>
                    <a:pt x="81673" y="101688"/>
                  </a:lnTo>
                  <a:lnTo>
                    <a:pt x="81838" y="101688"/>
                  </a:lnTo>
                  <a:lnTo>
                    <a:pt x="81940" y="100330"/>
                  </a:lnTo>
                  <a:lnTo>
                    <a:pt x="89839" y="101600"/>
                  </a:lnTo>
                  <a:lnTo>
                    <a:pt x="87058" y="100330"/>
                  </a:lnTo>
                  <a:lnTo>
                    <a:pt x="84289" y="99060"/>
                  </a:lnTo>
                  <a:lnTo>
                    <a:pt x="90525" y="99060"/>
                  </a:lnTo>
                  <a:lnTo>
                    <a:pt x="87833" y="97790"/>
                  </a:lnTo>
                  <a:lnTo>
                    <a:pt x="92227" y="96520"/>
                  </a:lnTo>
                  <a:close/>
                </a:path>
                <a:path w="103505" h="510540">
                  <a:moveTo>
                    <a:pt x="94691" y="81280"/>
                  </a:moveTo>
                  <a:lnTo>
                    <a:pt x="93687" y="81280"/>
                  </a:lnTo>
                  <a:lnTo>
                    <a:pt x="94576" y="82550"/>
                  </a:lnTo>
                  <a:lnTo>
                    <a:pt x="94691" y="81280"/>
                  </a:lnTo>
                  <a:close/>
                </a:path>
                <a:path w="103505" h="510540">
                  <a:moveTo>
                    <a:pt x="96113" y="20866"/>
                  </a:moveTo>
                  <a:lnTo>
                    <a:pt x="95059" y="21590"/>
                  </a:lnTo>
                  <a:lnTo>
                    <a:pt x="95707" y="21590"/>
                  </a:lnTo>
                  <a:lnTo>
                    <a:pt x="96113" y="20866"/>
                  </a:lnTo>
                  <a:close/>
                </a:path>
                <a:path w="103505" h="510540">
                  <a:moveTo>
                    <a:pt x="96824" y="33870"/>
                  </a:moveTo>
                  <a:lnTo>
                    <a:pt x="96786" y="33743"/>
                  </a:lnTo>
                  <a:lnTo>
                    <a:pt x="96583" y="33616"/>
                  </a:lnTo>
                  <a:lnTo>
                    <a:pt x="95910" y="33680"/>
                  </a:lnTo>
                  <a:lnTo>
                    <a:pt x="96824" y="33870"/>
                  </a:lnTo>
                  <a:close/>
                </a:path>
                <a:path w="103505" h="510540">
                  <a:moveTo>
                    <a:pt x="97231" y="91440"/>
                  </a:moveTo>
                  <a:lnTo>
                    <a:pt x="94094" y="90170"/>
                  </a:lnTo>
                  <a:lnTo>
                    <a:pt x="94945" y="90170"/>
                  </a:lnTo>
                  <a:lnTo>
                    <a:pt x="96431" y="87630"/>
                  </a:lnTo>
                  <a:lnTo>
                    <a:pt x="94691" y="87185"/>
                  </a:lnTo>
                  <a:lnTo>
                    <a:pt x="95338" y="86360"/>
                  </a:lnTo>
                  <a:lnTo>
                    <a:pt x="94145" y="85598"/>
                  </a:lnTo>
                  <a:lnTo>
                    <a:pt x="94145" y="87045"/>
                  </a:lnTo>
                  <a:lnTo>
                    <a:pt x="91427" y="86360"/>
                  </a:lnTo>
                  <a:lnTo>
                    <a:pt x="93916" y="86360"/>
                  </a:lnTo>
                  <a:lnTo>
                    <a:pt x="94145" y="87045"/>
                  </a:lnTo>
                  <a:lnTo>
                    <a:pt x="94145" y="85598"/>
                  </a:lnTo>
                  <a:lnTo>
                    <a:pt x="89446" y="82550"/>
                  </a:lnTo>
                  <a:lnTo>
                    <a:pt x="93865" y="82550"/>
                  </a:lnTo>
                  <a:lnTo>
                    <a:pt x="91427" y="81280"/>
                  </a:lnTo>
                  <a:lnTo>
                    <a:pt x="92075" y="81280"/>
                  </a:lnTo>
                  <a:lnTo>
                    <a:pt x="93040" y="80010"/>
                  </a:lnTo>
                  <a:lnTo>
                    <a:pt x="94742" y="81280"/>
                  </a:lnTo>
                  <a:lnTo>
                    <a:pt x="96977" y="80010"/>
                  </a:lnTo>
                  <a:lnTo>
                    <a:pt x="90830" y="78740"/>
                  </a:lnTo>
                  <a:lnTo>
                    <a:pt x="90398" y="77470"/>
                  </a:lnTo>
                  <a:lnTo>
                    <a:pt x="71386" y="77470"/>
                  </a:lnTo>
                  <a:lnTo>
                    <a:pt x="69862" y="77470"/>
                  </a:lnTo>
                  <a:lnTo>
                    <a:pt x="71793" y="80010"/>
                  </a:lnTo>
                  <a:lnTo>
                    <a:pt x="71551" y="80010"/>
                  </a:lnTo>
                  <a:lnTo>
                    <a:pt x="75272" y="82550"/>
                  </a:lnTo>
                  <a:lnTo>
                    <a:pt x="63258" y="82550"/>
                  </a:lnTo>
                  <a:lnTo>
                    <a:pt x="68567" y="85090"/>
                  </a:lnTo>
                  <a:lnTo>
                    <a:pt x="68300" y="85090"/>
                  </a:lnTo>
                  <a:lnTo>
                    <a:pt x="70967" y="86360"/>
                  </a:lnTo>
                  <a:lnTo>
                    <a:pt x="70408" y="87630"/>
                  </a:lnTo>
                  <a:lnTo>
                    <a:pt x="69037" y="86360"/>
                  </a:lnTo>
                  <a:lnTo>
                    <a:pt x="67310" y="86360"/>
                  </a:lnTo>
                  <a:lnTo>
                    <a:pt x="71513" y="88900"/>
                  </a:lnTo>
                  <a:lnTo>
                    <a:pt x="66306" y="88900"/>
                  </a:lnTo>
                  <a:lnTo>
                    <a:pt x="69049" y="90170"/>
                  </a:lnTo>
                  <a:lnTo>
                    <a:pt x="61087" y="90170"/>
                  </a:lnTo>
                  <a:lnTo>
                    <a:pt x="69075" y="93980"/>
                  </a:lnTo>
                  <a:lnTo>
                    <a:pt x="65874" y="93980"/>
                  </a:lnTo>
                  <a:lnTo>
                    <a:pt x="66040" y="94195"/>
                  </a:lnTo>
                  <a:lnTo>
                    <a:pt x="66865" y="94805"/>
                  </a:lnTo>
                  <a:lnTo>
                    <a:pt x="89890" y="94805"/>
                  </a:lnTo>
                  <a:lnTo>
                    <a:pt x="85788" y="93980"/>
                  </a:lnTo>
                  <a:lnTo>
                    <a:pt x="91948" y="93980"/>
                  </a:lnTo>
                  <a:lnTo>
                    <a:pt x="85585" y="92710"/>
                  </a:lnTo>
                  <a:lnTo>
                    <a:pt x="94754" y="92710"/>
                  </a:lnTo>
                  <a:lnTo>
                    <a:pt x="93840" y="91440"/>
                  </a:lnTo>
                  <a:lnTo>
                    <a:pt x="91757" y="91440"/>
                  </a:lnTo>
                  <a:lnTo>
                    <a:pt x="88569" y="90170"/>
                  </a:lnTo>
                  <a:lnTo>
                    <a:pt x="97231" y="91440"/>
                  </a:lnTo>
                  <a:close/>
                </a:path>
                <a:path w="103505" h="510540">
                  <a:moveTo>
                    <a:pt x="98247" y="66040"/>
                  </a:moveTo>
                  <a:lnTo>
                    <a:pt x="96380" y="66827"/>
                  </a:lnTo>
                  <a:lnTo>
                    <a:pt x="97383" y="67310"/>
                  </a:lnTo>
                  <a:lnTo>
                    <a:pt x="98247" y="66040"/>
                  </a:lnTo>
                  <a:close/>
                </a:path>
                <a:path w="103505" h="510540">
                  <a:moveTo>
                    <a:pt x="98513" y="62585"/>
                  </a:moveTo>
                  <a:lnTo>
                    <a:pt x="97675" y="61899"/>
                  </a:lnTo>
                  <a:lnTo>
                    <a:pt x="97459" y="62141"/>
                  </a:lnTo>
                  <a:lnTo>
                    <a:pt x="98513" y="62585"/>
                  </a:lnTo>
                  <a:close/>
                </a:path>
                <a:path w="103505" h="510540">
                  <a:moveTo>
                    <a:pt x="98691" y="45720"/>
                  </a:moveTo>
                  <a:lnTo>
                    <a:pt x="95808" y="44450"/>
                  </a:lnTo>
                  <a:lnTo>
                    <a:pt x="96418" y="44919"/>
                  </a:lnTo>
                  <a:lnTo>
                    <a:pt x="98691" y="45720"/>
                  </a:lnTo>
                  <a:close/>
                </a:path>
                <a:path w="103505" h="510540">
                  <a:moveTo>
                    <a:pt x="102628" y="10160"/>
                  </a:moveTo>
                  <a:lnTo>
                    <a:pt x="97751" y="7620"/>
                  </a:lnTo>
                  <a:lnTo>
                    <a:pt x="96075" y="7620"/>
                  </a:lnTo>
                  <a:lnTo>
                    <a:pt x="94538" y="6350"/>
                  </a:lnTo>
                  <a:lnTo>
                    <a:pt x="97548" y="6350"/>
                  </a:lnTo>
                  <a:lnTo>
                    <a:pt x="94856" y="5080"/>
                  </a:lnTo>
                  <a:lnTo>
                    <a:pt x="96139" y="3810"/>
                  </a:lnTo>
                  <a:lnTo>
                    <a:pt x="101371" y="5080"/>
                  </a:lnTo>
                  <a:lnTo>
                    <a:pt x="101841" y="3810"/>
                  </a:lnTo>
                  <a:lnTo>
                    <a:pt x="101257" y="3810"/>
                  </a:lnTo>
                  <a:lnTo>
                    <a:pt x="97205" y="2540"/>
                  </a:lnTo>
                  <a:lnTo>
                    <a:pt x="93357" y="2540"/>
                  </a:lnTo>
                  <a:lnTo>
                    <a:pt x="92532" y="1270"/>
                  </a:lnTo>
                  <a:lnTo>
                    <a:pt x="87706" y="1270"/>
                  </a:lnTo>
                  <a:lnTo>
                    <a:pt x="82765" y="0"/>
                  </a:lnTo>
                  <a:lnTo>
                    <a:pt x="82143" y="228"/>
                  </a:lnTo>
                  <a:lnTo>
                    <a:pt x="82143" y="2540"/>
                  </a:lnTo>
                  <a:lnTo>
                    <a:pt x="79768" y="2540"/>
                  </a:lnTo>
                  <a:lnTo>
                    <a:pt x="79705" y="1460"/>
                  </a:lnTo>
                  <a:lnTo>
                    <a:pt x="82143" y="2540"/>
                  </a:lnTo>
                  <a:lnTo>
                    <a:pt x="82143" y="228"/>
                  </a:lnTo>
                  <a:lnTo>
                    <a:pt x="79260" y="1270"/>
                  </a:lnTo>
                  <a:lnTo>
                    <a:pt x="77431" y="1270"/>
                  </a:lnTo>
                  <a:lnTo>
                    <a:pt x="79362" y="2540"/>
                  </a:lnTo>
                  <a:lnTo>
                    <a:pt x="78879" y="2540"/>
                  </a:lnTo>
                  <a:lnTo>
                    <a:pt x="78054" y="2540"/>
                  </a:lnTo>
                  <a:lnTo>
                    <a:pt x="78714" y="2717"/>
                  </a:lnTo>
                  <a:lnTo>
                    <a:pt x="77762" y="3810"/>
                  </a:lnTo>
                  <a:lnTo>
                    <a:pt x="78651" y="3810"/>
                  </a:lnTo>
                  <a:lnTo>
                    <a:pt x="79387" y="3810"/>
                  </a:lnTo>
                  <a:lnTo>
                    <a:pt x="80695" y="3810"/>
                  </a:lnTo>
                  <a:lnTo>
                    <a:pt x="79425" y="2908"/>
                  </a:lnTo>
                  <a:lnTo>
                    <a:pt x="82613" y="3810"/>
                  </a:lnTo>
                  <a:lnTo>
                    <a:pt x="83413" y="3810"/>
                  </a:lnTo>
                  <a:lnTo>
                    <a:pt x="81203" y="5054"/>
                  </a:lnTo>
                  <a:lnTo>
                    <a:pt x="80111" y="5080"/>
                  </a:lnTo>
                  <a:lnTo>
                    <a:pt x="78651" y="3810"/>
                  </a:lnTo>
                  <a:lnTo>
                    <a:pt x="79184" y="5080"/>
                  </a:lnTo>
                  <a:lnTo>
                    <a:pt x="81737" y="6350"/>
                  </a:lnTo>
                  <a:lnTo>
                    <a:pt x="78968" y="6350"/>
                  </a:lnTo>
                  <a:lnTo>
                    <a:pt x="82296" y="7620"/>
                  </a:lnTo>
                  <a:lnTo>
                    <a:pt x="77698" y="6350"/>
                  </a:lnTo>
                  <a:lnTo>
                    <a:pt x="78803" y="7620"/>
                  </a:lnTo>
                  <a:lnTo>
                    <a:pt x="81241" y="7620"/>
                  </a:lnTo>
                  <a:lnTo>
                    <a:pt x="81394" y="8890"/>
                  </a:lnTo>
                  <a:lnTo>
                    <a:pt x="92189" y="8890"/>
                  </a:lnTo>
                  <a:lnTo>
                    <a:pt x="102628" y="10160"/>
                  </a:lnTo>
                  <a:close/>
                </a:path>
                <a:path w="103505" h="510540">
                  <a:moveTo>
                    <a:pt x="102946" y="46990"/>
                  </a:moveTo>
                  <a:lnTo>
                    <a:pt x="100812" y="46990"/>
                  </a:lnTo>
                  <a:lnTo>
                    <a:pt x="97447" y="45720"/>
                  </a:lnTo>
                  <a:lnTo>
                    <a:pt x="96418" y="44919"/>
                  </a:lnTo>
                  <a:lnTo>
                    <a:pt x="95059" y="44450"/>
                  </a:lnTo>
                  <a:lnTo>
                    <a:pt x="94043" y="44450"/>
                  </a:lnTo>
                  <a:lnTo>
                    <a:pt x="93129" y="43180"/>
                  </a:lnTo>
                  <a:lnTo>
                    <a:pt x="92011" y="43180"/>
                  </a:lnTo>
                  <a:lnTo>
                    <a:pt x="93662" y="41910"/>
                  </a:lnTo>
                  <a:lnTo>
                    <a:pt x="95478" y="43180"/>
                  </a:lnTo>
                  <a:lnTo>
                    <a:pt x="95770" y="41910"/>
                  </a:lnTo>
                  <a:lnTo>
                    <a:pt x="94767" y="41910"/>
                  </a:lnTo>
                  <a:lnTo>
                    <a:pt x="92671" y="40640"/>
                  </a:lnTo>
                  <a:lnTo>
                    <a:pt x="94602" y="40640"/>
                  </a:lnTo>
                  <a:lnTo>
                    <a:pt x="92506" y="39370"/>
                  </a:lnTo>
                  <a:lnTo>
                    <a:pt x="95186" y="39370"/>
                  </a:lnTo>
                  <a:lnTo>
                    <a:pt x="96761" y="38417"/>
                  </a:lnTo>
                  <a:lnTo>
                    <a:pt x="98755" y="39370"/>
                  </a:lnTo>
                  <a:lnTo>
                    <a:pt x="99301" y="38100"/>
                  </a:lnTo>
                  <a:lnTo>
                    <a:pt x="102933" y="39370"/>
                  </a:lnTo>
                  <a:lnTo>
                    <a:pt x="100977" y="38100"/>
                  </a:lnTo>
                  <a:lnTo>
                    <a:pt x="96723" y="36830"/>
                  </a:lnTo>
                  <a:lnTo>
                    <a:pt x="99352" y="36830"/>
                  </a:lnTo>
                  <a:lnTo>
                    <a:pt x="98920" y="35560"/>
                  </a:lnTo>
                  <a:lnTo>
                    <a:pt x="101079" y="35560"/>
                  </a:lnTo>
                  <a:lnTo>
                    <a:pt x="101219" y="34290"/>
                  </a:lnTo>
                  <a:lnTo>
                    <a:pt x="96824" y="34290"/>
                  </a:lnTo>
                  <a:lnTo>
                    <a:pt x="96901" y="35560"/>
                  </a:lnTo>
                  <a:lnTo>
                    <a:pt x="96710" y="35560"/>
                  </a:lnTo>
                  <a:lnTo>
                    <a:pt x="96710" y="36830"/>
                  </a:lnTo>
                  <a:lnTo>
                    <a:pt x="96558" y="37909"/>
                  </a:lnTo>
                  <a:lnTo>
                    <a:pt x="92024" y="36830"/>
                  </a:lnTo>
                  <a:lnTo>
                    <a:pt x="96710" y="36830"/>
                  </a:lnTo>
                  <a:lnTo>
                    <a:pt x="96710" y="35560"/>
                  </a:lnTo>
                  <a:lnTo>
                    <a:pt x="95465" y="35560"/>
                  </a:lnTo>
                  <a:lnTo>
                    <a:pt x="94246" y="34290"/>
                  </a:lnTo>
                  <a:lnTo>
                    <a:pt x="95910" y="34290"/>
                  </a:lnTo>
                  <a:lnTo>
                    <a:pt x="91249" y="33020"/>
                  </a:lnTo>
                  <a:lnTo>
                    <a:pt x="100241" y="33020"/>
                  </a:lnTo>
                  <a:lnTo>
                    <a:pt x="98717" y="31750"/>
                  </a:lnTo>
                  <a:lnTo>
                    <a:pt x="99453" y="30480"/>
                  </a:lnTo>
                  <a:lnTo>
                    <a:pt x="94043" y="29210"/>
                  </a:lnTo>
                  <a:lnTo>
                    <a:pt x="93383" y="27940"/>
                  </a:lnTo>
                  <a:lnTo>
                    <a:pt x="95656" y="29210"/>
                  </a:lnTo>
                  <a:lnTo>
                    <a:pt x="97739" y="29210"/>
                  </a:lnTo>
                  <a:lnTo>
                    <a:pt x="96405" y="27940"/>
                  </a:lnTo>
                  <a:lnTo>
                    <a:pt x="97066" y="27940"/>
                  </a:lnTo>
                  <a:lnTo>
                    <a:pt x="97396" y="27940"/>
                  </a:lnTo>
                  <a:lnTo>
                    <a:pt x="97015" y="27800"/>
                  </a:lnTo>
                  <a:lnTo>
                    <a:pt x="96812" y="27305"/>
                  </a:lnTo>
                  <a:lnTo>
                    <a:pt x="96812" y="27736"/>
                  </a:lnTo>
                  <a:lnTo>
                    <a:pt x="93573" y="26670"/>
                  </a:lnTo>
                  <a:lnTo>
                    <a:pt x="95415" y="26670"/>
                  </a:lnTo>
                  <a:lnTo>
                    <a:pt x="96812" y="27736"/>
                  </a:lnTo>
                  <a:lnTo>
                    <a:pt x="96812" y="27305"/>
                  </a:lnTo>
                  <a:lnTo>
                    <a:pt x="96558" y="26670"/>
                  </a:lnTo>
                  <a:lnTo>
                    <a:pt x="97726" y="26670"/>
                  </a:lnTo>
                  <a:lnTo>
                    <a:pt x="99060" y="25400"/>
                  </a:lnTo>
                  <a:lnTo>
                    <a:pt x="96418" y="24130"/>
                  </a:lnTo>
                  <a:lnTo>
                    <a:pt x="94094" y="21590"/>
                  </a:lnTo>
                  <a:lnTo>
                    <a:pt x="96431" y="20320"/>
                  </a:lnTo>
                  <a:lnTo>
                    <a:pt x="96113" y="20866"/>
                  </a:lnTo>
                  <a:lnTo>
                    <a:pt x="98818" y="19050"/>
                  </a:lnTo>
                  <a:lnTo>
                    <a:pt x="92417" y="15240"/>
                  </a:lnTo>
                  <a:lnTo>
                    <a:pt x="98183" y="12700"/>
                  </a:lnTo>
                  <a:lnTo>
                    <a:pt x="96926" y="12700"/>
                  </a:lnTo>
                  <a:lnTo>
                    <a:pt x="95110" y="11430"/>
                  </a:lnTo>
                  <a:lnTo>
                    <a:pt x="98272" y="11430"/>
                  </a:lnTo>
                  <a:lnTo>
                    <a:pt x="94716" y="10160"/>
                  </a:lnTo>
                  <a:lnTo>
                    <a:pt x="84264" y="10160"/>
                  </a:lnTo>
                  <a:lnTo>
                    <a:pt x="84264" y="24130"/>
                  </a:lnTo>
                  <a:lnTo>
                    <a:pt x="79641" y="24130"/>
                  </a:lnTo>
                  <a:lnTo>
                    <a:pt x="81775" y="23037"/>
                  </a:lnTo>
                  <a:lnTo>
                    <a:pt x="84264" y="24130"/>
                  </a:lnTo>
                  <a:lnTo>
                    <a:pt x="84264" y="10160"/>
                  </a:lnTo>
                  <a:lnTo>
                    <a:pt x="80937" y="10160"/>
                  </a:lnTo>
                  <a:lnTo>
                    <a:pt x="79946" y="10160"/>
                  </a:lnTo>
                  <a:lnTo>
                    <a:pt x="77076" y="11430"/>
                  </a:lnTo>
                  <a:lnTo>
                    <a:pt x="78816" y="11430"/>
                  </a:lnTo>
                  <a:lnTo>
                    <a:pt x="78346" y="12700"/>
                  </a:lnTo>
                  <a:lnTo>
                    <a:pt x="79946" y="12700"/>
                  </a:lnTo>
                  <a:lnTo>
                    <a:pt x="80797" y="13970"/>
                  </a:lnTo>
                  <a:lnTo>
                    <a:pt x="83261" y="13970"/>
                  </a:lnTo>
                  <a:lnTo>
                    <a:pt x="79260" y="15240"/>
                  </a:lnTo>
                  <a:lnTo>
                    <a:pt x="78524" y="13970"/>
                  </a:lnTo>
                  <a:lnTo>
                    <a:pt x="74714" y="12700"/>
                  </a:lnTo>
                  <a:lnTo>
                    <a:pt x="78028" y="13970"/>
                  </a:lnTo>
                  <a:lnTo>
                    <a:pt x="77889" y="15240"/>
                  </a:lnTo>
                  <a:lnTo>
                    <a:pt x="76847" y="15240"/>
                  </a:lnTo>
                  <a:lnTo>
                    <a:pt x="79946" y="16510"/>
                  </a:lnTo>
                  <a:lnTo>
                    <a:pt x="77355" y="16510"/>
                  </a:lnTo>
                  <a:lnTo>
                    <a:pt x="75145" y="15240"/>
                  </a:lnTo>
                  <a:lnTo>
                    <a:pt x="76619" y="16510"/>
                  </a:lnTo>
                  <a:lnTo>
                    <a:pt x="77012" y="16510"/>
                  </a:lnTo>
                  <a:lnTo>
                    <a:pt x="79197" y="17780"/>
                  </a:lnTo>
                  <a:lnTo>
                    <a:pt x="75272" y="17780"/>
                  </a:lnTo>
                  <a:lnTo>
                    <a:pt x="78752" y="19050"/>
                  </a:lnTo>
                  <a:lnTo>
                    <a:pt x="76898" y="19050"/>
                  </a:lnTo>
                  <a:lnTo>
                    <a:pt x="79895" y="20320"/>
                  </a:lnTo>
                  <a:lnTo>
                    <a:pt x="76860" y="20320"/>
                  </a:lnTo>
                  <a:lnTo>
                    <a:pt x="80619" y="21590"/>
                  </a:lnTo>
                  <a:lnTo>
                    <a:pt x="81597" y="21590"/>
                  </a:lnTo>
                  <a:lnTo>
                    <a:pt x="83553" y="22860"/>
                  </a:lnTo>
                  <a:lnTo>
                    <a:pt x="82130" y="22860"/>
                  </a:lnTo>
                  <a:lnTo>
                    <a:pt x="81368" y="22860"/>
                  </a:lnTo>
                  <a:lnTo>
                    <a:pt x="81724" y="23012"/>
                  </a:lnTo>
                  <a:lnTo>
                    <a:pt x="78917" y="24130"/>
                  </a:lnTo>
                  <a:lnTo>
                    <a:pt x="80352" y="22860"/>
                  </a:lnTo>
                  <a:lnTo>
                    <a:pt x="73634" y="22860"/>
                  </a:lnTo>
                  <a:lnTo>
                    <a:pt x="76441" y="24130"/>
                  </a:lnTo>
                  <a:lnTo>
                    <a:pt x="75298" y="24130"/>
                  </a:lnTo>
                  <a:lnTo>
                    <a:pt x="77216" y="25400"/>
                  </a:lnTo>
                  <a:lnTo>
                    <a:pt x="80137" y="25400"/>
                  </a:lnTo>
                  <a:lnTo>
                    <a:pt x="83477" y="27940"/>
                  </a:lnTo>
                  <a:lnTo>
                    <a:pt x="71120" y="25400"/>
                  </a:lnTo>
                  <a:lnTo>
                    <a:pt x="75679" y="26670"/>
                  </a:lnTo>
                  <a:lnTo>
                    <a:pt x="78003" y="27940"/>
                  </a:lnTo>
                  <a:lnTo>
                    <a:pt x="82473" y="27940"/>
                  </a:lnTo>
                  <a:lnTo>
                    <a:pt x="79997" y="29210"/>
                  </a:lnTo>
                  <a:lnTo>
                    <a:pt x="81711" y="29210"/>
                  </a:lnTo>
                  <a:lnTo>
                    <a:pt x="79070" y="30403"/>
                  </a:lnTo>
                  <a:lnTo>
                    <a:pt x="79387" y="30480"/>
                  </a:lnTo>
                  <a:lnTo>
                    <a:pt x="78892" y="30480"/>
                  </a:lnTo>
                  <a:lnTo>
                    <a:pt x="79070" y="30403"/>
                  </a:lnTo>
                  <a:lnTo>
                    <a:pt x="77457" y="30022"/>
                  </a:lnTo>
                  <a:lnTo>
                    <a:pt x="77343" y="30480"/>
                  </a:lnTo>
                  <a:lnTo>
                    <a:pt x="75768" y="30480"/>
                  </a:lnTo>
                  <a:lnTo>
                    <a:pt x="76200" y="31750"/>
                  </a:lnTo>
                  <a:lnTo>
                    <a:pt x="78600" y="33020"/>
                  </a:lnTo>
                  <a:lnTo>
                    <a:pt x="79095" y="34290"/>
                  </a:lnTo>
                  <a:lnTo>
                    <a:pt x="75869" y="34290"/>
                  </a:lnTo>
                  <a:lnTo>
                    <a:pt x="77457" y="35560"/>
                  </a:lnTo>
                  <a:lnTo>
                    <a:pt x="75044" y="36830"/>
                  </a:lnTo>
                  <a:lnTo>
                    <a:pt x="72758" y="38100"/>
                  </a:lnTo>
                  <a:lnTo>
                    <a:pt x="75730" y="39370"/>
                  </a:lnTo>
                  <a:lnTo>
                    <a:pt x="76847" y="39370"/>
                  </a:lnTo>
                  <a:lnTo>
                    <a:pt x="77012" y="40640"/>
                  </a:lnTo>
                  <a:lnTo>
                    <a:pt x="76606" y="40640"/>
                  </a:lnTo>
                  <a:lnTo>
                    <a:pt x="79362" y="43180"/>
                  </a:lnTo>
                  <a:lnTo>
                    <a:pt x="75946" y="44450"/>
                  </a:lnTo>
                  <a:lnTo>
                    <a:pt x="75069" y="43180"/>
                  </a:lnTo>
                  <a:lnTo>
                    <a:pt x="73736" y="44450"/>
                  </a:lnTo>
                  <a:lnTo>
                    <a:pt x="81203" y="45720"/>
                  </a:lnTo>
                  <a:lnTo>
                    <a:pt x="77736" y="45720"/>
                  </a:lnTo>
                  <a:lnTo>
                    <a:pt x="76200" y="46990"/>
                  </a:lnTo>
                  <a:lnTo>
                    <a:pt x="78727" y="49530"/>
                  </a:lnTo>
                  <a:lnTo>
                    <a:pt x="73939" y="50800"/>
                  </a:lnTo>
                  <a:lnTo>
                    <a:pt x="78295" y="50800"/>
                  </a:lnTo>
                  <a:lnTo>
                    <a:pt x="71729" y="52070"/>
                  </a:lnTo>
                  <a:lnTo>
                    <a:pt x="77851" y="53340"/>
                  </a:lnTo>
                  <a:lnTo>
                    <a:pt x="73621" y="53340"/>
                  </a:lnTo>
                  <a:lnTo>
                    <a:pt x="71386" y="54610"/>
                  </a:lnTo>
                  <a:lnTo>
                    <a:pt x="71069" y="54610"/>
                  </a:lnTo>
                  <a:lnTo>
                    <a:pt x="75133" y="55880"/>
                  </a:lnTo>
                  <a:lnTo>
                    <a:pt x="71907" y="55880"/>
                  </a:lnTo>
                  <a:lnTo>
                    <a:pt x="72656" y="57150"/>
                  </a:lnTo>
                  <a:lnTo>
                    <a:pt x="76415" y="57150"/>
                  </a:lnTo>
                  <a:lnTo>
                    <a:pt x="72618" y="58420"/>
                  </a:lnTo>
                  <a:lnTo>
                    <a:pt x="70967" y="58420"/>
                  </a:lnTo>
                  <a:lnTo>
                    <a:pt x="73456" y="59690"/>
                  </a:lnTo>
                  <a:lnTo>
                    <a:pt x="71196" y="59690"/>
                  </a:lnTo>
                  <a:lnTo>
                    <a:pt x="71335" y="59829"/>
                  </a:lnTo>
                  <a:lnTo>
                    <a:pt x="74117" y="60960"/>
                  </a:lnTo>
                  <a:lnTo>
                    <a:pt x="71386" y="59893"/>
                  </a:lnTo>
                  <a:lnTo>
                    <a:pt x="72364" y="60960"/>
                  </a:lnTo>
                  <a:lnTo>
                    <a:pt x="71018" y="60960"/>
                  </a:lnTo>
                  <a:lnTo>
                    <a:pt x="70866" y="62230"/>
                  </a:lnTo>
                  <a:lnTo>
                    <a:pt x="69405" y="62230"/>
                  </a:lnTo>
                  <a:lnTo>
                    <a:pt x="68668" y="63500"/>
                  </a:lnTo>
                  <a:lnTo>
                    <a:pt x="70091" y="64770"/>
                  </a:lnTo>
                  <a:lnTo>
                    <a:pt x="69850" y="66040"/>
                  </a:lnTo>
                  <a:lnTo>
                    <a:pt x="70535" y="66040"/>
                  </a:lnTo>
                  <a:lnTo>
                    <a:pt x="71666" y="66040"/>
                  </a:lnTo>
                  <a:lnTo>
                    <a:pt x="72999" y="66040"/>
                  </a:lnTo>
                  <a:lnTo>
                    <a:pt x="74752" y="66040"/>
                  </a:lnTo>
                  <a:lnTo>
                    <a:pt x="75006" y="67056"/>
                  </a:lnTo>
                  <a:lnTo>
                    <a:pt x="75488" y="67310"/>
                  </a:lnTo>
                  <a:lnTo>
                    <a:pt x="75069" y="67310"/>
                  </a:lnTo>
                  <a:lnTo>
                    <a:pt x="73723" y="67310"/>
                  </a:lnTo>
                  <a:lnTo>
                    <a:pt x="71615" y="67310"/>
                  </a:lnTo>
                  <a:lnTo>
                    <a:pt x="70535" y="66040"/>
                  </a:lnTo>
                  <a:lnTo>
                    <a:pt x="71589" y="67310"/>
                  </a:lnTo>
                  <a:lnTo>
                    <a:pt x="65278" y="67310"/>
                  </a:lnTo>
                  <a:lnTo>
                    <a:pt x="68859" y="68580"/>
                  </a:lnTo>
                  <a:lnTo>
                    <a:pt x="67856" y="68580"/>
                  </a:lnTo>
                  <a:lnTo>
                    <a:pt x="67627" y="69850"/>
                  </a:lnTo>
                  <a:lnTo>
                    <a:pt x="68694" y="69850"/>
                  </a:lnTo>
                  <a:lnTo>
                    <a:pt x="68707" y="71120"/>
                  </a:lnTo>
                  <a:lnTo>
                    <a:pt x="71615" y="72390"/>
                  </a:lnTo>
                  <a:lnTo>
                    <a:pt x="73215" y="72390"/>
                  </a:lnTo>
                  <a:lnTo>
                    <a:pt x="72161" y="73660"/>
                  </a:lnTo>
                  <a:lnTo>
                    <a:pt x="69735" y="73660"/>
                  </a:lnTo>
                  <a:lnTo>
                    <a:pt x="69824" y="74930"/>
                  </a:lnTo>
                  <a:lnTo>
                    <a:pt x="71183" y="76200"/>
                  </a:lnTo>
                  <a:lnTo>
                    <a:pt x="89954" y="76200"/>
                  </a:lnTo>
                  <a:lnTo>
                    <a:pt x="94513" y="77470"/>
                  </a:lnTo>
                  <a:lnTo>
                    <a:pt x="96989" y="76200"/>
                  </a:lnTo>
                  <a:lnTo>
                    <a:pt x="97624" y="76200"/>
                  </a:lnTo>
                  <a:lnTo>
                    <a:pt x="98450" y="74930"/>
                  </a:lnTo>
                  <a:lnTo>
                    <a:pt x="94272" y="72390"/>
                  </a:lnTo>
                  <a:lnTo>
                    <a:pt x="92697" y="71120"/>
                  </a:lnTo>
                  <a:lnTo>
                    <a:pt x="97790" y="71120"/>
                  </a:lnTo>
                  <a:lnTo>
                    <a:pt x="95250" y="67310"/>
                  </a:lnTo>
                  <a:lnTo>
                    <a:pt x="96380" y="66827"/>
                  </a:lnTo>
                  <a:lnTo>
                    <a:pt x="94691" y="66040"/>
                  </a:lnTo>
                  <a:lnTo>
                    <a:pt x="95250" y="66040"/>
                  </a:lnTo>
                  <a:lnTo>
                    <a:pt x="91249" y="64770"/>
                  </a:lnTo>
                  <a:lnTo>
                    <a:pt x="98513" y="64770"/>
                  </a:lnTo>
                  <a:lnTo>
                    <a:pt x="98691" y="63500"/>
                  </a:lnTo>
                  <a:lnTo>
                    <a:pt x="93230" y="63500"/>
                  </a:lnTo>
                  <a:lnTo>
                    <a:pt x="96418" y="62230"/>
                  </a:lnTo>
                  <a:lnTo>
                    <a:pt x="96012" y="60960"/>
                  </a:lnTo>
                  <a:lnTo>
                    <a:pt x="95440" y="59690"/>
                  </a:lnTo>
                  <a:lnTo>
                    <a:pt x="98107" y="58420"/>
                  </a:lnTo>
                  <a:lnTo>
                    <a:pt x="96786" y="58420"/>
                  </a:lnTo>
                  <a:lnTo>
                    <a:pt x="96862" y="57150"/>
                  </a:lnTo>
                  <a:lnTo>
                    <a:pt x="98488" y="57150"/>
                  </a:lnTo>
                  <a:lnTo>
                    <a:pt x="99822" y="55880"/>
                  </a:lnTo>
                  <a:lnTo>
                    <a:pt x="99288" y="54610"/>
                  </a:lnTo>
                  <a:lnTo>
                    <a:pt x="101638" y="54610"/>
                  </a:lnTo>
                  <a:lnTo>
                    <a:pt x="93002" y="53340"/>
                  </a:lnTo>
                  <a:lnTo>
                    <a:pt x="92925" y="52070"/>
                  </a:lnTo>
                  <a:lnTo>
                    <a:pt x="97320" y="53340"/>
                  </a:lnTo>
                  <a:lnTo>
                    <a:pt x="97447" y="52070"/>
                  </a:lnTo>
                  <a:lnTo>
                    <a:pt x="101447" y="50800"/>
                  </a:lnTo>
                  <a:lnTo>
                    <a:pt x="97624" y="49530"/>
                  </a:lnTo>
                  <a:lnTo>
                    <a:pt x="99885" y="49530"/>
                  </a:lnTo>
                  <a:lnTo>
                    <a:pt x="102946" y="4699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9603549" y="7192282"/>
              <a:ext cx="9554845" cy="4069715"/>
            </a:xfrm>
            <a:custGeom>
              <a:avLst/>
              <a:gdLst/>
              <a:ahLst/>
              <a:cxnLst/>
              <a:rect l="l" t="t" r="r" b="b"/>
              <a:pathLst>
                <a:path w="9554844" h="4069715">
                  <a:moveTo>
                    <a:pt x="7162" y="2203526"/>
                  </a:moveTo>
                  <a:lnTo>
                    <a:pt x="2044" y="2204529"/>
                  </a:lnTo>
                  <a:lnTo>
                    <a:pt x="6019" y="2205012"/>
                  </a:lnTo>
                  <a:lnTo>
                    <a:pt x="7061" y="2204059"/>
                  </a:lnTo>
                  <a:lnTo>
                    <a:pt x="7162" y="2203526"/>
                  </a:lnTo>
                  <a:close/>
                </a:path>
                <a:path w="9554844" h="4069715">
                  <a:moveTo>
                    <a:pt x="579551" y="2124595"/>
                  </a:moveTo>
                  <a:lnTo>
                    <a:pt x="575665" y="2126526"/>
                  </a:lnTo>
                  <a:lnTo>
                    <a:pt x="578815" y="2126526"/>
                  </a:lnTo>
                  <a:lnTo>
                    <a:pt x="579551" y="2124595"/>
                  </a:lnTo>
                  <a:close/>
                </a:path>
                <a:path w="9554844" h="4069715">
                  <a:moveTo>
                    <a:pt x="778814" y="2024926"/>
                  </a:moveTo>
                  <a:lnTo>
                    <a:pt x="774052" y="2024926"/>
                  </a:lnTo>
                  <a:lnTo>
                    <a:pt x="772147" y="2028672"/>
                  </a:lnTo>
                  <a:lnTo>
                    <a:pt x="778814" y="2024926"/>
                  </a:lnTo>
                  <a:close/>
                </a:path>
                <a:path w="9554844" h="4069715">
                  <a:moveTo>
                    <a:pt x="901509" y="1986940"/>
                  </a:moveTo>
                  <a:lnTo>
                    <a:pt x="896912" y="1988146"/>
                  </a:lnTo>
                  <a:lnTo>
                    <a:pt x="893876" y="1988553"/>
                  </a:lnTo>
                  <a:lnTo>
                    <a:pt x="891451" y="1988680"/>
                  </a:lnTo>
                  <a:lnTo>
                    <a:pt x="889825" y="1990902"/>
                  </a:lnTo>
                  <a:lnTo>
                    <a:pt x="885037" y="1994052"/>
                  </a:lnTo>
                  <a:lnTo>
                    <a:pt x="885977" y="1994090"/>
                  </a:lnTo>
                  <a:lnTo>
                    <a:pt x="901509" y="1986940"/>
                  </a:lnTo>
                  <a:close/>
                </a:path>
                <a:path w="9554844" h="4069715">
                  <a:moveTo>
                    <a:pt x="918908" y="1974215"/>
                  </a:moveTo>
                  <a:lnTo>
                    <a:pt x="911263" y="1979002"/>
                  </a:lnTo>
                  <a:lnTo>
                    <a:pt x="911987" y="1977872"/>
                  </a:lnTo>
                  <a:lnTo>
                    <a:pt x="909891" y="1979853"/>
                  </a:lnTo>
                  <a:lnTo>
                    <a:pt x="904138" y="1983473"/>
                  </a:lnTo>
                  <a:lnTo>
                    <a:pt x="902360" y="1986826"/>
                  </a:lnTo>
                  <a:lnTo>
                    <a:pt x="902601" y="1986826"/>
                  </a:lnTo>
                  <a:lnTo>
                    <a:pt x="906284" y="1986826"/>
                  </a:lnTo>
                  <a:lnTo>
                    <a:pt x="912152" y="1986826"/>
                  </a:lnTo>
                  <a:lnTo>
                    <a:pt x="918908" y="1974215"/>
                  </a:lnTo>
                  <a:close/>
                </a:path>
                <a:path w="9554844" h="4069715">
                  <a:moveTo>
                    <a:pt x="1049147" y="1237526"/>
                  </a:moveTo>
                  <a:lnTo>
                    <a:pt x="1046518" y="1237526"/>
                  </a:lnTo>
                  <a:lnTo>
                    <a:pt x="1043597" y="1240548"/>
                  </a:lnTo>
                  <a:lnTo>
                    <a:pt x="1039723" y="1250226"/>
                  </a:lnTo>
                  <a:lnTo>
                    <a:pt x="1035494" y="1262926"/>
                  </a:lnTo>
                  <a:lnTo>
                    <a:pt x="1049147" y="1237526"/>
                  </a:lnTo>
                  <a:close/>
                </a:path>
                <a:path w="9554844" h="4069715">
                  <a:moveTo>
                    <a:pt x="1061631" y="1212126"/>
                  </a:moveTo>
                  <a:lnTo>
                    <a:pt x="1055966" y="1224826"/>
                  </a:lnTo>
                  <a:lnTo>
                    <a:pt x="1049147" y="1237526"/>
                  </a:lnTo>
                  <a:lnTo>
                    <a:pt x="1050378" y="1237526"/>
                  </a:lnTo>
                  <a:lnTo>
                    <a:pt x="1056030" y="1224826"/>
                  </a:lnTo>
                  <a:lnTo>
                    <a:pt x="1061631" y="1212126"/>
                  </a:lnTo>
                  <a:close/>
                </a:path>
                <a:path w="9554844" h="4069715">
                  <a:moveTo>
                    <a:pt x="1067574" y="1834400"/>
                  </a:moveTo>
                  <a:lnTo>
                    <a:pt x="1064425" y="1832940"/>
                  </a:lnTo>
                  <a:lnTo>
                    <a:pt x="1061529" y="1830997"/>
                  </a:lnTo>
                  <a:lnTo>
                    <a:pt x="1058545" y="1829244"/>
                  </a:lnTo>
                  <a:lnTo>
                    <a:pt x="1061618" y="1831619"/>
                  </a:lnTo>
                  <a:lnTo>
                    <a:pt x="1063434" y="1832584"/>
                  </a:lnTo>
                  <a:lnTo>
                    <a:pt x="1065606" y="1833613"/>
                  </a:lnTo>
                  <a:lnTo>
                    <a:pt x="1067574" y="1834400"/>
                  </a:lnTo>
                  <a:close/>
                </a:path>
                <a:path w="9554844" h="4069715">
                  <a:moveTo>
                    <a:pt x="1070521" y="1199426"/>
                  </a:moveTo>
                  <a:lnTo>
                    <a:pt x="1068971" y="1199426"/>
                  </a:lnTo>
                  <a:lnTo>
                    <a:pt x="1064501" y="1212126"/>
                  </a:lnTo>
                  <a:lnTo>
                    <a:pt x="1066634" y="1212126"/>
                  </a:lnTo>
                  <a:lnTo>
                    <a:pt x="1070521" y="1199426"/>
                  </a:lnTo>
                  <a:close/>
                </a:path>
                <a:path w="9554844" h="4069715">
                  <a:moveTo>
                    <a:pt x="1104785" y="1847557"/>
                  </a:moveTo>
                  <a:lnTo>
                    <a:pt x="1102055" y="1845411"/>
                  </a:lnTo>
                  <a:lnTo>
                    <a:pt x="1093050" y="1842033"/>
                  </a:lnTo>
                  <a:lnTo>
                    <a:pt x="1096340" y="1846783"/>
                  </a:lnTo>
                  <a:lnTo>
                    <a:pt x="1102474" y="1848116"/>
                  </a:lnTo>
                  <a:lnTo>
                    <a:pt x="1104785" y="1847557"/>
                  </a:lnTo>
                  <a:close/>
                </a:path>
                <a:path w="9554844" h="4069715">
                  <a:moveTo>
                    <a:pt x="1187958" y="1026795"/>
                  </a:moveTo>
                  <a:lnTo>
                    <a:pt x="1181963" y="1034326"/>
                  </a:lnTo>
                  <a:lnTo>
                    <a:pt x="1185164" y="1034326"/>
                  </a:lnTo>
                  <a:lnTo>
                    <a:pt x="1187958" y="1026795"/>
                  </a:lnTo>
                  <a:close/>
                </a:path>
                <a:path w="9554844" h="4069715">
                  <a:moveTo>
                    <a:pt x="1192072" y="1021626"/>
                  </a:moveTo>
                  <a:lnTo>
                    <a:pt x="1189888" y="1021626"/>
                  </a:lnTo>
                  <a:lnTo>
                    <a:pt x="1187958" y="1026795"/>
                  </a:lnTo>
                  <a:lnTo>
                    <a:pt x="1192072" y="1021626"/>
                  </a:lnTo>
                  <a:close/>
                </a:path>
                <a:path w="9554844" h="4069715">
                  <a:moveTo>
                    <a:pt x="1195895" y="1841817"/>
                  </a:moveTo>
                  <a:lnTo>
                    <a:pt x="1186789" y="1847126"/>
                  </a:lnTo>
                  <a:lnTo>
                    <a:pt x="1192009" y="1847126"/>
                  </a:lnTo>
                  <a:lnTo>
                    <a:pt x="1195895" y="1841817"/>
                  </a:lnTo>
                  <a:close/>
                </a:path>
                <a:path w="9554844" h="4069715">
                  <a:moveTo>
                    <a:pt x="1254696" y="1872234"/>
                  </a:moveTo>
                  <a:lnTo>
                    <a:pt x="1253934" y="1872030"/>
                  </a:lnTo>
                  <a:lnTo>
                    <a:pt x="1246771" y="1872246"/>
                  </a:lnTo>
                  <a:lnTo>
                    <a:pt x="1247432" y="1872411"/>
                  </a:lnTo>
                  <a:lnTo>
                    <a:pt x="1248079" y="1872538"/>
                  </a:lnTo>
                  <a:lnTo>
                    <a:pt x="1248943" y="1872665"/>
                  </a:lnTo>
                  <a:lnTo>
                    <a:pt x="1251546" y="1872322"/>
                  </a:lnTo>
                  <a:lnTo>
                    <a:pt x="1254696" y="1872234"/>
                  </a:lnTo>
                  <a:close/>
                </a:path>
                <a:path w="9554844" h="4069715">
                  <a:moveTo>
                    <a:pt x="1260944" y="1872856"/>
                  </a:moveTo>
                  <a:lnTo>
                    <a:pt x="1254975" y="1872221"/>
                  </a:lnTo>
                  <a:lnTo>
                    <a:pt x="1254696" y="1872234"/>
                  </a:lnTo>
                  <a:lnTo>
                    <a:pt x="1255699" y="1872500"/>
                  </a:lnTo>
                  <a:lnTo>
                    <a:pt x="1260944" y="1872856"/>
                  </a:lnTo>
                  <a:close/>
                </a:path>
                <a:path w="9554844" h="4069715">
                  <a:moveTo>
                    <a:pt x="1308823" y="1745526"/>
                  </a:moveTo>
                  <a:lnTo>
                    <a:pt x="1302194" y="1745526"/>
                  </a:lnTo>
                  <a:lnTo>
                    <a:pt x="1297432" y="1754632"/>
                  </a:lnTo>
                  <a:lnTo>
                    <a:pt x="1308823" y="1745526"/>
                  </a:lnTo>
                  <a:close/>
                </a:path>
                <a:path w="9554844" h="4069715">
                  <a:moveTo>
                    <a:pt x="1400924" y="878763"/>
                  </a:moveTo>
                  <a:lnTo>
                    <a:pt x="1397190" y="881926"/>
                  </a:lnTo>
                  <a:lnTo>
                    <a:pt x="1399400" y="881926"/>
                  </a:lnTo>
                  <a:lnTo>
                    <a:pt x="1400924" y="878763"/>
                  </a:lnTo>
                  <a:close/>
                </a:path>
                <a:path w="9554844" h="4069715">
                  <a:moveTo>
                    <a:pt x="1409560" y="1707426"/>
                  </a:moveTo>
                  <a:lnTo>
                    <a:pt x="1401622" y="1707426"/>
                  </a:lnTo>
                  <a:lnTo>
                    <a:pt x="1394612" y="1715643"/>
                  </a:lnTo>
                  <a:lnTo>
                    <a:pt x="1409560" y="1707426"/>
                  </a:lnTo>
                  <a:close/>
                </a:path>
                <a:path w="9554844" h="4069715">
                  <a:moveTo>
                    <a:pt x="1418120" y="1674596"/>
                  </a:moveTo>
                  <a:lnTo>
                    <a:pt x="1411846" y="1679003"/>
                  </a:lnTo>
                  <a:lnTo>
                    <a:pt x="1410322" y="1682026"/>
                  </a:lnTo>
                  <a:lnTo>
                    <a:pt x="1413903" y="1682026"/>
                  </a:lnTo>
                  <a:lnTo>
                    <a:pt x="1418120" y="1674596"/>
                  </a:lnTo>
                  <a:close/>
                </a:path>
                <a:path w="9554844" h="4069715">
                  <a:moveTo>
                    <a:pt x="1439443" y="853389"/>
                  </a:moveTo>
                  <a:lnTo>
                    <a:pt x="1432966" y="856526"/>
                  </a:lnTo>
                  <a:lnTo>
                    <a:pt x="1437068" y="856526"/>
                  </a:lnTo>
                  <a:lnTo>
                    <a:pt x="1439443" y="853389"/>
                  </a:lnTo>
                  <a:close/>
                </a:path>
                <a:path w="9554844" h="4069715">
                  <a:moveTo>
                    <a:pt x="1459268" y="843826"/>
                  </a:moveTo>
                  <a:lnTo>
                    <a:pt x="1446720" y="843826"/>
                  </a:lnTo>
                  <a:lnTo>
                    <a:pt x="1439443" y="853389"/>
                  </a:lnTo>
                  <a:lnTo>
                    <a:pt x="1459268" y="843826"/>
                  </a:lnTo>
                  <a:close/>
                </a:path>
                <a:path w="9554844" h="4069715">
                  <a:moveTo>
                    <a:pt x="1468018" y="1851964"/>
                  </a:moveTo>
                  <a:lnTo>
                    <a:pt x="1467802" y="1851698"/>
                  </a:lnTo>
                  <a:lnTo>
                    <a:pt x="1466545" y="1851545"/>
                  </a:lnTo>
                  <a:lnTo>
                    <a:pt x="1462557" y="1851621"/>
                  </a:lnTo>
                  <a:lnTo>
                    <a:pt x="1463687" y="1851939"/>
                  </a:lnTo>
                  <a:lnTo>
                    <a:pt x="1465821" y="1851964"/>
                  </a:lnTo>
                  <a:lnTo>
                    <a:pt x="1468018" y="1851964"/>
                  </a:lnTo>
                  <a:close/>
                </a:path>
                <a:path w="9554844" h="4069715">
                  <a:moveTo>
                    <a:pt x="1515884" y="805726"/>
                  </a:moveTo>
                  <a:lnTo>
                    <a:pt x="1513052" y="807161"/>
                  </a:lnTo>
                  <a:lnTo>
                    <a:pt x="1502841" y="818426"/>
                  </a:lnTo>
                  <a:lnTo>
                    <a:pt x="1515884" y="805726"/>
                  </a:lnTo>
                  <a:close/>
                </a:path>
                <a:path w="9554844" h="4069715">
                  <a:moveTo>
                    <a:pt x="1604822" y="1854631"/>
                  </a:moveTo>
                  <a:lnTo>
                    <a:pt x="1597202" y="1859826"/>
                  </a:lnTo>
                  <a:lnTo>
                    <a:pt x="1600200" y="1859826"/>
                  </a:lnTo>
                  <a:lnTo>
                    <a:pt x="1604822" y="1854631"/>
                  </a:lnTo>
                  <a:close/>
                </a:path>
                <a:path w="9554844" h="4069715">
                  <a:moveTo>
                    <a:pt x="1672729" y="1809026"/>
                  </a:moveTo>
                  <a:lnTo>
                    <a:pt x="1671916" y="1809026"/>
                  </a:lnTo>
                  <a:lnTo>
                    <a:pt x="1658721" y="1821726"/>
                  </a:lnTo>
                  <a:lnTo>
                    <a:pt x="1672729" y="1809026"/>
                  </a:lnTo>
                  <a:close/>
                </a:path>
                <a:path w="9554844" h="4069715">
                  <a:moveTo>
                    <a:pt x="1775802" y="653326"/>
                  </a:moveTo>
                  <a:lnTo>
                    <a:pt x="1772196" y="659206"/>
                  </a:lnTo>
                  <a:lnTo>
                    <a:pt x="1774507" y="657809"/>
                  </a:lnTo>
                  <a:lnTo>
                    <a:pt x="1775802" y="653326"/>
                  </a:lnTo>
                  <a:close/>
                </a:path>
                <a:path w="9554844" h="4069715">
                  <a:moveTo>
                    <a:pt x="1829181" y="1758226"/>
                  </a:moveTo>
                  <a:lnTo>
                    <a:pt x="1826183" y="1758226"/>
                  </a:lnTo>
                  <a:lnTo>
                    <a:pt x="1824824" y="1761693"/>
                  </a:lnTo>
                  <a:lnTo>
                    <a:pt x="1829181" y="1758226"/>
                  </a:lnTo>
                  <a:close/>
                </a:path>
                <a:path w="9554844" h="4069715">
                  <a:moveTo>
                    <a:pt x="1839595" y="1748802"/>
                  </a:moveTo>
                  <a:lnTo>
                    <a:pt x="1830514" y="1752193"/>
                  </a:lnTo>
                  <a:lnTo>
                    <a:pt x="1834146" y="1750961"/>
                  </a:lnTo>
                  <a:lnTo>
                    <a:pt x="1837067" y="1749831"/>
                  </a:lnTo>
                  <a:lnTo>
                    <a:pt x="1839595" y="1748802"/>
                  </a:lnTo>
                  <a:close/>
                </a:path>
                <a:path w="9554844" h="4069715">
                  <a:moveTo>
                    <a:pt x="1855431" y="1745526"/>
                  </a:moveTo>
                  <a:lnTo>
                    <a:pt x="1848142" y="1745526"/>
                  </a:lnTo>
                  <a:lnTo>
                    <a:pt x="1839607" y="1758226"/>
                  </a:lnTo>
                  <a:lnTo>
                    <a:pt x="1855431" y="1745526"/>
                  </a:lnTo>
                  <a:close/>
                </a:path>
                <a:path w="9554844" h="4069715">
                  <a:moveTo>
                    <a:pt x="1865007" y="1770926"/>
                  </a:moveTo>
                  <a:lnTo>
                    <a:pt x="1864995" y="1762340"/>
                  </a:lnTo>
                  <a:lnTo>
                    <a:pt x="1854454" y="1770926"/>
                  </a:lnTo>
                  <a:lnTo>
                    <a:pt x="1865007" y="1770926"/>
                  </a:lnTo>
                  <a:close/>
                </a:path>
                <a:path w="9554844" h="4069715">
                  <a:moveTo>
                    <a:pt x="1961362" y="1262926"/>
                  </a:moveTo>
                  <a:lnTo>
                    <a:pt x="1931619" y="1262926"/>
                  </a:lnTo>
                  <a:lnTo>
                    <a:pt x="1924939" y="1262926"/>
                  </a:lnTo>
                  <a:lnTo>
                    <a:pt x="1915947" y="1275626"/>
                  </a:lnTo>
                  <a:lnTo>
                    <a:pt x="1907235" y="1288326"/>
                  </a:lnTo>
                  <a:lnTo>
                    <a:pt x="1894827" y="1301026"/>
                  </a:lnTo>
                  <a:lnTo>
                    <a:pt x="1885492" y="1301026"/>
                  </a:lnTo>
                  <a:lnTo>
                    <a:pt x="1855330" y="1326426"/>
                  </a:lnTo>
                  <a:lnTo>
                    <a:pt x="1824355" y="1351826"/>
                  </a:lnTo>
                  <a:lnTo>
                    <a:pt x="1793684" y="1389926"/>
                  </a:lnTo>
                  <a:lnTo>
                    <a:pt x="1765541" y="1414386"/>
                  </a:lnTo>
                  <a:lnTo>
                    <a:pt x="1771548" y="1402626"/>
                  </a:lnTo>
                  <a:lnTo>
                    <a:pt x="1751418" y="1415326"/>
                  </a:lnTo>
                  <a:lnTo>
                    <a:pt x="1726793" y="1440726"/>
                  </a:lnTo>
                  <a:lnTo>
                    <a:pt x="1707883" y="1453426"/>
                  </a:lnTo>
                  <a:lnTo>
                    <a:pt x="1704848" y="1466126"/>
                  </a:lnTo>
                  <a:lnTo>
                    <a:pt x="1696491" y="1466126"/>
                  </a:lnTo>
                  <a:lnTo>
                    <a:pt x="1688693" y="1478826"/>
                  </a:lnTo>
                  <a:lnTo>
                    <a:pt x="1679359" y="1478826"/>
                  </a:lnTo>
                  <a:lnTo>
                    <a:pt x="1668932" y="1491526"/>
                  </a:lnTo>
                  <a:lnTo>
                    <a:pt x="1658277" y="1504226"/>
                  </a:lnTo>
                  <a:lnTo>
                    <a:pt x="1648091" y="1504226"/>
                  </a:lnTo>
                  <a:lnTo>
                    <a:pt x="1639036" y="1516926"/>
                  </a:lnTo>
                  <a:lnTo>
                    <a:pt x="1640827" y="1516926"/>
                  </a:lnTo>
                  <a:lnTo>
                    <a:pt x="1630476" y="1529626"/>
                  </a:lnTo>
                  <a:lnTo>
                    <a:pt x="1622463" y="1529626"/>
                  </a:lnTo>
                  <a:lnTo>
                    <a:pt x="1612671" y="1542326"/>
                  </a:lnTo>
                  <a:lnTo>
                    <a:pt x="1596999" y="1555026"/>
                  </a:lnTo>
                  <a:lnTo>
                    <a:pt x="1586509" y="1555026"/>
                  </a:lnTo>
                  <a:lnTo>
                    <a:pt x="1579245" y="1567726"/>
                  </a:lnTo>
                  <a:lnTo>
                    <a:pt x="1571104" y="1567726"/>
                  </a:lnTo>
                  <a:lnTo>
                    <a:pt x="1555953" y="1580426"/>
                  </a:lnTo>
                  <a:lnTo>
                    <a:pt x="1551825" y="1580426"/>
                  </a:lnTo>
                  <a:lnTo>
                    <a:pt x="1544675" y="1593126"/>
                  </a:lnTo>
                  <a:lnTo>
                    <a:pt x="1539684" y="1593126"/>
                  </a:lnTo>
                  <a:lnTo>
                    <a:pt x="1533245" y="1605826"/>
                  </a:lnTo>
                  <a:lnTo>
                    <a:pt x="1520698" y="1605826"/>
                  </a:lnTo>
                  <a:lnTo>
                    <a:pt x="1505750" y="1618526"/>
                  </a:lnTo>
                  <a:lnTo>
                    <a:pt x="1492377" y="1631226"/>
                  </a:lnTo>
                  <a:lnTo>
                    <a:pt x="1481264" y="1631226"/>
                  </a:lnTo>
                  <a:lnTo>
                    <a:pt x="1475155" y="1643926"/>
                  </a:lnTo>
                  <a:lnTo>
                    <a:pt x="1509687" y="1643926"/>
                  </a:lnTo>
                  <a:lnTo>
                    <a:pt x="1531188" y="1631226"/>
                  </a:lnTo>
                  <a:lnTo>
                    <a:pt x="1549133" y="1605826"/>
                  </a:lnTo>
                  <a:lnTo>
                    <a:pt x="1562709" y="1605826"/>
                  </a:lnTo>
                  <a:lnTo>
                    <a:pt x="1569910" y="1593126"/>
                  </a:lnTo>
                  <a:lnTo>
                    <a:pt x="1572196" y="1593126"/>
                  </a:lnTo>
                  <a:lnTo>
                    <a:pt x="1638096" y="1542326"/>
                  </a:lnTo>
                  <a:lnTo>
                    <a:pt x="1656537" y="1529626"/>
                  </a:lnTo>
                  <a:lnTo>
                    <a:pt x="1674672" y="1516926"/>
                  </a:lnTo>
                  <a:lnTo>
                    <a:pt x="1691741" y="1504226"/>
                  </a:lnTo>
                  <a:lnTo>
                    <a:pt x="1706981" y="1491526"/>
                  </a:lnTo>
                  <a:lnTo>
                    <a:pt x="1700580" y="1491526"/>
                  </a:lnTo>
                  <a:lnTo>
                    <a:pt x="1717395" y="1478826"/>
                  </a:lnTo>
                  <a:lnTo>
                    <a:pt x="1728508" y="1466126"/>
                  </a:lnTo>
                  <a:lnTo>
                    <a:pt x="1739430" y="1453426"/>
                  </a:lnTo>
                  <a:lnTo>
                    <a:pt x="1755673" y="1440726"/>
                  </a:lnTo>
                  <a:lnTo>
                    <a:pt x="1751076" y="1453426"/>
                  </a:lnTo>
                  <a:lnTo>
                    <a:pt x="1766379" y="1440726"/>
                  </a:lnTo>
                  <a:lnTo>
                    <a:pt x="1796986" y="1415326"/>
                  </a:lnTo>
                  <a:lnTo>
                    <a:pt x="1841728" y="1377226"/>
                  </a:lnTo>
                  <a:lnTo>
                    <a:pt x="1883740" y="1339126"/>
                  </a:lnTo>
                  <a:lnTo>
                    <a:pt x="1921433" y="1301026"/>
                  </a:lnTo>
                  <a:lnTo>
                    <a:pt x="1932762" y="1288326"/>
                  </a:lnTo>
                  <a:lnTo>
                    <a:pt x="1952231" y="1275626"/>
                  </a:lnTo>
                  <a:lnTo>
                    <a:pt x="1961362" y="1262926"/>
                  </a:lnTo>
                  <a:close/>
                </a:path>
                <a:path w="9554844" h="4069715">
                  <a:moveTo>
                    <a:pt x="1965566" y="1684896"/>
                  </a:moveTo>
                  <a:lnTo>
                    <a:pt x="1962556" y="1686471"/>
                  </a:lnTo>
                  <a:lnTo>
                    <a:pt x="1959406" y="1688274"/>
                  </a:lnTo>
                  <a:lnTo>
                    <a:pt x="1959813" y="1688096"/>
                  </a:lnTo>
                  <a:lnTo>
                    <a:pt x="1959965" y="1688045"/>
                  </a:lnTo>
                  <a:lnTo>
                    <a:pt x="1960346" y="1687868"/>
                  </a:lnTo>
                  <a:lnTo>
                    <a:pt x="1965566" y="1684896"/>
                  </a:lnTo>
                  <a:close/>
                </a:path>
                <a:path w="9554844" h="4069715">
                  <a:moveTo>
                    <a:pt x="1979752" y="1682026"/>
                  </a:moveTo>
                  <a:lnTo>
                    <a:pt x="1974735" y="1682026"/>
                  </a:lnTo>
                  <a:lnTo>
                    <a:pt x="1970709" y="1691055"/>
                  </a:lnTo>
                  <a:lnTo>
                    <a:pt x="1979752" y="1682026"/>
                  </a:lnTo>
                  <a:close/>
                </a:path>
                <a:path w="9554844" h="4069715">
                  <a:moveTo>
                    <a:pt x="2000123" y="1700923"/>
                  </a:moveTo>
                  <a:lnTo>
                    <a:pt x="1994115" y="1707426"/>
                  </a:lnTo>
                  <a:lnTo>
                    <a:pt x="1996897" y="1707426"/>
                  </a:lnTo>
                  <a:lnTo>
                    <a:pt x="2000123" y="1700923"/>
                  </a:lnTo>
                  <a:close/>
                </a:path>
                <a:path w="9554844" h="4069715">
                  <a:moveTo>
                    <a:pt x="2166620" y="1576285"/>
                  </a:moveTo>
                  <a:lnTo>
                    <a:pt x="2164054" y="1577492"/>
                  </a:lnTo>
                  <a:lnTo>
                    <a:pt x="2161565" y="1578825"/>
                  </a:lnTo>
                  <a:lnTo>
                    <a:pt x="2160244" y="1579956"/>
                  </a:lnTo>
                  <a:lnTo>
                    <a:pt x="2162568" y="1578622"/>
                  </a:lnTo>
                  <a:lnTo>
                    <a:pt x="2166620" y="1576285"/>
                  </a:lnTo>
                  <a:close/>
                </a:path>
                <a:path w="9554844" h="4069715">
                  <a:moveTo>
                    <a:pt x="2170099" y="977328"/>
                  </a:moveTo>
                  <a:lnTo>
                    <a:pt x="2165934" y="984072"/>
                  </a:lnTo>
                  <a:lnTo>
                    <a:pt x="2161502" y="990650"/>
                  </a:lnTo>
                  <a:lnTo>
                    <a:pt x="2157209" y="997331"/>
                  </a:lnTo>
                  <a:lnTo>
                    <a:pt x="2163800" y="988314"/>
                  </a:lnTo>
                  <a:lnTo>
                    <a:pt x="2165896" y="984643"/>
                  </a:lnTo>
                  <a:lnTo>
                    <a:pt x="2168106" y="981049"/>
                  </a:lnTo>
                  <a:lnTo>
                    <a:pt x="2170099" y="977328"/>
                  </a:lnTo>
                  <a:close/>
                </a:path>
                <a:path w="9554844" h="4069715">
                  <a:moveTo>
                    <a:pt x="2264854" y="1516926"/>
                  </a:moveTo>
                  <a:lnTo>
                    <a:pt x="2263876" y="1516926"/>
                  </a:lnTo>
                  <a:lnTo>
                    <a:pt x="2263013" y="1518602"/>
                  </a:lnTo>
                  <a:lnTo>
                    <a:pt x="2264854" y="1516926"/>
                  </a:lnTo>
                  <a:close/>
                </a:path>
                <a:path w="9554844" h="4069715">
                  <a:moveTo>
                    <a:pt x="2265845" y="1542326"/>
                  </a:moveTo>
                  <a:lnTo>
                    <a:pt x="2260600" y="1542326"/>
                  </a:lnTo>
                  <a:lnTo>
                    <a:pt x="2250351" y="1555026"/>
                  </a:lnTo>
                  <a:lnTo>
                    <a:pt x="2265845" y="1542326"/>
                  </a:lnTo>
                  <a:close/>
                </a:path>
                <a:path w="9554844" h="4069715">
                  <a:moveTo>
                    <a:pt x="2272373" y="1508125"/>
                  </a:moveTo>
                  <a:lnTo>
                    <a:pt x="2268245" y="1511261"/>
                  </a:lnTo>
                  <a:lnTo>
                    <a:pt x="2264892" y="1513878"/>
                  </a:lnTo>
                  <a:lnTo>
                    <a:pt x="2266086" y="1513408"/>
                  </a:lnTo>
                  <a:lnTo>
                    <a:pt x="2270620" y="1510144"/>
                  </a:lnTo>
                  <a:lnTo>
                    <a:pt x="2272309" y="1508531"/>
                  </a:lnTo>
                  <a:lnTo>
                    <a:pt x="2272373" y="1508125"/>
                  </a:lnTo>
                  <a:close/>
                </a:path>
                <a:path w="9554844" h="4069715">
                  <a:moveTo>
                    <a:pt x="2277872" y="1504226"/>
                  </a:moveTo>
                  <a:lnTo>
                    <a:pt x="2276856" y="1504226"/>
                  </a:lnTo>
                  <a:lnTo>
                    <a:pt x="2264854" y="1516926"/>
                  </a:lnTo>
                  <a:lnTo>
                    <a:pt x="2272373" y="1516926"/>
                  </a:lnTo>
                  <a:lnTo>
                    <a:pt x="2277872" y="1504226"/>
                  </a:lnTo>
                  <a:close/>
                </a:path>
                <a:path w="9554844" h="4069715">
                  <a:moveTo>
                    <a:pt x="2278913" y="691426"/>
                  </a:moveTo>
                  <a:lnTo>
                    <a:pt x="2276818" y="678726"/>
                  </a:lnTo>
                  <a:lnTo>
                    <a:pt x="2275382" y="678726"/>
                  </a:lnTo>
                  <a:lnTo>
                    <a:pt x="2278913" y="691426"/>
                  </a:lnTo>
                  <a:close/>
                </a:path>
                <a:path w="9554844" h="4069715">
                  <a:moveTo>
                    <a:pt x="2281428" y="1516926"/>
                  </a:moveTo>
                  <a:lnTo>
                    <a:pt x="2278202" y="1516926"/>
                  </a:lnTo>
                  <a:lnTo>
                    <a:pt x="2277656" y="1520190"/>
                  </a:lnTo>
                  <a:lnTo>
                    <a:pt x="2281428" y="1516926"/>
                  </a:lnTo>
                  <a:close/>
                </a:path>
                <a:path w="9554844" h="4069715">
                  <a:moveTo>
                    <a:pt x="2282037" y="695528"/>
                  </a:moveTo>
                  <a:lnTo>
                    <a:pt x="2280882" y="691426"/>
                  </a:lnTo>
                  <a:lnTo>
                    <a:pt x="2280755" y="691426"/>
                  </a:lnTo>
                  <a:lnTo>
                    <a:pt x="2282037" y="695528"/>
                  </a:lnTo>
                  <a:close/>
                </a:path>
                <a:path w="9554844" h="4069715">
                  <a:moveTo>
                    <a:pt x="2284717" y="704126"/>
                  </a:moveTo>
                  <a:lnTo>
                    <a:pt x="2282037" y="695528"/>
                  </a:lnTo>
                  <a:lnTo>
                    <a:pt x="2284438" y="704126"/>
                  </a:lnTo>
                  <a:lnTo>
                    <a:pt x="2284717" y="704126"/>
                  </a:lnTo>
                  <a:close/>
                </a:path>
                <a:path w="9554844" h="4069715">
                  <a:moveTo>
                    <a:pt x="2296757" y="742226"/>
                  </a:moveTo>
                  <a:lnTo>
                    <a:pt x="2293086" y="716826"/>
                  </a:lnTo>
                  <a:lnTo>
                    <a:pt x="2294293" y="729526"/>
                  </a:lnTo>
                  <a:lnTo>
                    <a:pt x="2294039" y="742226"/>
                  </a:lnTo>
                  <a:lnTo>
                    <a:pt x="2291638" y="742226"/>
                  </a:lnTo>
                  <a:lnTo>
                    <a:pt x="2290267" y="729526"/>
                  </a:lnTo>
                  <a:lnTo>
                    <a:pt x="2287740" y="716826"/>
                  </a:lnTo>
                  <a:lnTo>
                    <a:pt x="2289048" y="716826"/>
                  </a:lnTo>
                  <a:lnTo>
                    <a:pt x="2286025" y="704126"/>
                  </a:lnTo>
                  <a:lnTo>
                    <a:pt x="2287371" y="716826"/>
                  </a:lnTo>
                  <a:lnTo>
                    <a:pt x="2283650" y="716826"/>
                  </a:lnTo>
                  <a:lnTo>
                    <a:pt x="2281986" y="704126"/>
                  </a:lnTo>
                  <a:lnTo>
                    <a:pt x="2280323" y="704126"/>
                  </a:lnTo>
                  <a:lnTo>
                    <a:pt x="2278964" y="691426"/>
                  </a:lnTo>
                  <a:lnTo>
                    <a:pt x="2276945" y="691426"/>
                  </a:lnTo>
                  <a:lnTo>
                    <a:pt x="2272665" y="678726"/>
                  </a:lnTo>
                  <a:lnTo>
                    <a:pt x="2270810" y="678726"/>
                  </a:lnTo>
                  <a:lnTo>
                    <a:pt x="2265184" y="666026"/>
                  </a:lnTo>
                  <a:lnTo>
                    <a:pt x="2258428" y="653326"/>
                  </a:lnTo>
                  <a:lnTo>
                    <a:pt x="2250910" y="653326"/>
                  </a:lnTo>
                  <a:lnTo>
                    <a:pt x="2243010" y="640626"/>
                  </a:lnTo>
                  <a:lnTo>
                    <a:pt x="2227364" y="640626"/>
                  </a:lnTo>
                  <a:lnTo>
                    <a:pt x="2206764" y="627926"/>
                  </a:lnTo>
                  <a:lnTo>
                    <a:pt x="2188070" y="615226"/>
                  </a:lnTo>
                  <a:lnTo>
                    <a:pt x="2154885" y="615226"/>
                  </a:lnTo>
                  <a:lnTo>
                    <a:pt x="2139404" y="602526"/>
                  </a:lnTo>
                  <a:lnTo>
                    <a:pt x="1965299" y="602526"/>
                  </a:lnTo>
                  <a:lnTo>
                    <a:pt x="1933295" y="615226"/>
                  </a:lnTo>
                  <a:lnTo>
                    <a:pt x="1916379" y="615226"/>
                  </a:lnTo>
                  <a:lnTo>
                    <a:pt x="1911642" y="627926"/>
                  </a:lnTo>
                  <a:lnTo>
                    <a:pt x="1855241" y="627926"/>
                  </a:lnTo>
                  <a:lnTo>
                    <a:pt x="1841639" y="640626"/>
                  </a:lnTo>
                  <a:lnTo>
                    <a:pt x="1814791" y="640626"/>
                  </a:lnTo>
                  <a:lnTo>
                    <a:pt x="1799615" y="653326"/>
                  </a:lnTo>
                  <a:lnTo>
                    <a:pt x="1781962" y="653326"/>
                  </a:lnTo>
                  <a:lnTo>
                    <a:pt x="1774507" y="657809"/>
                  </a:lnTo>
                  <a:lnTo>
                    <a:pt x="1772132" y="666026"/>
                  </a:lnTo>
                  <a:lnTo>
                    <a:pt x="1768017" y="666026"/>
                  </a:lnTo>
                  <a:lnTo>
                    <a:pt x="1772196" y="659206"/>
                  </a:lnTo>
                  <a:lnTo>
                    <a:pt x="1760867" y="666026"/>
                  </a:lnTo>
                  <a:lnTo>
                    <a:pt x="1750060" y="666026"/>
                  </a:lnTo>
                  <a:lnTo>
                    <a:pt x="1723364" y="678726"/>
                  </a:lnTo>
                  <a:lnTo>
                    <a:pt x="1695132" y="691426"/>
                  </a:lnTo>
                  <a:lnTo>
                    <a:pt x="1666214" y="704126"/>
                  </a:lnTo>
                  <a:lnTo>
                    <a:pt x="1623199" y="716826"/>
                  </a:lnTo>
                  <a:lnTo>
                    <a:pt x="1609432" y="716826"/>
                  </a:lnTo>
                  <a:lnTo>
                    <a:pt x="1596110" y="729526"/>
                  </a:lnTo>
                  <a:lnTo>
                    <a:pt x="1583270" y="729526"/>
                  </a:lnTo>
                  <a:lnTo>
                    <a:pt x="1577060" y="742226"/>
                  </a:lnTo>
                  <a:lnTo>
                    <a:pt x="1559433" y="742226"/>
                  </a:lnTo>
                  <a:lnTo>
                    <a:pt x="1552130" y="754926"/>
                  </a:lnTo>
                  <a:lnTo>
                    <a:pt x="1541983" y="754926"/>
                  </a:lnTo>
                  <a:lnTo>
                    <a:pt x="1528940" y="767626"/>
                  </a:lnTo>
                  <a:lnTo>
                    <a:pt x="1515897" y="767626"/>
                  </a:lnTo>
                  <a:lnTo>
                    <a:pt x="1502968" y="780326"/>
                  </a:lnTo>
                  <a:lnTo>
                    <a:pt x="1490281" y="793026"/>
                  </a:lnTo>
                  <a:lnTo>
                    <a:pt x="1475092" y="793026"/>
                  </a:lnTo>
                  <a:lnTo>
                    <a:pt x="1465554" y="805726"/>
                  </a:lnTo>
                  <a:lnTo>
                    <a:pt x="1447660" y="818426"/>
                  </a:lnTo>
                  <a:lnTo>
                    <a:pt x="1439329" y="818426"/>
                  </a:lnTo>
                  <a:lnTo>
                    <a:pt x="1431213" y="831126"/>
                  </a:lnTo>
                  <a:lnTo>
                    <a:pt x="1423276" y="831126"/>
                  </a:lnTo>
                  <a:lnTo>
                    <a:pt x="1400175" y="843826"/>
                  </a:lnTo>
                  <a:lnTo>
                    <a:pt x="1370418" y="869226"/>
                  </a:lnTo>
                  <a:lnTo>
                    <a:pt x="1354988" y="881926"/>
                  </a:lnTo>
                  <a:lnTo>
                    <a:pt x="1347266" y="881926"/>
                  </a:lnTo>
                  <a:lnTo>
                    <a:pt x="1338859" y="894626"/>
                  </a:lnTo>
                  <a:lnTo>
                    <a:pt x="1329766" y="894626"/>
                  </a:lnTo>
                  <a:lnTo>
                    <a:pt x="1319999" y="907326"/>
                  </a:lnTo>
                  <a:lnTo>
                    <a:pt x="1309687" y="907326"/>
                  </a:lnTo>
                  <a:lnTo>
                    <a:pt x="1304366" y="920026"/>
                  </a:lnTo>
                  <a:lnTo>
                    <a:pt x="1298956" y="920026"/>
                  </a:lnTo>
                  <a:lnTo>
                    <a:pt x="1293558" y="932726"/>
                  </a:lnTo>
                  <a:lnTo>
                    <a:pt x="1288186" y="932726"/>
                  </a:lnTo>
                  <a:lnTo>
                    <a:pt x="1277340" y="945426"/>
                  </a:lnTo>
                  <a:lnTo>
                    <a:pt x="1255420" y="958126"/>
                  </a:lnTo>
                  <a:lnTo>
                    <a:pt x="1234414" y="983526"/>
                  </a:lnTo>
                  <a:lnTo>
                    <a:pt x="1214793" y="996226"/>
                  </a:lnTo>
                  <a:lnTo>
                    <a:pt x="1197102" y="1021626"/>
                  </a:lnTo>
                  <a:lnTo>
                    <a:pt x="1200683" y="1008926"/>
                  </a:lnTo>
                  <a:lnTo>
                    <a:pt x="1194803" y="1021626"/>
                  </a:lnTo>
                  <a:lnTo>
                    <a:pt x="1192072" y="1021626"/>
                  </a:lnTo>
                  <a:lnTo>
                    <a:pt x="1186510" y="1034326"/>
                  </a:lnTo>
                  <a:lnTo>
                    <a:pt x="1154696" y="1059726"/>
                  </a:lnTo>
                  <a:lnTo>
                    <a:pt x="1123403" y="1097826"/>
                  </a:lnTo>
                  <a:lnTo>
                    <a:pt x="1092758" y="1135926"/>
                  </a:lnTo>
                  <a:lnTo>
                    <a:pt x="1062863" y="1174026"/>
                  </a:lnTo>
                  <a:lnTo>
                    <a:pt x="1033907" y="1212126"/>
                  </a:lnTo>
                  <a:lnTo>
                    <a:pt x="1006233" y="1262926"/>
                  </a:lnTo>
                  <a:lnTo>
                    <a:pt x="980211" y="1301026"/>
                  </a:lnTo>
                  <a:lnTo>
                    <a:pt x="956221" y="1339126"/>
                  </a:lnTo>
                  <a:lnTo>
                    <a:pt x="949845" y="1351826"/>
                  </a:lnTo>
                  <a:lnTo>
                    <a:pt x="946277" y="1364526"/>
                  </a:lnTo>
                  <a:lnTo>
                    <a:pt x="944422" y="1364526"/>
                  </a:lnTo>
                  <a:lnTo>
                    <a:pt x="943203" y="1377226"/>
                  </a:lnTo>
                  <a:lnTo>
                    <a:pt x="941666" y="1377226"/>
                  </a:lnTo>
                  <a:lnTo>
                    <a:pt x="938809" y="1389926"/>
                  </a:lnTo>
                  <a:lnTo>
                    <a:pt x="933894" y="1402626"/>
                  </a:lnTo>
                  <a:lnTo>
                    <a:pt x="926185" y="1415326"/>
                  </a:lnTo>
                  <a:lnTo>
                    <a:pt x="928966" y="1402626"/>
                  </a:lnTo>
                  <a:lnTo>
                    <a:pt x="917803" y="1440726"/>
                  </a:lnTo>
                  <a:lnTo>
                    <a:pt x="908202" y="1478826"/>
                  </a:lnTo>
                  <a:lnTo>
                    <a:pt x="900747" y="1504226"/>
                  </a:lnTo>
                  <a:lnTo>
                    <a:pt x="895997" y="1542326"/>
                  </a:lnTo>
                  <a:lnTo>
                    <a:pt x="894626" y="1580426"/>
                  </a:lnTo>
                  <a:lnTo>
                    <a:pt x="896912" y="1618526"/>
                  </a:lnTo>
                  <a:lnTo>
                    <a:pt x="903071" y="1656626"/>
                  </a:lnTo>
                  <a:lnTo>
                    <a:pt x="909891" y="1682026"/>
                  </a:lnTo>
                  <a:lnTo>
                    <a:pt x="909053" y="1682026"/>
                  </a:lnTo>
                  <a:lnTo>
                    <a:pt x="912202" y="1694726"/>
                  </a:lnTo>
                  <a:lnTo>
                    <a:pt x="916406" y="1707426"/>
                  </a:lnTo>
                  <a:lnTo>
                    <a:pt x="921473" y="1720126"/>
                  </a:lnTo>
                  <a:lnTo>
                    <a:pt x="924814" y="1732826"/>
                  </a:lnTo>
                  <a:lnTo>
                    <a:pt x="931583" y="1732826"/>
                  </a:lnTo>
                  <a:lnTo>
                    <a:pt x="934440" y="1745526"/>
                  </a:lnTo>
                  <a:lnTo>
                    <a:pt x="940346" y="1745526"/>
                  </a:lnTo>
                  <a:lnTo>
                    <a:pt x="940460" y="1758226"/>
                  </a:lnTo>
                  <a:lnTo>
                    <a:pt x="945261" y="1758226"/>
                  </a:lnTo>
                  <a:lnTo>
                    <a:pt x="950302" y="1770926"/>
                  </a:lnTo>
                  <a:lnTo>
                    <a:pt x="955941" y="1783626"/>
                  </a:lnTo>
                  <a:lnTo>
                    <a:pt x="961859" y="1783626"/>
                  </a:lnTo>
                  <a:lnTo>
                    <a:pt x="967625" y="1796326"/>
                  </a:lnTo>
                  <a:lnTo>
                    <a:pt x="972972" y="1796326"/>
                  </a:lnTo>
                  <a:lnTo>
                    <a:pt x="979347" y="1809026"/>
                  </a:lnTo>
                  <a:lnTo>
                    <a:pt x="980300" y="1809026"/>
                  </a:lnTo>
                  <a:lnTo>
                    <a:pt x="981303" y="1809026"/>
                  </a:lnTo>
                  <a:lnTo>
                    <a:pt x="988809" y="1809026"/>
                  </a:lnTo>
                  <a:lnTo>
                    <a:pt x="993622" y="1821726"/>
                  </a:lnTo>
                  <a:lnTo>
                    <a:pt x="1005319" y="1821726"/>
                  </a:lnTo>
                  <a:lnTo>
                    <a:pt x="1010272" y="1834426"/>
                  </a:lnTo>
                  <a:lnTo>
                    <a:pt x="1011491" y="1834426"/>
                  </a:lnTo>
                  <a:lnTo>
                    <a:pt x="1055166" y="1859826"/>
                  </a:lnTo>
                  <a:lnTo>
                    <a:pt x="1076794" y="1872526"/>
                  </a:lnTo>
                  <a:lnTo>
                    <a:pt x="1091311" y="1872526"/>
                  </a:lnTo>
                  <a:lnTo>
                    <a:pt x="1081328" y="1885226"/>
                  </a:lnTo>
                  <a:lnTo>
                    <a:pt x="1070851" y="1885226"/>
                  </a:lnTo>
                  <a:lnTo>
                    <a:pt x="1060119" y="1897926"/>
                  </a:lnTo>
                  <a:lnTo>
                    <a:pt x="1048702" y="1897926"/>
                  </a:lnTo>
                  <a:lnTo>
                    <a:pt x="1037323" y="1910626"/>
                  </a:lnTo>
                  <a:lnTo>
                    <a:pt x="1017816" y="1910626"/>
                  </a:lnTo>
                  <a:lnTo>
                    <a:pt x="1011313" y="1923326"/>
                  </a:lnTo>
                  <a:lnTo>
                    <a:pt x="999426" y="1923326"/>
                  </a:lnTo>
                  <a:lnTo>
                    <a:pt x="982802" y="1936026"/>
                  </a:lnTo>
                  <a:lnTo>
                    <a:pt x="987729" y="1923326"/>
                  </a:lnTo>
                  <a:lnTo>
                    <a:pt x="958596" y="1936026"/>
                  </a:lnTo>
                  <a:lnTo>
                    <a:pt x="931900" y="1948726"/>
                  </a:lnTo>
                  <a:lnTo>
                    <a:pt x="906716" y="1961426"/>
                  </a:lnTo>
                  <a:lnTo>
                    <a:pt x="882053" y="1986826"/>
                  </a:lnTo>
                  <a:lnTo>
                    <a:pt x="856932" y="1999526"/>
                  </a:lnTo>
                  <a:lnTo>
                    <a:pt x="830097" y="2012226"/>
                  </a:lnTo>
                  <a:lnTo>
                    <a:pt x="800620" y="2024926"/>
                  </a:lnTo>
                  <a:lnTo>
                    <a:pt x="767588" y="2037626"/>
                  </a:lnTo>
                  <a:lnTo>
                    <a:pt x="772147" y="2028672"/>
                  </a:lnTo>
                  <a:lnTo>
                    <a:pt x="733615" y="2050326"/>
                  </a:lnTo>
                  <a:lnTo>
                    <a:pt x="687971" y="2063026"/>
                  </a:lnTo>
                  <a:lnTo>
                    <a:pt x="641997" y="2088426"/>
                  </a:lnTo>
                  <a:lnTo>
                    <a:pt x="456946" y="2139226"/>
                  </a:lnTo>
                  <a:lnTo>
                    <a:pt x="438772" y="2151926"/>
                  </a:lnTo>
                  <a:lnTo>
                    <a:pt x="426935" y="2151926"/>
                  </a:lnTo>
                  <a:lnTo>
                    <a:pt x="417423" y="2164626"/>
                  </a:lnTo>
                  <a:lnTo>
                    <a:pt x="383527" y="2164626"/>
                  </a:lnTo>
                  <a:lnTo>
                    <a:pt x="375869" y="2177326"/>
                  </a:lnTo>
                  <a:lnTo>
                    <a:pt x="368198" y="2177326"/>
                  </a:lnTo>
                  <a:lnTo>
                    <a:pt x="336118" y="2190026"/>
                  </a:lnTo>
                  <a:lnTo>
                    <a:pt x="270713" y="2190026"/>
                  </a:lnTo>
                  <a:lnTo>
                    <a:pt x="231635" y="2202726"/>
                  </a:lnTo>
                  <a:lnTo>
                    <a:pt x="220395" y="2202726"/>
                  </a:lnTo>
                  <a:lnTo>
                    <a:pt x="198958" y="2215426"/>
                  </a:lnTo>
                  <a:lnTo>
                    <a:pt x="74498" y="2215426"/>
                  </a:lnTo>
                  <a:lnTo>
                    <a:pt x="57315" y="2202726"/>
                  </a:lnTo>
                  <a:lnTo>
                    <a:pt x="12153" y="2202726"/>
                  </a:lnTo>
                  <a:lnTo>
                    <a:pt x="25488" y="2215426"/>
                  </a:lnTo>
                  <a:lnTo>
                    <a:pt x="0" y="2215426"/>
                  </a:lnTo>
                  <a:lnTo>
                    <a:pt x="8382" y="2228126"/>
                  </a:lnTo>
                  <a:lnTo>
                    <a:pt x="224561" y="2228126"/>
                  </a:lnTo>
                  <a:lnTo>
                    <a:pt x="234124" y="2215426"/>
                  </a:lnTo>
                  <a:lnTo>
                    <a:pt x="297624" y="2215426"/>
                  </a:lnTo>
                  <a:lnTo>
                    <a:pt x="309003" y="2202726"/>
                  </a:lnTo>
                  <a:lnTo>
                    <a:pt x="353009" y="2202726"/>
                  </a:lnTo>
                  <a:lnTo>
                    <a:pt x="365823" y="2190026"/>
                  </a:lnTo>
                  <a:lnTo>
                    <a:pt x="395338" y="2190026"/>
                  </a:lnTo>
                  <a:lnTo>
                    <a:pt x="406755" y="2177326"/>
                  </a:lnTo>
                  <a:lnTo>
                    <a:pt x="434975" y="2177326"/>
                  </a:lnTo>
                  <a:lnTo>
                    <a:pt x="450481" y="2164626"/>
                  </a:lnTo>
                  <a:lnTo>
                    <a:pt x="466064" y="2164626"/>
                  </a:lnTo>
                  <a:lnTo>
                    <a:pt x="481126" y="2151926"/>
                  </a:lnTo>
                  <a:lnTo>
                    <a:pt x="517283" y="2151926"/>
                  </a:lnTo>
                  <a:lnTo>
                    <a:pt x="526288" y="2139226"/>
                  </a:lnTo>
                  <a:lnTo>
                    <a:pt x="545045" y="2139226"/>
                  </a:lnTo>
                  <a:lnTo>
                    <a:pt x="552742" y="2126526"/>
                  </a:lnTo>
                  <a:lnTo>
                    <a:pt x="574649" y="2126526"/>
                  </a:lnTo>
                  <a:lnTo>
                    <a:pt x="583628" y="2113826"/>
                  </a:lnTo>
                  <a:lnTo>
                    <a:pt x="579551" y="2124595"/>
                  </a:lnTo>
                  <a:lnTo>
                    <a:pt x="601141" y="2113826"/>
                  </a:lnTo>
                  <a:lnTo>
                    <a:pt x="630034" y="2113826"/>
                  </a:lnTo>
                  <a:lnTo>
                    <a:pt x="633577" y="2101126"/>
                  </a:lnTo>
                  <a:lnTo>
                    <a:pt x="650862" y="2101126"/>
                  </a:lnTo>
                  <a:lnTo>
                    <a:pt x="661593" y="2088426"/>
                  </a:lnTo>
                  <a:lnTo>
                    <a:pt x="685025" y="2088426"/>
                  </a:lnTo>
                  <a:lnTo>
                    <a:pt x="699211" y="2075726"/>
                  </a:lnTo>
                  <a:lnTo>
                    <a:pt x="703681" y="2075726"/>
                  </a:lnTo>
                  <a:lnTo>
                    <a:pt x="699223" y="2088426"/>
                  </a:lnTo>
                  <a:lnTo>
                    <a:pt x="703033" y="2088426"/>
                  </a:lnTo>
                  <a:lnTo>
                    <a:pt x="706615" y="2075726"/>
                  </a:lnTo>
                  <a:lnTo>
                    <a:pt x="724496" y="2063026"/>
                  </a:lnTo>
                  <a:lnTo>
                    <a:pt x="752678" y="2063026"/>
                  </a:lnTo>
                  <a:lnTo>
                    <a:pt x="766368" y="2050326"/>
                  </a:lnTo>
                  <a:lnTo>
                    <a:pt x="779030" y="2050326"/>
                  </a:lnTo>
                  <a:lnTo>
                    <a:pt x="791387" y="2037626"/>
                  </a:lnTo>
                  <a:lnTo>
                    <a:pt x="813371" y="2037626"/>
                  </a:lnTo>
                  <a:lnTo>
                    <a:pt x="839000" y="2024926"/>
                  </a:lnTo>
                  <a:lnTo>
                    <a:pt x="865187" y="2012226"/>
                  </a:lnTo>
                  <a:lnTo>
                    <a:pt x="887450" y="1999526"/>
                  </a:lnTo>
                  <a:lnTo>
                    <a:pt x="884707" y="1999526"/>
                  </a:lnTo>
                  <a:lnTo>
                    <a:pt x="885024" y="1986826"/>
                  </a:lnTo>
                  <a:lnTo>
                    <a:pt x="898779" y="1986826"/>
                  </a:lnTo>
                  <a:lnTo>
                    <a:pt x="904138" y="1983473"/>
                  </a:lnTo>
                  <a:lnTo>
                    <a:pt x="909091" y="1974126"/>
                  </a:lnTo>
                  <a:lnTo>
                    <a:pt x="914361" y="1974126"/>
                  </a:lnTo>
                  <a:lnTo>
                    <a:pt x="911987" y="1977872"/>
                  </a:lnTo>
                  <a:lnTo>
                    <a:pt x="915898" y="1974126"/>
                  </a:lnTo>
                  <a:lnTo>
                    <a:pt x="918959" y="1974126"/>
                  </a:lnTo>
                  <a:lnTo>
                    <a:pt x="928319" y="1974126"/>
                  </a:lnTo>
                  <a:lnTo>
                    <a:pt x="922743" y="1986826"/>
                  </a:lnTo>
                  <a:lnTo>
                    <a:pt x="930351" y="1986826"/>
                  </a:lnTo>
                  <a:lnTo>
                    <a:pt x="944613" y="1974126"/>
                  </a:lnTo>
                  <a:lnTo>
                    <a:pt x="939469" y="1974126"/>
                  </a:lnTo>
                  <a:lnTo>
                    <a:pt x="956284" y="1963077"/>
                  </a:lnTo>
                  <a:lnTo>
                    <a:pt x="949261" y="1974126"/>
                  </a:lnTo>
                  <a:lnTo>
                    <a:pt x="956081" y="1974126"/>
                  </a:lnTo>
                  <a:lnTo>
                    <a:pt x="965695" y="1961426"/>
                  </a:lnTo>
                  <a:lnTo>
                    <a:pt x="983018" y="1961426"/>
                  </a:lnTo>
                  <a:lnTo>
                    <a:pt x="992581" y="1948726"/>
                  </a:lnTo>
                  <a:lnTo>
                    <a:pt x="1003922" y="1948726"/>
                  </a:lnTo>
                  <a:lnTo>
                    <a:pt x="1017930" y="1936026"/>
                  </a:lnTo>
                  <a:lnTo>
                    <a:pt x="1021943" y="1936026"/>
                  </a:lnTo>
                  <a:lnTo>
                    <a:pt x="1040549" y="1923326"/>
                  </a:lnTo>
                  <a:lnTo>
                    <a:pt x="1054392" y="1910626"/>
                  </a:lnTo>
                  <a:lnTo>
                    <a:pt x="1080897" y="1910626"/>
                  </a:lnTo>
                  <a:lnTo>
                    <a:pt x="1089101" y="1897926"/>
                  </a:lnTo>
                  <a:lnTo>
                    <a:pt x="1099134" y="1897926"/>
                  </a:lnTo>
                  <a:lnTo>
                    <a:pt x="1112266" y="1885226"/>
                  </a:lnTo>
                  <a:lnTo>
                    <a:pt x="1114209" y="1885226"/>
                  </a:lnTo>
                  <a:lnTo>
                    <a:pt x="1118781" y="1885226"/>
                  </a:lnTo>
                  <a:lnTo>
                    <a:pt x="1163916" y="1885226"/>
                  </a:lnTo>
                  <a:lnTo>
                    <a:pt x="1170622" y="1897926"/>
                  </a:lnTo>
                  <a:lnTo>
                    <a:pt x="1388376" y="1897926"/>
                  </a:lnTo>
                  <a:lnTo>
                    <a:pt x="1403769" y="1885226"/>
                  </a:lnTo>
                  <a:lnTo>
                    <a:pt x="1472234" y="1885226"/>
                  </a:lnTo>
                  <a:lnTo>
                    <a:pt x="1524177" y="1872526"/>
                  </a:lnTo>
                  <a:lnTo>
                    <a:pt x="1549400" y="1859826"/>
                  </a:lnTo>
                  <a:lnTo>
                    <a:pt x="1557058" y="1859826"/>
                  </a:lnTo>
                  <a:lnTo>
                    <a:pt x="1555280" y="1872526"/>
                  </a:lnTo>
                  <a:lnTo>
                    <a:pt x="1577238" y="1859826"/>
                  </a:lnTo>
                  <a:lnTo>
                    <a:pt x="1574304" y="1859826"/>
                  </a:lnTo>
                  <a:lnTo>
                    <a:pt x="1598866" y="1847126"/>
                  </a:lnTo>
                  <a:lnTo>
                    <a:pt x="1611490" y="1847126"/>
                  </a:lnTo>
                  <a:lnTo>
                    <a:pt x="1604822" y="1854631"/>
                  </a:lnTo>
                  <a:lnTo>
                    <a:pt x="1615821" y="1847126"/>
                  </a:lnTo>
                  <a:lnTo>
                    <a:pt x="1642745" y="1847126"/>
                  </a:lnTo>
                  <a:lnTo>
                    <a:pt x="1651736" y="1834426"/>
                  </a:lnTo>
                  <a:lnTo>
                    <a:pt x="1679765" y="1834426"/>
                  </a:lnTo>
                  <a:lnTo>
                    <a:pt x="1689773" y="1821726"/>
                  </a:lnTo>
                  <a:lnTo>
                    <a:pt x="1698040" y="1821726"/>
                  </a:lnTo>
                  <a:lnTo>
                    <a:pt x="1784896" y="1796326"/>
                  </a:lnTo>
                  <a:lnTo>
                    <a:pt x="1825891" y="1783626"/>
                  </a:lnTo>
                  <a:lnTo>
                    <a:pt x="1864982" y="1758226"/>
                  </a:lnTo>
                  <a:lnTo>
                    <a:pt x="1864995" y="1762340"/>
                  </a:lnTo>
                  <a:lnTo>
                    <a:pt x="1870036" y="1758226"/>
                  </a:lnTo>
                  <a:lnTo>
                    <a:pt x="1879320" y="1758226"/>
                  </a:lnTo>
                  <a:lnTo>
                    <a:pt x="1896732" y="1745526"/>
                  </a:lnTo>
                  <a:lnTo>
                    <a:pt x="1905622" y="1732826"/>
                  </a:lnTo>
                  <a:lnTo>
                    <a:pt x="1907082" y="1745526"/>
                  </a:lnTo>
                  <a:lnTo>
                    <a:pt x="1922691" y="1732826"/>
                  </a:lnTo>
                  <a:lnTo>
                    <a:pt x="1944992" y="1732826"/>
                  </a:lnTo>
                  <a:lnTo>
                    <a:pt x="1955012" y="1720126"/>
                  </a:lnTo>
                  <a:lnTo>
                    <a:pt x="1958428" y="1720126"/>
                  </a:lnTo>
                  <a:lnTo>
                    <a:pt x="1949221" y="1732826"/>
                  </a:lnTo>
                  <a:lnTo>
                    <a:pt x="1967903" y="1720126"/>
                  </a:lnTo>
                  <a:lnTo>
                    <a:pt x="1977136" y="1707426"/>
                  </a:lnTo>
                  <a:lnTo>
                    <a:pt x="1985822" y="1707426"/>
                  </a:lnTo>
                  <a:lnTo>
                    <a:pt x="2002840" y="1694726"/>
                  </a:lnTo>
                  <a:lnTo>
                    <a:pt x="2003209" y="1694726"/>
                  </a:lnTo>
                  <a:lnTo>
                    <a:pt x="2000123" y="1700923"/>
                  </a:lnTo>
                  <a:lnTo>
                    <a:pt x="2005850" y="1694726"/>
                  </a:lnTo>
                  <a:lnTo>
                    <a:pt x="2018576" y="1694726"/>
                  </a:lnTo>
                  <a:lnTo>
                    <a:pt x="2033485" y="1682026"/>
                  </a:lnTo>
                  <a:lnTo>
                    <a:pt x="2051773" y="1669326"/>
                  </a:lnTo>
                  <a:lnTo>
                    <a:pt x="2053958" y="1669326"/>
                  </a:lnTo>
                  <a:lnTo>
                    <a:pt x="2045982" y="1682026"/>
                  </a:lnTo>
                  <a:lnTo>
                    <a:pt x="2077707" y="1656626"/>
                  </a:lnTo>
                  <a:lnTo>
                    <a:pt x="2106650" y="1643926"/>
                  </a:lnTo>
                  <a:lnTo>
                    <a:pt x="2136279" y="1618526"/>
                  </a:lnTo>
                  <a:lnTo>
                    <a:pt x="2170125" y="1593126"/>
                  </a:lnTo>
                  <a:lnTo>
                    <a:pt x="2167890" y="1605826"/>
                  </a:lnTo>
                  <a:lnTo>
                    <a:pt x="2174887" y="1605826"/>
                  </a:lnTo>
                  <a:lnTo>
                    <a:pt x="2184946" y="1593126"/>
                  </a:lnTo>
                  <a:lnTo>
                    <a:pt x="2191931" y="1593126"/>
                  </a:lnTo>
                  <a:lnTo>
                    <a:pt x="2217013" y="1567726"/>
                  </a:lnTo>
                  <a:lnTo>
                    <a:pt x="2205647" y="1580426"/>
                  </a:lnTo>
                  <a:lnTo>
                    <a:pt x="2221865" y="1567726"/>
                  </a:lnTo>
                  <a:lnTo>
                    <a:pt x="2251329" y="1542326"/>
                  </a:lnTo>
                  <a:lnTo>
                    <a:pt x="2260600" y="1542326"/>
                  </a:lnTo>
                  <a:lnTo>
                    <a:pt x="2270836" y="1529626"/>
                  </a:lnTo>
                  <a:lnTo>
                    <a:pt x="2276094" y="1529626"/>
                  </a:lnTo>
                  <a:lnTo>
                    <a:pt x="2277656" y="1520190"/>
                  </a:lnTo>
                  <a:lnTo>
                    <a:pt x="2266734" y="1529626"/>
                  </a:lnTo>
                  <a:lnTo>
                    <a:pt x="2257323" y="1529626"/>
                  </a:lnTo>
                  <a:lnTo>
                    <a:pt x="2263013" y="1518602"/>
                  </a:lnTo>
                  <a:lnTo>
                    <a:pt x="2250884" y="1529626"/>
                  </a:lnTo>
                  <a:lnTo>
                    <a:pt x="2245969" y="1529626"/>
                  </a:lnTo>
                  <a:lnTo>
                    <a:pt x="2238908" y="1529626"/>
                  </a:lnTo>
                  <a:lnTo>
                    <a:pt x="2234577" y="1536547"/>
                  </a:lnTo>
                  <a:lnTo>
                    <a:pt x="2225090" y="1542326"/>
                  </a:lnTo>
                  <a:lnTo>
                    <a:pt x="2188197" y="1567726"/>
                  </a:lnTo>
                  <a:lnTo>
                    <a:pt x="2166632" y="1580426"/>
                  </a:lnTo>
                  <a:lnTo>
                    <a:pt x="2172424" y="1580426"/>
                  </a:lnTo>
                  <a:lnTo>
                    <a:pt x="2148802" y="1593126"/>
                  </a:lnTo>
                  <a:lnTo>
                    <a:pt x="2140928" y="1605826"/>
                  </a:lnTo>
                  <a:lnTo>
                    <a:pt x="2136063" y="1605826"/>
                  </a:lnTo>
                  <a:lnTo>
                    <a:pt x="2121509" y="1618526"/>
                  </a:lnTo>
                  <a:lnTo>
                    <a:pt x="2109076" y="1618526"/>
                  </a:lnTo>
                  <a:lnTo>
                    <a:pt x="2094103" y="1631226"/>
                  </a:lnTo>
                  <a:lnTo>
                    <a:pt x="2089391" y="1631226"/>
                  </a:lnTo>
                  <a:lnTo>
                    <a:pt x="2095627" y="1618526"/>
                  </a:lnTo>
                  <a:lnTo>
                    <a:pt x="2085009" y="1631226"/>
                  </a:lnTo>
                  <a:lnTo>
                    <a:pt x="2074595" y="1631226"/>
                  </a:lnTo>
                  <a:lnTo>
                    <a:pt x="2064461" y="1643926"/>
                  </a:lnTo>
                  <a:lnTo>
                    <a:pt x="2054733" y="1643926"/>
                  </a:lnTo>
                  <a:lnTo>
                    <a:pt x="2045411" y="1656626"/>
                  </a:lnTo>
                  <a:lnTo>
                    <a:pt x="2024316" y="1656626"/>
                  </a:lnTo>
                  <a:lnTo>
                    <a:pt x="2018284" y="1669326"/>
                  </a:lnTo>
                  <a:lnTo>
                    <a:pt x="2002294" y="1669326"/>
                  </a:lnTo>
                  <a:lnTo>
                    <a:pt x="2003933" y="1682026"/>
                  </a:lnTo>
                  <a:lnTo>
                    <a:pt x="1995982" y="1682026"/>
                  </a:lnTo>
                  <a:lnTo>
                    <a:pt x="1984387" y="1694726"/>
                  </a:lnTo>
                  <a:lnTo>
                    <a:pt x="1971344" y="1694726"/>
                  </a:lnTo>
                  <a:lnTo>
                    <a:pt x="1959673" y="1707426"/>
                  </a:lnTo>
                  <a:lnTo>
                    <a:pt x="1952244" y="1707426"/>
                  </a:lnTo>
                  <a:lnTo>
                    <a:pt x="1968830" y="1694726"/>
                  </a:lnTo>
                  <a:lnTo>
                    <a:pt x="1969084" y="1694726"/>
                  </a:lnTo>
                  <a:lnTo>
                    <a:pt x="1970709" y="1691055"/>
                  </a:lnTo>
                  <a:lnTo>
                    <a:pt x="1967039" y="1694726"/>
                  </a:lnTo>
                  <a:lnTo>
                    <a:pt x="1959406" y="1694726"/>
                  </a:lnTo>
                  <a:lnTo>
                    <a:pt x="1939734" y="1707426"/>
                  </a:lnTo>
                  <a:lnTo>
                    <a:pt x="1931733" y="1707426"/>
                  </a:lnTo>
                  <a:lnTo>
                    <a:pt x="1923605" y="1720126"/>
                  </a:lnTo>
                  <a:lnTo>
                    <a:pt x="1899031" y="1720126"/>
                  </a:lnTo>
                  <a:lnTo>
                    <a:pt x="1894954" y="1728000"/>
                  </a:lnTo>
                  <a:lnTo>
                    <a:pt x="1895246" y="1732826"/>
                  </a:lnTo>
                  <a:lnTo>
                    <a:pt x="1892452" y="1732826"/>
                  </a:lnTo>
                  <a:lnTo>
                    <a:pt x="1894954" y="1728000"/>
                  </a:lnTo>
                  <a:lnTo>
                    <a:pt x="1894471" y="1720126"/>
                  </a:lnTo>
                  <a:lnTo>
                    <a:pt x="1886496" y="1732826"/>
                  </a:lnTo>
                  <a:lnTo>
                    <a:pt x="1881187" y="1732826"/>
                  </a:lnTo>
                  <a:lnTo>
                    <a:pt x="1865388" y="1745526"/>
                  </a:lnTo>
                  <a:lnTo>
                    <a:pt x="1855431" y="1745526"/>
                  </a:lnTo>
                  <a:lnTo>
                    <a:pt x="1850453" y="1758226"/>
                  </a:lnTo>
                  <a:lnTo>
                    <a:pt x="1839607" y="1758226"/>
                  </a:lnTo>
                  <a:lnTo>
                    <a:pt x="1832267" y="1758226"/>
                  </a:lnTo>
                  <a:lnTo>
                    <a:pt x="1822234" y="1768309"/>
                  </a:lnTo>
                  <a:lnTo>
                    <a:pt x="1824824" y="1761693"/>
                  </a:lnTo>
                  <a:lnTo>
                    <a:pt x="1813217" y="1770926"/>
                  </a:lnTo>
                  <a:lnTo>
                    <a:pt x="1794827" y="1770926"/>
                  </a:lnTo>
                  <a:lnTo>
                    <a:pt x="1774786" y="1783626"/>
                  </a:lnTo>
                  <a:lnTo>
                    <a:pt x="1739480" y="1783626"/>
                  </a:lnTo>
                  <a:lnTo>
                    <a:pt x="1728838" y="1796326"/>
                  </a:lnTo>
                  <a:lnTo>
                    <a:pt x="1716074" y="1796326"/>
                  </a:lnTo>
                  <a:lnTo>
                    <a:pt x="1712671" y="1809026"/>
                  </a:lnTo>
                  <a:lnTo>
                    <a:pt x="1705000" y="1809026"/>
                  </a:lnTo>
                  <a:lnTo>
                    <a:pt x="1710817" y="1799780"/>
                  </a:lnTo>
                  <a:lnTo>
                    <a:pt x="1714601" y="1796326"/>
                  </a:lnTo>
                  <a:lnTo>
                    <a:pt x="1713001" y="1796326"/>
                  </a:lnTo>
                  <a:lnTo>
                    <a:pt x="1705914" y="1796326"/>
                  </a:lnTo>
                  <a:lnTo>
                    <a:pt x="1698548" y="1796326"/>
                  </a:lnTo>
                  <a:lnTo>
                    <a:pt x="1690700" y="1809026"/>
                  </a:lnTo>
                  <a:lnTo>
                    <a:pt x="1683639" y="1809026"/>
                  </a:lnTo>
                  <a:lnTo>
                    <a:pt x="1665389" y="1821726"/>
                  </a:lnTo>
                  <a:lnTo>
                    <a:pt x="1658721" y="1821726"/>
                  </a:lnTo>
                  <a:lnTo>
                    <a:pt x="1615160" y="1821726"/>
                  </a:lnTo>
                  <a:lnTo>
                    <a:pt x="1600923" y="1834426"/>
                  </a:lnTo>
                  <a:lnTo>
                    <a:pt x="1571447" y="1834426"/>
                  </a:lnTo>
                  <a:lnTo>
                    <a:pt x="1555369" y="1847126"/>
                  </a:lnTo>
                  <a:lnTo>
                    <a:pt x="1527848" y="1847126"/>
                  </a:lnTo>
                  <a:lnTo>
                    <a:pt x="1514830" y="1859826"/>
                  </a:lnTo>
                  <a:lnTo>
                    <a:pt x="1432801" y="1859826"/>
                  </a:lnTo>
                  <a:lnTo>
                    <a:pt x="1423860" y="1872526"/>
                  </a:lnTo>
                  <a:lnTo>
                    <a:pt x="1343050" y="1872526"/>
                  </a:lnTo>
                  <a:lnTo>
                    <a:pt x="1332903" y="1885226"/>
                  </a:lnTo>
                  <a:lnTo>
                    <a:pt x="1311617" y="1885226"/>
                  </a:lnTo>
                  <a:lnTo>
                    <a:pt x="1314767" y="1872526"/>
                  </a:lnTo>
                  <a:lnTo>
                    <a:pt x="1291412" y="1872526"/>
                  </a:lnTo>
                  <a:lnTo>
                    <a:pt x="1276870" y="1885226"/>
                  </a:lnTo>
                  <a:lnTo>
                    <a:pt x="1196162" y="1885226"/>
                  </a:lnTo>
                  <a:lnTo>
                    <a:pt x="1176210" y="1872526"/>
                  </a:lnTo>
                  <a:lnTo>
                    <a:pt x="1150035" y="1872526"/>
                  </a:lnTo>
                  <a:lnTo>
                    <a:pt x="1150467" y="1870494"/>
                  </a:lnTo>
                  <a:lnTo>
                    <a:pt x="1147241" y="1872526"/>
                  </a:lnTo>
                  <a:lnTo>
                    <a:pt x="1136967" y="1872526"/>
                  </a:lnTo>
                  <a:lnTo>
                    <a:pt x="1152258" y="1862023"/>
                  </a:lnTo>
                  <a:lnTo>
                    <a:pt x="1155471" y="1859826"/>
                  </a:lnTo>
                  <a:lnTo>
                    <a:pt x="1152258" y="1862035"/>
                  </a:lnTo>
                  <a:lnTo>
                    <a:pt x="1150467" y="1870494"/>
                  </a:lnTo>
                  <a:lnTo>
                    <a:pt x="1167422" y="1859826"/>
                  </a:lnTo>
                  <a:lnTo>
                    <a:pt x="1176832" y="1847126"/>
                  </a:lnTo>
                  <a:lnTo>
                    <a:pt x="1184846" y="1847126"/>
                  </a:lnTo>
                  <a:lnTo>
                    <a:pt x="1199680" y="1834426"/>
                  </a:lnTo>
                  <a:lnTo>
                    <a:pt x="1201305" y="1834426"/>
                  </a:lnTo>
                  <a:lnTo>
                    <a:pt x="1195895" y="1841817"/>
                  </a:lnTo>
                  <a:lnTo>
                    <a:pt x="1208595" y="1834426"/>
                  </a:lnTo>
                  <a:lnTo>
                    <a:pt x="1212075" y="1834426"/>
                  </a:lnTo>
                  <a:lnTo>
                    <a:pt x="1222578" y="1821726"/>
                  </a:lnTo>
                  <a:lnTo>
                    <a:pt x="1228572" y="1821726"/>
                  </a:lnTo>
                  <a:lnTo>
                    <a:pt x="1244104" y="1809026"/>
                  </a:lnTo>
                  <a:lnTo>
                    <a:pt x="1259700" y="1809026"/>
                  </a:lnTo>
                  <a:lnTo>
                    <a:pt x="1275448" y="1796326"/>
                  </a:lnTo>
                  <a:lnTo>
                    <a:pt x="1307680" y="1770926"/>
                  </a:lnTo>
                  <a:lnTo>
                    <a:pt x="1340535" y="1745526"/>
                  </a:lnTo>
                  <a:lnTo>
                    <a:pt x="1343533" y="1745526"/>
                  </a:lnTo>
                  <a:lnTo>
                    <a:pt x="1356448" y="1732826"/>
                  </a:lnTo>
                  <a:lnTo>
                    <a:pt x="1343533" y="1745526"/>
                  </a:lnTo>
                  <a:lnTo>
                    <a:pt x="1358988" y="1745526"/>
                  </a:lnTo>
                  <a:lnTo>
                    <a:pt x="1379931" y="1732826"/>
                  </a:lnTo>
                  <a:lnTo>
                    <a:pt x="1390777" y="1720126"/>
                  </a:lnTo>
                  <a:lnTo>
                    <a:pt x="1391526" y="1720126"/>
                  </a:lnTo>
                  <a:lnTo>
                    <a:pt x="1392085" y="1718602"/>
                  </a:lnTo>
                  <a:lnTo>
                    <a:pt x="1394612" y="1715643"/>
                  </a:lnTo>
                  <a:lnTo>
                    <a:pt x="1392783" y="1716646"/>
                  </a:lnTo>
                  <a:lnTo>
                    <a:pt x="1396111" y="1707426"/>
                  </a:lnTo>
                  <a:lnTo>
                    <a:pt x="1401622" y="1707426"/>
                  </a:lnTo>
                  <a:lnTo>
                    <a:pt x="1423682" y="1694726"/>
                  </a:lnTo>
                  <a:lnTo>
                    <a:pt x="1488186" y="1656626"/>
                  </a:lnTo>
                  <a:lnTo>
                    <a:pt x="1456893" y="1656626"/>
                  </a:lnTo>
                  <a:lnTo>
                    <a:pt x="1454480" y="1656626"/>
                  </a:lnTo>
                  <a:lnTo>
                    <a:pt x="1447558" y="1656626"/>
                  </a:lnTo>
                  <a:lnTo>
                    <a:pt x="1435544" y="1669326"/>
                  </a:lnTo>
                  <a:lnTo>
                    <a:pt x="1425600" y="1669326"/>
                  </a:lnTo>
                  <a:lnTo>
                    <a:pt x="1424901" y="1669326"/>
                  </a:lnTo>
                  <a:lnTo>
                    <a:pt x="1421091" y="1669326"/>
                  </a:lnTo>
                  <a:lnTo>
                    <a:pt x="1418120" y="1674596"/>
                  </a:lnTo>
                  <a:lnTo>
                    <a:pt x="1424089" y="1670392"/>
                  </a:lnTo>
                  <a:lnTo>
                    <a:pt x="1415148" y="1682026"/>
                  </a:lnTo>
                  <a:lnTo>
                    <a:pt x="1405839" y="1694726"/>
                  </a:lnTo>
                  <a:lnTo>
                    <a:pt x="1396657" y="1694726"/>
                  </a:lnTo>
                  <a:lnTo>
                    <a:pt x="1387157" y="1707426"/>
                  </a:lnTo>
                  <a:lnTo>
                    <a:pt x="1371409" y="1707426"/>
                  </a:lnTo>
                  <a:lnTo>
                    <a:pt x="1411846" y="1679003"/>
                  </a:lnTo>
                  <a:lnTo>
                    <a:pt x="1416685" y="1669326"/>
                  </a:lnTo>
                  <a:lnTo>
                    <a:pt x="1400251" y="1682026"/>
                  </a:lnTo>
                  <a:lnTo>
                    <a:pt x="1380744" y="1694726"/>
                  </a:lnTo>
                  <a:lnTo>
                    <a:pt x="1360055" y="1720126"/>
                  </a:lnTo>
                  <a:lnTo>
                    <a:pt x="1340104" y="1732826"/>
                  </a:lnTo>
                  <a:lnTo>
                    <a:pt x="1323365" y="1732826"/>
                  </a:lnTo>
                  <a:lnTo>
                    <a:pt x="1315148" y="1745526"/>
                  </a:lnTo>
                  <a:lnTo>
                    <a:pt x="1308823" y="1745526"/>
                  </a:lnTo>
                  <a:lnTo>
                    <a:pt x="1301635" y="1758226"/>
                  </a:lnTo>
                  <a:lnTo>
                    <a:pt x="1295552" y="1758226"/>
                  </a:lnTo>
                  <a:lnTo>
                    <a:pt x="1297432" y="1754632"/>
                  </a:lnTo>
                  <a:lnTo>
                    <a:pt x="1292936" y="1758226"/>
                  </a:lnTo>
                  <a:lnTo>
                    <a:pt x="1293799" y="1758226"/>
                  </a:lnTo>
                  <a:lnTo>
                    <a:pt x="1284897" y="1770926"/>
                  </a:lnTo>
                  <a:lnTo>
                    <a:pt x="1277048" y="1770926"/>
                  </a:lnTo>
                  <a:lnTo>
                    <a:pt x="1292936" y="1758226"/>
                  </a:lnTo>
                  <a:lnTo>
                    <a:pt x="1283995" y="1758226"/>
                  </a:lnTo>
                  <a:lnTo>
                    <a:pt x="1268920" y="1765973"/>
                  </a:lnTo>
                  <a:lnTo>
                    <a:pt x="1268920" y="1770926"/>
                  </a:lnTo>
                  <a:lnTo>
                    <a:pt x="1262672" y="1783626"/>
                  </a:lnTo>
                  <a:lnTo>
                    <a:pt x="1259636" y="1783626"/>
                  </a:lnTo>
                  <a:lnTo>
                    <a:pt x="1264031" y="1770926"/>
                  </a:lnTo>
                  <a:lnTo>
                    <a:pt x="1268920" y="1770926"/>
                  </a:lnTo>
                  <a:lnTo>
                    <a:pt x="1268920" y="1765973"/>
                  </a:lnTo>
                  <a:lnTo>
                    <a:pt x="1259255" y="1770926"/>
                  </a:lnTo>
                  <a:lnTo>
                    <a:pt x="1258354" y="1770926"/>
                  </a:lnTo>
                  <a:lnTo>
                    <a:pt x="1255128" y="1783626"/>
                  </a:lnTo>
                  <a:lnTo>
                    <a:pt x="1259052" y="1783626"/>
                  </a:lnTo>
                  <a:lnTo>
                    <a:pt x="1242123" y="1796326"/>
                  </a:lnTo>
                  <a:lnTo>
                    <a:pt x="1223429" y="1796326"/>
                  </a:lnTo>
                  <a:lnTo>
                    <a:pt x="1207249" y="1809026"/>
                  </a:lnTo>
                  <a:lnTo>
                    <a:pt x="1197889" y="1809026"/>
                  </a:lnTo>
                  <a:lnTo>
                    <a:pt x="1182649" y="1821726"/>
                  </a:lnTo>
                  <a:lnTo>
                    <a:pt x="1166545" y="1834426"/>
                  </a:lnTo>
                  <a:lnTo>
                    <a:pt x="1150086" y="1847126"/>
                  </a:lnTo>
                  <a:lnTo>
                    <a:pt x="1133805" y="1847126"/>
                  </a:lnTo>
                  <a:lnTo>
                    <a:pt x="1118108" y="1859826"/>
                  </a:lnTo>
                  <a:lnTo>
                    <a:pt x="1115618" y="1862035"/>
                  </a:lnTo>
                  <a:lnTo>
                    <a:pt x="1111935" y="1859826"/>
                  </a:lnTo>
                  <a:lnTo>
                    <a:pt x="1092327" y="1859826"/>
                  </a:lnTo>
                  <a:lnTo>
                    <a:pt x="1075245" y="1847126"/>
                  </a:lnTo>
                  <a:lnTo>
                    <a:pt x="1061631" y="1834426"/>
                  </a:lnTo>
                  <a:lnTo>
                    <a:pt x="1051255" y="1834426"/>
                  </a:lnTo>
                  <a:lnTo>
                    <a:pt x="1040726" y="1821726"/>
                  </a:lnTo>
                  <a:lnTo>
                    <a:pt x="1030287" y="1821726"/>
                  </a:lnTo>
                  <a:lnTo>
                    <a:pt x="1020203" y="1809026"/>
                  </a:lnTo>
                  <a:lnTo>
                    <a:pt x="1007110" y="1809026"/>
                  </a:lnTo>
                  <a:lnTo>
                    <a:pt x="1001509" y="1796326"/>
                  </a:lnTo>
                  <a:lnTo>
                    <a:pt x="993051" y="1796326"/>
                  </a:lnTo>
                  <a:lnTo>
                    <a:pt x="985697" y="1783626"/>
                  </a:lnTo>
                  <a:lnTo>
                    <a:pt x="984262" y="1783626"/>
                  </a:lnTo>
                  <a:lnTo>
                    <a:pt x="982014" y="1770926"/>
                  </a:lnTo>
                  <a:lnTo>
                    <a:pt x="979182" y="1770926"/>
                  </a:lnTo>
                  <a:lnTo>
                    <a:pt x="979182" y="1804339"/>
                  </a:lnTo>
                  <a:lnTo>
                    <a:pt x="975537" y="1796326"/>
                  </a:lnTo>
                  <a:lnTo>
                    <a:pt x="977265" y="1796326"/>
                  </a:lnTo>
                  <a:lnTo>
                    <a:pt x="979182" y="1804339"/>
                  </a:lnTo>
                  <a:lnTo>
                    <a:pt x="979182" y="1770926"/>
                  </a:lnTo>
                  <a:lnTo>
                    <a:pt x="970661" y="1770926"/>
                  </a:lnTo>
                  <a:lnTo>
                    <a:pt x="968260" y="1758226"/>
                  </a:lnTo>
                  <a:lnTo>
                    <a:pt x="959891" y="1758226"/>
                  </a:lnTo>
                  <a:lnTo>
                    <a:pt x="954430" y="1745526"/>
                  </a:lnTo>
                  <a:lnTo>
                    <a:pt x="955078" y="1745526"/>
                  </a:lnTo>
                  <a:lnTo>
                    <a:pt x="954709" y="1732826"/>
                  </a:lnTo>
                  <a:lnTo>
                    <a:pt x="953554" y="1732826"/>
                  </a:lnTo>
                  <a:lnTo>
                    <a:pt x="953554" y="1743824"/>
                  </a:lnTo>
                  <a:lnTo>
                    <a:pt x="947826" y="1732826"/>
                  </a:lnTo>
                  <a:lnTo>
                    <a:pt x="950544" y="1732826"/>
                  </a:lnTo>
                  <a:lnTo>
                    <a:pt x="953554" y="1743824"/>
                  </a:lnTo>
                  <a:lnTo>
                    <a:pt x="953554" y="1732826"/>
                  </a:lnTo>
                  <a:lnTo>
                    <a:pt x="952080" y="1732826"/>
                  </a:lnTo>
                  <a:lnTo>
                    <a:pt x="947547" y="1720126"/>
                  </a:lnTo>
                  <a:lnTo>
                    <a:pt x="943000" y="1707426"/>
                  </a:lnTo>
                  <a:lnTo>
                    <a:pt x="937831" y="1694726"/>
                  </a:lnTo>
                  <a:lnTo>
                    <a:pt x="933234" y="1682026"/>
                  </a:lnTo>
                  <a:lnTo>
                    <a:pt x="929690" y="1669326"/>
                  </a:lnTo>
                  <a:lnTo>
                    <a:pt x="925969" y="1656626"/>
                  </a:lnTo>
                  <a:lnTo>
                    <a:pt x="921270" y="1631226"/>
                  </a:lnTo>
                  <a:lnTo>
                    <a:pt x="917295" y="1605826"/>
                  </a:lnTo>
                  <a:lnTo>
                    <a:pt x="915758" y="1580426"/>
                  </a:lnTo>
                  <a:lnTo>
                    <a:pt x="916787" y="1580426"/>
                  </a:lnTo>
                  <a:lnTo>
                    <a:pt x="915682" y="1567726"/>
                  </a:lnTo>
                  <a:lnTo>
                    <a:pt x="915200" y="1555026"/>
                  </a:lnTo>
                  <a:lnTo>
                    <a:pt x="915352" y="1542326"/>
                  </a:lnTo>
                  <a:lnTo>
                    <a:pt x="916190" y="1529626"/>
                  </a:lnTo>
                  <a:lnTo>
                    <a:pt x="917803" y="1516926"/>
                  </a:lnTo>
                  <a:lnTo>
                    <a:pt x="920064" y="1504226"/>
                  </a:lnTo>
                  <a:lnTo>
                    <a:pt x="922794" y="1491526"/>
                  </a:lnTo>
                  <a:lnTo>
                    <a:pt x="924572" y="1483995"/>
                  </a:lnTo>
                  <a:lnTo>
                    <a:pt x="923391" y="1491526"/>
                  </a:lnTo>
                  <a:lnTo>
                    <a:pt x="927404" y="1478826"/>
                  </a:lnTo>
                  <a:lnTo>
                    <a:pt x="926947" y="1478826"/>
                  </a:lnTo>
                  <a:lnTo>
                    <a:pt x="926503" y="1466126"/>
                  </a:lnTo>
                  <a:lnTo>
                    <a:pt x="929728" y="1453426"/>
                  </a:lnTo>
                  <a:lnTo>
                    <a:pt x="933589" y="1440726"/>
                  </a:lnTo>
                  <a:lnTo>
                    <a:pt x="938352" y="1440726"/>
                  </a:lnTo>
                  <a:lnTo>
                    <a:pt x="943063" y="1428026"/>
                  </a:lnTo>
                  <a:lnTo>
                    <a:pt x="944168" y="1428026"/>
                  </a:lnTo>
                  <a:lnTo>
                    <a:pt x="941717" y="1440726"/>
                  </a:lnTo>
                  <a:lnTo>
                    <a:pt x="939368" y="1440726"/>
                  </a:lnTo>
                  <a:lnTo>
                    <a:pt x="937082" y="1453426"/>
                  </a:lnTo>
                  <a:lnTo>
                    <a:pt x="942581" y="1440726"/>
                  </a:lnTo>
                  <a:lnTo>
                    <a:pt x="947254" y="1428026"/>
                  </a:lnTo>
                  <a:lnTo>
                    <a:pt x="951699" y="1415326"/>
                  </a:lnTo>
                  <a:lnTo>
                    <a:pt x="956475" y="1402626"/>
                  </a:lnTo>
                  <a:lnTo>
                    <a:pt x="957224" y="1402626"/>
                  </a:lnTo>
                  <a:lnTo>
                    <a:pt x="962977" y="1389926"/>
                  </a:lnTo>
                  <a:lnTo>
                    <a:pt x="967447" y="1377226"/>
                  </a:lnTo>
                  <a:lnTo>
                    <a:pt x="971118" y="1364526"/>
                  </a:lnTo>
                  <a:lnTo>
                    <a:pt x="974471" y="1364526"/>
                  </a:lnTo>
                  <a:lnTo>
                    <a:pt x="977988" y="1351826"/>
                  </a:lnTo>
                  <a:lnTo>
                    <a:pt x="982345" y="1339126"/>
                  </a:lnTo>
                  <a:lnTo>
                    <a:pt x="988199" y="1326426"/>
                  </a:lnTo>
                  <a:lnTo>
                    <a:pt x="996175" y="1313726"/>
                  </a:lnTo>
                  <a:lnTo>
                    <a:pt x="992530" y="1313726"/>
                  </a:lnTo>
                  <a:lnTo>
                    <a:pt x="999045" y="1301026"/>
                  </a:lnTo>
                  <a:lnTo>
                    <a:pt x="1002474" y="1301026"/>
                  </a:lnTo>
                  <a:lnTo>
                    <a:pt x="998207" y="1307807"/>
                  </a:lnTo>
                  <a:lnTo>
                    <a:pt x="994981" y="1313548"/>
                  </a:lnTo>
                  <a:lnTo>
                    <a:pt x="999337" y="1308100"/>
                  </a:lnTo>
                  <a:lnTo>
                    <a:pt x="1004138" y="1301026"/>
                  </a:lnTo>
                  <a:lnTo>
                    <a:pt x="1004404" y="1301026"/>
                  </a:lnTo>
                  <a:lnTo>
                    <a:pt x="1004989" y="1299692"/>
                  </a:lnTo>
                  <a:lnTo>
                    <a:pt x="1009726" y="1291729"/>
                  </a:lnTo>
                  <a:lnTo>
                    <a:pt x="1013802" y="1283474"/>
                  </a:lnTo>
                  <a:lnTo>
                    <a:pt x="1008583" y="1291628"/>
                  </a:lnTo>
                  <a:lnTo>
                    <a:pt x="1010056" y="1288326"/>
                  </a:lnTo>
                  <a:lnTo>
                    <a:pt x="1017422" y="1275626"/>
                  </a:lnTo>
                  <a:lnTo>
                    <a:pt x="1025372" y="1275626"/>
                  </a:lnTo>
                  <a:lnTo>
                    <a:pt x="1034288" y="1250226"/>
                  </a:lnTo>
                  <a:lnTo>
                    <a:pt x="1043597" y="1240548"/>
                  </a:lnTo>
                  <a:lnTo>
                    <a:pt x="1044816" y="1237526"/>
                  </a:lnTo>
                  <a:lnTo>
                    <a:pt x="1046518" y="1237526"/>
                  </a:lnTo>
                  <a:lnTo>
                    <a:pt x="1060589" y="1212126"/>
                  </a:lnTo>
                  <a:lnTo>
                    <a:pt x="1064348" y="1205547"/>
                  </a:lnTo>
                  <a:lnTo>
                    <a:pt x="1061631" y="1212126"/>
                  </a:lnTo>
                  <a:lnTo>
                    <a:pt x="1063891" y="1212126"/>
                  </a:lnTo>
                  <a:lnTo>
                    <a:pt x="1068451" y="1199426"/>
                  </a:lnTo>
                  <a:lnTo>
                    <a:pt x="1067841" y="1199426"/>
                  </a:lnTo>
                  <a:lnTo>
                    <a:pt x="1075093" y="1186726"/>
                  </a:lnTo>
                  <a:lnTo>
                    <a:pt x="1071448" y="1199426"/>
                  </a:lnTo>
                  <a:lnTo>
                    <a:pt x="1073531" y="1199426"/>
                  </a:lnTo>
                  <a:lnTo>
                    <a:pt x="1079119" y="1186726"/>
                  </a:lnTo>
                  <a:lnTo>
                    <a:pt x="1083043" y="1174026"/>
                  </a:lnTo>
                  <a:lnTo>
                    <a:pt x="1087158" y="1174026"/>
                  </a:lnTo>
                  <a:lnTo>
                    <a:pt x="1091869" y="1161326"/>
                  </a:lnTo>
                  <a:lnTo>
                    <a:pt x="1107465" y="1148626"/>
                  </a:lnTo>
                  <a:lnTo>
                    <a:pt x="1110754" y="1148626"/>
                  </a:lnTo>
                  <a:lnTo>
                    <a:pt x="1117993" y="1135926"/>
                  </a:lnTo>
                  <a:lnTo>
                    <a:pt x="1128318" y="1123226"/>
                  </a:lnTo>
                  <a:lnTo>
                    <a:pt x="1140879" y="1110526"/>
                  </a:lnTo>
                  <a:lnTo>
                    <a:pt x="1154620" y="1097826"/>
                  </a:lnTo>
                  <a:lnTo>
                    <a:pt x="1168196" y="1085126"/>
                  </a:lnTo>
                  <a:lnTo>
                    <a:pt x="1180553" y="1072426"/>
                  </a:lnTo>
                  <a:lnTo>
                    <a:pt x="1190637" y="1059726"/>
                  </a:lnTo>
                  <a:lnTo>
                    <a:pt x="1222311" y="1021626"/>
                  </a:lnTo>
                  <a:lnTo>
                    <a:pt x="1256931" y="996226"/>
                  </a:lnTo>
                  <a:lnTo>
                    <a:pt x="1294460" y="958126"/>
                  </a:lnTo>
                  <a:lnTo>
                    <a:pt x="1334884" y="932726"/>
                  </a:lnTo>
                  <a:lnTo>
                    <a:pt x="1327200" y="932726"/>
                  </a:lnTo>
                  <a:lnTo>
                    <a:pt x="1333157" y="920026"/>
                  </a:lnTo>
                  <a:lnTo>
                    <a:pt x="1342199" y="920026"/>
                  </a:lnTo>
                  <a:lnTo>
                    <a:pt x="1343825" y="907326"/>
                  </a:lnTo>
                  <a:lnTo>
                    <a:pt x="1356715" y="894626"/>
                  </a:lnTo>
                  <a:lnTo>
                    <a:pt x="1360309" y="894626"/>
                  </a:lnTo>
                  <a:lnTo>
                    <a:pt x="1356461" y="899236"/>
                  </a:lnTo>
                  <a:lnTo>
                    <a:pt x="1355115" y="902639"/>
                  </a:lnTo>
                  <a:lnTo>
                    <a:pt x="1365135" y="896721"/>
                  </a:lnTo>
                  <a:lnTo>
                    <a:pt x="1360474" y="898105"/>
                  </a:lnTo>
                  <a:lnTo>
                    <a:pt x="1364869" y="893851"/>
                  </a:lnTo>
                  <a:lnTo>
                    <a:pt x="1404835" y="870623"/>
                  </a:lnTo>
                  <a:lnTo>
                    <a:pt x="1400924" y="878763"/>
                  </a:lnTo>
                  <a:lnTo>
                    <a:pt x="1412176" y="869226"/>
                  </a:lnTo>
                  <a:lnTo>
                    <a:pt x="1421828" y="869226"/>
                  </a:lnTo>
                  <a:lnTo>
                    <a:pt x="1432445" y="856526"/>
                  </a:lnTo>
                  <a:lnTo>
                    <a:pt x="1432966" y="856526"/>
                  </a:lnTo>
                  <a:lnTo>
                    <a:pt x="1457248" y="831126"/>
                  </a:lnTo>
                  <a:lnTo>
                    <a:pt x="1473847" y="831126"/>
                  </a:lnTo>
                  <a:lnTo>
                    <a:pt x="1490738" y="818426"/>
                  </a:lnTo>
                  <a:lnTo>
                    <a:pt x="1513052" y="807161"/>
                  </a:lnTo>
                  <a:lnTo>
                    <a:pt x="1525841" y="793026"/>
                  </a:lnTo>
                  <a:lnTo>
                    <a:pt x="1587474" y="767626"/>
                  </a:lnTo>
                  <a:lnTo>
                    <a:pt x="1610271" y="742226"/>
                  </a:lnTo>
                  <a:lnTo>
                    <a:pt x="1621218" y="742226"/>
                  </a:lnTo>
                  <a:lnTo>
                    <a:pt x="1610880" y="754926"/>
                  </a:lnTo>
                  <a:lnTo>
                    <a:pt x="1656029" y="729526"/>
                  </a:lnTo>
                  <a:lnTo>
                    <a:pt x="1702803" y="704126"/>
                  </a:lnTo>
                  <a:lnTo>
                    <a:pt x="1747913" y="691426"/>
                  </a:lnTo>
                  <a:lnTo>
                    <a:pt x="1788096" y="678726"/>
                  </a:lnTo>
                  <a:lnTo>
                    <a:pt x="1791868" y="678726"/>
                  </a:lnTo>
                  <a:lnTo>
                    <a:pt x="1799412" y="666026"/>
                  </a:lnTo>
                  <a:lnTo>
                    <a:pt x="1837740" y="666026"/>
                  </a:lnTo>
                  <a:lnTo>
                    <a:pt x="1851202" y="653326"/>
                  </a:lnTo>
                  <a:lnTo>
                    <a:pt x="1892236" y="653326"/>
                  </a:lnTo>
                  <a:lnTo>
                    <a:pt x="1926793" y="640626"/>
                  </a:lnTo>
                  <a:lnTo>
                    <a:pt x="1959762" y="627926"/>
                  </a:lnTo>
                  <a:lnTo>
                    <a:pt x="2118017" y="627926"/>
                  </a:lnTo>
                  <a:lnTo>
                    <a:pt x="2140915" y="640626"/>
                  </a:lnTo>
                  <a:lnTo>
                    <a:pt x="2183955" y="640626"/>
                  </a:lnTo>
                  <a:lnTo>
                    <a:pt x="2204555" y="653326"/>
                  </a:lnTo>
                  <a:lnTo>
                    <a:pt x="2224201" y="666026"/>
                  </a:lnTo>
                  <a:lnTo>
                    <a:pt x="2242477" y="678726"/>
                  </a:lnTo>
                  <a:lnTo>
                    <a:pt x="2247239" y="678726"/>
                  </a:lnTo>
                  <a:lnTo>
                    <a:pt x="2252218" y="691426"/>
                  </a:lnTo>
                  <a:lnTo>
                    <a:pt x="2257082" y="704126"/>
                  </a:lnTo>
                  <a:lnTo>
                    <a:pt x="2261552" y="704126"/>
                  </a:lnTo>
                  <a:lnTo>
                    <a:pt x="2265349" y="716826"/>
                  </a:lnTo>
                  <a:lnTo>
                    <a:pt x="2268194" y="729526"/>
                  </a:lnTo>
                  <a:lnTo>
                    <a:pt x="2269947" y="742226"/>
                  </a:lnTo>
                  <a:lnTo>
                    <a:pt x="2270506" y="754926"/>
                  </a:lnTo>
                  <a:lnTo>
                    <a:pt x="2268042" y="780326"/>
                  </a:lnTo>
                  <a:lnTo>
                    <a:pt x="2261590" y="818426"/>
                  </a:lnTo>
                  <a:lnTo>
                    <a:pt x="2252319" y="843826"/>
                  </a:lnTo>
                  <a:lnTo>
                    <a:pt x="2241385" y="856526"/>
                  </a:lnTo>
                  <a:lnTo>
                    <a:pt x="2244001" y="856526"/>
                  </a:lnTo>
                  <a:lnTo>
                    <a:pt x="2242299" y="869226"/>
                  </a:lnTo>
                  <a:lnTo>
                    <a:pt x="2239175" y="881926"/>
                  </a:lnTo>
                  <a:lnTo>
                    <a:pt x="2233003" y="881926"/>
                  </a:lnTo>
                  <a:lnTo>
                    <a:pt x="2226894" y="894626"/>
                  </a:lnTo>
                  <a:lnTo>
                    <a:pt x="2221814" y="907326"/>
                  </a:lnTo>
                  <a:lnTo>
                    <a:pt x="2221522" y="907326"/>
                  </a:lnTo>
                  <a:lnTo>
                    <a:pt x="2213457" y="920026"/>
                  </a:lnTo>
                  <a:lnTo>
                    <a:pt x="2203818" y="932726"/>
                  </a:lnTo>
                  <a:lnTo>
                    <a:pt x="2193290" y="945426"/>
                  </a:lnTo>
                  <a:lnTo>
                    <a:pt x="2182634" y="958126"/>
                  </a:lnTo>
                  <a:lnTo>
                    <a:pt x="2184946" y="970826"/>
                  </a:lnTo>
                  <a:lnTo>
                    <a:pt x="2168271" y="996226"/>
                  </a:lnTo>
                  <a:lnTo>
                    <a:pt x="2150719" y="1008926"/>
                  </a:lnTo>
                  <a:lnTo>
                    <a:pt x="2132660" y="1034326"/>
                  </a:lnTo>
                  <a:lnTo>
                    <a:pt x="2114448" y="1059726"/>
                  </a:lnTo>
                  <a:lnTo>
                    <a:pt x="2096668" y="1085126"/>
                  </a:lnTo>
                  <a:lnTo>
                    <a:pt x="2079904" y="1110526"/>
                  </a:lnTo>
                  <a:lnTo>
                    <a:pt x="2064880" y="1123226"/>
                  </a:lnTo>
                  <a:lnTo>
                    <a:pt x="2052358" y="1135926"/>
                  </a:lnTo>
                  <a:lnTo>
                    <a:pt x="2044484" y="1148626"/>
                  </a:lnTo>
                  <a:lnTo>
                    <a:pt x="2035886" y="1148626"/>
                  </a:lnTo>
                  <a:lnTo>
                    <a:pt x="2027237" y="1161326"/>
                  </a:lnTo>
                  <a:lnTo>
                    <a:pt x="2019223" y="1174026"/>
                  </a:lnTo>
                  <a:lnTo>
                    <a:pt x="2017674" y="1174026"/>
                  </a:lnTo>
                  <a:lnTo>
                    <a:pt x="1996528" y="1186726"/>
                  </a:lnTo>
                  <a:lnTo>
                    <a:pt x="1977555" y="1212126"/>
                  </a:lnTo>
                  <a:lnTo>
                    <a:pt x="1943100" y="1250226"/>
                  </a:lnTo>
                  <a:lnTo>
                    <a:pt x="1970493" y="1250226"/>
                  </a:lnTo>
                  <a:lnTo>
                    <a:pt x="1978190" y="1237526"/>
                  </a:lnTo>
                  <a:lnTo>
                    <a:pt x="1997176" y="1224826"/>
                  </a:lnTo>
                  <a:lnTo>
                    <a:pt x="2009394" y="1212126"/>
                  </a:lnTo>
                  <a:lnTo>
                    <a:pt x="2023719" y="1199426"/>
                  </a:lnTo>
                  <a:lnTo>
                    <a:pt x="2049030" y="1174026"/>
                  </a:lnTo>
                  <a:lnTo>
                    <a:pt x="2056409" y="1174026"/>
                  </a:lnTo>
                  <a:lnTo>
                    <a:pt x="2062251" y="1161326"/>
                  </a:lnTo>
                  <a:lnTo>
                    <a:pt x="2068385" y="1148626"/>
                  </a:lnTo>
                  <a:lnTo>
                    <a:pt x="2076729" y="1135926"/>
                  </a:lnTo>
                  <a:lnTo>
                    <a:pt x="2079447" y="1135926"/>
                  </a:lnTo>
                  <a:lnTo>
                    <a:pt x="2076284" y="1140523"/>
                  </a:lnTo>
                  <a:lnTo>
                    <a:pt x="2080094" y="1136332"/>
                  </a:lnTo>
                  <a:lnTo>
                    <a:pt x="2079498" y="1135926"/>
                  </a:lnTo>
                  <a:lnTo>
                    <a:pt x="2087600" y="1135926"/>
                  </a:lnTo>
                  <a:lnTo>
                    <a:pt x="2091639" y="1123226"/>
                  </a:lnTo>
                  <a:lnTo>
                    <a:pt x="2095614" y="1123226"/>
                  </a:lnTo>
                  <a:lnTo>
                    <a:pt x="2108339" y="1110526"/>
                  </a:lnTo>
                  <a:lnTo>
                    <a:pt x="2108530" y="1110526"/>
                  </a:lnTo>
                  <a:lnTo>
                    <a:pt x="2112378" y="1110526"/>
                  </a:lnTo>
                  <a:lnTo>
                    <a:pt x="2116366" y="1097826"/>
                  </a:lnTo>
                  <a:lnTo>
                    <a:pt x="2124037" y="1085126"/>
                  </a:lnTo>
                  <a:lnTo>
                    <a:pt x="2140026" y="1072426"/>
                  </a:lnTo>
                  <a:lnTo>
                    <a:pt x="2152827" y="1047026"/>
                  </a:lnTo>
                  <a:lnTo>
                    <a:pt x="2158720" y="1047026"/>
                  </a:lnTo>
                  <a:lnTo>
                    <a:pt x="2169020" y="1034326"/>
                  </a:lnTo>
                  <a:lnTo>
                    <a:pt x="2179142" y="1021626"/>
                  </a:lnTo>
                  <a:lnTo>
                    <a:pt x="2189035" y="996226"/>
                  </a:lnTo>
                  <a:lnTo>
                    <a:pt x="2198624" y="983526"/>
                  </a:lnTo>
                  <a:lnTo>
                    <a:pt x="2187575" y="1008926"/>
                  </a:lnTo>
                  <a:lnTo>
                    <a:pt x="2196985" y="996226"/>
                  </a:lnTo>
                  <a:lnTo>
                    <a:pt x="2200364" y="983526"/>
                  </a:lnTo>
                  <a:lnTo>
                    <a:pt x="2203361" y="983526"/>
                  </a:lnTo>
                  <a:lnTo>
                    <a:pt x="2211679" y="970826"/>
                  </a:lnTo>
                  <a:lnTo>
                    <a:pt x="2211311" y="970826"/>
                  </a:lnTo>
                  <a:lnTo>
                    <a:pt x="2221357" y="958126"/>
                  </a:lnTo>
                  <a:lnTo>
                    <a:pt x="2233333" y="932726"/>
                  </a:lnTo>
                  <a:lnTo>
                    <a:pt x="2245652" y="907326"/>
                  </a:lnTo>
                  <a:lnTo>
                    <a:pt x="2256752" y="894626"/>
                  </a:lnTo>
                  <a:lnTo>
                    <a:pt x="2256002" y="894626"/>
                  </a:lnTo>
                  <a:lnTo>
                    <a:pt x="2265603" y="881926"/>
                  </a:lnTo>
                  <a:lnTo>
                    <a:pt x="2274455" y="856526"/>
                  </a:lnTo>
                  <a:lnTo>
                    <a:pt x="2282329" y="843826"/>
                  </a:lnTo>
                  <a:lnTo>
                    <a:pt x="2288959" y="818426"/>
                  </a:lnTo>
                  <a:lnTo>
                    <a:pt x="2293886" y="793026"/>
                  </a:lnTo>
                  <a:lnTo>
                    <a:pt x="2296757" y="767626"/>
                  </a:lnTo>
                  <a:lnTo>
                    <a:pt x="2296757" y="742226"/>
                  </a:lnTo>
                  <a:close/>
                </a:path>
                <a:path w="9554844" h="4069715">
                  <a:moveTo>
                    <a:pt x="2298395" y="1498968"/>
                  </a:moveTo>
                  <a:lnTo>
                    <a:pt x="2297861" y="1491526"/>
                  </a:lnTo>
                  <a:lnTo>
                    <a:pt x="2294458" y="1504226"/>
                  </a:lnTo>
                  <a:lnTo>
                    <a:pt x="2298395" y="1498968"/>
                  </a:lnTo>
                  <a:close/>
                </a:path>
                <a:path w="9554844" h="4069715">
                  <a:moveTo>
                    <a:pt x="2429459" y="1379651"/>
                  </a:moveTo>
                  <a:lnTo>
                    <a:pt x="2424506" y="1384185"/>
                  </a:lnTo>
                  <a:lnTo>
                    <a:pt x="2419489" y="1388643"/>
                  </a:lnTo>
                  <a:lnTo>
                    <a:pt x="2409393" y="1397508"/>
                  </a:lnTo>
                  <a:lnTo>
                    <a:pt x="2424366" y="1384503"/>
                  </a:lnTo>
                  <a:lnTo>
                    <a:pt x="2429459" y="1379651"/>
                  </a:lnTo>
                  <a:close/>
                </a:path>
                <a:path w="9554844" h="4069715">
                  <a:moveTo>
                    <a:pt x="2529459" y="1326426"/>
                  </a:moveTo>
                  <a:lnTo>
                    <a:pt x="2522194" y="1326426"/>
                  </a:lnTo>
                  <a:lnTo>
                    <a:pt x="2524214" y="1324978"/>
                  </a:lnTo>
                  <a:lnTo>
                    <a:pt x="2528151" y="1318158"/>
                  </a:lnTo>
                  <a:lnTo>
                    <a:pt x="2519502" y="1326426"/>
                  </a:lnTo>
                  <a:lnTo>
                    <a:pt x="2508935" y="1326426"/>
                  </a:lnTo>
                  <a:lnTo>
                    <a:pt x="2494889" y="1326426"/>
                  </a:lnTo>
                  <a:lnTo>
                    <a:pt x="2478811" y="1339126"/>
                  </a:lnTo>
                  <a:lnTo>
                    <a:pt x="2463762" y="1364526"/>
                  </a:lnTo>
                  <a:lnTo>
                    <a:pt x="2449309" y="1377226"/>
                  </a:lnTo>
                  <a:lnTo>
                    <a:pt x="2421280" y="1402626"/>
                  </a:lnTo>
                  <a:lnTo>
                    <a:pt x="2409456" y="1413065"/>
                  </a:lnTo>
                  <a:lnTo>
                    <a:pt x="2409507" y="1415326"/>
                  </a:lnTo>
                  <a:lnTo>
                    <a:pt x="2406904" y="1415326"/>
                  </a:lnTo>
                  <a:lnTo>
                    <a:pt x="2409456" y="1413065"/>
                  </a:lnTo>
                  <a:lnTo>
                    <a:pt x="2409215" y="1402626"/>
                  </a:lnTo>
                  <a:lnTo>
                    <a:pt x="2400109" y="1415326"/>
                  </a:lnTo>
                  <a:lnTo>
                    <a:pt x="2400985" y="1415326"/>
                  </a:lnTo>
                  <a:lnTo>
                    <a:pt x="2392375" y="1428026"/>
                  </a:lnTo>
                  <a:lnTo>
                    <a:pt x="2375979" y="1428026"/>
                  </a:lnTo>
                  <a:lnTo>
                    <a:pt x="2362289" y="1440726"/>
                  </a:lnTo>
                  <a:lnTo>
                    <a:pt x="2357234" y="1440726"/>
                  </a:lnTo>
                  <a:lnTo>
                    <a:pt x="2353716" y="1453426"/>
                  </a:lnTo>
                  <a:lnTo>
                    <a:pt x="2335746" y="1466126"/>
                  </a:lnTo>
                  <a:lnTo>
                    <a:pt x="2324773" y="1478826"/>
                  </a:lnTo>
                  <a:lnTo>
                    <a:pt x="2313444" y="1478826"/>
                  </a:lnTo>
                  <a:lnTo>
                    <a:pt x="2298395" y="1498968"/>
                  </a:lnTo>
                  <a:lnTo>
                    <a:pt x="2298763" y="1504226"/>
                  </a:lnTo>
                  <a:lnTo>
                    <a:pt x="2294458" y="1504226"/>
                  </a:lnTo>
                  <a:lnTo>
                    <a:pt x="2294255" y="1504226"/>
                  </a:lnTo>
                  <a:lnTo>
                    <a:pt x="2281428" y="1516926"/>
                  </a:lnTo>
                  <a:lnTo>
                    <a:pt x="2285200" y="1516926"/>
                  </a:lnTo>
                  <a:lnTo>
                    <a:pt x="2279167" y="1529626"/>
                  </a:lnTo>
                  <a:lnTo>
                    <a:pt x="2281047" y="1529626"/>
                  </a:lnTo>
                  <a:lnTo>
                    <a:pt x="2291156" y="1516926"/>
                  </a:lnTo>
                  <a:lnTo>
                    <a:pt x="2292731" y="1516926"/>
                  </a:lnTo>
                  <a:lnTo>
                    <a:pt x="2301811" y="1504226"/>
                  </a:lnTo>
                  <a:lnTo>
                    <a:pt x="2304719" y="1501279"/>
                  </a:lnTo>
                  <a:lnTo>
                    <a:pt x="2307856" y="1498879"/>
                  </a:lnTo>
                  <a:lnTo>
                    <a:pt x="2312390" y="1495221"/>
                  </a:lnTo>
                  <a:lnTo>
                    <a:pt x="2307285" y="1498803"/>
                  </a:lnTo>
                  <a:lnTo>
                    <a:pt x="2306840" y="1499120"/>
                  </a:lnTo>
                  <a:lnTo>
                    <a:pt x="2314321" y="1491526"/>
                  </a:lnTo>
                  <a:lnTo>
                    <a:pt x="2316835" y="1491526"/>
                  </a:lnTo>
                  <a:lnTo>
                    <a:pt x="2312390" y="1495221"/>
                  </a:lnTo>
                  <a:lnTo>
                    <a:pt x="2317623" y="1491526"/>
                  </a:lnTo>
                  <a:lnTo>
                    <a:pt x="2325738" y="1491526"/>
                  </a:lnTo>
                  <a:lnTo>
                    <a:pt x="2333333" y="1478826"/>
                  </a:lnTo>
                  <a:lnTo>
                    <a:pt x="2341473" y="1478826"/>
                  </a:lnTo>
                  <a:lnTo>
                    <a:pt x="2350782" y="1466126"/>
                  </a:lnTo>
                  <a:lnTo>
                    <a:pt x="2361298" y="1466126"/>
                  </a:lnTo>
                  <a:lnTo>
                    <a:pt x="2361908" y="1466126"/>
                  </a:lnTo>
                  <a:lnTo>
                    <a:pt x="2364460" y="1466126"/>
                  </a:lnTo>
                  <a:lnTo>
                    <a:pt x="2375865" y="1453426"/>
                  </a:lnTo>
                  <a:lnTo>
                    <a:pt x="2393378" y="1440726"/>
                  </a:lnTo>
                  <a:lnTo>
                    <a:pt x="2411272" y="1428026"/>
                  </a:lnTo>
                  <a:lnTo>
                    <a:pt x="2423820" y="1415326"/>
                  </a:lnTo>
                  <a:lnTo>
                    <a:pt x="2422791" y="1415326"/>
                  </a:lnTo>
                  <a:lnTo>
                    <a:pt x="2429637" y="1402626"/>
                  </a:lnTo>
                  <a:lnTo>
                    <a:pt x="2440902" y="1402626"/>
                  </a:lnTo>
                  <a:lnTo>
                    <a:pt x="2451684" y="1389926"/>
                  </a:lnTo>
                  <a:lnTo>
                    <a:pt x="2449461" y="1389926"/>
                  </a:lnTo>
                  <a:lnTo>
                    <a:pt x="2462263" y="1378610"/>
                  </a:lnTo>
                  <a:lnTo>
                    <a:pt x="2494724" y="1351826"/>
                  </a:lnTo>
                  <a:lnTo>
                    <a:pt x="2506383" y="1339126"/>
                  </a:lnTo>
                  <a:lnTo>
                    <a:pt x="2529459" y="1326426"/>
                  </a:lnTo>
                  <a:close/>
                </a:path>
                <a:path w="9554844" h="4069715">
                  <a:moveTo>
                    <a:pt x="2541994" y="1288326"/>
                  </a:moveTo>
                  <a:lnTo>
                    <a:pt x="2525166" y="1301026"/>
                  </a:lnTo>
                  <a:lnTo>
                    <a:pt x="2533497" y="1301026"/>
                  </a:lnTo>
                  <a:lnTo>
                    <a:pt x="2541994" y="1288326"/>
                  </a:lnTo>
                  <a:close/>
                </a:path>
                <a:path w="9554844" h="4069715">
                  <a:moveTo>
                    <a:pt x="2551620" y="1303934"/>
                  </a:moveTo>
                  <a:lnTo>
                    <a:pt x="2545156" y="1309027"/>
                  </a:lnTo>
                  <a:lnTo>
                    <a:pt x="2540901" y="1313726"/>
                  </a:lnTo>
                  <a:lnTo>
                    <a:pt x="2545473" y="1313726"/>
                  </a:lnTo>
                  <a:lnTo>
                    <a:pt x="2551620" y="1303934"/>
                  </a:lnTo>
                  <a:close/>
                </a:path>
                <a:path w="9554844" h="4069715">
                  <a:moveTo>
                    <a:pt x="2571458" y="1288326"/>
                  </a:moveTo>
                  <a:lnTo>
                    <a:pt x="2554122" y="1288326"/>
                  </a:lnTo>
                  <a:lnTo>
                    <a:pt x="2545753" y="1288326"/>
                  </a:lnTo>
                  <a:lnTo>
                    <a:pt x="2534793" y="1301026"/>
                  </a:lnTo>
                  <a:lnTo>
                    <a:pt x="2533497" y="1301026"/>
                  </a:lnTo>
                  <a:lnTo>
                    <a:pt x="2525230" y="1313726"/>
                  </a:lnTo>
                  <a:lnTo>
                    <a:pt x="2539187" y="1313726"/>
                  </a:lnTo>
                  <a:lnTo>
                    <a:pt x="2545156" y="1309027"/>
                  </a:lnTo>
                  <a:lnTo>
                    <a:pt x="2552382" y="1301026"/>
                  </a:lnTo>
                  <a:lnTo>
                    <a:pt x="2553449" y="1301026"/>
                  </a:lnTo>
                  <a:lnTo>
                    <a:pt x="2551620" y="1303934"/>
                  </a:lnTo>
                  <a:lnTo>
                    <a:pt x="2571458" y="1288326"/>
                  </a:lnTo>
                  <a:close/>
                </a:path>
                <a:path w="9554844" h="4069715">
                  <a:moveTo>
                    <a:pt x="2623540" y="1209560"/>
                  </a:moveTo>
                  <a:lnTo>
                    <a:pt x="2623147" y="1206169"/>
                  </a:lnTo>
                  <a:lnTo>
                    <a:pt x="2618536" y="1211275"/>
                  </a:lnTo>
                  <a:lnTo>
                    <a:pt x="2619248" y="1211300"/>
                  </a:lnTo>
                  <a:lnTo>
                    <a:pt x="2622004" y="1209611"/>
                  </a:lnTo>
                  <a:lnTo>
                    <a:pt x="2623540" y="1209560"/>
                  </a:lnTo>
                  <a:close/>
                </a:path>
                <a:path w="9554844" h="4069715">
                  <a:moveTo>
                    <a:pt x="2665882" y="1186726"/>
                  </a:moveTo>
                  <a:lnTo>
                    <a:pt x="2661475" y="1192149"/>
                  </a:lnTo>
                  <a:lnTo>
                    <a:pt x="2658033" y="1199426"/>
                  </a:lnTo>
                  <a:lnTo>
                    <a:pt x="2665882" y="1186726"/>
                  </a:lnTo>
                  <a:close/>
                </a:path>
                <a:path w="9554844" h="4069715">
                  <a:moveTo>
                    <a:pt x="2805798" y="1019086"/>
                  </a:moveTo>
                  <a:lnTo>
                    <a:pt x="2791980" y="1033043"/>
                  </a:lnTo>
                  <a:lnTo>
                    <a:pt x="2791930" y="1034834"/>
                  </a:lnTo>
                  <a:lnTo>
                    <a:pt x="2799296" y="1026109"/>
                  </a:lnTo>
                  <a:lnTo>
                    <a:pt x="2805798" y="1019086"/>
                  </a:lnTo>
                  <a:close/>
                </a:path>
                <a:path w="9554844" h="4069715">
                  <a:moveTo>
                    <a:pt x="2811145" y="1013625"/>
                  </a:moveTo>
                  <a:lnTo>
                    <a:pt x="2809595" y="1015034"/>
                  </a:lnTo>
                  <a:lnTo>
                    <a:pt x="2807766" y="1016914"/>
                  </a:lnTo>
                  <a:lnTo>
                    <a:pt x="2805798" y="1019086"/>
                  </a:lnTo>
                  <a:lnTo>
                    <a:pt x="2811145" y="1013625"/>
                  </a:lnTo>
                  <a:close/>
                </a:path>
                <a:path w="9554844" h="4069715">
                  <a:moveTo>
                    <a:pt x="2812542" y="1012317"/>
                  </a:moveTo>
                  <a:lnTo>
                    <a:pt x="2812072" y="1012672"/>
                  </a:lnTo>
                  <a:lnTo>
                    <a:pt x="2811145" y="1013625"/>
                  </a:lnTo>
                  <a:lnTo>
                    <a:pt x="2812516" y="1012380"/>
                  </a:lnTo>
                  <a:close/>
                </a:path>
                <a:path w="9554844" h="4069715">
                  <a:moveTo>
                    <a:pt x="2813304" y="1011796"/>
                  </a:moveTo>
                  <a:lnTo>
                    <a:pt x="2812719" y="1012190"/>
                  </a:lnTo>
                  <a:lnTo>
                    <a:pt x="2812618" y="1012380"/>
                  </a:lnTo>
                  <a:lnTo>
                    <a:pt x="2813304" y="1011796"/>
                  </a:lnTo>
                  <a:close/>
                </a:path>
                <a:path w="9554844" h="4069715">
                  <a:moveTo>
                    <a:pt x="2898330" y="906360"/>
                  </a:moveTo>
                  <a:lnTo>
                    <a:pt x="2897721" y="906399"/>
                  </a:lnTo>
                  <a:lnTo>
                    <a:pt x="2896857" y="906830"/>
                  </a:lnTo>
                  <a:lnTo>
                    <a:pt x="2896070" y="907415"/>
                  </a:lnTo>
                  <a:lnTo>
                    <a:pt x="2896362" y="907656"/>
                  </a:lnTo>
                  <a:lnTo>
                    <a:pt x="2897200" y="907199"/>
                  </a:lnTo>
                  <a:lnTo>
                    <a:pt x="2898330" y="906360"/>
                  </a:lnTo>
                  <a:close/>
                </a:path>
                <a:path w="9554844" h="4069715">
                  <a:moveTo>
                    <a:pt x="2989389" y="830834"/>
                  </a:moveTo>
                  <a:lnTo>
                    <a:pt x="2989173" y="831126"/>
                  </a:lnTo>
                  <a:lnTo>
                    <a:pt x="2989313" y="831126"/>
                  </a:lnTo>
                  <a:lnTo>
                    <a:pt x="2989389" y="830834"/>
                  </a:lnTo>
                  <a:close/>
                </a:path>
                <a:path w="9554844" h="4069715">
                  <a:moveTo>
                    <a:pt x="3016758" y="759561"/>
                  </a:moveTo>
                  <a:lnTo>
                    <a:pt x="3011093" y="768997"/>
                  </a:lnTo>
                  <a:lnTo>
                    <a:pt x="3014789" y="764324"/>
                  </a:lnTo>
                  <a:lnTo>
                    <a:pt x="3015564" y="762698"/>
                  </a:lnTo>
                  <a:lnTo>
                    <a:pt x="3016212" y="761111"/>
                  </a:lnTo>
                  <a:lnTo>
                    <a:pt x="3016758" y="759561"/>
                  </a:lnTo>
                  <a:close/>
                </a:path>
                <a:path w="9554844" h="4069715">
                  <a:moveTo>
                    <a:pt x="3092005" y="691426"/>
                  </a:moveTo>
                  <a:lnTo>
                    <a:pt x="3088665" y="691426"/>
                  </a:lnTo>
                  <a:lnTo>
                    <a:pt x="3087027" y="704126"/>
                  </a:lnTo>
                  <a:lnTo>
                    <a:pt x="3092005" y="691426"/>
                  </a:lnTo>
                  <a:close/>
                </a:path>
                <a:path w="9554844" h="4069715">
                  <a:moveTo>
                    <a:pt x="3094672" y="684618"/>
                  </a:moveTo>
                  <a:lnTo>
                    <a:pt x="3092005" y="691426"/>
                  </a:lnTo>
                  <a:lnTo>
                    <a:pt x="3092920" y="691426"/>
                  </a:lnTo>
                  <a:lnTo>
                    <a:pt x="3094672" y="684618"/>
                  </a:lnTo>
                  <a:close/>
                </a:path>
                <a:path w="9554844" h="4069715">
                  <a:moveTo>
                    <a:pt x="3165056" y="570903"/>
                  </a:moveTo>
                  <a:lnTo>
                    <a:pt x="3164662" y="570496"/>
                  </a:lnTo>
                  <a:lnTo>
                    <a:pt x="3163684" y="570687"/>
                  </a:lnTo>
                  <a:lnTo>
                    <a:pt x="3161868" y="571690"/>
                  </a:lnTo>
                  <a:lnTo>
                    <a:pt x="3158426" y="576122"/>
                  </a:lnTo>
                  <a:lnTo>
                    <a:pt x="3159607" y="579450"/>
                  </a:lnTo>
                  <a:lnTo>
                    <a:pt x="3159379" y="581939"/>
                  </a:lnTo>
                  <a:lnTo>
                    <a:pt x="3160293" y="578675"/>
                  </a:lnTo>
                  <a:lnTo>
                    <a:pt x="3162300" y="574992"/>
                  </a:lnTo>
                  <a:lnTo>
                    <a:pt x="3165056" y="570903"/>
                  </a:lnTo>
                  <a:close/>
                </a:path>
                <a:path w="9554844" h="4069715">
                  <a:moveTo>
                    <a:pt x="3190392" y="534720"/>
                  </a:moveTo>
                  <a:lnTo>
                    <a:pt x="3189338" y="535127"/>
                  </a:lnTo>
                  <a:lnTo>
                    <a:pt x="3186087" y="538518"/>
                  </a:lnTo>
                  <a:lnTo>
                    <a:pt x="3184258" y="540080"/>
                  </a:lnTo>
                  <a:lnTo>
                    <a:pt x="3180080" y="546862"/>
                  </a:lnTo>
                  <a:lnTo>
                    <a:pt x="3178505" y="549846"/>
                  </a:lnTo>
                  <a:lnTo>
                    <a:pt x="3180143" y="548462"/>
                  </a:lnTo>
                  <a:lnTo>
                    <a:pt x="3185591" y="542137"/>
                  </a:lnTo>
                  <a:lnTo>
                    <a:pt x="3190392" y="534720"/>
                  </a:lnTo>
                  <a:close/>
                </a:path>
                <a:path w="9554844" h="4069715">
                  <a:moveTo>
                    <a:pt x="3198965" y="550443"/>
                  </a:moveTo>
                  <a:lnTo>
                    <a:pt x="3198126" y="551726"/>
                  </a:lnTo>
                  <a:lnTo>
                    <a:pt x="3198545" y="551726"/>
                  </a:lnTo>
                  <a:lnTo>
                    <a:pt x="3198965" y="550443"/>
                  </a:lnTo>
                  <a:close/>
                </a:path>
                <a:path w="9554844" h="4069715">
                  <a:moveTo>
                    <a:pt x="3206407" y="539026"/>
                  </a:moveTo>
                  <a:lnTo>
                    <a:pt x="3201276" y="543369"/>
                  </a:lnTo>
                  <a:lnTo>
                    <a:pt x="3198965" y="550443"/>
                  </a:lnTo>
                  <a:lnTo>
                    <a:pt x="3206407" y="539026"/>
                  </a:lnTo>
                  <a:close/>
                </a:path>
                <a:path w="9554844" h="4069715">
                  <a:moveTo>
                    <a:pt x="3212947" y="513626"/>
                  </a:moveTo>
                  <a:lnTo>
                    <a:pt x="3212490" y="513626"/>
                  </a:lnTo>
                  <a:lnTo>
                    <a:pt x="3211931" y="515429"/>
                  </a:lnTo>
                  <a:lnTo>
                    <a:pt x="3212947" y="513626"/>
                  </a:lnTo>
                  <a:close/>
                </a:path>
                <a:path w="9554844" h="4069715">
                  <a:moveTo>
                    <a:pt x="3280930" y="413727"/>
                  </a:moveTo>
                  <a:lnTo>
                    <a:pt x="3277273" y="417347"/>
                  </a:lnTo>
                  <a:lnTo>
                    <a:pt x="3274720" y="419417"/>
                  </a:lnTo>
                  <a:lnTo>
                    <a:pt x="3274961" y="417817"/>
                  </a:lnTo>
                  <a:lnTo>
                    <a:pt x="3279660" y="410438"/>
                  </a:lnTo>
                  <a:lnTo>
                    <a:pt x="3267303" y="426135"/>
                  </a:lnTo>
                  <a:lnTo>
                    <a:pt x="3268230" y="426542"/>
                  </a:lnTo>
                  <a:lnTo>
                    <a:pt x="3269386" y="427558"/>
                  </a:lnTo>
                  <a:lnTo>
                    <a:pt x="3257753" y="445096"/>
                  </a:lnTo>
                  <a:lnTo>
                    <a:pt x="3280930" y="413727"/>
                  </a:lnTo>
                  <a:close/>
                </a:path>
                <a:path w="9554844" h="4069715">
                  <a:moveTo>
                    <a:pt x="3361334" y="624624"/>
                  </a:moveTo>
                  <a:lnTo>
                    <a:pt x="3361182" y="623697"/>
                  </a:lnTo>
                  <a:lnTo>
                    <a:pt x="3358019" y="622160"/>
                  </a:lnTo>
                  <a:lnTo>
                    <a:pt x="3358540" y="623684"/>
                  </a:lnTo>
                  <a:lnTo>
                    <a:pt x="3359315" y="624230"/>
                  </a:lnTo>
                  <a:lnTo>
                    <a:pt x="3361334" y="624624"/>
                  </a:lnTo>
                  <a:close/>
                </a:path>
                <a:path w="9554844" h="4069715">
                  <a:moveTo>
                    <a:pt x="3362083" y="607758"/>
                  </a:moveTo>
                  <a:lnTo>
                    <a:pt x="3362020" y="607479"/>
                  </a:lnTo>
                  <a:lnTo>
                    <a:pt x="3361956" y="607225"/>
                  </a:lnTo>
                  <a:lnTo>
                    <a:pt x="3361944" y="606983"/>
                  </a:lnTo>
                  <a:lnTo>
                    <a:pt x="3361423" y="606793"/>
                  </a:lnTo>
                  <a:lnTo>
                    <a:pt x="3361512" y="607110"/>
                  </a:lnTo>
                  <a:lnTo>
                    <a:pt x="3361753" y="607428"/>
                  </a:lnTo>
                  <a:lnTo>
                    <a:pt x="3362083" y="607758"/>
                  </a:lnTo>
                  <a:close/>
                </a:path>
                <a:path w="9554844" h="4069715">
                  <a:moveTo>
                    <a:pt x="3362083" y="605777"/>
                  </a:moveTo>
                  <a:lnTo>
                    <a:pt x="3361906" y="606056"/>
                  </a:lnTo>
                  <a:lnTo>
                    <a:pt x="3361855" y="606272"/>
                  </a:lnTo>
                  <a:lnTo>
                    <a:pt x="3361918" y="606463"/>
                  </a:lnTo>
                  <a:lnTo>
                    <a:pt x="3361956" y="606234"/>
                  </a:lnTo>
                  <a:lnTo>
                    <a:pt x="3361994" y="605993"/>
                  </a:lnTo>
                  <a:lnTo>
                    <a:pt x="3362083" y="605777"/>
                  </a:lnTo>
                  <a:close/>
                </a:path>
                <a:path w="9554844" h="4069715">
                  <a:moveTo>
                    <a:pt x="3366287" y="620026"/>
                  </a:moveTo>
                  <a:lnTo>
                    <a:pt x="3364941" y="618604"/>
                  </a:lnTo>
                  <a:lnTo>
                    <a:pt x="3362426" y="616686"/>
                  </a:lnTo>
                  <a:lnTo>
                    <a:pt x="3359188" y="616419"/>
                  </a:lnTo>
                  <a:lnTo>
                    <a:pt x="3362121" y="618286"/>
                  </a:lnTo>
                  <a:lnTo>
                    <a:pt x="3360724" y="618121"/>
                  </a:lnTo>
                  <a:lnTo>
                    <a:pt x="3364230" y="620242"/>
                  </a:lnTo>
                  <a:lnTo>
                    <a:pt x="3364382" y="621169"/>
                  </a:lnTo>
                  <a:lnTo>
                    <a:pt x="3362756" y="621347"/>
                  </a:lnTo>
                  <a:lnTo>
                    <a:pt x="3361575" y="620852"/>
                  </a:lnTo>
                  <a:lnTo>
                    <a:pt x="3362350" y="621385"/>
                  </a:lnTo>
                  <a:lnTo>
                    <a:pt x="3360470" y="621906"/>
                  </a:lnTo>
                  <a:lnTo>
                    <a:pt x="3362439" y="622947"/>
                  </a:lnTo>
                  <a:lnTo>
                    <a:pt x="3365322" y="622642"/>
                  </a:lnTo>
                  <a:lnTo>
                    <a:pt x="3365804" y="621334"/>
                  </a:lnTo>
                  <a:lnTo>
                    <a:pt x="3364077" y="619328"/>
                  </a:lnTo>
                  <a:lnTo>
                    <a:pt x="3364903" y="619239"/>
                  </a:lnTo>
                  <a:lnTo>
                    <a:pt x="3365690" y="619785"/>
                  </a:lnTo>
                  <a:lnTo>
                    <a:pt x="3366287" y="620026"/>
                  </a:lnTo>
                  <a:close/>
                </a:path>
                <a:path w="9554844" h="4069715">
                  <a:moveTo>
                    <a:pt x="3374199" y="606983"/>
                  </a:moveTo>
                  <a:lnTo>
                    <a:pt x="3374148" y="606818"/>
                  </a:lnTo>
                  <a:lnTo>
                    <a:pt x="3374047" y="606590"/>
                  </a:lnTo>
                  <a:lnTo>
                    <a:pt x="3373958" y="606399"/>
                  </a:lnTo>
                  <a:lnTo>
                    <a:pt x="3374199" y="606983"/>
                  </a:lnTo>
                  <a:close/>
                </a:path>
                <a:path w="9554844" h="4069715">
                  <a:moveTo>
                    <a:pt x="3386785" y="581215"/>
                  </a:moveTo>
                  <a:lnTo>
                    <a:pt x="3384004" y="580263"/>
                  </a:lnTo>
                  <a:lnTo>
                    <a:pt x="3382810" y="579755"/>
                  </a:lnTo>
                  <a:lnTo>
                    <a:pt x="3383915" y="580301"/>
                  </a:lnTo>
                  <a:lnTo>
                    <a:pt x="3384397" y="580745"/>
                  </a:lnTo>
                  <a:lnTo>
                    <a:pt x="3384512" y="581126"/>
                  </a:lnTo>
                  <a:lnTo>
                    <a:pt x="3385045" y="581291"/>
                  </a:lnTo>
                  <a:lnTo>
                    <a:pt x="3385705" y="581431"/>
                  </a:lnTo>
                  <a:lnTo>
                    <a:pt x="3386556" y="581545"/>
                  </a:lnTo>
                  <a:lnTo>
                    <a:pt x="3386785" y="581215"/>
                  </a:lnTo>
                  <a:close/>
                </a:path>
                <a:path w="9554844" h="4069715">
                  <a:moveTo>
                    <a:pt x="3391992" y="565937"/>
                  </a:moveTo>
                  <a:lnTo>
                    <a:pt x="3390849" y="564819"/>
                  </a:lnTo>
                  <a:lnTo>
                    <a:pt x="3390747" y="565213"/>
                  </a:lnTo>
                  <a:lnTo>
                    <a:pt x="3391090" y="565429"/>
                  </a:lnTo>
                  <a:lnTo>
                    <a:pt x="3391522" y="565670"/>
                  </a:lnTo>
                  <a:lnTo>
                    <a:pt x="3391992" y="565937"/>
                  </a:lnTo>
                  <a:close/>
                </a:path>
                <a:path w="9554844" h="4069715">
                  <a:moveTo>
                    <a:pt x="3394430" y="542429"/>
                  </a:moveTo>
                  <a:lnTo>
                    <a:pt x="3393871" y="542823"/>
                  </a:lnTo>
                  <a:lnTo>
                    <a:pt x="3394151" y="542759"/>
                  </a:lnTo>
                  <a:lnTo>
                    <a:pt x="3394303" y="542607"/>
                  </a:lnTo>
                  <a:lnTo>
                    <a:pt x="3394430" y="542429"/>
                  </a:lnTo>
                  <a:close/>
                </a:path>
                <a:path w="9554844" h="4069715">
                  <a:moveTo>
                    <a:pt x="3395853" y="541426"/>
                  </a:moveTo>
                  <a:lnTo>
                    <a:pt x="3394799" y="541020"/>
                  </a:lnTo>
                  <a:lnTo>
                    <a:pt x="3394849" y="541870"/>
                  </a:lnTo>
                  <a:lnTo>
                    <a:pt x="3394430" y="542429"/>
                  </a:lnTo>
                  <a:lnTo>
                    <a:pt x="3395853" y="541426"/>
                  </a:lnTo>
                  <a:close/>
                </a:path>
                <a:path w="9554844" h="4069715">
                  <a:moveTo>
                    <a:pt x="3395967" y="553262"/>
                  </a:moveTo>
                  <a:lnTo>
                    <a:pt x="3395611" y="553161"/>
                  </a:lnTo>
                  <a:lnTo>
                    <a:pt x="3395243" y="553135"/>
                  </a:lnTo>
                  <a:lnTo>
                    <a:pt x="3394913" y="553135"/>
                  </a:lnTo>
                  <a:lnTo>
                    <a:pt x="3395332" y="553224"/>
                  </a:lnTo>
                  <a:lnTo>
                    <a:pt x="3395713" y="553262"/>
                  </a:lnTo>
                  <a:lnTo>
                    <a:pt x="3395967" y="553262"/>
                  </a:lnTo>
                  <a:close/>
                </a:path>
                <a:path w="9554844" h="4069715">
                  <a:moveTo>
                    <a:pt x="3411029" y="494703"/>
                  </a:moveTo>
                  <a:lnTo>
                    <a:pt x="3410915" y="494296"/>
                  </a:lnTo>
                  <a:lnTo>
                    <a:pt x="3410788" y="493953"/>
                  </a:lnTo>
                  <a:lnTo>
                    <a:pt x="3410470" y="493953"/>
                  </a:lnTo>
                  <a:lnTo>
                    <a:pt x="3410445" y="494347"/>
                  </a:lnTo>
                  <a:lnTo>
                    <a:pt x="3410724" y="494601"/>
                  </a:lnTo>
                  <a:lnTo>
                    <a:pt x="3411029" y="494703"/>
                  </a:lnTo>
                  <a:close/>
                </a:path>
                <a:path w="9554844" h="4069715">
                  <a:moveTo>
                    <a:pt x="3416795" y="486829"/>
                  </a:moveTo>
                  <a:lnTo>
                    <a:pt x="3416566" y="486651"/>
                  </a:lnTo>
                  <a:lnTo>
                    <a:pt x="3416427" y="486816"/>
                  </a:lnTo>
                  <a:lnTo>
                    <a:pt x="3416325" y="486943"/>
                  </a:lnTo>
                  <a:lnTo>
                    <a:pt x="3416211" y="487070"/>
                  </a:lnTo>
                  <a:lnTo>
                    <a:pt x="3416566" y="486981"/>
                  </a:lnTo>
                  <a:lnTo>
                    <a:pt x="3416795" y="486829"/>
                  </a:lnTo>
                  <a:close/>
                </a:path>
                <a:path w="9554844" h="4069715">
                  <a:moveTo>
                    <a:pt x="3417836" y="231724"/>
                  </a:moveTo>
                  <a:lnTo>
                    <a:pt x="3416401" y="234226"/>
                  </a:lnTo>
                  <a:lnTo>
                    <a:pt x="3407422" y="234226"/>
                  </a:lnTo>
                  <a:lnTo>
                    <a:pt x="3399701" y="246926"/>
                  </a:lnTo>
                  <a:lnTo>
                    <a:pt x="3393033" y="259422"/>
                  </a:lnTo>
                  <a:lnTo>
                    <a:pt x="3393033" y="259626"/>
                  </a:lnTo>
                  <a:lnTo>
                    <a:pt x="3391357" y="272326"/>
                  </a:lnTo>
                  <a:lnTo>
                    <a:pt x="3389592" y="272326"/>
                  </a:lnTo>
                  <a:lnTo>
                    <a:pt x="3393033" y="259626"/>
                  </a:lnTo>
                  <a:lnTo>
                    <a:pt x="3393033" y="259422"/>
                  </a:lnTo>
                  <a:lnTo>
                    <a:pt x="3392919" y="259626"/>
                  </a:lnTo>
                  <a:lnTo>
                    <a:pt x="3392741" y="259626"/>
                  </a:lnTo>
                  <a:lnTo>
                    <a:pt x="3381679" y="272326"/>
                  </a:lnTo>
                  <a:lnTo>
                    <a:pt x="3385083" y="272326"/>
                  </a:lnTo>
                  <a:lnTo>
                    <a:pt x="3369805" y="285026"/>
                  </a:lnTo>
                  <a:lnTo>
                    <a:pt x="3349688" y="323126"/>
                  </a:lnTo>
                  <a:lnTo>
                    <a:pt x="3341560" y="335826"/>
                  </a:lnTo>
                  <a:lnTo>
                    <a:pt x="3343173" y="335826"/>
                  </a:lnTo>
                  <a:lnTo>
                    <a:pt x="3330448" y="348526"/>
                  </a:lnTo>
                  <a:lnTo>
                    <a:pt x="3329559" y="348526"/>
                  </a:lnTo>
                  <a:lnTo>
                    <a:pt x="3330422" y="361226"/>
                  </a:lnTo>
                  <a:lnTo>
                    <a:pt x="3322955" y="373926"/>
                  </a:lnTo>
                  <a:lnTo>
                    <a:pt x="3300882" y="386626"/>
                  </a:lnTo>
                  <a:lnTo>
                    <a:pt x="3300463" y="399326"/>
                  </a:lnTo>
                  <a:lnTo>
                    <a:pt x="3290684" y="412026"/>
                  </a:lnTo>
                  <a:lnTo>
                    <a:pt x="3288703" y="412026"/>
                  </a:lnTo>
                  <a:lnTo>
                    <a:pt x="3274542" y="437426"/>
                  </a:lnTo>
                  <a:lnTo>
                    <a:pt x="3260179" y="450126"/>
                  </a:lnTo>
                  <a:lnTo>
                    <a:pt x="3247707" y="475526"/>
                  </a:lnTo>
                  <a:lnTo>
                    <a:pt x="3246145" y="475526"/>
                  </a:lnTo>
                  <a:lnTo>
                    <a:pt x="3240354" y="488226"/>
                  </a:lnTo>
                  <a:lnTo>
                    <a:pt x="3233305" y="488226"/>
                  </a:lnTo>
                  <a:lnTo>
                    <a:pt x="3225546" y="500926"/>
                  </a:lnTo>
                  <a:lnTo>
                    <a:pt x="3216402" y="513626"/>
                  </a:lnTo>
                  <a:lnTo>
                    <a:pt x="3210356" y="520484"/>
                  </a:lnTo>
                  <a:lnTo>
                    <a:pt x="3211931" y="515429"/>
                  </a:lnTo>
                  <a:lnTo>
                    <a:pt x="3206762" y="524560"/>
                  </a:lnTo>
                  <a:lnTo>
                    <a:pt x="3205200" y="526326"/>
                  </a:lnTo>
                  <a:lnTo>
                    <a:pt x="3205759" y="526326"/>
                  </a:lnTo>
                  <a:lnTo>
                    <a:pt x="3198990" y="539026"/>
                  </a:lnTo>
                  <a:lnTo>
                    <a:pt x="3187966" y="551726"/>
                  </a:lnTo>
                  <a:lnTo>
                    <a:pt x="3175647" y="564426"/>
                  </a:lnTo>
                  <a:lnTo>
                    <a:pt x="3165056" y="577126"/>
                  </a:lnTo>
                  <a:lnTo>
                    <a:pt x="3161817" y="589826"/>
                  </a:lnTo>
                  <a:lnTo>
                    <a:pt x="3150705" y="602526"/>
                  </a:lnTo>
                  <a:lnTo>
                    <a:pt x="3135376" y="615226"/>
                  </a:lnTo>
                  <a:lnTo>
                    <a:pt x="3119450" y="640626"/>
                  </a:lnTo>
                  <a:lnTo>
                    <a:pt x="3112820" y="653326"/>
                  </a:lnTo>
                  <a:lnTo>
                    <a:pt x="3096310" y="666026"/>
                  </a:lnTo>
                  <a:lnTo>
                    <a:pt x="3075787" y="691426"/>
                  </a:lnTo>
                  <a:lnTo>
                    <a:pt x="3057106" y="716826"/>
                  </a:lnTo>
                  <a:lnTo>
                    <a:pt x="3053207" y="729526"/>
                  </a:lnTo>
                  <a:lnTo>
                    <a:pt x="3044139" y="742226"/>
                  </a:lnTo>
                  <a:lnTo>
                    <a:pt x="3022930" y="765302"/>
                  </a:lnTo>
                  <a:lnTo>
                    <a:pt x="3028937" y="754926"/>
                  </a:lnTo>
                  <a:lnTo>
                    <a:pt x="3014776" y="767626"/>
                  </a:lnTo>
                  <a:lnTo>
                    <a:pt x="3012656" y="780326"/>
                  </a:lnTo>
                  <a:lnTo>
                    <a:pt x="3005417" y="780326"/>
                  </a:lnTo>
                  <a:lnTo>
                    <a:pt x="2999625" y="793026"/>
                  </a:lnTo>
                  <a:lnTo>
                    <a:pt x="3000972" y="793026"/>
                  </a:lnTo>
                  <a:lnTo>
                    <a:pt x="2987002" y="805726"/>
                  </a:lnTo>
                  <a:lnTo>
                    <a:pt x="2972765" y="818426"/>
                  </a:lnTo>
                  <a:lnTo>
                    <a:pt x="2957144" y="843826"/>
                  </a:lnTo>
                  <a:lnTo>
                    <a:pt x="2950108" y="853668"/>
                  </a:lnTo>
                  <a:lnTo>
                    <a:pt x="2950108" y="869226"/>
                  </a:lnTo>
                  <a:lnTo>
                    <a:pt x="2939618" y="881926"/>
                  </a:lnTo>
                  <a:lnTo>
                    <a:pt x="2934652" y="881926"/>
                  </a:lnTo>
                  <a:lnTo>
                    <a:pt x="2941053" y="869226"/>
                  </a:lnTo>
                  <a:lnTo>
                    <a:pt x="2942856" y="869226"/>
                  </a:lnTo>
                  <a:lnTo>
                    <a:pt x="2948876" y="856526"/>
                  </a:lnTo>
                  <a:lnTo>
                    <a:pt x="2950108" y="869226"/>
                  </a:lnTo>
                  <a:lnTo>
                    <a:pt x="2950108" y="853668"/>
                  </a:lnTo>
                  <a:lnTo>
                    <a:pt x="2938983" y="869226"/>
                  </a:lnTo>
                  <a:lnTo>
                    <a:pt x="2933954" y="881926"/>
                  </a:lnTo>
                  <a:lnTo>
                    <a:pt x="2931617" y="881926"/>
                  </a:lnTo>
                  <a:lnTo>
                    <a:pt x="2937560" y="869226"/>
                  </a:lnTo>
                  <a:lnTo>
                    <a:pt x="2928950" y="881926"/>
                  </a:lnTo>
                  <a:lnTo>
                    <a:pt x="2928302" y="881926"/>
                  </a:lnTo>
                  <a:lnTo>
                    <a:pt x="2923997" y="894626"/>
                  </a:lnTo>
                  <a:lnTo>
                    <a:pt x="2919349" y="894626"/>
                  </a:lnTo>
                  <a:lnTo>
                    <a:pt x="2927578" y="881926"/>
                  </a:lnTo>
                  <a:lnTo>
                    <a:pt x="2924746" y="881926"/>
                  </a:lnTo>
                  <a:lnTo>
                    <a:pt x="2918358" y="894626"/>
                  </a:lnTo>
                  <a:lnTo>
                    <a:pt x="2911030" y="894626"/>
                  </a:lnTo>
                  <a:lnTo>
                    <a:pt x="2903664" y="907326"/>
                  </a:lnTo>
                  <a:lnTo>
                    <a:pt x="2900134" y="907326"/>
                  </a:lnTo>
                  <a:lnTo>
                    <a:pt x="2900464" y="920026"/>
                  </a:lnTo>
                  <a:lnTo>
                    <a:pt x="2893123" y="920026"/>
                  </a:lnTo>
                  <a:lnTo>
                    <a:pt x="2883382" y="932726"/>
                  </a:lnTo>
                  <a:lnTo>
                    <a:pt x="2877997" y="932726"/>
                  </a:lnTo>
                  <a:lnTo>
                    <a:pt x="2872282" y="945426"/>
                  </a:lnTo>
                  <a:lnTo>
                    <a:pt x="2868015" y="945426"/>
                  </a:lnTo>
                  <a:lnTo>
                    <a:pt x="2862415" y="958126"/>
                  </a:lnTo>
                  <a:lnTo>
                    <a:pt x="2857881" y="958126"/>
                  </a:lnTo>
                  <a:lnTo>
                    <a:pt x="2856839" y="970826"/>
                  </a:lnTo>
                  <a:lnTo>
                    <a:pt x="2845993" y="970826"/>
                  </a:lnTo>
                  <a:lnTo>
                    <a:pt x="2834868" y="983526"/>
                  </a:lnTo>
                  <a:lnTo>
                    <a:pt x="2820301" y="1008926"/>
                  </a:lnTo>
                  <a:lnTo>
                    <a:pt x="2810091" y="1021626"/>
                  </a:lnTo>
                  <a:lnTo>
                    <a:pt x="2813393" y="1021626"/>
                  </a:lnTo>
                  <a:lnTo>
                    <a:pt x="2787993" y="1047026"/>
                  </a:lnTo>
                  <a:lnTo>
                    <a:pt x="2760662" y="1072426"/>
                  </a:lnTo>
                  <a:lnTo>
                    <a:pt x="2732887" y="1110526"/>
                  </a:lnTo>
                  <a:lnTo>
                    <a:pt x="2706230" y="1135926"/>
                  </a:lnTo>
                  <a:lnTo>
                    <a:pt x="2705544" y="1135926"/>
                  </a:lnTo>
                  <a:lnTo>
                    <a:pt x="2689479" y="1148626"/>
                  </a:lnTo>
                  <a:lnTo>
                    <a:pt x="2672892" y="1174026"/>
                  </a:lnTo>
                  <a:lnTo>
                    <a:pt x="2657513" y="1186726"/>
                  </a:lnTo>
                  <a:lnTo>
                    <a:pt x="2645003" y="1199426"/>
                  </a:lnTo>
                  <a:lnTo>
                    <a:pt x="2638615" y="1212126"/>
                  </a:lnTo>
                  <a:lnTo>
                    <a:pt x="2630462" y="1212126"/>
                  </a:lnTo>
                  <a:lnTo>
                    <a:pt x="2620708" y="1224826"/>
                  </a:lnTo>
                  <a:lnTo>
                    <a:pt x="2612796" y="1224826"/>
                  </a:lnTo>
                  <a:lnTo>
                    <a:pt x="2603106" y="1237526"/>
                  </a:lnTo>
                  <a:lnTo>
                    <a:pt x="2587993" y="1250226"/>
                  </a:lnTo>
                  <a:lnTo>
                    <a:pt x="2590101" y="1250226"/>
                  </a:lnTo>
                  <a:lnTo>
                    <a:pt x="2579052" y="1262926"/>
                  </a:lnTo>
                  <a:lnTo>
                    <a:pt x="2568079" y="1262926"/>
                  </a:lnTo>
                  <a:lnTo>
                    <a:pt x="2561094" y="1275626"/>
                  </a:lnTo>
                  <a:lnTo>
                    <a:pt x="2582113" y="1275626"/>
                  </a:lnTo>
                  <a:lnTo>
                    <a:pt x="2603423" y="1250226"/>
                  </a:lnTo>
                  <a:lnTo>
                    <a:pt x="2619171" y="1237526"/>
                  </a:lnTo>
                  <a:lnTo>
                    <a:pt x="2634932" y="1224826"/>
                  </a:lnTo>
                  <a:lnTo>
                    <a:pt x="2661475" y="1192149"/>
                  </a:lnTo>
                  <a:lnTo>
                    <a:pt x="2664041" y="1186726"/>
                  </a:lnTo>
                  <a:lnTo>
                    <a:pt x="2676868" y="1174026"/>
                  </a:lnTo>
                  <a:lnTo>
                    <a:pt x="2692768" y="1161326"/>
                  </a:lnTo>
                  <a:lnTo>
                    <a:pt x="2703499" y="1152372"/>
                  </a:lnTo>
                  <a:lnTo>
                    <a:pt x="2703779" y="1161326"/>
                  </a:lnTo>
                  <a:lnTo>
                    <a:pt x="2704465" y="1151572"/>
                  </a:lnTo>
                  <a:lnTo>
                    <a:pt x="2707995" y="1148626"/>
                  </a:lnTo>
                  <a:lnTo>
                    <a:pt x="2704668" y="1148626"/>
                  </a:lnTo>
                  <a:lnTo>
                    <a:pt x="2725432" y="1135926"/>
                  </a:lnTo>
                  <a:lnTo>
                    <a:pt x="2746921" y="1110526"/>
                  </a:lnTo>
                  <a:lnTo>
                    <a:pt x="2770416" y="1085126"/>
                  </a:lnTo>
                  <a:lnTo>
                    <a:pt x="2797175" y="1047026"/>
                  </a:lnTo>
                  <a:lnTo>
                    <a:pt x="2793301" y="1059726"/>
                  </a:lnTo>
                  <a:lnTo>
                    <a:pt x="2806916" y="1047026"/>
                  </a:lnTo>
                  <a:lnTo>
                    <a:pt x="2822054" y="1021626"/>
                  </a:lnTo>
                  <a:lnTo>
                    <a:pt x="2837281" y="1008926"/>
                  </a:lnTo>
                  <a:lnTo>
                    <a:pt x="2851137" y="996226"/>
                  </a:lnTo>
                  <a:lnTo>
                    <a:pt x="2854668" y="983526"/>
                  </a:lnTo>
                  <a:lnTo>
                    <a:pt x="2857131" y="983526"/>
                  </a:lnTo>
                  <a:lnTo>
                    <a:pt x="2895981" y="945426"/>
                  </a:lnTo>
                  <a:lnTo>
                    <a:pt x="2929953" y="894626"/>
                  </a:lnTo>
                  <a:lnTo>
                    <a:pt x="2962313" y="856526"/>
                  </a:lnTo>
                  <a:lnTo>
                    <a:pt x="2990989" y="824395"/>
                  </a:lnTo>
                  <a:lnTo>
                    <a:pt x="2989389" y="830834"/>
                  </a:lnTo>
                  <a:lnTo>
                    <a:pt x="2998000" y="818426"/>
                  </a:lnTo>
                  <a:lnTo>
                    <a:pt x="3024454" y="780326"/>
                  </a:lnTo>
                  <a:lnTo>
                    <a:pt x="3018574" y="780326"/>
                  </a:lnTo>
                  <a:lnTo>
                    <a:pt x="3017939" y="781202"/>
                  </a:lnTo>
                  <a:lnTo>
                    <a:pt x="3018307" y="780326"/>
                  </a:lnTo>
                  <a:lnTo>
                    <a:pt x="3024530" y="767626"/>
                  </a:lnTo>
                  <a:lnTo>
                    <a:pt x="3035198" y="767626"/>
                  </a:lnTo>
                  <a:lnTo>
                    <a:pt x="3042450" y="754926"/>
                  </a:lnTo>
                  <a:lnTo>
                    <a:pt x="3041256" y="754926"/>
                  </a:lnTo>
                  <a:lnTo>
                    <a:pt x="3050933" y="742226"/>
                  </a:lnTo>
                  <a:lnTo>
                    <a:pt x="3052699" y="742226"/>
                  </a:lnTo>
                  <a:lnTo>
                    <a:pt x="3055518" y="729526"/>
                  </a:lnTo>
                  <a:lnTo>
                    <a:pt x="3068332" y="716826"/>
                  </a:lnTo>
                  <a:lnTo>
                    <a:pt x="3067989" y="716826"/>
                  </a:lnTo>
                  <a:lnTo>
                    <a:pt x="3074543" y="704126"/>
                  </a:lnTo>
                  <a:lnTo>
                    <a:pt x="3080905" y="704126"/>
                  </a:lnTo>
                  <a:lnTo>
                    <a:pt x="3087535" y="691426"/>
                  </a:lnTo>
                  <a:lnTo>
                    <a:pt x="3094863" y="678726"/>
                  </a:lnTo>
                  <a:lnTo>
                    <a:pt x="3096196" y="678726"/>
                  </a:lnTo>
                  <a:lnTo>
                    <a:pt x="3094672" y="684618"/>
                  </a:lnTo>
                  <a:lnTo>
                    <a:pt x="3096984" y="678726"/>
                  </a:lnTo>
                  <a:lnTo>
                    <a:pt x="3106229" y="666026"/>
                  </a:lnTo>
                  <a:lnTo>
                    <a:pt x="3115640" y="653326"/>
                  </a:lnTo>
                  <a:lnTo>
                    <a:pt x="3126079" y="640626"/>
                  </a:lnTo>
                  <a:lnTo>
                    <a:pt x="3121533" y="653326"/>
                  </a:lnTo>
                  <a:lnTo>
                    <a:pt x="3111144" y="666026"/>
                  </a:lnTo>
                  <a:lnTo>
                    <a:pt x="3116516" y="666026"/>
                  </a:lnTo>
                  <a:lnTo>
                    <a:pt x="3122968" y="653326"/>
                  </a:lnTo>
                  <a:lnTo>
                    <a:pt x="3128314" y="640626"/>
                  </a:lnTo>
                  <a:lnTo>
                    <a:pt x="3133864" y="640626"/>
                  </a:lnTo>
                  <a:lnTo>
                    <a:pt x="3158998" y="602526"/>
                  </a:lnTo>
                  <a:lnTo>
                    <a:pt x="3152190" y="615226"/>
                  </a:lnTo>
                  <a:lnTo>
                    <a:pt x="3162871" y="602526"/>
                  </a:lnTo>
                  <a:lnTo>
                    <a:pt x="3176409" y="577126"/>
                  </a:lnTo>
                  <a:lnTo>
                    <a:pt x="3191395" y="551726"/>
                  </a:lnTo>
                  <a:lnTo>
                    <a:pt x="3201276" y="543369"/>
                  </a:lnTo>
                  <a:lnTo>
                    <a:pt x="3202686" y="539026"/>
                  </a:lnTo>
                  <a:lnTo>
                    <a:pt x="3205315" y="539026"/>
                  </a:lnTo>
                  <a:lnTo>
                    <a:pt x="3205264" y="539864"/>
                  </a:lnTo>
                  <a:lnTo>
                    <a:pt x="3205505" y="539026"/>
                  </a:lnTo>
                  <a:lnTo>
                    <a:pt x="3206407" y="539026"/>
                  </a:lnTo>
                  <a:lnTo>
                    <a:pt x="3210953" y="539026"/>
                  </a:lnTo>
                  <a:lnTo>
                    <a:pt x="3216122" y="526326"/>
                  </a:lnTo>
                  <a:lnTo>
                    <a:pt x="3220262" y="526326"/>
                  </a:lnTo>
                  <a:lnTo>
                    <a:pt x="3227374" y="513626"/>
                  </a:lnTo>
                  <a:lnTo>
                    <a:pt x="3235172" y="500926"/>
                  </a:lnTo>
                  <a:lnTo>
                    <a:pt x="3243605" y="500926"/>
                  </a:lnTo>
                  <a:lnTo>
                    <a:pt x="3252622" y="475526"/>
                  </a:lnTo>
                  <a:lnTo>
                    <a:pt x="3254133" y="475526"/>
                  </a:lnTo>
                  <a:lnTo>
                    <a:pt x="3261106" y="466890"/>
                  </a:lnTo>
                  <a:lnTo>
                    <a:pt x="3259353" y="475526"/>
                  </a:lnTo>
                  <a:lnTo>
                    <a:pt x="3267811" y="462826"/>
                  </a:lnTo>
                  <a:lnTo>
                    <a:pt x="3276257" y="450126"/>
                  </a:lnTo>
                  <a:lnTo>
                    <a:pt x="3296996" y="412026"/>
                  </a:lnTo>
                  <a:lnTo>
                    <a:pt x="3319183" y="386626"/>
                  </a:lnTo>
                  <a:lnTo>
                    <a:pt x="3340404" y="348526"/>
                  </a:lnTo>
                  <a:lnTo>
                    <a:pt x="3355314" y="323126"/>
                  </a:lnTo>
                  <a:lnTo>
                    <a:pt x="3365766" y="310426"/>
                  </a:lnTo>
                  <a:lnTo>
                    <a:pt x="3375837" y="297726"/>
                  </a:lnTo>
                  <a:lnTo>
                    <a:pt x="3387280" y="276580"/>
                  </a:lnTo>
                  <a:lnTo>
                    <a:pt x="3386569" y="281279"/>
                  </a:lnTo>
                  <a:lnTo>
                    <a:pt x="3384664" y="283806"/>
                  </a:lnTo>
                  <a:lnTo>
                    <a:pt x="3379190" y="292709"/>
                  </a:lnTo>
                  <a:lnTo>
                    <a:pt x="3384740" y="285242"/>
                  </a:lnTo>
                  <a:lnTo>
                    <a:pt x="3386290" y="283235"/>
                  </a:lnTo>
                  <a:lnTo>
                    <a:pt x="3386023" y="285026"/>
                  </a:lnTo>
                  <a:lnTo>
                    <a:pt x="3396005" y="272326"/>
                  </a:lnTo>
                  <a:lnTo>
                    <a:pt x="3404755" y="259626"/>
                  </a:lnTo>
                  <a:lnTo>
                    <a:pt x="3412921" y="246926"/>
                  </a:lnTo>
                  <a:lnTo>
                    <a:pt x="3417836" y="231724"/>
                  </a:lnTo>
                  <a:close/>
                </a:path>
                <a:path w="9554844" h="4069715">
                  <a:moveTo>
                    <a:pt x="3421126" y="221526"/>
                  </a:moveTo>
                  <a:lnTo>
                    <a:pt x="3417836" y="231724"/>
                  </a:lnTo>
                  <a:lnTo>
                    <a:pt x="3420326" y="227342"/>
                  </a:lnTo>
                  <a:lnTo>
                    <a:pt x="3421126" y="221526"/>
                  </a:lnTo>
                  <a:close/>
                </a:path>
                <a:path w="9554844" h="4069715">
                  <a:moveTo>
                    <a:pt x="3424783" y="472694"/>
                  </a:moveTo>
                  <a:lnTo>
                    <a:pt x="3424644" y="472389"/>
                  </a:lnTo>
                  <a:lnTo>
                    <a:pt x="3424771" y="472935"/>
                  </a:lnTo>
                  <a:lnTo>
                    <a:pt x="3424783" y="472694"/>
                  </a:lnTo>
                  <a:close/>
                </a:path>
                <a:path w="9554844" h="4069715">
                  <a:moveTo>
                    <a:pt x="3434054" y="208826"/>
                  </a:moveTo>
                  <a:lnTo>
                    <a:pt x="3432035" y="208826"/>
                  </a:lnTo>
                  <a:lnTo>
                    <a:pt x="3427946" y="219646"/>
                  </a:lnTo>
                  <a:lnTo>
                    <a:pt x="3427692" y="220548"/>
                  </a:lnTo>
                  <a:lnTo>
                    <a:pt x="3427463" y="220903"/>
                  </a:lnTo>
                  <a:lnTo>
                    <a:pt x="3427946" y="219646"/>
                  </a:lnTo>
                  <a:lnTo>
                    <a:pt x="3430892" y="208826"/>
                  </a:lnTo>
                  <a:lnTo>
                    <a:pt x="3420326" y="227342"/>
                  </a:lnTo>
                  <a:lnTo>
                    <a:pt x="3419386" y="234226"/>
                  </a:lnTo>
                  <a:lnTo>
                    <a:pt x="3422561" y="234226"/>
                  </a:lnTo>
                  <a:lnTo>
                    <a:pt x="3427234" y="221526"/>
                  </a:lnTo>
                  <a:lnTo>
                    <a:pt x="3427298" y="221361"/>
                  </a:lnTo>
                  <a:lnTo>
                    <a:pt x="3427603" y="220878"/>
                  </a:lnTo>
                  <a:lnTo>
                    <a:pt x="3427438" y="221526"/>
                  </a:lnTo>
                  <a:lnTo>
                    <a:pt x="3428492" y="219494"/>
                  </a:lnTo>
                  <a:lnTo>
                    <a:pt x="3429520" y="217779"/>
                  </a:lnTo>
                  <a:lnTo>
                    <a:pt x="3428885" y="218744"/>
                  </a:lnTo>
                  <a:lnTo>
                    <a:pt x="3431883" y="212979"/>
                  </a:lnTo>
                  <a:lnTo>
                    <a:pt x="3431883" y="213245"/>
                  </a:lnTo>
                  <a:lnTo>
                    <a:pt x="3431184" y="214960"/>
                  </a:lnTo>
                  <a:lnTo>
                    <a:pt x="3429520" y="217779"/>
                  </a:lnTo>
                  <a:lnTo>
                    <a:pt x="3433292" y="211772"/>
                  </a:lnTo>
                  <a:lnTo>
                    <a:pt x="3433267" y="211010"/>
                  </a:lnTo>
                  <a:lnTo>
                    <a:pt x="3433051" y="210743"/>
                  </a:lnTo>
                  <a:lnTo>
                    <a:pt x="3434054" y="208826"/>
                  </a:lnTo>
                  <a:close/>
                </a:path>
                <a:path w="9554844" h="4069715">
                  <a:moveTo>
                    <a:pt x="3457346" y="329247"/>
                  </a:moveTo>
                  <a:lnTo>
                    <a:pt x="3457219" y="329311"/>
                  </a:lnTo>
                  <a:lnTo>
                    <a:pt x="3457346" y="329247"/>
                  </a:lnTo>
                  <a:close/>
                </a:path>
                <a:path w="9554844" h="4069715">
                  <a:moveTo>
                    <a:pt x="3460572" y="331990"/>
                  </a:moveTo>
                  <a:lnTo>
                    <a:pt x="3460394" y="331762"/>
                  </a:lnTo>
                  <a:lnTo>
                    <a:pt x="3460356" y="332054"/>
                  </a:lnTo>
                  <a:lnTo>
                    <a:pt x="3460572" y="331990"/>
                  </a:lnTo>
                  <a:close/>
                </a:path>
                <a:path w="9554844" h="4069715">
                  <a:moveTo>
                    <a:pt x="3460864" y="327672"/>
                  </a:moveTo>
                  <a:lnTo>
                    <a:pt x="3457359" y="329234"/>
                  </a:lnTo>
                  <a:lnTo>
                    <a:pt x="3458527" y="329349"/>
                  </a:lnTo>
                  <a:lnTo>
                    <a:pt x="3460394" y="331762"/>
                  </a:lnTo>
                  <a:lnTo>
                    <a:pt x="3460864" y="327672"/>
                  </a:lnTo>
                  <a:close/>
                </a:path>
                <a:path w="9554844" h="4069715">
                  <a:moveTo>
                    <a:pt x="3463340" y="331203"/>
                  </a:moveTo>
                  <a:lnTo>
                    <a:pt x="3460572" y="331990"/>
                  </a:lnTo>
                  <a:lnTo>
                    <a:pt x="3461118" y="332701"/>
                  </a:lnTo>
                  <a:lnTo>
                    <a:pt x="3463340" y="331203"/>
                  </a:lnTo>
                  <a:close/>
                </a:path>
                <a:path w="9554844" h="4069715">
                  <a:moveTo>
                    <a:pt x="3466757" y="164630"/>
                  </a:moveTo>
                  <a:lnTo>
                    <a:pt x="3462401" y="169938"/>
                  </a:lnTo>
                  <a:lnTo>
                    <a:pt x="3461918" y="170726"/>
                  </a:lnTo>
                  <a:lnTo>
                    <a:pt x="3465004" y="170726"/>
                  </a:lnTo>
                  <a:lnTo>
                    <a:pt x="3466757" y="164630"/>
                  </a:lnTo>
                  <a:close/>
                </a:path>
                <a:path w="9554844" h="4069715">
                  <a:moveTo>
                    <a:pt x="3477603" y="145326"/>
                  </a:moveTo>
                  <a:lnTo>
                    <a:pt x="3477476" y="145326"/>
                  </a:lnTo>
                  <a:lnTo>
                    <a:pt x="3471938" y="145326"/>
                  </a:lnTo>
                  <a:lnTo>
                    <a:pt x="3470554" y="153263"/>
                  </a:lnTo>
                  <a:lnTo>
                    <a:pt x="3466414" y="158026"/>
                  </a:lnTo>
                  <a:lnTo>
                    <a:pt x="3453904" y="170726"/>
                  </a:lnTo>
                  <a:lnTo>
                    <a:pt x="3434054" y="208826"/>
                  </a:lnTo>
                  <a:lnTo>
                    <a:pt x="3435058" y="208826"/>
                  </a:lnTo>
                  <a:lnTo>
                    <a:pt x="3433292" y="211772"/>
                  </a:lnTo>
                  <a:lnTo>
                    <a:pt x="3433407" y="212242"/>
                  </a:lnTo>
                  <a:lnTo>
                    <a:pt x="3433394" y="212610"/>
                  </a:lnTo>
                  <a:lnTo>
                    <a:pt x="3435527" y="209092"/>
                  </a:lnTo>
                  <a:lnTo>
                    <a:pt x="3435654" y="208826"/>
                  </a:lnTo>
                  <a:lnTo>
                    <a:pt x="3437394" y="208826"/>
                  </a:lnTo>
                  <a:lnTo>
                    <a:pt x="3439566" y="205066"/>
                  </a:lnTo>
                  <a:lnTo>
                    <a:pt x="3438461" y="208826"/>
                  </a:lnTo>
                  <a:lnTo>
                    <a:pt x="3446284" y="196126"/>
                  </a:lnTo>
                  <a:lnTo>
                    <a:pt x="3461918" y="170726"/>
                  </a:lnTo>
                  <a:lnTo>
                    <a:pt x="3461753" y="170726"/>
                  </a:lnTo>
                  <a:lnTo>
                    <a:pt x="3462401" y="169938"/>
                  </a:lnTo>
                  <a:lnTo>
                    <a:pt x="3467735" y="161277"/>
                  </a:lnTo>
                  <a:lnTo>
                    <a:pt x="3466757" y="164630"/>
                  </a:lnTo>
                  <a:lnTo>
                    <a:pt x="3472192" y="158026"/>
                  </a:lnTo>
                  <a:lnTo>
                    <a:pt x="3477603" y="145326"/>
                  </a:lnTo>
                  <a:close/>
                </a:path>
                <a:path w="9554844" h="4069715">
                  <a:moveTo>
                    <a:pt x="3492766" y="121285"/>
                  </a:moveTo>
                  <a:lnTo>
                    <a:pt x="3492550" y="121246"/>
                  </a:lnTo>
                  <a:lnTo>
                    <a:pt x="3492589" y="120891"/>
                  </a:lnTo>
                  <a:lnTo>
                    <a:pt x="3492716" y="120472"/>
                  </a:lnTo>
                  <a:lnTo>
                    <a:pt x="3490061" y="125196"/>
                  </a:lnTo>
                  <a:lnTo>
                    <a:pt x="3491103" y="120929"/>
                  </a:lnTo>
                  <a:lnTo>
                    <a:pt x="3483013" y="132626"/>
                  </a:lnTo>
                  <a:lnTo>
                    <a:pt x="3477603" y="145326"/>
                  </a:lnTo>
                  <a:lnTo>
                    <a:pt x="3481628" y="145326"/>
                  </a:lnTo>
                  <a:lnTo>
                    <a:pt x="3488258" y="132626"/>
                  </a:lnTo>
                  <a:lnTo>
                    <a:pt x="3490010" y="125374"/>
                  </a:lnTo>
                  <a:lnTo>
                    <a:pt x="3492766" y="121285"/>
                  </a:lnTo>
                  <a:close/>
                </a:path>
                <a:path w="9554844" h="4069715">
                  <a:moveTo>
                    <a:pt x="3495764" y="115049"/>
                  </a:moveTo>
                  <a:lnTo>
                    <a:pt x="3494240" y="117449"/>
                  </a:lnTo>
                  <a:lnTo>
                    <a:pt x="3492931" y="119545"/>
                  </a:lnTo>
                  <a:lnTo>
                    <a:pt x="3492716" y="120472"/>
                  </a:lnTo>
                  <a:lnTo>
                    <a:pt x="3495764" y="115049"/>
                  </a:lnTo>
                  <a:close/>
                </a:path>
                <a:path w="9554844" h="4069715">
                  <a:moveTo>
                    <a:pt x="3496119" y="107226"/>
                  </a:moveTo>
                  <a:lnTo>
                    <a:pt x="3486848" y="119926"/>
                  </a:lnTo>
                  <a:lnTo>
                    <a:pt x="3491357" y="119926"/>
                  </a:lnTo>
                  <a:lnTo>
                    <a:pt x="3491103" y="120929"/>
                  </a:lnTo>
                  <a:lnTo>
                    <a:pt x="3491801" y="119926"/>
                  </a:lnTo>
                  <a:lnTo>
                    <a:pt x="3496119" y="107226"/>
                  </a:lnTo>
                  <a:close/>
                </a:path>
                <a:path w="9554844" h="4069715">
                  <a:moveTo>
                    <a:pt x="3502126" y="103644"/>
                  </a:moveTo>
                  <a:lnTo>
                    <a:pt x="3495776" y="115049"/>
                  </a:lnTo>
                  <a:lnTo>
                    <a:pt x="3498202" y="111252"/>
                  </a:lnTo>
                  <a:lnTo>
                    <a:pt x="3501288" y="106603"/>
                  </a:lnTo>
                  <a:lnTo>
                    <a:pt x="3502126" y="103644"/>
                  </a:lnTo>
                  <a:close/>
                </a:path>
                <a:path w="9554844" h="4069715">
                  <a:moveTo>
                    <a:pt x="3507943" y="85077"/>
                  </a:moveTo>
                  <a:lnTo>
                    <a:pt x="3507638" y="84975"/>
                  </a:lnTo>
                  <a:lnTo>
                    <a:pt x="3507448" y="84924"/>
                  </a:lnTo>
                  <a:lnTo>
                    <a:pt x="3507638" y="85026"/>
                  </a:lnTo>
                  <a:lnTo>
                    <a:pt x="3507943" y="85077"/>
                  </a:lnTo>
                  <a:close/>
                </a:path>
                <a:path w="9554844" h="4069715">
                  <a:moveTo>
                    <a:pt x="3516706" y="67983"/>
                  </a:moveTo>
                  <a:lnTo>
                    <a:pt x="3515131" y="69215"/>
                  </a:lnTo>
                  <a:lnTo>
                    <a:pt x="3515512" y="69215"/>
                  </a:lnTo>
                  <a:lnTo>
                    <a:pt x="3516706" y="67983"/>
                  </a:lnTo>
                  <a:close/>
                </a:path>
                <a:path w="9554844" h="4069715">
                  <a:moveTo>
                    <a:pt x="3546437" y="24358"/>
                  </a:moveTo>
                  <a:lnTo>
                    <a:pt x="3538524" y="34264"/>
                  </a:lnTo>
                  <a:lnTo>
                    <a:pt x="3530752" y="45745"/>
                  </a:lnTo>
                  <a:lnTo>
                    <a:pt x="3523221" y="58508"/>
                  </a:lnTo>
                  <a:lnTo>
                    <a:pt x="3516045" y="72250"/>
                  </a:lnTo>
                  <a:lnTo>
                    <a:pt x="3513010" y="75653"/>
                  </a:lnTo>
                  <a:lnTo>
                    <a:pt x="3514560" y="71488"/>
                  </a:lnTo>
                  <a:lnTo>
                    <a:pt x="3514560" y="70269"/>
                  </a:lnTo>
                  <a:lnTo>
                    <a:pt x="3510140" y="80098"/>
                  </a:lnTo>
                  <a:lnTo>
                    <a:pt x="3507003" y="88620"/>
                  </a:lnTo>
                  <a:lnTo>
                    <a:pt x="3506444" y="93548"/>
                  </a:lnTo>
                  <a:lnTo>
                    <a:pt x="3509772" y="92633"/>
                  </a:lnTo>
                  <a:lnTo>
                    <a:pt x="3513023" y="84112"/>
                  </a:lnTo>
                  <a:lnTo>
                    <a:pt x="3518903" y="70942"/>
                  </a:lnTo>
                  <a:lnTo>
                    <a:pt x="3522180" y="61722"/>
                  </a:lnTo>
                  <a:lnTo>
                    <a:pt x="3528301" y="51231"/>
                  </a:lnTo>
                  <a:lnTo>
                    <a:pt x="3534283" y="44297"/>
                  </a:lnTo>
                  <a:lnTo>
                    <a:pt x="3534321" y="46723"/>
                  </a:lnTo>
                  <a:lnTo>
                    <a:pt x="3536619" y="42430"/>
                  </a:lnTo>
                  <a:lnTo>
                    <a:pt x="3540341" y="36499"/>
                  </a:lnTo>
                  <a:lnTo>
                    <a:pt x="3544087" y="30099"/>
                  </a:lnTo>
                  <a:lnTo>
                    <a:pt x="3546437" y="24358"/>
                  </a:lnTo>
                  <a:close/>
                </a:path>
                <a:path w="9554844" h="4069715">
                  <a:moveTo>
                    <a:pt x="3564521" y="0"/>
                  </a:moveTo>
                  <a:lnTo>
                    <a:pt x="3561486" y="1054"/>
                  </a:lnTo>
                  <a:lnTo>
                    <a:pt x="3555466" y="11595"/>
                  </a:lnTo>
                  <a:lnTo>
                    <a:pt x="3553904" y="20751"/>
                  </a:lnTo>
                  <a:lnTo>
                    <a:pt x="3562985" y="4216"/>
                  </a:lnTo>
                  <a:lnTo>
                    <a:pt x="3564521" y="0"/>
                  </a:lnTo>
                  <a:close/>
                </a:path>
                <a:path w="9554844" h="4069715">
                  <a:moveTo>
                    <a:pt x="9520098" y="4069613"/>
                  </a:moveTo>
                  <a:lnTo>
                    <a:pt x="9519412" y="4068953"/>
                  </a:lnTo>
                  <a:lnTo>
                    <a:pt x="9517710" y="4069080"/>
                  </a:lnTo>
                  <a:lnTo>
                    <a:pt x="9520098" y="4069613"/>
                  </a:lnTo>
                  <a:close/>
                </a:path>
                <a:path w="9554844" h="4069715">
                  <a:moveTo>
                    <a:pt x="9538983" y="4069638"/>
                  </a:moveTo>
                  <a:lnTo>
                    <a:pt x="9538106" y="4068864"/>
                  </a:lnTo>
                  <a:lnTo>
                    <a:pt x="9538640" y="4069410"/>
                  </a:lnTo>
                  <a:lnTo>
                    <a:pt x="9538983" y="4069638"/>
                  </a:lnTo>
                  <a:close/>
                </a:path>
                <a:path w="9554844" h="4069715">
                  <a:moveTo>
                    <a:pt x="9543732" y="4035272"/>
                  </a:moveTo>
                  <a:lnTo>
                    <a:pt x="9542793" y="4034688"/>
                  </a:lnTo>
                  <a:lnTo>
                    <a:pt x="9539516" y="4034320"/>
                  </a:lnTo>
                  <a:lnTo>
                    <a:pt x="9540062" y="4034675"/>
                  </a:lnTo>
                  <a:lnTo>
                    <a:pt x="9543732" y="4035272"/>
                  </a:lnTo>
                  <a:close/>
                </a:path>
                <a:path w="9554844" h="4069715">
                  <a:moveTo>
                    <a:pt x="9544444" y="4019080"/>
                  </a:moveTo>
                  <a:lnTo>
                    <a:pt x="9542882" y="4018584"/>
                  </a:lnTo>
                  <a:lnTo>
                    <a:pt x="9542602" y="4018889"/>
                  </a:lnTo>
                  <a:lnTo>
                    <a:pt x="9541294" y="4019029"/>
                  </a:lnTo>
                  <a:lnTo>
                    <a:pt x="9541675" y="4019270"/>
                  </a:lnTo>
                  <a:lnTo>
                    <a:pt x="9543339" y="4019346"/>
                  </a:lnTo>
                  <a:lnTo>
                    <a:pt x="9544444" y="4019080"/>
                  </a:lnTo>
                  <a:close/>
                </a:path>
                <a:path w="9554844" h="4069715">
                  <a:moveTo>
                    <a:pt x="9554667" y="3975735"/>
                  </a:moveTo>
                  <a:lnTo>
                    <a:pt x="9553829" y="3975036"/>
                  </a:lnTo>
                  <a:lnTo>
                    <a:pt x="9553613" y="3975277"/>
                  </a:lnTo>
                  <a:lnTo>
                    <a:pt x="9554667" y="397573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2594273" y="7254182"/>
              <a:ext cx="542290" cy="554990"/>
            </a:xfrm>
            <a:custGeom>
              <a:avLst/>
              <a:gdLst/>
              <a:ahLst/>
              <a:cxnLst/>
              <a:rect l="l" t="t" r="r" b="b"/>
              <a:pathLst>
                <a:path w="542290" h="554990">
                  <a:moveTo>
                    <a:pt x="1701" y="429945"/>
                  </a:moveTo>
                  <a:lnTo>
                    <a:pt x="1079" y="426453"/>
                  </a:lnTo>
                  <a:lnTo>
                    <a:pt x="0" y="427901"/>
                  </a:lnTo>
                  <a:lnTo>
                    <a:pt x="0" y="428866"/>
                  </a:lnTo>
                  <a:lnTo>
                    <a:pt x="952" y="430707"/>
                  </a:lnTo>
                  <a:lnTo>
                    <a:pt x="1701" y="429945"/>
                  </a:lnTo>
                  <a:close/>
                </a:path>
                <a:path w="542290" h="554990">
                  <a:moveTo>
                    <a:pt x="9105" y="426021"/>
                  </a:moveTo>
                  <a:lnTo>
                    <a:pt x="7200" y="423367"/>
                  </a:lnTo>
                  <a:lnTo>
                    <a:pt x="7391" y="426897"/>
                  </a:lnTo>
                  <a:lnTo>
                    <a:pt x="6604" y="425716"/>
                  </a:lnTo>
                  <a:lnTo>
                    <a:pt x="6959" y="429882"/>
                  </a:lnTo>
                  <a:lnTo>
                    <a:pt x="6184" y="430631"/>
                  </a:lnTo>
                  <a:lnTo>
                    <a:pt x="4940" y="429514"/>
                  </a:lnTo>
                  <a:lnTo>
                    <a:pt x="4635" y="428269"/>
                  </a:lnTo>
                  <a:lnTo>
                    <a:pt x="4635" y="429221"/>
                  </a:lnTo>
                  <a:lnTo>
                    <a:pt x="2933" y="428155"/>
                  </a:lnTo>
                  <a:lnTo>
                    <a:pt x="3238" y="430377"/>
                  </a:lnTo>
                  <a:lnTo>
                    <a:pt x="5422" y="432371"/>
                  </a:lnTo>
                  <a:lnTo>
                    <a:pt x="6985" y="431838"/>
                  </a:lnTo>
                  <a:lnTo>
                    <a:pt x="7734" y="429120"/>
                  </a:lnTo>
                  <a:lnTo>
                    <a:pt x="8343" y="429691"/>
                  </a:lnTo>
                  <a:lnTo>
                    <a:pt x="8356" y="430657"/>
                  </a:lnTo>
                  <a:lnTo>
                    <a:pt x="8521" y="431292"/>
                  </a:lnTo>
                  <a:lnTo>
                    <a:pt x="8966" y="429285"/>
                  </a:lnTo>
                  <a:lnTo>
                    <a:pt x="9105" y="426021"/>
                  </a:lnTo>
                  <a:close/>
                </a:path>
                <a:path w="542290" h="554990">
                  <a:moveTo>
                    <a:pt x="11366" y="423964"/>
                  </a:moveTo>
                  <a:lnTo>
                    <a:pt x="9842" y="425450"/>
                  </a:lnTo>
                  <a:lnTo>
                    <a:pt x="10337" y="427990"/>
                  </a:lnTo>
                  <a:lnTo>
                    <a:pt x="11277" y="427990"/>
                  </a:lnTo>
                  <a:lnTo>
                    <a:pt x="10642" y="426720"/>
                  </a:lnTo>
                  <a:lnTo>
                    <a:pt x="10934" y="425450"/>
                  </a:lnTo>
                  <a:lnTo>
                    <a:pt x="11366" y="423964"/>
                  </a:lnTo>
                  <a:close/>
                </a:path>
                <a:path w="542290" h="554990">
                  <a:moveTo>
                    <a:pt x="11988" y="423354"/>
                  </a:moveTo>
                  <a:lnTo>
                    <a:pt x="11658" y="422910"/>
                  </a:lnTo>
                  <a:lnTo>
                    <a:pt x="11366" y="423964"/>
                  </a:lnTo>
                  <a:lnTo>
                    <a:pt x="11988" y="423354"/>
                  </a:lnTo>
                  <a:close/>
                </a:path>
                <a:path w="542290" h="554990">
                  <a:moveTo>
                    <a:pt x="17437" y="424192"/>
                  </a:moveTo>
                  <a:lnTo>
                    <a:pt x="17297" y="422910"/>
                  </a:lnTo>
                  <a:lnTo>
                    <a:pt x="16979" y="421640"/>
                  </a:lnTo>
                  <a:lnTo>
                    <a:pt x="17195" y="420370"/>
                  </a:lnTo>
                  <a:lnTo>
                    <a:pt x="15976" y="421640"/>
                  </a:lnTo>
                  <a:lnTo>
                    <a:pt x="15151" y="424192"/>
                  </a:lnTo>
                  <a:lnTo>
                    <a:pt x="13881" y="425450"/>
                  </a:lnTo>
                  <a:lnTo>
                    <a:pt x="12776" y="424180"/>
                  </a:lnTo>
                  <a:lnTo>
                    <a:pt x="13830" y="422910"/>
                  </a:lnTo>
                  <a:lnTo>
                    <a:pt x="13970" y="421640"/>
                  </a:lnTo>
                  <a:lnTo>
                    <a:pt x="12433" y="422910"/>
                  </a:lnTo>
                  <a:lnTo>
                    <a:pt x="11988" y="423354"/>
                  </a:lnTo>
                  <a:lnTo>
                    <a:pt x="13563" y="425450"/>
                  </a:lnTo>
                  <a:lnTo>
                    <a:pt x="14046" y="426720"/>
                  </a:lnTo>
                  <a:lnTo>
                    <a:pt x="13144" y="427990"/>
                  </a:lnTo>
                  <a:lnTo>
                    <a:pt x="16611" y="431800"/>
                  </a:lnTo>
                  <a:lnTo>
                    <a:pt x="17310" y="425450"/>
                  </a:lnTo>
                  <a:lnTo>
                    <a:pt x="17437" y="424192"/>
                  </a:lnTo>
                  <a:close/>
                </a:path>
                <a:path w="542290" h="554990">
                  <a:moveTo>
                    <a:pt x="18288" y="419912"/>
                  </a:moveTo>
                  <a:lnTo>
                    <a:pt x="18084" y="419201"/>
                  </a:lnTo>
                  <a:lnTo>
                    <a:pt x="18084" y="418795"/>
                  </a:lnTo>
                  <a:lnTo>
                    <a:pt x="18275" y="418541"/>
                  </a:lnTo>
                  <a:lnTo>
                    <a:pt x="17792" y="418909"/>
                  </a:lnTo>
                  <a:lnTo>
                    <a:pt x="17640" y="418401"/>
                  </a:lnTo>
                  <a:lnTo>
                    <a:pt x="17399" y="418680"/>
                  </a:lnTo>
                  <a:lnTo>
                    <a:pt x="17272" y="419087"/>
                  </a:lnTo>
                  <a:lnTo>
                    <a:pt x="17183" y="419569"/>
                  </a:lnTo>
                  <a:lnTo>
                    <a:pt x="17399" y="419328"/>
                  </a:lnTo>
                  <a:lnTo>
                    <a:pt x="17576" y="419112"/>
                  </a:lnTo>
                  <a:lnTo>
                    <a:pt x="17792" y="418934"/>
                  </a:lnTo>
                  <a:lnTo>
                    <a:pt x="17919" y="419341"/>
                  </a:lnTo>
                  <a:lnTo>
                    <a:pt x="18072" y="419735"/>
                  </a:lnTo>
                  <a:lnTo>
                    <a:pt x="18288" y="419912"/>
                  </a:lnTo>
                  <a:close/>
                </a:path>
                <a:path w="542290" h="554990">
                  <a:moveTo>
                    <a:pt x="19024" y="418198"/>
                  </a:moveTo>
                  <a:lnTo>
                    <a:pt x="18643" y="418261"/>
                  </a:lnTo>
                  <a:lnTo>
                    <a:pt x="18415" y="418376"/>
                  </a:lnTo>
                  <a:lnTo>
                    <a:pt x="18275" y="418541"/>
                  </a:lnTo>
                  <a:lnTo>
                    <a:pt x="18503" y="418414"/>
                  </a:lnTo>
                  <a:lnTo>
                    <a:pt x="18757" y="418287"/>
                  </a:lnTo>
                  <a:lnTo>
                    <a:pt x="19024" y="418198"/>
                  </a:lnTo>
                  <a:close/>
                </a:path>
                <a:path w="542290" h="554990">
                  <a:moveTo>
                    <a:pt x="19786" y="425450"/>
                  </a:moveTo>
                  <a:lnTo>
                    <a:pt x="19189" y="424180"/>
                  </a:lnTo>
                  <a:lnTo>
                    <a:pt x="17437" y="424192"/>
                  </a:lnTo>
                  <a:lnTo>
                    <a:pt x="19786" y="425450"/>
                  </a:lnTo>
                  <a:close/>
                </a:path>
                <a:path w="542290" h="554990">
                  <a:moveTo>
                    <a:pt x="33718" y="426720"/>
                  </a:moveTo>
                  <a:lnTo>
                    <a:pt x="33578" y="426720"/>
                  </a:lnTo>
                  <a:lnTo>
                    <a:pt x="33718" y="426720"/>
                  </a:lnTo>
                  <a:close/>
                </a:path>
                <a:path w="542290" h="554990">
                  <a:moveTo>
                    <a:pt x="40373" y="410210"/>
                  </a:moveTo>
                  <a:lnTo>
                    <a:pt x="39636" y="407670"/>
                  </a:lnTo>
                  <a:lnTo>
                    <a:pt x="38176" y="410210"/>
                  </a:lnTo>
                  <a:lnTo>
                    <a:pt x="40373" y="410210"/>
                  </a:lnTo>
                  <a:close/>
                </a:path>
                <a:path w="542290" h="554990">
                  <a:moveTo>
                    <a:pt x="46062" y="418706"/>
                  </a:moveTo>
                  <a:lnTo>
                    <a:pt x="45732" y="418211"/>
                  </a:lnTo>
                  <a:lnTo>
                    <a:pt x="44488" y="420370"/>
                  </a:lnTo>
                  <a:lnTo>
                    <a:pt x="46062" y="418706"/>
                  </a:lnTo>
                  <a:close/>
                </a:path>
                <a:path w="542290" h="554990">
                  <a:moveTo>
                    <a:pt x="48133" y="407733"/>
                  </a:moveTo>
                  <a:lnTo>
                    <a:pt x="47764" y="406476"/>
                  </a:lnTo>
                  <a:lnTo>
                    <a:pt x="47866" y="407009"/>
                  </a:lnTo>
                  <a:lnTo>
                    <a:pt x="47980" y="407377"/>
                  </a:lnTo>
                  <a:lnTo>
                    <a:pt x="48107" y="407708"/>
                  </a:lnTo>
                  <a:close/>
                </a:path>
                <a:path w="542290" h="554990">
                  <a:moveTo>
                    <a:pt x="56908" y="403821"/>
                  </a:moveTo>
                  <a:lnTo>
                    <a:pt x="54876" y="403606"/>
                  </a:lnTo>
                  <a:lnTo>
                    <a:pt x="55816" y="403821"/>
                  </a:lnTo>
                  <a:lnTo>
                    <a:pt x="56426" y="403860"/>
                  </a:lnTo>
                  <a:lnTo>
                    <a:pt x="56908" y="403821"/>
                  </a:lnTo>
                  <a:close/>
                </a:path>
                <a:path w="542290" h="554990">
                  <a:moveTo>
                    <a:pt x="58699" y="419214"/>
                  </a:moveTo>
                  <a:lnTo>
                    <a:pt x="57619" y="416471"/>
                  </a:lnTo>
                  <a:lnTo>
                    <a:pt x="57251" y="415239"/>
                  </a:lnTo>
                  <a:lnTo>
                    <a:pt x="57518" y="416445"/>
                  </a:lnTo>
                  <a:lnTo>
                    <a:pt x="57442" y="417118"/>
                  </a:lnTo>
                  <a:lnTo>
                    <a:pt x="57162" y="417499"/>
                  </a:lnTo>
                  <a:lnTo>
                    <a:pt x="57391" y="417995"/>
                  </a:lnTo>
                  <a:lnTo>
                    <a:pt x="57734" y="418579"/>
                  </a:lnTo>
                  <a:lnTo>
                    <a:pt x="58229" y="419290"/>
                  </a:lnTo>
                  <a:lnTo>
                    <a:pt x="58699" y="419214"/>
                  </a:lnTo>
                  <a:close/>
                </a:path>
                <a:path w="542290" h="554990">
                  <a:moveTo>
                    <a:pt x="68287" y="399224"/>
                  </a:moveTo>
                  <a:lnTo>
                    <a:pt x="68110" y="399021"/>
                  </a:lnTo>
                  <a:lnTo>
                    <a:pt x="67906" y="398818"/>
                  </a:lnTo>
                  <a:lnTo>
                    <a:pt x="67627" y="398703"/>
                  </a:lnTo>
                  <a:lnTo>
                    <a:pt x="67716" y="398868"/>
                  </a:lnTo>
                  <a:lnTo>
                    <a:pt x="67995" y="399046"/>
                  </a:lnTo>
                  <a:lnTo>
                    <a:pt x="68287" y="399224"/>
                  </a:lnTo>
                  <a:close/>
                </a:path>
                <a:path w="542290" h="554990">
                  <a:moveTo>
                    <a:pt x="68757" y="400481"/>
                  </a:moveTo>
                  <a:lnTo>
                    <a:pt x="68745" y="400050"/>
                  </a:lnTo>
                  <a:lnTo>
                    <a:pt x="68275" y="400050"/>
                  </a:lnTo>
                  <a:lnTo>
                    <a:pt x="68757" y="400481"/>
                  </a:lnTo>
                  <a:close/>
                </a:path>
                <a:path w="542290" h="554990">
                  <a:moveTo>
                    <a:pt x="76581" y="410133"/>
                  </a:moveTo>
                  <a:lnTo>
                    <a:pt x="76136" y="410337"/>
                  </a:lnTo>
                  <a:lnTo>
                    <a:pt x="76174" y="410756"/>
                  </a:lnTo>
                  <a:lnTo>
                    <a:pt x="76263" y="411238"/>
                  </a:lnTo>
                  <a:lnTo>
                    <a:pt x="76365" y="411784"/>
                  </a:lnTo>
                  <a:lnTo>
                    <a:pt x="76581" y="410133"/>
                  </a:lnTo>
                  <a:close/>
                </a:path>
                <a:path w="542290" h="554990">
                  <a:moveTo>
                    <a:pt x="83197" y="400646"/>
                  </a:moveTo>
                  <a:lnTo>
                    <a:pt x="82918" y="401320"/>
                  </a:lnTo>
                  <a:lnTo>
                    <a:pt x="83083" y="401320"/>
                  </a:lnTo>
                  <a:lnTo>
                    <a:pt x="83197" y="400646"/>
                  </a:lnTo>
                  <a:close/>
                </a:path>
                <a:path w="542290" h="554990">
                  <a:moveTo>
                    <a:pt x="83451" y="400050"/>
                  </a:moveTo>
                  <a:lnTo>
                    <a:pt x="83299" y="400050"/>
                  </a:lnTo>
                  <a:lnTo>
                    <a:pt x="83197" y="400646"/>
                  </a:lnTo>
                  <a:lnTo>
                    <a:pt x="83451" y="400050"/>
                  </a:lnTo>
                  <a:close/>
                </a:path>
                <a:path w="542290" h="554990">
                  <a:moveTo>
                    <a:pt x="84048" y="400989"/>
                  </a:moveTo>
                  <a:lnTo>
                    <a:pt x="83756" y="401320"/>
                  </a:lnTo>
                  <a:lnTo>
                    <a:pt x="84023" y="401662"/>
                  </a:lnTo>
                  <a:lnTo>
                    <a:pt x="84048" y="400989"/>
                  </a:lnTo>
                  <a:close/>
                </a:path>
                <a:path w="542290" h="554990">
                  <a:moveTo>
                    <a:pt x="86715" y="403860"/>
                  </a:moveTo>
                  <a:lnTo>
                    <a:pt x="85610" y="402590"/>
                  </a:lnTo>
                  <a:lnTo>
                    <a:pt x="85636" y="403745"/>
                  </a:lnTo>
                  <a:lnTo>
                    <a:pt x="84023" y="401662"/>
                  </a:lnTo>
                  <a:lnTo>
                    <a:pt x="83972" y="402590"/>
                  </a:lnTo>
                  <a:lnTo>
                    <a:pt x="85585" y="403745"/>
                  </a:lnTo>
                  <a:lnTo>
                    <a:pt x="85750" y="403860"/>
                  </a:lnTo>
                  <a:lnTo>
                    <a:pt x="86715" y="403860"/>
                  </a:lnTo>
                  <a:close/>
                </a:path>
                <a:path w="542290" h="554990">
                  <a:moveTo>
                    <a:pt x="90690" y="405117"/>
                  </a:moveTo>
                  <a:lnTo>
                    <a:pt x="90512" y="404787"/>
                  </a:lnTo>
                  <a:lnTo>
                    <a:pt x="90297" y="404507"/>
                  </a:lnTo>
                  <a:lnTo>
                    <a:pt x="90043" y="404266"/>
                  </a:lnTo>
                  <a:lnTo>
                    <a:pt x="90258" y="404634"/>
                  </a:lnTo>
                  <a:lnTo>
                    <a:pt x="90500" y="404939"/>
                  </a:lnTo>
                  <a:lnTo>
                    <a:pt x="90690" y="405117"/>
                  </a:lnTo>
                  <a:close/>
                </a:path>
                <a:path w="542290" h="554990">
                  <a:moveTo>
                    <a:pt x="99174" y="395668"/>
                  </a:moveTo>
                  <a:lnTo>
                    <a:pt x="98425" y="395592"/>
                  </a:lnTo>
                  <a:lnTo>
                    <a:pt x="98679" y="395719"/>
                  </a:lnTo>
                  <a:lnTo>
                    <a:pt x="98933" y="395732"/>
                  </a:lnTo>
                  <a:lnTo>
                    <a:pt x="99174" y="395668"/>
                  </a:lnTo>
                  <a:close/>
                </a:path>
                <a:path w="542290" h="554990">
                  <a:moveTo>
                    <a:pt x="101117" y="395897"/>
                  </a:moveTo>
                  <a:lnTo>
                    <a:pt x="100698" y="394843"/>
                  </a:lnTo>
                  <a:lnTo>
                    <a:pt x="99987" y="395528"/>
                  </a:lnTo>
                  <a:lnTo>
                    <a:pt x="99174" y="395668"/>
                  </a:lnTo>
                  <a:lnTo>
                    <a:pt x="101117" y="395897"/>
                  </a:lnTo>
                  <a:close/>
                </a:path>
                <a:path w="542290" h="554990">
                  <a:moveTo>
                    <a:pt x="141554" y="377405"/>
                  </a:moveTo>
                  <a:lnTo>
                    <a:pt x="139928" y="376504"/>
                  </a:lnTo>
                  <a:lnTo>
                    <a:pt x="140208" y="378460"/>
                  </a:lnTo>
                  <a:lnTo>
                    <a:pt x="141554" y="377405"/>
                  </a:lnTo>
                  <a:close/>
                </a:path>
                <a:path w="542290" h="554990">
                  <a:moveTo>
                    <a:pt x="143395" y="359422"/>
                  </a:moveTo>
                  <a:lnTo>
                    <a:pt x="142595" y="359625"/>
                  </a:lnTo>
                  <a:lnTo>
                    <a:pt x="142036" y="359867"/>
                  </a:lnTo>
                  <a:lnTo>
                    <a:pt x="142849" y="361340"/>
                  </a:lnTo>
                  <a:lnTo>
                    <a:pt x="142989" y="360641"/>
                  </a:lnTo>
                  <a:lnTo>
                    <a:pt x="143129" y="359956"/>
                  </a:lnTo>
                  <a:lnTo>
                    <a:pt x="143395" y="359422"/>
                  </a:lnTo>
                  <a:close/>
                </a:path>
                <a:path w="542290" h="554990">
                  <a:moveTo>
                    <a:pt x="143471" y="378460"/>
                  </a:moveTo>
                  <a:lnTo>
                    <a:pt x="143433" y="375920"/>
                  </a:lnTo>
                  <a:lnTo>
                    <a:pt x="141554" y="377405"/>
                  </a:lnTo>
                  <a:lnTo>
                    <a:pt x="143471" y="378460"/>
                  </a:lnTo>
                  <a:close/>
                </a:path>
                <a:path w="542290" h="554990">
                  <a:moveTo>
                    <a:pt x="153390" y="368554"/>
                  </a:moveTo>
                  <a:lnTo>
                    <a:pt x="153149" y="368350"/>
                  </a:lnTo>
                  <a:lnTo>
                    <a:pt x="152793" y="368655"/>
                  </a:lnTo>
                  <a:lnTo>
                    <a:pt x="152793" y="369036"/>
                  </a:lnTo>
                  <a:lnTo>
                    <a:pt x="152933" y="369316"/>
                  </a:lnTo>
                  <a:lnTo>
                    <a:pt x="153200" y="368909"/>
                  </a:lnTo>
                  <a:lnTo>
                    <a:pt x="153390" y="368554"/>
                  </a:lnTo>
                  <a:close/>
                </a:path>
                <a:path w="542290" h="554990">
                  <a:moveTo>
                    <a:pt x="163880" y="344170"/>
                  </a:moveTo>
                  <a:lnTo>
                    <a:pt x="163245" y="344170"/>
                  </a:lnTo>
                  <a:lnTo>
                    <a:pt x="163423" y="344512"/>
                  </a:lnTo>
                  <a:lnTo>
                    <a:pt x="163880" y="344170"/>
                  </a:lnTo>
                  <a:close/>
                </a:path>
                <a:path w="542290" h="554990">
                  <a:moveTo>
                    <a:pt x="164045" y="366420"/>
                  </a:moveTo>
                  <a:lnTo>
                    <a:pt x="163804" y="366471"/>
                  </a:lnTo>
                  <a:lnTo>
                    <a:pt x="163614" y="366496"/>
                  </a:lnTo>
                  <a:lnTo>
                    <a:pt x="163398" y="366534"/>
                  </a:lnTo>
                  <a:lnTo>
                    <a:pt x="163766" y="366699"/>
                  </a:lnTo>
                  <a:lnTo>
                    <a:pt x="164045" y="366712"/>
                  </a:lnTo>
                  <a:lnTo>
                    <a:pt x="164045" y="366420"/>
                  </a:lnTo>
                  <a:close/>
                </a:path>
                <a:path w="542290" h="554990">
                  <a:moveTo>
                    <a:pt x="178028" y="331177"/>
                  </a:moveTo>
                  <a:lnTo>
                    <a:pt x="177660" y="331673"/>
                  </a:lnTo>
                  <a:lnTo>
                    <a:pt x="177380" y="332409"/>
                  </a:lnTo>
                  <a:lnTo>
                    <a:pt x="177571" y="332232"/>
                  </a:lnTo>
                  <a:lnTo>
                    <a:pt x="177609" y="332105"/>
                  </a:lnTo>
                  <a:lnTo>
                    <a:pt x="178028" y="331177"/>
                  </a:lnTo>
                  <a:close/>
                </a:path>
                <a:path w="542290" h="554990">
                  <a:moveTo>
                    <a:pt x="181279" y="359410"/>
                  </a:moveTo>
                  <a:lnTo>
                    <a:pt x="180390" y="359410"/>
                  </a:lnTo>
                  <a:lnTo>
                    <a:pt x="180086" y="360680"/>
                  </a:lnTo>
                  <a:lnTo>
                    <a:pt x="181279" y="359410"/>
                  </a:lnTo>
                  <a:close/>
                </a:path>
                <a:path w="542290" h="554990">
                  <a:moveTo>
                    <a:pt x="182168" y="359625"/>
                  </a:moveTo>
                  <a:lnTo>
                    <a:pt x="181813" y="360172"/>
                  </a:lnTo>
                  <a:lnTo>
                    <a:pt x="182016" y="359968"/>
                  </a:lnTo>
                  <a:lnTo>
                    <a:pt x="182168" y="359625"/>
                  </a:lnTo>
                  <a:close/>
                </a:path>
                <a:path w="542290" h="554990">
                  <a:moveTo>
                    <a:pt x="186728" y="360680"/>
                  </a:moveTo>
                  <a:lnTo>
                    <a:pt x="181571" y="356870"/>
                  </a:lnTo>
                  <a:lnTo>
                    <a:pt x="177634" y="356870"/>
                  </a:lnTo>
                  <a:lnTo>
                    <a:pt x="176644" y="356870"/>
                  </a:lnTo>
                  <a:lnTo>
                    <a:pt x="182473" y="358140"/>
                  </a:lnTo>
                  <a:lnTo>
                    <a:pt x="181279" y="359410"/>
                  </a:lnTo>
                  <a:lnTo>
                    <a:pt x="182270" y="359410"/>
                  </a:lnTo>
                  <a:lnTo>
                    <a:pt x="182156" y="360680"/>
                  </a:lnTo>
                  <a:lnTo>
                    <a:pt x="186728" y="360680"/>
                  </a:lnTo>
                  <a:close/>
                </a:path>
                <a:path w="542290" h="554990">
                  <a:moveTo>
                    <a:pt x="187325" y="356870"/>
                  </a:moveTo>
                  <a:lnTo>
                    <a:pt x="186029" y="356057"/>
                  </a:lnTo>
                  <a:lnTo>
                    <a:pt x="186334" y="356870"/>
                  </a:lnTo>
                  <a:lnTo>
                    <a:pt x="187325" y="356870"/>
                  </a:lnTo>
                  <a:close/>
                </a:path>
                <a:path w="542290" h="554990">
                  <a:moveTo>
                    <a:pt x="188658" y="347980"/>
                  </a:moveTo>
                  <a:lnTo>
                    <a:pt x="188620" y="347345"/>
                  </a:lnTo>
                  <a:lnTo>
                    <a:pt x="187807" y="347980"/>
                  </a:lnTo>
                  <a:lnTo>
                    <a:pt x="188658" y="347980"/>
                  </a:lnTo>
                  <a:close/>
                </a:path>
                <a:path w="542290" h="554990">
                  <a:moveTo>
                    <a:pt x="189369" y="348602"/>
                  </a:moveTo>
                  <a:lnTo>
                    <a:pt x="188950" y="348551"/>
                  </a:lnTo>
                  <a:lnTo>
                    <a:pt x="188696" y="348615"/>
                  </a:lnTo>
                  <a:lnTo>
                    <a:pt x="188480" y="348703"/>
                  </a:lnTo>
                  <a:lnTo>
                    <a:pt x="189369" y="348602"/>
                  </a:lnTo>
                  <a:close/>
                </a:path>
                <a:path w="542290" h="554990">
                  <a:moveTo>
                    <a:pt x="189433" y="346710"/>
                  </a:moveTo>
                  <a:lnTo>
                    <a:pt x="188531" y="345440"/>
                  </a:lnTo>
                  <a:lnTo>
                    <a:pt x="188620" y="347345"/>
                  </a:lnTo>
                  <a:lnTo>
                    <a:pt x="189433" y="346710"/>
                  </a:lnTo>
                  <a:close/>
                </a:path>
                <a:path w="542290" h="554990">
                  <a:moveTo>
                    <a:pt x="194487" y="320332"/>
                  </a:moveTo>
                  <a:lnTo>
                    <a:pt x="192836" y="320040"/>
                  </a:lnTo>
                  <a:lnTo>
                    <a:pt x="193852" y="322148"/>
                  </a:lnTo>
                  <a:lnTo>
                    <a:pt x="193890" y="321310"/>
                  </a:lnTo>
                  <a:lnTo>
                    <a:pt x="194487" y="320332"/>
                  </a:lnTo>
                  <a:close/>
                </a:path>
                <a:path w="542290" h="554990">
                  <a:moveTo>
                    <a:pt x="199618" y="344703"/>
                  </a:moveTo>
                  <a:lnTo>
                    <a:pt x="199326" y="344170"/>
                  </a:lnTo>
                  <a:lnTo>
                    <a:pt x="199059" y="345071"/>
                  </a:lnTo>
                  <a:lnTo>
                    <a:pt x="199021" y="345440"/>
                  </a:lnTo>
                  <a:lnTo>
                    <a:pt x="199618" y="344703"/>
                  </a:lnTo>
                  <a:close/>
                </a:path>
                <a:path w="542290" h="554990">
                  <a:moveTo>
                    <a:pt x="203581" y="345440"/>
                  </a:moveTo>
                  <a:lnTo>
                    <a:pt x="201510" y="344170"/>
                  </a:lnTo>
                  <a:lnTo>
                    <a:pt x="201714" y="344170"/>
                  </a:lnTo>
                  <a:lnTo>
                    <a:pt x="202133" y="341630"/>
                  </a:lnTo>
                  <a:lnTo>
                    <a:pt x="199618" y="344703"/>
                  </a:lnTo>
                  <a:lnTo>
                    <a:pt x="202184" y="349250"/>
                  </a:lnTo>
                  <a:lnTo>
                    <a:pt x="203581" y="345440"/>
                  </a:lnTo>
                  <a:close/>
                </a:path>
                <a:path w="542290" h="554990">
                  <a:moveTo>
                    <a:pt x="217970" y="334302"/>
                  </a:moveTo>
                  <a:lnTo>
                    <a:pt x="217614" y="333921"/>
                  </a:lnTo>
                  <a:lnTo>
                    <a:pt x="217258" y="333705"/>
                  </a:lnTo>
                  <a:lnTo>
                    <a:pt x="216890" y="333489"/>
                  </a:lnTo>
                  <a:lnTo>
                    <a:pt x="217068" y="333730"/>
                  </a:lnTo>
                  <a:lnTo>
                    <a:pt x="217360" y="333984"/>
                  </a:lnTo>
                  <a:lnTo>
                    <a:pt x="217970" y="334302"/>
                  </a:lnTo>
                  <a:close/>
                </a:path>
                <a:path w="542290" h="554990">
                  <a:moveTo>
                    <a:pt x="219443" y="300824"/>
                  </a:moveTo>
                  <a:lnTo>
                    <a:pt x="218643" y="301015"/>
                  </a:lnTo>
                  <a:lnTo>
                    <a:pt x="217741" y="301447"/>
                  </a:lnTo>
                  <a:lnTo>
                    <a:pt x="216928" y="301993"/>
                  </a:lnTo>
                  <a:lnTo>
                    <a:pt x="219443" y="300824"/>
                  </a:lnTo>
                  <a:close/>
                </a:path>
                <a:path w="542290" h="554990">
                  <a:moveTo>
                    <a:pt x="228168" y="296418"/>
                  </a:moveTo>
                  <a:lnTo>
                    <a:pt x="228130" y="296164"/>
                  </a:lnTo>
                  <a:lnTo>
                    <a:pt x="228117" y="295935"/>
                  </a:lnTo>
                  <a:lnTo>
                    <a:pt x="227990" y="295605"/>
                  </a:lnTo>
                  <a:lnTo>
                    <a:pt x="225742" y="295668"/>
                  </a:lnTo>
                  <a:lnTo>
                    <a:pt x="226745" y="296227"/>
                  </a:lnTo>
                  <a:lnTo>
                    <a:pt x="227507" y="296405"/>
                  </a:lnTo>
                  <a:lnTo>
                    <a:pt x="228168" y="296418"/>
                  </a:lnTo>
                  <a:close/>
                </a:path>
                <a:path w="542290" h="554990">
                  <a:moveTo>
                    <a:pt x="230327" y="321525"/>
                  </a:moveTo>
                  <a:lnTo>
                    <a:pt x="230149" y="321348"/>
                  </a:lnTo>
                  <a:lnTo>
                    <a:pt x="229654" y="321411"/>
                  </a:lnTo>
                  <a:lnTo>
                    <a:pt x="230327" y="321525"/>
                  </a:lnTo>
                  <a:close/>
                </a:path>
                <a:path w="542290" h="554990">
                  <a:moveTo>
                    <a:pt x="236042" y="288290"/>
                  </a:moveTo>
                  <a:lnTo>
                    <a:pt x="235699" y="289560"/>
                  </a:lnTo>
                  <a:lnTo>
                    <a:pt x="235927" y="289560"/>
                  </a:lnTo>
                  <a:lnTo>
                    <a:pt x="236042" y="288290"/>
                  </a:lnTo>
                  <a:close/>
                </a:path>
                <a:path w="542290" h="554990">
                  <a:moveTo>
                    <a:pt x="266039" y="290830"/>
                  </a:moveTo>
                  <a:lnTo>
                    <a:pt x="238201" y="290830"/>
                  </a:lnTo>
                  <a:lnTo>
                    <a:pt x="232016" y="290830"/>
                  </a:lnTo>
                  <a:lnTo>
                    <a:pt x="234505" y="293370"/>
                  </a:lnTo>
                  <a:lnTo>
                    <a:pt x="231444" y="293370"/>
                  </a:lnTo>
                  <a:lnTo>
                    <a:pt x="230962" y="297180"/>
                  </a:lnTo>
                  <a:lnTo>
                    <a:pt x="228168" y="297180"/>
                  </a:lnTo>
                  <a:lnTo>
                    <a:pt x="228879" y="300990"/>
                  </a:lnTo>
                  <a:lnTo>
                    <a:pt x="223418" y="298450"/>
                  </a:lnTo>
                  <a:lnTo>
                    <a:pt x="225704" y="302260"/>
                  </a:lnTo>
                  <a:lnTo>
                    <a:pt x="223113" y="298450"/>
                  </a:lnTo>
                  <a:lnTo>
                    <a:pt x="219595" y="302260"/>
                  </a:lnTo>
                  <a:lnTo>
                    <a:pt x="219367" y="304800"/>
                  </a:lnTo>
                  <a:lnTo>
                    <a:pt x="219024" y="303530"/>
                  </a:lnTo>
                  <a:lnTo>
                    <a:pt x="217233" y="304800"/>
                  </a:lnTo>
                  <a:lnTo>
                    <a:pt x="216674" y="302260"/>
                  </a:lnTo>
                  <a:lnTo>
                    <a:pt x="215049" y="303530"/>
                  </a:lnTo>
                  <a:lnTo>
                    <a:pt x="214020" y="306070"/>
                  </a:lnTo>
                  <a:lnTo>
                    <a:pt x="215696" y="307340"/>
                  </a:lnTo>
                  <a:lnTo>
                    <a:pt x="209423" y="304800"/>
                  </a:lnTo>
                  <a:lnTo>
                    <a:pt x="212102" y="314960"/>
                  </a:lnTo>
                  <a:lnTo>
                    <a:pt x="206273" y="311150"/>
                  </a:lnTo>
                  <a:lnTo>
                    <a:pt x="202755" y="316242"/>
                  </a:lnTo>
                  <a:lnTo>
                    <a:pt x="199186" y="319989"/>
                  </a:lnTo>
                  <a:lnTo>
                    <a:pt x="197002" y="316230"/>
                  </a:lnTo>
                  <a:lnTo>
                    <a:pt x="194487" y="320332"/>
                  </a:lnTo>
                  <a:lnTo>
                    <a:pt x="198386" y="321030"/>
                  </a:lnTo>
                  <a:lnTo>
                    <a:pt x="195275" y="325120"/>
                  </a:lnTo>
                  <a:lnTo>
                    <a:pt x="193852" y="322148"/>
                  </a:lnTo>
                  <a:lnTo>
                    <a:pt x="193662" y="326390"/>
                  </a:lnTo>
                  <a:lnTo>
                    <a:pt x="188836" y="327660"/>
                  </a:lnTo>
                  <a:lnTo>
                    <a:pt x="187388" y="328930"/>
                  </a:lnTo>
                  <a:lnTo>
                    <a:pt x="188328" y="326390"/>
                  </a:lnTo>
                  <a:lnTo>
                    <a:pt x="188252" y="325120"/>
                  </a:lnTo>
                  <a:lnTo>
                    <a:pt x="185115" y="330200"/>
                  </a:lnTo>
                  <a:lnTo>
                    <a:pt x="180365" y="330200"/>
                  </a:lnTo>
                  <a:lnTo>
                    <a:pt x="180365" y="355600"/>
                  </a:lnTo>
                  <a:lnTo>
                    <a:pt x="177698" y="356514"/>
                  </a:lnTo>
                  <a:lnTo>
                    <a:pt x="177850" y="355600"/>
                  </a:lnTo>
                  <a:lnTo>
                    <a:pt x="178282" y="353060"/>
                  </a:lnTo>
                  <a:lnTo>
                    <a:pt x="180365" y="355600"/>
                  </a:lnTo>
                  <a:lnTo>
                    <a:pt x="180365" y="330200"/>
                  </a:lnTo>
                  <a:lnTo>
                    <a:pt x="179692" y="330200"/>
                  </a:lnTo>
                  <a:lnTo>
                    <a:pt x="177241" y="334010"/>
                  </a:lnTo>
                  <a:lnTo>
                    <a:pt x="177380" y="332740"/>
                  </a:lnTo>
                  <a:lnTo>
                    <a:pt x="176707" y="334010"/>
                  </a:lnTo>
                  <a:lnTo>
                    <a:pt x="175234" y="334010"/>
                  </a:lnTo>
                  <a:lnTo>
                    <a:pt x="176466" y="335280"/>
                  </a:lnTo>
                  <a:lnTo>
                    <a:pt x="176898" y="334010"/>
                  </a:lnTo>
                  <a:lnTo>
                    <a:pt x="179793" y="336550"/>
                  </a:lnTo>
                  <a:lnTo>
                    <a:pt x="177571" y="341160"/>
                  </a:lnTo>
                  <a:lnTo>
                    <a:pt x="177571" y="341617"/>
                  </a:lnTo>
                  <a:lnTo>
                    <a:pt x="177482" y="341350"/>
                  </a:lnTo>
                  <a:lnTo>
                    <a:pt x="177342" y="341630"/>
                  </a:lnTo>
                  <a:lnTo>
                    <a:pt x="177406" y="341160"/>
                  </a:lnTo>
                  <a:lnTo>
                    <a:pt x="176110" y="337820"/>
                  </a:lnTo>
                  <a:lnTo>
                    <a:pt x="173431" y="344170"/>
                  </a:lnTo>
                  <a:lnTo>
                    <a:pt x="173088" y="342900"/>
                  </a:lnTo>
                  <a:lnTo>
                    <a:pt x="172046" y="339090"/>
                  </a:lnTo>
                  <a:lnTo>
                    <a:pt x="171361" y="336550"/>
                  </a:lnTo>
                  <a:lnTo>
                    <a:pt x="171081" y="336550"/>
                  </a:lnTo>
                  <a:lnTo>
                    <a:pt x="170992" y="337820"/>
                  </a:lnTo>
                  <a:lnTo>
                    <a:pt x="171869" y="339090"/>
                  </a:lnTo>
                  <a:lnTo>
                    <a:pt x="170218" y="339090"/>
                  </a:lnTo>
                  <a:lnTo>
                    <a:pt x="170116" y="336550"/>
                  </a:lnTo>
                  <a:lnTo>
                    <a:pt x="168008" y="340360"/>
                  </a:lnTo>
                  <a:lnTo>
                    <a:pt x="170180" y="341630"/>
                  </a:lnTo>
                  <a:lnTo>
                    <a:pt x="167690" y="342900"/>
                  </a:lnTo>
                  <a:lnTo>
                    <a:pt x="167144" y="341630"/>
                  </a:lnTo>
                  <a:lnTo>
                    <a:pt x="167436" y="341630"/>
                  </a:lnTo>
                  <a:lnTo>
                    <a:pt x="167055" y="340360"/>
                  </a:lnTo>
                  <a:lnTo>
                    <a:pt x="166662" y="345440"/>
                  </a:lnTo>
                  <a:lnTo>
                    <a:pt x="163906" y="345440"/>
                  </a:lnTo>
                  <a:lnTo>
                    <a:pt x="163423" y="344512"/>
                  </a:lnTo>
                  <a:lnTo>
                    <a:pt x="160464" y="346710"/>
                  </a:lnTo>
                  <a:lnTo>
                    <a:pt x="160553" y="351790"/>
                  </a:lnTo>
                  <a:lnTo>
                    <a:pt x="155600" y="353060"/>
                  </a:lnTo>
                  <a:lnTo>
                    <a:pt x="154444" y="347980"/>
                  </a:lnTo>
                  <a:lnTo>
                    <a:pt x="153492" y="353060"/>
                  </a:lnTo>
                  <a:lnTo>
                    <a:pt x="151282" y="349250"/>
                  </a:lnTo>
                  <a:lnTo>
                    <a:pt x="149758" y="351790"/>
                  </a:lnTo>
                  <a:lnTo>
                    <a:pt x="151574" y="353060"/>
                  </a:lnTo>
                  <a:lnTo>
                    <a:pt x="149644" y="354330"/>
                  </a:lnTo>
                  <a:lnTo>
                    <a:pt x="149402" y="356870"/>
                  </a:lnTo>
                  <a:lnTo>
                    <a:pt x="147129" y="356870"/>
                  </a:lnTo>
                  <a:lnTo>
                    <a:pt x="147726" y="354330"/>
                  </a:lnTo>
                  <a:lnTo>
                    <a:pt x="144551" y="358140"/>
                  </a:lnTo>
                  <a:lnTo>
                    <a:pt x="147307" y="358140"/>
                  </a:lnTo>
                  <a:lnTo>
                    <a:pt x="146392" y="360680"/>
                  </a:lnTo>
                  <a:lnTo>
                    <a:pt x="150012" y="361950"/>
                  </a:lnTo>
                  <a:lnTo>
                    <a:pt x="147231" y="361950"/>
                  </a:lnTo>
                  <a:lnTo>
                    <a:pt x="144983" y="363220"/>
                  </a:lnTo>
                  <a:lnTo>
                    <a:pt x="142836" y="361950"/>
                  </a:lnTo>
                  <a:lnTo>
                    <a:pt x="142201" y="365760"/>
                  </a:lnTo>
                  <a:lnTo>
                    <a:pt x="140322" y="365760"/>
                  </a:lnTo>
                  <a:lnTo>
                    <a:pt x="139331" y="364477"/>
                  </a:lnTo>
                  <a:lnTo>
                    <a:pt x="138468" y="360680"/>
                  </a:lnTo>
                  <a:lnTo>
                    <a:pt x="137807" y="360680"/>
                  </a:lnTo>
                  <a:lnTo>
                    <a:pt x="138493" y="364490"/>
                  </a:lnTo>
                  <a:lnTo>
                    <a:pt x="133819" y="364490"/>
                  </a:lnTo>
                  <a:lnTo>
                    <a:pt x="134073" y="366369"/>
                  </a:lnTo>
                  <a:lnTo>
                    <a:pt x="133350" y="364490"/>
                  </a:lnTo>
                  <a:lnTo>
                    <a:pt x="133019" y="364490"/>
                  </a:lnTo>
                  <a:lnTo>
                    <a:pt x="133540" y="367030"/>
                  </a:lnTo>
                  <a:lnTo>
                    <a:pt x="131914" y="367030"/>
                  </a:lnTo>
                  <a:lnTo>
                    <a:pt x="131254" y="365760"/>
                  </a:lnTo>
                  <a:lnTo>
                    <a:pt x="128371" y="367030"/>
                  </a:lnTo>
                  <a:lnTo>
                    <a:pt x="134531" y="369570"/>
                  </a:lnTo>
                  <a:lnTo>
                    <a:pt x="130327" y="369570"/>
                  </a:lnTo>
                  <a:lnTo>
                    <a:pt x="130479" y="368300"/>
                  </a:lnTo>
                  <a:lnTo>
                    <a:pt x="126784" y="368300"/>
                  </a:lnTo>
                  <a:lnTo>
                    <a:pt x="125183" y="373380"/>
                  </a:lnTo>
                  <a:lnTo>
                    <a:pt x="121653" y="373380"/>
                  </a:lnTo>
                  <a:lnTo>
                    <a:pt x="118910" y="370840"/>
                  </a:lnTo>
                  <a:lnTo>
                    <a:pt x="123710" y="370840"/>
                  </a:lnTo>
                  <a:lnTo>
                    <a:pt x="121132" y="368300"/>
                  </a:lnTo>
                  <a:lnTo>
                    <a:pt x="117360" y="372110"/>
                  </a:lnTo>
                  <a:lnTo>
                    <a:pt x="114744" y="377190"/>
                  </a:lnTo>
                  <a:lnTo>
                    <a:pt x="110121" y="378460"/>
                  </a:lnTo>
                  <a:lnTo>
                    <a:pt x="111099" y="378460"/>
                  </a:lnTo>
                  <a:lnTo>
                    <a:pt x="113144" y="384810"/>
                  </a:lnTo>
                  <a:lnTo>
                    <a:pt x="109296" y="381000"/>
                  </a:lnTo>
                  <a:lnTo>
                    <a:pt x="106730" y="378460"/>
                  </a:lnTo>
                  <a:lnTo>
                    <a:pt x="106006" y="380568"/>
                  </a:lnTo>
                  <a:lnTo>
                    <a:pt x="105105" y="378460"/>
                  </a:lnTo>
                  <a:lnTo>
                    <a:pt x="105257" y="379730"/>
                  </a:lnTo>
                  <a:lnTo>
                    <a:pt x="102006" y="379730"/>
                  </a:lnTo>
                  <a:lnTo>
                    <a:pt x="100114" y="383540"/>
                  </a:lnTo>
                  <a:lnTo>
                    <a:pt x="96608" y="387350"/>
                  </a:lnTo>
                  <a:lnTo>
                    <a:pt x="96481" y="386080"/>
                  </a:lnTo>
                  <a:lnTo>
                    <a:pt x="94234" y="384810"/>
                  </a:lnTo>
                  <a:lnTo>
                    <a:pt x="91770" y="387350"/>
                  </a:lnTo>
                  <a:lnTo>
                    <a:pt x="89662" y="387350"/>
                  </a:lnTo>
                  <a:lnTo>
                    <a:pt x="89763" y="388620"/>
                  </a:lnTo>
                  <a:lnTo>
                    <a:pt x="88646" y="389890"/>
                  </a:lnTo>
                  <a:lnTo>
                    <a:pt x="90195" y="391160"/>
                  </a:lnTo>
                  <a:lnTo>
                    <a:pt x="84836" y="389890"/>
                  </a:lnTo>
                  <a:lnTo>
                    <a:pt x="81419" y="393700"/>
                  </a:lnTo>
                  <a:lnTo>
                    <a:pt x="78219" y="396240"/>
                  </a:lnTo>
                  <a:lnTo>
                    <a:pt x="74091" y="396240"/>
                  </a:lnTo>
                  <a:lnTo>
                    <a:pt x="74383" y="394970"/>
                  </a:lnTo>
                  <a:lnTo>
                    <a:pt x="73901" y="394970"/>
                  </a:lnTo>
                  <a:lnTo>
                    <a:pt x="70192" y="398780"/>
                  </a:lnTo>
                  <a:lnTo>
                    <a:pt x="71589" y="400050"/>
                  </a:lnTo>
                  <a:lnTo>
                    <a:pt x="71386" y="398780"/>
                  </a:lnTo>
                  <a:lnTo>
                    <a:pt x="73113" y="400050"/>
                  </a:lnTo>
                  <a:lnTo>
                    <a:pt x="73202" y="402590"/>
                  </a:lnTo>
                  <a:lnTo>
                    <a:pt x="72466" y="403860"/>
                  </a:lnTo>
                  <a:lnTo>
                    <a:pt x="71399" y="403860"/>
                  </a:lnTo>
                  <a:lnTo>
                    <a:pt x="72021" y="402590"/>
                  </a:lnTo>
                  <a:lnTo>
                    <a:pt x="72631" y="401320"/>
                  </a:lnTo>
                  <a:lnTo>
                    <a:pt x="69697" y="401320"/>
                  </a:lnTo>
                  <a:lnTo>
                    <a:pt x="68757" y="400481"/>
                  </a:lnTo>
                  <a:lnTo>
                    <a:pt x="68783" y="400989"/>
                  </a:lnTo>
                  <a:lnTo>
                    <a:pt x="68910" y="401662"/>
                  </a:lnTo>
                  <a:lnTo>
                    <a:pt x="69215" y="402590"/>
                  </a:lnTo>
                  <a:lnTo>
                    <a:pt x="65100" y="398780"/>
                  </a:lnTo>
                  <a:lnTo>
                    <a:pt x="70929" y="406400"/>
                  </a:lnTo>
                  <a:lnTo>
                    <a:pt x="66611" y="405130"/>
                  </a:lnTo>
                  <a:lnTo>
                    <a:pt x="66230" y="403860"/>
                  </a:lnTo>
                  <a:lnTo>
                    <a:pt x="65366" y="405130"/>
                  </a:lnTo>
                  <a:lnTo>
                    <a:pt x="65024" y="407670"/>
                  </a:lnTo>
                  <a:lnTo>
                    <a:pt x="63627" y="407670"/>
                  </a:lnTo>
                  <a:lnTo>
                    <a:pt x="61925" y="405130"/>
                  </a:lnTo>
                  <a:lnTo>
                    <a:pt x="64287" y="406400"/>
                  </a:lnTo>
                  <a:lnTo>
                    <a:pt x="63842" y="405130"/>
                  </a:lnTo>
                  <a:lnTo>
                    <a:pt x="63385" y="403860"/>
                  </a:lnTo>
                  <a:lnTo>
                    <a:pt x="61722" y="405130"/>
                  </a:lnTo>
                  <a:lnTo>
                    <a:pt x="62217" y="410210"/>
                  </a:lnTo>
                  <a:lnTo>
                    <a:pt x="59461" y="407670"/>
                  </a:lnTo>
                  <a:lnTo>
                    <a:pt x="59867" y="407670"/>
                  </a:lnTo>
                  <a:lnTo>
                    <a:pt x="60921" y="406400"/>
                  </a:lnTo>
                  <a:lnTo>
                    <a:pt x="61328" y="405130"/>
                  </a:lnTo>
                  <a:lnTo>
                    <a:pt x="58229" y="403860"/>
                  </a:lnTo>
                  <a:lnTo>
                    <a:pt x="56426" y="403860"/>
                  </a:lnTo>
                  <a:lnTo>
                    <a:pt x="53492" y="403860"/>
                  </a:lnTo>
                  <a:lnTo>
                    <a:pt x="54610" y="405130"/>
                  </a:lnTo>
                  <a:lnTo>
                    <a:pt x="55499" y="412750"/>
                  </a:lnTo>
                  <a:lnTo>
                    <a:pt x="51955" y="408940"/>
                  </a:lnTo>
                  <a:lnTo>
                    <a:pt x="50774" y="407670"/>
                  </a:lnTo>
                  <a:lnTo>
                    <a:pt x="50520" y="409371"/>
                  </a:lnTo>
                  <a:lnTo>
                    <a:pt x="49199" y="411480"/>
                  </a:lnTo>
                  <a:lnTo>
                    <a:pt x="48107" y="408940"/>
                  </a:lnTo>
                  <a:lnTo>
                    <a:pt x="47002" y="407670"/>
                  </a:lnTo>
                  <a:lnTo>
                    <a:pt x="45478" y="407670"/>
                  </a:lnTo>
                  <a:lnTo>
                    <a:pt x="45415" y="406400"/>
                  </a:lnTo>
                  <a:lnTo>
                    <a:pt x="45097" y="408940"/>
                  </a:lnTo>
                  <a:lnTo>
                    <a:pt x="42303" y="406400"/>
                  </a:lnTo>
                  <a:lnTo>
                    <a:pt x="41897" y="410210"/>
                  </a:lnTo>
                  <a:lnTo>
                    <a:pt x="41376" y="408940"/>
                  </a:lnTo>
                  <a:lnTo>
                    <a:pt x="40373" y="410210"/>
                  </a:lnTo>
                  <a:lnTo>
                    <a:pt x="40779" y="410210"/>
                  </a:lnTo>
                  <a:lnTo>
                    <a:pt x="41160" y="411480"/>
                  </a:lnTo>
                  <a:lnTo>
                    <a:pt x="40627" y="413004"/>
                  </a:lnTo>
                  <a:lnTo>
                    <a:pt x="40627" y="420763"/>
                  </a:lnTo>
                  <a:lnTo>
                    <a:pt x="39560" y="421640"/>
                  </a:lnTo>
                  <a:lnTo>
                    <a:pt x="39636" y="420370"/>
                  </a:lnTo>
                  <a:lnTo>
                    <a:pt x="40627" y="420763"/>
                  </a:lnTo>
                  <a:lnTo>
                    <a:pt x="40627" y="413004"/>
                  </a:lnTo>
                  <a:lnTo>
                    <a:pt x="39827" y="415290"/>
                  </a:lnTo>
                  <a:lnTo>
                    <a:pt x="32880" y="410210"/>
                  </a:lnTo>
                  <a:lnTo>
                    <a:pt x="30759" y="416560"/>
                  </a:lnTo>
                  <a:lnTo>
                    <a:pt x="28054" y="419100"/>
                  </a:lnTo>
                  <a:lnTo>
                    <a:pt x="28765" y="422910"/>
                  </a:lnTo>
                  <a:lnTo>
                    <a:pt x="26174" y="425450"/>
                  </a:lnTo>
                  <a:lnTo>
                    <a:pt x="24447" y="424192"/>
                  </a:lnTo>
                  <a:lnTo>
                    <a:pt x="25615" y="421640"/>
                  </a:lnTo>
                  <a:lnTo>
                    <a:pt x="22047" y="421640"/>
                  </a:lnTo>
                  <a:lnTo>
                    <a:pt x="20828" y="424180"/>
                  </a:lnTo>
                  <a:lnTo>
                    <a:pt x="20828" y="422910"/>
                  </a:lnTo>
                  <a:lnTo>
                    <a:pt x="19227" y="421640"/>
                  </a:lnTo>
                  <a:lnTo>
                    <a:pt x="18008" y="421640"/>
                  </a:lnTo>
                  <a:lnTo>
                    <a:pt x="19189" y="424180"/>
                  </a:lnTo>
                  <a:lnTo>
                    <a:pt x="19900" y="424180"/>
                  </a:lnTo>
                  <a:lnTo>
                    <a:pt x="20599" y="427990"/>
                  </a:lnTo>
                  <a:lnTo>
                    <a:pt x="21602" y="424192"/>
                  </a:lnTo>
                  <a:lnTo>
                    <a:pt x="22567" y="424192"/>
                  </a:lnTo>
                  <a:lnTo>
                    <a:pt x="23863" y="426720"/>
                  </a:lnTo>
                  <a:lnTo>
                    <a:pt x="22948" y="427990"/>
                  </a:lnTo>
                  <a:lnTo>
                    <a:pt x="25476" y="429260"/>
                  </a:lnTo>
                  <a:lnTo>
                    <a:pt x="23837" y="425450"/>
                  </a:lnTo>
                  <a:lnTo>
                    <a:pt x="26225" y="427990"/>
                  </a:lnTo>
                  <a:lnTo>
                    <a:pt x="26454" y="427990"/>
                  </a:lnTo>
                  <a:lnTo>
                    <a:pt x="27597" y="426720"/>
                  </a:lnTo>
                  <a:lnTo>
                    <a:pt x="27647" y="427990"/>
                  </a:lnTo>
                  <a:lnTo>
                    <a:pt x="29070" y="429260"/>
                  </a:lnTo>
                  <a:lnTo>
                    <a:pt x="27825" y="429260"/>
                  </a:lnTo>
                  <a:lnTo>
                    <a:pt x="31762" y="430530"/>
                  </a:lnTo>
                  <a:lnTo>
                    <a:pt x="31483" y="426720"/>
                  </a:lnTo>
                  <a:lnTo>
                    <a:pt x="31292" y="424180"/>
                  </a:lnTo>
                  <a:lnTo>
                    <a:pt x="33655" y="426669"/>
                  </a:lnTo>
                  <a:lnTo>
                    <a:pt x="37096" y="424180"/>
                  </a:lnTo>
                  <a:lnTo>
                    <a:pt x="32715" y="424180"/>
                  </a:lnTo>
                  <a:lnTo>
                    <a:pt x="34277" y="419100"/>
                  </a:lnTo>
                  <a:lnTo>
                    <a:pt x="39509" y="425450"/>
                  </a:lnTo>
                  <a:lnTo>
                    <a:pt x="38620" y="422910"/>
                  </a:lnTo>
                  <a:lnTo>
                    <a:pt x="40030" y="421640"/>
                  </a:lnTo>
                  <a:lnTo>
                    <a:pt x="40386" y="422910"/>
                  </a:lnTo>
                  <a:lnTo>
                    <a:pt x="40944" y="420890"/>
                  </a:lnTo>
                  <a:lnTo>
                    <a:pt x="42875" y="421640"/>
                  </a:lnTo>
                  <a:lnTo>
                    <a:pt x="43319" y="420370"/>
                  </a:lnTo>
                  <a:lnTo>
                    <a:pt x="43751" y="419100"/>
                  </a:lnTo>
                  <a:lnTo>
                    <a:pt x="44640" y="416560"/>
                  </a:lnTo>
                  <a:lnTo>
                    <a:pt x="45732" y="418211"/>
                  </a:lnTo>
                  <a:lnTo>
                    <a:pt x="45948" y="417830"/>
                  </a:lnTo>
                  <a:lnTo>
                    <a:pt x="46367" y="418401"/>
                  </a:lnTo>
                  <a:lnTo>
                    <a:pt x="46062" y="418706"/>
                  </a:lnTo>
                  <a:lnTo>
                    <a:pt x="47167" y="420370"/>
                  </a:lnTo>
                  <a:lnTo>
                    <a:pt x="47053" y="419328"/>
                  </a:lnTo>
                  <a:lnTo>
                    <a:pt x="48780" y="421640"/>
                  </a:lnTo>
                  <a:lnTo>
                    <a:pt x="48323" y="417830"/>
                  </a:lnTo>
                  <a:lnTo>
                    <a:pt x="48171" y="416560"/>
                  </a:lnTo>
                  <a:lnTo>
                    <a:pt x="48018" y="415290"/>
                  </a:lnTo>
                  <a:lnTo>
                    <a:pt x="50863" y="416560"/>
                  </a:lnTo>
                  <a:lnTo>
                    <a:pt x="51485" y="419100"/>
                  </a:lnTo>
                  <a:lnTo>
                    <a:pt x="49123" y="419100"/>
                  </a:lnTo>
                  <a:lnTo>
                    <a:pt x="51993" y="420370"/>
                  </a:lnTo>
                  <a:lnTo>
                    <a:pt x="51142" y="415290"/>
                  </a:lnTo>
                  <a:lnTo>
                    <a:pt x="56007" y="419100"/>
                  </a:lnTo>
                  <a:lnTo>
                    <a:pt x="57175" y="417830"/>
                  </a:lnTo>
                  <a:lnTo>
                    <a:pt x="55651" y="414020"/>
                  </a:lnTo>
                  <a:lnTo>
                    <a:pt x="59867" y="415290"/>
                  </a:lnTo>
                  <a:lnTo>
                    <a:pt x="61937" y="412750"/>
                  </a:lnTo>
                  <a:lnTo>
                    <a:pt x="62306" y="414020"/>
                  </a:lnTo>
                  <a:lnTo>
                    <a:pt x="67691" y="412750"/>
                  </a:lnTo>
                  <a:lnTo>
                    <a:pt x="70891" y="412750"/>
                  </a:lnTo>
                  <a:lnTo>
                    <a:pt x="70104" y="410210"/>
                  </a:lnTo>
                  <a:lnTo>
                    <a:pt x="69710" y="408940"/>
                  </a:lnTo>
                  <a:lnTo>
                    <a:pt x="72504" y="408940"/>
                  </a:lnTo>
                  <a:lnTo>
                    <a:pt x="73977" y="407670"/>
                  </a:lnTo>
                  <a:lnTo>
                    <a:pt x="74904" y="408940"/>
                  </a:lnTo>
                  <a:lnTo>
                    <a:pt x="74980" y="410210"/>
                  </a:lnTo>
                  <a:lnTo>
                    <a:pt x="74422" y="411480"/>
                  </a:lnTo>
                  <a:lnTo>
                    <a:pt x="76136" y="411480"/>
                  </a:lnTo>
                  <a:lnTo>
                    <a:pt x="76009" y="410210"/>
                  </a:lnTo>
                  <a:lnTo>
                    <a:pt x="76250" y="408940"/>
                  </a:lnTo>
                  <a:lnTo>
                    <a:pt x="77165" y="407670"/>
                  </a:lnTo>
                  <a:lnTo>
                    <a:pt x="77990" y="410210"/>
                  </a:lnTo>
                  <a:lnTo>
                    <a:pt x="80200" y="408940"/>
                  </a:lnTo>
                  <a:lnTo>
                    <a:pt x="80797" y="406400"/>
                  </a:lnTo>
                  <a:lnTo>
                    <a:pt x="81089" y="405130"/>
                  </a:lnTo>
                  <a:lnTo>
                    <a:pt x="84823" y="406400"/>
                  </a:lnTo>
                  <a:lnTo>
                    <a:pt x="84315" y="405130"/>
                  </a:lnTo>
                  <a:lnTo>
                    <a:pt x="83794" y="403860"/>
                  </a:lnTo>
                  <a:lnTo>
                    <a:pt x="79248" y="400050"/>
                  </a:lnTo>
                  <a:lnTo>
                    <a:pt x="80365" y="398780"/>
                  </a:lnTo>
                  <a:lnTo>
                    <a:pt x="81470" y="397510"/>
                  </a:lnTo>
                  <a:lnTo>
                    <a:pt x="82232" y="398780"/>
                  </a:lnTo>
                  <a:lnTo>
                    <a:pt x="83451" y="400050"/>
                  </a:lnTo>
                  <a:lnTo>
                    <a:pt x="84099" y="400050"/>
                  </a:lnTo>
                  <a:lnTo>
                    <a:pt x="84048" y="400989"/>
                  </a:lnTo>
                  <a:lnTo>
                    <a:pt x="84886" y="400050"/>
                  </a:lnTo>
                  <a:lnTo>
                    <a:pt x="85788" y="402590"/>
                  </a:lnTo>
                  <a:lnTo>
                    <a:pt x="86309" y="401320"/>
                  </a:lnTo>
                  <a:lnTo>
                    <a:pt x="86893" y="402590"/>
                  </a:lnTo>
                  <a:lnTo>
                    <a:pt x="86715" y="403860"/>
                  </a:lnTo>
                  <a:lnTo>
                    <a:pt x="88861" y="403860"/>
                  </a:lnTo>
                  <a:lnTo>
                    <a:pt x="90043" y="405130"/>
                  </a:lnTo>
                  <a:lnTo>
                    <a:pt x="88798" y="402590"/>
                  </a:lnTo>
                  <a:lnTo>
                    <a:pt x="89547" y="401320"/>
                  </a:lnTo>
                  <a:lnTo>
                    <a:pt x="91706" y="400050"/>
                  </a:lnTo>
                  <a:lnTo>
                    <a:pt x="91414" y="403860"/>
                  </a:lnTo>
                  <a:lnTo>
                    <a:pt x="93192" y="403860"/>
                  </a:lnTo>
                  <a:lnTo>
                    <a:pt x="93091" y="402590"/>
                  </a:lnTo>
                  <a:lnTo>
                    <a:pt x="95186" y="402590"/>
                  </a:lnTo>
                  <a:lnTo>
                    <a:pt x="93827" y="400050"/>
                  </a:lnTo>
                  <a:lnTo>
                    <a:pt x="94488" y="400050"/>
                  </a:lnTo>
                  <a:lnTo>
                    <a:pt x="95262" y="401320"/>
                  </a:lnTo>
                  <a:lnTo>
                    <a:pt x="95885" y="401320"/>
                  </a:lnTo>
                  <a:lnTo>
                    <a:pt x="96431" y="400050"/>
                  </a:lnTo>
                  <a:lnTo>
                    <a:pt x="101092" y="398780"/>
                  </a:lnTo>
                  <a:lnTo>
                    <a:pt x="99695" y="397510"/>
                  </a:lnTo>
                  <a:lnTo>
                    <a:pt x="98298" y="396240"/>
                  </a:lnTo>
                  <a:lnTo>
                    <a:pt x="98031" y="396240"/>
                  </a:lnTo>
                  <a:lnTo>
                    <a:pt x="98336" y="395592"/>
                  </a:lnTo>
                  <a:lnTo>
                    <a:pt x="100393" y="391160"/>
                  </a:lnTo>
                  <a:lnTo>
                    <a:pt x="106654" y="393700"/>
                  </a:lnTo>
                  <a:lnTo>
                    <a:pt x="109791" y="389890"/>
                  </a:lnTo>
                  <a:lnTo>
                    <a:pt x="110274" y="391160"/>
                  </a:lnTo>
                  <a:lnTo>
                    <a:pt x="111112" y="389890"/>
                  </a:lnTo>
                  <a:lnTo>
                    <a:pt x="111950" y="388620"/>
                  </a:lnTo>
                  <a:lnTo>
                    <a:pt x="114922" y="388620"/>
                  </a:lnTo>
                  <a:lnTo>
                    <a:pt x="115455" y="384810"/>
                  </a:lnTo>
                  <a:lnTo>
                    <a:pt x="116128" y="384810"/>
                  </a:lnTo>
                  <a:lnTo>
                    <a:pt x="117919" y="386080"/>
                  </a:lnTo>
                  <a:lnTo>
                    <a:pt x="118211" y="387350"/>
                  </a:lnTo>
                  <a:lnTo>
                    <a:pt x="119545" y="386080"/>
                  </a:lnTo>
                  <a:lnTo>
                    <a:pt x="119214" y="384810"/>
                  </a:lnTo>
                  <a:lnTo>
                    <a:pt x="122440" y="384810"/>
                  </a:lnTo>
                  <a:lnTo>
                    <a:pt x="121678" y="387172"/>
                  </a:lnTo>
                  <a:lnTo>
                    <a:pt x="123812" y="386080"/>
                  </a:lnTo>
                  <a:lnTo>
                    <a:pt x="121970" y="387045"/>
                  </a:lnTo>
                  <a:lnTo>
                    <a:pt x="121704" y="387172"/>
                  </a:lnTo>
                  <a:lnTo>
                    <a:pt x="121627" y="387350"/>
                  </a:lnTo>
                  <a:lnTo>
                    <a:pt x="122999" y="386549"/>
                  </a:lnTo>
                  <a:lnTo>
                    <a:pt x="123977" y="386080"/>
                  </a:lnTo>
                  <a:lnTo>
                    <a:pt x="125234" y="387350"/>
                  </a:lnTo>
                  <a:lnTo>
                    <a:pt x="125577" y="386080"/>
                  </a:lnTo>
                  <a:lnTo>
                    <a:pt x="126238" y="383540"/>
                  </a:lnTo>
                  <a:lnTo>
                    <a:pt x="126695" y="387350"/>
                  </a:lnTo>
                  <a:lnTo>
                    <a:pt x="129476" y="386080"/>
                  </a:lnTo>
                  <a:lnTo>
                    <a:pt x="130136" y="384810"/>
                  </a:lnTo>
                  <a:lnTo>
                    <a:pt x="127685" y="383540"/>
                  </a:lnTo>
                  <a:lnTo>
                    <a:pt x="128663" y="382270"/>
                  </a:lnTo>
                  <a:lnTo>
                    <a:pt x="130937" y="382270"/>
                  </a:lnTo>
                  <a:lnTo>
                    <a:pt x="132054" y="386080"/>
                  </a:lnTo>
                  <a:lnTo>
                    <a:pt x="138607" y="386080"/>
                  </a:lnTo>
                  <a:lnTo>
                    <a:pt x="137922" y="382270"/>
                  </a:lnTo>
                  <a:lnTo>
                    <a:pt x="136575" y="374650"/>
                  </a:lnTo>
                  <a:lnTo>
                    <a:pt x="139928" y="376504"/>
                  </a:lnTo>
                  <a:lnTo>
                    <a:pt x="139852" y="375920"/>
                  </a:lnTo>
                  <a:lnTo>
                    <a:pt x="142125" y="374650"/>
                  </a:lnTo>
                  <a:lnTo>
                    <a:pt x="146748" y="378460"/>
                  </a:lnTo>
                  <a:lnTo>
                    <a:pt x="147383" y="377190"/>
                  </a:lnTo>
                  <a:lnTo>
                    <a:pt x="151168" y="377190"/>
                  </a:lnTo>
                  <a:lnTo>
                    <a:pt x="149326" y="374650"/>
                  </a:lnTo>
                  <a:lnTo>
                    <a:pt x="148399" y="373380"/>
                  </a:lnTo>
                  <a:lnTo>
                    <a:pt x="147485" y="372110"/>
                  </a:lnTo>
                  <a:lnTo>
                    <a:pt x="151079" y="370840"/>
                  </a:lnTo>
                  <a:lnTo>
                    <a:pt x="150075" y="370840"/>
                  </a:lnTo>
                  <a:lnTo>
                    <a:pt x="149072" y="369570"/>
                  </a:lnTo>
                  <a:lnTo>
                    <a:pt x="148056" y="368300"/>
                  </a:lnTo>
                  <a:lnTo>
                    <a:pt x="149644" y="365760"/>
                  </a:lnTo>
                  <a:lnTo>
                    <a:pt x="151917" y="364490"/>
                  </a:lnTo>
                  <a:lnTo>
                    <a:pt x="154800" y="368300"/>
                  </a:lnTo>
                  <a:lnTo>
                    <a:pt x="154000" y="369570"/>
                  </a:lnTo>
                  <a:lnTo>
                    <a:pt x="153581" y="370840"/>
                  </a:lnTo>
                  <a:lnTo>
                    <a:pt x="153123" y="370840"/>
                  </a:lnTo>
                  <a:lnTo>
                    <a:pt x="152933" y="369570"/>
                  </a:lnTo>
                  <a:lnTo>
                    <a:pt x="152501" y="370840"/>
                  </a:lnTo>
                  <a:lnTo>
                    <a:pt x="151904" y="372110"/>
                  </a:lnTo>
                  <a:lnTo>
                    <a:pt x="153390" y="372110"/>
                  </a:lnTo>
                  <a:lnTo>
                    <a:pt x="153035" y="370840"/>
                  </a:lnTo>
                  <a:lnTo>
                    <a:pt x="154698" y="372110"/>
                  </a:lnTo>
                  <a:lnTo>
                    <a:pt x="157454" y="369570"/>
                  </a:lnTo>
                  <a:lnTo>
                    <a:pt x="157822" y="372110"/>
                  </a:lnTo>
                  <a:lnTo>
                    <a:pt x="158762" y="369570"/>
                  </a:lnTo>
                  <a:lnTo>
                    <a:pt x="159499" y="369570"/>
                  </a:lnTo>
                  <a:lnTo>
                    <a:pt x="160159" y="368300"/>
                  </a:lnTo>
                  <a:lnTo>
                    <a:pt x="163398" y="367030"/>
                  </a:lnTo>
                  <a:lnTo>
                    <a:pt x="162636" y="367030"/>
                  </a:lnTo>
                  <a:lnTo>
                    <a:pt x="161493" y="365760"/>
                  </a:lnTo>
                  <a:lnTo>
                    <a:pt x="161925" y="365760"/>
                  </a:lnTo>
                  <a:lnTo>
                    <a:pt x="166585" y="364490"/>
                  </a:lnTo>
                  <a:lnTo>
                    <a:pt x="164503" y="363220"/>
                  </a:lnTo>
                  <a:lnTo>
                    <a:pt x="162420" y="361950"/>
                  </a:lnTo>
                  <a:lnTo>
                    <a:pt x="164757" y="360680"/>
                  </a:lnTo>
                  <a:lnTo>
                    <a:pt x="167233" y="360680"/>
                  </a:lnTo>
                  <a:lnTo>
                    <a:pt x="166573" y="364477"/>
                  </a:lnTo>
                  <a:lnTo>
                    <a:pt x="168389" y="361950"/>
                  </a:lnTo>
                  <a:lnTo>
                    <a:pt x="170675" y="361950"/>
                  </a:lnTo>
                  <a:lnTo>
                    <a:pt x="170332" y="365760"/>
                  </a:lnTo>
                  <a:lnTo>
                    <a:pt x="171500" y="361950"/>
                  </a:lnTo>
                  <a:lnTo>
                    <a:pt x="175653" y="364490"/>
                  </a:lnTo>
                  <a:lnTo>
                    <a:pt x="177279" y="363220"/>
                  </a:lnTo>
                  <a:lnTo>
                    <a:pt x="176517" y="365760"/>
                  </a:lnTo>
                  <a:lnTo>
                    <a:pt x="176987" y="364477"/>
                  </a:lnTo>
                  <a:lnTo>
                    <a:pt x="177622" y="363220"/>
                  </a:lnTo>
                  <a:lnTo>
                    <a:pt x="178257" y="363220"/>
                  </a:lnTo>
                  <a:lnTo>
                    <a:pt x="176237" y="361950"/>
                  </a:lnTo>
                  <a:lnTo>
                    <a:pt x="177203" y="361950"/>
                  </a:lnTo>
                  <a:lnTo>
                    <a:pt x="177850" y="360680"/>
                  </a:lnTo>
                  <a:lnTo>
                    <a:pt x="178371" y="361950"/>
                  </a:lnTo>
                  <a:lnTo>
                    <a:pt x="178282" y="360680"/>
                  </a:lnTo>
                  <a:lnTo>
                    <a:pt x="175615" y="359410"/>
                  </a:lnTo>
                  <a:lnTo>
                    <a:pt x="175856" y="356870"/>
                  </a:lnTo>
                  <a:lnTo>
                    <a:pt x="175971" y="355600"/>
                  </a:lnTo>
                  <a:lnTo>
                    <a:pt x="177330" y="356641"/>
                  </a:lnTo>
                  <a:lnTo>
                    <a:pt x="177673" y="356641"/>
                  </a:lnTo>
                  <a:lnTo>
                    <a:pt x="181864" y="356641"/>
                  </a:lnTo>
                  <a:lnTo>
                    <a:pt x="184721" y="354330"/>
                  </a:lnTo>
                  <a:lnTo>
                    <a:pt x="185318" y="355600"/>
                  </a:lnTo>
                  <a:lnTo>
                    <a:pt x="186029" y="356057"/>
                  </a:lnTo>
                  <a:lnTo>
                    <a:pt x="185369" y="354330"/>
                  </a:lnTo>
                  <a:lnTo>
                    <a:pt x="185762" y="351790"/>
                  </a:lnTo>
                  <a:lnTo>
                    <a:pt x="188531" y="351790"/>
                  </a:lnTo>
                  <a:lnTo>
                    <a:pt x="187337" y="349250"/>
                  </a:lnTo>
                  <a:lnTo>
                    <a:pt x="186918" y="349250"/>
                  </a:lnTo>
                  <a:lnTo>
                    <a:pt x="186334" y="347980"/>
                  </a:lnTo>
                  <a:lnTo>
                    <a:pt x="187464" y="346710"/>
                  </a:lnTo>
                  <a:lnTo>
                    <a:pt x="188506" y="345478"/>
                  </a:lnTo>
                  <a:lnTo>
                    <a:pt x="188417" y="344170"/>
                  </a:lnTo>
                  <a:lnTo>
                    <a:pt x="193941" y="347980"/>
                  </a:lnTo>
                  <a:lnTo>
                    <a:pt x="194906" y="345440"/>
                  </a:lnTo>
                  <a:lnTo>
                    <a:pt x="196583" y="345440"/>
                  </a:lnTo>
                  <a:lnTo>
                    <a:pt x="196888" y="347980"/>
                  </a:lnTo>
                  <a:lnTo>
                    <a:pt x="198234" y="347980"/>
                  </a:lnTo>
                  <a:lnTo>
                    <a:pt x="198958" y="345440"/>
                  </a:lnTo>
                  <a:lnTo>
                    <a:pt x="199059" y="345071"/>
                  </a:lnTo>
                  <a:lnTo>
                    <a:pt x="199174" y="344170"/>
                  </a:lnTo>
                  <a:lnTo>
                    <a:pt x="199301" y="342900"/>
                  </a:lnTo>
                  <a:lnTo>
                    <a:pt x="199644" y="340360"/>
                  </a:lnTo>
                  <a:lnTo>
                    <a:pt x="198869" y="341160"/>
                  </a:lnTo>
                  <a:lnTo>
                    <a:pt x="198666" y="340360"/>
                  </a:lnTo>
                  <a:lnTo>
                    <a:pt x="198285" y="338836"/>
                  </a:lnTo>
                  <a:lnTo>
                    <a:pt x="198285" y="342214"/>
                  </a:lnTo>
                  <a:lnTo>
                    <a:pt x="197916" y="344170"/>
                  </a:lnTo>
                  <a:lnTo>
                    <a:pt x="196951" y="344170"/>
                  </a:lnTo>
                  <a:lnTo>
                    <a:pt x="197015" y="342900"/>
                  </a:lnTo>
                  <a:lnTo>
                    <a:pt x="197091" y="341630"/>
                  </a:lnTo>
                  <a:lnTo>
                    <a:pt x="197307" y="341630"/>
                  </a:lnTo>
                  <a:lnTo>
                    <a:pt x="195580" y="340360"/>
                  </a:lnTo>
                  <a:lnTo>
                    <a:pt x="198285" y="342214"/>
                  </a:lnTo>
                  <a:lnTo>
                    <a:pt x="198285" y="338836"/>
                  </a:lnTo>
                  <a:lnTo>
                    <a:pt x="197713" y="336550"/>
                  </a:lnTo>
                  <a:lnTo>
                    <a:pt x="201015" y="337820"/>
                  </a:lnTo>
                  <a:lnTo>
                    <a:pt x="204355" y="342900"/>
                  </a:lnTo>
                  <a:lnTo>
                    <a:pt x="208788" y="342900"/>
                  </a:lnTo>
                  <a:lnTo>
                    <a:pt x="207797" y="336550"/>
                  </a:lnTo>
                  <a:lnTo>
                    <a:pt x="212420" y="335280"/>
                  </a:lnTo>
                  <a:lnTo>
                    <a:pt x="210604" y="335280"/>
                  </a:lnTo>
                  <a:lnTo>
                    <a:pt x="209753" y="332740"/>
                  </a:lnTo>
                  <a:lnTo>
                    <a:pt x="212750" y="332740"/>
                  </a:lnTo>
                  <a:lnTo>
                    <a:pt x="213410" y="331470"/>
                  </a:lnTo>
                  <a:lnTo>
                    <a:pt x="214452" y="332740"/>
                  </a:lnTo>
                  <a:lnTo>
                    <a:pt x="215646" y="334010"/>
                  </a:lnTo>
                  <a:lnTo>
                    <a:pt x="216890" y="334010"/>
                  </a:lnTo>
                  <a:lnTo>
                    <a:pt x="215976" y="332740"/>
                  </a:lnTo>
                  <a:lnTo>
                    <a:pt x="219735" y="332740"/>
                  </a:lnTo>
                  <a:lnTo>
                    <a:pt x="219087" y="331470"/>
                  </a:lnTo>
                  <a:lnTo>
                    <a:pt x="217766" y="328930"/>
                  </a:lnTo>
                  <a:lnTo>
                    <a:pt x="220980" y="330200"/>
                  </a:lnTo>
                  <a:lnTo>
                    <a:pt x="224688" y="328930"/>
                  </a:lnTo>
                  <a:lnTo>
                    <a:pt x="222554" y="325120"/>
                  </a:lnTo>
                  <a:lnTo>
                    <a:pt x="221132" y="322580"/>
                  </a:lnTo>
                  <a:lnTo>
                    <a:pt x="224447" y="321310"/>
                  </a:lnTo>
                  <a:lnTo>
                    <a:pt x="224866" y="323850"/>
                  </a:lnTo>
                  <a:lnTo>
                    <a:pt x="227025" y="323850"/>
                  </a:lnTo>
                  <a:lnTo>
                    <a:pt x="225971" y="326390"/>
                  </a:lnTo>
                  <a:lnTo>
                    <a:pt x="226961" y="326390"/>
                  </a:lnTo>
                  <a:lnTo>
                    <a:pt x="228053" y="325120"/>
                  </a:lnTo>
                  <a:lnTo>
                    <a:pt x="228561" y="325120"/>
                  </a:lnTo>
                  <a:lnTo>
                    <a:pt x="228384" y="320040"/>
                  </a:lnTo>
                  <a:lnTo>
                    <a:pt x="230378" y="321297"/>
                  </a:lnTo>
                  <a:lnTo>
                    <a:pt x="230378" y="321525"/>
                  </a:lnTo>
                  <a:lnTo>
                    <a:pt x="230746" y="320954"/>
                  </a:lnTo>
                  <a:lnTo>
                    <a:pt x="230530" y="320802"/>
                  </a:lnTo>
                  <a:lnTo>
                    <a:pt x="230403" y="320751"/>
                  </a:lnTo>
                  <a:lnTo>
                    <a:pt x="230390" y="321068"/>
                  </a:lnTo>
                  <a:lnTo>
                    <a:pt x="230301" y="320040"/>
                  </a:lnTo>
                  <a:lnTo>
                    <a:pt x="229196" y="318770"/>
                  </a:lnTo>
                  <a:lnTo>
                    <a:pt x="230390" y="317500"/>
                  </a:lnTo>
                  <a:lnTo>
                    <a:pt x="230746" y="318770"/>
                  </a:lnTo>
                  <a:lnTo>
                    <a:pt x="230974" y="318770"/>
                  </a:lnTo>
                  <a:lnTo>
                    <a:pt x="230403" y="317500"/>
                  </a:lnTo>
                  <a:lnTo>
                    <a:pt x="231838" y="316242"/>
                  </a:lnTo>
                  <a:lnTo>
                    <a:pt x="236258" y="318770"/>
                  </a:lnTo>
                  <a:lnTo>
                    <a:pt x="237515" y="308610"/>
                  </a:lnTo>
                  <a:lnTo>
                    <a:pt x="243103" y="311073"/>
                  </a:lnTo>
                  <a:lnTo>
                    <a:pt x="242925" y="311302"/>
                  </a:lnTo>
                  <a:lnTo>
                    <a:pt x="243890" y="311137"/>
                  </a:lnTo>
                  <a:lnTo>
                    <a:pt x="243522" y="310972"/>
                  </a:lnTo>
                  <a:lnTo>
                    <a:pt x="244957" y="309880"/>
                  </a:lnTo>
                  <a:lnTo>
                    <a:pt x="246011" y="308610"/>
                  </a:lnTo>
                  <a:lnTo>
                    <a:pt x="247065" y="307340"/>
                  </a:lnTo>
                  <a:lnTo>
                    <a:pt x="248856" y="306070"/>
                  </a:lnTo>
                  <a:lnTo>
                    <a:pt x="252730" y="306070"/>
                  </a:lnTo>
                  <a:lnTo>
                    <a:pt x="251307" y="304800"/>
                  </a:lnTo>
                  <a:lnTo>
                    <a:pt x="248488" y="302260"/>
                  </a:lnTo>
                  <a:lnTo>
                    <a:pt x="247065" y="300990"/>
                  </a:lnTo>
                  <a:lnTo>
                    <a:pt x="251294" y="299720"/>
                  </a:lnTo>
                  <a:lnTo>
                    <a:pt x="254787" y="302260"/>
                  </a:lnTo>
                  <a:lnTo>
                    <a:pt x="250799" y="302260"/>
                  </a:lnTo>
                  <a:lnTo>
                    <a:pt x="252488" y="303530"/>
                  </a:lnTo>
                  <a:lnTo>
                    <a:pt x="256959" y="308610"/>
                  </a:lnTo>
                  <a:lnTo>
                    <a:pt x="255498" y="299720"/>
                  </a:lnTo>
                  <a:lnTo>
                    <a:pt x="259880" y="300990"/>
                  </a:lnTo>
                  <a:lnTo>
                    <a:pt x="259638" y="302260"/>
                  </a:lnTo>
                  <a:lnTo>
                    <a:pt x="262547" y="302260"/>
                  </a:lnTo>
                  <a:lnTo>
                    <a:pt x="262178" y="299720"/>
                  </a:lnTo>
                  <a:lnTo>
                    <a:pt x="261810" y="297180"/>
                  </a:lnTo>
                  <a:lnTo>
                    <a:pt x="264579" y="295910"/>
                  </a:lnTo>
                  <a:lnTo>
                    <a:pt x="264833" y="295910"/>
                  </a:lnTo>
                  <a:lnTo>
                    <a:pt x="265188" y="297180"/>
                  </a:lnTo>
                  <a:lnTo>
                    <a:pt x="265099" y="295910"/>
                  </a:lnTo>
                  <a:lnTo>
                    <a:pt x="264833" y="292100"/>
                  </a:lnTo>
                  <a:lnTo>
                    <a:pt x="266039" y="290830"/>
                  </a:lnTo>
                  <a:close/>
                </a:path>
                <a:path w="542290" h="554990">
                  <a:moveTo>
                    <a:pt x="269303" y="287959"/>
                  </a:moveTo>
                  <a:lnTo>
                    <a:pt x="268973" y="287020"/>
                  </a:lnTo>
                  <a:lnTo>
                    <a:pt x="268643" y="287515"/>
                  </a:lnTo>
                  <a:lnTo>
                    <a:pt x="269303" y="287959"/>
                  </a:lnTo>
                  <a:close/>
                </a:path>
                <a:path w="542290" h="554990">
                  <a:moveTo>
                    <a:pt x="269875" y="289560"/>
                  </a:moveTo>
                  <a:lnTo>
                    <a:pt x="268770" y="288290"/>
                  </a:lnTo>
                  <a:lnTo>
                    <a:pt x="269824" y="289560"/>
                  </a:lnTo>
                  <a:close/>
                </a:path>
                <a:path w="542290" h="554990">
                  <a:moveTo>
                    <a:pt x="271678" y="289560"/>
                  </a:moveTo>
                  <a:lnTo>
                    <a:pt x="269303" y="287959"/>
                  </a:lnTo>
                  <a:lnTo>
                    <a:pt x="269875" y="289560"/>
                  </a:lnTo>
                  <a:lnTo>
                    <a:pt x="270865" y="290830"/>
                  </a:lnTo>
                  <a:lnTo>
                    <a:pt x="271678" y="289560"/>
                  </a:lnTo>
                  <a:close/>
                </a:path>
                <a:path w="542290" h="554990">
                  <a:moveTo>
                    <a:pt x="290550" y="273050"/>
                  </a:moveTo>
                  <a:lnTo>
                    <a:pt x="290156" y="271703"/>
                  </a:lnTo>
                  <a:lnTo>
                    <a:pt x="290398" y="273443"/>
                  </a:lnTo>
                  <a:lnTo>
                    <a:pt x="290550" y="273050"/>
                  </a:lnTo>
                  <a:close/>
                </a:path>
                <a:path w="542290" h="554990">
                  <a:moveTo>
                    <a:pt x="291477" y="246837"/>
                  </a:moveTo>
                  <a:lnTo>
                    <a:pt x="290741" y="246380"/>
                  </a:lnTo>
                  <a:lnTo>
                    <a:pt x="289801" y="246380"/>
                  </a:lnTo>
                  <a:lnTo>
                    <a:pt x="290817" y="247650"/>
                  </a:lnTo>
                  <a:lnTo>
                    <a:pt x="291477" y="246837"/>
                  </a:lnTo>
                  <a:close/>
                </a:path>
                <a:path w="542290" h="554990">
                  <a:moveTo>
                    <a:pt x="291896" y="247103"/>
                  </a:moveTo>
                  <a:lnTo>
                    <a:pt x="291846" y="246380"/>
                  </a:lnTo>
                  <a:lnTo>
                    <a:pt x="291477" y="246837"/>
                  </a:lnTo>
                  <a:lnTo>
                    <a:pt x="291896" y="247103"/>
                  </a:lnTo>
                  <a:close/>
                </a:path>
                <a:path w="542290" h="554990">
                  <a:moveTo>
                    <a:pt x="292455" y="275590"/>
                  </a:moveTo>
                  <a:lnTo>
                    <a:pt x="291757" y="274320"/>
                  </a:lnTo>
                  <a:lnTo>
                    <a:pt x="291566" y="274320"/>
                  </a:lnTo>
                  <a:lnTo>
                    <a:pt x="291604" y="275590"/>
                  </a:lnTo>
                  <a:lnTo>
                    <a:pt x="290741" y="275590"/>
                  </a:lnTo>
                  <a:lnTo>
                    <a:pt x="290398" y="273443"/>
                  </a:lnTo>
                  <a:lnTo>
                    <a:pt x="289077" y="276860"/>
                  </a:lnTo>
                  <a:lnTo>
                    <a:pt x="288696" y="279400"/>
                  </a:lnTo>
                  <a:lnTo>
                    <a:pt x="289877" y="278130"/>
                  </a:lnTo>
                  <a:lnTo>
                    <a:pt x="292455" y="275590"/>
                  </a:lnTo>
                  <a:close/>
                </a:path>
                <a:path w="542290" h="554990">
                  <a:moveTo>
                    <a:pt x="318516" y="253669"/>
                  </a:moveTo>
                  <a:lnTo>
                    <a:pt x="318274" y="253949"/>
                  </a:lnTo>
                  <a:lnTo>
                    <a:pt x="318516" y="254000"/>
                  </a:lnTo>
                  <a:lnTo>
                    <a:pt x="318516" y="253669"/>
                  </a:lnTo>
                  <a:close/>
                </a:path>
                <a:path w="542290" h="554990">
                  <a:moveTo>
                    <a:pt x="330263" y="251460"/>
                  </a:moveTo>
                  <a:lnTo>
                    <a:pt x="326428" y="250190"/>
                  </a:lnTo>
                  <a:lnTo>
                    <a:pt x="326948" y="247650"/>
                  </a:lnTo>
                  <a:lnTo>
                    <a:pt x="292785" y="247650"/>
                  </a:lnTo>
                  <a:lnTo>
                    <a:pt x="291947" y="247650"/>
                  </a:lnTo>
                  <a:lnTo>
                    <a:pt x="286410" y="252730"/>
                  </a:lnTo>
                  <a:lnTo>
                    <a:pt x="279565" y="257810"/>
                  </a:lnTo>
                  <a:lnTo>
                    <a:pt x="272211" y="260350"/>
                  </a:lnTo>
                  <a:lnTo>
                    <a:pt x="265087" y="264160"/>
                  </a:lnTo>
                  <a:lnTo>
                    <a:pt x="261861" y="265430"/>
                  </a:lnTo>
                  <a:lnTo>
                    <a:pt x="269367" y="273050"/>
                  </a:lnTo>
                  <a:lnTo>
                    <a:pt x="262928" y="271780"/>
                  </a:lnTo>
                  <a:lnTo>
                    <a:pt x="261848" y="269240"/>
                  </a:lnTo>
                  <a:lnTo>
                    <a:pt x="258521" y="276860"/>
                  </a:lnTo>
                  <a:lnTo>
                    <a:pt x="249605" y="278130"/>
                  </a:lnTo>
                  <a:lnTo>
                    <a:pt x="245681" y="285750"/>
                  </a:lnTo>
                  <a:lnTo>
                    <a:pt x="245567" y="284480"/>
                  </a:lnTo>
                  <a:lnTo>
                    <a:pt x="244944" y="283210"/>
                  </a:lnTo>
                  <a:lnTo>
                    <a:pt x="245541" y="283210"/>
                  </a:lnTo>
                  <a:lnTo>
                    <a:pt x="242773" y="281940"/>
                  </a:lnTo>
                  <a:lnTo>
                    <a:pt x="240792" y="287020"/>
                  </a:lnTo>
                  <a:lnTo>
                    <a:pt x="241985" y="288290"/>
                  </a:lnTo>
                  <a:lnTo>
                    <a:pt x="240919" y="288290"/>
                  </a:lnTo>
                  <a:lnTo>
                    <a:pt x="240677" y="287020"/>
                  </a:lnTo>
                  <a:lnTo>
                    <a:pt x="239483" y="287020"/>
                  </a:lnTo>
                  <a:lnTo>
                    <a:pt x="237337" y="285750"/>
                  </a:lnTo>
                  <a:lnTo>
                    <a:pt x="237985" y="289610"/>
                  </a:lnTo>
                  <a:lnTo>
                    <a:pt x="267208" y="289610"/>
                  </a:lnTo>
                  <a:lnTo>
                    <a:pt x="268109" y="288290"/>
                  </a:lnTo>
                  <a:lnTo>
                    <a:pt x="268643" y="287515"/>
                  </a:lnTo>
                  <a:lnTo>
                    <a:pt x="267919" y="287020"/>
                  </a:lnTo>
                  <a:lnTo>
                    <a:pt x="268719" y="285750"/>
                  </a:lnTo>
                  <a:lnTo>
                    <a:pt x="269532" y="284480"/>
                  </a:lnTo>
                  <a:lnTo>
                    <a:pt x="271094" y="285750"/>
                  </a:lnTo>
                  <a:lnTo>
                    <a:pt x="273367" y="285750"/>
                  </a:lnTo>
                  <a:lnTo>
                    <a:pt x="275336" y="287020"/>
                  </a:lnTo>
                  <a:lnTo>
                    <a:pt x="273481" y="289560"/>
                  </a:lnTo>
                  <a:lnTo>
                    <a:pt x="276771" y="290830"/>
                  </a:lnTo>
                  <a:lnTo>
                    <a:pt x="275932" y="287020"/>
                  </a:lnTo>
                  <a:lnTo>
                    <a:pt x="277368" y="287020"/>
                  </a:lnTo>
                  <a:lnTo>
                    <a:pt x="278244" y="288290"/>
                  </a:lnTo>
                  <a:lnTo>
                    <a:pt x="279590" y="287020"/>
                  </a:lnTo>
                  <a:lnTo>
                    <a:pt x="280936" y="285750"/>
                  </a:lnTo>
                  <a:lnTo>
                    <a:pt x="280098" y="284480"/>
                  </a:lnTo>
                  <a:lnTo>
                    <a:pt x="278434" y="281940"/>
                  </a:lnTo>
                  <a:lnTo>
                    <a:pt x="281838" y="279400"/>
                  </a:lnTo>
                  <a:lnTo>
                    <a:pt x="280733" y="279400"/>
                  </a:lnTo>
                  <a:lnTo>
                    <a:pt x="279958" y="274320"/>
                  </a:lnTo>
                  <a:lnTo>
                    <a:pt x="283641" y="279400"/>
                  </a:lnTo>
                  <a:lnTo>
                    <a:pt x="283514" y="275590"/>
                  </a:lnTo>
                  <a:lnTo>
                    <a:pt x="286626" y="278130"/>
                  </a:lnTo>
                  <a:lnTo>
                    <a:pt x="287172" y="276860"/>
                  </a:lnTo>
                  <a:lnTo>
                    <a:pt x="287426" y="275590"/>
                  </a:lnTo>
                  <a:lnTo>
                    <a:pt x="287680" y="274320"/>
                  </a:lnTo>
                  <a:lnTo>
                    <a:pt x="287947" y="273050"/>
                  </a:lnTo>
                  <a:lnTo>
                    <a:pt x="288201" y="271780"/>
                  </a:lnTo>
                  <a:lnTo>
                    <a:pt x="289801" y="270510"/>
                  </a:lnTo>
                  <a:lnTo>
                    <a:pt x="290156" y="271703"/>
                  </a:lnTo>
                  <a:lnTo>
                    <a:pt x="290550" y="270510"/>
                  </a:lnTo>
                  <a:lnTo>
                    <a:pt x="290969" y="269240"/>
                  </a:lnTo>
                  <a:lnTo>
                    <a:pt x="293319" y="267970"/>
                  </a:lnTo>
                  <a:lnTo>
                    <a:pt x="297980" y="274320"/>
                  </a:lnTo>
                  <a:lnTo>
                    <a:pt x="299618" y="267970"/>
                  </a:lnTo>
                  <a:lnTo>
                    <a:pt x="300596" y="264160"/>
                  </a:lnTo>
                  <a:lnTo>
                    <a:pt x="306133" y="267970"/>
                  </a:lnTo>
                  <a:lnTo>
                    <a:pt x="307365" y="264160"/>
                  </a:lnTo>
                  <a:lnTo>
                    <a:pt x="308190" y="261620"/>
                  </a:lnTo>
                  <a:lnTo>
                    <a:pt x="314782" y="261620"/>
                  </a:lnTo>
                  <a:lnTo>
                    <a:pt x="319112" y="257810"/>
                  </a:lnTo>
                  <a:lnTo>
                    <a:pt x="313423" y="254000"/>
                  </a:lnTo>
                  <a:lnTo>
                    <a:pt x="320357" y="256540"/>
                  </a:lnTo>
                  <a:lnTo>
                    <a:pt x="318922" y="254914"/>
                  </a:lnTo>
                  <a:lnTo>
                    <a:pt x="321487" y="254647"/>
                  </a:lnTo>
                  <a:lnTo>
                    <a:pt x="318516" y="254000"/>
                  </a:lnTo>
                  <a:lnTo>
                    <a:pt x="318516" y="254457"/>
                  </a:lnTo>
                  <a:lnTo>
                    <a:pt x="318122" y="254000"/>
                  </a:lnTo>
                  <a:lnTo>
                    <a:pt x="315899" y="251460"/>
                  </a:lnTo>
                  <a:lnTo>
                    <a:pt x="316687" y="250190"/>
                  </a:lnTo>
                  <a:lnTo>
                    <a:pt x="318223" y="250190"/>
                  </a:lnTo>
                  <a:lnTo>
                    <a:pt x="318528" y="250405"/>
                  </a:lnTo>
                  <a:lnTo>
                    <a:pt x="318516" y="253669"/>
                  </a:lnTo>
                  <a:lnTo>
                    <a:pt x="321538" y="250190"/>
                  </a:lnTo>
                  <a:lnTo>
                    <a:pt x="323291" y="250190"/>
                  </a:lnTo>
                  <a:lnTo>
                    <a:pt x="325272" y="251460"/>
                  </a:lnTo>
                  <a:lnTo>
                    <a:pt x="323189" y="252730"/>
                  </a:lnTo>
                  <a:lnTo>
                    <a:pt x="324231" y="254000"/>
                  </a:lnTo>
                  <a:lnTo>
                    <a:pt x="326910" y="251460"/>
                  </a:lnTo>
                  <a:lnTo>
                    <a:pt x="326999" y="254000"/>
                  </a:lnTo>
                  <a:lnTo>
                    <a:pt x="329679" y="254000"/>
                  </a:lnTo>
                  <a:lnTo>
                    <a:pt x="327850" y="252730"/>
                  </a:lnTo>
                  <a:lnTo>
                    <a:pt x="328345" y="251460"/>
                  </a:lnTo>
                  <a:lnTo>
                    <a:pt x="330263" y="251460"/>
                  </a:lnTo>
                  <a:close/>
                </a:path>
                <a:path w="542290" h="554990">
                  <a:moveTo>
                    <a:pt x="361302" y="223520"/>
                  </a:moveTo>
                  <a:lnTo>
                    <a:pt x="360375" y="220980"/>
                  </a:lnTo>
                  <a:lnTo>
                    <a:pt x="332663" y="220980"/>
                  </a:lnTo>
                  <a:lnTo>
                    <a:pt x="319151" y="220980"/>
                  </a:lnTo>
                  <a:lnTo>
                    <a:pt x="319239" y="224790"/>
                  </a:lnTo>
                  <a:lnTo>
                    <a:pt x="317449" y="229870"/>
                  </a:lnTo>
                  <a:lnTo>
                    <a:pt x="315417" y="231140"/>
                  </a:lnTo>
                  <a:lnTo>
                    <a:pt x="317157" y="227330"/>
                  </a:lnTo>
                  <a:lnTo>
                    <a:pt x="314782" y="227330"/>
                  </a:lnTo>
                  <a:lnTo>
                    <a:pt x="313690" y="233680"/>
                  </a:lnTo>
                  <a:lnTo>
                    <a:pt x="307975" y="232410"/>
                  </a:lnTo>
                  <a:lnTo>
                    <a:pt x="306603" y="237490"/>
                  </a:lnTo>
                  <a:lnTo>
                    <a:pt x="298894" y="233680"/>
                  </a:lnTo>
                  <a:lnTo>
                    <a:pt x="297827" y="245110"/>
                  </a:lnTo>
                  <a:lnTo>
                    <a:pt x="291109" y="245110"/>
                  </a:lnTo>
                  <a:lnTo>
                    <a:pt x="292493" y="246380"/>
                  </a:lnTo>
                  <a:lnTo>
                    <a:pt x="292658" y="247103"/>
                  </a:lnTo>
                  <a:lnTo>
                    <a:pt x="327063" y="247103"/>
                  </a:lnTo>
                  <a:lnTo>
                    <a:pt x="327469" y="245110"/>
                  </a:lnTo>
                  <a:lnTo>
                    <a:pt x="332816" y="251460"/>
                  </a:lnTo>
                  <a:lnTo>
                    <a:pt x="333921" y="246380"/>
                  </a:lnTo>
                  <a:lnTo>
                    <a:pt x="334200" y="248920"/>
                  </a:lnTo>
                  <a:lnTo>
                    <a:pt x="335140" y="246380"/>
                  </a:lnTo>
                  <a:lnTo>
                    <a:pt x="340499" y="243840"/>
                  </a:lnTo>
                  <a:lnTo>
                    <a:pt x="338632" y="237490"/>
                  </a:lnTo>
                  <a:lnTo>
                    <a:pt x="339407" y="238760"/>
                  </a:lnTo>
                  <a:lnTo>
                    <a:pt x="340969" y="238760"/>
                  </a:lnTo>
                  <a:lnTo>
                    <a:pt x="340550" y="240030"/>
                  </a:lnTo>
                  <a:lnTo>
                    <a:pt x="345020" y="237490"/>
                  </a:lnTo>
                  <a:lnTo>
                    <a:pt x="345274" y="233680"/>
                  </a:lnTo>
                  <a:lnTo>
                    <a:pt x="345452" y="231140"/>
                  </a:lnTo>
                  <a:lnTo>
                    <a:pt x="345617" y="228600"/>
                  </a:lnTo>
                  <a:lnTo>
                    <a:pt x="350799" y="227330"/>
                  </a:lnTo>
                  <a:lnTo>
                    <a:pt x="351574" y="228600"/>
                  </a:lnTo>
                  <a:lnTo>
                    <a:pt x="351993" y="228600"/>
                  </a:lnTo>
                  <a:lnTo>
                    <a:pt x="351421" y="227330"/>
                  </a:lnTo>
                  <a:lnTo>
                    <a:pt x="350850" y="226060"/>
                  </a:lnTo>
                  <a:lnTo>
                    <a:pt x="353237" y="226060"/>
                  </a:lnTo>
                  <a:lnTo>
                    <a:pt x="353606" y="227330"/>
                  </a:lnTo>
                  <a:lnTo>
                    <a:pt x="354012" y="227330"/>
                  </a:lnTo>
                  <a:lnTo>
                    <a:pt x="354037" y="226060"/>
                  </a:lnTo>
                  <a:lnTo>
                    <a:pt x="354076" y="223520"/>
                  </a:lnTo>
                  <a:lnTo>
                    <a:pt x="355688" y="223520"/>
                  </a:lnTo>
                  <a:lnTo>
                    <a:pt x="356057" y="224790"/>
                  </a:lnTo>
                  <a:lnTo>
                    <a:pt x="361302" y="223520"/>
                  </a:lnTo>
                  <a:close/>
                </a:path>
                <a:path w="542290" h="554990">
                  <a:moveTo>
                    <a:pt x="363791" y="181610"/>
                  </a:moveTo>
                  <a:lnTo>
                    <a:pt x="362927" y="180340"/>
                  </a:lnTo>
                  <a:lnTo>
                    <a:pt x="363753" y="181610"/>
                  </a:lnTo>
                  <a:close/>
                </a:path>
                <a:path w="542290" h="554990">
                  <a:moveTo>
                    <a:pt x="367906" y="181610"/>
                  </a:moveTo>
                  <a:lnTo>
                    <a:pt x="366509" y="180340"/>
                  </a:lnTo>
                  <a:lnTo>
                    <a:pt x="367347" y="182880"/>
                  </a:lnTo>
                  <a:lnTo>
                    <a:pt x="367906" y="181610"/>
                  </a:lnTo>
                  <a:close/>
                </a:path>
                <a:path w="542290" h="554990">
                  <a:moveTo>
                    <a:pt x="368655" y="552208"/>
                  </a:moveTo>
                  <a:lnTo>
                    <a:pt x="368439" y="551700"/>
                  </a:lnTo>
                  <a:lnTo>
                    <a:pt x="368223" y="552030"/>
                  </a:lnTo>
                  <a:lnTo>
                    <a:pt x="368414" y="552081"/>
                  </a:lnTo>
                  <a:lnTo>
                    <a:pt x="368554" y="552145"/>
                  </a:lnTo>
                  <a:close/>
                </a:path>
                <a:path w="542290" h="554990">
                  <a:moveTo>
                    <a:pt x="368884" y="182486"/>
                  </a:moveTo>
                  <a:lnTo>
                    <a:pt x="368465" y="180340"/>
                  </a:lnTo>
                  <a:lnTo>
                    <a:pt x="367919" y="181610"/>
                  </a:lnTo>
                  <a:lnTo>
                    <a:pt x="368884" y="182486"/>
                  </a:lnTo>
                  <a:close/>
                </a:path>
                <a:path w="542290" h="554990">
                  <a:moveTo>
                    <a:pt x="369328" y="553796"/>
                  </a:moveTo>
                  <a:lnTo>
                    <a:pt x="368871" y="552729"/>
                  </a:lnTo>
                  <a:lnTo>
                    <a:pt x="368922" y="552538"/>
                  </a:lnTo>
                  <a:lnTo>
                    <a:pt x="368947" y="552361"/>
                  </a:lnTo>
                  <a:lnTo>
                    <a:pt x="368655" y="552208"/>
                  </a:lnTo>
                  <a:lnTo>
                    <a:pt x="368858" y="552729"/>
                  </a:lnTo>
                  <a:lnTo>
                    <a:pt x="368782" y="553021"/>
                  </a:lnTo>
                  <a:lnTo>
                    <a:pt x="368579" y="553364"/>
                  </a:lnTo>
                  <a:lnTo>
                    <a:pt x="369328" y="553796"/>
                  </a:lnTo>
                  <a:close/>
                </a:path>
                <a:path w="542290" h="554990">
                  <a:moveTo>
                    <a:pt x="370776" y="552069"/>
                  </a:moveTo>
                  <a:lnTo>
                    <a:pt x="370103" y="552069"/>
                  </a:lnTo>
                  <a:lnTo>
                    <a:pt x="370776" y="552564"/>
                  </a:lnTo>
                  <a:lnTo>
                    <a:pt x="370776" y="552069"/>
                  </a:lnTo>
                  <a:close/>
                </a:path>
                <a:path w="542290" h="554990">
                  <a:moveTo>
                    <a:pt x="370865" y="540867"/>
                  </a:moveTo>
                  <a:lnTo>
                    <a:pt x="370751" y="540461"/>
                  </a:lnTo>
                  <a:lnTo>
                    <a:pt x="370332" y="540512"/>
                  </a:lnTo>
                  <a:lnTo>
                    <a:pt x="370865" y="540867"/>
                  </a:lnTo>
                  <a:close/>
                </a:path>
                <a:path w="542290" h="554990">
                  <a:moveTo>
                    <a:pt x="371716" y="541439"/>
                  </a:moveTo>
                  <a:lnTo>
                    <a:pt x="370865" y="540867"/>
                  </a:lnTo>
                  <a:lnTo>
                    <a:pt x="370928" y="541096"/>
                  </a:lnTo>
                  <a:lnTo>
                    <a:pt x="371716" y="541439"/>
                  </a:lnTo>
                  <a:close/>
                </a:path>
                <a:path w="542290" h="554990">
                  <a:moveTo>
                    <a:pt x="371944" y="552069"/>
                  </a:moveTo>
                  <a:lnTo>
                    <a:pt x="371411" y="549529"/>
                  </a:lnTo>
                  <a:lnTo>
                    <a:pt x="370459" y="549529"/>
                  </a:lnTo>
                  <a:lnTo>
                    <a:pt x="370751" y="550799"/>
                  </a:lnTo>
                  <a:lnTo>
                    <a:pt x="370776" y="552069"/>
                  </a:lnTo>
                  <a:lnTo>
                    <a:pt x="371944" y="552069"/>
                  </a:lnTo>
                  <a:close/>
                </a:path>
                <a:path w="542290" h="554990">
                  <a:moveTo>
                    <a:pt x="372008" y="553948"/>
                  </a:moveTo>
                  <a:lnTo>
                    <a:pt x="371817" y="553339"/>
                  </a:lnTo>
                  <a:lnTo>
                    <a:pt x="370776" y="552564"/>
                  </a:lnTo>
                  <a:lnTo>
                    <a:pt x="370789" y="553339"/>
                  </a:lnTo>
                  <a:lnTo>
                    <a:pt x="372008" y="553948"/>
                  </a:lnTo>
                  <a:close/>
                </a:path>
                <a:path w="542290" h="554990">
                  <a:moveTo>
                    <a:pt x="372300" y="545350"/>
                  </a:moveTo>
                  <a:lnTo>
                    <a:pt x="371602" y="545045"/>
                  </a:lnTo>
                  <a:lnTo>
                    <a:pt x="371284" y="544830"/>
                  </a:lnTo>
                  <a:lnTo>
                    <a:pt x="371195" y="544576"/>
                  </a:lnTo>
                  <a:lnTo>
                    <a:pt x="371182" y="544741"/>
                  </a:lnTo>
                  <a:lnTo>
                    <a:pt x="371208" y="545084"/>
                  </a:lnTo>
                  <a:lnTo>
                    <a:pt x="371627" y="545249"/>
                  </a:lnTo>
                  <a:lnTo>
                    <a:pt x="372008" y="545363"/>
                  </a:lnTo>
                  <a:lnTo>
                    <a:pt x="372300" y="545350"/>
                  </a:lnTo>
                  <a:close/>
                </a:path>
                <a:path w="542290" h="554990">
                  <a:moveTo>
                    <a:pt x="372719" y="541858"/>
                  </a:moveTo>
                  <a:lnTo>
                    <a:pt x="371716" y="541439"/>
                  </a:lnTo>
                  <a:lnTo>
                    <a:pt x="371919" y="541566"/>
                  </a:lnTo>
                  <a:lnTo>
                    <a:pt x="372237" y="541705"/>
                  </a:lnTo>
                  <a:lnTo>
                    <a:pt x="372719" y="541858"/>
                  </a:lnTo>
                  <a:close/>
                </a:path>
                <a:path w="542290" h="554990">
                  <a:moveTo>
                    <a:pt x="373341" y="554609"/>
                  </a:moveTo>
                  <a:lnTo>
                    <a:pt x="372008" y="553948"/>
                  </a:lnTo>
                  <a:lnTo>
                    <a:pt x="372198" y="554609"/>
                  </a:lnTo>
                  <a:lnTo>
                    <a:pt x="373341" y="554609"/>
                  </a:lnTo>
                  <a:close/>
                </a:path>
                <a:path w="542290" h="554990">
                  <a:moveTo>
                    <a:pt x="374853" y="539864"/>
                  </a:moveTo>
                  <a:lnTo>
                    <a:pt x="373316" y="538657"/>
                  </a:lnTo>
                  <a:lnTo>
                    <a:pt x="372872" y="539330"/>
                  </a:lnTo>
                  <a:lnTo>
                    <a:pt x="370598" y="539889"/>
                  </a:lnTo>
                  <a:lnTo>
                    <a:pt x="370751" y="540461"/>
                  </a:lnTo>
                  <a:lnTo>
                    <a:pt x="374853" y="539864"/>
                  </a:lnTo>
                  <a:close/>
                </a:path>
                <a:path w="542290" h="554990">
                  <a:moveTo>
                    <a:pt x="376859" y="548259"/>
                  </a:moveTo>
                  <a:lnTo>
                    <a:pt x="375373" y="547712"/>
                  </a:lnTo>
                  <a:lnTo>
                    <a:pt x="374967" y="548259"/>
                  </a:lnTo>
                  <a:lnTo>
                    <a:pt x="376859" y="548259"/>
                  </a:lnTo>
                  <a:close/>
                </a:path>
                <a:path w="542290" h="554990">
                  <a:moveTo>
                    <a:pt x="377037" y="525399"/>
                  </a:moveTo>
                  <a:lnTo>
                    <a:pt x="375221" y="525399"/>
                  </a:lnTo>
                  <a:lnTo>
                    <a:pt x="375526" y="526669"/>
                  </a:lnTo>
                  <a:lnTo>
                    <a:pt x="377037" y="525399"/>
                  </a:lnTo>
                  <a:close/>
                </a:path>
                <a:path w="542290" h="554990">
                  <a:moveTo>
                    <a:pt x="380619" y="519099"/>
                  </a:moveTo>
                  <a:lnTo>
                    <a:pt x="379437" y="518604"/>
                  </a:lnTo>
                  <a:lnTo>
                    <a:pt x="379907" y="518845"/>
                  </a:lnTo>
                  <a:lnTo>
                    <a:pt x="380276" y="518985"/>
                  </a:lnTo>
                  <a:lnTo>
                    <a:pt x="380593" y="519112"/>
                  </a:lnTo>
                  <a:close/>
                </a:path>
                <a:path w="542290" h="554990">
                  <a:moveTo>
                    <a:pt x="380746" y="553339"/>
                  </a:moveTo>
                  <a:lnTo>
                    <a:pt x="374967" y="548259"/>
                  </a:lnTo>
                  <a:lnTo>
                    <a:pt x="373964" y="548259"/>
                  </a:lnTo>
                  <a:lnTo>
                    <a:pt x="372287" y="546989"/>
                  </a:lnTo>
                  <a:lnTo>
                    <a:pt x="371360" y="546989"/>
                  </a:lnTo>
                  <a:lnTo>
                    <a:pt x="371868" y="548259"/>
                  </a:lnTo>
                  <a:lnTo>
                    <a:pt x="373303" y="549529"/>
                  </a:lnTo>
                  <a:lnTo>
                    <a:pt x="373761" y="552069"/>
                  </a:lnTo>
                  <a:lnTo>
                    <a:pt x="374370" y="552069"/>
                  </a:lnTo>
                  <a:lnTo>
                    <a:pt x="374688" y="553339"/>
                  </a:lnTo>
                  <a:lnTo>
                    <a:pt x="380746" y="553339"/>
                  </a:lnTo>
                  <a:close/>
                </a:path>
                <a:path w="542290" h="554990">
                  <a:moveTo>
                    <a:pt x="382955" y="164477"/>
                  </a:moveTo>
                  <a:lnTo>
                    <a:pt x="382854" y="162585"/>
                  </a:lnTo>
                  <a:lnTo>
                    <a:pt x="382524" y="163830"/>
                  </a:lnTo>
                  <a:lnTo>
                    <a:pt x="382955" y="164477"/>
                  </a:lnTo>
                  <a:close/>
                </a:path>
                <a:path w="542290" h="554990">
                  <a:moveTo>
                    <a:pt x="383070" y="511289"/>
                  </a:moveTo>
                  <a:lnTo>
                    <a:pt x="381660" y="512419"/>
                  </a:lnTo>
                  <a:lnTo>
                    <a:pt x="382409" y="511975"/>
                  </a:lnTo>
                  <a:lnTo>
                    <a:pt x="382816" y="511606"/>
                  </a:lnTo>
                  <a:lnTo>
                    <a:pt x="383070" y="511289"/>
                  </a:lnTo>
                  <a:close/>
                </a:path>
                <a:path w="542290" h="554990">
                  <a:moveTo>
                    <a:pt x="383235" y="545719"/>
                  </a:moveTo>
                  <a:lnTo>
                    <a:pt x="383108" y="544449"/>
                  </a:lnTo>
                  <a:lnTo>
                    <a:pt x="382816" y="544449"/>
                  </a:lnTo>
                  <a:lnTo>
                    <a:pt x="383235" y="545719"/>
                  </a:lnTo>
                  <a:close/>
                </a:path>
                <a:path w="542290" h="554990">
                  <a:moveTo>
                    <a:pt x="383451" y="545719"/>
                  </a:moveTo>
                  <a:lnTo>
                    <a:pt x="383235" y="545719"/>
                  </a:lnTo>
                  <a:lnTo>
                    <a:pt x="380619" y="545719"/>
                  </a:lnTo>
                  <a:lnTo>
                    <a:pt x="380949" y="546989"/>
                  </a:lnTo>
                  <a:lnTo>
                    <a:pt x="383451" y="545719"/>
                  </a:lnTo>
                  <a:close/>
                </a:path>
                <a:path w="542290" h="554990">
                  <a:moveTo>
                    <a:pt x="386626" y="501434"/>
                  </a:moveTo>
                  <a:lnTo>
                    <a:pt x="386372" y="501396"/>
                  </a:lnTo>
                  <a:lnTo>
                    <a:pt x="386080" y="501421"/>
                  </a:lnTo>
                  <a:lnTo>
                    <a:pt x="385813" y="501523"/>
                  </a:lnTo>
                  <a:lnTo>
                    <a:pt x="385991" y="501573"/>
                  </a:lnTo>
                  <a:lnTo>
                    <a:pt x="386295" y="501510"/>
                  </a:lnTo>
                  <a:lnTo>
                    <a:pt x="386626" y="501434"/>
                  </a:lnTo>
                  <a:close/>
                </a:path>
                <a:path w="542290" h="554990">
                  <a:moveTo>
                    <a:pt x="387299" y="527392"/>
                  </a:moveTo>
                  <a:lnTo>
                    <a:pt x="386321" y="527138"/>
                  </a:lnTo>
                  <a:lnTo>
                    <a:pt x="387184" y="529209"/>
                  </a:lnTo>
                  <a:lnTo>
                    <a:pt x="387299" y="527392"/>
                  </a:lnTo>
                  <a:close/>
                </a:path>
                <a:path w="542290" h="554990">
                  <a:moveTo>
                    <a:pt x="389750" y="529374"/>
                  </a:moveTo>
                  <a:lnTo>
                    <a:pt x="388175" y="531736"/>
                  </a:lnTo>
                  <a:lnTo>
                    <a:pt x="388747" y="531672"/>
                  </a:lnTo>
                  <a:lnTo>
                    <a:pt x="389750" y="529374"/>
                  </a:lnTo>
                  <a:close/>
                </a:path>
                <a:path w="542290" h="554990">
                  <a:moveTo>
                    <a:pt x="389750" y="155359"/>
                  </a:moveTo>
                  <a:lnTo>
                    <a:pt x="389534" y="155486"/>
                  </a:lnTo>
                  <a:lnTo>
                    <a:pt x="389432" y="155714"/>
                  </a:lnTo>
                  <a:lnTo>
                    <a:pt x="389572" y="156070"/>
                  </a:lnTo>
                  <a:lnTo>
                    <a:pt x="389750" y="155359"/>
                  </a:lnTo>
                  <a:close/>
                </a:path>
                <a:path w="542290" h="554990">
                  <a:moveTo>
                    <a:pt x="391045" y="531431"/>
                  </a:moveTo>
                  <a:lnTo>
                    <a:pt x="388747" y="531672"/>
                  </a:lnTo>
                  <a:lnTo>
                    <a:pt x="388315" y="532650"/>
                  </a:lnTo>
                  <a:lnTo>
                    <a:pt x="391020" y="531749"/>
                  </a:lnTo>
                  <a:lnTo>
                    <a:pt x="391045" y="531431"/>
                  </a:lnTo>
                  <a:close/>
                </a:path>
                <a:path w="542290" h="554990">
                  <a:moveTo>
                    <a:pt x="392938" y="151384"/>
                  </a:moveTo>
                  <a:lnTo>
                    <a:pt x="392772" y="150609"/>
                  </a:lnTo>
                  <a:lnTo>
                    <a:pt x="392379" y="150888"/>
                  </a:lnTo>
                  <a:lnTo>
                    <a:pt x="392938" y="151384"/>
                  </a:lnTo>
                  <a:close/>
                </a:path>
                <a:path w="542290" h="554990">
                  <a:moveTo>
                    <a:pt x="394233" y="190500"/>
                  </a:moveTo>
                  <a:lnTo>
                    <a:pt x="393039" y="190500"/>
                  </a:lnTo>
                  <a:lnTo>
                    <a:pt x="391782" y="187960"/>
                  </a:lnTo>
                  <a:lnTo>
                    <a:pt x="392150" y="186690"/>
                  </a:lnTo>
                  <a:lnTo>
                    <a:pt x="393750" y="185420"/>
                  </a:lnTo>
                  <a:lnTo>
                    <a:pt x="393306" y="184150"/>
                  </a:lnTo>
                  <a:lnTo>
                    <a:pt x="392861" y="182880"/>
                  </a:lnTo>
                  <a:lnTo>
                    <a:pt x="369328" y="182880"/>
                  </a:lnTo>
                  <a:lnTo>
                    <a:pt x="368960" y="182880"/>
                  </a:lnTo>
                  <a:lnTo>
                    <a:pt x="367385" y="184150"/>
                  </a:lnTo>
                  <a:lnTo>
                    <a:pt x="366369" y="182880"/>
                  </a:lnTo>
                  <a:lnTo>
                    <a:pt x="365353" y="181610"/>
                  </a:lnTo>
                  <a:lnTo>
                    <a:pt x="365302" y="180340"/>
                  </a:lnTo>
                  <a:lnTo>
                    <a:pt x="364578" y="182880"/>
                  </a:lnTo>
                  <a:lnTo>
                    <a:pt x="363753" y="181610"/>
                  </a:lnTo>
                  <a:lnTo>
                    <a:pt x="357835" y="180340"/>
                  </a:lnTo>
                  <a:lnTo>
                    <a:pt x="359511" y="184150"/>
                  </a:lnTo>
                  <a:lnTo>
                    <a:pt x="358711" y="182880"/>
                  </a:lnTo>
                  <a:lnTo>
                    <a:pt x="355269" y="186690"/>
                  </a:lnTo>
                  <a:lnTo>
                    <a:pt x="354533" y="189230"/>
                  </a:lnTo>
                  <a:lnTo>
                    <a:pt x="351866" y="191770"/>
                  </a:lnTo>
                  <a:lnTo>
                    <a:pt x="353847" y="194310"/>
                  </a:lnTo>
                  <a:lnTo>
                    <a:pt x="352310" y="194310"/>
                  </a:lnTo>
                  <a:lnTo>
                    <a:pt x="353123" y="196850"/>
                  </a:lnTo>
                  <a:lnTo>
                    <a:pt x="350329" y="198120"/>
                  </a:lnTo>
                  <a:lnTo>
                    <a:pt x="346367" y="199390"/>
                  </a:lnTo>
                  <a:lnTo>
                    <a:pt x="343966" y="201930"/>
                  </a:lnTo>
                  <a:lnTo>
                    <a:pt x="343166" y="204470"/>
                  </a:lnTo>
                  <a:lnTo>
                    <a:pt x="343560" y="204470"/>
                  </a:lnTo>
                  <a:lnTo>
                    <a:pt x="345160" y="204470"/>
                  </a:lnTo>
                  <a:lnTo>
                    <a:pt x="345554" y="205740"/>
                  </a:lnTo>
                  <a:lnTo>
                    <a:pt x="343560" y="204470"/>
                  </a:lnTo>
                  <a:lnTo>
                    <a:pt x="341172" y="207010"/>
                  </a:lnTo>
                  <a:lnTo>
                    <a:pt x="341198" y="204470"/>
                  </a:lnTo>
                  <a:lnTo>
                    <a:pt x="338391" y="207010"/>
                  </a:lnTo>
                  <a:lnTo>
                    <a:pt x="337616" y="208280"/>
                  </a:lnTo>
                  <a:lnTo>
                    <a:pt x="335191" y="213360"/>
                  </a:lnTo>
                  <a:lnTo>
                    <a:pt x="337159" y="213360"/>
                  </a:lnTo>
                  <a:lnTo>
                    <a:pt x="337527" y="214630"/>
                  </a:lnTo>
                  <a:lnTo>
                    <a:pt x="337121" y="215900"/>
                  </a:lnTo>
                  <a:lnTo>
                    <a:pt x="335165" y="215900"/>
                  </a:lnTo>
                  <a:lnTo>
                    <a:pt x="334378" y="214630"/>
                  </a:lnTo>
                  <a:lnTo>
                    <a:pt x="334378" y="213360"/>
                  </a:lnTo>
                  <a:lnTo>
                    <a:pt x="333514" y="217170"/>
                  </a:lnTo>
                  <a:lnTo>
                    <a:pt x="358990" y="217170"/>
                  </a:lnTo>
                  <a:lnTo>
                    <a:pt x="359803" y="215900"/>
                  </a:lnTo>
                  <a:lnTo>
                    <a:pt x="361442" y="213360"/>
                  </a:lnTo>
                  <a:lnTo>
                    <a:pt x="364604" y="215900"/>
                  </a:lnTo>
                  <a:lnTo>
                    <a:pt x="368719" y="214630"/>
                  </a:lnTo>
                  <a:lnTo>
                    <a:pt x="370662" y="213360"/>
                  </a:lnTo>
                  <a:lnTo>
                    <a:pt x="371068" y="214630"/>
                  </a:lnTo>
                  <a:lnTo>
                    <a:pt x="375793" y="210820"/>
                  </a:lnTo>
                  <a:lnTo>
                    <a:pt x="375754" y="207010"/>
                  </a:lnTo>
                  <a:lnTo>
                    <a:pt x="375742" y="205740"/>
                  </a:lnTo>
                  <a:lnTo>
                    <a:pt x="375729" y="204470"/>
                  </a:lnTo>
                  <a:lnTo>
                    <a:pt x="378421" y="199390"/>
                  </a:lnTo>
                  <a:lnTo>
                    <a:pt x="384429" y="199390"/>
                  </a:lnTo>
                  <a:lnTo>
                    <a:pt x="388264" y="191770"/>
                  </a:lnTo>
                  <a:lnTo>
                    <a:pt x="394233" y="190500"/>
                  </a:lnTo>
                  <a:close/>
                </a:path>
                <a:path w="542290" h="554990">
                  <a:moveTo>
                    <a:pt x="395173" y="530352"/>
                  </a:moveTo>
                  <a:lnTo>
                    <a:pt x="391045" y="531736"/>
                  </a:lnTo>
                  <a:lnTo>
                    <a:pt x="390969" y="532688"/>
                  </a:lnTo>
                  <a:lnTo>
                    <a:pt x="395173" y="530352"/>
                  </a:lnTo>
                  <a:close/>
                </a:path>
                <a:path w="542290" h="554990">
                  <a:moveTo>
                    <a:pt x="397611" y="452945"/>
                  </a:moveTo>
                  <a:close/>
                </a:path>
                <a:path w="542290" h="554990">
                  <a:moveTo>
                    <a:pt x="397840" y="493649"/>
                  </a:moveTo>
                  <a:lnTo>
                    <a:pt x="397332" y="493014"/>
                  </a:lnTo>
                  <a:lnTo>
                    <a:pt x="397090" y="493649"/>
                  </a:lnTo>
                  <a:lnTo>
                    <a:pt x="397840" y="493649"/>
                  </a:lnTo>
                  <a:close/>
                </a:path>
                <a:path w="542290" h="554990">
                  <a:moveTo>
                    <a:pt x="398411" y="508889"/>
                  </a:moveTo>
                  <a:lnTo>
                    <a:pt x="397814" y="507619"/>
                  </a:lnTo>
                  <a:lnTo>
                    <a:pt x="397395" y="508165"/>
                  </a:lnTo>
                  <a:lnTo>
                    <a:pt x="398411" y="508889"/>
                  </a:lnTo>
                  <a:close/>
                </a:path>
                <a:path w="542290" h="554990">
                  <a:moveTo>
                    <a:pt x="398653" y="463194"/>
                  </a:moveTo>
                  <a:lnTo>
                    <a:pt x="398005" y="464439"/>
                  </a:lnTo>
                  <a:lnTo>
                    <a:pt x="398653" y="463194"/>
                  </a:lnTo>
                  <a:close/>
                </a:path>
                <a:path w="542290" h="554990">
                  <a:moveTo>
                    <a:pt x="400862" y="450202"/>
                  </a:moveTo>
                  <a:lnTo>
                    <a:pt x="400545" y="448437"/>
                  </a:lnTo>
                  <a:lnTo>
                    <a:pt x="398640" y="449021"/>
                  </a:lnTo>
                  <a:lnTo>
                    <a:pt x="400862" y="450202"/>
                  </a:lnTo>
                  <a:close/>
                </a:path>
                <a:path w="542290" h="554990">
                  <a:moveTo>
                    <a:pt x="401281" y="450469"/>
                  </a:moveTo>
                  <a:lnTo>
                    <a:pt x="397827" y="450469"/>
                  </a:lnTo>
                  <a:lnTo>
                    <a:pt x="397611" y="452945"/>
                  </a:lnTo>
                  <a:lnTo>
                    <a:pt x="401281" y="450469"/>
                  </a:lnTo>
                  <a:close/>
                </a:path>
                <a:path w="542290" h="554990">
                  <a:moveTo>
                    <a:pt x="403161" y="480923"/>
                  </a:moveTo>
                  <a:lnTo>
                    <a:pt x="403034" y="480961"/>
                  </a:lnTo>
                  <a:lnTo>
                    <a:pt x="402882" y="480999"/>
                  </a:lnTo>
                  <a:lnTo>
                    <a:pt x="403072" y="480999"/>
                  </a:lnTo>
                  <a:close/>
                </a:path>
                <a:path w="542290" h="554990">
                  <a:moveTo>
                    <a:pt x="406577" y="480949"/>
                  </a:moveTo>
                  <a:lnTo>
                    <a:pt x="403072" y="482219"/>
                  </a:lnTo>
                  <a:lnTo>
                    <a:pt x="402717" y="482219"/>
                  </a:lnTo>
                  <a:lnTo>
                    <a:pt x="400748" y="477139"/>
                  </a:lnTo>
                  <a:lnTo>
                    <a:pt x="395185" y="477139"/>
                  </a:lnTo>
                  <a:lnTo>
                    <a:pt x="392290" y="477139"/>
                  </a:lnTo>
                  <a:lnTo>
                    <a:pt x="392074" y="479679"/>
                  </a:lnTo>
                  <a:lnTo>
                    <a:pt x="390969" y="480949"/>
                  </a:lnTo>
                  <a:lnTo>
                    <a:pt x="392201" y="482219"/>
                  </a:lnTo>
                  <a:lnTo>
                    <a:pt x="391693" y="483489"/>
                  </a:lnTo>
                  <a:lnTo>
                    <a:pt x="393852" y="483489"/>
                  </a:lnTo>
                  <a:lnTo>
                    <a:pt x="390029" y="486029"/>
                  </a:lnTo>
                  <a:lnTo>
                    <a:pt x="390055" y="488569"/>
                  </a:lnTo>
                  <a:lnTo>
                    <a:pt x="390182" y="491109"/>
                  </a:lnTo>
                  <a:lnTo>
                    <a:pt x="390398" y="493649"/>
                  </a:lnTo>
                  <a:lnTo>
                    <a:pt x="387388" y="497459"/>
                  </a:lnTo>
                  <a:lnTo>
                    <a:pt x="387527" y="496189"/>
                  </a:lnTo>
                  <a:lnTo>
                    <a:pt x="386562" y="494919"/>
                  </a:lnTo>
                  <a:lnTo>
                    <a:pt x="386473" y="497459"/>
                  </a:lnTo>
                  <a:lnTo>
                    <a:pt x="386575" y="499999"/>
                  </a:lnTo>
                  <a:lnTo>
                    <a:pt x="390842" y="499999"/>
                  </a:lnTo>
                  <a:lnTo>
                    <a:pt x="391401" y="499999"/>
                  </a:lnTo>
                  <a:lnTo>
                    <a:pt x="392163" y="501269"/>
                  </a:lnTo>
                  <a:lnTo>
                    <a:pt x="391858" y="502539"/>
                  </a:lnTo>
                  <a:lnTo>
                    <a:pt x="390842" y="499999"/>
                  </a:lnTo>
                  <a:lnTo>
                    <a:pt x="388137" y="501269"/>
                  </a:lnTo>
                  <a:lnTo>
                    <a:pt x="386613" y="502539"/>
                  </a:lnTo>
                  <a:lnTo>
                    <a:pt x="388823" y="502539"/>
                  </a:lnTo>
                  <a:lnTo>
                    <a:pt x="384098" y="503809"/>
                  </a:lnTo>
                  <a:lnTo>
                    <a:pt x="393407" y="505079"/>
                  </a:lnTo>
                  <a:lnTo>
                    <a:pt x="389826" y="506349"/>
                  </a:lnTo>
                  <a:lnTo>
                    <a:pt x="388632" y="506349"/>
                  </a:lnTo>
                  <a:lnTo>
                    <a:pt x="388962" y="507619"/>
                  </a:lnTo>
                  <a:lnTo>
                    <a:pt x="390296" y="508889"/>
                  </a:lnTo>
                  <a:lnTo>
                    <a:pt x="389636" y="510159"/>
                  </a:lnTo>
                  <a:lnTo>
                    <a:pt x="386803" y="508889"/>
                  </a:lnTo>
                  <a:lnTo>
                    <a:pt x="388696" y="507619"/>
                  </a:lnTo>
                  <a:lnTo>
                    <a:pt x="386499" y="507619"/>
                  </a:lnTo>
                  <a:lnTo>
                    <a:pt x="386194" y="508889"/>
                  </a:lnTo>
                  <a:lnTo>
                    <a:pt x="390702" y="511429"/>
                  </a:lnTo>
                  <a:lnTo>
                    <a:pt x="387604" y="512699"/>
                  </a:lnTo>
                  <a:lnTo>
                    <a:pt x="387045" y="511429"/>
                  </a:lnTo>
                  <a:lnTo>
                    <a:pt x="387311" y="510159"/>
                  </a:lnTo>
                  <a:lnTo>
                    <a:pt x="383146" y="510159"/>
                  </a:lnTo>
                  <a:lnTo>
                    <a:pt x="383921" y="511429"/>
                  </a:lnTo>
                  <a:lnTo>
                    <a:pt x="383171" y="511429"/>
                  </a:lnTo>
                  <a:lnTo>
                    <a:pt x="380987" y="513969"/>
                  </a:lnTo>
                  <a:lnTo>
                    <a:pt x="382028" y="513969"/>
                  </a:lnTo>
                  <a:lnTo>
                    <a:pt x="388467" y="517779"/>
                  </a:lnTo>
                  <a:lnTo>
                    <a:pt x="382371" y="517779"/>
                  </a:lnTo>
                  <a:lnTo>
                    <a:pt x="382155" y="517779"/>
                  </a:lnTo>
                  <a:lnTo>
                    <a:pt x="382574" y="518198"/>
                  </a:lnTo>
                  <a:lnTo>
                    <a:pt x="383578" y="520319"/>
                  </a:lnTo>
                  <a:lnTo>
                    <a:pt x="377545" y="520319"/>
                  </a:lnTo>
                  <a:lnTo>
                    <a:pt x="379628" y="522859"/>
                  </a:lnTo>
                  <a:lnTo>
                    <a:pt x="375005" y="521589"/>
                  </a:lnTo>
                  <a:lnTo>
                    <a:pt x="378079" y="524129"/>
                  </a:lnTo>
                  <a:lnTo>
                    <a:pt x="377075" y="524129"/>
                  </a:lnTo>
                  <a:lnTo>
                    <a:pt x="377596" y="525399"/>
                  </a:lnTo>
                  <a:lnTo>
                    <a:pt x="378231" y="525399"/>
                  </a:lnTo>
                  <a:lnTo>
                    <a:pt x="380860" y="529209"/>
                  </a:lnTo>
                  <a:lnTo>
                    <a:pt x="372465" y="530479"/>
                  </a:lnTo>
                  <a:lnTo>
                    <a:pt x="376021" y="535559"/>
                  </a:lnTo>
                  <a:lnTo>
                    <a:pt x="376999" y="539369"/>
                  </a:lnTo>
                  <a:lnTo>
                    <a:pt x="380149" y="540639"/>
                  </a:lnTo>
                  <a:lnTo>
                    <a:pt x="380949" y="543179"/>
                  </a:lnTo>
                  <a:lnTo>
                    <a:pt x="379107" y="544449"/>
                  </a:lnTo>
                  <a:lnTo>
                    <a:pt x="377609" y="541909"/>
                  </a:lnTo>
                  <a:lnTo>
                    <a:pt x="375704" y="543179"/>
                  </a:lnTo>
                  <a:lnTo>
                    <a:pt x="375640" y="544449"/>
                  </a:lnTo>
                  <a:lnTo>
                    <a:pt x="376339" y="545719"/>
                  </a:lnTo>
                  <a:lnTo>
                    <a:pt x="373532" y="545719"/>
                  </a:lnTo>
                  <a:lnTo>
                    <a:pt x="373443" y="546989"/>
                  </a:lnTo>
                  <a:lnTo>
                    <a:pt x="375373" y="547712"/>
                  </a:lnTo>
                  <a:lnTo>
                    <a:pt x="375894" y="546989"/>
                  </a:lnTo>
                  <a:lnTo>
                    <a:pt x="379831" y="549529"/>
                  </a:lnTo>
                  <a:lnTo>
                    <a:pt x="377939" y="546989"/>
                  </a:lnTo>
                  <a:lnTo>
                    <a:pt x="376986" y="545719"/>
                  </a:lnTo>
                  <a:lnTo>
                    <a:pt x="379844" y="545719"/>
                  </a:lnTo>
                  <a:lnTo>
                    <a:pt x="382524" y="544449"/>
                  </a:lnTo>
                  <a:lnTo>
                    <a:pt x="382816" y="544449"/>
                  </a:lnTo>
                  <a:lnTo>
                    <a:pt x="382409" y="543179"/>
                  </a:lnTo>
                  <a:lnTo>
                    <a:pt x="383197" y="544449"/>
                  </a:lnTo>
                  <a:lnTo>
                    <a:pt x="384568" y="544449"/>
                  </a:lnTo>
                  <a:lnTo>
                    <a:pt x="387743" y="543179"/>
                  </a:lnTo>
                  <a:lnTo>
                    <a:pt x="382651" y="539369"/>
                  </a:lnTo>
                  <a:lnTo>
                    <a:pt x="386308" y="539369"/>
                  </a:lnTo>
                  <a:lnTo>
                    <a:pt x="386181" y="538099"/>
                  </a:lnTo>
                  <a:lnTo>
                    <a:pt x="385940" y="535559"/>
                  </a:lnTo>
                  <a:lnTo>
                    <a:pt x="383324" y="538099"/>
                  </a:lnTo>
                  <a:lnTo>
                    <a:pt x="380517" y="534289"/>
                  </a:lnTo>
                  <a:lnTo>
                    <a:pt x="388620" y="535559"/>
                  </a:lnTo>
                  <a:lnTo>
                    <a:pt x="385660" y="534289"/>
                  </a:lnTo>
                  <a:lnTo>
                    <a:pt x="386308" y="533019"/>
                  </a:lnTo>
                  <a:lnTo>
                    <a:pt x="387502" y="533019"/>
                  </a:lnTo>
                  <a:lnTo>
                    <a:pt x="385800" y="531749"/>
                  </a:lnTo>
                  <a:lnTo>
                    <a:pt x="386105" y="533019"/>
                  </a:lnTo>
                  <a:lnTo>
                    <a:pt x="384340" y="531749"/>
                  </a:lnTo>
                  <a:lnTo>
                    <a:pt x="387667" y="530479"/>
                  </a:lnTo>
                  <a:lnTo>
                    <a:pt x="384467" y="526669"/>
                  </a:lnTo>
                  <a:lnTo>
                    <a:pt x="386321" y="527138"/>
                  </a:lnTo>
                  <a:lnTo>
                    <a:pt x="386130" y="526669"/>
                  </a:lnTo>
                  <a:lnTo>
                    <a:pt x="387324" y="526948"/>
                  </a:lnTo>
                  <a:lnTo>
                    <a:pt x="387299" y="527392"/>
                  </a:lnTo>
                  <a:lnTo>
                    <a:pt x="389483" y="527939"/>
                  </a:lnTo>
                  <a:lnTo>
                    <a:pt x="388124" y="527138"/>
                  </a:lnTo>
                  <a:lnTo>
                    <a:pt x="391541" y="527939"/>
                  </a:lnTo>
                  <a:lnTo>
                    <a:pt x="389648" y="526669"/>
                  </a:lnTo>
                  <a:lnTo>
                    <a:pt x="385851" y="524129"/>
                  </a:lnTo>
                  <a:lnTo>
                    <a:pt x="388759" y="522859"/>
                  </a:lnTo>
                  <a:lnTo>
                    <a:pt x="391325" y="524129"/>
                  </a:lnTo>
                  <a:lnTo>
                    <a:pt x="389432" y="525399"/>
                  </a:lnTo>
                  <a:lnTo>
                    <a:pt x="392341" y="524129"/>
                  </a:lnTo>
                  <a:lnTo>
                    <a:pt x="388023" y="521589"/>
                  </a:lnTo>
                  <a:lnTo>
                    <a:pt x="393966" y="521589"/>
                  </a:lnTo>
                  <a:lnTo>
                    <a:pt x="393674" y="521766"/>
                  </a:lnTo>
                  <a:lnTo>
                    <a:pt x="393788" y="523303"/>
                  </a:lnTo>
                  <a:lnTo>
                    <a:pt x="395262" y="522198"/>
                  </a:lnTo>
                  <a:lnTo>
                    <a:pt x="395871" y="522452"/>
                  </a:lnTo>
                  <a:lnTo>
                    <a:pt x="395122" y="521284"/>
                  </a:lnTo>
                  <a:lnTo>
                    <a:pt x="394931" y="521004"/>
                  </a:lnTo>
                  <a:lnTo>
                    <a:pt x="394195" y="521449"/>
                  </a:lnTo>
                  <a:lnTo>
                    <a:pt x="393788" y="520319"/>
                  </a:lnTo>
                  <a:lnTo>
                    <a:pt x="390144" y="519049"/>
                  </a:lnTo>
                  <a:lnTo>
                    <a:pt x="393141" y="516509"/>
                  </a:lnTo>
                  <a:lnTo>
                    <a:pt x="392582" y="513969"/>
                  </a:lnTo>
                  <a:lnTo>
                    <a:pt x="393763" y="513969"/>
                  </a:lnTo>
                  <a:lnTo>
                    <a:pt x="394462" y="512699"/>
                  </a:lnTo>
                  <a:lnTo>
                    <a:pt x="395859" y="510159"/>
                  </a:lnTo>
                  <a:lnTo>
                    <a:pt x="397395" y="508165"/>
                  </a:lnTo>
                  <a:lnTo>
                    <a:pt x="394843" y="506349"/>
                  </a:lnTo>
                  <a:lnTo>
                    <a:pt x="396189" y="505079"/>
                  </a:lnTo>
                  <a:lnTo>
                    <a:pt x="395871" y="502539"/>
                  </a:lnTo>
                  <a:lnTo>
                    <a:pt x="398081" y="503809"/>
                  </a:lnTo>
                  <a:lnTo>
                    <a:pt x="398856" y="503809"/>
                  </a:lnTo>
                  <a:lnTo>
                    <a:pt x="399605" y="505079"/>
                  </a:lnTo>
                  <a:lnTo>
                    <a:pt x="400037" y="503809"/>
                  </a:lnTo>
                  <a:lnTo>
                    <a:pt x="398945" y="503809"/>
                  </a:lnTo>
                  <a:lnTo>
                    <a:pt x="398449" y="502539"/>
                  </a:lnTo>
                  <a:lnTo>
                    <a:pt x="398335" y="501269"/>
                  </a:lnTo>
                  <a:lnTo>
                    <a:pt x="400977" y="502539"/>
                  </a:lnTo>
                  <a:lnTo>
                    <a:pt x="401193" y="501269"/>
                  </a:lnTo>
                  <a:lnTo>
                    <a:pt x="401408" y="499999"/>
                  </a:lnTo>
                  <a:lnTo>
                    <a:pt x="398894" y="497459"/>
                  </a:lnTo>
                  <a:lnTo>
                    <a:pt x="401510" y="496189"/>
                  </a:lnTo>
                  <a:lnTo>
                    <a:pt x="398970" y="494919"/>
                  </a:lnTo>
                  <a:lnTo>
                    <a:pt x="393725" y="496189"/>
                  </a:lnTo>
                  <a:lnTo>
                    <a:pt x="392811" y="492379"/>
                  </a:lnTo>
                  <a:lnTo>
                    <a:pt x="394246" y="492379"/>
                  </a:lnTo>
                  <a:lnTo>
                    <a:pt x="396646" y="493649"/>
                  </a:lnTo>
                  <a:lnTo>
                    <a:pt x="396900" y="493649"/>
                  </a:lnTo>
                  <a:lnTo>
                    <a:pt x="396100" y="492379"/>
                  </a:lnTo>
                  <a:lnTo>
                    <a:pt x="396836" y="492379"/>
                  </a:lnTo>
                  <a:lnTo>
                    <a:pt x="397332" y="493014"/>
                  </a:lnTo>
                  <a:lnTo>
                    <a:pt x="397573" y="492379"/>
                  </a:lnTo>
                  <a:lnTo>
                    <a:pt x="400850" y="492379"/>
                  </a:lnTo>
                  <a:lnTo>
                    <a:pt x="399669" y="493649"/>
                  </a:lnTo>
                  <a:lnTo>
                    <a:pt x="397840" y="493649"/>
                  </a:lnTo>
                  <a:lnTo>
                    <a:pt x="398843" y="494919"/>
                  </a:lnTo>
                  <a:lnTo>
                    <a:pt x="400227" y="493649"/>
                  </a:lnTo>
                  <a:lnTo>
                    <a:pt x="401015" y="492379"/>
                  </a:lnTo>
                  <a:lnTo>
                    <a:pt x="404190" y="492379"/>
                  </a:lnTo>
                  <a:lnTo>
                    <a:pt x="403034" y="491109"/>
                  </a:lnTo>
                  <a:lnTo>
                    <a:pt x="401523" y="491109"/>
                  </a:lnTo>
                  <a:lnTo>
                    <a:pt x="401472" y="489839"/>
                  </a:lnTo>
                  <a:lnTo>
                    <a:pt x="401929" y="488569"/>
                  </a:lnTo>
                  <a:lnTo>
                    <a:pt x="404075" y="489839"/>
                  </a:lnTo>
                  <a:lnTo>
                    <a:pt x="405434" y="489839"/>
                  </a:lnTo>
                  <a:lnTo>
                    <a:pt x="404202" y="488569"/>
                  </a:lnTo>
                  <a:lnTo>
                    <a:pt x="406006" y="487299"/>
                  </a:lnTo>
                  <a:lnTo>
                    <a:pt x="403059" y="487299"/>
                  </a:lnTo>
                  <a:lnTo>
                    <a:pt x="403237" y="486029"/>
                  </a:lnTo>
                  <a:lnTo>
                    <a:pt x="405523" y="486029"/>
                  </a:lnTo>
                  <a:lnTo>
                    <a:pt x="404507" y="484759"/>
                  </a:lnTo>
                  <a:lnTo>
                    <a:pt x="405892" y="482219"/>
                  </a:lnTo>
                  <a:lnTo>
                    <a:pt x="406577" y="480949"/>
                  </a:lnTo>
                  <a:close/>
                </a:path>
                <a:path w="542290" h="554990">
                  <a:moveTo>
                    <a:pt x="407555" y="430733"/>
                  </a:moveTo>
                  <a:lnTo>
                    <a:pt x="407289" y="430072"/>
                  </a:lnTo>
                  <a:lnTo>
                    <a:pt x="406539" y="430568"/>
                  </a:lnTo>
                  <a:lnTo>
                    <a:pt x="406488" y="431139"/>
                  </a:lnTo>
                  <a:lnTo>
                    <a:pt x="406730" y="431761"/>
                  </a:lnTo>
                  <a:lnTo>
                    <a:pt x="407073" y="431279"/>
                  </a:lnTo>
                  <a:lnTo>
                    <a:pt x="407555" y="430733"/>
                  </a:lnTo>
                  <a:close/>
                </a:path>
                <a:path w="542290" h="554990">
                  <a:moveTo>
                    <a:pt x="407733" y="433324"/>
                  </a:moveTo>
                  <a:lnTo>
                    <a:pt x="407339" y="432777"/>
                  </a:lnTo>
                  <a:lnTo>
                    <a:pt x="406946" y="432257"/>
                  </a:lnTo>
                  <a:lnTo>
                    <a:pt x="406730" y="431761"/>
                  </a:lnTo>
                  <a:lnTo>
                    <a:pt x="406336" y="432346"/>
                  </a:lnTo>
                  <a:lnTo>
                    <a:pt x="406146" y="432828"/>
                  </a:lnTo>
                  <a:lnTo>
                    <a:pt x="407733" y="433324"/>
                  </a:lnTo>
                  <a:close/>
                </a:path>
                <a:path w="542290" h="554990">
                  <a:moveTo>
                    <a:pt x="411746" y="394652"/>
                  </a:moveTo>
                  <a:lnTo>
                    <a:pt x="411353" y="393674"/>
                  </a:lnTo>
                  <a:lnTo>
                    <a:pt x="411416" y="394220"/>
                  </a:lnTo>
                  <a:lnTo>
                    <a:pt x="411734" y="394868"/>
                  </a:lnTo>
                  <a:lnTo>
                    <a:pt x="411746" y="394652"/>
                  </a:lnTo>
                  <a:close/>
                </a:path>
                <a:path w="542290" h="554990">
                  <a:moveTo>
                    <a:pt x="412191" y="463994"/>
                  </a:moveTo>
                  <a:lnTo>
                    <a:pt x="410616" y="463435"/>
                  </a:lnTo>
                  <a:lnTo>
                    <a:pt x="412153" y="464019"/>
                  </a:lnTo>
                  <a:close/>
                </a:path>
                <a:path w="542290" h="554990">
                  <a:moveTo>
                    <a:pt x="412318" y="397129"/>
                  </a:moveTo>
                  <a:lnTo>
                    <a:pt x="411962" y="395859"/>
                  </a:lnTo>
                  <a:lnTo>
                    <a:pt x="411670" y="395859"/>
                  </a:lnTo>
                  <a:lnTo>
                    <a:pt x="410591" y="397129"/>
                  </a:lnTo>
                  <a:lnTo>
                    <a:pt x="412318" y="397129"/>
                  </a:lnTo>
                  <a:close/>
                </a:path>
                <a:path w="542290" h="554990">
                  <a:moveTo>
                    <a:pt x="412737" y="397129"/>
                  </a:moveTo>
                  <a:lnTo>
                    <a:pt x="412699" y="396989"/>
                  </a:lnTo>
                  <a:lnTo>
                    <a:pt x="412318" y="397129"/>
                  </a:lnTo>
                  <a:lnTo>
                    <a:pt x="412737" y="397129"/>
                  </a:lnTo>
                  <a:close/>
                </a:path>
                <a:path w="542290" h="554990">
                  <a:moveTo>
                    <a:pt x="413131" y="464324"/>
                  </a:moveTo>
                  <a:lnTo>
                    <a:pt x="413080" y="463143"/>
                  </a:lnTo>
                  <a:lnTo>
                    <a:pt x="412191" y="463994"/>
                  </a:lnTo>
                  <a:lnTo>
                    <a:pt x="413131" y="464324"/>
                  </a:lnTo>
                  <a:close/>
                </a:path>
                <a:path w="542290" h="554990">
                  <a:moveTo>
                    <a:pt x="416839" y="379463"/>
                  </a:moveTo>
                  <a:lnTo>
                    <a:pt x="415683" y="378079"/>
                  </a:lnTo>
                  <a:lnTo>
                    <a:pt x="415594" y="377520"/>
                  </a:lnTo>
                  <a:lnTo>
                    <a:pt x="414401" y="378079"/>
                  </a:lnTo>
                  <a:lnTo>
                    <a:pt x="416839" y="379463"/>
                  </a:lnTo>
                  <a:close/>
                </a:path>
                <a:path w="542290" h="554990">
                  <a:moveTo>
                    <a:pt x="418160" y="444474"/>
                  </a:moveTo>
                  <a:lnTo>
                    <a:pt x="416204" y="444792"/>
                  </a:lnTo>
                  <a:lnTo>
                    <a:pt x="418007" y="446659"/>
                  </a:lnTo>
                  <a:lnTo>
                    <a:pt x="418160" y="444474"/>
                  </a:lnTo>
                  <a:close/>
                </a:path>
                <a:path w="542290" h="554990">
                  <a:moveTo>
                    <a:pt x="420293" y="444119"/>
                  </a:moveTo>
                  <a:lnTo>
                    <a:pt x="418274" y="442849"/>
                  </a:lnTo>
                  <a:lnTo>
                    <a:pt x="418160" y="444474"/>
                  </a:lnTo>
                  <a:lnTo>
                    <a:pt x="420293" y="444119"/>
                  </a:lnTo>
                  <a:close/>
                </a:path>
                <a:path w="542290" h="554990">
                  <a:moveTo>
                    <a:pt x="420293" y="352856"/>
                  </a:moveTo>
                  <a:lnTo>
                    <a:pt x="420166" y="353085"/>
                  </a:lnTo>
                  <a:lnTo>
                    <a:pt x="420293" y="352856"/>
                  </a:lnTo>
                  <a:close/>
                </a:path>
                <a:path w="542290" h="554990">
                  <a:moveTo>
                    <a:pt x="421005" y="447738"/>
                  </a:moveTo>
                  <a:lnTo>
                    <a:pt x="420598" y="445668"/>
                  </a:lnTo>
                  <a:lnTo>
                    <a:pt x="420789" y="447167"/>
                  </a:lnTo>
                  <a:lnTo>
                    <a:pt x="421005" y="447738"/>
                  </a:lnTo>
                  <a:close/>
                </a:path>
                <a:path w="542290" h="554990">
                  <a:moveTo>
                    <a:pt x="421360" y="350723"/>
                  </a:moveTo>
                  <a:lnTo>
                    <a:pt x="420916" y="351269"/>
                  </a:lnTo>
                  <a:lnTo>
                    <a:pt x="420509" y="352044"/>
                  </a:lnTo>
                  <a:lnTo>
                    <a:pt x="420293" y="352856"/>
                  </a:lnTo>
                  <a:lnTo>
                    <a:pt x="421360" y="350723"/>
                  </a:lnTo>
                  <a:close/>
                </a:path>
                <a:path w="542290" h="554990">
                  <a:moveTo>
                    <a:pt x="425221" y="343192"/>
                  </a:moveTo>
                  <a:lnTo>
                    <a:pt x="425018" y="343039"/>
                  </a:lnTo>
                  <a:lnTo>
                    <a:pt x="424865" y="342874"/>
                  </a:lnTo>
                  <a:lnTo>
                    <a:pt x="424561" y="342722"/>
                  </a:lnTo>
                  <a:lnTo>
                    <a:pt x="422897" y="343903"/>
                  </a:lnTo>
                  <a:lnTo>
                    <a:pt x="423989" y="343789"/>
                  </a:lnTo>
                  <a:lnTo>
                    <a:pt x="424713" y="343522"/>
                  </a:lnTo>
                  <a:lnTo>
                    <a:pt x="425221" y="343192"/>
                  </a:lnTo>
                  <a:close/>
                </a:path>
                <a:path w="542290" h="554990">
                  <a:moveTo>
                    <a:pt x="426770" y="334899"/>
                  </a:moveTo>
                  <a:lnTo>
                    <a:pt x="425856" y="333629"/>
                  </a:lnTo>
                  <a:lnTo>
                    <a:pt x="426224" y="334899"/>
                  </a:lnTo>
                  <a:lnTo>
                    <a:pt x="426770" y="334899"/>
                  </a:lnTo>
                  <a:close/>
                </a:path>
                <a:path w="542290" h="554990">
                  <a:moveTo>
                    <a:pt x="429831" y="399669"/>
                  </a:moveTo>
                  <a:lnTo>
                    <a:pt x="429374" y="399237"/>
                  </a:lnTo>
                  <a:lnTo>
                    <a:pt x="429082" y="399669"/>
                  </a:lnTo>
                  <a:lnTo>
                    <a:pt x="429831" y="399669"/>
                  </a:lnTo>
                  <a:close/>
                </a:path>
                <a:path w="542290" h="554990">
                  <a:moveTo>
                    <a:pt x="429907" y="398399"/>
                  </a:moveTo>
                  <a:lnTo>
                    <a:pt x="428485" y="398399"/>
                  </a:lnTo>
                  <a:lnTo>
                    <a:pt x="429374" y="399237"/>
                  </a:lnTo>
                  <a:lnTo>
                    <a:pt x="429907" y="398399"/>
                  </a:lnTo>
                  <a:close/>
                </a:path>
                <a:path w="542290" h="554990">
                  <a:moveTo>
                    <a:pt x="431317" y="110490"/>
                  </a:moveTo>
                  <a:lnTo>
                    <a:pt x="430022" y="109220"/>
                  </a:lnTo>
                  <a:lnTo>
                    <a:pt x="427697" y="109220"/>
                  </a:lnTo>
                  <a:lnTo>
                    <a:pt x="431317" y="110490"/>
                  </a:lnTo>
                  <a:close/>
                </a:path>
                <a:path w="542290" h="554990">
                  <a:moveTo>
                    <a:pt x="431368" y="399275"/>
                  </a:moveTo>
                  <a:lnTo>
                    <a:pt x="431025" y="399465"/>
                  </a:lnTo>
                  <a:lnTo>
                    <a:pt x="430885" y="399643"/>
                  </a:lnTo>
                  <a:lnTo>
                    <a:pt x="430809" y="399821"/>
                  </a:lnTo>
                  <a:lnTo>
                    <a:pt x="431368" y="399275"/>
                  </a:lnTo>
                  <a:close/>
                </a:path>
                <a:path w="542290" h="554990">
                  <a:moveTo>
                    <a:pt x="432587" y="414909"/>
                  </a:moveTo>
                  <a:lnTo>
                    <a:pt x="431596" y="413639"/>
                  </a:lnTo>
                  <a:lnTo>
                    <a:pt x="431546" y="413931"/>
                  </a:lnTo>
                  <a:lnTo>
                    <a:pt x="432587" y="414909"/>
                  </a:lnTo>
                  <a:close/>
                </a:path>
                <a:path w="542290" h="554990">
                  <a:moveTo>
                    <a:pt x="432701" y="411099"/>
                  </a:moveTo>
                  <a:lnTo>
                    <a:pt x="432536" y="411099"/>
                  </a:lnTo>
                  <a:lnTo>
                    <a:pt x="432346" y="412369"/>
                  </a:lnTo>
                  <a:lnTo>
                    <a:pt x="432587" y="412369"/>
                  </a:lnTo>
                  <a:lnTo>
                    <a:pt x="432701" y="411099"/>
                  </a:lnTo>
                  <a:close/>
                </a:path>
                <a:path w="542290" h="554990">
                  <a:moveTo>
                    <a:pt x="434860" y="144780"/>
                  </a:moveTo>
                  <a:lnTo>
                    <a:pt x="434708" y="144627"/>
                  </a:lnTo>
                  <a:lnTo>
                    <a:pt x="434530" y="144780"/>
                  </a:lnTo>
                  <a:lnTo>
                    <a:pt x="434860" y="144780"/>
                  </a:lnTo>
                  <a:close/>
                </a:path>
                <a:path w="542290" h="554990">
                  <a:moveTo>
                    <a:pt x="434924" y="406222"/>
                  </a:moveTo>
                  <a:lnTo>
                    <a:pt x="434060" y="406793"/>
                  </a:lnTo>
                  <a:lnTo>
                    <a:pt x="434606" y="407289"/>
                  </a:lnTo>
                  <a:lnTo>
                    <a:pt x="434924" y="406222"/>
                  </a:lnTo>
                  <a:close/>
                </a:path>
                <a:path w="542290" h="554990">
                  <a:moveTo>
                    <a:pt x="435229" y="406019"/>
                  </a:moveTo>
                  <a:lnTo>
                    <a:pt x="434987" y="406019"/>
                  </a:lnTo>
                  <a:lnTo>
                    <a:pt x="434924" y="406222"/>
                  </a:lnTo>
                  <a:lnTo>
                    <a:pt x="435229" y="406019"/>
                  </a:lnTo>
                  <a:close/>
                </a:path>
                <a:path w="542290" h="554990">
                  <a:moveTo>
                    <a:pt x="442455" y="374713"/>
                  </a:moveTo>
                  <a:lnTo>
                    <a:pt x="441934" y="374637"/>
                  </a:lnTo>
                  <a:lnTo>
                    <a:pt x="441515" y="374662"/>
                  </a:lnTo>
                  <a:lnTo>
                    <a:pt x="441109" y="374713"/>
                  </a:lnTo>
                  <a:lnTo>
                    <a:pt x="441401" y="374777"/>
                  </a:lnTo>
                  <a:lnTo>
                    <a:pt x="441782" y="374802"/>
                  </a:lnTo>
                  <a:lnTo>
                    <a:pt x="442455" y="374713"/>
                  </a:lnTo>
                  <a:close/>
                </a:path>
                <a:path w="542290" h="554990">
                  <a:moveTo>
                    <a:pt x="443001" y="359625"/>
                  </a:moveTo>
                  <a:lnTo>
                    <a:pt x="442734" y="359613"/>
                  </a:lnTo>
                  <a:lnTo>
                    <a:pt x="442429" y="359905"/>
                  </a:lnTo>
                  <a:lnTo>
                    <a:pt x="443001" y="359625"/>
                  </a:lnTo>
                  <a:close/>
                </a:path>
                <a:path w="542290" h="554990">
                  <a:moveTo>
                    <a:pt x="443153" y="359613"/>
                  </a:moveTo>
                  <a:lnTo>
                    <a:pt x="442937" y="359016"/>
                  </a:lnTo>
                  <a:lnTo>
                    <a:pt x="442544" y="359054"/>
                  </a:lnTo>
                  <a:lnTo>
                    <a:pt x="442874" y="359346"/>
                  </a:lnTo>
                  <a:lnTo>
                    <a:pt x="442988" y="359613"/>
                  </a:lnTo>
                  <a:lnTo>
                    <a:pt x="443153" y="359613"/>
                  </a:lnTo>
                  <a:close/>
                </a:path>
                <a:path w="542290" h="554990">
                  <a:moveTo>
                    <a:pt x="443547" y="127000"/>
                  </a:moveTo>
                  <a:lnTo>
                    <a:pt x="443141" y="126644"/>
                  </a:lnTo>
                  <a:lnTo>
                    <a:pt x="442404" y="127000"/>
                  </a:lnTo>
                  <a:lnTo>
                    <a:pt x="443547" y="127000"/>
                  </a:lnTo>
                  <a:close/>
                </a:path>
                <a:path w="542290" h="554990">
                  <a:moveTo>
                    <a:pt x="443661" y="276974"/>
                  </a:moveTo>
                  <a:lnTo>
                    <a:pt x="442569" y="276479"/>
                  </a:lnTo>
                  <a:lnTo>
                    <a:pt x="441960" y="277749"/>
                  </a:lnTo>
                  <a:lnTo>
                    <a:pt x="443357" y="277749"/>
                  </a:lnTo>
                  <a:lnTo>
                    <a:pt x="443661" y="276974"/>
                  </a:lnTo>
                  <a:close/>
                </a:path>
                <a:path w="542290" h="554990">
                  <a:moveTo>
                    <a:pt x="444347" y="277279"/>
                  </a:moveTo>
                  <a:lnTo>
                    <a:pt x="443852" y="276479"/>
                  </a:lnTo>
                  <a:lnTo>
                    <a:pt x="443661" y="276974"/>
                  </a:lnTo>
                  <a:lnTo>
                    <a:pt x="444347" y="277279"/>
                  </a:lnTo>
                  <a:close/>
                </a:path>
                <a:path w="542290" h="554990">
                  <a:moveTo>
                    <a:pt x="444944" y="355219"/>
                  </a:moveTo>
                  <a:lnTo>
                    <a:pt x="444093" y="353949"/>
                  </a:lnTo>
                  <a:lnTo>
                    <a:pt x="440677" y="348869"/>
                  </a:lnTo>
                  <a:lnTo>
                    <a:pt x="426859" y="348869"/>
                  </a:lnTo>
                  <a:lnTo>
                    <a:pt x="422249" y="348869"/>
                  </a:lnTo>
                  <a:lnTo>
                    <a:pt x="422033" y="351409"/>
                  </a:lnTo>
                  <a:lnTo>
                    <a:pt x="423748" y="353949"/>
                  </a:lnTo>
                  <a:lnTo>
                    <a:pt x="422516" y="352679"/>
                  </a:lnTo>
                  <a:lnTo>
                    <a:pt x="421957" y="355219"/>
                  </a:lnTo>
                  <a:lnTo>
                    <a:pt x="420204" y="353949"/>
                  </a:lnTo>
                  <a:lnTo>
                    <a:pt x="419798" y="355219"/>
                  </a:lnTo>
                  <a:lnTo>
                    <a:pt x="420204" y="357759"/>
                  </a:lnTo>
                  <a:lnTo>
                    <a:pt x="422630" y="357759"/>
                  </a:lnTo>
                  <a:lnTo>
                    <a:pt x="416293" y="359029"/>
                  </a:lnTo>
                  <a:lnTo>
                    <a:pt x="425221" y="365379"/>
                  </a:lnTo>
                  <a:lnTo>
                    <a:pt x="417753" y="364109"/>
                  </a:lnTo>
                  <a:lnTo>
                    <a:pt x="418769" y="370459"/>
                  </a:lnTo>
                  <a:lnTo>
                    <a:pt x="419100" y="375348"/>
                  </a:lnTo>
                  <a:lnTo>
                    <a:pt x="415036" y="374269"/>
                  </a:lnTo>
                  <a:lnTo>
                    <a:pt x="415594" y="377520"/>
                  </a:lnTo>
                  <a:lnTo>
                    <a:pt x="419100" y="375894"/>
                  </a:lnTo>
                  <a:lnTo>
                    <a:pt x="418884" y="380619"/>
                  </a:lnTo>
                  <a:lnTo>
                    <a:pt x="416839" y="379463"/>
                  </a:lnTo>
                  <a:lnTo>
                    <a:pt x="418884" y="381889"/>
                  </a:lnTo>
                  <a:lnTo>
                    <a:pt x="416572" y="385699"/>
                  </a:lnTo>
                  <a:lnTo>
                    <a:pt x="415645" y="386969"/>
                  </a:lnTo>
                  <a:lnTo>
                    <a:pt x="414782" y="384429"/>
                  </a:lnTo>
                  <a:lnTo>
                    <a:pt x="414108" y="384429"/>
                  </a:lnTo>
                  <a:lnTo>
                    <a:pt x="414604" y="388239"/>
                  </a:lnTo>
                  <a:lnTo>
                    <a:pt x="414731" y="389534"/>
                  </a:lnTo>
                  <a:lnTo>
                    <a:pt x="411353" y="392049"/>
                  </a:lnTo>
                  <a:lnTo>
                    <a:pt x="412699" y="396989"/>
                  </a:lnTo>
                  <a:lnTo>
                    <a:pt x="415645" y="395859"/>
                  </a:lnTo>
                  <a:lnTo>
                    <a:pt x="417715" y="400939"/>
                  </a:lnTo>
                  <a:lnTo>
                    <a:pt x="419252" y="402209"/>
                  </a:lnTo>
                  <a:lnTo>
                    <a:pt x="413702" y="398399"/>
                  </a:lnTo>
                  <a:lnTo>
                    <a:pt x="416699" y="404749"/>
                  </a:lnTo>
                  <a:lnTo>
                    <a:pt x="414401" y="403479"/>
                  </a:lnTo>
                  <a:lnTo>
                    <a:pt x="409803" y="400939"/>
                  </a:lnTo>
                  <a:lnTo>
                    <a:pt x="410057" y="402209"/>
                  </a:lnTo>
                  <a:lnTo>
                    <a:pt x="410857" y="402209"/>
                  </a:lnTo>
                  <a:lnTo>
                    <a:pt x="412267" y="403479"/>
                  </a:lnTo>
                  <a:lnTo>
                    <a:pt x="410781" y="403479"/>
                  </a:lnTo>
                  <a:lnTo>
                    <a:pt x="409435" y="402209"/>
                  </a:lnTo>
                  <a:lnTo>
                    <a:pt x="409778" y="404749"/>
                  </a:lnTo>
                  <a:lnTo>
                    <a:pt x="412254" y="404749"/>
                  </a:lnTo>
                  <a:lnTo>
                    <a:pt x="411505" y="407289"/>
                  </a:lnTo>
                  <a:lnTo>
                    <a:pt x="410527" y="407289"/>
                  </a:lnTo>
                  <a:lnTo>
                    <a:pt x="410273" y="406019"/>
                  </a:lnTo>
                  <a:lnTo>
                    <a:pt x="409168" y="406019"/>
                  </a:lnTo>
                  <a:lnTo>
                    <a:pt x="412356" y="409829"/>
                  </a:lnTo>
                  <a:lnTo>
                    <a:pt x="410933" y="411099"/>
                  </a:lnTo>
                  <a:lnTo>
                    <a:pt x="409511" y="411099"/>
                  </a:lnTo>
                  <a:lnTo>
                    <a:pt x="409702" y="409829"/>
                  </a:lnTo>
                  <a:lnTo>
                    <a:pt x="409473" y="411099"/>
                  </a:lnTo>
                  <a:lnTo>
                    <a:pt x="408990" y="413639"/>
                  </a:lnTo>
                  <a:lnTo>
                    <a:pt x="413169" y="417449"/>
                  </a:lnTo>
                  <a:lnTo>
                    <a:pt x="410184" y="421259"/>
                  </a:lnTo>
                  <a:lnTo>
                    <a:pt x="406171" y="418719"/>
                  </a:lnTo>
                  <a:lnTo>
                    <a:pt x="408381" y="421259"/>
                  </a:lnTo>
                  <a:lnTo>
                    <a:pt x="404571" y="421259"/>
                  </a:lnTo>
                  <a:lnTo>
                    <a:pt x="405104" y="423799"/>
                  </a:lnTo>
                  <a:lnTo>
                    <a:pt x="407149" y="422529"/>
                  </a:lnTo>
                  <a:lnTo>
                    <a:pt x="406577" y="425069"/>
                  </a:lnTo>
                  <a:lnTo>
                    <a:pt x="408851" y="427609"/>
                  </a:lnTo>
                  <a:lnTo>
                    <a:pt x="407162" y="428879"/>
                  </a:lnTo>
                  <a:lnTo>
                    <a:pt x="406006" y="426339"/>
                  </a:lnTo>
                  <a:lnTo>
                    <a:pt x="405765" y="430149"/>
                  </a:lnTo>
                  <a:lnTo>
                    <a:pt x="407733" y="428879"/>
                  </a:lnTo>
                  <a:lnTo>
                    <a:pt x="409130" y="431419"/>
                  </a:lnTo>
                  <a:lnTo>
                    <a:pt x="412534" y="430149"/>
                  </a:lnTo>
                  <a:lnTo>
                    <a:pt x="410794" y="431419"/>
                  </a:lnTo>
                  <a:lnTo>
                    <a:pt x="410565" y="431419"/>
                  </a:lnTo>
                  <a:lnTo>
                    <a:pt x="410235" y="433959"/>
                  </a:lnTo>
                  <a:lnTo>
                    <a:pt x="407733" y="433959"/>
                  </a:lnTo>
                  <a:lnTo>
                    <a:pt x="409676" y="436499"/>
                  </a:lnTo>
                  <a:lnTo>
                    <a:pt x="408355" y="437769"/>
                  </a:lnTo>
                  <a:lnTo>
                    <a:pt x="407060" y="437769"/>
                  </a:lnTo>
                  <a:lnTo>
                    <a:pt x="404279" y="436499"/>
                  </a:lnTo>
                  <a:lnTo>
                    <a:pt x="403428" y="436499"/>
                  </a:lnTo>
                  <a:lnTo>
                    <a:pt x="406298" y="437769"/>
                  </a:lnTo>
                  <a:lnTo>
                    <a:pt x="403072" y="440309"/>
                  </a:lnTo>
                  <a:lnTo>
                    <a:pt x="404583" y="441579"/>
                  </a:lnTo>
                  <a:lnTo>
                    <a:pt x="403021" y="441579"/>
                  </a:lnTo>
                  <a:lnTo>
                    <a:pt x="405345" y="442849"/>
                  </a:lnTo>
                  <a:lnTo>
                    <a:pt x="402336" y="442849"/>
                  </a:lnTo>
                  <a:lnTo>
                    <a:pt x="401142" y="445389"/>
                  </a:lnTo>
                  <a:lnTo>
                    <a:pt x="407327" y="442849"/>
                  </a:lnTo>
                  <a:lnTo>
                    <a:pt x="404418" y="445389"/>
                  </a:lnTo>
                  <a:lnTo>
                    <a:pt x="403618" y="445389"/>
                  </a:lnTo>
                  <a:lnTo>
                    <a:pt x="401688" y="447929"/>
                  </a:lnTo>
                  <a:lnTo>
                    <a:pt x="403567" y="451739"/>
                  </a:lnTo>
                  <a:lnTo>
                    <a:pt x="401523" y="453009"/>
                  </a:lnTo>
                  <a:lnTo>
                    <a:pt x="397598" y="453009"/>
                  </a:lnTo>
                  <a:lnTo>
                    <a:pt x="397370" y="455549"/>
                  </a:lnTo>
                  <a:lnTo>
                    <a:pt x="399986" y="460629"/>
                  </a:lnTo>
                  <a:lnTo>
                    <a:pt x="398653" y="463194"/>
                  </a:lnTo>
                  <a:lnTo>
                    <a:pt x="403796" y="465709"/>
                  </a:lnTo>
                  <a:lnTo>
                    <a:pt x="395160" y="465709"/>
                  </a:lnTo>
                  <a:lnTo>
                    <a:pt x="396138" y="466979"/>
                  </a:lnTo>
                  <a:lnTo>
                    <a:pt x="394906" y="466979"/>
                  </a:lnTo>
                  <a:lnTo>
                    <a:pt x="393280" y="469519"/>
                  </a:lnTo>
                  <a:lnTo>
                    <a:pt x="394652" y="472059"/>
                  </a:lnTo>
                  <a:lnTo>
                    <a:pt x="395046" y="475869"/>
                  </a:lnTo>
                  <a:lnTo>
                    <a:pt x="403606" y="475869"/>
                  </a:lnTo>
                  <a:lnTo>
                    <a:pt x="406463" y="474599"/>
                  </a:lnTo>
                  <a:lnTo>
                    <a:pt x="406184" y="470789"/>
                  </a:lnTo>
                  <a:lnTo>
                    <a:pt x="407174" y="472059"/>
                  </a:lnTo>
                  <a:lnTo>
                    <a:pt x="406908" y="470789"/>
                  </a:lnTo>
                  <a:lnTo>
                    <a:pt x="406641" y="469519"/>
                  </a:lnTo>
                  <a:lnTo>
                    <a:pt x="407225" y="468249"/>
                  </a:lnTo>
                  <a:lnTo>
                    <a:pt x="407822" y="466979"/>
                  </a:lnTo>
                  <a:lnTo>
                    <a:pt x="406107" y="464439"/>
                  </a:lnTo>
                  <a:lnTo>
                    <a:pt x="406285" y="464439"/>
                  </a:lnTo>
                  <a:lnTo>
                    <a:pt x="408330" y="463169"/>
                  </a:lnTo>
                  <a:lnTo>
                    <a:pt x="409435" y="464439"/>
                  </a:lnTo>
                  <a:lnTo>
                    <a:pt x="409155" y="463169"/>
                  </a:lnTo>
                  <a:lnTo>
                    <a:pt x="408089" y="461899"/>
                  </a:lnTo>
                  <a:lnTo>
                    <a:pt x="410375" y="460629"/>
                  </a:lnTo>
                  <a:lnTo>
                    <a:pt x="411365" y="461619"/>
                  </a:lnTo>
                  <a:lnTo>
                    <a:pt x="411175" y="461899"/>
                  </a:lnTo>
                  <a:lnTo>
                    <a:pt x="411429" y="461683"/>
                  </a:lnTo>
                  <a:lnTo>
                    <a:pt x="411645" y="461899"/>
                  </a:lnTo>
                  <a:lnTo>
                    <a:pt x="411835" y="461314"/>
                  </a:lnTo>
                  <a:lnTo>
                    <a:pt x="412623" y="460629"/>
                  </a:lnTo>
                  <a:lnTo>
                    <a:pt x="414350" y="460629"/>
                  </a:lnTo>
                  <a:lnTo>
                    <a:pt x="412267" y="458089"/>
                  </a:lnTo>
                  <a:lnTo>
                    <a:pt x="414591" y="459359"/>
                  </a:lnTo>
                  <a:lnTo>
                    <a:pt x="415239" y="458089"/>
                  </a:lnTo>
                  <a:lnTo>
                    <a:pt x="415899" y="456819"/>
                  </a:lnTo>
                  <a:lnTo>
                    <a:pt x="415429" y="455549"/>
                  </a:lnTo>
                  <a:lnTo>
                    <a:pt x="413207" y="456819"/>
                  </a:lnTo>
                  <a:lnTo>
                    <a:pt x="413143" y="455549"/>
                  </a:lnTo>
                  <a:lnTo>
                    <a:pt x="414134" y="454279"/>
                  </a:lnTo>
                  <a:lnTo>
                    <a:pt x="417334" y="455549"/>
                  </a:lnTo>
                  <a:lnTo>
                    <a:pt x="419087" y="454279"/>
                  </a:lnTo>
                  <a:lnTo>
                    <a:pt x="422605" y="451739"/>
                  </a:lnTo>
                  <a:lnTo>
                    <a:pt x="412559" y="445389"/>
                  </a:lnTo>
                  <a:lnTo>
                    <a:pt x="416204" y="444792"/>
                  </a:lnTo>
                  <a:lnTo>
                    <a:pt x="415544" y="444119"/>
                  </a:lnTo>
                  <a:lnTo>
                    <a:pt x="416560" y="442849"/>
                  </a:lnTo>
                  <a:lnTo>
                    <a:pt x="421932" y="441579"/>
                  </a:lnTo>
                  <a:lnTo>
                    <a:pt x="422109" y="441579"/>
                  </a:lnTo>
                  <a:lnTo>
                    <a:pt x="424726" y="439039"/>
                  </a:lnTo>
                  <a:lnTo>
                    <a:pt x="417931" y="437769"/>
                  </a:lnTo>
                  <a:lnTo>
                    <a:pt x="419989" y="435229"/>
                  </a:lnTo>
                  <a:lnTo>
                    <a:pt x="415417" y="435229"/>
                  </a:lnTo>
                  <a:lnTo>
                    <a:pt x="414883" y="432689"/>
                  </a:lnTo>
                  <a:lnTo>
                    <a:pt x="415874" y="430149"/>
                  </a:lnTo>
                  <a:lnTo>
                    <a:pt x="420573" y="431419"/>
                  </a:lnTo>
                  <a:lnTo>
                    <a:pt x="421170" y="432689"/>
                  </a:lnTo>
                  <a:lnTo>
                    <a:pt x="421157" y="433959"/>
                  </a:lnTo>
                  <a:lnTo>
                    <a:pt x="420560" y="433959"/>
                  </a:lnTo>
                  <a:lnTo>
                    <a:pt x="420839" y="435229"/>
                  </a:lnTo>
                  <a:lnTo>
                    <a:pt x="422351" y="435229"/>
                  </a:lnTo>
                  <a:lnTo>
                    <a:pt x="421220" y="433959"/>
                  </a:lnTo>
                  <a:lnTo>
                    <a:pt x="422719" y="433959"/>
                  </a:lnTo>
                  <a:lnTo>
                    <a:pt x="423354" y="431419"/>
                  </a:lnTo>
                  <a:lnTo>
                    <a:pt x="422414" y="431419"/>
                  </a:lnTo>
                  <a:lnTo>
                    <a:pt x="424065" y="430568"/>
                  </a:lnTo>
                  <a:lnTo>
                    <a:pt x="423354" y="431419"/>
                  </a:lnTo>
                  <a:lnTo>
                    <a:pt x="425145" y="432689"/>
                  </a:lnTo>
                  <a:lnTo>
                    <a:pt x="424472" y="430352"/>
                  </a:lnTo>
                  <a:lnTo>
                    <a:pt x="424865" y="430149"/>
                  </a:lnTo>
                  <a:lnTo>
                    <a:pt x="423595" y="427609"/>
                  </a:lnTo>
                  <a:lnTo>
                    <a:pt x="425475" y="426339"/>
                  </a:lnTo>
                  <a:lnTo>
                    <a:pt x="423202" y="426339"/>
                  </a:lnTo>
                  <a:lnTo>
                    <a:pt x="423316" y="425069"/>
                  </a:lnTo>
                  <a:lnTo>
                    <a:pt x="424599" y="423799"/>
                  </a:lnTo>
                  <a:lnTo>
                    <a:pt x="425881" y="422529"/>
                  </a:lnTo>
                  <a:lnTo>
                    <a:pt x="421525" y="423799"/>
                  </a:lnTo>
                  <a:lnTo>
                    <a:pt x="421627" y="422529"/>
                  </a:lnTo>
                  <a:lnTo>
                    <a:pt x="421741" y="421259"/>
                  </a:lnTo>
                  <a:lnTo>
                    <a:pt x="423964" y="419989"/>
                  </a:lnTo>
                  <a:lnTo>
                    <a:pt x="425919" y="422529"/>
                  </a:lnTo>
                  <a:lnTo>
                    <a:pt x="425145" y="419989"/>
                  </a:lnTo>
                  <a:lnTo>
                    <a:pt x="426821" y="418719"/>
                  </a:lnTo>
                  <a:lnTo>
                    <a:pt x="429196" y="421259"/>
                  </a:lnTo>
                  <a:lnTo>
                    <a:pt x="428104" y="418719"/>
                  </a:lnTo>
                  <a:lnTo>
                    <a:pt x="427558" y="417449"/>
                  </a:lnTo>
                  <a:lnTo>
                    <a:pt x="431952" y="417449"/>
                  </a:lnTo>
                  <a:lnTo>
                    <a:pt x="432752" y="416179"/>
                  </a:lnTo>
                  <a:lnTo>
                    <a:pt x="433362" y="417449"/>
                  </a:lnTo>
                  <a:lnTo>
                    <a:pt x="432993" y="416179"/>
                  </a:lnTo>
                  <a:lnTo>
                    <a:pt x="433197" y="416179"/>
                  </a:lnTo>
                  <a:lnTo>
                    <a:pt x="433374" y="414909"/>
                  </a:lnTo>
                  <a:lnTo>
                    <a:pt x="432587" y="414909"/>
                  </a:lnTo>
                  <a:lnTo>
                    <a:pt x="431406" y="414909"/>
                  </a:lnTo>
                  <a:lnTo>
                    <a:pt x="431546" y="413931"/>
                  </a:lnTo>
                  <a:lnTo>
                    <a:pt x="431228" y="413639"/>
                  </a:lnTo>
                  <a:lnTo>
                    <a:pt x="428459" y="413639"/>
                  </a:lnTo>
                  <a:lnTo>
                    <a:pt x="426745" y="412369"/>
                  </a:lnTo>
                  <a:lnTo>
                    <a:pt x="428218" y="411099"/>
                  </a:lnTo>
                  <a:lnTo>
                    <a:pt x="426275" y="408559"/>
                  </a:lnTo>
                  <a:lnTo>
                    <a:pt x="429526" y="408559"/>
                  </a:lnTo>
                  <a:lnTo>
                    <a:pt x="427596" y="412369"/>
                  </a:lnTo>
                  <a:lnTo>
                    <a:pt x="432816" y="409829"/>
                  </a:lnTo>
                  <a:lnTo>
                    <a:pt x="432701" y="411099"/>
                  </a:lnTo>
                  <a:lnTo>
                    <a:pt x="433920" y="411099"/>
                  </a:lnTo>
                  <a:lnTo>
                    <a:pt x="435749" y="409829"/>
                  </a:lnTo>
                  <a:lnTo>
                    <a:pt x="437578" y="408559"/>
                  </a:lnTo>
                  <a:lnTo>
                    <a:pt x="430695" y="408559"/>
                  </a:lnTo>
                  <a:lnTo>
                    <a:pt x="431177" y="407289"/>
                  </a:lnTo>
                  <a:lnTo>
                    <a:pt x="431647" y="406019"/>
                  </a:lnTo>
                  <a:lnTo>
                    <a:pt x="433324" y="407289"/>
                  </a:lnTo>
                  <a:lnTo>
                    <a:pt x="434060" y="406793"/>
                  </a:lnTo>
                  <a:lnTo>
                    <a:pt x="433222" y="406019"/>
                  </a:lnTo>
                  <a:lnTo>
                    <a:pt x="431838" y="404749"/>
                  </a:lnTo>
                  <a:lnTo>
                    <a:pt x="430784" y="403479"/>
                  </a:lnTo>
                  <a:lnTo>
                    <a:pt x="432727" y="402209"/>
                  </a:lnTo>
                  <a:lnTo>
                    <a:pt x="430352" y="400939"/>
                  </a:lnTo>
                  <a:lnTo>
                    <a:pt x="428142" y="400939"/>
                  </a:lnTo>
                  <a:lnTo>
                    <a:pt x="428663" y="399669"/>
                  </a:lnTo>
                  <a:lnTo>
                    <a:pt x="428485" y="398399"/>
                  </a:lnTo>
                  <a:lnTo>
                    <a:pt x="427126" y="397129"/>
                  </a:lnTo>
                  <a:lnTo>
                    <a:pt x="434035" y="397129"/>
                  </a:lnTo>
                  <a:lnTo>
                    <a:pt x="433285" y="395859"/>
                  </a:lnTo>
                  <a:lnTo>
                    <a:pt x="432523" y="394589"/>
                  </a:lnTo>
                  <a:lnTo>
                    <a:pt x="434009" y="393319"/>
                  </a:lnTo>
                  <a:lnTo>
                    <a:pt x="435902" y="394589"/>
                  </a:lnTo>
                  <a:lnTo>
                    <a:pt x="436956" y="394589"/>
                  </a:lnTo>
                  <a:lnTo>
                    <a:pt x="436130" y="393319"/>
                  </a:lnTo>
                  <a:lnTo>
                    <a:pt x="435305" y="392049"/>
                  </a:lnTo>
                  <a:lnTo>
                    <a:pt x="440131" y="393319"/>
                  </a:lnTo>
                  <a:lnTo>
                    <a:pt x="438924" y="389509"/>
                  </a:lnTo>
                  <a:lnTo>
                    <a:pt x="436854" y="389509"/>
                  </a:lnTo>
                  <a:lnTo>
                    <a:pt x="435025" y="388239"/>
                  </a:lnTo>
                  <a:lnTo>
                    <a:pt x="435546" y="392049"/>
                  </a:lnTo>
                  <a:lnTo>
                    <a:pt x="433743" y="389534"/>
                  </a:lnTo>
                  <a:lnTo>
                    <a:pt x="433590" y="389331"/>
                  </a:lnTo>
                  <a:lnTo>
                    <a:pt x="433590" y="392049"/>
                  </a:lnTo>
                  <a:lnTo>
                    <a:pt x="432968" y="392049"/>
                  </a:lnTo>
                  <a:lnTo>
                    <a:pt x="431355" y="390779"/>
                  </a:lnTo>
                  <a:lnTo>
                    <a:pt x="429768" y="390779"/>
                  </a:lnTo>
                  <a:lnTo>
                    <a:pt x="432600" y="389890"/>
                  </a:lnTo>
                  <a:lnTo>
                    <a:pt x="433590" y="392049"/>
                  </a:lnTo>
                  <a:lnTo>
                    <a:pt x="433590" y="389331"/>
                  </a:lnTo>
                  <a:lnTo>
                    <a:pt x="432816" y="388239"/>
                  </a:lnTo>
                  <a:lnTo>
                    <a:pt x="432612" y="388912"/>
                  </a:lnTo>
                  <a:lnTo>
                    <a:pt x="428612" y="386969"/>
                  </a:lnTo>
                  <a:lnTo>
                    <a:pt x="431584" y="385699"/>
                  </a:lnTo>
                  <a:lnTo>
                    <a:pt x="437515" y="386969"/>
                  </a:lnTo>
                  <a:lnTo>
                    <a:pt x="440982" y="385699"/>
                  </a:lnTo>
                  <a:lnTo>
                    <a:pt x="435914" y="381889"/>
                  </a:lnTo>
                  <a:lnTo>
                    <a:pt x="436778" y="380619"/>
                  </a:lnTo>
                  <a:lnTo>
                    <a:pt x="437642" y="379349"/>
                  </a:lnTo>
                  <a:lnTo>
                    <a:pt x="438505" y="378079"/>
                  </a:lnTo>
                  <a:lnTo>
                    <a:pt x="437121" y="379349"/>
                  </a:lnTo>
                  <a:lnTo>
                    <a:pt x="434898" y="378079"/>
                  </a:lnTo>
                  <a:lnTo>
                    <a:pt x="437451" y="376809"/>
                  </a:lnTo>
                  <a:lnTo>
                    <a:pt x="436841" y="375539"/>
                  </a:lnTo>
                  <a:lnTo>
                    <a:pt x="439623" y="375539"/>
                  </a:lnTo>
                  <a:lnTo>
                    <a:pt x="442036" y="372999"/>
                  </a:lnTo>
                  <a:lnTo>
                    <a:pt x="438150" y="371729"/>
                  </a:lnTo>
                  <a:lnTo>
                    <a:pt x="441261" y="370459"/>
                  </a:lnTo>
                  <a:lnTo>
                    <a:pt x="443179" y="367919"/>
                  </a:lnTo>
                  <a:lnTo>
                    <a:pt x="436575" y="365379"/>
                  </a:lnTo>
                  <a:lnTo>
                    <a:pt x="438099" y="362839"/>
                  </a:lnTo>
                  <a:lnTo>
                    <a:pt x="439991" y="364109"/>
                  </a:lnTo>
                  <a:lnTo>
                    <a:pt x="441782" y="362839"/>
                  </a:lnTo>
                  <a:lnTo>
                    <a:pt x="442772" y="365379"/>
                  </a:lnTo>
                  <a:lnTo>
                    <a:pt x="443052" y="364109"/>
                  </a:lnTo>
                  <a:lnTo>
                    <a:pt x="443674" y="364109"/>
                  </a:lnTo>
                  <a:lnTo>
                    <a:pt x="442302" y="362839"/>
                  </a:lnTo>
                  <a:lnTo>
                    <a:pt x="443712" y="362839"/>
                  </a:lnTo>
                  <a:lnTo>
                    <a:pt x="440397" y="360299"/>
                  </a:lnTo>
                  <a:lnTo>
                    <a:pt x="442544" y="360299"/>
                  </a:lnTo>
                  <a:lnTo>
                    <a:pt x="441794" y="359029"/>
                  </a:lnTo>
                  <a:lnTo>
                    <a:pt x="439750" y="357759"/>
                  </a:lnTo>
                  <a:lnTo>
                    <a:pt x="440220" y="357759"/>
                  </a:lnTo>
                  <a:lnTo>
                    <a:pt x="440359" y="355219"/>
                  </a:lnTo>
                  <a:lnTo>
                    <a:pt x="444944" y="355219"/>
                  </a:lnTo>
                  <a:close/>
                </a:path>
                <a:path w="542290" h="554990">
                  <a:moveTo>
                    <a:pt x="448906" y="350431"/>
                  </a:moveTo>
                  <a:lnTo>
                    <a:pt x="448297" y="348945"/>
                  </a:lnTo>
                  <a:lnTo>
                    <a:pt x="445020" y="348348"/>
                  </a:lnTo>
                  <a:lnTo>
                    <a:pt x="445389" y="349237"/>
                  </a:lnTo>
                  <a:lnTo>
                    <a:pt x="448906" y="350431"/>
                  </a:lnTo>
                  <a:close/>
                </a:path>
                <a:path w="542290" h="554990">
                  <a:moveTo>
                    <a:pt x="450964" y="317119"/>
                  </a:moveTo>
                  <a:lnTo>
                    <a:pt x="449783" y="315849"/>
                  </a:lnTo>
                  <a:lnTo>
                    <a:pt x="449872" y="317119"/>
                  </a:lnTo>
                  <a:lnTo>
                    <a:pt x="450964" y="317119"/>
                  </a:lnTo>
                  <a:close/>
                </a:path>
                <a:path w="542290" h="554990">
                  <a:moveTo>
                    <a:pt x="453555" y="318389"/>
                  </a:moveTo>
                  <a:lnTo>
                    <a:pt x="453504" y="317119"/>
                  </a:lnTo>
                  <a:lnTo>
                    <a:pt x="450964" y="317119"/>
                  </a:lnTo>
                  <a:lnTo>
                    <a:pt x="452132" y="318389"/>
                  </a:lnTo>
                  <a:lnTo>
                    <a:pt x="453555" y="318389"/>
                  </a:lnTo>
                  <a:close/>
                </a:path>
                <a:path w="542290" h="554990">
                  <a:moveTo>
                    <a:pt x="454266" y="84963"/>
                  </a:moveTo>
                  <a:lnTo>
                    <a:pt x="453415" y="84505"/>
                  </a:lnTo>
                  <a:lnTo>
                    <a:pt x="453796" y="85090"/>
                  </a:lnTo>
                  <a:lnTo>
                    <a:pt x="454266" y="84963"/>
                  </a:lnTo>
                  <a:close/>
                </a:path>
                <a:path w="542290" h="554990">
                  <a:moveTo>
                    <a:pt x="454507" y="82550"/>
                  </a:moveTo>
                  <a:lnTo>
                    <a:pt x="449783" y="82550"/>
                  </a:lnTo>
                  <a:lnTo>
                    <a:pt x="453415" y="84505"/>
                  </a:lnTo>
                  <a:lnTo>
                    <a:pt x="452983" y="83820"/>
                  </a:lnTo>
                  <a:lnTo>
                    <a:pt x="454507" y="82550"/>
                  </a:lnTo>
                  <a:close/>
                </a:path>
                <a:path w="542290" h="554990">
                  <a:moveTo>
                    <a:pt x="460222" y="297103"/>
                  </a:moveTo>
                  <a:lnTo>
                    <a:pt x="460044" y="296799"/>
                  </a:lnTo>
                  <a:lnTo>
                    <a:pt x="459803" y="296799"/>
                  </a:lnTo>
                  <a:lnTo>
                    <a:pt x="460222" y="297103"/>
                  </a:lnTo>
                  <a:close/>
                </a:path>
                <a:path w="542290" h="554990">
                  <a:moveTo>
                    <a:pt x="460425" y="304825"/>
                  </a:moveTo>
                  <a:lnTo>
                    <a:pt x="459066" y="303631"/>
                  </a:lnTo>
                  <a:lnTo>
                    <a:pt x="458584" y="304533"/>
                  </a:lnTo>
                  <a:lnTo>
                    <a:pt x="457073" y="305117"/>
                  </a:lnTo>
                  <a:lnTo>
                    <a:pt x="457327" y="305727"/>
                  </a:lnTo>
                  <a:lnTo>
                    <a:pt x="459054" y="305727"/>
                  </a:lnTo>
                  <a:lnTo>
                    <a:pt x="460425" y="304825"/>
                  </a:lnTo>
                  <a:close/>
                </a:path>
                <a:path w="542290" h="554990">
                  <a:moveTo>
                    <a:pt x="463854" y="101409"/>
                  </a:moveTo>
                  <a:lnTo>
                    <a:pt x="463550" y="101384"/>
                  </a:lnTo>
                  <a:lnTo>
                    <a:pt x="463283" y="101384"/>
                  </a:lnTo>
                  <a:lnTo>
                    <a:pt x="463042" y="101384"/>
                  </a:lnTo>
                  <a:lnTo>
                    <a:pt x="463575" y="102196"/>
                  </a:lnTo>
                  <a:lnTo>
                    <a:pt x="463816" y="101815"/>
                  </a:lnTo>
                  <a:lnTo>
                    <a:pt x="463829" y="101688"/>
                  </a:lnTo>
                  <a:lnTo>
                    <a:pt x="463778" y="101561"/>
                  </a:lnTo>
                  <a:lnTo>
                    <a:pt x="463854" y="101409"/>
                  </a:lnTo>
                  <a:close/>
                </a:path>
                <a:path w="542290" h="554990">
                  <a:moveTo>
                    <a:pt x="471030" y="277749"/>
                  </a:moveTo>
                  <a:lnTo>
                    <a:pt x="445414" y="277749"/>
                  </a:lnTo>
                  <a:lnTo>
                    <a:pt x="444652" y="277749"/>
                  </a:lnTo>
                  <a:lnTo>
                    <a:pt x="443306" y="284099"/>
                  </a:lnTo>
                  <a:lnTo>
                    <a:pt x="440283" y="290449"/>
                  </a:lnTo>
                  <a:lnTo>
                    <a:pt x="436524" y="295529"/>
                  </a:lnTo>
                  <a:lnTo>
                    <a:pt x="431647" y="304419"/>
                  </a:lnTo>
                  <a:lnTo>
                    <a:pt x="441769" y="306959"/>
                  </a:lnTo>
                  <a:lnTo>
                    <a:pt x="436359" y="309499"/>
                  </a:lnTo>
                  <a:lnTo>
                    <a:pt x="433362" y="306959"/>
                  </a:lnTo>
                  <a:lnTo>
                    <a:pt x="435546" y="314579"/>
                  </a:lnTo>
                  <a:lnTo>
                    <a:pt x="429514" y="319659"/>
                  </a:lnTo>
                  <a:lnTo>
                    <a:pt x="431126" y="327279"/>
                  </a:lnTo>
                  <a:lnTo>
                    <a:pt x="430466" y="326009"/>
                  </a:lnTo>
                  <a:lnTo>
                    <a:pt x="430123" y="326009"/>
                  </a:lnTo>
                  <a:lnTo>
                    <a:pt x="430123" y="331089"/>
                  </a:lnTo>
                  <a:lnTo>
                    <a:pt x="429628" y="331089"/>
                  </a:lnTo>
                  <a:lnTo>
                    <a:pt x="428523" y="330060"/>
                  </a:lnTo>
                  <a:lnTo>
                    <a:pt x="430123" y="331089"/>
                  </a:lnTo>
                  <a:lnTo>
                    <a:pt x="430123" y="326009"/>
                  </a:lnTo>
                  <a:lnTo>
                    <a:pt x="429475" y="326009"/>
                  </a:lnTo>
                  <a:lnTo>
                    <a:pt x="429666" y="324739"/>
                  </a:lnTo>
                  <a:lnTo>
                    <a:pt x="426872" y="326009"/>
                  </a:lnTo>
                  <a:lnTo>
                    <a:pt x="428155" y="329819"/>
                  </a:lnTo>
                  <a:lnTo>
                    <a:pt x="427113" y="331089"/>
                  </a:lnTo>
                  <a:lnTo>
                    <a:pt x="425310" y="331089"/>
                  </a:lnTo>
                  <a:lnTo>
                    <a:pt x="429247" y="334899"/>
                  </a:lnTo>
                  <a:lnTo>
                    <a:pt x="426770" y="334899"/>
                  </a:lnTo>
                  <a:lnTo>
                    <a:pt x="424408" y="337439"/>
                  </a:lnTo>
                  <a:lnTo>
                    <a:pt x="427431" y="337439"/>
                  </a:lnTo>
                  <a:lnTo>
                    <a:pt x="425437" y="339979"/>
                  </a:lnTo>
                  <a:lnTo>
                    <a:pt x="427393" y="342519"/>
                  </a:lnTo>
                  <a:lnTo>
                    <a:pt x="425208" y="343789"/>
                  </a:lnTo>
                  <a:lnTo>
                    <a:pt x="427990" y="346329"/>
                  </a:lnTo>
                  <a:lnTo>
                    <a:pt x="422567" y="347599"/>
                  </a:lnTo>
                  <a:lnTo>
                    <a:pt x="439826" y="347599"/>
                  </a:lnTo>
                  <a:lnTo>
                    <a:pt x="445884" y="346329"/>
                  </a:lnTo>
                  <a:lnTo>
                    <a:pt x="445884" y="345884"/>
                  </a:lnTo>
                  <a:lnTo>
                    <a:pt x="445897" y="346278"/>
                  </a:lnTo>
                  <a:lnTo>
                    <a:pt x="446532" y="345694"/>
                  </a:lnTo>
                  <a:lnTo>
                    <a:pt x="446290" y="345719"/>
                  </a:lnTo>
                  <a:lnTo>
                    <a:pt x="446100" y="345757"/>
                  </a:lnTo>
                  <a:lnTo>
                    <a:pt x="445884" y="345782"/>
                  </a:lnTo>
                  <a:lnTo>
                    <a:pt x="445909" y="341249"/>
                  </a:lnTo>
                  <a:lnTo>
                    <a:pt x="446316" y="339979"/>
                  </a:lnTo>
                  <a:lnTo>
                    <a:pt x="446989" y="339979"/>
                  </a:lnTo>
                  <a:lnTo>
                    <a:pt x="449605" y="337439"/>
                  </a:lnTo>
                  <a:lnTo>
                    <a:pt x="441769" y="337439"/>
                  </a:lnTo>
                  <a:lnTo>
                    <a:pt x="444677" y="334899"/>
                  </a:lnTo>
                  <a:lnTo>
                    <a:pt x="448335" y="333629"/>
                  </a:lnTo>
                  <a:lnTo>
                    <a:pt x="445960" y="336169"/>
                  </a:lnTo>
                  <a:lnTo>
                    <a:pt x="447459" y="336169"/>
                  </a:lnTo>
                  <a:lnTo>
                    <a:pt x="454101" y="337439"/>
                  </a:lnTo>
                  <a:lnTo>
                    <a:pt x="449224" y="333629"/>
                  </a:lnTo>
                  <a:lnTo>
                    <a:pt x="447598" y="332359"/>
                  </a:lnTo>
                  <a:lnTo>
                    <a:pt x="451993" y="331089"/>
                  </a:lnTo>
                  <a:lnTo>
                    <a:pt x="452234" y="332359"/>
                  </a:lnTo>
                  <a:lnTo>
                    <a:pt x="454901" y="331089"/>
                  </a:lnTo>
                  <a:lnTo>
                    <a:pt x="453542" y="329819"/>
                  </a:lnTo>
                  <a:lnTo>
                    <a:pt x="450850" y="327279"/>
                  </a:lnTo>
                  <a:lnTo>
                    <a:pt x="452043" y="324739"/>
                  </a:lnTo>
                  <a:lnTo>
                    <a:pt x="453009" y="324739"/>
                  </a:lnTo>
                  <a:lnTo>
                    <a:pt x="450189" y="322199"/>
                  </a:lnTo>
                  <a:lnTo>
                    <a:pt x="449872" y="317119"/>
                  </a:lnTo>
                  <a:lnTo>
                    <a:pt x="449300" y="317119"/>
                  </a:lnTo>
                  <a:lnTo>
                    <a:pt x="449186" y="314579"/>
                  </a:lnTo>
                  <a:lnTo>
                    <a:pt x="450786" y="314579"/>
                  </a:lnTo>
                  <a:lnTo>
                    <a:pt x="452475" y="313309"/>
                  </a:lnTo>
                  <a:lnTo>
                    <a:pt x="455295" y="314579"/>
                  </a:lnTo>
                  <a:lnTo>
                    <a:pt x="454863" y="315849"/>
                  </a:lnTo>
                  <a:lnTo>
                    <a:pt x="458736" y="315849"/>
                  </a:lnTo>
                  <a:lnTo>
                    <a:pt x="455498" y="313309"/>
                  </a:lnTo>
                  <a:lnTo>
                    <a:pt x="456425" y="312039"/>
                  </a:lnTo>
                  <a:lnTo>
                    <a:pt x="457962" y="313309"/>
                  </a:lnTo>
                  <a:lnTo>
                    <a:pt x="458101" y="312039"/>
                  </a:lnTo>
                  <a:lnTo>
                    <a:pt x="458355" y="309499"/>
                  </a:lnTo>
                  <a:lnTo>
                    <a:pt x="454406" y="308229"/>
                  </a:lnTo>
                  <a:lnTo>
                    <a:pt x="455663" y="305689"/>
                  </a:lnTo>
                  <a:lnTo>
                    <a:pt x="454380" y="305689"/>
                  </a:lnTo>
                  <a:lnTo>
                    <a:pt x="450989" y="301879"/>
                  </a:lnTo>
                  <a:lnTo>
                    <a:pt x="457022" y="304419"/>
                  </a:lnTo>
                  <a:lnTo>
                    <a:pt x="454647" y="301879"/>
                  </a:lnTo>
                  <a:lnTo>
                    <a:pt x="458774" y="301879"/>
                  </a:lnTo>
                  <a:lnTo>
                    <a:pt x="458177" y="300609"/>
                  </a:lnTo>
                  <a:lnTo>
                    <a:pt x="456171" y="296799"/>
                  </a:lnTo>
                  <a:lnTo>
                    <a:pt x="456044" y="294259"/>
                  </a:lnTo>
                  <a:lnTo>
                    <a:pt x="458609" y="296799"/>
                  </a:lnTo>
                  <a:lnTo>
                    <a:pt x="459397" y="299339"/>
                  </a:lnTo>
                  <a:lnTo>
                    <a:pt x="460705" y="301879"/>
                  </a:lnTo>
                  <a:lnTo>
                    <a:pt x="461073" y="300609"/>
                  </a:lnTo>
                  <a:lnTo>
                    <a:pt x="461594" y="298069"/>
                  </a:lnTo>
                  <a:lnTo>
                    <a:pt x="460222" y="297103"/>
                  </a:lnTo>
                  <a:lnTo>
                    <a:pt x="460832" y="298069"/>
                  </a:lnTo>
                  <a:lnTo>
                    <a:pt x="460095" y="298069"/>
                  </a:lnTo>
                  <a:lnTo>
                    <a:pt x="457390" y="295529"/>
                  </a:lnTo>
                  <a:lnTo>
                    <a:pt x="456907" y="294259"/>
                  </a:lnTo>
                  <a:lnTo>
                    <a:pt x="456425" y="292989"/>
                  </a:lnTo>
                  <a:lnTo>
                    <a:pt x="457187" y="291719"/>
                  </a:lnTo>
                  <a:lnTo>
                    <a:pt x="464756" y="294259"/>
                  </a:lnTo>
                  <a:lnTo>
                    <a:pt x="463651" y="291719"/>
                  </a:lnTo>
                  <a:lnTo>
                    <a:pt x="460908" y="285369"/>
                  </a:lnTo>
                  <a:lnTo>
                    <a:pt x="467385" y="285369"/>
                  </a:lnTo>
                  <a:lnTo>
                    <a:pt x="465772" y="280289"/>
                  </a:lnTo>
                  <a:lnTo>
                    <a:pt x="471030" y="277749"/>
                  </a:lnTo>
                  <a:close/>
                </a:path>
                <a:path w="542290" h="554990">
                  <a:moveTo>
                    <a:pt x="471055" y="196469"/>
                  </a:moveTo>
                  <a:lnTo>
                    <a:pt x="470941" y="195199"/>
                  </a:lnTo>
                  <a:lnTo>
                    <a:pt x="469252" y="195199"/>
                  </a:lnTo>
                  <a:lnTo>
                    <a:pt x="471055" y="196469"/>
                  </a:lnTo>
                  <a:close/>
                </a:path>
                <a:path w="542290" h="554990">
                  <a:moveTo>
                    <a:pt x="471208" y="61937"/>
                  </a:moveTo>
                  <a:lnTo>
                    <a:pt x="469379" y="60896"/>
                  </a:lnTo>
                  <a:lnTo>
                    <a:pt x="470255" y="58407"/>
                  </a:lnTo>
                  <a:lnTo>
                    <a:pt x="468617" y="61010"/>
                  </a:lnTo>
                  <a:lnTo>
                    <a:pt x="469506" y="61188"/>
                  </a:lnTo>
                  <a:lnTo>
                    <a:pt x="470382" y="61544"/>
                  </a:lnTo>
                  <a:lnTo>
                    <a:pt x="471208" y="61937"/>
                  </a:lnTo>
                  <a:close/>
                </a:path>
                <a:path w="542290" h="554990">
                  <a:moveTo>
                    <a:pt x="471855" y="195199"/>
                  </a:moveTo>
                  <a:lnTo>
                    <a:pt x="470839" y="193929"/>
                  </a:lnTo>
                  <a:lnTo>
                    <a:pt x="470941" y="195199"/>
                  </a:lnTo>
                  <a:lnTo>
                    <a:pt x="471855" y="195199"/>
                  </a:lnTo>
                  <a:close/>
                </a:path>
                <a:path w="542290" h="554990">
                  <a:moveTo>
                    <a:pt x="473506" y="64770"/>
                  </a:moveTo>
                  <a:lnTo>
                    <a:pt x="471424" y="64770"/>
                  </a:lnTo>
                  <a:lnTo>
                    <a:pt x="471119" y="64770"/>
                  </a:lnTo>
                  <a:lnTo>
                    <a:pt x="470954" y="65684"/>
                  </a:lnTo>
                  <a:lnTo>
                    <a:pt x="473506" y="64770"/>
                  </a:lnTo>
                  <a:close/>
                </a:path>
                <a:path w="542290" h="554990">
                  <a:moveTo>
                    <a:pt x="475183" y="176149"/>
                  </a:moveTo>
                  <a:lnTo>
                    <a:pt x="473570" y="173609"/>
                  </a:lnTo>
                  <a:lnTo>
                    <a:pt x="474179" y="174879"/>
                  </a:lnTo>
                  <a:lnTo>
                    <a:pt x="474370" y="176149"/>
                  </a:lnTo>
                  <a:lnTo>
                    <a:pt x="475183" y="176149"/>
                  </a:lnTo>
                  <a:close/>
                </a:path>
                <a:path w="542290" h="554990">
                  <a:moveTo>
                    <a:pt x="475500" y="87630"/>
                  </a:moveTo>
                  <a:lnTo>
                    <a:pt x="474980" y="87630"/>
                  </a:lnTo>
                  <a:lnTo>
                    <a:pt x="475386" y="88900"/>
                  </a:lnTo>
                  <a:lnTo>
                    <a:pt x="475500" y="87630"/>
                  </a:lnTo>
                  <a:close/>
                </a:path>
                <a:path w="542290" h="554990">
                  <a:moveTo>
                    <a:pt x="476262" y="46266"/>
                  </a:moveTo>
                  <a:lnTo>
                    <a:pt x="476161" y="44450"/>
                  </a:lnTo>
                  <a:lnTo>
                    <a:pt x="474573" y="45720"/>
                  </a:lnTo>
                  <a:lnTo>
                    <a:pt x="476262" y="46266"/>
                  </a:lnTo>
                  <a:close/>
                </a:path>
                <a:path w="542290" h="554990">
                  <a:moveTo>
                    <a:pt x="477316" y="165989"/>
                  </a:moveTo>
                  <a:lnTo>
                    <a:pt x="476567" y="165989"/>
                  </a:lnTo>
                  <a:lnTo>
                    <a:pt x="476986" y="167259"/>
                  </a:lnTo>
                  <a:lnTo>
                    <a:pt x="477088" y="166852"/>
                  </a:lnTo>
                  <a:lnTo>
                    <a:pt x="477316" y="165989"/>
                  </a:lnTo>
                  <a:close/>
                </a:path>
                <a:path w="542290" h="554990">
                  <a:moveTo>
                    <a:pt x="477862" y="162001"/>
                  </a:moveTo>
                  <a:lnTo>
                    <a:pt x="477342" y="161455"/>
                  </a:lnTo>
                  <a:lnTo>
                    <a:pt x="477151" y="161798"/>
                  </a:lnTo>
                  <a:lnTo>
                    <a:pt x="477862" y="162001"/>
                  </a:lnTo>
                  <a:close/>
                </a:path>
                <a:path w="542290" h="554990">
                  <a:moveTo>
                    <a:pt x="478320" y="46926"/>
                  </a:moveTo>
                  <a:lnTo>
                    <a:pt x="476262" y="46266"/>
                  </a:lnTo>
                  <a:lnTo>
                    <a:pt x="476313" y="46990"/>
                  </a:lnTo>
                  <a:lnTo>
                    <a:pt x="478320" y="46990"/>
                  </a:lnTo>
                  <a:close/>
                </a:path>
                <a:path w="542290" h="554990">
                  <a:moveTo>
                    <a:pt x="490245" y="33020"/>
                  </a:moveTo>
                  <a:lnTo>
                    <a:pt x="489889" y="33020"/>
                  </a:lnTo>
                  <a:lnTo>
                    <a:pt x="490016" y="33248"/>
                  </a:lnTo>
                  <a:lnTo>
                    <a:pt x="490245" y="33020"/>
                  </a:lnTo>
                  <a:close/>
                </a:path>
                <a:path w="542290" h="554990">
                  <a:moveTo>
                    <a:pt x="490715" y="63500"/>
                  </a:moveTo>
                  <a:lnTo>
                    <a:pt x="489496" y="64439"/>
                  </a:lnTo>
                  <a:lnTo>
                    <a:pt x="489648" y="64770"/>
                  </a:lnTo>
                  <a:lnTo>
                    <a:pt x="490715" y="63500"/>
                  </a:lnTo>
                  <a:close/>
                </a:path>
                <a:path w="542290" h="554990">
                  <a:moveTo>
                    <a:pt x="491070" y="116459"/>
                  </a:moveTo>
                  <a:lnTo>
                    <a:pt x="490626" y="115189"/>
                  </a:lnTo>
                  <a:lnTo>
                    <a:pt x="489038" y="116459"/>
                  </a:lnTo>
                  <a:lnTo>
                    <a:pt x="491070" y="116459"/>
                  </a:lnTo>
                  <a:close/>
                </a:path>
                <a:path w="542290" h="554990">
                  <a:moveTo>
                    <a:pt x="497535" y="191389"/>
                  </a:moveTo>
                  <a:lnTo>
                    <a:pt x="496379" y="192493"/>
                  </a:lnTo>
                  <a:lnTo>
                    <a:pt x="496544" y="192659"/>
                  </a:lnTo>
                  <a:lnTo>
                    <a:pt x="497535" y="191389"/>
                  </a:lnTo>
                  <a:close/>
                </a:path>
                <a:path w="542290" h="554990">
                  <a:moveTo>
                    <a:pt x="498030" y="17678"/>
                  </a:moveTo>
                  <a:lnTo>
                    <a:pt x="497840" y="17411"/>
                  </a:lnTo>
                  <a:lnTo>
                    <a:pt x="497687" y="17272"/>
                  </a:lnTo>
                  <a:lnTo>
                    <a:pt x="497763" y="17500"/>
                  </a:lnTo>
                  <a:lnTo>
                    <a:pt x="498030" y="17678"/>
                  </a:lnTo>
                  <a:close/>
                </a:path>
                <a:path w="542290" h="554990">
                  <a:moveTo>
                    <a:pt x="500113" y="181546"/>
                  </a:moveTo>
                  <a:lnTo>
                    <a:pt x="499681" y="179692"/>
                  </a:lnTo>
                  <a:lnTo>
                    <a:pt x="499300" y="180390"/>
                  </a:lnTo>
                  <a:lnTo>
                    <a:pt x="500113" y="181546"/>
                  </a:lnTo>
                  <a:close/>
                </a:path>
                <a:path w="542290" h="554990">
                  <a:moveTo>
                    <a:pt x="502996" y="88519"/>
                  </a:moveTo>
                  <a:lnTo>
                    <a:pt x="501040" y="88519"/>
                  </a:lnTo>
                  <a:lnTo>
                    <a:pt x="502399" y="89789"/>
                  </a:lnTo>
                  <a:lnTo>
                    <a:pt x="502818" y="89496"/>
                  </a:lnTo>
                  <a:lnTo>
                    <a:pt x="502996" y="88519"/>
                  </a:lnTo>
                  <a:close/>
                </a:path>
                <a:path w="542290" h="554990">
                  <a:moveTo>
                    <a:pt x="506818" y="10160"/>
                  </a:moveTo>
                  <a:lnTo>
                    <a:pt x="506107" y="7620"/>
                  </a:lnTo>
                  <a:lnTo>
                    <a:pt x="504215" y="8890"/>
                  </a:lnTo>
                  <a:lnTo>
                    <a:pt x="505307" y="10160"/>
                  </a:lnTo>
                  <a:lnTo>
                    <a:pt x="506818" y="10160"/>
                  </a:lnTo>
                  <a:close/>
                </a:path>
                <a:path w="542290" h="554990">
                  <a:moveTo>
                    <a:pt x="507301" y="50419"/>
                  </a:moveTo>
                  <a:lnTo>
                    <a:pt x="506691" y="49149"/>
                  </a:lnTo>
                  <a:lnTo>
                    <a:pt x="506006" y="50419"/>
                  </a:lnTo>
                  <a:lnTo>
                    <a:pt x="507301" y="50419"/>
                  </a:lnTo>
                  <a:close/>
                </a:path>
                <a:path w="542290" h="554990">
                  <a:moveTo>
                    <a:pt x="509079" y="64947"/>
                  </a:moveTo>
                  <a:lnTo>
                    <a:pt x="506996" y="64592"/>
                  </a:lnTo>
                  <a:lnTo>
                    <a:pt x="506882" y="62293"/>
                  </a:lnTo>
                  <a:lnTo>
                    <a:pt x="506349" y="64884"/>
                  </a:lnTo>
                  <a:lnTo>
                    <a:pt x="507238" y="64795"/>
                  </a:lnTo>
                  <a:lnTo>
                    <a:pt x="508165" y="64858"/>
                  </a:lnTo>
                  <a:lnTo>
                    <a:pt x="509079" y="64947"/>
                  </a:lnTo>
                  <a:close/>
                </a:path>
                <a:path w="542290" h="554990">
                  <a:moveTo>
                    <a:pt x="509701" y="50419"/>
                  </a:moveTo>
                  <a:lnTo>
                    <a:pt x="507301" y="50419"/>
                  </a:lnTo>
                  <a:lnTo>
                    <a:pt x="507911" y="51689"/>
                  </a:lnTo>
                  <a:lnTo>
                    <a:pt x="509701" y="50419"/>
                  </a:lnTo>
                  <a:close/>
                </a:path>
                <a:path w="542290" h="554990">
                  <a:moveTo>
                    <a:pt x="509841" y="2540"/>
                  </a:moveTo>
                  <a:lnTo>
                    <a:pt x="507250" y="2540"/>
                  </a:lnTo>
                  <a:lnTo>
                    <a:pt x="508444" y="5080"/>
                  </a:lnTo>
                  <a:lnTo>
                    <a:pt x="508685" y="5080"/>
                  </a:lnTo>
                  <a:lnTo>
                    <a:pt x="509841" y="2540"/>
                  </a:lnTo>
                  <a:close/>
                </a:path>
                <a:path w="542290" h="554990">
                  <a:moveTo>
                    <a:pt x="510108" y="68199"/>
                  </a:moveTo>
                  <a:lnTo>
                    <a:pt x="509968" y="67868"/>
                  </a:lnTo>
                  <a:lnTo>
                    <a:pt x="509206" y="68199"/>
                  </a:lnTo>
                  <a:lnTo>
                    <a:pt x="510108" y="68199"/>
                  </a:lnTo>
                  <a:close/>
                </a:path>
                <a:path w="542290" h="554990">
                  <a:moveTo>
                    <a:pt x="518299" y="99568"/>
                  </a:moveTo>
                  <a:lnTo>
                    <a:pt x="518147" y="99352"/>
                  </a:lnTo>
                  <a:lnTo>
                    <a:pt x="518160" y="99225"/>
                  </a:lnTo>
                  <a:lnTo>
                    <a:pt x="517893" y="99314"/>
                  </a:lnTo>
                  <a:lnTo>
                    <a:pt x="517639" y="99377"/>
                  </a:lnTo>
                  <a:lnTo>
                    <a:pt x="517423" y="99441"/>
                  </a:lnTo>
                  <a:lnTo>
                    <a:pt x="518236" y="99936"/>
                  </a:lnTo>
                  <a:lnTo>
                    <a:pt x="518299" y="99568"/>
                  </a:lnTo>
                  <a:close/>
                </a:path>
                <a:path w="542290" h="554990">
                  <a:moveTo>
                    <a:pt x="518655" y="24155"/>
                  </a:moveTo>
                  <a:lnTo>
                    <a:pt x="518299" y="23749"/>
                  </a:lnTo>
                  <a:lnTo>
                    <a:pt x="517207" y="23749"/>
                  </a:lnTo>
                  <a:lnTo>
                    <a:pt x="518655" y="24155"/>
                  </a:lnTo>
                  <a:close/>
                </a:path>
                <a:path w="542290" h="554990">
                  <a:moveTo>
                    <a:pt x="520776" y="5080"/>
                  </a:moveTo>
                  <a:lnTo>
                    <a:pt x="518807" y="3810"/>
                  </a:lnTo>
                  <a:lnTo>
                    <a:pt x="515277" y="0"/>
                  </a:lnTo>
                  <a:lnTo>
                    <a:pt x="510197" y="1270"/>
                  </a:lnTo>
                  <a:lnTo>
                    <a:pt x="511149" y="5080"/>
                  </a:lnTo>
                  <a:lnTo>
                    <a:pt x="520776" y="5080"/>
                  </a:lnTo>
                  <a:close/>
                </a:path>
                <a:path w="542290" h="554990">
                  <a:moveTo>
                    <a:pt x="522465" y="84709"/>
                  </a:moveTo>
                  <a:lnTo>
                    <a:pt x="522084" y="83439"/>
                  </a:lnTo>
                  <a:lnTo>
                    <a:pt x="522465" y="84709"/>
                  </a:lnTo>
                  <a:close/>
                </a:path>
                <a:path w="542290" h="554990">
                  <a:moveTo>
                    <a:pt x="522897" y="85979"/>
                  </a:moveTo>
                  <a:lnTo>
                    <a:pt x="522465" y="84709"/>
                  </a:lnTo>
                  <a:lnTo>
                    <a:pt x="522211" y="84709"/>
                  </a:lnTo>
                  <a:lnTo>
                    <a:pt x="522897" y="85979"/>
                  </a:lnTo>
                  <a:close/>
                </a:path>
                <a:path w="542290" h="554990">
                  <a:moveTo>
                    <a:pt x="523862" y="79629"/>
                  </a:moveTo>
                  <a:lnTo>
                    <a:pt x="523430" y="79476"/>
                  </a:lnTo>
                  <a:lnTo>
                    <a:pt x="523341" y="80721"/>
                  </a:lnTo>
                  <a:lnTo>
                    <a:pt x="523862" y="79629"/>
                  </a:lnTo>
                  <a:close/>
                </a:path>
                <a:path w="542290" h="554990">
                  <a:moveTo>
                    <a:pt x="524090" y="7162"/>
                  </a:moveTo>
                  <a:lnTo>
                    <a:pt x="522795" y="5854"/>
                  </a:lnTo>
                  <a:lnTo>
                    <a:pt x="522744" y="6210"/>
                  </a:lnTo>
                  <a:lnTo>
                    <a:pt x="524090" y="7162"/>
                  </a:lnTo>
                  <a:close/>
                </a:path>
                <a:path w="542290" h="554990">
                  <a:moveTo>
                    <a:pt x="542201" y="27559"/>
                  </a:moveTo>
                  <a:lnTo>
                    <a:pt x="541020" y="26289"/>
                  </a:lnTo>
                  <a:lnTo>
                    <a:pt x="539826" y="25019"/>
                  </a:lnTo>
                  <a:lnTo>
                    <a:pt x="537438" y="22479"/>
                  </a:lnTo>
                  <a:lnTo>
                    <a:pt x="535292" y="22479"/>
                  </a:lnTo>
                  <a:lnTo>
                    <a:pt x="535863" y="21209"/>
                  </a:lnTo>
                  <a:lnTo>
                    <a:pt x="533882" y="17399"/>
                  </a:lnTo>
                  <a:lnTo>
                    <a:pt x="534022" y="17399"/>
                  </a:lnTo>
                  <a:lnTo>
                    <a:pt x="534974" y="16129"/>
                  </a:lnTo>
                  <a:lnTo>
                    <a:pt x="536613" y="16129"/>
                  </a:lnTo>
                  <a:lnTo>
                    <a:pt x="535393" y="13589"/>
                  </a:lnTo>
                  <a:lnTo>
                    <a:pt x="533958" y="12319"/>
                  </a:lnTo>
                  <a:lnTo>
                    <a:pt x="532523" y="12319"/>
                  </a:lnTo>
                  <a:lnTo>
                    <a:pt x="531749" y="8509"/>
                  </a:lnTo>
                  <a:lnTo>
                    <a:pt x="539216" y="9779"/>
                  </a:lnTo>
                  <a:lnTo>
                    <a:pt x="535660" y="4699"/>
                  </a:lnTo>
                  <a:lnTo>
                    <a:pt x="533438" y="2159"/>
                  </a:lnTo>
                  <a:lnTo>
                    <a:pt x="526948" y="3429"/>
                  </a:lnTo>
                  <a:lnTo>
                    <a:pt x="526986" y="4699"/>
                  </a:lnTo>
                  <a:lnTo>
                    <a:pt x="527621" y="5969"/>
                  </a:lnTo>
                  <a:lnTo>
                    <a:pt x="527989" y="7239"/>
                  </a:lnTo>
                  <a:lnTo>
                    <a:pt x="526757" y="8509"/>
                  </a:lnTo>
                  <a:lnTo>
                    <a:pt x="524789" y="8509"/>
                  </a:lnTo>
                  <a:lnTo>
                    <a:pt x="523290" y="9563"/>
                  </a:lnTo>
                  <a:lnTo>
                    <a:pt x="523024" y="9321"/>
                  </a:lnTo>
                  <a:lnTo>
                    <a:pt x="523024" y="79336"/>
                  </a:lnTo>
                  <a:lnTo>
                    <a:pt x="520280" y="78359"/>
                  </a:lnTo>
                  <a:lnTo>
                    <a:pt x="522592" y="77089"/>
                  </a:lnTo>
                  <a:lnTo>
                    <a:pt x="523024" y="79336"/>
                  </a:lnTo>
                  <a:lnTo>
                    <a:pt x="523024" y="9321"/>
                  </a:lnTo>
                  <a:lnTo>
                    <a:pt x="522617" y="8953"/>
                  </a:lnTo>
                  <a:lnTo>
                    <a:pt x="522617" y="18669"/>
                  </a:lnTo>
                  <a:lnTo>
                    <a:pt x="521779" y="18669"/>
                  </a:lnTo>
                  <a:lnTo>
                    <a:pt x="521779" y="25019"/>
                  </a:lnTo>
                  <a:lnTo>
                    <a:pt x="518655" y="24155"/>
                  </a:lnTo>
                  <a:lnTo>
                    <a:pt x="520560" y="26289"/>
                  </a:lnTo>
                  <a:lnTo>
                    <a:pt x="519544" y="25781"/>
                  </a:lnTo>
                  <a:lnTo>
                    <a:pt x="519544" y="30099"/>
                  </a:lnTo>
                  <a:lnTo>
                    <a:pt x="518147" y="29489"/>
                  </a:lnTo>
                  <a:lnTo>
                    <a:pt x="518147" y="30099"/>
                  </a:lnTo>
                  <a:lnTo>
                    <a:pt x="518147" y="29489"/>
                  </a:lnTo>
                  <a:lnTo>
                    <a:pt x="518007" y="29425"/>
                  </a:lnTo>
                  <a:lnTo>
                    <a:pt x="517969" y="29210"/>
                  </a:lnTo>
                  <a:lnTo>
                    <a:pt x="517715" y="27940"/>
                  </a:lnTo>
                  <a:lnTo>
                    <a:pt x="517512" y="26911"/>
                  </a:lnTo>
                  <a:lnTo>
                    <a:pt x="519544" y="30099"/>
                  </a:lnTo>
                  <a:lnTo>
                    <a:pt x="519544" y="25781"/>
                  </a:lnTo>
                  <a:lnTo>
                    <a:pt x="516547" y="24282"/>
                  </a:lnTo>
                  <a:lnTo>
                    <a:pt x="516547" y="25400"/>
                  </a:lnTo>
                  <a:lnTo>
                    <a:pt x="515099" y="25400"/>
                  </a:lnTo>
                  <a:lnTo>
                    <a:pt x="515988" y="24536"/>
                  </a:lnTo>
                  <a:lnTo>
                    <a:pt x="516547" y="25400"/>
                  </a:lnTo>
                  <a:lnTo>
                    <a:pt x="516547" y="24282"/>
                  </a:lnTo>
                  <a:lnTo>
                    <a:pt x="516356" y="24180"/>
                  </a:lnTo>
                  <a:lnTo>
                    <a:pt x="516763" y="21590"/>
                  </a:lnTo>
                  <a:lnTo>
                    <a:pt x="517118" y="19050"/>
                  </a:lnTo>
                  <a:lnTo>
                    <a:pt x="518998" y="21590"/>
                  </a:lnTo>
                  <a:lnTo>
                    <a:pt x="518922" y="21209"/>
                  </a:lnTo>
                  <a:lnTo>
                    <a:pt x="521335" y="21209"/>
                  </a:lnTo>
                  <a:lnTo>
                    <a:pt x="518629" y="22479"/>
                  </a:lnTo>
                  <a:lnTo>
                    <a:pt x="521779" y="25019"/>
                  </a:lnTo>
                  <a:lnTo>
                    <a:pt x="521779" y="18669"/>
                  </a:lnTo>
                  <a:lnTo>
                    <a:pt x="520661" y="18669"/>
                  </a:lnTo>
                  <a:lnTo>
                    <a:pt x="520661" y="19939"/>
                  </a:lnTo>
                  <a:lnTo>
                    <a:pt x="520204" y="19939"/>
                  </a:lnTo>
                  <a:lnTo>
                    <a:pt x="520204" y="19646"/>
                  </a:lnTo>
                  <a:lnTo>
                    <a:pt x="520661" y="19939"/>
                  </a:lnTo>
                  <a:lnTo>
                    <a:pt x="520661" y="18669"/>
                  </a:lnTo>
                  <a:lnTo>
                    <a:pt x="520204" y="18669"/>
                  </a:lnTo>
                  <a:lnTo>
                    <a:pt x="520204" y="18389"/>
                  </a:lnTo>
                  <a:lnTo>
                    <a:pt x="521309" y="17627"/>
                  </a:lnTo>
                  <a:lnTo>
                    <a:pt x="521017" y="17399"/>
                  </a:lnTo>
                  <a:lnTo>
                    <a:pt x="520204" y="17970"/>
                  </a:lnTo>
                  <a:lnTo>
                    <a:pt x="520204" y="17399"/>
                  </a:lnTo>
                  <a:lnTo>
                    <a:pt x="521017" y="17399"/>
                  </a:lnTo>
                  <a:lnTo>
                    <a:pt x="521627" y="17399"/>
                  </a:lnTo>
                  <a:lnTo>
                    <a:pt x="521309" y="17627"/>
                  </a:lnTo>
                  <a:lnTo>
                    <a:pt x="522617" y="18669"/>
                  </a:lnTo>
                  <a:lnTo>
                    <a:pt x="522617" y="8953"/>
                  </a:lnTo>
                  <a:lnTo>
                    <a:pt x="522744" y="6350"/>
                  </a:lnTo>
                  <a:lnTo>
                    <a:pt x="519772" y="6350"/>
                  </a:lnTo>
                  <a:lnTo>
                    <a:pt x="519772" y="19939"/>
                  </a:lnTo>
                  <a:lnTo>
                    <a:pt x="519582" y="19939"/>
                  </a:lnTo>
                  <a:lnTo>
                    <a:pt x="518896" y="21043"/>
                  </a:lnTo>
                  <a:lnTo>
                    <a:pt x="518782" y="20320"/>
                  </a:lnTo>
                  <a:lnTo>
                    <a:pt x="517474" y="19050"/>
                  </a:lnTo>
                  <a:lnTo>
                    <a:pt x="518782" y="19050"/>
                  </a:lnTo>
                  <a:lnTo>
                    <a:pt x="519772" y="19939"/>
                  </a:lnTo>
                  <a:lnTo>
                    <a:pt x="519772" y="6350"/>
                  </a:lnTo>
                  <a:lnTo>
                    <a:pt x="509054" y="6350"/>
                  </a:lnTo>
                  <a:lnTo>
                    <a:pt x="507873" y="6350"/>
                  </a:lnTo>
                  <a:lnTo>
                    <a:pt x="506209" y="6350"/>
                  </a:lnTo>
                  <a:lnTo>
                    <a:pt x="508596" y="10160"/>
                  </a:lnTo>
                  <a:lnTo>
                    <a:pt x="508469" y="10160"/>
                  </a:lnTo>
                  <a:lnTo>
                    <a:pt x="508482" y="12700"/>
                  </a:lnTo>
                  <a:lnTo>
                    <a:pt x="505891" y="12700"/>
                  </a:lnTo>
                  <a:lnTo>
                    <a:pt x="504596" y="11430"/>
                  </a:lnTo>
                  <a:lnTo>
                    <a:pt x="505307" y="12700"/>
                  </a:lnTo>
                  <a:lnTo>
                    <a:pt x="504139" y="12700"/>
                  </a:lnTo>
                  <a:lnTo>
                    <a:pt x="503656" y="11430"/>
                  </a:lnTo>
                  <a:lnTo>
                    <a:pt x="504037" y="12700"/>
                  </a:lnTo>
                  <a:lnTo>
                    <a:pt x="502031" y="15240"/>
                  </a:lnTo>
                  <a:lnTo>
                    <a:pt x="503796" y="16510"/>
                  </a:lnTo>
                  <a:lnTo>
                    <a:pt x="500748" y="16510"/>
                  </a:lnTo>
                  <a:lnTo>
                    <a:pt x="501789" y="21590"/>
                  </a:lnTo>
                  <a:lnTo>
                    <a:pt x="498030" y="17780"/>
                  </a:lnTo>
                  <a:lnTo>
                    <a:pt x="498703" y="19050"/>
                  </a:lnTo>
                  <a:lnTo>
                    <a:pt x="499681" y="22860"/>
                  </a:lnTo>
                  <a:lnTo>
                    <a:pt x="499122" y="24130"/>
                  </a:lnTo>
                  <a:lnTo>
                    <a:pt x="495833" y="19050"/>
                  </a:lnTo>
                  <a:lnTo>
                    <a:pt x="496201" y="27940"/>
                  </a:lnTo>
                  <a:lnTo>
                    <a:pt x="491642" y="22860"/>
                  </a:lnTo>
                  <a:lnTo>
                    <a:pt x="494804" y="27940"/>
                  </a:lnTo>
                  <a:lnTo>
                    <a:pt x="490016" y="30480"/>
                  </a:lnTo>
                  <a:lnTo>
                    <a:pt x="490575" y="34290"/>
                  </a:lnTo>
                  <a:lnTo>
                    <a:pt x="490016" y="33248"/>
                  </a:lnTo>
                  <a:lnTo>
                    <a:pt x="488950" y="34290"/>
                  </a:lnTo>
                  <a:lnTo>
                    <a:pt x="487476" y="33020"/>
                  </a:lnTo>
                  <a:lnTo>
                    <a:pt x="486041" y="34290"/>
                  </a:lnTo>
                  <a:lnTo>
                    <a:pt x="489267" y="36830"/>
                  </a:lnTo>
                  <a:lnTo>
                    <a:pt x="488480" y="39370"/>
                  </a:lnTo>
                  <a:lnTo>
                    <a:pt x="489686" y="41910"/>
                  </a:lnTo>
                  <a:lnTo>
                    <a:pt x="485203" y="40640"/>
                  </a:lnTo>
                  <a:lnTo>
                    <a:pt x="486511" y="38100"/>
                  </a:lnTo>
                  <a:lnTo>
                    <a:pt x="482993" y="36830"/>
                  </a:lnTo>
                  <a:lnTo>
                    <a:pt x="485775" y="38100"/>
                  </a:lnTo>
                  <a:lnTo>
                    <a:pt x="483577" y="40640"/>
                  </a:lnTo>
                  <a:lnTo>
                    <a:pt x="486244" y="41910"/>
                  </a:lnTo>
                  <a:lnTo>
                    <a:pt x="483298" y="41910"/>
                  </a:lnTo>
                  <a:lnTo>
                    <a:pt x="484454" y="43180"/>
                  </a:lnTo>
                  <a:lnTo>
                    <a:pt x="481203" y="41910"/>
                  </a:lnTo>
                  <a:lnTo>
                    <a:pt x="485216" y="44450"/>
                  </a:lnTo>
                  <a:lnTo>
                    <a:pt x="481025" y="43180"/>
                  </a:lnTo>
                  <a:lnTo>
                    <a:pt x="482803" y="45720"/>
                  </a:lnTo>
                  <a:lnTo>
                    <a:pt x="479374" y="46990"/>
                  </a:lnTo>
                  <a:lnTo>
                    <a:pt x="478536" y="43180"/>
                  </a:lnTo>
                  <a:lnTo>
                    <a:pt x="478320" y="46926"/>
                  </a:lnTo>
                  <a:lnTo>
                    <a:pt x="478536" y="46990"/>
                  </a:lnTo>
                  <a:lnTo>
                    <a:pt x="480009" y="48260"/>
                  </a:lnTo>
                  <a:lnTo>
                    <a:pt x="479221" y="51460"/>
                  </a:lnTo>
                  <a:lnTo>
                    <a:pt x="479221" y="78740"/>
                  </a:lnTo>
                  <a:lnTo>
                    <a:pt x="478447" y="82130"/>
                  </a:lnTo>
                  <a:lnTo>
                    <a:pt x="476161" y="80010"/>
                  </a:lnTo>
                  <a:lnTo>
                    <a:pt x="479221" y="78740"/>
                  </a:lnTo>
                  <a:lnTo>
                    <a:pt x="479221" y="51460"/>
                  </a:lnTo>
                  <a:lnTo>
                    <a:pt x="479069" y="52070"/>
                  </a:lnTo>
                  <a:lnTo>
                    <a:pt x="476846" y="48260"/>
                  </a:lnTo>
                  <a:lnTo>
                    <a:pt x="474637" y="48260"/>
                  </a:lnTo>
                  <a:lnTo>
                    <a:pt x="474319" y="50800"/>
                  </a:lnTo>
                  <a:lnTo>
                    <a:pt x="476313" y="53340"/>
                  </a:lnTo>
                  <a:lnTo>
                    <a:pt x="475335" y="54610"/>
                  </a:lnTo>
                  <a:lnTo>
                    <a:pt x="474408" y="54610"/>
                  </a:lnTo>
                  <a:lnTo>
                    <a:pt x="473964" y="53340"/>
                  </a:lnTo>
                  <a:lnTo>
                    <a:pt x="474383" y="54610"/>
                  </a:lnTo>
                  <a:lnTo>
                    <a:pt x="475234" y="57150"/>
                  </a:lnTo>
                  <a:lnTo>
                    <a:pt x="470496" y="58420"/>
                  </a:lnTo>
                  <a:lnTo>
                    <a:pt x="471766" y="62230"/>
                  </a:lnTo>
                  <a:lnTo>
                    <a:pt x="471246" y="62230"/>
                  </a:lnTo>
                  <a:lnTo>
                    <a:pt x="471932" y="62725"/>
                  </a:lnTo>
                  <a:lnTo>
                    <a:pt x="472198" y="63500"/>
                  </a:lnTo>
                  <a:lnTo>
                    <a:pt x="471957" y="62750"/>
                  </a:lnTo>
                  <a:lnTo>
                    <a:pt x="473024" y="63500"/>
                  </a:lnTo>
                  <a:lnTo>
                    <a:pt x="474637" y="64770"/>
                  </a:lnTo>
                  <a:lnTo>
                    <a:pt x="475716" y="66040"/>
                  </a:lnTo>
                  <a:lnTo>
                    <a:pt x="475081" y="66040"/>
                  </a:lnTo>
                  <a:lnTo>
                    <a:pt x="476389" y="68580"/>
                  </a:lnTo>
                  <a:lnTo>
                    <a:pt x="474103" y="67310"/>
                  </a:lnTo>
                  <a:lnTo>
                    <a:pt x="474586" y="67310"/>
                  </a:lnTo>
                  <a:lnTo>
                    <a:pt x="473811" y="66040"/>
                  </a:lnTo>
                  <a:lnTo>
                    <a:pt x="473367" y="66040"/>
                  </a:lnTo>
                  <a:lnTo>
                    <a:pt x="473532" y="67310"/>
                  </a:lnTo>
                  <a:lnTo>
                    <a:pt x="471652" y="66649"/>
                  </a:lnTo>
                  <a:lnTo>
                    <a:pt x="471652" y="69850"/>
                  </a:lnTo>
                  <a:lnTo>
                    <a:pt x="469747" y="71120"/>
                  </a:lnTo>
                  <a:lnTo>
                    <a:pt x="466674" y="69850"/>
                  </a:lnTo>
                  <a:lnTo>
                    <a:pt x="471170" y="67398"/>
                  </a:lnTo>
                  <a:lnTo>
                    <a:pt x="471652" y="69850"/>
                  </a:lnTo>
                  <a:lnTo>
                    <a:pt x="471652" y="66649"/>
                  </a:lnTo>
                  <a:lnTo>
                    <a:pt x="470966" y="66395"/>
                  </a:lnTo>
                  <a:lnTo>
                    <a:pt x="471144" y="67310"/>
                  </a:lnTo>
                  <a:lnTo>
                    <a:pt x="467360" y="67310"/>
                  </a:lnTo>
                  <a:lnTo>
                    <a:pt x="470039" y="66065"/>
                  </a:lnTo>
                  <a:lnTo>
                    <a:pt x="470966" y="66395"/>
                  </a:lnTo>
                  <a:lnTo>
                    <a:pt x="470954" y="65684"/>
                  </a:lnTo>
                  <a:lnTo>
                    <a:pt x="470039" y="66014"/>
                  </a:lnTo>
                  <a:lnTo>
                    <a:pt x="464337" y="63500"/>
                  </a:lnTo>
                  <a:lnTo>
                    <a:pt x="471131" y="64719"/>
                  </a:lnTo>
                  <a:lnTo>
                    <a:pt x="471297" y="64719"/>
                  </a:lnTo>
                  <a:lnTo>
                    <a:pt x="473430" y="64719"/>
                  </a:lnTo>
                  <a:lnTo>
                    <a:pt x="471347" y="63500"/>
                  </a:lnTo>
                  <a:lnTo>
                    <a:pt x="471144" y="64655"/>
                  </a:lnTo>
                  <a:lnTo>
                    <a:pt x="468439" y="63500"/>
                  </a:lnTo>
                  <a:lnTo>
                    <a:pt x="465455" y="62230"/>
                  </a:lnTo>
                  <a:lnTo>
                    <a:pt x="462419" y="64770"/>
                  </a:lnTo>
                  <a:lnTo>
                    <a:pt x="464502" y="67310"/>
                  </a:lnTo>
                  <a:lnTo>
                    <a:pt x="461403" y="68580"/>
                  </a:lnTo>
                  <a:lnTo>
                    <a:pt x="462445" y="71120"/>
                  </a:lnTo>
                  <a:lnTo>
                    <a:pt x="463905" y="71120"/>
                  </a:lnTo>
                  <a:lnTo>
                    <a:pt x="464947" y="72390"/>
                  </a:lnTo>
                  <a:lnTo>
                    <a:pt x="464489" y="78740"/>
                  </a:lnTo>
                  <a:lnTo>
                    <a:pt x="455256" y="69850"/>
                  </a:lnTo>
                  <a:lnTo>
                    <a:pt x="456615" y="76200"/>
                  </a:lnTo>
                  <a:lnTo>
                    <a:pt x="457873" y="78740"/>
                  </a:lnTo>
                  <a:lnTo>
                    <a:pt x="461187" y="81280"/>
                  </a:lnTo>
                  <a:lnTo>
                    <a:pt x="457581" y="82550"/>
                  </a:lnTo>
                  <a:lnTo>
                    <a:pt x="455002" y="78740"/>
                  </a:lnTo>
                  <a:lnTo>
                    <a:pt x="452450" y="81280"/>
                  </a:lnTo>
                  <a:lnTo>
                    <a:pt x="458279" y="83820"/>
                  </a:lnTo>
                  <a:lnTo>
                    <a:pt x="458000" y="83908"/>
                  </a:lnTo>
                  <a:lnTo>
                    <a:pt x="458000" y="110490"/>
                  </a:lnTo>
                  <a:lnTo>
                    <a:pt x="456044" y="113030"/>
                  </a:lnTo>
                  <a:lnTo>
                    <a:pt x="455193" y="113677"/>
                  </a:lnTo>
                  <a:lnTo>
                    <a:pt x="454799" y="113030"/>
                  </a:lnTo>
                  <a:lnTo>
                    <a:pt x="452488" y="109220"/>
                  </a:lnTo>
                  <a:lnTo>
                    <a:pt x="456387" y="109220"/>
                  </a:lnTo>
                  <a:lnTo>
                    <a:pt x="457161" y="110490"/>
                  </a:lnTo>
                  <a:lnTo>
                    <a:pt x="458000" y="110490"/>
                  </a:lnTo>
                  <a:lnTo>
                    <a:pt x="458000" y="83908"/>
                  </a:lnTo>
                  <a:lnTo>
                    <a:pt x="454266" y="84963"/>
                  </a:lnTo>
                  <a:lnTo>
                    <a:pt x="454520" y="85090"/>
                  </a:lnTo>
                  <a:lnTo>
                    <a:pt x="453351" y="87630"/>
                  </a:lnTo>
                  <a:lnTo>
                    <a:pt x="450303" y="85090"/>
                  </a:lnTo>
                  <a:lnTo>
                    <a:pt x="448373" y="88900"/>
                  </a:lnTo>
                  <a:lnTo>
                    <a:pt x="447763" y="93980"/>
                  </a:lnTo>
                  <a:lnTo>
                    <a:pt x="446976" y="95389"/>
                  </a:lnTo>
                  <a:lnTo>
                    <a:pt x="446976" y="96520"/>
                  </a:lnTo>
                  <a:lnTo>
                    <a:pt x="446379" y="97790"/>
                  </a:lnTo>
                  <a:lnTo>
                    <a:pt x="446976" y="96520"/>
                  </a:lnTo>
                  <a:lnTo>
                    <a:pt x="446976" y="95389"/>
                  </a:lnTo>
                  <a:lnTo>
                    <a:pt x="446290" y="96596"/>
                  </a:lnTo>
                  <a:lnTo>
                    <a:pt x="446290" y="101600"/>
                  </a:lnTo>
                  <a:lnTo>
                    <a:pt x="443712" y="101600"/>
                  </a:lnTo>
                  <a:lnTo>
                    <a:pt x="444703" y="100330"/>
                  </a:lnTo>
                  <a:lnTo>
                    <a:pt x="445604" y="100330"/>
                  </a:lnTo>
                  <a:lnTo>
                    <a:pt x="446290" y="101600"/>
                  </a:lnTo>
                  <a:lnTo>
                    <a:pt x="446290" y="96596"/>
                  </a:lnTo>
                  <a:lnTo>
                    <a:pt x="445617" y="97790"/>
                  </a:lnTo>
                  <a:lnTo>
                    <a:pt x="444931" y="96520"/>
                  </a:lnTo>
                  <a:lnTo>
                    <a:pt x="444525" y="95250"/>
                  </a:lnTo>
                  <a:lnTo>
                    <a:pt x="443052" y="95250"/>
                  </a:lnTo>
                  <a:lnTo>
                    <a:pt x="441159" y="100330"/>
                  </a:lnTo>
                  <a:lnTo>
                    <a:pt x="435610" y="104140"/>
                  </a:lnTo>
                  <a:lnTo>
                    <a:pt x="430555" y="106680"/>
                  </a:lnTo>
                  <a:lnTo>
                    <a:pt x="431647" y="110490"/>
                  </a:lnTo>
                  <a:lnTo>
                    <a:pt x="431317" y="110490"/>
                  </a:lnTo>
                  <a:lnTo>
                    <a:pt x="431622" y="111760"/>
                  </a:lnTo>
                  <a:lnTo>
                    <a:pt x="431038" y="113030"/>
                  </a:lnTo>
                  <a:lnTo>
                    <a:pt x="429272" y="111760"/>
                  </a:lnTo>
                  <a:lnTo>
                    <a:pt x="429044" y="110490"/>
                  </a:lnTo>
                  <a:lnTo>
                    <a:pt x="428713" y="115570"/>
                  </a:lnTo>
                  <a:lnTo>
                    <a:pt x="426720" y="121920"/>
                  </a:lnTo>
                  <a:lnTo>
                    <a:pt x="421779" y="123190"/>
                  </a:lnTo>
                  <a:lnTo>
                    <a:pt x="421563" y="121920"/>
                  </a:lnTo>
                  <a:lnTo>
                    <a:pt x="418719" y="123190"/>
                  </a:lnTo>
                  <a:lnTo>
                    <a:pt x="424180" y="128270"/>
                  </a:lnTo>
                  <a:lnTo>
                    <a:pt x="420255" y="128270"/>
                  </a:lnTo>
                  <a:lnTo>
                    <a:pt x="420179" y="127000"/>
                  </a:lnTo>
                  <a:lnTo>
                    <a:pt x="415061" y="132080"/>
                  </a:lnTo>
                  <a:lnTo>
                    <a:pt x="412597" y="138430"/>
                  </a:lnTo>
                  <a:lnTo>
                    <a:pt x="405803" y="139700"/>
                  </a:lnTo>
                  <a:lnTo>
                    <a:pt x="408457" y="142240"/>
                  </a:lnTo>
                  <a:lnTo>
                    <a:pt x="400075" y="142240"/>
                  </a:lnTo>
                  <a:lnTo>
                    <a:pt x="404368" y="147320"/>
                  </a:lnTo>
                  <a:lnTo>
                    <a:pt x="399630" y="147320"/>
                  </a:lnTo>
                  <a:lnTo>
                    <a:pt x="399516" y="146050"/>
                  </a:lnTo>
                  <a:lnTo>
                    <a:pt x="394550" y="148590"/>
                  </a:lnTo>
                  <a:lnTo>
                    <a:pt x="393420" y="148590"/>
                  </a:lnTo>
                  <a:lnTo>
                    <a:pt x="395998" y="152400"/>
                  </a:lnTo>
                  <a:lnTo>
                    <a:pt x="395325" y="153670"/>
                  </a:lnTo>
                  <a:lnTo>
                    <a:pt x="392925" y="152400"/>
                  </a:lnTo>
                  <a:lnTo>
                    <a:pt x="393852" y="156210"/>
                  </a:lnTo>
                  <a:lnTo>
                    <a:pt x="390220" y="153670"/>
                  </a:lnTo>
                  <a:lnTo>
                    <a:pt x="389750" y="156210"/>
                  </a:lnTo>
                  <a:lnTo>
                    <a:pt x="392315" y="156210"/>
                  </a:lnTo>
                  <a:lnTo>
                    <a:pt x="391706" y="160020"/>
                  </a:lnTo>
                  <a:lnTo>
                    <a:pt x="386588" y="160020"/>
                  </a:lnTo>
                  <a:lnTo>
                    <a:pt x="385368" y="158750"/>
                  </a:lnTo>
                  <a:lnTo>
                    <a:pt x="383374" y="165100"/>
                  </a:lnTo>
                  <a:lnTo>
                    <a:pt x="382955" y="164477"/>
                  </a:lnTo>
                  <a:lnTo>
                    <a:pt x="383057" y="166370"/>
                  </a:lnTo>
                  <a:lnTo>
                    <a:pt x="379945" y="160020"/>
                  </a:lnTo>
                  <a:lnTo>
                    <a:pt x="380187" y="163830"/>
                  </a:lnTo>
                  <a:lnTo>
                    <a:pt x="380987" y="163830"/>
                  </a:lnTo>
                  <a:lnTo>
                    <a:pt x="381876" y="166370"/>
                  </a:lnTo>
                  <a:lnTo>
                    <a:pt x="379476" y="165100"/>
                  </a:lnTo>
                  <a:lnTo>
                    <a:pt x="377164" y="167640"/>
                  </a:lnTo>
                  <a:lnTo>
                    <a:pt x="376059" y="170180"/>
                  </a:lnTo>
                  <a:lnTo>
                    <a:pt x="374789" y="167640"/>
                  </a:lnTo>
                  <a:lnTo>
                    <a:pt x="371335" y="170180"/>
                  </a:lnTo>
                  <a:lnTo>
                    <a:pt x="369112" y="175260"/>
                  </a:lnTo>
                  <a:lnTo>
                    <a:pt x="365658" y="179070"/>
                  </a:lnTo>
                  <a:lnTo>
                    <a:pt x="367626" y="177800"/>
                  </a:lnTo>
                  <a:lnTo>
                    <a:pt x="370078" y="181610"/>
                  </a:lnTo>
                  <a:lnTo>
                    <a:pt x="369557" y="182486"/>
                  </a:lnTo>
                  <a:lnTo>
                    <a:pt x="392722" y="182486"/>
                  </a:lnTo>
                  <a:lnTo>
                    <a:pt x="392417" y="181610"/>
                  </a:lnTo>
                  <a:lnTo>
                    <a:pt x="395312" y="184150"/>
                  </a:lnTo>
                  <a:lnTo>
                    <a:pt x="394919" y="185420"/>
                  </a:lnTo>
                  <a:lnTo>
                    <a:pt x="398589" y="186690"/>
                  </a:lnTo>
                  <a:lnTo>
                    <a:pt x="399770" y="184150"/>
                  </a:lnTo>
                  <a:lnTo>
                    <a:pt x="401269" y="182880"/>
                  </a:lnTo>
                  <a:lnTo>
                    <a:pt x="400024" y="181610"/>
                  </a:lnTo>
                  <a:lnTo>
                    <a:pt x="397510" y="179070"/>
                  </a:lnTo>
                  <a:lnTo>
                    <a:pt x="402869" y="177800"/>
                  </a:lnTo>
                  <a:lnTo>
                    <a:pt x="405853" y="173990"/>
                  </a:lnTo>
                  <a:lnTo>
                    <a:pt x="407784" y="170180"/>
                  </a:lnTo>
                  <a:lnTo>
                    <a:pt x="408419" y="168910"/>
                  </a:lnTo>
                  <a:lnTo>
                    <a:pt x="412496" y="168910"/>
                  </a:lnTo>
                  <a:lnTo>
                    <a:pt x="412394" y="166370"/>
                  </a:lnTo>
                  <a:lnTo>
                    <a:pt x="413524" y="165100"/>
                  </a:lnTo>
                  <a:lnTo>
                    <a:pt x="413397" y="163830"/>
                  </a:lnTo>
                  <a:lnTo>
                    <a:pt x="415531" y="166370"/>
                  </a:lnTo>
                  <a:lnTo>
                    <a:pt x="418617" y="163830"/>
                  </a:lnTo>
                  <a:lnTo>
                    <a:pt x="420154" y="162560"/>
                  </a:lnTo>
                  <a:lnTo>
                    <a:pt x="421868" y="160020"/>
                  </a:lnTo>
                  <a:lnTo>
                    <a:pt x="422732" y="158750"/>
                  </a:lnTo>
                  <a:lnTo>
                    <a:pt x="423672" y="161290"/>
                  </a:lnTo>
                  <a:lnTo>
                    <a:pt x="425564" y="158750"/>
                  </a:lnTo>
                  <a:lnTo>
                    <a:pt x="420738" y="153670"/>
                  </a:lnTo>
                  <a:lnTo>
                    <a:pt x="419531" y="152400"/>
                  </a:lnTo>
                  <a:lnTo>
                    <a:pt x="421017" y="151130"/>
                  </a:lnTo>
                  <a:lnTo>
                    <a:pt x="424789" y="153670"/>
                  </a:lnTo>
                  <a:lnTo>
                    <a:pt x="426834" y="151130"/>
                  </a:lnTo>
                  <a:lnTo>
                    <a:pt x="427863" y="149860"/>
                  </a:lnTo>
                  <a:lnTo>
                    <a:pt x="433654" y="148590"/>
                  </a:lnTo>
                  <a:lnTo>
                    <a:pt x="433628" y="147320"/>
                  </a:lnTo>
                  <a:lnTo>
                    <a:pt x="433539" y="143510"/>
                  </a:lnTo>
                  <a:lnTo>
                    <a:pt x="434708" y="144627"/>
                  </a:lnTo>
                  <a:lnTo>
                    <a:pt x="435991" y="143510"/>
                  </a:lnTo>
                  <a:lnTo>
                    <a:pt x="442137" y="140970"/>
                  </a:lnTo>
                  <a:lnTo>
                    <a:pt x="440423" y="139700"/>
                  </a:lnTo>
                  <a:lnTo>
                    <a:pt x="440067" y="139433"/>
                  </a:lnTo>
                  <a:lnTo>
                    <a:pt x="440194" y="137160"/>
                  </a:lnTo>
                  <a:lnTo>
                    <a:pt x="440575" y="130810"/>
                  </a:lnTo>
                  <a:lnTo>
                    <a:pt x="442569" y="133350"/>
                  </a:lnTo>
                  <a:lnTo>
                    <a:pt x="441553" y="130810"/>
                  </a:lnTo>
                  <a:lnTo>
                    <a:pt x="441058" y="129540"/>
                  </a:lnTo>
                  <a:lnTo>
                    <a:pt x="440321" y="128270"/>
                  </a:lnTo>
                  <a:lnTo>
                    <a:pt x="441375" y="125730"/>
                  </a:lnTo>
                  <a:lnTo>
                    <a:pt x="442125" y="125730"/>
                  </a:lnTo>
                  <a:lnTo>
                    <a:pt x="443141" y="126644"/>
                  </a:lnTo>
                  <a:lnTo>
                    <a:pt x="445046" y="125730"/>
                  </a:lnTo>
                  <a:lnTo>
                    <a:pt x="441413" y="124460"/>
                  </a:lnTo>
                  <a:lnTo>
                    <a:pt x="444385" y="123190"/>
                  </a:lnTo>
                  <a:lnTo>
                    <a:pt x="445173" y="124460"/>
                  </a:lnTo>
                  <a:lnTo>
                    <a:pt x="446849" y="123190"/>
                  </a:lnTo>
                  <a:lnTo>
                    <a:pt x="445947" y="123190"/>
                  </a:lnTo>
                  <a:lnTo>
                    <a:pt x="445109" y="120650"/>
                  </a:lnTo>
                  <a:lnTo>
                    <a:pt x="445173" y="118110"/>
                  </a:lnTo>
                  <a:lnTo>
                    <a:pt x="448525" y="116840"/>
                  </a:lnTo>
                  <a:lnTo>
                    <a:pt x="450786" y="119380"/>
                  </a:lnTo>
                  <a:lnTo>
                    <a:pt x="449745" y="118110"/>
                  </a:lnTo>
                  <a:lnTo>
                    <a:pt x="449326" y="116840"/>
                  </a:lnTo>
                  <a:lnTo>
                    <a:pt x="448919" y="115570"/>
                  </a:lnTo>
                  <a:lnTo>
                    <a:pt x="450392" y="114300"/>
                  </a:lnTo>
                  <a:lnTo>
                    <a:pt x="451281" y="115570"/>
                  </a:lnTo>
                  <a:lnTo>
                    <a:pt x="451497" y="116840"/>
                  </a:lnTo>
                  <a:lnTo>
                    <a:pt x="454977" y="114681"/>
                  </a:lnTo>
                  <a:lnTo>
                    <a:pt x="456450" y="115570"/>
                  </a:lnTo>
                  <a:lnTo>
                    <a:pt x="458355" y="114300"/>
                  </a:lnTo>
                  <a:lnTo>
                    <a:pt x="460019" y="118110"/>
                  </a:lnTo>
                  <a:lnTo>
                    <a:pt x="459676" y="115570"/>
                  </a:lnTo>
                  <a:lnTo>
                    <a:pt x="459422" y="114300"/>
                  </a:lnTo>
                  <a:lnTo>
                    <a:pt x="458368" y="109220"/>
                  </a:lnTo>
                  <a:lnTo>
                    <a:pt x="462419" y="109220"/>
                  </a:lnTo>
                  <a:lnTo>
                    <a:pt x="462546" y="107950"/>
                  </a:lnTo>
                  <a:lnTo>
                    <a:pt x="463880" y="107950"/>
                  </a:lnTo>
                  <a:lnTo>
                    <a:pt x="464375" y="106680"/>
                  </a:lnTo>
                  <a:lnTo>
                    <a:pt x="466293" y="107950"/>
                  </a:lnTo>
                  <a:lnTo>
                    <a:pt x="467080" y="105410"/>
                  </a:lnTo>
                  <a:lnTo>
                    <a:pt x="467944" y="104140"/>
                  </a:lnTo>
                  <a:lnTo>
                    <a:pt x="465912" y="103047"/>
                  </a:lnTo>
                  <a:lnTo>
                    <a:pt x="465912" y="105410"/>
                  </a:lnTo>
                  <a:lnTo>
                    <a:pt x="465709" y="106680"/>
                  </a:lnTo>
                  <a:lnTo>
                    <a:pt x="464756" y="106680"/>
                  </a:lnTo>
                  <a:lnTo>
                    <a:pt x="464959" y="105410"/>
                  </a:lnTo>
                  <a:lnTo>
                    <a:pt x="465912" y="105410"/>
                  </a:lnTo>
                  <a:lnTo>
                    <a:pt x="465912" y="103047"/>
                  </a:lnTo>
                  <a:lnTo>
                    <a:pt x="465582" y="102870"/>
                  </a:lnTo>
                  <a:lnTo>
                    <a:pt x="466953" y="101600"/>
                  </a:lnTo>
                  <a:lnTo>
                    <a:pt x="464223" y="101600"/>
                  </a:lnTo>
                  <a:lnTo>
                    <a:pt x="463816" y="102870"/>
                  </a:lnTo>
                  <a:lnTo>
                    <a:pt x="463562" y="102870"/>
                  </a:lnTo>
                  <a:lnTo>
                    <a:pt x="461810" y="105410"/>
                  </a:lnTo>
                  <a:lnTo>
                    <a:pt x="461264" y="104140"/>
                  </a:lnTo>
                  <a:lnTo>
                    <a:pt x="460908" y="101600"/>
                  </a:lnTo>
                  <a:lnTo>
                    <a:pt x="463042" y="101600"/>
                  </a:lnTo>
                  <a:lnTo>
                    <a:pt x="461949" y="100330"/>
                  </a:lnTo>
                  <a:lnTo>
                    <a:pt x="460870" y="99060"/>
                  </a:lnTo>
                  <a:lnTo>
                    <a:pt x="460387" y="97790"/>
                  </a:lnTo>
                  <a:lnTo>
                    <a:pt x="464654" y="99060"/>
                  </a:lnTo>
                  <a:lnTo>
                    <a:pt x="468426" y="97790"/>
                  </a:lnTo>
                  <a:lnTo>
                    <a:pt x="470700" y="99060"/>
                  </a:lnTo>
                  <a:lnTo>
                    <a:pt x="471398" y="96520"/>
                  </a:lnTo>
                  <a:lnTo>
                    <a:pt x="471754" y="95250"/>
                  </a:lnTo>
                  <a:lnTo>
                    <a:pt x="475386" y="91440"/>
                  </a:lnTo>
                  <a:lnTo>
                    <a:pt x="473214" y="87630"/>
                  </a:lnTo>
                  <a:lnTo>
                    <a:pt x="472490" y="86360"/>
                  </a:lnTo>
                  <a:lnTo>
                    <a:pt x="472592" y="85090"/>
                  </a:lnTo>
                  <a:lnTo>
                    <a:pt x="474510" y="86360"/>
                  </a:lnTo>
                  <a:lnTo>
                    <a:pt x="475449" y="86360"/>
                  </a:lnTo>
                  <a:lnTo>
                    <a:pt x="475500" y="87591"/>
                  </a:lnTo>
                  <a:lnTo>
                    <a:pt x="475602" y="86360"/>
                  </a:lnTo>
                  <a:lnTo>
                    <a:pt x="476707" y="85090"/>
                  </a:lnTo>
                  <a:lnTo>
                    <a:pt x="478155" y="83426"/>
                  </a:lnTo>
                  <a:lnTo>
                    <a:pt x="478066" y="83820"/>
                  </a:lnTo>
                  <a:lnTo>
                    <a:pt x="478358" y="83197"/>
                  </a:lnTo>
                  <a:lnTo>
                    <a:pt x="478917" y="82550"/>
                  </a:lnTo>
                  <a:lnTo>
                    <a:pt x="478726" y="82384"/>
                  </a:lnTo>
                  <a:lnTo>
                    <a:pt x="479831" y="80010"/>
                  </a:lnTo>
                  <a:lnTo>
                    <a:pt x="480479" y="81280"/>
                  </a:lnTo>
                  <a:lnTo>
                    <a:pt x="481787" y="80010"/>
                  </a:lnTo>
                  <a:lnTo>
                    <a:pt x="484416" y="77470"/>
                  </a:lnTo>
                  <a:lnTo>
                    <a:pt x="484886" y="72390"/>
                  </a:lnTo>
                  <a:lnTo>
                    <a:pt x="485508" y="68580"/>
                  </a:lnTo>
                  <a:lnTo>
                    <a:pt x="485711" y="67310"/>
                  </a:lnTo>
                  <a:lnTo>
                    <a:pt x="489496" y="64439"/>
                  </a:lnTo>
                  <a:lnTo>
                    <a:pt x="489051" y="63500"/>
                  </a:lnTo>
                  <a:lnTo>
                    <a:pt x="490296" y="62230"/>
                  </a:lnTo>
                  <a:lnTo>
                    <a:pt x="494030" y="58420"/>
                  </a:lnTo>
                  <a:lnTo>
                    <a:pt x="497674" y="52070"/>
                  </a:lnTo>
                  <a:lnTo>
                    <a:pt x="501586" y="46990"/>
                  </a:lnTo>
                  <a:lnTo>
                    <a:pt x="504469" y="44450"/>
                  </a:lnTo>
                  <a:lnTo>
                    <a:pt x="505917" y="43180"/>
                  </a:lnTo>
                  <a:lnTo>
                    <a:pt x="507352" y="41910"/>
                  </a:lnTo>
                  <a:lnTo>
                    <a:pt x="509714" y="40640"/>
                  </a:lnTo>
                  <a:lnTo>
                    <a:pt x="507847" y="39370"/>
                  </a:lnTo>
                  <a:lnTo>
                    <a:pt x="507161" y="36830"/>
                  </a:lnTo>
                  <a:lnTo>
                    <a:pt x="510095" y="38100"/>
                  </a:lnTo>
                  <a:lnTo>
                    <a:pt x="509587" y="36830"/>
                  </a:lnTo>
                  <a:lnTo>
                    <a:pt x="508584" y="34290"/>
                  </a:lnTo>
                  <a:lnTo>
                    <a:pt x="508482" y="29210"/>
                  </a:lnTo>
                  <a:lnTo>
                    <a:pt x="516204" y="32092"/>
                  </a:lnTo>
                  <a:lnTo>
                    <a:pt x="514426" y="33909"/>
                  </a:lnTo>
                  <a:lnTo>
                    <a:pt x="516331" y="36449"/>
                  </a:lnTo>
                  <a:lnTo>
                    <a:pt x="515620" y="36449"/>
                  </a:lnTo>
                  <a:lnTo>
                    <a:pt x="514807" y="37719"/>
                  </a:lnTo>
                  <a:lnTo>
                    <a:pt x="512089" y="37719"/>
                  </a:lnTo>
                  <a:lnTo>
                    <a:pt x="515975" y="38989"/>
                  </a:lnTo>
                  <a:lnTo>
                    <a:pt x="516229" y="41529"/>
                  </a:lnTo>
                  <a:lnTo>
                    <a:pt x="518325" y="44069"/>
                  </a:lnTo>
                  <a:lnTo>
                    <a:pt x="514019" y="44069"/>
                  </a:lnTo>
                  <a:lnTo>
                    <a:pt x="514007" y="41529"/>
                  </a:lnTo>
                  <a:lnTo>
                    <a:pt x="510197" y="40259"/>
                  </a:lnTo>
                  <a:lnTo>
                    <a:pt x="513410" y="41529"/>
                  </a:lnTo>
                  <a:lnTo>
                    <a:pt x="512508" y="45339"/>
                  </a:lnTo>
                  <a:lnTo>
                    <a:pt x="510400" y="45339"/>
                  </a:lnTo>
                  <a:lnTo>
                    <a:pt x="515264" y="46609"/>
                  </a:lnTo>
                  <a:lnTo>
                    <a:pt x="510870" y="46609"/>
                  </a:lnTo>
                  <a:lnTo>
                    <a:pt x="513575" y="49149"/>
                  </a:lnTo>
                  <a:lnTo>
                    <a:pt x="510578" y="50419"/>
                  </a:lnTo>
                  <a:lnTo>
                    <a:pt x="508812" y="47879"/>
                  </a:lnTo>
                  <a:lnTo>
                    <a:pt x="509701" y="50419"/>
                  </a:lnTo>
                  <a:lnTo>
                    <a:pt x="510057" y="50419"/>
                  </a:lnTo>
                  <a:lnTo>
                    <a:pt x="512051" y="51689"/>
                  </a:lnTo>
                  <a:lnTo>
                    <a:pt x="512356" y="54229"/>
                  </a:lnTo>
                  <a:lnTo>
                    <a:pt x="508965" y="51689"/>
                  </a:lnTo>
                  <a:lnTo>
                    <a:pt x="506818" y="52959"/>
                  </a:lnTo>
                  <a:lnTo>
                    <a:pt x="507339" y="54229"/>
                  </a:lnTo>
                  <a:lnTo>
                    <a:pt x="510387" y="56769"/>
                  </a:lnTo>
                  <a:lnTo>
                    <a:pt x="509892" y="58039"/>
                  </a:lnTo>
                  <a:lnTo>
                    <a:pt x="508279" y="58039"/>
                  </a:lnTo>
                  <a:lnTo>
                    <a:pt x="510743" y="60579"/>
                  </a:lnTo>
                  <a:lnTo>
                    <a:pt x="506971" y="63119"/>
                  </a:lnTo>
                  <a:lnTo>
                    <a:pt x="510095" y="65659"/>
                  </a:lnTo>
                  <a:lnTo>
                    <a:pt x="511048" y="65659"/>
                  </a:lnTo>
                  <a:lnTo>
                    <a:pt x="512965" y="66929"/>
                  </a:lnTo>
                  <a:lnTo>
                    <a:pt x="514286" y="66929"/>
                  </a:lnTo>
                  <a:lnTo>
                    <a:pt x="514070" y="68199"/>
                  </a:lnTo>
                  <a:lnTo>
                    <a:pt x="516128" y="69469"/>
                  </a:lnTo>
                  <a:lnTo>
                    <a:pt x="513575" y="69469"/>
                  </a:lnTo>
                  <a:lnTo>
                    <a:pt x="513829" y="68199"/>
                  </a:lnTo>
                  <a:lnTo>
                    <a:pt x="512953" y="68199"/>
                  </a:lnTo>
                  <a:lnTo>
                    <a:pt x="512191" y="66929"/>
                  </a:lnTo>
                  <a:lnTo>
                    <a:pt x="512851" y="68199"/>
                  </a:lnTo>
                  <a:lnTo>
                    <a:pt x="510108" y="68199"/>
                  </a:lnTo>
                  <a:lnTo>
                    <a:pt x="512343" y="72009"/>
                  </a:lnTo>
                  <a:lnTo>
                    <a:pt x="510921" y="73279"/>
                  </a:lnTo>
                  <a:lnTo>
                    <a:pt x="507415" y="72009"/>
                  </a:lnTo>
                  <a:lnTo>
                    <a:pt x="509104" y="70739"/>
                  </a:lnTo>
                  <a:lnTo>
                    <a:pt x="510794" y="69469"/>
                  </a:lnTo>
                  <a:lnTo>
                    <a:pt x="507174" y="70739"/>
                  </a:lnTo>
                  <a:lnTo>
                    <a:pt x="509155" y="68199"/>
                  </a:lnTo>
                  <a:lnTo>
                    <a:pt x="503237" y="68199"/>
                  </a:lnTo>
                  <a:lnTo>
                    <a:pt x="509587" y="67005"/>
                  </a:lnTo>
                  <a:lnTo>
                    <a:pt x="509968" y="67868"/>
                  </a:lnTo>
                  <a:lnTo>
                    <a:pt x="512140" y="66929"/>
                  </a:lnTo>
                  <a:lnTo>
                    <a:pt x="509943" y="66929"/>
                  </a:lnTo>
                  <a:lnTo>
                    <a:pt x="509562" y="66929"/>
                  </a:lnTo>
                  <a:lnTo>
                    <a:pt x="503694" y="66929"/>
                  </a:lnTo>
                  <a:lnTo>
                    <a:pt x="501802" y="69469"/>
                  </a:lnTo>
                  <a:lnTo>
                    <a:pt x="504444" y="70739"/>
                  </a:lnTo>
                  <a:lnTo>
                    <a:pt x="502564" y="73279"/>
                  </a:lnTo>
                  <a:lnTo>
                    <a:pt x="504253" y="74549"/>
                  </a:lnTo>
                  <a:lnTo>
                    <a:pt x="505434" y="74549"/>
                  </a:lnTo>
                  <a:lnTo>
                    <a:pt x="507123" y="75819"/>
                  </a:lnTo>
                  <a:lnTo>
                    <a:pt x="509270" y="80899"/>
                  </a:lnTo>
                  <a:lnTo>
                    <a:pt x="497547" y="75819"/>
                  </a:lnTo>
                  <a:lnTo>
                    <a:pt x="501167" y="80899"/>
                  </a:lnTo>
                  <a:lnTo>
                    <a:pt x="503199" y="82169"/>
                  </a:lnTo>
                  <a:lnTo>
                    <a:pt x="507441" y="83439"/>
                  </a:lnTo>
                  <a:lnTo>
                    <a:pt x="504482" y="85979"/>
                  </a:lnTo>
                  <a:lnTo>
                    <a:pt x="500849" y="83439"/>
                  </a:lnTo>
                  <a:lnTo>
                    <a:pt x="499605" y="87249"/>
                  </a:lnTo>
                  <a:lnTo>
                    <a:pt x="501205" y="87249"/>
                  </a:lnTo>
                  <a:lnTo>
                    <a:pt x="497573" y="88519"/>
                  </a:lnTo>
                  <a:lnTo>
                    <a:pt x="501040" y="88519"/>
                  </a:lnTo>
                  <a:lnTo>
                    <a:pt x="501802" y="87249"/>
                  </a:lnTo>
                  <a:lnTo>
                    <a:pt x="505904" y="87249"/>
                  </a:lnTo>
                  <a:lnTo>
                    <a:pt x="502818" y="89496"/>
                  </a:lnTo>
                  <a:lnTo>
                    <a:pt x="502539" y="91059"/>
                  </a:lnTo>
                  <a:lnTo>
                    <a:pt x="502094" y="90906"/>
                  </a:lnTo>
                  <a:lnTo>
                    <a:pt x="502094" y="105029"/>
                  </a:lnTo>
                  <a:lnTo>
                    <a:pt x="500481" y="105029"/>
                  </a:lnTo>
                  <a:lnTo>
                    <a:pt x="499465" y="106299"/>
                  </a:lnTo>
                  <a:lnTo>
                    <a:pt x="499719" y="105029"/>
                  </a:lnTo>
                  <a:lnTo>
                    <a:pt x="499935" y="105029"/>
                  </a:lnTo>
                  <a:lnTo>
                    <a:pt x="500113" y="103759"/>
                  </a:lnTo>
                  <a:lnTo>
                    <a:pt x="501129" y="103759"/>
                  </a:lnTo>
                  <a:lnTo>
                    <a:pt x="502094" y="105029"/>
                  </a:lnTo>
                  <a:lnTo>
                    <a:pt x="502094" y="90906"/>
                  </a:lnTo>
                  <a:lnTo>
                    <a:pt x="499033" y="89789"/>
                  </a:lnTo>
                  <a:lnTo>
                    <a:pt x="498640" y="93599"/>
                  </a:lnTo>
                  <a:lnTo>
                    <a:pt x="500087" y="97409"/>
                  </a:lnTo>
                  <a:lnTo>
                    <a:pt x="499706" y="101219"/>
                  </a:lnTo>
                  <a:lnTo>
                    <a:pt x="498741" y="101219"/>
                  </a:lnTo>
                  <a:lnTo>
                    <a:pt x="497852" y="99949"/>
                  </a:lnTo>
                  <a:lnTo>
                    <a:pt x="496557" y="99949"/>
                  </a:lnTo>
                  <a:lnTo>
                    <a:pt x="496989" y="105029"/>
                  </a:lnTo>
                  <a:lnTo>
                    <a:pt x="493407" y="110109"/>
                  </a:lnTo>
                  <a:lnTo>
                    <a:pt x="490131" y="113919"/>
                  </a:lnTo>
                  <a:lnTo>
                    <a:pt x="492620" y="115189"/>
                  </a:lnTo>
                  <a:lnTo>
                    <a:pt x="492467" y="116459"/>
                  </a:lnTo>
                  <a:lnTo>
                    <a:pt x="493407" y="117729"/>
                  </a:lnTo>
                  <a:lnTo>
                    <a:pt x="490626" y="117729"/>
                  </a:lnTo>
                  <a:lnTo>
                    <a:pt x="492277" y="120269"/>
                  </a:lnTo>
                  <a:lnTo>
                    <a:pt x="493585" y="126619"/>
                  </a:lnTo>
                  <a:lnTo>
                    <a:pt x="489546" y="129159"/>
                  </a:lnTo>
                  <a:lnTo>
                    <a:pt x="488835" y="127889"/>
                  </a:lnTo>
                  <a:lnTo>
                    <a:pt x="486956" y="130429"/>
                  </a:lnTo>
                  <a:lnTo>
                    <a:pt x="494106" y="132969"/>
                  </a:lnTo>
                  <a:lnTo>
                    <a:pt x="490702" y="134239"/>
                  </a:lnTo>
                  <a:lnTo>
                    <a:pt x="490296" y="134239"/>
                  </a:lnTo>
                  <a:lnTo>
                    <a:pt x="487489" y="138049"/>
                  </a:lnTo>
                  <a:lnTo>
                    <a:pt x="488530" y="145669"/>
                  </a:lnTo>
                  <a:lnTo>
                    <a:pt x="482917" y="148209"/>
                  </a:lnTo>
                  <a:lnTo>
                    <a:pt x="486956" y="149479"/>
                  </a:lnTo>
                  <a:lnTo>
                    <a:pt x="479526" y="152019"/>
                  </a:lnTo>
                  <a:lnTo>
                    <a:pt x="485343" y="154559"/>
                  </a:lnTo>
                  <a:lnTo>
                    <a:pt x="481545" y="157099"/>
                  </a:lnTo>
                  <a:lnTo>
                    <a:pt x="480733" y="155829"/>
                  </a:lnTo>
                  <a:lnTo>
                    <a:pt x="477532" y="159639"/>
                  </a:lnTo>
                  <a:lnTo>
                    <a:pt x="476935" y="159639"/>
                  </a:lnTo>
                  <a:lnTo>
                    <a:pt x="480745" y="162179"/>
                  </a:lnTo>
                  <a:lnTo>
                    <a:pt x="480974" y="163449"/>
                  </a:lnTo>
                  <a:lnTo>
                    <a:pt x="477862" y="162179"/>
                  </a:lnTo>
                  <a:lnTo>
                    <a:pt x="480568" y="165989"/>
                  </a:lnTo>
                  <a:lnTo>
                    <a:pt x="479552" y="165989"/>
                  </a:lnTo>
                  <a:lnTo>
                    <a:pt x="480390" y="168529"/>
                  </a:lnTo>
                  <a:lnTo>
                    <a:pt x="475970" y="171069"/>
                  </a:lnTo>
                  <a:lnTo>
                    <a:pt x="474370" y="171069"/>
                  </a:lnTo>
                  <a:lnTo>
                    <a:pt x="475602" y="176149"/>
                  </a:lnTo>
                  <a:lnTo>
                    <a:pt x="475183" y="176149"/>
                  </a:lnTo>
                  <a:lnTo>
                    <a:pt x="475983" y="177419"/>
                  </a:lnTo>
                  <a:lnTo>
                    <a:pt x="470179" y="173609"/>
                  </a:lnTo>
                  <a:lnTo>
                    <a:pt x="472389" y="176149"/>
                  </a:lnTo>
                  <a:lnTo>
                    <a:pt x="473176" y="176149"/>
                  </a:lnTo>
                  <a:lnTo>
                    <a:pt x="474179" y="177419"/>
                  </a:lnTo>
                  <a:lnTo>
                    <a:pt x="474789" y="177419"/>
                  </a:lnTo>
                  <a:lnTo>
                    <a:pt x="472579" y="178689"/>
                  </a:lnTo>
                  <a:lnTo>
                    <a:pt x="471792" y="181229"/>
                  </a:lnTo>
                  <a:lnTo>
                    <a:pt x="472008" y="182499"/>
                  </a:lnTo>
                  <a:lnTo>
                    <a:pt x="469976" y="182499"/>
                  </a:lnTo>
                  <a:lnTo>
                    <a:pt x="468401" y="185039"/>
                  </a:lnTo>
                  <a:lnTo>
                    <a:pt x="468820" y="190119"/>
                  </a:lnTo>
                  <a:lnTo>
                    <a:pt x="467626" y="193929"/>
                  </a:lnTo>
                  <a:lnTo>
                    <a:pt x="469036" y="192659"/>
                  </a:lnTo>
                  <a:lnTo>
                    <a:pt x="472630" y="193929"/>
                  </a:lnTo>
                  <a:lnTo>
                    <a:pt x="472643" y="195199"/>
                  </a:lnTo>
                  <a:lnTo>
                    <a:pt x="471855" y="195199"/>
                  </a:lnTo>
                  <a:lnTo>
                    <a:pt x="472871" y="196469"/>
                  </a:lnTo>
                  <a:lnTo>
                    <a:pt x="472059" y="197739"/>
                  </a:lnTo>
                  <a:lnTo>
                    <a:pt x="468845" y="196469"/>
                  </a:lnTo>
                  <a:lnTo>
                    <a:pt x="468033" y="195199"/>
                  </a:lnTo>
                  <a:lnTo>
                    <a:pt x="468642" y="197739"/>
                  </a:lnTo>
                  <a:lnTo>
                    <a:pt x="467626" y="196469"/>
                  </a:lnTo>
                  <a:lnTo>
                    <a:pt x="466026" y="196469"/>
                  </a:lnTo>
                  <a:lnTo>
                    <a:pt x="467842" y="197739"/>
                  </a:lnTo>
                  <a:lnTo>
                    <a:pt x="461835" y="197739"/>
                  </a:lnTo>
                  <a:lnTo>
                    <a:pt x="465048" y="200279"/>
                  </a:lnTo>
                  <a:lnTo>
                    <a:pt x="464045" y="200279"/>
                  </a:lnTo>
                  <a:lnTo>
                    <a:pt x="462851" y="204089"/>
                  </a:lnTo>
                  <a:lnTo>
                    <a:pt x="463448" y="206629"/>
                  </a:lnTo>
                  <a:lnTo>
                    <a:pt x="462673" y="209169"/>
                  </a:lnTo>
                  <a:lnTo>
                    <a:pt x="465480" y="210439"/>
                  </a:lnTo>
                  <a:lnTo>
                    <a:pt x="464477" y="211709"/>
                  </a:lnTo>
                  <a:lnTo>
                    <a:pt x="466483" y="212979"/>
                  </a:lnTo>
                  <a:lnTo>
                    <a:pt x="464908" y="215480"/>
                  </a:lnTo>
                  <a:lnTo>
                    <a:pt x="464908" y="223139"/>
                  </a:lnTo>
                  <a:lnTo>
                    <a:pt x="463092" y="222250"/>
                  </a:lnTo>
                  <a:lnTo>
                    <a:pt x="463511" y="221869"/>
                  </a:lnTo>
                  <a:lnTo>
                    <a:pt x="464908" y="223139"/>
                  </a:lnTo>
                  <a:lnTo>
                    <a:pt x="464908" y="215480"/>
                  </a:lnTo>
                  <a:lnTo>
                    <a:pt x="461899" y="216789"/>
                  </a:lnTo>
                  <a:lnTo>
                    <a:pt x="461302" y="220599"/>
                  </a:lnTo>
                  <a:lnTo>
                    <a:pt x="462114" y="223139"/>
                  </a:lnTo>
                  <a:lnTo>
                    <a:pt x="462318" y="221869"/>
                  </a:lnTo>
                  <a:lnTo>
                    <a:pt x="462127" y="223126"/>
                  </a:lnTo>
                  <a:lnTo>
                    <a:pt x="461721" y="225679"/>
                  </a:lnTo>
                  <a:lnTo>
                    <a:pt x="460298" y="223139"/>
                  </a:lnTo>
                  <a:lnTo>
                    <a:pt x="459524" y="228219"/>
                  </a:lnTo>
                  <a:lnTo>
                    <a:pt x="460349" y="233299"/>
                  </a:lnTo>
                  <a:lnTo>
                    <a:pt x="461543" y="232029"/>
                  </a:lnTo>
                  <a:lnTo>
                    <a:pt x="462153" y="232029"/>
                  </a:lnTo>
                  <a:lnTo>
                    <a:pt x="462965" y="233299"/>
                  </a:lnTo>
                  <a:lnTo>
                    <a:pt x="463143" y="233299"/>
                  </a:lnTo>
                  <a:lnTo>
                    <a:pt x="461352" y="234569"/>
                  </a:lnTo>
                  <a:lnTo>
                    <a:pt x="460146" y="233299"/>
                  </a:lnTo>
                  <a:lnTo>
                    <a:pt x="459943" y="233299"/>
                  </a:lnTo>
                  <a:lnTo>
                    <a:pt x="462368" y="239649"/>
                  </a:lnTo>
                  <a:lnTo>
                    <a:pt x="449135" y="242189"/>
                  </a:lnTo>
                  <a:lnTo>
                    <a:pt x="453364" y="248539"/>
                  </a:lnTo>
                  <a:lnTo>
                    <a:pt x="453174" y="247269"/>
                  </a:lnTo>
                  <a:lnTo>
                    <a:pt x="454787" y="252349"/>
                  </a:lnTo>
                  <a:lnTo>
                    <a:pt x="453796" y="254889"/>
                  </a:lnTo>
                  <a:lnTo>
                    <a:pt x="453186" y="251079"/>
                  </a:lnTo>
                  <a:lnTo>
                    <a:pt x="451180" y="252349"/>
                  </a:lnTo>
                  <a:lnTo>
                    <a:pt x="454202" y="257429"/>
                  </a:lnTo>
                  <a:lnTo>
                    <a:pt x="448551" y="258699"/>
                  </a:lnTo>
                  <a:lnTo>
                    <a:pt x="450354" y="262509"/>
                  </a:lnTo>
                  <a:lnTo>
                    <a:pt x="441960" y="263779"/>
                  </a:lnTo>
                  <a:lnTo>
                    <a:pt x="448030" y="272669"/>
                  </a:lnTo>
                  <a:lnTo>
                    <a:pt x="442074" y="275209"/>
                  </a:lnTo>
                  <a:lnTo>
                    <a:pt x="443941" y="275209"/>
                  </a:lnTo>
                  <a:lnTo>
                    <a:pt x="445135" y="277279"/>
                  </a:lnTo>
                  <a:lnTo>
                    <a:pt x="471119" y="277279"/>
                  </a:lnTo>
                  <a:lnTo>
                    <a:pt x="471995" y="272669"/>
                  </a:lnTo>
                  <a:lnTo>
                    <a:pt x="465518" y="272669"/>
                  </a:lnTo>
                  <a:lnTo>
                    <a:pt x="472236" y="271399"/>
                  </a:lnTo>
                  <a:lnTo>
                    <a:pt x="466013" y="270129"/>
                  </a:lnTo>
                  <a:lnTo>
                    <a:pt x="465950" y="268859"/>
                  </a:lnTo>
                  <a:lnTo>
                    <a:pt x="466166" y="267589"/>
                  </a:lnTo>
                  <a:lnTo>
                    <a:pt x="466598" y="267589"/>
                  </a:lnTo>
                  <a:lnTo>
                    <a:pt x="471271" y="265049"/>
                  </a:lnTo>
                  <a:lnTo>
                    <a:pt x="473303" y="265049"/>
                  </a:lnTo>
                  <a:lnTo>
                    <a:pt x="472325" y="267589"/>
                  </a:lnTo>
                  <a:lnTo>
                    <a:pt x="473735" y="267589"/>
                  </a:lnTo>
                  <a:lnTo>
                    <a:pt x="474916" y="265049"/>
                  </a:lnTo>
                  <a:lnTo>
                    <a:pt x="476631" y="267589"/>
                  </a:lnTo>
                  <a:lnTo>
                    <a:pt x="478751" y="266319"/>
                  </a:lnTo>
                  <a:lnTo>
                    <a:pt x="476453" y="265049"/>
                  </a:lnTo>
                  <a:lnTo>
                    <a:pt x="475856" y="263779"/>
                  </a:lnTo>
                  <a:lnTo>
                    <a:pt x="477113" y="262509"/>
                  </a:lnTo>
                  <a:lnTo>
                    <a:pt x="473697" y="263779"/>
                  </a:lnTo>
                  <a:lnTo>
                    <a:pt x="471436" y="259969"/>
                  </a:lnTo>
                  <a:lnTo>
                    <a:pt x="479729" y="262509"/>
                  </a:lnTo>
                  <a:lnTo>
                    <a:pt x="478243" y="259969"/>
                  </a:lnTo>
                  <a:lnTo>
                    <a:pt x="477507" y="258699"/>
                  </a:lnTo>
                  <a:lnTo>
                    <a:pt x="479120" y="259969"/>
                  </a:lnTo>
                  <a:lnTo>
                    <a:pt x="478802" y="258699"/>
                  </a:lnTo>
                  <a:lnTo>
                    <a:pt x="478497" y="257429"/>
                  </a:lnTo>
                  <a:lnTo>
                    <a:pt x="480225" y="254889"/>
                  </a:lnTo>
                  <a:lnTo>
                    <a:pt x="481101" y="253619"/>
                  </a:lnTo>
                  <a:lnTo>
                    <a:pt x="476669" y="249809"/>
                  </a:lnTo>
                  <a:lnTo>
                    <a:pt x="479272" y="249809"/>
                  </a:lnTo>
                  <a:lnTo>
                    <a:pt x="479488" y="251079"/>
                  </a:lnTo>
                  <a:lnTo>
                    <a:pt x="480148" y="249809"/>
                  </a:lnTo>
                  <a:lnTo>
                    <a:pt x="481482" y="247269"/>
                  </a:lnTo>
                  <a:lnTo>
                    <a:pt x="477024" y="239649"/>
                  </a:lnTo>
                  <a:lnTo>
                    <a:pt x="481037" y="237109"/>
                  </a:lnTo>
                  <a:lnTo>
                    <a:pt x="482447" y="238379"/>
                  </a:lnTo>
                  <a:lnTo>
                    <a:pt x="482244" y="237109"/>
                  </a:lnTo>
                  <a:lnTo>
                    <a:pt x="480034" y="235839"/>
                  </a:lnTo>
                  <a:lnTo>
                    <a:pt x="481825" y="234569"/>
                  </a:lnTo>
                  <a:lnTo>
                    <a:pt x="482447" y="235839"/>
                  </a:lnTo>
                  <a:lnTo>
                    <a:pt x="483438" y="235839"/>
                  </a:lnTo>
                  <a:lnTo>
                    <a:pt x="481418" y="233299"/>
                  </a:lnTo>
                  <a:lnTo>
                    <a:pt x="482600" y="232029"/>
                  </a:lnTo>
                  <a:lnTo>
                    <a:pt x="484035" y="233299"/>
                  </a:lnTo>
                  <a:lnTo>
                    <a:pt x="485101" y="232029"/>
                  </a:lnTo>
                  <a:lnTo>
                    <a:pt x="487235" y="229489"/>
                  </a:lnTo>
                  <a:lnTo>
                    <a:pt x="481787" y="225679"/>
                  </a:lnTo>
                  <a:lnTo>
                    <a:pt x="481787" y="223139"/>
                  </a:lnTo>
                  <a:lnTo>
                    <a:pt x="481787" y="221869"/>
                  </a:lnTo>
                  <a:lnTo>
                    <a:pt x="486219" y="223139"/>
                  </a:lnTo>
                  <a:lnTo>
                    <a:pt x="487413" y="221869"/>
                  </a:lnTo>
                  <a:lnTo>
                    <a:pt x="489813" y="219329"/>
                  </a:lnTo>
                  <a:lnTo>
                    <a:pt x="490423" y="219329"/>
                  </a:lnTo>
                  <a:lnTo>
                    <a:pt x="492379" y="214249"/>
                  </a:lnTo>
                  <a:lnTo>
                    <a:pt x="489153" y="209169"/>
                  </a:lnTo>
                  <a:lnTo>
                    <a:pt x="488746" y="204089"/>
                  </a:lnTo>
                  <a:lnTo>
                    <a:pt x="494372" y="202819"/>
                  </a:lnTo>
                  <a:lnTo>
                    <a:pt x="493522" y="195199"/>
                  </a:lnTo>
                  <a:lnTo>
                    <a:pt x="496201" y="192659"/>
                  </a:lnTo>
                  <a:lnTo>
                    <a:pt x="496379" y="192493"/>
                  </a:lnTo>
                  <a:lnTo>
                    <a:pt x="494118" y="190119"/>
                  </a:lnTo>
                  <a:lnTo>
                    <a:pt x="493928" y="190119"/>
                  </a:lnTo>
                  <a:lnTo>
                    <a:pt x="495122" y="188849"/>
                  </a:lnTo>
                  <a:lnTo>
                    <a:pt x="491693" y="186309"/>
                  </a:lnTo>
                  <a:lnTo>
                    <a:pt x="495693" y="187579"/>
                  </a:lnTo>
                  <a:lnTo>
                    <a:pt x="499719" y="187579"/>
                  </a:lnTo>
                  <a:lnTo>
                    <a:pt x="499516" y="186309"/>
                  </a:lnTo>
                  <a:lnTo>
                    <a:pt x="499300" y="185039"/>
                  </a:lnTo>
                  <a:lnTo>
                    <a:pt x="499910" y="183769"/>
                  </a:lnTo>
                  <a:lnTo>
                    <a:pt x="494677" y="182499"/>
                  </a:lnTo>
                  <a:lnTo>
                    <a:pt x="498690" y="178689"/>
                  </a:lnTo>
                  <a:lnTo>
                    <a:pt x="499300" y="174879"/>
                  </a:lnTo>
                  <a:lnTo>
                    <a:pt x="499643" y="171069"/>
                  </a:lnTo>
                  <a:lnTo>
                    <a:pt x="502869" y="168529"/>
                  </a:lnTo>
                  <a:lnTo>
                    <a:pt x="501853" y="167259"/>
                  </a:lnTo>
                  <a:lnTo>
                    <a:pt x="502246" y="165989"/>
                  </a:lnTo>
                  <a:lnTo>
                    <a:pt x="501243" y="164719"/>
                  </a:lnTo>
                  <a:lnTo>
                    <a:pt x="504063" y="165989"/>
                  </a:lnTo>
                  <a:lnTo>
                    <a:pt x="504659" y="164719"/>
                  </a:lnTo>
                  <a:lnTo>
                    <a:pt x="505256" y="163449"/>
                  </a:lnTo>
                  <a:lnTo>
                    <a:pt x="506463" y="160909"/>
                  </a:lnTo>
                  <a:lnTo>
                    <a:pt x="506844" y="157099"/>
                  </a:lnTo>
                  <a:lnTo>
                    <a:pt x="508673" y="158369"/>
                  </a:lnTo>
                  <a:lnTo>
                    <a:pt x="509447" y="157099"/>
                  </a:lnTo>
                  <a:lnTo>
                    <a:pt x="501205" y="154559"/>
                  </a:lnTo>
                  <a:lnTo>
                    <a:pt x="501599" y="152019"/>
                  </a:lnTo>
                  <a:lnTo>
                    <a:pt x="506018" y="152019"/>
                  </a:lnTo>
                  <a:lnTo>
                    <a:pt x="507009" y="149479"/>
                  </a:lnTo>
                  <a:lnTo>
                    <a:pt x="511810" y="146939"/>
                  </a:lnTo>
                  <a:lnTo>
                    <a:pt x="508990" y="141859"/>
                  </a:lnTo>
                  <a:lnTo>
                    <a:pt x="510794" y="141859"/>
                  </a:lnTo>
                  <a:lnTo>
                    <a:pt x="510794" y="143129"/>
                  </a:lnTo>
                  <a:lnTo>
                    <a:pt x="511403" y="141859"/>
                  </a:lnTo>
                  <a:lnTo>
                    <a:pt x="515581" y="136779"/>
                  </a:lnTo>
                  <a:lnTo>
                    <a:pt x="513384" y="136779"/>
                  </a:lnTo>
                  <a:lnTo>
                    <a:pt x="511035" y="132969"/>
                  </a:lnTo>
                  <a:lnTo>
                    <a:pt x="509930" y="130429"/>
                  </a:lnTo>
                  <a:lnTo>
                    <a:pt x="512648" y="131699"/>
                  </a:lnTo>
                  <a:lnTo>
                    <a:pt x="511098" y="130429"/>
                  </a:lnTo>
                  <a:lnTo>
                    <a:pt x="509549" y="129159"/>
                  </a:lnTo>
                  <a:lnTo>
                    <a:pt x="508584" y="127889"/>
                  </a:lnTo>
                  <a:lnTo>
                    <a:pt x="508254" y="125349"/>
                  </a:lnTo>
                  <a:lnTo>
                    <a:pt x="510641" y="125349"/>
                  </a:lnTo>
                  <a:lnTo>
                    <a:pt x="509701" y="126619"/>
                  </a:lnTo>
                  <a:lnTo>
                    <a:pt x="511708" y="125349"/>
                  </a:lnTo>
                  <a:lnTo>
                    <a:pt x="507479" y="124079"/>
                  </a:lnTo>
                  <a:lnTo>
                    <a:pt x="509612" y="122809"/>
                  </a:lnTo>
                  <a:lnTo>
                    <a:pt x="511162" y="124079"/>
                  </a:lnTo>
                  <a:lnTo>
                    <a:pt x="511530" y="122809"/>
                  </a:lnTo>
                  <a:lnTo>
                    <a:pt x="511911" y="121539"/>
                  </a:lnTo>
                  <a:lnTo>
                    <a:pt x="510921" y="121539"/>
                  </a:lnTo>
                  <a:lnTo>
                    <a:pt x="509130" y="120269"/>
                  </a:lnTo>
                  <a:lnTo>
                    <a:pt x="508342" y="118999"/>
                  </a:lnTo>
                  <a:lnTo>
                    <a:pt x="510870" y="116459"/>
                  </a:lnTo>
                  <a:lnTo>
                    <a:pt x="513486" y="117729"/>
                  </a:lnTo>
                  <a:lnTo>
                    <a:pt x="512013" y="116459"/>
                  </a:lnTo>
                  <a:lnTo>
                    <a:pt x="510235" y="115189"/>
                  </a:lnTo>
                  <a:lnTo>
                    <a:pt x="511289" y="113919"/>
                  </a:lnTo>
                  <a:lnTo>
                    <a:pt x="512292" y="113919"/>
                  </a:lnTo>
                  <a:lnTo>
                    <a:pt x="513003" y="115189"/>
                  </a:lnTo>
                  <a:lnTo>
                    <a:pt x="514413" y="113919"/>
                  </a:lnTo>
                  <a:lnTo>
                    <a:pt x="515823" y="112649"/>
                  </a:lnTo>
                  <a:lnTo>
                    <a:pt x="517156" y="112649"/>
                  </a:lnTo>
                  <a:lnTo>
                    <a:pt x="518198" y="111379"/>
                  </a:lnTo>
                  <a:lnTo>
                    <a:pt x="521309" y="113919"/>
                  </a:lnTo>
                  <a:lnTo>
                    <a:pt x="519823" y="111379"/>
                  </a:lnTo>
                  <a:lnTo>
                    <a:pt x="516394" y="107569"/>
                  </a:lnTo>
                  <a:lnTo>
                    <a:pt x="518172" y="106299"/>
                  </a:lnTo>
                  <a:lnTo>
                    <a:pt x="519760" y="106299"/>
                  </a:lnTo>
                  <a:lnTo>
                    <a:pt x="519645" y="105029"/>
                  </a:lnTo>
                  <a:lnTo>
                    <a:pt x="519938" y="105029"/>
                  </a:lnTo>
                  <a:lnTo>
                    <a:pt x="520357" y="103759"/>
                  </a:lnTo>
                  <a:lnTo>
                    <a:pt x="520623" y="103759"/>
                  </a:lnTo>
                  <a:lnTo>
                    <a:pt x="520661" y="102489"/>
                  </a:lnTo>
                  <a:lnTo>
                    <a:pt x="520293" y="101219"/>
                  </a:lnTo>
                  <a:lnTo>
                    <a:pt x="521309" y="102489"/>
                  </a:lnTo>
                  <a:lnTo>
                    <a:pt x="521652" y="102489"/>
                  </a:lnTo>
                  <a:lnTo>
                    <a:pt x="521855" y="103759"/>
                  </a:lnTo>
                  <a:lnTo>
                    <a:pt x="522770" y="103759"/>
                  </a:lnTo>
                  <a:lnTo>
                    <a:pt x="522389" y="101219"/>
                  </a:lnTo>
                  <a:lnTo>
                    <a:pt x="522795" y="99949"/>
                  </a:lnTo>
                  <a:lnTo>
                    <a:pt x="519938" y="99949"/>
                  </a:lnTo>
                  <a:lnTo>
                    <a:pt x="520776" y="98679"/>
                  </a:lnTo>
                  <a:lnTo>
                    <a:pt x="518337" y="98679"/>
                  </a:lnTo>
                  <a:lnTo>
                    <a:pt x="518363" y="99949"/>
                  </a:lnTo>
                  <a:lnTo>
                    <a:pt x="518452" y="101219"/>
                  </a:lnTo>
                  <a:lnTo>
                    <a:pt x="518236" y="99949"/>
                  </a:lnTo>
                  <a:lnTo>
                    <a:pt x="517690" y="102489"/>
                  </a:lnTo>
                  <a:lnTo>
                    <a:pt x="516483" y="102489"/>
                  </a:lnTo>
                  <a:lnTo>
                    <a:pt x="516242" y="102171"/>
                  </a:lnTo>
                  <a:lnTo>
                    <a:pt x="516242" y="107569"/>
                  </a:lnTo>
                  <a:lnTo>
                    <a:pt x="515467" y="110109"/>
                  </a:lnTo>
                  <a:lnTo>
                    <a:pt x="514934" y="111937"/>
                  </a:lnTo>
                  <a:lnTo>
                    <a:pt x="511098" y="108839"/>
                  </a:lnTo>
                  <a:lnTo>
                    <a:pt x="514464" y="107569"/>
                  </a:lnTo>
                  <a:lnTo>
                    <a:pt x="516242" y="107569"/>
                  </a:lnTo>
                  <a:lnTo>
                    <a:pt x="516242" y="102171"/>
                  </a:lnTo>
                  <a:lnTo>
                    <a:pt x="515518" y="101219"/>
                  </a:lnTo>
                  <a:lnTo>
                    <a:pt x="517423" y="99949"/>
                  </a:lnTo>
                  <a:lnTo>
                    <a:pt x="513257" y="97409"/>
                  </a:lnTo>
                  <a:lnTo>
                    <a:pt x="517601" y="97409"/>
                  </a:lnTo>
                  <a:lnTo>
                    <a:pt x="520509" y="94869"/>
                  </a:lnTo>
                  <a:lnTo>
                    <a:pt x="523049" y="94869"/>
                  </a:lnTo>
                  <a:lnTo>
                    <a:pt x="522338" y="92329"/>
                  </a:lnTo>
                  <a:lnTo>
                    <a:pt x="522922" y="91059"/>
                  </a:lnTo>
                  <a:lnTo>
                    <a:pt x="524078" y="88519"/>
                  </a:lnTo>
                  <a:lnTo>
                    <a:pt x="520915" y="85979"/>
                  </a:lnTo>
                  <a:lnTo>
                    <a:pt x="519341" y="84709"/>
                  </a:lnTo>
                  <a:lnTo>
                    <a:pt x="518909" y="83439"/>
                  </a:lnTo>
                  <a:lnTo>
                    <a:pt x="522033" y="83439"/>
                  </a:lnTo>
                  <a:lnTo>
                    <a:pt x="523252" y="80899"/>
                  </a:lnTo>
                  <a:lnTo>
                    <a:pt x="523278" y="80733"/>
                  </a:lnTo>
                  <a:lnTo>
                    <a:pt x="523430" y="79476"/>
                  </a:lnTo>
                  <a:lnTo>
                    <a:pt x="523608" y="77089"/>
                  </a:lnTo>
                  <a:lnTo>
                    <a:pt x="524611" y="78359"/>
                  </a:lnTo>
                  <a:lnTo>
                    <a:pt x="525386" y="77089"/>
                  </a:lnTo>
                  <a:lnTo>
                    <a:pt x="526948" y="74549"/>
                  </a:lnTo>
                  <a:lnTo>
                    <a:pt x="526415" y="73279"/>
                  </a:lnTo>
                  <a:lnTo>
                    <a:pt x="525335" y="70739"/>
                  </a:lnTo>
                  <a:lnTo>
                    <a:pt x="525030" y="69469"/>
                  </a:lnTo>
                  <a:lnTo>
                    <a:pt x="524090" y="65659"/>
                  </a:lnTo>
                  <a:lnTo>
                    <a:pt x="527481" y="61849"/>
                  </a:lnTo>
                  <a:lnTo>
                    <a:pt x="525945" y="61849"/>
                  </a:lnTo>
                  <a:lnTo>
                    <a:pt x="528599" y="56769"/>
                  </a:lnTo>
                  <a:lnTo>
                    <a:pt x="529005" y="54229"/>
                  </a:lnTo>
                  <a:lnTo>
                    <a:pt x="529615" y="50419"/>
                  </a:lnTo>
                  <a:lnTo>
                    <a:pt x="531012" y="45339"/>
                  </a:lnTo>
                  <a:lnTo>
                    <a:pt x="531939" y="44069"/>
                  </a:lnTo>
                  <a:lnTo>
                    <a:pt x="534758" y="40259"/>
                  </a:lnTo>
                  <a:lnTo>
                    <a:pt x="536435" y="37719"/>
                  </a:lnTo>
                  <a:lnTo>
                    <a:pt x="534136" y="37719"/>
                  </a:lnTo>
                  <a:lnTo>
                    <a:pt x="532714" y="35179"/>
                  </a:lnTo>
                  <a:lnTo>
                    <a:pt x="535876" y="35179"/>
                  </a:lnTo>
                  <a:lnTo>
                    <a:pt x="533019" y="32639"/>
                  </a:lnTo>
                  <a:lnTo>
                    <a:pt x="531837" y="30099"/>
                  </a:lnTo>
                  <a:lnTo>
                    <a:pt x="531253" y="28829"/>
                  </a:lnTo>
                  <a:lnTo>
                    <a:pt x="542201" y="2755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2602616" y="7432744"/>
              <a:ext cx="394970" cy="248285"/>
            </a:xfrm>
            <a:custGeom>
              <a:avLst/>
              <a:gdLst/>
              <a:ahLst/>
              <a:cxnLst/>
              <a:rect l="l" t="t" r="r" b="b"/>
              <a:pathLst>
                <a:path w="394970" h="248284">
                  <a:moveTo>
                    <a:pt x="787" y="243865"/>
                  </a:moveTo>
                  <a:lnTo>
                    <a:pt x="457" y="243992"/>
                  </a:lnTo>
                  <a:lnTo>
                    <a:pt x="0" y="244094"/>
                  </a:lnTo>
                  <a:lnTo>
                    <a:pt x="101" y="244957"/>
                  </a:lnTo>
                  <a:lnTo>
                    <a:pt x="787" y="243865"/>
                  </a:lnTo>
                  <a:close/>
                </a:path>
                <a:path w="394970" h="248284">
                  <a:moveTo>
                    <a:pt x="1181" y="243674"/>
                  </a:moveTo>
                  <a:lnTo>
                    <a:pt x="1130" y="243344"/>
                  </a:lnTo>
                  <a:lnTo>
                    <a:pt x="800" y="243865"/>
                  </a:lnTo>
                  <a:lnTo>
                    <a:pt x="1003" y="243776"/>
                  </a:lnTo>
                  <a:lnTo>
                    <a:pt x="1181" y="243674"/>
                  </a:lnTo>
                  <a:close/>
                </a:path>
                <a:path w="394970" h="248284">
                  <a:moveTo>
                    <a:pt x="1460" y="242824"/>
                  </a:moveTo>
                  <a:lnTo>
                    <a:pt x="1003" y="242887"/>
                  </a:lnTo>
                  <a:lnTo>
                    <a:pt x="1079" y="243065"/>
                  </a:lnTo>
                  <a:lnTo>
                    <a:pt x="1130" y="243344"/>
                  </a:lnTo>
                  <a:lnTo>
                    <a:pt x="1460" y="242824"/>
                  </a:lnTo>
                  <a:close/>
                </a:path>
                <a:path w="394970" h="248284">
                  <a:moveTo>
                    <a:pt x="13169" y="238226"/>
                  </a:moveTo>
                  <a:lnTo>
                    <a:pt x="13131" y="237185"/>
                  </a:lnTo>
                  <a:lnTo>
                    <a:pt x="13017" y="237642"/>
                  </a:lnTo>
                  <a:lnTo>
                    <a:pt x="13169" y="238226"/>
                  </a:lnTo>
                  <a:close/>
                </a:path>
                <a:path w="394970" h="248284">
                  <a:moveTo>
                    <a:pt x="13436" y="236804"/>
                  </a:moveTo>
                  <a:lnTo>
                    <a:pt x="13106" y="236537"/>
                  </a:lnTo>
                  <a:lnTo>
                    <a:pt x="13131" y="237185"/>
                  </a:lnTo>
                  <a:lnTo>
                    <a:pt x="13436" y="236804"/>
                  </a:lnTo>
                  <a:close/>
                </a:path>
                <a:path w="394970" h="248284">
                  <a:moveTo>
                    <a:pt x="13462" y="239268"/>
                  </a:moveTo>
                  <a:lnTo>
                    <a:pt x="13182" y="238226"/>
                  </a:lnTo>
                  <a:lnTo>
                    <a:pt x="13208" y="238455"/>
                  </a:lnTo>
                  <a:lnTo>
                    <a:pt x="13271" y="238798"/>
                  </a:lnTo>
                  <a:lnTo>
                    <a:pt x="13462" y="239268"/>
                  </a:lnTo>
                  <a:close/>
                </a:path>
                <a:path w="394970" h="248284">
                  <a:moveTo>
                    <a:pt x="16840" y="237515"/>
                  </a:moveTo>
                  <a:lnTo>
                    <a:pt x="15900" y="237642"/>
                  </a:lnTo>
                  <a:lnTo>
                    <a:pt x="13855" y="236296"/>
                  </a:lnTo>
                  <a:lnTo>
                    <a:pt x="13436" y="236804"/>
                  </a:lnTo>
                  <a:lnTo>
                    <a:pt x="16738" y="239509"/>
                  </a:lnTo>
                  <a:lnTo>
                    <a:pt x="16827" y="237642"/>
                  </a:lnTo>
                  <a:lnTo>
                    <a:pt x="16840" y="237515"/>
                  </a:lnTo>
                  <a:close/>
                </a:path>
                <a:path w="394970" h="248284">
                  <a:moveTo>
                    <a:pt x="35737" y="245846"/>
                  </a:moveTo>
                  <a:lnTo>
                    <a:pt x="33921" y="244322"/>
                  </a:lnTo>
                  <a:lnTo>
                    <a:pt x="32702" y="244716"/>
                  </a:lnTo>
                  <a:lnTo>
                    <a:pt x="35394" y="246075"/>
                  </a:lnTo>
                  <a:lnTo>
                    <a:pt x="35737" y="245846"/>
                  </a:lnTo>
                  <a:close/>
                </a:path>
                <a:path w="394970" h="248284">
                  <a:moveTo>
                    <a:pt x="36741" y="243420"/>
                  </a:moveTo>
                  <a:lnTo>
                    <a:pt x="33451" y="243928"/>
                  </a:lnTo>
                  <a:lnTo>
                    <a:pt x="33921" y="244322"/>
                  </a:lnTo>
                  <a:lnTo>
                    <a:pt x="36741" y="243420"/>
                  </a:lnTo>
                  <a:close/>
                </a:path>
                <a:path w="394970" h="248284">
                  <a:moveTo>
                    <a:pt x="39585" y="248183"/>
                  </a:moveTo>
                  <a:lnTo>
                    <a:pt x="35394" y="246075"/>
                  </a:lnTo>
                  <a:lnTo>
                    <a:pt x="34480" y="246684"/>
                  </a:lnTo>
                  <a:lnTo>
                    <a:pt x="39585" y="248183"/>
                  </a:lnTo>
                  <a:close/>
                </a:path>
                <a:path w="394970" h="248284">
                  <a:moveTo>
                    <a:pt x="48018" y="241058"/>
                  </a:moveTo>
                  <a:lnTo>
                    <a:pt x="46443" y="240703"/>
                  </a:lnTo>
                  <a:lnTo>
                    <a:pt x="45097" y="241922"/>
                  </a:lnTo>
                  <a:lnTo>
                    <a:pt x="47142" y="242201"/>
                  </a:lnTo>
                  <a:lnTo>
                    <a:pt x="47332" y="242836"/>
                  </a:lnTo>
                  <a:lnTo>
                    <a:pt x="47891" y="241414"/>
                  </a:lnTo>
                  <a:lnTo>
                    <a:pt x="48018" y="241058"/>
                  </a:lnTo>
                  <a:close/>
                </a:path>
                <a:path w="394970" h="248284">
                  <a:moveTo>
                    <a:pt x="111683" y="210273"/>
                  </a:moveTo>
                  <a:lnTo>
                    <a:pt x="111010" y="208788"/>
                  </a:lnTo>
                  <a:lnTo>
                    <a:pt x="111658" y="210312"/>
                  </a:lnTo>
                  <a:close/>
                </a:path>
                <a:path w="394970" h="248284">
                  <a:moveTo>
                    <a:pt x="113118" y="210273"/>
                  </a:moveTo>
                  <a:lnTo>
                    <a:pt x="111696" y="210312"/>
                  </a:lnTo>
                  <a:lnTo>
                    <a:pt x="112115" y="211226"/>
                  </a:lnTo>
                  <a:lnTo>
                    <a:pt x="113118" y="210273"/>
                  </a:lnTo>
                  <a:close/>
                </a:path>
                <a:path w="394970" h="248284">
                  <a:moveTo>
                    <a:pt x="116332" y="189992"/>
                  </a:moveTo>
                  <a:lnTo>
                    <a:pt x="114401" y="189166"/>
                  </a:lnTo>
                  <a:lnTo>
                    <a:pt x="115062" y="191617"/>
                  </a:lnTo>
                  <a:lnTo>
                    <a:pt x="116332" y="189992"/>
                  </a:lnTo>
                  <a:close/>
                </a:path>
                <a:path w="394970" h="248284">
                  <a:moveTo>
                    <a:pt x="133832" y="201320"/>
                  </a:moveTo>
                  <a:lnTo>
                    <a:pt x="132689" y="202641"/>
                  </a:lnTo>
                  <a:lnTo>
                    <a:pt x="132372" y="203276"/>
                  </a:lnTo>
                  <a:lnTo>
                    <a:pt x="133832" y="201320"/>
                  </a:lnTo>
                  <a:close/>
                </a:path>
                <a:path w="394970" h="248284">
                  <a:moveTo>
                    <a:pt x="135051" y="180860"/>
                  </a:moveTo>
                  <a:lnTo>
                    <a:pt x="134251" y="181063"/>
                  </a:lnTo>
                  <a:lnTo>
                    <a:pt x="133692" y="181305"/>
                  </a:lnTo>
                  <a:lnTo>
                    <a:pt x="134505" y="182778"/>
                  </a:lnTo>
                  <a:lnTo>
                    <a:pt x="134645" y="182079"/>
                  </a:lnTo>
                  <a:lnTo>
                    <a:pt x="134785" y="181394"/>
                  </a:lnTo>
                  <a:lnTo>
                    <a:pt x="135051" y="180860"/>
                  </a:lnTo>
                  <a:close/>
                </a:path>
                <a:path w="394970" h="248284">
                  <a:moveTo>
                    <a:pt x="136880" y="179882"/>
                  </a:moveTo>
                  <a:lnTo>
                    <a:pt x="135902" y="179768"/>
                  </a:lnTo>
                  <a:lnTo>
                    <a:pt x="135382" y="180213"/>
                  </a:lnTo>
                  <a:lnTo>
                    <a:pt x="135039" y="180860"/>
                  </a:lnTo>
                  <a:lnTo>
                    <a:pt x="135724" y="180708"/>
                  </a:lnTo>
                  <a:lnTo>
                    <a:pt x="136537" y="180594"/>
                  </a:lnTo>
                  <a:lnTo>
                    <a:pt x="136880" y="179882"/>
                  </a:lnTo>
                  <a:close/>
                </a:path>
                <a:path w="394970" h="248284">
                  <a:moveTo>
                    <a:pt x="208584" y="123431"/>
                  </a:moveTo>
                  <a:lnTo>
                    <a:pt x="208305" y="123558"/>
                  </a:lnTo>
                  <a:lnTo>
                    <a:pt x="208584" y="123431"/>
                  </a:lnTo>
                  <a:close/>
                </a:path>
                <a:path w="394970" h="248284">
                  <a:moveTo>
                    <a:pt x="234543" y="136537"/>
                  </a:moveTo>
                  <a:lnTo>
                    <a:pt x="232283" y="134099"/>
                  </a:lnTo>
                  <a:lnTo>
                    <a:pt x="231914" y="135102"/>
                  </a:lnTo>
                  <a:lnTo>
                    <a:pt x="233921" y="138226"/>
                  </a:lnTo>
                  <a:lnTo>
                    <a:pt x="234543" y="136537"/>
                  </a:lnTo>
                  <a:close/>
                </a:path>
                <a:path w="394970" h="248284">
                  <a:moveTo>
                    <a:pt x="277558" y="103162"/>
                  </a:moveTo>
                  <a:lnTo>
                    <a:pt x="277266" y="101333"/>
                  </a:lnTo>
                  <a:lnTo>
                    <a:pt x="276199" y="101866"/>
                  </a:lnTo>
                  <a:lnTo>
                    <a:pt x="274485" y="101600"/>
                  </a:lnTo>
                  <a:lnTo>
                    <a:pt x="274281" y="102298"/>
                  </a:lnTo>
                  <a:lnTo>
                    <a:pt x="275755" y="103238"/>
                  </a:lnTo>
                  <a:lnTo>
                    <a:pt x="277558" y="103162"/>
                  </a:lnTo>
                  <a:close/>
                </a:path>
                <a:path w="394970" h="248284">
                  <a:moveTo>
                    <a:pt x="394728" y="0"/>
                  </a:moveTo>
                  <a:lnTo>
                    <a:pt x="393979" y="558"/>
                  </a:lnTo>
                  <a:lnTo>
                    <a:pt x="394055" y="2108"/>
                  </a:lnTo>
                  <a:lnTo>
                    <a:pt x="394728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730996" y="84650"/>
              <a:ext cx="232673" cy="231567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053694" y="410350"/>
              <a:ext cx="164445" cy="231058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310617" y="787239"/>
              <a:ext cx="171785" cy="223382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17611104" y="1143691"/>
              <a:ext cx="728980" cy="273685"/>
            </a:xfrm>
            <a:custGeom>
              <a:avLst/>
              <a:gdLst/>
              <a:ahLst/>
              <a:cxnLst/>
              <a:rect l="l" t="t" r="r" b="b"/>
              <a:pathLst>
                <a:path w="728980" h="273684">
                  <a:moveTo>
                    <a:pt x="1778" y="16459"/>
                  </a:moveTo>
                  <a:lnTo>
                    <a:pt x="1574" y="16510"/>
                  </a:lnTo>
                  <a:lnTo>
                    <a:pt x="1752" y="16510"/>
                  </a:lnTo>
                  <a:close/>
                </a:path>
                <a:path w="728980" h="273684">
                  <a:moveTo>
                    <a:pt x="5410" y="18161"/>
                  </a:moveTo>
                  <a:lnTo>
                    <a:pt x="4241" y="19050"/>
                  </a:lnTo>
                  <a:lnTo>
                    <a:pt x="4889" y="19050"/>
                  </a:lnTo>
                  <a:lnTo>
                    <a:pt x="5410" y="18161"/>
                  </a:lnTo>
                  <a:close/>
                </a:path>
                <a:path w="728980" h="273684">
                  <a:moveTo>
                    <a:pt x="6223" y="15240"/>
                  </a:moveTo>
                  <a:lnTo>
                    <a:pt x="5486" y="15443"/>
                  </a:lnTo>
                  <a:lnTo>
                    <a:pt x="5283" y="16090"/>
                  </a:lnTo>
                  <a:lnTo>
                    <a:pt x="6223" y="15240"/>
                  </a:lnTo>
                  <a:close/>
                </a:path>
                <a:path w="728980" h="273684">
                  <a:moveTo>
                    <a:pt x="6731" y="22313"/>
                  </a:moveTo>
                  <a:lnTo>
                    <a:pt x="6464" y="22440"/>
                  </a:lnTo>
                  <a:lnTo>
                    <a:pt x="6273" y="22555"/>
                  </a:lnTo>
                  <a:lnTo>
                    <a:pt x="6489" y="22517"/>
                  </a:lnTo>
                  <a:lnTo>
                    <a:pt x="6731" y="22313"/>
                  </a:lnTo>
                  <a:close/>
                </a:path>
                <a:path w="728980" h="273684">
                  <a:moveTo>
                    <a:pt x="11734" y="2819"/>
                  </a:moveTo>
                  <a:lnTo>
                    <a:pt x="10147" y="3721"/>
                  </a:lnTo>
                  <a:lnTo>
                    <a:pt x="10388" y="3771"/>
                  </a:lnTo>
                  <a:lnTo>
                    <a:pt x="11734" y="2819"/>
                  </a:lnTo>
                  <a:close/>
                </a:path>
                <a:path w="728980" h="273684">
                  <a:moveTo>
                    <a:pt x="17233" y="8636"/>
                  </a:moveTo>
                  <a:lnTo>
                    <a:pt x="16954" y="8801"/>
                  </a:lnTo>
                  <a:lnTo>
                    <a:pt x="17233" y="8636"/>
                  </a:lnTo>
                  <a:close/>
                </a:path>
                <a:path w="728980" h="273684">
                  <a:moveTo>
                    <a:pt x="17919" y="39370"/>
                  </a:moveTo>
                  <a:lnTo>
                    <a:pt x="15811" y="39370"/>
                  </a:lnTo>
                  <a:lnTo>
                    <a:pt x="16687" y="40640"/>
                  </a:lnTo>
                  <a:lnTo>
                    <a:pt x="17919" y="39370"/>
                  </a:lnTo>
                  <a:close/>
                </a:path>
                <a:path w="728980" h="273684">
                  <a:moveTo>
                    <a:pt x="18199" y="39090"/>
                  </a:moveTo>
                  <a:lnTo>
                    <a:pt x="17919" y="39370"/>
                  </a:lnTo>
                  <a:lnTo>
                    <a:pt x="18199" y="39090"/>
                  </a:lnTo>
                  <a:close/>
                </a:path>
                <a:path w="728980" h="273684">
                  <a:moveTo>
                    <a:pt x="18859" y="7620"/>
                  </a:moveTo>
                  <a:lnTo>
                    <a:pt x="18491" y="7620"/>
                  </a:lnTo>
                  <a:lnTo>
                    <a:pt x="17233" y="8636"/>
                  </a:lnTo>
                  <a:lnTo>
                    <a:pt x="18859" y="7620"/>
                  </a:lnTo>
                  <a:close/>
                </a:path>
                <a:path w="728980" h="273684">
                  <a:moveTo>
                    <a:pt x="23101" y="40246"/>
                  </a:moveTo>
                  <a:lnTo>
                    <a:pt x="22148" y="40640"/>
                  </a:lnTo>
                  <a:lnTo>
                    <a:pt x="22961" y="40640"/>
                  </a:lnTo>
                  <a:lnTo>
                    <a:pt x="23101" y="40246"/>
                  </a:lnTo>
                  <a:close/>
                </a:path>
                <a:path w="728980" h="273684">
                  <a:moveTo>
                    <a:pt x="27609" y="42227"/>
                  </a:moveTo>
                  <a:lnTo>
                    <a:pt x="26123" y="43713"/>
                  </a:lnTo>
                  <a:lnTo>
                    <a:pt x="24650" y="43116"/>
                  </a:lnTo>
                  <a:lnTo>
                    <a:pt x="25895" y="44297"/>
                  </a:lnTo>
                  <a:lnTo>
                    <a:pt x="26377" y="43599"/>
                  </a:lnTo>
                  <a:lnTo>
                    <a:pt x="26987" y="42887"/>
                  </a:lnTo>
                  <a:lnTo>
                    <a:pt x="27609" y="42227"/>
                  </a:lnTo>
                  <a:close/>
                </a:path>
                <a:path w="728980" h="273684">
                  <a:moveTo>
                    <a:pt x="49695" y="68580"/>
                  </a:moveTo>
                  <a:lnTo>
                    <a:pt x="48895" y="69850"/>
                  </a:lnTo>
                  <a:lnTo>
                    <a:pt x="48285" y="71120"/>
                  </a:lnTo>
                  <a:lnTo>
                    <a:pt x="48272" y="72390"/>
                  </a:lnTo>
                  <a:lnTo>
                    <a:pt x="49695" y="68580"/>
                  </a:lnTo>
                  <a:close/>
                </a:path>
                <a:path w="728980" h="273684">
                  <a:moveTo>
                    <a:pt x="50507" y="70675"/>
                  </a:moveTo>
                  <a:lnTo>
                    <a:pt x="49352" y="71120"/>
                  </a:lnTo>
                  <a:lnTo>
                    <a:pt x="50292" y="71120"/>
                  </a:lnTo>
                  <a:lnTo>
                    <a:pt x="50507" y="70675"/>
                  </a:lnTo>
                  <a:close/>
                </a:path>
                <a:path w="728980" h="273684">
                  <a:moveTo>
                    <a:pt x="71945" y="90893"/>
                  </a:moveTo>
                  <a:lnTo>
                    <a:pt x="71335" y="91224"/>
                  </a:lnTo>
                  <a:lnTo>
                    <a:pt x="71450" y="91452"/>
                  </a:lnTo>
                  <a:lnTo>
                    <a:pt x="71945" y="90893"/>
                  </a:lnTo>
                  <a:close/>
                </a:path>
                <a:path w="728980" h="273684">
                  <a:moveTo>
                    <a:pt x="74790" y="92468"/>
                  </a:moveTo>
                  <a:lnTo>
                    <a:pt x="74282" y="92494"/>
                  </a:lnTo>
                  <a:lnTo>
                    <a:pt x="74333" y="92646"/>
                  </a:lnTo>
                  <a:lnTo>
                    <a:pt x="74498" y="92659"/>
                  </a:lnTo>
                  <a:lnTo>
                    <a:pt x="74790" y="92468"/>
                  </a:lnTo>
                  <a:close/>
                </a:path>
                <a:path w="728980" h="273684">
                  <a:moveTo>
                    <a:pt x="76390" y="60490"/>
                  </a:moveTo>
                  <a:lnTo>
                    <a:pt x="76136" y="59690"/>
                  </a:lnTo>
                  <a:lnTo>
                    <a:pt x="75920" y="59893"/>
                  </a:lnTo>
                  <a:lnTo>
                    <a:pt x="76276" y="60515"/>
                  </a:lnTo>
                  <a:close/>
                </a:path>
                <a:path w="728980" h="273684">
                  <a:moveTo>
                    <a:pt x="78524" y="97917"/>
                  </a:moveTo>
                  <a:lnTo>
                    <a:pt x="75082" y="100330"/>
                  </a:lnTo>
                  <a:lnTo>
                    <a:pt x="78232" y="99060"/>
                  </a:lnTo>
                  <a:lnTo>
                    <a:pt x="78524" y="97917"/>
                  </a:lnTo>
                  <a:close/>
                </a:path>
                <a:path w="728980" h="273684">
                  <a:moveTo>
                    <a:pt x="78689" y="97790"/>
                  </a:moveTo>
                  <a:lnTo>
                    <a:pt x="78549" y="97790"/>
                  </a:lnTo>
                  <a:lnTo>
                    <a:pt x="78524" y="97917"/>
                  </a:lnTo>
                  <a:lnTo>
                    <a:pt x="78689" y="97790"/>
                  </a:lnTo>
                  <a:close/>
                </a:path>
                <a:path w="728980" h="273684">
                  <a:moveTo>
                    <a:pt x="79844" y="96977"/>
                  </a:moveTo>
                  <a:lnTo>
                    <a:pt x="78689" y="97790"/>
                  </a:lnTo>
                  <a:lnTo>
                    <a:pt x="79565" y="97790"/>
                  </a:lnTo>
                  <a:lnTo>
                    <a:pt x="79844" y="96977"/>
                  </a:lnTo>
                  <a:close/>
                </a:path>
                <a:path w="728980" h="273684">
                  <a:moveTo>
                    <a:pt x="90500" y="102095"/>
                  </a:moveTo>
                  <a:lnTo>
                    <a:pt x="89027" y="102870"/>
                  </a:lnTo>
                  <a:lnTo>
                    <a:pt x="89801" y="103505"/>
                  </a:lnTo>
                  <a:lnTo>
                    <a:pt x="90500" y="102095"/>
                  </a:lnTo>
                  <a:close/>
                </a:path>
                <a:path w="728980" h="273684">
                  <a:moveTo>
                    <a:pt x="90576" y="104140"/>
                  </a:moveTo>
                  <a:lnTo>
                    <a:pt x="89801" y="103505"/>
                  </a:lnTo>
                  <a:lnTo>
                    <a:pt x="88861" y="105410"/>
                  </a:lnTo>
                  <a:lnTo>
                    <a:pt x="90576" y="104140"/>
                  </a:lnTo>
                  <a:close/>
                </a:path>
                <a:path w="728980" h="273684">
                  <a:moveTo>
                    <a:pt x="95440" y="75895"/>
                  </a:moveTo>
                  <a:lnTo>
                    <a:pt x="94081" y="75920"/>
                  </a:lnTo>
                  <a:lnTo>
                    <a:pt x="94322" y="76377"/>
                  </a:lnTo>
                  <a:lnTo>
                    <a:pt x="95440" y="75895"/>
                  </a:lnTo>
                  <a:close/>
                </a:path>
                <a:path w="728980" h="273684">
                  <a:moveTo>
                    <a:pt x="110617" y="119291"/>
                  </a:moveTo>
                  <a:lnTo>
                    <a:pt x="110261" y="119380"/>
                  </a:lnTo>
                  <a:lnTo>
                    <a:pt x="110553" y="119380"/>
                  </a:lnTo>
                  <a:close/>
                </a:path>
                <a:path w="728980" h="273684">
                  <a:moveTo>
                    <a:pt x="121704" y="99060"/>
                  </a:moveTo>
                  <a:lnTo>
                    <a:pt x="121158" y="99060"/>
                  </a:lnTo>
                  <a:lnTo>
                    <a:pt x="121056" y="99364"/>
                  </a:lnTo>
                  <a:lnTo>
                    <a:pt x="121704" y="99060"/>
                  </a:lnTo>
                  <a:close/>
                </a:path>
                <a:path w="728980" h="273684">
                  <a:moveTo>
                    <a:pt x="133108" y="138430"/>
                  </a:moveTo>
                  <a:lnTo>
                    <a:pt x="132867" y="138430"/>
                  </a:lnTo>
                  <a:lnTo>
                    <a:pt x="132956" y="138696"/>
                  </a:lnTo>
                  <a:lnTo>
                    <a:pt x="133108" y="138430"/>
                  </a:lnTo>
                  <a:close/>
                </a:path>
                <a:path w="728980" h="273684">
                  <a:moveTo>
                    <a:pt x="133286" y="139700"/>
                  </a:moveTo>
                  <a:lnTo>
                    <a:pt x="132956" y="138696"/>
                  </a:lnTo>
                  <a:lnTo>
                    <a:pt x="132384" y="139700"/>
                  </a:lnTo>
                  <a:lnTo>
                    <a:pt x="132549" y="140970"/>
                  </a:lnTo>
                  <a:lnTo>
                    <a:pt x="133286" y="139700"/>
                  </a:lnTo>
                  <a:close/>
                </a:path>
                <a:path w="728980" h="273684">
                  <a:moveTo>
                    <a:pt x="138785" y="114058"/>
                  </a:moveTo>
                  <a:lnTo>
                    <a:pt x="138557" y="114198"/>
                  </a:lnTo>
                  <a:lnTo>
                    <a:pt x="138734" y="114261"/>
                  </a:lnTo>
                  <a:lnTo>
                    <a:pt x="138785" y="114058"/>
                  </a:lnTo>
                  <a:close/>
                </a:path>
                <a:path w="728980" h="273684">
                  <a:moveTo>
                    <a:pt x="139166" y="106680"/>
                  </a:moveTo>
                  <a:lnTo>
                    <a:pt x="138061" y="107950"/>
                  </a:lnTo>
                  <a:lnTo>
                    <a:pt x="136867" y="109220"/>
                  </a:lnTo>
                  <a:lnTo>
                    <a:pt x="136588" y="107950"/>
                  </a:lnTo>
                  <a:lnTo>
                    <a:pt x="135991" y="110490"/>
                  </a:lnTo>
                  <a:lnTo>
                    <a:pt x="132194" y="111760"/>
                  </a:lnTo>
                  <a:lnTo>
                    <a:pt x="133235" y="110490"/>
                  </a:lnTo>
                  <a:lnTo>
                    <a:pt x="134289" y="109220"/>
                  </a:lnTo>
                  <a:lnTo>
                    <a:pt x="137426" y="105410"/>
                  </a:lnTo>
                  <a:lnTo>
                    <a:pt x="133642" y="106680"/>
                  </a:lnTo>
                  <a:lnTo>
                    <a:pt x="135382" y="105410"/>
                  </a:lnTo>
                  <a:lnTo>
                    <a:pt x="133731" y="105410"/>
                  </a:lnTo>
                  <a:lnTo>
                    <a:pt x="131876" y="102870"/>
                  </a:lnTo>
                  <a:lnTo>
                    <a:pt x="128016" y="106680"/>
                  </a:lnTo>
                  <a:lnTo>
                    <a:pt x="128270" y="105410"/>
                  </a:lnTo>
                  <a:lnTo>
                    <a:pt x="129057" y="104140"/>
                  </a:lnTo>
                  <a:lnTo>
                    <a:pt x="129755" y="104140"/>
                  </a:lnTo>
                  <a:lnTo>
                    <a:pt x="127977" y="101600"/>
                  </a:lnTo>
                  <a:lnTo>
                    <a:pt x="121589" y="105410"/>
                  </a:lnTo>
                  <a:lnTo>
                    <a:pt x="121704" y="101600"/>
                  </a:lnTo>
                  <a:lnTo>
                    <a:pt x="122783" y="100330"/>
                  </a:lnTo>
                  <a:lnTo>
                    <a:pt x="122110" y="100330"/>
                  </a:lnTo>
                  <a:lnTo>
                    <a:pt x="120332" y="101600"/>
                  </a:lnTo>
                  <a:lnTo>
                    <a:pt x="121056" y="99364"/>
                  </a:lnTo>
                  <a:lnTo>
                    <a:pt x="118973" y="100330"/>
                  </a:lnTo>
                  <a:lnTo>
                    <a:pt x="118948" y="99060"/>
                  </a:lnTo>
                  <a:lnTo>
                    <a:pt x="120472" y="97790"/>
                  </a:lnTo>
                  <a:lnTo>
                    <a:pt x="119532" y="95250"/>
                  </a:lnTo>
                  <a:lnTo>
                    <a:pt x="114566" y="99060"/>
                  </a:lnTo>
                  <a:lnTo>
                    <a:pt x="112052" y="97790"/>
                  </a:lnTo>
                  <a:lnTo>
                    <a:pt x="114858" y="95250"/>
                  </a:lnTo>
                  <a:lnTo>
                    <a:pt x="114033" y="92710"/>
                  </a:lnTo>
                  <a:lnTo>
                    <a:pt x="113690" y="91440"/>
                  </a:lnTo>
                  <a:lnTo>
                    <a:pt x="114109" y="90170"/>
                  </a:lnTo>
                  <a:lnTo>
                    <a:pt x="112026" y="87630"/>
                  </a:lnTo>
                  <a:lnTo>
                    <a:pt x="107632" y="90170"/>
                  </a:lnTo>
                  <a:lnTo>
                    <a:pt x="104203" y="90170"/>
                  </a:lnTo>
                  <a:lnTo>
                    <a:pt x="104635" y="88900"/>
                  </a:lnTo>
                  <a:lnTo>
                    <a:pt x="105930" y="85090"/>
                  </a:lnTo>
                  <a:lnTo>
                    <a:pt x="100736" y="83820"/>
                  </a:lnTo>
                  <a:lnTo>
                    <a:pt x="100584" y="82550"/>
                  </a:lnTo>
                  <a:lnTo>
                    <a:pt x="100266" y="80010"/>
                  </a:lnTo>
                  <a:lnTo>
                    <a:pt x="100088" y="81280"/>
                  </a:lnTo>
                  <a:lnTo>
                    <a:pt x="97917" y="82550"/>
                  </a:lnTo>
                  <a:lnTo>
                    <a:pt x="97218" y="82550"/>
                  </a:lnTo>
                  <a:lnTo>
                    <a:pt x="97282" y="81280"/>
                  </a:lnTo>
                  <a:lnTo>
                    <a:pt x="93675" y="83820"/>
                  </a:lnTo>
                  <a:lnTo>
                    <a:pt x="96494" y="81280"/>
                  </a:lnTo>
                  <a:lnTo>
                    <a:pt x="96634" y="81280"/>
                  </a:lnTo>
                  <a:lnTo>
                    <a:pt x="98920" y="77470"/>
                  </a:lnTo>
                  <a:lnTo>
                    <a:pt x="96354" y="77470"/>
                  </a:lnTo>
                  <a:lnTo>
                    <a:pt x="92646" y="81280"/>
                  </a:lnTo>
                  <a:lnTo>
                    <a:pt x="92811" y="77470"/>
                  </a:lnTo>
                  <a:lnTo>
                    <a:pt x="90449" y="76200"/>
                  </a:lnTo>
                  <a:lnTo>
                    <a:pt x="88176" y="74930"/>
                  </a:lnTo>
                  <a:lnTo>
                    <a:pt x="88620" y="72390"/>
                  </a:lnTo>
                  <a:lnTo>
                    <a:pt x="85140" y="72390"/>
                  </a:lnTo>
                  <a:lnTo>
                    <a:pt x="87134" y="69850"/>
                  </a:lnTo>
                  <a:lnTo>
                    <a:pt x="85750" y="67310"/>
                  </a:lnTo>
                  <a:lnTo>
                    <a:pt x="83515" y="66040"/>
                  </a:lnTo>
                  <a:lnTo>
                    <a:pt x="85305" y="64770"/>
                  </a:lnTo>
                  <a:lnTo>
                    <a:pt x="84442" y="64770"/>
                  </a:lnTo>
                  <a:lnTo>
                    <a:pt x="78282" y="69850"/>
                  </a:lnTo>
                  <a:lnTo>
                    <a:pt x="77216" y="69850"/>
                  </a:lnTo>
                  <a:lnTo>
                    <a:pt x="78130" y="68580"/>
                  </a:lnTo>
                  <a:lnTo>
                    <a:pt x="79946" y="66040"/>
                  </a:lnTo>
                  <a:lnTo>
                    <a:pt x="78105" y="64770"/>
                  </a:lnTo>
                  <a:lnTo>
                    <a:pt x="79146" y="59690"/>
                  </a:lnTo>
                  <a:lnTo>
                    <a:pt x="76390" y="60490"/>
                  </a:lnTo>
                  <a:lnTo>
                    <a:pt x="76530" y="60960"/>
                  </a:lnTo>
                  <a:lnTo>
                    <a:pt x="76276" y="60515"/>
                  </a:lnTo>
                  <a:lnTo>
                    <a:pt x="74726" y="60960"/>
                  </a:lnTo>
                  <a:lnTo>
                    <a:pt x="75920" y="59893"/>
                  </a:lnTo>
                  <a:lnTo>
                    <a:pt x="75806" y="59690"/>
                  </a:lnTo>
                  <a:lnTo>
                    <a:pt x="75692" y="57150"/>
                  </a:lnTo>
                  <a:lnTo>
                    <a:pt x="75577" y="54610"/>
                  </a:lnTo>
                  <a:lnTo>
                    <a:pt x="73367" y="57454"/>
                  </a:lnTo>
                  <a:lnTo>
                    <a:pt x="70192" y="58420"/>
                  </a:lnTo>
                  <a:lnTo>
                    <a:pt x="68059" y="58420"/>
                  </a:lnTo>
                  <a:lnTo>
                    <a:pt x="70243" y="55880"/>
                  </a:lnTo>
                  <a:lnTo>
                    <a:pt x="66878" y="58420"/>
                  </a:lnTo>
                  <a:lnTo>
                    <a:pt x="64363" y="58420"/>
                  </a:lnTo>
                  <a:lnTo>
                    <a:pt x="65760" y="57150"/>
                  </a:lnTo>
                  <a:lnTo>
                    <a:pt x="65570" y="57150"/>
                  </a:lnTo>
                  <a:lnTo>
                    <a:pt x="65798" y="55880"/>
                  </a:lnTo>
                  <a:lnTo>
                    <a:pt x="62966" y="58420"/>
                  </a:lnTo>
                  <a:lnTo>
                    <a:pt x="63030" y="57150"/>
                  </a:lnTo>
                  <a:lnTo>
                    <a:pt x="64731" y="55880"/>
                  </a:lnTo>
                  <a:lnTo>
                    <a:pt x="64020" y="54610"/>
                  </a:lnTo>
                  <a:lnTo>
                    <a:pt x="63373" y="55880"/>
                  </a:lnTo>
                  <a:lnTo>
                    <a:pt x="61379" y="57150"/>
                  </a:lnTo>
                  <a:lnTo>
                    <a:pt x="59982" y="57150"/>
                  </a:lnTo>
                  <a:lnTo>
                    <a:pt x="60223" y="54610"/>
                  </a:lnTo>
                  <a:lnTo>
                    <a:pt x="61976" y="52070"/>
                  </a:lnTo>
                  <a:lnTo>
                    <a:pt x="60718" y="53340"/>
                  </a:lnTo>
                  <a:lnTo>
                    <a:pt x="58724" y="54610"/>
                  </a:lnTo>
                  <a:lnTo>
                    <a:pt x="58737" y="53340"/>
                  </a:lnTo>
                  <a:lnTo>
                    <a:pt x="59372" y="53340"/>
                  </a:lnTo>
                  <a:lnTo>
                    <a:pt x="60312" y="52070"/>
                  </a:lnTo>
                  <a:lnTo>
                    <a:pt x="60299" y="50800"/>
                  </a:lnTo>
                  <a:lnTo>
                    <a:pt x="60286" y="49834"/>
                  </a:lnTo>
                  <a:lnTo>
                    <a:pt x="60515" y="49530"/>
                  </a:lnTo>
                  <a:lnTo>
                    <a:pt x="61468" y="48260"/>
                  </a:lnTo>
                  <a:lnTo>
                    <a:pt x="60947" y="46990"/>
                  </a:lnTo>
                  <a:lnTo>
                    <a:pt x="64300" y="45720"/>
                  </a:lnTo>
                  <a:lnTo>
                    <a:pt x="62153" y="45720"/>
                  </a:lnTo>
                  <a:lnTo>
                    <a:pt x="59791" y="47091"/>
                  </a:lnTo>
                  <a:lnTo>
                    <a:pt x="59791" y="50800"/>
                  </a:lnTo>
                  <a:lnTo>
                    <a:pt x="59550" y="50800"/>
                  </a:lnTo>
                  <a:lnTo>
                    <a:pt x="59690" y="50622"/>
                  </a:lnTo>
                  <a:lnTo>
                    <a:pt x="59791" y="50800"/>
                  </a:lnTo>
                  <a:lnTo>
                    <a:pt x="59791" y="47091"/>
                  </a:lnTo>
                  <a:lnTo>
                    <a:pt x="59347" y="47358"/>
                  </a:lnTo>
                  <a:lnTo>
                    <a:pt x="59347" y="50063"/>
                  </a:lnTo>
                  <a:lnTo>
                    <a:pt x="55791" y="52070"/>
                  </a:lnTo>
                  <a:lnTo>
                    <a:pt x="56337" y="50800"/>
                  </a:lnTo>
                  <a:lnTo>
                    <a:pt x="56883" y="49530"/>
                  </a:lnTo>
                  <a:lnTo>
                    <a:pt x="57556" y="49530"/>
                  </a:lnTo>
                  <a:lnTo>
                    <a:pt x="57848" y="48260"/>
                  </a:lnTo>
                  <a:lnTo>
                    <a:pt x="57975" y="48260"/>
                  </a:lnTo>
                  <a:lnTo>
                    <a:pt x="59016" y="49530"/>
                  </a:lnTo>
                  <a:lnTo>
                    <a:pt x="59347" y="50063"/>
                  </a:lnTo>
                  <a:lnTo>
                    <a:pt x="59347" y="47358"/>
                  </a:lnTo>
                  <a:lnTo>
                    <a:pt x="57772" y="48260"/>
                  </a:lnTo>
                  <a:lnTo>
                    <a:pt x="57797" y="46990"/>
                  </a:lnTo>
                  <a:lnTo>
                    <a:pt x="57861" y="45720"/>
                  </a:lnTo>
                  <a:lnTo>
                    <a:pt x="58674" y="45720"/>
                  </a:lnTo>
                  <a:lnTo>
                    <a:pt x="58674" y="44450"/>
                  </a:lnTo>
                  <a:lnTo>
                    <a:pt x="58318" y="44450"/>
                  </a:lnTo>
                  <a:lnTo>
                    <a:pt x="57861" y="45618"/>
                  </a:lnTo>
                  <a:lnTo>
                    <a:pt x="57924" y="44450"/>
                  </a:lnTo>
                  <a:lnTo>
                    <a:pt x="57696" y="43180"/>
                  </a:lnTo>
                  <a:lnTo>
                    <a:pt x="59207" y="41910"/>
                  </a:lnTo>
                  <a:lnTo>
                    <a:pt x="57200" y="41910"/>
                  </a:lnTo>
                  <a:lnTo>
                    <a:pt x="55092" y="43180"/>
                  </a:lnTo>
                  <a:lnTo>
                    <a:pt x="54838" y="41910"/>
                  </a:lnTo>
                  <a:lnTo>
                    <a:pt x="53619" y="44450"/>
                  </a:lnTo>
                  <a:lnTo>
                    <a:pt x="53911" y="44450"/>
                  </a:lnTo>
                  <a:lnTo>
                    <a:pt x="53759" y="44792"/>
                  </a:lnTo>
                  <a:lnTo>
                    <a:pt x="54267" y="44450"/>
                  </a:lnTo>
                  <a:lnTo>
                    <a:pt x="54546" y="44450"/>
                  </a:lnTo>
                  <a:lnTo>
                    <a:pt x="55321" y="45720"/>
                  </a:lnTo>
                  <a:lnTo>
                    <a:pt x="55791" y="45720"/>
                  </a:lnTo>
                  <a:lnTo>
                    <a:pt x="54368" y="46990"/>
                  </a:lnTo>
                  <a:lnTo>
                    <a:pt x="53073" y="46990"/>
                  </a:lnTo>
                  <a:lnTo>
                    <a:pt x="53771" y="45720"/>
                  </a:lnTo>
                  <a:lnTo>
                    <a:pt x="49695" y="48260"/>
                  </a:lnTo>
                  <a:lnTo>
                    <a:pt x="50482" y="46990"/>
                  </a:lnTo>
                  <a:lnTo>
                    <a:pt x="51282" y="45720"/>
                  </a:lnTo>
                  <a:lnTo>
                    <a:pt x="52070" y="44450"/>
                  </a:lnTo>
                  <a:lnTo>
                    <a:pt x="52514" y="41910"/>
                  </a:lnTo>
                  <a:lnTo>
                    <a:pt x="54216" y="39370"/>
                  </a:lnTo>
                  <a:lnTo>
                    <a:pt x="51663" y="39370"/>
                  </a:lnTo>
                  <a:lnTo>
                    <a:pt x="50241" y="36830"/>
                  </a:lnTo>
                  <a:lnTo>
                    <a:pt x="47840" y="38684"/>
                  </a:lnTo>
                  <a:lnTo>
                    <a:pt x="47840" y="58420"/>
                  </a:lnTo>
                  <a:lnTo>
                    <a:pt x="47244" y="59690"/>
                  </a:lnTo>
                  <a:lnTo>
                    <a:pt x="46951" y="60960"/>
                  </a:lnTo>
                  <a:lnTo>
                    <a:pt x="46520" y="60960"/>
                  </a:lnTo>
                  <a:lnTo>
                    <a:pt x="46189" y="59690"/>
                  </a:lnTo>
                  <a:lnTo>
                    <a:pt x="46850" y="59690"/>
                  </a:lnTo>
                  <a:lnTo>
                    <a:pt x="47688" y="58420"/>
                  </a:lnTo>
                  <a:lnTo>
                    <a:pt x="47840" y="58420"/>
                  </a:lnTo>
                  <a:lnTo>
                    <a:pt x="47840" y="38684"/>
                  </a:lnTo>
                  <a:lnTo>
                    <a:pt x="45300" y="40640"/>
                  </a:lnTo>
                  <a:lnTo>
                    <a:pt x="44996" y="40640"/>
                  </a:lnTo>
                  <a:lnTo>
                    <a:pt x="44996" y="58420"/>
                  </a:lnTo>
                  <a:lnTo>
                    <a:pt x="44945" y="59690"/>
                  </a:lnTo>
                  <a:lnTo>
                    <a:pt x="44361" y="58420"/>
                  </a:lnTo>
                  <a:lnTo>
                    <a:pt x="44996" y="58420"/>
                  </a:lnTo>
                  <a:lnTo>
                    <a:pt x="44996" y="40640"/>
                  </a:lnTo>
                  <a:lnTo>
                    <a:pt x="44386" y="40640"/>
                  </a:lnTo>
                  <a:lnTo>
                    <a:pt x="46037" y="38100"/>
                  </a:lnTo>
                  <a:lnTo>
                    <a:pt x="46253" y="38100"/>
                  </a:lnTo>
                  <a:lnTo>
                    <a:pt x="45389" y="35560"/>
                  </a:lnTo>
                  <a:lnTo>
                    <a:pt x="42316" y="38100"/>
                  </a:lnTo>
                  <a:lnTo>
                    <a:pt x="42494" y="36830"/>
                  </a:lnTo>
                  <a:lnTo>
                    <a:pt x="42659" y="35560"/>
                  </a:lnTo>
                  <a:lnTo>
                    <a:pt x="43738" y="35560"/>
                  </a:lnTo>
                  <a:lnTo>
                    <a:pt x="44792" y="34290"/>
                  </a:lnTo>
                  <a:lnTo>
                    <a:pt x="44373" y="33020"/>
                  </a:lnTo>
                  <a:lnTo>
                    <a:pt x="43967" y="31750"/>
                  </a:lnTo>
                  <a:lnTo>
                    <a:pt x="36766" y="31750"/>
                  </a:lnTo>
                  <a:lnTo>
                    <a:pt x="36525" y="27940"/>
                  </a:lnTo>
                  <a:lnTo>
                    <a:pt x="36271" y="27940"/>
                  </a:lnTo>
                  <a:lnTo>
                    <a:pt x="35814" y="29210"/>
                  </a:lnTo>
                  <a:lnTo>
                    <a:pt x="35560" y="25400"/>
                  </a:lnTo>
                  <a:lnTo>
                    <a:pt x="35394" y="22860"/>
                  </a:lnTo>
                  <a:lnTo>
                    <a:pt x="26670" y="22860"/>
                  </a:lnTo>
                  <a:lnTo>
                    <a:pt x="26949" y="21590"/>
                  </a:lnTo>
                  <a:lnTo>
                    <a:pt x="27495" y="19050"/>
                  </a:lnTo>
                  <a:lnTo>
                    <a:pt x="28054" y="16510"/>
                  </a:lnTo>
                  <a:lnTo>
                    <a:pt x="28092" y="13970"/>
                  </a:lnTo>
                  <a:lnTo>
                    <a:pt x="24091" y="16510"/>
                  </a:lnTo>
                  <a:lnTo>
                    <a:pt x="26390" y="13970"/>
                  </a:lnTo>
                  <a:lnTo>
                    <a:pt x="22656" y="15240"/>
                  </a:lnTo>
                  <a:lnTo>
                    <a:pt x="19304" y="15240"/>
                  </a:lnTo>
                  <a:lnTo>
                    <a:pt x="24193" y="10160"/>
                  </a:lnTo>
                  <a:lnTo>
                    <a:pt x="26644" y="7620"/>
                  </a:lnTo>
                  <a:lnTo>
                    <a:pt x="21082" y="8890"/>
                  </a:lnTo>
                  <a:lnTo>
                    <a:pt x="19583" y="10160"/>
                  </a:lnTo>
                  <a:lnTo>
                    <a:pt x="19354" y="8890"/>
                  </a:lnTo>
                  <a:lnTo>
                    <a:pt x="16903" y="8890"/>
                  </a:lnTo>
                  <a:lnTo>
                    <a:pt x="17576" y="7620"/>
                  </a:lnTo>
                  <a:lnTo>
                    <a:pt x="18872" y="6350"/>
                  </a:lnTo>
                  <a:lnTo>
                    <a:pt x="15227" y="6350"/>
                  </a:lnTo>
                  <a:lnTo>
                    <a:pt x="15176" y="5080"/>
                  </a:lnTo>
                  <a:lnTo>
                    <a:pt x="15113" y="3810"/>
                  </a:lnTo>
                  <a:lnTo>
                    <a:pt x="20662" y="2540"/>
                  </a:lnTo>
                  <a:lnTo>
                    <a:pt x="19367" y="0"/>
                  </a:lnTo>
                  <a:lnTo>
                    <a:pt x="18275" y="0"/>
                  </a:lnTo>
                  <a:lnTo>
                    <a:pt x="13843" y="1270"/>
                  </a:lnTo>
                  <a:lnTo>
                    <a:pt x="13169" y="2540"/>
                  </a:lnTo>
                  <a:lnTo>
                    <a:pt x="13335" y="2540"/>
                  </a:lnTo>
                  <a:lnTo>
                    <a:pt x="12954" y="3810"/>
                  </a:lnTo>
                  <a:lnTo>
                    <a:pt x="11620" y="5080"/>
                  </a:lnTo>
                  <a:lnTo>
                    <a:pt x="10388" y="3810"/>
                  </a:lnTo>
                  <a:lnTo>
                    <a:pt x="6362" y="7620"/>
                  </a:lnTo>
                  <a:lnTo>
                    <a:pt x="1905" y="10160"/>
                  </a:lnTo>
                  <a:lnTo>
                    <a:pt x="508" y="12700"/>
                  </a:lnTo>
                  <a:lnTo>
                    <a:pt x="3835" y="12700"/>
                  </a:lnTo>
                  <a:lnTo>
                    <a:pt x="2247" y="13970"/>
                  </a:lnTo>
                  <a:lnTo>
                    <a:pt x="1333" y="13970"/>
                  </a:lnTo>
                  <a:lnTo>
                    <a:pt x="0" y="15240"/>
                  </a:lnTo>
                  <a:lnTo>
                    <a:pt x="1866" y="15240"/>
                  </a:lnTo>
                  <a:lnTo>
                    <a:pt x="3276" y="13970"/>
                  </a:lnTo>
                  <a:lnTo>
                    <a:pt x="2336" y="15240"/>
                  </a:lnTo>
                  <a:lnTo>
                    <a:pt x="1778" y="16459"/>
                  </a:lnTo>
                  <a:lnTo>
                    <a:pt x="5486" y="15443"/>
                  </a:lnTo>
                  <a:lnTo>
                    <a:pt x="5562" y="15240"/>
                  </a:lnTo>
                  <a:lnTo>
                    <a:pt x="6223" y="15240"/>
                  </a:lnTo>
                  <a:lnTo>
                    <a:pt x="7416" y="15240"/>
                  </a:lnTo>
                  <a:lnTo>
                    <a:pt x="6096" y="16510"/>
                  </a:lnTo>
                  <a:lnTo>
                    <a:pt x="4787" y="17564"/>
                  </a:lnTo>
                  <a:lnTo>
                    <a:pt x="5283" y="16090"/>
                  </a:lnTo>
                  <a:lnTo>
                    <a:pt x="4800" y="16510"/>
                  </a:lnTo>
                  <a:lnTo>
                    <a:pt x="2781" y="16510"/>
                  </a:lnTo>
                  <a:lnTo>
                    <a:pt x="2552" y="17780"/>
                  </a:lnTo>
                  <a:lnTo>
                    <a:pt x="4521" y="17780"/>
                  </a:lnTo>
                  <a:lnTo>
                    <a:pt x="4724" y="17780"/>
                  </a:lnTo>
                  <a:lnTo>
                    <a:pt x="5626" y="17780"/>
                  </a:lnTo>
                  <a:lnTo>
                    <a:pt x="5410" y="18161"/>
                  </a:lnTo>
                  <a:lnTo>
                    <a:pt x="5918" y="17780"/>
                  </a:lnTo>
                  <a:lnTo>
                    <a:pt x="5981" y="20320"/>
                  </a:lnTo>
                  <a:lnTo>
                    <a:pt x="8280" y="19050"/>
                  </a:lnTo>
                  <a:lnTo>
                    <a:pt x="6578" y="20320"/>
                  </a:lnTo>
                  <a:lnTo>
                    <a:pt x="10426" y="20320"/>
                  </a:lnTo>
                  <a:lnTo>
                    <a:pt x="6731" y="22860"/>
                  </a:lnTo>
                  <a:lnTo>
                    <a:pt x="7759" y="22860"/>
                  </a:lnTo>
                  <a:lnTo>
                    <a:pt x="10426" y="21590"/>
                  </a:lnTo>
                  <a:lnTo>
                    <a:pt x="10998" y="22860"/>
                  </a:lnTo>
                  <a:lnTo>
                    <a:pt x="5867" y="24130"/>
                  </a:lnTo>
                  <a:lnTo>
                    <a:pt x="12369" y="24130"/>
                  </a:lnTo>
                  <a:lnTo>
                    <a:pt x="7505" y="27940"/>
                  </a:lnTo>
                  <a:lnTo>
                    <a:pt x="11988" y="25400"/>
                  </a:lnTo>
                  <a:lnTo>
                    <a:pt x="11353" y="29210"/>
                  </a:lnTo>
                  <a:lnTo>
                    <a:pt x="13538" y="29210"/>
                  </a:lnTo>
                  <a:lnTo>
                    <a:pt x="13817" y="30480"/>
                  </a:lnTo>
                  <a:lnTo>
                    <a:pt x="12801" y="31750"/>
                  </a:lnTo>
                  <a:lnTo>
                    <a:pt x="12484" y="33020"/>
                  </a:lnTo>
                  <a:lnTo>
                    <a:pt x="15748" y="30480"/>
                  </a:lnTo>
                  <a:lnTo>
                    <a:pt x="17424" y="30480"/>
                  </a:lnTo>
                  <a:lnTo>
                    <a:pt x="19900" y="29210"/>
                  </a:lnTo>
                  <a:lnTo>
                    <a:pt x="17589" y="33020"/>
                  </a:lnTo>
                  <a:lnTo>
                    <a:pt x="15709" y="31750"/>
                  </a:lnTo>
                  <a:lnTo>
                    <a:pt x="13004" y="34290"/>
                  </a:lnTo>
                  <a:lnTo>
                    <a:pt x="15544" y="33020"/>
                  </a:lnTo>
                  <a:lnTo>
                    <a:pt x="16891" y="34290"/>
                  </a:lnTo>
                  <a:lnTo>
                    <a:pt x="18770" y="31750"/>
                  </a:lnTo>
                  <a:lnTo>
                    <a:pt x="17818" y="33616"/>
                  </a:lnTo>
                  <a:lnTo>
                    <a:pt x="16027" y="35560"/>
                  </a:lnTo>
                  <a:lnTo>
                    <a:pt x="18059" y="34290"/>
                  </a:lnTo>
                  <a:lnTo>
                    <a:pt x="20078" y="33020"/>
                  </a:lnTo>
                  <a:lnTo>
                    <a:pt x="17246" y="35560"/>
                  </a:lnTo>
                  <a:lnTo>
                    <a:pt x="20142" y="34290"/>
                  </a:lnTo>
                  <a:lnTo>
                    <a:pt x="19050" y="36830"/>
                  </a:lnTo>
                  <a:lnTo>
                    <a:pt x="16662" y="38100"/>
                  </a:lnTo>
                  <a:lnTo>
                    <a:pt x="18796" y="38100"/>
                  </a:lnTo>
                  <a:lnTo>
                    <a:pt x="18199" y="39090"/>
                  </a:lnTo>
                  <a:lnTo>
                    <a:pt x="19164" y="38100"/>
                  </a:lnTo>
                  <a:lnTo>
                    <a:pt x="21069" y="36830"/>
                  </a:lnTo>
                  <a:lnTo>
                    <a:pt x="22999" y="36830"/>
                  </a:lnTo>
                  <a:lnTo>
                    <a:pt x="19392" y="39370"/>
                  </a:lnTo>
                  <a:lnTo>
                    <a:pt x="18262" y="40640"/>
                  </a:lnTo>
                  <a:lnTo>
                    <a:pt x="19761" y="40640"/>
                  </a:lnTo>
                  <a:lnTo>
                    <a:pt x="22987" y="39370"/>
                  </a:lnTo>
                  <a:lnTo>
                    <a:pt x="23406" y="39370"/>
                  </a:lnTo>
                  <a:lnTo>
                    <a:pt x="23101" y="40246"/>
                  </a:lnTo>
                  <a:lnTo>
                    <a:pt x="25222" y="39370"/>
                  </a:lnTo>
                  <a:lnTo>
                    <a:pt x="24460" y="43180"/>
                  </a:lnTo>
                  <a:lnTo>
                    <a:pt x="24650" y="43116"/>
                  </a:lnTo>
                  <a:lnTo>
                    <a:pt x="28028" y="41986"/>
                  </a:lnTo>
                  <a:lnTo>
                    <a:pt x="27635" y="43180"/>
                  </a:lnTo>
                  <a:lnTo>
                    <a:pt x="28956" y="41910"/>
                  </a:lnTo>
                  <a:lnTo>
                    <a:pt x="30314" y="40728"/>
                  </a:lnTo>
                  <a:lnTo>
                    <a:pt x="28359" y="43180"/>
                  </a:lnTo>
                  <a:lnTo>
                    <a:pt x="28994" y="43180"/>
                  </a:lnTo>
                  <a:lnTo>
                    <a:pt x="29311" y="43180"/>
                  </a:lnTo>
                  <a:lnTo>
                    <a:pt x="29578" y="43180"/>
                  </a:lnTo>
                  <a:lnTo>
                    <a:pt x="30378" y="40678"/>
                  </a:lnTo>
                  <a:lnTo>
                    <a:pt x="31496" y="39370"/>
                  </a:lnTo>
                  <a:lnTo>
                    <a:pt x="31965" y="39370"/>
                  </a:lnTo>
                  <a:lnTo>
                    <a:pt x="34112" y="38100"/>
                  </a:lnTo>
                  <a:lnTo>
                    <a:pt x="33350" y="39204"/>
                  </a:lnTo>
                  <a:lnTo>
                    <a:pt x="33350" y="41910"/>
                  </a:lnTo>
                  <a:lnTo>
                    <a:pt x="33235" y="43180"/>
                  </a:lnTo>
                  <a:lnTo>
                    <a:pt x="30695" y="45720"/>
                  </a:lnTo>
                  <a:lnTo>
                    <a:pt x="30772" y="42913"/>
                  </a:lnTo>
                  <a:lnTo>
                    <a:pt x="33350" y="41910"/>
                  </a:lnTo>
                  <a:lnTo>
                    <a:pt x="33350" y="39204"/>
                  </a:lnTo>
                  <a:lnTo>
                    <a:pt x="32359" y="40640"/>
                  </a:lnTo>
                  <a:lnTo>
                    <a:pt x="32169" y="39370"/>
                  </a:lnTo>
                  <a:lnTo>
                    <a:pt x="31369" y="40640"/>
                  </a:lnTo>
                  <a:lnTo>
                    <a:pt x="31927" y="40640"/>
                  </a:lnTo>
                  <a:lnTo>
                    <a:pt x="29578" y="43180"/>
                  </a:lnTo>
                  <a:lnTo>
                    <a:pt x="30099" y="43180"/>
                  </a:lnTo>
                  <a:lnTo>
                    <a:pt x="30340" y="43091"/>
                  </a:lnTo>
                  <a:lnTo>
                    <a:pt x="29311" y="45720"/>
                  </a:lnTo>
                  <a:lnTo>
                    <a:pt x="29311" y="43180"/>
                  </a:lnTo>
                  <a:lnTo>
                    <a:pt x="25869" y="48260"/>
                  </a:lnTo>
                  <a:lnTo>
                    <a:pt x="28994" y="43180"/>
                  </a:lnTo>
                  <a:lnTo>
                    <a:pt x="25196" y="46990"/>
                  </a:lnTo>
                  <a:lnTo>
                    <a:pt x="25793" y="49530"/>
                  </a:lnTo>
                  <a:lnTo>
                    <a:pt x="28028" y="48260"/>
                  </a:lnTo>
                  <a:lnTo>
                    <a:pt x="28651" y="50800"/>
                  </a:lnTo>
                  <a:lnTo>
                    <a:pt x="30441" y="49530"/>
                  </a:lnTo>
                  <a:lnTo>
                    <a:pt x="30734" y="48260"/>
                  </a:lnTo>
                  <a:lnTo>
                    <a:pt x="32524" y="46990"/>
                  </a:lnTo>
                  <a:lnTo>
                    <a:pt x="37134" y="46990"/>
                  </a:lnTo>
                  <a:lnTo>
                    <a:pt x="27444" y="54610"/>
                  </a:lnTo>
                  <a:lnTo>
                    <a:pt x="32435" y="53340"/>
                  </a:lnTo>
                  <a:lnTo>
                    <a:pt x="34569" y="52070"/>
                  </a:lnTo>
                  <a:lnTo>
                    <a:pt x="38036" y="49530"/>
                  </a:lnTo>
                  <a:lnTo>
                    <a:pt x="37325" y="52070"/>
                  </a:lnTo>
                  <a:lnTo>
                    <a:pt x="34010" y="54610"/>
                  </a:lnTo>
                  <a:lnTo>
                    <a:pt x="35090" y="55880"/>
                  </a:lnTo>
                  <a:lnTo>
                    <a:pt x="39039" y="50800"/>
                  </a:lnTo>
                  <a:lnTo>
                    <a:pt x="38481" y="54610"/>
                  </a:lnTo>
                  <a:lnTo>
                    <a:pt x="37058" y="55880"/>
                  </a:lnTo>
                  <a:lnTo>
                    <a:pt x="36423" y="54610"/>
                  </a:lnTo>
                  <a:lnTo>
                    <a:pt x="36283" y="54610"/>
                  </a:lnTo>
                  <a:lnTo>
                    <a:pt x="34886" y="58420"/>
                  </a:lnTo>
                  <a:lnTo>
                    <a:pt x="37376" y="55880"/>
                  </a:lnTo>
                  <a:lnTo>
                    <a:pt x="38620" y="54610"/>
                  </a:lnTo>
                  <a:lnTo>
                    <a:pt x="39331" y="54610"/>
                  </a:lnTo>
                  <a:lnTo>
                    <a:pt x="36868" y="57150"/>
                  </a:lnTo>
                  <a:lnTo>
                    <a:pt x="38735" y="58420"/>
                  </a:lnTo>
                  <a:lnTo>
                    <a:pt x="42202" y="58420"/>
                  </a:lnTo>
                  <a:lnTo>
                    <a:pt x="44284" y="59690"/>
                  </a:lnTo>
                  <a:lnTo>
                    <a:pt x="43421" y="60960"/>
                  </a:lnTo>
                  <a:lnTo>
                    <a:pt x="42341" y="60960"/>
                  </a:lnTo>
                  <a:lnTo>
                    <a:pt x="41935" y="62230"/>
                  </a:lnTo>
                  <a:lnTo>
                    <a:pt x="45224" y="63500"/>
                  </a:lnTo>
                  <a:lnTo>
                    <a:pt x="45961" y="67310"/>
                  </a:lnTo>
                  <a:lnTo>
                    <a:pt x="46570" y="69850"/>
                  </a:lnTo>
                  <a:lnTo>
                    <a:pt x="49542" y="68580"/>
                  </a:lnTo>
                  <a:lnTo>
                    <a:pt x="49695" y="68580"/>
                  </a:lnTo>
                  <a:lnTo>
                    <a:pt x="51549" y="68580"/>
                  </a:lnTo>
                  <a:lnTo>
                    <a:pt x="50507" y="70675"/>
                  </a:lnTo>
                  <a:lnTo>
                    <a:pt x="52628" y="69850"/>
                  </a:lnTo>
                  <a:lnTo>
                    <a:pt x="57302" y="71120"/>
                  </a:lnTo>
                  <a:lnTo>
                    <a:pt x="56515" y="74930"/>
                  </a:lnTo>
                  <a:lnTo>
                    <a:pt x="55587" y="74930"/>
                  </a:lnTo>
                  <a:lnTo>
                    <a:pt x="55867" y="77470"/>
                  </a:lnTo>
                  <a:lnTo>
                    <a:pt x="61252" y="72390"/>
                  </a:lnTo>
                  <a:lnTo>
                    <a:pt x="60325" y="74930"/>
                  </a:lnTo>
                  <a:lnTo>
                    <a:pt x="59753" y="74930"/>
                  </a:lnTo>
                  <a:lnTo>
                    <a:pt x="61353" y="78740"/>
                  </a:lnTo>
                  <a:lnTo>
                    <a:pt x="66014" y="78740"/>
                  </a:lnTo>
                  <a:lnTo>
                    <a:pt x="64909" y="83820"/>
                  </a:lnTo>
                  <a:lnTo>
                    <a:pt x="68287" y="81280"/>
                  </a:lnTo>
                  <a:lnTo>
                    <a:pt x="66192" y="87630"/>
                  </a:lnTo>
                  <a:lnTo>
                    <a:pt x="70523" y="83820"/>
                  </a:lnTo>
                  <a:lnTo>
                    <a:pt x="69951" y="87630"/>
                  </a:lnTo>
                  <a:lnTo>
                    <a:pt x="68795" y="87630"/>
                  </a:lnTo>
                  <a:lnTo>
                    <a:pt x="69532" y="91440"/>
                  </a:lnTo>
                  <a:lnTo>
                    <a:pt x="69926" y="91440"/>
                  </a:lnTo>
                  <a:lnTo>
                    <a:pt x="72948" y="88900"/>
                  </a:lnTo>
                  <a:lnTo>
                    <a:pt x="74053" y="88900"/>
                  </a:lnTo>
                  <a:lnTo>
                    <a:pt x="71945" y="91440"/>
                  </a:lnTo>
                  <a:lnTo>
                    <a:pt x="75120" y="90170"/>
                  </a:lnTo>
                  <a:lnTo>
                    <a:pt x="73101" y="92710"/>
                  </a:lnTo>
                  <a:lnTo>
                    <a:pt x="74155" y="92710"/>
                  </a:lnTo>
                  <a:lnTo>
                    <a:pt x="74688" y="91440"/>
                  </a:lnTo>
                  <a:lnTo>
                    <a:pt x="75349" y="91440"/>
                  </a:lnTo>
                  <a:lnTo>
                    <a:pt x="77317" y="90170"/>
                  </a:lnTo>
                  <a:lnTo>
                    <a:pt x="76352" y="95250"/>
                  </a:lnTo>
                  <a:lnTo>
                    <a:pt x="75298" y="96520"/>
                  </a:lnTo>
                  <a:lnTo>
                    <a:pt x="77927" y="96520"/>
                  </a:lnTo>
                  <a:lnTo>
                    <a:pt x="77063" y="97790"/>
                  </a:lnTo>
                  <a:lnTo>
                    <a:pt x="79933" y="96735"/>
                  </a:lnTo>
                  <a:lnTo>
                    <a:pt x="80010" y="96520"/>
                  </a:lnTo>
                  <a:lnTo>
                    <a:pt x="79959" y="96723"/>
                  </a:lnTo>
                  <a:lnTo>
                    <a:pt x="80492" y="96520"/>
                  </a:lnTo>
                  <a:lnTo>
                    <a:pt x="79895" y="96951"/>
                  </a:lnTo>
                  <a:lnTo>
                    <a:pt x="79349" y="99060"/>
                  </a:lnTo>
                  <a:lnTo>
                    <a:pt x="80759" y="100330"/>
                  </a:lnTo>
                  <a:lnTo>
                    <a:pt x="82321" y="100330"/>
                  </a:lnTo>
                  <a:lnTo>
                    <a:pt x="80683" y="101600"/>
                  </a:lnTo>
                  <a:lnTo>
                    <a:pt x="82219" y="104140"/>
                  </a:lnTo>
                  <a:lnTo>
                    <a:pt x="85331" y="104140"/>
                  </a:lnTo>
                  <a:lnTo>
                    <a:pt x="87414" y="106680"/>
                  </a:lnTo>
                  <a:lnTo>
                    <a:pt x="87299" y="104140"/>
                  </a:lnTo>
                  <a:lnTo>
                    <a:pt x="89916" y="101600"/>
                  </a:lnTo>
                  <a:lnTo>
                    <a:pt x="90754" y="101600"/>
                  </a:lnTo>
                  <a:lnTo>
                    <a:pt x="90500" y="102095"/>
                  </a:lnTo>
                  <a:lnTo>
                    <a:pt x="91465" y="101600"/>
                  </a:lnTo>
                  <a:lnTo>
                    <a:pt x="91986" y="102870"/>
                  </a:lnTo>
                  <a:lnTo>
                    <a:pt x="89547" y="105410"/>
                  </a:lnTo>
                  <a:lnTo>
                    <a:pt x="90093" y="105410"/>
                  </a:lnTo>
                  <a:lnTo>
                    <a:pt x="89509" y="106680"/>
                  </a:lnTo>
                  <a:lnTo>
                    <a:pt x="88950" y="106680"/>
                  </a:lnTo>
                  <a:lnTo>
                    <a:pt x="88074" y="107950"/>
                  </a:lnTo>
                  <a:lnTo>
                    <a:pt x="89801" y="106680"/>
                  </a:lnTo>
                  <a:lnTo>
                    <a:pt x="87591" y="111760"/>
                  </a:lnTo>
                  <a:lnTo>
                    <a:pt x="90449" y="109220"/>
                  </a:lnTo>
                  <a:lnTo>
                    <a:pt x="89877" y="110490"/>
                  </a:lnTo>
                  <a:lnTo>
                    <a:pt x="91960" y="111760"/>
                  </a:lnTo>
                  <a:lnTo>
                    <a:pt x="93662" y="111760"/>
                  </a:lnTo>
                  <a:lnTo>
                    <a:pt x="95465" y="113030"/>
                  </a:lnTo>
                  <a:lnTo>
                    <a:pt x="97320" y="110490"/>
                  </a:lnTo>
                  <a:lnTo>
                    <a:pt x="97586" y="111760"/>
                  </a:lnTo>
                  <a:lnTo>
                    <a:pt x="99542" y="110490"/>
                  </a:lnTo>
                  <a:lnTo>
                    <a:pt x="100253" y="111760"/>
                  </a:lnTo>
                  <a:lnTo>
                    <a:pt x="100304" y="115570"/>
                  </a:lnTo>
                  <a:lnTo>
                    <a:pt x="103847" y="115570"/>
                  </a:lnTo>
                  <a:lnTo>
                    <a:pt x="103974" y="115354"/>
                  </a:lnTo>
                  <a:lnTo>
                    <a:pt x="103847" y="114300"/>
                  </a:lnTo>
                  <a:lnTo>
                    <a:pt x="105384" y="113030"/>
                  </a:lnTo>
                  <a:lnTo>
                    <a:pt x="103974" y="115354"/>
                  </a:lnTo>
                  <a:lnTo>
                    <a:pt x="135826" y="115354"/>
                  </a:lnTo>
                  <a:lnTo>
                    <a:pt x="135991" y="113030"/>
                  </a:lnTo>
                  <a:lnTo>
                    <a:pt x="136296" y="111760"/>
                  </a:lnTo>
                  <a:lnTo>
                    <a:pt x="136613" y="110490"/>
                  </a:lnTo>
                  <a:lnTo>
                    <a:pt x="137363" y="111760"/>
                  </a:lnTo>
                  <a:lnTo>
                    <a:pt x="138125" y="110490"/>
                  </a:lnTo>
                  <a:lnTo>
                    <a:pt x="137058" y="109220"/>
                  </a:lnTo>
                  <a:lnTo>
                    <a:pt x="139077" y="107950"/>
                  </a:lnTo>
                  <a:lnTo>
                    <a:pt x="139166" y="106680"/>
                  </a:lnTo>
                  <a:close/>
                </a:path>
                <a:path w="728980" h="273684">
                  <a:moveTo>
                    <a:pt x="139458" y="113639"/>
                  </a:moveTo>
                  <a:lnTo>
                    <a:pt x="139357" y="111506"/>
                  </a:lnTo>
                  <a:lnTo>
                    <a:pt x="138785" y="114058"/>
                  </a:lnTo>
                  <a:lnTo>
                    <a:pt x="139458" y="113639"/>
                  </a:lnTo>
                  <a:close/>
                </a:path>
                <a:path w="728980" h="273684">
                  <a:moveTo>
                    <a:pt x="151879" y="127000"/>
                  </a:moveTo>
                  <a:lnTo>
                    <a:pt x="151650" y="127000"/>
                  </a:lnTo>
                  <a:lnTo>
                    <a:pt x="150304" y="128473"/>
                  </a:lnTo>
                  <a:lnTo>
                    <a:pt x="150622" y="128270"/>
                  </a:lnTo>
                  <a:lnTo>
                    <a:pt x="151879" y="127000"/>
                  </a:lnTo>
                  <a:close/>
                </a:path>
                <a:path w="728980" h="273684">
                  <a:moveTo>
                    <a:pt x="155663" y="125730"/>
                  </a:moveTo>
                  <a:lnTo>
                    <a:pt x="155041" y="125730"/>
                  </a:lnTo>
                  <a:lnTo>
                    <a:pt x="153276" y="124460"/>
                  </a:lnTo>
                  <a:lnTo>
                    <a:pt x="151866" y="125730"/>
                  </a:lnTo>
                  <a:lnTo>
                    <a:pt x="153136" y="125730"/>
                  </a:lnTo>
                  <a:lnTo>
                    <a:pt x="151879" y="127000"/>
                  </a:lnTo>
                  <a:lnTo>
                    <a:pt x="153873" y="127000"/>
                  </a:lnTo>
                  <a:lnTo>
                    <a:pt x="155663" y="125730"/>
                  </a:lnTo>
                  <a:close/>
                </a:path>
                <a:path w="728980" h="273684">
                  <a:moveTo>
                    <a:pt x="158013" y="126784"/>
                  </a:moveTo>
                  <a:lnTo>
                    <a:pt x="157899" y="125488"/>
                  </a:lnTo>
                  <a:lnTo>
                    <a:pt x="156654" y="126631"/>
                  </a:lnTo>
                  <a:lnTo>
                    <a:pt x="157060" y="127139"/>
                  </a:lnTo>
                  <a:lnTo>
                    <a:pt x="156933" y="128562"/>
                  </a:lnTo>
                  <a:lnTo>
                    <a:pt x="157416" y="128358"/>
                  </a:lnTo>
                  <a:lnTo>
                    <a:pt x="158013" y="126784"/>
                  </a:lnTo>
                  <a:close/>
                </a:path>
                <a:path w="728980" h="273684">
                  <a:moveTo>
                    <a:pt x="162077" y="128270"/>
                  </a:moveTo>
                  <a:lnTo>
                    <a:pt x="160083" y="128270"/>
                  </a:lnTo>
                  <a:lnTo>
                    <a:pt x="158661" y="130810"/>
                  </a:lnTo>
                  <a:lnTo>
                    <a:pt x="161175" y="130810"/>
                  </a:lnTo>
                  <a:lnTo>
                    <a:pt x="162077" y="128270"/>
                  </a:lnTo>
                  <a:close/>
                </a:path>
                <a:path w="728980" h="273684">
                  <a:moveTo>
                    <a:pt x="163868" y="133350"/>
                  </a:moveTo>
                  <a:lnTo>
                    <a:pt x="163068" y="133350"/>
                  </a:lnTo>
                  <a:lnTo>
                    <a:pt x="162217" y="136042"/>
                  </a:lnTo>
                  <a:lnTo>
                    <a:pt x="163195" y="134620"/>
                  </a:lnTo>
                  <a:lnTo>
                    <a:pt x="162763" y="135890"/>
                  </a:lnTo>
                  <a:lnTo>
                    <a:pt x="163309" y="134620"/>
                  </a:lnTo>
                  <a:lnTo>
                    <a:pt x="163868" y="133350"/>
                  </a:lnTo>
                  <a:close/>
                </a:path>
                <a:path w="728980" h="273684">
                  <a:moveTo>
                    <a:pt x="164261" y="128270"/>
                  </a:moveTo>
                  <a:lnTo>
                    <a:pt x="161442" y="130810"/>
                  </a:lnTo>
                  <a:lnTo>
                    <a:pt x="161747" y="130810"/>
                  </a:lnTo>
                  <a:lnTo>
                    <a:pt x="162953" y="132080"/>
                  </a:lnTo>
                  <a:lnTo>
                    <a:pt x="164261" y="128270"/>
                  </a:lnTo>
                  <a:close/>
                </a:path>
                <a:path w="728980" h="273684">
                  <a:moveTo>
                    <a:pt x="166649" y="158851"/>
                  </a:moveTo>
                  <a:lnTo>
                    <a:pt x="165658" y="160020"/>
                  </a:lnTo>
                  <a:lnTo>
                    <a:pt x="166370" y="160020"/>
                  </a:lnTo>
                  <a:lnTo>
                    <a:pt x="166649" y="158851"/>
                  </a:lnTo>
                  <a:close/>
                </a:path>
                <a:path w="728980" h="273684">
                  <a:moveTo>
                    <a:pt x="168351" y="134620"/>
                  </a:moveTo>
                  <a:lnTo>
                    <a:pt x="167830" y="134620"/>
                  </a:lnTo>
                  <a:lnTo>
                    <a:pt x="168071" y="134874"/>
                  </a:lnTo>
                  <a:lnTo>
                    <a:pt x="168351" y="134620"/>
                  </a:lnTo>
                  <a:close/>
                </a:path>
                <a:path w="728980" h="273684">
                  <a:moveTo>
                    <a:pt x="176212" y="140970"/>
                  </a:moveTo>
                  <a:lnTo>
                    <a:pt x="176123" y="139700"/>
                  </a:lnTo>
                  <a:lnTo>
                    <a:pt x="176060" y="140284"/>
                  </a:lnTo>
                  <a:lnTo>
                    <a:pt x="176212" y="140970"/>
                  </a:lnTo>
                  <a:close/>
                </a:path>
                <a:path w="728980" h="273684">
                  <a:moveTo>
                    <a:pt x="177393" y="165214"/>
                  </a:moveTo>
                  <a:lnTo>
                    <a:pt x="176225" y="164147"/>
                  </a:lnTo>
                  <a:lnTo>
                    <a:pt x="176466" y="164592"/>
                  </a:lnTo>
                  <a:lnTo>
                    <a:pt x="176898" y="164973"/>
                  </a:lnTo>
                  <a:lnTo>
                    <a:pt x="177393" y="165214"/>
                  </a:lnTo>
                  <a:close/>
                </a:path>
                <a:path w="728980" h="273684">
                  <a:moveTo>
                    <a:pt x="177558" y="165290"/>
                  </a:moveTo>
                  <a:lnTo>
                    <a:pt x="177393" y="165214"/>
                  </a:lnTo>
                  <a:lnTo>
                    <a:pt x="177520" y="165328"/>
                  </a:lnTo>
                  <a:close/>
                </a:path>
                <a:path w="728980" h="273684">
                  <a:moveTo>
                    <a:pt x="180365" y="140995"/>
                  </a:moveTo>
                  <a:lnTo>
                    <a:pt x="180162" y="140398"/>
                  </a:lnTo>
                  <a:lnTo>
                    <a:pt x="180111" y="140627"/>
                  </a:lnTo>
                  <a:lnTo>
                    <a:pt x="180073" y="140804"/>
                  </a:lnTo>
                  <a:lnTo>
                    <a:pt x="180022" y="140995"/>
                  </a:lnTo>
                  <a:lnTo>
                    <a:pt x="180365" y="140995"/>
                  </a:lnTo>
                  <a:close/>
                </a:path>
                <a:path w="728980" h="273684">
                  <a:moveTo>
                    <a:pt x="183946" y="138366"/>
                  </a:moveTo>
                  <a:lnTo>
                    <a:pt x="182816" y="138874"/>
                  </a:lnTo>
                  <a:lnTo>
                    <a:pt x="181457" y="141897"/>
                  </a:lnTo>
                  <a:lnTo>
                    <a:pt x="182156" y="141592"/>
                  </a:lnTo>
                  <a:lnTo>
                    <a:pt x="183946" y="138366"/>
                  </a:lnTo>
                  <a:close/>
                </a:path>
                <a:path w="728980" h="273684">
                  <a:moveTo>
                    <a:pt x="188290" y="143992"/>
                  </a:moveTo>
                  <a:lnTo>
                    <a:pt x="187833" y="144208"/>
                  </a:lnTo>
                  <a:lnTo>
                    <a:pt x="187756" y="144564"/>
                  </a:lnTo>
                  <a:lnTo>
                    <a:pt x="188048" y="144259"/>
                  </a:lnTo>
                  <a:lnTo>
                    <a:pt x="188252" y="144157"/>
                  </a:lnTo>
                  <a:lnTo>
                    <a:pt x="188290" y="143992"/>
                  </a:lnTo>
                  <a:close/>
                </a:path>
                <a:path w="728980" h="273684">
                  <a:moveTo>
                    <a:pt x="190334" y="145719"/>
                  </a:moveTo>
                  <a:lnTo>
                    <a:pt x="190169" y="146050"/>
                  </a:lnTo>
                  <a:lnTo>
                    <a:pt x="190334" y="145719"/>
                  </a:lnTo>
                  <a:close/>
                </a:path>
                <a:path w="728980" h="273684">
                  <a:moveTo>
                    <a:pt x="191706" y="144780"/>
                  </a:moveTo>
                  <a:lnTo>
                    <a:pt x="190830" y="144780"/>
                  </a:lnTo>
                  <a:lnTo>
                    <a:pt x="190334" y="145719"/>
                  </a:lnTo>
                  <a:lnTo>
                    <a:pt x="191706" y="144780"/>
                  </a:lnTo>
                  <a:close/>
                </a:path>
                <a:path w="728980" h="273684">
                  <a:moveTo>
                    <a:pt x="194005" y="169672"/>
                  </a:moveTo>
                  <a:lnTo>
                    <a:pt x="193357" y="170180"/>
                  </a:lnTo>
                  <a:lnTo>
                    <a:pt x="192798" y="170395"/>
                  </a:lnTo>
                  <a:lnTo>
                    <a:pt x="193014" y="171450"/>
                  </a:lnTo>
                  <a:lnTo>
                    <a:pt x="194005" y="169672"/>
                  </a:lnTo>
                  <a:close/>
                </a:path>
                <a:path w="728980" h="273684">
                  <a:moveTo>
                    <a:pt x="198031" y="144805"/>
                  </a:moveTo>
                  <a:lnTo>
                    <a:pt x="197853" y="145288"/>
                  </a:lnTo>
                  <a:lnTo>
                    <a:pt x="197764" y="145681"/>
                  </a:lnTo>
                  <a:lnTo>
                    <a:pt x="197675" y="146062"/>
                  </a:lnTo>
                  <a:lnTo>
                    <a:pt x="197802" y="145796"/>
                  </a:lnTo>
                  <a:lnTo>
                    <a:pt x="197916" y="145440"/>
                  </a:lnTo>
                  <a:lnTo>
                    <a:pt x="198031" y="144805"/>
                  </a:lnTo>
                  <a:close/>
                </a:path>
                <a:path w="728980" h="273684">
                  <a:moveTo>
                    <a:pt x="205409" y="154940"/>
                  </a:moveTo>
                  <a:lnTo>
                    <a:pt x="205105" y="156197"/>
                  </a:lnTo>
                  <a:lnTo>
                    <a:pt x="205193" y="156070"/>
                  </a:lnTo>
                  <a:lnTo>
                    <a:pt x="205409" y="154940"/>
                  </a:lnTo>
                  <a:close/>
                </a:path>
                <a:path w="728980" h="273684">
                  <a:moveTo>
                    <a:pt x="208813" y="147320"/>
                  </a:moveTo>
                  <a:lnTo>
                    <a:pt x="206578" y="148590"/>
                  </a:lnTo>
                  <a:lnTo>
                    <a:pt x="205917" y="151130"/>
                  </a:lnTo>
                  <a:lnTo>
                    <a:pt x="206248" y="151130"/>
                  </a:lnTo>
                  <a:lnTo>
                    <a:pt x="204241" y="152400"/>
                  </a:lnTo>
                  <a:lnTo>
                    <a:pt x="206819" y="152400"/>
                  </a:lnTo>
                  <a:lnTo>
                    <a:pt x="208813" y="147320"/>
                  </a:lnTo>
                  <a:close/>
                </a:path>
                <a:path w="728980" h="273684">
                  <a:moveTo>
                    <a:pt x="210616" y="157480"/>
                  </a:moveTo>
                  <a:lnTo>
                    <a:pt x="210045" y="157480"/>
                  </a:lnTo>
                  <a:lnTo>
                    <a:pt x="209524" y="158737"/>
                  </a:lnTo>
                  <a:lnTo>
                    <a:pt x="210616" y="157480"/>
                  </a:lnTo>
                  <a:close/>
                </a:path>
                <a:path w="728980" h="273684">
                  <a:moveTo>
                    <a:pt x="211594" y="155778"/>
                  </a:moveTo>
                  <a:lnTo>
                    <a:pt x="211378" y="155244"/>
                  </a:lnTo>
                  <a:lnTo>
                    <a:pt x="211404" y="155549"/>
                  </a:lnTo>
                  <a:lnTo>
                    <a:pt x="211505" y="155702"/>
                  </a:lnTo>
                  <a:close/>
                </a:path>
                <a:path w="728980" h="273684">
                  <a:moveTo>
                    <a:pt x="216573" y="152400"/>
                  </a:moveTo>
                  <a:lnTo>
                    <a:pt x="216331" y="152400"/>
                  </a:lnTo>
                  <a:lnTo>
                    <a:pt x="216319" y="152819"/>
                  </a:lnTo>
                  <a:lnTo>
                    <a:pt x="216573" y="152400"/>
                  </a:lnTo>
                  <a:close/>
                </a:path>
                <a:path w="728980" h="273684">
                  <a:moveTo>
                    <a:pt x="219684" y="152463"/>
                  </a:moveTo>
                  <a:lnTo>
                    <a:pt x="219519" y="152450"/>
                  </a:lnTo>
                  <a:lnTo>
                    <a:pt x="219290" y="152603"/>
                  </a:lnTo>
                  <a:lnTo>
                    <a:pt x="219684" y="152463"/>
                  </a:lnTo>
                  <a:close/>
                </a:path>
                <a:path w="728980" h="273684">
                  <a:moveTo>
                    <a:pt x="221157" y="154940"/>
                  </a:moveTo>
                  <a:close/>
                </a:path>
                <a:path w="728980" h="273684">
                  <a:moveTo>
                    <a:pt x="224663" y="157480"/>
                  </a:moveTo>
                  <a:lnTo>
                    <a:pt x="222377" y="158750"/>
                  </a:lnTo>
                  <a:lnTo>
                    <a:pt x="223545" y="158737"/>
                  </a:lnTo>
                  <a:lnTo>
                    <a:pt x="224663" y="157480"/>
                  </a:lnTo>
                  <a:close/>
                </a:path>
                <a:path w="728980" h="273684">
                  <a:moveTo>
                    <a:pt x="227076" y="159956"/>
                  </a:moveTo>
                  <a:lnTo>
                    <a:pt x="227025" y="159740"/>
                  </a:lnTo>
                  <a:lnTo>
                    <a:pt x="226860" y="159956"/>
                  </a:lnTo>
                  <a:lnTo>
                    <a:pt x="226949" y="160096"/>
                  </a:lnTo>
                  <a:lnTo>
                    <a:pt x="227076" y="160299"/>
                  </a:lnTo>
                  <a:lnTo>
                    <a:pt x="227076" y="159956"/>
                  </a:lnTo>
                  <a:close/>
                </a:path>
                <a:path w="728980" h="273684">
                  <a:moveTo>
                    <a:pt x="227863" y="177927"/>
                  </a:moveTo>
                  <a:lnTo>
                    <a:pt x="227609" y="177609"/>
                  </a:lnTo>
                  <a:lnTo>
                    <a:pt x="227330" y="177190"/>
                  </a:lnTo>
                  <a:lnTo>
                    <a:pt x="226834" y="177469"/>
                  </a:lnTo>
                  <a:lnTo>
                    <a:pt x="227025" y="178181"/>
                  </a:lnTo>
                  <a:lnTo>
                    <a:pt x="227406" y="178193"/>
                  </a:lnTo>
                  <a:lnTo>
                    <a:pt x="227863" y="177927"/>
                  </a:lnTo>
                  <a:close/>
                </a:path>
                <a:path w="728980" h="273684">
                  <a:moveTo>
                    <a:pt x="229108" y="176898"/>
                  </a:moveTo>
                  <a:lnTo>
                    <a:pt x="228663" y="177317"/>
                  </a:lnTo>
                  <a:lnTo>
                    <a:pt x="228244" y="177711"/>
                  </a:lnTo>
                  <a:lnTo>
                    <a:pt x="227863" y="177927"/>
                  </a:lnTo>
                  <a:lnTo>
                    <a:pt x="228193" y="178282"/>
                  </a:lnTo>
                  <a:lnTo>
                    <a:pt x="228485" y="178447"/>
                  </a:lnTo>
                  <a:lnTo>
                    <a:pt x="229108" y="176898"/>
                  </a:lnTo>
                  <a:close/>
                </a:path>
                <a:path w="728980" h="273684">
                  <a:moveTo>
                    <a:pt x="231114" y="161290"/>
                  </a:moveTo>
                  <a:lnTo>
                    <a:pt x="229806" y="161290"/>
                  </a:lnTo>
                  <a:lnTo>
                    <a:pt x="229997" y="162560"/>
                  </a:lnTo>
                  <a:lnTo>
                    <a:pt x="231114" y="161290"/>
                  </a:lnTo>
                  <a:close/>
                </a:path>
                <a:path w="728980" h="273684">
                  <a:moveTo>
                    <a:pt x="232333" y="163830"/>
                  </a:moveTo>
                  <a:lnTo>
                    <a:pt x="231724" y="165100"/>
                  </a:lnTo>
                  <a:lnTo>
                    <a:pt x="232308" y="165100"/>
                  </a:lnTo>
                  <a:lnTo>
                    <a:pt x="232333" y="163830"/>
                  </a:lnTo>
                  <a:close/>
                </a:path>
                <a:path w="728980" h="273684">
                  <a:moveTo>
                    <a:pt x="233426" y="181330"/>
                  </a:moveTo>
                  <a:lnTo>
                    <a:pt x="233273" y="181610"/>
                  </a:lnTo>
                  <a:lnTo>
                    <a:pt x="233426" y="181330"/>
                  </a:lnTo>
                  <a:close/>
                </a:path>
                <a:path w="728980" h="273684">
                  <a:moveTo>
                    <a:pt x="238366" y="165100"/>
                  </a:moveTo>
                  <a:lnTo>
                    <a:pt x="236842" y="167640"/>
                  </a:lnTo>
                  <a:lnTo>
                    <a:pt x="238175" y="167640"/>
                  </a:lnTo>
                  <a:lnTo>
                    <a:pt x="238366" y="165100"/>
                  </a:lnTo>
                  <a:close/>
                </a:path>
                <a:path w="728980" h="273684">
                  <a:moveTo>
                    <a:pt x="239115" y="167640"/>
                  </a:moveTo>
                  <a:lnTo>
                    <a:pt x="238175" y="167640"/>
                  </a:lnTo>
                  <a:lnTo>
                    <a:pt x="238125" y="168440"/>
                  </a:lnTo>
                  <a:lnTo>
                    <a:pt x="239115" y="167640"/>
                  </a:lnTo>
                  <a:close/>
                </a:path>
                <a:path w="728980" h="273684">
                  <a:moveTo>
                    <a:pt x="239268" y="182753"/>
                  </a:moveTo>
                  <a:lnTo>
                    <a:pt x="238036" y="183134"/>
                  </a:lnTo>
                  <a:lnTo>
                    <a:pt x="238137" y="184950"/>
                  </a:lnTo>
                  <a:lnTo>
                    <a:pt x="239268" y="182753"/>
                  </a:lnTo>
                  <a:close/>
                </a:path>
                <a:path w="728980" h="273684">
                  <a:moveTo>
                    <a:pt x="240334" y="186690"/>
                  </a:moveTo>
                  <a:lnTo>
                    <a:pt x="239344" y="182880"/>
                  </a:lnTo>
                  <a:lnTo>
                    <a:pt x="238810" y="186690"/>
                  </a:lnTo>
                  <a:lnTo>
                    <a:pt x="240334" y="186690"/>
                  </a:lnTo>
                  <a:close/>
                </a:path>
                <a:path w="728980" h="273684">
                  <a:moveTo>
                    <a:pt x="240995" y="163461"/>
                  </a:moveTo>
                  <a:lnTo>
                    <a:pt x="239585" y="163969"/>
                  </a:lnTo>
                  <a:lnTo>
                    <a:pt x="240588" y="163715"/>
                  </a:lnTo>
                  <a:lnTo>
                    <a:pt x="240995" y="163461"/>
                  </a:lnTo>
                  <a:close/>
                </a:path>
                <a:path w="728980" h="273684">
                  <a:moveTo>
                    <a:pt x="247586" y="185420"/>
                  </a:moveTo>
                  <a:lnTo>
                    <a:pt x="247319" y="185254"/>
                  </a:lnTo>
                  <a:lnTo>
                    <a:pt x="247269" y="185420"/>
                  </a:lnTo>
                  <a:lnTo>
                    <a:pt x="247586" y="185420"/>
                  </a:lnTo>
                  <a:close/>
                </a:path>
                <a:path w="728980" h="273684">
                  <a:moveTo>
                    <a:pt x="249301" y="188099"/>
                  </a:moveTo>
                  <a:lnTo>
                    <a:pt x="249148" y="187960"/>
                  </a:lnTo>
                  <a:lnTo>
                    <a:pt x="248881" y="189230"/>
                  </a:lnTo>
                  <a:lnTo>
                    <a:pt x="249301" y="188099"/>
                  </a:lnTo>
                  <a:close/>
                </a:path>
                <a:path w="728980" h="273684">
                  <a:moveTo>
                    <a:pt x="250164" y="171069"/>
                  </a:moveTo>
                  <a:lnTo>
                    <a:pt x="249542" y="172593"/>
                  </a:lnTo>
                  <a:lnTo>
                    <a:pt x="250164" y="171069"/>
                  </a:lnTo>
                  <a:close/>
                </a:path>
                <a:path w="728980" h="273684">
                  <a:moveTo>
                    <a:pt x="250507" y="170091"/>
                  </a:moveTo>
                  <a:lnTo>
                    <a:pt x="249732" y="170243"/>
                  </a:lnTo>
                  <a:lnTo>
                    <a:pt x="250151" y="171030"/>
                  </a:lnTo>
                  <a:lnTo>
                    <a:pt x="250507" y="170091"/>
                  </a:lnTo>
                  <a:close/>
                </a:path>
                <a:path w="728980" h="273684">
                  <a:moveTo>
                    <a:pt x="259854" y="177888"/>
                  </a:moveTo>
                  <a:lnTo>
                    <a:pt x="259372" y="176593"/>
                  </a:lnTo>
                  <a:lnTo>
                    <a:pt x="258965" y="177647"/>
                  </a:lnTo>
                  <a:lnTo>
                    <a:pt x="259524" y="177520"/>
                  </a:lnTo>
                  <a:lnTo>
                    <a:pt x="259854" y="177888"/>
                  </a:lnTo>
                  <a:close/>
                </a:path>
                <a:path w="728980" h="273684">
                  <a:moveTo>
                    <a:pt x="260032" y="178142"/>
                  </a:moveTo>
                  <a:lnTo>
                    <a:pt x="259956" y="177990"/>
                  </a:lnTo>
                  <a:lnTo>
                    <a:pt x="260032" y="178384"/>
                  </a:lnTo>
                  <a:lnTo>
                    <a:pt x="260032" y="178142"/>
                  </a:lnTo>
                  <a:close/>
                </a:path>
                <a:path w="728980" h="273684">
                  <a:moveTo>
                    <a:pt x="260070" y="178460"/>
                  </a:moveTo>
                  <a:close/>
                </a:path>
                <a:path w="728980" h="273684">
                  <a:moveTo>
                    <a:pt x="267106" y="175501"/>
                  </a:moveTo>
                  <a:lnTo>
                    <a:pt x="266992" y="175856"/>
                  </a:lnTo>
                  <a:lnTo>
                    <a:pt x="266928" y="176199"/>
                  </a:lnTo>
                  <a:lnTo>
                    <a:pt x="266890" y="176542"/>
                  </a:lnTo>
                  <a:lnTo>
                    <a:pt x="266966" y="176110"/>
                  </a:lnTo>
                  <a:lnTo>
                    <a:pt x="267106" y="175501"/>
                  </a:lnTo>
                  <a:close/>
                </a:path>
                <a:path w="728980" h="273684">
                  <a:moveTo>
                    <a:pt x="267322" y="184150"/>
                  </a:moveTo>
                  <a:lnTo>
                    <a:pt x="266941" y="184150"/>
                  </a:lnTo>
                  <a:lnTo>
                    <a:pt x="267093" y="183134"/>
                  </a:lnTo>
                  <a:lnTo>
                    <a:pt x="266534" y="184150"/>
                  </a:lnTo>
                  <a:lnTo>
                    <a:pt x="266903" y="184150"/>
                  </a:lnTo>
                  <a:lnTo>
                    <a:pt x="266623" y="185204"/>
                  </a:lnTo>
                  <a:lnTo>
                    <a:pt x="266649" y="185420"/>
                  </a:lnTo>
                  <a:lnTo>
                    <a:pt x="267322" y="184150"/>
                  </a:lnTo>
                  <a:close/>
                </a:path>
                <a:path w="728980" h="273684">
                  <a:moveTo>
                    <a:pt x="267830" y="181775"/>
                  </a:moveTo>
                  <a:lnTo>
                    <a:pt x="267804" y="181292"/>
                  </a:lnTo>
                  <a:lnTo>
                    <a:pt x="267589" y="180644"/>
                  </a:lnTo>
                  <a:lnTo>
                    <a:pt x="267690" y="180340"/>
                  </a:lnTo>
                  <a:lnTo>
                    <a:pt x="267487" y="180340"/>
                  </a:lnTo>
                  <a:lnTo>
                    <a:pt x="267169" y="180340"/>
                  </a:lnTo>
                  <a:lnTo>
                    <a:pt x="267233" y="181610"/>
                  </a:lnTo>
                  <a:lnTo>
                    <a:pt x="267347" y="181292"/>
                  </a:lnTo>
                  <a:lnTo>
                    <a:pt x="267093" y="183134"/>
                  </a:lnTo>
                  <a:lnTo>
                    <a:pt x="267830" y="181775"/>
                  </a:lnTo>
                  <a:close/>
                </a:path>
                <a:path w="728980" h="273684">
                  <a:moveTo>
                    <a:pt x="274916" y="178079"/>
                  </a:moveTo>
                  <a:lnTo>
                    <a:pt x="274066" y="179311"/>
                  </a:lnTo>
                  <a:lnTo>
                    <a:pt x="274320" y="179374"/>
                  </a:lnTo>
                  <a:lnTo>
                    <a:pt x="274485" y="179019"/>
                  </a:lnTo>
                  <a:lnTo>
                    <a:pt x="274688" y="178574"/>
                  </a:lnTo>
                  <a:lnTo>
                    <a:pt x="274916" y="178079"/>
                  </a:lnTo>
                  <a:close/>
                </a:path>
                <a:path w="728980" h="273684">
                  <a:moveTo>
                    <a:pt x="277075" y="181610"/>
                  </a:moveTo>
                  <a:lnTo>
                    <a:pt x="276872" y="181610"/>
                  </a:lnTo>
                  <a:lnTo>
                    <a:pt x="276999" y="181775"/>
                  </a:lnTo>
                  <a:lnTo>
                    <a:pt x="277075" y="181610"/>
                  </a:lnTo>
                  <a:close/>
                </a:path>
                <a:path w="728980" h="273684">
                  <a:moveTo>
                    <a:pt x="279361" y="196850"/>
                  </a:moveTo>
                  <a:lnTo>
                    <a:pt x="279209" y="196710"/>
                  </a:lnTo>
                  <a:lnTo>
                    <a:pt x="279146" y="196850"/>
                  </a:lnTo>
                  <a:lnTo>
                    <a:pt x="279361" y="196850"/>
                  </a:lnTo>
                  <a:close/>
                </a:path>
                <a:path w="728980" h="273684">
                  <a:moveTo>
                    <a:pt x="282968" y="196900"/>
                  </a:moveTo>
                  <a:lnTo>
                    <a:pt x="282689" y="197726"/>
                  </a:lnTo>
                  <a:lnTo>
                    <a:pt x="282867" y="197231"/>
                  </a:lnTo>
                  <a:lnTo>
                    <a:pt x="282968" y="196900"/>
                  </a:lnTo>
                  <a:close/>
                </a:path>
                <a:path w="728980" h="273684">
                  <a:moveTo>
                    <a:pt x="283108" y="196507"/>
                  </a:moveTo>
                  <a:lnTo>
                    <a:pt x="282981" y="196862"/>
                  </a:lnTo>
                  <a:lnTo>
                    <a:pt x="283108" y="196532"/>
                  </a:lnTo>
                  <a:close/>
                </a:path>
                <a:path w="728980" h="273684">
                  <a:moveTo>
                    <a:pt x="284556" y="181610"/>
                  </a:moveTo>
                  <a:lnTo>
                    <a:pt x="284340" y="181419"/>
                  </a:lnTo>
                  <a:lnTo>
                    <a:pt x="283514" y="184251"/>
                  </a:lnTo>
                  <a:lnTo>
                    <a:pt x="283095" y="185470"/>
                  </a:lnTo>
                  <a:lnTo>
                    <a:pt x="283552" y="184340"/>
                  </a:lnTo>
                  <a:lnTo>
                    <a:pt x="283870" y="183819"/>
                  </a:lnTo>
                  <a:lnTo>
                    <a:pt x="284124" y="183654"/>
                  </a:lnTo>
                  <a:lnTo>
                    <a:pt x="284276" y="183121"/>
                  </a:lnTo>
                  <a:lnTo>
                    <a:pt x="284403" y="182460"/>
                  </a:lnTo>
                  <a:lnTo>
                    <a:pt x="284556" y="181610"/>
                  </a:lnTo>
                  <a:close/>
                </a:path>
                <a:path w="728980" h="273684">
                  <a:moveTo>
                    <a:pt x="286766" y="183210"/>
                  </a:moveTo>
                  <a:lnTo>
                    <a:pt x="286169" y="181876"/>
                  </a:lnTo>
                  <a:lnTo>
                    <a:pt x="286372" y="181267"/>
                  </a:lnTo>
                  <a:lnTo>
                    <a:pt x="285546" y="182118"/>
                  </a:lnTo>
                  <a:lnTo>
                    <a:pt x="285356" y="182333"/>
                  </a:lnTo>
                  <a:lnTo>
                    <a:pt x="285762" y="183476"/>
                  </a:lnTo>
                  <a:lnTo>
                    <a:pt x="286766" y="183210"/>
                  </a:lnTo>
                  <a:close/>
                </a:path>
                <a:path w="728980" h="273684">
                  <a:moveTo>
                    <a:pt x="287070" y="199390"/>
                  </a:moveTo>
                  <a:lnTo>
                    <a:pt x="286702" y="199834"/>
                  </a:lnTo>
                  <a:lnTo>
                    <a:pt x="286435" y="200660"/>
                  </a:lnTo>
                  <a:lnTo>
                    <a:pt x="286600" y="200863"/>
                  </a:lnTo>
                  <a:lnTo>
                    <a:pt x="287070" y="199390"/>
                  </a:lnTo>
                  <a:close/>
                </a:path>
                <a:path w="728980" h="273684">
                  <a:moveTo>
                    <a:pt x="287502" y="201930"/>
                  </a:moveTo>
                  <a:lnTo>
                    <a:pt x="286600" y="200863"/>
                  </a:lnTo>
                  <a:lnTo>
                    <a:pt x="286258" y="201930"/>
                  </a:lnTo>
                  <a:lnTo>
                    <a:pt x="287502" y="201930"/>
                  </a:lnTo>
                  <a:close/>
                </a:path>
                <a:path w="728980" h="273684">
                  <a:moveTo>
                    <a:pt x="288785" y="187960"/>
                  </a:moveTo>
                  <a:lnTo>
                    <a:pt x="287807" y="190487"/>
                  </a:lnTo>
                  <a:lnTo>
                    <a:pt x="288391" y="190042"/>
                  </a:lnTo>
                  <a:lnTo>
                    <a:pt x="288785" y="187960"/>
                  </a:lnTo>
                  <a:close/>
                </a:path>
                <a:path w="728980" h="273684">
                  <a:moveTo>
                    <a:pt x="291858" y="187134"/>
                  </a:moveTo>
                  <a:lnTo>
                    <a:pt x="290410" y="186448"/>
                  </a:lnTo>
                  <a:lnTo>
                    <a:pt x="291858" y="187667"/>
                  </a:lnTo>
                  <a:lnTo>
                    <a:pt x="291858" y="187134"/>
                  </a:lnTo>
                  <a:close/>
                </a:path>
                <a:path w="728980" h="273684">
                  <a:moveTo>
                    <a:pt x="292455" y="187426"/>
                  </a:moveTo>
                  <a:lnTo>
                    <a:pt x="292023" y="184912"/>
                  </a:lnTo>
                  <a:lnTo>
                    <a:pt x="291833" y="184924"/>
                  </a:lnTo>
                  <a:lnTo>
                    <a:pt x="291858" y="187134"/>
                  </a:lnTo>
                  <a:lnTo>
                    <a:pt x="292455" y="187426"/>
                  </a:lnTo>
                  <a:close/>
                </a:path>
                <a:path w="728980" h="273684">
                  <a:moveTo>
                    <a:pt x="292481" y="189230"/>
                  </a:moveTo>
                  <a:lnTo>
                    <a:pt x="291084" y="190500"/>
                  </a:lnTo>
                  <a:lnTo>
                    <a:pt x="292087" y="190500"/>
                  </a:lnTo>
                  <a:lnTo>
                    <a:pt x="292481" y="189230"/>
                  </a:lnTo>
                  <a:close/>
                </a:path>
                <a:path w="728980" h="273684">
                  <a:moveTo>
                    <a:pt x="292633" y="184835"/>
                  </a:moveTo>
                  <a:lnTo>
                    <a:pt x="291376" y="181063"/>
                  </a:lnTo>
                  <a:lnTo>
                    <a:pt x="292023" y="184912"/>
                  </a:lnTo>
                  <a:lnTo>
                    <a:pt x="292633" y="184835"/>
                  </a:lnTo>
                  <a:close/>
                </a:path>
                <a:path w="728980" h="273684">
                  <a:moveTo>
                    <a:pt x="296570" y="189230"/>
                  </a:moveTo>
                  <a:lnTo>
                    <a:pt x="296379" y="189230"/>
                  </a:lnTo>
                  <a:lnTo>
                    <a:pt x="296570" y="189230"/>
                  </a:lnTo>
                  <a:close/>
                </a:path>
                <a:path w="728980" h="273684">
                  <a:moveTo>
                    <a:pt x="296799" y="203415"/>
                  </a:moveTo>
                  <a:lnTo>
                    <a:pt x="296557" y="199504"/>
                  </a:lnTo>
                  <a:lnTo>
                    <a:pt x="295694" y="201155"/>
                  </a:lnTo>
                  <a:lnTo>
                    <a:pt x="296125" y="201498"/>
                  </a:lnTo>
                  <a:lnTo>
                    <a:pt x="296418" y="203644"/>
                  </a:lnTo>
                  <a:lnTo>
                    <a:pt x="296799" y="203415"/>
                  </a:lnTo>
                  <a:close/>
                </a:path>
                <a:path w="728980" h="273684">
                  <a:moveTo>
                    <a:pt x="297091" y="203238"/>
                  </a:moveTo>
                  <a:lnTo>
                    <a:pt x="296799" y="203415"/>
                  </a:lnTo>
                  <a:lnTo>
                    <a:pt x="296824" y="203809"/>
                  </a:lnTo>
                  <a:lnTo>
                    <a:pt x="297091" y="203238"/>
                  </a:lnTo>
                  <a:close/>
                </a:path>
                <a:path w="728980" h="273684">
                  <a:moveTo>
                    <a:pt x="297497" y="202336"/>
                  </a:moveTo>
                  <a:lnTo>
                    <a:pt x="297091" y="203238"/>
                  </a:lnTo>
                  <a:lnTo>
                    <a:pt x="297243" y="203136"/>
                  </a:lnTo>
                  <a:lnTo>
                    <a:pt x="297497" y="202336"/>
                  </a:lnTo>
                  <a:close/>
                </a:path>
                <a:path w="728980" h="273684">
                  <a:moveTo>
                    <a:pt x="297802" y="201307"/>
                  </a:moveTo>
                  <a:lnTo>
                    <a:pt x="297497" y="202323"/>
                  </a:lnTo>
                  <a:lnTo>
                    <a:pt x="297586" y="202120"/>
                  </a:lnTo>
                  <a:lnTo>
                    <a:pt x="297675" y="201790"/>
                  </a:lnTo>
                  <a:lnTo>
                    <a:pt x="297802" y="201307"/>
                  </a:lnTo>
                  <a:close/>
                </a:path>
                <a:path w="728980" h="273684">
                  <a:moveTo>
                    <a:pt x="299542" y="202412"/>
                  </a:moveTo>
                  <a:lnTo>
                    <a:pt x="299402" y="202412"/>
                  </a:lnTo>
                  <a:lnTo>
                    <a:pt x="299237" y="202399"/>
                  </a:lnTo>
                  <a:lnTo>
                    <a:pt x="299097" y="202336"/>
                  </a:lnTo>
                  <a:lnTo>
                    <a:pt x="299288" y="202476"/>
                  </a:lnTo>
                  <a:lnTo>
                    <a:pt x="299415" y="202501"/>
                  </a:lnTo>
                  <a:lnTo>
                    <a:pt x="299542" y="202412"/>
                  </a:lnTo>
                  <a:close/>
                </a:path>
                <a:path w="728980" h="273684">
                  <a:moveTo>
                    <a:pt x="300113" y="201498"/>
                  </a:moveTo>
                  <a:lnTo>
                    <a:pt x="300101" y="201231"/>
                  </a:lnTo>
                  <a:lnTo>
                    <a:pt x="299872" y="201942"/>
                  </a:lnTo>
                  <a:lnTo>
                    <a:pt x="299732" y="202285"/>
                  </a:lnTo>
                  <a:lnTo>
                    <a:pt x="299542" y="202412"/>
                  </a:lnTo>
                  <a:lnTo>
                    <a:pt x="299669" y="202399"/>
                  </a:lnTo>
                  <a:lnTo>
                    <a:pt x="299885" y="202323"/>
                  </a:lnTo>
                  <a:lnTo>
                    <a:pt x="300012" y="201904"/>
                  </a:lnTo>
                  <a:lnTo>
                    <a:pt x="300113" y="201498"/>
                  </a:lnTo>
                  <a:close/>
                </a:path>
                <a:path w="728980" h="273684">
                  <a:moveTo>
                    <a:pt x="300393" y="202057"/>
                  </a:moveTo>
                  <a:lnTo>
                    <a:pt x="300228" y="202171"/>
                  </a:lnTo>
                  <a:lnTo>
                    <a:pt x="300050" y="202260"/>
                  </a:lnTo>
                  <a:lnTo>
                    <a:pt x="299897" y="202323"/>
                  </a:lnTo>
                  <a:lnTo>
                    <a:pt x="299745" y="202844"/>
                  </a:lnTo>
                  <a:lnTo>
                    <a:pt x="299974" y="202717"/>
                  </a:lnTo>
                  <a:lnTo>
                    <a:pt x="300177" y="202438"/>
                  </a:lnTo>
                  <a:lnTo>
                    <a:pt x="300393" y="202057"/>
                  </a:lnTo>
                  <a:close/>
                </a:path>
                <a:path w="728980" h="273684">
                  <a:moveTo>
                    <a:pt x="302044" y="199377"/>
                  </a:moveTo>
                  <a:lnTo>
                    <a:pt x="301345" y="196850"/>
                  </a:lnTo>
                  <a:lnTo>
                    <a:pt x="301193" y="198120"/>
                  </a:lnTo>
                  <a:lnTo>
                    <a:pt x="301180" y="198513"/>
                  </a:lnTo>
                  <a:lnTo>
                    <a:pt x="302044" y="199377"/>
                  </a:lnTo>
                  <a:close/>
                </a:path>
                <a:path w="728980" h="273684">
                  <a:moveTo>
                    <a:pt x="302260" y="194310"/>
                  </a:moveTo>
                  <a:lnTo>
                    <a:pt x="300113" y="196850"/>
                  </a:lnTo>
                  <a:lnTo>
                    <a:pt x="300075" y="195580"/>
                  </a:lnTo>
                  <a:lnTo>
                    <a:pt x="300405" y="194310"/>
                  </a:lnTo>
                  <a:lnTo>
                    <a:pt x="301205" y="193040"/>
                  </a:lnTo>
                  <a:lnTo>
                    <a:pt x="300723" y="190500"/>
                  </a:lnTo>
                  <a:lnTo>
                    <a:pt x="300024" y="194310"/>
                  </a:lnTo>
                  <a:lnTo>
                    <a:pt x="299872" y="193040"/>
                  </a:lnTo>
                  <a:lnTo>
                    <a:pt x="299732" y="191770"/>
                  </a:lnTo>
                  <a:lnTo>
                    <a:pt x="299097" y="191770"/>
                  </a:lnTo>
                  <a:lnTo>
                    <a:pt x="299186" y="190042"/>
                  </a:lnTo>
                  <a:lnTo>
                    <a:pt x="299275" y="189369"/>
                  </a:lnTo>
                  <a:lnTo>
                    <a:pt x="299669" y="190500"/>
                  </a:lnTo>
                  <a:lnTo>
                    <a:pt x="299300" y="189230"/>
                  </a:lnTo>
                  <a:lnTo>
                    <a:pt x="298589" y="186690"/>
                  </a:lnTo>
                  <a:lnTo>
                    <a:pt x="296265" y="193040"/>
                  </a:lnTo>
                  <a:lnTo>
                    <a:pt x="296367" y="189331"/>
                  </a:lnTo>
                  <a:lnTo>
                    <a:pt x="293941" y="190500"/>
                  </a:lnTo>
                  <a:lnTo>
                    <a:pt x="295643" y="191770"/>
                  </a:lnTo>
                  <a:lnTo>
                    <a:pt x="293027" y="195580"/>
                  </a:lnTo>
                  <a:lnTo>
                    <a:pt x="293141" y="194310"/>
                  </a:lnTo>
                  <a:lnTo>
                    <a:pt x="293243" y="193040"/>
                  </a:lnTo>
                  <a:lnTo>
                    <a:pt x="293357" y="191770"/>
                  </a:lnTo>
                  <a:lnTo>
                    <a:pt x="293700" y="187960"/>
                  </a:lnTo>
                  <a:lnTo>
                    <a:pt x="292709" y="190500"/>
                  </a:lnTo>
                  <a:lnTo>
                    <a:pt x="292303" y="190500"/>
                  </a:lnTo>
                  <a:lnTo>
                    <a:pt x="291312" y="191770"/>
                  </a:lnTo>
                  <a:lnTo>
                    <a:pt x="290842" y="189230"/>
                  </a:lnTo>
                  <a:lnTo>
                    <a:pt x="287820" y="193040"/>
                  </a:lnTo>
                  <a:lnTo>
                    <a:pt x="288302" y="190500"/>
                  </a:lnTo>
                  <a:lnTo>
                    <a:pt x="288391" y="190042"/>
                  </a:lnTo>
                  <a:lnTo>
                    <a:pt x="287807" y="190500"/>
                  </a:lnTo>
                  <a:lnTo>
                    <a:pt x="288785" y="185420"/>
                  </a:lnTo>
                  <a:lnTo>
                    <a:pt x="286169" y="191770"/>
                  </a:lnTo>
                  <a:lnTo>
                    <a:pt x="285750" y="189230"/>
                  </a:lnTo>
                  <a:lnTo>
                    <a:pt x="286766" y="186690"/>
                  </a:lnTo>
                  <a:lnTo>
                    <a:pt x="287375" y="187960"/>
                  </a:lnTo>
                  <a:lnTo>
                    <a:pt x="287172" y="186690"/>
                  </a:lnTo>
                  <a:lnTo>
                    <a:pt x="286956" y="185420"/>
                  </a:lnTo>
                  <a:lnTo>
                    <a:pt x="285165" y="189230"/>
                  </a:lnTo>
                  <a:lnTo>
                    <a:pt x="285229" y="184150"/>
                  </a:lnTo>
                  <a:lnTo>
                    <a:pt x="284124" y="184150"/>
                  </a:lnTo>
                  <a:lnTo>
                    <a:pt x="283121" y="187960"/>
                  </a:lnTo>
                  <a:lnTo>
                    <a:pt x="281838" y="185420"/>
                  </a:lnTo>
                  <a:lnTo>
                    <a:pt x="280047" y="186690"/>
                  </a:lnTo>
                  <a:lnTo>
                    <a:pt x="280466" y="185420"/>
                  </a:lnTo>
                  <a:lnTo>
                    <a:pt x="279158" y="184150"/>
                  </a:lnTo>
                  <a:lnTo>
                    <a:pt x="277837" y="182880"/>
                  </a:lnTo>
                  <a:lnTo>
                    <a:pt x="276999" y="181775"/>
                  </a:lnTo>
                  <a:lnTo>
                    <a:pt x="275780" y="184150"/>
                  </a:lnTo>
                  <a:lnTo>
                    <a:pt x="273342" y="184150"/>
                  </a:lnTo>
                  <a:lnTo>
                    <a:pt x="274015" y="181610"/>
                  </a:lnTo>
                  <a:lnTo>
                    <a:pt x="274434" y="181610"/>
                  </a:lnTo>
                  <a:lnTo>
                    <a:pt x="275272" y="180340"/>
                  </a:lnTo>
                  <a:lnTo>
                    <a:pt x="274320" y="180340"/>
                  </a:lnTo>
                  <a:lnTo>
                    <a:pt x="273761" y="181610"/>
                  </a:lnTo>
                  <a:lnTo>
                    <a:pt x="272529" y="181610"/>
                  </a:lnTo>
                  <a:lnTo>
                    <a:pt x="273570" y="179070"/>
                  </a:lnTo>
                  <a:lnTo>
                    <a:pt x="272262" y="179070"/>
                  </a:lnTo>
                  <a:lnTo>
                    <a:pt x="270052" y="181610"/>
                  </a:lnTo>
                  <a:lnTo>
                    <a:pt x="268986" y="179070"/>
                  </a:lnTo>
                  <a:lnTo>
                    <a:pt x="268224" y="181292"/>
                  </a:lnTo>
                  <a:lnTo>
                    <a:pt x="268160" y="186690"/>
                  </a:lnTo>
                  <a:lnTo>
                    <a:pt x="265899" y="187960"/>
                  </a:lnTo>
                  <a:lnTo>
                    <a:pt x="266255" y="186690"/>
                  </a:lnTo>
                  <a:lnTo>
                    <a:pt x="266573" y="185420"/>
                  </a:lnTo>
                  <a:lnTo>
                    <a:pt x="266534" y="184150"/>
                  </a:lnTo>
                  <a:lnTo>
                    <a:pt x="267030" y="181610"/>
                  </a:lnTo>
                  <a:lnTo>
                    <a:pt x="266420" y="181610"/>
                  </a:lnTo>
                  <a:lnTo>
                    <a:pt x="266966" y="180340"/>
                  </a:lnTo>
                  <a:lnTo>
                    <a:pt x="267131" y="180340"/>
                  </a:lnTo>
                  <a:lnTo>
                    <a:pt x="266687" y="179070"/>
                  </a:lnTo>
                  <a:lnTo>
                    <a:pt x="266877" y="177800"/>
                  </a:lnTo>
                  <a:lnTo>
                    <a:pt x="266598" y="177800"/>
                  </a:lnTo>
                  <a:lnTo>
                    <a:pt x="266065" y="180340"/>
                  </a:lnTo>
                  <a:lnTo>
                    <a:pt x="265518" y="180340"/>
                  </a:lnTo>
                  <a:lnTo>
                    <a:pt x="264210" y="179070"/>
                  </a:lnTo>
                  <a:lnTo>
                    <a:pt x="265811" y="177800"/>
                  </a:lnTo>
                  <a:lnTo>
                    <a:pt x="265391" y="176530"/>
                  </a:lnTo>
                  <a:lnTo>
                    <a:pt x="264668" y="177800"/>
                  </a:lnTo>
                  <a:lnTo>
                    <a:pt x="264299" y="175260"/>
                  </a:lnTo>
                  <a:lnTo>
                    <a:pt x="263372" y="179070"/>
                  </a:lnTo>
                  <a:lnTo>
                    <a:pt x="263004" y="179070"/>
                  </a:lnTo>
                  <a:lnTo>
                    <a:pt x="263372" y="177800"/>
                  </a:lnTo>
                  <a:lnTo>
                    <a:pt x="263474" y="176530"/>
                  </a:lnTo>
                  <a:lnTo>
                    <a:pt x="262432" y="177800"/>
                  </a:lnTo>
                  <a:lnTo>
                    <a:pt x="260337" y="175260"/>
                  </a:lnTo>
                  <a:lnTo>
                    <a:pt x="260070" y="179070"/>
                  </a:lnTo>
                  <a:lnTo>
                    <a:pt x="256946" y="181610"/>
                  </a:lnTo>
                  <a:lnTo>
                    <a:pt x="256540" y="179070"/>
                  </a:lnTo>
                  <a:lnTo>
                    <a:pt x="256120" y="176530"/>
                  </a:lnTo>
                  <a:lnTo>
                    <a:pt x="252298" y="176530"/>
                  </a:lnTo>
                  <a:lnTo>
                    <a:pt x="250913" y="175260"/>
                  </a:lnTo>
                  <a:lnTo>
                    <a:pt x="249275" y="177800"/>
                  </a:lnTo>
                  <a:lnTo>
                    <a:pt x="248907" y="177800"/>
                  </a:lnTo>
                  <a:lnTo>
                    <a:pt x="249008" y="175260"/>
                  </a:lnTo>
                  <a:lnTo>
                    <a:pt x="249567" y="173990"/>
                  </a:lnTo>
                  <a:lnTo>
                    <a:pt x="248361" y="175260"/>
                  </a:lnTo>
                  <a:lnTo>
                    <a:pt x="247840" y="175260"/>
                  </a:lnTo>
                  <a:lnTo>
                    <a:pt x="247040" y="173990"/>
                  </a:lnTo>
                  <a:lnTo>
                    <a:pt x="248589" y="172720"/>
                  </a:lnTo>
                  <a:lnTo>
                    <a:pt x="248462" y="172720"/>
                  </a:lnTo>
                  <a:lnTo>
                    <a:pt x="247510" y="171450"/>
                  </a:lnTo>
                  <a:lnTo>
                    <a:pt x="247802" y="170180"/>
                  </a:lnTo>
                  <a:lnTo>
                    <a:pt x="245529" y="171450"/>
                  </a:lnTo>
                  <a:lnTo>
                    <a:pt x="246862" y="170180"/>
                  </a:lnTo>
                  <a:lnTo>
                    <a:pt x="245732" y="168910"/>
                  </a:lnTo>
                  <a:lnTo>
                    <a:pt x="244881" y="168910"/>
                  </a:lnTo>
                  <a:lnTo>
                    <a:pt x="245097" y="171450"/>
                  </a:lnTo>
                  <a:lnTo>
                    <a:pt x="244309" y="171450"/>
                  </a:lnTo>
                  <a:lnTo>
                    <a:pt x="243306" y="170180"/>
                  </a:lnTo>
                  <a:lnTo>
                    <a:pt x="244805" y="167640"/>
                  </a:lnTo>
                  <a:lnTo>
                    <a:pt x="243776" y="162560"/>
                  </a:lnTo>
                  <a:lnTo>
                    <a:pt x="237807" y="172720"/>
                  </a:lnTo>
                  <a:lnTo>
                    <a:pt x="238086" y="168910"/>
                  </a:lnTo>
                  <a:lnTo>
                    <a:pt x="238125" y="168440"/>
                  </a:lnTo>
                  <a:lnTo>
                    <a:pt x="237528" y="168910"/>
                  </a:lnTo>
                  <a:lnTo>
                    <a:pt x="236537" y="168910"/>
                  </a:lnTo>
                  <a:lnTo>
                    <a:pt x="236677" y="167640"/>
                  </a:lnTo>
                  <a:lnTo>
                    <a:pt x="237109" y="163830"/>
                  </a:lnTo>
                  <a:lnTo>
                    <a:pt x="236766" y="163830"/>
                  </a:lnTo>
                  <a:lnTo>
                    <a:pt x="235889" y="161290"/>
                  </a:lnTo>
                  <a:lnTo>
                    <a:pt x="233464" y="167640"/>
                  </a:lnTo>
                  <a:lnTo>
                    <a:pt x="232283" y="166370"/>
                  </a:lnTo>
                  <a:lnTo>
                    <a:pt x="232029" y="166370"/>
                  </a:lnTo>
                  <a:lnTo>
                    <a:pt x="231038" y="170180"/>
                  </a:lnTo>
                  <a:lnTo>
                    <a:pt x="228358" y="170180"/>
                  </a:lnTo>
                  <a:lnTo>
                    <a:pt x="229476" y="166370"/>
                  </a:lnTo>
                  <a:lnTo>
                    <a:pt x="229844" y="165100"/>
                  </a:lnTo>
                  <a:lnTo>
                    <a:pt x="230657" y="165100"/>
                  </a:lnTo>
                  <a:lnTo>
                    <a:pt x="230530" y="165163"/>
                  </a:lnTo>
                  <a:lnTo>
                    <a:pt x="230466" y="165468"/>
                  </a:lnTo>
                  <a:lnTo>
                    <a:pt x="230720" y="165468"/>
                  </a:lnTo>
                  <a:lnTo>
                    <a:pt x="230949" y="165201"/>
                  </a:lnTo>
                  <a:lnTo>
                    <a:pt x="231724" y="165100"/>
                  </a:lnTo>
                  <a:lnTo>
                    <a:pt x="231609" y="163830"/>
                  </a:lnTo>
                  <a:lnTo>
                    <a:pt x="229997" y="162560"/>
                  </a:lnTo>
                  <a:lnTo>
                    <a:pt x="229577" y="161290"/>
                  </a:lnTo>
                  <a:lnTo>
                    <a:pt x="228079" y="162560"/>
                  </a:lnTo>
                  <a:lnTo>
                    <a:pt x="227063" y="161290"/>
                  </a:lnTo>
                  <a:lnTo>
                    <a:pt x="226720" y="162560"/>
                  </a:lnTo>
                  <a:lnTo>
                    <a:pt x="226466" y="162560"/>
                  </a:lnTo>
                  <a:lnTo>
                    <a:pt x="224904" y="160083"/>
                  </a:lnTo>
                  <a:lnTo>
                    <a:pt x="224624" y="165100"/>
                  </a:lnTo>
                  <a:lnTo>
                    <a:pt x="222910" y="165100"/>
                  </a:lnTo>
                  <a:lnTo>
                    <a:pt x="222796" y="162560"/>
                  </a:lnTo>
                  <a:lnTo>
                    <a:pt x="224866" y="160121"/>
                  </a:lnTo>
                  <a:lnTo>
                    <a:pt x="222834" y="161290"/>
                  </a:lnTo>
                  <a:lnTo>
                    <a:pt x="222415" y="160020"/>
                  </a:lnTo>
                  <a:lnTo>
                    <a:pt x="223545" y="158750"/>
                  </a:lnTo>
                  <a:lnTo>
                    <a:pt x="222377" y="158750"/>
                  </a:lnTo>
                  <a:lnTo>
                    <a:pt x="222618" y="156210"/>
                  </a:lnTo>
                  <a:lnTo>
                    <a:pt x="222745" y="154940"/>
                  </a:lnTo>
                  <a:lnTo>
                    <a:pt x="222148" y="153670"/>
                  </a:lnTo>
                  <a:lnTo>
                    <a:pt x="221907" y="153670"/>
                  </a:lnTo>
                  <a:lnTo>
                    <a:pt x="221335" y="156210"/>
                  </a:lnTo>
                  <a:lnTo>
                    <a:pt x="221107" y="155003"/>
                  </a:lnTo>
                  <a:lnTo>
                    <a:pt x="220091" y="156197"/>
                  </a:lnTo>
                  <a:lnTo>
                    <a:pt x="219862" y="158750"/>
                  </a:lnTo>
                  <a:lnTo>
                    <a:pt x="218122" y="160020"/>
                  </a:lnTo>
                  <a:lnTo>
                    <a:pt x="218059" y="158750"/>
                  </a:lnTo>
                  <a:lnTo>
                    <a:pt x="215874" y="160020"/>
                  </a:lnTo>
                  <a:lnTo>
                    <a:pt x="216992" y="157480"/>
                  </a:lnTo>
                  <a:lnTo>
                    <a:pt x="218313" y="158750"/>
                  </a:lnTo>
                  <a:lnTo>
                    <a:pt x="218249" y="157480"/>
                  </a:lnTo>
                  <a:lnTo>
                    <a:pt x="218109" y="154940"/>
                  </a:lnTo>
                  <a:lnTo>
                    <a:pt x="219024" y="154940"/>
                  </a:lnTo>
                  <a:lnTo>
                    <a:pt x="218770" y="153670"/>
                  </a:lnTo>
                  <a:lnTo>
                    <a:pt x="219303" y="153670"/>
                  </a:lnTo>
                  <a:lnTo>
                    <a:pt x="218795" y="149860"/>
                  </a:lnTo>
                  <a:lnTo>
                    <a:pt x="217043" y="156210"/>
                  </a:lnTo>
                  <a:lnTo>
                    <a:pt x="215328" y="154940"/>
                  </a:lnTo>
                  <a:lnTo>
                    <a:pt x="216281" y="153670"/>
                  </a:lnTo>
                  <a:lnTo>
                    <a:pt x="216319" y="152819"/>
                  </a:lnTo>
                  <a:lnTo>
                    <a:pt x="214985" y="154940"/>
                  </a:lnTo>
                  <a:lnTo>
                    <a:pt x="213766" y="156210"/>
                  </a:lnTo>
                  <a:lnTo>
                    <a:pt x="213233" y="154940"/>
                  </a:lnTo>
                  <a:lnTo>
                    <a:pt x="212115" y="156210"/>
                  </a:lnTo>
                  <a:lnTo>
                    <a:pt x="211594" y="156210"/>
                  </a:lnTo>
                  <a:lnTo>
                    <a:pt x="211988" y="157480"/>
                  </a:lnTo>
                  <a:lnTo>
                    <a:pt x="211023" y="158750"/>
                  </a:lnTo>
                  <a:lnTo>
                    <a:pt x="209511" y="158750"/>
                  </a:lnTo>
                  <a:lnTo>
                    <a:pt x="208407" y="160020"/>
                  </a:lnTo>
                  <a:lnTo>
                    <a:pt x="209054" y="157480"/>
                  </a:lnTo>
                  <a:lnTo>
                    <a:pt x="209702" y="154940"/>
                  </a:lnTo>
                  <a:lnTo>
                    <a:pt x="210032" y="153670"/>
                  </a:lnTo>
                  <a:lnTo>
                    <a:pt x="207924" y="154940"/>
                  </a:lnTo>
                  <a:lnTo>
                    <a:pt x="207886" y="153670"/>
                  </a:lnTo>
                  <a:lnTo>
                    <a:pt x="209308" y="151130"/>
                  </a:lnTo>
                  <a:lnTo>
                    <a:pt x="209169" y="151130"/>
                  </a:lnTo>
                  <a:lnTo>
                    <a:pt x="206819" y="152400"/>
                  </a:lnTo>
                  <a:lnTo>
                    <a:pt x="207276" y="152400"/>
                  </a:lnTo>
                  <a:lnTo>
                    <a:pt x="206578" y="152996"/>
                  </a:lnTo>
                  <a:lnTo>
                    <a:pt x="206578" y="155003"/>
                  </a:lnTo>
                  <a:lnTo>
                    <a:pt x="205270" y="156070"/>
                  </a:lnTo>
                  <a:lnTo>
                    <a:pt x="205155" y="156210"/>
                  </a:lnTo>
                  <a:lnTo>
                    <a:pt x="204901" y="157480"/>
                  </a:lnTo>
                  <a:lnTo>
                    <a:pt x="205105" y="156210"/>
                  </a:lnTo>
                  <a:lnTo>
                    <a:pt x="205308" y="154940"/>
                  </a:lnTo>
                  <a:lnTo>
                    <a:pt x="205359" y="154584"/>
                  </a:lnTo>
                  <a:lnTo>
                    <a:pt x="206413" y="153670"/>
                  </a:lnTo>
                  <a:lnTo>
                    <a:pt x="206463" y="153936"/>
                  </a:lnTo>
                  <a:lnTo>
                    <a:pt x="206578" y="155003"/>
                  </a:lnTo>
                  <a:lnTo>
                    <a:pt x="206578" y="152996"/>
                  </a:lnTo>
                  <a:lnTo>
                    <a:pt x="205473" y="153936"/>
                  </a:lnTo>
                  <a:lnTo>
                    <a:pt x="205511" y="153670"/>
                  </a:lnTo>
                  <a:lnTo>
                    <a:pt x="205143" y="154216"/>
                  </a:lnTo>
                  <a:lnTo>
                    <a:pt x="204279" y="154940"/>
                  </a:lnTo>
                  <a:lnTo>
                    <a:pt x="204647" y="154940"/>
                  </a:lnTo>
                  <a:lnTo>
                    <a:pt x="202069" y="158750"/>
                  </a:lnTo>
                  <a:lnTo>
                    <a:pt x="202031" y="156210"/>
                  </a:lnTo>
                  <a:lnTo>
                    <a:pt x="203619" y="152400"/>
                  </a:lnTo>
                  <a:lnTo>
                    <a:pt x="204152" y="151130"/>
                  </a:lnTo>
                  <a:lnTo>
                    <a:pt x="204685" y="149860"/>
                  </a:lnTo>
                  <a:lnTo>
                    <a:pt x="204216" y="147320"/>
                  </a:lnTo>
                  <a:lnTo>
                    <a:pt x="200406" y="151130"/>
                  </a:lnTo>
                  <a:lnTo>
                    <a:pt x="198932" y="148590"/>
                  </a:lnTo>
                  <a:lnTo>
                    <a:pt x="199148" y="149860"/>
                  </a:lnTo>
                  <a:lnTo>
                    <a:pt x="197802" y="152400"/>
                  </a:lnTo>
                  <a:lnTo>
                    <a:pt x="197739" y="151130"/>
                  </a:lnTo>
                  <a:lnTo>
                    <a:pt x="197675" y="149860"/>
                  </a:lnTo>
                  <a:lnTo>
                    <a:pt x="196557" y="151130"/>
                  </a:lnTo>
                  <a:lnTo>
                    <a:pt x="197027" y="149860"/>
                  </a:lnTo>
                  <a:lnTo>
                    <a:pt x="197510" y="148590"/>
                  </a:lnTo>
                  <a:lnTo>
                    <a:pt x="197675" y="147320"/>
                  </a:lnTo>
                  <a:lnTo>
                    <a:pt x="197053" y="148590"/>
                  </a:lnTo>
                  <a:lnTo>
                    <a:pt x="196189" y="146050"/>
                  </a:lnTo>
                  <a:lnTo>
                    <a:pt x="194170" y="149860"/>
                  </a:lnTo>
                  <a:lnTo>
                    <a:pt x="194424" y="146050"/>
                  </a:lnTo>
                  <a:lnTo>
                    <a:pt x="193179" y="144780"/>
                  </a:lnTo>
                  <a:lnTo>
                    <a:pt x="189826" y="151130"/>
                  </a:lnTo>
                  <a:lnTo>
                    <a:pt x="188455" y="149860"/>
                  </a:lnTo>
                  <a:lnTo>
                    <a:pt x="189966" y="147320"/>
                  </a:lnTo>
                  <a:lnTo>
                    <a:pt x="189865" y="146050"/>
                  </a:lnTo>
                  <a:lnTo>
                    <a:pt x="190220" y="145808"/>
                  </a:lnTo>
                  <a:lnTo>
                    <a:pt x="190436" y="144780"/>
                  </a:lnTo>
                  <a:lnTo>
                    <a:pt x="187375" y="147320"/>
                  </a:lnTo>
                  <a:lnTo>
                    <a:pt x="187756" y="144780"/>
                  </a:lnTo>
                  <a:lnTo>
                    <a:pt x="187096" y="146050"/>
                  </a:lnTo>
                  <a:lnTo>
                    <a:pt x="186042" y="147320"/>
                  </a:lnTo>
                  <a:lnTo>
                    <a:pt x="185610" y="147320"/>
                  </a:lnTo>
                  <a:lnTo>
                    <a:pt x="185966" y="146050"/>
                  </a:lnTo>
                  <a:lnTo>
                    <a:pt x="185483" y="147320"/>
                  </a:lnTo>
                  <a:lnTo>
                    <a:pt x="184365" y="147320"/>
                  </a:lnTo>
                  <a:lnTo>
                    <a:pt x="183857" y="149860"/>
                  </a:lnTo>
                  <a:lnTo>
                    <a:pt x="184277" y="147320"/>
                  </a:lnTo>
                  <a:lnTo>
                    <a:pt x="185127" y="142240"/>
                  </a:lnTo>
                  <a:lnTo>
                    <a:pt x="178904" y="147320"/>
                  </a:lnTo>
                  <a:lnTo>
                    <a:pt x="179463" y="144780"/>
                  </a:lnTo>
                  <a:lnTo>
                    <a:pt x="180035" y="142240"/>
                  </a:lnTo>
                  <a:lnTo>
                    <a:pt x="178511" y="140970"/>
                  </a:lnTo>
                  <a:lnTo>
                    <a:pt x="176212" y="140970"/>
                  </a:lnTo>
                  <a:lnTo>
                    <a:pt x="175983" y="140970"/>
                  </a:lnTo>
                  <a:lnTo>
                    <a:pt x="175933" y="139700"/>
                  </a:lnTo>
                  <a:lnTo>
                    <a:pt x="175653" y="138430"/>
                  </a:lnTo>
                  <a:lnTo>
                    <a:pt x="172466" y="144780"/>
                  </a:lnTo>
                  <a:lnTo>
                    <a:pt x="172123" y="143510"/>
                  </a:lnTo>
                  <a:lnTo>
                    <a:pt x="171780" y="142240"/>
                  </a:lnTo>
                  <a:lnTo>
                    <a:pt x="172275" y="139700"/>
                  </a:lnTo>
                  <a:lnTo>
                    <a:pt x="172529" y="138430"/>
                  </a:lnTo>
                  <a:lnTo>
                    <a:pt x="173558" y="140970"/>
                  </a:lnTo>
                  <a:lnTo>
                    <a:pt x="173621" y="139700"/>
                  </a:lnTo>
                  <a:lnTo>
                    <a:pt x="174231" y="138430"/>
                  </a:lnTo>
                  <a:lnTo>
                    <a:pt x="176669" y="133350"/>
                  </a:lnTo>
                  <a:lnTo>
                    <a:pt x="171132" y="139700"/>
                  </a:lnTo>
                  <a:lnTo>
                    <a:pt x="171919" y="135890"/>
                  </a:lnTo>
                  <a:lnTo>
                    <a:pt x="172389" y="134620"/>
                  </a:lnTo>
                  <a:lnTo>
                    <a:pt x="172656" y="132080"/>
                  </a:lnTo>
                  <a:lnTo>
                    <a:pt x="169024" y="135890"/>
                  </a:lnTo>
                  <a:lnTo>
                    <a:pt x="168071" y="134874"/>
                  </a:lnTo>
                  <a:lnTo>
                    <a:pt x="165658" y="137160"/>
                  </a:lnTo>
                  <a:lnTo>
                    <a:pt x="161861" y="137160"/>
                  </a:lnTo>
                  <a:lnTo>
                    <a:pt x="162217" y="136042"/>
                  </a:lnTo>
                  <a:lnTo>
                    <a:pt x="161442" y="137160"/>
                  </a:lnTo>
                  <a:lnTo>
                    <a:pt x="160274" y="137160"/>
                  </a:lnTo>
                  <a:lnTo>
                    <a:pt x="160578" y="136042"/>
                  </a:lnTo>
                  <a:lnTo>
                    <a:pt x="160515" y="134620"/>
                  </a:lnTo>
                  <a:lnTo>
                    <a:pt x="160401" y="133350"/>
                  </a:lnTo>
                  <a:lnTo>
                    <a:pt x="161074" y="132080"/>
                  </a:lnTo>
                  <a:lnTo>
                    <a:pt x="157962" y="132080"/>
                  </a:lnTo>
                  <a:lnTo>
                    <a:pt x="155803" y="132080"/>
                  </a:lnTo>
                  <a:lnTo>
                    <a:pt x="152679" y="134620"/>
                  </a:lnTo>
                  <a:lnTo>
                    <a:pt x="156133" y="129540"/>
                  </a:lnTo>
                  <a:lnTo>
                    <a:pt x="153543" y="130810"/>
                  </a:lnTo>
                  <a:lnTo>
                    <a:pt x="154165" y="129540"/>
                  </a:lnTo>
                  <a:lnTo>
                    <a:pt x="155397" y="127000"/>
                  </a:lnTo>
                  <a:lnTo>
                    <a:pt x="154216" y="128270"/>
                  </a:lnTo>
                  <a:lnTo>
                    <a:pt x="150964" y="129540"/>
                  </a:lnTo>
                  <a:lnTo>
                    <a:pt x="149339" y="129540"/>
                  </a:lnTo>
                  <a:lnTo>
                    <a:pt x="150304" y="128473"/>
                  </a:lnTo>
                  <a:lnTo>
                    <a:pt x="148691" y="129540"/>
                  </a:lnTo>
                  <a:lnTo>
                    <a:pt x="147408" y="128270"/>
                  </a:lnTo>
                  <a:lnTo>
                    <a:pt x="149199" y="125730"/>
                  </a:lnTo>
                  <a:lnTo>
                    <a:pt x="150101" y="124460"/>
                  </a:lnTo>
                  <a:lnTo>
                    <a:pt x="151892" y="121920"/>
                  </a:lnTo>
                  <a:lnTo>
                    <a:pt x="145008" y="124460"/>
                  </a:lnTo>
                  <a:lnTo>
                    <a:pt x="146977" y="119380"/>
                  </a:lnTo>
                  <a:lnTo>
                    <a:pt x="147472" y="118110"/>
                  </a:lnTo>
                  <a:lnTo>
                    <a:pt x="143611" y="119380"/>
                  </a:lnTo>
                  <a:lnTo>
                    <a:pt x="143687" y="114300"/>
                  </a:lnTo>
                  <a:lnTo>
                    <a:pt x="140817" y="113030"/>
                  </a:lnTo>
                  <a:lnTo>
                    <a:pt x="138303" y="119380"/>
                  </a:lnTo>
                  <a:lnTo>
                    <a:pt x="139966" y="113030"/>
                  </a:lnTo>
                  <a:lnTo>
                    <a:pt x="136575" y="118110"/>
                  </a:lnTo>
                  <a:lnTo>
                    <a:pt x="135559" y="118110"/>
                  </a:lnTo>
                  <a:lnTo>
                    <a:pt x="135699" y="117017"/>
                  </a:lnTo>
                  <a:lnTo>
                    <a:pt x="135712" y="116878"/>
                  </a:lnTo>
                  <a:lnTo>
                    <a:pt x="135724" y="116687"/>
                  </a:lnTo>
                  <a:lnTo>
                    <a:pt x="136258" y="115633"/>
                  </a:lnTo>
                  <a:lnTo>
                    <a:pt x="138557" y="114198"/>
                  </a:lnTo>
                  <a:lnTo>
                    <a:pt x="136080" y="113385"/>
                  </a:lnTo>
                  <a:lnTo>
                    <a:pt x="135750" y="116382"/>
                  </a:lnTo>
                  <a:lnTo>
                    <a:pt x="135813" y="115570"/>
                  </a:lnTo>
                  <a:lnTo>
                    <a:pt x="104000" y="115570"/>
                  </a:lnTo>
                  <a:lnTo>
                    <a:pt x="103847" y="115570"/>
                  </a:lnTo>
                  <a:lnTo>
                    <a:pt x="105562" y="116840"/>
                  </a:lnTo>
                  <a:lnTo>
                    <a:pt x="103606" y="116840"/>
                  </a:lnTo>
                  <a:lnTo>
                    <a:pt x="105752" y="118110"/>
                  </a:lnTo>
                  <a:lnTo>
                    <a:pt x="110375" y="118110"/>
                  </a:lnTo>
                  <a:lnTo>
                    <a:pt x="110375" y="116840"/>
                  </a:lnTo>
                  <a:lnTo>
                    <a:pt x="111747" y="116840"/>
                  </a:lnTo>
                  <a:lnTo>
                    <a:pt x="111379" y="118110"/>
                  </a:lnTo>
                  <a:lnTo>
                    <a:pt x="110617" y="119291"/>
                  </a:lnTo>
                  <a:lnTo>
                    <a:pt x="115277" y="118110"/>
                  </a:lnTo>
                  <a:lnTo>
                    <a:pt x="111874" y="129540"/>
                  </a:lnTo>
                  <a:lnTo>
                    <a:pt x="117259" y="127000"/>
                  </a:lnTo>
                  <a:lnTo>
                    <a:pt x="116992" y="127000"/>
                  </a:lnTo>
                  <a:lnTo>
                    <a:pt x="120929" y="125730"/>
                  </a:lnTo>
                  <a:lnTo>
                    <a:pt x="121704" y="127000"/>
                  </a:lnTo>
                  <a:lnTo>
                    <a:pt x="119151" y="127000"/>
                  </a:lnTo>
                  <a:lnTo>
                    <a:pt x="118973" y="129540"/>
                  </a:lnTo>
                  <a:lnTo>
                    <a:pt x="123977" y="127000"/>
                  </a:lnTo>
                  <a:lnTo>
                    <a:pt x="122491" y="132080"/>
                  </a:lnTo>
                  <a:lnTo>
                    <a:pt x="126187" y="130810"/>
                  </a:lnTo>
                  <a:lnTo>
                    <a:pt x="123367" y="138430"/>
                  </a:lnTo>
                  <a:lnTo>
                    <a:pt x="132054" y="134620"/>
                  </a:lnTo>
                  <a:lnTo>
                    <a:pt x="131406" y="139700"/>
                  </a:lnTo>
                  <a:lnTo>
                    <a:pt x="132295" y="138430"/>
                  </a:lnTo>
                  <a:lnTo>
                    <a:pt x="133819" y="137160"/>
                  </a:lnTo>
                  <a:lnTo>
                    <a:pt x="133108" y="138430"/>
                  </a:lnTo>
                  <a:lnTo>
                    <a:pt x="133756" y="138430"/>
                  </a:lnTo>
                  <a:lnTo>
                    <a:pt x="139560" y="139700"/>
                  </a:lnTo>
                  <a:lnTo>
                    <a:pt x="142087" y="146050"/>
                  </a:lnTo>
                  <a:lnTo>
                    <a:pt x="146138" y="151130"/>
                  </a:lnTo>
                  <a:lnTo>
                    <a:pt x="147701" y="152400"/>
                  </a:lnTo>
                  <a:lnTo>
                    <a:pt x="152082" y="143510"/>
                  </a:lnTo>
                  <a:lnTo>
                    <a:pt x="152069" y="148590"/>
                  </a:lnTo>
                  <a:lnTo>
                    <a:pt x="149656" y="151130"/>
                  </a:lnTo>
                  <a:lnTo>
                    <a:pt x="155346" y="149860"/>
                  </a:lnTo>
                  <a:lnTo>
                    <a:pt x="157035" y="154940"/>
                  </a:lnTo>
                  <a:lnTo>
                    <a:pt x="161798" y="154940"/>
                  </a:lnTo>
                  <a:lnTo>
                    <a:pt x="161302" y="156210"/>
                  </a:lnTo>
                  <a:lnTo>
                    <a:pt x="160947" y="156210"/>
                  </a:lnTo>
                  <a:lnTo>
                    <a:pt x="160489" y="158750"/>
                  </a:lnTo>
                  <a:lnTo>
                    <a:pt x="163728" y="157480"/>
                  </a:lnTo>
                  <a:lnTo>
                    <a:pt x="164731" y="154940"/>
                  </a:lnTo>
                  <a:lnTo>
                    <a:pt x="165188" y="156210"/>
                  </a:lnTo>
                  <a:lnTo>
                    <a:pt x="163957" y="157480"/>
                  </a:lnTo>
                  <a:lnTo>
                    <a:pt x="163880" y="160020"/>
                  </a:lnTo>
                  <a:lnTo>
                    <a:pt x="167284" y="156210"/>
                  </a:lnTo>
                  <a:lnTo>
                    <a:pt x="166649" y="158851"/>
                  </a:lnTo>
                  <a:lnTo>
                    <a:pt x="167843" y="161290"/>
                  </a:lnTo>
                  <a:lnTo>
                    <a:pt x="168732" y="158750"/>
                  </a:lnTo>
                  <a:lnTo>
                    <a:pt x="169456" y="160020"/>
                  </a:lnTo>
                  <a:lnTo>
                    <a:pt x="171945" y="158750"/>
                  </a:lnTo>
                  <a:lnTo>
                    <a:pt x="172110" y="160286"/>
                  </a:lnTo>
                  <a:lnTo>
                    <a:pt x="171907" y="160477"/>
                  </a:lnTo>
                  <a:lnTo>
                    <a:pt x="171716" y="160756"/>
                  </a:lnTo>
                  <a:lnTo>
                    <a:pt x="172034" y="162382"/>
                  </a:lnTo>
                  <a:lnTo>
                    <a:pt x="172275" y="161328"/>
                  </a:lnTo>
                  <a:lnTo>
                    <a:pt x="174447" y="158750"/>
                  </a:lnTo>
                  <a:lnTo>
                    <a:pt x="173837" y="163830"/>
                  </a:lnTo>
                  <a:lnTo>
                    <a:pt x="176174" y="160020"/>
                  </a:lnTo>
                  <a:lnTo>
                    <a:pt x="173901" y="163830"/>
                  </a:lnTo>
                  <a:lnTo>
                    <a:pt x="176796" y="163830"/>
                  </a:lnTo>
                  <a:lnTo>
                    <a:pt x="178701" y="162560"/>
                  </a:lnTo>
                  <a:lnTo>
                    <a:pt x="177761" y="163830"/>
                  </a:lnTo>
                  <a:lnTo>
                    <a:pt x="178790" y="163830"/>
                  </a:lnTo>
                  <a:lnTo>
                    <a:pt x="177558" y="166370"/>
                  </a:lnTo>
                  <a:lnTo>
                    <a:pt x="179908" y="166370"/>
                  </a:lnTo>
                  <a:lnTo>
                    <a:pt x="180835" y="163830"/>
                  </a:lnTo>
                  <a:lnTo>
                    <a:pt x="180149" y="170180"/>
                  </a:lnTo>
                  <a:lnTo>
                    <a:pt x="185661" y="162560"/>
                  </a:lnTo>
                  <a:lnTo>
                    <a:pt x="186575" y="161290"/>
                  </a:lnTo>
                  <a:lnTo>
                    <a:pt x="184391" y="168910"/>
                  </a:lnTo>
                  <a:lnTo>
                    <a:pt x="188493" y="167640"/>
                  </a:lnTo>
                  <a:lnTo>
                    <a:pt x="191465" y="167640"/>
                  </a:lnTo>
                  <a:lnTo>
                    <a:pt x="189966" y="171450"/>
                  </a:lnTo>
                  <a:lnTo>
                    <a:pt x="192798" y="170395"/>
                  </a:lnTo>
                  <a:lnTo>
                    <a:pt x="192227" y="167640"/>
                  </a:lnTo>
                  <a:lnTo>
                    <a:pt x="195122" y="167640"/>
                  </a:lnTo>
                  <a:lnTo>
                    <a:pt x="194005" y="169672"/>
                  </a:lnTo>
                  <a:lnTo>
                    <a:pt x="196519" y="167640"/>
                  </a:lnTo>
                  <a:lnTo>
                    <a:pt x="198551" y="170180"/>
                  </a:lnTo>
                  <a:lnTo>
                    <a:pt x="198920" y="171450"/>
                  </a:lnTo>
                  <a:lnTo>
                    <a:pt x="197332" y="171450"/>
                  </a:lnTo>
                  <a:lnTo>
                    <a:pt x="196761" y="172720"/>
                  </a:lnTo>
                  <a:lnTo>
                    <a:pt x="200113" y="171450"/>
                  </a:lnTo>
                  <a:lnTo>
                    <a:pt x="201599" y="175260"/>
                  </a:lnTo>
                  <a:lnTo>
                    <a:pt x="204482" y="174167"/>
                  </a:lnTo>
                  <a:lnTo>
                    <a:pt x="204698" y="175260"/>
                  </a:lnTo>
                  <a:lnTo>
                    <a:pt x="205511" y="173990"/>
                  </a:lnTo>
                  <a:lnTo>
                    <a:pt x="204939" y="173990"/>
                  </a:lnTo>
                  <a:lnTo>
                    <a:pt x="205384" y="171450"/>
                  </a:lnTo>
                  <a:lnTo>
                    <a:pt x="209130" y="168998"/>
                  </a:lnTo>
                  <a:lnTo>
                    <a:pt x="206756" y="172720"/>
                  </a:lnTo>
                  <a:lnTo>
                    <a:pt x="211620" y="170180"/>
                  </a:lnTo>
                  <a:lnTo>
                    <a:pt x="207314" y="176530"/>
                  </a:lnTo>
                  <a:lnTo>
                    <a:pt x="207772" y="176530"/>
                  </a:lnTo>
                  <a:lnTo>
                    <a:pt x="208546" y="175260"/>
                  </a:lnTo>
                  <a:lnTo>
                    <a:pt x="209054" y="173990"/>
                  </a:lnTo>
                  <a:lnTo>
                    <a:pt x="209321" y="173990"/>
                  </a:lnTo>
                  <a:lnTo>
                    <a:pt x="209130" y="175260"/>
                  </a:lnTo>
                  <a:lnTo>
                    <a:pt x="208038" y="176530"/>
                  </a:lnTo>
                  <a:lnTo>
                    <a:pt x="210134" y="176530"/>
                  </a:lnTo>
                  <a:lnTo>
                    <a:pt x="210451" y="173990"/>
                  </a:lnTo>
                  <a:lnTo>
                    <a:pt x="211899" y="173990"/>
                  </a:lnTo>
                  <a:lnTo>
                    <a:pt x="211480" y="175260"/>
                  </a:lnTo>
                  <a:lnTo>
                    <a:pt x="211035" y="175260"/>
                  </a:lnTo>
                  <a:lnTo>
                    <a:pt x="210400" y="176530"/>
                  </a:lnTo>
                  <a:lnTo>
                    <a:pt x="213474" y="173990"/>
                  </a:lnTo>
                  <a:lnTo>
                    <a:pt x="214363" y="175260"/>
                  </a:lnTo>
                  <a:lnTo>
                    <a:pt x="214058" y="175260"/>
                  </a:lnTo>
                  <a:lnTo>
                    <a:pt x="213880" y="176530"/>
                  </a:lnTo>
                  <a:lnTo>
                    <a:pt x="215785" y="176530"/>
                  </a:lnTo>
                  <a:lnTo>
                    <a:pt x="218071" y="173990"/>
                  </a:lnTo>
                  <a:lnTo>
                    <a:pt x="219214" y="172720"/>
                  </a:lnTo>
                  <a:lnTo>
                    <a:pt x="220789" y="175260"/>
                  </a:lnTo>
                  <a:lnTo>
                    <a:pt x="218401" y="179070"/>
                  </a:lnTo>
                  <a:lnTo>
                    <a:pt x="221018" y="177800"/>
                  </a:lnTo>
                  <a:lnTo>
                    <a:pt x="219684" y="181610"/>
                  </a:lnTo>
                  <a:lnTo>
                    <a:pt x="221386" y="180340"/>
                  </a:lnTo>
                  <a:lnTo>
                    <a:pt x="221576" y="179070"/>
                  </a:lnTo>
                  <a:lnTo>
                    <a:pt x="222669" y="179070"/>
                  </a:lnTo>
                  <a:lnTo>
                    <a:pt x="223697" y="177800"/>
                  </a:lnTo>
                  <a:lnTo>
                    <a:pt x="224713" y="176530"/>
                  </a:lnTo>
                  <a:lnTo>
                    <a:pt x="225209" y="177800"/>
                  </a:lnTo>
                  <a:lnTo>
                    <a:pt x="223774" y="179070"/>
                  </a:lnTo>
                  <a:lnTo>
                    <a:pt x="226148" y="179070"/>
                  </a:lnTo>
                  <a:lnTo>
                    <a:pt x="225513" y="177800"/>
                  </a:lnTo>
                  <a:lnTo>
                    <a:pt x="227368" y="176530"/>
                  </a:lnTo>
                  <a:lnTo>
                    <a:pt x="227190" y="172720"/>
                  </a:lnTo>
                  <a:lnTo>
                    <a:pt x="228269" y="175260"/>
                  </a:lnTo>
                  <a:lnTo>
                    <a:pt x="229362" y="175260"/>
                  </a:lnTo>
                  <a:lnTo>
                    <a:pt x="229095" y="177800"/>
                  </a:lnTo>
                  <a:lnTo>
                    <a:pt x="231127" y="175260"/>
                  </a:lnTo>
                  <a:lnTo>
                    <a:pt x="231597" y="176530"/>
                  </a:lnTo>
                  <a:lnTo>
                    <a:pt x="231368" y="177800"/>
                  </a:lnTo>
                  <a:lnTo>
                    <a:pt x="229971" y="180187"/>
                  </a:lnTo>
                  <a:lnTo>
                    <a:pt x="229857" y="180644"/>
                  </a:lnTo>
                  <a:lnTo>
                    <a:pt x="229743" y="181610"/>
                  </a:lnTo>
                  <a:lnTo>
                    <a:pt x="231444" y="179070"/>
                  </a:lnTo>
                  <a:lnTo>
                    <a:pt x="232676" y="181610"/>
                  </a:lnTo>
                  <a:lnTo>
                    <a:pt x="233756" y="180187"/>
                  </a:lnTo>
                  <a:lnTo>
                    <a:pt x="233426" y="181330"/>
                  </a:lnTo>
                  <a:lnTo>
                    <a:pt x="234645" y="179070"/>
                  </a:lnTo>
                  <a:lnTo>
                    <a:pt x="234886" y="180340"/>
                  </a:lnTo>
                  <a:lnTo>
                    <a:pt x="234149" y="182880"/>
                  </a:lnTo>
                  <a:lnTo>
                    <a:pt x="235534" y="182880"/>
                  </a:lnTo>
                  <a:lnTo>
                    <a:pt x="235432" y="179070"/>
                  </a:lnTo>
                  <a:lnTo>
                    <a:pt x="235394" y="177800"/>
                  </a:lnTo>
                  <a:lnTo>
                    <a:pt x="236474" y="180340"/>
                  </a:lnTo>
                  <a:lnTo>
                    <a:pt x="236194" y="180340"/>
                  </a:lnTo>
                  <a:lnTo>
                    <a:pt x="235762" y="181610"/>
                  </a:lnTo>
                  <a:lnTo>
                    <a:pt x="237223" y="182880"/>
                  </a:lnTo>
                  <a:lnTo>
                    <a:pt x="239890" y="180340"/>
                  </a:lnTo>
                  <a:lnTo>
                    <a:pt x="241147" y="182880"/>
                  </a:lnTo>
                  <a:lnTo>
                    <a:pt x="240334" y="186690"/>
                  </a:lnTo>
                  <a:lnTo>
                    <a:pt x="241503" y="186690"/>
                  </a:lnTo>
                  <a:lnTo>
                    <a:pt x="245478" y="184150"/>
                  </a:lnTo>
                  <a:lnTo>
                    <a:pt x="247319" y="185254"/>
                  </a:lnTo>
                  <a:lnTo>
                    <a:pt x="247700" y="184150"/>
                  </a:lnTo>
                  <a:lnTo>
                    <a:pt x="249402" y="179070"/>
                  </a:lnTo>
                  <a:lnTo>
                    <a:pt x="248183" y="187960"/>
                  </a:lnTo>
                  <a:lnTo>
                    <a:pt x="250266" y="185420"/>
                  </a:lnTo>
                  <a:lnTo>
                    <a:pt x="249834" y="186690"/>
                  </a:lnTo>
                  <a:lnTo>
                    <a:pt x="249301" y="188099"/>
                  </a:lnTo>
                  <a:lnTo>
                    <a:pt x="250532" y="189230"/>
                  </a:lnTo>
                  <a:lnTo>
                    <a:pt x="252971" y="187960"/>
                  </a:lnTo>
                  <a:lnTo>
                    <a:pt x="256006" y="186690"/>
                  </a:lnTo>
                  <a:lnTo>
                    <a:pt x="255270" y="187960"/>
                  </a:lnTo>
                  <a:lnTo>
                    <a:pt x="255866" y="190500"/>
                  </a:lnTo>
                  <a:lnTo>
                    <a:pt x="258483" y="190500"/>
                  </a:lnTo>
                  <a:lnTo>
                    <a:pt x="259219" y="189230"/>
                  </a:lnTo>
                  <a:lnTo>
                    <a:pt x="259753" y="190500"/>
                  </a:lnTo>
                  <a:lnTo>
                    <a:pt x="259867" y="189230"/>
                  </a:lnTo>
                  <a:lnTo>
                    <a:pt x="259994" y="187960"/>
                  </a:lnTo>
                  <a:lnTo>
                    <a:pt x="261531" y="191770"/>
                  </a:lnTo>
                  <a:lnTo>
                    <a:pt x="264147" y="190500"/>
                  </a:lnTo>
                  <a:lnTo>
                    <a:pt x="266788" y="190500"/>
                  </a:lnTo>
                  <a:lnTo>
                    <a:pt x="268401" y="193040"/>
                  </a:lnTo>
                  <a:lnTo>
                    <a:pt x="268046" y="193040"/>
                  </a:lnTo>
                  <a:lnTo>
                    <a:pt x="267220" y="194310"/>
                  </a:lnTo>
                  <a:lnTo>
                    <a:pt x="267500" y="194310"/>
                  </a:lnTo>
                  <a:lnTo>
                    <a:pt x="270357" y="193040"/>
                  </a:lnTo>
                  <a:lnTo>
                    <a:pt x="270586" y="191770"/>
                  </a:lnTo>
                  <a:lnTo>
                    <a:pt x="270814" y="190500"/>
                  </a:lnTo>
                  <a:lnTo>
                    <a:pt x="270421" y="191770"/>
                  </a:lnTo>
                  <a:lnTo>
                    <a:pt x="270421" y="190500"/>
                  </a:lnTo>
                  <a:lnTo>
                    <a:pt x="271145" y="189230"/>
                  </a:lnTo>
                  <a:lnTo>
                    <a:pt x="272135" y="187960"/>
                  </a:lnTo>
                  <a:lnTo>
                    <a:pt x="272757" y="187960"/>
                  </a:lnTo>
                  <a:lnTo>
                    <a:pt x="271208" y="189230"/>
                  </a:lnTo>
                  <a:lnTo>
                    <a:pt x="271691" y="191770"/>
                  </a:lnTo>
                  <a:lnTo>
                    <a:pt x="271780" y="192760"/>
                  </a:lnTo>
                  <a:lnTo>
                    <a:pt x="271754" y="193103"/>
                  </a:lnTo>
                  <a:lnTo>
                    <a:pt x="271792" y="193357"/>
                  </a:lnTo>
                  <a:lnTo>
                    <a:pt x="271843" y="193167"/>
                  </a:lnTo>
                  <a:lnTo>
                    <a:pt x="271830" y="193040"/>
                  </a:lnTo>
                  <a:lnTo>
                    <a:pt x="272326" y="191770"/>
                  </a:lnTo>
                  <a:lnTo>
                    <a:pt x="272491" y="190500"/>
                  </a:lnTo>
                  <a:lnTo>
                    <a:pt x="272605" y="195580"/>
                  </a:lnTo>
                  <a:lnTo>
                    <a:pt x="273418" y="190500"/>
                  </a:lnTo>
                  <a:lnTo>
                    <a:pt x="274015" y="186690"/>
                  </a:lnTo>
                  <a:lnTo>
                    <a:pt x="274993" y="189230"/>
                  </a:lnTo>
                  <a:lnTo>
                    <a:pt x="274548" y="190500"/>
                  </a:lnTo>
                  <a:lnTo>
                    <a:pt x="275386" y="190500"/>
                  </a:lnTo>
                  <a:lnTo>
                    <a:pt x="276466" y="189230"/>
                  </a:lnTo>
                  <a:lnTo>
                    <a:pt x="277063" y="189230"/>
                  </a:lnTo>
                  <a:lnTo>
                    <a:pt x="276618" y="191770"/>
                  </a:lnTo>
                  <a:lnTo>
                    <a:pt x="276021" y="190500"/>
                  </a:lnTo>
                  <a:lnTo>
                    <a:pt x="275348" y="193040"/>
                  </a:lnTo>
                  <a:lnTo>
                    <a:pt x="276402" y="193040"/>
                  </a:lnTo>
                  <a:lnTo>
                    <a:pt x="276987" y="191770"/>
                  </a:lnTo>
                  <a:lnTo>
                    <a:pt x="278142" y="189230"/>
                  </a:lnTo>
                  <a:lnTo>
                    <a:pt x="278726" y="187960"/>
                  </a:lnTo>
                  <a:lnTo>
                    <a:pt x="278892" y="190500"/>
                  </a:lnTo>
                  <a:lnTo>
                    <a:pt x="278269" y="191770"/>
                  </a:lnTo>
                  <a:lnTo>
                    <a:pt x="277025" y="191770"/>
                  </a:lnTo>
                  <a:lnTo>
                    <a:pt x="277152" y="195580"/>
                  </a:lnTo>
                  <a:lnTo>
                    <a:pt x="277482" y="194310"/>
                  </a:lnTo>
                  <a:lnTo>
                    <a:pt x="278091" y="195580"/>
                  </a:lnTo>
                  <a:lnTo>
                    <a:pt x="279209" y="196710"/>
                  </a:lnTo>
                  <a:lnTo>
                    <a:pt x="280187" y="194310"/>
                  </a:lnTo>
                  <a:lnTo>
                    <a:pt x="282270" y="189230"/>
                  </a:lnTo>
                  <a:lnTo>
                    <a:pt x="282067" y="195580"/>
                  </a:lnTo>
                  <a:lnTo>
                    <a:pt x="284937" y="191770"/>
                  </a:lnTo>
                  <a:lnTo>
                    <a:pt x="282181" y="195580"/>
                  </a:lnTo>
                  <a:lnTo>
                    <a:pt x="284010" y="194310"/>
                  </a:lnTo>
                  <a:lnTo>
                    <a:pt x="283095" y="196850"/>
                  </a:lnTo>
                  <a:lnTo>
                    <a:pt x="283311" y="198120"/>
                  </a:lnTo>
                  <a:lnTo>
                    <a:pt x="283743" y="199390"/>
                  </a:lnTo>
                  <a:lnTo>
                    <a:pt x="283324" y="200660"/>
                  </a:lnTo>
                  <a:lnTo>
                    <a:pt x="284759" y="198120"/>
                  </a:lnTo>
                  <a:lnTo>
                    <a:pt x="284175" y="201930"/>
                  </a:lnTo>
                  <a:lnTo>
                    <a:pt x="286232" y="199390"/>
                  </a:lnTo>
                  <a:lnTo>
                    <a:pt x="286029" y="200660"/>
                  </a:lnTo>
                  <a:lnTo>
                    <a:pt x="286702" y="199834"/>
                  </a:lnTo>
                  <a:lnTo>
                    <a:pt x="286842" y="199390"/>
                  </a:lnTo>
                  <a:lnTo>
                    <a:pt x="287655" y="198120"/>
                  </a:lnTo>
                  <a:lnTo>
                    <a:pt x="289255" y="195580"/>
                  </a:lnTo>
                  <a:lnTo>
                    <a:pt x="289674" y="203200"/>
                  </a:lnTo>
                  <a:lnTo>
                    <a:pt x="293141" y="199377"/>
                  </a:lnTo>
                  <a:lnTo>
                    <a:pt x="295605" y="198120"/>
                  </a:lnTo>
                  <a:lnTo>
                    <a:pt x="296748" y="195580"/>
                  </a:lnTo>
                  <a:lnTo>
                    <a:pt x="298970" y="194310"/>
                  </a:lnTo>
                  <a:lnTo>
                    <a:pt x="299237" y="195580"/>
                  </a:lnTo>
                  <a:lnTo>
                    <a:pt x="297637" y="196850"/>
                  </a:lnTo>
                  <a:lnTo>
                    <a:pt x="298310" y="199390"/>
                  </a:lnTo>
                  <a:lnTo>
                    <a:pt x="299148" y="199390"/>
                  </a:lnTo>
                  <a:lnTo>
                    <a:pt x="299974" y="198513"/>
                  </a:lnTo>
                  <a:lnTo>
                    <a:pt x="300037" y="200660"/>
                  </a:lnTo>
                  <a:lnTo>
                    <a:pt x="300875" y="200660"/>
                  </a:lnTo>
                  <a:lnTo>
                    <a:pt x="301142" y="198488"/>
                  </a:lnTo>
                  <a:lnTo>
                    <a:pt x="300786" y="198120"/>
                  </a:lnTo>
                  <a:lnTo>
                    <a:pt x="301282" y="196850"/>
                  </a:lnTo>
                  <a:lnTo>
                    <a:pt x="302260" y="194310"/>
                  </a:lnTo>
                  <a:close/>
                </a:path>
                <a:path w="728980" h="273684">
                  <a:moveTo>
                    <a:pt x="303784" y="201930"/>
                  </a:moveTo>
                  <a:lnTo>
                    <a:pt x="302818" y="201930"/>
                  </a:lnTo>
                  <a:lnTo>
                    <a:pt x="302234" y="203200"/>
                  </a:lnTo>
                  <a:lnTo>
                    <a:pt x="303479" y="203200"/>
                  </a:lnTo>
                  <a:lnTo>
                    <a:pt x="303707" y="203047"/>
                  </a:lnTo>
                  <a:lnTo>
                    <a:pt x="303784" y="201930"/>
                  </a:lnTo>
                  <a:close/>
                </a:path>
                <a:path w="728980" h="273684">
                  <a:moveTo>
                    <a:pt x="303822" y="202958"/>
                  </a:moveTo>
                  <a:lnTo>
                    <a:pt x="303695" y="203200"/>
                  </a:lnTo>
                  <a:lnTo>
                    <a:pt x="303822" y="202958"/>
                  </a:lnTo>
                  <a:close/>
                </a:path>
                <a:path w="728980" h="273684">
                  <a:moveTo>
                    <a:pt x="303898" y="200342"/>
                  </a:moveTo>
                  <a:lnTo>
                    <a:pt x="303784" y="201930"/>
                  </a:lnTo>
                  <a:lnTo>
                    <a:pt x="303898" y="200342"/>
                  </a:lnTo>
                  <a:close/>
                </a:path>
                <a:path w="728980" h="273684">
                  <a:moveTo>
                    <a:pt x="304533" y="203822"/>
                  </a:moveTo>
                  <a:lnTo>
                    <a:pt x="304203" y="204114"/>
                  </a:lnTo>
                  <a:lnTo>
                    <a:pt x="304419" y="204292"/>
                  </a:lnTo>
                  <a:lnTo>
                    <a:pt x="304469" y="204101"/>
                  </a:lnTo>
                  <a:lnTo>
                    <a:pt x="304507" y="203936"/>
                  </a:lnTo>
                  <a:close/>
                </a:path>
                <a:path w="728980" h="273684">
                  <a:moveTo>
                    <a:pt x="304876" y="203542"/>
                  </a:moveTo>
                  <a:lnTo>
                    <a:pt x="304749" y="203517"/>
                  </a:lnTo>
                  <a:lnTo>
                    <a:pt x="304533" y="203822"/>
                  </a:lnTo>
                  <a:lnTo>
                    <a:pt x="304876" y="203542"/>
                  </a:lnTo>
                  <a:close/>
                </a:path>
                <a:path w="728980" h="273684">
                  <a:moveTo>
                    <a:pt x="305473" y="193040"/>
                  </a:moveTo>
                  <a:lnTo>
                    <a:pt x="302056" y="199390"/>
                  </a:lnTo>
                  <a:lnTo>
                    <a:pt x="301637" y="199390"/>
                  </a:lnTo>
                  <a:lnTo>
                    <a:pt x="301015" y="201930"/>
                  </a:lnTo>
                  <a:lnTo>
                    <a:pt x="300405" y="203200"/>
                  </a:lnTo>
                  <a:lnTo>
                    <a:pt x="301523" y="201930"/>
                  </a:lnTo>
                  <a:lnTo>
                    <a:pt x="302818" y="200660"/>
                  </a:lnTo>
                  <a:lnTo>
                    <a:pt x="303949" y="199390"/>
                  </a:lnTo>
                  <a:lnTo>
                    <a:pt x="303898" y="200342"/>
                  </a:lnTo>
                  <a:lnTo>
                    <a:pt x="303961" y="199390"/>
                  </a:lnTo>
                  <a:lnTo>
                    <a:pt x="304126" y="199390"/>
                  </a:lnTo>
                  <a:lnTo>
                    <a:pt x="304914" y="198120"/>
                  </a:lnTo>
                  <a:lnTo>
                    <a:pt x="305473" y="193040"/>
                  </a:lnTo>
                  <a:close/>
                </a:path>
                <a:path w="728980" h="273684">
                  <a:moveTo>
                    <a:pt x="305600" y="202946"/>
                  </a:moveTo>
                  <a:lnTo>
                    <a:pt x="304888" y="203542"/>
                  </a:lnTo>
                  <a:lnTo>
                    <a:pt x="305079" y="203593"/>
                  </a:lnTo>
                  <a:lnTo>
                    <a:pt x="305308" y="203733"/>
                  </a:lnTo>
                  <a:lnTo>
                    <a:pt x="305600" y="202946"/>
                  </a:lnTo>
                  <a:close/>
                </a:path>
                <a:path w="728980" h="273684">
                  <a:moveTo>
                    <a:pt x="306158" y="198120"/>
                  </a:moveTo>
                  <a:lnTo>
                    <a:pt x="305739" y="198120"/>
                  </a:lnTo>
                  <a:lnTo>
                    <a:pt x="305981" y="198767"/>
                  </a:lnTo>
                  <a:lnTo>
                    <a:pt x="306158" y="198120"/>
                  </a:lnTo>
                  <a:close/>
                </a:path>
                <a:path w="728980" h="273684">
                  <a:moveTo>
                    <a:pt x="306197" y="199377"/>
                  </a:moveTo>
                  <a:lnTo>
                    <a:pt x="305981" y="198767"/>
                  </a:lnTo>
                  <a:lnTo>
                    <a:pt x="305460" y="200660"/>
                  </a:lnTo>
                  <a:lnTo>
                    <a:pt x="305066" y="200660"/>
                  </a:lnTo>
                  <a:lnTo>
                    <a:pt x="303822" y="202958"/>
                  </a:lnTo>
                  <a:lnTo>
                    <a:pt x="305320" y="201930"/>
                  </a:lnTo>
                  <a:lnTo>
                    <a:pt x="306197" y="199377"/>
                  </a:lnTo>
                  <a:close/>
                </a:path>
                <a:path w="728980" h="273684">
                  <a:moveTo>
                    <a:pt x="310388" y="199580"/>
                  </a:moveTo>
                  <a:lnTo>
                    <a:pt x="310222" y="196799"/>
                  </a:lnTo>
                  <a:lnTo>
                    <a:pt x="309397" y="196507"/>
                  </a:lnTo>
                  <a:lnTo>
                    <a:pt x="308051" y="198475"/>
                  </a:lnTo>
                  <a:lnTo>
                    <a:pt x="308013" y="197700"/>
                  </a:lnTo>
                  <a:lnTo>
                    <a:pt x="308381" y="196850"/>
                  </a:lnTo>
                  <a:lnTo>
                    <a:pt x="308546" y="196227"/>
                  </a:lnTo>
                  <a:lnTo>
                    <a:pt x="307606" y="197751"/>
                  </a:lnTo>
                  <a:lnTo>
                    <a:pt x="306285" y="200482"/>
                  </a:lnTo>
                  <a:lnTo>
                    <a:pt x="306057" y="203682"/>
                  </a:lnTo>
                  <a:lnTo>
                    <a:pt x="307340" y="200558"/>
                  </a:lnTo>
                  <a:lnTo>
                    <a:pt x="307213" y="201942"/>
                  </a:lnTo>
                  <a:lnTo>
                    <a:pt x="308660" y="198208"/>
                  </a:lnTo>
                  <a:lnTo>
                    <a:pt x="309257" y="197929"/>
                  </a:lnTo>
                  <a:lnTo>
                    <a:pt x="309333" y="199491"/>
                  </a:lnTo>
                  <a:lnTo>
                    <a:pt x="309016" y="200736"/>
                  </a:lnTo>
                  <a:lnTo>
                    <a:pt x="309372" y="199910"/>
                  </a:lnTo>
                  <a:lnTo>
                    <a:pt x="309676" y="201663"/>
                  </a:lnTo>
                  <a:lnTo>
                    <a:pt x="310388" y="199580"/>
                  </a:lnTo>
                  <a:close/>
                </a:path>
                <a:path w="728980" h="273684">
                  <a:moveTo>
                    <a:pt x="311467" y="200431"/>
                  </a:moveTo>
                  <a:lnTo>
                    <a:pt x="310870" y="200710"/>
                  </a:lnTo>
                  <a:lnTo>
                    <a:pt x="309816" y="204038"/>
                  </a:lnTo>
                  <a:lnTo>
                    <a:pt x="310807" y="203301"/>
                  </a:lnTo>
                  <a:lnTo>
                    <a:pt x="311175" y="202450"/>
                  </a:lnTo>
                  <a:lnTo>
                    <a:pt x="311467" y="200431"/>
                  </a:lnTo>
                  <a:close/>
                </a:path>
                <a:path w="728980" h="273684">
                  <a:moveTo>
                    <a:pt x="456577" y="238239"/>
                  </a:moveTo>
                  <a:lnTo>
                    <a:pt x="455955" y="239953"/>
                  </a:lnTo>
                  <a:lnTo>
                    <a:pt x="456120" y="239826"/>
                  </a:lnTo>
                  <a:lnTo>
                    <a:pt x="456577" y="238239"/>
                  </a:lnTo>
                  <a:close/>
                </a:path>
                <a:path w="728980" h="273684">
                  <a:moveTo>
                    <a:pt x="461606" y="255930"/>
                  </a:moveTo>
                  <a:lnTo>
                    <a:pt x="461479" y="256209"/>
                  </a:lnTo>
                  <a:lnTo>
                    <a:pt x="461416" y="256400"/>
                  </a:lnTo>
                  <a:lnTo>
                    <a:pt x="461518" y="256222"/>
                  </a:lnTo>
                  <a:lnTo>
                    <a:pt x="461606" y="255930"/>
                  </a:lnTo>
                  <a:close/>
                </a:path>
                <a:path w="728980" h="273684">
                  <a:moveTo>
                    <a:pt x="583209" y="254317"/>
                  </a:moveTo>
                  <a:lnTo>
                    <a:pt x="581253" y="254838"/>
                  </a:lnTo>
                  <a:lnTo>
                    <a:pt x="582117" y="257860"/>
                  </a:lnTo>
                  <a:lnTo>
                    <a:pt x="582218" y="258165"/>
                  </a:lnTo>
                  <a:lnTo>
                    <a:pt x="582180" y="258038"/>
                  </a:lnTo>
                  <a:lnTo>
                    <a:pt x="582129" y="257860"/>
                  </a:lnTo>
                  <a:lnTo>
                    <a:pt x="582142" y="256692"/>
                  </a:lnTo>
                  <a:lnTo>
                    <a:pt x="583209" y="254317"/>
                  </a:lnTo>
                  <a:close/>
                </a:path>
                <a:path w="728980" h="273684">
                  <a:moveTo>
                    <a:pt x="583628" y="253390"/>
                  </a:moveTo>
                  <a:lnTo>
                    <a:pt x="582828" y="251599"/>
                  </a:lnTo>
                  <a:lnTo>
                    <a:pt x="583311" y="254101"/>
                  </a:lnTo>
                  <a:lnTo>
                    <a:pt x="583628" y="253390"/>
                  </a:lnTo>
                  <a:close/>
                </a:path>
                <a:path w="728980" h="273684">
                  <a:moveTo>
                    <a:pt x="626821" y="257784"/>
                  </a:moveTo>
                  <a:lnTo>
                    <a:pt x="626706" y="257949"/>
                  </a:lnTo>
                  <a:lnTo>
                    <a:pt x="626643" y="258546"/>
                  </a:lnTo>
                  <a:lnTo>
                    <a:pt x="626821" y="257784"/>
                  </a:lnTo>
                  <a:close/>
                </a:path>
                <a:path w="728980" h="273684">
                  <a:moveTo>
                    <a:pt x="627024" y="258432"/>
                  </a:moveTo>
                  <a:lnTo>
                    <a:pt x="626859" y="257949"/>
                  </a:lnTo>
                  <a:lnTo>
                    <a:pt x="626859" y="258191"/>
                  </a:lnTo>
                  <a:lnTo>
                    <a:pt x="627024" y="258432"/>
                  </a:lnTo>
                  <a:close/>
                </a:path>
                <a:path w="728980" h="273684">
                  <a:moveTo>
                    <a:pt x="633958" y="255473"/>
                  </a:moveTo>
                  <a:lnTo>
                    <a:pt x="633920" y="255104"/>
                  </a:lnTo>
                  <a:lnTo>
                    <a:pt x="633818" y="254469"/>
                  </a:lnTo>
                  <a:lnTo>
                    <a:pt x="633831" y="255003"/>
                  </a:lnTo>
                  <a:lnTo>
                    <a:pt x="633945" y="255778"/>
                  </a:lnTo>
                  <a:lnTo>
                    <a:pt x="633958" y="255473"/>
                  </a:lnTo>
                  <a:close/>
                </a:path>
                <a:path w="728980" h="273684">
                  <a:moveTo>
                    <a:pt x="646493" y="258953"/>
                  </a:moveTo>
                  <a:lnTo>
                    <a:pt x="646188" y="258559"/>
                  </a:lnTo>
                  <a:lnTo>
                    <a:pt x="646303" y="258826"/>
                  </a:lnTo>
                  <a:lnTo>
                    <a:pt x="646493" y="258953"/>
                  </a:lnTo>
                  <a:close/>
                </a:path>
                <a:path w="728980" h="273684">
                  <a:moveTo>
                    <a:pt x="651154" y="252755"/>
                  </a:moveTo>
                  <a:lnTo>
                    <a:pt x="650938" y="253034"/>
                  </a:lnTo>
                  <a:lnTo>
                    <a:pt x="651154" y="252755"/>
                  </a:lnTo>
                  <a:close/>
                </a:path>
                <a:path w="728980" h="273684">
                  <a:moveTo>
                    <a:pt x="658583" y="257098"/>
                  </a:moveTo>
                  <a:lnTo>
                    <a:pt x="658495" y="256781"/>
                  </a:lnTo>
                  <a:lnTo>
                    <a:pt x="658393" y="256603"/>
                  </a:lnTo>
                  <a:lnTo>
                    <a:pt x="658342" y="256857"/>
                  </a:lnTo>
                  <a:lnTo>
                    <a:pt x="658583" y="257098"/>
                  </a:lnTo>
                  <a:close/>
                </a:path>
                <a:path w="728980" h="273684">
                  <a:moveTo>
                    <a:pt x="662686" y="259905"/>
                  </a:moveTo>
                  <a:lnTo>
                    <a:pt x="662533" y="260134"/>
                  </a:lnTo>
                  <a:lnTo>
                    <a:pt x="662393" y="260350"/>
                  </a:lnTo>
                  <a:lnTo>
                    <a:pt x="662432" y="260654"/>
                  </a:lnTo>
                  <a:lnTo>
                    <a:pt x="662609" y="260565"/>
                  </a:lnTo>
                  <a:lnTo>
                    <a:pt x="662686" y="260223"/>
                  </a:lnTo>
                  <a:lnTo>
                    <a:pt x="662686" y="259905"/>
                  </a:lnTo>
                  <a:close/>
                </a:path>
                <a:path w="728980" h="273684">
                  <a:moveTo>
                    <a:pt x="686447" y="261975"/>
                  </a:moveTo>
                  <a:lnTo>
                    <a:pt x="685761" y="260908"/>
                  </a:lnTo>
                  <a:lnTo>
                    <a:pt x="685761" y="262039"/>
                  </a:lnTo>
                  <a:lnTo>
                    <a:pt x="686130" y="261734"/>
                  </a:lnTo>
                  <a:lnTo>
                    <a:pt x="686447" y="261975"/>
                  </a:lnTo>
                  <a:close/>
                </a:path>
                <a:path w="728980" h="273684">
                  <a:moveTo>
                    <a:pt x="686701" y="262382"/>
                  </a:moveTo>
                  <a:lnTo>
                    <a:pt x="686650" y="262153"/>
                  </a:lnTo>
                  <a:lnTo>
                    <a:pt x="686536" y="262026"/>
                  </a:lnTo>
                  <a:lnTo>
                    <a:pt x="686701" y="262382"/>
                  </a:lnTo>
                  <a:close/>
                </a:path>
                <a:path w="728980" h="273684">
                  <a:moveTo>
                    <a:pt x="691057" y="258356"/>
                  </a:moveTo>
                  <a:lnTo>
                    <a:pt x="691007" y="257924"/>
                  </a:lnTo>
                  <a:lnTo>
                    <a:pt x="690956" y="257543"/>
                  </a:lnTo>
                  <a:lnTo>
                    <a:pt x="690930" y="257314"/>
                  </a:lnTo>
                  <a:lnTo>
                    <a:pt x="690956" y="257683"/>
                  </a:lnTo>
                  <a:lnTo>
                    <a:pt x="690994" y="258038"/>
                  </a:lnTo>
                  <a:lnTo>
                    <a:pt x="691057" y="258356"/>
                  </a:lnTo>
                  <a:close/>
                </a:path>
                <a:path w="728980" h="273684">
                  <a:moveTo>
                    <a:pt x="697153" y="257276"/>
                  </a:moveTo>
                  <a:lnTo>
                    <a:pt x="696861" y="258711"/>
                  </a:lnTo>
                  <a:lnTo>
                    <a:pt x="697064" y="258699"/>
                  </a:lnTo>
                  <a:lnTo>
                    <a:pt x="697090" y="258292"/>
                  </a:lnTo>
                  <a:lnTo>
                    <a:pt x="697103" y="257822"/>
                  </a:lnTo>
                  <a:lnTo>
                    <a:pt x="697153" y="257276"/>
                  </a:lnTo>
                  <a:close/>
                </a:path>
                <a:path w="728980" h="273684">
                  <a:moveTo>
                    <a:pt x="705116" y="259765"/>
                  </a:moveTo>
                  <a:lnTo>
                    <a:pt x="705002" y="258559"/>
                  </a:lnTo>
                  <a:lnTo>
                    <a:pt x="704900" y="257695"/>
                  </a:lnTo>
                  <a:lnTo>
                    <a:pt x="704710" y="257581"/>
                  </a:lnTo>
                  <a:lnTo>
                    <a:pt x="704837" y="260527"/>
                  </a:lnTo>
                  <a:lnTo>
                    <a:pt x="704850" y="261810"/>
                  </a:lnTo>
                  <a:lnTo>
                    <a:pt x="704888" y="260578"/>
                  </a:lnTo>
                  <a:lnTo>
                    <a:pt x="704989" y="260007"/>
                  </a:lnTo>
                  <a:lnTo>
                    <a:pt x="705116" y="259765"/>
                  </a:lnTo>
                  <a:close/>
                </a:path>
                <a:path w="728980" h="273684">
                  <a:moveTo>
                    <a:pt x="720674" y="273304"/>
                  </a:moveTo>
                  <a:lnTo>
                    <a:pt x="720445" y="273367"/>
                  </a:lnTo>
                  <a:lnTo>
                    <a:pt x="720598" y="273418"/>
                  </a:lnTo>
                  <a:close/>
                </a:path>
                <a:path w="728980" h="273684">
                  <a:moveTo>
                    <a:pt x="721182" y="272732"/>
                  </a:moveTo>
                  <a:lnTo>
                    <a:pt x="721106" y="272884"/>
                  </a:lnTo>
                  <a:lnTo>
                    <a:pt x="721004" y="273011"/>
                  </a:lnTo>
                  <a:lnTo>
                    <a:pt x="720915" y="273672"/>
                  </a:lnTo>
                  <a:lnTo>
                    <a:pt x="721042" y="273494"/>
                  </a:lnTo>
                  <a:lnTo>
                    <a:pt x="721131" y="273151"/>
                  </a:lnTo>
                  <a:lnTo>
                    <a:pt x="721182" y="272732"/>
                  </a:lnTo>
                  <a:close/>
                </a:path>
                <a:path w="728980" h="273684">
                  <a:moveTo>
                    <a:pt x="727684" y="267614"/>
                  </a:moveTo>
                  <a:lnTo>
                    <a:pt x="726909" y="264985"/>
                  </a:lnTo>
                  <a:lnTo>
                    <a:pt x="726249" y="264922"/>
                  </a:lnTo>
                  <a:lnTo>
                    <a:pt x="725766" y="267195"/>
                  </a:lnTo>
                  <a:lnTo>
                    <a:pt x="725551" y="266446"/>
                  </a:lnTo>
                  <a:lnTo>
                    <a:pt x="725614" y="265531"/>
                  </a:lnTo>
                  <a:lnTo>
                    <a:pt x="725589" y="264896"/>
                  </a:lnTo>
                  <a:lnTo>
                    <a:pt x="725271" y="266611"/>
                  </a:lnTo>
                  <a:lnTo>
                    <a:pt x="724979" y="269595"/>
                  </a:lnTo>
                  <a:lnTo>
                    <a:pt x="725576" y="272732"/>
                  </a:lnTo>
                  <a:lnTo>
                    <a:pt x="725741" y="269379"/>
                  </a:lnTo>
                  <a:lnTo>
                    <a:pt x="725982" y="270751"/>
                  </a:lnTo>
                  <a:lnTo>
                    <a:pt x="726135" y="266763"/>
                  </a:lnTo>
                  <a:lnTo>
                    <a:pt x="726490" y="266331"/>
                  </a:lnTo>
                  <a:lnTo>
                    <a:pt x="726935" y="267817"/>
                  </a:lnTo>
                  <a:lnTo>
                    <a:pt x="726973" y="269087"/>
                  </a:lnTo>
                  <a:lnTo>
                    <a:pt x="727036" y="268185"/>
                  </a:lnTo>
                  <a:lnTo>
                    <a:pt x="727659" y="269798"/>
                  </a:lnTo>
                  <a:lnTo>
                    <a:pt x="727684" y="267614"/>
                  </a:lnTo>
                  <a:close/>
                </a:path>
                <a:path w="728980" h="273684">
                  <a:moveTo>
                    <a:pt x="728929" y="270154"/>
                  </a:moveTo>
                  <a:lnTo>
                    <a:pt x="728637" y="268135"/>
                  </a:lnTo>
                  <a:lnTo>
                    <a:pt x="728281" y="268566"/>
                  </a:lnTo>
                  <a:lnTo>
                    <a:pt x="728319" y="272034"/>
                  </a:lnTo>
                  <a:lnTo>
                    <a:pt x="728865" y="271068"/>
                  </a:lnTo>
                  <a:lnTo>
                    <a:pt x="728929" y="27015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8064112" y="1344758"/>
              <a:ext cx="757555" cy="83185"/>
            </a:xfrm>
            <a:custGeom>
              <a:avLst/>
              <a:gdLst/>
              <a:ahLst/>
              <a:cxnLst/>
              <a:rect l="l" t="t" r="r" b="b"/>
              <a:pathLst>
                <a:path w="757555" h="83184">
                  <a:moveTo>
                    <a:pt x="2235" y="51689"/>
                  </a:moveTo>
                  <a:lnTo>
                    <a:pt x="1270" y="51562"/>
                  </a:lnTo>
                  <a:lnTo>
                    <a:pt x="1219" y="53848"/>
                  </a:lnTo>
                  <a:lnTo>
                    <a:pt x="2209" y="51816"/>
                  </a:lnTo>
                  <a:lnTo>
                    <a:pt x="2235" y="51689"/>
                  </a:lnTo>
                  <a:close/>
                </a:path>
                <a:path w="757555" h="83184">
                  <a:moveTo>
                    <a:pt x="4851" y="52197"/>
                  </a:moveTo>
                  <a:lnTo>
                    <a:pt x="4749" y="51181"/>
                  </a:lnTo>
                  <a:lnTo>
                    <a:pt x="4622" y="50558"/>
                  </a:lnTo>
                  <a:lnTo>
                    <a:pt x="4533" y="51054"/>
                  </a:lnTo>
                  <a:lnTo>
                    <a:pt x="4419" y="51308"/>
                  </a:lnTo>
                  <a:lnTo>
                    <a:pt x="3581" y="52578"/>
                  </a:lnTo>
                  <a:lnTo>
                    <a:pt x="3454" y="52959"/>
                  </a:lnTo>
                  <a:lnTo>
                    <a:pt x="3860" y="53975"/>
                  </a:lnTo>
                  <a:lnTo>
                    <a:pt x="4851" y="52197"/>
                  </a:lnTo>
                  <a:close/>
                </a:path>
                <a:path w="757555" h="83184">
                  <a:moveTo>
                    <a:pt x="4851" y="49403"/>
                  </a:moveTo>
                  <a:lnTo>
                    <a:pt x="4737" y="49530"/>
                  </a:lnTo>
                  <a:lnTo>
                    <a:pt x="4622" y="50558"/>
                  </a:lnTo>
                  <a:lnTo>
                    <a:pt x="4851" y="49403"/>
                  </a:lnTo>
                  <a:close/>
                </a:path>
                <a:path w="757555" h="83184">
                  <a:moveTo>
                    <a:pt x="22428" y="60261"/>
                  </a:moveTo>
                  <a:lnTo>
                    <a:pt x="21247" y="61595"/>
                  </a:lnTo>
                  <a:lnTo>
                    <a:pt x="22288" y="61976"/>
                  </a:lnTo>
                  <a:lnTo>
                    <a:pt x="22428" y="60261"/>
                  </a:lnTo>
                  <a:close/>
                </a:path>
                <a:path w="757555" h="83184">
                  <a:moveTo>
                    <a:pt x="22555" y="60121"/>
                  </a:moveTo>
                  <a:lnTo>
                    <a:pt x="22517" y="59232"/>
                  </a:lnTo>
                  <a:lnTo>
                    <a:pt x="22428" y="60261"/>
                  </a:lnTo>
                  <a:lnTo>
                    <a:pt x="22555" y="60121"/>
                  </a:lnTo>
                  <a:close/>
                </a:path>
                <a:path w="757555" h="83184">
                  <a:moveTo>
                    <a:pt x="30073" y="56476"/>
                  </a:moveTo>
                  <a:lnTo>
                    <a:pt x="29730" y="58547"/>
                  </a:lnTo>
                  <a:lnTo>
                    <a:pt x="28549" y="59029"/>
                  </a:lnTo>
                  <a:lnTo>
                    <a:pt x="29819" y="59131"/>
                  </a:lnTo>
                  <a:lnTo>
                    <a:pt x="29857" y="58280"/>
                  </a:lnTo>
                  <a:lnTo>
                    <a:pt x="29959" y="57378"/>
                  </a:lnTo>
                  <a:lnTo>
                    <a:pt x="30073" y="56476"/>
                  </a:lnTo>
                  <a:close/>
                </a:path>
                <a:path w="757555" h="83184">
                  <a:moveTo>
                    <a:pt x="31432" y="55245"/>
                  </a:moveTo>
                  <a:lnTo>
                    <a:pt x="31305" y="54229"/>
                  </a:lnTo>
                  <a:lnTo>
                    <a:pt x="31102" y="53340"/>
                  </a:lnTo>
                  <a:lnTo>
                    <a:pt x="30518" y="56007"/>
                  </a:lnTo>
                  <a:lnTo>
                    <a:pt x="30861" y="55702"/>
                  </a:lnTo>
                  <a:lnTo>
                    <a:pt x="30886" y="55499"/>
                  </a:lnTo>
                  <a:lnTo>
                    <a:pt x="30886" y="55702"/>
                  </a:lnTo>
                  <a:lnTo>
                    <a:pt x="31127" y="55499"/>
                  </a:lnTo>
                  <a:lnTo>
                    <a:pt x="31432" y="55245"/>
                  </a:lnTo>
                  <a:close/>
                </a:path>
                <a:path w="757555" h="83184">
                  <a:moveTo>
                    <a:pt x="31788" y="54914"/>
                  </a:moveTo>
                  <a:lnTo>
                    <a:pt x="31572" y="55118"/>
                  </a:lnTo>
                  <a:lnTo>
                    <a:pt x="31572" y="55372"/>
                  </a:lnTo>
                  <a:lnTo>
                    <a:pt x="31686" y="55880"/>
                  </a:lnTo>
                  <a:lnTo>
                    <a:pt x="31788" y="54914"/>
                  </a:lnTo>
                  <a:close/>
                </a:path>
                <a:path w="757555" h="83184">
                  <a:moveTo>
                    <a:pt x="41262" y="39751"/>
                  </a:moveTo>
                  <a:lnTo>
                    <a:pt x="40690" y="40386"/>
                  </a:lnTo>
                  <a:lnTo>
                    <a:pt x="40970" y="40513"/>
                  </a:lnTo>
                  <a:lnTo>
                    <a:pt x="41262" y="39751"/>
                  </a:lnTo>
                  <a:close/>
                </a:path>
                <a:path w="757555" h="83184">
                  <a:moveTo>
                    <a:pt x="41376" y="59677"/>
                  </a:moveTo>
                  <a:lnTo>
                    <a:pt x="41122" y="60325"/>
                  </a:lnTo>
                  <a:lnTo>
                    <a:pt x="40335" y="59982"/>
                  </a:lnTo>
                  <a:lnTo>
                    <a:pt x="40500" y="61214"/>
                  </a:lnTo>
                  <a:lnTo>
                    <a:pt x="40754" y="63754"/>
                  </a:lnTo>
                  <a:lnTo>
                    <a:pt x="41287" y="60325"/>
                  </a:lnTo>
                  <a:lnTo>
                    <a:pt x="41376" y="59677"/>
                  </a:lnTo>
                  <a:close/>
                </a:path>
                <a:path w="757555" h="83184">
                  <a:moveTo>
                    <a:pt x="41706" y="58864"/>
                  </a:moveTo>
                  <a:lnTo>
                    <a:pt x="41579" y="58356"/>
                  </a:lnTo>
                  <a:lnTo>
                    <a:pt x="41376" y="59677"/>
                  </a:lnTo>
                  <a:lnTo>
                    <a:pt x="41706" y="58864"/>
                  </a:lnTo>
                  <a:close/>
                </a:path>
                <a:path w="757555" h="83184">
                  <a:moveTo>
                    <a:pt x="47726" y="41656"/>
                  </a:moveTo>
                  <a:lnTo>
                    <a:pt x="47726" y="41910"/>
                  </a:lnTo>
                  <a:lnTo>
                    <a:pt x="47726" y="41656"/>
                  </a:lnTo>
                  <a:close/>
                </a:path>
                <a:path w="757555" h="83184">
                  <a:moveTo>
                    <a:pt x="54876" y="66802"/>
                  </a:moveTo>
                  <a:lnTo>
                    <a:pt x="54686" y="63627"/>
                  </a:lnTo>
                  <a:lnTo>
                    <a:pt x="54648" y="64262"/>
                  </a:lnTo>
                  <a:lnTo>
                    <a:pt x="54521" y="65151"/>
                  </a:lnTo>
                  <a:lnTo>
                    <a:pt x="54432" y="65278"/>
                  </a:lnTo>
                  <a:lnTo>
                    <a:pt x="54330" y="65659"/>
                  </a:lnTo>
                  <a:lnTo>
                    <a:pt x="54876" y="66802"/>
                  </a:lnTo>
                  <a:close/>
                </a:path>
                <a:path w="757555" h="83184">
                  <a:moveTo>
                    <a:pt x="60655" y="45085"/>
                  </a:moveTo>
                  <a:lnTo>
                    <a:pt x="60439" y="44196"/>
                  </a:lnTo>
                  <a:lnTo>
                    <a:pt x="60464" y="44577"/>
                  </a:lnTo>
                  <a:lnTo>
                    <a:pt x="60655" y="45085"/>
                  </a:lnTo>
                  <a:close/>
                </a:path>
                <a:path w="757555" h="83184">
                  <a:moveTo>
                    <a:pt x="79984" y="68440"/>
                  </a:moveTo>
                  <a:lnTo>
                    <a:pt x="79679" y="68745"/>
                  </a:lnTo>
                  <a:lnTo>
                    <a:pt x="79857" y="68757"/>
                  </a:lnTo>
                  <a:lnTo>
                    <a:pt x="79984" y="68440"/>
                  </a:lnTo>
                  <a:close/>
                </a:path>
                <a:path w="757555" h="83184">
                  <a:moveTo>
                    <a:pt x="81673" y="44450"/>
                  </a:moveTo>
                  <a:lnTo>
                    <a:pt x="81330" y="43307"/>
                  </a:lnTo>
                  <a:lnTo>
                    <a:pt x="80657" y="44450"/>
                  </a:lnTo>
                  <a:lnTo>
                    <a:pt x="81673" y="44450"/>
                  </a:lnTo>
                  <a:close/>
                </a:path>
                <a:path w="757555" h="83184">
                  <a:moveTo>
                    <a:pt x="84074" y="68973"/>
                  </a:moveTo>
                  <a:lnTo>
                    <a:pt x="83489" y="69977"/>
                  </a:lnTo>
                  <a:lnTo>
                    <a:pt x="83947" y="69596"/>
                  </a:lnTo>
                  <a:lnTo>
                    <a:pt x="84074" y="68973"/>
                  </a:lnTo>
                  <a:close/>
                </a:path>
                <a:path w="757555" h="83184">
                  <a:moveTo>
                    <a:pt x="87630" y="43243"/>
                  </a:moveTo>
                  <a:lnTo>
                    <a:pt x="86728" y="44030"/>
                  </a:lnTo>
                  <a:lnTo>
                    <a:pt x="87058" y="44272"/>
                  </a:lnTo>
                  <a:lnTo>
                    <a:pt x="87630" y="43243"/>
                  </a:lnTo>
                  <a:close/>
                </a:path>
                <a:path w="757555" h="83184">
                  <a:moveTo>
                    <a:pt x="93675" y="67906"/>
                  </a:moveTo>
                  <a:lnTo>
                    <a:pt x="93052" y="69215"/>
                  </a:lnTo>
                  <a:lnTo>
                    <a:pt x="93599" y="68834"/>
                  </a:lnTo>
                  <a:lnTo>
                    <a:pt x="93675" y="67906"/>
                  </a:lnTo>
                  <a:close/>
                </a:path>
                <a:path w="757555" h="83184">
                  <a:moveTo>
                    <a:pt x="94157" y="68453"/>
                  </a:moveTo>
                  <a:lnTo>
                    <a:pt x="93611" y="68834"/>
                  </a:lnTo>
                  <a:lnTo>
                    <a:pt x="93472" y="70612"/>
                  </a:lnTo>
                  <a:lnTo>
                    <a:pt x="94157" y="68453"/>
                  </a:lnTo>
                  <a:close/>
                </a:path>
                <a:path w="757555" h="83184">
                  <a:moveTo>
                    <a:pt x="134747" y="77089"/>
                  </a:moveTo>
                  <a:lnTo>
                    <a:pt x="134404" y="76911"/>
                  </a:lnTo>
                  <a:lnTo>
                    <a:pt x="134340" y="78105"/>
                  </a:lnTo>
                  <a:lnTo>
                    <a:pt x="134670" y="78613"/>
                  </a:lnTo>
                  <a:lnTo>
                    <a:pt x="134747" y="77089"/>
                  </a:lnTo>
                  <a:close/>
                </a:path>
                <a:path w="757555" h="83184">
                  <a:moveTo>
                    <a:pt x="143281" y="57683"/>
                  </a:moveTo>
                  <a:lnTo>
                    <a:pt x="142735" y="59309"/>
                  </a:lnTo>
                  <a:lnTo>
                    <a:pt x="142849" y="59055"/>
                  </a:lnTo>
                  <a:lnTo>
                    <a:pt x="143281" y="57683"/>
                  </a:lnTo>
                  <a:close/>
                </a:path>
                <a:path w="757555" h="83184">
                  <a:moveTo>
                    <a:pt x="145427" y="54483"/>
                  </a:moveTo>
                  <a:lnTo>
                    <a:pt x="144843" y="54483"/>
                  </a:lnTo>
                  <a:lnTo>
                    <a:pt x="143433" y="54610"/>
                  </a:lnTo>
                  <a:lnTo>
                    <a:pt x="142976" y="56642"/>
                  </a:lnTo>
                  <a:lnTo>
                    <a:pt x="143230" y="56261"/>
                  </a:lnTo>
                  <a:lnTo>
                    <a:pt x="143611" y="55372"/>
                  </a:lnTo>
                  <a:lnTo>
                    <a:pt x="143751" y="56134"/>
                  </a:lnTo>
                  <a:lnTo>
                    <a:pt x="143281" y="57683"/>
                  </a:lnTo>
                  <a:lnTo>
                    <a:pt x="144526" y="56261"/>
                  </a:lnTo>
                  <a:lnTo>
                    <a:pt x="144970" y="55372"/>
                  </a:lnTo>
                  <a:lnTo>
                    <a:pt x="145427" y="54483"/>
                  </a:lnTo>
                  <a:close/>
                </a:path>
                <a:path w="757555" h="83184">
                  <a:moveTo>
                    <a:pt x="147701" y="56616"/>
                  </a:moveTo>
                  <a:lnTo>
                    <a:pt x="147586" y="54952"/>
                  </a:lnTo>
                  <a:lnTo>
                    <a:pt x="147104" y="53848"/>
                  </a:lnTo>
                  <a:lnTo>
                    <a:pt x="146634" y="55435"/>
                  </a:lnTo>
                  <a:lnTo>
                    <a:pt x="147053" y="55702"/>
                  </a:lnTo>
                  <a:lnTo>
                    <a:pt x="147434" y="57023"/>
                  </a:lnTo>
                  <a:lnTo>
                    <a:pt x="147701" y="56616"/>
                  </a:lnTo>
                  <a:close/>
                </a:path>
                <a:path w="757555" h="83184">
                  <a:moveTo>
                    <a:pt x="153301" y="61226"/>
                  </a:moveTo>
                  <a:lnTo>
                    <a:pt x="153187" y="60134"/>
                  </a:lnTo>
                  <a:lnTo>
                    <a:pt x="152895" y="61468"/>
                  </a:lnTo>
                  <a:lnTo>
                    <a:pt x="153301" y="61226"/>
                  </a:lnTo>
                  <a:close/>
                </a:path>
                <a:path w="757555" h="83184">
                  <a:moveTo>
                    <a:pt x="153530" y="60198"/>
                  </a:moveTo>
                  <a:lnTo>
                    <a:pt x="153504" y="58928"/>
                  </a:lnTo>
                  <a:lnTo>
                    <a:pt x="153479" y="57404"/>
                  </a:lnTo>
                  <a:lnTo>
                    <a:pt x="153035" y="57721"/>
                  </a:lnTo>
                  <a:lnTo>
                    <a:pt x="152946" y="57912"/>
                  </a:lnTo>
                  <a:lnTo>
                    <a:pt x="153187" y="60134"/>
                  </a:lnTo>
                  <a:lnTo>
                    <a:pt x="153416" y="59042"/>
                  </a:lnTo>
                  <a:lnTo>
                    <a:pt x="153530" y="60198"/>
                  </a:lnTo>
                  <a:close/>
                </a:path>
                <a:path w="757555" h="83184">
                  <a:moveTo>
                    <a:pt x="163360" y="79336"/>
                  </a:moveTo>
                  <a:lnTo>
                    <a:pt x="162991" y="80264"/>
                  </a:lnTo>
                  <a:lnTo>
                    <a:pt x="163309" y="79756"/>
                  </a:lnTo>
                  <a:lnTo>
                    <a:pt x="163360" y="79336"/>
                  </a:lnTo>
                  <a:close/>
                </a:path>
                <a:path w="757555" h="83184">
                  <a:moveTo>
                    <a:pt x="167424" y="57492"/>
                  </a:moveTo>
                  <a:lnTo>
                    <a:pt x="167106" y="57048"/>
                  </a:lnTo>
                  <a:lnTo>
                    <a:pt x="167144" y="57264"/>
                  </a:lnTo>
                  <a:lnTo>
                    <a:pt x="167170" y="57442"/>
                  </a:lnTo>
                  <a:lnTo>
                    <a:pt x="167208" y="57645"/>
                  </a:lnTo>
                  <a:lnTo>
                    <a:pt x="167424" y="57492"/>
                  </a:lnTo>
                  <a:close/>
                </a:path>
                <a:path w="757555" h="83184">
                  <a:moveTo>
                    <a:pt x="169087" y="53543"/>
                  </a:moveTo>
                  <a:lnTo>
                    <a:pt x="168452" y="54508"/>
                  </a:lnTo>
                  <a:lnTo>
                    <a:pt x="168465" y="57823"/>
                  </a:lnTo>
                  <a:lnTo>
                    <a:pt x="168846" y="57238"/>
                  </a:lnTo>
                  <a:lnTo>
                    <a:pt x="169087" y="53543"/>
                  </a:lnTo>
                  <a:close/>
                </a:path>
                <a:path w="757555" h="83184">
                  <a:moveTo>
                    <a:pt x="172821" y="80556"/>
                  </a:moveTo>
                  <a:lnTo>
                    <a:pt x="171716" y="80086"/>
                  </a:lnTo>
                  <a:lnTo>
                    <a:pt x="172008" y="80378"/>
                  </a:lnTo>
                  <a:lnTo>
                    <a:pt x="172427" y="80543"/>
                  </a:lnTo>
                  <a:lnTo>
                    <a:pt x="172821" y="80556"/>
                  </a:lnTo>
                  <a:close/>
                </a:path>
                <a:path w="757555" h="83184">
                  <a:moveTo>
                    <a:pt x="173812" y="56718"/>
                  </a:moveTo>
                  <a:lnTo>
                    <a:pt x="173697" y="56883"/>
                  </a:lnTo>
                  <a:lnTo>
                    <a:pt x="173634" y="57480"/>
                  </a:lnTo>
                  <a:lnTo>
                    <a:pt x="173812" y="56718"/>
                  </a:lnTo>
                  <a:close/>
                </a:path>
                <a:path w="757555" h="83184">
                  <a:moveTo>
                    <a:pt x="174015" y="57365"/>
                  </a:moveTo>
                  <a:lnTo>
                    <a:pt x="173850" y="56883"/>
                  </a:lnTo>
                  <a:lnTo>
                    <a:pt x="173850" y="57124"/>
                  </a:lnTo>
                  <a:lnTo>
                    <a:pt x="174015" y="57365"/>
                  </a:lnTo>
                  <a:close/>
                </a:path>
                <a:path w="757555" h="83184">
                  <a:moveTo>
                    <a:pt x="185343" y="77724"/>
                  </a:moveTo>
                  <a:lnTo>
                    <a:pt x="185140" y="78359"/>
                  </a:lnTo>
                  <a:lnTo>
                    <a:pt x="184848" y="78613"/>
                  </a:lnTo>
                  <a:lnTo>
                    <a:pt x="184861" y="78867"/>
                  </a:lnTo>
                  <a:lnTo>
                    <a:pt x="185267" y="79629"/>
                  </a:lnTo>
                  <a:lnTo>
                    <a:pt x="185343" y="77724"/>
                  </a:lnTo>
                  <a:close/>
                </a:path>
                <a:path w="757555" h="83184">
                  <a:moveTo>
                    <a:pt x="188912" y="60198"/>
                  </a:moveTo>
                  <a:close/>
                </a:path>
                <a:path w="757555" h="83184">
                  <a:moveTo>
                    <a:pt x="188976" y="51054"/>
                  </a:moveTo>
                  <a:lnTo>
                    <a:pt x="187833" y="52959"/>
                  </a:lnTo>
                  <a:lnTo>
                    <a:pt x="187769" y="53213"/>
                  </a:lnTo>
                  <a:lnTo>
                    <a:pt x="188010" y="55156"/>
                  </a:lnTo>
                  <a:lnTo>
                    <a:pt x="188112" y="54864"/>
                  </a:lnTo>
                  <a:lnTo>
                    <a:pt x="188048" y="55499"/>
                  </a:lnTo>
                  <a:lnTo>
                    <a:pt x="188010" y="55156"/>
                  </a:lnTo>
                  <a:lnTo>
                    <a:pt x="187248" y="57277"/>
                  </a:lnTo>
                  <a:lnTo>
                    <a:pt x="188899" y="55880"/>
                  </a:lnTo>
                  <a:lnTo>
                    <a:pt x="188976" y="55499"/>
                  </a:lnTo>
                  <a:lnTo>
                    <a:pt x="188976" y="54864"/>
                  </a:lnTo>
                  <a:lnTo>
                    <a:pt x="188976" y="51054"/>
                  </a:lnTo>
                  <a:close/>
                </a:path>
                <a:path w="757555" h="83184">
                  <a:moveTo>
                    <a:pt x="189115" y="55702"/>
                  </a:moveTo>
                  <a:lnTo>
                    <a:pt x="188976" y="56007"/>
                  </a:lnTo>
                  <a:lnTo>
                    <a:pt x="189115" y="55702"/>
                  </a:lnTo>
                  <a:close/>
                </a:path>
                <a:path w="757555" h="83184">
                  <a:moveTo>
                    <a:pt x="192989" y="59563"/>
                  </a:moveTo>
                  <a:lnTo>
                    <a:pt x="192671" y="59309"/>
                  </a:lnTo>
                  <a:lnTo>
                    <a:pt x="192709" y="60794"/>
                  </a:lnTo>
                  <a:lnTo>
                    <a:pt x="192989" y="59563"/>
                  </a:lnTo>
                  <a:close/>
                </a:path>
                <a:path w="757555" h="83184">
                  <a:moveTo>
                    <a:pt x="193306" y="59817"/>
                  </a:moveTo>
                  <a:lnTo>
                    <a:pt x="193078" y="59182"/>
                  </a:lnTo>
                  <a:lnTo>
                    <a:pt x="192989" y="59563"/>
                  </a:lnTo>
                  <a:lnTo>
                    <a:pt x="193306" y="59817"/>
                  </a:lnTo>
                  <a:close/>
                </a:path>
                <a:path w="757555" h="83184">
                  <a:moveTo>
                    <a:pt x="193484" y="77584"/>
                  </a:moveTo>
                  <a:lnTo>
                    <a:pt x="193319" y="77724"/>
                  </a:lnTo>
                  <a:lnTo>
                    <a:pt x="192976" y="78282"/>
                  </a:lnTo>
                  <a:lnTo>
                    <a:pt x="193217" y="78054"/>
                  </a:lnTo>
                  <a:lnTo>
                    <a:pt x="193484" y="77584"/>
                  </a:lnTo>
                  <a:close/>
                </a:path>
                <a:path w="757555" h="83184">
                  <a:moveTo>
                    <a:pt x="194322" y="77470"/>
                  </a:moveTo>
                  <a:lnTo>
                    <a:pt x="194310" y="76200"/>
                  </a:lnTo>
                  <a:lnTo>
                    <a:pt x="193941" y="76835"/>
                  </a:lnTo>
                  <a:lnTo>
                    <a:pt x="193890" y="76517"/>
                  </a:lnTo>
                  <a:lnTo>
                    <a:pt x="193878" y="76835"/>
                  </a:lnTo>
                  <a:lnTo>
                    <a:pt x="193675" y="77343"/>
                  </a:lnTo>
                  <a:lnTo>
                    <a:pt x="193484" y="77584"/>
                  </a:lnTo>
                  <a:lnTo>
                    <a:pt x="193852" y="77470"/>
                  </a:lnTo>
                  <a:lnTo>
                    <a:pt x="194322" y="78359"/>
                  </a:lnTo>
                  <a:lnTo>
                    <a:pt x="194322" y="77470"/>
                  </a:lnTo>
                  <a:close/>
                </a:path>
                <a:path w="757555" h="83184">
                  <a:moveTo>
                    <a:pt x="195643" y="52578"/>
                  </a:moveTo>
                  <a:lnTo>
                    <a:pt x="195541" y="52197"/>
                  </a:lnTo>
                  <a:lnTo>
                    <a:pt x="195287" y="52578"/>
                  </a:lnTo>
                  <a:lnTo>
                    <a:pt x="195643" y="52578"/>
                  </a:lnTo>
                  <a:close/>
                </a:path>
                <a:path w="757555" h="83184">
                  <a:moveTo>
                    <a:pt x="195859" y="52578"/>
                  </a:moveTo>
                  <a:lnTo>
                    <a:pt x="195643" y="52578"/>
                  </a:lnTo>
                  <a:lnTo>
                    <a:pt x="195808" y="53124"/>
                  </a:lnTo>
                  <a:lnTo>
                    <a:pt x="195859" y="52578"/>
                  </a:lnTo>
                  <a:close/>
                </a:path>
                <a:path w="757555" h="83184">
                  <a:moveTo>
                    <a:pt x="198640" y="52959"/>
                  </a:moveTo>
                  <a:lnTo>
                    <a:pt x="198018" y="53213"/>
                  </a:lnTo>
                  <a:lnTo>
                    <a:pt x="198107" y="53340"/>
                  </a:lnTo>
                  <a:lnTo>
                    <a:pt x="198399" y="53340"/>
                  </a:lnTo>
                  <a:lnTo>
                    <a:pt x="198640" y="52959"/>
                  </a:lnTo>
                  <a:close/>
                </a:path>
                <a:path w="757555" h="83184">
                  <a:moveTo>
                    <a:pt x="200863" y="75514"/>
                  </a:moveTo>
                  <a:lnTo>
                    <a:pt x="200571" y="75565"/>
                  </a:lnTo>
                  <a:lnTo>
                    <a:pt x="200863" y="75565"/>
                  </a:lnTo>
                  <a:close/>
                </a:path>
                <a:path w="757555" h="83184">
                  <a:moveTo>
                    <a:pt x="211112" y="72136"/>
                  </a:moveTo>
                  <a:lnTo>
                    <a:pt x="210858" y="71932"/>
                  </a:lnTo>
                  <a:lnTo>
                    <a:pt x="210527" y="71640"/>
                  </a:lnTo>
                  <a:lnTo>
                    <a:pt x="210273" y="72097"/>
                  </a:lnTo>
                  <a:lnTo>
                    <a:pt x="210604" y="72682"/>
                  </a:lnTo>
                  <a:lnTo>
                    <a:pt x="210870" y="72542"/>
                  </a:lnTo>
                  <a:lnTo>
                    <a:pt x="211112" y="72136"/>
                  </a:lnTo>
                  <a:close/>
                </a:path>
                <a:path w="757555" h="83184">
                  <a:moveTo>
                    <a:pt x="211683" y="70739"/>
                  </a:moveTo>
                  <a:lnTo>
                    <a:pt x="211315" y="71805"/>
                  </a:lnTo>
                  <a:lnTo>
                    <a:pt x="211112" y="72136"/>
                  </a:lnTo>
                  <a:lnTo>
                    <a:pt x="211442" y="72351"/>
                  </a:lnTo>
                  <a:lnTo>
                    <a:pt x="211683" y="72415"/>
                  </a:lnTo>
                  <a:lnTo>
                    <a:pt x="211683" y="70739"/>
                  </a:lnTo>
                  <a:close/>
                </a:path>
                <a:path w="757555" h="83184">
                  <a:moveTo>
                    <a:pt x="215087" y="57721"/>
                  </a:moveTo>
                  <a:lnTo>
                    <a:pt x="214630" y="55753"/>
                  </a:lnTo>
                  <a:lnTo>
                    <a:pt x="214147" y="58166"/>
                  </a:lnTo>
                  <a:lnTo>
                    <a:pt x="215087" y="57721"/>
                  </a:lnTo>
                  <a:close/>
                </a:path>
                <a:path w="757555" h="83184">
                  <a:moveTo>
                    <a:pt x="215760" y="57404"/>
                  </a:moveTo>
                  <a:lnTo>
                    <a:pt x="215214" y="57658"/>
                  </a:lnTo>
                  <a:lnTo>
                    <a:pt x="215112" y="57785"/>
                  </a:lnTo>
                  <a:lnTo>
                    <a:pt x="215468" y="59347"/>
                  </a:lnTo>
                  <a:lnTo>
                    <a:pt x="215760" y="57404"/>
                  </a:lnTo>
                  <a:close/>
                </a:path>
                <a:path w="757555" h="83184">
                  <a:moveTo>
                    <a:pt x="216242" y="53898"/>
                  </a:moveTo>
                  <a:lnTo>
                    <a:pt x="215379" y="54876"/>
                  </a:lnTo>
                  <a:lnTo>
                    <a:pt x="216027" y="54279"/>
                  </a:lnTo>
                  <a:lnTo>
                    <a:pt x="216242" y="53898"/>
                  </a:lnTo>
                  <a:close/>
                </a:path>
                <a:path w="757555" h="83184">
                  <a:moveTo>
                    <a:pt x="220345" y="72517"/>
                  </a:moveTo>
                  <a:lnTo>
                    <a:pt x="219595" y="73317"/>
                  </a:lnTo>
                  <a:lnTo>
                    <a:pt x="220154" y="74968"/>
                  </a:lnTo>
                  <a:lnTo>
                    <a:pt x="220345" y="72517"/>
                  </a:lnTo>
                  <a:close/>
                </a:path>
                <a:path w="757555" h="83184">
                  <a:moveTo>
                    <a:pt x="223888" y="59436"/>
                  </a:moveTo>
                  <a:lnTo>
                    <a:pt x="223710" y="59283"/>
                  </a:lnTo>
                  <a:lnTo>
                    <a:pt x="223888" y="59436"/>
                  </a:lnTo>
                  <a:close/>
                </a:path>
                <a:path w="757555" h="83184">
                  <a:moveTo>
                    <a:pt x="224751" y="56680"/>
                  </a:moveTo>
                  <a:lnTo>
                    <a:pt x="224243" y="57086"/>
                  </a:lnTo>
                  <a:lnTo>
                    <a:pt x="224751" y="57683"/>
                  </a:lnTo>
                  <a:lnTo>
                    <a:pt x="224751" y="56680"/>
                  </a:lnTo>
                  <a:close/>
                </a:path>
                <a:path w="757555" h="83184">
                  <a:moveTo>
                    <a:pt x="239864" y="63754"/>
                  </a:moveTo>
                  <a:lnTo>
                    <a:pt x="239801" y="63271"/>
                  </a:lnTo>
                  <a:lnTo>
                    <a:pt x="239776" y="63715"/>
                  </a:lnTo>
                  <a:close/>
                </a:path>
                <a:path w="757555" h="83184">
                  <a:moveTo>
                    <a:pt x="239991" y="64770"/>
                  </a:moveTo>
                  <a:lnTo>
                    <a:pt x="239979" y="64516"/>
                  </a:lnTo>
                  <a:lnTo>
                    <a:pt x="239915" y="64770"/>
                  </a:lnTo>
                  <a:close/>
                </a:path>
                <a:path w="757555" h="83184">
                  <a:moveTo>
                    <a:pt x="240030" y="61976"/>
                  </a:moveTo>
                  <a:lnTo>
                    <a:pt x="239915" y="61468"/>
                  </a:lnTo>
                  <a:lnTo>
                    <a:pt x="239509" y="60820"/>
                  </a:lnTo>
                  <a:lnTo>
                    <a:pt x="239560" y="61468"/>
                  </a:lnTo>
                  <a:lnTo>
                    <a:pt x="239801" y="63271"/>
                  </a:lnTo>
                  <a:lnTo>
                    <a:pt x="240030" y="61976"/>
                  </a:lnTo>
                  <a:close/>
                </a:path>
                <a:path w="757555" h="83184">
                  <a:moveTo>
                    <a:pt x="240284" y="63500"/>
                  </a:moveTo>
                  <a:lnTo>
                    <a:pt x="240080" y="63881"/>
                  </a:lnTo>
                  <a:lnTo>
                    <a:pt x="239979" y="64516"/>
                  </a:lnTo>
                  <a:lnTo>
                    <a:pt x="240195" y="63715"/>
                  </a:lnTo>
                  <a:lnTo>
                    <a:pt x="240284" y="63500"/>
                  </a:lnTo>
                  <a:close/>
                </a:path>
                <a:path w="757555" h="83184">
                  <a:moveTo>
                    <a:pt x="245872" y="71691"/>
                  </a:moveTo>
                  <a:lnTo>
                    <a:pt x="245859" y="71501"/>
                  </a:lnTo>
                  <a:lnTo>
                    <a:pt x="245770" y="71221"/>
                  </a:lnTo>
                  <a:lnTo>
                    <a:pt x="245681" y="70993"/>
                  </a:lnTo>
                  <a:lnTo>
                    <a:pt x="245719" y="71208"/>
                  </a:lnTo>
                  <a:lnTo>
                    <a:pt x="245770" y="71462"/>
                  </a:lnTo>
                  <a:lnTo>
                    <a:pt x="245872" y="71691"/>
                  </a:lnTo>
                  <a:close/>
                </a:path>
                <a:path w="757555" h="83184">
                  <a:moveTo>
                    <a:pt x="248818" y="69342"/>
                  </a:moveTo>
                  <a:lnTo>
                    <a:pt x="248805" y="68580"/>
                  </a:lnTo>
                  <a:lnTo>
                    <a:pt x="247954" y="67183"/>
                  </a:lnTo>
                  <a:lnTo>
                    <a:pt x="248043" y="69469"/>
                  </a:lnTo>
                  <a:lnTo>
                    <a:pt x="248818" y="69342"/>
                  </a:lnTo>
                  <a:close/>
                </a:path>
                <a:path w="757555" h="83184">
                  <a:moveTo>
                    <a:pt x="253873" y="57467"/>
                  </a:moveTo>
                  <a:lnTo>
                    <a:pt x="253111" y="56388"/>
                  </a:lnTo>
                  <a:lnTo>
                    <a:pt x="253098" y="55740"/>
                  </a:lnTo>
                  <a:lnTo>
                    <a:pt x="252653" y="57073"/>
                  </a:lnTo>
                  <a:lnTo>
                    <a:pt x="253225" y="58039"/>
                  </a:lnTo>
                  <a:lnTo>
                    <a:pt x="253873" y="57467"/>
                  </a:lnTo>
                  <a:close/>
                </a:path>
                <a:path w="757555" h="83184">
                  <a:moveTo>
                    <a:pt x="256400" y="62826"/>
                  </a:moveTo>
                  <a:lnTo>
                    <a:pt x="256260" y="60452"/>
                  </a:lnTo>
                  <a:lnTo>
                    <a:pt x="256273" y="62903"/>
                  </a:lnTo>
                  <a:lnTo>
                    <a:pt x="256400" y="62826"/>
                  </a:lnTo>
                  <a:close/>
                </a:path>
                <a:path w="757555" h="83184">
                  <a:moveTo>
                    <a:pt x="257225" y="62357"/>
                  </a:moveTo>
                  <a:lnTo>
                    <a:pt x="256514" y="62776"/>
                  </a:lnTo>
                  <a:lnTo>
                    <a:pt x="256616" y="63715"/>
                  </a:lnTo>
                  <a:lnTo>
                    <a:pt x="257225" y="62357"/>
                  </a:lnTo>
                  <a:close/>
                </a:path>
                <a:path w="757555" h="83184">
                  <a:moveTo>
                    <a:pt x="257975" y="73317"/>
                  </a:moveTo>
                  <a:lnTo>
                    <a:pt x="257962" y="72263"/>
                  </a:lnTo>
                  <a:lnTo>
                    <a:pt x="257746" y="72644"/>
                  </a:lnTo>
                  <a:lnTo>
                    <a:pt x="257683" y="73025"/>
                  </a:lnTo>
                  <a:lnTo>
                    <a:pt x="257975" y="73317"/>
                  </a:lnTo>
                  <a:close/>
                </a:path>
                <a:path w="757555" h="83184">
                  <a:moveTo>
                    <a:pt x="258457" y="57264"/>
                  </a:moveTo>
                  <a:lnTo>
                    <a:pt x="256628" y="54000"/>
                  </a:lnTo>
                  <a:lnTo>
                    <a:pt x="258051" y="57505"/>
                  </a:lnTo>
                  <a:lnTo>
                    <a:pt x="258457" y="57264"/>
                  </a:lnTo>
                  <a:close/>
                </a:path>
                <a:path w="757555" h="83184">
                  <a:moveTo>
                    <a:pt x="258610" y="60198"/>
                  </a:moveTo>
                  <a:lnTo>
                    <a:pt x="258470" y="59677"/>
                  </a:lnTo>
                  <a:lnTo>
                    <a:pt x="257276" y="59448"/>
                  </a:lnTo>
                  <a:lnTo>
                    <a:pt x="258610" y="60198"/>
                  </a:lnTo>
                  <a:close/>
                </a:path>
                <a:path w="757555" h="83184">
                  <a:moveTo>
                    <a:pt x="258711" y="62865"/>
                  </a:moveTo>
                  <a:close/>
                </a:path>
                <a:path w="757555" h="83184">
                  <a:moveTo>
                    <a:pt x="258749" y="74041"/>
                  </a:moveTo>
                  <a:lnTo>
                    <a:pt x="257975" y="73317"/>
                  </a:lnTo>
                  <a:lnTo>
                    <a:pt x="258000" y="74803"/>
                  </a:lnTo>
                  <a:lnTo>
                    <a:pt x="258749" y="74041"/>
                  </a:lnTo>
                  <a:close/>
                </a:path>
                <a:path w="757555" h="83184">
                  <a:moveTo>
                    <a:pt x="258965" y="59778"/>
                  </a:moveTo>
                  <a:lnTo>
                    <a:pt x="258051" y="57505"/>
                  </a:lnTo>
                  <a:lnTo>
                    <a:pt x="257911" y="57581"/>
                  </a:lnTo>
                  <a:lnTo>
                    <a:pt x="258470" y="59677"/>
                  </a:lnTo>
                  <a:lnTo>
                    <a:pt x="258965" y="59778"/>
                  </a:lnTo>
                  <a:close/>
                </a:path>
                <a:path w="757555" h="83184">
                  <a:moveTo>
                    <a:pt x="259397" y="61976"/>
                  </a:moveTo>
                  <a:lnTo>
                    <a:pt x="259207" y="61849"/>
                  </a:lnTo>
                  <a:lnTo>
                    <a:pt x="259181" y="60579"/>
                  </a:lnTo>
                  <a:lnTo>
                    <a:pt x="258813" y="62230"/>
                  </a:lnTo>
                  <a:lnTo>
                    <a:pt x="258699" y="62826"/>
                  </a:lnTo>
                  <a:lnTo>
                    <a:pt x="259397" y="61976"/>
                  </a:lnTo>
                  <a:close/>
                </a:path>
                <a:path w="757555" h="83184">
                  <a:moveTo>
                    <a:pt x="265963" y="73952"/>
                  </a:moveTo>
                  <a:lnTo>
                    <a:pt x="264858" y="70256"/>
                  </a:lnTo>
                  <a:lnTo>
                    <a:pt x="264642" y="72085"/>
                  </a:lnTo>
                  <a:lnTo>
                    <a:pt x="265023" y="72301"/>
                  </a:lnTo>
                  <a:lnTo>
                    <a:pt x="265747" y="74282"/>
                  </a:lnTo>
                  <a:lnTo>
                    <a:pt x="265963" y="73952"/>
                  </a:lnTo>
                  <a:close/>
                </a:path>
                <a:path w="757555" h="83184">
                  <a:moveTo>
                    <a:pt x="267893" y="72059"/>
                  </a:moveTo>
                  <a:lnTo>
                    <a:pt x="267843" y="71208"/>
                  </a:lnTo>
                  <a:lnTo>
                    <a:pt x="267766" y="70954"/>
                  </a:lnTo>
                  <a:lnTo>
                    <a:pt x="267779" y="71704"/>
                  </a:lnTo>
                  <a:lnTo>
                    <a:pt x="267766" y="72059"/>
                  </a:lnTo>
                  <a:lnTo>
                    <a:pt x="267665" y="72237"/>
                  </a:lnTo>
                  <a:lnTo>
                    <a:pt x="267817" y="72123"/>
                  </a:lnTo>
                  <a:close/>
                </a:path>
                <a:path w="757555" h="83184">
                  <a:moveTo>
                    <a:pt x="268008" y="69596"/>
                  </a:moveTo>
                  <a:lnTo>
                    <a:pt x="267690" y="67398"/>
                  </a:lnTo>
                  <a:lnTo>
                    <a:pt x="267373" y="67310"/>
                  </a:lnTo>
                  <a:lnTo>
                    <a:pt x="267373" y="67183"/>
                  </a:lnTo>
                  <a:lnTo>
                    <a:pt x="267385" y="66675"/>
                  </a:lnTo>
                  <a:lnTo>
                    <a:pt x="267436" y="62992"/>
                  </a:lnTo>
                  <a:lnTo>
                    <a:pt x="266687" y="66675"/>
                  </a:lnTo>
                  <a:lnTo>
                    <a:pt x="266369" y="65532"/>
                  </a:lnTo>
                  <a:lnTo>
                    <a:pt x="266153" y="64008"/>
                  </a:lnTo>
                  <a:lnTo>
                    <a:pt x="266039" y="63246"/>
                  </a:lnTo>
                  <a:lnTo>
                    <a:pt x="266153" y="62903"/>
                  </a:lnTo>
                  <a:lnTo>
                    <a:pt x="266407" y="62484"/>
                  </a:lnTo>
                  <a:lnTo>
                    <a:pt x="266306" y="61976"/>
                  </a:lnTo>
                  <a:lnTo>
                    <a:pt x="265582" y="60325"/>
                  </a:lnTo>
                  <a:lnTo>
                    <a:pt x="265950" y="64008"/>
                  </a:lnTo>
                  <a:lnTo>
                    <a:pt x="265772" y="63500"/>
                  </a:lnTo>
                  <a:lnTo>
                    <a:pt x="265684" y="63246"/>
                  </a:lnTo>
                  <a:lnTo>
                    <a:pt x="265315" y="62230"/>
                  </a:lnTo>
                  <a:lnTo>
                    <a:pt x="265099" y="61595"/>
                  </a:lnTo>
                  <a:lnTo>
                    <a:pt x="265099" y="60960"/>
                  </a:lnTo>
                  <a:lnTo>
                    <a:pt x="264490" y="62230"/>
                  </a:lnTo>
                  <a:lnTo>
                    <a:pt x="264388" y="60452"/>
                  </a:lnTo>
                  <a:lnTo>
                    <a:pt x="264261" y="59817"/>
                  </a:lnTo>
                  <a:lnTo>
                    <a:pt x="264223" y="59309"/>
                  </a:lnTo>
                  <a:lnTo>
                    <a:pt x="264617" y="59817"/>
                  </a:lnTo>
                  <a:lnTo>
                    <a:pt x="264223" y="59182"/>
                  </a:lnTo>
                  <a:lnTo>
                    <a:pt x="263144" y="57404"/>
                  </a:lnTo>
                  <a:lnTo>
                    <a:pt x="262813" y="63246"/>
                  </a:lnTo>
                  <a:lnTo>
                    <a:pt x="262140" y="60198"/>
                  </a:lnTo>
                  <a:lnTo>
                    <a:pt x="262178" y="59690"/>
                  </a:lnTo>
                  <a:lnTo>
                    <a:pt x="260515" y="61341"/>
                  </a:lnTo>
                  <a:lnTo>
                    <a:pt x="262128" y="62776"/>
                  </a:lnTo>
                  <a:lnTo>
                    <a:pt x="262140" y="63246"/>
                  </a:lnTo>
                  <a:lnTo>
                    <a:pt x="261200" y="66802"/>
                  </a:lnTo>
                  <a:lnTo>
                    <a:pt x="260667" y="64008"/>
                  </a:lnTo>
                  <a:lnTo>
                    <a:pt x="260337" y="62230"/>
                  </a:lnTo>
                  <a:lnTo>
                    <a:pt x="259715" y="58928"/>
                  </a:lnTo>
                  <a:lnTo>
                    <a:pt x="259765" y="62230"/>
                  </a:lnTo>
                  <a:lnTo>
                    <a:pt x="259397" y="61988"/>
                  </a:lnTo>
                  <a:lnTo>
                    <a:pt x="259156" y="64008"/>
                  </a:lnTo>
                  <a:lnTo>
                    <a:pt x="258762" y="62992"/>
                  </a:lnTo>
                  <a:lnTo>
                    <a:pt x="258660" y="62865"/>
                  </a:lnTo>
                  <a:lnTo>
                    <a:pt x="258559" y="62484"/>
                  </a:lnTo>
                  <a:lnTo>
                    <a:pt x="258064" y="61214"/>
                  </a:lnTo>
                  <a:lnTo>
                    <a:pt x="256806" y="65532"/>
                  </a:lnTo>
                  <a:lnTo>
                    <a:pt x="256755" y="65024"/>
                  </a:lnTo>
                  <a:lnTo>
                    <a:pt x="256654" y="64135"/>
                  </a:lnTo>
                  <a:lnTo>
                    <a:pt x="256616" y="63715"/>
                  </a:lnTo>
                  <a:lnTo>
                    <a:pt x="256413" y="64135"/>
                  </a:lnTo>
                  <a:lnTo>
                    <a:pt x="256273" y="62992"/>
                  </a:lnTo>
                  <a:lnTo>
                    <a:pt x="256171" y="62052"/>
                  </a:lnTo>
                  <a:lnTo>
                    <a:pt x="256108" y="62992"/>
                  </a:lnTo>
                  <a:lnTo>
                    <a:pt x="255993" y="60579"/>
                  </a:lnTo>
                  <a:lnTo>
                    <a:pt x="255765" y="58674"/>
                  </a:lnTo>
                  <a:lnTo>
                    <a:pt x="255384" y="65024"/>
                  </a:lnTo>
                  <a:lnTo>
                    <a:pt x="255181" y="64516"/>
                  </a:lnTo>
                  <a:lnTo>
                    <a:pt x="255028" y="64135"/>
                  </a:lnTo>
                  <a:lnTo>
                    <a:pt x="254927" y="63881"/>
                  </a:lnTo>
                  <a:lnTo>
                    <a:pt x="254774" y="63500"/>
                  </a:lnTo>
                  <a:lnTo>
                    <a:pt x="254482" y="62776"/>
                  </a:lnTo>
                  <a:lnTo>
                    <a:pt x="254469" y="59817"/>
                  </a:lnTo>
                  <a:lnTo>
                    <a:pt x="255320" y="61214"/>
                  </a:lnTo>
                  <a:lnTo>
                    <a:pt x="254762" y="59817"/>
                  </a:lnTo>
                  <a:lnTo>
                    <a:pt x="254368" y="58801"/>
                  </a:lnTo>
                  <a:lnTo>
                    <a:pt x="254177" y="63500"/>
                  </a:lnTo>
                  <a:lnTo>
                    <a:pt x="253961" y="62611"/>
                  </a:lnTo>
                  <a:lnTo>
                    <a:pt x="252730" y="57785"/>
                  </a:lnTo>
                  <a:lnTo>
                    <a:pt x="252272" y="58547"/>
                  </a:lnTo>
                  <a:lnTo>
                    <a:pt x="252196" y="60198"/>
                  </a:lnTo>
                  <a:lnTo>
                    <a:pt x="252323" y="62611"/>
                  </a:lnTo>
                  <a:lnTo>
                    <a:pt x="251764" y="61849"/>
                  </a:lnTo>
                  <a:lnTo>
                    <a:pt x="251675" y="61722"/>
                  </a:lnTo>
                  <a:lnTo>
                    <a:pt x="250748" y="60452"/>
                  </a:lnTo>
                  <a:lnTo>
                    <a:pt x="249682" y="61722"/>
                  </a:lnTo>
                  <a:lnTo>
                    <a:pt x="249682" y="60452"/>
                  </a:lnTo>
                  <a:lnTo>
                    <a:pt x="247434" y="59817"/>
                  </a:lnTo>
                  <a:lnTo>
                    <a:pt x="246291" y="58559"/>
                  </a:lnTo>
                  <a:lnTo>
                    <a:pt x="246303" y="61722"/>
                  </a:lnTo>
                  <a:lnTo>
                    <a:pt x="245173" y="61087"/>
                  </a:lnTo>
                  <a:lnTo>
                    <a:pt x="244411" y="61849"/>
                  </a:lnTo>
                  <a:lnTo>
                    <a:pt x="244373" y="60706"/>
                  </a:lnTo>
                  <a:lnTo>
                    <a:pt x="244348" y="60071"/>
                  </a:lnTo>
                  <a:lnTo>
                    <a:pt x="244462" y="58547"/>
                  </a:lnTo>
                  <a:lnTo>
                    <a:pt x="244805" y="57658"/>
                  </a:lnTo>
                  <a:lnTo>
                    <a:pt x="244043" y="57658"/>
                  </a:lnTo>
                  <a:lnTo>
                    <a:pt x="243992" y="58356"/>
                  </a:lnTo>
                  <a:lnTo>
                    <a:pt x="243865" y="59182"/>
                  </a:lnTo>
                  <a:lnTo>
                    <a:pt x="243738" y="59563"/>
                  </a:lnTo>
                  <a:lnTo>
                    <a:pt x="243281" y="60071"/>
                  </a:lnTo>
                  <a:lnTo>
                    <a:pt x="243332" y="57150"/>
                  </a:lnTo>
                  <a:lnTo>
                    <a:pt x="242341" y="57404"/>
                  </a:lnTo>
                  <a:lnTo>
                    <a:pt x="241503" y="60706"/>
                  </a:lnTo>
                  <a:lnTo>
                    <a:pt x="240131" y="58801"/>
                  </a:lnTo>
                  <a:lnTo>
                    <a:pt x="240220" y="61595"/>
                  </a:lnTo>
                  <a:lnTo>
                    <a:pt x="241300" y="65532"/>
                  </a:lnTo>
                  <a:lnTo>
                    <a:pt x="241414" y="66421"/>
                  </a:lnTo>
                  <a:lnTo>
                    <a:pt x="240233" y="68072"/>
                  </a:lnTo>
                  <a:lnTo>
                    <a:pt x="240106" y="66675"/>
                  </a:lnTo>
                  <a:lnTo>
                    <a:pt x="240042" y="65532"/>
                  </a:lnTo>
                  <a:lnTo>
                    <a:pt x="240017" y="65151"/>
                  </a:lnTo>
                  <a:lnTo>
                    <a:pt x="240004" y="64897"/>
                  </a:lnTo>
                  <a:lnTo>
                    <a:pt x="239915" y="64770"/>
                  </a:lnTo>
                  <a:lnTo>
                    <a:pt x="239699" y="64262"/>
                  </a:lnTo>
                  <a:lnTo>
                    <a:pt x="239636" y="63627"/>
                  </a:lnTo>
                  <a:lnTo>
                    <a:pt x="239395" y="63500"/>
                  </a:lnTo>
                  <a:lnTo>
                    <a:pt x="239331" y="62103"/>
                  </a:lnTo>
                  <a:lnTo>
                    <a:pt x="239306" y="61468"/>
                  </a:lnTo>
                  <a:lnTo>
                    <a:pt x="238975" y="62103"/>
                  </a:lnTo>
                  <a:lnTo>
                    <a:pt x="238975" y="60579"/>
                  </a:lnTo>
                  <a:lnTo>
                    <a:pt x="239090" y="60198"/>
                  </a:lnTo>
                  <a:lnTo>
                    <a:pt x="239420" y="61341"/>
                  </a:lnTo>
                  <a:lnTo>
                    <a:pt x="239509" y="60820"/>
                  </a:lnTo>
                  <a:lnTo>
                    <a:pt x="239572" y="60452"/>
                  </a:lnTo>
                  <a:lnTo>
                    <a:pt x="239191" y="60198"/>
                  </a:lnTo>
                  <a:lnTo>
                    <a:pt x="238988" y="60045"/>
                  </a:lnTo>
                  <a:lnTo>
                    <a:pt x="238379" y="59042"/>
                  </a:lnTo>
                  <a:lnTo>
                    <a:pt x="238277" y="58674"/>
                  </a:lnTo>
                  <a:lnTo>
                    <a:pt x="238048" y="57404"/>
                  </a:lnTo>
                  <a:lnTo>
                    <a:pt x="238099" y="60261"/>
                  </a:lnTo>
                  <a:lnTo>
                    <a:pt x="237807" y="60452"/>
                  </a:lnTo>
                  <a:lnTo>
                    <a:pt x="236816" y="60579"/>
                  </a:lnTo>
                  <a:lnTo>
                    <a:pt x="236956" y="59944"/>
                  </a:lnTo>
                  <a:lnTo>
                    <a:pt x="237286" y="58293"/>
                  </a:lnTo>
                  <a:lnTo>
                    <a:pt x="237172" y="57619"/>
                  </a:lnTo>
                  <a:lnTo>
                    <a:pt x="236728" y="56896"/>
                  </a:lnTo>
                  <a:lnTo>
                    <a:pt x="236550" y="58293"/>
                  </a:lnTo>
                  <a:lnTo>
                    <a:pt x="235864" y="56896"/>
                  </a:lnTo>
                  <a:lnTo>
                    <a:pt x="235966" y="59944"/>
                  </a:lnTo>
                  <a:lnTo>
                    <a:pt x="235673" y="59944"/>
                  </a:lnTo>
                  <a:lnTo>
                    <a:pt x="235610" y="59055"/>
                  </a:lnTo>
                  <a:lnTo>
                    <a:pt x="235496" y="58166"/>
                  </a:lnTo>
                  <a:lnTo>
                    <a:pt x="235407" y="57658"/>
                  </a:lnTo>
                  <a:lnTo>
                    <a:pt x="234962" y="59055"/>
                  </a:lnTo>
                  <a:lnTo>
                    <a:pt x="233045" y="58166"/>
                  </a:lnTo>
                  <a:lnTo>
                    <a:pt x="233705" y="61226"/>
                  </a:lnTo>
                  <a:lnTo>
                    <a:pt x="233730" y="61366"/>
                  </a:lnTo>
                  <a:lnTo>
                    <a:pt x="233768" y="61544"/>
                  </a:lnTo>
                  <a:lnTo>
                    <a:pt x="233819" y="61734"/>
                  </a:lnTo>
                  <a:lnTo>
                    <a:pt x="233781" y="61582"/>
                  </a:lnTo>
                  <a:lnTo>
                    <a:pt x="233832" y="61722"/>
                  </a:lnTo>
                  <a:lnTo>
                    <a:pt x="232232" y="64897"/>
                  </a:lnTo>
                  <a:lnTo>
                    <a:pt x="232016" y="64389"/>
                  </a:lnTo>
                  <a:lnTo>
                    <a:pt x="231648" y="63500"/>
                  </a:lnTo>
                  <a:lnTo>
                    <a:pt x="230886" y="61722"/>
                  </a:lnTo>
                  <a:lnTo>
                    <a:pt x="230835" y="61595"/>
                  </a:lnTo>
                  <a:lnTo>
                    <a:pt x="230238" y="60198"/>
                  </a:lnTo>
                  <a:lnTo>
                    <a:pt x="228625" y="61595"/>
                  </a:lnTo>
                  <a:lnTo>
                    <a:pt x="228587" y="60579"/>
                  </a:lnTo>
                  <a:lnTo>
                    <a:pt x="227634" y="61722"/>
                  </a:lnTo>
                  <a:lnTo>
                    <a:pt x="226390" y="61341"/>
                  </a:lnTo>
                  <a:lnTo>
                    <a:pt x="225729" y="63500"/>
                  </a:lnTo>
                  <a:lnTo>
                    <a:pt x="225437" y="63500"/>
                  </a:lnTo>
                  <a:lnTo>
                    <a:pt x="225285" y="62865"/>
                  </a:lnTo>
                  <a:lnTo>
                    <a:pt x="225183" y="62484"/>
                  </a:lnTo>
                  <a:lnTo>
                    <a:pt x="225069" y="62052"/>
                  </a:lnTo>
                  <a:lnTo>
                    <a:pt x="225082" y="60452"/>
                  </a:lnTo>
                  <a:lnTo>
                    <a:pt x="224345" y="61214"/>
                  </a:lnTo>
                  <a:lnTo>
                    <a:pt x="224294" y="62484"/>
                  </a:lnTo>
                  <a:lnTo>
                    <a:pt x="223189" y="60794"/>
                  </a:lnTo>
                  <a:lnTo>
                    <a:pt x="223291" y="60325"/>
                  </a:lnTo>
                  <a:lnTo>
                    <a:pt x="223545" y="59690"/>
                  </a:lnTo>
                  <a:lnTo>
                    <a:pt x="223672" y="59385"/>
                  </a:lnTo>
                  <a:lnTo>
                    <a:pt x="223596" y="59194"/>
                  </a:lnTo>
                  <a:lnTo>
                    <a:pt x="223862" y="58928"/>
                  </a:lnTo>
                  <a:lnTo>
                    <a:pt x="223431" y="59042"/>
                  </a:lnTo>
                  <a:lnTo>
                    <a:pt x="222834" y="59182"/>
                  </a:lnTo>
                  <a:lnTo>
                    <a:pt x="223342" y="59055"/>
                  </a:lnTo>
                  <a:lnTo>
                    <a:pt x="223240" y="58864"/>
                  </a:lnTo>
                  <a:lnTo>
                    <a:pt x="222872" y="58559"/>
                  </a:lnTo>
                  <a:lnTo>
                    <a:pt x="222605" y="56896"/>
                  </a:lnTo>
                  <a:lnTo>
                    <a:pt x="221627" y="59690"/>
                  </a:lnTo>
                  <a:lnTo>
                    <a:pt x="221653" y="59436"/>
                  </a:lnTo>
                  <a:lnTo>
                    <a:pt x="221907" y="57023"/>
                  </a:lnTo>
                  <a:lnTo>
                    <a:pt x="220802" y="56388"/>
                  </a:lnTo>
                  <a:lnTo>
                    <a:pt x="220497" y="56896"/>
                  </a:lnTo>
                  <a:lnTo>
                    <a:pt x="220446" y="57404"/>
                  </a:lnTo>
                  <a:lnTo>
                    <a:pt x="221081" y="59055"/>
                  </a:lnTo>
                  <a:lnTo>
                    <a:pt x="220560" y="59436"/>
                  </a:lnTo>
                  <a:lnTo>
                    <a:pt x="219621" y="59055"/>
                  </a:lnTo>
                  <a:lnTo>
                    <a:pt x="219748" y="56667"/>
                  </a:lnTo>
                  <a:lnTo>
                    <a:pt x="219633" y="55156"/>
                  </a:lnTo>
                  <a:lnTo>
                    <a:pt x="217728" y="51308"/>
                  </a:lnTo>
                  <a:lnTo>
                    <a:pt x="216293" y="62865"/>
                  </a:lnTo>
                  <a:lnTo>
                    <a:pt x="215696" y="60325"/>
                  </a:lnTo>
                  <a:lnTo>
                    <a:pt x="215468" y="59347"/>
                  </a:lnTo>
                  <a:lnTo>
                    <a:pt x="215328" y="60325"/>
                  </a:lnTo>
                  <a:lnTo>
                    <a:pt x="214617" y="59944"/>
                  </a:lnTo>
                  <a:lnTo>
                    <a:pt x="214452" y="59855"/>
                  </a:lnTo>
                  <a:lnTo>
                    <a:pt x="214325" y="59563"/>
                  </a:lnTo>
                  <a:lnTo>
                    <a:pt x="213347" y="54864"/>
                  </a:lnTo>
                  <a:lnTo>
                    <a:pt x="213055" y="54864"/>
                  </a:lnTo>
                  <a:lnTo>
                    <a:pt x="211772" y="52959"/>
                  </a:lnTo>
                  <a:lnTo>
                    <a:pt x="211937" y="59944"/>
                  </a:lnTo>
                  <a:lnTo>
                    <a:pt x="210578" y="58674"/>
                  </a:lnTo>
                  <a:lnTo>
                    <a:pt x="210693" y="59436"/>
                  </a:lnTo>
                  <a:lnTo>
                    <a:pt x="210820" y="60833"/>
                  </a:lnTo>
                  <a:lnTo>
                    <a:pt x="210947" y="63271"/>
                  </a:lnTo>
                  <a:lnTo>
                    <a:pt x="209969" y="64389"/>
                  </a:lnTo>
                  <a:lnTo>
                    <a:pt x="209346" y="64135"/>
                  </a:lnTo>
                  <a:lnTo>
                    <a:pt x="209029" y="64008"/>
                  </a:lnTo>
                  <a:lnTo>
                    <a:pt x="209016" y="63754"/>
                  </a:lnTo>
                  <a:lnTo>
                    <a:pt x="208953" y="62484"/>
                  </a:lnTo>
                  <a:lnTo>
                    <a:pt x="208876" y="61087"/>
                  </a:lnTo>
                  <a:lnTo>
                    <a:pt x="209003" y="58801"/>
                  </a:lnTo>
                  <a:lnTo>
                    <a:pt x="209283" y="58293"/>
                  </a:lnTo>
                  <a:lnTo>
                    <a:pt x="209359" y="58166"/>
                  </a:lnTo>
                  <a:lnTo>
                    <a:pt x="209575" y="58039"/>
                  </a:lnTo>
                  <a:lnTo>
                    <a:pt x="209677" y="58928"/>
                  </a:lnTo>
                  <a:lnTo>
                    <a:pt x="210286" y="58039"/>
                  </a:lnTo>
                  <a:lnTo>
                    <a:pt x="210337" y="57785"/>
                  </a:lnTo>
                  <a:lnTo>
                    <a:pt x="209981" y="56515"/>
                  </a:lnTo>
                  <a:lnTo>
                    <a:pt x="209892" y="57785"/>
                  </a:lnTo>
                  <a:lnTo>
                    <a:pt x="209702" y="57277"/>
                  </a:lnTo>
                  <a:lnTo>
                    <a:pt x="209423" y="56515"/>
                  </a:lnTo>
                  <a:lnTo>
                    <a:pt x="208229" y="56642"/>
                  </a:lnTo>
                  <a:lnTo>
                    <a:pt x="208229" y="56769"/>
                  </a:lnTo>
                  <a:lnTo>
                    <a:pt x="208140" y="56642"/>
                  </a:lnTo>
                  <a:lnTo>
                    <a:pt x="208064" y="56426"/>
                  </a:lnTo>
                  <a:lnTo>
                    <a:pt x="208432" y="54610"/>
                  </a:lnTo>
                  <a:lnTo>
                    <a:pt x="207886" y="55626"/>
                  </a:lnTo>
                  <a:lnTo>
                    <a:pt x="207810" y="56007"/>
                  </a:lnTo>
                  <a:lnTo>
                    <a:pt x="207467" y="55499"/>
                  </a:lnTo>
                  <a:lnTo>
                    <a:pt x="206806" y="57277"/>
                  </a:lnTo>
                  <a:lnTo>
                    <a:pt x="205562" y="56134"/>
                  </a:lnTo>
                  <a:lnTo>
                    <a:pt x="205727" y="56642"/>
                  </a:lnTo>
                  <a:lnTo>
                    <a:pt x="205828" y="57277"/>
                  </a:lnTo>
                  <a:lnTo>
                    <a:pt x="205955" y="58293"/>
                  </a:lnTo>
                  <a:lnTo>
                    <a:pt x="205752" y="58166"/>
                  </a:lnTo>
                  <a:lnTo>
                    <a:pt x="203987" y="56680"/>
                  </a:lnTo>
                  <a:lnTo>
                    <a:pt x="204965" y="60579"/>
                  </a:lnTo>
                  <a:lnTo>
                    <a:pt x="203746" y="61087"/>
                  </a:lnTo>
                  <a:lnTo>
                    <a:pt x="203517" y="60452"/>
                  </a:lnTo>
                  <a:lnTo>
                    <a:pt x="203377" y="60071"/>
                  </a:lnTo>
                  <a:lnTo>
                    <a:pt x="203060" y="59232"/>
                  </a:lnTo>
                  <a:lnTo>
                    <a:pt x="203187" y="58801"/>
                  </a:lnTo>
                  <a:lnTo>
                    <a:pt x="203428" y="58166"/>
                  </a:lnTo>
                  <a:lnTo>
                    <a:pt x="203962" y="56692"/>
                  </a:lnTo>
                  <a:lnTo>
                    <a:pt x="202768" y="58166"/>
                  </a:lnTo>
                  <a:lnTo>
                    <a:pt x="202095" y="57023"/>
                  </a:lnTo>
                  <a:lnTo>
                    <a:pt x="202209" y="56261"/>
                  </a:lnTo>
                  <a:lnTo>
                    <a:pt x="202920" y="53848"/>
                  </a:lnTo>
                  <a:lnTo>
                    <a:pt x="201790" y="56261"/>
                  </a:lnTo>
                  <a:lnTo>
                    <a:pt x="201193" y="53848"/>
                  </a:lnTo>
                  <a:lnTo>
                    <a:pt x="200825" y="52324"/>
                  </a:lnTo>
                  <a:lnTo>
                    <a:pt x="200202" y="51816"/>
                  </a:lnTo>
                  <a:lnTo>
                    <a:pt x="200418" y="51435"/>
                  </a:lnTo>
                  <a:lnTo>
                    <a:pt x="199872" y="51435"/>
                  </a:lnTo>
                  <a:lnTo>
                    <a:pt x="200190" y="53848"/>
                  </a:lnTo>
                  <a:lnTo>
                    <a:pt x="199847" y="53467"/>
                  </a:lnTo>
                  <a:lnTo>
                    <a:pt x="199542" y="53467"/>
                  </a:lnTo>
                  <a:lnTo>
                    <a:pt x="199555" y="52451"/>
                  </a:lnTo>
                  <a:lnTo>
                    <a:pt x="199339" y="53340"/>
                  </a:lnTo>
                  <a:lnTo>
                    <a:pt x="199224" y="54102"/>
                  </a:lnTo>
                  <a:lnTo>
                    <a:pt x="199593" y="55626"/>
                  </a:lnTo>
                  <a:lnTo>
                    <a:pt x="199694" y="56896"/>
                  </a:lnTo>
                  <a:lnTo>
                    <a:pt x="199085" y="58801"/>
                  </a:lnTo>
                  <a:lnTo>
                    <a:pt x="198704" y="57721"/>
                  </a:lnTo>
                  <a:lnTo>
                    <a:pt x="197688" y="60071"/>
                  </a:lnTo>
                  <a:lnTo>
                    <a:pt x="197599" y="58166"/>
                  </a:lnTo>
                  <a:lnTo>
                    <a:pt x="197548" y="57023"/>
                  </a:lnTo>
                  <a:lnTo>
                    <a:pt x="197535" y="56769"/>
                  </a:lnTo>
                  <a:lnTo>
                    <a:pt x="198602" y="57619"/>
                  </a:lnTo>
                  <a:lnTo>
                    <a:pt x="198742" y="57721"/>
                  </a:lnTo>
                  <a:lnTo>
                    <a:pt x="198996" y="57912"/>
                  </a:lnTo>
                  <a:lnTo>
                    <a:pt x="198856" y="57531"/>
                  </a:lnTo>
                  <a:lnTo>
                    <a:pt x="198589" y="56769"/>
                  </a:lnTo>
                  <a:lnTo>
                    <a:pt x="198221" y="55753"/>
                  </a:lnTo>
                  <a:lnTo>
                    <a:pt x="197408" y="53467"/>
                  </a:lnTo>
                  <a:lnTo>
                    <a:pt x="198005" y="53225"/>
                  </a:lnTo>
                  <a:lnTo>
                    <a:pt x="197764" y="52959"/>
                  </a:lnTo>
                  <a:lnTo>
                    <a:pt x="197815" y="52197"/>
                  </a:lnTo>
                  <a:lnTo>
                    <a:pt x="197700" y="51562"/>
                  </a:lnTo>
                  <a:lnTo>
                    <a:pt x="196570" y="49022"/>
                  </a:lnTo>
                  <a:lnTo>
                    <a:pt x="197256" y="55753"/>
                  </a:lnTo>
                  <a:lnTo>
                    <a:pt x="195821" y="55626"/>
                  </a:lnTo>
                  <a:lnTo>
                    <a:pt x="195948" y="54521"/>
                  </a:lnTo>
                  <a:lnTo>
                    <a:pt x="195834" y="53213"/>
                  </a:lnTo>
                  <a:lnTo>
                    <a:pt x="195503" y="55702"/>
                  </a:lnTo>
                  <a:lnTo>
                    <a:pt x="194983" y="57023"/>
                  </a:lnTo>
                  <a:lnTo>
                    <a:pt x="194081" y="55626"/>
                  </a:lnTo>
                  <a:lnTo>
                    <a:pt x="193967" y="58166"/>
                  </a:lnTo>
                  <a:lnTo>
                    <a:pt x="193484" y="57912"/>
                  </a:lnTo>
                  <a:lnTo>
                    <a:pt x="193852" y="58420"/>
                  </a:lnTo>
                  <a:lnTo>
                    <a:pt x="193929" y="59436"/>
                  </a:lnTo>
                  <a:lnTo>
                    <a:pt x="193814" y="60452"/>
                  </a:lnTo>
                  <a:lnTo>
                    <a:pt x="193357" y="60198"/>
                  </a:lnTo>
                  <a:lnTo>
                    <a:pt x="192709" y="60833"/>
                  </a:lnTo>
                  <a:lnTo>
                    <a:pt x="192316" y="62484"/>
                  </a:lnTo>
                  <a:lnTo>
                    <a:pt x="192214" y="61595"/>
                  </a:lnTo>
                  <a:lnTo>
                    <a:pt x="191795" y="58039"/>
                  </a:lnTo>
                  <a:lnTo>
                    <a:pt x="191528" y="55753"/>
                  </a:lnTo>
                  <a:lnTo>
                    <a:pt x="190487" y="58039"/>
                  </a:lnTo>
                  <a:lnTo>
                    <a:pt x="190360" y="57658"/>
                  </a:lnTo>
                  <a:lnTo>
                    <a:pt x="190093" y="56896"/>
                  </a:lnTo>
                  <a:lnTo>
                    <a:pt x="190195" y="56007"/>
                  </a:lnTo>
                  <a:lnTo>
                    <a:pt x="190271" y="55626"/>
                  </a:lnTo>
                  <a:lnTo>
                    <a:pt x="190398" y="54991"/>
                  </a:lnTo>
                  <a:lnTo>
                    <a:pt x="190284" y="53975"/>
                  </a:lnTo>
                  <a:lnTo>
                    <a:pt x="190106" y="53594"/>
                  </a:lnTo>
                  <a:lnTo>
                    <a:pt x="189115" y="55702"/>
                  </a:lnTo>
                  <a:lnTo>
                    <a:pt x="187896" y="59182"/>
                  </a:lnTo>
                  <a:lnTo>
                    <a:pt x="188239" y="59258"/>
                  </a:lnTo>
                  <a:lnTo>
                    <a:pt x="188455" y="57785"/>
                  </a:lnTo>
                  <a:lnTo>
                    <a:pt x="188658" y="58864"/>
                  </a:lnTo>
                  <a:lnTo>
                    <a:pt x="189103" y="57785"/>
                  </a:lnTo>
                  <a:lnTo>
                    <a:pt x="189153" y="57658"/>
                  </a:lnTo>
                  <a:lnTo>
                    <a:pt x="189318" y="57912"/>
                  </a:lnTo>
                  <a:lnTo>
                    <a:pt x="189420" y="58420"/>
                  </a:lnTo>
                  <a:lnTo>
                    <a:pt x="189179" y="59182"/>
                  </a:lnTo>
                  <a:lnTo>
                    <a:pt x="189052" y="60579"/>
                  </a:lnTo>
                  <a:lnTo>
                    <a:pt x="189166" y="61595"/>
                  </a:lnTo>
                  <a:lnTo>
                    <a:pt x="188937" y="60325"/>
                  </a:lnTo>
                  <a:lnTo>
                    <a:pt x="188861" y="60198"/>
                  </a:lnTo>
                  <a:lnTo>
                    <a:pt x="188747" y="59309"/>
                  </a:lnTo>
                  <a:lnTo>
                    <a:pt x="188658" y="58864"/>
                  </a:lnTo>
                  <a:lnTo>
                    <a:pt x="188582" y="59029"/>
                  </a:lnTo>
                  <a:lnTo>
                    <a:pt x="188455" y="57785"/>
                  </a:lnTo>
                  <a:lnTo>
                    <a:pt x="188353" y="59283"/>
                  </a:lnTo>
                  <a:lnTo>
                    <a:pt x="187540" y="63754"/>
                  </a:lnTo>
                  <a:lnTo>
                    <a:pt x="187375" y="63246"/>
                  </a:lnTo>
                  <a:lnTo>
                    <a:pt x="187286" y="62992"/>
                  </a:lnTo>
                  <a:lnTo>
                    <a:pt x="186893" y="61849"/>
                  </a:lnTo>
                  <a:lnTo>
                    <a:pt x="186715" y="61341"/>
                  </a:lnTo>
                  <a:lnTo>
                    <a:pt x="186702" y="60071"/>
                  </a:lnTo>
                  <a:lnTo>
                    <a:pt x="186753" y="58166"/>
                  </a:lnTo>
                  <a:lnTo>
                    <a:pt x="186651" y="54610"/>
                  </a:lnTo>
                  <a:lnTo>
                    <a:pt x="185521" y="52197"/>
                  </a:lnTo>
                  <a:lnTo>
                    <a:pt x="184302" y="58166"/>
                  </a:lnTo>
                  <a:lnTo>
                    <a:pt x="182549" y="56515"/>
                  </a:lnTo>
                  <a:lnTo>
                    <a:pt x="182956" y="57277"/>
                  </a:lnTo>
                  <a:lnTo>
                    <a:pt x="183032" y="58039"/>
                  </a:lnTo>
                  <a:lnTo>
                    <a:pt x="182791" y="60071"/>
                  </a:lnTo>
                  <a:lnTo>
                    <a:pt x="182372" y="58928"/>
                  </a:lnTo>
                  <a:lnTo>
                    <a:pt x="181991" y="57912"/>
                  </a:lnTo>
                  <a:lnTo>
                    <a:pt x="181368" y="58928"/>
                  </a:lnTo>
                  <a:lnTo>
                    <a:pt x="181381" y="58674"/>
                  </a:lnTo>
                  <a:lnTo>
                    <a:pt x="181317" y="56388"/>
                  </a:lnTo>
                  <a:lnTo>
                    <a:pt x="181254" y="56261"/>
                  </a:lnTo>
                  <a:lnTo>
                    <a:pt x="181140" y="56007"/>
                  </a:lnTo>
                  <a:lnTo>
                    <a:pt x="180924" y="54737"/>
                  </a:lnTo>
                  <a:lnTo>
                    <a:pt x="180924" y="56261"/>
                  </a:lnTo>
                  <a:lnTo>
                    <a:pt x="179628" y="54610"/>
                  </a:lnTo>
                  <a:lnTo>
                    <a:pt x="179336" y="58674"/>
                  </a:lnTo>
                  <a:lnTo>
                    <a:pt x="178612" y="56007"/>
                  </a:lnTo>
                  <a:lnTo>
                    <a:pt x="177215" y="54737"/>
                  </a:lnTo>
                  <a:lnTo>
                    <a:pt x="176758" y="61849"/>
                  </a:lnTo>
                  <a:lnTo>
                    <a:pt x="175387" y="61087"/>
                  </a:lnTo>
                  <a:lnTo>
                    <a:pt x="175501" y="60579"/>
                  </a:lnTo>
                  <a:lnTo>
                    <a:pt x="175729" y="59563"/>
                  </a:lnTo>
                  <a:lnTo>
                    <a:pt x="175844" y="59042"/>
                  </a:lnTo>
                  <a:lnTo>
                    <a:pt x="175717" y="58356"/>
                  </a:lnTo>
                  <a:lnTo>
                    <a:pt x="175361" y="57404"/>
                  </a:lnTo>
                  <a:lnTo>
                    <a:pt x="175475" y="57023"/>
                  </a:lnTo>
                  <a:lnTo>
                    <a:pt x="175641" y="56769"/>
                  </a:lnTo>
                  <a:lnTo>
                    <a:pt x="176314" y="55753"/>
                  </a:lnTo>
                  <a:lnTo>
                    <a:pt x="175844" y="55753"/>
                  </a:lnTo>
                  <a:lnTo>
                    <a:pt x="175437" y="55372"/>
                  </a:lnTo>
                  <a:lnTo>
                    <a:pt x="175374" y="56769"/>
                  </a:lnTo>
                  <a:lnTo>
                    <a:pt x="175145" y="55499"/>
                  </a:lnTo>
                  <a:lnTo>
                    <a:pt x="173977" y="59563"/>
                  </a:lnTo>
                  <a:lnTo>
                    <a:pt x="173634" y="57531"/>
                  </a:lnTo>
                  <a:lnTo>
                    <a:pt x="173456" y="58166"/>
                  </a:lnTo>
                  <a:lnTo>
                    <a:pt x="173367" y="58801"/>
                  </a:lnTo>
                  <a:lnTo>
                    <a:pt x="173240" y="60579"/>
                  </a:lnTo>
                  <a:lnTo>
                    <a:pt x="172732" y="60452"/>
                  </a:lnTo>
                  <a:lnTo>
                    <a:pt x="171894" y="60706"/>
                  </a:lnTo>
                  <a:lnTo>
                    <a:pt x="172262" y="62992"/>
                  </a:lnTo>
                  <a:lnTo>
                    <a:pt x="171094" y="56515"/>
                  </a:lnTo>
                  <a:lnTo>
                    <a:pt x="168198" y="63246"/>
                  </a:lnTo>
                  <a:lnTo>
                    <a:pt x="167449" y="59055"/>
                  </a:lnTo>
                  <a:lnTo>
                    <a:pt x="167208" y="57658"/>
                  </a:lnTo>
                  <a:lnTo>
                    <a:pt x="166027" y="58356"/>
                  </a:lnTo>
                  <a:lnTo>
                    <a:pt x="164896" y="58928"/>
                  </a:lnTo>
                  <a:lnTo>
                    <a:pt x="163969" y="59055"/>
                  </a:lnTo>
                  <a:lnTo>
                    <a:pt x="164020" y="58064"/>
                  </a:lnTo>
                  <a:lnTo>
                    <a:pt x="164172" y="58293"/>
                  </a:lnTo>
                  <a:lnTo>
                    <a:pt x="164033" y="58039"/>
                  </a:lnTo>
                  <a:lnTo>
                    <a:pt x="163017" y="56261"/>
                  </a:lnTo>
                  <a:lnTo>
                    <a:pt x="163093" y="64135"/>
                  </a:lnTo>
                  <a:lnTo>
                    <a:pt x="162864" y="63754"/>
                  </a:lnTo>
                  <a:lnTo>
                    <a:pt x="162115" y="62484"/>
                  </a:lnTo>
                  <a:lnTo>
                    <a:pt x="161747" y="61849"/>
                  </a:lnTo>
                  <a:lnTo>
                    <a:pt x="161378" y="59690"/>
                  </a:lnTo>
                  <a:lnTo>
                    <a:pt x="161175" y="58547"/>
                  </a:lnTo>
                  <a:lnTo>
                    <a:pt x="162610" y="60198"/>
                  </a:lnTo>
                  <a:lnTo>
                    <a:pt x="162280" y="59042"/>
                  </a:lnTo>
                  <a:lnTo>
                    <a:pt x="162229" y="58547"/>
                  </a:lnTo>
                  <a:lnTo>
                    <a:pt x="162394" y="52070"/>
                  </a:lnTo>
                  <a:lnTo>
                    <a:pt x="160413" y="59690"/>
                  </a:lnTo>
                  <a:lnTo>
                    <a:pt x="160070" y="57785"/>
                  </a:lnTo>
                  <a:lnTo>
                    <a:pt x="159715" y="55880"/>
                  </a:lnTo>
                  <a:lnTo>
                    <a:pt x="159842" y="55372"/>
                  </a:lnTo>
                  <a:lnTo>
                    <a:pt x="159727" y="54483"/>
                  </a:lnTo>
                  <a:lnTo>
                    <a:pt x="159321" y="52959"/>
                  </a:lnTo>
                  <a:lnTo>
                    <a:pt x="157962" y="57785"/>
                  </a:lnTo>
                  <a:lnTo>
                    <a:pt x="156768" y="57277"/>
                  </a:lnTo>
                  <a:lnTo>
                    <a:pt x="156832" y="56134"/>
                  </a:lnTo>
                  <a:lnTo>
                    <a:pt x="155803" y="59575"/>
                  </a:lnTo>
                  <a:lnTo>
                    <a:pt x="153720" y="60960"/>
                  </a:lnTo>
                  <a:lnTo>
                    <a:pt x="153314" y="61214"/>
                  </a:lnTo>
                  <a:lnTo>
                    <a:pt x="153365" y="61722"/>
                  </a:lnTo>
                  <a:lnTo>
                    <a:pt x="152260" y="62484"/>
                  </a:lnTo>
                  <a:lnTo>
                    <a:pt x="152006" y="60960"/>
                  </a:lnTo>
                  <a:lnTo>
                    <a:pt x="151409" y="59817"/>
                  </a:lnTo>
                  <a:lnTo>
                    <a:pt x="151371" y="58928"/>
                  </a:lnTo>
                  <a:lnTo>
                    <a:pt x="151447" y="56769"/>
                  </a:lnTo>
                  <a:lnTo>
                    <a:pt x="152425" y="56642"/>
                  </a:lnTo>
                  <a:lnTo>
                    <a:pt x="152171" y="52959"/>
                  </a:lnTo>
                  <a:lnTo>
                    <a:pt x="151155" y="56769"/>
                  </a:lnTo>
                  <a:lnTo>
                    <a:pt x="150698" y="56070"/>
                  </a:lnTo>
                  <a:lnTo>
                    <a:pt x="150850" y="54356"/>
                  </a:lnTo>
                  <a:lnTo>
                    <a:pt x="149313" y="54864"/>
                  </a:lnTo>
                  <a:lnTo>
                    <a:pt x="148983" y="58928"/>
                  </a:lnTo>
                  <a:lnTo>
                    <a:pt x="147383" y="58547"/>
                  </a:lnTo>
                  <a:lnTo>
                    <a:pt x="147358" y="60045"/>
                  </a:lnTo>
                  <a:lnTo>
                    <a:pt x="146265" y="63754"/>
                  </a:lnTo>
                  <a:lnTo>
                    <a:pt x="146316" y="63119"/>
                  </a:lnTo>
                  <a:lnTo>
                    <a:pt x="146367" y="62611"/>
                  </a:lnTo>
                  <a:lnTo>
                    <a:pt x="146431" y="61976"/>
                  </a:lnTo>
                  <a:lnTo>
                    <a:pt x="146558" y="60706"/>
                  </a:lnTo>
                  <a:lnTo>
                    <a:pt x="146596" y="60325"/>
                  </a:lnTo>
                  <a:lnTo>
                    <a:pt x="146875" y="57404"/>
                  </a:lnTo>
                  <a:lnTo>
                    <a:pt x="145770" y="60325"/>
                  </a:lnTo>
                  <a:lnTo>
                    <a:pt x="145808" y="56261"/>
                  </a:lnTo>
                  <a:lnTo>
                    <a:pt x="145148" y="57150"/>
                  </a:lnTo>
                  <a:lnTo>
                    <a:pt x="143459" y="60045"/>
                  </a:lnTo>
                  <a:lnTo>
                    <a:pt x="143129" y="60261"/>
                  </a:lnTo>
                  <a:lnTo>
                    <a:pt x="142316" y="60706"/>
                  </a:lnTo>
                  <a:lnTo>
                    <a:pt x="142735" y="59309"/>
                  </a:lnTo>
                  <a:lnTo>
                    <a:pt x="141744" y="60706"/>
                  </a:lnTo>
                  <a:lnTo>
                    <a:pt x="140576" y="60452"/>
                  </a:lnTo>
                  <a:lnTo>
                    <a:pt x="140741" y="58928"/>
                  </a:lnTo>
                  <a:lnTo>
                    <a:pt x="140754" y="58801"/>
                  </a:lnTo>
                  <a:lnTo>
                    <a:pt x="140817" y="58293"/>
                  </a:lnTo>
                  <a:lnTo>
                    <a:pt x="141452" y="52578"/>
                  </a:lnTo>
                  <a:lnTo>
                    <a:pt x="137731" y="58293"/>
                  </a:lnTo>
                  <a:lnTo>
                    <a:pt x="137680" y="57404"/>
                  </a:lnTo>
                  <a:lnTo>
                    <a:pt x="137668" y="56896"/>
                  </a:lnTo>
                  <a:lnTo>
                    <a:pt x="137566" y="54737"/>
                  </a:lnTo>
                  <a:lnTo>
                    <a:pt x="137439" y="51943"/>
                  </a:lnTo>
                  <a:lnTo>
                    <a:pt x="135128" y="54737"/>
                  </a:lnTo>
                  <a:lnTo>
                    <a:pt x="133502" y="50292"/>
                  </a:lnTo>
                  <a:lnTo>
                    <a:pt x="131114" y="50546"/>
                  </a:lnTo>
                  <a:lnTo>
                    <a:pt x="131356" y="56896"/>
                  </a:lnTo>
                  <a:lnTo>
                    <a:pt x="130390" y="50673"/>
                  </a:lnTo>
                  <a:lnTo>
                    <a:pt x="129921" y="57023"/>
                  </a:lnTo>
                  <a:lnTo>
                    <a:pt x="129324" y="57404"/>
                  </a:lnTo>
                  <a:lnTo>
                    <a:pt x="129133" y="57277"/>
                  </a:lnTo>
                  <a:lnTo>
                    <a:pt x="129032" y="56642"/>
                  </a:lnTo>
                  <a:lnTo>
                    <a:pt x="128993" y="56515"/>
                  </a:lnTo>
                  <a:lnTo>
                    <a:pt x="128790" y="55880"/>
                  </a:lnTo>
                  <a:lnTo>
                    <a:pt x="128485" y="54991"/>
                  </a:lnTo>
                  <a:lnTo>
                    <a:pt x="128193" y="54102"/>
                  </a:lnTo>
                  <a:lnTo>
                    <a:pt x="127825" y="52959"/>
                  </a:lnTo>
                  <a:lnTo>
                    <a:pt x="127596" y="51054"/>
                  </a:lnTo>
                  <a:lnTo>
                    <a:pt x="128473" y="51562"/>
                  </a:lnTo>
                  <a:lnTo>
                    <a:pt x="128511" y="51054"/>
                  </a:lnTo>
                  <a:lnTo>
                    <a:pt x="128574" y="50165"/>
                  </a:lnTo>
                  <a:lnTo>
                    <a:pt x="127419" y="49530"/>
                  </a:lnTo>
                  <a:lnTo>
                    <a:pt x="127736" y="48768"/>
                  </a:lnTo>
                  <a:lnTo>
                    <a:pt x="128333" y="47371"/>
                  </a:lnTo>
                  <a:lnTo>
                    <a:pt x="127711" y="45593"/>
                  </a:lnTo>
                  <a:lnTo>
                    <a:pt x="127673" y="46990"/>
                  </a:lnTo>
                  <a:lnTo>
                    <a:pt x="127546" y="48006"/>
                  </a:lnTo>
                  <a:lnTo>
                    <a:pt x="126961" y="48768"/>
                  </a:lnTo>
                  <a:lnTo>
                    <a:pt x="126365" y="47879"/>
                  </a:lnTo>
                  <a:lnTo>
                    <a:pt x="126873" y="50165"/>
                  </a:lnTo>
                  <a:lnTo>
                    <a:pt x="126949" y="51054"/>
                  </a:lnTo>
                  <a:lnTo>
                    <a:pt x="124993" y="54102"/>
                  </a:lnTo>
                  <a:lnTo>
                    <a:pt x="125044" y="53721"/>
                  </a:lnTo>
                  <a:lnTo>
                    <a:pt x="125107" y="53213"/>
                  </a:lnTo>
                  <a:lnTo>
                    <a:pt x="125361" y="51308"/>
                  </a:lnTo>
                  <a:lnTo>
                    <a:pt x="125717" y="48641"/>
                  </a:lnTo>
                  <a:lnTo>
                    <a:pt x="126136" y="45466"/>
                  </a:lnTo>
                  <a:lnTo>
                    <a:pt x="124079" y="48641"/>
                  </a:lnTo>
                  <a:lnTo>
                    <a:pt x="124409" y="47752"/>
                  </a:lnTo>
                  <a:lnTo>
                    <a:pt x="124841" y="46609"/>
                  </a:lnTo>
                  <a:lnTo>
                    <a:pt x="123837" y="47752"/>
                  </a:lnTo>
                  <a:lnTo>
                    <a:pt x="121640" y="46355"/>
                  </a:lnTo>
                  <a:lnTo>
                    <a:pt x="120205" y="51308"/>
                  </a:lnTo>
                  <a:lnTo>
                    <a:pt x="120129" y="48768"/>
                  </a:lnTo>
                  <a:lnTo>
                    <a:pt x="120561" y="48387"/>
                  </a:lnTo>
                  <a:lnTo>
                    <a:pt x="118579" y="47371"/>
                  </a:lnTo>
                  <a:lnTo>
                    <a:pt x="115303" y="53213"/>
                  </a:lnTo>
                  <a:lnTo>
                    <a:pt x="115062" y="52578"/>
                  </a:lnTo>
                  <a:lnTo>
                    <a:pt x="114541" y="51181"/>
                  </a:lnTo>
                  <a:lnTo>
                    <a:pt x="114147" y="50165"/>
                  </a:lnTo>
                  <a:lnTo>
                    <a:pt x="114249" y="49022"/>
                  </a:lnTo>
                  <a:lnTo>
                    <a:pt x="114401" y="48387"/>
                  </a:lnTo>
                  <a:lnTo>
                    <a:pt x="113944" y="48768"/>
                  </a:lnTo>
                  <a:lnTo>
                    <a:pt x="113385" y="51181"/>
                  </a:lnTo>
                  <a:lnTo>
                    <a:pt x="113245" y="50546"/>
                  </a:lnTo>
                  <a:lnTo>
                    <a:pt x="113131" y="49949"/>
                  </a:lnTo>
                  <a:lnTo>
                    <a:pt x="113233" y="48768"/>
                  </a:lnTo>
                  <a:lnTo>
                    <a:pt x="113423" y="48006"/>
                  </a:lnTo>
                  <a:lnTo>
                    <a:pt x="113258" y="48006"/>
                  </a:lnTo>
                  <a:lnTo>
                    <a:pt x="111887" y="50546"/>
                  </a:lnTo>
                  <a:lnTo>
                    <a:pt x="111531" y="49657"/>
                  </a:lnTo>
                  <a:lnTo>
                    <a:pt x="111633" y="49149"/>
                  </a:lnTo>
                  <a:lnTo>
                    <a:pt x="112039" y="48133"/>
                  </a:lnTo>
                  <a:lnTo>
                    <a:pt x="111937" y="47625"/>
                  </a:lnTo>
                  <a:lnTo>
                    <a:pt x="110363" y="45593"/>
                  </a:lnTo>
                  <a:lnTo>
                    <a:pt x="108496" y="51816"/>
                  </a:lnTo>
                  <a:lnTo>
                    <a:pt x="106641" y="52578"/>
                  </a:lnTo>
                  <a:lnTo>
                    <a:pt x="106667" y="52324"/>
                  </a:lnTo>
                  <a:lnTo>
                    <a:pt x="106692" y="52197"/>
                  </a:lnTo>
                  <a:lnTo>
                    <a:pt x="106768" y="51562"/>
                  </a:lnTo>
                  <a:lnTo>
                    <a:pt x="106883" y="50673"/>
                  </a:lnTo>
                  <a:lnTo>
                    <a:pt x="107035" y="49530"/>
                  </a:lnTo>
                  <a:lnTo>
                    <a:pt x="107149" y="48641"/>
                  </a:lnTo>
                  <a:lnTo>
                    <a:pt x="107124" y="47879"/>
                  </a:lnTo>
                  <a:lnTo>
                    <a:pt x="105829" y="46355"/>
                  </a:lnTo>
                  <a:lnTo>
                    <a:pt x="105257" y="45720"/>
                  </a:lnTo>
                  <a:lnTo>
                    <a:pt x="105244" y="44831"/>
                  </a:lnTo>
                  <a:lnTo>
                    <a:pt x="102984" y="43942"/>
                  </a:lnTo>
                  <a:lnTo>
                    <a:pt x="100749" y="48133"/>
                  </a:lnTo>
                  <a:lnTo>
                    <a:pt x="98298" y="49530"/>
                  </a:lnTo>
                  <a:lnTo>
                    <a:pt x="98082" y="47752"/>
                  </a:lnTo>
                  <a:lnTo>
                    <a:pt x="97967" y="46863"/>
                  </a:lnTo>
                  <a:lnTo>
                    <a:pt x="97650" y="44450"/>
                  </a:lnTo>
                  <a:lnTo>
                    <a:pt x="94005" y="46863"/>
                  </a:lnTo>
                  <a:lnTo>
                    <a:pt x="92240" y="43815"/>
                  </a:lnTo>
                  <a:lnTo>
                    <a:pt x="92341" y="45085"/>
                  </a:lnTo>
                  <a:lnTo>
                    <a:pt x="91668" y="47371"/>
                  </a:lnTo>
                  <a:lnTo>
                    <a:pt x="91198" y="47752"/>
                  </a:lnTo>
                  <a:lnTo>
                    <a:pt x="90830" y="46736"/>
                  </a:lnTo>
                  <a:lnTo>
                    <a:pt x="89306" y="50673"/>
                  </a:lnTo>
                  <a:lnTo>
                    <a:pt x="89573" y="49149"/>
                  </a:lnTo>
                  <a:lnTo>
                    <a:pt x="89649" y="48641"/>
                  </a:lnTo>
                  <a:lnTo>
                    <a:pt x="90017" y="46482"/>
                  </a:lnTo>
                  <a:lnTo>
                    <a:pt x="90182" y="46609"/>
                  </a:lnTo>
                  <a:lnTo>
                    <a:pt x="90195" y="46482"/>
                  </a:lnTo>
                  <a:lnTo>
                    <a:pt x="90373" y="43434"/>
                  </a:lnTo>
                  <a:lnTo>
                    <a:pt x="90424" y="42418"/>
                  </a:lnTo>
                  <a:lnTo>
                    <a:pt x="89217" y="43434"/>
                  </a:lnTo>
                  <a:lnTo>
                    <a:pt x="88417" y="43180"/>
                  </a:lnTo>
                  <a:lnTo>
                    <a:pt x="87439" y="48641"/>
                  </a:lnTo>
                  <a:lnTo>
                    <a:pt x="87388" y="48514"/>
                  </a:lnTo>
                  <a:lnTo>
                    <a:pt x="87185" y="48006"/>
                  </a:lnTo>
                  <a:lnTo>
                    <a:pt x="86410" y="46101"/>
                  </a:lnTo>
                  <a:lnTo>
                    <a:pt x="86106" y="45339"/>
                  </a:lnTo>
                  <a:lnTo>
                    <a:pt x="84061" y="45593"/>
                  </a:lnTo>
                  <a:lnTo>
                    <a:pt x="82169" y="46101"/>
                  </a:lnTo>
                  <a:lnTo>
                    <a:pt x="82054" y="45720"/>
                  </a:lnTo>
                  <a:lnTo>
                    <a:pt x="81711" y="44577"/>
                  </a:lnTo>
                  <a:lnTo>
                    <a:pt x="80594" y="44577"/>
                  </a:lnTo>
                  <a:lnTo>
                    <a:pt x="79883" y="44577"/>
                  </a:lnTo>
                  <a:lnTo>
                    <a:pt x="79209" y="45720"/>
                  </a:lnTo>
                  <a:lnTo>
                    <a:pt x="79692" y="43053"/>
                  </a:lnTo>
                  <a:lnTo>
                    <a:pt x="79679" y="42773"/>
                  </a:lnTo>
                  <a:lnTo>
                    <a:pt x="78320" y="41783"/>
                  </a:lnTo>
                  <a:lnTo>
                    <a:pt x="77774" y="41402"/>
                  </a:lnTo>
                  <a:lnTo>
                    <a:pt x="75907" y="41783"/>
                  </a:lnTo>
                  <a:lnTo>
                    <a:pt x="76619" y="39751"/>
                  </a:lnTo>
                  <a:lnTo>
                    <a:pt x="75666" y="39370"/>
                  </a:lnTo>
                  <a:lnTo>
                    <a:pt x="73901" y="47879"/>
                  </a:lnTo>
                  <a:lnTo>
                    <a:pt x="72948" y="48006"/>
                  </a:lnTo>
                  <a:lnTo>
                    <a:pt x="72961" y="47879"/>
                  </a:lnTo>
                  <a:lnTo>
                    <a:pt x="72999" y="47625"/>
                  </a:lnTo>
                  <a:lnTo>
                    <a:pt x="73101" y="46609"/>
                  </a:lnTo>
                  <a:lnTo>
                    <a:pt x="73380" y="44069"/>
                  </a:lnTo>
                  <a:lnTo>
                    <a:pt x="73431" y="43561"/>
                  </a:lnTo>
                  <a:lnTo>
                    <a:pt x="71678" y="43307"/>
                  </a:lnTo>
                  <a:lnTo>
                    <a:pt x="71551" y="42799"/>
                  </a:lnTo>
                  <a:lnTo>
                    <a:pt x="70624" y="39116"/>
                  </a:lnTo>
                  <a:lnTo>
                    <a:pt x="68199" y="42799"/>
                  </a:lnTo>
                  <a:lnTo>
                    <a:pt x="68630" y="40894"/>
                  </a:lnTo>
                  <a:lnTo>
                    <a:pt x="68948" y="40767"/>
                  </a:lnTo>
                  <a:lnTo>
                    <a:pt x="68135" y="40513"/>
                  </a:lnTo>
                  <a:lnTo>
                    <a:pt x="67513" y="39370"/>
                  </a:lnTo>
                  <a:lnTo>
                    <a:pt x="66344" y="37211"/>
                  </a:lnTo>
                  <a:lnTo>
                    <a:pt x="66014" y="39649"/>
                  </a:lnTo>
                  <a:lnTo>
                    <a:pt x="66128" y="39497"/>
                  </a:lnTo>
                  <a:lnTo>
                    <a:pt x="66001" y="39751"/>
                  </a:lnTo>
                  <a:lnTo>
                    <a:pt x="62547" y="44069"/>
                  </a:lnTo>
                  <a:lnTo>
                    <a:pt x="63233" y="41275"/>
                  </a:lnTo>
                  <a:lnTo>
                    <a:pt x="61747" y="44831"/>
                  </a:lnTo>
                  <a:lnTo>
                    <a:pt x="61544" y="45720"/>
                  </a:lnTo>
                  <a:lnTo>
                    <a:pt x="60236" y="46609"/>
                  </a:lnTo>
                  <a:lnTo>
                    <a:pt x="60134" y="46355"/>
                  </a:lnTo>
                  <a:lnTo>
                    <a:pt x="60261" y="45085"/>
                  </a:lnTo>
                  <a:lnTo>
                    <a:pt x="60363" y="44577"/>
                  </a:lnTo>
                  <a:lnTo>
                    <a:pt x="60248" y="43942"/>
                  </a:lnTo>
                  <a:lnTo>
                    <a:pt x="60058" y="43434"/>
                  </a:lnTo>
                  <a:lnTo>
                    <a:pt x="59448" y="47625"/>
                  </a:lnTo>
                  <a:lnTo>
                    <a:pt x="58788" y="46101"/>
                  </a:lnTo>
                  <a:lnTo>
                    <a:pt x="58902" y="45339"/>
                  </a:lnTo>
                  <a:lnTo>
                    <a:pt x="59423" y="44196"/>
                  </a:lnTo>
                  <a:lnTo>
                    <a:pt x="58572" y="43688"/>
                  </a:lnTo>
                  <a:lnTo>
                    <a:pt x="58508" y="44196"/>
                  </a:lnTo>
                  <a:lnTo>
                    <a:pt x="58394" y="44831"/>
                  </a:lnTo>
                  <a:lnTo>
                    <a:pt x="57543" y="46736"/>
                  </a:lnTo>
                  <a:lnTo>
                    <a:pt x="56756" y="47879"/>
                  </a:lnTo>
                  <a:lnTo>
                    <a:pt x="56426" y="46990"/>
                  </a:lnTo>
                  <a:lnTo>
                    <a:pt x="56375" y="46863"/>
                  </a:lnTo>
                  <a:lnTo>
                    <a:pt x="56337" y="46736"/>
                  </a:lnTo>
                  <a:lnTo>
                    <a:pt x="56007" y="45847"/>
                  </a:lnTo>
                  <a:lnTo>
                    <a:pt x="56108" y="44704"/>
                  </a:lnTo>
                  <a:lnTo>
                    <a:pt x="56349" y="43180"/>
                  </a:lnTo>
                  <a:lnTo>
                    <a:pt x="55956" y="44577"/>
                  </a:lnTo>
                  <a:lnTo>
                    <a:pt x="55003" y="46736"/>
                  </a:lnTo>
                  <a:lnTo>
                    <a:pt x="54724" y="46101"/>
                  </a:lnTo>
                  <a:lnTo>
                    <a:pt x="54825" y="44704"/>
                  </a:lnTo>
                  <a:lnTo>
                    <a:pt x="55143" y="44196"/>
                  </a:lnTo>
                  <a:lnTo>
                    <a:pt x="55029" y="43688"/>
                  </a:lnTo>
                  <a:lnTo>
                    <a:pt x="54660" y="42926"/>
                  </a:lnTo>
                  <a:lnTo>
                    <a:pt x="54190" y="41973"/>
                  </a:lnTo>
                  <a:lnTo>
                    <a:pt x="54152" y="42164"/>
                  </a:lnTo>
                  <a:lnTo>
                    <a:pt x="54102" y="41783"/>
                  </a:lnTo>
                  <a:lnTo>
                    <a:pt x="54190" y="41973"/>
                  </a:lnTo>
                  <a:lnTo>
                    <a:pt x="54229" y="41783"/>
                  </a:lnTo>
                  <a:lnTo>
                    <a:pt x="54508" y="40386"/>
                  </a:lnTo>
                  <a:lnTo>
                    <a:pt x="53784" y="39751"/>
                  </a:lnTo>
                  <a:lnTo>
                    <a:pt x="53784" y="42672"/>
                  </a:lnTo>
                  <a:lnTo>
                    <a:pt x="52311" y="46863"/>
                  </a:lnTo>
                  <a:lnTo>
                    <a:pt x="51904" y="44196"/>
                  </a:lnTo>
                  <a:lnTo>
                    <a:pt x="52031" y="42672"/>
                  </a:lnTo>
                  <a:lnTo>
                    <a:pt x="52006" y="42164"/>
                  </a:lnTo>
                  <a:lnTo>
                    <a:pt x="53200" y="42418"/>
                  </a:lnTo>
                  <a:lnTo>
                    <a:pt x="53784" y="42672"/>
                  </a:lnTo>
                  <a:lnTo>
                    <a:pt x="53784" y="39751"/>
                  </a:lnTo>
                  <a:lnTo>
                    <a:pt x="55143" y="36195"/>
                  </a:lnTo>
                  <a:lnTo>
                    <a:pt x="53848" y="38227"/>
                  </a:lnTo>
                  <a:lnTo>
                    <a:pt x="51777" y="42037"/>
                  </a:lnTo>
                  <a:lnTo>
                    <a:pt x="51422" y="41275"/>
                  </a:lnTo>
                  <a:lnTo>
                    <a:pt x="51168" y="40767"/>
                  </a:lnTo>
                  <a:lnTo>
                    <a:pt x="51142" y="40005"/>
                  </a:lnTo>
                  <a:lnTo>
                    <a:pt x="51155" y="39751"/>
                  </a:lnTo>
                  <a:lnTo>
                    <a:pt x="51244" y="39497"/>
                  </a:lnTo>
                  <a:lnTo>
                    <a:pt x="51168" y="39116"/>
                  </a:lnTo>
                  <a:lnTo>
                    <a:pt x="50927" y="39370"/>
                  </a:lnTo>
                  <a:lnTo>
                    <a:pt x="50660" y="39751"/>
                  </a:lnTo>
                  <a:lnTo>
                    <a:pt x="50495" y="39370"/>
                  </a:lnTo>
                  <a:lnTo>
                    <a:pt x="50317" y="38862"/>
                  </a:lnTo>
                  <a:lnTo>
                    <a:pt x="50038" y="38735"/>
                  </a:lnTo>
                  <a:lnTo>
                    <a:pt x="50228" y="37592"/>
                  </a:lnTo>
                  <a:lnTo>
                    <a:pt x="50266" y="37338"/>
                  </a:lnTo>
                  <a:lnTo>
                    <a:pt x="50393" y="36576"/>
                  </a:lnTo>
                  <a:lnTo>
                    <a:pt x="49999" y="36830"/>
                  </a:lnTo>
                  <a:lnTo>
                    <a:pt x="49999" y="37592"/>
                  </a:lnTo>
                  <a:lnTo>
                    <a:pt x="49911" y="38735"/>
                  </a:lnTo>
                  <a:lnTo>
                    <a:pt x="49796" y="58801"/>
                  </a:lnTo>
                  <a:lnTo>
                    <a:pt x="49555" y="58674"/>
                  </a:lnTo>
                  <a:lnTo>
                    <a:pt x="49250" y="58547"/>
                  </a:lnTo>
                  <a:lnTo>
                    <a:pt x="48920" y="58547"/>
                  </a:lnTo>
                  <a:lnTo>
                    <a:pt x="48933" y="58420"/>
                  </a:lnTo>
                  <a:lnTo>
                    <a:pt x="48945" y="58293"/>
                  </a:lnTo>
                  <a:lnTo>
                    <a:pt x="49072" y="57404"/>
                  </a:lnTo>
                  <a:lnTo>
                    <a:pt x="49326" y="56515"/>
                  </a:lnTo>
                  <a:lnTo>
                    <a:pt x="49530" y="56515"/>
                  </a:lnTo>
                  <a:lnTo>
                    <a:pt x="49479" y="56667"/>
                  </a:lnTo>
                  <a:lnTo>
                    <a:pt x="49364" y="57404"/>
                  </a:lnTo>
                  <a:lnTo>
                    <a:pt x="49580" y="57785"/>
                  </a:lnTo>
                  <a:lnTo>
                    <a:pt x="49669" y="58039"/>
                  </a:lnTo>
                  <a:lnTo>
                    <a:pt x="49796" y="58801"/>
                  </a:lnTo>
                  <a:lnTo>
                    <a:pt x="49796" y="38785"/>
                  </a:lnTo>
                  <a:lnTo>
                    <a:pt x="49555" y="38862"/>
                  </a:lnTo>
                  <a:lnTo>
                    <a:pt x="49288" y="38989"/>
                  </a:lnTo>
                  <a:lnTo>
                    <a:pt x="49161" y="39370"/>
                  </a:lnTo>
                  <a:lnTo>
                    <a:pt x="49593" y="37846"/>
                  </a:lnTo>
                  <a:lnTo>
                    <a:pt x="49999" y="37592"/>
                  </a:lnTo>
                  <a:lnTo>
                    <a:pt x="49999" y="36830"/>
                  </a:lnTo>
                  <a:lnTo>
                    <a:pt x="49187" y="37338"/>
                  </a:lnTo>
                  <a:lnTo>
                    <a:pt x="48729" y="37084"/>
                  </a:lnTo>
                  <a:lnTo>
                    <a:pt x="48171" y="40005"/>
                  </a:lnTo>
                  <a:lnTo>
                    <a:pt x="47650" y="39497"/>
                  </a:lnTo>
                  <a:lnTo>
                    <a:pt x="47726" y="41656"/>
                  </a:lnTo>
                  <a:lnTo>
                    <a:pt x="47891" y="41656"/>
                  </a:lnTo>
                  <a:lnTo>
                    <a:pt x="48209" y="41541"/>
                  </a:lnTo>
                  <a:lnTo>
                    <a:pt x="48120" y="41681"/>
                  </a:lnTo>
                  <a:lnTo>
                    <a:pt x="48082" y="41948"/>
                  </a:lnTo>
                  <a:lnTo>
                    <a:pt x="48094" y="42176"/>
                  </a:lnTo>
                  <a:lnTo>
                    <a:pt x="48120" y="42379"/>
                  </a:lnTo>
                  <a:lnTo>
                    <a:pt x="48412" y="41529"/>
                  </a:lnTo>
                  <a:lnTo>
                    <a:pt x="49174" y="41529"/>
                  </a:lnTo>
                  <a:lnTo>
                    <a:pt x="49657" y="41656"/>
                  </a:lnTo>
                  <a:lnTo>
                    <a:pt x="48310" y="44196"/>
                  </a:lnTo>
                  <a:lnTo>
                    <a:pt x="48120" y="42418"/>
                  </a:lnTo>
                  <a:lnTo>
                    <a:pt x="46456" y="46990"/>
                  </a:lnTo>
                  <a:lnTo>
                    <a:pt x="46596" y="43942"/>
                  </a:lnTo>
                  <a:lnTo>
                    <a:pt x="46482" y="42291"/>
                  </a:lnTo>
                  <a:lnTo>
                    <a:pt x="45897" y="40513"/>
                  </a:lnTo>
                  <a:lnTo>
                    <a:pt x="46024" y="39116"/>
                  </a:lnTo>
                  <a:lnTo>
                    <a:pt x="46202" y="37846"/>
                  </a:lnTo>
                  <a:lnTo>
                    <a:pt x="44399" y="39116"/>
                  </a:lnTo>
                  <a:lnTo>
                    <a:pt x="42545" y="38227"/>
                  </a:lnTo>
                  <a:lnTo>
                    <a:pt x="40436" y="43434"/>
                  </a:lnTo>
                  <a:lnTo>
                    <a:pt x="39878" y="43942"/>
                  </a:lnTo>
                  <a:lnTo>
                    <a:pt x="39954" y="43561"/>
                  </a:lnTo>
                  <a:lnTo>
                    <a:pt x="40208" y="42291"/>
                  </a:lnTo>
                  <a:lnTo>
                    <a:pt x="40322" y="41021"/>
                  </a:lnTo>
                  <a:lnTo>
                    <a:pt x="40424" y="40767"/>
                  </a:lnTo>
                  <a:lnTo>
                    <a:pt x="40690" y="40386"/>
                  </a:lnTo>
                  <a:lnTo>
                    <a:pt x="40132" y="41021"/>
                  </a:lnTo>
                  <a:lnTo>
                    <a:pt x="39116" y="40132"/>
                  </a:lnTo>
                  <a:lnTo>
                    <a:pt x="38684" y="39751"/>
                  </a:lnTo>
                  <a:lnTo>
                    <a:pt x="38544" y="40246"/>
                  </a:lnTo>
                  <a:lnTo>
                    <a:pt x="38481" y="40500"/>
                  </a:lnTo>
                  <a:lnTo>
                    <a:pt x="37630" y="43561"/>
                  </a:lnTo>
                  <a:lnTo>
                    <a:pt x="37223" y="42291"/>
                  </a:lnTo>
                  <a:lnTo>
                    <a:pt x="37134" y="42037"/>
                  </a:lnTo>
                  <a:lnTo>
                    <a:pt x="36969" y="41529"/>
                  </a:lnTo>
                  <a:lnTo>
                    <a:pt x="38442" y="40513"/>
                  </a:lnTo>
                  <a:lnTo>
                    <a:pt x="38544" y="40246"/>
                  </a:lnTo>
                  <a:lnTo>
                    <a:pt x="37426" y="40513"/>
                  </a:lnTo>
                  <a:lnTo>
                    <a:pt x="37871" y="39370"/>
                  </a:lnTo>
                  <a:lnTo>
                    <a:pt x="36182" y="37719"/>
                  </a:lnTo>
                  <a:lnTo>
                    <a:pt x="33769" y="40005"/>
                  </a:lnTo>
                  <a:lnTo>
                    <a:pt x="31381" y="42037"/>
                  </a:lnTo>
                  <a:lnTo>
                    <a:pt x="30594" y="40767"/>
                  </a:lnTo>
                  <a:lnTo>
                    <a:pt x="29743" y="39370"/>
                  </a:lnTo>
                  <a:lnTo>
                    <a:pt x="29794" y="40767"/>
                  </a:lnTo>
                  <a:lnTo>
                    <a:pt x="27038" y="36576"/>
                  </a:lnTo>
                  <a:lnTo>
                    <a:pt x="21628" y="42291"/>
                  </a:lnTo>
                  <a:lnTo>
                    <a:pt x="21183" y="41021"/>
                  </a:lnTo>
                  <a:lnTo>
                    <a:pt x="20383" y="38735"/>
                  </a:lnTo>
                  <a:lnTo>
                    <a:pt x="19494" y="36195"/>
                  </a:lnTo>
                  <a:lnTo>
                    <a:pt x="18732" y="34671"/>
                  </a:lnTo>
                  <a:lnTo>
                    <a:pt x="18008" y="37084"/>
                  </a:lnTo>
                  <a:lnTo>
                    <a:pt x="16954" y="38735"/>
                  </a:lnTo>
                  <a:lnTo>
                    <a:pt x="17513" y="35560"/>
                  </a:lnTo>
                  <a:lnTo>
                    <a:pt x="15557" y="38862"/>
                  </a:lnTo>
                  <a:lnTo>
                    <a:pt x="13411" y="41021"/>
                  </a:lnTo>
                  <a:lnTo>
                    <a:pt x="13893" y="37846"/>
                  </a:lnTo>
                  <a:lnTo>
                    <a:pt x="13982" y="37211"/>
                  </a:lnTo>
                  <a:lnTo>
                    <a:pt x="14947" y="30734"/>
                  </a:lnTo>
                  <a:lnTo>
                    <a:pt x="11823" y="35052"/>
                  </a:lnTo>
                  <a:lnTo>
                    <a:pt x="11518" y="37211"/>
                  </a:lnTo>
                  <a:lnTo>
                    <a:pt x="10960" y="36703"/>
                  </a:lnTo>
                  <a:lnTo>
                    <a:pt x="9080" y="37846"/>
                  </a:lnTo>
                  <a:lnTo>
                    <a:pt x="9156" y="37592"/>
                  </a:lnTo>
                  <a:lnTo>
                    <a:pt x="9817" y="35560"/>
                  </a:lnTo>
                  <a:lnTo>
                    <a:pt x="9029" y="37592"/>
                  </a:lnTo>
                  <a:lnTo>
                    <a:pt x="9029" y="37211"/>
                  </a:lnTo>
                  <a:lnTo>
                    <a:pt x="9131" y="36068"/>
                  </a:lnTo>
                  <a:lnTo>
                    <a:pt x="9448" y="34798"/>
                  </a:lnTo>
                  <a:lnTo>
                    <a:pt x="7073" y="37211"/>
                  </a:lnTo>
                  <a:lnTo>
                    <a:pt x="6261" y="35941"/>
                  </a:lnTo>
                  <a:lnTo>
                    <a:pt x="6172" y="35560"/>
                  </a:lnTo>
                  <a:lnTo>
                    <a:pt x="8953" y="30861"/>
                  </a:lnTo>
                  <a:lnTo>
                    <a:pt x="7200" y="30099"/>
                  </a:lnTo>
                  <a:lnTo>
                    <a:pt x="6337" y="30480"/>
                  </a:lnTo>
                  <a:lnTo>
                    <a:pt x="3975" y="34290"/>
                  </a:lnTo>
                  <a:lnTo>
                    <a:pt x="3937" y="35306"/>
                  </a:lnTo>
                  <a:lnTo>
                    <a:pt x="4191" y="35560"/>
                  </a:lnTo>
                  <a:lnTo>
                    <a:pt x="4267" y="35941"/>
                  </a:lnTo>
                  <a:lnTo>
                    <a:pt x="4343" y="36703"/>
                  </a:lnTo>
                  <a:lnTo>
                    <a:pt x="3975" y="38100"/>
                  </a:lnTo>
                  <a:lnTo>
                    <a:pt x="3111" y="38862"/>
                  </a:lnTo>
                  <a:lnTo>
                    <a:pt x="1714" y="43561"/>
                  </a:lnTo>
                  <a:lnTo>
                    <a:pt x="101" y="47625"/>
                  </a:lnTo>
                  <a:lnTo>
                    <a:pt x="0" y="48641"/>
                  </a:lnTo>
                  <a:lnTo>
                    <a:pt x="609" y="51816"/>
                  </a:lnTo>
                  <a:lnTo>
                    <a:pt x="2489" y="49276"/>
                  </a:lnTo>
                  <a:lnTo>
                    <a:pt x="2235" y="51689"/>
                  </a:lnTo>
                  <a:lnTo>
                    <a:pt x="2781" y="50800"/>
                  </a:lnTo>
                  <a:lnTo>
                    <a:pt x="2692" y="51308"/>
                  </a:lnTo>
                  <a:lnTo>
                    <a:pt x="2578" y="53467"/>
                  </a:lnTo>
                  <a:lnTo>
                    <a:pt x="4038" y="50800"/>
                  </a:lnTo>
                  <a:lnTo>
                    <a:pt x="4381" y="50165"/>
                  </a:lnTo>
                  <a:lnTo>
                    <a:pt x="4470" y="49784"/>
                  </a:lnTo>
                  <a:lnTo>
                    <a:pt x="4711" y="49530"/>
                  </a:lnTo>
                  <a:lnTo>
                    <a:pt x="4876" y="49276"/>
                  </a:lnTo>
                  <a:lnTo>
                    <a:pt x="4851" y="49403"/>
                  </a:lnTo>
                  <a:lnTo>
                    <a:pt x="4965" y="49276"/>
                  </a:lnTo>
                  <a:lnTo>
                    <a:pt x="5689" y="48514"/>
                  </a:lnTo>
                  <a:lnTo>
                    <a:pt x="5562" y="51054"/>
                  </a:lnTo>
                  <a:lnTo>
                    <a:pt x="5029" y="52578"/>
                  </a:lnTo>
                  <a:lnTo>
                    <a:pt x="6134" y="50927"/>
                  </a:lnTo>
                  <a:lnTo>
                    <a:pt x="5905" y="52070"/>
                  </a:lnTo>
                  <a:lnTo>
                    <a:pt x="5575" y="52806"/>
                  </a:lnTo>
                  <a:lnTo>
                    <a:pt x="6121" y="52070"/>
                  </a:lnTo>
                  <a:lnTo>
                    <a:pt x="6807" y="53086"/>
                  </a:lnTo>
                  <a:lnTo>
                    <a:pt x="7200" y="52070"/>
                  </a:lnTo>
                  <a:lnTo>
                    <a:pt x="7658" y="50927"/>
                  </a:lnTo>
                  <a:lnTo>
                    <a:pt x="7747" y="50673"/>
                  </a:lnTo>
                  <a:lnTo>
                    <a:pt x="7607" y="53467"/>
                  </a:lnTo>
                  <a:lnTo>
                    <a:pt x="9613" y="50673"/>
                  </a:lnTo>
                  <a:lnTo>
                    <a:pt x="9791" y="50419"/>
                  </a:lnTo>
                  <a:lnTo>
                    <a:pt x="8585" y="54864"/>
                  </a:lnTo>
                  <a:lnTo>
                    <a:pt x="9042" y="53848"/>
                  </a:lnTo>
                  <a:lnTo>
                    <a:pt x="10477" y="51689"/>
                  </a:lnTo>
                  <a:lnTo>
                    <a:pt x="11023" y="51562"/>
                  </a:lnTo>
                  <a:lnTo>
                    <a:pt x="8724" y="56769"/>
                  </a:lnTo>
                  <a:lnTo>
                    <a:pt x="12839" y="52451"/>
                  </a:lnTo>
                  <a:lnTo>
                    <a:pt x="11137" y="58039"/>
                  </a:lnTo>
                  <a:lnTo>
                    <a:pt x="13055" y="53467"/>
                  </a:lnTo>
                  <a:lnTo>
                    <a:pt x="14173" y="56642"/>
                  </a:lnTo>
                  <a:lnTo>
                    <a:pt x="16065" y="54229"/>
                  </a:lnTo>
                  <a:lnTo>
                    <a:pt x="15786" y="54864"/>
                  </a:lnTo>
                  <a:lnTo>
                    <a:pt x="15671" y="55245"/>
                  </a:lnTo>
                  <a:lnTo>
                    <a:pt x="15963" y="55499"/>
                  </a:lnTo>
                  <a:lnTo>
                    <a:pt x="16052" y="57619"/>
                  </a:lnTo>
                  <a:lnTo>
                    <a:pt x="16179" y="58166"/>
                  </a:lnTo>
                  <a:lnTo>
                    <a:pt x="17246" y="54229"/>
                  </a:lnTo>
                  <a:lnTo>
                    <a:pt x="18542" y="53594"/>
                  </a:lnTo>
                  <a:lnTo>
                    <a:pt x="18605" y="53467"/>
                  </a:lnTo>
                  <a:lnTo>
                    <a:pt x="19100" y="52451"/>
                  </a:lnTo>
                  <a:lnTo>
                    <a:pt x="19532" y="51562"/>
                  </a:lnTo>
                  <a:lnTo>
                    <a:pt x="19723" y="51181"/>
                  </a:lnTo>
                  <a:lnTo>
                    <a:pt x="19634" y="55245"/>
                  </a:lnTo>
                  <a:lnTo>
                    <a:pt x="18059" y="55753"/>
                  </a:lnTo>
                  <a:lnTo>
                    <a:pt x="17424" y="59563"/>
                  </a:lnTo>
                  <a:lnTo>
                    <a:pt x="18186" y="56261"/>
                  </a:lnTo>
                  <a:lnTo>
                    <a:pt x="19697" y="56642"/>
                  </a:lnTo>
                  <a:lnTo>
                    <a:pt x="19748" y="56261"/>
                  </a:lnTo>
                  <a:lnTo>
                    <a:pt x="20053" y="53975"/>
                  </a:lnTo>
                  <a:lnTo>
                    <a:pt x="20129" y="56388"/>
                  </a:lnTo>
                  <a:lnTo>
                    <a:pt x="20332" y="55245"/>
                  </a:lnTo>
                  <a:lnTo>
                    <a:pt x="19850" y="58547"/>
                  </a:lnTo>
                  <a:lnTo>
                    <a:pt x="20739" y="55245"/>
                  </a:lnTo>
                  <a:lnTo>
                    <a:pt x="21082" y="53975"/>
                  </a:lnTo>
                  <a:lnTo>
                    <a:pt x="21183" y="53594"/>
                  </a:lnTo>
                  <a:lnTo>
                    <a:pt x="20675" y="57912"/>
                  </a:lnTo>
                  <a:lnTo>
                    <a:pt x="21945" y="54991"/>
                  </a:lnTo>
                  <a:lnTo>
                    <a:pt x="22148" y="56515"/>
                  </a:lnTo>
                  <a:lnTo>
                    <a:pt x="22263" y="57721"/>
                  </a:lnTo>
                  <a:lnTo>
                    <a:pt x="21056" y="59690"/>
                  </a:lnTo>
                  <a:lnTo>
                    <a:pt x="22453" y="58420"/>
                  </a:lnTo>
                  <a:lnTo>
                    <a:pt x="22517" y="59232"/>
                  </a:lnTo>
                  <a:lnTo>
                    <a:pt x="22593" y="58420"/>
                  </a:lnTo>
                  <a:lnTo>
                    <a:pt x="22707" y="57785"/>
                  </a:lnTo>
                  <a:lnTo>
                    <a:pt x="23355" y="55880"/>
                  </a:lnTo>
                  <a:lnTo>
                    <a:pt x="24866" y="55118"/>
                  </a:lnTo>
                  <a:lnTo>
                    <a:pt x="23329" y="58674"/>
                  </a:lnTo>
                  <a:lnTo>
                    <a:pt x="23253" y="60833"/>
                  </a:lnTo>
                  <a:lnTo>
                    <a:pt x="24206" y="60121"/>
                  </a:lnTo>
                  <a:lnTo>
                    <a:pt x="24320" y="59944"/>
                  </a:lnTo>
                  <a:lnTo>
                    <a:pt x="25679" y="56769"/>
                  </a:lnTo>
                  <a:lnTo>
                    <a:pt x="26225" y="57023"/>
                  </a:lnTo>
                  <a:lnTo>
                    <a:pt x="26073" y="58166"/>
                  </a:lnTo>
                  <a:lnTo>
                    <a:pt x="25869" y="58674"/>
                  </a:lnTo>
                  <a:lnTo>
                    <a:pt x="26911" y="56769"/>
                  </a:lnTo>
                  <a:lnTo>
                    <a:pt x="27393" y="55880"/>
                  </a:lnTo>
                  <a:lnTo>
                    <a:pt x="28371" y="59055"/>
                  </a:lnTo>
                  <a:lnTo>
                    <a:pt x="29984" y="55880"/>
                  </a:lnTo>
                  <a:lnTo>
                    <a:pt x="30175" y="55499"/>
                  </a:lnTo>
                  <a:lnTo>
                    <a:pt x="30099" y="56515"/>
                  </a:lnTo>
                  <a:lnTo>
                    <a:pt x="30238" y="55499"/>
                  </a:lnTo>
                  <a:lnTo>
                    <a:pt x="30302" y="55118"/>
                  </a:lnTo>
                  <a:lnTo>
                    <a:pt x="30314" y="54991"/>
                  </a:lnTo>
                  <a:lnTo>
                    <a:pt x="30429" y="54356"/>
                  </a:lnTo>
                  <a:lnTo>
                    <a:pt x="30594" y="53594"/>
                  </a:lnTo>
                  <a:lnTo>
                    <a:pt x="31127" y="51308"/>
                  </a:lnTo>
                  <a:lnTo>
                    <a:pt x="31610" y="51308"/>
                  </a:lnTo>
                  <a:lnTo>
                    <a:pt x="31673" y="51181"/>
                  </a:lnTo>
                  <a:lnTo>
                    <a:pt x="31991" y="50419"/>
                  </a:lnTo>
                  <a:lnTo>
                    <a:pt x="32537" y="49149"/>
                  </a:lnTo>
                  <a:lnTo>
                    <a:pt x="32143" y="51562"/>
                  </a:lnTo>
                  <a:lnTo>
                    <a:pt x="31889" y="51435"/>
                  </a:lnTo>
                  <a:lnTo>
                    <a:pt x="31635" y="52451"/>
                  </a:lnTo>
                  <a:lnTo>
                    <a:pt x="31330" y="53213"/>
                  </a:lnTo>
                  <a:lnTo>
                    <a:pt x="32054" y="52197"/>
                  </a:lnTo>
                  <a:lnTo>
                    <a:pt x="31788" y="54914"/>
                  </a:lnTo>
                  <a:lnTo>
                    <a:pt x="31978" y="54610"/>
                  </a:lnTo>
                  <a:lnTo>
                    <a:pt x="32029" y="54229"/>
                  </a:lnTo>
                  <a:lnTo>
                    <a:pt x="32118" y="54419"/>
                  </a:lnTo>
                  <a:lnTo>
                    <a:pt x="32232" y="54229"/>
                  </a:lnTo>
                  <a:lnTo>
                    <a:pt x="33502" y="52324"/>
                  </a:lnTo>
                  <a:lnTo>
                    <a:pt x="33845" y="53086"/>
                  </a:lnTo>
                  <a:lnTo>
                    <a:pt x="33972" y="53721"/>
                  </a:lnTo>
                  <a:lnTo>
                    <a:pt x="33375" y="57023"/>
                  </a:lnTo>
                  <a:lnTo>
                    <a:pt x="32118" y="54419"/>
                  </a:lnTo>
                  <a:lnTo>
                    <a:pt x="32067" y="54737"/>
                  </a:lnTo>
                  <a:lnTo>
                    <a:pt x="32321" y="57531"/>
                  </a:lnTo>
                  <a:lnTo>
                    <a:pt x="31483" y="56007"/>
                  </a:lnTo>
                  <a:lnTo>
                    <a:pt x="31102" y="61722"/>
                  </a:lnTo>
                  <a:lnTo>
                    <a:pt x="30886" y="55702"/>
                  </a:lnTo>
                  <a:lnTo>
                    <a:pt x="30835" y="56007"/>
                  </a:lnTo>
                  <a:lnTo>
                    <a:pt x="30581" y="58801"/>
                  </a:lnTo>
                  <a:lnTo>
                    <a:pt x="30467" y="61595"/>
                  </a:lnTo>
                  <a:lnTo>
                    <a:pt x="31610" y="62865"/>
                  </a:lnTo>
                  <a:lnTo>
                    <a:pt x="31953" y="61722"/>
                  </a:lnTo>
                  <a:lnTo>
                    <a:pt x="32410" y="60198"/>
                  </a:lnTo>
                  <a:lnTo>
                    <a:pt x="33693" y="61468"/>
                  </a:lnTo>
                  <a:lnTo>
                    <a:pt x="34201" y="60198"/>
                  </a:lnTo>
                  <a:lnTo>
                    <a:pt x="34417" y="59677"/>
                  </a:lnTo>
                  <a:lnTo>
                    <a:pt x="34302" y="58928"/>
                  </a:lnTo>
                  <a:lnTo>
                    <a:pt x="34378" y="58166"/>
                  </a:lnTo>
                  <a:lnTo>
                    <a:pt x="34658" y="57531"/>
                  </a:lnTo>
                  <a:lnTo>
                    <a:pt x="34874" y="57023"/>
                  </a:lnTo>
                  <a:lnTo>
                    <a:pt x="34988" y="56769"/>
                  </a:lnTo>
                  <a:lnTo>
                    <a:pt x="37871" y="53721"/>
                  </a:lnTo>
                  <a:lnTo>
                    <a:pt x="34747" y="65786"/>
                  </a:lnTo>
                  <a:lnTo>
                    <a:pt x="37325" y="61595"/>
                  </a:lnTo>
                  <a:lnTo>
                    <a:pt x="38265" y="59232"/>
                  </a:lnTo>
                  <a:lnTo>
                    <a:pt x="39344" y="54991"/>
                  </a:lnTo>
                  <a:lnTo>
                    <a:pt x="39712" y="56515"/>
                  </a:lnTo>
                  <a:lnTo>
                    <a:pt x="39839" y="57912"/>
                  </a:lnTo>
                  <a:lnTo>
                    <a:pt x="38735" y="61341"/>
                  </a:lnTo>
                  <a:lnTo>
                    <a:pt x="40106" y="62103"/>
                  </a:lnTo>
                  <a:lnTo>
                    <a:pt x="40335" y="59982"/>
                  </a:lnTo>
                  <a:lnTo>
                    <a:pt x="40779" y="55880"/>
                  </a:lnTo>
                  <a:lnTo>
                    <a:pt x="41579" y="58356"/>
                  </a:lnTo>
                  <a:lnTo>
                    <a:pt x="42354" y="58547"/>
                  </a:lnTo>
                  <a:lnTo>
                    <a:pt x="41783" y="61976"/>
                  </a:lnTo>
                  <a:lnTo>
                    <a:pt x="43446" y="61849"/>
                  </a:lnTo>
                  <a:lnTo>
                    <a:pt x="45681" y="59690"/>
                  </a:lnTo>
                  <a:lnTo>
                    <a:pt x="47523" y="59309"/>
                  </a:lnTo>
                  <a:lnTo>
                    <a:pt x="47205" y="60325"/>
                  </a:lnTo>
                  <a:lnTo>
                    <a:pt x="46863" y="61087"/>
                  </a:lnTo>
                  <a:lnTo>
                    <a:pt x="46748" y="61849"/>
                  </a:lnTo>
                  <a:lnTo>
                    <a:pt x="46875" y="62611"/>
                  </a:lnTo>
                  <a:lnTo>
                    <a:pt x="49390" y="61341"/>
                  </a:lnTo>
                  <a:lnTo>
                    <a:pt x="53124" y="66421"/>
                  </a:lnTo>
                  <a:lnTo>
                    <a:pt x="54508" y="63500"/>
                  </a:lnTo>
                  <a:lnTo>
                    <a:pt x="54686" y="63627"/>
                  </a:lnTo>
                  <a:lnTo>
                    <a:pt x="54749" y="63500"/>
                  </a:lnTo>
                  <a:lnTo>
                    <a:pt x="55321" y="62484"/>
                  </a:lnTo>
                  <a:lnTo>
                    <a:pt x="55829" y="62357"/>
                  </a:lnTo>
                  <a:lnTo>
                    <a:pt x="55651" y="63881"/>
                  </a:lnTo>
                  <a:lnTo>
                    <a:pt x="55524" y="64516"/>
                  </a:lnTo>
                  <a:lnTo>
                    <a:pt x="55118" y="65278"/>
                  </a:lnTo>
                  <a:lnTo>
                    <a:pt x="57073" y="62992"/>
                  </a:lnTo>
                  <a:lnTo>
                    <a:pt x="57873" y="62357"/>
                  </a:lnTo>
                  <a:lnTo>
                    <a:pt x="59156" y="61341"/>
                  </a:lnTo>
                  <a:lnTo>
                    <a:pt x="60286" y="60452"/>
                  </a:lnTo>
                  <a:lnTo>
                    <a:pt x="60998" y="63271"/>
                  </a:lnTo>
                  <a:lnTo>
                    <a:pt x="61125" y="64135"/>
                  </a:lnTo>
                  <a:lnTo>
                    <a:pt x="60921" y="64516"/>
                  </a:lnTo>
                  <a:lnTo>
                    <a:pt x="60807" y="65024"/>
                  </a:lnTo>
                  <a:lnTo>
                    <a:pt x="61671" y="66294"/>
                  </a:lnTo>
                  <a:lnTo>
                    <a:pt x="62903" y="60452"/>
                  </a:lnTo>
                  <a:lnTo>
                    <a:pt x="63131" y="59309"/>
                  </a:lnTo>
                  <a:lnTo>
                    <a:pt x="63220" y="58928"/>
                  </a:lnTo>
                  <a:lnTo>
                    <a:pt x="63563" y="60794"/>
                  </a:lnTo>
                  <a:lnTo>
                    <a:pt x="63677" y="62103"/>
                  </a:lnTo>
                  <a:lnTo>
                    <a:pt x="63474" y="62357"/>
                  </a:lnTo>
                  <a:lnTo>
                    <a:pt x="65798" y="64262"/>
                  </a:lnTo>
                  <a:lnTo>
                    <a:pt x="69113" y="61976"/>
                  </a:lnTo>
                  <a:lnTo>
                    <a:pt x="70294" y="66802"/>
                  </a:lnTo>
                  <a:lnTo>
                    <a:pt x="71412" y="62611"/>
                  </a:lnTo>
                  <a:lnTo>
                    <a:pt x="72504" y="69215"/>
                  </a:lnTo>
                  <a:lnTo>
                    <a:pt x="73723" y="63119"/>
                  </a:lnTo>
                  <a:lnTo>
                    <a:pt x="74447" y="65659"/>
                  </a:lnTo>
                  <a:lnTo>
                    <a:pt x="74561" y="66624"/>
                  </a:lnTo>
                  <a:lnTo>
                    <a:pt x="74218" y="67183"/>
                  </a:lnTo>
                  <a:lnTo>
                    <a:pt x="74168" y="67564"/>
                  </a:lnTo>
                  <a:lnTo>
                    <a:pt x="75806" y="69850"/>
                  </a:lnTo>
                  <a:lnTo>
                    <a:pt x="76327" y="70231"/>
                  </a:lnTo>
                  <a:lnTo>
                    <a:pt x="77266" y="66167"/>
                  </a:lnTo>
                  <a:lnTo>
                    <a:pt x="78054" y="65659"/>
                  </a:lnTo>
                  <a:lnTo>
                    <a:pt x="77558" y="68757"/>
                  </a:lnTo>
                  <a:lnTo>
                    <a:pt x="77254" y="69367"/>
                  </a:lnTo>
                  <a:lnTo>
                    <a:pt x="77431" y="69481"/>
                  </a:lnTo>
                  <a:lnTo>
                    <a:pt x="77546" y="68834"/>
                  </a:lnTo>
                  <a:lnTo>
                    <a:pt x="79032" y="65659"/>
                  </a:lnTo>
                  <a:lnTo>
                    <a:pt x="78905" y="69469"/>
                  </a:lnTo>
                  <a:lnTo>
                    <a:pt x="79679" y="68834"/>
                  </a:lnTo>
                  <a:lnTo>
                    <a:pt x="79565" y="68707"/>
                  </a:lnTo>
                  <a:lnTo>
                    <a:pt x="79451" y="68453"/>
                  </a:lnTo>
                  <a:lnTo>
                    <a:pt x="79552" y="66421"/>
                  </a:lnTo>
                  <a:lnTo>
                    <a:pt x="80289" y="65659"/>
                  </a:lnTo>
                  <a:lnTo>
                    <a:pt x="80784" y="65151"/>
                  </a:lnTo>
                  <a:lnTo>
                    <a:pt x="81495" y="68326"/>
                  </a:lnTo>
                  <a:lnTo>
                    <a:pt x="81622" y="69088"/>
                  </a:lnTo>
                  <a:lnTo>
                    <a:pt x="81407" y="70612"/>
                  </a:lnTo>
                  <a:lnTo>
                    <a:pt x="84201" y="68326"/>
                  </a:lnTo>
                  <a:lnTo>
                    <a:pt x="84074" y="68973"/>
                  </a:lnTo>
                  <a:lnTo>
                    <a:pt x="84442" y="68326"/>
                  </a:lnTo>
                  <a:lnTo>
                    <a:pt x="84823" y="67691"/>
                  </a:lnTo>
                  <a:lnTo>
                    <a:pt x="82740" y="74168"/>
                  </a:lnTo>
                  <a:lnTo>
                    <a:pt x="84302" y="71501"/>
                  </a:lnTo>
                  <a:lnTo>
                    <a:pt x="84429" y="70358"/>
                  </a:lnTo>
                  <a:lnTo>
                    <a:pt x="84709" y="69596"/>
                  </a:lnTo>
                  <a:lnTo>
                    <a:pt x="84874" y="68834"/>
                  </a:lnTo>
                  <a:lnTo>
                    <a:pt x="85166" y="70866"/>
                  </a:lnTo>
                  <a:lnTo>
                    <a:pt x="86487" y="70993"/>
                  </a:lnTo>
                  <a:lnTo>
                    <a:pt x="87591" y="70358"/>
                  </a:lnTo>
                  <a:lnTo>
                    <a:pt x="87083" y="72517"/>
                  </a:lnTo>
                  <a:lnTo>
                    <a:pt x="88760" y="73406"/>
                  </a:lnTo>
                  <a:lnTo>
                    <a:pt x="90970" y="72009"/>
                  </a:lnTo>
                  <a:lnTo>
                    <a:pt x="92951" y="72390"/>
                  </a:lnTo>
                  <a:lnTo>
                    <a:pt x="92760" y="72009"/>
                  </a:lnTo>
                  <a:lnTo>
                    <a:pt x="92519" y="71501"/>
                  </a:lnTo>
                  <a:lnTo>
                    <a:pt x="92557" y="70358"/>
                  </a:lnTo>
                  <a:lnTo>
                    <a:pt x="92837" y="68834"/>
                  </a:lnTo>
                  <a:lnTo>
                    <a:pt x="93052" y="67691"/>
                  </a:lnTo>
                  <a:lnTo>
                    <a:pt x="93103" y="67437"/>
                  </a:lnTo>
                  <a:lnTo>
                    <a:pt x="93726" y="67183"/>
                  </a:lnTo>
                  <a:lnTo>
                    <a:pt x="93675" y="67906"/>
                  </a:lnTo>
                  <a:lnTo>
                    <a:pt x="94018" y="67183"/>
                  </a:lnTo>
                  <a:lnTo>
                    <a:pt x="94195" y="66802"/>
                  </a:lnTo>
                  <a:lnTo>
                    <a:pt x="94869" y="67183"/>
                  </a:lnTo>
                  <a:lnTo>
                    <a:pt x="94195" y="70358"/>
                  </a:lnTo>
                  <a:lnTo>
                    <a:pt x="94081" y="70739"/>
                  </a:lnTo>
                  <a:lnTo>
                    <a:pt x="93560" y="71755"/>
                  </a:lnTo>
                  <a:lnTo>
                    <a:pt x="94627" y="70612"/>
                  </a:lnTo>
                  <a:lnTo>
                    <a:pt x="94564" y="71374"/>
                  </a:lnTo>
                  <a:lnTo>
                    <a:pt x="94437" y="71818"/>
                  </a:lnTo>
                  <a:lnTo>
                    <a:pt x="94259" y="72136"/>
                  </a:lnTo>
                  <a:lnTo>
                    <a:pt x="94005" y="73406"/>
                  </a:lnTo>
                  <a:lnTo>
                    <a:pt x="94691" y="71374"/>
                  </a:lnTo>
                  <a:lnTo>
                    <a:pt x="95110" y="77089"/>
                  </a:lnTo>
                  <a:lnTo>
                    <a:pt x="96151" y="73533"/>
                  </a:lnTo>
                  <a:lnTo>
                    <a:pt x="96050" y="74549"/>
                  </a:lnTo>
                  <a:lnTo>
                    <a:pt x="98056" y="74803"/>
                  </a:lnTo>
                  <a:lnTo>
                    <a:pt x="99110" y="73787"/>
                  </a:lnTo>
                  <a:lnTo>
                    <a:pt x="100761" y="73787"/>
                  </a:lnTo>
                  <a:lnTo>
                    <a:pt x="100799" y="73533"/>
                  </a:lnTo>
                  <a:lnTo>
                    <a:pt x="101117" y="71374"/>
                  </a:lnTo>
                  <a:lnTo>
                    <a:pt x="101168" y="70993"/>
                  </a:lnTo>
                  <a:lnTo>
                    <a:pt x="101727" y="71628"/>
                  </a:lnTo>
                  <a:lnTo>
                    <a:pt x="101942" y="70993"/>
                  </a:lnTo>
                  <a:lnTo>
                    <a:pt x="102082" y="70612"/>
                  </a:lnTo>
                  <a:lnTo>
                    <a:pt x="102514" y="69342"/>
                  </a:lnTo>
                  <a:lnTo>
                    <a:pt x="103530" y="70446"/>
                  </a:lnTo>
                  <a:lnTo>
                    <a:pt x="104609" y="72898"/>
                  </a:lnTo>
                  <a:lnTo>
                    <a:pt x="106070" y="72771"/>
                  </a:lnTo>
                  <a:lnTo>
                    <a:pt x="107149" y="71628"/>
                  </a:lnTo>
                  <a:lnTo>
                    <a:pt x="107086" y="71374"/>
                  </a:lnTo>
                  <a:lnTo>
                    <a:pt x="106997" y="70993"/>
                  </a:lnTo>
                  <a:lnTo>
                    <a:pt x="106743" y="70510"/>
                  </a:lnTo>
                  <a:lnTo>
                    <a:pt x="106832" y="69964"/>
                  </a:lnTo>
                  <a:lnTo>
                    <a:pt x="107086" y="69342"/>
                  </a:lnTo>
                  <a:lnTo>
                    <a:pt x="107353" y="68707"/>
                  </a:lnTo>
                  <a:lnTo>
                    <a:pt x="107315" y="69088"/>
                  </a:lnTo>
                  <a:lnTo>
                    <a:pt x="107200" y="71374"/>
                  </a:lnTo>
                  <a:lnTo>
                    <a:pt x="108559" y="71247"/>
                  </a:lnTo>
                  <a:lnTo>
                    <a:pt x="107569" y="73152"/>
                  </a:lnTo>
                  <a:lnTo>
                    <a:pt x="109347" y="72898"/>
                  </a:lnTo>
                  <a:lnTo>
                    <a:pt x="109842" y="72898"/>
                  </a:lnTo>
                  <a:lnTo>
                    <a:pt x="111950" y="71247"/>
                  </a:lnTo>
                  <a:lnTo>
                    <a:pt x="112268" y="70993"/>
                  </a:lnTo>
                  <a:lnTo>
                    <a:pt x="112166" y="69850"/>
                  </a:lnTo>
                  <a:lnTo>
                    <a:pt x="112064" y="69596"/>
                  </a:lnTo>
                  <a:lnTo>
                    <a:pt x="112128" y="68707"/>
                  </a:lnTo>
                  <a:lnTo>
                    <a:pt x="112204" y="68453"/>
                  </a:lnTo>
                  <a:lnTo>
                    <a:pt x="112636" y="68072"/>
                  </a:lnTo>
                  <a:lnTo>
                    <a:pt x="112737" y="68580"/>
                  </a:lnTo>
                  <a:lnTo>
                    <a:pt x="112864" y="70358"/>
                  </a:lnTo>
                  <a:lnTo>
                    <a:pt x="112750" y="70993"/>
                  </a:lnTo>
                  <a:lnTo>
                    <a:pt x="112623" y="71247"/>
                  </a:lnTo>
                  <a:lnTo>
                    <a:pt x="115023" y="68072"/>
                  </a:lnTo>
                  <a:lnTo>
                    <a:pt x="115506" y="67437"/>
                  </a:lnTo>
                  <a:lnTo>
                    <a:pt x="117386" y="79629"/>
                  </a:lnTo>
                  <a:lnTo>
                    <a:pt x="119951" y="74295"/>
                  </a:lnTo>
                  <a:lnTo>
                    <a:pt x="119849" y="74523"/>
                  </a:lnTo>
                  <a:lnTo>
                    <a:pt x="120040" y="74295"/>
                  </a:lnTo>
                  <a:lnTo>
                    <a:pt x="122161" y="71882"/>
                  </a:lnTo>
                  <a:lnTo>
                    <a:pt x="123037" y="72390"/>
                  </a:lnTo>
                  <a:lnTo>
                    <a:pt x="121526" y="73660"/>
                  </a:lnTo>
                  <a:lnTo>
                    <a:pt x="121450" y="74041"/>
                  </a:lnTo>
                  <a:lnTo>
                    <a:pt x="121881" y="75565"/>
                  </a:lnTo>
                  <a:lnTo>
                    <a:pt x="124155" y="71882"/>
                  </a:lnTo>
                  <a:lnTo>
                    <a:pt x="124548" y="71247"/>
                  </a:lnTo>
                  <a:lnTo>
                    <a:pt x="125285" y="76581"/>
                  </a:lnTo>
                  <a:lnTo>
                    <a:pt x="127393" y="73787"/>
                  </a:lnTo>
                  <a:lnTo>
                    <a:pt x="128016" y="81788"/>
                  </a:lnTo>
                  <a:lnTo>
                    <a:pt x="132308" y="73787"/>
                  </a:lnTo>
                  <a:lnTo>
                    <a:pt x="132372" y="73660"/>
                  </a:lnTo>
                  <a:lnTo>
                    <a:pt x="133794" y="78867"/>
                  </a:lnTo>
                  <a:lnTo>
                    <a:pt x="133896" y="76835"/>
                  </a:lnTo>
                  <a:lnTo>
                    <a:pt x="134493" y="75184"/>
                  </a:lnTo>
                  <a:lnTo>
                    <a:pt x="134429" y="76517"/>
                  </a:lnTo>
                  <a:lnTo>
                    <a:pt x="134670" y="75946"/>
                  </a:lnTo>
                  <a:lnTo>
                    <a:pt x="136398" y="75184"/>
                  </a:lnTo>
                  <a:lnTo>
                    <a:pt x="138988" y="74041"/>
                  </a:lnTo>
                  <a:lnTo>
                    <a:pt x="142951" y="79248"/>
                  </a:lnTo>
                  <a:lnTo>
                    <a:pt x="147104" y="81280"/>
                  </a:lnTo>
                  <a:lnTo>
                    <a:pt x="148615" y="81915"/>
                  </a:lnTo>
                  <a:lnTo>
                    <a:pt x="148653" y="74041"/>
                  </a:lnTo>
                  <a:lnTo>
                    <a:pt x="148653" y="73660"/>
                  </a:lnTo>
                  <a:lnTo>
                    <a:pt x="148653" y="71755"/>
                  </a:lnTo>
                  <a:lnTo>
                    <a:pt x="150139" y="75907"/>
                  </a:lnTo>
                  <a:lnTo>
                    <a:pt x="150253" y="76517"/>
                  </a:lnTo>
                  <a:lnTo>
                    <a:pt x="149491" y="79756"/>
                  </a:lnTo>
                  <a:lnTo>
                    <a:pt x="152908" y="75819"/>
                  </a:lnTo>
                  <a:lnTo>
                    <a:pt x="155892" y="80264"/>
                  </a:lnTo>
                  <a:lnTo>
                    <a:pt x="159169" y="76962"/>
                  </a:lnTo>
                  <a:lnTo>
                    <a:pt x="158978" y="77597"/>
                  </a:lnTo>
                  <a:lnTo>
                    <a:pt x="158889" y="78740"/>
                  </a:lnTo>
                  <a:lnTo>
                    <a:pt x="158572" y="78740"/>
                  </a:lnTo>
                  <a:lnTo>
                    <a:pt x="159092" y="81280"/>
                  </a:lnTo>
                  <a:lnTo>
                    <a:pt x="160870" y="79121"/>
                  </a:lnTo>
                  <a:lnTo>
                    <a:pt x="160997" y="78613"/>
                  </a:lnTo>
                  <a:lnTo>
                    <a:pt x="161086" y="76962"/>
                  </a:lnTo>
                  <a:lnTo>
                    <a:pt x="161315" y="77089"/>
                  </a:lnTo>
                  <a:lnTo>
                    <a:pt x="161442" y="77597"/>
                  </a:lnTo>
                  <a:lnTo>
                    <a:pt x="161226" y="78359"/>
                  </a:lnTo>
                  <a:lnTo>
                    <a:pt x="161150" y="79121"/>
                  </a:lnTo>
                  <a:lnTo>
                    <a:pt x="161391" y="80010"/>
                  </a:lnTo>
                  <a:lnTo>
                    <a:pt x="161912" y="81407"/>
                  </a:lnTo>
                  <a:lnTo>
                    <a:pt x="163068" y="76962"/>
                  </a:lnTo>
                  <a:lnTo>
                    <a:pt x="163144" y="76708"/>
                  </a:lnTo>
                  <a:lnTo>
                    <a:pt x="163360" y="79336"/>
                  </a:lnTo>
                  <a:lnTo>
                    <a:pt x="163487" y="78994"/>
                  </a:lnTo>
                  <a:lnTo>
                    <a:pt x="164960" y="80645"/>
                  </a:lnTo>
                  <a:lnTo>
                    <a:pt x="164807" y="78994"/>
                  </a:lnTo>
                  <a:lnTo>
                    <a:pt x="164693" y="77724"/>
                  </a:lnTo>
                  <a:lnTo>
                    <a:pt x="165773" y="79121"/>
                  </a:lnTo>
                  <a:lnTo>
                    <a:pt x="166420" y="77724"/>
                  </a:lnTo>
                  <a:lnTo>
                    <a:pt x="166890" y="76708"/>
                  </a:lnTo>
                  <a:lnTo>
                    <a:pt x="166954" y="76581"/>
                  </a:lnTo>
                  <a:lnTo>
                    <a:pt x="167767" y="78346"/>
                  </a:lnTo>
                  <a:lnTo>
                    <a:pt x="167741" y="78498"/>
                  </a:lnTo>
                  <a:lnTo>
                    <a:pt x="167614" y="79032"/>
                  </a:lnTo>
                  <a:lnTo>
                    <a:pt x="168325" y="80352"/>
                  </a:lnTo>
                  <a:lnTo>
                    <a:pt x="168160" y="79298"/>
                  </a:lnTo>
                  <a:lnTo>
                    <a:pt x="167982" y="78676"/>
                  </a:lnTo>
                  <a:lnTo>
                    <a:pt x="167779" y="78308"/>
                  </a:lnTo>
                  <a:lnTo>
                    <a:pt x="168198" y="76581"/>
                  </a:lnTo>
                  <a:lnTo>
                    <a:pt x="168376" y="75819"/>
                  </a:lnTo>
                  <a:lnTo>
                    <a:pt x="168516" y="75184"/>
                  </a:lnTo>
                  <a:lnTo>
                    <a:pt x="169684" y="80010"/>
                  </a:lnTo>
                  <a:lnTo>
                    <a:pt x="170065" y="75438"/>
                  </a:lnTo>
                  <a:lnTo>
                    <a:pt x="169786" y="80137"/>
                  </a:lnTo>
                  <a:lnTo>
                    <a:pt x="171932" y="79375"/>
                  </a:lnTo>
                  <a:lnTo>
                    <a:pt x="172745" y="77089"/>
                  </a:lnTo>
                  <a:lnTo>
                    <a:pt x="172440" y="78613"/>
                  </a:lnTo>
                  <a:lnTo>
                    <a:pt x="173304" y="78613"/>
                  </a:lnTo>
                  <a:lnTo>
                    <a:pt x="172948" y="80556"/>
                  </a:lnTo>
                  <a:lnTo>
                    <a:pt x="172821" y="80556"/>
                  </a:lnTo>
                  <a:lnTo>
                    <a:pt x="172948" y="80606"/>
                  </a:lnTo>
                  <a:lnTo>
                    <a:pt x="173774" y="80518"/>
                  </a:lnTo>
                  <a:lnTo>
                    <a:pt x="174586" y="79756"/>
                  </a:lnTo>
                  <a:lnTo>
                    <a:pt x="174536" y="77216"/>
                  </a:lnTo>
                  <a:lnTo>
                    <a:pt x="175856" y="82931"/>
                  </a:lnTo>
                  <a:lnTo>
                    <a:pt x="176911" y="77216"/>
                  </a:lnTo>
                  <a:lnTo>
                    <a:pt x="176936" y="77089"/>
                  </a:lnTo>
                  <a:lnTo>
                    <a:pt x="177253" y="75438"/>
                  </a:lnTo>
                  <a:lnTo>
                    <a:pt x="177292" y="75184"/>
                  </a:lnTo>
                  <a:lnTo>
                    <a:pt x="177749" y="72771"/>
                  </a:lnTo>
                  <a:lnTo>
                    <a:pt x="178358" y="80137"/>
                  </a:lnTo>
                  <a:lnTo>
                    <a:pt x="180911" y="77597"/>
                  </a:lnTo>
                  <a:lnTo>
                    <a:pt x="183007" y="76111"/>
                  </a:lnTo>
                  <a:lnTo>
                    <a:pt x="182968" y="80264"/>
                  </a:lnTo>
                  <a:lnTo>
                    <a:pt x="184708" y="78740"/>
                  </a:lnTo>
                  <a:lnTo>
                    <a:pt x="184607" y="78359"/>
                  </a:lnTo>
                  <a:lnTo>
                    <a:pt x="183324" y="75907"/>
                  </a:lnTo>
                  <a:lnTo>
                    <a:pt x="183108" y="75514"/>
                  </a:lnTo>
                  <a:lnTo>
                    <a:pt x="183324" y="75907"/>
                  </a:lnTo>
                  <a:lnTo>
                    <a:pt x="184632" y="75311"/>
                  </a:lnTo>
                  <a:lnTo>
                    <a:pt x="185470" y="74930"/>
                  </a:lnTo>
                  <a:lnTo>
                    <a:pt x="185343" y="77724"/>
                  </a:lnTo>
                  <a:lnTo>
                    <a:pt x="186258" y="74930"/>
                  </a:lnTo>
                  <a:lnTo>
                    <a:pt x="186423" y="74422"/>
                  </a:lnTo>
                  <a:lnTo>
                    <a:pt x="188480" y="75565"/>
                  </a:lnTo>
                  <a:lnTo>
                    <a:pt x="188899" y="76073"/>
                  </a:lnTo>
                  <a:lnTo>
                    <a:pt x="188925" y="76327"/>
                  </a:lnTo>
                  <a:lnTo>
                    <a:pt x="188137" y="77597"/>
                  </a:lnTo>
                  <a:lnTo>
                    <a:pt x="187947" y="78486"/>
                  </a:lnTo>
                  <a:lnTo>
                    <a:pt x="190068" y="76581"/>
                  </a:lnTo>
                  <a:lnTo>
                    <a:pt x="191998" y="78867"/>
                  </a:lnTo>
                  <a:lnTo>
                    <a:pt x="193700" y="76581"/>
                  </a:lnTo>
                  <a:lnTo>
                    <a:pt x="193636" y="75057"/>
                  </a:lnTo>
                  <a:lnTo>
                    <a:pt x="193535" y="74422"/>
                  </a:lnTo>
                  <a:lnTo>
                    <a:pt x="193421" y="73787"/>
                  </a:lnTo>
                  <a:lnTo>
                    <a:pt x="193471" y="73533"/>
                  </a:lnTo>
                  <a:lnTo>
                    <a:pt x="193941" y="72771"/>
                  </a:lnTo>
                  <a:lnTo>
                    <a:pt x="194564" y="71755"/>
                  </a:lnTo>
                  <a:lnTo>
                    <a:pt x="194868" y="71247"/>
                  </a:lnTo>
                  <a:lnTo>
                    <a:pt x="195249" y="70612"/>
                  </a:lnTo>
                  <a:lnTo>
                    <a:pt x="195364" y="70243"/>
                  </a:lnTo>
                  <a:lnTo>
                    <a:pt x="195351" y="70446"/>
                  </a:lnTo>
                  <a:lnTo>
                    <a:pt x="194881" y="74803"/>
                  </a:lnTo>
                  <a:lnTo>
                    <a:pt x="197370" y="70231"/>
                  </a:lnTo>
                  <a:lnTo>
                    <a:pt x="196316" y="77978"/>
                  </a:lnTo>
                  <a:lnTo>
                    <a:pt x="196469" y="77724"/>
                  </a:lnTo>
                  <a:lnTo>
                    <a:pt x="196596" y="77470"/>
                  </a:lnTo>
                  <a:lnTo>
                    <a:pt x="196824" y="76708"/>
                  </a:lnTo>
                  <a:lnTo>
                    <a:pt x="196837" y="75057"/>
                  </a:lnTo>
                  <a:lnTo>
                    <a:pt x="197142" y="75514"/>
                  </a:lnTo>
                  <a:lnTo>
                    <a:pt x="197243" y="76517"/>
                  </a:lnTo>
                  <a:lnTo>
                    <a:pt x="196913" y="77978"/>
                  </a:lnTo>
                  <a:lnTo>
                    <a:pt x="198158" y="76911"/>
                  </a:lnTo>
                  <a:lnTo>
                    <a:pt x="198031" y="75819"/>
                  </a:lnTo>
                  <a:lnTo>
                    <a:pt x="197878" y="75057"/>
                  </a:lnTo>
                  <a:lnTo>
                    <a:pt x="197777" y="74549"/>
                  </a:lnTo>
                  <a:lnTo>
                    <a:pt x="198983" y="74549"/>
                  </a:lnTo>
                  <a:lnTo>
                    <a:pt x="198882" y="75819"/>
                  </a:lnTo>
                  <a:lnTo>
                    <a:pt x="198716" y="76073"/>
                  </a:lnTo>
                  <a:lnTo>
                    <a:pt x="198589" y="77216"/>
                  </a:lnTo>
                  <a:lnTo>
                    <a:pt x="199428" y="74549"/>
                  </a:lnTo>
                  <a:lnTo>
                    <a:pt x="199834" y="73279"/>
                  </a:lnTo>
                  <a:lnTo>
                    <a:pt x="200825" y="74168"/>
                  </a:lnTo>
                  <a:lnTo>
                    <a:pt x="200863" y="75514"/>
                  </a:lnTo>
                  <a:lnTo>
                    <a:pt x="202311" y="75184"/>
                  </a:lnTo>
                  <a:lnTo>
                    <a:pt x="202780" y="73279"/>
                  </a:lnTo>
                  <a:lnTo>
                    <a:pt x="203530" y="70231"/>
                  </a:lnTo>
                  <a:lnTo>
                    <a:pt x="205282" y="72009"/>
                  </a:lnTo>
                  <a:lnTo>
                    <a:pt x="205333" y="72771"/>
                  </a:lnTo>
                  <a:lnTo>
                    <a:pt x="204851" y="76708"/>
                  </a:lnTo>
                  <a:lnTo>
                    <a:pt x="206044" y="73660"/>
                  </a:lnTo>
                  <a:lnTo>
                    <a:pt x="206159" y="77597"/>
                  </a:lnTo>
                  <a:lnTo>
                    <a:pt x="207162" y="76365"/>
                  </a:lnTo>
                  <a:lnTo>
                    <a:pt x="207048" y="75692"/>
                  </a:lnTo>
                  <a:lnTo>
                    <a:pt x="206768" y="74422"/>
                  </a:lnTo>
                  <a:lnTo>
                    <a:pt x="207657" y="74549"/>
                  </a:lnTo>
                  <a:lnTo>
                    <a:pt x="207695" y="74422"/>
                  </a:lnTo>
                  <a:lnTo>
                    <a:pt x="207899" y="73660"/>
                  </a:lnTo>
                  <a:lnTo>
                    <a:pt x="208432" y="71628"/>
                  </a:lnTo>
                  <a:lnTo>
                    <a:pt x="209042" y="72644"/>
                  </a:lnTo>
                  <a:lnTo>
                    <a:pt x="209156" y="73025"/>
                  </a:lnTo>
                  <a:lnTo>
                    <a:pt x="208559" y="74549"/>
                  </a:lnTo>
                  <a:lnTo>
                    <a:pt x="210210" y="73787"/>
                  </a:lnTo>
                  <a:lnTo>
                    <a:pt x="209334" y="72390"/>
                  </a:lnTo>
                  <a:lnTo>
                    <a:pt x="209448" y="71818"/>
                  </a:lnTo>
                  <a:lnTo>
                    <a:pt x="209537" y="71628"/>
                  </a:lnTo>
                  <a:lnTo>
                    <a:pt x="210146" y="70231"/>
                  </a:lnTo>
                  <a:lnTo>
                    <a:pt x="209575" y="68580"/>
                  </a:lnTo>
                  <a:lnTo>
                    <a:pt x="209169" y="67437"/>
                  </a:lnTo>
                  <a:lnTo>
                    <a:pt x="209130" y="67310"/>
                  </a:lnTo>
                  <a:lnTo>
                    <a:pt x="210185" y="68326"/>
                  </a:lnTo>
                  <a:lnTo>
                    <a:pt x="210235" y="68580"/>
                  </a:lnTo>
                  <a:lnTo>
                    <a:pt x="210083" y="68834"/>
                  </a:lnTo>
                  <a:lnTo>
                    <a:pt x="211201" y="68453"/>
                  </a:lnTo>
                  <a:lnTo>
                    <a:pt x="211683" y="70739"/>
                  </a:lnTo>
                  <a:lnTo>
                    <a:pt x="212471" y="68453"/>
                  </a:lnTo>
                  <a:lnTo>
                    <a:pt x="212547" y="68199"/>
                  </a:lnTo>
                  <a:lnTo>
                    <a:pt x="213131" y="69088"/>
                  </a:lnTo>
                  <a:lnTo>
                    <a:pt x="213245" y="69469"/>
                  </a:lnTo>
                  <a:lnTo>
                    <a:pt x="213360" y="70866"/>
                  </a:lnTo>
                  <a:lnTo>
                    <a:pt x="213245" y="74295"/>
                  </a:lnTo>
                  <a:lnTo>
                    <a:pt x="213639" y="71120"/>
                  </a:lnTo>
                  <a:lnTo>
                    <a:pt x="215328" y="73406"/>
                  </a:lnTo>
                  <a:lnTo>
                    <a:pt x="215658" y="71120"/>
                  </a:lnTo>
                  <a:lnTo>
                    <a:pt x="215823" y="69977"/>
                  </a:lnTo>
                  <a:lnTo>
                    <a:pt x="215734" y="73152"/>
                  </a:lnTo>
                  <a:lnTo>
                    <a:pt x="216065" y="70485"/>
                  </a:lnTo>
                  <a:lnTo>
                    <a:pt x="216382" y="71183"/>
                  </a:lnTo>
                  <a:lnTo>
                    <a:pt x="216509" y="73406"/>
                  </a:lnTo>
                  <a:lnTo>
                    <a:pt x="217766" y="73914"/>
                  </a:lnTo>
                  <a:lnTo>
                    <a:pt x="216687" y="70485"/>
                  </a:lnTo>
                  <a:lnTo>
                    <a:pt x="216522" y="69977"/>
                  </a:lnTo>
                  <a:lnTo>
                    <a:pt x="216039" y="68453"/>
                  </a:lnTo>
                  <a:lnTo>
                    <a:pt x="217360" y="70358"/>
                  </a:lnTo>
                  <a:lnTo>
                    <a:pt x="217424" y="71374"/>
                  </a:lnTo>
                  <a:lnTo>
                    <a:pt x="217258" y="71628"/>
                  </a:lnTo>
                  <a:lnTo>
                    <a:pt x="218744" y="72771"/>
                  </a:lnTo>
                  <a:lnTo>
                    <a:pt x="220065" y="69850"/>
                  </a:lnTo>
                  <a:lnTo>
                    <a:pt x="221449" y="71120"/>
                  </a:lnTo>
                  <a:lnTo>
                    <a:pt x="221945" y="75057"/>
                  </a:lnTo>
                  <a:lnTo>
                    <a:pt x="220294" y="72136"/>
                  </a:lnTo>
                  <a:lnTo>
                    <a:pt x="220345" y="72517"/>
                  </a:lnTo>
                  <a:lnTo>
                    <a:pt x="220840" y="75438"/>
                  </a:lnTo>
                  <a:lnTo>
                    <a:pt x="221996" y="75057"/>
                  </a:lnTo>
                  <a:lnTo>
                    <a:pt x="222770" y="74803"/>
                  </a:lnTo>
                  <a:lnTo>
                    <a:pt x="224764" y="70739"/>
                  </a:lnTo>
                  <a:lnTo>
                    <a:pt x="226682" y="71501"/>
                  </a:lnTo>
                  <a:lnTo>
                    <a:pt x="226428" y="71247"/>
                  </a:lnTo>
                  <a:lnTo>
                    <a:pt x="226314" y="70739"/>
                  </a:lnTo>
                  <a:lnTo>
                    <a:pt x="226339" y="69850"/>
                  </a:lnTo>
                  <a:lnTo>
                    <a:pt x="226364" y="68453"/>
                  </a:lnTo>
                  <a:lnTo>
                    <a:pt x="226364" y="68199"/>
                  </a:lnTo>
                  <a:lnTo>
                    <a:pt x="226377" y="67310"/>
                  </a:lnTo>
                  <a:lnTo>
                    <a:pt x="226390" y="66802"/>
                  </a:lnTo>
                  <a:lnTo>
                    <a:pt x="226415" y="65532"/>
                  </a:lnTo>
                  <a:lnTo>
                    <a:pt x="227812" y="73787"/>
                  </a:lnTo>
                  <a:lnTo>
                    <a:pt x="228434" y="71882"/>
                  </a:lnTo>
                  <a:lnTo>
                    <a:pt x="228511" y="71501"/>
                  </a:lnTo>
                  <a:lnTo>
                    <a:pt x="228574" y="71374"/>
                  </a:lnTo>
                  <a:lnTo>
                    <a:pt x="228460" y="71818"/>
                  </a:lnTo>
                  <a:lnTo>
                    <a:pt x="228587" y="71399"/>
                  </a:lnTo>
                  <a:lnTo>
                    <a:pt x="228473" y="74295"/>
                  </a:lnTo>
                  <a:lnTo>
                    <a:pt x="228523" y="73660"/>
                  </a:lnTo>
                  <a:lnTo>
                    <a:pt x="229844" y="74422"/>
                  </a:lnTo>
                  <a:lnTo>
                    <a:pt x="230276" y="73660"/>
                  </a:lnTo>
                  <a:lnTo>
                    <a:pt x="231140" y="72136"/>
                  </a:lnTo>
                  <a:lnTo>
                    <a:pt x="232219" y="71120"/>
                  </a:lnTo>
                  <a:lnTo>
                    <a:pt x="233019" y="70358"/>
                  </a:lnTo>
                  <a:lnTo>
                    <a:pt x="232867" y="71818"/>
                  </a:lnTo>
                  <a:lnTo>
                    <a:pt x="233654" y="73025"/>
                  </a:lnTo>
                  <a:lnTo>
                    <a:pt x="234873" y="72390"/>
                  </a:lnTo>
                  <a:lnTo>
                    <a:pt x="235724" y="73025"/>
                  </a:lnTo>
                  <a:lnTo>
                    <a:pt x="235813" y="72390"/>
                  </a:lnTo>
                  <a:lnTo>
                    <a:pt x="235915" y="71628"/>
                  </a:lnTo>
                  <a:lnTo>
                    <a:pt x="236397" y="71882"/>
                  </a:lnTo>
                  <a:lnTo>
                    <a:pt x="236347" y="71628"/>
                  </a:lnTo>
                  <a:lnTo>
                    <a:pt x="236131" y="70358"/>
                  </a:lnTo>
                  <a:lnTo>
                    <a:pt x="236029" y="69723"/>
                  </a:lnTo>
                  <a:lnTo>
                    <a:pt x="238010" y="72517"/>
                  </a:lnTo>
                  <a:lnTo>
                    <a:pt x="239763" y="71374"/>
                  </a:lnTo>
                  <a:lnTo>
                    <a:pt x="241427" y="69850"/>
                  </a:lnTo>
                  <a:lnTo>
                    <a:pt x="243230" y="71882"/>
                  </a:lnTo>
                  <a:lnTo>
                    <a:pt x="242963" y="71882"/>
                  </a:lnTo>
                  <a:lnTo>
                    <a:pt x="242646" y="73152"/>
                  </a:lnTo>
                  <a:lnTo>
                    <a:pt x="242874" y="73152"/>
                  </a:lnTo>
                  <a:lnTo>
                    <a:pt x="244652" y="71818"/>
                  </a:lnTo>
                  <a:lnTo>
                    <a:pt x="244551" y="70231"/>
                  </a:lnTo>
                  <a:lnTo>
                    <a:pt x="244449" y="69342"/>
                  </a:lnTo>
                  <a:lnTo>
                    <a:pt x="244398" y="70231"/>
                  </a:lnTo>
                  <a:lnTo>
                    <a:pt x="244284" y="69850"/>
                  </a:lnTo>
                  <a:lnTo>
                    <a:pt x="244259" y="69723"/>
                  </a:lnTo>
                  <a:lnTo>
                    <a:pt x="243941" y="68580"/>
                  </a:lnTo>
                  <a:lnTo>
                    <a:pt x="243941" y="68072"/>
                  </a:lnTo>
                  <a:lnTo>
                    <a:pt x="244055" y="66929"/>
                  </a:lnTo>
                  <a:lnTo>
                    <a:pt x="244538" y="65786"/>
                  </a:lnTo>
                  <a:lnTo>
                    <a:pt x="245008" y="65786"/>
                  </a:lnTo>
                  <a:lnTo>
                    <a:pt x="244424" y="67056"/>
                  </a:lnTo>
                  <a:lnTo>
                    <a:pt x="244297" y="67564"/>
                  </a:lnTo>
                  <a:lnTo>
                    <a:pt x="245275" y="69850"/>
                  </a:lnTo>
                  <a:lnTo>
                    <a:pt x="245681" y="70993"/>
                  </a:lnTo>
                  <a:lnTo>
                    <a:pt x="245592" y="68707"/>
                  </a:lnTo>
                  <a:lnTo>
                    <a:pt x="246824" y="72898"/>
                  </a:lnTo>
                  <a:lnTo>
                    <a:pt x="246202" y="68707"/>
                  </a:lnTo>
                  <a:lnTo>
                    <a:pt x="245770" y="65786"/>
                  </a:lnTo>
                  <a:lnTo>
                    <a:pt x="245478" y="63881"/>
                  </a:lnTo>
                  <a:lnTo>
                    <a:pt x="246976" y="66624"/>
                  </a:lnTo>
                  <a:lnTo>
                    <a:pt x="247015" y="67945"/>
                  </a:lnTo>
                  <a:lnTo>
                    <a:pt x="247472" y="67183"/>
                  </a:lnTo>
                  <a:lnTo>
                    <a:pt x="247865" y="65532"/>
                  </a:lnTo>
                  <a:lnTo>
                    <a:pt x="248412" y="65913"/>
                  </a:lnTo>
                  <a:lnTo>
                    <a:pt x="248805" y="68580"/>
                  </a:lnTo>
                  <a:lnTo>
                    <a:pt x="249148" y="65532"/>
                  </a:lnTo>
                  <a:lnTo>
                    <a:pt x="249262" y="64135"/>
                  </a:lnTo>
                  <a:lnTo>
                    <a:pt x="249961" y="66294"/>
                  </a:lnTo>
                  <a:lnTo>
                    <a:pt x="250088" y="66929"/>
                  </a:lnTo>
                  <a:lnTo>
                    <a:pt x="249847" y="67691"/>
                  </a:lnTo>
                  <a:lnTo>
                    <a:pt x="249377" y="67691"/>
                  </a:lnTo>
                  <a:lnTo>
                    <a:pt x="249288" y="67945"/>
                  </a:lnTo>
                  <a:lnTo>
                    <a:pt x="249174" y="68707"/>
                  </a:lnTo>
                  <a:lnTo>
                    <a:pt x="250063" y="71755"/>
                  </a:lnTo>
                  <a:lnTo>
                    <a:pt x="250088" y="70866"/>
                  </a:lnTo>
                  <a:lnTo>
                    <a:pt x="250685" y="71374"/>
                  </a:lnTo>
                  <a:lnTo>
                    <a:pt x="250621" y="71247"/>
                  </a:lnTo>
                  <a:lnTo>
                    <a:pt x="251460" y="72313"/>
                  </a:lnTo>
                  <a:lnTo>
                    <a:pt x="251117" y="71742"/>
                  </a:lnTo>
                  <a:lnTo>
                    <a:pt x="252031" y="72644"/>
                  </a:lnTo>
                  <a:lnTo>
                    <a:pt x="251714" y="72009"/>
                  </a:lnTo>
                  <a:lnTo>
                    <a:pt x="251688" y="71247"/>
                  </a:lnTo>
                  <a:lnTo>
                    <a:pt x="251726" y="70866"/>
                  </a:lnTo>
                  <a:lnTo>
                    <a:pt x="252158" y="64516"/>
                  </a:lnTo>
                  <a:lnTo>
                    <a:pt x="253492" y="70104"/>
                  </a:lnTo>
                  <a:lnTo>
                    <a:pt x="253555" y="70358"/>
                  </a:lnTo>
                  <a:lnTo>
                    <a:pt x="253606" y="70104"/>
                  </a:lnTo>
                  <a:lnTo>
                    <a:pt x="253631" y="69964"/>
                  </a:lnTo>
                  <a:lnTo>
                    <a:pt x="253568" y="70104"/>
                  </a:lnTo>
                  <a:lnTo>
                    <a:pt x="253669" y="69748"/>
                  </a:lnTo>
                  <a:lnTo>
                    <a:pt x="253631" y="69964"/>
                  </a:lnTo>
                  <a:lnTo>
                    <a:pt x="254495" y="68199"/>
                  </a:lnTo>
                  <a:lnTo>
                    <a:pt x="254558" y="69723"/>
                  </a:lnTo>
                  <a:lnTo>
                    <a:pt x="254673" y="71501"/>
                  </a:lnTo>
                  <a:lnTo>
                    <a:pt x="255435" y="72898"/>
                  </a:lnTo>
                  <a:lnTo>
                    <a:pt x="255498" y="74041"/>
                  </a:lnTo>
                  <a:lnTo>
                    <a:pt x="255943" y="71501"/>
                  </a:lnTo>
                  <a:lnTo>
                    <a:pt x="256667" y="75946"/>
                  </a:lnTo>
                  <a:lnTo>
                    <a:pt x="257289" y="72263"/>
                  </a:lnTo>
                  <a:lnTo>
                    <a:pt x="257403" y="73279"/>
                  </a:lnTo>
                  <a:lnTo>
                    <a:pt x="257606" y="72898"/>
                  </a:lnTo>
                  <a:lnTo>
                    <a:pt x="257670" y="72263"/>
                  </a:lnTo>
                  <a:lnTo>
                    <a:pt x="257733" y="71501"/>
                  </a:lnTo>
                  <a:lnTo>
                    <a:pt x="258660" y="68199"/>
                  </a:lnTo>
                  <a:lnTo>
                    <a:pt x="260896" y="75819"/>
                  </a:lnTo>
                  <a:lnTo>
                    <a:pt x="262280" y="70993"/>
                  </a:lnTo>
                  <a:lnTo>
                    <a:pt x="262407" y="70739"/>
                  </a:lnTo>
                  <a:lnTo>
                    <a:pt x="263626" y="68961"/>
                  </a:lnTo>
                  <a:lnTo>
                    <a:pt x="263715" y="68199"/>
                  </a:lnTo>
                  <a:lnTo>
                    <a:pt x="263715" y="66802"/>
                  </a:lnTo>
                  <a:lnTo>
                    <a:pt x="263804" y="65151"/>
                  </a:lnTo>
                  <a:lnTo>
                    <a:pt x="264998" y="63500"/>
                  </a:lnTo>
                  <a:lnTo>
                    <a:pt x="265468" y="64770"/>
                  </a:lnTo>
                  <a:lnTo>
                    <a:pt x="265557" y="65278"/>
                  </a:lnTo>
                  <a:lnTo>
                    <a:pt x="265099" y="66624"/>
                  </a:lnTo>
                  <a:lnTo>
                    <a:pt x="265010" y="67398"/>
                  </a:lnTo>
                  <a:lnTo>
                    <a:pt x="265798" y="68707"/>
                  </a:lnTo>
                  <a:lnTo>
                    <a:pt x="266357" y="68326"/>
                  </a:lnTo>
                  <a:lnTo>
                    <a:pt x="266992" y="67183"/>
                  </a:lnTo>
                  <a:lnTo>
                    <a:pt x="266992" y="68326"/>
                  </a:lnTo>
                  <a:lnTo>
                    <a:pt x="267449" y="69850"/>
                  </a:lnTo>
                  <a:lnTo>
                    <a:pt x="268008" y="69596"/>
                  </a:lnTo>
                  <a:close/>
                </a:path>
                <a:path w="757555" h="83184">
                  <a:moveTo>
                    <a:pt x="268427" y="67564"/>
                  </a:moveTo>
                  <a:lnTo>
                    <a:pt x="267525" y="66167"/>
                  </a:lnTo>
                  <a:lnTo>
                    <a:pt x="267690" y="67398"/>
                  </a:lnTo>
                  <a:lnTo>
                    <a:pt x="268427" y="67564"/>
                  </a:lnTo>
                  <a:close/>
                </a:path>
                <a:path w="757555" h="83184">
                  <a:moveTo>
                    <a:pt x="270510" y="70739"/>
                  </a:moveTo>
                  <a:lnTo>
                    <a:pt x="270014" y="67818"/>
                  </a:lnTo>
                  <a:lnTo>
                    <a:pt x="270078" y="66929"/>
                  </a:lnTo>
                  <a:lnTo>
                    <a:pt x="270268" y="66624"/>
                  </a:lnTo>
                  <a:lnTo>
                    <a:pt x="270154" y="65151"/>
                  </a:lnTo>
                  <a:lnTo>
                    <a:pt x="269341" y="60579"/>
                  </a:lnTo>
                  <a:lnTo>
                    <a:pt x="268439" y="67564"/>
                  </a:lnTo>
                  <a:lnTo>
                    <a:pt x="268427" y="67691"/>
                  </a:lnTo>
                  <a:lnTo>
                    <a:pt x="268300" y="71120"/>
                  </a:lnTo>
                  <a:lnTo>
                    <a:pt x="268185" y="71755"/>
                  </a:lnTo>
                  <a:lnTo>
                    <a:pt x="268732" y="70866"/>
                  </a:lnTo>
                  <a:lnTo>
                    <a:pt x="268846" y="70612"/>
                  </a:lnTo>
                  <a:lnTo>
                    <a:pt x="269316" y="68834"/>
                  </a:lnTo>
                  <a:lnTo>
                    <a:pt x="269900" y="67906"/>
                  </a:lnTo>
                  <a:lnTo>
                    <a:pt x="270103" y="68580"/>
                  </a:lnTo>
                  <a:lnTo>
                    <a:pt x="270217" y="69723"/>
                  </a:lnTo>
                  <a:lnTo>
                    <a:pt x="269836" y="70358"/>
                  </a:lnTo>
                  <a:lnTo>
                    <a:pt x="269722" y="70739"/>
                  </a:lnTo>
                  <a:lnTo>
                    <a:pt x="269608" y="71755"/>
                  </a:lnTo>
                  <a:lnTo>
                    <a:pt x="270344" y="70866"/>
                  </a:lnTo>
                  <a:lnTo>
                    <a:pt x="270510" y="70739"/>
                  </a:lnTo>
                  <a:close/>
                </a:path>
                <a:path w="757555" h="83184">
                  <a:moveTo>
                    <a:pt x="270827" y="70510"/>
                  </a:moveTo>
                  <a:lnTo>
                    <a:pt x="270687" y="70612"/>
                  </a:lnTo>
                  <a:lnTo>
                    <a:pt x="270649" y="71374"/>
                  </a:lnTo>
                  <a:lnTo>
                    <a:pt x="270827" y="70510"/>
                  </a:lnTo>
                  <a:close/>
                </a:path>
                <a:path w="757555" h="83184">
                  <a:moveTo>
                    <a:pt x="271246" y="66624"/>
                  </a:moveTo>
                  <a:lnTo>
                    <a:pt x="271233" y="65913"/>
                  </a:lnTo>
                  <a:lnTo>
                    <a:pt x="270954" y="66167"/>
                  </a:lnTo>
                  <a:lnTo>
                    <a:pt x="271246" y="66624"/>
                  </a:lnTo>
                  <a:close/>
                </a:path>
                <a:path w="757555" h="83184">
                  <a:moveTo>
                    <a:pt x="271538" y="69977"/>
                  </a:moveTo>
                  <a:lnTo>
                    <a:pt x="271462" y="66929"/>
                  </a:lnTo>
                  <a:lnTo>
                    <a:pt x="271246" y="66624"/>
                  </a:lnTo>
                  <a:lnTo>
                    <a:pt x="271272" y="68707"/>
                  </a:lnTo>
                  <a:lnTo>
                    <a:pt x="271183" y="68961"/>
                  </a:lnTo>
                  <a:lnTo>
                    <a:pt x="270827" y="70510"/>
                  </a:lnTo>
                  <a:lnTo>
                    <a:pt x="271538" y="69977"/>
                  </a:lnTo>
                  <a:close/>
                </a:path>
                <a:path w="757555" h="83184">
                  <a:moveTo>
                    <a:pt x="271551" y="72504"/>
                  </a:moveTo>
                  <a:lnTo>
                    <a:pt x="271526" y="72339"/>
                  </a:lnTo>
                  <a:lnTo>
                    <a:pt x="271348" y="72580"/>
                  </a:lnTo>
                  <a:lnTo>
                    <a:pt x="271551" y="72694"/>
                  </a:lnTo>
                  <a:lnTo>
                    <a:pt x="271551" y="72504"/>
                  </a:lnTo>
                  <a:close/>
                </a:path>
                <a:path w="757555" h="83184">
                  <a:moveTo>
                    <a:pt x="271716" y="71856"/>
                  </a:moveTo>
                  <a:lnTo>
                    <a:pt x="271526" y="71894"/>
                  </a:lnTo>
                  <a:lnTo>
                    <a:pt x="271526" y="72224"/>
                  </a:lnTo>
                  <a:lnTo>
                    <a:pt x="271716" y="71856"/>
                  </a:lnTo>
                  <a:close/>
                </a:path>
                <a:path w="757555" h="83184">
                  <a:moveTo>
                    <a:pt x="272072" y="71081"/>
                  </a:moveTo>
                  <a:lnTo>
                    <a:pt x="271716" y="71856"/>
                  </a:lnTo>
                  <a:lnTo>
                    <a:pt x="271843" y="71856"/>
                  </a:lnTo>
                  <a:lnTo>
                    <a:pt x="272046" y="71932"/>
                  </a:lnTo>
                  <a:lnTo>
                    <a:pt x="272072" y="71081"/>
                  </a:lnTo>
                  <a:close/>
                </a:path>
                <a:path w="757555" h="83184">
                  <a:moveTo>
                    <a:pt x="468261" y="50139"/>
                  </a:moveTo>
                  <a:lnTo>
                    <a:pt x="468109" y="49047"/>
                  </a:lnTo>
                  <a:lnTo>
                    <a:pt x="468020" y="48514"/>
                  </a:lnTo>
                  <a:lnTo>
                    <a:pt x="468147" y="50317"/>
                  </a:lnTo>
                  <a:lnTo>
                    <a:pt x="468261" y="50139"/>
                  </a:lnTo>
                  <a:close/>
                </a:path>
                <a:path w="757555" h="83184">
                  <a:moveTo>
                    <a:pt x="474649" y="60185"/>
                  </a:moveTo>
                  <a:lnTo>
                    <a:pt x="474383" y="59143"/>
                  </a:lnTo>
                  <a:lnTo>
                    <a:pt x="474383" y="59817"/>
                  </a:lnTo>
                  <a:lnTo>
                    <a:pt x="474649" y="60185"/>
                  </a:lnTo>
                  <a:close/>
                </a:path>
                <a:path w="757555" h="83184">
                  <a:moveTo>
                    <a:pt x="475500" y="62484"/>
                  </a:moveTo>
                  <a:lnTo>
                    <a:pt x="475399" y="61214"/>
                  </a:lnTo>
                  <a:lnTo>
                    <a:pt x="474649" y="60185"/>
                  </a:lnTo>
                  <a:lnTo>
                    <a:pt x="474789" y="60960"/>
                  </a:lnTo>
                  <a:lnTo>
                    <a:pt x="474446" y="62865"/>
                  </a:lnTo>
                  <a:lnTo>
                    <a:pt x="475373" y="63754"/>
                  </a:lnTo>
                  <a:lnTo>
                    <a:pt x="475500" y="62484"/>
                  </a:lnTo>
                  <a:close/>
                </a:path>
                <a:path w="757555" h="83184">
                  <a:moveTo>
                    <a:pt x="476554" y="61798"/>
                  </a:moveTo>
                  <a:lnTo>
                    <a:pt x="476364" y="62611"/>
                  </a:lnTo>
                  <a:lnTo>
                    <a:pt x="476478" y="62230"/>
                  </a:lnTo>
                  <a:lnTo>
                    <a:pt x="476554" y="61798"/>
                  </a:lnTo>
                  <a:close/>
                </a:path>
                <a:path w="757555" h="83184">
                  <a:moveTo>
                    <a:pt x="487146" y="60020"/>
                  </a:moveTo>
                  <a:lnTo>
                    <a:pt x="487006" y="59944"/>
                  </a:lnTo>
                  <a:lnTo>
                    <a:pt x="487146" y="60198"/>
                  </a:lnTo>
                  <a:lnTo>
                    <a:pt x="487146" y="60020"/>
                  </a:lnTo>
                  <a:close/>
                </a:path>
                <a:path w="757555" h="83184">
                  <a:moveTo>
                    <a:pt x="495693" y="62064"/>
                  </a:moveTo>
                  <a:lnTo>
                    <a:pt x="495579" y="61468"/>
                  </a:lnTo>
                  <a:lnTo>
                    <a:pt x="495363" y="61036"/>
                  </a:lnTo>
                  <a:lnTo>
                    <a:pt x="495693" y="62064"/>
                  </a:lnTo>
                  <a:close/>
                </a:path>
                <a:path w="757555" h="83184">
                  <a:moveTo>
                    <a:pt x="496201" y="63627"/>
                  </a:moveTo>
                  <a:lnTo>
                    <a:pt x="495693" y="62064"/>
                  </a:lnTo>
                  <a:lnTo>
                    <a:pt x="495071" y="63754"/>
                  </a:lnTo>
                  <a:lnTo>
                    <a:pt x="496201" y="63627"/>
                  </a:lnTo>
                  <a:close/>
                </a:path>
                <a:path w="757555" h="83184">
                  <a:moveTo>
                    <a:pt x="502412" y="58178"/>
                  </a:moveTo>
                  <a:lnTo>
                    <a:pt x="502119" y="57378"/>
                  </a:lnTo>
                  <a:lnTo>
                    <a:pt x="501878" y="56489"/>
                  </a:lnTo>
                  <a:lnTo>
                    <a:pt x="501662" y="55613"/>
                  </a:lnTo>
                  <a:lnTo>
                    <a:pt x="502107" y="57658"/>
                  </a:lnTo>
                  <a:lnTo>
                    <a:pt x="501142" y="58572"/>
                  </a:lnTo>
                  <a:lnTo>
                    <a:pt x="502412" y="58178"/>
                  </a:lnTo>
                  <a:close/>
                </a:path>
                <a:path w="757555" h="83184">
                  <a:moveTo>
                    <a:pt x="502437" y="53975"/>
                  </a:moveTo>
                  <a:lnTo>
                    <a:pt x="502335" y="53594"/>
                  </a:lnTo>
                  <a:lnTo>
                    <a:pt x="501421" y="52324"/>
                  </a:lnTo>
                  <a:lnTo>
                    <a:pt x="501853" y="54991"/>
                  </a:lnTo>
                  <a:lnTo>
                    <a:pt x="501992" y="54737"/>
                  </a:lnTo>
                  <a:lnTo>
                    <a:pt x="502005" y="54356"/>
                  </a:lnTo>
                  <a:lnTo>
                    <a:pt x="502094" y="54559"/>
                  </a:lnTo>
                  <a:lnTo>
                    <a:pt x="502221" y="54356"/>
                  </a:lnTo>
                  <a:lnTo>
                    <a:pt x="502437" y="53975"/>
                  </a:lnTo>
                  <a:close/>
                </a:path>
                <a:path w="757555" h="83184">
                  <a:moveTo>
                    <a:pt x="502970" y="54483"/>
                  </a:moveTo>
                  <a:lnTo>
                    <a:pt x="502691" y="53505"/>
                  </a:lnTo>
                  <a:lnTo>
                    <a:pt x="502602" y="53975"/>
                  </a:lnTo>
                  <a:lnTo>
                    <a:pt x="502970" y="54483"/>
                  </a:lnTo>
                  <a:close/>
                </a:path>
                <a:path w="757555" h="83184">
                  <a:moveTo>
                    <a:pt x="506260" y="35941"/>
                  </a:moveTo>
                  <a:lnTo>
                    <a:pt x="505917" y="36703"/>
                  </a:lnTo>
                  <a:lnTo>
                    <a:pt x="506247" y="36703"/>
                  </a:lnTo>
                  <a:lnTo>
                    <a:pt x="506260" y="35941"/>
                  </a:lnTo>
                  <a:close/>
                </a:path>
                <a:path w="757555" h="83184">
                  <a:moveTo>
                    <a:pt x="513867" y="54419"/>
                  </a:moveTo>
                  <a:lnTo>
                    <a:pt x="513778" y="53340"/>
                  </a:lnTo>
                  <a:lnTo>
                    <a:pt x="513575" y="53098"/>
                  </a:lnTo>
                  <a:lnTo>
                    <a:pt x="513867" y="54419"/>
                  </a:lnTo>
                  <a:close/>
                </a:path>
                <a:path w="757555" h="83184">
                  <a:moveTo>
                    <a:pt x="514743" y="58420"/>
                  </a:moveTo>
                  <a:lnTo>
                    <a:pt x="514019" y="55118"/>
                  </a:lnTo>
                  <a:lnTo>
                    <a:pt x="513867" y="54419"/>
                  </a:lnTo>
                  <a:lnTo>
                    <a:pt x="513842" y="55118"/>
                  </a:lnTo>
                  <a:lnTo>
                    <a:pt x="512927" y="55003"/>
                  </a:lnTo>
                  <a:lnTo>
                    <a:pt x="513194" y="55372"/>
                  </a:lnTo>
                  <a:lnTo>
                    <a:pt x="514743" y="58420"/>
                  </a:lnTo>
                  <a:close/>
                </a:path>
                <a:path w="757555" h="83184">
                  <a:moveTo>
                    <a:pt x="527685" y="33782"/>
                  </a:moveTo>
                  <a:lnTo>
                    <a:pt x="527202" y="33147"/>
                  </a:lnTo>
                  <a:lnTo>
                    <a:pt x="527253" y="33274"/>
                  </a:lnTo>
                  <a:lnTo>
                    <a:pt x="527685" y="33782"/>
                  </a:lnTo>
                  <a:close/>
                </a:path>
                <a:path w="757555" h="83184">
                  <a:moveTo>
                    <a:pt x="529615" y="56261"/>
                  </a:moveTo>
                  <a:lnTo>
                    <a:pt x="528307" y="53340"/>
                  </a:lnTo>
                  <a:lnTo>
                    <a:pt x="528459" y="53848"/>
                  </a:lnTo>
                  <a:lnTo>
                    <a:pt x="528574" y="55245"/>
                  </a:lnTo>
                  <a:lnTo>
                    <a:pt x="529615" y="56261"/>
                  </a:lnTo>
                  <a:close/>
                </a:path>
                <a:path w="757555" h="83184">
                  <a:moveTo>
                    <a:pt x="554939" y="49352"/>
                  </a:moveTo>
                  <a:lnTo>
                    <a:pt x="554710" y="49745"/>
                  </a:lnTo>
                  <a:lnTo>
                    <a:pt x="554837" y="49784"/>
                  </a:lnTo>
                  <a:lnTo>
                    <a:pt x="554939" y="49352"/>
                  </a:lnTo>
                  <a:close/>
                </a:path>
                <a:path w="757555" h="83184">
                  <a:moveTo>
                    <a:pt x="559142" y="48552"/>
                  </a:moveTo>
                  <a:lnTo>
                    <a:pt x="558888" y="49606"/>
                  </a:lnTo>
                  <a:lnTo>
                    <a:pt x="559117" y="49276"/>
                  </a:lnTo>
                  <a:lnTo>
                    <a:pt x="559142" y="48552"/>
                  </a:lnTo>
                  <a:close/>
                </a:path>
                <a:path w="757555" h="83184">
                  <a:moveTo>
                    <a:pt x="568553" y="45593"/>
                  </a:moveTo>
                  <a:lnTo>
                    <a:pt x="568477" y="44831"/>
                  </a:lnTo>
                  <a:lnTo>
                    <a:pt x="568388" y="44488"/>
                  </a:lnTo>
                  <a:lnTo>
                    <a:pt x="568172" y="45974"/>
                  </a:lnTo>
                  <a:lnTo>
                    <a:pt x="568553" y="45593"/>
                  </a:lnTo>
                  <a:close/>
                </a:path>
                <a:path w="757555" h="83184">
                  <a:moveTo>
                    <a:pt x="569074" y="45085"/>
                  </a:moveTo>
                  <a:lnTo>
                    <a:pt x="568680" y="45466"/>
                  </a:lnTo>
                  <a:lnTo>
                    <a:pt x="568655" y="45593"/>
                  </a:lnTo>
                  <a:lnTo>
                    <a:pt x="569010" y="47117"/>
                  </a:lnTo>
                  <a:lnTo>
                    <a:pt x="569074" y="45085"/>
                  </a:lnTo>
                  <a:close/>
                </a:path>
                <a:path w="757555" h="83184">
                  <a:moveTo>
                    <a:pt x="612546" y="43434"/>
                  </a:moveTo>
                  <a:lnTo>
                    <a:pt x="612267" y="42037"/>
                  </a:lnTo>
                  <a:lnTo>
                    <a:pt x="611873" y="41935"/>
                  </a:lnTo>
                  <a:lnTo>
                    <a:pt x="612101" y="43180"/>
                  </a:lnTo>
                  <a:lnTo>
                    <a:pt x="612546" y="43434"/>
                  </a:lnTo>
                  <a:close/>
                </a:path>
                <a:path w="757555" h="83184">
                  <a:moveTo>
                    <a:pt x="616242" y="21069"/>
                  </a:moveTo>
                  <a:lnTo>
                    <a:pt x="616153" y="21209"/>
                  </a:lnTo>
                  <a:lnTo>
                    <a:pt x="616077" y="22720"/>
                  </a:lnTo>
                  <a:lnTo>
                    <a:pt x="616242" y="21069"/>
                  </a:lnTo>
                  <a:close/>
                </a:path>
                <a:path w="757555" h="83184">
                  <a:moveTo>
                    <a:pt x="617740" y="17526"/>
                  </a:moveTo>
                  <a:lnTo>
                    <a:pt x="617118" y="17526"/>
                  </a:lnTo>
                  <a:lnTo>
                    <a:pt x="615696" y="18161"/>
                  </a:lnTo>
                  <a:lnTo>
                    <a:pt x="615696" y="20193"/>
                  </a:lnTo>
                  <a:lnTo>
                    <a:pt x="615823" y="19939"/>
                  </a:lnTo>
                  <a:lnTo>
                    <a:pt x="615937" y="19304"/>
                  </a:lnTo>
                  <a:lnTo>
                    <a:pt x="616026" y="18669"/>
                  </a:lnTo>
                  <a:lnTo>
                    <a:pt x="616369" y="19304"/>
                  </a:lnTo>
                  <a:lnTo>
                    <a:pt x="616242" y="21069"/>
                  </a:lnTo>
                  <a:lnTo>
                    <a:pt x="617131" y="19558"/>
                  </a:lnTo>
                  <a:lnTo>
                    <a:pt x="617245" y="19304"/>
                  </a:lnTo>
                  <a:lnTo>
                    <a:pt x="617423" y="18669"/>
                  </a:lnTo>
                  <a:lnTo>
                    <a:pt x="617740" y="17526"/>
                  </a:lnTo>
                  <a:close/>
                </a:path>
                <a:path w="757555" h="83184">
                  <a:moveTo>
                    <a:pt x="627392" y="22225"/>
                  </a:moveTo>
                  <a:lnTo>
                    <a:pt x="627278" y="21463"/>
                  </a:lnTo>
                  <a:lnTo>
                    <a:pt x="627138" y="21082"/>
                  </a:lnTo>
                  <a:lnTo>
                    <a:pt x="627151" y="22479"/>
                  </a:lnTo>
                  <a:lnTo>
                    <a:pt x="627392" y="22225"/>
                  </a:lnTo>
                  <a:close/>
                </a:path>
                <a:path w="757555" h="83184">
                  <a:moveTo>
                    <a:pt x="627494" y="20955"/>
                  </a:moveTo>
                  <a:lnTo>
                    <a:pt x="627202" y="19812"/>
                  </a:lnTo>
                  <a:lnTo>
                    <a:pt x="626833" y="18415"/>
                  </a:lnTo>
                  <a:lnTo>
                    <a:pt x="626503" y="18669"/>
                  </a:lnTo>
                  <a:lnTo>
                    <a:pt x="626427" y="19050"/>
                  </a:lnTo>
                  <a:lnTo>
                    <a:pt x="627138" y="21082"/>
                  </a:lnTo>
                  <a:lnTo>
                    <a:pt x="627189" y="19989"/>
                  </a:lnTo>
                  <a:lnTo>
                    <a:pt x="627494" y="20955"/>
                  </a:lnTo>
                  <a:close/>
                </a:path>
                <a:path w="757555" h="83184">
                  <a:moveTo>
                    <a:pt x="638187" y="16764"/>
                  </a:moveTo>
                  <a:lnTo>
                    <a:pt x="637984" y="16510"/>
                  </a:lnTo>
                  <a:lnTo>
                    <a:pt x="638060" y="16637"/>
                  </a:lnTo>
                  <a:lnTo>
                    <a:pt x="638187" y="16764"/>
                  </a:lnTo>
                  <a:close/>
                </a:path>
                <a:path w="757555" h="83184">
                  <a:moveTo>
                    <a:pt x="641464" y="15303"/>
                  </a:moveTo>
                  <a:lnTo>
                    <a:pt x="641019" y="14935"/>
                  </a:lnTo>
                  <a:lnTo>
                    <a:pt x="641096" y="15163"/>
                  </a:lnTo>
                  <a:lnTo>
                    <a:pt x="641184" y="15316"/>
                  </a:lnTo>
                  <a:lnTo>
                    <a:pt x="641248" y="15506"/>
                  </a:lnTo>
                  <a:lnTo>
                    <a:pt x="641388" y="15379"/>
                  </a:lnTo>
                  <a:close/>
                </a:path>
                <a:path w="757555" h="83184">
                  <a:moveTo>
                    <a:pt x="641819" y="37528"/>
                  </a:moveTo>
                  <a:lnTo>
                    <a:pt x="641629" y="38481"/>
                  </a:lnTo>
                  <a:lnTo>
                    <a:pt x="641807" y="38100"/>
                  </a:lnTo>
                  <a:lnTo>
                    <a:pt x="641819" y="37528"/>
                  </a:lnTo>
                  <a:close/>
                </a:path>
                <a:path w="757555" h="83184">
                  <a:moveTo>
                    <a:pt x="647585" y="17018"/>
                  </a:moveTo>
                  <a:lnTo>
                    <a:pt x="647420" y="16002"/>
                  </a:lnTo>
                  <a:lnTo>
                    <a:pt x="647458" y="16637"/>
                  </a:lnTo>
                  <a:lnTo>
                    <a:pt x="647585" y="17018"/>
                  </a:lnTo>
                  <a:close/>
                </a:path>
                <a:path w="757555" h="83184">
                  <a:moveTo>
                    <a:pt x="648004" y="13157"/>
                  </a:moveTo>
                  <a:lnTo>
                    <a:pt x="647941" y="13322"/>
                  </a:lnTo>
                  <a:lnTo>
                    <a:pt x="647877" y="13754"/>
                  </a:lnTo>
                  <a:lnTo>
                    <a:pt x="647954" y="13931"/>
                  </a:lnTo>
                  <a:lnTo>
                    <a:pt x="648004" y="13157"/>
                  </a:lnTo>
                  <a:close/>
                </a:path>
                <a:path w="757555" h="83184">
                  <a:moveTo>
                    <a:pt x="648347" y="13754"/>
                  </a:moveTo>
                  <a:lnTo>
                    <a:pt x="648068" y="13322"/>
                  </a:lnTo>
                  <a:lnTo>
                    <a:pt x="648157" y="13589"/>
                  </a:lnTo>
                  <a:lnTo>
                    <a:pt x="648347" y="13754"/>
                  </a:lnTo>
                  <a:close/>
                </a:path>
                <a:path w="757555" h="83184">
                  <a:moveTo>
                    <a:pt x="651713" y="36728"/>
                  </a:moveTo>
                  <a:lnTo>
                    <a:pt x="650481" y="36487"/>
                  </a:lnTo>
                  <a:lnTo>
                    <a:pt x="650849" y="36715"/>
                  </a:lnTo>
                  <a:lnTo>
                    <a:pt x="651306" y="36791"/>
                  </a:lnTo>
                  <a:lnTo>
                    <a:pt x="651713" y="36728"/>
                  </a:lnTo>
                  <a:close/>
                </a:path>
                <a:path w="757555" h="83184">
                  <a:moveTo>
                    <a:pt x="655129" y="9766"/>
                  </a:moveTo>
                  <a:lnTo>
                    <a:pt x="655066" y="9461"/>
                  </a:lnTo>
                  <a:lnTo>
                    <a:pt x="654951" y="9105"/>
                  </a:lnTo>
                  <a:lnTo>
                    <a:pt x="654735" y="8521"/>
                  </a:lnTo>
                  <a:lnTo>
                    <a:pt x="654862" y="9029"/>
                  </a:lnTo>
                  <a:lnTo>
                    <a:pt x="654977" y="9398"/>
                  </a:lnTo>
                  <a:lnTo>
                    <a:pt x="655129" y="9766"/>
                  </a:lnTo>
                  <a:close/>
                </a:path>
                <a:path w="757555" h="83184">
                  <a:moveTo>
                    <a:pt x="663765" y="9144"/>
                  </a:moveTo>
                  <a:lnTo>
                    <a:pt x="663651" y="8509"/>
                  </a:lnTo>
                  <a:lnTo>
                    <a:pt x="662952" y="4572"/>
                  </a:lnTo>
                  <a:lnTo>
                    <a:pt x="662216" y="6311"/>
                  </a:lnTo>
                  <a:lnTo>
                    <a:pt x="662101" y="6959"/>
                  </a:lnTo>
                  <a:lnTo>
                    <a:pt x="662686" y="8839"/>
                  </a:lnTo>
                  <a:lnTo>
                    <a:pt x="662749" y="8509"/>
                  </a:lnTo>
                  <a:lnTo>
                    <a:pt x="662774" y="9144"/>
                  </a:lnTo>
                  <a:lnTo>
                    <a:pt x="662686" y="8839"/>
                  </a:lnTo>
                  <a:lnTo>
                    <a:pt x="662266" y="11049"/>
                  </a:lnTo>
                  <a:lnTo>
                    <a:pt x="663689" y="9398"/>
                  </a:lnTo>
                  <a:lnTo>
                    <a:pt x="663765" y="9144"/>
                  </a:lnTo>
                  <a:close/>
                </a:path>
                <a:path w="757555" h="83184">
                  <a:moveTo>
                    <a:pt x="663968" y="9080"/>
                  </a:moveTo>
                  <a:lnTo>
                    <a:pt x="663829" y="9525"/>
                  </a:lnTo>
                  <a:lnTo>
                    <a:pt x="663968" y="9080"/>
                  </a:lnTo>
                  <a:close/>
                </a:path>
                <a:path w="757555" h="83184">
                  <a:moveTo>
                    <a:pt x="664260" y="33401"/>
                  </a:moveTo>
                  <a:lnTo>
                    <a:pt x="663994" y="31508"/>
                  </a:lnTo>
                  <a:lnTo>
                    <a:pt x="663905" y="32131"/>
                  </a:lnTo>
                  <a:lnTo>
                    <a:pt x="663778" y="32385"/>
                  </a:lnTo>
                  <a:lnTo>
                    <a:pt x="663613" y="32600"/>
                  </a:lnTo>
                  <a:lnTo>
                    <a:pt x="664260" y="33401"/>
                  </a:lnTo>
                  <a:close/>
                </a:path>
                <a:path w="757555" h="83184">
                  <a:moveTo>
                    <a:pt x="668616" y="13462"/>
                  </a:moveTo>
                  <a:lnTo>
                    <a:pt x="668591" y="12192"/>
                  </a:lnTo>
                  <a:lnTo>
                    <a:pt x="668337" y="12065"/>
                  </a:lnTo>
                  <a:lnTo>
                    <a:pt x="668616" y="13462"/>
                  </a:lnTo>
                  <a:close/>
                </a:path>
                <a:path w="757555" h="83184">
                  <a:moveTo>
                    <a:pt x="668947" y="10490"/>
                  </a:moveTo>
                  <a:lnTo>
                    <a:pt x="668566" y="10160"/>
                  </a:lnTo>
                  <a:lnTo>
                    <a:pt x="668731" y="10401"/>
                  </a:lnTo>
                  <a:lnTo>
                    <a:pt x="668858" y="10464"/>
                  </a:lnTo>
                  <a:close/>
                </a:path>
                <a:path w="757555" h="83184">
                  <a:moveTo>
                    <a:pt x="669086" y="12446"/>
                  </a:moveTo>
                  <a:lnTo>
                    <a:pt x="668743" y="11811"/>
                  </a:lnTo>
                  <a:lnTo>
                    <a:pt x="668718" y="12255"/>
                  </a:lnTo>
                  <a:lnTo>
                    <a:pt x="669086" y="12446"/>
                  </a:lnTo>
                  <a:close/>
                </a:path>
                <a:path w="757555" h="83184">
                  <a:moveTo>
                    <a:pt x="670356" y="4864"/>
                  </a:moveTo>
                  <a:lnTo>
                    <a:pt x="670128" y="4445"/>
                  </a:lnTo>
                  <a:lnTo>
                    <a:pt x="669937" y="4953"/>
                  </a:lnTo>
                  <a:lnTo>
                    <a:pt x="670356" y="4864"/>
                  </a:lnTo>
                  <a:close/>
                </a:path>
                <a:path w="757555" h="83184">
                  <a:moveTo>
                    <a:pt x="670598" y="5321"/>
                  </a:moveTo>
                  <a:lnTo>
                    <a:pt x="670560" y="4826"/>
                  </a:lnTo>
                  <a:lnTo>
                    <a:pt x="670471" y="5092"/>
                  </a:lnTo>
                  <a:lnTo>
                    <a:pt x="670598" y="5321"/>
                  </a:lnTo>
                  <a:close/>
                </a:path>
                <a:path w="757555" h="83184">
                  <a:moveTo>
                    <a:pt x="672350" y="29883"/>
                  </a:moveTo>
                  <a:lnTo>
                    <a:pt x="672198" y="30048"/>
                  </a:lnTo>
                  <a:lnTo>
                    <a:pt x="671931" y="30657"/>
                  </a:lnTo>
                  <a:lnTo>
                    <a:pt x="672134" y="30403"/>
                  </a:lnTo>
                  <a:lnTo>
                    <a:pt x="672350" y="29883"/>
                  </a:lnTo>
                  <a:close/>
                </a:path>
                <a:path w="757555" h="83184">
                  <a:moveTo>
                    <a:pt x="672655" y="29083"/>
                  </a:moveTo>
                  <a:lnTo>
                    <a:pt x="672579" y="28816"/>
                  </a:lnTo>
                  <a:lnTo>
                    <a:pt x="672604" y="29083"/>
                  </a:lnTo>
                  <a:close/>
                </a:path>
                <a:path w="757555" h="83184">
                  <a:moveTo>
                    <a:pt x="672858" y="3556"/>
                  </a:moveTo>
                  <a:lnTo>
                    <a:pt x="672655" y="3860"/>
                  </a:lnTo>
                  <a:lnTo>
                    <a:pt x="672858" y="3556"/>
                  </a:lnTo>
                  <a:close/>
                </a:path>
                <a:path w="757555" h="83184">
                  <a:moveTo>
                    <a:pt x="673328" y="30480"/>
                  </a:moveTo>
                  <a:lnTo>
                    <a:pt x="673188" y="29718"/>
                  </a:lnTo>
                  <a:lnTo>
                    <a:pt x="672960" y="28448"/>
                  </a:lnTo>
                  <a:lnTo>
                    <a:pt x="672655" y="29083"/>
                  </a:lnTo>
                  <a:lnTo>
                    <a:pt x="672541" y="29337"/>
                  </a:lnTo>
                  <a:lnTo>
                    <a:pt x="672350" y="29972"/>
                  </a:lnTo>
                  <a:lnTo>
                    <a:pt x="672693" y="29718"/>
                  </a:lnTo>
                  <a:lnTo>
                    <a:pt x="673328" y="30480"/>
                  </a:lnTo>
                  <a:close/>
                </a:path>
                <a:path w="757555" h="83184">
                  <a:moveTo>
                    <a:pt x="673569" y="4699"/>
                  </a:moveTo>
                  <a:lnTo>
                    <a:pt x="672947" y="5092"/>
                  </a:lnTo>
                  <a:lnTo>
                    <a:pt x="673074" y="5207"/>
                  </a:lnTo>
                  <a:lnTo>
                    <a:pt x="673392" y="5207"/>
                  </a:lnTo>
                  <a:lnTo>
                    <a:pt x="673569" y="4699"/>
                  </a:lnTo>
                  <a:close/>
                </a:path>
                <a:path w="757555" h="83184">
                  <a:moveTo>
                    <a:pt x="674446" y="9359"/>
                  </a:moveTo>
                  <a:lnTo>
                    <a:pt x="674319" y="9144"/>
                  </a:lnTo>
                  <a:lnTo>
                    <a:pt x="674306" y="9283"/>
                  </a:lnTo>
                  <a:lnTo>
                    <a:pt x="674446" y="9359"/>
                  </a:lnTo>
                  <a:close/>
                </a:path>
                <a:path w="757555" h="83184">
                  <a:moveTo>
                    <a:pt x="679627" y="26670"/>
                  </a:moveTo>
                  <a:lnTo>
                    <a:pt x="679310" y="26670"/>
                  </a:lnTo>
                  <a:lnTo>
                    <a:pt x="679627" y="26670"/>
                  </a:lnTo>
                  <a:close/>
                </a:path>
                <a:path w="757555" h="83184">
                  <a:moveTo>
                    <a:pt x="681443" y="6527"/>
                  </a:moveTo>
                  <a:lnTo>
                    <a:pt x="681304" y="6223"/>
                  </a:lnTo>
                  <a:lnTo>
                    <a:pt x="681177" y="6057"/>
                  </a:lnTo>
                  <a:lnTo>
                    <a:pt x="681164" y="6324"/>
                  </a:lnTo>
                  <a:lnTo>
                    <a:pt x="681355" y="6451"/>
                  </a:lnTo>
                  <a:close/>
                </a:path>
                <a:path w="757555" h="83184">
                  <a:moveTo>
                    <a:pt x="684276" y="4699"/>
                  </a:moveTo>
                  <a:lnTo>
                    <a:pt x="683882" y="5588"/>
                  </a:lnTo>
                  <a:lnTo>
                    <a:pt x="683806" y="6096"/>
                  </a:lnTo>
                  <a:lnTo>
                    <a:pt x="684072" y="6464"/>
                  </a:lnTo>
                  <a:lnTo>
                    <a:pt x="684276" y="6731"/>
                  </a:lnTo>
                  <a:lnTo>
                    <a:pt x="684212" y="6604"/>
                  </a:lnTo>
                  <a:lnTo>
                    <a:pt x="684276" y="4699"/>
                  </a:lnTo>
                  <a:close/>
                </a:path>
                <a:path w="757555" h="83184">
                  <a:moveTo>
                    <a:pt x="686282" y="8940"/>
                  </a:moveTo>
                  <a:lnTo>
                    <a:pt x="686244" y="8636"/>
                  </a:lnTo>
                  <a:lnTo>
                    <a:pt x="686104" y="8890"/>
                  </a:lnTo>
                  <a:lnTo>
                    <a:pt x="685977" y="9118"/>
                  </a:lnTo>
                  <a:lnTo>
                    <a:pt x="686079" y="9410"/>
                  </a:lnTo>
                  <a:lnTo>
                    <a:pt x="686257" y="9296"/>
                  </a:lnTo>
                  <a:lnTo>
                    <a:pt x="686282" y="8940"/>
                  </a:lnTo>
                  <a:close/>
                </a:path>
                <a:path w="757555" h="83184">
                  <a:moveTo>
                    <a:pt x="686828" y="7620"/>
                  </a:moveTo>
                  <a:lnTo>
                    <a:pt x="686219" y="6350"/>
                  </a:lnTo>
                  <a:lnTo>
                    <a:pt x="686295" y="7620"/>
                  </a:lnTo>
                  <a:lnTo>
                    <a:pt x="686142" y="7366"/>
                  </a:lnTo>
                  <a:lnTo>
                    <a:pt x="685596" y="6477"/>
                  </a:lnTo>
                  <a:lnTo>
                    <a:pt x="684326" y="6731"/>
                  </a:lnTo>
                  <a:lnTo>
                    <a:pt x="684923" y="7366"/>
                  </a:lnTo>
                  <a:lnTo>
                    <a:pt x="684314" y="6718"/>
                  </a:lnTo>
                  <a:lnTo>
                    <a:pt x="683374" y="5715"/>
                  </a:lnTo>
                  <a:lnTo>
                    <a:pt x="682942" y="7620"/>
                  </a:lnTo>
                  <a:lnTo>
                    <a:pt x="681443" y="6604"/>
                  </a:lnTo>
                  <a:lnTo>
                    <a:pt x="681761" y="7239"/>
                  </a:lnTo>
                  <a:lnTo>
                    <a:pt x="682180" y="8636"/>
                  </a:lnTo>
                  <a:lnTo>
                    <a:pt x="681977" y="8636"/>
                  </a:lnTo>
                  <a:lnTo>
                    <a:pt x="679831" y="7493"/>
                  </a:lnTo>
                  <a:lnTo>
                    <a:pt x="681507" y="11176"/>
                  </a:lnTo>
                  <a:lnTo>
                    <a:pt x="680300" y="11811"/>
                  </a:lnTo>
                  <a:lnTo>
                    <a:pt x="679424" y="10414"/>
                  </a:lnTo>
                  <a:lnTo>
                    <a:pt x="679348" y="10287"/>
                  </a:lnTo>
                  <a:lnTo>
                    <a:pt x="679475" y="9144"/>
                  </a:lnTo>
                  <a:lnTo>
                    <a:pt x="679831" y="7493"/>
                  </a:lnTo>
                  <a:lnTo>
                    <a:pt x="679856" y="7366"/>
                  </a:lnTo>
                  <a:lnTo>
                    <a:pt x="678802" y="9144"/>
                  </a:lnTo>
                  <a:lnTo>
                    <a:pt x="677913" y="8128"/>
                  </a:lnTo>
                  <a:lnTo>
                    <a:pt x="677900" y="7366"/>
                  </a:lnTo>
                  <a:lnTo>
                    <a:pt x="678268" y="4826"/>
                  </a:lnTo>
                  <a:lnTo>
                    <a:pt x="677456" y="7366"/>
                  </a:lnTo>
                  <a:lnTo>
                    <a:pt x="676541" y="5334"/>
                  </a:lnTo>
                  <a:lnTo>
                    <a:pt x="675805" y="3683"/>
                  </a:lnTo>
                  <a:lnTo>
                    <a:pt x="675068" y="3302"/>
                  </a:lnTo>
                  <a:lnTo>
                    <a:pt x="675246" y="2921"/>
                  </a:lnTo>
                  <a:lnTo>
                    <a:pt x="674624" y="2921"/>
                  </a:lnTo>
                  <a:lnTo>
                    <a:pt x="675360" y="5321"/>
                  </a:lnTo>
                  <a:lnTo>
                    <a:pt x="675081" y="5080"/>
                  </a:lnTo>
                  <a:lnTo>
                    <a:pt x="674941" y="4953"/>
                  </a:lnTo>
                  <a:lnTo>
                    <a:pt x="674636" y="5080"/>
                  </a:lnTo>
                  <a:lnTo>
                    <a:pt x="674471" y="4064"/>
                  </a:lnTo>
                  <a:lnTo>
                    <a:pt x="674458" y="5969"/>
                  </a:lnTo>
                  <a:lnTo>
                    <a:pt x="675297" y="7747"/>
                  </a:lnTo>
                  <a:lnTo>
                    <a:pt x="675398" y="8128"/>
                  </a:lnTo>
                  <a:lnTo>
                    <a:pt x="675030" y="10414"/>
                  </a:lnTo>
                  <a:lnTo>
                    <a:pt x="674446" y="9359"/>
                  </a:lnTo>
                  <a:lnTo>
                    <a:pt x="674293" y="9283"/>
                  </a:lnTo>
                  <a:lnTo>
                    <a:pt x="673747" y="11938"/>
                  </a:lnTo>
                  <a:lnTo>
                    <a:pt x="673481" y="10668"/>
                  </a:lnTo>
                  <a:lnTo>
                    <a:pt x="673214" y="9398"/>
                  </a:lnTo>
                  <a:lnTo>
                    <a:pt x="673061" y="8636"/>
                  </a:lnTo>
                  <a:lnTo>
                    <a:pt x="674293" y="9283"/>
                  </a:lnTo>
                  <a:lnTo>
                    <a:pt x="674319" y="9144"/>
                  </a:lnTo>
                  <a:lnTo>
                    <a:pt x="674395" y="9271"/>
                  </a:lnTo>
                  <a:lnTo>
                    <a:pt x="674522" y="9398"/>
                  </a:lnTo>
                  <a:lnTo>
                    <a:pt x="674763" y="9525"/>
                  </a:lnTo>
                  <a:lnTo>
                    <a:pt x="674535" y="9144"/>
                  </a:lnTo>
                  <a:lnTo>
                    <a:pt x="674243" y="8636"/>
                  </a:lnTo>
                  <a:lnTo>
                    <a:pt x="673785" y="7874"/>
                  </a:lnTo>
                  <a:lnTo>
                    <a:pt x="672363" y="5461"/>
                  </a:lnTo>
                  <a:lnTo>
                    <a:pt x="672947" y="5092"/>
                  </a:lnTo>
                  <a:lnTo>
                    <a:pt x="672693" y="4864"/>
                  </a:lnTo>
                  <a:lnTo>
                    <a:pt x="672579" y="4572"/>
                  </a:lnTo>
                  <a:lnTo>
                    <a:pt x="672465" y="3683"/>
                  </a:lnTo>
                  <a:lnTo>
                    <a:pt x="670737" y="1270"/>
                  </a:lnTo>
                  <a:lnTo>
                    <a:pt x="672566" y="7747"/>
                  </a:lnTo>
                  <a:lnTo>
                    <a:pt x="671042" y="7874"/>
                  </a:lnTo>
                  <a:lnTo>
                    <a:pt x="670928" y="5969"/>
                  </a:lnTo>
                  <a:lnTo>
                    <a:pt x="670598" y="5321"/>
                  </a:lnTo>
                  <a:lnTo>
                    <a:pt x="670610" y="8382"/>
                  </a:lnTo>
                  <a:lnTo>
                    <a:pt x="670382" y="9398"/>
                  </a:lnTo>
                  <a:lnTo>
                    <a:pt x="669175" y="8128"/>
                  </a:lnTo>
                  <a:lnTo>
                    <a:pt x="669493" y="10668"/>
                  </a:lnTo>
                  <a:lnTo>
                    <a:pt x="668959" y="10541"/>
                  </a:lnTo>
                  <a:lnTo>
                    <a:pt x="669645" y="11176"/>
                  </a:lnTo>
                  <a:lnTo>
                    <a:pt x="669734" y="12827"/>
                  </a:lnTo>
                  <a:lnTo>
                    <a:pt x="686092" y="12827"/>
                  </a:lnTo>
                  <a:lnTo>
                    <a:pt x="685914" y="11938"/>
                  </a:lnTo>
                  <a:lnTo>
                    <a:pt x="685888" y="11811"/>
                  </a:lnTo>
                  <a:lnTo>
                    <a:pt x="685342" y="9194"/>
                  </a:lnTo>
                  <a:lnTo>
                    <a:pt x="685533" y="8636"/>
                  </a:lnTo>
                  <a:lnTo>
                    <a:pt x="685787" y="8001"/>
                  </a:lnTo>
                  <a:lnTo>
                    <a:pt x="686015" y="7874"/>
                  </a:lnTo>
                  <a:lnTo>
                    <a:pt x="686130" y="8128"/>
                  </a:lnTo>
                  <a:lnTo>
                    <a:pt x="686244" y="8636"/>
                  </a:lnTo>
                  <a:lnTo>
                    <a:pt x="686689" y="7874"/>
                  </a:lnTo>
                  <a:lnTo>
                    <a:pt x="686828" y="7620"/>
                  </a:lnTo>
                  <a:close/>
                </a:path>
                <a:path w="757555" h="83184">
                  <a:moveTo>
                    <a:pt x="689724" y="21551"/>
                  </a:moveTo>
                  <a:lnTo>
                    <a:pt x="689419" y="21412"/>
                  </a:lnTo>
                  <a:lnTo>
                    <a:pt x="689051" y="21170"/>
                  </a:lnTo>
                  <a:lnTo>
                    <a:pt x="688822" y="21640"/>
                  </a:lnTo>
                  <a:lnTo>
                    <a:pt x="689254" y="22174"/>
                  </a:lnTo>
                  <a:lnTo>
                    <a:pt x="689521" y="22009"/>
                  </a:lnTo>
                  <a:lnTo>
                    <a:pt x="689724" y="21551"/>
                  </a:lnTo>
                  <a:close/>
                </a:path>
                <a:path w="757555" h="83184">
                  <a:moveTo>
                    <a:pt x="691781" y="6731"/>
                  </a:moveTo>
                  <a:lnTo>
                    <a:pt x="691032" y="4826"/>
                  </a:lnTo>
                  <a:lnTo>
                    <a:pt x="690854" y="7239"/>
                  </a:lnTo>
                  <a:lnTo>
                    <a:pt x="691781" y="6731"/>
                  </a:lnTo>
                  <a:close/>
                </a:path>
                <a:path w="757555" h="83184">
                  <a:moveTo>
                    <a:pt x="692467" y="6350"/>
                  </a:moveTo>
                  <a:lnTo>
                    <a:pt x="692010" y="6604"/>
                  </a:lnTo>
                  <a:lnTo>
                    <a:pt x="691908" y="6959"/>
                  </a:lnTo>
                  <a:lnTo>
                    <a:pt x="692429" y="8242"/>
                  </a:lnTo>
                  <a:lnTo>
                    <a:pt x="692467" y="6350"/>
                  </a:lnTo>
                  <a:close/>
                </a:path>
                <a:path w="757555" h="83184">
                  <a:moveTo>
                    <a:pt x="701230" y="22860"/>
                  </a:moveTo>
                  <a:lnTo>
                    <a:pt x="701141" y="22567"/>
                  </a:lnTo>
                  <a:lnTo>
                    <a:pt x="699262" y="20193"/>
                  </a:lnTo>
                  <a:lnTo>
                    <a:pt x="700265" y="23368"/>
                  </a:lnTo>
                  <a:lnTo>
                    <a:pt x="701230" y="22860"/>
                  </a:lnTo>
                  <a:close/>
                </a:path>
                <a:path w="757555" h="83184">
                  <a:moveTo>
                    <a:pt x="701344" y="6985"/>
                  </a:moveTo>
                  <a:lnTo>
                    <a:pt x="701179" y="6896"/>
                  </a:lnTo>
                  <a:lnTo>
                    <a:pt x="701344" y="6985"/>
                  </a:lnTo>
                  <a:close/>
                </a:path>
                <a:path w="757555" h="83184">
                  <a:moveTo>
                    <a:pt x="711657" y="7239"/>
                  </a:moveTo>
                  <a:lnTo>
                    <a:pt x="710819" y="6273"/>
                  </a:lnTo>
                  <a:lnTo>
                    <a:pt x="710946" y="7391"/>
                  </a:lnTo>
                  <a:lnTo>
                    <a:pt x="711301" y="7035"/>
                  </a:lnTo>
                  <a:lnTo>
                    <a:pt x="711657" y="7239"/>
                  </a:lnTo>
                  <a:close/>
                </a:path>
                <a:path w="757555" h="83184">
                  <a:moveTo>
                    <a:pt x="711987" y="7607"/>
                  </a:moveTo>
                  <a:lnTo>
                    <a:pt x="711885" y="7391"/>
                  </a:lnTo>
                  <a:lnTo>
                    <a:pt x="711657" y="7239"/>
                  </a:lnTo>
                  <a:lnTo>
                    <a:pt x="711987" y="7607"/>
                  </a:lnTo>
                  <a:close/>
                </a:path>
                <a:path w="757555" h="83184">
                  <a:moveTo>
                    <a:pt x="716140" y="3035"/>
                  </a:moveTo>
                  <a:lnTo>
                    <a:pt x="716051" y="2603"/>
                  </a:lnTo>
                  <a:lnTo>
                    <a:pt x="715962" y="2235"/>
                  </a:lnTo>
                  <a:lnTo>
                    <a:pt x="715911" y="2006"/>
                  </a:lnTo>
                  <a:lnTo>
                    <a:pt x="715949" y="2374"/>
                  </a:lnTo>
                  <a:lnTo>
                    <a:pt x="716051" y="2717"/>
                  </a:lnTo>
                  <a:lnTo>
                    <a:pt x="716140" y="3035"/>
                  </a:lnTo>
                  <a:close/>
                </a:path>
                <a:path w="757555" h="83184">
                  <a:moveTo>
                    <a:pt x="718654" y="8788"/>
                  </a:moveTo>
                  <a:lnTo>
                    <a:pt x="718553" y="6858"/>
                  </a:lnTo>
                  <a:lnTo>
                    <a:pt x="718058" y="6350"/>
                  </a:lnTo>
                  <a:lnTo>
                    <a:pt x="718146" y="6858"/>
                  </a:lnTo>
                  <a:lnTo>
                    <a:pt x="718654" y="8788"/>
                  </a:lnTo>
                  <a:close/>
                </a:path>
                <a:path w="757555" h="83184">
                  <a:moveTo>
                    <a:pt x="718769" y="9271"/>
                  </a:moveTo>
                  <a:lnTo>
                    <a:pt x="718654" y="8788"/>
                  </a:lnTo>
                  <a:lnTo>
                    <a:pt x="718743" y="9258"/>
                  </a:lnTo>
                  <a:close/>
                </a:path>
                <a:path w="757555" h="83184">
                  <a:moveTo>
                    <a:pt x="722579" y="2247"/>
                  </a:moveTo>
                  <a:lnTo>
                    <a:pt x="722553" y="1778"/>
                  </a:lnTo>
                  <a:lnTo>
                    <a:pt x="722515" y="1231"/>
                  </a:lnTo>
                  <a:lnTo>
                    <a:pt x="722363" y="2679"/>
                  </a:lnTo>
                  <a:lnTo>
                    <a:pt x="722579" y="2654"/>
                  </a:lnTo>
                  <a:lnTo>
                    <a:pt x="722579" y="2247"/>
                  </a:lnTo>
                  <a:close/>
                </a:path>
                <a:path w="757555" h="83184">
                  <a:moveTo>
                    <a:pt x="725906" y="16446"/>
                  </a:moveTo>
                  <a:lnTo>
                    <a:pt x="725868" y="16256"/>
                  </a:lnTo>
                  <a:lnTo>
                    <a:pt x="725766" y="15989"/>
                  </a:lnTo>
                  <a:lnTo>
                    <a:pt x="725639" y="15748"/>
                  </a:lnTo>
                  <a:lnTo>
                    <a:pt x="725703" y="15976"/>
                  </a:lnTo>
                  <a:lnTo>
                    <a:pt x="725792" y="16230"/>
                  </a:lnTo>
                  <a:lnTo>
                    <a:pt x="725906" y="16446"/>
                  </a:lnTo>
                  <a:close/>
                </a:path>
                <a:path w="757555" h="83184">
                  <a:moveTo>
                    <a:pt x="728764" y="13716"/>
                  </a:moveTo>
                  <a:lnTo>
                    <a:pt x="728687" y="13081"/>
                  </a:lnTo>
                  <a:lnTo>
                    <a:pt x="727646" y="11684"/>
                  </a:lnTo>
                  <a:lnTo>
                    <a:pt x="727964" y="13970"/>
                  </a:lnTo>
                  <a:lnTo>
                    <a:pt x="728764" y="13716"/>
                  </a:lnTo>
                  <a:close/>
                </a:path>
                <a:path w="757555" h="83184">
                  <a:moveTo>
                    <a:pt x="731253" y="2832"/>
                  </a:moveTo>
                  <a:lnTo>
                    <a:pt x="731050" y="1625"/>
                  </a:lnTo>
                  <a:lnTo>
                    <a:pt x="730834" y="787"/>
                  </a:lnTo>
                  <a:lnTo>
                    <a:pt x="730631" y="698"/>
                  </a:lnTo>
                  <a:lnTo>
                    <a:pt x="731024" y="3619"/>
                  </a:lnTo>
                  <a:lnTo>
                    <a:pt x="731139" y="4902"/>
                  </a:lnTo>
                  <a:lnTo>
                    <a:pt x="731050" y="3683"/>
                  </a:lnTo>
                  <a:lnTo>
                    <a:pt x="731113" y="3086"/>
                  </a:lnTo>
                  <a:lnTo>
                    <a:pt x="731253" y="2832"/>
                  </a:lnTo>
                  <a:close/>
                </a:path>
                <a:path w="757555" h="83184">
                  <a:moveTo>
                    <a:pt x="735126" y="16344"/>
                  </a:moveTo>
                  <a:lnTo>
                    <a:pt x="735114" y="15824"/>
                  </a:lnTo>
                  <a:lnTo>
                    <a:pt x="734999" y="15113"/>
                  </a:lnTo>
                  <a:lnTo>
                    <a:pt x="735126" y="16344"/>
                  </a:lnTo>
                  <a:close/>
                </a:path>
                <a:path w="757555" h="83184">
                  <a:moveTo>
                    <a:pt x="736993" y="5842"/>
                  </a:moveTo>
                  <a:lnTo>
                    <a:pt x="736422" y="6223"/>
                  </a:lnTo>
                  <a:lnTo>
                    <a:pt x="736307" y="6667"/>
                  </a:lnTo>
                  <a:lnTo>
                    <a:pt x="736434" y="7277"/>
                  </a:lnTo>
                  <a:lnTo>
                    <a:pt x="736993" y="5842"/>
                  </a:lnTo>
                  <a:close/>
                </a:path>
                <a:path w="757555" h="83184">
                  <a:moveTo>
                    <a:pt x="738682" y="16738"/>
                  </a:moveTo>
                  <a:lnTo>
                    <a:pt x="738581" y="15748"/>
                  </a:lnTo>
                  <a:lnTo>
                    <a:pt x="738517" y="15875"/>
                  </a:lnTo>
                  <a:lnTo>
                    <a:pt x="738454" y="16560"/>
                  </a:lnTo>
                  <a:lnTo>
                    <a:pt x="738682" y="16738"/>
                  </a:lnTo>
                  <a:close/>
                </a:path>
                <a:path w="757555" h="83184">
                  <a:moveTo>
                    <a:pt x="739571" y="17399"/>
                  </a:moveTo>
                  <a:lnTo>
                    <a:pt x="738682" y="16738"/>
                  </a:lnTo>
                  <a:lnTo>
                    <a:pt x="738847" y="18288"/>
                  </a:lnTo>
                  <a:lnTo>
                    <a:pt x="739571" y="17399"/>
                  </a:lnTo>
                  <a:close/>
                </a:path>
                <a:path w="757555" h="83184">
                  <a:moveTo>
                    <a:pt x="745401" y="3302"/>
                  </a:moveTo>
                  <a:lnTo>
                    <a:pt x="745312" y="3505"/>
                  </a:lnTo>
                  <a:lnTo>
                    <a:pt x="745401" y="3302"/>
                  </a:lnTo>
                  <a:close/>
                </a:path>
                <a:path w="757555" h="83184">
                  <a:moveTo>
                    <a:pt x="748728" y="14859"/>
                  </a:moveTo>
                  <a:lnTo>
                    <a:pt x="748512" y="14960"/>
                  </a:lnTo>
                  <a:lnTo>
                    <a:pt x="748665" y="14986"/>
                  </a:lnTo>
                  <a:lnTo>
                    <a:pt x="748728" y="14859"/>
                  </a:lnTo>
                  <a:close/>
                </a:path>
                <a:path w="757555" h="83184">
                  <a:moveTo>
                    <a:pt x="748817" y="12255"/>
                  </a:moveTo>
                  <a:lnTo>
                    <a:pt x="748715" y="11303"/>
                  </a:lnTo>
                  <a:lnTo>
                    <a:pt x="748449" y="10071"/>
                  </a:lnTo>
                  <a:lnTo>
                    <a:pt x="748068" y="10033"/>
                  </a:lnTo>
                  <a:lnTo>
                    <a:pt x="748055" y="9779"/>
                  </a:lnTo>
                  <a:lnTo>
                    <a:pt x="748042" y="9398"/>
                  </a:lnTo>
                  <a:lnTo>
                    <a:pt x="747839" y="5588"/>
                  </a:lnTo>
                  <a:lnTo>
                    <a:pt x="747318" y="9398"/>
                  </a:lnTo>
                  <a:lnTo>
                    <a:pt x="746874" y="8128"/>
                  </a:lnTo>
                  <a:lnTo>
                    <a:pt x="746582" y="6858"/>
                  </a:lnTo>
                  <a:lnTo>
                    <a:pt x="746455" y="6311"/>
                  </a:lnTo>
                  <a:lnTo>
                    <a:pt x="746531" y="5588"/>
                  </a:lnTo>
                  <a:lnTo>
                    <a:pt x="746696" y="5321"/>
                  </a:lnTo>
                  <a:lnTo>
                    <a:pt x="746582" y="4826"/>
                  </a:lnTo>
                  <a:lnTo>
                    <a:pt x="745680" y="3175"/>
                  </a:lnTo>
                  <a:lnTo>
                    <a:pt x="746340" y="6858"/>
                  </a:lnTo>
                  <a:lnTo>
                    <a:pt x="745604" y="5207"/>
                  </a:lnTo>
                  <a:lnTo>
                    <a:pt x="745274" y="4445"/>
                  </a:lnTo>
                  <a:lnTo>
                    <a:pt x="745210" y="3810"/>
                  </a:lnTo>
                  <a:lnTo>
                    <a:pt x="744677" y="5207"/>
                  </a:lnTo>
                  <a:lnTo>
                    <a:pt x="744575" y="3937"/>
                  </a:lnTo>
                  <a:lnTo>
                    <a:pt x="744067" y="2159"/>
                  </a:lnTo>
                  <a:lnTo>
                    <a:pt x="744613" y="2667"/>
                  </a:lnTo>
                  <a:lnTo>
                    <a:pt x="744207" y="2159"/>
                  </a:lnTo>
                  <a:lnTo>
                    <a:pt x="742873" y="508"/>
                  </a:lnTo>
                  <a:lnTo>
                    <a:pt x="742975" y="6350"/>
                  </a:lnTo>
                  <a:lnTo>
                    <a:pt x="741972" y="3302"/>
                  </a:lnTo>
                  <a:lnTo>
                    <a:pt x="742022" y="2794"/>
                  </a:lnTo>
                  <a:lnTo>
                    <a:pt x="740384" y="4572"/>
                  </a:lnTo>
                  <a:lnTo>
                    <a:pt x="742327" y="5969"/>
                  </a:lnTo>
                  <a:lnTo>
                    <a:pt x="741527" y="9906"/>
                  </a:lnTo>
                  <a:lnTo>
                    <a:pt x="741375" y="9398"/>
                  </a:lnTo>
                  <a:lnTo>
                    <a:pt x="741311" y="9144"/>
                  </a:lnTo>
                  <a:lnTo>
                    <a:pt x="740829" y="7493"/>
                  </a:lnTo>
                  <a:lnTo>
                    <a:pt x="740244" y="5461"/>
                  </a:lnTo>
                  <a:lnTo>
                    <a:pt x="739343" y="2286"/>
                  </a:lnTo>
                  <a:lnTo>
                    <a:pt x="739673" y="5461"/>
                  </a:lnTo>
                  <a:lnTo>
                    <a:pt x="739355" y="5334"/>
                  </a:lnTo>
                  <a:lnTo>
                    <a:pt x="739038" y="5207"/>
                  </a:lnTo>
                  <a:lnTo>
                    <a:pt x="738911" y="3937"/>
                  </a:lnTo>
                  <a:lnTo>
                    <a:pt x="738530" y="6223"/>
                  </a:lnTo>
                  <a:lnTo>
                    <a:pt x="739254" y="5334"/>
                  </a:lnTo>
                  <a:lnTo>
                    <a:pt x="739165" y="7493"/>
                  </a:lnTo>
                  <a:lnTo>
                    <a:pt x="738530" y="6223"/>
                  </a:lnTo>
                  <a:lnTo>
                    <a:pt x="737768" y="4699"/>
                  </a:lnTo>
                  <a:lnTo>
                    <a:pt x="736828" y="9144"/>
                  </a:lnTo>
                  <a:lnTo>
                    <a:pt x="736777" y="8890"/>
                  </a:lnTo>
                  <a:lnTo>
                    <a:pt x="736536" y="7747"/>
                  </a:lnTo>
                  <a:lnTo>
                    <a:pt x="736434" y="7277"/>
                  </a:lnTo>
                  <a:lnTo>
                    <a:pt x="736257" y="7747"/>
                  </a:lnTo>
                  <a:lnTo>
                    <a:pt x="736015" y="6604"/>
                  </a:lnTo>
                  <a:lnTo>
                    <a:pt x="736231" y="6350"/>
                  </a:lnTo>
                  <a:lnTo>
                    <a:pt x="735799" y="4191"/>
                  </a:lnTo>
                  <a:lnTo>
                    <a:pt x="735863" y="5943"/>
                  </a:lnTo>
                  <a:lnTo>
                    <a:pt x="735838" y="5753"/>
                  </a:lnTo>
                  <a:lnTo>
                    <a:pt x="735850" y="6604"/>
                  </a:lnTo>
                  <a:lnTo>
                    <a:pt x="735749" y="5321"/>
                  </a:lnTo>
                  <a:lnTo>
                    <a:pt x="735114" y="2413"/>
                  </a:lnTo>
                  <a:lnTo>
                    <a:pt x="735279" y="8890"/>
                  </a:lnTo>
                  <a:lnTo>
                    <a:pt x="735139" y="8636"/>
                  </a:lnTo>
                  <a:lnTo>
                    <a:pt x="735076" y="8509"/>
                  </a:lnTo>
                  <a:lnTo>
                    <a:pt x="734555" y="7493"/>
                  </a:lnTo>
                  <a:lnTo>
                    <a:pt x="734136" y="6667"/>
                  </a:lnTo>
                  <a:lnTo>
                    <a:pt x="734009" y="6223"/>
                  </a:lnTo>
                  <a:lnTo>
                    <a:pt x="733844" y="3683"/>
                  </a:lnTo>
                  <a:lnTo>
                    <a:pt x="734885" y="4953"/>
                  </a:lnTo>
                  <a:lnTo>
                    <a:pt x="734187" y="3683"/>
                  </a:lnTo>
                  <a:lnTo>
                    <a:pt x="733628" y="2667"/>
                  </a:lnTo>
                  <a:lnTo>
                    <a:pt x="733882" y="7493"/>
                  </a:lnTo>
                  <a:lnTo>
                    <a:pt x="733653" y="6858"/>
                  </a:lnTo>
                  <a:lnTo>
                    <a:pt x="733552" y="6604"/>
                  </a:lnTo>
                  <a:lnTo>
                    <a:pt x="731824" y="1905"/>
                  </a:lnTo>
                  <a:lnTo>
                    <a:pt x="731469" y="2540"/>
                  </a:lnTo>
                  <a:lnTo>
                    <a:pt x="731367" y="3683"/>
                  </a:lnTo>
                  <a:lnTo>
                    <a:pt x="731824" y="6604"/>
                  </a:lnTo>
                  <a:lnTo>
                    <a:pt x="731697" y="6477"/>
                  </a:lnTo>
                  <a:lnTo>
                    <a:pt x="731329" y="6096"/>
                  </a:lnTo>
                  <a:lnTo>
                    <a:pt x="729957" y="4699"/>
                  </a:lnTo>
                  <a:lnTo>
                    <a:pt x="728954" y="6096"/>
                  </a:lnTo>
                  <a:lnTo>
                    <a:pt x="728827" y="4826"/>
                  </a:lnTo>
                  <a:lnTo>
                    <a:pt x="726376" y="4445"/>
                  </a:lnTo>
                  <a:lnTo>
                    <a:pt x="725030" y="3314"/>
                  </a:lnTo>
                  <a:lnTo>
                    <a:pt x="725360" y="6477"/>
                  </a:lnTo>
                  <a:lnTo>
                    <a:pt x="724090" y="5969"/>
                  </a:lnTo>
                  <a:lnTo>
                    <a:pt x="723392" y="6858"/>
                  </a:lnTo>
                  <a:lnTo>
                    <a:pt x="723265" y="5969"/>
                  </a:lnTo>
                  <a:lnTo>
                    <a:pt x="723163" y="5207"/>
                  </a:lnTo>
                  <a:lnTo>
                    <a:pt x="723252" y="2921"/>
                  </a:lnTo>
                  <a:lnTo>
                    <a:pt x="723353" y="2540"/>
                  </a:lnTo>
                  <a:lnTo>
                    <a:pt x="722579" y="2667"/>
                  </a:lnTo>
                  <a:lnTo>
                    <a:pt x="722553" y="4064"/>
                  </a:lnTo>
                  <a:lnTo>
                    <a:pt x="722426" y="4699"/>
                  </a:lnTo>
                  <a:lnTo>
                    <a:pt x="721995" y="5207"/>
                  </a:lnTo>
                  <a:lnTo>
                    <a:pt x="721741" y="2286"/>
                  </a:lnTo>
                  <a:lnTo>
                    <a:pt x="720712" y="2667"/>
                  </a:lnTo>
                  <a:lnTo>
                    <a:pt x="720153" y="5969"/>
                  </a:lnTo>
                  <a:lnTo>
                    <a:pt x="718515" y="4318"/>
                  </a:lnTo>
                  <a:lnTo>
                    <a:pt x="718845" y="6858"/>
                  </a:lnTo>
                  <a:lnTo>
                    <a:pt x="718972" y="7239"/>
                  </a:lnTo>
                  <a:lnTo>
                    <a:pt x="720610" y="11049"/>
                  </a:lnTo>
                  <a:lnTo>
                    <a:pt x="720699" y="11557"/>
                  </a:lnTo>
                  <a:lnTo>
                    <a:pt x="719632" y="13462"/>
                  </a:lnTo>
                  <a:lnTo>
                    <a:pt x="719493" y="12827"/>
                  </a:lnTo>
                  <a:lnTo>
                    <a:pt x="719239" y="11557"/>
                  </a:lnTo>
                  <a:lnTo>
                    <a:pt x="719226" y="11430"/>
                  </a:lnTo>
                  <a:lnTo>
                    <a:pt x="719010" y="10287"/>
                  </a:lnTo>
                  <a:lnTo>
                    <a:pt x="718959" y="10045"/>
                  </a:lnTo>
                  <a:lnTo>
                    <a:pt x="718934" y="10287"/>
                  </a:lnTo>
                  <a:lnTo>
                    <a:pt x="718654" y="9779"/>
                  </a:lnTo>
                  <a:lnTo>
                    <a:pt x="718616" y="9194"/>
                  </a:lnTo>
                  <a:lnTo>
                    <a:pt x="718248" y="9017"/>
                  </a:lnTo>
                  <a:lnTo>
                    <a:pt x="718032" y="7620"/>
                  </a:lnTo>
                  <a:lnTo>
                    <a:pt x="717931" y="6985"/>
                  </a:lnTo>
                  <a:lnTo>
                    <a:pt x="717638" y="7620"/>
                  </a:lnTo>
                  <a:lnTo>
                    <a:pt x="717511" y="6477"/>
                  </a:lnTo>
                  <a:lnTo>
                    <a:pt x="717562" y="5842"/>
                  </a:lnTo>
                  <a:lnTo>
                    <a:pt x="718032" y="6858"/>
                  </a:lnTo>
                  <a:lnTo>
                    <a:pt x="718058" y="6350"/>
                  </a:lnTo>
                  <a:lnTo>
                    <a:pt x="718070" y="6223"/>
                  </a:lnTo>
                  <a:lnTo>
                    <a:pt x="718083" y="5969"/>
                  </a:lnTo>
                  <a:lnTo>
                    <a:pt x="717778" y="5842"/>
                  </a:lnTo>
                  <a:lnTo>
                    <a:pt x="717473" y="5715"/>
                  </a:lnTo>
                  <a:lnTo>
                    <a:pt x="716610" y="4572"/>
                  </a:lnTo>
                  <a:lnTo>
                    <a:pt x="716140" y="3048"/>
                  </a:lnTo>
                  <a:lnTo>
                    <a:pt x="716356" y="4064"/>
                  </a:lnTo>
                  <a:lnTo>
                    <a:pt x="716457" y="5969"/>
                  </a:lnTo>
                  <a:lnTo>
                    <a:pt x="716203" y="6223"/>
                  </a:lnTo>
                  <a:lnTo>
                    <a:pt x="715187" y="6477"/>
                  </a:lnTo>
                  <a:lnTo>
                    <a:pt x="715238" y="5969"/>
                  </a:lnTo>
                  <a:lnTo>
                    <a:pt x="715416" y="4318"/>
                  </a:lnTo>
                  <a:lnTo>
                    <a:pt x="715365" y="3683"/>
                  </a:lnTo>
                  <a:lnTo>
                    <a:pt x="714692" y="2794"/>
                  </a:lnTo>
                  <a:lnTo>
                    <a:pt x="714654" y="4318"/>
                  </a:lnTo>
                  <a:lnTo>
                    <a:pt x="713752" y="2921"/>
                  </a:lnTo>
                  <a:lnTo>
                    <a:pt x="714235" y="5969"/>
                  </a:lnTo>
                  <a:lnTo>
                    <a:pt x="713930" y="5969"/>
                  </a:lnTo>
                  <a:lnTo>
                    <a:pt x="713765" y="5207"/>
                  </a:lnTo>
                  <a:lnTo>
                    <a:pt x="713663" y="4699"/>
                  </a:lnTo>
                  <a:lnTo>
                    <a:pt x="713397" y="3810"/>
                  </a:lnTo>
                  <a:lnTo>
                    <a:pt x="713066" y="5207"/>
                  </a:lnTo>
                  <a:lnTo>
                    <a:pt x="710920" y="4572"/>
                  </a:lnTo>
                  <a:lnTo>
                    <a:pt x="711987" y="7607"/>
                  </a:lnTo>
                  <a:lnTo>
                    <a:pt x="712038" y="7747"/>
                  </a:lnTo>
                  <a:lnTo>
                    <a:pt x="712228" y="7874"/>
                  </a:lnTo>
                  <a:lnTo>
                    <a:pt x="712203" y="8001"/>
                  </a:lnTo>
                  <a:lnTo>
                    <a:pt x="710869" y="11430"/>
                  </a:lnTo>
                  <a:lnTo>
                    <a:pt x="710565" y="10922"/>
                  </a:lnTo>
                  <a:lnTo>
                    <a:pt x="709256" y="8763"/>
                  </a:lnTo>
                  <a:lnTo>
                    <a:pt x="709104" y="8509"/>
                  </a:lnTo>
                  <a:lnTo>
                    <a:pt x="708190" y="6985"/>
                  </a:lnTo>
                  <a:lnTo>
                    <a:pt x="706628" y="8509"/>
                  </a:lnTo>
                  <a:lnTo>
                    <a:pt x="706475" y="7493"/>
                  </a:lnTo>
                  <a:lnTo>
                    <a:pt x="705612" y="8763"/>
                  </a:lnTo>
                  <a:lnTo>
                    <a:pt x="704253" y="8509"/>
                  </a:lnTo>
                  <a:lnTo>
                    <a:pt x="703846" y="10922"/>
                  </a:lnTo>
                  <a:lnTo>
                    <a:pt x="703529" y="10922"/>
                  </a:lnTo>
                  <a:lnTo>
                    <a:pt x="703110" y="9906"/>
                  </a:lnTo>
                  <a:lnTo>
                    <a:pt x="702894" y="9359"/>
                  </a:lnTo>
                  <a:lnTo>
                    <a:pt x="702767" y="8242"/>
                  </a:lnTo>
                  <a:lnTo>
                    <a:pt x="702754" y="7874"/>
                  </a:lnTo>
                  <a:lnTo>
                    <a:pt x="702259" y="8509"/>
                  </a:lnTo>
                  <a:lnTo>
                    <a:pt x="702170" y="9906"/>
                  </a:lnTo>
                  <a:lnTo>
                    <a:pt x="700735" y="8509"/>
                  </a:lnTo>
                  <a:lnTo>
                    <a:pt x="700976" y="7620"/>
                  </a:lnTo>
                  <a:lnTo>
                    <a:pt x="701154" y="6959"/>
                  </a:lnTo>
                  <a:lnTo>
                    <a:pt x="701255" y="6604"/>
                  </a:lnTo>
                  <a:lnTo>
                    <a:pt x="700963" y="6667"/>
                  </a:lnTo>
                  <a:lnTo>
                    <a:pt x="700824" y="6705"/>
                  </a:lnTo>
                  <a:lnTo>
                    <a:pt x="700151" y="6350"/>
                  </a:lnTo>
                  <a:lnTo>
                    <a:pt x="699668" y="4699"/>
                  </a:lnTo>
                  <a:lnTo>
                    <a:pt x="698995" y="7620"/>
                  </a:lnTo>
                  <a:lnTo>
                    <a:pt x="698957" y="4953"/>
                  </a:lnTo>
                  <a:lnTo>
                    <a:pt x="697674" y="4445"/>
                  </a:lnTo>
                  <a:lnTo>
                    <a:pt x="697496" y="4864"/>
                  </a:lnTo>
                  <a:lnTo>
                    <a:pt x="697382" y="5461"/>
                  </a:lnTo>
                  <a:lnTo>
                    <a:pt x="698080" y="6667"/>
                  </a:lnTo>
                  <a:lnTo>
                    <a:pt x="698207" y="7239"/>
                  </a:lnTo>
                  <a:lnTo>
                    <a:pt x="697826" y="7620"/>
                  </a:lnTo>
                  <a:lnTo>
                    <a:pt x="696899" y="7277"/>
                  </a:lnTo>
                  <a:lnTo>
                    <a:pt x="696772" y="7112"/>
                  </a:lnTo>
                  <a:lnTo>
                    <a:pt x="696518" y="4064"/>
                  </a:lnTo>
                  <a:lnTo>
                    <a:pt x="696404" y="3683"/>
                  </a:lnTo>
                  <a:lnTo>
                    <a:pt x="693699" y="0"/>
                  </a:lnTo>
                  <a:lnTo>
                    <a:pt x="693775" y="11557"/>
                  </a:lnTo>
                  <a:lnTo>
                    <a:pt x="692899" y="9398"/>
                  </a:lnTo>
                  <a:lnTo>
                    <a:pt x="692848" y="9271"/>
                  </a:lnTo>
                  <a:lnTo>
                    <a:pt x="692429" y="8242"/>
                  </a:lnTo>
                  <a:lnTo>
                    <a:pt x="692404" y="9271"/>
                  </a:lnTo>
                  <a:lnTo>
                    <a:pt x="691349" y="8890"/>
                  </a:lnTo>
                  <a:lnTo>
                    <a:pt x="689597" y="4191"/>
                  </a:lnTo>
                  <a:lnTo>
                    <a:pt x="689546" y="4064"/>
                  </a:lnTo>
                  <a:lnTo>
                    <a:pt x="689229" y="4191"/>
                  </a:lnTo>
                  <a:lnTo>
                    <a:pt x="687578" y="2540"/>
                  </a:lnTo>
                  <a:lnTo>
                    <a:pt x="688771" y="9398"/>
                  </a:lnTo>
                  <a:lnTo>
                    <a:pt x="687146" y="8255"/>
                  </a:lnTo>
                  <a:lnTo>
                    <a:pt x="687501" y="9398"/>
                  </a:lnTo>
                  <a:lnTo>
                    <a:pt x="688060" y="11938"/>
                  </a:lnTo>
                  <a:lnTo>
                    <a:pt x="688174" y="12788"/>
                  </a:lnTo>
                  <a:lnTo>
                    <a:pt x="687362" y="14097"/>
                  </a:lnTo>
                  <a:lnTo>
                    <a:pt x="686308" y="13843"/>
                  </a:lnTo>
                  <a:lnTo>
                    <a:pt x="686117" y="12954"/>
                  </a:lnTo>
                  <a:lnTo>
                    <a:pt x="669747" y="12954"/>
                  </a:lnTo>
                  <a:lnTo>
                    <a:pt x="669099" y="12954"/>
                  </a:lnTo>
                  <a:lnTo>
                    <a:pt x="668629" y="13449"/>
                  </a:lnTo>
                  <a:lnTo>
                    <a:pt x="668502" y="15240"/>
                  </a:lnTo>
                  <a:lnTo>
                    <a:pt x="668426" y="14986"/>
                  </a:lnTo>
                  <a:lnTo>
                    <a:pt x="667245" y="11176"/>
                  </a:lnTo>
                  <a:lnTo>
                    <a:pt x="666508" y="8763"/>
                  </a:lnTo>
                  <a:lnTo>
                    <a:pt x="665797" y="11176"/>
                  </a:lnTo>
                  <a:lnTo>
                    <a:pt x="665734" y="11049"/>
                  </a:lnTo>
                  <a:lnTo>
                    <a:pt x="665200" y="10071"/>
                  </a:lnTo>
                  <a:lnTo>
                    <a:pt x="665137" y="9017"/>
                  </a:lnTo>
                  <a:lnTo>
                    <a:pt x="665099" y="7493"/>
                  </a:lnTo>
                  <a:lnTo>
                    <a:pt x="665060" y="14986"/>
                  </a:lnTo>
                  <a:lnTo>
                    <a:pt x="664591" y="13843"/>
                  </a:lnTo>
                  <a:lnTo>
                    <a:pt x="664476" y="13589"/>
                  </a:lnTo>
                  <a:lnTo>
                    <a:pt x="664184" y="12827"/>
                  </a:lnTo>
                  <a:lnTo>
                    <a:pt x="664006" y="12369"/>
                  </a:lnTo>
                  <a:lnTo>
                    <a:pt x="663892" y="12827"/>
                  </a:lnTo>
                  <a:lnTo>
                    <a:pt x="663778" y="11811"/>
                  </a:lnTo>
                  <a:lnTo>
                    <a:pt x="664006" y="12369"/>
                  </a:lnTo>
                  <a:lnTo>
                    <a:pt x="664235" y="11430"/>
                  </a:lnTo>
                  <a:lnTo>
                    <a:pt x="664324" y="11049"/>
                  </a:lnTo>
                  <a:lnTo>
                    <a:pt x="664616" y="11303"/>
                  </a:lnTo>
                  <a:lnTo>
                    <a:pt x="664692" y="11938"/>
                  </a:lnTo>
                  <a:lnTo>
                    <a:pt x="664578" y="13449"/>
                  </a:lnTo>
                  <a:lnTo>
                    <a:pt x="665060" y="14986"/>
                  </a:lnTo>
                  <a:lnTo>
                    <a:pt x="665060" y="7442"/>
                  </a:lnTo>
                  <a:lnTo>
                    <a:pt x="664641" y="6858"/>
                  </a:lnTo>
                  <a:lnTo>
                    <a:pt x="663968" y="9080"/>
                  </a:lnTo>
                  <a:lnTo>
                    <a:pt x="663282" y="12827"/>
                  </a:lnTo>
                  <a:lnTo>
                    <a:pt x="663651" y="12827"/>
                  </a:lnTo>
                  <a:lnTo>
                    <a:pt x="663740" y="17399"/>
                  </a:lnTo>
                  <a:lnTo>
                    <a:pt x="662432" y="15113"/>
                  </a:lnTo>
                  <a:lnTo>
                    <a:pt x="662343" y="14859"/>
                  </a:lnTo>
                  <a:lnTo>
                    <a:pt x="662292" y="14605"/>
                  </a:lnTo>
                  <a:lnTo>
                    <a:pt x="661962" y="12446"/>
                  </a:lnTo>
                  <a:lnTo>
                    <a:pt x="661479" y="9359"/>
                  </a:lnTo>
                  <a:lnTo>
                    <a:pt x="661365" y="8839"/>
                  </a:lnTo>
                  <a:lnTo>
                    <a:pt x="659498" y="6477"/>
                  </a:lnTo>
                  <a:lnTo>
                    <a:pt x="659307" y="12446"/>
                  </a:lnTo>
                  <a:lnTo>
                    <a:pt x="657161" y="11176"/>
                  </a:lnTo>
                  <a:lnTo>
                    <a:pt x="657948" y="12192"/>
                  </a:lnTo>
                  <a:lnTo>
                    <a:pt x="658075" y="14605"/>
                  </a:lnTo>
                  <a:lnTo>
                    <a:pt x="657656" y="13970"/>
                  </a:lnTo>
                  <a:lnTo>
                    <a:pt x="657580" y="13843"/>
                  </a:lnTo>
                  <a:lnTo>
                    <a:pt x="656831" y="12700"/>
                  </a:lnTo>
                  <a:lnTo>
                    <a:pt x="656361" y="13843"/>
                  </a:lnTo>
                  <a:lnTo>
                    <a:pt x="656082" y="11684"/>
                  </a:lnTo>
                  <a:lnTo>
                    <a:pt x="655789" y="11303"/>
                  </a:lnTo>
                  <a:lnTo>
                    <a:pt x="655586" y="11049"/>
                  </a:lnTo>
                  <a:lnTo>
                    <a:pt x="655116" y="9779"/>
                  </a:lnTo>
                  <a:lnTo>
                    <a:pt x="655396" y="11303"/>
                  </a:lnTo>
                  <a:lnTo>
                    <a:pt x="653719" y="9906"/>
                  </a:lnTo>
                  <a:lnTo>
                    <a:pt x="654189" y="13970"/>
                  </a:lnTo>
                  <a:lnTo>
                    <a:pt x="652907" y="11430"/>
                  </a:lnTo>
                  <a:lnTo>
                    <a:pt x="651192" y="10541"/>
                  </a:lnTo>
                  <a:lnTo>
                    <a:pt x="652068" y="17526"/>
                  </a:lnTo>
                  <a:lnTo>
                    <a:pt x="650506" y="17145"/>
                  </a:lnTo>
                  <a:lnTo>
                    <a:pt x="650544" y="15875"/>
                  </a:lnTo>
                  <a:lnTo>
                    <a:pt x="650582" y="14859"/>
                  </a:lnTo>
                  <a:lnTo>
                    <a:pt x="649719" y="13525"/>
                  </a:lnTo>
                  <a:lnTo>
                    <a:pt x="649897" y="12954"/>
                  </a:lnTo>
                  <a:lnTo>
                    <a:pt x="650367" y="11811"/>
                  </a:lnTo>
                  <a:lnTo>
                    <a:pt x="650417" y="11684"/>
                  </a:lnTo>
                  <a:lnTo>
                    <a:pt x="649922" y="11811"/>
                  </a:lnTo>
                  <a:lnTo>
                    <a:pt x="649414" y="11430"/>
                  </a:lnTo>
                  <a:lnTo>
                    <a:pt x="649643" y="12954"/>
                  </a:lnTo>
                  <a:lnTo>
                    <a:pt x="649147" y="11684"/>
                  </a:lnTo>
                  <a:lnTo>
                    <a:pt x="648716" y="15875"/>
                  </a:lnTo>
                  <a:lnTo>
                    <a:pt x="647954" y="13970"/>
                  </a:lnTo>
                  <a:lnTo>
                    <a:pt x="647903" y="15113"/>
                  </a:lnTo>
                  <a:lnTo>
                    <a:pt x="648144" y="17145"/>
                  </a:lnTo>
                  <a:lnTo>
                    <a:pt x="647585" y="17018"/>
                  </a:lnTo>
                  <a:lnTo>
                    <a:pt x="646976" y="17399"/>
                  </a:lnTo>
                  <a:lnTo>
                    <a:pt x="646874" y="17780"/>
                  </a:lnTo>
                  <a:lnTo>
                    <a:pt x="647623" y="19685"/>
                  </a:lnTo>
                  <a:lnTo>
                    <a:pt x="645083" y="13589"/>
                  </a:lnTo>
                  <a:lnTo>
                    <a:pt x="643445" y="20828"/>
                  </a:lnTo>
                  <a:lnTo>
                    <a:pt x="642048" y="17526"/>
                  </a:lnTo>
                  <a:lnTo>
                    <a:pt x="641248" y="15621"/>
                  </a:lnTo>
                  <a:lnTo>
                    <a:pt x="639089" y="17272"/>
                  </a:lnTo>
                  <a:lnTo>
                    <a:pt x="638136" y="17526"/>
                  </a:lnTo>
                  <a:lnTo>
                    <a:pt x="638009" y="16637"/>
                  </a:lnTo>
                  <a:lnTo>
                    <a:pt x="637933" y="16510"/>
                  </a:lnTo>
                  <a:lnTo>
                    <a:pt x="636549" y="15113"/>
                  </a:lnTo>
                  <a:lnTo>
                    <a:pt x="638302" y="22733"/>
                  </a:lnTo>
                  <a:lnTo>
                    <a:pt x="636435" y="20828"/>
                  </a:lnTo>
                  <a:lnTo>
                    <a:pt x="635698" y="19050"/>
                  </a:lnTo>
                  <a:lnTo>
                    <a:pt x="635127" y="17653"/>
                  </a:lnTo>
                  <a:lnTo>
                    <a:pt x="636968" y="18923"/>
                  </a:lnTo>
                  <a:lnTo>
                    <a:pt x="636346" y="17907"/>
                  </a:lnTo>
                  <a:lnTo>
                    <a:pt x="636244" y="17653"/>
                  </a:lnTo>
                  <a:lnTo>
                    <a:pt x="635000" y="11049"/>
                  </a:lnTo>
                  <a:lnTo>
                    <a:pt x="634580" y="19050"/>
                  </a:lnTo>
                  <a:lnTo>
                    <a:pt x="633971" y="17653"/>
                  </a:lnTo>
                  <a:lnTo>
                    <a:pt x="633018" y="15494"/>
                  </a:lnTo>
                  <a:lnTo>
                    <a:pt x="633095" y="14859"/>
                  </a:lnTo>
                  <a:lnTo>
                    <a:pt x="631952" y="12700"/>
                  </a:lnTo>
                  <a:lnTo>
                    <a:pt x="631583" y="17653"/>
                  </a:lnTo>
                  <a:lnTo>
                    <a:pt x="630212" y="17399"/>
                  </a:lnTo>
                  <a:lnTo>
                    <a:pt x="630110" y="16510"/>
                  </a:lnTo>
                  <a:lnTo>
                    <a:pt x="630059" y="16383"/>
                  </a:lnTo>
                  <a:lnTo>
                    <a:pt x="629729" y="19939"/>
                  </a:lnTo>
                  <a:lnTo>
                    <a:pt x="628002" y="21590"/>
                  </a:lnTo>
                  <a:lnTo>
                    <a:pt x="627634" y="21971"/>
                  </a:lnTo>
                  <a:lnTo>
                    <a:pt x="627557" y="22733"/>
                  </a:lnTo>
                  <a:lnTo>
                    <a:pt x="626706" y="23622"/>
                  </a:lnTo>
                  <a:lnTo>
                    <a:pt x="626110" y="22225"/>
                  </a:lnTo>
                  <a:lnTo>
                    <a:pt x="625094" y="21069"/>
                  </a:lnTo>
                  <a:lnTo>
                    <a:pt x="624573" y="18288"/>
                  </a:lnTo>
                  <a:lnTo>
                    <a:pt x="624547" y="18161"/>
                  </a:lnTo>
                  <a:lnTo>
                    <a:pt x="625551" y="17907"/>
                  </a:lnTo>
                  <a:lnTo>
                    <a:pt x="624433" y="14351"/>
                  </a:lnTo>
                  <a:lnTo>
                    <a:pt x="624217" y="18288"/>
                  </a:lnTo>
                  <a:lnTo>
                    <a:pt x="623570" y="17653"/>
                  </a:lnTo>
                  <a:lnTo>
                    <a:pt x="623379" y="16129"/>
                  </a:lnTo>
                  <a:lnTo>
                    <a:pt x="621880" y="16891"/>
                  </a:lnTo>
                  <a:lnTo>
                    <a:pt x="622477" y="20955"/>
                  </a:lnTo>
                  <a:lnTo>
                    <a:pt x="620725" y="20955"/>
                  </a:lnTo>
                  <a:lnTo>
                    <a:pt x="620928" y="21590"/>
                  </a:lnTo>
                  <a:lnTo>
                    <a:pt x="621042" y="22720"/>
                  </a:lnTo>
                  <a:lnTo>
                    <a:pt x="620801" y="26289"/>
                  </a:lnTo>
                  <a:lnTo>
                    <a:pt x="620776" y="26162"/>
                  </a:lnTo>
                  <a:lnTo>
                    <a:pt x="620763" y="26035"/>
                  </a:lnTo>
                  <a:lnTo>
                    <a:pt x="620560" y="24511"/>
                  </a:lnTo>
                  <a:lnTo>
                    <a:pt x="620522" y="24257"/>
                  </a:lnTo>
                  <a:lnTo>
                    <a:pt x="620369" y="23114"/>
                  </a:lnTo>
                  <a:lnTo>
                    <a:pt x="619950" y="19939"/>
                  </a:lnTo>
                  <a:lnTo>
                    <a:pt x="619480" y="23114"/>
                  </a:lnTo>
                  <a:lnTo>
                    <a:pt x="618540" y="19050"/>
                  </a:lnTo>
                  <a:lnTo>
                    <a:pt x="617004" y="23368"/>
                  </a:lnTo>
                  <a:lnTo>
                    <a:pt x="616000" y="24257"/>
                  </a:lnTo>
                  <a:lnTo>
                    <a:pt x="616077" y="22720"/>
                  </a:lnTo>
                  <a:lnTo>
                    <a:pt x="615378" y="24384"/>
                  </a:lnTo>
                  <a:lnTo>
                    <a:pt x="614146" y="24511"/>
                  </a:lnTo>
                  <a:lnTo>
                    <a:pt x="614133" y="24384"/>
                  </a:lnTo>
                  <a:lnTo>
                    <a:pt x="613994" y="23368"/>
                  </a:lnTo>
                  <a:lnTo>
                    <a:pt x="613943" y="22987"/>
                  </a:lnTo>
                  <a:lnTo>
                    <a:pt x="613105" y="16510"/>
                  </a:lnTo>
                  <a:lnTo>
                    <a:pt x="610628" y="22987"/>
                  </a:lnTo>
                  <a:lnTo>
                    <a:pt x="609803" y="20320"/>
                  </a:lnTo>
                  <a:lnTo>
                    <a:pt x="608761" y="17018"/>
                  </a:lnTo>
                  <a:lnTo>
                    <a:pt x="607060" y="20320"/>
                  </a:lnTo>
                  <a:lnTo>
                    <a:pt x="604253" y="16383"/>
                  </a:lnTo>
                  <a:lnTo>
                    <a:pt x="601802" y="17272"/>
                  </a:lnTo>
                  <a:lnTo>
                    <a:pt x="603681" y="23368"/>
                  </a:lnTo>
                  <a:lnTo>
                    <a:pt x="601751" y="19138"/>
                  </a:lnTo>
                  <a:lnTo>
                    <a:pt x="601091" y="17653"/>
                  </a:lnTo>
                  <a:lnTo>
                    <a:pt x="601243" y="18529"/>
                  </a:lnTo>
                  <a:lnTo>
                    <a:pt x="600468" y="17602"/>
                  </a:lnTo>
                  <a:lnTo>
                    <a:pt x="601446" y="19558"/>
                  </a:lnTo>
                  <a:lnTo>
                    <a:pt x="601548" y="20154"/>
                  </a:lnTo>
                  <a:lnTo>
                    <a:pt x="599668" y="21158"/>
                  </a:lnTo>
                  <a:lnTo>
                    <a:pt x="601357" y="23837"/>
                  </a:lnTo>
                  <a:lnTo>
                    <a:pt x="601078" y="22720"/>
                  </a:lnTo>
                  <a:lnTo>
                    <a:pt x="601560" y="20193"/>
                  </a:lnTo>
                  <a:lnTo>
                    <a:pt x="602259" y="23876"/>
                  </a:lnTo>
                  <a:lnTo>
                    <a:pt x="601726" y="24384"/>
                  </a:lnTo>
                  <a:lnTo>
                    <a:pt x="601484" y="24384"/>
                  </a:lnTo>
                  <a:lnTo>
                    <a:pt x="601459" y="24257"/>
                  </a:lnTo>
                  <a:lnTo>
                    <a:pt x="601370" y="23876"/>
                  </a:lnTo>
                  <a:lnTo>
                    <a:pt x="600316" y="22352"/>
                  </a:lnTo>
                  <a:lnTo>
                    <a:pt x="598982" y="20447"/>
                  </a:lnTo>
                  <a:lnTo>
                    <a:pt x="598258" y="18669"/>
                  </a:lnTo>
                  <a:lnTo>
                    <a:pt x="599313" y="18923"/>
                  </a:lnTo>
                  <a:lnTo>
                    <a:pt x="599262" y="18669"/>
                  </a:lnTo>
                  <a:lnTo>
                    <a:pt x="599033" y="17526"/>
                  </a:lnTo>
                  <a:lnTo>
                    <a:pt x="597662" y="17272"/>
                  </a:lnTo>
                  <a:lnTo>
                    <a:pt x="597750" y="16764"/>
                  </a:lnTo>
                  <a:lnTo>
                    <a:pt x="597979" y="15494"/>
                  </a:lnTo>
                  <a:lnTo>
                    <a:pt x="597966" y="14859"/>
                  </a:lnTo>
                  <a:lnTo>
                    <a:pt x="596950" y="13462"/>
                  </a:lnTo>
                  <a:lnTo>
                    <a:pt x="597319" y="14986"/>
                  </a:lnTo>
                  <a:lnTo>
                    <a:pt x="597433" y="15748"/>
                  </a:lnTo>
                  <a:lnTo>
                    <a:pt x="597014" y="16764"/>
                  </a:lnTo>
                  <a:lnTo>
                    <a:pt x="596150" y="16002"/>
                  </a:lnTo>
                  <a:lnTo>
                    <a:pt x="597496" y="18415"/>
                  </a:lnTo>
                  <a:lnTo>
                    <a:pt x="597623" y="18719"/>
                  </a:lnTo>
                  <a:lnTo>
                    <a:pt x="596379" y="22352"/>
                  </a:lnTo>
                  <a:lnTo>
                    <a:pt x="596201" y="20955"/>
                  </a:lnTo>
                  <a:lnTo>
                    <a:pt x="595706" y="17272"/>
                  </a:lnTo>
                  <a:lnTo>
                    <a:pt x="595236" y="13716"/>
                  </a:lnTo>
                  <a:lnTo>
                    <a:pt x="593966" y="17272"/>
                  </a:lnTo>
                  <a:lnTo>
                    <a:pt x="594055" y="16510"/>
                  </a:lnTo>
                  <a:lnTo>
                    <a:pt x="594207" y="15240"/>
                  </a:lnTo>
                  <a:lnTo>
                    <a:pt x="593471" y="16510"/>
                  </a:lnTo>
                  <a:lnTo>
                    <a:pt x="590765" y="15748"/>
                  </a:lnTo>
                  <a:lnTo>
                    <a:pt x="590664" y="20955"/>
                  </a:lnTo>
                  <a:lnTo>
                    <a:pt x="590384" y="20193"/>
                  </a:lnTo>
                  <a:lnTo>
                    <a:pt x="589927" y="18669"/>
                  </a:lnTo>
                  <a:lnTo>
                    <a:pt x="590054" y="18288"/>
                  </a:lnTo>
                  <a:lnTo>
                    <a:pt x="590207" y="18034"/>
                  </a:lnTo>
                  <a:lnTo>
                    <a:pt x="587883" y="17653"/>
                  </a:lnTo>
                  <a:lnTo>
                    <a:pt x="586130" y="24257"/>
                  </a:lnTo>
                  <a:lnTo>
                    <a:pt x="585063" y="22860"/>
                  </a:lnTo>
                  <a:lnTo>
                    <a:pt x="583996" y="21463"/>
                  </a:lnTo>
                  <a:lnTo>
                    <a:pt x="583869" y="20828"/>
                  </a:lnTo>
                  <a:lnTo>
                    <a:pt x="583819" y="19812"/>
                  </a:lnTo>
                  <a:lnTo>
                    <a:pt x="583641" y="20066"/>
                  </a:lnTo>
                  <a:lnTo>
                    <a:pt x="583552" y="22860"/>
                  </a:lnTo>
                  <a:lnTo>
                    <a:pt x="583425" y="22606"/>
                  </a:lnTo>
                  <a:lnTo>
                    <a:pt x="582853" y="21463"/>
                  </a:lnTo>
                  <a:lnTo>
                    <a:pt x="582739" y="20955"/>
                  </a:lnTo>
                  <a:lnTo>
                    <a:pt x="582676" y="19799"/>
                  </a:lnTo>
                  <a:lnTo>
                    <a:pt x="582510" y="19685"/>
                  </a:lnTo>
                  <a:lnTo>
                    <a:pt x="581825" y="22606"/>
                  </a:lnTo>
                  <a:lnTo>
                    <a:pt x="581253" y="21971"/>
                  </a:lnTo>
                  <a:lnTo>
                    <a:pt x="581329" y="19939"/>
                  </a:lnTo>
                  <a:lnTo>
                    <a:pt x="578815" y="18288"/>
                  </a:lnTo>
                  <a:lnTo>
                    <a:pt x="578675" y="24765"/>
                  </a:lnTo>
                  <a:lnTo>
                    <a:pt x="577011" y="26035"/>
                  </a:lnTo>
                  <a:lnTo>
                    <a:pt x="576948" y="25654"/>
                  </a:lnTo>
                  <a:lnTo>
                    <a:pt x="576287" y="21590"/>
                  </a:lnTo>
                  <a:lnTo>
                    <a:pt x="573379" y="19685"/>
                  </a:lnTo>
                  <a:lnTo>
                    <a:pt x="573303" y="19050"/>
                  </a:lnTo>
                  <a:lnTo>
                    <a:pt x="570687" y="18923"/>
                  </a:lnTo>
                  <a:lnTo>
                    <a:pt x="569595" y="23495"/>
                  </a:lnTo>
                  <a:lnTo>
                    <a:pt x="567537" y="25654"/>
                  </a:lnTo>
                  <a:lnTo>
                    <a:pt x="566940" y="24384"/>
                  </a:lnTo>
                  <a:lnTo>
                    <a:pt x="565302" y="20955"/>
                  </a:lnTo>
                  <a:lnTo>
                    <a:pt x="562292" y="24384"/>
                  </a:lnTo>
                  <a:lnTo>
                    <a:pt x="559511" y="21971"/>
                  </a:lnTo>
                  <a:lnTo>
                    <a:pt x="559828" y="22479"/>
                  </a:lnTo>
                  <a:lnTo>
                    <a:pt x="559943" y="25654"/>
                  </a:lnTo>
                  <a:lnTo>
                    <a:pt x="559663" y="26162"/>
                  </a:lnTo>
                  <a:lnTo>
                    <a:pt x="558977" y="25273"/>
                  </a:lnTo>
                  <a:lnTo>
                    <a:pt x="558660" y="29464"/>
                  </a:lnTo>
                  <a:lnTo>
                    <a:pt x="558469" y="28067"/>
                  </a:lnTo>
                  <a:lnTo>
                    <a:pt x="558088" y="25273"/>
                  </a:lnTo>
                  <a:lnTo>
                    <a:pt x="558292" y="25400"/>
                  </a:lnTo>
                  <a:lnTo>
                    <a:pt x="558253" y="25273"/>
                  </a:lnTo>
                  <a:lnTo>
                    <a:pt x="557225" y="21336"/>
                  </a:lnTo>
                  <a:lnTo>
                    <a:pt x="556260" y="22606"/>
                  </a:lnTo>
                  <a:lnTo>
                    <a:pt x="555371" y="22606"/>
                  </a:lnTo>
                  <a:lnTo>
                    <a:pt x="556094" y="28067"/>
                  </a:lnTo>
                  <a:lnTo>
                    <a:pt x="555523" y="27432"/>
                  </a:lnTo>
                  <a:lnTo>
                    <a:pt x="553681" y="25400"/>
                  </a:lnTo>
                  <a:lnTo>
                    <a:pt x="551408" y="26568"/>
                  </a:lnTo>
                  <a:lnTo>
                    <a:pt x="549884" y="27432"/>
                  </a:lnTo>
                  <a:lnTo>
                    <a:pt x="548132" y="25146"/>
                  </a:lnTo>
                  <a:lnTo>
                    <a:pt x="547789" y="26543"/>
                  </a:lnTo>
                  <a:lnTo>
                    <a:pt x="547103" y="26670"/>
                  </a:lnTo>
                  <a:lnTo>
                    <a:pt x="546773" y="28067"/>
                  </a:lnTo>
                  <a:lnTo>
                    <a:pt x="546366" y="25400"/>
                  </a:lnTo>
                  <a:lnTo>
                    <a:pt x="546328" y="25146"/>
                  </a:lnTo>
                  <a:lnTo>
                    <a:pt x="543852" y="24384"/>
                  </a:lnTo>
                  <a:lnTo>
                    <a:pt x="542061" y="25400"/>
                  </a:lnTo>
                  <a:lnTo>
                    <a:pt x="542112" y="23241"/>
                  </a:lnTo>
                  <a:lnTo>
                    <a:pt x="541007" y="23241"/>
                  </a:lnTo>
                  <a:lnTo>
                    <a:pt x="542099" y="31877"/>
                  </a:lnTo>
                  <a:lnTo>
                    <a:pt x="541134" y="32258"/>
                  </a:lnTo>
                  <a:lnTo>
                    <a:pt x="540702" y="30353"/>
                  </a:lnTo>
                  <a:lnTo>
                    <a:pt x="540397" y="29083"/>
                  </a:lnTo>
                  <a:lnTo>
                    <a:pt x="540232" y="28321"/>
                  </a:lnTo>
                  <a:lnTo>
                    <a:pt x="540143" y="27940"/>
                  </a:lnTo>
                  <a:lnTo>
                    <a:pt x="538276" y="28321"/>
                  </a:lnTo>
                  <a:lnTo>
                    <a:pt x="535774" y="24765"/>
                  </a:lnTo>
                  <a:lnTo>
                    <a:pt x="534543" y="29083"/>
                  </a:lnTo>
                  <a:lnTo>
                    <a:pt x="534327" y="27051"/>
                  </a:lnTo>
                  <a:lnTo>
                    <a:pt x="534606" y="26924"/>
                  </a:lnTo>
                  <a:lnTo>
                    <a:pt x="533717" y="26924"/>
                  </a:lnTo>
                  <a:lnTo>
                    <a:pt x="533234" y="26543"/>
                  </a:lnTo>
                  <a:lnTo>
                    <a:pt x="530733" y="24511"/>
                  </a:lnTo>
                  <a:lnTo>
                    <a:pt x="531241" y="26860"/>
                  </a:lnTo>
                  <a:lnTo>
                    <a:pt x="531355" y="26543"/>
                  </a:lnTo>
                  <a:lnTo>
                    <a:pt x="531317" y="27178"/>
                  </a:lnTo>
                  <a:lnTo>
                    <a:pt x="532015" y="30353"/>
                  </a:lnTo>
                  <a:lnTo>
                    <a:pt x="531241" y="26860"/>
                  </a:lnTo>
                  <a:lnTo>
                    <a:pt x="529272" y="32258"/>
                  </a:lnTo>
                  <a:lnTo>
                    <a:pt x="528967" y="29337"/>
                  </a:lnTo>
                  <a:lnTo>
                    <a:pt x="528840" y="31115"/>
                  </a:lnTo>
                  <a:lnTo>
                    <a:pt x="528726" y="34290"/>
                  </a:lnTo>
                  <a:lnTo>
                    <a:pt x="527812" y="35306"/>
                  </a:lnTo>
                  <a:lnTo>
                    <a:pt x="527469" y="35052"/>
                  </a:lnTo>
                  <a:lnTo>
                    <a:pt x="527253" y="33528"/>
                  </a:lnTo>
                  <a:lnTo>
                    <a:pt x="527151" y="33147"/>
                  </a:lnTo>
                  <a:lnTo>
                    <a:pt x="526503" y="32385"/>
                  </a:lnTo>
                  <a:lnTo>
                    <a:pt x="527392" y="36576"/>
                  </a:lnTo>
                  <a:lnTo>
                    <a:pt x="525995" y="35306"/>
                  </a:lnTo>
                  <a:lnTo>
                    <a:pt x="526135" y="33401"/>
                  </a:lnTo>
                  <a:lnTo>
                    <a:pt x="525119" y="33274"/>
                  </a:lnTo>
                  <a:lnTo>
                    <a:pt x="525246" y="33782"/>
                  </a:lnTo>
                  <a:lnTo>
                    <a:pt x="525335" y="34671"/>
                  </a:lnTo>
                  <a:lnTo>
                    <a:pt x="525208" y="36068"/>
                  </a:lnTo>
                  <a:lnTo>
                    <a:pt x="525094" y="36703"/>
                  </a:lnTo>
                  <a:lnTo>
                    <a:pt x="524751" y="37719"/>
                  </a:lnTo>
                  <a:lnTo>
                    <a:pt x="524395" y="37338"/>
                  </a:lnTo>
                  <a:lnTo>
                    <a:pt x="523214" y="36068"/>
                  </a:lnTo>
                  <a:lnTo>
                    <a:pt x="522668" y="33528"/>
                  </a:lnTo>
                  <a:lnTo>
                    <a:pt x="522719" y="35941"/>
                  </a:lnTo>
                  <a:lnTo>
                    <a:pt x="522592" y="37338"/>
                  </a:lnTo>
                  <a:lnTo>
                    <a:pt x="521906" y="36576"/>
                  </a:lnTo>
                  <a:lnTo>
                    <a:pt x="521766" y="36068"/>
                  </a:lnTo>
                  <a:lnTo>
                    <a:pt x="521766" y="50546"/>
                  </a:lnTo>
                  <a:lnTo>
                    <a:pt x="521487" y="50419"/>
                  </a:lnTo>
                  <a:lnTo>
                    <a:pt x="521144" y="50419"/>
                  </a:lnTo>
                  <a:lnTo>
                    <a:pt x="520801" y="50546"/>
                  </a:lnTo>
                  <a:lnTo>
                    <a:pt x="520712" y="50165"/>
                  </a:lnTo>
                  <a:lnTo>
                    <a:pt x="520585" y="49606"/>
                  </a:lnTo>
                  <a:lnTo>
                    <a:pt x="520484" y="48514"/>
                  </a:lnTo>
                  <a:lnTo>
                    <a:pt x="520712" y="48514"/>
                  </a:lnTo>
                  <a:lnTo>
                    <a:pt x="520712" y="49149"/>
                  </a:lnTo>
                  <a:lnTo>
                    <a:pt x="521258" y="49606"/>
                  </a:lnTo>
                  <a:lnTo>
                    <a:pt x="521766" y="50546"/>
                  </a:lnTo>
                  <a:lnTo>
                    <a:pt x="521766" y="36068"/>
                  </a:lnTo>
                  <a:lnTo>
                    <a:pt x="521843" y="34671"/>
                  </a:lnTo>
                  <a:lnTo>
                    <a:pt x="521246" y="34163"/>
                  </a:lnTo>
                  <a:lnTo>
                    <a:pt x="520077" y="33172"/>
                  </a:lnTo>
                  <a:lnTo>
                    <a:pt x="520103" y="33375"/>
                  </a:lnTo>
                  <a:lnTo>
                    <a:pt x="520052" y="33159"/>
                  </a:lnTo>
                  <a:lnTo>
                    <a:pt x="520052" y="33020"/>
                  </a:lnTo>
                  <a:lnTo>
                    <a:pt x="519963" y="32461"/>
                  </a:lnTo>
                  <a:lnTo>
                    <a:pt x="519963" y="38481"/>
                  </a:lnTo>
                  <a:lnTo>
                    <a:pt x="519607" y="37884"/>
                  </a:lnTo>
                  <a:lnTo>
                    <a:pt x="519607" y="50927"/>
                  </a:lnTo>
                  <a:lnTo>
                    <a:pt x="519353" y="51054"/>
                  </a:lnTo>
                  <a:lnTo>
                    <a:pt x="519595" y="50927"/>
                  </a:lnTo>
                  <a:lnTo>
                    <a:pt x="519607" y="37884"/>
                  </a:lnTo>
                  <a:lnTo>
                    <a:pt x="519290" y="37338"/>
                  </a:lnTo>
                  <a:lnTo>
                    <a:pt x="518464" y="35941"/>
                  </a:lnTo>
                  <a:lnTo>
                    <a:pt x="518350" y="35560"/>
                  </a:lnTo>
                  <a:lnTo>
                    <a:pt x="518236" y="34925"/>
                  </a:lnTo>
                  <a:lnTo>
                    <a:pt x="518121" y="34544"/>
                  </a:lnTo>
                  <a:lnTo>
                    <a:pt x="517931" y="34163"/>
                  </a:lnTo>
                  <a:lnTo>
                    <a:pt x="519226" y="33909"/>
                  </a:lnTo>
                  <a:lnTo>
                    <a:pt x="519899" y="33909"/>
                  </a:lnTo>
                  <a:lnTo>
                    <a:pt x="519963" y="38481"/>
                  </a:lnTo>
                  <a:lnTo>
                    <a:pt x="519963" y="32461"/>
                  </a:lnTo>
                  <a:lnTo>
                    <a:pt x="519811" y="31496"/>
                  </a:lnTo>
                  <a:lnTo>
                    <a:pt x="518680" y="31242"/>
                  </a:lnTo>
                  <a:lnTo>
                    <a:pt x="518922" y="27432"/>
                  </a:lnTo>
                  <a:lnTo>
                    <a:pt x="518477" y="29337"/>
                  </a:lnTo>
                  <a:lnTo>
                    <a:pt x="517677" y="34163"/>
                  </a:lnTo>
                  <a:lnTo>
                    <a:pt x="517004" y="33528"/>
                  </a:lnTo>
                  <a:lnTo>
                    <a:pt x="516470" y="33020"/>
                  </a:lnTo>
                  <a:lnTo>
                    <a:pt x="516305" y="32512"/>
                  </a:lnTo>
                  <a:lnTo>
                    <a:pt x="516267" y="32385"/>
                  </a:lnTo>
                  <a:lnTo>
                    <a:pt x="516242" y="31877"/>
                  </a:lnTo>
                  <a:lnTo>
                    <a:pt x="515975" y="31623"/>
                  </a:lnTo>
                  <a:lnTo>
                    <a:pt x="515886" y="31750"/>
                  </a:lnTo>
                  <a:lnTo>
                    <a:pt x="515772" y="32004"/>
                  </a:lnTo>
                  <a:lnTo>
                    <a:pt x="515670" y="32385"/>
                  </a:lnTo>
                  <a:lnTo>
                    <a:pt x="515035" y="31750"/>
                  </a:lnTo>
                  <a:lnTo>
                    <a:pt x="514705" y="31750"/>
                  </a:lnTo>
                  <a:lnTo>
                    <a:pt x="514565" y="31051"/>
                  </a:lnTo>
                  <a:lnTo>
                    <a:pt x="514565" y="31750"/>
                  </a:lnTo>
                  <a:lnTo>
                    <a:pt x="514235" y="32004"/>
                  </a:lnTo>
                  <a:lnTo>
                    <a:pt x="514108" y="32092"/>
                  </a:lnTo>
                  <a:lnTo>
                    <a:pt x="514108" y="34671"/>
                  </a:lnTo>
                  <a:lnTo>
                    <a:pt x="514108" y="34861"/>
                  </a:lnTo>
                  <a:lnTo>
                    <a:pt x="514108" y="34671"/>
                  </a:lnTo>
                  <a:lnTo>
                    <a:pt x="514108" y="32092"/>
                  </a:lnTo>
                  <a:lnTo>
                    <a:pt x="514032" y="32512"/>
                  </a:lnTo>
                  <a:lnTo>
                    <a:pt x="513943" y="31115"/>
                  </a:lnTo>
                  <a:lnTo>
                    <a:pt x="514210" y="30607"/>
                  </a:lnTo>
                  <a:lnTo>
                    <a:pt x="514426" y="31115"/>
                  </a:lnTo>
                  <a:lnTo>
                    <a:pt x="514565" y="31750"/>
                  </a:lnTo>
                  <a:lnTo>
                    <a:pt x="514565" y="31051"/>
                  </a:lnTo>
                  <a:lnTo>
                    <a:pt x="514477" y="30607"/>
                  </a:lnTo>
                  <a:lnTo>
                    <a:pt x="514235" y="29464"/>
                  </a:lnTo>
                  <a:lnTo>
                    <a:pt x="513321" y="30734"/>
                  </a:lnTo>
                  <a:lnTo>
                    <a:pt x="512787" y="30734"/>
                  </a:lnTo>
                  <a:lnTo>
                    <a:pt x="513295" y="33528"/>
                  </a:lnTo>
                  <a:lnTo>
                    <a:pt x="512533" y="33274"/>
                  </a:lnTo>
                  <a:lnTo>
                    <a:pt x="513448" y="35306"/>
                  </a:lnTo>
                  <a:lnTo>
                    <a:pt x="513613" y="35179"/>
                  </a:lnTo>
                  <a:lnTo>
                    <a:pt x="513892" y="35077"/>
                  </a:lnTo>
                  <a:lnTo>
                    <a:pt x="513930" y="35407"/>
                  </a:lnTo>
                  <a:lnTo>
                    <a:pt x="514032" y="35610"/>
                  </a:lnTo>
                  <a:lnTo>
                    <a:pt x="514146" y="35775"/>
                  </a:lnTo>
                  <a:lnTo>
                    <a:pt x="514121" y="35153"/>
                  </a:lnTo>
                  <a:lnTo>
                    <a:pt x="514121" y="34925"/>
                  </a:lnTo>
                  <a:lnTo>
                    <a:pt x="514438" y="34798"/>
                  </a:lnTo>
                  <a:lnTo>
                    <a:pt x="514908" y="34671"/>
                  </a:lnTo>
                  <a:lnTo>
                    <a:pt x="515366" y="34544"/>
                  </a:lnTo>
                  <a:lnTo>
                    <a:pt x="515200" y="36068"/>
                  </a:lnTo>
                  <a:lnTo>
                    <a:pt x="514972" y="37338"/>
                  </a:lnTo>
                  <a:lnTo>
                    <a:pt x="514146" y="35814"/>
                  </a:lnTo>
                  <a:lnTo>
                    <a:pt x="514159" y="40640"/>
                  </a:lnTo>
                  <a:lnTo>
                    <a:pt x="514070" y="40386"/>
                  </a:lnTo>
                  <a:lnTo>
                    <a:pt x="512813" y="36703"/>
                  </a:lnTo>
                  <a:lnTo>
                    <a:pt x="511098" y="34798"/>
                  </a:lnTo>
                  <a:lnTo>
                    <a:pt x="510946" y="34163"/>
                  </a:lnTo>
                  <a:lnTo>
                    <a:pt x="510501" y="32258"/>
                  </a:lnTo>
                  <a:lnTo>
                    <a:pt x="509168" y="34163"/>
                  </a:lnTo>
                  <a:lnTo>
                    <a:pt x="506933" y="33909"/>
                  </a:lnTo>
                  <a:lnTo>
                    <a:pt x="506831" y="38481"/>
                  </a:lnTo>
                  <a:lnTo>
                    <a:pt x="506717" y="39751"/>
                  </a:lnTo>
                  <a:lnTo>
                    <a:pt x="506476" y="40386"/>
                  </a:lnTo>
                  <a:lnTo>
                    <a:pt x="506120" y="38481"/>
                  </a:lnTo>
                  <a:lnTo>
                    <a:pt x="506006" y="37973"/>
                  </a:lnTo>
                  <a:lnTo>
                    <a:pt x="505841" y="37465"/>
                  </a:lnTo>
                  <a:lnTo>
                    <a:pt x="505904" y="36741"/>
                  </a:lnTo>
                  <a:lnTo>
                    <a:pt x="505574" y="37465"/>
                  </a:lnTo>
                  <a:lnTo>
                    <a:pt x="504444" y="37084"/>
                  </a:lnTo>
                  <a:lnTo>
                    <a:pt x="503682" y="36830"/>
                  </a:lnTo>
                  <a:lnTo>
                    <a:pt x="503732" y="37338"/>
                  </a:lnTo>
                  <a:lnTo>
                    <a:pt x="503758" y="37604"/>
                  </a:lnTo>
                  <a:lnTo>
                    <a:pt x="503961" y="37338"/>
                  </a:lnTo>
                  <a:lnTo>
                    <a:pt x="503859" y="38481"/>
                  </a:lnTo>
                  <a:lnTo>
                    <a:pt x="504075" y="40640"/>
                  </a:lnTo>
                  <a:lnTo>
                    <a:pt x="502780" y="39243"/>
                  </a:lnTo>
                  <a:lnTo>
                    <a:pt x="502754" y="38989"/>
                  </a:lnTo>
                  <a:lnTo>
                    <a:pt x="503491" y="37973"/>
                  </a:lnTo>
                  <a:lnTo>
                    <a:pt x="503682" y="37719"/>
                  </a:lnTo>
                  <a:lnTo>
                    <a:pt x="503732" y="37338"/>
                  </a:lnTo>
                  <a:lnTo>
                    <a:pt x="502691" y="37973"/>
                  </a:lnTo>
                  <a:lnTo>
                    <a:pt x="502704" y="36703"/>
                  </a:lnTo>
                  <a:lnTo>
                    <a:pt x="500405" y="35941"/>
                  </a:lnTo>
                  <a:lnTo>
                    <a:pt x="498614" y="39497"/>
                  </a:lnTo>
                  <a:lnTo>
                    <a:pt x="497293" y="41783"/>
                  </a:lnTo>
                  <a:lnTo>
                    <a:pt x="496531" y="41275"/>
                  </a:lnTo>
                  <a:lnTo>
                    <a:pt x="494639" y="40005"/>
                  </a:lnTo>
                  <a:lnTo>
                    <a:pt x="495096" y="40640"/>
                  </a:lnTo>
                  <a:lnTo>
                    <a:pt x="495249" y="41275"/>
                  </a:lnTo>
                  <a:lnTo>
                    <a:pt x="490816" y="38481"/>
                  </a:lnTo>
                  <a:lnTo>
                    <a:pt x="487781" y="45847"/>
                  </a:lnTo>
                  <a:lnTo>
                    <a:pt x="486460" y="44450"/>
                  </a:lnTo>
                  <a:lnTo>
                    <a:pt x="483095" y="40894"/>
                  </a:lnTo>
                  <a:lnTo>
                    <a:pt x="481825" y="40005"/>
                  </a:lnTo>
                  <a:lnTo>
                    <a:pt x="481850" y="40259"/>
                  </a:lnTo>
                  <a:lnTo>
                    <a:pt x="481977" y="43053"/>
                  </a:lnTo>
                  <a:lnTo>
                    <a:pt x="481723" y="44450"/>
                  </a:lnTo>
                  <a:lnTo>
                    <a:pt x="480987" y="41275"/>
                  </a:lnTo>
                  <a:lnTo>
                    <a:pt x="480453" y="44958"/>
                  </a:lnTo>
                  <a:lnTo>
                    <a:pt x="479247" y="48006"/>
                  </a:lnTo>
                  <a:lnTo>
                    <a:pt x="479005" y="47117"/>
                  </a:lnTo>
                  <a:lnTo>
                    <a:pt x="478929" y="46863"/>
                  </a:lnTo>
                  <a:lnTo>
                    <a:pt x="478497" y="45339"/>
                  </a:lnTo>
                  <a:lnTo>
                    <a:pt x="476427" y="37973"/>
                  </a:lnTo>
                  <a:lnTo>
                    <a:pt x="475399" y="42291"/>
                  </a:lnTo>
                  <a:lnTo>
                    <a:pt x="475297" y="43561"/>
                  </a:lnTo>
                  <a:lnTo>
                    <a:pt x="475792" y="45339"/>
                  </a:lnTo>
                  <a:lnTo>
                    <a:pt x="474992" y="44958"/>
                  </a:lnTo>
                  <a:lnTo>
                    <a:pt x="473659" y="46863"/>
                  </a:lnTo>
                  <a:lnTo>
                    <a:pt x="473646" y="46736"/>
                  </a:lnTo>
                  <a:lnTo>
                    <a:pt x="473405" y="44450"/>
                  </a:lnTo>
                  <a:lnTo>
                    <a:pt x="473519" y="46736"/>
                  </a:lnTo>
                  <a:lnTo>
                    <a:pt x="473151" y="45847"/>
                  </a:lnTo>
                  <a:lnTo>
                    <a:pt x="473036" y="45466"/>
                  </a:lnTo>
                  <a:lnTo>
                    <a:pt x="472757" y="43942"/>
                  </a:lnTo>
                  <a:lnTo>
                    <a:pt x="471411" y="47117"/>
                  </a:lnTo>
                  <a:lnTo>
                    <a:pt x="469836" y="46101"/>
                  </a:lnTo>
                  <a:lnTo>
                    <a:pt x="470598" y="40513"/>
                  </a:lnTo>
                  <a:lnTo>
                    <a:pt x="468515" y="40513"/>
                  </a:lnTo>
                  <a:lnTo>
                    <a:pt x="467855" y="41275"/>
                  </a:lnTo>
                  <a:lnTo>
                    <a:pt x="467271" y="44831"/>
                  </a:lnTo>
                  <a:lnTo>
                    <a:pt x="467182" y="45847"/>
                  </a:lnTo>
                  <a:lnTo>
                    <a:pt x="467588" y="46736"/>
                  </a:lnTo>
                  <a:lnTo>
                    <a:pt x="467906" y="46736"/>
                  </a:lnTo>
                  <a:lnTo>
                    <a:pt x="468528" y="47625"/>
                  </a:lnTo>
                  <a:lnTo>
                    <a:pt x="468617" y="48133"/>
                  </a:lnTo>
                  <a:lnTo>
                    <a:pt x="468731" y="49403"/>
                  </a:lnTo>
                  <a:lnTo>
                    <a:pt x="468414" y="49911"/>
                  </a:lnTo>
                  <a:lnTo>
                    <a:pt x="468287" y="50419"/>
                  </a:lnTo>
                  <a:lnTo>
                    <a:pt x="468884" y="54864"/>
                  </a:lnTo>
                  <a:lnTo>
                    <a:pt x="469125" y="59309"/>
                  </a:lnTo>
                  <a:lnTo>
                    <a:pt x="469252" y="60185"/>
                  </a:lnTo>
                  <a:lnTo>
                    <a:pt x="471398" y="63119"/>
                  </a:lnTo>
                  <a:lnTo>
                    <a:pt x="472109" y="60071"/>
                  </a:lnTo>
                  <a:lnTo>
                    <a:pt x="472859" y="62230"/>
                  </a:lnTo>
                  <a:lnTo>
                    <a:pt x="471881" y="62611"/>
                  </a:lnTo>
                  <a:lnTo>
                    <a:pt x="472808" y="64643"/>
                  </a:lnTo>
                  <a:lnTo>
                    <a:pt x="472909" y="62230"/>
                  </a:lnTo>
                  <a:lnTo>
                    <a:pt x="473036" y="61341"/>
                  </a:lnTo>
                  <a:lnTo>
                    <a:pt x="473367" y="62611"/>
                  </a:lnTo>
                  <a:lnTo>
                    <a:pt x="473633" y="63373"/>
                  </a:lnTo>
                  <a:lnTo>
                    <a:pt x="473938" y="63754"/>
                  </a:lnTo>
                  <a:lnTo>
                    <a:pt x="474154" y="61341"/>
                  </a:lnTo>
                  <a:lnTo>
                    <a:pt x="474268" y="60071"/>
                  </a:lnTo>
                  <a:lnTo>
                    <a:pt x="474357" y="59055"/>
                  </a:lnTo>
                  <a:lnTo>
                    <a:pt x="474878" y="58039"/>
                  </a:lnTo>
                  <a:lnTo>
                    <a:pt x="475780" y="60198"/>
                  </a:lnTo>
                  <a:lnTo>
                    <a:pt x="475907" y="61976"/>
                  </a:lnTo>
                  <a:lnTo>
                    <a:pt x="476262" y="59944"/>
                  </a:lnTo>
                  <a:lnTo>
                    <a:pt x="476465" y="60833"/>
                  </a:lnTo>
                  <a:lnTo>
                    <a:pt x="476554" y="61798"/>
                  </a:lnTo>
                  <a:lnTo>
                    <a:pt x="476719" y="61087"/>
                  </a:lnTo>
                  <a:lnTo>
                    <a:pt x="477837" y="61722"/>
                  </a:lnTo>
                  <a:lnTo>
                    <a:pt x="477812" y="61087"/>
                  </a:lnTo>
                  <a:lnTo>
                    <a:pt x="477761" y="59944"/>
                  </a:lnTo>
                  <a:lnTo>
                    <a:pt x="477735" y="59182"/>
                  </a:lnTo>
                  <a:lnTo>
                    <a:pt x="478751" y="61722"/>
                  </a:lnTo>
                  <a:lnTo>
                    <a:pt x="479374" y="59182"/>
                  </a:lnTo>
                  <a:lnTo>
                    <a:pt x="479615" y="58166"/>
                  </a:lnTo>
                  <a:lnTo>
                    <a:pt x="480263" y="62712"/>
                  </a:lnTo>
                  <a:lnTo>
                    <a:pt x="480263" y="62915"/>
                  </a:lnTo>
                  <a:lnTo>
                    <a:pt x="480288" y="63119"/>
                  </a:lnTo>
                  <a:lnTo>
                    <a:pt x="480314" y="62788"/>
                  </a:lnTo>
                  <a:lnTo>
                    <a:pt x="480275" y="62649"/>
                  </a:lnTo>
                  <a:lnTo>
                    <a:pt x="480390" y="60960"/>
                  </a:lnTo>
                  <a:lnTo>
                    <a:pt x="480733" y="58928"/>
                  </a:lnTo>
                  <a:lnTo>
                    <a:pt x="481266" y="58674"/>
                  </a:lnTo>
                  <a:lnTo>
                    <a:pt x="481139" y="64262"/>
                  </a:lnTo>
                  <a:lnTo>
                    <a:pt x="483336" y="58674"/>
                  </a:lnTo>
                  <a:lnTo>
                    <a:pt x="484022" y="64516"/>
                  </a:lnTo>
                  <a:lnTo>
                    <a:pt x="483958" y="59563"/>
                  </a:lnTo>
                  <a:lnTo>
                    <a:pt x="486321" y="61976"/>
                  </a:lnTo>
                  <a:lnTo>
                    <a:pt x="487032" y="59563"/>
                  </a:lnTo>
                  <a:lnTo>
                    <a:pt x="487184" y="59055"/>
                  </a:lnTo>
                  <a:lnTo>
                    <a:pt x="487260" y="60071"/>
                  </a:lnTo>
                  <a:lnTo>
                    <a:pt x="487794" y="60325"/>
                  </a:lnTo>
                  <a:lnTo>
                    <a:pt x="488200" y="61595"/>
                  </a:lnTo>
                  <a:lnTo>
                    <a:pt x="488289" y="61798"/>
                  </a:lnTo>
                  <a:lnTo>
                    <a:pt x="488848" y="62611"/>
                  </a:lnTo>
                  <a:lnTo>
                    <a:pt x="488378" y="59055"/>
                  </a:lnTo>
                  <a:lnTo>
                    <a:pt x="488327" y="58674"/>
                  </a:lnTo>
                  <a:lnTo>
                    <a:pt x="488416" y="58420"/>
                  </a:lnTo>
                  <a:lnTo>
                    <a:pt x="488632" y="58166"/>
                  </a:lnTo>
                  <a:lnTo>
                    <a:pt x="488746" y="58039"/>
                  </a:lnTo>
                  <a:lnTo>
                    <a:pt x="489292" y="57404"/>
                  </a:lnTo>
                  <a:lnTo>
                    <a:pt x="489508" y="54864"/>
                  </a:lnTo>
                  <a:lnTo>
                    <a:pt x="491032" y="58547"/>
                  </a:lnTo>
                  <a:lnTo>
                    <a:pt x="489864" y="59563"/>
                  </a:lnTo>
                  <a:lnTo>
                    <a:pt x="489750" y="59817"/>
                  </a:lnTo>
                  <a:lnTo>
                    <a:pt x="490613" y="63373"/>
                  </a:lnTo>
                  <a:lnTo>
                    <a:pt x="490042" y="60071"/>
                  </a:lnTo>
                  <a:lnTo>
                    <a:pt x="491642" y="59817"/>
                  </a:lnTo>
                  <a:lnTo>
                    <a:pt x="490905" y="57150"/>
                  </a:lnTo>
                  <a:lnTo>
                    <a:pt x="491959" y="59436"/>
                  </a:lnTo>
                  <a:lnTo>
                    <a:pt x="491680" y="58166"/>
                  </a:lnTo>
                  <a:lnTo>
                    <a:pt x="492569" y="61595"/>
                  </a:lnTo>
                  <a:lnTo>
                    <a:pt x="492125" y="58166"/>
                  </a:lnTo>
                  <a:lnTo>
                    <a:pt x="491985" y="57150"/>
                  </a:lnTo>
                  <a:lnTo>
                    <a:pt x="491896" y="56388"/>
                  </a:lnTo>
                  <a:lnTo>
                    <a:pt x="493077" y="60579"/>
                  </a:lnTo>
                  <a:lnTo>
                    <a:pt x="493153" y="57404"/>
                  </a:lnTo>
                  <a:lnTo>
                    <a:pt x="494449" y="59563"/>
                  </a:lnTo>
                  <a:lnTo>
                    <a:pt x="494512" y="59817"/>
                  </a:lnTo>
                  <a:lnTo>
                    <a:pt x="494157" y="62103"/>
                  </a:lnTo>
                  <a:lnTo>
                    <a:pt x="494995" y="60325"/>
                  </a:lnTo>
                  <a:lnTo>
                    <a:pt x="495363" y="61036"/>
                  </a:lnTo>
                  <a:lnTo>
                    <a:pt x="495122" y="60325"/>
                  </a:lnTo>
                  <a:lnTo>
                    <a:pt x="494995" y="59944"/>
                  </a:lnTo>
                  <a:lnTo>
                    <a:pt x="495109" y="57531"/>
                  </a:lnTo>
                  <a:lnTo>
                    <a:pt x="495211" y="57404"/>
                  </a:lnTo>
                  <a:lnTo>
                    <a:pt x="496036" y="56388"/>
                  </a:lnTo>
                  <a:lnTo>
                    <a:pt x="495998" y="60579"/>
                  </a:lnTo>
                  <a:lnTo>
                    <a:pt x="496709" y="62357"/>
                  </a:lnTo>
                  <a:lnTo>
                    <a:pt x="497306" y="61341"/>
                  </a:lnTo>
                  <a:lnTo>
                    <a:pt x="497433" y="58674"/>
                  </a:lnTo>
                  <a:lnTo>
                    <a:pt x="497459" y="57531"/>
                  </a:lnTo>
                  <a:lnTo>
                    <a:pt x="498094" y="57658"/>
                  </a:lnTo>
                  <a:lnTo>
                    <a:pt x="498246" y="58293"/>
                  </a:lnTo>
                  <a:lnTo>
                    <a:pt x="498398" y="58420"/>
                  </a:lnTo>
                  <a:lnTo>
                    <a:pt x="498398" y="59309"/>
                  </a:lnTo>
                  <a:lnTo>
                    <a:pt x="498614" y="57531"/>
                  </a:lnTo>
                  <a:lnTo>
                    <a:pt x="498754" y="56388"/>
                  </a:lnTo>
                  <a:lnTo>
                    <a:pt x="498779" y="56134"/>
                  </a:lnTo>
                  <a:lnTo>
                    <a:pt x="500964" y="58674"/>
                  </a:lnTo>
                  <a:lnTo>
                    <a:pt x="501218" y="56134"/>
                  </a:lnTo>
                  <a:lnTo>
                    <a:pt x="501357" y="54864"/>
                  </a:lnTo>
                  <a:lnTo>
                    <a:pt x="501484" y="54952"/>
                  </a:lnTo>
                  <a:lnTo>
                    <a:pt x="501434" y="54737"/>
                  </a:lnTo>
                  <a:lnTo>
                    <a:pt x="501205" y="53848"/>
                  </a:lnTo>
                  <a:lnTo>
                    <a:pt x="500913" y="52197"/>
                  </a:lnTo>
                  <a:lnTo>
                    <a:pt x="500659" y="50419"/>
                  </a:lnTo>
                  <a:lnTo>
                    <a:pt x="501142" y="50292"/>
                  </a:lnTo>
                  <a:lnTo>
                    <a:pt x="501192" y="48006"/>
                  </a:lnTo>
                  <a:lnTo>
                    <a:pt x="501192" y="47879"/>
                  </a:lnTo>
                  <a:lnTo>
                    <a:pt x="501789" y="50292"/>
                  </a:lnTo>
                  <a:lnTo>
                    <a:pt x="501459" y="50292"/>
                  </a:lnTo>
                  <a:lnTo>
                    <a:pt x="501573" y="52070"/>
                  </a:lnTo>
                  <a:lnTo>
                    <a:pt x="501929" y="50927"/>
                  </a:lnTo>
                  <a:lnTo>
                    <a:pt x="502691" y="53505"/>
                  </a:lnTo>
                  <a:lnTo>
                    <a:pt x="502691" y="52832"/>
                  </a:lnTo>
                  <a:lnTo>
                    <a:pt x="502793" y="53035"/>
                  </a:lnTo>
                  <a:lnTo>
                    <a:pt x="502843" y="52832"/>
                  </a:lnTo>
                  <a:lnTo>
                    <a:pt x="503288" y="50927"/>
                  </a:lnTo>
                  <a:lnTo>
                    <a:pt x="503377" y="50546"/>
                  </a:lnTo>
                  <a:lnTo>
                    <a:pt x="504317" y="51308"/>
                  </a:lnTo>
                  <a:lnTo>
                    <a:pt x="505040" y="54864"/>
                  </a:lnTo>
                  <a:lnTo>
                    <a:pt x="502818" y="52946"/>
                  </a:lnTo>
                  <a:lnTo>
                    <a:pt x="502831" y="53098"/>
                  </a:lnTo>
                  <a:lnTo>
                    <a:pt x="504228" y="55753"/>
                  </a:lnTo>
                  <a:lnTo>
                    <a:pt x="502805" y="54610"/>
                  </a:lnTo>
                  <a:lnTo>
                    <a:pt x="504596" y="60071"/>
                  </a:lnTo>
                  <a:lnTo>
                    <a:pt x="502094" y="54559"/>
                  </a:lnTo>
                  <a:lnTo>
                    <a:pt x="502158" y="54864"/>
                  </a:lnTo>
                  <a:lnTo>
                    <a:pt x="503809" y="60198"/>
                  </a:lnTo>
                  <a:lnTo>
                    <a:pt x="505548" y="60960"/>
                  </a:lnTo>
                  <a:lnTo>
                    <a:pt x="505472" y="60071"/>
                  </a:lnTo>
                  <a:lnTo>
                    <a:pt x="505294" y="58039"/>
                  </a:lnTo>
                  <a:lnTo>
                    <a:pt x="507047" y="58928"/>
                  </a:lnTo>
                  <a:lnTo>
                    <a:pt x="507060" y="58039"/>
                  </a:lnTo>
                  <a:lnTo>
                    <a:pt x="507085" y="56896"/>
                  </a:lnTo>
                  <a:lnTo>
                    <a:pt x="506552" y="56134"/>
                  </a:lnTo>
                  <a:lnTo>
                    <a:pt x="506476" y="55753"/>
                  </a:lnTo>
                  <a:lnTo>
                    <a:pt x="506488" y="54864"/>
                  </a:lnTo>
                  <a:lnTo>
                    <a:pt x="506564" y="53848"/>
                  </a:lnTo>
                  <a:lnTo>
                    <a:pt x="508012" y="50546"/>
                  </a:lnTo>
                  <a:lnTo>
                    <a:pt x="508177" y="50165"/>
                  </a:lnTo>
                  <a:lnTo>
                    <a:pt x="509689" y="62484"/>
                  </a:lnTo>
                  <a:lnTo>
                    <a:pt x="510527" y="58039"/>
                  </a:lnTo>
                  <a:lnTo>
                    <a:pt x="510425" y="53340"/>
                  </a:lnTo>
                  <a:lnTo>
                    <a:pt x="510108" y="50673"/>
                  </a:lnTo>
                  <a:lnTo>
                    <a:pt x="511644" y="52832"/>
                  </a:lnTo>
                  <a:lnTo>
                    <a:pt x="511886" y="56896"/>
                  </a:lnTo>
                  <a:lnTo>
                    <a:pt x="513486" y="57023"/>
                  </a:lnTo>
                  <a:lnTo>
                    <a:pt x="512927" y="55003"/>
                  </a:lnTo>
                  <a:lnTo>
                    <a:pt x="511848" y="51054"/>
                  </a:lnTo>
                  <a:lnTo>
                    <a:pt x="513575" y="53098"/>
                  </a:lnTo>
                  <a:lnTo>
                    <a:pt x="514388" y="52959"/>
                  </a:lnTo>
                  <a:lnTo>
                    <a:pt x="515099" y="56388"/>
                  </a:lnTo>
                  <a:lnTo>
                    <a:pt x="516648" y="55626"/>
                  </a:lnTo>
                  <a:lnTo>
                    <a:pt x="517982" y="52959"/>
                  </a:lnTo>
                  <a:lnTo>
                    <a:pt x="518045" y="52832"/>
                  </a:lnTo>
                  <a:lnTo>
                    <a:pt x="519760" y="51816"/>
                  </a:lnTo>
                  <a:lnTo>
                    <a:pt x="519772" y="53340"/>
                  </a:lnTo>
                  <a:lnTo>
                    <a:pt x="519684" y="54102"/>
                  </a:lnTo>
                  <a:lnTo>
                    <a:pt x="520280" y="55118"/>
                  </a:lnTo>
                  <a:lnTo>
                    <a:pt x="522274" y="52959"/>
                  </a:lnTo>
                  <a:lnTo>
                    <a:pt x="525805" y="55118"/>
                  </a:lnTo>
                  <a:lnTo>
                    <a:pt x="527748" y="56388"/>
                  </a:lnTo>
                  <a:lnTo>
                    <a:pt x="528116" y="53340"/>
                  </a:lnTo>
                  <a:lnTo>
                    <a:pt x="528307" y="53340"/>
                  </a:lnTo>
                  <a:lnTo>
                    <a:pt x="528383" y="52959"/>
                  </a:lnTo>
                  <a:lnTo>
                    <a:pt x="528535" y="52070"/>
                  </a:lnTo>
                  <a:lnTo>
                    <a:pt x="528840" y="51816"/>
                  </a:lnTo>
                  <a:lnTo>
                    <a:pt x="528993" y="51689"/>
                  </a:lnTo>
                  <a:lnTo>
                    <a:pt x="529297" y="53035"/>
                  </a:lnTo>
                  <a:lnTo>
                    <a:pt x="529399" y="53975"/>
                  </a:lnTo>
                  <a:lnTo>
                    <a:pt x="529297" y="54610"/>
                  </a:lnTo>
                  <a:lnTo>
                    <a:pt x="530390" y="51816"/>
                  </a:lnTo>
                  <a:lnTo>
                    <a:pt x="530479" y="51689"/>
                  </a:lnTo>
                  <a:lnTo>
                    <a:pt x="530821" y="51181"/>
                  </a:lnTo>
                  <a:lnTo>
                    <a:pt x="530999" y="50927"/>
                  </a:lnTo>
                  <a:lnTo>
                    <a:pt x="531164" y="50673"/>
                  </a:lnTo>
                  <a:lnTo>
                    <a:pt x="531253" y="50546"/>
                  </a:lnTo>
                  <a:lnTo>
                    <a:pt x="532638" y="48514"/>
                  </a:lnTo>
                  <a:lnTo>
                    <a:pt x="532726" y="48387"/>
                  </a:lnTo>
                  <a:lnTo>
                    <a:pt x="534670" y="51181"/>
                  </a:lnTo>
                  <a:lnTo>
                    <a:pt x="534771" y="51816"/>
                  </a:lnTo>
                  <a:lnTo>
                    <a:pt x="534670" y="52324"/>
                  </a:lnTo>
                  <a:lnTo>
                    <a:pt x="536117" y="53340"/>
                  </a:lnTo>
                  <a:lnTo>
                    <a:pt x="535432" y="48387"/>
                  </a:lnTo>
                  <a:lnTo>
                    <a:pt x="535368" y="47879"/>
                  </a:lnTo>
                  <a:lnTo>
                    <a:pt x="535089" y="45847"/>
                  </a:lnTo>
                  <a:lnTo>
                    <a:pt x="536536" y="48260"/>
                  </a:lnTo>
                  <a:lnTo>
                    <a:pt x="536638" y="48768"/>
                  </a:lnTo>
                  <a:lnTo>
                    <a:pt x="536549" y="49149"/>
                  </a:lnTo>
                  <a:lnTo>
                    <a:pt x="539457" y="50038"/>
                  </a:lnTo>
                  <a:lnTo>
                    <a:pt x="541997" y="46736"/>
                  </a:lnTo>
                  <a:lnTo>
                    <a:pt x="544791" y="50927"/>
                  </a:lnTo>
                  <a:lnTo>
                    <a:pt x="544499" y="46736"/>
                  </a:lnTo>
                  <a:lnTo>
                    <a:pt x="544487" y="46609"/>
                  </a:lnTo>
                  <a:lnTo>
                    <a:pt x="547763" y="52578"/>
                  </a:lnTo>
                  <a:lnTo>
                    <a:pt x="546989" y="46609"/>
                  </a:lnTo>
                  <a:lnTo>
                    <a:pt x="546950" y="46355"/>
                  </a:lnTo>
                  <a:lnTo>
                    <a:pt x="548894" y="49022"/>
                  </a:lnTo>
                  <a:lnTo>
                    <a:pt x="548957" y="49276"/>
                  </a:lnTo>
                  <a:lnTo>
                    <a:pt x="548716" y="50292"/>
                  </a:lnTo>
                  <a:lnTo>
                    <a:pt x="551218" y="52070"/>
                  </a:lnTo>
                  <a:lnTo>
                    <a:pt x="551840" y="52197"/>
                  </a:lnTo>
                  <a:lnTo>
                    <a:pt x="551484" y="48133"/>
                  </a:lnTo>
                  <a:lnTo>
                    <a:pt x="551599" y="47879"/>
                  </a:lnTo>
                  <a:lnTo>
                    <a:pt x="552081" y="47371"/>
                  </a:lnTo>
                  <a:lnTo>
                    <a:pt x="552589" y="50495"/>
                  </a:lnTo>
                  <a:lnTo>
                    <a:pt x="552513" y="51104"/>
                  </a:lnTo>
                  <a:lnTo>
                    <a:pt x="552729" y="51168"/>
                  </a:lnTo>
                  <a:lnTo>
                    <a:pt x="552602" y="50482"/>
                  </a:lnTo>
                  <a:lnTo>
                    <a:pt x="553008" y="47371"/>
                  </a:lnTo>
                  <a:lnTo>
                    <a:pt x="553046" y="46990"/>
                  </a:lnTo>
                  <a:lnTo>
                    <a:pt x="554177" y="50673"/>
                  </a:lnTo>
                  <a:lnTo>
                    <a:pt x="554710" y="49784"/>
                  </a:lnTo>
                  <a:lnTo>
                    <a:pt x="554418" y="49657"/>
                  </a:lnTo>
                  <a:lnTo>
                    <a:pt x="554024" y="48768"/>
                  </a:lnTo>
                  <a:lnTo>
                    <a:pt x="553897" y="48387"/>
                  </a:lnTo>
                  <a:lnTo>
                    <a:pt x="553885" y="47371"/>
                  </a:lnTo>
                  <a:lnTo>
                    <a:pt x="554088" y="46990"/>
                  </a:lnTo>
                  <a:lnTo>
                    <a:pt x="554431" y="46355"/>
                  </a:lnTo>
                  <a:lnTo>
                    <a:pt x="554634" y="45974"/>
                  </a:lnTo>
                  <a:lnTo>
                    <a:pt x="556653" y="49276"/>
                  </a:lnTo>
                  <a:lnTo>
                    <a:pt x="556768" y="49606"/>
                  </a:lnTo>
                  <a:lnTo>
                    <a:pt x="557009" y="50927"/>
                  </a:lnTo>
                  <a:lnTo>
                    <a:pt x="559066" y="47879"/>
                  </a:lnTo>
                  <a:lnTo>
                    <a:pt x="559142" y="48552"/>
                  </a:lnTo>
                  <a:lnTo>
                    <a:pt x="559295" y="47879"/>
                  </a:lnTo>
                  <a:lnTo>
                    <a:pt x="559485" y="47117"/>
                  </a:lnTo>
                  <a:lnTo>
                    <a:pt x="559460" y="53848"/>
                  </a:lnTo>
                  <a:lnTo>
                    <a:pt x="560133" y="50927"/>
                  </a:lnTo>
                  <a:lnTo>
                    <a:pt x="560019" y="50292"/>
                  </a:lnTo>
                  <a:lnTo>
                    <a:pt x="559904" y="48133"/>
                  </a:lnTo>
                  <a:lnTo>
                    <a:pt x="560806" y="49911"/>
                  </a:lnTo>
                  <a:lnTo>
                    <a:pt x="562190" y="49784"/>
                  </a:lnTo>
                  <a:lnTo>
                    <a:pt x="563067" y="48768"/>
                  </a:lnTo>
                  <a:lnTo>
                    <a:pt x="563245" y="51054"/>
                  </a:lnTo>
                  <a:lnTo>
                    <a:pt x="565162" y="51308"/>
                  </a:lnTo>
                  <a:lnTo>
                    <a:pt x="566940" y="49403"/>
                  </a:lnTo>
                  <a:lnTo>
                    <a:pt x="569036" y="49022"/>
                  </a:lnTo>
                  <a:lnTo>
                    <a:pt x="568769" y="48768"/>
                  </a:lnTo>
                  <a:lnTo>
                    <a:pt x="568121" y="48133"/>
                  </a:lnTo>
                  <a:lnTo>
                    <a:pt x="568007" y="47117"/>
                  </a:lnTo>
                  <a:lnTo>
                    <a:pt x="567867" y="45974"/>
                  </a:lnTo>
                  <a:lnTo>
                    <a:pt x="567677" y="44323"/>
                  </a:lnTo>
                  <a:lnTo>
                    <a:pt x="568236" y="43815"/>
                  </a:lnTo>
                  <a:lnTo>
                    <a:pt x="568388" y="44488"/>
                  </a:lnTo>
                  <a:lnTo>
                    <a:pt x="568490" y="43815"/>
                  </a:lnTo>
                  <a:lnTo>
                    <a:pt x="568566" y="43307"/>
                  </a:lnTo>
                  <a:lnTo>
                    <a:pt x="569391" y="43561"/>
                  </a:lnTo>
                  <a:lnTo>
                    <a:pt x="569518" y="44958"/>
                  </a:lnTo>
                  <a:lnTo>
                    <a:pt x="569645" y="47371"/>
                  </a:lnTo>
                  <a:lnTo>
                    <a:pt x="569442" y="48260"/>
                  </a:lnTo>
                  <a:lnTo>
                    <a:pt x="570179" y="46990"/>
                  </a:lnTo>
                  <a:lnTo>
                    <a:pt x="570280" y="48768"/>
                  </a:lnTo>
                  <a:lnTo>
                    <a:pt x="570407" y="49784"/>
                  </a:lnTo>
                  <a:lnTo>
                    <a:pt x="570458" y="47625"/>
                  </a:lnTo>
                  <a:lnTo>
                    <a:pt x="572566" y="52959"/>
                  </a:lnTo>
                  <a:lnTo>
                    <a:pt x="572554" y="49149"/>
                  </a:lnTo>
                  <a:lnTo>
                    <a:pt x="572757" y="50165"/>
                  </a:lnTo>
                  <a:lnTo>
                    <a:pt x="574814" y="49911"/>
                  </a:lnTo>
                  <a:lnTo>
                    <a:pt x="575233" y="49149"/>
                  </a:lnTo>
                  <a:lnTo>
                    <a:pt x="575576" y="48514"/>
                  </a:lnTo>
                  <a:lnTo>
                    <a:pt x="577227" y="48133"/>
                  </a:lnTo>
                  <a:lnTo>
                    <a:pt x="577151" y="47625"/>
                  </a:lnTo>
                  <a:lnTo>
                    <a:pt x="577062" y="46990"/>
                  </a:lnTo>
                  <a:lnTo>
                    <a:pt x="576795" y="45212"/>
                  </a:lnTo>
                  <a:lnTo>
                    <a:pt x="577557" y="45720"/>
                  </a:lnTo>
                  <a:lnTo>
                    <a:pt x="577596" y="45212"/>
                  </a:lnTo>
                  <a:lnTo>
                    <a:pt x="577684" y="43307"/>
                  </a:lnTo>
                  <a:lnTo>
                    <a:pt x="579069" y="44069"/>
                  </a:lnTo>
                  <a:lnTo>
                    <a:pt x="580809" y="46101"/>
                  </a:lnTo>
                  <a:lnTo>
                    <a:pt x="582256" y="45593"/>
                  </a:lnTo>
                  <a:lnTo>
                    <a:pt x="583082" y="44069"/>
                  </a:lnTo>
                  <a:lnTo>
                    <a:pt x="582955" y="43942"/>
                  </a:lnTo>
                  <a:lnTo>
                    <a:pt x="582828" y="43815"/>
                  </a:lnTo>
                  <a:lnTo>
                    <a:pt x="582307" y="43307"/>
                  </a:lnTo>
                  <a:lnTo>
                    <a:pt x="582320" y="41783"/>
                  </a:lnTo>
                  <a:lnTo>
                    <a:pt x="582371" y="41275"/>
                  </a:lnTo>
                  <a:lnTo>
                    <a:pt x="582853" y="43815"/>
                  </a:lnTo>
                  <a:lnTo>
                    <a:pt x="584327" y="43434"/>
                  </a:lnTo>
                  <a:lnTo>
                    <a:pt x="583857" y="45466"/>
                  </a:lnTo>
                  <a:lnTo>
                    <a:pt x="585571" y="44831"/>
                  </a:lnTo>
                  <a:lnTo>
                    <a:pt x="586054" y="44577"/>
                  </a:lnTo>
                  <a:lnTo>
                    <a:pt x="586917" y="43434"/>
                  </a:lnTo>
                  <a:lnTo>
                    <a:pt x="587870" y="42164"/>
                  </a:lnTo>
                  <a:lnTo>
                    <a:pt x="587768" y="41554"/>
                  </a:lnTo>
                  <a:lnTo>
                    <a:pt x="587654" y="41275"/>
                  </a:lnTo>
                  <a:lnTo>
                    <a:pt x="587552" y="41021"/>
                  </a:lnTo>
                  <a:lnTo>
                    <a:pt x="587197" y="40640"/>
                  </a:lnTo>
                  <a:lnTo>
                    <a:pt x="587197" y="39751"/>
                  </a:lnTo>
                  <a:lnTo>
                    <a:pt x="587527" y="39243"/>
                  </a:lnTo>
                  <a:lnTo>
                    <a:pt x="588314" y="40640"/>
                  </a:lnTo>
                  <a:lnTo>
                    <a:pt x="588391" y="42164"/>
                  </a:lnTo>
                  <a:lnTo>
                    <a:pt x="589673" y="39243"/>
                  </a:lnTo>
                  <a:lnTo>
                    <a:pt x="590016" y="38481"/>
                  </a:lnTo>
                  <a:lnTo>
                    <a:pt x="590296" y="37846"/>
                  </a:lnTo>
                  <a:lnTo>
                    <a:pt x="595477" y="49022"/>
                  </a:lnTo>
                  <a:lnTo>
                    <a:pt x="596557" y="43434"/>
                  </a:lnTo>
                  <a:lnTo>
                    <a:pt x="596620" y="43180"/>
                  </a:lnTo>
                  <a:lnTo>
                    <a:pt x="596582" y="43395"/>
                  </a:lnTo>
                  <a:lnTo>
                    <a:pt x="596684" y="43180"/>
                  </a:lnTo>
                  <a:lnTo>
                    <a:pt x="598195" y="40259"/>
                  </a:lnTo>
                  <a:lnTo>
                    <a:pt x="599224" y="40513"/>
                  </a:lnTo>
                  <a:lnTo>
                    <a:pt x="598119" y="42037"/>
                  </a:lnTo>
                  <a:lnTo>
                    <a:pt x="598004" y="42418"/>
                  </a:lnTo>
                  <a:lnTo>
                    <a:pt x="598906" y="43815"/>
                  </a:lnTo>
                  <a:lnTo>
                    <a:pt x="600087" y="40259"/>
                  </a:lnTo>
                  <a:lnTo>
                    <a:pt x="600468" y="39116"/>
                  </a:lnTo>
                  <a:lnTo>
                    <a:pt x="602576" y="43942"/>
                  </a:lnTo>
                  <a:lnTo>
                    <a:pt x="603973" y="40640"/>
                  </a:lnTo>
                  <a:lnTo>
                    <a:pt x="606653" y="48260"/>
                  </a:lnTo>
                  <a:lnTo>
                    <a:pt x="608660" y="40640"/>
                  </a:lnTo>
                  <a:lnTo>
                    <a:pt x="609003" y="39370"/>
                  </a:lnTo>
                  <a:lnTo>
                    <a:pt x="611746" y="43942"/>
                  </a:lnTo>
                  <a:lnTo>
                    <a:pt x="611403" y="42418"/>
                  </a:lnTo>
                  <a:lnTo>
                    <a:pt x="611543" y="40259"/>
                  </a:lnTo>
                  <a:lnTo>
                    <a:pt x="611797" y="41554"/>
                  </a:lnTo>
                  <a:lnTo>
                    <a:pt x="611886" y="40894"/>
                  </a:lnTo>
                  <a:lnTo>
                    <a:pt x="612736" y="40259"/>
                  </a:lnTo>
                  <a:lnTo>
                    <a:pt x="613930" y="39370"/>
                  </a:lnTo>
                  <a:lnTo>
                    <a:pt x="614273" y="39116"/>
                  </a:lnTo>
                  <a:lnTo>
                    <a:pt x="615797" y="37973"/>
                  </a:lnTo>
                  <a:lnTo>
                    <a:pt x="621106" y="42164"/>
                  </a:lnTo>
                  <a:lnTo>
                    <a:pt x="625741" y="43053"/>
                  </a:lnTo>
                  <a:lnTo>
                    <a:pt x="627418" y="43307"/>
                  </a:lnTo>
                  <a:lnTo>
                    <a:pt x="626186" y="37973"/>
                  </a:lnTo>
                  <a:lnTo>
                    <a:pt x="626148" y="37846"/>
                  </a:lnTo>
                  <a:lnTo>
                    <a:pt x="626122" y="37719"/>
                  </a:lnTo>
                  <a:lnTo>
                    <a:pt x="625856" y="36576"/>
                  </a:lnTo>
                  <a:lnTo>
                    <a:pt x="625563" y="35306"/>
                  </a:lnTo>
                  <a:lnTo>
                    <a:pt x="625119" y="33401"/>
                  </a:lnTo>
                  <a:lnTo>
                    <a:pt x="627761" y="37338"/>
                  </a:lnTo>
                  <a:lnTo>
                    <a:pt x="627824" y="41021"/>
                  </a:lnTo>
                  <a:lnTo>
                    <a:pt x="630389" y="36449"/>
                  </a:lnTo>
                  <a:lnTo>
                    <a:pt x="634428" y="40132"/>
                  </a:lnTo>
                  <a:lnTo>
                    <a:pt x="636790" y="36449"/>
                  </a:lnTo>
                  <a:lnTo>
                    <a:pt x="637032" y="36068"/>
                  </a:lnTo>
                  <a:lnTo>
                    <a:pt x="637006" y="37211"/>
                  </a:lnTo>
                  <a:lnTo>
                    <a:pt x="637133" y="37973"/>
                  </a:lnTo>
                  <a:lnTo>
                    <a:pt x="636816" y="37973"/>
                  </a:lnTo>
                  <a:lnTo>
                    <a:pt x="637882" y="40386"/>
                  </a:lnTo>
                  <a:lnTo>
                    <a:pt x="639241" y="37846"/>
                  </a:lnTo>
                  <a:lnTo>
                    <a:pt x="639127" y="36576"/>
                  </a:lnTo>
                  <a:lnTo>
                    <a:pt x="639051" y="36068"/>
                  </a:lnTo>
                  <a:lnTo>
                    <a:pt x="638987" y="35687"/>
                  </a:lnTo>
                  <a:lnTo>
                    <a:pt x="639521" y="35814"/>
                  </a:lnTo>
                  <a:lnTo>
                    <a:pt x="639457" y="37604"/>
                  </a:lnTo>
                  <a:lnTo>
                    <a:pt x="639864" y="38481"/>
                  </a:lnTo>
                  <a:lnTo>
                    <a:pt x="640765" y="39878"/>
                  </a:lnTo>
                  <a:lnTo>
                    <a:pt x="641007" y="35687"/>
                  </a:lnTo>
                  <a:lnTo>
                    <a:pt x="641032" y="35052"/>
                  </a:lnTo>
                  <a:lnTo>
                    <a:pt x="641819" y="37528"/>
                  </a:lnTo>
                  <a:lnTo>
                    <a:pt x="641870" y="37211"/>
                  </a:lnTo>
                  <a:lnTo>
                    <a:pt x="643724" y="38481"/>
                  </a:lnTo>
                  <a:lnTo>
                    <a:pt x="643318" y="37211"/>
                  </a:lnTo>
                  <a:lnTo>
                    <a:pt x="642835" y="35687"/>
                  </a:lnTo>
                  <a:lnTo>
                    <a:pt x="644245" y="36957"/>
                  </a:lnTo>
                  <a:lnTo>
                    <a:pt x="644525" y="35687"/>
                  </a:lnTo>
                  <a:lnTo>
                    <a:pt x="644677" y="35052"/>
                  </a:lnTo>
                  <a:lnTo>
                    <a:pt x="644906" y="34036"/>
                  </a:lnTo>
                  <a:lnTo>
                    <a:pt x="646099" y="35687"/>
                  </a:lnTo>
                  <a:lnTo>
                    <a:pt x="646087" y="35991"/>
                  </a:lnTo>
                  <a:lnTo>
                    <a:pt x="646099" y="36334"/>
                  </a:lnTo>
                  <a:lnTo>
                    <a:pt x="647090" y="37465"/>
                  </a:lnTo>
                  <a:lnTo>
                    <a:pt x="646722" y="36474"/>
                  </a:lnTo>
                  <a:lnTo>
                    <a:pt x="646417" y="35915"/>
                  </a:lnTo>
                  <a:lnTo>
                    <a:pt x="646112" y="35572"/>
                  </a:lnTo>
                  <a:lnTo>
                    <a:pt x="646176" y="34036"/>
                  </a:lnTo>
                  <a:lnTo>
                    <a:pt x="646201" y="33401"/>
                  </a:lnTo>
                  <a:lnTo>
                    <a:pt x="646226" y="32385"/>
                  </a:lnTo>
                  <a:lnTo>
                    <a:pt x="648398" y="36830"/>
                  </a:lnTo>
                  <a:lnTo>
                    <a:pt x="647877" y="32385"/>
                  </a:lnTo>
                  <a:lnTo>
                    <a:pt x="648525" y="36957"/>
                  </a:lnTo>
                  <a:lnTo>
                    <a:pt x="650544" y="35687"/>
                  </a:lnTo>
                  <a:lnTo>
                    <a:pt x="650938" y="33401"/>
                  </a:lnTo>
                  <a:lnTo>
                    <a:pt x="650913" y="34798"/>
                  </a:lnTo>
                  <a:lnTo>
                    <a:pt x="651827" y="34798"/>
                  </a:lnTo>
                  <a:lnTo>
                    <a:pt x="651827" y="36715"/>
                  </a:lnTo>
                  <a:lnTo>
                    <a:pt x="652691" y="36576"/>
                  </a:lnTo>
                  <a:lnTo>
                    <a:pt x="653262" y="35687"/>
                  </a:lnTo>
                  <a:lnTo>
                    <a:pt x="653135" y="34671"/>
                  </a:lnTo>
                  <a:lnTo>
                    <a:pt x="652856" y="33401"/>
                  </a:lnTo>
                  <a:lnTo>
                    <a:pt x="652792" y="33147"/>
                  </a:lnTo>
                  <a:lnTo>
                    <a:pt x="655269" y="38481"/>
                  </a:lnTo>
                  <a:lnTo>
                    <a:pt x="655256" y="33147"/>
                  </a:lnTo>
                  <a:lnTo>
                    <a:pt x="655243" y="29464"/>
                  </a:lnTo>
                  <a:lnTo>
                    <a:pt x="655243" y="28194"/>
                  </a:lnTo>
                  <a:lnTo>
                    <a:pt x="657263" y="35179"/>
                  </a:lnTo>
                  <a:lnTo>
                    <a:pt x="659422" y="32258"/>
                  </a:lnTo>
                  <a:lnTo>
                    <a:pt x="661225" y="30480"/>
                  </a:lnTo>
                  <a:lnTo>
                    <a:pt x="661149" y="29591"/>
                  </a:lnTo>
                  <a:lnTo>
                    <a:pt x="661301" y="30403"/>
                  </a:lnTo>
                  <a:lnTo>
                    <a:pt x="661492" y="30226"/>
                  </a:lnTo>
                  <a:lnTo>
                    <a:pt x="661377" y="30861"/>
                  </a:lnTo>
                  <a:lnTo>
                    <a:pt x="662038" y="34544"/>
                  </a:lnTo>
                  <a:lnTo>
                    <a:pt x="663613" y="32600"/>
                  </a:lnTo>
                  <a:lnTo>
                    <a:pt x="661606" y="30137"/>
                  </a:lnTo>
                  <a:lnTo>
                    <a:pt x="662368" y="29591"/>
                  </a:lnTo>
                  <a:lnTo>
                    <a:pt x="663600" y="28702"/>
                  </a:lnTo>
                  <a:lnTo>
                    <a:pt x="663994" y="31508"/>
                  </a:lnTo>
                  <a:lnTo>
                    <a:pt x="664413" y="28702"/>
                  </a:lnTo>
                  <a:lnTo>
                    <a:pt x="664489" y="28194"/>
                  </a:lnTo>
                  <a:lnTo>
                    <a:pt x="664502" y="28067"/>
                  </a:lnTo>
                  <a:lnTo>
                    <a:pt x="666826" y="28829"/>
                  </a:lnTo>
                  <a:lnTo>
                    <a:pt x="667486" y="29337"/>
                  </a:lnTo>
                  <a:lnTo>
                    <a:pt x="666889" y="30734"/>
                  </a:lnTo>
                  <a:lnTo>
                    <a:pt x="666788" y="31750"/>
                  </a:lnTo>
                  <a:lnTo>
                    <a:pt x="668629" y="29464"/>
                  </a:lnTo>
                  <a:lnTo>
                    <a:pt x="671029" y="31496"/>
                  </a:lnTo>
                  <a:lnTo>
                    <a:pt x="672084" y="29464"/>
                  </a:lnTo>
                  <a:lnTo>
                    <a:pt x="672414" y="28829"/>
                  </a:lnTo>
                  <a:lnTo>
                    <a:pt x="672299" y="28067"/>
                  </a:lnTo>
                  <a:lnTo>
                    <a:pt x="671664" y="26289"/>
                  </a:lnTo>
                  <a:lnTo>
                    <a:pt x="671791" y="25527"/>
                  </a:lnTo>
                  <a:lnTo>
                    <a:pt x="672604" y="23622"/>
                  </a:lnTo>
                  <a:lnTo>
                    <a:pt x="672985" y="22733"/>
                  </a:lnTo>
                  <a:lnTo>
                    <a:pt x="672973" y="20828"/>
                  </a:lnTo>
                  <a:lnTo>
                    <a:pt x="673036" y="21336"/>
                  </a:lnTo>
                  <a:lnTo>
                    <a:pt x="673163" y="24511"/>
                  </a:lnTo>
                  <a:lnTo>
                    <a:pt x="673290" y="26924"/>
                  </a:lnTo>
                  <a:lnTo>
                    <a:pt x="675106" y="21971"/>
                  </a:lnTo>
                  <a:lnTo>
                    <a:pt x="675309" y="29718"/>
                  </a:lnTo>
                  <a:lnTo>
                    <a:pt x="675436" y="29464"/>
                  </a:lnTo>
                  <a:lnTo>
                    <a:pt x="675538" y="29083"/>
                  </a:lnTo>
                  <a:lnTo>
                    <a:pt x="675424" y="27178"/>
                  </a:lnTo>
                  <a:lnTo>
                    <a:pt x="675373" y="26924"/>
                  </a:lnTo>
                  <a:lnTo>
                    <a:pt x="675805" y="27178"/>
                  </a:lnTo>
                  <a:lnTo>
                    <a:pt x="675868" y="27432"/>
                  </a:lnTo>
                  <a:lnTo>
                    <a:pt x="675932" y="29718"/>
                  </a:lnTo>
                  <a:lnTo>
                    <a:pt x="676998" y="28448"/>
                  </a:lnTo>
                  <a:lnTo>
                    <a:pt x="676960" y="27940"/>
                  </a:lnTo>
                  <a:lnTo>
                    <a:pt x="676567" y="26924"/>
                  </a:lnTo>
                  <a:lnTo>
                    <a:pt x="676275" y="26162"/>
                  </a:lnTo>
                  <a:lnTo>
                    <a:pt x="677494" y="26035"/>
                  </a:lnTo>
                  <a:lnTo>
                    <a:pt x="677545" y="28702"/>
                  </a:lnTo>
                  <a:lnTo>
                    <a:pt x="677938" y="26035"/>
                  </a:lnTo>
                  <a:lnTo>
                    <a:pt x="678154" y="24511"/>
                  </a:lnTo>
                  <a:lnTo>
                    <a:pt x="679335" y="25146"/>
                  </a:lnTo>
                  <a:lnTo>
                    <a:pt x="679348" y="25400"/>
                  </a:lnTo>
                  <a:lnTo>
                    <a:pt x="679475" y="26162"/>
                  </a:lnTo>
                  <a:lnTo>
                    <a:pt x="679589" y="26568"/>
                  </a:lnTo>
                  <a:lnTo>
                    <a:pt x="681050" y="26035"/>
                  </a:lnTo>
                  <a:lnTo>
                    <a:pt x="681177" y="24511"/>
                  </a:lnTo>
                  <a:lnTo>
                    <a:pt x="681405" y="21971"/>
                  </a:lnTo>
                  <a:lnTo>
                    <a:pt x="681507" y="20828"/>
                  </a:lnTo>
                  <a:lnTo>
                    <a:pt x="683780" y="22479"/>
                  </a:lnTo>
                  <a:lnTo>
                    <a:pt x="683907" y="27051"/>
                  </a:lnTo>
                  <a:lnTo>
                    <a:pt x="684682" y="23876"/>
                  </a:lnTo>
                  <a:lnTo>
                    <a:pt x="685393" y="27686"/>
                  </a:lnTo>
                  <a:lnTo>
                    <a:pt x="686193" y="26416"/>
                  </a:lnTo>
                  <a:lnTo>
                    <a:pt x="686066" y="25781"/>
                  </a:lnTo>
                  <a:lnTo>
                    <a:pt x="685546" y="24511"/>
                  </a:lnTo>
                  <a:lnTo>
                    <a:pt x="686485" y="24511"/>
                  </a:lnTo>
                  <a:lnTo>
                    <a:pt x="686562" y="23876"/>
                  </a:lnTo>
                  <a:lnTo>
                    <a:pt x="686854" y="21463"/>
                  </a:lnTo>
                  <a:lnTo>
                    <a:pt x="687730" y="22479"/>
                  </a:lnTo>
                  <a:lnTo>
                    <a:pt x="687781" y="22860"/>
                  </a:lnTo>
                  <a:lnTo>
                    <a:pt x="687400" y="24384"/>
                  </a:lnTo>
                  <a:lnTo>
                    <a:pt x="689025" y="23368"/>
                  </a:lnTo>
                  <a:lnTo>
                    <a:pt x="687920" y="22225"/>
                  </a:lnTo>
                  <a:lnTo>
                    <a:pt x="687984" y="21463"/>
                  </a:lnTo>
                  <a:lnTo>
                    <a:pt x="688162" y="20828"/>
                  </a:lnTo>
                  <a:lnTo>
                    <a:pt x="688200" y="20701"/>
                  </a:lnTo>
                  <a:lnTo>
                    <a:pt x="688314" y="20320"/>
                  </a:lnTo>
                  <a:lnTo>
                    <a:pt x="688289" y="19685"/>
                  </a:lnTo>
                  <a:lnTo>
                    <a:pt x="687133" y="17526"/>
                  </a:lnTo>
                  <a:lnTo>
                    <a:pt x="687070" y="17399"/>
                  </a:lnTo>
                  <a:lnTo>
                    <a:pt x="686930" y="17145"/>
                  </a:lnTo>
                  <a:lnTo>
                    <a:pt x="688327" y="18034"/>
                  </a:lnTo>
                  <a:lnTo>
                    <a:pt x="688149" y="18415"/>
                  </a:lnTo>
                  <a:lnTo>
                    <a:pt x="689254" y="17907"/>
                  </a:lnTo>
                  <a:lnTo>
                    <a:pt x="690079" y="20167"/>
                  </a:lnTo>
                  <a:lnTo>
                    <a:pt x="689876" y="21196"/>
                  </a:lnTo>
                  <a:lnTo>
                    <a:pt x="689724" y="21551"/>
                  </a:lnTo>
                  <a:lnTo>
                    <a:pt x="690092" y="21717"/>
                  </a:lnTo>
                  <a:lnTo>
                    <a:pt x="690359" y="21742"/>
                  </a:lnTo>
                  <a:lnTo>
                    <a:pt x="690105" y="20154"/>
                  </a:lnTo>
                  <a:lnTo>
                    <a:pt x="690549" y="17907"/>
                  </a:lnTo>
                  <a:lnTo>
                    <a:pt x="691997" y="22606"/>
                  </a:lnTo>
                  <a:lnTo>
                    <a:pt x="692251" y="23368"/>
                  </a:lnTo>
                  <a:lnTo>
                    <a:pt x="692175" y="20193"/>
                  </a:lnTo>
                  <a:lnTo>
                    <a:pt x="694270" y="22225"/>
                  </a:lnTo>
                  <a:lnTo>
                    <a:pt x="694283" y="20193"/>
                  </a:lnTo>
                  <a:lnTo>
                    <a:pt x="694296" y="18669"/>
                  </a:lnTo>
                  <a:lnTo>
                    <a:pt x="694347" y="20193"/>
                  </a:lnTo>
                  <a:lnTo>
                    <a:pt x="694575" y="21590"/>
                  </a:lnTo>
                  <a:lnTo>
                    <a:pt x="694677" y="21971"/>
                  </a:lnTo>
                  <a:lnTo>
                    <a:pt x="694639" y="19304"/>
                  </a:lnTo>
                  <a:lnTo>
                    <a:pt x="695198" y="20066"/>
                  </a:lnTo>
                  <a:lnTo>
                    <a:pt x="695274" y="20320"/>
                  </a:lnTo>
                  <a:lnTo>
                    <a:pt x="695363" y="20828"/>
                  </a:lnTo>
                  <a:lnTo>
                    <a:pt x="695490" y="21844"/>
                  </a:lnTo>
                  <a:lnTo>
                    <a:pt x="695591" y="22110"/>
                  </a:lnTo>
                  <a:lnTo>
                    <a:pt x="696874" y="22352"/>
                  </a:lnTo>
                  <a:lnTo>
                    <a:pt x="695388" y="19304"/>
                  </a:lnTo>
                  <a:lnTo>
                    <a:pt x="695071" y="18669"/>
                  </a:lnTo>
                  <a:lnTo>
                    <a:pt x="694512" y="17526"/>
                  </a:lnTo>
                  <a:lnTo>
                    <a:pt x="694321" y="17145"/>
                  </a:lnTo>
                  <a:lnTo>
                    <a:pt x="696061" y="18923"/>
                  </a:lnTo>
                  <a:lnTo>
                    <a:pt x="696163" y="19812"/>
                  </a:lnTo>
                  <a:lnTo>
                    <a:pt x="696036" y="20066"/>
                  </a:lnTo>
                  <a:lnTo>
                    <a:pt x="697750" y="20955"/>
                  </a:lnTo>
                  <a:lnTo>
                    <a:pt x="698728" y="18034"/>
                  </a:lnTo>
                  <a:lnTo>
                    <a:pt x="700341" y="19050"/>
                  </a:lnTo>
                  <a:lnTo>
                    <a:pt x="701357" y="22783"/>
                  </a:lnTo>
                  <a:lnTo>
                    <a:pt x="702183" y="22352"/>
                  </a:lnTo>
                  <a:lnTo>
                    <a:pt x="703732" y="18034"/>
                  </a:lnTo>
                  <a:lnTo>
                    <a:pt x="705840" y="18669"/>
                  </a:lnTo>
                  <a:lnTo>
                    <a:pt x="705408" y="18288"/>
                  </a:lnTo>
                  <a:lnTo>
                    <a:pt x="705383" y="18034"/>
                  </a:lnTo>
                  <a:lnTo>
                    <a:pt x="705281" y="17145"/>
                  </a:lnTo>
                  <a:lnTo>
                    <a:pt x="705078" y="15240"/>
                  </a:lnTo>
                  <a:lnTo>
                    <a:pt x="704951" y="14097"/>
                  </a:lnTo>
                  <a:lnTo>
                    <a:pt x="704811" y="12827"/>
                  </a:lnTo>
                  <a:lnTo>
                    <a:pt x="707313" y="20828"/>
                  </a:lnTo>
                  <a:lnTo>
                    <a:pt x="707631" y="19304"/>
                  </a:lnTo>
                  <a:lnTo>
                    <a:pt x="707707" y="18415"/>
                  </a:lnTo>
                  <a:lnTo>
                    <a:pt x="707809" y="18186"/>
                  </a:lnTo>
                  <a:lnTo>
                    <a:pt x="707745" y="18719"/>
                  </a:lnTo>
                  <a:lnTo>
                    <a:pt x="707885" y="18034"/>
                  </a:lnTo>
                  <a:lnTo>
                    <a:pt x="707821" y="19304"/>
                  </a:lnTo>
                  <a:lnTo>
                    <a:pt x="708050" y="21082"/>
                  </a:lnTo>
                  <a:lnTo>
                    <a:pt x="708025" y="20447"/>
                  </a:lnTo>
                  <a:lnTo>
                    <a:pt x="709523" y="21209"/>
                  </a:lnTo>
                  <a:lnTo>
                    <a:pt x="709828" y="20447"/>
                  </a:lnTo>
                  <a:lnTo>
                    <a:pt x="710565" y="18669"/>
                  </a:lnTo>
                  <a:lnTo>
                    <a:pt x="711111" y="18034"/>
                  </a:lnTo>
                  <a:lnTo>
                    <a:pt x="712317" y="16637"/>
                  </a:lnTo>
                  <a:lnTo>
                    <a:pt x="712419" y="18288"/>
                  </a:lnTo>
                  <a:lnTo>
                    <a:pt x="713295" y="19304"/>
                  </a:lnTo>
                  <a:lnTo>
                    <a:pt x="714514" y="18542"/>
                  </a:lnTo>
                  <a:lnTo>
                    <a:pt x="715479" y="19050"/>
                  </a:lnTo>
                  <a:lnTo>
                    <a:pt x="715479" y="18542"/>
                  </a:lnTo>
                  <a:lnTo>
                    <a:pt x="715492" y="17526"/>
                  </a:lnTo>
                  <a:lnTo>
                    <a:pt x="716026" y="17653"/>
                  </a:lnTo>
                  <a:lnTo>
                    <a:pt x="715987" y="17526"/>
                  </a:lnTo>
                  <a:lnTo>
                    <a:pt x="715695" y="16637"/>
                  </a:lnTo>
                  <a:lnTo>
                    <a:pt x="715391" y="15748"/>
                  </a:lnTo>
                  <a:lnTo>
                    <a:pt x="717778" y="18161"/>
                  </a:lnTo>
                  <a:lnTo>
                    <a:pt x="719467" y="16764"/>
                  </a:lnTo>
                  <a:lnTo>
                    <a:pt x="720445" y="15748"/>
                  </a:lnTo>
                  <a:lnTo>
                    <a:pt x="721055" y="15113"/>
                  </a:lnTo>
                  <a:lnTo>
                    <a:pt x="723163" y="16891"/>
                  </a:lnTo>
                  <a:lnTo>
                    <a:pt x="722896" y="17018"/>
                  </a:lnTo>
                  <a:lnTo>
                    <a:pt x="722706" y="18288"/>
                  </a:lnTo>
                  <a:lnTo>
                    <a:pt x="722922" y="18161"/>
                  </a:lnTo>
                  <a:lnTo>
                    <a:pt x="724598" y="16738"/>
                  </a:lnTo>
                  <a:lnTo>
                    <a:pt x="724484" y="15621"/>
                  </a:lnTo>
                  <a:lnTo>
                    <a:pt x="724395" y="15240"/>
                  </a:lnTo>
                  <a:lnTo>
                    <a:pt x="724166" y="14224"/>
                  </a:lnTo>
                  <a:lnTo>
                    <a:pt x="724230" y="15240"/>
                  </a:lnTo>
                  <a:lnTo>
                    <a:pt x="724179" y="15113"/>
                  </a:lnTo>
                  <a:lnTo>
                    <a:pt x="723506" y="13462"/>
                  </a:lnTo>
                  <a:lnTo>
                    <a:pt x="723620" y="11684"/>
                  </a:lnTo>
                  <a:lnTo>
                    <a:pt x="723925" y="10795"/>
                  </a:lnTo>
                  <a:lnTo>
                    <a:pt x="724420" y="10668"/>
                  </a:lnTo>
                  <a:lnTo>
                    <a:pt x="723950" y="11938"/>
                  </a:lnTo>
                  <a:lnTo>
                    <a:pt x="723849" y="12573"/>
                  </a:lnTo>
                  <a:lnTo>
                    <a:pt x="725030" y="14478"/>
                  </a:lnTo>
                  <a:lnTo>
                    <a:pt x="725639" y="15748"/>
                  </a:lnTo>
                  <a:lnTo>
                    <a:pt x="725563" y="15494"/>
                  </a:lnTo>
                  <a:lnTo>
                    <a:pt x="725449" y="14224"/>
                  </a:lnTo>
                  <a:lnTo>
                    <a:pt x="725322" y="13462"/>
                  </a:lnTo>
                  <a:lnTo>
                    <a:pt x="727036" y="17526"/>
                  </a:lnTo>
                  <a:lnTo>
                    <a:pt x="725982" y="13462"/>
                  </a:lnTo>
                  <a:lnTo>
                    <a:pt x="725246" y="10668"/>
                  </a:lnTo>
                  <a:lnTo>
                    <a:pt x="724725" y="8636"/>
                  </a:lnTo>
                  <a:lnTo>
                    <a:pt x="726605" y="11303"/>
                  </a:lnTo>
                  <a:lnTo>
                    <a:pt x="726719" y="12573"/>
                  </a:lnTo>
                  <a:lnTo>
                    <a:pt x="727075" y="11938"/>
                  </a:lnTo>
                  <a:lnTo>
                    <a:pt x="727202" y="11430"/>
                  </a:lnTo>
                  <a:lnTo>
                    <a:pt x="727379" y="10160"/>
                  </a:lnTo>
                  <a:lnTo>
                    <a:pt x="728014" y="10414"/>
                  </a:lnTo>
                  <a:lnTo>
                    <a:pt x="728687" y="13081"/>
                  </a:lnTo>
                  <a:lnTo>
                    <a:pt x="728738" y="10160"/>
                  </a:lnTo>
                  <a:lnTo>
                    <a:pt x="728738" y="8636"/>
                  </a:lnTo>
                  <a:lnTo>
                    <a:pt x="728726" y="8509"/>
                  </a:lnTo>
                  <a:lnTo>
                    <a:pt x="729792" y="10922"/>
                  </a:lnTo>
                  <a:lnTo>
                    <a:pt x="729869" y="11303"/>
                  </a:lnTo>
                  <a:lnTo>
                    <a:pt x="729754" y="11684"/>
                  </a:lnTo>
                  <a:lnTo>
                    <a:pt x="729653" y="11938"/>
                  </a:lnTo>
                  <a:lnTo>
                    <a:pt x="729208" y="12065"/>
                  </a:lnTo>
                  <a:lnTo>
                    <a:pt x="729119" y="12369"/>
                  </a:lnTo>
                  <a:lnTo>
                    <a:pt x="729018" y="13068"/>
                  </a:lnTo>
                  <a:lnTo>
                    <a:pt x="730275" y="16002"/>
                  </a:lnTo>
                  <a:lnTo>
                    <a:pt x="730237" y="15240"/>
                  </a:lnTo>
                  <a:lnTo>
                    <a:pt x="730923" y="15621"/>
                  </a:lnTo>
                  <a:lnTo>
                    <a:pt x="730859" y="15494"/>
                  </a:lnTo>
                  <a:lnTo>
                    <a:pt x="731812" y="16459"/>
                  </a:lnTo>
                  <a:lnTo>
                    <a:pt x="731405" y="15951"/>
                  </a:lnTo>
                  <a:lnTo>
                    <a:pt x="732447" y="16764"/>
                  </a:lnTo>
                  <a:lnTo>
                    <a:pt x="732040" y="16129"/>
                  </a:lnTo>
                  <a:lnTo>
                    <a:pt x="731951" y="15494"/>
                  </a:lnTo>
                  <a:lnTo>
                    <a:pt x="731939" y="15240"/>
                  </a:lnTo>
                  <a:lnTo>
                    <a:pt x="731837" y="8636"/>
                  </a:lnTo>
                  <a:lnTo>
                    <a:pt x="733729" y="14097"/>
                  </a:lnTo>
                  <a:lnTo>
                    <a:pt x="733818" y="14351"/>
                  </a:lnTo>
                  <a:lnTo>
                    <a:pt x="733856" y="14097"/>
                  </a:lnTo>
                  <a:lnTo>
                    <a:pt x="733869" y="13944"/>
                  </a:lnTo>
                  <a:lnTo>
                    <a:pt x="733806" y="14097"/>
                  </a:lnTo>
                  <a:lnTo>
                    <a:pt x="733920" y="13487"/>
                  </a:lnTo>
                  <a:lnTo>
                    <a:pt x="733869" y="13944"/>
                  </a:lnTo>
                  <a:lnTo>
                    <a:pt x="734618" y="12065"/>
                  </a:lnTo>
                  <a:lnTo>
                    <a:pt x="734987" y="14859"/>
                  </a:lnTo>
                  <a:lnTo>
                    <a:pt x="735088" y="15240"/>
                  </a:lnTo>
                  <a:lnTo>
                    <a:pt x="735495" y="16002"/>
                  </a:lnTo>
                  <a:lnTo>
                    <a:pt x="736079" y="16738"/>
                  </a:lnTo>
                  <a:lnTo>
                    <a:pt x="736180" y="17780"/>
                  </a:lnTo>
                  <a:lnTo>
                    <a:pt x="736422" y="15113"/>
                  </a:lnTo>
                  <a:lnTo>
                    <a:pt x="737552" y="19558"/>
                  </a:lnTo>
                  <a:lnTo>
                    <a:pt x="737895" y="15748"/>
                  </a:lnTo>
                  <a:lnTo>
                    <a:pt x="738098" y="16764"/>
                  </a:lnTo>
                  <a:lnTo>
                    <a:pt x="738276" y="16383"/>
                  </a:lnTo>
                  <a:lnTo>
                    <a:pt x="738289" y="15748"/>
                  </a:lnTo>
                  <a:lnTo>
                    <a:pt x="738263" y="15113"/>
                  </a:lnTo>
                  <a:lnTo>
                    <a:pt x="738898" y="12065"/>
                  </a:lnTo>
                  <a:lnTo>
                    <a:pt x="738974" y="11684"/>
                  </a:lnTo>
                  <a:lnTo>
                    <a:pt x="741934" y="18923"/>
                  </a:lnTo>
                  <a:lnTo>
                    <a:pt x="743051" y="13970"/>
                  </a:lnTo>
                  <a:lnTo>
                    <a:pt x="744258" y="11938"/>
                  </a:lnTo>
                  <a:lnTo>
                    <a:pt x="744321" y="11684"/>
                  </a:lnTo>
                  <a:lnTo>
                    <a:pt x="744194" y="9906"/>
                  </a:lnTo>
                  <a:lnTo>
                    <a:pt x="744321" y="7874"/>
                  </a:lnTo>
                  <a:lnTo>
                    <a:pt x="745299" y="6350"/>
                  </a:lnTo>
                  <a:lnTo>
                    <a:pt x="745921" y="7620"/>
                  </a:lnTo>
                  <a:lnTo>
                    <a:pt x="746023" y="8001"/>
                  </a:lnTo>
                  <a:lnTo>
                    <a:pt x="745705" y="9258"/>
                  </a:lnTo>
                  <a:lnTo>
                    <a:pt x="745578" y="10287"/>
                  </a:lnTo>
                  <a:lnTo>
                    <a:pt x="746518" y="11430"/>
                  </a:lnTo>
                  <a:lnTo>
                    <a:pt x="747090" y="11049"/>
                  </a:lnTo>
                  <a:lnTo>
                    <a:pt x="747661" y="9779"/>
                  </a:lnTo>
                  <a:lnTo>
                    <a:pt x="747737" y="10922"/>
                  </a:lnTo>
                  <a:lnTo>
                    <a:pt x="748347" y="12573"/>
                  </a:lnTo>
                  <a:lnTo>
                    <a:pt x="748817" y="12255"/>
                  </a:lnTo>
                  <a:close/>
                </a:path>
                <a:path w="757555" h="83184">
                  <a:moveTo>
                    <a:pt x="748957" y="14668"/>
                  </a:moveTo>
                  <a:lnTo>
                    <a:pt x="748919" y="14224"/>
                  </a:lnTo>
                  <a:lnTo>
                    <a:pt x="748855" y="13817"/>
                  </a:lnTo>
                  <a:lnTo>
                    <a:pt x="748753" y="13576"/>
                  </a:lnTo>
                  <a:lnTo>
                    <a:pt x="748830" y="14312"/>
                  </a:lnTo>
                  <a:lnTo>
                    <a:pt x="748830" y="14681"/>
                  </a:lnTo>
                  <a:lnTo>
                    <a:pt x="748728" y="14859"/>
                  </a:lnTo>
                  <a:lnTo>
                    <a:pt x="748893" y="14744"/>
                  </a:lnTo>
                  <a:close/>
                </a:path>
                <a:path w="757555" h="83184">
                  <a:moveTo>
                    <a:pt x="749198" y="10160"/>
                  </a:moveTo>
                  <a:lnTo>
                    <a:pt x="748157" y="8763"/>
                  </a:lnTo>
                  <a:lnTo>
                    <a:pt x="748449" y="10071"/>
                  </a:lnTo>
                  <a:lnTo>
                    <a:pt x="749198" y="10160"/>
                  </a:lnTo>
                  <a:close/>
                </a:path>
                <a:path w="757555" h="83184">
                  <a:moveTo>
                    <a:pt x="749236" y="14249"/>
                  </a:moveTo>
                  <a:lnTo>
                    <a:pt x="749147" y="14414"/>
                  </a:lnTo>
                  <a:lnTo>
                    <a:pt x="749058" y="14554"/>
                  </a:lnTo>
                  <a:lnTo>
                    <a:pt x="748969" y="14846"/>
                  </a:lnTo>
                  <a:lnTo>
                    <a:pt x="748995" y="15011"/>
                  </a:lnTo>
                  <a:lnTo>
                    <a:pt x="749020" y="15201"/>
                  </a:lnTo>
                  <a:lnTo>
                    <a:pt x="749147" y="15011"/>
                  </a:lnTo>
                  <a:lnTo>
                    <a:pt x="749198" y="14681"/>
                  </a:lnTo>
                  <a:lnTo>
                    <a:pt x="749236" y="14249"/>
                  </a:lnTo>
                  <a:close/>
                </a:path>
                <a:path w="757555" h="83184">
                  <a:moveTo>
                    <a:pt x="751243" y="11722"/>
                  </a:moveTo>
                  <a:lnTo>
                    <a:pt x="750887" y="10287"/>
                  </a:lnTo>
                  <a:lnTo>
                    <a:pt x="750773" y="9779"/>
                  </a:lnTo>
                  <a:lnTo>
                    <a:pt x="750900" y="9398"/>
                  </a:lnTo>
                  <a:lnTo>
                    <a:pt x="751116" y="9017"/>
                  </a:lnTo>
                  <a:lnTo>
                    <a:pt x="750989" y="8128"/>
                  </a:lnTo>
                  <a:lnTo>
                    <a:pt x="749693" y="3048"/>
                  </a:lnTo>
                  <a:lnTo>
                    <a:pt x="749363" y="7747"/>
                  </a:lnTo>
                  <a:lnTo>
                    <a:pt x="749249" y="14351"/>
                  </a:lnTo>
                  <a:lnTo>
                    <a:pt x="749706" y="13525"/>
                  </a:lnTo>
                  <a:lnTo>
                    <a:pt x="749833" y="13246"/>
                  </a:lnTo>
                  <a:lnTo>
                    <a:pt x="750214" y="11303"/>
                  </a:lnTo>
                  <a:lnTo>
                    <a:pt x="750824" y="10287"/>
                  </a:lnTo>
                  <a:lnTo>
                    <a:pt x="751243" y="11722"/>
                  </a:lnTo>
                  <a:close/>
                </a:path>
                <a:path w="757555" h="83184">
                  <a:moveTo>
                    <a:pt x="751586" y="13081"/>
                  </a:moveTo>
                  <a:lnTo>
                    <a:pt x="751306" y="11938"/>
                  </a:lnTo>
                  <a:lnTo>
                    <a:pt x="750798" y="12954"/>
                  </a:lnTo>
                  <a:lnTo>
                    <a:pt x="750722" y="14224"/>
                  </a:lnTo>
                  <a:lnTo>
                    <a:pt x="751433" y="13208"/>
                  </a:lnTo>
                  <a:lnTo>
                    <a:pt x="751586" y="13081"/>
                  </a:lnTo>
                  <a:close/>
                </a:path>
                <a:path w="757555" h="83184">
                  <a:moveTo>
                    <a:pt x="751928" y="12788"/>
                  </a:moveTo>
                  <a:lnTo>
                    <a:pt x="751738" y="12954"/>
                  </a:lnTo>
                  <a:lnTo>
                    <a:pt x="751674" y="13335"/>
                  </a:lnTo>
                  <a:lnTo>
                    <a:pt x="751776" y="13716"/>
                  </a:lnTo>
                  <a:lnTo>
                    <a:pt x="751928" y="12788"/>
                  </a:lnTo>
                  <a:close/>
                </a:path>
                <a:path w="757555" h="83184">
                  <a:moveTo>
                    <a:pt x="752094" y="8940"/>
                  </a:moveTo>
                  <a:lnTo>
                    <a:pt x="752043" y="8382"/>
                  </a:lnTo>
                  <a:lnTo>
                    <a:pt x="751751" y="8509"/>
                  </a:lnTo>
                  <a:lnTo>
                    <a:pt x="752094" y="8940"/>
                  </a:lnTo>
                  <a:close/>
                </a:path>
                <a:path w="757555" h="83184">
                  <a:moveTo>
                    <a:pt x="752563" y="12255"/>
                  </a:moveTo>
                  <a:lnTo>
                    <a:pt x="752449" y="9398"/>
                  </a:lnTo>
                  <a:lnTo>
                    <a:pt x="752094" y="8940"/>
                  </a:lnTo>
                  <a:lnTo>
                    <a:pt x="752259" y="11049"/>
                  </a:lnTo>
                  <a:lnTo>
                    <a:pt x="752144" y="11430"/>
                  </a:lnTo>
                  <a:lnTo>
                    <a:pt x="751928" y="12788"/>
                  </a:lnTo>
                  <a:lnTo>
                    <a:pt x="752563" y="12255"/>
                  </a:lnTo>
                  <a:close/>
                </a:path>
                <a:path w="757555" h="83184">
                  <a:moveTo>
                    <a:pt x="752830" y="14998"/>
                  </a:moveTo>
                  <a:lnTo>
                    <a:pt x="752805" y="14808"/>
                  </a:lnTo>
                  <a:lnTo>
                    <a:pt x="752779" y="14655"/>
                  </a:lnTo>
                  <a:lnTo>
                    <a:pt x="752779" y="14528"/>
                  </a:lnTo>
                  <a:lnTo>
                    <a:pt x="752614" y="14909"/>
                  </a:lnTo>
                  <a:lnTo>
                    <a:pt x="752830" y="14998"/>
                  </a:lnTo>
                  <a:close/>
                </a:path>
                <a:path w="757555" h="83184">
                  <a:moveTo>
                    <a:pt x="752932" y="14147"/>
                  </a:moveTo>
                  <a:lnTo>
                    <a:pt x="752754" y="14198"/>
                  </a:lnTo>
                  <a:lnTo>
                    <a:pt x="752779" y="14528"/>
                  </a:lnTo>
                  <a:lnTo>
                    <a:pt x="752932" y="14147"/>
                  </a:lnTo>
                  <a:close/>
                </a:path>
                <a:path w="757555" h="83184">
                  <a:moveTo>
                    <a:pt x="753287" y="14185"/>
                  </a:moveTo>
                  <a:lnTo>
                    <a:pt x="753275" y="13347"/>
                  </a:lnTo>
                  <a:lnTo>
                    <a:pt x="752932" y="14147"/>
                  </a:lnTo>
                  <a:lnTo>
                    <a:pt x="753084" y="14135"/>
                  </a:lnTo>
                  <a:lnTo>
                    <a:pt x="753287" y="14185"/>
                  </a:lnTo>
                  <a:close/>
                </a:path>
                <a:path w="757555" h="83184">
                  <a:moveTo>
                    <a:pt x="755827" y="10782"/>
                  </a:moveTo>
                  <a:lnTo>
                    <a:pt x="755713" y="8585"/>
                  </a:lnTo>
                  <a:lnTo>
                    <a:pt x="754748" y="6032"/>
                  </a:lnTo>
                  <a:lnTo>
                    <a:pt x="754024" y="6032"/>
                  </a:lnTo>
                  <a:lnTo>
                    <a:pt x="753656" y="8331"/>
                  </a:lnTo>
                  <a:lnTo>
                    <a:pt x="753389" y="7607"/>
                  </a:lnTo>
                  <a:lnTo>
                    <a:pt x="753389" y="6692"/>
                  </a:lnTo>
                  <a:lnTo>
                    <a:pt x="753325" y="6057"/>
                  </a:lnTo>
                  <a:lnTo>
                    <a:pt x="753110" y="7797"/>
                  </a:lnTo>
                  <a:lnTo>
                    <a:pt x="753008" y="10795"/>
                  </a:lnTo>
                  <a:lnTo>
                    <a:pt x="753821" y="13881"/>
                  </a:lnTo>
                  <a:lnTo>
                    <a:pt x="753783" y="10528"/>
                  </a:lnTo>
                  <a:lnTo>
                    <a:pt x="754113" y="11874"/>
                  </a:lnTo>
                  <a:lnTo>
                    <a:pt x="754011" y="7874"/>
                  </a:lnTo>
                  <a:lnTo>
                    <a:pt x="754380" y="7404"/>
                  </a:lnTo>
                  <a:lnTo>
                    <a:pt x="754926" y="8864"/>
                  </a:lnTo>
                  <a:lnTo>
                    <a:pt x="755053" y="10121"/>
                  </a:lnTo>
                  <a:lnTo>
                    <a:pt x="755053" y="9220"/>
                  </a:lnTo>
                  <a:lnTo>
                    <a:pt x="755827" y="10782"/>
                  </a:lnTo>
                  <a:close/>
                </a:path>
                <a:path w="757555" h="83184">
                  <a:moveTo>
                    <a:pt x="757161" y="11036"/>
                  </a:moveTo>
                  <a:lnTo>
                    <a:pt x="756742" y="9017"/>
                  </a:lnTo>
                  <a:lnTo>
                    <a:pt x="756399" y="9499"/>
                  </a:lnTo>
                  <a:lnTo>
                    <a:pt x="756640" y="12954"/>
                  </a:lnTo>
                  <a:lnTo>
                    <a:pt x="757161" y="11938"/>
                  </a:lnTo>
                  <a:lnTo>
                    <a:pt x="757161" y="1103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8618035" y="1019257"/>
              <a:ext cx="1000125" cy="349885"/>
            </a:xfrm>
            <a:custGeom>
              <a:avLst/>
              <a:gdLst/>
              <a:ahLst/>
              <a:cxnLst/>
              <a:rect l="l" t="t" r="r" b="b"/>
              <a:pathLst>
                <a:path w="1000125" h="349884">
                  <a:moveTo>
                    <a:pt x="685" y="348462"/>
                  </a:moveTo>
                  <a:lnTo>
                    <a:pt x="0" y="349504"/>
                  </a:lnTo>
                  <a:lnTo>
                    <a:pt x="419" y="349618"/>
                  </a:lnTo>
                  <a:lnTo>
                    <a:pt x="685" y="348462"/>
                  </a:lnTo>
                  <a:close/>
                </a:path>
                <a:path w="1000125" h="349884">
                  <a:moveTo>
                    <a:pt x="66700" y="344474"/>
                  </a:moveTo>
                  <a:lnTo>
                    <a:pt x="66205" y="342874"/>
                  </a:lnTo>
                  <a:lnTo>
                    <a:pt x="65430" y="341922"/>
                  </a:lnTo>
                  <a:lnTo>
                    <a:pt x="65303" y="343585"/>
                  </a:lnTo>
                  <a:lnTo>
                    <a:pt x="65824" y="343738"/>
                  </a:lnTo>
                  <a:lnTo>
                    <a:pt x="66509" y="344919"/>
                  </a:lnTo>
                  <a:lnTo>
                    <a:pt x="66700" y="344474"/>
                  </a:lnTo>
                  <a:close/>
                </a:path>
                <a:path w="1000125" h="349884">
                  <a:moveTo>
                    <a:pt x="88963" y="340245"/>
                  </a:moveTo>
                  <a:lnTo>
                    <a:pt x="88468" y="336575"/>
                  </a:lnTo>
                  <a:lnTo>
                    <a:pt x="87985" y="337667"/>
                  </a:lnTo>
                  <a:lnTo>
                    <a:pt x="88684" y="340906"/>
                  </a:lnTo>
                  <a:lnTo>
                    <a:pt x="88963" y="340245"/>
                  </a:lnTo>
                  <a:close/>
                </a:path>
                <a:path w="1000125" h="349884">
                  <a:moveTo>
                    <a:pt x="138569" y="328218"/>
                  </a:moveTo>
                  <a:lnTo>
                    <a:pt x="137782" y="329336"/>
                  </a:lnTo>
                  <a:lnTo>
                    <a:pt x="138379" y="328637"/>
                  </a:lnTo>
                  <a:lnTo>
                    <a:pt x="138569" y="328218"/>
                  </a:lnTo>
                  <a:close/>
                </a:path>
                <a:path w="1000125" h="349884">
                  <a:moveTo>
                    <a:pt x="145605" y="348488"/>
                  </a:moveTo>
                  <a:lnTo>
                    <a:pt x="145453" y="346024"/>
                  </a:lnTo>
                  <a:lnTo>
                    <a:pt x="144792" y="346938"/>
                  </a:lnTo>
                  <a:lnTo>
                    <a:pt x="145605" y="348488"/>
                  </a:lnTo>
                  <a:close/>
                </a:path>
                <a:path w="1000125" h="349884">
                  <a:moveTo>
                    <a:pt x="148145" y="330708"/>
                  </a:moveTo>
                  <a:lnTo>
                    <a:pt x="148018" y="329692"/>
                  </a:lnTo>
                  <a:lnTo>
                    <a:pt x="147510" y="330161"/>
                  </a:lnTo>
                  <a:lnTo>
                    <a:pt x="148145" y="330708"/>
                  </a:lnTo>
                  <a:close/>
                </a:path>
                <a:path w="1000125" h="349884">
                  <a:moveTo>
                    <a:pt x="179095" y="326910"/>
                  </a:moveTo>
                  <a:lnTo>
                    <a:pt x="178181" y="325920"/>
                  </a:lnTo>
                  <a:lnTo>
                    <a:pt x="178117" y="325272"/>
                  </a:lnTo>
                  <a:lnTo>
                    <a:pt x="177749" y="326656"/>
                  </a:lnTo>
                  <a:lnTo>
                    <a:pt x="178447" y="327545"/>
                  </a:lnTo>
                  <a:lnTo>
                    <a:pt x="179095" y="326910"/>
                  </a:lnTo>
                  <a:close/>
                </a:path>
                <a:path w="1000125" h="349884">
                  <a:moveTo>
                    <a:pt x="183959" y="326224"/>
                  </a:moveTo>
                  <a:lnTo>
                    <a:pt x="181737" y="323151"/>
                  </a:lnTo>
                  <a:lnTo>
                    <a:pt x="183540" y="326504"/>
                  </a:lnTo>
                  <a:lnTo>
                    <a:pt x="183959" y="326224"/>
                  </a:lnTo>
                  <a:close/>
                </a:path>
                <a:path w="1000125" h="349884">
                  <a:moveTo>
                    <a:pt x="184365" y="329145"/>
                  </a:moveTo>
                  <a:lnTo>
                    <a:pt x="184162" y="328625"/>
                  </a:lnTo>
                  <a:lnTo>
                    <a:pt x="182880" y="328510"/>
                  </a:lnTo>
                  <a:lnTo>
                    <a:pt x="184365" y="329145"/>
                  </a:lnTo>
                  <a:close/>
                </a:path>
                <a:path w="1000125" h="349884">
                  <a:moveTo>
                    <a:pt x="184708" y="328676"/>
                  </a:moveTo>
                  <a:lnTo>
                    <a:pt x="183540" y="326504"/>
                  </a:lnTo>
                  <a:lnTo>
                    <a:pt x="183400" y="326593"/>
                  </a:lnTo>
                  <a:lnTo>
                    <a:pt x="184162" y="328625"/>
                  </a:lnTo>
                  <a:lnTo>
                    <a:pt x="184708" y="328676"/>
                  </a:lnTo>
                  <a:close/>
                </a:path>
                <a:path w="1000125" h="349884">
                  <a:moveTo>
                    <a:pt x="193014" y="341820"/>
                  </a:moveTo>
                  <a:lnTo>
                    <a:pt x="191731" y="338632"/>
                  </a:lnTo>
                  <a:lnTo>
                    <a:pt x="191643" y="340474"/>
                  </a:lnTo>
                  <a:lnTo>
                    <a:pt x="192062" y="340652"/>
                  </a:lnTo>
                  <a:lnTo>
                    <a:pt x="192963" y="342569"/>
                  </a:lnTo>
                  <a:lnTo>
                    <a:pt x="193014" y="341820"/>
                  </a:lnTo>
                  <a:close/>
                </a:path>
                <a:path w="1000125" h="349884">
                  <a:moveTo>
                    <a:pt x="193306" y="341972"/>
                  </a:moveTo>
                  <a:lnTo>
                    <a:pt x="193167" y="342214"/>
                  </a:lnTo>
                  <a:lnTo>
                    <a:pt x="193306" y="342569"/>
                  </a:lnTo>
                  <a:lnTo>
                    <a:pt x="193306" y="341972"/>
                  </a:lnTo>
                  <a:close/>
                </a:path>
                <a:path w="1000125" h="349884">
                  <a:moveTo>
                    <a:pt x="193319" y="340741"/>
                  </a:moveTo>
                  <a:lnTo>
                    <a:pt x="193268" y="340398"/>
                  </a:lnTo>
                  <a:lnTo>
                    <a:pt x="193205" y="339902"/>
                  </a:lnTo>
                  <a:lnTo>
                    <a:pt x="193319" y="340982"/>
                  </a:lnTo>
                  <a:lnTo>
                    <a:pt x="193319" y="340741"/>
                  </a:lnTo>
                  <a:close/>
                </a:path>
                <a:path w="1000125" h="349884">
                  <a:moveTo>
                    <a:pt x="199364" y="339686"/>
                  </a:moveTo>
                  <a:lnTo>
                    <a:pt x="199351" y="338848"/>
                  </a:lnTo>
                  <a:lnTo>
                    <a:pt x="199009" y="339648"/>
                  </a:lnTo>
                  <a:lnTo>
                    <a:pt x="199161" y="339636"/>
                  </a:lnTo>
                  <a:lnTo>
                    <a:pt x="199364" y="339686"/>
                  </a:lnTo>
                  <a:close/>
                </a:path>
                <a:path w="1000125" h="349884">
                  <a:moveTo>
                    <a:pt x="363093" y="261124"/>
                  </a:moveTo>
                  <a:lnTo>
                    <a:pt x="362712" y="259524"/>
                  </a:lnTo>
                  <a:lnTo>
                    <a:pt x="362991" y="261315"/>
                  </a:lnTo>
                  <a:lnTo>
                    <a:pt x="363093" y="261124"/>
                  </a:lnTo>
                  <a:close/>
                </a:path>
                <a:path w="1000125" h="349884">
                  <a:moveTo>
                    <a:pt x="371157" y="274027"/>
                  </a:moveTo>
                  <a:lnTo>
                    <a:pt x="371094" y="271868"/>
                  </a:lnTo>
                  <a:lnTo>
                    <a:pt x="370128" y="270713"/>
                  </a:lnTo>
                  <a:lnTo>
                    <a:pt x="370179" y="273265"/>
                  </a:lnTo>
                  <a:lnTo>
                    <a:pt x="371157" y="274027"/>
                  </a:lnTo>
                  <a:close/>
                </a:path>
                <a:path w="1000125" h="349884">
                  <a:moveTo>
                    <a:pt x="381812" y="269582"/>
                  </a:moveTo>
                  <a:lnTo>
                    <a:pt x="381787" y="269379"/>
                  </a:lnTo>
                  <a:lnTo>
                    <a:pt x="381622" y="269328"/>
                  </a:lnTo>
                  <a:lnTo>
                    <a:pt x="381812" y="269582"/>
                  </a:lnTo>
                  <a:close/>
                </a:path>
                <a:path w="1000125" h="349884">
                  <a:moveTo>
                    <a:pt x="389991" y="270611"/>
                  </a:moveTo>
                  <a:lnTo>
                    <a:pt x="389877" y="270090"/>
                  </a:lnTo>
                  <a:lnTo>
                    <a:pt x="389623" y="269709"/>
                  </a:lnTo>
                  <a:lnTo>
                    <a:pt x="389991" y="270611"/>
                  </a:lnTo>
                  <a:close/>
                </a:path>
                <a:path w="1000125" h="349884">
                  <a:moveTo>
                    <a:pt x="390690" y="272249"/>
                  </a:moveTo>
                  <a:lnTo>
                    <a:pt x="389991" y="270611"/>
                  </a:lnTo>
                  <a:lnTo>
                    <a:pt x="389648" y="272376"/>
                  </a:lnTo>
                  <a:lnTo>
                    <a:pt x="390690" y="272249"/>
                  </a:lnTo>
                  <a:close/>
                </a:path>
                <a:path w="1000125" h="349884">
                  <a:moveTo>
                    <a:pt x="394830" y="263740"/>
                  </a:moveTo>
                  <a:lnTo>
                    <a:pt x="394665" y="263232"/>
                  </a:lnTo>
                  <a:lnTo>
                    <a:pt x="394563" y="263017"/>
                  </a:lnTo>
                  <a:lnTo>
                    <a:pt x="394830" y="263740"/>
                  </a:lnTo>
                  <a:close/>
                </a:path>
                <a:path w="1000125" h="349884">
                  <a:moveTo>
                    <a:pt x="395439" y="261962"/>
                  </a:moveTo>
                  <a:lnTo>
                    <a:pt x="395401" y="261835"/>
                  </a:lnTo>
                  <a:lnTo>
                    <a:pt x="394208" y="260438"/>
                  </a:lnTo>
                  <a:lnTo>
                    <a:pt x="394944" y="263105"/>
                  </a:lnTo>
                  <a:lnTo>
                    <a:pt x="395046" y="262851"/>
                  </a:lnTo>
                  <a:lnTo>
                    <a:pt x="395020" y="262470"/>
                  </a:lnTo>
                  <a:lnTo>
                    <a:pt x="395135" y="262648"/>
                  </a:lnTo>
                  <a:lnTo>
                    <a:pt x="395211" y="262470"/>
                  </a:lnTo>
                  <a:lnTo>
                    <a:pt x="395439" y="261962"/>
                  </a:lnTo>
                  <a:close/>
                </a:path>
                <a:path w="1000125" h="349884">
                  <a:moveTo>
                    <a:pt x="395859" y="266166"/>
                  </a:moveTo>
                  <a:lnTo>
                    <a:pt x="395490" y="265404"/>
                  </a:lnTo>
                  <a:lnTo>
                    <a:pt x="394843" y="263702"/>
                  </a:lnTo>
                  <a:lnTo>
                    <a:pt x="395516" y="265696"/>
                  </a:lnTo>
                  <a:lnTo>
                    <a:pt x="394716" y="266674"/>
                  </a:lnTo>
                  <a:lnTo>
                    <a:pt x="395859" y="266166"/>
                  </a:lnTo>
                  <a:close/>
                </a:path>
                <a:path w="1000125" h="349884">
                  <a:moveTo>
                    <a:pt x="395935" y="262470"/>
                  </a:moveTo>
                  <a:lnTo>
                    <a:pt x="395566" y="261543"/>
                  </a:lnTo>
                  <a:lnTo>
                    <a:pt x="395541" y="262001"/>
                  </a:lnTo>
                  <a:lnTo>
                    <a:pt x="395935" y="262470"/>
                  </a:lnTo>
                  <a:close/>
                </a:path>
                <a:path w="1000125" h="349884">
                  <a:moveTo>
                    <a:pt x="396760" y="244563"/>
                  </a:moveTo>
                  <a:lnTo>
                    <a:pt x="396684" y="243674"/>
                  </a:lnTo>
                  <a:lnTo>
                    <a:pt x="396443" y="244563"/>
                  </a:lnTo>
                  <a:lnTo>
                    <a:pt x="396760" y="244563"/>
                  </a:lnTo>
                  <a:close/>
                </a:path>
                <a:path w="1000125" h="349884">
                  <a:moveTo>
                    <a:pt x="406095" y="261327"/>
                  </a:moveTo>
                  <a:lnTo>
                    <a:pt x="405993" y="260438"/>
                  </a:lnTo>
                  <a:lnTo>
                    <a:pt x="405663" y="260083"/>
                  </a:lnTo>
                  <a:lnTo>
                    <a:pt x="406095" y="261327"/>
                  </a:lnTo>
                  <a:close/>
                </a:path>
                <a:path w="1000125" h="349884">
                  <a:moveTo>
                    <a:pt x="416191" y="239483"/>
                  </a:moveTo>
                  <a:lnTo>
                    <a:pt x="415632" y="238848"/>
                  </a:lnTo>
                  <a:lnTo>
                    <a:pt x="416191" y="239483"/>
                  </a:lnTo>
                  <a:close/>
                </a:path>
                <a:path w="1000125" h="349884">
                  <a:moveTo>
                    <a:pt x="421081" y="261454"/>
                  </a:moveTo>
                  <a:lnTo>
                    <a:pt x="419468" y="258660"/>
                  </a:lnTo>
                  <a:lnTo>
                    <a:pt x="419938" y="259803"/>
                  </a:lnTo>
                  <a:lnTo>
                    <a:pt x="419950" y="260565"/>
                  </a:lnTo>
                  <a:lnTo>
                    <a:pt x="421081" y="261454"/>
                  </a:lnTo>
                  <a:close/>
                </a:path>
                <a:path w="1000125" h="349884">
                  <a:moveTo>
                    <a:pt x="439381" y="225679"/>
                  </a:moveTo>
                  <a:lnTo>
                    <a:pt x="438924" y="226771"/>
                  </a:lnTo>
                  <a:lnTo>
                    <a:pt x="439318" y="226847"/>
                  </a:lnTo>
                  <a:lnTo>
                    <a:pt x="439381" y="225679"/>
                  </a:lnTo>
                  <a:close/>
                </a:path>
                <a:path w="1000125" h="349884">
                  <a:moveTo>
                    <a:pt x="441960" y="253720"/>
                  </a:moveTo>
                  <a:lnTo>
                    <a:pt x="441744" y="253072"/>
                  </a:lnTo>
                  <a:lnTo>
                    <a:pt x="441756" y="253682"/>
                  </a:lnTo>
                  <a:lnTo>
                    <a:pt x="441960" y="253720"/>
                  </a:lnTo>
                  <a:close/>
                </a:path>
                <a:path w="1000125" h="349884">
                  <a:moveTo>
                    <a:pt x="443776" y="251993"/>
                  </a:moveTo>
                  <a:lnTo>
                    <a:pt x="443738" y="251650"/>
                  </a:lnTo>
                  <a:lnTo>
                    <a:pt x="443598" y="252069"/>
                  </a:lnTo>
                  <a:lnTo>
                    <a:pt x="443776" y="251993"/>
                  </a:lnTo>
                  <a:close/>
                </a:path>
                <a:path w="1000125" h="349884">
                  <a:moveTo>
                    <a:pt x="447598" y="251167"/>
                  </a:moveTo>
                  <a:lnTo>
                    <a:pt x="447548" y="250355"/>
                  </a:lnTo>
                  <a:lnTo>
                    <a:pt x="447471" y="251485"/>
                  </a:lnTo>
                  <a:lnTo>
                    <a:pt x="447598" y="251167"/>
                  </a:lnTo>
                  <a:close/>
                </a:path>
                <a:path w="1000125" h="349884">
                  <a:moveTo>
                    <a:pt x="455866" y="246100"/>
                  </a:moveTo>
                  <a:lnTo>
                    <a:pt x="455510" y="245211"/>
                  </a:lnTo>
                  <a:lnTo>
                    <a:pt x="455549" y="246595"/>
                  </a:lnTo>
                  <a:lnTo>
                    <a:pt x="455866" y="246100"/>
                  </a:lnTo>
                  <a:close/>
                </a:path>
                <a:path w="1000125" h="349884">
                  <a:moveTo>
                    <a:pt x="456514" y="247738"/>
                  </a:moveTo>
                  <a:lnTo>
                    <a:pt x="456222" y="245579"/>
                  </a:lnTo>
                  <a:lnTo>
                    <a:pt x="455866" y="246100"/>
                  </a:lnTo>
                  <a:lnTo>
                    <a:pt x="456514" y="247738"/>
                  </a:lnTo>
                  <a:close/>
                </a:path>
                <a:path w="1000125" h="349884">
                  <a:moveTo>
                    <a:pt x="495528" y="236435"/>
                  </a:moveTo>
                  <a:lnTo>
                    <a:pt x="495338" y="235940"/>
                  </a:lnTo>
                  <a:lnTo>
                    <a:pt x="495350" y="236435"/>
                  </a:lnTo>
                  <a:lnTo>
                    <a:pt x="495528" y="236435"/>
                  </a:lnTo>
                  <a:close/>
                </a:path>
                <a:path w="1000125" h="349884">
                  <a:moveTo>
                    <a:pt x="495769" y="216903"/>
                  </a:moveTo>
                  <a:lnTo>
                    <a:pt x="495668" y="215607"/>
                  </a:lnTo>
                  <a:lnTo>
                    <a:pt x="495604" y="215138"/>
                  </a:lnTo>
                  <a:lnTo>
                    <a:pt x="495655" y="216115"/>
                  </a:lnTo>
                  <a:lnTo>
                    <a:pt x="495769" y="216903"/>
                  </a:lnTo>
                  <a:close/>
                </a:path>
                <a:path w="1000125" h="349884">
                  <a:moveTo>
                    <a:pt x="496277" y="211416"/>
                  </a:moveTo>
                  <a:lnTo>
                    <a:pt x="495719" y="211670"/>
                  </a:lnTo>
                  <a:lnTo>
                    <a:pt x="494538" y="212432"/>
                  </a:lnTo>
                  <a:lnTo>
                    <a:pt x="494931" y="214464"/>
                  </a:lnTo>
                  <a:lnTo>
                    <a:pt x="494957" y="212940"/>
                  </a:lnTo>
                  <a:lnTo>
                    <a:pt x="495388" y="213448"/>
                  </a:lnTo>
                  <a:lnTo>
                    <a:pt x="495604" y="215138"/>
                  </a:lnTo>
                  <a:lnTo>
                    <a:pt x="496138" y="213563"/>
                  </a:lnTo>
                  <a:lnTo>
                    <a:pt x="496201" y="212940"/>
                  </a:lnTo>
                  <a:lnTo>
                    <a:pt x="496277" y="211416"/>
                  </a:lnTo>
                  <a:close/>
                </a:path>
                <a:path w="1000125" h="349884">
                  <a:moveTo>
                    <a:pt x="496392" y="237832"/>
                  </a:moveTo>
                  <a:lnTo>
                    <a:pt x="495884" y="236435"/>
                  </a:lnTo>
                  <a:lnTo>
                    <a:pt x="495528" y="236435"/>
                  </a:lnTo>
                  <a:lnTo>
                    <a:pt x="495922" y="237451"/>
                  </a:lnTo>
                  <a:lnTo>
                    <a:pt x="496392" y="237832"/>
                  </a:lnTo>
                  <a:close/>
                </a:path>
                <a:path w="1000125" h="349884">
                  <a:moveTo>
                    <a:pt x="499224" y="212458"/>
                  </a:moveTo>
                  <a:lnTo>
                    <a:pt x="498462" y="210972"/>
                  </a:lnTo>
                  <a:lnTo>
                    <a:pt x="497560" y="210172"/>
                  </a:lnTo>
                  <a:lnTo>
                    <a:pt x="497763" y="211823"/>
                  </a:lnTo>
                  <a:lnTo>
                    <a:pt x="498271" y="211874"/>
                  </a:lnTo>
                  <a:lnTo>
                    <a:pt x="499148" y="212928"/>
                  </a:lnTo>
                  <a:lnTo>
                    <a:pt x="499224" y="212458"/>
                  </a:lnTo>
                  <a:close/>
                </a:path>
                <a:path w="1000125" h="349884">
                  <a:moveTo>
                    <a:pt x="505917" y="213321"/>
                  </a:moveTo>
                  <a:lnTo>
                    <a:pt x="505371" y="212178"/>
                  </a:lnTo>
                  <a:lnTo>
                    <a:pt x="504786" y="210908"/>
                  </a:lnTo>
                  <a:lnTo>
                    <a:pt x="504431" y="211416"/>
                  </a:lnTo>
                  <a:lnTo>
                    <a:pt x="505625" y="213563"/>
                  </a:lnTo>
                  <a:lnTo>
                    <a:pt x="505447" y="212686"/>
                  </a:lnTo>
                  <a:lnTo>
                    <a:pt x="505383" y="212293"/>
                  </a:lnTo>
                  <a:lnTo>
                    <a:pt x="505917" y="213321"/>
                  </a:lnTo>
                  <a:close/>
                </a:path>
                <a:path w="1000125" h="349884">
                  <a:moveTo>
                    <a:pt x="506044" y="214591"/>
                  </a:moveTo>
                  <a:lnTo>
                    <a:pt x="505980" y="214210"/>
                  </a:lnTo>
                  <a:lnTo>
                    <a:pt x="505625" y="213563"/>
                  </a:lnTo>
                  <a:lnTo>
                    <a:pt x="505891" y="214845"/>
                  </a:lnTo>
                  <a:lnTo>
                    <a:pt x="506044" y="214591"/>
                  </a:lnTo>
                  <a:close/>
                </a:path>
                <a:path w="1000125" h="349884">
                  <a:moveTo>
                    <a:pt x="514858" y="207479"/>
                  </a:moveTo>
                  <a:lnTo>
                    <a:pt x="514616" y="207225"/>
                  </a:lnTo>
                  <a:lnTo>
                    <a:pt x="514858" y="207479"/>
                  </a:lnTo>
                  <a:close/>
                </a:path>
                <a:path w="1000125" h="349884">
                  <a:moveTo>
                    <a:pt x="517563" y="205447"/>
                  </a:moveTo>
                  <a:lnTo>
                    <a:pt x="517080" y="205168"/>
                  </a:lnTo>
                  <a:lnTo>
                    <a:pt x="517207" y="205371"/>
                  </a:lnTo>
                  <a:lnTo>
                    <a:pt x="517309" y="205498"/>
                  </a:lnTo>
                  <a:lnTo>
                    <a:pt x="517410" y="205676"/>
                  </a:lnTo>
                  <a:lnTo>
                    <a:pt x="517563" y="205447"/>
                  </a:lnTo>
                  <a:close/>
                </a:path>
                <a:path w="1000125" h="349884">
                  <a:moveTo>
                    <a:pt x="518756" y="204673"/>
                  </a:moveTo>
                  <a:lnTo>
                    <a:pt x="517525" y="201168"/>
                  </a:lnTo>
                  <a:lnTo>
                    <a:pt x="517321" y="202298"/>
                  </a:lnTo>
                  <a:lnTo>
                    <a:pt x="518629" y="205346"/>
                  </a:lnTo>
                  <a:lnTo>
                    <a:pt x="518756" y="204673"/>
                  </a:lnTo>
                  <a:close/>
                </a:path>
                <a:path w="1000125" h="349884">
                  <a:moveTo>
                    <a:pt x="522554" y="227418"/>
                  </a:moveTo>
                  <a:lnTo>
                    <a:pt x="522427" y="227164"/>
                  </a:lnTo>
                  <a:lnTo>
                    <a:pt x="522439" y="228180"/>
                  </a:lnTo>
                  <a:lnTo>
                    <a:pt x="522554" y="227418"/>
                  </a:lnTo>
                  <a:close/>
                </a:path>
                <a:path w="1000125" h="349884">
                  <a:moveTo>
                    <a:pt x="523214" y="203009"/>
                  </a:moveTo>
                  <a:lnTo>
                    <a:pt x="523100" y="202247"/>
                  </a:lnTo>
                  <a:lnTo>
                    <a:pt x="523049" y="202755"/>
                  </a:lnTo>
                  <a:lnTo>
                    <a:pt x="523214" y="203009"/>
                  </a:lnTo>
                  <a:close/>
                </a:path>
                <a:path w="1000125" h="349884">
                  <a:moveTo>
                    <a:pt x="523494" y="206082"/>
                  </a:moveTo>
                  <a:lnTo>
                    <a:pt x="523151" y="205066"/>
                  </a:lnTo>
                  <a:lnTo>
                    <a:pt x="523290" y="205701"/>
                  </a:lnTo>
                  <a:lnTo>
                    <a:pt x="523494" y="206082"/>
                  </a:lnTo>
                  <a:close/>
                </a:path>
                <a:path w="1000125" h="349884">
                  <a:moveTo>
                    <a:pt x="523532" y="202755"/>
                  </a:moveTo>
                  <a:lnTo>
                    <a:pt x="523189" y="202387"/>
                  </a:lnTo>
                  <a:lnTo>
                    <a:pt x="523290" y="202603"/>
                  </a:lnTo>
                  <a:lnTo>
                    <a:pt x="523532" y="202755"/>
                  </a:lnTo>
                  <a:close/>
                </a:path>
                <a:path w="1000125" h="349884">
                  <a:moveTo>
                    <a:pt x="527291" y="226123"/>
                  </a:moveTo>
                  <a:lnTo>
                    <a:pt x="526745" y="225234"/>
                  </a:lnTo>
                  <a:lnTo>
                    <a:pt x="526338" y="224739"/>
                  </a:lnTo>
                  <a:lnTo>
                    <a:pt x="525995" y="224434"/>
                  </a:lnTo>
                  <a:lnTo>
                    <a:pt x="526046" y="224663"/>
                  </a:lnTo>
                  <a:lnTo>
                    <a:pt x="526084" y="224866"/>
                  </a:lnTo>
                  <a:lnTo>
                    <a:pt x="526148" y="225196"/>
                  </a:lnTo>
                  <a:lnTo>
                    <a:pt x="527291" y="226123"/>
                  </a:lnTo>
                  <a:close/>
                </a:path>
                <a:path w="1000125" h="349884">
                  <a:moveTo>
                    <a:pt x="528853" y="197662"/>
                  </a:moveTo>
                  <a:lnTo>
                    <a:pt x="528751" y="197383"/>
                  </a:lnTo>
                  <a:lnTo>
                    <a:pt x="528574" y="197065"/>
                  </a:lnTo>
                  <a:lnTo>
                    <a:pt x="528243" y="196532"/>
                  </a:lnTo>
                  <a:lnTo>
                    <a:pt x="528459" y="197002"/>
                  </a:lnTo>
                  <a:lnTo>
                    <a:pt x="528662" y="197345"/>
                  </a:lnTo>
                  <a:lnTo>
                    <a:pt x="528853" y="197662"/>
                  </a:lnTo>
                  <a:close/>
                </a:path>
                <a:path w="1000125" h="349884">
                  <a:moveTo>
                    <a:pt x="531431" y="224599"/>
                  </a:moveTo>
                  <a:lnTo>
                    <a:pt x="530237" y="224586"/>
                  </a:lnTo>
                  <a:lnTo>
                    <a:pt x="530618" y="224739"/>
                  </a:lnTo>
                  <a:lnTo>
                    <a:pt x="531050" y="224739"/>
                  </a:lnTo>
                  <a:lnTo>
                    <a:pt x="531431" y="224599"/>
                  </a:lnTo>
                  <a:close/>
                </a:path>
                <a:path w="1000125" h="349884">
                  <a:moveTo>
                    <a:pt x="536600" y="195795"/>
                  </a:moveTo>
                  <a:lnTo>
                    <a:pt x="536575" y="195414"/>
                  </a:lnTo>
                  <a:lnTo>
                    <a:pt x="536460" y="195160"/>
                  </a:lnTo>
                  <a:lnTo>
                    <a:pt x="534847" y="191223"/>
                  </a:lnTo>
                  <a:lnTo>
                    <a:pt x="534695" y="192112"/>
                  </a:lnTo>
                  <a:lnTo>
                    <a:pt x="534606" y="193738"/>
                  </a:lnTo>
                  <a:lnTo>
                    <a:pt x="535533" y="195516"/>
                  </a:lnTo>
                  <a:lnTo>
                    <a:pt x="535520" y="195160"/>
                  </a:lnTo>
                  <a:lnTo>
                    <a:pt x="535609" y="195643"/>
                  </a:lnTo>
                  <a:lnTo>
                    <a:pt x="535686" y="195795"/>
                  </a:lnTo>
                  <a:lnTo>
                    <a:pt x="535533" y="195516"/>
                  </a:lnTo>
                  <a:lnTo>
                    <a:pt x="535622" y="197700"/>
                  </a:lnTo>
                  <a:lnTo>
                    <a:pt x="536600" y="195795"/>
                  </a:lnTo>
                  <a:close/>
                </a:path>
                <a:path w="1000125" h="349884">
                  <a:moveTo>
                    <a:pt x="541528" y="218389"/>
                  </a:moveTo>
                  <a:lnTo>
                    <a:pt x="539127" y="216408"/>
                  </a:lnTo>
                  <a:lnTo>
                    <a:pt x="539026" y="217004"/>
                  </a:lnTo>
                  <a:lnTo>
                    <a:pt x="540461" y="220560"/>
                  </a:lnTo>
                  <a:lnTo>
                    <a:pt x="541528" y="218389"/>
                  </a:lnTo>
                  <a:close/>
                </a:path>
                <a:path w="1000125" h="349884">
                  <a:moveTo>
                    <a:pt x="541566" y="190131"/>
                  </a:moveTo>
                  <a:lnTo>
                    <a:pt x="541324" y="189826"/>
                  </a:lnTo>
                  <a:lnTo>
                    <a:pt x="541235" y="190207"/>
                  </a:lnTo>
                  <a:lnTo>
                    <a:pt x="541566" y="190131"/>
                  </a:lnTo>
                  <a:close/>
                </a:path>
                <a:path w="1000125" h="349884">
                  <a:moveTo>
                    <a:pt x="541616" y="195872"/>
                  </a:moveTo>
                  <a:lnTo>
                    <a:pt x="541185" y="195618"/>
                  </a:lnTo>
                  <a:lnTo>
                    <a:pt x="541388" y="195834"/>
                  </a:lnTo>
                  <a:lnTo>
                    <a:pt x="541515" y="195872"/>
                  </a:lnTo>
                  <a:close/>
                </a:path>
                <a:path w="1000125" h="349884">
                  <a:moveTo>
                    <a:pt x="541959" y="198818"/>
                  </a:moveTo>
                  <a:lnTo>
                    <a:pt x="541782" y="197637"/>
                  </a:lnTo>
                  <a:lnTo>
                    <a:pt x="541401" y="197573"/>
                  </a:lnTo>
                  <a:lnTo>
                    <a:pt x="541959" y="198818"/>
                  </a:lnTo>
                  <a:close/>
                </a:path>
                <a:path w="1000125" h="349884">
                  <a:moveTo>
                    <a:pt x="541959" y="190627"/>
                  </a:moveTo>
                  <a:lnTo>
                    <a:pt x="541794" y="190080"/>
                  </a:lnTo>
                  <a:lnTo>
                    <a:pt x="541566" y="190131"/>
                  </a:lnTo>
                  <a:lnTo>
                    <a:pt x="541959" y="190627"/>
                  </a:lnTo>
                  <a:close/>
                </a:path>
                <a:path w="1000125" h="349884">
                  <a:moveTo>
                    <a:pt x="542150" y="197700"/>
                  </a:moveTo>
                  <a:lnTo>
                    <a:pt x="541705" y="197192"/>
                  </a:lnTo>
                  <a:lnTo>
                    <a:pt x="541782" y="197637"/>
                  </a:lnTo>
                  <a:lnTo>
                    <a:pt x="542150" y="197700"/>
                  </a:lnTo>
                  <a:close/>
                </a:path>
                <a:path w="1000125" h="349884">
                  <a:moveTo>
                    <a:pt x="542302" y="219036"/>
                  </a:moveTo>
                  <a:lnTo>
                    <a:pt x="541655" y="217271"/>
                  </a:lnTo>
                  <a:lnTo>
                    <a:pt x="541591" y="218274"/>
                  </a:lnTo>
                  <a:lnTo>
                    <a:pt x="541540" y="218401"/>
                  </a:lnTo>
                  <a:lnTo>
                    <a:pt x="542302" y="219036"/>
                  </a:lnTo>
                  <a:close/>
                </a:path>
                <a:path w="1000125" h="349884">
                  <a:moveTo>
                    <a:pt x="543610" y="188391"/>
                  </a:moveTo>
                  <a:lnTo>
                    <a:pt x="543496" y="188734"/>
                  </a:lnTo>
                  <a:lnTo>
                    <a:pt x="543610" y="188391"/>
                  </a:lnTo>
                  <a:close/>
                </a:path>
                <a:path w="1000125" h="349884">
                  <a:moveTo>
                    <a:pt x="544512" y="189445"/>
                  </a:moveTo>
                  <a:lnTo>
                    <a:pt x="544245" y="189699"/>
                  </a:lnTo>
                  <a:lnTo>
                    <a:pt x="544169" y="189953"/>
                  </a:lnTo>
                  <a:lnTo>
                    <a:pt x="544436" y="189826"/>
                  </a:lnTo>
                  <a:lnTo>
                    <a:pt x="544512" y="189445"/>
                  </a:lnTo>
                  <a:close/>
                </a:path>
                <a:path w="1000125" h="349884">
                  <a:moveTo>
                    <a:pt x="548995" y="214134"/>
                  </a:moveTo>
                  <a:lnTo>
                    <a:pt x="548906" y="214312"/>
                  </a:lnTo>
                  <a:lnTo>
                    <a:pt x="548792" y="214972"/>
                  </a:lnTo>
                  <a:lnTo>
                    <a:pt x="548932" y="214668"/>
                  </a:lnTo>
                  <a:lnTo>
                    <a:pt x="548995" y="214134"/>
                  </a:lnTo>
                  <a:close/>
                </a:path>
                <a:path w="1000125" h="349884">
                  <a:moveTo>
                    <a:pt x="549097" y="213194"/>
                  </a:moveTo>
                  <a:lnTo>
                    <a:pt x="548932" y="212940"/>
                  </a:lnTo>
                  <a:lnTo>
                    <a:pt x="549021" y="213194"/>
                  </a:lnTo>
                  <a:close/>
                </a:path>
                <a:path w="1000125" h="349884">
                  <a:moveTo>
                    <a:pt x="550037" y="214591"/>
                  </a:moveTo>
                  <a:lnTo>
                    <a:pt x="549783" y="213956"/>
                  </a:lnTo>
                  <a:lnTo>
                    <a:pt x="549224" y="212559"/>
                  </a:lnTo>
                  <a:lnTo>
                    <a:pt x="549097" y="213194"/>
                  </a:lnTo>
                  <a:lnTo>
                    <a:pt x="548995" y="214134"/>
                  </a:lnTo>
                  <a:lnTo>
                    <a:pt x="549287" y="213956"/>
                  </a:lnTo>
                  <a:lnTo>
                    <a:pt x="550037" y="214591"/>
                  </a:lnTo>
                  <a:close/>
                </a:path>
                <a:path w="1000125" h="349884">
                  <a:moveTo>
                    <a:pt x="552081" y="189661"/>
                  </a:moveTo>
                  <a:lnTo>
                    <a:pt x="551878" y="189407"/>
                  </a:lnTo>
                  <a:lnTo>
                    <a:pt x="551726" y="189280"/>
                  </a:lnTo>
                  <a:lnTo>
                    <a:pt x="551776" y="189534"/>
                  </a:lnTo>
                  <a:lnTo>
                    <a:pt x="551903" y="189585"/>
                  </a:lnTo>
                  <a:lnTo>
                    <a:pt x="552081" y="189661"/>
                  </a:lnTo>
                  <a:close/>
                </a:path>
                <a:path w="1000125" h="349884">
                  <a:moveTo>
                    <a:pt x="554685" y="189306"/>
                  </a:moveTo>
                  <a:lnTo>
                    <a:pt x="554202" y="187413"/>
                  </a:lnTo>
                  <a:lnTo>
                    <a:pt x="553999" y="188683"/>
                  </a:lnTo>
                  <a:lnTo>
                    <a:pt x="554685" y="189306"/>
                  </a:lnTo>
                  <a:close/>
                </a:path>
                <a:path w="1000125" h="349884">
                  <a:moveTo>
                    <a:pt x="554951" y="209511"/>
                  </a:moveTo>
                  <a:lnTo>
                    <a:pt x="554685" y="209638"/>
                  </a:lnTo>
                  <a:lnTo>
                    <a:pt x="554951" y="209511"/>
                  </a:lnTo>
                  <a:close/>
                </a:path>
                <a:path w="1000125" h="349884">
                  <a:moveTo>
                    <a:pt x="561213" y="183832"/>
                  </a:moveTo>
                  <a:lnTo>
                    <a:pt x="560768" y="185051"/>
                  </a:lnTo>
                  <a:lnTo>
                    <a:pt x="561149" y="184264"/>
                  </a:lnTo>
                  <a:lnTo>
                    <a:pt x="561213" y="183832"/>
                  </a:lnTo>
                  <a:close/>
                </a:path>
                <a:path w="1000125" h="349884">
                  <a:moveTo>
                    <a:pt x="561403" y="187921"/>
                  </a:moveTo>
                  <a:lnTo>
                    <a:pt x="561327" y="187540"/>
                  </a:lnTo>
                  <a:lnTo>
                    <a:pt x="560374" y="186143"/>
                  </a:lnTo>
                  <a:lnTo>
                    <a:pt x="560793" y="188556"/>
                  </a:lnTo>
                  <a:lnTo>
                    <a:pt x="561403" y="187921"/>
                  </a:lnTo>
                  <a:close/>
                </a:path>
                <a:path w="1000125" h="349884">
                  <a:moveTo>
                    <a:pt x="562444" y="189179"/>
                  </a:moveTo>
                  <a:lnTo>
                    <a:pt x="562025" y="187286"/>
                  </a:lnTo>
                  <a:lnTo>
                    <a:pt x="561632" y="187680"/>
                  </a:lnTo>
                  <a:lnTo>
                    <a:pt x="561581" y="187921"/>
                  </a:lnTo>
                  <a:lnTo>
                    <a:pt x="562444" y="189179"/>
                  </a:lnTo>
                  <a:close/>
                </a:path>
                <a:path w="1000125" h="349884">
                  <a:moveTo>
                    <a:pt x="563079" y="202653"/>
                  </a:moveTo>
                  <a:lnTo>
                    <a:pt x="562775" y="202577"/>
                  </a:lnTo>
                  <a:lnTo>
                    <a:pt x="562368" y="202399"/>
                  </a:lnTo>
                  <a:lnTo>
                    <a:pt x="562305" y="202920"/>
                  </a:lnTo>
                  <a:lnTo>
                    <a:pt x="562813" y="203352"/>
                  </a:lnTo>
                  <a:lnTo>
                    <a:pt x="563003" y="203123"/>
                  </a:lnTo>
                  <a:lnTo>
                    <a:pt x="563079" y="202653"/>
                  </a:lnTo>
                  <a:close/>
                </a:path>
                <a:path w="1000125" h="349884">
                  <a:moveTo>
                    <a:pt x="563727" y="202704"/>
                  </a:moveTo>
                  <a:lnTo>
                    <a:pt x="563092" y="201155"/>
                  </a:lnTo>
                  <a:lnTo>
                    <a:pt x="563130" y="201714"/>
                  </a:lnTo>
                  <a:lnTo>
                    <a:pt x="563143" y="202272"/>
                  </a:lnTo>
                  <a:lnTo>
                    <a:pt x="563092" y="202653"/>
                  </a:lnTo>
                  <a:lnTo>
                    <a:pt x="563460" y="202742"/>
                  </a:lnTo>
                  <a:lnTo>
                    <a:pt x="563727" y="202704"/>
                  </a:lnTo>
                  <a:close/>
                </a:path>
                <a:path w="1000125" h="349884">
                  <a:moveTo>
                    <a:pt x="569798" y="202018"/>
                  </a:moveTo>
                  <a:lnTo>
                    <a:pt x="567829" y="199478"/>
                  </a:lnTo>
                  <a:lnTo>
                    <a:pt x="567436" y="198970"/>
                  </a:lnTo>
                  <a:lnTo>
                    <a:pt x="567042" y="198462"/>
                  </a:lnTo>
                  <a:lnTo>
                    <a:pt x="566839" y="198208"/>
                  </a:lnTo>
                  <a:lnTo>
                    <a:pt x="542874" y="198208"/>
                  </a:lnTo>
                  <a:lnTo>
                    <a:pt x="542290" y="198208"/>
                  </a:lnTo>
                  <a:lnTo>
                    <a:pt x="541972" y="198843"/>
                  </a:lnTo>
                  <a:lnTo>
                    <a:pt x="542226" y="200494"/>
                  </a:lnTo>
                  <a:lnTo>
                    <a:pt x="540473" y="197319"/>
                  </a:lnTo>
                  <a:lnTo>
                    <a:pt x="540334" y="197065"/>
                  </a:lnTo>
                  <a:lnTo>
                    <a:pt x="539026" y="194703"/>
                  </a:lnTo>
                  <a:lnTo>
                    <a:pt x="539026" y="200875"/>
                  </a:lnTo>
                  <a:lnTo>
                    <a:pt x="538276" y="199732"/>
                  </a:lnTo>
                  <a:lnTo>
                    <a:pt x="538175" y="199567"/>
                  </a:lnTo>
                  <a:lnTo>
                    <a:pt x="538187" y="199732"/>
                  </a:lnTo>
                  <a:lnTo>
                    <a:pt x="538099" y="199478"/>
                  </a:lnTo>
                  <a:lnTo>
                    <a:pt x="537502" y="198577"/>
                  </a:lnTo>
                  <a:lnTo>
                    <a:pt x="537502" y="199097"/>
                  </a:lnTo>
                  <a:lnTo>
                    <a:pt x="537425" y="198462"/>
                  </a:lnTo>
                  <a:lnTo>
                    <a:pt x="537514" y="197700"/>
                  </a:lnTo>
                  <a:lnTo>
                    <a:pt x="537527" y="197319"/>
                  </a:lnTo>
                  <a:lnTo>
                    <a:pt x="538010" y="197573"/>
                  </a:lnTo>
                  <a:lnTo>
                    <a:pt x="538111" y="198818"/>
                  </a:lnTo>
                  <a:lnTo>
                    <a:pt x="538238" y="199478"/>
                  </a:lnTo>
                  <a:lnTo>
                    <a:pt x="539026" y="200875"/>
                  </a:lnTo>
                  <a:lnTo>
                    <a:pt x="539026" y="194703"/>
                  </a:lnTo>
                  <a:lnTo>
                    <a:pt x="538873" y="197065"/>
                  </a:lnTo>
                  <a:lnTo>
                    <a:pt x="537984" y="196049"/>
                  </a:lnTo>
                  <a:lnTo>
                    <a:pt x="537857" y="195414"/>
                  </a:lnTo>
                  <a:lnTo>
                    <a:pt x="537565" y="193890"/>
                  </a:lnTo>
                  <a:lnTo>
                    <a:pt x="536879" y="193255"/>
                  </a:lnTo>
                  <a:lnTo>
                    <a:pt x="536740" y="195491"/>
                  </a:lnTo>
                  <a:lnTo>
                    <a:pt x="536943" y="199224"/>
                  </a:lnTo>
                  <a:lnTo>
                    <a:pt x="537273" y="199148"/>
                  </a:lnTo>
                  <a:lnTo>
                    <a:pt x="538340" y="203542"/>
                  </a:lnTo>
                  <a:lnTo>
                    <a:pt x="537006" y="202018"/>
                  </a:lnTo>
                  <a:lnTo>
                    <a:pt x="536905" y="201891"/>
                  </a:lnTo>
                  <a:lnTo>
                    <a:pt x="536575" y="201510"/>
                  </a:lnTo>
                  <a:lnTo>
                    <a:pt x="535851" y="199605"/>
                  </a:lnTo>
                  <a:lnTo>
                    <a:pt x="534352" y="195643"/>
                  </a:lnTo>
                  <a:lnTo>
                    <a:pt x="532104" y="193636"/>
                  </a:lnTo>
                  <a:lnTo>
                    <a:pt x="533234" y="199605"/>
                  </a:lnTo>
                  <a:lnTo>
                    <a:pt x="531012" y="198716"/>
                  </a:lnTo>
                  <a:lnTo>
                    <a:pt x="531926" y="199478"/>
                  </a:lnTo>
                  <a:lnTo>
                    <a:pt x="532587" y="201891"/>
                  </a:lnTo>
                  <a:lnTo>
                    <a:pt x="532104" y="201383"/>
                  </a:lnTo>
                  <a:lnTo>
                    <a:pt x="531025" y="200240"/>
                  </a:lnTo>
                  <a:lnTo>
                    <a:pt x="530834" y="201383"/>
                  </a:lnTo>
                  <a:lnTo>
                    <a:pt x="530148" y="199478"/>
                  </a:lnTo>
                  <a:lnTo>
                    <a:pt x="529793" y="199097"/>
                  </a:lnTo>
                  <a:lnTo>
                    <a:pt x="529539" y="198843"/>
                  </a:lnTo>
                  <a:lnTo>
                    <a:pt x="528853" y="197700"/>
                  </a:lnTo>
                  <a:lnTo>
                    <a:pt x="529424" y="199097"/>
                  </a:lnTo>
                  <a:lnTo>
                    <a:pt x="527583" y="198081"/>
                  </a:lnTo>
                  <a:lnTo>
                    <a:pt x="528891" y="202018"/>
                  </a:lnTo>
                  <a:lnTo>
                    <a:pt x="527202" y="199732"/>
                  </a:lnTo>
                  <a:lnTo>
                    <a:pt x="525449" y="199224"/>
                  </a:lnTo>
                  <a:lnTo>
                    <a:pt x="527723" y="205828"/>
                  </a:lnTo>
                  <a:lnTo>
                    <a:pt x="526186" y="205701"/>
                  </a:lnTo>
                  <a:lnTo>
                    <a:pt x="526034" y="204812"/>
                  </a:lnTo>
                  <a:lnTo>
                    <a:pt x="525780" y="203415"/>
                  </a:lnTo>
                  <a:lnTo>
                    <a:pt x="524802" y="202399"/>
                  </a:lnTo>
                  <a:lnTo>
                    <a:pt x="524764" y="201764"/>
                  </a:lnTo>
                  <a:lnTo>
                    <a:pt x="524941" y="200621"/>
                  </a:lnTo>
                  <a:lnTo>
                    <a:pt x="524992" y="200367"/>
                  </a:lnTo>
                  <a:lnTo>
                    <a:pt x="524535" y="200621"/>
                  </a:lnTo>
                  <a:lnTo>
                    <a:pt x="524027" y="200367"/>
                  </a:lnTo>
                  <a:lnTo>
                    <a:pt x="524522" y="201764"/>
                  </a:lnTo>
                  <a:lnTo>
                    <a:pt x="523798" y="200621"/>
                  </a:lnTo>
                  <a:lnTo>
                    <a:pt x="524294" y="204812"/>
                  </a:lnTo>
                  <a:lnTo>
                    <a:pt x="523214" y="203034"/>
                  </a:lnTo>
                  <a:lnTo>
                    <a:pt x="523341" y="204050"/>
                  </a:lnTo>
                  <a:lnTo>
                    <a:pt x="524052" y="206082"/>
                  </a:lnTo>
                  <a:lnTo>
                    <a:pt x="523494" y="206082"/>
                  </a:lnTo>
                  <a:lnTo>
                    <a:pt x="522986" y="206590"/>
                  </a:lnTo>
                  <a:lnTo>
                    <a:pt x="522947" y="206844"/>
                  </a:lnTo>
                  <a:lnTo>
                    <a:pt x="524090" y="208749"/>
                  </a:lnTo>
                  <a:lnTo>
                    <a:pt x="520484" y="203161"/>
                  </a:lnTo>
                  <a:lnTo>
                    <a:pt x="520509" y="210527"/>
                  </a:lnTo>
                  <a:lnTo>
                    <a:pt x="519036" y="208241"/>
                  </a:lnTo>
                  <a:lnTo>
                    <a:pt x="517410" y="205701"/>
                  </a:lnTo>
                  <a:lnTo>
                    <a:pt x="516712" y="206717"/>
                  </a:lnTo>
                  <a:lnTo>
                    <a:pt x="515785" y="207733"/>
                  </a:lnTo>
                  <a:lnTo>
                    <a:pt x="514985" y="208241"/>
                  </a:lnTo>
                  <a:lnTo>
                    <a:pt x="514858" y="207733"/>
                  </a:lnTo>
                  <a:lnTo>
                    <a:pt x="514680" y="207327"/>
                  </a:lnTo>
                  <a:lnTo>
                    <a:pt x="513003" y="206082"/>
                  </a:lnTo>
                  <a:lnTo>
                    <a:pt x="516178" y="213321"/>
                  </a:lnTo>
                  <a:lnTo>
                    <a:pt x="514083" y="211797"/>
                  </a:lnTo>
                  <a:lnTo>
                    <a:pt x="513130" y="210273"/>
                  </a:lnTo>
                  <a:lnTo>
                    <a:pt x="512241" y="208876"/>
                  </a:lnTo>
                  <a:lnTo>
                    <a:pt x="514172" y="209765"/>
                  </a:lnTo>
                  <a:lnTo>
                    <a:pt x="513410" y="208876"/>
                  </a:lnTo>
                  <a:lnTo>
                    <a:pt x="513308" y="208749"/>
                  </a:lnTo>
                  <a:lnTo>
                    <a:pt x="510781" y="202399"/>
                  </a:lnTo>
                  <a:lnTo>
                    <a:pt x="512000" y="210273"/>
                  </a:lnTo>
                  <a:lnTo>
                    <a:pt x="511403" y="209384"/>
                  </a:lnTo>
                  <a:lnTo>
                    <a:pt x="509739" y="206844"/>
                  </a:lnTo>
                  <a:lnTo>
                    <a:pt x="509816" y="206336"/>
                  </a:lnTo>
                  <a:lnTo>
                    <a:pt x="508317" y="204431"/>
                  </a:lnTo>
                  <a:lnTo>
                    <a:pt x="508990" y="209384"/>
                  </a:lnTo>
                  <a:lnTo>
                    <a:pt x="507682" y="209384"/>
                  </a:lnTo>
                  <a:lnTo>
                    <a:pt x="507542" y="208749"/>
                  </a:lnTo>
                  <a:lnTo>
                    <a:pt x="507352" y="208368"/>
                  </a:lnTo>
                  <a:lnTo>
                    <a:pt x="507555" y="210146"/>
                  </a:lnTo>
                  <a:lnTo>
                    <a:pt x="507669" y="212051"/>
                  </a:lnTo>
                  <a:lnTo>
                    <a:pt x="506272" y="214210"/>
                  </a:lnTo>
                  <a:lnTo>
                    <a:pt x="506196" y="214591"/>
                  </a:lnTo>
                  <a:lnTo>
                    <a:pt x="506272" y="215138"/>
                  </a:lnTo>
                  <a:lnTo>
                    <a:pt x="505675" y="215988"/>
                  </a:lnTo>
                  <a:lnTo>
                    <a:pt x="504863" y="214718"/>
                  </a:lnTo>
                  <a:lnTo>
                    <a:pt x="503707" y="213829"/>
                  </a:lnTo>
                  <a:lnTo>
                    <a:pt x="502653" y="211162"/>
                  </a:lnTo>
                  <a:lnTo>
                    <a:pt x="503529" y="210654"/>
                  </a:lnTo>
                  <a:lnTo>
                    <a:pt x="501802" y="207225"/>
                  </a:lnTo>
                  <a:lnTo>
                    <a:pt x="502373" y="211162"/>
                  </a:lnTo>
                  <a:lnTo>
                    <a:pt x="501675" y="210781"/>
                  </a:lnTo>
                  <a:lnTo>
                    <a:pt x="501180" y="209130"/>
                  </a:lnTo>
                  <a:lnTo>
                    <a:pt x="499935" y="210146"/>
                  </a:lnTo>
                  <a:lnTo>
                    <a:pt x="501307" y="214083"/>
                  </a:lnTo>
                  <a:lnTo>
                    <a:pt x="499681" y="214337"/>
                  </a:lnTo>
                  <a:lnTo>
                    <a:pt x="500253" y="215480"/>
                  </a:lnTo>
                  <a:lnTo>
                    <a:pt x="500786" y="219544"/>
                  </a:lnTo>
                  <a:lnTo>
                    <a:pt x="500697" y="219290"/>
                  </a:lnTo>
                  <a:lnTo>
                    <a:pt x="500570" y="218909"/>
                  </a:lnTo>
                  <a:lnTo>
                    <a:pt x="500392" y="218401"/>
                  </a:lnTo>
                  <a:lnTo>
                    <a:pt x="499808" y="216623"/>
                  </a:lnTo>
                  <a:lnTo>
                    <a:pt x="498779" y="213575"/>
                  </a:lnTo>
                  <a:lnTo>
                    <a:pt x="498957" y="216623"/>
                  </a:lnTo>
                  <a:lnTo>
                    <a:pt x="497319" y="212940"/>
                  </a:lnTo>
                  <a:lnTo>
                    <a:pt x="497192" y="213563"/>
                  </a:lnTo>
                  <a:lnTo>
                    <a:pt x="497078" y="214337"/>
                  </a:lnTo>
                  <a:lnTo>
                    <a:pt x="496722" y="217385"/>
                  </a:lnTo>
                  <a:lnTo>
                    <a:pt x="496011" y="218401"/>
                  </a:lnTo>
                  <a:lnTo>
                    <a:pt x="495769" y="216903"/>
                  </a:lnTo>
                  <a:lnTo>
                    <a:pt x="495439" y="218528"/>
                  </a:lnTo>
                  <a:lnTo>
                    <a:pt x="494334" y="218909"/>
                  </a:lnTo>
                  <a:lnTo>
                    <a:pt x="494042" y="218020"/>
                  </a:lnTo>
                  <a:lnTo>
                    <a:pt x="491871" y="211289"/>
                  </a:lnTo>
                  <a:lnTo>
                    <a:pt x="490829" y="218020"/>
                  </a:lnTo>
                  <a:lnTo>
                    <a:pt x="489737" y="215861"/>
                  </a:lnTo>
                  <a:lnTo>
                    <a:pt x="487984" y="212432"/>
                  </a:lnTo>
                  <a:lnTo>
                    <a:pt x="487032" y="215861"/>
                  </a:lnTo>
                  <a:lnTo>
                    <a:pt x="483743" y="212559"/>
                  </a:lnTo>
                  <a:lnTo>
                    <a:pt x="481672" y="213702"/>
                  </a:lnTo>
                  <a:lnTo>
                    <a:pt x="484505" y="219290"/>
                  </a:lnTo>
                  <a:lnTo>
                    <a:pt x="481063" y="214083"/>
                  </a:lnTo>
                  <a:lnTo>
                    <a:pt x="481393" y="214998"/>
                  </a:lnTo>
                  <a:lnTo>
                    <a:pt x="480517" y="214210"/>
                  </a:lnTo>
                  <a:lnTo>
                    <a:pt x="481723" y="215938"/>
                  </a:lnTo>
                  <a:lnTo>
                    <a:pt x="481952" y="216560"/>
                  </a:lnTo>
                  <a:lnTo>
                    <a:pt x="480428" y="217805"/>
                  </a:lnTo>
                  <a:lnTo>
                    <a:pt x="482473" y="220192"/>
                  </a:lnTo>
                  <a:lnTo>
                    <a:pt x="482003" y="219138"/>
                  </a:lnTo>
                  <a:lnTo>
                    <a:pt x="481990" y="216636"/>
                  </a:lnTo>
                  <a:lnTo>
                    <a:pt x="483095" y="219671"/>
                  </a:lnTo>
                  <a:lnTo>
                    <a:pt x="483184" y="220306"/>
                  </a:lnTo>
                  <a:lnTo>
                    <a:pt x="482892" y="220687"/>
                  </a:lnTo>
                  <a:lnTo>
                    <a:pt x="482663" y="220687"/>
                  </a:lnTo>
                  <a:lnTo>
                    <a:pt x="482473" y="220306"/>
                  </a:lnTo>
                  <a:lnTo>
                    <a:pt x="481774" y="219544"/>
                  </a:lnTo>
                  <a:lnTo>
                    <a:pt x="479666" y="217258"/>
                  </a:lnTo>
                  <a:lnTo>
                    <a:pt x="478675" y="215607"/>
                  </a:lnTo>
                  <a:lnTo>
                    <a:pt x="479691" y="215734"/>
                  </a:lnTo>
                  <a:lnTo>
                    <a:pt x="479640" y="215607"/>
                  </a:lnTo>
                  <a:lnTo>
                    <a:pt x="479183" y="214337"/>
                  </a:lnTo>
                  <a:lnTo>
                    <a:pt x="477875" y="214337"/>
                  </a:lnTo>
                  <a:lnTo>
                    <a:pt x="477875" y="213829"/>
                  </a:lnTo>
                  <a:lnTo>
                    <a:pt x="477824" y="211924"/>
                  </a:lnTo>
                  <a:lnTo>
                    <a:pt x="476516" y="210654"/>
                  </a:lnTo>
                  <a:lnTo>
                    <a:pt x="477304" y="212432"/>
                  </a:lnTo>
                  <a:lnTo>
                    <a:pt x="477393" y="212813"/>
                  </a:lnTo>
                  <a:lnTo>
                    <a:pt x="477177" y="213829"/>
                  </a:lnTo>
                  <a:lnTo>
                    <a:pt x="476250" y="213194"/>
                  </a:lnTo>
                  <a:lnTo>
                    <a:pt x="477926" y="215480"/>
                  </a:lnTo>
                  <a:lnTo>
                    <a:pt x="478028" y="216408"/>
                  </a:lnTo>
                  <a:lnTo>
                    <a:pt x="477621" y="219544"/>
                  </a:lnTo>
                  <a:lnTo>
                    <a:pt x="477418" y="218909"/>
                  </a:lnTo>
                  <a:lnTo>
                    <a:pt x="476148" y="214845"/>
                  </a:lnTo>
                  <a:lnTo>
                    <a:pt x="475005" y="211162"/>
                  </a:lnTo>
                  <a:lnTo>
                    <a:pt x="474472" y="214845"/>
                  </a:lnTo>
                  <a:lnTo>
                    <a:pt x="474433" y="214210"/>
                  </a:lnTo>
                  <a:lnTo>
                    <a:pt x="474357" y="212813"/>
                  </a:lnTo>
                  <a:lnTo>
                    <a:pt x="473900" y="214210"/>
                  </a:lnTo>
                  <a:lnTo>
                    <a:pt x="471297" y="213829"/>
                  </a:lnTo>
                  <a:lnTo>
                    <a:pt x="472122" y="218909"/>
                  </a:lnTo>
                  <a:lnTo>
                    <a:pt x="471728" y="218274"/>
                  </a:lnTo>
                  <a:lnTo>
                    <a:pt x="471030" y="216725"/>
                  </a:lnTo>
                  <a:lnTo>
                    <a:pt x="471068" y="216408"/>
                  </a:lnTo>
                  <a:lnTo>
                    <a:pt x="471195" y="216115"/>
                  </a:lnTo>
                  <a:lnTo>
                    <a:pt x="468985" y="215988"/>
                  </a:lnTo>
                  <a:lnTo>
                    <a:pt x="468884" y="217449"/>
                  </a:lnTo>
                  <a:lnTo>
                    <a:pt x="468884" y="242658"/>
                  </a:lnTo>
                  <a:lnTo>
                    <a:pt x="468769" y="242404"/>
                  </a:lnTo>
                  <a:lnTo>
                    <a:pt x="468604" y="242277"/>
                  </a:lnTo>
                  <a:lnTo>
                    <a:pt x="468096" y="241896"/>
                  </a:lnTo>
                  <a:lnTo>
                    <a:pt x="468033" y="241007"/>
                  </a:lnTo>
                  <a:lnTo>
                    <a:pt x="467969" y="240118"/>
                  </a:lnTo>
                  <a:lnTo>
                    <a:pt x="468807" y="242430"/>
                  </a:lnTo>
                  <a:lnTo>
                    <a:pt x="468884" y="242658"/>
                  </a:lnTo>
                  <a:lnTo>
                    <a:pt x="468884" y="217449"/>
                  </a:lnTo>
                  <a:lnTo>
                    <a:pt x="468515" y="222719"/>
                  </a:lnTo>
                  <a:lnTo>
                    <a:pt x="467588" y="221830"/>
                  </a:lnTo>
                  <a:lnTo>
                    <a:pt x="467448" y="221703"/>
                  </a:lnTo>
                  <a:lnTo>
                    <a:pt x="465988" y="220306"/>
                  </a:lnTo>
                  <a:lnTo>
                    <a:pt x="465645" y="218782"/>
                  </a:lnTo>
                  <a:lnTo>
                    <a:pt x="465582" y="218909"/>
                  </a:lnTo>
                  <a:lnTo>
                    <a:pt x="465467" y="219544"/>
                  </a:lnTo>
                  <a:lnTo>
                    <a:pt x="465924" y="221703"/>
                  </a:lnTo>
                  <a:lnTo>
                    <a:pt x="464959" y="220433"/>
                  </a:lnTo>
                  <a:lnTo>
                    <a:pt x="464731" y="219544"/>
                  </a:lnTo>
                  <a:lnTo>
                    <a:pt x="464616" y="218909"/>
                  </a:lnTo>
                  <a:lnTo>
                    <a:pt x="464426" y="218909"/>
                  </a:lnTo>
                  <a:lnTo>
                    <a:pt x="464299" y="221830"/>
                  </a:lnTo>
                  <a:lnTo>
                    <a:pt x="463524" y="221068"/>
                  </a:lnTo>
                  <a:lnTo>
                    <a:pt x="463384" y="219290"/>
                  </a:lnTo>
                  <a:lnTo>
                    <a:pt x="460819" y="218020"/>
                  </a:lnTo>
                  <a:lnTo>
                    <a:pt x="461568" y="222973"/>
                  </a:lnTo>
                  <a:lnTo>
                    <a:pt x="461670" y="224497"/>
                  </a:lnTo>
                  <a:lnTo>
                    <a:pt x="460476" y="225894"/>
                  </a:lnTo>
                  <a:lnTo>
                    <a:pt x="459041" y="221449"/>
                  </a:lnTo>
                  <a:lnTo>
                    <a:pt x="456069" y="220052"/>
                  </a:lnTo>
                  <a:lnTo>
                    <a:pt x="455891" y="219544"/>
                  </a:lnTo>
                  <a:lnTo>
                    <a:pt x="453478" y="219671"/>
                  </a:lnTo>
                  <a:lnTo>
                    <a:pt x="453275" y="223735"/>
                  </a:lnTo>
                  <a:lnTo>
                    <a:pt x="453161" y="224497"/>
                  </a:lnTo>
                  <a:lnTo>
                    <a:pt x="451688" y="226783"/>
                  </a:lnTo>
                  <a:lnTo>
                    <a:pt x="451294" y="226148"/>
                  </a:lnTo>
                  <a:lnTo>
                    <a:pt x="448868" y="222338"/>
                  </a:lnTo>
                  <a:lnTo>
                    <a:pt x="446659" y="226148"/>
                  </a:lnTo>
                  <a:lnTo>
                    <a:pt x="443712" y="224116"/>
                  </a:lnTo>
                  <a:lnTo>
                    <a:pt x="444296" y="224878"/>
                  </a:lnTo>
                  <a:lnTo>
                    <a:pt x="444576" y="226529"/>
                  </a:lnTo>
                  <a:lnTo>
                    <a:pt x="444665" y="227799"/>
                  </a:lnTo>
                  <a:lnTo>
                    <a:pt x="444525" y="228180"/>
                  </a:lnTo>
                  <a:lnTo>
                    <a:pt x="443750" y="227418"/>
                  </a:lnTo>
                  <a:lnTo>
                    <a:pt x="444119" y="231609"/>
                  </a:lnTo>
                  <a:lnTo>
                    <a:pt x="443826" y="230593"/>
                  </a:lnTo>
                  <a:lnTo>
                    <a:pt x="442937" y="227545"/>
                  </a:lnTo>
                  <a:lnTo>
                    <a:pt x="443128" y="227545"/>
                  </a:lnTo>
                  <a:lnTo>
                    <a:pt x="441515" y="223735"/>
                  </a:lnTo>
                  <a:lnTo>
                    <a:pt x="440855" y="225132"/>
                  </a:lnTo>
                  <a:lnTo>
                    <a:pt x="440016" y="225259"/>
                  </a:lnTo>
                  <a:lnTo>
                    <a:pt x="441540" y="230593"/>
                  </a:lnTo>
                  <a:lnTo>
                    <a:pt x="438912" y="228180"/>
                  </a:lnTo>
                  <a:lnTo>
                    <a:pt x="437197" y="229323"/>
                  </a:lnTo>
                  <a:lnTo>
                    <a:pt x="435724" y="230593"/>
                  </a:lnTo>
                  <a:lnTo>
                    <a:pt x="433755" y="228561"/>
                  </a:lnTo>
                  <a:lnTo>
                    <a:pt x="433666" y="229958"/>
                  </a:lnTo>
                  <a:lnTo>
                    <a:pt x="433031" y="230212"/>
                  </a:lnTo>
                  <a:lnTo>
                    <a:pt x="432955" y="231609"/>
                  </a:lnTo>
                  <a:lnTo>
                    <a:pt x="432346" y="229577"/>
                  </a:lnTo>
                  <a:lnTo>
                    <a:pt x="432117" y="228815"/>
                  </a:lnTo>
                  <a:lnTo>
                    <a:pt x="429717" y="228434"/>
                  </a:lnTo>
                  <a:lnTo>
                    <a:pt x="428218" y="229577"/>
                  </a:lnTo>
                  <a:lnTo>
                    <a:pt x="427939" y="227418"/>
                  </a:lnTo>
                  <a:lnTo>
                    <a:pt x="426923" y="227545"/>
                  </a:lnTo>
                  <a:lnTo>
                    <a:pt x="429221" y="236054"/>
                  </a:lnTo>
                  <a:lnTo>
                    <a:pt x="428383" y="236435"/>
                  </a:lnTo>
                  <a:lnTo>
                    <a:pt x="428104" y="235673"/>
                  </a:lnTo>
                  <a:lnTo>
                    <a:pt x="427494" y="234022"/>
                  </a:lnTo>
                  <a:lnTo>
                    <a:pt x="427075" y="232879"/>
                  </a:lnTo>
                  <a:lnTo>
                    <a:pt x="426834" y="232244"/>
                  </a:lnTo>
                  <a:lnTo>
                    <a:pt x="425170" y="232879"/>
                  </a:lnTo>
                  <a:lnTo>
                    <a:pt x="422351" y="229704"/>
                  </a:lnTo>
                  <a:lnTo>
                    <a:pt x="421855" y="234022"/>
                  </a:lnTo>
                  <a:lnTo>
                    <a:pt x="421386" y="232244"/>
                  </a:lnTo>
                  <a:lnTo>
                    <a:pt x="421474" y="231990"/>
                  </a:lnTo>
                  <a:lnTo>
                    <a:pt x="421589" y="231863"/>
                  </a:lnTo>
                  <a:lnTo>
                    <a:pt x="420776" y="231990"/>
                  </a:lnTo>
                  <a:lnTo>
                    <a:pt x="420573" y="231863"/>
                  </a:lnTo>
                  <a:lnTo>
                    <a:pt x="417677" y="229958"/>
                  </a:lnTo>
                  <a:lnTo>
                    <a:pt x="418477" y="232219"/>
                  </a:lnTo>
                  <a:lnTo>
                    <a:pt x="417842" y="235800"/>
                  </a:lnTo>
                  <a:lnTo>
                    <a:pt x="417436" y="237705"/>
                  </a:lnTo>
                  <a:lnTo>
                    <a:pt x="416737" y="234911"/>
                  </a:lnTo>
                  <a:lnTo>
                    <a:pt x="416979" y="237959"/>
                  </a:lnTo>
                  <a:lnTo>
                    <a:pt x="417233" y="239864"/>
                  </a:lnTo>
                  <a:lnTo>
                    <a:pt x="416509" y="241007"/>
                  </a:lnTo>
                  <a:lnTo>
                    <a:pt x="416153" y="240753"/>
                  </a:lnTo>
                  <a:lnTo>
                    <a:pt x="415671" y="238963"/>
                  </a:lnTo>
                  <a:lnTo>
                    <a:pt x="414896" y="238213"/>
                  </a:lnTo>
                  <a:lnTo>
                    <a:pt x="416306" y="242277"/>
                  </a:lnTo>
                  <a:lnTo>
                    <a:pt x="414832" y="241134"/>
                  </a:lnTo>
                  <a:lnTo>
                    <a:pt x="414705" y="239229"/>
                  </a:lnTo>
                  <a:lnTo>
                    <a:pt x="413753" y="239229"/>
                  </a:lnTo>
                  <a:lnTo>
                    <a:pt x="414108" y="240118"/>
                  </a:lnTo>
                  <a:lnTo>
                    <a:pt x="414134" y="243039"/>
                  </a:lnTo>
                  <a:lnTo>
                    <a:pt x="414020" y="243674"/>
                  </a:lnTo>
                  <a:lnTo>
                    <a:pt x="413740" y="243420"/>
                  </a:lnTo>
                  <a:lnTo>
                    <a:pt x="412965" y="242709"/>
                  </a:lnTo>
                  <a:lnTo>
                    <a:pt x="412965" y="256628"/>
                  </a:lnTo>
                  <a:lnTo>
                    <a:pt x="412686" y="256501"/>
                  </a:lnTo>
                  <a:lnTo>
                    <a:pt x="412076" y="256755"/>
                  </a:lnTo>
                  <a:lnTo>
                    <a:pt x="411861" y="256120"/>
                  </a:lnTo>
                  <a:lnTo>
                    <a:pt x="411772" y="255866"/>
                  </a:lnTo>
                  <a:lnTo>
                    <a:pt x="411619" y="255231"/>
                  </a:lnTo>
                  <a:lnTo>
                    <a:pt x="411505" y="254723"/>
                  </a:lnTo>
                  <a:lnTo>
                    <a:pt x="411721" y="254723"/>
                  </a:lnTo>
                  <a:lnTo>
                    <a:pt x="411797" y="255485"/>
                  </a:lnTo>
                  <a:lnTo>
                    <a:pt x="412432" y="255866"/>
                  </a:lnTo>
                  <a:lnTo>
                    <a:pt x="412965" y="256628"/>
                  </a:lnTo>
                  <a:lnTo>
                    <a:pt x="412965" y="242709"/>
                  </a:lnTo>
                  <a:lnTo>
                    <a:pt x="412369" y="242150"/>
                  </a:lnTo>
                  <a:lnTo>
                    <a:pt x="411505" y="239737"/>
                  </a:lnTo>
                  <a:lnTo>
                    <a:pt x="411835" y="241261"/>
                  </a:lnTo>
                  <a:lnTo>
                    <a:pt x="411962" y="243420"/>
                  </a:lnTo>
                  <a:lnTo>
                    <a:pt x="411238" y="242912"/>
                  </a:lnTo>
                  <a:lnTo>
                    <a:pt x="411010" y="242341"/>
                  </a:lnTo>
                  <a:lnTo>
                    <a:pt x="411010" y="257263"/>
                  </a:lnTo>
                  <a:lnTo>
                    <a:pt x="410565" y="257517"/>
                  </a:lnTo>
                  <a:lnTo>
                    <a:pt x="410997" y="257263"/>
                  </a:lnTo>
                  <a:lnTo>
                    <a:pt x="411010" y="242341"/>
                  </a:lnTo>
                  <a:lnTo>
                    <a:pt x="410908" y="241007"/>
                  </a:lnTo>
                  <a:lnTo>
                    <a:pt x="410413" y="240626"/>
                  </a:lnTo>
                  <a:lnTo>
                    <a:pt x="410070" y="240372"/>
                  </a:lnTo>
                  <a:lnTo>
                    <a:pt x="409689" y="240093"/>
                  </a:lnTo>
                  <a:lnTo>
                    <a:pt x="409689" y="244817"/>
                  </a:lnTo>
                  <a:lnTo>
                    <a:pt x="409308" y="244309"/>
                  </a:lnTo>
                  <a:lnTo>
                    <a:pt x="407911" y="242430"/>
                  </a:lnTo>
                  <a:lnTo>
                    <a:pt x="407593" y="241515"/>
                  </a:lnTo>
                  <a:lnTo>
                    <a:pt x="407390" y="241007"/>
                  </a:lnTo>
                  <a:lnTo>
                    <a:pt x="407314" y="240880"/>
                  </a:lnTo>
                  <a:lnTo>
                    <a:pt x="407238" y="240753"/>
                  </a:lnTo>
                  <a:lnTo>
                    <a:pt x="408406" y="240499"/>
                  </a:lnTo>
                  <a:lnTo>
                    <a:pt x="409041" y="240411"/>
                  </a:lnTo>
                  <a:lnTo>
                    <a:pt x="409689" y="244817"/>
                  </a:lnTo>
                  <a:lnTo>
                    <a:pt x="409689" y="240093"/>
                  </a:lnTo>
                  <a:lnTo>
                    <a:pt x="409397" y="239864"/>
                  </a:lnTo>
                  <a:lnTo>
                    <a:pt x="409397" y="240372"/>
                  </a:lnTo>
                  <a:lnTo>
                    <a:pt x="409359" y="240626"/>
                  </a:lnTo>
                  <a:lnTo>
                    <a:pt x="409282" y="240385"/>
                  </a:lnTo>
                  <a:lnTo>
                    <a:pt x="409397" y="239864"/>
                  </a:lnTo>
                  <a:lnTo>
                    <a:pt x="409041" y="239585"/>
                  </a:lnTo>
                  <a:lnTo>
                    <a:pt x="408597" y="238086"/>
                  </a:lnTo>
                  <a:lnTo>
                    <a:pt x="407543" y="237832"/>
                  </a:lnTo>
                  <a:lnTo>
                    <a:pt x="407250" y="234149"/>
                  </a:lnTo>
                  <a:lnTo>
                    <a:pt x="407123" y="235673"/>
                  </a:lnTo>
                  <a:lnTo>
                    <a:pt x="407009" y="240880"/>
                  </a:lnTo>
                  <a:lnTo>
                    <a:pt x="406844" y="240753"/>
                  </a:lnTo>
                  <a:lnTo>
                    <a:pt x="405739" y="239864"/>
                  </a:lnTo>
                  <a:lnTo>
                    <a:pt x="405612" y="239610"/>
                  </a:lnTo>
                  <a:lnTo>
                    <a:pt x="405485" y="239356"/>
                  </a:lnTo>
                  <a:lnTo>
                    <a:pt x="405371" y="238721"/>
                  </a:lnTo>
                  <a:lnTo>
                    <a:pt x="405091" y="238594"/>
                  </a:lnTo>
                  <a:lnTo>
                    <a:pt x="405028" y="238721"/>
                  </a:lnTo>
                  <a:lnTo>
                    <a:pt x="404914" y="239356"/>
                  </a:lnTo>
                  <a:lnTo>
                    <a:pt x="404228" y="238721"/>
                  </a:lnTo>
                  <a:lnTo>
                    <a:pt x="403936" y="238721"/>
                  </a:lnTo>
                  <a:lnTo>
                    <a:pt x="403809" y="238379"/>
                  </a:lnTo>
                  <a:lnTo>
                    <a:pt x="403809" y="238848"/>
                  </a:lnTo>
                  <a:lnTo>
                    <a:pt x="403783" y="241935"/>
                  </a:lnTo>
                  <a:lnTo>
                    <a:pt x="403771" y="241769"/>
                  </a:lnTo>
                  <a:lnTo>
                    <a:pt x="403783" y="241935"/>
                  </a:lnTo>
                  <a:lnTo>
                    <a:pt x="403783" y="238848"/>
                  </a:lnTo>
                  <a:lnTo>
                    <a:pt x="403517" y="239102"/>
                  </a:lnTo>
                  <a:lnTo>
                    <a:pt x="403428" y="239610"/>
                  </a:lnTo>
                  <a:lnTo>
                    <a:pt x="403212" y="238594"/>
                  </a:lnTo>
                  <a:lnTo>
                    <a:pt x="403301" y="237832"/>
                  </a:lnTo>
                  <a:lnTo>
                    <a:pt x="403352" y="237705"/>
                  </a:lnTo>
                  <a:lnTo>
                    <a:pt x="403606" y="238213"/>
                  </a:lnTo>
                  <a:lnTo>
                    <a:pt x="403809" y="238848"/>
                  </a:lnTo>
                  <a:lnTo>
                    <a:pt x="403809" y="238379"/>
                  </a:lnTo>
                  <a:lnTo>
                    <a:pt x="403567" y="237705"/>
                  </a:lnTo>
                  <a:lnTo>
                    <a:pt x="403199" y="236689"/>
                  </a:lnTo>
                  <a:lnTo>
                    <a:pt x="402526" y="237959"/>
                  </a:lnTo>
                  <a:lnTo>
                    <a:pt x="402043" y="237959"/>
                  </a:lnTo>
                  <a:lnTo>
                    <a:pt x="402882" y="240753"/>
                  </a:lnTo>
                  <a:lnTo>
                    <a:pt x="402132" y="240499"/>
                  </a:lnTo>
                  <a:lnTo>
                    <a:pt x="403364" y="242658"/>
                  </a:lnTo>
                  <a:lnTo>
                    <a:pt x="403364" y="242277"/>
                  </a:lnTo>
                  <a:lnTo>
                    <a:pt x="403631" y="242049"/>
                  </a:lnTo>
                  <a:lnTo>
                    <a:pt x="403631" y="242214"/>
                  </a:lnTo>
                  <a:lnTo>
                    <a:pt x="403720" y="242468"/>
                  </a:lnTo>
                  <a:lnTo>
                    <a:pt x="403847" y="242658"/>
                  </a:lnTo>
                  <a:lnTo>
                    <a:pt x="403948" y="242824"/>
                  </a:lnTo>
                  <a:lnTo>
                    <a:pt x="403821" y="242011"/>
                  </a:lnTo>
                  <a:lnTo>
                    <a:pt x="404088" y="241769"/>
                  </a:lnTo>
                  <a:lnTo>
                    <a:pt x="404914" y="241515"/>
                  </a:lnTo>
                  <a:lnTo>
                    <a:pt x="404914" y="244309"/>
                  </a:lnTo>
                  <a:lnTo>
                    <a:pt x="403948" y="242912"/>
                  </a:lnTo>
                  <a:lnTo>
                    <a:pt x="404596" y="247611"/>
                  </a:lnTo>
                  <a:lnTo>
                    <a:pt x="402831" y="243928"/>
                  </a:lnTo>
                  <a:lnTo>
                    <a:pt x="400977" y="242150"/>
                  </a:lnTo>
                  <a:lnTo>
                    <a:pt x="400113" y="239737"/>
                  </a:lnTo>
                  <a:lnTo>
                    <a:pt x="399148" y="241769"/>
                  </a:lnTo>
                  <a:lnTo>
                    <a:pt x="397065" y="241769"/>
                  </a:lnTo>
                  <a:lnTo>
                    <a:pt x="397433" y="245198"/>
                  </a:lnTo>
                  <a:lnTo>
                    <a:pt x="397548" y="247738"/>
                  </a:lnTo>
                  <a:lnTo>
                    <a:pt x="397446" y="248119"/>
                  </a:lnTo>
                  <a:lnTo>
                    <a:pt x="396811" y="246100"/>
                  </a:lnTo>
                  <a:lnTo>
                    <a:pt x="396481" y="245325"/>
                  </a:lnTo>
                  <a:lnTo>
                    <a:pt x="396443" y="244602"/>
                  </a:lnTo>
                  <a:lnTo>
                    <a:pt x="396252" y="245325"/>
                  </a:lnTo>
                  <a:lnTo>
                    <a:pt x="395020" y="245071"/>
                  </a:lnTo>
                  <a:lnTo>
                    <a:pt x="394411" y="244944"/>
                  </a:lnTo>
                  <a:lnTo>
                    <a:pt x="394500" y="245376"/>
                  </a:lnTo>
                  <a:lnTo>
                    <a:pt x="394690" y="245224"/>
                  </a:lnTo>
                  <a:lnTo>
                    <a:pt x="394576" y="245681"/>
                  </a:lnTo>
                  <a:lnTo>
                    <a:pt x="394754" y="245325"/>
                  </a:lnTo>
                  <a:lnTo>
                    <a:pt x="394665" y="246087"/>
                  </a:lnTo>
                  <a:lnTo>
                    <a:pt x="395262" y="248754"/>
                  </a:lnTo>
                  <a:lnTo>
                    <a:pt x="393763" y="247357"/>
                  </a:lnTo>
                  <a:lnTo>
                    <a:pt x="394385" y="246087"/>
                  </a:lnTo>
                  <a:lnTo>
                    <a:pt x="394500" y="245833"/>
                  </a:lnTo>
                  <a:lnTo>
                    <a:pt x="394500" y="245376"/>
                  </a:lnTo>
                  <a:lnTo>
                    <a:pt x="393636" y="246087"/>
                  </a:lnTo>
                  <a:lnTo>
                    <a:pt x="393509" y="244944"/>
                  </a:lnTo>
                  <a:lnTo>
                    <a:pt x="391261" y="244309"/>
                  </a:lnTo>
                  <a:lnTo>
                    <a:pt x="390258" y="247484"/>
                  </a:lnTo>
                  <a:lnTo>
                    <a:pt x="389102" y="250405"/>
                  </a:lnTo>
                  <a:lnTo>
                    <a:pt x="388658" y="250151"/>
                  </a:lnTo>
                  <a:lnTo>
                    <a:pt x="386422" y="248881"/>
                  </a:lnTo>
                  <a:lnTo>
                    <a:pt x="386943" y="249516"/>
                  </a:lnTo>
                  <a:lnTo>
                    <a:pt x="387146" y="250151"/>
                  </a:lnTo>
                  <a:lnTo>
                    <a:pt x="382727" y="247611"/>
                  </a:lnTo>
                  <a:lnTo>
                    <a:pt x="380758" y="255231"/>
                  </a:lnTo>
                  <a:lnTo>
                    <a:pt x="379780" y="254342"/>
                  </a:lnTo>
                  <a:lnTo>
                    <a:pt x="375856" y="250786"/>
                  </a:lnTo>
                  <a:lnTo>
                    <a:pt x="374561" y="250024"/>
                  </a:lnTo>
                  <a:lnTo>
                    <a:pt x="374878" y="251421"/>
                  </a:lnTo>
                  <a:lnTo>
                    <a:pt x="374980" y="254342"/>
                  </a:lnTo>
                  <a:lnTo>
                    <a:pt x="373951" y="251421"/>
                  </a:lnTo>
                  <a:lnTo>
                    <a:pt x="373900" y="253326"/>
                  </a:lnTo>
                  <a:lnTo>
                    <a:pt x="373786" y="255485"/>
                  </a:lnTo>
                  <a:lnTo>
                    <a:pt x="373062" y="258152"/>
                  </a:lnTo>
                  <a:lnTo>
                    <a:pt x="372973" y="257898"/>
                  </a:lnTo>
                  <a:lnTo>
                    <a:pt x="372821" y="257517"/>
                  </a:lnTo>
                  <a:lnTo>
                    <a:pt x="372148" y="255739"/>
                  </a:lnTo>
                  <a:lnTo>
                    <a:pt x="369354" y="248373"/>
                  </a:lnTo>
                  <a:lnTo>
                    <a:pt x="368782" y="253707"/>
                  </a:lnTo>
                  <a:lnTo>
                    <a:pt x="369557" y="255739"/>
                  </a:lnTo>
                  <a:lnTo>
                    <a:pt x="368795" y="255485"/>
                  </a:lnTo>
                  <a:lnTo>
                    <a:pt x="367753" y="257517"/>
                  </a:lnTo>
                  <a:lnTo>
                    <a:pt x="367703" y="257263"/>
                  </a:lnTo>
                  <a:lnTo>
                    <a:pt x="367258" y="255104"/>
                  </a:lnTo>
                  <a:lnTo>
                    <a:pt x="367284" y="255485"/>
                  </a:lnTo>
                  <a:lnTo>
                    <a:pt x="367588" y="257263"/>
                  </a:lnTo>
                  <a:lnTo>
                    <a:pt x="367068" y="256247"/>
                  </a:lnTo>
                  <a:lnTo>
                    <a:pt x="366623" y="254723"/>
                  </a:lnTo>
                  <a:lnTo>
                    <a:pt x="365696" y="257898"/>
                  </a:lnTo>
                  <a:lnTo>
                    <a:pt x="364121" y="257009"/>
                  </a:lnTo>
                  <a:lnTo>
                    <a:pt x="364248" y="251421"/>
                  </a:lnTo>
                  <a:lnTo>
                    <a:pt x="362331" y="251548"/>
                  </a:lnTo>
                  <a:lnTo>
                    <a:pt x="361886" y="252310"/>
                  </a:lnTo>
                  <a:lnTo>
                    <a:pt x="361784" y="252818"/>
                  </a:lnTo>
                  <a:lnTo>
                    <a:pt x="361569" y="256755"/>
                  </a:lnTo>
                  <a:lnTo>
                    <a:pt x="362102" y="257771"/>
                  </a:lnTo>
                  <a:lnTo>
                    <a:pt x="362394" y="257771"/>
                  </a:lnTo>
                  <a:lnTo>
                    <a:pt x="363080" y="258533"/>
                  </a:lnTo>
                  <a:lnTo>
                    <a:pt x="363410" y="259803"/>
                  </a:lnTo>
                  <a:lnTo>
                    <a:pt x="363461" y="260311"/>
                  </a:lnTo>
                  <a:lnTo>
                    <a:pt x="363245" y="260819"/>
                  </a:lnTo>
                  <a:lnTo>
                    <a:pt x="363207" y="261708"/>
                  </a:lnTo>
                  <a:lnTo>
                    <a:pt x="364147" y="265772"/>
                  </a:lnTo>
                  <a:lnTo>
                    <a:pt x="364947" y="270979"/>
                  </a:lnTo>
                  <a:lnTo>
                    <a:pt x="367334" y="273773"/>
                  </a:lnTo>
                  <a:lnTo>
                    <a:pt x="367677" y="270598"/>
                  </a:lnTo>
                  <a:lnTo>
                    <a:pt x="368617" y="272884"/>
                  </a:lnTo>
                  <a:lnTo>
                    <a:pt x="367741" y="273265"/>
                  </a:lnTo>
                  <a:lnTo>
                    <a:pt x="368820" y="275170"/>
                  </a:lnTo>
                  <a:lnTo>
                    <a:pt x="368706" y="273773"/>
                  </a:lnTo>
                  <a:lnTo>
                    <a:pt x="368693" y="271868"/>
                  </a:lnTo>
                  <a:lnTo>
                    <a:pt x="369189" y="273265"/>
                  </a:lnTo>
                  <a:lnTo>
                    <a:pt x="369455" y="273900"/>
                  </a:lnTo>
                  <a:lnTo>
                    <a:pt x="369785" y="274281"/>
                  </a:lnTo>
                  <a:lnTo>
                    <a:pt x="369747" y="271868"/>
                  </a:lnTo>
                  <a:lnTo>
                    <a:pt x="369722" y="270598"/>
                  </a:lnTo>
                  <a:lnTo>
                    <a:pt x="369760" y="269811"/>
                  </a:lnTo>
                  <a:lnTo>
                    <a:pt x="369811" y="270344"/>
                  </a:lnTo>
                  <a:lnTo>
                    <a:pt x="370128" y="270713"/>
                  </a:lnTo>
                  <a:lnTo>
                    <a:pt x="369773" y="269659"/>
                  </a:lnTo>
                  <a:lnTo>
                    <a:pt x="369785" y="269455"/>
                  </a:lnTo>
                  <a:lnTo>
                    <a:pt x="370078" y="268439"/>
                  </a:lnTo>
                  <a:lnTo>
                    <a:pt x="371068" y="270344"/>
                  </a:lnTo>
                  <a:lnTo>
                    <a:pt x="371157" y="270598"/>
                  </a:lnTo>
                  <a:lnTo>
                    <a:pt x="371449" y="272249"/>
                  </a:lnTo>
                  <a:lnTo>
                    <a:pt x="371576" y="270217"/>
                  </a:lnTo>
                  <a:lnTo>
                    <a:pt x="371932" y="271360"/>
                  </a:lnTo>
                  <a:lnTo>
                    <a:pt x="372033" y="272059"/>
                  </a:lnTo>
                  <a:lnTo>
                    <a:pt x="372110" y="271233"/>
                  </a:lnTo>
                  <a:lnTo>
                    <a:pt x="373227" y="271868"/>
                  </a:lnTo>
                  <a:lnTo>
                    <a:pt x="373126" y="271233"/>
                  </a:lnTo>
                  <a:lnTo>
                    <a:pt x="372973" y="270217"/>
                  </a:lnTo>
                  <a:lnTo>
                    <a:pt x="372846" y="269328"/>
                  </a:lnTo>
                  <a:lnTo>
                    <a:pt x="374078" y="271741"/>
                  </a:lnTo>
                  <a:lnTo>
                    <a:pt x="374370" y="269328"/>
                  </a:lnTo>
                  <a:lnTo>
                    <a:pt x="374484" y="268439"/>
                  </a:lnTo>
                  <a:lnTo>
                    <a:pt x="374510" y="268185"/>
                  </a:lnTo>
                  <a:lnTo>
                    <a:pt x="375615" y="272630"/>
                  </a:lnTo>
                  <a:lnTo>
                    <a:pt x="375653" y="272834"/>
                  </a:lnTo>
                  <a:lnTo>
                    <a:pt x="375691" y="273050"/>
                  </a:lnTo>
                  <a:lnTo>
                    <a:pt x="375678" y="272707"/>
                  </a:lnTo>
                  <a:lnTo>
                    <a:pt x="375627" y="272580"/>
                  </a:lnTo>
                  <a:lnTo>
                    <a:pt x="375653" y="268820"/>
                  </a:lnTo>
                  <a:lnTo>
                    <a:pt x="376097" y="268566"/>
                  </a:lnTo>
                  <a:lnTo>
                    <a:pt x="376605" y="274154"/>
                  </a:lnTo>
                  <a:lnTo>
                    <a:pt x="377990" y="268566"/>
                  </a:lnTo>
                  <a:lnTo>
                    <a:pt x="378053" y="268312"/>
                  </a:lnTo>
                  <a:lnTo>
                    <a:pt x="379336" y="274154"/>
                  </a:lnTo>
                  <a:lnTo>
                    <a:pt x="378739" y="269201"/>
                  </a:lnTo>
                  <a:lnTo>
                    <a:pt x="381203" y="271360"/>
                  </a:lnTo>
                  <a:lnTo>
                    <a:pt x="381558" y="269201"/>
                  </a:lnTo>
                  <a:lnTo>
                    <a:pt x="381685" y="268439"/>
                  </a:lnTo>
                  <a:lnTo>
                    <a:pt x="381787" y="269379"/>
                  </a:lnTo>
                  <a:lnTo>
                    <a:pt x="382409" y="269570"/>
                  </a:lnTo>
                  <a:lnTo>
                    <a:pt x="382993" y="270979"/>
                  </a:lnTo>
                  <a:lnTo>
                    <a:pt x="383679" y="271741"/>
                  </a:lnTo>
                  <a:lnTo>
                    <a:pt x="382854" y="268439"/>
                  </a:lnTo>
                  <a:lnTo>
                    <a:pt x="382816" y="268312"/>
                  </a:lnTo>
                  <a:lnTo>
                    <a:pt x="382790" y="268185"/>
                  </a:lnTo>
                  <a:lnTo>
                    <a:pt x="382778" y="267677"/>
                  </a:lnTo>
                  <a:lnTo>
                    <a:pt x="383413" y="266788"/>
                  </a:lnTo>
                  <a:lnTo>
                    <a:pt x="383400" y="263994"/>
                  </a:lnTo>
                  <a:lnTo>
                    <a:pt x="385241" y="267677"/>
                  </a:lnTo>
                  <a:lnTo>
                    <a:pt x="384162" y="268820"/>
                  </a:lnTo>
                  <a:lnTo>
                    <a:pt x="385406" y="272376"/>
                  </a:lnTo>
                  <a:lnTo>
                    <a:pt x="384492" y="269201"/>
                  </a:lnTo>
                  <a:lnTo>
                    <a:pt x="385953" y="268820"/>
                  </a:lnTo>
                  <a:lnTo>
                    <a:pt x="384962" y="266280"/>
                  </a:lnTo>
                  <a:lnTo>
                    <a:pt x="386232" y="268439"/>
                  </a:lnTo>
                  <a:lnTo>
                    <a:pt x="385826" y="267169"/>
                  </a:lnTo>
                  <a:lnTo>
                    <a:pt x="387019" y="270344"/>
                  </a:lnTo>
                  <a:lnTo>
                    <a:pt x="386245" y="267169"/>
                  </a:lnTo>
                  <a:lnTo>
                    <a:pt x="386016" y="266280"/>
                  </a:lnTo>
                  <a:lnTo>
                    <a:pt x="385800" y="265391"/>
                  </a:lnTo>
                  <a:lnTo>
                    <a:pt x="387375" y="269455"/>
                  </a:lnTo>
                  <a:lnTo>
                    <a:pt x="387083" y="266280"/>
                  </a:lnTo>
                  <a:lnTo>
                    <a:pt x="388467" y="268185"/>
                  </a:lnTo>
                  <a:lnTo>
                    <a:pt x="388569" y="270852"/>
                  </a:lnTo>
                  <a:lnTo>
                    <a:pt x="389166" y="269074"/>
                  </a:lnTo>
                  <a:lnTo>
                    <a:pt x="389623" y="269709"/>
                  </a:lnTo>
                  <a:lnTo>
                    <a:pt x="389343" y="269074"/>
                  </a:lnTo>
                  <a:lnTo>
                    <a:pt x="389128" y="268566"/>
                  </a:lnTo>
                  <a:lnTo>
                    <a:pt x="388810" y="266661"/>
                  </a:lnTo>
                  <a:lnTo>
                    <a:pt x="388848" y="266280"/>
                  </a:lnTo>
                  <a:lnTo>
                    <a:pt x="389432" y="265391"/>
                  </a:lnTo>
                  <a:lnTo>
                    <a:pt x="389686" y="265010"/>
                  </a:lnTo>
                  <a:lnTo>
                    <a:pt x="390029" y="268566"/>
                  </a:lnTo>
                  <a:lnTo>
                    <a:pt x="390144" y="269201"/>
                  </a:lnTo>
                  <a:lnTo>
                    <a:pt x="391020" y="270852"/>
                  </a:lnTo>
                  <a:lnTo>
                    <a:pt x="391414" y="269836"/>
                  </a:lnTo>
                  <a:lnTo>
                    <a:pt x="391312" y="267677"/>
                  </a:lnTo>
                  <a:lnTo>
                    <a:pt x="391134" y="266026"/>
                  </a:lnTo>
                  <a:lnTo>
                    <a:pt x="391744" y="266026"/>
                  </a:lnTo>
                  <a:lnTo>
                    <a:pt x="391960" y="266661"/>
                  </a:lnTo>
                  <a:lnTo>
                    <a:pt x="392125" y="266788"/>
                  </a:lnTo>
                  <a:lnTo>
                    <a:pt x="392214" y="267677"/>
                  </a:lnTo>
                  <a:lnTo>
                    <a:pt x="392201" y="266026"/>
                  </a:lnTo>
                  <a:lnTo>
                    <a:pt x="392201" y="265010"/>
                  </a:lnTo>
                  <a:lnTo>
                    <a:pt x="392201" y="264375"/>
                  </a:lnTo>
                  <a:lnTo>
                    <a:pt x="394550" y="266788"/>
                  </a:lnTo>
                  <a:lnTo>
                    <a:pt x="394500" y="264375"/>
                  </a:lnTo>
                  <a:lnTo>
                    <a:pt x="394487" y="263994"/>
                  </a:lnTo>
                  <a:lnTo>
                    <a:pt x="394487" y="262915"/>
                  </a:lnTo>
                  <a:lnTo>
                    <a:pt x="394157" y="261899"/>
                  </a:lnTo>
                  <a:lnTo>
                    <a:pt x="393560" y="259803"/>
                  </a:lnTo>
                  <a:lnTo>
                    <a:pt x="393280" y="258660"/>
                  </a:lnTo>
                  <a:lnTo>
                    <a:pt x="393712" y="258533"/>
                  </a:lnTo>
                  <a:lnTo>
                    <a:pt x="393674" y="258152"/>
                  </a:lnTo>
                  <a:lnTo>
                    <a:pt x="393458" y="256120"/>
                  </a:lnTo>
                  <a:lnTo>
                    <a:pt x="394309" y="258533"/>
                  </a:lnTo>
                  <a:lnTo>
                    <a:pt x="394017" y="258533"/>
                  </a:lnTo>
                  <a:lnTo>
                    <a:pt x="394220" y="259295"/>
                  </a:lnTo>
                  <a:lnTo>
                    <a:pt x="394347" y="260311"/>
                  </a:lnTo>
                  <a:lnTo>
                    <a:pt x="394538" y="259041"/>
                  </a:lnTo>
                  <a:lnTo>
                    <a:pt x="395566" y="261543"/>
                  </a:lnTo>
                  <a:lnTo>
                    <a:pt x="395478" y="260819"/>
                  </a:lnTo>
                  <a:lnTo>
                    <a:pt x="395605" y="261010"/>
                  </a:lnTo>
                  <a:lnTo>
                    <a:pt x="395617" y="260819"/>
                  </a:lnTo>
                  <a:lnTo>
                    <a:pt x="395770" y="259041"/>
                  </a:lnTo>
                  <a:lnTo>
                    <a:pt x="395820" y="258406"/>
                  </a:lnTo>
                  <a:lnTo>
                    <a:pt x="396811" y="259295"/>
                  </a:lnTo>
                  <a:lnTo>
                    <a:pt x="397916" y="262597"/>
                  </a:lnTo>
                  <a:lnTo>
                    <a:pt x="395617" y="260908"/>
                  </a:lnTo>
                  <a:lnTo>
                    <a:pt x="395719" y="261200"/>
                  </a:lnTo>
                  <a:lnTo>
                    <a:pt x="397268" y="263613"/>
                  </a:lnTo>
                  <a:lnTo>
                    <a:pt x="395795" y="262597"/>
                  </a:lnTo>
                  <a:lnTo>
                    <a:pt x="398132" y="267804"/>
                  </a:lnTo>
                  <a:lnTo>
                    <a:pt x="395135" y="262648"/>
                  </a:lnTo>
                  <a:lnTo>
                    <a:pt x="395185" y="262851"/>
                  </a:lnTo>
                  <a:lnTo>
                    <a:pt x="397395" y="268058"/>
                  </a:lnTo>
                  <a:lnTo>
                    <a:pt x="399135" y="268566"/>
                  </a:lnTo>
                  <a:lnTo>
                    <a:pt x="398970" y="267804"/>
                  </a:lnTo>
                  <a:lnTo>
                    <a:pt x="398551" y="265772"/>
                  </a:lnTo>
                  <a:lnTo>
                    <a:pt x="400278" y="266407"/>
                  </a:lnTo>
                  <a:lnTo>
                    <a:pt x="400215" y="265772"/>
                  </a:lnTo>
                  <a:lnTo>
                    <a:pt x="400075" y="264375"/>
                  </a:lnTo>
                  <a:lnTo>
                    <a:pt x="399376" y="263613"/>
                  </a:lnTo>
                  <a:lnTo>
                    <a:pt x="399275" y="262597"/>
                  </a:lnTo>
                  <a:lnTo>
                    <a:pt x="399389" y="260819"/>
                  </a:lnTo>
                  <a:lnTo>
                    <a:pt x="400062" y="258406"/>
                  </a:lnTo>
                  <a:lnTo>
                    <a:pt x="400265" y="257644"/>
                  </a:lnTo>
                  <a:lnTo>
                    <a:pt x="403212" y="269836"/>
                  </a:lnTo>
                  <a:lnTo>
                    <a:pt x="403339" y="267169"/>
                  </a:lnTo>
                  <a:lnTo>
                    <a:pt x="403212" y="262648"/>
                  </a:lnTo>
                  <a:lnTo>
                    <a:pt x="403136" y="262216"/>
                  </a:lnTo>
                  <a:lnTo>
                    <a:pt x="402107" y="258025"/>
                  </a:lnTo>
                  <a:lnTo>
                    <a:pt x="403834" y="260057"/>
                  </a:lnTo>
                  <a:lnTo>
                    <a:pt x="404571" y="263994"/>
                  </a:lnTo>
                  <a:lnTo>
                    <a:pt x="406082" y="263994"/>
                  </a:lnTo>
                  <a:lnTo>
                    <a:pt x="405295" y="262001"/>
                  </a:lnTo>
                  <a:lnTo>
                    <a:pt x="405599" y="262343"/>
                  </a:lnTo>
                  <a:lnTo>
                    <a:pt x="407428" y="265137"/>
                  </a:lnTo>
                  <a:lnTo>
                    <a:pt x="406095" y="261327"/>
                  </a:lnTo>
                  <a:lnTo>
                    <a:pt x="406171" y="261962"/>
                  </a:lnTo>
                  <a:lnTo>
                    <a:pt x="405282" y="261962"/>
                  </a:lnTo>
                  <a:lnTo>
                    <a:pt x="403783" y="258152"/>
                  </a:lnTo>
                  <a:lnTo>
                    <a:pt x="405663" y="260083"/>
                  </a:lnTo>
                  <a:lnTo>
                    <a:pt x="406400" y="259803"/>
                  </a:lnTo>
                  <a:lnTo>
                    <a:pt x="407517" y="263232"/>
                  </a:lnTo>
                  <a:lnTo>
                    <a:pt x="408851" y="262216"/>
                  </a:lnTo>
                  <a:lnTo>
                    <a:pt x="409625" y="259803"/>
                  </a:lnTo>
                  <a:lnTo>
                    <a:pt x="409790" y="259295"/>
                  </a:lnTo>
                  <a:lnTo>
                    <a:pt x="411251" y="258152"/>
                  </a:lnTo>
                  <a:lnTo>
                    <a:pt x="411467" y="259168"/>
                  </a:lnTo>
                  <a:lnTo>
                    <a:pt x="411581" y="260438"/>
                  </a:lnTo>
                  <a:lnTo>
                    <a:pt x="412178" y="261327"/>
                  </a:lnTo>
                  <a:lnTo>
                    <a:pt x="413778" y="259041"/>
                  </a:lnTo>
                  <a:lnTo>
                    <a:pt x="416763" y="260438"/>
                  </a:lnTo>
                  <a:lnTo>
                    <a:pt x="419354" y="261835"/>
                  </a:lnTo>
                  <a:lnTo>
                    <a:pt x="419277" y="259041"/>
                  </a:lnTo>
                  <a:lnTo>
                    <a:pt x="419265" y="258660"/>
                  </a:lnTo>
                  <a:lnTo>
                    <a:pt x="419468" y="258660"/>
                  </a:lnTo>
                  <a:lnTo>
                    <a:pt x="419481" y="258152"/>
                  </a:lnTo>
                  <a:lnTo>
                    <a:pt x="419481" y="258025"/>
                  </a:lnTo>
                  <a:lnTo>
                    <a:pt x="419493" y="257644"/>
                  </a:lnTo>
                  <a:lnTo>
                    <a:pt x="419493" y="257517"/>
                  </a:lnTo>
                  <a:lnTo>
                    <a:pt x="419493" y="257390"/>
                  </a:lnTo>
                  <a:lnTo>
                    <a:pt x="419620" y="257263"/>
                  </a:lnTo>
                  <a:lnTo>
                    <a:pt x="419874" y="257009"/>
                  </a:lnTo>
                  <a:lnTo>
                    <a:pt x="420433" y="258533"/>
                  </a:lnTo>
                  <a:lnTo>
                    <a:pt x="420547" y="259930"/>
                  </a:lnTo>
                  <a:lnTo>
                    <a:pt x="421208" y="257009"/>
                  </a:lnTo>
                  <a:lnTo>
                    <a:pt x="421322" y="256755"/>
                  </a:lnTo>
                  <a:lnTo>
                    <a:pt x="421373" y="256628"/>
                  </a:lnTo>
                  <a:lnTo>
                    <a:pt x="422249" y="254723"/>
                  </a:lnTo>
                  <a:lnTo>
                    <a:pt x="422897" y="253326"/>
                  </a:lnTo>
                  <a:lnTo>
                    <a:pt x="425284" y="256120"/>
                  </a:lnTo>
                  <a:lnTo>
                    <a:pt x="425259" y="257009"/>
                  </a:lnTo>
                  <a:lnTo>
                    <a:pt x="426745" y="257898"/>
                  </a:lnTo>
                  <a:lnTo>
                    <a:pt x="425488" y="253326"/>
                  </a:lnTo>
                  <a:lnTo>
                    <a:pt x="424738" y="250659"/>
                  </a:lnTo>
                  <a:lnTo>
                    <a:pt x="426605" y="253072"/>
                  </a:lnTo>
                  <a:lnTo>
                    <a:pt x="426554" y="253580"/>
                  </a:lnTo>
                  <a:lnTo>
                    <a:pt x="429399" y="254215"/>
                  </a:lnTo>
                  <a:lnTo>
                    <a:pt x="431292" y="250659"/>
                  </a:lnTo>
                  <a:lnTo>
                    <a:pt x="434505" y="254469"/>
                  </a:lnTo>
                  <a:lnTo>
                    <a:pt x="433679" y="250659"/>
                  </a:lnTo>
                  <a:lnTo>
                    <a:pt x="433628" y="250405"/>
                  </a:lnTo>
                  <a:lnTo>
                    <a:pt x="433565" y="250151"/>
                  </a:lnTo>
                  <a:lnTo>
                    <a:pt x="437515" y="255612"/>
                  </a:lnTo>
                  <a:lnTo>
                    <a:pt x="435965" y="250151"/>
                  </a:lnTo>
                  <a:lnTo>
                    <a:pt x="435864" y="249770"/>
                  </a:lnTo>
                  <a:lnTo>
                    <a:pt x="438048" y="252056"/>
                  </a:lnTo>
                  <a:lnTo>
                    <a:pt x="438086" y="253326"/>
                  </a:lnTo>
                  <a:lnTo>
                    <a:pt x="440664" y="254723"/>
                  </a:lnTo>
                  <a:lnTo>
                    <a:pt x="441286" y="254850"/>
                  </a:lnTo>
                  <a:lnTo>
                    <a:pt x="440410" y="251167"/>
                  </a:lnTo>
                  <a:lnTo>
                    <a:pt x="440474" y="250532"/>
                  </a:lnTo>
                  <a:lnTo>
                    <a:pt x="440766" y="250024"/>
                  </a:lnTo>
                  <a:lnTo>
                    <a:pt x="441731" y="253047"/>
                  </a:lnTo>
                  <a:lnTo>
                    <a:pt x="441642" y="250024"/>
                  </a:lnTo>
                  <a:lnTo>
                    <a:pt x="441642" y="249770"/>
                  </a:lnTo>
                  <a:lnTo>
                    <a:pt x="441629" y="249516"/>
                  </a:lnTo>
                  <a:lnTo>
                    <a:pt x="443230" y="253072"/>
                  </a:lnTo>
                  <a:lnTo>
                    <a:pt x="443598" y="252183"/>
                  </a:lnTo>
                  <a:lnTo>
                    <a:pt x="443306" y="252056"/>
                  </a:lnTo>
                  <a:lnTo>
                    <a:pt x="442645" y="250913"/>
                  </a:lnTo>
                  <a:lnTo>
                    <a:pt x="442455" y="250151"/>
                  </a:lnTo>
                  <a:lnTo>
                    <a:pt x="442531" y="249643"/>
                  </a:lnTo>
                  <a:lnTo>
                    <a:pt x="442582" y="249516"/>
                  </a:lnTo>
                  <a:lnTo>
                    <a:pt x="442823" y="248754"/>
                  </a:lnTo>
                  <a:lnTo>
                    <a:pt x="442937" y="248373"/>
                  </a:lnTo>
                  <a:lnTo>
                    <a:pt x="445414" y="251421"/>
                  </a:lnTo>
                  <a:lnTo>
                    <a:pt x="445922" y="253072"/>
                  </a:lnTo>
                  <a:lnTo>
                    <a:pt x="447370" y="249770"/>
                  </a:lnTo>
                  <a:lnTo>
                    <a:pt x="447548" y="250355"/>
                  </a:lnTo>
                  <a:lnTo>
                    <a:pt x="447573" y="249770"/>
                  </a:lnTo>
                  <a:lnTo>
                    <a:pt x="447636" y="248881"/>
                  </a:lnTo>
                  <a:lnTo>
                    <a:pt x="448640" y="255612"/>
                  </a:lnTo>
                  <a:lnTo>
                    <a:pt x="448767" y="253580"/>
                  </a:lnTo>
                  <a:lnTo>
                    <a:pt x="448703" y="252056"/>
                  </a:lnTo>
                  <a:lnTo>
                    <a:pt x="448475" y="251675"/>
                  </a:lnTo>
                  <a:lnTo>
                    <a:pt x="448348" y="250532"/>
                  </a:lnTo>
                  <a:lnTo>
                    <a:pt x="448170" y="249897"/>
                  </a:lnTo>
                  <a:lnTo>
                    <a:pt x="449313" y="251548"/>
                  </a:lnTo>
                  <a:lnTo>
                    <a:pt x="450557" y="251167"/>
                  </a:lnTo>
                  <a:lnTo>
                    <a:pt x="451243" y="250024"/>
                  </a:lnTo>
                  <a:lnTo>
                    <a:pt x="451751" y="252310"/>
                  </a:lnTo>
                  <a:lnTo>
                    <a:pt x="453580" y="252310"/>
                  </a:lnTo>
                  <a:lnTo>
                    <a:pt x="454939" y="250151"/>
                  </a:lnTo>
                  <a:lnTo>
                    <a:pt x="455320" y="250024"/>
                  </a:lnTo>
                  <a:lnTo>
                    <a:pt x="455688" y="249897"/>
                  </a:lnTo>
                  <a:lnTo>
                    <a:pt x="456819" y="249516"/>
                  </a:lnTo>
                  <a:lnTo>
                    <a:pt x="456006" y="248881"/>
                  </a:lnTo>
                  <a:lnTo>
                    <a:pt x="455841" y="248754"/>
                  </a:lnTo>
                  <a:lnTo>
                    <a:pt x="455739" y="248373"/>
                  </a:lnTo>
                  <a:lnTo>
                    <a:pt x="455663" y="248119"/>
                  </a:lnTo>
                  <a:lnTo>
                    <a:pt x="455523" y="247611"/>
                  </a:lnTo>
                  <a:lnTo>
                    <a:pt x="454888" y="245325"/>
                  </a:lnTo>
                  <a:lnTo>
                    <a:pt x="454926" y="244944"/>
                  </a:lnTo>
                  <a:lnTo>
                    <a:pt x="455041" y="244817"/>
                  </a:lnTo>
                  <a:lnTo>
                    <a:pt x="455256" y="244563"/>
                  </a:lnTo>
                  <a:lnTo>
                    <a:pt x="455510" y="245211"/>
                  </a:lnTo>
                  <a:lnTo>
                    <a:pt x="455498" y="244563"/>
                  </a:lnTo>
                  <a:lnTo>
                    <a:pt x="455485" y="243928"/>
                  </a:lnTo>
                  <a:lnTo>
                    <a:pt x="456298" y="244182"/>
                  </a:lnTo>
                  <a:lnTo>
                    <a:pt x="457111" y="247357"/>
                  </a:lnTo>
                  <a:lnTo>
                    <a:pt x="457060" y="248754"/>
                  </a:lnTo>
                  <a:lnTo>
                    <a:pt x="457555" y="247357"/>
                  </a:lnTo>
                  <a:lnTo>
                    <a:pt x="457923" y="248246"/>
                  </a:lnTo>
                  <a:lnTo>
                    <a:pt x="458012" y="249262"/>
                  </a:lnTo>
                  <a:lnTo>
                    <a:pt x="458241" y="250024"/>
                  </a:lnTo>
                  <a:lnTo>
                    <a:pt x="457936" y="247992"/>
                  </a:lnTo>
                  <a:lnTo>
                    <a:pt x="460756" y="252818"/>
                  </a:lnTo>
                  <a:lnTo>
                    <a:pt x="460133" y="249262"/>
                  </a:lnTo>
                  <a:lnTo>
                    <a:pt x="460489" y="250151"/>
                  </a:lnTo>
                  <a:lnTo>
                    <a:pt x="462368" y="249643"/>
                  </a:lnTo>
                  <a:lnTo>
                    <a:pt x="462508" y="249262"/>
                  </a:lnTo>
                  <a:lnTo>
                    <a:pt x="462864" y="248246"/>
                  </a:lnTo>
                  <a:lnTo>
                    <a:pt x="463461" y="247992"/>
                  </a:lnTo>
                  <a:lnTo>
                    <a:pt x="464337" y="247611"/>
                  </a:lnTo>
                  <a:lnTo>
                    <a:pt x="464261" y="247357"/>
                  </a:lnTo>
                  <a:lnTo>
                    <a:pt x="463448" y="244690"/>
                  </a:lnTo>
                  <a:lnTo>
                    <a:pt x="464261" y="245198"/>
                  </a:lnTo>
                  <a:lnTo>
                    <a:pt x="464197" y="244690"/>
                  </a:lnTo>
                  <a:lnTo>
                    <a:pt x="464108" y="243928"/>
                  </a:lnTo>
                  <a:lnTo>
                    <a:pt x="464083" y="243674"/>
                  </a:lnTo>
                  <a:lnTo>
                    <a:pt x="463981" y="242785"/>
                  </a:lnTo>
                  <a:lnTo>
                    <a:pt x="465366" y="243293"/>
                  </a:lnTo>
                  <a:lnTo>
                    <a:pt x="467334" y="245071"/>
                  </a:lnTo>
                  <a:lnTo>
                    <a:pt x="468604" y="244436"/>
                  </a:lnTo>
                  <a:lnTo>
                    <a:pt x="469061" y="242785"/>
                  </a:lnTo>
                  <a:lnTo>
                    <a:pt x="469099" y="242658"/>
                  </a:lnTo>
                  <a:lnTo>
                    <a:pt x="470154" y="241896"/>
                  </a:lnTo>
                  <a:lnTo>
                    <a:pt x="470065" y="244055"/>
                  </a:lnTo>
                  <a:lnTo>
                    <a:pt x="471538" y="243039"/>
                  </a:lnTo>
                  <a:lnTo>
                    <a:pt x="471957" y="242785"/>
                  </a:lnTo>
                  <a:lnTo>
                    <a:pt x="472401" y="241896"/>
                  </a:lnTo>
                  <a:lnTo>
                    <a:pt x="473303" y="240118"/>
                  </a:lnTo>
                  <a:lnTo>
                    <a:pt x="472732" y="239102"/>
                  </a:lnTo>
                  <a:lnTo>
                    <a:pt x="472338" y="238721"/>
                  </a:lnTo>
                  <a:lnTo>
                    <a:pt x="472224" y="238086"/>
                  </a:lnTo>
                  <a:lnTo>
                    <a:pt x="472236" y="237705"/>
                  </a:lnTo>
                  <a:lnTo>
                    <a:pt x="472401" y="237324"/>
                  </a:lnTo>
                  <a:lnTo>
                    <a:pt x="473379" y="238594"/>
                  </a:lnTo>
                  <a:lnTo>
                    <a:pt x="473583" y="239331"/>
                  </a:lnTo>
                  <a:lnTo>
                    <a:pt x="473710" y="240118"/>
                  </a:lnTo>
                  <a:lnTo>
                    <a:pt x="474332" y="237324"/>
                  </a:lnTo>
                  <a:lnTo>
                    <a:pt x="474535" y="236435"/>
                  </a:lnTo>
                  <a:lnTo>
                    <a:pt x="474726" y="235546"/>
                  </a:lnTo>
                  <a:lnTo>
                    <a:pt x="481495" y="245833"/>
                  </a:lnTo>
                  <a:lnTo>
                    <a:pt x="481520" y="240245"/>
                  </a:lnTo>
                  <a:lnTo>
                    <a:pt x="481634" y="239864"/>
                  </a:lnTo>
                  <a:lnTo>
                    <a:pt x="482473" y="236816"/>
                  </a:lnTo>
                  <a:lnTo>
                    <a:pt x="483489" y="236943"/>
                  </a:lnTo>
                  <a:lnTo>
                    <a:pt x="482790" y="238467"/>
                  </a:lnTo>
                  <a:lnTo>
                    <a:pt x="482714" y="238963"/>
                  </a:lnTo>
                  <a:lnTo>
                    <a:pt x="483781" y="240245"/>
                  </a:lnTo>
                  <a:lnTo>
                    <a:pt x="484187" y="236816"/>
                  </a:lnTo>
                  <a:lnTo>
                    <a:pt x="484339" y="235546"/>
                  </a:lnTo>
                  <a:lnTo>
                    <a:pt x="484378" y="235292"/>
                  </a:lnTo>
                  <a:lnTo>
                    <a:pt x="487210" y="239737"/>
                  </a:lnTo>
                  <a:lnTo>
                    <a:pt x="487921" y="236308"/>
                  </a:lnTo>
                  <a:lnTo>
                    <a:pt x="491794" y="243420"/>
                  </a:lnTo>
                  <a:lnTo>
                    <a:pt x="492226" y="236308"/>
                  </a:lnTo>
                  <a:lnTo>
                    <a:pt x="492277" y="235292"/>
                  </a:lnTo>
                  <a:lnTo>
                    <a:pt x="492340" y="234276"/>
                  </a:lnTo>
                  <a:lnTo>
                    <a:pt x="495744" y="238467"/>
                  </a:lnTo>
                  <a:lnTo>
                    <a:pt x="495122" y="236943"/>
                  </a:lnTo>
                  <a:lnTo>
                    <a:pt x="495007" y="236435"/>
                  </a:lnTo>
                  <a:lnTo>
                    <a:pt x="494880" y="234784"/>
                  </a:lnTo>
                  <a:lnTo>
                    <a:pt x="495338" y="235940"/>
                  </a:lnTo>
                  <a:lnTo>
                    <a:pt x="495312" y="235292"/>
                  </a:lnTo>
                  <a:lnTo>
                    <a:pt x="495769" y="234784"/>
                  </a:lnTo>
                  <a:lnTo>
                    <a:pt x="496227" y="234276"/>
                  </a:lnTo>
                  <a:lnTo>
                    <a:pt x="498398" y="231863"/>
                  </a:lnTo>
                  <a:lnTo>
                    <a:pt x="504088" y="235038"/>
                  </a:lnTo>
                  <a:lnTo>
                    <a:pt x="508596" y="235292"/>
                  </a:lnTo>
                  <a:lnTo>
                    <a:pt x="510209" y="235292"/>
                  </a:lnTo>
                  <a:lnTo>
                    <a:pt x="508723" y="231863"/>
                  </a:lnTo>
                  <a:lnTo>
                    <a:pt x="508622" y="231609"/>
                  </a:lnTo>
                  <a:lnTo>
                    <a:pt x="507149" y="228180"/>
                  </a:lnTo>
                  <a:lnTo>
                    <a:pt x="506539" y="226783"/>
                  </a:lnTo>
                  <a:lnTo>
                    <a:pt x="506158" y="225894"/>
                  </a:lnTo>
                  <a:lnTo>
                    <a:pt x="509460" y="229450"/>
                  </a:lnTo>
                  <a:lnTo>
                    <a:pt x="510120" y="232879"/>
                  </a:lnTo>
                  <a:lnTo>
                    <a:pt x="511606" y="227926"/>
                  </a:lnTo>
                  <a:lnTo>
                    <a:pt x="516089" y="230974"/>
                  </a:lnTo>
                  <a:lnTo>
                    <a:pt x="517182" y="227926"/>
                  </a:lnTo>
                  <a:lnTo>
                    <a:pt x="517690" y="226529"/>
                  </a:lnTo>
                  <a:lnTo>
                    <a:pt x="517779" y="227164"/>
                  </a:lnTo>
                  <a:lnTo>
                    <a:pt x="517855" y="227545"/>
                  </a:lnTo>
                  <a:lnTo>
                    <a:pt x="518147" y="228307"/>
                  </a:lnTo>
                  <a:lnTo>
                    <a:pt x="517867" y="228434"/>
                  </a:lnTo>
                  <a:lnTo>
                    <a:pt x="519341" y="230593"/>
                  </a:lnTo>
                  <a:lnTo>
                    <a:pt x="520014" y="228180"/>
                  </a:lnTo>
                  <a:lnTo>
                    <a:pt x="519899" y="227164"/>
                  </a:lnTo>
                  <a:lnTo>
                    <a:pt x="519684" y="226529"/>
                  </a:lnTo>
                  <a:lnTo>
                    <a:pt x="519417" y="225767"/>
                  </a:lnTo>
                  <a:lnTo>
                    <a:pt x="519938" y="225894"/>
                  </a:lnTo>
                  <a:lnTo>
                    <a:pt x="520166" y="227545"/>
                  </a:lnTo>
                  <a:lnTo>
                    <a:pt x="520788" y="228434"/>
                  </a:lnTo>
                  <a:lnTo>
                    <a:pt x="521906" y="229577"/>
                  </a:lnTo>
                  <a:lnTo>
                    <a:pt x="521309" y="225767"/>
                  </a:lnTo>
                  <a:lnTo>
                    <a:pt x="521182" y="224878"/>
                  </a:lnTo>
                  <a:lnTo>
                    <a:pt x="522427" y="227164"/>
                  </a:lnTo>
                  <a:lnTo>
                    <a:pt x="522414" y="226783"/>
                  </a:lnTo>
                  <a:lnTo>
                    <a:pt x="524357" y="227799"/>
                  </a:lnTo>
                  <a:lnTo>
                    <a:pt x="523836" y="226783"/>
                  </a:lnTo>
                  <a:lnTo>
                    <a:pt x="522973" y="225132"/>
                  </a:lnTo>
                  <a:lnTo>
                    <a:pt x="524522" y="226021"/>
                  </a:lnTo>
                  <a:lnTo>
                    <a:pt x="524535" y="225132"/>
                  </a:lnTo>
                  <a:lnTo>
                    <a:pt x="524535" y="224878"/>
                  </a:lnTo>
                  <a:lnTo>
                    <a:pt x="524560" y="223227"/>
                  </a:lnTo>
                  <a:lnTo>
                    <a:pt x="525995" y="224497"/>
                  </a:lnTo>
                  <a:lnTo>
                    <a:pt x="525767" y="223227"/>
                  </a:lnTo>
                  <a:lnTo>
                    <a:pt x="525678" y="222719"/>
                  </a:lnTo>
                  <a:lnTo>
                    <a:pt x="525424" y="221322"/>
                  </a:lnTo>
                  <a:lnTo>
                    <a:pt x="528358" y="225259"/>
                  </a:lnTo>
                  <a:lnTo>
                    <a:pt x="527050" y="221322"/>
                  </a:lnTo>
                  <a:lnTo>
                    <a:pt x="528510" y="225386"/>
                  </a:lnTo>
                  <a:lnTo>
                    <a:pt x="530123" y="223862"/>
                  </a:lnTo>
                  <a:lnTo>
                    <a:pt x="529996" y="221449"/>
                  </a:lnTo>
                  <a:lnTo>
                    <a:pt x="530288" y="222973"/>
                  </a:lnTo>
                  <a:lnTo>
                    <a:pt x="531101" y="222719"/>
                  </a:lnTo>
                  <a:lnTo>
                    <a:pt x="531507" y="224574"/>
                  </a:lnTo>
                  <a:lnTo>
                    <a:pt x="532282" y="224243"/>
                  </a:lnTo>
                  <a:lnTo>
                    <a:pt x="532472" y="223735"/>
                  </a:lnTo>
                  <a:lnTo>
                    <a:pt x="532447" y="222719"/>
                  </a:lnTo>
                  <a:lnTo>
                    <a:pt x="531888" y="221449"/>
                  </a:lnTo>
                  <a:lnTo>
                    <a:pt x="531672" y="220941"/>
                  </a:lnTo>
                  <a:lnTo>
                    <a:pt x="535076" y="225767"/>
                  </a:lnTo>
                  <a:lnTo>
                    <a:pt x="534035" y="220941"/>
                  </a:lnTo>
                  <a:lnTo>
                    <a:pt x="533984" y="220687"/>
                  </a:lnTo>
                  <a:lnTo>
                    <a:pt x="533730" y="219544"/>
                  </a:lnTo>
                  <a:lnTo>
                    <a:pt x="532968" y="215988"/>
                  </a:lnTo>
                  <a:lnTo>
                    <a:pt x="532879" y="215607"/>
                  </a:lnTo>
                  <a:lnTo>
                    <a:pt x="536232" y="222084"/>
                  </a:lnTo>
                  <a:lnTo>
                    <a:pt x="537591" y="218909"/>
                  </a:lnTo>
                  <a:lnTo>
                    <a:pt x="538797" y="216903"/>
                  </a:lnTo>
                  <a:lnTo>
                    <a:pt x="538784" y="216420"/>
                  </a:lnTo>
                  <a:lnTo>
                    <a:pt x="538911" y="216725"/>
                  </a:lnTo>
                  <a:lnTo>
                    <a:pt x="539051" y="216496"/>
                  </a:lnTo>
                  <a:lnTo>
                    <a:pt x="539521" y="215988"/>
                  </a:lnTo>
                  <a:lnTo>
                    <a:pt x="539877" y="215607"/>
                  </a:lnTo>
                  <a:lnTo>
                    <a:pt x="540689" y="214718"/>
                  </a:lnTo>
                  <a:lnTo>
                    <a:pt x="541655" y="217271"/>
                  </a:lnTo>
                  <a:lnTo>
                    <a:pt x="541439" y="214718"/>
                  </a:lnTo>
                  <a:lnTo>
                    <a:pt x="541362" y="213829"/>
                  </a:lnTo>
                  <a:lnTo>
                    <a:pt x="543674" y="214083"/>
                  </a:lnTo>
                  <a:lnTo>
                    <a:pt x="544398" y="214591"/>
                  </a:lnTo>
                  <a:lnTo>
                    <a:pt x="544385" y="214718"/>
                  </a:lnTo>
                  <a:lnTo>
                    <a:pt x="544271" y="217004"/>
                  </a:lnTo>
                  <a:lnTo>
                    <a:pt x="545477" y="214464"/>
                  </a:lnTo>
                  <a:lnTo>
                    <a:pt x="548132" y="215988"/>
                  </a:lnTo>
                  <a:lnTo>
                    <a:pt x="548500" y="214464"/>
                  </a:lnTo>
                  <a:lnTo>
                    <a:pt x="548652" y="213829"/>
                  </a:lnTo>
                  <a:lnTo>
                    <a:pt x="548767" y="213321"/>
                  </a:lnTo>
                  <a:lnTo>
                    <a:pt x="548703" y="212559"/>
                  </a:lnTo>
                  <a:lnTo>
                    <a:pt x="547433" y="210527"/>
                  </a:lnTo>
                  <a:lnTo>
                    <a:pt x="547725" y="208749"/>
                  </a:lnTo>
                  <a:lnTo>
                    <a:pt x="547966" y="207225"/>
                  </a:lnTo>
                  <a:lnTo>
                    <a:pt x="547878" y="206336"/>
                  </a:lnTo>
                  <a:lnTo>
                    <a:pt x="548030" y="206844"/>
                  </a:lnTo>
                  <a:lnTo>
                    <a:pt x="547979" y="206349"/>
                  </a:lnTo>
                  <a:lnTo>
                    <a:pt x="548068" y="206590"/>
                  </a:lnTo>
                  <a:lnTo>
                    <a:pt x="548132" y="207225"/>
                  </a:lnTo>
                  <a:lnTo>
                    <a:pt x="549198" y="211035"/>
                  </a:lnTo>
                  <a:lnTo>
                    <a:pt x="549770" y="205828"/>
                  </a:lnTo>
                  <a:lnTo>
                    <a:pt x="551700" y="213448"/>
                  </a:lnTo>
                  <a:lnTo>
                    <a:pt x="551624" y="211797"/>
                  </a:lnTo>
                  <a:lnTo>
                    <a:pt x="551103" y="210654"/>
                  </a:lnTo>
                  <a:lnTo>
                    <a:pt x="551586" y="210908"/>
                  </a:lnTo>
                  <a:lnTo>
                    <a:pt x="551992" y="211670"/>
                  </a:lnTo>
                  <a:lnTo>
                    <a:pt x="552259" y="213321"/>
                  </a:lnTo>
                  <a:lnTo>
                    <a:pt x="553034" y="211670"/>
                  </a:lnTo>
                  <a:lnTo>
                    <a:pt x="552361" y="210654"/>
                  </a:lnTo>
                  <a:lnTo>
                    <a:pt x="551776" y="209765"/>
                  </a:lnTo>
                  <a:lnTo>
                    <a:pt x="552881" y="209384"/>
                  </a:lnTo>
                  <a:lnTo>
                    <a:pt x="553161" y="210146"/>
                  </a:lnTo>
                  <a:lnTo>
                    <a:pt x="553224" y="210908"/>
                  </a:lnTo>
                  <a:lnTo>
                    <a:pt x="553516" y="212051"/>
                  </a:lnTo>
                  <a:lnTo>
                    <a:pt x="553275" y="209384"/>
                  </a:lnTo>
                  <a:lnTo>
                    <a:pt x="553135" y="207733"/>
                  </a:lnTo>
                  <a:lnTo>
                    <a:pt x="554367" y="208241"/>
                  </a:lnTo>
                  <a:lnTo>
                    <a:pt x="554558" y="208876"/>
                  </a:lnTo>
                  <a:lnTo>
                    <a:pt x="554939" y="209473"/>
                  </a:lnTo>
                  <a:lnTo>
                    <a:pt x="556145" y="208749"/>
                  </a:lnTo>
                  <a:lnTo>
                    <a:pt x="555993" y="207733"/>
                  </a:lnTo>
                  <a:lnTo>
                    <a:pt x="555713" y="205828"/>
                  </a:lnTo>
                  <a:lnTo>
                    <a:pt x="555599" y="205066"/>
                  </a:lnTo>
                  <a:lnTo>
                    <a:pt x="555371" y="203542"/>
                  </a:lnTo>
                  <a:lnTo>
                    <a:pt x="557822" y="204685"/>
                  </a:lnTo>
                  <a:lnTo>
                    <a:pt x="559003" y="209130"/>
                  </a:lnTo>
                  <a:lnTo>
                    <a:pt x="558977" y="205828"/>
                  </a:lnTo>
                  <a:lnTo>
                    <a:pt x="560501" y="209511"/>
                  </a:lnTo>
                  <a:lnTo>
                    <a:pt x="561009" y="207987"/>
                  </a:lnTo>
                  <a:lnTo>
                    <a:pt x="559943" y="206336"/>
                  </a:lnTo>
                  <a:lnTo>
                    <a:pt x="560781" y="206082"/>
                  </a:lnTo>
                  <a:lnTo>
                    <a:pt x="560743" y="205828"/>
                  </a:lnTo>
                  <a:lnTo>
                    <a:pt x="560425" y="203161"/>
                  </a:lnTo>
                  <a:lnTo>
                    <a:pt x="561606" y="204050"/>
                  </a:lnTo>
                  <a:lnTo>
                    <a:pt x="561594" y="205828"/>
                  </a:lnTo>
                  <a:lnTo>
                    <a:pt x="562838" y="204558"/>
                  </a:lnTo>
                  <a:lnTo>
                    <a:pt x="561428" y="203542"/>
                  </a:lnTo>
                  <a:lnTo>
                    <a:pt x="561441" y="203161"/>
                  </a:lnTo>
                  <a:lnTo>
                    <a:pt x="561517" y="201256"/>
                  </a:lnTo>
                  <a:lnTo>
                    <a:pt x="561174" y="200875"/>
                  </a:lnTo>
                  <a:lnTo>
                    <a:pt x="560844" y="200494"/>
                  </a:lnTo>
                  <a:lnTo>
                    <a:pt x="559511" y="198970"/>
                  </a:lnTo>
                  <a:lnTo>
                    <a:pt x="560984" y="199478"/>
                  </a:lnTo>
                  <a:lnTo>
                    <a:pt x="560920" y="199986"/>
                  </a:lnTo>
                  <a:lnTo>
                    <a:pt x="561809" y="199224"/>
                  </a:lnTo>
                  <a:lnTo>
                    <a:pt x="563092" y="201256"/>
                  </a:lnTo>
                  <a:lnTo>
                    <a:pt x="563003" y="199224"/>
                  </a:lnTo>
                  <a:lnTo>
                    <a:pt x="562991" y="198970"/>
                  </a:lnTo>
                  <a:lnTo>
                    <a:pt x="562965" y="198462"/>
                  </a:lnTo>
                  <a:lnTo>
                    <a:pt x="563918" y="199224"/>
                  </a:lnTo>
                  <a:lnTo>
                    <a:pt x="564540" y="200240"/>
                  </a:lnTo>
                  <a:lnTo>
                    <a:pt x="565378" y="203161"/>
                  </a:lnTo>
                  <a:lnTo>
                    <a:pt x="565505" y="203415"/>
                  </a:lnTo>
                  <a:lnTo>
                    <a:pt x="565823" y="203923"/>
                  </a:lnTo>
                  <a:lnTo>
                    <a:pt x="564997" y="200748"/>
                  </a:lnTo>
                  <a:lnTo>
                    <a:pt x="567385" y="202399"/>
                  </a:lnTo>
                  <a:lnTo>
                    <a:pt x="567004" y="200748"/>
                  </a:lnTo>
                  <a:lnTo>
                    <a:pt x="566801" y="199923"/>
                  </a:lnTo>
                  <a:lnTo>
                    <a:pt x="567436" y="201510"/>
                  </a:lnTo>
                  <a:lnTo>
                    <a:pt x="567690" y="202018"/>
                  </a:lnTo>
                  <a:lnTo>
                    <a:pt x="567029" y="199478"/>
                  </a:lnTo>
                  <a:lnTo>
                    <a:pt x="567728" y="200113"/>
                  </a:lnTo>
                  <a:lnTo>
                    <a:pt x="567931" y="200367"/>
                  </a:lnTo>
                  <a:lnTo>
                    <a:pt x="568490" y="202018"/>
                  </a:lnTo>
                  <a:lnTo>
                    <a:pt x="569798" y="202018"/>
                  </a:lnTo>
                  <a:close/>
                </a:path>
                <a:path w="1000125" h="349884">
                  <a:moveTo>
                    <a:pt x="570255" y="186270"/>
                  </a:moveTo>
                  <a:lnTo>
                    <a:pt x="570052" y="186182"/>
                  </a:lnTo>
                  <a:lnTo>
                    <a:pt x="570255" y="186270"/>
                  </a:lnTo>
                  <a:close/>
                </a:path>
                <a:path w="1000125" h="349884">
                  <a:moveTo>
                    <a:pt x="570484" y="184327"/>
                  </a:moveTo>
                  <a:lnTo>
                    <a:pt x="570115" y="183375"/>
                  </a:lnTo>
                  <a:lnTo>
                    <a:pt x="569785" y="183934"/>
                  </a:lnTo>
                  <a:lnTo>
                    <a:pt x="570484" y="184327"/>
                  </a:lnTo>
                  <a:close/>
                </a:path>
                <a:path w="1000125" h="349884">
                  <a:moveTo>
                    <a:pt x="571080" y="185877"/>
                  </a:moveTo>
                  <a:lnTo>
                    <a:pt x="570509" y="184340"/>
                  </a:lnTo>
                  <a:lnTo>
                    <a:pt x="571080" y="185877"/>
                  </a:lnTo>
                  <a:close/>
                </a:path>
                <a:path w="1000125" h="349884">
                  <a:moveTo>
                    <a:pt x="573938" y="201637"/>
                  </a:moveTo>
                  <a:lnTo>
                    <a:pt x="573913" y="201510"/>
                  </a:lnTo>
                  <a:lnTo>
                    <a:pt x="571487" y="199478"/>
                  </a:lnTo>
                  <a:lnTo>
                    <a:pt x="571665" y="199783"/>
                  </a:lnTo>
                  <a:lnTo>
                    <a:pt x="571296" y="200736"/>
                  </a:lnTo>
                  <a:lnTo>
                    <a:pt x="572401" y="202069"/>
                  </a:lnTo>
                  <a:lnTo>
                    <a:pt x="571741" y="199923"/>
                  </a:lnTo>
                  <a:lnTo>
                    <a:pt x="573163" y="202272"/>
                  </a:lnTo>
                  <a:lnTo>
                    <a:pt x="573938" y="201637"/>
                  </a:lnTo>
                  <a:close/>
                </a:path>
                <a:path w="1000125" h="349884">
                  <a:moveTo>
                    <a:pt x="579678" y="184302"/>
                  </a:moveTo>
                  <a:lnTo>
                    <a:pt x="578662" y="183553"/>
                  </a:lnTo>
                  <a:lnTo>
                    <a:pt x="579069" y="184607"/>
                  </a:lnTo>
                  <a:lnTo>
                    <a:pt x="579310" y="184188"/>
                  </a:lnTo>
                  <a:lnTo>
                    <a:pt x="579678" y="184302"/>
                  </a:lnTo>
                  <a:close/>
                </a:path>
                <a:path w="1000125" h="349884">
                  <a:moveTo>
                    <a:pt x="582701" y="179311"/>
                  </a:moveTo>
                  <a:lnTo>
                    <a:pt x="582231" y="178371"/>
                  </a:lnTo>
                  <a:lnTo>
                    <a:pt x="582371" y="178701"/>
                  </a:lnTo>
                  <a:lnTo>
                    <a:pt x="582536" y="179019"/>
                  </a:lnTo>
                  <a:lnTo>
                    <a:pt x="582701" y="179311"/>
                  </a:lnTo>
                  <a:close/>
                </a:path>
                <a:path w="1000125" h="349884">
                  <a:moveTo>
                    <a:pt x="586397" y="184315"/>
                  </a:moveTo>
                  <a:lnTo>
                    <a:pt x="586105" y="182714"/>
                  </a:lnTo>
                  <a:lnTo>
                    <a:pt x="585228" y="182003"/>
                  </a:lnTo>
                  <a:lnTo>
                    <a:pt x="585685" y="182968"/>
                  </a:lnTo>
                  <a:lnTo>
                    <a:pt x="586397" y="184315"/>
                  </a:lnTo>
                  <a:close/>
                </a:path>
                <a:path w="1000125" h="349884">
                  <a:moveTo>
                    <a:pt x="586625" y="184746"/>
                  </a:moveTo>
                  <a:lnTo>
                    <a:pt x="586397" y="184315"/>
                  </a:lnTo>
                  <a:lnTo>
                    <a:pt x="586473" y="184746"/>
                  </a:lnTo>
                  <a:lnTo>
                    <a:pt x="586625" y="184746"/>
                  </a:lnTo>
                  <a:close/>
                </a:path>
                <a:path w="1000125" h="349884">
                  <a:moveTo>
                    <a:pt x="587006" y="185508"/>
                  </a:moveTo>
                  <a:lnTo>
                    <a:pt x="586892" y="184619"/>
                  </a:lnTo>
                  <a:lnTo>
                    <a:pt x="586892" y="185254"/>
                  </a:lnTo>
                  <a:lnTo>
                    <a:pt x="587006" y="185508"/>
                  </a:lnTo>
                  <a:close/>
                </a:path>
                <a:path w="1000125" h="349884">
                  <a:moveTo>
                    <a:pt x="588429" y="177571"/>
                  </a:moveTo>
                  <a:lnTo>
                    <a:pt x="588302" y="177190"/>
                  </a:lnTo>
                  <a:lnTo>
                    <a:pt x="588175" y="176733"/>
                  </a:lnTo>
                  <a:lnTo>
                    <a:pt x="588022" y="176199"/>
                  </a:lnTo>
                  <a:lnTo>
                    <a:pt x="588238" y="177647"/>
                  </a:lnTo>
                  <a:lnTo>
                    <a:pt x="588429" y="177571"/>
                  </a:lnTo>
                  <a:close/>
                </a:path>
                <a:path w="1000125" h="349884">
                  <a:moveTo>
                    <a:pt x="594944" y="190169"/>
                  </a:moveTo>
                  <a:lnTo>
                    <a:pt x="594855" y="189992"/>
                  </a:lnTo>
                  <a:lnTo>
                    <a:pt x="594702" y="189763"/>
                  </a:lnTo>
                  <a:lnTo>
                    <a:pt x="594499" y="189534"/>
                  </a:lnTo>
                  <a:lnTo>
                    <a:pt x="594626" y="189763"/>
                  </a:lnTo>
                  <a:lnTo>
                    <a:pt x="594766" y="189992"/>
                  </a:lnTo>
                  <a:lnTo>
                    <a:pt x="594944" y="190169"/>
                  </a:lnTo>
                  <a:close/>
                </a:path>
                <a:path w="1000125" h="349884">
                  <a:moveTo>
                    <a:pt x="596760" y="177863"/>
                  </a:moveTo>
                  <a:lnTo>
                    <a:pt x="596366" y="176720"/>
                  </a:lnTo>
                  <a:lnTo>
                    <a:pt x="596252" y="176136"/>
                  </a:lnTo>
                  <a:lnTo>
                    <a:pt x="596315" y="175869"/>
                  </a:lnTo>
                  <a:lnTo>
                    <a:pt x="596074" y="175361"/>
                  </a:lnTo>
                  <a:lnTo>
                    <a:pt x="595414" y="173990"/>
                  </a:lnTo>
                  <a:lnTo>
                    <a:pt x="595198" y="173939"/>
                  </a:lnTo>
                  <a:lnTo>
                    <a:pt x="596315" y="176669"/>
                  </a:lnTo>
                  <a:lnTo>
                    <a:pt x="596760" y="177863"/>
                  </a:lnTo>
                  <a:close/>
                </a:path>
                <a:path w="1000125" h="349884">
                  <a:moveTo>
                    <a:pt x="596836" y="186905"/>
                  </a:moveTo>
                  <a:lnTo>
                    <a:pt x="596722" y="186524"/>
                  </a:lnTo>
                  <a:lnTo>
                    <a:pt x="596607" y="186270"/>
                  </a:lnTo>
                  <a:lnTo>
                    <a:pt x="595325" y="185254"/>
                  </a:lnTo>
                  <a:lnTo>
                    <a:pt x="596188" y="187413"/>
                  </a:lnTo>
                  <a:lnTo>
                    <a:pt x="596836" y="186905"/>
                  </a:lnTo>
                  <a:close/>
                </a:path>
                <a:path w="1000125" h="349884">
                  <a:moveTo>
                    <a:pt x="597547" y="174104"/>
                  </a:moveTo>
                  <a:lnTo>
                    <a:pt x="596480" y="173355"/>
                  </a:lnTo>
                  <a:lnTo>
                    <a:pt x="596252" y="172745"/>
                  </a:lnTo>
                  <a:lnTo>
                    <a:pt x="596265" y="173863"/>
                  </a:lnTo>
                  <a:lnTo>
                    <a:pt x="596277" y="174142"/>
                  </a:lnTo>
                  <a:lnTo>
                    <a:pt x="597141" y="174853"/>
                  </a:lnTo>
                  <a:lnTo>
                    <a:pt x="597547" y="174104"/>
                  </a:lnTo>
                  <a:close/>
                </a:path>
                <a:path w="1000125" h="349884">
                  <a:moveTo>
                    <a:pt x="601167" y="180428"/>
                  </a:moveTo>
                  <a:lnTo>
                    <a:pt x="600621" y="179793"/>
                  </a:lnTo>
                  <a:lnTo>
                    <a:pt x="599757" y="178777"/>
                  </a:lnTo>
                  <a:lnTo>
                    <a:pt x="598855" y="176110"/>
                  </a:lnTo>
                  <a:lnTo>
                    <a:pt x="600151" y="177126"/>
                  </a:lnTo>
                  <a:lnTo>
                    <a:pt x="599224" y="176110"/>
                  </a:lnTo>
                  <a:lnTo>
                    <a:pt x="598411" y="175221"/>
                  </a:lnTo>
                  <a:lnTo>
                    <a:pt x="599871" y="179793"/>
                  </a:lnTo>
                  <a:lnTo>
                    <a:pt x="599706" y="179539"/>
                  </a:lnTo>
                  <a:lnTo>
                    <a:pt x="599617" y="179412"/>
                  </a:lnTo>
                  <a:lnTo>
                    <a:pt x="596582" y="174840"/>
                  </a:lnTo>
                  <a:lnTo>
                    <a:pt x="596519" y="175094"/>
                  </a:lnTo>
                  <a:lnTo>
                    <a:pt x="596430" y="176237"/>
                  </a:lnTo>
                  <a:lnTo>
                    <a:pt x="597801" y="179412"/>
                  </a:lnTo>
                  <a:lnTo>
                    <a:pt x="595604" y="178015"/>
                  </a:lnTo>
                  <a:lnTo>
                    <a:pt x="595071" y="179539"/>
                  </a:lnTo>
                  <a:lnTo>
                    <a:pt x="594690" y="178523"/>
                  </a:lnTo>
                  <a:lnTo>
                    <a:pt x="594639" y="178396"/>
                  </a:lnTo>
                  <a:lnTo>
                    <a:pt x="592302" y="178523"/>
                  </a:lnTo>
                  <a:lnTo>
                    <a:pt x="590804" y="177634"/>
                  </a:lnTo>
                  <a:lnTo>
                    <a:pt x="590562" y="176999"/>
                  </a:lnTo>
                  <a:lnTo>
                    <a:pt x="591794" y="180428"/>
                  </a:lnTo>
                  <a:lnTo>
                    <a:pt x="601167" y="180428"/>
                  </a:lnTo>
                  <a:close/>
                </a:path>
                <a:path w="1000125" h="349884">
                  <a:moveTo>
                    <a:pt x="601700" y="178269"/>
                  </a:moveTo>
                  <a:lnTo>
                    <a:pt x="601573" y="177888"/>
                  </a:lnTo>
                  <a:lnTo>
                    <a:pt x="600773" y="176237"/>
                  </a:lnTo>
                  <a:lnTo>
                    <a:pt x="601179" y="177634"/>
                  </a:lnTo>
                  <a:lnTo>
                    <a:pt x="601459" y="178523"/>
                  </a:lnTo>
                  <a:lnTo>
                    <a:pt x="601357" y="178015"/>
                  </a:lnTo>
                  <a:lnTo>
                    <a:pt x="601560" y="178409"/>
                  </a:lnTo>
                  <a:lnTo>
                    <a:pt x="601700" y="178269"/>
                  </a:lnTo>
                  <a:close/>
                </a:path>
                <a:path w="1000125" h="349884">
                  <a:moveTo>
                    <a:pt x="601764" y="172389"/>
                  </a:moveTo>
                  <a:lnTo>
                    <a:pt x="598957" y="169913"/>
                  </a:lnTo>
                  <a:lnTo>
                    <a:pt x="601459" y="172745"/>
                  </a:lnTo>
                  <a:lnTo>
                    <a:pt x="601764" y="172389"/>
                  </a:lnTo>
                  <a:close/>
                </a:path>
                <a:path w="1000125" h="349884">
                  <a:moveTo>
                    <a:pt x="602297" y="177634"/>
                  </a:moveTo>
                  <a:lnTo>
                    <a:pt x="601941" y="178015"/>
                  </a:lnTo>
                  <a:lnTo>
                    <a:pt x="601827" y="178396"/>
                  </a:lnTo>
                  <a:lnTo>
                    <a:pt x="602157" y="179070"/>
                  </a:lnTo>
                  <a:lnTo>
                    <a:pt x="602297" y="177634"/>
                  </a:lnTo>
                  <a:close/>
                </a:path>
                <a:path w="1000125" h="349884">
                  <a:moveTo>
                    <a:pt x="602894" y="175094"/>
                  </a:moveTo>
                  <a:lnTo>
                    <a:pt x="602589" y="174650"/>
                  </a:lnTo>
                  <a:lnTo>
                    <a:pt x="601395" y="174828"/>
                  </a:lnTo>
                  <a:lnTo>
                    <a:pt x="602894" y="175094"/>
                  </a:lnTo>
                  <a:close/>
                </a:path>
                <a:path w="1000125" h="349884">
                  <a:moveTo>
                    <a:pt x="603084" y="174586"/>
                  </a:moveTo>
                  <a:lnTo>
                    <a:pt x="601459" y="172745"/>
                  </a:lnTo>
                  <a:lnTo>
                    <a:pt x="602589" y="174650"/>
                  </a:lnTo>
                  <a:lnTo>
                    <a:pt x="603084" y="174586"/>
                  </a:lnTo>
                  <a:close/>
                </a:path>
                <a:path w="1000125" h="349884">
                  <a:moveTo>
                    <a:pt x="603148" y="187566"/>
                  </a:moveTo>
                  <a:lnTo>
                    <a:pt x="603021" y="187198"/>
                  </a:lnTo>
                  <a:lnTo>
                    <a:pt x="602907" y="186931"/>
                  </a:lnTo>
                  <a:lnTo>
                    <a:pt x="603148" y="187566"/>
                  </a:lnTo>
                  <a:close/>
                </a:path>
                <a:path w="1000125" h="349884">
                  <a:moveTo>
                    <a:pt x="604177" y="176517"/>
                  </a:moveTo>
                  <a:lnTo>
                    <a:pt x="603986" y="176491"/>
                  </a:lnTo>
                  <a:lnTo>
                    <a:pt x="603529" y="175348"/>
                  </a:lnTo>
                  <a:lnTo>
                    <a:pt x="603783" y="177495"/>
                  </a:lnTo>
                  <a:lnTo>
                    <a:pt x="604177" y="176517"/>
                  </a:lnTo>
                  <a:close/>
                </a:path>
                <a:path w="1000125" h="349884">
                  <a:moveTo>
                    <a:pt x="606679" y="187680"/>
                  </a:moveTo>
                  <a:lnTo>
                    <a:pt x="606298" y="186651"/>
                  </a:lnTo>
                  <a:lnTo>
                    <a:pt x="606310" y="187540"/>
                  </a:lnTo>
                  <a:lnTo>
                    <a:pt x="606679" y="187680"/>
                  </a:lnTo>
                  <a:close/>
                </a:path>
                <a:path w="1000125" h="349884">
                  <a:moveTo>
                    <a:pt x="607606" y="188048"/>
                  </a:moveTo>
                  <a:lnTo>
                    <a:pt x="606679" y="187680"/>
                  </a:lnTo>
                  <a:lnTo>
                    <a:pt x="607199" y="189064"/>
                  </a:lnTo>
                  <a:lnTo>
                    <a:pt x="607606" y="188048"/>
                  </a:lnTo>
                  <a:close/>
                </a:path>
                <a:path w="1000125" h="349884">
                  <a:moveTo>
                    <a:pt x="609231" y="173151"/>
                  </a:moveTo>
                  <a:lnTo>
                    <a:pt x="609180" y="173621"/>
                  </a:lnTo>
                  <a:lnTo>
                    <a:pt x="609206" y="173443"/>
                  </a:lnTo>
                  <a:lnTo>
                    <a:pt x="609231" y="173291"/>
                  </a:lnTo>
                  <a:lnTo>
                    <a:pt x="609231" y="173151"/>
                  </a:lnTo>
                  <a:close/>
                </a:path>
                <a:path w="1000125" h="349884">
                  <a:moveTo>
                    <a:pt x="614311" y="185686"/>
                  </a:moveTo>
                  <a:lnTo>
                    <a:pt x="612063" y="182562"/>
                  </a:lnTo>
                  <a:lnTo>
                    <a:pt x="612470" y="184353"/>
                  </a:lnTo>
                  <a:lnTo>
                    <a:pt x="612902" y="184429"/>
                  </a:lnTo>
                  <a:lnTo>
                    <a:pt x="614222" y="186067"/>
                  </a:lnTo>
                  <a:lnTo>
                    <a:pt x="614311" y="185686"/>
                  </a:lnTo>
                  <a:close/>
                </a:path>
                <a:path w="1000125" h="349884">
                  <a:moveTo>
                    <a:pt x="614426" y="185242"/>
                  </a:moveTo>
                  <a:lnTo>
                    <a:pt x="614108" y="184454"/>
                  </a:lnTo>
                  <a:lnTo>
                    <a:pt x="614375" y="185432"/>
                  </a:lnTo>
                  <a:lnTo>
                    <a:pt x="614426" y="185242"/>
                  </a:lnTo>
                  <a:close/>
                </a:path>
                <a:path w="1000125" h="349884">
                  <a:moveTo>
                    <a:pt x="614489" y="178904"/>
                  </a:moveTo>
                  <a:lnTo>
                    <a:pt x="613181" y="177888"/>
                  </a:lnTo>
                  <a:lnTo>
                    <a:pt x="613740" y="178981"/>
                  </a:lnTo>
                  <a:lnTo>
                    <a:pt x="614489" y="178904"/>
                  </a:lnTo>
                  <a:close/>
                </a:path>
                <a:path w="1000125" h="349884">
                  <a:moveTo>
                    <a:pt x="614540" y="186004"/>
                  </a:moveTo>
                  <a:lnTo>
                    <a:pt x="614375" y="185432"/>
                  </a:lnTo>
                  <a:lnTo>
                    <a:pt x="614311" y="185686"/>
                  </a:lnTo>
                  <a:lnTo>
                    <a:pt x="614540" y="186004"/>
                  </a:lnTo>
                  <a:close/>
                </a:path>
                <a:path w="1000125" h="349884">
                  <a:moveTo>
                    <a:pt x="614616" y="180682"/>
                  </a:moveTo>
                  <a:lnTo>
                    <a:pt x="613765" y="179031"/>
                  </a:lnTo>
                  <a:lnTo>
                    <a:pt x="613410" y="179031"/>
                  </a:lnTo>
                  <a:lnTo>
                    <a:pt x="613371" y="178904"/>
                  </a:lnTo>
                  <a:lnTo>
                    <a:pt x="613244" y="178523"/>
                  </a:lnTo>
                  <a:lnTo>
                    <a:pt x="612038" y="174840"/>
                  </a:lnTo>
                  <a:lnTo>
                    <a:pt x="612559" y="178523"/>
                  </a:lnTo>
                  <a:lnTo>
                    <a:pt x="611898" y="177634"/>
                  </a:lnTo>
                  <a:lnTo>
                    <a:pt x="611238" y="176364"/>
                  </a:lnTo>
                  <a:lnTo>
                    <a:pt x="610844" y="175602"/>
                  </a:lnTo>
                  <a:lnTo>
                    <a:pt x="610857" y="174586"/>
                  </a:lnTo>
                  <a:lnTo>
                    <a:pt x="609422" y="172935"/>
                  </a:lnTo>
                  <a:lnTo>
                    <a:pt x="611009" y="176364"/>
                  </a:lnTo>
                  <a:lnTo>
                    <a:pt x="610819" y="176110"/>
                  </a:lnTo>
                  <a:lnTo>
                    <a:pt x="610031" y="175094"/>
                  </a:lnTo>
                  <a:lnTo>
                    <a:pt x="609257" y="174078"/>
                  </a:lnTo>
                  <a:lnTo>
                    <a:pt x="609180" y="173697"/>
                  </a:lnTo>
                  <a:lnTo>
                    <a:pt x="609066" y="175094"/>
                  </a:lnTo>
                  <a:lnTo>
                    <a:pt x="608825" y="174205"/>
                  </a:lnTo>
                  <a:lnTo>
                    <a:pt x="607707" y="172427"/>
                  </a:lnTo>
                  <a:lnTo>
                    <a:pt x="608368" y="172808"/>
                  </a:lnTo>
                  <a:lnTo>
                    <a:pt x="607910" y="172427"/>
                  </a:lnTo>
                  <a:lnTo>
                    <a:pt x="606196" y="171030"/>
                  </a:lnTo>
                  <a:lnTo>
                    <a:pt x="607809" y="176618"/>
                  </a:lnTo>
                  <a:lnTo>
                    <a:pt x="606056" y="173824"/>
                  </a:lnTo>
                  <a:lnTo>
                    <a:pt x="606031" y="173443"/>
                  </a:lnTo>
                  <a:lnTo>
                    <a:pt x="605028" y="175602"/>
                  </a:lnTo>
                  <a:lnTo>
                    <a:pt x="607174" y="176491"/>
                  </a:lnTo>
                  <a:lnTo>
                    <a:pt x="607466" y="180428"/>
                  </a:lnTo>
                  <a:lnTo>
                    <a:pt x="606361" y="178523"/>
                  </a:lnTo>
                  <a:lnTo>
                    <a:pt x="605269" y="176618"/>
                  </a:lnTo>
                  <a:lnTo>
                    <a:pt x="603504" y="173570"/>
                  </a:lnTo>
                  <a:lnTo>
                    <a:pt x="604621" y="176618"/>
                  </a:lnTo>
                  <a:lnTo>
                    <a:pt x="604202" y="176530"/>
                  </a:lnTo>
                  <a:lnTo>
                    <a:pt x="604659" y="178523"/>
                  </a:lnTo>
                  <a:lnTo>
                    <a:pt x="602703" y="176237"/>
                  </a:lnTo>
                  <a:lnTo>
                    <a:pt x="602996" y="180809"/>
                  </a:lnTo>
                  <a:lnTo>
                    <a:pt x="602386" y="179539"/>
                  </a:lnTo>
                  <a:lnTo>
                    <a:pt x="602157" y="179070"/>
                  </a:lnTo>
                  <a:lnTo>
                    <a:pt x="602107" y="179539"/>
                  </a:lnTo>
                  <a:lnTo>
                    <a:pt x="601611" y="178523"/>
                  </a:lnTo>
                  <a:lnTo>
                    <a:pt x="601459" y="178523"/>
                  </a:lnTo>
                  <a:lnTo>
                    <a:pt x="601179" y="177634"/>
                  </a:lnTo>
                  <a:lnTo>
                    <a:pt x="599694" y="174586"/>
                  </a:lnTo>
                  <a:lnTo>
                    <a:pt x="601484" y="180809"/>
                  </a:lnTo>
                  <a:lnTo>
                    <a:pt x="601383" y="180682"/>
                  </a:lnTo>
                  <a:lnTo>
                    <a:pt x="591896" y="180682"/>
                  </a:lnTo>
                  <a:lnTo>
                    <a:pt x="590511" y="180682"/>
                  </a:lnTo>
                  <a:lnTo>
                    <a:pt x="590207" y="181444"/>
                  </a:lnTo>
                  <a:lnTo>
                    <a:pt x="590156" y="181317"/>
                  </a:lnTo>
                  <a:lnTo>
                    <a:pt x="589686" y="180174"/>
                  </a:lnTo>
                  <a:lnTo>
                    <a:pt x="589318" y="179285"/>
                  </a:lnTo>
                  <a:lnTo>
                    <a:pt x="589191" y="178777"/>
                  </a:lnTo>
                  <a:lnTo>
                    <a:pt x="589102" y="177380"/>
                  </a:lnTo>
                  <a:lnTo>
                    <a:pt x="588416" y="177634"/>
                  </a:lnTo>
                  <a:lnTo>
                    <a:pt x="588594" y="178219"/>
                  </a:lnTo>
                  <a:lnTo>
                    <a:pt x="588683" y="179793"/>
                  </a:lnTo>
                  <a:lnTo>
                    <a:pt x="588518" y="180174"/>
                  </a:lnTo>
                  <a:lnTo>
                    <a:pt x="587565" y="177380"/>
                  </a:lnTo>
                  <a:lnTo>
                    <a:pt x="586727" y="177888"/>
                  </a:lnTo>
                  <a:lnTo>
                    <a:pt x="587070" y="181317"/>
                  </a:lnTo>
                  <a:lnTo>
                    <a:pt x="585152" y="180047"/>
                  </a:lnTo>
                  <a:lnTo>
                    <a:pt x="586143" y="182587"/>
                  </a:lnTo>
                  <a:lnTo>
                    <a:pt x="588810" y="186270"/>
                  </a:lnTo>
                  <a:lnTo>
                    <a:pt x="588937" y="186778"/>
                  </a:lnTo>
                  <a:lnTo>
                    <a:pt x="588441" y="188683"/>
                  </a:lnTo>
                  <a:lnTo>
                    <a:pt x="588391" y="188556"/>
                  </a:lnTo>
                  <a:lnTo>
                    <a:pt x="587057" y="185635"/>
                  </a:lnTo>
                  <a:lnTo>
                    <a:pt x="587006" y="185508"/>
                  </a:lnTo>
                  <a:lnTo>
                    <a:pt x="587019" y="185635"/>
                  </a:lnTo>
                  <a:lnTo>
                    <a:pt x="586574" y="185254"/>
                  </a:lnTo>
                  <a:lnTo>
                    <a:pt x="586473" y="184746"/>
                  </a:lnTo>
                  <a:lnTo>
                    <a:pt x="586105" y="184746"/>
                  </a:lnTo>
                  <a:lnTo>
                    <a:pt x="585571" y="183476"/>
                  </a:lnTo>
                  <a:lnTo>
                    <a:pt x="585304" y="182841"/>
                  </a:lnTo>
                  <a:lnTo>
                    <a:pt x="585216" y="183476"/>
                  </a:lnTo>
                  <a:lnTo>
                    <a:pt x="584974" y="182841"/>
                  </a:lnTo>
                  <a:lnTo>
                    <a:pt x="584669" y="182003"/>
                  </a:lnTo>
                  <a:lnTo>
                    <a:pt x="584657" y="181698"/>
                  </a:lnTo>
                  <a:lnTo>
                    <a:pt x="585330" y="182587"/>
                  </a:lnTo>
                  <a:lnTo>
                    <a:pt x="585216" y="182079"/>
                  </a:lnTo>
                  <a:lnTo>
                    <a:pt x="585216" y="181952"/>
                  </a:lnTo>
                  <a:lnTo>
                    <a:pt x="585203" y="181825"/>
                  </a:lnTo>
                  <a:lnTo>
                    <a:pt x="584873" y="181698"/>
                  </a:lnTo>
                  <a:lnTo>
                    <a:pt x="584555" y="181571"/>
                  </a:lnTo>
                  <a:lnTo>
                    <a:pt x="583501" y="180682"/>
                  </a:lnTo>
                  <a:lnTo>
                    <a:pt x="582688" y="179412"/>
                  </a:lnTo>
                  <a:lnTo>
                    <a:pt x="583209" y="180428"/>
                  </a:lnTo>
                  <a:lnTo>
                    <a:pt x="583539" y="181317"/>
                  </a:lnTo>
                  <a:lnTo>
                    <a:pt x="583666" y="182130"/>
                  </a:lnTo>
                  <a:lnTo>
                    <a:pt x="583539" y="182333"/>
                  </a:lnTo>
                  <a:lnTo>
                    <a:pt x="582688" y="182841"/>
                  </a:lnTo>
                  <a:lnTo>
                    <a:pt x="582663" y="182714"/>
                  </a:lnTo>
                  <a:lnTo>
                    <a:pt x="582371" y="180809"/>
                  </a:lnTo>
                  <a:lnTo>
                    <a:pt x="582269" y="180174"/>
                  </a:lnTo>
                  <a:lnTo>
                    <a:pt x="581317" y="179412"/>
                  </a:lnTo>
                  <a:lnTo>
                    <a:pt x="581647" y="180797"/>
                  </a:lnTo>
                  <a:lnTo>
                    <a:pt x="580491" y="179666"/>
                  </a:lnTo>
                  <a:lnTo>
                    <a:pt x="581685" y="182587"/>
                  </a:lnTo>
                  <a:lnTo>
                    <a:pt x="581406" y="182714"/>
                  </a:lnTo>
                  <a:lnTo>
                    <a:pt x="581126" y="182079"/>
                  </a:lnTo>
                  <a:lnTo>
                    <a:pt x="580796" y="181317"/>
                  </a:lnTo>
                  <a:lnTo>
                    <a:pt x="580377" y="180682"/>
                  </a:lnTo>
                  <a:lnTo>
                    <a:pt x="580428" y="182079"/>
                  </a:lnTo>
                  <a:lnTo>
                    <a:pt x="578332" y="181952"/>
                  </a:lnTo>
                  <a:lnTo>
                    <a:pt x="579907" y="184416"/>
                  </a:lnTo>
                  <a:lnTo>
                    <a:pt x="579678" y="184302"/>
                  </a:lnTo>
                  <a:lnTo>
                    <a:pt x="579983" y="184543"/>
                  </a:lnTo>
                  <a:lnTo>
                    <a:pt x="580123" y="184746"/>
                  </a:lnTo>
                  <a:lnTo>
                    <a:pt x="580250" y="184823"/>
                  </a:lnTo>
                  <a:lnTo>
                    <a:pt x="580301" y="185000"/>
                  </a:lnTo>
                  <a:lnTo>
                    <a:pt x="579958" y="188556"/>
                  </a:lnTo>
                  <a:lnTo>
                    <a:pt x="578192" y="186651"/>
                  </a:lnTo>
                  <a:lnTo>
                    <a:pt x="576427" y="184746"/>
                  </a:lnTo>
                  <a:lnTo>
                    <a:pt x="575411" y="186651"/>
                  </a:lnTo>
                  <a:lnTo>
                    <a:pt x="575017" y="185635"/>
                  </a:lnTo>
                  <a:lnTo>
                    <a:pt x="574560" y="187159"/>
                  </a:lnTo>
                  <a:lnTo>
                    <a:pt x="573252" y="187159"/>
                  </a:lnTo>
                  <a:lnTo>
                    <a:pt x="573443" y="189445"/>
                  </a:lnTo>
                  <a:lnTo>
                    <a:pt x="573163" y="189572"/>
                  </a:lnTo>
                  <a:lnTo>
                    <a:pt x="572757" y="188937"/>
                  </a:lnTo>
                  <a:lnTo>
                    <a:pt x="572173" y="188048"/>
                  </a:lnTo>
                  <a:lnTo>
                    <a:pt x="572046" y="187794"/>
                  </a:lnTo>
                  <a:lnTo>
                    <a:pt x="571741" y="186778"/>
                  </a:lnTo>
                  <a:lnTo>
                    <a:pt x="571550" y="187236"/>
                  </a:lnTo>
                  <a:lnTo>
                    <a:pt x="571449" y="188175"/>
                  </a:lnTo>
                  <a:lnTo>
                    <a:pt x="571703" y="188937"/>
                  </a:lnTo>
                  <a:lnTo>
                    <a:pt x="570064" y="187807"/>
                  </a:lnTo>
                  <a:lnTo>
                    <a:pt x="570039" y="187540"/>
                  </a:lnTo>
                  <a:lnTo>
                    <a:pt x="570039" y="187286"/>
                  </a:lnTo>
                  <a:lnTo>
                    <a:pt x="570052" y="186397"/>
                  </a:lnTo>
                  <a:lnTo>
                    <a:pt x="569937" y="186143"/>
                  </a:lnTo>
                  <a:lnTo>
                    <a:pt x="570052" y="185762"/>
                  </a:lnTo>
                  <a:lnTo>
                    <a:pt x="569683" y="186029"/>
                  </a:lnTo>
                  <a:lnTo>
                    <a:pt x="569531" y="186143"/>
                  </a:lnTo>
                  <a:lnTo>
                    <a:pt x="569569" y="185978"/>
                  </a:lnTo>
                  <a:lnTo>
                    <a:pt x="569010" y="185762"/>
                  </a:lnTo>
                  <a:lnTo>
                    <a:pt x="568185" y="184365"/>
                  </a:lnTo>
                  <a:lnTo>
                    <a:pt x="568261" y="187286"/>
                  </a:lnTo>
                  <a:lnTo>
                    <a:pt x="567601" y="184746"/>
                  </a:lnTo>
                  <a:lnTo>
                    <a:pt x="566318" y="184492"/>
                  </a:lnTo>
                  <a:lnTo>
                    <a:pt x="566293" y="185508"/>
                  </a:lnTo>
                  <a:lnTo>
                    <a:pt x="567537" y="186905"/>
                  </a:lnTo>
                  <a:lnTo>
                    <a:pt x="567194" y="187540"/>
                  </a:lnTo>
                  <a:lnTo>
                    <a:pt x="566166" y="187413"/>
                  </a:lnTo>
                  <a:lnTo>
                    <a:pt x="565099" y="184111"/>
                  </a:lnTo>
                  <a:lnTo>
                    <a:pt x="561632" y="180936"/>
                  </a:lnTo>
                  <a:lnTo>
                    <a:pt x="564438" y="192112"/>
                  </a:lnTo>
                  <a:lnTo>
                    <a:pt x="563753" y="191096"/>
                  </a:lnTo>
                  <a:lnTo>
                    <a:pt x="563054" y="190080"/>
                  </a:lnTo>
                  <a:lnTo>
                    <a:pt x="562444" y="189179"/>
                  </a:lnTo>
                  <a:lnTo>
                    <a:pt x="562648" y="190080"/>
                  </a:lnTo>
                  <a:lnTo>
                    <a:pt x="561619" y="190080"/>
                  </a:lnTo>
                  <a:lnTo>
                    <a:pt x="558939" y="185889"/>
                  </a:lnTo>
                  <a:lnTo>
                    <a:pt x="558850" y="185762"/>
                  </a:lnTo>
                  <a:lnTo>
                    <a:pt x="558584" y="185889"/>
                  </a:lnTo>
                  <a:lnTo>
                    <a:pt x="556679" y="184492"/>
                  </a:lnTo>
                  <a:lnTo>
                    <a:pt x="559384" y="191096"/>
                  </a:lnTo>
                  <a:lnTo>
                    <a:pt x="557669" y="190334"/>
                  </a:lnTo>
                  <a:lnTo>
                    <a:pt x="558279" y="191350"/>
                  </a:lnTo>
                  <a:lnTo>
                    <a:pt x="559549" y="194144"/>
                  </a:lnTo>
                  <a:lnTo>
                    <a:pt x="559625" y="194525"/>
                  </a:lnTo>
                  <a:lnTo>
                    <a:pt x="559181" y="195922"/>
                  </a:lnTo>
                  <a:lnTo>
                    <a:pt x="558165" y="195795"/>
                  </a:lnTo>
                  <a:lnTo>
                    <a:pt x="557809" y="195033"/>
                  </a:lnTo>
                  <a:lnTo>
                    <a:pt x="556247" y="191604"/>
                  </a:lnTo>
                  <a:lnTo>
                    <a:pt x="556336" y="190461"/>
                  </a:lnTo>
                  <a:lnTo>
                    <a:pt x="556437" y="190207"/>
                  </a:lnTo>
                  <a:lnTo>
                    <a:pt x="556514" y="190080"/>
                  </a:lnTo>
                  <a:lnTo>
                    <a:pt x="556768" y="190461"/>
                  </a:lnTo>
                  <a:lnTo>
                    <a:pt x="556907" y="190830"/>
                  </a:lnTo>
                  <a:lnTo>
                    <a:pt x="556844" y="191058"/>
                  </a:lnTo>
                  <a:lnTo>
                    <a:pt x="556806" y="191312"/>
                  </a:lnTo>
                  <a:lnTo>
                    <a:pt x="556945" y="191566"/>
                  </a:lnTo>
                  <a:lnTo>
                    <a:pt x="557098" y="191427"/>
                  </a:lnTo>
                  <a:lnTo>
                    <a:pt x="557034" y="191084"/>
                  </a:lnTo>
                  <a:lnTo>
                    <a:pt x="556920" y="190817"/>
                  </a:lnTo>
                  <a:lnTo>
                    <a:pt x="557098" y="190080"/>
                  </a:lnTo>
                  <a:lnTo>
                    <a:pt x="557161" y="189826"/>
                  </a:lnTo>
                  <a:lnTo>
                    <a:pt x="557110" y="189572"/>
                  </a:lnTo>
                  <a:lnTo>
                    <a:pt x="556361" y="188556"/>
                  </a:lnTo>
                  <a:lnTo>
                    <a:pt x="556704" y="189826"/>
                  </a:lnTo>
                  <a:lnTo>
                    <a:pt x="555802" y="188810"/>
                  </a:lnTo>
                  <a:lnTo>
                    <a:pt x="554697" y="189318"/>
                  </a:lnTo>
                  <a:lnTo>
                    <a:pt x="553643" y="188556"/>
                  </a:lnTo>
                  <a:lnTo>
                    <a:pt x="553656" y="190461"/>
                  </a:lnTo>
                  <a:lnTo>
                    <a:pt x="552094" y="189699"/>
                  </a:lnTo>
                  <a:lnTo>
                    <a:pt x="553224" y="191604"/>
                  </a:lnTo>
                  <a:lnTo>
                    <a:pt x="553034" y="191604"/>
                  </a:lnTo>
                  <a:lnTo>
                    <a:pt x="550811" y="190842"/>
                  </a:lnTo>
                  <a:lnTo>
                    <a:pt x="553161" y="194144"/>
                  </a:lnTo>
                  <a:lnTo>
                    <a:pt x="552246" y="195033"/>
                  </a:lnTo>
                  <a:lnTo>
                    <a:pt x="551903" y="194652"/>
                  </a:lnTo>
                  <a:lnTo>
                    <a:pt x="551002" y="193636"/>
                  </a:lnTo>
                  <a:lnTo>
                    <a:pt x="550887" y="193255"/>
                  </a:lnTo>
                  <a:lnTo>
                    <a:pt x="550875" y="192747"/>
                  </a:lnTo>
                  <a:lnTo>
                    <a:pt x="550811" y="190842"/>
                  </a:lnTo>
                  <a:lnTo>
                    <a:pt x="550252" y="192747"/>
                  </a:lnTo>
                  <a:lnTo>
                    <a:pt x="549084" y="191731"/>
                  </a:lnTo>
                  <a:lnTo>
                    <a:pt x="549046" y="191350"/>
                  </a:lnTo>
                  <a:lnTo>
                    <a:pt x="548792" y="188683"/>
                  </a:lnTo>
                  <a:lnTo>
                    <a:pt x="548640" y="191350"/>
                  </a:lnTo>
                  <a:lnTo>
                    <a:pt x="547509" y="189699"/>
                  </a:lnTo>
                  <a:lnTo>
                    <a:pt x="546290" y="187921"/>
                  </a:lnTo>
                  <a:lnTo>
                    <a:pt x="545668" y="187807"/>
                  </a:lnTo>
                  <a:lnTo>
                    <a:pt x="545706" y="186651"/>
                  </a:lnTo>
                  <a:lnTo>
                    <a:pt x="545592" y="187286"/>
                  </a:lnTo>
                  <a:lnTo>
                    <a:pt x="545071" y="187540"/>
                  </a:lnTo>
                  <a:lnTo>
                    <a:pt x="546290" y="189699"/>
                  </a:lnTo>
                  <a:lnTo>
                    <a:pt x="545807" y="189445"/>
                  </a:lnTo>
                  <a:lnTo>
                    <a:pt x="545528" y="189445"/>
                  </a:lnTo>
                  <a:lnTo>
                    <a:pt x="545160" y="188556"/>
                  </a:lnTo>
                  <a:lnTo>
                    <a:pt x="545401" y="190080"/>
                  </a:lnTo>
                  <a:lnTo>
                    <a:pt x="545528" y="190334"/>
                  </a:lnTo>
                  <a:lnTo>
                    <a:pt x="546925" y="192239"/>
                  </a:lnTo>
                  <a:lnTo>
                    <a:pt x="547090" y="194652"/>
                  </a:lnTo>
                  <a:lnTo>
                    <a:pt x="546328" y="193776"/>
                  </a:lnTo>
                  <a:lnTo>
                    <a:pt x="546684" y="193890"/>
                  </a:lnTo>
                  <a:lnTo>
                    <a:pt x="546468" y="193636"/>
                  </a:lnTo>
                  <a:lnTo>
                    <a:pt x="546277" y="193433"/>
                  </a:lnTo>
                  <a:lnTo>
                    <a:pt x="546277" y="196430"/>
                  </a:lnTo>
                  <a:lnTo>
                    <a:pt x="545426" y="194525"/>
                  </a:lnTo>
                  <a:lnTo>
                    <a:pt x="544931" y="193382"/>
                  </a:lnTo>
                  <a:lnTo>
                    <a:pt x="546201" y="193738"/>
                  </a:lnTo>
                  <a:lnTo>
                    <a:pt x="546277" y="196430"/>
                  </a:lnTo>
                  <a:lnTo>
                    <a:pt x="546277" y="193433"/>
                  </a:lnTo>
                  <a:lnTo>
                    <a:pt x="545909" y="193001"/>
                  </a:lnTo>
                  <a:lnTo>
                    <a:pt x="543572" y="190334"/>
                  </a:lnTo>
                  <a:lnTo>
                    <a:pt x="543979" y="189953"/>
                  </a:lnTo>
                  <a:lnTo>
                    <a:pt x="543928" y="189826"/>
                  </a:lnTo>
                  <a:lnTo>
                    <a:pt x="543674" y="189699"/>
                  </a:lnTo>
                  <a:lnTo>
                    <a:pt x="543560" y="189445"/>
                  </a:lnTo>
                  <a:lnTo>
                    <a:pt x="543496" y="188810"/>
                  </a:lnTo>
                  <a:lnTo>
                    <a:pt x="541147" y="186524"/>
                  </a:lnTo>
                  <a:lnTo>
                    <a:pt x="544271" y="192493"/>
                  </a:lnTo>
                  <a:lnTo>
                    <a:pt x="542912" y="193001"/>
                  </a:lnTo>
                  <a:lnTo>
                    <a:pt x="542417" y="191223"/>
                  </a:lnTo>
                  <a:lnTo>
                    <a:pt x="541959" y="190627"/>
                  </a:lnTo>
                  <a:lnTo>
                    <a:pt x="542556" y="192747"/>
                  </a:lnTo>
                  <a:lnTo>
                    <a:pt x="542658" y="194525"/>
                  </a:lnTo>
                  <a:lnTo>
                    <a:pt x="541286" y="193509"/>
                  </a:lnTo>
                  <a:lnTo>
                    <a:pt x="542124" y="195922"/>
                  </a:lnTo>
                  <a:lnTo>
                    <a:pt x="541616" y="195922"/>
                  </a:lnTo>
                  <a:lnTo>
                    <a:pt x="542366" y="196430"/>
                  </a:lnTo>
                  <a:lnTo>
                    <a:pt x="542836" y="198081"/>
                  </a:lnTo>
                  <a:lnTo>
                    <a:pt x="566750" y="198081"/>
                  </a:lnTo>
                  <a:lnTo>
                    <a:pt x="566254" y="197446"/>
                  </a:lnTo>
                  <a:lnTo>
                    <a:pt x="568401" y="198970"/>
                  </a:lnTo>
                  <a:lnTo>
                    <a:pt x="568464" y="199326"/>
                  </a:lnTo>
                  <a:lnTo>
                    <a:pt x="568515" y="199986"/>
                  </a:lnTo>
                  <a:lnTo>
                    <a:pt x="570280" y="200494"/>
                  </a:lnTo>
                  <a:lnTo>
                    <a:pt x="570484" y="197446"/>
                  </a:lnTo>
                  <a:lnTo>
                    <a:pt x="572198" y="198081"/>
                  </a:lnTo>
                  <a:lnTo>
                    <a:pt x="574027" y="201561"/>
                  </a:lnTo>
                  <a:lnTo>
                    <a:pt x="574700" y="201002"/>
                  </a:lnTo>
                  <a:lnTo>
                    <a:pt x="574992" y="197446"/>
                  </a:lnTo>
                  <a:lnTo>
                    <a:pt x="575081" y="196430"/>
                  </a:lnTo>
                  <a:lnTo>
                    <a:pt x="577151" y="196557"/>
                  </a:lnTo>
                  <a:lnTo>
                    <a:pt x="576668" y="196303"/>
                  </a:lnTo>
                  <a:lnTo>
                    <a:pt x="576529" y="195922"/>
                  </a:lnTo>
                  <a:lnTo>
                    <a:pt x="575157" y="192112"/>
                  </a:lnTo>
                  <a:lnTo>
                    <a:pt x="574789" y="191096"/>
                  </a:lnTo>
                  <a:lnTo>
                    <a:pt x="578993" y="198335"/>
                  </a:lnTo>
                  <a:lnTo>
                    <a:pt x="578853" y="195541"/>
                  </a:lnTo>
                  <a:lnTo>
                    <a:pt x="578891" y="196240"/>
                  </a:lnTo>
                  <a:lnTo>
                    <a:pt x="579767" y="198462"/>
                  </a:lnTo>
                  <a:lnTo>
                    <a:pt x="579589" y="197954"/>
                  </a:lnTo>
                  <a:lnTo>
                    <a:pt x="581101" y="198208"/>
                  </a:lnTo>
                  <a:lnTo>
                    <a:pt x="581139" y="197954"/>
                  </a:lnTo>
                  <a:lnTo>
                    <a:pt x="581482" y="195643"/>
                  </a:lnTo>
                  <a:lnTo>
                    <a:pt x="582574" y="193255"/>
                  </a:lnTo>
                  <a:lnTo>
                    <a:pt x="582904" y="194652"/>
                  </a:lnTo>
                  <a:lnTo>
                    <a:pt x="584085" y="195541"/>
                  </a:lnTo>
                  <a:lnTo>
                    <a:pt x="585025" y="194652"/>
                  </a:lnTo>
                  <a:lnTo>
                    <a:pt x="586028" y="194906"/>
                  </a:lnTo>
                  <a:lnTo>
                    <a:pt x="585965" y="194652"/>
                  </a:lnTo>
                  <a:lnTo>
                    <a:pt x="585698" y="193509"/>
                  </a:lnTo>
                  <a:lnTo>
                    <a:pt x="586206" y="193509"/>
                  </a:lnTo>
                  <a:lnTo>
                    <a:pt x="586066" y="193255"/>
                  </a:lnTo>
                  <a:lnTo>
                    <a:pt x="585152" y="191731"/>
                  </a:lnTo>
                  <a:lnTo>
                    <a:pt x="587959" y="193636"/>
                  </a:lnTo>
                  <a:lnTo>
                    <a:pt x="589216" y="191731"/>
                  </a:lnTo>
                  <a:lnTo>
                    <a:pt x="589559" y="191096"/>
                  </a:lnTo>
                  <a:lnTo>
                    <a:pt x="590181" y="189953"/>
                  </a:lnTo>
                  <a:lnTo>
                    <a:pt x="592531" y="191223"/>
                  </a:lnTo>
                  <a:lnTo>
                    <a:pt x="592302" y="191350"/>
                  </a:lnTo>
                  <a:lnTo>
                    <a:pt x="592455" y="192620"/>
                  </a:lnTo>
                  <a:lnTo>
                    <a:pt x="592645" y="192493"/>
                  </a:lnTo>
                  <a:lnTo>
                    <a:pt x="593839" y="190627"/>
                  </a:lnTo>
                  <a:lnTo>
                    <a:pt x="593737" y="190334"/>
                  </a:lnTo>
                  <a:lnTo>
                    <a:pt x="593547" y="189953"/>
                  </a:lnTo>
                  <a:lnTo>
                    <a:pt x="593356" y="189572"/>
                  </a:lnTo>
                  <a:lnTo>
                    <a:pt x="593229" y="189318"/>
                  </a:lnTo>
                  <a:lnTo>
                    <a:pt x="592772" y="188429"/>
                  </a:lnTo>
                  <a:lnTo>
                    <a:pt x="593077" y="189318"/>
                  </a:lnTo>
                  <a:lnTo>
                    <a:pt x="592607" y="188683"/>
                  </a:lnTo>
                  <a:lnTo>
                    <a:pt x="592048" y="187921"/>
                  </a:lnTo>
                  <a:lnTo>
                    <a:pt x="591934" y="187680"/>
                  </a:lnTo>
                  <a:lnTo>
                    <a:pt x="591705" y="186778"/>
                  </a:lnTo>
                  <a:lnTo>
                    <a:pt x="591680" y="185127"/>
                  </a:lnTo>
                  <a:lnTo>
                    <a:pt x="592112" y="184873"/>
                  </a:lnTo>
                  <a:lnTo>
                    <a:pt x="592074" y="186905"/>
                  </a:lnTo>
                  <a:lnTo>
                    <a:pt x="594499" y="189572"/>
                  </a:lnTo>
                  <a:lnTo>
                    <a:pt x="594220" y="189064"/>
                  </a:lnTo>
                  <a:lnTo>
                    <a:pt x="594118" y="188810"/>
                  </a:lnTo>
                  <a:lnTo>
                    <a:pt x="593890" y="188048"/>
                  </a:lnTo>
                  <a:lnTo>
                    <a:pt x="593610" y="187413"/>
                  </a:lnTo>
                  <a:lnTo>
                    <a:pt x="596226" y="190969"/>
                  </a:lnTo>
                  <a:lnTo>
                    <a:pt x="594283" y="187413"/>
                  </a:lnTo>
                  <a:lnTo>
                    <a:pt x="592899" y="184873"/>
                  </a:lnTo>
                  <a:lnTo>
                    <a:pt x="591858" y="182968"/>
                  </a:lnTo>
                  <a:lnTo>
                    <a:pt x="594245" y="185000"/>
                  </a:lnTo>
                  <a:lnTo>
                    <a:pt x="594677" y="186270"/>
                  </a:lnTo>
                  <a:lnTo>
                    <a:pt x="594779" y="185889"/>
                  </a:lnTo>
                  <a:lnTo>
                    <a:pt x="594639" y="183730"/>
                  </a:lnTo>
                  <a:lnTo>
                    <a:pt x="595299" y="183857"/>
                  </a:lnTo>
                  <a:lnTo>
                    <a:pt x="596607" y="186270"/>
                  </a:lnTo>
                  <a:lnTo>
                    <a:pt x="595960" y="183730"/>
                  </a:lnTo>
                  <a:lnTo>
                    <a:pt x="595757" y="182968"/>
                  </a:lnTo>
                  <a:lnTo>
                    <a:pt x="595477" y="181952"/>
                  </a:lnTo>
                  <a:lnTo>
                    <a:pt x="597115" y="184111"/>
                  </a:lnTo>
                  <a:lnTo>
                    <a:pt x="597230" y="185000"/>
                  </a:lnTo>
                  <a:lnTo>
                    <a:pt x="597014" y="185127"/>
                  </a:lnTo>
                  <a:lnTo>
                    <a:pt x="596900" y="186270"/>
                  </a:lnTo>
                  <a:lnTo>
                    <a:pt x="598805" y="188810"/>
                  </a:lnTo>
                  <a:lnTo>
                    <a:pt x="598551" y="188048"/>
                  </a:lnTo>
                  <a:lnTo>
                    <a:pt x="599274" y="188302"/>
                  </a:lnTo>
                  <a:lnTo>
                    <a:pt x="599211" y="188175"/>
                  </a:lnTo>
                  <a:lnTo>
                    <a:pt x="600329" y="188887"/>
                  </a:lnTo>
                  <a:lnTo>
                    <a:pt x="599884" y="188518"/>
                  </a:lnTo>
                  <a:lnTo>
                    <a:pt x="600989" y="189064"/>
                  </a:lnTo>
                  <a:lnTo>
                    <a:pt x="600329" y="188429"/>
                  </a:lnTo>
                  <a:lnTo>
                    <a:pt x="600252" y="188175"/>
                  </a:lnTo>
                  <a:lnTo>
                    <a:pt x="600214" y="188048"/>
                  </a:lnTo>
                  <a:lnTo>
                    <a:pt x="598487" y="181952"/>
                  </a:lnTo>
                  <a:lnTo>
                    <a:pt x="598347" y="181444"/>
                  </a:lnTo>
                  <a:lnTo>
                    <a:pt x="598309" y="181317"/>
                  </a:lnTo>
                  <a:lnTo>
                    <a:pt x="601421" y="186143"/>
                  </a:lnTo>
                  <a:lnTo>
                    <a:pt x="601586" y="186397"/>
                  </a:lnTo>
                  <a:lnTo>
                    <a:pt x="601548" y="186143"/>
                  </a:lnTo>
                  <a:lnTo>
                    <a:pt x="601522" y="185978"/>
                  </a:lnTo>
                  <a:lnTo>
                    <a:pt x="601510" y="186143"/>
                  </a:lnTo>
                  <a:lnTo>
                    <a:pt x="601395" y="185127"/>
                  </a:lnTo>
                  <a:lnTo>
                    <a:pt x="601522" y="185978"/>
                  </a:lnTo>
                  <a:lnTo>
                    <a:pt x="601726" y="183984"/>
                  </a:lnTo>
                  <a:lnTo>
                    <a:pt x="602894" y="186905"/>
                  </a:lnTo>
                  <a:lnTo>
                    <a:pt x="604405" y="188302"/>
                  </a:lnTo>
                  <a:lnTo>
                    <a:pt x="604621" y="189191"/>
                  </a:lnTo>
                  <a:lnTo>
                    <a:pt x="604164" y="186651"/>
                  </a:lnTo>
                  <a:lnTo>
                    <a:pt x="606361" y="190588"/>
                  </a:lnTo>
                  <a:lnTo>
                    <a:pt x="605663" y="186905"/>
                  </a:lnTo>
                  <a:lnTo>
                    <a:pt x="606107" y="187794"/>
                  </a:lnTo>
                  <a:lnTo>
                    <a:pt x="606069" y="186905"/>
                  </a:lnTo>
                  <a:lnTo>
                    <a:pt x="605967" y="186651"/>
                  </a:lnTo>
                  <a:lnTo>
                    <a:pt x="605840" y="186029"/>
                  </a:lnTo>
                  <a:lnTo>
                    <a:pt x="605701" y="183984"/>
                  </a:lnTo>
                  <a:lnTo>
                    <a:pt x="605599" y="182714"/>
                  </a:lnTo>
                  <a:lnTo>
                    <a:pt x="610196" y="189064"/>
                  </a:lnTo>
                  <a:lnTo>
                    <a:pt x="609955" y="185127"/>
                  </a:lnTo>
                  <a:lnTo>
                    <a:pt x="610019" y="183476"/>
                  </a:lnTo>
                  <a:lnTo>
                    <a:pt x="610196" y="182714"/>
                  </a:lnTo>
                  <a:lnTo>
                    <a:pt x="610425" y="181825"/>
                  </a:lnTo>
                  <a:lnTo>
                    <a:pt x="610438" y="181444"/>
                  </a:lnTo>
                  <a:lnTo>
                    <a:pt x="610400" y="181317"/>
                  </a:lnTo>
                  <a:lnTo>
                    <a:pt x="610222" y="180809"/>
                  </a:lnTo>
                  <a:lnTo>
                    <a:pt x="610095" y="180428"/>
                  </a:lnTo>
                  <a:lnTo>
                    <a:pt x="609384" y="178396"/>
                  </a:lnTo>
                  <a:lnTo>
                    <a:pt x="609498" y="177711"/>
                  </a:lnTo>
                  <a:lnTo>
                    <a:pt x="609803" y="176618"/>
                  </a:lnTo>
                  <a:lnTo>
                    <a:pt x="609942" y="176110"/>
                  </a:lnTo>
                  <a:lnTo>
                    <a:pt x="611022" y="177495"/>
                  </a:lnTo>
                  <a:lnTo>
                    <a:pt x="611085" y="179666"/>
                  </a:lnTo>
                  <a:lnTo>
                    <a:pt x="612394" y="180809"/>
                  </a:lnTo>
                  <a:lnTo>
                    <a:pt x="612698" y="180428"/>
                  </a:lnTo>
                  <a:lnTo>
                    <a:pt x="612813" y="180174"/>
                  </a:lnTo>
                  <a:lnTo>
                    <a:pt x="613003" y="178904"/>
                  </a:lnTo>
                  <a:lnTo>
                    <a:pt x="613219" y="179793"/>
                  </a:lnTo>
                  <a:lnTo>
                    <a:pt x="614337" y="181444"/>
                  </a:lnTo>
                  <a:lnTo>
                    <a:pt x="614591" y="181127"/>
                  </a:lnTo>
                  <a:lnTo>
                    <a:pt x="614616" y="180682"/>
                  </a:lnTo>
                  <a:close/>
                </a:path>
                <a:path w="1000125" h="349884">
                  <a:moveTo>
                    <a:pt x="615315" y="183515"/>
                  </a:moveTo>
                  <a:lnTo>
                    <a:pt x="615137" y="183667"/>
                  </a:lnTo>
                  <a:lnTo>
                    <a:pt x="615302" y="183654"/>
                  </a:lnTo>
                  <a:lnTo>
                    <a:pt x="615315" y="183515"/>
                  </a:lnTo>
                  <a:close/>
                </a:path>
                <a:path w="1000125" h="349884">
                  <a:moveTo>
                    <a:pt x="615467" y="183286"/>
                  </a:moveTo>
                  <a:lnTo>
                    <a:pt x="615315" y="182880"/>
                  </a:lnTo>
                  <a:lnTo>
                    <a:pt x="615162" y="182499"/>
                  </a:lnTo>
                  <a:lnTo>
                    <a:pt x="614984" y="182283"/>
                  </a:lnTo>
                  <a:lnTo>
                    <a:pt x="615251" y="182968"/>
                  </a:lnTo>
                  <a:lnTo>
                    <a:pt x="615353" y="183337"/>
                  </a:lnTo>
                  <a:lnTo>
                    <a:pt x="615315" y="183515"/>
                  </a:lnTo>
                  <a:lnTo>
                    <a:pt x="615467" y="183286"/>
                  </a:lnTo>
                  <a:close/>
                </a:path>
                <a:path w="1000125" h="349884">
                  <a:moveTo>
                    <a:pt x="616775" y="177050"/>
                  </a:moveTo>
                  <a:lnTo>
                    <a:pt x="616572" y="176491"/>
                  </a:lnTo>
                  <a:lnTo>
                    <a:pt x="616356" y="176745"/>
                  </a:lnTo>
                  <a:lnTo>
                    <a:pt x="616775" y="177050"/>
                  </a:lnTo>
                  <a:close/>
                </a:path>
                <a:path w="1000125" h="349884">
                  <a:moveTo>
                    <a:pt x="617334" y="181317"/>
                  </a:moveTo>
                  <a:lnTo>
                    <a:pt x="617270" y="180797"/>
                  </a:lnTo>
                  <a:lnTo>
                    <a:pt x="616077" y="178650"/>
                  </a:lnTo>
                  <a:lnTo>
                    <a:pt x="615861" y="178219"/>
                  </a:lnTo>
                  <a:lnTo>
                    <a:pt x="615797" y="176999"/>
                  </a:lnTo>
                  <a:lnTo>
                    <a:pt x="613029" y="171919"/>
                  </a:lnTo>
                  <a:lnTo>
                    <a:pt x="614489" y="178904"/>
                  </a:lnTo>
                  <a:lnTo>
                    <a:pt x="615416" y="181698"/>
                  </a:lnTo>
                  <a:lnTo>
                    <a:pt x="615607" y="182829"/>
                  </a:lnTo>
                  <a:lnTo>
                    <a:pt x="615581" y="182994"/>
                  </a:lnTo>
                  <a:lnTo>
                    <a:pt x="615530" y="183146"/>
                  </a:lnTo>
                  <a:lnTo>
                    <a:pt x="615467" y="183286"/>
                  </a:lnTo>
                  <a:lnTo>
                    <a:pt x="615670" y="183781"/>
                  </a:lnTo>
                  <a:lnTo>
                    <a:pt x="615734" y="183578"/>
                  </a:lnTo>
                  <a:lnTo>
                    <a:pt x="615696" y="183248"/>
                  </a:lnTo>
                  <a:lnTo>
                    <a:pt x="615619" y="182841"/>
                  </a:lnTo>
                  <a:lnTo>
                    <a:pt x="615835" y="181825"/>
                  </a:lnTo>
                  <a:lnTo>
                    <a:pt x="615721" y="179793"/>
                  </a:lnTo>
                  <a:lnTo>
                    <a:pt x="615810" y="179285"/>
                  </a:lnTo>
                  <a:lnTo>
                    <a:pt x="615975" y="178650"/>
                  </a:lnTo>
                  <a:lnTo>
                    <a:pt x="616800" y="180047"/>
                  </a:lnTo>
                  <a:lnTo>
                    <a:pt x="616813" y="181825"/>
                  </a:lnTo>
                  <a:lnTo>
                    <a:pt x="616940" y="182460"/>
                  </a:lnTo>
                  <a:lnTo>
                    <a:pt x="617334" y="181317"/>
                  </a:lnTo>
                  <a:close/>
                </a:path>
                <a:path w="1000125" h="349884">
                  <a:moveTo>
                    <a:pt x="617766" y="181698"/>
                  </a:moveTo>
                  <a:lnTo>
                    <a:pt x="617664" y="180797"/>
                  </a:lnTo>
                  <a:lnTo>
                    <a:pt x="617562" y="181317"/>
                  </a:lnTo>
                  <a:lnTo>
                    <a:pt x="617766" y="181698"/>
                  </a:lnTo>
                  <a:close/>
                </a:path>
                <a:path w="1000125" h="349884">
                  <a:moveTo>
                    <a:pt x="618070" y="180174"/>
                  </a:moveTo>
                  <a:lnTo>
                    <a:pt x="617982" y="179539"/>
                  </a:lnTo>
                  <a:lnTo>
                    <a:pt x="617232" y="177380"/>
                  </a:lnTo>
                  <a:lnTo>
                    <a:pt x="616775" y="177050"/>
                  </a:lnTo>
                  <a:lnTo>
                    <a:pt x="617435" y="178777"/>
                  </a:lnTo>
                  <a:lnTo>
                    <a:pt x="617664" y="180797"/>
                  </a:lnTo>
                  <a:lnTo>
                    <a:pt x="618070" y="180174"/>
                  </a:lnTo>
                  <a:close/>
                </a:path>
                <a:path w="1000125" h="349884">
                  <a:moveTo>
                    <a:pt x="618959" y="181864"/>
                  </a:moveTo>
                  <a:lnTo>
                    <a:pt x="618807" y="181965"/>
                  </a:lnTo>
                  <a:lnTo>
                    <a:pt x="618921" y="182270"/>
                  </a:lnTo>
                  <a:lnTo>
                    <a:pt x="618959" y="181864"/>
                  </a:lnTo>
                  <a:close/>
                </a:path>
                <a:path w="1000125" h="349884">
                  <a:moveTo>
                    <a:pt x="619086" y="182702"/>
                  </a:moveTo>
                  <a:lnTo>
                    <a:pt x="619010" y="182524"/>
                  </a:lnTo>
                  <a:lnTo>
                    <a:pt x="618921" y="182270"/>
                  </a:lnTo>
                  <a:lnTo>
                    <a:pt x="618871" y="182664"/>
                  </a:lnTo>
                  <a:lnTo>
                    <a:pt x="619086" y="182702"/>
                  </a:lnTo>
                  <a:close/>
                </a:path>
                <a:path w="1000125" h="349884">
                  <a:moveTo>
                    <a:pt x="619290" y="181825"/>
                  </a:moveTo>
                  <a:lnTo>
                    <a:pt x="619036" y="181025"/>
                  </a:lnTo>
                  <a:lnTo>
                    <a:pt x="618959" y="181864"/>
                  </a:lnTo>
                  <a:lnTo>
                    <a:pt x="619099" y="181813"/>
                  </a:lnTo>
                  <a:lnTo>
                    <a:pt x="619290" y="181825"/>
                  </a:lnTo>
                  <a:close/>
                </a:path>
                <a:path w="1000125" h="349884">
                  <a:moveTo>
                    <a:pt x="620674" y="177952"/>
                  </a:moveTo>
                  <a:lnTo>
                    <a:pt x="619975" y="175882"/>
                  </a:lnTo>
                  <a:lnTo>
                    <a:pt x="618413" y="173647"/>
                  </a:lnTo>
                  <a:lnTo>
                    <a:pt x="617778" y="173812"/>
                  </a:lnTo>
                  <a:lnTo>
                    <a:pt x="618058" y="176110"/>
                  </a:lnTo>
                  <a:lnTo>
                    <a:pt x="617613" y="175475"/>
                  </a:lnTo>
                  <a:lnTo>
                    <a:pt x="617372" y="174586"/>
                  </a:lnTo>
                  <a:lnTo>
                    <a:pt x="617143" y="173990"/>
                  </a:lnTo>
                  <a:lnTo>
                    <a:pt x="617397" y="175717"/>
                  </a:lnTo>
                  <a:lnTo>
                    <a:pt x="618121" y="178625"/>
                  </a:lnTo>
                  <a:lnTo>
                    <a:pt x="619696" y="181406"/>
                  </a:lnTo>
                  <a:lnTo>
                    <a:pt x="618756" y="178181"/>
                  </a:lnTo>
                  <a:lnTo>
                    <a:pt x="619429" y="179412"/>
                  </a:lnTo>
                  <a:lnTo>
                    <a:pt x="618261" y="175577"/>
                  </a:lnTo>
                  <a:lnTo>
                    <a:pt x="618451" y="175056"/>
                  </a:lnTo>
                  <a:lnTo>
                    <a:pt x="619353" y="176326"/>
                  </a:lnTo>
                  <a:lnTo>
                    <a:pt x="619810" y="177507"/>
                  </a:lnTo>
                  <a:lnTo>
                    <a:pt x="619569" y="176644"/>
                  </a:lnTo>
                  <a:lnTo>
                    <a:pt x="620674" y="177952"/>
                  </a:lnTo>
                  <a:close/>
                </a:path>
                <a:path w="1000125" h="349884">
                  <a:moveTo>
                    <a:pt x="622198" y="178777"/>
                  </a:moveTo>
                  <a:lnTo>
                    <a:pt x="621969" y="177901"/>
                  </a:lnTo>
                  <a:lnTo>
                    <a:pt x="621042" y="176060"/>
                  </a:lnTo>
                  <a:lnTo>
                    <a:pt x="620864" y="176593"/>
                  </a:lnTo>
                  <a:lnTo>
                    <a:pt x="622007" y="179870"/>
                  </a:lnTo>
                  <a:lnTo>
                    <a:pt x="622198" y="178777"/>
                  </a:lnTo>
                  <a:close/>
                </a:path>
                <a:path w="1000125" h="349884">
                  <a:moveTo>
                    <a:pt x="921283" y="16865"/>
                  </a:moveTo>
                  <a:lnTo>
                    <a:pt x="921067" y="16611"/>
                  </a:lnTo>
                  <a:lnTo>
                    <a:pt x="920902" y="16484"/>
                  </a:lnTo>
                  <a:lnTo>
                    <a:pt x="920940" y="16738"/>
                  </a:lnTo>
                  <a:lnTo>
                    <a:pt x="921080" y="16789"/>
                  </a:lnTo>
                  <a:lnTo>
                    <a:pt x="921283" y="16865"/>
                  </a:lnTo>
                  <a:close/>
                </a:path>
                <a:path w="1000125" h="349884">
                  <a:moveTo>
                    <a:pt x="926782" y="18453"/>
                  </a:moveTo>
                  <a:lnTo>
                    <a:pt x="926731" y="18110"/>
                  </a:lnTo>
                  <a:lnTo>
                    <a:pt x="926617" y="17818"/>
                  </a:lnTo>
                  <a:lnTo>
                    <a:pt x="926528" y="18097"/>
                  </a:lnTo>
                  <a:lnTo>
                    <a:pt x="926452" y="18351"/>
                  </a:lnTo>
                  <a:lnTo>
                    <a:pt x="926617" y="18618"/>
                  </a:lnTo>
                  <a:lnTo>
                    <a:pt x="926782" y="18453"/>
                  </a:lnTo>
                  <a:close/>
                </a:path>
                <a:path w="1000125" h="349884">
                  <a:moveTo>
                    <a:pt x="952347" y="10629"/>
                  </a:moveTo>
                  <a:lnTo>
                    <a:pt x="951280" y="9867"/>
                  </a:lnTo>
                  <a:lnTo>
                    <a:pt x="951661" y="10947"/>
                  </a:lnTo>
                  <a:lnTo>
                    <a:pt x="951941" y="10528"/>
                  </a:lnTo>
                  <a:lnTo>
                    <a:pt x="952347" y="10629"/>
                  </a:lnTo>
                  <a:close/>
                </a:path>
                <a:path w="1000125" h="349884">
                  <a:moveTo>
                    <a:pt x="952754" y="10909"/>
                  </a:moveTo>
                  <a:lnTo>
                    <a:pt x="952614" y="10731"/>
                  </a:lnTo>
                  <a:lnTo>
                    <a:pt x="952474" y="10642"/>
                  </a:lnTo>
                  <a:lnTo>
                    <a:pt x="952347" y="10629"/>
                  </a:lnTo>
                  <a:lnTo>
                    <a:pt x="952754" y="10909"/>
                  </a:lnTo>
                  <a:close/>
                </a:path>
                <a:path w="1000125" h="349884">
                  <a:moveTo>
                    <a:pt x="962621" y="3683"/>
                  </a:moveTo>
                  <a:lnTo>
                    <a:pt x="962520" y="3289"/>
                  </a:lnTo>
                  <a:lnTo>
                    <a:pt x="962406" y="2832"/>
                  </a:lnTo>
                  <a:lnTo>
                    <a:pt x="962279" y="2298"/>
                  </a:lnTo>
                  <a:lnTo>
                    <a:pt x="962406" y="3759"/>
                  </a:lnTo>
                  <a:lnTo>
                    <a:pt x="962621" y="3683"/>
                  </a:lnTo>
                  <a:close/>
                </a:path>
                <a:path w="1000125" h="349884">
                  <a:moveTo>
                    <a:pt x="971829" y="4000"/>
                  </a:moveTo>
                  <a:lnTo>
                    <a:pt x="971537" y="2819"/>
                  </a:lnTo>
                  <a:lnTo>
                    <a:pt x="971473" y="2222"/>
                  </a:lnTo>
                  <a:lnTo>
                    <a:pt x="971550" y="1955"/>
                  </a:lnTo>
                  <a:lnTo>
                    <a:pt x="971054" y="825"/>
                  </a:lnTo>
                  <a:lnTo>
                    <a:pt x="970737" y="38"/>
                  </a:lnTo>
                  <a:lnTo>
                    <a:pt x="970495" y="0"/>
                  </a:lnTo>
                  <a:lnTo>
                    <a:pt x="971473" y="2768"/>
                  </a:lnTo>
                  <a:lnTo>
                    <a:pt x="971829" y="4000"/>
                  </a:lnTo>
                  <a:close/>
                </a:path>
                <a:path w="1000125" h="349884">
                  <a:moveTo>
                    <a:pt x="992212" y="9728"/>
                  </a:moveTo>
                  <a:lnTo>
                    <a:pt x="992174" y="9283"/>
                  </a:lnTo>
                  <a:lnTo>
                    <a:pt x="992111" y="9474"/>
                  </a:lnTo>
                  <a:lnTo>
                    <a:pt x="992035" y="9626"/>
                  </a:lnTo>
                  <a:lnTo>
                    <a:pt x="991946" y="9753"/>
                  </a:lnTo>
                  <a:lnTo>
                    <a:pt x="992124" y="10274"/>
                  </a:lnTo>
                  <a:lnTo>
                    <a:pt x="992212" y="10058"/>
                  </a:lnTo>
                  <a:lnTo>
                    <a:pt x="992212" y="9728"/>
                  </a:lnTo>
                  <a:close/>
                </a:path>
                <a:path w="1000125" h="349884">
                  <a:moveTo>
                    <a:pt x="998245" y="4470"/>
                  </a:moveTo>
                  <a:lnTo>
                    <a:pt x="997712" y="2349"/>
                  </a:lnTo>
                  <a:lnTo>
                    <a:pt x="996238" y="38"/>
                  </a:lnTo>
                  <a:lnTo>
                    <a:pt x="995502" y="190"/>
                  </a:lnTo>
                  <a:lnTo>
                    <a:pt x="995565" y="2540"/>
                  </a:lnTo>
                  <a:lnTo>
                    <a:pt x="995146" y="1879"/>
                  </a:lnTo>
                  <a:lnTo>
                    <a:pt x="994994" y="977"/>
                  </a:lnTo>
                  <a:lnTo>
                    <a:pt x="994791" y="355"/>
                  </a:lnTo>
                  <a:lnTo>
                    <a:pt x="994892" y="2120"/>
                  </a:lnTo>
                  <a:lnTo>
                    <a:pt x="995362" y="5092"/>
                  </a:lnTo>
                  <a:lnTo>
                    <a:pt x="996772" y="7962"/>
                  </a:lnTo>
                  <a:lnTo>
                    <a:pt x="996099" y="4660"/>
                  </a:lnTo>
                  <a:lnTo>
                    <a:pt x="996708" y="5918"/>
                  </a:lnTo>
                  <a:lnTo>
                    <a:pt x="995857" y="2006"/>
                  </a:lnTo>
                  <a:lnTo>
                    <a:pt x="996111" y="1460"/>
                  </a:lnTo>
                  <a:lnTo>
                    <a:pt x="996950" y="2781"/>
                  </a:lnTo>
                  <a:lnTo>
                    <a:pt x="997318" y="4000"/>
                  </a:lnTo>
                  <a:lnTo>
                    <a:pt x="997178" y="3111"/>
                  </a:lnTo>
                  <a:lnTo>
                    <a:pt x="998245" y="4470"/>
                  </a:lnTo>
                  <a:close/>
                </a:path>
                <a:path w="1000125" h="349884">
                  <a:moveTo>
                    <a:pt x="999820" y="5334"/>
                  </a:moveTo>
                  <a:lnTo>
                    <a:pt x="999655" y="4432"/>
                  </a:lnTo>
                  <a:lnTo>
                    <a:pt x="998855" y="2552"/>
                  </a:lnTo>
                  <a:lnTo>
                    <a:pt x="998588" y="3086"/>
                  </a:lnTo>
                  <a:lnTo>
                    <a:pt x="999490" y="6451"/>
                  </a:lnTo>
                  <a:lnTo>
                    <a:pt x="999820" y="533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9331027" y="850143"/>
              <a:ext cx="709295" cy="298450"/>
            </a:xfrm>
            <a:custGeom>
              <a:avLst/>
              <a:gdLst/>
              <a:ahLst/>
              <a:cxnLst/>
              <a:rect l="l" t="t" r="r" b="b"/>
              <a:pathLst>
                <a:path w="709294" h="298450">
                  <a:moveTo>
                    <a:pt x="2819" y="285559"/>
                  </a:moveTo>
                  <a:lnTo>
                    <a:pt x="2146" y="284060"/>
                  </a:lnTo>
                  <a:lnTo>
                    <a:pt x="2768" y="285762"/>
                  </a:lnTo>
                  <a:lnTo>
                    <a:pt x="2819" y="285559"/>
                  </a:lnTo>
                  <a:close/>
                </a:path>
                <a:path w="709294" h="298450">
                  <a:moveTo>
                    <a:pt x="6718" y="279920"/>
                  </a:moveTo>
                  <a:lnTo>
                    <a:pt x="6515" y="279107"/>
                  </a:lnTo>
                  <a:lnTo>
                    <a:pt x="6718" y="279920"/>
                  </a:lnTo>
                  <a:close/>
                </a:path>
                <a:path w="709294" h="298450">
                  <a:moveTo>
                    <a:pt x="13665" y="296887"/>
                  </a:moveTo>
                  <a:lnTo>
                    <a:pt x="13271" y="294347"/>
                  </a:lnTo>
                  <a:lnTo>
                    <a:pt x="11366" y="293090"/>
                  </a:lnTo>
                  <a:lnTo>
                    <a:pt x="12306" y="294347"/>
                  </a:lnTo>
                  <a:lnTo>
                    <a:pt x="12484" y="296887"/>
                  </a:lnTo>
                  <a:lnTo>
                    <a:pt x="13665" y="296887"/>
                  </a:lnTo>
                  <a:close/>
                </a:path>
                <a:path w="709294" h="298450">
                  <a:moveTo>
                    <a:pt x="18491" y="294462"/>
                  </a:moveTo>
                  <a:lnTo>
                    <a:pt x="18402" y="294271"/>
                  </a:lnTo>
                  <a:lnTo>
                    <a:pt x="18275" y="293992"/>
                  </a:lnTo>
                  <a:lnTo>
                    <a:pt x="18338" y="294271"/>
                  </a:lnTo>
                  <a:lnTo>
                    <a:pt x="18415" y="294474"/>
                  </a:lnTo>
                  <a:close/>
                </a:path>
                <a:path w="709294" h="298450">
                  <a:moveTo>
                    <a:pt x="33515" y="289267"/>
                  </a:moveTo>
                  <a:lnTo>
                    <a:pt x="32372" y="287997"/>
                  </a:lnTo>
                  <a:lnTo>
                    <a:pt x="33502" y="289433"/>
                  </a:lnTo>
                  <a:lnTo>
                    <a:pt x="33515" y="289267"/>
                  </a:lnTo>
                  <a:close/>
                </a:path>
                <a:path w="709294" h="298450">
                  <a:moveTo>
                    <a:pt x="34455" y="290537"/>
                  </a:moveTo>
                  <a:lnTo>
                    <a:pt x="33502" y="289433"/>
                  </a:lnTo>
                  <a:lnTo>
                    <a:pt x="33362" y="291807"/>
                  </a:lnTo>
                  <a:lnTo>
                    <a:pt x="34455" y="290537"/>
                  </a:lnTo>
                  <a:close/>
                </a:path>
                <a:path w="709294" h="298450">
                  <a:moveTo>
                    <a:pt x="38100" y="279552"/>
                  </a:moveTo>
                  <a:lnTo>
                    <a:pt x="36652" y="277837"/>
                  </a:lnTo>
                  <a:lnTo>
                    <a:pt x="37795" y="280377"/>
                  </a:lnTo>
                  <a:lnTo>
                    <a:pt x="38100" y="279552"/>
                  </a:lnTo>
                  <a:close/>
                </a:path>
                <a:path w="709294" h="298450">
                  <a:moveTo>
                    <a:pt x="38785" y="280377"/>
                  </a:moveTo>
                  <a:lnTo>
                    <a:pt x="38201" y="279247"/>
                  </a:lnTo>
                  <a:lnTo>
                    <a:pt x="38100" y="279552"/>
                  </a:lnTo>
                  <a:lnTo>
                    <a:pt x="38785" y="280377"/>
                  </a:lnTo>
                  <a:close/>
                </a:path>
                <a:path w="709294" h="298450">
                  <a:moveTo>
                    <a:pt x="39230" y="283210"/>
                  </a:moveTo>
                  <a:lnTo>
                    <a:pt x="38709" y="282536"/>
                  </a:lnTo>
                  <a:lnTo>
                    <a:pt x="38239" y="281749"/>
                  </a:lnTo>
                  <a:lnTo>
                    <a:pt x="37795" y="280962"/>
                  </a:lnTo>
                  <a:lnTo>
                    <a:pt x="38773" y="282816"/>
                  </a:lnTo>
                  <a:lnTo>
                    <a:pt x="38061" y="283972"/>
                  </a:lnTo>
                  <a:lnTo>
                    <a:pt x="39230" y="283210"/>
                  </a:lnTo>
                  <a:close/>
                </a:path>
                <a:path w="709294" h="298450">
                  <a:moveTo>
                    <a:pt x="41910" y="285457"/>
                  </a:moveTo>
                  <a:lnTo>
                    <a:pt x="37795" y="280377"/>
                  </a:lnTo>
                  <a:lnTo>
                    <a:pt x="41135" y="285457"/>
                  </a:lnTo>
                  <a:lnTo>
                    <a:pt x="41910" y="285457"/>
                  </a:lnTo>
                  <a:close/>
                </a:path>
                <a:path w="709294" h="298450">
                  <a:moveTo>
                    <a:pt x="44335" y="254215"/>
                  </a:moveTo>
                  <a:lnTo>
                    <a:pt x="44221" y="253707"/>
                  </a:lnTo>
                  <a:lnTo>
                    <a:pt x="44335" y="254215"/>
                  </a:lnTo>
                  <a:close/>
                </a:path>
                <a:path w="709294" h="298450">
                  <a:moveTo>
                    <a:pt x="44475" y="258787"/>
                  </a:moveTo>
                  <a:close/>
                </a:path>
                <a:path w="709294" h="298450">
                  <a:moveTo>
                    <a:pt x="65989" y="274027"/>
                  </a:moveTo>
                  <a:lnTo>
                    <a:pt x="63919" y="271487"/>
                  </a:lnTo>
                  <a:lnTo>
                    <a:pt x="64643" y="272757"/>
                  </a:lnTo>
                  <a:lnTo>
                    <a:pt x="64681" y="274027"/>
                  </a:lnTo>
                  <a:lnTo>
                    <a:pt x="65989" y="274027"/>
                  </a:lnTo>
                  <a:close/>
                </a:path>
                <a:path w="709294" h="298450">
                  <a:moveTo>
                    <a:pt x="82842" y="235585"/>
                  </a:moveTo>
                  <a:lnTo>
                    <a:pt x="82829" y="234378"/>
                  </a:lnTo>
                  <a:lnTo>
                    <a:pt x="82384" y="235585"/>
                  </a:lnTo>
                  <a:lnTo>
                    <a:pt x="82842" y="235585"/>
                  </a:lnTo>
                  <a:close/>
                </a:path>
                <a:path w="709294" h="298450">
                  <a:moveTo>
                    <a:pt x="87947" y="262267"/>
                  </a:moveTo>
                  <a:lnTo>
                    <a:pt x="87642" y="261581"/>
                  </a:lnTo>
                  <a:lnTo>
                    <a:pt x="87718" y="262267"/>
                  </a:lnTo>
                  <a:lnTo>
                    <a:pt x="87947" y="262267"/>
                  </a:lnTo>
                  <a:close/>
                </a:path>
                <a:path w="709294" h="298450">
                  <a:moveTo>
                    <a:pt x="89763" y="260235"/>
                  </a:moveTo>
                  <a:lnTo>
                    <a:pt x="89700" y="259892"/>
                  </a:lnTo>
                  <a:lnTo>
                    <a:pt x="89573" y="260337"/>
                  </a:lnTo>
                  <a:lnTo>
                    <a:pt x="89712" y="260350"/>
                  </a:lnTo>
                  <a:close/>
                </a:path>
                <a:path w="709294" h="298450">
                  <a:moveTo>
                    <a:pt x="93751" y="260057"/>
                  </a:moveTo>
                  <a:close/>
                </a:path>
                <a:path w="709294" h="298450">
                  <a:moveTo>
                    <a:pt x="93954" y="258787"/>
                  </a:moveTo>
                  <a:lnTo>
                    <a:pt x="93700" y="258114"/>
                  </a:lnTo>
                  <a:lnTo>
                    <a:pt x="93738" y="259943"/>
                  </a:lnTo>
                  <a:lnTo>
                    <a:pt x="93954" y="258787"/>
                  </a:lnTo>
                  <a:close/>
                </a:path>
                <a:path w="709294" h="298450">
                  <a:moveTo>
                    <a:pt x="102527" y="253072"/>
                  </a:moveTo>
                  <a:lnTo>
                    <a:pt x="102019" y="251853"/>
                  </a:lnTo>
                  <a:lnTo>
                    <a:pt x="102196" y="253707"/>
                  </a:lnTo>
                  <a:lnTo>
                    <a:pt x="102527" y="253072"/>
                  </a:lnTo>
                  <a:close/>
                </a:path>
                <a:path w="709294" h="298450">
                  <a:moveTo>
                    <a:pt x="103314" y="254977"/>
                  </a:moveTo>
                  <a:lnTo>
                    <a:pt x="102857" y="252437"/>
                  </a:lnTo>
                  <a:lnTo>
                    <a:pt x="102527" y="253072"/>
                  </a:lnTo>
                  <a:lnTo>
                    <a:pt x="103314" y="254977"/>
                  </a:lnTo>
                  <a:close/>
                </a:path>
                <a:path w="709294" h="298450">
                  <a:moveTo>
                    <a:pt x="145186" y="218173"/>
                  </a:moveTo>
                  <a:lnTo>
                    <a:pt x="144919" y="216776"/>
                  </a:lnTo>
                  <a:lnTo>
                    <a:pt x="145186" y="218173"/>
                  </a:lnTo>
                  <a:close/>
                </a:path>
                <a:path w="709294" h="298450">
                  <a:moveTo>
                    <a:pt x="145237" y="238467"/>
                  </a:moveTo>
                  <a:close/>
                </a:path>
                <a:path w="709294" h="298450">
                  <a:moveTo>
                    <a:pt x="145656" y="213067"/>
                  </a:moveTo>
                  <a:lnTo>
                    <a:pt x="145046" y="213067"/>
                  </a:lnTo>
                  <a:lnTo>
                    <a:pt x="143713" y="214337"/>
                  </a:lnTo>
                  <a:lnTo>
                    <a:pt x="144195" y="215607"/>
                  </a:lnTo>
                  <a:lnTo>
                    <a:pt x="144195" y="214337"/>
                  </a:lnTo>
                  <a:lnTo>
                    <a:pt x="144691" y="215607"/>
                  </a:lnTo>
                  <a:lnTo>
                    <a:pt x="144919" y="216776"/>
                  </a:lnTo>
                  <a:lnTo>
                    <a:pt x="145567" y="214337"/>
                  </a:lnTo>
                  <a:lnTo>
                    <a:pt x="145656" y="213067"/>
                  </a:lnTo>
                  <a:close/>
                </a:path>
                <a:path w="709294" h="298450">
                  <a:moveTo>
                    <a:pt x="146380" y="239737"/>
                  </a:moveTo>
                  <a:lnTo>
                    <a:pt x="145770" y="238467"/>
                  </a:lnTo>
                  <a:lnTo>
                    <a:pt x="145237" y="238467"/>
                  </a:lnTo>
                  <a:lnTo>
                    <a:pt x="145859" y="239737"/>
                  </a:lnTo>
                  <a:lnTo>
                    <a:pt x="146380" y="239737"/>
                  </a:lnTo>
                  <a:close/>
                </a:path>
                <a:path w="709294" h="298450">
                  <a:moveTo>
                    <a:pt x="148945" y="213029"/>
                  </a:moveTo>
                  <a:lnTo>
                    <a:pt x="148082" y="211607"/>
                  </a:lnTo>
                  <a:lnTo>
                    <a:pt x="147066" y="210870"/>
                  </a:lnTo>
                  <a:lnTo>
                    <a:pt x="147320" y="212521"/>
                  </a:lnTo>
                  <a:lnTo>
                    <a:pt x="147891" y="212534"/>
                  </a:lnTo>
                  <a:lnTo>
                    <a:pt x="148856" y="213525"/>
                  </a:lnTo>
                  <a:lnTo>
                    <a:pt x="148945" y="213029"/>
                  </a:lnTo>
                  <a:close/>
                </a:path>
                <a:path w="709294" h="298450">
                  <a:moveTo>
                    <a:pt x="156387" y="214337"/>
                  </a:moveTo>
                  <a:lnTo>
                    <a:pt x="155765" y="213067"/>
                  </a:lnTo>
                  <a:lnTo>
                    <a:pt x="155130" y="211797"/>
                  </a:lnTo>
                  <a:lnTo>
                    <a:pt x="154724" y="211797"/>
                  </a:lnTo>
                  <a:lnTo>
                    <a:pt x="155943" y="213893"/>
                  </a:lnTo>
                  <a:lnTo>
                    <a:pt x="155740" y="213067"/>
                  </a:lnTo>
                  <a:lnTo>
                    <a:pt x="156387" y="214337"/>
                  </a:lnTo>
                  <a:close/>
                </a:path>
                <a:path w="709294" h="298450">
                  <a:moveTo>
                    <a:pt x="156679" y="215150"/>
                  </a:moveTo>
                  <a:lnTo>
                    <a:pt x="155943" y="213893"/>
                  </a:lnTo>
                  <a:lnTo>
                    <a:pt x="156375" y="215607"/>
                  </a:lnTo>
                  <a:lnTo>
                    <a:pt x="156679" y="215150"/>
                  </a:lnTo>
                  <a:close/>
                </a:path>
                <a:path w="709294" h="298450">
                  <a:moveTo>
                    <a:pt x="169354" y="204228"/>
                  </a:moveTo>
                  <a:lnTo>
                    <a:pt x="168821" y="203974"/>
                  </a:lnTo>
                  <a:lnTo>
                    <a:pt x="168948" y="204165"/>
                  </a:lnTo>
                  <a:lnTo>
                    <a:pt x="169049" y="204304"/>
                  </a:lnTo>
                  <a:lnTo>
                    <a:pt x="169164" y="204470"/>
                  </a:lnTo>
                  <a:lnTo>
                    <a:pt x="169354" y="204228"/>
                  </a:lnTo>
                  <a:close/>
                </a:path>
                <a:path w="709294" h="298450">
                  <a:moveTo>
                    <a:pt x="170675" y="203327"/>
                  </a:moveTo>
                  <a:lnTo>
                    <a:pt x="169341" y="199872"/>
                  </a:lnTo>
                  <a:lnTo>
                    <a:pt x="169113" y="201041"/>
                  </a:lnTo>
                  <a:lnTo>
                    <a:pt x="170535" y="204025"/>
                  </a:lnTo>
                  <a:lnTo>
                    <a:pt x="170675" y="203327"/>
                  </a:lnTo>
                  <a:close/>
                </a:path>
                <a:path w="709294" h="298450">
                  <a:moveTo>
                    <a:pt x="174815" y="227037"/>
                  </a:moveTo>
                  <a:lnTo>
                    <a:pt x="174675" y="226796"/>
                  </a:lnTo>
                  <a:lnTo>
                    <a:pt x="174675" y="227037"/>
                  </a:lnTo>
                  <a:lnTo>
                    <a:pt x="174815" y="227037"/>
                  </a:lnTo>
                  <a:close/>
                </a:path>
                <a:path w="709294" h="298450">
                  <a:moveTo>
                    <a:pt x="175653" y="201282"/>
                  </a:moveTo>
                  <a:lnTo>
                    <a:pt x="175552" y="200520"/>
                  </a:lnTo>
                  <a:lnTo>
                    <a:pt x="175463" y="201002"/>
                  </a:lnTo>
                  <a:lnTo>
                    <a:pt x="175653" y="201282"/>
                  </a:lnTo>
                  <a:close/>
                </a:path>
                <a:path w="709294" h="298450">
                  <a:moveTo>
                    <a:pt x="175945" y="205447"/>
                  </a:moveTo>
                  <a:lnTo>
                    <a:pt x="175717" y="204177"/>
                  </a:lnTo>
                  <a:lnTo>
                    <a:pt x="175552" y="204177"/>
                  </a:lnTo>
                  <a:lnTo>
                    <a:pt x="175945" y="205447"/>
                  </a:lnTo>
                  <a:close/>
                </a:path>
                <a:path w="709294" h="298450">
                  <a:moveTo>
                    <a:pt x="176022" y="201002"/>
                  </a:moveTo>
                  <a:lnTo>
                    <a:pt x="175641" y="200660"/>
                  </a:lnTo>
                  <a:lnTo>
                    <a:pt x="175780" y="200875"/>
                  </a:lnTo>
                  <a:lnTo>
                    <a:pt x="176022" y="201002"/>
                  </a:lnTo>
                  <a:close/>
                </a:path>
                <a:path w="709294" h="298450">
                  <a:moveTo>
                    <a:pt x="179984" y="224472"/>
                  </a:moveTo>
                  <a:lnTo>
                    <a:pt x="179387" y="223596"/>
                  </a:lnTo>
                  <a:lnTo>
                    <a:pt x="178943" y="223126"/>
                  </a:lnTo>
                  <a:lnTo>
                    <a:pt x="178562" y="222859"/>
                  </a:lnTo>
                  <a:lnTo>
                    <a:pt x="178612" y="223088"/>
                  </a:lnTo>
                  <a:lnTo>
                    <a:pt x="178625" y="223278"/>
                  </a:lnTo>
                  <a:lnTo>
                    <a:pt x="178727" y="223608"/>
                  </a:lnTo>
                  <a:lnTo>
                    <a:pt x="179984" y="224472"/>
                  </a:lnTo>
                  <a:close/>
                </a:path>
                <a:path w="709294" h="298450">
                  <a:moveTo>
                    <a:pt x="182067" y="195465"/>
                  </a:moveTo>
                  <a:lnTo>
                    <a:pt x="181952" y="195186"/>
                  </a:lnTo>
                  <a:lnTo>
                    <a:pt x="181762" y="194856"/>
                  </a:lnTo>
                  <a:lnTo>
                    <a:pt x="181406" y="194348"/>
                  </a:lnTo>
                  <a:lnTo>
                    <a:pt x="181635" y="194805"/>
                  </a:lnTo>
                  <a:lnTo>
                    <a:pt x="181851" y="195148"/>
                  </a:lnTo>
                  <a:lnTo>
                    <a:pt x="182067" y="195465"/>
                  </a:lnTo>
                  <a:close/>
                </a:path>
                <a:path w="709294" h="298450">
                  <a:moveTo>
                    <a:pt x="184505" y="222631"/>
                  </a:moveTo>
                  <a:lnTo>
                    <a:pt x="183197" y="222681"/>
                  </a:lnTo>
                  <a:lnTo>
                    <a:pt x="183616" y="222808"/>
                  </a:lnTo>
                  <a:lnTo>
                    <a:pt x="184086" y="222796"/>
                  </a:lnTo>
                  <a:lnTo>
                    <a:pt x="184505" y="222631"/>
                  </a:lnTo>
                  <a:close/>
                </a:path>
                <a:path w="709294" h="298450">
                  <a:moveTo>
                    <a:pt x="190652" y="193382"/>
                  </a:moveTo>
                  <a:lnTo>
                    <a:pt x="190411" y="192747"/>
                  </a:lnTo>
                  <a:lnTo>
                    <a:pt x="188950" y="188937"/>
                  </a:lnTo>
                  <a:lnTo>
                    <a:pt x="188468" y="191477"/>
                  </a:lnTo>
                  <a:lnTo>
                    <a:pt x="189611" y="193738"/>
                  </a:lnTo>
                  <a:lnTo>
                    <a:pt x="189636" y="195287"/>
                  </a:lnTo>
                  <a:lnTo>
                    <a:pt x="190309" y="194017"/>
                  </a:lnTo>
                  <a:lnTo>
                    <a:pt x="190652" y="193382"/>
                  </a:lnTo>
                  <a:close/>
                </a:path>
                <a:path w="709294" h="298450">
                  <a:moveTo>
                    <a:pt x="190995" y="192747"/>
                  </a:moveTo>
                  <a:lnTo>
                    <a:pt x="190652" y="193382"/>
                  </a:lnTo>
                  <a:lnTo>
                    <a:pt x="190893" y="194017"/>
                  </a:lnTo>
                  <a:lnTo>
                    <a:pt x="190995" y="192747"/>
                  </a:lnTo>
                  <a:close/>
                </a:path>
                <a:path w="709294" h="298450">
                  <a:moveTo>
                    <a:pt x="192392" y="197548"/>
                  </a:moveTo>
                  <a:lnTo>
                    <a:pt x="192354" y="196811"/>
                  </a:lnTo>
                  <a:lnTo>
                    <a:pt x="192239" y="196557"/>
                  </a:lnTo>
                  <a:lnTo>
                    <a:pt x="192392" y="197548"/>
                  </a:lnTo>
                  <a:close/>
                </a:path>
                <a:path w="709294" h="298450">
                  <a:moveTo>
                    <a:pt x="196367" y="192824"/>
                  </a:moveTo>
                  <a:lnTo>
                    <a:pt x="195884" y="192595"/>
                  </a:lnTo>
                  <a:lnTo>
                    <a:pt x="196126" y="192798"/>
                  </a:lnTo>
                  <a:lnTo>
                    <a:pt x="196253" y="192836"/>
                  </a:lnTo>
                  <a:close/>
                </a:path>
                <a:path w="709294" h="298450">
                  <a:moveTo>
                    <a:pt x="196494" y="216877"/>
                  </a:moveTo>
                  <a:lnTo>
                    <a:pt x="195846" y="215392"/>
                  </a:lnTo>
                  <a:lnTo>
                    <a:pt x="195859" y="215607"/>
                  </a:lnTo>
                  <a:lnTo>
                    <a:pt x="195503" y="216242"/>
                  </a:lnTo>
                  <a:lnTo>
                    <a:pt x="196494" y="216877"/>
                  </a:lnTo>
                  <a:close/>
                </a:path>
                <a:path w="709294" h="298450">
                  <a:moveTo>
                    <a:pt x="196659" y="196557"/>
                  </a:moveTo>
                  <a:lnTo>
                    <a:pt x="196418" y="195287"/>
                  </a:lnTo>
                  <a:lnTo>
                    <a:pt x="196062" y="195287"/>
                  </a:lnTo>
                  <a:lnTo>
                    <a:pt x="196659" y="196557"/>
                  </a:lnTo>
                  <a:close/>
                </a:path>
                <a:path w="709294" h="298450">
                  <a:moveTo>
                    <a:pt x="197053" y="188531"/>
                  </a:moveTo>
                  <a:lnTo>
                    <a:pt x="196773" y="187667"/>
                  </a:lnTo>
                  <a:lnTo>
                    <a:pt x="196265" y="187667"/>
                  </a:lnTo>
                  <a:lnTo>
                    <a:pt x="197053" y="188531"/>
                  </a:lnTo>
                  <a:close/>
                </a:path>
                <a:path w="709294" h="298450">
                  <a:moveTo>
                    <a:pt x="198894" y="185115"/>
                  </a:moveTo>
                  <a:lnTo>
                    <a:pt x="198742" y="185470"/>
                  </a:lnTo>
                  <a:lnTo>
                    <a:pt x="198894" y="185115"/>
                  </a:lnTo>
                  <a:close/>
                </a:path>
                <a:path w="709294" h="298450">
                  <a:moveTo>
                    <a:pt x="199847" y="186397"/>
                  </a:moveTo>
                  <a:lnTo>
                    <a:pt x="199212" y="187134"/>
                  </a:lnTo>
                  <a:lnTo>
                    <a:pt x="199440" y="187667"/>
                  </a:lnTo>
                  <a:lnTo>
                    <a:pt x="199745" y="187667"/>
                  </a:lnTo>
                  <a:lnTo>
                    <a:pt x="199847" y="186397"/>
                  </a:lnTo>
                  <a:close/>
                </a:path>
                <a:path w="709294" h="298450">
                  <a:moveTo>
                    <a:pt x="203949" y="211010"/>
                  </a:moveTo>
                  <a:lnTo>
                    <a:pt x="203847" y="211188"/>
                  </a:lnTo>
                  <a:lnTo>
                    <a:pt x="203708" y="211861"/>
                  </a:lnTo>
                  <a:lnTo>
                    <a:pt x="203860" y="211556"/>
                  </a:lnTo>
                  <a:lnTo>
                    <a:pt x="203949" y="211010"/>
                  </a:lnTo>
                  <a:close/>
                </a:path>
                <a:path w="709294" h="298450">
                  <a:moveTo>
                    <a:pt x="210642" y="206717"/>
                  </a:moveTo>
                  <a:lnTo>
                    <a:pt x="210578" y="206514"/>
                  </a:lnTo>
                  <a:lnTo>
                    <a:pt x="210324" y="206717"/>
                  </a:lnTo>
                  <a:lnTo>
                    <a:pt x="210642" y="206717"/>
                  </a:lnTo>
                  <a:close/>
                </a:path>
                <a:path w="709294" h="298450">
                  <a:moveTo>
                    <a:pt x="218173" y="200367"/>
                  </a:moveTo>
                  <a:lnTo>
                    <a:pt x="218008" y="200367"/>
                  </a:lnTo>
                  <a:lnTo>
                    <a:pt x="218173" y="200494"/>
                  </a:lnTo>
                  <a:lnTo>
                    <a:pt x="218173" y="200367"/>
                  </a:lnTo>
                  <a:close/>
                </a:path>
                <a:path w="709294" h="298450">
                  <a:moveTo>
                    <a:pt x="218808" y="179692"/>
                  </a:moveTo>
                  <a:lnTo>
                    <a:pt x="218236" y="180962"/>
                  </a:lnTo>
                  <a:lnTo>
                    <a:pt x="218706" y="180149"/>
                  </a:lnTo>
                  <a:lnTo>
                    <a:pt x="218808" y="179692"/>
                  </a:lnTo>
                  <a:close/>
                </a:path>
                <a:path w="709294" h="298450">
                  <a:moveTo>
                    <a:pt x="218922" y="184365"/>
                  </a:moveTo>
                  <a:lnTo>
                    <a:pt x="217741" y="182587"/>
                  </a:lnTo>
                  <a:lnTo>
                    <a:pt x="218071" y="185127"/>
                  </a:lnTo>
                  <a:lnTo>
                    <a:pt x="218922" y="184365"/>
                  </a:lnTo>
                  <a:close/>
                </a:path>
                <a:path w="709294" h="298450">
                  <a:moveTo>
                    <a:pt x="219519" y="201637"/>
                  </a:moveTo>
                  <a:lnTo>
                    <a:pt x="218173" y="200494"/>
                  </a:lnTo>
                  <a:lnTo>
                    <a:pt x="218084" y="202907"/>
                  </a:lnTo>
                  <a:lnTo>
                    <a:pt x="219519" y="201637"/>
                  </a:lnTo>
                  <a:close/>
                </a:path>
                <a:path w="709294" h="298450">
                  <a:moveTo>
                    <a:pt x="219964" y="185940"/>
                  </a:moveTo>
                  <a:lnTo>
                    <a:pt x="219506" y="183857"/>
                  </a:lnTo>
                  <a:lnTo>
                    <a:pt x="218922" y="184365"/>
                  </a:lnTo>
                  <a:lnTo>
                    <a:pt x="219964" y="185940"/>
                  </a:lnTo>
                  <a:close/>
                </a:path>
                <a:path w="709294" h="298450">
                  <a:moveTo>
                    <a:pt x="220573" y="198818"/>
                  </a:moveTo>
                  <a:lnTo>
                    <a:pt x="219964" y="197256"/>
                  </a:lnTo>
                  <a:lnTo>
                    <a:pt x="219964" y="197827"/>
                  </a:lnTo>
                  <a:lnTo>
                    <a:pt x="219951" y="198386"/>
                  </a:lnTo>
                  <a:lnTo>
                    <a:pt x="219862" y="198780"/>
                  </a:lnTo>
                  <a:lnTo>
                    <a:pt x="219532" y="198716"/>
                  </a:lnTo>
                  <a:lnTo>
                    <a:pt x="219100" y="198551"/>
                  </a:lnTo>
                  <a:lnTo>
                    <a:pt x="218986" y="199072"/>
                  </a:lnTo>
                  <a:lnTo>
                    <a:pt x="219544" y="199491"/>
                  </a:lnTo>
                  <a:lnTo>
                    <a:pt x="219760" y="199263"/>
                  </a:lnTo>
                  <a:lnTo>
                    <a:pt x="219862" y="198793"/>
                  </a:lnTo>
                  <a:lnTo>
                    <a:pt x="220281" y="198856"/>
                  </a:lnTo>
                  <a:lnTo>
                    <a:pt x="220573" y="198818"/>
                  </a:lnTo>
                  <a:close/>
                </a:path>
                <a:path w="709294" h="298450">
                  <a:moveTo>
                    <a:pt x="224980" y="199097"/>
                  </a:moveTo>
                  <a:lnTo>
                    <a:pt x="224777" y="197827"/>
                  </a:lnTo>
                  <a:lnTo>
                    <a:pt x="224624" y="197561"/>
                  </a:lnTo>
                  <a:lnTo>
                    <a:pt x="224980" y="199097"/>
                  </a:lnTo>
                  <a:close/>
                </a:path>
                <a:path w="709294" h="298450">
                  <a:moveTo>
                    <a:pt x="229120" y="179908"/>
                  </a:moveTo>
                  <a:lnTo>
                    <a:pt x="228790" y="178955"/>
                  </a:lnTo>
                  <a:lnTo>
                    <a:pt x="228371" y="179514"/>
                  </a:lnTo>
                  <a:lnTo>
                    <a:pt x="229120" y="179908"/>
                  </a:lnTo>
                  <a:close/>
                </a:path>
                <a:path w="709294" h="298450">
                  <a:moveTo>
                    <a:pt x="229679" y="181470"/>
                  </a:moveTo>
                  <a:lnTo>
                    <a:pt x="229158" y="179920"/>
                  </a:lnTo>
                  <a:lnTo>
                    <a:pt x="229679" y="181470"/>
                  </a:lnTo>
                  <a:close/>
                </a:path>
                <a:path w="709294" h="298450">
                  <a:moveTo>
                    <a:pt x="243103" y="174599"/>
                  </a:moveTo>
                  <a:lnTo>
                    <a:pt x="242912" y="174205"/>
                  </a:lnTo>
                  <a:lnTo>
                    <a:pt x="242760" y="173863"/>
                  </a:lnTo>
                  <a:lnTo>
                    <a:pt x="242646" y="173647"/>
                  </a:lnTo>
                  <a:lnTo>
                    <a:pt x="242798" y="173990"/>
                  </a:lnTo>
                  <a:lnTo>
                    <a:pt x="242938" y="174307"/>
                  </a:lnTo>
                  <a:lnTo>
                    <a:pt x="243103" y="174599"/>
                  </a:lnTo>
                  <a:close/>
                </a:path>
                <a:path w="709294" h="298450">
                  <a:moveTo>
                    <a:pt x="245783" y="178777"/>
                  </a:moveTo>
                  <a:lnTo>
                    <a:pt x="245668" y="177596"/>
                  </a:lnTo>
                  <a:lnTo>
                    <a:pt x="245097" y="177507"/>
                  </a:lnTo>
                  <a:lnTo>
                    <a:pt x="245783" y="178777"/>
                  </a:lnTo>
                  <a:close/>
                </a:path>
                <a:path w="709294" h="298450">
                  <a:moveTo>
                    <a:pt x="246697" y="179451"/>
                  </a:moveTo>
                  <a:lnTo>
                    <a:pt x="246608" y="178777"/>
                  </a:lnTo>
                  <a:lnTo>
                    <a:pt x="245694" y="177634"/>
                  </a:lnTo>
                  <a:lnTo>
                    <a:pt x="246697" y="179451"/>
                  </a:lnTo>
                  <a:close/>
                </a:path>
                <a:path w="709294" h="298450">
                  <a:moveTo>
                    <a:pt x="247015" y="180047"/>
                  </a:moveTo>
                  <a:lnTo>
                    <a:pt x="246697" y="179451"/>
                  </a:lnTo>
                  <a:lnTo>
                    <a:pt x="246761" y="180047"/>
                  </a:lnTo>
                  <a:lnTo>
                    <a:pt x="247015" y="180047"/>
                  </a:lnTo>
                  <a:close/>
                </a:path>
                <a:path w="709294" h="298450">
                  <a:moveTo>
                    <a:pt x="247370" y="181317"/>
                  </a:moveTo>
                  <a:lnTo>
                    <a:pt x="247332" y="180378"/>
                  </a:lnTo>
                  <a:lnTo>
                    <a:pt x="247230" y="181317"/>
                  </a:lnTo>
                  <a:lnTo>
                    <a:pt x="247370" y="181317"/>
                  </a:lnTo>
                  <a:close/>
                </a:path>
                <a:path w="709294" h="298450">
                  <a:moveTo>
                    <a:pt x="247370" y="180047"/>
                  </a:moveTo>
                  <a:lnTo>
                    <a:pt x="247332" y="180378"/>
                  </a:lnTo>
                  <a:lnTo>
                    <a:pt x="247370" y="180047"/>
                  </a:lnTo>
                  <a:close/>
                </a:path>
                <a:path w="709294" h="298450">
                  <a:moveTo>
                    <a:pt x="252450" y="173697"/>
                  </a:moveTo>
                  <a:lnTo>
                    <a:pt x="252069" y="172427"/>
                  </a:lnTo>
                  <a:lnTo>
                    <a:pt x="252260" y="173697"/>
                  </a:lnTo>
                  <a:lnTo>
                    <a:pt x="252450" y="173697"/>
                  </a:lnTo>
                  <a:close/>
                </a:path>
                <a:path w="709294" h="298450">
                  <a:moveTo>
                    <a:pt x="255333" y="185127"/>
                  </a:moveTo>
                  <a:lnTo>
                    <a:pt x="254939" y="184531"/>
                  </a:lnTo>
                  <a:lnTo>
                    <a:pt x="255003" y="185127"/>
                  </a:lnTo>
                  <a:lnTo>
                    <a:pt x="255333" y="185127"/>
                  </a:lnTo>
                  <a:close/>
                </a:path>
                <a:path w="709294" h="298450">
                  <a:moveTo>
                    <a:pt x="260096" y="169278"/>
                  </a:moveTo>
                  <a:lnTo>
                    <a:pt x="258965" y="168503"/>
                  </a:lnTo>
                  <a:lnTo>
                    <a:pt x="258775" y="167894"/>
                  </a:lnTo>
                  <a:lnTo>
                    <a:pt x="258686" y="169037"/>
                  </a:lnTo>
                  <a:lnTo>
                    <a:pt x="258673" y="169329"/>
                  </a:lnTo>
                  <a:lnTo>
                    <a:pt x="259562" y="170053"/>
                  </a:lnTo>
                  <a:lnTo>
                    <a:pt x="260096" y="169278"/>
                  </a:lnTo>
                  <a:close/>
                </a:path>
                <a:path w="709294" h="298450">
                  <a:moveTo>
                    <a:pt x="264490" y="174358"/>
                  </a:moveTo>
                  <a:lnTo>
                    <a:pt x="263855" y="173151"/>
                  </a:lnTo>
                  <a:lnTo>
                    <a:pt x="264414" y="174447"/>
                  </a:lnTo>
                  <a:close/>
                </a:path>
                <a:path w="709294" h="298450">
                  <a:moveTo>
                    <a:pt x="264934" y="167538"/>
                  </a:moveTo>
                  <a:lnTo>
                    <a:pt x="262064" y="164998"/>
                  </a:lnTo>
                  <a:lnTo>
                    <a:pt x="264566" y="167894"/>
                  </a:lnTo>
                  <a:lnTo>
                    <a:pt x="264934" y="167538"/>
                  </a:lnTo>
                  <a:close/>
                </a:path>
                <a:path w="709294" h="298450">
                  <a:moveTo>
                    <a:pt x="265023" y="173697"/>
                  </a:moveTo>
                  <a:lnTo>
                    <a:pt x="264490" y="174358"/>
                  </a:lnTo>
                  <a:lnTo>
                    <a:pt x="264706" y="174764"/>
                  </a:lnTo>
                  <a:lnTo>
                    <a:pt x="265023" y="173697"/>
                  </a:lnTo>
                  <a:close/>
                </a:path>
                <a:path w="709294" h="298450">
                  <a:moveTo>
                    <a:pt x="265912" y="170319"/>
                  </a:moveTo>
                  <a:lnTo>
                    <a:pt x="265620" y="169862"/>
                  </a:lnTo>
                  <a:lnTo>
                    <a:pt x="264274" y="170027"/>
                  </a:lnTo>
                  <a:lnTo>
                    <a:pt x="265912" y="170319"/>
                  </a:lnTo>
                  <a:close/>
                </a:path>
                <a:path w="709294" h="298450">
                  <a:moveTo>
                    <a:pt x="266192" y="169786"/>
                  </a:moveTo>
                  <a:lnTo>
                    <a:pt x="264566" y="167894"/>
                  </a:lnTo>
                  <a:lnTo>
                    <a:pt x="264439" y="168021"/>
                  </a:lnTo>
                  <a:lnTo>
                    <a:pt x="265620" y="169862"/>
                  </a:lnTo>
                  <a:lnTo>
                    <a:pt x="266192" y="169786"/>
                  </a:lnTo>
                  <a:close/>
                </a:path>
                <a:path w="709294" h="298450">
                  <a:moveTo>
                    <a:pt x="267233" y="172427"/>
                  </a:moveTo>
                  <a:lnTo>
                    <a:pt x="266992" y="172427"/>
                  </a:lnTo>
                  <a:lnTo>
                    <a:pt x="266623" y="171157"/>
                  </a:lnTo>
                  <a:lnTo>
                    <a:pt x="266674" y="173697"/>
                  </a:lnTo>
                  <a:lnTo>
                    <a:pt x="267233" y="172427"/>
                  </a:lnTo>
                  <a:close/>
                </a:path>
                <a:path w="709294" h="298450">
                  <a:moveTo>
                    <a:pt x="268947" y="183857"/>
                  </a:moveTo>
                  <a:lnTo>
                    <a:pt x="268566" y="182587"/>
                  </a:lnTo>
                  <a:lnTo>
                    <a:pt x="268363" y="183375"/>
                  </a:lnTo>
                  <a:lnTo>
                    <a:pt x="268503" y="183857"/>
                  </a:lnTo>
                  <a:lnTo>
                    <a:pt x="268947" y="183857"/>
                  </a:lnTo>
                  <a:close/>
                </a:path>
                <a:path w="709294" h="298450">
                  <a:moveTo>
                    <a:pt x="269862" y="183857"/>
                  </a:moveTo>
                  <a:lnTo>
                    <a:pt x="268947" y="183857"/>
                  </a:lnTo>
                  <a:lnTo>
                    <a:pt x="269316" y="185127"/>
                  </a:lnTo>
                  <a:lnTo>
                    <a:pt x="269862" y="183857"/>
                  </a:lnTo>
                  <a:close/>
                </a:path>
                <a:path w="709294" h="298450">
                  <a:moveTo>
                    <a:pt x="277355" y="180035"/>
                  </a:moveTo>
                  <a:lnTo>
                    <a:pt x="277317" y="179819"/>
                  </a:lnTo>
                  <a:lnTo>
                    <a:pt x="277215" y="179476"/>
                  </a:lnTo>
                  <a:lnTo>
                    <a:pt x="277037" y="179006"/>
                  </a:lnTo>
                  <a:lnTo>
                    <a:pt x="277355" y="180035"/>
                  </a:lnTo>
                  <a:close/>
                </a:path>
                <a:path w="709294" h="298450">
                  <a:moveTo>
                    <a:pt x="277444" y="181292"/>
                  </a:moveTo>
                  <a:lnTo>
                    <a:pt x="275297" y="178066"/>
                  </a:lnTo>
                  <a:lnTo>
                    <a:pt x="275551" y="179895"/>
                  </a:lnTo>
                  <a:lnTo>
                    <a:pt x="276034" y="179971"/>
                  </a:lnTo>
                  <a:lnTo>
                    <a:pt x="277317" y="181673"/>
                  </a:lnTo>
                  <a:lnTo>
                    <a:pt x="277444" y="181292"/>
                  </a:lnTo>
                  <a:close/>
                </a:path>
                <a:path w="709294" h="298450">
                  <a:moveTo>
                    <a:pt x="277596" y="180848"/>
                  </a:moveTo>
                  <a:lnTo>
                    <a:pt x="277355" y="180035"/>
                  </a:lnTo>
                  <a:lnTo>
                    <a:pt x="277545" y="181000"/>
                  </a:lnTo>
                  <a:lnTo>
                    <a:pt x="277596" y="180848"/>
                  </a:lnTo>
                  <a:close/>
                </a:path>
                <a:path w="709294" h="298450">
                  <a:moveTo>
                    <a:pt x="277660" y="181622"/>
                  </a:moveTo>
                  <a:lnTo>
                    <a:pt x="277545" y="181000"/>
                  </a:lnTo>
                  <a:lnTo>
                    <a:pt x="277444" y="181292"/>
                  </a:lnTo>
                  <a:lnTo>
                    <a:pt x="277660" y="181622"/>
                  </a:lnTo>
                  <a:close/>
                </a:path>
                <a:path w="709294" h="298450">
                  <a:moveTo>
                    <a:pt x="278345" y="174967"/>
                  </a:moveTo>
                  <a:lnTo>
                    <a:pt x="277025" y="173697"/>
                  </a:lnTo>
                  <a:lnTo>
                    <a:pt x="277495" y="174967"/>
                  </a:lnTo>
                  <a:lnTo>
                    <a:pt x="278345" y="174967"/>
                  </a:lnTo>
                  <a:close/>
                </a:path>
                <a:path w="709294" h="298450">
                  <a:moveTo>
                    <a:pt x="278434" y="177507"/>
                  </a:moveTo>
                  <a:lnTo>
                    <a:pt x="277495" y="174967"/>
                  </a:lnTo>
                  <a:lnTo>
                    <a:pt x="277177" y="174967"/>
                  </a:lnTo>
                  <a:lnTo>
                    <a:pt x="276085" y="171157"/>
                  </a:lnTo>
                  <a:lnTo>
                    <a:pt x="276263" y="174967"/>
                  </a:lnTo>
                  <a:lnTo>
                    <a:pt x="275640" y="173697"/>
                  </a:lnTo>
                  <a:lnTo>
                    <a:pt x="274624" y="171157"/>
                  </a:lnTo>
                  <a:lnTo>
                    <a:pt x="274929" y="171157"/>
                  </a:lnTo>
                  <a:lnTo>
                    <a:pt x="273405" y="168617"/>
                  </a:lnTo>
                  <a:lnTo>
                    <a:pt x="274789" y="172427"/>
                  </a:lnTo>
                  <a:lnTo>
                    <a:pt x="274040" y="171157"/>
                  </a:lnTo>
                  <a:lnTo>
                    <a:pt x="273291" y="169887"/>
                  </a:lnTo>
                  <a:lnTo>
                    <a:pt x="273062" y="169900"/>
                  </a:lnTo>
                  <a:lnTo>
                    <a:pt x="272770" y="171157"/>
                  </a:lnTo>
                  <a:lnTo>
                    <a:pt x="272592" y="169887"/>
                  </a:lnTo>
                  <a:lnTo>
                    <a:pt x="271576" y="168617"/>
                  </a:lnTo>
                  <a:lnTo>
                    <a:pt x="272237" y="168617"/>
                  </a:lnTo>
                  <a:lnTo>
                    <a:pt x="270027" y="167347"/>
                  </a:lnTo>
                  <a:lnTo>
                    <a:pt x="271233" y="172427"/>
                  </a:lnTo>
                  <a:lnTo>
                    <a:pt x="269570" y="169900"/>
                  </a:lnTo>
                  <a:lnTo>
                    <a:pt x="268249" y="171157"/>
                  </a:lnTo>
                  <a:lnTo>
                    <a:pt x="270522" y="172427"/>
                  </a:lnTo>
                  <a:lnTo>
                    <a:pt x="270459" y="176237"/>
                  </a:lnTo>
                  <a:lnTo>
                    <a:pt x="269709" y="174967"/>
                  </a:lnTo>
                  <a:lnTo>
                    <a:pt x="266750" y="169887"/>
                  </a:lnTo>
                  <a:lnTo>
                    <a:pt x="267690" y="172427"/>
                  </a:lnTo>
                  <a:lnTo>
                    <a:pt x="267233" y="172427"/>
                  </a:lnTo>
                  <a:lnTo>
                    <a:pt x="267538" y="174967"/>
                  </a:lnTo>
                  <a:lnTo>
                    <a:pt x="265595" y="172427"/>
                  </a:lnTo>
                  <a:lnTo>
                    <a:pt x="265480" y="176237"/>
                  </a:lnTo>
                  <a:lnTo>
                    <a:pt x="264807" y="174967"/>
                  </a:lnTo>
                  <a:lnTo>
                    <a:pt x="264706" y="174764"/>
                  </a:lnTo>
                  <a:lnTo>
                    <a:pt x="264642" y="174967"/>
                  </a:lnTo>
                  <a:lnTo>
                    <a:pt x="264414" y="174447"/>
                  </a:lnTo>
                  <a:lnTo>
                    <a:pt x="263804" y="173062"/>
                  </a:lnTo>
                  <a:lnTo>
                    <a:pt x="263537" y="172427"/>
                  </a:lnTo>
                  <a:lnTo>
                    <a:pt x="262432" y="169887"/>
                  </a:lnTo>
                  <a:lnTo>
                    <a:pt x="263829" y="176237"/>
                  </a:lnTo>
                  <a:lnTo>
                    <a:pt x="262102" y="174967"/>
                  </a:lnTo>
                  <a:lnTo>
                    <a:pt x="261366" y="172427"/>
                  </a:lnTo>
                  <a:lnTo>
                    <a:pt x="262699" y="172427"/>
                  </a:lnTo>
                  <a:lnTo>
                    <a:pt x="260959" y="171157"/>
                  </a:lnTo>
                  <a:lnTo>
                    <a:pt x="262140" y="176237"/>
                  </a:lnTo>
                  <a:lnTo>
                    <a:pt x="261340" y="174967"/>
                  </a:lnTo>
                  <a:lnTo>
                    <a:pt x="258953" y="171157"/>
                  </a:lnTo>
                  <a:lnTo>
                    <a:pt x="258572" y="171157"/>
                  </a:lnTo>
                  <a:lnTo>
                    <a:pt x="259880" y="174967"/>
                  </a:lnTo>
                  <a:lnTo>
                    <a:pt x="257581" y="173697"/>
                  </a:lnTo>
                  <a:lnTo>
                    <a:pt x="256844" y="174967"/>
                  </a:lnTo>
                  <a:lnTo>
                    <a:pt x="256451" y="173697"/>
                  </a:lnTo>
                  <a:lnTo>
                    <a:pt x="252450" y="173697"/>
                  </a:lnTo>
                  <a:lnTo>
                    <a:pt x="253225" y="176237"/>
                  </a:lnTo>
                  <a:lnTo>
                    <a:pt x="251828" y="176237"/>
                  </a:lnTo>
                  <a:lnTo>
                    <a:pt x="251282" y="177507"/>
                  </a:lnTo>
                  <a:lnTo>
                    <a:pt x="250888" y="176237"/>
                  </a:lnTo>
                  <a:lnTo>
                    <a:pt x="250482" y="174967"/>
                  </a:lnTo>
                  <a:lnTo>
                    <a:pt x="250317" y="173697"/>
                  </a:lnTo>
                  <a:lnTo>
                    <a:pt x="249631" y="173697"/>
                  </a:lnTo>
                  <a:lnTo>
                    <a:pt x="249872" y="174967"/>
                  </a:lnTo>
                  <a:lnTo>
                    <a:pt x="249516" y="176237"/>
                  </a:lnTo>
                  <a:lnTo>
                    <a:pt x="248678" y="173697"/>
                  </a:lnTo>
                  <a:lnTo>
                    <a:pt x="247700" y="173697"/>
                  </a:lnTo>
                  <a:lnTo>
                    <a:pt x="247789" y="177507"/>
                  </a:lnTo>
                  <a:lnTo>
                    <a:pt x="245783" y="176237"/>
                  </a:lnTo>
                  <a:lnTo>
                    <a:pt x="246659" y="178777"/>
                  </a:lnTo>
                  <a:lnTo>
                    <a:pt x="249504" y="182587"/>
                  </a:lnTo>
                  <a:lnTo>
                    <a:pt x="248729" y="185127"/>
                  </a:lnTo>
                  <a:lnTo>
                    <a:pt x="248158" y="183857"/>
                  </a:lnTo>
                  <a:lnTo>
                    <a:pt x="247230" y="181317"/>
                  </a:lnTo>
                  <a:lnTo>
                    <a:pt x="246913" y="181317"/>
                  </a:lnTo>
                  <a:lnTo>
                    <a:pt x="246761" y="180047"/>
                  </a:lnTo>
                  <a:lnTo>
                    <a:pt x="246456" y="180047"/>
                  </a:lnTo>
                  <a:lnTo>
                    <a:pt x="245719" y="178777"/>
                  </a:lnTo>
                  <a:lnTo>
                    <a:pt x="245554" y="178777"/>
                  </a:lnTo>
                  <a:lnTo>
                    <a:pt x="245097" y="177634"/>
                  </a:lnTo>
                  <a:lnTo>
                    <a:pt x="243890" y="176237"/>
                  </a:lnTo>
                  <a:lnTo>
                    <a:pt x="243103" y="174967"/>
                  </a:lnTo>
                  <a:lnTo>
                    <a:pt x="243573" y="176237"/>
                  </a:lnTo>
                  <a:lnTo>
                    <a:pt x="243979" y="177177"/>
                  </a:lnTo>
                  <a:lnTo>
                    <a:pt x="244081" y="177634"/>
                  </a:lnTo>
                  <a:lnTo>
                    <a:pt x="243789" y="178777"/>
                  </a:lnTo>
                  <a:lnTo>
                    <a:pt x="242824" y="178777"/>
                  </a:lnTo>
                  <a:lnTo>
                    <a:pt x="242544" y="176237"/>
                  </a:lnTo>
                  <a:lnTo>
                    <a:pt x="241566" y="174967"/>
                  </a:lnTo>
                  <a:lnTo>
                    <a:pt x="241833" y="176237"/>
                  </a:lnTo>
                  <a:lnTo>
                    <a:pt x="240626" y="176237"/>
                  </a:lnTo>
                  <a:lnTo>
                    <a:pt x="241731" y="178777"/>
                  </a:lnTo>
                  <a:lnTo>
                    <a:pt x="241414" y="178777"/>
                  </a:lnTo>
                  <a:lnTo>
                    <a:pt x="240842" y="177507"/>
                  </a:lnTo>
                  <a:lnTo>
                    <a:pt x="240423" y="176237"/>
                  </a:lnTo>
                  <a:lnTo>
                    <a:pt x="240385" y="177507"/>
                  </a:lnTo>
                  <a:lnTo>
                    <a:pt x="238061" y="177507"/>
                  </a:lnTo>
                  <a:lnTo>
                    <a:pt x="239839" y="181317"/>
                  </a:lnTo>
                  <a:lnTo>
                    <a:pt x="240055" y="181317"/>
                  </a:lnTo>
                  <a:lnTo>
                    <a:pt x="239369" y="185127"/>
                  </a:lnTo>
                  <a:lnTo>
                    <a:pt x="236943" y="182587"/>
                  </a:lnTo>
                  <a:lnTo>
                    <a:pt x="235737" y="181317"/>
                  </a:lnTo>
                  <a:lnTo>
                    <a:pt x="234454" y="182587"/>
                  </a:lnTo>
                  <a:lnTo>
                    <a:pt x="234086" y="181317"/>
                  </a:lnTo>
                  <a:lnTo>
                    <a:pt x="233464" y="183857"/>
                  </a:lnTo>
                  <a:lnTo>
                    <a:pt x="232016" y="183857"/>
                  </a:lnTo>
                  <a:lnTo>
                    <a:pt x="231978" y="185547"/>
                  </a:lnTo>
                  <a:lnTo>
                    <a:pt x="231775" y="186397"/>
                  </a:lnTo>
                  <a:lnTo>
                    <a:pt x="231216" y="185127"/>
                  </a:lnTo>
                  <a:lnTo>
                    <a:pt x="230657" y="183857"/>
                  </a:lnTo>
                  <a:lnTo>
                    <a:pt x="230365" y="182587"/>
                  </a:lnTo>
                  <a:lnTo>
                    <a:pt x="229831" y="183857"/>
                  </a:lnTo>
                  <a:lnTo>
                    <a:pt x="230174" y="185127"/>
                  </a:lnTo>
                  <a:lnTo>
                    <a:pt x="228396" y="183857"/>
                  </a:lnTo>
                  <a:lnTo>
                    <a:pt x="228536" y="182587"/>
                  </a:lnTo>
                  <a:lnTo>
                    <a:pt x="227380" y="182587"/>
                  </a:lnTo>
                  <a:lnTo>
                    <a:pt x="226542" y="180047"/>
                  </a:lnTo>
                  <a:lnTo>
                    <a:pt x="226466" y="183857"/>
                  </a:lnTo>
                  <a:lnTo>
                    <a:pt x="225882" y="181317"/>
                  </a:lnTo>
                  <a:lnTo>
                    <a:pt x="224269" y="181317"/>
                  </a:lnTo>
                  <a:lnTo>
                    <a:pt x="225679" y="183857"/>
                  </a:lnTo>
                  <a:lnTo>
                    <a:pt x="224116" y="183857"/>
                  </a:lnTo>
                  <a:lnTo>
                    <a:pt x="223126" y="180047"/>
                  </a:lnTo>
                  <a:lnTo>
                    <a:pt x="219456" y="177507"/>
                  </a:lnTo>
                  <a:lnTo>
                    <a:pt x="221932" y="188937"/>
                  </a:lnTo>
                  <a:lnTo>
                    <a:pt x="221094" y="187667"/>
                  </a:lnTo>
                  <a:lnTo>
                    <a:pt x="220256" y="186397"/>
                  </a:lnTo>
                  <a:lnTo>
                    <a:pt x="219964" y="185940"/>
                  </a:lnTo>
                  <a:lnTo>
                    <a:pt x="220052" y="186397"/>
                  </a:lnTo>
                  <a:lnTo>
                    <a:pt x="218909" y="186397"/>
                  </a:lnTo>
                  <a:lnTo>
                    <a:pt x="216065" y="182587"/>
                  </a:lnTo>
                  <a:lnTo>
                    <a:pt x="215760" y="182587"/>
                  </a:lnTo>
                  <a:lnTo>
                    <a:pt x="213715" y="181317"/>
                  </a:lnTo>
                  <a:lnTo>
                    <a:pt x="216369" y="187667"/>
                  </a:lnTo>
                  <a:lnTo>
                    <a:pt x="214490" y="186397"/>
                  </a:lnTo>
                  <a:lnTo>
                    <a:pt x="215125" y="187680"/>
                  </a:lnTo>
                  <a:lnTo>
                    <a:pt x="216522" y="191477"/>
                  </a:lnTo>
                  <a:lnTo>
                    <a:pt x="215900" y="192747"/>
                  </a:lnTo>
                  <a:lnTo>
                    <a:pt x="214757" y="192747"/>
                  </a:lnTo>
                  <a:lnTo>
                    <a:pt x="213283" y="188937"/>
                  </a:lnTo>
                  <a:lnTo>
                    <a:pt x="212788" y="187667"/>
                  </a:lnTo>
                  <a:lnTo>
                    <a:pt x="213042" y="187667"/>
                  </a:lnTo>
                  <a:lnTo>
                    <a:pt x="213233" y="186397"/>
                  </a:lnTo>
                  <a:lnTo>
                    <a:pt x="213487" y="187667"/>
                  </a:lnTo>
                  <a:lnTo>
                    <a:pt x="213639" y="187667"/>
                  </a:lnTo>
                  <a:lnTo>
                    <a:pt x="213779" y="186397"/>
                  </a:lnTo>
                  <a:lnTo>
                    <a:pt x="214007" y="186397"/>
                  </a:lnTo>
                  <a:lnTo>
                    <a:pt x="213118" y="185127"/>
                  </a:lnTo>
                  <a:lnTo>
                    <a:pt x="213448" y="186397"/>
                  </a:lnTo>
                  <a:lnTo>
                    <a:pt x="212509" y="185127"/>
                  </a:lnTo>
                  <a:lnTo>
                    <a:pt x="211531" y="186080"/>
                  </a:lnTo>
                  <a:lnTo>
                    <a:pt x="211112" y="185801"/>
                  </a:lnTo>
                  <a:lnTo>
                    <a:pt x="210769" y="183857"/>
                  </a:lnTo>
                  <a:lnTo>
                    <a:pt x="210654" y="184365"/>
                  </a:lnTo>
                  <a:lnTo>
                    <a:pt x="210527" y="185216"/>
                  </a:lnTo>
                  <a:lnTo>
                    <a:pt x="210718" y="185547"/>
                  </a:lnTo>
                  <a:lnTo>
                    <a:pt x="210083" y="185127"/>
                  </a:lnTo>
                  <a:lnTo>
                    <a:pt x="210019" y="187667"/>
                  </a:lnTo>
                  <a:lnTo>
                    <a:pt x="208292" y="186397"/>
                  </a:lnTo>
                  <a:lnTo>
                    <a:pt x="208762" y="187680"/>
                  </a:lnTo>
                  <a:lnTo>
                    <a:pt x="209473" y="188937"/>
                  </a:lnTo>
                  <a:lnTo>
                    <a:pt x="209257" y="188937"/>
                  </a:lnTo>
                  <a:lnTo>
                    <a:pt x="206819" y="187667"/>
                  </a:lnTo>
                  <a:lnTo>
                    <a:pt x="209296" y="191477"/>
                  </a:lnTo>
                  <a:lnTo>
                    <a:pt x="208229" y="191477"/>
                  </a:lnTo>
                  <a:lnTo>
                    <a:pt x="206806" y="190207"/>
                  </a:lnTo>
                  <a:lnTo>
                    <a:pt x="206819" y="187667"/>
                  </a:lnTo>
                  <a:lnTo>
                    <a:pt x="206133" y="190207"/>
                  </a:lnTo>
                  <a:lnTo>
                    <a:pt x="204863" y="188937"/>
                  </a:lnTo>
                  <a:lnTo>
                    <a:pt x="204673" y="185127"/>
                  </a:lnTo>
                  <a:lnTo>
                    <a:pt x="204393" y="188937"/>
                  </a:lnTo>
                  <a:lnTo>
                    <a:pt x="202730" y="186397"/>
                  </a:lnTo>
                  <a:lnTo>
                    <a:pt x="201904" y="185127"/>
                  </a:lnTo>
                  <a:lnTo>
                    <a:pt x="201079" y="185127"/>
                  </a:lnTo>
                  <a:lnTo>
                    <a:pt x="201320" y="183857"/>
                  </a:lnTo>
                  <a:lnTo>
                    <a:pt x="201180" y="183857"/>
                  </a:lnTo>
                  <a:lnTo>
                    <a:pt x="200545" y="185127"/>
                  </a:lnTo>
                  <a:lnTo>
                    <a:pt x="201828" y="186397"/>
                  </a:lnTo>
                  <a:lnTo>
                    <a:pt x="200990" y="186397"/>
                  </a:lnTo>
                  <a:lnTo>
                    <a:pt x="200621" y="185191"/>
                  </a:lnTo>
                  <a:lnTo>
                    <a:pt x="200799" y="187134"/>
                  </a:lnTo>
                  <a:lnTo>
                    <a:pt x="200875" y="187680"/>
                  </a:lnTo>
                  <a:lnTo>
                    <a:pt x="202425" y="188937"/>
                  </a:lnTo>
                  <a:lnTo>
                    <a:pt x="202501" y="191477"/>
                  </a:lnTo>
                  <a:lnTo>
                    <a:pt x="202082" y="191477"/>
                  </a:lnTo>
                  <a:lnTo>
                    <a:pt x="201561" y="191477"/>
                  </a:lnTo>
                  <a:lnTo>
                    <a:pt x="201549" y="194017"/>
                  </a:lnTo>
                  <a:lnTo>
                    <a:pt x="200152" y="190207"/>
                  </a:lnTo>
                  <a:lnTo>
                    <a:pt x="202082" y="191477"/>
                  </a:lnTo>
                  <a:lnTo>
                    <a:pt x="198767" y="187667"/>
                  </a:lnTo>
                  <a:lnTo>
                    <a:pt x="199212" y="187134"/>
                  </a:lnTo>
                  <a:lnTo>
                    <a:pt x="198907" y="186397"/>
                  </a:lnTo>
                  <a:lnTo>
                    <a:pt x="198742" y="186397"/>
                  </a:lnTo>
                  <a:lnTo>
                    <a:pt x="196189" y="183857"/>
                  </a:lnTo>
                  <a:lnTo>
                    <a:pt x="199466" y="190207"/>
                  </a:lnTo>
                  <a:lnTo>
                    <a:pt x="197929" y="190207"/>
                  </a:lnTo>
                  <a:lnTo>
                    <a:pt x="197434" y="188937"/>
                  </a:lnTo>
                  <a:lnTo>
                    <a:pt x="197053" y="188531"/>
                  </a:lnTo>
                  <a:lnTo>
                    <a:pt x="197599" y="190207"/>
                  </a:lnTo>
                  <a:lnTo>
                    <a:pt x="197573" y="191477"/>
                  </a:lnTo>
                  <a:lnTo>
                    <a:pt x="196075" y="191477"/>
                  </a:lnTo>
                  <a:lnTo>
                    <a:pt x="196926" y="194017"/>
                  </a:lnTo>
                  <a:lnTo>
                    <a:pt x="197192" y="194017"/>
                  </a:lnTo>
                  <a:lnTo>
                    <a:pt x="197675" y="195287"/>
                  </a:lnTo>
                  <a:lnTo>
                    <a:pt x="197104" y="195287"/>
                  </a:lnTo>
                  <a:lnTo>
                    <a:pt x="196735" y="196329"/>
                  </a:lnTo>
                  <a:lnTo>
                    <a:pt x="196697" y="196811"/>
                  </a:lnTo>
                  <a:lnTo>
                    <a:pt x="196888" y="197827"/>
                  </a:lnTo>
                  <a:lnTo>
                    <a:pt x="193484" y="192747"/>
                  </a:lnTo>
                  <a:lnTo>
                    <a:pt x="193306" y="194729"/>
                  </a:lnTo>
                  <a:lnTo>
                    <a:pt x="193306" y="199097"/>
                  </a:lnTo>
                  <a:lnTo>
                    <a:pt x="192557" y="197827"/>
                  </a:lnTo>
                  <a:lnTo>
                    <a:pt x="192392" y="197548"/>
                  </a:lnTo>
                  <a:lnTo>
                    <a:pt x="192417" y="197827"/>
                  </a:lnTo>
                  <a:lnTo>
                    <a:pt x="192366" y="197497"/>
                  </a:lnTo>
                  <a:lnTo>
                    <a:pt x="191820" y="196557"/>
                  </a:lnTo>
                  <a:lnTo>
                    <a:pt x="191681" y="196329"/>
                  </a:lnTo>
                  <a:lnTo>
                    <a:pt x="191757" y="195287"/>
                  </a:lnTo>
                  <a:lnTo>
                    <a:pt x="192265" y="195287"/>
                  </a:lnTo>
                  <a:lnTo>
                    <a:pt x="192379" y="196862"/>
                  </a:lnTo>
                  <a:lnTo>
                    <a:pt x="193306" y="199097"/>
                  </a:lnTo>
                  <a:lnTo>
                    <a:pt x="193306" y="194729"/>
                  </a:lnTo>
                  <a:lnTo>
                    <a:pt x="193255" y="195287"/>
                  </a:lnTo>
                  <a:lnTo>
                    <a:pt x="192303" y="194017"/>
                  </a:lnTo>
                  <a:lnTo>
                    <a:pt x="191897" y="191477"/>
                  </a:lnTo>
                  <a:lnTo>
                    <a:pt x="191160" y="191477"/>
                  </a:lnTo>
                  <a:lnTo>
                    <a:pt x="191071" y="195287"/>
                  </a:lnTo>
                  <a:lnTo>
                    <a:pt x="191046" y="196557"/>
                  </a:lnTo>
                  <a:lnTo>
                    <a:pt x="191350" y="196557"/>
                  </a:lnTo>
                  <a:lnTo>
                    <a:pt x="192481" y="201637"/>
                  </a:lnTo>
                  <a:lnTo>
                    <a:pt x="191528" y="200367"/>
                  </a:lnTo>
                  <a:lnTo>
                    <a:pt x="190576" y="199097"/>
                  </a:lnTo>
                  <a:lnTo>
                    <a:pt x="190004" y="197827"/>
                  </a:lnTo>
                  <a:lnTo>
                    <a:pt x="188302" y="194017"/>
                  </a:lnTo>
                  <a:lnTo>
                    <a:pt x="185813" y="191477"/>
                  </a:lnTo>
                  <a:lnTo>
                    <a:pt x="186918" y="197827"/>
                  </a:lnTo>
                  <a:lnTo>
                    <a:pt x="184442" y="196557"/>
                  </a:lnTo>
                  <a:lnTo>
                    <a:pt x="185458" y="197827"/>
                  </a:lnTo>
                  <a:lnTo>
                    <a:pt x="186131" y="200367"/>
                  </a:lnTo>
                  <a:lnTo>
                    <a:pt x="184429" y="199097"/>
                  </a:lnTo>
                  <a:lnTo>
                    <a:pt x="184200" y="199097"/>
                  </a:lnTo>
                  <a:lnTo>
                    <a:pt x="183476" y="197827"/>
                  </a:lnTo>
                  <a:lnTo>
                    <a:pt x="182816" y="197827"/>
                  </a:lnTo>
                  <a:lnTo>
                    <a:pt x="182079" y="196557"/>
                  </a:lnTo>
                  <a:lnTo>
                    <a:pt x="182676" y="197827"/>
                  </a:lnTo>
                  <a:lnTo>
                    <a:pt x="180644" y="196557"/>
                  </a:lnTo>
                  <a:lnTo>
                    <a:pt x="182041" y="200367"/>
                  </a:lnTo>
                  <a:lnTo>
                    <a:pt x="180174" y="197827"/>
                  </a:lnTo>
                  <a:lnTo>
                    <a:pt x="178231" y="197827"/>
                  </a:lnTo>
                  <a:lnTo>
                    <a:pt x="180657" y="204177"/>
                  </a:lnTo>
                  <a:lnTo>
                    <a:pt x="178943" y="204177"/>
                  </a:lnTo>
                  <a:lnTo>
                    <a:pt x="178523" y="201637"/>
                  </a:lnTo>
                  <a:lnTo>
                    <a:pt x="177317" y="200367"/>
                  </a:lnTo>
                  <a:lnTo>
                    <a:pt x="177152" y="200367"/>
                  </a:lnTo>
                  <a:lnTo>
                    <a:pt x="176491" y="200367"/>
                  </a:lnTo>
                  <a:lnTo>
                    <a:pt x="176847" y="204177"/>
                  </a:lnTo>
                  <a:lnTo>
                    <a:pt x="175666" y="201637"/>
                  </a:lnTo>
                  <a:lnTo>
                    <a:pt x="175793" y="202907"/>
                  </a:lnTo>
                  <a:lnTo>
                    <a:pt x="176555" y="205447"/>
                  </a:lnTo>
                  <a:lnTo>
                    <a:pt x="175945" y="205447"/>
                  </a:lnTo>
                  <a:lnTo>
                    <a:pt x="175234" y="205447"/>
                  </a:lnTo>
                  <a:lnTo>
                    <a:pt x="176555" y="207987"/>
                  </a:lnTo>
                  <a:lnTo>
                    <a:pt x="172631" y="201637"/>
                  </a:lnTo>
                  <a:lnTo>
                    <a:pt x="172580" y="209257"/>
                  </a:lnTo>
                  <a:lnTo>
                    <a:pt x="171450" y="207987"/>
                  </a:lnTo>
                  <a:lnTo>
                    <a:pt x="169164" y="205447"/>
                  </a:lnTo>
                  <a:lnTo>
                    <a:pt x="168376" y="206717"/>
                  </a:lnTo>
                  <a:lnTo>
                    <a:pt x="167373" y="206717"/>
                  </a:lnTo>
                  <a:lnTo>
                    <a:pt x="166458" y="207987"/>
                  </a:lnTo>
                  <a:lnTo>
                    <a:pt x="166331" y="206717"/>
                  </a:lnTo>
                  <a:lnTo>
                    <a:pt x="164274" y="205447"/>
                  </a:lnTo>
                  <a:lnTo>
                    <a:pt x="167779" y="213067"/>
                  </a:lnTo>
                  <a:lnTo>
                    <a:pt x="165455" y="211797"/>
                  </a:lnTo>
                  <a:lnTo>
                    <a:pt x="164426" y="210527"/>
                  </a:lnTo>
                  <a:lnTo>
                    <a:pt x="163410" y="209257"/>
                  </a:lnTo>
                  <a:lnTo>
                    <a:pt x="165569" y="209257"/>
                  </a:lnTo>
                  <a:lnTo>
                    <a:pt x="164604" y="207987"/>
                  </a:lnTo>
                  <a:lnTo>
                    <a:pt x="161798" y="202907"/>
                  </a:lnTo>
                  <a:lnTo>
                    <a:pt x="163131" y="210527"/>
                  </a:lnTo>
                  <a:lnTo>
                    <a:pt x="160604" y="206717"/>
                  </a:lnTo>
                  <a:lnTo>
                    <a:pt x="159042" y="204177"/>
                  </a:lnTo>
                  <a:lnTo>
                    <a:pt x="159791" y="209257"/>
                  </a:lnTo>
                  <a:lnTo>
                    <a:pt x="157949" y="209257"/>
                  </a:lnTo>
                  <a:lnTo>
                    <a:pt x="158419" y="211797"/>
                  </a:lnTo>
                  <a:lnTo>
                    <a:pt x="157226" y="214337"/>
                  </a:lnTo>
                  <a:lnTo>
                    <a:pt x="156679" y="215150"/>
                  </a:lnTo>
                  <a:lnTo>
                    <a:pt x="156933" y="215607"/>
                  </a:lnTo>
                  <a:lnTo>
                    <a:pt x="156146" y="216877"/>
                  </a:lnTo>
                  <a:lnTo>
                    <a:pt x="155232" y="215607"/>
                  </a:lnTo>
                  <a:lnTo>
                    <a:pt x="153949" y="214337"/>
                  </a:lnTo>
                  <a:lnTo>
                    <a:pt x="152755" y="211797"/>
                  </a:lnTo>
                  <a:lnTo>
                    <a:pt x="153708" y="211797"/>
                  </a:lnTo>
                  <a:lnTo>
                    <a:pt x="151739" y="207987"/>
                  </a:lnTo>
                  <a:lnTo>
                    <a:pt x="152438" y="211797"/>
                  </a:lnTo>
                  <a:lnTo>
                    <a:pt x="151650" y="211797"/>
                  </a:lnTo>
                  <a:lnTo>
                    <a:pt x="151079" y="210527"/>
                  </a:lnTo>
                  <a:lnTo>
                    <a:pt x="149707" y="211797"/>
                  </a:lnTo>
                  <a:lnTo>
                    <a:pt x="151269" y="215607"/>
                  </a:lnTo>
                  <a:lnTo>
                    <a:pt x="149479" y="215607"/>
                  </a:lnTo>
                  <a:lnTo>
                    <a:pt x="150126" y="216877"/>
                  </a:lnTo>
                  <a:lnTo>
                    <a:pt x="150774" y="220687"/>
                  </a:lnTo>
                  <a:lnTo>
                    <a:pt x="150304" y="219417"/>
                  </a:lnTo>
                  <a:lnTo>
                    <a:pt x="149847" y="218147"/>
                  </a:lnTo>
                  <a:lnTo>
                    <a:pt x="148463" y="214337"/>
                  </a:lnTo>
                  <a:lnTo>
                    <a:pt x="148717" y="218147"/>
                  </a:lnTo>
                  <a:lnTo>
                    <a:pt x="146850" y="214337"/>
                  </a:lnTo>
                  <a:lnTo>
                    <a:pt x="146608" y="215607"/>
                  </a:lnTo>
                  <a:lnTo>
                    <a:pt x="146253" y="219417"/>
                  </a:lnTo>
                  <a:lnTo>
                    <a:pt x="145465" y="219417"/>
                  </a:lnTo>
                  <a:lnTo>
                    <a:pt x="145186" y="218173"/>
                  </a:lnTo>
                  <a:lnTo>
                    <a:pt x="144830" y="220687"/>
                  </a:lnTo>
                  <a:lnTo>
                    <a:pt x="143611" y="220687"/>
                  </a:lnTo>
                  <a:lnTo>
                    <a:pt x="140716" y="213067"/>
                  </a:lnTo>
                  <a:lnTo>
                    <a:pt x="139687" y="220687"/>
                  </a:lnTo>
                  <a:lnTo>
                    <a:pt x="138366" y="218147"/>
                  </a:lnTo>
                  <a:lnTo>
                    <a:pt x="136410" y="214337"/>
                  </a:lnTo>
                  <a:lnTo>
                    <a:pt x="135432" y="218147"/>
                  </a:lnTo>
                  <a:lnTo>
                    <a:pt x="131686" y="215607"/>
                  </a:lnTo>
                  <a:lnTo>
                    <a:pt x="129400" y="216877"/>
                  </a:lnTo>
                  <a:lnTo>
                    <a:pt x="132702" y="221957"/>
                  </a:lnTo>
                  <a:lnTo>
                    <a:pt x="129794" y="218249"/>
                  </a:lnTo>
                  <a:lnTo>
                    <a:pt x="129794" y="218046"/>
                  </a:lnTo>
                  <a:lnTo>
                    <a:pt x="129476" y="217830"/>
                  </a:lnTo>
                  <a:lnTo>
                    <a:pt x="128739" y="216877"/>
                  </a:lnTo>
                  <a:lnTo>
                    <a:pt x="128993" y="217500"/>
                  </a:lnTo>
                  <a:lnTo>
                    <a:pt x="128130" y="216890"/>
                  </a:lnTo>
                  <a:lnTo>
                    <a:pt x="129298" y="218236"/>
                  </a:lnTo>
                  <a:lnTo>
                    <a:pt x="129705" y="219202"/>
                  </a:lnTo>
                  <a:lnTo>
                    <a:pt x="128143" y="220560"/>
                  </a:lnTo>
                  <a:lnTo>
                    <a:pt x="130492" y="222732"/>
                  </a:lnTo>
                  <a:lnTo>
                    <a:pt x="129933" y="221716"/>
                  </a:lnTo>
                  <a:lnTo>
                    <a:pt x="129844" y="219532"/>
                  </a:lnTo>
                  <a:lnTo>
                    <a:pt x="131394" y="223227"/>
                  </a:lnTo>
                  <a:lnTo>
                    <a:pt x="130505" y="223227"/>
                  </a:lnTo>
                  <a:lnTo>
                    <a:pt x="127254" y="220687"/>
                  </a:lnTo>
                  <a:lnTo>
                    <a:pt x="126111" y="219417"/>
                  </a:lnTo>
                  <a:lnTo>
                    <a:pt x="127254" y="219417"/>
                  </a:lnTo>
                  <a:lnTo>
                    <a:pt x="126631" y="218147"/>
                  </a:lnTo>
                  <a:lnTo>
                    <a:pt x="125183" y="218147"/>
                  </a:lnTo>
                  <a:lnTo>
                    <a:pt x="125044" y="215607"/>
                  </a:lnTo>
                  <a:lnTo>
                    <a:pt x="123545" y="214337"/>
                  </a:lnTo>
                  <a:lnTo>
                    <a:pt x="124612" y="216877"/>
                  </a:lnTo>
                  <a:lnTo>
                    <a:pt x="123329" y="216877"/>
                  </a:lnTo>
                  <a:lnTo>
                    <a:pt x="125488" y="219417"/>
                  </a:lnTo>
                  <a:lnTo>
                    <a:pt x="125069" y="223227"/>
                  </a:lnTo>
                  <a:lnTo>
                    <a:pt x="123456" y="219417"/>
                  </a:lnTo>
                  <a:lnTo>
                    <a:pt x="121856" y="215607"/>
                  </a:lnTo>
                  <a:lnTo>
                    <a:pt x="121399" y="219417"/>
                  </a:lnTo>
                  <a:lnTo>
                    <a:pt x="121170" y="216877"/>
                  </a:lnTo>
                  <a:lnTo>
                    <a:pt x="120713" y="218147"/>
                  </a:lnTo>
                  <a:lnTo>
                    <a:pt x="117779" y="218147"/>
                  </a:lnTo>
                  <a:lnTo>
                    <a:pt x="118922" y="223227"/>
                  </a:lnTo>
                  <a:lnTo>
                    <a:pt x="118465" y="223227"/>
                  </a:lnTo>
                  <a:lnTo>
                    <a:pt x="117563" y="220687"/>
                  </a:lnTo>
                  <a:lnTo>
                    <a:pt x="116522" y="220687"/>
                  </a:lnTo>
                  <a:lnTo>
                    <a:pt x="116522" y="247357"/>
                  </a:lnTo>
                  <a:lnTo>
                    <a:pt x="115620" y="247357"/>
                  </a:lnTo>
                  <a:lnTo>
                    <a:pt x="115392" y="244817"/>
                  </a:lnTo>
                  <a:lnTo>
                    <a:pt x="116522" y="247357"/>
                  </a:lnTo>
                  <a:lnTo>
                    <a:pt x="116522" y="220687"/>
                  </a:lnTo>
                  <a:lnTo>
                    <a:pt x="115290" y="220687"/>
                  </a:lnTo>
                  <a:lnTo>
                    <a:pt x="115087" y="228307"/>
                  </a:lnTo>
                  <a:lnTo>
                    <a:pt x="113614" y="227037"/>
                  </a:lnTo>
                  <a:lnTo>
                    <a:pt x="112141" y="225767"/>
                  </a:lnTo>
                  <a:lnTo>
                    <a:pt x="111696" y="224497"/>
                  </a:lnTo>
                  <a:lnTo>
                    <a:pt x="111467" y="224497"/>
                  </a:lnTo>
                  <a:lnTo>
                    <a:pt x="112153" y="227037"/>
                  </a:lnTo>
                  <a:lnTo>
                    <a:pt x="111010" y="225767"/>
                  </a:lnTo>
                  <a:lnTo>
                    <a:pt x="110782" y="225767"/>
                  </a:lnTo>
                  <a:lnTo>
                    <a:pt x="110566" y="224497"/>
                  </a:lnTo>
                  <a:lnTo>
                    <a:pt x="110337" y="224497"/>
                  </a:lnTo>
                  <a:lnTo>
                    <a:pt x="110337" y="227037"/>
                  </a:lnTo>
                  <a:lnTo>
                    <a:pt x="109435" y="227037"/>
                  </a:lnTo>
                  <a:lnTo>
                    <a:pt x="109207" y="224497"/>
                  </a:lnTo>
                  <a:lnTo>
                    <a:pt x="106273" y="224497"/>
                  </a:lnTo>
                  <a:lnTo>
                    <a:pt x="107645" y="229577"/>
                  </a:lnTo>
                  <a:lnTo>
                    <a:pt x="106299" y="232117"/>
                  </a:lnTo>
                  <a:lnTo>
                    <a:pt x="104470" y="228307"/>
                  </a:lnTo>
                  <a:lnTo>
                    <a:pt x="101079" y="227037"/>
                  </a:lnTo>
                  <a:lnTo>
                    <a:pt x="100838" y="225767"/>
                  </a:lnTo>
                  <a:lnTo>
                    <a:pt x="98132" y="227037"/>
                  </a:lnTo>
                  <a:lnTo>
                    <a:pt x="98171" y="230847"/>
                  </a:lnTo>
                  <a:lnTo>
                    <a:pt x="96608" y="234657"/>
                  </a:lnTo>
                  <a:lnTo>
                    <a:pt x="93179" y="229577"/>
                  </a:lnTo>
                  <a:lnTo>
                    <a:pt x="90957" y="234657"/>
                  </a:lnTo>
                  <a:lnTo>
                    <a:pt x="87553" y="232117"/>
                  </a:lnTo>
                  <a:lnTo>
                    <a:pt x="88226" y="233387"/>
                  </a:lnTo>
                  <a:lnTo>
                    <a:pt x="88925" y="235927"/>
                  </a:lnTo>
                  <a:lnTo>
                    <a:pt x="88722" y="237197"/>
                  </a:lnTo>
                  <a:lnTo>
                    <a:pt x="87795" y="235927"/>
                  </a:lnTo>
                  <a:lnTo>
                    <a:pt x="88531" y="239737"/>
                  </a:lnTo>
                  <a:lnTo>
                    <a:pt x="86906" y="235927"/>
                  </a:lnTo>
                  <a:lnTo>
                    <a:pt x="87134" y="235927"/>
                  </a:lnTo>
                  <a:lnTo>
                    <a:pt x="85051" y="232117"/>
                  </a:lnTo>
                  <a:lnTo>
                    <a:pt x="84404" y="234657"/>
                  </a:lnTo>
                  <a:lnTo>
                    <a:pt x="83502" y="234657"/>
                  </a:lnTo>
                  <a:lnTo>
                    <a:pt x="85585" y="239737"/>
                  </a:lnTo>
                  <a:lnTo>
                    <a:pt x="82473" y="237197"/>
                  </a:lnTo>
                  <a:lnTo>
                    <a:pt x="80670" y="238467"/>
                  </a:lnTo>
                  <a:lnTo>
                    <a:pt x="79121" y="241007"/>
                  </a:lnTo>
                  <a:lnTo>
                    <a:pt x="76771" y="238467"/>
                  </a:lnTo>
                  <a:lnTo>
                    <a:pt x="76796" y="239737"/>
                  </a:lnTo>
                  <a:lnTo>
                    <a:pt x="76123" y="241007"/>
                  </a:lnTo>
                  <a:lnTo>
                    <a:pt x="76149" y="242277"/>
                  </a:lnTo>
                  <a:lnTo>
                    <a:pt x="75552" y="241007"/>
                  </a:lnTo>
                  <a:lnTo>
                    <a:pt x="74955" y="239737"/>
                  </a:lnTo>
                  <a:lnTo>
                    <a:pt x="72263" y="239737"/>
                  </a:lnTo>
                  <a:lnTo>
                    <a:pt x="70700" y="241007"/>
                  </a:lnTo>
                  <a:lnTo>
                    <a:pt x="70205" y="238467"/>
                  </a:lnTo>
                  <a:lnTo>
                    <a:pt x="69088" y="238467"/>
                  </a:lnTo>
                  <a:lnTo>
                    <a:pt x="72377" y="247357"/>
                  </a:lnTo>
                  <a:lnTo>
                    <a:pt x="71475" y="247357"/>
                  </a:lnTo>
                  <a:lnTo>
                    <a:pt x="70777" y="246087"/>
                  </a:lnTo>
                  <a:lnTo>
                    <a:pt x="70091" y="244817"/>
                  </a:lnTo>
                  <a:lnTo>
                    <a:pt x="69392" y="243547"/>
                  </a:lnTo>
                  <a:lnTo>
                    <a:pt x="67589" y="244817"/>
                  </a:lnTo>
                  <a:lnTo>
                    <a:pt x="64160" y="242277"/>
                  </a:lnTo>
                  <a:lnTo>
                    <a:pt x="64008" y="246087"/>
                  </a:lnTo>
                  <a:lnTo>
                    <a:pt x="63296" y="244817"/>
                  </a:lnTo>
                  <a:lnTo>
                    <a:pt x="62623" y="244817"/>
                  </a:lnTo>
                  <a:lnTo>
                    <a:pt x="58978" y="243547"/>
                  </a:lnTo>
                  <a:lnTo>
                    <a:pt x="60071" y="245516"/>
                  </a:lnTo>
                  <a:lnTo>
                    <a:pt x="59499" y="251167"/>
                  </a:lnTo>
                  <a:lnTo>
                    <a:pt x="58432" y="248627"/>
                  </a:lnTo>
                  <a:lnTo>
                    <a:pt x="59156" y="252437"/>
                  </a:lnTo>
                  <a:lnTo>
                    <a:pt x="59537" y="252437"/>
                  </a:lnTo>
                  <a:lnTo>
                    <a:pt x="58801" y="254977"/>
                  </a:lnTo>
                  <a:lnTo>
                    <a:pt x="58381" y="253707"/>
                  </a:lnTo>
                  <a:lnTo>
                    <a:pt x="57607" y="252437"/>
                  </a:lnTo>
                  <a:lnTo>
                    <a:pt x="56730" y="252437"/>
                  </a:lnTo>
                  <a:lnTo>
                    <a:pt x="58712" y="256247"/>
                  </a:lnTo>
                  <a:lnTo>
                    <a:pt x="56959" y="254977"/>
                  </a:lnTo>
                  <a:lnTo>
                    <a:pt x="56603" y="252437"/>
                  </a:lnTo>
                  <a:lnTo>
                    <a:pt x="55575" y="253707"/>
                  </a:lnTo>
                  <a:lnTo>
                    <a:pt x="56057" y="253707"/>
                  </a:lnTo>
                  <a:lnTo>
                    <a:pt x="56248" y="254977"/>
                  </a:lnTo>
                  <a:lnTo>
                    <a:pt x="56324" y="257517"/>
                  </a:lnTo>
                  <a:lnTo>
                    <a:pt x="56311" y="270217"/>
                  </a:lnTo>
                  <a:lnTo>
                    <a:pt x="55994" y="271487"/>
                  </a:lnTo>
                  <a:lnTo>
                    <a:pt x="55664" y="271487"/>
                  </a:lnTo>
                  <a:lnTo>
                    <a:pt x="55156" y="270217"/>
                  </a:lnTo>
                  <a:lnTo>
                    <a:pt x="54813" y="268947"/>
                  </a:lnTo>
                  <a:lnTo>
                    <a:pt x="55041" y="268947"/>
                  </a:lnTo>
                  <a:lnTo>
                    <a:pt x="55219" y="270217"/>
                  </a:lnTo>
                  <a:lnTo>
                    <a:pt x="56311" y="270217"/>
                  </a:lnTo>
                  <a:lnTo>
                    <a:pt x="56311" y="257517"/>
                  </a:lnTo>
                  <a:lnTo>
                    <a:pt x="54559" y="256374"/>
                  </a:lnTo>
                  <a:lnTo>
                    <a:pt x="54559" y="271487"/>
                  </a:lnTo>
                  <a:lnTo>
                    <a:pt x="54114" y="272757"/>
                  </a:lnTo>
                  <a:lnTo>
                    <a:pt x="54533" y="271487"/>
                  </a:lnTo>
                  <a:lnTo>
                    <a:pt x="54559" y="256374"/>
                  </a:lnTo>
                  <a:lnTo>
                    <a:pt x="54368" y="256247"/>
                  </a:lnTo>
                  <a:lnTo>
                    <a:pt x="53124" y="253707"/>
                  </a:lnTo>
                  <a:lnTo>
                    <a:pt x="53657" y="256247"/>
                  </a:lnTo>
                  <a:lnTo>
                    <a:pt x="54025" y="257517"/>
                  </a:lnTo>
                  <a:lnTo>
                    <a:pt x="53174" y="257517"/>
                  </a:lnTo>
                  <a:lnTo>
                    <a:pt x="52679" y="256247"/>
                  </a:lnTo>
                  <a:lnTo>
                    <a:pt x="52603" y="254977"/>
                  </a:lnTo>
                  <a:lnTo>
                    <a:pt x="51689" y="254977"/>
                  </a:lnTo>
                  <a:lnTo>
                    <a:pt x="51689" y="260057"/>
                  </a:lnTo>
                  <a:lnTo>
                    <a:pt x="49415" y="257517"/>
                  </a:lnTo>
                  <a:lnTo>
                    <a:pt x="48996" y="256247"/>
                  </a:lnTo>
                  <a:lnTo>
                    <a:pt x="48514" y="256247"/>
                  </a:lnTo>
                  <a:lnTo>
                    <a:pt x="49784" y="254977"/>
                  </a:lnTo>
                  <a:lnTo>
                    <a:pt x="50203" y="254977"/>
                  </a:lnTo>
                  <a:lnTo>
                    <a:pt x="51689" y="260057"/>
                  </a:lnTo>
                  <a:lnTo>
                    <a:pt x="51689" y="254977"/>
                  </a:lnTo>
                  <a:lnTo>
                    <a:pt x="50863" y="254977"/>
                  </a:lnTo>
                  <a:lnTo>
                    <a:pt x="49733" y="252437"/>
                  </a:lnTo>
                  <a:lnTo>
                    <a:pt x="48526" y="252437"/>
                  </a:lnTo>
                  <a:lnTo>
                    <a:pt x="47802" y="249897"/>
                  </a:lnTo>
                  <a:lnTo>
                    <a:pt x="47828" y="251167"/>
                  </a:lnTo>
                  <a:lnTo>
                    <a:pt x="48272" y="256247"/>
                  </a:lnTo>
                  <a:lnTo>
                    <a:pt x="46774" y="254977"/>
                  </a:lnTo>
                  <a:lnTo>
                    <a:pt x="46215" y="254977"/>
                  </a:lnTo>
                  <a:lnTo>
                    <a:pt x="45897" y="253707"/>
                  </a:lnTo>
                  <a:lnTo>
                    <a:pt x="45783" y="254977"/>
                  </a:lnTo>
                  <a:lnTo>
                    <a:pt x="44704" y="254977"/>
                  </a:lnTo>
                  <a:lnTo>
                    <a:pt x="44704" y="257644"/>
                  </a:lnTo>
                  <a:lnTo>
                    <a:pt x="44704" y="254977"/>
                  </a:lnTo>
                  <a:lnTo>
                    <a:pt x="44335" y="254215"/>
                  </a:lnTo>
                  <a:lnTo>
                    <a:pt x="44513" y="254977"/>
                  </a:lnTo>
                  <a:lnTo>
                    <a:pt x="44069" y="254977"/>
                  </a:lnTo>
                  <a:lnTo>
                    <a:pt x="44183" y="256247"/>
                  </a:lnTo>
                  <a:lnTo>
                    <a:pt x="43980" y="254977"/>
                  </a:lnTo>
                  <a:lnTo>
                    <a:pt x="43815" y="254977"/>
                  </a:lnTo>
                  <a:lnTo>
                    <a:pt x="43700" y="253707"/>
                  </a:lnTo>
                  <a:lnTo>
                    <a:pt x="44119" y="253707"/>
                  </a:lnTo>
                  <a:lnTo>
                    <a:pt x="43599" y="252437"/>
                  </a:lnTo>
                  <a:lnTo>
                    <a:pt x="42989" y="253707"/>
                  </a:lnTo>
                  <a:lnTo>
                    <a:pt x="42443" y="253707"/>
                  </a:lnTo>
                  <a:lnTo>
                    <a:pt x="43700" y="257517"/>
                  </a:lnTo>
                  <a:lnTo>
                    <a:pt x="42849" y="256247"/>
                  </a:lnTo>
                  <a:lnTo>
                    <a:pt x="43662" y="257517"/>
                  </a:lnTo>
                  <a:lnTo>
                    <a:pt x="44437" y="258711"/>
                  </a:lnTo>
                  <a:lnTo>
                    <a:pt x="44665" y="257695"/>
                  </a:lnTo>
                  <a:lnTo>
                    <a:pt x="44843" y="257873"/>
                  </a:lnTo>
                  <a:lnTo>
                    <a:pt x="44996" y="258051"/>
                  </a:lnTo>
                  <a:lnTo>
                    <a:pt x="45135" y="258191"/>
                  </a:lnTo>
                  <a:lnTo>
                    <a:pt x="44932" y="257517"/>
                  </a:lnTo>
                  <a:lnTo>
                    <a:pt x="46037" y="257517"/>
                  </a:lnTo>
                  <a:lnTo>
                    <a:pt x="46253" y="258711"/>
                  </a:lnTo>
                  <a:lnTo>
                    <a:pt x="46367" y="260057"/>
                  </a:lnTo>
                  <a:lnTo>
                    <a:pt x="45135" y="258787"/>
                  </a:lnTo>
                  <a:lnTo>
                    <a:pt x="46405" y="263867"/>
                  </a:lnTo>
                  <a:lnTo>
                    <a:pt x="44005" y="260057"/>
                  </a:lnTo>
                  <a:lnTo>
                    <a:pt x="41757" y="258787"/>
                  </a:lnTo>
                  <a:lnTo>
                    <a:pt x="40538" y="256247"/>
                  </a:lnTo>
                  <a:lnTo>
                    <a:pt x="39687" y="258787"/>
                  </a:lnTo>
                  <a:lnTo>
                    <a:pt x="37376" y="258787"/>
                  </a:lnTo>
                  <a:lnTo>
                    <a:pt x="38722" y="265137"/>
                  </a:lnTo>
                  <a:lnTo>
                    <a:pt x="38595" y="265137"/>
                  </a:lnTo>
                  <a:lnTo>
                    <a:pt x="37553" y="263867"/>
                  </a:lnTo>
                  <a:lnTo>
                    <a:pt x="37033" y="262597"/>
                  </a:lnTo>
                  <a:lnTo>
                    <a:pt x="37376" y="261327"/>
                  </a:lnTo>
                  <a:lnTo>
                    <a:pt x="37198" y="261327"/>
                  </a:lnTo>
                  <a:lnTo>
                    <a:pt x="36918" y="262597"/>
                  </a:lnTo>
                  <a:lnTo>
                    <a:pt x="35382" y="262597"/>
                  </a:lnTo>
                  <a:lnTo>
                    <a:pt x="34848" y="262597"/>
                  </a:lnTo>
                  <a:lnTo>
                    <a:pt x="34988" y="262991"/>
                  </a:lnTo>
                  <a:lnTo>
                    <a:pt x="35115" y="263309"/>
                  </a:lnTo>
                  <a:lnTo>
                    <a:pt x="36258" y="266407"/>
                  </a:lnTo>
                  <a:lnTo>
                    <a:pt x="34429" y="265137"/>
                  </a:lnTo>
                  <a:lnTo>
                    <a:pt x="34899" y="263867"/>
                  </a:lnTo>
                  <a:lnTo>
                    <a:pt x="34988" y="262991"/>
                  </a:lnTo>
                  <a:lnTo>
                    <a:pt x="34137" y="263867"/>
                  </a:lnTo>
                  <a:lnTo>
                    <a:pt x="33858" y="262597"/>
                  </a:lnTo>
                  <a:lnTo>
                    <a:pt x="31305" y="262597"/>
                  </a:lnTo>
                  <a:lnTo>
                    <a:pt x="30607" y="266407"/>
                  </a:lnTo>
                  <a:lnTo>
                    <a:pt x="29718" y="268947"/>
                  </a:lnTo>
                  <a:lnTo>
                    <a:pt x="27533" y="268947"/>
                  </a:lnTo>
                  <a:lnTo>
                    <a:pt x="22326" y="267677"/>
                  </a:lnTo>
                  <a:lnTo>
                    <a:pt x="21234" y="276567"/>
                  </a:lnTo>
                  <a:lnTo>
                    <a:pt x="15189" y="272757"/>
                  </a:lnTo>
                  <a:lnTo>
                    <a:pt x="13690" y="272757"/>
                  </a:lnTo>
                  <a:lnTo>
                    <a:pt x="14617" y="274027"/>
                  </a:lnTo>
                  <a:lnTo>
                    <a:pt x="14770" y="276567"/>
                  </a:lnTo>
                  <a:lnTo>
                    <a:pt x="13208" y="274027"/>
                  </a:lnTo>
                  <a:lnTo>
                    <a:pt x="13665" y="277837"/>
                  </a:lnTo>
                  <a:lnTo>
                    <a:pt x="13258" y="280377"/>
                  </a:lnTo>
                  <a:lnTo>
                    <a:pt x="7683" y="271487"/>
                  </a:lnTo>
                  <a:lnTo>
                    <a:pt x="7874" y="277837"/>
                  </a:lnTo>
                  <a:lnTo>
                    <a:pt x="9042" y="279107"/>
                  </a:lnTo>
                  <a:lnTo>
                    <a:pt x="8153" y="279107"/>
                  </a:lnTo>
                  <a:lnTo>
                    <a:pt x="7340" y="281647"/>
                  </a:lnTo>
                  <a:lnTo>
                    <a:pt x="6718" y="279920"/>
                  </a:lnTo>
                  <a:lnTo>
                    <a:pt x="7137" y="281647"/>
                  </a:lnTo>
                  <a:lnTo>
                    <a:pt x="5651" y="279107"/>
                  </a:lnTo>
                  <a:lnTo>
                    <a:pt x="5143" y="281647"/>
                  </a:lnTo>
                  <a:lnTo>
                    <a:pt x="3302" y="281647"/>
                  </a:lnTo>
                  <a:lnTo>
                    <a:pt x="2540" y="276567"/>
                  </a:lnTo>
                  <a:lnTo>
                    <a:pt x="444" y="276567"/>
                  </a:lnTo>
                  <a:lnTo>
                    <a:pt x="0" y="277837"/>
                  </a:lnTo>
                  <a:lnTo>
                    <a:pt x="444" y="281647"/>
                  </a:lnTo>
                  <a:lnTo>
                    <a:pt x="1181" y="282917"/>
                  </a:lnTo>
                  <a:lnTo>
                    <a:pt x="1524" y="282917"/>
                  </a:lnTo>
                  <a:lnTo>
                    <a:pt x="2387" y="284187"/>
                  </a:lnTo>
                  <a:lnTo>
                    <a:pt x="3111" y="285457"/>
                  </a:lnTo>
                  <a:lnTo>
                    <a:pt x="2832" y="286727"/>
                  </a:lnTo>
                  <a:lnTo>
                    <a:pt x="4787" y="290537"/>
                  </a:lnTo>
                  <a:lnTo>
                    <a:pt x="6413" y="295617"/>
                  </a:lnTo>
                  <a:lnTo>
                    <a:pt x="9512" y="298157"/>
                  </a:lnTo>
                  <a:lnTo>
                    <a:pt x="9372" y="294347"/>
                  </a:lnTo>
                  <a:lnTo>
                    <a:pt x="10744" y="296887"/>
                  </a:lnTo>
                  <a:lnTo>
                    <a:pt x="9867" y="296887"/>
                  </a:lnTo>
                  <a:lnTo>
                    <a:pt x="11353" y="298157"/>
                  </a:lnTo>
                  <a:lnTo>
                    <a:pt x="10833" y="296887"/>
                  </a:lnTo>
                  <a:lnTo>
                    <a:pt x="10655" y="295617"/>
                  </a:lnTo>
                  <a:lnTo>
                    <a:pt x="11264" y="296887"/>
                  </a:lnTo>
                  <a:lnTo>
                    <a:pt x="11811" y="296887"/>
                  </a:lnTo>
                  <a:lnTo>
                    <a:pt x="12230" y="298157"/>
                  </a:lnTo>
                  <a:lnTo>
                    <a:pt x="11785" y="295617"/>
                  </a:lnTo>
                  <a:lnTo>
                    <a:pt x="11569" y="294347"/>
                  </a:lnTo>
                  <a:lnTo>
                    <a:pt x="11341" y="293077"/>
                  </a:lnTo>
                  <a:lnTo>
                    <a:pt x="11607" y="291807"/>
                  </a:lnTo>
                  <a:lnTo>
                    <a:pt x="13093" y="293090"/>
                  </a:lnTo>
                  <a:lnTo>
                    <a:pt x="13703" y="295617"/>
                  </a:lnTo>
                  <a:lnTo>
                    <a:pt x="13512" y="293077"/>
                  </a:lnTo>
                  <a:lnTo>
                    <a:pt x="14160" y="294347"/>
                  </a:lnTo>
                  <a:lnTo>
                    <a:pt x="14325" y="295376"/>
                  </a:lnTo>
                  <a:lnTo>
                    <a:pt x="14249" y="294347"/>
                  </a:lnTo>
                  <a:lnTo>
                    <a:pt x="15557" y="294347"/>
                  </a:lnTo>
                  <a:lnTo>
                    <a:pt x="15151" y="293077"/>
                  </a:lnTo>
                  <a:lnTo>
                    <a:pt x="14744" y="291807"/>
                  </a:lnTo>
                  <a:lnTo>
                    <a:pt x="16484" y="294347"/>
                  </a:lnTo>
                  <a:lnTo>
                    <a:pt x="16408" y="291807"/>
                  </a:lnTo>
                  <a:lnTo>
                    <a:pt x="16370" y="290537"/>
                  </a:lnTo>
                  <a:lnTo>
                    <a:pt x="18262" y="294347"/>
                  </a:lnTo>
                  <a:lnTo>
                    <a:pt x="17983" y="293077"/>
                  </a:lnTo>
                  <a:lnTo>
                    <a:pt x="17716" y="290537"/>
                  </a:lnTo>
                  <a:lnTo>
                    <a:pt x="18173" y="290537"/>
                  </a:lnTo>
                  <a:lnTo>
                    <a:pt x="19545" y="295617"/>
                  </a:lnTo>
                  <a:lnTo>
                    <a:pt x="20104" y="290537"/>
                  </a:lnTo>
                  <a:lnTo>
                    <a:pt x="20243" y="289267"/>
                  </a:lnTo>
                  <a:lnTo>
                    <a:pt x="22504" y="295617"/>
                  </a:lnTo>
                  <a:lnTo>
                    <a:pt x="21094" y="290537"/>
                  </a:lnTo>
                  <a:lnTo>
                    <a:pt x="24091" y="291807"/>
                  </a:lnTo>
                  <a:lnTo>
                    <a:pt x="24130" y="290537"/>
                  </a:lnTo>
                  <a:lnTo>
                    <a:pt x="24180" y="289267"/>
                  </a:lnTo>
                  <a:lnTo>
                    <a:pt x="24472" y="290537"/>
                  </a:lnTo>
                  <a:lnTo>
                    <a:pt x="25146" y="290537"/>
                  </a:lnTo>
                  <a:lnTo>
                    <a:pt x="25984" y="291807"/>
                  </a:lnTo>
                  <a:lnTo>
                    <a:pt x="26822" y="291807"/>
                  </a:lnTo>
                  <a:lnTo>
                    <a:pt x="25717" y="289267"/>
                  </a:lnTo>
                  <a:lnTo>
                    <a:pt x="25196" y="288086"/>
                  </a:lnTo>
                  <a:lnTo>
                    <a:pt x="25171" y="287959"/>
                  </a:lnTo>
                  <a:lnTo>
                    <a:pt x="25869" y="286727"/>
                  </a:lnTo>
                  <a:lnTo>
                    <a:pt x="25387" y="284187"/>
                  </a:lnTo>
                  <a:lnTo>
                    <a:pt x="27901" y="287959"/>
                  </a:lnTo>
                  <a:lnTo>
                    <a:pt x="27838" y="288086"/>
                  </a:lnTo>
                  <a:lnTo>
                    <a:pt x="26898" y="289267"/>
                  </a:lnTo>
                  <a:lnTo>
                    <a:pt x="28778" y="291807"/>
                  </a:lnTo>
                  <a:lnTo>
                    <a:pt x="27330" y="289267"/>
                  </a:lnTo>
                  <a:lnTo>
                    <a:pt x="28740" y="288086"/>
                  </a:lnTo>
                  <a:lnTo>
                    <a:pt x="28829" y="287959"/>
                  </a:lnTo>
                  <a:lnTo>
                    <a:pt x="27406" y="286727"/>
                  </a:lnTo>
                  <a:lnTo>
                    <a:pt x="29044" y="287959"/>
                  </a:lnTo>
                  <a:lnTo>
                    <a:pt x="29108" y="288086"/>
                  </a:lnTo>
                  <a:lnTo>
                    <a:pt x="30251" y="290537"/>
                  </a:lnTo>
                  <a:lnTo>
                    <a:pt x="28714" y="286727"/>
                  </a:lnTo>
                  <a:lnTo>
                    <a:pt x="28194" y="285457"/>
                  </a:lnTo>
                  <a:lnTo>
                    <a:pt x="30492" y="289267"/>
                  </a:lnTo>
                  <a:lnTo>
                    <a:pt x="29705" y="285457"/>
                  </a:lnTo>
                  <a:lnTo>
                    <a:pt x="31699" y="287959"/>
                  </a:lnTo>
                  <a:lnTo>
                    <a:pt x="31724" y="288086"/>
                  </a:lnTo>
                  <a:lnTo>
                    <a:pt x="31991" y="290537"/>
                  </a:lnTo>
                  <a:lnTo>
                    <a:pt x="32181" y="289267"/>
                  </a:lnTo>
                  <a:lnTo>
                    <a:pt x="32258" y="287959"/>
                  </a:lnTo>
                  <a:lnTo>
                    <a:pt x="31559" y="285457"/>
                  </a:lnTo>
                  <a:lnTo>
                    <a:pt x="32359" y="284187"/>
                  </a:lnTo>
                  <a:lnTo>
                    <a:pt x="33337" y="287959"/>
                  </a:lnTo>
                  <a:lnTo>
                    <a:pt x="33439" y="288086"/>
                  </a:lnTo>
                  <a:lnTo>
                    <a:pt x="34607" y="289267"/>
                  </a:lnTo>
                  <a:lnTo>
                    <a:pt x="34950" y="288086"/>
                  </a:lnTo>
                  <a:lnTo>
                    <a:pt x="34963" y="287959"/>
                  </a:lnTo>
                  <a:lnTo>
                    <a:pt x="34086" y="284187"/>
                  </a:lnTo>
                  <a:lnTo>
                    <a:pt x="34747" y="284187"/>
                  </a:lnTo>
                  <a:lnTo>
                    <a:pt x="35052" y="285457"/>
                  </a:lnTo>
                  <a:lnTo>
                    <a:pt x="35471" y="285457"/>
                  </a:lnTo>
                  <a:lnTo>
                    <a:pt x="35242" y="284187"/>
                  </a:lnTo>
                  <a:lnTo>
                    <a:pt x="35013" y="282917"/>
                  </a:lnTo>
                  <a:lnTo>
                    <a:pt x="37884" y="284187"/>
                  </a:lnTo>
                  <a:lnTo>
                    <a:pt x="37452" y="281647"/>
                  </a:lnTo>
                  <a:lnTo>
                    <a:pt x="37782" y="281647"/>
                  </a:lnTo>
                  <a:lnTo>
                    <a:pt x="37363" y="281101"/>
                  </a:lnTo>
                  <a:lnTo>
                    <a:pt x="36804" y="280377"/>
                  </a:lnTo>
                  <a:lnTo>
                    <a:pt x="35953" y="277837"/>
                  </a:lnTo>
                  <a:lnTo>
                    <a:pt x="35394" y="276567"/>
                  </a:lnTo>
                  <a:lnTo>
                    <a:pt x="35839" y="276567"/>
                  </a:lnTo>
                  <a:lnTo>
                    <a:pt x="35255" y="274027"/>
                  </a:lnTo>
                  <a:lnTo>
                    <a:pt x="36499" y="276567"/>
                  </a:lnTo>
                  <a:lnTo>
                    <a:pt x="36182" y="276567"/>
                  </a:lnTo>
                  <a:lnTo>
                    <a:pt x="36563" y="277837"/>
                  </a:lnTo>
                  <a:lnTo>
                    <a:pt x="36779" y="277837"/>
                  </a:lnTo>
                  <a:lnTo>
                    <a:pt x="36817" y="276567"/>
                  </a:lnTo>
                  <a:lnTo>
                    <a:pt x="38125" y="279107"/>
                  </a:lnTo>
                  <a:lnTo>
                    <a:pt x="38150" y="276567"/>
                  </a:lnTo>
                  <a:lnTo>
                    <a:pt x="39319" y="276567"/>
                  </a:lnTo>
                  <a:lnTo>
                    <a:pt x="40957" y="280377"/>
                  </a:lnTo>
                  <a:lnTo>
                    <a:pt x="38239" y="279171"/>
                  </a:lnTo>
                  <a:lnTo>
                    <a:pt x="40398" y="280377"/>
                  </a:lnTo>
                  <a:lnTo>
                    <a:pt x="38785" y="280377"/>
                  </a:lnTo>
                  <a:lnTo>
                    <a:pt x="41910" y="285457"/>
                  </a:lnTo>
                  <a:lnTo>
                    <a:pt x="43078" y="285457"/>
                  </a:lnTo>
                  <a:lnTo>
                    <a:pt x="42075" y="282917"/>
                  </a:lnTo>
                  <a:lnTo>
                    <a:pt x="44018" y="282917"/>
                  </a:lnTo>
                  <a:lnTo>
                    <a:pt x="43535" y="281647"/>
                  </a:lnTo>
                  <a:lnTo>
                    <a:pt x="42684" y="280377"/>
                  </a:lnTo>
                  <a:lnTo>
                    <a:pt x="42202" y="279107"/>
                  </a:lnTo>
                  <a:lnTo>
                    <a:pt x="42887" y="274027"/>
                  </a:lnTo>
                  <a:lnTo>
                    <a:pt x="47637" y="285457"/>
                  </a:lnTo>
                  <a:lnTo>
                    <a:pt x="47256" y="280377"/>
                  </a:lnTo>
                  <a:lnTo>
                    <a:pt x="46672" y="279107"/>
                  </a:lnTo>
                  <a:lnTo>
                    <a:pt x="44958" y="274027"/>
                  </a:lnTo>
                  <a:lnTo>
                    <a:pt x="47078" y="276567"/>
                  </a:lnTo>
                  <a:lnTo>
                    <a:pt x="48361" y="280377"/>
                  </a:lnTo>
                  <a:lnTo>
                    <a:pt x="50025" y="279107"/>
                  </a:lnTo>
                  <a:lnTo>
                    <a:pt x="46799" y="274027"/>
                  </a:lnTo>
                  <a:lnTo>
                    <a:pt x="49479" y="276567"/>
                  </a:lnTo>
                  <a:lnTo>
                    <a:pt x="49860" y="277837"/>
                  </a:lnTo>
                  <a:lnTo>
                    <a:pt x="49301" y="277837"/>
                  </a:lnTo>
                  <a:lnTo>
                    <a:pt x="51625" y="280377"/>
                  </a:lnTo>
                  <a:lnTo>
                    <a:pt x="49060" y="275297"/>
                  </a:lnTo>
                  <a:lnTo>
                    <a:pt x="49822" y="275297"/>
                  </a:lnTo>
                  <a:lnTo>
                    <a:pt x="51460" y="277837"/>
                  </a:lnTo>
                  <a:lnTo>
                    <a:pt x="52806" y="277837"/>
                  </a:lnTo>
                  <a:lnTo>
                    <a:pt x="53251" y="275297"/>
                  </a:lnTo>
                  <a:lnTo>
                    <a:pt x="53479" y="274027"/>
                  </a:lnTo>
                  <a:lnTo>
                    <a:pt x="54940" y="272757"/>
                  </a:lnTo>
                  <a:lnTo>
                    <a:pt x="55270" y="274027"/>
                  </a:lnTo>
                  <a:lnTo>
                    <a:pt x="55448" y="275297"/>
                  </a:lnTo>
                  <a:lnTo>
                    <a:pt x="56299" y="275297"/>
                  </a:lnTo>
                  <a:lnTo>
                    <a:pt x="57772" y="272757"/>
                  </a:lnTo>
                  <a:lnTo>
                    <a:pt x="61175" y="274027"/>
                  </a:lnTo>
                  <a:lnTo>
                    <a:pt x="64173" y="275297"/>
                  </a:lnTo>
                  <a:lnTo>
                    <a:pt x="63703" y="271487"/>
                  </a:lnTo>
                  <a:lnTo>
                    <a:pt x="63919" y="271487"/>
                  </a:lnTo>
                  <a:lnTo>
                    <a:pt x="63804" y="270217"/>
                  </a:lnTo>
                  <a:lnTo>
                    <a:pt x="64198" y="270217"/>
                  </a:lnTo>
                  <a:lnTo>
                    <a:pt x="65163" y="271487"/>
                  </a:lnTo>
                  <a:lnTo>
                    <a:pt x="65239" y="272757"/>
                  </a:lnTo>
                  <a:lnTo>
                    <a:pt x="65633" y="270217"/>
                  </a:lnTo>
                  <a:lnTo>
                    <a:pt x="66725" y="266407"/>
                  </a:lnTo>
                  <a:lnTo>
                    <a:pt x="67094" y="265137"/>
                  </a:lnTo>
                  <a:lnTo>
                    <a:pt x="69989" y="267677"/>
                  </a:lnTo>
                  <a:lnTo>
                    <a:pt x="70065" y="268947"/>
                  </a:lnTo>
                  <a:lnTo>
                    <a:pt x="71780" y="268947"/>
                  </a:lnTo>
                  <a:lnTo>
                    <a:pt x="69418" y="263867"/>
                  </a:lnTo>
                  <a:lnTo>
                    <a:pt x="68821" y="262597"/>
                  </a:lnTo>
                  <a:lnTo>
                    <a:pt x="71120" y="265137"/>
                  </a:lnTo>
                  <a:lnTo>
                    <a:pt x="74282" y="265137"/>
                  </a:lnTo>
                  <a:lnTo>
                    <a:pt x="75425" y="262597"/>
                  </a:lnTo>
                  <a:lnTo>
                    <a:pt x="75996" y="261327"/>
                  </a:lnTo>
                  <a:lnTo>
                    <a:pt x="79883" y="265137"/>
                  </a:lnTo>
                  <a:lnTo>
                    <a:pt x="78816" y="261327"/>
                  </a:lnTo>
                  <a:lnTo>
                    <a:pt x="78460" y="260057"/>
                  </a:lnTo>
                  <a:lnTo>
                    <a:pt x="83261" y="265137"/>
                  </a:lnTo>
                  <a:lnTo>
                    <a:pt x="80924" y="260057"/>
                  </a:lnTo>
                  <a:lnTo>
                    <a:pt x="83654" y="261327"/>
                  </a:lnTo>
                  <a:lnTo>
                    <a:pt x="83680" y="262597"/>
                  </a:lnTo>
                  <a:lnTo>
                    <a:pt x="86614" y="263867"/>
                  </a:lnTo>
                  <a:lnTo>
                    <a:pt x="87287" y="263867"/>
                  </a:lnTo>
                  <a:lnTo>
                    <a:pt x="85877" y="260057"/>
                  </a:lnTo>
                  <a:lnTo>
                    <a:pt x="86296" y="258787"/>
                  </a:lnTo>
                  <a:lnTo>
                    <a:pt x="87630" y="262597"/>
                  </a:lnTo>
                  <a:lnTo>
                    <a:pt x="87198" y="258787"/>
                  </a:lnTo>
                  <a:lnTo>
                    <a:pt x="89281" y="262597"/>
                  </a:lnTo>
                  <a:lnTo>
                    <a:pt x="89573" y="261327"/>
                  </a:lnTo>
                  <a:lnTo>
                    <a:pt x="89255" y="261327"/>
                  </a:lnTo>
                  <a:lnTo>
                    <a:pt x="88442" y="260057"/>
                  </a:lnTo>
                  <a:lnTo>
                    <a:pt x="88099" y="258787"/>
                  </a:lnTo>
                  <a:lnTo>
                    <a:pt x="88531" y="257517"/>
                  </a:lnTo>
                  <a:lnTo>
                    <a:pt x="91490" y="260057"/>
                  </a:lnTo>
                  <a:lnTo>
                    <a:pt x="92189" y="261327"/>
                  </a:lnTo>
                  <a:lnTo>
                    <a:pt x="93484" y="257517"/>
                  </a:lnTo>
                  <a:lnTo>
                    <a:pt x="93700" y="258114"/>
                  </a:lnTo>
                  <a:lnTo>
                    <a:pt x="93687" y="257517"/>
                  </a:lnTo>
                  <a:lnTo>
                    <a:pt x="95351" y="263867"/>
                  </a:lnTo>
                  <a:lnTo>
                    <a:pt x="95300" y="260057"/>
                  </a:lnTo>
                  <a:lnTo>
                    <a:pt x="94856" y="260057"/>
                  </a:lnTo>
                  <a:lnTo>
                    <a:pt x="94386" y="257517"/>
                  </a:lnTo>
                  <a:lnTo>
                    <a:pt x="95758" y="260057"/>
                  </a:lnTo>
                  <a:lnTo>
                    <a:pt x="97091" y="258787"/>
                  </a:lnTo>
                  <a:lnTo>
                    <a:pt x="97751" y="257517"/>
                  </a:lnTo>
                  <a:lnTo>
                    <a:pt x="98463" y="260057"/>
                  </a:lnTo>
                  <a:lnTo>
                    <a:pt x="100457" y="260057"/>
                  </a:lnTo>
                  <a:lnTo>
                    <a:pt x="101790" y="257517"/>
                  </a:lnTo>
                  <a:lnTo>
                    <a:pt x="103797" y="256247"/>
                  </a:lnTo>
                  <a:lnTo>
                    <a:pt x="102666" y="256247"/>
                  </a:lnTo>
                  <a:lnTo>
                    <a:pt x="102209" y="254977"/>
                  </a:lnTo>
                  <a:lnTo>
                    <a:pt x="101269" y="252437"/>
                  </a:lnTo>
                  <a:lnTo>
                    <a:pt x="101727" y="251167"/>
                  </a:lnTo>
                  <a:lnTo>
                    <a:pt x="102019" y="251853"/>
                  </a:lnTo>
                  <a:lnTo>
                    <a:pt x="101942" y="251167"/>
                  </a:lnTo>
                  <a:lnTo>
                    <a:pt x="102844" y="251167"/>
                  </a:lnTo>
                  <a:lnTo>
                    <a:pt x="104000" y="253707"/>
                  </a:lnTo>
                  <a:lnTo>
                    <a:pt x="104013" y="254977"/>
                  </a:lnTo>
                  <a:lnTo>
                    <a:pt x="104444" y="253707"/>
                  </a:lnTo>
                  <a:lnTo>
                    <a:pt x="104902" y="254977"/>
                  </a:lnTo>
                  <a:lnTo>
                    <a:pt x="105384" y="256247"/>
                  </a:lnTo>
                  <a:lnTo>
                    <a:pt x="104927" y="255003"/>
                  </a:lnTo>
                  <a:lnTo>
                    <a:pt x="108305" y="258787"/>
                  </a:lnTo>
                  <a:lnTo>
                    <a:pt x="107378" y="254977"/>
                  </a:lnTo>
                  <a:lnTo>
                    <a:pt x="107835" y="256247"/>
                  </a:lnTo>
                  <a:lnTo>
                    <a:pt x="109842" y="254977"/>
                  </a:lnTo>
                  <a:lnTo>
                    <a:pt x="110274" y="253707"/>
                  </a:lnTo>
                  <a:lnTo>
                    <a:pt x="111848" y="253707"/>
                  </a:lnTo>
                  <a:lnTo>
                    <a:pt x="110693" y="251167"/>
                  </a:lnTo>
                  <a:lnTo>
                    <a:pt x="111594" y="251167"/>
                  </a:lnTo>
                  <a:lnTo>
                    <a:pt x="111125" y="248627"/>
                  </a:lnTo>
                  <a:lnTo>
                    <a:pt x="112712" y="248627"/>
                  </a:lnTo>
                  <a:lnTo>
                    <a:pt x="114973" y="249897"/>
                  </a:lnTo>
                  <a:lnTo>
                    <a:pt x="116306" y="249897"/>
                  </a:lnTo>
                  <a:lnTo>
                    <a:pt x="116751" y="247357"/>
                  </a:lnTo>
                  <a:lnTo>
                    <a:pt x="117856" y="247357"/>
                  </a:lnTo>
                  <a:lnTo>
                    <a:pt x="117881" y="248627"/>
                  </a:lnTo>
                  <a:lnTo>
                    <a:pt x="119443" y="247357"/>
                  </a:lnTo>
                  <a:lnTo>
                    <a:pt x="119888" y="247357"/>
                  </a:lnTo>
                  <a:lnTo>
                    <a:pt x="121221" y="244817"/>
                  </a:lnTo>
                  <a:lnTo>
                    <a:pt x="120548" y="243547"/>
                  </a:lnTo>
                  <a:lnTo>
                    <a:pt x="120091" y="243547"/>
                  </a:lnTo>
                  <a:lnTo>
                    <a:pt x="119862" y="242277"/>
                  </a:lnTo>
                  <a:lnTo>
                    <a:pt x="120091" y="242277"/>
                  </a:lnTo>
                  <a:lnTo>
                    <a:pt x="121208" y="243547"/>
                  </a:lnTo>
                  <a:lnTo>
                    <a:pt x="121666" y="244817"/>
                  </a:lnTo>
                  <a:lnTo>
                    <a:pt x="122339" y="241007"/>
                  </a:lnTo>
                  <a:lnTo>
                    <a:pt x="122567" y="239737"/>
                  </a:lnTo>
                  <a:lnTo>
                    <a:pt x="130454" y="249897"/>
                  </a:lnTo>
                  <a:lnTo>
                    <a:pt x="130213" y="243547"/>
                  </a:lnTo>
                  <a:lnTo>
                    <a:pt x="131114" y="239737"/>
                  </a:lnTo>
                  <a:lnTo>
                    <a:pt x="132232" y="239737"/>
                  </a:lnTo>
                  <a:lnTo>
                    <a:pt x="131330" y="242277"/>
                  </a:lnTo>
                  <a:lnTo>
                    <a:pt x="132689" y="243547"/>
                  </a:lnTo>
                  <a:lnTo>
                    <a:pt x="133121" y="238467"/>
                  </a:lnTo>
                  <a:lnTo>
                    <a:pt x="136410" y="242277"/>
                  </a:lnTo>
                  <a:lnTo>
                    <a:pt x="137058" y="238467"/>
                  </a:lnTo>
                  <a:lnTo>
                    <a:pt x="141554" y="246087"/>
                  </a:lnTo>
                  <a:lnTo>
                    <a:pt x="141757" y="238467"/>
                  </a:lnTo>
                  <a:lnTo>
                    <a:pt x="141782" y="237197"/>
                  </a:lnTo>
                  <a:lnTo>
                    <a:pt x="141820" y="235927"/>
                  </a:lnTo>
                  <a:lnTo>
                    <a:pt x="145669" y="239737"/>
                  </a:lnTo>
                  <a:lnTo>
                    <a:pt x="144843" y="238467"/>
                  </a:lnTo>
                  <a:lnTo>
                    <a:pt x="144627" y="237197"/>
                  </a:lnTo>
                  <a:lnTo>
                    <a:pt x="145186" y="238366"/>
                  </a:lnTo>
                  <a:lnTo>
                    <a:pt x="145110" y="237197"/>
                  </a:lnTo>
                  <a:lnTo>
                    <a:pt x="146189" y="235927"/>
                  </a:lnTo>
                  <a:lnTo>
                    <a:pt x="147281" y="234657"/>
                  </a:lnTo>
                  <a:lnTo>
                    <a:pt x="148374" y="233387"/>
                  </a:lnTo>
                  <a:lnTo>
                    <a:pt x="154736" y="235927"/>
                  </a:lnTo>
                  <a:lnTo>
                    <a:pt x="161378" y="235927"/>
                  </a:lnTo>
                  <a:lnTo>
                    <a:pt x="160070" y="233387"/>
                  </a:lnTo>
                  <a:lnTo>
                    <a:pt x="159423" y="232117"/>
                  </a:lnTo>
                  <a:lnTo>
                    <a:pt x="157467" y="228307"/>
                  </a:lnTo>
                  <a:lnTo>
                    <a:pt x="156806" y="227037"/>
                  </a:lnTo>
                  <a:lnTo>
                    <a:pt x="160477" y="229577"/>
                  </a:lnTo>
                  <a:lnTo>
                    <a:pt x="161264" y="233387"/>
                  </a:lnTo>
                  <a:lnTo>
                    <a:pt x="162801" y="228307"/>
                  </a:lnTo>
                  <a:lnTo>
                    <a:pt x="167741" y="230847"/>
                  </a:lnTo>
                  <a:lnTo>
                    <a:pt x="168617" y="228307"/>
                  </a:lnTo>
                  <a:lnTo>
                    <a:pt x="169049" y="227037"/>
                  </a:lnTo>
                  <a:lnTo>
                    <a:pt x="169481" y="225767"/>
                  </a:lnTo>
                  <a:lnTo>
                    <a:pt x="169595" y="227037"/>
                  </a:lnTo>
                  <a:lnTo>
                    <a:pt x="169989" y="228307"/>
                  </a:lnTo>
                  <a:lnTo>
                    <a:pt x="169684" y="228307"/>
                  </a:lnTo>
                  <a:lnTo>
                    <a:pt x="171310" y="229577"/>
                  </a:lnTo>
                  <a:lnTo>
                    <a:pt x="172135" y="227037"/>
                  </a:lnTo>
                  <a:lnTo>
                    <a:pt x="171361" y="225767"/>
                  </a:lnTo>
                  <a:lnTo>
                    <a:pt x="171932" y="225767"/>
                  </a:lnTo>
                  <a:lnTo>
                    <a:pt x="172199" y="227037"/>
                  </a:lnTo>
                  <a:lnTo>
                    <a:pt x="172872" y="228307"/>
                  </a:lnTo>
                  <a:lnTo>
                    <a:pt x="174104" y="229577"/>
                  </a:lnTo>
                  <a:lnTo>
                    <a:pt x="173507" y="225767"/>
                  </a:lnTo>
                  <a:lnTo>
                    <a:pt x="173304" y="224497"/>
                  </a:lnTo>
                  <a:lnTo>
                    <a:pt x="174675" y="226796"/>
                  </a:lnTo>
                  <a:lnTo>
                    <a:pt x="174650" y="225767"/>
                  </a:lnTo>
                  <a:lnTo>
                    <a:pt x="176784" y="227037"/>
                  </a:lnTo>
                  <a:lnTo>
                    <a:pt x="176022" y="225767"/>
                  </a:lnTo>
                  <a:lnTo>
                    <a:pt x="175260" y="224497"/>
                  </a:lnTo>
                  <a:lnTo>
                    <a:pt x="176961" y="225767"/>
                  </a:lnTo>
                  <a:lnTo>
                    <a:pt x="176974" y="224497"/>
                  </a:lnTo>
                  <a:lnTo>
                    <a:pt x="176974" y="223227"/>
                  </a:lnTo>
                  <a:lnTo>
                    <a:pt x="176987" y="221957"/>
                  </a:lnTo>
                  <a:lnTo>
                    <a:pt x="178574" y="223227"/>
                  </a:lnTo>
                  <a:lnTo>
                    <a:pt x="177939" y="220687"/>
                  </a:lnTo>
                  <a:lnTo>
                    <a:pt x="181152" y="224497"/>
                  </a:lnTo>
                  <a:lnTo>
                    <a:pt x="179603" y="219417"/>
                  </a:lnTo>
                  <a:lnTo>
                    <a:pt x="181317" y="224497"/>
                  </a:lnTo>
                  <a:lnTo>
                    <a:pt x="183083" y="221957"/>
                  </a:lnTo>
                  <a:lnTo>
                    <a:pt x="182968" y="220687"/>
                  </a:lnTo>
                  <a:lnTo>
                    <a:pt x="183261" y="221957"/>
                  </a:lnTo>
                  <a:lnTo>
                    <a:pt x="184162" y="220687"/>
                  </a:lnTo>
                  <a:lnTo>
                    <a:pt x="184505" y="222618"/>
                  </a:lnTo>
                  <a:lnTo>
                    <a:pt x="184632" y="223227"/>
                  </a:lnTo>
                  <a:lnTo>
                    <a:pt x="185445" y="223227"/>
                  </a:lnTo>
                  <a:lnTo>
                    <a:pt x="185877" y="221957"/>
                  </a:lnTo>
                  <a:lnTo>
                    <a:pt x="185356" y="220687"/>
                  </a:lnTo>
                  <a:lnTo>
                    <a:pt x="184823" y="219417"/>
                  </a:lnTo>
                  <a:lnTo>
                    <a:pt x="188480" y="224497"/>
                  </a:lnTo>
                  <a:lnTo>
                    <a:pt x="187337" y="219417"/>
                  </a:lnTo>
                  <a:lnTo>
                    <a:pt x="186766" y="216877"/>
                  </a:lnTo>
                  <a:lnTo>
                    <a:pt x="186194" y="214337"/>
                  </a:lnTo>
                  <a:lnTo>
                    <a:pt x="189801" y="220687"/>
                  </a:lnTo>
                  <a:lnTo>
                    <a:pt x="191325" y="216877"/>
                  </a:lnTo>
                  <a:lnTo>
                    <a:pt x="192722" y="214744"/>
                  </a:lnTo>
                  <a:lnTo>
                    <a:pt x="194462" y="218147"/>
                  </a:lnTo>
                  <a:lnTo>
                    <a:pt x="195503" y="216242"/>
                  </a:lnTo>
                  <a:lnTo>
                    <a:pt x="192849" y="214553"/>
                  </a:lnTo>
                  <a:lnTo>
                    <a:pt x="192989" y="214337"/>
                  </a:lnTo>
                  <a:lnTo>
                    <a:pt x="194805" y="213067"/>
                  </a:lnTo>
                  <a:lnTo>
                    <a:pt x="195846" y="215392"/>
                  </a:lnTo>
                  <a:lnTo>
                    <a:pt x="195580" y="211797"/>
                  </a:lnTo>
                  <a:lnTo>
                    <a:pt x="198882" y="211797"/>
                  </a:lnTo>
                  <a:lnTo>
                    <a:pt x="198564" y="214337"/>
                  </a:lnTo>
                  <a:lnTo>
                    <a:pt x="200075" y="211797"/>
                  </a:lnTo>
                  <a:lnTo>
                    <a:pt x="202933" y="213067"/>
                  </a:lnTo>
                  <a:lnTo>
                    <a:pt x="203403" y="211797"/>
                  </a:lnTo>
                  <a:lnTo>
                    <a:pt x="203873" y="210527"/>
                  </a:lnTo>
                  <a:lnTo>
                    <a:pt x="204050" y="210527"/>
                  </a:lnTo>
                  <a:lnTo>
                    <a:pt x="204012" y="211797"/>
                  </a:lnTo>
                  <a:lnTo>
                    <a:pt x="205066" y="211797"/>
                  </a:lnTo>
                  <a:lnTo>
                    <a:pt x="204241" y="210527"/>
                  </a:lnTo>
                  <a:lnTo>
                    <a:pt x="204076" y="210527"/>
                  </a:lnTo>
                  <a:lnTo>
                    <a:pt x="203200" y="209257"/>
                  </a:lnTo>
                  <a:lnTo>
                    <a:pt x="202323" y="207987"/>
                  </a:lnTo>
                  <a:lnTo>
                    <a:pt x="203098" y="204419"/>
                  </a:lnTo>
                  <a:lnTo>
                    <a:pt x="204266" y="207987"/>
                  </a:lnTo>
                  <a:lnTo>
                    <a:pt x="205066" y="202907"/>
                  </a:lnTo>
                  <a:lnTo>
                    <a:pt x="206921" y="210527"/>
                  </a:lnTo>
                  <a:lnTo>
                    <a:pt x="206971" y="209257"/>
                  </a:lnTo>
                  <a:lnTo>
                    <a:pt x="206375" y="207987"/>
                  </a:lnTo>
                  <a:lnTo>
                    <a:pt x="206883" y="207987"/>
                  </a:lnTo>
                  <a:lnTo>
                    <a:pt x="207314" y="209257"/>
                  </a:lnTo>
                  <a:lnTo>
                    <a:pt x="207556" y="210527"/>
                  </a:lnTo>
                  <a:lnTo>
                    <a:pt x="208457" y="209257"/>
                  </a:lnTo>
                  <a:lnTo>
                    <a:pt x="207784" y="207987"/>
                  </a:lnTo>
                  <a:lnTo>
                    <a:pt x="207124" y="206717"/>
                  </a:lnTo>
                  <a:lnTo>
                    <a:pt x="208356" y="206717"/>
                  </a:lnTo>
                  <a:lnTo>
                    <a:pt x="208749" y="207987"/>
                  </a:lnTo>
                  <a:lnTo>
                    <a:pt x="208965" y="209257"/>
                  </a:lnTo>
                  <a:lnTo>
                    <a:pt x="208788" y="206717"/>
                  </a:lnTo>
                  <a:lnTo>
                    <a:pt x="208711" y="205447"/>
                  </a:lnTo>
                  <a:lnTo>
                    <a:pt x="210210" y="205447"/>
                  </a:lnTo>
                  <a:lnTo>
                    <a:pt x="210578" y="206514"/>
                  </a:lnTo>
                  <a:lnTo>
                    <a:pt x="211975" y="205447"/>
                  </a:lnTo>
                  <a:lnTo>
                    <a:pt x="211658" y="202907"/>
                  </a:lnTo>
                  <a:lnTo>
                    <a:pt x="211505" y="201637"/>
                  </a:lnTo>
                  <a:lnTo>
                    <a:pt x="211340" y="200367"/>
                  </a:lnTo>
                  <a:lnTo>
                    <a:pt x="213995" y="201637"/>
                  </a:lnTo>
                  <a:lnTo>
                    <a:pt x="215087" y="205447"/>
                  </a:lnTo>
                  <a:lnTo>
                    <a:pt x="215188" y="202907"/>
                  </a:lnTo>
                  <a:lnTo>
                    <a:pt x="216725" y="206717"/>
                  </a:lnTo>
                  <a:lnTo>
                    <a:pt x="217347" y="205447"/>
                  </a:lnTo>
                  <a:lnTo>
                    <a:pt x="216230" y="202907"/>
                  </a:lnTo>
                  <a:lnTo>
                    <a:pt x="217157" y="202907"/>
                  </a:lnTo>
                  <a:lnTo>
                    <a:pt x="216928" y="200367"/>
                  </a:lnTo>
                  <a:lnTo>
                    <a:pt x="218008" y="200367"/>
                  </a:lnTo>
                  <a:lnTo>
                    <a:pt x="218097" y="199097"/>
                  </a:lnTo>
                  <a:lnTo>
                    <a:pt x="218198" y="197827"/>
                  </a:lnTo>
                  <a:lnTo>
                    <a:pt x="216103" y="195287"/>
                  </a:lnTo>
                  <a:lnTo>
                    <a:pt x="217716" y="196557"/>
                  </a:lnTo>
                  <a:lnTo>
                    <a:pt x="218643" y="196557"/>
                  </a:lnTo>
                  <a:lnTo>
                    <a:pt x="219964" y="197827"/>
                  </a:lnTo>
                  <a:lnTo>
                    <a:pt x="219938" y="195287"/>
                  </a:lnTo>
                  <a:lnTo>
                    <a:pt x="220980" y="195287"/>
                  </a:lnTo>
                  <a:lnTo>
                    <a:pt x="221602" y="196557"/>
                  </a:lnTo>
                  <a:lnTo>
                    <a:pt x="222402" y="200367"/>
                  </a:lnTo>
                  <a:lnTo>
                    <a:pt x="222834" y="200367"/>
                  </a:lnTo>
                  <a:lnTo>
                    <a:pt x="222072" y="197827"/>
                  </a:lnTo>
                  <a:lnTo>
                    <a:pt x="224637" y="199097"/>
                  </a:lnTo>
                  <a:lnTo>
                    <a:pt x="224396" y="197827"/>
                  </a:lnTo>
                  <a:lnTo>
                    <a:pt x="224218" y="196862"/>
                  </a:lnTo>
                  <a:lnTo>
                    <a:pt x="224624" y="197561"/>
                  </a:lnTo>
                  <a:lnTo>
                    <a:pt x="224396" y="196557"/>
                  </a:lnTo>
                  <a:lnTo>
                    <a:pt x="225336" y="196557"/>
                  </a:lnTo>
                  <a:lnTo>
                    <a:pt x="225856" y="199097"/>
                  </a:lnTo>
                  <a:lnTo>
                    <a:pt x="227317" y="197827"/>
                  </a:lnTo>
                  <a:lnTo>
                    <a:pt x="226098" y="196557"/>
                  </a:lnTo>
                  <a:lnTo>
                    <a:pt x="223659" y="194017"/>
                  </a:lnTo>
                  <a:lnTo>
                    <a:pt x="225945" y="195287"/>
                  </a:lnTo>
                  <a:lnTo>
                    <a:pt x="226098" y="196557"/>
                  </a:lnTo>
                  <a:lnTo>
                    <a:pt x="227914" y="196557"/>
                  </a:lnTo>
                  <a:lnTo>
                    <a:pt x="228320" y="194017"/>
                  </a:lnTo>
                  <a:lnTo>
                    <a:pt x="230187" y="194017"/>
                  </a:lnTo>
                  <a:lnTo>
                    <a:pt x="232016" y="197827"/>
                  </a:lnTo>
                  <a:lnTo>
                    <a:pt x="229323" y="195287"/>
                  </a:lnTo>
                  <a:lnTo>
                    <a:pt x="229476" y="195656"/>
                  </a:lnTo>
                  <a:lnTo>
                    <a:pt x="229006" y="196596"/>
                  </a:lnTo>
                  <a:lnTo>
                    <a:pt x="230149" y="197942"/>
                  </a:lnTo>
                  <a:lnTo>
                    <a:pt x="229641" y="196037"/>
                  </a:lnTo>
                  <a:lnTo>
                    <a:pt x="231000" y="199097"/>
                  </a:lnTo>
                  <a:lnTo>
                    <a:pt x="232740" y="197827"/>
                  </a:lnTo>
                  <a:lnTo>
                    <a:pt x="233426" y="192747"/>
                  </a:lnTo>
                  <a:lnTo>
                    <a:pt x="235191" y="192747"/>
                  </a:lnTo>
                  <a:lnTo>
                    <a:pt x="233883" y="188937"/>
                  </a:lnTo>
                  <a:lnTo>
                    <a:pt x="233451" y="187667"/>
                  </a:lnTo>
                  <a:lnTo>
                    <a:pt x="237642" y="194017"/>
                  </a:lnTo>
                  <a:lnTo>
                    <a:pt x="237655" y="191477"/>
                  </a:lnTo>
                  <a:lnTo>
                    <a:pt x="237693" y="193052"/>
                  </a:lnTo>
                  <a:lnTo>
                    <a:pt x="238467" y="195287"/>
                  </a:lnTo>
                  <a:lnTo>
                    <a:pt x="238302" y="194017"/>
                  </a:lnTo>
                  <a:lnTo>
                    <a:pt x="239953" y="194017"/>
                  </a:lnTo>
                  <a:lnTo>
                    <a:pt x="240538" y="191477"/>
                  </a:lnTo>
                  <a:lnTo>
                    <a:pt x="241922" y="188937"/>
                  </a:lnTo>
                  <a:lnTo>
                    <a:pt x="242176" y="190207"/>
                  </a:lnTo>
                  <a:lnTo>
                    <a:pt x="243433" y="191477"/>
                  </a:lnTo>
                  <a:lnTo>
                    <a:pt x="244513" y="190207"/>
                  </a:lnTo>
                  <a:lnTo>
                    <a:pt x="245592" y="191477"/>
                  </a:lnTo>
                  <a:lnTo>
                    <a:pt x="245338" y="190207"/>
                  </a:lnTo>
                  <a:lnTo>
                    <a:pt x="245910" y="190207"/>
                  </a:lnTo>
                  <a:lnTo>
                    <a:pt x="245389" y="188937"/>
                  </a:lnTo>
                  <a:lnTo>
                    <a:pt x="244856" y="187667"/>
                  </a:lnTo>
                  <a:lnTo>
                    <a:pt x="247802" y="190207"/>
                  </a:lnTo>
                  <a:lnTo>
                    <a:pt x="249250" y="187667"/>
                  </a:lnTo>
                  <a:lnTo>
                    <a:pt x="250532" y="186397"/>
                  </a:lnTo>
                  <a:lnTo>
                    <a:pt x="253034" y="187667"/>
                  </a:lnTo>
                  <a:lnTo>
                    <a:pt x="252768" y="187667"/>
                  </a:lnTo>
                  <a:lnTo>
                    <a:pt x="252818" y="188937"/>
                  </a:lnTo>
                  <a:lnTo>
                    <a:pt x="253034" y="188937"/>
                  </a:lnTo>
                  <a:lnTo>
                    <a:pt x="254558" y="186397"/>
                  </a:lnTo>
                  <a:lnTo>
                    <a:pt x="254050" y="185127"/>
                  </a:lnTo>
                  <a:lnTo>
                    <a:pt x="253530" y="183857"/>
                  </a:lnTo>
                  <a:lnTo>
                    <a:pt x="253771" y="185127"/>
                  </a:lnTo>
                  <a:lnTo>
                    <a:pt x="252691" y="183857"/>
                  </a:lnTo>
                  <a:lnTo>
                    <a:pt x="252437" y="182587"/>
                  </a:lnTo>
                  <a:lnTo>
                    <a:pt x="252590" y="181317"/>
                  </a:lnTo>
                  <a:lnTo>
                    <a:pt x="253085" y="181317"/>
                  </a:lnTo>
                  <a:lnTo>
                    <a:pt x="252755" y="182587"/>
                  </a:lnTo>
                  <a:lnTo>
                    <a:pt x="254469" y="183857"/>
                  </a:lnTo>
                  <a:lnTo>
                    <a:pt x="254939" y="184531"/>
                  </a:lnTo>
                  <a:lnTo>
                    <a:pt x="254901" y="184378"/>
                  </a:lnTo>
                  <a:lnTo>
                    <a:pt x="255524" y="185305"/>
                  </a:lnTo>
                  <a:lnTo>
                    <a:pt x="255625" y="185470"/>
                  </a:lnTo>
                  <a:lnTo>
                    <a:pt x="257111" y="187667"/>
                  </a:lnTo>
                  <a:lnTo>
                    <a:pt x="255346" y="183857"/>
                  </a:lnTo>
                  <a:lnTo>
                    <a:pt x="254165" y="181317"/>
                  </a:lnTo>
                  <a:lnTo>
                    <a:pt x="252984" y="178777"/>
                  </a:lnTo>
                  <a:lnTo>
                    <a:pt x="255435" y="181317"/>
                  </a:lnTo>
                  <a:lnTo>
                    <a:pt x="255816" y="182587"/>
                  </a:lnTo>
                  <a:lnTo>
                    <a:pt x="256108" y="181317"/>
                  </a:lnTo>
                  <a:lnTo>
                    <a:pt x="256006" y="180047"/>
                  </a:lnTo>
                  <a:lnTo>
                    <a:pt x="256705" y="180047"/>
                  </a:lnTo>
                  <a:lnTo>
                    <a:pt x="257924" y="182587"/>
                  </a:lnTo>
                  <a:lnTo>
                    <a:pt x="256603" y="181317"/>
                  </a:lnTo>
                  <a:lnTo>
                    <a:pt x="257378" y="183857"/>
                  </a:lnTo>
                  <a:lnTo>
                    <a:pt x="258127" y="182587"/>
                  </a:lnTo>
                  <a:lnTo>
                    <a:pt x="257606" y="180047"/>
                  </a:lnTo>
                  <a:lnTo>
                    <a:pt x="257340" y="178777"/>
                  </a:lnTo>
                  <a:lnTo>
                    <a:pt x="257086" y="177507"/>
                  </a:lnTo>
                  <a:lnTo>
                    <a:pt x="258800" y="180047"/>
                  </a:lnTo>
                  <a:lnTo>
                    <a:pt x="258724" y="181317"/>
                  </a:lnTo>
                  <a:lnTo>
                    <a:pt x="258241" y="181317"/>
                  </a:lnTo>
                  <a:lnTo>
                    <a:pt x="258165" y="182587"/>
                  </a:lnTo>
                  <a:lnTo>
                    <a:pt x="260134" y="185127"/>
                  </a:lnTo>
                  <a:lnTo>
                    <a:pt x="259930" y="183857"/>
                  </a:lnTo>
                  <a:lnTo>
                    <a:pt x="260616" y="183857"/>
                  </a:lnTo>
                  <a:lnTo>
                    <a:pt x="262509" y="185127"/>
                  </a:lnTo>
                  <a:lnTo>
                    <a:pt x="261835" y="183857"/>
                  </a:lnTo>
                  <a:lnTo>
                    <a:pt x="260261" y="177507"/>
                  </a:lnTo>
                  <a:lnTo>
                    <a:pt x="263347" y="182486"/>
                  </a:lnTo>
                  <a:lnTo>
                    <a:pt x="263271" y="180771"/>
                  </a:lnTo>
                  <a:lnTo>
                    <a:pt x="263385" y="182359"/>
                  </a:lnTo>
                  <a:lnTo>
                    <a:pt x="263779" y="180047"/>
                  </a:lnTo>
                  <a:lnTo>
                    <a:pt x="264795" y="182587"/>
                  </a:lnTo>
                  <a:lnTo>
                    <a:pt x="264985" y="182968"/>
                  </a:lnTo>
                  <a:lnTo>
                    <a:pt x="265455" y="183857"/>
                  </a:lnTo>
                  <a:lnTo>
                    <a:pt x="266331" y="183857"/>
                  </a:lnTo>
                  <a:lnTo>
                    <a:pt x="266484" y="185127"/>
                  </a:lnTo>
                  <a:lnTo>
                    <a:pt x="266217" y="182587"/>
                  </a:lnTo>
                  <a:lnTo>
                    <a:pt x="268249" y="186397"/>
                  </a:lnTo>
                  <a:lnTo>
                    <a:pt x="267843" y="182587"/>
                  </a:lnTo>
                  <a:lnTo>
                    <a:pt x="268236" y="183857"/>
                  </a:lnTo>
                  <a:lnTo>
                    <a:pt x="268363" y="183375"/>
                  </a:lnTo>
                  <a:lnTo>
                    <a:pt x="268122" y="182587"/>
                  </a:lnTo>
                  <a:lnTo>
                    <a:pt x="268147" y="180047"/>
                  </a:lnTo>
                  <a:lnTo>
                    <a:pt x="268173" y="178777"/>
                  </a:lnTo>
                  <a:lnTo>
                    <a:pt x="272605" y="185127"/>
                  </a:lnTo>
                  <a:lnTo>
                    <a:pt x="272770" y="180047"/>
                  </a:lnTo>
                  <a:lnTo>
                    <a:pt x="273215" y="178777"/>
                  </a:lnTo>
                  <a:lnTo>
                    <a:pt x="273621" y="177634"/>
                  </a:lnTo>
                  <a:lnTo>
                    <a:pt x="273545" y="176974"/>
                  </a:lnTo>
                  <a:lnTo>
                    <a:pt x="272757" y="173697"/>
                  </a:lnTo>
                  <a:lnTo>
                    <a:pt x="273634" y="172427"/>
                  </a:lnTo>
                  <a:lnTo>
                    <a:pt x="274701" y="173697"/>
                  </a:lnTo>
                  <a:lnTo>
                    <a:pt x="274510" y="176237"/>
                  </a:lnTo>
                  <a:lnTo>
                    <a:pt x="276364" y="176237"/>
                  </a:lnTo>
                  <a:lnTo>
                    <a:pt x="276707" y="174967"/>
                  </a:lnTo>
                  <a:lnTo>
                    <a:pt x="276872" y="176237"/>
                  </a:lnTo>
                  <a:lnTo>
                    <a:pt x="277914" y="177507"/>
                  </a:lnTo>
                  <a:lnTo>
                    <a:pt x="278434" y="177507"/>
                  </a:lnTo>
                  <a:close/>
                </a:path>
                <a:path w="709294" h="298450">
                  <a:moveTo>
                    <a:pt x="278765" y="179108"/>
                  </a:moveTo>
                  <a:lnTo>
                    <a:pt x="278561" y="179247"/>
                  </a:lnTo>
                  <a:lnTo>
                    <a:pt x="278726" y="179247"/>
                  </a:lnTo>
                  <a:lnTo>
                    <a:pt x="278765" y="179108"/>
                  </a:lnTo>
                  <a:close/>
                </a:path>
                <a:path w="709294" h="298450">
                  <a:moveTo>
                    <a:pt x="278968" y="178866"/>
                  </a:moveTo>
                  <a:lnTo>
                    <a:pt x="278828" y="178447"/>
                  </a:lnTo>
                  <a:lnTo>
                    <a:pt x="278688" y="178066"/>
                  </a:lnTo>
                  <a:lnTo>
                    <a:pt x="278549" y="177838"/>
                  </a:lnTo>
                  <a:lnTo>
                    <a:pt x="278765" y="178562"/>
                  </a:lnTo>
                  <a:lnTo>
                    <a:pt x="278828" y="178917"/>
                  </a:lnTo>
                  <a:lnTo>
                    <a:pt x="278765" y="179108"/>
                  </a:lnTo>
                  <a:lnTo>
                    <a:pt x="278968" y="178866"/>
                  </a:lnTo>
                  <a:close/>
                </a:path>
                <a:path w="709294" h="298450">
                  <a:moveTo>
                    <a:pt x="281089" y="173062"/>
                  </a:moveTo>
                  <a:lnTo>
                    <a:pt x="280898" y="172427"/>
                  </a:lnTo>
                  <a:lnTo>
                    <a:pt x="280657" y="172427"/>
                  </a:lnTo>
                  <a:lnTo>
                    <a:pt x="281089" y="173062"/>
                  </a:lnTo>
                  <a:close/>
                </a:path>
                <a:path w="709294" h="298450">
                  <a:moveTo>
                    <a:pt x="281482" y="177177"/>
                  </a:moveTo>
                  <a:lnTo>
                    <a:pt x="280238" y="174967"/>
                  </a:lnTo>
                  <a:lnTo>
                    <a:pt x="279831" y="173697"/>
                  </a:lnTo>
                  <a:lnTo>
                    <a:pt x="280136" y="173697"/>
                  </a:lnTo>
                  <a:lnTo>
                    <a:pt x="277495" y="167347"/>
                  </a:lnTo>
                  <a:lnTo>
                    <a:pt x="278345" y="174967"/>
                  </a:lnTo>
                  <a:lnTo>
                    <a:pt x="278612" y="176237"/>
                  </a:lnTo>
                  <a:lnTo>
                    <a:pt x="279082" y="177507"/>
                  </a:lnTo>
                  <a:lnTo>
                    <a:pt x="279171" y="178777"/>
                  </a:lnTo>
                  <a:lnTo>
                    <a:pt x="279527" y="177634"/>
                  </a:lnTo>
                  <a:lnTo>
                    <a:pt x="279603" y="176237"/>
                  </a:lnTo>
                  <a:lnTo>
                    <a:pt x="280009" y="174967"/>
                  </a:lnTo>
                  <a:lnTo>
                    <a:pt x="280835" y="176237"/>
                  </a:lnTo>
                  <a:lnTo>
                    <a:pt x="280644" y="176974"/>
                  </a:lnTo>
                  <a:lnTo>
                    <a:pt x="280530" y="177634"/>
                  </a:lnTo>
                  <a:lnTo>
                    <a:pt x="280657" y="178777"/>
                  </a:lnTo>
                  <a:lnTo>
                    <a:pt x="281216" y="177507"/>
                  </a:lnTo>
                  <a:lnTo>
                    <a:pt x="281482" y="177177"/>
                  </a:lnTo>
                  <a:close/>
                </a:path>
                <a:path w="709294" h="298450">
                  <a:moveTo>
                    <a:pt x="281660" y="177507"/>
                  </a:moveTo>
                  <a:lnTo>
                    <a:pt x="281647" y="176974"/>
                  </a:lnTo>
                  <a:lnTo>
                    <a:pt x="281482" y="177177"/>
                  </a:lnTo>
                  <a:lnTo>
                    <a:pt x="281660" y="177507"/>
                  </a:lnTo>
                  <a:close/>
                </a:path>
                <a:path w="709294" h="298450">
                  <a:moveTo>
                    <a:pt x="282257" y="176237"/>
                  </a:moveTo>
                  <a:lnTo>
                    <a:pt x="281533" y="173697"/>
                  </a:lnTo>
                  <a:lnTo>
                    <a:pt x="281089" y="173062"/>
                  </a:lnTo>
                  <a:lnTo>
                    <a:pt x="281660" y="174967"/>
                  </a:lnTo>
                  <a:lnTo>
                    <a:pt x="281647" y="176974"/>
                  </a:lnTo>
                  <a:lnTo>
                    <a:pt x="282257" y="176237"/>
                  </a:lnTo>
                  <a:close/>
                </a:path>
                <a:path w="709294" h="298450">
                  <a:moveTo>
                    <a:pt x="282930" y="177520"/>
                  </a:moveTo>
                  <a:lnTo>
                    <a:pt x="282752" y="177609"/>
                  </a:lnTo>
                  <a:lnTo>
                    <a:pt x="282841" y="177927"/>
                  </a:lnTo>
                  <a:lnTo>
                    <a:pt x="282930" y="177520"/>
                  </a:lnTo>
                  <a:close/>
                </a:path>
                <a:path w="709294" h="298450">
                  <a:moveTo>
                    <a:pt x="282981" y="178371"/>
                  </a:moveTo>
                  <a:lnTo>
                    <a:pt x="282930" y="178193"/>
                  </a:lnTo>
                  <a:lnTo>
                    <a:pt x="282879" y="178041"/>
                  </a:lnTo>
                  <a:lnTo>
                    <a:pt x="282752" y="178333"/>
                  </a:lnTo>
                  <a:lnTo>
                    <a:pt x="282981" y="178371"/>
                  </a:lnTo>
                  <a:close/>
                </a:path>
                <a:path w="709294" h="298450">
                  <a:moveTo>
                    <a:pt x="283311" y="177482"/>
                  </a:moveTo>
                  <a:lnTo>
                    <a:pt x="283108" y="176657"/>
                  </a:lnTo>
                  <a:lnTo>
                    <a:pt x="282930" y="177520"/>
                  </a:lnTo>
                  <a:lnTo>
                    <a:pt x="283083" y="177469"/>
                  </a:lnTo>
                  <a:lnTo>
                    <a:pt x="283311" y="177482"/>
                  </a:lnTo>
                  <a:close/>
                </a:path>
                <a:path w="709294" h="298450">
                  <a:moveTo>
                    <a:pt x="419785" y="76885"/>
                  </a:moveTo>
                  <a:lnTo>
                    <a:pt x="419087" y="75387"/>
                  </a:lnTo>
                  <a:lnTo>
                    <a:pt x="419735" y="77089"/>
                  </a:lnTo>
                  <a:lnTo>
                    <a:pt x="419785" y="76885"/>
                  </a:lnTo>
                  <a:close/>
                </a:path>
                <a:path w="709294" h="298450">
                  <a:moveTo>
                    <a:pt x="428955" y="84670"/>
                  </a:moveTo>
                  <a:lnTo>
                    <a:pt x="428371" y="83693"/>
                  </a:lnTo>
                  <a:lnTo>
                    <a:pt x="428485" y="84328"/>
                  </a:lnTo>
                  <a:lnTo>
                    <a:pt x="428955" y="84670"/>
                  </a:lnTo>
                  <a:close/>
                </a:path>
                <a:path w="709294" h="298450">
                  <a:moveTo>
                    <a:pt x="430657" y="87884"/>
                  </a:moveTo>
                  <a:lnTo>
                    <a:pt x="430225" y="85598"/>
                  </a:lnTo>
                  <a:lnTo>
                    <a:pt x="428955" y="84670"/>
                  </a:lnTo>
                  <a:lnTo>
                    <a:pt x="429272" y="85217"/>
                  </a:lnTo>
                  <a:lnTo>
                    <a:pt x="429488" y="87249"/>
                  </a:lnTo>
                  <a:lnTo>
                    <a:pt x="430657" y="87884"/>
                  </a:lnTo>
                  <a:close/>
                </a:path>
                <a:path w="709294" h="298450">
                  <a:moveTo>
                    <a:pt x="435279" y="85826"/>
                  </a:moveTo>
                  <a:lnTo>
                    <a:pt x="435190" y="85636"/>
                  </a:lnTo>
                  <a:lnTo>
                    <a:pt x="435127" y="85509"/>
                  </a:lnTo>
                  <a:lnTo>
                    <a:pt x="435063" y="85356"/>
                  </a:lnTo>
                  <a:lnTo>
                    <a:pt x="435127" y="85636"/>
                  </a:lnTo>
                  <a:lnTo>
                    <a:pt x="435216" y="85839"/>
                  </a:lnTo>
                  <a:close/>
                </a:path>
                <a:path w="709294" h="298450">
                  <a:moveTo>
                    <a:pt x="440994" y="81153"/>
                  </a:moveTo>
                  <a:lnTo>
                    <a:pt x="440944" y="80924"/>
                  </a:lnTo>
                  <a:lnTo>
                    <a:pt x="440778" y="80899"/>
                  </a:lnTo>
                  <a:lnTo>
                    <a:pt x="440994" y="81153"/>
                  </a:lnTo>
                  <a:close/>
                </a:path>
                <a:path w="709294" h="298450">
                  <a:moveTo>
                    <a:pt x="449745" y="80594"/>
                  </a:moveTo>
                  <a:lnTo>
                    <a:pt x="449643" y="80264"/>
                  </a:lnTo>
                  <a:lnTo>
                    <a:pt x="449338" y="79959"/>
                  </a:lnTo>
                  <a:lnTo>
                    <a:pt x="449745" y="80594"/>
                  </a:lnTo>
                  <a:close/>
                </a:path>
                <a:path w="709294" h="298450">
                  <a:moveTo>
                    <a:pt x="450672" y="82042"/>
                  </a:moveTo>
                  <a:lnTo>
                    <a:pt x="449745" y="80594"/>
                  </a:lnTo>
                  <a:lnTo>
                    <a:pt x="449605" y="82423"/>
                  </a:lnTo>
                  <a:lnTo>
                    <a:pt x="450672" y="82042"/>
                  </a:lnTo>
                  <a:close/>
                </a:path>
                <a:path w="709294" h="298450">
                  <a:moveTo>
                    <a:pt x="453923" y="72898"/>
                  </a:moveTo>
                  <a:lnTo>
                    <a:pt x="453809" y="72644"/>
                  </a:lnTo>
                  <a:lnTo>
                    <a:pt x="453694" y="72491"/>
                  </a:lnTo>
                  <a:lnTo>
                    <a:pt x="453923" y="72898"/>
                  </a:lnTo>
                  <a:close/>
                </a:path>
                <a:path w="709294" h="298450">
                  <a:moveTo>
                    <a:pt x="454012" y="53340"/>
                  </a:moveTo>
                  <a:lnTo>
                    <a:pt x="453834" y="52578"/>
                  </a:lnTo>
                  <a:lnTo>
                    <a:pt x="453682" y="53340"/>
                  </a:lnTo>
                  <a:lnTo>
                    <a:pt x="454012" y="53340"/>
                  </a:lnTo>
                  <a:close/>
                </a:path>
                <a:path w="709294" h="298450">
                  <a:moveTo>
                    <a:pt x="454355" y="70993"/>
                  </a:moveTo>
                  <a:lnTo>
                    <a:pt x="452894" y="69723"/>
                  </a:lnTo>
                  <a:lnTo>
                    <a:pt x="453948" y="72263"/>
                  </a:lnTo>
                  <a:lnTo>
                    <a:pt x="454025" y="72009"/>
                  </a:lnTo>
                  <a:lnTo>
                    <a:pt x="453986" y="71628"/>
                  </a:lnTo>
                  <a:lnTo>
                    <a:pt x="454101" y="71780"/>
                  </a:lnTo>
                  <a:lnTo>
                    <a:pt x="454152" y="71628"/>
                  </a:lnTo>
                  <a:lnTo>
                    <a:pt x="454355" y="70993"/>
                  </a:lnTo>
                  <a:close/>
                </a:path>
                <a:path w="709294" h="298450">
                  <a:moveTo>
                    <a:pt x="454939" y="71501"/>
                  </a:moveTo>
                  <a:lnTo>
                    <a:pt x="454431" y="70650"/>
                  </a:lnTo>
                  <a:lnTo>
                    <a:pt x="454355" y="70993"/>
                  </a:lnTo>
                  <a:lnTo>
                    <a:pt x="454939" y="71501"/>
                  </a:lnTo>
                  <a:close/>
                </a:path>
                <a:path w="709294" h="298450">
                  <a:moveTo>
                    <a:pt x="455295" y="75196"/>
                  </a:moveTo>
                  <a:lnTo>
                    <a:pt x="454825" y="74510"/>
                  </a:lnTo>
                  <a:lnTo>
                    <a:pt x="454380" y="73698"/>
                  </a:lnTo>
                  <a:lnTo>
                    <a:pt x="453948" y="72898"/>
                  </a:lnTo>
                  <a:lnTo>
                    <a:pt x="454875" y="74777"/>
                  </a:lnTo>
                  <a:lnTo>
                    <a:pt x="454177" y="75907"/>
                  </a:lnTo>
                  <a:lnTo>
                    <a:pt x="455295" y="75196"/>
                  </a:lnTo>
                  <a:close/>
                </a:path>
                <a:path w="709294" h="298450">
                  <a:moveTo>
                    <a:pt x="461149" y="50419"/>
                  </a:moveTo>
                  <a:lnTo>
                    <a:pt x="461022" y="50266"/>
                  </a:lnTo>
                  <a:lnTo>
                    <a:pt x="461149" y="50419"/>
                  </a:lnTo>
                  <a:close/>
                </a:path>
                <a:path w="709294" h="298450">
                  <a:moveTo>
                    <a:pt x="465607" y="68821"/>
                  </a:moveTo>
                  <a:lnTo>
                    <a:pt x="465429" y="67945"/>
                  </a:lnTo>
                  <a:lnTo>
                    <a:pt x="465074" y="67678"/>
                  </a:lnTo>
                  <a:lnTo>
                    <a:pt x="465607" y="68821"/>
                  </a:lnTo>
                  <a:close/>
                </a:path>
                <a:path w="709294" h="298450">
                  <a:moveTo>
                    <a:pt x="467360" y="72517"/>
                  </a:moveTo>
                  <a:lnTo>
                    <a:pt x="465607" y="68821"/>
                  </a:lnTo>
                  <a:lnTo>
                    <a:pt x="465747" y="69469"/>
                  </a:lnTo>
                  <a:lnTo>
                    <a:pt x="464807" y="69596"/>
                  </a:lnTo>
                  <a:lnTo>
                    <a:pt x="467360" y="72517"/>
                  </a:lnTo>
                  <a:close/>
                </a:path>
                <a:path w="709294" h="298450">
                  <a:moveTo>
                    <a:pt x="481444" y="67183"/>
                  </a:moveTo>
                  <a:lnTo>
                    <a:pt x="479564" y="64643"/>
                  </a:lnTo>
                  <a:lnTo>
                    <a:pt x="480136" y="65659"/>
                  </a:lnTo>
                  <a:lnTo>
                    <a:pt x="480212" y="66421"/>
                  </a:lnTo>
                  <a:lnTo>
                    <a:pt x="481444" y="67183"/>
                  </a:lnTo>
                  <a:close/>
                </a:path>
                <a:path w="709294" h="298450">
                  <a:moveTo>
                    <a:pt x="505218" y="56197"/>
                  </a:moveTo>
                  <a:lnTo>
                    <a:pt x="505180" y="55854"/>
                  </a:lnTo>
                  <a:lnTo>
                    <a:pt x="505028" y="56286"/>
                  </a:lnTo>
                  <a:lnTo>
                    <a:pt x="505155" y="56299"/>
                  </a:lnTo>
                  <a:close/>
                </a:path>
                <a:path w="709294" h="298450">
                  <a:moveTo>
                    <a:pt x="509308" y="55118"/>
                  </a:moveTo>
                  <a:lnTo>
                    <a:pt x="509206" y="54343"/>
                  </a:lnTo>
                  <a:lnTo>
                    <a:pt x="509117" y="55499"/>
                  </a:lnTo>
                  <a:lnTo>
                    <a:pt x="509308" y="55118"/>
                  </a:lnTo>
                  <a:close/>
                </a:path>
                <a:path w="709294" h="298450">
                  <a:moveTo>
                    <a:pt x="518134" y="50165"/>
                  </a:moveTo>
                  <a:lnTo>
                    <a:pt x="518058" y="49530"/>
                  </a:lnTo>
                  <a:lnTo>
                    <a:pt x="517867" y="49047"/>
                  </a:lnTo>
                  <a:lnTo>
                    <a:pt x="517842" y="50546"/>
                  </a:lnTo>
                  <a:lnTo>
                    <a:pt x="518134" y="50165"/>
                  </a:lnTo>
                  <a:close/>
                </a:path>
                <a:path w="709294" h="298450">
                  <a:moveTo>
                    <a:pt x="518833" y="51562"/>
                  </a:moveTo>
                  <a:lnTo>
                    <a:pt x="518604" y="49530"/>
                  </a:lnTo>
                  <a:lnTo>
                    <a:pt x="518414" y="49784"/>
                  </a:lnTo>
                  <a:lnTo>
                    <a:pt x="518299" y="50165"/>
                  </a:lnTo>
                  <a:lnTo>
                    <a:pt x="518833" y="51562"/>
                  </a:lnTo>
                  <a:close/>
                </a:path>
                <a:path w="709294" h="298450">
                  <a:moveTo>
                    <a:pt x="549376" y="24993"/>
                  </a:moveTo>
                  <a:lnTo>
                    <a:pt x="549236" y="24815"/>
                  </a:lnTo>
                  <a:lnTo>
                    <a:pt x="549376" y="24993"/>
                  </a:lnTo>
                  <a:close/>
                </a:path>
                <a:path w="709294" h="298450">
                  <a:moveTo>
                    <a:pt x="561124" y="41948"/>
                  </a:moveTo>
                  <a:lnTo>
                    <a:pt x="560997" y="41478"/>
                  </a:lnTo>
                  <a:lnTo>
                    <a:pt x="560959" y="41910"/>
                  </a:lnTo>
                  <a:lnTo>
                    <a:pt x="561124" y="41948"/>
                  </a:lnTo>
                  <a:close/>
                </a:path>
                <a:path w="709294" h="298450">
                  <a:moveTo>
                    <a:pt x="561873" y="43434"/>
                  </a:moveTo>
                  <a:lnTo>
                    <a:pt x="561505" y="42037"/>
                  </a:lnTo>
                  <a:lnTo>
                    <a:pt x="561124" y="41948"/>
                  </a:lnTo>
                  <a:lnTo>
                    <a:pt x="561428" y="43053"/>
                  </a:lnTo>
                  <a:lnTo>
                    <a:pt x="561873" y="43434"/>
                  </a:lnTo>
                  <a:close/>
                </a:path>
                <a:path w="709294" h="298450">
                  <a:moveTo>
                    <a:pt x="565708" y="17145"/>
                  </a:moveTo>
                  <a:lnTo>
                    <a:pt x="565061" y="17272"/>
                  </a:lnTo>
                  <a:lnTo>
                    <a:pt x="563613" y="17907"/>
                  </a:lnTo>
                  <a:lnTo>
                    <a:pt x="563714" y="19939"/>
                  </a:lnTo>
                  <a:lnTo>
                    <a:pt x="563829" y="19685"/>
                  </a:lnTo>
                  <a:lnTo>
                    <a:pt x="563943" y="19050"/>
                  </a:lnTo>
                  <a:lnTo>
                    <a:pt x="563994" y="18542"/>
                  </a:lnTo>
                  <a:lnTo>
                    <a:pt x="564286" y="18923"/>
                  </a:lnTo>
                  <a:lnTo>
                    <a:pt x="564337" y="20802"/>
                  </a:lnTo>
                  <a:lnTo>
                    <a:pt x="565188" y="19304"/>
                  </a:lnTo>
                  <a:lnTo>
                    <a:pt x="565289" y="19050"/>
                  </a:lnTo>
                  <a:lnTo>
                    <a:pt x="565391" y="18542"/>
                  </a:lnTo>
                  <a:lnTo>
                    <a:pt x="565708" y="17145"/>
                  </a:lnTo>
                  <a:close/>
                </a:path>
                <a:path w="709294" h="298450">
                  <a:moveTo>
                    <a:pt x="575843" y="21463"/>
                  </a:moveTo>
                  <a:lnTo>
                    <a:pt x="575754" y="20802"/>
                  </a:lnTo>
                  <a:lnTo>
                    <a:pt x="575564" y="20332"/>
                  </a:lnTo>
                  <a:lnTo>
                    <a:pt x="575627" y="21717"/>
                  </a:lnTo>
                  <a:lnTo>
                    <a:pt x="575843" y="21463"/>
                  </a:lnTo>
                  <a:close/>
                </a:path>
                <a:path w="709294" h="298450">
                  <a:moveTo>
                    <a:pt x="575932" y="20193"/>
                  </a:moveTo>
                  <a:lnTo>
                    <a:pt x="575564" y="18923"/>
                  </a:lnTo>
                  <a:lnTo>
                    <a:pt x="575157" y="17526"/>
                  </a:lnTo>
                  <a:lnTo>
                    <a:pt x="574789" y="17907"/>
                  </a:lnTo>
                  <a:lnTo>
                    <a:pt x="574763" y="18288"/>
                  </a:lnTo>
                  <a:lnTo>
                    <a:pt x="575564" y="20332"/>
                  </a:lnTo>
                  <a:lnTo>
                    <a:pt x="575564" y="19113"/>
                  </a:lnTo>
                  <a:lnTo>
                    <a:pt x="575932" y="20193"/>
                  </a:lnTo>
                  <a:close/>
                </a:path>
                <a:path w="709294" h="298450">
                  <a:moveTo>
                    <a:pt x="590257" y="14046"/>
                  </a:moveTo>
                  <a:lnTo>
                    <a:pt x="589800" y="13690"/>
                  </a:lnTo>
                  <a:lnTo>
                    <a:pt x="589889" y="13906"/>
                  </a:lnTo>
                  <a:lnTo>
                    <a:pt x="589965" y="14071"/>
                  </a:lnTo>
                  <a:lnTo>
                    <a:pt x="590042" y="14249"/>
                  </a:lnTo>
                  <a:lnTo>
                    <a:pt x="590257" y="14046"/>
                  </a:lnTo>
                  <a:close/>
                </a:path>
                <a:path w="709294" h="298450">
                  <a:moveTo>
                    <a:pt x="590918" y="36322"/>
                  </a:moveTo>
                  <a:lnTo>
                    <a:pt x="590753" y="37338"/>
                  </a:lnTo>
                  <a:lnTo>
                    <a:pt x="590918" y="36830"/>
                  </a:lnTo>
                  <a:lnTo>
                    <a:pt x="590918" y="36322"/>
                  </a:lnTo>
                  <a:close/>
                </a:path>
                <a:path w="709294" h="298450">
                  <a:moveTo>
                    <a:pt x="596569" y="15621"/>
                  </a:moveTo>
                  <a:lnTo>
                    <a:pt x="596430" y="14605"/>
                  </a:lnTo>
                  <a:lnTo>
                    <a:pt x="596455" y="15113"/>
                  </a:lnTo>
                  <a:lnTo>
                    <a:pt x="596569" y="15621"/>
                  </a:lnTo>
                  <a:close/>
                </a:path>
                <a:path w="709294" h="298450">
                  <a:moveTo>
                    <a:pt x="597039" y="11772"/>
                  </a:moveTo>
                  <a:lnTo>
                    <a:pt x="596963" y="11938"/>
                  </a:lnTo>
                  <a:lnTo>
                    <a:pt x="596900" y="12369"/>
                  </a:lnTo>
                  <a:lnTo>
                    <a:pt x="596976" y="12560"/>
                  </a:lnTo>
                  <a:lnTo>
                    <a:pt x="597039" y="11772"/>
                  </a:lnTo>
                  <a:close/>
                </a:path>
                <a:path w="709294" h="298450">
                  <a:moveTo>
                    <a:pt x="597395" y="12369"/>
                  </a:moveTo>
                  <a:lnTo>
                    <a:pt x="597115" y="11938"/>
                  </a:lnTo>
                  <a:lnTo>
                    <a:pt x="597217" y="12204"/>
                  </a:lnTo>
                  <a:lnTo>
                    <a:pt x="597395" y="12369"/>
                  </a:lnTo>
                  <a:close/>
                </a:path>
                <a:path w="709294" h="298450">
                  <a:moveTo>
                    <a:pt x="600798" y="35331"/>
                  </a:moveTo>
                  <a:lnTo>
                    <a:pt x="599567" y="35077"/>
                  </a:lnTo>
                  <a:lnTo>
                    <a:pt x="599935" y="35306"/>
                  </a:lnTo>
                  <a:lnTo>
                    <a:pt x="600379" y="35394"/>
                  </a:lnTo>
                  <a:lnTo>
                    <a:pt x="600798" y="35331"/>
                  </a:lnTo>
                  <a:close/>
                </a:path>
                <a:path w="709294" h="298450">
                  <a:moveTo>
                    <a:pt x="604494" y="8407"/>
                  </a:moveTo>
                  <a:lnTo>
                    <a:pt x="604431" y="8115"/>
                  </a:lnTo>
                  <a:lnTo>
                    <a:pt x="604329" y="7759"/>
                  </a:lnTo>
                  <a:lnTo>
                    <a:pt x="604100" y="7162"/>
                  </a:lnTo>
                  <a:lnTo>
                    <a:pt x="604215" y="7670"/>
                  </a:lnTo>
                  <a:lnTo>
                    <a:pt x="604342" y="8039"/>
                  </a:lnTo>
                  <a:lnTo>
                    <a:pt x="604494" y="8407"/>
                  </a:lnTo>
                  <a:close/>
                </a:path>
                <a:path w="709294" h="298450">
                  <a:moveTo>
                    <a:pt x="612762" y="31330"/>
                  </a:moveTo>
                  <a:lnTo>
                    <a:pt x="610781" y="28879"/>
                  </a:lnTo>
                  <a:lnTo>
                    <a:pt x="610539" y="29083"/>
                  </a:lnTo>
                  <a:lnTo>
                    <a:pt x="610527" y="29464"/>
                  </a:lnTo>
                  <a:lnTo>
                    <a:pt x="611149" y="33274"/>
                  </a:lnTo>
                  <a:lnTo>
                    <a:pt x="612762" y="31330"/>
                  </a:lnTo>
                  <a:close/>
                </a:path>
                <a:path w="709294" h="298450">
                  <a:moveTo>
                    <a:pt x="613410" y="32131"/>
                  </a:moveTo>
                  <a:lnTo>
                    <a:pt x="613168" y="30226"/>
                  </a:lnTo>
                  <a:lnTo>
                    <a:pt x="613041" y="30988"/>
                  </a:lnTo>
                  <a:lnTo>
                    <a:pt x="612762" y="31330"/>
                  </a:lnTo>
                  <a:lnTo>
                    <a:pt x="613410" y="32131"/>
                  </a:lnTo>
                  <a:close/>
                </a:path>
                <a:path w="709294" h="298450">
                  <a:moveTo>
                    <a:pt x="613511" y="7874"/>
                  </a:moveTo>
                  <a:lnTo>
                    <a:pt x="613410" y="7239"/>
                  </a:lnTo>
                  <a:lnTo>
                    <a:pt x="612787" y="3302"/>
                  </a:lnTo>
                  <a:lnTo>
                    <a:pt x="611936" y="5080"/>
                  </a:lnTo>
                  <a:lnTo>
                    <a:pt x="611835" y="5715"/>
                  </a:lnTo>
                  <a:lnTo>
                    <a:pt x="612381" y="7556"/>
                  </a:lnTo>
                  <a:lnTo>
                    <a:pt x="612444" y="7239"/>
                  </a:lnTo>
                  <a:lnTo>
                    <a:pt x="612470" y="7874"/>
                  </a:lnTo>
                  <a:lnTo>
                    <a:pt x="612381" y="7556"/>
                  </a:lnTo>
                  <a:lnTo>
                    <a:pt x="611873" y="9779"/>
                  </a:lnTo>
                  <a:lnTo>
                    <a:pt x="613397" y="8128"/>
                  </a:lnTo>
                  <a:lnTo>
                    <a:pt x="613511" y="7874"/>
                  </a:lnTo>
                  <a:close/>
                </a:path>
                <a:path w="709294" h="298450">
                  <a:moveTo>
                    <a:pt x="614121" y="12192"/>
                  </a:moveTo>
                  <a:close/>
                </a:path>
                <a:path w="709294" h="298450">
                  <a:moveTo>
                    <a:pt x="618515" y="11303"/>
                  </a:moveTo>
                  <a:lnTo>
                    <a:pt x="618401" y="11049"/>
                  </a:lnTo>
                  <a:lnTo>
                    <a:pt x="618159" y="10922"/>
                  </a:lnTo>
                  <a:lnTo>
                    <a:pt x="618401" y="12319"/>
                  </a:lnTo>
                  <a:lnTo>
                    <a:pt x="618515" y="11303"/>
                  </a:lnTo>
                  <a:close/>
                </a:path>
                <a:path w="709294" h="298450">
                  <a:moveTo>
                    <a:pt x="618845" y="9321"/>
                  </a:moveTo>
                  <a:lnTo>
                    <a:pt x="618439" y="8978"/>
                  </a:lnTo>
                  <a:lnTo>
                    <a:pt x="618629" y="9232"/>
                  </a:lnTo>
                  <a:lnTo>
                    <a:pt x="618845" y="9321"/>
                  </a:lnTo>
                  <a:close/>
                </a:path>
                <a:path w="709294" h="298450">
                  <a:moveTo>
                    <a:pt x="618909" y="11303"/>
                  </a:moveTo>
                  <a:lnTo>
                    <a:pt x="618578" y="10668"/>
                  </a:lnTo>
                  <a:lnTo>
                    <a:pt x="618655" y="11176"/>
                  </a:lnTo>
                  <a:lnTo>
                    <a:pt x="618909" y="11303"/>
                  </a:lnTo>
                  <a:close/>
                </a:path>
                <a:path w="709294" h="298450">
                  <a:moveTo>
                    <a:pt x="620522" y="3733"/>
                  </a:moveTo>
                  <a:lnTo>
                    <a:pt x="620318" y="3302"/>
                  </a:lnTo>
                  <a:lnTo>
                    <a:pt x="620090" y="3810"/>
                  </a:lnTo>
                  <a:lnTo>
                    <a:pt x="620522" y="3733"/>
                  </a:lnTo>
                  <a:close/>
                </a:path>
                <a:path w="709294" h="298450">
                  <a:moveTo>
                    <a:pt x="620763" y="4229"/>
                  </a:moveTo>
                  <a:lnTo>
                    <a:pt x="620750" y="3683"/>
                  </a:lnTo>
                  <a:lnTo>
                    <a:pt x="620522" y="3733"/>
                  </a:lnTo>
                  <a:lnTo>
                    <a:pt x="620763" y="4229"/>
                  </a:lnTo>
                  <a:close/>
                </a:path>
                <a:path w="709294" h="298450">
                  <a:moveTo>
                    <a:pt x="622592" y="29464"/>
                  </a:moveTo>
                  <a:lnTo>
                    <a:pt x="622477" y="28702"/>
                  </a:lnTo>
                  <a:lnTo>
                    <a:pt x="622274" y="27305"/>
                  </a:lnTo>
                  <a:lnTo>
                    <a:pt x="621982" y="27940"/>
                  </a:lnTo>
                  <a:lnTo>
                    <a:pt x="621855" y="27597"/>
                  </a:lnTo>
                  <a:lnTo>
                    <a:pt x="621893" y="27940"/>
                  </a:lnTo>
                  <a:lnTo>
                    <a:pt x="621804" y="28321"/>
                  </a:lnTo>
                  <a:lnTo>
                    <a:pt x="621614" y="28956"/>
                  </a:lnTo>
                  <a:lnTo>
                    <a:pt x="621982" y="28702"/>
                  </a:lnTo>
                  <a:lnTo>
                    <a:pt x="622592" y="29464"/>
                  </a:lnTo>
                  <a:close/>
                </a:path>
                <a:path w="709294" h="298450">
                  <a:moveTo>
                    <a:pt x="623214" y="2527"/>
                  </a:moveTo>
                  <a:lnTo>
                    <a:pt x="623087" y="2603"/>
                  </a:lnTo>
                  <a:lnTo>
                    <a:pt x="622985" y="2832"/>
                  </a:lnTo>
                  <a:lnTo>
                    <a:pt x="623214" y="2527"/>
                  </a:lnTo>
                  <a:close/>
                </a:path>
                <a:path w="709294" h="298450">
                  <a:moveTo>
                    <a:pt x="623912" y="3683"/>
                  </a:moveTo>
                  <a:lnTo>
                    <a:pt x="623239" y="4076"/>
                  </a:lnTo>
                  <a:lnTo>
                    <a:pt x="623366" y="4191"/>
                  </a:lnTo>
                  <a:lnTo>
                    <a:pt x="623697" y="4191"/>
                  </a:lnTo>
                  <a:lnTo>
                    <a:pt x="623912" y="3683"/>
                  </a:lnTo>
                  <a:close/>
                </a:path>
                <a:path w="709294" h="298450">
                  <a:moveTo>
                    <a:pt x="629081" y="25908"/>
                  </a:moveTo>
                  <a:lnTo>
                    <a:pt x="628764" y="25908"/>
                  </a:lnTo>
                  <a:lnTo>
                    <a:pt x="629081" y="25908"/>
                  </a:lnTo>
                  <a:close/>
                </a:path>
                <a:path w="709294" h="298450">
                  <a:moveTo>
                    <a:pt x="631990" y="5803"/>
                  </a:moveTo>
                  <a:lnTo>
                    <a:pt x="631875" y="5486"/>
                  </a:lnTo>
                  <a:lnTo>
                    <a:pt x="631748" y="5334"/>
                  </a:lnTo>
                  <a:lnTo>
                    <a:pt x="631710" y="5600"/>
                  </a:lnTo>
                  <a:lnTo>
                    <a:pt x="631837" y="5676"/>
                  </a:lnTo>
                  <a:lnTo>
                    <a:pt x="631990" y="5803"/>
                  </a:lnTo>
                  <a:close/>
                </a:path>
                <a:path w="709294" h="298450">
                  <a:moveTo>
                    <a:pt x="642759" y="6654"/>
                  </a:moveTo>
                  <a:lnTo>
                    <a:pt x="642086" y="4699"/>
                  </a:lnTo>
                  <a:lnTo>
                    <a:pt x="641718" y="7112"/>
                  </a:lnTo>
                  <a:lnTo>
                    <a:pt x="642759" y="6654"/>
                  </a:lnTo>
                  <a:close/>
                </a:path>
                <a:path w="709294" h="298450">
                  <a:moveTo>
                    <a:pt x="643458" y="6350"/>
                  </a:moveTo>
                  <a:lnTo>
                    <a:pt x="642874" y="6604"/>
                  </a:lnTo>
                  <a:lnTo>
                    <a:pt x="642823" y="6858"/>
                  </a:lnTo>
                  <a:lnTo>
                    <a:pt x="643280" y="8191"/>
                  </a:lnTo>
                  <a:lnTo>
                    <a:pt x="643458" y="6350"/>
                  </a:lnTo>
                  <a:close/>
                </a:path>
                <a:path w="709294" h="298450">
                  <a:moveTo>
                    <a:pt x="651217" y="23368"/>
                  </a:moveTo>
                  <a:lnTo>
                    <a:pt x="649325" y="20574"/>
                  </a:lnTo>
                  <a:lnTo>
                    <a:pt x="650074" y="23876"/>
                  </a:lnTo>
                  <a:lnTo>
                    <a:pt x="651217" y="23368"/>
                  </a:lnTo>
                  <a:close/>
                </a:path>
                <a:path w="709294" h="298450">
                  <a:moveTo>
                    <a:pt x="663181" y="8826"/>
                  </a:moveTo>
                  <a:lnTo>
                    <a:pt x="662406" y="7785"/>
                  </a:lnTo>
                  <a:lnTo>
                    <a:pt x="662432" y="8915"/>
                  </a:lnTo>
                  <a:lnTo>
                    <a:pt x="662813" y="8597"/>
                  </a:lnTo>
                  <a:lnTo>
                    <a:pt x="663181" y="8826"/>
                  </a:lnTo>
                  <a:close/>
                </a:path>
                <a:path w="709294" h="298450">
                  <a:moveTo>
                    <a:pt x="663473" y="9220"/>
                  </a:moveTo>
                  <a:lnTo>
                    <a:pt x="663397" y="8991"/>
                  </a:lnTo>
                  <a:lnTo>
                    <a:pt x="663181" y="8826"/>
                  </a:lnTo>
                  <a:lnTo>
                    <a:pt x="663473" y="9220"/>
                  </a:lnTo>
                  <a:close/>
                </a:path>
                <a:path w="709294" h="298450">
                  <a:moveTo>
                    <a:pt x="668261" y="5080"/>
                  </a:moveTo>
                  <a:lnTo>
                    <a:pt x="668197" y="4635"/>
                  </a:lnTo>
                  <a:lnTo>
                    <a:pt x="668147" y="4254"/>
                  </a:lnTo>
                  <a:lnTo>
                    <a:pt x="668108" y="4025"/>
                  </a:lnTo>
                  <a:lnTo>
                    <a:pt x="668134" y="4406"/>
                  </a:lnTo>
                  <a:lnTo>
                    <a:pt x="668185" y="4749"/>
                  </a:lnTo>
                  <a:lnTo>
                    <a:pt x="668261" y="5080"/>
                  </a:lnTo>
                  <a:close/>
                </a:path>
                <a:path w="709294" h="298450">
                  <a:moveTo>
                    <a:pt x="670242" y="11557"/>
                  </a:moveTo>
                  <a:lnTo>
                    <a:pt x="670166" y="11061"/>
                  </a:lnTo>
                  <a:lnTo>
                    <a:pt x="670204" y="11544"/>
                  </a:lnTo>
                  <a:close/>
                </a:path>
                <a:path w="709294" h="298450">
                  <a:moveTo>
                    <a:pt x="670369" y="12573"/>
                  </a:moveTo>
                  <a:lnTo>
                    <a:pt x="670344" y="12306"/>
                  </a:lnTo>
                  <a:lnTo>
                    <a:pt x="670280" y="12573"/>
                  </a:lnTo>
                  <a:close/>
                </a:path>
                <a:path w="709294" h="298450">
                  <a:moveTo>
                    <a:pt x="670420" y="9779"/>
                  </a:moveTo>
                  <a:lnTo>
                    <a:pt x="670318" y="9144"/>
                  </a:lnTo>
                  <a:lnTo>
                    <a:pt x="669861" y="8496"/>
                  </a:lnTo>
                  <a:lnTo>
                    <a:pt x="669925" y="9398"/>
                  </a:lnTo>
                  <a:lnTo>
                    <a:pt x="670166" y="11061"/>
                  </a:lnTo>
                  <a:lnTo>
                    <a:pt x="670420" y="9779"/>
                  </a:lnTo>
                  <a:close/>
                </a:path>
                <a:path w="709294" h="298450">
                  <a:moveTo>
                    <a:pt x="670547" y="11544"/>
                  </a:moveTo>
                  <a:lnTo>
                    <a:pt x="670458" y="11684"/>
                  </a:lnTo>
                  <a:lnTo>
                    <a:pt x="670344" y="12306"/>
                  </a:lnTo>
                  <a:lnTo>
                    <a:pt x="670547" y="11544"/>
                  </a:lnTo>
                  <a:close/>
                </a:path>
                <a:path w="709294" h="298450">
                  <a:moveTo>
                    <a:pt x="670674" y="11303"/>
                  </a:moveTo>
                  <a:lnTo>
                    <a:pt x="670572" y="11430"/>
                  </a:lnTo>
                  <a:lnTo>
                    <a:pt x="670674" y="11303"/>
                  </a:lnTo>
                  <a:close/>
                </a:path>
                <a:path w="709294" h="298450">
                  <a:moveTo>
                    <a:pt x="675043" y="4013"/>
                  </a:moveTo>
                  <a:lnTo>
                    <a:pt x="674712" y="5448"/>
                  </a:lnTo>
                  <a:lnTo>
                    <a:pt x="674928" y="5435"/>
                  </a:lnTo>
                  <a:lnTo>
                    <a:pt x="674954" y="5029"/>
                  </a:lnTo>
                  <a:lnTo>
                    <a:pt x="675005" y="4546"/>
                  </a:lnTo>
                  <a:lnTo>
                    <a:pt x="675043" y="4013"/>
                  </a:lnTo>
                  <a:close/>
                </a:path>
                <a:path w="709294" h="298450">
                  <a:moveTo>
                    <a:pt x="679831" y="16510"/>
                  </a:moveTo>
                  <a:lnTo>
                    <a:pt x="678954" y="15113"/>
                  </a:lnTo>
                  <a:lnTo>
                    <a:pt x="678992" y="17399"/>
                  </a:lnTo>
                  <a:lnTo>
                    <a:pt x="679805" y="17272"/>
                  </a:lnTo>
                  <a:lnTo>
                    <a:pt x="679831" y="16510"/>
                  </a:lnTo>
                  <a:close/>
                </a:path>
                <a:path w="709294" h="298450">
                  <a:moveTo>
                    <a:pt x="683818" y="6731"/>
                  </a:moveTo>
                  <a:lnTo>
                    <a:pt x="683679" y="4648"/>
                  </a:lnTo>
                  <a:lnTo>
                    <a:pt x="683463" y="4521"/>
                  </a:lnTo>
                  <a:lnTo>
                    <a:pt x="683463" y="7480"/>
                  </a:lnTo>
                  <a:lnTo>
                    <a:pt x="683437" y="8763"/>
                  </a:lnTo>
                  <a:lnTo>
                    <a:pt x="683514" y="7543"/>
                  </a:lnTo>
                  <a:lnTo>
                    <a:pt x="683641" y="6959"/>
                  </a:lnTo>
                  <a:lnTo>
                    <a:pt x="683818" y="6731"/>
                  </a:lnTo>
                  <a:close/>
                </a:path>
                <a:path w="709294" h="298450">
                  <a:moveTo>
                    <a:pt x="688301" y="8636"/>
                  </a:moveTo>
                  <a:lnTo>
                    <a:pt x="688162" y="10985"/>
                  </a:lnTo>
                  <a:lnTo>
                    <a:pt x="688301" y="10922"/>
                  </a:lnTo>
                  <a:lnTo>
                    <a:pt x="688301" y="8636"/>
                  </a:lnTo>
                  <a:close/>
                </a:path>
                <a:path w="709294" h="298450">
                  <a:moveTo>
                    <a:pt x="689241" y="10541"/>
                  </a:moveTo>
                  <a:lnTo>
                    <a:pt x="688428" y="10871"/>
                  </a:lnTo>
                  <a:lnTo>
                    <a:pt x="688479" y="11798"/>
                  </a:lnTo>
                  <a:lnTo>
                    <a:pt x="689241" y="10541"/>
                  </a:lnTo>
                  <a:close/>
                </a:path>
                <a:path w="709294" h="298450">
                  <a:moveTo>
                    <a:pt x="689419" y="20447"/>
                  </a:moveTo>
                  <a:lnTo>
                    <a:pt x="689343" y="20574"/>
                  </a:lnTo>
                  <a:lnTo>
                    <a:pt x="689216" y="21323"/>
                  </a:lnTo>
                  <a:lnTo>
                    <a:pt x="689381" y="21488"/>
                  </a:lnTo>
                  <a:lnTo>
                    <a:pt x="689419" y="20447"/>
                  </a:lnTo>
                  <a:close/>
                </a:path>
                <a:path w="709294" h="298450">
                  <a:moveTo>
                    <a:pt x="690168" y="22225"/>
                  </a:moveTo>
                  <a:lnTo>
                    <a:pt x="689381" y="21488"/>
                  </a:lnTo>
                  <a:lnTo>
                    <a:pt x="689330" y="22987"/>
                  </a:lnTo>
                  <a:lnTo>
                    <a:pt x="690168" y="22225"/>
                  </a:lnTo>
                  <a:close/>
                </a:path>
                <a:path w="709294" h="298450">
                  <a:moveTo>
                    <a:pt x="691629" y="10287"/>
                  </a:moveTo>
                  <a:lnTo>
                    <a:pt x="691464" y="10185"/>
                  </a:lnTo>
                  <a:lnTo>
                    <a:pt x="691489" y="8890"/>
                  </a:lnTo>
                  <a:lnTo>
                    <a:pt x="690778" y="11036"/>
                  </a:lnTo>
                  <a:lnTo>
                    <a:pt x="691629" y="10287"/>
                  </a:lnTo>
                  <a:close/>
                </a:path>
                <a:path w="709294" h="298450">
                  <a:moveTo>
                    <a:pt x="699693" y="21196"/>
                  </a:moveTo>
                  <a:lnTo>
                    <a:pt x="699465" y="21247"/>
                  </a:lnTo>
                  <a:lnTo>
                    <a:pt x="699604" y="21310"/>
                  </a:lnTo>
                  <a:close/>
                </a:path>
                <a:path w="709294" h="298450">
                  <a:moveTo>
                    <a:pt x="699973" y="20193"/>
                  </a:moveTo>
                  <a:lnTo>
                    <a:pt x="699909" y="19926"/>
                  </a:lnTo>
                  <a:lnTo>
                    <a:pt x="699871" y="20675"/>
                  </a:lnTo>
                  <a:lnTo>
                    <a:pt x="699808" y="21043"/>
                  </a:lnTo>
                  <a:lnTo>
                    <a:pt x="699693" y="21196"/>
                  </a:lnTo>
                  <a:lnTo>
                    <a:pt x="699947" y="21043"/>
                  </a:lnTo>
                  <a:lnTo>
                    <a:pt x="699973" y="20599"/>
                  </a:lnTo>
                  <a:lnTo>
                    <a:pt x="699973" y="20193"/>
                  </a:lnTo>
                  <a:close/>
                </a:path>
                <a:path w="709294" h="298450">
                  <a:moveTo>
                    <a:pt x="700303" y="20675"/>
                  </a:moveTo>
                  <a:lnTo>
                    <a:pt x="700176" y="20828"/>
                  </a:lnTo>
                  <a:lnTo>
                    <a:pt x="700062" y="20955"/>
                  </a:lnTo>
                  <a:lnTo>
                    <a:pt x="699909" y="21590"/>
                  </a:lnTo>
                  <a:lnTo>
                    <a:pt x="700062" y="21412"/>
                  </a:lnTo>
                  <a:lnTo>
                    <a:pt x="700176" y="21094"/>
                  </a:lnTo>
                  <a:lnTo>
                    <a:pt x="700303" y="20675"/>
                  </a:lnTo>
                  <a:close/>
                </a:path>
                <a:path w="709294" h="298450">
                  <a:moveTo>
                    <a:pt x="700303" y="11938"/>
                  </a:moveTo>
                  <a:lnTo>
                    <a:pt x="699173" y="15494"/>
                  </a:lnTo>
                  <a:lnTo>
                    <a:pt x="698982" y="14605"/>
                  </a:lnTo>
                  <a:lnTo>
                    <a:pt x="698830" y="12827"/>
                  </a:lnTo>
                  <a:lnTo>
                    <a:pt x="698881" y="11798"/>
                  </a:lnTo>
                  <a:lnTo>
                    <a:pt x="699198" y="11430"/>
                  </a:lnTo>
                  <a:lnTo>
                    <a:pt x="699084" y="10668"/>
                  </a:lnTo>
                  <a:lnTo>
                    <a:pt x="698512" y="9144"/>
                  </a:lnTo>
                  <a:lnTo>
                    <a:pt x="698601" y="12827"/>
                  </a:lnTo>
                  <a:lnTo>
                    <a:pt x="698461" y="12319"/>
                  </a:lnTo>
                  <a:lnTo>
                    <a:pt x="698309" y="11811"/>
                  </a:lnTo>
                  <a:lnTo>
                    <a:pt x="698093" y="11049"/>
                  </a:lnTo>
                  <a:lnTo>
                    <a:pt x="697890" y="10287"/>
                  </a:lnTo>
                  <a:lnTo>
                    <a:pt x="697953" y="9652"/>
                  </a:lnTo>
                  <a:lnTo>
                    <a:pt x="697179" y="11049"/>
                  </a:lnTo>
                  <a:lnTo>
                    <a:pt x="697293" y="10287"/>
                  </a:lnTo>
                  <a:lnTo>
                    <a:pt x="697179" y="9017"/>
                  </a:lnTo>
                  <a:lnTo>
                    <a:pt x="697052" y="8001"/>
                  </a:lnTo>
                  <a:lnTo>
                    <a:pt x="697509" y="8636"/>
                  </a:lnTo>
                  <a:lnTo>
                    <a:pt x="697090" y="7874"/>
                  </a:lnTo>
                  <a:lnTo>
                    <a:pt x="696087" y="6096"/>
                  </a:lnTo>
                  <a:lnTo>
                    <a:pt x="695261" y="11811"/>
                  </a:lnTo>
                  <a:lnTo>
                    <a:pt x="694753" y="8763"/>
                  </a:lnTo>
                  <a:lnTo>
                    <a:pt x="694829" y="8255"/>
                  </a:lnTo>
                  <a:lnTo>
                    <a:pt x="692899" y="9779"/>
                  </a:lnTo>
                  <a:lnTo>
                    <a:pt x="694524" y="11303"/>
                  </a:lnTo>
                  <a:lnTo>
                    <a:pt x="694639" y="11480"/>
                  </a:lnTo>
                  <a:lnTo>
                    <a:pt x="693254" y="15240"/>
                  </a:lnTo>
                  <a:lnTo>
                    <a:pt x="693039" y="13716"/>
                  </a:lnTo>
                  <a:lnTo>
                    <a:pt x="692861" y="12319"/>
                  </a:lnTo>
                  <a:lnTo>
                    <a:pt x="692619" y="10541"/>
                  </a:lnTo>
                  <a:lnTo>
                    <a:pt x="692188" y="7366"/>
                  </a:lnTo>
                  <a:lnTo>
                    <a:pt x="692023" y="10541"/>
                  </a:lnTo>
                  <a:lnTo>
                    <a:pt x="691629" y="10287"/>
                  </a:lnTo>
                  <a:lnTo>
                    <a:pt x="691222" y="12319"/>
                  </a:lnTo>
                  <a:lnTo>
                    <a:pt x="690791" y="11061"/>
                  </a:lnTo>
                  <a:lnTo>
                    <a:pt x="690219" y="9398"/>
                  </a:lnTo>
                  <a:lnTo>
                    <a:pt x="688594" y="13716"/>
                  </a:lnTo>
                  <a:lnTo>
                    <a:pt x="688581" y="13589"/>
                  </a:lnTo>
                  <a:lnTo>
                    <a:pt x="688568" y="13208"/>
                  </a:lnTo>
                  <a:lnTo>
                    <a:pt x="688505" y="12192"/>
                  </a:lnTo>
                  <a:lnTo>
                    <a:pt x="688479" y="11798"/>
                  </a:lnTo>
                  <a:lnTo>
                    <a:pt x="688251" y="12192"/>
                  </a:lnTo>
                  <a:lnTo>
                    <a:pt x="688162" y="11049"/>
                  </a:lnTo>
                  <a:lnTo>
                    <a:pt x="688098" y="10185"/>
                  </a:lnTo>
                  <a:lnTo>
                    <a:pt x="687997" y="11049"/>
                  </a:lnTo>
                  <a:lnTo>
                    <a:pt x="687857" y="6731"/>
                  </a:lnTo>
                  <a:lnTo>
                    <a:pt x="687070" y="13208"/>
                  </a:lnTo>
                  <a:lnTo>
                    <a:pt x="686841" y="12573"/>
                  </a:lnTo>
                  <a:lnTo>
                    <a:pt x="686663" y="12065"/>
                  </a:lnTo>
                  <a:lnTo>
                    <a:pt x="686231" y="10871"/>
                  </a:lnTo>
                  <a:lnTo>
                    <a:pt x="686346" y="7874"/>
                  </a:lnTo>
                  <a:lnTo>
                    <a:pt x="687235" y="9398"/>
                  </a:lnTo>
                  <a:lnTo>
                    <a:pt x="686676" y="7874"/>
                  </a:lnTo>
                  <a:lnTo>
                    <a:pt x="686295" y="6858"/>
                  </a:lnTo>
                  <a:lnTo>
                    <a:pt x="685863" y="11684"/>
                  </a:lnTo>
                  <a:lnTo>
                    <a:pt x="685609" y="10541"/>
                  </a:lnTo>
                  <a:lnTo>
                    <a:pt x="684555" y="5842"/>
                  </a:lnTo>
                  <a:lnTo>
                    <a:pt x="683920" y="6604"/>
                  </a:lnTo>
                  <a:lnTo>
                    <a:pt x="683882" y="10541"/>
                  </a:lnTo>
                  <a:lnTo>
                    <a:pt x="683298" y="9779"/>
                  </a:lnTo>
                  <a:lnTo>
                    <a:pt x="682231" y="8382"/>
                  </a:lnTo>
                  <a:lnTo>
                    <a:pt x="681024" y="9779"/>
                  </a:lnTo>
                  <a:lnTo>
                    <a:pt x="681024" y="9652"/>
                  </a:lnTo>
                  <a:lnTo>
                    <a:pt x="681024" y="9525"/>
                  </a:lnTo>
                  <a:lnTo>
                    <a:pt x="681012" y="8496"/>
                  </a:lnTo>
                  <a:lnTo>
                    <a:pt x="678599" y="7747"/>
                  </a:lnTo>
                  <a:lnTo>
                    <a:pt x="677506" y="6477"/>
                  </a:lnTo>
                  <a:lnTo>
                    <a:pt x="677392" y="5715"/>
                  </a:lnTo>
                  <a:lnTo>
                    <a:pt x="677303" y="9525"/>
                  </a:lnTo>
                  <a:lnTo>
                    <a:pt x="676084" y="8890"/>
                  </a:lnTo>
                  <a:lnTo>
                    <a:pt x="675246" y="9652"/>
                  </a:lnTo>
                  <a:lnTo>
                    <a:pt x="675208" y="8382"/>
                  </a:lnTo>
                  <a:lnTo>
                    <a:pt x="675195" y="7874"/>
                  </a:lnTo>
                  <a:lnTo>
                    <a:pt x="675309" y="6477"/>
                  </a:lnTo>
                  <a:lnTo>
                    <a:pt x="675754" y="5461"/>
                  </a:lnTo>
                  <a:lnTo>
                    <a:pt x="674928" y="5461"/>
                  </a:lnTo>
                  <a:lnTo>
                    <a:pt x="674865" y="6032"/>
                  </a:lnTo>
                  <a:lnTo>
                    <a:pt x="674738" y="6858"/>
                  </a:lnTo>
                  <a:lnTo>
                    <a:pt x="674547" y="7366"/>
                  </a:lnTo>
                  <a:lnTo>
                    <a:pt x="674027" y="7874"/>
                  </a:lnTo>
                  <a:lnTo>
                    <a:pt x="674128" y="4953"/>
                  </a:lnTo>
                  <a:lnTo>
                    <a:pt x="673023" y="5207"/>
                  </a:lnTo>
                  <a:lnTo>
                    <a:pt x="672045" y="8382"/>
                  </a:lnTo>
                  <a:lnTo>
                    <a:pt x="670560" y="6604"/>
                  </a:lnTo>
                  <a:lnTo>
                    <a:pt x="670648" y="9398"/>
                  </a:lnTo>
                  <a:lnTo>
                    <a:pt x="671995" y="13970"/>
                  </a:lnTo>
                  <a:lnTo>
                    <a:pt x="670610" y="15875"/>
                  </a:lnTo>
                  <a:lnTo>
                    <a:pt x="670445" y="13589"/>
                  </a:lnTo>
                  <a:lnTo>
                    <a:pt x="670382" y="12827"/>
                  </a:lnTo>
                  <a:lnTo>
                    <a:pt x="670052" y="12065"/>
                  </a:lnTo>
                  <a:lnTo>
                    <a:pt x="669975" y="11430"/>
                  </a:lnTo>
                  <a:lnTo>
                    <a:pt x="669721" y="11303"/>
                  </a:lnTo>
                  <a:lnTo>
                    <a:pt x="669658" y="9779"/>
                  </a:lnTo>
                  <a:lnTo>
                    <a:pt x="669632" y="9271"/>
                  </a:lnTo>
                  <a:lnTo>
                    <a:pt x="669277" y="9779"/>
                  </a:lnTo>
                  <a:lnTo>
                    <a:pt x="669277" y="8382"/>
                  </a:lnTo>
                  <a:lnTo>
                    <a:pt x="669378" y="8001"/>
                  </a:lnTo>
                  <a:lnTo>
                    <a:pt x="669759" y="9017"/>
                  </a:lnTo>
                  <a:lnTo>
                    <a:pt x="669785" y="8382"/>
                  </a:lnTo>
                  <a:lnTo>
                    <a:pt x="669823" y="8191"/>
                  </a:lnTo>
                  <a:lnTo>
                    <a:pt x="669518" y="8001"/>
                  </a:lnTo>
                  <a:lnTo>
                    <a:pt x="669328" y="7874"/>
                  </a:lnTo>
                  <a:lnTo>
                    <a:pt x="668642" y="6858"/>
                  </a:lnTo>
                  <a:lnTo>
                    <a:pt x="668540" y="6604"/>
                  </a:lnTo>
                  <a:lnTo>
                    <a:pt x="668261" y="5080"/>
                  </a:lnTo>
                  <a:lnTo>
                    <a:pt x="668388" y="7874"/>
                  </a:lnTo>
                  <a:lnTo>
                    <a:pt x="667969" y="8255"/>
                  </a:lnTo>
                  <a:lnTo>
                    <a:pt x="666889" y="8382"/>
                  </a:lnTo>
                  <a:lnTo>
                    <a:pt x="667004" y="7874"/>
                  </a:lnTo>
                  <a:lnTo>
                    <a:pt x="667372" y="6223"/>
                  </a:lnTo>
                  <a:lnTo>
                    <a:pt x="667308" y="5461"/>
                  </a:lnTo>
                  <a:lnTo>
                    <a:pt x="666775" y="4699"/>
                  </a:lnTo>
                  <a:lnTo>
                    <a:pt x="666597" y="6223"/>
                  </a:lnTo>
                  <a:lnTo>
                    <a:pt x="665822" y="4699"/>
                  </a:lnTo>
                  <a:lnTo>
                    <a:pt x="665949" y="7874"/>
                  </a:lnTo>
                  <a:lnTo>
                    <a:pt x="665645" y="7874"/>
                  </a:lnTo>
                  <a:lnTo>
                    <a:pt x="665556" y="6985"/>
                  </a:lnTo>
                  <a:lnTo>
                    <a:pt x="665429" y="6032"/>
                  </a:lnTo>
                  <a:lnTo>
                    <a:pt x="665340" y="5588"/>
                  </a:lnTo>
                  <a:lnTo>
                    <a:pt x="664845" y="6985"/>
                  </a:lnTo>
                  <a:lnTo>
                    <a:pt x="662698" y="6096"/>
                  </a:lnTo>
                  <a:lnTo>
                    <a:pt x="663473" y="9220"/>
                  </a:lnTo>
                  <a:lnTo>
                    <a:pt x="663600" y="9652"/>
                  </a:lnTo>
                  <a:lnTo>
                    <a:pt x="661924" y="12827"/>
                  </a:lnTo>
                  <a:lnTo>
                    <a:pt x="661365" y="11684"/>
                  </a:lnTo>
                  <a:lnTo>
                    <a:pt x="660450" y="9779"/>
                  </a:lnTo>
                  <a:lnTo>
                    <a:pt x="660387" y="9652"/>
                  </a:lnTo>
                  <a:lnTo>
                    <a:pt x="659650" y="8128"/>
                  </a:lnTo>
                  <a:lnTo>
                    <a:pt x="657885" y="9652"/>
                  </a:lnTo>
                  <a:lnTo>
                    <a:pt x="657821" y="8636"/>
                  </a:lnTo>
                  <a:lnTo>
                    <a:pt x="656805" y="9779"/>
                  </a:lnTo>
                  <a:lnTo>
                    <a:pt x="655408" y="9398"/>
                  </a:lnTo>
                  <a:lnTo>
                    <a:pt x="654786" y="11684"/>
                  </a:lnTo>
                  <a:lnTo>
                    <a:pt x="654481" y="11684"/>
                  </a:lnTo>
                  <a:lnTo>
                    <a:pt x="654443" y="11557"/>
                  </a:lnTo>
                  <a:lnTo>
                    <a:pt x="654126" y="10541"/>
                  </a:lnTo>
                  <a:lnTo>
                    <a:pt x="654011" y="10160"/>
                  </a:lnTo>
                  <a:lnTo>
                    <a:pt x="653948" y="8636"/>
                  </a:lnTo>
                  <a:lnTo>
                    <a:pt x="653173" y="9398"/>
                  </a:lnTo>
                  <a:lnTo>
                    <a:pt x="653148" y="10541"/>
                  </a:lnTo>
                  <a:lnTo>
                    <a:pt x="651929" y="9144"/>
                  </a:lnTo>
                  <a:lnTo>
                    <a:pt x="652056" y="8382"/>
                  </a:lnTo>
                  <a:lnTo>
                    <a:pt x="652145" y="8128"/>
                  </a:lnTo>
                  <a:lnTo>
                    <a:pt x="652246" y="7874"/>
                  </a:lnTo>
                  <a:lnTo>
                    <a:pt x="652297" y="7556"/>
                  </a:lnTo>
                  <a:lnTo>
                    <a:pt x="652576" y="7620"/>
                  </a:lnTo>
                  <a:lnTo>
                    <a:pt x="652399" y="7480"/>
                  </a:lnTo>
                  <a:lnTo>
                    <a:pt x="652526" y="7112"/>
                  </a:lnTo>
                  <a:lnTo>
                    <a:pt x="652056" y="7226"/>
                  </a:lnTo>
                  <a:lnTo>
                    <a:pt x="651433" y="6731"/>
                  </a:lnTo>
                  <a:lnTo>
                    <a:pt x="651040" y="5207"/>
                  </a:lnTo>
                  <a:lnTo>
                    <a:pt x="650100" y="8128"/>
                  </a:lnTo>
                  <a:lnTo>
                    <a:pt x="650113" y="7874"/>
                  </a:lnTo>
                  <a:lnTo>
                    <a:pt x="650278" y="5461"/>
                  </a:lnTo>
                  <a:lnTo>
                    <a:pt x="649008" y="4826"/>
                  </a:lnTo>
                  <a:lnTo>
                    <a:pt x="648677" y="5461"/>
                  </a:lnTo>
                  <a:lnTo>
                    <a:pt x="648601" y="5842"/>
                  </a:lnTo>
                  <a:lnTo>
                    <a:pt x="649262" y="7112"/>
                  </a:lnTo>
                  <a:lnTo>
                    <a:pt x="649363" y="7556"/>
                  </a:lnTo>
                  <a:lnTo>
                    <a:pt x="648906" y="7874"/>
                  </a:lnTo>
                  <a:lnTo>
                    <a:pt x="647852" y="7620"/>
                  </a:lnTo>
                  <a:lnTo>
                    <a:pt x="647763" y="3937"/>
                  </a:lnTo>
                  <a:lnTo>
                    <a:pt x="645236" y="0"/>
                  </a:lnTo>
                  <a:lnTo>
                    <a:pt x="644410" y="11557"/>
                  </a:lnTo>
                  <a:lnTo>
                    <a:pt x="643597" y="9144"/>
                  </a:lnTo>
                  <a:lnTo>
                    <a:pt x="643280" y="8191"/>
                  </a:lnTo>
                  <a:lnTo>
                    <a:pt x="643178" y="9144"/>
                  </a:lnTo>
                  <a:lnTo>
                    <a:pt x="642124" y="8763"/>
                  </a:lnTo>
                  <a:lnTo>
                    <a:pt x="640588" y="3937"/>
                  </a:lnTo>
                  <a:lnTo>
                    <a:pt x="640257" y="3937"/>
                  </a:lnTo>
                  <a:lnTo>
                    <a:pt x="638670" y="2159"/>
                  </a:lnTo>
                  <a:lnTo>
                    <a:pt x="639419" y="9144"/>
                  </a:lnTo>
                  <a:lnTo>
                    <a:pt x="637819" y="7874"/>
                  </a:lnTo>
                  <a:lnTo>
                    <a:pt x="638073" y="8890"/>
                  </a:lnTo>
                  <a:lnTo>
                    <a:pt x="638175" y="9398"/>
                  </a:lnTo>
                  <a:lnTo>
                    <a:pt x="638403" y="10985"/>
                  </a:lnTo>
                  <a:lnTo>
                    <a:pt x="638530" y="12573"/>
                  </a:lnTo>
                  <a:lnTo>
                    <a:pt x="637641" y="13716"/>
                  </a:lnTo>
                  <a:lnTo>
                    <a:pt x="636587" y="13335"/>
                  </a:lnTo>
                  <a:lnTo>
                    <a:pt x="636346" y="11811"/>
                  </a:lnTo>
                  <a:lnTo>
                    <a:pt x="636231" y="11049"/>
                  </a:lnTo>
                  <a:lnTo>
                    <a:pt x="635876" y="8763"/>
                  </a:lnTo>
                  <a:lnTo>
                    <a:pt x="636003" y="8382"/>
                  </a:lnTo>
                  <a:lnTo>
                    <a:pt x="636206" y="8001"/>
                  </a:lnTo>
                  <a:lnTo>
                    <a:pt x="636409" y="7620"/>
                  </a:lnTo>
                  <a:lnTo>
                    <a:pt x="636651" y="7493"/>
                  </a:lnTo>
                  <a:lnTo>
                    <a:pt x="636765" y="7747"/>
                  </a:lnTo>
                  <a:lnTo>
                    <a:pt x="636828" y="8204"/>
                  </a:lnTo>
                  <a:lnTo>
                    <a:pt x="636676" y="8432"/>
                  </a:lnTo>
                  <a:lnTo>
                    <a:pt x="636549" y="8661"/>
                  </a:lnTo>
                  <a:lnTo>
                    <a:pt x="636625" y="8953"/>
                  </a:lnTo>
                  <a:lnTo>
                    <a:pt x="636816" y="8851"/>
                  </a:lnTo>
                  <a:lnTo>
                    <a:pt x="636866" y="8509"/>
                  </a:lnTo>
                  <a:lnTo>
                    <a:pt x="636841" y="8255"/>
                  </a:lnTo>
                  <a:lnTo>
                    <a:pt x="637133" y="7747"/>
                  </a:lnTo>
                  <a:lnTo>
                    <a:pt x="637324" y="7493"/>
                  </a:lnTo>
                  <a:lnTo>
                    <a:pt x="637413" y="7366"/>
                  </a:lnTo>
                  <a:lnTo>
                    <a:pt x="637463" y="7112"/>
                  </a:lnTo>
                  <a:lnTo>
                    <a:pt x="636981" y="5842"/>
                  </a:lnTo>
                  <a:lnTo>
                    <a:pt x="636968" y="7112"/>
                  </a:lnTo>
                  <a:lnTo>
                    <a:pt x="636828" y="6858"/>
                  </a:lnTo>
                  <a:lnTo>
                    <a:pt x="636752" y="6731"/>
                  </a:lnTo>
                  <a:lnTo>
                    <a:pt x="636333" y="5969"/>
                  </a:lnTo>
                  <a:lnTo>
                    <a:pt x="635076" y="6197"/>
                  </a:lnTo>
                  <a:lnTo>
                    <a:pt x="634923" y="6223"/>
                  </a:lnTo>
                  <a:lnTo>
                    <a:pt x="634873" y="5981"/>
                  </a:lnTo>
                  <a:lnTo>
                    <a:pt x="635038" y="4191"/>
                  </a:lnTo>
                  <a:lnTo>
                    <a:pt x="634542" y="5080"/>
                  </a:lnTo>
                  <a:lnTo>
                    <a:pt x="634466" y="5461"/>
                  </a:lnTo>
                  <a:lnTo>
                    <a:pt x="634580" y="5651"/>
                  </a:lnTo>
                  <a:lnTo>
                    <a:pt x="634746" y="5842"/>
                  </a:lnTo>
                  <a:lnTo>
                    <a:pt x="634580" y="5651"/>
                  </a:lnTo>
                  <a:lnTo>
                    <a:pt x="634060" y="5080"/>
                  </a:lnTo>
                  <a:lnTo>
                    <a:pt x="633488" y="6858"/>
                  </a:lnTo>
                  <a:lnTo>
                    <a:pt x="632002" y="5842"/>
                  </a:lnTo>
                  <a:lnTo>
                    <a:pt x="632294" y="6477"/>
                  </a:lnTo>
                  <a:lnTo>
                    <a:pt x="632650" y="8001"/>
                  </a:lnTo>
                  <a:lnTo>
                    <a:pt x="632421" y="8001"/>
                  </a:lnTo>
                  <a:lnTo>
                    <a:pt x="630275" y="6731"/>
                  </a:lnTo>
                  <a:lnTo>
                    <a:pt x="631812" y="10414"/>
                  </a:lnTo>
                  <a:lnTo>
                    <a:pt x="630504" y="11049"/>
                  </a:lnTo>
                  <a:lnTo>
                    <a:pt x="630440" y="10922"/>
                  </a:lnTo>
                  <a:lnTo>
                    <a:pt x="629615" y="9398"/>
                  </a:lnTo>
                  <a:lnTo>
                    <a:pt x="629729" y="8636"/>
                  </a:lnTo>
                  <a:lnTo>
                    <a:pt x="629831" y="8255"/>
                  </a:lnTo>
                  <a:lnTo>
                    <a:pt x="630301" y="6604"/>
                  </a:lnTo>
                  <a:lnTo>
                    <a:pt x="629119" y="8255"/>
                  </a:lnTo>
                  <a:lnTo>
                    <a:pt x="628243" y="7226"/>
                  </a:lnTo>
                  <a:lnTo>
                    <a:pt x="628256" y="6604"/>
                  </a:lnTo>
                  <a:lnTo>
                    <a:pt x="628789" y="4064"/>
                  </a:lnTo>
                  <a:lnTo>
                    <a:pt x="627824" y="6604"/>
                  </a:lnTo>
                  <a:lnTo>
                    <a:pt x="626960" y="4445"/>
                  </a:lnTo>
                  <a:lnTo>
                    <a:pt x="626287" y="2794"/>
                  </a:lnTo>
                  <a:lnTo>
                    <a:pt x="625538" y="2413"/>
                  </a:lnTo>
                  <a:lnTo>
                    <a:pt x="626084" y="1270"/>
                  </a:lnTo>
                  <a:lnTo>
                    <a:pt x="625741" y="1905"/>
                  </a:lnTo>
                  <a:lnTo>
                    <a:pt x="625094" y="2032"/>
                  </a:lnTo>
                  <a:lnTo>
                    <a:pt x="625754" y="4445"/>
                  </a:lnTo>
                  <a:lnTo>
                    <a:pt x="625322" y="4064"/>
                  </a:lnTo>
                  <a:lnTo>
                    <a:pt x="624992" y="4064"/>
                  </a:lnTo>
                  <a:lnTo>
                    <a:pt x="624878" y="3048"/>
                  </a:lnTo>
                  <a:lnTo>
                    <a:pt x="624725" y="4826"/>
                  </a:lnTo>
                  <a:lnTo>
                    <a:pt x="625475" y="6654"/>
                  </a:lnTo>
                  <a:lnTo>
                    <a:pt x="625602" y="7366"/>
                  </a:lnTo>
                  <a:lnTo>
                    <a:pt x="625144" y="9398"/>
                  </a:lnTo>
                  <a:lnTo>
                    <a:pt x="624573" y="8432"/>
                  </a:lnTo>
                  <a:lnTo>
                    <a:pt x="624916" y="8636"/>
                  </a:lnTo>
                  <a:lnTo>
                    <a:pt x="624713" y="8255"/>
                  </a:lnTo>
                  <a:lnTo>
                    <a:pt x="624471" y="7835"/>
                  </a:lnTo>
                  <a:lnTo>
                    <a:pt x="624471" y="8255"/>
                  </a:lnTo>
                  <a:lnTo>
                    <a:pt x="624471" y="8382"/>
                  </a:lnTo>
                  <a:lnTo>
                    <a:pt x="623747" y="10922"/>
                  </a:lnTo>
                  <a:lnTo>
                    <a:pt x="623506" y="9525"/>
                  </a:lnTo>
                  <a:lnTo>
                    <a:pt x="623290" y="8255"/>
                  </a:lnTo>
                  <a:lnTo>
                    <a:pt x="623176" y="7620"/>
                  </a:lnTo>
                  <a:lnTo>
                    <a:pt x="624446" y="8356"/>
                  </a:lnTo>
                  <a:lnTo>
                    <a:pt x="624471" y="7835"/>
                  </a:lnTo>
                  <a:lnTo>
                    <a:pt x="624357" y="7620"/>
                  </a:lnTo>
                  <a:lnTo>
                    <a:pt x="623938" y="6858"/>
                  </a:lnTo>
                  <a:lnTo>
                    <a:pt x="622617" y="4445"/>
                  </a:lnTo>
                  <a:lnTo>
                    <a:pt x="623239" y="4076"/>
                  </a:lnTo>
                  <a:lnTo>
                    <a:pt x="622935" y="3810"/>
                  </a:lnTo>
                  <a:lnTo>
                    <a:pt x="622909" y="2794"/>
                  </a:lnTo>
                  <a:lnTo>
                    <a:pt x="621080" y="127"/>
                  </a:lnTo>
                  <a:lnTo>
                    <a:pt x="622706" y="6731"/>
                  </a:lnTo>
                  <a:lnTo>
                    <a:pt x="621118" y="6858"/>
                  </a:lnTo>
                  <a:lnTo>
                    <a:pt x="621042" y="4826"/>
                  </a:lnTo>
                  <a:lnTo>
                    <a:pt x="620763" y="4229"/>
                  </a:lnTo>
                  <a:lnTo>
                    <a:pt x="620725" y="7112"/>
                  </a:lnTo>
                  <a:lnTo>
                    <a:pt x="620382" y="8255"/>
                  </a:lnTo>
                  <a:lnTo>
                    <a:pt x="619175" y="6985"/>
                  </a:lnTo>
                  <a:lnTo>
                    <a:pt x="619404" y="9525"/>
                  </a:lnTo>
                  <a:lnTo>
                    <a:pt x="618845" y="9398"/>
                  </a:lnTo>
                  <a:lnTo>
                    <a:pt x="619544" y="10033"/>
                  </a:lnTo>
                  <a:lnTo>
                    <a:pt x="619556" y="11811"/>
                  </a:lnTo>
                  <a:lnTo>
                    <a:pt x="619036" y="11684"/>
                  </a:lnTo>
                  <a:lnTo>
                    <a:pt x="618413" y="12306"/>
                  </a:lnTo>
                  <a:lnTo>
                    <a:pt x="618223" y="13970"/>
                  </a:lnTo>
                  <a:lnTo>
                    <a:pt x="618109" y="13589"/>
                  </a:lnTo>
                  <a:lnTo>
                    <a:pt x="617054" y="9906"/>
                  </a:lnTo>
                  <a:lnTo>
                    <a:pt x="616369" y="7493"/>
                  </a:lnTo>
                  <a:lnTo>
                    <a:pt x="615543" y="9906"/>
                  </a:lnTo>
                  <a:lnTo>
                    <a:pt x="615480" y="9779"/>
                  </a:lnTo>
                  <a:lnTo>
                    <a:pt x="614870" y="8674"/>
                  </a:lnTo>
                  <a:lnTo>
                    <a:pt x="614921" y="7747"/>
                  </a:lnTo>
                  <a:lnTo>
                    <a:pt x="614794" y="6032"/>
                  </a:lnTo>
                  <a:lnTo>
                    <a:pt x="614654" y="5854"/>
                  </a:lnTo>
                  <a:lnTo>
                    <a:pt x="614654" y="13589"/>
                  </a:lnTo>
                  <a:lnTo>
                    <a:pt x="614159" y="12306"/>
                  </a:lnTo>
                  <a:lnTo>
                    <a:pt x="613968" y="11798"/>
                  </a:lnTo>
                  <a:lnTo>
                    <a:pt x="613651" y="11023"/>
                  </a:lnTo>
                  <a:lnTo>
                    <a:pt x="613283" y="10033"/>
                  </a:lnTo>
                  <a:lnTo>
                    <a:pt x="613651" y="10998"/>
                  </a:lnTo>
                  <a:lnTo>
                    <a:pt x="613943" y="10033"/>
                  </a:lnTo>
                  <a:lnTo>
                    <a:pt x="614019" y="9779"/>
                  </a:lnTo>
                  <a:lnTo>
                    <a:pt x="614324" y="10033"/>
                  </a:lnTo>
                  <a:lnTo>
                    <a:pt x="614438" y="10287"/>
                  </a:lnTo>
                  <a:lnTo>
                    <a:pt x="614337" y="10871"/>
                  </a:lnTo>
                  <a:lnTo>
                    <a:pt x="614222" y="12065"/>
                  </a:lnTo>
                  <a:lnTo>
                    <a:pt x="614654" y="13589"/>
                  </a:lnTo>
                  <a:lnTo>
                    <a:pt x="614654" y="5854"/>
                  </a:lnTo>
                  <a:lnTo>
                    <a:pt x="614464" y="5588"/>
                  </a:lnTo>
                  <a:lnTo>
                    <a:pt x="613638" y="7874"/>
                  </a:lnTo>
                  <a:lnTo>
                    <a:pt x="613752" y="7747"/>
                  </a:lnTo>
                  <a:lnTo>
                    <a:pt x="612889" y="11557"/>
                  </a:lnTo>
                  <a:lnTo>
                    <a:pt x="613270" y="11480"/>
                  </a:lnTo>
                  <a:lnTo>
                    <a:pt x="613219" y="16002"/>
                  </a:lnTo>
                  <a:lnTo>
                    <a:pt x="611873" y="13716"/>
                  </a:lnTo>
                  <a:lnTo>
                    <a:pt x="611822" y="13335"/>
                  </a:lnTo>
                  <a:lnTo>
                    <a:pt x="611530" y="11176"/>
                  </a:lnTo>
                  <a:lnTo>
                    <a:pt x="611060" y="7620"/>
                  </a:lnTo>
                  <a:lnTo>
                    <a:pt x="609142" y="5080"/>
                  </a:lnTo>
                  <a:lnTo>
                    <a:pt x="608787" y="11176"/>
                  </a:lnTo>
                  <a:lnTo>
                    <a:pt x="606577" y="9906"/>
                  </a:lnTo>
                  <a:lnTo>
                    <a:pt x="607377" y="10795"/>
                  </a:lnTo>
                  <a:lnTo>
                    <a:pt x="607453" y="13335"/>
                  </a:lnTo>
                  <a:lnTo>
                    <a:pt x="607060" y="12700"/>
                  </a:lnTo>
                  <a:lnTo>
                    <a:pt x="606907" y="12446"/>
                  </a:lnTo>
                  <a:lnTo>
                    <a:pt x="606196" y="11303"/>
                  </a:lnTo>
                  <a:lnTo>
                    <a:pt x="605701" y="12446"/>
                  </a:lnTo>
                  <a:lnTo>
                    <a:pt x="605459" y="10414"/>
                  </a:lnTo>
                  <a:lnTo>
                    <a:pt x="605205" y="10033"/>
                  </a:lnTo>
                  <a:lnTo>
                    <a:pt x="604951" y="9652"/>
                  </a:lnTo>
                  <a:lnTo>
                    <a:pt x="604494" y="8509"/>
                  </a:lnTo>
                  <a:lnTo>
                    <a:pt x="604748" y="10033"/>
                  </a:lnTo>
                  <a:lnTo>
                    <a:pt x="603008" y="8509"/>
                  </a:lnTo>
                  <a:lnTo>
                    <a:pt x="603453" y="12700"/>
                  </a:lnTo>
                  <a:lnTo>
                    <a:pt x="602157" y="10033"/>
                  </a:lnTo>
                  <a:lnTo>
                    <a:pt x="600379" y="9271"/>
                  </a:lnTo>
                  <a:lnTo>
                    <a:pt x="601243" y="16129"/>
                  </a:lnTo>
                  <a:lnTo>
                    <a:pt x="599605" y="15748"/>
                  </a:lnTo>
                  <a:lnTo>
                    <a:pt x="599655" y="14478"/>
                  </a:lnTo>
                  <a:lnTo>
                    <a:pt x="599541" y="13208"/>
                  </a:lnTo>
                  <a:lnTo>
                    <a:pt x="598830" y="12128"/>
                  </a:lnTo>
                  <a:lnTo>
                    <a:pt x="598906" y="11798"/>
                  </a:lnTo>
                  <a:lnTo>
                    <a:pt x="599020" y="11557"/>
                  </a:lnTo>
                  <a:lnTo>
                    <a:pt x="599554" y="10414"/>
                  </a:lnTo>
                  <a:lnTo>
                    <a:pt x="599059" y="10414"/>
                  </a:lnTo>
                  <a:lnTo>
                    <a:pt x="598525" y="10160"/>
                  </a:lnTo>
                  <a:lnTo>
                    <a:pt x="598741" y="11557"/>
                  </a:lnTo>
                  <a:lnTo>
                    <a:pt x="598233" y="10287"/>
                  </a:lnTo>
                  <a:lnTo>
                    <a:pt x="597763" y="14478"/>
                  </a:lnTo>
                  <a:lnTo>
                    <a:pt x="596976" y="12573"/>
                  </a:lnTo>
                  <a:lnTo>
                    <a:pt x="596963" y="13970"/>
                  </a:lnTo>
                  <a:lnTo>
                    <a:pt x="597192" y="15748"/>
                  </a:lnTo>
                  <a:lnTo>
                    <a:pt x="596569" y="15621"/>
                  </a:lnTo>
                  <a:lnTo>
                    <a:pt x="595757" y="16129"/>
                  </a:lnTo>
                  <a:lnTo>
                    <a:pt x="596620" y="18288"/>
                  </a:lnTo>
                  <a:lnTo>
                    <a:pt x="594004" y="12192"/>
                  </a:lnTo>
                  <a:lnTo>
                    <a:pt x="592340" y="19558"/>
                  </a:lnTo>
                  <a:lnTo>
                    <a:pt x="590943" y="16383"/>
                  </a:lnTo>
                  <a:lnTo>
                    <a:pt x="590042" y="14351"/>
                  </a:lnTo>
                  <a:lnTo>
                    <a:pt x="589051" y="15240"/>
                  </a:lnTo>
                  <a:lnTo>
                    <a:pt x="587819" y="16129"/>
                  </a:lnTo>
                  <a:lnTo>
                    <a:pt x="586841" y="16383"/>
                  </a:lnTo>
                  <a:lnTo>
                    <a:pt x="586765" y="15621"/>
                  </a:lnTo>
                  <a:lnTo>
                    <a:pt x="586689" y="15417"/>
                  </a:lnTo>
                  <a:lnTo>
                    <a:pt x="585165" y="13970"/>
                  </a:lnTo>
                  <a:lnTo>
                    <a:pt x="587095" y="21590"/>
                  </a:lnTo>
                  <a:lnTo>
                    <a:pt x="585152" y="19697"/>
                  </a:lnTo>
                  <a:lnTo>
                    <a:pt x="584327" y="17907"/>
                  </a:lnTo>
                  <a:lnTo>
                    <a:pt x="583742" y="16637"/>
                  </a:lnTo>
                  <a:lnTo>
                    <a:pt x="585647" y="17780"/>
                  </a:lnTo>
                  <a:lnTo>
                    <a:pt x="584923" y="16637"/>
                  </a:lnTo>
                  <a:lnTo>
                    <a:pt x="583476" y="10033"/>
                  </a:lnTo>
                  <a:lnTo>
                    <a:pt x="583184" y="17907"/>
                  </a:lnTo>
                  <a:lnTo>
                    <a:pt x="582561" y="16637"/>
                  </a:lnTo>
                  <a:lnTo>
                    <a:pt x="581444" y="14351"/>
                  </a:lnTo>
                  <a:lnTo>
                    <a:pt x="581342" y="13335"/>
                  </a:lnTo>
                  <a:lnTo>
                    <a:pt x="580339" y="11684"/>
                  </a:lnTo>
                  <a:lnTo>
                    <a:pt x="580047" y="16637"/>
                  </a:lnTo>
                  <a:lnTo>
                    <a:pt x="578637" y="16383"/>
                  </a:lnTo>
                  <a:lnTo>
                    <a:pt x="578523" y="15621"/>
                  </a:lnTo>
                  <a:lnTo>
                    <a:pt x="578446" y="15367"/>
                  </a:lnTo>
                  <a:lnTo>
                    <a:pt x="578192" y="18923"/>
                  </a:lnTo>
                  <a:lnTo>
                    <a:pt x="576160" y="21082"/>
                  </a:lnTo>
                  <a:lnTo>
                    <a:pt x="576033" y="21526"/>
                  </a:lnTo>
                  <a:lnTo>
                    <a:pt x="576160" y="21844"/>
                  </a:lnTo>
                  <a:lnTo>
                    <a:pt x="575183" y="22733"/>
                  </a:lnTo>
                  <a:lnTo>
                    <a:pt x="574548" y="21463"/>
                  </a:lnTo>
                  <a:lnTo>
                    <a:pt x="573468" y="20320"/>
                  </a:lnTo>
                  <a:lnTo>
                    <a:pt x="572795" y="17526"/>
                  </a:lnTo>
                  <a:lnTo>
                    <a:pt x="573836" y="17145"/>
                  </a:lnTo>
                  <a:lnTo>
                    <a:pt x="572541" y="13589"/>
                  </a:lnTo>
                  <a:lnTo>
                    <a:pt x="572465" y="17526"/>
                  </a:lnTo>
                  <a:lnTo>
                    <a:pt x="571766" y="17018"/>
                  </a:lnTo>
                  <a:lnTo>
                    <a:pt x="571512" y="15494"/>
                  </a:lnTo>
                  <a:lnTo>
                    <a:pt x="569963" y="16256"/>
                  </a:lnTo>
                  <a:lnTo>
                    <a:pt x="570572" y="19304"/>
                  </a:lnTo>
                  <a:lnTo>
                    <a:pt x="570687" y="20332"/>
                  </a:lnTo>
                  <a:lnTo>
                    <a:pt x="568947" y="20447"/>
                  </a:lnTo>
                  <a:lnTo>
                    <a:pt x="569290" y="21323"/>
                  </a:lnTo>
                  <a:lnTo>
                    <a:pt x="569379" y="21971"/>
                  </a:lnTo>
                  <a:lnTo>
                    <a:pt x="569252" y="25781"/>
                  </a:lnTo>
                  <a:lnTo>
                    <a:pt x="569163" y="25273"/>
                  </a:lnTo>
                  <a:lnTo>
                    <a:pt x="568998" y="24384"/>
                  </a:lnTo>
                  <a:lnTo>
                    <a:pt x="568947" y="24130"/>
                  </a:lnTo>
                  <a:lnTo>
                    <a:pt x="568693" y="22733"/>
                  </a:lnTo>
                  <a:lnTo>
                    <a:pt x="568109" y="19558"/>
                  </a:lnTo>
                  <a:lnTo>
                    <a:pt x="567766" y="22733"/>
                  </a:lnTo>
                  <a:lnTo>
                    <a:pt x="566610" y="18669"/>
                  </a:lnTo>
                  <a:lnTo>
                    <a:pt x="566229" y="19685"/>
                  </a:lnTo>
                  <a:lnTo>
                    <a:pt x="565226" y="23114"/>
                  </a:lnTo>
                  <a:lnTo>
                    <a:pt x="564248" y="24130"/>
                  </a:lnTo>
                  <a:lnTo>
                    <a:pt x="564248" y="22453"/>
                  </a:lnTo>
                  <a:lnTo>
                    <a:pt x="563626" y="24130"/>
                  </a:lnTo>
                  <a:lnTo>
                    <a:pt x="562356" y="24384"/>
                  </a:lnTo>
                  <a:lnTo>
                    <a:pt x="562279" y="24003"/>
                  </a:lnTo>
                  <a:lnTo>
                    <a:pt x="562114" y="23114"/>
                  </a:lnTo>
                  <a:lnTo>
                    <a:pt x="560832" y="16510"/>
                  </a:lnTo>
                  <a:lnTo>
                    <a:pt x="558634" y="23114"/>
                  </a:lnTo>
                  <a:lnTo>
                    <a:pt x="557695" y="20701"/>
                  </a:lnTo>
                  <a:lnTo>
                    <a:pt x="556348" y="17272"/>
                  </a:lnTo>
                  <a:lnTo>
                    <a:pt x="554799" y="20701"/>
                  </a:lnTo>
                  <a:lnTo>
                    <a:pt x="551637" y="17145"/>
                  </a:lnTo>
                  <a:lnTo>
                    <a:pt x="549148" y="18161"/>
                  </a:lnTo>
                  <a:lnTo>
                    <a:pt x="551522" y="24003"/>
                  </a:lnTo>
                  <a:lnTo>
                    <a:pt x="549236" y="20002"/>
                  </a:lnTo>
                  <a:lnTo>
                    <a:pt x="548424" y="18542"/>
                  </a:lnTo>
                  <a:lnTo>
                    <a:pt x="548652" y="19443"/>
                  </a:lnTo>
                  <a:lnTo>
                    <a:pt x="547776" y="18592"/>
                  </a:lnTo>
                  <a:lnTo>
                    <a:pt x="548919" y="20434"/>
                  </a:lnTo>
                  <a:lnTo>
                    <a:pt x="549084" y="21043"/>
                  </a:lnTo>
                  <a:lnTo>
                    <a:pt x="547217" y="22199"/>
                  </a:lnTo>
                  <a:lnTo>
                    <a:pt x="549173" y="24739"/>
                  </a:lnTo>
                  <a:lnTo>
                    <a:pt x="548779" y="23647"/>
                  </a:lnTo>
                  <a:lnTo>
                    <a:pt x="549097" y="21094"/>
                  </a:lnTo>
                  <a:lnTo>
                    <a:pt x="550087" y="24765"/>
                  </a:lnTo>
                  <a:lnTo>
                    <a:pt x="549579" y="25273"/>
                  </a:lnTo>
                  <a:lnTo>
                    <a:pt x="549338" y="25273"/>
                  </a:lnTo>
                  <a:lnTo>
                    <a:pt x="549173" y="24765"/>
                  </a:lnTo>
                  <a:lnTo>
                    <a:pt x="548297" y="23749"/>
                  </a:lnTo>
                  <a:lnTo>
                    <a:pt x="546455" y="21590"/>
                  </a:lnTo>
                  <a:lnTo>
                    <a:pt x="545566" y="19812"/>
                  </a:lnTo>
                  <a:lnTo>
                    <a:pt x="546696" y="20066"/>
                  </a:lnTo>
                  <a:lnTo>
                    <a:pt x="546620" y="19812"/>
                  </a:lnTo>
                  <a:lnTo>
                    <a:pt x="546290" y="18669"/>
                  </a:lnTo>
                  <a:lnTo>
                    <a:pt x="544842" y="18542"/>
                  </a:lnTo>
                  <a:lnTo>
                    <a:pt x="544893" y="18034"/>
                  </a:lnTo>
                  <a:lnTo>
                    <a:pt x="545020" y="16764"/>
                  </a:lnTo>
                  <a:lnTo>
                    <a:pt x="544957" y="16002"/>
                  </a:lnTo>
                  <a:lnTo>
                    <a:pt x="543788" y="14732"/>
                  </a:lnTo>
                  <a:lnTo>
                    <a:pt x="544398" y="16510"/>
                  </a:lnTo>
                  <a:lnTo>
                    <a:pt x="544487" y="17018"/>
                  </a:lnTo>
                  <a:lnTo>
                    <a:pt x="544131" y="18034"/>
                  </a:lnTo>
                  <a:lnTo>
                    <a:pt x="543153" y="17399"/>
                  </a:lnTo>
                  <a:lnTo>
                    <a:pt x="544753" y="19685"/>
                  </a:lnTo>
                  <a:lnTo>
                    <a:pt x="544830" y="20320"/>
                  </a:lnTo>
                  <a:lnTo>
                    <a:pt x="543902" y="23749"/>
                  </a:lnTo>
                  <a:lnTo>
                    <a:pt x="543712" y="22860"/>
                  </a:lnTo>
                  <a:lnTo>
                    <a:pt x="542823" y="18796"/>
                  </a:lnTo>
                  <a:lnTo>
                    <a:pt x="542023" y="15113"/>
                  </a:lnTo>
                  <a:lnTo>
                    <a:pt x="540969" y="18796"/>
                  </a:lnTo>
                  <a:lnTo>
                    <a:pt x="541007" y="18161"/>
                  </a:lnTo>
                  <a:lnTo>
                    <a:pt x="541070" y="16764"/>
                  </a:lnTo>
                  <a:lnTo>
                    <a:pt x="540397" y="18161"/>
                  </a:lnTo>
                  <a:lnTo>
                    <a:pt x="537502" y="17526"/>
                  </a:lnTo>
                  <a:lnTo>
                    <a:pt x="537857" y="22860"/>
                  </a:lnTo>
                  <a:lnTo>
                    <a:pt x="537514" y="22225"/>
                  </a:lnTo>
                  <a:lnTo>
                    <a:pt x="536905" y="20701"/>
                  </a:lnTo>
                  <a:lnTo>
                    <a:pt x="537019" y="20193"/>
                  </a:lnTo>
                  <a:lnTo>
                    <a:pt x="537146" y="19939"/>
                  </a:lnTo>
                  <a:lnTo>
                    <a:pt x="534670" y="19812"/>
                  </a:lnTo>
                  <a:lnTo>
                    <a:pt x="533501" y="26670"/>
                  </a:lnTo>
                  <a:lnTo>
                    <a:pt x="532384" y="25527"/>
                  </a:lnTo>
                  <a:lnTo>
                    <a:pt x="530910" y="24003"/>
                  </a:lnTo>
                  <a:lnTo>
                    <a:pt x="530669" y="22479"/>
                  </a:lnTo>
                  <a:lnTo>
                    <a:pt x="530542" y="22733"/>
                  </a:lnTo>
                  <a:lnTo>
                    <a:pt x="530466" y="23876"/>
                  </a:lnTo>
                  <a:lnTo>
                    <a:pt x="530707" y="25527"/>
                  </a:lnTo>
                  <a:lnTo>
                    <a:pt x="529844" y="24257"/>
                  </a:lnTo>
                  <a:lnTo>
                    <a:pt x="529729" y="24003"/>
                  </a:lnTo>
                  <a:lnTo>
                    <a:pt x="529602" y="23368"/>
                  </a:lnTo>
                  <a:lnTo>
                    <a:pt x="529513" y="22606"/>
                  </a:lnTo>
                  <a:lnTo>
                    <a:pt x="529297" y="22606"/>
                  </a:lnTo>
                  <a:lnTo>
                    <a:pt x="528904" y="25527"/>
                  </a:lnTo>
                  <a:lnTo>
                    <a:pt x="528091" y="24765"/>
                  </a:lnTo>
                  <a:lnTo>
                    <a:pt x="528104" y="22987"/>
                  </a:lnTo>
                  <a:lnTo>
                    <a:pt x="525335" y="21590"/>
                  </a:lnTo>
                  <a:lnTo>
                    <a:pt x="525856" y="28067"/>
                  </a:lnTo>
                  <a:lnTo>
                    <a:pt x="524306" y="29591"/>
                  </a:lnTo>
                  <a:lnTo>
                    <a:pt x="523062" y="25146"/>
                  </a:lnTo>
                  <a:lnTo>
                    <a:pt x="520890" y="24130"/>
                  </a:lnTo>
                  <a:lnTo>
                    <a:pt x="519811" y="23749"/>
                  </a:lnTo>
                  <a:lnTo>
                    <a:pt x="519671" y="23114"/>
                  </a:lnTo>
                  <a:lnTo>
                    <a:pt x="516991" y="23368"/>
                  </a:lnTo>
                  <a:lnTo>
                    <a:pt x="516877" y="23749"/>
                  </a:lnTo>
                  <a:lnTo>
                    <a:pt x="516394" y="27813"/>
                  </a:lnTo>
                  <a:lnTo>
                    <a:pt x="516267" y="28194"/>
                  </a:lnTo>
                  <a:lnTo>
                    <a:pt x="514527" y="30480"/>
                  </a:lnTo>
                  <a:lnTo>
                    <a:pt x="514184" y="29972"/>
                  </a:lnTo>
                  <a:lnTo>
                    <a:pt x="511619" y="26162"/>
                  </a:lnTo>
                  <a:lnTo>
                    <a:pt x="508939" y="29972"/>
                  </a:lnTo>
                  <a:lnTo>
                    <a:pt x="505739" y="28067"/>
                  </a:lnTo>
                  <a:lnTo>
                    <a:pt x="506361" y="28702"/>
                  </a:lnTo>
                  <a:lnTo>
                    <a:pt x="506755" y="31496"/>
                  </a:lnTo>
                  <a:lnTo>
                    <a:pt x="506488" y="32131"/>
                  </a:lnTo>
                  <a:lnTo>
                    <a:pt x="505650" y="31369"/>
                  </a:lnTo>
                  <a:lnTo>
                    <a:pt x="505917" y="35560"/>
                  </a:lnTo>
                  <a:lnTo>
                    <a:pt x="505764" y="35052"/>
                  </a:lnTo>
                  <a:lnTo>
                    <a:pt x="505663" y="34671"/>
                  </a:lnTo>
                  <a:lnTo>
                    <a:pt x="504736" y="31496"/>
                  </a:lnTo>
                  <a:lnTo>
                    <a:pt x="504939" y="31496"/>
                  </a:lnTo>
                  <a:lnTo>
                    <a:pt x="503275" y="27686"/>
                  </a:lnTo>
                  <a:lnTo>
                    <a:pt x="502462" y="29083"/>
                  </a:lnTo>
                  <a:lnTo>
                    <a:pt x="501535" y="29337"/>
                  </a:lnTo>
                  <a:lnTo>
                    <a:pt x="503097" y="34671"/>
                  </a:lnTo>
                  <a:lnTo>
                    <a:pt x="500214" y="32385"/>
                  </a:lnTo>
                  <a:lnTo>
                    <a:pt x="498297" y="33655"/>
                  </a:lnTo>
                  <a:lnTo>
                    <a:pt x="496620" y="35052"/>
                  </a:lnTo>
                  <a:lnTo>
                    <a:pt x="494461" y="33020"/>
                  </a:lnTo>
                  <a:lnTo>
                    <a:pt x="494347" y="34544"/>
                  </a:lnTo>
                  <a:lnTo>
                    <a:pt x="493649" y="34798"/>
                  </a:lnTo>
                  <a:lnTo>
                    <a:pt x="493534" y="36195"/>
                  </a:lnTo>
                  <a:lnTo>
                    <a:pt x="492963" y="34417"/>
                  </a:lnTo>
                  <a:lnTo>
                    <a:pt x="492633" y="33401"/>
                  </a:lnTo>
                  <a:lnTo>
                    <a:pt x="489953" y="33147"/>
                  </a:lnTo>
                  <a:lnTo>
                    <a:pt x="488264" y="34417"/>
                  </a:lnTo>
                  <a:lnTo>
                    <a:pt x="487946" y="32385"/>
                  </a:lnTo>
                  <a:lnTo>
                    <a:pt x="486803" y="32512"/>
                  </a:lnTo>
                  <a:lnTo>
                    <a:pt x="489394" y="40894"/>
                  </a:lnTo>
                  <a:lnTo>
                    <a:pt x="488467" y="41402"/>
                  </a:lnTo>
                  <a:lnTo>
                    <a:pt x="487641" y="39497"/>
                  </a:lnTo>
                  <a:lnTo>
                    <a:pt x="486994" y="37973"/>
                  </a:lnTo>
                  <a:lnTo>
                    <a:pt x="486714" y="37338"/>
                  </a:lnTo>
                  <a:lnTo>
                    <a:pt x="484847" y="37973"/>
                  </a:lnTo>
                  <a:lnTo>
                    <a:pt x="481672" y="35052"/>
                  </a:lnTo>
                  <a:lnTo>
                    <a:pt x="481190" y="39497"/>
                  </a:lnTo>
                  <a:lnTo>
                    <a:pt x="480656" y="37719"/>
                  </a:lnTo>
                  <a:lnTo>
                    <a:pt x="480618" y="37592"/>
                  </a:lnTo>
                  <a:lnTo>
                    <a:pt x="480860" y="37338"/>
                  </a:lnTo>
                  <a:lnTo>
                    <a:pt x="479945" y="37592"/>
                  </a:lnTo>
                  <a:lnTo>
                    <a:pt x="476440" y="35814"/>
                  </a:lnTo>
                  <a:lnTo>
                    <a:pt x="477405" y="38074"/>
                  </a:lnTo>
                  <a:lnTo>
                    <a:pt x="476770" y="41910"/>
                  </a:lnTo>
                  <a:lnTo>
                    <a:pt x="476415" y="43688"/>
                  </a:lnTo>
                  <a:lnTo>
                    <a:pt x="475551" y="40894"/>
                  </a:lnTo>
                  <a:lnTo>
                    <a:pt x="475996" y="44704"/>
                  </a:lnTo>
                  <a:lnTo>
                    <a:pt x="476123" y="45097"/>
                  </a:lnTo>
                  <a:lnTo>
                    <a:pt x="476250" y="45847"/>
                  </a:lnTo>
                  <a:lnTo>
                    <a:pt x="475526" y="47117"/>
                  </a:lnTo>
                  <a:lnTo>
                    <a:pt x="475107" y="46863"/>
                  </a:lnTo>
                  <a:lnTo>
                    <a:pt x="474433" y="45085"/>
                  </a:lnTo>
                  <a:lnTo>
                    <a:pt x="473621" y="44450"/>
                  </a:lnTo>
                  <a:lnTo>
                    <a:pt x="475348" y="48387"/>
                  </a:lnTo>
                  <a:lnTo>
                    <a:pt x="473710" y="47396"/>
                  </a:lnTo>
                  <a:lnTo>
                    <a:pt x="473583" y="46736"/>
                  </a:lnTo>
                  <a:lnTo>
                    <a:pt x="473430" y="45466"/>
                  </a:lnTo>
                  <a:lnTo>
                    <a:pt x="472401" y="45593"/>
                  </a:lnTo>
                  <a:lnTo>
                    <a:pt x="472719" y="46355"/>
                  </a:lnTo>
                  <a:lnTo>
                    <a:pt x="472846" y="46736"/>
                  </a:lnTo>
                  <a:lnTo>
                    <a:pt x="472960" y="49530"/>
                  </a:lnTo>
                  <a:lnTo>
                    <a:pt x="472897" y="50038"/>
                  </a:lnTo>
                  <a:lnTo>
                    <a:pt x="472528" y="49796"/>
                  </a:lnTo>
                  <a:lnTo>
                    <a:pt x="472528" y="63246"/>
                  </a:lnTo>
                  <a:lnTo>
                    <a:pt x="471906" y="63246"/>
                  </a:lnTo>
                  <a:lnTo>
                    <a:pt x="471589" y="63500"/>
                  </a:lnTo>
                  <a:lnTo>
                    <a:pt x="471144" y="62484"/>
                  </a:lnTo>
                  <a:lnTo>
                    <a:pt x="470827" y="61468"/>
                  </a:lnTo>
                  <a:lnTo>
                    <a:pt x="471068" y="61468"/>
                  </a:lnTo>
                  <a:lnTo>
                    <a:pt x="471195" y="62230"/>
                  </a:lnTo>
                  <a:lnTo>
                    <a:pt x="471906" y="62484"/>
                  </a:lnTo>
                  <a:lnTo>
                    <a:pt x="472528" y="63246"/>
                  </a:lnTo>
                  <a:lnTo>
                    <a:pt x="472528" y="49796"/>
                  </a:lnTo>
                  <a:lnTo>
                    <a:pt x="471004" y="48768"/>
                  </a:lnTo>
                  <a:lnTo>
                    <a:pt x="469912" y="46355"/>
                  </a:lnTo>
                  <a:lnTo>
                    <a:pt x="470293" y="47625"/>
                  </a:lnTo>
                  <a:lnTo>
                    <a:pt x="470382" y="48006"/>
                  </a:lnTo>
                  <a:lnTo>
                    <a:pt x="470623" y="50038"/>
                  </a:lnTo>
                  <a:lnTo>
                    <a:pt x="470496" y="49987"/>
                  </a:lnTo>
                  <a:lnTo>
                    <a:pt x="470496" y="64135"/>
                  </a:lnTo>
                  <a:lnTo>
                    <a:pt x="470039" y="64516"/>
                  </a:lnTo>
                  <a:lnTo>
                    <a:pt x="470471" y="64135"/>
                  </a:lnTo>
                  <a:lnTo>
                    <a:pt x="470496" y="49987"/>
                  </a:lnTo>
                  <a:lnTo>
                    <a:pt x="469785" y="49657"/>
                  </a:lnTo>
                  <a:lnTo>
                    <a:pt x="469404" y="48768"/>
                  </a:lnTo>
                  <a:lnTo>
                    <a:pt x="469315" y="47752"/>
                  </a:lnTo>
                  <a:lnTo>
                    <a:pt x="469087" y="47625"/>
                  </a:lnTo>
                  <a:lnTo>
                    <a:pt x="468630" y="47371"/>
                  </a:lnTo>
                  <a:lnTo>
                    <a:pt x="467601" y="46824"/>
                  </a:lnTo>
                  <a:lnTo>
                    <a:pt x="467601" y="47371"/>
                  </a:lnTo>
                  <a:lnTo>
                    <a:pt x="467588" y="47625"/>
                  </a:lnTo>
                  <a:lnTo>
                    <a:pt x="467499" y="47396"/>
                  </a:lnTo>
                  <a:lnTo>
                    <a:pt x="467601" y="46824"/>
                  </a:lnTo>
                  <a:lnTo>
                    <a:pt x="467194" y="46596"/>
                  </a:lnTo>
                  <a:lnTo>
                    <a:pt x="466610" y="45085"/>
                  </a:lnTo>
                  <a:lnTo>
                    <a:pt x="465429" y="45085"/>
                  </a:lnTo>
                  <a:lnTo>
                    <a:pt x="464883" y="41275"/>
                  </a:lnTo>
                  <a:lnTo>
                    <a:pt x="464896" y="45593"/>
                  </a:lnTo>
                  <a:lnTo>
                    <a:pt x="465023" y="48133"/>
                  </a:lnTo>
                  <a:lnTo>
                    <a:pt x="463804" y="47498"/>
                  </a:lnTo>
                  <a:lnTo>
                    <a:pt x="463562" y="47371"/>
                  </a:lnTo>
                  <a:lnTo>
                    <a:pt x="463410" y="47117"/>
                  </a:lnTo>
                  <a:lnTo>
                    <a:pt x="463296" y="46863"/>
                  </a:lnTo>
                  <a:lnTo>
                    <a:pt x="463118" y="46545"/>
                  </a:lnTo>
                  <a:lnTo>
                    <a:pt x="463067" y="46228"/>
                  </a:lnTo>
                  <a:lnTo>
                    <a:pt x="462749" y="46101"/>
                  </a:lnTo>
                  <a:lnTo>
                    <a:pt x="462686" y="46228"/>
                  </a:lnTo>
                  <a:lnTo>
                    <a:pt x="462597" y="46863"/>
                  </a:lnTo>
                  <a:lnTo>
                    <a:pt x="462000" y="46482"/>
                  </a:lnTo>
                  <a:lnTo>
                    <a:pt x="461797" y="46355"/>
                  </a:lnTo>
                  <a:lnTo>
                    <a:pt x="461492" y="46482"/>
                  </a:lnTo>
                  <a:lnTo>
                    <a:pt x="461276" y="46024"/>
                  </a:lnTo>
                  <a:lnTo>
                    <a:pt x="461276" y="46596"/>
                  </a:lnTo>
                  <a:lnTo>
                    <a:pt x="461086" y="46863"/>
                  </a:lnTo>
                  <a:lnTo>
                    <a:pt x="460984" y="47498"/>
                  </a:lnTo>
                  <a:lnTo>
                    <a:pt x="460679" y="46355"/>
                  </a:lnTo>
                  <a:lnTo>
                    <a:pt x="460768" y="45466"/>
                  </a:lnTo>
                  <a:lnTo>
                    <a:pt x="461162" y="46101"/>
                  </a:lnTo>
                  <a:lnTo>
                    <a:pt x="461276" y="46596"/>
                  </a:lnTo>
                  <a:lnTo>
                    <a:pt x="461276" y="46024"/>
                  </a:lnTo>
                  <a:lnTo>
                    <a:pt x="461022" y="45466"/>
                  </a:lnTo>
                  <a:lnTo>
                    <a:pt x="460552" y="44450"/>
                  </a:lnTo>
                  <a:lnTo>
                    <a:pt x="459879" y="45847"/>
                  </a:lnTo>
                  <a:lnTo>
                    <a:pt x="459333" y="45974"/>
                  </a:lnTo>
                  <a:lnTo>
                    <a:pt x="460387" y="48514"/>
                  </a:lnTo>
                  <a:lnTo>
                    <a:pt x="465607" y="48514"/>
                  </a:lnTo>
                  <a:lnTo>
                    <a:pt x="465353" y="48133"/>
                  </a:lnTo>
                  <a:lnTo>
                    <a:pt x="465264" y="48006"/>
                  </a:lnTo>
                  <a:lnTo>
                    <a:pt x="466521" y="47625"/>
                  </a:lnTo>
                  <a:lnTo>
                    <a:pt x="467220" y="47459"/>
                  </a:lnTo>
                  <a:lnTo>
                    <a:pt x="468210" y="51816"/>
                  </a:lnTo>
                  <a:lnTo>
                    <a:pt x="466077" y="49530"/>
                  </a:lnTo>
                  <a:lnTo>
                    <a:pt x="465848" y="49022"/>
                  </a:lnTo>
                  <a:lnTo>
                    <a:pt x="465683" y="48641"/>
                  </a:lnTo>
                  <a:lnTo>
                    <a:pt x="461543" y="48641"/>
                  </a:lnTo>
                  <a:lnTo>
                    <a:pt x="461543" y="49707"/>
                  </a:lnTo>
                  <a:lnTo>
                    <a:pt x="461505" y="49530"/>
                  </a:lnTo>
                  <a:lnTo>
                    <a:pt x="461543" y="49707"/>
                  </a:lnTo>
                  <a:lnTo>
                    <a:pt x="461543" y="48641"/>
                  </a:lnTo>
                  <a:lnTo>
                    <a:pt x="460451" y="48641"/>
                  </a:lnTo>
                  <a:lnTo>
                    <a:pt x="459714" y="48641"/>
                  </a:lnTo>
                  <a:lnTo>
                    <a:pt x="461022" y="50266"/>
                  </a:lnTo>
                  <a:lnTo>
                    <a:pt x="461378" y="49936"/>
                  </a:lnTo>
                  <a:lnTo>
                    <a:pt x="461518" y="50253"/>
                  </a:lnTo>
                  <a:lnTo>
                    <a:pt x="461657" y="50431"/>
                  </a:lnTo>
                  <a:lnTo>
                    <a:pt x="461797" y="50584"/>
                  </a:lnTo>
                  <a:lnTo>
                    <a:pt x="461581" y="49771"/>
                  </a:lnTo>
                  <a:lnTo>
                    <a:pt x="461860" y="49530"/>
                  </a:lnTo>
                  <a:lnTo>
                    <a:pt x="462749" y="49022"/>
                  </a:lnTo>
                  <a:lnTo>
                    <a:pt x="462851" y="49911"/>
                  </a:lnTo>
                  <a:lnTo>
                    <a:pt x="462965" y="51943"/>
                  </a:lnTo>
                  <a:lnTo>
                    <a:pt x="461797" y="50673"/>
                  </a:lnTo>
                  <a:lnTo>
                    <a:pt x="462864" y="55372"/>
                  </a:lnTo>
                  <a:lnTo>
                    <a:pt x="460641" y="51816"/>
                  </a:lnTo>
                  <a:lnTo>
                    <a:pt x="458470" y="50292"/>
                  </a:lnTo>
                  <a:lnTo>
                    <a:pt x="457327" y="48006"/>
                  </a:lnTo>
                  <a:lnTo>
                    <a:pt x="457034" y="48704"/>
                  </a:lnTo>
                  <a:lnTo>
                    <a:pt x="457034" y="71247"/>
                  </a:lnTo>
                  <a:lnTo>
                    <a:pt x="454418" y="70053"/>
                  </a:lnTo>
                  <a:lnTo>
                    <a:pt x="454380" y="68326"/>
                  </a:lnTo>
                  <a:lnTo>
                    <a:pt x="454367" y="67437"/>
                  </a:lnTo>
                  <a:lnTo>
                    <a:pt x="455510" y="68072"/>
                  </a:lnTo>
                  <a:lnTo>
                    <a:pt x="457034" y="71247"/>
                  </a:lnTo>
                  <a:lnTo>
                    <a:pt x="457034" y="48704"/>
                  </a:lnTo>
                  <a:lnTo>
                    <a:pt x="456412" y="50165"/>
                  </a:lnTo>
                  <a:lnTo>
                    <a:pt x="454101" y="50546"/>
                  </a:lnTo>
                  <a:lnTo>
                    <a:pt x="455104" y="55372"/>
                  </a:lnTo>
                  <a:lnTo>
                    <a:pt x="455193" y="56261"/>
                  </a:lnTo>
                  <a:lnTo>
                    <a:pt x="455079" y="56896"/>
                  </a:lnTo>
                  <a:lnTo>
                    <a:pt x="454139" y="54737"/>
                  </a:lnTo>
                  <a:lnTo>
                    <a:pt x="453720" y="54102"/>
                  </a:lnTo>
                  <a:lnTo>
                    <a:pt x="453682" y="53365"/>
                  </a:lnTo>
                  <a:lnTo>
                    <a:pt x="453504" y="54229"/>
                  </a:lnTo>
                  <a:lnTo>
                    <a:pt x="451459" y="54102"/>
                  </a:lnTo>
                  <a:lnTo>
                    <a:pt x="451624" y="54584"/>
                  </a:lnTo>
                  <a:lnTo>
                    <a:pt x="451713" y="54851"/>
                  </a:lnTo>
                  <a:lnTo>
                    <a:pt x="451916" y="54356"/>
                  </a:lnTo>
                  <a:lnTo>
                    <a:pt x="451815" y="55118"/>
                  </a:lnTo>
                  <a:lnTo>
                    <a:pt x="452742" y="57785"/>
                  </a:lnTo>
                  <a:lnTo>
                    <a:pt x="450964" y="56642"/>
                  </a:lnTo>
                  <a:lnTo>
                    <a:pt x="451446" y="55499"/>
                  </a:lnTo>
                  <a:lnTo>
                    <a:pt x="451612" y="55118"/>
                  </a:lnTo>
                  <a:lnTo>
                    <a:pt x="451624" y="54584"/>
                  </a:lnTo>
                  <a:lnTo>
                    <a:pt x="450723" y="55499"/>
                  </a:lnTo>
                  <a:lnTo>
                    <a:pt x="450456" y="54229"/>
                  </a:lnTo>
                  <a:lnTo>
                    <a:pt x="447941" y="54102"/>
                  </a:lnTo>
                  <a:lnTo>
                    <a:pt x="447192" y="57531"/>
                  </a:lnTo>
                  <a:lnTo>
                    <a:pt x="446252" y="60579"/>
                  </a:lnTo>
                  <a:lnTo>
                    <a:pt x="443166" y="59563"/>
                  </a:lnTo>
                  <a:lnTo>
                    <a:pt x="443788" y="60071"/>
                  </a:lnTo>
                  <a:lnTo>
                    <a:pt x="444093" y="60706"/>
                  </a:lnTo>
                  <a:lnTo>
                    <a:pt x="438962" y="59182"/>
                  </a:lnTo>
                  <a:lnTo>
                    <a:pt x="437769" y="66929"/>
                  </a:lnTo>
                  <a:lnTo>
                    <a:pt x="431850" y="63627"/>
                  </a:lnTo>
                  <a:lnTo>
                    <a:pt x="430352" y="63119"/>
                  </a:lnTo>
                  <a:lnTo>
                    <a:pt x="431266" y="65405"/>
                  </a:lnTo>
                  <a:lnTo>
                    <a:pt x="431444" y="67437"/>
                  </a:lnTo>
                  <a:lnTo>
                    <a:pt x="429882" y="64643"/>
                  </a:lnTo>
                  <a:lnTo>
                    <a:pt x="430225" y="67437"/>
                  </a:lnTo>
                  <a:lnTo>
                    <a:pt x="430339" y="68580"/>
                  </a:lnTo>
                  <a:lnTo>
                    <a:pt x="429983" y="71628"/>
                  </a:lnTo>
                  <a:lnTo>
                    <a:pt x="424408" y="62738"/>
                  </a:lnTo>
                  <a:lnTo>
                    <a:pt x="424599" y="67183"/>
                  </a:lnTo>
                  <a:lnTo>
                    <a:pt x="424726" y="68326"/>
                  </a:lnTo>
                  <a:lnTo>
                    <a:pt x="425818" y="69977"/>
                  </a:lnTo>
                  <a:lnTo>
                    <a:pt x="424954" y="69977"/>
                  </a:lnTo>
                  <a:lnTo>
                    <a:pt x="424167" y="72136"/>
                  </a:lnTo>
                  <a:lnTo>
                    <a:pt x="424116" y="72009"/>
                  </a:lnTo>
                  <a:lnTo>
                    <a:pt x="423227" y="69850"/>
                  </a:lnTo>
                  <a:lnTo>
                    <a:pt x="423367" y="70485"/>
                  </a:lnTo>
                  <a:lnTo>
                    <a:pt x="423964" y="72009"/>
                  </a:lnTo>
                  <a:lnTo>
                    <a:pt x="423214" y="71120"/>
                  </a:lnTo>
                  <a:lnTo>
                    <a:pt x="422465" y="69723"/>
                  </a:lnTo>
                  <a:lnTo>
                    <a:pt x="422008" y="73025"/>
                  </a:lnTo>
                  <a:lnTo>
                    <a:pt x="420166" y="72644"/>
                  </a:lnTo>
                  <a:lnTo>
                    <a:pt x="419341" y="67056"/>
                  </a:lnTo>
                  <a:lnTo>
                    <a:pt x="417296" y="67678"/>
                  </a:lnTo>
                  <a:lnTo>
                    <a:pt x="416941" y="68326"/>
                  </a:lnTo>
                  <a:lnTo>
                    <a:pt x="416826" y="68707"/>
                  </a:lnTo>
                  <a:lnTo>
                    <a:pt x="417322" y="72771"/>
                  </a:lnTo>
                  <a:lnTo>
                    <a:pt x="417449" y="73025"/>
                  </a:lnTo>
                  <a:lnTo>
                    <a:pt x="418109" y="73787"/>
                  </a:lnTo>
                  <a:lnTo>
                    <a:pt x="418426" y="73787"/>
                  </a:lnTo>
                  <a:lnTo>
                    <a:pt x="419315" y="74422"/>
                  </a:lnTo>
                  <a:lnTo>
                    <a:pt x="420001" y="75692"/>
                  </a:lnTo>
                  <a:lnTo>
                    <a:pt x="420001" y="76073"/>
                  </a:lnTo>
                  <a:lnTo>
                    <a:pt x="419900" y="77216"/>
                  </a:lnTo>
                  <a:lnTo>
                    <a:pt x="421830" y="81407"/>
                  </a:lnTo>
                  <a:lnTo>
                    <a:pt x="423557" y="86106"/>
                  </a:lnTo>
                  <a:lnTo>
                    <a:pt x="426631" y="88392"/>
                  </a:lnTo>
                  <a:lnTo>
                    <a:pt x="426402" y="85217"/>
                  </a:lnTo>
                  <a:lnTo>
                    <a:pt x="427799" y="87122"/>
                  </a:lnTo>
                  <a:lnTo>
                    <a:pt x="426948" y="87757"/>
                  </a:lnTo>
                  <a:lnTo>
                    <a:pt x="428447" y="89408"/>
                  </a:lnTo>
                  <a:lnTo>
                    <a:pt x="427977" y="87757"/>
                  </a:lnTo>
                  <a:lnTo>
                    <a:pt x="427863" y="87249"/>
                  </a:lnTo>
                  <a:lnTo>
                    <a:pt x="427672" y="86106"/>
                  </a:lnTo>
                  <a:lnTo>
                    <a:pt x="428332" y="87249"/>
                  </a:lnTo>
                  <a:lnTo>
                    <a:pt x="428866" y="88011"/>
                  </a:lnTo>
                  <a:lnTo>
                    <a:pt x="429285" y="88265"/>
                  </a:lnTo>
                  <a:lnTo>
                    <a:pt x="428840" y="86106"/>
                  </a:lnTo>
                  <a:lnTo>
                    <a:pt x="428650" y="85217"/>
                  </a:lnTo>
                  <a:lnTo>
                    <a:pt x="428358" y="83807"/>
                  </a:lnTo>
                  <a:lnTo>
                    <a:pt x="428371" y="83680"/>
                  </a:lnTo>
                  <a:lnTo>
                    <a:pt x="428510" y="82550"/>
                  </a:lnTo>
                  <a:lnTo>
                    <a:pt x="430009" y="84328"/>
                  </a:lnTo>
                  <a:lnTo>
                    <a:pt x="430644" y="85979"/>
                  </a:lnTo>
                  <a:lnTo>
                    <a:pt x="430428" y="83947"/>
                  </a:lnTo>
                  <a:lnTo>
                    <a:pt x="430999" y="84963"/>
                  </a:lnTo>
                  <a:lnTo>
                    <a:pt x="431101" y="85217"/>
                  </a:lnTo>
                  <a:lnTo>
                    <a:pt x="431215" y="85610"/>
                  </a:lnTo>
                  <a:lnTo>
                    <a:pt x="431165" y="84836"/>
                  </a:lnTo>
                  <a:lnTo>
                    <a:pt x="432435" y="85217"/>
                  </a:lnTo>
                  <a:lnTo>
                    <a:pt x="432308" y="84836"/>
                  </a:lnTo>
                  <a:lnTo>
                    <a:pt x="432015" y="83947"/>
                  </a:lnTo>
                  <a:lnTo>
                    <a:pt x="431596" y="82677"/>
                  </a:lnTo>
                  <a:lnTo>
                    <a:pt x="433311" y="84963"/>
                  </a:lnTo>
                  <a:lnTo>
                    <a:pt x="433197" y="82677"/>
                  </a:lnTo>
                  <a:lnTo>
                    <a:pt x="433197" y="82550"/>
                  </a:lnTo>
                  <a:lnTo>
                    <a:pt x="433133" y="81280"/>
                  </a:lnTo>
                  <a:lnTo>
                    <a:pt x="435051" y="85471"/>
                  </a:lnTo>
                  <a:lnTo>
                    <a:pt x="434733" y="84201"/>
                  </a:lnTo>
                  <a:lnTo>
                    <a:pt x="434467" y="81661"/>
                  </a:lnTo>
                  <a:lnTo>
                    <a:pt x="434886" y="81280"/>
                  </a:lnTo>
                  <a:lnTo>
                    <a:pt x="436321" y="86741"/>
                  </a:lnTo>
                  <a:lnTo>
                    <a:pt x="436829" y="81280"/>
                  </a:lnTo>
                  <a:lnTo>
                    <a:pt x="436892" y="80645"/>
                  </a:lnTo>
                  <a:lnTo>
                    <a:pt x="439166" y="86106"/>
                  </a:lnTo>
                  <a:lnTo>
                    <a:pt x="437730" y="81280"/>
                  </a:lnTo>
                  <a:lnTo>
                    <a:pt x="440664" y="83058"/>
                  </a:lnTo>
                  <a:lnTo>
                    <a:pt x="440690" y="81280"/>
                  </a:lnTo>
                  <a:lnTo>
                    <a:pt x="440690" y="80645"/>
                  </a:lnTo>
                  <a:lnTo>
                    <a:pt x="440702" y="79883"/>
                  </a:lnTo>
                  <a:lnTo>
                    <a:pt x="440944" y="80924"/>
                  </a:lnTo>
                  <a:lnTo>
                    <a:pt x="441629" y="81026"/>
                  </a:lnTo>
                  <a:lnTo>
                    <a:pt x="442442" y="82296"/>
                  </a:lnTo>
                  <a:lnTo>
                    <a:pt x="443280" y="82931"/>
                  </a:lnTo>
                  <a:lnTo>
                    <a:pt x="441972" y="79883"/>
                  </a:lnTo>
                  <a:lnTo>
                    <a:pt x="441706" y="79248"/>
                  </a:lnTo>
                  <a:lnTo>
                    <a:pt x="441718" y="78994"/>
                  </a:lnTo>
                  <a:lnTo>
                    <a:pt x="442264" y="77978"/>
                  </a:lnTo>
                  <a:lnTo>
                    <a:pt x="442137" y="76835"/>
                  </a:lnTo>
                  <a:lnTo>
                    <a:pt x="441858" y="75311"/>
                  </a:lnTo>
                  <a:lnTo>
                    <a:pt x="444322" y="78486"/>
                  </a:lnTo>
                  <a:lnTo>
                    <a:pt x="443344" y="79883"/>
                  </a:lnTo>
                  <a:lnTo>
                    <a:pt x="445173" y="83185"/>
                  </a:lnTo>
                  <a:lnTo>
                    <a:pt x="443763" y="80264"/>
                  </a:lnTo>
                  <a:lnTo>
                    <a:pt x="445249" y="79502"/>
                  </a:lnTo>
                  <a:lnTo>
                    <a:pt x="443826" y="77216"/>
                  </a:lnTo>
                  <a:lnTo>
                    <a:pt x="445477" y="79121"/>
                  </a:lnTo>
                  <a:lnTo>
                    <a:pt x="444868" y="77978"/>
                  </a:lnTo>
                  <a:lnTo>
                    <a:pt x="446582" y="80899"/>
                  </a:lnTo>
                  <a:lnTo>
                    <a:pt x="445363" y="77978"/>
                  </a:lnTo>
                  <a:lnTo>
                    <a:pt x="445033" y="77216"/>
                  </a:lnTo>
                  <a:lnTo>
                    <a:pt x="444614" y="76200"/>
                  </a:lnTo>
                  <a:lnTo>
                    <a:pt x="446836" y="79883"/>
                  </a:lnTo>
                  <a:lnTo>
                    <a:pt x="446074" y="76835"/>
                  </a:lnTo>
                  <a:lnTo>
                    <a:pt x="448030" y="78740"/>
                  </a:lnTo>
                  <a:lnTo>
                    <a:pt x="448259" y="81026"/>
                  </a:lnTo>
                  <a:lnTo>
                    <a:pt x="448640" y="79248"/>
                  </a:lnTo>
                  <a:lnTo>
                    <a:pt x="449338" y="79959"/>
                  </a:lnTo>
                  <a:lnTo>
                    <a:pt x="448881" y="79248"/>
                  </a:lnTo>
                  <a:lnTo>
                    <a:pt x="448551" y="78740"/>
                  </a:lnTo>
                  <a:lnTo>
                    <a:pt x="447903" y="76835"/>
                  </a:lnTo>
                  <a:lnTo>
                    <a:pt x="447865" y="76708"/>
                  </a:lnTo>
                  <a:lnTo>
                    <a:pt x="448132" y="76200"/>
                  </a:lnTo>
                  <a:lnTo>
                    <a:pt x="448589" y="75311"/>
                  </a:lnTo>
                  <a:lnTo>
                    <a:pt x="448652" y="75184"/>
                  </a:lnTo>
                  <a:lnTo>
                    <a:pt x="449592" y="78994"/>
                  </a:lnTo>
                  <a:lnTo>
                    <a:pt x="450811" y="80645"/>
                  </a:lnTo>
                  <a:lnTo>
                    <a:pt x="451142" y="79502"/>
                  </a:lnTo>
                  <a:lnTo>
                    <a:pt x="451027" y="78740"/>
                  </a:lnTo>
                  <a:lnTo>
                    <a:pt x="450329" y="75819"/>
                  </a:lnTo>
                  <a:lnTo>
                    <a:pt x="450964" y="75692"/>
                  </a:lnTo>
                  <a:lnTo>
                    <a:pt x="451256" y="76327"/>
                  </a:lnTo>
                  <a:lnTo>
                    <a:pt x="451472" y="76454"/>
                  </a:lnTo>
                  <a:lnTo>
                    <a:pt x="451662" y="77216"/>
                  </a:lnTo>
                  <a:lnTo>
                    <a:pt x="451446" y="75692"/>
                  </a:lnTo>
                  <a:lnTo>
                    <a:pt x="451383" y="75184"/>
                  </a:lnTo>
                  <a:lnTo>
                    <a:pt x="451231" y="74041"/>
                  </a:lnTo>
                  <a:lnTo>
                    <a:pt x="454012" y="76073"/>
                  </a:lnTo>
                  <a:lnTo>
                    <a:pt x="453707" y="74041"/>
                  </a:lnTo>
                  <a:lnTo>
                    <a:pt x="453555" y="73025"/>
                  </a:lnTo>
                  <a:lnTo>
                    <a:pt x="453428" y="72136"/>
                  </a:lnTo>
                  <a:lnTo>
                    <a:pt x="453694" y="72491"/>
                  </a:lnTo>
                  <a:lnTo>
                    <a:pt x="453224" y="71628"/>
                  </a:lnTo>
                  <a:lnTo>
                    <a:pt x="453009" y="71247"/>
                  </a:lnTo>
                  <a:lnTo>
                    <a:pt x="452158" y="69342"/>
                  </a:lnTo>
                  <a:lnTo>
                    <a:pt x="451675" y="68072"/>
                  </a:lnTo>
                  <a:lnTo>
                    <a:pt x="452132" y="67818"/>
                  </a:lnTo>
                  <a:lnTo>
                    <a:pt x="452043" y="67437"/>
                  </a:lnTo>
                  <a:lnTo>
                    <a:pt x="451929" y="66929"/>
                  </a:lnTo>
                  <a:lnTo>
                    <a:pt x="451599" y="65532"/>
                  </a:lnTo>
                  <a:lnTo>
                    <a:pt x="452767" y="67691"/>
                  </a:lnTo>
                  <a:lnTo>
                    <a:pt x="452450" y="67818"/>
                  </a:lnTo>
                  <a:lnTo>
                    <a:pt x="452780" y="68580"/>
                  </a:lnTo>
                  <a:lnTo>
                    <a:pt x="452856" y="68821"/>
                  </a:lnTo>
                  <a:lnTo>
                    <a:pt x="453009" y="69596"/>
                  </a:lnTo>
                  <a:lnTo>
                    <a:pt x="453059" y="68326"/>
                  </a:lnTo>
                  <a:lnTo>
                    <a:pt x="454431" y="70650"/>
                  </a:lnTo>
                  <a:lnTo>
                    <a:pt x="454317" y="70053"/>
                  </a:lnTo>
                  <a:lnTo>
                    <a:pt x="456476" y="72390"/>
                  </a:lnTo>
                  <a:lnTo>
                    <a:pt x="454812" y="71628"/>
                  </a:lnTo>
                  <a:lnTo>
                    <a:pt x="457873" y="76454"/>
                  </a:lnTo>
                  <a:lnTo>
                    <a:pt x="454101" y="71780"/>
                  </a:lnTo>
                  <a:lnTo>
                    <a:pt x="454825" y="73025"/>
                  </a:lnTo>
                  <a:lnTo>
                    <a:pt x="457136" y="76835"/>
                  </a:lnTo>
                  <a:lnTo>
                    <a:pt x="459003" y="77089"/>
                  </a:lnTo>
                  <a:lnTo>
                    <a:pt x="458787" y="76454"/>
                  </a:lnTo>
                  <a:lnTo>
                    <a:pt x="458063" y="74422"/>
                  </a:lnTo>
                  <a:lnTo>
                    <a:pt x="459943" y="74676"/>
                  </a:lnTo>
                  <a:lnTo>
                    <a:pt x="459879" y="74422"/>
                  </a:lnTo>
                  <a:lnTo>
                    <a:pt x="459511" y="72771"/>
                  </a:lnTo>
                  <a:lnTo>
                    <a:pt x="459105" y="72390"/>
                  </a:lnTo>
                  <a:lnTo>
                    <a:pt x="458698" y="72009"/>
                  </a:lnTo>
                  <a:lnTo>
                    <a:pt x="458520" y="71247"/>
                  </a:lnTo>
                  <a:lnTo>
                    <a:pt x="458317" y="70358"/>
                  </a:lnTo>
                  <a:lnTo>
                    <a:pt x="458406" y="69342"/>
                  </a:lnTo>
                  <a:lnTo>
                    <a:pt x="458762" y="67437"/>
                  </a:lnTo>
                  <a:lnTo>
                    <a:pt x="459054" y="65913"/>
                  </a:lnTo>
                  <a:lnTo>
                    <a:pt x="463397" y="77724"/>
                  </a:lnTo>
                  <a:lnTo>
                    <a:pt x="463143" y="72898"/>
                  </a:lnTo>
                  <a:lnTo>
                    <a:pt x="463042" y="72263"/>
                  </a:lnTo>
                  <a:lnTo>
                    <a:pt x="462622" y="70358"/>
                  </a:lnTo>
                  <a:lnTo>
                    <a:pt x="461073" y="66040"/>
                  </a:lnTo>
                  <a:lnTo>
                    <a:pt x="463092" y="67818"/>
                  </a:lnTo>
                  <a:lnTo>
                    <a:pt x="464248" y="71755"/>
                  </a:lnTo>
                  <a:lnTo>
                    <a:pt x="465836" y="71501"/>
                  </a:lnTo>
                  <a:lnTo>
                    <a:pt x="462876" y="66040"/>
                  </a:lnTo>
                  <a:lnTo>
                    <a:pt x="465074" y="67678"/>
                  </a:lnTo>
                  <a:lnTo>
                    <a:pt x="465785" y="67310"/>
                  </a:lnTo>
                  <a:lnTo>
                    <a:pt x="467283" y="70485"/>
                  </a:lnTo>
                  <a:lnTo>
                    <a:pt x="468604" y="69342"/>
                  </a:lnTo>
                  <a:lnTo>
                    <a:pt x="469099" y="67310"/>
                  </a:lnTo>
                  <a:lnTo>
                    <a:pt x="469353" y="66294"/>
                  </a:lnTo>
                  <a:lnTo>
                    <a:pt x="469646" y="66040"/>
                  </a:lnTo>
                  <a:lnTo>
                    <a:pt x="469798" y="65913"/>
                  </a:lnTo>
                  <a:lnTo>
                    <a:pt x="470242" y="65532"/>
                  </a:lnTo>
                  <a:lnTo>
                    <a:pt x="470827" y="65024"/>
                  </a:lnTo>
                  <a:lnTo>
                    <a:pt x="471131" y="66040"/>
                  </a:lnTo>
                  <a:lnTo>
                    <a:pt x="471220" y="67056"/>
                  </a:lnTo>
                  <a:lnTo>
                    <a:pt x="471347" y="67310"/>
                  </a:lnTo>
                  <a:lnTo>
                    <a:pt x="472046" y="68072"/>
                  </a:lnTo>
                  <a:lnTo>
                    <a:pt x="473544" y="65532"/>
                  </a:lnTo>
                  <a:lnTo>
                    <a:pt x="476808" y="66548"/>
                  </a:lnTo>
                  <a:lnTo>
                    <a:pt x="479653" y="67818"/>
                  </a:lnTo>
                  <a:lnTo>
                    <a:pt x="479450" y="65532"/>
                  </a:lnTo>
                  <a:lnTo>
                    <a:pt x="479412" y="65024"/>
                  </a:lnTo>
                  <a:lnTo>
                    <a:pt x="479374" y="64643"/>
                  </a:lnTo>
                  <a:lnTo>
                    <a:pt x="479564" y="64643"/>
                  </a:lnTo>
                  <a:lnTo>
                    <a:pt x="479564" y="64516"/>
                  </a:lnTo>
                  <a:lnTo>
                    <a:pt x="479552" y="64135"/>
                  </a:lnTo>
                  <a:lnTo>
                    <a:pt x="479539" y="63500"/>
                  </a:lnTo>
                  <a:lnTo>
                    <a:pt x="479539" y="63246"/>
                  </a:lnTo>
                  <a:lnTo>
                    <a:pt x="479933" y="62992"/>
                  </a:lnTo>
                  <a:lnTo>
                    <a:pt x="480720" y="64643"/>
                  </a:lnTo>
                  <a:lnTo>
                    <a:pt x="480809" y="65659"/>
                  </a:lnTo>
                  <a:lnTo>
                    <a:pt x="481266" y="62992"/>
                  </a:lnTo>
                  <a:lnTo>
                    <a:pt x="481304" y="62738"/>
                  </a:lnTo>
                  <a:lnTo>
                    <a:pt x="481863" y="61468"/>
                  </a:lnTo>
                  <a:lnTo>
                    <a:pt x="482193" y="60706"/>
                  </a:lnTo>
                  <a:lnTo>
                    <a:pt x="482257" y="60579"/>
                  </a:lnTo>
                  <a:lnTo>
                    <a:pt x="482981" y="58928"/>
                  </a:lnTo>
                  <a:lnTo>
                    <a:pt x="485635" y="61468"/>
                  </a:lnTo>
                  <a:lnTo>
                    <a:pt x="485660" y="62357"/>
                  </a:lnTo>
                  <a:lnTo>
                    <a:pt x="487273" y="63119"/>
                  </a:lnTo>
                  <a:lnTo>
                    <a:pt x="485825" y="58928"/>
                  </a:lnTo>
                  <a:lnTo>
                    <a:pt x="485444" y="57785"/>
                  </a:lnTo>
                  <a:lnTo>
                    <a:pt x="485127" y="56896"/>
                  </a:lnTo>
                  <a:lnTo>
                    <a:pt x="484822" y="56007"/>
                  </a:lnTo>
                  <a:lnTo>
                    <a:pt x="486918" y="58293"/>
                  </a:lnTo>
                  <a:lnTo>
                    <a:pt x="486905" y="58928"/>
                  </a:lnTo>
                  <a:lnTo>
                    <a:pt x="489927" y="59182"/>
                  </a:lnTo>
                  <a:lnTo>
                    <a:pt x="491528" y="56007"/>
                  </a:lnTo>
                  <a:lnTo>
                    <a:pt x="491845" y="55372"/>
                  </a:lnTo>
                  <a:lnTo>
                    <a:pt x="495388" y="59182"/>
                  </a:lnTo>
                  <a:lnTo>
                    <a:pt x="494309" y="54864"/>
                  </a:lnTo>
                  <a:lnTo>
                    <a:pt x="498602" y="60198"/>
                  </a:lnTo>
                  <a:lnTo>
                    <a:pt x="496963" y="54864"/>
                  </a:lnTo>
                  <a:lnTo>
                    <a:pt x="496760" y="54229"/>
                  </a:lnTo>
                  <a:lnTo>
                    <a:pt x="499249" y="56642"/>
                  </a:lnTo>
                  <a:lnTo>
                    <a:pt x="499186" y="57912"/>
                  </a:lnTo>
                  <a:lnTo>
                    <a:pt x="501929" y="59055"/>
                  </a:lnTo>
                  <a:lnTo>
                    <a:pt x="502577" y="59182"/>
                  </a:lnTo>
                  <a:lnTo>
                    <a:pt x="501586" y="55372"/>
                  </a:lnTo>
                  <a:lnTo>
                    <a:pt x="501688" y="54851"/>
                  </a:lnTo>
                  <a:lnTo>
                    <a:pt x="502005" y="54356"/>
                  </a:lnTo>
                  <a:lnTo>
                    <a:pt x="503059" y="57404"/>
                  </a:lnTo>
                  <a:lnTo>
                    <a:pt x="502945" y="54356"/>
                  </a:lnTo>
                  <a:lnTo>
                    <a:pt x="502945" y="54229"/>
                  </a:lnTo>
                  <a:lnTo>
                    <a:pt x="502932" y="53848"/>
                  </a:lnTo>
                  <a:lnTo>
                    <a:pt x="504647" y="57404"/>
                  </a:lnTo>
                  <a:lnTo>
                    <a:pt x="505040" y="56388"/>
                  </a:lnTo>
                  <a:lnTo>
                    <a:pt x="504710" y="56261"/>
                  </a:lnTo>
                  <a:lnTo>
                    <a:pt x="504024" y="55118"/>
                  </a:lnTo>
                  <a:lnTo>
                    <a:pt x="503809" y="54343"/>
                  </a:lnTo>
                  <a:lnTo>
                    <a:pt x="503897" y="53848"/>
                  </a:lnTo>
                  <a:lnTo>
                    <a:pt x="504329" y="52578"/>
                  </a:lnTo>
                  <a:lnTo>
                    <a:pt x="506958" y="55499"/>
                  </a:lnTo>
                  <a:lnTo>
                    <a:pt x="507492" y="57150"/>
                  </a:lnTo>
                  <a:lnTo>
                    <a:pt x="509041" y="53721"/>
                  </a:lnTo>
                  <a:lnTo>
                    <a:pt x="509206" y="54343"/>
                  </a:lnTo>
                  <a:lnTo>
                    <a:pt x="509244" y="53721"/>
                  </a:lnTo>
                  <a:lnTo>
                    <a:pt x="509308" y="52832"/>
                  </a:lnTo>
                  <a:lnTo>
                    <a:pt x="510336" y="59563"/>
                  </a:lnTo>
                  <a:lnTo>
                    <a:pt x="510463" y="57785"/>
                  </a:lnTo>
                  <a:lnTo>
                    <a:pt x="510413" y="56007"/>
                  </a:lnTo>
                  <a:lnTo>
                    <a:pt x="510184" y="55626"/>
                  </a:lnTo>
                  <a:lnTo>
                    <a:pt x="510070" y="54483"/>
                  </a:lnTo>
                  <a:lnTo>
                    <a:pt x="509892" y="53848"/>
                  </a:lnTo>
                  <a:lnTo>
                    <a:pt x="511073" y="55499"/>
                  </a:lnTo>
                  <a:lnTo>
                    <a:pt x="512419" y="55118"/>
                  </a:lnTo>
                  <a:lnTo>
                    <a:pt x="513168" y="53975"/>
                  </a:lnTo>
                  <a:lnTo>
                    <a:pt x="513638" y="56261"/>
                  </a:lnTo>
                  <a:lnTo>
                    <a:pt x="515607" y="56134"/>
                  </a:lnTo>
                  <a:lnTo>
                    <a:pt x="517080" y="53975"/>
                  </a:lnTo>
                  <a:lnTo>
                    <a:pt x="517588" y="53848"/>
                  </a:lnTo>
                  <a:lnTo>
                    <a:pt x="519112" y="53467"/>
                  </a:lnTo>
                  <a:lnTo>
                    <a:pt x="517855" y="51816"/>
                  </a:lnTo>
                  <a:lnTo>
                    <a:pt x="517385" y="50038"/>
                  </a:lnTo>
                  <a:lnTo>
                    <a:pt x="517118" y="49022"/>
                  </a:lnTo>
                  <a:lnTo>
                    <a:pt x="517613" y="48387"/>
                  </a:lnTo>
                  <a:lnTo>
                    <a:pt x="517867" y="49047"/>
                  </a:lnTo>
                  <a:lnTo>
                    <a:pt x="517880" y="47879"/>
                  </a:lnTo>
                  <a:lnTo>
                    <a:pt x="518756" y="48006"/>
                  </a:lnTo>
                  <a:lnTo>
                    <a:pt x="519290" y="50419"/>
                  </a:lnTo>
                  <a:lnTo>
                    <a:pt x="519404" y="52578"/>
                  </a:lnTo>
                  <a:lnTo>
                    <a:pt x="519976" y="51181"/>
                  </a:lnTo>
                  <a:lnTo>
                    <a:pt x="520242" y="51943"/>
                  </a:lnTo>
                  <a:lnTo>
                    <a:pt x="520369" y="53086"/>
                  </a:lnTo>
                  <a:lnTo>
                    <a:pt x="520573" y="53975"/>
                  </a:lnTo>
                  <a:lnTo>
                    <a:pt x="520357" y="51816"/>
                  </a:lnTo>
                  <a:lnTo>
                    <a:pt x="523138" y="56769"/>
                  </a:lnTo>
                  <a:lnTo>
                    <a:pt x="522630" y="53086"/>
                  </a:lnTo>
                  <a:lnTo>
                    <a:pt x="522973" y="54102"/>
                  </a:lnTo>
                  <a:lnTo>
                    <a:pt x="524979" y="53467"/>
                  </a:lnTo>
                  <a:lnTo>
                    <a:pt x="525132" y="53086"/>
                  </a:lnTo>
                  <a:lnTo>
                    <a:pt x="525551" y="52070"/>
                  </a:lnTo>
                  <a:lnTo>
                    <a:pt x="526186" y="51816"/>
                  </a:lnTo>
                  <a:lnTo>
                    <a:pt x="527126" y="51435"/>
                  </a:lnTo>
                  <a:lnTo>
                    <a:pt x="527062" y="51181"/>
                  </a:lnTo>
                  <a:lnTo>
                    <a:pt x="526351" y="48641"/>
                  </a:lnTo>
                  <a:lnTo>
                    <a:pt x="527164" y="49022"/>
                  </a:lnTo>
                  <a:lnTo>
                    <a:pt x="527138" y="48641"/>
                  </a:lnTo>
                  <a:lnTo>
                    <a:pt x="527088" y="47879"/>
                  </a:lnTo>
                  <a:lnTo>
                    <a:pt x="527037" y="47117"/>
                  </a:lnTo>
                  <a:lnTo>
                    <a:pt x="526999" y="46609"/>
                  </a:lnTo>
                  <a:lnTo>
                    <a:pt x="528472" y="47117"/>
                  </a:lnTo>
                  <a:lnTo>
                    <a:pt x="530466" y="49022"/>
                  </a:lnTo>
                  <a:lnTo>
                    <a:pt x="531850" y="48387"/>
                  </a:lnTo>
                  <a:lnTo>
                    <a:pt x="532485" y="46736"/>
                  </a:lnTo>
                  <a:lnTo>
                    <a:pt x="532333" y="46609"/>
                  </a:lnTo>
                  <a:lnTo>
                    <a:pt x="532193" y="46482"/>
                  </a:lnTo>
                  <a:lnTo>
                    <a:pt x="531482" y="45847"/>
                  </a:lnTo>
                  <a:lnTo>
                    <a:pt x="531482" y="44069"/>
                  </a:lnTo>
                  <a:lnTo>
                    <a:pt x="532206" y="46355"/>
                  </a:lnTo>
                  <a:lnTo>
                    <a:pt x="532320" y="46596"/>
                  </a:lnTo>
                  <a:lnTo>
                    <a:pt x="533666" y="45974"/>
                  </a:lnTo>
                  <a:lnTo>
                    <a:pt x="533425" y="48006"/>
                  </a:lnTo>
                  <a:lnTo>
                    <a:pt x="535063" y="47117"/>
                  </a:lnTo>
                  <a:lnTo>
                    <a:pt x="535520" y="46990"/>
                  </a:lnTo>
                  <a:lnTo>
                    <a:pt x="536117" y="45974"/>
                  </a:lnTo>
                  <a:lnTo>
                    <a:pt x="537095" y="44323"/>
                  </a:lnTo>
                  <a:lnTo>
                    <a:pt x="537108" y="44069"/>
                  </a:lnTo>
                  <a:lnTo>
                    <a:pt x="536917" y="43688"/>
                  </a:lnTo>
                  <a:lnTo>
                    <a:pt x="536663" y="43180"/>
                  </a:lnTo>
                  <a:lnTo>
                    <a:pt x="536257" y="42799"/>
                  </a:lnTo>
                  <a:lnTo>
                    <a:pt x="536371" y="41529"/>
                  </a:lnTo>
                  <a:lnTo>
                    <a:pt x="536448" y="41402"/>
                  </a:lnTo>
                  <a:lnTo>
                    <a:pt x="537375" y="42799"/>
                  </a:lnTo>
                  <a:lnTo>
                    <a:pt x="537502" y="43434"/>
                  </a:lnTo>
                  <a:lnTo>
                    <a:pt x="537616" y="44323"/>
                  </a:lnTo>
                  <a:lnTo>
                    <a:pt x="539102" y="39751"/>
                  </a:lnTo>
                  <a:lnTo>
                    <a:pt x="545350" y="50292"/>
                  </a:lnTo>
                  <a:lnTo>
                    <a:pt x="545922" y="44323"/>
                  </a:lnTo>
                  <a:lnTo>
                    <a:pt x="545896" y="44691"/>
                  </a:lnTo>
                  <a:lnTo>
                    <a:pt x="546036" y="44323"/>
                  </a:lnTo>
                  <a:lnTo>
                    <a:pt x="547243" y="41275"/>
                  </a:lnTo>
                  <a:lnTo>
                    <a:pt x="548309" y="41529"/>
                  </a:lnTo>
                  <a:lnTo>
                    <a:pt x="547166" y="43434"/>
                  </a:lnTo>
                  <a:lnTo>
                    <a:pt x="548284" y="44831"/>
                  </a:lnTo>
                  <a:lnTo>
                    <a:pt x="549135" y="41275"/>
                  </a:lnTo>
                  <a:lnTo>
                    <a:pt x="549440" y="40005"/>
                  </a:lnTo>
                  <a:lnTo>
                    <a:pt x="551980" y="44704"/>
                  </a:lnTo>
                  <a:lnTo>
                    <a:pt x="553097" y="41275"/>
                  </a:lnTo>
                  <a:lnTo>
                    <a:pt x="556361" y="48641"/>
                  </a:lnTo>
                  <a:lnTo>
                    <a:pt x="557707" y="41275"/>
                  </a:lnTo>
                  <a:lnTo>
                    <a:pt x="557936" y="40005"/>
                  </a:lnTo>
                  <a:lnTo>
                    <a:pt x="557987" y="39751"/>
                  </a:lnTo>
                  <a:lnTo>
                    <a:pt x="558025" y="39497"/>
                  </a:lnTo>
                  <a:lnTo>
                    <a:pt x="561111" y="44069"/>
                  </a:lnTo>
                  <a:lnTo>
                    <a:pt x="560654" y="42418"/>
                  </a:lnTo>
                  <a:lnTo>
                    <a:pt x="560666" y="40259"/>
                  </a:lnTo>
                  <a:lnTo>
                    <a:pt x="560997" y="41478"/>
                  </a:lnTo>
                  <a:lnTo>
                    <a:pt x="561047" y="40894"/>
                  </a:lnTo>
                  <a:lnTo>
                    <a:pt x="561797" y="40259"/>
                  </a:lnTo>
                  <a:lnTo>
                    <a:pt x="562686" y="39497"/>
                  </a:lnTo>
                  <a:lnTo>
                    <a:pt x="564769" y="37719"/>
                  </a:lnTo>
                  <a:lnTo>
                    <a:pt x="570382" y="41656"/>
                  </a:lnTo>
                  <a:lnTo>
                    <a:pt x="575030" y="42418"/>
                  </a:lnTo>
                  <a:lnTo>
                    <a:pt x="576694" y="42545"/>
                  </a:lnTo>
                  <a:lnTo>
                    <a:pt x="575360" y="37719"/>
                  </a:lnTo>
                  <a:lnTo>
                    <a:pt x="574941" y="36195"/>
                  </a:lnTo>
                  <a:lnTo>
                    <a:pt x="574763" y="35560"/>
                  </a:lnTo>
                  <a:lnTo>
                    <a:pt x="573989" y="32766"/>
                  </a:lnTo>
                  <a:lnTo>
                    <a:pt x="576872" y="36703"/>
                  </a:lnTo>
                  <a:lnTo>
                    <a:pt x="576999" y="40132"/>
                  </a:lnTo>
                  <a:lnTo>
                    <a:pt x="579386" y="35433"/>
                  </a:lnTo>
                  <a:lnTo>
                    <a:pt x="583565" y="38989"/>
                  </a:lnTo>
                  <a:lnTo>
                    <a:pt x="585749" y="35433"/>
                  </a:lnTo>
                  <a:lnTo>
                    <a:pt x="586066" y="34925"/>
                  </a:lnTo>
                  <a:lnTo>
                    <a:pt x="586092" y="36195"/>
                  </a:lnTo>
                  <a:lnTo>
                    <a:pt x="586206" y="36830"/>
                  </a:lnTo>
                  <a:lnTo>
                    <a:pt x="585901" y="36830"/>
                  </a:lnTo>
                  <a:lnTo>
                    <a:pt x="587019" y="39243"/>
                  </a:lnTo>
                  <a:lnTo>
                    <a:pt x="588314" y="36703"/>
                  </a:lnTo>
                  <a:lnTo>
                    <a:pt x="588213" y="35560"/>
                  </a:lnTo>
                  <a:lnTo>
                    <a:pt x="588098" y="34925"/>
                  </a:lnTo>
                  <a:lnTo>
                    <a:pt x="588035" y="34544"/>
                  </a:lnTo>
                  <a:lnTo>
                    <a:pt x="588568" y="34671"/>
                  </a:lnTo>
                  <a:lnTo>
                    <a:pt x="588606" y="36576"/>
                  </a:lnTo>
                  <a:lnTo>
                    <a:pt x="588975" y="37338"/>
                  </a:lnTo>
                  <a:lnTo>
                    <a:pt x="589902" y="38608"/>
                  </a:lnTo>
                  <a:lnTo>
                    <a:pt x="590042" y="34544"/>
                  </a:lnTo>
                  <a:lnTo>
                    <a:pt x="590067" y="33782"/>
                  </a:lnTo>
                  <a:lnTo>
                    <a:pt x="590918" y="36322"/>
                  </a:lnTo>
                  <a:lnTo>
                    <a:pt x="590956" y="36068"/>
                  </a:lnTo>
                  <a:lnTo>
                    <a:pt x="592810" y="37211"/>
                  </a:lnTo>
                  <a:lnTo>
                    <a:pt x="592442" y="36068"/>
                  </a:lnTo>
                  <a:lnTo>
                    <a:pt x="591896" y="34417"/>
                  </a:lnTo>
                  <a:lnTo>
                    <a:pt x="593331" y="35560"/>
                  </a:lnTo>
                  <a:lnTo>
                    <a:pt x="593585" y="34417"/>
                  </a:lnTo>
                  <a:lnTo>
                    <a:pt x="593725" y="33782"/>
                  </a:lnTo>
                  <a:lnTo>
                    <a:pt x="593940" y="32766"/>
                  </a:lnTo>
                  <a:lnTo>
                    <a:pt x="595172" y="34290"/>
                  </a:lnTo>
                  <a:lnTo>
                    <a:pt x="595172" y="34467"/>
                  </a:lnTo>
                  <a:lnTo>
                    <a:pt x="595147" y="34658"/>
                  </a:lnTo>
                  <a:lnTo>
                    <a:pt x="595185" y="35013"/>
                  </a:lnTo>
                  <a:lnTo>
                    <a:pt x="596188" y="36118"/>
                  </a:lnTo>
                  <a:lnTo>
                    <a:pt x="595795" y="35128"/>
                  </a:lnTo>
                  <a:lnTo>
                    <a:pt x="595490" y="34582"/>
                  </a:lnTo>
                  <a:lnTo>
                    <a:pt x="595185" y="34251"/>
                  </a:lnTo>
                  <a:lnTo>
                    <a:pt x="595223" y="32766"/>
                  </a:lnTo>
                  <a:lnTo>
                    <a:pt x="595236" y="32131"/>
                  </a:lnTo>
                  <a:lnTo>
                    <a:pt x="595261" y="30988"/>
                  </a:lnTo>
                  <a:lnTo>
                    <a:pt x="597471" y="35433"/>
                  </a:lnTo>
                  <a:lnTo>
                    <a:pt x="596938" y="30988"/>
                  </a:lnTo>
                  <a:lnTo>
                    <a:pt x="597623" y="35560"/>
                  </a:lnTo>
                  <a:lnTo>
                    <a:pt x="599605" y="34290"/>
                  </a:lnTo>
                  <a:lnTo>
                    <a:pt x="600011" y="32004"/>
                  </a:lnTo>
                  <a:lnTo>
                    <a:pt x="599986" y="33401"/>
                  </a:lnTo>
                  <a:lnTo>
                    <a:pt x="600913" y="33401"/>
                  </a:lnTo>
                  <a:lnTo>
                    <a:pt x="600925" y="35306"/>
                  </a:lnTo>
                  <a:lnTo>
                    <a:pt x="601764" y="35179"/>
                  </a:lnTo>
                  <a:lnTo>
                    <a:pt x="602348" y="34290"/>
                  </a:lnTo>
                  <a:lnTo>
                    <a:pt x="602221" y="33274"/>
                  </a:lnTo>
                  <a:lnTo>
                    <a:pt x="601916" y="32004"/>
                  </a:lnTo>
                  <a:lnTo>
                    <a:pt x="601891" y="31877"/>
                  </a:lnTo>
                  <a:lnTo>
                    <a:pt x="604342" y="37211"/>
                  </a:lnTo>
                  <a:lnTo>
                    <a:pt x="604354" y="31877"/>
                  </a:lnTo>
                  <a:lnTo>
                    <a:pt x="604367" y="30861"/>
                  </a:lnTo>
                  <a:lnTo>
                    <a:pt x="604367" y="30480"/>
                  </a:lnTo>
                  <a:lnTo>
                    <a:pt x="604367" y="29591"/>
                  </a:lnTo>
                  <a:lnTo>
                    <a:pt x="604380" y="26797"/>
                  </a:lnTo>
                  <a:lnTo>
                    <a:pt x="606374" y="33909"/>
                  </a:lnTo>
                  <a:lnTo>
                    <a:pt x="608545" y="30988"/>
                  </a:lnTo>
                  <a:lnTo>
                    <a:pt x="610476" y="29146"/>
                  </a:lnTo>
                  <a:lnTo>
                    <a:pt x="610666" y="28956"/>
                  </a:lnTo>
                  <a:lnTo>
                    <a:pt x="610654" y="28727"/>
                  </a:lnTo>
                  <a:lnTo>
                    <a:pt x="610781" y="28879"/>
                  </a:lnTo>
                  <a:lnTo>
                    <a:pt x="611568" y="28321"/>
                  </a:lnTo>
                  <a:lnTo>
                    <a:pt x="612825" y="27432"/>
                  </a:lnTo>
                  <a:lnTo>
                    <a:pt x="613168" y="30226"/>
                  </a:lnTo>
                  <a:lnTo>
                    <a:pt x="613651" y="27432"/>
                  </a:lnTo>
                  <a:lnTo>
                    <a:pt x="613752" y="26797"/>
                  </a:lnTo>
                  <a:lnTo>
                    <a:pt x="616089" y="27559"/>
                  </a:lnTo>
                  <a:lnTo>
                    <a:pt x="616559" y="27940"/>
                  </a:lnTo>
                  <a:lnTo>
                    <a:pt x="616661" y="28194"/>
                  </a:lnTo>
                  <a:lnTo>
                    <a:pt x="616038" y="29591"/>
                  </a:lnTo>
                  <a:lnTo>
                    <a:pt x="615950" y="30480"/>
                  </a:lnTo>
                  <a:lnTo>
                    <a:pt x="617867" y="28194"/>
                  </a:lnTo>
                  <a:lnTo>
                    <a:pt x="620242" y="30353"/>
                  </a:lnTo>
                  <a:lnTo>
                    <a:pt x="621487" y="28194"/>
                  </a:lnTo>
                  <a:lnTo>
                    <a:pt x="621779" y="27686"/>
                  </a:lnTo>
                  <a:lnTo>
                    <a:pt x="621715" y="27178"/>
                  </a:lnTo>
                  <a:lnTo>
                    <a:pt x="621576" y="26797"/>
                  </a:lnTo>
                  <a:lnTo>
                    <a:pt x="621538" y="26670"/>
                  </a:lnTo>
                  <a:lnTo>
                    <a:pt x="621220" y="25781"/>
                  </a:lnTo>
                  <a:lnTo>
                    <a:pt x="621042" y="25273"/>
                  </a:lnTo>
                  <a:lnTo>
                    <a:pt x="621080" y="24765"/>
                  </a:lnTo>
                  <a:lnTo>
                    <a:pt x="622033" y="22733"/>
                  </a:lnTo>
                  <a:lnTo>
                    <a:pt x="622566" y="21590"/>
                  </a:lnTo>
                  <a:lnTo>
                    <a:pt x="622579" y="19685"/>
                  </a:lnTo>
                  <a:lnTo>
                    <a:pt x="622668" y="25908"/>
                  </a:lnTo>
                  <a:lnTo>
                    <a:pt x="624700" y="20955"/>
                  </a:lnTo>
                  <a:lnTo>
                    <a:pt x="624598" y="28829"/>
                  </a:lnTo>
                  <a:lnTo>
                    <a:pt x="624801" y="28448"/>
                  </a:lnTo>
                  <a:lnTo>
                    <a:pt x="624916" y="27813"/>
                  </a:lnTo>
                  <a:lnTo>
                    <a:pt x="624814" y="26162"/>
                  </a:lnTo>
                  <a:lnTo>
                    <a:pt x="624776" y="25908"/>
                  </a:lnTo>
                  <a:lnTo>
                    <a:pt x="625195" y="26289"/>
                  </a:lnTo>
                  <a:lnTo>
                    <a:pt x="625284" y="26670"/>
                  </a:lnTo>
                  <a:lnTo>
                    <a:pt x="625360" y="27686"/>
                  </a:lnTo>
                  <a:lnTo>
                    <a:pt x="625233" y="28829"/>
                  </a:lnTo>
                  <a:lnTo>
                    <a:pt x="626351" y="27559"/>
                  </a:lnTo>
                  <a:lnTo>
                    <a:pt x="626376" y="27178"/>
                  </a:lnTo>
                  <a:lnTo>
                    <a:pt x="625932" y="25908"/>
                  </a:lnTo>
                  <a:lnTo>
                    <a:pt x="625716" y="25273"/>
                  </a:lnTo>
                  <a:lnTo>
                    <a:pt x="626973" y="25146"/>
                  </a:lnTo>
                  <a:lnTo>
                    <a:pt x="626973" y="26416"/>
                  </a:lnTo>
                  <a:lnTo>
                    <a:pt x="626884" y="27813"/>
                  </a:lnTo>
                  <a:lnTo>
                    <a:pt x="627392" y="25146"/>
                  </a:lnTo>
                  <a:lnTo>
                    <a:pt x="627684" y="23622"/>
                  </a:lnTo>
                  <a:lnTo>
                    <a:pt x="628840" y="24384"/>
                  </a:lnTo>
                  <a:lnTo>
                    <a:pt x="628954" y="25400"/>
                  </a:lnTo>
                  <a:lnTo>
                    <a:pt x="629056" y="25831"/>
                  </a:lnTo>
                  <a:lnTo>
                    <a:pt x="630516" y="25400"/>
                  </a:lnTo>
                  <a:lnTo>
                    <a:pt x="630770" y="23622"/>
                  </a:lnTo>
                  <a:lnTo>
                    <a:pt x="631151" y="20955"/>
                  </a:lnTo>
                  <a:lnTo>
                    <a:pt x="631266" y="20193"/>
                  </a:lnTo>
                  <a:lnTo>
                    <a:pt x="633310" y="21717"/>
                  </a:lnTo>
                  <a:lnTo>
                    <a:pt x="633374" y="26416"/>
                  </a:lnTo>
                  <a:lnTo>
                    <a:pt x="634314" y="23241"/>
                  </a:lnTo>
                  <a:lnTo>
                    <a:pt x="634834" y="27178"/>
                  </a:lnTo>
                  <a:lnTo>
                    <a:pt x="635774" y="25908"/>
                  </a:lnTo>
                  <a:lnTo>
                    <a:pt x="635152" y="24003"/>
                  </a:lnTo>
                  <a:lnTo>
                    <a:pt x="636104" y="24003"/>
                  </a:lnTo>
                  <a:lnTo>
                    <a:pt x="636244" y="23241"/>
                  </a:lnTo>
                  <a:lnTo>
                    <a:pt x="636651" y="21082"/>
                  </a:lnTo>
                  <a:lnTo>
                    <a:pt x="637590" y="22225"/>
                  </a:lnTo>
                  <a:lnTo>
                    <a:pt x="637057" y="24003"/>
                  </a:lnTo>
                  <a:lnTo>
                    <a:pt x="638746" y="22987"/>
                  </a:lnTo>
                  <a:lnTo>
                    <a:pt x="637717" y="21844"/>
                  </a:lnTo>
                  <a:lnTo>
                    <a:pt x="637819" y="21082"/>
                  </a:lnTo>
                  <a:lnTo>
                    <a:pt x="638136" y="20193"/>
                  </a:lnTo>
                  <a:lnTo>
                    <a:pt x="638314" y="19685"/>
                  </a:lnTo>
                  <a:lnTo>
                    <a:pt x="638365" y="19558"/>
                  </a:lnTo>
                  <a:lnTo>
                    <a:pt x="637743" y="18288"/>
                  </a:lnTo>
                  <a:lnTo>
                    <a:pt x="637006" y="16764"/>
                  </a:lnTo>
                  <a:lnTo>
                    <a:pt x="638175" y="17526"/>
                  </a:lnTo>
                  <a:lnTo>
                    <a:pt x="638263" y="17907"/>
                  </a:lnTo>
                  <a:lnTo>
                    <a:pt x="638149" y="18161"/>
                  </a:lnTo>
                  <a:lnTo>
                    <a:pt x="639330" y="17653"/>
                  </a:lnTo>
                  <a:lnTo>
                    <a:pt x="640054" y="19926"/>
                  </a:lnTo>
                  <a:lnTo>
                    <a:pt x="640664" y="17653"/>
                  </a:lnTo>
                  <a:lnTo>
                    <a:pt x="640765" y="17272"/>
                  </a:lnTo>
                  <a:lnTo>
                    <a:pt x="641540" y="18161"/>
                  </a:lnTo>
                  <a:lnTo>
                    <a:pt x="641794" y="19177"/>
                  </a:lnTo>
                  <a:lnTo>
                    <a:pt x="641883" y="22860"/>
                  </a:lnTo>
                  <a:lnTo>
                    <a:pt x="641997" y="23368"/>
                  </a:lnTo>
                  <a:lnTo>
                    <a:pt x="642162" y="20066"/>
                  </a:lnTo>
                  <a:lnTo>
                    <a:pt x="644118" y="22225"/>
                  </a:lnTo>
                  <a:lnTo>
                    <a:pt x="644296" y="20066"/>
                  </a:lnTo>
                  <a:lnTo>
                    <a:pt x="644410" y="18669"/>
                  </a:lnTo>
                  <a:lnTo>
                    <a:pt x="644423" y="21209"/>
                  </a:lnTo>
                  <a:lnTo>
                    <a:pt x="644550" y="21971"/>
                  </a:lnTo>
                  <a:lnTo>
                    <a:pt x="644702" y="19304"/>
                  </a:lnTo>
                  <a:lnTo>
                    <a:pt x="645223" y="20193"/>
                  </a:lnTo>
                  <a:lnTo>
                    <a:pt x="645287" y="20447"/>
                  </a:lnTo>
                  <a:lnTo>
                    <a:pt x="645388" y="22225"/>
                  </a:lnTo>
                  <a:lnTo>
                    <a:pt x="646734" y="22606"/>
                  </a:lnTo>
                  <a:lnTo>
                    <a:pt x="645375" y="19304"/>
                  </a:lnTo>
                  <a:lnTo>
                    <a:pt x="645121" y="18669"/>
                  </a:lnTo>
                  <a:lnTo>
                    <a:pt x="644537" y="17272"/>
                  </a:lnTo>
                  <a:lnTo>
                    <a:pt x="646176" y="19177"/>
                  </a:lnTo>
                  <a:lnTo>
                    <a:pt x="646214" y="20066"/>
                  </a:lnTo>
                  <a:lnTo>
                    <a:pt x="646074" y="20332"/>
                  </a:lnTo>
                  <a:lnTo>
                    <a:pt x="647725" y="21336"/>
                  </a:lnTo>
                  <a:lnTo>
                    <a:pt x="648957" y="18415"/>
                  </a:lnTo>
                  <a:lnTo>
                    <a:pt x="650519" y="19558"/>
                  </a:lnTo>
                  <a:lnTo>
                    <a:pt x="651243" y="23368"/>
                  </a:lnTo>
                  <a:lnTo>
                    <a:pt x="652081" y="22987"/>
                  </a:lnTo>
                  <a:lnTo>
                    <a:pt x="654024" y="18796"/>
                  </a:lnTo>
                  <a:lnTo>
                    <a:pt x="656107" y="19685"/>
                  </a:lnTo>
                  <a:lnTo>
                    <a:pt x="655802" y="19304"/>
                  </a:lnTo>
                  <a:lnTo>
                    <a:pt x="655701" y="18796"/>
                  </a:lnTo>
                  <a:lnTo>
                    <a:pt x="655688" y="18415"/>
                  </a:lnTo>
                  <a:lnTo>
                    <a:pt x="655675" y="17272"/>
                  </a:lnTo>
                  <a:lnTo>
                    <a:pt x="655662" y="16764"/>
                  </a:lnTo>
                  <a:lnTo>
                    <a:pt x="655650" y="16129"/>
                  </a:lnTo>
                  <a:lnTo>
                    <a:pt x="655650" y="16002"/>
                  </a:lnTo>
                  <a:lnTo>
                    <a:pt x="655612" y="13970"/>
                  </a:lnTo>
                  <a:lnTo>
                    <a:pt x="655612" y="13716"/>
                  </a:lnTo>
                  <a:lnTo>
                    <a:pt x="655612" y="13589"/>
                  </a:lnTo>
                  <a:lnTo>
                    <a:pt x="657402" y="21844"/>
                  </a:lnTo>
                  <a:lnTo>
                    <a:pt x="657999" y="19926"/>
                  </a:lnTo>
                  <a:lnTo>
                    <a:pt x="658088" y="19431"/>
                  </a:lnTo>
                  <a:lnTo>
                    <a:pt x="658025" y="19850"/>
                  </a:lnTo>
                  <a:lnTo>
                    <a:pt x="658241" y="19177"/>
                  </a:lnTo>
                  <a:lnTo>
                    <a:pt x="658114" y="22225"/>
                  </a:lnTo>
                  <a:lnTo>
                    <a:pt x="658139" y="21717"/>
                  </a:lnTo>
                  <a:lnTo>
                    <a:pt x="659587" y="22479"/>
                  </a:lnTo>
                  <a:lnTo>
                    <a:pt x="660019" y="21717"/>
                  </a:lnTo>
                  <a:lnTo>
                    <a:pt x="660869" y="20193"/>
                  </a:lnTo>
                  <a:lnTo>
                    <a:pt x="661936" y="19177"/>
                  </a:lnTo>
                  <a:lnTo>
                    <a:pt x="662876" y="18288"/>
                  </a:lnTo>
                  <a:lnTo>
                    <a:pt x="662787" y="19812"/>
                  </a:lnTo>
                  <a:lnTo>
                    <a:pt x="663600" y="20955"/>
                  </a:lnTo>
                  <a:lnTo>
                    <a:pt x="664883" y="20320"/>
                  </a:lnTo>
                  <a:lnTo>
                    <a:pt x="665797" y="20955"/>
                  </a:lnTo>
                  <a:lnTo>
                    <a:pt x="665873" y="20320"/>
                  </a:lnTo>
                  <a:lnTo>
                    <a:pt x="665975" y="19431"/>
                  </a:lnTo>
                  <a:lnTo>
                    <a:pt x="666496" y="19685"/>
                  </a:lnTo>
                  <a:lnTo>
                    <a:pt x="666445" y="19431"/>
                  </a:lnTo>
                  <a:lnTo>
                    <a:pt x="666216" y="18288"/>
                  </a:lnTo>
                  <a:lnTo>
                    <a:pt x="666076" y="17653"/>
                  </a:lnTo>
                  <a:lnTo>
                    <a:pt x="668223" y="20320"/>
                  </a:lnTo>
                  <a:lnTo>
                    <a:pt x="670090" y="19050"/>
                  </a:lnTo>
                  <a:lnTo>
                    <a:pt x="671880" y="17653"/>
                  </a:lnTo>
                  <a:lnTo>
                    <a:pt x="673785" y="19685"/>
                  </a:lnTo>
                  <a:lnTo>
                    <a:pt x="673493" y="19685"/>
                  </a:lnTo>
                  <a:lnTo>
                    <a:pt x="673150" y="20955"/>
                  </a:lnTo>
                  <a:lnTo>
                    <a:pt x="673379" y="20955"/>
                  </a:lnTo>
                  <a:lnTo>
                    <a:pt x="675373" y="19558"/>
                  </a:lnTo>
                  <a:lnTo>
                    <a:pt x="675220" y="18034"/>
                  </a:lnTo>
                  <a:lnTo>
                    <a:pt x="675132" y="17145"/>
                  </a:lnTo>
                  <a:lnTo>
                    <a:pt x="675043" y="18034"/>
                  </a:lnTo>
                  <a:lnTo>
                    <a:pt x="674941" y="17653"/>
                  </a:lnTo>
                  <a:lnTo>
                    <a:pt x="674624" y="16510"/>
                  </a:lnTo>
                  <a:lnTo>
                    <a:pt x="674598" y="15875"/>
                  </a:lnTo>
                  <a:lnTo>
                    <a:pt x="674700" y="15113"/>
                  </a:lnTo>
                  <a:lnTo>
                    <a:pt x="674814" y="14605"/>
                  </a:lnTo>
                  <a:lnTo>
                    <a:pt x="675297" y="13589"/>
                  </a:lnTo>
                  <a:lnTo>
                    <a:pt x="675805" y="13589"/>
                  </a:lnTo>
                  <a:lnTo>
                    <a:pt x="675144" y="14859"/>
                  </a:lnTo>
                  <a:lnTo>
                    <a:pt x="675055" y="15494"/>
                  </a:lnTo>
                  <a:lnTo>
                    <a:pt x="675970" y="17526"/>
                  </a:lnTo>
                  <a:lnTo>
                    <a:pt x="676402" y="18796"/>
                  </a:lnTo>
                  <a:lnTo>
                    <a:pt x="676351" y="16510"/>
                  </a:lnTo>
                  <a:lnTo>
                    <a:pt x="677583" y="20828"/>
                  </a:lnTo>
                  <a:lnTo>
                    <a:pt x="677011" y="16510"/>
                  </a:lnTo>
                  <a:lnTo>
                    <a:pt x="676630" y="13589"/>
                  </a:lnTo>
                  <a:lnTo>
                    <a:pt x="676376" y="11684"/>
                  </a:lnTo>
                  <a:lnTo>
                    <a:pt x="677811" y="14224"/>
                  </a:lnTo>
                  <a:lnTo>
                    <a:pt x="677913" y="15748"/>
                  </a:lnTo>
                  <a:lnTo>
                    <a:pt x="678446" y="15113"/>
                  </a:lnTo>
                  <a:lnTo>
                    <a:pt x="678891" y="13462"/>
                  </a:lnTo>
                  <a:lnTo>
                    <a:pt x="679500" y="13716"/>
                  </a:lnTo>
                  <a:lnTo>
                    <a:pt x="679831" y="16510"/>
                  </a:lnTo>
                  <a:lnTo>
                    <a:pt x="680300" y="13462"/>
                  </a:lnTo>
                  <a:lnTo>
                    <a:pt x="680478" y="12065"/>
                  </a:lnTo>
                  <a:lnTo>
                    <a:pt x="681126" y="14224"/>
                  </a:lnTo>
                  <a:lnTo>
                    <a:pt x="681202" y="15113"/>
                  </a:lnTo>
                  <a:lnTo>
                    <a:pt x="680974" y="15621"/>
                  </a:lnTo>
                  <a:lnTo>
                    <a:pt x="680478" y="15621"/>
                  </a:lnTo>
                  <a:lnTo>
                    <a:pt x="680313" y="16002"/>
                  </a:lnTo>
                  <a:lnTo>
                    <a:pt x="680212" y="16637"/>
                  </a:lnTo>
                  <a:lnTo>
                    <a:pt x="681062" y="19685"/>
                  </a:lnTo>
                  <a:lnTo>
                    <a:pt x="681126" y="18796"/>
                  </a:lnTo>
                  <a:lnTo>
                    <a:pt x="681748" y="19304"/>
                  </a:lnTo>
                  <a:lnTo>
                    <a:pt x="683120" y="20701"/>
                  </a:lnTo>
                  <a:lnTo>
                    <a:pt x="682802" y="19926"/>
                  </a:lnTo>
                  <a:lnTo>
                    <a:pt x="682879" y="18796"/>
                  </a:lnTo>
                  <a:lnTo>
                    <a:pt x="683615" y="12573"/>
                  </a:lnTo>
                  <a:lnTo>
                    <a:pt x="684784" y="18161"/>
                  </a:lnTo>
                  <a:lnTo>
                    <a:pt x="684834" y="18415"/>
                  </a:lnTo>
                  <a:lnTo>
                    <a:pt x="684898" y="18161"/>
                  </a:lnTo>
                  <a:lnTo>
                    <a:pt x="684961" y="17919"/>
                  </a:lnTo>
                  <a:lnTo>
                    <a:pt x="684936" y="18046"/>
                  </a:lnTo>
                  <a:lnTo>
                    <a:pt x="685965" y="16256"/>
                  </a:lnTo>
                  <a:lnTo>
                    <a:pt x="686028" y="19685"/>
                  </a:lnTo>
                  <a:lnTo>
                    <a:pt x="686435" y="20574"/>
                  </a:lnTo>
                  <a:lnTo>
                    <a:pt x="686727" y="21082"/>
                  </a:lnTo>
                  <a:lnTo>
                    <a:pt x="686841" y="21463"/>
                  </a:lnTo>
                  <a:lnTo>
                    <a:pt x="686727" y="22225"/>
                  </a:lnTo>
                  <a:lnTo>
                    <a:pt x="687336" y="19558"/>
                  </a:lnTo>
                  <a:lnTo>
                    <a:pt x="687857" y="24130"/>
                  </a:lnTo>
                  <a:lnTo>
                    <a:pt x="688733" y="20447"/>
                  </a:lnTo>
                  <a:lnTo>
                    <a:pt x="688784" y="21463"/>
                  </a:lnTo>
                  <a:lnTo>
                    <a:pt x="689025" y="21082"/>
                  </a:lnTo>
                  <a:lnTo>
                    <a:pt x="689114" y="20447"/>
                  </a:lnTo>
                  <a:lnTo>
                    <a:pt x="689229" y="19685"/>
                  </a:lnTo>
                  <a:lnTo>
                    <a:pt x="689279" y="19558"/>
                  </a:lnTo>
                  <a:lnTo>
                    <a:pt x="690422" y="16383"/>
                  </a:lnTo>
                  <a:lnTo>
                    <a:pt x="692302" y="24257"/>
                  </a:lnTo>
                  <a:lnTo>
                    <a:pt x="694156" y="19431"/>
                  </a:lnTo>
                  <a:lnTo>
                    <a:pt x="695680" y="17526"/>
                  </a:lnTo>
                  <a:lnTo>
                    <a:pt x="695807" y="17145"/>
                  </a:lnTo>
                  <a:lnTo>
                    <a:pt x="695871" y="16383"/>
                  </a:lnTo>
                  <a:lnTo>
                    <a:pt x="695883" y="16256"/>
                  </a:lnTo>
                  <a:lnTo>
                    <a:pt x="695960" y="15240"/>
                  </a:lnTo>
                  <a:lnTo>
                    <a:pt x="696074" y="13970"/>
                  </a:lnTo>
                  <a:lnTo>
                    <a:pt x="697611" y="12319"/>
                  </a:lnTo>
                  <a:lnTo>
                    <a:pt x="697890" y="13208"/>
                  </a:lnTo>
                  <a:lnTo>
                    <a:pt x="698017" y="14224"/>
                  </a:lnTo>
                  <a:lnTo>
                    <a:pt x="697369" y="15621"/>
                  </a:lnTo>
                  <a:lnTo>
                    <a:pt x="697268" y="16129"/>
                  </a:lnTo>
                  <a:lnTo>
                    <a:pt x="698042" y="17526"/>
                  </a:lnTo>
                  <a:lnTo>
                    <a:pt x="698639" y="17272"/>
                  </a:lnTo>
                  <a:lnTo>
                    <a:pt x="699439" y="16002"/>
                  </a:lnTo>
                  <a:lnTo>
                    <a:pt x="699363" y="17272"/>
                  </a:lnTo>
                  <a:lnTo>
                    <a:pt x="699681" y="18796"/>
                  </a:lnTo>
                  <a:lnTo>
                    <a:pt x="700303" y="18542"/>
                  </a:lnTo>
                  <a:lnTo>
                    <a:pt x="700189" y="16383"/>
                  </a:lnTo>
                  <a:lnTo>
                    <a:pt x="699833" y="16256"/>
                  </a:lnTo>
                  <a:lnTo>
                    <a:pt x="699871" y="16002"/>
                  </a:lnTo>
                  <a:lnTo>
                    <a:pt x="699922" y="15494"/>
                  </a:lnTo>
                  <a:lnTo>
                    <a:pt x="700303" y="11938"/>
                  </a:lnTo>
                  <a:close/>
                </a:path>
                <a:path w="709294" h="298450">
                  <a:moveTo>
                    <a:pt x="700938" y="16637"/>
                  </a:moveTo>
                  <a:lnTo>
                    <a:pt x="700125" y="15113"/>
                  </a:lnTo>
                  <a:lnTo>
                    <a:pt x="700189" y="16383"/>
                  </a:lnTo>
                  <a:lnTo>
                    <a:pt x="700938" y="16637"/>
                  </a:lnTo>
                  <a:close/>
                </a:path>
                <a:path w="709294" h="298450">
                  <a:moveTo>
                    <a:pt x="703059" y="15748"/>
                  </a:moveTo>
                  <a:lnTo>
                    <a:pt x="702932" y="13208"/>
                  </a:lnTo>
                  <a:lnTo>
                    <a:pt x="702614" y="9652"/>
                  </a:lnTo>
                  <a:lnTo>
                    <a:pt x="701001" y="16383"/>
                  </a:lnTo>
                  <a:lnTo>
                    <a:pt x="700887" y="17018"/>
                  </a:lnTo>
                  <a:lnTo>
                    <a:pt x="700646" y="19177"/>
                  </a:lnTo>
                  <a:lnTo>
                    <a:pt x="700532" y="19850"/>
                  </a:lnTo>
                  <a:lnTo>
                    <a:pt x="700303" y="20675"/>
                  </a:lnTo>
                  <a:lnTo>
                    <a:pt x="701040" y="19812"/>
                  </a:lnTo>
                  <a:lnTo>
                    <a:pt x="701776" y="17907"/>
                  </a:lnTo>
                  <a:lnTo>
                    <a:pt x="702551" y="17018"/>
                  </a:lnTo>
                  <a:lnTo>
                    <a:pt x="702652" y="18923"/>
                  </a:lnTo>
                  <a:lnTo>
                    <a:pt x="702068" y="19685"/>
                  </a:lnTo>
                  <a:lnTo>
                    <a:pt x="701802" y="20828"/>
                  </a:lnTo>
                  <a:lnTo>
                    <a:pt x="702652" y="20066"/>
                  </a:lnTo>
                  <a:lnTo>
                    <a:pt x="702856" y="19939"/>
                  </a:lnTo>
                  <a:lnTo>
                    <a:pt x="702614" y="17018"/>
                  </a:lnTo>
                  <a:lnTo>
                    <a:pt x="702678" y="16256"/>
                  </a:lnTo>
                  <a:lnTo>
                    <a:pt x="703059" y="15748"/>
                  </a:lnTo>
                  <a:close/>
                </a:path>
                <a:path w="709294" h="298450">
                  <a:moveTo>
                    <a:pt x="703224" y="19697"/>
                  </a:moveTo>
                  <a:lnTo>
                    <a:pt x="703046" y="19812"/>
                  </a:lnTo>
                  <a:lnTo>
                    <a:pt x="702932" y="20574"/>
                  </a:lnTo>
                  <a:lnTo>
                    <a:pt x="703224" y="19697"/>
                  </a:lnTo>
                  <a:close/>
                </a:path>
                <a:path w="709294" h="298450">
                  <a:moveTo>
                    <a:pt x="704113" y="15240"/>
                  </a:moveTo>
                  <a:lnTo>
                    <a:pt x="703783" y="15367"/>
                  </a:lnTo>
                  <a:lnTo>
                    <a:pt x="704062" y="15887"/>
                  </a:lnTo>
                  <a:lnTo>
                    <a:pt x="704113" y="15240"/>
                  </a:lnTo>
                  <a:close/>
                </a:path>
                <a:path w="709294" h="298450">
                  <a:moveTo>
                    <a:pt x="704278" y="16891"/>
                  </a:moveTo>
                  <a:lnTo>
                    <a:pt x="704189" y="16129"/>
                  </a:lnTo>
                  <a:lnTo>
                    <a:pt x="704062" y="15887"/>
                  </a:lnTo>
                  <a:lnTo>
                    <a:pt x="703935" y="17653"/>
                  </a:lnTo>
                  <a:lnTo>
                    <a:pt x="703808" y="18034"/>
                  </a:lnTo>
                  <a:lnTo>
                    <a:pt x="703694" y="18288"/>
                  </a:lnTo>
                  <a:lnTo>
                    <a:pt x="703224" y="19697"/>
                  </a:lnTo>
                  <a:lnTo>
                    <a:pt x="704037" y="19177"/>
                  </a:lnTo>
                  <a:lnTo>
                    <a:pt x="704278" y="16891"/>
                  </a:lnTo>
                  <a:close/>
                </a:path>
                <a:path w="709294" h="298450">
                  <a:moveTo>
                    <a:pt x="707732" y="16116"/>
                  </a:moveTo>
                  <a:lnTo>
                    <a:pt x="707199" y="13436"/>
                  </a:lnTo>
                  <a:lnTo>
                    <a:pt x="706475" y="13335"/>
                  </a:lnTo>
                  <a:lnTo>
                    <a:pt x="705713" y="15532"/>
                  </a:lnTo>
                  <a:lnTo>
                    <a:pt x="705548" y="14770"/>
                  </a:lnTo>
                  <a:lnTo>
                    <a:pt x="705726" y="13868"/>
                  </a:lnTo>
                  <a:lnTo>
                    <a:pt x="705777" y="13233"/>
                  </a:lnTo>
                  <a:lnTo>
                    <a:pt x="705243" y="14909"/>
                  </a:lnTo>
                  <a:lnTo>
                    <a:pt x="704646" y="17868"/>
                  </a:lnTo>
                  <a:lnTo>
                    <a:pt x="704926" y="21043"/>
                  </a:lnTo>
                  <a:lnTo>
                    <a:pt x="705459" y="17716"/>
                  </a:lnTo>
                  <a:lnTo>
                    <a:pt x="705548" y="19113"/>
                  </a:lnTo>
                  <a:lnTo>
                    <a:pt x="706145" y="15138"/>
                  </a:lnTo>
                  <a:lnTo>
                    <a:pt x="706589" y="14744"/>
                  </a:lnTo>
                  <a:lnTo>
                    <a:pt x="706882" y="16256"/>
                  </a:lnTo>
                  <a:lnTo>
                    <a:pt x="706805" y="17538"/>
                  </a:lnTo>
                  <a:lnTo>
                    <a:pt x="706970" y="16649"/>
                  </a:lnTo>
                  <a:lnTo>
                    <a:pt x="707453" y="18288"/>
                  </a:lnTo>
                  <a:lnTo>
                    <a:pt x="707732" y="16116"/>
                  </a:lnTo>
                  <a:close/>
                </a:path>
                <a:path w="709294" h="298450">
                  <a:moveTo>
                    <a:pt x="708748" y="18757"/>
                  </a:moveTo>
                  <a:lnTo>
                    <a:pt x="708698" y="16713"/>
                  </a:lnTo>
                  <a:lnTo>
                    <a:pt x="708266" y="17106"/>
                  </a:lnTo>
                  <a:lnTo>
                    <a:pt x="707910" y="20574"/>
                  </a:lnTo>
                  <a:lnTo>
                    <a:pt x="708583" y="19659"/>
                  </a:lnTo>
                  <a:lnTo>
                    <a:pt x="708748" y="1875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9792366" y="852277"/>
              <a:ext cx="243204" cy="55880"/>
            </a:xfrm>
            <a:custGeom>
              <a:avLst/>
              <a:gdLst/>
              <a:ahLst/>
              <a:cxnLst/>
              <a:rect l="l" t="t" r="r" b="b"/>
              <a:pathLst>
                <a:path w="243205" h="55880">
                  <a:moveTo>
                    <a:pt x="457" y="48450"/>
                  </a:moveTo>
                  <a:lnTo>
                    <a:pt x="228" y="47548"/>
                  </a:lnTo>
                  <a:lnTo>
                    <a:pt x="63" y="47663"/>
                  </a:lnTo>
                  <a:lnTo>
                    <a:pt x="50" y="47866"/>
                  </a:lnTo>
                  <a:lnTo>
                    <a:pt x="177" y="48120"/>
                  </a:lnTo>
                  <a:lnTo>
                    <a:pt x="317" y="48298"/>
                  </a:lnTo>
                  <a:lnTo>
                    <a:pt x="457" y="48450"/>
                  </a:lnTo>
                  <a:close/>
                </a:path>
                <a:path w="243205" h="55880">
                  <a:moveTo>
                    <a:pt x="39471" y="27635"/>
                  </a:moveTo>
                  <a:lnTo>
                    <a:pt x="38938" y="28803"/>
                  </a:lnTo>
                  <a:lnTo>
                    <a:pt x="39370" y="28841"/>
                  </a:lnTo>
                  <a:lnTo>
                    <a:pt x="39471" y="27635"/>
                  </a:lnTo>
                  <a:close/>
                </a:path>
                <a:path w="243205" h="55880">
                  <a:moveTo>
                    <a:pt x="41960" y="55880"/>
                  </a:moveTo>
                  <a:lnTo>
                    <a:pt x="41719" y="55181"/>
                  </a:lnTo>
                  <a:lnTo>
                    <a:pt x="41744" y="55867"/>
                  </a:lnTo>
                  <a:lnTo>
                    <a:pt x="41960" y="55880"/>
                  </a:lnTo>
                  <a:close/>
                </a:path>
                <a:path w="243205" h="55880">
                  <a:moveTo>
                    <a:pt x="107429" y="16357"/>
                  </a:moveTo>
                  <a:lnTo>
                    <a:pt x="106845" y="14795"/>
                  </a:lnTo>
                  <a:lnTo>
                    <a:pt x="105994" y="13906"/>
                  </a:lnTo>
                  <a:lnTo>
                    <a:pt x="105943" y="15570"/>
                  </a:lnTo>
                  <a:lnTo>
                    <a:pt x="106502" y="15684"/>
                  </a:lnTo>
                  <a:lnTo>
                    <a:pt x="107251" y="16827"/>
                  </a:lnTo>
                  <a:lnTo>
                    <a:pt x="107429" y="16357"/>
                  </a:lnTo>
                  <a:close/>
                </a:path>
                <a:path w="243205" h="55880">
                  <a:moveTo>
                    <a:pt x="130390" y="11315"/>
                  </a:moveTo>
                  <a:lnTo>
                    <a:pt x="129844" y="7658"/>
                  </a:lnTo>
                  <a:lnTo>
                    <a:pt x="129362" y="8750"/>
                  </a:lnTo>
                  <a:lnTo>
                    <a:pt x="130098" y="11976"/>
                  </a:lnTo>
                  <a:lnTo>
                    <a:pt x="130390" y="11315"/>
                  </a:lnTo>
                  <a:close/>
                </a:path>
                <a:path w="243205" h="55880">
                  <a:moveTo>
                    <a:pt x="139585" y="33172"/>
                  </a:moveTo>
                  <a:lnTo>
                    <a:pt x="139458" y="33197"/>
                  </a:lnTo>
                  <a:lnTo>
                    <a:pt x="139585" y="33223"/>
                  </a:lnTo>
                  <a:close/>
                </a:path>
                <a:path w="243205" h="55880">
                  <a:moveTo>
                    <a:pt x="160274" y="26695"/>
                  </a:moveTo>
                  <a:lnTo>
                    <a:pt x="160121" y="26847"/>
                  </a:lnTo>
                  <a:lnTo>
                    <a:pt x="159842" y="27470"/>
                  </a:lnTo>
                  <a:lnTo>
                    <a:pt x="160045" y="27203"/>
                  </a:lnTo>
                  <a:lnTo>
                    <a:pt x="160274" y="26695"/>
                  </a:lnTo>
                  <a:close/>
                </a:path>
                <a:path w="243205" h="55880">
                  <a:moveTo>
                    <a:pt x="178866" y="19418"/>
                  </a:moveTo>
                  <a:lnTo>
                    <a:pt x="178701" y="17741"/>
                  </a:lnTo>
                  <a:lnTo>
                    <a:pt x="178549" y="18300"/>
                  </a:lnTo>
                  <a:lnTo>
                    <a:pt x="178396" y="18834"/>
                  </a:lnTo>
                  <a:lnTo>
                    <a:pt x="178206" y="19189"/>
                  </a:lnTo>
                  <a:lnTo>
                    <a:pt x="177927" y="19011"/>
                  </a:lnTo>
                  <a:lnTo>
                    <a:pt x="177546" y="18745"/>
                  </a:lnTo>
                  <a:lnTo>
                    <a:pt x="177317" y="19215"/>
                  </a:lnTo>
                  <a:lnTo>
                    <a:pt x="177711" y="19773"/>
                  </a:lnTo>
                  <a:lnTo>
                    <a:pt x="177990" y="19608"/>
                  </a:lnTo>
                  <a:lnTo>
                    <a:pt x="178206" y="19202"/>
                  </a:lnTo>
                  <a:lnTo>
                    <a:pt x="178574" y="19380"/>
                  </a:lnTo>
                  <a:lnTo>
                    <a:pt x="178866" y="19418"/>
                  </a:lnTo>
                  <a:close/>
                </a:path>
                <a:path w="243205" h="55880">
                  <a:moveTo>
                    <a:pt x="182410" y="571"/>
                  </a:moveTo>
                  <a:lnTo>
                    <a:pt x="181533" y="1638"/>
                  </a:lnTo>
                  <a:lnTo>
                    <a:pt x="182194" y="977"/>
                  </a:lnTo>
                  <a:lnTo>
                    <a:pt x="182410" y="571"/>
                  </a:lnTo>
                  <a:close/>
                </a:path>
                <a:path w="243205" h="55880">
                  <a:moveTo>
                    <a:pt x="188074" y="18821"/>
                  </a:moveTo>
                  <a:lnTo>
                    <a:pt x="187325" y="19685"/>
                  </a:lnTo>
                  <a:lnTo>
                    <a:pt x="188010" y="21297"/>
                  </a:lnTo>
                  <a:lnTo>
                    <a:pt x="188074" y="18821"/>
                  </a:lnTo>
                  <a:close/>
                </a:path>
                <a:path w="243205" h="55880">
                  <a:moveTo>
                    <a:pt x="192125" y="3708"/>
                  </a:moveTo>
                  <a:lnTo>
                    <a:pt x="192087" y="2705"/>
                  </a:lnTo>
                  <a:lnTo>
                    <a:pt x="191541" y="3124"/>
                  </a:lnTo>
                  <a:lnTo>
                    <a:pt x="192125" y="3708"/>
                  </a:lnTo>
                  <a:close/>
                </a:path>
                <a:path w="243205" h="55880">
                  <a:moveTo>
                    <a:pt x="202209" y="7264"/>
                  </a:moveTo>
                  <a:lnTo>
                    <a:pt x="202133" y="7086"/>
                  </a:lnTo>
                  <a:lnTo>
                    <a:pt x="202209" y="7315"/>
                  </a:lnTo>
                  <a:close/>
                </a:path>
                <a:path w="243205" h="55880">
                  <a:moveTo>
                    <a:pt x="202260" y="7505"/>
                  </a:moveTo>
                  <a:lnTo>
                    <a:pt x="202222" y="7353"/>
                  </a:lnTo>
                  <a:lnTo>
                    <a:pt x="202260" y="7505"/>
                  </a:lnTo>
                  <a:close/>
                </a:path>
                <a:path w="243205" h="55880">
                  <a:moveTo>
                    <a:pt x="215265" y="17411"/>
                  </a:moveTo>
                  <a:lnTo>
                    <a:pt x="215239" y="17208"/>
                  </a:lnTo>
                  <a:lnTo>
                    <a:pt x="215061" y="16649"/>
                  </a:lnTo>
                  <a:lnTo>
                    <a:pt x="215099" y="16916"/>
                  </a:lnTo>
                  <a:lnTo>
                    <a:pt x="215163" y="17183"/>
                  </a:lnTo>
                  <a:lnTo>
                    <a:pt x="215265" y="17411"/>
                  </a:lnTo>
                  <a:close/>
                </a:path>
                <a:path w="243205" h="55880">
                  <a:moveTo>
                    <a:pt x="221183" y="18186"/>
                  </a:moveTo>
                  <a:lnTo>
                    <a:pt x="220840" y="17602"/>
                  </a:lnTo>
                  <a:lnTo>
                    <a:pt x="220599" y="17322"/>
                  </a:lnTo>
                  <a:lnTo>
                    <a:pt x="220408" y="17157"/>
                  </a:lnTo>
                  <a:lnTo>
                    <a:pt x="221183" y="18186"/>
                  </a:lnTo>
                  <a:close/>
                </a:path>
                <a:path w="243205" h="55880">
                  <a:moveTo>
                    <a:pt x="224485" y="3416"/>
                  </a:moveTo>
                  <a:lnTo>
                    <a:pt x="223697" y="2298"/>
                  </a:lnTo>
                  <a:lnTo>
                    <a:pt x="223723" y="1663"/>
                  </a:lnTo>
                  <a:lnTo>
                    <a:pt x="223266" y="2717"/>
                  </a:lnTo>
                  <a:lnTo>
                    <a:pt x="223151" y="2984"/>
                  </a:lnTo>
                  <a:lnTo>
                    <a:pt x="223748" y="3962"/>
                  </a:lnTo>
                  <a:lnTo>
                    <a:pt x="224485" y="3416"/>
                  </a:lnTo>
                  <a:close/>
                </a:path>
                <a:path w="243205" h="55880">
                  <a:moveTo>
                    <a:pt x="224586" y="17233"/>
                  </a:moveTo>
                  <a:lnTo>
                    <a:pt x="224523" y="18503"/>
                  </a:lnTo>
                  <a:lnTo>
                    <a:pt x="224561" y="17983"/>
                  </a:lnTo>
                  <a:lnTo>
                    <a:pt x="224561" y="17602"/>
                  </a:lnTo>
                  <a:lnTo>
                    <a:pt x="224586" y="17233"/>
                  </a:lnTo>
                  <a:close/>
                </a:path>
                <a:path w="243205" h="55880">
                  <a:moveTo>
                    <a:pt x="229552" y="6324"/>
                  </a:moveTo>
                  <a:lnTo>
                    <a:pt x="229438" y="5778"/>
                  </a:lnTo>
                  <a:lnTo>
                    <a:pt x="228130" y="5486"/>
                  </a:lnTo>
                  <a:lnTo>
                    <a:pt x="229552" y="6324"/>
                  </a:lnTo>
                  <a:close/>
                </a:path>
                <a:path w="243205" h="55880">
                  <a:moveTo>
                    <a:pt x="229577" y="3390"/>
                  </a:moveTo>
                  <a:lnTo>
                    <a:pt x="227761" y="0"/>
                  </a:lnTo>
                  <a:lnTo>
                    <a:pt x="229108" y="3581"/>
                  </a:lnTo>
                  <a:lnTo>
                    <a:pt x="229577" y="3390"/>
                  </a:lnTo>
                  <a:close/>
                </a:path>
                <a:path w="243205" h="55880">
                  <a:moveTo>
                    <a:pt x="229984" y="5905"/>
                  </a:moveTo>
                  <a:lnTo>
                    <a:pt x="229108" y="3581"/>
                  </a:lnTo>
                  <a:lnTo>
                    <a:pt x="228942" y="3657"/>
                  </a:lnTo>
                  <a:lnTo>
                    <a:pt x="229438" y="5778"/>
                  </a:lnTo>
                  <a:lnTo>
                    <a:pt x="229984" y="5905"/>
                  </a:lnTo>
                  <a:close/>
                </a:path>
                <a:path w="243205" h="55880">
                  <a:moveTo>
                    <a:pt x="236423" y="20637"/>
                  </a:moveTo>
                  <a:lnTo>
                    <a:pt x="235546" y="16865"/>
                  </a:lnTo>
                  <a:lnTo>
                    <a:pt x="235178" y="18669"/>
                  </a:lnTo>
                  <a:lnTo>
                    <a:pt x="235572" y="18910"/>
                  </a:lnTo>
                  <a:lnTo>
                    <a:pt x="236169" y="20955"/>
                  </a:lnTo>
                  <a:lnTo>
                    <a:pt x="236423" y="20637"/>
                  </a:lnTo>
                  <a:close/>
                </a:path>
                <a:path w="243205" h="55880">
                  <a:moveTo>
                    <a:pt x="236753" y="19431"/>
                  </a:moveTo>
                  <a:lnTo>
                    <a:pt x="236601" y="20408"/>
                  </a:lnTo>
                  <a:lnTo>
                    <a:pt x="236715" y="20281"/>
                  </a:lnTo>
                  <a:lnTo>
                    <a:pt x="236753" y="19431"/>
                  </a:lnTo>
                  <a:close/>
                </a:path>
                <a:path w="243205" h="55880">
                  <a:moveTo>
                    <a:pt x="236816" y="18364"/>
                  </a:moveTo>
                  <a:lnTo>
                    <a:pt x="236753" y="19431"/>
                  </a:lnTo>
                  <a:lnTo>
                    <a:pt x="236778" y="19202"/>
                  </a:lnTo>
                  <a:lnTo>
                    <a:pt x="236791" y="18859"/>
                  </a:lnTo>
                  <a:lnTo>
                    <a:pt x="236816" y="18364"/>
                  </a:lnTo>
                  <a:close/>
                </a:path>
                <a:path w="243205" h="55880">
                  <a:moveTo>
                    <a:pt x="242430" y="19380"/>
                  </a:moveTo>
                  <a:lnTo>
                    <a:pt x="242214" y="19723"/>
                  </a:lnTo>
                  <a:lnTo>
                    <a:pt x="242404" y="19850"/>
                  </a:lnTo>
                  <a:lnTo>
                    <a:pt x="242430" y="19646"/>
                  </a:lnTo>
                  <a:lnTo>
                    <a:pt x="242430" y="19507"/>
                  </a:lnTo>
                  <a:lnTo>
                    <a:pt x="242430" y="19380"/>
                  </a:lnTo>
                  <a:close/>
                </a:path>
                <a:path w="243205" h="55880">
                  <a:moveTo>
                    <a:pt x="242658" y="19037"/>
                  </a:moveTo>
                  <a:lnTo>
                    <a:pt x="242455" y="19050"/>
                  </a:lnTo>
                  <a:lnTo>
                    <a:pt x="242443" y="19380"/>
                  </a:lnTo>
                  <a:lnTo>
                    <a:pt x="242658" y="19037"/>
                  </a:lnTo>
                  <a:close/>
                </a:path>
                <a:path w="243205" h="55880">
                  <a:moveTo>
                    <a:pt x="243116" y="18288"/>
                  </a:moveTo>
                  <a:lnTo>
                    <a:pt x="242658" y="19037"/>
                  </a:lnTo>
                  <a:lnTo>
                    <a:pt x="242811" y="19037"/>
                  </a:lnTo>
                  <a:lnTo>
                    <a:pt x="243014" y="19126"/>
                  </a:lnTo>
                  <a:lnTo>
                    <a:pt x="243116" y="1828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53860" y="7118241"/>
              <a:ext cx="565785" cy="732155"/>
            </a:xfrm>
            <a:custGeom>
              <a:avLst/>
              <a:gdLst/>
              <a:ahLst/>
              <a:cxnLst/>
              <a:rect l="l" t="t" r="r" b="b"/>
              <a:pathLst>
                <a:path w="565785" h="732154">
                  <a:moveTo>
                    <a:pt x="5067" y="20015"/>
                  </a:moveTo>
                  <a:lnTo>
                    <a:pt x="4775" y="20078"/>
                  </a:lnTo>
                  <a:lnTo>
                    <a:pt x="4559" y="20154"/>
                  </a:lnTo>
                  <a:lnTo>
                    <a:pt x="4775" y="20154"/>
                  </a:lnTo>
                  <a:lnTo>
                    <a:pt x="5067" y="20015"/>
                  </a:lnTo>
                  <a:close/>
                </a:path>
                <a:path w="565785" h="732154">
                  <a:moveTo>
                    <a:pt x="9677" y="24130"/>
                  </a:moveTo>
                  <a:lnTo>
                    <a:pt x="4737" y="25400"/>
                  </a:lnTo>
                  <a:lnTo>
                    <a:pt x="9613" y="24282"/>
                  </a:lnTo>
                  <a:lnTo>
                    <a:pt x="9677" y="24130"/>
                  </a:lnTo>
                  <a:close/>
                </a:path>
                <a:path w="565785" h="732154">
                  <a:moveTo>
                    <a:pt x="12420" y="40627"/>
                  </a:moveTo>
                  <a:lnTo>
                    <a:pt x="10248" y="39370"/>
                  </a:lnTo>
                  <a:lnTo>
                    <a:pt x="10820" y="41910"/>
                  </a:lnTo>
                  <a:lnTo>
                    <a:pt x="12420" y="40627"/>
                  </a:lnTo>
                  <a:close/>
                </a:path>
                <a:path w="565785" h="732154">
                  <a:moveTo>
                    <a:pt x="12611" y="40474"/>
                  </a:moveTo>
                  <a:lnTo>
                    <a:pt x="12420" y="40627"/>
                  </a:lnTo>
                  <a:lnTo>
                    <a:pt x="12611" y="40474"/>
                  </a:lnTo>
                  <a:close/>
                </a:path>
                <a:path w="565785" h="732154">
                  <a:moveTo>
                    <a:pt x="14097" y="1435"/>
                  </a:moveTo>
                  <a:lnTo>
                    <a:pt x="12357" y="1943"/>
                  </a:lnTo>
                  <a:lnTo>
                    <a:pt x="12573" y="2044"/>
                  </a:lnTo>
                  <a:lnTo>
                    <a:pt x="14097" y="1435"/>
                  </a:lnTo>
                  <a:close/>
                </a:path>
                <a:path w="565785" h="732154">
                  <a:moveTo>
                    <a:pt x="18669" y="8534"/>
                  </a:moveTo>
                  <a:lnTo>
                    <a:pt x="18249" y="8763"/>
                  </a:lnTo>
                  <a:lnTo>
                    <a:pt x="18161" y="8890"/>
                  </a:lnTo>
                  <a:lnTo>
                    <a:pt x="18669" y="8534"/>
                  </a:lnTo>
                  <a:close/>
                </a:path>
                <a:path w="565785" h="732154">
                  <a:moveTo>
                    <a:pt x="21107" y="45872"/>
                  </a:moveTo>
                  <a:lnTo>
                    <a:pt x="19278" y="46926"/>
                  </a:lnTo>
                  <a:lnTo>
                    <a:pt x="17970" y="45923"/>
                  </a:lnTo>
                  <a:lnTo>
                    <a:pt x="18923" y="47459"/>
                  </a:lnTo>
                  <a:lnTo>
                    <a:pt x="19570" y="46888"/>
                  </a:lnTo>
                  <a:lnTo>
                    <a:pt x="20332" y="46367"/>
                  </a:lnTo>
                  <a:lnTo>
                    <a:pt x="21107" y="45872"/>
                  </a:lnTo>
                  <a:close/>
                </a:path>
                <a:path w="565785" h="732154">
                  <a:moveTo>
                    <a:pt x="24295" y="45720"/>
                  </a:moveTo>
                  <a:lnTo>
                    <a:pt x="21856" y="46990"/>
                  </a:lnTo>
                  <a:lnTo>
                    <a:pt x="22517" y="46990"/>
                  </a:lnTo>
                  <a:lnTo>
                    <a:pt x="23571" y="46990"/>
                  </a:lnTo>
                  <a:lnTo>
                    <a:pt x="24295" y="45720"/>
                  </a:lnTo>
                  <a:close/>
                </a:path>
                <a:path w="565785" h="732154">
                  <a:moveTo>
                    <a:pt x="24320" y="46990"/>
                  </a:moveTo>
                  <a:lnTo>
                    <a:pt x="23571" y="46990"/>
                  </a:lnTo>
                  <a:lnTo>
                    <a:pt x="22860" y="48260"/>
                  </a:lnTo>
                  <a:lnTo>
                    <a:pt x="24244" y="47078"/>
                  </a:lnTo>
                  <a:close/>
                </a:path>
                <a:path w="565785" h="732154">
                  <a:moveTo>
                    <a:pt x="24345" y="46990"/>
                  </a:moveTo>
                  <a:close/>
                </a:path>
                <a:path w="565785" h="732154">
                  <a:moveTo>
                    <a:pt x="28333" y="61404"/>
                  </a:moveTo>
                  <a:lnTo>
                    <a:pt x="27241" y="62001"/>
                  </a:lnTo>
                  <a:lnTo>
                    <a:pt x="27305" y="62230"/>
                  </a:lnTo>
                  <a:lnTo>
                    <a:pt x="28333" y="61404"/>
                  </a:lnTo>
                  <a:close/>
                </a:path>
                <a:path w="565785" h="732154">
                  <a:moveTo>
                    <a:pt x="36042" y="80010"/>
                  </a:moveTo>
                  <a:lnTo>
                    <a:pt x="34302" y="80010"/>
                  </a:lnTo>
                  <a:lnTo>
                    <a:pt x="33845" y="82550"/>
                  </a:lnTo>
                  <a:lnTo>
                    <a:pt x="36042" y="80010"/>
                  </a:lnTo>
                  <a:close/>
                </a:path>
                <a:path w="565785" h="732154">
                  <a:moveTo>
                    <a:pt x="51384" y="108508"/>
                  </a:moveTo>
                  <a:lnTo>
                    <a:pt x="50673" y="108610"/>
                  </a:lnTo>
                  <a:lnTo>
                    <a:pt x="50723" y="108889"/>
                  </a:lnTo>
                  <a:lnTo>
                    <a:pt x="51384" y="108508"/>
                  </a:lnTo>
                  <a:close/>
                </a:path>
                <a:path w="565785" h="732154">
                  <a:moveTo>
                    <a:pt x="53162" y="111760"/>
                  </a:moveTo>
                  <a:lnTo>
                    <a:pt x="53149" y="110769"/>
                  </a:lnTo>
                  <a:lnTo>
                    <a:pt x="51981" y="111760"/>
                  </a:lnTo>
                  <a:lnTo>
                    <a:pt x="53162" y="111760"/>
                  </a:lnTo>
                  <a:close/>
                </a:path>
                <a:path w="565785" h="732154">
                  <a:moveTo>
                    <a:pt x="53467" y="110490"/>
                  </a:moveTo>
                  <a:lnTo>
                    <a:pt x="53149" y="110490"/>
                  </a:lnTo>
                  <a:lnTo>
                    <a:pt x="53149" y="110769"/>
                  </a:lnTo>
                  <a:lnTo>
                    <a:pt x="53467" y="110490"/>
                  </a:lnTo>
                  <a:close/>
                </a:path>
                <a:path w="565785" h="732154">
                  <a:moveTo>
                    <a:pt x="53657" y="111048"/>
                  </a:moveTo>
                  <a:lnTo>
                    <a:pt x="53174" y="110909"/>
                  </a:lnTo>
                  <a:lnTo>
                    <a:pt x="53187" y="111061"/>
                  </a:lnTo>
                  <a:lnTo>
                    <a:pt x="53314" y="111125"/>
                  </a:lnTo>
                  <a:lnTo>
                    <a:pt x="53657" y="111048"/>
                  </a:lnTo>
                  <a:close/>
                </a:path>
                <a:path w="565785" h="732154">
                  <a:moveTo>
                    <a:pt x="54305" y="71120"/>
                  </a:moveTo>
                  <a:lnTo>
                    <a:pt x="53886" y="69850"/>
                  </a:lnTo>
                  <a:lnTo>
                    <a:pt x="53047" y="71120"/>
                  </a:lnTo>
                  <a:lnTo>
                    <a:pt x="54305" y="71120"/>
                  </a:lnTo>
                  <a:close/>
                </a:path>
                <a:path w="565785" h="732154">
                  <a:moveTo>
                    <a:pt x="54737" y="109410"/>
                  </a:moveTo>
                  <a:lnTo>
                    <a:pt x="53467" y="110490"/>
                  </a:lnTo>
                  <a:lnTo>
                    <a:pt x="54025" y="110490"/>
                  </a:lnTo>
                  <a:lnTo>
                    <a:pt x="54737" y="109410"/>
                  </a:lnTo>
                  <a:close/>
                </a:path>
                <a:path w="565785" h="732154">
                  <a:moveTo>
                    <a:pt x="55079" y="72390"/>
                  </a:moveTo>
                  <a:lnTo>
                    <a:pt x="54660" y="73660"/>
                  </a:lnTo>
                  <a:lnTo>
                    <a:pt x="55079" y="72390"/>
                  </a:lnTo>
                  <a:close/>
                </a:path>
                <a:path w="565785" h="732154">
                  <a:moveTo>
                    <a:pt x="57467" y="117017"/>
                  </a:moveTo>
                  <a:lnTo>
                    <a:pt x="51828" y="118110"/>
                  </a:lnTo>
                  <a:lnTo>
                    <a:pt x="56934" y="118110"/>
                  </a:lnTo>
                  <a:lnTo>
                    <a:pt x="57467" y="117017"/>
                  </a:lnTo>
                  <a:close/>
                </a:path>
                <a:path w="565785" h="732154">
                  <a:moveTo>
                    <a:pt x="65024" y="127000"/>
                  </a:moveTo>
                  <a:lnTo>
                    <a:pt x="64300" y="127000"/>
                  </a:lnTo>
                  <a:lnTo>
                    <a:pt x="64668" y="127330"/>
                  </a:lnTo>
                  <a:lnTo>
                    <a:pt x="65024" y="127000"/>
                  </a:lnTo>
                  <a:close/>
                </a:path>
                <a:path w="565785" h="732154">
                  <a:moveTo>
                    <a:pt x="65722" y="128270"/>
                  </a:moveTo>
                  <a:lnTo>
                    <a:pt x="64668" y="127330"/>
                  </a:lnTo>
                  <a:lnTo>
                    <a:pt x="63665" y="128270"/>
                  </a:lnTo>
                  <a:lnTo>
                    <a:pt x="65722" y="128270"/>
                  </a:lnTo>
                  <a:close/>
                </a:path>
                <a:path w="565785" h="732154">
                  <a:moveTo>
                    <a:pt x="78714" y="102209"/>
                  </a:moveTo>
                  <a:lnTo>
                    <a:pt x="77368" y="101727"/>
                  </a:lnTo>
                  <a:lnTo>
                    <a:pt x="77470" y="102273"/>
                  </a:lnTo>
                  <a:lnTo>
                    <a:pt x="78714" y="102209"/>
                  </a:lnTo>
                  <a:close/>
                </a:path>
                <a:path w="565785" h="732154">
                  <a:moveTo>
                    <a:pt x="94767" y="179070"/>
                  </a:moveTo>
                  <a:lnTo>
                    <a:pt x="94678" y="178523"/>
                  </a:lnTo>
                  <a:lnTo>
                    <a:pt x="93687" y="179070"/>
                  </a:lnTo>
                  <a:lnTo>
                    <a:pt x="94767" y="179070"/>
                  </a:lnTo>
                  <a:close/>
                </a:path>
                <a:path w="565785" h="732154">
                  <a:moveTo>
                    <a:pt x="108686" y="156908"/>
                  </a:moveTo>
                  <a:lnTo>
                    <a:pt x="108419" y="156946"/>
                  </a:lnTo>
                  <a:lnTo>
                    <a:pt x="108585" y="157086"/>
                  </a:lnTo>
                  <a:lnTo>
                    <a:pt x="108686" y="156908"/>
                  </a:lnTo>
                  <a:close/>
                </a:path>
                <a:path w="565785" h="732154">
                  <a:moveTo>
                    <a:pt x="110109" y="154686"/>
                  </a:moveTo>
                  <a:lnTo>
                    <a:pt x="108686" y="156908"/>
                  </a:lnTo>
                  <a:lnTo>
                    <a:pt x="109474" y="156794"/>
                  </a:lnTo>
                  <a:lnTo>
                    <a:pt x="110109" y="154686"/>
                  </a:lnTo>
                  <a:close/>
                </a:path>
                <a:path w="565785" h="732154">
                  <a:moveTo>
                    <a:pt x="123075" y="176136"/>
                  </a:moveTo>
                  <a:lnTo>
                    <a:pt x="121450" y="176682"/>
                  </a:lnTo>
                  <a:lnTo>
                    <a:pt x="121666" y="177355"/>
                  </a:lnTo>
                  <a:lnTo>
                    <a:pt x="121005" y="178638"/>
                  </a:lnTo>
                  <a:lnTo>
                    <a:pt x="121551" y="178663"/>
                  </a:lnTo>
                  <a:lnTo>
                    <a:pt x="122694" y="177431"/>
                  </a:lnTo>
                  <a:lnTo>
                    <a:pt x="123075" y="176136"/>
                  </a:lnTo>
                  <a:close/>
                </a:path>
                <a:path w="565785" h="732154">
                  <a:moveTo>
                    <a:pt x="123545" y="215226"/>
                  </a:moveTo>
                  <a:lnTo>
                    <a:pt x="123317" y="215315"/>
                  </a:lnTo>
                  <a:lnTo>
                    <a:pt x="123139" y="215366"/>
                  </a:lnTo>
                  <a:lnTo>
                    <a:pt x="122821" y="215544"/>
                  </a:lnTo>
                  <a:lnTo>
                    <a:pt x="122504" y="217195"/>
                  </a:lnTo>
                  <a:lnTo>
                    <a:pt x="123139" y="216319"/>
                  </a:lnTo>
                  <a:lnTo>
                    <a:pt x="123418" y="215722"/>
                  </a:lnTo>
                  <a:lnTo>
                    <a:pt x="123545" y="215226"/>
                  </a:lnTo>
                  <a:close/>
                </a:path>
                <a:path w="565785" h="732154">
                  <a:moveTo>
                    <a:pt x="124294" y="187096"/>
                  </a:moveTo>
                  <a:lnTo>
                    <a:pt x="122605" y="187960"/>
                  </a:lnTo>
                  <a:lnTo>
                    <a:pt x="123342" y="188493"/>
                  </a:lnTo>
                  <a:lnTo>
                    <a:pt x="124294" y="187096"/>
                  </a:lnTo>
                  <a:close/>
                </a:path>
                <a:path w="565785" h="732154">
                  <a:moveTo>
                    <a:pt x="126187" y="186690"/>
                  </a:moveTo>
                  <a:lnTo>
                    <a:pt x="125425" y="185420"/>
                  </a:lnTo>
                  <a:lnTo>
                    <a:pt x="124294" y="187096"/>
                  </a:lnTo>
                  <a:lnTo>
                    <a:pt x="125056" y="186690"/>
                  </a:lnTo>
                  <a:lnTo>
                    <a:pt x="124206" y="187960"/>
                  </a:lnTo>
                  <a:lnTo>
                    <a:pt x="126187" y="186690"/>
                  </a:lnTo>
                  <a:close/>
                </a:path>
                <a:path w="565785" h="732154">
                  <a:moveTo>
                    <a:pt x="126428" y="222224"/>
                  </a:moveTo>
                  <a:lnTo>
                    <a:pt x="125755" y="220713"/>
                  </a:lnTo>
                  <a:lnTo>
                    <a:pt x="125806" y="221234"/>
                  </a:lnTo>
                  <a:lnTo>
                    <a:pt x="126060" y="221792"/>
                  </a:lnTo>
                  <a:lnTo>
                    <a:pt x="126428" y="222224"/>
                  </a:lnTo>
                  <a:close/>
                </a:path>
                <a:path w="565785" h="732154">
                  <a:moveTo>
                    <a:pt x="126530" y="222377"/>
                  </a:moveTo>
                  <a:lnTo>
                    <a:pt x="126428" y="222224"/>
                  </a:lnTo>
                  <a:lnTo>
                    <a:pt x="126492" y="222402"/>
                  </a:lnTo>
                  <a:close/>
                </a:path>
                <a:path w="565785" h="732154">
                  <a:moveTo>
                    <a:pt x="130136" y="189230"/>
                  </a:moveTo>
                  <a:lnTo>
                    <a:pt x="129311" y="189230"/>
                  </a:lnTo>
                  <a:lnTo>
                    <a:pt x="129387" y="189509"/>
                  </a:lnTo>
                  <a:lnTo>
                    <a:pt x="130136" y="189230"/>
                  </a:lnTo>
                  <a:close/>
                </a:path>
                <a:path w="565785" h="732154">
                  <a:moveTo>
                    <a:pt x="138798" y="200329"/>
                  </a:moveTo>
                  <a:lnTo>
                    <a:pt x="138658" y="200520"/>
                  </a:lnTo>
                  <a:lnTo>
                    <a:pt x="138557" y="200660"/>
                  </a:lnTo>
                  <a:lnTo>
                    <a:pt x="138430" y="200837"/>
                  </a:lnTo>
                  <a:lnTo>
                    <a:pt x="138760" y="200990"/>
                  </a:lnTo>
                  <a:lnTo>
                    <a:pt x="138798" y="200329"/>
                  </a:lnTo>
                  <a:close/>
                </a:path>
                <a:path w="565785" h="732154">
                  <a:moveTo>
                    <a:pt x="139979" y="234772"/>
                  </a:moveTo>
                  <a:lnTo>
                    <a:pt x="139369" y="234950"/>
                  </a:lnTo>
                  <a:lnTo>
                    <a:pt x="138823" y="234759"/>
                  </a:lnTo>
                  <a:lnTo>
                    <a:pt x="138557" y="236220"/>
                  </a:lnTo>
                  <a:lnTo>
                    <a:pt x="139801" y="234950"/>
                  </a:lnTo>
                  <a:lnTo>
                    <a:pt x="139979" y="234772"/>
                  </a:lnTo>
                  <a:close/>
                </a:path>
                <a:path w="565785" h="732154">
                  <a:moveTo>
                    <a:pt x="143217" y="200177"/>
                  </a:moveTo>
                  <a:lnTo>
                    <a:pt x="141922" y="200126"/>
                  </a:lnTo>
                  <a:lnTo>
                    <a:pt x="139458" y="202336"/>
                  </a:lnTo>
                  <a:lnTo>
                    <a:pt x="140233" y="202361"/>
                  </a:lnTo>
                  <a:lnTo>
                    <a:pt x="143217" y="200177"/>
                  </a:lnTo>
                  <a:close/>
                </a:path>
                <a:path w="565785" h="732154">
                  <a:moveTo>
                    <a:pt x="145046" y="207619"/>
                  </a:moveTo>
                  <a:lnTo>
                    <a:pt x="144919" y="207772"/>
                  </a:lnTo>
                  <a:lnTo>
                    <a:pt x="144881" y="208127"/>
                  </a:lnTo>
                  <a:lnTo>
                    <a:pt x="144995" y="207797"/>
                  </a:lnTo>
                  <a:lnTo>
                    <a:pt x="145046" y="207619"/>
                  </a:lnTo>
                  <a:close/>
                </a:path>
                <a:path w="565785" h="732154">
                  <a:moveTo>
                    <a:pt x="145161" y="207467"/>
                  </a:moveTo>
                  <a:lnTo>
                    <a:pt x="144640" y="207467"/>
                  </a:lnTo>
                  <a:lnTo>
                    <a:pt x="144424" y="207772"/>
                  </a:lnTo>
                  <a:lnTo>
                    <a:pt x="144818" y="207606"/>
                  </a:lnTo>
                  <a:lnTo>
                    <a:pt x="145046" y="207606"/>
                  </a:lnTo>
                  <a:lnTo>
                    <a:pt x="145161" y="207467"/>
                  </a:lnTo>
                  <a:close/>
                </a:path>
                <a:path w="565785" h="732154">
                  <a:moveTo>
                    <a:pt x="147815" y="209550"/>
                  </a:moveTo>
                  <a:lnTo>
                    <a:pt x="147739" y="208280"/>
                  </a:lnTo>
                  <a:lnTo>
                    <a:pt x="146608" y="209550"/>
                  </a:lnTo>
                  <a:lnTo>
                    <a:pt x="147815" y="209550"/>
                  </a:lnTo>
                  <a:close/>
                </a:path>
                <a:path w="565785" h="732154">
                  <a:moveTo>
                    <a:pt x="154076" y="212890"/>
                  </a:moveTo>
                  <a:lnTo>
                    <a:pt x="153708" y="213258"/>
                  </a:lnTo>
                  <a:lnTo>
                    <a:pt x="153466" y="213575"/>
                  </a:lnTo>
                  <a:lnTo>
                    <a:pt x="153238" y="213893"/>
                  </a:lnTo>
                  <a:lnTo>
                    <a:pt x="153466" y="213690"/>
                  </a:lnTo>
                  <a:lnTo>
                    <a:pt x="153720" y="213423"/>
                  </a:lnTo>
                  <a:lnTo>
                    <a:pt x="154076" y="212890"/>
                  </a:lnTo>
                  <a:close/>
                </a:path>
                <a:path w="565785" h="732154">
                  <a:moveTo>
                    <a:pt x="156311" y="249618"/>
                  </a:moveTo>
                  <a:lnTo>
                    <a:pt x="155816" y="248920"/>
                  </a:lnTo>
                  <a:lnTo>
                    <a:pt x="156083" y="250190"/>
                  </a:lnTo>
                  <a:lnTo>
                    <a:pt x="156311" y="249618"/>
                  </a:lnTo>
                  <a:close/>
                </a:path>
                <a:path w="565785" h="732154">
                  <a:moveTo>
                    <a:pt x="161150" y="231140"/>
                  </a:moveTo>
                  <a:lnTo>
                    <a:pt x="160870" y="231140"/>
                  </a:lnTo>
                  <a:lnTo>
                    <a:pt x="160616" y="229870"/>
                  </a:lnTo>
                  <a:lnTo>
                    <a:pt x="159562" y="231140"/>
                  </a:lnTo>
                  <a:lnTo>
                    <a:pt x="160604" y="231140"/>
                  </a:lnTo>
                  <a:lnTo>
                    <a:pt x="160655" y="231343"/>
                  </a:lnTo>
                  <a:lnTo>
                    <a:pt x="161150" y="231140"/>
                  </a:lnTo>
                  <a:close/>
                </a:path>
                <a:path w="565785" h="732154">
                  <a:moveTo>
                    <a:pt x="162458" y="229044"/>
                  </a:moveTo>
                  <a:lnTo>
                    <a:pt x="162382" y="229362"/>
                  </a:lnTo>
                  <a:lnTo>
                    <a:pt x="162394" y="229527"/>
                  </a:lnTo>
                  <a:lnTo>
                    <a:pt x="162458" y="229044"/>
                  </a:lnTo>
                  <a:close/>
                </a:path>
                <a:path w="565785" h="732154">
                  <a:moveTo>
                    <a:pt x="163423" y="220980"/>
                  </a:moveTo>
                  <a:lnTo>
                    <a:pt x="160832" y="220980"/>
                  </a:lnTo>
                  <a:lnTo>
                    <a:pt x="159207" y="222250"/>
                  </a:lnTo>
                  <a:lnTo>
                    <a:pt x="159740" y="222250"/>
                  </a:lnTo>
                  <a:lnTo>
                    <a:pt x="157124" y="223520"/>
                  </a:lnTo>
                  <a:lnTo>
                    <a:pt x="159664" y="223520"/>
                  </a:lnTo>
                  <a:lnTo>
                    <a:pt x="163423" y="220980"/>
                  </a:lnTo>
                  <a:close/>
                </a:path>
                <a:path w="565785" h="732154">
                  <a:moveTo>
                    <a:pt x="168186" y="257962"/>
                  </a:moveTo>
                  <a:lnTo>
                    <a:pt x="168071" y="257556"/>
                  </a:lnTo>
                  <a:lnTo>
                    <a:pt x="168008" y="257035"/>
                  </a:lnTo>
                  <a:lnTo>
                    <a:pt x="167411" y="257035"/>
                  </a:lnTo>
                  <a:lnTo>
                    <a:pt x="167284" y="257759"/>
                  </a:lnTo>
                  <a:lnTo>
                    <a:pt x="167627" y="257975"/>
                  </a:lnTo>
                  <a:lnTo>
                    <a:pt x="168186" y="257962"/>
                  </a:lnTo>
                  <a:close/>
                </a:path>
                <a:path w="565785" h="732154">
                  <a:moveTo>
                    <a:pt x="168719" y="229870"/>
                  </a:moveTo>
                  <a:lnTo>
                    <a:pt x="168414" y="229120"/>
                  </a:lnTo>
                  <a:lnTo>
                    <a:pt x="167944" y="229870"/>
                  </a:lnTo>
                  <a:lnTo>
                    <a:pt x="166725" y="230847"/>
                  </a:lnTo>
                  <a:lnTo>
                    <a:pt x="168719" y="229870"/>
                  </a:lnTo>
                  <a:close/>
                </a:path>
                <a:path w="565785" h="732154">
                  <a:moveTo>
                    <a:pt x="168744" y="228600"/>
                  </a:moveTo>
                  <a:lnTo>
                    <a:pt x="168211" y="228600"/>
                  </a:lnTo>
                  <a:lnTo>
                    <a:pt x="168414" y="229120"/>
                  </a:lnTo>
                  <a:lnTo>
                    <a:pt x="168744" y="228600"/>
                  </a:lnTo>
                  <a:close/>
                </a:path>
                <a:path w="565785" h="732154">
                  <a:moveTo>
                    <a:pt x="169786" y="257657"/>
                  </a:moveTo>
                  <a:lnTo>
                    <a:pt x="168617" y="257962"/>
                  </a:lnTo>
                  <a:lnTo>
                    <a:pt x="168198" y="257962"/>
                  </a:lnTo>
                  <a:lnTo>
                    <a:pt x="168313" y="258457"/>
                  </a:lnTo>
                  <a:lnTo>
                    <a:pt x="168516" y="258749"/>
                  </a:lnTo>
                  <a:lnTo>
                    <a:pt x="169786" y="257657"/>
                  </a:lnTo>
                  <a:close/>
                </a:path>
                <a:path w="565785" h="732154">
                  <a:moveTo>
                    <a:pt x="171018" y="232410"/>
                  </a:moveTo>
                  <a:lnTo>
                    <a:pt x="170256" y="231787"/>
                  </a:lnTo>
                  <a:lnTo>
                    <a:pt x="170256" y="232410"/>
                  </a:lnTo>
                  <a:lnTo>
                    <a:pt x="171018" y="232410"/>
                  </a:lnTo>
                  <a:close/>
                </a:path>
                <a:path w="565785" h="732154">
                  <a:moveTo>
                    <a:pt x="171081" y="260642"/>
                  </a:moveTo>
                  <a:lnTo>
                    <a:pt x="169075" y="261620"/>
                  </a:lnTo>
                  <a:lnTo>
                    <a:pt x="168554" y="262890"/>
                  </a:lnTo>
                  <a:lnTo>
                    <a:pt x="171081" y="260642"/>
                  </a:lnTo>
                  <a:close/>
                </a:path>
                <a:path w="565785" h="732154">
                  <a:moveTo>
                    <a:pt x="171411" y="260350"/>
                  </a:moveTo>
                  <a:lnTo>
                    <a:pt x="171081" y="260642"/>
                  </a:lnTo>
                  <a:lnTo>
                    <a:pt x="171399" y="260489"/>
                  </a:lnTo>
                  <a:lnTo>
                    <a:pt x="171411" y="260350"/>
                  </a:lnTo>
                  <a:close/>
                </a:path>
                <a:path w="565785" h="732154">
                  <a:moveTo>
                    <a:pt x="172504" y="263766"/>
                  </a:moveTo>
                  <a:lnTo>
                    <a:pt x="171767" y="264160"/>
                  </a:lnTo>
                  <a:lnTo>
                    <a:pt x="172008" y="264160"/>
                  </a:lnTo>
                  <a:lnTo>
                    <a:pt x="172504" y="263766"/>
                  </a:lnTo>
                  <a:close/>
                </a:path>
                <a:path w="565785" h="732154">
                  <a:moveTo>
                    <a:pt x="175348" y="240957"/>
                  </a:moveTo>
                  <a:lnTo>
                    <a:pt x="175094" y="241071"/>
                  </a:lnTo>
                  <a:lnTo>
                    <a:pt x="175107" y="241236"/>
                  </a:lnTo>
                  <a:lnTo>
                    <a:pt x="175145" y="241490"/>
                  </a:lnTo>
                  <a:lnTo>
                    <a:pt x="175285" y="241173"/>
                  </a:lnTo>
                  <a:lnTo>
                    <a:pt x="175348" y="240957"/>
                  </a:lnTo>
                  <a:close/>
                </a:path>
                <a:path w="565785" h="732154">
                  <a:moveTo>
                    <a:pt x="176593" y="268071"/>
                  </a:moveTo>
                  <a:lnTo>
                    <a:pt x="175272" y="267792"/>
                  </a:lnTo>
                  <a:lnTo>
                    <a:pt x="174548" y="269468"/>
                  </a:lnTo>
                  <a:lnTo>
                    <a:pt x="176593" y="268071"/>
                  </a:lnTo>
                  <a:close/>
                </a:path>
                <a:path w="565785" h="732154">
                  <a:moveTo>
                    <a:pt x="176898" y="247738"/>
                  </a:moveTo>
                  <a:lnTo>
                    <a:pt x="176568" y="247713"/>
                  </a:lnTo>
                  <a:lnTo>
                    <a:pt x="176276" y="247700"/>
                  </a:lnTo>
                  <a:lnTo>
                    <a:pt x="176085" y="247942"/>
                  </a:lnTo>
                  <a:lnTo>
                    <a:pt x="176326" y="248081"/>
                  </a:lnTo>
                  <a:lnTo>
                    <a:pt x="176657" y="247929"/>
                  </a:lnTo>
                  <a:lnTo>
                    <a:pt x="176898" y="247738"/>
                  </a:lnTo>
                  <a:close/>
                </a:path>
                <a:path w="565785" h="732154">
                  <a:moveTo>
                    <a:pt x="183362" y="274320"/>
                  </a:moveTo>
                  <a:close/>
                </a:path>
                <a:path w="565785" h="732154">
                  <a:moveTo>
                    <a:pt x="183730" y="254000"/>
                  </a:moveTo>
                  <a:lnTo>
                    <a:pt x="182778" y="253428"/>
                  </a:lnTo>
                  <a:lnTo>
                    <a:pt x="181889" y="254914"/>
                  </a:lnTo>
                  <a:lnTo>
                    <a:pt x="183730" y="254000"/>
                  </a:lnTo>
                  <a:close/>
                </a:path>
                <a:path w="565785" h="732154">
                  <a:moveTo>
                    <a:pt x="183959" y="251460"/>
                  </a:moveTo>
                  <a:lnTo>
                    <a:pt x="181635" y="252730"/>
                  </a:lnTo>
                  <a:lnTo>
                    <a:pt x="182778" y="253428"/>
                  </a:lnTo>
                  <a:lnTo>
                    <a:pt x="183959" y="251460"/>
                  </a:lnTo>
                  <a:close/>
                </a:path>
                <a:path w="565785" h="732154">
                  <a:moveTo>
                    <a:pt x="186817" y="251523"/>
                  </a:moveTo>
                  <a:lnTo>
                    <a:pt x="185267" y="251244"/>
                  </a:lnTo>
                  <a:lnTo>
                    <a:pt x="186321" y="251536"/>
                  </a:lnTo>
                  <a:lnTo>
                    <a:pt x="186817" y="251523"/>
                  </a:lnTo>
                  <a:close/>
                </a:path>
                <a:path w="565785" h="732154">
                  <a:moveTo>
                    <a:pt x="191998" y="263131"/>
                  </a:moveTo>
                  <a:lnTo>
                    <a:pt x="190741" y="264210"/>
                  </a:lnTo>
                  <a:lnTo>
                    <a:pt x="191998" y="263156"/>
                  </a:lnTo>
                  <a:close/>
                </a:path>
                <a:path w="565785" h="732154">
                  <a:moveTo>
                    <a:pt x="192773" y="262458"/>
                  </a:moveTo>
                  <a:lnTo>
                    <a:pt x="191973" y="262178"/>
                  </a:lnTo>
                  <a:lnTo>
                    <a:pt x="191998" y="263131"/>
                  </a:lnTo>
                  <a:lnTo>
                    <a:pt x="192773" y="262458"/>
                  </a:lnTo>
                  <a:close/>
                </a:path>
                <a:path w="565785" h="732154">
                  <a:moveTo>
                    <a:pt x="197777" y="274942"/>
                  </a:moveTo>
                  <a:lnTo>
                    <a:pt x="197675" y="275170"/>
                  </a:lnTo>
                  <a:lnTo>
                    <a:pt x="197777" y="275043"/>
                  </a:lnTo>
                  <a:close/>
                </a:path>
                <a:path w="565785" h="732154">
                  <a:moveTo>
                    <a:pt x="197891" y="274535"/>
                  </a:moveTo>
                  <a:lnTo>
                    <a:pt x="197827" y="274408"/>
                  </a:lnTo>
                  <a:lnTo>
                    <a:pt x="197777" y="274942"/>
                  </a:lnTo>
                  <a:lnTo>
                    <a:pt x="197878" y="274713"/>
                  </a:lnTo>
                  <a:lnTo>
                    <a:pt x="197891" y="274535"/>
                  </a:lnTo>
                  <a:close/>
                </a:path>
                <a:path w="565785" h="732154">
                  <a:moveTo>
                    <a:pt x="197993" y="272986"/>
                  </a:moveTo>
                  <a:lnTo>
                    <a:pt x="197129" y="273723"/>
                  </a:lnTo>
                  <a:lnTo>
                    <a:pt x="197700" y="273913"/>
                  </a:lnTo>
                  <a:lnTo>
                    <a:pt x="197827" y="274408"/>
                  </a:lnTo>
                  <a:lnTo>
                    <a:pt x="197993" y="272986"/>
                  </a:lnTo>
                  <a:close/>
                </a:path>
                <a:path w="565785" h="732154">
                  <a:moveTo>
                    <a:pt x="201866" y="293801"/>
                  </a:moveTo>
                  <a:lnTo>
                    <a:pt x="201701" y="294017"/>
                  </a:lnTo>
                  <a:lnTo>
                    <a:pt x="201574" y="294246"/>
                  </a:lnTo>
                  <a:lnTo>
                    <a:pt x="201485" y="294487"/>
                  </a:lnTo>
                  <a:lnTo>
                    <a:pt x="201625" y="294347"/>
                  </a:lnTo>
                  <a:lnTo>
                    <a:pt x="201866" y="293801"/>
                  </a:lnTo>
                  <a:close/>
                </a:path>
                <a:path w="565785" h="732154">
                  <a:moveTo>
                    <a:pt x="202234" y="282714"/>
                  </a:moveTo>
                  <a:lnTo>
                    <a:pt x="201955" y="282867"/>
                  </a:lnTo>
                  <a:lnTo>
                    <a:pt x="201536" y="283210"/>
                  </a:lnTo>
                  <a:lnTo>
                    <a:pt x="201841" y="283210"/>
                  </a:lnTo>
                  <a:lnTo>
                    <a:pt x="202234" y="282714"/>
                  </a:lnTo>
                  <a:close/>
                </a:path>
                <a:path w="565785" h="732154">
                  <a:moveTo>
                    <a:pt x="202463" y="293370"/>
                  </a:moveTo>
                  <a:lnTo>
                    <a:pt x="201879" y="294640"/>
                  </a:lnTo>
                  <a:lnTo>
                    <a:pt x="202463" y="293370"/>
                  </a:lnTo>
                  <a:close/>
                </a:path>
                <a:path w="565785" h="732154">
                  <a:moveTo>
                    <a:pt x="205676" y="276136"/>
                  </a:moveTo>
                  <a:lnTo>
                    <a:pt x="205409" y="276402"/>
                  </a:lnTo>
                  <a:lnTo>
                    <a:pt x="205193" y="276669"/>
                  </a:lnTo>
                  <a:lnTo>
                    <a:pt x="204978" y="276948"/>
                  </a:lnTo>
                  <a:lnTo>
                    <a:pt x="205282" y="276631"/>
                  </a:lnTo>
                  <a:lnTo>
                    <a:pt x="205536" y="276326"/>
                  </a:lnTo>
                  <a:lnTo>
                    <a:pt x="205676" y="276136"/>
                  </a:lnTo>
                  <a:close/>
                </a:path>
                <a:path w="565785" h="732154">
                  <a:moveTo>
                    <a:pt x="210223" y="303339"/>
                  </a:moveTo>
                  <a:lnTo>
                    <a:pt x="209638" y="303860"/>
                  </a:lnTo>
                  <a:lnTo>
                    <a:pt x="209943" y="303606"/>
                  </a:lnTo>
                  <a:lnTo>
                    <a:pt x="210223" y="303377"/>
                  </a:lnTo>
                  <a:close/>
                </a:path>
                <a:path w="565785" h="732154">
                  <a:moveTo>
                    <a:pt x="211670" y="282663"/>
                  </a:moveTo>
                  <a:lnTo>
                    <a:pt x="210299" y="283298"/>
                  </a:lnTo>
                  <a:lnTo>
                    <a:pt x="210502" y="283502"/>
                  </a:lnTo>
                  <a:lnTo>
                    <a:pt x="210832" y="283260"/>
                  </a:lnTo>
                  <a:lnTo>
                    <a:pt x="211670" y="282663"/>
                  </a:lnTo>
                  <a:close/>
                </a:path>
                <a:path w="565785" h="732154">
                  <a:moveTo>
                    <a:pt x="212153" y="309880"/>
                  </a:moveTo>
                  <a:lnTo>
                    <a:pt x="211963" y="309105"/>
                  </a:lnTo>
                  <a:lnTo>
                    <a:pt x="210781" y="309880"/>
                  </a:lnTo>
                  <a:lnTo>
                    <a:pt x="212153" y="309880"/>
                  </a:lnTo>
                  <a:close/>
                </a:path>
                <a:path w="565785" h="732154">
                  <a:moveTo>
                    <a:pt x="212521" y="287020"/>
                  </a:moveTo>
                  <a:lnTo>
                    <a:pt x="212026" y="287020"/>
                  </a:lnTo>
                  <a:lnTo>
                    <a:pt x="212051" y="287439"/>
                  </a:lnTo>
                  <a:lnTo>
                    <a:pt x="212521" y="287020"/>
                  </a:lnTo>
                  <a:close/>
                </a:path>
                <a:path w="565785" h="732154">
                  <a:moveTo>
                    <a:pt x="212712" y="308610"/>
                  </a:moveTo>
                  <a:lnTo>
                    <a:pt x="211836" y="308610"/>
                  </a:lnTo>
                  <a:lnTo>
                    <a:pt x="211963" y="309105"/>
                  </a:lnTo>
                  <a:lnTo>
                    <a:pt x="212712" y="308610"/>
                  </a:lnTo>
                  <a:close/>
                </a:path>
                <a:path w="565785" h="732154">
                  <a:moveTo>
                    <a:pt x="218833" y="291096"/>
                  </a:moveTo>
                  <a:lnTo>
                    <a:pt x="218744" y="290817"/>
                  </a:lnTo>
                  <a:lnTo>
                    <a:pt x="216611" y="292836"/>
                  </a:lnTo>
                  <a:lnTo>
                    <a:pt x="215633" y="293674"/>
                  </a:lnTo>
                  <a:lnTo>
                    <a:pt x="216585" y="292925"/>
                  </a:lnTo>
                  <a:lnTo>
                    <a:pt x="217131" y="292646"/>
                  </a:lnTo>
                  <a:lnTo>
                    <a:pt x="217449" y="292646"/>
                  </a:lnTo>
                  <a:lnTo>
                    <a:pt x="217843" y="292252"/>
                  </a:lnTo>
                  <a:lnTo>
                    <a:pt x="218287" y="291757"/>
                  </a:lnTo>
                  <a:lnTo>
                    <a:pt x="218833" y="291096"/>
                  </a:lnTo>
                  <a:close/>
                </a:path>
                <a:path w="565785" h="732154">
                  <a:moveTo>
                    <a:pt x="218935" y="295910"/>
                  </a:moveTo>
                  <a:lnTo>
                    <a:pt x="217982" y="297002"/>
                  </a:lnTo>
                  <a:lnTo>
                    <a:pt x="218884" y="296405"/>
                  </a:lnTo>
                  <a:lnTo>
                    <a:pt x="218935" y="295910"/>
                  </a:lnTo>
                  <a:close/>
                </a:path>
                <a:path w="565785" h="732154">
                  <a:moveTo>
                    <a:pt x="219468" y="316890"/>
                  </a:moveTo>
                  <a:lnTo>
                    <a:pt x="219125" y="316890"/>
                  </a:lnTo>
                  <a:lnTo>
                    <a:pt x="218948" y="317246"/>
                  </a:lnTo>
                  <a:lnTo>
                    <a:pt x="219468" y="316890"/>
                  </a:lnTo>
                  <a:close/>
                </a:path>
                <a:path w="565785" h="732154">
                  <a:moveTo>
                    <a:pt x="219621" y="295910"/>
                  </a:moveTo>
                  <a:lnTo>
                    <a:pt x="218884" y="296405"/>
                  </a:lnTo>
                  <a:lnTo>
                    <a:pt x="218655" y="298450"/>
                  </a:lnTo>
                  <a:lnTo>
                    <a:pt x="219621" y="295910"/>
                  </a:lnTo>
                  <a:close/>
                </a:path>
                <a:path w="565785" h="732154">
                  <a:moveTo>
                    <a:pt x="219646" y="300990"/>
                  </a:moveTo>
                  <a:lnTo>
                    <a:pt x="218617" y="300151"/>
                  </a:lnTo>
                  <a:lnTo>
                    <a:pt x="217868" y="300990"/>
                  </a:lnTo>
                  <a:lnTo>
                    <a:pt x="219646" y="300990"/>
                  </a:lnTo>
                  <a:close/>
                </a:path>
                <a:path w="565785" h="732154">
                  <a:moveTo>
                    <a:pt x="220306" y="316331"/>
                  </a:moveTo>
                  <a:lnTo>
                    <a:pt x="219468" y="316890"/>
                  </a:lnTo>
                  <a:lnTo>
                    <a:pt x="219659" y="316903"/>
                  </a:lnTo>
                  <a:lnTo>
                    <a:pt x="220306" y="316331"/>
                  </a:lnTo>
                  <a:close/>
                </a:path>
                <a:path w="565785" h="732154">
                  <a:moveTo>
                    <a:pt x="220687" y="291782"/>
                  </a:moveTo>
                  <a:lnTo>
                    <a:pt x="219519" y="292087"/>
                  </a:lnTo>
                  <a:lnTo>
                    <a:pt x="219227" y="292163"/>
                  </a:lnTo>
                  <a:lnTo>
                    <a:pt x="219036" y="293382"/>
                  </a:lnTo>
                  <a:lnTo>
                    <a:pt x="220103" y="293700"/>
                  </a:lnTo>
                  <a:lnTo>
                    <a:pt x="220192" y="292201"/>
                  </a:lnTo>
                  <a:lnTo>
                    <a:pt x="220687" y="291782"/>
                  </a:lnTo>
                  <a:close/>
                </a:path>
                <a:path w="565785" h="732154">
                  <a:moveTo>
                    <a:pt x="220891" y="313372"/>
                  </a:moveTo>
                  <a:lnTo>
                    <a:pt x="219290" y="314325"/>
                  </a:lnTo>
                  <a:lnTo>
                    <a:pt x="219506" y="314858"/>
                  </a:lnTo>
                  <a:lnTo>
                    <a:pt x="218668" y="316877"/>
                  </a:lnTo>
                  <a:lnTo>
                    <a:pt x="219138" y="316877"/>
                  </a:lnTo>
                  <a:lnTo>
                    <a:pt x="220891" y="313372"/>
                  </a:lnTo>
                  <a:close/>
                </a:path>
                <a:path w="565785" h="732154">
                  <a:moveTo>
                    <a:pt x="221094" y="315620"/>
                  </a:moveTo>
                  <a:lnTo>
                    <a:pt x="220306" y="316331"/>
                  </a:lnTo>
                  <a:lnTo>
                    <a:pt x="220484" y="316204"/>
                  </a:lnTo>
                  <a:lnTo>
                    <a:pt x="220751" y="315976"/>
                  </a:lnTo>
                  <a:lnTo>
                    <a:pt x="221094" y="315620"/>
                  </a:lnTo>
                  <a:close/>
                </a:path>
                <a:path w="565785" h="732154">
                  <a:moveTo>
                    <a:pt x="222110" y="317550"/>
                  </a:moveTo>
                  <a:lnTo>
                    <a:pt x="221970" y="317461"/>
                  </a:lnTo>
                  <a:lnTo>
                    <a:pt x="221830" y="317373"/>
                  </a:lnTo>
                  <a:lnTo>
                    <a:pt x="221729" y="317233"/>
                  </a:lnTo>
                  <a:lnTo>
                    <a:pt x="221830" y="317449"/>
                  </a:lnTo>
                  <a:lnTo>
                    <a:pt x="222110" y="317550"/>
                  </a:lnTo>
                  <a:close/>
                </a:path>
                <a:path w="565785" h="732154">
                  <a:moveTo>
                    <a:pt x="222834" y="299948"/>
                  </a:moveTo>
                  <a:lnTo>
                    <a:pt x="221869" y="298551"/>
                  </a:lnTo>
                  <a:lnTo>
                    <a:pt x="222567" y="300431"/>
                  </a:lnTo>
                  <a:lnTo>
                    <a:pt x="222834" y="299948"/>
                  </a:lnTo>
                  <a:close/>
                </a:path>
                <a:path w="565785" h="732154">
                  <a:moveTo>
                    <a:pt x="223062" y="317715"/>
                  </a:moveTo>
                  <a:lnTo>
                    <a:pt x="222834" y="317715"/>
                  </a:lnTo>
                  <a:lnTo>
                    <a:pt x="222643" y="317703"/>
                  </a:lnTo>
                  <a:lnTo>
                    <a:pt x="222453" y="317652"/>
                  </a:lnTo>
                  <a:lnTo>
                    <a:pt x="222059" y="318033"/>
                  </a:lnTo>
                  <a:lnTo>
                    <a:pt x="222313" y="318046"/>
                  </a:lnTo>
                  <a:lnTo>
                    <a:pt x="222656" y="317919"/>
                  </a:lnTo>
                  <a:lnTo>
                    <a:pt x="223062" y="317715"/>
                  </a:lnTo>
                  <a:close/>
                </a:path>
                <a:path w="565785" h="732154">
                  <a:moveTo>
                    <a:pt x="223202" y="316826"/>
                  </a:moveTo>
                  <a:lnTo>
                    <a:pt x="222631" y="317334"/>
                  </a:lnTo>
                  <a:lnTo>
                    <a:pt x="222326" y="317525"/>
                  </a:lnTo>
                  <a:lnTo>
                    <a:pt x="222110" y="317538"/>
                  </a:lnTo>
                  <a:lnTo>
                    <a:pt x="222453" y="317652"/>
                  </a:lnTo>
                  <a:lnTo>
                    <a:pt x="222783" y="317360"/>
                  </a:lnTo>
                  <a:lnTo>
                    <a:pt x="223062" y="317055"/>
                  </a:lnTo>
                  <a:lnTo>
                    <a:pt x="223202" y="316826"/>
                  </a:lnTo>
                  <a:close/>
                </a:path>
                <a:path w="565785" h="732154">
                  <a:moveTo>
                    <a:pt x="224104" y="298107"/>
                  </a:moveTo>
                  <a:lnTo>
                    <a:pt x="223888" y="298005"/>
                  </a:lnTo>
                  <a:lnTo>
                    <a:pt x="222834" y="299948"/>
                  </a:lnTo>
                  <a:lnTo>
                    <a:pt x="223240" y="300545"/>
                  </a:lnTo>
                  <a:lnTo>
                    <a:pt x="224104" y="298107"/>
                  </a:lnTo>
                  <a:close/>
                </a:path>
                <a:path w="565785" h="732154">
                  <a:moveTo>
                    <a:pt x="225412" y="294373"/>
                  </a:moveTo>
                  <a:lnTo>
                    <a:pt x="224104" y="298107"/>
                  </a:lnTo>
                  <a:lnTo>
                    <a:pt x="224701" y="298386"/>
                  </a:lnTo>
                  <a:lnTo>
                    <a:pt x="225412" y="294373"/>
                  </a:lnTo>
                  <a:close/>
                </a:path>
                <a:path w="565785" h="732154">
                  <a:moveTo>
                    <a:pt x="225856" y="321538"/>
                  </a:moveTo>
                  <a:lnTo>
                    <a:pt x="225412" y="321589"/>
                  </a:lnTo>
                  <a:lnTo>
                    <a:pt x="225526" y="321868"/>
                  </a:lnTo>
                  <a:lnTo>
                    <a:pt x="225653" y="321729"/>
                  </a:lnTo>
                  <a:lnTo>
                    <a:pt x="225780" y="321627"/>
                  </a:lnTo>
                  <a:close/>
                </a:path>
                <a:path w="565785" h="732154">
                  <a:moveTo>
                    <a:pt x="226314" y="321487"/>
                  </a:moveTo>
                  <a:lnTo>
                    <a:pt x="226123" y="321335"/>
                  </a:lnTo>
                  <a:lnTo>
                    <a:pt x="225856" y="321538"/>
                  </a:lnTo>
                  <a:lnTo>
                    <a:pt x="226314" y="321487"/>
                  </a:lnTo>
                  <a:close/>
                </a:path>
                <a:path w="565785" h="732154">
                  <a:moveTo>
                    <a:pt x="226669" y="314210"/>
                  </a:moveTo>
                  <a:lnTo>
                    <a:pt x="225653" y="314960"/>
                  </a:lnTo>
                  <a:lnTo>
                    <a:pt x="226479" y="316217"/>
                  </a:lnTo>
                  <a:lnTo>
                    <a:pt x="226669" y="314210"/>
                  </a:lnTo>
                  <a:close/>
                </a:path>
                <a:path w="565785" h="732154">
                  <a:moveTo>
                    <a:pt x="226682" y="318770"/>
                  </a:moveTo>
                  <a:lnTo>
                    <a:pt x="225513" y="318770"/>
                  </a:lnTo>
                  <a:lnTo>
                    <a:pt x="224447" y="320040"/>
                  </a:lnTo>
                  <a:lnTo>
                    <a:pt x="225755" y="320040"/>
                  </a:lnTo>
                  <a:lnTo>
                    <a:pt x="226682" y="318770"/>
                  </a:lnTo>
                  <a:close/>
                </a:path>
                <a:path w="565785" h="732154">
                  <a:moveTo>
                    <a:pt x="227266" y="321373"/>
                  </a:moveTo>
                  <a:lnTo>
                    <a:pt x="226314" y="321487"/>
                  </a:lnTo>
                  <a:lnTo>
                    <a:pt x="226479" y="321640"/>
                  </a:lnTo>
                  <a:lnTo>
                    <a:pt x="226606" y="321894"/>
                  </a:lnTo>
                  <a:lnTo>
                    <a:pt x="227266" y="321373"/>
                  </a:lnTo>
                  <a:close/>
                </a:path>
                <a:path w="565785" h="732154">
                  <a:moveTo>
                    <a:pt x="229184" y="319176"/>
                  </a:moveTo>
                  <a:lnTo>
                    <a:pt x="227711" y="320040"/>
                  </a:lnTo>
                  <a:lnTo>
                    <a:pt x="228549" y="320040"/>
                  </a:lnTo>
                  <a:lnTo>
                    <a:pt x="229184" y="319176"/>
                  </a:lnTo>
                  <a:close/>
                </a:path>
                <a:path w="565785" h="732154">
                  <a:moveTo>
                    <a:pt x="229298" y="308610"/>
                  </a:moveTo>
                  <a:lnTo>
                    <a:pt x="226822" y="311150"/>
                  </a:lnTo>
                  <a:lnTo>
                    <a:pt x="227330" y="309880"/>
                  </a:lnTo>
                  <a:lnTo>
                    <a:pt x="227838" y="308610"/>
                  </a:lnTo>
                  <a:lnTo>
                    <a:pt x="226758" y="308610"/>
                  </a:lnTo>
                  <a:lnTo>
                    <a:pt x="227533" y="307340"/>
                  </a:lnTo>
                  <a:lnTo>
                    <a:pt x="228752" y="306070"/>
                  </a:lnTo>
                  <a:lnTo>
                    <a:pt x="228765" y="307340"/>
                  </a:lnTo>
                  <a:lnTo>
                    <a:pt x="228904" y="306070"/>
                  </a:lnTo>
                  <a:lnTo>
                    <a:pt x="229196" y="303530"/>
                  </a:lnTo>
                  <a:lnTo>
                    <a:pt x="224383" y="307340"/>
                  </a:lnTo>
                  <a:lnTo>
                    <a:pt x="226174" y="304800"/>
                  </a:lnTo>
                  <a:lnTo>
                    <a:pt x="226466" y="304800"/>
                  </a:lnTo>
                  <a:lnTo>
                    <a:pt x="223608" y="303530"/>
                  </a:lnTo>
                  <a:lnTo>
                    <a:pt x="224066" y="306070"/>
                  </a:lnTo>
                  <a:lnTo>
                    <a:pt x="220091" y="307340"/>
                  </a:lnTo>
                  <a:lnTo>
                    <a:pt x="222808" y="303530"/>
                  </a:lnTo>
                  <a:lnTo>
                    <a:pt x="224624" y="300990"/>
                  </a:lnTo>
                  <a:lnTo>
                    <a:pt x="222237" y="303530"/>
                  </a:lnTo>
                  <a:lnTo>
                    <a:pt x="222110" y="303530"/>
                  </a:lnTo>
                  <a:lnTo>
                    <a:pt x="222034" y="303022"/>
                  </a:lnTo>
                  <a:lnTo>
                    <a:pt x="222034" y="303530"/>
                  </a:lnTo>
                  <a:lnTo>
                    <a:pt x="220179" y="303530"/>
                  </a:lnTo>
                  <a:lnTo>
                    <a:pt x="220700" y="302323"/>
                  </a:lnTo>
                  <a:lnTo>
                    <a:pt x="222034" y="303530"/>
                  </a:lnTo>
                  <a:lnTo>
                    <a:pt x="222034" y="303022"/>
                  </a:lnTo>
                  <a:lnTo>
                    <a:pt x="221919" y="302260"/>
                  </a:lnTo>
                  <a:lnTo>
                    <a:pt x="220726" y="302260"/>
                  </a:lnTo>
                  <a:lnTo>
                    <a:pt x="221284" y="300990"/>
                  </a:lnTo>
                  <a:lnTo>
                    <a:pt x="216750" y="302260"/>
                  </a:lnTo>
                  <a:lnTo>
                    <a:pt x="217868" y="300990"/>
                  </a:lnTo>
                  <a:lnTo>
                    <a:pt x="217525" y="300990"/>
                  </a:lnTo>
                  <a:lnTo>
                    <a:pt x="218440" y="300012"/>
                  </a:lnTo>
                  <a:lnTo>
                    <a:pt x="218617" y="300151"/>
                  </a:lnTo>
                  <a:lnTo>
                    <a:pt x="220116" y="298450"/>
                  </a:lnTo>
                  <a:lnTo>
                    <a:pt x="219583" y="298792"/>
                  </a:lnTo>
                  <a:lnTo>
                    <a:pt x="221081" y="297180"/>
                  </a:lnTo>
                  <a:lnTo>
                    <a:pt x="215760" y="300990"/>
                  </a:lnTo>
                  <a:lnTo>
                    <a:pt x="216230" y="299720"/>
                  </a:lnTo>
                  <a:lnTo>
                    <a:pt x="216700" y="298450"/>
                  </a:lnTo>
                  <a:lnTo>
                    <a:pt x="217982" y="297002"/>
                  </a:lnTo>
                  <a:lnTo>
                    <a:pt x="215785" y="298450"/>
                  </a:lnTo>
                  <a:lnTo>
                    <a:pt x="217284" y="295910"/>
                  </a:lnTo>
                  <a:lnTo>
                    <a:pt x="218770" y="293370"/>
                  </a:lnTo>
                  <a:lnTo>
                    <a:pt x="217462" y="293370"/>
                  </a:lnTo>
                  <a:lnTo>
                    <a:pt x="214731" y="295910"/>
                  </a:lnTo>
                  <a:lnTo>
                    <a:pt x="214858" y="293370"/>
                  </a:lnTo>
                  <a:lnTo>
                    <a:pt x="212813" y="292100"/>
                  </a:lnTo>
                  <a:lnTo>
                    <a:pt x="213779" y="292100"/>
                  </a:lnTo>
                  <a:lnTo>
                    <a:pt x="212128" y="289560"/>
                  </a:lnTo>
                  <a:lnTo>
                    <a:pt x="212051" y="287439"/>
                  </a:lnTo>
                  <a:lnTo>
                    <a:pt x="210604" y="288696"/>
                  </a:lnTo>
                  <a:lnTo>
                    <a:pt x="210604" y="293370"/>
                  </a:lnTo>
                  <a:lnTo>
                    <a:pt x="209334" y="295910"/>
                  </a:lnTo>
                  <a:lnTo>
                    <a:pt x="208457" y="297180"/>
                  </a:lnTo>
                  <a:lnTo>
                    <a:pt x="207975" y="295910"/>
                  </a:lnTo>
                  <a:lnTo>
                    <a:pt x="207683" y="295910"/>
                  </a:lnTo>
                  <a:lnTo>
                    <a:pt x="210604" y="293370"/>
                  </a:lnTo>
                  <a:lnTo>
                    <a:pt x="210604" y="288696"/>
                  </a:lnTo>
                  <a:lnTo>
                    <a:pt x="209588" y="289560"/>
                  </a:lnTo>
                  <a:lnTo>
                    <a:pt x="209003" y="287020"/>
                  </a:lnTo>
                  <a:lnTo>
                    <a:pt x="207632" y="287020"/>
                  </a:lnTo>
                  <a:lnTo>
                    <a:pt x="209321" y="285750"/>
                  </a:lnTo>
                  <a:lnTo>
                    <a:pt x="210096" y="285750"/>
                  </a:lnTo>
                  <a:lnTo>
                    <a:pt x="211251" y="284480"/>
                  </a:lnTo>
                  <a:lnTo>
                    <a:pt x="207949" y="284480"/>
                  </a:lnTo>
                  <a:lnTo>
                    <a:pt x="210185" y="283210"/>
                  </a:lnTo>
                  <a:lnTo>
                    <a:pt x="209092" y="281940"/>
                  </a:lnTo>
                  <a:lnTo>
                    <a:pt x="205740" y="283210"/>
                  </a:lnTo>
                  <a:lnTo>
                    <a:pt x="205854" y="280670"/>
                  </a:lnTo>
                  <a:lnTo>
                    <a:pt x="203860" y="281940"/>
                  </a:lnTo>
                  <a:lnTo>
                    <a:pt x="201498" y="287020"/>
                  </a:lnTo>
                  <a:lnTo>
                    <a:pt x="198882" y="287020"/>
                  </a:lnTo>
                  <a:lnTo>
                    <a:pt x="199859" y="285750"/>
                  </a:lnTo>
                  <a:lnTo>
                    <a:pt x="201599" y="284480"/>
                  </a:lnTo>
                  <a:lnTo>
                    <a:pt x="201117" y="284480"/>
                  </a:lnTo>
                  <a:lnTo>
                    <a:pt x="201320" y="283210"/>
                  </a:lnTo>
                  <a:lnTo>
                    <a:pt x="201955" y="282867"/>
                  </a:lnTo>
                  <a:lnTo>
                    <a:pt x="202412" y="282473"/>
                  </a:lnTo>
                  <a:lnTo>
                    <a:pt x="202234" y="282714"/>
                  </a:lnTo>
                  <a:lnTo>
                    <a:pt x="203619" y="281940"/>
                  </a:lnTo>
                  <a:lnTo>
                    <a:pt x="203708" y="281266"/>
                  </a:lnTo>
                  <a:lnTo>
                    <a:pt x="204063" y="280670"/>
                  </a:lnTo>
                  <a:lnTo>
                    <a:pt x="203796" y="280670"/>
                  </a:lnTo>
                  <a:lnTo>
                    <a:pt x="204063" y="279400"/>
                  </a:lnTo>
                  <a:lnTo>
                    <a:pt x="204978" y="278130"/>
                  </a:lnTo>
                  <a:lnTo>
                    <a:pt x="204177" y="278130"/>
                  </a:lnTo>
                  <a:lnTo>
                    <a:pt x="203771" y="278561"/>
                  </a:lnTo>
                  <a:lnTo>
                    <a:pt x="203771" y="280670"/>
                  </a:lnTo>
                  <a:lnTo>
                    <a:pt x="202819" y="281940"/>
                  </a:lnTo>
                  <a:lnTo>
                    <a:pt x="202260" y="281940"/>
                  </a:lnTo>
                  <a:lnTo>
                    <a:pt x="203504" y="280670"/>
                  </a:lnTo>
                  <a:lnTo>
                    <a:pt x="203771" y="280670"/>
                  </a:lnTo>
                  <a:lnTo>
                    <a:pt x="203771" y="278561"/>
                  </a:lnTo>
                  <a:lnTo>
                    <a:pt x="202971" y="279400"/>
                  </a:lnTo>
                  <a:lnTo>
                    <a:pt x="202412" y="279400"/>
                  </a:lnTo>
                  <a:lnTo>
                    <a:pt x="201333" y="278130"/>
                  </a:lnTo>
                  <a:lnTo>
                    <a:pt x="203873" y="276860"/>
                  </a:lnTo>
                  <a:lnTo>
                    <a:pt x="204076" y="275590"/>
                  </a:lnTo>
                  <a:lnTo>
                    <a:pt x="202780" y="276860"/>
                  </a:lnTo>
                  <a:lnTo>
                    <a:pt x="203250" y="274320"/>
                  </a:lnTo>
                  <a:lnTo>
                    <a:pt x="201015" y="276860"/>
                  </a:lnTo>
                  <a:lnTo>
                    <a:pt x="200723" y="276860"/>
                  </a:lnTo>
                  <a:lnTo>
                    <a:pt x="201714" y="275590"/>
                  </a:lnTo>
                  <a:lnTo>
                    <a:pt x="200723" y="275590"/>
                  </a:lnTo>
                  <a:lnTo>
                    <a:pt x="199580" y="273050"/>
                  </a:lnTo>
                  <a:lnTo>
                    <a:pt x="197777" y="275590"/>
                  </a:lnTo>
                  <a:lnTo>
                    <a:pt x="197561" y="275590"/>
                  </a:lnTo>
                  <a:lnTo>
                    <a:pt x="193662" y="276860"/>
                  </a:lnTo>
                  <a:lnTo>
                    <a:pt x="195389" y="270510"/>
                  </a:lnTo>
                  <a:lnTo>
                    <a:pt x="192786" y="270510"/>
                  </a:lnTo>
                  <a:lnTo>
                    <a:pt x="193548" y="269240"/>
                  </a:lnTo>
                  <a:lnTo>
                    <a:pt x="191706" y="269240"/>
                  </a:lnTo>
                  <a:lnTo>
                    <a:pt x="190855" y="267970"/>
                  </a:lnTo>
                  <a:lnTo>
                    <a:pt x="188239" y="267970"/>
                  </a:lnTo>
                  <a:lnTo>
                    <a:pt x="190258" y="265430"/>
                  </a:lnTo>
                  <a:lnTo>
                    <a:pt x="188950" y="265430"/>
                  </a:lnTo>
                  <a:lnTo>
                    <a:pt x="187985" y="266700"/>
                  </a:lnTo>
                  <a:lnTo>
                    <a:pt x="188175" y="264160"/>
                  </a:lnTo>
                  <a:lnTo>
                    <a:pt x="189903" y="264160"/>
                  </a:lnTo>
                  <a:lnTo>
                    <a:pt x="190233" y="264160"/>
                  </a:lnTo>
                  <a:lnTo>
                    <a:pt x="189788" y="263677"/>
                  </a:lnTo>
                  <a:lnTo>
                    <a:pt x="189598" y="262890"/>
                  </a:lnTo>
                  <a:lnTo>
                    <a:pt x="190614" y="260350"/>
                  </a:lnTo>
                  <a:lnTo>
                    <a:pt x="187515" y="261620"/>
                  </a:lnTo>
                  <a:lnTo>
                    <a:pt x="189826" y="260350"/>
                  </a:lnTo>
                  <a:lnTo>
                    <a:pt x="189268" y="259080"/>
                  </a:lnTo>
                  <a:lnTo>
                    <a:pt x="188239" y="259080"/>
                  </a:lnTo>
                  <a:lnTo>
                    <a:pt x="187515" y="260350"/>
                  </a:lnTo>
                  <a:lnTo>
                    <a:pt x="186715" y="260350"/>
                  </a:lnTo>
                  <a:lnTo>
                    <a:pt x="186169" y="259080"/>
                  </a:lnTo>
                  <a:lnTo>
                    <a:pt x="188988" y="256540"/>
                  </a:lnTo>
                  <a:lnTo>
                    <a:pt x="190195" y="251460"/>
                  </a:lnTo>
                  <a:lnTo>
                    <a:pt x="180149" y="257810"/>
                  </a:lnTo>
                  <a:lnTo>
                    <a:pt x="181889" y="254914"/>
                  </a:lnTo>
                  <a:lnTo>
                    <a:pt x="181152" y="255270"/>
                  </a:lnTo>
                  <a:lnTo>
                    <a:pt x="180606" y="254000"/>
                  </a:lnTo>
                  <a:lnTo>
                    <a:pt x="182473" y="251460"/>
                  </a:lnTo>
                  <a:lnTo>
                    <a:pt x="183400" y="250190"/>
                  </a:lnTo>
                  <a:lnTo>
                    <a:pt x="183286" y="249618"/>
                  </a:lnTo>
                  <a:lnTo>
                    <a:pt x="183375" y="246380"/>
                  </a:lnTo>
                  <a:lnTo>
                    <a:pt x="178206" y="251460"/>
                  </a:lnTo>
                  <a:lnTo>
                    <a:pt x="177914" y="248920"/>
                  </a:lnTo>
                  <a:lnTo>
                    <a:pt x="177165" y="250190"/>
                  </a:lnTo>
                  <a:lnTo>
                    <a:pt x="174840" y="252730"/>
                  </a:lnTo>
                  <a:lnTo>
                    <a:pt x="173012" y="252730"/>
                  </a:lnTo>
                  <a:lnTo>
                    <a:pt x="172453" y="251460"/>
                  </a:lnTo>
                  <a:lnTo>
                    <a:pt x="175818" y="247650"/>
                  </a:lnTo>
                  <a:lnTo>
                    <a:pt x="177215" y="247650"/>
                  </a:lnTo>
                  <a:lnTo>
                    <a:pt x="176898" y="248920"/>
                  </a:lnTo>
                  <a:lnTo>
                    <a:pt x="177914" y="248920"/>
                  </a:lnTo>
                  <a:lnTo>
                    <a:pt x="178295" y="248920"/>
                  </a:lnTo>
                  <a:lnTo>
                    <a:pt x="178943" y="247650"/>
                  </a:lnTo>
                  <a:lnTo>
                    <a:pt x="177914" y="247650"/>
                  </a:lnTo>
                  <a:lnTo>
                    <a:pt x="178409" y="246380"/>
                  </a:lnTo>
                  <a:lnTo>
                    <a:pt x="177203" y="245224"/>
                  </a:lnTo>
                  <a:lnTo>
                    <a:pt x="177101" y="246380"/>
                  </a:lnTo>
                  <a:lnTo>
                    <a:pt x="177088" y="245110"/>
                  </a:lnTo>
                  <a:lnTo>
                    <a:pt x="177228" y="245021"/>
                  </a:lnTo>
                  <a:lnTo>
                    <a:pt x="178904" y="243840"/>
                  </a:lnTo>
                  <a:lnTo>
                    <a:pt x="177355" y="243840"/>
                  </a:lnTo>
                  <a:lnTo>
                    <a:pt x="177317" y="244030"/>
                  </a:lnTo>
                  <a:lnTo>
                    <a:pt x="177330" y="243840"/>
                  </a:lnTo>
                  <a:lnTo>
                    <a:pt x="175348" y="243840"/>
                  </a:lnTo>
                  <a:lnTo>
                    <a:pt x="175145" y="242570"/>
                  </a:lnTo>
                  <a:lnTo>
                    <a:pt x="174802" y="242570"/>
                  </a:lnTo>
                  <a:lnTo>
                    <a:pt x="173875" y="243840"/>
                  </a:lnTo>
                  <a:lnTo>
                    <a:pt x="173697" y="243840"/>
                  </a:lnTo>
                  <a:lnTo>
                    <a:pt x="173189" y="241300"/>
                  </a:lnTo>
                  <a:lnTo>
                    <a:pt x="171196" y="243840"/>
                  </a:lnTo>
                  <a:lnTo>
                    <a:pt x="169633" y="243840"/>
                  </a:lnTo>
                  <a:lnTo>
                    <a:pt x="170434" y="241300"/>
                  </a:lnTo>
                  <a:lnTo>
                    <a:pt x="173189" y="241300"/>
                  </a:lnTo>
                  <a:lnTo>
                    <a:pt x="170942" y="240030"/>
                  </a:lnTo>
                  <a:lnTo>
                    <a:pt x="171221" y="238760"/>
                  </a:lnTo>
                  <a:lnTo>
                    <a:pt x="174332" y="237490"/>
                  </a:lnTo>
                  <a:lnTo>
                    <a:pt x="171488" y="237490"/>
                  </a:lnTo>
                  <a:lnTo>
                    <a:pt x="173596" y="234950"/>
                  </a:lnTo>
                  <a:lnTo>
                    <a:pt x="173342" y="233680"/>
                  </a:lnTo>
                  <a:lnTo>
                    <a:pt x="173875" y="233680"/>
                  </a:lnTo>
                  <a:lnTo>
                    <a:pt x="173355" y="232410"/>
                  </a:lnTo>
                  <a:lnTo>
                    <a:pt x="171780" y="234950"/>
                  </a:lnTo>
                  <a:lnTo>
                    <a:pt x="171792" y="233680"/>
                  </a:lnTo>
                  <a:lnTo>
                    <a:pt x="170751" y="233680"/>
                  </a:lnTo>
                  <a:lnTo>
                    <a:pt x="169443" y="236220"/>
                  </a:lnTo>
                  <a:lnTo>
                    <a:pt x="167081" y="237490"/>
                  </a:lnTo>
                  <a:lnTo>
                    <a:pt x="167347" y="236220"/>
                  </a:lnTo>
                  <a:lnTo>
                    <a:pt x="167373" y="235064"/>
                  </a:lnTo>
                  <a:lnTo>
                    <a:pt x="164757" y="236220"/>
                  </a:lnTo>
                  <a:lnTo>
                    <a:pt x="167106" y="233680"/>
                  </a:lnTo>
                  <a:lnTo>
                    <a:pt x="167373" y="235064"/>
                  </a:lnTo>
                  <a:lnTo>
                    <a:pt x="167474" y="235610"/>
                  </a:lnTo>
                  <a:lnTo>
                    <a:pt x="167614" y="234950"/>
                  </a:lnTo>
                  <a:lnTo>
                    <a:pt x="167589" y="236220"/>
                  </a:lnTo>
                  <a:lnTo>
                    <a:pt x="168071" y="234950"/>
                  </a:lnTo>
                  <a:lnTo>
                    <a:pt x="168541" y="233680"/>
                  </a:lnTo>
                  <a:lnTo>
                    <a:pt x="169011" y="232410"/>
                  </a:lnTo>
                  <a:lnTo>
                    <a:pt x="169481" y="231140"/>
                  </a:lnTo>
                  <a:lnTo>
                    <a:pt x="170256" y="231787"/>
                  </a:lnTo>
                  <a:lnTo>
                    <a:pt x="170256" y="231140"/>
                  </a:lnTo>
                  <a:lnTo>
                    <a:pt x="171043" y="231140"/>
                  </a:lnTo>
                  <a:lnTo>
                    <a:pt x="171170" y="230606"/>
                  </a:lnTo>
                  <a:lnTo>
                    <a:pt x="171488" y="230593"/>
                  </a:lnTo>
                  <a:lnTo>
                    <a:pt x="171335" y="230530"/>
                  </a:lnTo>
                  <a:lnTo>
                    <a:pt x="171196" y="230530"/>
                  </a:lnTo>
                  <a:lnTo>
                    <a:pt x="172008" y="227330"/>
                  </a:lnTo>
                  <a:lnTo>
                    <a:pt x="167627" y="232410"/>
                  </a:lnTo>
                  <a:lnTo>
                    <a:pt x="166344" y="231140"/>
                  </a:lnTo>
                  <a:lnTo>
                    <a:pt x="166725" y="230847"/>
                  </a:lnTo>
                  <a:lnTo>
                    <a:pt x="166103" y="231140"/>
                  </a:lnTo>
                  <a:lnTo>
                    <a:pt x="164528" y="231140"/>
                  </a:lnTo>
                  <a:lnTo>
                    <a:pt x="164782" y="229870"/>
                  </a:lnTo>
                  <a:lnTo>
                    <a:pt x="162763" y="231140"/>
                  </a:lnTo>
                  <a:lnTo>
                    <a:pt x="162458" y="229870"/>
                  </a:lnTo>
                  <a:lnTo>
                    <a:pt x="162420" y="231165"/>
                  </a:lnTo>
                  <a:lnTo>
                    <a:pt x="160858" y="232410"/>
                  </a:lnTo>
                  <a:lnTo>
                    <a:pt x="160655" y="231343"/>
                  </a:lnTo>
                  <a:lnTo>
                    <a:pt x="157988" y="232410"/>
                  </a:lnTo>
                  <a:lnTo>
                    <a:pt x="160108" y="229870"/>
                  </a:lnTo>
                  <a:lnTo>
                    <a:pt x="161175" y="228600"/>
                  </a:lnTo>
                  <a:lnTo>
                    <a:pt x="162229" y="227330"/>
                  </a:lnTo>
                  <a:lnTo>
                    <a:pt x="159626" y="227330"/>
                  </a:lnTo>
                  <a:lnTo>
                    <a:pt x="160172" y="226060"/>
                  </a:lnTo>
                  <a:lnTo>
                    <a:pt x="162267" y="224790"/>
                  </a:lnTo>
                  <a:lnTo>
                    <a:pt x="162547" y="223520"/>
                  </a:lnTo>
                  <a:lnTo>
                    <a:pt x="160197" y="223520"/>
                  </a:lnTo>
                  <a:lnTo>
                    <a:pt x="158610" y="224040"/>
                  </a:lnTo>
                  <a:lnTo>
                    <a:pt x="158610" y="224790"/>
                  </a:lnTo>
                  <a:lnTo>
                    <a:pt x="158597" y="226060"/>
                  </a:lnTo>
                  <a:lnTo>
                    <a:pt x="156489" y="227330"/>
                  </a:lnTo>
                  <a:lnTo>
                    <a:pt x="156743" y="226733"/>
                  </a:lnTo>
                  <a:lnTo>
                    <a:pt x="157340" y="225691"/>
                  </a:lnTo>
                  <a:lnTo>
                    <a:pt x="158610" y="224790"/>
                  </a:lnTo>
                  <a:lnTo>
                    <a:pt x="158610" y="224040"/>
                  </a:lnTo>
                  <a:lnTo>
                    <a:pt x="156298" y="224790"/>
                  </a:lnTo>
                  <a:lnTo>
                    <a:pt x="156540" y="225425"/>
                  </a:lnTo>
                  <a:lnTo>
                    <a:pt x="152590" y="227330"/>
                  </a:lnTo>
                  <a:lnTo>
                    <a:pt x="153695" y="224790"/>
                  </a:lnTo>
                  <a:lnTo>
                    <a:pt x="155295" y="223520"/>
                  </a:lnTo>
                  <a:lnTo>
                    <a:pt x="156895" y="222250"/>
                  </a:lnTo>
                  <a:lnTo>
                    <a:pt x="158496" y="220980"/>
                  </a:lnTo>
                  <a:lnTo>
                    <a:pt x="159385" y="218440"/>
                  </a:lnTo>
                  <a:lnTo>
                    <a:pt x="153835" y="220980"/>
                  </a:lnTo>
                  <a:lnTo>
                    <a:pt x="153695" y="219710"/>
                  </a:lnTo>
                  <a:lnTo>
                    <a:pt x="153428" y="217170"/>
                  </a:lnTo>
                  <a:lnTo>
                    <a:pt x="153111" y="218440"/>
                  </a:lnTo>
                  <a:lnTo>
                    <a:pt x="150990" y="219710"/>
                  </a:lnTo>
                  <a:lnTo>
                    <a:pt x="151841" y="217170"/>
                  </a:lnTo>
                  <a:lnTo>
                    <a:pt x="150545" y="217170"/>
                  </a:lnTo>
                  <a:lnTo>
                    <a:pt x="152196" y="215900"/>
                  </a:lnTo>
                  <a:lnTo>
                    <a:pt x="152463" y="215900"/>
                  </a:lnTo>
                  <a:lnTo>
                    <a:pt x="153238" y="214630"/>
                  </a:lnTo>
                  <a:lnTo>
                    <a:pt x="152082" y="215900"/>
                  </a:lnTo>
                  <a:lnTo>
                    <a:pt x="152184" y="213360"/>
                  </a:lnTo>
                  <a:lnTo>
                    <a:pt x="148793" y="215900"/>
                  </a:lnTo>
                  <a:lnTo>
                    <a:pt x="150215" y="213360"/>
                  </a:lnTo>
                  <a:lnTo>
                    <a:pt x="149783" y="210820"/>
                  </a:lnTo>
                  <a:lnTo>
                    <a:pt x="144119" y="214630"/>
                  </a:lnTo>
                  <a:lnTo>
                    <a:pt x="143764" y="213360"/>
                  </a:lnTo>
                  <a:lnTo>
                    <a:pt x="143421" y="212090"/>
                  </a:lnTo>
                  <a:lnTo>
                    <a:pt x="145554" y="212090"/>
                  </a:lnTo>
                  <a:lnTo>
                    <a:pt x="145834" y="210820"/>
                  </a:lnTo>
                  <a:lnTo>
                    <a:pt x="146113" y="209550"/>
                  </a:lnTo>
                  <a:lnTo>
                    <a:pt x="146608" y="209550"/>
                  </a:lnTo>
                  <a:lnTo>
                    <a:pt x="147370" y="208280"/>
                  </a:lnTo>
                  <a:lnTo>
                    <a:pt x="143268" y="209550"/>
                  </a:lnTo>
                  <a:lnTo>
                    <a:pt x="144424" y="208280"/>
                  </a:lnTo>
                  <a:lnTo>
                    <a:pt x="143535" y="208280"/>
                  </a:lnTo>
                  <a:lnTo>
                    <a:pt x="141770" y="209550"/>
                  </a:lnTo>
                  <a:lnTo>
                    <a:pt x="142240" y="208280"/>
                  </a:lnTo>
                  <a:lnTo>
                    <a:pt x="141439" y="209550"/>
                  </a:lnTo>
                  <a:lnTo>
                    <a:pt x="140500" y="208381"/>
                  </a:lnTo>
                  <a:lnTo>
                    <a:pt x="142849" y="204470"/>
                  </a:lnTo>
                  <a:lnTo>
                    <a:pt x="135166" y="205740"/>
                  </a:lnTo>
                  <a:lnTo>
                    <a:pt x="138430" y="201930"/>
                  </a:lnTo>
                  <a:lnTo>
                    <a:pt x="136994" y="200660"/>
                  </a:lnTo>
                  <a:lnTo>
                    <a:pt x="135407" y="199390"/>
                  </a:lnTo>
                  <a:lnTo>
                    <a:pt x="134480" y="199390"/>
                  </a:lnTo>
                  <a:lnTo>
                    <a:pt x="135026" y="198120"/>
                  </a:lnTo>
                  <a:lnTo>
                    <a:pt x="135280" y="198120"/>
                  </a:lnTo>
                  <a:lnTo>
                    <a:pt x="135699" y="195580"/>
                  </a:lnTo>
                  <a:lnTo>
                    <a:pt x="129908" y="200660"/>
                  </a:lnTo>
                  <a:lnTo>
                    <a:pt x="130340" y="198120"/>
                  </a:lnTo>
                  <a:lnTo>
                    <a:pt x="132334" y="195580"/>
                  </a:lnTo>
                  <a:lnTo>
                    <a:pt x="132448" y="198120"/>
                  </a:lnTo>
                  <a:lnTo>
                    <a:pt x="133045" y="196850"/>
                  </a:lnTo>
                  <a:lnTo>
                    <a:pt x="138264" y="193040"/>
                  </a:lnTo>
                  <a:lnTo>
                    <a:pt x="130784" y="195580"/>
                  </a:lnTo>
                  <a:lnTo>
                    <a:pt x="133096" y="191770"/>
                  </a:lnTo>
                  <a:lnTo>
                    <a:pt x="133629" y="191770"/>
                  </a:lnTo>
                  <a:lnTo>
                    <a:pt x="134810" y="189230"/>
                  </a:lnTo>
                  <a:lnTo>
                    <a:pt x="129984" y="191770"/>
                  </a:lnTo>
                  <a:lnTo>
                    <a:pt x="129387" y="189509"/>
                  </a:lnTo>
                  <a:lnTo>
                    <a:pt x="126619" y="190500"/>
                  </a:lnTo>
                  <a:lnTo>
                    <a:pt x="124371" y="189230"/>
                  </a:lnTo>
                  <a:lnTo>
                    <a:pt x="123342" y="188493"/>
                  </a:lnTo>
                  <a:lnTo>
                    <a:pt x="122834" y="189230"/>
                  </a:lnTo>
                  <a:lnTo>
                    <a:pt x="121323" y="187960"/>
                  </a:lnTo>
                  <a:lnTo>
                    <a:pt x="122212" y="186690"/>
                  </a:lnTo>
                  <a:lnTo>
                    <a:pt x="122593" y="185420"/>
                  </a:lnTo>
                  <a:lnTo>
                    <a:pt x="124828" y="182880"/>
                  </a:lnTo>
                  <a:lnTo>
                    <a:pt x="125793" y="184150"/>
                  </a:lnTo>
                  <a:lnTo>
                    <a:pt x="128371" y="181610"/>
                  </a:lnTo>
                  <a:lnTo>
                    <a:pt x="124612" y="182880"/>
                  </a:lnTo>
                  <a:lnTo>
                    <a:pt x="124688" y="181610"/>
                  </a:lnTo>
                  <a:lnTo>
                    <a:pt x="126060" y="181610"/>
                  </a:lnTo>
                  <a:lnTo>
                    <a:pt x="124358" y="180340"/>
                  </a:lnTo>
                  <a:lnTo>
                    <a:pt x="121031" y="181610"/>
                  </a:lnTo>
                  <a:lnTo>
                    <a:pt x="119900" y="180340"/>
                  </a:lnTo>
                  <a:lnTo>
                    <a:pt x="119037" y="181610"/>
                  </a:lnTo>
                  <a:lnTo>
                    <a:pt x="114998" y="182880"/>
                  </a:lnTo>
                  <a:lnTo>
                    <a:pt x="120269" y="179070"/>
                  </a:lnTo>
                  <a:lnTo>
                    <a:pt x="117055" y="179070"/>
                  </a:lnTo>
                  <a:lnTo>
                    <a:pt x="118630" y="177800"/>
                  </a:lnTo>
                  <a:lnTo>
                    <a:pt x="120192" y="176530"/>
                  </a:lnTo>
                  <a:lnTo>
                    <a:pt x="113690" y="176530"/>
                  </a:lnTo>
                  <a:lnTo>
                    <a:pt x="116700" y="175260"/>
                  </a:lnTo>
                  <a:lnTo>
                    <a:pt x="120637" y="175260"/>
                  </a:lnTo>
                  <a:lnTo>
                    <a:pt x="119202" y="172720"/>
                  </a:lnTo>
                  <a:lnTo>
                    <a:pt x="117284" y="173990"/>
                  </a:lnTo>
                  <a:lnTo>
                    <a:pt x="118554" y="173990"/>
                  </a:lnTo>
                  <a:lnTo>
                    <a:pt x="115328" y="175260"/>
                  </a:lnTo>
                  <a:lnTo>
                    <a:pt x="113245" y="175260"/>
                  </a:lnTo>
                  <a:lnTo>
                    <a:pt x="112306" y="173990"/>
                  </a:lnTo>
                  <a:lnTo>
                    <a:pt x="119011" y="170180"/>
                  </a:lnTo>
                  <a:lnTo>
                    <a:pt x="111391" y="168910"/>
                  </a:lnTo>
                  <a:lnTo>
                    <a:pt x="115824" y="165100"/>
                  </a:lnTo>
                  <a:lnTo>
                    <a:pt x="111747" y="163830"/>
                  </a:lnTo>
                  <a:lnTo>
                    <a:pt x="112191" y="162560"/>
                  </a:lnTo>
                  <a:lnTo>
                    <a:pt x="112649" y="161290"/>
                  </a:lnTo>
                  <a:lnTo>
                    <a:pt x="113563" y="158750"/>
                  </a:lnTo>
                  <a:lnTo>
                    <a:pt x="111252" y="156210"/>
                  </a:lnTo>
                  <a:lnTo>
                    <a:pt x="106807" y="161290"/>
                  </a:lnTo>
                  <a:lnTo>
                    <a:pt x="110553" y="156210"/>
                  </a:lnTo>
                  <a:lnTo>
                    <a:pt x="105397" y="160020"/>
                  </a:lnTo>
                  <a:lnTo>
                    <a:pt x="104609" y="160020"/>
                  </a:lnTo>
                  <a:lnTo>
                    <a:pt x="104533" y="158750"/>
                  </a:lnTo>
                  <a:lnTo>
                    <a:pt x="104825" y="158750"/>
                  </a:lnTo>
                  <a:lnTo>
                    <a:pt x="105308" y="157721"/>
                  </a:lnTo>
                  <a:lnTo>
                    <a:pt x="105702" y="157365"/>
                  </a:lnTo>
                  <a:lnTo>
                    <a:pt x="108419" y="156946"/>
                  </a:lnTo>
                  <a:lnTo>
                    <a:pt x="106464" y="155257"/>
                  </a:lnTo>
                  <a:lnTo>
                    <a:pt x="106616" y="154940"/>
                  </a:lnTo>
                  <a:lnTo>
                    <a:pt x="107810" y="153670"/>
                  </a:lnTo>
                  <a:lnTo>
                    <a:pt x="108204" y="154940"/>
                  </a:lnTo>
                  <a:lnTo>
                    <a:pt x="109359" y="153670"/>
                  </a:lnTo>
                  <a:lnTo>
                    <a:pt x="108762" y="152400"/>
                  </a:lnTo>
                  <a:lnTo>
                    <a:pt x="111163" y="151130"/>
                  </a:lnTo>
                  <a:lnTo>
                    <a:pt x="111925" y="149860"/>
                  </a:lnTo>
                  <a:lnTo>
                    <a:pt x="110172" y="151130"/>
                  </a:lnTo>
                  <a:lnTo>
                    <a:pt x="108889" y="151130"/>
                  </a:lnTo>
                  <a:lnTo>
                    <a:pt x="109042" y="149860"/>
                  </a:lnTo>
                  <a:lnTo>
                    <a:pt x="107391" y="152400"/>
                  </a:lnTo>
                  <a:lnTo>
                    <a:pt x="103200" y="152400"/>
                  </a:lnTo>
                  <a:lnTo>
                    <a:pt x="110642" y="147320"/>
                  </a:lnTo>
                  <a:lnTo>
                    <a:pt x="106857" y="147320"/>
                  </a:lnTo>
                  <a:lnTo>
                    <a:pt x="106286" y="144780"/>
                  </a:lnTo>
                  <a:lnTo>
                    <a:pt x="105994" y="143510"/>
                  </a:lnTo>
                  <a:lnTo>
                    <a:pt x="101739" y="144614"/>
                  </a:lnTo>
                  <a:lnTo>
                    <a:pt x="102870" y="143510"/>
                  </a:lnTo>
                  <a:lnTo>
                    <a:pt x="103555" y="143510"/>
                  </a:lnTo>
                  <a:lnTo>
                    <a:pt x="103060" y="142240"/>
                  </a:lnTo>
                  <a:lnTo>
                    <a:pt x="102565" y="140970"/>
                  </a:lnTo>
                  <a:lnTo>
                    <a:pt x="95338" y="140970"/>
                  </a:lnTo>
                  <a:lnTo>
                    <a:pt x="96710" y="137160"/>
                  </a:lnTo>
                  <a:lnTo>
                    <a:pt x="98145" y="137160"/>
                  </a:lnTo>
                  <a:lnTo>
                    <a:pt x="97472" y="135890"/>
                  </a:lnTo>
                  <a:lnTo>
                    <a:pt x="95161" y="137160"/>
                  </a:lnTo>
                  <a:lnTo>
                    <a:pt x="96100" y="135890"/>
                  </a:lnTo>
                  <a:lnTo>
                    <a:pt x="96659" y="135890"/>
                  </a:lnTo>
                  <a:lnTo>
                    <a:pt x="97536" y="134620"/>
                  </a:lnTo>
                  <a:lnTo>
                    <a:pt x="94703" y="134620"/>
                  </a:lnTo>
                  <a:lnTo>
                    <a:pt x="96532" y="133350"/>
                  </a:lnTo>
                  <a:lnTo>
                    <a:pt x="96583" y="132080"/>
                  </a:lnTo>
                  <a:lnTo>
                    <a:pt x="96672" y="129540"/>
                  </a:lnTo>
                  <a:lnTo>
                    <a:pt x="90474" y="132080"/>
                  </a:lnTo>
                  <a:lnTo>
                    <a:pt x="88226" y="130810"/>
                  </a:lnTo>
                  <a:lnTo>
                    <a:pt x="92125" y="128270"/>
                  </a:lnTo>
                  <a:lnTo>
                    <a:pt x="92113" y="125730"/>
                  </a:lnTo>
                  <a:lnTo>
                    <a:pt x="92151" y="124460"/>
                  </a:lnTo>
                  <a:lnTo>
                    <a:pt x="92722" y="124460"/>
                  </a:lnTo>
                  <a:lnTo>
                    <a:pt x="91427" y="120650"/>
                  </a:lnTo>
                  <a:lnTo>
                    <a:pt x="86461" y="120650"/>
                  </a:lnTo>
                  <a:lnTo>
                    <a:pt x="83273" y="119380"/>
                  </a:lnTo>
                  <a:lnTo>
                    <a:pt x="86499" y="115570"/>
                  </a:lnTo>
                  <a:lnTo>
                    <a:pt x="81572" y="113030"/>
                  </a:lnTo>
                  <a:lnTo>
                    <a:pt x="81953" y="110490"/>
                  </a:lnTo>
                  <a:lnTo>
                    <a:pt x="82334" y="107950"/>
                  </a:lnTo>
                  <a:lnTo>
                    <a:pt x="81864" y="109220"/>
                  </a:lnTo>
                  <a:lnTo>
                    <a:pt x="79209" y="110490"/>
                  </a:lnTo>
                  <a:lnTo>
                    <a:pt x="78524" y="110490"/>
                  </a:lnTo>
                  <a:lnTo>
                    <a:pt x="78943" y="109220"/>
                  </a:lnTo>
                  <a:lnTo>
                    <a:pt x="74701" y="109220"/>
                  </a:lnTo>
                  <a:lnTo>
                    <a:pt x="78397" y="107950"/>
                  </a:lnTo>
                  <a:lnTo>
                    <a:pt x="81737" y="105410"/>
                  </a:lnTo>
                  <a:lnTo>
                    <a:pt x="79971" y="104140"/>
                  </a:lnTo>
                  <a:lnTo>
                    <a:pt x="79476" y="104140"/>
                  </a:lnTo>
                  <a:lnTo>
                    <a:pt x="74637" y="106680"/>
                  </a:lnTo>
                  <a:lnTo>
                    <a:pt x="75946" y="102870"/>
                  </a:lnTo>
                  <a:lnTo>
                    <a:pt x="74002" y="100330"/>
                  </a:lnTo>
                  <a:lnTo>
                    <a:pt x="72059" y="99060"/>
                  </a:lnTo>
                  <a:lnTo>
                    <a:pt x="72491" y="97790"/>
                  </a:lnTo>
                  <a:lnTo>
                    <a:pt x="73367" y="95250"/>
                  </a:lnTo>
                  <a:lnTo>
                    <a:pt x="69773" y="95250"/>
                  </a:lnTo>
                  <a:lnTo>
                    <a:pt x="72364" y="93980"/>
                  </a:lnTo>
                  <a:lnTo>
                    <a:pt x="71793" y="90170"/>
                  </a:lnTo>
                  <a:lnTo>
                    <a:pt x="69900" y="88900"/>
                  </a:lnTo>
                  <a:lnTo>
                    <a:pt x="71996" y="87630"/>
                  </a:lnTo>
                  <a:lnTo>
                    <a:pt x="71450" y="86360"/>
                  </a:lnTo>
                  <a:lnTo>
                    <a:pt x="63665" y="90170"/>
                  </a:lnTo>
                  <a:lnTo>
                    <a:pt x="62826" y="88900"/>
                  </a:lnTo>
                  <a:lnTo>
                    <a:pt x="66484" y="86360"/>
                  </a:lnTo>
                  <a:lnTo>
                    <a:pt x="65125" y="85090"/>
                  </a:lnTo>
                  <a:lnTo>
                    <a:pt x="67335" y="80010"/>
                  </a:lnTo>
                  <a:lnTo>
                    <a:pt x="64731" y="80010"/>
                  </a:lnTo>
                  <a:lnTo>
                    <a:pt x="64262" y="78740"/>
                  </a:lnTo>
                  <a:lnTo>
                    <a:pt x="64554" y="77470"/>
                  </a:lnTo>
                  <a:lnTo>
                    <a:pt x="65163" y="74930"/>
                  </a:lnTo>
                  <a:lnTo>
                    <a:pt x="62928" y="76047"/>
                  </a:lnTo>
                  <a:lnTo>
                    <a:pt x="59131" y="74930"/>
                  </a:lnTo>
                  <a:lnTo>
                    <a:pt x="56946" y="74930"/>
                  </a:lnTo>
                  <a:lnTo>
                    <a:pt x="59613" y="73660"/>
                  </a:lnTo>
                  <a:lnTo>
                    <a:pt x="55791" y="74930"/>
                  </a:lnTo>
                  <a:lnTo>
                    <a:pt x="54876" y="74930"/>
                  </a:lnTo>
                  <a:lnTo>
                    <a:pt x="53187" y="73660"/>
                  </a:lnTo>
                  <a:lnTo>
                    <a:pt x="53340" y="73660"/>
                  </a:lnTo>
                  <a:lnTo>
                    <a:pt x="55016" y="72440"/>
                  </a:lnTo>
                  <a:lnTo>
                    <a:pt x="55397" y="71120"/>
                  </a:lnTo>
                  <a:lnTo>
                    <a:pt x="51765" y="73660"/>
                  </a:lnTo>
                  <a:lnTo>
                    <a:pt x="52387" y="71120"/>
                  </a:lnTo>
                  <a:lnTo>
                    <a:pt x="49352" y="71120"/>
                  </a:lnTo>
                  <a:lnTo>
                    <a:pt x="50241" y="68580"/>
                  </a:lnTo>
                  <a:lnTo>
                    <a:pt x="52476" y="67310"/>
                  </a:lnTo>
                  <a:lnTo>
                    <a:pt x="50965" y="67310"/>
                  </a:lnTo>
                  <a:lnTo>
                    <a:pt x="48742" y="68580"/>
                  </a:lnTo>
                  <a:lnTo>
                    <a:pt x="49034" y="67310"/>
                  </a:lnTo>
                  <a:lnTo>
                    <a:pt x="49860" y="66040"/>
                  </a:lnTo>
                  <a:lnTo>
                    <a:pt x="50888" y="66040"/>
                  </a:lnTo>
                  <a:lnTo>
                    <a:pt x="51231" y="64770"/>
                  </a:lnTo>
                  <a:lnTo>
                    <a:pt x="51333" y="64389"/>
                  </a:lnTo>
                  <a:lnTo>
                    <a:pt x="52984" y="63500"/>
                  </a:lnTo>
                  <a:lnTo>
                    <a:pt x="52781" y="60960"/>
                  </a:lnTo>
                  <a:lnTo>
                    <a:pt x="50863" y="60960"/>
                  </a:lnTo>
                  <a:lnTo>
                    <a:pt x="50863" y="64770"/>
                  </a:lnTo>
                  <a:lnTo>
                    <a:pt x="50609" y="64770"/>
                  </a:lnTo>
                  <a:lnTo>
                    <a:pt x="50711" y="64389"/>
                  </a:lnTo>
                  <a:lnTo>
                    <a:pt x="50825" y="64668"/>
                  </a:lnTo>
                  <a:lnTo>
                    <a:pt x="50863" y="60960"/>
                  </a:lnTo>
                  <a:lnTo>
                    <a:pt x="49644" y="60960"/>
                  </a:lnTo>
                  <a:lnTo>
                    <a:pt x="50368" y="63500"/>
                  </a:lnTo>
                  <a:lnTo>
                    <a:pt x="50482" y="63779"/>
                  </a:lnTo>
                  <a:lnTo>
                    <a:pt x="46380" y="64770"/>
                  </a:lnTo>
                  <a:lnTo>
                    <a:pt x="48221" y="62230"/>
                  </a:lnTo>
                  <a:lnTo>
                    <a:pt x="49441" y="62230"/>
                  </a:lnTo>
                  <a:lnTo>
                    <a:pt x="49644" y="60960"/>
                  </a:lnTo>
                  <a:lnTo>
                    <a:pt x="49491" y="60960"/>
                  </a:lnTo>
                  <a:lnTo>
                    <a:pt x="49987" y="59690"/>
                  </a:lnTo>
                  <a:lnTo>
                    <a:pt x="50380" y="58420"/>
                  </a:lnTo>
                  <a:lnTo>
                    <a:pt x="50634" y="57150"/>
                  </a:lnTo>
                  <a:lnTo>
                    <a:pt x="50482" y="57150"/>
                  </a:lnTo>
                  <a:lnTo>
                    <a:pt x="52387" y="55880"/>
                  </a:lnTo>
                  <a:lnTo>
                    <a:pt x="50888" y="54673"/>
                  </a:lnTo>
                  <a:lnTo>
                    <a:pt x="50888" y="55880"/>
                  </a:lnTo>
                  <a:lnTo>
                    <a:pt x="50368" y="57150"/>
                  </a:lnTo>
                  <a:lnTo>
                    <a:pt x="50228" y="55880"/>
                  </a:lnTo>
                  <a:lnTo>
                    <a:pt x="50888" y="55880"/>
                  </a:lnTo>
                  <a:lnTo>
                    <a:pt x="50888" y="54673"/>
                  </a:lnTo>
                  <a:lnTo>
                    <a:pt x="50596" y="54610"/>
                  </a:lnTo>
                  <a:lnTo>
                    <a:pt x="48006" y="55880"/>
                  </a:lnTo>
                  <a:lnTo>
                    <a:pt x="48006" y="54610"/>
                  </a:lnTo>
                  <a:lnTo>
                    <a:pt x="46240" y="55880"/>
                  </a:lnTo>
                  <a:lnTo>
                    <a:pt x="46609" y="55880"/>
                  </a:lnTo>
                  <a:lnTo>
                    <a:pt x="46482" y="56159"/>
                  </a:lnTo>
                  <a:lnTo>
                    <a:pt x="46316" y="56337"/>
                  </a:lnTo>
                  <a:lnTo>
                    <a:pt x="46202" y="56502"/>
                  </a:lnTo>
                  <a:lnTo>
                    <a:pt x="46723" y="56349"/>
                  </a:lnTo>
                  <a:lnTo>
                    <a:pt x="46939" y="57150"/>
                  </a:lnTo>
                  <a:lnTo>
                    <a:pt x="47713" y="57150"/>
                  </a:lnTo>
                  <a:lnTo>
                    <a:pt x="48056" y="58420"/>
                  </a:lnTo>
                  <a:lnTo>
                    <a:pt x="45097" y="58420"/>
                  </a:lnTo>
                  <a:lnTo>
                    <a:pt x="46189" y="57150"/>
                  </a:lnTo>
                  <a:lnTo>
                    <a:pt x="41529" y="58420"/>
                  </a:lnTo>
                  <a:lnTo>
                    <a:pt x="44742" y="55880"/>
                  </a:lnTo>
                  <a:lnTo>
                    <a:pt x="45872" y="53340"/>
                  </a:lnTo>
                  <a:lnTo>
                    <a:pt x="48006" y="52070"/>
                  </a:lnTo>
                  <a:lnTo>
                    <a:pt x="45567" y="50800"/>
                  </a:lnTo>
                  <a:lnTo>
                    <a:pt x="45161" y="49530"/>
                  </a:lnTo>
                  <a:lnTo>
                    <a:pt x="44754" y="48260"/>
                  </a:lnTo>
                  <a:lnTo>
                    <a:pt x="39192" y="49530"/>
                  </a:lnTo>
                  <a:lnTo>
                    <a:pt x="38290" y="48260"/>
                  </a:lnTo>
                  <a:lnTo>
                    <a:pt x="40284" y="48260"/>
                  </a:lnTo>
                  <a:lnTo>
                    <a:pt x="40957" y="46990"/>
                  </a:lnTo>
                  <a:lnTo>
                    <a:pt x="40703" y="46990"/>
                  </a:lnTo>
                  <a:lnTo>
                    <a:pt x="40398" y="44450"/>
                  </a:lnTo>
                  <a:lnTo>
                    <a:pt x="36817" y="45720"/>
                  </a:lnTo>
                  <a:lnTo>
                    <a:pt x="37236" y="44450"/>
                  </a:lnTo>
                  <a:lnTo>
                    <a:pt x="37668" y="43180"/>
                  </a:lnTo>
                  <a:lnTo>
                    <a:pt x="40373" y="44450"/>
                  </a:lnTo>
                  <a:lnTo>
                    <a:pt x="38862" y="43180"/>
                  </a:lnTo>
                  <a:lnTo>
                    <a:pt x="40043" y="43180"/>
                  </a:lnTo>
                  <a:lnTo>
                    <a:pt x="39878" y="40640"/>
                  </a:lnTo>
                  <a:lnTo>
                    <a:pt x="36283" y="39395"/>
                  </a:lnTo>
                  <a:lnTo>
                    <a:pt x="36283" y="68580"/>
                  </a:lnTo>
                  <a:lnTo>
                    <a:pt x="36080" y="69850"/>
                  </a:lnTo>
                  <a:lnTo>
                    <a:pt x="35521" y="71120"/>
                  </a:lnTo>
                  <a:lnTo>
                    <a:pt x="35458" y="69850"/>
                  </a:lnTo>
                  <a:lnTo>
                    <a:pt x="35026" y="69850"/>
                  </a:lnTo>
                  <a:lnTo>
                    <a:pt x="35890" y="68580"/>
                  </a:lnTo>
                  <a:lnTo>
                    <a:pt x="36283" y="68580"/>
                  </a:lnTo>
                  <a:lnTo>
                    <a:pt x="36283" y="39395"/>
                  </a:lnTo>
                  <a:lnTo>
                    <a:pt x="34112" y="38595"/>
                  </a:lnTo>
                  <a:lnTo>
                    <a:pt x="34112" y="68580"/>
                  </a:lnTo>
                  <a:lnTo>
                    <a:pt x="33578" y="67310"/>
                  </a:lnTo>
                  <a:lnTo>
                    <a:pt x="34112" y="68580"/>
                  </a:lnTo>
                  <a:lnTo>
                    <a:pt x="34112" y="38595"/>
                  </a:lnTo>
                  <a:lnTo>
                    <a:pt x="32816" y="38100"/>
                  </a:lnTo>
                  <a:lnTo>
                    <a:pt x="33210" y="35560"/>
                  </a:lnTo>
                  <a:lnTo>
                    <a:pt x="33413" y="34290"/>
                  </a:lnTo>
                  <a:lnTo>
                    <a:pt x="32410" y="34290"/>
                  </a:lnTo>
                  <a:lnTo>
                    <a:pt x="33337" y="29210"/>
                  </a:lnTo>
                  <a:lnTo>
                    <a:pt x="24714" y="26670"/>
                  </a:lnTo>
                  <a:lnTo>
                    <a:pt x="27609" y="19050"/>
                  </a:lnTo>
                  <a:lnTo>
                    <a:pt x="28016" y="17780"/>
                  </a:lnTo>
                  <a:lnTo>
                    <a:pt x="25717" y="19050"/>
                  </a:lnTo>
                  <a:lnTo>
                    <a:pt x="23634" y="19050"/>
                  </a:lnTo>
                  <a:lnTo>
                    <a:pt x="26377" y="16510"/>
                  </a:lnTo>
                  <a:lnTo>
                    <a:pt x="19100" y="16510"/>
                  </a:lnTo>
                  <a:lnTo>
                    <a:pt x="27965" y="10160"/>
                  </a:lnTo>
                  <a:lnTo>
                    <a:pt x="22225" y="10160"/>
                  </a:lnTo>
                  <a:lnTo>
                    <a:pt x="20434" y="11430"/>
                  </a:lnTo>
                  <a:lnTo>
                    <a:pt x="20421" y="10160"/>
                  </a:lnTo>
                  <a:lnTo>
                    <a:pt x="18008" y="8890"/>
                  </a:lnTo>
                  <a:lnTo>
                    <a:pt x="18249" y="8763"/>
                  </a:lnTo>
                  <a:lnTo>
                    <a:pt x="19011" y="7620"/>
                  </a:lnTo>
                  <a:lnTo>
                    <a:pt x="19926" y="7620"/>
                  </a:lnTo>
                  <a:lnTo>
                    <a:pt x="18669" y="8534"/>
                  </a:lnTo>
                  <a:lnTo>
                    <a:pt x="20307" y="7620"/>
                  </a:lnTo>
                  <a:lnTo>
                    <a:pt x="20510" y="7620"/>
                  </a:lnTo>
                  <a:lnTo>
                    <a:pt x="16929" y="6350"/>
                  </a:lnTo>
                  <a:lnTo>
                    <a:pt x="17246" y="3810"/>
                  </a:lnTo>
                  <a:lnTo>
                    <a:pt x="23037" y="3810"/>
                  </a:lnTo>
                  <a:lnTo>
                    <a:pt x="22225" y="1270"/>
                  </a:lnTo>
                  <a:lnTo>
                    <a:pt x="21234" y="0"/>
                  </a:lnTo>
                  <a:lnTo>
                    <a:pt x="16624" y="0"/>
                  </a:lnTo>
                  <a:lnTo>
                    <a:pt x="15760" y="1270"/>
                  </a:lnTo>
                  <a:lnTo>
                    <a:pt x="15252" y="2540"/>
                  </a:lnTo>
                  <a:lnTo>
                    <a:pt x="13741" y="3810"/>
                  </a:lnTo>
                  <a:lnTo>
                    <a:pt x="12560" y="2540"/>
                  </a:lnTo>
                  <a:lnTo>
                    <a:pt x="8026" y="5080"/>
                  </a:lnTo>
                  <a:lnTo>
                    <a:pt x="3149" y="6350"/>
                  </a:lnTo>
                  <a:lnTo>
                    <a:pt x="977" y="8890"/>
                  </a:lnTo>
                  <a:lnTo>
                    <a:pt x="4368" y="10160"/>
                  </a:lnTo>
                  <a:lnTo>
                    <a:pt x="2425" y="11430"/>
                  </a:lnTo>
                  <a:lnTo>
                    <a:pt x="1727" y="10160"/>
                  </a:lnTo>
                  <a:lnTo>
                    <a:pt x="0" y="11430"/>
                  </a:lnTo>
                  <a:lnTo>
                    <a:pt x="2374" y="11430"/>
                  </a:lnTo>
                  <a:lnTo>
                    <a:pt x="1663" y="12700"/>
                  </a:lnTo>
                  <a:lnTo>
                    <a:pt x="2527" y="12700"/>
                  </a:lnTo>
                  <a:lnTo>
                    <a:pt x="2006" y="13970"/>
                  </a:lnTo>
                  <a:lnTo>
                    <a:pt x="4292" y="13970"/>
                  </a:lnTo>
                  <a:lnTo>
                    <a:pt x="5626" y="12700"/>
                  </a:lnTo>
                  <a:lnTo>
                    <a:pt x="7416" y="12700"/>
                  </a:lnTo>
                  <a:lnTo>
                    <a:pt x="3987" y="15240"/>
                  </a:lnTo>
                  <a:lnTo>
                    <a:pt x="5232" y="15240"/>
                  </a:lnTo>
                  <a:lnTo>
                    <a:pt x="4991" y="17780"/>
                  </a:lnTo>
                  <a:lnTo>
                    <a:pt x="7531" y="16510"/>
                  </a:lnTo>
                  <a:lnTo>
                    <a:pt x="5359" y="19050"/>
                  </a:lnTo>
                  <a:lnTo>
                    <a:pt x="9309" y="19050"/>
                  </a:lnTo>
                  <a:lnTo>
                    <a:pt x="5067" y="20320"/>
                  </a:lnTo>
                  <a:lnTo>
                    <a:pt x="8953" y="20320"/>
                  </a:lnTo>
                  <a:lnTo>
                    <a:pt x="9436" y="21590"/>
                  </a:lnTo>
                  <a:lnTo>
                    <a:pt x="3835" y="21590"/>
                  </a:lnTo>
                  <a:lnTo>
                    <a:pt x="10274" y="24130"/>
                  </a:lnTo>
                  <a:lnTo>
                    <a:pt x="9613" y="24282"/>
                  </a:lnTo>
                  <a:lnTo>
                    <a:pt x="8242" y="27940"/>
                  </a:lnTo>
                  <a:lnTo>
                    <a:pt x="11480" y="29210"/>
                  </a:lnTo>
                  <a:lnTo>
                    <a:pt x="10452" y="29210"/>
                  </a:lnTo>
                  <a:lnTo>
                    <a:pt x="10490" y="30480"/>
                  </a:lnTo>
                  <a:lnTo>
                    <a:pt x="9232" y="30480"/>
                  </a:lnTo>
                  <a:lnTo>
                    <a:pt x="8661" y="31750"/>
                  </a:lnTo>
                  <a:lnTo>
                    <a:pt x="12446" y="30480"/>
                  </a:lnTo>
                  <a:lnTo>
                    <a:pt x="13970" y="31750"/>
                  </a:lnTo>
                  <a:lnTo>
                    <a:pt x="16624" y="30480"/>
                  </a:lnTo>
                  <a:lnTo>
                    <a:pt x="13576" y="33020"/>
                  </a:lnTo>
                  <a:lnTo>
                    <a:pt x="11950" y="31750"/>
                  </a:lnTo>
                  <a:lnTo>
                    <a:pt x="8661" y="34290"/>
                  </a:lnTo>
                  <a:lnTo>
                    <a:pt x="11658" y="33020"/>
                  </a:lnTo>
                  <a:lnTo>
                    <a:pt x="12598" y="34290"/>
                  </a:lnTo>
                  <a:lnTo>
                    <a:pt x="14922" y="33020"/>
                  </a:lnTo>
                  <a:lnTo>
                    <a:pt x="13716" y="34747"/>
                  </a:lnTo>
                  <a:lnTo>
                    <a:pt x="11353" y="36830"/>
                  </a:lnTo>
                  <a:lnTo>
                    <a:pt x="13703" y="35560"/>
                  </a:lnTo>
                  <a:lnTo>
                    <a:pt x="16052" y="34290"/>
                  </a:lnTo>
                  <a:lnTo>
                    <a:pt x="12522" y="36830"/>
                  </a:lnTo>
                  <a:lnTo>
                    <a:pt x="15697" y="35560"/>
                  </a:lnTo>
                  <a:lnTo>
                    <a:pt x="14008" y="38100"/>
                  </a:lnTo>
                  <a:lnTo>
                    <a:pt x="11518" y="38100"/>
                  </a:lnTo>
                  <a:lnTo>
                    <a:pt x="13563" y="39370"/>
                  </a:lnTo>
                  <a:lnTo>
                    <a:pt x="12611" y="40474"/>
                  </a:lnTo>
                  <a:lnTo>
                    <a:pt x="13970" y="39370"/>
                  </a:lnTo>
                  <a:lnTo>
                    <a:pt x="16116" y="38100"/>
                  </a:lnTo>
                  <a:lnTo>
                    <a:pt x="17894" y="39370"/>
                  </a:lnTo>
                  <a:lnTo>
                    <a:pt x="13906" y="40640"/>
                  </a:lnTo>
                  <a:lnTo>
                    <a:pt x="12395" y="41910"/>
                  </a:lnTo>
                  <a:lnTo>
                    <a:pt x="17627" y="41910"/>
                  </a:lnTo>
                  <a:lnTo>
                    <a:pt x="17081" y="43180"/>
                  </a:lnTo>
                  <a:lnTo>
                    <a:pt x="19431" y="43180"/>
                  </a:lnTo>
                  <a:lnTo>
                    <a:pt x="17830" y="45720"/>
                  </a:lnTo>
                  <a:lnTo>
                    <a:pt x="21640" y="45720"/>
                  </a:lnTo>
                  <a:lnTo>
                    <a:pt x="21132" y="46990"/>
                  </a:lnTo>
                  <a:lnTo>
                    <a:pt x="22758" y="45720"/>
                  </a:lnTo>
                  <a:lnTo>
                    <a:pt x="24523" y="44450"/>
                  </a:lnTo>
                  <a:lnTo>
                    <a:pt x="26263" y="44450"/>
                  </a:lnTo>
                  <a:lnTo>
                    <a:pt x="28536" y="44450"/>
                  </a:lnTo>
                  <a:lnTo>
                    <a:pt x="26377" y="45720"/>
                  </a:lnTo>
                  <a:lnTo>
                    <a:pt x="26263" y="44450"/>
                  </a:lnTo>
                  <a:lnTo>
                    <a:pt x="25336" y="45720"/>
                  </a:lnTo>
                  <a:lnTo>
                    <a:pt x="25844" y="45720"/>
                  </a:lnTo>
                  <a:lnTo>
                    <a:pt x="24345" y="46990"/>
                  </a:lnTo>
                  <a:lnTo>
                    <a:pt x="26936" y="46990"/>
                  </a:lnTo>
                  <a:lnTo>
                    <a:pt x="26492" y="48260"/>
                  </a:lnTo>
                  <a:lnTo>
                    <a:pt x="23393" y="50800"/>
                  </a:lnTo>
                  <a:lnTo>
                    <a:pt x="23710" y="49530"/>
                  </a:lnTo>
                  <a:lnTo>
                    <a:pt x="24320" y="47028"/>
                  </a:lnTo>
                  <a:lnTo>
                    <a:pt x="22110" y="49530"/>
                  </a:lnTo>
                  <a:lnTo>
                    <a:pt x="22606" y="48260"/>
                  </a:lnTo>
                  <a:lnTo>
                    <a:pt x="18122" y="50800"/>
                  </a:lnTo>
                  <a:lnTo>
                    <a:pt x="22517" y="46990"/>
                  </a:lnTo>
                  <a:lnTo>
                    <a:pt x="17653" y="50800"/>
                  </a:lnTo>
                  <a:lnTo>
                    <a:pt x="17678" y="53340"/>
                  </a:lnTo>
                  <a:lnTo>
                    <a:pt x="20307" y="52070"/>
                  </a:lnTo>
                  <a:lnTo>
                    <a:pt x="20370" y="54610"/>
                  </a:lnTo>
                  <a:lnTo>
                    <a:pt x="22352" y="53340"/>
                  </a:lnTo>
                  <a:lnTo>
                    <a:pt x="22910" y="53340"/>
                  </a:lnTo>
                  <a:lnTo>
                    <a:pt x="24904" y="52070"/>
                  </a:lnTo>
                  <a:lnTo>
                    <a:pt x="29489" y="53340"/>
                  </a:lnTo>
                  <a:lnTo>
                    <a:pt x="18021" y="58420"/>
                  </a:lnTo>
                  <a:lnTo>
                    <a:pt x="25679" y="58420"/>
                  </a:lnTo>
                  <a:lnTo>
                    <a:pt x="29794" y="55880"/>
                  </a:lnTo>
                  <a:lnTo>
                    <a:pt x="28409" y="58420"/>
                  </a:lnTo>
                  <a:lnTo>
                    <a:pt x="24587" y="59690"/>
                  </a:lnTo>
                  <a:lnTo>
                    <a:pt x="25196" y="62230"/>
                  </a:lnTo>
                  <a:lnTo>
                    <a:pt x="26225" y="61468"/>
                  </a:lnTo>
                  <a:lnTo>
                    <a:pt x="24472" y="63500"/>
                  </a:lnTo>
                  <a:lnTo>
                    <a:pt x="27241" y="62001"/>
                  </a:lnTo>
                  <a:lnTo>
                    <a:pt x="26936" y="60960"/>
                  </a:lnTo>
                  <a:lnTo>
                    <a:pt x="30276" y="58420"/>
                  </a:lnTo>
                  <a:lnTo>
                    <a:pt x="28879" y="60960"/>
                  </a:lnTo>
                  <a:lnTo>
                    <a:pt x="28333" y="61404"/>
                  </a:lnTo>
                  <a:lnTo>
                    <a:pt x="29133" y="60960"/>
                  </a:lnTo>
                  <a:lnTo>
                    <a:pt x="29654" y="62230"/>
                  </a:lnTo>
                  <a:lnTo>
                    <a:pt x="26581" y="63500"/>
                  </a:lnTo>
                  <a:lnTo>
                    <a:pt x="28117" y="66040"/>
                  </a:lnTo>
                  <a:lnTo>
                    <a:pt x="31534" y="66040"/>
                  </a:lnTo>
                  <a:lnTo>
                    <a:pt x="33248" y="68580"/>
                  </a:lnTo>
                  <a:lnTo>
                    <a:pt x="31064" y="68580"/>
                  </a:lnTo>
                  <a:lnTo>
                    <a:pt x="30378" y="69850"/>
                  </a:lnTo>
                  <a:lnTo>
                    <a:pt x="33362" y="72390"/>
                  </a:lnTo>
                  <a:lnTo>
                    <a:pt x="33058" y="76200"/>
                  </a:lnTo>
                  <a:lnTo>
                    <a:pt x="32677" y="80010"/>
                  </a:lnTo>
                  <a:lnTo>
                    <a:pt x="35941" y="78740"/>
                  </a:lnTo>
                  <a:lnTo>
                    <a:pt x="36042" y="80010"/>
                  </a:lnTo>
                  <a:lnTo>
                    <a:pt x="37884" y="80010"/>
                  </a:lnTo>
                  <a:lnTo>
                    <a:pt x="36233" y="81280"/>
                  </a:lnTo>
                  <a:lnTo>
                    <a:pt x="38531" y="81280"/>
                  </a:lnTo>
                  <a:lnTo>
                    <a:pt x="43014" y="83820"/>
                  </a:lnTo>
                  <a:lnTo>
                    <a:pt x="41173" y="87630"/>
                  </a:lnTo>
                  <a:lnTo>
                    <a:pt x="40157" y="87630"/>
                  </a:lnTo>
                  <a:lnTo>
                    <a:pt x="39903" y="88900"/>
                  </a:lnTo>
                  <a:lnTo>
                    <a:pt x="46609" y="86360"/>
                  </a:lnTo>
                  <a:lnTo>
                    <a:pt x="44869" y="88900"/>
                  </a:lnTo>
                  <a:lnTo>
                    <a:pt x="44234" y="88900"/>
                  </a:lnTo>
                  <a:lnTo>
                    <a:pt x="44856" y="92710"/>
                  </a:lnTo>
                  <a:lnTo>
                    <a:pt x="49250" y="95250"/>
                  </a:lnTo>
                  <a:lnTo>
                    <a:pt x="46672" y="99060"/>
                  </a:lnTo>
                  <a:lnTo>
                    <a:pt x="50800" y="97790"/>
                  </a:lnTo>
                  <a:lnTo>
                    <a:pt x="46812" y="104140"/>
                  </a:lnTo>
                  <a:lnTo>
                    <a:pt x="52285" y="100330"/>
                  </a:lnTo>
                  <a:lnTo>
                    <a:pt x="50698" y="104140"/>
                  </a:lnTo>
                  <a:lnTo>
                    <a:pt x="49441" y="104140"/>
                  </a:lnTo>
                  <a:lnTo>
                    <a:pt x="49174" y="107950"/>
                  </a:lnTo>
                  <a:lnTo>
                    <a:pt x="49314" y="109220"/>
                  </a:lnTo>
                  <a:lnTo>
                    <a:pt x="53098" y="106680"/>
                  </a:lnTo>
                  <a:lnTo>
                    <a:pt x="54140" y="107950"/>
                  </a:lnTo>
                  <a:lnTo>
                    <a:pt x="51384" y="109220"/>
                  </a:lnTo>
                  <a:lnTo>
                    <a:pt x="54952" y="109220"/>
                  </a:lnTo>
                  <a:lnTo>
                    <a:pt x="56832" y="110490"/>
                  </a:lnTo>
                  <a:lnTo>
                    <a:pt x="54686" y="114300"/>
                  </a:lnTo>
                  <a:lnTo>
                    <a:pt x="53289" y="114300"/>
                  </a:lnTo>
                  <a:lnTo>
                    <a:pt x="57340" y="116840"/>
                  </a:lnTo>
                  <a:lnTo>
                    <a:pt x="58343" y="116840"/>
                  </a:lnTo>
                  <a:lnTo>
                    <a:pt x="57480" y="117017"/>
                  </a:lnTo>
                  <a:lnTo>
                    <a:pt x="56934" y="118110"/>
                  </a:lnTo>
                  <a:lnTo>
                    <a:pt x="56324" y="119380"/>
                  </a:lnTo>
                  <a:lnTo>
                    <a:pt x="57302" y="120650"/>
                  </a:lnTo>
                  <a:lnTo>
                    <a:pt x="58750" y="121920"/>
                  </a:lnTo>
                  <a:lnTo>
                    <a:pt x="56692" y="121920"/>
                  </a:lnTo>
                  <a:lnTo>
                    <a:pt x="57543" y="124460"/>
                  </a:lnTo>
                  <a:lnTo>
                    <a:pt x="60426" y="127000"/>
                  </a:lnTo>
                  <a:lnTo>
                    <a:pt x="61874" y="129540"/>
                  </a:lnTo>
                  <a:lnTo>
                    <a:pt x="62230" y="127000"/>
                  </a:lnTo>
                  <a:lnTo>
                    <a:pt x="65633" y="125730"/>
                  </a:lnTo>
                  <a:lnTo>
                    <a:pt x="66382" y="125730"/>
                  </a:lnTo>
                  <a:lnTo>
                    <a:pt x="65024" y="127000"/>
                  </a:lnTo>
                  <a:lnTo>
                    <a:pt x="67310" y="127000"/>
                  </a:lnTo>
                  <a:lnTo>
                    <a:pt x="65747" y="128270"/>
                  </a:lnTo>
                  <a:lnTo>
                    <a:pt x="64147" y="129540"/>
                  </a:lnTo>
                  <a:lnTo>
                    <a:pt x="64566" y="129540"/>
                  </a:lnTo>
                  <a:lnTo>
                    <a:pt x="63741" y="130810"/>
                  </a:lnTo>
                  <a:lnTo>
                    <a:pt x="64058" y="130810"/>
                  </a:lnTo>
                  <a:lnTo>
                    <a:pt x="60248" y="134620"/>
                  </a:lnTo>
                  <a:lnTo>
                    <a:pt x="63093" y="133604"/>
                  </a:lnTo>
                  <a:lnTo>
                    <a:pt x="64439" y="135890"/>
                  </a:lnTo>
                  <a:lnTo>
                    <a:pt x="66103" y="137160"/>
                  </a:lnTo>
                  <a:lnTo>
                    <a:pt x="67475" y="138430"/>
                  </a:lnTo>
                  <a:lnTo>
                    <a:pt x="69989" y="137160"/>
                  </a:lnTo>
                  <a:lnTo>
                    <a:pt x="69900" y="138430"/>
                  </a:lnTo>
                  <a:lnTo>
                    <a:pt x="72275" y="137160"/>
                  </a:lnTo>
                  <a:lnTo>
                    <a:pt x="72415" y="139700"/>
                  </a:lnTo>
                  <a:lnTo>
                    <a:pt x="71488" y="142240"/>
                  </a:lnTo>
                  <a:lnTo>
                    <a:pt x="72821" y="143510"/>
                  </a:lnTo>
                  <a:lnTo>
                    <a:pt x="74853" y="144780"/>
                  </a:lnTo>
                  <a:lnTo>
                    <a:pt x="75044" y="144005"/>
                  </a:lnTo>
                  <a:lnTo>
                    <a:pt x="76123" y="146050"/>
                  </a:lnTo>
                  <a:lnTo>
                    <a:pt x="73914" y="146050"/>
                  </a:lnTo>
                  <a:lnTo>
                    <a:pt x="75628" y="147320"/>
                  </a:lnTo>
                  <a:lnTo>
                    <a:pt x="76073" y="148590"/>
                  </a:lnTo>
                  <a:lnTo>
                    <a:pt x="79603" y="149860"/>
                  </a:lnTo>
                  <a:lnTo>
                    <a:pt x="80340" y="148590"/>
                  </a:lnTo>
                  <a:lnTo>
                    <a:pt x="80543" y="148590"/>
                  </a:lnTo>
                  <a:lnTo>
                    <a:pt x="81407" y="147320"/>
                  </a:lnTo>
                  <a:lnTo>
                    <a:pt x="82092" y="148590"/>
                  </a:lnTo>
                  <a:lnTo>
                    <a:pt x="81165" y="149860"/>
                  </a:lnTo>
                  <a:lnTo>
                    <a:pt x="79743" y="149860"/>
                  </a:lnTo>
                  <a:lnTo>
                    <a:pt x="84988" y="151130"/>
                  </a:lnTo>
                  <a:lnTo>
                    <a:pt x="77609" y="161290"/>
                  </a:lnTo>
                  <a:lnTo>
                    <a:pt x="83629" y="160070"/>
                  </a:lnTo>
                  <a:lnTo>
                    <a:pt x="87553" y="161290"/>
                  </a:lnTo>
                  <a:lnTo>
                    <a:pt x="87922" y="162560"/>
                  </a:lnTo>
                  <a:lnTo>
                    <a:pt x="85432" y="161290"/>
                  </a:lnTo>
                  <a:lnTo>
                    <a:pt x="84607" y="163830"/>
                  </a:lnTo>
                  <a:lnTo>
                    <a:pt x="90093" y="163830"/>
                  </a:lnTo>
                  <a:lnTo>
                    <a:pt x="86868" y="167640"/>
                  </a:lnTo>
                  <a:lnTo>
                    <a:pt x="90805" y="168910"/>
                  </a:lnTo>
                  <a:lnTo>
                    <a:pt x="85420" y="173990"/>
                  </a:lnTo>
                  <a:lnTo>
                    <a:pt x="95262" y="173990"/>
                  </a:lnTo>
                  <a:lnTo>
                    <a:pt x="92646" y="179070"/>
                  </a:lnTo>
                  <a:lnTo>
                    <a:pt x="94081" y="177800"/>
                  </a:lnTo>
                  <a:lnTo>
                    <a:pt x="94564" y="177800"/>
                  </a:lnTo>
                  <a:lnTo>
                    <a:pt x="94678" y="178523"/>
                  </a:lnTo>
                  <a:lnTo>
                    <a:pt x="95770" y="177914"/>
                  </a:lnTo>
                  <a:lnTo>
                    <a:pt x="95631" y="177800"/>
                  </a:lnTo>
                  <a:lnTo>
                    <a:pt x="95961" y="177800"/>
                  </a:lnTo>
                  <a:lnTo>
                    <a:pt x="95770" y="177914"/>
                  </a:lnTo>
                  <a:lnTo>
                    <a:pt x="100787" y="181610"/>
                  </a:lnTo>
                  <a:lnTo>
                    <a:pt x="100698" y="184150"/>
                  </a:lnTo>
                  <a:lnTo>
                    <a:pt x="100609" y="189509"/>
                  </a:lnTo>
                  <a:lnTo>
                    <a:pt x="102704" y="195580"/>
                  </a:lnTo>
                  <a:lnTo>
                    <a:pt x="103606" y="196850"/>
                  </a:lnTo>
                  <a:lnTo>
                    <a:pt x="111201" y="190500"/>
                  </a:lnTo>
                  <a:lnTo>
                    <a:pt x="109245" y="195580"/>
                  </a:lnTo>
                  <a:lnTo>
                    <a:pt x="106006" y="196850"/>
                  </a:lnTo>
                  <a:lnTo>
                    <a:pt x="111925" y="198120"/>
                  </a:lnTo>
                  <a:lnTo>
                    <a:pt x="111290" y="204470"/>
                  </a:lnTo>
                  <a:lnTo>
                    <a:pt x="116776" y="205740"/>
                  </a:lnTo>
                  <a:lnTo>
                    <a:pt x="115976" y="205740"/>
                  </a:lnTo>
                  <a:lnTo>
                    <a:pt x="115150" y="207010"/>
                  </a:lnTo>
                  <a:lnTo>
                    <a:pt x="114909" y="205740"/>
                  </a:lnTo>
                  <a:lnTo>
                    <a:pt x="113461" y="208280"/>
                  </a:lnTo>
                  <a:lnTo>
                    <a:pt x="116878" y="208280"/>
                  </a:lnTo>
                  <a:lnTo>
                    <a:pt x="118516" y="207010"/>
                  </a:lnTo>
                  <a:lnTo>
                    <a:pt x="118732" y="208280"/>
                  </a:lnTo>
                  <a:lnTo>
                    <a:pt x="117144" y="208280"/>
                  </a:lnTo>
                  <a:lnTo>
                    <a:pt x="116573" y="209550"/>
                  </a:lnTo>
                  <a:lnTo>
                    <a:pt x="115963" y="212090"/>
                  </a:lnTo>
                  <a:lnTo>
                    <a:pt x="120523" y="209550"/>
                  </a:lnTo>
                  <a:lnTo>
                    <a:pt x="118567" y="212090"/>
                  </a:lnTo>
                  <a:lnTo>
                    <a:pt x="119100" y="212090"/>
                  </a:lnTo>
                  <a:lnTo>
                    <a:pt x="119253" y="214630"/>
                  </a:lnTo>
                  <a:lnTo>
                    <a:pt x="121196" y="212090"/>
                  </a:lnTo>
                  <a:lnTo>
                    <a:pt x="121094" y="214630"/>
                  </a:lnTo>
                  <a:lnTo>
                    <a:pt x="124104" y="213360"/>
                  </a:lnTo>
                  <a:lnTo>
                    <a:pt x="123545" y="215900"/>
                  </a:lnTo>
                  <a:lnTo>
                    <a:pt x="126606" y="214630"/>
                  </a:lnTo>
                  <a:lnTo>
                    <a:pt x="124015" y="218440"/>
                  </a:lnTo>
                  <a:lnTo>
                    <a:pt x="127800" y="215900"/>
                  </a:lnTo>
                  <a:lnTo>
                    <a:pt x="123990" y="219710"/>
                  </a:lnTo>
                  <a:lnTo>
                    <a:pt x="126530" y="220980"/>
                  </a:lnTo>
                  <a:lnTo>
                    <a:pt x="127596" y="220980"/>
                  </a:lnTo>
                  <a:lnTo>
                    <a:pt x="128346" y="222250"/>
                  </a:lnTo>
                  <a:lnTo>
                    <a:pt x="126530" y="223520"/>
                  </a:lnTo>
                  <a:lnTo>
                    <a:pt x="127317" y="223520"/>
                  </a:lnTo>
                  <a:lnTo>
                    <a:pt x="128689" y="224790"/>
                  </a:lnTo>
                  <a:lnTo>
                    <a:pt x="130479" y="222250"/>
                  </a:lnTo>
                  <a:lnTo>
                    <a:pt x="127406" y="227330"/>
                  </a:lnTo>
                  <a:lnTo>
                    <a:pt x="136779" y="223520"/>
                  </a:lnTo>
                  <a:lnTo>
                    <a:pt x="131889" y="228600"/>
                  </a:lnTo>
                  <a:lnTo>
                    <a:pt x="136067" y="229870"/>
                  </a:lnTo>
                  <a:lnTo>
                    <a:pt x="138734" y="230886"/>
                  </a:lnTo>
                  <a:lnTo>
                    <a:pt x="135966" y="233680"/>
                  </a:lnTo>
                  <a:lnTo>
                    <a:pt x="138823" y="234759"/>
                  </a:lnTo>
                  <a:lnTo>
                    <a:pt x="139369" y="231787"/>
                  </a:lnTo>
                  <a:lnTo>
                    <a:pt x="139420" y="231152"/>
                  </a:lnTo>
                  <a:lnTo>
                    <a:pt x="142278" y="232410"/>
                  </a:lnTo>
                  <a:lnTo>
                    <a:pt x="139979" y="234772"/>
                  </a:lnTo>
                  <a:lnTo>
                    <a:pt x="143560" y="233680"/>
                  </a:lnTo>
                  <a:lnTo>
                    <a:pt x="144551" y="236220"/>
                  </a:lnTo>
                  <a:lnTo>
                    <a:pt x="144526" y="237490"/>
                  </a:lnTo>
                  <a:lnTo>
                    <a:pt x="141909" y="237490"/>
                  </a:lnTo>
                  <a:lnTo>
                    <a:pt x="145275" y="238760"/>
                  </a:lnTo>
                  <a:lnTo>
                    <a:pt x="145300" y="242570"/>
                  </a:lnTo>
                  <a:lnTo>
                    <a:pt x="146786" y="242570"/>
                  </a:lnTo>
                  <a:lnTo>
                    <a:pt x="147027" y="242633"/>
                  </a:lnTo>
                  <a:lnTo>
                    <a:pt x="147637" y="242620"/>
                  </a:lnTo>
                  <a:lnTo>
                    <a:pt x="148640" y="242570"/>
                  </a:lnTo>
                  <a:lnTo>
                    <a:pt x="148082" y="243840"/>
                  </a:lnTo>
                  <a:lnTo>
                    <a:pt x="148082" y="244030"/>
                  </a:lnTo>
                  <a:lnTo>
                    <a:pt x="147904" y="245110"/>
                  </a:lnTo>
                  <a:lnTo>
                    <a:pt x="149504" y="242570"/>
                  </a:lnTo>
                  <a:lnTo>
                    <a:pt x="148717" y="242570"/>
                  </a:lnTo>
                  <a:lnTo>
                    <a:pt x="150571" y="240030"/>
                  </a:lnTo>
                  <a:lnTo>
                    <a:pt x="156349" y="240030"/>
                  </a:lnTo>
                  <a:lnTo>
                    <a:pt x="151091" y="242570"/>
                  </a:lnTo>
                  <a:lnTo>
                    <a:pt x="156857" y="242570"/>
                  </a:lnTo>
                  <a:lnTo>
                    <a:pt x="150025" y="246380"/>
                  </a:lnTo>
                  <a:lnTo>
                    <a:pt x="151625" y="246380"/>
                  </a:lnTo>
                  <a:lnTo>
                    <a:pt x="152666" y="245110"/>
                  </a:lnTo>
                  <a:lnTo>
                    <a:pt x="152666" y="246380"/>
                  </a:lnTo>
                  <a:lnTo>
                    <a:pt x="152133" y="246380"/>
                  </a:lnTo>
                  <a:lnTo>
                    <a:pt x="150558" y="247650"/>
                  </a:lnTo>
                  <a:lnTo>
                    <a:pt x="152666" y="247650"/>
                  </a:lnTo>
                  <a:lnTo>
                    <a:pt x="153962" y="246380"/>
                  </a:lnTo>
                  <a:lnTo>
                    <a:pt x="155028" y="247650"/>
                  </a:lnTo>
                  <a:lnTo>
                    <a:pt x="153708" y="247650"/>
                  </a:lnTo>
                  <a:lnTo>
                    <a:pt x="152666" y="248920"/>
                  </a:lnTo>
                  <a:lnTo>
                    <a:pt x="156857" y="247650"/>
                  </a:lnTo>
                  <a:lnTo>
                    <a:pt x="157124" y="248920"/>
                  </a:lnTo>
                  <a:lnTo>
                    <a:pt x="156591" y="248920"/>
                  </a:lnTo>
                  <a:lnTo>
                    <a:pt x="156311" y="249618"/>
                  </a:lnTo>
                  <a:lnTo>
                    <a:pt x="157657" y="251460"/>
                  </a:lnTo>
                  <a:lnTo>
                    <a:pt x="162610" y="248920"/>
                  </a:lnTo>
                  <a:lnTo>
                    <a:pt x="162877" y="252730"/>
                  </a:lnTo>
                  <a:lnTo>
                    <a:pt x="158953" y="255270"/>
                  </a:lnTo>
                  <a:lnTo>
                    <a:pt x="162344" y="254000"/>
                  </a:lnTo>
                  <a:lnTo>
                    <a:pt x="159499" y="256540"/>
                  </a:lnTo>
                  <a:lnTo>
                    <a:pt x="161340" y="256540"/>
                  </a:lnTo>
                  <a:lnTo>
                    <a:pt x="162369" y="255270"/>
                  </a:lnTo>
                  <a:lnTo>
                    <a:pt x="163169" y="256540"/>
                  </a:lnTo>
                  <a:lnTo>
                    <a:pt x="166065" y="255270"/>
                  </a:lnTo>
                  <a:lnTo>
                    <a:pt x="165811" y="256540"/>
                  </a:lnTo>
                  <a:lnTo>
                    <a:pt x="163982" y="257810"/>
                  </a:lnTo>
                  <a:lnTo>
                    <a:pt x="166128" y="259080"/>
                  </a:lnTo>
                  <a:lnTo>
                    <a:pt x="166344" y="256540"/>
                  </a:lnTo>
                  <a:lnTo>
                    <a:pt x="168706" y="256540"/>
                  </a:lnTo>
                  <a:lnTo>
                    <a:pt x="169113" y="255270"/>
                  </a:lnTo>
                  <a:lnTo>
                    <a:pt x="169532" y="254000"/>
                  </a:lnTo>
                  <a:lnTo>
                    <a:pt x="169951" y="252730"/>
                  </a:lnTo>
                  <a:lnTo>
                    <a:pt x="170256" y="255270"/>
                  </a:lnTo>
                  <a:lnTo>
                    <a:pt x="169735" y="255270"/>
                  </a:lnTo>
                  <a:lnTo>
                    <a:pt x="171069" y="256540"/>
                  </a:lnTo>
                  <a:lnTo>
                    <a:pt x="169786" y="257810"/>
                  </a:lnTo>
                  <a:lnTo>
                    <a:pt x="172542" y="257810"/>
                  </a:lnTo>
                  <a:lnTo>
                    <a:pt x="172427" y="259080"/>
                  </a:lnTo>
                  <a:lnTo>
                    <a:pt x="171665" y="260350"/>
                  </a:lnTo>
                  <a:lnTo>
                    <a:pt x="171399" y="260489"/>
                  </a:lnTo>
                  <a:lnTo>
                    <a:pt x="171221" y="264160"/>
                  </a:lnTo>
                  <a:lnTo>
                    <a:pt x="174332" y="261620"/>
                  </a:lnTo>
                  <a:lnTo>
                    <a:pt x="173558" y="262890"/>
                  </a:lnTo>
                  <a:lnTo>
                    <a:pt x="172504" y="263766"/>
                  </a:lnTo>
                  <a:lnTo>
                    <a:pt x="174078" y="262890"/>
                  </a:lnTo>
                  <a:lnTo>
                    <a:pt x="173850" y="264160"/>
                  </a:lnTo>
                  <a:lnTo>
                    <a:pt x="173596" y="264160"/>
                  </a:lnTo>
                  <a:lnTo>
                    <a:pt x="172313" y="265430"/>
                  </a:lnTo>
                  <a:lnTo>
                    <a:pt x="173139" y="266700"/>
                  </a:lnTo>
                  <a:lnTo>
                    <a:pt x="175006" y="262890"/>
                  </a:lnTo>
                  <a:lnTo>
                    <a:pt x="175628" y="261620"/>
                  </a:lnTo>
                  <a:lnTo>
                    <a:pt x="175425" y="264160"/>
                  </a:lnTo>
                  <a:lnTo>
                    <a:pt x="174396" y="264160"/>
                  </a:lnTo>
                  <a:lnTo>
                    <a:pt x="174980" y="266700"/>
                  </a:lnTo>
                  <a:lnTo>
                    <a:pt x="178358" y="266700"/>
                  </a:lnTo>
                  <a:lnTo>
                    <a:pt x="178689" y="269240"/>
                  </a:lnTo>
                  <a:lnTo>
                    <a:pt x="176174" y="271780"/>
                  </a:lnTo>
                  <a:lnTo>
                    <a:pt x="176834" y="267970"/>
                  </a:lnTo>
                  <a:lnTo>
                    <a:pt x="174840" y="270510"/>
                  </a:lnTo>
                  <a:lnTo>
                    <a:pt x="177203" y="273050"/>
                  </a:lnTo>
                  <a:lnTo>
                    <a:pt x="182168" y="271780"/>
                  </a:lnTo>
                  <a:lnTo>
                    <a:pt x="183349" y="274294"/>
                  </a:lnTo>
                  <a:lnTo>
                    <a:pt x="187642" y="270510"/>
                  </a:lnTo>
                  <a:lnTo>
                    <a:pt x="182714" y="276860"/>
                  </a:lnTo>
                  <a:lnTo>
                    <a:pt x="185013" y="276860"/>
                  </a:lnTo>
                  <a:lnTo>
                    <a:pt x="182994" y="278130"/>
                  </a:lnTo>
                  <a:lnTo>
                    <a:pt x="183515" y="278130"/>
                  </a:lnTo>
                  <a:lnTo>
                    <a:pt x="184137" y="279400"/>
                  </a:lnTo>
                  <a:lnTo>
                    <a:pt x="187096" y="279400"/>
                  </a:lnTo>
                  <a:lnTo>
                    <a:pt x="190296" y="280670"/>
                  </a:lnTo>
                  <a:lnTo>
                    <a:pt x="189026" y="281940"/>
                  </a:lnTo>
                  <a:lnTo>
                    <a:pt x="188836" y="283210"/>
                  </a:lnTo>
                  <a:lnTo>
                    <a:pt x="190461" y="284480"/>
                  </a:lnTo>
                  <a:lnTo>
                    <a:pt x="190804" y="285750"/>
                  </a:lnTo>
                  <a:lnTo>
                    <a:pt x="192074" y="284480"/>
                  </a:lnTo>
                  <a:lnTo>
                    <a:pt x="192354" y="285750"/>
                  </a:lnTo>
                  <a:lnTo>
                    <a:pt x="192976" y="284480"/>
                  </a:lnTo>
                  <a:lnTo>
                    <a:pt x="193598" y="283210"/>
                  </a:lnTo>
                  <a:lnTo>
                    <a:pt x="193357" y="287020"/>
                  </a:lnTo>
                  <a:lnTo>
                    <a:pt x="195922" y="288290"/>
                  </a:lnTo>
                  <a:lnTo>
                    <a:pt x="198640" y="289560"/>
                  </a:lnTo>
                  <a:lnTo>
                    <a:pt x="198856" y="292100"/>
                  </a:lnTo>
                  <a:lnTo>
                    <a:pt x="197319" y="292100"/>
                  </a:lnTo>
                  <a:lnTo>
                    <a:pt x="197535" y="293370"/>
                  </a:lnTo>
                  <a:lnTo>
                    <a:pt x="200406" y="293370"/>
                  </a:lnTo>
                  <a:lnTo>
                    <a:pt x="201980" y="292100"/>
                  </a:lnTo>
                  <a:lnTo>
                    <a:pt x="201193" y="292100"/>
                  </a:lnTo>
                  <a:lnTo>
                    <a:pt x="202133" y="290830"/>
                  </a:lnTo>
                  <a:lnTo>
                    <a:pt x="203403" y="289560"/>
                  </a:lnTo>
                  <a:lnTo>
                    <a:pt x="204749" y="289560"/>
                  </a:lnTo>
                  <a:lnTo>
                    <a:pt x="205232" y="290830"/>
                  </a:lnTo>
                  <a:lnTo>
                    <a:pt x="203212" y="290830"/>
                  </a:lnTo>
                  <a:lnTo>
                    <a:pt x="202463" y="293370"/>
                  </a:lnTo>
                  <a:lnTo>
                    <a:pt x="203555" y="293370"/>
                  </a:lnTo>
                  <a:lnTo>
                    <a:pt x="201498" y="297180"/>
                  </a:lnTo>
                  <a:lnTo>
                    <a:pt x="207187" y="289560"/>
                  </a:lnTo>
                  <a:lnTo>
                    <a:pt x="206489" y="293370"/>
                  </a:lnTo>
                  <a:lnTo>
                    <a:pt x="208457" y="293370"/>
                  </a:lnTo>
                  <a:lnTo>
                    <a:pt x="206705" y="295910"/>
                  </a:lnTo>
                  <a:lnTo>
                    <a:pt x="206984" y="294640"/>
                  </a:lnTo>
                  <a:lnTo>
                    <a:pt x="205320" y="295910"/>
                  </a:lnTo>
                  <a:lnTo>
                    <a:pt x="206209" y="297180"/>
                  </a:lnTo>
                  <a:lnTo>
                    <a:pt x="206768" y="296697"/>
                  </a:lnTo>
                  <a:lnTo>
                    <a:pt x="205524" y="299720"/>
                  </a:lnTo>
                  <a:lnTo>
                    <a:pt x="206222" y="298450"/>
                  </a:lnTo>
                  <a:lnTo>
                    <a:pt x="206413" y="299669"/>
                  </a:lnTo>
                  <a:lnTo>
                    <a:pt x="206387" y="300748"/>
                  </a:lnTo>
                  <a:lnTo>
                    <a:pt x="206463" y="300189"/>
                  </a:lnTo>
                  <a:lnTo>
                    <a:pt x="206705" y="302260"/>
                  </a:lnTo>
                  <a:lnTo>
                    <a:pt x="206984" y="300990"/>
                  </a:lnTo>
                  <a:lnTo>
                    <a:pt x="211061" y="298450"/>
                  </a:lnTo>
                  <a:lnTo>
                    <a:pt x="213106" y="297180"/>
                  </a:lnTo>
                  <a:lnTo>
                    <a:pt x="209905" y="302260"/>
                  </a:lnTo>
                  <a:lnTo>
                    <a:pt x="214591" y="299720"/>
                  </a:lnTo>
                  <a:lnTo>
                    <a:pt x="210134" y="302260"/>
                  </a:lnTo>
                  <a:lnTo>
                    <a:pt x="212534" y="302260"/>
                  </a:lnTo>
                  <a:lnTo>
                    <a:pt x="210210" y="303530"/>
                  </a:lnTo>
                  <a:lnTo>
                    <a:pt x="209931" y="304800"/>
                  </a:lnTo>
                  <a:lnTo>
                    <a:pt x="209765" y="306070"/>
                  </a:lnTo>
                  <a:lnTo>
                    <a:pt x="211404" y="306070"/>
                  </a:lnTo>
                  <a:lnTo>
                    <a:pt x="208622" y="308610"/>
                  </a:lnTo>
                  <a:lnTo>
                    <a:pt x="212115" y="307340"/>
                  </a:lnTo>
                  <a:lnTo>
                    <a:pt x="211442" y="308610"/>
                  </a:lnTo>
                  <a:lnTo>
                    <a:pt x="211836" y="308610"/>
                  </a:lnTo>
                  <a:lnTo>
                    <a:pt x="212801" y="307340"/>
                  </a:lnTo>
                  <a:lnTo>
                    <a:pt x="216446" y="306070"/>
                  </a:lnTo>
                  <a:lnTo>
                    <a:pt x="212852" y="313690"/>
                  </a:lnTo>
                  <a:lnTo>
                    <a:pt x="218020" y="311150"/>
                  </a:lnTo>
                  <a:lnTo>
                    <a:pt x="220980" y="312420"/>
                  </a:lnTo>
                  <a:lnTo>
                    <a:pt x="222313" y="311150"/>
                  </a:lnTo>
                  <a:lnTo>
                    <a:pt x="223659" y="309880"/>
                  </a:lnTo>
                  <a:lnTo>
                    <a:pt x="226288" y="309880"/>
                  </a:lnTo>
                  <a:lnTo>
                    <a:pt x="225666" y="311150"/>
                  </a:lnTo>
                  <a:lnTo>
                    <a:pt x="223316" y="312420"/>
                  </a:lnTo>
                  <a:lnTo>
                    <a:pt x="223075" y="313690"/>
                  </a:lnTo>
                  <a:lnTo>
                    <a:pt x="225450" y="313690"/>
                  </a:lnTo>
                  <a:lnTo>
                    <a:pt x="224675" y="314960"/>
                  </a:lnTo>
                  <a:lnTo>
                    <a:pt x="223748" y="316230"/>
                  </a:lnTo>
                  <a:lnTo>
                    <a:pt x="224548" y="316230"/>
                  </a:lnTo>
                  <a:lnTo>
                    <a:pt x="226720" y="313690"/>
                  </a:lnTo>
                  <a:lnTo>
                    <a:pt x="226669" y="314210"/>
                  </a:lnTo>
                  <a:lnTo>
                    <a:pt x="229095" y="312420"/>
                  </a:lnTo>
                  <a:lnTo>
                    <a:pt x="225513" y="313690"/>
                  </a:lnTo>
                  <a:lnTo>
                    <a:pt x="226072" y="312420"/>
                  </a:lnTo>
                  <a:lnTo>
                    <a:pt x="227596" y="311150"/>
                  </a:lnTo>
                  <a:lnTo>
                    <a:pt x="228561" y="311150"/>
                  </a:lnTo>
                  <a:lnTo>
                    <a:pt x="229298" y="308610"/>
                  </a:lnTo>
                  <a:close/>
                </a:path>
                <a:path w="565785" h="732154">
                  <a:moveTo>
                    <a:pt x="229971" y="318135"/>
                  </a:moveTo>
                  <a:lnTo>
                    <a:pt x="229184" y="319176"/>
                  </a:lnTo>
                  <a:lnTo>
                    <a:pt x="229882" y="318770"/>
                  </a:lnTo>
                  <a:lnTo>
                    <a:pt x="229971" y="318135"/>
                  </a:lnTo>
                  <a:close/>
                </a:path>
                <a:path w="565785" h="732154">
                  <a:moveTo>
                    <a:pt x="230441" y="317500"/>
                  </a:moveTo>
                  <a:lnTo>
                    <a:pt x="230047" y="317500"/>
                  </a:lnTo>
                  <a:lnTo>
                    <a:pt x="229971" y="318135"/>
                  </a:lnTo>
                  <a:lnTo>
                    <a:pt x="230441" y="317500"/>
                  </a:lnTo>
                  <a:close/>
                </a:path>
                <a:path w="565785" h="732154">
                  <a:moveTo>
                    <a:pt x="232816" y="312420"/>
                  </a:moveTo>
                  <a:lnTo>
                    <a:pt x="226479" y="316230"/>
                  </a:lnTo>
                  <a:lnTo>
                    <a:pt x="225552" y="316230"/>
                  </a:lnTo>
                  <a:lnTo>
                    <a:pt x="224142" y="317500"/>
                  </a:lnTo>
                  <a:lnTo>
                    <a:pt x="223062" y="318770"/>
                  </a:lnTo>
                  <a:lnTo>
                    <a:pt x="224421" y="318770"/>
                  </a:lnTo>
                  <a:lnTo>
                    <a:pt x="226428" y="317500"/>
                  </a:lnTo>
                  <a:lnTo>
                    <a:pt x="227622" y="317500"/>
                  </a:lnTo>
                  <a:lnTo>
                    <a:pt x="226682" y="318770"/>
                  </a:lnTo>
                  <a:lnTo>
                    <a:pt x="227799" y="317500"/>
                  </a:lnTo>
                  <a:lnTo>
                    <a:pt x="229260" y="317500"/>
                  </a:lnTo>
                  <a:lnTo>
                    <a:pt x="232816" y="312420"/>
                  </a:lnTo>
                  <a:close/>
                </a:path>
                <a:path w="565785" h="732154">
                  <a:moveTo>
                    <a:pt x="233845" y="322491"/>
                  </a:moveTo>
                  <a:lnTo>
                    <a:pt x="233159" y="322402"/>
                  </a:lnTo>
                  <a:lnTo>
                    <a:pt x="230505" y="324650"/>
                  </a:lnTo>
                  <a:lnTo>
                    <a:pt x="231787" y="324586"/>
                  </a:lnTo>
                  <a:lnTo>
                    <a:pt x="232549" y="324065"/>
                  </a:lnTo>
                  <a:lnTo>
                    <a:pt x="233845" y="322491"/>
                  </a:lnTo>
                  <a:close/>
                </a:path>
                <a:path w="565785" h="732154">
                  <a:moveTo>
                    <a:pt x="234594" y="318681"/>
                  </a:moveTo>
                  <a:lnTo>
                    <a:pt x="233997" y="317957"/>
                  </a:lnTo>
                  <a:lnTo>
                    <a:pt x="231775" y="318897"/>
                  </a:lnTo>
                  <a:lnTo>
                    <a:pt x="232143" y="318198"/>
                  </a:lnTo>
                  <a:lnTo>
                    <a:pt x="232892" y="317690"/>
                  </a:lnTo>
                  <a:lnTo>
                    <a:pt x="233362" y="317246"/>
                  </a:lnTo>
                  <a:lnTo>
                    <a:pt x="231736" y="318008"/>
                  </a:lnTo>
                  <a:lnTo>
                    <a:pt x="229171" y="319633"/>
                  </a:lnTo>
                  <a:lnTo>
                    <a:pt x="227304" y="322262"/>
                  </a:lnTo>
                  <a:lnTo>
                    <a:pt x="230073" y="320281"/>
                  </a:lnTo>
                  <a:lnTo>
                    <a:pt x="229235" y="321411"/>
                  </a:lnTo>
                  <a:lnTo>
                    <a:pt x="232448" y="319011"/>
                  </a:lnTo>
                  <a:lnTo>
                    <a:pt x="233146" y="319100"/>
                  </a:lnTo>
                  <a:lnTo>
                    <a:pt x="232410" y="320509"/>
                  </a:lnTo>
                  <a:lnTo>
                    <a:pt x="231470" y="321373"/>
                  </a:lnTo>
                  <a:lnTo>
                    <a:pt x="232219" y="320865"/>
                  </a:lnTo>
                  <a:lnTo>
                    <a:pt x="231609" y="322541"/>
                  </a:lnTo>
                  <a:lnTo>
                    <a:pt x="233299" y="321170"/>
                  </a:lnTo>
                  <a:lnTo>
                    <a:pt x="234594" y="318681"/>
                  </a:lnTo>
                  <a:close/>
                </a:path>
                <a:path w="565785" h="732154">
                  <a:moveTo>
                    <a:pt x="346519" y="485775"/>
                  </a:moveTo>
                  <a:lnTo>
                    <a:pt x="346240" y="485863"/>
                  </a:lnTo>
                  <a:lnTo>
                    <a:pt x="346036" y="485965"/>
                  </a:lnTo>
                  <a:lnTo>
                    <a:pt x="346252" y="485927"/>
                  </a:lnTo>
                  <a:lnTo>
                    <a:pt x="346519" y="485775"/>
                  </a:lnTo>
                  <a:close/>
                </a:path>
                <a:path w="565785" h="732154">
                  <a:moveTo>
                    <a:pt x="354584" y="467969"/>
                  </a:moveTo>
                  <a:lnTo>
                    <a:pt x="352907" y="468693"/>
                  </a:lnTo>
                  <a:lnTo>
                    <a:pt x="353123" y="468744"/>
                  </a:lnTo>
                  <a:lnTo>
                    <a:pt x="354584" y="467969"/>
                  </a:lnTo>
                  <a:close/>
                </a:path>
                <a:path w="565785" h="732154">
                  <a:moveTo>
                    <a:pt x="362877" y="506323"/>
                  </a:moveTo>
                  <a:lnTo>
                    <a:pt x="361162" y="507542"/>
                  </a:lnTo>
                  <a:lnTo>
                    <a:pt x="359854" y="506844"/>
                  </a:lnTo>
                  <a:lnTo>
                    <a:pt x="360832" y="508063"/>
                  </a:lnTo>
                  <a:lnTo>
                    <a:pt x="361429" y="507466"/>
                  </a:lnTo>
                  <a:lnTo>
                    <a:pt x="362140" y="506882"/>
                  </a:lnTo>
                  <a:lnTo>
                    <a:pt x="362877" y="506323"/>
                  </a:lnTo>
                  <a:close/>
                </a:path>
                <a:path w="565785" h="732154">
                  <a:moveTo>
                    <a:pt x="445020" y="595122"/>
                  </a:moveTo>
                  <a:lnTo>
                    <a:pt x="444931" y="595325"/>
                  </a:lnTo>
                  <a:lnTo>
                    <a:pt x="445020" y="595122"/>
                  </a:lnTo>
                  <a:close/>
                </a:path>
                <a:path w="565785" h="732154">
                  <a:moveTo>
                    <a:pt x="448437" y="593432"/>
                  </a:moveTo>
                  <a:lnTo>
                    <a:pt x="446417" y="592061"/>
                  </a:lnTo>
                  <a:lnTo>
                    <a:pt x="445071" y="595020"/>
                  </a:lnTo>
                  <a:lnTo>
                    <a:pt x="445871" y="594194"/>
                  </a:lnTo>
                  <a:lnTo>
                    <a:pt x="448437" y="593432"/>
                  </a:lnTo>
                  <a:close/>
                </a:path>
                <a:path w="565785" h="732154">
                  <a:moveTo>
                    <a:pt x="448691" y="593356"/>
                  </a:moveTo>
                  <a:lnTo>
                    <a:pt x="448437" y="593432"/>
                  </a:lnTo>
                  <a:lnTo>
                    <a:pt x="448589" y="593534"/>
                  </a:lnTo>
                  <a:lnTo>
                    <a:pt x="448691" y="593356"/>
                  </a:lnTo>
                  <a:close/>
                </a:path>
                <a:path w="565785" h="732154">
                  <a:moveTo>
                    <a:pt x="450024" y="591134"/>
                  </a:moveTo>
                  <a:lnTo>
                    <a:pt x="448691" y="593356"/>
                  </a:lnTo>
                  <a:lnTo>
                    <a:pt x="449453" y="593128"/>
                  </a:lnTo>
                  <a:lnTo>
                    <a:pt x="450024" y="591134"/>
                  </a:lnTo>
                  <a:close/>
                </a:path>
                <a:path w="565785" h="732154">
                  <a:moveTo>
                    <a:pt x="477316" y="628713"/>
                  </a:moveTo>
                  <a:lnTo>
                    <a:pt x="477189" y="628916"/>
                  </a:lnTo>
                  <a:lnTo>
                    <a:pt x="477100" y="629056"/>
                  </a:lnTo>
                  <a:lnTo>
                    <a:pt x="476986" y="629221"/>
                  </a:lnTo>
                  <a:lnTo>
                    <a:pt x="477278" y="629335"/>
                  </a:lnTo>
                  <a:lnTo>
                    <a:pt x="477316" y="628713"/>
                  </a:lnTo>
                  <a:close/>
                </a:path>
                <a:path w="565785" h="732154">
                  <a:moveTo>
                    <a:pt x="483222" y="634517"/>
                  </a:moveTo>
                  <a:lnTo>
                    <a:pt x="483057" y="634707"/>
                  </a:lnTo>
                  <a:lnTo>
                    <a:pt x="483044" y="635012"/>
                  </a:lnTo>
                  <a:lnTo>
                    <a:pt x="483222" y="634517"/>
                  </a:lnTo>
                  <a:close/>
                </a:path>
                <a:path w="565785" h="732154">
                  <a:moveTo>
                    <a:pt x="483311" y="634365"/>
                  </a:moveTo>
                  <a:lnTo>
                    <a:pt x="482828" y="634428"/>
                  </a:lnTo>
                  <a:lnTo>
                    <a:pt x="482625" y="634733"/>
                  </a:lnTo>
                  <a:lnTo>
                    <a:pt x="482993" y="634542"/>
                  </a:lnTo>
                  <a:lnTo>
                    <a:pt x="483209" y="634517"/>
                  </a:lnTo>
                  <a:lnTo>
                    <a:pt x="483311" y="634365"/>
                  </a:lnTo>
                  <a:close/>
                </a:path>
                <a:path w="565785" h="732154">
                  <a:moveTo>
                    <a:pt x="491667" y="638124"/>
                  </a:moveTo>
                  <a:lnTo>
                    <a:pt x="491312" y="638505"/>
                  </a:lnTo>
                  <a:lnTo>
                    <a:pt x="491083" y="638848"/>
                  </a:lnTo>
                  <a:lnTo>
                    <a:pt x="490880" y="639165"/>
                  </a:lnTo>
                  <a:lnTo>
                    <a:pt x="491083" y="638949"/>
                  </a:lnTo>
                  <a:lnTo>
                    <a:pt x="491337" y="638670"/>
                  </a:lnTo>
                  <a:lnTo>
                    <a:pt x="491667" y="638124"/>
                  </a:lnTo>
                  <a:close/>
                </a:path>
                <a:path w="565785" h="732154">
                  <a:moveTo>
                    <a:pt x="499491" y="651840"/>
                  </a:moveTo>
                  <a:lnTo>
                    <a:pt x="499402" y="652145"/>
                  </a:lnTo>
                  <a:lnTo>
                    <a:pt x="499427" y="652284"/>
                  </a:lnTo>
                  <a:lnTo>
                    <a:pt x="499491" y="651840"/>
                  </a:lnTo>
                  <a:close/>
                </a:path>
                <a:path w="565785" h="732154">
                  <a:moveTo>
                    <a:pt x="507898" y="652056"/>
                  </a:moveTo>
                  <a:lnTo>
                    <a:pt x="507758" y="652005"/>
                  </a:lnTo>
                  <a:lnTo>
                    <a:pt x="507517" y="652056"/>
                  </a:lnTo>
                  <a:lnTo>
                    <a:pt x="507898" y="652056"/>
                  </a:lnTo>
                  <a:close/>
                </a:path>
                <a:path w="565785" h="732154">
                  <a:moveTo>
                    <a:pt x="511467" y="661085"/>
                  </a:moveTo>
                  <a:lnTo>
                    <a:pt x="511238" y="661225"/>
                  </a:lnTo>
                  <a:lnTo>
                    <a:pt x="511251" y="661377"/>
                  </a:lnTo>
                  <a:lnTo>
                    <a:pt x="511276" y="661593"/>
                  </a:lnTo>
                  <a:lnTo>
                    <a:pt x="511416" y="661301"/>
                  </a:lnTo>
                  <a:lnTo>
                    <a:pt x="511467" y="661085"/>
                  </a:lnTo>
                  <a:close/>
                </a:path>
                <a:path w="565785" h="732154">
                  <a:moveTo>
                    <a:pt x="512864" y="667156"/>
                  </a:moveTo>
                  <a:lnTo>
                    <a:pt x="512559" y="667169"/>
                  </a:lnTo>
                  <a:lnTo>
                    <a:pt x="512305" y="667207"/>
                  </a:lnTo>
                  <a:lnTo>
                    <a:pt x="512114" y="667448"/>
                  </a:lnTo>
                  <a:lnTo>
                    <a:pt x="512330" y="667550"/>
                  </a:lnTo>
                  <a:lnTo>
                    <a:pt x="512648" y="667372"/>
                  </a:lnTo>
                  <a:lnTo>
                    <a:pt x="512864" y="667156"/>
                  </a:lnTo>
                  <a:close/>
                </a:path>
                <a:path w="565785" h="732154">
                  <a:moveTo>
                    <a:pt x="532180" y="689254"/>
                  </a:moveTo>
                  <a:lnTo>
                    <a:pt x="532130" y="689127"/>
                  </a:lnTo>
                  <a:lnTo>
                    <a:pt x="532066" y="689648"/>
                  </a:lnTo>
                  <a:lnTo>
                    <a:pt x="532180" y="689406"/>
                  </a:lnTo>
                  <a:lnTo>
                    <a:pt x="532180" y="689254"/>
                  </a:lnTo>
                  <a:close/>
                </a:path>
                <a:path w="565785" h="732154">
                  <a:moveTo>
                    <a:pt x="532307" y="687793"/>
                  </a:moveTo>
                  <a:lnTo>
                    <a:pt x="531482" y="688581"/>
                  </a:lnTo>
                  <a:lnTo>
                    <a:pt x="532015" y="688682"/>
                  </a:lnTo>
                  <a:lnTo>
                    <a:pt x="532130" y="689127"/>
                  </a:lnTo>
                  <a:lnTo>
                    <a:pt x="532307" y="687793"/>
                  </a:lnTo>
                  <a:close/>
                </a:path>
                <a:path w="565785" h="732154">
                  <a:moveTo>
                    <a:pt x="539394" y="689724"/>
                  </a:moveTo>
                  <a:lnTo>
                    <a:pt x="539153" y="689991"/>
                  </a:lnTo>
                  <a:lnTo>
                    <a:pt x="538937" y="690283"/>
                  </a:lnTo>
                  <a:lnTo>
                    <a:pt x="538746" y="690562"/>
                  </a:lnTo>
                  <a:lnTo>
                    <a:pt x="539013" y="690219"/>
                  </a:lnTo>
                  <a:lnTo>
                    <a:pt x="539254" y="689914"/>
                  </a:lnTo>
                  <a:lnTo>
                    <a:pt x="539394" y="689724"/>
                  </a:lnTo>
                  <a:close/>
                </a:path>
                <a:path w="565785" h="732154">
                  <a:moveTo>
                    <a:pt x="544868" y="695032"/>
                  </a:moveTo>
                  <a:lnTo>
                    <a:pt x="543610" y="695794"/>
                  </a:lnTo>
                  <a:lnTo>
                    <a:pt x="543801" y="695947"/>
                  </a:lnTo>
                  <a:lnTo>
                    <a:pt x="544461" y="695375"/>
                  </a:lnTo>
                  <a:lnTo>
                    <a:pt x="544868" y="695032"/>
                  </a:lnTo>
                  <a:close/>
                </a:path>
                <a:path w="565785" h="732154">
                  <a:moveTo>
                    <a:pt x="551395" y="701979"/>
                  </a:moveTo>
                  <a:lnTo>
                    <a:pt x="551319" y="701738"/>
                  </a:lnTo>
                  <a:lnTo>
                    <a:pt x="549325" y="703897"/>
                  </a:lnTo>
                  <a:lnTo>
                    <a:pt x="548411" y="704799"/>
                  </a:lnTo>
                  <a:lnTo>
                    <a:pt x="549300" y="703973"/>
                  </a:lnTo>
                  <a:lnTo>
                    <a:pt x="549808" y="703656"/>
                  </a:lnTo>
                  <a:lnTo>
                    <a:pt x="550113" y="703605"/>
                  </a:lnTo>
                  <a:lnTo>
                    <a:pt x="550481" y="703186"/>
                  </a:lnTo>
                  <a:lnTo>
                    <a:pt x="550900" y="702665"/>
                  </a:lnTo>
                  <a:lnTo>
                    <a:pt x="551395" y="701979"/>
                  </a:lnTo>
                  <a:close/>
                </a:path>
                <a:path w="565785" h="732154">
                  <a:moveTo>
                    <a:pt x="554075" y="726313"/>
                  </a:moveTo>
                  <a:lnTo>
                    <a:pt x="553948" y="726249"/>
                  </a:lnTo>
                  <a:lnTo>
                    <a:pt x="553758" y="726071"/>
                  </a:lnTo>
                  <a:lnTo>
                    <a:pt x="553834" y="726262"/>
                  </a:lnTo>
                  <a:lnTo>
                    <a:pt x="554075" y="726313"/>
                  </a:lnTo>
                  <a:close/>
                </a:path>
                <a:path w="565785" h="732154">
                  <a:moveTo>
                    <a:pt x="554964" y="726351"/>
                  </a:moveTo>
                  <a:lnTo>
                    <a:pt x="554748" y="726376"/>
                  </a:lnTo>
                  <a:lnTo>
                    <a:pt x="554570" y="726389"/>
                  </a:lnTo>
                  <a:lnTo>
                    <a:pt x="554405" y="726363"/>
                  </a:lnTo>
                  <a:lnTo>
                    <a:pt x="554037" y="726770"/>
                  </a:lnTo>
                  <a:lnTo>
                    <a:pt x="554266" y="726757"/>
                  </a:lnTo>
                  <a:lnTo>
                    <a:pt x="554596" y="726592"/>
                  </a:lnTo>
                  <a:lnTo>
                    <a:pt x="554964" y="726351"/>
                  </a:lnTo>
                  <a:close/>
                </a:path>
                <a:path w="565785" h="732154">
                  <a:moveTo>
                    <a:pt x="564845" y="729488"/>
                  </a:moveTo>
                  <a:lnTo>
                    <a:pt x="564197" y="729475"/>
                  </a:lnTo>
                  <a:lnTo>
                    <a:pt x="561733" y="731926"/>
                  </a:lnTo>
                  <a:lnTo>
                    <a:pt x="562902" y="731710"/>
                  </a:lnTo>
                  <a:lnTo>
                    <a:pt x="563600" y="731126"/>
                  </a:lnTo>
                  <a:lnTo>
                    <a:pt x="564845" y="729488"/>
                  </a:lnTo>
                  <a:close/>
                </a:path>
                <a:path w="565785" h="732154">
                  <a:moveTo>
                    <a:pt x="565569" y="725817"/>
                  </a:moveTo>
                  <a:lnTo>
                    <a:pt x="565023" y="725220"/>
                  </a:lnTo>
                  <a:lnTo>
                    <a:pt x="562952" y="726376"/>
                  </a:lnTo>
                  <a:lnTo>
                    <a:pt x="563321" y="725678"/>
                  </a:lnTo>
                  <a:lnTo>
                    <a:pt x="564019" y="725081"/>
                  </a:lnTo>
                  <a:lnTo>
                    <a:pt x="564464" y="724623"/>
                  </a:lnTo>
                  <a:lnTo>
                    <a:pt x="562952" y="725551"/>
                  </a:lnTo>
                  <a:lnTo>
                    <a:pt x="560552" y="727392"/>
                  </a:lnTo>
                  <a:lnTo>
                    <a:pt x="558800" y="730084"/>
                  </a:lnTo>
                  <a:lnTo>
                    <a:pt x="561378" y="727887"/>
                  </a:lnTo>
                  <a:lnTo>
                    <a:pt x="560590" y="729043"/>
                  </a:lnTo>
                  <a:lnTo>
                    <a:pt x="563587" y="726389"/>
                  </a:lnTo>
                  <a:lnTo>
                    <a:pt x="564222" y="726401"/>
                  </a:lnTo>
                  <a:lnTo>
                    <a:pt x="563537" y="727798"/>
                  </a:lnTo>
                  <a:lnTo>
                    <a:pt x="562660" y="728726"/>
                  </a:lnTo>
                  <a:lnTo>
                    <a:pt x="563372" y="728154"/>
                  </a:lnTo>
                  <a:lnTo>
                    <a:pt x="562775" y="729805"/>
                  </a:lnTo>
                  <a:lnTo>
                    <a:pt x="564337" y="728306"/>
                  </a:lnTo>
                  <a:lnTo>
                    <a:pt x="565569" y="7258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95147" y="7584776"/>
              <a:ext cx="571500" cy="760095"/>
            </a:xfrm>
            <a:custGeom>
              <a:avLst/>
              <a:gdLst/>
              <a:ahLst/>
              <a:cxnLst/>
              <a:rect l="l" t="t" r="r" b="b"/>
              <a:pathLst>
                <a:path w="571500" h="760095">
                  <a:moveTo>
                    <a:pt x="2324" y="11430"/>
                  </a:moveTo>
                  <a:lnTo>
                    <a:pt x="1612" y="10160"/>
                  </a:lnTo>
                  <a:lnTo>
                    <a:pt x="0" y="12700"/>
                  </a:lnTo>
                  <a:lnTo>
                    <a:pt x="1930" y="11430"/>
                  </a:lnTo>
                  <a:lnTo>
                    <a:pt x="2324" y="11430"/>
                  </a:lnTo>
                  <a:close/>
                </a:path>
                <a:path w="571500" h="760095">
                  <a:moveTo>
                    <a:pt x="4254" y="13970"/>
                  </a:moveTo>
                  <a:lnTo>
                    <a:pt x="2514" y="13970"/>
                  </a:lnTo>
                  <a:lnTo>
                    <a:pt x="2057" y="15240"/>
                  </a:lnTo>
                  <a:lnTo>
                    <a:pt x="4254" y="13970"/>
                  </a:lnTo>
                  <a:close/>
                </a:path>
                <a:path w="571500" h="760095">
                  <a:moveTo>
                    <a:pt x="6108" y="12700"/>
                  </a:moveTo>
                  <a:lnTo>
                    <a:pt x="5245" y="12941"/>
                  </a:lnTo>
                  <a:lnTo>
                    <a:pt x="4254" y="13970"/>
                  </a:lnTo>
                  <a:lnTo>
                    <a:pt x="4533" y="13970"/>
                  </a:lnTo>
                  <a:lnTo>
                    <a:pt x="6108" y="12700"/>
                  </a:lnTo>
                  <a:close/>
                </a:path>
                <a:path w="571500" h="760095">
                  <a:moveTo>
                    <a:pt x="7239" y="19050"/>
                  </a:moveTo>
                  <a:lnTo>
                    <a:pt x="6299" y="19050"/>
                  </a:lnTo>
                  <a:lnTo>
                    <a:pt x="5232" y="20320"/>
                  </a:lnTo>
                  <a:lnTo>
                    <a:pt x="7239" y="19050"/>
                  </a:lnTo>
                  <a:close/>
                </a:path>
                <a:path w="571500" h="760095">
                  <a:moveTo>
                    <a:pt x="12103" y="29375"/>
                  </a:moveTo>
                  <a:lnTo>
                    <a:pt x="12039" y="29210"/>
                  </a:lnTo>
                  <a:lnTo>
                    <a:pt x="9194" y="31750"/>
                  </a:lnTo>
                  <a:lnTo>
                    <a:pt x="12103" y="29375"/>
                  </a:lnTo>
                  <a:close/>
                </a:path>
                <a:path w="571500" h="760095">
                  <a:moveTo>
                    <a:pt x="14084" y="35560"/>
                  </a:moveTo>
                  <a:lnTo>
                    <a:pt x="13462" y="35166"/>
                  </a:lnTo>
                  <a:lnTo>
                    <a:pt x="11518" y="36830"/>
                  </a:lnTo>
                  <a:lnTo>
                    <a:pt x="13055" y="36830"/>
                  </a:lnTo>
                  <a:lnTo>
                    <a:pt x="14084" y="35560"/>
                  </a:lnTo>
                  <a:close/>
                </a:path>
                <a:path w="571500" h="760095">
                  <a:moveTo>
                    <a:pt x="14478" y="34290"/>
                  </a:moveTo>
                  <a:lnTo>
                    <a:pt x="12090" y="34290"/>
                  </a:lnTo>
                  <a:lnTo>
                    <a:pt x="13462" y="35166"/>
                  </a:lnTo>
                  <a:lnTo>
                    <a:pt x="14478" y="34290"/>
                  </a:lnTo>
                  <a:close/>
                </a:path>
                <a:path w="571500" h="760095">
                  <a:moveTo>
                    <a:pt x="17868" y="7302"/>
                  </a:moveTo>
                  <a:lnTo>
                    <a:pt x="17526" y="7505"/>
                  </a:lnTo>
                  <a:lnTo>
                    <a:pt x="17868" y="7302"/>
                  </a:lnTo>
                  <a:close/>
                </a:path>
                <a:path w="571500" h="760095">
                  <a:moveTo>
                    <a:pt x="19507" y="6350"/>
                  </a:moveTo>
                  <a:lnTo>
                    <a:pt x="19138" y="6350"/>
                  </a:lnTo>
                  <a:lnTo>
                    <a:pt x="17868" y="7302"/>
                  </a:lnTo>
                  <a:lnTo>
                    <a:pt x="19507" y="6350"/>
                  </a:lnTo>
                  <a:close/>
                </a:path>
                <a:path w="571500" h="760095">
                  <a:moveTo>
                    <a:pt x="22199" y="40157"/>
                  </a:moveTo>
                  <a:lnTo>
                    <a:pt x="21615" y="40640"/>
                  </a:lnTo>
                  <a:lnTo>
                    <a:pt x="22110" y="40640"/>
                  </a:lnTo>
                  <a:lnTo>
                    <a:pt x="22199" y="40157"/>
                  </a:lnTo>
                  <a:close/>
                </a:path>
                <a:path w="571500" h="760095">
                  <a:moveTo>
                    <a:pt x="24625" y="39370"/>
                  </a:moveTo>
                  <a:lnTo>
                    <a:pt x="22326" y="40640"/>
                  </a:lnTo>
                  <a:lnTo>
                    <a:pt x="22961" y="40640"/>
                  </a:lnTo>
                  <a:lnTo>
                    <a:pt x="23977" y="40640"/>
                  </a:lnTo>
                  <a:lnTo>
                    <a:pt x="24625" y="39370"/>
                  </a:lnTo>
                  <a:close/>
                </a:path>
                <a:path w="571500" h="760095">
                  <a:moveTo>
                    <a:pt x="24726" y="40640"/>
                  </a:moveTo>
                  <a:lnTo>
                    <a:pt x="23977" y="40640"/>
                  </a:lnTo>
                  <a:lnTo>
                    <a:pt x="23329" y="41910"/>
                  </a:lnTo>
                  <a:lnTo>
                    <a:pt x="24726" y="40640"/>
                  </a:lnTo>
                  <a:close/>
                </a:path>
                <a:path w="571500" h="760095">
                  <a:moveTo>
                    <a:pt x="35852" y="68580"/>
                  </a:moveTo>
                  <a:lnTo>
                    <a:pt x="35229" y="68580"/>
                  </a:lnTo>
                  <a:lnTo>
                    <a:pt x="34836" y="69850"/>
                  </a:lnTo>
                  <a:lnTo>
                    <a:pt x="35852" y="68580"/>
                  </a:lnTo>
                  <a:close/>
                </a:path>
                <a:path w="571500" h="760095">
                  <a:moveTo>
                    <a:pt x="52209" y="91351"/>
                  </a:moveTo>
                  <a:lnTo>
                    <a:pt x="51549" y="91541"/>
                  </a:lnTo>
                  <a:lnTo>
                    <a:pt x="51612" y="91782"/>
                  </a:lnTo>
                  <a:lnTo>
                    <a:pt x="52209" y="91351"/>
                  </a:lnTo>
                  <a:close/>
                </a:path>
                <a:path w="571500" h="760095">
                  <a:moveTo>
                    <a:pt x="54965" y="58420"/>
                  </a:moveTo>
                  <a:lnTo>
                    <a:pt x="54584" y="59690"/>
                  </a:lnTo>
                  <a:lnTo>
                    <a:pt x="54965" y="58420"/>
                  </a:lnTo>
                  <a:close/>
                </a:path>
                <a:path w="571500" h="760095">
                  <a:moveTo>
                    <a:pt x="55460" y="91605"/>
                  </a:moveTo>
                  <a:lnTo>
                    <a:pt x="52844" y="93980"/>
                  </a:lnTo>
                  <a:lnTo>
                    <a:pt x="53949" y="93980"/>
                  </a:lnTo>
                  <a:lnTo>
                    <a:pt x="54356" y="93332"/>
                  </a:lnTo>
                  <a:lnTo>
                    <a:pt x="55460" y="91605"/>
                  </a:lnTo>
                  <a:close/>
                </a:path>
                <a:path w="571500" h="760095">
                  <a:moveTo>
                    <a:pt x="66230" y="106032"/>
                  </a:moveTo>
                  <a:lnTo>
                    <a:pt x="64871" y="106680"/>
                  </a:lnTo>
                  <a:lnTo>
                    <a:pt x="65570" y="106680"/>
                  </a:lnTo>
                  <a:lnTo>
                    <a:pt x="66230" y="106032"/>
                  </a:lnTo>
                  <a:close/>
                </a:path>
                <a:path w="571500" h="760095">
                  <a:moveTo>
                    <a:pt x="66268" y="106680"/>
                  </a:moveTo>
                  <a:lnTo>
                    <a:pt x="65570" y="106680"/>
                  </a:lnTo>
                  <a:lnTo>
                    <a:pt x="64287" y="107950"/>
                  </a:lnTo>
                  <a:lnTo>
                    <a:pt x="66268" y="106680"/>
                  </a:lnTo>
                  <a:close/>
                </a:path>
                <a:path w="571500" h="760095">
                  <a:moveTo>
                    <a:pt x="78219" y="81699"/>
                  </a:moveTo>
                  <a:lnTo>
                    <a:pt x="76936" y="81457"/>
                  </a:lnTo>
                  <a:lnTo>
                    <a:pt x="77038" y="81927"/>
                  </a:lnTo>
                  <a:lnTo>
                    <a:pt x="78219" y="81699"/>
                  </a:lnTo>
                  <a:close/>
                </a:path>
                <a:path w="571500" h="760095">
                  <a:moveTo>
                    <a:pt x="94957" y="147662"/>
                  </a:moveTo>
                  <a:lnTo>
                    <a:pt x="93395" y="148590"/>
                  </a:lnTo>
                  <a:lnTo>
                    <a:pt x="93345" y="149860"/>
                  </a:lnTo>
                  <a:lnTo>
                    <a:pt x="94424" y="148590"/>
                  </a:lnTo>
                  <a:lnTo>
                    <a:pt x="94208" y="148590"/>
                  </a:lnTo>
                  <a:lnTo>
                    <a:pt x="94957" y="147662"/>
                  </a:lnTo>
                  <a:close/>
                </a:path>
                <a:path w="571500" h="760095">
                  <a:moveTo>
                    <a:pt x="95402" y="147408"/>
                  </a:moveTo>
                  <a:lnTo>
                    <a:pt x="95237" y="147320"/>
                  </a:lnTo>
                  <a:lnTo>
                    <a:pt x="94957" y="147662"/>
                  </a:lnTo>
                  <a:lnTo>
                    <a:pt x="95402" y="147408"/>
                  </a:lnTo>
                  <a:close/>
                </a:path>
                <a:path w="571500" h="760095">
                  <a:moveTo>
                    <a:pt x="110413" y="119380"/>
                  </a:moveTo>
                  <a:lnTo>
                    <a:pt x="108750" y="121920"/>
                  </a:lnTo>
                  <a:lnTo>
                    <a:pt x="109715" y="121920"/>
                  </a:lnTo>
                  <a:lnTo>
                    <a:pt x="110413" y="119380"/>
                  </a:lnTo>
                  <a:close/>
                </a:path>
                <a:path w="571500" h="760095">
                  <a:moveTo>
                    <a:pt x="119278" y="142240"/>
                  </a:moveTo>
                  <a:lnTo>
                    <a:pt x="118833" y="140970"/>
                  </a:lnTo>
                  <a:lnTo>
                    <a:pt x="117462" y="139700"/>
                  </a:lnTo>
                  <a:lnTo>
                    <a:pt x="115671" y="140970"/>
                  </a:lnTo>
                  <a:lnTo>
                    <a:pt x="116878" y="140970"/>
                  </a:lnTo>
                  <a:lnTo>
                    <a:pt x="115354" y="142240"/>
                  </a:lnTo>
                  <a:lnTo>
                    <a:pt x="119278" y="142240"/>
                  </a:lnTo>
                  <a:close/>
                </a:path>
                <a:path w="571500" h="760095">
                  <a:moveTo>
                    <a:pt x="121132" y="142278"/>
                  </a:moveTo>
                  <a:lnTo>
                    <a:pt x="119608" y="143002"/>
                  </a:lnTo>
                  <a:lnTo>
                    <a:pt x="119824" y="143573"/>
                  </a:lnTo>
                  <a:lnTo>
                    <a:pt x="119202" y="144843"/>
                  </a:lnTo>
                  <a:lnTo>
                    <a:pt x="119722" y="144792"/>
                  </a:lnTo>
                  <a:lnTo>
                    <a:pt x="120802" y="143497"/>
                  </a:lnTo>
                  <a:lnTo>
                    <a:pt x="121132" y="142278"/>
                  </a:lnTo>
                  <a:close/>
                </a:path>
                <a:path w="571500" h="760095">
                  <a:moveTo>
                    <a:pt x="121729" y="177927"/>
                  </a:moveTo>
                  <a:lnTo>
                    <a:pt x="121513" y="178041"/>
                  </a:lnTo>
                  <a:lnTo>
                    <a:pt x="121335" y="178117"/>
                  </a:lnTo>
                  <a:lnTo>
                    <a:pt x="121043" y="178320"/>
                  </a:lnTo>
                  <a:lnTo>
                    <a:pt x="120738" y="179882"/>
                  </a:lnTo>
                  <a:lnTo>
                    <a:pt x="121335" y="178993"/>
                  </a:lnTo>
                  <a:lnTo>
                    <a:pt x="121615" y="178384"/>
                  </a:lnTo>
                  <a:lnTo>
                    <a:pt x="121729" y="177927"/>
                  </a:lnTo>
                  <a:close/>
                </a:path>
                <a:path w="571500" h="760095">
                  <a:moveTo>
                    <a:pt x="124117" y="151130"/>
                  </a:moveTo>
                  <a:lnTo>
                    <a:pt x="123418" y="151130"/>
                  </a:lnTo>
                  <a:lnTo>
                    <a:pt x="121183" y="153454"/>
                  </a:lnTo>
                  <a:lnTo>
                    <a:pt x="123063" y="152400"/>
                  </a:lnTo>
                  <a:lnTo>
                    <a:pt x="122250" y="153670"/>
                  </a:lnTo>
                  <a:lnTo>
                    <a:pt x="123190" y="152400"/>
                  </a:lnTo>
                  <a:lnTo>
                    <a:pt x="124117" y="151130"/>
                  </a:lnTo>
                  <a:close/>
                </a:path>
                <a:path w="571500" h="760095">
                  <a:moveTo>
                    <a:pt x="124447" y="183946"/>
                  </a:moveTo>
                  <a:lnTo>
                    <a:pt x="123799" y="182638"/>
                  </a:lnTo>
                  <a:lnTo>
                    <a:pt x="123863" y="183108"/>
                  </a:lnTo>
                  <a:lnTo>
                    <a:pt x="124091" y="183591"/>
                  </a:lnTo>
                  <a:lnTo>
                    <a:pt x="124447" y="183946"/>
                  </a:lnTo>
                  <a:close/>
                </a:path>
                <a:path w="571500" h="760095">
                  <a:moveTo>
                    <a:pt x="124548" y="184061"/>
                  </a:moveTo>
                  <a:close/>
                </a:path>
                <a:path w="571500" h="760095">
                  <a:moveTo>
                    <a:pt x="127850" y="153670"/>
                  </a:moveTo>
                  <a:lnTo>
                    <a:pt x="127076" y="153670"/>
                  </a:lnTo>
                  <a:lnTo>
                    <a:pt x="127203" y="153924"/>
                  </a:lnTo>
                  <a:lnTo>
                    <a:pt x="127850" y="153670"/>
                  </a:lnTo>
                  <a:close/>
                </a:path>
                <a:path w="571500" h="760095">
                  <a:moveTo>
                    <a:pt x="136067" y="194119"/>
                  </a:moveTo>
                  <a:lnTo>
                    <a:pt x="135864" y="194030"/>
                  </a:lnTo>
                  <a:lnTo>
                    <a:pt x="135801" y="194310"/>
                  </a:lnTo>
                  <a:lnTo>
                    <a:pt x="136067" y="194119"/>
                  </a:lnTo>
                  <a:close/>
                </a:path>
                <a:path w="571500" h="760095">
                  <a:moveTo>
                    <a:pt x="140182" y="161417"/>
                  </a:moveTo>
                  <a:lnTo>
                    <a:pt x="138963" y="161556"/>
                  </a:lnTo>
                  <a:lnTo>
                    <a:pt x="136652" y="163918"/>
                  </a:lnTo>
                  <a:lnTo>
                    <a:pt x="137388" y="163855"/>
                  </a:lnTo>
                  <a:lnTo>
                    <a:pt x="140182" y="161417"/>
                  </a:lnTo>
                  <a:close/>
                </a:path>
                <a:path w="571500" h="760095">
                  <a:moveTo>
                    <a:pt x="144894" y="170180"/>
                  </a:moveTo>
                  <a:lnTo>
                    <a:pt x="144513" y="168910"/>
                  </a:lnTo>
                  <a:lnTo>
                    <a:pt x="143383" y="170180"/>
                  </a:lnTo>
                  <a:lnTo>
                    <a:pt x="144894" y="170180"/>
                  </a:lnTo>
                  <a:close/>
                </a:path>
                <a:path w="571500" h="760095">
                  <a:moveTo>
                    <a:pt x="150088" y="204114"/>
                  </a:moveTo>
                  <a:lnTo>
                    <a:pt x="148971" y="204470"/>
                  </a:lnTo>
                  <a:lnTo>
                    <a:pt x="149948" y="204470"/>
                  </a:lnTo>
                  <a:lnTo>
                    <a:pt x="150088" y="204114"/>
                  </a:lnTo>
                  <a:close/>
                </a:path>
                <a:path w="571500" h="760095">
                  <a:moveTo>
                    <a:pt x="152374" y="205168"/>
                  </a:moveTo>
                  <a:lnTo>
                    <a:pt x="151904" y="204470"/>
                  </a:lnTo>
                  <a:lnTo>
                    <a:pt x="152158" y="205740"/>
                  </a:lnTo>
                  <a:lnTo>
                    <a:pt x="152374" y="205168"/>
                  </a:lnTo>
                  <a:close/>
                </a:path>
                <a:path w="571500" h="760095">
                  <a:moveTo>
                    <a:pt x="155752" y="181457"/>
                  </a:moveTo>
                  <a:lnTo>
                    <a:pt x="155613" y="181610"/>
                  </a:lnTo>
                  <a:lnTo>
                    <a:pt x="155752" y="181457"/>
                  </a:lnTo>
                  <a:close/>
                </a:path>
                <a:path w="571500" h="760095">
                  <a:moveTo>
                    <a:pt x="156540" y="187058"/>
                  </a:moveTo>
                  <a:lnTo>
                    <a:pt x="156476" y="186690"/>
                  </a:lnTo>
                  <a:lnTo>
                    <a:pt x="155511" y="187934"/>
                  </a:lnTo>
                  <a:lnTo>
                    <a:pt x="156540" y="187058"/>
                  </a:lnTo>
                  <a:close/>
                </a:path>
                <a:path w="571500" h="760095">
                  <a:moveTo>
                    <a:pt x="156781" y="180340"/>
                  </a:moveTo>
                  <a:lnTo>
                    <a:pt x="155181" y="180340"/>
                  </a:lnTo>
                  <a:lnTo>
                    <a:pt x="153212" y="180340"/>
                  </a:lnTo>
                  <a:lnTo>
                    <a:pt x="155752" y="181457"/>
                  </a:lnTo>
                  <a:lnTo>
                    <a:pt x="156781" y="180340"/>
                  </a:lnTo>
                  <a:close/>
                </a:path>
                <a:path w="571500" h="760095">
                  <a:moveTo>
                    <a:pt x="156959" y="186690"/>
                  </a:moveTo>
                  <a:lnTo>
                    <a:pt x="156540" y="187058"/>
                  </a:lnTo>
                  <a:lnTo>
                    <a:pt x="156705" y="187960"/>
                  </a:lnTo>
                  <a:lnTo>
                    <a:pt x="156959" y="186690"/>
                  </a:lnTo>
                  <a:close/>
                </a:path>
                <a:path w="571500" h="760095">
                  <a:moveTo>
                    <a:pt x="159131" y="177800"/>
                  </a:moveTo>
                  <a:lnTo>
                    <a:pt x="156692" y="177800"/>
                  </a:lnTo>
                  <a:lnTo>
                    <a:pt x="155930" y="179070"/>
                  </a:lnTo>
                  <a:lnTo>
                    <a:pt x="157962" y="179070"/>
                  </a:lnTo>
                  <a:lnTo>
                    <a:pt x="159131" y="177800"/>
                  </a:lnTo>
                  <a:close/>
                </a:path>
                <a:path w="571500" h="760095">
                  <a:moveTo>
                    <a:pt x="163410" y="211226"/>
                  </a:moveTo>
                  <a:lnTo>
                    <a:pt x="163322" y="210870"/>
                  </a:lnTo>
                  <a:lnTo>
                    <a:pt x="163258" y="210388"/>
                  </a:lnTo>
                  <a:lnTo>
                    <a:pt x="162712" y="210477"/>
                  </a:lnTo>
                  <a:lnTo>
                    <a:pt x="162585" y="211162"/>
                  </a:lnTo>
                  <a:lnTo>
                    <a:pt x="162902" y="211315"/>
                  </a:lnTo>
                  <a:lnTo>
                    <a:pt x="163410" y="211226"/>
                  </a:lnTo>
                  <a:close/>
                </a:path>
                <a:path w="571500" h="760095">
                  <a:moveTo>
                    <a:pt x="164617" y="214210"/>
                  </a:moveTo>
                  <a:lnTo>
                    <a:pt x="163741" y="214630"/>
                  </a:lnTo>
                  <a:lnTo>
                    <a:pt x="164223" y="214630"/>
                  </a:lnTo>
                  <a:lnTo>
                    <a:pt x="164617" y="214210"/>
                  </a:lnTo>
                  <a:close/>
                </a:path>
                <a:path w="571500" h="760095">
                  <a:moveTo>
                    <a:pt x="164896" y="210743"/>
                  </a:moveTo>
                  <a:lnTo>
                    <a:pt x="164350" y="210959"/>
                  </a:lnTo>
                  <a:lnTo>
                    <a:pt x="163817" y="211175"/>
                  </a:lnTo>
                  <a:lnTo>
                    <a:pt x="163410" y="211239"/>
                  </a:lnTo>
                  <a:lnTo>
                    <a:pt x="163537" y="211670"/>
                  </a:lnTo>
                  <a:lnTo>
                    <a:pt x="163715" y="211924"/>
                  </a:lnTo>
                  <a:lnTo>
                    <a:pt x="164896" y="210743"/>
                  </a:lnTo>
                  <a:close/>
                </a:path>
                <a:path w="571500" h="760095">
                  <a:moveTo>
                    <a:pt x="166192" y="187960"/>
                  </a:moveTo>
                  <a:lnTo>
                    <a:pt x="165595" y="187439"/>
                  </a:lnTo>
                  <a:lnTo>
                    <a:pt x="165696" y="187960"/>
                  </a:lnTo>
                  <a:lnTo>
                    <a:pt x="166192" y="187960"/>
                  </a:lnTo>
                  <a:close/>
                </a:path>
                <a:path w="571500" h="760095">
                  <a:moveTo>
                    <a:pt x="167386" y="187960"/>
                  </a:moveTo>
                  <a:lnTo>
                    <a:pt x="166636" y="187960"/>
                  </a:lnTo>
                  <a:lnTo>
                    <a:pt x="166751" y="188518"/>
                  </a:lnTo>
                  <a:lnTo>
                    <a:pt x="167386" y="187960"/>
                  </a:lnTo>
                  <a:close/>
                </a:path>
                <a:path w="571500" h="760095">
                  <a:moveTo>
                    <a:pt x="168275" y="194310"/>
                  </a:moveTo>
                  <a:close/>
                </a:path>
                <a:path w="571500" h="760095">
                  <a:moveTo>
                    <a:pt x="169252" y="191770"/>
                  </a:moveTo>
                  <a:lnTo>
                    <a:pt x="166674" y="192900"/>
                  </a:lnTo>
                  <a:lnTo>
                    <a:pt x="166598" y="193040"/>
                  </a:lnTo>
                  <a:lnTo>
                    <a:pt x="169252" y="191770"/>
                  </a:lnTo>
                  <a:close/>
                </a:path>
                <a:path w="571500" h="760095">
                  <a:moveTo>
                    <a:pt x="171018" y="223113"/>
                  </a:moveTo>
                  <a:lnTo>
                    <a:pt x="170853" y="223012"/>
                  </a:lnTo>
                  <a:lnTo>
                    <a:pt x="170764" y="223520"/>
                  </a:lnTo>
                  <a:lnTo>
                    <a:pt x="171018" y="223113"/>
                  </a:lnTo>
                  <a:close/>
                </a:path>
                <a:path w="571500" h="760095">
                  <a:moveTo>
                    <a:pt x="171170" y="219481"/>
                  </a:moveTo>
                  <a:lnTo>
                    <a:pt x="169951" y="219392"/>
                  </a:lnTo>
                  <a:lnTo>
                    <a:pt x="169252" y="221043"/>
                  </a:lnTo>
                  <a:lnTo>
                    <a:pt x="171170" y="219481"/>
                  </a:lnTo>
                  <a:close/>
                </a:path>
                <a:path w="571500" h="760095">
                  <a:moveTo>
                    <a:pt x="171424" y="219710"/>
                  </a:moveTo>
                  <a:lnTo>
                    <a:pt x="169519" y="222250"/>
                  </a:lnTo>
                  <a:lnTo>
                    <a:pt x="170853" y="223012"/>
                  </a:lnTo>
                  <a:lnTo>
                    <a:pt x="171424" y="219710"/>
                  </a:lnTo>
                  <a:close/>
                </a:path>
                <a:path w="571500" h="760095">
                  <a:moveTo>
                    <a:pt x="173494" y="196850"/>
                  </a:moveTo>
                  <a:lnTo>
                    <a:pt x="172046" y="196850"/>
                  </a:lnTo>
                  <a:lnTo>
                    <a:pt x="171919" y="198031"/>
                  </a:lnTo>
                  <a:lnTo>
                    <a:pt x="173494" y="196850"/>
                  </a:lnTo>
                  <a:close/>
                </a:path>
                <a:path w="571500" h="760095">
                  <a:moveTo>
                    <a:pt x="173520" y="199390"/>
                  </a:moveTo>
                  <a:lnTo>
                    <a:pt x="172529" y="200660"/>
                  </a:lnTo>
                  <a:lnTo>
                    <a:pt x="172885" y="200660"/>
                  </a:lnTo>
                  <a:lnTo>
                    <a:pt x="173520" y="199390"/>
                  </a:lnTo>
                  <a:close/>
                </a:path>
                <a:path w="571500" h="760095">
                  <a:moveTo>
                    <a:pt x="177419" y="224777"/>
                  </a:moveTo>
                  <a:close/>
                </a:path>
                <a:path w="571500" h="760095">
                  <a:moveTo>
                    <a:pt x="177647" y="227825"/>
                  </a:moveTo>
                  <a:lnTo>
                    <a:pt x="177533" y="227330"/>
                  </a:lnTo>
                  <a:lnTo>
                    <a:pt x="177063" y="228600"/>
                  </a:lnTo>
                  <a:lnTo>
                    <a:pt x="177647" y="227825"/>
                  </a:lnTo>
                  <a:close/>
                </a:path>
                <a:path w="571500" h="760095">
                  <a:moveTo>
                    <a:pt x="177927" y="205740"/>
                  </a:moveTo>
                  <a:lnTo>
                    <a:pt x="177038" y="205168"/>
                  </a:lnTo>
                  <a:lnTo>
                    <a:pt x="176199" y="206641"/>
                  </a:lnTo>
                  <a:lnTo>
                    <a:pt x="177927" y="205740"/>
                  </a:lnTo>
                  <a:close/>
                </a:path>
                <a:path w="571500" h="760095">
                  <a:moveTo>
                    <a:pt x="178142" y="203200"/>
                  </a:moveTo>
                  <a:lnTo>
                    <a:pt x="175983" y="204470"/>
                  </a:lnTo>
                  <a:lnTo>
                    <a:pt x="177038" y="205168"/>
                  </a:lnTo>
                  <a:lnTo>
                    <a:pt x="178142" y="203200"/>
                  </a:lnTo>
                  <a:close/>
                </a:path>
                <a:path w="571500" h="760095">
                  <a:moveTo>
                    <a:pt x="180809" y="202806"/>
                  </a:moveTo>
                  <a:lnTo>
                    <a:pt x="179349" y="202755"/>
                  </a:lnTo>
                  <a:lnTo>
                    <a:pt x="180340" y="202895"/>
                  </a:lnTo>
                  <a:lnTo>
                    <a:pt x="180809" y="202806"/>
                  </a:lnTo>
                  <a:close/>
                </a:path>
                <a:path w="571500" h="760095">
                  <a:moveTo>
                    <a:pt x="185534" y="212877"/>
                  </a:moveTo>
                  <a:lnTo>
                    <a:pt x="184365" y="214045"/>
                  </a:lnTo>
                  <a:lnTo>
                    <a:pt x="185534" y="212902"/>
                  </a:lnTo>
                  <a:close/>
                </a:path>
                <a:path w="571500" h="760095">
                  <a:moveTo>
                    <a:pt x="186270" y="212140"/>
                  </a:moveTo>
                  <a:lnTo>
                    <a:pt x="185521" y="211988"/>
                  </a:lnTo>
                  <a:lnTo>
                    <a:pt x="185534" y="212877"/>
                  </a:lnTo>
                  <a:lnTo>
                    <a:pt x="186270" y="212140"/>
                  </a:lnTo>
                  <a:close/>
                </a:path>
                <a:path w="571500" h="760095">
                  <a:moveTo>
                    <a:pt x="190792" y="223100"/>
                  </a:moveTo>
                  <a:lnTo>
                    <a:pt x="190703" y="223316"/>
                  </a:lnTo>
                  <a:lnTo>
                    <a:pt x="190792" y="223189"/>
                  </a:lnTo>
                  <a:close/>
                </a:path>
                <a:path w="571500" h="760095">
                  <a:moveTo>
                    <a:pt x="194411" y="240131"/>
                  </a:moveTo>
                  <a:lnTo>
                    <a:pt x="194246" y="240347"/>
                  </a:lnTo>
                  <a:lnTo>
                    <a:pt x="194119" y="240576"/>
                  </a:lnTo>
                  <a:lnTo>
                    <a:pt x="194043" y="240817"/>
                  </a:lnTo>
                  <a:lnTo>
                    <a:pt x="194170" y="240665"/>
                  </a:lnTo>
                  <a:lnTo>
                    <a:pt x="194284" y="240411"/>
                  </a:lnTo>
                  <a:lnTo>
                    <a:pt x="194411" y="240131"/>
                  </a:lnTo>
                  <a:close/>
                </a:path>
                <a:path w="571500" h="760095">
                  <a:moveTo>
                    <a:pt x="194843" y="230644"/>
                  </a:moveTo>
                  <a:lnTo>
                    <a:pt x="194437" y="230898"/>
                  </a:lnTo>
                  <a:lnTo>
                    <a:pt x="194487" y="231140"/>
                  </a:lnTo>
                  <a:lnTo>
                    <a:pt x="194843" y="230644"/>
                  </a:lnTo>
                  <a:close/>
                </a:path>
                <a:path w="571500" h="760095">
                  <a:moveTo>
                    <a:pt x="194957" y="240030"/>
                  </a:moveTo>
                  <a:lnTo>
                    <a:pt x="194830" y="240030"/>
                  </a:lnTo>
                  <a:lnTo>
                    <a:pt x="194411" y="241300"/>
                  </a:lnTo>
                  <a:lnTo>
                    <a:pt x="194957" y="240030"/>
                  </a:lnTo>
                  <a:close/>
                </a:path>
                <a:path w="571500" h="760095">
                  <a:moveTo>
                    <a:pt x="196329" y="228600"/>
                  </a:moveTo>
                  <a:lnTo>
                    <a:pt x="194843" y="230644"/>
                  </a:lnTo>
                  <a:lnTo>
                    <a:pt x="196138" y="229870"/>
                  </a:lnTo>
                  <a:lnTo>
                    <a:pt x="196329" y="228600"/>
                  </a:lnTo>
                  <a:close/>
                </a:path>
                <a:path w="571500" h="760095">
                  <a:moveTo>
                    <a:pt x="197459" y="224790"/>
                  </a:moveTo>
                  <a:lnTo>
                    <a:pt x="196596" y="226060"/>
                  </a:lnTo>
                  <a:lnTo>
                    <a:pt x="196557" y="226250"/>
                  </a:lnTo>
                  <a:lnTo>
                    <a:pt x="196723" y="226060"/>
                  </a:lnTo>
                  <a:lnTo>
                    <a:pt x="197459" y="224790"/>
                  </a:lnTo>
                  <a:close/>
                </a:path>
                <a:path w="571500" h="760095">
                  <a:moveTo>
                    <a:pt x="203200" y="231140"/>
                  </a:moveTo>
                  <a:lnTo>
                    <a:pt x="202501" y="229870"/>
                  </a:lnTo>
                  <a:lnTo>
                    <a:pt x="201523" y="231140"/>
                  </a:lnTo>
                  <a:lnTo>
                    <a:pt x="203200" y="231140"/>
                  </a:lnTo>
                  <a:close/>
                </a:path>
                <a:path w="571500" h="760095">
                  <a:moveTo>
                    <a:pt x="203720" y="254000"/>
                  </a:moveTo>
                  <a:lnTo>
                    <a:pt x="203555" y="253238"/>
                  </a:lnTo>
                  <a:lnTo>
                    <a:pt x="202463" y="254000"/>
                  </a:lnTo>
                  <a:lnTo>
                    <a:pt x="203720" y="254000"/>
                  </a:lnTo>
                  <a:close/>
                </a:path>
                <a:path w="571500" h="760095">
                  <a:moveTo>
                    <a:pt x="204266" y="252730"/>
                  </a:moveTo>
                  <a:lnTo>
                    <a:pt x="203441" y="252730"/>
                  </a:lnTo>
                  <a:lnTo>
                    <a:pt x="203555" y="253238"/>
                  </a:lnTo>
                  <a:lnTo>
                    <a:pt x="204266" y="252730"/>
                  </a:lnTo>
                  <a:close/>
                </a:path>
                <a:path w="571500" h="760095">
                  <a:moveTo>
                    <a:pt x="204343" y="232410"/>
                  </a:moveTo>
                  <a:lnTo>
                    <a:pt x="203898" y="232410"/>
                  </a:lnTo>
                  <a:lnTo>
                    <a:pt x="203898" y="232816"/>
                  </a:lnTo>
                  <a:lnTo>
                    <a:pt x="204343" y="232410"/>
                  </a:lnTo>
                  <a:close/>
                </a:path>
                <a:path w="571500" h="760095">
                  <a:moveTo>
                    <a:pt x="210159" y="240030"/>
                  </a:moveTo>
                  <a:lnTo>
                    <a:pt x="209270" y="241109"/>
                  </a:lnTo>
                  <a:lnTo>
                    <a:pt x="210096" y="240512"/>
                  </a:lnTo>
                  <a:lnTo>
                    <a:pt x="210159" y="240030"/>
                  </a:lnTo>
                  <a:close/>
                </a:path>
                <a:path w="571500" h="760095">
                  <a:moveTo>
                    <a:pt x="210362" y="259486"/>
                  </a:moveTo>
                  <a:lnTo>
                    <a:pt x="210058" y="259524"/>
                  </a:lnTo>
                  <a:lnTo>
                    <a:pt x="209892" y="259880"/>
                  </a:lnTo>
                  <a:lnTo>
                    <a:pt x="210362" y="259486"/>
                  </a:lnTo>
                  <a:close/>
                </a:path>
                <a:path w="571500" h="760095">
                  <a:moveTo>
                    <a:pt x="210756" y="245110"/>
                  </a:moveTo>
                  <a:lnTo>
                    <a:pt x="209816" y="244271"/>
                  </a:lnTo>
                  <a:lnTo>
                    <a:pt x="209118" y="245110"/>
                  </a:lnTo>
                  <a:lnTo>
                    <a:pt x="210756" y="245110"/>
                  </a:lnTo>
                  <a:close/>
                </a:path>
                <a:path w="571500" h="760095">
                  <a:moveTo>
                    <a:pt x="210781" y="240030"/>
                  </a:moveTo>
                  <a:lnTo>
                    <a:pt x="210096" y="240512"/>
                  </a:lnTo>
                  <a:lnTo>
                    <a:pt x="209867" y="242570"/>
                  </a:lnTo>
                  <a:lnTo>
                    <a:pt x="210781" y="240030"/>
                  </a:lnTo>
                  <a:close/>
                </a:path>
                <a:path w="571500" h="760095">
                  <a:moveTo>
                    <a:pt x="211150" y="258864"/>
                  </a:moveTo>
                  <a:lnTo>
                    <a:pt x="210362" y="259486"/>
                  </a:lnTo>
                  <a:lnTo>
                    <a:pt x="210553" y="259473"/>
                  </a:lnTo>
                  <a:lnTo>
                    <a:pt x="211150" y="258864"/>
                  </a:lnTo>
                  <a:close/>
                </a:path>
                <a:path w="571500" h="760095">
                  <a:moveTo>
                    <a:pt x="211734" y="256019"/>
                  </a:moveTo>
                  <a:lnTo>
                    <a:pt x="210248" y="257111"/>
                  </a:lnTo>
                  <a:lnTo>
                    <a:pt x="210439" y="257581"/>
                  </a:lnTo>
                  <a:lnTo>
                    <a:pt x="209638" y="259575"/>
                  </a:lnTo>
                  <a:lnTo>
                    <a:pt x="210058" y="259524"/>
                  </a:lnTo>
                  <a:lnTo>
                    <a:pt x="211734" y="256019"/>
                  </a:lnTo>
                  <a:close/>
                </a:path>
                <a:path w="571500" h="760095">
                  <a:moveTo>
                    <a:pt x="211810" y="235851"/>
                  </a:moveTo>
                  <a:lnTo>
                    <a:pt x="210731" y="236283"/>
                  </a:lnTo>
                  <a:lnTo>
                    <a:pt x="210464" y="236397"/>
                  </a:lnTo>
                  <a:lnTo>
                    <a:pt x="210273" y="237553"/>
                  </a:lnTo>
                  <a:lnTo>
                    <a:pt x="211264" y="237718"/>
                  </a:lnTo>
                  <a:lnTo>
                    <a:pt x="211366" y="236308"/>
                  </a:lnTo>
                  <a:lnTo>
                    <a:pt x="211810" y="235851"/>
                  </a:lnTo>
                  <a:close/>
                </a:path>
                <a:path w="571500" h="760095">
                  <a:moveTo>
                    <a:pt x="211886" y="258089"/>
                  </a:moveTo>
                  <a:lnTo>
                    <a:pt x="211150" y="258864"/>
                  </a:lnTo>
                  <a:lnTo>
                    <a:pt x="211315" y="258724"/>
                  </a:lnTo>
                  <a:lnTo>
                    <a:pt x="211569" y="258470"/>
                  </a:lnTo>
                  <a:lnTo>
                    <a:pt x="211886" y="258089"/>
                  </a:lnTo>
                  <a:close/>
                </a:path>
                <a:path w="571500" h="760095">
                  <a:moveTo>
                    <a:pt x="213715" y="243205"/>
                  </a:moveTo>
                  <a:lnTo>
                    <a:pt x="212826" y="242023"/>
                  </a:lnTo>
                  <a:lnTo>
                    <a:pt x="213474" y="243687"/>
                  </a:lnTo>
                  <a:lnTo>
                    <a:pt x="213715" y="243205"/>
                  </a:lnTo>
                  <a:close/>
                </a:path>
                <a:path w="571500" h="760095">
                  <a:moveTo>
                    <a:pt x="213817" y="258965"/>
                  </a:moveTo>
                  <a:lnTo>
                    <a:pt x="213296" y="259499"/>
                  </a:lnTo>
                  <a:lnTo>
                    <a:pt x="212991" y="259740"/>
                  </a:lnTo>
                  <a:lnTo>
                    <a:pt x="212788" y="259765"/>
                  </a:lnTo>
                  <a:lnTo>
                    <a:pt x="213118" y="259829"/>
                  </a:lnTo>
                  <a:lnTo>
                    <a:pt x="213423" y="259524"/>
                  </a:lnTo>
                  <a:lnTo>
                    <a:pt x="213690" y="259207"/>
                  </a:lnTo>
                  <a:lnTo>
                    <a:pt x="213817" y="258965"/>
                  </a:lnTo>
                  <a:close/>
                </a:path>
                <a:path w="571500" h="760095">
                  <a:moveTo>
                    <a:pt x="214896" y="241312"/>
                  </a:moveTo>
                  <a:lnTo>
                    <a:pt x="214718" y="241249"/>
                  </a:lnTo>
                  <a:lnTo>
                    <a:pt x="213715" y="243205"/>
                  </a:lnTo>
                  <a:lnTo>
                    <a:pt x="214083" y="243700"/>
                  </a:lnTo>
                  <a:lnTo>
                    <a:pt x="214896" y="241312"/>
                  </a:lnTo>
                  <a:close/>
                </a:path>
                <a:path w="571500" h="760095">
                  <a:moveTo>
                    <a:pt x="216141" y="237667"/>
                  </a:moveTo>
                  <a:lnTo>
                    <a:pt x="214896" y="241312"/>
                  </a:lnTo>
                  <a:lnTo>
                    <a:pt x="215442" y="241503"/>
                  </a:lnTo>
                  <a:lnTo>
                    <a:pt x="216141" y="237667"/>
                  </a:lnTo>
                  <a:close/>
                </a:path>
                <a:path w="571500" h="760095">
                  <a:moveTo>
                    <a:pt x="216204" y="263042"/>
                  </a:moveTo>
                  <a:lnTo>
                    <a:pt x="215785" y="263156"/>
                  </a:lnTo>
                  <a:lnTo>
                    <a:pt x="215887" y="263398"/>
                  </a:lnTo>
                  <a:lnTo>
                    <a:pt x="216014" y="263245"/>
                  </a:lnTo>
                  <a:lnTo>
                    <a:pt x="216204" y="263042"/>
                  </a:lnTo>
                  <a:close/>
                </a:path>
                <a:path w="571500" h="760095">
                  <a:moveTo>
                    <a:pt x="216611" y="262940"/>
                  </a:moveTo>
                  <a:lnTo>
                    <a:pt x="216433" y="262826"/>
                  </a:lnTo>
                  <a:lnTo>
                    <a:pt x="216204" y="263042"/>
                  </a:lnTo>
                  <a:lnTo>
                    <a:pt x="216611" y="262940"/>
                  </a:lnTo>
                  <a:close/>
                </a:path>
                <a:path w="571500" h="760095">
                  <a:moveTo>
                    <a:pt x="216992" y="260350"/>
                  </a:moveTo>
                  <a:lnTo>
                    <a:pt x="215925" y="260350"/>
                  </a:lnTo>
                  <a:lnTo>
                    <a:pt x="214934" y="261620"/>
                  </a:lnTo>
                  <a:lnTo>
                    <a:pt x="216128" y="261620"/>
                  </a:lnTo>
                  <a:lnTo>
                    <a:pt x="216992" y="260350"/>
                  </a:lnTo>
                  <a:close/>
                </a:path>
                <a:path w="571500" h="760095">
                  <a:moveTo>
                    <a:pt x="217093" y="256540"/>
                  </a:moveTo>
                  <a:lnTo>
                    <a:pt x="216535" y="257251"/>
                  </a:lnTo>
                  <a:lnTo>
                    <a:pt x="216852" y="257810"/>
                  </a:lnTo>
                  <a:lnTo>
                    <a:pt x="217093" y="256540"/>
                  </a:lnTo>
                  <a:close/>
                </a:path>
                <a:path w="571500" h="760095">
                  <a:moveTo>
                    <a:pt x="217500" y="262724"/>
                  </a:moveTo>
                  <a:lnTo>
                    <a:pt x="216611" y="262940"/>
                  </a:lnTo>
                  <a:lnTo>
                    <a:pt x="216763" y="263067"/>
                  </a:lnTo>
                  <a:lnTo>
                    <a:pt x="216865" y="263283"/>
                  </a:lnTo>
                  <a:lnTo>
                    <a:pt x="217500" y="262724"/>
                  </a:lnTo>
                  <a:close/>
                </a:path>
                <a:path w="571500" h="760095">
                  <a:moveTo>
                    <a:pt x="218262" y="261404"/>
                  </a:moveTo>
                  <a:lnTo>
                    <a:pt x="217919" y="261620"/>
                  </a:lnTo>
                  <a:lnTo>
                    <a:pt x="218173" y="261620"/>
                  </a:lnTo>
                  <a:lnTo>
                    <a:pt x="218262" y="261404"/>
                  </a:lnTo>
                  <a:close/>
                </a:path>
                <a:path w="571500" h="760095">
                  <a:moveTo>
                    <a:pt x="219544" y="250190"/>
                  </a:moveTo>
                  <a:lnTo>
                    <a:pt x="217246" y="252730"/>
                  </a:lnTo>
                  <a:lnTo>
                    <a:pt x="218198" y="251460"/>
                  </a:lnTo>
                  <a:lnTo>
                    <a:pt x="218376" y="250190"/>
                  </a:lnTo>
                  <a:lnTo>
                    <a:pt x="217919" y="250190"/>
                  </a:lnTo>
                  <a:lnTo>
                    <a:pt x="219087" y="248920"/>
                  </a:lnTo>
                  <a:lnTo>
                    <a:pt x="219519" y="246380"/>
                  </a:lnTo>
                  <a:lnTo>
                    <a:pt x="215049" y="250190"/>
                  </a:lnTo>
                  <a:lnTo>
                    <a:pt x="216725" y="247650"/>
                  </a:lnTo>
                  <a:lnTo>
                    <a:pt x="217004" y="246380"/>
                  </a:lnTo>
                  <a:lnTo>
                    <a:pt x="214376" y="246380"/>
                  </a:lnTo>
                  <a:lnTo>
                    <a:pt x="214757" y="248920"/>
                  </a:lnTo>
                  <a:lnTo>
                    <a:pt x="211074" y="251460"/>
                  </a:lnTo>
                  <a:lnTo>
                    <a:pt x="213220" y="247650"/>
                  </a:lnTo>
                  <a:lnTo>
                    <a:pt x="215353" y="243840"/>
                  </a:lnTo>
                  <a:lnTo>
                    <a:pt x="213118" y="246380"/>
                  </a:lnTo>
                  <a:lnTo>
                    <a:pt x="212928" y="246380"/>
                  </a:lnTo>
                  <a:lnTo>
                    <a:pt x="211213" y="247650"/>
                  </a:lnTo>
                  <a:lnTo>
                    <a:pt x="211747" y="246380"/>
                  </a:lnTo>
                  <a:lnTo>
                    <a:pt x="212839" y="246380"/>
                  </a:lnTo>
                  <a:lnTo>
                    <a:pt x="213741" y="245110"/>
                  </a:lnTo>
                  <a:lnTo>
                    <a:pt x="211772" y="246316"/>
                  </a:lnTo>
                  <a:lnTo>
                    <a:pt x="212280" y="245110"/>
                  </a:lnTo>
                  <a:lnTo>
                    <a:pt x="208076" y="246380"/>
                  </a:lnTo>
                  <a:lnTo>
                    <a:pt x="209118" y="245110"/>
                  </a:lnTo>
                  <a:lnTo>
                    <a:pt x="208788" y="245110"/>
                  </a:lnTo>
                  <a:lnTo>
                    <a:pt x="209651" y="244119"/>
                  </a:lnTo>
                  <a:lnTo>
                    <a:pt x="209816" y="244271"/>
                  </a:lnTo>
                  <a:lnTo>
                    <a:pt x="211213" y="242570"/>
                  </a:lnTo>
                  <a:lnTo>
                    <a:pt x="210718" y="242912"/>
                  </a:lnTo>
                  <a:lnTo>
                    <a:pt x="212128" y="241300"/>
                  </a:lnTo>
                  <a:lnTo>
                    <a:pt x="207175" y="245110"/>
                  </a:lnTo>
                  <a:lnTo>
                    <a:pt x="208076" y="242570"/>
                  </a:lnTo>
                  <a:lnTo>
                    <a:pt x="209270" y="241109"/>
                  </a:lnTo>
                  <a:lnTo>
                    <a:pt x="207213" y="242570"/>
                  </a:lnTo>
                  <a:lnTo>
                    <a:pt x="207924" y="241300"/>
                  </a:lnTo>
                  <a:lnTo>
                    <a:pt x="208622" y="240030"/>
                  </a:lnTo>
                  <a:lnTo>
                    <a:pt x="210045" y="237490"/>
                  </a:lnTo>
                  <a:lnTo>
                    <a:pt x="208826" y="237490"/>
                  </a:lnTo>
                  <a:lnTo>
                    <a:pt x="206286" y="240030"/>
                  </a:lnTo>
                  <a:lnTo>
                    <a:pt x="206349" y="238760"/>
                  </a:lnTo>
                  <a:lnTo>
                    <a:pt x="206413" y="237490"/>
                  </a:lnTo>
                  <a:lnTo>
                    <a:pt x="204533" y="237490"/>
                  </a:lnTo>
                  <a:lnTo>
                    <a:pt x="205447" y="236220"/>
                  </a:lnTo>
                  <a:lnTo>
                    <a:pt x="203949" y="234950"/>
                  </a:lnTo>
                  <a:lnTo>
                    <a:pt x="203898" y="232816"/>
                  </a:lnTo>
                  <a:lnTo>
                    <a:pt x="202476" y="234137"/>
                  </a:lnTo>
                  <a:lnTo>
                    <a:pt x="202476" y="238760"/>
                  </a:lnTo>
                  <a:lnTo>
                    <a:pt x="201269" y="241300"/>
                  </a:lnTo>
                  <a:lnTo>
                    <a:pt x="200456" y="242570"/>
                  </a:lnTo>
                  <a:lnTo>
                    <a:pt x="200025" y="241300"/>
                  </a:lnTo>
                  <a:lnTo>
                    <a:pt x="199758" y="241300"/>
                  </a:lnTo>
                  <a:lnTo>
                    <a:pt x="202476" y="238760"/>
                  </a:lnTo>
                  <a:lnTo>
                    <a:pt x="202476" y="234137"/>
                  </a:lnTo>
                  <a:lnTo>
                    <a:pt x="201599" y="234950"/>
                  </a:lnTo>
                  <a:lnTo>
                    <a:pt x="201079" y="233680"/>
                  </a:lnTo>
                  <a:lnTo>
                    <a:pt x="199809" y="233680"/>
                  </a:lnTo>
                  <a:lnTo>
                    <a:pt x="201383" y="231140"/>
                  </a:lnTo>
                  <a:lnTo>
                    <a:pt x="200139" y="231140"/>
                  </a:lnTo>
                  <a:lnTo>
                    <a:pt x="201180" y="229870"/>
                  </a:lnTo>
                  <a:lnTo>
                    <a:pt x="202222" y="228600"/>
                  </a:lnTo>
                  <a:lnTo>
                    <a:pt x="201218" y="228600"/>
                  </a:lnTo>
                  <a:lnTo>
                    <a:pt x="198107" y="229870"/>
                  </a:lnTo>
                  <a:lnTo>
                    <a:pt x="198234" y="227330"/>
                  </a:lnTo>
                  <a:lnTo>
                    <a:pt x="196367" y="229870"/>
                  </a:lnTo>
                  <a:lnTo>
                    <a:pt x="194144" y="233680"/>
                  </a:lnTo>
                  <a:lnTo>
                    <a:pt x="191731" y="233680"/>
                  </a:lnTo>
                  <a:lnTo>
                    <a:pt x="192646" y="232410"/>
                  </a:lnTo>
                  <a:lnTo>
                    <a:pt x="194259" y="231140"/>
                  </a:lnTo>
                  <a:lnTo>
                    <a:pt x="194017" y="231140"/>
                  </a:lnTo>
                  <a:lnTo>
                    <a:pt x="194437" y="230898"/>
                  </a:lnTo>
                  <a:lnTo>
                    <a:pt x="194221" y="229870"/>
                  </a:lnTo>
                  <a:lnTo>
                    <a:pt x="195618" y="228600"/>
                  </a:lnTo>
                  <a:lnTo>
                    <a:pt x="194906" y="228600"/>
                  </a:lnTo>
                  <a:lnTo>
                    <a:pt x="196062" y="227330"/>
                  </a:lnTo>
                  <a:lnTo>
                    <a:pt x="196316" y="227330"/>
                  </a:lnTo>
                  <a:lnTo>
                    <a:pt x="195859" y="228600"/>
                  </a:lnTo>
                  <a:lnTo>
                    <a:pt x="196329" y="228600"/>
                  </a:lnTo>
                  <a:lnTo>
                    <a:pt x="196570" y="228600"/>
                  </a:lnTo>
                  <a:lnTo>
                    <a:pt x="196342" y="227330"/>
                  </a:lnTo>
                  <a:lnTo>
                    <a:pt x="196557" y="226250"/>
                  </a:lnTo>
                  <a:lnTo>
                    <a:pt x="195592" y="227330"/>
                  </a:lnTo>
                  <a:lnTo>
                    <a:pt x="195059" y="226060"/>
                  </a:lnTo>
                  <a:lnTo>
                    <a:pt x="194056" y="226060"/>
                  </a:lnTo>
                  <a:lnTo>
                    <a:pt x="196430" y="224790"/>
                  </a:lnTo>
                  <a:lnTo>
                    <a:pt x="196621" y="223520"/>
                  </a:lnTo>
                  <a:lnTo>
                    <a:pt x="195440" y="223520"/>
                  </a:lnTo>
                  <a:lnTo>
                    <a:pt x="195872" y="222250"/>
                  </a:lnTo>
                  <a:lnTo>
                    <a:pt x="193763" y="224790"/>
                  </a:lnTo>
                  <a:lnTo>
                    <a:pt x="193522" y="224790"/>
                  </a:lnTo>
                  <a:lnTo>
                    <a:pt x="194449" y="223520"/>
                  </a:lnTo>
                  <a:lnTo>
                    <a:pt x="194919" y="222250"/>
                  </a:lnTo>
                  <a:lnTo>
                    <a:pt x="193522" y="223520"/>
                  </a:lnTo>
                  <a:lnTo>
                    <a:pt x="192493" y="220980"/>
                  </a:lnTo>
                  <a:lnTo>
                    <a:pt x="190779" y="223520"/>
                  </a:lnTo>
                  <a:lnTo>
                    <a:pt x="190601" y="223520"/>
                  </a:lnTo>
                  <a:lnTo>
                    <a:pt x="186982" y="224790"/>
                  </a:lnTo>
                  <a:lnTo>
                    <a:pt x="188214" y="220980"/>
                  </a:lnTo>
                  <a:lnTo>
                    <a:pt x="188620" y="219710"/>
                  </a:lnTo>
                  <a:lnTo>
                    <a:pt x="186220" y="219710"/>
                  </a:lnTo>
                  <a:lnTo>
                    <a:pt x="186918" y="218440"/>
                  </a:lnTo>
                  <a:lnTo>
                    <a:pt x="185229" y="218440"/>
                  </a:lnTo>
                  <a:lnTo>
                    <a:pt x="184454" y="217170"/>
                  </a:lnTo>
                  <a:lnTo>
                    <a:pt x="182283" y="218440"/>
                  </a:lnTo>
                  <a:lnTo>
                    <a:pt x="182003" y="218440"/>
                  </a:lnTo>
                  <a:lnTo>
                    <a:pt x="182943" y="215900"/>
                  </a:lnTo>
                  <a:lnTo>
                    <a:pt x="181800" y="215900"/>
                  </a:lnTo>
                  <a:lnTo>
                    <a:pt x="181991" y="214630"/>
                  </a:lnTo>
                  <a:lnTo>
                    <a:pt x="183921" y="213360"/>
                  </a:lnTo>
                  <a:lnTo>
                    <a:pt x="183616" y="213360"/>
                  </a:lnTo>
                  <a:lnTo>
                    <a:pt x="183324" y="212090"/>
                  </a:lnTo>
                  <a:lnTo>
                    <a:pt x="184277" y="210820"/>
                  </a:lnTo>
                  <a:lnTo>
                    <a:pt x="181406" y="212090"/>
                  </a:lnTo>
                  <a:lnTo>
                    <a:pt x="183553" y="210820"/>
                  </a:lnTo>
                  <a:lnTo>
                    <a:pt x="183045" y="209550"/>
                  </a:lnTo>
                  <a:lnTo>
                    <a:pt x="182079" y="209550"/>
                  </a:lnTo>
                  <a:lnTo>
                    <a:pt x="181381" y="210820"/>
                  </a:lnTo>
                  <a:lnTo>
                    <a:pt x="180644" y="210820"/>
                  </a:lnTo>
                  <a:lnTo>
                    <a:pt x="180162" y="209550"/>
                  </a:lnTo>
                  <a:lnTo>
                    <a:pt x="182778" y="208280"/>
                  </a:lnTo>
                  <a:lnTo>
                    <a:pt x="183959" y="203200"/>
                  </a:lnTo>
                  <a:lnTo>
                    <a:pt x="174561" y="209550"/>
                  </a:lnTo>
                  <a:lnTo>
                    <a:pt x="176199" y="206641"/>
                  </a:lnTo>
                  <a:lnTo>
                    <a:pt x="175501" y="207010"/>
                  </a:lnTo>
                  <a:lnTo>
                    <a:pt x="175018" y="205740"/>
                  </a:lnTo>
                  <a:lnTo>
                    <a:pt x="175895" y="204470"/>
                  </a:lnTo>
                  <a:lnTo>
                    <a:pt x="177647" y="201930"/>
                  </a:lnTo>
                  <a:lnTo>
                    <a:pt x="177406" y="201930"/>
                  </a:lnTo>
                  <a:lnTo>
                    <a:pt x="177634" y="199390"/>
                  </a:lnTo>
                  <a:lnTo>
                    <a:pt x="172796" y="204470"/>
                  </a:lnTo>
                  <a:lnTo>
                    <a:pt x="172542" y="201930"/>
                  </a:lnTo>
                  <a:lnTo>
                    <a:pt x="171831" y="203200"/>
                  </a:lnTo>
                  <a:lnTo>
                    <a:pt x="169646" y="205740"/>
                  </a:lnTo>
                  <a:lnTo>
                    <a:pt x="167944" y="205740"/>
                  </a:lnTo>
                  <a:lnTo>
                    <a:pt x="167436" y="204470"/>
                  </a:lnTo>
                  <a:lnTo>
                    <a:pt x="169532" y="201930"/>
                  </a:lnTo>
                  <a:lnTo>
                    <a:pt x="170573" y="200660"/>
                  </a:lnTo>
                  <a:lnTo>
                    <a:pt x="172529" y="200660"/>
                  </a:lnTo>
                  <a:lnTo>
                    <a:pt x="173012" y="199390"/>
                  </a:lnTo>
                  <a:lnTo>
                    <a:pt x="171907" y="198234"/>
                  </a:lnTo>
                  <a:lnTo>
                    <a:pt x="171805" y="199390"/>
                  </a:lnTo>
                  <a:lnTo>
                    <a:pt x="171805" y="198120"/>
                  </a:lnTo>
                  <a:lnTo>
                    <a:pt x="171996" y="197065"/>
                  </a:lnTo>
                  <a:lnTo>
                    <a:pt x="172021" y="196850"/>
                  </a:lnTo>
                  <a:lnTo>
                    <a:pt x="170192" y="198120"/>
                  </a:lnTo>
                  <a:lnTo>
                    <a:pt x="169989" y="195580"/>
                  </a:lnTo>
                  <a:lnTo>
                    <a:pt x="169684" y="196850"/>
                  </a:lnTo>
                  <a:lnTo>
                    <a:pt x="168808" y="198120"/>
                  </a:lnTo>
                  <a:lnTo>
                    <a:pt x="168643" y="196850"/>
                  </a:lnTo>
                  <a:lnTo>
                    <a:pt x="168186" y="194360"/>
                  </a:lnTo>
                  <a:lnTo>
                    <a:pt x="166293" y="198120"/>
                  </a:lnTo>
                  <a:lnTo>
                    <a:pt x="164858" y="198120"/>
                  </a:lnTo>
                  <a:lnTo>
                    <a:pt x="165595" y="195580"/>
                  </a:lnTo>
                  <a:lnTo>
                    <a:pt x="168148" y="194373"/>
                  </a:lnTo>
                  <a:lnTo>
                    <a:pt x="166077" y="194310"/>
                  </a:lnTo>
                  <a:lnTo>
                    <a:pt x="166344" y="193040"/>
                  </a:lnTo>
                  <a:lnTo>
                    <a:pt x="166674" y="192900"/>
                  </a:lnTo>
                  <a:lnTo>
                    <a:pt x="168579" y="189230"/>
                  </a:lnTo>
                  <a:lnTo>
                    <a:pt x="168351" y="187960"/>
                  </a:lnTo>
                  <a:lnTo>
                    <a:pt x="166890" y="189230"/>
                  </a:lnTo>
                  <a:lnTo>
                    <a:pt x="166751" y="188518"/>
                  </a:lnTo>
                  <a:lnTo>
                    <a:pt x="165912" y="189230"/>
                  </a:lnTo>
                  <a:lnTo>
                    <a:pt x="164680" y="190500"/>
                  </a:lnTo>
                  <a:lnTo>
                    <a:pt x="163093" y="191414"/>
                  </a:lnTo>
                  <a:lnTo>
                    <a:pt x="162979" y="191770"/>
                  </a:lnTo>
                  <a:lnTo>
                    <a:pt x="162928" y="191516"/>
                  </a:lnTo>
                  <a:lnTo>
                    <a:pt x="162483" y="191770"/>
                  </a:lnTo>
                  <a:lnTo>
                    <a:pt x="162826" y="190931"/>
                  </a:lnTo>
                  <a:lnTo>
                    <a:pt x="162991" y="190500"/>
                  </a:lnTo>
                  <a:lnTo>
                    <a:pt x="162928" y="191516"/>
                  </a:lnTo>
                  <a:lnTo>
                    <a:pt x="163093" y="191414"/>
                  </a:lnTo>
                  <a:lnTo>
                    <a:pt x="163423" y="190500"/>
                  </a:lnTo>
                  <a:lnTo>
                    <a:pt x="164757" y="186690"/>
                  </a:lnTo>
                  <a:lnTo>
                    <a:pt x="165595" y="187439"/>
                  </a:lnTo>
                  <a:lnTo>
                    <a:pt x="165468" y="186690"/>
                  </a:lnTo>
                  <a:lnTo>
                    <a:pt x="166217" y="186690"/>
                  </a:lnTo>
                  <a:lnTo>
                    <a:pt x="167132" y="182880"/>
                  </a:lnTo>
                  <a:lnTo>
                    <a:pt x="163017" y="187960"/>
                  </a:lnTo>
                  <a:lnTo>
                    <a:pt x="162763" y="187693"/>
                  </a:lnTo>
                  <a:lnTo>
                    <a:pt x="162763" y="190614"/>
                  </a:lnTo>
                  <a:lnTo>
                    <a:pt x="160312" y="191770"/>
                  </a:lnTo>
                  <a:lnTo>
                    <a:pt x="162521" y="189230"/>
                  </a:lnTo>
                  <a:lnTo>
                    <a:pt x="162763" y="190614"/>
                  </a:lnTo>
                  <a:lnTo>
                    <a:pt x="162763" y="187693"/>
                  </a:lnTo>
                  <a:lnTo>
                    <a:pt x="161836" y="186690"/>
                  </a:lnTo>
                  <a:lnTo>
                    <a:pt x="163322" y="185420"/>
                  </a:lnTo>
                  <a:lnTo>
                    <a:pt x="164045" y="184150"/>
                  </a:lnTo>
                  <a:lnTo>
                    <a:pt x="161607" y="186690"/>
                  </a:lnTo>
                  <a:lnTo>
                    <a:pt x="160108" y="186690"/>
                  </a:lnTo>
                  <a:lnTo>
                    <a:pt x="160362" y="185420"/>
                  </a:lnTo>
                  <a:lnTo>
                    <a:pt x="158496" y="186690"/>
                  </a:lnTo>
                  <a:lnTo>
                    <a:pt x="158191" y="186690"/>
                  </a:lnTo>
                  <a:lnTo>
                    <a:pt x="158178" y="187960"/>
                  </a:lnTo>
                  <a:lnTo>
                    <a:pt x="156705" y="187960"/>
                  </a:lnTo>
                  <a:lnTo>
                    <a:pt x="155473" y="187960"/>
                  </a:lnTo>
                  <a:lnTo>
                    <a:pt x="154012" y="189217"/>
                  </a:lnTo>
                  <a:lnTo>
                    <a:pt x="156400" y="185420"/>
                  </a:lnTo>
                  <a:lnTo>
                    <a:pt x="158000" y="182880"/>
                  </a:lnTo>
                  <a:lnTo>
                    <a:pt x="155562" y="184150"/>
                  </a:lnTo>
                  <a:lnTo>
                    <a:pt x="156070" y="182880"/>
                  </a:lnTo>
                  <a:lnTo>
                    <a:pt x="158038" y="181610"/>
                  </a:lnTo>
                  <a:lnTo>
                    <a:pt x="158318" y="180340"/>
                  </a:lnTo>
                  <a:lnTo>
                    <a:pt x="155854" y="181495"/>
                  </a:lnTo>
                  <a:lnTo>
                    <a:pt x="156108" y="181610"/>
                  </a:lnTo>
                  <a:lnTo>
                    <a:pt x="154609" y="182130"/>
                  </a:lnTo>
                  <a:lnTo>
                    <a:pt x="154609" y="182880"/>
                  </a:lnTo>
                  <a:lnTo>
                    <a:pt x="152641" y="184150"/>
                  </a:lnTo>
                  <a:lnTo>
                    <a:pt x="153136" y="184150"/>
                  </a:lnTo>
                  <a:lnTo>
                    <a:pt x="151866" y="185420"/>
                  </a:lnTo>
                  <a:lnTo>
                    <a:pt x="153225" y="182880"/>
                  </a:lnTo>
                  <a:lnTo>
                    <a:pt x="154609" y="182880"/>
                  </a:lnTo>
                  <a:lnTo>
                    <a:pt x="154609" y="182130"/>
                  </a:lnTo>
                  <a:lnTo>
                    <a:pt x="153403" y="182549"/>
                  </a:lnTo>
                  <a:lnTo>
                    <a:pt x="153911" y="181610"/>
                  </a:lnTo>
                  <a:lnTo>
                    <a:pt x="148958" y="185420"/>
                  </a:lnTo>
                  <a:lnTo>
                    <a:pt x="150012" y="182880"/>
                  </a:lnTo>
                  <a:lnTo>
                    <a:pt x="154508" y="179070"/>
                  </a:lnTo>
                  <a:lnTo>
                    <a:pt x="155346" y="175260"/>
                  </a:lnTo>
                  <a:lnTo>
                    <a:pt x="150152" y="179070"/>
                  </a:lnTo>
                  <a:lnTo>
                    <a:pt x="149758" y="176530"/>
                  </a:lnTo>
                  <a:lnTo>
                    <a:pt x="149466" y="177800"/>
                  </a:lnTo>
                  <a:lnTo>
                    <a:pt x="147459" y="179070"/>
                  </a:lnTo>
                  <a:lnTo>
                    <a:pt x="148297" y="176530"/>
                  </a:lnTo>
                  <a:lnTo>
                    <a:pt x="147053" y="176530"/>
                  </a:lnTo>
                  <a:lnTo>
                    <a:pt x="148615" y="175260"/>
                  </a:lnTo>
                  <a:lnTo>
                    <a:pt x="148856" y="173990"/>
                  </a:lnTo>
                  <a:lnTo>
                    <a:pt x="149593" y="172720"/>
                  </a:lnTo>
                  <a:lnTo>
                    <a:pt x="148488" y="173990"/>
                  </a:lnTo>
                  <a:lnTo>
                    <a:pt x="148602" y="171450"/>
                  </a:lnTo>
                  <a:lnTo>
                    <a:pt x="145440" y="175260"/>
                  </a:lnTo>
                  <a:lnTo>
                    <a:pt x="146748" y="172720"/>
                  </a:lnTo>
                  <a:lnTo>
                    <a:pt x="146342" y="170180"/>
                  </a:lnTo>
                  <a:lnTo>
                    <a:pt x="141046" y="173990"/>
                  </a:lnTo>
                  <a:lnTo>
                    <a:pt x="140373" y="172720"/>
                  </a:lnTo>
                  <a:lnTo>
                    <a:pt x="142379" y="171450"/>
                  </a:lnTo>
                  <a:lnTo>
                    <a:pt x="142925" y="170180"/>
                  </a:lnTo>
                  <a:lnTo>
                    <a:pt x="143383" y="170180"/>
                  </a:lnTo>
                  <a:lnTo>
                    <a:pt x="144106" y="168910"/>
                  </a:lnTo>
                  <a:lnTo>
                    <a:pt x="140246" y="170180"/>
                  </a:lnTo>
                  <a:lnTo>
                    <a:pt x="141338" y="168910"/>
                  </a:lnTo>
                  <a:lnTo>
                    <a:pt x="140487" y="168910"/>
                  </a:lnTo>
                  <a:lnTo>
                    <a:pt x="138849" y="170180"/>
                  </a:lnTo>
                  <a:lnTo>
                    <a:pt x="139293" y="168910"/>
                  </a:lnTo>
                  <a:lnTo>
                    <a:pt x="138531" y="170180"/>
                  </a:lnTo>
                  <a:lnTo>
                    <a:pt x="137579" y="170180"/>
                  </a:lnTo>
                  <a:lnTo>
                    <a:pt x="136283" y="171450"/>
                  </a:lnTo>
                  <a:lnTo>
                    <a:pt x="138963" y="167640"/>
                  </a:lnTo>
                  <a:lnTo>
                    <a:pt x="139852" y="166370"/>
                  </a:lnTo>
                  <a:lnTo>
                    <a:pt x="132613" y="167640"/>
                  </a:lnTo>
                  <a:lnTo>
                    <a:pt x="135686" y="163830"/>
                  </a:lnTo>
                  <a:lnTo>
                    <a:pt x="134340" y="162560"/>
                  </a:lnTo>
                  <a:lnTo>
                    <a:pt x="132854" y="162560"/>
                  </a:lnTo>
                  <a:lnTo>
                    <a:pt x="131965" y="161290"/>
                  </a:lnTo>
                  <a:lnTo>
                    <a:pt x="132727" y="161290"/>
                  </a:lnTo>
                  <a:lnTo>
                    <a:pt x="133108" y="158750"/>
                  </a:lnTo>
                  <a:lnTo>
                    <a:pt x="127660" y="163830"/>
                  </a:lnTo>
                  <a:lnTo>
                    <a:pt x="128066" y="161290"/>
                  </a:lnTo>
                  <a:lnTo>
                    <a:pt x="129946" y="158750"/>
                  </a:lnTo>
                  <a:lnTo>
                    <a:pt x="130048" y="161290"/>
                  </a:lnTo>
                  <a:lnTo>
                    <a:pt x="130619" y="160020"/>
                  </a:lnTo>
                  <a:lnTo>
                    <a:pt x="135534" y="154940"/>
                  </a:lnTo>
                  <a:lnTo>
                    <a:pt x="128485" y="158750"/>
                  </a:lnTo>
                  <a:lnTo>
                    <a:pt x="129209" y="157480"/>
                  </a:lnTo>
                  <a:lnTo>
                    <a:pt x="130644" y="154940"/>
                  </a:lnTo>
                  <a:lnTo>
                    <a:pt x="131152" y="154940"/>
                  </a:lnTo>
                  <a:lnTo>
                    <a:pt x="132257" y="152400"/>
                  </a:lnTo>
                  <a:lnTo>
                    <a:pt x="127723" y="154940"/>
                  </a:lnTo>
                  <a:lnTo>
                    <a:pt x="127203" y="153924"/>
                  </a:lnTo>
                  <a:lnTo>
                    <a:pt x="124561" y="154940"/>
                  </a:lnTo>
                  <a:lnTo>
                    <a:pt x="122440" y="153670"/>
                  </a:lnTo>
                  <a:lnTo>
                    <a:pt x="122250" y="153670"/>
                  </a:lnTo>
                  <a:lnTo>
                    <a:pt x="120967" y="153670"/>
                  </a:lnTo>
                  <a:lnTo>
                    <a:pt x="121183" y="153454"/>
                  </a:lnTo>
                  <a:lnTo>
                    <a:pt x="120777" y="153670"/>
                  </a:lnTo>
                  <a:lnTo>
                    <a:pt x="119545" y="153670"/>
                  </a:lnTo>
                  <a:lnTo>
                    <a:pt x="120383" y="152400"/>
                  </a:lnTo>
                  <a:lnTo>
                    <a:pt x="120738" y="151130"/>
                  </a:lnTo>
                  <a:lnTo>
                    <a:pt x="121793" y="149860"/>
                  </a:lnTo>
                  <a:lnTo>
                    <a:pt x="122834" y="148590"/>
                  </a:lnTo>
                  <a:lnTo>
                    <a:pt x="123748" y="149860"/>
                  </a:lnTo>
                  <a:lnTo>
                    <a:pt x="126161" y="147320"/>
                  </a:lnTo>
                  <a:lnTo>
                    <a:pt x="122618" y="148590"/>
                  </a:lnTo>
                  <a:lnTo>
                    <a:pt x="122707" y="147320"/>
                  </a:lnTo>
                  <a:lnTo>
                    <a:pt x="123990" y="146050"/>
                  </a:lnTo>
                  <a:lnTo>
                    <a:pt x="122377" y="146050"/>
                  </a:lnTo>
                  <a:lnTo>
                    <a:pt x="119253" y="148590"/>
                  </a:lnTo>
                  <a:lnTo>
                    <a:pt x="118173" y="146050"/>
                  </a:lnTo>
                  <a:lnTo>
                    <a:pt x="117360" y="147320"/>
                  </a:lnTo>
                  <a:lnTo>
                    <a:pt x="113550" y="149860"/>
                  </a:lnTo>
                  <a:lnTo>
                    <a:pt x="116027" y="147320"/>
                  </a:lnTo>
                  <a:lnTo>
                    <a:pt x="117259" y="146050"/>
                  </a:lnTo>
                  <a:lnTo>
                    <a:pt x="118503" y="144780"/>
                  </a:lnTo>
                  <a:lnTo>
                    <a:pt x="115493" y="146050"/>
                  </a:lnTo>
                  <a:lnTo>
                    <a:pt x="118414" y="143510"/>
                  </a:lnTo>
                  <a:lnTo>
                    <a:pt x="113830" y="143510"/>
                  </a:lnTo>
                  <a:lnTo>
                    <a:pt x="115354" y="142240"/>
                  </a:lnTo>
                  <a:lnTo>
                    <a:pt x="115112" y="142240"/>
                  </a:lnTo>
                  <a:lnTo>
                    <a:pt x="112280" y="143510"/>
                  </a:lnTo>
                  <a:lnTo>
                    <a:pt x="111848" y="143510"/>
                  </a:lnTo>
                  <a:lnTo>
                    <a:pt x="110959" y="142240"/>
                  </a:lnTo>
                  <a:lnTo>
                    <a:pt x="117271" y="137160"/>
                  </a:lnTo>
                  <a:lnTo>
                    <a:pt x="110083" y="137160"/>
                  </a:lnTo>
                  <a:lnTo>
                    <a:pt x="114236" y="133350"/>
                  </a:lnTo>
                  <a:lnTo>
                    <a:pt x="110363" y="133350"/>
                  </a:lnTo>
                  <a:lnTo>
                    <a:pt x="111201" y="130810"/>
                  </a:lnTo>
                  <a:lnTo>
                    <a:pt x="112052" y="128270"/>
                  </a:lnTo>
                  <a:lnTo>
                    <a:pt x="109842" y="125730"/>
                  </a:lnTo>
                  <a:lnTo>
                    <a:pt x="105664" y="130810"/>
                  </a:lnTo>
                  <a:lnTo>
                    <a:pt x="106540" y="129540"/>
                  </a:lnTo>
                  <a:lnTo>
                    <a:pt x="109169" y="125730"/>
                  </a:lnTo>
                  <a:lnTo>
                    <a:pt x="104317" y="129540"/>
                  </a:lnTo>
                  <a:lnTo>
                    <a:pt x="103771" y="129540"/>
                  </a:lnTo>
                  <a:lnTo>
                    <a:pt x="105422" y="125730"/>
                  </a:lnTo>
                  <a:lnTo>
                    <a:pt x="106553" y="123190"/>
                  </a:lnTo>
                  <a:lnTo>
                    <a:pt x="106921" y="124460"/>
                  </a:lnTo>
                  <a:lnTo>
                    <a:pt x="108000" y="123190"/>
                  </a:lnTo>
                  <a:lnTo>
                    <a:pt x="107442" y="121920"/>
                  </a:lnTo>
                  <a:lnTo>
                    <a:pt x="107670" y="120650"/>
                  </a:lnTo>
                  <a:lnTo>
                    <a:pt x="106133" y="123190"/>
                  </a:lnTo>
                  <a:lnTo>
                    <a:pt x="102171" y="123190"/>
                  </a:lnTo>
                  <a:lnTo>
                    <a:pt x="109181" y="118110"/>
                  </a:lnTo>
                  <a:lnTo>
                    <a:pt x="105600" y="118110"/>
                  </a:lnTo>
                  <a:lnTo>
                    <a:pt x="105321" y="116840"/>
                  </a:lnTo>
                  <a:lnTo>
                    <a:pt x="104749" y="114300"/>
                  </a:lnTo>
                  <a:lnTo>
                    <a:pt x="102425" y="115570"/>
                  </a:lnTo>
                  <a:lnTo>
                    <a:pt x="101066" y="116306"/>
                  </a:lnTo>
                  <a:lnTo>
                    <a:pt x="101765" y="115570"/>
                  </a:lnTo>
                  <a:lnTo>
                    <a:pt x="102412" y="115570"/>
                  </a:lnTo>
                  <a:lnTo>
                    <a:pt x="101460" y="113030"/>
                  </a:lnTo>
                  <a:lnTo>
                    <a:pt x="94602" y="114300"/>
                  </a:lnTo>
                  <a:lnTo>
                    <a:pt x="95440" y="111760"/>
                  </a:lnTo>
                  <a:lnTo>
                    <a:pt x="95859" y="110490"/>
                  </a:lnTo>
                  <a:lnTo>
                    <a:pt x="97205" y="110490"/>
                  </a:lnTo>
                  <a:lnTo>
                    <a:pt x="96558" y="109220"/>
                  </a:lnTo>
                  <a:lnTo>
                    <a:pt x="94373" y="110490"/>
                  </a:lnTo>
                  <a:lnTo>
                    <a:pt x="95250" y="109220"/>
                  </a:lnTo>
                  <a:lnTo>
                    <a:pt x="96558" y="109220"/>
                  </a:lnTo>
                  <a:lnTo>
                    <a:pt x="96532" y="107950"/>
                  </a:lnTo>
                  <a:lnTo>
                    <a:pt x="93586" y="109220"/>
                  </a:lnTo>
                  <a:lnTo>
                    <a:pt x="93903" y="107950"/>
                  </a:lnTo>
                  <a:lnTo>
                    <a:pt x="95643" y="107950"/>
                  </a:lnTo>
                  <a:lnTo>
                    <a:pt x="95669" y="106680"/>
                  </a:lnTo>
                  <a:lnTo>
                    <a:pt x="95732" y="104140"/>
                  </a:lnTo>
                  <a:lnTo>
                    <a:pt x="89877" y="106680"/>
                  </a:lnTo>
                  <a:lnTo>
                    <a:pt x="87706" y="106680"/>
                  </a:lnTo>
                  <a:lnTo>
                    <a:pt x="88938" y="105410"/>
                  </a:lnTo>
                  <a:lnTo>
                    <a:pt x="91389" y="102870"/>
                  </a:lnTo>
                  <a:lnTo>
                    <a:pt x="91351" y="99060"/>
                  </a:lnTo>
                  <a:lnTo>
                    <a:pt x="91909" y="99060"/>
                  </a:lnTo>
                  <a:lnTo>
                    <a:pt x="90614" y="96520"/>
                  </a:lnTo>
                  <a:lnTo>
                    <a:pt x="85902" y="97790"/>
                  </a:lnTo>
                  <a:lnTo>
                    <a:pt x="82829" y="96520"/>
                  </a:lnTo>
                  <a:lnTo>
                    <a:pt x="85839" y="92710"/>
                  </a:lnTo>
                  <a:lnTo>
                    <a:pt x="81114" y="90170"/>
                  </a:lnTo>
                  <a:lnTo>
                    <a:pt x="81330" y="88900"/>
                  </a:lnTo>
                  <a:lnTo>
                    <a:pt x="81762" y="86360"/>
                  </a:lnTo>
                  <a:lnTo>
                    <a:pt x="81330" y="87630"/>
                  </a:lnTo>
                  <a:lnTo>
                    <a:pt x="78816" y="88900"/>
                  </a:lnTo>
                  <a:lnTo>
                    <a:pt x="78155" y="88900"/>
                  </a:lnTo>
                  <a:lnTo>
                    <a:pt x="78524" y="87630"/>
                  </a:lnTo>
                  <a:lnTo>
                    <a:pt x="77177" y="88061"/>
                  </a:lnTo>
                  <a:lnTo>
                    <a:pt x="77177" y="118110"/>
                  </a:lnTo>
                  <a:lnTo>
                    <a:pt x="75196" y="120535"/>
                  </a:lnTo>
                  <a:lnTo>
                    <a:pt x="75450" y="119380"/>
                  </a:lnTo>
                  <a:lnTo>
                    <a:pt x="77177" y="118110"/>
                  </a:lnTo>
                  <a:lnTo>
                    <a:pt x="77177" y="88061"/>
                  </a:lnTo>
                  <a:lnTo>
                    <a:pt x="74523" y="88900"/>
                  </a:lnTo>
                  <a:lnTo>
                    <a:pt x="78003" y="86360"/>
                  </a:lnTo>
                  <a:lnTo>
                    <a:pt x="78079" y="87630"/>
                  </a:lnTo>
                  <a:lnTo>
                    <a:pt x="81140" y="83820"/>
                  </a:lnTo>
                  <a:lnTo>
                    <a:pt x="79463" y="83820"/>
                  </a:lnTo>
                  <a:lnTo>
                    <a:pt x="78968" y="82550"/>
                  </a:lnTo>
                  <a:lnTo>
                    <a:pt x="74396" y="86360"/>
                  </a:lnTo>
                  <a:lnTo>
                    <a:pt x="75184" y="83820"/>
                  </a:lnTo>
                  <a:lnTo>
                    <a:pt x="75577" y="82550"/>
                  </a:lnTo>
                  <a:lnTo>
                    <a:pt x="71780" y="80010"/>
                  </a:lnTo>
                  <a:lnTo>
                    <a:pt x="72567" y="77470"/>
                  </a:lnTo>
                  <a:lnTo>
                    <a:pt x="72961" y="76200"/>
                  </a:lnTo>
                  <a:lnTo>
                    <a:pt x="71475" y="77470"/>
                  </a:lnTo>
                  <a:lnTo>
                    <a:pt x="71031" y="76200"/>
                  </a:lnTo>
                  <a:lnTo>
                    <a:pt x="69532" y="76200"/>
                  </a:lnTo>
                  <a:lnTo>
                    <a:pt x="71970" y="74930"/>
                  </a:lnTo>
                  <a:lnTo>
                    <a:pt x="71666" y="73660"/>
                  </a:lnTo>
                  <a:lnTo>
                    <a:pt x="71361" y="72390"/>
                  </a:lnTo>
                  <a:lnTo>
                    <a:pt x="69507" y="71120"/>
                  </a:lnTo>
                  <a:lnTo>
                    <a:pt x="71513" y="69850"/>
                  </a:lnTo>
                  <a:lnTo>
                    <a:pt x="70954" y="68580"/>
                  </a:lnTo>
                  <a:lnTo>
                    <a:pt x="63588" y="73660"/>
                  </a:lnTo>
                  <a:lnTo>
                    <a:pt x="62788" y="72390"/>
                  </a:lnTo>
                  <a:lnTo>
                    <a:pt x="66217" y="69850"/>
                  </a:lnTo>
                  <a:lnTo>
                    <a:pt x="64897" y="68580"/>
                  </a:lnTo>
                  <a:lnTo>
                    <a:pt x="65392" y="67310"/>
                  </a:lnTo>
                  <a:lnTo>
                    <a:pt x="66395" y="64770"/>
                  </a:lnTo>
                  <a:lnTo>
                    <a:pt x="66903" y="63500"/>
                  </a:lnTo>
                  <a:lnTo>
                    <a:pt x="62395" y="64770"/>
                  </a:lnTo>
                  <a:lnTo>
                    <a:pt x="64033" y="63500"/>
                  </a:lnTo>
                  <a:lnTo>
                    <a:pt x="64376" y="63500"/>
                  </a:lnTo>
                  <a:lnTo>
                    <a:pt x="63906" y="62230"/>
                  </a:lnTo>
                  <a:lnTo>
                    <a:pt x="64414" y="59690"/>
                  </a:lnTo>
                  <a:lnTo>
                    <a:pt x="64668" y="58420"/>
                  </a:lnTo>
                  <a:lnTo>
                    <a:pt x="63017" y="59715"/>
                  </a:lnTo>
                  <a:lnTo>
                    <a:pt x="58915" y="60960"/>
                  </a:lnTo>
                  <a:lnTo>
                    <a:pt x="56807" y="60960"/>
                  </a:lnTo>
                  <a:lnTo>
                    <a:pt x="59321" y="58420"/>
                  </a:lnTo>
                  <a:lnTo>
                    <a:pt x="55689" y="59690"/>
                  </a:lnTo>
                  <a:lnTo>
                    <a:pt x="54825" y="60960"/>
                  </a:lnTo>
                  <a:lnTo>
                    <a:pt x="53200" y="59690"/>
                  </a:lnTo>
                  <a:lnTo>
                    <a:pt x="54914" y="58458"/>
                  </a:lnTo>
                  <a:lnTo>
                    <a:pt x="55257" y="57150"/>
                  </a:lnTo>
                  <a:lnTo>
                    <a:pt x="51828" y="59690"/>
                  </a:lnTo>
                  <a:lnTo>
                    <a:pt x="52374" y="58420"/>
                  </a:lnTo>
                  <a:lnTo>
                    <a:pt x="54190" y="57150"/>
                  </a:lnTo>
                  <a:lnTo>
                    <a:pt x="52971" y="57150"/>
                  </a:lnTo>
                  <a:lnTo>
                    <a:pt x="50825" y="58420"/>
                  </a:lnTo>
                  <a:lnTo>
                    <a:pt x="49453" y="58420"/>
                  </a:lnTo>
                  <a:lnTo>
                    <a:pt x="49834" y="57150"/>
                  </a:lnTo>
                  <a:lnTo>
                    <a:pt x="50228" y="55880"/>
                  </a:lnTo>
                  <a:lnTo>
                    <a:pt x="52336" y="54610"/>
                  </a:lnTo>
                  <a:lnTo>
                    <a:pt x="50927" y="54610"/>
                  </a:lnTo>
                  <a:lnTo>
                    <a:pt x="48780" y="55880"/>
                  </a:lnTo>
                  <a:lnTo>
                    <a:pt x="49034" y="54610"/>
                  </a:lnTo>
                  <a:lnTo>
                    <a:pt x="49809" y="53340"/>
                  </a:lnTo>
                  <a:lnTo>
                    <a:pt x="50800" y="53340"/>
                  </a:lnTo>
                  <a:lnTo>
                    <a:pt x="51104" y="52070"/>
                  </a:lnTo>
                  <a:lnTo>
                    <a:pt x="51206" y="51676"/>
                  </a:lnTo>
                  <a:lnTo>
                    <a:pt x="52743" y="50800"/>
                  </a:lnTo>
                  <a:lnTo>
                    <a:pt x="52489" y="49530"/>
                  </a:lnTo>
                  <a:lnTo>
                    <a:pt x="56121" y="48260"/>
                  </a:lnTo>
                  <a:lnTo>
                    <a:pt x="53911" y="48260"/>
                  </a:lnTo>
                  <a:lnTo>
                    <a:pt x="50736" y="49149"/>
                  </a:lnTo>
                  <a:lnTo>
                    <a:pt x="50736" y="52070"/>
                  </a:lnTo>
                  <a:lnTo>
                    <a:pt x="50495" y="52070"/>
                  </a:lnTo>
                  <a:lnTo>
                    <a:pt x="50558" y="51689"/>
                  </a:lnTo>
                  <a:lnTo>
                    <a:pt x="50685" y="51968"/>
                  </a:lnTo>
                  <a:lnTo>
                    <a:pt x="50736" y="49149"/>
                  </a:lnTo>
                  <a:lnTo>
                    <a:pt x="49314" y="49530"/>
                  </a:lnTo>
                  <a:lnTo>
                    <a:pt x="49466" y="49530"/>
                  </a:lnTo>
                  <a:lnTo>
                    <a:pt x="50215" y="50800"/>
                  </a:lnTo>
                  <a:lnTo>
                    <a:pt x="50419" y="51308"/>
                  </a:lnTo>
                  <a:lnTo>
                    <a:pt x="46443" y="53340"/>
                  </a:lnTo>
                  <a:lnTo>
                    <a:pt x="47282" y="52070"/>
                  </a:lnTo>
                  <a:lnTo>
                    <a:pt x="48133" y="50800"/>
                  </a:lnTo>
                  <a:lnTo>
                    <a:pt x="48920" y="49530"/>
                  </a:lnTo>
                  <a:lnTo>
                    <a:pt x="49314" y="49530"/>
                  </a:lnTo>
                  <a:lnTo>
                    <a:pt x="49530" y="48260"/>
                  </a:lnTo>
                  <a:lnTo>
                    <a:pt x="49745" y="46990"/>
                  </a:lnTo>
                  <a:lnTo>
                    <a:pt x="49999" y="46990"/>
                  </a:lnTo>
                  <a:lnTo>
                    <a:pt x="50165" y="45720"/>
                  </a:lnTo>
                  <a:lnTo>
                    <a:pt x="51943" y="44450"/>
                  </a:lnTo>
                  <a:lnTo>
                    <a:pt x="50419" y="43180"/>
                  </a:lnTo>
                  <a:lnTo>
                    <a:pt x="50177" y="43180"/>
                  </a:lnTo>
                  <a:lnTo>
                    <a:pt x="47726" y="44450"/>
                  </a:lnTo>
                  <a:lnTo>
                    <a:pt x="47713" y="43180"/>
                  </a:lnTo>
                  <a:lnTo>
                    <a:pt x="46507" y="45034"/>
                  </a:lnTo>
                  <a:lnTo>
                    <a:pt x="46304" y="45212"/>
                  </a:lnTo>
                  <a:lnTo>
                    <a:pt x="46151" y="45389"/>
                  </a:lnTo>
                  <a:lnTo>
                    <a:pt x="46050" y="45554"/>
                  </a:lnTo>
                  <a:lnTo>
                    <a:pt x="46215" y="45491"/>
                  </a:lnTo>
                  <a:lnTo>
                    <a:pt x="46062" y="45720"/>
                  </a:lnTo>
                  <a:lnTo>
                    <a:pt x="47180" y="45720"/>
                  </a:lnTo>
                  <a:lnTo>
                    <a:pt x="47510" y="46990"/>
                  </a:lnTo>
                  <a:lnTo>
                    <a:pt x="46355" y="46990"/>
                  </a:lnTo>
                  <a:lnTo>
                    <a:pt x="45034" y="48260"/>
                  </a:lnTo>
                  <a:lnTo>
                    <a:pt x="46050" y="45720"/>
                  </a:lnTo>
                  <a:lnTo>
                    <a:pt x="41592" y="48260"/>
                  </a:lnTo>
                  <a:lnTo>
                    <a:pt x="43091" y="46990"/>
                  </a:lnTo>
                  <a:lnTo>
                    <a:pt x="44602" y="45720"/>
                  </a:lnTo>
                  <a:lnTo>
                    <a:pt x="45110" y="44450"/>
                  </a:lnTo>
                  <a:lnTo>
                    <a:pt x="45631" y="43180"/>
                  </a:lnTo>
                  <a:lnTo>
                    <a:pt x="47625" y="40640"/>
                  </a:lnTo>
                  <a:lnTo>
                    <a:pt x="45262" y="40640"/>
                  </a:lnTo>
                  <a:lnTo>
                    <a:pt x="44399" y="38100"/>
                  </a:lnTo>
                  <a:lnTo>
                    <a:pt x="39090" y="39370"/>
                  </a:lnTo>
                  <a:lnTo>
                    <a:pt x="38201" y="39370"/>
                  </a:lnTo>
                  <a:lnTo>
                    <a:pt x="40106" y="38100"/>
                  </a:lnTo>
                  <a:lnTo>
                    <a:pt x="40500" y="38100"/>
                  </a:lnTo>
                  <a:lnTo>
                    <a:pt x="40309" y="36830"/>
                  </a:lnTo>
                  <a:lnTo>
                    <a:pt x="40119" y="35560"/>
                  </a:lnTo>
                  <a:lnTo>
                    <a:pt x="39319" y="36156"/>
                  </a:lnTo>
                  <a:lnTo>
                    <a:pt x="39077" y="35953"/>
                  </a:lnTo>
                  <a:lnTo>
                    <a:pt x="39077" y="36334"/>
                  </a:lnTo>
                  <a:lnTo>
                    <a:pt x="37490" y="37515"/>
                  </a:lnTo>
                  <a:lnTo>
                    <a:pt x="37490" y="58420"/>
                  </a:lnTo>
                  <a:lnTo>
                    <a:pt x="36664" y="58420"/>
                  </a:lnTo>
                  <a:lnTo>
                    <a:pt x="36156" y="59690"/>
                  </a:lnTo>
                  <a:lnTo>
                    <a:pt x="35661" y="58420"/>
                  </a:lnTo>
                  <a:lnTo>
                    <a:pt x="36461" y="58420"/>
                  </a:lnTo>
                  <a:lnTo>
                    <a:pt x="37388" y="57150"/>
                  </a:lnTo>
                  <a:lnTo>
                    <a:pt x="37490" y="58420"/>
                  </a:lnTo>
                  <a:lnTo>
                    <a:pt x="37490" y="37515"/>
                  </a:lnTo>
                  <a:lnTo>
                    <a:pt x="36703" y="38100"/>
                  </a:lnTo>
                  <a:lnTo>
                    <a:pt x="37096" y="36830"/>
                  </a:lnTo>
                  <a:lnTo>
                    <a:pt x="37477" y="35560"/>
                  </a:lnTo>
                  <a:lnTo>
                    <a:pt x="39077" y="36334"/>
                  </a:lnTo>
                  <a:lnTo>
                    <a:pt x="39077" y="35953"/>
                  </a:lnTo>
                  <a:lnTo>
                    <a:pt x="38620" y="35560"/>
                  </a:lnTo>
                  <a:lnTo>
                    <a:pt x="39738" y="34290"/>
                  </a:lnTo>
                  <a:lnTo>
                    <a:pt x="39471" y="31750"/>
                  </a:lnTo>
                  <a:lnTo>
                    <a:pt x="35915" y="31750"/>
                  </a:lnTo>
                  <a:lnTo>
                    <a:pt x="32588" y="30480"/>
                  </a:lnTo>
                  <a:lnTo>
                    <a:pt x="32816" y="29210"/>
                  </a:lnTo>
                  <a:lnTo>
                    <a:pt x="33045" y="27940"/>
                  </a:lnTo>
                  <a:lnTo>
                    <a:pt x="32131" y="27940"/>
                  </a:lnTo>
                  <a:lnTo>
                    <a:pt x="32804" y="22860"/>
                  </a:lnTo>
                  <a:lnTo>
                    <a:pt x="30772" y="22555"/>
                  </a:lnTo>
                  <a:lnTo>
                    <a:pt x="30772" y="49530"/>
                  </a:lnTo>
                  <a:lnTo>
                    <a:pt x="29527" y="52070"/>
                  </a:lnTo>
                  <a:lnTo>
                    <a:pt x="27990" y="53340"/>
                  </a:lnTo>
                  <a:lnTo>
                    <a:pt x="27622" y="52070"/>
                  </a:lnTo>
                  <a:lnTo>
                    <a:pt x="30772" y="49530"/>
                  </a:lnTo>
                  <a:lnTo>
                    <a:pt x="30772" y="22555"/>
                  </a:lnTo>
                  <a:lnTo>
                    <a:pt x="24434" y="21590"/>
                  </a:lnTo>
                  <a:lnTo>
                    <a:pt x="27000" y="15240"/>
                  </a:lnTo>
                  <a:lnTo>
                    <a:pt x="27317" y="13970"/>
                  </a:lnTo>
                  <a:lnTo>
                    <a:pt x="25133" y="15240"/>
                  </a:lnTo>
                  <a:lnTo>
                    <a:pt x="23114" y="15240"/>
                  </a:lnTo>
                  <a:lnTo>
                    <a:pt x="25717" y="13970"/>
                  </a:lnTo>
                  <a:lnTo>
                    <a:pt x="18656" y="13970"/>
                  </a:lnTo>
                  <a:lnTo>
                    <a:pt x="25336" y="8890"/>
                  </a:lnTo>
                  <a:lnTo>
                    <a:pt x="27012" y="7620"/>
                  </a:lnTo>
                  <a:lnTo>
                    <a:pt x="21450" y="7620"/>
                  </a:lnTo>
                  <a:lnTo>
                    <a:pt x="19748" y="8890"/>
                  </a:lnTo>
                  <a:lnTo>
                    <a:pt x="17322" y="7620"/>
                  </a:lnTo>
                  <a:lnTo>
                    <a:pt x="17526" y="7505"/>
                  </a:lnTo>
                  <a:lnTo>
                    <a:pt x="18249" y="6350"/>
                  </a:lnTo>
                  <a:lnTo>
                    <a:pt x="19672" y="5080"/>
                  </a:lnTo>
                  <a:lnTo>
                    <a:pt x="16167" y="5080"/>
                  </a:lnTo>
                  <a:lnTo>
                    <a:pt x="16395" y="3810"/>
                  </a:lnTo>
                  <a:lnTo>
                    <a:pt x="22009" y="2540"/>
                  </a:lnTo>
                  <a:lnTo>
                    <a:pt x="21107" y="0"/>
                  </a:lnTo>
                  <a:lnTo>
                    <a:pt x="15671" y="0"/>
                  </a:lnTo>
                  <a:lnTo>
                    <a:pt x="14859" y="1270"/>
                  </a:lnTo>
                  <a:lnTo>
                    <a:pt x="14414" y="2540"/>
                  </a:lnTo>
                  <a:lnTo>
                    <a:pt x="11823" y="2540"/>
                  </a:lnTo>
                  <a:lnTo>
                    <a:pt x="7505" y="5080"/>
                  </a:lnTo>
                  <a:lnTo>
                    <a:pt x="2832" y="7620"/>
                  </a:lnTo>
                  <a:lnTo>
                    <a:pt x="863" y="10160"/>
                  </a:lnTo>
                  <a:lnTo>
                    <a:pt x="1612" y="10160"/>
                  </a:lnTo>
                  <a:lnTo>
                    <a:pt x="4165" y="10160"/>
                  </a:lnTo>
                  <a:lnTo>
                    <a:pt x="2324" y="11430"/>
                  </a:lnTo>
                  <a:lnTo>
                    <a:pt x="3352" y="11430"/>
                  </a:lnTo>
                  <a:lnTo>
                    <a:pt x="2311" y="12700"/>
                  </a:lnTo>
                  <a:lnTo>
                    <a:pt x="1638" y="12700"/>
                  </a:lnTo>
                  <a:lnTo>
                    <a:pt x="1371" y="13970"/>
                  </a:lnTo>
                  <a:lnTo>
                    <a:pt x="5245" y="12941"/>
                  </a:lnTo>
                  <a:lnTo>
                    <a:pt x="5461" y="12700"/>
                  </a:lnTo>
                  <a:lnTo>
                    <a:pt x="6108" y="12700"/>
                  </a:lnTo>
                  <a:lnTo>
                    <a:pt x="7239" y="12700"/>
                  </a:lnTo>
                  <a:lnTo>
                    <a:pt x="5651" y="13970"/>
                  </a:lnTo>
                  <a:lnTo>
                    <a:pt x="3975" y="15240"/>
                  </a:lnTo>
                  <a:lnTo>
                    <a:pt x="5219" y="15240"/>
                  </a:lnTo>
                  <a:lnTo>
                    <a:pt x="5041" y="16510"/>
                  </a:lnTo>
                  <a:lnTo>
                    <a:pt x="7454" y="16510"/>
                  </a:lnTo>
                  <a:lnTo>
                    <a:pt x="5435" y="17780"/>
                  </a:lnTo>
                  <a:lnTo>
                    <a:pt x="9258" y="17780"/>
                  </a:lnTo>
                  <a:lnTo>
                    <a:pt x="7239" y="19050"/>
                  </a:lnTo>
                  <a:lnTo>
                    <a:pt x="9474" y="19050"/>
                  </a:lnTo>
                  <a:lnTo>
                    <a:pt x="4114" y="21590"/>
                  </a:lnTo>
                  <a:lnTo>
                    <a:pt x="10388" y="21590"/>
                  </a:lnTo>
                  <a:lnTo>
                    <a:pt x="5118" y="24130"/>
                  </a:lnTo>
                  <a:lnTo>
                    <a:pt x="9842" y="22860"/>
                  </a:lnTo>
                  <a:lnTo>
                    <a:pt x="8585" y="26670"/>
                  </a:lnTo>
                  <a:lnTo>
                    <a:pt x="10820" y="26670"/>
                  </a:lnTo>
                  <a:lnTo>
                    <a:pt x="9639" y="27940"/>
                  </a:lnTo>
                  <a:lnTo>
                    <a:pt x="9131" y="29210"/>
                  </a:lnTo>
                  <a:lnTo>
                    <a:pt x="12712" y="26670"/>
                  </a:lnTo>
                  <a:lnTo>
                    <a:pt x="14224" y="27940"/>
                  </a:lnTo>
                  <a:lnTo>
                    <a:pt x="16764" y="26670"/>
                  </a:lnTo>
                  <a:lnTo>
                    <a:pt x="13931" y="30480"/>
                  </a:lnTo>
                  <a:lnTo>
                    <a:pt x="12293" y="29210"/>
                  </a:lnTo>
                  <a:lnTo>
                    <a:pt x="12103" y="29375"/>
                  </a:lnTo>
                  <a:lnTo>
                    <a:pt x="13030" y="31750"/>
                  </a:lnTo>
                  <a:lnTo>
                    <a:pt x="14122" y="30480"/>
                  </a:lnTo>
                  <a:lnTo>
                    <a:pt x="15214" y="29210"/>
                  </a:lnTo>
                  <a:lnTo>
                    <a:pt x="14071" y="30937"/>
                  </a:lnTo>
                  <a:lnTo>
                    <a:pt x="11849" y="33020"/>
                  </a:lnTo>
                  <a:lnTo>
                    <a:pt x="14084" y="31750"/>
                  </a:lnTo>
                  <a:lnTo>
                    <a:pt x="16332" y="30480"/>
                  </a:lnTo>
                  <a:lnTo>
                    <a:pt x="12992" y="33020"/>
                  </a:lnTo>
                  <a:lnTo>
                    <a:pt x="16040" y="31750"/>
                  </a:lnTo>
                  <a:lnTo>
                    <a:pt x="14478" y="34290"/>
                  </a:lnTo>
                  <a:lnTo>
                    <a:pt x="18275" y="34290"/>
                  </a:lnTo>
                  <a:lnTo>
                    <a:pt x="14452" y="35560"/>
                  </a:lnTo>
                  <a:lnTo>
                    <a:pt x="13055" y="38100"/>
                  </a:lnTo>
                  <a:lnTo>
                    <a:pt x="14427" y="38100"/>
                  </a:lnTo>
                  <a:lnTo>
                    <a:pt x="17856" y="36830"/>
                  </a:lnTo>
                  <a:lnTo>
                    <a:pt x="18110" y="36830"/>
                  </a:lnTo>
                  <a:lnTo>
                    <a:pt x="17589" y="38100"/>
                  </a:lnTo>
                  <a:lnTo>
                    <a:pt x="19862" y="38100"/>
                  </a:lnTo>
                  <a:lnTo>
                    <a:pt x="18592" y="40335"/>
                  </a:lnTo>
                  <a:lnTo>
                    <a:pt x="18427" y="40640"/>
                  </a:lnTo>
                  <a:lnTo>
                    <a:pt x="18745" y="40538"/>
                  </a:lnTo>
                  <a:lnTo>
                    <a:pt x="19545" y="41529"/>
                  </a:lnTo>
                  <a:lnTo>
                    <a:pt x="20142" y="40932"/>
                  </a:lnTo>
                  <a:lnTo>
                    <a:pt x="20853" y="40347"/>
                  </a:lnTo>
                  <a:lnTo>
                    <a:pt x="21590" y="39789"/>
                  </a:lnTo>
                  <a:lnTo>
                    <a:pt x="19875" y="41008"/>
                  </a:lnTo>
                  <a:lnTo>
                    <a:pt x="18897" y="40487"/>
                  </a:lnTo>
                  <a:lnTo>
                    <a:pt x="22352" y="39370"/>
                  </a:lnTo>
                  <a:lnTo>
                    <a:pt x="22199" y="40157"/>
                  </a:lnTo>
                  <a:lnTo>
                    <a:pt x="23152" y="39370"/>
                  </a:lnTo>
                  <a:lnTo>
                    <a:pt x="24828" y="38100"/>
                  </a:lnTo>
                  <a:lnTo>
                    <a:pt x="26403" y="38100"/>
                  </a:lnTo>
                  <a:lnTo>
                    <a:pt x="28689" y="36830"/>
                  </a:lnTo>
                  <a:lnTo>
                    <a:pt x="26644" y="38100"/>
                  </a:lnTo>
                  <a:lnTo>
                    <a:pt x="25641" y="39370"/>
                  </a:lnTo>
                  <a:lnTo>
                    <a:pt x="26136" y="39370"/>
                  </a:lnTo>
                  <a:lnTo>
                    <a:pt x="24739" y="40640"/>
                  </a:lnTo>
                  <a:lnTo>
                    <a:pt x="27254" y="40640"/>
                  </a:lnTo>
                  <a:lnTo>
                    <a:pt x="26847" y="41910"/>
                  </a:lnTo>
                  <a:lnTo>
                    <a:pt x="23926" y="43180"/>
                  </a:lnTo>
                  <a:lnTo>
                    <a:pt x="24726" y="40652"/>
                  </a:lnTo>
                  <a:lnTo>
                    <a:pt x="22669" y="43180"/>
                  </a:lnTo>
                  <a:lnTo>
                    <a:pt x="23088" y="41910"/>
                  </a:lnTo>
                  <a:lnTo>
                    <a:pt x="18872" y="45720"/>
                  </a:lnTo>
                  <a:lnTo>
                    <a:pt x="22961" y="40640"/>
                  </a:lnTo>
                  <a:lnTo>
                    <a:pt x="18376" y="44450"/>
                  </a:lnTo>
                  <a:lnTo>
                    <a:pt x="18491" y="46990"/>
                  </a:lnTo>
                  <a:lnTo>
                    <a:pt x="20993" y="45720"/>
                  </a:lnTo>
                  <a:lnTo>
                    <a:pt x="21120" y="46990"/>
                  </a:lnTo>
                  <a:lnTo>
                    <a:pt x="23025" y="46990"/>
                  </a:lnTo>
                  <a:lnTo>
                    <a:pt x="23533" y="45720"/>
                  </a:lnTo>
                  <a:lnTo>
                    <a:pt x="25438" y="44450"/>
                  </a:lnTo>
                  <a:lnTo>
                    <a:pt x="29883" y="45720"/>
                  </a:lnTo>
                  <a:lnTo>
                    <a:pt x="18999" y="52070"/>
                  </a:lnTo>
                  <a:lnTo>
                    <a:pt x="24066" y="50800"/>
                  </a:lnTo>
                  <a:lnTo>
                    <a:pt x="26339" y="49530"/>
                  </a:lnTo>
                  <a:lnTo>
                    <a:pt x="30238" y="46990"/>
                  </a:lnTo>
                  <a:lnTo>
                    <a:pt x="28994" y="49530"/>
                  </a:lnTo>
                  <a:lnTo>
                    <a:pt x="25336" y="52070"/>
                  </a:lnTo>
                  <a:lnTo>
                    <a:pt x="25984" y="53340"/>
                  </a:lnTo>
                  <a:lnTo>
                    <a:pt x="27203" y="52374"/>
                  </a:lnTo>
                  <a:lnTo>
                    <a:pt x="25349" y="55880"/>
                  </a:lnTo>
                  <a:lnTo>
                    <a:pt x="28295" y="53340"/>
                  </a:lnTo>
                  <a:lnTo>
                    <a:pt x="29768" y="52070"/>
                  </a:lnTo>
                  <a:lnTo>
                    <a:pt x="30264" y="53340"/>
                  </a:lnTo>
                  <a:lnTo>
                    <a:pt x="27381" y="54610"/>
                  </a:lnTo>
                  <a:lnTo>
                    <a:pt x="28892" y="55880"/>
                  </a:lnTo>
                  <a:lnTo>
                    <a:pt x="32207" y="57150"/>
                  </a:lnTo>
                  <a:lnTo>
                    <a:pt x="33909" y="58420"/>
                  </a:lnTo>
                  <a:lnTo>
                    <a:pt x="31826" y="58420"/>
                  </a:lnTo>
                  <a:lnTo>
                    <a:pt x="31191" y="59690"/>
                  </a:lnTo>
                  <a:lnTo>
                    <a:pt x="34124" y="60960"/>
                  </a:lnTo>
                  <a:lnTo>
                    <a:pt x="33934" y="64770"/>
                  </a:lnTo>
                  <a:lnTo>
                    <a:pt x="33655" y="68580"/>
                  </a:lnTo>
                  <a:lnTo>
                    <a:pt x="36779" y="67310"/>
                  </a:lnTo>
                  <a:lnTo>
                    <a:pt x="38658" y="67310"/>
                  </a:lnTo>
                  <a:lnTo>
                    <a:pt x="37109" y="68580"/>
                  </a:lnTo>
                  <a:lnTo>
                    <a:pt x="36144" y="69850"/>
                  </a:lnTo>
                  <a:lnTo>
                    <a:pt x="43662" y="69850"/>
                  </a:lnTo>
                  <a:lnTo>
                    <a:pt x="41986" y="73660"/>
                  </a:lnTo>
                  <a:lnTo>
                    <a:pt x="41021" y="73660"/>
                  </a:lnTo>
                  <a:lnTo>
                    <a:pt x="40817" y="76200"/>
                  </a:lnTo>
                  <a:lnTo>
                    <a:pt x="47155" y="72390"/>
                  </a:lnTo>
                  <a:lnTo>
                    <a:pt x="45554" y="74930"/>
                  </a:lnTo>
                  <a:lnTo>
                    <a:pt x="44958" y="74930"/>
                  </a:lnTo>
                  <a:lnTo>
                    <a:pt x="45643" y="78740"/>
                  </a:lnTo>
                  <a:lnTo>
                    <a:pt x="49923" y="80010"/>
                  </a:lnTo>
                  <a:lnTo>
                    <a:pt x="47536" y="83820"/>
                  </a:lnTo>
                  <a:lnTo>
                    <a:pt x="51435" y="82550"/>
                  </a:lnTo>
                  <a:lnTo>
                    <a:pt x="47752" y="87630"/>
                  </a:lnTo>
                  <a:lnTo>
                    <a:pt x="52920" y="83820"/>
                  </a:lnTo>
                  <a:lnTo>
                    <a:pt x="51473" y="87630"/>
                  </a:lnTo>
                  <a:lnTo>
                    <a:pt x="50266" y="87630"/>
                  </a:lnTo>
                  <a:lnTo>
                    <a:pt x="50076" y="91440"/>
                  </a:lnTo>
                  <a:lnTo>
                    <a:pt x="50241" y="91440"/>
                  </a:lnTo>
                  <a:lnTo>
                    <a:pt x="53809" y="90170"/>
                  </a:lnTo>
                  <a:lnTo>
                    <a:pt x="54825" y="90170"/>
                  </a:lnTo>
                  <a:lnTo>
                    <a:pt x="52209" y="91440"/>
                  </a:lnTo>
                  <a:lnTo>
                    <a:pt x="55638" y="91440"/>
                  </a:lnTo>
                  <a:lnTo>
                    <a:pt x="57467" y="92710"/>
                  </a:lnTo>
                  <a:lnTo>
                    <a:pt x="55473" y="95250"/>
                  </a:lnTo>
                  <a:lnTo>
                    <a:pt x="54152" y="96520"/>
                  </a:lnTo>
                  <a:lnTo>
                    <a:pt x="58064" y="97790"/>
                  </a:lnTo>
                  <a:lnTo>
                    <a:pt x="59016" y="97790"/>
                  </a:lnTo>
                  <a:lnTo>
                    <a:pt x="52844" y="100330"/>
                  </a:lnTo>
                  <a:lnTo>
                    <a:pt x="56134" y="100330"/>
                  </a:lnTo>
                  <a:lnTo>
                    <a:pt x="56603" y="99060"/>
                  </a:lnTo>
                  <a:lnTo>
                    <a:pt x="58293" y="99060"/>
                  </a:lnTo>
                  <a:lnTo>
                    <a:pt x="57137" y="100330"/>
                  </a:lnTo>
                  <a:lnTo>
                    <a:pt x="58102" y="101600"/>
                  </a:lnTo>
                  <a:lnTo>
                    <a:pt x="59486" y="101600"/>
                  </a:lnTo>
                  <a:lnTo>
                    <a:pt x="57556" y="102870"/>
                  </a:lnTo>
                  <a:lnTo>
                    <a:pt x="58407" y="105410"/>
                  </a:lnTo>
                  <a:lnTo>
                    <a:pt x="61163" y="106680"/>
                  </a:lnTo>
                  <a:lnTo>
                    <a:pt x="62598" y="107950"/>
                  </a:lnTo>
                  <a:lnTo>
                    <a:pt x="62903" y="106680"/>
                  </a:lnTo>
                  <a:lnTo>
                    <a:pt x="66128" y="105410"/>
                  </a:lnTo>
                  <a:lnTo>
                    <a:pt x="66852" y="105410"/>
                  </a:lnTo>
                  <a:lnTo>
                    <a:pt x="66230" y="106032"/>
                  </a:lnTo>
                  <a:lnTo>
                    <a:pt x="67513" y="105410"/>
                  </a:lnTo>
                  <a:lnTo>
                    <a:pt x="67729" y="106680"/>
                  </a:lnTo>
                  <a:lnTo>
                    <a:pt x="64770" y="107950"/>
                  </a:lnTo>
                  <a:lnTo>
                    <a:pt x="65176" y="107950"/>
                  </a:lnTo>
                  <a:lnTo>
                    <a:pt x="64401" y="109220"/>
                  </a:lnTo>
                  <a:lnTo>
                    <a:pt x="63804" y="109220"/>
                  </a:lnTo>
                  <a:lnTo>
                    <a:pt x="62725" y="110490"/>
                  </a:lnTo>
                  <a:lnTo>
                    <a:pt x="64693" y="109220"/>
                  </a:lnTo>
                  <a:lnTo>
                    <a:pt x="61125" y="113030"/>
                  </a:lnTo>
                  <a:lnTo>
                    <a:pt x="64477" y="111760"/>
                  </a:lnTo>
                  <a:lnTo>
                    <a:pt x="63703" y="113030"/>
                  </a:lnTo>
                  <a:lnTo>
                    <a:pt x="65138" y="114300"/>
                  </a:lnTo>
                  <a:lnTo>
                    <a:pt x="66751" y="114300"/>
                  </a:lnTo>
                  <a:lnTo>
                    <a:pt x="68072" y="116840"/>
                  </a:lnTo>
                  <a:lnTo>
                    <a:pt x="70446" y="114300"/>
                  </a:lnTo>
                  <a:lnTo>
                    <a:pt x="70396" y="115570"/>
                  </a:lnTo>
                  <a:lnTo>
                    <a:pt x="72644" y="114300"/>
                  </a:lnTo>
                  <a:lnTo>
                    <a:pt x="72796" y="116840"/>
                  </a:lnTo>
                  <a:lnTo>
                    <a:pt x="71958" y="119380"/>
                  </a:lnTo>
                  <a:lnTo>
                    <a:pt x="73253" y="120650"/>
                  </a:lnTo>
                  <a:lnTo>
                    <a:pt x="75095" y="120650"/>
                  </a:lnTo>
                  <a:lnTo>
                    <a:pt x="76377" y="121920"/>
                  </a:lnTo>
                  <a:lnTo>
                    <a:pt x="74295" y="121920"/>
                  </a:lnTo>
                  <a:lnTo>
                    <a:pt x="75946" y="123190"/>
                  </a:lnTo>
                  <a:lnTo>
                    <a:pt x="76377" y="123190"/>
                  </a:lnTo>
                  <a:lnTo>
                    <a:pt x="79756" y="124460"/>
                  </a:lnTo>
                  <a:lnTo>
                    <a:pt x="80441" y="123190"/>
                  </a:lnTo>
                  <a:lnTo>
                    <a:pt x="80619" y="123190"/>
                  </a:lnTo>
                  <a:lnTo>
                    <a:pt x="81445" y="121920"/>
                  </a:lnTo>
                  <a:lnTo>
                    <a:pt x="82080" y="123190"/>
                  </a:lnTo>
                  <a:lnTo>
                    <a:pt x="81229" y="124460"/>
                  </a:lnTo>
                  <a:lnTo>
                    <a:pt x="84886" y="124460"/>
                  </a:lnTo>
                  <a:lnTo>
                    <a:pt x="78016" y="134620"/>
                  </a:lnTo>
                  <a:lnTo>
                    <a:pt x="83883" y="133350"/>
                  </a:lnTo>
                  <a:lnTo>
                    <a:pt x="87439" y="133350"/>
                  </a:lnTo>
                  <a:lnTo>
                    <a:pt x="87795" y="134620"/>
                  </a:lnTo>
                  <a:lnTo>
                    <a:pt x="85420" y="134620"/>
                  </a:lnTo>
                  <a:lnTo>
                    <a:pt x="84658" y="135890"/>
                  </a:lnTo>
                  <a:lnTo>
                    <a:pt x="89852" y="135890"/>
                  </a:lnTo>
                  <a:lnTo>
                    <a:pt x="86855" y="139700"/>
                  </a:lnTo>
                  <a:lnTo>
                    <a:pt x="90563" y="139700"/>
                  </a:lnTo>
                  <a:lnTo>
                    <a:pt x="85521" y="146050"/>
                  </a:lnTo>
                  <a:lnTo>
                    <a:pt x="94830" y="143510"/>
                  </a:lnTo>
                  <a:lnTo>
                    <a:pt x="92405" y="148590"/>
                  </a:lnTo>
                  <a:lnTo>
                    <a:pt x="93764" y="147320"/>
                  </a:lnTo>
                  <a:lnTo>
                    <a:pt x="95237" y="147320"/>
                  </a:lnTo>
                  <a:lnTo>
                    <a:pt x="95542" y="147320"/>
                  </a:lnTo>
                  <a:lnTo>
                    <a:pt x="95402" y="147408"/>
                  </a:lnTo>
                  <a:lnTo>
                    <a:pt x="100152" y="149860"/>
                  </a:lnTo>
                  <a:lnTo>
                    <a:pt x="99910" y="157480"/>
                  </a:lnTo>
                  <a:lnTo>
                    <a:pt x="102006" y="162560"/>
                  </a:lnTo>
                  <a:lnTo>
                    <a:pt x="102882" y="163830"/>
                  </a:lnTo>
                  <a:lnTo>
                    <a:pt x="110007" y="157480"/>
                  </a:lnTo>
                  <a:lnTo>
                    <a:pt x="108204" y="161290"/>
                  </a:lnTo>
                  <a:lnTo>
                    <a:pt x="105143" y="163830"/>
                  </a:lnTo>
                  <a:lnTo>
                    <a:pt x="110756" y="163830"/>
                  </a:lnTo>
                  <a:lnTo>
                    <a:pt x="110172" y="170180"/>
                  </a:lnTo>
                  <a:lnTo>
                    <a:pt x="113563" y="170180"/>
                  </a:lnTo>
                  <a:lnTo>
                    <a:pt x="114592" y="170180"/>
                  </a:lnTo>
                  <a:lnTo>
                    <a:pt x="113817" y="171450"/>
                  </a:lnTo>
                  <a:lnTo>
                    <a:pt x="113563" y="170180"/>
                  </a:lnTo>
                  <a:lnTo>
                    <a:pt x="112204" y="172720"/>
                  </a:lnTo>
                  <a:lnTo>
                    <a:pt x="115430" y="172720"/>
                  </a:lnTo>
                  <a:lnTo>
                    <a:pt x="116979" y="171450"/>
                  </a:lnTo>
                  <a:lnTo>
                    <a:pt x="117182" y="172720"/>
                  </a:lnTo>
                  <a:lnTo>
                    <a:pt x="115671" y="172720"/>
                  </a:lnTo>
                  <a:lnTo>
                    <a:pt x="115138" y="173990"/>
                  </a:lnTo>
                  <a:lnTo>
                    <a:pt x="114566" y="175260"/>
                  </a:lnTo>
                  <a:lnTo>
                    <a:pt x="118859" y="173990"/>
                  </a:lnTo>
                  <a:lnTo>
                    <a:pt x="117030" y="175260"/>
                  </a:lnTo>
                  <a:lnTo>
                    <a:pt x="117525" y="175260"/>
                  </a:lnTo>
                  <a:lnTo>
                    <a:pt x="117678" y="177800"/>
                  </a:lnTo>
                  <a:lnTo>
                    <a:pt x="119494" y="175260"/>
                  </a:lnTo>
                  <a:lnTo>
                    <a:pt x="119418" y="177800"/>
                  </a:lnTo>
                  <a:lnTo>
                    <a:pt x="122237" y="176530"/>
                  </a:lnTo>
                  <a:lnTo>
                    <a:pt x="121716" y="179070"/>
                  </a:lnTo>
                  <a:lnTo>
                    <a:pt x="124612" y="176530"/>
                  </a:lnTo>
                  <a:lnTo>
                    <a:pt x="122174" y="181584"/>
                  </a:lnTo>
                  <a:lnTo>
                    <a:pt x="125704" y="179070"/>
                  </a:lnTo>
                  <a:lnTo>
                    <a:pt x="122174" y="181610"/>
                  </a:lnTo>
                  <a:lnTo>
                    <a:pt x="124548" y="182880"/>
                  </a:lnTo>
                  <a:lnTo>
                    <a:pt x="126796" y="181610"/>
                  </a:lnTo>
                  <a:lnTo>
                    <a:pt x="125552" y="182880"/>
                  </a:lnTo>
                  <a:lnTo>
                    <a:pt x="126238" y="184150"/>
                  </a:lnTo>
                  <a:lnTo>
                    <a:pt x="124548" y="184150"/>
                  </a:lnTo>
                  <a:lnTo>
                    <a:pt x="125272" y="185420"/>
                  </a:lnTo>
                  <a:lnTo>
                    <a:pt x="126568" y="185420"/>
                  </a:lnTo>
                  <a:lnTo>
                    <a:pt x="128244" y="184150"/>
                  </a:lnTo>
                  <a:lnTo>
                    <a:pt x="125361" y="189230"/>
                  </a:lnTo>
                  <a:lnTo>
                    <a:pt x="134150" y="182880"/>
                  </a:lnTo>
                  <a:lnTo>
                    <a:pt x="129552" y="189230"/>
                  </a:lnTo>
                  <a:lnTo>
                    <a:pt x="133477" y="189230"/>
                  </a:lnTo>
                  <a:lnTo>
                    <a:pt x="135978" y="190246"/>
                  </a:lnTo>
                  <a:lnTo>
                    <a:pt x="133388" y="193040"/>
                  </a:lnTo>
                  <a:lnTo>
                    <a:pt x="135864" y="194030"/>
                  </a:lnTo>
                  <a:lnTo>
                    <a:pt x="136626" y="190500"/>
                  </a:lnTo>
                  <a:lnTo>
                    <a:pt x="139293" y="191770"/>
                  </a:lnTo>
                  <a:lnTo>
                    <a:pt x="136067" y="194119"/>
                  </a:lnTo>
                  <a:lnTo>
                    <a:pt x="136563" y="194310"/>
                  </a:lnTo>
                  <a:lnTo>
                    <a:pt x="140500" y="191770"/>
                  </a:lnTo>
                  <a:lnTo>
                    <a:pt x="141312" y="194030"/>
                  </a:lnTo>
                  <a:lnTo>
                    <a:pt x="141414" y="195580"/>
                  </a:lnTo>
                  <a:lnTo>
                    <a:pt x="138950" y="195580"/>
                  </a:lnTo>
                  <a:lnTo>
                    <a:pt x="142113" y="196850"/>
                  </a:lnTo>
                  <a:lnTo>
                    <a:pt x="142113" y="200660"/>
                  </a:lnTo>
                  <a:lnTo>
                    <a:pt x="145554" y="199390"/>
                  </a:lnTo>
                  <a:lnTo>
                    <a:pt x="145249" y="200660"/>
                  </a:lnTo>
                  <a:lnTo>
                    <a:pt x="144729" y="200660"/>
                  </a:lnTo>
                  <a:lnTo>
                    <a:pt x="144538" y="201930"/>
                  </a:lnTo>
                  <a:lnTo>
                    <a:pt x="146037" y="200660"/>
                  </a:lnTo>
                  <a:lnTo>
                    <a:pt x="145313" y="200660"/>
                  </a:lnTo>
                  <a:lnTo>
                    <a:pt x="146177" y="199390"/>
                  </a:lnTo>
                  <a:lnTo>
                    <a:pt x="147040" y="198120"/>
                  </a:lnTo>
                  <a:lnTo>
                    <a:pt x="150533" y="197065"/>
                  </a:lnTo>
                  <a:lnTo>
                    <a:pt x="147510" y="199390"/>
                  </a:lnTo>
                  <a:lnTo>
                    <a:pt x="152920" y="198120"/>
                  </a:lnTo>
                  <a:lnTo>
                    <a:pt x="148983" y="201256"/>
                  </a:lnTo>
                  <a:lnTo>
                    <a:pt x="148983" y="201930"/>
                  </a:lnTo>
                  <a:lnTo>
                    <a:pt x="148488" y="203200"/>
                  </a:lnTo>
                  <a:lnTo>
                    <a:pt x="148005" y="203200"/>
                  </a:lnTo>
                  <a:lnTo>
                    <a:pt x="148983" y="201930"/>
                  </a:lnTo>
                  <a:lnTo>
                    <a:pt x="148983" y="201256"/>
                  </a:lnTo>
                  <a:lnTo>
                    <a:pt x="146519" y="203200"/>
                  </a:lnTo>
                  <a:lnTo>
                    <a:pt x="147002" y="203200"/>
                  </a:lnTo>
                  <a:lnTo>
                    <a:pt x="148971" y="204470"/>
                  </a:lnTo>
                  <a:lnTo>
                    <a:pt x="150202" y="201930"/>
                  </a:lnTo>
                  <a:lnTo>
                    <a:pt x="151193" y="203200"/>
                  </a:lnTo>
                  <a:lnTo>
                    <a:pt x="150444" y="203200"/>
                  </a:lnTo>
                  <a:lnTo>
                    <a:pt x="150088" y="204114"/>
                  </a:lnTo>
                  <a:lnTo>
                    <a:pt x="152895" y="203200"/>
                  </a:lnTo>
                  <a:lnTo>
                    <a:pt x="153136" y="204470"/>
                  </a:lnTo>
                  <a:lnTo>
                    <a:pt x="152654" y="204470"/>
                  </a:lnTo>
                  <a:lnTo>
                    <a:pt x="152374" y="205168"/>
                  </a:lnTo>
                  <a:lnTo>
                    <a:pt x="153619" y="207010"/>
                  </a:lnTo>
                  <a:lnTo>
                    <a:pt x="158267" y="204470"/>
                  </a:lnTo>
                  <a:lnTo>
                    <a:pt x="158496" y="207010"/>
                  </a:lnTo>
                  <a:lnTo>
                    <a:pt x="154838" y="209550"/>
                  </a:lnTo>
                  <a:lnTo>
                    <a:pt x="158000" y="208280"/>
                  </a:lnTo>
                  <a:lnTo>
                    <a:pt x="155321" y="210820"/>
                  </a:lnTo>
                  <a:lnTo>
                    <a:pt x="157048" y="210820"/>
                  </a:lnTo>
                  <a:lnTo>
                    <a:pt x="158026" y="209550"/>
                  </a:lnTo>
                  <a:lnTo>
                    <a:pt x="158762" y="210820"/>
                  </a:lnTo>
                  <a:lnTo>
                    <a:pt x="161442" y="209550"/>
                  </a:lnTo>
                  <a:lnTo>
                    <a:pt x="161213" y="210820"/>
                  </a:lnTo>
                  <a:lnTo>
                    <a:pt x="159512" y="210820"/>
                  </a:lnTo>
                  <a:lnTo>
                    <a:pt x="161493" y="212090"/>
                  </a:lnTo>
                  <a:lnTo>
                    <a:pt x="161709" y="210820"/>
                  </a:lnTo>
                  <a:lnTo>
                    <a:pt x="163918" y="209550"/>
                  </a:lnTo>
                  <a:lnTo>
                    <a:pt x="164503" y="208280"/>
                  </a:lnTo>
                  <a:lnTo>
                    <a:pt x="165100" y="207010"/>
                  </a:lnTo>
                  <a:lnTo>
                    <a:pt x="165366" y="208280"/>
                  </a:lnTo>
                  <a:lnTo>
                    <a:pt x="164884" y="208280"/>
                  </a:lnTo>
                  <a:lnTo>
                    <a:pt x="166116" y="209550"/>
                  </a:lnTo>
                  <a:lnTo>
                    <a:pt x="164896" y="210820"/>
                  </a:lnTo>
                  <a:lnTo>
                    <a:pt x="167474" y="210820"/>
                  </a:lnTo>
                  <a:lnTo>
                    <a:pt x="167373" y="212090"/>
                  </a:lnTo>
                  <a:lnTo>
                    <a:pt x="166636" y="212090"/>
                  </a:lnTo>
                  <a:lnTo>
                    <a:pt x="164617" y="214210"/>
                  </a:lnTo>
                  <a:lnTo>
                    <a:pt x="166408" y="213360"/>
                  </a:lnTo>
                  <a:lnTo>
                    <a:pt x="166204" y="215900"/>
                  </a:lnTo>
                  <a:lnTo>
                    <a:pt x="167678" y="215265"/>
                  </a:lnTo>
                  <a:lnTo>
                    <a:pt x="166954" y="215900"/>
                  </a:lnTo>
                  <a:lnTo>
                    <a:pt x="166712" y="217170"/>
                  </a:lnTo>
                  <a:lnTo>
                    <a:pt x="168744" y="214795"/>
                  </a:lnTo>
                  <a:lnTo>
                    <a:pt x="168643" y="215900"/>
                  </a:lnTo>
                  <a:lnTo>
                    <a:pt x="168402" y="215900"/>
                  </a:lnTo>
                  <a:lnTo>
                    <a:pt x="167220" y="217170"/>
                  </a:lnTo>
                  <a:lnTo>
                    <a:pt x="167970" y="218440"/>
                  </a:lnTo>
                  <a:lnTo>
                    <a:pt x="169722" y="214630"/>
                  </a:lnTo>
                  <a:lnTo>
                    <a:pt x="170319" y="213360"/>
                  </a:lnTo>
                  <a:lnTo>
                    <a:pt x="170129" y="215900"/>
                  </a:lnTo>
                  <a:lnTo>
                    <a:pt x="169875" y="215900"/>
                  </a:lnTo>
                  <a:lnTo>
                    <a:pt x="169659" y="217170"/>
                  </a:lnTo>
                  <a:lnTo>
                    <a:pt x="169164" y="217170"/>
                  </a:lnTo>
                  <a:lnTo>
                    <a:pt x="169684" y="218440"/>
                  </a:lnTo>
                  <a:lnTo>
                    <a:pt x="172821" y="218440"/>
                  </a:lnTo>
                  <a:lnTo>
                    <a:pt x="173113" y="219710"/>
                  </a:lnTo>
                  <a:lnTo>
                    <a:pt x="171018" y="223113"/>
                  </a:lnTo>
                  <a:lnTo>
                    <a:pt x="171742" y="223520"/>
                  </a:lnTo>
                  <a:lnTo>
                    <a:pt x="176339" y="222250"/>
                  </a:lnTo>
                  <a:lnTo>
                    <a:pt x="177419" y="224777"/>
                  </a:lnTo>
                  <a:lnTo>
                    <a:pt x="180098" y="222250"/>
                  </a:lnTo>
                  <a:lnTo>
                    <a:pt x="181444" y="220980"/>
                  </a:lnTo>
                  <a:lnTo>
                    <a:pt x="176796" y="227330"/>
                  </a:lnTo>
                  <a:lnTo>
                    <a:pt x="178663" y="226441"/>
                  </a:lnTo>
                  <a:lnTo>
                    <a:pt x="177647" y="227825"/>
                  </a:lnTo>
                  <a:lnTo>
                    <a:pt x="178092" y="229870"/>
                  </a:lnTo>
                  <a:lnTo>
                    <a:pt x="180873" y="228600"/>
                  </a:lnTo>
                  <a:lnTo>
                    <a:pt x="183807" y="229870"/>
                  </a:lnTo>
                  <a:lnTo>
                    <a:pt x="182626" y="229870"/>
                  </a:lnTo>
                  <a:lnTo>
                    <a:pt x="182435" y="232410"/>
                  </a:lnTo>
                  <a:lnTo>
                    <a:pt x="183934" y="232410"/>
                  </a:lnTo>
                  <a:lnTo>
                    <a:pt x="184238" y="233680"/>
                  </a:lnTo>
                  <a:lnTo>
                    <a:pt x="185420" y="232410"/>
                  </a:lnTo>
                  <a:lnTo>
                    <a:pt x="185699" y="233680"/>
                  </a:lnTo>
                  <a:lnTo>
                    <a:pt x="186842" y="231140"/>
                  </a:lnTo>
                  <a:lnTo>
                    <a:pt x="186588" y="234950"/>
                  </a:lnTo>
                  <a:lnTo>
                    <a:pt x="188963" y="236220"/>
                  </a:lnTo>
                  <a:lnTo>
                    <a:pt x="191477" y="236220"/>
                  </a:lnTo>
                  <a:lnTo>
                    <a:pt x="191643" y="238760"/>
                  </a:lnTo>
                  <a:lnTo>
                    <a:pt x="191376" y="238760"/>
                  </a:lnTo>
                  <a:lnTo>
                    <a:pt x="190207" y="240030"/>
                  </a:lnTo>
                  <a:lnTo>
                    <a:pt x="193052" y="240030"/>
                  </a:lnTo>
                  <a:lnTo>
                    <a:pt x="194538" y="238760"/>
                  </a:lnTo>
                  <a:lnTo>
                    <a:pt x="193802" y="238760"/>
                  </a:lnTo>
                  <a:lnTo>
                    <a:pt x="194691" y="237490"/>
                  </a:lnTo>
                  <a:lnTo>
                    <a:pt x="195872" y="236220"/>
                  </a:lnTo>
                  <a:lnTo>
                    <a:pt x="197548" y="236220"/>
                  </a:lnTo>
                  <a:lnTo>
                    <a:pt x="195681" y="237490"/>
                  </a:lnTo>
                  <a:lnTo>
                    <a:pt x="194957" y="240030"/>
                  </a:lnTo>
                  <a:lnTo>
                    <a:pt x="195326" y="240030"/>
                  </a:lnTo>
                  <a:lnTo>
                    <a:pt x="194030" y="242570"/>
                  </a:lnTo>
                  <a:lnTo>
                    <a:pt x="195808" y="240030"/>
                  </a:lnTo>
                  <a:lnTo>
                    <a:pt x="196697" y="238760"/>
                  </a:lnTo>
                  <a:lnTo>
                    <a:pt x="199364" y="234950"/>
                  </a:lnTo>
                  <a:lnTo>
                    <a:pt x="198704" y="238760"/>
                  </a:lnTo>
                  <a:lnTo>
                    <a:pt x="197777" y="240030"/>
                  </a:lnTo>
                  <a:lnTo>
                    <a:pt x="198678" y="240030"/>
                  </a:lnTo>
                  <a:lnTo>
                    <a:pt x="200240" y="238760"/>
                  </a:lnTo>
                  <a:lnTo>
                    <a:pt x="200494" y="240030"/>
                  </a:lnTo>
                  <a:lnTo>
                    <a:pt x="198843" y="241300"/>
                  </a:lnTo>
                  <a:lnTo>
                    <a:pt x="199123" y="240030"/>
                  </a:lnTo>
                  <a:lnTo>
                    <a:pt x="197573" y="241300"/>
                  </a:lnTo>
                  <a:lnTo>
                    <a:pt x="198399" y="242570"/>
                  </a:lnTo>
                  <a:lnTo>
                    <a:pt x="198907" y="242100"/>
                  </a:lnTo>
                  <a:lnTo>
                    <a:pt x="197739" y="245110"/>
                  </a:lnTo>
                  <a:lnTo>
                    <a:pt x="198374" y="243840"/>
                  </a:lnTo>
                  <a:lnTo>
                    <a:pt x="198526" y="245097"/>
                  </a:lnTo>
                  <a:lnTo>
                    <a:pt x="198501" y="246037"/>
                  </a:lnTo>
                  <a:lnTo>
                    <a:pt x="198577" y="245567"/>
                  </a:lnTo>
                  <a:lnTo>
                    <a:pt x="198767" y="247650"/>
                  </a:lnTo>
                  <a:lnTo>
                    <a:pt x="199047" y="246380"/>
                  </a:lnTo>
                  <a:lnTo>
                    <a:pt x="201904" y="243840"/>
                  </a:lnTo>
                  <a:lnTo>
                    <a:pt x="203327" y="242570"/>
                  </a:lnTo>
                  <a:lnTo>
                    <a:pt x="204749" y="241300"/>
                  </a:lnTo>
                  <a:lnTo>
                    <a:pt x="202412" y="246240"/>
                  </a:lnTo>
                  <a:lnTo>
                    <a:pt x="201955" y="246380"/>
                  </a:lnTo>
                  <a:lnTo>
                    <a:pt x="202336" y="246380"/>
                  </a:lnTo>
                  <a:lnTo>
                    <a:pt x="201752" y="247650"/>
                  </a:lnTo>
                  <a:lnTo>
                    <a:pt x="203923" y="246380"/>
                  </a:lnTo>
                  <a:lnTo>
                    <a:pt x="204177" y="246380"/>
                  </a:lnTo>
                  <a:lnTo>
                    <a:pt x="202006" y="248920"/>
                  </a:lnTo>
                  <a:lnTo>
                    <a:pt x="201739" y="250190"/>
                  </a:lnTo>
                  <a:lnTo>
                    <a:pt x="201561" y="250190"/>
                  </a:lnTo>
                  <a:lnTo>
                    <a:pt x="200837" y="251460"/>
                  </a:lnTo>
                  <a:lnTo>
                    <a:pt x="203085" y="250190"/>
                  </a:lnTo>
                  <a:lnTo>
                    <a:pt x="200482" y="254000"/>
                  </a:lnTo>
                  <a:lnTo>
                    <a:pt x="203720" y="251460"/>
                  </a:lnTo>
                  <a:lnTo>
                    <a:pt x="203098" y="252730"/>
                  </a:lnTo>
                  <a:lnTo>
                    <a:pt x="203441" y="252730"/>
                  </a:lnTo>
                  <a:lnTo>
                    <a:pt x="204355" y="251460"/>
                  </a:lnTo>
                  <a:lnTo>
                    <a:pt x="207759" y="250190"/>
                  </a:lnTo>
                  <a:lnTo>
                    <a:pt x="204317" y="256540"/>
                  </a:lnTo>
                  <a:lnTo>
                    <a:pt x="209105" y="255270"/>
                  </a:lnTo>
                  <a:lnTo>
                    <a:pt x="211836" y="254000"/>
                  </a:lnTo>
                  <a:lnTo>
                    <a:pt x="214337" y="252730"/>
                  </a:lnTo>
                  <a:lnTo>
                    <a:pt x="216776" y="251460"/>
                  </a:lnTo>
                  <a:lnTo>
                    <a:pt x="216166" y="254000"/>
                  </a:lnTo>
                  <a:lnTo>
                    <a:pt x="213995" y="254000"/>
                  </a:lnTo>
                  <a:lnTo>
                    <a:pt x="213753" y="256540"/>
                  </a:lnTo>
                  <a:lnTo>
                    <a:pt x="215201" y="256540"/>
                  </a:lnTo>
                  <a:lnTo>
                    <a:pt x="214337" y="259080"/>
                  </a:lnTo>
                  <a:lnTo>
                    <a:pt x="215061" y="259080"/>
                  </a:lnTo>
                  <a:lnTo>
                    <a:pt x="216535" y="257251"/>
                  </a:lnTo>
                  <a:lnTo>
                    <a:pt x="216115" y="256540"/>
                  </a:lnTo>
                  <a:lnTo>
                    <a:pt x="217716" y="255270"/>
                  </a:lnTo>
                  <a:lnTo>
                    <a:pt x="219316" y="254000"/>
                  </a:lnTo>
                  <a:lnTo>
                    <a:pt x="216001" y="255270"/>
                  </a:lnTo>
                  <a:lnTo>
                    <a:pt x="216535" y="254000"/>
                  </a:lnTo>
                  <a:lnTo>
                    <a:pt x="217957" y="252730"/>
                  </a:lnTo>
                  <a:lnTo>
                    <a:pt x="218846" y="252730"/>
                  </a:lnTo>
                  <a:lnTo>
                    <a:pt x="219544" y="250190"/>
                  </a:lnTo>
                  <a:close/>
                </a:path>
                <a:path w="571500" h="760095">
                  <a:moveTo>
                    <a:pt x="220078" y="259372"/>
                  </a:moveTo>
                  <a:lnTo>
                    <a:pt x="218706" y="260350"/>
                  </a:lnTo>
                  <a:lnTo>
                    <a:pt x="218262" y="261404"/>
                  </a:lnTo>
                  <a:lnTo>
                    <a:pt x="219951" y="260350"/>
                  </a:lnTo>
                  <a:lnTo>
                    <a:pt x="220078" y="259372"/>
                  </a:lnTo>
                  <a:close/>
                </a:path>
                <a:path w="571500" h="760095">
                  <a:moveTo>
                    <a:pt x="220484" y="259080"/>
                  </a:moveTo>
                  <a:lnTo>
                    <a:pt x="220116" y="259080"/>
                  </a:lnTo>
                  <a:lnTo>
                    <a:pt x="220078" y="259372"/>
                  </a:lnTo>
                  <a:lnTo>
                    <a:pt x="220484" y="259080"/>
                  </a:lnTo>
                  <a:close/>
                </a:path>
                <a:path w="571500" h="760095">
                  <a:moveTo>
                    <a:pt x="222745" y="254000"/>
                  </a:moveTo>
                  <a:lnTo>
                    <a:pt x="216852" y="257810"/>
                  </a:lnTo>
                  <a:lnTo>
                    <a:pt x="216001" y="259080"/>
                  </a:lnTo>
                  <a:lnTo>
                    <a:pt x="214668" y="260350"/>
                  </a:lnTo>
                  <a:lnTo>
                    <a:pt x="214922" y="260350"/>
                  </a:lnTo>
                  <a:lnTo>
                    <a:pt x="216789" y="259080"/>
                  </a:lnTo>
                  <a:lnTo>
                    <a:pt x="217855" y="259080"/>
                  </a:lnTo>
                  <a:lnTo>
                    <a:pt x="216992" y="260350"/>
                  </a:lnTo>
                  <a:lnTo>
                    <a:pt x="218046" y="259080"/>
                  </a:lnTo>
                  <a:lnTo>
                    <a:pt x="219405" y="259080"/>
                  </a:lnTo>
                  <a:lnTo>
                    <a:pt x="222745" y="254000"/>
                  </a:lnTo>
                  <a:close/>
                </a:path>
                <a:path w="571500" h="760095">
                  <a:moveTo>
                    <a:pt x="333336" y="424472"/>
                  </a:moveTo>
                  <a:lnTo>
                    <a:pt x="332168" y="423202"/>
                  </a:lnTo>
                  <a:lnTo>
                    <a:pt x="331279" y="425742"/>
                  </a:lnTo>
                  <a:lnTo>
                    <a:pt x="332981" y="424472"/>
                  </a:lnTo>
                  <a:lnTo>
                    <a:pt x="333336" y="424472"/>
                  </a:lnTo>
                  <a:close/>
                </a:path>
                <a:path w="571500" h="760095">
                  <a:moveTo>
                    <a:pt x="337439" y="424472"/>
                  </a:moveTo>
                  <a:lnTo>
                    <a:pt x="336740" y="424878"/>
                  </a:lnTo>
                  <a:lnTo>
                    <a:pt x="336689" y="425323"/>
                  </a:lnTo>
                  <a:lnTo>
                    <a:pt x="337439" y="424472"/>
                  </a:lnTo>
                  <a:close/>
                </a:path>
                <a:path w="571500" h="760095">
                  <a:moveTo>
                    <a:pt x="339890" y="431888"/>
                  </a:moveTo>
                  <a:lnTo>
                    <a:pt x="339636" y="432054"/>
                  </a:lnTo>
                  <a:lnTo>
                    <a:pt x="339483" y="432206"/>
                  </a:lnTo>
                  <a:lnTo>
                    <a:pt x="339674" y="432117"/>
                  </a:lnTo>
                  <a:lnTo>
                    <a:pt x="339890" y="431888"/>
                  </a:lnTo>
                  <a:close/>
                </a:path>
                <a:path w="571500" h="760095">
                  <a:moveTo>
                    <a:pt x="340118" y="410565"/>
                  </a:moveTo>
                  <a:lnTo>
                    <a:pt x="338734" y="411746"/>
                  </a:lnTo>
                  <a:lnTo>
                    <a:pt x="338975" y="411759"/>
                  </a:lnTo>
                  <a:lnTo>
                    <a:pt x="340118" y="410565"/>
                  </a:lnTo>
                  <a:close/>
                </a:path>
                <a:path w="571500" h="760095">
                  <a:moveTo>
                    <a:pt x="348259" y="440664"/>
                  </a:moveTo>
                  <a:lnTo>
                    <a:pt x="347891" y="440982"/>
                  </a:lnTo>
                  <a:lnTo>
                    <a:pt x="348056" y="440982"/>
                  </a:lnTo>
                  <a:lnTo>
                    <a:pt x="348259" y="440664"/>
                  </a:lnTo>
                  <a:close/>
                </a:path>
                <a:path w="571500" h="760095">
                  <a:moveTo>
                    <a:pt x="351078" y="441032"/>
                  </a:moveTo>
                  <a:lnTo>
                    <a:pt x="348792" y="443522"/>
                  </a:lnTo>
                  <a:lnTo>
                    <a:pt x="351078" y="441032"/>
                  </a:lnTo>
                  <a:close/>
                </a:path>
                <a:path w="571500" h="760095">
                  <a:moveTo>
                    <a:pt x="354545" y="448602"/>
                  </a:moveTo>
                  <a:lnTo>
                    <a:pt x="352412" y="448602"/>
                  </a:lnTo>
                  <a:lnTo>
                    <a:pt x="353491" y="449872"/>
                  </a:lnTo>
                  <a:lnTo>
                    <a:pt x="354545" y="448602"/>
                  </a:lnTo>
                  <a:close/>
                </a:path>
                <a:path w="571500" h="760095">
                  <a:moveTo>
                    <a:pt x="354838" y="448246"/>
                  </a:moveTo>
                  <a:lnTo>
                    <a:pt x="354545" y="448602"/>
                  </a:lnTo>
                  <a:lnTo>
                    <a:pt x="354685" y="448602"/>
                  </a:lnTo>
                  <a:lnTo>
                    <a:pt x="354838" y="448246"/>
                  </a:lnTo>
                  <a:close/>
                </a:path>
                <a:path w="571500" h="760095">
                  <a:moveTo>
                    <a:pt x="360057" y="449516"/>
                  </a:moveTo>
                  <a:lnTo>
                    <a:pt x="359181" y="449872"/>
                  </a:lnTo>
                  <a:lnTo>
                    <a:pt x="359943" y="449872"/>
                  </a:lnTo>
                  <a:lnTo>
                    <a:pt x="360057" y="449516"/>
                  </a:lnTo>
                  <a:close/>
                </a:path>
                <a:path w="571500" h="760095">
                  <a:moveTo>
                    <a:pt x="367512" y="452272"/>
                  </a:moveTo>
                  <a:lnTo>
                    <a:pt x="367436" y="452145"/>
                  </a:lnTo>
                  <a:lnTo>
                    <a:pt x="367398" y="452412"/>
                  </a:lnTo>
                  <a:lnTo>
                    <a:pt x="367512" y="452272"/>
                  </a:lnTo>
                  <a:close/>
                </a:path>
                <a:path w="571500" h="760095">
                  <a:moveTo>
                    <a:pt x="367855" y="449872"/>
                  </a:moveTo>
                  <a:lnTo>
                    <a:pt x="365950" y="451142"/>
                  </a:lnTo>
                  <a:lnTo>
                    <a:pt x="366407" y="451446"/>
                  </a:lnTo>
                  <a:lnTo>
                    <a:pt x="366572" y="451205"/>
                  </a:lnTo>
                  <a:lnTo>
                    <a:pt x="366471" y="451497"/>
                  </a:lnTo>
                  <a:lnTo>
                    <a:pt x="367436" y="452145"/>
                  </a:lnTo>
                  <a:lnTo>
                    <a:pt x="367626" y="451142"/>
                  </a:lnTo>
                  <a:lnTo>
                    <a:pt x="367855" y="449872"/>
                  </a:lnTo>
                  <a:close/>
                </a:path>
                <a:path w="571500" h="760095">
                  <a:moveTo>
                    <a:pt x="376643" y="465112"/>
                  </a:moveTo>
                  <a:lnTo>
                    <a:pt x="376313" y="465112"/>
                  </a:lnTo>
                  <a:lnTo>
                    <a:pt x="375462" y="465112"/>
                  </a:lnTo>
                  <a:lnTo>
                    <a:pt x="374218" y="467652"/>
                  </a:lnTo>
                  <a:lnTo>
                    <a:pt x="376643" y="465112"/>
                  </a:lnTo>
                  <a:close/>
                </a:path>
                <a:path w="571500" h="760095">
                  <a:moveTo>
                    <a:pt x="386334" y="446062"/>
                  </a:moveTo>
                  <a:lnTo>
                    <a:pt x="385356" y="446062"/>
                  </a:lnTo>
                  <a:lnTo>
                    <a:pt x="385622" y="447332"/>
                  </a:lnTo>
                  <a:lnTo>
                    <a:pt x="386334" y="446062"/>
                  </a:lnTo>
                  <a:close/>
                </a:path>
                <a:path w="571500" h="760095">
                  <a:moveTo>
                    <a:pt x="390169" y="480352"/>
                  </a:moveTo>
                  <a:lnTo>
                    <a:pt x="389343" y="481622"/>
                  </a:lnTo>
                  <a:lnTo>
                    <a:pt x="388696" y="481622"/>
                  </a:lnTo>
                  <a:lnTo>
                    <a:pt x="388658" y="482892"/>
                  </a:lnTo>
                  <a:lnTo>
                    <a:pt x="389420" y="481622"/>
                  </a:lnTo>
                  <a:lnTo>
                    <a:pt x="390169" y="480352"/>
                  </a:lnTo>
                  <a:close/>
                </a:path>
                <a:path w="571500" h="760095">
                  <a:moveTo>
                    <a:pt x="397738" y="453440"/>
                  </a:moveTo>
                  <a:lnTo>
                    <a:pt x="397459" y="453682"/>
                  </a:lnTo>
                  <a:lnTo>
                    <a:pt x="397687" y="453682"/>
                  </a:lnTo>
                  <a:lnTo>
                    <a:pt x="397738" y="453440"/>
                  </a:lnTo>
                  <a:close/>
                </a:path>
                <a:path w="571500" h="760095">
                  <a:moveTo>
                    <a:pt x="398945" y="452412"/>
                  </a:moveTo>
                  <a:lnTo>
                    <a:pt x="397967" y="452412"/>
                  </a:lnTo>
                  <a:lnTo>
                    <a:pt x="397738" y="453440"/>
                  </a:lnTo>
                  <a:lnTo>
                    <a:pt x="398945" y="452412"/>
                  </a:lnTo>
                  <a:close/>
                </a:path>
                <a:path w="571500" h="760095">
                  <a:moveTo>
                    <a:pt x="407035" y="468922"/>
                  </a:moveTo>
                  <a:lnTo>
                    <a:pt x="406844" y="470192"/>
                  </a:lnTo>
                  <a:lnTo>
                    <a:pt x="407035" y="468922"/>
                  </a:lnTo>
                  <a:close/>
                </a:path>
                <a:path w="571500" h="760095">
                  <a:moveTo>
                    <a:pt x="412267" y="506730"/>
                  </a:moveTo>
                  <a:lnTo>
                    <a:pt x="411581" y="506933"/>
                  </a:lnTo>
                  <a:lnTo>
                    <a:pt x="411695" y="507212"/>
                  </a:lnTo>
                  <a:lnTo>
                    <a:pt x="412267" y="506730"/>
                  </a:lnTo>
                  <a:close/>
                </a:path>
                <a:path w="571500" h="760095">
                  <a:moveTo>
                    <a:pt x="419290" y="513867"/>
                  </a:moveTo>
                  <a:lnTo>
                    <a:pt x="416979" y="514642"/>
                  </a:lnTo>
                  <a:lnTo>
                    <a:pt x="418642" y="514642"/>
                  </a:lnTo>
                  <a:lnTo>
                    <a:pt x="419290" y="513867"/>
                  </a:lnTo>
                  <a:close/>
                </a:path>
                <a:path w="571500" h="760095">
                  <a:moveTo>
                    <a:pt x="429831" y="524802"/>
                  </a:moveTo>
                  <a:lnTo>
                    <a:pt x="429056" y="524167"/>
                  </a:lnTo>
                  <a:lnTo>
                    <a:pt x="427837" y="524802"/>
                  </a:lnTo>
                  <a:lnTo>
                    <a:pt x="429831" y="524802"/>
                  </a:lnTo>
                  <a:close/>
                </a:path>
                <a:path w="571500" h="760095">
                  <a:moveTo>
                    <a:pt x="430288" y="523532"/>
                  </a:moveTo>
                  <a:lnTo>
                    <a:pt x="428282" y="523532"/>
                  </a:lnTo>
                  <a:lnTo>
                    <a:pt x="429056" y="524167"/>
                  </a:lnTo>
                  <a:lnTo>
                    <a:pt x="430288" y="523532"/>
                  </a:lnTo>
                  <a:close/>
                </a:path>
                <a:path w="571500" h="760095">
                  <a:moveTo>
                    <a:pt x="463143" y="575602"/>
                  </a:moveTo>
                  <a:lnTo>
                    <a:pt x="461949" y="576872"/>
                  </a:lnTo>
                  <a:lnTo>
                    <a:pt x="463143" y="575602"/>
                  </a:lnTo>
                  <a:close/>
                </a:path>
                <a:path w="571500" h="760095">
                  <a:moveTo>
                    <a:pt x="476669" y="553859"/>
                  </a:moveTo>
                  <a:lnTo>
                    <a:pt x="476389" y="553897"/>
                  </a:lnTo>
                  <a:lnTo>
                    <a:pt x="476567" y="554050"/>
                  </a:lnTo>
                  <a:lnTo>
                    <a:pt x="476669" y="553859"/>
                  </a:lnTo>
                  <a:close/>
                </a:path>
                <a:path w="571500" h="760095">
                  <a:moveTo>
                    <a:pt x="486194" y="573493"/>
                  </a:moveTo>
                  <a:lnTo>
                    <a:pt x="485406" y="573062"/>
                  </a:lnTo>
                  <a:lnTo>
                    <a:pt x="483311" y="573925"/>
                  </a:lnTo>
                  <a:lnTo>
                    <a:pt x="483997" y="574332"/>
                  </a:lnTo>
                  <a:lnTo>
                    <a:pt x="486194" y="573493"/>
                  </a:lnTo>
                  <a:close/>
                </a:path>
                <a:path w="571500" h="760095">
                  <a:moveTo>
                    <a:pt x="489940" y="574332"/>
                  </a:moveTo>
                  <a:lnTo>
                    <a:pt x="489458" y="573062"/>
                  </a:lnTo>
                  <a:lnTo>
                    <a:pt x="487972" y="571792"/>
                  </a:lnTo>
                  <a:lnTo>
                    <a:pt x="486029" y="573062"/>
                  </a:lnTo>
                  <a:lnTo>
                    <a:pt x="487324" y="573062"/>
                  </a:lnTo>
                  <a:lnTo>
                    <a:pt x="486194" y="573493"/>
                  </a:lnTo>
                  <a:lnTo>
                    <a:pt x="487756" y="574332"/>
                  </a:lnTo>
                  <a:lnTo>
                    <a:pt x="489940" y="574332"/>
                  </a:lnTo>
                  <a:close/>
                </a:path>
                <a:path w="571500" h="760095">
                  <a:moveTo>
                    <a:pt x="490245" y="616204"/>
                  </a:moveTo>
                  <a:lnTo>
                    <a:pt x="490004" y="616254"/>
                  </a:lnTo>
                  <a:lnTo>
                    <a:pt x="489800" y="616280"/>
                  </a:lnTo>
                  <a:lnTo>
                    <a:pt x="489496" y="616419"/>
                  </a:lnTo>
                  <a:lnTo>
                    <a:pt x="488975" y="618045"/>
                  </a:lnTo>
                  <a:lnTo>
                    <a:pt x="489712" y="617258"/>
                  </a:lnTo>
                  <a:lnTo>
                    <a:pt x="490067" y="616686"/>
                  </a:lnTo>
                  <a:lnTo>
                    <a:pt x="490245" y="616204"/>
                  </a:lnTo>
                  <a:close/>
                </a:path>
                <a:path w="571500" h="760095">
                  <a:moveTo>
                    <a:pt x="491731" y="588086"/>
                  </a:moveTo>
                  <a:lnTo>
                    <a:pt x="491299" y="588302"/>
                  </a:lnTo>
                  <a:lnTo>
                    <a:pt x="491490" y="588302"/>
                  </a:lnTo>
                  <a:lnTo>
                    <a:pt x="491731" y="588086"/>
                  </a:lnTo>
                  <a:close/>
                </a:path>
                <a:path w="571500" h="760095">
                  <a:moveTo>
                    <a:pt x="492391" y="623735"/>
                  </a:moveTo>
                  <a:lnTo>
                    <a:pt x="491947" y="622058"/>
                  </a:lnTo>
                  <a:lnTo>
                    <a:pt x="491921" y="622617"/>
                  </a:lnTo>
                  <a:lnTo>
                    <a:pt x="492099" y="623227"/>
                  </a:lnTo>
                  <a:lnTo>
                    <a:pt x="492391" y="623735"/>
                  </a:lnTo>
                  <a:close/>
                </a:path>
                <a:path w="571500" h="760095">
                  <a:moveTo>
                    <a:pt x="492480" y="623900"/>
                  </a:moveTo>
                  <a:lnTo>
                    <a:pt x="492391" y="623735"/>
                  </a:lnTo>
                  <a:lnTo>
                    <a:pt x="492442" y="623925"/>
                  </a:lnTo>
                  <a:close/>
                </a:path>
                <a:path w="571500" h="760095">
                  <a:moveTo>
                    <a:pt x="495033" y="585762"/>
                  </a:moveTo>
                  <a:lnTo>
                    <a:pt x="494258" y="585762"/>
                  </a:lnTo>
                  <a:lnTo>
                    <a:pt x="491731" y="588086"/>
                  </a:lnTo>
                  <a:lnTo>
                    <a:pt x="493852" y="587032"/>
                  </a:lnTo>
                  <a:lnTo>
                    <a:pt x="492937" y="588302"/>
                  </a:lnTo>
                  <a:lnTo>
                    <a:pt x="493991" y="587032"/>
                  </a:lnTo>
                  <a:lnTo>
                    <a:pt x="495033" y="585762"/>
                  </a:lnTo>
                  <a:close/>
                </a:path>
                <a:path w="571500" h="760095">
                  <a:moveTo>
                    <a:pt x="499008" y="589572"/>
                  </a:moveTo>
                  <a:lnTo>
                    <a:pt x="498703" y="589572"/>
                  </a:lnTo>
                  <a:lnTo>
                    <a:pt x="498640" y="589711"/>
                  </a:lnTo>
                  <a:lnTo>
                    <a:pt x="499008" y="589572"/>
                  </a:lnTo>
                  <a:close/>
                </a:path>
                <a:path w="571500" h="760095">
                  <a:moveTo>
                    <a:pt x="503288" y="638898"/>
                  </a:moveTo>
                  <a:lnTo>
                    <a:pt x="502831" y="638530"/>
                  </a:lnTo>
                  <a:lnTo>
                    <a:pt x="502602" y="639102"/>
                  </a:lnTo>
                  <a:lnTo>
                    <a:pt x="503288" y="638898"/>
                  </a:lnTo>
                  <a:close/>
                </a:path>
                <a:path w="571500" h="760095">
                  <a:moveTo>
                    <a:pt x="507060" y="603123"/>
                  </a:moveTo>
                  <a:lnTo>
                    <a:pt x="506907" y="603300"/>
                  </a:lnTo>
                  <a:lnTo>
                    <a:pt x="506793" y="603427"/>
                  </a:lnTo>
                  <a:lnTo>
                    <a:pt x="506653" y="603592"/>
                  </a:lnTo>
                  <a:lnTo>
                    <a:pt x="506971" y="603808"/>
                  </a:lnTo>
                  <a:lnTo>
                    <a:pt x="507060" y="603123"/>
                  </a:lnTo>
                  <a:close/>
                </a:path>
                <a:path w="571500" h="760095">
                  <a:moveTo>
                    <a:pt x="512152" y="649262"/>
                  </a:moveTo>
                  <a:lnTo>
                    <a:pt x="511708" y="649262"/>
                  </a:lnTo>
                  <a:lnTo>
                    <a:pt x="511479" y="649185"/>
                  </a:lnTo>
                  <a:lnTo>
                    <a:pt x="510705" y="649262"/>
                  </a:lnTo>
                  <a:lnTo>
                    <a:pt x="510286" y="650532"/>
                  </a:lnTo>
                  <a:lnTo>
                    <a:pt x="512152" y="649262"/>
                  </a:lnTo>
                  <a:close/>
                </a:path>
                <a:path w="571500" h="760095">
                  <a:moveTo>
                    <a:pt x="512876" y="611873"/>
                  </a:moveTo>
                  <a:lnTo>
                    <a:pt x="512711" y="612038"/>
                  </a:lnTo>
                  <a:lnTo>
                    <a:pt x="512648" y="612381"/>
                  </a:lnTo>
                  <a:lnTo>
                    <a:pt x="512813" y="612038"/>
                  </a:lnTo>
                  <a:lnTo>
                    <a:pt x="512876" y="611873"/>
                  </a:lnTo>
                  <a:close/>
                </a:path>
                <a:path w="571500" h="760095">
                  <a:moveTo>
                    <a:pt x="513003" y="611746"/>
                  </a:moveTo>
                  <a:lnTo>
                    <a:pt x="512483" y="611632"/>
                  </a:lnTo>
                  <a:lnTo>
                    <a:pt x="512229" y="611911"/>
                  </a:lnTo>
                  <a:lnTo>
                    <a:pt x="512648" y="611822"/>
                  </a:lnTo>
                  <a:lnTo>
                    <a:pt x="512876" y="611873"/>
                  </a:lnTo>
                  <a:lnTo>
                    <a:pt x="513003" y="611746"/>
                  </a:lnTo>
                  <a:close/>
                </a:path>
                <a:path w="571500" h="760095">
                  <a:moveTo>
                    <a:pt x="514438" y="652259"/>
                  </a:moveTo>
                  <a:lnTo>
                    <a:pt x="512013" y="653072"/>
                  </a:lnTo>
                  <a:lnTo>
                    <a:pt x="513638" y="653072"/>
                  </a:lnTo>
                  <a:lnTo>
                    <a:pt x="514438" y="652259"/>
                  </a:lnTo>
                  <a:close/>
                </a:path>
                <a:path w="571500" h="760095">
                  <a:moveTo>
                    <a:pt x="514870" y="651802"/>
                  </a:moveTo>
                  <a:lnTo>
                    <a:pt x="514438" y="652259"/>
                  </a:lnTo>
                  <a:lnTo>
                    <a:pt x="514845" y="652119"/>
                  </a:lnTo>
                  <a:lnTo>
                    <a:pt x="514870" y="651802"/>
                  </a:lnTo>
                  <a:close/>
                </a:path>
                <a:path w="571500" h="760095">
                  <a:moveTo>
                    <a:pt x="515518" y="613702"/>
                  </a:moveTo>
                  <a:lnTo>
                    <a:pt x="514273" y="614972"/>
                  </a:lnTo>
                  <a:lnTo>
                    <a:pt x="515505" y="614972"/>
                  </a:lnTo>
                  <a:lnTo>
                    <a:pt x="515518" y="613702"/>
                  </a:lnTo>
                  <a:close/>
                </a:path>
                <a:path w="571500" h="760095">
                  <a:moveTo>
                    <a:pt x="521385" y="619366"/>
                  </a:moveTo>
                  <a:lnTo>
                    <a:pt x="520966" y="619671"/>
                  </a:lnTo>
                  <a:lnTo>
                    <a:pt x="520687" y="619963"/>
                  </a:lnTo>
                  <a:lnTo>
                    <a:pt x="520395" y="620242"/>
                  </a:lnTo>
                  <a:lnTo>
                    <a:pt x="520661" y="620090"/>
                  </a:lnTo>
                  <a:lnTo>
                    <a:pt x="520941" y="619848"/>
                  </a:lnTo>
                  <a:lnTo>
                    <a:pt x="521385" y="619366"/>
                  </a:lnTo>
                  <a:close/>
                </a:path>
                <a:path w="571500" h="760095">
                  <a:moveTo>
                    <a:pt x="525640" y="639267"/>
                  </a:moveTo>
                  <a:lnTo>
                    <a:pt x="525627" y="639102"/>
                  </a:lnTo>
                  <a:lnTo>
                    <a:pt x="525373" y="639368"/>
                  </a:lnTo>
                  <a:lnTo>
                    <a:pt x="525640" y="639267"/>
                  </a:lnTo>
                  <a:close/>
                </a:path>
                <a:path w="571500" h="760095">
                  <a:moveTo>
                    <a:pt x="526084" y="639102"/>
                  </a:moveTo>
                  <a:lnTo>
                    <a:pt x="525640" y="639267"/>
                  </a:lnTo>
                  <a:lnTo>
                    <a:pt x="525691" y="640372"/>
                  </a:lnTo>
                  <a:lnTo>
                    <a:pt x="526084" y="639102"/>
                  </a:lnTo>
                  <a:close/>
                </a:path>
                <a:path w="571500" h="760095">
                  <a:moveTo>
                    <a:pt x="527367" y="668528"/>
                  </a:moveTo>
                  <a:lnTo>
                    <a:pt x="526796" y="668362"/>
                  </a:lnTo>
                  <a:lnTo>
                    <a:pt x="526478" y="669061"/>
                  </a:lnTo>
                  <a:lnTo>
                    <a:pt x="526770" y="669366"/>
                  </a:lnTo>
                  <a:lnTo>
                    <a:pt x="527304" y="669518"/>
                  </a:lnTo>
                  <a:lnTo>
                    <a:pt x="527304" y="669086"/>
                  </a:lnTo>
                  <a:lnTo>
                    <a:pt x="527367" y="668528"/>
                  </a:lnTo>
                  <a:close/>
                </a:path>
                <a:path w="571500" h="760095">
                  <a:moveTo>
                    <a:pt x="527570" y="638302"/>
                  </a:moveTo>
                  <a:lnTo>
                    <a:pt x="527431" y="638606"/>
                  </a:lnTo>
                  <a:lnTo>
                    <a:pt x="527431" y="638797"/>
                  </a:lnTo>
                  <a:lnTo>
                    <a:pt x="527469" y="638924"/>
                  </a:lnTo>
                  <a:lnTo>
                    <a:pt x="527570" y="638302"/>
                  </a:lnTo>
                  <a:close/>
                </a:path>
                <a:path w="571500" h="760095">
                  <a:moveTo>
                    <a:pt x="528713" y="632752"/>
                  </a:moveTo>
                  <a:lnTo>
                    <a:pt x="526275" y="632752"/>
                  </a:lnTo>
                  <a:lnTo>
                    <a:pt x="526072" y="632574"/>
                  </a:lnTo>
                  <a:lnTo>
                    <a:pt x="525780" y="632752"/>
                  </a:lnTo>
                  <a:lnTo>
                    <a:pt x="524471" y="632752"/>
                  </a:lnTo>
                  <a:lnTo>
                    <a:pt x="524471" y="634022"/>
                  </a:lnTo>
                  <a:lnTo>
                    <a:pt x="522719" y="634022"/>
                  </a:lnTo>
                  <a:lnTo>
                    <a:pt x="521106" y="635292"/>
                  </a:lnTo>
                  <a:lnTo>
                    <a:pt x="523278" y="633234"/>
                  </a:lnTo>
                  <a:lnTo>
                    <a:pt x="524471" y="634022"/>
                  </a:lnTo>
                  <a:lnTo>
                    <a:pt x="524471" y="632752"/>
                  </a:lnTo>
                  <a:lnTo>
                    <a:pt x="523786" y="632752"/>
                  </a:lnTo>
                  <a:lnTo>
                    <a:pt x="522566" y="632752"/>
                  </a:lnTo>
                  <a:lnTo>
                    <a:pt x="522859" y="632955"/>
                  </a:lnTo>
                  <a:lnTo>
                    <a:pt x="517982" y="634022"/>
                  </a:lnTo>
                  <a:lnTo>
                    <a:pt x="519493" y="631482"/>
                  </a:lnTo>
                  <a:lnTo>
                    <a:pt x="524941" y="628942"/>
                  </a:lnTo>
                  <a:lnTo>
                    <a:pt x="525373" y="627672"/>
                  </a:lnTo>
                  <a:lnTo>
                    <a:pt x="526262" y="625132"/>
                  </a:lnTo>
                  <a:lnTo>
                    <a:pt x="520242" y="627672"/>
                  </a:lnTo>
                  <a:lnTo>
                    <a:pt x="520230" y="623862"/>
                  </a:lnTo>
                  <a:lnTo>
                    <a:pt x="519734" y="625132"/>
                  </a:lnTo>
                  <a:lnTo>
                    <a:pt x="517410" y="626402"/>
                  </a:lnTo>
                  <a:lnTo>
                    <a:pt x="518579" y="623862"/>
                  </a:lnTo>
                  <a:lnTo>
                    <a:pt x="517258" y="623862"/>
                  </a:lnTo>
                  <a:lnTo>
                    <a:pt x="519112" y="622592"/>
                  </a:lnTo>
                  <a:lnTo>
                    <a:pt x="519468" y="621322"/>
                  </a:lnTo>
                  <a:lnTo>
                    <a:pt x="519099" y="621322"/>
                  </a:lnTo>
                  <a:lnTo>
                    <a:pt x="519518" y="618782"/>
                  </a:lnTo>
                  <a:lnTo>
                    <a:pt x="515785" y="621322"/>
                  </a:lnTo>
                  <a:lnTo>
                    <a:pt x="517537" y="618782"/>
                  </a:lnTo>
                  <a:lnTo>
                    <a:pt x="517385" y="616242"/>
                  </a:lnTo>
                  <a:lnTo>
                    <a:pt x="511162" y="618782"/>
                  </a:lnTo>
                  <a:lnTo>
                    <a:pt x="510933" y="617512"/>
                  </a:lnTo>
                  <a:lnTo>
                    <a:pt x="510705" y="616242"/>
                  </a:lnTo>
                  <a:lnTo>
                    <a:pt x="512965" y="616242"/>
                  </a:lnTo>
                  <a:lnTo>
                    <a:pt x="513740" y="614972"/>
                  </a:lnTo>
                  <a:lnTo>
                    <a:pt x="514273" y="614972"/>
                  </a:lnTo>
                  <a:lnTo>
                    <a:pt x="515175" y="613702"/>
                  </a:lnTo>
                  <a:lnTo>
                    <a:pt x="510870" y="613702"/>
                  </a:lnTo>
                  <a:lnTo>
                    <a:pt x="512241" y="612432"/>
                  </a:lnTo>
                  <a:lnTo>
                    <a:pt x="511302" y="612432"/>
                  </a:lnTo>
                  <a:lnTo>
                    <a:pt x="509384" y="613702"/>
                  </a:lnTo>
                  <a:lnTo>
                    <a:pt x="509130" y="612432"/>
                  </a:lnTo>
                  <a:lnTo>
                    <a:pt x="508165" y="612432"/>
                  </a:lnTo>
                  <a:lnTo>
                    <a:pt x="506564" y="613702"/>
                  </a:lnTo>
                  <a:lnTo>
                    <a:pt x="509854" y="609892"/>
                  </a:lnTo>
                  <a:lnTo>
                    <a:pt x="510946" y="608622"/>
                  </a:lnTo>
                  <a:lnTo>
                    <a:pt x="502920" y="608622"/>
                  </a:lnTo>
                  <a:lnTo>
                    <a:pt x="504164" y="607352"/>
                  </a:lnTo>
                  <a:lnTo>
                    <a:pt x="506641" y="604812"/>
                  </a:lnTo>
                  <a:lnTo>
                    <a:pt x="505244" y="603542"/>
                  </a:lnTo>
                  <a:lnTo>
                    <a:pt x="503669" y="602272"/>
                  </a:lnTo>
                  <a:lnTo>
                    <a:pt x="502805" y="601002"/>
                  </a:lnTo>
                  <a:lnTo>
                    <a:pt x="503377" y="601002"/>
                  </a:lnTo>
                  <a:lnTo>
                    <a:pt x="503682" y="599732"/>
                  </a:lnTo>
                  <a:lnTo>
                    <a:pt x="503643" y="601002"/>
                  </a:lnTo>
                  <a:lnTo>
                    <a:pt x="503948" y="599732"/>
                  </a:lnTo>
                  <a:lnTo>
                    <a:pt x="504253" y="598462"/>
                  </a:lnTo>
                  <a:lnTo>
                    <a:pt x="497928" y="602272"/>
                  </a:lnTo>
                  <a:lnTo>
                    <a:pt x="498602" y="599732"/>
                  </a:lnTo>
                  <a:lnTo>
                    <a:pt x="500849" y="597192"/>
                  </a:lnTo>
                  <a:lnTo>
                    <a:pt x="500761" y="599732"/>
                  </a:lnTo>
                  <a:lnTo>
                    <a:pt x="501459" y="598462"/>
                  </a:lnTo>
                  <a:lnTo>
                    <a:pt x="507098" y="594652"/>
                  </a:lnTo>
                  <a:lnTo>
                    <a:pt x="499249" y="597192"/>
                  </a:lnTo>
                  <a:lnTo>
                    <a:pt x="501840" y="593382"/>
                  </a:lnTo>
                  <a:lnTo>
                    <a:pt x="502373" y="593382"/>
                  </a:lnTo>
                  <a:lnTo>
                    <a:pt x="503047" y="592112"/>
                  </a:lnTo>
                  <a:lnTo>
                    <a:pt x="503720" y="590842"/>
                  </a:lnTo>
                  <a:lnTo>
                    <a:pt x="498716" y="592112"/>
                  </a:lnTo>
                  <a:lnTo>
                    <a:pt x="498132" y="590842"/>
                  </a:lnTo>
                  <a:lnTo>
                    <a:pt x="498640" y="589711"/>
                  </a:lnTo>
                  <a:lnTo>
                    <a:pt x="495427" y="590842"/>
                  </a:lnTo>
                  <a:lnTo>
                    <a:pt x="493102" y="589572"/>
                  </a:lnTo>
                  <a:lnTo>
                    <a:pt x="491299" y="588302"/>
                  </a:lnTo>
                  <a:lnTo>
                    <a:pt x="489966" y="588302"/>
                  </a:lnTo>
                  <a:lnTo>
                    <a:pt x="490905" y="587032"/>
                  </a:lnTo>
                  <a:lnTo>
                    <a:pt x="491337" y="584492"/>
                  </a:lnTo>
                  <a:lnTo>
                    <a:pt x="493687" y="583222"/>
                  </a:lnTo>
                  <a:lnTo>
                    <a:pt x="494652" y="584492"/>
                  </a:lnTo>
                  <a:lnTo>
                    <a:pt x="497370" y="581952"/>
                  </a:lnTo>
                  <a:lnTo>
                    <a:pt x="493458" y="583222"/>
                  </a:lnTo>
                  <a:lnTo>
                    <a:pt x="493560" y="581952"/>
                  </a:lnTo>
                  <a:lnTo>
                    <a:pt x="494995" y="580682"/>
                  </a:lnTo>
                  <a:lnTo>
                    <a:pt x="493242" y="579412"/>
                  </a:lnTo>
                  <a:lnTo>
                    <a:pt x="489775" y="581952"/>
                  </a:lnTo>
                  <a:lnTo>
                    <a:pt x="489204" y="580682"/>
                  </a:lnTo>
                  <a:lnTo>
                    <a:pt x="488632" y="579412"/>
                  </a:lnTo>
                  <a:lnTo>
                    <a:pt x="487756" y="580682"/>
                  </a:lnTo>
                  <a:lnTo>
                    <a:pt x="483577" y="580682"/>
                  </a:lnTo>
                  <a:lnTo>
                    <a:pt x="489038" y="578142"/>
                  </a:lnTo>
                  <a:lnTo>
                    <a:pt x="485736" y="578142"/>
                  </a:lnTo>
                  <a:lnTo>
                    <a:pt x="488975" y="575602"/>
                  </a:lnTo>
                  <a:lnTo>
                    <a:pt x="483882" y="575602"/>
                  </a:lnTo>
                  <a:lnTo>
                    <a:pt x="482333" y="574332"/>
                  </a:lnTo>
                  <a:lnTo>
                    <a:pt x="483311" y="573925"/>
                  </a:lnTo>
                  <a:lnTo>
                    <a:pt x="481876" y="573062"/>
                  </a:lnTo>
                  <a:lnTo>
                    <a:pt x="480936" y="571792"/>
                  </a:lnTo>
                  <a:lnTo>
                    <a:pt x="483222" y="570522"/>
                  </a:lnTo>
                  <a:lnTo>
                    <a:pt x="487794" y="567982"/>
                  </a:lnTo>
                  <a:lnTo>
                    <a:pt x="480072" y="566712"/>
                  </a:lnTo>
                  <a:lnTo>
                    <a:pt x="484441" y="562902"/>
                  </a:lnTo>
                  <a:lnTo>
                    <a:pt x="480148" y="561632"/>
                  </a:lnTo>
                  <a:lnTo>
                    <a:pt x="480987" y="559092"/>
                  </a:lnTo>
                  <a:lnTo>
                    <a:pt x="481406" y="557822"/>
                  </a:lnTo>
                  <a:lnTo>
                    <a:pt x="481825" y="556552"/>
                  </a:lnTo>
                  <a:lnTo>
                    <a:pt x="479285" y="554012"/>
                  </a:lnTo>
                  <a:lnTo>
                    <a:pt x="474929" y="557822"/>
                  </a:lnTo>
                  <a:lnTo>
                    <a:pt x="478510" y="552742"/>
                  </a:lnTo>
                  <a:lnTo>
                    <a:pt x="477545" y="553466"/>
                  </a:lnTo>
                  <a:lnTo>
                    <a:pt x="478015" y="551548"/>
                  </a:lnTo>
                  <a:lnTo>
                    <a:pt x="476669" y="553859"/>
                  </a:lnTo>
                  <a:lnTo>
                    <a:pt x="477075" y="553808"/>
                  </a:lnTo>
                  <a:lnTo>
                    <a:pt x="473405" y="556552"/>
                  </a:lnTo>
                  <a:lnTo>
                    <a:pt x="472465" y="556552"/>
                  </a:lnTo>
                  <a:lnTo>
                    <a:pt x="472757" y="555282"/>
                  </a:lnTo>
                  <a:lnTo>
                    <a:pt x="472909" y="554901"/>
                  </a:lnTo>
                  <a:lnTo>
                    <a:pt x="473621" y="554228"/>
                  </a:lnTo>
                  <a:lnTo>
                    <a:pt x="476389" y="553897"/>
                  </a:lnTo>
                  <a:lnTo>
                    <a:pt x="474179" y="551916"/>
                  </a:lnTo>
                  <a:lnTo>
                    <a:pt x="474370" y="551472"/>
                  </a:lnTo>
                  <a:lnTo>
                    <a:pt x="475551" y="550202"/>
                  </a:lnTo>
                  <a:lnTo>
                    <a:pt x="476021" y="551472"/>
                  </a:lnTo>
                  <a:lnTo>
                    <a:pt x="477139" y="550202"/>
                  </a:lnTo>
                  <a:lnTo>
                    <a:pt x="476453" y="548932"/>
                  </a:lnTo>
                  <a:lnTo>
                    <a:pt x="478904" y="547662"/>
                  </a:lnTo>
                  <a:lnTo>
                    <a:pt x="479564" y="546392"/>
                  </a:lnTo>
                  <a:lnTo>
                    <a:pt x="477824" y="547662"/>
                  </a:lnTo>
                  <a:lnTo>
                    <a:pt x="476504" y="547662"/>
                  </a:lnTo>
                  <a:lnTo>
                    <a:pt x="476580" y="546392"/>
                  </a:lnTo>
                  <a:lnTo>
                    <a:pt x="475056" y="548932"/>
                  </a:lnTo>
                  <a:lnTo>
                    <a:pt x="470763" y="548932"/>
                  </a:lnTo>
                  <a:lnTo>
                    <a:pt x="478129" y="543852"/>
                  </a:lnTo>
                  <a:lnTo>
                    <a:pt x="475957" y="543852"/>
                  </a:lnTo>
                  <a:lnTo>
                    <a:pt x="474205" y="542582"/>
                  </a:lnTo>
                  <a:lnTo>
                    <a:pt x="473811" y="541312"/>
                  </a:lnTo>
                  <a:lnTo>
                    <a:pt x="473036" y="538772"/>
                  </a:lnTo>
                  <a:lnTo>
                    <a:pt x="468045" y="541312"/>
                  </a:lnTo>
                  <a:lnTo>
                    <a:pt x="468490" y="540042"/>
                  </a:lnTo>
                  <a:lnTo>
                    <a:pt x="469722" y="538772"/>
                  </a:lnTo>
                  <a:lnTo>
                    <a:pt x="470446" y="538772"/>
                  </a:lnTo>
                  <a:lnTo>
                    <a:pt x="469099" y="536232"/>
                  </a:lnTo>
                  <a:lnTo>
                    <a:pt x="461657" y="536232"/>
                  </a:lnTo>
                  <a:lnTo>
                    <a:pt x="462673" y="532422"/>
                  </a:lnTo>
                  <a:lnTo>
                    <a:pt x="464070" y="532422"/>
                  </a:lnTo>
                  <a:lnTo>
                    <a:pt x="463346" y="531152"/>
                  </a:lnTo>
                  <a:lnTo>
                    <a:pt x="461086" y="532422"/>
                  </a:lnTo>
                  <a:lnTo>
                    <a:pt x="461886" y="531152"/>
                  </a:lnTo>
                  <a:lnTo>
                    <a:pt x="463283" y="531152"/>
                  </a:lnTo>
                  <a:lnTo>
                    <a:pt x="463194" y="529882"/>
                  </a:lnTo>
                  <a:lnTo>
                    <a:pt x="460006" y="531152"/>
                  </a:lnTo>
                  <a:lnTo>
                    <a:pt x="460260" y="529882"/>
                  </a:lnTo>
                  <a:lnTo>
                    <a:pt x="462089" y="528612"/>
                  </a:lnTo>
                  <a:lnTo>
                    <a:pt x="461784" y="524802"/>
                  </a:lnTo>
                  <a:lnTo>
                    <a:pt x="455701" y="527342"/>
                  </a:lnTo>
                  <a:lnTo>
                    <a:pt x="453250" y="526072"/>
                  </a:lnTo>
                  <a:lnTo>
                    <a:pt x="456907" y="523532"/>
                  </a:lnTo>
                  <a:lnTo>
                    <a:pt x="456806" y="522262"/>
                  </a:lnTo>
                  <a:lnTo>
                    <a:pt x="456603" y="519722"/>
                  </a:lnTo>
                  <a:lnTo>
                    <a:pt x="456412" y="518452"/>
                  </a:lnTo>
                  <a:lnTo>
                    <a:pt x="456946" y="518452"/>
                  </a:lnTo>
                  <a:lnTo>
                    <a:pt x="455688" y="515912"/>
                  </a:lnTo>
                  <a:lnTo>
                    <a:pt x="455053" y="514642"/>
                  </a:lnTo>
                  <a:lnTo>
                    <a:pt x="449961" y="515912"/>
                  </a:lnTo>
                  <a:lnTo>
                    <a:pt x="446392" y="514642"/>
                  </a:lnTo>
                  <a:lnTo>
                    <a:pt x="448970" y="509562"/>
                  </a:lnTo>
                  <a:lnTo>
                    <a:pt x="443484" y="507022"/>
                  </a:lnTo>
                  <a:lnTo>
                    <a:pt x="443496" y="505752"/>
                  </a:lnTo>
                  <a:lnTo>
                    <a:pt x="443522" y="503212"/>
                  </a:lnTo>
                  <a:lnTo>
                    <a:pt x="443191" y="503212"/>
                  </a:lnTo>
                  <a:lnTo>
                    <a:pt x="440677" y="504482"/>
                  </a:lnTo>
                  <a:lnTo>
                    <a:pt x="439928" y="504482"/>
                  </a:lnTo>
                  <a:lnTo>
                    <a:pt x="440143" y="503212"/>
                  </a:lnTo>
                  <a:lnTo>
                    <a:pt x="436054" y="504482"/>
                  </a:lnTo>
                  <a:lnTo>
                    <a:pt x="439407" y="501942"/>
                  </a:lnTo>
                  <a:lnTo>
                    <a:pt x="439534" y="503212"/>
                  </a:lnTo>
                  <a:lnTo>
                    <a:pt x="440474" y="501942"/>
                  </a:lnTo>
                  <a:lnTo>
                    <a:pt x="441413" y="500672"/>
                  </a:lnTo>
                  <a:lnTo>
                    <a:pt x="442353" y="499402"/>
                  </a:lnTo>
                  <a:lnTo>
                    <a:pt x="440486" y="499402"/>
                  </a:lnTo>
                  <a:lnTo>
                    <a:pt x="439712" y="498132"/>
                  </a:lnTo>
                  <a:lnTo>
                    <a:pt x="435305" y="500672"/>
                  </a:lnTo>
                  <a:lnTo>
                    <a:pt x="435470" y="499402"/>
                  </a:lnTo>
                  <a:lnTo>
                    <a:pt x="435813" y="496862"/>
                  </a:lnTo>
                  <a:lnTo>
                    <a:pt x="433336" y="495592"/>
                  </a:lnTo>
                  <a:lnTo>
                    <a:pt x="430911" y="493052"/>
                  </a:lnTo>
                  <a:lnTo>
                    <a:pt x="431596" y="490512"/>
                  </a:lnTo>
                  <a:lnTo>
                    <a:pt x="430009" y="490512"/>
                  </a:lnTo>
                  <a:lnTo>
                    <a:pt x="429374" y="489242"/>
                  </a:lnTo>
                  <a:lnTo>
                    <a:pt x="427786" y="490512"/>
                  </a:lnTo>
                  <a:lnTo>
                    <a:pt x="430072" y="487972"/>
                  </a:lnTo>
                  <a:lnTo>
                    <a:pt x="429628" y="486702"/>
                  </a:lnTo>
                  <a:lnTo>
                    <a:pt x="429183" y="485432"/>
                  </a:lnTo>
                  <a:lnTo>
                    <a:pt x="428713" y="485432"/>
                  </a:lnTo>
                  <a:lnTo>
                    <a:pt x="426351" y="482892"/>
                  </a:lnTo>
                  <a:lnTo>
                    <a:pt x="428332" y="481622"/>
                  </a:lnTo>
                  <a:lnTo>
                    <a:pt x="427443" y="480352"/>
                  </a:lnTo>
                  <a:lnTo>
                    <a:pt x="420560" y="486702"/>
                  </a:lnTo>
                  <a:lnTo>
                    <a:pt x="419481" y="485432"/>
                  </a:lnTo>
                  <a:lnTo>
                    <a:pt x="420509" y="484162"/>
                  </a:lnTo>
                  <a:lnTo>
                    <a:pt x="422541" y="481622"/>
                  </a:lnTo>
                  <a:lnTo>
                    <a:pt x="420738" y="480352"/>
                  </a:lnTo>
                  <a:lnTo>
                    <a:pt x="421716" y="475272"/>
                  </a:lnTo>
                  <a:lnTo>
                    <a:pt x="418858" y="475272"/>
                  </a:lnTo>
                  <a:lnTo>
                    <a:pt x="418058" y="474002"/>
                  </a:lnTo>
                  <a:lnTo>
                    <a:pt x="417868" y="471462"/>
                  </a:lnTo>
                  <a:lnTo>
                    <a:pt x="417690" y="468922"/>
                  </a:lnTo>
                  <a:lnTo>
                    <a:pt x="415582" y="471462"/>
                  </a:lnTo>
                  <a:lnTo>
                    <a:pt x="409575" y="471462"/>
                  </a:lnTo>
                  <a:lnTo>
                    <a:pt x="411886" y="468922"/>
                  </a:lnTo>
                  <a:lnTo>
                    <a:pt x="408266" y="471462"/>
                  </a:lnTo>
                  <a:lnTo>
                    <a:pt x="405549" y="471462"/>
                  </a:lnTo>
                  <a:lnTo>
                    <a:pt x="405549" y="470192"/>
                  </a:lnTo>
                  <a:lnTo>
                    <a:pt x="406946" y="468998"/>
                  </a:lnTo>
                  <a:lnTo>
                    <a:pt x="407060" y="467652"/>
                  </a:lnTo>
                  <a:lnTo>
                    <a:pt x="404088" y="471462"/>
                  </a:lnTo>
                  <a:lnTo>
                    <a:pt x="404101" y="468922"/>
                  </a:lnTo>
                  <a:lnTo>
                    <a:pt x="405904" y="467652"/>
                  </a:lnTo>
                  <a:lnTo>
                    <a:pt x="405104" y="466382"/>
                  </a:lnTo>
                  <a:lnTo>
                    <a:pt x="404456" y="467652"/>
                  </a:lnTo>
                  <a:lnTo>
                    <a:pt x="402336" y="468922"/>
                  </a:lnTo>
                  <a:lnTo>
                    <a:pt x="400862" y="468922"/>
                  </a:lnTo>
                  <a:lnTo>
                    <a:pt x="401053" y="466382"/>
                  </a:lnTo>
                  <a:lnTo>
                    <a:pt x="402844" y="463842"/>
                  </a:lnTo>
                  <a:lnTo>
                    <a:pt x="401535" y="465112"/>
                  </a:lnTo>
                  <a:lnTo>
                    <a:pt x="399440" y="466382"/>
                  </a:lnTo>
                  <a:lnTo>
                    <a:pt x="399440" y="465112"/>
                  </a:lnTo>
                  <a:lnTo>
                    <a:pt x="400100" y="463842"/>
                  </a:lnTo>
                  <a:lnTo>
                    <a:pt x="401066" y="463842"/>
                  </a:lnTo>
                  <a:lnTo>
                    <a:pt x="400977" y="461302"/>
                  </a:lnTo>
                  <a:lnTo>
                    <a:pt x="400964" y="460781"/>
                  </a:lnTo>
                  <a:lnTo>
                    <a:pt x="402120" y="460032"/>
                  </a:lnTo>
                  <a:lnTo>
                    <a:pt x="401396" y="458762"/>
                  </a:lnTo>
                  <a:lnTo>
                    <a:pt x="404964" y="456222"/>
                  </a:lnTo>
                  <a:lnTo>
                    <a:pt x="402615" y="457492"/>
                  </a:lnTo>
                  <a:lnTo>
                    <a:pt x="400405" y="458101"/>
                  </a:lnTo>
                  <a:lnTo>
                    <a:pt x="400405" y="461302"/>
                  </a:lnTo>
                  <a:lnTo>
                    <a:pt x="400151" y="461302"/>
                  </a:lnTo>
                  <a:lnTo>
                    <a:pt x="400329" y="461200"/>
                  </a:lnTo>
                  <a:lnTo>
                    <a:pt x="400405" y="458101"/>
                  </a:lnTo>
                  <a:lnTo>
                    <a:pt x="400011" y="458203"/>
                  </a:lnTo>
                  <a:lnTo>
                    <a:pt x="400011" y="460768"/>
                  </a:lnTo>
                  <a:lnTo>
                    <a:pt x="396163" y="463842"/>
                  </a:lnTo>
                  <a:lnTo>
                    <a:pt x="396798" y="461302"/>
                  </a:lnTo>
                  <a:lnTo>
                    <a:pt x="397116" y="460032"/>
                  </a:lnTo>
                  <a:lnTo>
                    <a:pt x="397814" y="460032"/>
                  </a:lnTo>
                  <a:lnTo>
                    <a:pt x="398068" y="458762"/>
                  </a:lnTo>
                  <a:lnTo>
                    <a:pt x="398195" y="458762"/>
                  </a:lnTo>
                  <a:lnTo>
                    <a:pt x="399465" y="460032"/>
                  </a:lnTo>
                  <a:lnTo>
                    <a:pt x="400011" y="460768"/>
                  </a:lnTo>
                  <a:lnTo>
                    <a:pt x="400011" y="458203"/>
                  </a:lnTo>
                  <a:lnTo>
                    <a:pt x="397954" y="458762"/>
                  </a:lnTo>
                  <a:lnTo>
                    <a:pt x="397891" y="457492"/>
                  </a:lnTo>
                  <a:lnTo>
                    <a:pt x="397827" y="456222"/>
                  </a:lnTo>
                  <a:lnTo>
                    <a:pt x="398691" y="456222"/>
                  </a:lnTo>
                  <a:lnTo>
                    <a:pt x="398653" y="454952"/>
                  </a:lnTo>
                  <a:lnTo>
                    <a:pt x="397738" y="454952"/>
                  </a:lnTo>
                  <a:lnTo>
                    <a:pt x="397459" y="453682"/>
                  </a:lnTo>
                  <a:lnTo>
                    <a:pt x="396113" y="453682"/>
                  </a:lnTo>
                  <a:lnTo>
                    <a:pt x="396976" y="452412"/>
                  </a:lnTo>
                  <a:lnTo>
                    <a:pt x="397103" y="452412"/>
                  </a:lnTo>
                  <a:lnTo>
                    <a:pt x="396646" y="451142"/>
                  </a:lnTo>
                  <a:lnTo>
                    <a:pt x="394550" y="453682"/>
                  </a:lnTo>
                  <a:lnTo>
                    <a:pt x="394208" y="452412"/>
                  </a:lnTo>
                  <a:lnTo>
                    <a:pt x="393115" y="454952"/>
                  </a:lnTo>
                  <a:lnTo>
                    <a:pt x="393319" y="454952"/>
                  </a:lnTo>
                  <a:lnTo>
                    <a:pt x="394525" y="454952"/>
                  </a:lnTo>
                  <a:lnTo>
                    <a:pt x="395020" y="456222"/>
                  </a:lnTo>
                  <a:lnTo>
                    <a:pt x="394068" y="456222"/>
                  </a:lnTo>
                  <a:lnTo>
                    <a:pt x="392722" y="457492"/>
                  </a:lnTo>
                  <a:lnTo>
                    <a:pt x="393319" y="454952"/>
                  </a:lnTo>
                  <a:lnTo>
                    <a:pt x="389153" y="457492"/>
                  </a:lnTo>
                  <a:lnTo>
                    <a:pt x="390283" y="456222"/>
                  </a:lnTo>
                  <a:lnTo>
                    <a:pt x="391401" y="454952"/>
                  </a:lnTo>
                  <a:lnTo>
                    <a:pt x="391591" y="451142"/>
                  </a:lnTo>
                  <a:lnTo>
                    <a:pt x="393230" y="449872"/>
                  </a:lnTo>
                  <a:lnTo>
                    <a:pt x="390423" y="448602"/>
                  </a:lnTo>
                  <a:lnTo>
                    <a:pt x="388620" y="446062"/>
                  </a:lnTo>
                  <a:lnTo>
                    <a:pt x="387985" y="446392"/>
                  </a:lnTo>
                  <a:lnTo>
                    <a:pt x="387985" y="468922"/>
                  </a:lnTo>
                  <a:lnTo>
                    <a:pt x="387388" y="470192"/>
                  </a:lnTo>
                  <a:lnTo>
                    <a:pt x="387146" y="471462"/>
                  </a:lnTo>
                  <a:lnTo>
                    <a:pt x="386664" y="471462"/>
                  </a:lnTo>
                  <a:lnTo>
                    <a:pt x="386295" y="470192"/>
                  </a:lnTo>
                  <a:lnTo>
                    <a:pt x="386969" y="470192"/>
                  </a:lnTo>
                  <a:lnTo>
                    <a:pt x="387807" y="468922"/>
                  </a:lnTo>
                  <a:lnTo>
                    <a:pt x="387985" y="468922"/>
                  </a:lnTo>
                  <a:lnTo>
                    <a:pt x="387985" y="446392"/>
                  </a:lnTo>
                  <a:lnTo>
                    <a:pt x="383641" y="448602"/>
                  </a:lnTo>
                  <a:lnTo>
                    <a:pt x="382676" y="448602"/>
                  </a:lnTo>
                  <a:lnTo>
                    <a:pt x="384251" y="447332"/>
                  </a:lnTo>
                  <a:lnTo>
                    <a:pt x="384708" y="446062"/>
                  </a:lnTo>
                  <a:lnTo>
                    <a:pt x="384403" y="446062"/>
                  </a:lnTo>
                  <a:lnTo>
                    <a:pt x="383806" y="444792"/>
                  </a:lnTo>
                  <a:lnTo>
                    <a:pt x="383209" y="443522"/>
                  </a:lnTo>
                  <a:lnTo>
                    <a:pt x="382447" y="444182"/>
                  </a:lnTo>
                  <a:lnTo>
                    <a:pt x="382270" y="444080"/>
                  </a:lnTo>
                  <a:lnTo>
                    <a:pt x="382270" y="444322"/>
                  </a:lnTo>
                  <a:lnTo>
                    <a:pt x="380238" y="446062"/>
                  </a:lnTo>
                  <a:lnTo>
                    <a:pt x="380326" y="443522"/>
                  </a:lnTo>
                  <a:lnTo>
                    <a:pt x="382270" y="444322"/>
                  </a:lnTo>
                  <a:lnTo>
                    <a:pt x="382270" y="444080"/>
                  </a:lnTo>
                  <a:lnTo>
                    <a:pt x="381381" y="443522"/>
                  </a:lnTo>
                  <a:lnTo>
                    <a:pt x="382435" y="442252"/>
                  </a:lnTo>
                  <a:lnTo>
                    <a:pt x="381736" y="440982"/>
                  </a:lnTo>
                  <a:lnTo>
                    <a:pt x="381038" y="439712"/>
                  </a:lnTo>
                  <a:lnTo>
                    <a:pt x="373138" y="439712"/>
                  </a:lnTo>
                  <a:lnTo>
                    <a:pt x="372237" y="435902"/>
                  </a:lnTo>
                  <a:lnTo>
                    <a:pt x="372110" y="435902"/>
                  </a:lnTo>
                  <a:lnTo>
                    <a:pt x="371716" y="437172"/>
                  </a:lnTo>
                  <a:lnTo>
                    <a:pt x="371043" y="434632"/>
                  </a:lnTo>
                  <a:lnTo>
                    <a:pt x="370713" y="433362"/>
                  </a:lnTo>
                  <a:lnTo>
                    <a:pt x="370039" y="430822"/>
                  </a:lnTo>
                  <a:lnTo>
                    <a:pt x="361124" y="430822"/>
                  </a:lnTo>
                  <a:lnTo>
                    <a:pt x="361061" y="429552"/>
                  </a:lnTo>
                  <a:lnTo>
                    <a:pt x="360781" y="423202"/>
                  </a:lnTo>
                  <a:lnTo>
                    <a:pt x="360362" y="420662"/>
                  </a:lnTo>
                  <a:lnTo>
                    <a:pt x="358559" y="423202"/>
                  </a:lnTo>
                  <a:lnTo>
                    <a:pt x="356552" y="423202"/>
                  </a:lnTo>
                  <a:lnTo>
                    <a:pt x="358457" y="420662"/>
                  </a:lnTo>
                  <a:lnTo>
                    <a:pt x="354749" y="423202"/>
                  </a:lnTo>
                  <a:lnTo>
                    <a:pt x="351193" y="423202"/>
                  </a:lnTo>
                  <a:lnTo>
                    <a:pt x="352018" y="421932"/>
                  </a:lnTo>
                  <a:lnTo>
                    <a:pt x="354507" y="418122"/>
                  </a:lnTo>
                  <a:lnTo>
                    <a:pt x="356984" y="414312"/>
                  </a:lnTo>
                  <a:lnTo>
                    <a:pt x="351358" y="415582"/>
                  </a:lnTo>
                  <a:lnTo>
                    <a:pt x="350202" y="418122"/>
                  </a:lnTo>
                  <a:lnTo>
                    <a:pt x="349681" y="416852"/>
                  </a:lnTo>
                  <a:lnTo>
                    <a:pt x="346849" y="416852"/>
                  </a:lnTo>
                  <a:lnTo>
                    <a:pt x="347738" y="415582"/>
                  </a:lnTo>
                  <a:lnTo>
                    <a:pt x="348627" y="414312"/>
                  </a:lnTo>
                  <a:lnTo>
                    <a:pt x="348399" y="414312"/>
                  </a:lnTo>
                  <a:lnTo>
                    <a:pt x="344563" y="414312"/>
                  </a:lnTo>
                  <a:lnTo>
                    <a:pt x="344208" y="413042"/>
                  </a:lnTo>
                  <a:lnTo>
                    <a:pt x="343865" y="411772"/>
                  </a:lnTo>
                  <a:lnTo>
                    <a:pt x="349199" y="409232"/>
                  </a:lnTo>
                  <a:lnTo>
                    <a:pt x="347192" y="406692"/>
                  </a:lnTo>
                  <a:lnTo>
                    <a:pt x="345948" y="406692"/>
                  </a:lnTo>
                  <a:lnTo>
                    <a:pt x="341655" y="407962"/>
                  </a:lnTo>
                  <a:lnTo>
                    <a:pt x="341223" y="409232"/>
                  </a:lnTo>
                  <a:lnTo>
                    <a:pt x="341503" y="410502"/>
                  </a:lnTo>
                  <a:lnTo>
                    <a:pt x="341388" y="411772"/>
                  </a:lnTo>
                  <a:lnTo>
                    <a:pt x="340309" y="413042"/>
                  </a:lnTo>
                  <a:lnTo>
                    <a:pt x="338988" y="411772"/>
                  </a:lnTo>
                  <a:lnTo>
                    <a:pt x="335597" y="415582"/>
                  </a:lnTo>
                  <a:lnTo>
                    <a:pt x="331736" y="419392"/>
                  </a:lnTo>
                  <a:lnTo>
                    <a:pt x="331254" y="423202"/>
                  </a:lnTo>
                  <a:lnTo>
                    <a:pt x="334505" y="421932"/>
                  </a:lnTo>
                  <a:lnTo>
                    <a:pt x="333336" y="424472"/>
                  </a:lnTo>
                  <a:lnTo>
                    <a:pt x="333578" y="424472"/>
                  </a:lnTo>
                  <a:lnTo>
                    <a:pt x="333159" y="425742"/>
                  </a:lnTo>
                  <a:lnTo>
                    <a:pt x="333095" y="427012"/>
                  </a:lnTo>
                  <a:lnTo>
                    <a:pt x="336740" y="424878"/>
                  </a:lnTo>
                  <a:lnTo>
                    <a:pt x="336791" y="424472"/>
                  </a:lnTo>
                  <a:lnTo>
                    <a:pt x="337439" y="424472"/>
                  </a:lnTo>
                  <a:lnTo>
                    <a:pt x="338696" y="424472"/>
                  </a:lnTo>
                  <a:lnTo>
                    <a:pt x="337807" y="425742"/>
                  </a:lnTo>
                  <a:lnTo>
                    <a:pt x="336499" y="426935"/>
                  </a:lnTo>
                  <a:lnTo>
                    <a:pt x="336689" y="425323"/>
                  </a:lnTo>
                  <a:lnTo>
                    <a:pt x="336321" y="425742"/>
                  </a:lnTo>
                  <a:lnTo>
                    <a:pt x="334467" y="426935"/>
                  </a:lnTo>
                  <a:lnTo>
                    <a:pt x="334479" y="428282"/>
                  </a:lnTo>
                  <a:lnTo>
                    <a:pt x="336499" y="427012"/>
                  </a:lnTo>
                  <a:lnTo>
                    <a:pt x="338404" y="427012"/>
                  </a:lnTo>
                  <a:lnTo>
                    <a:pt x="337654" y="428282"/>
                  </a:lnTo>
                  <a:lnTo>
                    <a:pt x="337947" y="428282"/>
                  </a:lnTo>
                  <a:lnTo>
                    <a:pt x="338404" y="429552"/>
                  </a:lnTo>
                  <a:lnTo>
                    <a:pt x="340474" y="428282"/>
                  </a:lnTo>
                  <a:lnTo>
                    <a:pt x="339255" y="430822"/>
                  </a:lnTo>
                  <a:lnTo>
                    <a:pt x="343077" y="429552"/>
                  </a:lnTo>
                  <a:lnTo>
                    <a:pt x="339902" y="432092"/>
                  </a:lnTo>
                  <a:lnTo>
                    <a:pt x="340829" y="432092"/>
                  </a:lnTo>
                  <a:lnTo>
                    <a:pt x="343446" y="430822"/>
                  </a:lnTo>
                  <a:lnTo>
                    <a:pt x="344157" y="430822"/>
                  </a:lnTo>
                  <a:lnTo>
                    <a:pt x="339356" y="434632"/>
                  </a:lnTo>
                  <a:lnTo>
                    <a:pt x="346087" y="433362"/>
                  </a:lnTo>
                  <a:lnTo>
                    <a:pt x="341769" y="437172"/>
                  </a:lnTo>
                  <a:lnTo>
                    <a:pt x="345948" y="434632"/>
                  </a:lnTo>
                  <a:lnTo>
                    <a:pt x="346087" y="438442"/>
                  </a:lnTo>
                  <a:lnTo>
                    <a:pt x="349364" y="437172"/>
                  </a:lnTo>
                  <a:lnTo>
                    <a:pt x="348310" y="438442"/>
                  </a:lnTo>
                  <a:lnTo>
                    <a:pt x="348856" y="439712"/>
                  </a:lnTo>
                  <a:lnTo>
                    <a:pt x="348259" y="440664"/>
                  </a:lnTo>
                  <a:lnTo>
                    <a:pt x="350824" y="438442"/>
                  </a:lnTo>
                  <a:lnTo>
                    <a:pt x="352628" y="439712"/>
                  </a:lnTo>
                  <a:lnTo>
                    <a:pt x="355003" y="438442"/>
                  </a:lnTo>
                  <a:lnTo>
                    <a:pt x="353212" y="442252"/>
                  </a:lnTo>
                  <a:lnTo>
                    <a:pt x="351116" y="440982"/>
                  </a:lnTo>
                  <a:lnTo>
                    <a:pt x="352679" y="443522"/>
                  </a:lnTo>
                  <a:lnTo>
                    <a:pt x="353491" y="442252"/>
                  </a:lnTo>
                  <a:lnTo>
                    <a:pt x="354291" y="440982"/>
                  </a:lnTo>
                  <a:lnTo>
                    <a:pt x="353529" y="442937"/>
                  </a:lnTo>
                  <a:lnTo>
                    <a:pt x="352082" y="444792"/>
                  </a:lnTo>
                  <a:lnTo>
                    <a:pt x="353314" y="443522"/>
                  </a:lnTo>
                  <a:lnTo>
                    <a:pt x="354533" y="442252"/>
                  </a:lnTo>
                  <a:lnTo>
                    <a:pt x="355765" y="440982"/>
                  </a:lnTo>
                  <a:lnTo>
                    <a:pt x="353326" y="444792"/>
                  </a:lnTo>
                  <a:lnTo>
                    <a:pt x="356108" y="443522"/>
                  </a:lnTo>
                  <a:lnTo>
                    <a:pt x="355371" y="446062"/>
                  </a:lnTo>
                  <a:lnTo>
                    <a:pt x="353034" y="447332"/>
                  </a:lnTo>
                  <a:lnTo>
                    <a:pt x="355231" y="447332"/>
                  </a:lnTo>
                  <a:lnTo>
                    <a:pt x="354838" y="448246"/>
                  </a:lnTo>
                  <a:lnTo>
                    <a:pt x="355600" y="447332"/>
                  </a:lnTo>
                  <a:lnTo>
                    <a:pt x="357378" y="446062"/>
                  </a:lnTo>
                  <a:lnTo>
                    <a:pt x="359511" y="446062"/>
                  </a:lnTo>
                  <a:lnTo>
                    <a:pt x="356019" y="448602"/>
                  </a:lnTo>
                  <a:lnTo>
                    <a:pt x="355117" y="449872"/>
                  </a:lnTo>
                  <a:lnTo>
                    <a:pt x="356666" y="449872"/>
                  </a:lnTo>
                  <a:lnTo>
                    <a:pt x="359803" y="448602"/>
                  </a:lnTo>
                  <a:lnTo>
                    <a:pt x="360337" y="448602"/>
                  </a:lnTo>
                  <a:lnTo>
                    <a:pt x="360057" y="449516"/>
                  </a:lnTo>
                  <a:lnTo>
                    <a:pt x="362242" y="448602"/>
                  </a:lnTo>
                  <a:lnTo>
                    <a:pt x="361962" y="452412"/>
                  </a:lnTo>
                  <a:lnTo>
                    <a:pt x="362280" y="452310"/>
                  </a:lnTo>
                  <a:lnTo>
                    <a:pt x="363664" y="453390"/>
                  </a:lnTo>
                  <a:lnTo>
                    <a:pt x="364083" y="452640"/>
                  </a:lnTo>
                  <a:lnTo>
                    <a:pt x="364617" y="451891"/>
                  </a:lnTo>
                  <a:lnTo>
                    <a:pt x="364985" y="451408"/>
                  </a:lnTo>
                  <a:lnTo>
                    <a:pt x="363829" y="452780"/>
                  </a:lnTo>
                  <a:lnTo>
                    <a:pt x="362343" y="452285"/>
                  </a:lnTo>
                  <a:lnTo>
                    <a:pt x="364985" y="451408"/>
                  </a:lnTo>
                  <a:lnTo>
                    <a:pt x="365569" y="451205"/>
                  </a:lnTo>
                  <a:lnTo>
                    <a:pt x="365201" y="452412"/>
                  </a:lnTo>
                  <a:lnTo>
                    <a:pt x="365798" y="451142"/>
                  </a:lnTo>
                  <a:lnTo>
                    <a:pt x="366395" y="449872"/>
                  </a:lnTo>
                  <a:lnTo>
                    <a:pt x="367766" y="448602"/>
                  </a:lnTo>
                  <a:lnTo>
                    <a:pt x="368782" y="447332"/>
                  </a:lnTo>
                  <a:lnTo>
                    <a:pt x="369341" y="448602"/>
                  </a:lnTo>
                  <a:lnTo>
                    <a:pt x="371462" y="447332"/>
                  </a:lnTo>
                  <a:lnTo>
                    <a:pt x="371271" y="447484"/>
                  </a:lnTo>
                  <a:lnTo>
                    <a:pt x="371271" y="452412"/>
                  </a:lnTo>
                  <a:lnTo>
                    <a:pt x="368909" y="454952"/>
                  </a:lnTo>
                  <a:lnTo>
                    <a:pt x="368642" y="452107"/>
                  </a:lnTo>
                  <a:lnTo>
                    <a:pt x="368541" y="451142"/>
                  </a:lnTo>
                  <a:lnTo>
                    <a:pt x="368642" y="452107"/>
                  </a:lnTo>
                  <a:lnTo>
                    <a:pt x="371182" y="451142"/>
                  </a:lnTo>
                  <a:lnTo>
                    <a:pt x="371271" y="452412"/>
                  </a:lnTo>
                  <a:lnTo>
                    <a:pt x="371271" y="447484"/>
                  </a:lnTo>
                  <a:lnTo>
                    <a:pt x="369874" y="448602"/>
                  </a:lnTo>
                  <a:lnTo>
                    <a:pt x="369608" y="448602"/>
                  </a:lnTo>
                  <a:lnTo>
                    <a:pt x="368858" y="449872"/>
                  </a:lnTo>
                  <a:lnTo>
                    <a:pt x="369481" y="449872"/>
                  </a:lnTo>
                  <a:lnTo>
                    <a:pt x="367639" y="452107"/>
                  </a:lnTo>
                  <a:lnTo>
                    <a:pt x="367626" y="452272"/>
                  </a:lnTo>
                  <a:lnTo>
                    <a:pt x="367830" y="452412"/>
                  </a:lnTo>
                  <a:lnTo>
                    <a:pt x="368198" y="452272"/>
                  </a:lnTo>
                  <a:lnTo>
                    <a:pt x="367372" y="454952"/>
                  </a:lnTo>
                  <a:lnTo>
                    <a:pt x="367093" y="452412"/>
                  </a:lnTo>
                  <a:lnTo>
                    <a:pt x="364070" y="457492"/>
                  </a:lnTo>
                  <a:lnTo>
                    <a:pt x="366471" y="451497"/>
                  </a:lnTo>
                  <a:lnTo>
                    <a:pt x="363232" y="456222"/>
                  </a:lnTo>
                  <a:lnTo>
                    <a:pt x="364121" y="458762"/>
                  </a:lnTo>
                  <a:lnTo>
                    <a:pt x="366369" y="457492"/>
                  </a:lnTo>
                  <a:lnTo>
                    <a:pt x="367220" y="460032"/>
                  </a:lnTo>
                  <a:lnTo>
                    <a:pt x="368973" y="458762"/>
                  </a:lnTo>
                  <a:lnTo>
                    <a:pt x="369176" y="457492"/>
                  </a:lnTo>
                  <a:lnTo>
                    <a:pt x="370928" y="456222"/>
                  </a:lnTo>
                  <a:lnTo>
                    <a:pt x="375716" y="456222"/>
                  </a:lnTo>
                  <a:lnTo>
                    <a:pt x="366331" y="463842"/>
                  </a:lnTo>
                  <a:lnTo>
                    <a:pt x="371348" y="462572"/>
                  </a:lnTo>
                  <a:lnTo>
                    <a:pt x="373481" y="461302"/>
                  </a:lnTo>
                  <a:lnTo>
                    <a:pt x="376872" y="458762"/>
                  </a:lnTo>
                  <a:lnTo>
                    <a:pt x="376339" y="461302"/>
                  </a:lnTo>
                  <a:lnTo>
                    <a:pt x="373062" y="463842"/>
                  </a:lnTo>
                  <a:lnTo>
                    <a:pt x="374294" y="465112"/>
                  </a:lnTo>
                  <a:lnTo>
                    <a:pt x="378079" y="461302"/>
                  </a:lnTo>
                  <a:lnTo>
                    <a:pt x="377748" y="463842"/>
                  </a:lnTo>
                  <a:lnTo>
                    <a:pt x="378650" y="465112"/>
                  </a:lnTo>
                  <a:lnTo>
                    <a:pt x="376237" y="467652"/>
                  </a:lnTo>
                  <a:lnTo>
                    <a:pt x="378282" y="468922"/>
                  </a:lnTo>
                  <a:lnTo>
                    <a:pt x="381939" y="468922"/>
                  </a:lnTo>
                  <a:lnTo>
                    <a:pt x="384225" y="470192"/>
                  </a:lnTo>
                  <a:lnTo>
                    <a:pt x="383349" y="470192"/>
                  </a:lnTo>
                  <a:lnTo>
                    <a:pt x="382231" y="471462"/>
                  </a:lnTo>
                  <a:lnTo>
                    <a:pt x="381850" y="472732"/>
                  </a:lnTo>
                  <a:lnTo>
                    <a:pt x="385457" y="474002"/>
                  </a:lnTo>
                  <a:lnTo>
                    <a:pt x="386410" y="477812"/>
                  </a:lnTo>
                  <a:lnTo>
                    <a:pt x="386930" y="481622"/>
                  </a:lnTo>
                  <a:lnTo>
                    <a:pt x="390017" y="480352"/>
                  </a:lnTo>
                  <a:lnTo>
                    <a:pt x="390169" y="480352"/>
                  </a:lnTo>
                  <a:lnTo>
                    <a:pt x="392099" y="480352"/>
                  </a:lnTo>
                  <a:lnTo>
                    <a:pt x="390779" y="481622"/>
                  </a:lnTo>
                  <a:lnTo>
                    <a:pt x="389788" y="482892"/>
                  </a:lnTo>
                  <a:lnTo>
                    <a:pt x="393179" y="481622"/>
                  </a:lnTo>
                  <a:lnTo>
                    <a:pt x="398132" y="482892"/>
                  </a:lnTo>
                  <a:lnTo>
                    <a:pt x="397217" y="486702"/>
                  </a:lnTo>
                  <a:lnTo>
                    <a:pt x="396227" y="487972"/>
                  </a:lnTo>
                  <a:lnTo>
                    <a:pt x="396506" y="489242"/>
                  </a:lnTo>
                  <a:lnTo>
                    <a:pt x="402297" y="484162"/>
                  </a:lnTo>
                  <a:lnTo>
                    <a:pt x="401269" y="487972"/>
                  </a:lnTo>
                  <a:lnTo>
                    <a:pt x="400646" y="487972"/>
                  </a:lnTo>
                  <a:lnTo>
                    <a:pt x="402272" y="491782"/>
                  </a:lnTo>
                  <a:lnTo>
                    <a:pt x="407289" y="493052"/>
                  </a:lnTo>
                  <a:lnTo>
                    <a:pt x="405663" y="498132"/>
                  </a:lnTo>
                  <a:lnTo>
                    <a:pt x="409371" y="495592"/>
                  </a:lnTo>
                  <a:lnTo>
                    <a:pt x="406654" y="503212"/>
                  </a:lnTo>
                  <a:lnTo>
                    <a:pt x="411492" y="499402"/>
                  </a:lnTo>
                  <a:lnTo>
                    <a:pt x="410616" y="501942"/>
                  </a:lnTo>
                  <a:lnTo>
                    <a:pt x="409359" y="503212"/>
                  </a:lnTo>
                  <a:lnTo>
                    <a:pt x="409803" y="507022"/>
                  </a:lnTo>
                  <a:lnTo>
                    <a:pt x="410121" y="507022"/>
                  </a:lnTo>
                  <a:lnTo>
                    <a:pt x="413562" y="504482"/>
                  </a:lnTo>
                  <a:lnTo>
                    <a:pt x="414718" y="505752"/>
                  </a:lnTo>
                  <a:lnTo>
                    <a:pt x="412267" y="507022"/>
                  </a:lnTo>
                  <a:lnTo>
                    <a:pt x="415759" y="505752"/>
                  </a:lnTo>
                  <a:lnTo>
                    <a:pt x="413283" y="509562"/>
                  </a:lnTo>
                  <a:lnTo>
                    <a:pt x="414439" y="509562"/>
                  </a:lnTo>
                  <a:lnTo>
                    <a:pt x="414705" y="509079"/>
                  </a:lnTo>
                  <a:lnTo>
                    <a:pt x="415061" y="508939"/>
                  </a:lnTo>
                  <a:lnTo>
                    <a:pt x="414782" y="508914"/>
                  </a:lnTo>
                  <a:lnTo>
                    <a:pt x="415124" y="508292"/>
                  </a:lnTo>
                  <a:lnTo>
                    <a:pt x="415861" y="507022"/>
                  </a:lnTo>
                  <a:lnTo>
                    <a:pt x="417982" y="507022"/>
                  </a:lnTo>
                  <a:lnTo>
                    <a:pt x="416534" y="512102"/>
                  </a:lnTo>
                  <a:lnTo>
                    <a:pt x="415277" y="513372"/>
                  </a:lnTo>
                  <a:lnTo>
                    <a:pt x="419696" y="513372"/>
                  </a:lnTo>
                  <a:lnTo>
                    <a:pt x="419290" y="513867"/>
                  </a:lnTo>
                  <a:lnTo>
                    <a:pt x="420738" y="513372"/>
                  </a:lnTo>
                  <a:lnTo>
                    <a:pt x="414553" y="517182"/>
                  </a:lnTo>
                  <a:lnTo>
                    <a:pt x="418020" y="515912"/>
                  </a:lnTo>
                  <a:lnTo>
                    <a:pt x="418439" y="515912"/>
                  </a:lnTo>
                  <a:lnTo>
                    <a:pt x="419595" y="514642"/>
                  </a:lnTo>
                  <a:lnTo>
                    <a:pt x="420128" y="514642"/>
                  </a:lnTo>
                  <a:lnTo>
                    <a:pt x="419163" y="517182"/>
                  </a:lnTo>
                  <a:lnTo>
                    <a:pt x="420370" y="518452"/>
                  </a:lnTo>
                  <a:lnTo>
                    <a:pt x="421932" y="518452"/>
                  </a:lnTo>
                  <a:lnTo>
                    <a:pt x="420027" y="519722"/>
                  </a:lnTo>
                  <a:lnTo>
                    <a:pt x="421220" y="522262"/>
                  </a:lnTo>
                  <a:lnTo>
                    <a:pt x="424319" y="523532"/>
                  </a:lnTo>
                  <a:lnTo>
                    <a:pt x="426135" y="526072"/>
                  </a:lnTo>
                  <a:lnTo>
                    <a:pt x="426288" y="524802"/>
                  </a:lnTo>
                  <a:lnTo>
                    <a:pt x="429450" y="522262"/>
                  </a:lnTo>
                  <a:lnTo>
                    <a:pt x="430288" y="523532"/>
                  </a:lnTo>
                  <a:lnTo>
                    <a:pt x="431025" y="523532"/>
                  </a:lnTo>
                  <a:lnTo>
                    <a:pt x="431406" y="524802"/>
                  </a:lnTo>
                  <a:lnTo>
                    <a:pt x="428447" y="526072"/>
                  </a:lnTo>
                  <a:lnTo>
                    <a:pt x="428955" y="526072"/>
                  </a:lnTo>
                  <a:lnTo>
                    <a:pt x="428193" y="527342"/>
                  </a:lnTo>
                  <a:lnTo>
                    <a:pt x="427583" y="527342"/>
                  </a:lnTo>
                  <a:lnTo>
                    <a:pt x="426504" y="528612"/>
                  </a:lnTo>
                  <a:lnTo>
                    <a:pt x="428510" y="527342"/>
                  </a:lnTo>
                  <a:lnTo>
                    <a:pt x="425272" y="532422"/>
                  </a:lnTo>
                  <a:lnTo>
                    <a:pt x="428650" y="529882"/>
                  </a:lnTo>
                  <a:lnTo>
                    <a:pt x="427901" y="531152"/>
                  </a:lnTo>
                  <a:lnTo>
                    <a:pt x="429717" y="533692"/>
                  </a:lnTo>
                  <a:lnTo>
                    <a:pt x="431482" y="533692"/>
                  </a:lnTo>
                  <a:lnTo>
                    <a:pt x="433133" y="534962"/>
                  </a:lnTo>
                  <a:lnTo>
                    <a:pt x="435483" y="533692"/>
                  </a:lnTo>
                  <a:lnTo>
                    <a:pt x="435546" y="534962"/>
                  </a:lnTo>
                  <a:lnTo>
                    <a:pt x="437896" y="533692"/>
                  </a:lnTo>
                  <a:lnTo>
                    <a:pt x="438213" y="536232"/>
                  </a:lnTo>
                  <a:lnTo>
                    <a:pt x="437565" y="538772"/>
                  </a:lnTo>
                  <a:lnTo>
                    <a:pt x="439039" y="540042"/>
                  </a:lnTo>
                  <a:lnTo>
                    <a:pt x="441109" y="541312"/>
                  </a:lnTo>
                  <a:lnTo>
                    <a:pt x="441236" y="540423"/>
                  </a:lnTo>
                  <a:lnTo>
                    <a:pt x="442493" y="542582"/>
                  </a:lnTo>
                  <a:lnTo>
                    <a:pt x="440296" y="542582"/>
                  </a:lnTo>
                  <a:lnTo>
                    <a:pt x="442175" y="543852"/>
                  </a:lnTo>
                  <a:lnTo>
                    <a:pt x="442683" y="545122"/>
                  </a:lnTo>
                  <a:lnTo>
                    <a:pt x="446392" y="546392"/>
                  </a:lnTo>
                  <a:lnTo>
                    <a:pt x="447052" y="545122"/>
                  </a:lnTo>
                  <a:lnTo>
                    <a:pt x="447205" y="545122"/>
                  </a:lnTo>
                  <a:lnTo>
                    <a:pt x="448056" y="543852"/>
                  </a:lnTo>
                  <a:lnTo>
                    <a:pt x="448767" y="543852"/>
                  </a:lnTo>
                  <a:lnTo>
                    <a:pt x="447954" y="546392"/>
                  </a:lnTo>
                  <a:lnTo>
                    <a:pt x="446557" y="546392"/>
                  </a:lnTo>
                  <a:lnTo>
                    <a:pt x="451993" y="547662"/>
                  </a:lnTo>
                  <a:lnTo>
                    <a:pt x="445300" y="557822"/>
                  </a:lnTo>
                  <a:lnTo>
                    <a:pt x="451332" y="556590"/>
                  </a:lnTo>
                  <a:lnTo>
                    <a:pt x="455295" y="557822"/>
                  </a:lnTo>
                  <a:lnTo>
                    <a:pt x="455726" y="559092"/>
                  </a:lnTo>
                  <a:lnTo>
                    <a:pt x="453186" y="557822"/>
                  </a:lnTo>
                  <a:lnTo>
                    <a:pt x="452424" y="560362"/>
                  </a:lnTo>
                  <a:lnTo>
                    <a:pt x="457936" y="560362"/>
                  </a:lnTo>
                  <a:lnTo>
                    <a:pt x="454837" y="565442"/>
                  </a:lnTo>
                  <a:lnTo>
                    <a:pt x="458812" y="565442"/>
                  </a:lnTo>
                  <a:lnTo>
                    <a:pt x="453491" y="571792"/>
                  </a:lnTo>
                  <a:lnTo>
                    <a:pt x="463473" y="570522"/>
                  </a:lnTo>
                  <a:lnTo>
                    <a:pt x="460921" y="575602"/>
                  </a:lnTo>
                  <a:lnTo>
                    <a:pt x="462381" y="575602"/>
                  </a:lnTo>
                  <a:lnTo>
                    <a:pt x="464286" y="574332"/>
                  </a:lnTo>
                  <a:lnTo>
                    <a:pt x="463143" y="575602"/>
                  </a:lnTo>
                  <a:lnTo>
                    <a:pt x="463969" y="575602"/>
                  </a:lnTo>
                  <a:lnTo>
                    <a:pt x="469353" y="579412"/>
                  </a:lnTo>
                  <a:lnTo>
                    <a:pt x="468668" y="587032"/>
                  </a:lnTo>
                  <a:lnTo>
                    <a:pt x="471538" y="595922"/>
                  </a:lnTo>
                  <a:lnTo>
                    <a:pt x="479526" y="589572"/>
                  </a:lnTo>
                  <a:lnTo>
                    <a:pt x="477367" y="594652"/>
                  </a:lnTo>
                  <a:lnTo>
                    <a:pt x="474014" y="595922"/>
                  </a:lnTo>
                  <a:lnTo>
                    <a:pt x="480085" y="597192"/>
                  </a:lnTo>
                  <a:lnTo>
                    <a:pt x="479018" y="603542"/>
                  </a:lnTo>
                  <a:lnTo>
                    <a:pt x="484339" y="604812"/>
                  </a:lnTo>
                  <a:lnTo>
                    <a:pt x="483514" y="606082"/>
                  </a:lnTo>
                  <a:lnTo>
                    <a:pt x="482422" y="606082"/>
                  </a:lnTo>
                  <a:lnTo>
                    <a:pt x="480783" y="607352"/>
                  </a:lnTo>
                  <a:lnTo>
                    <a:pt x="484149" y="608622"/>
                  </a:lnTo>
                  <a:lnTo>
                    <a:pt x="485914" y="607352"/>
                  </a:lnTo>
                  <a:lnTo>
                    <a:pt x="486079" y="608622"/>
                  </a:lnTo>
                  <a:lnTo>
                    <a:pt x="484416" y="608622"/>
                  </a:lnTo>
                  <a:lnTo>
                    <a:pt x="483743" y="609892"/>
                  </a:lnTo>
                  <a:lnTo>
                    <a:pt x="482993" y="611162"/>
                  </a:lnTo>
                  <a:lnTo>
                    <a:pt x="487743" y="609892"/>
                  </a:lnTo>
                  <a:lnTo>
                    <a:pt x="485584" y="612432"/>
                  </a:lnTo>
                  <a:lnTo>
                    <a:pt x="486143" y="612432"/>
                  </a:lnTo>
                  <a:lnTo>
                    <a:pt x="486041" y="614972"/>
                  </a:lnTo>
                  <a:lnTo>
                    <a:pt x="488213" y="612432"/>
                  </a:lnTo>
                  <a:lnTo>
                    <a:pt x="487908" y="614972"/>
                  </a:lnTo>
                  <a:lnTo>
                    <a:pt x="491007" y="614972"/>
                  </a:lnTo>
                  <a:lnTo>
                    <a:pt x="490245" y="616242"/>
                  </a:lnTo>
                  <a:lnTo>
                    <a:pt x="493496" y="616242"/>
                  </a:lnTo>
                  <a:lnTo>
                    <a:pt x="490461" y="620001"/>
                  </a:lnTo>
                  <a:lnTo>
                    <a:pt x="492798" y="622592"/>
                  </a:lnTo>
                  <a:lnTo>
                    <a:pt x="493814" y="622592"/>
                  </a:lnTo>
                  <a:lnTo>
                    <a:pt x="494398" y="623862"/>
                  </a:lnTo>
                  <a:lnTo>
                    <a:pt x="492480" y="625132"/>
                  </a:lnTo>
                  <a:lnTo>
                    <a:pt x="493153" y="625132"/>
                  </a:lnTo>
                  <a:lnTo>
                    <a:pt x="494461" y="626402"/>
                  </a:lnTo>
                  <a:lnTo>
                    <a:pt x="496468" y="625132"/>
                  </a:lnTo>
                  <a:lnTo>
                    <a:pt x="492671" y="628942"/>
                  </a:lnTo>
                  <a:lnTo>
                    <a:pt x="502666" y="626402"/>
                  </a:lnTo>
                  <a:lnTo>
                    <a:pt x="497001" y="631482"/>
                  </a:lnTo>
                  <a:lnTo>
                    <a:pt x="501002" y="632752"/>
                  </a:lnTo>
                  <a:lnTo>
                    <a:pt x="503440" y="634695"/>
                  </a:lnTo>
                  <a:lnTo>
                    <a:pt x="500316" y="636562"/>
                  </a:lnTo>
                  <a:lnTo>
                    <a:pt x="502831" y="638530"/>
                  </a:lnTo>
                  <a:lnTo>
                    <a:pt x="504101" y="635228"/>
                  </a:lnTo>
                  <a:lnTo>
                    <a:pt x="504571" y="634022"/>
                  </a:lnTo>
                  <a:lnTo>
                    <a:pt x="504317" y="634695"/>
                  </a:lnTo>
                  <a:lnTo>
                    <a:pt x="504190" y="635292"/>
                  </a:lnTo>
                  <a:lnTo>
                    <a:pt x="506793" y="637832"/>
                  </a:lnTo>
                  <a:lnTo>
                    <a:pt x="503288" y="638898"/>
                  </a:lnTo>
                  <a:lnTo>
                    <a:pt x="503555" y="639102"/>
                  </a:lnTo>
                  <a:lnTo>
                    <a:pt x="507987" y="637832"/>
                  </a:lnTo>
                  <a:lnTo>
                    <a:pt x="508533" y="641642"/>
                  </a:lnTo>
                  <a:lnTo>
                    <a:pt x="525487" y="641642"/>
                  </a:lnTo>
                  <a:lnTo>
                    <a:pt x="525373" y="640372"/>
                  </a:lnTo>
                  <a:lnTo>
                    <a:pt x="524383" y="640372"/>
                  </a:lnTo>
                  <a:lnTo>
                    <a:pt x="525373" y="639368"/>
                  </a:lnTo>
                  <a:lnTo>
                    <a:pt x="522693" y="640372"/>
                  </a:lnTo>
                  <a:lnTo>
                    <a:pt x="525284" y="637832"/>
                  </a:lnTo>
                  <a:lnTo>
                    <a:pt x="527875" y="635292"/>
                  </a:lnTo>
                  <a:lnTo>
                    <a:pt x="525221" y="635292"/>
                  </a:lnTo>
                  <a:lnTo>
                    <a:pt x="525995" y="634022"/>
                  </a:lnTo>
                  <a:lnTo>
                    <a:pt x="528256" y="634022"/>
                  </a:lnTo>
                  <a:lnTo>
                    <a:pt x="528713" y="632752"/>
                  </a:lnTo>
                  <a:close/>
                </a:path>
                <a:path w="571500" h="760095">
                  <a:moveTo>
                    <a:pt x="528929" y="669696"/>
                  </a:moveTo>
                  <a:lnTo>
                    <a:pt x="527735" y="669658"/>
                  </a:lnTo>
                  <a:lnTo>
                    <a:pt x="527304" y="669518"/>
                  </a:lnTo>
                  <a:lnTo>
                    <a:pt x="527304" y="670064"/>
                  </a:lnTo>
                  <a:lnTo>
                    <a:pt x="527418" y="670433"/>
                  </a:lnTo>
                  <a:lnTo>
                    <a:pt x="528929" y="669696"/>
                  </a:lnTo>
                  <a:close/>
                </a:path>
                <a:path w="571500" h="760095">
                  <a:moveTo>
                    <a:pt x="529945" y="639102"/>
                  </a:moveTo>
                  <a:lnTo>
                    <a:pt x="527659" y="640372"/>
                  </a:lnTo>
                  <a:lnTo>
                    <a:pt x="527469" y="639102"/>
                  </a:lnTo>
                  <a:lnTo>
                    <a:pt x="527265" y="640372"/>
                  </a:lnTo>
                  <a:lnTo>
                    <a:pt x="525487" y="641642"/>
                  </a:lnTo>
                  <a:lnTo>
                    <a:pt x="529348" y="641642"/>
                  </a:lnTo>
                  <a:lnTo>
                    <a:pt x="529640" y="640372"/>
                  </a:lnTo>
                  <a:lnTo>
                    <a:pt x="529945" y="639102"/>
                  </a:lnTo>
                  <a:close/>
                </a:path>
                <a:path w="571500" h="760095">
                  <a:moveTo>
                    <a:pt x="530021" y="630212"/>
                  </a:moveTo>
                  <a:lnTo>
                    <a:pt x="527367" y="628942"/>
                  </a:lnTo>
                  <a:lnTo>
                    <a:pt x="525437" y="631482"/>
                  </a:lnTo>
                  <a:lnTo>
                    <a:pt x="526021" y="630212"/>
                  </a:lnTo>
                  <a:lnTo>
                    <a:pt x="523252" y="630212"/>
                  </a:lnTo>
                  <a:lnTo>
                    <a:pt x="526072" y="632574"/>
                  </a:lnTo>
                  <a:lnTo>
                    <a:pt x="527900" y="631482"/>
                  </a:lnTo>
                  <a:lnTo>
                    <a:pt x="530021" y="630212"/>
                  </a:lnTo>
                  <a:close/>
                </a:path>
                <a:path w="571500" h="760095">
                  <a:moveTo>
                    <a:pt x="530517" y="676656"/>
                  </a:moveTo>
                  <a:lnTo>
                    <a:pt x="529374" y="677202"/>
                  </a:lnTo>
                  <a:lnTo>
                    <a:pt x="529717" y="677202"/>
                  </a:lnTo>
                  <a:lnTo>
                    <a:pt x="530517" y="676656"/>
                  </a:lnTo>
                  <a:close/>
                </a:path>
                <a:path w="571500" h="760095">
                  <a:moveTo>
                    <a:pt x="533400" y="640600"/>
                  </a:moveTo>
                  <a:lnTo>
                    <a:pt x="530987" y="641642"/>
                  </a:lnTo>
                  <a:lnTo>
                    <a:pt x="532955" y="641642"/>
                  </a:lnTo>
                  <a:lnTo>
                    <a:pt x="533400" y="640600"/>
                  </a:lnTo>
                  <a:close/>
                </a:path>
                <a:path w="571500" h="760095">
                  <a:moveTo>
                    <a:pt x="533908" y="640372"/>
                  </a:moveTo>
                  <a:lnTo>
                    <a:pt x="533742" y="639813"/>
                  </a:lnTo>
                  <a:lnTo>
                    <a:pt x="533400" y="640600"/>
                  </a:lnTo>
                  <a:lnTo>
                    <a:pt x="533908" y="640372"/>
                  </a:lnTo>
                  <a:close/>
                </a:path>
                <a:path w="571500" h="760095">
                  <a:moveTo>
                    <a:pt x="534047" y="639102"/>
                  </a:moveTo>
                  <a:lnTo>
                    <a:pt x="533527" y="639102"/>
                  </a:lnTo>
                  <a:lnTo>
                    <a:pt x="533742" y="639813"/>
                  </a:lnTo>
                  <a:lnTo>
                    <a:pt x="534047" y="639102"/>
                  </a:lnTo>
                  <a:close/>
                </a:path>
                <a:path w="571500" h="760095">
                  <a:moveTo>
                    <a:pt x="535635" y="644182"/>
                  </a:moveTo>
                  <a:lnTo>
                    <a:pt x="534987" y="643572"/>
                  </a:lnTo>
                  <a:lnTo>
                    <a:pt x="534924" y="644182"/>
                  </a:lnTo>
                  <a:lnTo>
                    <a:pt x="535635" y="644182"/>
                  </a:lnTo>
                  <a:close/>
                </a:path>
                <a:path w="571500" h="760095">
                  <a:moveTo>
                    <a:pt x="538314" y="654265"/>
                  </a:moveTo>
                  <a:lnTo>
                    <a:pt x="538048" y="654304"/>
                  </a:lnTo>
                  <a:lnTo>
                    <a:pt x="538035" y="654481"/>
                  </a:lnTo>
                  <a:lnTo>
                    <a:pt x="538010" y="654748"/>
                  </a:lnTo>
                  <a:lnTo>
                    <a:pt x="538226" y="654481"/>
                  </a:lnTo>
                  <a:lnTo>
                    <a:pt x="538314" y="654265"/>
                  </a:lnTo>
                  <a:close/>
                </a:path>
                <a:path w="571500" h="760095">
                  <a:moveTo>
                    <a:pt x="538327" y="661771"/>
                  </a:moveTo>
                  <a:lnTo>
                    <a:pt x="538010" y="661631"/>
                  </a:lnTo>
                  <a:lnTo>
                    <a:pt x="537718" y="661530"/>
                  </a:lnTo>
                  <a:lnTo>
                    <a:pt x="537489" y="661733"/>
                  </a:lnTo>
                  <a:lnTo>
                    <a:pt x="537692" y="661949"/>
                  </a:lnTo>
                  <a:lnTo>
                    <a:pt x="538048" y="661898"/>
                  </a:lnTo>
                  <a:lnTo>
                    <a:pt x="538327" y="661771"/>
                  </a:lnTo>
                  <a:close/>
                </a:path>
                <a:path w="571500" h="760095">
                  <a:moveTo>
                    <a:pt x="539127" y="646722"/>
                  </a:moveTo>
                  <a:lnTo>
                    <a:pt x="538353" y="645452"/>
                  </a:lnTo>
                  <a:lnTo>
                    <a:pt x="537946" y="645452"/>
                  </a:lnTo>
                  <a:lnTo>
                    <a:pt x="539127" y="646722"/>
                  </a:lnTo>
                  <a:close/>
                </a:path>
                <a:path w="571500" h="760095">
                  <a:moveTo>
                    <a:pt x="543725" y="670852"/>
                  </a:moveTo>
                  <a:lnTo>
                    <a:pt x="542988" y="669785"/>
                  </a:lnTo>
                  <a:lnTo>
                    <a:pt x="541858" y="670852"/>
                  </a:lnTo>
                  <a:lnTo>
                    <a:pt x="543725" y="670852"/>
                  </a:lnTo>
                  <a:close/>
                </a:path>
                <a:path w="571500" h="760095">
                  <a:moveTo>
                    <a:pt x="544525" y="668312"/>
                  </a:moveTo>
                  <a:lnTo>
                    <a:pt x="541959" y="668312"/>
                  </a:lnTo>
                  <a:lnTo>
                    <a:pt x="542988" y="669785"/>
                  </a:lnTo>
                  <a:lnTo>
                    <a:pt x="544525" y="668312"/>
                  </a:lnTo>
                  <a:close/>
                </a:path>
                <a:path w="571500" h="760095">
                  <a:moveTo>
                    <a:pt x="549135" y="716864"/>
                  </a:moveTo>
                  <a:lnTo>
                    <a:pt x="548906" y="716991"/>
                  </a:lnTo>
                  <a:lnTo>
                    <a:pt x="548690" y="717156"/>
                  </a:lnTo>
                  <a:lnTo>
                    <a:pt x="548525" y="717359"/>
                  </a:lnTo>
                  <a:lnTo>
                    <a:pt x="548703" y="717283"/>
                  </a:lnTo>
                  <a:lnTo>
                    <a:pt x="548919" y="717080"/>
                  </a:lnTo>
                  <a:lnTo>
                    <a:pt x="549135" y="716864"/>
                  </a:lnTo>
                  <a:close/>
                </a:path>
                <a:path w="571500" h="760095">
                  <a:moveTo>
                    <a:pt x="550176" y="716572"/>
                  </a:moveTo>
                  <a:lnTo>
                    <a:pt x="549783" y="716572"/>
                  </a:lnTo>
                  <a:lnTo>
                    <a:pt x="549135" y="717842"/>
                  </a:lnTo>
                  <a:lnTo>
                    <a:pt x="550176" y="716572"/>
                  </a:lnTo>
                  <a:close/>
                </a:path>
                <a:path w="571500" h="760095">
                  <a:moveTo>
                    <a:pt x="551434" y="696696"/>
                  </a:moveTo>
                  <a:lnTo>
                    <a:pt x="551268" y="696887"/>
                  </a:lnTo>
                  <a:lnTo>
                    <a:pt x="551421" y="696785"/>
                  </a:lnTo>
                  <a:close/>
                </a:path>
                <a:path w="571500" h="760095">
                  <a:moveTo>
                    <a:pt x="551662" y="696175"/>
                  </a:moveTo>
                  <a:lnTo>
                    <a:pt x="551446" y="696696"/>
                  </a:lnTo>
                  <a:lnTo>
                    <a:pt x="551599" y="696506"/>
                  </a:lnTo>
                  <a:lnTo>
                    <a:pt x="551662" y="696328"/>
                  </a:lnTo>
                  <a:lnTo>
                    <a:pt x="551662" y="696175"/>
                  </a:lnTo>
                  <a:close/>
                </a:path>
                <a:path w="571500" h="760095">
                  <a:moveTo>
                    <a:pt x="552246" y="694829"/>
                  </a:moveTo>
                  <a:lnTo>
                    <a:pt x="551192" y="695223"/>
                  </a:lnTo>
                  <a:lnTo>
                    <a:pt x="551688" y="695629"/>
                  </a:lnTo>
                  <a:lnTo>
                    <a:pt x="551662" y="696175"/>
                  </a:lnTo>
                  <a:lnTo>
                    <a:pt x="552246" y="694829"/>
                  </a:lnTo>
                  <a:close/>
                </a:path>
                <a:path w="571500" h="760095">
                  <a:moveTo>
                    <a:pt x="553351" y="735622"/>
                  </a:moveTo>
                  <a:lnTo>
                    <a:pt x="551815" y="735622"/>
                  </a:lnTo>
                  <a:lnTo>
                    <a:pt x="553034" y="736892"/>
                  </a:lnTo>
                  <a:lnTo>
                    <a:pt x="553351" y="735622"/>
                  </a:lnTo>
                  <a:close/>
                </a:path>
                <a:path w="571500" h="760095">
                  <a:moveTo>
                    <a:pt x="553466" y="729564"/>
                  </a:moveTo>
                  <a:lnTo>
                    <a:pt x="553110" y="729678"/>
                  </a:lnTo>
                  <a:lnTo>
                    <a:pt x="553466" y="729576"/>
                  </a:lnTo>
                  <a:close/>
                </a:path>
                <a:path w="571500" h="760095">
                  <a:moveTo>
                    <a:pt x="553580" y="721372"/>
                  </a:moveTo>
                  <a:lnTo>
                    <a:pt x="553097" y="721487"/>
                  </a:lnTo>
                  <a:lnTo>
                    <a:pt x="553034" y="721652"/>
                  </a:lnTo>
                  <a:lnTo>
                    <a:pt x="553580" y="721372"/>
                  </a:lnTo>
                  <a:close/>
                </a:path>
                <a:path w="571500" h="760095">
                  <a:moveTo>
                    <a:pt x="553948" y="719112"/>
                  </a:moveTo>
                  <a:lnTo>
                    <a:pt x="551802" y="720382"/>
                  </a:lnTo>
                  <a:lnTo>
                    <a:pt x="552411" y="721652"/>
                  </a:lnTo>
                  <a:lnTo>
                    <a:pt x="553097" y="721487"/>
                  </a:lnTo>
                  <a:lnTo>
                    <a:pt x="553948" y="719112"/>
                  </a:lnTo>
                  <a:close/>
                </a:path>
                <a:path w="571500" h="760095">
                  <a:moveTo>
                    <a:pt x="554278" y="735622"/>
                  </a:moveTo>
                  <a:lnTo>
                    <a:pt x="553821" y="735139"/>
                  </a:lnTo>
                  <a:lnTo>
                    <a:pt x="553351" y="735622"/>
                  </a:lnTo>
                  <a:lnTo>
                    <a:pt x="554278" y="735622"/>
                  </a:lnTo>
                  <a:close/>
                </a:path>
                <a:path w="571500" h="760095">
                  <a:moveTo>
                    <a:pt x="555561" y="705142"/>
                  </a:moveTo>
                  <a:lnTo>
                    <a:pt x="552881" y="706412"/>
                  </a:lnTo>
                  <a:lnTo>
                    <a:pt x="554964" y="706412"/>
                  </a:lnTo>
                  <a:lnTo>
                    <a:pt x="555561" y="705142"/>
                  </a:lnTo>
                  <a:close/>
                </a:path>
                <a:path w="571500" h="760095">
                  <a:moveTo>
                    <a:pt x="556793" y="702602"/>
                  </a:moveTo>
                  <a:lnTo>
                    <a:pt x="556552" y="702602"/>
                  </a:lnTo>
                  <a:lnTo>
                    <a:pt x="556323" y="702995"/>
                  </a:lnTo>
                  <a:lnTo>
                    <a:pt x="556793" y="702602"/>
                  </a:lnTo>
                  <a:close/>
                </a:path>
                <a:path w="571500" h="760095">
                  <a:moveTo>
                    <a:pt x="558558" y="746112"/>
                  </a:moveTo>
                  <a:lnTo>
                    <a:pt x="557530" y="746404"/>
                  </a:lnTo>
                  <a:lnTo>
                    <a:pt x="557758" y="746379"/>
                  </a:lnTo>
                  <a:lnTo>
                    <a:pt x="558088" y="746277"/>
                  </a:lnTo>
                  <a:lnTo>
                    <a:pt x="558558" y="746112"/>
                  </a:lnTo>
                  <a:close/>
                </a:path>
                <a:path w="571500" h="760095">
                  <a:moveTo>
                    <a:pt x="558660" y="748398"/>
                  </a:moveTo>
                  <a:lnTo>
                    <a:pt x="558495" y="748093"/>
                  </a:lnTo>
                  <a:lnTo>
                    <a:pt x="558444" y="747928"/>
                  </a:lnTo>
                  <a:lnTo>
                    <a:pt x="558444" y="748169"/>
                  </a:lnTo>
                  <a:lnTo>
                    <a:pt x="558507" y="748322"/>
                  </a:lnTo>
                  <a:lnTo>
                    <a:pt x="558660" y="748398"/>
                  </a:lnTo>
                  <a:close/>
                </a:path>
                <a:path w="571500" h="760095">
                  <a:moveTo>
                    <a:pt x="558761" y="701001"/>
                  </a:moveTo>
                  <a:lnTo>
                    <a:pt x="558431" y="701154"/>
                  </a:lnTo>
                  <a:lnTo>
                    <a:pt x="558126" y="701332"/>
                  </a:lnTo>
                  <a:lnTo>
                    <a:pt x="557847" y="701535"/>
                  </a:lnTo>
                  <a:lnTo>
                    <a:pt x="558241" y="701332"/>
                  </a:lnTo>
                  <a:lnTo>
                    <a:pt x="558571" y="701141"/>
                  </a:lnTo>
                  <a:lnTo>
                    <a:pt x="558761" y="701001"/>
                  </a:lnTo>
                  <a:close/>
                </a:path>
                <a:path w="571500" h="760095">
                  <a:moveTo>
                    <a:pt x="559460" y="749007"/>
                  </a:moveTo>
                  <a:lnTo>
                    <a:pt x="559244" y="748906"/>
                  </a:lnTo>
                  <a:lnTo>
                    <a:pt x="559079" y="748792"/>
                  </a:lnTo>
                  <a:lnTo>
                    <a:pt x="558939" y="748665"/>
                  </a:lnTo>
                  <a:lnTo>
                    <a:pt x="558406" y="748830"/>
                  </a:lnTo>
                  <a:lnTo>
                    <a:pt x="558647" y="748969"/>
                  </a:lnTo>
                  <a:lnTo>
                    <a:pt x="559003" y="749007"/>
                  </a:lnTo>
                  <a:lnTo>
                    <a:pt x="559460" y="749007"/>
                  </a:lnTo>
                  <a:close/>
                </a:path>
                <a:path w="571500" h="760095">
                  <a:moveTo>
                    <a:pt x="559968" y="748245"/>
                  </a:moveTo>
                  <a:lnTo>
                    <a:pt x="559257" y="748449"/>
                  </a:lnTo>
                  <a:lnTo>
                    <a:pt x="558863" y="748487"/>
                  </a:lnTo>
                  <a:lnTo>
                    <a:pt x="558660" y="748398"/>
                  </a:lnTo>
                  <a:lnTo>
                    <a:pt x="558927" y="748665"/>
                  </a:lnTo>
                  <a:lnTo>
                    <a:pt x="559346" y="748538"/>
                  </a:lnTo>
                  <a:lnTo>
                    <a:pt x="559752" y="748411"/>
                  </a:lnTo>
                  <a:lnTo>
                    <a:pt x="559968" y="748245"/>
                  </a:lnTo>
                  <a:close/>
                </a:path>
                <a:path w="571500" h="760095">
                  <a:moveTo>
                    <a:pt x="560400" y="753897"/>
                  </a:moveTo>
                  <a:lnTo>
                    <a:pt x="559968" y="753719"/>
                  </a:lnTo>
                  <a:lnTo>
                    <a:pt x="559943" y="754024"/>
                  </a:lnTo>
                  <a:lnTo>
                    <a:pt x="560133" y="753960"/>
                  </a:lnTo>
                  <a:lnTo>
                    <a:pt x="560285" y="753910"/>
                  </a:lnTo>
                  <a:close/>
                </a:path>
                <a:path w="571500" h="760095">
                  <a:moveTo>
                    <a:pt x="560844" y="754062"/>
                  </a:moveTo>
                  <a:lnTo>
                    <a:pt x="560781" y="753922"/>
                  </a:lnTo>
                  <a:lnTo>
                    <a:pt x="560400" y="753897"/>
                  </a:lnTo>
                  <a:lnTo>
                    <a:pt x="560844" y="754062"/>
                  </a:lnTo>
                  <a:close/>
                </a:path>
                <a:path w="571500" h="760095">
                  <a:moveTo>
                    <a:pt x="561771" y="754418"/>
                  </a:moveTo>
                  <a:lnTo>
                    <a:pt x="560844" y="754062"/>
                  </a:lnTo>
                  <a:lnTo>
                    <a:pt x="560908" y="754278"/>
                  </a:lnTo>
                  <a:lnTo>
                    <a:pt x="560933" y="754570"/>
                  </a:lnTo>
                  <a:lnTo>
                    <a:pt x="561771" y="754418"/>
                  </a:lnTo>
                  <a:close/>
                </a:path>
                <a:path w="571500" h="760095">
                  <a:moveTo>
                    <a:pt x="561987" y="714032"/>
                  </a:moveTo>
                  <a:lnTo>
                    <a:pt x="561378" y="714032"/>
                  </a:lnTo>
                  <a:lnTo>
                    <a:pt x="561314" y="714260"/>
                  </a:lnTo>
                  <a:lnTo>
                    <a:pt x="561987" y="714032"/>
                  </a:lnTo>
                  <a:close/>
                </a:path>
                <a:path w="571500" h="760095">
                  <a:moveTo>
                    <a:pt x="562724" y="753402"/>
                  </a:moveTo>
                  <a:lnTo>
                    <a:pt x="562127" y="752868"/>
                  </a:lnTo>
                  <a:lnTo>
                    <a:pt x="560946" y="753402"/>
                  </a:lnTo>
                  <a:lnTo>
                    <a:pt x="562724" y="753402"/>
                  </a:lnTo>
                  <a:close/>
                </a:path>
                <a:path w="571500" h="760095">
                  <a:moveTo>
                    <a:pt x="563422" y="747534"/>
                  </a:moveTo>
                  <a:lnTo>
                    <a:pt x="563372" y="747052"/>
                  </a:lnTo>
                  <a:lnTo>
                    <a:pt x="562483" y="747052"/>
                  </a:lnTo>
                  <a:lnTo>
                    <a:pt x="560920" y="748322"/>
                  </a:lnTo>
                  <a:lnTo>
                    <a:pt x="561479" y="748322"/>
                  </a:lnTo>
                  <a:lnTo>
                    <a:pt x="563422" y="747534"/>
                  </a:lnTo>
                  <a:close/>
                </a:path>
                <a:path w="571500" h="760095">
                  <a:moveTo>
                    <a:pt x="563524" y="731812"/>
                  </a:moveTo>
                  <a:lnTo>
                    <a:pt x="562381" y="730592"/>
                  </a:lnTo>
                  <a:lnTo>
                    <a:pt x="561911" y="730846"/>
                  </a:lnTo>
                  <a:lnTo>
                    <a:pt x="563524" y="731812"/>
                  </a:lnTo>
                  <a:close/>
                </a:path>
                <a:path w="571500" h="760095">
                  <a:moveTo>
                    <a:pt x="564527" y="726732"/>
                  </a:moveTo>
                  <a:lnTo>
                    <a:pt x="563219" y="727329"/>
                  </a:lnTo>
                  <a:lnTo>
                    <a:pt x="564299" y="727049"/>
                  </a:lnTo>
                  <a:lnTo>
                    <a:pt x="564527" y="726732"/>
                  </a:lnTo>
                  <a:close/>
                </a:path>
                <a:path w="571500" h="760095">
                  <a:moveTo>
                    <a:pt x="564616" y="747052"/>
                  </a:moveTo>
                  <a:lnTo>
                    <a:pt x="563422" y="747534"/>
                  </a:lnTo>
                  <a:lnTo>
                    <a:pt x="563613" y="749592"/>
                  </a:lnTo>
                  <a:lnTo>
                    <a:pt x="564616" y="747052"/>
                  </a:lnTo>
                  <a:close/>
                </a:path>
                <a:path w="571500" h="760095">
                  <a:moveTo>
                    <a:pt x="564769" y="729272"/>
                  </a:moveTo>
                  <a:lnTo>
                    <a:pt x="562330" y="730542"/>
                  </a:lnTo>
                  <a:lnTo>
                    <a:pt x="564769" y="729272"/>
                  </a:lnTo>
                  <a:close/>
                </a:path>
                <a:path w="571500" h="760095">
                  <a:moveTo>
                    <a:pt x="565454" y="726732"/>
                  </a:moveTo>
                  <a:lnTo>
                    <a:pt x="564299" y="727049"/>
                  </a:lnTo>
                  <a:lnTo>
                    <a:pt x="563587" y="728002"/>
                  </a:lnTo>
                  <a:lnTo>
                    <a:pt x="565454" y="726732"/>
                  </a:lnTo>
                  <a:close/>
                </a:path>
                <a:path w="571500" h="760095">
                  <a:moveTo>
                    <a:pt x="566077" y="752335"/>
                  </a:moveTo>
                  <a:lnTo>
                    <a:pt x="563981" y="753402"/>
                  </a:lnTo>
                  <a:lnTo>
                    <a:pt x="565505" y="753402"/>
                  </a:lnTo>
                  <a:lnTo>
                    <a:pt x="566077" y="752335"/>
                  </a:lnTo>
                  <a:close/>
                </a:path>
                <a:path w="571500" h="760095">
                  <a:moveTo>
                    <a:pt x="566140" y="721233"/>
                  </a:moveTo>
                  <a:lnTo>
                    <a:pt x="563384" y="722249"/>
                  </a:lnTo>
                  <a:lnTo>
                    <a:pt x="562140" y="722630"/>
                  </a:lnTo>
                  <a:lnTo>
                    <a:pt x="563321" y="722325"/>
                  </a:lnTo>
                  <a:lnTo>
                    <a:pt x="563930" y="722299"/>
                  </a:lnTo>
                  <a:lnTo>
                    <a:pt x="564235" y="722439"/>
                  </a:lnTo>
                  <a:lnTo>
                    <a:pt x="564769" y="722236"/>
                  </a:lnTo>
                  <a:lnTo>
                    <a:pt x="565378" y="721944"/>
                  </a:lnTo>
                  <a:lnTo>
                    <a:pt x="566127" y="721537"/>
                  </a:lnTo>
                  <a:lnTo>
                    <a:pt x="566140" y="721233"/>
                  </a:lnTo>
                  <a:close/>
                </a:path>
                <a:path w="571500" h="760095">
                  <a:moveTo>
                    <a:pt x="566166" y="734352"/>
                  </a:moveTo>
                  <a:lnTo>
                    <a:pt x="563880" y="733145"/>
                  </a:lnTo>
                  <a:lnTo>
                    <a:pt x="564934" y="734352"/>
                  </a:lnTo>
                  <a:lnTo>
                    <a:pt x="566166" y="734352"/>
                  </a:lnTo>
                  <a:close/>
                </a:path>
                <a:path w="571500" h="760095">
                  <a:moveTo>
                    <a:pt x="566470" y="752132"/>
                  </a:moveTo>
                  <a:lnTo>
                    <a:pt x="566178" y="752132"/>
                  </a:lnTo>
                  <a:lnTo>
                    <a:pt x="566077" y="752335"/>
                  </a:lnTo>
                  <a:lnTo>
                    <a:pt x="566470" y="752132"/>
                  </a:lnTo>
                  <a:close/>
                </a:path>
                <a:path w="571500" h="760095">
                  <a:moveTo>
                    <a:pt x="567359" y="758685"/>
                  </a:moveTo>
                  <a:lnTo>
                    <a:pt x="566750" y="758253"/>
                  </a:lnTo>
                  <a:lnTo>
                    <a:pt x="563346" y="759015"/>
                  </a:lnTo>
                  <a:lnTo>
                    <a:pt x="564540" y="759587"/>
                  </a:lnTo>
                  <a:lnTo>
                    <a:pt x="565454" y="759485"/>
                  </a:lnTo>
                  <a:lnTo>
                    <a:pt x="567359" y="758685"/>
                  </a:lnTo>
                  <a:close/>
                </a:path>
                <a:path w="571500" h="760095">
                  <a:moveTo>
                    <a:pt x="568413" y="738162"/>
                  </a:moveTo>
                  <a:lnTo>
                    <a:pt x="566064" y="735622"/>
                  </a:lnTo>
                  <a:lnTo>
                    <a:pt x="565327" y="739419"/>
                  </a:lnTo>
                  <a:lnTo>
                    <a:pt x="568109" y="738162"/>
                  </a:lnTo>
                  <a:lnTo>
                    <a:pt x="568413" y="738162"/>
                  </a:lnTo>
                  <a:close/>
                </a:path>
                <a:path w="571500" h="760095">
                  <a:moveTo>
                    <a:pt x="569658" y="755535"/>
                  </a:moveTo>
                  <a:lnTo>
                    <a:pt x="569391" y="754557"/>
                  </a:lnTo>
                  <a:lnTo>
                    <a:pt x="566953" y="754329"/>
                  </a:lnTo>
                  <a:lnTo>
                    <a:pt x="567601" y="753859"/>
                  </a:lnTo>
                  <a:lnTo>
                    <a:pt x="568515" y="753745"/>
                  </a:lnTo>
                  <a:lnTo>
                    <a:pt x="569125" y="753579"/>
                  </a:lnTo>
                  <a:lnTo>
                    <a:pt x="567309" y="753491"/>
                  </a:lnTo>
                  <a:lnTo>
                    <a:pt x="564235" y="753732"/>
                  </a:lnTo>
                  <a:lnTo>
                    <a:pt x="561416" y="755256"/>
                  </a:lnTo>
                  <a:lnTo>
                    <a:pt x="564794" y="754761"/>
                  </a:lnTo>
                  <a:lnTo>
                    <a:pt x="563549" y="755408"/>
                  </a:lnTo>
                  <a:lnTo>
                    <a:pt x="567537" y="754761"/>
                  </a:lnTo>
                  <a:lnTo>
                    <a:pt x="568121" y="755192"/>
                  </a:lnTo>
                  <a:lnTo>
                    <a:pt x="566864" y="756132"/>
                  </a:lnTo>
                  <a:lnTo>
                    <a:pt x="565632" y="756475"/>
                  </a:lnTo>
                  <a:lnTo>
                    <a:pt x="566547" y="756373"/>
                  </a:lnTo>
                  <a:lnTo>
                    <a:pt x="565238" y="757618"/>
                  </a:lnTo>
                  <a:lnTo>
                    <a:pt x="567410" y="757186"/>
                  </a:lnTo>
                  <a:lnTo>
                    <a:pt x="569658" y="755535"/>
                  </a:lnTo>
                  <a:close/>
                </a:path>
                <a:path w="571500" h="760095">
                  <a:moveTo>
                    <a:pt x="570953" y="748322"/>
                  </a:moveTo>
                  <a:lnTo>
                    <a:pt x="563613" y="749592"/>
                  </a:lnTo>
                  <a:lnTo>
                    <a:pt x="559447" y="749592"/>
                  </a:lnTo>
                  <a:lnTo>
                    <a:pt x="560705" y="750862"/>
                  </a:lnTo>
                  <a:lnTo>
                    <a:pt x="564095" y="750862"/>
                  </a:lnTo>
                  <a:lnTo>
                    <a:pt x="562521" y="752132"/>
                  </a:lnTo>
                  <a:lnTo>
                    <a:pt x="561289" y="752132"/>
                  </a:lnTo>
                  <a:lnTo>
                    <a:pt x="562127" y="752868"/>
                  </a:lnTo>
                  <a:lnTo>
                    <a:pt x="563765" y="752132"/>
                  </a:lnTo>
                  <a:lnTo>
                    <a:pt x="564705" y="750862"/>
                  </a:lnTo>
                  <a:lnTo>
                    <a:pt x="565607" y="752132"/>
                  </a:lnTo>
                  <a:lnTo>
                    <a:pt x="570953" y="748322"/>
                  </a:lnTo>
                  <a:close/>
                </a:path>
                <a:path w="571500" h="760095">
                  <a:moveTo>
                    <a:pt x="571106" y="739432"/>
                  </a:moveTo>
                  <a:lnTo>
                    <a:pt x="565289" y="739432"/>
                  </a:lnTo>
                  <a:lnTo>
                    <a:pt x="561111" y="738162"/>
                  </a:lnTo>
                  <a:lnTo>
                    <a:pt x="565696" y="735622"/>
                  </a:lnTo>
                  <a:lnTo>
                    <a:pt x="567982" y="734352"/>
                  </a:lnTo>
                  <a:lnTo>
                    <a:pt x="564908" y="735622"/>
                  </a:lnTo>
                  <a:lnTo>
                    <a:pt x="564934" y="734352"/>
                  </a:lnTo>
                  <a:lnTo>
                    <a:pt x="562800" y="734352"/>
                  </a:lnTo>
                  <a:lnTo>
                    <a:pt x="563854" y="733171"/>
                  </a:lnTo>
                  <a:lnTo>
                    <a:pt x="565061" y="731812"/>
                  </a:lnTo>
                  <a:lnTo>
                    <a:pt x="563524" y="731812"/>
                  </a:lnTo>
                  <a:lnTo>
                    <a:pt x="560158" y="731812"/>
                  </a:lnTo>
                  <a:lnTo>
                    <a:pt x="561911" y="730846"/>
                  </a:lnTo>
                  <a:lnTo>
                    <a:pt x="561403" y="730542"/>
                  </a:lnTo>
                  <a:lnTo>
                    <a:pt x="563867" y="729272"/>
                  </a:lnTo>
                  <a:lnTo>
                    <a:pt x="566343" y="728002"/>
                  </a:lnTo>
                  <a:lnTo>
                    <a:pt x="559892" y="729272"/>
                  </a:lnTo>
                  <a:lnTo>
                    <a:pt x="561759" y="728002"/>
                  </a:lnTo>
                  <a:lnTo>
                    <a:pt x="563219" y="727329"/>
                  </a:lnTo>
                  <a:lnTo>
                    <a:pt x="560730" y="728002"/>
                  </a:lnTo>
                  <a:lnTo>
                    <a:pt x="565505" y="724192"/>
                  </a:lnTo>
                  <a:lnTo>
                    <a:pt x="564235" y="722922"/>
                  </a:lnTo>
                  <a:lnTo>
                    <a:pt x="560705" y="724192"/>
                  </a:lnTo>
                  <a:lnTo>
                    <a:pt x="561314" y="722922"/>
                  </a:lnTo>
                  <a:lnTo>
                    <a:pt x="561911" y="721652"/>
                  </a:lnTo>
                  <a:lnTo>
                    <a:pt x="560070" y="720382"/>
                  </a:lnTo>
                  <a:lnTo>
                    <a:pt x="561289" y="720382"/>
                  </a:lnTo>
                  <a:lnTo>
                    <a:pt x="560730" y="716572"/>
                  </a:lnTo>
                  <a:lnTo>
                    <a:pt x="561314" y="714260"/>
                  </a:lnTo>
                  <a:lnTo>
                    <a:pt x="558304" y="715302"/>
                  </a:lnTo>
                  <a:lnTo>
                    <a:pt x="558342" y="714032"/>
                  </a:lnTo>
                  <a:lnTo>
                    <a:pt x="557149" y="712762"/>
                  </a:lnTo>
                  <a:lnTo>
                    <a:pt x="559282" y="711492"/>
                  </a:lnTo>
                  <a:lnTo>
                    <a:pt x="558965" y="711492"/>
                  </a:lnTo>
                  <a:lnTo>
                    <a:pt x="558279" y="710222"/>
                  </a:lnTo>
                  <a:lnTo>
                    <a:pt x="560882" y="710222"/>
                  </a:lnTo>
                  <a:lnTo>
                    <a:pt x="560946" y="710349"/>
                  </a:lnTo>
                  <a:lnTo>
                    <a:pt x="561809" y="710171"/>
                  </a:lnTo>
                  <a:lnTo>
                    <a:pt x="562343" y="710044"/>
                  </a:lnTo>
                  <a:lnTo>
                    <a:pt x="560946" y="710082"/>
                  </a:lnTo>
                  <a:lnTo>
                    <a:pt x="560285" y="708952"/>
                  </a:lnTo>
                  <a:lnTo>
                    <a:pt x="556755" y="707682"/>
                  </a:lnTo>
                  <a:lnTo>
                    <a:pt x="557707" y="705142"/>
                  </a:lnTo>
                  <a:lnTo>
                    <a:pt x="555218" y="706412"/>
                  </a:lnTo>
                  <a:lnTo>
                    <a:pt x="551510" y="710222"/>
                  </a:lnTo>
                  <a:lnTo>
                    <a:pt x="549008" y="708952"/>
                  </a:lnTo>
                  <a:lnTo>
                    <a:pt x="552551" y="707682"/>
                  </a:lnTo>
                  <a:lnTo>
                    <a:pt x="551967" y="707682"/>
                  </a:lnTo>
                  <a:lnTo>
                    <a:pt x="552386" y="706412"/>
                  </a:lnTo>
                  <a:lnTo>
                    <a:pt x="552818" y="706412"/>
                  </a:lnTo>
                  <a:lnTo>
                    <a:pt x="554710" y="705142"/>
                  </a:lnTo>
                  <a:lnTo>
                    <a:pt x="555561" y="705142"/>
                  </a:lnTo>
                  <a:lnTo>
                    <a:pt x="555815" y="705142"/>
                  </a:lnTo>
                  <a:lnTo>
                    <a:pt x="555840" y="703872"/>
                  </a:lnTo>
                  <a:lnTo>
                    <a:pt x="556323" y="702995"/>
                  </a:lnTo>
                  <a:lnTo>
                    <a:pt x="555307" y="703872"/>
                  </a:lnTo>
                  <a:lnTo>
                    <a:pt x="554812" y="702602"/>
                  </a:lnTo>
                  <a:lnTo>
                    <a:pt x="554037" y="701332"/>
                  </a:lnTo>
                  <a:lnTo>
                    <a:pt x="556869" y="701332"/>
                  </a:lnTo>
                  <a:lnTo>
                    <a:pt x="557466" y="700062"/>
                  </a:lnTo>
                  <a:lnTo>
                    <a:pt x="555993" y="700062"/>
                  </a:lnTo>
                  <a:lnTo>
                    <a:pt x="556958" y="698792"/>
                  </a:lnTo>
                  <a:lnTo>
                    <a:pt x="554126" y="700062"/>
                  </a:lnTo>
                  <a:lnTo>
                    <a:pt x="553948" y="700062"/>
                  </a:lnTo>
                  <a:lnTo>
                    <a:pt x="555244" y="698792"/>
                  </a:lnTo>
                  <a:lnTo>
                    <a:pt x="554367" y="698792"/>
                  </a:lnTo>
                  <a:lnTo>
                    <a:pt x="554253" y="697522"/>
                  </a:lnTo>
                  <a:lnTo>
                    <a:pt x="554050" y="694982"/>
                  </a:lnTo>
                  <a:lnTo>
                    <a:pt x="551421" y="697522"/>
                  </a:lnTo>
                  <a:lnTo>
                    <a:pt x="551294" y="697522"/>
                  </a:lnTo>
                  <a:lnTo>
                    <a:pt x="547243" y="696252"/>
                  </a:lnTo>
                  <a:lnTo>
                    <a:pt x="550494" y="692442"/>
                  </a:lnTo>
                  <a:lnTo>
                    <a:pt x="548220" y="689902"/>
                  </a:lnTo>
                  <a:lnTo>
                    <a:pt x="549173" y="689902"/>
                  </a:lnTo>
                  <a:lnTo>
                    <a:pt x="547446" y="688632"/>
                  </a:lnTo>
                  <a:lnTo>
                    <a:pt x="547128" y="687362"/>
                  </a:lnTo>
                  <a:lnTo>
                    <a:pt x="544639" y="687362"/>
                  </a:lnTo>
                  <a:lnTo>
                    <a:pt x="544461" y="686092"/>
                  </a:lnTo>
                  <a:lnTo>
                    <a:pt x="545909" y="684822"/>
                  </a:lnTo>
                  <a:lnTo>
                    <a:pt x="547116" y="684822"/>
                  </a:lnTo>
                  <a:lnTo>
                    <a:pt x="545909" y="683552"/>
                  </a:lnTo>
                  <a:lnTo>
                    <a:pt x="544830" y="684822"/>
                  </a:lnTo>
                  <a:lnTo>
                    <a:pt x="545642" y="682282"/>
                  </a:lnTo>
                  <a:lnTo>
                    <a:pt x="547357" y="682282"/>
                  </a:lnTo>
                  <a:lnTo>
                    <a:pt x="547789" y="682282"/>
                  </a:lnTo>
                  <a:lnTo>
                    <a:pt x="547420" y="681748"/>
                  </a:lnTo>
                  <a:lnTo>
                    <a:pt x="547509" y="681012"/>
                  </a:lnTo>
                  <a:lnTo>
                    <a:pt x="548843" y="679742"/>
                  </a:lnTo>
                  <a:lnTo>
                    <a:pt x="545566" y="679742"/>
                  </a:lnTo>
                  <a:lnTo>
                    <a:pt x="548208" y="678472"/>
                  </a:lnTo>
                  <a:lnTo>
                    <a:pt x="548068" y="677202"/>
                  </a:lnTo>
                  <a:lnTo>
                    <a:pt x="547039" y="677202"/>
                  </a:lnTo>
                  <a:lnTo>
                    <a:pt x="545795" y="678472"/>
                  </a:lnTo>
                  <a:lnTo>
                    <a:pt x="545084" y="678472"/>
                  </a:lnTo>
                  <a:lnTo>
                    <a:pt x="544880" y="675932"/>
                  </a:lnTo>
                  <a:lnTo>
                    <a:pt x="548182" y="674662"/>
                  </a:lnTo>
                  <a:lnTo>
                    <a:pt x="550608" y="670852"/>
                  </a:lnTo>
                  <a:lnTo>
                    <a:pt x="539191" y="673392"/>
                  </a:lnTo>
                  <a:lnTo>
                    <a:pt x="541858" y="670852"/>
                  </a:lnTo>
                  <a:lnTo>
                    <a:pt x="540842" y="670852"/>
                  </a:lnTo>
                  <a:lnTo>
                    <a:pt x="540639" y="669582"/>
                  </a:lnTo>
                  <a:lnTo>
                    <a:pt x="544461" y="665772"/>
                  </a:lnTo>
                  <a:lnTo>
                    <a:pt x="544258" y="665772"/>
                  </a:lnTo>
                  <a:lnTo>
                    <a:pt x="545122" y="663232"/>
                  </a:lnTo>
                  <a:lnTo>
                    <a:pt x="538886" y="665772"/>
                  </a:lnTo>
                  <a:lnTo>
                    <a:pt x="539153" y="663232"/>
                  </a:lnTo>
                  <a:lnTo>
                    <a:pt x="538162" y="664502"/>
                  </a:lnTo>
                  <a:lnTo>
                    <a:pt x="535305" y="665772"/>
                  </a:lnTo>
                  <a:lnTo>
                    <a:pt x="533577" y="665772"/>
                  </a:lnTo>
                  <a:lnTo>
                    <a:pt x="533361" y="663232"/>
                  </a:lnTo>
                  <a:lnTo>
                    <a:pt x="537451" y="660692"/>
                  </a:lnTo>
                  <a:lnTo>
                    <a:pt x="538746" y="661962"/>
                  </a:lnTo>
                  <a:lnTo>
                    <a:pt x="538327" y="661962"/>
                  </a:lnTo>
                  <a:lnTo>
                    <a:pt x="538937" y="663232"/>
                  </a:lnTo>
                  <a:lnTo>
                    <a:pt x="539153" y="663232"/>
                  </a:lnTo>
                  <a:lnTo>
                    <a:pt x="539686" y="663232"/>
                  </a:lnTo>
                  <a:lnTo>
                    <a:pt x="540651" y="661962"/>
                  </a:lnTo>
                  <a:lnTo>
                    <a:pt x="539457" y="661962"/>
                  </a:lnTo>
                  <a:lnTo>
                    <a:pt x="540270" y="660692"/>
                  </a:lnTo>
                  <a:lnTo>
                    <a:pt x="539381" y="659574"/>
                  </a:lnTo>
                  <a:lnTo>
                    <a:pt x="539280" y="659434"/>
                  </a:lnTo>
                  <a:lnTo>
                    <a:pt x="539470" y="659307"/>
                  </a:lnTo>
                  <a:lnTo>
                    <a:pt x="541299" y="658152"/>
                  </a:lnTo>
                  <a:lnTo>
                    <a:pt x="539813" y="658152"/>
                  </a:lnTo>
                  <a:lnTo>
                    <a:pt x="537845" y="658152"/>
                  </a:lnTo>
                  <a:lnTo>
                    <a:pt x="538022" y="655612"/>
                  </a:lnTo>
                  <a:lnTo>
                    <a:pt x="537540" y="655612"/>
                  </a:lnTo>
                  <a:lnTo>
                    <a:pt x="536371" y="656882"/>
                  </a:lnTo>
                  <a:lnTo>
                    <a:pt x="536244" y="656882"/>
                  </a:lnTo>
                  <a:lnTo>
                    <a:pt x="536295" y="653072"/>
                  </a:lnTo>
                  <a:lnTo>
                    <a:pt x="533565" y="656882"/>
                  </a:lnTo>
                  <a:lnTo>
                    <a:pt x="532193" y="655612"/>
                  </a:lnTo>
                  <a:lnTo>
                    <a:pt x="533374" y="653072"/>
                  </a:lnTo>
                  <a:lnTo>
                    <a:pt x="534098" y="653072"/>
                  </a:lnTo>
                  <a:lnTo>
                    <a:pt x="534682" y="650532"/>
                  </a:lnTo>
                  <a:lnTo>
                    <a:pt x="535076" y="650532"/>
                  </a:lnTo>
                  <a:lnTo>
                    <a:pt x="537908" y="646722"/>
                  </a:lnTo>
                  <a:lnTo>
                    <a:pt x="537819" y="645528"/>
                  </a:lnTo>
                  <a:lnTo>
                    <a:pt x="536105" y="646633"/>
                  </a:lnTo>
                  <a:lnTo>
                    <a:pt x="535914" y="645452"/>
                  </a:lnTo>
                  <a:lnTo>
                    <a:pt x="535114" y="645452"/>
                  </a:lnTo>
                  <a:lnTo>
                    <a:pt x="533361" y="647992"/>
                  </a:lnTo>
                  <a:lnTo>
                    <a:pt x="530885" y="647992"/>
                  </a:lnTo>
                  <a:lnTo>
                    <a:pt x="531660" y="646722"/>
                  </a:lnTo>
                  <a:lnTo>
                    <a:pt x="531520" y="646722"/>
                  </a:lnTo>
                  <a:lnTo>
                    <a:pt x="528650" y="646722"/>
                  </a:lnTo>
                  <a:lnTo>
                    <a:pt x="531456" y="644182"/>
                  </a:lnTo>
                  <a:lnTo>
                    <a:pt x="531520" y="646722"/>
                  </a:lnTo>
                  <a:lnTo>
                    <a:pt x="534263" y="642912"/>
                  </a:lnTo>
                  <a:lnTo>
                    <a:pt x="534987" y="643572"/>
                  </a:lnTo>
                  <a:lnTo>
                    <a:pt x="535051" y="642912"/>
                  </a:lnTo>
                  <a:lnTo>
                    <a:pt x="535927" y="642912"/>
                  </a:lnTo>
                  <a:lnTo>
                    <a:pt x="536155" y="642353"/>
                  </a:lnTo>
                  <a:lnTo>
                    <a:pt x="536346" y="642391"/>
                  </a:lnTo>
                  <a:lnTo>
                    <a:pt x="536194" y="642277"/>
                  </a:lnTo>
                  <a:lnTo>
                    <a:pt x="537514" y="639102"/>
                  </a:lnTo>
                  <a:lnTo>
                    <a:pt x="532168" y="644182"/>
                  </a:lnTo>
                  <a:lnTo>
                    <a:pt x="531672" y="642912"/>
                  </a:lnTo>
                  <a:lnTo>
                    <a:pt x="508355" y="642912"/>
                  </a:lnTo>
                  <a:lnTo>
                    <a:pt x="505675" y="642912"/>
                  </a:lnTo>
                  <a:lnTo>
                    <a:pt x="508927" y="644182"/>
                  </a:lnTo>
                  <a:lnTo>
                    <a:pt x="508127" y="647992"/>
                  </a:lnTo>
                  <a:lnTo>
                    <a:pt x="511479" y="649185"/>
                  </a:lnTo>
                  <a:lnTo>
                    <a:pt x="513727" y="646722"/>
                  </a:lnTo>
                  <a:lnTo>
                    <a:pt x="518147" y="647992"/>
                  </a:lnTo>
                  <a:lnTo>
                    <a:pt x="519645" y="647992"/>
                  </a:lnTo>
                  <a:lnTo>
                    <a:pt x="513791" y="649262"/>
                  </a:lnTo>
                  <a:lnTo>
                    <a:pt x="519582" y="650532"/>
                  </a:lnTo>
                  <a:lnTo>
                    <a:pt x="514845" y="652119"/>
                  </a:lnTo>
                  <a:lnTo>
                    <a:pt x="514756" y="653072"/>
                  </a:lnTo>
                  <a:lnTo>
                    <a:pt x="514096" y="653072"/>
                  </a:lnTo>
                  <a:lnTo>
                    <a:pt x="512394" y="654342"/>
                  </a:lnTo>
                  <a:lnTo>
                    <a:pt x="514337" y="655612"/>
                  </a:lnTo>
                  <a:lnTo>
                    <a:pt x="516039" y="653072"/>
                  </a:lnTo>
                  <a:lnTo>
                    <a:pt x="516839" y="655612"/>
                  </a:lnTo>
                  <a:lnTo>
                    <a:pt x="518655" y="655612"/>
                  </a:lnTo>
                  <a:lnTo>
                    <a:pt x="518579" y="656882"/>
                  </a:lnTo>
                  <a:lnTo>
                    <a:pt x="517982" y="656882"/>
                  </a:lnTo>
                  <a:lnTo>
                    <a:pt x="517321" y="658152"/>
                  </a:lnTo>
                  <a:lnTo>
                    <a:pt x="517144" y="658152"/>
                  </a:lnTo>
                  <a:lnTo>
                    <a:pt x="518617" y="659422"/>
                  </a:lnTo>
                  <a:lnTo>
                    <a:pt x="524002" y="659422"/>
                  </a:lnTo>
                  <a:lnTo>
                    <a:pt x="523582" y="661962"/>
                  </a:lnTo>
                  <a:lnTo>
                    <a:pt x="519176" y="663232"/>
                  </a:lnTo>
                  <a:lnTo>
                    <a:pt x="522706" y="664502"/>
                  </a:lnTo>
                  <a:lnTo>
                    <a:pt x="519290" y="665772"/>
                  </a:lnTo>
                  <a:lnTo>
                    <a:pt x="521017" y="667042"/>
                  </a:lnTo>
                  <a:lnTo>
                    <a:pt x="522439" y="665772"/>
                  </a:lnTo>
                  <a:lnTo>
                    <a:pt x="522973" y="667042"/>
                  </a:lnTo>
                  <a:lnTo>
                    <a:pt x="526034" y="665772"/>
                  </a:lnTo>
                  <a:lnTo>
                    <a:pt x="525373" y="668312"/>
                  </a:lnTo>
                  <a:lnTo>
                    <a:pt x="523519" y="668312"/>
                  </a:lnTo>
                  <a:lnTo>
                    <a:pt x="525284" y="669582"/>
                  </a:lnTo>
                  <a:lnTo>
                    <a:pt x="525970" y="668312"/>
                  </a:lnTo>
                  <a:lnTo>
                    <a:pt x="528370" y="668312"/>
                  </a:lnTo>
                  <a:lnTo>
                    <a:pt x="530326" y="665772"/>
                  </a:lnTo>
                  <a:lnTo>
                    <a:pt x="530148" y="667042"/>
                  </a:lnTo>
                  <a:lnTo>
                    <a:pt x="529640" y="667042"/>
                  </a:lnTo>
                  <a:lnTo>
                    <a:pt x="530694" y="668312"/>
                  </a:lnTo>
                  <a:lnTo>
                    <a:pt x="528942" y="670852"/>
                  </a:lnTo>
                  <a:lnTo>
                    <a:pt x="531812" y="670852"/>
                  </a:lnTo>
                  <a:lnTo>
                    <a:pt x="531380" y="672122"/>
                  </a:lnTo>
                  <a:lnTo>
                    <a:pt x="530377" y="672122"/>
                  </a:lnTo>
                  <a:lnTo>
                    <a:pt x="527405" y="673392"/>
                  </a:lnTo>
                  <a:lnTo>
                    <a:pt x="529958" y="673392"/>
                  </a:lnTo>
                  <a:lnTo>
                    <a:pt x="528916" y="675932"/>
                  </a:lnTo>
                  <a:lnTo>
                    <a:pt x="531558" y="675932"/>
                  </a:lnTo>
                  <a:lnTo>
                    <a:pt x="530517" y="676656"/>
                  </a:lnTo>
                  <a:lnTo>
                    <a:pt x="532003" y="675932"/>
                  </a:lnTo>
                  <a:lnTo>
                    <a:pt x="531520" y="677202"/>
                  </a:lnTo>
                  <a:lnTo>
                    <a:pt x="531177" y="677202"/>
                  </a:lnTo>
                  <a:lnTo>
                    <a:pt x="529666" y="678472"/>
                  </a:lnTo>
                  <a:lnTo>
                    <a:pt x="530047" y="679742"/>
                  </a:lnTo>
                  <a:lnTo>
                    <a:pt x="533869" y="675932"/>
                  </a:lnTo>
                  <a:lnTo>
                    <a:pt x="532917" y="678472"/>
                  </a:lnTo>
                  <a:lnTo>
                    <a:pt x="531812" y="678472"/>
                  </a:lnTo>
                  <a:lnTo>
                    <a:pt x="531787" y="681012"/>
                  </a:lnTo>
                  <a:lnTo>
                    <a:pt x="535216" y="681012"/>
                  </a:lnTo>
                  <a:lnTo>
                    <a:pt x="534936" y="683552"/>
                  </a:lnTo>
                  <a:lnTo>
                    <a:pt x="531634" y="686092"/>
                  </a:lnTo>
                  <a:lnTo>
                    <a:pt x="533273" y="682282"/>
                  </a:lnTo>
                  <a:lnTo>
                    <a:pt x="530593" y="684822"/>
                  </a:lnTo>
                  <a:lnTo>
                    <a:pt x="531571" y="686092"/>
                  </a:lnTo>
                  <a:lnTo>
                    <a:pt x="532536" y="687362"/>
                  </a:lnTo>
                  <a:lnTo>
                    <a:pt x="537527" y="688632"/>
                  </a:lnTo>
                  <a:lnTo>
                    <a:pt x="537819" y="691172"/>
                  </a:lnTo>
                  <a:lnTo>
                    <a:pt x="538010" y="689902"/>
                  </a:lnTo>
                  <a:lnTo>
                    <a:pt x="543204" y="688632"/>
                  </a:lnTo>
                  <a:lnTo>
                    <a:pt x="536384" y="693712"/>
                  </a:lnTo>
                  <a:lnTo>
                    <a:pt x="538835" y="693712"/>
                  </a:lnTo>
                  <a:lnTo>
                    <a:pt x="536359" y="694982"/>
                  </a:lnTo>
                  <a:lnTo>
                    <a:pt x="536956" y="694982"/>
                  </a:lnTo>
                  <a:lnTo>
                    <a:pt x="536943" y="696252"/>
                  </a:lnTo>
                  <a:lnTo>
                    <a:pt x="539838" y="697522"/>
                  </a:lnTo>
                  <a:lnTo>
                    <a:pt x="542645" y="700062"/>
                  </a:lnTo>
                  <a:lnTo>
                    <a:pt x="541185" y="700062"/>
                  </a:lnTo>
                  <a:lnTo>
                    <a:pt x="540512" y="701332"/>
                  </a:lnTo>
                  <a:lnTo>
                    <a:pt x="541769" y="702602"/>
                  </a:lnTo>
                  <a:lnTo>
                    <a:pt x="541680" y="703872"/>
                  </a:lnTo>
                  <a:lnTo>
                    <a:pt x="543140" y="703872"/>
                  </a:lnTo>
                  <a:lnTo>
                    <a:pt x="543217" y="705142"/>
                  </a:lnTo>
                  <a:lnTo>
                    <a:pt x="544944" y="703872"/>
                  </a:lnTo>
                  <a:lnTo>
                    <a:pt x="543483" y="707682"/>
                  </a:lnTo>
                  <a:lnTo>
                    <a:pt x="545642" y="708952"/>
                  </a:lnTo>
                  <a:lnTo>
                    <a:pt x="547979" y="711492"/>
                  </a:lnTo>
                  <a:lnTo>
                    <a:pt x="547039" y="714032"/>
                  </a:lnTo>
                  <a:lnTo>
                    <a:pt x="545655" y="714032"/>
                  </a:lnTo>
                  <a:lnTo>
                    <a:pt x="547966" y="716572"/>
                  </a:lnTo>
                  <a:lnTo>
                    <a:pt x="550100" y="715302"/>
                  </a:lnTo>
                  <a:lnTo>
                    <a:pt x="549173" y="715302"/>
                  </a:lnTo>
                  <a:lnTo>
                    <a:pt x="550672" y="714032"/>
                  </a:lnTo>
                  <a:lnTo>
                    <a:pt x="551764" y="714032"/>
                  </a:lnTo>
                  <a:lnTo>
                    <a:pt x="553466" y="714032"/>
                  </a:lnTo>
                  <a:lnTo>
                    <a:pt x="553732" y="715302"/>
                  </a:lnTo>
                  <a:lnTo>
                    <a:pt x="551764" y="714032"/>
                  </a:lnTo>
                  <a:lnTo>
                    <a:pt x="550176" y="716572"/>
                  </a:lnTo>
                  <a:lnTo>
                    <a:pt x="551281" y="716572"/>
                  </a:lnTo>
                  <a:lnTo>
                    <a:pt x="547903" y="719112"/>
                  </a:lnTo>
                  <a:lnTo>
                    <a:pt x="555879" y="715302"/>
                  </a:lnTo>
                  <a:lnTo>
                    <a:pt x="553999" y="717842"/>
                  </a:lnTo>
                  <a:lnTo>
                    <a:pt x="552780" y="717842"/>
                  </a:lnTo>
                  <a:lnTo>
                    <a:pt x="553669" y="719112"/>
                  </a:lnTo>
                  <a:lnTo>
                    <a:pt x="553948" y="719112"/>
                  </a:lnTo>
                  <a:lnTo>
                    <a:pt x="555498" y="719112"/>
                  </a:lnTo>
                  <a:lnTo>
                    <a:pt x="555485" y="720382"/>
                  </a:lnTo>
                  <a:lnTo>
                    <a:pt x="553580" y="721372"/>
                  </a:lnTo>
                  <a:lnTo>
                    <a:pt x="557593" y="720382"/>
                  </a:lnTo>
                  <a:lnTo>
                    <a:pt x="555434" y="722922"/>
                  </a:lnTo>
                  <a:lnTo>
                    <a:pt x="554520" y="722922"/>
                  </a:lnTo>
                  <a:lnTo>
                    <a:pt x="554228" y="721652"/>
                  </a:lnTo>
                  <a:lnTo>
                    <a:pt x="553313" y="721652"/>
                  </a:lnTo>
                  <a:lnTo>
                    <a:pt x="550722" y="724192"/>
                  </a:lnTo>
                  <a:lnTo>
                    <a:pt x="551332" y="724192"/>
                  </a:lnTo>
                  <a:lnTo>
                    <a:pt x="550824" y="725449"/>
                  </a:lnTo>
                  <a:lnTo>
                    <a:pt x="551192" y="724789"/>
                  </a:lnTo>
                  <a:lnTo>
                    <a:pt x="551332" y="724369"/>
                  </a:lnTo>
                  <a:lnTo>
                    <a:pt x="551357" y="724192"/>
                  </a:lnTo>
                  <a:lnTo>
                    <a:pt x="550799" y="726732"/>
                  </a:lnTo>
                  <a:lnTo>
                    <a:pt x="551446" y="726732"/>
                  </a:lnTo>
                  <a:lnTo>
                    <a:pt x="558761" y="724192"/>
                  </a:lnTo>
                  <a:lnTo>
                    <a:pt x="553808" y="728002"/>
                  </a:lnTo>
                  <a:lnTo>
                    <a:pt x="554075" y="728002"/>
                  </a:lnTo>
                  <a:lnTo>
                    <a:pt x="556450" y="729272"/>
                  </a:lnTo>
                  <a:lnTo>
                    <a:pt x="553466" y="730542"/>
                  </a:lnTo>
                  <a:lnTo>
                    <a:pt x="552831" y="730542"/>
                  </a:lnTo>
                  <a:lnTo>
                    <a:pt x="552221" y="731812"/>
                  </a:lnTo>
                  <a:lnTo>
                    <a:pt x="554037" y="731812"/>
                  </a:lnTo>
                  <a:lnTo>
                    <a:pt x="550011" y="734352"/>
                  </a:lnTo>
                  <a:lnTo>
                    <a:pt x="553072" y="734352"/>
                  </a:lnTo>
                  <a:lnTo>
                    <a:pt x="553821" y="735139"/>
                  </a:lnTo>
                  <a:lnTo>
                    <a:pt x="554596" y="734352"/>
                  </a:lnTo>
                  <a:lnTo>
                    <a:pt x="558571" y="735622"/>
                  </a:lnTo>
                  <a:lnTo>
                    <a:pt x="552221" y="740702"/>
                  </a:lnTo>
                  <a:lnTo>
                    <a:pt x="557644" y="740702"/>
                  </a:lnTo>
                  <a:lnTo>
                    <a:pt x="560285" y="741972"/>
                  </a:lnTo>
                  <a:lnTo>
                    <a:pt x="563676" y="741972"/>
                  </a:lnTo>
                  <a:lnTo>
                    <a:pt x="566026" y="743242"/>
                  </a:lnTo>
                  <a:lnTo>
                    <a:pt x="564756" y="744512"/>
                  </a:lnTo>
                  <a:lnTo>
                    <a:pt x="562343" y="743242"/>
                  </a:lnTo>
                  <a:lnTo>
                    <a:pt x="561352" y="745782"/>
                  </a:lnTo>
                  <a:lnTo>
                    <a:pt x="561936" y="745782"/>
                  </a:lnTo>
                  <a:lnTo>
                    <a:pt x="563372" y="747052"/>
                  </a:lnTo>
                  <a:lnTo>
                    <a:pt x="564616" y="747052"/>
                  </a:lnTo>
                  <a:lnTo>
                    <a:pt x="567690" y="747052"/>
                  </a:lnTo>
                  <a:lnTo>
                    <a:pt x="563753" y="745782"/>
                  </a:lnTo>
                  <a:lnTo>
                    <a:pt x="564692" y="745782"/>
                  </a:lnTo>
                  <a:lnTo>
                    <a:pt x="566877" y="744512"/>
                  </a:lnTo>
                  <a:lnTo>
                    <a:pt x="567753" y="744512"/>
                  </a:lnTo>
                  <a:lnTo>
                    <a:pt x="569379" y="743242"/>
                  </a:lnTo>
                  <a:lnTo>
                    <a:pt x="565950" y="744512"/>
                  </a:lnTo>
                  <a:lnTo>
                    <a:pt x="567867" y="743242"/>
                  </a:lnTo>
                  <a:lnTo>
                    <a:pt x="568591" y="743242"/>
                  </a:lnTo>
                  <a:lnTo>
                    <a:pt x="566991" y="741972"/>
                  </a:lnTo>
                  <a:lnTo>
                    <a:pt x="567918" y="741972"/>
                  </a:lnTo>
                  <a:lnTo>
                    <a:pt x="569810" y="740702"/>
                  </a:lnTo>
                  <a:lnTo>
                    <a:pt x="569455" y="741972"/>
                  </a:lnTo>
                  <a:lnTo>
                    <a:pt x="571106" y="739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832396" y="8080952"/>
              <a:ext cx="329565" cy="1215390"/>
            </a:xfrm>
            <a:custGeom>
              <a:avLst/>
              <a:gdLst/>
              <a:ahLst/>
              <a:cxnLst/>
              <a:rect l="l" t="t" r="r" b="b"/>
              <a:pathLst>
                <a:path w="329565" h="1215390">
                  <a:moveTo>
                    <a:pt x="1511" y="342"/>
                  </a:moveTo>
                  <a:lnTo>
                    <a:pt x="0" y="0"/>
                  </a:lnTo>
                  <a:lnTo>
                    <a:pt x="228" y="546"/>
                  </a:lnTo>
                  <a:lnTo>
                    <a:pt x="1511" y="342"/>
                  </a:lnTo>
                  <a:close/>
                </a:path>
                <a:path w="329565" h="1215390">
                  <a:moveTo>
                    <a:pt x="54673" y="79171"/>
                  </a:moveTo>
                  <a:lnTo>
                    <a:pt x="53022" y="79590"/>
                  </a:lnTo>
                  <a:lnTo>
                    <a:pt x="53225" y="80327"/>
                  </a:lnTo>
                  <a:lnTo>
                    <a:pt x="52552" y="81635"/>
                  </a:lnTo>
                  <a:lnTo>
                    <a:pt x="53098" y="81711"/>
                  </a:lnTo>
                  <a:lnTo>
                    <a:pt x="54292" y="80518"/>
                  </a:lnTo>
                  <a:lnTo>
                    <a:pt x="54673" y="79171"/>
                  </a:lnTo>
                  <a:close/>
                </a:path>
                <a:path w="329565" h="1215390">
                  <a:moveTo>
                    <a:pt x="74396" y="107518"/>
                  </a:moveTo>
                  <a:lnTo>
                    <a:pt x="73037" y="107251"/>
                  </a:lnTo>
                  <a:lnTo>
                    <a:pt x="70345" y="109156"/>
                  </a:lnTo>
                  <a:lnTo>
                    <a:pt x="71132" y="109321"/>
                  </a:lnTo>
                  <a:lnTo>
                    <a:pt x="74396" y="107518"/>
                  </a:lnTo>
                  <a:close/>
                </a:path>
                <a:path w="329565" h="1215390">
                  <a:moveTo>
                    <a:pt x="95694" y="186080"/>
                  </a:moveTo>
                  <a:lnTo>
                    <a:pt x="94475" y="185369"/>
                  </a:lnTo>
                  <a:lnTo>
                    <a:pt x="93306" y="186791"/>
                  </a:lnTo>
                  <a:lnTo>
                    <a:pt x="95694" y="186080"/>
                  </a:lnTo>
                  <a:close/>
                </a:path>
                <a:path w="329565" h="1215390">
                  <a:moveTo>
                    <a:pt x="109982" y="172770"/>
                  </a:moveTo>
                  <a:lnTo>
                    <a:pt x="108496" y="171958"/>
                  </a:lnTo>
                  <a:lnTo>
                    <a:pt x="109474" y="172605"/>
                  </a:lnTo>
                  <a:lnTo>
                    <a:pt x="109982" y="172770"/>
                  </a:lnTo>
                  <a:close/>
                </a:path>
                <a:path w="329565" h="1215390">
                  <a:moveTo>
                    <a:pt x="112166" y="186385"/>
                  </a:moveTo>
                  <a:lnTo>
                    <a:pt x="110629" y="187032"/>
                  </a:lnTo>
                  <a:lnTo>
                    <a:pt x="112166" y="186423"/>
                  </a:lnTo>
                  <a:close/>
                </a:path>
                <a:path w="329565" h="1215390">
                  <a:moveTo>
                    <a:pt x="113093" y="185991"/>
                  </a:moveTo>
                  <a:lnTo>
                    <a:pt x="112407" y="185407"/>
                  </a:lnTo>
                  <a:lnTo>
                    <a:pt x="112166" y="186385"/>
                  </a:lnTo>
                  <a:lnTo>
                    <a:pt x="113093" y="185991"/>
                  </a:lnTo>
                  <a:close/>
                </a:path>
                <a:path w="329565" h="1215390">
                  <a:moveTo>
                    <a:pt x="119291" y="250380"/>
                  </a:moveTo>
                  <a:lnTo>
                    <a:pt x="118986" y="250215"/>
                  </a:lnTo>
                  <a:lnTo>
                    <a:pt x="118668" y="250456"/>
                  </a:lnTo>
                  <a:lnTo>
                    <a:pt x="119291" y="250380"/>
                  </a:lnTo>
                  <a:close/>
                </a:path>
                <a:path w="329565" h="1215390">
                  <a:moveTo>
                    <a:pt x="120281" y="250228"/>
                  </a:moveTo>
                  <a:lnTo>
                    <a:pt x="119291" y="250380"/>
                  </a:lnTo>
                  <a:lnTo>
                    <a:pt x="119468" y="250469"/>
                  </a:lnTo>
                  <a:lnTo>
                    <a:pt x="120281" y="250228"/>
                  </a:lnTo>
                  <a:close/>
                </a:path>
                <a:path w="329565" h="1215390">
                  <a:moveTo>
                    <a:pt x="121310" y="249936"/>
                  </a:moveTo>
                  <a:lnTo>
                    <a:pt x="120281" y="250228"/>
                  </a:lnTo>
                  <a:lnTo>
                    <a:pt x="120510" y="250202"/>
                  </a:lnTo>
                  <a:lnTo>
                    <a:pt x="120840" y="250101"/>
                  </a:lnTo>
                  <a:lnTo>
                    <a:pt x="121310" y="249936"/>
                  </a:lnTo>
                  <a:close/>
                </a:path>
                <a:path w="329565" h="1215390">
                  <a:moveTo>
                    <a:pt x="122072" y="247726"/>
                  </a:moveTo>
                  <a:lnTo>
                    <a:pt x="120205" y="247878"/>
                  </a:lnTo>
                  <a:lnTo>
                    <a:pt x="120167" y="248488"/>
                  </a:lnTo>
                  <a:lnTo>
                    <a:pt x="118567" y="249986"/>
                  </a:lnTo>
                  <a:lnTo>
                    <a:pt x="118986" y="250215"/>
                  </a:lnTo>
                  <a:lnTo>
                    <a:pt x="122072" y="247726"/>
                  </a:lnTo>
                  <a:close/>
                </a:path>
                <a:path w="329565" h="1215390">
                  <a:moveTo>
                    <a:pt x="129413" y="235775"/>
                  </a:moveTo>
                  <a:lnTo>
                    <a:pt x="129044" y="233972"/>
                  </a:lnTo>
                  <a:lnTo>
                    <a:pt x="128968" y="236131"/>
                  </a:lnTo>
                  <a:lnTo>
                    <a:pt x="129413" y="235775"/>
                  </a:lnTo>
                  <a:close/>
                </a:path>
                <a:path w="329565" h="1215390">
                  <a:moveTo>
                    <a:pt x="130390" y="226872"/>
                  </a:moveTo>
                  <a:lnTo>
                    <a:pt x="129159" y="226644"/>
                  </a:lnTo>
                  <a:lnTo>
                    <a:pt x="128854" y="226593"/>
                  </a:lnTo>
                  <a:lnTo>
                    <a:pt x="128244" y="227698"/>
                  </a:lnTo>
                  <a:lnTo>
                    <a:pt x="129146" y="228485"/>
                  </a:lnTo>
                  <a:lnTo>
                    <a:pt x="129768" y="227063"/>
                  </a:lnTo>
                  <a:lnTo>
                    <a:pt x="130390" y="226872"/>
                  </a:lnTo>
                  <a:close/>
                </a:path>
                <a:path w="329565" h="1215390">
                  <a:moveTo>
                    <a:pt x="131318" y="234594"/>
                  </a:moveTo>
                  <a:lnTo>
                    <a:pt x="131165" y="234403"/>
                  </a:lnTo>
                  <a:lnTo>
                    <a:pt x="129413" y="235775"/>
                  </a:lnTo>
                  <a:lnTo>
                    <a:pt x="129565" y="236550"/>
                  </a:lnTo>
                  <a:lnTo>
                    <a:pt x="131318" y="234594"/>
                  </a:lnTo>
                  <a:close/>
                </a:path>
                <a:path w="329565" h="1215390">
                  <a:moveTo>
                    <a:pt x="134010" y="231571"/>
                  </a:moveTo>
                  <a:lnTo>
                    <a:pt x="131318" y="234594"/>
                  </a:lnTo>
                  <a:lnTo>
                    <a:pt x="131737" y="235153"/>
                  </a:lnTo>
                  <a:lnTo>
                    <a:pt x="134010" y="231571"/>
                  </a:lnTo>
                  <a:close/>
                </a:path>
                <a:path w="329565" h="1215390">
                  <a:moveTo>
                    <a:pt x="193967" y="406387"/>
                  </a:moveTo>
                  <a:lnTo>
                    <a:pt x="193662" y="406438"/>
                  </a:lnTo>
                  <a:lnTo>
                    <a:pt x="193459" y="406501"/>
                  </a:lnTo>
                  <a:lnTo>
                    <a:pt x="193675" y="406514"/>
                  </a:lnTo>
                  <a:lnTo>
                    <a:pt x="193967" y="406387"/>
                  </a:lnTo>
                  <a:close/>
                </a:path>
                <a:path w="329565" h="1215390">
                  <a:moveTo>
                    <a:pt x="194144" y="399313"/>
                  </a:moveTo>
                  <a:lnTo>
                    <a:pt x="193573" y="399757"/>
                  </a:lnTo>
                  <a:lnTo>
                    <a:pt x="191477" y="399757"/>
                  </a:lnTo>
                  <a:lnTo>
                    <a:pt x="190957" y="401027"/>
                  </a:lnTo>
                  <a:lnTo>
                    <a:pt x="193230" y="401027"/>
                  </a:lnTo>
                  <a:lnTo>
                    <a:pt x="194144" y="399313"/>
                  </a:lnTo>
                  <a:close/>
                </a:path>
                <a:path w="329565" h="1215390">
                  <a:moveTo>
                    <a:pt x="199326" y="416064"/>
                  </a:moveTo>
                  <a:lnTo>
                    <a:pt x="199313" y="414997"/>
                  </a:lnTo>
                  <a:lnTo>
                    <a:pt x="199136" y="416267"/>
                  </a:lnTo>
                  <a:lnTo>
                    <a:pt x="199326" y="416064"/>
                  </a:lnTo>
                  <a:close/>
                </a:path>
                <a:path w="329565" h="1215390">
                  <a:moveTo>
                    <a:pt x="200088" y="427304"/>
                  </a:moveTo>
                  <a:lnTo>
                    <a:pt x="198577" y="426427"/>
                  </a:lnTo>
                  <a:lnTo>
                    <a:pt x="199072" y="427697"/>
                  </a:lnTo>
                  <a:lnTo>
                    <a:pt x="200088" y="427304"/>
                  </a:lnTo>
                  <a:close/>
                </a:path>
                <a:path w="329565" h="1215390">
                  <a:moveTo>
                    <a:pt x="201714" y="426669"/>
                  </a:moveTo>
                  <a:lnTo>
                    <a:pt x="200088" y="427304"/>
                  </a:lnTo>
                  <a:lnTo>
                    <a:pt x="200774" y="427697"/>
                  </a:lnTo>
                  <a:lnTo>
                    <a:pt x="201714" y="426669"/>
                  </a:lnTo>
                  <a:close/>
                </a:path>
                <a:path w="329565" h="1215390">
                  <a:moveTo>
                    <a:pt x="203034" y="387375"/>
                  </a:moveTo>
                  <a:lnTo>
                    <a:pt x="201282" y="387883"/>
                  </a:lnTo>
                  <a:lnTo>
                    <a:pt x="201498" y="387997"/>
                  </a:lnTo>
                  <a:lnTo>
                    <a:pt x="203034" y="387375"/>
                  </a:lnTo>
                  <a:close/>
                </a:path>
                <a:path w="329565" h="1215390">
                  <a:moveTo>
                    <a:pt x="211264" y="435114"/>
                  </a:moveTo>
                  <a:lnTo>
                    <a:pt x="211035" y="434936"/>
                  </a:lnTo>
                  <a:lnTo>
                    <a:pt x="210794" y="435317"/>
                  </a:lnTo>
                  <a:lnTo>
                    <a:pt x="211264" y="435114"/>
                  </a:lnTo>
                  <a:close/>
                </a:path>
                <a:path w="329565" h="1215390">
                  <a:moveTo>
                    <a:pt x="216039" y="449605"/>
                  </a:moveTo>
                  <a:lnTo>
                    <a:pt x="215938" y="449287"/>
                  </a:lnTo>
                  <a:lnTo>
                    <a:pt x="213944" y="450303"/>
                  </a:lnTo>
                  <a:lnTo>
                    <a:pt x="213995" y="450557"/>
                  </a:lnTo>
                  <a:lnTo>
                    <a:pt x="215607" y="450557"/>
                  </a:lnTo>
                  <a:lnTo>
                    <a:pt x="216039" y="449605"/>
                  </a:lnTo>
                  <a:close/>
                </a:path>
                <a:path w="329565" h="1215390">
                  <a:moveTo>
                    <a:pt x="229704" y="437248"/>
                  </a:moveTo>
                  <a:lnTo>
                    <a:pt x="229666" y="436587"/>
                  </a:lnTo>
                  <a:lnTo>
                    <a:pt x="229019" y="436587"/>
                  </a:lnTo>
                  <a:lnTo>
                    <a:pt x="228955" y="436714"/>
                  </a:lnTo>
                  <a:lnTo>
                    <a:pt x="229704" y="437248"/>
                  </a:lnTo>
                  <a:close/>
                </a:path>
                <a:path w="329565" h="1215390">
                  <a:moveTo>
                    <a:pt x="230555" y="437857"/>
                  </a:moveTo>
                  <a:lnTo>
                    <a:pt x="229704" y="437248"/>
                  </a:lnTo>
                  <a:lnTo>
                    <a:pt x="229743" y="437857"/>
                  </a:lnTo>
                  <a:lnTo>
                    <a:pt x="230555" y="437857"/>
                  </a:lnTo>
                  <a:close/>
                </a:path>
                <a:path w="329565" h="1215390">
                  <a:moveTo>
                    <a:pt x="230822" y="501307"/>
                  </a:moveTo>
                  <a:lnTo>
                    <a:pt x="230124" y="501269"/>
                  </a:lnTo>
                  <a:lnTo>
                    <a:pt x="230124" y="501548"/>
                  </a:lnTo>
                  <a:lnTo>
                    <a:pt x="230822" y="501307"/>
                  </a:lnTo>
                  <a:close/>
                </a:path>
                <a:path w="329565" h="1215390">
                  <a:moveTo>
                    <a:pt x="239737" y="446747"/>
                  </a:moveTo>
                  <a:lnTo>
                    <a:pt x="238658" y="446747"/>
                  </a:lnTo>
                  <a:lnTo>
                    <a:pt x="238302" y="447649"/>
                  </a:lnTo>
                  <a:lnTo>
                    <a:pt x="239737" y="446747"/>
                  </a:lnTo>
                  <a:close/>
                </a:path>
                <a:path w="329565" h="1215390">
                  <a:moveTo>
                    <a:pt x="241782" y="522947"/>
                  </a:moveTo>
                  <a:lnTo>
                    <a:pt x="239610" y="522947"/>
                  </a:lnTo>
                  <a:lnTo>
                    <a:pt x="240220" y="523582"/>
                  </a:lnTo>
                  <a:lnTo>
                    <a:pt x="241782" y="522947"/>
                  </a:lnTo>
                  <a:close/>
                </a:path>
                <a:path w="329565" h="1215390">
                  <a:moveTo>
                    <a:pt x="253631" y="582117"/>
                  </a:moveTo>
                  <a:lnTo>
                    <a:pt x="252526" y="582637"/>
                  </a:lnTo>
                  <a:lnTo>
                    <a:pt x="253619" y="582637"/>
                  </a:lnTo>
                  <a:lnTo>
                    <a:pt x="253631" y="582117"/>
                  </a:lnTo>
                  <a:close/>
                </a:path>
                <a:path w="329565" h="1215390">
                  <a:moveTo>
                    <a:pt x="259118" y="501294"/>
                  </a:moveTo>
                  <a:lnTo>
                    <a:pt x="257860" y="500456"/>
                  </a:lnTo>
                  <a:lnTo>
                    <a:pt x="257860" y="501040"/>
                  </a:lnTo>
                  <a:lnTo>
                    <a:pt x="259118" y="501294"/>
                  </a:lnTo>
                  <a:close/>
                </a:path>
                <a:path w="329565" h="1215390">
                  <a:moveTo>
                    <a:pt x="263232" y="623074"/>
                  </a:moveTo>
                  <a:lnTo>
                    <a:pt x="262115" y="622007"/>
                  </a:lnTo>
                  <a:lnTo>
                    <a:pt x="262813" y="623277"/>
                  </a:lnTo>
                  <a:lnTo>
                    <a:pt x="263232" y="623074"/>
                  </a:lnTo>
                  <a:close/>
                </a:path>
                <a:path w="329565" h="1215390">
                  <a:moveTo>
                    <a:pt x="265341" y="635901"/>
                  </a:moveTo>
                  <a:lnTo>
                    <a:pt x="265315" y="635723"/>
                  </a:lnTo>
                  <a:lnTo>
                    <a:pt x="265303" y="635914"/>
                  </a:lnTo>
                  <a:close/>
                </a:path>
                <a:path w="329565" h="1215390">
                  <a:moveTo>
                    <a:pt x="265417" y="634022"/>
                  </a:moveTo>
                  <a:lnTo>
                    <a:pt x="265214" y="634542"/>
                  </a:lnTo>
                  <a:lnTo>
                    <a:pt x="265201" y="635152"/>
                  </a:lnTo>
                  <a:lnTo>
                    <a:pt x="265315" y="635723"/>
                  </a:lnTo>
                  <a:lnTo>
                    <a:pt x="265417" y="634022"/>
                  </a:lnTo>
                  <a:close/>
                </a:path>
                <a:path w="329565" h="1215390">
                  <a:moveTo>
                    <a:pt x="265709" y="628053"/>
                  </a:moveTo>
                  <a:lnTo>
                    <a:pt x="265468" y="628040"/>
                  </a:lnTo>
                  <a:lnTo>
                    <a:pt x="265277" y="627989"/>
                  </a:lnTo>
                  <a:lnTo>
                    <a:pt x="264934" y="628027"/>
                  </a:lnTo>
                  <a:lnTo>
                    <a:pt x="263931" y="629386"/>
                  </a:lnTo>
                  <a:lnTo>
                    <a:pt x="264871" y="628891"/>
                  </a:lnTo>
                  <a:lnTo>
                    <a:pt x="265404" y="628446"/>
                  </a:lnTo>
                  <a:lnTo>
                    <a:pt x="265709" y="628053"/>
                  </a:lnTo>
                  <a:close/>
                </a:path>
                <a:path w="329565" h="1215390">
                  <a:moveTo>
                    <a:pt x="271183" y="653478"/>
                  </a:moveTo>
                  <a:lnTo>
                    <a:pt x="270865" y="653008"/>
                  </a:lnTo>
                  <a:lnTo>
                    <a:pt x="270179" y="653757"/>
                  </a:lnTo>
                  <a:lnTo>
                    <a:pt x="271183" y="653478"/>
                  </a:lnTo>
                  <a:close/>
                </a:path>
                <a:path w="329565" h="1215390">
                  <a:moveTo>
                    <a:pt x="273799" y="566254"/>
                  </a:moveTo>
                  <a:lnTo>
                    <a:pt x="273532" y="566204"/>
                  </a:lnTo>
                  <a:lnTo>
                    <a:pt x="273634" y="566394"/>
                  </a:lnTo>
                  <a:lnTo>
                    <a:pt x="273799" y="566254"/>
                  </a:lnTo>
                  <a:close/>
                </a:path>
                <a:path w="329565" h="1215390">
                  <a:moveTo>
                    <a:pt x="274535" y="664248"/>
                  </a:moveTo>
                  <a:lnTo>
                    <a:pt x="274459" y="664121"/>
                  </a:lnTo>
                  <a:lnTo>
                    <a:pt x="273723" y="663663"/>
                  </a:lnTo>
                  <a:lnTo>
                    <a:pt x="273989" y="663968"/>
                  </a:lnTo>
                  <a:lnTo>
                    <a:pt x="274535" y="664248"/>
                  </a:lnTo>
                  <a:close/>
                </a:path>
                <a:path w="329565" h="1215390">
                  <a:moveTo>
                    <a:pt x="275463" y="587717"/>
                  </a:moveTo>
                  <a:lnTo>
                    <a:pt x="272275" y="586447"/>
                  </a:lnTo>
                  <a:lnTo>
                    <a:pt x="272351" y="586613"/>
                  </a:lnTo>
                  <a:lnTo>
                    <a:pt x="274002" y="587717"/>
                  </a:lnTo>
                  <a:lnTo>
                    <a:pt x="275463" y="587717"/>
                  </a:lnTo>
                  <a:close/>
                </a:path>
                <a:path w="329565" h="1215390">
                  <a:moveTo>
                    <a:pt x="276186" y="665187"/>
                  </a:moveTo>
                  <a:lnTo>
                    <a:pt x="275894" y="665187"/>
                  </a:lnTo>
                  <a:lnTo>
                    <a:pt x="275755" y="665073"/>
                  </a:lnTo>
                  <a:lnTo>
                    <a:pt x="275501" y="665187"/>
                  </a:lnTo>
                  <a:lnTo>
                    <a:pt x="274789" y="665187"/>
                  </a:lnTo>
                  <a:lnTo>
                    <a:pt x="274078" y="666457"/>
                  </a:lnTo>
                  <a:lnTo>
                    <a:pt x="276186" y="665187"/>
                  </a:lnTo>
                  <a:close/>
                </a:path>
                <a:path w="329565" h="1215390">
                  <a:moveTo>
                    <a:pt x="277647" y="671944"/>
                  </a:moveTo>
                  <a:lnTo>
                    <a:pt x="277507" y="671537"/>
                  </a:lnTo>
                  <a:lnTo>
                    <a:pt x="276593" y="671537"/>
                  </a:lnTo>
                  <a:lnTo>
                    <a:pt x="276263" y="671537"/>
                  </a:lnTo>
                  <a:lnTo>
                    <a:pt x="277647" y="671944"/>
                  </a:lnTo>
                  <a:close/>
                </a:path>
                <a:path w="329565" h="1215390">
                  <a:moveTo>
                    <a:pt x="278460" y="672185"/>
                  </a:moveTo>
                  <a:lnTo>
                    <a:pt x="277647" y="671944"/>
                  </a:lnTo>
                  <a:lnTo>
                    <a:pt x="277964" y="672807"/>
                  </a:lnTo>
                  <a:lnTo>
                    <a:pt x="278460" y="672185"/>
                  </a:lnTo>
                  <a:close/>
                </a:path>
                <a:path w="329565" h="1215390">
                  <a:moveTo>
                    <a:pt x="278879" y="675347"/>
                  </a:moveTo>
                  <a:lnTo>
                    <a:pt x="278498" y="674077"/>
                  </a:lnTo>
                  <a:lnTo>
                    <a:pt x="278561" y="675347"/>
                  </a:lnTo>
                  <a:lnTo>
                    <a:pt x="278879" y="675347"/>
                  </a:lnTo>
                  <a:close/>
                </a:path>
                <a:path w="329565" h="1215390">
                  <a:moveTo>
                    <a:pt x="279298" y="588987"/>
                  </a:moveTo>
                  <a:lnTo>
                    <a:pt x="278460" y="586447"/>
                  </a:lnTo>
                  <a:lnTo>
                    <a:pt x="277939" y="586447"/>
                  </a:lnTo>
                  <a:lnTo>
                    <a:pt x="277406" y="587717"/>
                  </a:lnTo>
                  <a:lnTo>
                    <a:pt x="275463" y="587717"/>
                  </a:lnTo>
                  <a:lnTo>
                    <a:pt x="277431" y="588987"/>
                  </a:lnTo>
                  <a:lnTo>
                    <a:pt x="279298" y="588987"/>
                  </a:lnTo>
                  <a:close/>
                </a:path>
                <a:path w="329565" h="1215390">
                  <a:moveTo>
                    <a:pt x="280771" y="590842"/>
                  </a:moveTo>
                  <a:lnTo>
                    <a:pt x="279069" y="590702"/>
                  </a:lnTo>
                  <a:lnTo>
                    <a:pt x="279019" y="591439"/>
                  </a:lnTo>
                  <a:lnTo>
                    <a:pt x="277939" y="592429"/>
                  </a:lnTo>
                  <a:lnTo>
                    <a:pt x="278434" y="592670"/>
                  </a:lnTo>
                  <a:lnTo>
                    <a:pt x="279946" y="591947"/>
                  </a:lnTo>
                  <a:lnTo>
                    <a:pt x="280771" y="590842"/>
                  </a:lnTo>
                  <a:close/>
                </a:path>
                <a:path w="329565" h="1215390">
                  <a:moveTo>
                    <a:pt x="285838" y="621080"/>
                  </a:moveTo>
                  <a:lnTo>
                    <a:pt x="285635" y="621195"/>
                  </a:lnTo>
                  <a:lnTo>
                    <a:pt x="285483" y="621284"/>
                  </a:lnTo>
                  <a:lnTo>
                    <a:pt x="285305" y="621398"/>
                  </a:lnTo>
                  <a:lnTo>
                    <a:pt x="285534" y="621690"/>
                  </a:lnTo>
                  <a:lnTo>
                    <a:pt x="285838" y="621080"/>
                  </a:lnTo>
                  <a:close/>
                </a:path>
                <a:path w="329565" h="1215390">
                  <a:moveTo>
                    <a:pt x="285915" y="689279"/>
                  </a:moveTo>
                  <a:lnTo>
                    <a:pt x="285343" y="689076"/>
                  </a:lnTo>
                  <a:lnTo>
                    <a:pt x="284772" y="688886"/>
                  </a:lnTo>
                  <a:lnTo>
                    <a:pt x="284403" y="688670"/>
                  </a:lnTo>
                  <a:lnTo>
                    <a:pt x="284530" y="688251"/>
                  </a:lnTo>
                  <a:lnTo>
                    <a:pt x="284759" y="687743"/>
                  </a:lnTo>
                  <a:lnTo>
                    <a:pt x="284264" y="687425"/>
                  </a:lnTo>
                  <a:lnTo>
                    <a:pt x="283743" y="687997"/>
                  </a:lnTo>
                  <a:lnTo>
                    <a:pt x="283933" y="688365"/>
                  </a:lnTo>
                  <a:lnTo>
                    <a:pt x="284391" y="688670"/>
                  </a:lnTo>
                  <a:lnTo>
                    <a:pt x="284264" y="689165"/>
                  </a:lnTo>
                  <a:lnTo>
                    <a:pt x="284264" y="689546"/>
                  </a:lnTo>
                  <a:lnTo>
                    <a:pt x="285915" y="689279"/>
                  </a:lnTo>
                  <a:close/>
                </a:path>
                <a:path w="329565" h="1215390">
                  <a:moveTo>
                    <a:pt x="286042" y="702132"/>
                  </a:moveTo>
                  <a:lnTo>
                    <a:pt x="285076" y="701141"/>
                  </a:lnTo>
                  <a:lnTo>
                    <a:pt x="283565" y="702157"/>
                  </a:lnTo>
                  <a:lnTo>
                    <a:pt x="286042" y="702132"/>
                  </a:lnTo>
                  <a:close/>
                </a:path>
                <a:path w="329565" h="1215390">
                  <a:moveTo>
                    <a:pt x="286435" y="702017"/>
                  </a:moveTo>
                  <a:lnTo>
                    <a:pt x="283248" y="703287"/>
                  </a:lnTo>
                  <a:lnTo>
                    <a:pt x="283997" y="705637"/>
                  </a:lnTo>
                  <a:lnTo>
                    <a:pt x="286435" y="702017"/>
                  </a:lnTo>
                  <a:close/>
                </a:path>
                <a:path w="329565" h="1215390">
                  <a:moveTo>
                    <a:pt x="286829" y="609307"/>
                  </a:moveTo>
                  <a:lnTo>
                    <a:pt x="281724" y="608037"/>
                  </a:lnTo>
                  <a:lnTo>
                    <a:pt x="281787" y="606767"/>
                  </a:lnTo>
                  <a:lnTo>
                    <a:pt x="282790" y="606767"/>
                  </a:lnTo>
                  <a:lnTo>
                    <a:pt x="279146" y="605497"/>
                  </a:lnTo>
                  <a:lnTo>
                    <a:pt x="277469" y="604227"/>
                  </a:lnTo>
                  <a:lnTo>
                    <a:pt x="276098" y="602957"/>
                  </a:lnTo>
                  <a:lnTo>
                    <a:pt x="277660" y="602957"/>
                  </a:lnTo>
                  <a:lnTo>
                    <a:pt x="280212" y="601687"/>
                  </a:lnTo>
                  <a:lnTo>
                    <a:pt x="279666" y="601687"/>
                  </a:lnTo>
                  <a:lnTo>
                    <a:pt x="276034" y="602957"/>
                  </a:lnTo>
                  <a:lnTo>
                    <a:pt x="274942" y="601687"/>
                  </a:lnTo>
                  <a:lnTo>
                    <a:pt x="276225" y="600417"/>
                  </a:lnTo>
                  <a:lnTo>
                    <a:pt x="277177" y="599147"/>
                  </a:lnTo>
                  <a:lnTo>
                    <a:pt x="279971" y="599147"/>
                  </a:lnTo>
                  <a:lnTo>
                    <a:pt x="280479" y="600417"/>
                  </a:lnTo>
                  <a:lnTo>
                    <a:pt x="283908" y="599147"/>
                  </a:lnTo>
                  <a:lnTo>
                    <a:pt x="279882" y="597877"/>
                  </a:lnTo>
                  <a:lnTo>
                    <a:pt x="280327" y="597877"/>
                  </a:lnTo>
                  <a:lnTo>
                    <a:pt x="281927" y="596607"/>
                  </a:lnTo>
                  <a:lnTo>
                    <a:pt x="280860" y="595337"/>
                  </a:lnTo>
                  <a:lnTo>
                    <a:pt x="276872" y="595337"/>
                  </a:lnTo>
                  <a:lnTo>
                    <a:pt x="276567" y="594067"/>
                  </a:lnTo>
                  <a:lnTo>
                    <a:pt x="271145" y="594067"/>
                  </a:lnTo>
                  <a:lnTo>
                    <a:pt x="277380" y="592797"/>
                  </a:lnTo>
                  <a:lnTo>
                    <a:pt x="274116" y="591527"/>
                  </a:lnTo>
                  <a:lnTo>
                    <a:pt x="278028" y="590257"/>
                  </a:lnTo>
                  <a:lnTo>
                    <a:pt x="276860" y="590257"/>
                  </a:lnTo>
                  <a:lnTo>
                    <a:pt x="273405" y="588987"/>
                  </a:lnTo>
                  <a:lnTo>
                    <a:pt x="272351" y="586613"/>
                  </a:lnTo>
                  <a:lnTo>
                    <a:pt x="272097" y="586447"/>
                  </a:lnTo>
                  <a:lnTo>
                    <a:pt x="271754" y="583907"/>
                  </a:lnTo>
                  <a:lnTo>
                    <a:pt x="279603" y="582637"/>
                  </a:lnTo>
                  <a:lnTo>
                    <a:pt x="272630" y="580097"/>
                  </a:lnTo>
                  <a:lnTo>
                    <a:pt x="278295" y="576287"/>
                  </a:lnTo>
                  <a:lnTo>
                    <a:pt x="274612" y="575017"/>
                  </a:lnTo>
                  <a:lnTo>
                    <a:pt x="277926" y="569937"/>
                  </a:lnTo>
                  <a:lnTo>
                    <a:pt x="276504" y="567397"/>
                  </a:lnTo>
                  <a:lnTo>
                    <a:pt x="270827" y="569937"/>
                  </a:lnTo>
                  <a:lnTo>
                    <a:pt x="274320" y="567397"/>
                  </a:lnTo>
                  <a:lnTo>
                    <a:pt x="276059" y="566127"/>
                  </a:lnTo>
                  <a:lnTo>
                    <a:pt x="274612" y="566432"/>
                  </a:lnTo>
                  <a:lnTo>
                    <a:pt x="275882" y="564565"/>
                  </a:lnTo>
                  <a:lnTo>
                    <a:pt x="273799" y="566254"/>
                  </a:lnTo>
                  <a:lnTo>
                    <a:pt x="274599" y="566432"/>
                  </a:lnTo>
                  <a:lnTo>
                    <a:pt x="269951" y="567397"/>
                  </a:lnTo>
                  <a:lnTo>
                    <a:pt x="269354" y="567397"/>
                  </a:lnTo>
                  <a:lnTo>
                    <a:pt x="269722" y="566127"/>
                  </a:lnTo>
                  <a:lnTo>
                    <a:pt x="270827" y="565619"/>
                  </a:lnTo>
                  <a:lnTo>
                    <a:pt x="273532" y="566204"/>
                  </a:lnTo>
                  <a:lnTo>
                    <a:pt x="273215" y="565619"/>
                  </a:lnTo>
                  <a:lnTo>
                    <a:pt x="272313" y="563968"/>
                  </a:lnTo>
                  <a:lnTo>
                    <a:pt x="272757" y="563587"/>
                  </a:lnTo>
                  <a:lnTo>
                    <a:pt x="274408" y="562317"/>
                  </a:lnTo>
                  <a:lnTo>
                    <a:pt x="274320" y="563587"/>
                  </a:lnTo>
                  <a:lnTo>
                    <a:pt x="275691" y="563587"/>
                  </a:lnTo>
                  <a:lnTo>
                    <a:pt x="275691" y="562317"/>
                  </a:lnTo>
                  <a:lnTo>
                    <a:pt x="275691" y="561047"/>
                  </a:lnTo>
                  <a:lnTo>
                    <a:pt x="278104" y="562317"/>
                  </a:lnTo>
                  <a:lnTo>
                    <a:pt x="279438" y="559777"/>
                  </a:lnTo>
                  <a:lnTo>
                    <a:pt x="277279" y="561047"/>
                  </a:lnTo>
                  <a:lnTo>
                    <a:pt x="276098" y="559777"/>
                  </a:lnTo>
                  <a:lnTo>
                    <a:pt x="276682" y="558507"/>
                  </a:lnTo>
                  <a:lnTo>
                    <a:pt x="274205" y="561047"/>
                  </a:lnTo>
                  <a:lnTo>
                    <a:pt x="270243" y="559777"/>
                  </a:lnTo>
                  <a:lnTo>
                    <a:pt x="278815" y="557237"/>
                  </a:lnTo>
                  <a:lnTo>
                    <a:pt x="274878" y="555967"/>
                  </a:lnTo>
                  <a:lnTo>
                    <a:pt x="275551" y="555967"/>
                  </a:lnTo>
                  <a:lnTo>
                    <a:pt x="275793" y="552157"/>
                  </a:lnTo>
                  <a:lnTo>
                    <a:pt x="270446" y="552157"/>
                  </a:lnTo>
                  <a:lnTo>
                    <a:pt x="271081" y="550887"/>
                  </a:lnTo>
                  <a:lnTo>
                    <a:pt x="273291" y="550887"/>
                  </a:lnTo>
                  <a:lnTo>
                    <a:pt x="273202" y="548347"/>
                  </a:lnTo>
                  <a:lnTo>
                    <a:pt x="273151" y="547077"/>
                  </a:lnTo>
                  <a:lnTo>
                    <a:pt x="266052" y="545807"/>
                  </a:lnTo>
                  <a:lnTo>
                    <a:pt x="266839" y="544537"/>
                  </a:lnTo>
                  <a:lnTo>
                    <a:pt x="268401" y="541997"/>
                  </a:lnTo>
                  <a:lnTo>
                    <a:pt x="266852" y="541997"/>
                  </a:lnTo>
                  <a:lnTo>
                    <a:pt x="268160" y="540727"/>
                  </a:lnTo>
                  <a:lnTo>
                    <a:pt x="269735" y="540727"/>
                  </a:lnTo>
                  <a:lnTo>
                    <a:pt x="266661" y="539457"/>
                  </a:lnTo>
                  <a:lnTo>
                    <a:pt x="267322" y="538187"/>
                  </a:lnTo>
                  <a:lnTo>
                    <a:pt x="269201" y="538187"/>
                  </a:lnTo>
                  <a:lnTo>
                    <a:pt x="270294" y="535647"/>
                  </a:lnTo>
                  <a:lnTo>
                    <a:pt x="263740" y="535647"/>
                  </a:lnTo>
                  <a:lnTo>
                    <a:pt x="262864" y="534377"/>
                  </a:lnTo>
                  <a:lnTo>
                    <a:pt x="261988" y="533107"/>
                  </a:lnTo>
                  <a:lnTo>
                    <a:pt x="266407" y="531837"/>
                  </a:lnTo>
                  <a:lnTo>
                    <a:pt x="267169" y="529297"/>
                  </a:lnTo>
                  <a:lnTo>
                    <a:pt x="267512" y="528027"/>
                  </a:lnTo>
                  <a:lnTo>
                    <a:pt x="268147" y="528027"/>
                  </a:lnTo>
                  <a:lnTo>
                    <a:pt x="267614" y="524217"/>
                  </a:lnTo>
                  <a:lnTo>
                    <a:pt x="262648" y="522947"/>
                  </a:lnTo>
                  <a:lnTo>
                    <a:pt x="261289" y="521677"/>
                  </a:lnTo>
                  <a:lnTo>
                    <a:pt x="259918" y="520407"/>
                  </a:lnTo>
                  <a:lnTo>
                    <a:pt x="264071" y="516597"/>
                  </a:lnTo>
                  <a:lnTo>
                    <a:pt x="259803" y="512787"/>
                  </a:lnTo>
                  <a:lnTo>
                    <a:pt x="260362" y="511517"/>
                  </a:lnTo>
                  <a:lnTo>
                    <a:pt x="261480" y="508977"/>
                  </a:lnTo>
                  <a:lnTo>
                    <a:pt x="260819" y="508977"/>
                  </a:lnTo>
                  <a:lnTo>
                    <a:pt x="258013" y="510247"/>
                  </a:lnTo>
                  <a:lnTo>
                    <a:pt x="257416" y="508977"/>
                  </a:lnTo>
                  <a:lnTo>
                    <a:pt x="258064" y="507707"/>
                  </a:lnTo>
                  <a:lnTo>
                    <a:pt x="257771" y="507707"/>
                  </a:lnTo>
                  <a:lnTo>
                    <a:pt x="253720" y="507707"/>
                  </a:lnTo>
                  <a:lnTo>
                    <a:pt x="257771" y="506437"/>
                  </a:lnTo>
                  <a:lnTo>
                    <a:pt x="257771" y="507707"/>
                  </a:lnTo>
                  <a:lnTo>
                    <a:pt x="259651" y="506437"/>
                  </a:lnTo>
                  <a:lnTo>
                    <a:pt x="261531" y="505167"/>
                  </a:lnTo>
                  <a:lnTo>
                    <a:pt x="260032" y="503897"/>
                  </a:lnTo>
                  <a:lnTo>
                    <a:pt x="259727" y="502627"/>
                  </a:lnTo>
                  <a:lnTo>
                    <a:pt x="254406" y="503897"/>
                  </a:lnTo>
                  <a:lnTo>
                    <a:pt x="256413" y="501357"/>
                  </a:lnTo>
                  <a:lnTo>
                    <a:pt x="255638" y="500087"/>
                  </a:lnTo>
                  <a:lnTo>
                    <a:pt x="254876" y="498817"/>
                  </a:lnTo>
                  <a:lnTo>
                    <a:pt x="253276" y="496277"/>
                  </a:lnTo>
                  <a:lnTo>
                    <a:pt x="255104" y="493737"/>
                  </a:lnTo>
                  <a:lnTo>
                    <a:pt x="253542" y="492467"/>
                  </a:lnTo>
                  <a:lnTo>
                    <a:pt x="253238" y="492467"/>
                  </a:lnTo>
                  <a:lnTo>
                    <a:pt x="251688" y="491197"/>
                  </a:lnTo>
                  <a:lnTo>
                    <a:pt x="254495" y="491197"/>
                  </a:lnTo>
                  <a:lnTo>
                    <a:pt x="254508" y="489927"/>
                  </a:lnTo>
                  <a:lnTo>
                    <a:pt x="254520" y="487387"/>
                  </a:lnTo>
                  <a:lnTo>
                    <a:pt x="253746" y="486117"/>
                  </a:lnTo>
                  <a:lnTo>
                    <a:pt x="252971" y="484847"/>
                  </a:lnTo>
                  <a:lnTo>
                    <a:pt x="255155" y="484847"/>
                  </a:lnTo>
                  <a:lnTo>
                    <a:pt x="254850" y="483577"/>
                  </a:lnTo>
                  <a:lnTo>
                    <a:pt x="246443" y="486117"/>
                  </a:lnTo>
                  <a:lnTo>
                    <a:pt x="245833" y="484847"/>
                  </a:lnTo>
                  <a:lnTo>
                    <a:pt x="249885" y="482307"/>
                  </a:lnTo>
                  <a:lnTo>
                    <a:pt x="248983" y="479767"/>
                  </a:lnTo>
                  <a:lnTo>
                    <a:pt x="250799" y="477227"/>
                  </a:lnTo>
                  <a:lnTo>
                    <a:pt x="251701" y="475957"/>
                  </a:lnTo>
                  <a:lnTo>
                    <a:pt x="247027" y="474687"/>
                  </a:lnTo>
                  <a:lnTo>
                    <a:pt x="249199" y="474687"/>
                  </a:lnTo>
                  <a:lnTo>
                    <a:pt x="248881" y="473417"/>
                  </a:lnTo>
                  <a:lnTo>
                    <a:pt x="249364" y="472147"/>
                  </a:lnTo>
                  <a:lnTo>
                    <a:pt x="250355" y="469607"/>
                  </a:lnTo>
                  <a:lnTo>
                    <a:pt x="248107" y="470636"/>
                  </a:lnTo>
                  <a:lnTo>
                    <a:pt x="244221" y="468337"/>
                  </a:lnTo>
                  <a:lnTo>
                    <a:pt x="242087" y="468337"/>
                  </a:lnTo>
                  <a:lnTo>
                    <a:pt x="244906" y="467067"/>
                  </a:lnTo>
                  <a:lnTo>
                    <a:pt x="240982" y="467067"/>
                  </a:lnTo>
                  <a:lnTo>
                    <a:pt x="240030" y="468337"/>
                  </a:lnTo>
                  <a:lnTo>
                    <a:pt x="238467" y="467067"/>
                  </a:lnTo>
                  <a:lnTo>
                    <a:pt x="238696" y="465797"/>
                  </a:lnTo>
                  <a:lnTo>
                    <a:pt x="240030" y="465797"/>
                  </a:lnTo>
                  <a:lnTo>
                    <a:pt x="241007" y="464527"/>
                  </a:lnTo>
                  <a:lnTo>
                    <a:pt x="237070" y="465797"/>
                  </a:lnTo>
                  <a:lnTo>
                    <a:pt x="237972" y="464527"/>
                  </a:lnTo>
                  <a:lnTo>
                    <a:pt x="239941" y="464527"/>
                  </a:lnTo>
                  <a:lnTo>
                    <a:pt x="239814" y="463257"/>
                  </a:lnTo>
                  <a:lnTo>
                    <a:pt x="239674" y="461987"/>
                  </a:lnTo>
                  <a:lnTo>
                    <a:pt x="238772" y="463257"/>
                  </a:lnTo>
                  <a:lnTo>
                    <a:pt x="235102" y="463257"/>
                  </a:lnTo>
                  <a:lnTo>
                    <a:pt x="236283" y="460717"/>
                  </a:lnTo>
                  <a:lnTo>
                    <a:pt x="238696" y="459447"/>
                  </a:lnTo>
                  <a:lnTo>
                    <a:pt x="234848" y="459447"/>
                  </a:lnTo>
                  <a:lnTo>
                    <a:pt x="235280" y="458177"/>
                  </a:lnTo>
                  <a:lnTo>
                    <a:pt x="237197" y="458177"/>
                  </a:lnTo>
                  <a:lnTo>
                    <a:pt x="238264" y="455637"/>
                  </a:lnTo>
                  <a:lnTo>
                    <a:pt x="239699" y="455637"/>
                  </a:lnTo>
                  <a:lnTo>
                    <a:pt x="239610" y="453097"/>
                  </a:lnTo>
                  <a:lnTo>
                    <a:pt x="236461" y="453097"/>
                  </a:lnTo>
                  <a:lnTo>
                    <a:pt x="237045" y="454367"/>
                  </a:lnTo>
                  <a:lnTo>
                    <a:pt x="237439" y="455637"/>
                  </a:lnTo>
                  <a:lnTo>
                    <a:pt x="232791" y="455637"/>
                  </a:lnTo>
                  <a:lnTo>
                    <a:pt x="234924" y="454367"/>
                  </a:lnTo>
                  <a:lnTo>
                    <a:pt x="235813" y="453097"/>
                  </a:lnTo>
                  <a:lnTo>
                    <a:pt x="236321" y="453097"/>
                  </a:lnTo>
                  <a:lnTo>
                    <a:pt x="236994" y="450557"/>
                  </a:lnTo>
                  <a:lnTo>
                    <a:pt x="238137" y="450557"/>
                  </a:lnTo>
                  <a:lnTo>
                    <a:pt x="238264" y="449287"/>
                  </a:lnTo>
                  <a:lnTo>
                    <a:pt x="237655" y="449287"/>
                  </a:lnTo>
                  <a:lnTo>
                    <a:pt x="237845" y="448017"/>
                  </a:lnTo>
                  <a:lnTo>
                    <a:pt x="238163" y="448017"/>
                  </a:lnTo>
                  <a:lnTo>
                    <a:pt x="238302" y="447649"/>
                  </a:lnTo>
                  <a:lnTo>
                    <a:pt x="237731" y="448017"/>
                  </a:lnTo>
                  <a:lnTo>
                    <a:pt x="237312" y="448017"/>
                  </a:lnTo>
                  <a:lnTo>
                    <a:pt x="237147" y="447382"/>
                  </a:lnTo>
                  <a:lnTo>
                    <a:pt x="237693" y="446747"/>
                  </a:lnTo>
                  <a:lnTo>
                    <a:pt x="238239" y="446747"/>
                  </a:lnTo>
                  <a:lnTo>
                    <a:pt x="238074" y="445477"/>
                  </a:lnTo>
                  <a:lnTo>
                    <a:pt x="235343" y="446747"/>
                  </a:lnTo>
                  <a:lnTo>
                    <a:pt x="235432" y="445477"/>
                  </a:lnTo>
                  <a:lnTo>
                    <a:pt x="233502" y="446747"/>
                  </a:lnTo>
                  <a:lnTo>
                    <a:pt x="233870" y="446747"/>
                  </a:lnTo>
                  <a:lnTo>
                    <a:pt x="233680" y="447027"/>
                  </a:lnTo>
                  <a:lnTo>
                    <a:pt x="233514" y="447192"/>
                  </a:lnTo>
                  <a:lnTo>
                    <a:pt x="233375" y="447332"/>
                  </a:lnTo>
                  <a:lnTo>
                    <a:pt x="233972" y="447230"/>
                  </a:lnTo>
                  <a:lnTo>
                    <a:pt x="234149" y="448017"/>
                  </a:lnTo>
                  <a:lnTo>
                    <a:pt x="234543" y="448017"/>
                  </a:lnTo>
                  <a:lnTo>
                    <a:pt x="235140" y="449287"/>
                  </a:lnTo>
                  <a:lnTo>
                    <a:pt x="232130" y="449287"/>
                  </a:lnTo>
                  <a:lnTo>
                    <a:pt x="233375" y="448017"/>
                  </a:lnTo>
                  <a:lnTo>
                    <a:pt x="228561" y="449287"/>
                  </a:lnTo>
                  <a:lnTo>
                    <a:pt x="232041" y="446747"/>
                  </a:lnTo>
                  <a:lnTo>
                    <a:pt x="233413" y="444207"/>
                  </a:lnTo>
                  <a:lnTo>
                    <a:pt x="235673" y="442937"/>
                  </a:lnTo>
                  <a:lnTo>
                    <a:pt x="233311" y="440397"/>
                  </a:lnTo>
                  <a:lnTo>
                    <a:pt x="232740" y="437857"/>
                  </a:lnTo>
                  <a:lnTo>
                    <a:pt x="227076" y="439127"/>
                  </a:lnTo>
                  <a:lnTo>
                    <a:pt x="226187" y="437857"/>
                  </a:lnTo>
                  <a:lnTo>
                    <a:pt x="228295" y="437857"/>
                  </a:lnTo>
                  <a:lnTo>
                    <a:pt x="228955" y="436714"/>
                  </a:lnTo>
                  <a:lnTo>
                    <a:pt x="228777" y="436587"/>
                  </a:lnTo>
                  <a:lnTo>
                    <a:pt x="228676" y="434047"/>
                  </a:lnTo>
                  <a:lnTo>
                    <a:pt x="224967" y="435317"/>
                  </a:lnTo>
                  <a:lnTo>
                    <a:pt x="226021" y="432777"/>
                  </a:lnTo>
                  <a:lnTo>
                    <a:pt x="228625" y="434047"/>
                  </a:lnTo>
                  <a:lnTo>
                    <a:pt x="227228" y="432777"/>
                  </a:lnTo>
                  <a:lnTo>
                    <a:pt x="228422" y="432777"/>
                  </a:lnTo>
                  <a:lnTo>
                    <a:pt x="228409" y="431507"/>
                  </a:lnTo>
                  <a:lnTo>
                    <a:pt x="228384" y="428967"/>
                  </a:lnTo>
                  <a:lnTo>
                    <a:pt x="224726" y="427697"/>
                  </a:lnTo>
                  <a:lnTo>
                    <a:pt x="222275" y="426783"/>
                  </a:lnTo>
                  <a:lnTo>
                    <a:pt x="222275" y="458177"/>
                  </a:lnTo>
                  <a:lnTo>
                    <a:pt x="221983" y="459447"/>
                  </a:lnTo>
                  <a:lnTo>
                    <a:pt x="221335" y="460717"/>
                  </a:lnTo>
                  <a:lnTo>
                    <a:pt x="221310" y="459447"/>
                  </a:lnTo>
                  <a:lnTo>
                    <a:pt x="220967" y="459447"/>
                  </a:lnTo>
                  <a:lnTo>
                    <a:pt x="221881" y="458177"/>
                  </a:lnTo>
                  <a:lnTo>
                    <a:pt x="222275" y="458177"/>
                  </a:lnTo>
                  <a:lnTo>
                    <a:pt x="222275" y="426783"/>
                  </a:lnTo>
                  <a:lnTo>
                    <a:pt x="221335" y="426427"/>
                  </a:lnTo>
                  <a:lnTo>
                    <a:pt x="222110" y="422617"/>
                  </a:lnTo>
                  <a:lnTo>
                    <a:pt x="221068" y="422617"/>
                  </a:lnTo>
                  <a:lnTo>
                    <a:pt x="222186" y="416267"/>
                  </a:lnTo>
                  <a:lnTo>
                    <a:pt x="216738" y="414616"/>
                  </a:lnTo>
                  <a:lnTo>
                    <a:pt x="216738" y="432777"/>
                  </a:lnTo>
                  <a:lnTo>
                    <a:pt x="214477" y="434047"/>
                  </a:lnTo>
                  <a:lnTo>
                    <a:pt x="214388" y="432777"/>
                  </a:lnTo>
                  <a:lnTo>
                    <a:pt x="216738" y="432777"/>
                  </a:lnTo>
                  <a:lnTo>
                    <a:pt x="216738" y="414616"/>
                  </a:lnTo>
                  <a:lnTo>
                    <a:pt x="213804" y="413727"/>
                  </a:lnTo>
                  <a:lnTo>
                    <a:pt x="214972" y="411187"/>
                  </a:lnTo>
                  <a:lnTo>
                    <a:pt x="216738" y="407377"/>
                  </a:lnTo>
                  <a:lnTo>
                    <a:pt x="216954" y="406107"/>
                  </a:lnTo>
                  <a:lnTo>
                    <a:pt x="217157" y="404837"/>
                  </a:lnTo>
                  <a:lnTo>
                    <a:pt x="214820" y="406107"/>
                  </a:lnTo>
                  <a:lnTo>
                    <a:pt x="212712" y="406107"/>
                  </a:lnTo>
                  <a:lnTo>
                    <a:pt x="215493" y="403567"/>
                  </a:lnTo>
                  <a:lnTo>
                    <a:pt x="211493" y="403567"/>
                  </a:lnTo>
                  <a:lnTo>
                    <a:pt x="208140" y="402297"/>
                  </a:lnTo>
                  <a:lnTo>
                    <a:pt x="217043" y="397217"/>
                  </a:lnTo>
                  <a:lnTo>
                    <a:pt x="211239" y="395947"/>
                  </a:lnTo>
                  <a:lnTo>
                    <a:pt x="209461" y="397217"/>
                  </a:lnTo>
                  <a:lnTo>
                    <a:pt x="208089" y="395846"/>
                  </a:lnTo>
                  <a:lnTo>
                    <a:pt x="208089" y="434047"/>
                  </a:lnTo>
                  <a:lnTo>
                    <a:pt x="207213" y="434479"/>
                  </a:lnTo>
                  <a:lnTo>
                    <a:pt x="206730" y="434047"/>
                  </a:lnTo>
                  <a:lnTo>
                    <a:pt x="208089" y="434047"/>
                  </a:lnTo>
                  <a:lnTo>
                    <a:pt x="208089" y="395846"/>
                  </a:lnTo>
                  <a:lnTo>
                    <a:pt x="206984" y="394677"/>
                  </a:lnTo>
                  <a:lnTo>
                    <a:pt x="208000" y="394677"/>
                  </a:lnTo>
                  <a:lnTo>
                    <a:pt x="209499" y="393407"/>
                  </a:lnTo>
                  <a:lnTo>
                    <a:pt x="205879" y="392137"/>
                  </a:lnTo>
                  <a:lnTo>
                    <a:pt x="206184" y="389597"/>
                  </a:lnTo>
                  <a:lnTo>
                    <a:pt x="212026" y="389597"/>
                  </a:lnTo>
                  <a:lnTo>
                    <a:pt x="211162" y="387057"/>
                  </a:lnTo>
                  <a:lnTo>
                    <a:pt x="210146" y="385787"/>
                  </a:lnTo>
                  <a:lnTo>
                    <a:pt x="205536" y="385787"/>
                  </a:lnTo>
                  <a:lnTo>
                    <a:pt x="204685" y="387057"/>
                  </a:lnTo>
                  <a:lnTo>
                    <a:pt x="204190" y="388327"/>
                  </a:lnTo>
                  <a:lnTo>
                    <a:pt x="202679" y="389597"/>
                  </a:lnTo>
                  <a:lnTo>
                    <a:pt x="201498" y="388327"/>
                  </a:lnTo>
                  <a:lnTo>
                    <a:pt x="196977" y="390867"/>
                  </a:lnTo>
                  <a:lnTo>
                    <a:pt x="192112" y="392137"/>
                  </a:lnTo>
                  <a:lnTo>
                    <a:pt x="189953" y="395947"/>
                  </a:lnTo>
                  <a:lnTo>
                    <a:pt x="190703" y="395947"/>
                  </a:lnTo>
                  <a:lnTo>
                    <a:pt x="193344" y="395947"/>
                  </a:lnTo>
                  <a:lnTo>
                    <a:pt x="191389" y="397217"/>
                  </a:lnTo>
                  <a:lnTo>
                    <a:pt x="190703" y="395947"/>
                  </a:lnTo>
                  <a:lnTo>
                    <a:pt x="188988" y="397217"/>
                  </a:lnTo>
                  <a:lnTo>
                    <a:pt x="191325" y="397217"/>
                  </a:lnTo>
                  <a:lnTo>
                    <a:pt x="190627" y="398487"/>
                  </a:lnTo>
                  <a:lnTo>
                    <a:pt x="194589" y="398487"/>
                  </a:lnTo>
                  <a:lnTo>
                    <a:pt x="194144" y="399313"/>
                  </a:lnTo>
                  <a:lnTo>
                    <a:pt x="195237" y="398487"/>
                  </a:lnTo>
                  <a:lnTo>
                    <a:pt x="196392" y="398487"/>
                  </a:lnTo>
                  <a:lnTo>
                    <a:pt x="194665" y="401027"/>
                  </a:lnTo>
                  <a:lnTo>
                    <a:pt x="195033" y="401027"/>
                  </a:lnTo>
                  <a:lnTo>
                    <a:pt x="193929" y="402297"/>
                  </a:lnTo>
                  <a:lnTo>
                    <a:pt x="194183" y="402297"/>
                  </a:lnTo>
                  <a:lnTo>
                    <a:pt x="193916" y="403567"/>
                  </a:lnTo>
                  <a:lnTo>
                    <a:pt x="196456" y="403567"/>
                  </a:lnTo>
                  <a:lnTo>
                    <a:pt x="194284" y="404837"/>
                  </a:lnTo>
                  <a:lnTo>
                    <a:pt x="198234" y="404837"/>
                  </a:lnTo>
                  <a:lnTo>
                    <a:pt x="193967" y="407377"/>
                  </a:lnTo>
                  <a:lnTo>
                    <a:pt x="198348" y="407377"/>
                  </a:lnTo>
                  <a:lnTo>
                    <a:pt x="192722" y="408647"/>
                  </a:lnTo>
                  <a:lnTo>
                    <a:pt x="199186" y="409917"/>
                  </a:lnTo>
                  <a:lnTo>
                    <a:pt x="193586" y="412457"/>
                  </a:lnTo>
                  <a:lnTo>
                    <a:pt x="198577" y="411187"/>
                  </a:lnTo>
                  <a:lnTo>
                    <a:pt x="197104" y="414997"/>
                  </a:lnTo>
                  <a:lnTo>
                    <a:pt x="199313" y="414997"/>
                  </a:lnTo>
                  <a:lnTo>
                    <a:pt x="200355" y="414997"/>
                  </a:lnTo>
                  <a:lnTo>
                    <a:pt x="199326" y="416064"/>
                  </a:lnTo>
                  <a:lnTo>
                    <a:pt x="199326" y="416267"/>
                  </a:lnTo>
                  <a:lnTo>
                    <a:pt x="198081" y="417537"/>
                  </a:lnTo>
                  <a:lnTo>
                    <a:pt x="197459" y="418807"/>
                  </a:lnTo>
                  <a:lnTo>
                    <a:pt x="201282" y="416267"/>
                  </a:lnTo>
                  <a:lnTo>
                    <a:pt x="202768" y="417537"/>
                  </a:lnTo>
                  <a:lnTo>
                    <a:pt x="205435" y="417537"/>
                  </a:lnTo>
                  <a:lnTo>
                    <a:pt x="202247" y="420077"/>
                  </a:lnTo>
                  <a:lnTo>
                    <a:pt x="200698" y="418807"/>
                  </a:lnTo>
                  <a:lnTo>
                    <a:pt x="197332" y="421347"/>
                  </a:lnTo>
                  <a:lnTo>
                    <a:pt x="200380" y="420077"/>
                  </a:lnTo>
                  <a:lnTo>
                    <a:pt x="201218" y="421347"/>
                  </a:lnTo>
                  <a:lnTo>
                    <a:pt x="203619" y="420077"/>
                  </a:lnTo>
                  <a:lnTo>
                    <a:pt x="201714" y="421347"/>
                  </a:lnTo>
                  <a:lnTo>
                    <a:pt x="202844" y="421347"/>
                  </a:lnTo>
                  <a:lnTo>
                    <a:pt x="199885" y="422617"/>
                  </a:lnTo>
                  <a:lnTo>
                    <a:pt x="204685" y="421347"/>
                  </a:lnTo>
                  <a:lnTo>
                    <a:pt x="201028" y="423887"/>
                  </a:lnTo>
                  <a:lnTo>
                    <a:pt x="204241" y="422617"/>
                  </a:lnTo>
                  <a:lnTo>
                    <a:pt x="202425" y="425157"/>
                  </a:lnTo>
                  <a:lnTo>
                    <a:pt x="199923" y="425157"/>
                  </a:lnTo>
                  <a:lnTo>
                    <a:pt x="201942" y="426427"/>
                  </a:lnTo>
                  <a:lnTo>
                    <a:pt x="201714" y="426669"/>
                  </a:lnTo>
                  <a:lnTo>
                    <a:pt x="202361" y="426427"/>
                  </a:lnTo>
                  <a:lnTo>
                    <a:pt x="204546" y="425157"/>
                  </a:lnTo>
                  <a:lnTo>
                    <a:pt x="206260" y="426427"/>
                  </a:lnTo>
                  <a:lnTo>
                    <a:pt x="202234" y="427697"/>
                  </a:lnTo>
                  <a:lnTo>
                    <a:pt x="200634" y="428967"/>
                  </a:lnTo>
                  <a:lnTo>
                    <a:pt x="205638" y="428967"/>
                  </a:lnTo>
                  <a:lnTo>
                    <a:pt x="205828" y="430237"/>
                  </a:lnTo>
                  <a:lnTo>
                    <a:pt x="207606" y="430237"/>
                  </a:lnTo>
                  <a:lnTo>
                    <a:pt x="206082" y="433476"/>
                  </a:lnTo>
                  <a:lnTo>
                    <a:pt x="205955" y="433349"/>
                  </a:lnTo>
                  <a:lnTo>
                    <a:pt x="206044" y="433539"/>
                  </a:lnTo>
                  <a:lnTo>
                    <a:pt x="205816" y="434047"/>
                  </a:lnTo>
                  <a:lnTo>
                    <a:pt x="206311" y="434047"/>
                  </a:lnTo>
                  <a:lnTo>
                    <a:pt x="206806" y="434975"/>
                  </a:lnTo>
                  <a:lnTo>
                    <a:pt x="207505" y="434467"/>
                  </a:lnTo>
                  <a:lnTo>
                    <a:pt x="208216" y="434047"/>
                  </a:lnTo>
                  <a:lnTo>
                    <a:pt x="209118" y="434047"/>
                  </a:lnTo>
                  <a:lnTo>
                    <a:pt x="210832" y="432777"/>
                  </a:lnTo>
                  <a:lnTo>
                    <a:pt x="212382" y="432777"/>
                  </a:lnTo>
                  <a:lnTo>
                    <a:pt x="212636" y="432777"/>
                  </a:lnTo>
                  <a:lnTo>
                    <a:pt x="213969" y="431507"/>
                  </a:lnTo>
                  <a:lnTo>
                    <a:pt x="214299" y="432777"/>
                  </a:lnTo>
                  <a:lnTo>
                    <a:pt x="213436" y="432777"/>
                  </a:lnTo>
                  <a:lnTo>
                    <a:pt x="212610" y="434047"/>
                  </a:lnTo>
                  <a:lnTo>
                    <a:pt x="213906" y="434047"/>
                  </a:lnTo>
                  <a:lnTo>
                    <a:pt x="211264" y="435114"/>
                  </a:lnTo>
                  <a:lnTo>
                    <a:pt x="211518" y="435317"/>
                  </a:lnTo>
                  <a:lnTo>
                    <a:pt x="212318" y="435317"/>
                  </a:lnTo>
                  <a:lnTo>
                    <a:pt x="214934" y="435317"/>
                  </a:lnTo>
                  <a:lnTo>
                    <a:pt x="214401" y="436587"/>
                  </a:lnTo>
                  <a:lnTo>
                    <a:pt x="211188" y="439127"/>
                  </a:lnTo>
                  <a:lnTo>
                    <a:pt x="211556" y="437857"/>
                  </a:lnTo>
                  <a:lnTo>
                    <a:pt x="212318" y="435317"/>
                  </a:lnTo>
                  <a:lnTo>
                    <a:pt x="209931" y="437857"/>
                  </a:lnTo>
                  <a:lnTo>
                    <a:pt x="210553" y="435317"/>
                  </a:lnTo>
                  <a:lnTo>
                    <a:pt x="205828" y="439127"/>
                  </a:lnTo>
                  <a:lnTo>
                    <a:pt x="210248" y="434340"/>
                  </a:lnTo>
                  <a:lnTo>
                    <a:pt x="211035" y="434936"/>
                  </a:lnTo>
                  <a:lnTo>
                    <a:pt x="211582" y="434047"/>
                  </a:lnTo>
                  <a:lnTo>
                    <a:pt x="212382" y="432777"/>
                  </a:lnTo>
                  <a:lnTo>
                    <a:pt x="209867" y="434047"/>
                  </a:lnTo>
                  <a:lnTo>
                    <a:pt x="210197" y="434289"/>
                  </a:lnTo>
                  <a:lnTo>
                    <a:pt x="205397" y="437857"/>
                  </a:lnTo>
                  <a:lnTo>
                    <a:pt x="205282" y="440397"/>
                  </a:lnTo>
                  <a:lnTo>
                    <a:pt x="208038" y="439127"/>
                  </a:lnTo>
                  <a:lnTo>
                    <a:pt x="207873" y="441667"/>
                  </a:lnTo>
                  <a:lnTo>
                    <a:pt x="209905" y="441667"/>
                  </a:lnTo>
                  <a:lnTo>
                    <a:pt x="210540" y="440397"/>
                  </a:lnTo>
                  <a:lnTo>
                    <a:pt x="212559" y="440397"/>
                  </a:lnTo>
                  <a:lnTo>
                    <a:pt x="216992" y="441667"/>
                  </a:lnTo>
                  <a:lnTo>
                    <a:pt x="205130" y="445477"/>
                  </a:lnTo>
                  <a:lnTo>
                    <a:pt x="210375" y="446747"/>
                  </a:lnTo>
                  <a:lnTo>
                    <a:pt x="212801" y="446747"/>
                  </a:lnTo>
                  <a:lnTo>
                    <a:pt x="217081" y="444207"/>
                  </a:lnTo>
                  <a:lnTo>
                    <a:pt x="215442" y="446747"/>
                  </a:lnTo>
                  <a:lnTo>
                    <a:pt x="211493" y="448017"/>
                  </a:lnTo>
                  <a:lnTo>
                    <a:pt x="211899" y="450557"/>
                  </a:lnTo>
                  <a:lnTo>
                    <a:pt x="212852" y="449884"/>
                  </a:lnTo>
                  <a:lnTo>
                    <a:pt x="210997" y="451827"/>
                  </a:lnTo>
                  <a:lnTo>
                    <a:pt x="213944" y="450303"/>
                  </a:lnTo>
                  <a:lnTo>
                    <a:pt x="213766" y="449287"/>
                  </a:lnTo>
                  <a:lnTo>
                    <a:pt x="217335" y="446747"/>
                  </a:lnTo>
                  <a:lnTo>
                    <a:pt x="216179" y="449287"/>
                  </a:lnTo>
                  <a:lnTo>
                    <a:pt x="216128" y="449884"/>
                  </a:lnTo>
                  <a:lnTo>
                    <a:pt x="216344" y="450557"/>
                  </a:lnTo>
                  <a:lnTo>
                    <a:pt x="213093" y="451827"/>
                  </a:lnTo>
                  <a:lnTo>
                    <a:pt x="214439" y="454367"/>
                  </a:lnTo>
                  <a:lnTo>
                    <a:pt x="217754" y="455637"/>
                  </a:lnTo>
                  <a:lnTo>
                    <a:pt x="219278" y="458177"/>
                  </a:lnTo>
                  <a:lnTo>
                    <a:pt x="217030" y="458177"/>
                  </a:lnTo>
                  <a:lnTo>
                    <a:pt x="216230" y="459447"/>
                  </a:lnTo>
                  <a:lnTo>
                    <a:pt x="219062" y="461987"/>
                  </a:lnTo>
                  <a:lnTo>
                    <a:pt x="218274" y="465797"/>
                  </a:lnTo>
                  <a:lnTo>
                    <a:pt x="217322" y="469607"/>
                  </a:lnTo>
                  <a:lnTo>
                    <a:pt x="218808" y="469607"/>
                  </a:lnTo>
                  <a:lnTo>
                    <a:pt x="218122" y="472147"/>
                  </a:lnTo>
                  <a:lnTo>
                    <a:pt x="220662" y="469607"/>
                  </a:lnTo>
                  <a:lnTo>
                    <a:pt x="222427" y="469607"/>
                  </a:lnTo>
                  <a:lnTo>
                    <a:pt x="220637" y="470877"/>
                  </a:lnTo>
                  <a:lnTo>
                    <a:pt x="219621" y="470877"/>
                  </a:lnTo>
                  <a:lnTo>
                    <a:pt x="222783" y="472147"/>
                  </a:lnTo>
                  <a:lnTo>
                    <a:pt x="226961" y="474687"/>
                  </a:lnTo>
                  <a:lnTo>
                    <a:pt x="224624" y="478497"/>
                  </a:lnTo>
                  <a:lnTo>
                    <a:pt x="223608" y="478497"/>
                  </a:lnTo>
                  <a:lnTo>
                    <a:pt x="223037" y="479767"/>
                  </a:lnTo>
                  <a:lnTo>
                    <a:pt x="230212" y="477227"/>
                  </a:lnTo>
                  <a:lnTo>
                    <a:pt x="228066" y="479767"/>
                  </a:lnTo>
                  <a:lnTo>
                    <a:pt x="227444" y="479767"/>
                  </a:lnTo>
                  <a:lnTo>
                    <a:pt x="227482" y="483577"/>
                  </a:lnTo>
                  <a:lnTo>
                    <a:pt x="231584" y="487387"/>
                  </a:lnTo>
                  <a:lnTo>
                    <a:pt x="228079" y="491197"/>
                  </a:lnTo>
                  <a:lnTo>
                    <a:pt x="232448" y="489927"/>
                  </a:lnTo>
                  <a:lnTo>
                    <a:pt x="227406" y="495007"/>
                  </a:lnTo>
                  <a:lnTo>
                    <a:pt x="233337" y="493737"/>
                  </a:lnTo>
                  <a:lnTo>
                    <a:pt x="231127" y="496277"/>
                  </a:lnTo>
                  <a:lnTo>
                    <a:pt x="229895" y="496277"/>
                  </a:lnTo>
                  <a:lnTo>
                    <a:pt x="228904" y="500087"/>
                  </a:lnTo>
                  <a:lnTo>
                    <a:pt x="228904" y="501357"/>
                  </a:lnTo>
                  <a:lnTo>
                    <a:pt x="232956" y="500087"/>
                  </a:lnTo>
                  <a:lnTo>
                    <a:pt x="233895" y="501357"/>
                  </a:lnTo>
                  <a:lnTo>
                    <a:pt x="230835" y="501357"/>
                  </a:lnTo>
                  <a:lnTo>
                    <a:pt x="234480" y="502627"/>
                  </a:lnTo>
                  <a:lnTo>
                    <a:pt x="231051" y="503897"/>
                  </a:lnTo>
                  <a:lnTo>
                    <a:pt x="232130" y="505167"/>
                  </a:lnTo>
                  <a:lnTo>
                    <a:pt x="232168" y="504291"/>
                  </a:lnTo>
                  <a:lnTo>
                    <a:pt x="232587" y="504329"/>
                  </a:lnTo>
                  <a:lnTo>
                    <a:pt x="232181" y="504126"/>
                  </a:lnTo>
                  <a:lnTo>
                    <a:pt x="232194" y="503897"/>
                  </a:lnTo>
                  <a:lnTo>
                    <a:pt x="236016" y="503897"/>
                  </a:lnTo>
                  <a:lnTo>
                    <a:pt x="233172" y="507707"/>
                  </a:lnTo>
                  <a:lnTo>
                    <a:pt x="231609" y="507707"/>
                  </a:lnTo>
                  <a:lnTo>
                    <a:pt x="235318" y="510247"/>
                  </a:lnTo>
                  <a:lnTo>
                    <a:pt x="236245" y="510247"/>
                  </a:lnTo>
                  <a:lnTo>
                    <a:pt x="229387" y="511517"/>
                  </a:lnTo>
                  <a:lnTo>
                    <a:pt x="232803" y="512787"/>
                  </a:lnTo>
                  <a:lnTo>
                    <a:pt x="233438" y="511517"/>
                  </a:lnTo>
                  <a:lnTo>
                    <a:pt x="235292" y="511517"/>
                  </a:lnTo>
                  <a:lnTo>
                    <a:pt x="233705" y="512787"/>
                  </a:lnTo>
                  <a:lnTo>
                    <a:pt x="234276" y="515327"/>
                  </a:lnTo>
                  <a:lnTo>
                    <a:pt x="235483" y="515327"/>
                  </a:lnTo>
                  <a:lnTo>
                    <a:pt x="233273" y="516597"/>
                  </a:lnTo>
                  <a:lnTo>
                    <a:pt x="233514" y="519137"/>
                  </a:lnTo>
                  <a:lnTo>
                    <a:pt x="235940" y="521677"/>
                  </a:lnTo>
                  <a:lnTo>
                    <a:pt x="236753" y="524217"/>
                  </a:lnTo>
                  <a:lnTo>
                    <a:pt x="237439" y="522947"/>
                  </a:lnTo>
                  <a:lnTo>
                    <a:pt x="241198" y="521677"/>
                  </a:lnTo>
                  <a:lnTo>
                    <a:pt x="241782" y="522947"/>
                  </a:lnTo>
                  <a:lnTo>
                    <a:pt x="242404" y="522947"/>
                  </a:lnTo>
                  <a:lnTo>
                    <a:pt x="242354" y="524217"/>
                  </a:lnTo>
                  <a:lnTo>
                    <a:pt x="240830" y="524217"/>
                  </a:lnTo>
                  <a:lnTo>
                    <a:pt x="240220" y="523582"/>
                  </a:lnTo>
                  <a:lnTo>
                    <a:pt x="238645" y="524217"/>
                  </a:lnTo>
                  <a:lnTo>
                    <a:pt x="237667" y="524217"/>
                  </a:lnTo>
                  <a:lnTo>
                    <a:pt x="239204" y="525487"/>
                  </a:lnTo>
                  <a:lnTo>
                    <a:pt x="238569" y="525487"/>
                  </a:lnTo>
                  <a:lnTo>
                    <a:pt x="233794" y="529297"/>
                  </a:lnTo>
                  <a:lnTo>
                    <a:pt x="236588" y="529297"/>
                  </a:lnTo>
                  <a:lnTo>
                    <a:pt x="237439" y="531837"/>
                  </a:lnTo>
                  <a:lnTo>
                    <a:pt x="238950" y="533107"/>
                  </a:lnTo>
                  <a:lnTo>
                    <a:pt x="239814" y="535647"/>
                  </a:lnTo>
                  <a:lnTo>
                    <a:pt x="242658" y="534377"/>
                  </a:lnTo>
                  <a:lnTo>
                    <a:pt x="242303" y="535647"/>
                  </a:lnTo>
                  <a:lnTo>
                    <a:pt x="244792" y="535647"/>
                  </a:lnTo>
                  <a:lnTo>
                    <a:pt x="244386" y="536917"/>
                  </a:lnTo>
                  <a:lnTo>
                    <a:pt x="242697" y="539457"/>
                  </a:lnTo>
                  <a:lnTo>
                    <a:pt x="243522" y="541997"/>
                  </a:lnTo>
                  <a:lnTo>
                    <a:pt x="245338" y="543267"/>
                  </a:lnTo>
                  <a:lnTo>
                    <a:pt x="245605" y="542772"/>
                  </a:lnTo>
                  <a:lnTo>
                    <a:pt x="246176" y="544537"/>
                  </a:lnTo>
                  <a:lnTo>
                    <a:pt x="244030" y="543267"/>
                  </a:lnTo>
                  <a:lnTo>
                    <a:pt x="245160" y="545807"/>
                  </a:lnTo>
                  <a:lnTo>
                    <a:pt x="245440" y="547077"/>
                  </a:lnTo>
                  <a:lnTo>
                    <a:pt x="248424" y="549617"/>
                  </a:lnTo>
                  <a:lnTo>
                    <a:pt x="249389" y="548347"/>
                  </a:lnTo>
                  <a:lnTo>
                    <a:pt x="251256" y="548347"/>
                  </a:lnTo>
                  <a:lnTo>
                    <a:pt x="249961" y="549617"/>
                  </a:lnTo>
                  <a:lnTo>
                    <a:pt x="248424" y="549617"/>
                  </a:lnTo>
                  <a:lnTo>
                    <a:pt x="253238" y="552157"/>
                  </a:lnTo>
                  <a:lnTo>
                    <a:pt x="243179" y="559777"/>
                  </a:lnTo>
                  <a:lnTo>
                    <a:pt x="249326" y="561047"/>
                  </a:lnTo>
                  <a:lnTo>
                    <a:pt x="249021" y="561047"/>
                  </a:lnTo>
                  <a:lnTo>
                    <a:pt x="252590" y="563587"/>
                  </a:lnTo>
                  <a:lnTo>
                    <a:pt x="252501" y="564857"/>
                  </a:lnTo>
                  <a:lnTo>
                    <a:pt x="250444" y="562317"/>
                  </a:lnTo>
                  <a:lnTo>
                    <a:pt x="249110" y="564857"/>
                  </a:lnTo>
                  <a:lnTo>
                    <a:pt x="254241" y="566127"/>
                  </a:lnTo>
                  <a:lnTo>
                    <a:pt x="249783" y="568667"/>
                  </a:lnTo>
                  <a:lnTo>
                    <a:pt x="253339" y="571207"/>
                  </a:lnTo>
                  <a:lnTo>
                    <a:pt x="246214" y="575017"/>
                  </a:lnTo>
                  <a:lnTo>
                    <a:pt x="255739" y="577557"/>
                  </a:lnTo>
                  <a:lnTo>
                    <a:pt x="251561" y="581367"/>
                  </a:lnTo>
                  <a:lnTo>
                    <a:pt x="253657" y="581367"/>
                  </a:lnTo>
                  <a:lnTo>
                    <a:pt x="253631" y="582117"/>
                  </a:lnTo>
                  <a:lnTo>
                    <a:pt x="254863" y="581558"/>
                  </a:lnTo>
                  <a:lnTo>
                    <a:pt x="254749" y="581367"/>
                  </a:lnTo>
                  <a:lnTo>
                    <a:pt x="255282" y="581367"/>
                  </a:lnTo>
                  <a:lnTo>
                    <a:pt x="254863" y="581558"/>
                  </a:lnTo>
                  <a:lnTo>
                    <a:pt x="258495" y="587717"/>
                  </a:lnTo>
                  <a:lnTo>
                    <a:pt x="255117" y="594067"/>
                  </a:lnTo>
                  <a:lnTo>
                    <a:pt x="255016" y="602957"/>
                  </a:lnTo>
                  <a:lnTo>
                    <a:pt x="264642" y="600417"/>
                  </a:lnTo>
                  <a:lnTo>
                    <a:pt x="260997" y="604227"/>
                  </a:lnTo>
                  <a:lnTo>
                    <a:pt x="257441" y="604227"/>
                  </a:lnTo>
                  <a:lnTo>
                    <a:pt x="262610" y="606767"/>
                  </a:lnTo>
                  <a:lnTo>
                    <a:pt x="259499" y="613117"/>
                  </a:lnTo>
                  <a:lnTo>
                    <a:pt x="263867" y="615657"/>
                  </a:lnTo>
                  <a:lnTo>
                    <a:pt x="279209" y="615657"/>
                  </a:lnTo>
                  <a:lnTo>
                    <a:pt x="282219" y="613117"/>
                  </a:lnTo>
                  <a:lnTo>
                    <a:pt x="280822" y="613117"/>
                  </a:lnTo>
                  <a:lnTo>
                    <a:pt x="284365" y="610577"/>
                  </a:lnTo>
                  <a:lnTo>
                    <a:pt x="284835" y="610577"/>
                  </a:lnTo>
                  <a:lnTo>
                    <a:pt x="286829" y="609307"/>
                  </a:lnTo>
                  <a:close/>
                </a:path>
                <a:path w="329565" h="1215390">
                  <a:moveTo>
                    <a:pt x="288493" y="630923"/>
                  </a:moveTo>
                  <a:lnTo>
                    <a:pt x="288277" y="631012"/>
                  </a:lnTo>
                  <a:lnTo>
                    <a:pt x="288099" y="631317"/>
                  </a:lnTo>
                  <a:lnTo>
                    <a:pt x="288429" y="631012"/>
                  </a:lnTo>
                  <a:close/>
                </a:path>
                <a:path w="329565" h="1215390">
                  <a:moveTo>
                    <a:pt x="288505" y="630758"/>
                  </a:moveTo>
                  <a:lnTo>
                    <a:pt x="288213" y="630580"/>
                  </a:lnTo>
                  <a:lnTo>
                    <a:pt x="287883" y="630758"/>
                  </a:lnTo>
                  <a:lnTo>
                    <a:pt x="288290" y="630796"/>
                  </a:lnTo>
                  <a:lnTo>
                    <a:pt x="288493" y="630923"/>
                  </a:lnTo>
                  <a:lnTo>
                    <a:pt x="288505" y="630758"/>
                  </a:lnTo>
                  <a:close/>
                </a:path>
                <a:path w="329565" h="1215390">
                  <a:moveTo>
                    <a:pt x="288861" y="613117"/>
                  </a:moveTo>
                  <a:lnTo>
                    <a:pt x="282219" y="613117"/>
                  </a:lnTo>
                  <a:lnTo>
                    <a:pt x="281216" y="615657"/>
                  </a:lnTo>
                  <a:lnTo>
                    <a:pt x="282295" y="615657"/>
                  </a:lnTo>
                  <a:lnTo>
                    <a:pt x="288861" y="613117"/>
                  </a:lnTo>
                  <a:close/>
                </a:path>
                <a:path w="329565" h="1215390">
                  <a:moveTo>
                    <a:pt x="289966" y="622998"/>
                  </a:moveTo>
                  <a:lnTo>
                    <a:pt x="288785" y="622338"/>
                  </a:lnTo>
                  <a:lnTo>
                    <a:pt x="285623" y="623290"/>
                  </a:lnTo>
                  <a:lnTo>
                    <a:pt x="286321" y="623684"/>
                  </a:lnTo>
                  <a:lnTo>
                    <a:pt x="289966" y="622998"/>
                  </a:lnTo>
                  <a:close/>
                </a:path>
                <a:path w="329565" h="1215390">
                  <a:moveTo>
                    <a:pt x="290474" y="634707"/>
                  </a:moveTo>
                  <a:lnTo>
                    <a:pt x="290347" y="634707"/>
                  </a:lnTo>
                  <a:lnTo>
                    <a:pt x="290474" y="634707"/>
                  </a:lnTo>
                  <a:close/>
                </a:path>
                <a:path w="329565" h="1215390">
                  <a:moveTo>
                    <a:pt x="290614" y="757897"/>
                  </a:moveTo>
                  <a:lnTo>
                    <a:pt x="289280" y="757897"/>
                  </a:lnTo>
                  <a:lnTo>
                    <a:pt x="290220" y="759167"/>
                  </a:lnTo>
                  <a:lnTo>
                    <a:pt x="290614" y="757897"/>
                  </a:lnTo>
                  <a:close/>
                </a:path>
                <a:path w="329565" h="1215390">
                  <a:moveTo>
                    <a:pt x="290868" y="768807"/>
                  </a:moveTo>
                  <a:lnTo>
                    <a:pt x="290614" y="768578"/>
                  </a:lnTo>
                  <a:lnTo>
                    <a:pt x="290245" y="768731"/>
                  </a:lnTo>
                  <a:lnTo>
                    <a:pt x="290868" y="768807"/>
                  </a:lnTo>
                  <a:close/>
                </a:path>
                <a:path w="329565" h="1215390">
                  <a:moveTo>
                    <a:pt x="291007" y="756627"/>
                  </a:moveTo>
                  <a:lnTo>
                    <a:pt x="290830" y="756627"/>
                  </a:lnTo>
                  <a:lnTo>
                    <a:pt x="290957" y="756780"/>
                  </a:lnTo>
                  <a:lnTo>
                    <a:pt x="291007" y="756627"/>
                  </a:lnTo>
                  <a:close/>
                </a:path>
                <a:path w="329565" h="1215390">
                  <a:moveTo>
                    <a:pt x="291744" y="738949"/>
                  </a:moveTo>
                  <a:lnTo>
                    <a:pt x="291490" y="739013"/>
                  </a:lnTo>
                  <a:lnTo>
                    <a:pt x="291236" y="739127"/>
                  </a:lnTo>
                  <a:lnTo>
                    <a:pt x="291020" y="739267"/>
                  </a:lnTo>
                  <a:lnTo>
                    <a:pt x="291211" y="739241"/>
                  </a:lnTo>
                  <a:lnTo>
                    <a:pt x="291465" y="739114"/>
                  </a:lnTo>
                  <a:lnTo>
                    <a:pt x="291744" y="738949"/>
                  </a:lnTo>
                  <a:close/>
                </a:path>
                <a:path w="329565" h="1215390">
                  <a:moveTo>
                    <a:pt x="291846" y="757897"/>
                  </a:moveTo>
                  <a:lnTo>
                    <a:pt x="290957" y="756780"/>
                  </a:lnTo>
                  <a:lnTo>
                    <a:pt x="290614" y="757897"/>
                  </a:lnTo>
                  <a:lnTo>
                    <a:pt x="291846" y="757897"/>
                  </a:lnTo>
                  <a:close/>
                </a:path>
                <a:path w="329565" h="1215390">
                  <a:moveTo>
                    <a:pt x="291858" y="768934"/>
                  </a:moveTo>
                  <a:lnTo>
                    <a:pt x="290868" y="768807"/>
                  </a:lnTo>
                  <a:lnTo>
                    <a:pt x="291007" y="768946"/>
                  </a:lnTo>
                  <a:lnTo>
                    <a:pt x="291858" y="768934"/>
                  </a:lnTo>
                  <a:close/>
                </a:path>
                <a:path w="329565" h="1215390">
                  <a:moveTo>
                    <a:pt x="292430" y="771093"/>
                  </a:moveTo>
                  <a:lnTo>
                    <a:pt x="292379" y="770928"/>
                  </a:lnTo>
                  <a:lnTo>
                    <a:pt x="292341" y="770763"/>
                  </a:lnTo>
                  <a:lnTo>
                    <a:pt x="292354" y="770597"/>
                  </a:lnTo>
                  <a:lnTo>
                    <a:pt x="292277" y="770839"/>
                  </a:lnTo>
                  <a:lnTo>
                    <a:pt x="292303" y="770978"/>
                  </a:lnTo>
                  <a:lnTo>
                    <a:pt x="292430" y="771093"/>
                  </a:lnTo>
                  <a:close/>
                </a:path>
                <a:path w="329565" h="1215390">
                  <a:moveTo>
                    <a:pt x="292493" y="660107"/>
                  </a:moveTo>
                  <a:lnTo>
                    <a:pt x="292201" y="660107"/>
                  </a:lnTo>
                  <a:lnTo>
                    <a:pt x="291934" y="661377"/>
                  </a:lnTo>
                  <a:lnTo>
                    <a:pt x="292493" y="660107"/>
                  </a:lnTo>
                  <a:close/>
                </a:path>
                <a:path w="329565" h="1215390">
                  <a:moveTo>
                    <a:pt x="292658" y="776706"/>
                  </a:moveTo>
                  <a:lnTo>
                    <a:pt x="292303" y="776452"/>
                  </a:lnTo>
                  <a:lnTo>
                    <a:pt x="292188" y="776732"/>
                  </a:lnTo>
                  <a:lnTo>
                    <a:pt x="292392" y="776706"/>
                  </a:lnTo>
                  <a:lnTo>
                    <a:pt x="292544" y="776706"/>
                  </a:lnTo>
                  <a:close/>
                </a:path>
                <a:path w="329565" h="1215390">
                  <a:moveTo>
                    <a:pt x="292684" y="739178"/>
                  </a:moveTo>
                  <a:lnTo>
                    <a:pt x="292455" y="738847"/>
                  </a:lnTo>
                  <a:lnTo>
                    <a:pt x="291744" y="740117"/>
                  </a:lnTo>
                  <a:lnTo>
                    <a:pt x="292684" y="739178"/>
                  </a:lnTo>
                  <a:close/>
                </a:path>
                <a:path w="329565" h="1215390">
                  <a:moveTo>
                    <a:pt x="292938" y="768908"/>
                  </a:moveTo>
                  <a:lnTo>
                    <a:pt x="291858" y="768921"/>
                  </a:lnTo>
                  <a:lnTo>
                    <a:pt x="292087" y="768959"/>
                  </a:lnTo>
                  <a:lnTo>
                    <a:pt x="292417" y="768946"/>
                  </a:lnTo>
                  <a:lnTo>
                    <a:pt x="292938" y="768908"/>
                  </a:lnTo>
                  <a:close/>
                </a:path>
                <a:path w="329565" h="1215390">
                  <a:moveTo>
                    <a:pt x="292976" y="641057"/>
                  </a:moveTo>
                  <a:lnTo>
                    <a:pt x="291477" y="642327"/>
                  </a:lnTo>
                  <a:lnTo>
                    <a:pt x="291782" y="642327"/>
                  </a:lnTo>
                  <a:lnTo>
                    <a:pt x="292976" y="641057"/>
                  </a:lnTo>
                  <a:close/>
                </a:path>
                <a:path w="329565" h="1215390">
                  <a:moveTo>
                    <a:pt x="293039" y="776986"/>
                  </a:moveTo>
                  <a:lnTo>
                    <a:pt x="293027" y="776859"/>
                  </a:lnTo>
                  <a:lnTo>
                    <a:pt x="292989" y="776732"/>
                  </a:lnTo>
                  <a:lnTo>
                    <a:pt x="292671" y="776719"/>
                  </a:lnTo>
                  <a:lnTo>
                    <a:pt x="293039" y="776986"/>
                  </a:lnTo>
                  <a:close/>
                </a:path>
                <a:path w="329565" h="1215390">
                  <a:moveTo>
                    <a:pt x="293725" y="771271"/>
                  </a:moveTo>
                  <a:lnTo>
                    <a:pt x="292976" y="771283"/>
                  </a:lnTo>
                  <a:lnTo>
                    <a:pt x="292608" y="771232"/>
                  </a:lnTo>
                  <a:lnTo>
                    <a:pt x="292430" y="771093"/>
                  </a:lnTo>
                  <a:lnTo>
                    <a:pt x="292544" y="771309"/>
                  </a:lnTo>
                  <a:lnTo>
                    <a:pt x="292074" y="771436"/>
                  </a:lnTo>
                  <a:lnTo>
                    <a:pt x="292265" y="771626"/>
                  </a:lnTo>
                  <a:lnTo>
                    <a:pt x="292608" y="771753"/>
                  </a:lnTo>
                  <a:lnTo>
                    <a:pt x="293039" y="771867"/>
                  </a:lnTo>
                  <a:lnTo>
                    <a:pt x="292862" y="771715"/>
                  </a:lnTo>
                  <a:lnTo>
                    <a:pt x="292722" y="771575"/>
                  </a:lnTo>
                  <a:lnTo>
                    <a:pt x="292633" y="771423"/>
                  </a:lnTo>
                  <a:lnTo>
                    <a:pt x="293052" y="771410"/>
                  </a:lnTo>
                  <a:lnTo>
                    <a:pt x="293471" y="771359"/>
                  </a:lnTo>
                  <a:lnTo>
                    <a:pt x="293725" y="771271"/>
                  </a:lnTo>
                  <a:close/>
                </a:path>
                <a:path w="329565" h="1215390">
                  <a:moveTo>
                    <a:pt x="293839" y="777544"/>
                  </a:moveTo>
                  <a:lnTo>
                    <a:pt x="293039" y="776986"/>
                  </a:lnTo>
                  <a:lnTo>
                    <a:pt x="293052" y="777201"/>
                  </a:lnTo>
                  <a:lnTo>
                    <a:pt x="292989" y="777481"/>
                  </a:lnTo>
                  <a:lnTo>
                    <a:pt x="293839" y="777544"/>
                  </a:lnTo>
                  <a:close/>
                </a:path>
                <a:path w="329565" h="1215390">
                  <a:moveTo>
                    <a:pt x="294119" y="659701"/>
                  </a:moveTo>
                  <a:lnTo>
                    <a:pt x="293890" y="659942"/>
                  </a:lnTo>
                  <a:lnTo>
                    <a:pt x="293827" y="660107"/>
                  </a:lnTo>
                  <a:lnTo>
                    <a:pt x="293827" y="660247"/>
                  </a:lnTo>
                  <a:lnTo>
                    <a:pt x="294119" y="659701"/>
                  </a:lnTo>
                  <a:close/>
                </a:path>
                <a:path w="329565" h="1215390">
                  <a:moveTo>
                    <a:pt x="294195" y="640359"/>
                  </a:moveTo>
                  <a:lnTo>
                    <a:pt x="293687" y="640524"/>
                  </a:lnTo>
                  <a:lnTo>
                    <a:pt x="293319" y="640702"/>
                  </a:lnTo>
                  <a:lnTo>
                    <a:pt x="292976" y="640892"/>
                  </a:lnTo>
                  <a:lnTo>
                    <a:pt x="293281" y="640816"/>
                  </a:lnTo>
                  <a:lnTo>
                    <a:pt x="293624" y="640676"/>
                  </a:lnTo>
                  <a:lnTo>
                    <a:pt x="294195" y="640359"/>
                  </a:lnTo>
                  <a:close/>
                </a:path>
                <a:path w="329565" h="1215390">
                  <a:moveTo>
                    <a:pt x="294246" y="767029"/>
                  </a:moveTo>
                  <a:lnTo>
                    <a:pt x="292404" y="766686"/>
                  </a:lnTo>
                  <a:lnTo>
                    <a:pt x="292214" y="767257"/>
                  </a:lnTo>
                  <a:lnTo>
                    <a:pt x="290271" y="768261"/>
                  </a:lnTo>
                  <a:lnTo>
                    <a:pt x="290614" y="768578"/>
                  </a:lnTo>
                  <a:lnTo>
                    <a:pt x="294246" y="767029"/>
                  </a:lnTo>
                  <a:close/>
                </a:path>
                <a:path w="329565" h="1215390">
                  <a:moveTo>
                    <a:pt x="294411" y="776122"/>
                  </a:moveTo>
                  <a:lnTo>
                    <a:pt x="294055" y="775677"/>
                  </a:lnTo>
                  <a:lnTo>
                    <a:pt x="293585" y="775677"/>
                  </a:lnTo>
                  <a:lnTo>
                    <a:pt x="294411" y="776122"/>
                  </a:lnTo>
                  <a:close/>
                </a:path>
                <a:path w="329565" h="1215390">
                  <a:moveTo>
                    <a:pt x="294881" y="653757"/>
                  </a:moveTo>
                  <a:lnTo>
                    <a:pt x="294678" y="653681"/>
                  </a:lnTo>
                  <a:lnTo>
                    <a:pt x="294881" y="653757"/>
                  </a:lnTo>
                  <a:close/>
                </a:path>
                <a:path w="329565" h="1215390">
                  <a:moveTo>
                    <a:pt x="295351" y="775677"/>
                  </a:moveTo>
                  <a:lnTo>
                    <a:pt x="294335" y="774407"/>
                  </a:lnTo>
                  <a:lnTo>
                    <a:pt x="293141" y="774407"/>
                  </a:lnTo>
                  <a:lnTo>
                    <a:pt x="294055" y="775677"/>
                  </a:lnTo>
                  <a:lnTo>
                    <a:pt x="295351" y="775677"/>
                  </a:lnTo>
                  <a:close/>
                </a:path>
                <a:path w="329565" h="1215390">
                  <a:moveTo>
                    <a:pt x="295719" y="668997"/>
                  </a:moveTo>
                  <a:lnTo>
                    <a:pt x="295516" y="668909"/>
                  </a:lnTo>
                  <a:lnTo>
                    <a:pt x="295376" y="668997"/>
                  </a:lnTo>
                  <a:lnTo>
                    <a:pt x="295719" y="668997"/>
                  </a:lnTo>
                  <a:close/>
                </a:path>
                <a:path w="329565" h="1215390">
                  <a:moveTo>
                    <a:pt x="295884" y="776947"/>
                  </a:moveTo>
                  <a:lnTo>
                    <a:pt x="294411" y="776122"/>
                  </a:lnTo>
                  <a:lnTo>
                    <a:pt x="295033" y="776947"/>
                  </a:lnTo>
                  <a:lnTo>
                    <a:pt x="295884" y="776947"/>
                  </a:lnTo>
                  <a:close/>
                </a:path>
                <a:path w="329565" h="1215390">
                  <a:moveTo>
                    <a:pt x="298107" y="782955"/>
                  </a:moveTo>
                  <a:lnTo>
                    <a:pt x="297637" y="782408"/>
                  </a:lnTo>
                  <a:lnTo>
                    <a:pt x="294144" y="782281"/>
                  </a:lnTo>
                  <a:lnTo>
                    <a:pt x="295160" y="783120"/>
                  </a:lnTo>
                  <a:lnTo>
                    <a:pt x="296075" y="783259"/>
                  </a:lnTo>
                  <a:lnTo>
                    <a:pt x="298107" y="782955"/>
                  </a:lnTo>
                  <a:close/>
                </a:path>
                <a:path w="329565" h="1215390">
                  <a:moveTo>
                    <a:pt x="299237" y="652487"/>
                  </a:moveTo>
                  <a:lnTo>
                    <a:pt x="296938" y="651217"/>
                  </a:lnTo>
                  <a:lnTo>
                    <a:pt x="294868" y="652322"/>
                  </a:lnTo>
                  <a:lnTo>
                    <a:pt x="292557" y="651217"/>
                  </a:lnTo>
                  <a:lnTo>
                    <a:pt x="294792" y="653656"/>
                  </a:lnTo>
                  <a:lnTo>
                    <a:pt x="299237" y="652487"/>
                  </a:lnTo>
                  <a:close/>
                </a:path>
                <a:path w="329565" h="1215390">
                  <a:moveTo>
                    <a:pt x="299402" y="730745"/>
                  </a:moveTo>
                  <a:lnTo>
                    <a:pt x="298373" y="730224"/>
                  </a:lnTo>
                  <a:lnTo>
                    <a:pt x="298272" y="731227"/>
                  </a:lnTo>
                  <a:lnTo>
                    <a:pt x="299402" y="730745"/>
                  </a:lnTo>
                  <a:close/>
                </a:path>
                <a:path w="329565" h="1215390">
                  <a:moveTo>
                    <a:pt x="299453" y="677570"/>
                  </a:moveTo>
                  <a:lnTo>
                    <a:pt x="299186" y="677532"/>
                  </a:lnTo>
                  <a:lnTo>
                    <a:pt x="299110" y="677697"/>
                  </a:lnTo>
                  <a:lnTo>
                    <a:pt x="299008" y="677938"/>
                  </a:lnTo>
                  <a:lnTo>
                    <a:pt x="299313" y="677748"/>
                  </a:lnTo>
                  <a:lnTo>
                    <a:pt x="299453" y="677570"/>
                  </a:lnTo>
                  <a:close/>
                </a:path>
                <a:path w="329565" h="1215390">
                  <a:moveTo>
                    <a:pt x="299605" y="720686"/>
                  </a:moveTo>
                  <a:lnTo>
                    <a:pt x="299415" y="720813"/>
                  </a:lnTo>
                  <a:lnTo>
                    <a:pt x="299542" y="720763"/>
                  </a:lnTo>
                  <a:close/>
                </a:path>
                <a:path w="329565" h="1215390">
                  <a:moveTo>
                    <a:pt x="299770" y="663917"/>
                  </a:moveTo>
                  <a:lnTo>
                    <a:pt x="299669" y="662990"/>
                  </a:lnTo>
                  <a:lnTo>
                    <a:pt x="298589" y="663917"/>
                  </a:lnTo>
                  <a:lnTo>
                    <a:pt x="299770" y="663917"/>
                  </a:lnTo>
                  <a:close/>
                </a:path>
                <a:path w="329565" h="1215390">
                  <a:moveTo>
                    <a:pt x="299961" y="720255"/>
                  </a:moveTo>
                  <a:lnTo>
                    <a:pt x="299605" y="720686"/>
                  </a:lnTo>
                  <a:lnTo>
                    <a:pt x="299821" y="720547"/>
                  </a:lnTo>
                  <a:lnTo>
                    <a:pt x="299923" y="720407"/>
                  </a:lnTo>
                  <a:lnTo>
                    <a:pt x="299961" y="720255"/>
                  </a:lnTo>
                  <a:close/>
                </a:path>
                <a:path w="329565" h="1215390">
                  <a:moveTo>
                    <a:pt x="300037" y="694397"/>
                  </a:moveTo>
                  <a:lnTo>
                    <a:pt x="299440" y="693013"/>
                  </a:lnTo>
                  <a:lnTo>
                    <a:pt x="297103" y="694359"/>
                  </a:lnTo>
                  <a:lnTo>
                    <a:pt x="300037" y="694397"/>
                  </a:lnTo>
                  <a:close/>
                </a:path>
                <a:path w="329565" h="1215390">
                  <a:moveTo>
                    <a:pt x="300088" y="662647"/>
                  </a:moveTo>
                  <a:lnTo>
                    <a:pt x="299643" y="662647"/>
                  </a:lnTo>
                  <a:lnTo>
                    <a:pt x="299669" y="662990"/>
                  </a:lnTo>
                  <a:lnTo>
                    <a:pt x="300088" y="662647"/>
                  </a:lnTo>
                  <a:close/>
                </a:path>
                <a:path w="329565" h="1215390">
                  <a:moveTo>
                    <a:pt x="300151" y="667727"/>
                  </a:moveTo>
                  <a:lnTo>
                    <a:pt x="299669" y="667004"/>
                  </a:lnTo>
                  <a:lnTo>
                    <a:pt x="299707" y="667727"/>
                  </a:lnTo>
                  <a:lnTo>
                    <a:pt x="300151" y="667727"/>
                  </a:lnTo>
                  <a:close/>
                </a:path>
                <a:path w="329565" h="1215390">
                  <a:moveTo>
                    <a:pt x="300913" y="719162"/>
                  </a:moveTo>
                  <a:lnTo>
                    <a:pt x="299783" y="719239"/>
                  </a:lnTo>
                  <a:lnTo>
                    <a:pt x="300151" y="719759"/>
                  </a:lnTo>
                  <a:lnTo>
                    <a:pt x="299961" y="720255"/>
                  </a:lnTo>
                  <a:lnTo>
                    <a:pt x="300913" y="719162"/>
                  </a:lnTo>
                  <a:close/>
                </a:path>
                <a:path w="329565" h="1215390">
                  <a:moveTo>
                    <a:pt x="301167" y="778598"/>
                  </a:moveTo>
                  <a:lnTo>
                    <a:pt x="299440" y="778052"/>
                  </a:lnTo>
                  <a:lnTo>
                    <a:pt x="296405" y="777519"/>
                  </a:lnTo>
                  <a:lnTo>
                    <a:pt x="293281" y="778256"/>
                  </a:lnTo>
                  <a:lnTo>
                    <a:pt x="296672" y="778637"/>
                  </a:lnTo>
                  <a:lnTo>
                    <a:pt x="295300" y="778929"/>
                  </a:lnTo>
                  <a:lnTo>
                    <a:pt x="299313" y="779310"/>
                  </a:lnTo>
                  <a:lnTo>
                    <a:pt x="299783" y="779868"/>
                  </a:lnTo>
                  <a:lnTo>
                    <a:pt x="298310" y="780440"/>
                  </a:lnTo>
                  <a:lnTo>
                    <a:pt x="297027" y="780453"/>
                  </a:lnTo>
                  <a:lnTo>
                    <a:pt x="297942" y="780580"/>
                  </a:lnTo>
                  <a:lnTo>
                    <a:pt x="296367" y="781431"/>
                  </a:lnTo>
                  <a:lnTo>
                    <a:pt x="298551" y="781558"/>
                  </a:lnTo>
                  <a:lnTo>
                    <a:pt x="301155" y="780554"/>
                  </a:lnTo>
                  <a:lnTo>
                    <a:pt x="301167" y="779576"/>
                  </a:lnTo>
                  <a:lnTo>
                    <a:pt x="298856" y="778751"/>
                  </a:lnTo>
                  <a:lnTo>
                    <a:pt x="299605" y="778471"/>
                  </a:lnTo>
                  <a:lnTo>
                    <a:pt x="300520" y="778598"/>
                  </a:lnTo>
                  <a:lnTo>
                    <a:pt x="301167" y="778598"/>
                  </a:lnTo>
                  <a:close/>
                </a:path>
                <a:path w="329565" h="1215390">
                  <a:moveTo>
                    <a:pt x="301294" y="729957"/>
                  </a:moveTo>
                  <a:lnTo>
                    <a:pt x="299402" y="730745"/>
                  </a:lnTo>
                  <a:lnTo>
                    <a:pt x="300355" y="731227"/>
                  </a:lnTo>
                  <a:lnTo>
                    <a:pt x="301294" y="729957"/>
                  </a:lnTo>
                  <a:close/>
                </a:path>
                <a:path w="329565" h="1215390">
                  <a:moveTo>
                    <a:pt x="301472" y="691857"/>
                  </a:moveTo>
                  <a:lnTo>
                    <a:pt x="298945" y="691857"/>
                  </a:lnTo>
                  <a:lnTo>
                    <a:pt x="299440" y="693013"/>
                  </a:lnTo>
                  <a:lnTo>
                    <a:pt x="301472" y="691857"/>
                  </a:lnTo>
                  <a:close/>
                </a:path>
                <a:path w="329565" h="1215390">
                  <a:moveTo>
                    <a:pt x="301739" y="756627"/>
                  </a:moveTo>
                  <a:lnTo>
                    <a:pt x="300990" y="755357"/>
                  </a:lnTo>
                  <a:lnTo>
                    <a:pt x="299897" y="755357"/>
                  </a:lnTo>
                  <a:lnTo>
                    <a:pt x="301739" y="756627"/>
                  </a:lnTo>
                  <a:close/>
                </a:path>
                <a:path w="329565" h="1215390">
                  <a:moveTo>
                    <a:pt x="302158" y="1206639"/>
                  </a:moveTo>
                  <a:lnTo>
                    <a:pt x="302031" y="1206512"/>
                  </a:lnTo>
                  <a:lnTo>
                    <a:pt x="301929" y="1206385"/>
                  </a:lnTo>
                  <a:lnTo>
                    <a:pt x="301866" y="1206258"/>
                  </a:lnTo>
                  <a:lnTo>
                    <a:pt x="301320" y="1206157"/>
                  </a:lnTo>
                  <a:lnTo>
                    <a:pt x="301472" y="1206309"/>
                  </a:lnTo>
                  <a:lnTo>
                    <a:pt x="301764" y="1206474"/>
                  </a:lnTo>
                  <a:lnTo>
                    <a:pt x="302158" y="1206639"/>
                  </a:lnTo>
                  <a:close/>
                </a:path>
                <a:path w="329565" h="1215390">
                  <a:moveTo>
                    <a:pt x="302691" y="706843"/>
                  </a:moveTo>
                  <a:lnTo>
                    <a:pt x="302196" y="706120"/>
                  </a:lnTo>
                  <a:lnTo>
                    <a:pt x="301675" y="706970"/>
                  </a:lnTo>
                  <a:lnTo>
                    <a:pt x="302691" y="706843"/>
                  </a:lnTo>
                  <a:close/>
                </a:path>
                <a:path w="329565" h="1215390">
                  <a:moveTo>
                    <a:pt x="303606" y="693686"/>
                  </a:moveTo>
                  <a:lnTo>
                    <a:pt x="302437" y="692531"/>
                  </a:lnTo>
                  <a:lnTo>
                    <a:pt x="303161" y="693394"/>
                  </a:lnTo>
                  <a:lnTo>
                    <a:pt x="303606" y="693686"/>
                  </a:lnTo>
                  <a:close/>
                </a:path>
                <a:path w="329565" h="1215390">
                  <a:moveTo>
                    <a:pt x="303999" y="752817"/>
                  </a:moveTo>
                  <a:lnTo>
                    <a:pt x="303834" y="752817"/>
                  </a:lnTo>
                  <a:lnTo>
                    <a:pt x="302641" y="754087"/>
                  </a:lnTo>
                  <a:lnTo>
                    <a:pt x="303999" y="752817"/>
                  </a:lnTo>
                  <a:close/>
                </a:path>
                <a:path w="329565" h="1215390">
                  <a:moveTo>
                    <a:pt x="304304" y="769327"/>
                  </a:moveTo>
                  <a:lnTo>
                    <a:pt x="301548" y="769327"/>
                  </a:lnTo>
                  <a:lnTo>
                    <a:pt x="302272" y="770597"/>
                  </a:lnTo>
                  <a:lnTo>
                    <a:pt x="304304" y="769327"/>
                  </a:lnTo>
                  <a:close/>
                </a:path>
                <a:path w="329565" h="1215390">
                  <a:moveTo>
                    <a:pt x="304342" y="774407"/>
                  </a:moveTo>
                  <a:lnTo>
                    <a:pt x="297205" y="773137"/>
                  </a:lnTo>
                  <a:lnTo>
                    <a:pt x="294068" y="773137"/>
                  </a:lnTo>
                  <a:lnTo>
                    <a:pt x="296062" y="774407"/>
                  </a:lnTo>
                  <a:lnTo>
                    <a:pt x="297091" y="775677"/>
                  </a:lnTo>
                  <a:lnTo>
                    <a:pt x="298462" y="775677"/>
                  </a:lnTo>
                  <a:lnTo>
                    <a:pt x="304342" y="774407"/>
                  </a:lnTo>
                  <a:close/>
                </a:path>
                <a:path w="329565" h="1215390">
                  <a:moveTo>
                    <a:pt x="304596" y="755878"/>
                  </a:moveTo>
                  <a:lnTo>
                    <a:pt x="303949" y="757872"/>
                  </a:lnTo>
                  <a:lnTo>
                    <a:pt x="304469" y="757656"/>
                  </a:lnTo>
                  <a:lnTo>
                    <a:pt x="304596" y="755878"/>
                  </a:lnTo>
                  <a:close/>
                </a:path>
                <a:path w="329565" h="1215390">
                  <a:moveTo>
                    <a:pt x="304723" y="764247"/>
                  </a:moveTo>
                  <a:lnTo>
                    <a:pt x="302996" y="761707"/>
                  </a:lnTo>
                  <a:lnTo>
                    <a:pt x="301523" y="764247"/>
                  </a:lnTo>
                  <a:lnTo>
                    <a:pt x="304723" y="764247"/>
                  </a:lnTo>
                  <a:close/>
                </a:path>
                <a:path w="329565" h="1215390">
                  <a:moveTo>
                    <a:pt x="304876" y="1214882"/>
                  </a:moveTo>
                  <a:lnTo>
                    <a:pt x="304546" y="1214424"/>
                  </a:lnTo>
                  <a:lnTo>
                    <a:pt x="301180" y="1213586"/>
                  </a:lnTo>
                  <a:lnTo>
                    <a:pt x="301993" y="1214335"/>
                  </a:lnTo>
                  <a:lnTo>
                    <a:pt x="302844" y="1214640"/>
                  </a:lnTo>
                  <a:lnTo>
                    <a:pt x="304876" y="1214882"/>
                  </a:lnTo>
                  <a:close/>
                </a:path>
                <a:path w="329565" h="1215390">
                  <a:moveTo>
                    <a:pt x="305396" y="726668"/>
                  </a:moveTo>
                  <a:lnTo>
                    <a:pt x="305028" y="726706"/>
                  </a:lnTo>
                  <a:lnTo>
                    <a:pt x="304685" y="726808"/>
                  </a:lnTo>
                  <a:lnTo>
                    <a:pt x="304368" y="726909"/>
                  </a:lnTo>
                  <a:lnTo>
                    <a:pt x="304787" y="726833"/>
                  </a:lnTo>
                  <a:lnTo>
                    <a:pt x="305168" y="726744"/>
                  </a:lnTo>
                  <a:lnTo>
                    <a:pt x="305396" y="726668"/>
                  </a:lnTo>
                  <a:close/>
                </a:path>
                <a:path w="329565" h="1215390">
                  <a:moveTo>
                    <a:pt x="306311" y="736041"/>
                  </a:moveTo>
                  <a:lnTo>
                    <a:pt x="304838" y="735685"/>
                  </a:lnTo>
                  <a:lnTo>
                    <a:pt x="304876" y="735965"/>
                  </a:lnTo>
                  <a:lnTo>
                    <a:pt x="305282" y="735990"/>
                  </a:lnTo>
                  <a:lnTo>
                    <a:pt x="305752" y="736015"/>
                  </a:lnTo>
                  <a:lnTo>
                    <a:pt x="306311" y="736041"/>
                  </a:lnTo>
                  <a:close/>
                </a:path>
                <a:path w="329565" h="1215390">
                  <a:moveTo>
                    <a:pt x="306616" y="757034"/>
                  </a:moveTo>
                  <a:lnTo>
                    <a:pt x="306539" y="756818"/>
                  </a:lnTo>
                  <a:lnTo>
                    <a:pt x="304469" y="757656"/>
                  </a:lnTo>
                  <a:lnTo>
                    <a:pt x="304406" y="758418"/>
                  </a:lnTo>
                  <a:lnTo>
                    <a:pt x="306616" y="757034"/>
                  </a:lnTo>
                  <a:close/>
                </a:path>
                <a:path w="329565" h="1215390">
                  <a:moveTo>
                    <a:pt x="306895" y="747483"/>
                  </a:moveTo>
                  <a:lnTo>
                    <a:pt x="303961" y="747712"/>
                  </a:lnTo>
                  <a:lnTo>
                    <a:pt x="302666" y="747763"/>
                  </a:lnTo>
                  <a:lnTo>
                    <a:pt x="303898" y="747776"/>
                  </a:lnTo>
                  <a:lnTo>
                    <a:pt x="304482" y="747915"/>
                  </a:lnTo>
                  <a:lnTo>
                    <a:pt x="304749" y="748131"/>
                  </a:lnTo>
                  <a:lnTo>
                    <a:pt x="305295" y="748068"/>
                  </a:lnTo>
                  <a:lnTo>
                    <a:pt x="305955" y="747953"/>
                  </a:lnTo>
                  <a:lnTo>
                    <a:pt x="306793" y="747763"/>
                  </a:lnTo>
                  <a:lnTo>
                    <a:pt x="306895" y="747483"/>
                  </a:lnTo>
                  <a:close/>
                </a:path>
                <a:path w="329565" h="1215390">
                  <a:moveTo>
                    <a:pt x="307086" y="765517"/>
                  </a:moveTo>
                  <a:lnTo>
                    <a:pt x="301218" y="764247"/>
                  </a:lnTo>
                  <a:lnTo>
                    <a:pt x="301523" y="764247"/>
                  </a:lnTo>
                  <a:lnTo>
                    <a:pt x="297599" y="761707"/>
                  </a:lnTo>
                  <a:lnTo>
                    <a:pt x="305308" y="760437"/>
                  </a:lnTo>
                  <a:lnTo>
                    <a:pt x="302094" y="760437"/>
                  </a:lnTo>
                  <a:lnTo>
                    <a:pt x="302387" y="759167"/>
                  </a:lnTo>
                  <a:lnTo>
                    <a:pt x="300189" y="759167"/>
                  </a:lnTo>
                  <a:lnTo>
                    <a:pt x="302971" y="757897"/>
                  </a:lnTo>
                  <a:lnTo>
                    <a:pt x="298437" y="755357"/>
                  </a:lnTo>
                  <a:lnTo>
                    <a:pt x="299897" y="755357"/>
                  </a:lnTo>
                  <a:lnTo>
                    <a:pt x="305308" y="754087"/>
                  </a:lnTo>
                  <a:lnTo>
                    <a:pt x="302641" y="754087"/>
                  </a:lnTo>
                  <a:lnTo>
                    <a:pt x="298780" y="754087"/>
                  </a:lnTo>
                  <a:lnTo>
                    <a:pt x="301129" y="752817"/>
                  </a:lnTo>
                  <a:lnTo>
                    <a:pt x="303834" y="752817"/>
                  </a:lnTo>
                  <a:lnTo>
                    <a:pt x="305015" y="751547"/>
                  </a:lnTo>
                  <a:lnTo>
                    <a:pt x="300177" y="751547"/>
                  </a:lnTo>
                  <a:lnTo>
                    <a:pt x="305777" y="750277"/>
                  </a:lnTo>
                  <a:lnTo>
                    <a:pt x="304736" y="749007"/>
                  </a:lnTo>
                  <a:lnTo>
                    <a:pt x="300964" y="749007"/>
                  </a:lnTo>
                  <a:lnTo>
                    <a:pt x="301929" y="747737"/>
                  </a:lnTo>
                  <a:lnTo>
                    <a:pt x="302907" y="746467"/>
                  </a:lnTo>
                  <a:lnTo>
                    <a:pt x="301447" y="745197"/>
                  </a:lnTo>
                  <a:lnTo>
                    <a:pt x="302729" y="745197"/>
                  </a:lnTo>
                  <a:lnTo>
                    <a:pt x="303149" y="741387"/>
                  </a:lnTo>
                  <a:lnTo>
                    <a:pt x="304317" y="740117"/>
                  </a:lnTo>
                  <a:lnTo>
                    <a:pt x="301117" y="740117"/>
                  </a:lnTo>
                  <a:lnTo>
                    <a:pt x="301637" y="738847"/>
                  </a:lnTo>
                  <a:lnTo>
                    <a:pt x="300710" y="737577"/>
                  </a:lnTo>
                  <a:lnTo>
                    <a:pt x="305028" y="737577"/>
                  </a:lnTo>
                  <a:lnTo>
                    <a:pt x="304876" y="736307"/>
                  </a:lnTo>
                  <a:lnTo>
                    <a:pt x="302933" y="736307"/>
                  </a:lnTo>
                  <a:lnTo>
                    <a:pt x="302425" y="735037"/>
                  </a:lnTo>
                  <a:lnTo>
                    <a:pt x="305308" y="735037"/>
                  </a:lnTo>
                  <a:lnTo>
                    <a:pt x="304965" y="733767"/>
                  </a:lnTo>
                  <a:lnTo>
                    <a:pt x="301599" y="732497"/>
                  </a:lnTo>
                  <a:lnTo>
                    <a:pt x="303263" y="731227"/>
                  </a:lnTo>
                  <a:lnTo>
                    <a:pt x="300583" y="731227"/>
                  </a:lnTo>
                  <a:lnTo>
                    <a:pt x="299046" y="732091"/>
                  </a:lnTo>
                  <a:lnTo>
                    <a:pt x="299046" y="745197"/>
                  </a:lnTo>
                  <a:lnTo>
                    <a:pt x="296405" y="746467"/>
                  </a:lnTo>
                  <a:lnTo>
                    <a:pt x="295567" y="745197"/>
                  </a:lnTo>
                  <a:lnTo>
                    <a:pt x="294805" y="744169"/>
                  </a:lnTo>
                  <a:lnTo>
                    <a:pt x="299046" y="745197"/>
                  </a:lnTo>
                  <a:lnTo>
                    <a:pt x="299046" y="732091"/>
                  </a:lnTo>
                  <a:lnTo>
                    <a:pt x="296062" y="733767"/>
                  </a:lnTo>
                  <a:lnTo>
                    <a:pt x="294005" y="731227"/>
                  </a:lnTo>
                  <a:lnTo>
                    <a:pt x="297268" y="731227"/>
                  </a:lnTo>
                  <a:lnTo>
                    <a:pt x="297827" y="729957"/>
                  </a:lnTo>
                  <a:lnTo>
                    <a:pt x="298373" y="730224"/>
                  </a:lnTo>
                  <a:lnTo>
                    <a:pt x="298399" y="729957"/>
                  </a:lnTo>
                  <a:lnTo>
                    <a:pt x="300456" y="729957"/>
                  </a:lnTo>
                  <a:lnTo>
                    <a:pt x="299808" y="728687"/>
                  </a:lnTo>
                  <a:lnTo>
                    <a:pt x="301663" y="728687"/>
                  </a:lnTo>
                  <a:lnTo>
                    <a:pt x="300672" y="729957"/>
                  </a:lnTo>
                  <a:lnTo>
                    <a:pt x="301294" y="729957"/>
                  </a:lnTo>
                  <a:lnTo>
                    <a:pt x="301523" y="729957"/>
                  </a:lnTo>
                  <a:lnTo>
                    <a:pt x="301764" y="728687"/>
                  </a:lnTo>
                  <a:lnTo>
                    <a:pt x="302869" y="728687"/>
                  </a:lnTo>
                  <a:lnTo>
                    <a:pt x="304368" y="727417"/>
                  </a:lnTo>
                  <a:lnTo>
                    <a:pt x="301256" y="727417"/>
                  </a:lnTo>
                  <a:lnTo>
                    <a:pt x="300913" y="726147"/>
                  </a:lnTo>
                  <a:lnTo>
                    <a:pt x="304596" y="726147"/>
                  </a:lnTo>
                  <a:lnTo>
                    <a:pt x="303110" y="724877"/>
                  </a:lnTo>
                  <a:lnTo>
                    <a:pt x="304469" y="723607"/>
                  </a:lnTo>
                  <a:lnTo>
                    <a:pt x="301396" y="724877"/>
                  </a:lnTo>
                  <a:lnTo>
                    <a:pt x="301345" y="723607"/>
                  </a:lnTo>
                  <a:lnTo>
                    <a:pt x="302107" y="723607"/>
                  </a:lnTo>
                  <a:lnTo>
                    <a:pt x="302691" y="719797"/>
                  </a:lnTo>
                  <a:lnTo>
                    <a:pt x="299542" y="721067"/>
                  </a:lnTo>
                  <a:lnTo>
                    <a:pt x="299212" y="721067"/>
                  </a:lnTo>
                  <a:lnTo>
                    <a:pt x="295821" y="719797"/>
                  </a:lnTo>
                  <a:lnTo>
                    <a:pt x="300228" y="715987"/>
                  </a:lnTo>
                  <a:lnTo>
                    <a:pt x="298564" y="713447"/>
                  </a:lnTo>
                  <a:lnTo>
                    <a:pt x="299593" y="713447"/>
                  </a:lnTo>
                  <a:lnTo>
                    <a:pt x="298208" y="712177"/>
                  </a:lnTo>
                  <a:lnTo>
                    <a:pt x="298437" y="710907"/>
                  </a:lnTo>
                  <a:lnTo>
                    <a:pt x="296087" y="709637"/>
                  </a:lnTo>
                  <a:lnTo>
                    <a:pt x="297815" y="708367"/>
                  </a:lnTo>
                  <a:lnTo>
                    <a:pt x="299059" y="708367"/>
                  </a:lnTo>
                  <a:lnTo>
                    <a:pt x="298119" y="707097"/>
                  </a:lnTo>
                  <a:lnTo>
                    <a:pt x="296976" y="707097"/>
                  </a:lnTo>
                  <a:lnTo>
                    <a:pt x="298411" y="705827"/>
                  </a:lnTo>
                  <a:lnTo>
                    <a:pt x="299910" y="705827"/>
                  </a:lnTo>
                  <a:lnTo>
                    <a:pt x="299897" y="707097"/>
                  </a:lnTo>
                  <a:lnTo>
                    <a:pt x="300228" y="705827"/>
                  </a:lnTo>
                  <a:lnTo>
                    <a:pt x="300367" y="705827"/>
                  </a:lnTo>
                  <a:lnTo>
                    <a:pt x="300291" y="705586"/>
                  </a:lnTo>
                  <a:lnTo>
                    <a:pt x="300558" y="704557"/>
                  </a:lnTo>
                  <a:lnTo>
                    <a:pt x="302133" y="704557"/>
                  </a:lnTo>
                  <a:lnTo>
                    <a:pt x="299085" y="703287"/>
                  </a:lnTo>
                  <a:lnTo>
                    <a:pt x="301790" y="703287"/>
                  </a:lnTo>
                  <a:lnTo>
                    <a:pt x="302209" y="702017"/>
                  </a:lnTo>
                  <a:lnTo>
                    <a:pt x="301320" y="700747"/>
                  </a:lnTo>
                  <a:lnTo>
                    <a:pt x="299593" y="702017"/>
                  </a:lnTo>
                  <a:lnTo>
                    <a:pt x="299085" y="702017"/>
                  </a:lnTo>
                  <a:lnTo>
                    <a:pt x="299339" y="699477"/>
                  </a:lnTo>
                  <a:lnTo>
                    <a:pt x="302831" y="699477"/>
                  </a:lnTo>
                  <a:lnTo>
                    <a:pt x="306527" y="695667"/>
                  </a:lnTo>
                  <a:lnTo>
                    <a:pt x="294830" y="695667"/>
                  </a:lnTo>
                  <a:lnTo>
                    <a:pt x="297103" y="694359"/>
                  </a:lnTo>
                  <a:lnTo>
                    <a:pt x="297345" y="691857"/>
                  </a:lnTo>
                  <a:lnTo>
                    <a:pt x="302044" y="690587"/>
                  </a:lnTo>
                  <a:lnTo>
                    <a:pt x="301993" y="689317"/>
                  </a:lnTo>
                  <a:lnTo>
                    <a:pt x="303593" y="688047"/>
                  </a:lnTo>
                  <a:lnTo>
                    <a:pt x="296697" y="689317"/>
                  </a:lnTo>
                  <a:lnTo>
                    <a:pt x="297180" y="688047"/>
                  </a:lnTo>
                  <a:lnTo>
                    <a:pt x="297675" y="686777"/>
                  </a:lnTo>
                  <a:lnTo>
                    <a:pt x="296494" y="686777"/>
                  </a:lnTo>
                  <a:lnTo>
                    <a:pt x="293268" y="688047"/>
                  </a:lnTo>
                  <a:lnTo>
                    <a:pt x="291871" y="686777"/>
                  </a:lnTo>
                  <a:lnTo>
                    <a:pt x="292087" y="685507"/>
                  </a:lnTo>
                  <a:lnTo>
                    <a:pt x="296456" y="684314"/>
                  </a:lnTo>
                  <a:lnTo>
                    <a:pt x="296570" y="684530"/>
                  </a:lnTo>
                  <a:lnTo>
                    <a:pt x="296926" y="684580"/>
                  </a:lnTo>
                  <a:lnTo>
                    <a:pt x="297218" y="684542"/>
                  </a:lnTo>
                  <a:lnTo>
                    <a:pt x="296964" y="684326"/>
                  </a:lnTo>
                  <a:lnTo>
                    <a:pt x="296824" y="684237"/>
                  </a:lnTo>
                  <a:lnTo>
                    <a:pt x="297865" y="684237"/>
                  </a:lnTo>
                  <a:lnTo>
                    <a:pt x="298005" y="685507"/>
                  </a:lnTo>
                  <a:lnTo>
                    <a:pt x="298348" y="685507"/>
                  </a:lnTo>
                  <a:lnTo>
                    <a:pt x="299491" y="684237"/>
                  </a:lnTo>
                  <a:lnTo>
                    <a:pt x="299059" y="682967"/>
                  </a:lnTo>
                  <a:lnTo>
                    <a:pt x="298538" y="682967"/>
                  </a:lnTo>
                  <a:lnTo>
                    <a:pt x="299580" y="682078"/>
                  </a:lnTo>
                  <a:lnTo>
                    <a:pt x="299059" y="682967"/>
                  </a:lnTo>
                  <a:lnTo>
                    <a:pt x="301129" y="682967"/>
                  </a:lnTo>
                  <a:lnTo>
                    <a:pt x="299910" y="681786"/>
                  </a:lnTo>
                  <a:lnTo>
                    <a:pt x="298157" y="680427"/>
                  </a:lnTo>
                  <a:lnTo>
                    <a:pt x="299008" y="679157"/>
                  </a:lnTo>
                  <a:lnTo>
                    <a:pt x="296964" y="679157"/>
                  </a:lnTo>
                  <a:lnTo>
                    <a:pt x="297472" y="677887"/>
                  </a:lnTo>
                  <a:lnTo>
                    <a:pt x="297992" y="676617"/>
                  </a:lnTo>
                  <a:lnTo>
                    <a:pt x="294424" y="677887"/>
                  </a:lnTo>
                  <a:lnTo>
                    <a:pt x="293573" y="676617"/>
                  </a:lnTo>
                  <a:lnTo>
                    <a:pt x="295236" y="675347"/>
                  </a:lnTo>
                  <a:lnTo>
                    <a:pt x="298081" y="676617"/>
                  </a:lnTo>
                  <a:lnTo>
                    <a:pt x="296189" y="675347"/>
                  </a:lnTo>
                  <a:lnTo>
                    <a:pt x="297243" y="672807"/>
                  </a:lnTo>
                  <a:lnTo>
                    <a:pt x="300482" y="674077"/>
                  </a:lnTo>
                  <a:lnTo>
                    <a:pt x="297802" y="672807"/>
                  </a:lnTo>
                  <a:lnTo>
                    <a:pt x="301459" y="670267"/>
                  </a:lnTo>
                  <a:lnTo>
                    <a:pt x="302171" y="670267"/>
                  </a:lnTo>
                  <a:lnTo>
                    <a:pt x="302044" y="668997"/>
                  </a:lnTo>
                  <a:lnTo>
                    <a:pt x="299694" y="670267"/>
                  </a:lnTo>
                  <a:lnTo>
                    <a:pt x="300012" y="668997"/>
                  </a:lnTo>
                  <a:lnTo>
                    <a:pt x="299275" y="668997"/>
                  </a:lnTo>
                  <a:lnTo>
                    <a:pt x="296976" y="670267"/>
                  </a:lnTo>
                  <a:lnTo>
                    <a:pt x="294589" y="668997"/>
                  </a:lnTo>
                  <a:lnTo>
                    <a:pt x="295376" y="668997"/>
                  </a:lnTo>
                  <a:lnTo>
                    <a:pt x="295414" y="668858"/>
                  </a:lnTo>
                  <a:lnTo>
                    <a:pt x="292874" y="667727"/>
                  </a:lnTo>
                  <a:lnTo>
                    <a:pt x="296075" y="666457"/>
                  </a:lnTo>
                  <a:lnTo>
                    <a:pt x="295414" y="668858"/>
                  </a:lnTo>
                  <a:lnTo>
                    <a:pt x="299300" y="666457"/>
                  </a:lnTo>
                  <a:lnTo>
                    <a:pt x="299669" y="667004"/>
                  </a:lnTo>
                  <a:lnTo>
                    <a:pt x="299643" y="666457"/>
                  </a:lnTo>
                  <a:lnTo>
                    <a:pt x="300863" y="666457"/>
                  </a:lnTo>
                  <a:lnTo>
                    <a:pt x="303390" y="663917"/>
                  </a:lnTo>
                  <a:lnTo>
                    <a:pt x="297027" y="666457"/>
                  </a:lnTo>
                  <a:lnTo>
                    <a:pt x="296722" y="663917"/>
                  </a:lnTo>
                  <a:lnTo>
                    <a:pt x="295122" y="662647"/>
                  </a:lnTo>
                  <a:lnTo>
                    <a:pt x="296291" y="661377"/>
                  </a:lnTo>
                  <a:lnTo>
                    <a:pt x="291934" y="661377"/>
                  </a:lnTo>
                  <a:lnTo>
                    <a:pt x="291541" y="661377"/>
                  </a:lnTo>
                  <a:lnTo>
                    <a:pt x="290791" y="660107"/>
                  </a:lnTo>
                  <a:lnTo>
                    <a:pt x="289090" y="660107"/>
                  </a:lnTo>
                  <a:lnTo>
                    <a:pt x="292239" y="658837"/>
                  </a:lnTo>
                  <a:lnTo>
                    <a:pt x="295389" y="657567"/>
                  </a:lnTo>
                  <a:lnTo>
                    <a:pt x="292950" y="656297"/>
                  </a:lnTo>
                  <a:lnTo>
                    <a:pt x="294055" y="655027"/>
                  </a:lnTo>
                  <a:lnTo>
                    <a:pt x="296367" y="656297"/>
                  </a:lnTo>
                  <a:lnTo>
                    <a:pt x="297091" y="655027"/>
                  </a:lnTo>
                  <a:lnTo>
                    <a:pt x="294424" y="653757"/>
                  </a:lnTo>
                  <a:lnTo>
                    <a:pt x="294678" y="653681"/>
                  </a:lnTo>
                  <a:lnTo>
                    <a:pt x="292849" y="653110"/>
                  </a:lnTo>
                  <a:lnTo>
                    <a:pt x="292849" y="653757"/>
                  </a:lnTo>
                  <a:lnTo>
                    <a:pt x="292531" y="655027"/>
                  </a:lnTo>
                  <a:lnTo>
                    <a:pt x="289026" y="655027"/>
                  </a:lnTo>
                  <a:lnTo>
                    <a:pt x="292455" y="653757"/>
                  </a:lnTo>
                  <a:lnTo>
                    <a:pt x="292849" y="653757"/>
                  </a:lnTo>
                  <a:lnTo>
                    <a:pt x="292849" y="653110"/>
                  </a:lnTo>
                  <a:lnTo>
                    <a:pt x="290931" y="652487"/>
                  </a:lnTo>
                  <a:lnTo>
                    <a:pt x="291071" y="653757"/>
                  </a:lnTo>
                  <a:lnTo>
                    <a:pt x="286410" y="653757"/>
                  </a:lnTo>
                  <a:lnTo>
                    <a:pt x="288620" y="651217"/>
                  </a:lnTo>
                  <a:lnTo>
                    <a:pt x="294703" y="649947"/>
                  </a:lnTo>
                  <a:lnTo>
                    <a:pt x="296976" y="647407"/>
                  </a:lnTo>
                  <a:lnTo>
                    <a:pt x="290842" y="647407"/>
                  </a:lnTo>
                  <a:lnTo>
                    <a:pt x="291338" y="646137"/>
                  </a:lnTo>
                  <a:lnTo>
                    <a:pt x="291833" y="644867"/>
                  </a:lnTo>
                  <a:lnTo>
                    <a:pt x="290944" y="644867"/>
                  </a:lnTo>
                  <a:lnTo>
                    <a:pt x="288467" y="646137"/>
                  </a:lnTo>
                  <a:lnTo>
                    <a:pt x="290271" y="643597"/>
                  </a:lnTo>
                  <a:lnTo>
                    <a:pt x="289128" y="643597"/>
                  </a:lnTo>
                  <a:lnTo>
                    <a:pt x="291172" y="642327"/>
                  </a:lnTo>
                  <a:lnTo>
                    <a:pt x="291477" y="642327"/>
                  </a:lnTo>
                  <a:lnTo>
                    <a:pt x="292722" y="639787"/>
                  </a:lnTo>
                  <a:lnTo>
                    <a:pt x="288620" y="639787"/>
                  </a:lnTo>
                  <a:lnTo>
                    <a:pt x="291058" y="638517"/>
                  </a:lnTo>
                  <a:lnTo>
                    <a:pt x="291376" y="637247"/>
                  </a:lnTo>
                  <a:lnTo>
                    <a:pt x="291706" y="635977"/>
                  </a:lnTo>
                  <a:lnTo>
                    <a:pt x="284784" y="637247"/>
                  </a:lnTo>
                  <a:lnTo>
                    <a:pt x="285051" y="634707"/>
                  </a:lnTo>
                  <a:lnTo>
                    <a:pt x="287375" y="634707"/>
                  </a:lnTo>
                  <a:lnTo>
                    <a:pt x="288620" y="633437"/>
                  </a:lnTo>
                  <a:lnTo>
                    <a:pt x="290372" y="634631"/>
                  </a:lnTo>
                  <a:lnTo>
                    <a:pt x="290601" y="633437"/>
                  </a:lnTo>
                  <a:lnTo>
                    <a:pt x="290372" y="633437"/>
                  </a:lnTo>
                  <a:lnTo>
                    <a:pt x="286080" y="632167"/>
                  </a:lnTo>
                  <a:lnTo>
                    <a:pt x="287883" y="630897"/>
                  </a:lnTo>
                  <a:lnTo>
                    <a:pt x="286918" y="630897"/>
                  </a:lnTo>
                  <a:lnTo>
                    <a:pt x="284797" y="632167"/>
                  </a:lnTo>
                  <a:lnTo>
                    <a:pt x="284797" y="630897"/>
                  </a:lnTo>
                  <a:lnTo>
                    <a:pt x="284175" y="629627"/>
                  </a:lnTo>
                  <a:lnTo>
                    <a:pt x="282092" y="630897"/>
                  </a:lnTo>
                  <a:lnTo>
                    <a:pt x="287921" y="627087"/>
                  </a:lnTo>
                  <a:lnTo>
                    <a:pt x="280314" y="624547"/>
                  </a:lnTo>
                  <a:lnTo>
                    <a:pt x="285305" y="622007"/>
                  </a:lnTo>
                  <a:lnTo>
                    <a:pt x="284289" y="620737"/>
                  </a:lnTo>
                  <a:lnTo>
                    <a:pt x="283235" y="619467"/>
                  </a:lnTo>
                  <a:lnTo>
                    <a:pt x="282790" y="618197"/>
                  </a:lnTo>
                  <a:lnTo>
                    <a:pt x="283400" y="618197"/>
                  </a:lnTo>
                  <a:lnTo>
                    <a:pt x="283781" y="616927"/>
                  </a:lnTo>
                  <a:lnTo>
                    <a:pt x="283641" y="618197"/>
                  </a:lnTo>
                  <a:lnTo>
                    <a:pt x="284365" y="616927"/>
                  </a:lnTo>
                  <a:lnTo>
                    <a:pt x="285089" y="615657"/>
                  </a:lnTo>
                  <a:lnTo>
                    <a:pt x="277583" y="618197"/>
                  </a:lnTo>
                  <a:lnTo>
                    <a:pt x="278396" y="616927"/>
                  </a:lnTo>
                  <a:lnTo>
                    <a:pt x="262013" y="616927"/>
                  </a:lnTo>
                  <a:lnTo>
                    <a:pt x="259689" y="616927"/>
                  </a:lnTo>
                  <a:lnTo>
                    <a:pt x="262572" y="619467"/>
                  </a:lnTo>
                  <a:lnTo>
                    <a:pt x="262801" y="619467"/>
                  </a:lnTo>
                  <a:lnTo>
                    <a:pt x="261886" y="620737"/>
                  </a:lnTo>
                  <a:lnTo>
                    <a:pt x="260642" y="620737"/>
                  </a:lnTo>
                  <a:lnTo>
                    <a:pt x="265531" y="622007"/>
                  </a:lnTo>
                  <a:lnTo>
                    <a:pt x="263232" y="623074"/>
                  </a:lnTo>
                  <a:lnTo>
                    <a:pt x="263448" y="623277"/>
                  </a:lnTo>
                  <a:lnTo>
                    <a:pt x="262432" y="625817"/>
                  </a:lnTo>
                  <a:lnTo>
                    <a:pt x="265137" y="624547"/>
                  </a:lnTo>
                  <a:lnTo>
                    <a:pt x="264160" y="625817"/>
                  </a:lnTo>
                  <a:lnTo>
                    <a:pt x="267093" y="627087"/>
                  </a:lnTo>
                  <a:lnTo>
                    <a:pt x="265709" y="628357"/>
                  </a:lnTo>
                  <a:lnTo>
                    <a:pt x="269062" y="628357"/>
                  </a:lnTo>
                  <a:lnTo>
                    <a:pt x="264871" y="632117"/>
                  </a:lnTo>
                  <a:lnTo>
                    <a:pt x="264693" y="632167"/>
                  </a:lnTo>
                  <a:lnTo>
                    <a:pt x="266268" y="634707"/>
                  </a:lnTo>
                  <a:lnTo>
                    <a:pt x="267157" y="634707"/>
                  </a:lnTo>
                  <a:lnTo>
                    <a:pt x="267373" y="635977"/>
                  </a:lnTo>
                  <a:lnTo>
                    <a:pt x="265353" y="635977"/>
                  </a:lnTo>
                  <a:lnTo>
                    <a:pt x="265645" y="637247"/>
                  </a:lnTo>
                  <a:lnTo>
                    <a:pt x="266725" y="638517"/>
                  </a:lnTo>
                  <a:lnTo>
                    <a:pt x="269062" y="638517"/>
                  </a:lnTo>
                  <a:lnTo>
                    <a:pt x="263982" y="641057"/>
                  </a:lnTo>
                  <a:lnTo>
                    <a:pt x="274421" y="641057"/>
                  </a:lnTo>
                  <a:lnTo>
                    <a:pt x="267563" y="643597"/>
                  </a:lnTo>
                  <a:lnTo>
                    <a:pt x="270764" y="647407"/>
                  </a:lnTo>
                  <a:lnTo>
                    <a:pt x="273113" y="649947"/>
                  </a:lnTo>
                  <a:lnTo>
                    <a:pt x="268846" y="649947"/>
                  </a:lnTo>
                  <a:lnTo>
                    <a:pt x="270865" y="653008"/>
                  </a:lnTo>
                  <a:lnTo>
                    <a:pt x="273354" y="650290"/>
                  </a:lnTo>
                  <a:lnTo>
                    <a:pt x="274840" y="652487"/>
                  </a:lnTo>
                  <a:lnTo>
                    <a:pt x="271183" y="653478"/>
                  </a:lnTo>
                  <a:lnTo>
                    <a:pt x="271360" y="653757"/>
                  </a:lnTo>
                  <a:lnTo>
                    <a:pt x="275678" y="653757"/>
                  </a:lnTo>
                  <a:lnTo>
                    <a:pt x="275158" y="657567"/>
                  </a:lnTo>
                  <a:lnTo>
                    <a:pt x="274688" y="658837"/>
                  </a:lnTo>
                  <a:lnTo>
                    <a:pt x="273075" y="657567"/>
                  </a:lnTo>
                  <a:lnTo>
                    <a:pt x="272211" y="657567"/>
                  </a:lnTo>
                  <a:lnTo>
                    <a:pt x="274751" y="660107"/>
                  </a:lnTo>
                  <a:lnTo>
                    <a:pt x="272872" y="662647"/>
                  </a:lnTo>
                  <a:lnTo>
                    <a:pt x="275755" y="665073"/>
                  </a:lnTo>
                  <a:lnTo>
                    <a:pt x="278422" y="663917"/>
                  </a:lnTo>
                  <a:lnTo>
                    <a:pt x="282295" y="666457"/>
                  </a:lnTo>
                  <a:lnTo>
                    <a:pt x="277710" y="666457"/>
                  </a:lnTo>
                  <a:lnTo>
                    <a:pt x="282892" y="668997"/>
                  </a:lnTo>
                  <a:lnTo>
                    <a:pt x="277926" y="668997"/>
                  </a:lnTo>
                  <a:lnTo>
                    <a:pt x="277596" y="670267"/>
                  </a:lnTo>
                  <a:lnTo>
                    <a:pt x="275094" y="670267"/>
                  </a:lnTo>
                  <a:lnTo>
                    <a:pt x="276593" y="671537"/>
                  </a:lnTo>
                  <a:lnTo>
                    <a:pt x="278714" y="670267"/>
                  </a:lnTo>
                  <a:lnTo>
                    <a:pt x="278980" y="671537"/>
                  </a:lnTo>
                  <a:lnTo>
                    <a:pt x="278460" y="672185"/>
                  </a:lnTo>
                  <a:lnTo>
                    <a:pt x="280581" y="672807"/>
                  </a:lnTo>
                  <a:lnTo>
                    <a:pt x="279971" y="675347"/>
                  </a:lnTo>
                  <a:lnTo>
                    <a:pt x="278879" y="675347"/>
                  </a:lnTo>
                  <a:lnTo>
                    <a:pt x="279260" y="676617"/>
                  </a:lnTo>
                  <a:lnTo>
                    <a:pt x="284581" y="677887"/>
                  </a:lnTo>
                  <a:lnTo>
                    <a:pt x="283159" y="680427"/>
                  </a:lnTo>
                  <a:lnTo>
                    <a:pt x="278549" y="680427"/>
                  </a:lnTo>
                  <a:lnTo>
                    <a:pt x="281863" y="681697"/>
                  </a:lnTo>
                  <a:lnTo>
                    <a:pt x="278015" y="682967"/>
                  </a:lnTo>
                  <a:lnTo>
                    <a:pt x="279438" y="684237"/>
                  </a:lnTo>
                  <a:lnTo>
                    <a:pt x="281203" y="682967"/>
                  </a:lnTo>
                  <a:lnTo>
                    <a:pt x="281343" y="684237"/>
                  </a:lnTo>
                  <a:lnTo>
                    <a:pt x="284327" y="685507"/>
                  </a:lnTo>
                  <a:lnTo>
                    <a:pt x="283248" y="686777"/>
                  </a:lnTo>
                  <a:lnTo>
                    <a:pt x="281508" y="685507"/>
                  </a:lnTo>
                  <a:lnTo>
                    <a:pt x="282625" y="688047"/>
                  </a:lnTo>
                  <a:lnTo>
                    <a:pt x="283870" y="686777"/>
                  </a:lnTo>
                  <a:lnTo>
                    <a:pt x="286054" y="688047"/>
                  </a:lnTo>
                  <a:lnTo>
                    <a:pt x="288721" y="685507"/>
                  </a:lnTo>
                  <a:lnTo>
                    <a:pt x="287921" y="688047"/>
                  </a:lnTo>
                  <a:lnTo>
                    <a:pt x="287489" y="686777"/>
                  </a:lnTo>
                  <a:lnTo>
                    <a:pt x="288086" y="689317"/>
                  </a:lnTo>
                  <a:lnTo>
                    <a:pt x="285915" y="689317"/>
                  </a:lnTo>
                  <a:lnTo>
                    <a:pt x="288632" y="690587"/>
                  </a:lnTo>
                  <a:lnTo>
                    <a:pt x="287845" y="691857"/>
                  </a:lnTo>
                  <a:lnTo>
                    <a:pt x="283540" y="691857"/>
                  </a:lnTo>
                  <a:lnTo>
                    <a:pt x="282752" y="693127"/>
                  </a:lnTo>
                  <a:lnTo>
                    <a:pt x="286054" y="693127"/>
                  </a:lnTo>
                  <a:lnTo>
                    <a:pt x="284111" y="695667"/>
                  </a:lnTo>
                  <a:lnTo>
                    <a:pt x="287121" y="695667"/>
                  </a:lnTo>
                  <a:lnTo>
                    <a:pt x="286359" y="696937"/>
                  </a:lnTo>
                  <a:lnTo>
                    <a:pt x="284340" y="696937"/>
                  </a:lnTo>
                  <a:lnTo>
                    <a:pt x="284149" y="699477"/>
                  </a:lnTo>
                  <a:lnTo>
                    <a:pt x="289153" y="695667"/>
                  </a:lnTo>
                  <a:lnTo>
                    <a:pt x="287388" y="698207"/>
                  </a:lnTo>
                  <a:lnTo>
                    <a:pt x="286296" y="698207"/>
                  </a:lnTo>
                  <a:lnTo>
                    <a:pt x="285546" y="700747"/>
                  </a:lnTo>
                  <a:lnTo>
                    <a:pt x="288632" y="702017"/>
                  </a:lnTo>
                  <a:lnTo>
                    <a:pt x="287667" y="704557"/>
                  </a:lnTo>
                  <a:lnTo>
                    <a:pt x="284035" y="705764"/>
                  </a:lnTo>
                  <a:lnTo>
                    <a:pt x="284441" y="707097"/>
                  </a:lnTo>
                  <a:lnTo>
                    <a:pt x="288861" y="708367"/>
                  </a:lnTo>
                  <a:lnTo>
                    <a:pt x="288315" y="712177"/>
                  </a:lnTo>
                  <a:lnTo>
                    <a:pt x="288671" y="710907"/>
                  </a:lnTo>
                  <a:lnTo>
                    <a:pt x="294220" y="710907"/>
                  </a:lnTo>
                  <a:lnTo>
                    <a:pt x="286245" y="713447"/>
                  </a:lnTo>
                  <a:lnTo>
                    <a:pt x="289026" y="714717"/>
                  </a:lnTo>
                  <a:lnTo>
                    <a:pt x="286524" y="714717"/>
                  </a:lnTo>
                  <a:lnTo>
                    <a:pt x="285915" y="717257"/>
                  </a:lnTo>
                  <a:lnTo>
                    <a:pt x="288417" y="718527"/>
                  </a:lnTo>
                  <a:lnTo>
                    <a:pt x="290550" y="721067"/>
                  </a:lnTo>
                  <a:lnTo>
                    <a:pt x="289090" y="721067"/>
                  </a:lnTo>
                  <a:lnTo>
                    <a:pt x="287985" y="722337"/>
                  </a:lnTo>
                  <a:lnTo>
                    <a:pt x="288759" y="723607"/>
                  </a:lnTo>
                  <a:lnTo>
                    <a:pt x="288290" y="724877"/>
                  </a:lnTo>
                  <a:lnTo>
                    <a:pt x="289750" y="724877"/>
                  </a:lnTo>
                  <a:lnTo>
                    <a:pt x="289623" y="726147"/>
                  </a:lnTo>
                  <a:lnTo>
                    <a:pt x="291604" y="724877"/>
                  </a:lnTo>
                  <a:lnTo>
                    <a:pt x="289166" y="728687"/>
                  </a:lnTo>
                  <a:lnTo>
                    <a:pt x="290664" y="731227"/>
                  </a:lnTo>
                  <a:lnTo>
                    <a:pt x="292379" y="733767"/>
                  </a:lnTo>
                  <a:lnTo>
                    <a:pt x="290601" y="736307"/>
                  </a:lnTo>
                  <a:lnTo>
                    <a:pt x="290537" y="735037"/>
                  </a:lnTo>
                  <a:lnTo>
                    <a:pt x="289293" y="735037"/>
                  </a:lnTo>
                  <a:lnTo>
                    <a:pt x="290918" y="738847"/>
                  </a:lnTo>
                  <a:lnTo>
                    <a:pt x="293281" y="737577"/>
                  </a:lnTo>
                  <a:lnTo>
                    <a:pt x="292328" y="737577"/>
                  </a:lnTo>
                  <a:lnTo>
                    <a:pt x="294132" y="736307"/>
                  </a:lnTo>
                  <a:lnTo>
                    <a:pt x="295592" y="737577"/>
                  </a:lnTo>
                  <a:lnTo>
                    <a:pt x="296786" y="737577"/>
                  </a:lnTo>
                  <a:lnTo>
                    <a:pt x="296875" y="738847"/>
                  </a:lnTo>
                  <a:lnTo>
                    <a:pt x="295122" y="737577"/>
                  </a:lnTo>
                  <a:lnTo>
                    <a:pt x="293014" y="738847"/>
                  </a:lnTo>
                  <a:lnTo>
                    <a:pt x="292684" y="739178"/>
                  </a:lnTo>
                  <a:lnTo>
                    <a:pt x="292912" y="739533"/>
                  </a:lnTo>
                  <a:lnTo>
                    <a:pt x="289941" y="741387"/>
                  </a:lnTo>
                  <a:lnTo>
                    <a:pt x="294424" y="740117"/>
                  </a:lnTo>
                  <a:lnTo>
                    <a:pt x="298907" y="738847"/>
                  </a:lnTo>
                  <a:lnTo>
                    <a:pt x="297472" y="740232"/>
                  </a:lnTo>
                  <a:lnTo>
                    <a:pt x="297472" y="742657"/>
                  </a:lnTo>
                  <a:lnTo>
                    <a:pt x="297205" y="743927"/>
                  </a:lnTo>
                  <a:lnTo>
                    <a:pt x="294640" y="743927"/>
                  </a:lnTo>
                  <a:lnTo>
                    <a:pt x="294462" y="743927"/>
                  </a:lnTo>
                  <a:lnTo>
                    <a:pt x="295821" y="742657"/>
                  </a:lnTo>
                  <a:lnTo>
                    <a:pt x="297472" y="742657"/>
                  </a:lnTo>
                  <a:lnTo>
                    <a:pt x="297472" y="740232"/>
                  </a:lnTo>
                  <a:lnTo>
                    <a:pt x="296265" y="741387"/>
                  </a:lnTo>
                  <a:lnTo>
                    <a:pt x="294995" y="741387"/>
                  </a:lnTo>
                  <a:lnTo>
                    <a:pt x="295719" y="742657"/>
                  </a:lnTo>
                  <a:lnTo>
                    <a:pt x="293522" y="742657"/>
                  </a:lnTo>
                  <a:lnTo>
                    <a:pt x="293814" y="743927"/>
                  </a:lnTo>
                  <a:lnTo>
                    <a:pt x="294449" y="744080"/>
                  </a:lnTo>
                  <a:lnTo>
                    <a:pt x="291528" y="746467"/>
                  </a:lnTo>
                  <a:lnTo>
                    <a:pt x="291820" y="746467"/>
                  </a:lnTo>
                  <a:lnTo>
                    <a:pt x="291033" y="747458"/>
                  </a:lnTo>
                  <a:lnTo>
                    <a:pt x="291566" y="746950"/>
                  </a:lnTo>
                  <a:lnTo>
                    <a:pt x="291807" y="746594"/>
                  </a:lnTo>
                  <a:lnTo>
                    <a:pt x="291871" y="746467"/>
                  </a:lnTo>
                  <a:lnTo>
                    <a:pt x="292011" y="746467"/>
                  </a:lnTo>
                  <a:lnTo>
                    <a:pt x="290753" y="749007"/>
                  </a:lnTo>
                  <a:lnTo>
                    <a:pt x="291579" y="747737"/>
                  </a:lnTo>
                  <a:lnTo>
                    <a:pt x="298996" y="749007"/>
                  </a:lnTo>
                  <a:lnTo>
                    <a:pt x="293255" y="751547"/>
                  </a:lnTo>
                  <a:lnTo>
                    <a:pt x="293687" y="751649"/>
                  </a:lnTo>
                  <a:lnTo>
                    <a:pt x="295592" y="752817"/>
                  </a:lnTo>
                  <a:lnTo>
                    <a:pt x="291604" y="752817"/>
                  </a:lnTo>
                  <a:lnTo>
                    <a:pt x="290703" y="754087"/>
                  </a:lnTo>
                  <a:lnTo>
                    <a:pt x="292442" y="754087"/>
                  </a:lnTo>
                  <a:lnTo>
                    <a:pt x="287972" y="755357"/>
                  </a:lnTo>
                  <a:lnTo>
                    <a:pt x="291846" y="756627"/>
                  </a:lnTo>
                  <a:lnTo>
                    <a:pt x="292303" y="756627"/>
                  </a:lnTo>
                  <a:lnTo>
                    <a:pt x="295998" y="759167"/>
                  </a:lnTo>
                  <a:lnTo>
                    <a:pt x="288505" y="761707"/>
                  </a:lnTo>
                  <a:lnTo>
                    <a:pt x="293547" y="764247"/>
                  </a:lnTo>
                  <a:lnTo>
                    <a:pt x="295719" y="765517"/>
                  </a:lnTo>
                  <a:lnTo>
                    <a:pt x="299186" y="765517"/>
                  </a:lnTo>
                  <a:lnTo>
                    <a:pt x="301091" y="768057"/>
                  </a:lnTo>
                  <a:lnTo>
                    <a:pt x="299542" y="769327"/>
                  </a:lnTo>
                  <a:lnTo>
                    <a:pt x="297332" y="768057"/>
                  </a:lnTo>
                  <a:lnTo>
                    <a:pt x="295960" y="769327"/>
                  </a:lnTo>
                  <a:lnTo>
                    <a:pt x="296316" y="769327"/>
                  </a:lnTo>
                  <a:lnTo>
                    <a:pt x="297573" y="770597"/>
                  </a:lnTo>
                  <a:lnTo>
                    <a:pt x="296672" y="770597"/>
                  </a:lnTo>
                  <a:lnTo>
                    <a:pt x="294830" y="771867"/>
                  </a:lnTo>
                  <a:lnTo>
                    <a:pt x="297395" y="771867"/>
                  </a:lnTo>
                  <a:lnTo>
                    <a:pt x="297205" y="773137"/>
                  </a:lnTo>
                  <a:lnTo>
                    <a:pt x="298589" y="771867"/>
                  </a:lnTo>
                  <a:lnTo>
                    <a:pt x="301802" y="771867"/>
                  </a:lnTo>
                  <a:lnTo>
                    <a:pt x="298043" y="770597"/>
                  </a:lnTo>
                  <a:lnTo>
                    <a:pt x="299148" y="770597"/>
                  </a:lnTo>
                  <a:lnTo>
                    <a:pt x="301548" y="769327"/>
                  </a:lnTo>
                  <a:lnTo>
                    <a:pt x="300634" y="769327"/>
                  </a:lnTo>
                  <a:lnTo>
                    <a:pt x="302933" y="768057"/>
                  </a:lnTo>
                  <a:lnTo>
                    <a:pt x="303695" y="768057"/>
                  </a:lnTo>
                  <a:lnTo>
                    <a:pt x="302298" y="766787"/>
                  </a:lnTo>
                  <a:lnTo>
                    <a:pt x="305333" y="766787"/>
                  </a:lnTo>
                  <a:lnTo>
                    <a:pt x="304774" y="768057"/>
                  </a:lnTo>
                  <a:lnTo>
                    <a:pt x="305930" y="766787"/>
                  </a:lnTo>
                  <a:lnTo>
                    <a:pt x="307086" y="765517"/>
                  </a:lnTo>
                  <a:close/>
                </a:path>
                <a:path w="329565" h="1215390">
                  <a:moveTo>
                    <a:pt x="307835" y="749566"/>
                  </a:moveTo>
                  <a:lnTo>
                    <a:pt x="306438" y="748919"/>
                  </a:lnTo>
                  <a:lnTo>
                    <a:pt x="305549" y="749782"/>
                  </a:lnTo>
                  <a:lnTo>
                    <a:pt x="306184" y="750747"/>
                  </a:lnTo>
                  <a:lnTo>
                    <a:pt x="307187" y="749592"/>
                  </a:lnTo>
                  <a:lnTo>
                    <a:pt x="307835" y="749566"/>
                  </a:lnTo>
                  <a:close/>
                </a:path>
                <a:path w="329565" h="1215390">
                  <a:moveTo>
                    <a:pt x="308737" y="1212761"/>
                  </a:moveTo>
                  <a:lnTo>
                    <a:pt x="307162" y="1212024"/>
                  </a:lnTo>
                  <a:lnTo>
                    <a:pt x="304317" y="1211021"/>
                  </a:lnTo>
                  <a:lnTo>
                    <a:pt x="301129" y="1210792"/>
                  </a:lnTo>
                  <a:lnTo>
                    <a:pt x="304355" y="1211795"/>
                  </a:lnTo>
                  <a:lnTo>
                    <a:pt x="302958" y="1211681"/>
                  </a:lnTo>
                  <a:lnTo>
                    <a:pt x="306793" y="1212811"/>
                  </a:lnTo>
                  <a:lnTo>
                    <a:pt x="307136" y="1213269"/>
                  </a:lnTo>
                  <a:lnTo>
                    <a:pt x="305587" y="1213307"/>
                  </a:lnTo>
                  <a:lnTo>
                    <a:pt x="304342" y="1213040"/>
                  </a:lnTo>
                  <a:lnTo>
                    <a:pt x="305206" y="1213319"/>
                  </a:lnTo>
                  <a:lnTo>
                    <a:pt x="303491" y="1213523"/>
                  </a:lnTo>
                  <a:lnTo>
                    <a:pt x="305612" y="1214081"/>
                  </a:lnTo>
                  <a:lnTo>
                    <a:pt x="308330" y="1214018"/>
                  </a:lnTo>
                  <a:lnTo>
                    <a:pt x="308546" y="1213383"/>
                  </a:lnTo>
                  <a:lnTo>
                    <a:pt x="306463" y="1212354"/>
                  </a:lnTo>
                  <a:lnTo>
                    <a:pt x="307238" y="1212329"/>
                  </a:lnTo>
                  <a:lnTo>
                    <a:pt x="308102" y="1212621"/>
                  </a:lnTo>
                  <a:lnTo>
                    <a:pt x="308737" y="1212761"/>
                  </a:lnTo>
                  <a:close/>
                </a:path>
                <a:path w="329565" h="1215390">
                  <a:moveTo>
                    <a:pt x="310007" y="754888"/>
                  </a:moveTo>
                  <a:lnTo>
                    <a:pt x="306616" y="757034"/>
                  </a:lnTo>
                  <a:lnTo>
                    <a:pt x="306882" y="757656"/>
                  </a:lnTo>
                  <a:lnTo>
                    <a:pt x="310007" y="754888"/>
                  </a:lnTo>
                  <a:close/>
                </a:path>
                <a:path w="329565" h="1215390">
                  <a:moveTo>
                    <a:pt x="319722" y="1175054"/>
                  </a:moveTo>
                  <a:lnTo>
                    <a:pt x="319290" y="1175258"/>
                  </a:lnTo>
                  <a:lnTo>
                    <a:pt x="319519" y="1175219"/>
                  </a:lnTo>
                  <a:lnTo>
                    <a:pt x="319659" y="1175143"/>
                  </a:lnTo>
                  <a:close/>
                </a:path>
                <a:path w="329565" h="1215390">
                  <a:moveTo>
                    <a:pt x="320611" y="1194015"/>
                  </a:moveTo>
                  <a:lnTo>
                    <a:pt x="317703" y="1193533"/>
                  </a:lnTo>
                  <a:lnTo>
                    <a:pt x="316445" y="1193266"/>
                  </a:lnTo>
                  <a:lnTo>
                    <a:pt x="317627" y="1193558"/>
                  </a:lnTo>
                  <a:lnTo>
                    <a:pt x="318185" y="1193774"/>
                  </a:lnTo>
                  <a:lnTo>
                    <a:pt x="318389" y="1193965"/>
                  </a:lnTo>
                  <a:lnTo>
                    <a:pt x="319595" y="1194104"/>
                  </a:lnTo>
                  <a:lnTo>
                    <a:pt x="320459" y="1194181"/>
                  </a:lnTo>
                  <a:lnTo>
                    <a:pt x="320611" y="1194015"/>
                  </a:lnTo>
                  <a:close/>
                </a:path>
                <a:path w="329565" h="1215390">
                  <a:moveTo>
                    <a:pt x="320890" y="1174559"/>
                  </a:moveTo>
                  <a:lnTo>
                    <a:pt x="319773" y="1174369"/>
                  </a:lnTo>
                  <a:lnTo>
                    <a:pt x="320001" y="1174775"/>
                  </a:lnTo>
                  <a:lnTo>
                    <a:pt x="319722" y="1175054"/>
                  </a:lnTo>
                  <a:lnTo>
                    <a:pt x="320890" y="1174559"/>
                  </a:lnTo>
                  <a:close/>
                </a:path>
                <a:path w="329565" h="1215390">
                  <a:moveTo>
                    <a:pt x="322440" y="1186561"/>
                  </a:moveTo>
                  <a:lnTo>
                    <a:pt x="321094" y="1186002"/>
                  </a:lnTo>
                  <a:lnTo>
                    <a:pt x="321068" y="1186205"/>
                  </a:lnTo>
                  <a:lnTo>
                    <a:pt x="321462" y="1186294"/>
                  </a:lnTo>
                  <a:lnTo>
                    <a:pt x="322440" y="1186561"/>
                  </a:lnTo>
                  <a:close/>
                </a:path>
                <a:path w="329565" h="1215390">
                  <a:moveTo>
                    <a:pt x="323342" y="1180325"/>
                  </a:moveTo>
                  <a:lnTo>
                    <a:pt x="323215" y="1180299"/>
                  </a:lnTo>
                  <a:lnTo>
                    <a:pt x="322859" y="1180274"/>
                  </a:lnTo>
                  <a:lnTo>
                    <a:pt x="322529" y="1180274"/>
                  </a:lnTo>
                  <a:lnTo>
                    <a:pt x="322961" y="1180312"/>
                  </a:lnTo>
                  <a:lnTo>
                    <a:pt x="323342" y="1180325"/>
                  </a:lnTo>
                  <a:close/>
                </a:path>
                <a:path w="329565" h="1215390">
                  <a:moveTo>
                    <a:pt x="325221" y="1151636"/>
                  </a:moveTo>
                  <a:lnTo>
                    <a:pt x="325005" y="1151445"/>
                  </a:lnTo>
                  <a:lnTo>
                    <a:pt x="324815" y="1151280"/>
                  </a:lnTo>
                  <a:lnTo>
                    <a:pt x="324510" y="1151293"/>
                  </a:lnTo>
                  <a:lnTo>
                    <a:pt x="324573" y="1151483"/>
                  </a:lnTo>
                  <a:lnTo>
                    <a:pt x="324904" y="1151597"/>
                  </a:lnTo>
                  <a:lnTo>
                    <a:pt x="325221" y="1151636"/>
                  </a:lnTo>
                  <a:close/>
                </a:path>
                <a:path w="329565" h="1215390">
                  <a:moveTo>
                    <a:pt x="329006" y="1147673"/>
                  </a:moveTo>
                  <a:lnTo>
                    <a:pt x="328764" y="1147584"/>
                  </a:lnTo>
                  <a:lnTo>
                    <a:pt x="328587" y="1147737"/>
                  </a:lnTo>
                  <a:lnTo>
                    <a:pt x="328828" y="1147749"/>
                  </a:lnTo>
                  <a:lnTo>
                    <a:pt x="329006" y="11476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000010" y="9023547"/>
              <a:ext cx="173990" cy="858519"/>
            </a:xfrm>
            <a:custGeom>
              <a:avLst/>
              <a:gdLst/>
              <a:ahLst/>
              <a:cxnLst/>
              <a:rect l="l" t="t" r="r" b="b"/>
              <a:pathLst>
                <a:path w="173990" h="858520">
                  <a:moveTo>
                    <a:pt x="1524" y="844981"/>
                  </a:moveTo>
                  <a:lnTo>
                    <a:pt x="1384" y="845185"/>
                  </a:lnTo>
                  <a:lnTo>
                    <a:pt x="1358" y="845337"/>
                  </a:lnTo>
                  <a:lnTo>
                    <a:pt x="1460" y="845464"/>
                  </a:lnTo>
                  <a:lnTo>
                    <a:pt x="1447" y="845299"/>
                  </a:lnTo>
                  <a:lnTo>
                    <a:pt x="1460" y="845134"/>
                  </a:lnTo>
                  <a:lnTo>
                    <a:pt x="1524" y="844981"/>
                  </a:lnTo>
                  <a:close/>
                </a:path>
                <a:path w="173990" h="858520">
                  <a:moveTo>
                    <a:pt x="1816" y="846366"/>
                  </a:moveTo>
                  <a:lnTo>
                    <a:pt x="1701" y="846175"/>
                  </a:lnTo>
                  <a:lnTo>
                    <a:pt x="1612" y="845997"/>
                  </a:lnTo>
                  <a:lnTo>
                    <a:pt x="1549" y="845832"/>
                  </a:lnTo>
                  <a:lnTo>
                    <a:pt x="1016" y="845693"/>
                  </a:lnTo>
                  <a:lnTo>
                    <a:pt x="1155" y="845921"/>
                  </a:lnTo>
                  <a:lnTo>
                    <a:pt x="1422" y="846137"/>
                  </a:lnTo>
                  <a:lnTo>
                    <a:pt x="1816" y="846366"/>
                  </a:lnTo>
                  <a:close/>
                </a:path>
                <a:path w="173990" h="858520">
                  <a:moveTo>
                    <a:pt x="2095" y="850900"/>
                  </a:moveTo>
                  <a:lnTo>
                    <a:pt x="1968" y="850188"/>
                  </a:lnTo>
                  <a:lnTo>
                    <a:pt x="1346" y="849947"/>
                  </a:lnTo>
                  <a:lnTo>
                    <a:pt x="2095" y="850900"/>
                  </a:lnTo>
                  <a:close/>
                </a:path>
                <a:path w="173990" h="858520">
                  <a:moveTo>
                    <a:pt x="2641" y="845997"/>
                  </a:moveTo>
                  <a:lnTo>
                    <a:pt x="1930" y="845794"/>
                  </a:lnTo>
                  <a:lnTo>
                    <a:pt x="1574" y="845654"/>
                  </a:lnTo>
                  <a:lnTo>
                    <a:pt x="1460" y="845464"/>
                  </a:lnTo>
                  <a:lnTo>
                    <a:pt x="1549" y="845832"/>
                  </a:lnTo>
                  <a:lnTo>
                    <a:pt x="1981" y="845934"/>
                  </a:lnTo>
                  <a:lnTo>
                    <a:pt x="2374" y="846023"/>
                  </a:lnTo>
                  <a:lnTo>
                    <a:pt x="2641" y="845997"/>
                  </a:lnTo>
                  <a:close/>
                </a:path>
                <a:path w="173990" h="858520">
                  <a:moveTo>
                    <a:pt x="2730" y="850493"/>
                  </a:moveTo>
                  <a:lnTo>
                    <a:pt x="2413" y="849947"/>
                  </a:lnTo>
                  <a:lnTo>
                    <a:pt x="1346" y="848677"/>
                  </a:lnTo>
                  <a:lnTo>
                    <a:pt x="1917" y="849947"/>
                  </a:lnTo>
                  <a:lnTo>
                    <a:pt x="1968" y="850188"/>
                  </a:lnTo>
                  <a:lnTo>
                    <a:pt x="2730" y="850493"/>
                  </a:lnTo>
                  <a:close/>
                </a:path>
                <a:path w="173990" h="858520">
                  <a:moveTo>
                    <a:pt x="3327" y="852487"/>
                  </a:moveTo>
                  <a:lnTo>
                    <a:pt x="2095" y="850900"/>
                  </a:lnTo>
                  <a:lnTo>
                    <a:pt x="2374" y="852487"/>
                  </a:lnTo>
                  <a:lnTo>
                    <a:pt x="3327" y="852487"/>
                  </a:lnTo>
                  <a:close/>
                </a:path>
                <a:path w="173990" h="858520">
                  <a:moveTo>
                    <a:pt x="3606" y="858215"/>
                  </a:moveTo>
                  <a:lnTo>
                    <a:pt x="3327" y="857554"/>
                  </a:lnTo>
                  <a:lnTo>
                    <a:pt x="0" y="856526"/>
                  </a:lnTo>
                  <a:lnTo>
                    <a:pt x="723" y="857580"/>
                  </a:lnTo>
                  <a:lnTo>
                    <a:pt x="1574" y="857948"/>
                  </a:lnTo>
                  <a:lnTo>
                    <a:pt x="3606" y="858215"/>
                  </a:lnTo>
                  <a:close/>
                </a:path>
                <a:path w="173990" h="858520">
                  <a:moveTo>
                    <a:pt x="4178" y="832167"/>
                  </a:moveTo>
                  <a:lnTo>
                    <a:pt x="2387" y="832167"/>
                  </a:lnTo>
                  <a:lnTo>
                    <a:pt x="2933" y="833437"/>
                  </a:lnTo>
                  <a:lnTo>
                    <a:pt x="4178" y="832167"/>
                  </a:lnTo>
                  <a:close/>
                </a:path>
                <a:path w="173990" h="858520">
                  <a:moveTo>
                    <a:pt x="4559" y="851217"/>
                  </a:moveTo>
                  <a:lnTo>
                    <a:pt x="2730" y="850493"/>
                  </a:lnTo>
                  <a:lnTo>
                    <a:pt x="3149" y="851217"/>
                  </a:lnTo>
                  <a:lnTo>
                    <a:pt x="4559" y="851217"/>
                  </a:lnTo>
                  <a:close/>
                </a:path>
                <a:path w="173990" h="858520">
                  <a:moveTo>
                    <a:pt x="5321" y="829068"/>
                  </a:moveTo>
                  <a:lnTo>
                    <a:pt x="4000" y="828357"/>
                  </a:lnTo>
                  <a:lnTo>
                    <a:pt x="4838" y="829627"/>
                  </a:lnTo>
                  <a:lnTo>
                    <a:pt x="5321" y="829068"/>
                  </a:lnTo>
                  <a:close/>
                </a:path>
                <a:path w="173990" h="858520">
                  <a:moveTo>
                    <a:pt x="7073" y="847636"/>
                  </a:moveTo>
                  <a:lnTo>
                    <a:pt x="6311" y="847407"/>
                  </a:lnTo>
                  <a:lnTo>
                    <a:pt x="5689" y="848677"/>
                  </a:lnTo>
                  <a:lnTo>
                    <a:pt x="7073" y="847636"/>
                  </a:lnTo>
                  <a:close/>
                </a:path>
                <a:path w="173990" h="858520">
                  <a:moveTo>
                    <a:pt x="7772" y="854925"/>
                  </a:moveTo>
                  <a:lnTo>
                    <a:pt x="6248" y="853948"/>
                  </a:lnTo>
                  <a:lnTo>
                    <a:pt x="3492" y="852627"/>
                  </a:lnTo>
                  <a:lnTo>
                    <a:pt x="279" y="852487"/>
                  </a:lnTo>
                  <a:lnTo>
                    <a:pt x="3429" y="853757"/>
                  </a:lnTo>
                  <a:lnTo>
                    <a:pt x="2032" y="853655"/>
                  </a:lnTo>
                  <a:lnTo>
                    <a:pt x="5803" y="855103"/>
                  </a:lnTo>
                  <a:lnTo>
                    <a:pt x="6083" y="855738"/>
                  </a:lnTo>
                  <a:lnTo>
                    <a:pt x="4508" y="855891"/>
                  </a:lnTo>
                  <a:lnTo>
                    <a:pt x="3276" y="855560"/>
                  </a:lnTo>
                  <a:lnTo>
                    <a:pt x="4114" y="855929"/>
                  </a:lnTo>
                  <a:lnTo>
                    <a:pt x="2362" y="856310"/>
                  </a:lnTo>
                  <a:lnTo>
                    <a:pt x="4445" y="857021"/>
                  </a:lnTo>
                  <a:lnTo>
                    <a:pt x="7213" y="856754"/>
                  </a:lnTo>
                  <a:lnTo>
                    <a:pt x="7505" y="855840"/>
                  </a:lnTo>
                  <a:lnTo>
                    <a:pt x="5511" y="854456"/>
                  </a:lnTo>
                  <a:lnTo>
                    <a:pt x="6299" y="854392"/>
                  </a:lnTo>
                  <a:lnTo>
                    <a:pt x="7150" y="854760"/>
                  </a:lnTo>
                  <a:lnTo>
                    <a:pt x="7772" y="854925"/>
                  </a:lnTo>
                  <a:close/>
                </a:path>
                <a:path w="173990" h="858520">
                  <a:moveTo>
                    <a:pt x="12103" y="852487"/>
                  </a:moveTo>
                  <a:lnTo>
                    <a:pt x="5689" y="848677"/>
                  </a:lnTo>
                  <a:lnTo>
                    <a:pt x="4597" y="848677"/>
                  </a:lnTo>
                  <a:lnTo>
                    <a:pt x="2857" y="847407"/>
                  </a:lnTo>
                  <a:lnTo>
                    <a:pt x="1816" y="847407"/>
                  </a:lnTo>
                  <a:lnTo>
                    <a:pt x="2552" y="848677"/>
                  </a:lnTo>
                  <a:lnTo>
                    <a:pt x="4241" y="849947"/>
                  </a:lnTo>
                  <a:lnTo>
                    <a:pt x="4953" y="851217"/>
                  </a:lnTo>
                  <a:lnTo>
                    <a:pt x="6083" y="851217"/>
                  </a:lnTo>
                  <a:lnTo>
                    <a:pt x="12103" y="852487"/>
                  </a:lnTo>
                  <a:close/>
                </a:path>
                <a:path w="173990" h="858520">
                  <a:moveTo>
                    <a:pt x="13627" y="847407"/>
                  </a:moveTo>
                  <a:lnTo>
                    <a:pt x="10947" y="846467"/>
                  </a:lnTo>
                  <a:lnTo>
                    <a:pt x="11315" y="847407"/>
                  </a:lnTo>
                  <a:lnTo>
                    <a:pt x="13627" y="847407"/>
                  </a:lnTo>
                  <a:close/>
                </a:path>
                <a:path w="173990" h="858520">
                  <a:moveTo>
                    <a:pt x="14401" y="781342"/>
                  </a:moveTo>
                  <a:close/>
                </a:path>
                <a:path w="173990" h="858520">
                  <a:moveTo>
                    <a:pt x="14630" y="834707"/>
                  </a:moveTo>
                  <a:lnTo>
                    <a:pt x="14528" y="833437"/>
                  </a:lnTo>
                  <a:lnTo>
                    <a:pt x="13944" y="833437"/>
                  </a:lnTo>
                  <a:lnTo>
                    <a:pt x="14630" y="834707"/>
                  </a:lnTo>
                  <a:close/>
                </a:path>
                <a:path w="173990" h="858520">
                  <a:moveTo>
                    <a:pt x="17754" y="780097"/>
                  </a:moveTo>
                  <a:lnTo>
                    <a:pt x="14363" y="780097"/>
                  </a:lnTo>
                  <a:lnTo>
                    <a:pt x="14401" y="781342"/>
                  </a:lnTo>
                  <a:lnTo>
                    <a:pt x="17754" y="780097"/>
                  </a:lnTo>
                  <a:close/>
                </a:path>
                <a:path w="173990" h="858520">
                  <a:moveTo>
                    <a:pt x="21323" y="749338"/>
                  </a:moveTo>
                  <a:lnTo>
                    <a:pt x="21082" y="748347"/>
                  </a:lnTo>
                  <a:lnTo>
                    <a:pt x="20459" y="748347"/>
                  </a:lnTo>
                  <a:lnTo>
                    <a:pt x="19926" y="748347"/>
                  </a:lnTo>
                  <a:lnTo>
                    <a:pt x="21323" y="749338"/>
                  </a:lnTo>
                  <a:close/>
                </a:path>
                <a:path w="173990" h="858520">
                  <a:moveTo>
                    <a:pt x="21704" y="749617"/>
                  </a:moveTo>
                  <a:lnTo>
                    <a:pt x="21323" y="749338"/>
                  </a:lnTo>
                  <a:lnTo>
                    <a:pt x="21386" y="749617"/>
                  </a:lnTo>
                  <a:lnTo>
                    <a:pt x="21704" y="749617"/>
                  </a:lnTo>
                  <a:close/>
                </a:path>
                <a:path w="173990" h="858520">
                  <a:moveTo>
                    <a:pt x="21920" y="741997"/>
                  </a:moveTo>
                  <a:lnTo>
                    <a:pt x="21513" y="740727"/>
                  </a:lnTo>
                  <a:lnTo>
                    <a:pt x="21221" y="740727"/>
                  </a:lnTo>
                  <a:lnTo>
                    <a:pt x="21247" y="741997"/>
                  </a:lnTo>
                  <a:lnTo>
                    <a:pt x="21920" y="741997"/>
                  </a:lnTo>
                  <a:close/>
                </a:path>
                <a:path w="173990" h="858520">
                  <a:moveTo>
                    <a:pt x="22085" y="827684"/>
                  </a:moveTo>
                  <a:lnTo>
                    <a:pt x="19215" y="827011"/>
                  </a:lnTo>
                  <a:lnTo>
                    <a:pt x="17983" y="826655"/>
                  </a:lnTo>
                  <a:lnTo>
                    <a:pt x="19126" y="827036"/>
                  </a:lnTo>
                  <a:lnTo>
                    <a:pt x="19672" y="827341"/>
                  </a:lnTo>
                  <a:lnTo>
                    <a:pt x="19850" y="827620"/>
                  </a:lnTo>
                  <a:lnTo>
                    <a:pt x="20383" y="827735"/>
                  </a:lnTo>
                  <a:lnTo>
                    <a:pt x="21056" y="827824"/>
                  </a:lnTo>
                  <a:lnTo>
                    <a:pt x="21907" y="827913"/>
                  </a:lnTo>
                  <a:lnTo>
                    <a:pt x="22085" y="827684"/>
                  </a:lnTo>
                  <a:close/>
                </a:path>
                <a:path w="173990" h="858520">
                  <a:moveTo>
                    <a:pt x="22402" y="745807"/>
                  </a:moveTo>
                  <a:lnTo>
                    <a:pt x="19989" y="744537"/>
                  </a:lnTo>
                  <a:lnTo>
                    <a:pt x="20294" y="745807"/>
                  </a:lnTo>
                  <a:lnTo>
                    <a:pt x="22402" y="745807"/>
                  </a:lnTo>
                  <a:close/>
                </a:path>
                <a:path w="173990" h="858520">
                  <a:moveTo>
                    <a:pt x="22606" y="745807"/>
                  </a:moveTo>
                  <a:lnTo>
                    <a:pt x="22402" y="745807"/>
                  </a:lnTo>
                  <a:lnTo>
                    <a:pt x="22567" y="745896"/>
                  </a:lnTo>
                  <a:close/>
                </a:path>
                <a:path w="173990" h="858520">
                  <a:moveTo>
                    <a:pt x="22733" y="820737"/>
                  </a:moveTo>
                  <a:lnTo>
                    <a:pt x="22110" y="819467"/>
                  </a:lnTo>
                  <a:lnTo>
                    <a:pt x="21158" y="820191"/>
                  </a:lnTo>
                  <a:lnTo>
                    <a:pt x="22733" y="820737"/>
                  </a:lnTo>
                  <a:close/>
                </a:path>
                <a:path w="173990" h="858520">
                  <a:moveTo>
                    <a:pt x="23660" y="800849"/>
                  </a:moveTo>
                  <a:lnTo>
                    <a:pt x="23406" y="800900"/>
                  </a:lnTo>
                  <a:lnTo>
                    <a:pt x="23583" y="800900"/>
                  </a:lnTo>
                  <a:close/>
                </a:path>
                <a:path w="173990" h="858520">
                  <a:moveTo>
                    <a:pt x="23672" y="816927"/>
                  </a:moveTo>
                  <a:lnTo>
                    <a:pt x="22593" y="816927"/>
                  </a:lnTo>
                  <a:lnTo>
                    <a:pt x="23469" y="818197"/>
                  </a:lnTo>
                  <a:lnTo>
                    <a:pt x="23672" y="816927"/>
                  </a:lnTo>
                  <a:close/>
                </a:path>
                <a:path w="173990" h="858520">
                  <a:moveTo>
                    <a:pt x="23964" y="729869"/>
                  </a:moveTo>
                  <a:lnTo>
                    <a:pt x="23164" y="729297"/>
                  </a:lnTo>
                  <a:lnTo>
                    <a:pt x="22999" y="728726"/>
                  </a:lnTo>
                  <a:lnTo>
                    <a:pt x="21894" y="729297"/>
                  </a:lnTo>
                  <a:lnTo>
                    <a:pt x="23964" y="729869"/>
                  </a:lnTo>
                  <a:close/>
                </a:path>
                <a:path w="173990" h="858520">
                  <a:moveTo>
                    <a:pt x="24142" y="800582"/>
                  </a:moveTo>
                  <a:lnTo>
                    <a:pt x="23660" y="800849"/>
                  </a:lnTo>
                  <a:lnTo>
                    <a:pt x="23901" y="800798"/>
                  </a:lnTo>
                  <a:lnTo>
                    <a:pt x="24053" y="800709"/>
                  </a:lnTo>
                  <a:lnTo>
                    <a:pt x="24142" y="800582"/>
                  </a:lnTo>
                  <a:close/>
                </a:path>
                <a:path w="173990" h="858520">
                  <a:moveTo>
                    <a:pt x="25006" y="817029"/>
                  </a:moveTo>
                  <a:lnTo>
                    <a:pt x="23710" y="816229"/>
                  </a:lnTo>
                  <a:lnTo>
                    <a:pt x="23672" y="816508"/>
                  </a:lnTo>
                  <a:lnTo>
                    <a:pt x="24041" y="816660"/>
                  </a:lnTo>
                  <a:lnTo>
                    <a:pt x="24485" y="816825"/>
                  </a:lnTo>
                  <a:lnTo>
                    <a:pt x="25006" y="817029"/>
                  </a:lnTo>
                  <a:close/>
                </a:path>
                <a:path w="173990" h="858520">
                  <a:moveTo>
                    <a:pt x="25387" y="799896"/>
                  </a:moveTo>
                  <a:lnTo>
                    <a:pt x="24307" y="799604"/>
                  </a:lnTo>
                  <a:lnTo>
                    <a:pt x="24472" y="800188"/>
                  </a:lnTo>
                  <a:lnTo>
                    <a:pt x="24142" y="800582"/>
                  </a:lnTo>
                  <a:lnTo>
                    <a:pt x="25387" y="799896"/>
                  </a:lnTo>
                  <a:close/>
                </a:path>
                <a:path w="173990" h="858520">
                  <a:moveTo>
                    <a:pt x="25717" y="709383"/>
                  </a:moveTo>
                  <a:lnTo>
                    <a:pt x="25336" y="709752"/>
                  </a:lnTo>
                  <a:lnTo>
                    <a:pt x="25044" y="710285"/>
                  </a:lnTo>
                  <a:lnTo>
                    <a:pt x="24917" y="710844"/>
                  </a:lnTo>
                  <a:lnTo>
                    <a:pt x="25717" y="709383"/>
                  </a:lnTo>
                  <a:close/>
                </a:path>
                <a:path w="173990" h="858520">
                  <a:moveTo>
                    <a:pt x="27114" y="808189"/>
                  </a:moveTo>
                  <a:lnTo>
                    <a:pt x="26746" y="808113"/>
                  </a:lnTo>
                  <a:lnTo>
                    <a:pt x="26390" y="808075"/>
                  </a:lnTo>
                  <a:lnTo>
                    <a:pt x="26073" y="808075"/>
                  </a:lnTo>
                  <a:lnTo>
                    <a:pt x="26492" y="808151"/>
                  </a:lnTo>
                  <a:lnTo>
                    <a:pt x="26873" y="808177"/>
                  </a:lnTo>
                  <a:lnTo>
                    <a:pt x="27114" y="808189"/>
                  </a:lnTo>
                  <a:close/>
                </a:path>
                <a:path w="173990" h="858520">
                  <a:moveTo>
                    <a:pt x="27254" y="805497"/>
                  </a:moveTo>
                  <a:lnTo>
                    <a:pt x="26619" y="805497"/>
                  </a:lnTo>
                  <a:lnTo>
                    <a:pt x="25768" y="804570"/>
                  </a:lnTo>
                  <a:lnTo>
                    <a:pt x="25768" y="805497"/>
                  </a:lnTo>
                  <a:lnTo>
                    <a:pt x="24244" y="805497"/>
                  </a:lnTo>
                  <a:lnTo>
                    <a:pt x="24345" y="804227"/>
                  </a:lnTo>
                  <a:lnTo>
                    <a:pt x="25768" y="805497"/>
                  </a:lnTo>
                  <a:lnTo>
                    <a:pt x="25768" y="804570"/>
                  </a:lnTo>
                  <a:lnTo>
                    <a:pt x="25463" y="804227"/>
                  </a:lnTo>
                  <a:lnTo>
                    <a:pt x="26962" y="801687"/>
                  </a:lnTo>
                  <a:lnTo>
                    <a:pt x="23228" y="801687"/>
                  </a:lnTo>
                  <a:lnTo>
                    <a:pt x="20726" y="797877"/>
                  </a:lnTo>
                  <a:lnTo>
                    <a:pt x="25996" y="796607"/>
                  </a:lnTo>
                  <a:lnTo>
                    <a:pt x="25222" y="794067"/>
                  </a:lnTo>
                  <a:lnTo>
                    <a:pt x="26238" y="794067"/>
                  </a:lnTo>
                  <a:lnTo>
                    <a:pt x="25374" y="792797"/>
                  </a:lnTo>
                  <a:lnTo>
                    <a:pt x="26225" y="791527"/>
                  </a:lnTo>
                  <a:lnTo>
                    <a:pt x="15925" y="791527"/>
                  </a:lnTo>
                  <a:lnTo>
                    <a:pt x="15582" y="791527"/>
                  </a:lnTo>
                  <a:lnTo>
                    <a:pt x="13589" y="791527"/>
                  </a:lnTo>
                  <a:lnTo>
                    <a:pt x="12331" y="792797"/>
                  </a:lnTo>
                  <a:lnTo>
                    <a:pt x="14135" y="795337"/>
                  </a:lnTo>
                  <a:lnTo>
                    <a:pt x="15227" y="797877"/>
                  </a:lnTo>
                  <a:lnTo>
                    <a:pt x="12433" y="797877"/>
                  </a:lnTo>
                  <a:lnTo>
                    <a:pt x="12585" y="800417"/>
                  </a:lnTo>
                  <a:lnTo>
                    <a:pt x="11696" y="801687"/>
                  </a:lnTo>
                  <a:lnTo>
                    <a:pt x="13017" y="801687"/>
                  </a:lnTo>
                  <a:lnTo>
                    <a:pt x="12649" y="802957"/>
                  </a:lnTo>
                  <a:lnTo>
                    <a:pt x="14770" y="802957"/>
                  </a:lnTo>
                  <a:lnTo>
                    <a:pt x="11417" y="804227"/>
                  </a:lnTo>
                  <a:lnTo>
                    <a:pt x="12827" y="810577"/>
                  </a:lnTo>
                  <a:lnTo>
                    <a:pt x="10337" y="811822"/>
                  </a:lnTo>
                  <a:lnTo>
                    <a:pt x="9258" y="810577"/>
                  </a:lnTo>
                  <a:lnTo>
                    <a:pt x="9194" y="811847"/>
                  </a:lnTo>
                  <a:lnTo>
                    <a:pt x="9931" y="814387"/>
                  </a:lnTo>
                  <a:lnTo>
                    <a:pt x="14198" y="814387"/>
                  </a:lnTo>
                  <a:lnTo>
                    <a:pt x="14732" y="814387"/>
                  </a:lnTo>
                  <a:lnTo>
                    <a:pt x="15659" y="815657"/>
                  </a:lnTo>
                  <a:lnTo>
                    <a:pt x="15519" y="815657"/>
                  </a:lnTo>
                  <a:lnTo>
                    <a:pt x="14198" y="814387"/>
                  </a:lnTo>
                  <a:lnTo>
                    <a:pt x="11709" y="815657"/>
                  </a:lnTo>
                  <a:lnTo>
                    <a:pt x="12547" y="815657"/>
                  </a:lnTo>
                  <a:lnTo>
                    <a:pt x="8051" y="816927"/>
                  </a:lnTo>
                  <a:lnTo>
                    <a:pt x="17272" y="816927"/>
                  </a:lnTo>
                  <a:lnTo>
                    <a:pt x="15684" y="817562"/>
                  </a:lnTo>
                  <a:lnTo>
                    <a:pt x="15684" y="823277"/>
                  </a:lnTo>
                  <a:lnTo>
                    <a:pt x="12763" y="823277"/>
                  </a:lnTo>
                  <a:lnTo>
                    <a:pt x="12077" y="822007"/>
                  </a:lnTo>
                  <a:lnTo>
                    <a:pt x="12204" y="822007"/>
                  </a:lnTo>
                  <a:lnTo>
                    <a:pt x="11798" y="821232"/>
                  </a:lnTo>
                  <a:lnTo>
                    <a:pt x="15684" y="823277"/>
                  </a:lnTo>
                  <a:lnTo>
                    <a:pt x="15684" y="817562"/>
                  </a:lnTo>
                  <a:lnTo>
                    <a:pt x="14033" y="818197"/>
                  </a:lnTo>
                  <a:lnTo>
                    <a:pt x="12814" y="818197"/>
                  </a:lnTo>
                  <a:lnTo>
                    <a:pt x="13296" y="819467"/>
                  </a:lnTo>
                  <a:lnTo>
                    <a:pt x="14808" y="820737"/>
                  </a:lnTo>
                  <a:lnTo>
                    <a:pt x="11544" y="820737"/>
                  </a:lnTo>
                  <a:lnTo>
                    <a:pt x="13169" y="819467"/>
                  </a:lnTo>
                  <a:lnTo>
                    <a:pt x="10934" y="819467"/>
                  </a:lnTo>
                  <a:lnTo>
                    <a:pt x="10858" y="820737"/>
                  </a:lnTo>
                  <a:lnTo>
                    <a:pt x="11137" y="820877"/>
                  </a:lnTo>
                  <a:lnTo>
                    <a:pt x="8102" y="822007"/>
                  </a:lnTo>
                  <a:lnTo>
                    <a:pt x="8305" y="822007"/>
                  </a:lnTo>
                  <a:lnTo>
                    <a:pt x="8890" y="822007"/>
                  </a:lnTo>
                  <a:lnTo>
                    <a:pt x="8216" y="823277"/>
                  </a:lnTo>
                  <a:lnTo>
                    <a:pt x="8305" y="822007"/>
                  </a:lnTo>
                  <a:lnTo>
                    <a:pt x="6477" y="824547"/>
                  </a:lnTo>
                  <a:lnTo>
                    <a:pt x="7442" y="823277"/>
                  </a:lnTo>
                  <a:lnTo>
                    <a:pt x="14312" y="827087"/>
                  </a:lnTo>
                  <a:lnTo>
                    <a:pt x="8420" y="827087"/>
                  </a:lnTo>
                  <a:lnTo>
                    <a:pt x="8178" y="827087"/>
                  </a:lnTo>
                  <a:lnTo>
                    <a:pt x="9067" y="827608"/>
                  </a:lnTo>
                  <a:lnTo>
                    <a:pt x="9994" y="828357"/>
                  </a:lnTo>
                  <a:lnTo>
                    <a:pt x="5943" y="828357"/>
                  </a:lnTo>
                  <a:lnTo>
                    <a:pt x="5321" y="829068"/>
                  </a:lnTo>
                  <a:lnTo>
                    <a:pt x="6324" y="829627"/>
                  </a:lnTo>
                  <a:lnTo>
                    <a:pt x="4838" y="829627"/>
                  </a:lnTo>
                  <a:lnTo>
                    <a:pt x="1727" y="829627"/>
                  </a:lnTo>
                  <a:lnTo>
                    <a:pt x="4660" y="831799"/>
                  </a:lnTo>
                  <a:lnTo>
                    <a:pt x="4864" y="832167"/>
                  </a:lnTo>
                  <a:lnTo>
                    <a:pt x="5143" y="832167"/>
                  </a:lnTo>
                  <a:lnTo>
                    <a:pt x="5422" y="832167"/>
                  </a:lnTo>
                  <a:lnTo>
                    <a:pt x="8483" y="834707"/>
                  </a:lnTo>
                  <a:lnTo>
                    <a:pt x="469" y="835977"/>
                  </a:lnTo>
                  <a:lnTo>
                    <a:pt x="4673" y="838517"/>
                  </a:lnTo>
                  <a:lnTo>
                    <a:pt x="6197" y="841057"/>
                  </a:lnTo>
                  <a:lnTo>
                    <a:pt x="9499" y="842327"/>
                  </a:lnTo>
                  <a:lnTo>
                    <a:pt x="10795" y="844867"/>
                  </a:lnTo>
                  <a:lnTo>
                    <a:pt x="9067" y="844867"/>
                  </a:lnTo>
                  <a:lnTo>
                    <a:pt x="7251" y="843597"/>
                  </a:lnTo>
                  <a:lnTo>
                    <a:pt x="5575" y="844867"/>
                  </a:lnTo>
                  <a:lnTo>
                    <a:pt x="6642" y="846137"/>
                  </a:lnTo>
                  <a:lnTo>
                    <a:pt x="3835" y="846137"/>
                  </a:lnTo>
                  <a:lnTo>
                    <a:pt x="3937" y="847407"/>
                  </a:lnTo>
                  <a:lnTo>
                    <a:pt x="6311" y="847407"/>
                  </a:lnTo>
                  <a:lnTo>
                    <a:pt x="7378" y="847407"/>
                  </a:lnTo>
                  <a:lnTo>
                    <a:pt x="7073" y="847636"/>
                  </a:lnTo>
                  <a:lnTo>
                    <a:pt x="10464" y="848677"/>
                  </a:lnTo>
                  <a:lnTo>
                    <a:pt x="7200" y="846137"/>
                  </a:lnTo>
                  <a:lnTo>
                    <a:pt x="9969" y="846137"/>
                  </a:lnTo>
                  <a:lnTo>
                    <a:pt x="10947" y="846467"/>
                  </a:lnTo>
                  <a:lnTo>
                    <a:pt x="10807" y="846137"/>
                  </a:lnTo>
                  <a:lnTo>
                    <a:pt x="13233" y="846137"/>
                  </a:lnTo>
                  <a:lnTo>
                    <a:pt x="12153" y="844867"/>
                  </a:lnTo>
                  <a:lnTo>
                    <a:pt x="15201" y="844867"/>
                  </a:lnTo>
                  <a:lnTo>
                    <a:pt x="14478" y="846137"/>
                  </a:lnTo>
                  <a:lnTo>
                    <a:pt x="17272" y="844867"/>
                  </a:lnTo>
                  <a:lnTo>
                    <a:pt x="11811" y="842327"/>
                  </a:lnTo>
                  <a:lnTo>
                    <a:pt x="15430" y="842327"/>
                  </a:lnTo>
                  <a:lnTo>
                    <a:pt x="14947" y="841057"/>
                  </a:lnTo>
                  <a:lnTo>
                    <a:pt x="14465" y="839787"/>
                  </a:lnTo>
                  <a:lnTo>
                    <a:pt x="12331" y="841057"/>
                  </a:lnTo>
                  <a:lnTo>
                    <a:pt x="9004" y="838517"/>
                  </a:lnTo>
                  <a:lnTo>
                    <a:pt x="13893" y="838517"/>
                  </a:lnTo>
                  <a:lnTo>
                    <a:pt x="14401" y="837247"/>
                  </a:lnTo>
                  <a:lnTo>
                    <a:pt x="15633" y="837247"/>
                  </a:lnTo>
                  <a:lnTo>
                    <a:pt x="14351" y="836409"/>
                  </a:lnTo>
                  <a:lnTo>
                    <a:pt x="15417" y="835977"/>
                  </a:lnTo>
                  <a:lnTo>
                    <a:pt x="14249" y="835190"/>
                  </a:lnTo>
                  <a:lnTo>
                    <a:pt x="14249" y="837247"/>
                  </a:lnTo>
                  <a:lnTo>
                    <a:pt x="12331" y="837247"/>
                  </a:lnTo>
                  <a:lnTo>
                    <a:pt x="13944" y="836574"/>
                  </a:lnTo>
                  <a:lnTo>
                    <a:pt x="14249" y="837247"/>
                  </a:lnTo>
                  <a:lnTo>
                    <a:pt x="14249" y="835190"/>
                  </a:lnTo>
                  <a:lnTo>
                    <a:pt x="11671" y="833437"/>
                  </a:lnTo>
                  <a:lnTo>
                    <a:pt x="13944" y="833437"/>
                  </a:lnTo>
                  <a:lnTo>
                    <a:pt x="13258" y="832167"/>
                  </a:lnTo>
                  <a:lnTo>
                    <a:pt x="14452" y="832446"/>
                  </a:lnTo>
                  <a:lnTo>
                    <a:pt x="14528" y="833437"/>
                  </a:lnTo>
                  <a:lnTo>
                    <a:pt x="16725" y="833437"/>
                  </a:lnTo>
                  <a:lnTo>
                    <a:pt x="15290" y="832637"/>
                  </a:lnTo>
                  <a:lnTo>
                    <a:pt x="18707" y="833437"/>
                  </a:lnTo>
                  <a:lnTo>
                    <a:pt x="12649" y="830897"/>
                  </a:lnTo>
                  <a:lnTo>
                    <a:pt x="18059" y="830897"/>
                  </a:lnTo>
                  <a:lnTo>
                    <a:pt x="16357" y="832167"/>
                  </a:lnTo>
                  <a:lnTo>
                    <a:pt x="19075" y="830897"/>
                  </a:lnTo>
                  <a:lnTo>
                    <a:pt x="14516" y="829627"/>
                  </a:lnTo>
                  <a:lnTo>
                    <a:pt x="20548" y="829627"/>
                  </a:lnTo>
                  <a:lnTo>
                    <a:pt x="19850" y="828357"/>
                  </a:lnTo>
                  <a:lnTo>
                    <a:pt x="16116" y="827087"/>
                  </a:lnTo>
                  <a:lnTo>
                    <a:pt x="18707" y="825817"/>
                  </a:lnTo>
                  <a:lnTo>
                    <a:pt x="17792" y="824547"/>
                  </a:lnTo>
                  <a:lnTo>
                    <a:pt x="19024" y="824547"/>
                  </a:lnTo>
                  <a:lnTo>
                    <a:pt x="20459" y="820737"/>
                  </a:lnTo>
                  <a:lnTo>
                    <a:pt x="21158" y="820191"/>
                  </a:lnTo>
                  <a:lnTo>
                    <a:pt x="19024" y="819467"/>
                  </a:lnTo>
                  <a:lnTo>
                    <a:pt x="20040" y="818197"/>
                  </a:lnTo>
                  <a:lnTo>
                    <a:pt x="19494" y="816927"/>
                  </a:lnTo>
                  <a:lnTo>
                    <a:pt x="22504" y="816927"/>
                  </a:lnTo>
                  <a:lnTo>
                    <a:pt x="21945" y="815657"/>
                  </a:lnTo>
                  <a:lnTo>
                    <a:pt x="24409" y="815657"/>
                  </a:lnTo>
                  <a:lnTo>
                    <a:pt x="24561" y="814387"/>
                  </a:lnTo>
                  <a:lnTo>
                    <a:pt x="21666" y="813117"/>
                  </a:lnTo>
                  <a:lnTo>
                    <a:pt x="23939" y="811847"/>
                  </a:lnTo>
                  <a:lnTo>
                    <a:pt x="21336" y="810577"/>
                  </a:lnTo>
                  <a:lnTo>
                    <a:pt x="21170" y="810577"/>
                  </a:lnTo>
                  <a:lnTo>
                    <a:pt x="19316" y="810577"/>
                  </a:lnTo>
                  <a:lnTo>
                    <a:pt x="19177" y="810209"/>
                  </a:lnTo>
                  <a:lnTo>
                    <a:pt x="19177" y="810577"/>
                  </a:lnTo>
                  <a:lnTo>
                    <a:pt x="16319" y="810577"/>
                  </a:lnTo>
                  <a:lnTo>
                    <a:pt x="14973" y="809307"/>
                  </a:lnTo>
                  <a:lnTo>
                    <a:pt x="18275" y="809307"/>
                  </a:lnTo>
                  <a:lnTo>
                    <a:pt x="19177" y="810577"/>
                  </a:lnTo>
                  <a:lnTo>
                    <a:pt x="19177" y="810209"/>
                  </a:lnTo>
                  <a:lnTo>
                    <a:pt x="18846" y="809307"/>
                  </a:lnTo>
                  <a:lnTo>
                    <a:pt x="21170" y="810577"/>
                  </a:lnTo>
                  <a:lnTo>
                    <a:pt x="22034" y="809688"/>
                  </a:lnTo>
                  <a:lnTo>
                    <a:pt x="22542" y="810577"/>
                  </a:lnTo>
                  <a:lnTo>
                    <a:pt x="23075" y="809307"/>
                  </a:lnTo>
                  <a:lnTo>
                    <a:pt x="26060" y="809307"/>
                  </a:lnTo>
                  <a:lnTo>
                    <a:pt x="24904" y="808037"/>
                  </a:lnTo>
                  <a:lnTo>
                    <a:pt x="23190" y="808037"/>
                  </a:lnTo>
                  <a:lnTo>
                    <a:pt x="23342" y="805497"/>
                  </a:lnTo>
                  <a:lnTo>
                    <a:pt x="25717" y="808037"/>
                  </a:lnTo>
                  <a:lnTo>
                    <a:pt x="26949" y="806767"/>
                  </a:lnTo>
                  <a:lnTo>
                    <a:pt x="25615" y="806767"/>
                  </a:lnTo>
                  <a:lnTo>
                    <a:pt x="27254" y="805497"/>
                  </a:lnTo>
                  <a:close/>
                </a:path>
                <a:path w="173990" h="858520">
                  <a:moveTo>
                    <a:pt x="28727" y="704240"/>
                  </a:moveTo>
                  <a:lnTo>
                    <a:pt x="28524" y="704113"/>
                  </a:lnTo>
                  <a:lnTo>
                    <a:pt x="28359" y="703986"/>
                  </a:lnTo>
                  <a:lnTo>
                    <a:pt x="28041" y="703859"/>
                  </a:lnTo>
                  <a:lnTo>
                    <a:pt x="26517" y="704608"/>
                  </a:lnTo>
                  <a:lnTo>
                    <a:pt x="27609" y="704596"/>
                  </a:lnTo>
                  <a:lnTo>
                    <a:pt x="28257" y="704443"/>
                  </a:lnTo>
                  <a:lnTo>
                    <a:pt x="28727" y="704240"/>
                  </a:lnTo>
                  <a:close/>
                </a:path>
                <a:path w="173990" h="858520">
                  <a:moveTo>
                    <a:pt x="29121" y="787488"/>
                  </a:moveTo>
                  <a:lnTo>
                    <a:pt x="28917" y="787717"/>
                  </a:lnTo>
                  <a:lnTo>
                    <a:pt x="29121" y="787488"/>
                  </a:lnTo>
                  <a:close/>
                </a:path>
                <a:path w="173990" h="858520">
                  <a:moveTo>
                    <a:pt x="29362" y="698817"/>
                  </a:moveTo>
                  <a:lnTo>
                    <a:pt x="28333" y="697547"/>
                  </a:lnTo>
                  <a:lnTo>
                    <a:pt x="28790" y="698817"/>
                  </a:lnTo>
                  <a:lnTo>
                    <a:pt x="29362" y="698817"/>
                  </a:lnTo>
                  <a:close/>
                </a:path>
                <a:path w="173990" h="858520">
                  <a:moveTo>
                    <a:pt x="33553" y="777557"/>
                  </a:moveTo>
                  <a:lnTo>
                    <a:pt x="33464" y="776287"/>
                  </a:lnTo>
                  <a:lnTo>
                    <a:pt x="30911" y="776287"/>
                  </a:lnTo>
                  <a:lnTo>
                    <a:pt x="33553" y="777557"/>
                  </a:lnTo>
                  <a:close/>
                </a:path>
                <a:path w="173990" h="858520">
                  <a:moveTo>
                    <a:pt x="34175" y="767410"/>
                  </a:moveTo>
                  <a:lnTo>
                    <a:pt x="33997" y="767118"/>
                  </a:lnTo>
                  <a:lnTo>
                    <a:pt x="33832" y="766876"/>
                  </a:lnTo>
                  <a:lnTo>
                    <a:pt x="33528" y="766864"/>
                  </a:lnTo>
                  <a:lnTo>
                    <a:pt x="33553" y="767143"/>
                  </a:lnTo>
                  <a:lnTo>
                    <a:pt x="33858" y="767334"/>
                  </a:lnTo>
                  <a:lnTo>
                    <a:pt x="34175" y="767410"/>
                  </a:lnTo>
                  <a:close/>
                </a:path>
                <a:path w="173990" h="858520">
                  <a:moveTo>
                    <a:pt x="35572" y="776287"/>
                  </a:moveTo>
                  <a:lnTo>
                    <a:pt x="33375" y="775017"/>
                  </a:lnTo>
                  <a:lnTo>
                    <a:pt x="33464" y="776287"/>
                  </a:lnTo>
                  <a:lnTo>
                    <a:pt x="35572" y="776287"/>
                  </a:lnTo>
                  <a:close/>
                </a:path>
                <a:path w="173990" h="858520">
                  <a:moveTo>
                    <a:pt x="38277" y="762317"/>
                  </a:moveTo>
                  <a:lnTo>
                    <a:pt x="37503" y="763549"/>
                  </a:lnTo>
                  <a:lnTo>
                    <a:pt x="38277" y="762317"/>
                  </a:lnTo>
                  <a:close/>
                </a:path>
                <a:path w="173990" h="858520">
                  <a:moveTo>
                    <a:pt x="38811" y="762063"/>
                  </a:moveTo>
                  <a:lnTo>
                    <a:pt x="38582" y="761923"/>
                  </a:lnTo>
                  <a:lnTo>
                    <a:pt x="38455" y="762038"/>
                  </a:lnTo>
                  <a:lnTo>
                    <a:pt x="38277" y="762215"/>
                  </a:lnTo>
                  <a:lnTo>
                    <a:pt x="38620" y="762152"/>
                  </a:lnTo>
                  <a:lnTo>
                    <a:pt x="38811" y="762063"/>
                  </a:lnTo>
                  <a:close/>
                </a:path>
                <a:path w="173990" h="858520">
                  <a:moveTo>
                    <a:pt x="39331" y="743267"/>
                  </a:moveTo>
                  <a:lnTo>
                    <a:pt x="37909" y="743267"/>
                  </a:lnTo>
                  <a:lnTo>
                    <a:pt x="38887" y="744105"/>
                  </a:lnTo>
                  <a:lnTo>
                    <a:pt x="39331" y="743267"/>
                  </a:lnTo>
                  <a:close/>
                </a:path>
                <a:path w="173990" h="858520">
                  <a:moveTo>
                    <a:pt x="39382" y="744537"/>
                  </a:moveTo>
                  <a:lnTo>
                    <a:pt x="38887" y="744105"/>
                  </a:lnTo>
                  <a:lnTo>
                    <a:pt x="38671" y="744537"/>
                  </a:lnTo>
                  <a:lnTo>
                    <a:pt x="39382" y="744537"/>
                  </a:lnTo>
                  <a:close/>
                </a:path>
                <a:path w="173990" h="858520">
                  <a:moveTo>
                    <a:pt x="40487" y="658177"/>
                  </a:moveTo>
                  <a:lnTo>
                    <a:pt x="38658" y="658177"/>
                  </a:lnTo>
                  <a:lnTo>
                    <a:pt x="40081" y="659447"/>
                  </a:lnTo>
                  <a:lnTo>
                    <a:pt x="40487" y="658177"/>
                  </a:lnTo>
                  <a:close/>
                </a:path>
                <a:path w="173990" h="858520">
                  <a:moveTo>
                    <a:pt x="40944" y="744232"/>
                  </a:moveTo>
                  <a:lnTo>
                    <a:pt x="40652" y="744347"/>
                  </a:lnTo>
                  <a:lnTo>
                    <a:pt x="40525" y="744461"/>
                  </a:lnTo>
                  <a:lnTo>
                    <a:pt x="40462" y="744588"/>
                  </a:lnTo>
                  <a:lnTo>
                    <a:pt x="40944" y="744232"/>
                  </a:lnTo>
                  <a:close/>
                </a:path>
                <a:path w="173990" h="858520">
                  <a:moveTo>
                    <a:pt x="41846" y="737577"/>
                  </a:moveTo>
                  <a:lnTo>
                    <a:pt x="41033" y="736917"/>
                  </a:lnTo>
                  <a:lnTo>
                    <a:pt x="40906" y="737577"/>
                  </a:lnTo>
                  <a:lnTo>
                    <a:pt x="41846" y="737577"/>
                  </a:lnTo>
                  <a:close/>
                </a:path>
                <a:path w="173990" h="858520">
                  <a:moveTo>
                    <a:pt x="43611" y="753427"/>
                  </a:moveTo>
                  <a:lnTo>
                    <a:pt x="43586" y="753059"/>
                  </a:lnTo>
                  <a:lnTo>
                    <a:pt x="43421" y="753427"/>
                  </a:lnTo>
                  <a:lnTo>
                    <a:pt x="43611" y="753427"/>
                  </a:lnTo>
                  <a:close/>
                </a:path>
                <a:path w="173990" h="858520">
                  <a:moveTo>
                    <a:pt x="44983" y="757237"/>
                  </a:moveTo>
                  <a:lnTo>
                    <a:pt x="44526" y="755967"/>
                  </a:lnTo>
                  <a:lnTo>
                    <a:pt x="44208" y="755967"/>
                  </a:lnTo>
                  <a:lnTo>
                    <a:pt x="44983" y="757237"/>
                  </a:lnTo>
                  <a:close/>
                </a:path>
                <a:path w="173990" h="858520">
                  <a:moveTo>
                    <a:pt x="45453" y="749617"/>
                  </a:moveTo>
                  <a:lnTo>
                    <a:pt x="45148" y="748347"/>
                  </a:lnTo>
                  <a:lnTo>
                    <a:pt x="44919" y="749617"/>
                  </a:lnTo>
                  <a:lnTo>
                    <a:pt x="45453" y="749617"/>
                  </a:lnTo>
                  <a:close/>
                </a:path>
                <a:path w="173990" h="858520">
                  <a:moveTo>
                    <a:pt x="47828" y="716813"/>
                  </a:moveTo>
                  <a:lnTo>
                    <a:pt x="47586" y="716788"/>
                  </a:lnTo>
                  <a:lnTo>
                    <a:pt x="47320" y="716978"/>
                  </a:lnTo>
                  <a:lnTo>
                    <a:pt x="47828" y="716813"/>
                  </a:lnTo>
                  <a:close/>
                </a:path>
                <a:path w="173990" h="858520">
                  <a:moveTo>
                    <a:pt x="48006" y="716813"/>
                  </a:moveTo>
                  <a:lnTo>
                    <a:pt x="47701" y="716368"/>
                  </a:lnTo>
                  <a:lnTo>
                    <a:pt x="47332" y="716394"/>
                  </a:lnTo>
                  <a:lnTo>
                    <a:pt x="47688" y="716610"/>
                  </a:lnTo>
                  <a:lnTo>
                    <a:pt x="47828" y="716800"/>
                  </a:lnTo>
                  <a:lnTo>
                    <a:pt x="48006" y="716813"/>
                  </a:lnTo>
                  <a:close/>
                </a:path>
                <a:path w="173990" h="858520">
                  <a:moveTo>
                    <a:pt x="48996" y="727417"/>
                  </a:moveTo>
                  <a:lnTo>
                    <a:pt x="48475" y="727341"/>
                  </a:lnTo>
                  <a:lnTo>
                    <a:pt x="48069" y="727341"/>
                  </a:lnTo>
                  <a:lnTo>
                    <a:pt x="47688" y="727354"/>
                  </a:lnTo>
                  <a:lnTo>
                    <a:pt x="47967" y="727417"/>
                  </a:lnTo>
                  <a:lnTo>
                    <a:pt x="48348" y="727456"/>
                  </a:lnTo>
                  <a:lnTo>
                    <a:pt x="48996" y="727417"/>
                  </a:lnTo>
                  <a:close/>
                </a:path>
                <a:path w="173990" h="858520">
                  <a:moveTo>
                    <a:pt x="49136" y="714057"/>
                  </a:moveTo>
                  <a:lnTo>
                    <a:pt x="47980" y="712787"/>
                  </a:lnTo>
                  <a:lnTo>
                    <a:pt x="26695" y="712787"/>
                  </a:lnTo>
                  <a:lnTo>
                    <a:pt x="24638" y="712787"/>
                  </a:lnTo>
                  <a:lnTo>
                    <a:pt x="25222" y="714057"/>
                  </a:lnTo>
                  <a:lnTo>
                    <a:pt x="27647" y="714057"/>
                  </a:lnTo>
                  <a:lnTo>
                    <a:pt x="21602" y="715327"/>
                  </a:lnTo>
                  <a:lnTo>
                    <a:pt x="31000" y="720407"/>
                  </a:lnTo>
                  <a:lnTo>
                    <a:pt x="23660" y="719137"/>
                  </a:lnTo>
                  <a:lnTo>
                    <a:pt x="25273" y="722947"/>
                  </a:lnTo>
                  <a:lnTo>
                    <a:pt x="26111" y="726567"/>
                  </a:lnTo>
                  <a:lnTo>
                    <a:pt x="22009" y="725487"/>
                  </a:lnTo>
                  <a:lnTo>
                    <a:pt x="22999" y="728726"/>
                  </a:lnTo>
                  <a:lnTo>
                    <a:pt x="26174" y="727100"/>
                  </a:lnTo>
                  <a:lnTo>
                    <a:pt x="26454" y="730567"/>
                  </a:lnTo>
                  <a:lnTo>
                    <a:pt x="23964" y="729869"/>
                  </a:lnTo>
                  <a:lnTo>
                    <a:pt x="26682" y="731837"/>
                  </a:lnTo>
                  <a:lnTo>
                    <a:pt x="24841" y="734377"/>
                  </a:lnTo>
                  <a:lnTo>
                    <a:pt x="24028" y="734377"/>
                  </a:lnTo>
                  <a:lnTo>
                    <a:pt x="22961" y="733107"/>
                  </a:lnTo>
                  <a:lnTo>
                    <a:pt x="22237" y="733107"/>
                  </a:lnTo>
                  <a:lnTo>
                    <a:pt x="23380" y="736917"/>
                  </a:lnTo>
                  <a:lnTo>
                    <a:pt x="20459" y="738187"/>
                  </a:lnTo>
                  <a:lnTo>
                    <a:pt x="22339" y="741997"/>
                  </a:lnTo>
                  <a:lnTo>
                    <a:pt x="25146" y="741997"/>
                  </a:lnTo>
                  <a:lnTo>
                    <a:pt x="27076" y="744804"/>
                  </a:lnTo>
                  <a:lnTo>
                    <a:pt x="23558" y="743267"/>
                  </a:lnTo>
                  <a:lnTo>
                    <a:pt x="27241" y="748347"/>
                  </a:lnTo>
                  <a:lnTo>
                    <a:pt x="22567" y="745896"/>
                  </a:lnTo>
                  <a:lnTo>
                    <a:pt x="22072" y="747077"/>
                  </a:lnTo>
                  <a:lnTo>
                    <a:pt x="21234" y="747077"/>
                  </a:lnTo>
                  <a:lnTo>
                    <a:pt x="19773" y="745807"/>
                  </a:lnTo>
                  <a:lnTo>
                    <a:pt x="20459" y="748347"/>
                  </a:lnTo>
                  <a:lnTo>
                    <a:pt x="22834" y="747077"/>
                  </a:lnTo>
                  <a:lnTo>
                    <a:pt x="22402" y="749617"/>
                  </a:lnTo>
                  <a:lnTo>
                    <a:pt x="21704" y="749617"/>
                  </a:lnTo>
                  <a:lnTo>
                    <a:pt x="23469" y="750887"/>
                  </a:lnTo>
                  <a:lnTo>
                    <a:pt x="22288" y="752157"/>
                  </a:lnTo>
                  <a:lnTo>
                    <a:pt x="20840" y="752157"/>
                  </a:lnTo>
                  <a:lnTo>
                    <a:pt x="20701" y="753427"/>
                  </a:lnTo>
                  <a:lnTo>
                    <a:pt x="25247" y="757237"/>
                  </a:lnTo>
                  <a:lnTo>
                    <a:pt x="22720" y="758507"/>
                  </a:lnTo>
                  <a:lnTo>
                    <a:pt x="18503" y="757237"/>
                  </a:lnTo>
                  <a:lnTo>
                    <a:pt x="21056" y="759777"/>
                  </a:lnTo>
                  <a:lnTo>
                    <a:pt x="17221" y="758507"/>
                  </a:lnTo>
                  <a:lnTo>
                    <a:pt x="18008" y="761047"/>
                  </a:lnTo>
                  <a:lnTo>
                    <a:pt x="19989" y="759777"/>
                  </a:lnTo>
                  <a:lnTo>
                    <a:pt x="19646" y="761047"/>
                  </a:lnTo>
                  <a:lnTo>
                    <a:pt x="22161" y="763587"/>
                  </a:lnTo>
                  <a:lnTo>
                    <a:pt x="20688" y="763587"/>
                  </a:lnTo>
                  <a:lnTo>
                    <a:pt x="19316" y="762317"/>
                  </a:lnTo>
                  <a:lnTo>
                    <a:pt x="19507" y="764857"/>
                  </a:lnTo>
                  <a:lnTo>
                    <a:pt x="21259" y="764857"/>
                  </a:lnTo>
                  <a:lnTo>
                    <a:pt x="22936" y="766127"/>
                  </a:lnTo>
                  <a:lnTo>
                    <a:pt x="26111" y="764857"/>
                  </a:lnTo>
                  <a:lnTo>
                    <a:pt x="24676" y="766127"/>
                  </a:lnTo>
                  <a:lnTo>
                    <a:pt x="24358" y="766127"/>
                  </a:lnTo>
                  <a:lnTo>
                    <a:pt x="24333" y="767397"/>
                  </a:lnTo>
                  <a:lnTo>
                    <a:pt x="21945" y="768667"/>
                  </a:lnTo>
                  <a:lnTo>
                    <a:pt x="24155" y="769937"/>
                  </a:lnTo>
                  <a:lnTo>
                    <a:pt x="22999" y="771207"/>
                  </a:lnTo>
                  <a:lnTo>
                    <a:pt x="21717" y="769937"/>
                  </a:lnTo>
                  <a:lnTo>
                    <a:pt x="17970" y="769937"/>
                  </a:lnTo>
                  <a:lnTo>
                    <a:pt x="21018" y="771207"/>
                  </a:lnTo>
                  <a:lnTo>
                    <a:pt x="18186" y="772477"/>
                  </a:lnTo>
                  <a:lnTo>
                    <a:pt x="21412" y="773747"/>
                  </a:lnTo>
                  <a:lnTo>
                    <a:pt x="20726" y="773747"/>
                  </a:lnTo>
                  <a:lnTo>
                    <a:pt x="19773" y="775017"/>
                  </a:lnTo>
                  <a:lnTo>
                    <a:pt x="19342" y="775017"/>
                  </a:lnTo>
                  <a:lnTo>
                    <a:pt x="17767" y="773747"/>
                  </a:lnTo>
                  <a:lnTo>
                    <a:pt x="16903" y="776287"/>
                  </a:lnTo>
                  <a:lnTo>
                    <a:pt x="22733" y="775017"/>
                  </a:lnTo>
                  <a:lnTo>
                    <a:pt x="20180" y="776287"/>
                  </a:lnTo>
                  <a:lnTo>
                    <a:pt x="19291" y="776287"/>
                  </a:lnTo>
                  <a:lnTo>
                    <a:pt x="17729" y="777557"/>
                  </a:lnTo>
                  <a:lnTo>
                    <a:pt x="20027" y="780097"/>
                  </a:lnTo>
                  <a:lnTo>
                    <a:pt x="18313" y="781367"/>
                  </a:lnTo>
                  <a:lnTo>
                    <a:pt x="14401" y="781367"/>
                  </a:lnTo>
                  <a:lnTo>
                    <a:pt x="14427" y="782637"/>
                  </a:lnTo>
                  <a:lnTo>
                    <a:pt x="17691" y="786447"/>
                  </a:lnTo>
                  <a:lnTo>
                    <a:pt x="16230" y="788987"/>
                  </a:lnTo>
                  <a:lnTo>
                    <a:pt x="16764" y="788987"/>
                  </a:lnTo>
                  <a:lnTo>
                    <a:pt x="22098" y="790257"/>
                  </a:lnTo>
                  <a:lnTo>
                    <a:pt x="24269" y="790257"/>
                  </a:lnTo>
                  <a:lnTo>
                    <a:pt x="24358" y="788987"/>
                  </a:lnTo>
                  <a:lnTo>
                    <a:pt x="27495" y="788987"/>
                  </a:lnTo>
                  <a:lnTo>
                    <a:pt x="26962" y="787717"/>
                  </a:lnTo>
                  <a:lnTo>
                    <a:pt x="25844" y="787717"/>
                  </a:lnTo>
                  <a:lnTo>
                    <a:pt x="27863" y="786447"/>
                  </a:lnTo>
                  <a:lnTo>
                    <a:pt x="29044" y="787425"/>
                  </a:lnTo>
                  <a:lnTo>
                    <a:pt x="29159" y="787158"/>
                  </a:lnTo>
                  <a:lnTo>
                    <a:pt x="29121" y="787488"/>
                  </a:lnTo>
                  <a:lnTo>
                    <a:pt x="29387" y="787717"/>
                  </a:lnTo>
                  <a:lnTo>
                    <a:pt x="29438" y="787146"/>
                  </a:lnTo>
                  <a:lnTo>
                    <a:pt x="30086" y="786447"/>
                  </a:lnTo>
                  <a:lnTo>
                    <a:pt x="31788" y="786447"/>
                  </a:lnTo>
                  <a:lnTo>
                    <a:pt x="29362" y="785177"/>
                  </a:lnTo>
                  <a:lnTo>
                    <a:pt x="31838" y="786447"/>
                  </a:lnTo>
                  <a:lnTo>
                    <a:pt x="32346" y="785177"/>
                  </a:lnTo>
                  <a:lnTo>
                    <a:pt x="32867" y="783907"/>
                  </a:lnTo>
                  <a:lnTo>
                    <a:pt x="29946" y="783907"/>
                  </a:lnTo>
                  <a:lnTo>
                    <a:pt x="30708" y="782637"/>
                  </a:lnTo>
                  <a:lnTo>
                    <a:pt x="34023" y="782637"/>
                  </a:lnTo>
                  <a:lnTo>
                    <a:pt x="38811" y="781367"/>
                  </a:lnTo>
                  <a:lnTo>
                    <a:pt x="28155" y="776287"/>
                  </a:lnTo>
                  <a:lnTo>
                    <a:pt x="30911" y="776287"/>
                  </a:lnTo>
                  <a:lnTo>
                    <a:pt x="31673" y="775017"/>
                  </a:lnTo>
                  <a:lnTo>
                    <a:pt x="36868" y="773747"/>
                  </a:lnTo>
                  <a:lnTo>
                    <a:pt x="39255" y="772477"/>
                  </a:lnTo>
                  <a:lnTo>
                    <a:pt x="32385" y="771207"/>
                  </a:lnTo>
                  <a:lnTo>
                    <a:pt x="34112" y="769937"/>
                  </a:lnTo>
                  <a:lnTo>
                    <a:pt x="32842" y="769937"/>
                  </a:lnTo>
                  <a:lnTo>
                    <a:pt x="29552" y="768667"/>
                  </a:lnTo>
                  <a:lnTo>
                    <a:pt x="28727" y="767397"/>
                  </a:lnTo>
                  <a:lnTo>
                    <a:pt x="29476" y="766127"/>
                  </a:lnTo>
                  <a:lnTo>
                    <a:pt x="34188" y="766127"/>
                  </a:lnTo>
                  <a:lnTo>
                    <a:pt x="34963" y="767397"/>
                  </a:lnTo>
                  <a:lnTo>
                    <a:pt x="35001" y="768667"/>
                  </a:lnTo>
                  <a:lnTo>
                    <a:pt x="36550" y="768667"/>
                  </a:lnTo>
                  <a:lnTo>
                    <a:pt x="36690" y="767397"/>
                  </a:lnTo>
                  <a:lnTo>
                    <a:pt x="36741" y="766978"/>
                  </a:lnTo>
                  <a:lnTo>
                    <a:pt x="37465" y="766546"/>
                  </a:lnTo>
                  <a:lnTo>
                    <a:pt x="38722" y="767397"/>
                  </a:lnTo>
                  <a:lnTo>
                    <a:pt x="37909" y="766292"/>
                  </a:lnTo>
                  <a:lnTo>
                    <a:pt x="38176" y="766127"/>
                  </a:lnTo>
                  <a:lnTo>
                    <a:pt x="36677" y="764857"/>
                  </a:lnTo>
                  <a:lnTo>
                    <a:pt x="37477" y="763587"/>
                  </a:lnTo>
                  <a:lnTo>
                    <a:pt x="36055" y="762317"/>
                  </a:lnTo>
                  <a:lnTo>
                    <a:pt x="38227" y="761047"/>
                  </a:lnTo>
                  <a:lnTo>
                    <a:pt x="34112" y="761047"/>
                  </a:lnTo>
                  <a:lnTo>
                    <a:pt x="33997" y="758507"/>
                  </a:lnTo>
                  <a:lnTo>
                    <a:pt x="36068" y="758507"/>
                  </a:lnTo>
                  <a:lnTo>
                    <a:pt x="38303" y="761047"/>
                  </a:lnTo>
                  <a:lnTo>
                    <a:pt x="37172" y="758507"/>
                  </a:lnTo>
                  <a:lnTo>
                    <a:pt x="38684" y="757237"/>
                  </a:lnTo>
                  <a:lnTo>
                    <a:pt x="41325" y="759777"/>
                  </a:lnTo>
                  <a:lnTo>
                    <a:pt x="39370" y="757237"/>
                  </a:lnTo>
                  <a:lnTo>
                    <a:pt x="43573" y="757237"/>
                  </a:lnTo>
                  <a:lnTo>
                    <a:pt x="44208" y="755967"/>
                  </a:lnTo>
                  <a:lnTo>
                    <a:pt x="42214" y="755967"/>
                  </a:lnTo>
                  <a:lnTo>
                    <a:pt x="42760" y="754697"/>
                  </a:lnTo>
                  <a:lnTo>
                    <a:pt x="39751" y="754697"/>
                  </a:lnTo>
                  <a:lnTo>
                    <a:pt x="37820" y="753427"/>
                  </a:lnTo>
                  <a:lnTo>
                    <a:pt x="39204" y="752157"/>
                  </a:lnTo>
                  <a:lnTo>
                    <a:pt x="36982" y="750887"/>
                  </a:lnTo>
                  <a:lnTo>
                    <a:pt x="40246" y="750887"/>
                  </a:lnTo>
                  <a:lnTo>
                    <a:pt x="38658" y="753427"/>
                  </a:lnTo>
                  <a:lnTo>
                    <a:pt x="43510" y="752157"/>
                  </a:lnTo>
                  <a:lnTo>
                    <a:pt x="43586" y="753059"/>
                  </a:lnTo>
                  <a:lnTo>
                    <a:pt x="43967" y="752157"/>
                  </a:lnTo>
                  <a:lnTo>
                    <a:pt x="44615" y="752157"/>
                  </a:lnTo>
                  <a:lnTo>
                    <a:pt x="44767" y="753427"/>
                  </a:lnTo>
                  <a:lnTo>
                    <a:pt x="48107" y="752157"/>
                  </a:lnTo>
                  <a:lnTo>
                    <a:pt x="41351" y="750887"/>
                  </a:lnTo>
                  <a:lnTo>
                    <a:pt x="41922" y="749617"/>
                  </a:lnTo>
                  <a:lnTo>
                    <a:pt x="44919" y="749617"/>
                  </a:lnTo>
                  <a:lnTo>
                    <a:pt x="42049" y="748347"/>
                  </a:lnTo>
                  <a:lnTo>
                    <a:pt x="40830" y="747077"/>
                  </a:lnTo>
                  <a:lnTo>
                    <a:pt x="42545" y="747077"/>
                  </a:lnTo>
                  <a:lnTo>
                    <a:pt x="40132" y="745807"/>
                  </a:lnTo>
                  <a:lnTo>
                    <a:pt x="39598" y="745807"/>
                  </a:lnTo>
                  <a:lnTo>
                    <a:pt x="37871" y="744537"/>
                  </a:lnTo>
                  <a:lnTo>
                    <a:pt x="38252" y="744537"/>
                  </a:lnTo>
                  <a:lnTo>
                    <a:pt x="37909" y="743267"/>
                  </a:lnTo>
                  <a:lnTo>
                    <a:pt x="36436" y="741997"/>
                  </a:lnTo>
                  <a:lnTo>
                    <a:pt x="43205" y="743267"/>
                  </a:lnTo>
                  <a:lnTo>
                    <a:pt x="41402" y="740727"/>
                  </a:lnTo>
                  <a:lnTo>
                    <a:pt x="42786" y="740727"/>
                  </a:lnTo>
                  <a:lnTo>
                    <a:pt x="44805" y="741997"/>
                  </a:lnTo>
                  <a:lnTo>
                    <a:pt x="45783" y="740727"/>
                  </a:lnTo>
                  <a:lnTo>
                    <a:pt x="43827" y="739457"/>
                  </a:lnTo>
                  <a:lnTo>
                    <a:pt x="48666" y="740727"/>
                  </a:lnTo>
                  <a:lnTo>
                    <a:pt x="47155" y="738187"/>
                  </a:lnTo>
                  <a:lnTo>
                    <a:pt x="45173" y="738187"/>
                  </a:lnTo>
                  <a:lnTo>
                    <a:pt x="43103" y="736917"/>
                  </a:lnTo>
                  <a:lnTo>
                    <a:pt x="44132" y="739457"/>
                  </a:lnTo>
                  <a:lnTo>
                    <a:pt x="42583" y="738187"/>
                  </a:lnTo>
                  <a:lnTo>
                    <a:pt x="42214" y="738187"/>
                  </a:lnTo>
                  <a:lnTo>
                    <a:pt x="40792" y="738187"/>
                  </a:lnTo>
                  <a:lnTo>
                    <a:pt x="42125" y="739457"/>
                  </a:lnTo>
                  <a:lnTo>
                    <a:pt x="41592" y="739457"/>
                  </a:lnTo>
                  <a:lnTo>
                    <a:pt x="39827" y="738187"/>
                  </a:lnTo>
                  <a:lnTo>
                    <a:pt x="40792" y="738187"/>
                  </a:lnTo>
                  <a:lnTo>
                    <a:pt x="40906" y="737577"/>
                  </a:lnTo>
                  <a:lnTo>
                    <a:pt x="36728" y="735647"/>
                  </a:lnTo>
                  <a:lnTo>
                    <a:pt x="39509" y="734377"/>
                  </a:lnTo>
                  <a:lnTo>
                    <a:pt x="45516" y="736917"/>
                  </a:lnTo>
                  <a:lnTo>
                    <a:pt x="48666" y="735647"/>
                  </a:lnTo>
                  <a:lnTo>
                    <a:pt x="43307" y="731837"/>
                  </a:lnTo>
                  <a:lnTo>
                    <a:pt x="45453" y="730567"/>
                  </a:lnTo>
                  <a:lnTo>
                    <a:pt x="44196" y="730567"/>
                  </a:lnTo>
                  <a:lnTo>
                    <a:pt x="41897" y="729297"/>
                  </a:lnTo>
                  <a:lnTo>
                    <a:pt x="44259" y="729297"/>
                  </a:lnTo>
                  <a:lnTo>
                    <a:pt x="43484" y="728027"/>
                  </a:lnTo>
                  <a:lnTo>
                    <a:pt x="46164" y="728027"/>
                  </a:lnTo>
                  <a:lnTo>
                    <a:pt x="48272" y="726757"/>
                  </a:lnTo>
                  <a:lnTo>
                    <a:pt x="44323" y="725487"/>
                  </a:lnTo>
                  <a:lnTo>
                    <a:pt x="47256" y="724217"/>
                  </a:lnTo>
                  <a:lnTo>
                    <a:pt x="48844" y="722947"/>
                  </a:lnTo>
                  <a:lnTo>
                    <a:pt x="42125" y="720407"/>
                  </a:lnTo>
                  <a:lnTo>
                    <a:pt x="43307" y="719137"/>
                  </a:lnTo>
                  <a:lnTo>
                    <a:pt x="45326" y="720407"/>
                  </a:lnTo>
                  <a:lnTo>
                    <a:pt x="46977" y="719137"/>
                  </a:lnTo>
                  <a:lnTo>
                    <a:pt x="48209" y="721677"/>
                  </a:lnTo>
                  <a:lnTo>
                    <a:pt x="48399" y="720407"/>
                  </a:lnTo>
                  <a:lnTo>
                    <a:pt x="48907" y="720407"/>
                  </a:lnTo>
                  <a:lnTo>
                    <a:pt x="47523" y="719137"/>
                  </a:lnTo>
                  <a:lnTo>
                    <a:pt x="48869" y="719137"/>
                  </a:lnTo>
                  <a:lnTo>
                    <a:pt x="45275" y="716597"/>
                  </a:lnTo>
                  <a:lnTo>
                    <a:pt x="46520" y="716597"/>
                  </a:lnTo>
                  <a:lnTo>
                    <a:pt x="44450" y="715327"/>
                  </a:lnTo>
                  <a:lnTo>
                    <a:pt x="44792" y="715327"/>
                  </a:lnTo>
                  <a:lnTo>
                    <a:pt x="44729" y="714057"/>
                  </a:lnTo>
                  <a:lnTo>
                    <a:pt x="49136" y="714057"/>
                  </a:lnTo>
                  <a:close/>
                </a:path>
                <a:path w="173990" h="858520">
                  <a:moveTo>
                    <a:pt x="49834" y="707186"/>
                  </a:moveTo>
                  <a:lnTo>
                    <a:pt x="49618" y="707199"/>
                  </a:lnTo>
                  <a:lnTo>
                    <a:pt x="49212" y="707212"/>
                  </a:lnTo>
                  <a:lnTo>
                    <a:pt x="49276" y="707555"/>
                  </a:lnTo>
                  <a:lnTo>
                    <a:pt x="49834" y="707186"/>
                  </a:lnTo>
                  <a:close/>
                </a:path>
                <a:path w="173990" h="858520">
                  <a:moveTo>
                    <a:pt x="49923" y="703897"/>
                  </a:moveTo>
                  <a:lnTo>
                    <a:pt x="49872" y="703770"/>
                  </a:lnTo>
                  <a:lnTo>
                    <a:pt x="49644" y="703897"/>
                  </a:lnTo>
                  <a:lnTo>
                    <a:pt x="49923" y="703897"/>
                  </a:lnTo>
                  <a:close/>
                </a:path>
                <a:path w="173990" h="858520">
                  <a:moveTo>
                    <a:pt x="52412" y="688657"/>
                  </a:moveTo>
                  <a:lnTo>
                    <a:pt x="51130" y="687387"/>
                  </a:lnTo>
                  <a:lnTo>
                    <a:pt x="49974" y="687387"/>
                  </a:lnTo>
                  <a:lnTo>
                    <a:pt x="52412" y="688657"/>
                  </a:lnTo>
                  <a:close/>
                </a:path>
                <a:path w="173990" h="858520">
                  <a:moveTo>
                    <a:pt x="53314" y="693166"/>
                  </a:moveTo>
                  <a:lnTo>
                    <a:pt x="53009" y="692467"/>
                  </a:lnTo>
                  <a:lnTo>
                    <a:pt x="52882" y="692797"/>
                  </a:lnTo>
                  <a:lnTo>
                    <a:pt x="53314" y="693166"/>
                  </a:lnTo>
                  <a:close/>
                </a:path>
                <a:path w="173990" h="858520">
                  <a:moveTo>
                    <a:pt x="53835" y="688657"/>
                  </a:moveTo>
                  <a:lnTo>
                    <a:pt x="53657" y="687387"/>
                  </a:lnTo>
                  <a:lnTo>
                    <a:pt x="51130" y="687387"/>
                  </a:lnTo>
                  <a:lnTo>
                    <a:pt x="53835" y="688657"/>
                  </a:lnTo>
                  <a:close/>
                </a:path>
                <a:path w="173990" h="858520">
                  <a:moveTo>
                    <a:pt x="54000" y="693737"/>
                  </a:moveTo>
                  <a:lnTo>
                    <a:pt x="53314" y="693166"/>
                  </a:lnTo>
                  <a:lnTo>
                    <a:pt x="53568" y="693737"/>
                  </a:lnTo>
                  <a:lnTo>
                    <a:pt x="54000" y="693737"/>
                  </a:lnTo>
                  <a:close/>
                </a:path>
                <a:path w="173990" h="858520">
                  <a:moveTo>
                    <a:pt x="57035" y="674116"/>
                  </a:moveTo>
                  <a:lnTo>
                    <a:pt x="56743" y="673417"/>
                  </a:lnTo>
                  <a:lnTo>
                    <a:pt x="55105" y="672655"/>
                  </a:lnTo>
                  <a:lnTo>
                    <a:pt x="55460" y="673417"/>
                  </a:lnTo>
                  <a:lnTo>
                    <a:pt x="57035" y="674116"/>
                  </a:lnTo>
                  <a:close/>
                </a:path>
                <a:path w="173990" h="858520">
                  <a:moveTo>
                    <a:pt x="57302" y="603364"/>
                  </a:moveTo>
                  <a:lnTo>
                    <a:pt x="56946" y="602297"/>
                  </a:lnTo>
                  <a:lnTo>
                    <a:pt x="55727" y="602297"/>
                  </a:lnTo>
                  <a:lnTo>
                    <a:pt x="57302" y="603364"/>
                  </a:lnTo>
                  <a:close/>
                </a:path>
                <a:path w="173990" h="858520">
                  <a:moveTo>
                    <a:pt x="58420" y="673798"/>
                  </a:moveTo>
                  <a:lnTo>
                    <a:pt x="58153" y="673417"/>
                  </a:lnTo>
                  <a:lnTo>
                    <a:pt x="57861" y="673417"/>
                  </a:lnTo>
                  <a:lnTo>
                    <a:pt x="58420" y="673798"/>
                  </a:lnTo>
                  <a:close/>
                </a:path>
                <a:path w="173990" h="858520">
                  <a:moveTo>
                    <a:pt x="59702" y="674687"/>
                  </a:moveTo>
                  <a:lnTo>
                    <a:pt x="58420" y="673798"/>
                  </a:lnTo>
                  <a:lnTo>
                    <a:pt x="59016" y="674687"/>
                  </a:lnTo>
                  <a:lnTo>
                    <a:pt x="58318" y="674687"/>
                  </a:lnTo>
                  <a:lnTo>
                    <a:pt x="57035" y="674116"/>
                  </a:lnTo>
                  <a:lnTo>
                    <a:pt x="57797" y="675957"/>
                  </a:lnTo>
                  <a:lnTo>
                    <a:pt x="59232" y="677227"/>
                  </a:lnTo>
                  <a:lnTo>
                    <a:pt x="59512" y="675957"/>
                  </a:lnTo>
                  <a:lnTo>
                    <a:pt x="59702" y="674687"/>
                  </a:lnTo>
                  <a:close/>
                </a:path>
                <a:path w="173990" h="858520">
                  <a:moveTo>
                    <a:pt x="61353" y="602297"/>
                  </a:moveTo>
                  <a:lnTo>
                    <a:pt x="60350" y="601091"/>
                  </a:lnTo>
                  <a:lnTo>
                    <a:pt x="60464" y="602297"/>
                  </a:lnTo>
                  <a:lnTo>
                    <a:pt x="61353" y="602297"/>
                  </a:lnTo>
                  <a:close/>
                </a:path>
                <a:path w="173990" h="858520">
                  <a:moveTo>
                    <a:pt x="63614" y="589368"/>
                  </a:moveTo>
                  <a:lnTo>
                    <a:pt x="63487" y="588949"/>
                  </a:lnTo>
                  <a:lnTo>
                    <a:pt x="61569" y="587057"/>
                  </a:lnTo>
                  <a:lnTo>
                    <a:pt x="62217" y="588327"/>
                  </a:lnTo>
                  <a:lnTo>
                    <a:pt x="62471" y="588327"/>
                  </a:lnTo>
                  <a:lnTo>
                    <a:pt x="63360" y="589254"/>
                  </a:lnTo>
                  <a:lnTo>
                    <a:pt x="63614" y="589368"/>
                  </a:lnTo>
                  <a:close/>
                </a:path>
                <a:path w="173990" h="858520">
                  <a:moveTo>
                    <a:pt x="64782" y="581977"/>
                  </a:moveTo>
                  <a:lnTo>
                    <a:pt x="63982" y="581977"/>
                  </a:lnTo>
                  <a:lnTo>
                    <a:pt x="64477" y="583247"/>
                  </a:lnTo>
                  <a:lnTo>
                    <a:pt x="64643" y="582536"/>
                  </a:lnTo>
                  <a:lnTo>
                    <a:pt x="64782" y="581977"/>
                  </a:lnTo>
                  <a:close/>
                </a:path>
                <a:path w="173990" h="858520">
                  <a:moveTo>
                    <a:pt x="65341" y="655358"/>
                  </a:moveTo>
                  <a:lnTo>
                    <a:pt x="65138" y="655167"/>
                  </a:lnTo>
                  <a:lnTo>
                    <a:pt x="65138" y="655383"/>
                  </a:lnTo>
                  <a:lnTo>
                    <a:pt x="65341" y="655358"/>
                  </a:lnTo>
                  <a:close/>
                </a:path>
                <a:path w="173990" h="858520">
                  <a:moveTo>
                    <a:pt x="67970" y="655015"/>
                  </a:moveTo>
                  <a:lnTo>
                    <a:pt x="65341" y="655358"/>
                  </a:lnTo>
                  <a:lnTo>
                    <a:pt x="65951" y="655904"/>
                  </a:lnTo>
                  <a:lnTo>
                    <a:pt x="67970" y="655015"/>
                  </a:lnTo>
                  <a:close/>
                </a:path>
                <a:path w="173990" h="858520">
                  <a:moveTo>
                    <a:pt x="75006" y="632002"/>
                  </a:moveTo>
                  <a:lnTo>
                    <a:pt x="74676" y="631507"/>
                  </a:lnTo>
                  <a:lnTo>
                    <a:pt x="75006" y="632002"/>
                  </a:lnTo>
                  <a:close/>
                </a:path>
                <a:path w="173990" h="858520">
                  <a:moveTo>
                    <a:pt x="75666" y="632777"/>
                  </a:moveTo>
                  <a:lnTo>
                    <a:pt x="75006" y="632002"/>
                  </a:lnTo>
                  <a:lnTo>
                    <a:pt x="75501" y="632777"/>
                  </a:lnTo>
                  <a:lnTo>
                    <a:pt x="75666" y="632777"/>
                  </a:lnTo>
                  <a:close/>
                </a:path>
                <a:path w="173990" h="858520">
                  <a:moveTo>
                    <a:pt x="84289" y="528637"/>
                  </a:moveTo>
                  <a:lnTo>
                    <a:pt x="80251" y="528637"/>
                  </a:lnTo>
                  <a:lnTo>
                    <a:pt x="83845" y="529501"/>
                  </a:lnTo>
                  <a:lnTo>
                    <a:pt x="84289" y="528637"/>
                  </a:lnTo>
                  <a:close/>
                </a:path>
                <a:path w="173990" h="858520">
                  <a:moveTo>
                    <a:pt x="85204" y="529818"/>
                  </a:moveTo>
                  <a:lnTo>
                    <a:pt x="83845" y="529501"/>
                  </a:lnTo>
                  <a:lnTo>
                    <a:pt x="83629" y="529907"/>
                  </a:lnTo>
                  <a:lnTo>
                    <a:pt x="84988" y="529907"/>
                  </a:lnTo>
                  <a:lnTo>
                    <a:pt x="85204" y="529818"/>
                  </a:lnTo>
                  <a:close/>
                </a:path>
                <a:path w="173990" h="858520">
                  <a:moveTo>
                    <a:pt x="88773" y="503237"/>
                  </a:moveTo>
                  <a:lnTo>
                    <a:pt x="87515" y="501967"/>
                  </a:lnTo>
                  <a:lnTo>
                    <a:pt x="86918" y="503237"/>
                  </a:lnTo>
                  <a:lnTo>
                    <a:pt x="88773" y="503237"/>
                  </a:lnTo>
                  <a:close/>
                </a:path>
                <a:path w="173990" h="858520">
                  <a:moveTo>
                    <a:pt x="91338" y="514667"/>
                  </a:moveTo>
                  <a:lnTo>
                    <a:pt x="90944" y="514667"/>
                  </a:lnTo>
                  <a:lnTo>
                    <a:pt x="91338" y="514667"/>
                  </a:lnTo>
                  <a:close/>
                </a:path>
                <a:path w="173990" h="858520">
                  <a:moveTo>
                    <a:pt x="91973" y="516394"/>
                  </a:moveTo>
                  <a:lnTo>
                    <a:pt x="91567" y="515937"/>
                  </a:lnTo>
                  <a:lnTo>
                    <a:pt x="90665" y="515937"/>
                  </a:lnTo>
                  <a:lnTo>
                    <a:pt x="91973" y="516394"/>
                  </a:lnTo>
                  <a:close/>
                </a:path>
                <a:path w="173990" h="858520">
                  <a:moveTo>
                    <a:pt x="93472" y="515937"/>
                  </a:moveTo>
                  <a:lnTo>
                    <a:pt x="91059" y="514718"/>
                  </a:lnTo>
                  <a:lnTo>
                    <a:pt x="91567" y="515937"/>
                  </a:lnTo>
                  <a:lnTo>
                    <a:pt x="93472" y="515937"/>
                  </a:lnTo>
                  <a:close/>
                </a:path>
                <a:path w="173990" h="858520">
                  <a:moveTo>
                    <a:pt x="94780" y="557847"/>
                  </a:moveTo>
                  <a:lnTo>
                    <a:pt x="94348" y="557542"/>
                  </a:lnTo>
                  <a:lnTo>
                    <a:pt x="93916" y="557847"/>
                  </a:lnTo>
                  <a:lnTo>
                    <a:pt x="94780" y="557847"/>
                  </a:lnTo>
                  <a:close/>
                </a:path>
                <a:path w="173990" h="858520">
                  <a:moveTo>
                    <a:pt x="97612" y="483590"/>
                  </a:moveTo>
                  <a:lnTo>
                    <a:pt x="97358" y="483412"/>
                  </a:lnTo>
                  <a:lnTo>
                    <a:pt x="97167" y="483323"/>
                  </a:lnTo>
                  <a:lnTo>
                    <a:pt x="97612" y="483590"/>
                  </a:lnTo>
                  <a:close/>
                </a:path>
                <a:path w="173990" h="858520">
                  <a:moveTo>
                    <a:pt x="98501" y="547992"/>
                  </a:moveTo>
                  <a:lnTo>
                    <a:pt x="97878" y="547687"/>
                  </a:lnTo>
                  <a:lnTo>
                    <a:pt x="97917" y="548017"/>
                  </a:lnTo>
                  <a:lnTo>
                    <a:pt x="98323" y="548347"/>
                  </a:lnTo>
                  <a:lnTo>
                    <a:pt x="98501" y="547992"/>
                  </a:lnTo>
                  <a:close/>
                </a:path>
                <a:path w="173990" h="858520">
                  <a:moveTo>
                    <a:pt x="100901" y="539496"/>
                  </a:moveTo>
                  <a:lnTo>
                    <a:pt x="100749" y="539330"/>
                  </a:lnTo>
                  <a:lnTo>
                    <a:pt x="100495" y="539267"/>
                  </a:lnTo>
                  <a:lnTo>
                    <a:pt x="100037" y="539292"/>
                  </a:lnTo>
                  <a:lnTo>
                    <a:pt x="100850" y="539750"/>
                  </a:lnTo>
                  <a:lnTo>
                    <a:pt x="100901" y="539496"/>
                  </a:lnTo>
                  <a:close/>
                </a:path>
                <a:path w="173990" h="858520">
                  <a:moveTo>
                    <a:pt x="101231" y="480377"/>
                  </a:moveTo>
                  <a:lnTo>
                    <a:pt x="100101" y="479107"/>
                  </a:lnTo>
                  <a:lnTo>
                    <a:pt x="100495" y="480377"/>
                  </a:lnTo>
                  <a:lnTo>
                    <a:pt x="101231" y="480377"/>
                  </a:lnTo>
                  <a:close/>
                </a:path>
                <a:path w="173990" h="858520">
                  <a:moveTo>
                    <a:pt x="102552" y="479107"/>
                  </a:moveTo>
                  <a:lnTo>
                    <a:pt x="101117" y="476567"/>
                  </a:lnTo>
                  <a:lnTo>
                    <a:pt x="99745" y="477837"/>
                  </a:lnTo>
                  <a:lnTo>
                    <a:pt x="101511" y="479107"/>
                  </a:lnTo>
                  <a:lnTo>
                    <a:pt x="102552" y="479107"/>
                  </a:lnTo>
                  <a:close/>
                </a:path>
                <a:path w="173990" h="858520">
                  <a:moveTo>
                    <a:pt x="103847" y="528789"/>
                  </a:moveTo>
                  <a:lnTo>
                    <a:pt x="103797" y="528637"/>
                  </a:lnTo>
                  <a:lnTo>
                    <a:pt x="103847" y="528789"/>
                  </a:lnTo>
                  <a:close/>
                </a:path>
                <a:path w="173990" h="858520">
                  <a:moveTo>
                    <a:pt x="104673" y="529907"/>
                  </a:moveTo>
                  <a:lnTo>
                    <a:pt x="103847" y="528789"/>
                  </a:lnTo>
                  <a:lnTo>
                    <a:pt x="104216" y="529907"/>
                  </a:lnTo>
                  <a:lnTo>
                    <a:pt x="104673" y="529907"/>
                  </a:lnTo>
                  <a:close/>
                </a:path>
                <a:path w="173990" h="858520">
                  <a:moveTo>
                    <a:pt x="105943" y="532447"/>
                  </a:moveTo>
                  <a:lnTo>
                    <a:pt x="104355" y="531177"/>
                  </a:lnTo>
                  <a:lnTo>
                    <a:pt x="85369" y="531177"/>
                  </a:lnTo>
                  <a:lnTo>
                    <a:pt x="85369" y="541337"/>
                  </a:lnTo>
                  <a:lnTo>
                    <a:pt x="83286" y="541337"/>
                  </a:lnTo>
                  <a:lnTo>
                    <a:pt x="83439" y="540067"/>
                  </a:lnTo>
                  <a:lnTo>
                    <a:pt x="84416" y="540067"/>
                  </a:lnTo>
                  <a:lnTo>
                    <a:pt x="85369" y="541337"/>
                  </a:lnTo>
                  <a:lnTo>
                    <a:pt x="85369" y="531177"/>
                  </a:lnTo>
                  <a:lnTo>
                    <a:pt x="85178" y="531177"/>
                  </a:lnTo>
                  <a:lnTo>
                    <a:pt x="83870" y="531177"/>
                  </a:lnTo>
                  <a:lnTo>
                    <a:pt x="83870" y="537527"/>
                  </a:lnTo>
                  <a:lnTo>
                    <a:pt x="83845" y="538797"/>
                  </a:lnTo>
                  <a:lnTo>
                    <a:pt x="83870" y="537527"/>
                  </a:lnTo>
                  <a:lnTo>
                    <a:pt x="83870" y="531177"/>
                  </a:lnTo>
                  <a:lnTo>
                    <a:pt x="81635" y="531177"/>
                  </a:lnTo>
                  <a:lnTo>
                    <a:pt x="81521" y="532447"/>
                  </a:lnTo>
                  <a:lnTo>
                    <a:pt x="83121" y="536257"/>
                  </a:lnTo>
                  <a:lnTo>
                    <a:pt x="82918" y="538797"/>
                  </a:lnTo>
                  <a:lnTo>
                    <a:pt x="81953" y="537527"/>
                  </a:lnTo>
                  <a:lnTo>
                    <a:pt x="79819" y="537527"/>
                  </a:lnTo>
                  <a:lnTo>
                    <a:pt x="80454" y="541337"/>
                  </a:lnTo>
                  <a:lnTo>
                    <a:pt x="77177" y="543877"/>
                  </a:lnTo>
                  <a:lnTo>
                    <a:pt x="74218" y="546417"/>
                  </a:lnTo>
                  <a:lnTo>
                    <a:pt x="76758" y="547687"/>
                  </a:lnTo>
                  <a:lnTo>
                    <a:pt x="76631" y="547687"/>
                  </a:lnTo>
                  <a:lnTo>
                    <a:pt x="77597" y="548957"/>
                  </a:lnTo>
                  <a:lnTo>
                    <a:pt x="77584" y="550227"/>
                  </a:lnTo>
                  <a:lnTo>
                    <a:pt x="75641" y="548957"/>
                  </a:lnTo>
                  <a:lnTo>
                    <a:pt x="74904" y="548957"/>
                  </a:lnTo>
                  <a:lnTo>
                    <a:pt x="76695" y="551497"/>
                  </a:lnTo>
                  <a:lnTo>
                    <a:pt x="78320" y="556577"/>
                  </a:lnTo>
                  <a:lnTo>
                    <a:pt x="74472" y="557847"/>
                  </a:lnTo>
                  <a:lnTo>
                    <a:pt x="73761" y="556577"/>
                  </a:lnTo>
                  <a:lnTo>
                    <a:pt x="72021" y="557847"/>
                  </a:lnTo>
                  <a:lnTo>
                    <a:pt x="79108" y="560387"/>
                  </a:lnTo>
                  <a:lnTo>
                    <a:pt x="75450" y="560387"/>
                  </a:lnTo>
                  <a:lnTo>
                    <a:pt x="73012" y="564197"/>
                  </a:lnTo>
                  <a:lnTo>
                    <a:pt x="74358" y="568007"/>
                  </a:lnTo>
                  <a:lnTo>
                    <a:pt x="69075" y="569277"/>
                  </a:lnTo>
                  <a:lnTo>
                    <a:pt x="73126" y="571817"/>
                  </a:lnTo>
                  <a:lnTo>
                    <a:pt x="66065" y="573087"/>
                  </a:lnTo>
                  <a:lnTo>
                    <a:pt x="71856" y="574357"/>
                  </a:lnTo>
                  <a:lnTo>
                    <a:pt x="68287" y="575627"/>
                  </a:lnTo>
                  <a:lnTo>
                    <a:pt x="67424" y="575627"/>
                  </a:lnTo>
                  <a:lnTo>
                    <a:pt x="64541" y="576897"/>
                  </a:lnTo>
                  <a:lnTo>
                    <a:pt x="64020" y="578167"/>
                  </a:lnTo>
                  <a:lnTo>
                    <a:pt x="67843" y="579437"/>
                  </a:lnTo>
                  <a:lnTo>
                    <a:pt x="68148" y="580707"/>
                  </a:lnTo>
                  <a:lnTo>
                    <a:pt x="65074" y="579437"/>
                  </a:lnTo>
                  <a:lnTo>
                    <a:pt x="67868" y="581977"/>
                  </a:lnTo>
                  <a:lnTo>
                    <a:pt x="66090" y="581977"/>
                  </a:lnTo>
                  <a:lnTo>
                    <a:pt x="66967" y="583247"/>
                  </a:lnTo>
                  <a:lnTo>
                    <a:pt x="67906" y="584517"/>
                  </a:lnTo>
                  <a:lnTo>
                    <a:pt x="63741" y="585787"/>
                  </a:lnTo>
                  <a:lnTo>
                    <a:pt x="62153" y="584517"/>
                  </a:lnTo>
                  <a:lnTo>
                    <a:pt x="63487" y="588949"/>
                  </a:lnTo>
                  <a:lnTo>
                    <a:pt x="64147" y="589597"/>
                  </a:lnTo>
                  <a:lnTo>
                    <a:pt x="63614" y="589368"/>
                  </a:lnTo>
                  <a:lnTo>
                    <a:pt x="63690" y="589597"/>
                  </a:lnTo>
                  <a:lnTo>
                    <a:pt x="63360" y="589254"/>
                  </a:lnTo>
                  <a:lnTo>
                    <a:pt x="58242" y="587057"/>
                  </a:lnTo>
                  <a:lnTo>
                    <a:pt x="60591" y="589597"/>
                  </a:lnTo>
                  <a:lnTo>
                    <a:pt x="63004" y="589597"/>
                  </a:lnTo>
                  <a:lnTo>
                    <a:pt x="60871" y="590867"/>
                  </a:lnTo>
                  <a:lnTo>
                    <a:pt x="60299" y="592137"/>
                  </a:lnTo>
                  <a:lnTo>
                    <a:pt x="60667" y="593407"/>
                  </a:lnTo>
                  <a:lnTo>
                    <a:pt x="58635" y="592137"/>
                  </a:lnTo>
                  <a:lnTo>
                    <a:pt x="57315" y="594677"/>
                  </a:lnTo>
                  <a:lnTo>
                    <a:pt x="58039" y="598487"/>
                  </a:lnTo>
                  <a:lnTo>
                    <a:pt x="57137" y="601027"/>
                  </a:lnTo>
                  <a:lnTo>
                    <a:pt x="58445" y="599757"/>
                  </a:lnTo>
                  <a:lnTo>
                    <a:pt x="60286" y="601052"/>
                  </a:lnTo>
                  <a:lnTo>
                    <a:pt x="62039" y="602297"/>
                  </a:lnTo>
                  <a:lnTo>
                    <a:pt x="61353" y="602297"/>
                  </a:lnTo>
                  <a:lnTo>
                    <a:pt x="62420" y="603567"/>
                  </a:lnTo>
                  <a:lnTo>
                    <a:pt x="61734" y="603567"/>
                  </a:lnTo>
                  <a:lnTo>
                    <a:pt x="60591" y="603110"/>
                  </a:lnTo>
                  <a:lnTo>
                    <a:pt x="60464" y="602297"/>
                  </a:lnTo>
                  <a:lnTo>
                    <a:pt x="58801" y="602297"/>
                  </a:lnTo>
                  <a:lnTo>
                    <a:pt x="59194" y="602564"/>
                  </a:lnTo>
                  <a:lnTo>
                    <a:pt x="58508" y="602297"/>
                  </a:lnTo>
                  <a:lnTo>
                    <a:pt x="57619" y="602297"/>
                  </a:lnTo>
                  <a:lnTo>
                    <a:pt x="58356" y="603567"/>
                  </a:lnTo>
                  <a:lnTo>
                    <a:pt x="57607" y="603567"/>
                  </a:lnTo>
                  <a:lnTo>
                    <a:pt x="57302" y="603364"/>
                  </a:lnTo>
                  <a:lnTo>
                    <a:pt x="57378" y="603567"/>
                  </a:lnTo>
                  <a:lnTo>
                    <a:pt x="51790" y="603567"/>
                  </a:lnTo>
                  <a:lnTo>
                    <a:pt x="55079" y="604837"/>
                  </a:lnTo>
                  <a:lnTo>
                    <a:pt x="54089" y="604837"/>
                  </a:lnTo>
                  <a:lnTo>
                    <a:pt x="53200" y="607377"/>
                  </a:lnTo>
                  <a:lnTo>
                    <a:pt x="53936" y="609917"/>
                  </a:lnTo>
                  <a:lnTo>
                    <a:pt x="53416" y="611187"/>
                  </a:lnTo>
                  <a:lnTo>
                    <a:pt x="56210" y="612457"/>
                  </a:lnTo>
                  <a:lnTo>
                    <a:pt x="55308" y="613727"/>
                  </a:lnTo>
                  <a:lnTo>
                    <a:pt x="57378" y="614997"/>
                  </a:lnTo>
                  <a:lnTo>
                    <a:pt x="55994" y="616267"/>
                  </a:lnTo>
                  <a:lnTo>
                    <a:pt x="53225" y="617537"/>
                  </a:lnTo>
                  <a:lnTo>
                    <a:pt x="52882" y="618807"/>
                  </a:lnTo>
                  <a:lnTo>
                    <a:pt x="53860" y="621347"/>
                  </a:lnTo>
                  <a:lnTo>
                    <a:pt x="55143" y="620077"/>
                  </a:lnTo>
                  <a:lnTo>
                    <a:pt x="56616" y="621347"/>
                  </a:lnTo>
                  <a:lnTo>
                    <a:pt x="54025" y="621347"/>
                  </a:lnTo>
                  <a:lnTo>
                    <a:pt x="53682" y="622617"/>
                  </a:lnTo>
                  <a:lnTo>
                    <a:pt x="52133" y="621347"/>
                  </a:lnTo>
                  <a:lnTo>
                    <a:pt x="51841" y="623887"/>
                  </a:lnTo>
                  <a:lnTo>
                    <a:pt x="51727" y="625157"/>
                  </a:lnTo>
                  <a:lnTo>
                    <a:pt x="52933" y="627697"/>
                  </a:lnTo>
                  <a:lnTo>
                    <a:pt x="54648" y="627697"/>
                  </a:lnTo>
                  <a:lnTo>
                    <a:pt x="55473" y="628967"/>
                  </a:lnTo>
                  <a:lnTo>
                    <a:pt x="52590" y="628967"/>
                  </a:lnTo>
                  <a:lnTo>
                    <a:pt x="55435" y="632777"/>
                  </a:lnTo>
                  <a:lnTo>
                    <a:pt x="42748" y="634047"/>
                  </a:lnTo>
                  <a:lnTo>
                    <a:pt x="47320" y="639127"/>
                  </a:lnTo>
                  <a:lnTo>
                    <a:pt x="47091" y="637857"/>
                  </a:lnTo>
                  <a:lnTo>
                    <a:pt x="49085" y="641667"/>
                  </a:lnTo>
                  <a:lnTo>
                    <a:pt x="48272" y="642937"/>
                  </a:lnTo>
                  <a:lnTo>
                    <a:pt x="47371" y="640397"/>
                  </a:lnTo>
                  <a:lnTo>
                    <a:pt x="45516" y="641667"/>
                  </a:lnTo>
                  <a:lnTo>
                    <a:pt x="48945" y="645477"/>
                  </a:lnTo>
                  <a:lnTo>
                    <a:pt x="43510" y="645477"/>
                  </a:lnTo>
                  <a:lnTo>
                    <a:pt x="45669" y="649287"/>
                  </a:lnTo>
                  <a:lnTo>
                    <a:pt x="37515" y="649287"/>
                  </a:lnTo>
                  <a:lnTo>
                    <a:pt x="44259" y="655637"/>
                  </a:lnTo>
                  <a:lnTo>
                    <a:pt x="38646" y="656907"/>
                  </a:lnTo>
                  <a:lnTo>
                    <a:pt x="40487" y="658177"/>
                  </a:lnTo>
                  <a:lnTo>
                    <a:pt x="41338" y="659447"/>
                  </a:lnTo>
                  <a:lnTo>
                    <a:pt x="41871" y="665797"/>
                  </a:lnTo>
                  <a:lnTo>
                    <a:pt x="35471" y="669607"/>
                  </a:lnTo>
                  <a:lnTo>
                    <a:pt x="32219" y="675957"/>
                  </a:lnTo>
                  <a:lnTo>
                    <a:pt x="31140" y="677227"/>
                  </a:lnTo>
                  <a:lnTo>
                    <a:pt x="41186" y="679767"/>
                  </a:lnTo>
                  <a:lnTo>
                    <a:pt x="36144" y="681037"/>
                  </a:lnTo>
                  <a:lnTo>
                    <a:pt x="33020" y="678497"/>
                  </a:lnTo>
                  <a:lnTo>
                    <a:pt x="35826" y="684847"/>
                  </a:lnTo>
                  <a:lnTo>
                    <a:pt x="30480" y="687387"/>
                  </a:lnTo>
                  <a:lnTo>
                    <a:pt x="32778" y="692467"/>
                  </a:lnTo>
                  <a:lnTo>
                    <a:pt x="32181" y="692467"/>
                  </a:lnTo>
                  <a:lnTo>
                    <a:pt x="32181" y="696277"/>
                  </a:lnTo>
                  <a:lnTo>
                    <a:pt x="31788" y="696277"/>
                  </a:lnTo>
                  <a:lnTo>
                    <a:pt x="30708" y="695325"/>
                  </a:lnTo>
                  <a:lnTo>
                    <a:pt x="32181" y="696277"/>
                  </a:lnTo>
                  <a:lnTo>
                    <a:pt x="32181" y="692467"/>
                  </a:lnTo>
                  <a:lnTo>
                    <a:pt x="28524" y="692467"/>
                  </a:lnTo>
                  <a:lnTo>
                    <a:pt x="30200" y="695007"/>
                  </a:lnTo>
                  <a:lnTo>
                    <a:pt x="29235" y="695007"/>
                  </a:lnTo>
                  <a:lnTo>
                    <a:pt x="27559" y="696277"/>
                  </a:lnTo>
                  <a:lnTo>
                    <a:pt x="31737" y="698817"/>
                  </a:lnTo>
                  <a:lnTo>
                    <a:pt x="29362" y="698817"/>
                  </a:lnTo>
                  <a:lnTo>
                    <a:pt x="27317" y="700087"/>
                  </a:lnTo>
                  <a:lnTo>
                    <a:pt x="30276" y="700087"/>
                  </a:lnTo>
                  <a:lnTo>
                    <a:pt x="28511" y="701357"/>
                  </a:lnTo>
                  <a:lnTo>
                    <a:pt x="30721" y="703897"/>
                  </a:lnTo>
                  <a:lnTo>
                    <a:pt x="28727" y="705167"/>
                  </a:lnTo>
                  <a:lnTo>
                    <a:pt x="31648" y="706437"/>
                  </a:lnTo>
                  <a:lnTo>
                    <a:pt x="26492" y="707707"/>
                  </a:lnTo>
                  <a:lnTo>
                    <a:pt x="30873" y="708977"/>
                  </a:lnTo>
                  <a:lnTo>
                    <a:pt x="26314" y="707707"/>
                  </a:lnTo>
                  <a:lnTo>
                    <a:pt x="26428" y="710247"/>
                  </a:lnTo>
                  <a:lnTo>
                    <a:pt x="28346" y="711517"/>
                  </a:lnTo>
                  <a:lnTo>
                    <a:pt x="46837" y="711517"/>
                  </a:lnTo>
                  <a:lnTo>
                    <a:pt x="44538" y="708977"/>
                  </a:lnTo>
                  <a:lnTo>
                    <a:pt x="43395" y="707707"/>
                  </a:lnTo>
                  <a:lnTo>
                    <a:pt x="49212" y="707707"/>
                  </a:lnTo>
                  <a:lnTo>
                    <a:pt x="48907" y="706437"/>
                  </a:lnTo>
                  <a:lnTo>
                    <a:pt x="48818" y="705167"/>
                  </a:lnTo>
                  <a:lnTo>
                    <a:pt x="48742" y="703770"/>
                  </a:lnTo>
                  <a:lnTo>
                    <a:pt x="48920" y="702627"/>
                  </a:lnTo>
                  <a:lnTo>
                    <a:pt x="49504" y="702627"/>
                  </a:lnTo>
                  <a:lnTo>
                    <a:pt x="49872" y="703770"/>
                  </a:lnTo>
                  <a:lnTo>
                    <a:pt x="51981" y="702627"/>
                  </a:lnTo>
                  <a:lnTo>
                    <a:pt x="44196" y="701357"/>
                  </a:lnTo>
                  <a:lnTo>
                    <a:pt x="46812" y="698817"/>
                  </a:lnTo>
                  <a:lnTo>
                    <a:pt x="50317" y="698817"/>
                  </a:lnTo>
                  <a:lnTo>
                    <a:pt x="48260" y="701357"/>
                  </a:lnTo>
                  <a:lnTo>
                    <a:pt x="49669" y="700087"/>
                  </a:lnTo>
                  <a:lnTo>
                    <a:pt x="56311" y="702627"/>
                  </a:lnTo>
                  <a:lnTo>
                    <a:pt x="52870" y="700087"/>
                  </a:lnTo>
                  <a:lnTo>
                    <a:pt x="49415" y="697547"/>
                  </a:lnTo>
                  <a:lnTo>
                    <a:pt x="56426" y="697547"/>
                  </a:lnTo>
                  <a:lnTo>
                    <a:pt x="54254" y="696277"/>
                  </a:lnTo>
                  <a:lnTo>
                    <a:pt x="52095" y="695007"/>
                  </a:lnTo>
                  <a:lnTo>
                    <a:pt x="52882" y="692797"/>
                  </a:lnTo>
                  <a:lnTo>
                    <a:pt x="50952" y="691197"/>
                  </a:lnTo>
                  <a:lnTo>
                    <a:pt x="50444" y="688657"/>
                  </a:lnTo>
                  <a:lnTo>
                    <a:pt x="49974" y="687387"/>
                  </a:lnTo>
                  <a:lnTo>
                    <a:pt x="49568" y="687387"/>
                  </a:lnTo>
                  <a:lnTo>
                    <a:pt x="49250" y="686117"/>
                  </a:lnTo>
                  <a:lnTo>
                    <a:pt x="50800" y="686117"/>
                  </a:lnTo>
                  <a:lnTo>
                    <a:pt x="52311" y="684847"/>
                  </a:lnTo>
                  <a:lnTo>
                    <a:pt x="55130" y="686117"/>
                  </a:lnTo>
                  <a:lnTo>
                    <a:pt x="54902" y="687387"/>
                  </a:lnTo>
                  <a:lnTo>
                    <a:pt x="58699" y="687387"/>
                  </a:lnTo>
                  <a:lnTo>
                    <a:pt x="55270" y="684847"/>
                  </a:lnTo>
                  <a:lnTo>
                    <a:pt x="57645" y="684847"/>
                  </a:lnTo>
                  <a:lnTo>
                    <a:pt x="57734" y="682307"/>
                  </a:lnTo>
                  <a:lnTo>
                    <a:pt x="53759" y="682307"/>
                  </a:lnTo>
                  <a:lnTo>
                    <a:pt x="54216" y="681037"/>
                  </a:lnTo>
                  <a:lnTo>
                    <a:pt x="54686" y="679767"/>
                  </a:lnTo>
                  <a:lnTo>
                    <a:pt x="53428" y="679767"/>
                  </a:lnTo>
                  <a:lnTo>
                    <a:pt x="49834" y="677227"/>
                  </a:lnTo>
                  <a:lnTo>
                    <a:pt x="55918" y="678497"/>
                  </a:lnTo>
                  <a:lnTo>
                    <a:pt x="53340" y="677227"/>
                  </a:lnTo>
                  <a:lnTo>
                    <a:pt x="57429" y="677227"/>
                  </a:lnTo>
                  <a:lnTo>
                    <a:pt x="56692" y="675957"/>
                  </a:lnTo>
                  <a:lnTo>
                    <a:pt x="54368" y="673417"/>
                  </a:lnTo>
                  <a:lnTo>
                    <a:pt x="54025" y="672147"/>
                  </a:lnTo>
                  <a:lnTo>
                    <a:pt x="55105" y="672655"/>
                  </a:lnTo>
                  <a:lnTo>
                    <a:pt x="54876" y="672147"/>
                  </a:lnTo>
                  <a:lnTo>
                    <a:pt x="54292" y="670877"/>
                  </a:lnTo>
                  <a:lnTo>
                    <a:pt x="54800" y="669607"/>
                  </a:lnTo>
                  <a:lnTo>
                    <a:pt x="62445" y="672147"/>
                  </a:lnTo>
                  <a:lnTo>
                    <a:pt x="60629" y="669607"/>
                  </a:lnTo>
                  <a:lnTo>
                    <a:pt x="57912" y="665797"/>
                  </a:lnTo>
                  <a:lnTo>
                    <a:pt x="64262" y="665797"/>
                  </a:lnTo>
                  <a:lnTo>
                    <a:pt x="62217" y="663257"/>
                  </a:lnTo>
                  <a:lnTo>
                    <a:pt x="67106" y="660717"/>
                  </a:lnTo>
                  <a:lnTo>
                    <a:pt x="67602" y="656907"/>
                  </a:lnTo>
                  <a:lnTo>
                    <a:pt x="61493" y="654367"/>
                  </a:lnTo>
                  <a:lnTo>
                    <a:pt x="61937" y="654367"/>
                  </a:lnTo>
                  <a:lnTo>
                    <a:pt x="63690" y="653859"/>
                  </a:lnTo>
                  <a:lnTo>
                    <a:pt x="65138" y="655167"/>
                  </a:lnTo>
                  <a:lnTo>
                    <a:pt x="65189" y="653427"/>
                  </a:lnTo>
                  <a:lnTo>
                    <a:pt x="66294" y="653097"/>
                  </a:lnTo>
                  <a:lnTo>
                    <a:pt x="68237" y="651827"/>
                  </a:lnTo>
                  <a:lnTo>
                    <a:pt x="67437" y="653097"/>
                  </a:lnTo>
                  <a:lnTo>
                    <a:pt x="68834" y="654367"/>
                  </a:lnTo>
                  <a:lnTo>
                    <a:pt x="69786" y="651827"/>
                  </a:lnTo>
                  <a:lnTo>
                    <a:pt x="71653" y="654367"/>
                  </a:lnTo>
                  <a:lnTo>
                    <a:pt x="73609" y="653097"/>
                  </a:lnTo>
                  <a:lnTo>
                    <a:pt x="71335" y="653097"/>
                  </a:lnTo>
                  <a:lnTo>
                    <a:pt x="70624" y="651827"/>
                  </a:lnTo>
                  <a:lnTo>
                    <a:pt x="71742" y="650557"/>
                  </a:lnTo>
                  <a:lnTo>
                    <a:pt x="68516" y="651827"/>
                  </a:lnTo>
                  <a:lnTo>
                    <a:pt x="65925" y="648017"/>
                  </a:lnTo>
                  <a:lnTo>
                    <a:pt x="74269" y="650557"/>
                  </a:lnTo>
                  <a:lnTo>
                    <a:pt x="71716" y="648017"/>
                  </a:lnTo>
                  <a:lnTo>
                    <a:pt x="73431" y="649287"/>
                  </a:lnTo>
                  <a:lnTo>
                    <a:pt x="72644" y="648017"/>
                  </a:lnTo>
                  <a:lnTo>
                    <a:pt x="74777" y="644207"/>
                  </a:lnTo>
                  <a:lnTo>
                    <a:pt x="72491" y="642937"/>
                  </a:lnTo>
                  <a:lnTo>
                    <a:pt x="70205" y="641667"/>
                  </a:lnTo>
                  <a:lnTo>
                    <a:pt x="72745" y="641667"/>
                  </a:lnTo>
                  <a:lnTo>
                    <a:pt x="73025" y="642937"/>
                  </a:lnTo>
                  <a:lnTo>
                    <a:pt x="73837" y="641667"/>
                  </a:lnTo>
                  <a:lnTo>
                    <a:pt x="74637" y="640397"/>
                  </a:lnTo>
                  <a:lnTo>
                    <a:pt x="72682" y="637857"/>
                  </a:lnTo>
                  <a:lnTo>
                    <a:pt x="69735" y="634047"/>
                  </a:lnTo>
                  <a:lnTo>
                    <a:pt x="73456" y="632777"/>
                  </a:lnTo>
                  <a:lnTo>
                    <a:pt x="74879" y="634047"/>
                  </a:lnTo>
                  <a:lnTo>
                    <a:pt x="74625" y="632777"/>
                  </a:lnTo>
                  <a:lnTo>
                    <a:pt x="72351" y="631507"/>
                  </a:lnTo>
                  <a:lnTo>
                    <a:pt x="74574" y="631507"/>
                  </a:lnTo>
                  <a:lnTo>
                    <a:pt x="73482" y="630237"/>
                  </a:lnTo>
                  <a:lnTo>
                    <a:pt x="74561" y="628967"/>
                  </a:lnTo>
                  <a:lnTo>
                    <a:pt x="76060" y="630237"/>
                  </a:lnTo>
                  <a:lnTo>
                    <a:pt x="78867" y="628967"/>
                  </a:lnTo>
                  <a:lnTo>
                    <a:pt x="73266" y="625157"/>
                  </a:lnTo>
                  <a:lnTo>
                    <a:pt x="72961" y="622617"/>
                  </a:lnTo>
                  <a:lnTo>
                    <a:pt x="77381" y="623887"/>
                  </a:lnTo>
                  <a:lnTo>
                    <a:pt x="80530" y="621347"/>
                  </a:lnTo>
                  <a:lnTo>
                    <a:pt x="81140" y="621347"/>
                  </a:lnTo>
                  <a:lnTo>
                    <a:pt x="81661" y="620077"/>
                  </a:lnTo>
                  <a:lnTo>
                    <a:pt x="82715" y="617537"/>
                  </a:lnTo>
                  <a:lnTo>
                    <a:pt x="79235" y="614997"/>
                  </a:lnTo>
                  <a:lnTo>
                    <a:pt x="78486" y="611187"/>
                  </a:lnTo>
                  <a:lnTo>
                    <a:pt x="83858" y="609917"/>
                  </a:lnTo>
                  <a:lnTo>
                    <a:pt x="82499" y="604837"/>
                  </a:lnTo>
                  <a:lnTo>
                    <a:pt x="86131" y="602297"/>
                  </a:lnTo>
                  <a:lnTo>
                    <a:pt x="85178" y="602297"/>
                  </a:lnTo>
                  <a:lnTo>
                    <a:pt x="82715" y="601027"/>
                  </a:lnTo>
                  <a:lnTo>
                    <a:pt x="83566" y="601027"/>
                  </a:lnTo>
                  <a:lnTo>
                    <a:pt x="81788" y="599757"/>
                  </a:lnTo>
                  <a:lnTo>
                    <a:pt x="80022" y="598487"/>
                  </a:lnTo>
                  <a:lnTo>
                    <a:pt x="84010" y="599757"/>
                  </a:lnTo>
                  <a:lnTo>
                    <a:pt x="87985" y="599757"/>
                  </a:lnTo>
                  <a:lnTo>
                    <a:pt x="87388" y="598487"/>
                  </a:lnTo>
                  <a:lnTo>
                    <a:pt x="87871" y="597217"/>
                  </a:lnTo>
                  <a:lnTo>
                    <a:pt x="82664" y="595947"/>
                  </a:lnTo>
                  <a:lnTo>
                    <a:pt x="86385" y="593407"/>
                  </a:lnTo>
                  <a:lnTo>
                    <a:pt x="86690" y="590867"/>
                  </a:lnTo>
                  <a:lnTo>
                    <a:pt x="86779" y="588327"/>
                  </a:lnTo>
                  <a:lnTo>
                    <a:pt x="89789" y="587057"/>
                  </a:lnTo>
                  <a:lnTo>
                    <a:pt x="88709" y="585787"/>
                  </a:lnTo>
                  <a:lnTo>
                    <a:pt x="89014" y="584517"/>
                  </a:lnTo>
                  <a:lnTo>
                    <a:pt x="90754" y="584517"/>
                  </a:lnTo>
                  <a:lnTo>
                    <a:pt x="92798" y="581977"/>
                  </a:lnTo>
                  <a:lnTo>
                    <a:pt x="92862" y="580707"/>
                  </a:lnTo>
                  <a:lnTo>
                    <a:pt x="92938" y="579437"/>
                  </a:lnTo>
                  <a:lnTo>
                    <a:pt x="94780" y="580707"/>
                  </a:lnTo>
                  <a:lnTo>
                    <a:pt x="95415" y="579437"/>
                  </a:lnTo>
                  <a:lnTo>
                    <a:pt x="87236" y="575627"/>
                  </a:lnTo>
                  <a:lnTo>
                    <a:pt x="87477" y="574357"/>
                  </a:lnTo>
                  <a:lnTo>
                    <a:pt x="91821" y="575627"/>
                  </a:lnTo>
                  <a:lnTo>
                    <a:pt x="92176" y="574357"/>
                  </a:lnTo>
                  <a:lnTo>
                    <a:pt x="92532" y="573087"/>
                  </a:lnTo>
                  <a:lnTo>
                    <a:pt x="97078" y="571817"/>
                  </a:lnTo>
                  <a:lnTo>
                    <a:pt x="94068" y="568007"/>
                  </a:lnTo>
                  <a:lnTo>
                    <a:pt x="95859" y="569277"/>
                  </a:lnTo>
                  <a:lnTo>
                    <a:pt x="96393" y="568007"/>
                  </a:lnTo>
                  <a:lnTo>
                    <a:pt x="100228" y="566737"/>
                  </a:lnTo>
                  <a:lnTo>
                    <a:pt x="94335" y="564197"/>
                  </a:lnTo>
                  <a:lnTo>
                    <a:pt x="98094" y="565467"/>
                  </a:lnTo>
                  <a:lnTo>
                    <a:pt x="97243" y="564197"/>
                  </a:lnTo>
                  <a:lnTo>
                    <a:pt x="95542" y="561657"/>
                  </a:lnTo>
                  <a:lnTo>
                    <a:pt x="94335" y="560387"/>
                  </a:lnTo>
                  <a:lnTo>
                    <a:pt x="97040" y="561657"/>
                  </a:lnTo>
                  <a:lnTo>
                    <a:pt x="93878" y="559117"/>
                  </a:lnTo>
                  <a:lnTo>
                    <a:pt x="92925" y="559117"/>
                  </a:lnTo>
                  <a:lnTo>
                    <a:pt x="92697" y="557847"/>
                  </a:lnTo>
                  <a:lnTo>
                    <a:pt x="92456" y="556577"/>
                  </a:lnTo>
                  <a:lnTo>
                    <a:pt x="92938" y="556577"/>
                  </a:lnTo>
                  <a:lnTo>
                    <a:pt x="94348" y="557542"/>
                  </a:lnTo>
                  <a:lnTo>
                    <a:pt x="95770" y="556577"/>
                  </a:lnTo>
                  <a:lnTo>
                    <a:pt x="91617" y="555307"/>
                  </a:lnTo>
                  <a:lnTo>
                    <a:pt x="95796" y="555307"/>
                  </a:lnTo>
                  <a:lnTo>
                    <a:pt x="94830" y="554037"/>
                  </a:lnTo>
                  <a:lnTo>
                    <a:pt x="93002" y="552767"/>
                  </a:lnTo>
                  <a:lnTo>
                    <a:pt x="92163" y="551497"/>
                  </a:lnTo>
                  <a:lnTo>
                    <a:pt x="95605" y="551497"/>
                  </a:lnTo>
                  <a:lnTo>
                    <a:pt x="94703" y="550227"/>
                  </a:lnTo>
                  <a:lnTo>
                    <a:pt x="93802" y="548957"/>
                  </a:lnTo>
                  <a:lnTo>
                    <a:pt x="95745" y="548957"/>
                  </a:lnTo>
                  <a:lnTo>
                    <a:pt x="96481" y="550227"/>
                  </a:lnTo>
                  <a:lnTo>
                    <a:pt x="99085" y="548957"/>
                  </a:lnTo>
                  <a:lnTo>
                    <a:pt x="98323" y="548347"/>
                  </a:lnTo>
                  <a:lnTo>
                    <a:pt x="98031" y="548957"/>
                  </a:lnTo>
                  <a:lnTo>
                    <a:pt x="97917" y="548017"/>
                  </a:lnTo>
                  <a:lnTo>
                    <a:pt x="94361" y="545147"/>
                  </a:lnTo>
                  <a:lnTo>
                    <a:pt x="99301" y="545147"/>
                  </a:lnTo>
                  <a:lnTo>
                    <a:pt x="98653" y="547687"/>
                  </a:lnTo>
                  <a:lnTo>
                    <a:pt x="98539" y="548017"/>
                  </a:lnTo>
                  <a:lnTo>
                    <a:pt x="100418" y="548957"/>
                  </a:lnTo>
                  <a:lnTo>
                    <a:pt x="101346" y="547687"/>
                  </a:lnTo>
                  <a:lnTo>
                    <a:pt x="104482" y="550227"/>
                  </a:lnTo>
                  <a:lnTo>
                    <a:pt x="102946" y="548957"/>
                  </a:lnTo>
                  <a:lnTo>
                    <a:pt x="101765" y="547687"/>
                  </a:lnTo>
                  <a:lnTo>
                    <a:pt x="99415" y="545147"/>
                  </a:lnTo>
                  <a:lnTo>
                    <a:pt x="101066" y="543877"/>
                  </a:lnTo>
                  <a:lnTo>
                    <a:pt x="102006" y="543877"/>
                  </a:lnTo>
                  <a:lnTo>
                    <a:pt x="102247" y="545147"/>
                  </a:lnTo>
                  <a:lnTo>
                    <a:pt x="102616" y="543877"/>
                  </a:lnTo>
                  <a:lnTo>
                    <a:pt x="103098" y="542607"/>
                  </a:lnTo>
                  <a:lnTo>
                    <a:pt x="103263" y="542607"/>
                  </a:lnTo>
                  <a:lnTo>
                    <a:pt x="105435" y="543877"/>
                  </a:lnTo>
                  <a:lnTo>
                    <a:pt x="104940" y="541337"/>
                  </a:lnTo>
                  <a:lnTo>
                    <a:pt x="105283" y="541337"/>
                  </a:lnTo>
                  <a:lnTo>
                    <a:pt x="103924" y="540727"/>
                  </a:lnTo>
                  <a:lnTo>
                    <a:pt x="103924" y="542607"/>
                  </a:lnTo>
                  <a:lnTo>
                    <a:pt x="103339" y="542607"/>
                  </a:lnTo>
                  <a:lnTo>
                    <a:pt x="103276" y="541782"/>
                  </a:lnTo>
                  <a:lnTo>
                    <a:pt x="103924" y="542607"/>
                  </a:lnTo>
                  <a:lnTo>
                    <a:pt x="103924" y="540727"/>
                  </a:lnTo>
                  <a:lnTo>
                    <a:pt x="102476" y="540067"/>
                  </a:lnTo>
                  <a:lnTo>
                    <a:pt x="103238" y="538797"/>
                  </a:lnTo>
                  <a:lnTo>
                    <a:pt x="100901" y="538797"/>
                  </a:lnTo>
                  <a:lnTo>
                    <a:pt x="100939" y="540067"/>
                  </a:lnTo>
                  <a:lnTo>
                    <a:pt x="100787" y="541337"/>
                  </a:lnTo>
                  <a:lnTo>
                    <a:pt x="100469" y="542607"/>
                  </a:lnTo>
                  <a:lnTo>
                    <a:pt x="99250" y="541337"/>
                  </a:lnTo>
                  <a:lnTo>
                    <a:pt x="98247" y="540067"/>
                  </a:lnTo>
                  <a:lnTo>
                    <a:pt x="100037" y="540067"/>
                  </a:lnTo>
                  <a:lnTo>
                    <a:pt x="97967" y="538797"/>
                  </a:lnTo>
                  <a:lnTo>
                    <a:pt x="95885" y="537527"/>
                  </a:lnTo>
                  <a:lnTo>
                    <a:pt x="100088" y="537527"/>
                  </a:lnTo>
                  <a:lnTo>
                    <a:pt x="102793" y="536257"/>
                  </a:lnTo>
                  <a:lnTo>
                    <a:pt x="105283" y="537527"/>
                  </a:lnTo>
                  <a:lnTo>
                    <a:pt x="104863" y="536257"/>
                  </a:lnTo>
                  <a:lnTo>
                    <a:pt x="104444" y="534987"/>
                  </a:lnTo>
                  <a:lnTo>
                    <a:pt x="105943" y="532447"/>
                  </a:lnTo>
                  <a:close/>
                </a:path>
                <a:path w="173990" h="858520">
                  <a:moveTo>
                    <a:pt x="108115" y="513397"/>
                  </a:moveTo>
                  <a:lnTo>
                    <a:pt x="107149" y="514184"/>
                  </a:lnTo>
                  <a:lnTo>
                    <a:pt x="106654" y="514667"/>
                  </a:lnTo>
                  <a:lnTo>
                    <a:pt x="107276" y="514667"/>
                  </a:lnTo>
                  <a:lnTo>
                    <a:pt x="108115" y="513397"/>
                  </a:lnTo>
                  <a:close/>
                </a:path>
                <a:path w="173990" h="858520">
                  <a:moveTo>
                    <a:pt x="117195" y="476491"/>
                  </a:moveTo>
                  <a:lnTo>
                    <a:pt x="115582" y="475627"/>
                  </a:lnTo>
                  <a:lnTo>
                    <a:pt x="115671" y="475856"/>
                  </a:lnTo>
                  <a:lnTo>
                    <a:pt x="117195" y="476491"/>
                  </a:lnTo>
                  <a:close/>
                </a:path>
                <a:path w="173990" h="858520">
                  <a:moveTo>
                    <a:pt x="123685" y="481647"/>
                  </a:moveTo>
                  <a:lnTo>
                    <a:pt x="123431" y="480377"/>
                  </a:lnTo>
                  <a:lnTo>
                    <a:pt x="120192" y="477837"/>
                  </a:lnTo>
                  <a:lnTo>
                    <a:pt x="116141" y="477837"/>
                  </a:lnTo>
                  <a:lnTo>
                    <a:pt x="115658" y="476567"/>
                  </a:lnTo>
                  <a:lnTo>
                    <a:pt x="113411" y="475297"/>
                  </a:lnTo>
                  <a:lnTo>
                    <a:pt x="111163" y="474027"/>
                  </a:lnTo>
                  <a:lnTo>
                    <a:pt x="106768" y="472757"/>
                  </a:lnTo>
                  <a:lnTo>
                    <a:pt x="102743" y="472757"/>
                  </a:lnTo>
                  <a:lnTo>
                    <a:pt x="104965" y="475297"/>
                  </a:lnTo>
                  <a:lnTo>
                    <a:pt x="102565" y="475297"/>
                  </a:lnTo>
                  <a:lnTo>
                    <a:pt x="102908" y="474027"/>
                  </a:lnTo>
                  <a:lnTo>
                    <a:pt x="100558" y="474027"/>
                  </a:lnTo>
                  <a:lnTo>
                    <a:pt x="102235" y="475297"/>
                  </a:lnTo>
                  <a:lnTo>
                    <a:pt x="103289" y="476567"/>
                  </a:lnTo>
                  <a:lnTo>
                    <a:pt x="102057" y="475297"/>
                  </a:lnTo>
                  <a:lnTo>
                    <a:pt x="100609" y="475297"/>
                  </a:lnTo>
                  <a:lnTo>
                    <a:pt x="104406" y="479107"/>
                  </a:lnTo>
                  <a:lnTo>
                    <a:pt x="104013" y="479107"/>
                  </a:lnTo>
                  <a:lnTo>
                    <a:pt x="104902" y="480377"/>
                  </a:lnTo>
                  <a:lnTo>
                    <a:pt x="104508" y="480377"/>
                  </a:lnTo>
                  <a:lnTo>
                    <a:pt x="104508" y="525792"/>
                  </a:lnTo>
                  <a:lnTo>
                    <a:pt x="101828" y="524827"/>
                  </a:lnTo>
                  <a:lnTo>
                    <a:pt x="103987" y="523557"/>
                  </a:lnTo>
                  <a:lnTo>
                    <a:pt x="104508" y="525792"/>
                  </a:lnTo>
                  <a:lnTo>
                    <a:pt x="104508" y="480377"/>
                  </a:lnTo>
                  <a:lnTo>
                    <a:pt x="102552" y="480377"/>
                  </a:lnTo>
                  <a:lnTo>
                    <a:pt x="100939" y="479107"/>
                  </a:lnTo>
                  <a:lnTo>
                    <a:pt x="102387" y="480377"/>
                  </a:lnTo>
                  <a:lnTo>
                    <a:pt x="101231" y="480377"/>
                  </a:lnTo>
                  <a:lnTo>
                    <a:pt x="99936" y="481647"/>
                  </a:lnTo>
                  <a:lnTo>
                    <a:pt x="102209" y="482917"/>
                  </a:lnTo>
                  <a:lnTo>
                    <a:pt x="99364" y="482917"/>
                  </a:lnTo>
                  <a:lnTo>
                    <a:pt x="101892" y="485457"/>
                  </a:lnTo>
                  <a:lnTo>
                    <a:pt x="97599" y="484187"/>
                  </a:lnTo>
                  <a:lnTo>
                    <a:pt x="98539" y="485457"/>
                  </a:lnTo>
                  <a:lnTo>
                    <a:pt x="100507" y="486727"/>
                  </a:lnTo>
                  <a:lnTo>
                    <a:pt x="100406" y="487997"/>
                  </a:lnTo>
                  <a:lnTo>
                    <a:pt x="95732" y="484187"/>
                  </a:lnTo>
                  <a:lnTo>
                    <a:pt x="99123" y="490537"/>
                  </a:lnTo>
                  <a:lnTo>
                    <a:pt x="93700" y="487997"/>
                  </a:lnTo>
                  <a:lnTo>
                    <a:pt x="97993" y="490537"/>
                  </a:lnTo>
                  <a:lnTo>
                    <a:pt x="94462" y="491807"/>
                  </a:lnTo>
                  <a:lnTo>
                    <a:pt x="96418" y="494347"/>
                  </a:lnTo>
                  <a:lnTo>
                    <a:pt x="92341" y="494347"/>
                  </a:lnTo>
                  <a:lnTo>
                    <a:pt x="96151" y="496887"/>
                  </a:lnTo>
                  <a:lnTo>
                    <a:pt x="96494" y="498157"/>
                  </a:lnTo>
                  <a:lnTo>
                    <a:pt x="98577" y="499427"/>
                  </a:lnTo>
                  <a:lnTo>
                    <a:pt x="94437" y="499427"/>
                  </a:lnTo>
                  <a:lnTo>
                    <a:pt x="94310" y="496887"/>
                  </a:lnTo>
                  <a:lnTo>
                    <a:pt x="90614" y="496887"/>
                  </a:lnTo>
                  <a:lnTo>
                    <a:pt x="93751" y="498157"/>
                  </a:lnTo>
                  <a:lnTo>
                    <a:pt x="92989" y="499427"/>
                  </a:lnTo>
                  <a:lnTo>
                    <a:pt x="95745" y="500697"/>
                  </a:lnTo>
                  <a:lnTo>
                    <a:pt x="94335" y="500697"/>
                  </a:lnTo>
                  <a:lnTo>
                    <a:pt x="90970" y="499427"/>
                  </a:lnTo>
                  <a:lnTo>
                    <a:pt x="95745" y="501967"/>
                  </a:lnTo>
                  <a:lnTo>
                    <a:pt x="91490" y="500697"/>
                  </a:lnTo>
                  <a:lnTo>
                    <a:pt x="94183" y="503237"/>
                  </a:lnTo>
                  <a:lnTo>
                    <a:pt x="91338" y="503237"/>
                  </a:lnTo>
                  <a:lnTo>
                    <a:pt x="89547" y="501967"/>
                  </a:lnTo>
                  <a:lnTo>
                    <a:pt x="90500" y="503237"/>
                  </a:lnTo>
                  <a:lnTo>
                    <a:pt x="90843" y="503237"/>
                  </a:lnTo>
                  <a:lnTo>
                    <a:pt x="92811" y="504507"/>
                  </a:lnTo>
                  <a:lnTo>
                    <a:pt x="93218" y="507047"/>
                  </a:lnTo>
                  <a:lnTo>
                    <a:pt x="89839" y="504507"/>
                  </a:lnTo>
                  <a:lnTo>
                    <a:pt x="87769" y="504507"/>
                  </a:lnTo>
                  <a:lnTo>
                    <a:pt x="88341" y="505777"/>
                  </a:lnTo>
                  <a:lnTo>
                    <a:pt x="91389" y="508317"/>
                  </a:lnTo>
                  <a:lnTo>
                    <a:pt x="89357" y="508317"/>
                  </a:lnTo>
                  <a:lnTo>
                    <a:pt x="91846" y="510857"/>
                  </a:lnTo>
                  <a:lnTo>
                    <a:pt x="89725" y="511619"/>
                  </a:lnTo>
                  <a:lnTo>
                    <a:pt x="89725" y="513295"/>
                  </a:lnTo>
                  <a:lnTo>
                    <a:pt x="88430" y="512940"/>
                  </a:lnTo>
                  <a:lnTo>
                    <a:pt x="88328" y="512178"/>
                  </a:lnTo>
                  <a:lnTo>
                    <a:pt x="89725" y="513295"/>
                  </a:lnTo>
                  <a:lnTo>
                    <a:pt x="89725" y="511619"/>
                  </a:lnTo>
                  <a:lnTo>
                    <a:pt x="88315" y="512114"/>
                  </a:lnTo>
                  <a:lnTo>
                    <a:pt x="88214" y="511276"/>
                  </a:lnTo>
                  <a:lnTo>
                    <a:pt x="87795" y="513054"/>
                  </a:lnTo>
                  <a:lnTo>
                    <a:pt x="88646" y="513105"/>
                  </a:lnTo>
                  <a:lnTo>
                    <a:pt x="89547" y="513295"/>
                  </a:lnTo>
                  <a:lnTo>
                    <a:pt x="89789" y="513359"/>
                  </a:lnTo>
                  <a:lnTo>
                    <a:pt x="91440" y="514667"/>
                  </a:lnTo>
                  <a:lnTo>
                    <a:pt x="94246" y="514667"/>
                  </a:lnTo>
                  <a:lnTo>
                    <a:pt x="95542" y="515937"/>
                  </a:lnTo>
                  <a:lnTo>
                    <a:pt x="95377" y="515937"/>
                  </a:lnTo>
                  <a:lnTo>
                    <a:pt x="97409" y="517207"/>
                  </a:lnTo>
                  <a:lnTo>
                    <a:pt x="95148" y="517207"/>
                  </a:lnTo>
                  <a:lnTo>
                    <a:pt x="94208" y="515937"/>
                  </a:lnTo>
                  <a:lnTo>
                    <a:pt x="93535" y="515937"/>
                  </a:lnTo>
                  <a:lnTo>
                    <a:pt x="94310" y="517207"/>
                  </a:lnTo>
                  <a:lnTo>
                    <a:pt x="91973" y="516394"/>
                  </a:lnTo>
                  <a:lnTo>
                    <a:pt x="93840" y="518477"/>
                  </a:lnTo>
                  <a:lnTo>
                    <a:pt x="92519" y="519747"/>
                  </a:lnTo>
                  <a:lnTo>
                    <a:pt x="89077" y="518477"/>
                  </a:lnTo>
                  <a:lnTo>
                    <a:pt x="92252" y="517207"/>
                  </a:lnTo>
                  <a:lnTo>
                    <a:pt x="88773" y="517207"/>
                  </a:lnTo>
                  <a:lnTo>
                    <a:pt x="90614" y="515937"/>
                  </a:lnTo>
                  <a:lnTo>
                    <a:pt x="84899" y="515937"/>
                  </a:lnTo>
                  <a:lnTo>
                    <a:pt x="90982" y="514731"/>
                  </a:lnTo>
                  <a:lnTo>
                    <a:pt x="85293" y="514667"/>
                  </a:lnTo>
                  <a:lnTo>
                    <a:pt x="83566" y="515937"/>
                  </a:lnTo>
                  <a:lnTo>
                    <a:pt x="86144" y="517207"/>
                  </a:lnTo>
                  <a:lnTo>
                    <a:pt x="84429" y="518477"/>
                  </a:lnTo>
                  <a:lnTo>
                    <a:pt x="86131" y="519747"/>
                  </a:lnTo>
                  <a:lnTo>
                    <a:pt x="87249" y="519747"/>
                  </a:lnTo>
                  <a:lnTo>
                    <a:pt x="88938" y="521017"/>
                  </a:lnTo>
                  <a:lnTo>
                    <a:pt x="91262" y="524827"/>
                  </a:lnTo>
                  <a:lnTo>
                    <a:pt x="79692" y="519747"/>
                  </a:lnTo>
                  <a:lnTo>
                    <a:pt x="83413" y="523557"/>
                  </a:lnTo>
                  <a:lnTo>
                    <a:pt x="85458" y="524827"/>
                  </a:lnTo>
                  <a:lnTo>
                    <a:pt x="89623" y="527367"/>
                  </a:lnTo>
                  <a:lnTo>
                    <a:pt x="86842" y="527367"/>
                  </a:lnTo>
                  <a:lnTo>
                    <a:pt x="83223" y="526097"/>
                  </a:lnTo>
                  <a:lnTo>
                    <a:pt x="82143" y="527367"/>
                  </a:lnTo>
                  <a:lnTo>
                    <a:pt x="88277" y="528637"/>
                  </a:lnTo>
                  <a:lnTo>
                    <a:pt x="85204" y="529818"/>
                  </a:lnTo>
                  <a:lnTo>
                    <a:pt x="85534" y="529907"/>
                  </a:lnTo>
                  <a:lnTo>
                    <a:pt x="102755" y="529907"/>
                  </a:lnTo>
                  <a:lnTo>
                    <a:pt x="101168" y="528637"/>
                  </a:lnTo>
                  <a:lnTo>
                    <a:pt x="103733" y="528637"/>
                  </a:lnTo>
                  <a:lnTo>
                    <a:pt x="104546" y="527367"/>
                  </a:lnTo>
                  <a:lnTo>
                    <a:pt x="104787" y="526986"/>
                  </a:lnTo>
                  <a:lnTo>
                    <a:pt x="104902" y="526808"/>
                  </a:lnTo>
                  <a:lnTo>
                    <a:pt x="105359" y="526097"/>
                  </a:lnTo>
                  <a:lnTo>
                    <a:pt x="104940" y="525945"/>
                  </a:lnTo>
                  <a:lnTo>
                    <a:pt x="104990" y="524827"/>
                  </a:lnTo>
                  <a:lnTo>
                    <a:pt x="106006" y="526097"/>
                  </a:lnTo>
                  <a:lnTo>
                    <a:pt x="107061" y="524827"/>
                  </a:lnTo>
                  <a:lnTo>
                    <a:pt x="108127" y="523557"/>
                  </a:lnTo>
                  <a:lnTo>
                    <a:pt x="106387" y="519747"/>
                  </a:lnTo>
                  <a:lnTo>
                    <a:pt x="105448" y="517207"/>
                  </a:lnTo>
                  <a:lnTo>
                    <a:pt x="104990" y="515937"/>
                  </a:lnTo>
                  <a:lnTo>
                    <a:pt x="107149" y="514184"/>
                  </a:lnTo>
                  <a:lnTo>
                    <a:pt x="111772" y="509587"/>
                  </a:lnTo>
                  <a:lnTo>
                    <a:pt x="110274" y="507047"/>
                  </a:lnTo>
                  <a:lnTo>
                    <a:pt x="107289" y="501967"/>
                  </a:lnTo>
                  <a:lnTo>
                    <a:pt x="110820" y="500697"/>
                  </a:lnTo>
                  <a:lnTo>
                    <a:pt x="114350" y="499427"/>
                  </a:lnTo>
                  <a:lnTo>
                    <a:pt x="115912" y="498157"/>
                  </a:lnTo>
                  <a:lnTo>
                    <a:pt x="113652" y="496887"/>
                  </a:lnTo>
                  <a:lnTo>
                    <a:pt x="112229" y="495617"/>
                  </a:lnTo>
                  <a:lnTo>
                    <a:pt x="115303" y="496887"/>
                  </a:lnTo>
                  <a:lnTo>
                    <a:pt x="113868" y="495617"/>
                  </a:lnTo>
                  <a:lnTo>
                    <a:pt x="112433" y="494347"/>
                  </a:lnTo>
                  <a:lnTo>
                    <a:pt x="110705" y="490537"/>
                  </a:lnTo>
                  <a:lnTo>
                    <a:pt x="121043" y="493077"/>
                  </a:lnTo>
                  <a:lnTo>
                    <a:pt x="117297" y="489267"/>
                  </a:lnTo>
                  <a:lnTo>
                    <a:pt x="115176" y="487997"/>
                  </a:lnTo>
                  <a:lnTo>
                    <a:pt x="115900" y="487997"/>
                  </a:lnTo>
                  <a:lnTo>
                    <a:pt x="115125" y="485457"/>
                  </a:lnTo>
                  <a:lnTo>
                    <a:pt x="117043" y="485457"/>
                  </a:lnTo>
                  <a:lnTo>
                    <a:pt x="115392" y="484187"/>
                  </a:lnTo>
                  <a:lnTo>
                    <a:pt x="116586" y="484187"/>
                  </a:lnTo>
                  <a:lnTo>
                    <a:pt x="118135" y="485457"/>
                  </a:lnTo>
                  <a:lnTo>
                    <a:pt x="117538" y="484187"/>
                  </a:lnTo>
                  <a:lnTo>
                    <a:pt x="116357" y="481647"/>
                  </a:lnTo>
                  <a:lnTo>
                    <a:pt x="118135" y="480377"/>
                  </a:lnTo>
                  <a:lnTo>
                    <a:pt x="122389" y="484187"/>
                  </a:lnTo>
                  <a:lnTo>
                    <a:pt x="123685" y="481647"/>
                  </a:lnTo>
                  <a:close/>
                </a:path>
                <a:path w="173990" h="858520">
                  <a:moveTo>
                    <a:pt x="133045" y="261607"/>
                  </a:moveTo>
                  <a:lnTo>
                    <a:pt x="132854" y="261404"/>
                  </a:lnTo>
                  <a:lnTo>
                    <a:pt x="132461" y="261429"/>
                  </a:lnTo>
                  <a:lnTo>
                    <a:pt x="133045" y="261607"/>
                  </a:lnTo>
                  <a:close/>
                </a:path>
                <a:path w="173990" h="858520">
                  <a:moveTo>
                    <a:pt x="133223" y="267081"/>
                  </a:moveTo>
                  <a:lnTo>
                    <a:pt x="132918" y="266839"/>
                  </a:lnTo>
                  <a:lnTo>
                    <a:pt x="132753" y="266992"/>
                  </a:lnTo>
                  <a:lnTo>
                    <a:pt x="132956" y="267030"/>
                  </a:lnTo>
                  <a:lnTo>
                    <a:pt x="133108" y="267068"/>
                  </a:lnTo>
                  <a:close/>
                </a:path>
                <a:path w="173990" h="858520">
                  <a:moveTo>
                    <a:pt x="133553" y="267258"/>
                  </a:moveTo>
                  <a:lnTo>
                    <a:pt x="133235" y="267093"/>
                  </a:lnTo>
                  <a:lnTo>
                    <a:pt x="133540" y="267335"/>
                  </a:lnTo>
                  <a:close/>
                </a:path>
                <a:path w="173990" h="858520">
                  <a:moveTo>
                    <a:pt x="133985" y="261899"/>
                  </a:moveTo>
                  <a:lnTo>
                    <a:pt x="133045" y="261607"/>
                  </a:lnTo>
                  <a:lnTo>
                    <a:pt x="133985" y="261899"/>
                  </a:lnTo>
                  <a:close/>
                </a:path>
                <a:path w="173990" h="858520">
                  <a:moveTo>
                    <a:pt x="134137" y="263080"/>
                  </a:moveTo>
                  <a:lnTo>
                    <a:pt x="134023" y="263220"/>
                  </a:lnTo>
                  <a:lnTo>
                    <a:pt x="134124" y="263423"/>
                  </a:lnTo>
                  <a:lnTo>
                    <a:pt x="134099" y="263182"/>
                  </a:lnTo>
                  <a:close/>
                </a:path>
                <a:path w="173990" h="858520">
                  <a:moveTo>
                    <a:pt x="134213" y="267881"/>
                  </a:moveTo>
                  <a:lnTo>
                    <a:pt x="133540" y="267347"/>
                  </a:lnTo>
                  <a:lnTo>
                    <a:pt x="133527" y="267487"/>
                  </a:lnTo>
                  <a:lnTo>
                    <a:pt x="133400" y="267652"/>
                  </a:lnTo>
                  <a:lnTo>
                    <a:pt x="134213" y="267881"/>
                  </a:lnTo>
                  <a:close/>
                </a:path>
                <a:path w="173990" h="858520">
                  <a:moveTo>
                    <a:pt x="135128" y="267576"/>
                  </a:moveTo>
                  <a:lnTo>
                    <a:pt x="134899" y="267119"/>
                  </a:lnTo>
                  <a:lnTo>
                    <a:pt x="134366" y="267119"/>
                  </a:lnTo>
                  <a:lnTo>
                    <a:pt x="135128" y="267576"/>
                  </a:lnTo>
                  <a:close/>
                </a:path>
                <a:path w="173990" h="858520">
                  <a:moveTo>
                    <a:pt x="135343" y="263817"/>
                  </a:moveTo>
                  <a:lnTo>
                    <a:pt x="134620" y="263664"/>
                  </a:lnTo>
                  <a:lnTo>
                    <a:pt x="134251" y="263550"/>
                  </a:lnTo>
                  <a:lnTo>
                    <a:pt x="134124" y="263423"/>
                  </a:lnTo>
                  <a:lnTo>
                    <a:pt x="134251" y="263664"/>
                  </a:lnTo>
                  <a:lnTo>
                    <a:pt x="134683" y="263753"/>
                  </a:lnTo>
                  <a:lnTo>
                    <a:pt x="135077" y="263829"/>
                  </a:lnTo>
                  <a:lnTo>
                    <a:pt x="135343" y="263817"/>
                  </a:lnTo>
                  <a:close/>
                </a:path>
                <a:path w="173990" h="858520">
                  <a:moveTo>
                    <a:pt x="135674" y="254419"/>
                  </a:moveTo>
                  <a:lnTo>
                    <a:pt x="133883" y="254419"/>
                  </a:lnTo>
                  <a:lnTo>
                    <a:pt x="134556" y="255689"/>
                  </a:lnTo>
                  <a:lnTo>
                    <a:pt x="135674" y="254419"/>
                  </a:lnTo>
                  <a:close/>
                </a:path>
                <a:path w="173990" h="858520">
                  <a:moveTo>
                    <a:pt x="136156" y="267119"/>
                  </a:moveTo>
                  <a:lnTo>
                    <a:pt x="135356" y="265849"/>
                  </a:lnTo>
                  <a:lnTo>
                    <a:pt x="134251" y="265849"/>
                  </a:lnTo>
                  <a:lnTo>
                    <a:pt x="134899" y="267119"/>
                  </a:lnTo>
                  <a:lnTo>
                    <a:pt x="136156" y="267119"/>
                  </a:lnTo>
                  <a:close/>
                </a:path>
                <a:path w="173990" h="858520">
                  <a:moveTo>
                    <a:pt x="136448" y="268389"/>
                  </a:moveTo>
                  <a:lnTo>
                    <a:pt x="135128" y="267576"/>
                  </a:lnTo>
                  <a:lnTo>
                    <a:pt x="135509" y="268389"/>
                  </a:lnTo>
                  <a:lnTo>
                    <a:pt x="136448" y="268389"/>
                  </a:lnTo>
                  <a:close/>
                </a:path>
                <a:path w="173990" h="858520">
                  <a:moveTo>
                    <a:pt x="136690" y="261200"/>
                  </a:moveTo>
                  <a:lnTo>
                    <a:pt x="134975" y="260578"/>
                  </a:lnTo>
                  <a:lnTo>
                    <a:pt x="134670" y="260908"/>
                  </a:lnTo>
                  <a:lnTo>
                    <a:pt x="132575" y="261124"/>
                  </a:lnTo>
                  <a:lnTo>
                    <a:pt x="132854" y="261404"/>
                  </a:lnTo>
                  <a:lnTo>
                    <a:pt x="136690" y="261200"/>
                  </a:lnTo>
                  <a:close/>
                </a:path>
                <a:path w="173990" h="858520">
                  <a:moveTo>
                    <a:pt x="137998" y="251167"/>
                  </a:moveTo>
                  <a:lnTo>
                    <a:pt x="137617" y="251104"/>
                  </a:lnTo>
                  <a:lnTo>
                    <a:pt x="137972" y="251180"/>
                  </a:lnTo>
                  <a:close/>
                </a:path>
                <a:path w="173990" h="858520">
                  <a:moveTo>
                    <a:pt x="138709" y="247396"/>
                  </a:moveTo>
                  <a:lnTo>
                    <a:pt x="137579" y="247929"/>
                  </a:lnTo>
                  <a:lnTo>
                    <a:pt x="138214" y="247726"/>
                  </a:lnTo>
                  <a:lnTo>
                    <a:pt x="138518" y="247548"/>
                  </a:lnTo>
                  <a:lnTo>
                    <a:pt x="138709" y="247396"/>
                  </a:lnTo>
                  <a:close/>
                </a:path>
                <a:path w="173990" h="858520">
                  <a:moveTo>
                    <a:pt x="138836" y="171030"/>
                  </a:moveTo>
                  <a:close/>
                </a:path>
                <a:path w="173990" h="858520">
                  <a:moveTo>
                    <a:pt x="139014" y="264579"/>
                  </a:moveTo>
                  <a:lnTo>
                    <a:pt x="136690" y="264579"/>
                  </a:lnTo>
                  <a:lnTo>
                    <a:pt x="138722" y="265328"/>
                  </a:lnTo>
                  <a:lnTo>
                    <a:pt x="139014" y="264579"/>
                  </a:lnTo>
                  <a:close/>
                </a:path>
                <a:path w="173990" h="858520">
                  <a:moveTo>
                    <a:pt x="139357" y="169964"/>
                  </a:moveTo>
                  <a:lnTo>
                    <a:pt x="139039" y="170243"/>
                  </a:lnTo>
                  <a:lnTo>
                    <a:pt x="138861" y="170637"/>
                  </a:lnTo>
                  <a:lnTo>
                    <a:pt x="138836" y="171018"/>
                  </a:lnTo>
                  <a:lnTo>
                    <a:pt x="139357" y="169964"/>
                  </a:lnTo>
                  <a:close/>
                </a:path>
                <a:path w="173990" h="858520">
                  <a:moveTo>
                    <a:pt x="140068" y="242646"/>
                  </a:moveTo>
                  <a:lnTo>
                    <a:pt x="139814" y="242633"/>
                  </a:lnTo>
                  <a:lnTo>
                    <a:pt x="139522" y="242633"/>
                  </a:lnTo>
                  <a:lnTo>
                    <a:pt x="139293" y="242684"/>
                  </a:lnTo>
                  <a:lnTo>
                    <a:pt x="139484" y="242709"/>
                  </a:lnTo>
                  <a:lnTo>
                    <a:pt x="139763" y="242684"/>
                  </a:lnTo>
                  <a:lnTo>
                    <a:pt x="140068" y="242646"/>
                  </a:lnTo>
                  <a:close/>
                </a:path>
                <a:path w="173990" h="858520">
                  <a:moveTo>
                    <a:pt x="140119" y="265849"/>
                  </a:moveTo>
                  <a:lnTo>
                    <a:pt x="138722" y="265328"/>
                  </a:lnTo>
                  <a:lnTo>
                    <a:pt x="138506" y="265849"/>
                  </a:lnTo>
                  <a:lnTo>
                    <a:pt x="140119" y="265849"/>
                  </a:lnTo>
                  <a:close/>
                </a:path>
                <a:path w="173990" h="858520">
                  <a:moveTo>
                    <a:pt x="140246" y="220129"/>
                  </a:moveTo>
                  <a:lnTo>
                    <a:pt x="139966" y="220129"/>
                  </a:lnTo>
                  <a:lnTo>
                    <a:pt x="140246" y="220129"/>
                  </a:lnTo>
                  <a:close/>
                </a:path>
                <a:path w="173990" h="858520">
                  <a:moveTo>
                    <a:pt x="140538" y="191122"/>
                  </a:moveTo>
                  <a:lnTo>
                    <a:pt x="139890" y="190627"/>
                  </a:lnTo>
                  <a:lnTo>
                    <a:pt x="140093" y="190881"/>
                  </a:lnTo>
                  <a:lnTo>
                    <a:pt x="140538" y="191173"/>
                  </a:lnTo>
                  <a:close/>
                </a:path>
                <a:path w="173990" h="858520">
                  <a:moveTo>
                    <a:pt x="140576" y="162979"/>
                  </a:moveTo>
                  <a:lnTo>
                    <a:pt x="139763" y="162115"/>
                  </a:lnTo>
                  <a:lnTo>
                    <a:pt x="139547" y="162052"/>
                  </a:lnTo>
                  <a:lnTo>
                    <a:pt x="139979" y="162979"/>
                  </a:lnTo>
                  <a:lnTo>
                    <a:pt x="140576" y="162979"/>
                  </a:lnTo>
                  <a:close/>
                </a:path>
                <a:path w="173990" h="858520">
                  <a:moveTo>
                    <a:pt x="140639" y="25387"/>
                  </a:moveTo>
                  <a:lnTo>
                    <a:pt x="139407" y="24549"/>
                  </a:lnTo>
                  <a:lnTo>
                    <a:pt x="139369" y="25819"/>
                  </a:lnTo>
                  <a:lnTo>
                    <a:pt x="140639" y="25387"/>
                  </a:lnTo>
                  <a:close/>
                </a:path>
                <a:path w="173990" h="858520">
                  <a:moveTo>
                    <a:pt x="141084" y="187109"/>
                  </a:moveTo>
                  <a:lnTo>
                    <a:pt x="140208" y="185839"/>
                  </a:lnTo>
                  <a:lnTo>
                    <a:pt x="140995" y="187109"/>
                  </a:lnTo>
                  <a:close/>
                </a:path>
                <a:path w="173990" h="858520">
                  <a:moveTo>
                    <a:pt x="141224" y="166230"/>
                  </a:moveTo>
                  <a:lnTo>
                    <a:pt x="141008" y="166166"/>
                  </a:lnTo>
                  <a:lnTo>
                    <a:pt x="140817" y="166128"/>
                  </a:lnTo>
                  <a:lnTo>
                    <a:pt x="140487" y="166052"/>
                  </a:lnTo>
                  <a:lnTo>
                    <a:pt x="139166" y="166700"/>
                  </a:lnTo>
                  <a:lnTo>
                    <a:pt x="140208" y="166585"/>
                  </a:lnTo>
                  <a:lnTo>
                    <a:pt x="140817" y="166408"/>
                  </a:lnTo>
                  <a:lnTo>
                    <a:pt x="141224" y="166230"/>
                  </a:lnTo>
                  <a:close/>
                </a:path>
                <a:path w="173990" h="858520">
                  <a:moveTo>
                    <a:pt x="141287" y="183870"/>
                  </a:moveTo>
                  <a:lnTo>
                    <a:pt x="140385" y="183299"/>
                  </a:lnTo>
                  <a:lnTo>
                    <a:pt x="140030" y="183032"/>
                  </a:lnTo>
                  <a:lnTo>
                    <a:pt x="139141" y="183299"/>
                  </a:lnTo>
                  <a:lnTo>
                    <a:pt x="141287" y="183870"/>
                  </a:lnTo>
                  <a:close/>
                </a:path>
                <a:path w="173990" h="858520">
                  <a:moveTo>
                    <a:pt x="141465" y="195999"/>
                  </a:moveTo>
                  <a:lnTo>
                    <a:pt x="139877" y="194729"/>
                  </a:lnTo>
                  <a:lnTo>
                    <a:pt x="140931" y="195999"/>
                  </a:lnTo>
                  <a:lnTo>
                    <a:pt x="141465" y="195999"/>
                  </a:lnTo>
                  <a:close/>
                </a:path>
                <a:path w="173990" h="858520">
                  <a:moveTo>
                    <a:pt x="142138" y="10223"/>
                  </a:moveTo>
                  <a:lnTo>
                    <a:pt x="141833" y="10198"/>
                  </a:lnTo>
                  <a:lnTo>
                    <a:pt x="141630" y="10198"/>
                  </a:lnTo>
                  <a:lnTo>
                    <a:pt x="141820" y="10248"/>
                  </a:lnTo>
                  <a:lnTo>
                    <a:pt x="141947" y="10236"/>
                  </a:lnTo>
                  <a:lnTo>
                    <a:pt x="142138" y="10223"/>
                  </a:lnTo>
                  <a:close/>
                </a:path>
                <a:path w="173990" h="858520">
                  <a:moveTo>
                    <a:pt x="142544" y="24765"/>
                  </a:moveTo>
                  <a:lnTo>
                    <a:pt x="140639" y="25387"/>
                  </a:lnTo>
                  <a:lnTo>
                    <a:pt x="141262" y="25819"/>
                  </a:lnTo>
                  <a:lnTo>
                    <a:pt x="142544" y="24765"/>
                  </a:lnTo>
                  <a:close/>
                </a:path>
                <a:path w="173990" h="858520">
                  <a:moveTo>
                    <a:pt x="142671" y="217843"/>
                  </a:moveTo>
                  <a:lnTo>
                    <a:pt x="141986" y="216992"/>
                  </a:lnTo>
                  <a:lnTo>
                    <a:pt x="140271" y="217309"/>
                  </a:lnTo>
                  <a:lnTo>
                    <a:pt x="142671" y="217843"/>
                  </a:lnTo>
                  <a:close/>
                </a:path>
                <a:path w="173990" h="858520">
                  <a:moveTo>
                    <a:pt x="142773" y="194729"/>
                  </a:moveTo>
                  <a:lnTo>
                    <a:pt x="139979" y="194729"/>
                  </a:lnTo>
                  <a:lnTo>
                    <a:pt x="142608" y="195160"/>
                  </a:lnTo>
                  <a:lnTo>
                    <a:pt x="142773" y="194729"/>
                  </a:lnTo>
                  <a:close/>
                </a:path>
                <a:path w="173990" h="858520">
                  <a:moveTo>
                    <a:pt x="143090" y="218859"/>
                  </a:moveTo>
                  <a:lnTo>
                    <a:pt x="139738" y="218859"/>
                  </a:lnTo>
                  <a:lnTo>
                    <a:pt x="140208" y="220027"/>
                  </a:lnTo>
                  <a:lnTo>
                    <a:pt x="143090" y="218859"/>
                  </a:lnTo>
                  <a:close/>
                </a:path>
                <a:path w="173990" h="858520">
                  <a:moveTo>
                    <a:pt x="143370" y="223951"/>
                  </a:moveTo>
                  <a:lnTo>
                    <a:pt x="142798" y="225209"/>
                  </a:lnTo>
                  <a:lnTo>
                    <a:pt x="143370" y="223951"/>
                  </a:lnTo>
                  <a:close/>
                </a:path>
                <a:path w="173990" h="858520">
                  <a:moveTo>
                    <a:pt x="143522" y="24549"/>
                  </a:moveTo>
                  <a:lnTo>
                    <a:pt x="141211" y="23279"/>
                  </a:lnTo>
                  <a:lnTo>
                    <a:pt x="142811" y="24549"/>
                  </a:lnTo>
                  <a:lnTo>
                    <a:pt x="142544" y="24765"/>
                  </a:lnTo>
                  <a:lnTo>
                    <a:pt x="143205" y="24549"/>
                  </a:lnTo>
                  <a:lnTo>
                    <a:pt x="143522" y="24549"/>
                  </a:lnTo>
                  <a:close/>
                </a:path>
                <a:path w="173990" h="858520">
                  <a:moveTo>
                    <a:pt x="144043" y="7962"/>
                  </a:moveTo>
                  <a:lnTo>
                    <a:pt x="142595" y="6769"/>
                  </a:lnTo>
                  <a:lnTo>
                    <a:pt x="143167" y="8039"/>
                  </a:lnTo>
                  <a:lnTo>
                    <a:pt x="143967" y="8039"/>
                  </a:lnTo>
                  <a:close/>
                </a:path>
                <a:path w="173990" h="858520">
                  <a:moveTo>
                    <a:pt x="144322" y="207429"/>
                  </a:moveTo>
                  <a:lnTo>
                    <a:pt x="143725" y="207429"/>
                  </a:lnTo>
                  <a:lnTo>
                    <a:pt x="142189" y="206159"/>
                  </a:lnTo>
                  <a:lnTo>
                    <a:pt x="142735" y="208699"/>
                  </a:lnTo>
                  <a:lnTo>
                    <a:pt x="144322" y="207429"/>
                  </a:lnTo>
                  <a:close/>
                </a:path>
                <a:path w="173990" h="858520">
                  <a:moveTo>
                    <a:pt x="144589" y="84594"/>
                  </a:moveTo>
                  <a:lnTo>
                    <a:pt x="144449" y="84239"/>
                  </a:lnTo>
                  <a:lnTo>
                    <a:pt x="143637" y="84239"/>
                  </a:lnTo>
                  <a:lnTo>
                    <a:pt x="144589" y="84594"/>
                  </a:lnTo>
                  <a:close/>
                </a:path>
                <a:path w="173990" h="858520">
                  <a:moveTo>
                    <a:pt x="144640" y="78333"/>
                  </a:moveTo>
                  <a:lnTo>
                    <a:pt x="143992" y="78143"/>
                  </a:lnTo>
                  <a:lnTo>
                    <a:pt x="143903" y="78333"/>
                  </a:lnTo>
                  <a:lnTo>
                    <a:pt x="144640" y="78333"/>
                  </a:lnTo>
                  <a:close/>
                </a:path>
                <a:path w="173990" h="858520">
                  <a:moveTo>
                    <a:pt x="144780" y="208368"/>
                  </a:moveTo>
                  <a:lnTo>
                    <a:pt x="144360" y="208064"/>
                  </a:lnTo>
                  <a:lnTo>
                    <a:pt x="143738" y="208318"/>
                  </a:lnTo>
                  <a:lnTo>
                    <a:pt x="143840" y="208584"/>
                  </a:lnTo>
                  <a:lnTo>
                    <a:pt x="144208" y="208876"/>
                  </a:lnTo>
                  <a:lnTo>
                    <a:pt x="144437" y="208635"/>
                  </a:lnTo>
                  <a:lnTo>
                    <a:pt x="144780" y="208368"/>
                  </a:lnTo>
                  <a:close/>
                </a:path>
                <a:path w="173990" h="858520">
                  <a:moveTo>
                    <a:pt x="144907" y="85509"/>
                  </a:moveTo>
                  <a:lnTo>
                    <a:pt x="144754" y="85090"/>
                  </a:lnTo>
                  <a:lnTo>
                    <a:pt x="140233" y="84239"/>
                  </a:lnTo>
                  <a:lnTo>
                    <a:pt x="143256" y="85509"/>
                  </a:lnTo>
                  <a:lnTo>
                    <a:pt x="144907" y="85509"/>
                  </a:lnTo>
                  <a:close/>
                </a:path>
                <a:path w="173990" h="858520">
                  <a:moveTo>
                    <a:pt x="145135" y="268389"/>
                  </a:moveTo>
                  <a:lnTo>
                    <a:pt x="138506" y="265849"/>
                  </a:lnTo>
                  <a:lnTo>
                    <a:pt x="135648" y="264579"/>
                  </a:lnTo>
                  <a:lnTo>
                    <a:pt x="134543" y="264579"/>
                  </a:lnTo>
                  <a:lnTo>
                    <a:pt x="135382" y="265849"/>
                  </a:lnTo>
                  <a:lnTo>
                    <a:pt x="137160" y="265849"/>
                  </a:lnTo>
                  <a:lnTo>
                    <a:pt x="137947" y="267119"/>
                  </a:lnTo>
                  <a:lnTo>
                    <a:pt x="138582" y="267119"/>
                  </a:lnTo>
                  <a:lnTo>
                    <a:pt x="139141" y="268389"/>
                  </a:lnTo>
                  <a:lnTo>
                    <a:pt x="145135" y="268389"/>
                  </a:lnTo>
                  <a:close/>
                </a:path>
                <a:path w="173990" h="858520">
                  <a:moveTo>
                    <a:pt x="145288" y="244259"/>
                  </a:moveTo>
                  <a:lnTo>
                    <a:pt x="143840" y="242989"/>
                  </a:lnTo>
                  <a:lnTo>
                    <a:pt x="141960" y="242989"/>
                  </a:lnTo>
                  <a:lnTo>
                    <a:pt x="141592" y="242989"/>
                  </a:lnTo>
                  <a:lnTo>
                    <a:pt x="142354" y="244259"/>
                  </a:lnTo>
                  <a:lnTo>
                    <a:pt x="145288" y="244259"/>
                  </a:lnTo>
                  <a:close/>
                </a:path>
                <a:path w="173990" h="858520">
                  <a:moveTo>
                    <a:pt x="145351" y="80606"/>
                  </a:moveTo>
                  <a:lnTo>
                    <a:pt x="144995" y="80365"/>
                  </a:lnTo>
                  <a:lnTo>
                    <a:pt x="145008" y="80556"/>
                  </a:lnTo>
                  <a:lnTo>
                    <a:pt x="145351" y="80606"/>
                  </a:lnTo>
                  <a:close/>
                </a:path>
                <a:path w="173990" h="858520">
                  <a:moveTo>
                    <a:pt x="145529" y="209600"/>
                  </a:moveTo>
                  <a:lnTo>
                    <a:pt x="145034" y="209359"/>
                  </a:lnTo>
                  <a:lnTo>
                    <a:pt x="144513" y="209105"/>
                  </a:lnTo>
                  <a:lnTo>
                    <a:pt x="144208" y="208876"/>
                  </a:lnTo>
                  <a:lnTo>
                    <a:pt x="143967" y="209169"/>
                  </a:lnTo>
                  <a:lnTo>
                    <a:pt x="143865" y="209397"/>
                  </a:lnTo>
                  <a:lnTo>
                    <a:pt x="145529" y="209600"/>
                  </a:lnTo>
                  <a:close/>
                </a:path>
                <a:path w="173990" h="858520">
                  <a:moveTo>
                    <a:pt x="145542" y="56299"/>
                  </a:moveTo>
                  <a:lnTo>
                    <a:pt x="143598" y="56299"/>
                  </a:lnTo>
                  <a:lnTo>
                    <a:pt x="142430" y="57569"/>
                  </a:lnTo>
                  <a:lnTo>
                    <a:pt x="145542" y="56299"/>
                  </a:lnTo>
                  <a:close/>
                </a:path>
                <a:path w="173990" h="858520">
                  <a:moveTo>
                    <a:pt x="146011" y="85331"/>
                  </a:moveTo>
                  <a:lnTo>
                    <a:pt x="145694" y="85026"/>
                  </a:lnTo>
                  <a:lnTo>
                    <a:pt x="144589" y="84594"/>
                  </a:lnTo>
                  <a:lnTo>
                    <a:pt x="144754" y="85090"/>
                  </a:lnTo>
                  <a:lnTo>
                    <a:pt x="146011" y="85331"/>
                  </a:lnTo>
                  <a:close/>
                </a:path>
                <a:path w="173990" h="858520">
                  <a:moveTo>
                    <a:pt x="146481" y="20739"/>
                  </a:moveTo>
                  <a:lnTo>
                    <a:pt x="145046" y="20739"/>
                  </a:lnTo>
                  <a:lnTo>
                    <a:pt x="144132" y="19469"/>
                  </a:lnTo>
                  <a:lnTo>
                    <a:pt x="140347" y="20739"/>
                  </a:lnTo>
                  <a:lnTo>
                    <a:pt x="143662" y="20739"/>
                  </a:lnTo>
                  <a:lnTo>
                    <a:pt x="143725" y="22009"/>
                  </a:lnTo>
                  <a:lnTo>
                    <a:pt x="146481" y="20739"/>
                  </a:lnTo>
                  <a:close/>
                </a:path>
                <a:path w="173990" h="858520">
                  <a:moveTo>
                    <a:pt x="147548" y="32169"/>
                  </a:moveTo>
                  <a:lnTo>
                    <a:pt x="142430" y="33324"/>
                  </a:lnTo>
                  <a:lnTo>
                    <a:pt x="147447" y="32258"/>
                  </a:lnTo>
                  <a:close/>
                </a:path>
                <a:path w="173990" h="858520">
                  <a:moveTo>
                    <a:pt x="147802" y="253720"/>
                  </a:moveTo>
                  <a:lnTo>
                    <a:pt x="146532" y="253149"/>
                  </a:lnTo>
                  <a:lnTo>
                    <a:pt x="146227" y="253288"/>
                  </a:lnTo>
                  <a:lnTo>
                    <a:pt x="147802" y="253720"/>
                  </a:lnTo>
                  <a:close/>
                </a:path>
                <a:path w="173990" h="858520">
                  <a:moveTo>
                    <a:pt x="148996" y="256311"/>
                  </a:moveTo>
                  <a:lnTo>
                    <a:pt x="147955" y="257454"/>
                  </a:lnTo>
                  <a:lnTo>
                    <a:pt x="148501" y="257429"/>
                  </a:lnTo>
                  <a:lnTo>
                    <a:pt x="148996" y="256311"/>
                  </a:lnTo>
                  <a:close/>
                </a:path>
                <a:path w="173990" h="858520">
                  <a:moveTo>
                    <a:pt x="150050" y="30899"/>
                  </a:moveTo>
                  <a:lnTo>
                    <a:pt x="147358" y="32169"/>
                  </a:lnTo>
                  <a:lnTo>
                    <a:pt x="147548" y="32169"/>
                  </a:lnTo>
                  <a:lnTo>
                    <a:pt x="147713" y="32169"/>
                  </a:lnTo>
                  <a:lnTo>
                    <a:pt x="150050" y="30899"/>
                  </a:lnTo>
                  <a:close/>
                </a:path>
                <a:path w="173990" h="858520">
                  <a:moveTo>
                    <a:pt x="150317" y="254419"/>
                  </a:moveTo>
                  <a:lnTo>
                    <a:pt x="147802" y="253720"/>
                  </a:lnTo>
                  <a:lnTo>
                    <a:pt x="149288" y="254419"/>
                  </a:lnTo>
                  <a:lnTo>
                    <a:pt x="150317" y="254419"/>
                  </a:lnTo>
                  <a:close/>
                </a:path>
                <a:path w="173990" h="858520">
                  <a:moveTo>
                    <a:pt x="150723" y="257492"/>
                  </a:moveTo>
                  <a:lnTo>
                    <a:pt x="150672" y="257327"/>
                  </a:lnTo>
                  <a:lnTo>
                    <a:pt x="148501" y="257429"/>
                  </a:lnTo>
                  <a:lnTo>
                    <a:pt x="148297" y="257898"/>
                  </a:lnTo>
                  <a:lnTo>
                    <a:pt x="150723" y="257492"/>
                  </a:lnTo>
                  <a:close/>
                </a:path>
                <a:path w="173990" h="858520">
                  <a:moveTo>
                    <a:pt x="151676" y="232664"/>
                  </a:moveTo>
                  <a:lnTo>
                    <a:pt x="151434" y="232702"/>
                  </a:lnTo>
                  <a:lnTo>
                    <a:pt x="151599" y="232702"/>
                  </a:lnTo>
                  <a:close/>
                </a:path>
                <a:path w="173990" h="858520">
                  <a:moveTo>
                    <a:pt x="153454" y="244259"/>
                  </a:moveTo>
                  <a:lnTo>
                    <a:pt x="152412" y="244259"/>
                  </a:lnTo>
                  <a:lnTo>
                    <a:pt x="153377" y="245529"/>
                  </a:lnTo>
                  <a:lnTo>
                    <a:pt x="153454" y="244259"/>
                  </a:lnTo>
                  <a:close/>
                </a:path>
                <a:path w="173990" h="858520">
                  <a:moveTo>
                    <a:pt x="154457" y="256857"/>
                  </a:moveTo>
                  <a:lnTo>
                    <a:pt x="150977" y="257454"/>
                  </a:lnTo>
                  <a:lnTo>
                    <a:pt x="150850" y="257898"/>
                  </a:lnTo>
                  <a:lnTo>
                    <a:pt x="154457" y="256857"/>
                  </a:lnTo>
                  <a:close/>
                </a:path>
                <a:path w="173990" h="858520">
                  <a:moveTo>
                    <a:pt x="155727" y="237731"/>
                  </a:moveTo>
                  <a:lnTo>
                    <a:pt x="155600" y="237705"/>
                  </a:lnTo>
                  <a:lnTo>
                    <a:pt x="155244" y="237680"/>
                  </a:lnTo>
                  <a:lnTo>
                    <a:pt x="154914" y="237680"/>
                  </a:lnTo>
                  <a:lnTo>
                    <a:pt x="155346" y="237718"/>
                  </a:lnTo>
                  <a:lnTo>
                    <a:pt x="155727" y="237731"/>
                  </a:lnTo>
                  <a:close/>
                </a:path>
                <a:path w="173990" h="858520">
                  <a:moveTo>
                    <a:pt x="155740" y="236639"/>
                  </a:moveTo>
                  <a:lnTo>
                    <a:pt x="152679" y="235369"/>
                  </a:lnTo>
                  <a:lnTo>
                    <a:pt x="153720" y="235369"/>
                  </a:lnTo>
                  <a:lnTo>
                    <a:pt x="154927" y="232829"/>
                  </a:lnTo>
                  <a:lnTo>
                    <a:pt x="151371" y="232829"/>
                  </a:lnTo>
                  <a:lnTo>
                    <a:pt x="148412" y="231559"/>
                  </a:lnTo>
                  <a:lnTo>
                    <a:pt x="142951" y="231559"/>
                  </a:lnTo>
                  <a:lnTo>
                    <a:pt x="140208" y="231559"/>
                  </a:lnTo>
                  <a:lnTo>
                    <a:pt x="140576" y="232829"/>
                  </a:lnTo>
                  <a:lnTo>
                    <a:pt x="139839" y="232829"/>
                  </a:lnTo>
                  <a:lnTo>
                    <a:pt x="141211" y="234099"/>
                  </a:lnTo>
                  <a:lnTo>
                    <a:pt x="143014" y="234099"/>
                  </a:lnTo>
                  <a:lnTo>
                    <a:pt x="139954" y="235369"/>
                  </a:lnTo>
                  <a:lnTo>
                    <a:pt x="140855" y="237909"/>
                  </a:lnTo>
                  <a:lnTo>
                    <a:pt x="141998" y="239179"/>
                  </a:lnTo>
                  <a:lnTo>
                    <a:pt x="139687" y="240449"/>
                  </a:lnTo>
                  <a:lnTo>
                    <a:pt x="138518" y="240449"/>
                  </a:lnTo>
                  <a:lnTo>
                    <a:pt x="139560" y="241719"/>
                  </a:lnTo>
                  <a:lnTo>
                    <a:pt x="141960" y="242989"/>
                  </a:lnTo>
                  <a:lnTo>
                    <a:pt x="141033" y="241719"/>
                  </a:lnTo>
                  <a:lnTo>
                    <a:pt x="142963" y="241719"/>
                  </a:lnTo>
                  <a:lnTo>
                    <a:pt x="144348" y="242989"/>
                  </a:lnTo>
                  <a:lnTo>
                    <a:pt x="145364" y="242989"/>
                  </a:lnTo>
                  <a:lnTo>
                    <a:pt x="145288" y="244259"/>
                  </a:lnTo>
                  <a:lnTo>
                    <a:pt x="147142" y="244259"/>
                  </a:lnTo>
                  <a:lnTo>
                    <a:pt x="146113" y="244690"/>
                  </a:lnTo>
                  <a:lnTo>
                    <a:pt x="146113" y="248069"/>
                  </a:lnTo>
                  <a:lnTo>
                    <a:pt x="142582" y="248069"/>
                  </a:lnTo>
                  <a:lnTo>
                    <a:pt x="141986" y="247015"/>
                  </a:lnTo>
                  <a:lnTo>
                    <a:pt x="146113" y="248069"/>
                  </a:lnTo>
                  <a:lnTo>
                    <a:pt x="146113" y="244690"/>
                  </a:lnTo>
                  <a:lnTo>
                    <a:pt x="144081" y="245529"/>
                  </a:lnTo>
                  <a:lnTo>
                    <a:pt x="143408" y="245529"/>
                  </a:lnTo>
                  <a:lnTo>
                    <a:pt x="144995" y="246799"/>
                  </a:lnTo>
                  <a:lnTo>
                    <a:pt x="143357" y="246799"/>
                  </a:lnTo>
                  <a:lnTo>
                    <a:pt x="141071" y="245529"/>
                  </a:lnTo>
                  <a:lnTo>
                    <a:pt x="141122" y="246799"/>
                  </a:lnTo>
                  <a:lnTo>
                    <a:pt x="138493" y="246799"/>
                  </a:lnTo>
                  <a:lnTo>
                    <a:pt x="139306" y="248069"/>
                  </a:lnTo>
                  <a:lnTo>
                    <a:pt x="138785" y="248069"/>
                  </a:lnTo>
                  <a:lnTo>
                    <a:pt x="137134" y="249339"/>
                  </a:lnTo>
                  <a:lnTo>
                    <a:pt x="138061" y="249339"/>
                  </a:lnTo>
                  <a:lnTo>
                    <a:pt x="145161" y="250609"/>
                  </a:lnTo>
                  <a:lnTo>
                    <a:pt x="139357" y="250609"/>
                  </a:lnTo>
                  <a:lnTo>
                    <a:pt x="139103" y="250609"/>
                  </a:lnTo>
                  <a:lnTo>
                    <a:pt x="140169" y="251206"/>
                  </a:lnTo>
                  <a:lnTo>
                    <a:pt x="141097" y="251879"/>
                  </a:lnTo>
                  <a:lnTo>
                    <a:pt x="135140" y="251879"/>
                  </a:lnTo>
                  <a:lnTo>
                    <a:pt x="137591" y="253149"/>
                  </a:lnTo>
                  <a:lnTo>
                    <a:pt x="133007" y="253149"/>
                  </a:lnTo>
                  <a:lnTo>
                    <a:pt x="136575" y="254419"/>
                  </a:lnTo>
                  <a:lnTo>
                    <a:pt x="136918" y="254419"/>
                  </a:lnTo>
                  <a:lnTo>
                    <a:pt x="140208" y="256959"/>
                  </a:lnTo>
                  <a:lnTo>
                    <a:pt x="132283" y="256959"/>
                  </a:lnTo>
                  <a:lnTo>
                    <a:pt x="136753" y="259499"/>
                  </a:lnTo>
                  <a:lnTo>
                    <a:pt x="138468" y="260769"/>
                  </a:lnTo>
                  <a:lnTo>
                    <a:pt x="141820" y="262039"/>
                  </a:lnTo>
                  <a:lnTo>
                    <a:pt x="143294" y="263309"/>
                  </a:lnTo>
                  <a:lnTo>
                    <a:pt x="141605" y="263309"/>
                  </a:lnTo>
                  <a:lnTo>
                    <a:pt x="139674" y="262039"/>
                  </a:lnTo>
                  <a:lnTo>
                    <a:pt x="138074" y="263309"/>
                  </a:lnTo>
                  <a:lnTo>
                    <a:pt x="138264" y="263309"/>
                  </a:lnTo>
                  <a:lnTo>
                    <a:pt x="139306" y="264579"/>
                  </a:lnTo>
                  <a:lnTo>
                    <a:pt x="139014" y="264579"/>
                  </a:lnTo>
                  <a:lnTo>
                    <a:pt x="143256" y="265849"/>
                  </a:lnTo>
                  <a:lnTo>
                    <a:pt x="139839" y="264579"/>
                  </a:lnTo>
                  <a:lnTo>
                    <a:pt x="143433" y="264579"/>
                  </a:lnTo>
                  <a:lnTo>
                    <a:pt x="143979" y="265849"/>
                  </a:lnTo>
                  <a:lnTo>
                    <a:pt x="146227" y="264579"/>
                  </a:lnTo>
                  <a:lnTo>
                    <a:pt x="145757" y="264579"/>
                  </a:lnTo>
                  <a:lnTo>
                    <a:pt x="144602" y="263309"/>
                  </a:lnTo>
                  <a:lnTo>
                    <a:pt x="147662" y="263309"/>
                  </a:lnTo>
                  <a:lnTo>
                    <a:pt x="146977" y="264579"/>
                  </a:lnTo>
                  <a:lnTo>
                    <a:pt x="149644" y="263309"/>
                  </a:lnTo>
                  <a:lnTo>
                    <a:pt x="144068" y="262039"/>
                  </a:lnTo>
                  <a:lnTo>
                    <a:pt x="147650" y="262039"/>
                  </a:lnTo>
                  <a:lnTo>
                    <a:pt x="147066" y="260769"/>
                  </a:lnTo>
                  <a:lnTo>
                    <a:pt x="146481" y="259499"/>
                  </a:lnTo>
                  <a:lnTo>
                    <a:pt x="144513" y="260769"/>
                  </a:lnTo>
                  <a:lnTo>
                    <a:pt x="141020" y="259499"/>
                  </a:lnTo>
                  <a:lnTo>
                    <a:pt x="146481" y="259499"/>
                  </a:lnTo>
                  <a:lnTo>
                    <a:pt x="148958" y="259499"/>
                  </a:lnTo>
                  <a:lnTo>
                    <a:pt x="145821" y="258229"/>
                  </a:lnTo>
                  <a:lnTo>
                    <a:pt x="144132" y="258229"/>
                  </a:lnTo>
                  <a:lnTo>
                    <a:pt x="145757" y="257543"/>
                  </a:lnTo>
                  <a:lnTo>
                    <a:pt x="146113" y="258229"/>
                  </a:lnTo>
                  <a:lnTo>
                    <a:pt x="147497" y="258229"/>
                  </a:lnTo>
                  <a:lnTo>
                    <a:pt x="146138" y="257378"/>
                  </a:lnTo>
                  <a:lnTo>
                    <a:pt x="147154" y="256959"/>
                  </a:lnTo>
                  <a:lnTo>
                    <a:pt x="143141" y="255689"/>
                  </a:lnTo>
                  <a:lnTo>
                    <a:pt x="150164" y="255689"/>
                  </a:lnTo>
                  <a:lnTo>
                    <a:pt x="143929" y="254419"/>
                  </a:lnTo>
                  <a:lnTo>
                    <a:pt x="146227" y="253288"/>
                  </a:lnTo>
                  <a:lnTo>
                    <a:pt x="145669" y="253149"/>
                  </a:lnTo>
                  <a:lnTo>
                    <a:pt x="146532" y="253149"/>
                  </a:lnTo>
                  <a:lnTo>
                    <a:pt x="151485" y="253149"/>
                  </a:lnTo>
                  <a:lnTo>
                    <a:pt x="151612" y="253377"/>
                  </a:lnTo>
                  <a:lnTo>
                    <a:pt x="152831" y="252844"/>
                  </a:lnTo>
                  <a:lnTo>
                    <a:pt x="153454" y="252971"/>
                  </a:lnTo>
                  <a:lnTo>
                    <a:pt x="152260" y="252247"/>
                  </a:lnTo>
                  <a:lnTo>
                    <a:pt x="151218" y="252603"/>
                  </a:lnTo>
                  <a:lnTo>
                    <a:pt x="150774" y="251879"/>
                  </a:lnTo>
                  <a:lnTo>
                    <a:pt x="147015" y="251879"/>
                  </a:lnTo>
                  <a:lnTo>
                    <a:pt x="149402" y="250609"/>
                  </a:lnTo>
                  <a:lnTo>
                    <a:pt x="148323" y="249339"/>
                  </a:lnTo>
                  <a:lnTo>
                    <a:pt x="149580" y="249339"/>
                  </a:lnTo>
                  <a:lnTo>
                    <a:pt x="150698" y="246799"/>
                  </a:lnTo>
                  <a:lnTo>
                    <a:pt x="152831" y="246799"/>
                  </a:lnTo>
                  <a:lnTo>
                    <a:pt x="149059" y="245529"/>
                  </a:lnTo>
                  <a:lnTo>
                    <a:pt x="149936" y="244259"/>
                  </a:lnTo>
                  <a:lnTo>
                    <a:pt x="152260" y="244259"/>
                  </a:lnTo>
                  <a:lnTo>
                    <a:pt x="151663" y="242989"/>
                  </a:lnTo>
                  <a:lnTo>
                    <a:pt x="154114" y="242989"/>
                  </a:lnTo>
                  <a:lnTo>
                    <a:pt x="151041" y="241719"/>
                  </a:lnTo>
                  <a:lnTo>
                    <a:pt x="153123" y="240449"/>
                  </a:lnTo>
                  <a:lnTo>
                    <a:pt x="150469" y="239179"/>
                  </a:lnTo>
                  <a:lnTo>
                    <a:pt x="145592" y="240449"/>
                  </a:lnTo>
                  <a:lnTo>
                    <a:pt x="143979" y="239179"/>
                  </a:lnTo>
                  <a:lnTo>
                    <a:pt x="150469" y="239179"/>
                  </a:lnTo>
                  <a:lnTo>
                    <a:pt x="150647" y="239179"/>
                  </a:lnTo>
                  <a:lnTo>
                    <a:pt x="150101" y="237909"/>
                  </a:lnTo>
                  <a:lnTo>
                    <a:pt x="151726" y="239179"/>
                  </a:lnTo>
                  <a:lnTo>
                    <a:pt x="152031" y="239179"/>
                  </a:lnTo>
                  <a:lnTo>
                    <a:pt x="153339" y="237909"/>
                  </a:lnTo>
                  <a:lnTo>
                    <a:pt x="151942" y="237909"/>
                  </a:lnTo>
                  <a:lnTo>
                    <a:pt x="151904" y="236639"/>
                  </a:lnTo>
                  <a:lnTo>
                    <a:pt x="154444" y="237909"/>
                  </a:lnTo>
                  <a:lnTo>
                    <a:pt x="155575" y="236639"/>
                  </a:lnTo>
                  <a:lnTo>
                    <a:pt x="155740" y="236639"/>
                  </a:lnTo>
                  <a:close/>
                </a:path>
                <a:path w="173990" h="858520">
                  <a:moveTo>
                    <a:pt x="157441" y="50"/>
                  </a:moveTo>
                  <a:lnTo>
                    <a:pt x="155625" y="0"/>
                  </a:lnTo>
                  <a:lnTo>
                    <a:pt x="155790" y="127"/>
                  </a:lnTo>
                  <a:lnTo>
                    <a:pt x="157441" y="50"/>
                  </a:lnTo>
                  <a:close/>
                </a:path>
                <a:path w="173990" h="858520">
                  <a:moveTo>
                    <a:pt x="157734" y="224485"/>
                  </a:moveTo>
                  <a:lnTo>
                    <a:pt x="157429" y="223913"/>
                  </a:lnTo>
                  <a:lnTo>
                    <a:pt x="156705" y="224345"/>
                  </a:lnTo>
                  <a:lnTo>
                    <a:pt x="157734" y="224485"/>
                  </a:lnTo>
                  <a:close/>
                </a:path>
                <a:path w="173990" h="858520">
                  <a:moveTo>
                    <a:pt x="158267" y="216319"/>
                  </a:moveTo>
                  <a:lnTo>
                    <a:pt x="158076" y="215392"/>
                  </a:lnTo>
                  <a:lnTo>
                    <a:pt x="156768" y="215633"/>
                  </a:lnTo>
                  <a:lnTo>
                    <a:pt x="158267" y="216319"/>
                  </a:lnTo>
                  <a:close/>
                </a:path>
                <a:path w="173990" h="858520">
                  <a:moveTo>
                    <a:pt x="160096" y="215049"/>
                  </a:moveTo>
                  <a:lnTo>
                    <a:pt x="157734" y="213779"/>
                  </a:lnTo>
                  <a:lnTo>
                    <a:pt x="158076" y="215392"/>
                  </a:lnTo>
                  <a:lnTo>
                    <a:pt x="160096" y="215049"/>
                  </a:lnTo>
                  <a:close/>
                </a:path>
                <a:path w="173990" h="858520">
                  <a:moveTo>
                    <a:pt x="160591" y="192519"/>
                  </a:moveTo>
                  <a:lnTo>
                    <a:pt x="160324" y="192633"/>
                  </a:lnTo>
                  <a:lnTo>
                    <a:pt x="160159" y="192811"/>
                  </a:lnTo>
                  <a:lnTo>
                    <a:pt x="160591" y="192519"/>
                  </a:lnTo>
                  <a:close/>
                </a:path>
                <a:path w="173990" h="858520">
                  <a:moveTo>
                    <a:pt x="160680" y="188061"/>
                  </a:moveTo>
                  <a:lnTo>
                    <a:pt x="159359" y="187109"/>
                  </a:lnTo>
                  <a:lnTo>
                    <a:pt x="159283" y="188061"/>
                  </a:lnTo>
                  <a:lnTo>
                    <a:pt x="160680" y="188061"/>
                  </a:lnTo>
                  <a:close/>
                </a:path>
                <a:path w="173990" h="858520">
                  <a:moveTo>
                    <a:pt x="161150" y="160439"/>
                  </a:moveTo>
                  <a:lnTo>
                    <a:pt x="160794" y="160566"/>
                  </a:lnTo>
                  <a:lnTo>
                    <a:pt x="160947" y="160591"/>
                  </a:lnTo>
                  <a:lnTo>
                    <a:pt x="161150" y="160439"/>
                  </a:lnTo>
                  <a:close/>
                </a:path>
                <a:path w="173990" h="858520">
                  <a:moveTo>
                    <a:pt x="161645" y="216268"/>
                  </a:moveTo>
                  <a:lnTo>
                    <a:pt x="160782" y="215265"/>
                  </a:lnTo>
                  <a:lnTo>
                    <a:pt x="161290" y="215988"/>
                  </a:lnTo>
                  <a:lnTo>
                    <a:pt x="161645" y="216268"/>
                  </a:lnTo>
                  <a:close/>
                </a:path>
                <a:path w="173990" h="858520">
                  <a:moveTo>
                    <a:pt x="161848" y="142659"/>
                  </a:moveTo>
                  <a:lnTo>
                    <a:pt x="158940" y="141439"/>
                  </a:lnTo>
                  <a:lnTo>
                    <a:pt x="160439" y="142659"/>
                  </a:lnTo>
                  <a:lnTo>
                    <a:pt x="161848" y="142659"/>
                  </a:lnTo>
                  <a:close/>
                </a:path>
                <a:path w="173990" h="858520">
                  <a:moveTo>
                    <a:pt x="162433" y="172986"/>
                  </a:moveTo>
                  <a:lnTo>
                    <a:pt x="162179" y="172986"/>
                  </a:lnTo>
                  <a:lnTo>
                    <a:pt x="161950" y="173151"/>
                  </a:lnTo>
                  <a:lnTo>
                    <a:pt x="162433" y="172986"/>
                  </a:lnTo>
                  <a:close/>
                </a:path>
                <a:path w="173990" h="858520">
                  <a:moveTo>
                    <a:pt x="162458" y="166141"/>
                  </a:moveTo>
                  <a:lnTo>
                    <a:pt x="162229" y="166179"/>
                  </a:lnTo>
                  <a:lnTo>
                    <a:pt x="162052" y="166204"/>
                  </a:lnTo>
                  <a:lnTo>
                    <a:pt x="161848" y="166230"/>
                  </a:lnTo>
                  <a:lnTo>
                    <a:pt x="161988" y="166471"/>
                  </a:lnTo>
                  <a:lnTo>
                    <a:pt x="162458" y="166141"/>
                  </a:lnTo>
                  <a:close/>
                </a:path>
                <a:path w="173990" h="858520">
                  <a:moveTo>
                    <a:pt x="162598" y="172961"/>
                  </a:moveTo>
                  <a:lnTo>
                    <a:pt x="162229" y="172694"/>
                  </a:lnTo>
                  <a:lnTo>
                    <a:pt x="161861" y="172745"/>
                  </a:lnTo>
                  <a:lnTo>
                    <a:pt x="162242" y="172859"/>
                  </a:lnTo>
                  <a:lnTo>
                    <a:pt x="162407" y="172974"/>
                  </a:lnTo>
                  <a:lnTo>
                    <a:pt x="162598" y="172961"/>
                  </a:lnTo>
                  <a:close/>
                </a:path>
                <a:path w="173990" h="858520">
                  <a:moveTo>
                    <a:pt x="163385" y="162979"/>
                  </a:moveTo>
                  <a:lnTo>
                    <a:pt x="160566" y="162979"/>
                  </a:lnTo>
                  <a:lnTo>
                    <a:pt x="161188" y="164249"/>
                  </a:lnTo>
                  <a:lnTo>
                    <a:pt x="161378" y="164249"/>
                  </a:lnTo>
                  <a:lnTo>
                    <a:pt x="163385" y="162979"/>
                  </a:lnTo>
                  <a:close/>
                </a:path>
                <a:path w="173990" h="858520">
                  <a:moveTo>
                    <a:pt x="165176" y="143929"/>
                  </a:moveTo>
                  <a:lnTo>
                    <a:pt x="164909" y="142659"/>
                  </a:lnTo>
                  <a:lnTo>
                    <a:pt x="161848" y="142659"/>
                  </a:lnTo>
                  <a:lnTo>
                    <a:pt x="163334" y="143929"/>
                  </a:lnTo>
                  <a:lnTo>
                    <a:pt x="165112" y="145199"/>
                  </a:lnTo>
                  <a:lnTo>
                    <a:pt x="165176" y="143929"/>
                  </a:lnTo>
                  <a:close/>
                </a:path>
                <a:path w="173990" h="858520">
                  <a:moveTo>
                    <a:pt x="165519" y="180225"/>
                  </a:moveTo>
                  <a:lnTo>
                    <a:pt x="164985" y="180213"/>
                  </a:lnTo>
                  <a:lnTo>
                    <a:pt x="164592" y="180251"/>
                  </a:lnTo>
                  <a:lnTo>
                    <a:pt x="164211" y="180289"/>
                  </a:lnTo>
                  <a:lnTo>
                    <a:pt x="164515" y="180301"/>
                  </a:lnTo>
                  <a:lnTo>
                    <a:pt x="164884" y="180301"/>
                  </a:lnTo>
                  <a:lnTo>
                    <a:pt x="165519" y="180225"/>
                  </a:lnTo>
                  <a:close/>
                </a:path>
                <a:path w="173990" h="858520">
                  <a:moveTo>
                    <a:pt x="165735" y="145834"/>
                  </a:moveTo>
                  <a:lnTo>
                    <a:pt x="164134" y="145376"/>
                  </a:lnTo>
                  <a:lnTo>
                    <a:pt x="163893" y="145846"/>
                  </a:lnTo>
                  <a:lnTo>
                    <a:pt x="162572" y="146227"/>
                  </a:lnTo>
                  <a:lnTo>
                    <a:pt x="162991" y="146494"/>
                  </a:lnTo>
                  <a:lnTo>
                    <a:pt x="164642" y="146367"/>
                  </a:lnTo>
                  <a:lnTo>
                    <a:pt x="165735" y="145834"/>
                  </a:lnTo>
                  <a:close/>
                </a:path>
                <a:path w="173990" h="858520">
                  <a:moveTo>
                    <a:pt x="165912" y="168262"/>
                  </a:moveTo>
                  <a:lnTo>
                    <a:pt x="164960" y="167589"/>
                  </a:lnTo>
                  <a:lnTo>
                    <a:pt x="161658" y="167500"/>
                  </a:lnTo>
                  <a:lnTo>
                    <a:pt x="162229" y="167894"/>
                  </a:lnTo>
                  <a:lnTo>
                    <a:pt x="165912" y="168262"/>
                  </a:lnTo>
                  <a:close/>
                </a:path>
                <a:path w="173990" h="858520">
                  <a:moveTo>
                    <a:pt x="166458" y="57569"/>
                  </a:moveTo>
                  <a:lnTo>
                    <a:pt x="165684" y="57569"/>
                  </a:lnTo>
                  <a:lnTo>
                    <a:pt x="164934" y="58839"/>
                  </a:lnTo>
                  <a:lnTo>
                    <a:pt x="166458" y="57569"/>
                  </a:lnTo>
                  <a:close/>
                </a:path>
                <a:path w="173990" h="858520">
                  <a:moveTo>
                    <a:pt x="167424" y="189649"/>
                  </a:moveTo>
                  <a:lnTo>
                    <a:pt x="165544" y="188379"/>
                  </a:lnTo>
                  <a:lnTo>
                    <a:pt x="163639" y="188379"/>
                  </a:lnTo>
                  <a:lnTo>
                    <a:pt x="161277" y="187109"/>
                  </a:lnTo>
                  <a:lnTo>
                    <a:pt x="162864" y="189649"/>
                  </a:lnTo>
                  <a:lnTo>
                    <a:pt x="167424" y="189649"/>
                  </a:lnTo>
                  <a:close/>
                </a:path>
                <a:path w="173990" h="858520">
                  <a:moveTo>
                    <a:pt x="167601" y="161709"/>
                  </a:moveTo>
                  <a:lnTo>
                    <a:pt x="160947" y="160591"/>
                  </a:lnTo>
                  <a:lnTo>
                    <a:pt x="159512" y="161709"/>
                  </a:lnTo>
                  <a:lnTo>
                    <a:pt x="167601" y="161709"/>
                  </a:lnTo>
                  <a:close/>
                </a:path>
                <a:path w="173990" h="858520">
                  <a:moveTo>
                    <a:pt x="168732" y="197269"/>
                  </a:moveTo>
                  <a:lnTo>
                    <a:pt x="164249" y="197269"/>
                  </a:lnTo>
                  <a:lnTo>
                    <a:pt x="164655" y="198539"/>
                  </a:lnTo>
                  <a:lnTo>
                    <a:pt x="165658" y="198539"/>
                  </a:lnTo>
                  <a:lnTo>
                    <a:pt x="168732" y="197269"/>
                  </a:lnTo>
                  <a:close/>
                </a:path>
                <a:path w="173990" h="858520">
                  <a:moveTo>
                    <a:pt x="171450" y="84340"/>
                  </a:moveTo>
                  <a:lnTo>
                    <a:pt x="170535" y="83540"/>
                  </a:lnTo>
                  <a:lnTo>
                    <a:pt x="170345" y="83921"/>
                  </a:lnTo>
                  <a:lnTo>
                    <a:pt x="171450" y="84340"/>
                  </a:lnTo>
                  <a:close/>
                </a:path>
                <a:path w="173990" h="858520">
                  <a:moveTo>
                    <a:pt x="171615" y="89319"/>
                  </a:moveTo>
                  <a:lnTo>
                    <a:pt x="170395" y="90411"/>
                  </a:lnTo>
                  <a:lnTo>
                    <a:pt x="170776" y="90589"/>
                  </a:lnTo>
                  <a:lnTo>
                    <a:pt x="171615" y="89319"/>
                  </a:lnTo>
                  <a:close/>
                </a:path>
                <a:path w="173990" h="858520">
                  <a:moveTo>
                    <a:pt x="173697" y="62649"/>
                  </a:moveTo>
                  <a:lnTo>
                    <a:pt x="171589" y="62649"/>
                  </a:lnTo>
                  <a:lnTo>
                    <a:pt x="167995" y="61379"/>
                  </a:lnTo>
                  <a:lnTo>
                    <a:pt x="166230" y="60109"/>
                  </a:lnTo>
                  <a:lnTo>
                    <a:pt x="169164" y="60109"/>
                  </a:lnTo>
                  <a:lnTo>
                    <a:pt x="165417" y="58839"/>
                  </a:lnTo>
                  <a:lnTo>
                    <a:pt x="164934" y="58839"/>
                  </a:lnTo>
                  <a:lnTo>
                    <a:pt x="164401" y="58839"/>
                  </a:lnTo>
                  <a:lnTo>
                    <a:pt x="163360" y="57569"/>
                  </a:lnTo>
                  <a:lnTo>
                    <a:pt x="162166" y="57569"/>
                  </a:lnTo>
                  <a:lnTo>
                    <a:pt x="163703" y="56299"/>
                  </a:lnTo>
                  <a:lnTo>
                    <a:pt x="164795" y="56299"/>
                  </a:lnTo>
                  <a:lnTo>
                    <a:pt x="162610" y="55029"/>
                  </a:lnTo>
                  <a:lnTo>
                    <a:pt x="161429" y="55029"/>
                  </a:lnTo>
                  <a:lnTo>
                    <a:pt x="163309" y="53759"/>
                  </a:lnTo>
                  <a:lnTo>
                    <a:pt x="164350" y="53759"/>
                  </a:lnTo>
                  <a:lnTo>
                    <a:pt x="162191" y="52489"/>
                  </a:lnTo>
                  <a:lnTo>
                    <a:pt x="164858" y="52489"/>
                  </a:lnTo>
                  <a:lnTo>
                    <a:pt x="166814" y="51219"/>
                  </a:lnTo>
                  <a:lnTo>
                    <a:pt x="168287" y="51219"/>
                  </a:lnTo>
                  <a:lnTo>
                    <a:pt x="168732" y="49949"/>
                  </a:lnTo>
                  <a:lnTo>
                    <a:pt x="172478" y="51219"/>
                  </a:lnTo>
                  <a:lnTo>
                    <a:pt x="170421" y="49949"/>
                  </a:lnTo>
                  <a:lnTo>
                    <a:pt x="165989" y="48679"/>
                  </a:lnTo>
                  <a:lnTo>
                    <a:pt x="165950" y="49949"/>
                  </a:lnTo>
                  <a:lnTo>
                    <a:pt x="165836" y="50977"/>
                  </a:lnTo>
                  <a:lnTo>
                    <a:pt x="161417" y="49949"/>
                  </a:lnTo>
                  <a:lnTo>
                    <a:pt x="164249" y="48679"/>
                  </a:lnTo>
                  <a:lnTo>
                    <a:pt x="165976" y="48679"/>
                  </a:lnTo>
                  <a:lnTo>
                    <a:pt x="167220" y="47409"/>
                  </a:lnTo>
                  <a:lnTo>
                    <a:pt x="168427" y="47409"/>
                  </a:lnTo>
                  <a:lnTo>
                    <a:pt x="168757" y="46139"/>
                  </a:lnTo>
                  <a:lnTo>
                    <a:pt x="171005" y="46139"/>
                  </a:lnTo>
                  <a:lnTo>
                    <a:pt x="169938" y="44869"/>
                  </a:lnTo>
                  <a:lnTo>
                    <a:pt x="167106" y="44869"/>
                  </a:lnTo>
                  <a:lnTo>
                    <a:pt x="167538" y="43599"/>
                  </a:lnTo>
                  <a:lnTo>
                    <a:pt x="165646" y="44602"/>
                  </a:lnTo>
                  <a:lnTo>
                    <a:pt x="165442" y="44450"/>
                  </a:lnTo>
                  <a:lnTo>
                    <a:pt x="165150" y="44488"/>
                  </a:lnTo>
                  <a:lnTo>
                    <a:pt x="164934" y="44551"/>
                  </a:lnTo>
                  <a:lnTo>
                    <a:pt x="164744" y="44615"/>
                  </a:lnTo>
                  <a:lnTo>
                    <a:pt x="165481" y="44691"/>
                  </a:lnTo>
                  <a:lnTo>
                    <a:pt x="165138" y="44869"/>
                  </a:lnTo>
                  <a:lnTo>
                    <a:pt x="165684" y="44869"/>
                  </a:lnTo>
                  <a:lnTo>
                    <a:pt x="165773" y="46139"/>
                  </a:lnTo>
                  <a:lnTo>
                    <a:pt x="163131" y="46139"/>
                  </a:lnTo>
                  <a:lnTo>
                    <a:pt x="164744" y="44869"/>
                  </a:lnTo>
                  <a:lnTo>
                    <a:pt x="159981" y="44869"/>
                  </a:lnTo>
                  <a:lnTo>
                    <a:pt x="164071" y="43599"/>
                  </a:lnTo>
                  <a:lnTo>
                    <a:pt x="166243" y="42329"/>
                  </a:lnTo>
                  <a:lnTo>
                    <a:pt x="168783" y="42329"/>
                  </a:lnTo>
                  <a:lnTo>
                    <a:pt x="167081" y="41059"/>
                  </a:lnTo>
                  <a:lnTo>
                    <a:pt x="167589" y="38519"/>
                  </a:lnTo>
                  <a:lnTo>
                    <a:pt x="162026" y="38519"/>
                  </a:lnTo>
                  <a:lnTo>
                    <a:pt x="161315" y="37249"/>
                  </a:lnTo>
                  <a:lnTo>
                    <a:pt x="164299" y="37249"/>
                  </a:lnTo>
                  <a:lnTo>
                    <a:pt x="164706" y="35979"/>
                  </a:lnTo>
                  <a:lnTo>
                    <a:pt x="164617" y="35826"/>
                  </a:lnTo>
                  <a:lnTo>
                    <a:pt x="164757" y="35826"/>
                  </a:lnTo>
                  <a:lnTo>
                    <a:pt x="165112" y="34709"/>
                  </a:lnTo>
                  <a:lnTo>
                    <a:pt x="165341" y="34709"/>
                  </a:lnTo>
                  <a:lnTo>
                    <a:pt x="166433" y="32169"/>
                  </a:lnTo>
                  <a:lnTo>
                    <a:pt x="163550" y="30899"/>
                  </a:lnTo>
                  <a:lnTo>
                    <a:pt x="160985" y="28359"/>
                  </a:lnTo>
                  <a:lnTo>
                    <a:pt x="163055" y="27089"/>
                  </a:lnTo>
                  <a:lnTo>
                    <a:pt x="161721" y="27089"/>
                  </a:lnTo>
                  <a:lnTo>
                    <a:pt x="165036" y="23279"/>
                  </a:lnTo>
                  <a:lnTo>
                    <a:pt x="158140" y="19469"/>
                  </a:lnTo>
                  <a:lnTo>
                    <a:pt x="161683" y="16929"/>
                  </a:lnTo>
                  <a:lnTo>
                    <a:pt x="163461" y="15659"/>
                  </a:lnTo>
                  <a:lnTo>
                    <a:pt x="164515" y="14389"/>
                  </a:lnTo>
                  <a:lnTo>
                    <a:pt x="160134" y="14389"/>
                  </a:lnTo>
                  <a:lnTo>
                    <a:pt x="163283" y="13119"/>
                  </a:lnTo>
                  <a:lnTo>
                    <a:pt x="159575" y="13119"/>
                  </a:lnTo>
                  <a:lnTo>
                    <a:pt x="156819" y="11849"/>
                  </a:lnTo>
                  <a:lnTo>
                    <a:pt x="167170" y="9309"/>
                  </a:lnTo>
                  <a:lnTo>
                    <a:pt x="162013" y="8039"/>
                  </a:lnTo>
                  <a:lnTo>
                    <a:pt x="160261" y="8039"/>
                  </a:lnTo>
                  <a:lnTo>
                    <a:pt x="158534" y="5499"/>
                  </a:lnTo>
                  <a:lnTo>
                    <a:pt x="161493" y="5499"/>
                  </a:lnTo>
                  <a:lnTo>
                    <a:pt x="158572" y="4229"/>
                  </a:lnTo>
                  <a:lnTo>
                    <a:pt x="159689" y="2959"/>
                  </a:lnTo>
                  <a:lnTo>
                    <a:pt x="165138" y="4229"/>
                  </a:lnTo>
                  <a:lnTo>
                    <a:pt x="165341" y="1689"/>
                  </a:lnTo>
                  <a:lnTo>
                    <a:pt x="164668" y="1689"/>
                  </a:lnTo>
                  <a:lnTo>
                    <a:pt x="160413" y="419"/>
                  </a:lnTo>
                  <a:lnTo>
                    <a:pt x="159258" y="419"/>
                  </a:lnTo>
                  <a:lnTo>
                    <a:pt x="158343" y="1689"/>
                  </a:lnTo>
                  <a:lnTo>
                    <a:pt x="156679" y="1689"/>
                  </a:lnTo>
                  <a:lnTo>
                    <a:pt x="155778" y="419"/>
                  </a:lnTo>
                  <a:lnTo>
                    <a:pt x="145910" y="419"/>
                  </a:lnTo>
                  <a:lnTo>
                    <a:pt x="142595" y="2959"/>
                  </a:lnTo>
                  <a:lnTo>
                    <a:pt x="143103" y="2959"/>
                  </a:lnTo>
                  <a:lnTo>
                    <a:pt x="145643" y="2959"/>
                  </a:lnTo>
                  <a:lnTo>
                    <a:pt x="143294" y="4229"/>
                  </a:lnTo>
                  <a:lnTo>
                    <a:pt x="143103" y="2959"/>
                  </a:lnTo>
                  <a:lnTo>
                    <a:pt x="140906" y="4229"/>
                  </a:lnTo>
                  <a:lnTo>
                    <a:pt x="142151" y="4229"/>
                  </a:lnTo>
                  <a:lnTo>
                    <a:pt x="141693" y="5499"/>
                  </a:lnTo>
                  <a:lnTo>
                    <a:pt x="142595" y="5499"/>
                  </a:lnTo>
                  <a:lnTo>
                    <a:pt x="141579" y="6769"/>
                  </a:lnTo>
                  <a:lnTo>
                    <a:pt x="142595" y="6769"/>
                  </a:lnTo>
                  <a:lnTo>
                    <a:pt x="143776" y="6769"/>
                  </a:lnTo>
                  <a:lnTo>
                    <a:pt x="145821" y="5499"/>
                  </a:lnTo>
                  <a:lnTo>
                    <a:pt x="147294" y="6769"/>
                  </a:lnTo>
                  <a:lnTo>
                    <a:pt x="145224" y="6769"/>
                  </a:lnTo>
                  <a:lnTo>
                    <a:pt x="144043" y="7962"/>
                  </a:lnTo>
                  <a:lnTo>
                    <a:pt x="143319" y="9309"/>
                  </a:lnTo>
                  <a:lnTo>
                    <a:pt x="146748" y="10579"/>
                  </a:lnTo>
                  <a:lnTo>
                    <a:pt x="143256" y="10579"/>
                  </a:lnTo>
                  <a:lnTo>
                    <a:pt x="145808" y="11849"/>
                  </a:lnTo>
                  <a:lnTo>
                    <a:pt x="140462" y="11849"/>
                  </a:lnTo>
                  <a:lnTo>
                    <a:pt x="145821" y="14389"/>
                  </a:lnTo>
                  <a:lnTo>
                    <a:pt x="144881" y="14389"/>
                  </a:lnTo>
                  <a:lnTo>
                    <a:pt x="144094" y="15151"/>
                  </a:lnTo>
                  <a:lnTo>
                    <a:pt x="144094" y="16929"/>
                  </a:lnTo>
                  <a:lnTo>
                    <a:pt x="144043" y="17119"/>
                  </a:lnTo>
                  <a:lnTo>
                    <a:pt x="143852" y="16929"/>
                  </a:lnTo>
                  <a:lnTo>
                    <a:pt x="144094" y="16929"/>
                  </a:lnTo>
                  <a:lnTo>
                    <a:pt x="144094" y="15151"/>
                  </a:lnTo>
                  <a:lnTo>
                    <a:pt x="142240" y="16929"/>
                  </a:lnTo>
                  <a:lnTo>
                    <a:pt x="143878" y="17665"/>
                  </a:lnTo>
                  <a:lnTo>
                    <a:pt x="143725" y="18199"/>
                  </a:lnTo>
                  <a:lnTo>
                    <a:pt x="145046" y="18199"/>
                  </a:lnTo>
                  <a:lnTo>
                    <a:pt x="145427" y="18199"/>
                  </a:lnTo>
                  <a:lnTo>
                    <a:pt x="146418" y="19469"/>
                  </a:lnTo>
                  <a:lnTo>
                    <a:pt x="148958" y="20739"/>
                  </a:lnTo>
                  <a:lnTo>
                    <a:pt x="146481" y="20739"/>
                  </a:lnTo>
                  <a:lnTo>
                    <a:pt x="144056" y="22009"/>
                  </a:lnTo>
                  <a:lnTo>
                    <a:pt x="147053" y="22009"/>
                  </a:lnTo>
                  <a:lnTo>
                    <a:pt x="142824" y="23279"/>
                  </a:lnTo>
                  <a:lnTo>
                    <a:pt x="145999" y="23279"/>
                  </a:lnTo>
                  <a:lnTo>
                    <a:pt x="143522" y="24549"/>
                  </a:lnTo>
                  <a:lnTo>
                    <a:pt x="145440" y="24549"/>
                  </a:lnTo>
                  <a:lnTo>
                    <a:pt x="146596" y="25819"/>
                  </a:lnTo>
                  <a:lnTo>
                    <a:pt x="141262" y="25819"/>
                  </a:lnTo>
                  <a:lnTo>
                    <a:pt x="140652" y="25819"/>
                  </a:lnTo>
                  <a:lnTo>
                    <a:pt x="141719" y="27089"/>
                  </a:lnTo>
                  <a:lnTo>
                    <a:pt x="145288" y="27089"/>
                  </a:lnTo>
                  <a:lnTo>
                    <a:pt x="145161" y="28359"/>
                  </a:lnTo>
                  <a:lnTo>
                    <a:pt x="146596" y="28359"/>
                  </a:lnTo>
                  <a:lnTo>
                    <a:pt x="144233" y="30467"/>
                  </a:lnTo>
                  <a:lnTo>
                    <a:pt x="143802" y="29908"/>
                  </a:lnTo>
                  <a:lnTo>
                    <a:pt x="143954" y="30721"/>
                  </a:lnTo>
                  <a:lnTo>
                    <a:pt x="143751" y="30899"/>
                  </a:lnTo>
                  <a:lnTo>
                    <a:pt x="143992" y="30899"/>
                  </a:lnTo>
                  <a:lnTo>
                    <a:pt x="144043" y="31127"/>
                  </a:lnTo>
                  <a:lnTo>
                    <a:pt x="144868" y="30937"/>
                  </a:lnTo>
                  <a:lnTo>
                    <a:pt x="145135" y="30899"/>
                  </a:lnTo>
                  <a:lnTo>
                    <a:pt x="150050" y="30899"/>
                  </a:lnTo>
                  <a:lnTo>
                    <a:pt x="152082" y="30899"/>
                  </a:lnTo>
                  <a:lnTo>
                    <a:pt x="154470" y="32169"/>
                  </a:lnTo>
                  <a:lnTo>
                    <a:pt x="151625" y="32169"/>
                  </a:lnTo>
                  <a:lnTo>
                    <a:pt x="151625" y="33439"/>
                  </a:lnTo>
                  <a:lnTo>
                    <a:pt x="150634" y="34709"/>
                  </a:lnTo>
                  <a:lnTo>
                    <a:pt x="147078" y="34709"/>
                  </a:lnTo>
                  <a:lnTo>
                    <a:pt x="149148" y="32397"/>
                  </a:lnTo>
                  <a:lnTo>
                    <a:pt x="151625" y="33439"/>
                  </a:lnTo>
                  <a:lnTo>
                    <a:pt x="151625" y="32169"/>
                  </a:lnTo>
                  <a:lnTo>
                    <a:pt x="149364" y="32169"/>
                  </a:lnTo>
                  <a:lnTo>
                    <a:pt x="148564" y="32169"/>
                  </a:lnTo>
                  <a:lnTo>
                    <a:pt x="148958" y="32321"/>
                  </a:lnTo>
                  <a:lnTo>
                    <a:pt x="146240" y="33439"/>
                  </a:lnTo>
                  <a:lnTo>
                    <a:pt x="147459" y="32258"/>
                  </a:lnTo>
                  <a:lnTo>
                    <a:pt x="141986" y="33439"/>
                  </a:lnTo>
                  <a:lnTo>
                    <a:pt x="140982" y="34709"/>
                  </a:lnTo>
                  <a:lnTo>
                    <a:pt x="143852" y="34709"/>
                  </a:lnTo>
                  <a:lnTo>
                    <a:pt x="142862" y="35979"/>
                  </a:lnTo>
                  <a:lnTo>
                    <a:pt x="147764" y="35979"/>
                  </a:lnTo>
                  <a:lnTo>
                    <a:pt x="151371" y="38519"/>
                  </a:lnTo>
                  <a:lnTo>
                    <a:pt x="138874" y="38519"/>
                  </a:lnTo>
                  <a:lnTo>
                    <a:pt x="143649" y="39789"/>
                  </a:lnTo>
                  <a:lnTo>
                    <a:pt x="150533" y="39789"/>
                  </a:lnTo>
                  <a:lnTo>
                    <a:pt x="148183" y="41059"/>
                  </a:lnTo>
                  <a:lnTo>
                    <a:pt x="144145" y="41059"/>
                  </a:lnTo>
                  <a:lnTo>
                    <a:pt x="143802" y="42329"/>
                  </a:lnTo>
                  <a:lnTo>
                    <a:pt x="149961" y="41059"/>
                  </a:lnTo>
                  <a:lnTo>
                    <a:pt x="149136" y="41465"/>
                  </a:lnTo>
                  <a:lnTo>
                    <a:pt x="149136" y="48679"/>
                  </a:lnTo>
                  <a:lnTo>
                    <a:pt x="148894" y="47409"/>
                  </a:lnTo>
                  <a:lnTo>
                    <a:pt x="149136" y="48679"/>
                  </a:lnTo>
                  <a:lnTo>
                    <a:pt x="149136" y="41465"/>
                  </a:lnTo>
                  <a:lnTo>
                    <a:pt x="147307" y="42329"/>
                  </a:lnTo>
                  <a:lnTo>
                    <a:pt x="145465" y="42329"/>
                  </a:lnTo>
                  <a:lnTo>
                    <a:pt x="142303" y="43599"/>
                  </a:lnTo>
                  <a:lnTo>
                    <a:pt x="147764" y="42329"/>
                  </a:lnTo>
                  <a:lnTo>
                    <a:pt x="147789" y="43599"/>
                  </a:lnTo>
                  <a:lnTo>
                    <a:pt x="144233" y="43599"/>
                  </a:lnTo>
                  <a:lnTo>
                    <a:pt x="144830" y="44869"/>
                  </a:lnTo>
                  <a:lnTo>
                    <a:pt x="147447" y="47409"/>
                  </a:lnTo>
                  <a:lnTo>
                    <a:pt x="148145" y="48679"/>
                  </a:lnTo>
                  <a:lnTo>
                    <a:pt x="144881" y="48679"/>
                  </a:lnTo>
                  <a:lnTo>
                    <a:pt x="146735" y="51219"/>
                  </a:lnTo>
                  <a:lnTo>
                    <a:pt x="144576" y="53759"/>
                  </a:lnTo>
                  <a:lnTo>
                    <a:pt x="142494" y="55029"/>
                  </a:lnTo>
                  <a:lnTo>
                    <a:pt x="145542" y="56299"/>
                  </a:lnTo>
                  <a:lnTo>
                    <a:pt x="146748" y="56299"/>
                  </a:lnTo>
                  <a:lnTo>
                    <a:pt x="146977" y="57569"/>
                  </a:lnTo>
                  <a:lnTo>
                    <a:pt x="144068" y="57569"/>
                  </a:lnTo>
                  <a:lnTo>
                    <a:pt x="146697" y="58839"/>
                  </a:lnTo>
                  <a:lnTo>
                    <a:pt x="149745" y="61379"/>
                  </a:lnTo>
                  <a:lnTo>
                    <a:pt x="146481" y="62649"/>
                  </a:lnTo>
                  <a:lnTo>
                    <a:pt x="145567" y="62649"/>
                  </a:lnTo>
                  <a:lnTo>
                    <a:pt x="144335" y="63919"/>
                  </a:lnTo>
                  <a:lnTo>
                    <a:pt x="148475" y="63919"/>
                  </a:lnTo>
                  <a:lnTo>
                    <a:pt x="151866" y="63919"/>
                  </a:lnTo>
                  <a:lnTo>
                    <a:pt x="149021" y="65189"/>
                  </a:lnTo>
                  <a:lnTo>
                    <a:pt x="148475" y="63919"/>
                  </a:lnTo>
                  <a:lnTo>
                    <a:pt x="147180" y="66459"/>
                  </a:lnTo>
                  <a:lnTo>
                    <a:pt x="150050" y="70269"/>
                  </a:lnTo>
                  <a:lnTo>
                    <a:pt x="145389" y="71539"/>
                  </a:lnTo>
                  <a:lnTo>
                    <a:pt x="149821" y="71539"/>
                  </a:lnTo>
                  <a:lnTo>
                    <a:pt x="143421" y="74079"/>
                  </a:lnTo>
                  <a:lnTo>
                    <a:pt x="149593" y="74079"/>
                  </a:lnTo>
                  <a:lnTo>
                    <a:pt x="146532" y="75349"/>
                  </a:lnTo>
                  <a:lnTo>
                    <a:pt x="145427" y="75349"/>
                  </a:lnTo>
                  <a:lnTo>
                    <a:pt x="143370" y="77889"/>
                  </a:lnTo>
                  <a:lnTo>
                    <a:pt x="147218" y="77889"/>
                  </a:lnTo>
                  <a:lnTo>
                    <a:pt x="147878" y="79159"/>
                  </a:lnTo>
                  <a:lnTo>
                    <a:pt x="144640" y="79159"/>
                  </a:lnTo>
                  <a:lnTo>
                    <a:pt x="148031" y="80429"/>
                  </a:lnTo>
                  <a:lnTo>
                    <a:pt x="147383" y="80429"/>
                  </a:lnTo>
                  <a:lnTo>
                    <a:pt x="148831" y="81699"/>
                  </a:lnTo>
                  <a:lnTo>
                    <a:pt x="145135" y="82969"/>
                  </a:lnTo>
                  <a:lnTo>
                    <a:pt x="143484" y="82969"/>
                  </a:lnTo>
                  <a:lnTo>
                    <a:pt x="145694" y="85026"/>
                  </a:lnTo>
                  <a:lnTo>
                    <a:pt x="146939" y="85509"/>
                  </a:lnTo>
                  <a:lnTo>
                    <a:pt x="146011" y="85331"/>
                  </a:lnTo>
                  <a:lnTo>
                    <a:pt x="146202" y="85509"/>
                  </a:lnTo>
                  <a:lnTo>
                    <a:pt x="145821" y="85509"/>
                  </a:lnTo>
                  <a:lnTo>
                    <a:pt x="143865" y="86779"/>
                  </a:lnTo>
                  <a:lnTo>
                    <a:pt x="143840" y="88049"/>
                  </a:lnTo>
                  <a:lnTo>
                    <a:pt x="144640" y="89319"/>
                  </a:lnTo>
                  <a:lnTo>
                    <a:pt x="142417" y="88049"/>
                  </a:lnTo>
                  <a:lnTo>
                    <a:pt x="141820" y="90589"/>
                  </a:lnTo>
                  <a:lnTo>
                    <a:pt x="143433" y="91859"/>
                  </a:lnTo>
                  <a:lnTo>
                    <a:pt x="143370" y="94399"/>
                  </a:lnTo>
                  <a:lnTo>
                    <a:pt x="144411" y="93129"/>
                  </a:lnTo>
                  <a:lnTo>
                    <a:pt x="148272" y="93129"/>
                  </a:lnTo>
                  <a:lnTo>
                    <a:pt x="148628" y="94399"/>
                  </a:lnTo>
                  <a:lnTo>
                    <a:pt x="149085" y="94399"/>
                  </a:lnTo>
                  <a:lnTo>
                    <a:pt x="148678" y="95669"/>
                  </a:lnTo>
                  <a:lnTo>
                    <a:pt x="145275" y="95669"/>
                  </a:lnTo>
                  <a:lnTo>
                    <a:pt x="144094" y="94399"/>
                  </a:lnTo>
                  <a:lnTo>
                    <a:pt x="145199" y="95669"/>
                  </a:lnTo>
                  <a:lnTo>
                    <a:pt x="144513" y="95669"/>
                  </a:lnTo>
                  <a:lnTo>
                    <a:pt x="138963" y="96939"/>
                  </a:lnTo>
                  <a:lnTo>
                    <a:pt x="141630" y="96939"/>
                  </a:lnTo>
                  <a:lnTo>
                    <a:pt x="141579" y="99479"/>
                  </a:lnTo>
                  <a:lnTo>
                    <a:pt x="142722" y="100749"/>
                  </a:lnTo>
                  <a:lnTo>
                    <a:pt x="142887" y="102019"/>
                  </a:lnTo>
                  <a:lnTo>
                    <a:pt x="145161" y="102019"/>
                  </a:lnTo>
                  <a:lnTo>
                    <a:pt x="147523" y="103289"/>
                  </a:lnTo>
                  <a:lnTo>
                    <a:pt x="146570" y="104559"/>
                  </a:lnTo>
                  <a:lnTo>
                    <a:pt x="144208" y="105829"/>
                  </a:lnTo>
                  <a:lnTo>
                    <a:pt x="144411" y="107099"/>
                  </a:lnTo>
                  <a:lnTo>
                    <a:pt x="145846" y="108369"/>
                  </a:lnTo>
                  <a:lnTo>
                    <a:pt x="145948" y="107099"/>
                  </a:lnTo>
                  <a:lnTo>
                    <a:pt x="146037" y="108127"/>
                  </a:lnTo>
                  <a:lnTo>
                    <a:pt x="146164" y="109639"/>
                  </a:lnTo>
                  <a:lnTo>
                    <a:pt x="144272" y="108369"/>
                  </a:lnTo>
                  <a:lnTo>
                    <a:pt x="144653" y="109639"/>
                  </a:lnTo>
                  <a:lnTo>
                    <a:pt x="144741" y="110909"/>
                  </a:lnTo>
                  <a:lnTo>
                    <a:pt x="146850" y="112179"/>
                  </a:lnTo>
                  <a:lnTo>
                    <a:pt x="149339" y="112179"/>
                  </a:lnTo>
                  <a:lnTo>
                    <a:pt x="149783" y="113449"/>
                  </a:lnTo>
                  <a:lnTo>
                    <a:pt x="146646" y="113449"/>
                  </a:lnTo>
                  <a:lnTo>
                    <a:pt x="150596" y="115989"/>
                  </a:lnTo>
                  <a:lnTo>
                    <a:pt x="138671" y="118529"/>
                  </a:lnTo>
                  <a:lnTo>
                    <a:pt x="144195" y="119799"/>
                  </a:lnTo>
                  <a:lnTo>
                    <a:pt x="143929" y="119799"/>
                  </a:lnTo>
                  <a:lnTo>
                    <a:pt x="146748" y="122339"/>
                  </a:lnTo>
                  <a:lnTo>
                    <a:pt x="146253" y="123609"/>
                  </a:lnTo>
                  <a:lnTo>
                    <a:pt x="144767" y="122339"/>
                  </a:lnTo>
                  <a:lnTo>
                    <a:pt x="143078" y="122339"/>
                  </a:lnTo>
                  <a:lnTo>
                    <a:pt x="147459" y="124879"/>
                  </a:lnTo>
                  <a:lnTo>
                    <a:pt x="142290" y="126149"/>
                  </a:lnTo>
                  <a:lnTo>
                    <a:pt x="145199" y="127419"/>
                  </a:lnTo>
                  <a:lnTo>
                    <a:pt x="137223" y="128689"/>
                  </a:lnTo>
                  <a:lnTo>
                    <a:pt x="145542" y="132499"/>
                  </a:lnTo>
                  <a:lnTo>
                    <a:pt x="140411" y="133769"/>
                  </a:lnTo>
                  <a:lnTo>
                    <a:pt x="142278" y="133769"/>
                  </a:lnTo>
                  <a:lnTo>
                    <a:pt x="144094" y="135039"/>
                  </a:lnTo>
                  <a:lnTo>
                    <a:pt x="143433" y="135039"/>
                  </a:lnTo>
                  <a:lnTo>
                    <a:pt x="145516" y="138849"/>
                  </a:lnTo>
                  <a:lnTo>
                    <a:pt x="140271" y="142659"/>
                  </a:lnTo>
                  <a:lnTo>
                    <a:pt x="138366" y="146469"/>
                  </a:lnTo>
                  <a:lnTo>
                    <a:pt x="137795" y="147739"/>
                  </a:lnTo>
                  <a:lnTo>
                    <a:pt x="147942" y="147739"/>
                  </a:lnTo>
                  <a:lnTo>
                    <a:pt x="143395" y="150279"/>
                  </a:lnTo>
                  <a:lnTo>
                    <a:pt x="139979" y="149009"/>
                  </a:lnTo>
                  <a:lnTo>
                    <a:pt x="143967" y="152819"/>
                  </a:lnTo>
                  <a:lnTo>
                    <a:pt x="139471" y="155359"/>
                  </a:lnTo>
                  <a:lnTo>
                    <a:pt x="141655" y="157899"/>
                  </a:lnTo>
                  <a:lnTo>
                    <a:pt x="138430" y="157899"/>
                  </a:lnTo>
                  <a:lnTo>
                    <a:pt x="140677" y="160439"/>
                  </a:lnTo>
                  <a:lnTo>
                    <a:pt x="139814" y="160439"/>
                  </a:lnTo>
                  <a:lnTo>
                    <a:pt x="138290" y="161709"/>
                  </a:lnTo>
                  <a:lnTo>
                    <a:pt x="139547" y="162052"/>
                  </a:lnTo>
                  <a:lnTo>
                    <a:pt x="139382" y="161709"/>
                  </a:lnTo>
                  <a:lnTo>
                    <a:pt x="139763" y="162115"/>
                  </a:lnTo>
                  <a:lnTo>
                    <a:pt x="142900" y="162979"/>
                  </a:lnTo>
                  <a:lnTo>
                    <a:pt x="140576" y="162979"/>
                  </a:lnTo>
                  <a:lnTo>
                    <a:pt x="138950" y="164249"/>
                  </a:lnTo>
                  <a:lnTo>
                    <a:pt x="141859" y="164249"/>
                  </a:lnTo>
                  <a:lnTo>
                    <a:pt x="140411" y="165519"/>
                  </a:lnTo>
                  <a:lnTo>
                    <a:pt x="143014" y="165519"/>
                  </a:lnTo>
                  <a:lnTo>
                    <a:pt x="141224" y="166789"/>
                  </a:lnTo>
                  <a:lnTo>
                    <a:pt x="144411" y="168059"/>
                  </a:lnTo>
                  <a:lnTo>
                    <a:pt x="139534" y="168059"/>
                  </a:lnTo>
                  <a:lnTo>
                    <a:pt x="144094" y="169329"/>
                  </a:lnTo>
                  <a:lnTo>
                    <a:pt x="139382" y="169329"/>
                  </a:lnTo>
                  <a:lnTo>
                    <a:pt x="140144" y="170599"/>
                  </a:lnTo>
                  <a:lnTo>
                    <a:pt x="142303" y="171869"/>
                  </a:lnTo>
                  <a:lnTo>
                    <a:pt x="138811" y="171869"/>
                  </a:lnTo>
                  <a:lnTo>
                    <a:pt x="138811" y="173139"/>
                  </a:lnTo>
                  <a:lnTo>
                    <a:pt x="142062" y="173139"/>
                  </a:lnTo>
                  <a:lnTo>
                    <a:pt x="136296" y="174409"/>
                  </a:lnTo>
                  <a:lnTo>
                    <a:pt x="146354" y="176949"/>
                  </a:lnTo>
                  <a:lnTo>
                    <a:pt x="139052" y="176949"/>
                  </a:lnTo>
                  <a:lnTo>
                    <a:pt x="141376" y="179489"/>
                  </a:lnTo>
                  <a:lnTo>
                    <a:pt x="142900" y="182029"/>
                  </a:lnTo>
                  <a:lnTo>
                    <a:pt x="138607" y="182029"/>
                  </a:lnTo>
                  <a:lnTo>
                    <a:pt x="140030" y="183032"/>
                  </a:lnTo>
                  <a:lnTo>
                    <a:pt x="142963" y="182194"/>
                  </a:lnTo>
                  <a:lnTo>
                    <a:pt x="143827" y="184569"/>
                  </a:lnTo>
                  <a:lnTo>
                    <a:pt x="141287" y="183870"/>
                  </a:lnTo>
                  <a:lnTo>
                    <a:pt x="144322" y="185839"/>
                  </a:lnTo>
                  <a:lnTo>
                    <a:pt x="143014" y="187109"/>
                  </a:lnTo>
                  <a:lnTo>
                    <a:pt x="141084" y="187109"/>
                  </a:lnTo>
                  <a:lnTo>
                    <a:pt x="141973" y="188379"/>
                  </a:lnTo>
                  <a:lnTo>
                    <a:pt x="139382" y="189649"/>
                  </a:lnTo>
                  <a:lnTo>
                    <a:pt x="141782" y="192189"/>
                  </a:lnTo>
                  <a:lnTo>
                    <a:pt x="144513" y="192189"/>
                  </a:lnTo>
                  <a:lnTo>
                    <a:pt x="147116" y="194259"/>
                  </a:lnTo>
                  <a:lnTo>
                    <a:pt x="143268" y="193459"/>
                  </a:lnTo>
                  <a:lnTo>
                    <a:pt x="147612" y="195999"/>
                  </a:lnTo>
                  <a:lnTo>
                    <a:pt x="142608" y="195160"/>
                  </a:lnTo>
                  <a:lnTo>
                    <a:pt x="142316" y="195999"/>
                  </a:lnTo>
                  <a:lnTo>
                    <a:pt x="143230" y="195999"/>
                  </a:lnTo>
                  <a:lnTo>
                    <a:pt x="143078" y="197269"/>
                  </a:lnTo>
                  <a:lnTo>
                    <a:pt x="140449" y="197269"/>
                  </a:lnTo>
                  <a:lnTo>
                    <a:pt x="144386" y="198539"/>
                  </a:lnTo>
                  <a:lnTo>
                    <a:pt x="143395" y="199809"/>
                  </a:lnTo>
                  <a:lnTo>
                    <a:pt x="142773" y="198539"/>
                  </a:lnTo>
                  <a:lnTo>
                    <a:pt x="142062" y="199644"/>
                  </a:lnTo>
                  <a:lnTo>
                    <a:pt x="142151" y="201079"/>
                  </a:lnTo>
                  <a:lnTo>
                    <a:pt x="147078" y="202349"/>
                  </a:lnTo>
                  <a:lnTo>
                    <a:pt x="144945" y="203619"/>
                  </a:lnTo>
                  <a:lnTo>
                    <a:pt x="140512" y="202349"/>
                  </a:lnTo>
                  <a:lnTo>
                    <a:pt x="143421" y="204889"/>
                  </a:lnTo>
                  <a:lnTo>
                    <a:pt x="139509" y="203619"/>
                  </a:lnTo>
                  <a:lnTo>
                    <a:pt x="140576" y="204889"/>
                  </a:lnTo>
                  <a:lnTo>
                    <a:pt x="142494" y="204889"/>
                  </a:lnTo>
                  <a:lnTo>
                    <a:pt x="142328" y="206159"/>
                  </a:lnTo>
                  <a:lnTo>
                    <a:pt x="145072" y="207429"/>
                  </a:lnTo>
                  <a:lnTo>
                    <a:pt x="144322" y="207429"/>
                  </a:lnTo>
                  <a:lnTo>
                    <a:pt x="146215" y="208699"/>
                  </a:lnTo>
                  <a:lnTo>
                    <a:pt x="147675" y="208699"/>
                  </a:lnTo>
                  <a:lnTo>
                    <a:pt x="147891" y="209969"/>
                  </a:lnTo>
                  <a:lnTo>
                    <a:pt x="145529" y="209969"/>
                  </a:lnTo>
                  <a:lnTo>
                    <a:pt x="147967" y="211239"/>
                  </a:lnTo>
                  <a:lnTo>
                    <a:pt x="147269" y="212102"/>
                  </a:lnTo>
                  <a:lnTo>
                    <a:pt x="147269" y="215049"/>
                  </a:lnTo>
                  <a:lnTo>
                    <a:pt x="144983" y="216319"/>
                  </a:lnTo>
                  <a:lnTo>
                    <a:pt x="144386" y="216319"/>
                  </a:lnTo>
                  <a:lnTo>
                    <a:pt x="144221" y="215734"/>
                  </a:lnTo>
                  <a:lnTo>
                    <a:pt x="147269" y="215049"/>
                  </a:lnTo>
                  <a:lnTo>
                    <a:pt x="147269" y="212102"/>
                  </a:lnTo>
                  <a:lnTo>
                    <a:pt x="146939" y="212509"/>
                  </a:lnTo>
                  <a:lnTo>
                    <a:pt x="145681" y="212509"/>
                  </a:lnTo>
                  <a:lnTo>
                    <a:pt x="142659" y="211239"/>
                  </a:lnTo>
                  <a:lnTo>
                    <a:pt x="141820" y="211239"/>
                  </a:lnTo>
                  <a:lnTo>
                    <a:pt x="145008" y="212509"/>
                  </a:lnTo>
                  <a:lnTo>
                    <a:pt x="142481" y="213779"/>
                  </a:lnTo>
                  <a:lnTo>
                    <a:pt x="142633" y="213779"/>
                  </a:lnTo>
                  <a:lnTo>
                    <a:pt x="145224" y="215049"/>
                  </a:lnTo>
                  <a:lnTo>
                    <a:pt x="144005" y="215049"/>
                  </a:lnTo>
                  <a:lnTo>
                    <a:pt x="142303" y="215049"/>
                  </a:lnTo>
                  <a:lnTo>
                    <a:pt x="141681" y="216319"/>
                  </a:lnTo>
                  <a:lnTo>
                    <a:pt x="143052" y="216001"/>
                  </a:lnTo>
                  <a:lnTo>
                    <a:pt x="142735" y="216319"/>
                  </a:lnTo>
                  <a:lnTo>
                    <a:pt x="145351" y="218859"/>
                  </a:lnTo>
                  <a:lnTo>
                    <a:pt x="143916" y="220129"/>
                  </a:lnTo>
                  <a:lnTo>
                    <a:pt x="140246" y="220129"/>
                  </a:lnTo>
                  <a:lnTo>
                    <a:pt x="143967" y="222669"/>
                  </a:lnTo>
                  <a:lnTo>
                    <a:pt x="143370" y="223951"/>
                  </a:lnTo>
                  <a:lnTo>
                    <a:pt x="148755" y="225209"/>
                  </a:lnTo>
                  <a:lnTo>
                    <a:pt x="142798" y="225209"/>
                  </a:lnTo>
                  <a:lnTo>
                    <a:pt x="140385" y="225209"/>
                  </a:lnTo>
                  <a:lnTo>
                    <a:pt x="142849" y="226479"/>
                  </a:lnTo>
                  <a:lnTo>
                    <a:pt x="140449" y="226479"/>
                  </a:lnTo>
                  <a:lnTo>
                    <a:pt x="139382" y="227749"/>
                  </a:lnTo>
                  <a:lnTo>
                    <a:pt x="141452" y="229019"/>
                  </a:lnTo>
                  <a:lnTo>
                    <a:pt x="142201" y="230289"/>
                  </a:lnTo>
                  <a:lnTo>
                    <a:pt x="153441" y="230289"/>
                  </a:lnTo>
                  <a:lnTo>
                    <a:pt x="152323" y="227749"/>
                  </a:lnTo>
                  <a:lnTo>
                    <a:pt x="152958" y="226479"/>
                  </a:lnTo>
                  <a:lnTo>
                    <a:pt x="150837" y="225209"/>
                  </a:lnTo>
                  <a:lnTo>
                    <a:pt x="154012" y="225209"/>
                  </a:lnTo>
                  <a:lnTo>
                    <a:pt x="153339" y="223939"/>
                  </a:lnTo>
                  <a:lnTo>
                    <a:pt x="152209" y="223939"/>
                  </a:lnTo>
                  <a:lnTo>
                    <a:pt x="154025" y="222669"/>
                  </a:lnTo>
                  <a:lnTo>
                    <a:pt x="155333" y="223634"/>
                  </a:lnTo>
                  <a:lnTo>
                    <a:pt x="155422" y="223367"/>
                  </a:lnTo>
                  <a:lnTo>
                    <a:pt x="155422" y="223697"/>
                  </a:lnTo>
                  <a:lnTo>
                    <a:pt x="155727" y="223939"/>
                  </a:lnTo>
                  <a:lnTo>
                    <a:pt x="155689" y="223354"/>
                  </a:lnTo>
                  <a:lnTo>
                    <a:pt x="156248" y="222669"/>
                  </a:lnTo>
                  <a:lnTo>
                    <a:pt x="157822" y="222669"/>
                  </a:lnTo>
                  <a:lnTo>
                    <a:pt x="158635" y="221399"/>
                  </a:lnTo>
                  <a:lnTo>
                    <a:pt x="157899" y="220129"/>
                  </a:lnTo>
                  <a:lnTo>
                    <a:pt x="155930" y="221399"/>
                  </a:lnTo>
                  <a:lnTo>
                    <a:pt x="155613" y="220129"/>
                  </a:lnTo>
                  <a:lnTo>
                    <a:pt x="157899" y="220129"/>
                  </a:lnTo>
                  <a:lnTo>
                    <a:pt x="159613" y="220129"/>
                  </a:lnTo>
                  <a:lnTo>
                    <a:pt x="164045" y="218859"/>
                  </a:lnTo>
                  <a:lnTo>
                    <a:pt x="152857" y="216319"/>
                  </a:lnTo>
                  <a:lnTo>
                    <a:pt x="156768" y="215633"/>
                  </a:lnTo>
                  <a:lnTo>
                    <a:pt x="155486" y="215049"/>
                  </a:lnTo>
                  <a:lnTo>
                    <a:pt x="156057" y="213779"/>
                  </a:lnTo>
                  <a:lnTo>
                    <a:pt x="157734" y="213779"/>
                  </a:lnTo>
                  <a:lnTo>
                    <a:pt x="161188" y="213779"/>
                  </a:lnTo>
                  <a:lnTo>
                    <a:pt x="163245" y="212509"/>
                  </a:lnTo>
                  <a:lnTo>
                    <a:pt x="156260" y="211239"/>
                  </a:lnTo>
                  <a:lnTo>
                    <a:pt x="156476" y="211239"/>
                  </a:lnTo>
                  <a:lnTo>
                    <a:pt x="153162" y="209969"/>
                  </a:lnTo>
                  <a:lnTo>
                    <a:pt x="152107" y="208699"/>
                  </a:lnTo>
                  <a:lnTo>
                    <a:pt x="157429" y="208699"/>
                  </a:lnTo>
                  <a:lnTo>
                    <a:pt x="158343" y="209969"/>
                  </a:lnTo>
                  <a:lnTo>
                    <a:pt x="159981" y="209969"/>
                  </a:lnTo>
                  <a:lnTo>
                    <a:pt x="159994" y="208699"/>
                  </a:lnTo>
                  <a:lnTo>
                    <a:pt x="159283" y="208699"/>
                  </a:lnTo>
                  <a:lnTo>
                    <a:pt x="161213" y="207429"/>
                  </a:lnTo>
                  <a:lnTo>
                    <a:pt x="159575" y="207429"/>
                  </a:lnTo>
                  <a:lnTo>
                    <a:pt x="160896" y="206159"/>
                  </a:lnTo>
                  <a:lnTo>
                    <a:pt x="158762" y="206159"/>
                  </a:lnTo>
                  <a:lnTo>
                    <a:pt x="160464" y="203619"/>
                  </a:lnTo>
                  <a:lnTo>
                    <a:pt x="156489" y="204889"/>
                  </a:lnTo>
                  <a:lnTo>
                    <a:pt x="156083" y="203619"/>
                  </a:lnTo>
                  <a:lnTo>
                    <a:pt x="158013" y="202349"/>
                  </a:lnTo>
                  <a:lnTo>
                    <a:pt x="160553" y="203619"/>
                  </a:lnTo>
                  <a:lnTo>
                    <a:pt x="159080" y="202349"/>
                  </a:lnTo>
                  <a:lnTo>
                    <a:pt x="160439" y="202349"/>
                  </a:lnTo>
                  <a:lnTo>
                    <a:pt x="163360" y="203619"/>
                  </a:lnTo>
                  <a:lnTo>
                    <a:pt x="161086" y="202349"/>
                  </a:lnTo>
                  <a:lnTo>
                    <a:pt x="165138" y="201079"/>
                  </a:lnTo>
                  <a:lnTo>
                    <a:pt x="163601" y="201079"/>
                  </a:lnTo>
                  <a:lnTo>
                    <a:pt x="164058" y="199809"/>
                  </a:lnTo>
                  <a:lnTo>
                    <a:pt x="160985" y="199809"/>
                  </a:lnTo>
                  <a:lnTo>
                    <a:pt x="158838" y="198539"/>
                  </a:lnTo>
                  <a:lnTo>
                    <a:pt x="159677" y="198539"/>
                  </a:lnTo>
                  <a:lnTo>
                    <a:pt x="160134" y="198539"/>
                  </a:lnTo>
                  <a:lnTo>
                    <a:pt x="159981" y="198450"/>
                  </a:lnTo>
                  <a:lnTo>
                    <a:pt x="164249" y="197269"/>
                  </a:lnTo>
                  <a:lnTo>
                    <a:pt x="162001" y="197269"/>
                  </a:lnTo>
                  <a:lnTo>
                    <a:pt x="162229" y="195999"/>
                  </a:lnTo>
                  <a:lnTo>
                    <a:pt x="160947" y="194754"/>
                  </a:lnTo>
                  <a:lnTo>
                    <a:pt x="160947" y="197269"/>
                  </a:lnTo>
                  <a:lnTo>
                    <a:pt x="159829" y="198374"/>
                  </a:lnTo>
                  <a:lnTo>
                    <a:pt x="157632" y="197269"/>
                  </a:lnTo>
                  <a:lnTo>
                    <a:pt x="160947" y="197269"/>
                  </a:lnTo>
                  <a:lnTo>
                    <a:pt x="160947" y="194754"/>
                  </a:lnTo>
                  <a:lnTo>
                    <a:pt x="162458" y="194729"/>
                  </a:lnTo>
                  <a:lnTo>
                    <a:pt x="159956" y="193459"/>
                  </a:lnTo>
                  <a:lnTo>
                    <a:pt x="158965" y="193459"/>
                  </a:lnTo>
                  <a:lnTo>
                    <a:pt x="158394" y="193230"/>
                  </a:lnTo>
                  <a:lnTo>
                    <a:pt x="158305" y="193459"/>
                  </a:lnTo>
                  <a:lnTo>
                    <a:pt x="157899" y="193459"/>
                  </a:lnTo>
                  <a:lnTo>
                    <a:pt x="157695" y="192951"/>
                  </a:lnTo>
                  <a:lnTo>
                    <a:pt x="155778" y="192189"/>
                  </a:lnTo>
                  <a:lnTo>
                    <a:pt x="157391" y="192189"/>
                  </a:lnTo>
                  <a:lnTo>
                    <a:pt x="157695" y="192951"/>
                  </a:lnTo>
                  <a:lnTo>
                    <a:pt x="158394" y="193230"/>
                  </a:lnTo>
                  <a:lnTo>
                    <a:pt x="158826" y="192189"/>
                  </a:lnTo>
                  <a:lnTo>
                    <a:pt x="162496" y="192189"/>
                  </a:lnTo>
                  <a:lnTo>
                    <a:pt x="160413" y="190919"/>
                  </a:lnTo>
                  <a:lnTo>
                    <a:pt x="161709" y="189649"/>
                  </a:lnTo>
                  <a:lnTo>
                    <a:pt x="163893" y="190919"/>
                  </a:lnTo>
                  <a:lnTo>
                    <a:pt x="164795" y="190919"/>
                  </a:lnTo>
                  <a:lnTo>
                    <a:pt x="162496" y="189649"/>
                  </a:lnTo>
                  <a:lnTo>
                    <a:pt x="162864" y="189649"/>
                  </a:lnTo>
                  <a:lnTo>
                    <a:pt x="161112" y="188379"/>
                  </a:lnTo>
                  <a:lnTo>
                    <a:pt x="160705" y="188379"/>
                  </a:lnTo>
                  <a:lnTo>
                    <a:pt x="159258" y="188379"/>
                  </a:lnTo>
                  <a:lnTo>
                    <a:pt x="160820" y="189649"/>
                  </a:lnTo>
                  <a:lnTo>
                    <a:pt x="160362" y="189649"/>
                  </a:lnTo>
                  <a:lnTo>
                    <a:pt x="158381" y="188379"/>
                  </a:lnTo>
                  <a:lnTo>
                    <a:pt x="159258" y="188379"/>
                  </a:lnTo>
                  <a:lnTo>
                    <a:pt x="159283" y="188061"/>
                  </a:lnTo>
                  <a:lnTo>
                    <a:pt x="154876" y="187109"/>
                  </a:lnTo>
                  <a:lnTo>
                    <a:pt x="157467" y="185839"/>
                  </a:lnTo>
                  <a:lnTo>
                    <a:pt x="163614" y="187109"/>
                  </a:lnTo>
                  <a:lnTo>
                    <a:pt x="166484" y="185839"/>
                  </a:lnTo>
                  <a:lnTo>
                    <a:pt x="160680" y="184569"/>
                  </a:lnTo>
                  <a:lnTo>
                    <a:pt x="161531" y="183299"/>
                  </a:lnTo>
                  <a:lnTo>
                    <a:pt x="162382" y="182029"/>
                  </a:lnTo>
                  <a:lnTo>
                    <a:pt x="161277" y="183299"/>
                  </a:lnTo>
                  <a:lnTo>
                    <a:pt x="158826" y="182029"/>
                  </a:lnTo>
                  <a:lnTo>
                    <a:pt x="161023" y="182029"/>
                  </a:lnTo>
                  <a:lnTo>
                    <a:pt x="160083" y="180759"/>
                  </a:lnTo>
                  <a:lnTo>
                    <a:pt x="162687" y="180759"/>
                  </a:lnTo>
                  <a:lnTo>
                    <a:pt x="164477" y="179489"/>
                  </a:lnTo>
                  <a:lnTo>
                    <a:pt x="160375" y="179489"/>
                  </a:lnTo>
                  <a:lnTo>
                    <a:pt x="163156" y="178219"/>
                  </a:lnTo>
                  <a:lnTo>
                    <a:pt x="164388" y="176949"/>
                  </a:lnTo>
                  <a:lnTo>
                    <a:pt x="157429" y="176949"/>
                  </a:lnTo>
                  <a:lnTo>
                    <a:pt x="158242" y="174409"/>
                  </a:lnTo>
                  <a:lnTo>
                    <a:pt x="160451" y="175679"/>
                  </a:lnTo>
                  <a:lnTo>
                    <a:pt x="162534" y="175679"/>
                  </a:lnTo>
                  <a:lnTo>
                    <a:pt x="163842" y="174409"/>
                  </a:lnTo>
                  <a:lnTo>
                    <a:pt x="159867" y="173139"/>
                  </a:lnTo>
                  <a:lnTo>
                    <a:pt x="158813" y="173139"/>
                  </a:lnTo>
                  <a:lnTo>
                    <a:pt x="159042" y="171869"/>
                  </a:lnTo>
                  <a:lnTo>
                    <a:pt x="156425" y="171869"/>
                  </a:lnTo>
                  <a:lnTo>
                    <a:pt x="162941" y="170599"/>
                  </a:lnTo>
                  <a:lnTo>
                    <a:pt x="156235" y="168059"/>
                  </a:lnTo>
                  <a:lnTo>
                    <a:pt x="161861" y="166789"/>
                  </a:lnTo>
                  <a:lnTo>
                    <a:pt x="161226" y="165519"/>
                  </a:lnTo>
                  <a:lnTo>
                    <a:pt x="160655" y="164249"/>
                  </a:lnTo>
                  <a:lnTo>
                    <a:pt x="160566" y="162979"/>
                  </a:lnTo>
                  <a:lnTo>
                    <a:pt x="155524" y="162979"/>
                  </a:lnTo>
                  <a:lnTo>
                    <a:pt x="157759" y="161709"/>
                  </a:lnTo>
                  <a:lnTo>
                    <a:pt x="160794" y="160566"/>
                  </a:lnTo>
                  <a:lnTo>
                    <a:pt x="160007" y="160439"/>
                  </a:lnTo>
                  <a:lnTo>
                    <a:pt x="164033" y="159169"/>
                  </a:lnTo>
                  <a:lnTo>
                    <a:pt x="166763" y="159169"/>
                  </a:lnTo>
                  <a:lnTo>
                    <a:pt x="161988" y="157899"/>
                  </a:lnTo>
                  <a:lnTo>
                    <a:pt x="162560" y="156629"/>
                  </a:lnTo>
                  <a:lnTo>
                    <a:pt x="163588" y="156629"/>
                  </a:lnTo>
                  <a:lnTo>
                    <a:pt x="160185" y="155359"/>
                  </a:lnTo>
                  <a:lnTo>
                    <a:pt x="159118" y="154089"/>
                  </a:lnTo>
                  <a:lnTo>
                    <a:pt x="158229" y="152819"/>
                  </a:lnTo>
                  <a:lnTo>
                    <a:pt x="157975" y="152819"/>
                  </a:lnTo>
                  <a:lnTo>
                    <a:pt x="157276" y="151549"/>
                  </a:lnTo>
                  <a:lnTo>
                    <a:pt x="158762" y="151549"/>
                  </a:lnTo>
                  <a:lnTo>
                    <a:pt x="160070" y="150279"/>
                  </a:lnTo>
                  <a:lnTo>
                    <a:pt x="162941" y="150279"/>
                  </a:lnTo>
                  <a:lnTo>
                    <a:pt x="163055" y="151549"/>
                  </a:lnTo>
                  <a:lnTo>
                    <a:pt x="166814" y="151549"/>
                  </a:lnTo>
                  <a:lnTo>
                    <a:pt x="163004" y="150279"/>
                  </a:lnTo>
                  <a:lnTo>
                    <a:pt x="165303" y="150279"/>
                  </a:lnTo>
                  <a:lnTo>
                    <a:pt x="164858" y="149009"/>
                  </a:lnTo>
                  <a:lnTo>
                    <a:pt x="160756" y="149009"/>
                  </a:lnTo>
                  <a:lnTo>
                    <a:pt x="161150" y="146469"/>
                  </a:lnTo>
                  <a:lnTo>
                    <a:pt x="159905" y="146469"/>
                  </a:lnTo>
                  <a:lnTo>
                    <a:pt x="155892" y="145199"/>
                  </a:lnTo>
                  <a:lnTo>
                    <a:pt x="162229" y="146469"/>
                  </a:lnTo>
                  <a:lnTo>
                    <a:pt x="159245" y="145199"/>
                  </a:lnTo>
                  <a:lnTo>
                    <a:pt x="163398" y="145199"/>
                  </a:lnTo>
                  <a:lnTo>
                    <a:pt x="162433" y="143929"/>
                  </a:lnTo>
                  <a:lnTo>
                    <a:pt x="159537" y="142659"/>
                  </a:lnTo>
                  <a:lnTo>
                    <a:pt x="158838" y="141439"/>
                  </a:lnTo>
                  <a:lnTo>
                    <a:pt x="159016" y="140119"/>
                  </a:lnTo>
                  <a:lnTo>
                    <a:pt x="167017" y="140119"/>
                  </a:lnTo>
                  <a:lnTo>
                    <a:pt x="161213" y="137579"/>
                  </a:lnTo>
                  <a:lnTo>
                    <a:pt x="167462" y="136309"/>
                  </a:lnTo>
                  <a:lnTo>
                    <a:pt x="164579" y="133769"/>
                  </a:lnTo>
                  <a:lnTo>
                    <a:pt x="168897" y="132499"/>
                  </a:lnTo>
                  <a:lnTo>
                    <a:pt x="168706" y="131229"/>
                  </a:lnTo>
                  <a:lnTo>
                    <a:pt x="168529" y="129959"/>
                  </a:lnTo>
                  <a:lnTo>
                    <a:pt x="162267" y="131229"/>
                  </a:lnTo>
                  <a:lnTo>
                    <a:pt x="168376" y="128689"/>
                  </a:lnTo>
                  <a:lnTo>
                    <a:pt x="167284" y="128689"/>
                  </a:lnTo>
                  <a:lnTo>
                    <a:pt x="168440" y="128092"/>
                  </a:lnTo>
                  <a:lnTo>
                    <a:pt x="166052" y="128689"/>
                  </a:lnTo>
                  <a:lnTo>
                    <a:pt x="165887" y="128689"/>
                  </a:lnTo>
                  <a:lnTo>
                    <a:pt x="165722" y="128625"/>
                  </a:lnTo>
                  <a:lnTo>
                    <a:pt x="162128" y="128689"/>
                  </a:lnTo>
                  <a:lnTo>
                    <a:pt x="164185" y="128016"/>
                  </a:lnTo>
                  <a:lnTo>
                    <a:pt x="165722" y="128625"/>
                  </a:lnTo>
                  <a:lnTo>
                    <a:pt x="165430" y="127660"/>
                  </a:lnTo>
                  <a:lnTo>
                    <a:pt x="166014" y="127419"/>
                  </a:lnTo>
                  <a:lnTo>
                    <a:pt x="167894" y="126149"/>
                  </a:lnTo>
                  <a:lnTo>
                    <a:pt x="167411" y="127419"/>
                  </a:lnTo>
                  <a:lnTo>
                    <a:pt x="168846" y="127419"/>
                  </a:lnTo>
                  <a:lnTo>
                    <a:pt x="169379" y="126149"/>
                  </a:lnTo>
                  <a:lnTo>
                    <a:pt x="171577" y="127419"/>
                  </a:lnTo>
                  <a:lnTo>
                    <a:pt x="173316" y="126149"/>
                  </a:lnTo>
                  <a:lnTo>
                    <a:pt x="170040" y="126149"/>
                  </a:lnTo>
                  <a:lnTo>
                    <a:pt x="170954" y="124879"/>
                  </a:lnTo>
                  <a:lnTo>
                    <a:pt x="167957" y="126149"/>
                  </a:lnTo>
                  <a:lnTo>
                    <a:pt x="164617" y="123609"/>
                  </a:lnTo>
                  <a:lnTo>
                    <a:pt x="173393" y="124879"/>
                  </a:lnTo>
                  <a:lnTo>
                    <a:pt x="170103" y="122339"/>
                  </a:lnTo>
                  <a:lnTo>
                    <a:pt x="172085" y="123609"/>
                  </a:lnTo>
                  <a:lnTo>
                    <a:pt x="170942" y="122339"/>
                  </a:lnTo>
                  <a:lnTo>
                    <a:pt x="172275" y="119799"/>
                  </a:lnTo>
                  <a:lnTo>
                    <a:pt x="167132" y="118529"/>
                  </a:lnTo>
                  <a:lnTo>
                    <a:pt x="170091" y="118529"/>
                  </a:lnTo>
                  <a:lnTo>
                    <a:pt x="170929" y="117259"/>
                  </a:lnTo>
                  <a:lnTo>
                    <a:pt x="164757" y="114719"/>
                  </a:lnTo>
                  <a:lnTo>
                    <a:pt x="167970" y="112179"/>
                  </a:lnTo>
                  <a:lnTo>
                    <a:pt x="169532" y="113449"/>
                  </a:lnTo>
                  <a:lnTo>
                    <a:pt x="169087" y="112179"/>
                  </a:lnTo>
                  <a:lnTo>
                    <a:pt x="169862" y="112179"/>
                  </a:lnTo>
                  <a:lnTo>
                    <a:pt x="167132" y="110909"/>
                  </a:lnTo>
                  <a:lnTo>
                    <a:pt x="168071" y="109639"/>
                  </a:lnTo>
                  <a:lnTo>
                    <a:pt x="169811" y="110909"/>
                  </a:lnTo>
                  <a:lnTo>
                    <a:pt x="171919" y="108369"/>
                  </a:lnTo>
                  <a:lnTo>
                    <a:pt x="165620" y="107099"/>
                  </a:lnTo>
                  <a:lnTo>
                    <a:pt x="164592" y="105829"/>
                  </a:lnTo>
                  <a:lnTo>
                    <a:pt x="169202" y="105829"/>
                  </a:lnTo>
                  <a:lnTo>
                    <a:pt x="171513" y="103289"/>
                  </a:lnTo>
                  <a:lnTo>
                    <a:pt x="172161" y="103289"/>
                  </a:lnTo>
                  <a:lnTo>
                    <a:pt x="172770" y="100749"/>
                  </a:lnTo>
                  <a:lnTo>
                    <a:pt x="168414" y="99479"/>
                  </a:lnTo>
                  <a:lnTo>
                    <a:pt x="166636" y="96939"/>
                  </a:lnTo>
                  <a:lnTo>
                    <a:pt x="171640" y="95669"/>
                  </a:lnTo>
                  <a:lnTo>
                    <a:pt x="169735" y="93129"/>
                  </a:lnTo>
                  <a:lnTo>
                    <a:pt x="168783" y="91859"/>
                  </a:lnTo>
                  <a:lnTo>
                    <a:pt x="170395" y="90411"/>
                  </a:lnTo>
                  <a:lnTo>
                    <a:pt x="168021" y="89319"/>
                  </a:lnTo>
                  <a:lnTo>
                    <a:pt x="168503" y="89319"/>
                  </a:lnTo>
                  <a:lnTo>
                    <a:pt x="164401" y="88049"/>
                  </a:lnTo>
                  <a:lnTo>
                    <a:pt x="172681" y="88049"/>
                  </a:lnTo>
                  <a:lnTo>
                    <a:pt x="171615" y="86779"/>
                  </a:lnTo>
                  <a:lnTo>
                    <a:pt x="171716" y="85509"/>
                  </a:lnTo>
                  <a:lnTo>
                    <a:pt x="166192" y="85509"/>
                  </a:lnTo>
                  <a:lnTo>
                    <a:pt x="169240" y="84239"/>
                  </a:lnTo>
                  <a:lnTo>
                    <a:pt x="168630" y="81699"/>
                  </a:lnTo>
                  <a:lnTo>
                    <a:pt x="167868" y="80429"/>
                  </a:lnTo>
                  <a:lnTo>
                    <a:pt x="170434" y="79159"/>
                  </a:lnTo>
                  <a:lnTo>
                    <a:pt x="169062" y="77889"/>
                  </a:lnTo>
                  <a:lnTo>
                    <a:pt x="167690" y="76619"/>
                  </a:lnTo>
                  <a:lnTo>
                    <a:pt x="170649" y="76619"/>
                  </a:lnTo>
                  <a:lnTo>
                    <a:pt x="171780" y="74079"/>
                  </a:lnTo>
                  <a:lnTo>
                    <a:pt x="171069" y="72809"/>
                  </a:lnTo>
                  <a:lnTo>
                    <a:pt x="173202" y="72809"/>
                  </a:lnTo>
                  <a:lnTo>
                    <a:pt x="173393" y="71539"/>
                  </a:lnTo>
                  <a:lnTo>
                    <a:pt x="164490" y="71539"/>
                  </a:lnTo>
                  <a:lnTo>
                    <a:pt x="168897" y="70269"/>
                  </a:lnTo>
                  <a:lnTo>
                    <a:pt x="168846" y="68999"/>
                  </a:lnTo>
                  <a:lnTo>
                    <a:pt x="172681" y="66459"/>
                  </a:lnTo>
                  <a:lnTo>
                    <a:pt x="168656" y="65189"/>
                  </a:lnTo>
                  <a:lnTo>
                    <a:pt x="170865" y="65189"/>
                  </a:lnTo>
                  <a:lnTo>
                    <a:pt x="173697" y="626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99667" y="9602222"/>
              <a:ext cx="173355" cy="758190"/>
            </a:xfrm>
            <a:custGeom>
              <a:avLst/>
              <a:gdLst/>
              <a:ahLst/>
              <a:cxnLst/>
              <a:rect l="l" t="t" r="r" b="b"/>
              <a:pathLst>
                <a:path w="173355" h="758190">
                  <a:moveTo>
                    <a:pt x="457" y="272186"/>
                  </a:moveTo>
                  <a:lnTo>
                    <a:pt x="177" y="271830"/>
                  </a:lnTo>
                  <a:lnTo>
                    <a:pt x="0" y="272072"/>
                  </a:lnTo>
                  <a:lnTo>
                    <a:pt x="190" y="272097"/>
                  </a:lnTo>
                  <a:lnTo>
                    <a:pt x="355" y="272148"/>
                  </a:lnTo>
                  <a:close/>
                </a:path>
                <a:path w="173355" h="758190">
                  <a:moveTo>
                    <a:pt x="762" y="272288"/>
                  </a:moveTo>
                  <a:lnTo>
                    <a:pt x="457" y="272186"/>
                  </a:lnTo>
                  <a:lnTo>
                    <a:pt x="736" y="272542"/>
                  </a:lnTo>
                  <a:lnTo>
                    <a:pt x="762" y="272402"/>
                  </a:lnTo>
                  <a:close/>
                </a:path>
                <a:path w="173355" h="758190">
                  <a:moveTo>
                    <a:pt x="914" y="264185"/>
                  </a:moveTo>
                  <a:lnTo>
                    <a:pt x="749" y="263906"/>
                  </a:lnTo>
                  <a:lnTo>
                    <a:pt x="355" y="263944"/>
                  </a:lnTo>
                  <a:lnTo>
                    <a:pt x="914" y="264185"/>
                  </a:lnTo>
                  <a:close/>
                </a:path>
                <a:path w="173355" h="758190">
                  <a:moveTo>
                    <a:pt x="1358" y="273291"/>
                  </a:moveTo>
                  <a:lnTo>
                    <a:pt x="736" y="272542"/>
                  </a:lnTo>
                  <a:lnTo>
                    <a:pt x="711" y="272745"/>
                  </a:lnTo>
                  <a:lnTo>
                    <a:pt x="558" y="272999"/>
                  </a:lnTo>
                  <a:lnTo>
                    <a:pt x="1358" y="273291"/>
                  </a:lnTo>
                  <a:close/>
                </a:path>
                <a:path w="173355" h="758190">
                  <a:moveTo>
                    <a:pt x="1854" y="264579"/>
                  </a:moveTo>
                  <a:lnTo>
                    <a:pt x="914" y="264185"/>
                  </a:lnTo>
                  <a:lnTo>
                    <a:pt x="1028" y="264363"/>
                  </a:lnTo>
                  <a:lnTo>
                    <a:pt x="1854" y="264579"/>
                  </a:lnTo>
                  <a:close/>
                </a:path>
                <a:path w="173355" h="758190">
                  <a:moveTo>
                    <a:pt x="2870" y="264871"/>
                  </a:moveTo>
                  <a:lnTo>
                    <a:pt x="1841" y="264591"/>
                  </a:lnTo>
                  <a:lnTo>
                    <a:pt x="2057" y="264680"/>
                  </a:lnTo>
                  <a:lnTo>
                    <a:pt x="2374" y="264769"/>
                  </a:lnTo>
                  <a:lnTo>
                    <a:pt x="2870" y="264871"/>
                  </a:lnTo>
                  <a:close/>
                </a:path>
                <a:path w="173355" h="758190">
                  <a:moveTo>
                    <a:pt x="4660" y="263461"/>
                  </a:moveTo>
                  <a:lnTo>
                    <a:pt x="2997" y="262623"/>
                  </a:lnTo>
                  <a:lnTo>
                    <a:pt x="2654" y="263093"/>
                  </a:lnTo>
                  <a:lnTo>
                    <a:pt x="508" y="263499"/>
                  </a:lnTo>
                  <a:lnTo>
                    <a:pt x="749" y="263906"/>
                  </a:lnTo>
                  <a:lnTo>
                    <a:pt x="4660" y="263461"/>
                  </a:lnTo>
                  <a:close/>
                </a:path>
                <a:path w="173355" h="758190">
                  <a:moveTo>
                    <a:pt x="7264" y="248843"/>
                  </a:moveTo>
                  <a:lnTo>
                    <a:pt x="6896" y="248754"/>
                  </a:lnTo>
                  <a:lnTo>
                    <a:pt x="7251" y="248856"/>
                  </a:lnTo>
                  <a:close/>
                </a:path>
                <a:path w="173355" h="758190">
                  <a:moveTo>
                    <a:pt x="8559" y="243357"/>
                  </a:moveTo>
                  <a:lnTo>
                    <a:pt x="7327" y="244157"/>
                  </a:lnTo>
                  <a:lnTo>
                    <a:pt x="8001" y="243840"/>
                  </a:lnTo>
                  <a:lnTo>
                    <a:pt x="8343" y="243573"/>
                  </a:lnTo>
                  <a:lnTo>
                    <a:pt x="8559" y="243357"/>
                  </a:lnTo>
                  <a:close/>
                </a:path>
                <a:path w="173355" h="758190">
                  <a:moveTo>
                    <a:pt x="10629" y="236435"/>
                  </a:moveTo>
                  <a:lnTo>
                    <a:pt x="10375" y="236410"/>
                  </a:lnTo>
                  <a:lnTo>
                    <a:pt x="10083" y="236423"/>
                  </a:lnTo>
                  <a:lnTo>
                    <a:pt x="9842" y="236499"/>
                  </a:lnTo>
                  <a:lnTo>
                    <a:pt x="10033" y="236524"/>
                  </a:lnTo>
                  <a:lnTo>
                    <a:pt x="10325" y="236486"/>
                  </a:lnTo>
                  <a:lnTo>
                    <a:pt x="10629" y="236435"/>
                  </a:lnTo>
                  <a:close/>
                </a:path>
                <a:path w="173355" h="758190">
                  <a:moveTo>
                    <a:pt x="17678" y="256032"/>
                  </a:moveTo>
                  <a:lnTo>
                    <a:pt x="16497" y="257695"/>
                  </a:lnTo>
                  <a:lnTo>
                    <a:pt x="17030" y="257644"/>
                  </a:lnTo>
                  <a:lnTo>
                    <a:pt x="17678" y="256032"/>
                  </a:lnTo>
                  <a:close/>
                </a:path>
                <a:path w="173355" h="758190">
                  <a:moveTo>
                    <a:pt x="17678" y="200520"/>
                  </a:moveTo>
                  <a:lnTo>
                    <a:pt x="17145" y="199263"/>
                  </a:lnTo>
                  <a:lnTo>
                    <a:pt x="15367" y="199618"/>
                  </a:lnTo>
                  <a:lnTo>
                    <a:pt x="17678" y="200520"/>
                  </a:lnTo>
                  <a:close/>
                </a:path>
                <a:path w="173355" h="758190">
                  <a:moveTo>
                    <a:pt x="19253" y="257467"/>
                  </a:moveTo>
                  <a:lnTo>
                    <a:pt x="17030" y="257644"/>
                  </a:lnTo>
                  <a:lnTo>
                    <a:pt x="16764" y="258330"/>
                  </a:lnTo>
                  <a:lnTo>
                    <a:pt x="19253" y="257695"/>
                  </a:lnTo>
                  <a:lnTo>
                    <a:pt x="19253" y="257467"/>
                  </a:lnTo>
                  <a:close/>
                </a:path>
                <a:path w="173355" h="758190">
                  <a:moveTo>
                    <a:pt x="21564" y="161594"/>
                  </a:moveTo>
                  <a:lnTo>
                    <a:pt x="21475" y="161429"/>
                  </a:lnTo>
                  <a:lnTo>
                    <a:pt x="21056" y="160794"/>
                  </a:lnTo>
                  <a:lnTo>
                    <a:pt x="21183" y="161188"/>
                  </a:lnTo>
                  <a:lnTo>
                    <a:pt x="21564" y="161671"/>
                  </a:lnTo>
                  <a:close/>
                </a:path>
                <a:path w="173355" h="758190">
                  <a:moveTo>
                    <a:pt x="21780" y="186918"/>
                  </a:moveTo>
                  <a:lnTo>
                    <a:pt x="21437" y="186448"/>
                  </a:lnTo>
                  <a:lnTo>
                    <a:pt x="20764" y="186778"/>
                  </a:lnTo>
                  <a:lnTo>
                    <a:pt x="20777" y="187185"/>
                  </a:lnTo>
                  <a:lnTo>
                    <a:pt x="21120" y="187629"/>
                  </a:lnTo>
                  <a:lnTo>
                    <a:pt x="21386" y="187299"/>
                  </a:lnTo>
                  <a:lnTo>
                    <a:pt x="21780" y="186918"/>
                  </a:lnTo>
                  <a:close/>
                </a:path>
                <a:path w="173355" h="758190">
                  <a:moveTo>
                    <a:pt x="22275" y="188760"/>
                  </a:moveTo>
                  <a:lnTo>
                    <a:pt x="21831" y="188366"/>
                  </a:lnTo>
                  <a:lnTo>
                    <a:pt x="21374" y="187985"/>
                  </a:lnTo>
                  <a:lnTo>
                    <a:pt x="21120" y="187629"/>
                  </a:lnTo>
                  <a:lnTo>
                    <a:pt x="20777" y="188036"/>
                  </a:lnTo>
                  <a:lnTo>
                    <a:pt x="20662" y="188366"/>
                  </a:lnTo>
                  <a:lnTo>
                    <a:pt x="22275" y="188760"/>
                  </a:lnTo>
                  <a:close/>
                </a:path>
                <a:path w="173355" h="758190">
                  <a:moveTo>
                    <a:pt x="22694" y="251193"/>
                  </a:moveTo>
                  <a:lnTo>
                    <a:pt x="21793" y="250380"/>
                  </a:lnTo>
                  <a:lnTo>
                    <a:pt x="21564" y="250177"/>
                  </a:lnTo>
                  <a:lnTo>
                    <a:pt x="20434" y="250710"/>
                  </a:lnTo>
                  <a:lnTo>
                    <a:pt x="20764" y="251790"/>
                  </a:lnTo>
                  <a:lnTo>
                    <a:pt x="22047" y="251015"/>
                  </a:lnTo>
                  <a:lnTo>
                    <a:pt x="22694" y="251193"/>
                  </a:lnTo>
                  <a:close/>
                </a:path>
                <a:path w="173355" h="758190">
                  <a:moveTo>
                    <a:pt x="23139" y="256705"/>
                  </a:moveTo>
                  <a:lnTo>
                    <a:pt x="19431" y="257644"/>
                  </a:lnTo>
                  <a:lnTo>
                    <a:pt x="19354" y="258343"/>
                  </a:lnTo>
                  <a:lnTo>
                    <a:pt x="23139" y="256705"/>
                  </a:lnTo>
                  <a:close/>
                </a:path>
                <a:path w="173355" h="758190">
                  <a:moveTo>
                    <a:pt x="24003" y="222173"/>
                  </a:moveTo>
                  <a:lnTo>
                    <a:pt x="23749" y="222224"/>
                  </a:lnTo>
                  <a:lnTo>
                    <a:pt x="23926" y="222224"/>
                  </a:lnTo>
                  <a:close/>
                </a:path>
                <a:path w="173355" h="758190">
                  <a:moveTo>
                    <a:pt x="25260" y="132181"/>
                  </a:moveTo>
                  <a:lnTo>
                    <a:pt x="25158" y="132334"/>
                  </a:lnTo>
                  <a:lnTo>
                    <a:pt x="25260" y="132181"/>
                  </a:lnTo>
                  <a:close/>
                </a:path>
                <a:path w="173355" h="758190">
                  <a:moveTo>
                    <a:pt x="30543" y="210439"/>
                  </a:moveTo>
                  <a:lnTo>
                    <a:pt x="28943" y="210019"/>
                  </a:lnTo>
                  <a:lnTo>
                    <a:pt x="30518" y="210464"/>
                  </a:lnTo>
                  <a:close/>
                </a:path>
                <a:path w="173355" h="758190">
                  <a:moveTo>
                    <a:pt x="31521" y="210693"/>
                  </a:moveTo>
                  <a:lnTo>
                    <a:pt x="31330" y="209854"/>
                  </a:lnTo>
                  <a:lnTo>
                    <a:pt x="30543" y="210439"/>
                  </a:lnTo>
                  <a:lnTo>
                    <a:pt x="31521" y="210693"/>
                  </a:lnTo>
                  <a:close/>
                </a:path>
                <a:path w="173355" h="758190">
                  <a:moveTo>
                    <a:pt x="37109" y="199250"/>
                  </a:moveTo>
                  <a:lnTo>
                    <a:pt x="36449" y="197789"/>
                  </a:lnTo>
                  <a:lnTo>
                    <a:pt x="36804" y="198831"/>
                  </a:lnTo>
                  <a:lnTo>
                    <a:pt x="37109" y="199250"/>
                  </a:lnTo>
                  <a:close/>
                </a:path>
                <a:path w="173355" h="758190">
                  <a:moveTo>
                    <a:pt x="41071" y="477189"/>
                  </a:moveTo>
                  <a:lnTo>
                    <a:pt x="39306" y="475919"/>
                  </a:lnTo>
                  <a:lnTo>
                    <a:pt x="39166" y="477189"/>
                  </a:lnTo>
                  <a:lnTo>
                    <a:pt x="41071" y="477189"/>
                  </a:lnTo>
                  <a:close/>
                </a:path>
                <a:path w="173355" h="758190">
                  <a:moveTo>
                    <a:pt x="44018" y="458076"/>
                  </a:moveTo>
                  <a:lnTo>
                    <a:pt x="43726" y="457987"/>
                  </a:lnTo>
                  <a:lnTo>
                    <a:pt x="43535" y="457936"/>
                  </a:lnTo>
                  <a:lnTo>
                    <a:pt x="43713" y="458050"/>
                  </a:lnTo>
                  <a:lnTo>
                    <a:pt x="43840" y="458050"/>
                  </a:lnTo>
                  <a:lnTo>
                    <a:pt x="44018" y="458076"/>
                  </a:lnTo>
                  <a:close/>
                </a:path>
                <a:path w="173355" h="758190">
                  <a:moveTo>
                    <a:pt x="44970" y="517829"/>
                  </a:moveTo>
                  <a:lnTo>
                    <a:pt x="43014" y="517829"/>
                  </a:lnTo>
                  <a:lnTo>
                    <a:pt x="41960" y="519099"/>
                  </a:lnTo>
                  <a:lnTo>
                    <a:pt x="44970" y="517829"/>
                  </a:lnTo>
                  <a:close/>
                </a:path>
                <a:path w="173355" h="758190">
                  <a:moveTo>
                    <a:pt x="46634" y="472109"/>
                  </a:moveTo>
                  <a:lnTo>
                    <a:pt x="45224" y="472109"/>
                  </a:lnTo>
                  <a:lnTo>
                    <a:pt x="44424" y="470839"/>
                  </a:lnTo>
                  <a:lnTo>
                    <a:pt x="43942" y="470839"/>
                  </a:lnTo>
                  <a:lnTo>
                    <a:pt x="43853" y="473379"/>
                  </a:lnTo>
                  <a:lnTo>
                    <a:pt x="46634" y="472109"/>
                  </a:lnTo>
                  <a:close/>
                </a:path>
                <a:path w="173355" h="758190">
                  <a:moveTo>
                    <a:pt x="47294" y="453059"/>
                  </a:moveTo>
                  <a:lnTo>
                    <a:pt x="45516" y="451789"/>
                  </a:lnTo>
                  <a:lnTo>
                    <a:pt x="44361" y="453059"/>
                  </a:lnTo>
                  <a:lnTo>
                    <a:pt x="47294" y="453059"/>
                  </a:lnTo>
                  <a:close/>
                </a:path>
                <a:path w="173355" h="758190">
                  <a:moveTo>
                    <a:pt x="47345" y="546646"/>
                  </a:moveTo>
                  <a:lnTo>
                    <a:pt x="46685" y="546506"/>
                  </a:lnTo>
                  <a:lnTo>
                    <a:pt x="46621" y="546760"/>
                  </a:lnTo>
                  <a:lnTo>
                    <a:pt x="47345" y="546646"/>
                  </a:lnTo>
                  <a:close/>
                </a:path>
                <a:path w="173355" h="758190">
                  <a:moveTo>
                    <a:pt x="47713" y="487349"/>
                  </a:moveTo>
                  <a:lnTo>
                    <a:pt x="47434" y="487032"/>
                  </a:lnTo>
                  <a:lnTo>
                    <a:pt x="46850" y="487349"/>
                  </a:lnTo>
                  <a:lnTo>
                    <a:pt x="47713" y="487349"/>
                  </a:lnTo>
                  <a:close/>
                </a:path>
                <a:path w="173355" h="758190">
                  <a:moveTo>
                    <a:pt x="48742" y="549033"/>
                  </a:moveTo>
                  <a:lnTo>
                    <a:pt x="48158" y="549236"/>
                  </a:lnTo>
                  <a:lnTo>
                    <a:pt x="47167" y="549579"/>
                  </a:lnTo>
                  <a:lnTo>
                    <a:pt x="48234" y="549579"/>
                  </a:lnTo>
                  <a:lnTo>
                    <a:pt x="48348" y="549452"/>
                  </a:lnTo>
                  <a:lnTo>
                    <a:pt x="48501" y="549465"/>
                  </a:lnTo>
                  <a:lnTo>
                    <a:pt x="48742" y="549033"/>
                  </a:lnTo>
                  <a:close/>
                </a:path>
                <a:path w="173355" h="758190">
                  <a:moveTo>
                    <a:pt x="50507" y="548424"/>
                  </a:moveTo>
                  <a:lnTo>
                    <a:pt x="50355" y="548309"/>
                  </a:lnTo>
                  <a:lnTo>
                    <a:pt x="49428" y="548309"/>
                  </a:lnTo>
                  <a:lnTo>
                    <a:pt x="48742" y="549033"/>
                  </a:lnTo>
                  <a:lnTo>
                    <a:pt x="50507" y="548424"/>
                  </a:lnTo>
                  <a:close/>
                </a:path>
                <a:path w="173355" h="758190">
                  <a:moveTo>
                    <a:pt x="52997" y="131978"/>
                  </a:moveTo>
                  <a:lnTo>
                    <a:pt x="52235" y="130898"/>
                  </a:lnTo>
                  <a:lnTo>
                    <a:pt x="48983" y="130289"/>
                  </a:lnTo>
                  <a:lnTo>
                    <a:pt x="49428" y="130937"/>
                  </a:lnTo>
                  <a:lnTo>
                    <a:pt x="52997" y="131978"/>
                  </a:lnTo>
                  <a:close/>
                </a:path>
                <a:path w="173355" h="758190">
                  <a:moveTo>
                    <a:pt x="55041" y="566089"/>
                  </a:moveTo>
                  <a:lnTo>
                    <a:pt x="52870" y="566089"/>
                  </a:lnTo>
                  <a:lnTo>
                    <a:pt x="53403" y="566724"/>
                  </a:lnTo>
                  <a:lnTo>
                    <a:pt x="55041" y="566089"/>
                  </a:lnTo>
                  <a:close/>
                </a:path>
                <a:path w="173355" h="758190">
                  <a:moveTo>
                    <a:pt x="59664" y="100533"/>
                  </a:moveTo>
                  <a:lnTo>
                    <a:pt x="58242" y="99593"/>
                  </a:lnTo>
                  <a:lnTo>
                    <a:pt x="57835" y="100190"/>
                  </a:lnTo>
                  <a:lnTo>
                    <a:pt x="56413" y="100507"/>
                  </a:lnTo>
                  <a:lnTo>
                    <a:pt x="56743" y="100952"/>
                  </a:lnTo>
                  <a:lnTo>
                    <a:pt x="58420" y="101066"/>
                  </a:lnTo>
                  <a:lnTo>
                    <a:pt x="59664" y="100533"/>
                  </a:lnTo>
                  <a:close/>
                </a:path>
                <a:path w="173355" h="758190">
                  <a:moveTo>
                    <a:pt x="60972" y="448284"/>
                  </a:moveTo>
                  <a:lnTo>
                    <a:pt x="59207" y="447840"/>
                  </a:lnTo>
                  <a:lnTo>
                    <a:pt x="59334" y="448030"/>
                  </a:lnTo>
                  <a:lnTo>
                    <a:pt x="60972" y="448284"/>
                  </a:lnTo>
                  <a:close/>
                </a:path>
                <a:path w="173355" h="758190">
                  <a:moveTo>
                    <a:pt x="63944" y="493699"/>
                  </a:moveTo>
                  <a:lnTo>
                    <a:pt x="63220" y="493699"/>
                  </a:lnTo>
                  <a:lnTo>
                    <a:pt x="63919" y="494296"/>
                  </a:lnTo>
                  <a:lnTo>
                    <a:pt x="63944" y="493699"/>
                  </a:lnTo>
                  <a:close/>
                </a:path>
                <a:path w="173355" h="758190">
                  <a:moveTo>
                    <a:pt x="64681" y="494969"/>
                  </a:moveTo>
                  <a:lnTo>
                    <a:pt x="63919" y="494296"/>
                  </a:lnTo>
                  <a:lnTo>
                    <a:pt x="63881" y="494969"/>
                  </a:lnTo>
                  <a:lnTo>
                    <a:pt x="64681" y="494969"/>
                  </a:lnTo>
                  <a:close/>
                </a:path>
                <a:path w="173355" h="758190">
                  <a:moveTo>
                    <a:pt x="64820" y="617639"/>
                  </a:moveTo>
                  <a:lnTo>
                    <a:pt x="63741" y="618159"/>
                  </a:lnTo>
                  <a:lnTo>
                    <a:pt x="64820" y="618159"/>
                  </a:lnTo>
                  <a:lnTo>
                    <a:pt x="64820" y="617639"/>
                  </a:lnTo>
                  <a:close/>
                </a:path>
                <a:path w="173355" h="758190">
                  <a:moveTo>
                    <a:pt x="65176" y="516559"/>
                  </a:moveTo>
                  <a:lnTo>
                    <a:pt x="63144" y="516559"/>
                  </a:lnTo>
                  <a:lnTo>
                    <a:pt x="65049" y="517829"/>
                  </a:lnTo>
                  <a:lnTo>
                    <a:pt x="65176" y="516559"/>
                  </a:lnTo>
                  <a:close/>
                </a:path>
                <a:path w="173355" h="758190">
                  <a:moveTo>
                    <a:pt x="65405" y="457"/>
                  </a:moveTo>
                  <a:lnTo>
                    <a:pt x="64884" y="0"/>
                  </a:lnTo>
                  <a:lnTo>
                    <a:pt x="64693" y="241"/>
                  </a:lnTo>
                  <a:lnTo>
                    <a:pt x="65405" y="457"/>
                  </a:lnTo>
                  <a:close/>
                </a:path>
                <a:path w="173355" h="758190">
                  <a:moveTo>
                    <a:pt x="68529" y="451789"/>
                  </a:moveTo>
                  <a:lnTo>
                    <a:pt x="67983" y="450519"/>
                  </a:lnTo>
                  <a:lnTo>
                    <a:pt x="63995" y="449249"/>
                  </a:lnTo>
                  <a:lnTo>
                    <a:pt x="59334" y="449249"/>
                  </a:lnTo>
                  <a:lnTo>
                    <a:pt x="49657" y="446709"/>
                  </a:lnTo>
                  <a:lnTo>
                    <a:pt x="46062" y="447979"/>
                  </a:lnTo>
                  <a:lnTo>
                    <a:pt x="48869" y="450519"/>
                  </a:lnTo>
                  <a:lnTo>
                    <a:pt x="46469" y="450519"/>
                  </a:lnTo>
                  <a:lnTo>
                    <a:pt x="46443" y="449249"/>
                  </a:lnTo>
                  <a:lnTo>
                    <a:pt x="44170" y="449249"/>
                  </a:lnTo>
                  <a:lnTo>
                    <a:pt x="46088" y="450519"/>
                  </a:lnTo>
                  <a:lnTo>
                    <a:pt x="44716" y="450519"/>
                  </a:lnTo>
                  <a:lnTo>
                    <a:pt x="49199" y="453059"/>
                  </a:lnTo>
                  <a:lnTo>
                    <a:pt x="48679" y="453059"/>
                  </a:lnTo>
                  <a:lnTo>
                    <a:pt x="49961" y="454329"/>
                  </a:lnTo>
                  <a:lnTo>
                    <a:pt x="45173" y="454329"/>
                  </a:lnTo>
                  <a:lnTo>
                    <a:pt x="46596" y="455599"/>
                  </a:lnTo>
                  <a:lnTo>
                    <a:pt x="45605" y="455599"/>
                  </a:lnTo>
                  <a:lnTo>
                    <a:pt x="48158" y="456869"/>
                  </a:lnTo>
                  <a:lnTo>
                    <a:pt x="45351" y="456869"/>
                  </a:lnTo>
                  <a:lnTo>
                    <a:pt x="46977" y="458139"/>
                  </a:lnTo>
                  <a:lnTo>
                    <a:pt x="62509" y="458139"/>
                  </a:lnTo>
                  <a:lnTo>
                    <a:pt x="61061" y="455599"/>
                  </a:lnTo>
                  <a:lnTo>
                    <a:pt x="64084" y="455599"/>
                  </a:lnTo>
                  <a:lnTo>
                    <a:pt x="61480" y="453059"/>
                  </a:lnTo>
                  <a:lnTo>
                    <a:pt x="62839" y="451789"/>
                  </a:lnTo>
                  <a:lnTo>
                    <a:pt x="67970" y="454329"/>
                  </a:lnTo>
                  <a:lnTo>
                    <a:pt x="68529" y="451789"/>
                  </a:lnTo>
                  <a:close/>
                </a:path>
                <a:path w="173355" h="758190">
                  <a:moveTo>
                    <a:pt x="80251" y="601840"/>
                  </a:moveTo>
                  <a:lnTo>
                    <a:pt x="80022" y="602081"/>
                  </a:lnTo>
                  <a:lnTo>
                    <a:pt x="80251" y="601840"/>
                  </a:lnTo>
                  <a:close/>
                </a:path>
                <a:path w="173355" h="758190">
                  <a:moveTo>
                    <a:pt x="82600" y="654989"/>
                  </a:moveTo>
                  <a:lnTo>
                    <a:pt x="82359" y="655053"/>
                  </a:lnTo>
                  <a:lnTo>
                    <a:pt x="82169" y="655066"/>
                  </a:lnTo>
                  <a:lnTo>
                    <a:pt x="81851" y="655180"/>
                  </a:lnTo>
                  <a:lnTo>
                    <a:pt x="81140" y="656640"/>
                  </a:lnTo>
                  <a:lnTo>
                    <a:pt x="81953" y="655942"/>
                  </a:lnTo>
                  <a:lnTo>
                    <a:pt x="82359" y="655408"/>
                  </a:lnTo>
                  <a:lnTo>
                    <a:pt x="82600" y="654989"/>
                  </a:lnTo>
                  <a:close/>
                </a:path>
                <a:path w="173355" h="758190">
                  <a:moveTo>
                    <a:pt x="83807" y="661847"/>
                  </a:moveTo>
                  <a:lnTo>
                    <a:pt x="83731" y="661708"/>
                  </a:lnTo>
                  <a:lnTo>
                    <a:pt x="83756" y="661860"/>
                  </a:lnTo>
                  <a:close/>
                </a:path>
                <a:path w="173355" h="758190">
                  <a:moveTo>
                    <a:pt x="84226" y="601522"/>
                  </a:moveTo>
                  <a:lnTo>
                    <a:pt x="83959" y="601510"/>
                  </a:lnTo>
                  <a:lnTo>
                    <a:pt x="84061" y="601649"/>
                  </a:lnTo>
                  <a:lnTo>
                    <a:pt x="84226" y="601522"/>
                  </a:lnTo>
                  <a:close/>
                </a:path>
                <a:path w="173355" h="758190">
                  <a:moveTo>
                    <a:pt x="86245" y="599897"/>
                  </a:moveTo>
                  <a:lnTo>
                    <a:pt x="84226" y="601522"/>
                  </a:lnTo>
                  <a:lnTo>
                    <a:pt x="85013" y="601573"/>
                  </a:lnTo>
                  <a:lnTo>
                    <a:pt x="86245" y="599897"/>
                  </a:lnTo>
                  <a:close/>
                </a:path>
                <a:path w="173355" h="758190">
                  <a:moveTo>
                    <a:pt x="88290" y="16840"/>
                  </a:moveTo>
                  <a:lnTo>
                    <a:pt x="87769" y="15481"/>
                  </a:lnTo>
                  <a:lnTo>
                    <a:pt x="87439" y="15925"/>
                  </a:lnTo>
                  <a:lnTo>
                    <a:pt x="88290" y="16840"/>
                  </a:lnTo>
                  <a:close/>
                </a:path>
                <a:path w="173355" h="758190">
                  <a:moveTo>
                    <a:pt x="89712" y="596569"/>
                  </a:moveTo>
                  <a:lnTo>
                    <a:pt x="86436" y="596569"/>
                  </a:lnTo>
                  <a:lnTo>
                    <a:pt x="86995" y="595299"/>
                  </a:lnTo>
                  <a:lnTo>
                    <a:pt x="84569" y="597839"/>
                  </a:lnTo>
                  <a:lnTo>
                    <a:pt x="80670" y="596569"/>
                  </a:lnTo>
                  <a:lnTo>
                    <a:pt x="89103" y="594029"/>
                  </a:lnTo>
                  <a:lnTo>
                    <a:pt x="85217" y="592759"/>
                  </a:lnTo>
                  <a:lnTo>
                    <a:pt x="85839" y="592759"/>
                  </a:lnTo>
                  <a:lnTo>
                    <a:pt x="86118" y="590219"/>
                  </a:lnTo>
                  <a:lnTo>
                    <a:pt x="81635" y="590219"/>
                  </a:lnTo>
                  <a:lnTo>
                    <a:pt x="83223" y="588949"/>
                  </a:lnTo>
                  <a:lnTo>
                    <a:pt x="83794" y="588949"/>
                  </a:lnTo>
                  <a:lnTo>
                    <a:pt x="83832" y="587679"/>
                  </a:lnTo>
                  <a:lnTo>
                    <a:pt x="83858" y="586409"/>
                  </a:lnTo>
                  <a:lnTo>
                    <a:pt x="77012" y="585139"/>
                  </a:lnTo>
                  <a:lnTo>
                    <a:pt x="79527" y="582599"/>
                  </a:lnTo>
                  <a:lnTo>
                    <a:pt x="78028" y="582599"/>
                  </a:lnTo>
                  <a:lnTo>
                    <a:pt x="79375" y="581329"/>
                  </a:lnTo>
                  <a:lnTo>
                    <a:pt x="80962" y="581329"/>
                  </a:lnTo>
                  <a:lnTo>
                    <a:pt x="77978" y="580059"/>
                  </a:lnTo>
                  <a:lnTo>
                    <a:pt x="80518" y="580059"/>
                  </a:lnTo>
                  <a:lnTo>
                    <a:pt x="81826" y="576249"/>
                  </a:lnTo>
                  <a:lnTo>
                    <a:pt x="75349" y="577519"/>
                  </a:lnTo>
                  <a:lnTo>
                    <a:pt x="74536" y="576249"/>
                  </a:lnTo>
                  <a:lnTo>
                    <a:pt x="73736" y="574979"/>
                  </a:lnTo>
                  <a:lnTo>
                    <a:pt x="78219" y="573709"/>
                  </a:lnTo>
                  <a:lnTo>
                    <a:pt x="79095" y="572439"/>
                  </a:lnTo>
                  <a:lnTo>
                    <a:pt x="79616" y="571169"/>
                  </a:lnTo>
                  <a:lnTo>
                    <a:pt x="80264" y="571169"/>
                  </a:lnTo>
                  <a:lnTo>
                    <a:pt x="80213" y="567359"/>
                  </a:lnTo>
                  <a:lnTo>
                    <a:pt x="75514" y="567359"/>
                  </a:lnTo>
                  <a:lnTo>
                    <a:pt x="73177" y="564819"/>
                  </a:lnTo>
                  <a:lnTo>
                    <a:pt x="77711" y="562279"/>
                  </a:lnTo>
                  <a:lnTo>
                    <a:pt x="74028" y="558469"/>
                  </a:lnTo>
                  <a:lnTo>
                    <a:pt x="76212" y="555929"/>
                  </a:lnTo>
                  <a:lnTo>
                    <a:pt x="72123" y="555929"/>
                  </a:lnTo>
                  <a:lnTo>
                    <a:pt x="72898" y="554659"/>
                  </a:lnTo>
                  <a:lnTo>
                    <a:pt x="72745" y="554659"/>
                  </a:lnTo>
                  <a:lnTo>
                    <a:pt x="68605" y="554659"/>
                  </a:lnTo>
                  <a:lnTo>
                    <a:pt x="72771" y="553389"/>
                  </a:lnTo>
                  <a:lnTo>
                    <a:pt x="72745" y="554659"/>
                  </a:lnTo>
                  <a:lnTo>
                    <a:pt x="76746" y="553389"/>
                  </a:lnTo>
                  <a:lnTo>
                    <a:pt x="75323" y="552119"/>
                  </a:lnTo>
                  <a:lnTo>
                    <a:pt x="75298" y="550849"/>
                  </a:lnTo>
                  <a:lnTo>
                    <a:pt x="69824" y="552119"/>
                  </a:lnTo>
                  <a:lnTo>
                    <a:pt x="72491" y="549579"/>
                  </a:lnTo>
                  <a:lnTo>
                    <a:pt x="71526" y="547039"/>
                  </a:lnTo>
                  <a:lnTo>
                    <a:pt x="70446" y="544499"/>
                  </a:lnTo>
                  <a:lnTo>
                    <a:pt x="72745" y="543229"/>
                  </a:lnTo>
                  <a:lnTo>
                    <a:pt x="71297" y="541959"/>
                  </a:lnTo>
                  <a:lnTo>
                    <a:pt x="69723" y="540689"/>
                  </a:lnTo>
                  <a:lnTo>
                    <a:pt x="72669" y="540689"/>
                  </a:lnTo>
                  <a:lnTo>
                    <a:pt x="73139" y="539419"/>
                  </a:lnTo>
                  <a:lnTo>
                    <a:pt x="73393" y="538149"/>
                  </a:lnTo>
                  <a:lnTo>
                    <a:pt x="72339" y="535609"/>
                  </a:lnTo>
                  <a:lnTo>
                    <a:pt x="74510" y="535609"/>
                  </a:lnTo>
                  <a:lnTo>
                    <a:pt x="74536" y="534339"/>
                  </a:lnTo>
                  <a:lnTo>
                    <a:pt x="65811" y="535609"/>
                  </a:lnTo>
                  <a:lnTo>
                    <a:pt x="65468" y="534339"/>
                  </a:lnTo>
                  <a:lnTo>
                    <a:pt x="69799" y="534339"/>
                  </a:lnTo>
                  <a:lnTo>
                    <a:pt x="69342" y="531799"/>
                  </a:lnTo>
                  <a:lnTo>
                    <a:pt x="73101" y="529259"/>
                  </a:lnTo>
                  <a:lnTo>
                    <a:pt x="68897" y="527989"/>
                  </a:lnTo>
                  <a:lnTo>
                    <a:pt x="70827" y="526719"/>
                  </a:lnTo>
                  <a:lnTo>
                    <a:pt x="71031" y="527989"/>
                  </a:lnTo>
                  <a:lnTo>
                    <a:pt x="71056" y="526719"/>
                  </a:lnTo>
                  <a:lnTo>
                    <a:pt x="72796" y="524179"/>
                  </a:lnTo>
                  <a:lnTo>
                    <a:pt x="73660" y="522909"/>
                  </a:lnTo>
                  <a:lnTo>
                    <a:pt x="70650" y="523544"/>
                  </a:lnTo>
                  <a:lnTo>
                    <a:pt x="67843" y="521639"/>
                  </a:lnTo>
                  <a:lnTo>
                    <a:pt x="68922" y="521639"/>
                  </a:lnTo>
                  <a:lnTo>
                    <a:pt x="65112" y="520369"/>
                  </a:lnTo>
                  <a:lnTo>
                    <a:pt x="64096" y="520369"/>
                  </a:lnTo>
                  <a:lnTo>
                    <a:pt x="62941" y="519099"/>
                  </a:lnTo>
                  <a:lnTo>
                    <a:pt x="64541" y="519099"/>
                  </a:lnTo>
                  <a:lnTo>
                    <a:pt x="65963" y="517829"/>
                  </a:lnTo>
                  <a:lnTo>
                    <a:pt x="61709" y="519099"/>
                  </a:lnTo>
                  <a:lnTo>
                    <a:pt x="63144" y="516559"/>
                  </a:lnTo>
                  <a:lnTo>
                    <a:pt x="61950" y="516559"/>
                  </a:lnTo>
                  <a:lnTo>
                    <a:pt x="60718" y="515289"/>
                  </a:lnTo>
                  <a:lnTo>
                    <a:pt x="62496" y="514019"/>
                  </a:lnTo>
                  <a:lnTo>
                    <a:pt x="63487" y="514019"/>
                  </a:lnTo>
                  <a:lnTo>
                    <a:pt x="61277" y="512749"/>
                  </a:lnTo>
                  <a:lnTo>
                    <a:pt x="63919" y="512749"/>
                  </a:lnTo>
                  <a:lnTo>
                    <a:pt x="65722" y="510209"/>
                  </a:lnTo>
                  <a:lnTo>
                    <a:pt x="67271" y="510209"/>
                  </a:lnTo>
                  <a:lnTo>
                    <a:pt x="67716" y="508939"/>
                  </a:lnTo>
                  <a:lnTo>
                    <a:pt x="71437" y="510209"/>
                  </a:lnTo>
                  <a:lnTo>
                    <a:pt x="69405" y="508939"/>
                  </a:lnTo>
                  <a:lnTo>
                    <a:pt x="64960" y="507669"/>
                  </a:lnTo>
                  <a:lnTo>
                    <a:pt x="64935" y="510209"/>
                  </a:lnTo>
                  <a:lnTo>
                    <a:pt x="60413" y="510209"/>
                  </a:lnTo>
                  <a:lnTo>
                    <a:pt x="63220" y="508939"/>
                  </a:lnTo>
                  <a:lnTo>
                    <a:pt x="64185" y="508939"/>
                  </a:lnTo>
                  <a:lnTo>
                    <a:pt x="64681" y="507669"/>
                  </a:lnTo>
                  <a:lnTo>
                    <a:pt x="64947" y="507669"/>
                  </a:lnTo>
                  <a:lnTo>
                    <a:pt x="66192" y="506399"/>
                  </a:lnTo>
                  <a:lnTo>
                    <a:pt x="66967" y="506399"/>
                  </a:lnTo>
                  <a:lnTo>
                    <a:pt x="67386" y="505129"/>
                  </a:lnTo>
                  <a:lnTo>
                    <a:pt x="67729" y="505129"/>
                  </a:lnTo>
                  <a:lnTo>
                    <a:pt x="67564" y="503859"/>
                  </a:lnTo>
                  <a:lnTo>
                    <a:pt x="68884" y="503859"/>
                  </a:lnTo>
                  <a:lnTo>
                    <a:pt x="68313" y="505129"/>
                  </a:lnTo>
                  <a:lnTo>
                    <a:pt x="69964" y="505129"/>
                  </a:lnTo>
                  <a:lnTo>
                    <a:pt x="68910" y="503859"/>
                  </a:lnTo>
                  <a:lnTo>
                    <a:pt x="68999" y="502589"/>
                  </a:lnTo>
                  <a:lnTo>
                    <a:pt x="64452" y="502589"/>
                  </a:lnTo>
                  <a:lnTo>
                    <a:pt x="64465" y="502831"/>
                  </a:lnTo>
                  <a:lnTo>
                    <a:pt x="64109" y="502831"/>
                  </a:lnTo>
                  <a:lnTo>
                    <a:pt x="63906" y="502907"/>
                  </a:lnTo>
                  <a:lnTo>
                    <a:pt x="63715" y="502983"/>
                  </a:lnTo>
                  <a:lnTo>
                    <a:pt x="64490" y="503072"/>
                  </a:lnTo>
                  <a:lnTo>
                    <a:pt x="64579" y="503859"/>
                  </a:lnTo>
                  <a:lnTo>
                    <a:pt x="64744" y="503859"/>
                  </a:lnTo>
                  <a:lnTo>
                    <a:pt x="64871" y="505129"/>
                  </a:lnTo>
                  <a:lnTo>
                    <a:pt x="63373" y="505129"/>
                  </a:lnTo>
                  <a:lnTo>
                    <a:pt x="62103" y="503859"/>
                  </a:lnTo>
                  <a:lnTo>
                    <a:pt x="63715" y="503859"/>
                  </a:lnTo>
                  <a:lnTo>
                    <a:pt x="58953" y="502589"/>
                  </a:lnTo>
                  <a:lnTo>
                    <a:pt x="63017" y="502589"/>
                  </a:lnTo>
                  <a:lnTo>
                    <a:pt x="65189" y="500049"/>
                  </a:lnTo>
                  <a:lnTo>
                    <a:pt x="67729" y="500049"/>
                  </a:lnTo>
                  <a:lnTo>
                    <a:pt x="66027" y="498779"/>
                  </a:lnTo>
                  <a:lnTo>
                    <a:pt x="66509" y="496239"/>
                  </a:lnTo>
                  <a:lnTo>
                    <a:pt x="60947" y="494969"/>
                  </a:lnTo>
                  <a:lnTo>
                    <a:pt x="60223" y="493699"/>
                  </a:lnTo>
                  <a:lnTo>
                    <a:pt x="63220" y="493699"/>
                  </a:lnTo>
                  <a:lnTo>
                    <a:pt x="63627" y="492429"/>
                  </a:lnTo>
                  <a:lnTo>
                    <a:pt x="63601" y="492277"/>
                  </a:lnTo>
                  <a:lnTo>
                    <a:pt x="64033" y="491159"/>
                  </a:lnTo>
                  <a:lnTo>
                    <a:pt x="63398" y="491159"/>
                  </a:lnTo>
                  <a:lnTo>
                    <a:pt x="63080" y="489889"/>
                  </a:lnTo>
                  <a:lnTo>
                    <a:pt x="64262" y="491159"/>
                  </a:lnTo>
                  <a:lnTo>
                    <a:pt x="65544" y="488619"/>
                  </a:lnTo>
                  <a:lnTo>
                    <a:pt x="62814" y="486079"/>
                  </a:lnTo>
                  <a:lnTo>
                    <a:pt x="62801" y="491159"/>
                  </a:lnTo>
                  <a:lnTo>
                    <a:pt x="60159" y="491159"/>
                  </a:lnTo>
                  <a:lnTo>
                    <a:pt x="61887" y="489889"/>
                  </a:lnTo>
                  <a:lnTo>
                    <a:pt x="62801" y="491159"/>
                  </a:lnTo>
                  <a:lnTo>
                    <a:pt x="62801" y="486067"/>
                  </a:lnTo>
                  <a:lnTo>
                    <a:pt x="60413" y="483539"/>
                  </a:lnTo>
                  <a:lnTo>
                    <a:pt x="62674" y="480999"/>
                  </a:lnTo>
                  <a:lnTo>
                    <a:pt x="61302" y="480999"/>
                  </a:lnTo>
                  <a:lnTo>
                    <a:pt x="65024" y="477189"/>
                  </a:lnTo>
                  <a:lnTo>
                    <a:pt x="58216" y="472109"/>
                  </a:lnTo>
                  <a:lnTo>
                    <a:pt x="64223" y="468299"/>
                  </a:lnTo>
                  <a:lnTo>
                    <a:pt x="65455" y="467029"/>
                  </a:lnTo>
                  <a:lnTo>
                    <a:pt x="63017" y="465759"/>
                  </a:lnTo>
                  <a:lnTo>
                    <a:pt x="64401" y="465759"/>
                  </a:lnTo>
                  <a:lnTo>
                    <a:pt x="60896" y="463219"/>
                  </a:lnTo>
                  <a:lnTo>
                    <a:pt x="58432" y="461949"/>
                  </a:lnTo>
                  <a:lnTo>
                    <a:pt x="68948" y="461949"/>
                  </a:lnTo>
                  <a:lnTo>
                    <a:pt x="67360" y="460679"/>
                  </a:lnTo>
                  <a:lnTo>
                    <a:pt x="65760" y="459409"/>
                  </a:lnTo>
                  <a:lnTo>
                    <a:pt x="53657" y="459409"/>
                  </a:lnTo>
                  <a:lnTo>
                    <a:pt x="53657" y="487349"/>
                  </a:lnTo>
                  <a:lnTo>
                    <a:pt x="51130" y="487349"/>
                  </a:lnTo>
                  <a:lnTo>
                    <a:pt x="51219" y="486079"/>
                  </a:lnTo>
                  <a:lnTo>
                    <a:pt x="53657" y="487349"/>
                  </a:lnTo>
                  <a:lnTo>
                    <a:pt x="53657" y="459409"/>
                  </a:lnTo>
                  <a:lnTo>
                    <a:pt x="50673" y="459409"/>
                  </a:lnTo>
                  <a:lnTo>
                    <a:pt x="50673" y="488619"/>
                  </a:lnTo>
                  <a:lnTo>
                    <a:pt x="49606" y="489889"/>
                  </a:lnTo>
                  <a:lnTo>
                    <a:pt x="46037" y="489889"/>
                  </a:lnTo>
                  <a:lnTo>
                    <a:pt x="47269" y="488619"/>
                  </a:lnTo>
                  <a:lnTo>
                    <a:pt x="48260" y="487578"/>
                  </a:lnTo>
                  <a:lnTo>
                    <a:pt x="50673" y="488619"/>
                  </a:lnTo>
                  <a:lnTo>
                    <a:pt x="50673" y="459409"/>
                  </a:lnTo>
                  <a:lnTo>
                    <a:pt x="50495" y="459409"/>
                  </a:lnTo>
                  <a:lnTo>
                    <a:pt x="50495" y="487349"/>
                  </a:lnTo>
                  <a:lnTo>
                    <a:pt x="48488" y="487349"/>
                  </a:lnTo>
                  <a:lnTo>
                    <a:pt x="47713" y="487349"/>
                  </a:lnTo>
                  <a:lnTo>
                    <a:pt x="48082" y="487502"/>
                  </a:lnTo>
                  <a:lnTo>
                    <a:pt x="45288" y="488619"/>
                  </a:lnTo>
                  <a:lnTo>
                    <a:pt x="46697" y="487349"/>
                  </a:lnTo>
                  <a:lnTo>
                    <a:pt x="41046" y="488619"/>
                  </a:lnTo>
                  <a:lnTo>
                    <a:pt x="46723" y="486244"/>
                  </a:lnTo>
                  <a:lnTo>
                    <a:pt x="47434" y="487032"/>
                  </a:lnTo>
                  <a:lnTo>
                    <a:pt x="49263" y="486079"/>
                  </a:lnTo>
                  <a:lnTo>
                    <a:pt x="49428" y="486079"/>
                  </a:lnTo>
                  <a:lnTo>
                    <a:pt x="50495" y="487349"/>
                  </a:lnTo>
                  <a:lnTo>
                    <a:pt x="50495" y="459409"/>
                  </a:lnTo>
                  <a:lnTo>
                    <a:pt x="48602" y="459409"/>
                  </a:lnTo>
                  <a:lnTo>
                    <a:pt x="45110" y="459409"/>
                  </a:lnTo>
                  <a:lnTo>
                    <a:pt x="47396" y="460616"/>
                  </a:lnTo>
                  <a:lnTo>
                    <a:pt x="42240" y="459409"/>
                  </a:lnTo>
                  <a:lnTo>
                    <a:pt x="47040" y="463219"/>
                  </a:lnTo>
                  <a:lnTo>
                    <a:pt x="41186" y="463219"/>
                  </a:lnTo>
                  <a:lnTo>
                    <a:pt x="46024" y="464489"/>
                  </a:lnTo>
                  <a:lnTo>
                    <a:pt x="44729" y="465048"/>
                  </a:lnTo>
                  <a:lnTo>
                    <a:pt x="44729" y="467029"/>
                  </a:lnTo>
                  <a:lnTo>
                    <a:pt x="44729" y="467309"/>
                  </a:lnTo>
                  <a:lnTo>
                    <a:pt x="44475" y="467029"/>
                  </a:lnTo>
                  <a:lnTo>
                    <a:pt x="44729" y="467029"/>
                  </a:lnTo>
                  <a:lnTo>
                    <a:pt x="44729" y="465048"/>
                  </a:lnTo>
                  <a:lnTo>
                    <a:pt x="43040" y="465759"/>
                  </a:lnTo>
                  <a:lnTo>
                    <a:pt x="44627" y="467309"/>
                  </a:lnTo>
                  <a:lnTo>
                    <a:pt x="44234" y="468299"/>
                  </a:lnTo>
                  <a:lnTo>
                    <a:pt x="41732" y="468299"/>
                  </a:lnTo>
                  <a:lnTo>
                    <a:pt x="45834" y="469569"/>
                  </a:lnTo>
                  <a:lnTo>
                    <a:pt x="46723" y="470839"/>
                  </a:lnTo>
                  <a:lnTo>
                    <a:pt x="49212" y="472109"/>
                  </a:lnTo>
                  <a:lnTo>
                    <a:pt x="46634" y="472109"/>
                  </a:lnTo>
                  <a:lnTo>
                    <a:pt x="44170" y="473379"/>
                  </a:lnTo>
                  <a:lnTo>
                    <a:pt x="47129" y="473379"/>
                  </a:lnTo>
                  <a:lnTo>
                    <a:pt x="42862" y="474649"/>
                  </a:lnTo>
                  <a:lnTo>
                    <a:pt x="45974" y="474649"/>
                  </a:lnTo>
                  <a:lnTo>
                    <a:pt x="43395" y="475919"/>
                  </a:lnTo>
                  <a:lnTo>
                    <a:pt x="41160" y="475919"/>
                  </a:lnTo>
                  <a:lnTo>
                    <a:pt x="42672" y="477189"/>
                  </a:lnTo>
                  <a:lnTo>
                    <a:pt x="45262" y="477189"/>
                  </a:lnTo>
                  <a:lnTo>
                    <a:pt x="46316" y="478459"/>
                  </a:lnTo>
                  <a:lnTo>
                    <a:pt x="40398" y="478459"/>
                  </a:lnTo>
                  <a:lnTo>
                    <a:pt x="41376" y="479729"/>
                  </a:lnTo>
                  <a:lnTo>
                    <a:pt x="44907" y="479729"/>
                  </a:lnTo>
                  <a:lnTo>
                    <a:pt x="44729" y="480999"/>
                  </a:lnTo>
                  <a:lnTo>
                    <a:pt x="43053" y="480999"/>
                  </a:lnTo>
                  <a:lnTo>
                    <a:pt x="46088" y="482269"/>
                  </a:lnTo>
                  <a:lnTo>
                    <a:pt x="44081" y="483984"/>
                  </a:lnTo>
                  <a:lnTo>
                    <a:pt x="44081" y="485140"/>
                  </a:lnTo>
                  <a:lnTo>
                    <a:pt x="43815" y="485152"/>
                  </a:lnTo>
                  <a:lnTo>
                    <a:pt x="43738" y="485025"/>
                  </a:lnTo>
                  <a:lnTo>
                    <a:pt x="44081" y="485140"/>
                  </a:lnTo>
                  <a:lnTo>
                    <a:pt x="44081" y="483984"/>
                  </a:lnTo>
                  <a:lnTo>
                    <a:pt x="43459" y="484505"/>
                  </a:lnTo>
                  <a:lnTo>
                    <a:pt x="43116" y="483819"/>
                  </a:lnTo>
                  <a:lnTo>
                    <a:pt x="43192" y="484733"/>
                  </a:lnTo>
                  <a:lnTo>
                    <a:pt x="43268" y="485419"/>
                  </a:lnTo>
                  <a:lnTo>
                    <a:pt x="44094" y="485228"/>
                  </a:lnTo>
                  <a:lnTo>
                    <a:pt x="44297" y="485216"/>
                  </a:lnTo>
                  <a:lnTo>
                    <a:pt x="46913" y="486079"/>
                  </a:lnTo>
                  <a:lnTo>
                    <a:pt x="46570" y="486079"/>
                  </a:lnTo>
                  <a:lnTo>
                    <a:pt x="41071" y="487349"/>
                  </a:lnTo>
                  <a:lnTo>
                    <a:pt x="40005" y="489889"/>
                  </a:lnTo>
                  <a:lnTo>
                    <a:pt x="42773" y="489889"/>
                  </a:lnTo>
                  <a:lnTo>
                    <a:pt x="41744" y="491159"/>
                  </a:lnTo>
                  <a:lnTo>
                    <a:pt x="43751" y="492429"/>
                  </a:lnTo>
                  <a:lnTo>
                    <a:pt x="44678" y="491159"/>
                  </a:lnTo>
                  <a:lnTo>
                    <a:pt x="46659" y="491159"/>
                  </a:lnTo>
                  <a:lnTo>
                    <a:pt x="50292" y="494969"/>
                  </a:lnTo>
                  <a:lnTo>
                    <a:pt x="49657" y="494906"/>
                  </a:lnTo>
                  <a:lnTo>
                    <a:pt x="49657" y="508939"/>
                  </a:lnTo>
                  <a:lnTo>
                    <a:pt x="49072" y="510209"/>
                  </a:lnTo>
                  <a:lnTo>
                    <a:pt x="48348" y="510209"/>
                  </a:lnTo>
                  <a:lnTo>
                    <a:pt x="48310" y="508939"/>
                  </a:lnTo>
                  <a:lnTo>
                    <a:pt x="49657" y="508939"/>
                  </a:lnTo>
                  <a:lnTo>
                    <a:pt x="49657" y="494906"/>
                  </a:lnTo>
                  <a:lnTo>
                    <a:pt x="37782" y="493699"/>
                  </a:lnTo>
                  <a:lnTo>
                    <a:pt x="42570" y="496239"/>
                  </a:lnTo>
                  <a:lnTo>
                    <a:pt x="49466" y="496239"/>
                  </a:lnTo>
                  <a:lnTo>
                    <a:pt x="48895" y="496557"/>
                  </a:lnTo>
                  <a:lnTo>
                    <a:pt x="48895" y="498779"/>
                  </a:lnTo>
                  <a:lnTo>
                    <a:pt x="46240" y="500049"/>
                  </a:lnTo>
                  <a:lnTo>
                    <a:pt x="44653" y="500049"/>
                  </a:lnTo>
                  <a:lnTo>
                    <a:pt x="44729" y="499630"/>
                  </a:lnTo>
                  <a:lnTo>
                    <a:pt x="48895" y="498779"/>
                  </a:lnTo>
                  <a:lnTo>
                    <a:pt x="48895" y="496557"/>
                  </a:lnTo>
                  <a:lnTo>
                    <a:pt x="47117" y="497509"/>
                  </a:lnTo>
                  <a:lnTo>
                    <a:pt x="43078" y="497509"/>
                  </a:lnTo>
                  <a:lnTo>
                    <a:pt x="42735" y="500049"/>
                  </a:lnTo>
                  <a:lnTo>
                    <a:pt x="44538" y="499668"/>
                  </a:lnTo>
                  <a:lnTo>
                    <a:pt x="44399" y="500049"/>
                  </a:lnTo>
                  <a:lnTo>
                    <a:pt x="41249" y="501319"/>
                  </a:lnTo>
                  <a:lnTo>
                    <a:pt x="46697" y="500049"/>
                  </a:lnTo>
                  <a:lnTo>
                    <a:pt x="46736" y="501319"/>
                  </a:lnTo>
                  <a:lnTo>
                    <a:pt x="43180" y="501319"/>
                  </a:lnTo>
                  <a:lnTo>
                    <a:pt x="43802" y="503859"/>
                  </a:lnTo>
                  <a:lnTo>
                    <a:pt x="46431" y="505129"/>
                  </a:lnTo>
                  <a:lnTo>
                    <a:pt x="47129" y="507669"/>
                  </a:lnTo>
                  <a:lnTo>
                    <a:pt x="43878" y="507669"/>
                  </a:lnTo>
                  <a:lnTo>
                    <a:pt x="45681" y="510209"/>
                  </a:lnTo>
                  <a:lnTo>
                    <a:pt x="41833" y="516559"/>
                  </a:lnTo>
                  <a:lnTo>
                    <a:pt x="44970" y="517829"/>
                  </a:lnTo>
                  <a:lnTo>
                    <a:pt x="46215" y="517829"/>
                  </a:lnTo>
                  <a:lnTo>
                    <a:pt x="46494" y="519099"/>
                  </a:lnTo>
                  <a:lnTo>
                    <a:pt x="43573" y="519099"/>
                  </a:lnTo>
                  <a:lnTo>
                    <a:pt x="46342" y="520369"/>
                  </a:lnTo>
                  <a:lnTo>
                    <a:pt x="49644" y="524179"/>
                  </a:lnTo>
                  <a:lnTo>
                    <a:pt x="46532" y="525449"/>
                  </a:lnTo>
                  <a:lnTo>
                    <a:pt x="45593" y="525449"/>
                  </a:lnTo>
                  <a:lnTo>
                    <a:pt x="44488" y="526719"/>
                  </a:lnTo>
                  <a:lnTo>
                    <a:pt x="52019" y="526719"/>
                  </a:lnTo>
                  <a:lnTo>
                    <a:pt x="49301" y="527989"/>
                  </a:lnTo>
                  <a:lnTo>
                    <a:pt x="48729" y="527989"/>
                  </a:lnTo>
                  <a:lnTo>
                    <a:pt x="47701" y="531799"/>
                  </a:lnTo>
                  <a:lnTo>
                    <a:pt x="50800" y="534339"/>
                  </a:lnTo>
                  <a:lnTo>
                    <a:pt x="46659" y="538149"/>
                  </a:lnTo>
                  <a:lnTo>
                    <a:pt x="51117" y="538149"/>
                  </a:lnTo>
                  <a:lnTo>
                    <a:pt x="45186" y="541959"/>
                  </a:lnTo>
                  <a:lnTo>
                    <a:pt x="51333" y="540689"/>
                  </a:lnTo>
                  <a:lnTo>
                    <a:pt x="48602" y="543229"/>
                  </a:lnTo>
                  <a:lnTo>
                    <a:pt x="47421" y="543229"/>
                  </a:lnTo>
                  <a:lnTo>
                    <a:pt x="45796" y="545769"/>
                  </a:lnTo>
                  <a:lnTo>
                    <a:pt x="49771" y="545769"/>
                  </a:lnTo>
                  <a:lnTo>
                    <a:pt x="50533" y="547039"/>
                  </a:lnTo>
                  <a:lnTo>
                    <a:pt x="47345" y="547039"/>
                  </a:lnTo>
                  <a:lnTo>
                    <a:pt x="50863" y="548309"/>
                  </a:lnTo>
                  <a:lnTo>
                    <a:pt x="50507" y="548424"/>
                  </a:lnTo>
                  <a:lnTo>
                    <a:pt x="51993" y="549579"/>
                  </a:lnTo>
                  <a:lnTo>
                    <a:pt x="48602" y="552119"/>
                  </a:lnTo>
                  <a:lnTo>
                    <a:pt x="46977" y="552119"/>
                  </a:lnTo>
                  <a:lnTo>
                    <a:pt x="50139" y="554659"/>
                  </a:lnTo>
                  <a:lnTo>
                    <a:pt x="47459" y="554659"/>
                  </a:lnTo>
                  <a:lnTo>
                    <a:pt x="50952" y="555929"/>
                  </a:lnTo>
                  <a:lnTo>
                    <a:pt x="49911" y="555929"/>
                  </a:lnTo>
                  <a:lnTo>
                    <a:pt x="48145" y="557199"/>
                  </a:lnTo>
                  <a:lnTo>
                    <a:pt x="48501" y="558469"/>
                  </a:lnTo>
                  <a:lnTo>
                    <a:pt x="49555" y="559739"/>
                  </a:lnTo>
                  <a:lnTo>
                    <a:pt x="47320" y="559739"/>
                  </a:lnTo>
                  <a:lnTo>
                    <a:pt x="47256" y="562279"/>
                  </a:lnTo>
                  <a:lnTo>
                    <a:pt x="49377" y="564819"/>
                  </a:lnTo>
                  <a:lnTo>
                    <a:pt x="49898" y="567359"/>
                  </a:lnTo>
                  <a:lnTo>
                    <a:pt x="50711" y="566089"/>
                  </a:lnTo>
                  <a:lnTo>
                    <a:pt x="54521" y="564819"/>
                  </a:lnTo>
                  <a:lnTo>
                    <a:pt x="55041" y="566089"/>
                  </a:lnTo>
                  <a:lnTo>
                    <a:pt x="55587" y="566089"/>
                  </a:lnTo>
                  <a:lnTo>
                    <a:pt x="55410" y="567359"/>
                  </a:lnTo>
                  <a:lnTo>
                    <a:pt x="53924" y="567359"/>
                  </a:lnTo>
                  <a:lnTo>
                    <a:pt x="53403" y="566724"/>
                  </a:lnTo>
                  <a:lnTo>
                    <a:pt x="51765" y="567359"/>
                  </a:lnTo>
                  <a:lnTo>
                    <a:pt x="50736" y="567359"/>
                  </a:lnTo>
                  <a:lnTo>
                    <a:pt x="52133" y="568629"/>
                  </a:lnTo>
                  <a:lnTo>
                    <a:pt x="51460" y="568629"/>
                  </a:lnTo>
                  <a:lnTo>
                    <a:pt x="46380" y="571169"/>
                  </a:lnTo>
                  <a:lnTo>
                    <a:pt x="49123" y="571169"/>
                  </a:lnTo>
                  <a:lnTo>
                    <a:pt x="49644" y="573709"/>
                  </a:lnTo>
                  <a:lnTo>
                    <a:pt x="51041" y="574979"/>
                  </a:lnTo>
                  <a:lnTo>
                    <a:pt x="51650" y="577519"/>
                  </a:lnTo>
                  <a:lnTo>
                    <a:pt x="54508" y="576249"/>
                  </a:lnTo>
                  <a:lnTo>
                    <a:pt x="54051" y="577519"/>
                  </a:lnTo>
                  <a:lnTo>
                    <a:pt x="56489" y="577519"/>
                  </a:lnTo>
                  <a:lnTo>
                    <a:pt x="55994" y="578789"/>
                  </a:lnTo>
                  <a:lnTo>
                    <a:pt x="54203" y="581329"/>
                  </a:lnTo>
                  <a:lnTo>
                    <a:pt x="54940" y="582599"/>
                  </a:lnTo>
                  <a:lnTo>
                    <a:pt x="56705" y="583869"/>
                  </a:lnTo>
                  <a:lnTo>
                    <a:pt x="57442" y="582599"/>
                  </a:lnTo>
                  <a:lnTo>
                    <a:pt x="59296" y="582599"/>
                  </a:lnTo>
                  <a:lnTo>
                    <a:pt x="56730" y="583869"/>
                  </a:lnTo>
                  <a:lnTo>
                    <a:pt x="57454" y="585139"/>
                  </a:lnTo>
                  <a:lnTo>
                    <a:pt x="55346" y="585139"/>
                  </a:lnTo>
                  <a:lnTo>
                    <a:pt x="56362" y="586409"/>
                  </a:lnTo>
                  <a:lnTo>
                    <a:pt x="56616" y="587679"/>
                  </a:lnTo>
                  <a:lnTo>
                    <a:pt x="59461" y="588949"/>
                  </a:lnTo>
                  <a:lnTo>
                    <a:pt x="60439" y="588949"/>
                  </a:lnTo>
                  <a:lnTo>
                    <a:pt x="60820" y="587679"/>
                  </a:lnTo>
                  <a:lnTo>
                    <a:pt x="61722" y="587679"/>
                  </a:lnTo>
                  <a:lnTo>
                    <a:pt x="62293" y="588949"/>
                  </a:lnTo>
                  <a:lnTo>
                    <a:pt x="60947" y="588949"/>
                  </a:lnTo>
                  <a:lnTo>
                    <a:pt x="59702" y="590219"/>
                  </a:lnTo>
                  <a:lnTo>
                    <a:pt x="59397" y="590219"/>
                  </a:lnTo>
                  <a:lnTo>
                    <a:pt x="64096" y="591489"/>
                  </a:lnTo>
                  <a:lnTo>
                    <a:pt x="53835" y="599109"/>
                  </a:lnTo>
                  <a:lnTo>
                    <a:pt x="59601" y="599109"/>
                  </a:lnTo>
                  <a:lnTo>
                    <a:pt x="63220" y="601649"/>
                  </a:lnTo>
                  <a:lnTo>
                    <a:pt x="80429" y="601649"/>
                  </a:lnTo>
                  <a:lnTo>
                    <a:pt x="80251" y="601840"/>
                  </a:lnTo>
                  <a:lnTo>
                    <a:pt x="80657" y="601649"/>
                  </a:lnTo>
                  <a:lnTo>
                    <a:pt x="81203" y="601649"/>
                  </a:lnTo>
                  <a:lnTo>
                    <a:pt x="81419" y="601357"/>
                  </a:lnTo>
                  <a:lnTo>
                    <a:pt x="83959" y="601510"/>
                  </a:lnTo>
                  <a:lnTo>
                    <a:pt x="83845" y="601345"/>
                  </a:lnTo>
                  <a:lnTo>
                    <a:pt x="82677" y="599744"/>
                  </a:lnTo>
                  <a:lnTo>
                    <a:pt x="83159" y="599109"/>
                  </a:lnTo>
                  <a:lnTo>
                    <a:pt x="84785" y="597839"/>
                  </a:lnTo>
                  <a:lnTo>
                    <a:pt x="84721" y="599109"/>
                  </a:lnTo>
                  <a:lnTo>
                    <a:pt x="86055" y="599109"/>
                  </a:lnTo>
                  <a:lnTo>
                    <a:pt x="86042" y="597839"/>
                  </a:lnTo>
                  <a:lnTo>
                    <a:pt x="88417" y="597839"/>
                  </a:lnTo>
                  <a:lnTo>
                    <a:pt x="89712" y="596569"/>
                  </a:lnTo>
                  <a:close/>
                </a:path>
                <a:path w="173355" h="758190">
                  <a:moveTo>
                    <a:pt x="90411" y="630669"/>
                  </a:moveTo>
                  <a:lnTo>
                    <a:pt x="90055" y="630859"/>
                  </a:lnTo>
                  <a:lnTo>
                    <a:pt x="88506" y="630859"/>
                  </a:lnTo>
                  <a:lnTo>
                    <a:pt x="89281" y="631532"/>
                  </a:lnTo>
                  <a:lnTo>
                    <a:pt x="90170" y="630859"/>
                  </a:lnTo>
                  <a:lnTo>
                    <a:pt x="90411" y="630669"/>
                  </a:lnTo>
                  <a:close/>
                </a:path>
                <a:path w="173355" h="758190">
                  <a:moveTo>
                    <a:pt x="90424" y="619429"/>
                  </a:moveTo>
                  <a:lnTo>
                    <a:pt x="89458" y="616889"/>
                  </a:lnTo>
                  <a:lnTo>
                    <a:pt x="87426" y="618159"/>
                  </a:lnTo>
                  <a:lnTo>
                    <a:pt x="86588" y="618159"/>
                  </a:lnTo>
                  <a:lnTo>
                    <a:pt x="88620" y="619429"/>
                  </a:lnTo>
                  <a:lnTo>
                    <a:pt x="90424" y="619429"/>
                  </a:lnTo>
                  <a:close/>
                </a:path>
                <a:path w="173355" h="758190">
                  <a:moveTo>
                    <a:pt x="92100" y="620407"/>
                  </a:moveTo>
                  <a:lnTo>
                    <a:pt x="90449" y="620636"/>
                  </a:lnTo>
                  <a:lnTo>
                    <a:pt x="90449" y="621233"/>
                  </a:lnTo>
                  <a:lnTo>
                    <a:pt x="89484" y="622249"/>
                  </a:lnTo>
                  <a:lnTo>
                    <a:pt x="89979" y="622363"/>
                  </a:lnTo>
                  <a:lnTo>
                    <a:pt x="91401" y="621474"/>
                  </a:lnTo>
                  <a:lnTo>
                    <a:pt x="92100" y="620407"/>
                  </a:lnTo>
                  <a:close/>
                </a:path>
                <a:path w="173355" h="758190">
                  <a:moveTo>
                    <a:pt x="92417" y="629589"/>
                  </a:moveTo>
                  <a:lnTo>
                    <a:pt x="91808" y="629589"/>
                  </a:lnTo>
                  <a:lnTo>
                    <a:pt x="90411" y="630669"/>
                  </a:lnTo>
                  <a:lnTo>
                    <a:pt x="92417" y="629589"/>
                  </a:lnTo>
                  <a:close/>
                </a:path>
                <a:path w="173355" h="758190">
                  <a:moveTo>
                    <a:pt x="94691" y="674039"/>
                  </a:moveTo>
                  <a:lnTo>
                    <a:pt x="93586" y="674039"/>
                  </a:lnTo>
                  <a:lnTo>
                    <a:pt x="93243" y="673887"/>
                  </a:lnTo>
                  <a:lnTo>
                    <a:pt x="92633" y="675309"/>
                  </a:lnTo>
                  <a:lnTo>
                    <a:pt x="94691" y="674039"/>
                  </a:lnTo>
                  <a:close/>
                </a:path>
                <a:path w="173355" h="758190">
                  <a:moveTo>
                    <a:pt x="100571" y="643547"/>
                  </a:moveTo>
                  <a:lnTo>
                    <a:pt x="100380" y="643699"/>
                  </a:lnTo>
                  <a:lnTo>
                    <a:pt x="100101" y="643953"/>
                  </a:lnTo>
                  <a:lnTo>
                    <a:pt x="100355" y="644118"/>
                  </a:lnTo>
                  <a:lnTo>
                    <a:pt x="100571" y="643547"/>
                  </a:lnTo>
                  <a:close/>
                </a:path>
                <a:path w="173355" h="758190">
                  <a:moveTo>
                    <a:pt x="101625" y="682929"/>
                  </a:moveTo>
                  <a:lnTo>
                    <a:pt x="101193" y="682929"/>
                  </a:lnTo>
                  <a:lnTo>
                    <a:pt x="100965" y="682840"/>
                  </a:lnTo>
                  <a:lnTo>
                    <a:pt x="100215" y="682929"/>
                  </a:lnTo>
                  <a:lnTo>
                    <a:pt x="99834" y="684199"/>
                  </a:lnTo>
                  <a:lnTo>
                    <a:pt x="101625" y="682929"/>
                  </a:lnTo>
                  <a:close/>
                </a:path>
                <a:path w="173355" h="758190">
                  <a:moveTo>
                    <a:pt x="101904" y="651179"/>
                  </a:moveTo>
                  <a:lnTo>
                    <a:pt x="101346" y="651179"/>
                  </a:lnTo>
                  <a:lnTo>
                    <a:pt x="100990" y="652449"/>
                  </a:lnTo>
                  <a:lnTo>
                    <a:pt x="101904" y="651179"/>
                  </a:lnTo>
                  <a:close/>
                </a:path>
                <a:path w="173355" h="758190">
                  <a:moveTo>
                    <a:pt x="103809" y="688009"/>
                  </a:moveTo>
                  <a:close/>
                </a:path>
                <a:path w="173355" h="758190">
                  <a:moveTo>
                    <a:pt x="103936" y="685469"/>
                  </a:moveTo>
                  <a:lnTo>
                    <a:pt x="103111" y="685469"/>
                  </a:lnTo>
                  <a:lnTo>
                    <a:pt x="102450" y="686244"/>
                  </a:lnTo>
                  <a:lnTo>
                    <a:pt x="103936" y="685469"/>
                  </a:lnTo>
                  <a:close/>
                </a:path>
                <a:path w="173355" h="758190">
                  <a:moveTo>
                    <a:pt x="104648" y="650646"/>
                  </a:moveTo>
                  <a:lnTo>
                    <a:pt x="104470" y="650786"/>
                  </a:lnTo>
                  <a:lnTo>
                    <a:pt x="104394" y="651078"/>
                  </a:lnTo>
                  <a:lnTo>
                    <a:pt x="104648" y="650646"/>
                  </a:lnTo>
                  <a:close/>
                </a:path>
                <a:path w="173355" h="758190">
                  <a:moveTo>
                    <a:pt x="104736" y="643902"/>
                  </a:moveTo>
                  <a:lnTo>
                    <a:pt x="103530" y="643712"/>
                  </a:lnTo>
                  <a:lnTo>
                    <a:pt x="100698" y="645388"/>
                  </a:lnTo>
                  <a:lnTo>
                    <a:pt x="101409" y="645502"/>
                  </a:lnTo>
                  <a:lnTo>
                    <a:pt x="104736" y="643902"/>
                  </a:lnTo>
                  <a:close/>
                </a:path>
                <a:path w="173355" h="758190">
                  <a:moveTo>
                    <a:pt x="104800" y="650532"/>
                  </a:moveTo>
                  <a:lnTo>
                    <a:pt x="104305" y="650468"/>
                  </a:lnTo>
                  <a:lnTo>
                    <a:pt x="104051" y="650709"/>
                  </a:lnTo>
                  <a:lnTo>
                    <a:pt x="104457" y="650621"/>
                  </a:lnTo>
                  <a:lnTo>
                    <a:pt x="104648" y="650646"/>
                  </a:lnTo>
                  <a:lnTo>
                    <a:pt x="104800" y="650532"/>
                  </a:lnTo>
                  <a:close/>
                </a:path>
                <a:path w="173355" h="758190">
                  <a:moveTo>
                    <a:pt x="105714" y="687400"/>
                  </a:moveTo>
                  <a:lnTo>
                    <a:pt x="103835" y="687959"/>
                  </a:lnTo>
                  <a:lnTo>
                    <a:pt x="105295" y="688009"/>
                  </a:lnTo>
                  <a:lnTo>
                    <a:pt x="105714" y="687400"/>
                  </a:lnTo>
                  <a:close/>
                </a:path>
                <a:path w="173355" h="758190">
                  <a:moveTo>
                    <a:pt x="107238" y="653719"/>
                  </a:moveTo>
                  <a:lnTo>
                    <a:pt x="106997" y="652449"/>
                  </a:lnTo>
                  <a:lnTo>
                    <a:pt x="105270" y="652449"/>
                  </a:lnTo>
                  <a:lnTo>
                    <a:pt x="107238" y="653719"/>
                  </a:lnTo>
                  <a:close/>
                </a:path>
                <a:path w="173355" h="758190">
                  <a:moveTo>
                    <a:pt x="110985" y="657529"/>
                  </a:moveTo>
                  <a:lnTo>
                    <a:pt x="109677" y="658799"/>
                  </a:lnTo>
                  <a:lnTo>
                    <a:pt x="110020" y="658799"/>
                  </a:lnTo>
                  <a:lnTo>
                    <a:pt x="110985" y="657529"/>
                  </a:lnTo>
                  <a:close/>
                </a:path>
                <a:path w="173355" h="758190">
                  <a:moveTo>
                    <a:pt x="112014" y="656082"/>
                  </a:moveTo>
                  <a:lnTo>
                    <a:pt x="111582" y="656386"/>
                  </a:lnTo>
                  <a:lnTo>
                    <a:pt x="111290" y="656640"/>
                  </a:lnTo>
                  <a:lnTo>
                    <a:pt x="110998" y="656920"/>
                  </a:lnTo>
                  <a:lnTo>
                    <a:pt x="111252" y="656742"/>
                  </a:lnTo>
                  <a:lnTo>
                    <a:pt x="111544" y="656526"/>
                  </a:lnTo>
                  <a:lnTo>
                    <a:pt x="112014" y="656082"/>
                  </a:lnTo>
                  <a:close/>
                </a:path>
                <a:path w="173355" h="758190">
                  <a:moveTo>
                    <a:pt x="115011" y="672769"/>
                  </a:moveTo>
                  <a:lnTo>
                    <a:pt x="114325" y="672769"/>
                  </a:lnTo>
                  <a:lnTo>
                    <a:pt x="114350" y="673023"/>
                  </a:lnTo>
                  <a:lnTo>
                    <a:pt x="115011" y="672769"/>
                  </a:lnTo>
                  <a:close/>
                </a:path>
                <a:path w="173355" h="758190">
                  <a:moveTo>
                    <a:pt x="115404" y="666419"/>
                  </a:moveTo>
                  <a:lnTo>
                    <a:pt x="115125" y="666280"/>
                  </a:lnTo>
                  <a:lnTo>
                    <a:pt x="114909" y="666419"/>
                  </a:lnTo>
                  <a:lnTo>
                    <a:pt x="115404" y="666419"/>
                  </a:lnTo>
                  <a:close/>
                </a:path>
                <a:path w="173355" h="758190">
                  <a:moveTo>
                    <a:pt x="116459" y="671055"/>
                  </a:moveTo>
                  <a:lnTo>
                    <a:pt x="116306" y="671334"/>
                  </a:lnTo>
                  <a:lnTo>
                    <a:pt x="116293" y="671487"/>
                  </a:lnTo>
                  <a:lnTo>
                    <a:pt x="116459" y="671055"/>
                  </a:lnTo>
                  <a:close/>
                </a:path>
                <a:path w="173355" h="758190">
                  <a:moveTo>
                    <a:pt x="116725" y="697585"/>
                  </a:moveTo>
                  <a:lnTo>
                    <a:pt x="116700" y="697204"/>
                  </a:lnTo>
                  <a:lnTo>
                    <a:pt x="116700" y="696722"/>
                  </a:lnTo>
                  <a:lnTo>
                    <a:pt x="116141" y="696722"/>
                  </a:lnTo>
                  <a:lnTo>
                    <a:pt x="115912" y="697382"/>
                  </a:lnTo>
                  <a:lnTo>
                    <a:pt x="116217" y="697585"/>
                  </a:lnTo>
                  <a:lnTo>
                    <a:pt x="116725" y="697585"/>
                  </a:lnTo>
                  <a:close/>
                </a:path>
                <a:path w="173355" h="758190">
                  <a:moveTo>
                    <a:pt x="118287" y="697357"/>
                  </a:moveTo>
                  <a:lnTo>
                    <a:pt x="117716" y="697471"/>
                  </a:lnTo>
                  <a:lnTo>
                    <a:pt x="117157" y="697585"/>
                  </a:lnTo>
                  <a:lnTo>
                    <a:pt x="116725" y="697585"/>
                  </a:lnTo>
                  <a:lnTo>
                    <a:pt x="116776" y="698042"/>
                  </a:lnTo>
                  <a:lnTo>
                    <a:pt x="116928" y="698334"/>
                  </a:lnTo>
                  <a:lnTo>
                    <a:pt x="118287" y="697357"/>
                  </a:lnTo>
                  <a:close/>
                </a:path>
                <a:path w="173355" h="758190">
                  <a:moveTo>
                    <a:pt x="119138" y="663879"/>
                  </a:moveTo>
                  <a:lnTo>
                    <a:pt x="116713" y="663879"/>
                  </a:lnTo>
                  <a:lnTo>
                    <a:pt x="114782" y="665149"/>
                  </a:lnTo>
                  <a:lnTo>
                    <a:pt x="112750" y="665149"/>
                  </a:lnTo>
                  <a:lnTo>
                    <a:pt x="115125" y="666280"/>
                  </a:lnTo>
                  <a:lnTo>
                    <a:pt x="119138" y="663879"/>
                  </a:lnTo>
                  <a:close/>
                </a:path>
                <a:path w="173355" h="758190">
                  <a:moveTo>
                    <a:pt x="120243" y="702741"/>
                  </a:moveTo>
                  <a:lnTo>
                    <a:pt x="119291" y="703249"/>
                  </a:lnTo>
                  <a:lnTo>
                    <a:pt x="119583" y="703249"/>
                  </a:lnTo>
                  <a:lnTo>
                    <a:pt x="120243" y="702741"/>
                  </a:lnTo>
                  <a:close/>
                </a:path>
                <a:path w="173355" h="758190">
                  <a:moveTo>
                    <a:pt x="123202" y="707148"/>
                  </a:moveTo>
                  <a:lnTo>
                    <a:pt x="121996" y="706856"/>
                  </a:lnTo>
                  <a:lnTo>
                    <a:pt x="121081" y="708393"/>
                  </a:lnTo>
                  <a:lnTo>
                    <a:pt x="123202" y="707148"/>
                  </a:lnTo>
                  <a:close/>
                </a:path>
                <a:path w="173355" h="758190">
                  <a:moveTo>
                    <a:pt x="124523" y="681659"/>
                  </a:moveTo>
                  <a:close/>
                </a:path>
                <a:path w="173355" h="758190">
                  <a:moveTo>
                    <a:pt x="126072" y="675309"/>
                  </a:moveTo>
                  <a:lnTo>
                    <a:pt x="125933" y="675309"/>
                  </a:lnTo>
                  <a:lnTo>
                    <a:pt x="126072" y="675309"/>
                  </a:lnTo>
                  <a:close/>
                </a:path>
                <a:path w="173355" h="758190">
                  <a:moveTo>
                    <a:pt x="126263" y="682383"/>
                  </a:moveTo>
                  <a:lnTo>
                    <a:pt x="126022" y="682459"/>
                  </a:lnTo>
                  <a:lnTo>
                    <a:pt x="126009" y="682625"/>
                  </a:lnTo>
                  <a:lnTo>
                    <a:pt x="125984" y="682840"/>
                  </a:lnTo>
                  <a:lnTo>
                    <a:pt x="126199" y="682574"/>
                  </a:lnTo>
                  <a:lnTo>
                    <a:pt x="126263" y="682383"/>
                  </a:lnTo>
                  <a:close/>
                </a:path>
                <a:path w="173355" h="758190">
                  <a:moveTo>
                    <a:pt x="126580" y="688530"/>
                  </a:moveTo>
                  <a:lnTo>
                    <a:pt x="126276" y="688492"/>
                  </a:lnTo>
                  <a:lnTo>
                    <a:pt x="125996" y="688479"/>
                  </a:lnTo>
                  <a:lnTo>
                    <a:pt x="125780" y="688695"/>
                  </a:lnTo>
                  <a:lnTo>
                    <a:pt x="125996" y="688822"/>
                  </a:lnTo>
                  <a:lnTo>
                    <a:pt x="126314" y="688695"/>
                  </a:lnTo>
                  <a:lnTo>
                    <a:pt x="126580" y="688530"/>
                  </a:lnTo>
                  <a:close/>
                </a:path>
                <a:path w="173355" h="758190">
                  <a:moveTo>
                    <a:pt x="128638" y="716495"/>
                  </a:moveTo>
                  <a:lnTo>
                    <a:pt x="128562" y="715949"/>
                  </a:lnTo>
                  <a:lnTo>
                    <a:pt x="128028" y="717219"/>
                  </a:lnTo>
                  <a:lnTo>
                    <a:pt x="128638" y="716495"/>
                  </a:lnTo>
                  <a:close/>
                </a:path>
                <a:path w="173355" h="758190">
                  <a:moveTo>
                    <a:pt x="128714" y="688009"/>
                  </a:moveTo>
                  <a:lnTo>
                    <a:pt x="127622" y="689279"/>
                  </a:lnTo>
                  <a:lnTo>
                    <a:pt x="127889" y="689279"/>
                  </a:lnTo>
                  <a:lnTo>
                    <a:pt x="128714" y="688009"/>
                  </a:lnTo>
                  <a:close/>
                </a:path>
                <a:path w="173355" h="758190">
                  <a:moveTo>
                    <a:pt x="132118" y="694359"/>
                  </a:moveTo>
                  <a:lnTo>
                    <a:pt x="131292" y="693762"/>
                  </a:lnTo>
                  <a:lnTo>
                    <a:pt x="130213" y="695274"/>
                  </a:lnTo>
                  <a:lnTo>
                    <a:pt x="132118" y="694359"/>
                  </a:lnTo>
                  <a:close/>
                </a:path>
                <a:path w="173355" h="758190">
                  <a:moveTo>
                    <a:pt x="132702" y="691819"/>
                  </a:moveTo>
                  <a:lnTo>
                    <a:pt x="130352" y="693089"/>
                  </a:lnTo>
                  <a:lnTo>
                    <a:pt x="131292" y="693762"/>
                  </a:lnTo>
                  <a:lnTo>
                    <a:pt x="132702" y="691819"/>
                  </a:lnTo>
                  <a:close/>
                </a:path>
                <a:path w="173355" h="758190">
                  <a:moveTo>
                    <a:pt x="135293" y="692111"/>
                  </a:moveTo>
                  <a:lnTo>
                    <a:pt x="133883" y="691857"/>
                  </a:lnTo>
                  <a:lnTo>
                    <a:pt x="134823" y="692124"/>
                  </a:lnTo>
                  <a:lnTo>
                    <a:pt x="135293" y="692111"/>
                  </a:lnTo>
                  <a:close/>
                </a:path>
                <a:path w="173355" h="758190">
                  <a:moveTo>
                    <a:pt x="136728" y="703249"/>
                  </a:moveTo>
                  <a:lnTo>
                    <a:pt x="136334" y="702716"/>
                  </a:lnTo>
                  <a:lnTo>
                    <a:pt x="136359" y="703249"/>
                  </a:lnTo>
                  <a:lnTo>
                    <a:pt x="136728" y="703249"/>
                  </a:lnTo>
                  <a:close/>
                </a:path>
                <a:path w="173355" h="758190">
                  <a:moveTo>
                    <a:pt x="138353" y="702716"/>
                  </a:moveTo>
                  <a:lnTo>
                    <a:pt x="137020" y="703707"/>
                  </a:lnTo>
                  <a:lnTo>
                    <a:pt x="138353" y="702741"/>
                  </a:lnTo>
                  <a:close/>
                </a:path>
                <a:path w="173355" h="758190">
                  <a:moveTo>
                    <a:pt x="139166" y="702094"/>
                  </a:moveTo>
                  <a:lnTo>
                    <a:pt x="138455" y="701852"/>
                  </a:lnTo>
                  <a:lnTo>
                    <a:pt x="138353" y="702716"/>
                  </a:lnTo>
                  <a:lnTo>
                    <a:pt x="139166" y="702094"/>
                  </a:lnTo>
                  <a:close/>
                </a:path>
                <a:path w="173355" h="758190">
                  <a:moveTo>
                    <a:pt x="142290" y="713447"/>
                  </a:moveTo>
                  <a:lnTo>
                    <a:pt x="142163" y="713663"/>
                  </a:lnTo>
                  <a:lnTo>
                    <a:pt x="142265" y="713536"/>
                  </a:lnTo>
                  <a:close/>
                </a:path>
                <a:path w="173355" h="758190">
                  <a:moveTo>
                    <a:pt x="142430" y="713066"/>
                  </a:moveTo>
                  <a:lnTo>
                    <a:pt x="142405" y="712939"/>
                  </a:lnTo>
                  <a:lnTo>
                    <a:pt x="142278" y="713447"/>
                  </a:lnTo>
                  <a:lnTo>
                    <a:pt x="142405" y="713244"/>
                  </a:lnTo>
                  <a:lnTo>
                    <a:pt x="142430" y="713066"/>
                  </a:lnTo>
                  <a:close/>
                </a:path>
                <a:path w="173355" h="758190">
                  <a:moveTo>
                    <a:pt x="142709" y="711631"/>
                  </a:moveTo>
                  <a:lnTo>
                    <a:pt x="141820" y="712330"/>
                  </a:lnTo>
                  <a:lnTo>
                    <a:pt x="142341" y="712495"/>
                  </a:lnTo>
                  <a:lnTo>
                    <a:pt x="142405" y="712939"/>
                  </a:lnTo>
                  <a:lnTo>
                    <a:pt x="142709" y="711631"/>
                  </a:lnTo>
                  <a:close/>
                </a:path>
                <a:path w="173355" h="758190">
                  <a:moveTo>
                    <a:pt x="144183" y="730872"/>
                  </a:moveTo>
                  <a:lnTo>
                    <a:pt x="144005" y="731062"/>
                  </a:lnTo>
                  <a:lnTo>
                    <a:pt x="143865" y="731291"/>
                  </a:lnTo>
                  <a:lnTo>
                    <a:pt x="143764" y="731520"/>
                  </a:lnTo>
                  <a:lnTo>
                    <a:pt x="143903" y="731380"/>
                  </a:lnTo>
                  <a:lnTo>
                    <a:pt x="144043" y="731139"/>
                  </a:lnTo>
                  <a:lnTo>
                    <a:pt x="144183" y="730872"/>
                  </a:lnTo>
                  <a:close/>
                </a:path>
                <a:path w="173355" h="758190">
                  <a:moveTo>
                    <a:pt x="147929" y="735215"/>
                  </a:moveTo>
                  <a:lnTo>
                    <a:pt x="147916" y="734999"/>
                  </a:lnTo>
                  <a:lnTo>
                    <a:pt x="147231" y="736269"/>
                  </a:lnTo>
                  <a:lnTo>
                    <a:pt x="147929" y="735215"/>
                  </a:lnTo>
                  <a:close/>
                </a:path>
                <a:path w="173355" h="758190">
                  <a:moveTo>
                    <a:pt x="149479" y="714362"/>
                  </a:moveTo>
                  <a:lnTo>
                    <a:pt x="149212" y="714603"/>
                  </a:lnTo>
                  <a:lnTo>
                    <a:pt x="148983" y="714857"/>
                  </a:lnTo>
                  <a:lnTo>
                    <a:pt x="148755" y="715124"/>
                  </a:lnTo>
                  <a:lnTo>
                    <a:pt x="149047" y="714806"/>
                  </a:lnTo>
                  <a:lnTo>
                    <a:pt x="149326" y="714527"/>
                  </a:lnTo>
                  <a:lnTo>
                    <a:pt x="149479" y="714362"/>
                  </a:lnTo>
                  <a:close/>
                </a:path>
                <a:path w="173355" h="758190">
                  <a:moveTo>
                    <a:pt x="149542" y="732459"/>
                  </a:moveTo>
                  <a:lnTo>
                    <a:pt x="148577" y="732459"/>
                  </a:lnTo>
                  <a:lnTo>
                    <a:pt x="147307" y="732459"/>
                  </a:lnTo>
                  <a:lnTo>
                    <a:pt x="148094" y="733729"/>
                  </a:lnTo>
                  <a:lnTo>
                    <a:pt x="149542" y="732459"/>
                  </a:lnTo>
                  <a:close/>
                </a:path>
                <a:path w="173355" h="758190">
                  <a:moveTo>
                    <a:pt x="150799" y="742162"/>
                  </a:moveTo>
                  <a:lnTo>
                    <a:pt x="149948" y="742619"/>
                  </a:lnTo>
                  <a:lnTo>
                    <a:pt x="150710" y="742619"/>
                  </a:lnTo>
                  <a:lnTo>
                    <a:pt x="150799" y="742162"/>
                  </a:lnTo>
                  <a:close/>
                </a:path>
                <a:path w="173355" h="758190">
                  <a:moveTo>
                    <a:pt x="152692" y="745159"/>
                  </a:moveTo>
                  <a:lnTo>
                    <a:pt x="152577" y="744397"/>
                  </a:lnTo>
                  <a:lnTo>
                    <a:pt x="151434" y="745159"/>
                  </a:lnTo>
                  <a:lnTo>
                    <a:pt x="152692" y="745159"/>
                  </a:lnTo>
                  <a:close/>
                </a:path>
                <a:path w="173355" h="758190">
                  <a:moveTo>
                    <a:pt x="154368" y="720102"/>
                  </a:moveTo>
                  <a:lnTo>
                    <a:pt x="153047" y="720763"/>
                  </a:lnTo>
                  <a:lnTo>
                    <a:pt x="153212" y="720928"/>
                  </a:lnTo>
                  <a:lnTo>
                    <a:pt x="153530" y="720699"/>
                  </a:lnTo>
                  <a:lnTo>
                    <a:pt x="153936" y="720420"/>
                  </a:lnTo>
                  <a:lnTo>
                    <a:pt x="154368" y="720102"/>
                  </a:lnTo>
                  <a:close/>
                </a:path>
                <a:path w="173355" h="758190">
                  <a:moveTo>
                    <a:pt x="154863" y="723569"/>
                  </a:moveTo>
                  <a:lnTo>
                    <a:pt x="154368" y="723569"/>
                  </a:lnTo>
                  <a:lnTo>
                    <a:pt x="154355" y="724001"/>
                  </a:lnTo>
                  <a:lnTo>
                    <a:pt x="154863" y="723569"/>
                  </a:lnTo>
                  <a:close/>
                </a:path>
                <a:path w="173355" h="758190">
                  <a:moveTo>
                    <a:pt x="158623" y="733234"/>
                  </a:moveTo>
                  <a:lnTo>
                    <a:pt x="157759" y="733729"/>
                  </a:lnTo>
                  <a:lnTo>
                    <a:pt x="157492" y="734364"/>
                  </a:lnTo>
                  <a:lnTo>
                    <a:pt x="158623" y="733234"/>
                  </a:lnTo>
                  <a:close/>
                </a:path>
                <a:path w="173355" h="758190">
                  <a:moveTo>
                    <a:pt x="159270" y="751598"/>
                  </a:moveTo>
                  <a:lnTo>
                    <a:pt x="158965" y="751624"/>
                  </a:lnTo>
                  <a:lnTo>
                    <a:pt x="158775" y="751967"/>
                  </a:lnTo>
                  <a:lnTo>
                    <a:pt x="159270" y="751598"/>
                  </a:lnTo>
                  <a:close/>
                </a:path>
                <a:path w="173355" h="758190">
                  <a:moveTo>
                    <a:pt x="160083" y="751001"/>
                  </a:moveTo>
                  <a:lnTo>
                    <a:pt x="159270" y="751598"/>
                  </a:lnTo>
                  <a:lnTo>
                    <a:pt x="159461" y="751598"/>
                  </a:lnTo>
                  <a:lnTo>
                    <a:pt x="160083" y="751001"/>
                  </a:lnTo>
                  <a:close/>
                </a:path>
                <a:path w="173355" h="758190">
                  <a:moveTo>
                    <a:pt x="160261" y="727481"/>
                  </a:moveTo>
                  <a:lnTo>
                    <a:pt x="160197" y="727240"/>
                  </a:lnTo>
                  <a:lnTo>
                    <a:pt x="158051" y="729246"/>
                  </a:lnTo>
                  <a:lnTo>
                    <a:pt x="157073" y="730097"/>
                  </a:lnTo>
                  <a:lnTo>
                    <a:pt x="158026" y="729322"/>
                  </a:lnTo>
                  <a:lnTo>
                    <a:pt x="158572" y="729030"/>
                  </a:lnTo>
                  <a:lnTo>
                    <a:pt x="158851" y="729030"/>
                  </a:lnTo>
                  <a:lnTo>
                    <a:pt x="159258" y="728624"/>
                  </a:lnTo>
                  <a:lnTo>
                    <a:pt x="159702" y="728141"/>
                  </a:lnTo>
                  <a:lnTo>
                    <a:pt x="160261" y="727481"/>
                  </a:lnTo>
                  <a:close/>
                </a:path>
                <a:path w="173355" h="758190">
                  <a:moveTo>
                    <a:pt x="160286" y="736269"/>
                  </a:moveTo>
                  <a:lnTo>
                    <a:pt x="159727" y="736269"/>
                  </a:lnTo>
                  <a:lnTo>
                    <a:pt x="159016" y="737069"/>
                  </a:lnTo>
                  <a:lnTo>
                    <a:pt x="160286" y="736269"/>
                  </a:lnTo>
                  <a:close/>
                </a:path>
                <a:path w="173355" h="758190">
                  <a:moveTo>
                    <a:pt x="160667" y="731189"/>
                  </a:moveTo>
                  <a:lnTo>
                    <a:pt x="158623" y="733234"/>
                  </a:lnTo>
                  <a:lnTo>
                    <a:pt x="159969" y="732459"/>
                  </a:lnTo>
                  <a:lnTo>
                    <a:pt x="159562" y="733729"/>
                  </a:lnTo>
                  <a:lnTo>
                    <a:pt x="160121" y="732459"/>
                  </a:lnTo>
                  <a:lnTo>
                    <a:pt x="160667" y="731189"/>
                  </a:lnTo>
                  <a:close/>
                </a:path>
                <a:path w="173355" h="758190">
                  <a:moveTo>
                    <a:pt x="160743" y="748169"/>
                  </a:moveTo>
                  <a:lnTo>
                    <a:pt x="159219" y="749198"/>
                  </a:lnTo>
                  <a:lnTo>
                    <a:pt x="159385" y="749681"/>
                  </a:lnTo>
                  <a:lnTo>
                    <a:pt x="158534" y="751649"/>
                  </a:lnTo>
                  <a:lnTo>
                    <a:pt x="158965" y="751624"/>
                  </a:lnTo>
                  <a:lnTo>
                    <a:pt x="160743" y="748169"/>
                  </a:lnTo>
                  <a:close/>
                </a:path>
                <a:path w="173355" h="758190">
                  <a:moveTo>
                    <a:pt x="160858" y="750265"/>
                  </a:moveTo>
                  <a:lnTo>
                    <a:pt x="160083" y="751014"/>
                  </a:lnTo>
                  <a:lnTo>
                    <a:pt x="160261" y="750874"/>
                  </a:lnTo>
                  <a:lnTo>
                    <a:pt x="160515" y="750633"/>
                  </a:lnTo>
                  <a:lnTo>
                    <a:pt x="160858" y="750265"/>
                  </a:lnTo>
                  <a:close/>
                </a:path>
                <a:path w="173355" h="758190">
                  <a:moveTo>
                    <a:pt x="161734" y="752017"/>
                  </a:moveTo>
                  <a:lnTo>
                    <a:pt x="161607" y="751954"/>
                  </a:lnTo>
                  <a:lnTo>
                    <a:pt x="161404" y="751751"/>
                  </a:lnTo>
                  <a:lnTo>
                    <a:pt x="161467" y="751954"/>
                  </a:lnTo>
                  <a:lnTo>
                    <a:pt x="161734" y="752017"/>
                  </a:lnTo>
                  <a:close/>
                </a:path>
                <a:path w="173355" h="758190">
                  <a:moveTo>
                    <a:pt x="161912" y="728027"/>
                  </a:moveTo>
                  <a:lnTo>
                    <a:pt x="160528" y="728472"/>
                  </a:lnTo>
                  <a:lnTo>
                    <a:pt x="160261" y="729615"/>
                  </a:lnTo>
                  <a:lnTo>
                    <a:pt x="161213" y="729843"/>
                  </a:lnTo>
                  <a:lnTo>
                    <a:pt x="161429" y="728446"/>
                  </a:lnTo>
                  <a:lnTo>
                    <a:pt x="161912" y="728027"/>
                  </a:lnTo>
                  <a:close/>
                </a:path>
                <a:path w="173355" h="758190">
                  <a:moveTo>
                    <a:pt x="162610" y="752094"/>
                  </a:moveTo>
                  <a:lnTo>
                    <a:pt x="162407" y="752119"/>
                  </a:lnTo>
                  <a:lnTo>
                    <a:pt x="162229" y="752119"/>
                  </a:lnTo>
                  <a:lnTo>
                    <a:pt x="162064" y="752094"/>
                  </a:lnTo>
                  <a:lnTo>
                    <a:pt x="161671" y="752475"/>
                  </a:lnTo>
                  <a:lnTo>
                    <a:pt x="161912" y="752462"/>
                  </a:lnTo>
                  <a:lnTo>
                    <a:pt x="162229" y="752335"/>
                  </a:lnTo>
                  <a:lnTo>
                    <a:pt x="162610" y="752094"/>
                  </a:lnTo>
                  <a:close/>
                </a:path>
                <a:path w="173355" h="758190">
                  <a:moveTo>
                    <a:pt x="162775" y="751255"/>
                  </a:moveTo>
                  <a:lnTo>
                    <a:pt x="162242" y="751763"/>
                  </a:lnTo>
                  <a:lnTo>
                    <a:pt x="161937" y="751979"/>
                  </a:lnTo>
                  <a:lnTo>
                    <a:pt x="161734" y="752017"/>
                  </a:lnTo>
                  <a:lnTo>
                    <a:pt x="162064" y="752094"/>
                  </a:lnTo>
                  <a:lnTo>
                    <a:pt x="162369" y="751789"/>
                  </a:lnTo>
                  <a:lnTo>
                    <a:pt x="162648" y="751484"/>
                  </a:lnTo>
                  <a:lnTo>
                    <a:pt x="162775" y="751255"/>
                  </a:lnTo>
                  <a:close/>
                </a:path>
                <a:path w="173355" h="758190">
                  <a:moveTo>
                    <a:pt x="163233" y="737539"/>
                  </a:moveTo>
                  <a:lnTo>
                    <a:pt x="162293" y="737539"/>
                  </a:lnTo>
                  <a:lnTo>
                    <a:pt x="162382" y="738035"/>
                  </a:lnTo>
                  <a:lnTo>
                    <a:pt x="163233" y="737539"/>
                  </a:lnTo>
                  <a:close/>
                </a:path>
                <a:path w="173355" h="758190">
                  <a:moveTo>
                    <a:pt x="163258" y="735495"/>
                  </a:moveTo>
                  <a:lnTo>
                    <a:pt x="162445" y="734263"/>
                  </a:lnTo>
                  <a:lnTo>
                    <a:pt x="162991" y="735952"/>
                  </a:lnTo>
                  <a:lnTo>
                    <a:pt x="163258" y="735495"/>
                  </a:lnTo>
                  <a:close/>
                </a:path>
                <a:path w="173355" h="758190">
                  <a:moveTo>
                    <a:pt x="164553" y="733679"/>
                  </a:moveTo>
                  <a:lnTo>
                    <a:pt x="164376" y="733615"/>
                  </a:lnTo>
                  <a:lnTo>
                    <a:pt x="163258" y="735495"/>
                  </a:lnTo>
                  <a:lnTo>
                    <a:pt x="163588" y="736015"/>
                  </a:lnTo>
                  <a:lnTo>
                    <a:pt x="164553" y="733679"/>
                  </a:lnTo>
                  <a:close/>
                </a:path>
                <a:path w="173355" h="758190">
                  <a:moveTo>
                    <a:pt x="165112" y="755497"/>
                  </a:moveTo>
                  <a:lnTo>
                    <a:pt x="164680" y="755586"/>
                  </a:lnTo>
                  <a:lnTo>
                    <a:pt x="164782" y="755827"/>
                  </a:lnTo>
                  <a:lnTo>
                    <a:pt x="164909" y="755700"/>
                  </a:lnTo>
                  <a:lnTo>
                    <a:pt x="165112" y="755497"/>
                  </a:lnTo>
                  <a:close/>
                </a:path>
                <a:path w="173355" h="758190">
                  <a:moveTo>
                    <a:pt x="165531" y="755408"/>
                  </a:moveTo>
                  <a:lnTo>
                    <a:pt x="165354" y="755269"/>
                  </a:lnTo>
                  <a:lnTo>
                    <a:pt x="165112" y="755497"/>
                  </a:lnTo>
                  <a:lnTo>
                    <a:pt x="165531" y="755408"/>
                  </a:lnTo>
                  <a:close/>
                </a:path>
                <a:path w="173355" h="758190">
                  <a:moveTo>
                    <a:pt x="165963" y="752779"/>
                  </a:moveTo>
                  <a:lnTo>
                    <a:pt x="164858" y="752779"/>
                  </a:lnTo>
                  <a:lnTo>
                    <a:pt x="163855" y="754049"/>
                  </a:lnTo>
                  <a:lnTo>
                    <a:pt x="165049" y="754049"/>
                  </a:lnTo>
                  <a:lnTo>
                    <a:pt x="165963" y="752779"/>
                  </a:lnTo>
                  <a:close/>
                </a:path>
                <a:path w="173355" h="758190">
                  <a:moveTo>
                    <a:pt x="166014" y="730135"/>
                  </a:moveTo>
                  <a:lnTo>
                    <a:pt x="164553" y="733679"/>
                  </a:lnTo>
                  <a:lnTo>
                    <a:pt x="165087" y="733894"/>
                  </a:lnTo>
                  <a:lnTo>
                    <a:pt x="166014" y="730135"/>
                  </a:lnTo>
                  <a:close/>
                </a:path>
                <a:path w="173355" h="758190">
                  <a:moveTo>
                    <a:pt x="166192" y="748969"/>
                  </a:moveTo>
                  <a:lnTo>
                    <a:pt x="165595" y="749681"/>
                  </a:lnTo>
                  <a:lnTo>
                    <a:pt x="165900" y="750227"/>
                  </a:lnTo>
                  <a:lnTo>
                    <a:pt x="166192" y="748969"/>
                  </a:lnTo>
                  <a:close/>
                </a:path>
                <a:path w="173355" h="758190">
                  <a:moveTo>
                    <a:pt x="166420" y="755218"/>
                  </a:moveTo>
                  <a:lnTo>
                    <a:pt x="165531" y="755408"/>
                  </a:lnTo>
                  <a:lnTo>
                    <a:pt x="165658" y="755535"/>
                  </a:lnTo>
                  <a:lnTo>
                    <a:pt x="165773" y="755764"/>
                  </a:lnTo>
                  <a:lnTo>
                    <a:pt x="166420" y="755218"/>
                  </a:lnTo>
                  <a:close/>
                </a:path>
                <a:path w="173355" h="758190">
                  <a:moveTo>
                    <a:pt x="168313" y="753160"/>
                  </a:moveTo>
                  <a:lnTo>
                    <a:pt x="166878" y="754049"/>
                  </a:lnTo>
                  <a:lnTo>
                    <a:pt x="167690" y="754049"/>
                  </a:lnTo>
                  <a:lnTo>
                    <a:pt x="168313" y="753160"/>
                  </a:lnTo>
                  <a:close/>
                </a:path>
                <a:path w="173355" h="758190">
                  <a:moveTo>
                    <a:pt x="169049" y="752132"/>
                  </a:moveTo>
                  <a:lnTo>
                    <a:pt x="168313" y="753160"/>
                  </a:lnTo>
                  <a:lnTo>
                    <a:pt x="168960" y="752779"/>
                  </a:lnTo>
                  <a:lnTo>
                    <a:pt x="169049" y="752132"/>
                  </a:lnTo>
                  <a:close/>
                </a:path>
                <a:path w="173355" h="758190">
                  <a:moveTo>
                    <a:pt x="169506" y="751509"/>
                  </a:moveTo>
                  <a:lnTo>
                    <a:pt x="169151" y="751509"/>
                  </a:lnTo>
                  <a:lnTo>
                    <a:pt x="169049" y="752132"/>
                  </a:lnTo>
                  <a:lnTo>
                    <a:pt x="169506" y="751509"/>
                  </a:lnTo>
                  <a:close/>
                </a:path>
                <a:path w="173355" h="758190">
                  <a:moveTo>
                    <a:pt x="171919" y="746429"/>
                  </a:moveTo>
                  <a:lnTo>
                    <a:pt x="165912" y="750239"/>
                  </a:lnTo>
                  <a:lnTo>
                    <a:pt x="164452" y="751052"/>
                  </a:lnTo>
                  <a:lnTo>
                    <a:pt x="165595" y="749681"/>
                  </a:lnTo>
                  <a:lnTo>
                    <a:pt x="165188" y="748969"/>
                  </a:lnTo>
                  <a:lnTo>
                    <a:pt x="166852" y="747699"/>
                  </a:lnTo>
                  <a:lnTo>
                    <a:pt x="168503" y="746429"/>
                  </a:lnTo>
                  <a:lnTo>
                    <a:pt x="165100" y="747699"/>
                  </a:lnTo>
                  <a:lnTo>
                    <a:pt x="165658" y="746429"/>
                  </a:lnTo>
                  <a:lnTo>
                    <a:pt x="167182" y="745159"/>
                  </a:lnTo>
                  <a:lnTo>
                    <a:pt x="168071" y="745159"/>
                  </a:lnTo>
                  <a:lnTo>
                    <a:pt x="168859" y="742619"/>
                  </a:lnTo>
                  <a:lnTo>
                    <a:pt x="166420" y="745159"/>
                  </a:lnTo>
                  <a:lnTo>
                    <a:pt x="167487" y="743889"/>
                  </a:lnTo>
                  <a:lnTo>
                    <a:pt x="167665" y="742619"/>
                  </a:lnTo>
                  <a:lnTo>
                    <a:pt x="167246" y="742619"/>
                  </a:lnTo>
                  <a:lnTo>
                    <a:pt x="168465" y="741349"/>
                  </a:lnTo>
                  <a:lnTo>
                    <a:pt x="168986" y="738809"/>
                  </a:lnTo>
                  <a:lnTo>
                    <a:pt x="164325" y="742619"/>
                  </a:lnTo>
                  <a:lnTo>
                    <a:pt x="166154" y="740079"/>
                  </a:lnTo>
                  <a:lnTo>
                    <a:pt x="166420" y="738809"/>
                  </a:lnTo>
                  <a:lnTo>
                    <a:pt x="163791" y="738809"/>
                  </a:lnTo>
                  <a:lnTo>
                    <a:pt x="164084" y="741349"/>
                  </a:lnTo>
                  <a:lnTo>
                    <a:pt x="160286" y="742619"/>
                  </a:lnTo>
                  <a:lnTo>
                    <a:pt x="161213" y="741349"/>
                  </a:lnTo>
                  <a:lnTo>
                    <a:pt x="162140" y="740079"/>
                  </a:lnTo>
                  <a:lnTo>
                    <a:pt x="164909" y="736269"/>
                  </a:lnTo>
                  <a:lnTo>
                    <a:pt x="162534" y="738809"/>
                  </a:lnTo>
                  <a:lnTo>
                    <a:pt x="162382" y="738035"/>
                  </a:lnTo>
                  <a:lnTo>
                    <a:pt x="161099" y="738809"/>
                  </a:lnTo>
                  <a:lnTo>
                    <a:pt x="162369" y="738809"/>
                  </a:lnTo>
                  <a:lnTo>
                    <a:pt x="160578" y="740079"/>
                  </a:lnTo>
                  <a:lnTo>
                    <a:pt x="160972" y="738809"/>
                  </a:lnTo>
                  <a:lnTo>
                    <a:pt x="161759" y="736269"/>
                  </a:lnTo>
                  <a:lnTo>
                    <a:pt x="157467" y="738809"/>
                  </a:lnTo>
                  <a:lnTo>
                    <a:pt x="159016" y="737069"/>
                  </a:lnTo>
                  <a:lnTo>
                    <a:pt x="158280" y="737539"/>
                  </a:lnTo>
                  <a:lnTo>
                    <a:pt x="159181" y="736269"/>
                  </a:lnTo>
                  <a:lnTo>
                    <a:pt x="159727" y="736269"/>
                  </a:lnTo>
                  <a:lnTo>
                    <a:pt x="160858" y="734999"/>
                  </a:lnTo>
                  <a:lnTo>
                    <a:pt x="159423" y="735926"/>
                  </a:lnTo>
                  <a:lnTo>
                    <a:pt x="161899" y="732459"/>
                  </a:lnTo>
                  <a:lnTo>
                    <a:pt x="156692" y="736269"/>
                  </a:lnTo>
                  <a:lnTo>
                    <a:pt x="157226" y="734999"/>
                  </a:lnTo>
                  <a:lnTo>
                    <a:pt x="157492" y="734364"/>
                  </a:lnTo>
                  <a:lnTo>
                    <a:pt x="156870" y="734999"/>
                  </a:lnTo>
                  <a:lnTo>
                    <a:pt x="158470" y="732459"/>
                  </a:lnTo>
                  <a:lnTo>
                    <a:pt x="160083" y="729919"/>
                  </a:lnTo>
                  <a:lnTo>
                    <a:pt x="158851" y="729919"/>
                  </a:lnTo>
                  <a:lnTo>
                    <a:pt x="156121" y="732459"/>
                  </a:lnTo>
                  <a:lnTo>
                    <a:pt x="156476" y="729919"/>
                  </a:lnTo>
                  <a:lnTo>
                    <a:pt x="154597" y="729919"/>
                  </a:lnTo>
                  <a:lnTo>
                    <a:pt x="155562" y="728649"/>
                  </a:lnTo>
                  <a:lnTo>
                    <a:pt x="154914" y="727379"/>
                  </a:lnTo>
                  <a:lnTo>
                    <a:pt x="154266" y="726109"/>
                  </a:lnTo>
                  <a:lnTo>
                    <a:pt x="154355" y="724001"/>
                  </a:lnTo>
                  <a:lnTo>
                    <a:pt x="151904" y="726109"/>
                  </a:lnTo>
                  <a:lnTo>
                    <a:pt x="151498" y="724839"/>
                  </a:lnTo>
                  <a:lnTo>
                    <a:pt x="150241" y="724839"/>
                  </a:lnTo>
                  <a:lnTo>
                    <a:pt x="151955" y="723569"/>
                  </a:lnTo>
                  <a:lnTo>
                    <a:pt x="152742" y="722299"/>
                  </a:lnTo>
                  <a:lnTo>
                    <a:pt x="153847" y="722299"/>
                  </a:lnTo>
                  <a:lnTo>
                    <a:pt x="153212" y="721029"/>
                  </a:lnTo>
                  <a:lnTo>
                    <a:pt x="152158" y="722299"/>
                  </a:lnTo>
                  <a:lnTo>
                    <a:pt x="150749" y="722299"/>
                  </a:lnTo>
                  <a:lnTo>
                    <a:pt x="153022" y="721029"/>
                  </a:lnTo>
                  <a:lnTo>
                    <a:pt x="152082" y="719759"/>
                  </a:lnTo>
                  <a:lnTo>
                    <a:pt x="148805" y="721029"/>
                  </a:lnTo>
                  <a:lnTo>
                    <a:pt x="149199" y="718489"/>
                  </a:lnTo>
                  <a:lnTo>
                    <a:pt x="147459" y="719556"/>
                  </a:lnTo>
                  <a:lnTo>
                    <a:pt x="147332" y="718489"/>
                  </a:lnTo>
                  <a:lnTo>
                    <a:pt x="147739" y="717219"/>
                  </a:lnTo>
                  <a:lnTo>
                    <a:pt x="148755" y="715949"/>
                  </a:lnTo>
                  <a:lnTo>
                    <a:pt x="147916" y="715949"/>
                  </a:lnTo>
                  <a:lnTo>
                    <a:pt x="147281" y="716610"/>
                  </a:lnTo>
                  <a:lnTo>
                    <a:pt x="147281" y="718489"/>
                  </a:lnTo>
                  <a:lnTo>
                    <a:pt x="146723" y="719759"/>
                  </a:lnTo>
                  <a:lnTo>
                    <a:pt x="147142" y="719759"/>
                  </a:lnTo>
                  <a:lnTo>
                    <a:pt x="145148" y="721029"/>
                  </a:lnTo>
                  <a:lnTo>
                    <a:pt x="146456" y="721029"/>
                  </a:lnTo>
                  <a:lnTo>
                    <a:pt x="144475" y="724839"/>
                  </a:lnTo>
                  <a:lnTo>
                    <a:pt x="142036" y="724839"/>
                  </a:lnTo>
                  <a:lnTo>
                    <a:pt x="144881" y="722299"/>
                  </a:lnTo>
                  <a:lnTo>
                    <a:pt x="144386" y="722299"/>
                  </a:lnTo>
                  <a:lnTo>
                    <a:pt x="144653" y="721029"/>
                  </a:lnTo>
                  <a:lnTo>
                    <a:pt x="144945" y="721029"/>
                  </a:lnTo>
                  <a:lnTo>
                    <a:pt x="146481" y="719759"/>
                  </a:lnTo>
                  <a:lnTo>
                    <a:pt x="145770" y="719759"/>
                  </a:lnTo>
                  <a:lnTo>
                    <a:pt x="147053" y="718489"/>
                  </a:lnTo>
                  <a:lnTo>
                    <a:pt x="147281" y="718489"/>
                  </a:lnTo>
                  <a:lnTo>
                    <a:pt x="147281" y="716610"/>
                  </a:lnTo>
                  <a:lnTo>
                    <a:pt x="146672" y="717219"/>
                  </a:lnTo>
                  <a:lnTo>
                    <a:pt x="145275" y="717219"/>
                  </a:lnTo>
                  <a:lnTo>
                    <a:pt x="147764" y="715949"/>
                  </a:lnTo>
                  <a:lnTo>
                    <a:pt x="148107" y="714679"/>
                  </a:lnTo>
                  <a:lnTo>
                    <a:pt x="146850" y="714679"/>
                  </a:lnTo>
                  <a:lnTo>
                    <a:pt x="147459" y="713409"/>
                  </a:lnTo>
                  <a:lnTo>
                    <a:pt x="145110" y="715949"/>
                  </a:lnTo>
                  <a:lnTo>
                    <a:pt x="144907" y="714679"/>
                  </a:lnTo>
                  <a:lnTo>
                    <a:pt x="145948" y="714679"/>
                  </a:lnTo>
                  <a:lnTo>
                    <a:pt x="146494" y="713409"/>
                  </a:lnTo>
                  <a:lnTo>
                    <a:pt x="145059" y="713409"/>
                  </a:lnTo>
                  <a:lnTo>
                    <a:pt x="144310" y="710869"/>
                  </a:lnTo>
                  <a:lnTo>
                    <a:pt x="142265" y="714679"/>
                  </a:lnTo>
                  <a:lnTo>
                    <a:pt x="138366" y="714679"/>
                  </a:lnTo>
                  <a:lnTo>
                    <a:pt x="140589" y="709599"/>
                  </a:lnTo>
                  <a:lnTo>
                    <a:pt x="138252" y="709599"/>
                  </a:lnTo>
                  <a:lnTo>
                    <a:pt x="139052" y="708329"/>
                  </a:lnTo>
                  <a:lnTo>
                    <a:pt x="137363" y="708329"/>
                  </a:lnTo>
                  <a:lnTo>
                    <a:pt x="136766" y="707059"/>
                  </a:lnTo>
                  <a:lnTo>
                    <a:pt x="134454" y="708329"/>
                  </a:lnTo>
                  <a:lnTo>
                    <a:pt x="134226" y="707059"/>
                  </a:lnTo>
                  <a:lnTo>
                    <a:pt x="135382" y="705789"/>
                  </a:lnTo>
                  <a:lnTo>
                    <a:pt x="136436" y="705789"/>
                  </a:lnTo>
                  <a:lnTo>
                    <a:pt x="135242" y="704519"/>
                  </a:lnTo>
                  <a:lnTo>
                    <a:pt x="134213" y="705789"/>
                  </a:lnTo>
                  <a:lnTo>
                    <a:pt x="134734" y="703249"/>
                  </a:lnTo>
                  <a:lnTo>
                    <a:pt x="136359" y="703249"/>
                  </a:lnTo>
                  <a:lnTo>
                    <a:pt x="136271" y="702640"/>
                  </a:lnTo>
                  <a:lnTo>
                    <a:pt x="136296" y="701979"/>
                  </a:lnTo>
                  <a:lnTo>
                    <a:pt x="137477" y="700709"/>
                  </a:lnTo>
                  <a:lnTo>
                    <a:pt x="134480" y="701979"/>
                  </a:lnTo>
                  <a:lnTo>
                    <a:pt x="136817" y="700709"/>
                  </a:lnTo>
                  <a:lnTo>
                    <a:pt x="136563" y="698169"/>
                  </a:lnTo>
                  <a:lnTo>
                    <a:pt x="135597" y="698169"/>
                  </a:lnTo>
                  <a:lnTo>
                    <a:pt x="134594" y="700709"/>
                  </a:lnTo>
                  <a:lnTo>
                    <a:pt x="133908" y="700709"/>
                  </a:lnTo>
                  <a:lnTo>
                    <a:pt x="133604" y="699439"/>
                  </a:lnTo>
                  <a:lnTo>
                    <a:pt x="135064" y="698169"/>
                  </a:lnTo>
                  <a:lnTo>
                    <a:pt x="136537" y="696899"/>
                  </a:lnTo>
                  <a:lnTo>
                    <a:pt x="138468" y="693089"/>
                  </a:lnTo>
                  <a:lnTo>
                    <a:pt x="128130" y="698169"/>
                  </a:lnTo>
                  <a:lnTo>
                    <a:pt x="129044" y="696899"/>
                  </a:lnTo>
                  <a:lnTo>
                    <a:pt x="130213" y="695274"/>
                  </a:lnTo>
                  <a:lnTo>
                    <a:pt x="129489" y="695629"/>
                  </a:lnTo>
                  <a:lnTo>
                    <a:pt x="129184" y="694359"/>
                  </a:lnTo>
                  <a:lnTo>
                    <a:pt x="131394" y="691819"/>
                  </a:lnTo>
                  <a:lnTo>
                    <a:pt x="132499" y="690549"/>
                  </a:lnTo>
                  <a:lnTo>
                    <a:pt x="132308" y="690549"/>
                  </a:lnTo>
                  <a:lnTo>
                    <a:pt x="132943" y="688009"/>
                  </a:lnTo>
                  <a:lnTo>
                    <a:pt x="127342" y="691819"/>
                  </a:lnTo>
                  <a:lnTo>
                    <a:pt x="127419" y="690549"/>
                  </a:lnTo>
                  <a:lnTo>
                    <a:pt x="126542" y="690549"/>
                  </a:lnTo>
                  <a:lnTo>
                    <a:pt x="123977" y="693089"/>
                  </a:lnTo>
                  <a:lnTo>
                    <a:pt x="122288" y="693089"/>
                  </a:lnTo>
                  <a:lnTo>
                    <a:pt x="121958" y="691819"/>
                  </a:lnTo>
                  <a:lnTo>
                    <a:pt x="125679" y="688009"/>
                  </a:lnTo>
                  <a:lnTo>
                    <a:pt x="127165" y="688009"/>
                  </a:lnTo>
                  <a:lnTo>
                    <a:pt x="126923" y="689279"/>
                  </a:lnTo>
                  <a:lnTo>
                    <a:pt x="127622" y="689279"/>
                  </a:lnTo>
                  <a:lnTo>
                    <a:pt x="128320" y="688009"/>
                  </a:lnTo>
                  <a:lnTo>
                    <a:pt x="127279" y="686739"/>
                  </a:lnTo>
                  <a:lnTo>
                    <a:pt x="127139" y="686739"/>
                  </a:lnTo>
                  <a:lnTo>
                    <a:pt x="127558" y="685863"/>
                  </a:lnTo>
                  <a:lnTo>
                    <a:pt x="127279" y="686739"/>
                  </a:lnTo>
                  <a:lnTo>
                    <a:pt x="129159" y="685469"/>
                  </a:lnTo>
                  <a:lnTo>
                    <a:pt x="127749" y="685469"/>
                  </a:lnTo>
                  <a:lnTo>
                    <a:pt x="125780" y="685469"/>
                  </a:lnTo>
                  <a:lnTo>
                    <a:pt x="125984" y="682929"/>
                  </a:lnTo>
                  <a:lnTo>
                    <a:pt x="125552" y="684199"/>
                  </a:lnTo>
                  <a:lnTo>
                    <a:pt x="124472" y="685469"/>
                  </a:lnTo>
                  <a:lnTo>
                    <a:pt x="124421" y="681697"/>
                  </a:lnTo>
                  <a:lnTo>
                    <a:pt x="121881" y="685469"/>
                  </a:lnTo>
                  <a:lnTo>
                    <a:pt x="120599" y="684199"/>
                  </a:lnTo>
                  <a:lnTo>
                    <a:pt x="121716" y="682929"/>
                  </a:lnTo>
                  <a:lnTo>
                    <a:pt x="124383" y="681710"/>
                  </a:lnTo>
                  <a:lnTo>
                    <a:pt x="122389" y="681659"/>
                  </a:lnTo>
                  <a:lnTo>
                    <a:pt x="122948" y="680389"/>
                  </a:lnTo>
                  <a:lnTo>
                    <a:pt x="126047" y="679119"/>
                  </a:lnTo>
                  <a:lnTo>
                    <a:pt x="123329" y="679119"/>
                  </a:lnTo>
                  <a:lnTo>
                    <a:pt x="125984" y="676579"/>
                  </a:lnTo>
                  <a:lnTo>
                    <a:pt x="125933" y="675398"/>
                  </a:lnTo>
                  <a:lnTo>
                    <a:pt x="124333" y="676490"/>
                  </a:lnTo>
                  <a:lnTo>
                    <a:pt x="124167" y="675309"/>
                  </a:lnTo>
                  <a:lnTo>
                    <a:pt x="123939" y="675309"/>
                  </a:lnTo>
                  <a:lnTo>
                    <a:pt x="123380" y="674725"/>
                  </a:lnTo>
                  <a:lnTo>
                    <a:pt x="123456" y="675309"/>
                  </a:lnTo>
                  <a:lnTo>
                    <a:pt x="121767" y="677849"/>
                  </a:lnTo>
                  <a:lnTo>
                    <a:pt x="120040" y="677849"/>
                  </a:lnTo>
                  <a:lnTo>
                    <a:pt x="117360" y="677849"/>
                  </a:lnTo>
                  <a:lnTo>
                    <a:pt x="120015" y="675309"/>
                  </a:lnTo>
                  <a:lnTo>
                    <a:pt x="120040" y="677849"/>
                  </a:lnTo>
                  <a:lnTo>
                    <a:pt x="122694" y="674039"/>
                  </a:lnTo>
                  <a:lnTo>
                    <a:pt x="123380" y="674725"/>
                  </a:lnTo>
                  <a:lnTo>
                    <a:pt x="123278" y="674039"/>
                  </a:lnTo>
                  <a:lnTo>
                    <a:pt x="124244" y="674039"/>
                  </a:lnTo>
                  <a:lnTo>
                    <a:pt x="125818" y="670229"/>
                  </a:lnTo>
                  <a:lnTo>
                    <a:pt x="120688" y="675309"/>
                  </a:lnTo>
                  <a:lnTo>
                    <a:pt x="119811" y="672769"/>
                  </a:lnTo>
                  <a:lnTo>
                    <a:pt x="121488" y="672769"/>
                  </a:lnTo>
                  <a:lnTo>
                    <a:pt x="122555" y="671499"/>
                  </a:lnTo>
                  <a:lnTo>
                    <a:pt x="122415" y="671499"/>
                  </a:lnTo>
                  <a:lnTo>
                    <a:pt x="119646" y="672769"/>
                  </a:lnTo>
                  <a:lnTo>
                    <a:pt x="118084" y="672769"/>
                  </a:lnTo>
                  <a:lnTo>
                    <a:pt x="118694" y="671499"/>
                  </a:lnTo>
                  <a:lnTo>
                    <a:pt x="116509" y="672769"/>
                  </a:lnTo>
                  <a:lnTo>
                    <a:pt x="116116" y="672769"/>
                  </a:lnTo>
                  <a:lnTo>
                    <a:pt x="114439" y="674039"/>
                  </a:lnTo>
                  <a:lnTo>
                    <a:pt x="114350" y="673023"/>
                  </a:lnTo>
                  <a:lnTo>
                    <a:pt x="111772" y="674039"/>
                  </a:lnTo>
                  <a:lnTo>
                    <a:pt x="116801" y="668959"/>
                  </a:lnTo>
                  <a:lnTo>
                    <a:pt x="114274" y="668959"/>
                  </a:lnTo>
                  <a:lnTo>
                    <a:pt x="115049" y="667689"/>
                  </a:lnTo>
                  <a:lnTo>
                    <a:pt x="117221" y="667689"/>
                  </a:lnTo>
                  <a:lnTo>
                    <a:pt x="117678" y="666419"/>
                  </a:lnTo>
                  <a:lnTo>
                    <a:pt x="115404" y="666419"/>
                  </a:lnTo>
                  <a:lnTo>
                    <a:pt x="113499" y="667054"/>
                  </a:lnTo>
                  <a:lnTo>
                    <a:pt x="113499" y="667689"/>
                  </a:lnTo>
                  <a:lnTo>
                    <a:pt x="111404" y="668959"/>
                  </a:lnTo>
                  <a:lnTo>
                    <a:pt x="111950" y="668959"/>
                  </a:lnTo>
                  <a:lnTo>
                    <a:pt x="110363" y="670229"/>
                  </a:lnTo>
                  <a:lnTo>
                    <a:pt x="111264" y="668959"/>
                  </a:lnTo>
                  <a:lnTo>
                    <a:pt x="112179" y="667689"/>
                  </a:lnTo>
                  <a:lnTo>
                    <a:pt x="113499" y="667689"/>
                  </a:lnTo>
                  <a:lnTo>
                    <a:pt x="113499" y="667054"/>
                  </a:lnTo>
                  <a:lnTo>
                    <a:pt x="112369" y="667423"/>
                  </a:lnTo>
                  <a:lnTo>
                    <a:pt x="113080" y="666419"/>
                  </a:lnTo>
                  <a:lnTo>
                    <a:pt x="107518" y="668959"/>
                  </a:lnTo>
                  <a:lnTo>
                    <a:pt x="109143" y="666419"/>
                  </a:lnTo>
                  <a:lnTo>
                    <a:pt x="114477" y="663879"/>
                  </a:lnTo>
                  <a:lnTo>
                    <a:pt x="116027" y="661339"/>
                  </a:lnTo>
                  <a:lnTo>
                    <a:pt x="110261" y="662609"/>
                  </a:lnTo>
                  <a:lnTo>
                    <a:pt x="110528" y="660069"/>
                  </a:lnTo>
                  <a:lnTo>
                    <a:pt x="109931" y="661339"/>
                  </a:lnTo>
                  <a:lnTo>
                    <a:pt x="107657" y="662609"/>
                  </a:lnTo>
                  <a:lnTo>
                    <a:pt x="108966" y="660069"/>
                  </a:lnTo>
                  <a:lnTo>
                    <a:pt x="107772" y="660069"/>
                  </a:lnTo>
                  <a:lnTo>
                    <a:pt x="109588" y="658799"/>
                  </a:lnTo>
                  <a:lnTo>
                    <a:pt x="110007" y="657529"/>
                  </a:lnTo>
                  <a:lnTo>
                    <a:pt x="110337" y="656259"/>
                  </a:lnTo>
                  <a:lnTo>
                    <a:pt x="106641" y="657529"/>
                  </a:lnTo>
                  <a:lnTo>
                    <a:pt x="108521" y="656259"/>
                  </a:lnTo>
                  <a:lnTo>
                    <a:pt x="108635" y="653719"/>
                  </a:lnTo>
                  <a:lnTo>
                    <a:pt x="102362" y="656259"/>
                  </a:lnTo>
                  <a:lnTo>
                    <a:pt x="102133" y="654989"/>
                  </a:lnTo>
                  <a:lnTo>
                    <a:pt x="104368" y="654989"/>
                  </a:lnTo>
                  <a:lnTo>
                    <a:pt x="105270" y="652449"/>
                  </a:lnTo>
                  <a:lnTo>
                    <a:pt x="102577" y="652449"/>
                  </a:lnTo>
                  <a:lnTo>
                    <a:pt x="104038" y="651179"/>
                  </a:lnTo>
                  <a:lnTo>
                    <a:pt x="103124" y="651179"/>
                  </a:lnTo>
                  <a:lnTo>
                    <a:pt x="101168" y="652449"/>
                  </a:lnTo>
                  <a:lnTo>
                    <a:pt x="100990" y="652449"/>
                  </a:lnTo>
                  <a:lnTo>
                    <a:pt x="100203" y="651179"/>
                  </a:lnTo>
                  <a:lnTo>
                    <a:pt x="98437" y="652449"/>
                  </a:lnTo>
                  <a:lnTo>
                    <a:pt x="101727" y="649909"/>
                  </a:lnTo>
                  <a:lnTo>
                    <a:pt x="103378" y="648639"/>
                  </a:lnTo>
                  <a:lnTo>
                    <a:pt x="95834" y="648639"/>
                  </a:lnTo>
                  <a:lnTo>
                    <a:pt x="97256" y="647369"/>
                  </a:lnTo>
                  <a:lnTo>
                    <a:pt x="100088" y="644829"/>
                  </a:lnTo>
                  <a:lnTo>
                    <a:pt x="98933" y="643559"/>
                  </a:lnTo>
                  <a:lnTo>
                    <a:pt x="97688" y="642289"/>
                  </a:lnTo>
                  <a:lnTo>
                    <a:pt x="97040" y="642289"/>
                  </a:lnTo>
                  <a:lnTo>
                    <a:pt x="97624" y="641019"/>
                  </a:lnTo>
                  <a:lnTo>
                    <a:pt x="97866" y="641019"/>
                  </a:lnTo>
                  <a:lnTo>
                    <a:pt x="98907" y="639749"/>
                  </a:lnTo>
                  <a:lnTo>
                    <a:pt x="92125" y="643559"/>
                  </a:lnTo>
                  <a:lnTo>
                    <a:pt x="93256" y="641019"/>
                  </a:lnTo>
                  <a:lnTo>
                    <a:pt x="95859" y="638479"/>
                  </a:lnTo>
                  <a:lnTo>
                    <a:pt x="95300" y="641019"/>
                  </a:lnTo>
                  <a:lnTo>
                    <a:pt x="96189" y="639749"/>
                  </a:lnTo>
                  <a:lnTo>
                    <a:pt x="102222" y="637209"/>
                  </a:lnTo>
                  <a:lnTo>
                    <a:pt x="94411" y="638479"/>
                  </a:lnTo>
                  <a:lnTo>
                    <a:pt x="97472" y="635939"/>
                  </a:lnTo>
                  <a:lnTo>
                    <a:pt x="97955" y="635939"/>
                  </a:lnTo>
                  <a:lnTo>
                    <a:pt x="98806" y="634669"/>
                  </a:lnTo>
                  <a:lnTo>
                    <a:pt x="99656" y="633399"/>
                  </a:lnTo>
                  <a:lnTo>
                    <a:pt x="94653" y="634669"/>
                  </a:lnTo>
                  <a:lnTo>
                    <a:pt x="94424" y="633399"/>
                  </a:lnTo>
                  <a:lnTo>
                    <a:pt x="95008" y="633399"/>
                  </a:lnTo>
                  <a:lnTo>
                    <a:pt x="95364" y="632129"/>
                  </a:lnTo>
                  <a:lnTo>
                    <a:pt x="91732" y="633399"/>
                  </a:lnTo>
                  <a:lnTo>
                    <a:pt x="89941" y="632129"/>
                  </a:lnTo>
                  <a:lnTo>
                    <a:pt x="89281" y="631532"/>
                  </a:lnTo>
                  <a:lnTo>
                    <a:pt x="88519" y="632129"/>
                  </a:lnTo>
                  <a:lnTo>
                    <a:pt x="87325" y="630859"/>
                  </a:lnTo>
                  <a:lnTo>
                    <a:pt x="88506" y="629589"/>
                  </a:lnTo>
                  <a:lnTo>
                    <a:pt x="89293" y="628319"/>
                  </a:lnTo>
                  <a:lnTo>
                    <a:pt x="91897" y="627049"/>
                  </a:lnTo>
                  <a:lnTo>
                    <a:pt x="92506" y="628319"/>
                  </a:lnTo>
                  <a:lnTo>
                    <a:pt x="95707" y="625779"/>
                  </a:lnTo>
                  <a:lnTo>
                    <a:pt x="91795" y="627049"/>
                  </a:lnTo>
                  <a:lnTo>
                    <a:pt x="92138" y="625779"/>
                  </a:lnTo>
                  <a:lnTo>
                    <a:pt x="93675" y="625779"/>
                  </a:lnTo>
                  <a:lnTo>
                    <a:pt x="92481" y="624509"/>
                  </a:lnTo>
                  <a:lnTo>
                    <a:pt x="88684" y="625779"/>
                  </a:lnTo>
                  <a:lnTo>
                    <a:pt x="88442" y="624509"/>
                  </a:lnTo>
                  <a:lnTo>
                    <a:pt x="88188" y="623239"/>
                  </a:lnTo>
                  <a:lnTo>
                    <a:pt x="87134" y="624509"/>
                  </a:lnTo>
                  <a:lnTo>
                    <a:pt x="82943" y="624509"/>
                  </a:lnTo>
                  <a:lnTo>
                    <a:pt x="88887" y="621969"/>
                  </a:lnTo>
                  <a:lnTo>
                    <a:pt x="85661" y="621969"/>
                  </a:lnTo>
                  <a:lnTo>
                    <a:pt x="89357" y="620699"/>
                  </a:lnTo>
                  <a:lnTo>
                    <a:pt x="88163" y="620699"/>
                  </a:lnTo>
                  <a:lnTo>
                    <a:pt x="84683" y="619429"/>
                  </a:lnTo>
                  <a:lnTo>
                    <a:pt x="83477" y="619429"/>
                  </a:lnTo>
                  <a:lnTo>
                    <a:pt x="86588" y="618159"/>
                  </a:lnTo>
                  <a:lnTo>
                    <a:pt x="83223" y="618159"/>
                  </a:lnTo>
                  <a:lnTo>
                    <a:pt x="82727" y="616889"/>
                  </a:lnTo>
                  <a:lnTo>
                    <a:pt x="90284" y="614349"/>
                  </a:lnTo>
                  <a:lnTo>
                    <a:pt x="83146" y="613079"/>
                  </a:lnTo>
                  <a:lnTo>
                    <a:pt x="88709" y="609269"/>
                  </a:lnTo>
                  <a:lnTo>
                    <a:pt x="85102" y="607999"/>
                  </a:lnTo>
                  <a:lnTo>
                    <a:pt x="87223" y="605459"/>
                  </a:lnTo>
                  <a:lnTo>
                    <a:pt x="88277" y="604189"/>
                  </a:lnTo>
                  <a:lnTo>
                    <a:pt x="86893" y="601649"/>
                  </a:lnTo>
                  <a:lnTo>
                    <a:pt x="81343" y="605459"/>
                  </a:lnTo>
                  <a:lnTo>
                    <a:pt x="84734" y="602919"/>
                  </a:lnTo>
                  <a:lnTo>
                    <a:pt x="80454" y="602919"/>
                  </a:lnTo>
                  <a:lnTo>
                    <a:pt x="80225" y="602919"/>
                  </a:lnTo>
                  <a:lnTo>
                    <a:pt x="63157" y="602919"/>
                  </a:lnTo>
                  <a:lnTo>
                    <a:pt x="59778" y="602919"/>
                  </a:lnTo>
                  <a:lnTo>
                    <a:pt x="64935" y="604189"/>
                  </a:lnTo>
                  <a:lnTo>
                    <a:pt x="60604" y="606729"/>
                  </a:lnTo>
                  <a:lnTo>
                    <a:pt x="64173" y="607999"/>
                  </a:lnTo>
                  <a:lnTo>
                    <a:pt x="57289" y="611809"/>
                  </a:lnTo>
                  <a:lnTo>
                    <a:pt x="66751" y="613079"/>
                  </a:lnTo>
                  <a:lnTo>
                    <a:pt x="62788" y="618159"/>
                  </a:lnTo>
                  <a:lnTo>
                    <a:pt x="64490" y="616889"/>
                  </a:lnTo>
                  <a:lnTo>
                    <a:pt x="64833" y="616889"/>
                  </a:lnTo>
                  <a:lnTo>
                    <a:pt x="64820" y="617639"/>
                  </a:lnTo>
                  <a:lnTo>
                    <a:pt x="66040" y="617067"/>
                  </a:lnTo>
                  <a:lnTo>
                    <a:pt x="65913" y="616889"/>
                  </a:lnTo>
                  <a:lnTo>
                    <a:pt x="66421" y="616889"/>
                  </a:lnTo>
                  <a:lnTo>
                    <a:pt x="66040" y="617067"/>
                  </a:lnTo>
                  <a:lnTo>
                    <a:pt x="69710" y="621969"/>
                  </a:lnTo>
                  <a:lnTo>
                    <a:pt x="67411" y="628319"/>
                  </a:lnTo>
                  <a:lnTo>
                    <a:pt x="67906" y="633399"/>
                  </a:lnTo>
                  <a:lnTo>
                    <a:pt x="68211" y="635939"/>
                  </a:lnTo>
                  <a:lnTo>
                    <a:pt x="77190" y="630859"/>
                  </a:lnTo>
                  <a:lnTo>
                    <a:pt x="74053" y="634669"/>
                  </a:lnTo>
                  <a:lnTo>
                    <a:pt x="70599" y="635939"/>
                  </a:lnTo>
                  <a:lnTo>
                    <a:pt x="75857" y="638479"/>
                  </a:lnTo>
                  <a:lnTo>
                    <a:pt x="73672" y="643559"/>
                  </a:lnTo>
                  <a:lnTo>
                    <a:pt x="78625" y="644829"/>
                  </a:lnTo>
                  <a:lnTo>
                    <a:pt x="77812" y="646099"/>
                  </a:lnTo>
                  <a:lnTo>
                    <a:pt x="76708" y="646099"/>
                  </a:lnTo>
                  <a:lnTo>
                    <a:pt x="74790" y="647369"/>
                  </a:lnTo>
                  <a:lnTo>
                    <a:pt x="77927" y="648639"/>
                  </a:lnTo>
                  <a:lnTo>
                    <a:pt x="79794" y="647369"/>
                  </a:lnTo>
                  <a:lnTo>
                    <a:pt x="79832" y="648639"/>
                  </a:lnTo>
                  <a:lnTo>
                    <a:pt x="77927" y="648639"/>
                  </a:lnTo>
                  <a:lnTo>
                    <a:pt x="77406" y="648639"/>
                  </a:lnTo>
                  <a:lnTo>
                    <a:pt x="76428" y="651179"/>
                  </a:lnTo>
                  <a:lnTo>
                    <a:pt x="81178" y="649909"/>
                  </a:lnTo>
                  <a:lnTo>
                    <a:pt x="78790" y="651179"/>
                  </a:lnTo>
                  <a:lnTo>
                    <a:pt x="79375" y="651179"/>
                  </a:lnTo>
                  <a:lnTo>
                    <a:pt x="78879" y="653719"/>
                  </a:lnTo>
                  <a:lnTo>
                    <a:pt x="81254" y="652449"/>
                  </a:lnTo>
                  <a:lnTo>
                    <a:pt x="80645" y="653719"/>
                  </a:lnTo>
                  <a:lnTo>
                    <a:pt x="83616" y="653719"/>
                  </a:lnTo>
                  <a:lnTo>
                    <a:pt x="82600" y="656259"/>
                  </a:lnTo>
                  <a:lnTo>
                    <a:pt x="85813" y="654989"/>
                  </a:lnTo>
                  <a:lnTo>
                    <a:pt x="82372" y="658710"/>
                  </a:lnTo>
                  <a:lnTo>
                    <a:pt x="82232" y="658799"/>
                  </a:lnTo>
                  <a:lnTo>
                    <a:pt x="83400" y="660323"/>
                  </a:lnTo>
                  <a:lnTo>
                    <a:pt x="83350" y="660730"/>
                  </a:lnTo>
                  <a:lnTo>
                    <a:pt x="83477" y="661250"/>
                  </a:lnTo>
                  <a:lnTo>
                    <a:pt x="83731" y="661708"/>
                  </a:lnTo>
                  <a:lnTo>
                    <a:pt x="83439" y="660374"/>
                  </a:lnTo>
                  <a:lnTo>
                    <a:pt x="84188" y="661339"/>
                  </a:lnTo>
                  <a:lnTo>
                    <a:pt x="86652" y="660069"/>
                  </a:lnTo>
                  <a:lnTo>
                    <a:pt x="85229" y="661339"/>
                  </a:lnTo>
                  <a:lnTo>
                    <a:pt x="85737" y="661339"/>
                  </a:lnTo>
                  <a:lnTo>
                    <a:pt x="83807" y="662609"/>
                  </a:lnTo>
                  <a:lnTo>
                    <a:pt x="84378" y="663879"/>
                  </a:lnTo>
                  <a:lnTo>
                    <a:pt x="85636" y="663879"/>
                  </a:lnTo>
                  <a:lnTo>
                    <a:pt x="87680" y="662609"/>
                  </a:lnTo>
                  <a:lnTo>
                    <a:pt x="83654" y="666419"/>
                  </a:lnTo>
                  <a:lnTo>
                    <a:pt x="93573" y="663879"/>
                  </a:lnTo>
                  <a:lnTo>
                    <a:pt x="87769" y="667689"/>
                  </a:lnTo>
                  <a:lnTo>
                    <a:pt x="91528" y="668959"/>
                  </a:lnTo>
                  <a:lnTo>
                    <a:pt x="93726" y="670890"/>
                  </a:lnTo>
                  <a:lnTo>
                    <a:pt x="90589" y="672769"/>
                  </a:lnTo>
                  <a:lnTo>
                    <a:pt x="93243" y="673887"/>
                  </a:lnTo>
                  <a:lnTo>
                    <a:pt x="94310" y="671410"/>
                  </a:lnTo>
                  <a:lnTo>
                    <a:pt x="94538" y="670890"/>
                  </a:lnTo>
                  <a:lnTo>
                    <a:pt x="94411" y="671499"/>
                  </a:lnTo>
                  <a:lnTo>
                    <a:pt x="96735" y="672769"/>
                  </a:lnTo>
                  <a:lnTo>
                    <a:pt x="94691" y="674039"/>
                  </a:lnTo>
                  <a:lnTo>
                    <a:pt x="97828" y="674039"/>
                  </a:lnTo>
                  <a:lnTo>
                    <a:pt x="98132" y="676579"/>
                  </a:lnTo>
                  <a:lnTo>
                    <a:pt x="97917" y="677849"/>
                  </a:lnTo>
                  <a:lnTo>
                    <a:pt x="95389" y="677849"/>
                  </a:lnTo>
                  <a:lnTo>
                    <a:pt x="98336" y="679119"/>
                  </a:lnTo>
                  <a:lnTo>
                    <a:pt x="97828" y="681405"/>
                  </a:lnTo>
                  <a:lnTo>
                    <a:pt x="97878" y="681697"/>
                  </a:lnTo>
                  <a:lnTo>
                    <a:pt x="99339" y="682244"/>
                  </a:lnTo>
                  <a:lnTo>
                    <a:pt x="98894" y="682193"/>
                  </a:lnTo>
                  <a:lnTo>
                    <a:pt x="99250" y="682332"/>
                  </a:lnTo>
                  <a:lnTo>
                    <a:pt x="99606" y="682345"/>
                  </a:lnTo>
                  <a:lnTo>
                    <a:pt x="100965" y="682840"/>
                  </a:lnTo>
                  <a:lnTo>
                    <a:pt x="103124" y="680389"/>
                  </a:lnTo>
                  <a:lnTo>
                    <a:pt x="106553" y="681405"/>
                  </a:lnTo>
                  <a:lnTo>
                    <a:pt x="103187" y="682929"/>
                  </a:lnTo>
                  <a:lnTo>
                    <a:pt x="108750" y="682929"/>
                  </a:lnTo>
                  <a:lnTo>
                    <a:pt x="103936" y="685469"/>
                  </a:lnTo>
                  <a:lnTo>
                    <a:pt x="104165" y="685469"/>
                  </a:lnTo>
                  <a:lnTo>
                    <a:pt x="103543" y="686739"/>
                  </a:lnTo>
                  <a:lnTo>
                    <a:pt x="102044" y="686739"/>
                  </a:lnTo>
                  <a:lnTo>
                    <a:pt x="102450" y="686244"/>
                  </a:lnTo>
                  <a:lnTo>
                    <a:pt x="101523" y="686739"/>
                  </a:lnTo>
                  <a:lnTo>
                    <a:pt x="101917" y="686739"/>
                  </a:lnTo>
                  <a:lnTo>
                    <a:pt x="103771" y="687984"/>
                  </a:lnTo>
                  <a:lnTo>
                    <a:pt x="105384" y="685469"/>
                  </a:lnTo>
                  <a:lnTo>
                    <a:pt x="106172" y="686739"/>
                  </a:lnTo>
                  <a:lnTo>
                    <a:pt x="105714" y="687400"/>
                  </a:lnTo>
                  <a:lnTo>
                    <a:pt x="107911" y="686739"/>
                  </a:lnTo>
                  <a:lnTo>
                    <a:pt x="107861" y="689279"/>
                  </a:lnTo>
                  <a:lnTo>
                    <a:pt x="106502" y="689279"/>
                  </a:lnTo>
                  <a:lnTo>
                    <a:pt x="107950" y="690549"/>
                  </a:lnTo>
                  <a:lnTo>
                    <a:pt x="112979" y="689279"/>
                  </a:lnTo>
                  <a:lnTo>
                    <a:pt x="112661" y="691819"/>
                  </a:lnTo>
                  <a:lnTo>
                    <a:pt x="108546" y="694359"/>
                  </a:lnTo>
                  <a:lnTo>
                    <a:pt x="111874" y="694359"/>
                  </a:lnTo>
                  <a:lnTo>
                    <a:pt x="108724" y="695629"/>
                  </a:lnTo>
                  <a:lnTo>
                    <a:pt x="110413" y="696899"/>
                  </a:lnTo>
                  <a:lnTo>
                    <a:pt x="111671" y="695629"/>
                  </a:lnTo>
                  <a:lnTo>
                    <a:pt x="115189" y="695629"/>
                  </a:lnTo>
                  <a:lnTo>
                    <a:pt x="114719" y="696899"/>
                  </a:lnTo>
                  <a:lnTo>
                    <a:pt x="112903" y="696899"/>
                  </a:lnTo>
                  <a:lnTo>
                    <a:pt x="114757" y="698169"/>
                  </a:lnTo>
                  <a:lnTo>
                    <a:pt x="115265" y="696899"/>
                  </a:lnTo>
                  <a:lnTo>
                    <a:pt x="117563" y="695629"/>
                  </a:lnTo>
                  <a:lnTo>
                    <a:pt x="119227" y="693089"/>
                  </a:lnTo>
                  <a:lnTo>
                    <a:pt x="119214" y="695629"/>
                  </a:lnTo>
                  <a:lnTo>
                    <a:pt x="119824" y="695629"/>
                  </a:lnTo>
                  <a:lnTo>
                    <a:pt x="118287" y="698169"/>
                  </a:lnTo>
                  <a:lnTo>
                    <a:pt x="119634" y="698169"/>
                  </a:lnTo>
                  <a:lnTo>
                    <a:pt x="121018" y="696899"/>
                  </a:lnTo>
                  <a:lnTo>
                    <a:pt x="120713" y="698169"/>
                  </a:lnTo>
                  <a:lnTo>
                    <a:pt x="119824" y="699439"/>
                  </a:lnTo>
                  <a:lnTo>
                    <a:pt x="117132" y="700709"/>
                  </a:lnTo>
                  <a:lnTo>
                    <a:pt x="116535" y="701979"/>
                  </a:lnTo>
                  <a:lnTo>
                    <a:pt x="119507" y="700709"/>
                  </a:lnTo>
                  <a:lnTo>
                    <a:pt x="118833" y="703249"/>
                  </a:lnTo>
                  <a:lnTo>
                    <a:pt x="120396" y="702627"/>
                  </a:lnTo>
                  <a:lnTo>
                    <a:pt x="120243" y="702741"/>
                  </a:lnTo>
                  <a:lnTo>
                    <a:pt x="120688" y="702513"/>
                  </a:lnTo>
                  <a:lnTo>
                    <a:pt x="121653" y="702132"/>
                  </a:lnTo>
                  <a:lnTo>
                    <a:pt x="121323" y="703249"/>
                  </a:lnTo>
                  <a:lnTo>
                    <a:pt x="121031" y="703249"/>
                  </a:lnTo>
                  <a:lnTo>
                    <a:pt x="119684" y="704519"/>
                  </a:lnTo>
                  <a:lnTo>
                    <a:pt x="120218" y="705789"/>
                  </a:lnTo>
                  <a:lnTo>
                    <a:pt x="122567" y="701979"/>
                  </a:lnTo>
                  <a:lnTo>
                    <a:pt x="123342" y="700709"/>
                  </a:lnTo>
                  <a:lnTo>
                    <a:pt x="122745" y="703249"/>
                  </a:lnTo>
                  <a:lnTo>
                    <a:pt x="122466" y="703249"/>
                  </a:lnTo>
                  <a:lnTo>
                    <a:pt x="122212" y="704519"/>
                  </a:lnTo>
                  <a:lnTo>
                    <a:pt x="121691" y="704519"/>
                  </a:lnTo>
                  <a:lnTo>
                    <a:pt x="121907" y="705789"/>
                  </a:lnTo>
                  <a:lnTo>
                    <a:pt x="125158" y="705789"/>
                  </a:lnTo>
                  <a:lnTo>
                    <a:pt x="125133" y="708329"/>
                  </a:lnTo>
                  <a:lnTo>
                    <a:pt x="122326" y="710869"/>
                  </a:lnTo>
                  <a:lnTo>
                    <a:pt x="123494" y="707059"/>
                  </a:lnTo>
                  <a:lnTo>
                    <a:pt x="121196" y="709599"/>
                  </a:lnTo>
                  <a:lnTo>
                    <a:pt x="122212" y="710869"/>
                  </a:lnTo>
                  <a:lnTo>
                    <a:pt x="123215" y="712139"/>
                  </a:lnTo>
                  <a:lnTo>
                    <a:pt x="127952" y="710869"/>
                  </a:lnTo>
                  <a:lnTo>
                    <a:pt x="128803" y="713409"/>
                  </a:lnTo>
                  <a:lnTo>
                    <a:pt x="133362" y="709599"/>
                  </a:lnTo>
                  <a:lnTo>
                    <a:pt x="127863" y="715949"/>
                  </a:lnTo>
                  <a:lnTo>
                    <a:pt x="129857" y="715035"/>
                  </a:lnTo>
                  <a:lnTo>
                    <a:pt x="128638" y="716495"/>
                  </a:lnTo>
                  <a:lnTo>
                    <a:pt x="128917" y="718489"/>
                  </a:lnTo>
                  <a:lnTo>
                    <a:pt x="134670" y="718489"/>
                  </a:lnTo>
                  <a:lnTo>
                    <a:pt x="133388" y="719759"/>
                  </a:lnTo>
                  <a:lnTo>
                    <a:pt x="133045" y="721029"/>
                  </a:lnTo>
                  <a:lnTo>
                    <a:pt x="134454" y="722299"/>
                  </a:lnTo>
                  <a:lnTo>
                    <a:pt x="134632" y="723569"/>
                  </a:lnTo>
                  <a:lnTo>
                    <a:pt x="135902" y="722299"/>
                  </a:lnTo>
                  <a:lnTo>
                    <a:pt x="136105" y="723569"/>
                  </a:lnTo>
                  <a:lnTo>
                    <a:pt x="136779" y="722299"/>
                  </a:lnTo>
                  <a:lnTo>
                    <a:pt x="137452" y="721029"/>
                  </a:lnTo>
                  <a:lnTo>
                    <a:pt x="136817" y="724839"/>
                  </a:lnTo>
                  <a:lnTo>
                    <a:pt x="139115" y="726109"/>
                  </a:lnTo>
                  <a:lnTo>
                    <a:pt x="141579" y="727379"/>
                  </a:lnTo>
                  <a:lnTo>
                    <a:pt x="141516" y="729919"/>
                  </a:lnTo>
                  <a:lnTo>
                    <a:pt x="140220" y="729919"/>
                  </a:lnTo>
                  <a:lnTo>
                    <a:pt x="142849" y="731189"/>
                  </a:lnTo>
                  <a:lnTo>
                    <a:pt x="144500" y="728649"/>
                  </a:lnTo>
                  <a:lnTo>
                    <a:pt x="143700" y="729919"/>
                  </a:lnTo>
                  <a:lnTo>
                    <a:pt x="144741" y="728649"/>
                  </a:lnTo>
                  <a:lnTo>
                    <a:pt x="145643" y="727722"/>
                  </a:lnTo>
                  <a:lnTo>
                    <a:pt x="144843" y="729919"/>
                  </a:lnTo>
                  <a:lnTo>
                    <a:pt x="144183" y="731189"/>
                  </a:lnTo>
                  <a:lnTo>
                    <a:pt x="144678" y="731189"/>
                  </a:lnTo>
                  <a:lnTo>
                    <a:pt x="145376" y="729919"/>
                  </a:lnTo>
                  <a:lnTo>
                    <a:pt x="145897" y="729919"/>
                  </a:lnTo>
                  <a:lnTo>
                    <a:pt x="143637" y="733729"/>
                  </a:lnTo>
                  <a:lnTo>
                    <a:pt x="147218" y="729919"/>
                  </a:lnTo>
                  <a:lnTo>
                    <a:pt x="149593" y="727379"/>
                  </a:lnTo>
                  <a:lnTo>
                    <a:pt x="148666" y="729919"/>
                  </a:lnTo>
                  <a:lnTo>
                    <a:pt x="147675" y="731189"/>
                  </a:lnTo>
                  <a:lnTo>
                    <a:pt x="148577" y="731189"/>
                  </a:lnTo>
                  <a:lnTo>
                    <a:pt x="150215" y="729919"/>
                  </a:lnTo>
                  <a:lnTo>
                    <a:pt x="150418" y="731189"/>
                  </a:lnTo>
                  <a:lnTo>
                    <a:pt x="150990" y="731189"/>
                  </a:lnTo>
                  <a:lnTo>
                    <a:pt x="152450" y="729919"/>
                  </a:lnTo>
                  <a:lnTo>
                    <a:pt x="151041" y="732459"/>
                  </a:lnTo>
                  <a:lnTo>
                    <a:pt x="150202" y="733729"/>
                  </a:lnTo>
                  <a:lnTo>
                    <a:pt x="149796" y="732459"/>
                  </a:lnTo>
                  <a:lnTo>
                    <a:pt x="148082" y="734999"/>
                  </a:lnTo>
                  <a:lnTo>
                    <a:pt x="148005" y="735926"/>
                  </a:lnTo>
                  <a:lnTo>
                    <a:pt x="147891" y="737171"/>
                  </a:lnTo>
                  <a:lnTo>
                    <a:pt x="148018" y="736600"/>
                  </a:lnTo>
                  <a:lnTo>
                    <a:pt x="148107" y="738809"/>
                  </a:lnTo>
                  <a:lnTo>
                    <a:pt x="148463" y="737539"/>
                  </a:lnTo>
                  <a:lnTo>
                    <a:pt x="154520" y="733729"/>
                  </a:lnTo>
                  <a:lnTo>
                    <a:pt x="151142" y="738809"/>
                  </a:lnTo>
                  <a:lnTo>
                    <a:pt x="155651" y="736269"/>
                  </a:lnTo>
                  <a:lnTo>
                    <a:pt x="151358" y="738809"/>
                  </a:lnTo>
                  <a:lnTo>
                    <a:pt x="153619" y="737539"/>
                  </a:lnTo>
                  <a:lnTo>
                    <a:pt x="151282" y="740079"/>
                  </a:lnTo>
                  <a:lnTo>
                    <a:pt x="150964" y="741349"/>
                  </a:lnTo>
                  <a:lnTo>
                    <a:pt x="150799" y="742162"/>
                  </a:lnTo>
                  <a:lnTo>
                    <a:pt x="152298" y="741349"/>
                  </a:lnTo>
                  <a:lnTo>
                    <a:pt x="149440" y="745159"/>
                  </a:lnTo>
                  <a:lnTo>
                    <a:pt x="152844" y="742619"/>
                  </a:lnTo>
                  <a:lnTo>
                    <a:pt x="152158" y="743889"/>
                  </a:lnTo>
                  <a:lnTo>
                    <a:pt x="152501" y="743889"/>
                  </a:lnTo>
                  <a:lnTo>
                    <a:pt x="152577" y="744397"/>
                  </a:lnTo>
                  <a:lnTo>
                    <a:pt x="153352" y="743889"/>
                  </a:lnTo>
                  <a:lnTo>
                    <a:pt x="155194" y="742619"/>
                  </a:lnTo>
                  <a:lnTo>
                    <a:pt x="156921" y="741349"/>
                  </a:lnTo>
                  <a:lnTo>
                    <a:pt x="153212" y="748969"/>
                  </a:lnTo>
                  <a:lnTo>
                    <a:pt x="158153" y="746429"/>
                  </a:lnTo>
                  <a:lnTo>
                    <a:pt x="160934" y="746429"/>
                  </a:lnTo>
                  <a:lnTo>
                    <a:pt x="163537" y="743889"/>
                  </a:lnTo>
                  <a:lnTo>
                    <a:pt x="165989" y="743889"/>
                  </a:lnTo>
                  <a:lnTo>
                    <a:pt x="165341" y="746429"/>
                  </a:lnTo>
                  <a:lnTo>
                    <a:pt x="163131" y="746429"/>
                  </a:lnTo>
                  <a:lnTo>
                    <a:pt x="162826" y="748969"/>
                  </a:lnTo>
                  <a:lnTo>
                    <a:pt x="164261" y="748969"/>
                  </a:lnTo>
                  <a:lnTo>
                    <a:pt x="163347" y="750239"/>
                  </a:lnTo>
                  <a:lnTo>
                    <a:pt x="163969" y="751319"/>
                  </a:lnTo>
                  <a:lnTo>
                    <a:pt x="163639" y="751509"/>
                  </a:lnTo>
                  <a:lnTo>
                    <a:pt x="162610" y="752779"/>
                  </a:lnTo>
                  <a:lnTo>
                    <a:pt x="163880" y="752779"/>
                  </a:lnTo>
                  <a:lnTo>
                    <a:pt x="165798" y="751509"/>
                  </a:lnTo>
                  <a:lnTo>
                    <a:pt x="166865" y="751509"/>
                  </a:lnTo>
                  <a:lnTo>
                    <a:pt x="165963" y="752779"/>
                  </a:lnTo>
                  <a:lnTo>
                    <a:pt x="167068" y="751509"/>
                  </a:lnTo>
                  <a:lnTo>
                    <a:pt x="168427" y="751509"/>
                  </a:lnTo>
                  <a:lnTo>
                    <a:pt x="171919" y="746429"/>
                  </a:lnTo>
                  <a:close/>
                </a:path>
                <a:path w="173355" h="758190">
                  <a:moveTo>
                    <a:pt x="172466" y="755700"/>
                  </a:moveTo>
                  <a:lnTo>
                    <a:pt x="171843" y="755662"/>
                  </a:lnTo>
                  <a:lnTo>
                    <a:pt x="169341" y="758063"/>
                  </a:lnTo>
                  <a:lnTo>
                    <a:pt x="170510" y="757885"/>
                  </a:lnTo>
                  <a:lnTo>
                    <a:pt x="171221" y="757313"/>
                  </a:lnTo>
                  <a:lnTo>
                    <a:pt x="172466" y="755700"/>
                  </a:lnTo>
                  <a:close/>
                </a:path>
                <a:path w="173355" h="758190">
                  <a:moveTo>
                    <a:pt x="173278" y="752005"/>
                  </a:moveTo>
                  <a:lnTo>
                    <a:pt x="172758" y="751382"/>
                  </a:lnTo>
                  <a:lnTo>
                    <a:pt x="170675" y="752475"/>
                  </a:lnTo>
                  <a:lnTo>
                    <a:pt x="171043" y="751776"/>
                  </a:lnTo>
                  <a:lnTo>
                    <a:pt x="171754" y="751205"/>
                  </a:lnTo>
                  <a:lnTo>
                    <a:pt x="172212" y="750760"/>
                  </a:lnTo>
                  <a:lnTo>
                    <a:pt x="170675" y="751636"/>
                  </a:lnTo>
                  <a:lnTo>
                    <a:pt x="168236" y="753402"/>
                  </a:lnTo>
                  <a:lnTo>
                    <a:pt x="166420" y="756056"/>
                  </a:lnTo>
                  <a:lnTo>
                    <a:pt x="169049" y="753948"/>
                  </a:lnTo>
                  <a:lnTo>
                    <a:pt x="168236" y="755091"/>
                  </a:lnTo>
                  <a:lnTo>
                    <a:pt x="171297" y="752513"/>
                  </a:lnTo>
                  <a:lnTo>
                    <a:pt x="171932" y="752538"/>
                  </a:lnTo>
                  <a:lnTo>
                    <a:pt x="171208" y="753948"/>
                  </a:lnTo>
                  <a:lnTo>
                    <a:pt x="170319" y="754849"/>
                  </a:lnTo>
                  <a:lnTo>
                    <a:pt x="171030" y="754291"/>
                  </a:lnTo>
                  <a:lnTo>
                    <a:pt x="170408" y="755954"/>
                  </a:lnTo>
                  <a:lnTo>
                    <a:pt x="172021" y="754481"/>
                  </a:lnTo>
                  <a:lnTo>
                    <a:pt x="173278" y="75200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073404" y="10150861"/>
              <a:ext cx="517525" cy="518795"/>
            </a:xfrm>
            <a:custGeom>
              <a:avLst/>
              <a:gdLst/>
              <a:ahLst/>
              <a:cxnLst/>
              <a:rect l="l" t="t" r="r" b="b"/>
              <a:pathLst>
                <a:path w="517525" h="518795">
                  <a:moveTo>
                    <a:pt x="1155" y="749"/>
                  </a:moveTo>
                  <a:lnTo>
                    <a:pt x="127" y="0"/>
                  </a:lnTo>
                  <a:lnTo>
                    <a:pt x="0" y="457"/>
                  </a:lnTo>
                  <a:lnTo>
                    <a:pt x="1155" y="749"/>
                  </a:lnTo>
                  <a:close/>
                </a:path>
                <a:path w="517525" h="518795">
                  <a:moveTo>
                    <a:pt x="18364" y="71767"/>
                  </a:moveTo>
                  <a:lnTo>
                    <a:pt x="16713" y="71996"/>
                  </a:lnTo>
                  <a:lnTo>
                    <a:pt x="16713" y="72593"/>
                  </a:lnTo>
                  <a:lnTo>
                    <a:pt x="15748" y="73609"/>
                  </a:lnTo>
                  <a:lnTo>
                    <a:pt x="16243" y="73723"/>
                  </a:lnTo>
                  <a:lnTo>
                    <a:pt x="17665" y="72834"/>
                  </a:lnTo>
                  <a:lnTo>
                    <a:pt x="18364" y="71767"/>
                  </a:lnTo>
                  <a:close/>
                </a:path>
                <a:path w="517525" h="518795">
                  <a:moveTo>
                    <a:pt x="216509" y="385699"/>
                  </a:moveTo>
                  <a:close/>
                </a:path>
                <a:path w="517525" h="518795">
                  <a:moveTo>
                    <a:pt x="216547" y="384302"/>
                  </a:moveTo>
                  <a:lnTo>
                    <a:pt x="215696" y="383209"/>
                  </a:lnTo>
                  <a:lnTo>
                    <a:pt x="214807" y="385749"/>
                  </a:lnTo>
                  <a:lnTo>
                    <a:pt x="216369" y="384479"/>
                  </a:lnTo>
                  <a:lnTo>
                    <a:pt x="216547" y="384302"/>
                  </a:lnTo>
                  <a:close/>
                </a:path>
                <a:path w="517525" h="518795">
                  <a:moveTo>
                    <a:pt x="216979" y="383857"/>
                  </a:moveTo>
                  <a:lnTo>
                    <a:pt x="216547" y="384302"/>
                  </a:lnTo>
                  <a:lnTo>
                    <a:pt x="216700" y="384479"/>
                  </a:lnTo>
                  <a:lnTo>
                    <a:pt x="216979" y="383857"/>
                  </a:lnTo>
                  <a:close/>
                </a:path>
                <a:path w="517525" h="518795">
                  <a:moveTo>
                    <a:pt x="219684" y="384048"/>
                  </a:moveTo>
                  <a:lnTo>
                    <a:pt x="219329" y="384479"/>
                  </a:lnTo>
                  <a:lnTo>
                    <a:pt x="217627" y="385699"/>
                  </a:lnTo>
                  <a:lnTo>
                    <a:pt x="217601" y="387019"/>
                  </a:lnTo>
                  <a:lnTo>
                    <a:pt x="219456" y="385749"/>
                  </a:lnTo>
                  <a:lnTo>
                    <a:pt x="219684" y="384048"/>
                  </a:lnTo>
                  <a:close/>
                </a:path>
                <a:path w="517525" h="518795">
                  <a:moveTo>
                    <a:pt x="220383" y="383209"/>
                  </a:moveTo>
                  <a:lnTo>
                    <a:pt x="219735" y="383628"/>
                  </a:lnTo>
                  <a:lnTo>
                    <a:pt x="219684" y="384048"/>
                  </a:lnTo>
                  <a:lnTo>
                    <a:pt x="220383" y="383209"/>
                  </a:lnTo>
                  <a:close/>
                </a:path>
                <a:path w="517525" h="518795">
                  <a:moveTo>
                    <a:pt x="222313" y="389839"/>
                  </a:moveTo>
                  <a:lnTo>
                    <a:pt x="222097" y="390042"/>
                  </a:lnTo>
                  <a:lnTo>
                    <a:pt x="221945" y="390194"/>
                  </a:lnTo>
                  <a:lnTo>
                    <a:pt x="222123" y="390093"/>
                  </a:lnTo>
                  <a:lnTo>
                    <a:pt x="222313" y="389839"/>
                  </a:lnTo>
                  <a:close/>
                </a:path>
                <a:path w="517525" h="518795">
                  <a:moveTo>
                    <a:pt x="223342" y="370471"/>
                  </a:moveTo>
                  <a:lnTo>
                    <a:pt x="222059" y="371754"/>
                  </a:lnTo>
                  <a:lnTo>
                    <a:pt x="222275" y="371741"/>
                  </a:lnTo>
                  <a:lnTo>
                    <a:pt x="223342" y="370471"/>
                  </a:lnTo>
                  <a:close/>
                </a:path>
                <a:path w="517525" h="518795">
                  <a:moveTo>
                    <a:pt x="223367" y="389458"/>
                  </a:moveTo>
                  <a:lnTo>
                    <a:pt x="223177" y="389559"/>
                  </a:lnTo>
                  <a:lnTo>
                    <a:pt x="222313" y="390829"/>
                  </a:lnTo>
                  <a:lnTo>
                    <a:pt x="223367" y="389458"/>
                  </a:lnTo>
                  <a:close/>
                </a:path>
                <a:path w="517525" h="518795">
                  <a:moveTo>
                    <a:pt x="227634" y="390867"/>
                  </a:moveTo>
                  <a:lnTo>
                    <a:pt x="223913" y="394639"/>
                  </a:lnTo>
                  <a:lnTo>
                    <a:pt x="227634" y="390982"/>
                  </a:lnTo>
                  <a:close/>
                </a:path>
                <a:path w="517525" h="518795">
                  <a:moveTo>
                    <a:pt x="229209" y="374167"/>
                  </a:moveTo>
                  <a:lnTo>
                    <a:pt x="229069" y="374281"/>
                  </a:lnTo>
                  <a:lnTo>
                    <a:pt x="229209" y="374167"/>
                  </a:lnTo>
                  <a:close/>
                </a:path>
                <a:path w="517525" h="518795">
                  <a:moveTo>
                    <a:pt x="230632" y="373049"/>
                  </a:moveTo>
                  <a:lnTo>
                    <a:pt x="230327" y="373049"/>
                  </a:lnTo>
                  <a:lnTo>
                    <a:pt x="229209" y="374167"/>
                  </a:lnTo>
                  <a:lnTo>
                    <a:pt x="230632" y="373049"/>
                  </a:lnTo>
                  <a:close/>
                </a:path>
                <a:path w="517525" h="518795">
                  <a:moveTo>
                    <a:pt x="247103" y="400989"/>
                  </a:moveTo>
                  <a:lnTo>
                    <a:pt x="245529" y="402259"/>
                  </a:lnTo>
                  <a:lnTo>
                    <a:pt x="246113" y="402259"/>
                  </a:lnTo>
                  <a:lnTo>
                    <a:pt x="246964" y="402259"/>
                  </a:lnTo>
                  <a:lnTo>
                    <a:pt x="247103" y="400989"/>
                  </a:lnTo>
                  <a:close/>
                </a:path>
                <a:path w="517525" h="518795">
                  <a:moveTo>
                    <a:pt x="247434" y="402145"/>
                  </a:moveTo>
                  <a:lnTo>
                    <a:pt x="247192" y="402259"/>
                  </a:lnTo>
                  <a:lnTo>
                    <a:pt x="246964" y="402259"/>
                  </a:lnTo>
                  <a:lnTo>
                    <a:pt x="246824" y="403529"/>
                  </a:lnTo>
                  <a:lnTo>
                    <a:pt x="247434" y="402145"/>
                  </a:lnTo>
                  <a:close/>
                </a:path>
                <a:path w="517525" h="518795">
                  <a:moveTo>
                    <a:pt x="248513" y="399719"/>
                  </a:moveTo>
                  <a:lnTo>
                    <a:pt x="247967" y="399719"/>
                  </a:lnTo>
                  <a:lnTo>
                    <a:pt x="247383" y="400989"/>
                  </a:lnTo>
                  <a:lnTo>
                    <a:pt x="248513" y="399719"/>
                  </a:lnTo>
                  <a:close/>
                </a:path>
                <a:path w="517525" h="518795">
                  <a:moveTo>
                    <a:pt x="269100" y="422579"/>
                  </a:moveTo>
                  <a:lnTo>
                    <a:pt x="268516" y="423849"/>
                  </a:lnTo>
                  <a:lnTo>
                    <a:pt x="267982" y="423849"/>
                  </a:lnTo>
                  <a:lnTo>
                    <a:pt x="268198" y="425119"/>
                  </a:lnTo>
                  <a:lnTo>
                    <a:pt x="269100" y="422579"/>
                  </a:lnTo>
                  <a:close/>
                </a:path>
                <a:path w="517525" h="518795">
                  <a:moveTo>
                    <a:pt x="273862" y="394639"/>
                  </a:moveTo>
                  <a:lnTo>
                    <a:pt x="273100" y="394639"/>
                  </a:lnTo>
                  <a:lnTo>
                    <a:pt x="272910" y="395706"/>
                  </a:lnTo>
                  <a:lnTo>
                    <a:pt x="273862" y="394639"/>
                  </a:lnTo>
                  <a:close/>
                </a:path>
                <a:path w="517525" h="518795">
                  <a:moveTo>
                    <a:pt x="292379" y="437273"/>
                  </a:moveTo>
                  <a:lnTo>
                    <a:pt x="291846" y="437718"/>
                  </a:lnTo>
                  <a:lnTo>
                    <a:pt x="291998" y="437908"/>
                  </a:lnTo>
                  <a:lnTo>
                    <a:pt x="292379" y="437273"/>
                  </a:lnTo>
                  <a:close/>
                </a:path>
                <a:path w="517525" h="518795">
                  <a:moveTo>
                    <a:pt x="310464" y="444779"/>
                  </a:moveTo>
                  <a:lnTo>
                    <a:pt x="309384" y="445439"/>
                  </a:lnTo>
                  <a:lnTo>
                    <a:pt x="310095" y="445439"/>
                  </a:lnTo>
                  <a:lnTo>
                    <a:pt x="310464" y="444779"/>
                  </a:lnTo>
                  <a:close/>
                </a:path>
                <a:path w="517525" h="518795">
                  <a:moveTo>
                    <a:pt x="310807" y="445439"/>
                  </a:moveTo>
                  <a:lnTo>
                    <a:pt x="310095" y="445439"/>
                  </a:lnTo>
                  <a:lnTo>
                    <a:pt x="309384" y="446709"/>
                  </a:lnTo>
                  <a:lnTo>
                    <a:pt x="310807" y="445439"/>
                  </a:lnTo>
                  <a:close/>
                </a:path>
                <a:path w="517525" h="518795">
                  <a:moveTo>
                    <a:pt x="312166" y="417893"/>
                  </a:moveTo>
                  <a:lnTo>
                    <a:pt x="310896" y="418211"/>
                  </a:lnTo>
                  <a:lnTo>
                    <a:pt x="311175" y="418592"/>
                  </a:lnTo>
                  <a:lnTo>
                    <a:pt x="312166" y="417893"/>
                  </a:lnTo>
                  <a:close/>
                </a:path>
                <a:path w="517525" h="518795">
                  <a:moveTo>
                    <a:pt x="352971" y="470839"/>
                  </a:moveTo>
                  <a:lnTo>
                    <a:pt x="352755" y="470839"/>
                  </a:lnTo>
                  <a:lnTo>
                    <a:pt x="352844" y="471119"/>
                  </a:lnTo>
                  <a:lnTo>
                    <a:pt x="352971" y="470839"/>
                  </a:lnTo>
                  <a:close/>
                </a:path>
                <a:path w="517525" h="518795">
                  <a:moveTo>
                    <a:pt x="353148" y="472071"/>
                  </a:moveTo>
                  <a:lnTo>
                    <a:pt x="352844" y="471119"/>
                  </a:lnTo>
                  <a:lnTo>
                    <a:pt x="352425" y="472071"/>
                  </a:lnTo>
                  <a:lnTo>
                    <a:pt x="352425" y="472198"/>
                  </a:lnTo>
                  <a:lnTo>
                    <a:pt x="352602" y="473379"/>
                  </a:lnTo>
                  <a:lnTo>
                    <a:pt x="353123" y="472198"/>
                  </a:lnTo>
                  <a:lnTo>
                    <a:pt x="353148" y="472071"/>
                  </a:lnTo>
                  <a:close/>
                </a:path>
                <a:path w="517525" h="518795">
                  <a:moveTo>
                    <a:pt x="355930" y="446468"/>
                  </a:moveTo>
                  <a:lnTo>
                    <a:pt x="353580" y="446087"/>
                  </a:lnTo>
                  <a:lnTo>
                    <a:pt x="353555" y="449326"/>
                  </a:lnTo>
                  <a:lnTo>
                    <a:pt x="353949" y="448246"/>
                  </a:lnTo>
                  <a:lnTo>
                    <a:pt x="355930" y="446468"/>
                  </a:lnTo>
                  <a:close/>
                </a:path>
                <a:path w="517525" h="518795">
                  <a:moveTo>
                    <a:pt x="369417" y="456590"/>
                  </a:moveTo>
                  <a:lnTo>
                    <a:pt x="368985" y="456869"/>
                  </a:lnTo>
                  <a:lnTo>
                    <a:pt x="367868" y="458330"/>
                  </a:lnTo>
                  <a:lnTo>
                    <a:pt x="368122" y="458139"/>
                  </a:lnTo>
                  <a:lnTo>
                    <a:pt x="369417" y="456590"/>
                  </a:lnTo>
                  <a:close/>
                </a:path>
                <a:path w="517525" h="518795">
                  <a:moveTo>
                    <a:pt x="370230" y="454393"/>
                  </a:moveTo>
                  <a:lnTo>
                    <a:pt x="369100" y="455599"/>
                  </a:lnTo>
                  <a:lnTo>
                    <a:pt x="369531" y="455599"/>
                  </a:lnTo>
                  <a:lnTo>
                    <a:pt x="370230" y="454393"/>
                  </a:lnTo>
                  <a:close/>
                </a:path>
                <a:path w="517525" h="518795">
                  <a:moveTo>
                    <a:pt x="372567" y="454329"/>
                  </a:moveTo>
                  <a:lnTo>
                    <a:pt x="370281" y="454329"/>
                  </a:lnTo>
                  <a:lnTo>
                    <a:pt x="370255" y="455599"/>
                  </a:lnTo>
                  <a:lnTo>
                    <a:pt x="369417" y="456590"/>
                  </a:lnTo>
                  <a:lnTo>
                    <a:pt x="370979" y="455599"/>
                  </a:lnTo>
                  <a:lnTo>
                    <a:pt x="372567" y="454329"/>
                  </a:lnTo>
                  <a:close/>
                </a:path>
                <a:path w="517525" h="518795">
                  <a:moveTo>
                    <a:pt x="374840" y="455485"/>
                  </a:moveTo>
                  <a:lnTo>
                    <a:pt x="374637" y="454228"/>
                  </a:lnTo>
                  <a:lnTo>
                    <a:pt x="373583" y="455536"/>
                  </a:lnTo>
                  <a:lnTo>
                    <a:pt x="374002" y="455968"/>
                  </a:lnTo>
                  <a:lnTo>
                    <a:pt x="373989" y="457377"/>
                  </a:lnTo>
                  <a:lnTo>
                    <a:pt x="374408" y="457098"/>
                  </a:lnTo>
                  <a:lnTo>
                    <a:pt x="374840" y="455485"/>
                  </a:lnTo>
                  <a:close/>
                </a:path>
                <a:path w="517525" h="518795">
                  <a:moveTo>
                    <a:pt x="378675" y="456869"/>
                  </a:moveTo>
                  <a:lnTo>
                    <a:pt x="376821" y="456869"/>
                  </a:lnTo>
                  <a:lnTo>
                    <a:pt x="375691" y="459409"/>
                  </a:lnTo>
                  <a:lnTo>
                    <a:pt x="378256" y="459409"/>
                  </a:lnTo>
                  <a:lnTo>
                    <a:pt x="377952" y="458139"/>
                  </a:lnTo>
                  <a:lnTo>
                    <a:pt x="378675" y="456869"/>
                  </a:lnTo>
                  <a:close/>
                </a:path>
                <a:path w="517525" h="518795">
                  <a:moveTo>
                    <a:pt x="379349" y="463308"/>
                  </a:moveTo>
                  <a:lnTo>
                    <a:pt x="378675" y="464489"/>
                  </a:lnTo>
                  <a:lnTo>
                    <a:pt x="379095" y="464489"/>
                  </a:lnTo>
                  <a:lnTo>
                    <a:pt x="379349" y="463308"/>
                  </a:lnTo>
                  <a:close/>
                </a:path>
                <a:path w="517525" h="518795">
                  <a:moveTo>
                    <a:pt x="380644" y="460679"/>
                  </a:moveTo>
                  <a:lnTo>
                    <a:pt x="379920" y="460679"/>
                  </a:lnTo>
                  <a:lnTo>
                    <a:pt x="379349" y="463308"/>
                  </a:lnTo>
                  <a:lnTo>
                    <a:pt x="380136" y="461949"/>
                  </a:lnTo>
                  <a:lnTo>
                    <a:pt x="379806" y="463219"/>
                  </a:lnTo>
                  <a:lnTo>
                    <a:pt x="380225" y="461949"/>
                  </a:lnTo>
                  <a:lnTo>
                    <a:pt x="380644" y="460679"/>
                  </a:lnTo>
                  <a:close/>
                </a:path>
                <a:path w="517525" h="518795">
                  <a:moveTo>
                    <a:pt x="380644" y="455599"/>
                  </a:moveTo>
                  <a:lnTo>
                    <a:pt x="378256" y="459409"/>
                  </a:lnTo>
                  <a:lnTo>
                    <a:pt x="379704" y="459409"/>
                  </a:lnTo>
                  <a:lnTo>
                    <a:pt x="380644" y="455599"/>
                  </a:lnTo>
                  <a:close/>
                </a:path>
                <a:path w="517525" h="518795">
                  <a:moveTo>
                    <a:pt x="395008" y="490118"/>
                  </a:moveTo>
                  <a:lnTo>
                    <a:pt x="393890" y="489242"/>
                  </a:lnTo>
                  <a:lnTo>
                    <a:pt x="394144" y="489635"/>
                  </a:lnTo>
                  <a:lnTo>
                    <a:pt x="394563" y="489953"/>
                  </a:lnTo>
                  <a:lnTo>
                    <a:pt x="395008" y="490118"/>
                  </a:lnTo>
                  <a:close/>
                </a:path>
                <a:path w="517525" h="518795">
                  <a:moveTo>
                    <a:pt x="395147" y="490169"/>
                  </a:moveTo>
                  <a:lnTo>
                    <a:pt x="395008" y="490118"/>
                  </a:lnTo>
                  <a:lnTo>
                    <a:pt x="395135" y="490220"/>
                  </a:lnTo>
                  <a:close/>
                </a:path>
                <a:path w="517525" h="518795">
                  <a:moveTo>
                    <a:pt x="396316" y="466077"/>
                  </a:moveTo>
                  <a:lnTo>
                    <a:pt x="396087" y="465518"/>
                  </a:lnTo>
                  <a:lnTo>
                    <a:pt x="396062" y="465747"/>
                  </a:lnTo>
                  <a:lnTo>
                    <a:pt x="396024" y="465924"/>
                  </a:lnTo>
                  <a:lnTo>
                    <a:pt x="396011" y="466128"/>
                  </a:lnTo>
                  <a:lnTo>
                    <a:pt x="396316" y="466077"/>
                  </a:lnTo>
                  <a:close/>
                </a:path>
                <a:path w="517525" h="518795">
                  <a:moveTo>
                    <a:pt x="399453" y="463016"/>
                  </a:moveTo>
                  <a:lnTo>
                    <a:pt x="398424" y="463677"/>
                  </a:lnTo>
                  <a:lnTo>
                    <a:pt x="397370" y="466801"/>
                  </a:lnTo>
                  <a:lnTo>
                    <a:pt x="397992" y="466420"/>
                  </a:lnTo>
                  <a:lnTo>
                    <a:pt x="399453" y="463016"/>
                  </a:lnTo>
                  <a:close/>
                </a:path>
                <a:path w="517525" h="518795">
                  <a:moveTo>
                    <a:pt x="401739" y="470839"/>
                  </a:moveTo>
                  <a:lnTo>
                    <a:pt x="401459" y="470839"/>
                  </a:lnTo>
                  <a:lnTo>
                    <a:pt x="401370" y="472071"/>
                  </a:lnTo>
                  <a:lnTo>
                    <a:pt x="401739" y="470839"/>
                  </a:lnTo>
                  <a:close/>
                </a:path>
                <a:path w="517525" h="518795">
                  <a:moveTo>
                    <a:pt x="403758" y="467931"/>
                  </a:moveTo>
                  <a:lnTo>
                    <a:pt x="403352" y="468198"/>
                  </a:lnTo>
                  <a:lnTo>
                    <a:pt x="403313" y="468566"/>
                  </a:lnTo>
                  <a:lnTo>
                    <a:pt x="403580" y="468198"/>
                  </a:lnTo>
                  <a:lnTo>
                    <a:pt x="403720" y="468096"/>
                  </a:lnTo>
                  <a:lnTo>
                    <a:pt x="403758" y="467931"/>
                  </a:lnTo>
                  <a:close/>
                </a:path>
                <a:path w="517525" h="518795">
                  <a:moveTo>
                    <a:pt x="406895" y="468299"/>
                  </a:moveTo>
                  <a:lnTo>
                    <a:pt x="406057" y="468299"/>
                  </a:lnTo>
                  <a:lnTo>
                    <a:pt x="405650" y="469277"/>
                  </a:lnTo>
                  <a:lnTo>
                    <a:pt x="406895" y="468299"/>
                  </a:lnTo>
                  <a:close/>
                </a:path>
                <a:path w="517525" h="518795">
                  <a:moveTo>
                    <a:pt x="409194" y="493915"/>
                  </a:moveTo>
                  <a:lnTo>
                    <a:pt x="408266" y="489902"/>
                  </a:lnTo>
                  <a:lnTo>
                    <a:pt x="406654" y="494969"/>
                  </a:lnTo>
                  <a:lnTo>
                    <a:pt x="409194" y="493915"/>
                  </a:lnTo>
                  <a:close/>
                </a:path>
                <a:path w="517525" h="518795">
                  <a:moveTo>
                    <a:pt x="410044" y="493229"/>
                  </a:moveTo>
                  <a:lnTo>
                    <a:pt x="409702" y="493699"/>
                  </a:lnTo>
                  <a:lnTo>
                    <a:pt x="409194" y="493915"/>
                  </a:lnTo>
                  <a:lnTo>
                    <a:pt x="409448" y="494969"/>
                  </a:lnTo>
                  <a:lnTo>
                    <a:pt x="410044" y="493229"/>
                  </a:lnTo>
                  <a:close/>
                </a:path>
                <a:path w="517525" h="518795">
                  <a:moveTo>
                    <a:pt x="412724" y="467537"/>
                  </a:moveTo>
                  <a:lnTo>
                    <a:pt x="412572" y="468045"/>
                  </a:lnTo>
                  <a:lnTo>
                    <a:pt x="412508" y="468439"/>
                  </a:lnTo>
                  <a:lnTo>
                    <a:pt x="412470" y="468820"/>
                  </a:lnTo>
                  <a:lnTo>
                    <a:pt x="412546" y="468528"/>
                  </a:lnTo>
                  <a:lnTo>
                    <a:pt x="412648" y="468172"/>
                  </a:lnTo>
                  <a:lnTo>
                    <a:pt x="412724" y="467537"/>
                  </a:lnTo>
                  <a:close/>
                </a:path>
                <a:path w="517525" h="518795">
                  <a:moveTo>
                    <a:pt x="419442" y="495414"/>
                  </a:moveTo>
                  <a:lnTo>
                    <a:pt x="419303" y="495427"/>
                  </a:lnTo>
                  <a:lnTo>
                    <a:pt x="418630" y="495884"/>
                  </a:lnTo>
                  <a:lnTo>
                    <a:pt x="418973" y="495769"/>
                  </a:lnTo>
                  <a:lnTo>
                    <a:pt x="419442" y="495414"/>
                  </a:lnTo>
                  <a:close/>
                </a:path>
                <a:path w="517525" h="518795">
                  <a:moveTo>
                    <a:pt x="424802" y="478459"/>
                  </a:moveTo>
                  <a:lnTo>
                    <a:pt x="424281" y="478459"/>
                  </a:lnTo>
                  <a:lnTo>
                    <a:pt x="423875" y="479704"/>
                  </a:lnTo>
                  <a:lnTo>
                    <a:pt x="424802" y="478459"/>
                  </a:lnTo>
                  <a:close/>
                </a:path>
                <a:path w="517525" h="518795">
                  <a:moveTo>
                    <a:pt x="425665" y="476732"/>
                  </a:moveTo>
                  <a:lnTo>
                    <a:pt x="425450" y="476237"/>
                  </a:lnTo>
                  <a:lnTo>
                    <a:pt x="425475" y="476529"/>
                  </a:lnTo>
                  <a:lnTo>
                    <a:pt x="425564" y="476669"/>
                  </a:lnTo>
                  <a:close/>
                </a:path>
                <a:path w="517525" h="518795">
                  <a:moveTo>
                    <a:pt x="426275" y="496239"/>
                  </a:moveTo>
                  <a:lnTo>
                    <a:pt x="425919" y="496239"/>
                  </a:lnTo>
                  <a:lnTo>
                    <a:pt x="425386" y="497509"/>
                  </a:lnTo>
                  <a:lnTo>
                    <a:pt x="426275" y="496239"/>
                  </a:lnTo>
                  <a:close/>
                </a:path>
                <a:path w="517525" h="518795">
                  <a:moveTo>
                    <a:pt x="426351" y="496125"/>
                  </a:moveTo>
                  <a:close/>
                </a:path>
                <a:path w="517525" h="518795">
                  <a:moveTo>
                    <a:pt x="428625" y="496506"/>
                  </a:moveTo>
                  <a:lnTo>
                    <a:pt x="428193" y="496239"/>
                  </a:lnTo>
                  <a:lnTo>
                    <a:pt x="428523" y="497509"/>
                  </a:lnTo>
                  <a:lnTo>
                    <a:pt x="428625" y="496506"/>
                  </a:lnTo>
                  <a:close/>
                </a:path>
                <a:path w="517525" h="518795">
                  <a:moveTo>
                    <a:pt x="429831" y="473379"/>
                  </a:moveTo>
                  <a:lnTo>
                    <a:pt x="429818" y="472109"/>
                  </a:lnTo>
                  <a:lnTo>
                    <a:pt x="429425" y="473379"/>
                  </a:lnTo>
                  <a:lnTo>
                    <a:pt x="429831" y="473379"/>
                  </a:lnTo>
                  <a:close/>
                </a:path>
                <a:path w="517525" h="518795">
                  <a:moveTo>
                    <a:pt x="430060" y="473379"/>
                  </a:moveTo>
                  <a:lnTo>
                    <a:pt x="429831" y="473379"/>
                  </a:lnTo>
                  <a:lnTo>
                    <a:pt x="429844" y="473798"/>
                  </a:lnTo>
                  <a:lnTo>
                    <a:pt x="430060" y="473379"/>
                  </a:lnTo>
                  <a:close/>
                </a:path>
                <a:path w="517525" h="518795">
                  <a:moveTo>
                    <a:pt x="432917" y="472630"/>
                  </a:moveTo>
                  <a:lnTo>
                    <a:pt x="432777" y="472630"/>
                  </a:lnTo>
                  <a:lnTo>
                    <a:pt x="432562" y="472808"/>
                  </a:lnTo>
                  <a:lnTo>
                    <a:pt x="432917" y="472630"/>
                  </a:lnTo>
                  <a:close/>
                </a:path>
                <a:path w="517525" h="518795">
                  <a:moveTo>
                    <a:pt x="436206" y="473379"/>
                  </a:moveTo>
                  <a:lnTo>
                    <a:pt x="434975" y="473379"/>
                  </a:lnTo>
                  <a:lnTo>
                    <a:pt x="434771" y="474649"/>
                  </a:lnTo>
                  <a:lnTo>
                    <a:pt x="435229" y="474649"/>
                  </a:lnTo>
                  <a:lnTo>
                    <a:pt x="436206" y="473379"/>
                  </a:lnTo>
                  <a:close/>
                </a:path>
                <a:path w="517525" h="518795">
                  <a:moveTo>
                    <a:pt x="439978" y="479234"/>
                  </a:moveTo>
                  <a:lnTo>
                    <a:pt x="439928" y="479031"/>
                  </a:lnTo>
                  <a:lnTo>
                    <a:pt x="439788" y="479259"/>
                  </a:lnTo>
                  <a:lnTo>
                    <a:pt x="439864" y="479386"/>
                  </a:lnTo>
                  <a:lnTo>
                    <a:pt x="439978" y="479564"/>
                  </a:lnTo>
                  <a:lnTo>
                    <a:pt x="439978" y="479234"/>
                  </a:lnTo>
                  <a:close/>
                </a:path>
                <a:path w="517525" h="518795">
                  <a:moveTo>
                    <a:pt x="442353" y="495795"/>
                  </a:moveTo>
                  <a:lnTo>
                    <a:pt x="441972" y="496239"/>
                  </a:lnTo>
                  <a:lnTo>
                    <a:pt x="441604" y="496658"/>
                  </a:lnTo>
                  <a:lnTo>
                    <a:pt x="441274" y="496912"/>
                  </a:lnTo>
                  <a:lnTo>
                    <a:pt x="441020" y="496633"/>
                  </a:lnTo>
                  <a:lnTo>
                    <a:pt x="440753" y="496227"/>
                  </a:lnTo>
                  <a:lnTo>
                    <a:pt x="440321" y="496570"/>
                  </a:lnTo>
                  <a:lnTo>
                    <a:pt x="440512" y="497243"/>
                  </a:lnTo>
                  <a:lnTo>
                    <a:pt x="440867" y="497217"/>
                  </a:lnTo>
                  <a:lnTo>
                    <a:pt x="441261" y="496925"/>
                  </a:lnTo>
                  <a:lnTo>
                    <a:pt x="441579" y="497255"/>
                  </a:lnTo>
                  <a:lnTo>
                    <a:pt x="441845" y="497382"/>
                  </a:lnTo>
                  <a:lnTo>
                    <a:pt x="442353" y="495795"/>
                  </a:lnTo>
                  <a:close/>
                </a:path>
                <a:path w="517525" h="518795">
                  <a:moveTo>
                    <a:pt x="443331" y="499541"/>
                  </a:moveTo>
                  <a:lnTo>
                    <a:pt x="443039" y="500049"/>
                  </a:lnTo>
                  <a:lnTo>
                    <a:pt x="443166" y="500049"/>
                  </a:lnTo>
                  <a:lnTo>
                    <a:pt x="443331" y="499541"/>
                  </a:lnTo>
                  <a:close/>
                </a:path>
                <a:path w="517525" h="518795">
                  <a:moveTo>
                    <a:pt x="443801" y="483755"/>
                  </a:moveTo>
                  <a:lnTo>
                    <a:pt x="443534" y="483920"/>
                  </a:lnTo>
                  <a:lnTo>
                    <a:pt x="443318" y="484073"/>
                  </a:lnTo>
                  <a:lnTo>
                    <a:pt x="443268" y="484378"/>
                  </a:lnTo>
                  <a:lnTo>
                    <a:pt x="443496" y="484365"/>
                  </a:lnTo>
                  <a:lnTo>
                    <a:pt x="443687" y="484060"/>
                  </a:lnTo>
                  <a:lnTo>
                    <a:pt x="443801" y="483755"/>
                  </a:lnTo>
                  <a:close/>
                </a:path>
                <a:path w="517525" h="518795">
                  <a:moveTo>
                    <a:pt x="444893" y="483539"/>
                  </a:moveTo>
                  <a:lnTo>
                    <a:pt x="444881" y="482269"/>
                  </a:lnTo>
                  <a:lnTo>
                    <a:pt x="444360" y="483539"/>
                  </a:lnTo>
                  <a:lnTo>
                    <a:pt x="444893" y="483539"/>
                  </a:lnTo>
                  <a:close/>
                </a:path>
                <a:path w="517525" h="518795">
                  <a:moveTo>
                    <a:pt x="446366" y="499783"/>
                  </a:moveTo>
                  <a:lnTo>
                    <a:pt x="446239" y="500049"/>
                  </a:lnTo>
                  <a:lnTo>
                    <a:pt x="446366" y="499783"/>
                  </a:lnTo>
                  <a:close/>
                </a:path>
                <a:path w="517525" h="518795">
                  <a:moveTo>
                    <a:pt x="449237" y="482269"/>
                  </a:moveTo>
                  <a:lnTo>
                    <a:pt x="448906" y="482269"/>
                  </a:lnTo>
                  <a:lnTo>
                    <a:pt x="448043" y="479729"/>
                  </a:lnTo>
                  <a:lnTo>
                    <a:pt x="446417" y="484809"/>
                  </a:lnTo>
                  <a:lnTo>
                    <a:pt x="449046" y="484809"/>
                  </a:lnTo>
                  <a:lnTo>
                    <a:pt x="449237" y="482269"/>
                  </a:lnTo>
                  <a:close/>
                </a:path>
                <a:path w="517525" h="518795">
                  <a:moveTo>
                    <a:pt x="450430" y="483539"/>
                  </a:moveTo>
                  <a:lnTo>
                    <a:pt x="449097" y="484809"/>
                  </a:lnTo>
                  <a:lnTo>
                    <a:pt x="450380" y="484809"/>
                  </a:lnTo>
                  <a:lnTo>
                    <a:pt x="450430" y="483539"/>
                  </a:lnTo>
                  <a:close/>
                </a:path>
                <a:path w="517525" h="518795">
                  <a:moveTo>
                    <a:pt x="451180" y="484809"/>
                  </a:moveTo>
                  <a:lnTo>
                    <a:pt x="450380" y="484809"/>
                  </a:lnTo>
                  <a:lnTo>
                    <a:pt x="450303" y="486422"/>
                  </a:lnTo>
                  <a:lnTo>
                    <a:pt x="451180" y="484809"/>
                  </a:lnTo>
                  <a:close/>
                </a:path>
                <a:path w="517525" h="518795">
                  <a:moveTo>
                    <a:pt x="451713" y="500672"/>
                  </a:moveTo>
                  <a:lnTo>
                    <a:pt x="450608" y="501154"/>
                  </a:lnTo>
                  <a:lnTo>
                    <a:pt x="450735" y="502932"/>
                  </a:lnTo>
                  <a:lnTo>
                    <a:pt x="451713" y="500672"/>
                  </a:lnTo>
                  <a:close/>
                </a:path>
                <a:path w="517525" h="518795">
                  <a:moveTo>
                    <a:pt x="452767" y="503859"/>
                  </a:moveTo>
                  <a:lnTo>
                    <a:pt x="451777" y="501319"/>
                  </a:lnTo>
                  <a:lnTo>
                    <a:pt x="451345" y="503859"/>
                  </a:lnTo>
                  <a:lnTo>
                    <a:pt x="452767" y="503859"/>
                  </a:lnTo>
                  <a:close/>
                </a:path>
                <a:path w="517525" h="518795">
                  <a:moveTo>
                    <a:pt x="452805" y="481469"/>
                  </a:moveTo>
                  <a:lnTo>
                    <a:pt x="451523" y="482092"/>
                  </a:lnTo>
                  <a:lnTo>
                    <a:pt x="452437" y="481749"/>
                  </a:lnTo>
                  <a:lnTo>
                    <a:pt x="452805" y="481469"/>
                  </a:lnTo>
                  <a:close/>
                </a:path>
                <a:path w="517525" h="518795">
                  <a:moveTo>
                    <a:pt x="459282" y="502589"/>
                  </a:moveTo>
                  <a:lnTo>
                    <a:pt x="459054" y="502437"/>
                  </a:lnTo>
                  <a:lnTo>
                    <a:pt x="459003" y="502589"/>
                  </a:lnTo>
                  <a:lnTo>
                    <a:pt x="459282" y="502589"/>
                  </a:lnTo>
                  <a:close/>
                </a:path>
                <a:path w="517525" h="518795">
                  <a:moveTo>
                    <a:pt x="460768" y="505129"/>
                  </a:moveTo>
                  <a:lnTo>
                    <a:pt x="460514" y="506399"/>
                  </a:lnTo>
                  <a:lnTo>
                    <a:pt x="460705" y="505802"/>
                  </a:lnTo>
                  <a:lnTo>
                    <a:pt x="460768" y="505129"/>
                  </a:lnTo>
                  <a:close/>
                </a:path>
                <a:path w="517525" h="518795">
                  <a:moveTo>
                    <a:pt x="461378" y="488226"/>
                  </a:moveTo>
                  <a:lnTo>
                    <a:pt x="460844" y="489788"/>
                  </a:lnTo>
                  <a:lnTo>
                    <a:pt x="461378" y="488226"/>
                  </a:lnTo>
                  <a:close/>
                </a:path>
                <a:path w="517525" h="518795">
                  <a:moveTo>
                    <a:pt x="461657" y="487222"/>
                  </a:moveTo>
                  <a:lnTo>
                    <a:pt x="460946" y="487426"/>
                  </a:lnTo>
                  <a:lnTo>
                    <a:pt x="461352" y="488175"/>
                  </a:lnTo>
                  <a:lnTo>
                    <a:pt x="461657" y="487222"/>
                  </a:lnTo>
                  <a:close/>
                </a:path>
                <a:path w="517525" h="518795">
                  <a:moveTo>
                    <a:pt x="470293" y="494322"/>
                  </a:moveTo>
                  <a:lnTo>
                    <a:pt x="469836" y="493064"/>
                  </a:lnTo>
                  <a:lnTo>
                    <a:pt x="469493" y="494144"/>
                  </a:lnTo>
                  <a:lnTo>
                    <a:pt x="470001" y="493979"/>
                  </a:lnTo>
                  <a:lnTo>
                    <a:pt x="470293" y="494322"/>
                  </a:lnTo>
                  <a:close/>
                </a:path>
                <a:path w="517525" h="518795">
                  <a:moveTo>
                    <a:pt x="470471" y="494804"/>
                  </a:moveTo>
                  <a:lnTo>
                    <a:pt x="470458" y="494550"/>
                  </a:lnTo>
                  <a:lnTo>
                    <a:pt x="470395" y="494398"/>
                  </a:lnTo>
                  <a:lnTo>
                    <a:pt x="470471" y="494804"/>
                  </a:lnTo>
                  <a:close/>
                </a:path>
                <a:path w="517525" h="518795">
                  <a:moveTo>
                    <a:pt x="470509" y="494868"/>
                  </a:moveTo>
                  <a:lnTo>
                    <a:pt x="470484" y="495020"/>
                  </a:lnTo>
                  <a:lnTo>
                    <a:pt x="470509" y="494868"/>
                  </a:lnTo>
                  <a:close/>
                </a:path>
                <a:path w="517525" h="518795">
                  <a:moveTo>
                    <a:pt x="476872" y="491451"/>
                  </a:moveTo>
                  <a:lnTo>
                    <a:pt x="476770" y="491820"/>
                  </a:lnTo>
                  <a:lnTo>
                    <a:pt x="476707" y="492163"/>
                  </a:lnTo>
                  <a:lnTo>
                    <a:pt x="476694" y="492506"/>
                  </a:lnTo>
                  <a:lnTo>
                    <a:pt x="476758" y="492074"/>
                  </a:lnTo>
                  <a:lnTo>
                    <a:pt x="476834" y="491693"/>
                  </a:lnTo>
                  <a:lnTo>
                    <a:pt x="476872" y="491451"/>
                  </a:lnTo>
                  <a:close/>
                </a:path>
                <a:path w="517525" h="518795">
                  <a:moveTo>
                    <a:pt x="477164" y="500049"/>
                  </a:moveTo>
                  <a:lnTo>
                    <a:pt x="476808" y="500049"/>
                  </a:lnTo>
                  <a:lnTo>
                    <a:pt x="476935" y="499046"/>
                  </a:lnTo>
                  <a:lnTo>
                    <a:pt x="476453" y="500049"/>
                  </a:lnTo>
                  <a:lnTo>
                    <a:pt x="476770" y="500049"/>
                  </a:lnTo>
                  <a:lnTo>
                    <a:pt x="476529" y="501103"/>
                  </a:lnTo>
                  <a:lnTo>
                    <a:pt x="476554" y="501319"/>
                  </a:lnTo>
                  <a:lnTo>
                    <a:pt x="477164" y="500049"/>
                  </a:lnTo>
                  <a:close/>
                </a:path>
                <a:path w="517525" h="518795">
                  <a:moveTo>
                    <a:pt x="477685" y="497509"/>
                  </a:moveTo>
                  <a:lnTo>
                    <a:pt x="477367" y="496519"/>
                  </a:lnTo>
                  <a:lnTo>
                    <a:pt x="477469" y="496239"/>
                  </a:lnTo>
                  <a:lnTo>
                    <a:pt x="477291" y="496239"/>
                  </a:lnTo>
                  <a:lnTo>
                    <a:pt x="476986" y="496239"/>
                  </a:lnTo>
                  <a:lnTo>
                    <a:pt x="477050" y="497509"/>
                  </a:lnTo>
                  <a:lnTo>
                    <a:pt x="477177" y="497141"/>
                  </a:lnTo>
                  <a:lnTo>
                    <a:pt x="476935" y="499046"/>
                  </a:lnTo>
                  <a:lnTo>
                    <a:pt x="477685" y="497509"/>
                  </a:lnTo>
                  <a:close/>
                </a:path>
                <a:path w="517525" h="518795">
                  <a:moveTo>
                    <a:pt x="484009" y="493572"/>
                  </a:moveTo>
                  <a:lnTo>
                    <a:pt x="483247" y="494842"/>
                  </a:lnTo>
                  <a:lnTo>
                    <a:pt x="483476" y="494893"/>
                  </a:lnTo>
                  <a:lnTo>
                    <a:pt x="483616" y="494512"/>
                  </a:lnTo>
                  <a:lnTo>
                    <a:pt x="483806" y="494068"/>
                  </a:lnTo>
                  <a:lnTo>
                    <a:pt x="484009" y="493572"/>
                  </a:lnTo>
                  <a:close/>
                </a:path>
                <a:path w="517525" h="518795">
                  <a:moveTo>
                    <a:pt x="485521" y="507479"/>
                  </a:moveTo>
                  <a:lnTo>
                    <a:pt x="485051" y="506399"/>
                  </a:lnTo>
                  <a:lnTo>
                    <a:pt x="484466" y="507669"/>
                  </a:lnTo>
                  <a:lnTo>
                    <a:pt x="485419" y="507669"/>
                  </a:lnTo>
                  <a:lnTo>
                    <a:pt x="485521" y="507479"/>
                  </a:lnTo>
                  <a:close/>
                </a:path>
                <a:path w="517525" h="518795">
                  <a:moveTo>
                    <a:pt x="491464" y="511467"/>
                  </a:moveTo>
                  <a:lnTo>
                    <a:pt x="491083" y="512699"/>
                  </a:lnTo>
                  <a:lnTo>
                    <a:pt x="491261" y="512203"/>
                  </a:lnTo>
                  <a:lnTo>
                    <a:pt x="491363" y="511822"/>
                  </a:lnTo>
                  <a:lnTo>
                    <a:pt x="491464" y="511492"/>
                  </a:lnTo>
                  <a:close/>
                </a:path>
                <a:path w="517525" h="518795">
                  <a:moveTo>
                    <a:pt x="492785" y="496608"/>
                  </a:moveTo>
                  <a:lnTo>
                    <a:pt x="492607" y="496430"/>
                  </a:lnTo>
                  <a:lnTo>
                    <a:pt x="491858" y="499275"/>
                  </a:lnTo>
                  <a:lnTo>
                    <a:pt x="491477" y="500507"/>
                  </a:lnTo>
                  <a:lnTo>
                    <a:pt x="491883" y="499351"/>
                  </a:lnTo>
                  <a:lnTo>
                    <a:pt x="492163" y="498830"/>
                  </a:lnTo>
                  <a:lnTo>
                    <a:pt x="492404" y="498652"/>
                  </a:lnTo>
                  <a:lnTo>
                    <a:pt x="492544" y="498106"/>
                  </a:lnTo>
                  <a:lnTo>
                    <a:pt x="492658" y="497446"/>
                  </a:lnTo>
                  <a:lnTo>
                    <a:pt x="492785" y="496608"/>
                  </a:lnTo>
                  <a:close/>
                </a:path>
                <a:path w="517525" h="518795">
                  <a:moveTo>
                    <a:pt x="494804" y="498068"/>
                  </a:moveTo>
                  <a:lnTo>
                    <a:pt x="494258" y="496785"/>
                  </a:lnTo>
                  <a:lnTo>
                    <a:pt x="494449" y="496163"/>
                  </a:lnTo>
                  <a:lnTo>
                    <a:pt x="493699" y="497052"/>
                  </a:lnTo>
                  <a:lnTo>
                    <a:pt x="493522" y="497293"/>
                  </a:lnTo>
                  <a:lnTo>
                    <a:pt x="493890" y="498398"/>
                  </a:lnTo>
                  <a:lnTo>
                    <a:pt x="494804" y="498068"/>
                  </a:lnTo>
                  <a:close/>
                </a:path>
                <a:path w="517525" h="518795">
                  <a:moveTo>
                    <a:pt x="495033" y="514019"/>
                  </a:moveTo>
                  <a:lnTo>
                    <a:pt x="494715" y="514451"/>
                  </a:lnTo>
                  <a:lnTo>
                    <a:pt x="494474" y="515289"/>
                  </a:lnTo>
                  <a:lnTo>
                    <a:pt x="494614" y="515480"/>
                  </a:lnTo>
                  <a:lnTo>
                    <a:pt x="495033" y="514019"/>
                  </a:lnTo>
                  <a:close/>
                </a:path>
                <a:path w="517525" h="518795">
                  <a:moveTo>
                    <a:pt x="495427" y="516559"/>
                  </a:moveTo>
                  <a:lnTo>
                    <a:pt x="494614" y="515480"/>
                  </a:lnTo>
                  <a:lnTo>
                    <a:pt x="494309" y="516559"/>
                  </a:lnTo>
                  <a:lnTo>
                    <a:pt x="495427" y="516559"/>
                  </a:lnTo>
                  <a:close/>
                </a:path>
                <a:path w="517525" h="518795">
                  <a:moveTo>
                    <a:pt x="497217" y="503859"/>
                  </a:moveTo>
                  <a:lnTo>
                    <a:pt x="496277" y="504659"/>
                  </a:lnTo>
                  <a:lnTo>
                    <a:pt x="496074" y="505802"/>
                  </a:lnTo>
                  <a:lnTo>
                    <a:pt x="497217" y="503859"/>
                  </a:lnTo>
                  <a:close/>
                </a:path>
                <a:path w="517525" h="518795">
                  <a:moveTo>
                    <a:pt x="499427" y="502285"/>
                  </a:moveTo>
                  <a:lnTo>
                    <a:pt x="499414" y="501738"/>
                  </a:lnTo>
                  <a:lnTo>
                    <a:pt x="498119" y="501116"/>
                  </a:lnTo>
                  <a:lnTo>
                    <a:pt x="499427" y="502285"/>
                  </a:lnTo>
                  <a:close/>
                </a:path>
                <a:path w="517525" h="518795">
                  <a:moveTo>
                    <a:pt x="499960" y="501992"/>
                  </a:moveTo>
                  <a:lnTo>
                    <a:pt x="499579" y="499516"/>
                  </a:lnTo>
                  <a:lnTo>
                    <a:pt x="499414" y="499541"/>
                  </a:lnTo>
                  <a:lnTo>
                    <a:pt x="499414" y="501738"/>
                  </a:lnTo>
                  <a:lnTo>
                    <a:pt x="499960" y="501992"/>
                  </a:lnTo>
                  <a:close/>
                </a:path>
                <a:path w="517525" h="518795">
                  <a:moveTo>
                    <a:pt x="499986" y="503859"/>
                  </a:moveTo>
                  <a:lnTo>
                    <a:pt x="498703" y="505129"/>
                  </a:lnTo>
                  <a:lnTo>
                    <a:pt x="499630" y="505129"/>
                  </a:lnTo>
                  <a:lnTo>
                    <a:pt x="499986" y="503859"/>
                  </a:lnTo>
                  <a:close/>
                </a:path>
                <a:path w="517525" h="518795">
                  <a:moveTo>
                    <a:pt x="500138" y="499414"/>
                  </a:moveTo>
                  <a:lnTo>
                    <a:pt x="498995" y="495719"/>
                  </a:lnTo>
                  <a:lnTo>
                    <a:pt x="499579" y="499516"/>
                  </a:lnTo>
                  <a:lnTo>
                    <a:pt x="500138" y="499414"/>
                  </a:lnTo>
                  <a:close/>
                </a:path>
                <a:path w="517525" h="518795">
                  <a:moveTo>
                    <a:pt x="503694" y="503859"/>
                  </a:moveTo>
                  <a:lnTo>
                    <a:pt x="503516" y="503859"/>
                  </a:lnTo>
                  <a:lnTo>
                    <a:pt x="503694" y="503859"/>
                  </a:lnTo>
                  <a:close/>
                </a:path>
                <a:path w="517525" h="518795">
                  <a:moveTo>
                    <a:pt x="503758" y="517804"/>
                  </a:moveTo>
                  <a:lnTo>
                    <a:pt x="503580" y="513918"/>
                  </a:lnTo>
                  <a:lnTo>
                    <a:pt x="502805" y="515594"/>
                  </a:lnTo>
                  <a:lnTo>
                    <a:pt x="503186" y="515912"/>
                  </a:lnTo>
                  <a:lnTo>
                    <a:pt x="503428" y="518045"/>
                  </a:lnTo>
                  <a:lnTo>
                    <a:pt x="503758" y="517804"/>
                  </a:lnTo>
                  <a:close/>
                </a:path>
                <a:path w="517525" h="518795">
                  <a:moveTo>
                    <a:pt x="504024" y="517613"/>
                  </a:moveTo>
                  <a:lnTo>
                    <a:pt x="503758" y="517804"/>
                  </a:lnTo>
                  <a:lnTo>
                    <a:pt x="503783" y="518198"/>
                  </a:lnTo>
                  <a:lnTo>
                    <a:pt x="504024" y="517613"/>
                  </a:lnTo>
                  <a:close/>
                </a:path>
                <a:path w="517525" h="518795">
                  <a:moveTo>
                    <a:pt x="504393" y="516699"/>
                  </a:moveTo>
                  <a:lnTo>
                    <a:pt x="504024" y="517613"/>
                  </a:lnTo>
                  <a:lnTo>
                    <a:pt x="504151" y="517525"/>
                  </a:lnTo>
                  <a:lnTo>
                    <a:pt x="504393" y="516699"/>
                  </a:lnTo>
                  <a:close/>
                </a:path>
                <a:path w="517525" h="518795">
                  <a:moveTo>
                    <a:pt x="504685" y="515670"/>
                  </a:moveTo>
                  <a:lnTo>
                    <a:pt x="504405" y="516699"/>
                  </a:lnTo>
                  <a:lnTo>
                    <a:pt x="504482" y="516496"/>
                  </a:lnTo>
                  <a:lnTo>
                    <a:pt x="504571" y="516166"/>
                  </a:lnTo>
                  <a:lnTo>
                    <a:pt x="504685" y="515670"/>
                  </a:lnTo>
                  <a:close/>
                </a:path>
                <a:path w="517525" h="518795">
                  <a:moveTo>
                    <a:pt x="506234" y="516712"/>
                  </a:moveTo>
                  <a:lnTo>
                    <a:pt x="505980" y="516712"/>
                  </a:lnTo>
                  <a:lnTo>
                    <a:pt x="505841" y="516661"/>
                  </a:lnTo>
                  <a:lnTo>
                    <a:pt x="506006" y="516788"/>
                  </a:lnTo>
                  <a:lnTo>
                    <a:pt x="506234" y="516712"/>
                  </a:lnTo>
                  <a:close/>
                </a:path>
                <a:path w="517525" h="518795">
                  <a:moveTo>
                    <a:pt x="506755" y="515531"/>
                  </a:moveTo>
                  <a:lnTo>
                    <a:pt x="506539" y="516242"/>
                  </a:lnTo>
                  <a:lnTo>
                    <a:pt x="506412" y="516597"/>
                  </a:lnTo>
                  <a:lnTo>
                    <a:pt x="506234" y="516724"/>
                  </a:lnTo>
                  <a:lnTo>
                    <a:pt x="506450" y="516661"/>
                  </a:lnTo>
                  <a:lnTo>
                    <a:pt x="506666" y="516191"/>
                  </a:lnTo>
                  <a:lnTo>
                    <a:pt x="506755" y="515785"/>
                  </a:lnTo>
                  <a:lnTo>
                    <a:pt x="506755" y="515531"/>
                  </a:lnTo>
                  <a:close/>
                </a:path>
                <a:path w="517525" h="518795">
                  <a:moveTo>
                    <a:pt x="507022" y="516343"/>
                  </a:moveTo>
                  <a:lnTo>
                    <a:pt x="506857" y="516470"/>
                  </a:lnTo>
                  <a:lnTo>
                    <a:pt x="506704" y="516559"/>
                  </a:lnTo>
                  <a:lnTo>
                    <a:pt x="506552" y="516623"/>
                  </a:lnTo>
                  <a:lnTo>
                    <a:pt x="506425" y="517144"/>
                  </a:lnTo>
                  <a:lnTo>
                    <a:pt x="506615" y="517004"/>
                  </a:lnTo>
                  <a:lnTo>
                    <a:pt x="506818" y="516724"/>
                  </a:lnTo>
                  <a:lnTo>
                    <a:pt x="507022" y="516343"/>
                  </a:lnTo>
                  <a:close/>
                </a:path>
                <a:path w="517525" h="518795">
                  <a:moveTo>
                    <a:pt x="508546" y="512749"/>
                  </a:moveTo>
                  <a:lnTo>
                    <a:pt x="507936" y="511479"/>
                  </a:lnTo>
                  <a:lnTo>
                    <a:pt x="507784" y="512749"/>
                  </a:lnTo>
                  <a:lnTo>
                    <a:pt x="508546" y="512749"/>
                  </a:lnTo>
                  <a:close/>
                </a:path>
                <a:path w="517525" h="518795">
                  <a:moveTo>
                    <a:pt x="508787" y="508939"/>
                  </a:moveTo>
                  <a:lnTo>
                    <a:pt x="506818" y="511479"/>
                  </a:lnTo>
                  <a:lnTo>
                    <a:pt x="506882" y="509536"/>
                  </a:lnTo>
                  <a:lnTo>
                    <a:pt x="506958" y="508939"/>
                  </a:lnTo>
                  <a:lnTo>
                    <a:pt x="507123" y="507669"/>
                  </a:lnTo>
                  <a:lnTo>
                    <a:pt x="507834" y="507669"/>
                  </a:lnTo>
                  <a:lnTo>
                    <a:pt x="507428" y="505129"/>
                  </a:lnTo>
                  <a:lnTo>
                    <a:pt x="506755" y="508939"/>
                  </a:lnTo>
                  <a:lnTo>
                    <a:pt x="506526" y="506399"/>
                  </a:lnTo>
                  <a:lnTo>
                    <a:pt x="506704" y="505129"/>
                  </a:lnTo>
                  <a:lnTo>
                    <a:pt x="505980" y="505968"/>
                  </a:lnTo>
                  <a:lnTo>
                    <a:pt x="506107" y="503859"/>
                  </a:lnTo>
                  <a:lnTo>
                    <a:pt x="506488" y="503859"/>
                  </a:lnTo>
                  <a:lnTo>
                    <a:pt x="505510" y="501319"/>
                  </a:lnTo>
                  <a:lnTo>
                    <a:pt x="503377" y="507669"/>
                  </a:lnTo>
                  <a:lnTo>
                    <a:pt x="503516" y="503961"/>
                  </a:lnTo>
                  <a:lnTo>
                    <a:pt x="501294" y="505129"/>
                  </a:lnTo>
                  <a:lnTo>
                    <a:pt x="502818" y="506399"/>
                  </a:lnTo>
                  <a:lnTo>
                    <a:pt x="500430" y="510209"/>
                  </a:lnTo>
                  <a:lnTo>
                    <a:pt x="500545" y="508939"/>
                  </a:lnTo>
                  <a:lnTo>
                    <a:pt x="500659" y="507669"/>
                  </a:lnTo>
                  <a:lnTo>
                    <a:pt x="500761" y="506399"/>
                  </a:lnTo>
                  <a:lnTo>
                    <a:pt x="501091" y="502589"/>
                  </a:lnTo>
                  <a:lnTo>
                    <a:pt x="500189" y="505129"/>
                  </a:lnTo>
                  <a:lnTo>
                    <a:pt x="499821" y="505129"/>
                  </a:lnTo>
                  <a:lnTo>
                    <a:pt x="498894" y="506399"/>
                  </a:lnTo>
                  <a:lnTo>
                    <a:pt x="498487" y="503859"/>
                  </a:lnTo>
                  <a:lnTo>
                    <a:pt x="495744" y="507669"/>
                  </a:lnTo>
                  <a:lnTo>
                    <a:pt x="496074" y="505802"/>
                  </a:lnTo>
                  <a:lnTo>
                    <a:pt x="495719" y="506399"/>
                  </a:lnTo>
                  <a:lnTo>
                    <a:pt x="495909" y="505129"/>
                  </a:lnTo>
                  <a:lnTo>
                    <a:pt x="495935" y="504952"/>
                  </a:lnTo>
                  <a:lnTo>
                    <a:pt x="496277" y="504659"/>
                  </a:lnTo>
                  <a:lnTo>
                    <a:pt x="496646" y="502589"/>
                  </a:lnTo>
                  <a:lnTo>
                    <a:pt x="496036" y="504278"/>
                  </a:lnTo>
                  <a:lnTo>
                    <a:pt x="496646" y="500049"/>
                  </a:lnTo>
                  <a:lnTo>
                    <a:pt x="494258" y="506399"/>
                  </a:lnTo>
                  <a:lnTo>
                    <a:pt x="493877" y="503859"/>
                  </a:lnTo>
                  <a:lnTo>
                    <a:pt x="494817" y="501319"/>
                  </a:lnTo>
                  <a:lnTo>
                    <a:pt x="495350" y="502589"/>
                  </a:lnTo>
                  <a:lnTo>
                    <a:pt x="495173" y="501319"/>
                  </a:lnTo>
                  <a:lnTo>
                    <a:pt x="494995" y="500049"/>
                  </a:lnTo>
                  <a:lnTo>
                    <a:pt x="493331" y="505129"/>
                  </a:lnTo>
                  <a:lnTo>
                    <a:pt x="493344" y="503859"/>
                  </a:lnTo>
                  <a:lnTo>
                    <a:pt x="493356" y="502589"/>
                  </a:lnTo>
                  <a:lnTo>
                    <a:pt x="493395" y="498779"/>
                  </a:lnTo>
                  <a:lnTo>
                    <a:pt x="492404" y="498779"/>
                  </a:lnTo>
                  <a:lnTo>
                    <a:pt x="491490" y="502589"/>
                  </a:lnTo>
                  <a:lnTo>
                    <a:pt x="490334" y="500049"/>
                  </a:lnTo>
                  <a:lnTo>
                    <a:pt x="488708" y="501319"/>
                  </a:lnTo>
                  <a:lnTo>
                    <a:pt x="489089" y="500049"/>
                  </a:lnTo>
                  <a:lnTo>
                    <a:pt x="486689" y="498779"/>
                  </a:lnTo>
                  <a:lnTo>
                    <a:pt x="485800" y="497509"/>
                  </a:lnTo>
                  <a:lnTo>
                    <a:pt x="486003" y="496239"/>
                  </a:lnTo>
                  <a:lnTo>
                    <a:pt x="484822" y="500049"/>
                  </a:lnTo>
                  <a:lnTo>
                    <a:pt x="483730" y="498779"/>
                  </a:lnTo>
                  <a:lnTo>
                    <a:pt x="482612" y="500049"/>
                  </a:lnTo>
                  <a:lnTo>
                    <a:pt x="483209" y="497509"/>
                  </a:lnTo>
                  <a:lnTo>
                    <a:pt x="483590" y="496239"/>
                  </a:lnTo>
                  <a:lnTo>
                    <a:pt x="484339" y="496239"/>
                  </a:lnTo>
                  <a:lnTo>
                    <a:pt x="483489" y="494969"/>
                  </a:lnTo>
                  <a:lnTo>
                    <a:pt x="482981" y="496227"/>
                  </a:lnTo>
                  <a:lnTo>
                    <a:pt x="482536" y="497509"/>
                  </a:lnTo>
                  <a:lnTo>
                    <a:pt x="481863" y="497509"/>
                  </a:lnTo>
                  <a:lnTo>
                    <a:pt x="482777" y="494969"/>
                  </a:lnTo>
                  <a:lnTo>
                    <a:pt x="481596" y="494969"/>
                  </a:lnTo>
                  <a:lnTo>
                    <a:pt x="479615" y="497509"/>
                  </a:lnTo>
                  <a:lnTo>
                    <a:pt x="478624" y="494969"/>
                  </a:lnTo>
                  <a:lnTo>
                    <a:pt x="477964" y="497141"/>
                  </a:lnTo>
                  <a:lnTo>
                    <a:pt x="477939" y="502589"/>
                  </a:lnTo>
                  <a:lnTo>
                    <a:pt x="475919" y="503859"/>
                  </a:lnTo>
                  <a:lnTo>
                    <a:pt x="476199" y="502589"/>
                  </a:lnTo>
                  <a:lnTo>
                    <a:pt x="476491" y="501319"/>
                  </a:lnTo>
                  <a:lnTo>
                    <a:pt x="476453" y="500049"/>
                  </a:lnTo>
                  <a:lnTo>
                    <a:pt x="476605" y="498779"/>
                  </a:lnTo>
                  <a:lnTo>
                    <a:pt x="476872" y="497509"/>
                  </a:lnTo>
                  <a:lnTo>
                    <a:pt x="476300" y="497509"/>
                  </a:lnTo>
                  <a:lnTo>
                    <a:pt x="476796" y="496239"/>
                  </a:lnTo>
                  <a:lnTo>
                    <a:pt x="476948" y="496239"/>
                  </a:lnTo>
                  <a:lnTo>
                    <a:pt x="476516" y="494969"/>
                  </a:lnTo>
                  <a:lnTo>
                    <a:pt x="476694" y="493699"/>
                  </a:lnTo>
                  <a:lnTo>
                    <a:pt x="476453" y="493699"/>
                  </a:lnTo>
                  <a:lnTo>
                    <a:pt x="475983" y="496239"/>
                  </a:lnTo>
                  <a:lnTo>
                    <a:pt x="474281" y="496239"/>
                  </a:lnTo>
                  <a:lnTo>
                    <a:pt x="474992" y="494969"/>
                  </a:lnTo>
                  <a:lnTo>
                    <a:pt x="475703" y="493699"/>
                  </a:lnTo>
                  <a:lnTo>
                    <a:pt x="475310" y="492429"/>
                  </a:lnTo>
                  <a:lnTo>
                    <a:pt x="474662" y="493699"/>
                  </a:lnTo>
                  <a:lnTo>
                    <a:pt x="474319" y="492429"/>
                  </a:lnTo>
                  <a:lnTo>
                    <a:pt x="473494" y="494969"/>
                  </a:lnTo>
                  <a:lnTo>
                    <a:pt x="473176" y="494969"/>
                  </a:lnTo>
                  <a:lnTo>
                    <a:pt x="473468" y="493699"/>
                  </a:lnTo>
                  <a:lnTo>
                    <a:pt x="473570" y="492429"/>
                  </a:lnTo>
                  <a:lnTo>
                    <a:pt x="472617" y="493699"/>
                  </a:lnTo>
                  <a:lnTo>
                    <a:pt x="470700" y="492429"/>
                  </a:lnTo>
                  <a:lnTo>
                    <a:pt x="470598" y="496239"/>
                  </a:lnTo>
                  <a:lnTo>
                    <a:pt x="470471" y="496239"/>
                  </a:lnTo>
                  <a:lnTo>
                    <a:pt x="467702" y="498779"/>
                  </a:lnTo>
                  <a:lnTo>
                    <a:pt x="467372" y="496239"/>
                  </a:lnTo>
                  <a:lnTo>
                    <a:pt x="467207" y="494969"/>
                  </a:lnTo>
                  <a:lnTo>
                    <a:pt x="467042" y="493699"/>
                  </a:lnTo>
                  <a:lnTo>
                    <a:pt x="466877" y="492429"/>
                  </a:lnTo>
                  <a:lnTo>
                    <a:pt x="464591" y="493699"/>
                  </a:lnTo>
                  <a:lnTo>
                    <a:pt x="464883" y="492429"/>
                  </a:lnTo>
                  <a:lnTo>
                    <a:pt x="463397" y="493699"/>
                  </a:lnTo>
                  <a:lnTo>
                    <a:pt x="462114" y="492429"/>
                  </a:lnTo>
                  <a:lnTo>
                    <a:pt x="460679" y="494969"/>
                  </a:lnTo>
                  <a:lnTo>
                    <a:pt x="460336" y="494969"/>
                  </a:lnTo>
                  <a:lnTo>
                    <a:pt x="460387" y="492429"/>
                  </a:lnTo>
                  <a:lnTo>
                    <a:pt x="460883" y="491159"/>
                  </a:lnTo>
                  <a:lnTo>
                    <a:pt x="459790" y="492429"/>
                  </a:lnTo>
                  <a:lnTo>
                    <a:pt x="459346" y="493699"/>
                  </a:lnTo>
                  <a:lnTo>
                    <a:pt x="458965" y="492429"/>
                  </a:lnTo>
                  <a:lnTo>
                    <a:pt x="458571" y="491159"/>
                  </a:lnTo>
                  <a:lnTo>
                    <a:pt x="459943" y="489889"/>
                  </a:lnTo>
                  <a:lnTo>
                    <a:pt x="458952" y="488619"/>
                  </a:lnTo>
                  <a:lnTo>
                    <a:pt x="459155" y="487349"/>
                  </a:lnTo>
                  <a:lnTo>
                    <a:pt x="457161" y="489889"/>
                  </a:lnTo>
                  <a:lnTo>
                    <a:pt x="457733" y="488619"/>
                  </a:lnTo>
                  <a:lnTo>
                    <a:pt x="458317" y="487349"/>
                  </a:lnTo>
                  <a:lnTo>
                    <a:pt x="457250" y="486079"/>
                  </a:lnTo>
                  <a:lnTo>
                    <a:pt x="456476" y="486079"/>
                  </a:lnTo>
                  <a:lnTo>
                    <a:pt x="456742" y="488619"/>
                  </a:lnTo>
                  <a:lnTo>
                    <a:pt x="455091" y="488619"/>
                  </a:lnTo>
                  <a:lnTo>
                    <a:pt x="456387" y="484809"/>
                  </a:lnTo>
                  <a:lnTo>
                    <a:pt x="455307" y="479729"/>
                  </a:lnTo>
                  <a:lnTo>
                    <a:pt x="450100" y="491159"/>
                  </a:lnTo>
                  <a:lnTo>
                    <a:pt x="450265" y="487349"/>
                  </a:lnTo>
                  <a:lnTo>
                    <a:pt x="450303" y="486422"/>
                  </a:lnTo>
                  <a:lnTo>
                    <a:pt x="449795" y="487349"/>
                  </a:lnTo>
                  <a:lnTo>
                    <a:pt x="448856" y="487349"/>
                  </a:lnTo>
                  <a:lnTo>
                    <a:pt x="448957" y="486079"/>
                  </a:lnTo>
                  <a:lnTo>
                    <a:pt x="446024" y="486079"/>
                  </a:lnTo>
                  <a:lnTo>
                    <a:pt x="444715" y="486079"/>
                  </a:lnTo>
                  <a:lnTo>
                    <a:pt x="443903" y="488619"/>
                  </a:lnTo>
                  <a:lnTo>
                    <a:pt x="442391" y="489889"/>
                  </a:lnTo>
                  <a:lnTo>
                    <a:pt x="441452" y="488619"/>
                  </a:lnTo>
                  <a:lnTo>
                    <a:pt x="442671" y="484809"/>
                  </a:lnTo>
                  <a:lnTo>
                    <a:pt x="443649" y="483539"/>
                  </a:lnTo>
                  <a:lnTo>
                    <a:pt x="443928" y="483539"/>
                  </a:lnTo>
                  <a:lnTo>
                    <a:pt x="443788" y="484809"/>
                  </a:lnTo>
                  <a:lnTo>
                    <a:pt x="444271" y="483539"/>
                  </a:lnTo>
                  <a:lnTo>
                    <a:pt x="444220" y="482269"/>
                  </a:lnTo>
                  <a:lnTo>
                    <a:pt x="443103" y="482269"/>
                  </a:lnTo>
                  <a:lnTo>
                    <a:pt x="442861" y="481888"/>
                  </a:lnTo>
                  <a:lnTo>
                    <a:pt x="443687" y="479729"/>
                  </a:lnTo>
                  <a:lnTo>
                    <a:pt x="442506" y="480999"/>
                  </a:lnTo>
                  <a:lnTo>
                    <a:pt x="442582" y="481431"/>
                  </a:lnTo>
                  <a:lnTo>
                    <a:pt x="442315" y="480999"/>
                  </a:lnTo>
                  <a:lnTo>
                    <a:pt x="440994" y="482269"/>
                  </a:lnTo>
                  <a:lnTo>
                    <a:pt x="439978" y="479729"/>
                  </a:lnTo>
                  <a:lnTo>
                    <a:pt x="439902" y="481431"/>
                  </a:lnTo>
                  <a:lnTo>
                    <a:pt x="439737" y="482269"/>
                  </a:lnTo>
                  <a:lnTo>
                    <a:pt x="439521" y="482269"/>
                  </a:lnTo>
                  <a:lnTo>
                    <a:pt x="437997" y="479793"/>
                  </a:lnTo>
                  <a:lnTo>
                    <a:pt x="437896" y="484809"/>
                  </a:lnTo>
                  <a:lnTo>
                    <a:pt x="436333" y="484809"/>
                  </a:lnTo>
                  <a:lnTo>
                    <a:pt x="436232" y="483539"/>
                  </a:lnTo>
                  <a:lnTo>
                    <a:pt x="436130" y="482269"/>
                  </a:lnTo>
                  <a:lnTo>
                    <a:pt x="437083" y="480999"/>
                  </a:lnTo>
                  <a:lnTo>
                    <a:pt x="437959" y="479844"/>
                  </a:lnTo>
                  <a:lnTo>
                    <a:pt x="436130" y="480999"/>
                  </a:lnTo>
                  <a:lnTo>
                    <a:pt x="435698" y="479729"/>
                  </a:lnTo>
                  <a:lnTo>
                    <a:pt x="436676" y="478459"/>
                  </a:lnTo>
                  <a:lnTo>
                    <a:pt x="437667" y="477189"/>
                  </a:lnTo>
                  <a:lnTo>
                    <a:pt x="435635" y="478459"/>
                  </a:lnTo>
                  <a:lnTo>
                    <a:pt x="435749" y="475919"/>
                  </a:lnTo>
                  <a:lnTo>
                    <a:pt x="434568" y="475919"/>
                  </a:lnTo>
                  <a:lnTo>
                    <a:pt x="433984" y="475919"/>
                  </a:lnTo>
                  <a:lnTo>
                    <a:pt x="433387" y="475919"/>
                  </a:lnTo>
                  <a:lnTo>
                    <a:pt x="433311" y="478459"/>
                  </a:lnTo>
                  <a:lnTo>
                    <a:pt x="431965" y="479577"/>
                  </a:lnTo>
                  <a:lnTo>
                    <a:pt x="431927" y="479729"/>
                  </a:lnTo>
                  <a:lnTo>
                    <a:pt x="431774" y="479729"/>
                  </a:lnTo>
                  <a:lnTo>
                    <a:pt x="431761" y="479577"/>
                  </a:lnTo>
                  <a:lnTo>
                    <a:pt x="431825" y="478459"/>
                  </a:lnTo>
                  <a:lnTo>
                    <a:pt x="431533" y="474649"/>
                  </a:lnTo>
                  <a:lnTo>
                    <a:pt x="432130" y="474649"/>
                  </a:lnTo>
                  <a:lnTo>
                    <a:pt x="432193" y="473379"/>
                  </a:lnTo>
                  <a:lnTo>
                    <a:pt x="432562" y="473379"/>
                  </a:lnTo>
                  <a:lnTo>
                    <a:pt x="431965" y="469569"/>
                  </a:lnTo>
                  <a:lnTo>
                    <a:pt x="431228" y="473824"/>
                  </a:lnTo>
                  <a:lnTo>
                    <a:pt x="431228" y="479044"/>
                  </a:lnTo>
                  <a:lnTo>
                    <a:pt x="429755" y="480999"/>
                  </a:lnTo>
                  <a:lnTo>
                    <a:pt x="430644" y="478459"/>
                  </a:lnTo>
                  <a:lnTo>
                    <a:pt x="431228" y="479044"/>
                  </a:lnTo>
                  <a:lnTo>
                    <a:pt x="431228" y="473824"/>
                  </a:lnTo>
                  <a:lnTo>
                    <a:pt x="430644" y="477189"/>
                  </a:lnTo>
                  <a:lnTo>
                    <a:pt x="429031" y="475919"/>
                  </a:lnTo>
                  <a:lnTo>
                    <a:pt x="429856" y="474649"/>
                  </a:lnTo>
                  <a:lnTo>
                    <a:pt x="429844" y="473798"/>
                  </a:lnTo>
                  <a:lnTo>
                    <a:pt x="428713" y="475919"/>
                  </a:lnTo>
                  <a:lnTo>
                    <a:pt x="427659" y="477189"/>
                  </a:lnTo>
                  <a:lnTo>
                    <a:pt x="427075" y="475919"/>
                  </a:lnTo>
                  <a:lnTo>
                    <a:pt x="426161" y="477189"/>
                  </a:lnTo>
                  <a:lnTo>
                    <a:pt x="425665" y="477189"/>
                  </a:lnTo>
                  <a:lnTo>
                    <a:pt x="426059" y="478459"/>
                  </a:lnTo>
                  <a:lnTo>
                    <a:pt x="425234" y="479729"/>
                  </a:lnTo>
                  <a:lnTo>
                    <a:pt x="423849" y="479729"/>
                  </a:lnTo>
                  <a:lnTo>
                    <a:pt x="422897" y="480999"/>
                  </a:lnTo>
                  <a:lnTo>
                    <a:pt x="423138" y="479729"/>
                  </a:lnTo>
                  <a:lnTo>
                    <a:pt x="424116" y="474649"/>
                  </a:lnTo>
                  <a:lnTo>
                    <a:pt x="422249" y="475919"/>
                  </a:lnTo>
                  <a:lnTo>
                    <a:pt x="422148" y="474649"/>
                  </a:lnTo>
                  <a:lnTo>
                    <a:pt x="423367" y="473379"/>
                  </a:lnTo>
                  <a:lnTo>
                    <a:pt x="423202" y="472109"/>
                  </a:lnTo>
                  <a:lnTo>
                    <a:pt x="421119" y="473379"/>
                  </a:lnTo>
                  <a:lnTo>
                    <a:pt x="421652" y="472109"/>
                  </a:lnTo>
                  <a:lnTo>
                    <a:pt x="422719" y="469569"/>
                  </a:lnTo>
                  <a:lnTo>
                    <a:pt x="420738" y="470839"/>
                  </a:lnTo>
                  <a:lnTo>
                    <a:pt x="420471" y="472198"/>
                  </a:lnTo>
                  <a:lnTo>
                    <a:pt x="418769" y="474649"/>
                  </a:lnTo>
                  <a:lnTo>
                    <a:pt x="421538" y="473379"/>
                  </a:lnTo>
                  <a:lnTo>
                    <a:pt x="421068" y="473837"/>
                  </a:lnTo>
                  <a:lnTo>
                    <a:pt x="421068" y="475919"/>
                  </a:lnTo>
                  <a:lnTo>
                    <a:pt x="420001" y="476935"/>
                  </a:lnTo>
                  <a:lnTo>
                    <a:pt x="420001" y="477189"/>
                  </a:lnTo>
                  <a:lnTo>
                    <a:pt x="419608" y="479729"/>
                  </a:lnTo>
                  <a:lnTo>
                    <a:pt x="419862" y="477189"/>
                  </a:lnTo>
                  <a:lnTo>
                    <a:pt x="420001" y="477189"/>
                  </a:lnTo>
                  <a:lnTo>
                    <a:pt x="420001" y="476935"/>
                  </a:lnTo>
                  <a:lnTo>
                    <a:pt x="419874" y="477050"/>
                  </a:lnTo>
                  <a:lnTo>
                    <a:pt x="419887" y="476846"/>
                  </a:lnTo>
                  <a:lnTo>
                    <a:pt x="420814" y="475919"/>
                  </a:lnTo>
                  <a:lnTo>
                    <a:pt x="421068" y="475919"/>
                  </a:lnTo>
                  <a:lnTo>
                    <a:pt x="421068" y="473837"/>
                  </a:lnTo>
                  <a:lnTo>
                    <a:pt x="418922" y="475919"/>
                  </a:lnTo>
                  <a:lnTo>
                    <a:pt x="419417" y="476910"/>
                  </a:lnTo>
                  <a:lnTo>
                    <a:pt x="419481" y="477050"/>
                  </a:lnTo>
                  <a:lnTo>
                    <a:pt x="419417" y="476910"/>
                  </a:lnTo>
                  <a:lnTo>
                    <a:pt x="417080" y="480999"/>
                  </a:lnTo>
                  <a:lnTo>
                    <a:pt x="416966" y="478459"/>
                  </a:lnTo>
                  <a:lnTo>
                    <a:pt x="417055" y="476846"/>
                  </a:lnTo>
                  <a:lnTo>
                    <a:pt x="417982" y="474649"/>
                  </a:lnTo>
                  <a:lnTo>
                    <a:pt x="418515" y="473379"/>
                  </a:lnTo>
                  <a:lnTo>
                    <a:pt x="419023" y="472198"/>
                  </a:lnTo>
                  <a:lnTo>
                    <a:pt x="419049" y="472071"/>
                  </a:lnTo>
                  <a:lnTo>
                    <a:pt x="418465" y="468299"/>
                  </a:lnTo>
                  <a:lnTo>
                    <a:pt x="415213" y="473379"/>
                  </a:lnTo>
                  <a:lnTo>
                    <a:pt x="413740" y="472109"/>
                  </a:lnTo>
                  <a:lnTo>
                    <a:pt x="414007" y="473379"/>
                  </a:lnTo>
                  <a:lnTo>
                    <a:pt x="412877" y="474649"/>
                  </a:lnTo>
                  <a:lnTo>
                    <a:pt x="412635" y="473379"/>
                  </a:lnTo>
                  <a:lnTo>
                    <a:pt x="411632" y="473379"/>
                  </a:lnTo>
                  <a:lnTo>
                    <a:pt x="412432" y="472109"/>
                  </a:lnTo>
                  <a:lnTo>
                    <a:pt x="412292" y="470839"/>
                  </a:lnTo>
                  <a:lnTo>
                    <a:pt x="412457" y="469569"/>
                  </a:lnTo>
                  <a:lnTo>
                    <a:pt x="411949" y="470839"/>
                  </a:lnTo>
                  <a:lnTo>
                    <a:pt x="411048" y="468299"/>
                  </a:lnTo>
                  <a:lnTo>
                    <a:pt x="409397" y="472109"/>
                  </a:lnTo>
                  <a:lnTo>
                    <a:pt x="409460" y="469569"/>
                  </a:lnTo>
                  <a:lnTo>
                    <a:pt x="408241" y="468299"/>
                  </a:lnTo>
                  <a:lnTo>
                    <a:pt x="405498" y="474649"/>
                  </a:lnTo>
                  <a:lnTo>
                    <a:pt x="404164" y="473379"/>
                  </a:lnTo>
                  <a:lnTo>
                    <a:pt x="405460" y="470839"/>
                  </a:lnTo>
                  <a:lnTo>
                    <a:pt x="405282" y="469569"/>
                  </a:lnTo>
                  <a:lnTo>
                    <a:pt x="405561" y="469353"/>
                  </a:lnTo>
                  <a:lnTo>
                    <a:pt x="405701" y="468299"/>
                  </a:lnTo>
                  <a:lnTo>
                    <a:pt x="403072" y="470839"/>
                  </a:lnTo>
                  <a:lnTo>
                    <a:pt x="403313" y="469569"/>
                  </a:lnTo>
                  <a:lnTo>
                    <a:pt x="402767" y="469569"/>
                  </a:lnTo>
                  <a:lnTo>
                    <a:pt x="401891" y="472109"/>
                  </a:lnTo>
                  <a:lnTo>
                    <a:pt x="400304" y="472109"/>
                  </a:lnTo>
                  <a:lnTo>
                    <a:pt x="399973" y="473379"/>
                  </a:lnTo>
                  <a:lnTo>
                    <a:pt x="400748" y="467029"/>
                  </a:lnTo>
                  <a:lnTo>
                    <a:pt x="395338" y="472109"/>
                  </a:lnTo>
                  <a:lnTo>
                    <a:pt x="396011" y="467029"/>
                  </a:lnTo>
                  <a:lnTo>
                    <a:pt x="391922" y="467029"/>
                  </a:lnTo>
                  <a:lnTo>
                    <a:pt x="392226" y="465759"/>
                  </a:lnTo>
                  <a:lnTo>
                    <a:pt x="392430" y="465759"/>
                  </a:lnTo>
                  <a:lnTo>
                    <a:pt x="391756" y="463219"/>
                  </a:lnTo>
                  <a:lnTo>
                    <a:pt x="389293" y="470839"/>
                  </a:lnTo>
                  <a:lnTo>
                    <a:pt x="388899" y="469569"/>
                  </a:lnTo>
                  <a:lnTo>
                    <a:pt x="388505" y="468299"/>
                  </a:lnTo>
                  <a:lnTo>
                    <a:pt x="388658" y="467029"/>
                  </a:lnTo>
                  <a:lnTo>
                    <a:pt x="388950" y="464489"/>
                  </a:lnTo>
                  <a:lnTo>
                    <a:pt x="390055" y="467029"/>
                  </a:lnTo>
                  <a:lnTo>
                    <a:pt x="390017" y="465759"/>
                  </a:lnTo>
                  <a:lnTo>
                    <a:pt x="390499" y="464489"/>
                  </a:lnTo>
                  <a:lnTo>
                    <a:pt x="392404" y="459409"/>
                  </a:lnTo>
                  <a:lnTo>
                    <a:pt x="387731" y="465759"/>
                  </a:lnTo>
                  <a:lnTo>
                    <a:pt x="388023" y="463219"/>
                  </a:lnTo>
                  <a:lnTo>
                    <a:pt x="388175" y="461949"/>
                  </a:lnTo>
                  <a:lnTo>
                    <a:pt x="388581" y="461949"/>
                  </a:lnTo>
                  <a:lnTo>
                    <a:pt x="388670" y="459409"/>
                  </a:lnTo>
                  <a:lnTo>
                    <a:pt x="385584" y="463219"/>
                  </a:lnTo>
                  <a:lnTo>
                    <a:pt x="384416" y="461949"/>
                  </a:lnTo>
                  <a:lnTo>
                    <a:pt x="384721" y="461949"/>
                  </a:lnTo>
                  <a:lnTo>
                    <a:pt x="384822" y="460679"/>
                  </a:lnTo>
                  <a:lnTo>
                    <a:pt x="382536" y="464489"/>
                  </a:lnTo>
                  <a:lnTo>
                    <a:pt x="379095" y="464489"/>
                  </a:lnTo>
                  <a:lnTo>
                    <a:pt x="377621" y="465759"/>
                  </a:lnTo>
                  <a:lnTo>
                    <a:pt x="377837" y="463219"/>
                  </a:lnTo>
                  <a:lnTo>
                    <a:pt x="377520" y="461949"/>
                  </a:lnTo>
                  <a:lnTo>
                    <a:pt x="378040" y="460679"/>
                  </a:lnTo>
                  <a:lnTo>
                    <a:pt x="375132" y="460679"/>
                  </a:lnTo>
                  <a:lnTo>
                    <a:pt x="373126" y="460679"/>
                  </a:lnTo>
                  <a:lnTo>
                    <a:pt x="370497" y="463219"/>
                  </a:lnTo>
                  <a:lnTo>
                    <a:pt x="371182" y="461949"/>
                  </a:lnTo>
                  <a:lnTo>
                    <a:pt x="373253" y="458139"/>
                  </a:lnTo>
                  <a:lnTo>
                    <a:pt x="371043" y="460679"/>
                  </a:lnTo>
                  <a:lnTo>
                    <a:pt x="371500" y="459409"/>
                  </a:lnTo>
                  <a:lnTo>
                    <a:pt x="372427" y="456869"/>
                  </a:lnTo>
                  <a:lnTo>
                    <a:pt x="371386" y="456869"/>
                  </a:lnTo>
                  <a:lnTo>
                    <a:pt x="368541" y="459409"/>
                  </a:lnTo>
                  <a:lnTo>
                    <a:pt x="367042" y="459409"/>
                  </a:lnTo>
                  <a:lnTo>
                    <a:pt x="367868" y="458330"/>
                  </a:lnTo>
                  <a:lnTo>
                    <a:pt x="366420" y="459409"/>
                  </a:lnTo>
                  <a:lnTo>
                    <a:pt x="365175" y="458139"/>
                  </a:lnTo>
                  <a:lnTo>
                    <a:pt x="366610" y="455599"/>
                  </a:lnTo>
                  <a:lnTo>
                    <a:pt x="368757" y="451789"/>
                  </a:lnTo>
                  <a:lnTo>
                    <a:pt x="362686" y="455599"/>
                  </a:lnTo>
                  <a:lnTo>
                    <a:pt x="363042" y="454329"/>
                  </a:lnTo>
                  <a:lnTo>
                    <a:pt x="363397" y="453059"/>
                  </a:lnTo>
                  <a:lnTo>
                    <a:pt x="363740" y="451789"/>
                  </a:lnTo>
                  <a:lnTo>
                    <a:pt x="364439" y="449249"/>
                  </a:lnTo>
                  <a:lnTo>
                    <a:pt x="360972" y="450519"/>
                  </a:lnTo>
                  <a:lnTo>
                    <a:pt x="360603" y="445439"/>
                  </a:lnTo>
                  <a:lnTo>
                    <a:pt x="357847" y="445439"/>
                  </a:lnTo>
                  <a:lnTo>
                    <a:pt x="356057" y="450519"/>
                  </a:lnTo>
                  <a:lnTo>
                    <a:pt x="357022" y="444169"/>
                  </a:lnTo>
                  <a:lnTo>
                    <a:pt x="356616" y="445147"/>
                  </a:lnTo>
                  <a:lnTo>
                    <a:pt x="356412" y="443712"/>
                  </a:lnTo>
                  <a:lnTo>
                    <a:pt x="356133" y="446278"/>
                  </a:lnTo>
                  <a:lnTo>
                    <a:pt x="355930" y="446468"/>
                  </a:lnTo>
                  <a:lnTo>
                    <a:pt x="356057" y="446493"/>
                  </a:lnTo>
                  <a:lnTo>
                    <a:pt x="354393" y="450519"/>
                  </a:lnTo>
                  <a:lnTo>
                    <a:pt x="353555" y="450519"/>
                  </a:lnTo>
                  <a:lnTo>
                    <a:pt x="353415" y="445439"/>
                  </a:lnTo>
                  <a:lnTo>
                    <a:pt x="353796" y="444169"/>
                  </a:lnTo>
                  <a:lnTo>
                    <a:pt x="354596" y="444169"/>
                  </a:lnTo>
                  <a:lnTo>
                    <a:pt x="355168" y="442899"/>
                  </a:lnTo>
                  <a:lnTo>
                    <a:pt x="354088" y="442899"/>
                  </a:lnTo>
                  <a:lnTo>
                    <a:pt x="354952" y="441629"/>
                  </a:lnTo>
                  <a:lnTo>
                    <a:pt x="355828" y="440359"/>
                  </a:lnTo>
                  <a:lnTo>
                    <a:pt x="355714" y="439089"/>
                  </a:lnTo>
                  <a:lnTo>
                    <a:pt x="354876" y="440359"/>
                  </a:lnTo>
                  <a:lnTo>
                    <a:pt x="353809" y="441629"/>
                  </a:lnTo>
                  <a:lnTo>
                    <a:pt x="353453" y="440359"/>
                  </a:lnTo>
                  <a:lnTo>
                    <a:pt x="353199" y="442899"/>
                  </a:lnTo>
                  <a:lnTo>
                    <a:pt x="349859" y="445439"/>
                  </a:lnTo>
                  <a:lnTo>
                    <a:pt x="351929" y="441629"/>
                  </a:lnTo>
                  <a:lnTo>
                    <a:pt x="353999" y="437819"/>
                  </a:lnTo>
                  <a:lnTo>
                    <a:pt x="350672" y="440359"/>
                  </a:lnTo>
                  <a:lnTo>
                    <a:pt x="352145" y="439089"/>
                  </a:lnTo>
                  <a:lnTo>
                    <a:pt x="350672" y="439089"/>
                  </a:lnTo>
                  <a:lnTo>
                    <a:pt x="348703" y="436549"/>
                  </a:lnTo>
                  <a:lnTo>
                    <a:pt x="345694" y="440105"/>
                  </a:lnTo>
                  <a:lnTo>
                    <a:pt x="346227" y="437819"/>
                  </a:lnTo>
                  <a:lnTo>
                    <a:pt x="346849" y="437819"/>
                  </a:lnTo>
                  <a:lnTo>
                    <a:pt x="344982" y="436549"/>
                  </a:lnTo>
                  <a:lnTo>
                    <a:pt x="339382" y="440359"/>
                  </a:lnTo>
                  <a:lnTo>
                    <a:pt x="339204" y="437819"/>
                  </a:lnTo>
                  <a:lnTo>
                    <a:pt x="339115" y="436549"/>
                  </a:lnTo>
                  <a:lnTo>
                    <a:pt x="339991" y="435279"/>
                  </a:lnTo>
                  <a:lnTo>
                    <a:pt x="339382" y="435279"/>
                  </a:lnTo>
                  <a:lnTo>
                    <a:pt x="337908" y="437819"/>
                  </a:lnTo>
                  <a:lnTo>
                    <a:pt x="338124" y="436549"/>
                  </a:lnTo>
                  <a:lnTo>
                    <a:pt x="338455" y="435279"/>
                  </a:lnTo>
                  <a:lnTo>
                    <a:pt x="339013" y="435279"/>
                  </a:lnTo>
                  <a:lnTo>
                    <a:pt x="338874" y="434009"/>
                  </a:lnTo>
                  <a:lnTo>
                    <a:pt x="336499" y="436549"/>
                  </a:lnTo>
                  <a:lnTo>
                    <a:pt x="336372" y="435279"/>
                  </a:lnTo>
                  <a:lnTo>
                    <a:pt x="337667" y="434009"/>
                  </a:lnTo>
                  <a:lnTo>
                    <a:pt x="336461" y="431469"/>
                  </a:lnTo>
                  <a:lnTo>
                    <a:pt x="332320" y="436549"/>
                  </a:lnTo>
                  <a:lnTo>
                    <a:pt x="329971" y="436549"/>
                  </a:lnTo>
                  <a:lnTo>
                    <a:pt x="330517" y="435279"/>
                  </a:lnTo>
                  <a:lnTo>
                    <a:pt x="332155" y="431469"/>
                  </a:lnTo>
                  <a:lnTo>
                    <a:pt x="331165" y="430199"/>
                  </a:lnTo>
                  <a:lnTo>
                    <a:pt x="330695" y="428929"/>
                  </a:lnTo>
                  <a:lnTo>
                    <a:pt x="331012" y="427659"/>
                  </a:lnTo>
                  <a:lnTo>
                    <a:pt x="328828" y="426389"/>
                  </a:lnTo>
                  <a:lnTo>
                    <a:pt x="325374" y="428688"/>
                  </a:lnTo>
                  <a:lnTo>
                    <a:pt x="325374" y="451789"/>
                  </a:lnTo>
                  <a:lnTo>
                    <a:pt x="324294" y="454113"/>
                  </a:lnTo>
                  <a:lnTo>
                    <a:pt x="324065" y="453059"/>
                  </a:lnTo>
                  <a:lnTo>
                    <a:pt x="325374" y="451789"/>
                  </a:lnTo>
                  <a:lnTo>
                    <a:pt x="325374" y="428688"/>
                  </a:lnTo>
                  <a:lnTo>
                    <a:pt x="324993" y="428929"/>
                  </a:lnTo>
                  <a:lnTo>
                    <a:pt x="321792" y="428929"/>
                  </a:lnTo>
                  <a:lnTo>
                    <a:pt x="322300" y="426389"/>
                  </a:lnTo>
                  <a:lnTo>
                    <a:pt x="322541" y="425119"/>
                  </a:lnTo>
                  <a:lnTo>
                    <a:pt x="322795" y="423849"/>
                  </a:lnTo>
                  <a:lnTo>
                    <a:pt x="317969" y="425119"/>
                  </a:lnTo>
                  <a:lnTo>
                    <a:pt x="317068" y="421309"/>
                  </a:lnTo>
                  <a:lnTo>
                    <a:pt x="317004" y="422579"/>
                  </a:lnTo>
                  <a:lnTo>
                    <a:pt x="315226" y="423849"/>
                  </a:lnTo>
                  <a:lnTo>
                    <a:pt x="314515" y="423849"/>
                  </a:lnTo>
                  <a:lnTo>
                    <a:pt x="311492" y="426389"/>
                  </a:lnTo>
                  <a:lnTo>
                    <a:pt x="312966" y="423849"/>
                  </a:lnTo>
                  <a:lnTo>
                    <a:pt x="313702" y="422579"/>
                  </a:lnTo>
                  <a:lnTo>
                    <a:pt x="313829" y="422579"/>
                  </a:lnTo>
                  <a:lnTo>
                    <a:pt x="315518" y="418769"/>
                  </a:lnTo>
                  <a:lnTo>
                    <a:pt x="313055" y="418769"/>
                  </a:lnTo>
                  <a:lnTo>
                    <a:pt x="310134" y="423849"/>
                  </a:lnTo>
                  <a:lnTo>
                    <a:pt x="309918" y="421309"/>
                  </a:lnTo>
                  <a:lnTo>
                    <a:pt x="309816" y="420039"/>
                  </a:lnTo>
                  <a:lnTo>
                    <a:pt x="307467" y="418769"/>
                  </a:lnTo>
                  <a:lnTo>
                    <a:pt x="305244" y="418769"/>
                  </a:lnTo>
                  <a:lnTo>
                    <a:pt x="305257" y="416229"/>
                  </a:lnTo>
                  <a:lnTo>
                    <a:pt x="305257" y="414959"/>
                  </a:lnTo>
                  <a:lnTo>
                    <a:pt x="304012" y="416229"/>
                  </a:lnTo>
                  <a:lnTo>
                    <a:pt x="302094" y="416229"/>
                  </a:lnTo>
                  <a:lnTo>
                    <a:pt x="303682" y="414959"/>
                  </a:lnTo>
                  <a:lnTo>
                    <a:pt x="302031" y="412419"/>
                  </a:lnTo>
                  <a:lnTo>
                    <a:pt x="299821" y="411149"/>
                  </a:lnTo>
                  <a:lnTo>
                    <a:pt x="301320" y="409879"/>
                  </a:lnTo>
                  <a:lnTo>
                    <a:pt x="300405" y="408609"/>
                  </a:lnTo>
                  <a:lnTo>
                    <a:pt x="295529" y="416229"/>
                  </a:lnTo>
                  <a:lnTo>
                    <a:pt x="294474" y="416229"/>
                  </a:lnTo>
                  <a:lnTo>
                    <a:pt x="296519" y="412419"/>
                  </a:lnTo>
                  <a:lnTo>
                    <a:pt x="294652" y="411149"/>
                  </a:lnTo>
                  <a:lnTo>
                    <a:pt x="294805" y="408609"/>
                  </a:lnTo>
                  <a:lnTo>
                    <a:pt x="294970" y="406069"/>
                  </a:lnTo>
                  <a:lnTo>
                    <a:pt x="291058" y="408609"/>
                  </a:lnTo>
                  <a:lnTo>
                    <a:pt x="292176" y="407339"/>
                  </a:lnTo>
                  <a:lnTo>
                    <a:pt x="292544" y="407339"/>
                  </a:lnTo>
                  <a:lnTo>
                    <a:pt x="291782" y="406069"/>
                  </a:lnTo>
                  <a:lnTo>
                    <a:pt x="291503" y="404799"/>
                  </a:lnTo>
                  <a:lnTo>
                    <a:pt x="290957" y="402259"/>
                  </a:lnTo>
                  <a:lnTo>
                    <a:pt x="289699" y="404939"/>
                  </a:lnTo>
                  <a:lnTo>
                    <a:pt x="286359" y="406069"/>
                  </a:lnTo>
                  <a:lnTo>
                    <a:pt x="284454" y="407339"/>
                  </a:lnTo>
                  <a:lnTo>
                    <a:pt x="286194" y="404799"/>
                  </a:lnTo>
                  <a:lnTo>
                    <a:pt x="283349" y="407339"/>
                  </a:lnTo>
                  <a:lnTo>
                    <a:pt x="282778" y="408609"/>
                  </a:lnTo>
                  <a:lnTo>
                    <a:pt x="281012" y="408609"/>
                  </a:lnTo>
                  <a:lnTo>
                    <a:pt x="282003" y="406285"/>
                  </a:lnTo>
                  <a:lnTo>
                    <a:pt x="281990" y="406069"/>
                  </a:lnTo>
                  <a:lnTo>
                    <a:pt x="279844" y="408609"/>
                  </a:lnTo>
                  <a:lnTo>
                    <a:pt x="279603" y="407339"/>
                  </a:lnTo>
                  <a:lnTo>
                    <a:pt x="281038" y="406069"/>
                  </a:lnTo>
                  <a:lnTo>
                    <a:pt x="280238" y="404799"/>
                  </a:lnTo>
                  <a:lnTo>
                    <a:pt x="279768" y="406069"/>
                  </a:lnTo>
                  <a:lnTo>
                    <a:pt x="278041" y="407339"/>
                  </a:lnTo>
                  <a:lnTo>
                    <a:pt x="276821" y="408609"/>
                  </a:lnTo>
                  <a:lnTo>
                    <a:pt x="276758" y="407339"/>
                  </a:lnTo>
                  <a:lnTo>
                    <a:pt x="276694" y="406069"/>
                  </a:lnTo>
                  <a:lnTo>
                    <a:pt x="278028" y="403529"/>
                  </a:lnTo>
                  <a:lnTo>
                    <a:pt x="277025" y="404799"/>
                  </a:lnTo>
                  <a:lnTo>
                    <a:pt x="275323" y="406069"/>
                  </a:lnTo>
                  <a:lnTo>
                    <a:pt x="275196" y="404799"/>
                  </a:lnTo>
                  <a:lnTo>
                    <a:pt x="275678" y="404799"/>
                  </a:lnTo>
                  <a:lnTo>
                    <a:pt x="276212" y="403529"/>
                  </a:lnTo>
                  <a:lnTo>
                    <a:pt x="276491" y="403529"/>
                  </a:lnTo>
                  <a:lnTo>
                    <a:pt x="276263" y="402259"/>
                  </a:lnTo>
                  <a:lnTo>
                    <a:pt x="276098" y="401269"/>
                  </a:lnTo>
                  <a:lnTo>
                    <a:pt x="277012" y="399719"/>
                  </a:lnTo>
                  <a:lnTo>
                    <a:pt x="276313" y="398449"/>
                  </a:lnTo>
                  <a:lnTo>
                    <a:pt x="279133" y="395909"/>
                  </a:lnTo>
                  <a:lnTo>
                    <a:pt x="275831" y="398132"/>
                  </a:lnTo>
                  <a:lnTo>
                    <a:pt x="275831" y="401713"/>
                  </a:lnTo>
                  <a:lnTo>
                    <a:pt x="275717" y="402259"/>
                  </a:lnTo>
                  <a:lnTo>
                    <a:pt x="275513" y="402259"/>
                  </a:lnTo>
                  <a:lnTo>
                    <a:pt x="275602" y="402094"/>
                  </a:lnTo>
                  <a:lnTo>
                    <a:pt x="275831" y="401713"/>
                  </a:lnTo>
                  <a:lnTo>
                    <a:pt x="275831" y="398132"/>
                  </a:lnTo>
                  <a:lnTo>
                    <a:pt x="275348" y="398449"/>
                  </a:lnTo>
                  <a:lnTo>
                    <a:pt x="275348" y="401713"/>
                  </a:lnTo>
                  <a:lnTo>
                    <a:pt x="272338" y="404799"/>
                  </a:lnTo>
                  <a:lnTo>
                    <a:pt x="272884" y="402259"/>
                  </a:lnTo>
                  <a:lnTo>
                    <a:pt x="273405" y="400989"/>
                  </a:lnTo>
                  <a:lnTo>
                    <a:pt x="274840" y="400989"/>
                  </a:lnTo>
                  <a:lnTo>
                    <a:pt x="275348" y="401713"/>
                  </a:lnTo>
                  <a:lnTo>
                    <a:pt x="275348" y="398449"/>
                  </a:lnTo>
                  <a:lnTo>
                    <a:pt x="273443" y="399719"/>
                  </a:lnTo>
                  <a:lnTo>
                    <a:pt x="273215" y="398449"/>
                  </a:lnTo>
                  <a:lnTo>
                    <a:pt x="273621" y="397179"/>
                  </a:lnTo>
                  <a:lnTo>
                    <a:pt x="272999" y="397179"/>
                  </a:lnTo>
                  <a:lnTo>
                    <a:pt x="272986" y="395909"/>
                  </a:lnTo>
                  <a:lnTo>
                    <a:pt x="272910" y="395706"/>
                  </a:lnTo>
                  <a:lnTo>
                    <a:pt x="272732" y="395909"/>
                  </a:lnTo>
                  <a:lnTo>
                    <a:pt x="272262" y="395909"/>
                  </a:lnTo>
                  <a:lnTo>
                    <a:pt x="272554" y="394639"/>
                  </a:lnTo>
                  <a:lnTo>
                    <a:pt x="271881" y="394639"/>
                  </a:lnTo>
                  <a:lnTo>
                    <a:pt x="270256" y="395909"/>
                  </a:lnTo>
                  <a:lnTo>
                    <a:pt x="269887" y="395909"/>
                  </a:lnTo>
                  <a:lnTo>
                    <a:pt x="269113" y="398449"/>
                  </a:lnTo>
                  <a:lnTo>
                    <a:pt x="269354" y="398449"/>
                  </a:lnTo>
                  <a:lnTo>
                    <a:pt x="271297" y="398449"/>
                  </a:lnTo>
                  <a:lnTo>
                    <a:pt x="270078" y="399719"/>
                  </a:lnTo>
                  <a:lnTo>
                    <a:pt x="268973" y="400989"/>
                  </a:lnTo>
                  <a:lnTo>
                    <a:pt x="269354" y="398449"/>
                  </a:lnTo>
                  <a:lnTo>
                    <a:pt x="265988" y="402259"/>
                  </a:lnTo>
                  <a:lnTo>
                    <a:pt x="266534" y="400989"/>
                  </a:lnTo>
                  <a:lnTo>
                    <a:pt x="267639" y="398449"/>
                  </a:lnTo>
                  <a:lnTo>
                    <a:pt x="267639" y="397179"/>
                  </a:lnTo>
                  <a:lnTo>
                    <a:pt x="267741" y="395706"/>
                  </a:lnTo>
                  <a:lnTo>
                    <a:pt x="268897" y="393369"/>
                  </a:lnTo>
                  <a:lnTo>
                    <a:pt x="266496" y="393369"/>
                  </a:lnTo>
                  <a:lnTo>
                    <a:pt x="265925" y="392938"/>
                  </a:lnTo>
                  <a:lnTo>
                    <a:pt x="265925" y="412419"/>
                  </a:lnTo>
                  <a:lnTo>
                    <a:pt x="265442" y="413689"/>
                  </a:lnTo>
                  <a:lnTo>
                    <a:pt x="265595" y="413689"/>
                  </a:lnTo>
                  <a:lnTo>
                    <a:pt x="265430" y="414959"/>
                  </a:lnTo>
                  <a:lnTo>
                    <a:pt x="264591" y="414959"/>
                  </a:lnTo>
                  <a:lnTo>
                    <a:pt x="265087" y="413689"/>
                  </a:lnTo>
                  <a:lnTo>
                    <a:pt x="265760" y="412419"/>
                  </a:lnTo>
                  <a:lnTo>
                    <a:pt x="265925" y="412419"/>
                  </a:lnTo>
                  <a:lnTo>
                    <a:pt x="265925" y="392938"/>
                  </a:lnTo>
                  <a:lnTo>
                    <a:pt x="264820" y="392099"/>
                  </a:lnTo>
                  <a:lnTo>
                    <a:pt x="260705" y="395909"/>
                  </a:lnTo>
                  <a:lnTo>
                    <a:pt x="259880" y="395909"/>
                  </a:lnTo>
                  <a:lnTo>
                    <a:pt x="261137" y="394639"/>
                  </a:lnTo>
                  <a:lnTo>
                    <a:pt x="261480" y="393369"/>
                  </a:lnTo>
                  <a:lnTo>
                    <a:pt x="261213" y="393369"/>
                  </a:lnTo>
                  <a:lnTo>
                    <a:pt x="260083" y="392099"/>
                  </a:lnTo>
                  <a:lnTo>
                    <a:pt x="257632" y="394639"/>
                  </a:lnTo>
                  <a:lnTo>
                    <a:pt x="257606" y="393369"/>
                  </a:lnTo>
                  <a:lnTo>
                    <a:pt x="257581" y="392099"/>
                  </a:lnTo>
                  <a:lnTo>
                    <a:pt x="258470" y="392099"/>
                  </a:lnTo>
                  <a:lnTo>
                    <a:pt x="259359" y="390829"/>
                  </a:lnTo>
                  <a:lnTo>
                    <a:pt x="258737" y="389559"/>
                  </a:lnTo>
                  <a:lnTo>
                    <a:pt x="258114" y="388289"/>
                  </a:lnTo>
                  <a:lnTo>
                    <a:pt x="254685" y="389559"/>
                  </a:lnTo>
                  <a:lnTo>
                    <a:pt x="251409" y="389559"/>
                  </a:lnTo>
                  <a:lnTo>
                    <a:pt x="250571" y="387019"/>
                  </a:lnTo>
                  <a:lnTo>
                    <a:pt x="250126" y="388289"/>
                  </a:lnTo>
                  <a:lnTo>
                    <a:pt x="249770" y="387019"/>
                  </a:lnTo>
                  <a:lnTo>
                    <a:pt x="248704" y="383209"/>
                  </a:lnTo>
                  <a:lnTo>
                    <a:pt x="240817" y="385749"/>
                  </a:lnTo>
                  <a:lnTo>
                    <a:pt x="240792" y="383209"/>
                  </a:lnTo>
                  <a:lnTo>
                    <a:pt x="240779" y="381939"/>
                  </a:lnTo>
                  <a:lnTo>
                    <a:pt x="240753" y="379399"/>
                  </a:lnTo>
                  <a:lnTo>
                    <a:pt x="240753" y="378129"/>
                  </a:lnTo>
                  <a:lnTo>
                    <a:pt x="240461" y="376859"/>
                  </a:lnTo>
                  <a:lnTo>
                    <a:pt x="238848" y="378129"/>
                  </a:lnTo>
                  <a:lnTo>
                    <a:pt x="237109" y="379399"/>
                  </a:lnTo>
                  <a:lnTo>
                    <a:pt x="238823" y="376859"/>
                  </a:lnTo>
                  <a:lnTo>
                    <a:pt x="235585" y="379399"/>
                  </a:lnTo>
                  <a:lnTo>
                    <a:pt x="232498" y="379399"/>
                  </a:lnTo>
                  <a:lnTo>
                    <a:pt x="234797" y="375589"/>
                  </a:lnTo>
                  <a:lnTo>
                    <a:pt x="237858" y="370509"/>
                  </a:lnTo>
                  <a:lnTo>
                    <a:pt x="232943" y="373049"/>
                  </a:lnTo>
                  <a:lnTo>
                    <a:pt x="231851" y="375589"/>
                  </a:lnTo>
                  <a:lnTo>
                    <a:pt x="231444" y="374319"/>
                  </a:lnTo>
                  <a:lnTo>
                    <a:pt x="229057" y="374319"/>
                  </a:lnTo>
                  <a:lnTo>
                    <a:pt x="229108" y="374167"/>
                  </a:lnTo>
                  <a:lnTo>
                    <a:pt x="229476" y="373049"/>
                  </a:lnTo>
                  <a:lnTo>
                    <a:pt x="230479" y="371779"/>
                  </a:lnTo>
                  <a:lnTo>
                    <a:pt x="227101" y="373049"/>
                  </a:lnTo>
                  <a:lnTo>
                    <a:pt x="226618" y="370509"/>
                  </a:lnTo>
                  <a:lnTo>
                    <a:pt x="231406" y="367969"/>
                  </a:lnTo>
                  <a:lnTo>
                    <a:pt x="229806" y="366699"/>
                  </a:lnTo>
                  <a:lnTo>
                    <a:pt x="228739" y="366699"/>
                  </a:lnTo>
                  <a:lnTo>
                    <a:pt x="224866" y="367969"/>
                  </a:lnTo>
                  <a:lnTo>
                    <a:pt x="224409" y="369239"/>
                  </a:lnTo>
                  <a:lnTo>
                    <a:pt x="224650" y="369239"/>
                  </a:lnTo>
                  <a:lnTo>
                    <a:pt x="224472" y="370509"/>
                  </a:lnTo>
                  <a:lnTo>
                    <a:pt x="223456" y="371779"/>
                  </a:lnTo>
                  <a:lnTo>
                    <a:pt x="222275" y="371779"/>
                  </a:lnTo>
                  <a:lnTo>
                    <a:pt x="219100" y="375589"/>
                  </a:lnTo>
                  <a:lnTo>
                    <a:pt x="215455" y="379399"/>
                  </a:lnTo>
                  <a:lnTo>
                    <a:pt x="214871" y="383209"/>
                  </a:lnTo>
                  <a:lnTo>
                    <a:pt x="217817" y="381939"/>
                  </a:lnTo>
                  <a:lnTo>
                    <a:pt x="216979" y="383857"/>
                  </a:lnTo>
                  <a:lnTo>
                    <a:pt x="217589" y="383209"/>
                  </a:lnTo>
                  <a:lnTo>
                    <a:pt x="216890" y="384479"/>
                  </a:lnTo>
                  <a:lnTo>
                    <a:pt x="216509" y="385699"/>
                  </a:lnTo>
                  <a:lnTo>
                    <a:pt x="219735" y="383628"/>
                  </a:lnTo>
                  <a:lnTo>
                    <a:pt x="219798" y="383209"/>
                  </a:lnTo>
                  <a:lnTo>
                    <a:pt x="220383" y="383209"/>
                  </a:lnTo>
                  <a:lnTo>
                    <a:pt x="221500" y="383209"/>
                  </a:lnTo>
                  <a:lnTo>
                    <a:pt x="220649" y="384479"/>
                  </a:lnTo>
                  <a:lnTo>
                    <a:pt x="219367" y="387019"/>
                  </a:lnTo>
                  <a:lnTo>
                    <a:pt x="221157" y="385749"/>
                  </a:lnTo>
                  <a:lnTo>
                    <a:pt x="220459" y="387019"/>
                  </a:lnTo>
                  <a:lnTo>
                    <a:pt x="220726" y="387019"/>
                  </a:lnTo>
                  <a:lnTo>
                    <a:pt x="221068" y="388289"/>
                  </a:lnTo>
                  <a:lnTo>
                    <a:pt x="222961" y="385749"/>
                  </a:lnTo>
                  <a:lnTo>
                    <a:pt x="221805" y="388289"/>
                  </a:lnTo>
                  <a:lnTo>
                    <a:pt x="225221" y="387019"/>
                  </a:lnTo>
                  <a:lnTo>
                    <a:pt x="223367" y="389458"/>
                  </a:lnTo>
                  <a:lnTo>
                    <a:pt x="225513" y="388289"/>
                  </a:lnTo>
                  <a:lnTo>
                    <a:pt x="226123" y="388289"/>
                  </a:lnTo>
                  <a:lnTo>
                    <a:pt x="221818" y="392099"/>
                  </a:lnTo>
                  <a:lnTo>
                    <a:pt x="227584" y="390867"/>
                  </a:lnTo>
                  <a:lnTo>
                    <a:pt x="227787" y="390829"/>
                  </a:lnTo>
                  <a:lnTo>
                    <a:pt x="227698" y="394639"/>
                  </a:lnTo>
                  <a:lnTo>
                    <a:pt x="230555" y="393369"/>
                  </a:lnTo>
                  <a:lnTo>
                    <a:pt x="229641" y="394639"/>
                  </a:lnTo>
                  <a:lnTo>
                    <a:pt x="230111" y="394639"/>
                  </a:lnTo>
                  <a:lnTo>
                    <a:pt x="229400" y="395909"/>
                  </a:lnTo>
                  <a:lnTo>
                    <a:pt x="229273" y="397179"/>
                  </a:lnTo>
                  <a:lnTo>
                    <a:pt x="231851" y="394639"/>
                  </a:lnTo>
                  <a:lnTo>
                    <a:pt x="233489" y="394639"/>
                  </a:lnTo>
                  <a:lnTo>
                    <a:pt x="235572" y="393369"/>
                  </a:lnTo>
                  <a:lnTo>
                    <a:pt x="234035" y="395909"/>
                  </a:lnTo>
                  <a:lnTo>
                    <a:pt x="232168" y="395909"/>
                  </a:lnTo>
                  <a:lnTo>
                    <a:pt x="230136" y="399719"/>
                  </a:lnTo>
                  <a:lnTo>
                    <a:pt x="232105" y="397179"/>
                  </a:lnTo>
                  <a:lnTo>
                    <a:pt x="233603" y="398449"/>
                  </a:lnTo>
                  <a:lnTo>
                    <a:pt x="234289" y="397179"/>
                  </a:lnTo>
                  <a:lnTo>
                    <a:pt x="234975" y="395909"/>
                  </a:lnTo>
                  <a:lnTo>
                    <a:pt x="234327" y="397903"/>
                  </a:lnTo>
                  <a:lnTo>
                    <a:pt x="233121" y="399719"/>
                  </a:lnTo>
                  <a:lnTo>
                    <a:pt x="234175" y="398449"/>
                  </a:lnTo>
                  <a:lnTo>
                    <a:pt x="235242" y="397179"/>
                  </a:lnTo>
                  <a:lnTo>
                    <a:pt x="236308" y="395909"/>
                  </a:lnTo>
                  <a:lnTo>
                    <a:pt x="234238" y="399719"/>
                  </a:lnTo>
                  <a:lnTo>
                    <a:pt x="236651" y="397179"/>
                  </a:lnTo>
                  <a:lnTo>
                    <a:pt x="236080" y="399719"/>
                  </a:lnTo>
                  <a:lnTo>
                    <a:pt x="234010" y="400989"/>
                  </a:lnTo>
                  <a:lnTo>
                    <a:pt x="235978" y="400989"/>
                  </a:lnTo>
                  <a:lnTo>
                    <a:pt x="235534" y="402259"/>
                  </a:lnTo>
                  <a:lnTo>
                    <a:pt x="233527" y="403529"/>
                  </a:lnTo>
                  <a:lnTo>
                    <a:pt x="234530" y="404799"/>
                  </a:lnTo>
                  <a:lnTo>
                    <a:pt x="236283" y="400989"/>
                  </a:lnTo>
                  <a:lnTo>
                    <a:pt x="237832" y="398449"/>
                  </a:lnTo>
                  <a:lnTo>
                    <a:pt x="239725" y="399719"/>
                  </a:lnTo>
                  <a:lnTo>
                    <a:pt x="236702" y="402259"/>
                  </a:lnTo>
                  <a:lnTo>
                    <a:pt x="235966" y="403529"/>
                  </a:lnTo>
                  <a:lnTo>
                    <a:pt x="237350" y="403529"/>
                  </a:lnTo>
                  <a:lnTo>
                    <a:pt x="240042" y="400989"/>
                  </a:lnTo>
                  <a:lnTo>
                    <a:pt x="240538" y="400989"/>
                  </a:lnTo>
                  <a:lnTo>
                    <a:pt x="240195" y="402259"/>
                  </a:lnTo>
                  <a:lnTo>
                    <a:pt x="239572" y="403529"/>
                  </a:lnTo>
                  <a:lnTo>
                    <a:pt x="242214" y="400989"/>
                  </a:lnTo>
                  <a:lnTo>
                    <a:pt x="242112" y="404799"/>
                  </a:lnTo>
                  <a:lnTo>
                    <a:pt x="242735" y="404317"/>
                  </a:lnTo>
                  <a:lnTo>
                    <a:pt x="243636" y="404812"/>
                  </a:lnTo>
                  <a:lnTo>
                    <a:pt x="243979" y="404025"/>
                  </a:lnTo>
                  <a:lnTo>
                    <a:pt x="244411" y="403212"/>
                  </a:lnTo>
                  <a:lnTo>
                    <a:pt x="244640" y="402805"/>
                  </a:lnTo>
                  <a:lnTo>
                    <a:pt x="243751" y="404202"/>
                  </a:lnTo>
                  <a:lnTo>
                    <a:pt x="242963" y="404139"/>
                  </a:lnTo>
                  <a:lnTo>
                    <a:pt x="244640" y="402805"/>
                  </a:lnTo>
                  <a:lnTo>
                    <a:pt x="245186" y="402374"/>
                  </a:lnTo>
                  <a:lnTo>
                    <a:pt x="244881" y="403529"/>
                  </a:lnTo>
                  <a:lnTo>
                    <a:pt x="245376" y="402259"/>
                  </a:lnTo>
                  <a:lnTo>
                    <a:pt x="245872" y="400989"/>
                  </a:lnTo>
                  <a:lnTo>
                    <a:pt x="247015" y="399719"/>
                  </a:lnTo>
                  <a:lnTo>
                    <a:pt x="247865" y="398449"/>
                  </a:lnTo>
                  <a:lnTo>
                    <a:pt x="248348" y="398449"/>
                  </a:lnTo>
                  <a:lnTo>
                    <a:pt x="250139" y="397179"/>
                  </a:lnTo>
                  <a:lnTo>
                    <a:pt x="248843" y="399719"/>
                  </a:lnTo>
                  <a:lnTo>
                    <a:pt x="248513" y="399719"/>
                  </a:lnTo>
                  <a:lnTo>
                    <a:pt x="247434" y="402145"/>
                  </a:lnTo>
                  <a:lnTo>
                    <a:pt x="250037" y="400989"/>
                  </a:lnTo>
                  <a:lnTo>
                    <a:pt x="250075" y="402374"/>
                  </a:lnTo>
                  <a:lnTo>
                    <a:pt x="248259" y="404799"/>
                  </a:lnTo>
                  <a:lnTo>
                    <a:pt x="247764" y="402259"/>
                  </a:lnTo>
                  <a:lnTo>
                    <a:pt x="246900" y="404799"/>
                  </a:lnTo>
                  <a:lnTo>
                    <a:pt x="246557" y="403529"/>
                  </a:lnTo>
                  <a:lnTo>
                    <a:pt x="244144" y="408609"/>
                  </a:lnTo>
                  <a:lnTo>
                    <a:pt x="246113" y="402259"/>
                  </a:lnTo>
                  <a:lnTo>
                    <a:pt x="243382" y="407339"/>
                  </a:lnTo>
                  <a:lnTo>
                    <a:pt x="244284" y="409879"/>
                  </a:lnTo>
                  <a:lnTo>
                    <a:pt x="245198" y="408609"/>
                  </a:lnTo>
                  <a:lnTo>
                    <a:pt x="246113" y="407339"/>
                  </a:lnTo>
                  <a:lnTo>
                    <a:pt x="247015" y="409879"/>
                  </a:lnTo>
                  <a:lnTo>
                    <a:pt x="248500" y="408609"/>
                  </a:lnTo>
                  <a:lnTo>
                    <a:pt x="248602" y="407339"/>
                  </a:lnTo>
                  <a:lnTo>
                    <a:pt x="250075" y="406069"/>
                  </a:lnTo>
                  <a:lnTo>
                    <a:pt x="254292" y="404799"/>
                  </a:lnTo>
                  <a:lnTo>
                    <a:pt x="246608" y="413689"/>
                  </a:lnTo>
                  <a:lnTo>
                    <a:pt x="250952" y="411149"/>
                  </a:lnTo>
                  <a:lnTo>
                    <a:pt x="252704" y="409879"/>
                  </a:lnTo>
                  <a:lnTo>
                    <a:pt x="255447" y="406069"/>
                  </a:lnTo>
                  <a:lnTo>
                    <a:pt x="255206" y="408609"/>
                  </a:lnTo>
                  <a:lnTo>
                    <a:pt x="252526" y="412419"/>
                  </a:lnTo>
                  <a:lnTo>
                    <a:pt x="253771" y="413689"/>
                  </a:lnTo>
                  <a:lnTo>
                    <a:pt x="254736" y="411568"/>
                  </a:lnTo>
                  <a:lnTo>
                    <a:pt x="254762" y="411149"/>
                  </a:lnTo>
                  <a:lnTo>
                    <a:pt x="254850" y="411314"/>
                  </a:lnTo>
                  <a:lnTo>
                    <a:pt x="254927" y="411149"/>
                  </a:lnTo>
                  <a:lnTo>
                    <a:pt x="256667" y="407339"/>
                  </a:lnTo>
                  <a:lnTo>
                    <a:pt x="256667" y="411149"/>
                  </a:lnTo>
                  <a:lnTo>
                    <a:pt x="255485" y="412419"/>
                  </a:lnTo>
                  <a:lnTo>
                    <a:pt x="254850" y="411314"/>
                  </a:lnTo>
                  <a:lnTo>
                    <a:pt x="254736" y="411568"/>
                  </a:lnTo>
                  <a:lnTo>
                    <a:pt x="254698" y="412419"/>
                  </a:lnTo>
                  <a:lnTo>
                    <a:pt x="253898" y="414959"/>
                  </a:lnTo>
                  <a:lnTo>
                    <a:pt x="255765" y="412419"/>
                  </a:lnTo>
                  <a:lnTo>
                    <a:pt x="256705" y="411149"/>
                  </a:lnTo>
                  <a:lnTo>
                    <a:pt x="257479" y="411149"/>
                  </a:lnTo>
                  <a:lnTo>
                    <a:pt x="255612" y="413689"/>
                  </a:lnTo>
                  <a:lnTo>
                    <a:pt x="257505" y="414959"/>
                  </a:lnTo>
                  <a:lnTo>
                    <a:pt x="260680" y="413689"/>
                  </a:lnTo>
                  <a:lnTo>
                    <a:pt x="262763" y="414959"/>
                  </a:lnTo>
                  <a:lnTo>
                    <a:pt x="262077" y="414959"/>
                  </a:lnTo>
                  <a:lnTo>
                    <a:pt x="261150" y="416229"/>
                  </a:lnTo>
                  <a:lnTo>
                    <a:pt x="260959" y="417499"/>
                  </a:lnTo>
                  <a:lnTo>
                    <a:pt x="264134" y="417499"/>
                  </a:lnTo>
                  <a:lnTo>
                    <a:pt x="265391" y="421309"/>
                  </a:lnTo>
                  <a:lnTo>
                    <a:pt x="266407" y="423849"/>
                  </a:lnTo>
                  <a:lnTo>
                    <a:pt x="268922" y="421309"/>
                  </a:lnTo>
                  <a:lnTo>
                    <a:pt x="269100" y="422579"/>
                  </a:lnTo>
                  <a:lnTo>
                    <a:pt x="270167" y="421309"/>
                  </a:lnTo>
                  <a:lnTo>
                    <a:pt x="270764" y="421309"/>
                  </a:lnTo>
                  <a:lnTo>
                    <a:pt x="269824" y="422579"/>
                  </a:lnTo>
                  <a:lnTo>
                    <a:pt x="269036" y="423849"/>
                  </a:lnTo>
                  <a:lnTo>
                    <a:pt x="271945" y="422579"/>
                  </a:lnTo>
                  <a:lnTo>
                    <a:pt x="276301" y="421309"/>
                  </a:lnTo>
                  <a:lnTo>
                    <a:pt x="276085" y="425119"/>
                  </a:lnTo>
                  <a:lnTo>
                    <a:pt x="275297" y="426389"/>
                  </a:lnTo>
                  <a:lnTo>
                    <a:pt x="275831" y="427659"/>
                  </a:lnTo>
                  <a:lnTo>
                    <a:pt x="280060" y="421309"/>
                  </a:lnTo>
                  <a:lnTo>
                    <a:pt x="279628" y="425119"/>
                  </a:lnTo>
                  <a:lnTo>
                    <a:pt x="279120" y="425119"/>
                  </a:lnTo>
                  <a:lnTo>
                    <a:pt x="281051" y="427659"/>
                  </a:lnTo>
                  <a:lnTo>
                    <a:pt x="285432" y="427659"/>
                  </a:lnTo>
                  <a:lnTo>
                    <a:pt x="285064" y="432739"/>
                  </a:lnTo>
                  <a:lnTo>
                    <a:pt x="287769" y="428929"/>
                  </a:lnTo>
                  <a:lnTo>
                    <a:pt x="286702" y="435279"/>
                  </a:lnTo>
                  <a:lnTo>
                    <a:pt x="290093" y="430199"/>
                  </a:lnTo>
                  <a:lnTo>
                    <a:pt x="290029" y="434009"/>
                  </a:lnTo>
                  <a:lnTo>
                    <a:pt x="289013" y="435279"/>
                  </a:lnTo>
                  <a:lnTo>
                    <a:pt x="290131" y="437819"/>
                  </a:lnTo>
                  <a:lnTo>
                    <a:pt x="290563" y="439089"/>
                  </a:lnTo>
                  <a:lnTo>
                    <a:pt x="292976" y="435279"/>
                  </a:lnTo>
                  <a:lnTo>
                    <a:pt x="294030" y="435279"/>
                  </a:lnTo>
                  <a:lnTo>
                    <a:pt x="292392" y="437819"/>
                  </a:lnTo>
                  <a:lnTo>
                    <a:pt x="295084" y="435279"/>
                  </a:lnTo>
                  <a:lnTo>
                    <a:pt x="293636" y="439089"/>
                  </a:lnTo>
                  <a:lnTo>
                    <a:pt x="294563" y="439089"/>
                  </a:lnTo>
                  <a:lnTo>
                    <a:pt x="294754" y="438353"/>
                  </a:lnTo>
                  <a:lnTo>
                    <a:pt x="294932" y="438378"/>
                  </a:lnTo>
                  <a:lnTo>
                    <a:pt x="295160" y="438124"/>
                  </a:lnTo>
                  <a:lnTo>
                    <a:pt x="294779" y="438264"/>
                  </a:lnTo>
                  <a:lnTo>
                    <a:pt x="294906" y="437819"/>
                  </a:lnTo>
                  <a:lnTo>
                    <a:pt x="295414" y="436549"/>
                  </a:lnTo>
                  <a:lnTo>
                    <a:pt x="297192" y="436549"/>
                  </a:lnTo>
                  <a:lnTo>
                    <a:pt x="296811" y="440359"/>
                  </a:lnTo>
                  <a:lnTo>
                    <a:pt x="295998" y="441629"/>
                  </a:lnTo>
                  <a:lnTo>
                    <a:pt x="299872" y="440359"/>
                  </a:lnTo>
                  <a:lnTo>
                    <a:pt x="299161" y="441629"/>
                  </a:lnTo>
                  <a:lnTo>
                    <a:pt x="298513" y="441629"/>
                  </a:lnTo>
                  <a:lnTo>
                    <a:pt x="297764" y="442899"/>
                  </a:lnTo>
                  <a:lnTo>
                    <a:pt x="299262" y="441629"/>
                  </a:lnTo>
                  <a:lnTo>
                    <a:pt x="300761" y="440359"/>
                  </a:lnTo>
                  <a:lnTo>
                    <a:pt x="296291" y="445439"/>
                  </a:lnTo>
                  <a:lnTo>
                    <a:pt x="299034" y="444169"/>
                  </a:lnTo>
                  <a:lnTo>
                    <a:pt x="299237" y="442899"/>
                  </a:lnTo>
                  <a:lnTo>
                    <a:pt x="300101" y="441629"/>
                  </a:lnTo>
                  <a:lnTo>
                    <a:pt x="300443" y="441629"/>
                  </a:lnTo>
                  <a:lnTo>
                    <a:pt x="300075" y="442899"/>
                  </a:lnTo>
                  <a:lnTo>
                    <a:pt x="301485" y="444169"/>
                  </a:lnTo>
                  <a:lnTo>
                    <a:pt x="302920" y="444169"/>
                  </a:lnTo>
                  <a:lnTo>
                    <a:pt x="301599" y="445439"/>
                  </a:lnTo>
                  <a:lnTo>
                    <a:pt x="303212" y="447979"/>
                  </a:lnTo>
                  <a:lnTo>
                    <a:pt x="306108" y="446709"/>
                  </a:lnTo>
                  <a:lnTo>
                    <a:pt x="308190" y="447979"/>
                  </a:lnTo>
                  <a:lnTo>
                    <a:pt x="307949" y="446709"/>
                  </a:lnTo>
                  <a:lnTo>
                    <a:pt x="310019" y="444169"/>
                  </a:lnTo>
                  <a:lnTo>
                    <a:pt x="310807" y="444169"/>
                  </a:lnTo>
                  <a:lnTo>
                    <a:pt x="310464" y="444779"/>
                  </a:lnTo>
                  <a:lnTo>
                    <a:pt x="311454" y="444169"/>
                  </a:lnTo>
                  <a:lnTo>
                    <a:pt x="312039" y="444169"/>
                  </a:lnTo>
                  <a:lnTo>
                    <a:pt x="310070" y="447979"/>
                  </a:lnTo>
                  <a:lnTo>
                    <a:pt x="309689" y="449249"/>
                  </a:lnTo>
                  <a:lnTo>
                    <a:pt x="309003" y="450519"/>
                  </a:lnTo>
                  <a:lnTo>
                    <a:pt x="310426" y="447979"/>
                  </a:lnTo>
                  <a:lnTo>
                    <a:pt x="308991" y="454329"/>
                  </a:lnTo>
                  <a:lnTo>
                    <a:pt x="311340" y="450519"/>
                  </a:lnTo>
                  <a:lnTo>
                    <a:pt x="310908" y="451789"/>
                  </a:lnTo>
                  <a:lnTo>
                    <a:pt x="312991" y="453059"/>
                  </a:lnTo>
                  <a:lnTo>
                    <a:pt x="316331" y="453059"/>
                  </a:lnTo>
                  <a:lnTo>
                    <a:pt x="317766" y="450519"/>
                  </a:lnTo>
                  <a:lnTo>
                    <a:pt x="318135" y="451789"/>
                  </a:lnTo>
                  <a:lnTo>
                    <a:pt x="319773" y="450519"/>
                  </a:lnTo>
                  <a:lnTo>
                    <a:pt x="320598" y="451789"/>
                  </a:lnTo>
                  <a:lnTo>
                    <a:pt x="320916" y="454329"/>
                  </a:lnTo>
                  <a:lnTo>
                    <a:pt x="324205" y="454329"/>
                  </a:lnTo>
                  <a:lnTo>
                    <a:pt x="324345" y="454329"/>
                  </a:lnTo>
                  <a:lnTo>
                    <a:pt x="325856" y="454329"/>
                  </a:lnTo>
                  <a:lnTo>
                    <a:pt x="324154" y="455599"/>
                  </a:lnTo>
                  <a:lnTo>
                    <a:pt x="326212" y="456869"/>
                  </a:lnTo>
                  <a:lnTo>
                    <a:pt x="326771" y="456869"/>
                  </a:lnTo>
                  <a:lnTo>
                    <a:pt x="330111" y="455599"/>
                  </a:lnTo>
                  <a:lnTo>
                    <a:pt x="330352" y="454329"/>
                  </a:lnTo>
                  <a:lnTo>
                    <a:pt x="330873" y="453059"/>
                  </a:lnTo>
                  <a:lnTo>
                    <a:pt x="331495" y="453059"/>
                  </a:lnTo>
                  <a:lnTo>
                    <a:pt x="331317" y="455599"/>
                  </a:lnTo>
                  <a:lnTo>
                    <a:pt x="330657" y="455599"/>
                  </a:lnTo>
                  <a:lnTo>
                    <a:pt x="330415" y="456869"/>
                  </a:lnTo>
                  <a:lnTo>
                    <a:pt x="334860" y="454329"/>
                  </a:lnTo>
                  <a:lnTo>
                    <a:pt x="332917" y="467029"/>
                  </a:lnTo>
                  <a:lnTo>
                    <a:pt x="337553" y="461949"/>
                  </a:lnTo>
                  <a:lnTo>
                    <a:pt x="337324" y="463219"/>
                  </a:lnTo>
                  <a:lnTo>
                    <a:pt x="339064" y="461949"/>
                  </a:lnTo>
                  <a:lnTo>
                    <a:pt x="340817" y="460679"/>
                  </a:lnTo>
                  <a:lnTo>
                    <a:pt x="341617" y="461949"/>
                  </a:lnTo>
                  <a:lnTo>
                    <a:pt x="339305" y="463219"/>
                  </a:lnTo>
                  <a:lnTo>
                    <a:pt x="339318" y="464489"/>
                  </a:lnTo>
                  <a:lnTo>
                    <a:pt x="343674" y="461949"/>
                  </a:lnTo>
                  <a:lnTo>
                    <a:pt x="342785" y="467029"/>
                  </a:lnTo>
                  <a:lnTo>
                    <a:pt x="346049" y="465759"/>
                  </a:lnTo>
                  <a:lnTo>
                    <a:pt x="344131" y="473379"/>
                  </a:lnTo>
                  <a:lnTo>
                    <a:pt x="351675" y="467029"/>
                  </a:lnTo>
                  <a:lnTo>
                    <a:pt x="351536" y="473379"/>
                  </a:lnTo>
                  <a:lnTo>
                    <a:pt x="352221" y="470839"/>
                  </a:lnTo>
                  <a:lnTo>
                    <a:pt x="353529" y="469569"/>
                  </a:lnTo>
                  <a:lnTo>
                    <a:pt x="352971" y="470839"/>
                  </a:lnTo>
                  <a:lnTo>
                    <a:pt x="358927" y="470839"/>
                  </a:lnTo>
                  <a:lnTo>
                    <a:pt x="361721" y="477189"/>
                  </a:lnTo>
                  <a:lnTo>
                    <a:pt x="365721" y="480999"/>
                  </a:lnTo>
                  <a:lnTo>
                    <a:pt x="367233" y="482269"/>
                  </a:lnTo>
                  <a:lnTo>
                    <a:pt x="370573" y="472109"/>
                  </a:lnTo>
                  <a:lnTo>
                    <a:pt x="370928" y="477189"/>
                  </a:lnTo>
                  <a:lnTo>
                    <a:pt x="368935" y="479729"/>
                  </a:lnTo>
                  <a:lnTo>
                    <a:pt x="374015" y="478459"/>
                  </a:lnTo>
                  <a:lnTo>
                    <a:pt x="375945" y="483539"/>
                  </a:lnTo>
                  <a:lnTo>
                    <a:pt x="380174" y="482422"/>
                  </a:lnTo>
                  <a:lnTo>
                    <a:pt x="379806" y="483539"/>
                  </a:lnTo>
                  <a:lnTo>
                    <a:pt x="379488" y="483539"/>
                  </a:lnTo>
                  <a:lnTo>
                    <a:pt x="379234" y="486079"/>
                  </a:lnTo>
                  <a:lnTo>
                    <a:pt x="382117" y="484809"/>
                  </a:lnTo>
                  <a:lnTo>
                    <a:pt x="382917" y="482269"/>
                  </a:lnTo>
                  <a:lnTo>
                    <a:pt x="383349" y="483539"/>
                  </a:lnTo>
                  <a:lnTo>
                    <a:pt x="382320" y="484809"/>
                  </a:lnTo>
                  <a:lnTo>
                    <a:pt x="382333" y="486079"/>
                  </a:lnTo>
                  <a:lnTo>
                    <a:pt x="382409" y="487349"/>
                  </a:lnTo>
                  <a:lnTo>
                    <a:pt x="385305" y="483539"/>
                  </a:lnTo>
                  <a:lnTo>
                    <a:pt x="384632" y="486079"/>
                  </a:lnTo>
                  <a:lnTo>
                    <a:pt x="384937" y="486079"/>
                  </a:lnTo>
                  <a:lnTo>
                    <a:pt x="386080" y="487349"/>
                  </a:lnTo>
                  <a:lnTo>
                    <a:pt x="386727" y="484809"/>
                  </a:lnTo>
                  <a:lnTo>
                    <a:pt x="387489" y="486079"/>
                  </a:lnTo>
                  <a:lnTo>
                    <a:pt x="389661" y="484809"/>
                  </a:lnTo>
                  <a:lnTo>
                    <a:pt x="390004" y="485965"/>
                  </a:lnTo>
                  <a:lnTo>
                    <a:pt x="389763" y="486257"/>
                  </a:lnTo>
                  <a:lnTo>
                    <a:pt x="389610" y="486562"/>
                  </a:lnTo>
                  <a:lnTo>
                    <a:pt x="389978" y="488099"/>
                  </a:lnTo>
                  <a:lnTo>
                    <a:pt x="390144" y="487032"/>
                  </a:lnTo>
                  <a:lnTo>
                    <a:pt x="390131" y="486384"/>
                  </a:lnTo>
                  <a:lnTo>
                    <a:pt x="390055" y="486054"/>
                  </a:lnTo>
                  <a:lnTo>
                    <a:pt x="390969" y="484809"/>
                  </a:lnTo>
                  <a:lnTo>
                    <a:pt x="391896" y="483539"/>
                  </a:lnTo>
                  <a:lnTo>
                    <a:pt x="391642" y="488619"/>
                  </a:lnTo>
                  <a:lnTo>
                    <a:pt x="393560" y="484809"/>
                  </a:lnTo>
                  <a:lnTo>
                    <a:pt x="391718" y="488619"/>
                  </a:lnTo>
                  <a:lnTo>
                    <a:pt x="394385" y="488619"/>
                  </a:lnTo>
                  <a:lnTo>
                    <a:pt x="396024" y="487349"/>
                  </a:lnTo>
                  <a:lnTo>
                    <a:pt x="395236" y="488619"/>
                  </a:lnTo>
                  <a:lnTo>
                    <a:pt x="396201" y="488619"/>
                  </a:lnTo>
                  <a:lnTo>
                    <a:pt x="395147" y="491159"/>
                  </a:lnTo>
                  <a:lnTo>
                    <a:pt x="397294" y="491159"/>
                  </a:lnTo>
                  <a:lnTo>
                    <a:pt x="398005" y="488619"/>
                  </a:lnTo>
                  <a:lnTo>
                    <a:pt x="397687" y="493699"/>
                  </a:lnTo>
                  <a:lnTo>
                    <a:pt x="401548" y="487349"/>
                  </a:lnTo>
                  <a:lnTo>
                    <a:pt x="403085" y="484809"/>
                  </a:lnTo>
                  <a:lnTo>
                    <a:pt x="401472" y="492429"/>
                  </a:lnTo>
                  <a:lnTo>
                    <a:pt x="405155" y="491159"/>
                  </a:lnTo>
                  <a:lnTo>
                    <a:pt x="408254" y="489915"/>
                  </a:lnTo>
                  <a:lnTo>
                    <a:pt x="411175" y="489889"/>
                  </a:lnTo>
                  <a:lnTo>
                    <a:pt x="410044" y="493229"/>
                  </a:lnTo>
                  <a:lnTo>
                    <a:pt x="412445" y="489889"/>
                  </a:lnTo>
                  <a:lnTo>
                    <a:pt x="414401" y="492429"/>
                  </a:lnTo>
                  <a:lnTo>
                    <a:pt x="414782" y="492429"/>
                  </a:lnTo>
                  <a:lnTo>
                    <a:pt x="413346" y="493699"/>
                  </a:lnTo>
                  <a:lnTo>
                    <a:pt x="412864" y="494969"/>
                  </a:lnTo>
                  <a:lnTo>
                    <a:pt x="415886" y="493699"/>
                  </a:lnTo>
                  <a:lnTo>
                    <a:pt x="417334" y="496239"/>
                  </a:lnTo>
                  <a:lnTo>
                    <a:pt x="420141" y="495033"/>
                  </a:lnTo>
                  <a:lnTo>
                    <a:pt x="419785" y="496239"/>
                  </a:lnTo>
                  <a:lnTo>
                    <a:pt x="420192" y="497509"/>
                  </a:lnTo>
                  <a:lnTo>
                    <a:pt x="420839" y="494969"/>
                  </a:lnTo>
                  <a:lnTo>
                    <a:pt x="420306" y="494969"/>
                  </a:lnTo>
                  <a:lnTo>
                    <a:pt x="420433" y="493699"/>
                  </a:lnTo>
                  <a:lnTo>
                    <a:pt x="420611" y="492429"/>
                  </a:lnTo>
                  <a:lnTo>
                    <a:pt x="423913" y="489991"/>
                  </a:lnTo>
                  <a:lnTo>
                    <a:pt x="421932" y="493699"/>
                  </a:lnTo>
                  <a:lnTo>
                    <a:pt x="426224" y="489889"/>
                  </a:lnTo>
                  <a:lnTo>
                    <a:pt x="422567" y="497509"/>
                  </a:lnTo>
                  <a:lnTo>
                    <a:pt x="422973" y="497509"/>
                  </a:lnTo>
                  <a:lnTo>
                    <a:pt x="423659" y="496239"/>
                  </a:lnTo>
                  <a:lnTo>
                    <a:pt x="424053" y="494969"/>
                  </a:lnTo>
                  <a:lnTo>
                    <a:pt x="424319" y="494969"/>
                  </a:lnTo>
                  <a:lnTo>
                    <a:pt x="424180" y="496239"/>
                  </a:lnTo>
                  <a:lnTo>
                    <a:pt x="423240" y="497509"/>
                  </a:lnTo>
                  <a:lnTo>
                    <a:pt x="425107" y="497509"/>
                  </a:lnTo>
                  <a:lnTo>
                    <a:pt x="425323" y="494969"/>
                  </a:lnTo>
                  <a:lnTo>
                    <a:pt x="426669" y="494969"/>
                  </a:lnTo>
                  <a:lnTo>
                    <a:pt x="426351" y="496125"/>
                  </a:lnTo>
                  <a:lnTo>
                    <a:pt x="427164" y="494969"/>
                  </a:lnTo>
                  <a:lnTo>
                    <a:pt x="428066" y="493699"/>
                  </a:lnTo>
                  <a:lnTo>
                    <a:pt x="428917" y="494969"/>
                  </a:lnTo>
                  <a:lnTo>
                    <a:pt x="428675" y="496125"/>
                  </a:lnTo>
                  <a:lnTo>
                    <a:pt x="428650" y="496519"/>
                  </a:lnTo>
                  <a:lnTo>
                    <a:pt x="430276" y="497509"/>
                  </a:lnTo>
                  <a:lnTo>
                    <a:pt x="432498" y="493699"/>
                  </a:lnTo>
                  <a:lnTo>
                    <a:pt x="433235" y="492429"/>
                  </a:lnTo>
                  <a:lnTo>
                    <a:pt x="434759" y="494969"/>
                  </a:lnTo>
                  <a:lnTo>
                    <a:pt x="432727" y="500049"/>
                  </a:lnTo>
                  <a:lnTo>
                    <a:pt x="435038" y="497509"/>
                  </a:lnTo>
                  <a:lnTo>
                    <a:pt x="433933" y="501319"/>
                  </a:lnTo>
                  <a:lnTo>
                    <a:pt x="435470" y="500049"/>
                  </a:lnTo>
                  <a:lnTo>
                    <a:pt x="435584" y="497509"/>
                  </a:lnTo>
                  <a:lnTo>
                    <a:pt x="436587" y="498779"/>
                  </a:lnTo>
                  <a:lnTo>
                    <a:pt x="437476" y="497509"/>
                  </a:lnTo>
                  <a:lnTo>
                    <a:pt x="438365" y="496239"/>
                  </a:lnTo>
                  <a:lnTo>
                    <a:pt x="438861" y="497509"/>
                  </a:lnTo>
                  <a:lnTo>
                    <a:pt x="437603" y="498779"/>
                  </a:lnTo>
                  <a:lnTo>
                    <a:pt x="439737" y="498779"/>
                  </a:lnTo>
                  <a:lnTo>
                    <a:pt x="439102" y="497509"/>
                  </a:lnTo>
                  <a:lnTo>
                    <a:pt x="439928" y="496239"/>
                  </a:lnTo>
                  <a:lnTo>
                    <a:pt x="440715" y="495033"/>
                  </a:lnTo>
                  <a:lnTo>
                    <a:pt x="440626" y="493699"/>
                  </a:lnTo>
                  <a:lnTo>
                    <a:pt x="440499" y="492429"/>
                  </a:lnTo>
                  <a:lnTo>
                    <a:pt x="441528" y="493699"/>
                  </a:lnTo>
                  <a:lnTo>
                    <a:pt x="442518" y="493699"/>
                  </a:lnTo>
                  <a:lnTo>
                    <a:pt x="442366" y="496227"/>
                  </a:lnTo>
                  <a:lnTo>
                    <a:pt x="444144" y="493699"/>
                  </a:lnTo>
                  <a:lnTo>
                    <a:pt x="444601" y="494969"/>
                  </a:lnTo>
                  <a:lnTo>
                    <a:pt x="444449" y="496125"/>
                  </a:lnTo>
                  <a:lnTo>
                    <a:pt x="444334" y="496519"/>
                  </a:lnTo>
                  <a:lnTo>
                    <a:pt x="443331" y="499541"/>
                  </a:lnTo>
                  <a:lnTo>
                    <a:pt x="444512" y="497509"/>
                  </a:lnTo>
                  <a:lnTo>
                    <a:pt x="445706" y="500049"/>
                  </a:lnTo>
                  <a:lnTo>
                    <a:pt x="446646" y="498602"/>
                  </a:lnTo>
                  <a:lnTo>
                    <a:pt x="446366" y="499783"/>
                  </a:lnTo>
                  <a:lnTo>
                    <a:pt x="447446" y="497509"/>
                  </a:lnTo>
                  <a:lnTo>
                    <a:pt x="447662" y="498779"/>
                  </a:lnTo>
                  <a:lnTo>
                    <a:pt x="447560" y="499046"/>
                  </a:lnTo>
                  <a:lnTo>
                    <a:pt x="447052" y="501319"/>
                  </a:lnTo>
                  <a:lnTo>
                    <a:pt x="448335" y="501319"/>
                  </a:lnTo>
                  <a:lnTo>
                    <a:pt x="448132" y="497509"/>
                  </a:lnTo>
                  <a:lnTo>
                    <a:pt x="448056" y="496239"/>
                  </a:lnTo>
                  <a:lnTo>
                    <a:pt x="449110" y="498779"/>
                  </a:lnTo>
                  <a:lnTo>
                    <a:pt x="448475" y="498779"/>
                  </a:lnTo>
                  <a:lnTo>
                    <a:pt x="449846" y="501319"/>
                  </a:lnTo>
                  <a:lnTo>
                    <a:pt x="452234" y="498779"/>
                  </a:lnTo>
                  <a:lnTo>
                    <a:pt x="453415" y="500049"/>
                  </a:lnTo>
                  <a:lnTo>
                    <a:pt x="452767" y="503859"/>
                  </a:lnTo>
                  <a:lnTo>
                    <a:pt x="453821" y="503859"/>
                  </a:lnTo>
                  <a:lnTo>
                    <a:pt x="457339" y="501319"/>
                  </a:lnTo>
                  <a:lnTo>
                    <a:pt x="459054" y="502437"/>
                  </a:lnTo>
                  <a:lnTo>
                    <a:pt x="459371" y="501319"/>
                  </a:lnTo>
                  <a:lnTo>
                    <a:pt x="460819" y="496239"/>
                  </a:lnTo>
                  <a:lnTo>
                    <a:pt x="459879" y="505129"/>
                  </a:lnTo>
                  <a:lnTo>
                    <a:pt x="461695" y="502589"/>
                  </a:lnTo>
                  <a:lnTo>
                    <a:pt x="460883" y="505244"/>
                  </a:lnTo>
                  <a:lnTo>
                    <a:pt x="462013" y="506399"/>
                  </a:lnTo>
                  <a:lnTo>
                    <a:pt x="464210" y="505129"/>
                  </a:lnTo>
                  <a:lnTo>
                    <a:pt x="466928" y="503859"/>
                  </a:lnTo>
                  <a:lnTo>
                    <a:pt x="466369" y="504952"/>
                  </a:lnTo>
                  <a:lnTo>
                    <a:pt x="466331" y="505244"/>
                  </a:lnTo>
                  <a:lnTo>
                    <a:pt x="466839" y="506399"/>
                  </a:lnTo>
                  <a:lnTo>
                    <a:pt x="468414" y="506399"/>
                  </a:lnTo>
                  <a:lnTo>
                    <a:pt x="469201" y="507669"/>
                  </a:lnTo>
                  <a:lnTo>
                    <a:pt x="469861" y="506399"/>
                  </a:lnTo>
                  <a:lnTo>
                    <a:pt x="470357" y="506399"/>
                  </a:lnTo>
                  <a:lnTo>
                    <a:pt x="470547" y="503859"/>
                  </a:lnTo>
                  <a:lnTo>
                    <a:pt x="471982" y="507669"/>
                  </a:lnTo>
                  <a:lnTo>
                    <a:pt x="474357" y="507669"/>
                  </a:lnTo>
                  <a:lnTo>
                    <a:pt x="476732" y="506399"/>
                  </a:lnTo>
                  <a:lnTo>
                    <a:pt x="478205" y="508939"/>
                  </a:lnTo>
                  <a:lnTo>
                    <a:pt x="477875" y="508939"/>
                  </a:lnTo>
                  <a:lnTo>
                    <a:pt x="477139" y="510209"/>
                  </a:lnTo>
                  <a:lnTo>
                    <a:pt x="477380" y="510209"/>
                  </a:lnTo>
                  <a:lnTo>
                    <a:pt x="479971" y="508939"/>
                  </a:lnTo>
                  <a:lnTo>
                    <a:pt x="480174" y="507669"/>
                  </a:lnTo>
                  <a:lnTo>
                    <a:pt x="480377" y="506399"/>
                  </a:lnTo>
                  <a:lnTo>
                    <a:pt x="480021" y="507669"/>
                  </a:lnTo>
                  <a:lnTo>
                    <a:pt x="480009" y="506399"/>
                  </a:lnTo>
                  <a:lnTo>
                    <a:pt x="480098" y="504952"/>
                  </a:lnTo>
                  <a:lnTo>
                    <a:pt x="480644" y="503859"/>
                  </a:lnTo>
                  <a:lnTo>
                    <a:pt x="482104" y="503859"/>
                  </a:lnTo>
                  <a:lnTo>
                    <a:pt x="480910" y="504952"/>
                  </a:lnTo>
                  <a:lnTo>
                    <a:pt x="480834" y="505802"/>
                  </a:lnTo>
                  <a:lnTo>
                    <a:pt x="481164" y="507669"/>
                  </a:lnTo>
                  <a:lnTo>
                    <a:pt x="481228" y="508393"/>
                  </a:lnTo>
                  <a:lnTo>
                    <a:pt x="481215" y="508673"/>
                  </a:lnTo>
                  <a:lnTo>
                    <a:pt x="481266" y="508914"/>
                  </a:lnTo>
                  <a:lnTo>
                    <a:pt x="481317" y="508723"/>
                  </a:lnTo>
                  <a:lnTo>
                    <a:pt x="481291" y="508584"/>
                  </a:lnTo>
                  <a:lnTo>
                    <a:pt x="481368" y="507669"/>
                  </a:lnTo>
                  <a:lnTo>
                    <a:pt x="481723" y="507669"/>
                  </a:lnTo>
                  <a:lnTo>
                    <a:pt x="481876" y="506399"/>
                  </a:lnTo>
                  <a:lnTo>
                    <a:pt x="482003" y="511479"/>
                  </a:lnTo>
                  <a:lnTo>
                    <a:pt x="482625" y="506399"/>
                  </a:lnTo>
                  <a:lnTo>
                    <a:pt x="483247" y="501319"/>
                  </a:lnTo>
                  <a:lnTo>
                    <a:pt x="484022" y="504659"/>
                  </a:lnTo>
                  <a:lnTo>
                    <a:pt x="484098" y="505244"/>
                  </a:lnTo>
                  <a:lnTo>
                    <a:pt x="483743" y="506399"/>
                  </a:lnTo>
                  <a:lnTo>
                    <a:pt x="484505" y="506399"/>
                  </a:lnTo>
                  <a:lnTo>
                    <a:pt x="485444" y="503859"/>
                  </a:lnTo>
                  <a:lnTo>
                    <a:pt x="485800" y="504659"/>
                  </a:lnTo>
                  <a:lnTo>
                    <a:pt x="485902" y="505802"/>
                  </a:lnTo>
                  <a:lnTo>
                    <a:pt x="485686" y="507187"/>
                  </a:lnTo>
                  <a:lnTo>
                    <a:pt x="487502" y="503859"/>
                  </a:lnTo>
                  <a:lnTo>
                    <a:pt x="487667" y="506399"/>
                  </a:lnTo>
                  <a:lnTo>
                    <a:pt x="486537" y="506399"/>
                  </a:lnTo>
                  <a:lnTo>
                    <a:pt x="486194" y="507187"/>
                  </a:lnTo>
                  <a:lnTo>
                    <a:pt x="486105" y="511479"/>
                  </a:lnTo>
                  <a:lnTo>
                    <a:pt x="486410" y="510209"/>
                  </a:lnTo>
                  <a:lnTo>
                    <a:pt x="486892" y="510209"/>
                  </a:lnTo>
                  <a:lnTo>
                    <a:pt x="488086" y="512749"/>
                  </a:lnTo>
                  <a:lnTo>
                    <a:pt x="487895" y="511479"/>
                  </a:lnTo>
                  <a:lnTo>
                    <a:pt x="488454" y="510209"/>
                  </a:lnTo>
                  <a:lnTo>
                    <a:pt x="490728" y="505129"/>
                  </a:lnTo>
                  <a:lnTo>
                    <a:pt x="490562" y="510209"/>
                  </a:lnTo>
                  <a:lnTo>
                    <a:pt x="490524" y="511479"/>
                  </a:lnTo>
                  <a:lnTo>
                    <a:pt x="491528" y="509536"/>
                  </a:lnTo>
                  <a:lnTo>
                    <a:pt x="492290" y="508939"/>
                  </a:lnTo>
                  <a:lnTo>
                    <a:pt x="491464" y="512749"/>
                  </a:lnTo>
                  <a:lnTo>
                    <a:pt x="491667" y="512749"/>
                  </a:lnTo>
                  <a:lnTo>
                    <a:pt x="491858" y="513410"/>
                  </a:lnTo>
                  <a:lnTo>
                    <a:pt x="491909" y="514451"/>
                  </a:lnTo>
                  <a:lnTo>
                    <a:pt x="491667" y="515289"/>
                  </a:lnTo>
                  <a:lnTo>
                    <a:pt x="492975" y="512749"/>
                  </a:lnTo>
                  <a:lnTo>
                    <a:pt x="492429" y="517829"/>
                  </a:lnTo>
                  <a:lnTo>
                    <a:pt x="494296" y="514019"/>
                  </a:lnTo>
                  <a:lnTo>
                    <a:pt x="494118" y="515289"/>
                  </a:lnTo>
                  <a:lnTo>
                    <a:pt x="494715" y="514451"/>
                  </a:lnTo>
                  <a:lnTo>
                    <a:pt x="494842" y="514019"/>
                  </a:lnTo>
                  <a:lnTo>
                    <a:pt x="497052" y="510209"/>
                  </a:lnTo>
                  <a:lnTo>
                    <a:pt x="497370" y="517829"/>
                  </a:lnTo>
                  <a:lnTo>
                    <a:pt x="500494" y="514019"/>
                  </a:lnTo>
                  <a:lnTo>
                    <a:pt x="502729" y="512749"/>
                  </a:lnTo>
                  <a:lnTo>
                    <a:pt x="503783" y="508939"/>
                  </a:lnTo>
                  <a:lnTo>
                    <a:pt x="505802" y="507669"/>
                  </a:lnTo>
                  <a:lnTo>
                    <a:pt x="506044" y="510209"/>
                  </a:lnTo>
                  <a:lnTo>
                    <a:pt x="504583" y="511479"/>
                  </a:lnTo>
                  <a:lnTo>
                    <a:pt x="505180" y="512749"/>
                  </a:lnTo>
                  <a:lnTo>
                    <a:pt x="506666" y="512749"/>
                  </a:lnTo>
                  <a:lnTo>
                    <a:pt x="506717" y="515289"/>
                  </a:lnTo>
                  <a:lnTo>
                    <a:pt x="507479" y="515289"/>
                  </a:lnTo>
                  <a:lnTo>
                    <a:pt x="507784" y="512749"/>
                  </a:lnTo>
                  <a:lnTo>
                    <a:pt x="507415" y="512749"/>
                  </a:lnTo>
                  <a:lnTo>
                    <a:pt x="507873" y="511479"/>
                  </a:lnTo>
                  <a:lnTo>
                    <a:pt x="508787" y="508939"/>
                  </a:lnTo>
                  <a:close/>
                </a:path>
                <a:path w="517525" h="518795">
                  <a:moveTo>
                    <a:pt x="510247" y="514019"/>
                  </a:moveTo>
                  <a:lnTo>
                    <a:pt x="510108" y="515289"/>
                  </a:lnTo>
                  <a:lnTo>
                    <a:pt x="509206" y="516559"/>
                  </a:lnTo>
                  <a:lnTo>
                    <a:pt x="508673" y="517829"/>
                  </a:lnTo>
                  <a:lnTo>
                    <a:pt x="509778" y="516559"/>
                  </a:lnTo>
                  <a:lnTo>
                    <a:pt x="510070" y="516559"/>
                  </a:lnTo>
                  <a:lnTo>
                    <a:pt x="510247" y="514019"/>
                  </a:lnTo>
                  <a:close/>
                </a:path>
                <a:path w="517525" h="518795">
                  <a:moveTo>
                    <a:pt x="510603" y="516559"/>
                  </a:moveTo>
                  <a:lnTo>
                    <a:pt x="510070" y="516559"/>
                  </a:lnTo>
                  <a:lnTo>
                    <a:pt x="509981" y="517829"/>
                  </a:lnTo>
                  <a:lnTo>
                    <a:pt x="510603" y="516559"/>
                  </a:lnTo>
                  <a:close/>
                </a:path>
                <a:path w="517525" h="518795">
                  <a:moveTo>
                    <a:pt x="510717" y="517956"/>
                  </a:moveTo>
                  <a:lnTo>
                    <a:pt x="510400" y="518261"/>
                  </a:lnTo>
                  <a:lnTo>
                    <a:pt x="510603" y="518426"/>
                  </a:lnTo>
                  <a:lnTo>
                    <a:pt x="510641" y="518236"/>
                  </a:lnTo>
                  <a:lnTo>
                    <a:pt x="510717" y="517956"/>
                  </a:lnTo>
                  <a:close/>
                </a:path>
                <a:path w="517525" h="518795">
                  <a:moveTo>
                    <a:pt x="511022" y="517664"/>
                  </a:moveTo>
                  <a:lnTo>
                    <a:pt x="510819" y="517652"/>
                  </a:lnTo>
                  <a:lnTo>
                    <a:pt x="510717" y="517956"/>
                  </a:lnTo>
                  <a:lnTo>
                    <a:pt x="511022" y="517664"/>
                  </a:lnTo>
                  <a:close/>
                </a:path>
                <a:path w="517525" h="518795">
                  <a:moveTo>
                    <a:pt x="511683" y="517055"/>
                  </a:moveTo>
                  <a:lnTo>
                    <a:pt x="511035" y="517677"/>
                  </a:lnTo>
                  <a:lnTo>
                    <a:pt x="511213" y="517715"/>
                  </a:lnTo>
                  <a:lnTo>
                    <a:pt x="511403" y="517855"/>
                  </a:lnTo>
                  <a:lnTo>
                    <a:pt x="511683" y="517055"/>
                  </a:lnTo>
                  <a:close/>
                </a:path>
                <a:path w="517525" h="518795">
                  <a:moveTo>
                    <a:pt x="511721" y="506399"/>
                  </a:moveTo>
                  <a:lnTo>
                    <a:pt x="508546" y="512749"/>
                  </a:lnTo>
                  <a:lnTo>
                    <a:pt x="508165" y="514019"/>
                  </a:lnTo>
                  <a:lnTo>
                    <a:pt x="507593" y="516559"/>
                  </a:lnTo>
                  <a:lnTo>
                    <a:pt x="508025" y="516559"/>
                  </a:lnTo>
                  <a:lnTo>
                    <a:pt x="509231" y="514019"/>
                  </a:lnTo>
                  <a:lnTo>
                    <a:pt x="510247" y="514019"/>
                  </a:lnTo>
                  <a:lnTo>
                    <a:pt x="510413" y="512749"/>
                  </a:lnTo>
                  <a:lnTo>
                    <a:pt x="511149" y="512749"/>
                  </a:lnTo>
                  <a:lnTo>
                    <a:pt x="511721" y="506399"/>
                  </a:lnTo>
                  <a:close/>
                </a:path>
                <a:path w="517525" h="518795">
                  <a:moveTo>
                    <a:pt x="512267" y="512749"/>
                  </a:moveTo>
                  <a:lnTo>
                    <a:pt x="511886" y="512749"/>
                  </a:lnTo>
                  <a:lnTo>
                    <a:pt x="512089" y="513410"/>
                  </a:lnTo>
                  <a:lnTo>
                    <a:pt x="512267" y="512749"/>
                  </a:lnTo>
                  <a:close/>
                </a:path>
                <a:path w="517525" h="518795">
                  <a:moveTo>
                    <a:pt x="512292" y="514019"/>
                  </a:moveTo>
                  <a:lnTo>
                    <a:pt x="512089" y="513410"/>
                  </a:lnTo>
                  <a:lnTo>
                    <a:pt x="511594" y="515289"/>
                  </a:lnTo>
                  <a:lnTo>
                    <a:pt x="511238" y="515289"/>
                  </a:lnTo>
                  <a:lnTo>
                    <a:pt x="510603" y="516559"/>
                  </a:lnTo>
                  <a:lnTo>
                    <a:pt x="511454" y="516559"/>
                  </a:lnTo>
                  <a:lnTo>
                    <a:pt x="512292" y="514019"/>
                  </a:lnTo>
                  <a:close/>
                </a:path>
                <a:path w="517525" h="518795">
                  <a:moveTo>
                    <a:pt x="516051" y="513562"/>
                  </a:moveTo>
                  <a:lnTo>
                    <a:pt x="515962" y="510806"/>
                  </a:lnTo>
                  <a:lnTo>
                    <a:pt x="515200" y="510540"/>
                  </a:lnTo>
                  <a:lnTo>
                    <a:pt x="513956" y="512533"/>
                  </a:lnTo>
                  <a:lnTo>
                    <a:pt x="513930" y="511759"/>
                  </a:lnTo>
                  <a:lnTo>
                    <a:pt x="514273" y="510908"/>
                  </a:lnTo>
                  <a:lnTo>
                    <a:pt x="514438" y="510286"/>
                  </a:lnTo>
                  <a:lnTo>
                    <a:pt x="513562" y="511810"/>
                  </a:lnTo>
                  <a:lnTo>
                    <a:pt x="512343" y="514578"/>
                  </a:lnTo>
                  <a:lnTo>
                    <a:pt x="512089" y="517766"/>
                  </a:lnTo>
                  <a:lnTo>
                    <a:pt x="513295" y="514629"/>
                  </a:lnTo>
                  <a:lnTo>
                    <a:pt x="513156" y="516013"/>
                  </a:lnTo>
                  <a:lnTo>
                    <a:pt x="514502" y="512241"/>
                  </a:lnTo>
                  <a:lnTo>
                    <a:pt x="515061" y="511949"/>
                  </a:lnTo>
                  <a:lnTo>
                    <a:pt x="515112" y="513511"/>
                  </a:lnTo>
                  <a:lnTo>
                    <a:pt x="514781" y="514743"/>
                  </a:lnTo>
                  <a:lnTo>
                    <a:pt x="515137" y="513905"/>
                  </a:lnTo>
                  <a:lnTo>
                    <a:pt x="515378" y="515645"/>
                  </a:lnTo>
                  <a:lnTo>
                    <a:pt x="516051" y="513562"/>
                  </a:lnTo>
                  <a:close/>
                </a:path>
                <a:path w="517525" h="518795">
                  <a:moveTo>
                    <a:pt x="517029" y="514375"/>
                  </a:moveTo>
                  <a:lnTo>
                    <a:pt x="516470" y="514667"/>
                  </a:lnTo>
                  <a:lnTo>
                    <a:pt x="515467" y="518007"/>
                  </a:lnTo>
                  <a:lnTo>
                    <a:pt x="516382" y="517245"/>
                  </a:lnTo>
                  <a:lnTo>
                    <a:pt x="516724" y="516394"/>
                  </a:lnTo>
                  <a:lnTo>
                    <a:pt x="517029" y="5143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12556" y="10732273"/>
              <a:ext cx="242992" cy="110015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2229573" y="10890510"/>
              <a:ext cx="267335" cy="176530"/>
            </a:xfrm>
            <a:custGeom>
              <a:avLst/>
              <a:gdLst/>
              <a:ahLst/>
              <a:cxnLst/>
              <a:rect l="l" t="t" r="r" b="b"/>
              <a:pathLst>
                <a:path w="267335" h="176529">
                  <a:moveTo>
                    <a:pt x="1651" y="20320"/>
                  </a:moveTo>
                  <a:lnTo>
                    <a:pt x="889" y="20320"/>
                  </a:lnTo>
                  <a:lnTo>
                    <a:pt x="444" y="22860"/>
                  </a:lnTo>
                  <a:lnTo>
                    <a:pt x="1651" y="20320"/>
                  </a:lnTo>
                  <a:close/>
                </a:path>
                <a:path w="267335" h="176529">
                  <a:moveTo>
                    <a:pt x="4648" y="19888"/>
                  </a:moveTo>
                  <a:lnTo>
                    <a:pt x="4419" y="20320"/>
                  </a:lnTo>
                  <a:lnTo>
                    <a:pt x="3162" y="21412"/>
                  </a:lnTo>
                  <a:lnTo>
                    <a:pt x="3048" y="22021"/>
                  </a:lnTo>
                  <a:lnTo>
                    <a:pt x="3238" y="22860"/>
                  </a:lnTo>
                  <a:lnTo>
                    <a:pt x="4648" y="21640"/>
                  </a:lnTo>
                  <a:lnTo>
                    <a:pt x="4648" y="19888"/>
                  </a:lnTo>
                  <a:close/>
                </a:path>
                <a:path w="267335" h="176529">
                  <a:moveTo>
                    <a:pt x="5118" y="19050"/>
                  </a:moveTo>
                  <a:lnTo>
                    <a:pt x="4648" y="19621"/>
                  </a:lnTo>
                  <a:lnTo>
                    <a:pt x="4648" y="19888"/>
                  </a:lnTo>
                  <a:lnTo>
                    <a:pt x="5118" y="19050"/>
                  </a:lnTo>
                  <a:close/>
                </a:path>
                <a:path w="267335" h="176529">
                  <a:moveTo>
                    <a:pt x="5549" y="22021"/>
                  </a:moveTo>
                  <a:lnTo>
                    <a:pt x="4749" y="22860"/>
                  </a:lnTo>
                  <a:lnTo>
                    <a:pt x="5245" y="22860"/>
                  </a:lnTo>
                  <a:lnTo>
                    <a:pt x="5549" y="22021"/>
                  </a:lnTo>
                  <a:close/>
                </a:path>
                <a:path w="267335" h="176529">
                  <a:moveTo>
                    <a:pt x="5689" y="5816"/>
                  </a:moveTo>
                  <a:lnTo>
                    <a:pt x="4737" y="7366"/>
                  </a:lnTo>
                  <a:lnTo>
                    <a:pt x="4940" y="7302"/>
                  </a:lnTo>
                  <a:lnTo>
                    <a:pt x="5689" y="5816"/>
                  </a:lnTo>
                  <a:close/>
                </a:path>
                <a:path w="267335" h="176529">
                  <a:moveTo>
                    <a:pt x="8089" y="24714"/>
                  </a:moveTo>
                  <a:lnTo>
                    <a:pt x="7912" y="24942"/>
                  </a:lnTo>
                  <a:lnTo>
                    <a:pt x="7797" y="25133"/>
                  </a:lnTo>
                  <a:lnTo>
                    <a:pt x="7962" y="24980"/>
                  </a:lnTo>
                  <a:lnTo>
                    <a:pt x="8089" y="24714"/>
                  </a:lnTo>
                  <a:close/>
                </a:path>
                <a:path w="267335" h="176529">
                  <a:moveTo>
                    <a:pt x="8801" y="24104"/>
                  </a:moveTo>
                  <a:lnTo>
                    <a:pt x="8089" y="25400"/>
                  </a:lnTo>
                  <a:lnTo>
                    <a:pt x="8801" y="24104"/>
                  </a:lnTo>
                  <a:close/>
                </a:path>
                <a:path w="267335" h="176529">
                  <a:moveTo>
                    <a:pt x="12801" y="6350"/>
                  </a:moveTo>
                  <a:lnTo>
                    <a:pt x="12560" y="6350"/>
                  </a:lnTo>
                  <a:lnTo>
                    <a:pt x="11595" y="8890"/>
                  </a:lnTo>
                  <a:lnTo>
                    <a:pt x="12801" y="6350"/>
                  </a:lnTo>
                  <a:close/>
                </a:path>
                <a:path w="267335" h="176529">
                  <a:moveTo>
                    <a:pt x="15786" y="27419"/>
                  </a:moveTo>
                  <a:lnTo>
                    <a:pt x="15608" y="26987"/>
                  </a:lnTo>
                  <a:lnTo>
                    <a:pt x="15481" y="27940"/>
                  </a:lnTo>
                  <a:lnTo>
                    <a:pt x="15786" y="27419"/>
                  </a:lnTo>
                  <a:close/>
                </a:path>
                <a:path w="267335" h="176529">
                  <a:moveTo>
                    <a:pt x="21488" y="34607"/>
                  </a:moveTo>
                  <a:lnTo>
                    <a:pt x="20180" y="35560"/>
                  </a:lnTo>
                  <a:lnTo>
                    <a:pt x="21196" y="35560"/>
                  </a:lnTo>
                  <a:lnTo>
                    <a:pt x="21488" y="34607"/>
                  </a:lnTo>
                  <a:close/>
                </a:path>
                <a:path w="267335" h="176529">
                  <a:moveTo>
                    <a:pt x="22148" y="33020"/>
                  </a:moveTo>
                  <a:lnTo>
                    <a:pt x="21983" y="33020"/>
                  </a:lnTo>
                  <a:lnTo>
                    <a:pt x="21488" y="34607"/>
                  </a:lnTo>
                  <a:lnTo>
                    <a:pt x="21920" y="34290"/>
                  </a:lnTo>
                  <a:lnTo>
                    <a:pt x="22148" y="33020"/>
                  </a:lnTo>
                  <a:close/>
                </a:path>
                <a:path w="267335" h="176529">
                  <a:moveTo>
                    <a:pt x="26238" y="32715"/>
                  </a:moveTo>
                  <a:lnTo>
                    <a:pt x="25704" y="33020"/>
                  </a:lnTo>
                  <a:lnTo>
                    <a:pt x="26187" y="33020"/>
                  </a:lnTo>
                  <a:lnTo>
                    <a:pt x="26238" y="32715"/>
                  </a:lnTo>
                  <a:close/>
                </a:path>
                <a:path w="267335" h="176529">
                  <a:moveTo>
                    <a:pt x="30657" y="32105"/>
                  </a:moveTo>
                  <a:lnTo>
                    <a:pt x="29794" y="34010"/>
                  </a:lnTo>
                  <a:lnTo>
                    <a:pt x="28422" y="34163"/>
                  </a:lnTo>
                  <a:lnTo>
                    <a:pt x="29768" y="34620"/>
                  </a:lnTo>
                  <a:lnTo>
                    <a:pt x="29984" y="33807"/>
                  </a:lnTo>
                  <a:lnTo>
                    <a:pt x="30314" y="32943"/>
                  </a:lnTo>
                  <a:lnTo>
                    <a:pt x="30657" y="32105"/>
                  </a:lnTo>
                  <a:close/>
                </a:path>
                <a:path w="267335" h="176529">
                  <a:moveTo>
                    <a:pt x="30924" y="32092"/>
                  </a:moveTo>
                  <a:lnTo>
                    <a:pt x="30657" y="33020"/>
                  </a:lnTo>
                  <a:lnTo>
                    <a:pt x="30784" y="33020"/>
                  </a:lnTo>
                  <a:lnTo>
                    <a:pt x="30924" y="32092"/>
                  </a:lnTo>
                  <a:close/>
                </a:path>
                <a:path w="267335" h="176529">
                  <a:moveTo>
                    <a:pt x="32473" y="31750"/>
                  </a:moveTo>
                  <a:lnTo>
                    <a:pt x="32461" y="30480"/>
                  </a:lnTo>
                  <a:lnTo>
                    <a:pt x="31229" y="31750"/>
                  </a:lnTo>
                  <a:lnTo>
                    <a:pt x="31750" y="31750"/>
                  </a:lnTo>
                  <a:lnTo>
                    <a:pt x="32473" y="31750"/>
                  </a:lnTo>
                  <a:close/>
                </a:path>
                <a:path w="267335" h="176529">
                  <a:moveTo>
                    <a:pt x="32981" y="31508"/>
                  </a:moveTo>
                  <a:lnTo>
                    <a:pt x="32753" y="31750"/>
                  </a:lnTo>
                  <a:lnTo>
                    <a:pt x="32473" y="31750"/>
                  </a:lnTo>
                  <a:lnTo>
                    <a:pt x="32499" y="33020"/>
                  </a:lnTo>
                  <a:lnTo>
                    <a:pt x="32981" y="31508"/>
                  </a:lnTo>
                  <a:close/>
                </a:path>
                <a:path w="267335" h="176529">
                  <a:moveTo>
                    <a:pt x="33185" y="30886"/>
                  </a:moveTo>
                  <a:lnTo>
                    <a:pt x="32981" y="31508"/>
                  </a:lnTo>
                  <a:lnTo>
                    <a:pt x="33121" y="31369"/>
                  </a:lnTo>
                  <a:lnTo>
                    <a:pt x="33185" y="30886"/>
                  </a:lnTo>
                  <a:close/>
                </a:path>
                <a:path w="267335" h="176529">
                  <a:moveTo>
                    <a:pt x="33782" y="33020"/>
                  </a:moveTo>
                  <a:lnTo>
                    <a:pt x="33375" y="31127"/>
                  </a:lnTo>
                  <a:lnTo>
                    <a:pt x="33261" y="30632"/>
                  </a:lnTo>
                  <a:lnTo>
                    <a:pt x="33210" y="30822"/>
                  </a:lnTo>
                  <a:lnTo>
                    <a:pt x="33121" y="31369"/>
                  </a:lnTo>
                  <a:lnTo>
                    <a:pt x="32918" y="33020"/>
                  </a:lnTo>
                  <a:lnTo>
                    <a:pt x="33782" y="33020"/>
                  </a:lnTo>
                  <a:close/>
                </a:path>
                <a:path w="267335" h="176529">
                  <a:moveTo>
                    <a:pt x="35814" y="34290"/>
                  </a:moveTo>
                  <a:lnTo>
                    <a:pt x="34061" y="34290"/>
                  </a:lnTo>
                  <a:lnTo>
                    <a:pt x="32778" y="34290"/>
                  </a:lnTo>
                  <a:lnTo>
                    <a:pt x="31838" y="34290"/>
                  </a:lnTo>
                  <a:lnTo>
                    <a:pt x="30568" y="38100"/>
                  </a:lnTo>
                  <a:lnTo>
                    <a:pt x="31750" y="31750"/>
                  </a:lnTo>
                  <a:lnTo>
                    <a:pt x="29794" y="38100"/>
                  </a:lnTo>
                  <a:lnTo>
                    <a:pt x="30835" y="39370"/>
                  </a:lnTo>
                  <a:lnTo>
                    <a:pt x="31572" y="38100"/>
                  </a:lnTo>
                  <a:lnTo>
                    <a:pt x="32321" y="36830"/>
                  </a:lnTo>
                  <a:lnTo>
                    <a:pt x="33337" y="38100"/>
                  </a:lnTo>
                  <a:lnTo>
                    <a:pt x="34582" y="36830"/>
                  </a:lnTo>
                  <a:lnTo>
                    <a:pt x="34569" y="35560"/>
                  </a:lnTo>
                  <a:lnTo>
                    <a:pt x="35814" y="34290"/>
                  </a:lnTo>
                  <a:close/>
                </a:path>
                <a:path w="267335" h="176529">
                  <a:moveTo>
                    <a:pt x="42418" y="38100"/>
                  </a:moveTo>
                  <a:lnTo>
                    <a:pt x="41414" y="39370"/>
                  </a:lnTo>
                  <a:lnTo>
                    <a:pt x="40652" y="39370"/>
                  </a:lnTo>
                  <a:lnTo>
                    <a:pt x="40170" y="43180"/>
                  </a:lnTo>
                  <a:lnTo>
                    <a:pt x="42418" y="38100"/>
                  </a:lnTo>
                  <a:close/>
                </a:path>
                <a:path w="267335" h="176529">
                  <a:moveTo>
                    <a:pt x="43992" y="19050"/>
                  </a:moveTo>
                  <a:lnTo>
                    <a:pt x="43726" y="19050"/>
                  </a:lnTo>
                  <a:lnTo>
                    <a:pt x="43992" y="19050"/>
                  </a:lnTo>
                  <a:close/>
                </a:path>
                <a:path w="267335" h="176529">
                  <a:moveTo>
                    <a:pt x="54787" y="46990"/>
                  </a:moveTo>
                  <a:lnTo>
                    <a:pt x="53822" y="49530"/>
                  </a:lnTo>
                  <a:lnTo>
                    <a:pt x="54089" y="50800"/>
                  </a:lnTo>
                  <a:lnTo>
                    <a:pt x="54787" y="46990"/>
                  </a:lnTo>
                  <a:close/>
                </a:path>
                <a:path w="267335" h="176529">
                  <a:moveTo>
                    <a:pt x="57302" y="20320"/>
                  </a:moveTo>
                  <a:lnTo>
                    <a:pt x="56629" y="20320"/>
                  </a:lnTo>
                  <a:lnTo>
                    <a:pt x="56489" y="21450"/>
                  </a:lnTo>
                  <a:lnTo>
                    <a:pt x="57302" y="20320"/>
                  </a:lnTo>
                  <a:close/>
                </a:path>
                <a:path w="267335" h="176529">
                  <a:moveTo>
                    <a:pt x="66268" y="30480"/>
                  </a:moveTo>
                  <a:lnTo>
                    <a:pt x="66141" y="30886"/>
                  </a:lnTo>
                  <a:lnTo>
                    <a:pt x="66268" y="31750"/>
                  </a:lnTo>
                  <a:lnTo>
                    <a:pt x="66268" y="30480"/>
                  </a:lnTo>
                  <a:close/>
                </a:path>
                <a:path w="267335" h="176529">
                  <a:moveTo>
                    <a:pt x="76911" y="60210"/>
                  </a:moveTo>
                  <a:lnTo>
                    <a:pt x="76415" y="60680"/>
                  </a:lnTo>
                  <a:lnTo>
                    <a:pt x="76555" y="60858"/>
                  </a:lnTo>
                  <a:lnTo>
                    <a:pt x="76911" y="60210"/>
                  </a:lnTo>
                  <a:close/>
                </a:path>
                <a:path w="267335" h="176529">
                  <a:moveTo>
                    <a:pt x="79527" y="60845"/>
                  </a:moveTo>
                  <a:lnTo>
                    <a:pt x="79108" y="61023"/>
                  </a:lnTo>
                  <a:lnTo>
                    <a:pt x="79311" y="61099"/>
                  </a:lnTo>
                  <a:lnTo>
                    <a:pt x="79527" y="60845"/>
                  </a:lnTo>
                  <a:close/>
                </a:path>
                <a:path w="267335" h="176529">
                  <a:moveTo>
                    <a:pt x="83185" y="63652"/>
                  </a:moveTo>
                  <a:lnTo>
                    <a:pt x="81927" y="64770"/>
                  </a:lnTo>
                  <a:lnTo>
                    <a:pt x="82638" y="64770"/>
                  </a:lnTo>
                  <a:lnTo>
                    <a:pt x="83185" y="63652"/>
                  </a:lnTo>
                  <a:close/>
                </a:path>
                <a:path w="267335" h="176529">
                  <a:moveTo>
                    <a:pt x="93751" y="66636"/>
                  </a:moveTo>
                  <a:lnTo>
                    <a:pt x="92671" y="67310"/>
                  </a:lnTo>
                  <a:lnTo>
                    <a:pt x="93357" y="67310"/>
                  </a:lnTo>
                  <a:lnTo>
                    <a:pt x="93751" y="66636"/>
                  </a:lnTo>
                  <a:close/>
                </a:path>
                <a:path w="267335" h="176529">
                  <a:moveTo>
                    <a:pt x="94030" y="67310"/>
                  </a:moveTo>
                  <a:lnTo>
                    <a:pt x="93357" y="67310"/>
                  </a:lnTo>
                  <a:lnTo>
                    <a:pt x="92621" y="68580"/>
                  </a:lnTo>
                  <a:lnTo>
                    <a:pt x="94030" y="67310"/>
                  </a:lnTo>
                  <a:close/>
                </a:path>
                <a:path w="267335" h="176529">
                  <a:moveTo>
                    <a:pt x="95897" y="40081"/>
                  </a:moveTo>
                  <a:lnTo>
                    <a:pt x="94653" y="40436"/>
                  </a:lnTo>
                  <a:lnTo>
                    <a:pt x="94932" y="40805"/>
                  </a:lnTo>
                  <a:lnTo>
                    <a:pt x="95897" y="40081"/>
                  </a:lnTo>
                  <a:close/>
                </a:path>
                <a:path w="267335" h="176529">
                  <a:moveTo>
                    <a:pt x="112039" y="77381"/>
                  </a:moveTo>
                  <a:lnTo>
                    <a:pt x="111747" y="77470"/>
                  </a:lnTo>
                  <a:lnTo>
                    <a:pt x="111988" y="77470"/>
                  </a:lnTo>
                  <a:close/>
                </a:path>
                <a:path w="267335" h="176529">
                  <a:moveTo>
                    <a:pt x="121424" y="57150"/>
                  </a:moveTo>
                  <a:lnTo>
                    <a:pt x="120967" y="57150"/>
                  </a:lnTo>
                  <a:lnTo>
                    <a:pt x="120891" y="57429"/>
                  </a:lnTo>
                  <a:lnTo>
                    <a:pt x="121424" y="57150"/>
                  </a:lnTo>
                  <a:close/>
                </a:path>
                <a:path w="267335" h="176529">
                  <a:moveTo>
                    <a:pt x="122478" y="57150"/>
                  </a:moveTo>
                  <a:lnTo>
                    <a:pt x="121526" y="58420"/>
                  </a:lnTo>
                  <a:lnTo>
                    <a:pt x="121526" y="58686"/>
                  </a:lnTo>
                  <a:lnTo>
                    <a:pt x="121843" y="58420"/>
                  </a:lnTo>
                  <a:lnTo>
                    <a:pt x="122478" y="57150"/>
                  </a:lnTo>
                  <a:close/>
                </a:path>
                <a:path w="267335" h="176529">
                  <a:moveTo>
                    <a:pt x="134099" y="60960"/>
                  </a:moveTo>
                  <a:lnTo>
                    <a:pt x="132613" y="62166"/>
                  </a:lnTo>
                  <a:lnTo>
                    <a:pt x="134099" y="60960"/>
                  </a:lnTo>
                  <a:close/>
                </a:path>
                <a:path w="267335" h="176529">
                  <a:moveTo>
                    <a:pt x="137109" y="69253"/>
                  </a:moveTo>
                  <a:lnTo>
                    <a:pt x="136893" y="69418"/>
                  </a:lnTo>
                  <a:lnTo>
                    <a:pt x="137058" y="69456"/>
                  </a:lnTo>
                  <a:lnTo>
                    <a:pt x="137109" y="69253"/>
                  </a:lnTo>
                  <a:close/>
                </a:path>
                <a:path w="267335" h="176529">
                  <a:moveTo>
                    <a:pt x="149567" y="79006"/>
                  </a:moveTo>
                  <a:lnTo>
                    <a:pt x="148488" y="80010"/>
                  </a:lnTo>
                  <a:lnTo>
                    <a:pt x="148920" y="80010"/>
                  </a:lnTo>
                  <a:lnTo>
                    <a:pt x="149567" y="79006"/>
                  </a:lnTo>
                  <a:close/>
                </a:path>
                <a:path w="267335" h="176529">
                  <a:moveTo>
                    <a:pt x="149745" y="78740"/>
                  </a:moveTo>
                  <a:lnTo>
                    <a:pt x="149567" y="79006"/>
                  </a:lnTo>
                  <a:lnTo>
                    <a:pt x="149733" y="78854"/>
                  </a:lnTo>
                  <a:close/>
                </a:path>
                <a:path w="267335" h="176529">
                  <a:moveTo>
                    <a:pt x="153924" y="78841"/>
                  </a:moveTo>
                  <a:lnTo>
                    <a:pt x="152704" y="79997"/>
                  </a:lnTo>
                  <a:lnTo>
                    <a:pt x="153047" y="80467"/>
                  </a:lnTo>
                  <a:lnTo>
                    <a:pt x="152806" y="81838"/>
                  </a:lnTo>
                  <a:lnTo>
                    <a:pt x="153276" y="81622"/>
                  </a:lnTo>
                  <a:lnTo>
                    <a:pt x="153924" y="80098"/>
                  </a:lnTo>
                  <a:lnTo>
                    <a:pt x="153924" y="78841"/>
                  </a:lnTo>
                  <a:close/>
                </a:path>
                <a:path w="267335" h="176529">
                  <a:moveTo>
                    <a:pt x="157391" y="88099"/>
                  </a:moveTo>
                  <a:lnTo>
                    <a:pt x="156260" y="88900"/>
                  </a:lnTo>
                  <a:lnTo>
                    <a:pt x="157086" y="88900"/>
                  </a:lnTo>
                  <a:lnTo>
                    <a:pt x="157391" y="88099"/>
                  </a:lnTo>
                  <a:close/>
                </a:path>
                <a:path w="267335" h="176529">
                  <a:moveTo>
                    <a:pt x="157505" y="82550"/>
                  </a:moveTo>
                  <a:lnTo>
                    <a:pt x="155740" y="81280"/>
                  </a:lnTo>
                  <a:lnTo>
                    <a:pt x="154266" y="83820"/>
                  </a:lnTo>
                  <a:lnTo>
                    <a:pt x="156565" y="83820"/>
                  </a:lnTo>
                  <a:lnTo>
                    <a:pt x="157505" y="82550"/>
                  </a:lnTo>
                  <a:close/>
                </a:path>
                <a:path w="267335" h="176529">
                  <a:moveTo>
                    <a:pt x="158762" y="86360"/>
                  </a:moveTo>
                  <a:lnTo>
                    <a:pt x="158038" y="86360"/>
                  </a:lnTo>
                  <a:lnTo>
                    <a:pt x="157391" y="88099"/>
                  </a:lnTo>
                  <a:lnTo>
                    <a:pt x="158038" y="87630"/>
                  </a:lnTo>
                  <a:lnTo>
                    <a:pt x="157543" y="88900"/>
                  </a:lnTo>
                  <a:lnTo>
                    <a:pt x="158153" y="87630"/>
                  </a:lnTo>
                  <a:lnTo>
                    <a:pt x="158762" y="86360"/>
                  </a:lnTo>
                  <a:close/>
                </a:path>
                <a:path w="267335" h="176529">
                  <a:moveTo>
                    <a:pt x="159537" y="81280"/>
                  </a:moveTo>
                  <a:lnTo>
                    <a:pt x="156718" y="83820"/>
                  </a:lnTo>
                  <a:lnTo>
                    <a:pt x="156997" y="83820"/>
                  </a:lnTo>
                  <a:lnTo>
                    <a:pt x="158038" y="85090"/>
                  </a:lnTo>
                  <a:lnTo>
                    <a:pt x="159537" y="81280"/>
                  </a:lnTo>
                  <a:close/>
                </a:path>
                <a:path w="267335" h="176529">
                  <a:moveTo>
                    <a:pt x="166370" y="116522"/>
                  </a:moveTo>
                  <a:lnTo>
                    <a:pt x="166243" y="116446"/>
                  </a:lnTo>
                  <a:lnTo>
                    <a:pt x="166370" y="116522"/>
                  </a:lnTo>
                  <a:close/>
                </a:path>
                <a:path w="267335" h="176529">
                  <a:moveTo>
                    <a:pt x="172567" y="93433"/>
                  </a:moveTo>
                  <a:lnTo>
                    <a:pt x="172466" y="92862"/>
                  </a:lnTo>
                  <a:lnTo>
                    <a:pt x="172377" y="93078"/>
                  </a:lnTo>
                  <a:lnTo>
                    <a:pt x="172326" y="93243"/>
                  </a:lnTo>
                  <a:lnTo>
                    <a:pt x="172250" y="93433"/>
                  </a:lnTo>
                  <a:lnTo>
                    <a:pt x="172567" y="93433"/>
                  </a:lnTo>
                  <a:close/>
                </a:path>
                <a:path w="267335" h="176529">
                  <a:moveTo>
                    <a:pt x="176161" y="90957"/>
                  </a:moveTo>
                  <a:lnTo>
                    <a:pt x="175056" y="91440"/>
                  </a:lnTo>
                  <a:lnTo>
                    <a:pt x="173431" y="94310"/>
                  </a:lnTo>
                  <a:lnTo>
                    <a:pt x="174104" y="94030"/>
                  </a:lnTo>
                  <a:lnTo>
                    <a:pt x="176161" y="90957"/>
                  </a:lnTo>
                  <a:close/>
                </a:path>
                <a:path w="267335" h="176529">
                  <a:moveTo>
                    <a:pt x="179273" y="96469"/>
                  </a:moveTo>
                  <a:lnTo>
                    <a:pt x="178904" y="96634"/>
                  </a:lnTo>
                  <a:lnTo>
                    <a:pt x="178714" y="96989"/>
                  </a:lnTo>
                  <a:lnTo>
                    <a:pt x="179006" y="96697"/>
                  </a:lnTo>
                  <a:lnTo>
                    <a:pt x="179158" y="96647"/>
                  </a:lnTo>
                  <a:lnTo>
                    <a:pt x="179273" y="96469"/>
                  </a:lnTo>
                  <a:close/>
                </a:path>
                <a:path w="267335" h="176529">
                  <a:moveTo>
                    <a:pt x="179679" y="121335"/>
                  </a:moveTo>
                  <a:lnTo>
                    <a:pt x="178917" y="121920"/>
                  </a:lnTo>
                  <a:lnTo>
                    <a:pt x="178473" y="122110"/>
                  </a:lnTo>
                  <a:lnTo>
                    <a:pt x="178384" y="123190"/>
                  </a:lnTo>
                  <a:lnTo>
                    <a:pt x="179679" y="121335"/>
                  </a:lnTo>
                  <a:close/>
                </a:path>
                <a:path w="267335" h="176529">
                  <a:moveTo>
                    <a:pt x="187274" y="99060"/>
                  </a:moveTo>
                  <a:lnTo>
                    <a:pt x="186804" y="100330"/>
                  </a:lnTo>
                  <a:lnTo>
                    <a:pt x="186804" y="100533"/>
                  </a:lnTo>
                  <a:lnTo>
                    <a:pt x="187274" y="99060"/>
                  </a:lnTo>
                  <a:close/>
                </a:path>
                <a:path w="267335" h="176529">
                  <a:moveTo>
                    <a:pt x="187820" y="97853"/>
                  </a:moveTo>
                  <a:lnTo>
                    <a:pt x="187566" y="98298"/>
                  </a:lnTo>
                  <a:lnTo>
                    <a:pt x="187413" y="98679"/>
                  </a:lnTo>
                  <a:lnTo>
                    <a:pt x="187274" y="99034"/>
                  </a:lnTo>
                  <a:lnTo>
                    <a:pt x="187439" y="98780"/>
                  </a:lnTo>
                  <a:lnTo>
                    <a:pt x="187591" y="98450"/>
                  </a:lnTo>
                  <a:lnTo>
                    <a:pt x="187820" y="97853"/>
                  </a:lnTo>
                  <a:close/>
                </a:path>
                <a:path w="267335" h="176529">
                  <a:moveTo>
                    <a:pt x="196342" y="110883"/>
                  </a:moveTo>
                  <a:lnTo>
                    <a:pt x="196227" y="110490"/>
                  </a:lnTo>
                  <a:lnTo>
                    <a:pt x="195491" y="111747"/>
                  </a:lnTo>
                  <a:lnTo>
                    <a:pt x="196342" y="110883"/>
                  </a:lnTo>
                  <a:close/>
                </a:path>
                <a:path w="267335" h="176529">
                  <a:moveTo>
                    <a:pt x="196723" y="110490"/>
                  </a:moveTo>
                  <a:lnTo>
                    <a:pt x="196342" y="110883"/>
                  </a:lnTo>
                  <a:lnTo>
                    <a:pt x="196583" y="111760"/>
                  </a:lnTo>
                  <a:lnTo>
                    <a:pt x="196723" y="110490"/>
                  </a:lnTo>
                  <a:close/>
                </a:path>
                <a:path w="267335" h="176529">
                  <a:moveTo>
                    <a:pt x="197116" y="101600"/>
                  </a:moveTo>
                  <a:lnTo>
                    <a:pt x="194894" y="102870"/>
                  </a:lnTo>
                  <a:lnTo>
                    <a:pt x="193840" y="104140"/>
                  </a:lnTo>
                  <a:lnTo>
                    <a:pt x="194221" y="104140"/>
                  </a:lnTo>
                  <a:lnTo>
                    <a:pt x="192100" y="105410"/>
                  </a:lnTo>
                  <a:lnTo>
                    <a:pt x="194475" y="105410"/>
                  </a:lnTo>
                  <a:lnTo>
                    <a:pt x="197116" y="101600"/>
                  </a:lnTo>
                  <a:close/>
                </a:path>
                <a:path w="267335" h="176529">
                  <a:moveTo>
                    <a:pt x="197789" y="109461"/>
                  </a:moveTo>
                  <a:lnTo>
                    <a:pt x="197700" y="108927"/>
                  </a:lnTo>
                  <a:lnTo>
                    <a:pt x="197662" y="109245"/>
                  </a:lnTo>
                  <a:lnTo>
                    <a:pt x="197713" y="109385"/>
                  </a:lnTo>
                  <a:close/>
                </a:path>
                <a:path w="267335" h="176529">
                  <a:moveTo>
                    <a:pt x="202996" y="106680"/>
                  </a:moveTo>
                  <a:lnTo>
                    <a:pt x="202844" y="106870"/>
                  </a:lnTo>
                  <a:lnTo>
                    <a:pt x="202996" y="106680"/>
                  </a:lnTo>
                  <a:close/>
                </a:path>
                <a:path w="267335" h="176529">
                  <a:moveTo>
                    <a:pt x="206336" y="132435"/>
                  </a:moveTo>
                  <a:lnTo>
                    <a:pt x="206209" y="132105"/>
                  </a:lnTo>
                  <a:lnTo>
                    <a:pt x="206082" y="131660"/>
                  </a:lnTo>
                  <a:lnTo>
                    <a:pt x="205600" y="131864"/>
                  </a:lnTo>
                  <a:lnTo>
                    <a:pt x="205549" y="132537"/>
                  </a:lnTo>
                  <a:lnTo>
                    <a:pt x="205879" y="132613"/>
                  </a:lnTo>
                  <a:lnTo>
                    <a:pt x="206336" y="132435"/>
                  </a:lnTo>
                  <a:close/>
                </a:path>
                <a:path w="267335" h="176529">
                  <a:moveTo>
                    <a:pt x="207657" y="131660"/>
                  </a:moveTo>
                  <a:lnTo>
                    <a:pt x="207187" y="131978"/>
                  </a:lnTo>
                  <a:lnTo>
                    <a:pt x="206705" y="132295"/>
                  </a:lnTo>
                  <a:lnTo>
                    <a:pt x="206336" y="132435"/>
                  </a:lnTo>
                  <a:lnTo>
                    <a:pt x="206514" y="132829"/>
                  </a:lnTo>
                  <a:lnTo>
                    <a:pt x="206692" y="133032"/>
                  </a:lnTo>
                  <a:lnTo>
                    <a:pt x="207657" y="131660"/>
                  </a:lnTo>
                  <a:close/>
                </a:path>
                <a:path w="267335" h="176529">
                  <a:moveTo>
                    <a:pt x="208584" y="115570"/>
                  </a:moveTo>
                  <a:close/>
                </a:path>
                <a:path w="267335" h="176529">
                  <a:moveTo>
                    <a:pt x="209067" y="113030"/>
                  </a:moveTo>
                  <a:lnTo>
                    <a:pt x="206692" y="114223"/>
                  </a:lnTo>
                  <a:lnTo>
                    <a:pt x="209067" y="113030"/>
                  </a:lnTo>
                  <a:close/>
                </a:path>
                <a:path w="267335" h="176529">
                  <a:moveTo>
                    <a:pt x="209296" y="133540"/>
                  </a:moveTo>
                  <a:lnTo>
                    <a:pt x="209283" y="133350"/>
                  </a:lnTo>
                  <a:lnTo>
                    <a:pt x="207035" y="135890"/>
                  </a:lnTo>
                  <a:lnTo>
                    <a:pt x="207403" y="135890"/>
                  </a:lnTo>
                  <a:lnTo>
                    <a:pt x="209296" y="133540"/>
                  </a:lnTo>
                  <a:close/>
                </a:path>
                <a:path w="267335" h="176529">
                  <a:moveTo>
                    <a:pt x="210489" y="115074"/>
                  </a:moveTo>
                  <a:lnTo>
                    <a:pt x="210273" y="115252"/>
                  </a:lnTo>
                  <a:lnTo>
                    <a:pt x="210324" y="115392"/>
                  </a:lnTo>
                  <a:lnTo>
                    <a:pt x="210388" y="115608"/>
                  </a:lnTo>
                  <a:lnTo>
                    <a:pt x="210477" y="115277"/>
                  </a:lnTo>
                  <a:lnTo>
                    <a:pt x="210489" y="115074"/>
                  </a:lnTo>
                  <a:close/>
                </a:path>
                <a:path w="267335" h="176529">
                  <a:moveTo>
                    <a:pt x="213893" y="116840"/>
                  </a:moveTo>
                  <a:lnTo>
                    <a:pt x="212572" y="116840"/>
                  </a:lnTo>
                  <a:lnTo>
                    <a:pt x="212534" y="118046"/>
                  </a:lnTo>
                  <a:lnTo>
                    <a:pt x="213893" y="116840"/>
                  </a:lnTo>
                  <a:close/>
                </a:path>
                <a:path w="267335" h="176529">
                  <a:moveTo>
                    <a:pt x="214287" y="119380"/>
                  </a:moveTo>
                  <a:lnTo>
                    <a:pt x="213461" y="120650"/>
                  </a:lnTo>
                  <a:lnTo>
                    <a:pt x="213868" y="120650"/>
                  </a:lnTo>
                  <a:lnTo>
                    <a:pt x="214287" y="119380"/>
                  </a:lnTo>
                  <a:close/>
                </a:path>
                <a:path w="267335" h="176529">
                  <a:moveTo>
                    <a:pt x="214503" y="138709"/>
                  </a:moveTo>
                  <a:lnTo>
                    <a:pt x="213372" y="138874"/>
                  </a:lnTo>
                  <a:lnTo>
                    <a:pt x="212890" y="140576"/>
                  </a:lnTo>
                  <a:lnTo>
                    <a:pt x="214503" y="138709"/>
                  </a:lnTo>
                  <a:close/>
                </a:path>
                <a:path w="267335" h="176529">
                  <a:moveTo>
                    <a:pt x="214706" y="138430"/>
                  </a:moveTo>
                  <a:lnTo>
                    <a:pt x="213220" y="142240"/>
                  </a:lnTo>
                  <a:lnTo>
                    <a:pt x="214464" y="142240"/>
                  </a:lnTo>
                  <a:lnTo>
                    <a:pt x="214706" y="138430"/>
                  </a:lnTo>
                  <a:close/>
                </a:path>
                <a:path w="267335" h="176529">
                  <a:moveTo>
                    <a:pt x="219176" y="124460"/>
                  </a:moveTo>
                  <a:lnTo>
                    <a:pt x="218313" y="123888"/>
                  </a:lnTo>
                  <a:lnTo>
                    <a:pt x="217703" y="125361"/>
                  </a:lnTo>
                  <a:lnTo>
                    <a:pt x="219176" y="124460"/>
                  </a:lnTo>
                  <a:close/>
                </a:path>
                <a:path w="267335" h="176529">
                  <a:moveTo>
                    <a:pt x="220827" y="142240"/>
                  </a:moveTo>
                  <a:close/>
                </a:path>
                <a:path w="267335" h="176529">
                  <a:moveTo>
                    <a:pt x="221665" y="120954"/>
                  </a:moveTo>
                  <a:lnTo>
                    <a:pt x="220281" y="121170"/>
                  </a:lnTo>
                  <a:lnTo>
                    <a:pt x="221221" y="121119"/>
                  </a:lnTo>
                  <a:lnTo>
                    <a:pt x="221665" y="120954"/>
                  </a:lnTo>
                  <a:close/>
                </a:path>
                <a:path w="267335" h="176529">
                  <a:moveTo>
                    <a:pt x="227393" y="129768"/>
                  </a:moveTo>
                  <a:lnTo>
                    <a:pt x="226390" y="131064"/>
                  </a:lnTo>
                  <a:lnTo>
                    <a:pt x="227393" y="129768"/>
                  </a:lnTo>
                  <a:close/>
                </a:path>
                <a:path w="267335" h="176529">
                  <a:moveTo>
                    <a:pt x="227990" y="128917"/>
                  </a:moveTo>
                  <a:lnTo>
                    <a:pt x="227279" y="128892"/>
                  </a:lnTo>
                  <a:lnTo>
                    <a:pt x="227380" y="129730"/>
                  </a:lnTo>
                  <a:lnTo>
                    <a:pt x="227990" y="128917"/>
                  </a:lnTo>
                  <a:close/>
                </a:path>
                <a:path w="267335" h="176529">
                  <a:moveTo>
                    <a:pt x="233311" y="138785"/>
                  </a:moveTo>
                  <a:lnTo>
                    <a:pt x="233260" y="138976"/>
                  </a:lnTo>
                  <a:lnTo>
                    <a:pt x="233311" y="138785"/>
                  </a:lnTo>
                  <a:close/>
                </a:path>
                <a:path w="267335" h="176529">
                  <a:moveTo>
                    <a:pt x="233362" y="136982"/>
                  </a:moveTo>
                  <a:lnTo>
                    <a:pt x="232664" y="137871"/>
                  </a:lnTo>
                  <a:lnTo>
                    <a:pt x="233184" y="137883"/>
                  </a:lnTo>
                  <a:lnTo>
                    <a:pt x="233324" y="138290"/>
                  </a:lnTo>
                  <a:lnTo>
                    <a:pt x="233362" y="136982"/>
                  </a:lnTo>
                  <a:close/>
                </a:path>
                <a:path w="267335" h="176529">
                  <a:moveTo>
                    <a:pt x="233387" y="138557"/>
                  </a:moveTo>
                  <a:lnTo>
                    <a:pt x="233375" y="138391"/>
                  </a:lnTo>
                  <a:lnTo>
                    <a:pt x="233311" y="138785"/>
                  </a:lnTo>
                  <a:lnTo>
                    <a:pt x="233387" y="138557"/>
                  </a:lnTo>
                  <a:close/>
                </a:path>
                <a:path w="267335" h="176529">
                  <a:moveTo>
                    <a:pt x="237934" y="154609"/>
                  </a:moveTo>
                  <a:lnTo>
                    <a:pt x="237807" y="154825"/>
                  </a:lnTo>
                  <a:lnTo>
                    <a:pt x="237693" y="155079"/>
                  </a:lnTo>
                  <a:lnTo>
                    <a:pt x="237629" y="155321"/>
                  </a:lnTo>
                  <a:lnTo>
                    <a:pt x="237731" y="155168"/>
                  </a:lnTo>
                  <a:lnTo>
                    <a:pt x="237934" y="154609"/>
                  </a:lnTo>
                  <a:close/>
                </a:path>
                <a:path w="267335" h="176529">
                  <a:moveTo>
                    <a:pt x="237947" y="144754"/>
                  </a:moveTo>
                  <a:lnTo>
                    <a:pt x="237299" y="145592"/>
                  </a:lnTo>
                  <a:lnTo>
                    <a:pt x="237413" y="146050"/>
                  </a:lnTo>
                  <a:lnTo>
                    <a:pt x="237947" y="144754"/>
                  </a:lnTo>
                  <a:close/>
                </a:path>
                <a:path w="267335" h="176529">
                  <a:moveTo>
                    <a:pt x="239191" y="142240"/>
                  </a:moveTo>
                  <a:lnTo>
                    <a:pt x="238975" y="142240"/>
                  </a:lnTo>
                  <a:lnTo>
                    <a:pt x="238937" y="142748"/>
                  </a:lnTo>
                  <a:lnTo>
                    <a:pt x="239191" y="142240"/>
                  </a:lnTo>
                  <a:close/>
                </a:path>
                <a:path w="267335" h="176529">
                  <a:moveTo>
                    <a:pt x="240309" y="137731"/>
                  </a:moveTo>
                  <a:lnTo>
                    <a:pt x="240080" y="138023"/>
                  </a:lnTo>
                  <a:lnTo>
                    <a:pt x="239915" y="138328"/>
                  </a:lnTo>
                  <a:lnTo>
                    <a:pt x="239763" y="138633"/>
                  </a:lnTo>
                  <a:lnTo>
                    <a:pt x="239979" y="138252"/>
                  </a:lnTo>
                  <a:lnTo>
                    <a:pt x="240182" y="137934"/>
                  </a:lnTo>
                  <a:lnTo>
                    <a:pt x="240309" y="137731"/>
                  </a:lnTo>
                  <a:close/>
                </a:path>
                <a:path w="267335" h="176529">
                  <a:moveTo>
                    <a:pt x="242341" y="153670"/>
                  </a:moveTo>
                  <a:lnTo>
                    <a:pt x="240957" y="156210"/>
                  </a:lnTo>
                  <a:lnTo>
                    <a:pt x="241744" y="156210"/>
                  </a:lnTo>
                  <a:lnTo>
                    <a:pt x="242201" y="155740"/>
                  </a:lnTo>
                  <a:lnTo>
                    <a:pt x="242341" y="153670"/>
                  </a:lnTo>
                  <a:close/>
                </a:path>
                <a:path w="267335" h="176529">
                  <a:moveTo>
                    <a:pt x="242747" y="155181"/>
                  </a:moveTo>
                  <a:lnTo>
                    <a:pt x="242201" y="155740"/>
                  </a:lnTo>
                  <a:lnTo>
                    <a:pt x="242163" y="156210"/>
                  </a:lnTo>
                  <a:lnTo>
                    <a:pt x="242747" y="155181"/>
                  </a:lnTo>
                  <a:close/>
                </a:path>
                <a:path w="267335" h="176529">
                  <a:moveTo>
                    <a:pt x="245452" y="161124"/>
                  </a:moveTo>
                  <a:lnTo>
                    <a:pt x="244970" y="161721"/>
                  </a:lnTo>
                  <a:lnTo>
                    <a:pt x="245237" y="161417"/>
                  </a:lnTo>
                  <a:lnTo>
                    <a:pt x="245452" y="161150"/>
                  </a:lnTo>
                  <a:close/>
                </a:path>
                <a:path w="267335" h="176529">
                  <a:moveTo>
                    <a:pt x="245922" y="142125"/>
                  </a:moveTo>
                  <a:lnTo>
                    <a:pt x="244767" y="143027"/>
                  </a:lnTo>
                  <a:lnTo>
                    <a:pt x="244957" y="143154"/>
                  </a:lnTo>
                  <a:lnTo>
                    <a:pt x="245224" y="142849"/>
                  </a:lnTo>
                  <a:lnTo>
                    <a:pt x="245922" y="142125"/>
                  </a:lnTo>
                  <a:close/>
                </a:path>
                <a:path w="267335" h="176529">
                  <a:moveTo>
                    <a:pt x="246837" y="146050"/>
                  </a:moveTo>
                  <a:lnTo>
                    <a:pt x="246443" y="146050"/>
                  </a:lnTo>
                  <a:lnTo>
                    <a:pt x="246481" y="146418"/>
                  </a:lnTo>
                  <a:lnTo>
                    <a:pt x="246837" y="146050"/>
                  </a:lnTo>
                  <a:close/>
                </a:path>
                <a:path w="267335" h="176529">
                  <a:moveTo>
                    <a:pt x="247281" y="166370"/>
                  </a:moveTo>
                  <a:lnTo>
                    <a:pt x="247091" y="165595"/>
                  </a:lnTo>
                  <a:lnTo>
                    <a:pt x="246087" y="166370"/>
                  </a:lnTo>
                  <a:lnTo>
                    <a:pt x="247281" y="166370"/>
                  </a:lnTo>
                  <a:close/>
                </a:path>
                <a:path w="267335" h="176529">
                  <a:moveTo>
                    <a:pt x="247726" y="165100"/>
                  </a:moveTo>
                  <a:lnTo>
                    <a:pt x="246976" y="165100"/>
                  </a:lnTo>
                  <a:lnTo>
                    <a:pt x="247091" y="165595"/>
                  </a:lnTo>
                  <a:lnTo>
                    <a:pt x="247726" y="165100"/>
                  </a:lnTo>
                  <a:close/>
                </a:path>
                <a:path w="267335" h="176529">
                  <a:moveTo>
                    <a:pt x="252577" y="148043"/>
                  </a:moveTo>
                  <a:lnTo>
                    <a:pt x="252476" y="147828"/>
                  </a:lnTo>
                  <a:lnTo>
                    <a:pt x="250685" y="150152"/>
                  </a:lnTo>
                  <a:lnTo>
                    <a:pt x="249859" y="151142"/>
                  </a:lnTo>
                  <a:lnTo>
                    <a:pt x="250659" y="150241"/>
                  </a:lnTo>
                  <a:lnTo>
                    <a:pt x="251142" y="149860"/>
                  </a:lnTo>
                  <a:lnTo>
                    <a:pt x="251434" y="149783"/>
                  </a:lnTo>
                  <a:lnTo>
                    <a:pt x="252577" y="148043"/>
                  </a:lnTo>
                  <a:close/>
                </a:path>
                <a:path w="267335" h="176529">
                  <a:moveTo>
                    <a:pt x="252831" y="152400"/>
                  </a:moveTo>
                  <a:lnTo>
                    <a:pt x="252031" y="153466"/>
                  </a:lnTo>
                  <a:lnTo>
                    <a:pt x="252806" y="152869"/>
                  </a:lnTo>
                  <a:lnTo>
                    <a:pt x="252831" y="152400"/>
                  </a:lnTo>
                  <a:close/>
                </a:path>
                <a:path w="267335" h="176529">
                  <a:moveTo>
                    <a:pt x="253415" y="152400"/>
                  </a:moveTo>
                  <a:lnTo>
                    <a:pt x="252806" y="152869"/>
                  </a:lnTo>
                  <a:lnTo>
                    <a:pt x="252666" y="154724"/>
                  </a:lnTo>
                  <a:lnTo>
                    <a:pt x="253415" y="152400"/>
                  </a:lnTo>
                  <a:close/>
                </a:path>
                <a:path w="267335" h="176529">
                  <a:moveTo>
                    <a:pt x="253593" y="171246"/>
                  </a:moveTo>
                  <a:lnTo>
                    <a:pt x="253301" y="171310"/>
                  </a:lnTo>
                  <a:lnTo>
                    <a:pt x="253149" y="171678"/>
                  </a:lnTo>
                  <a:lnTo>
                    <a:pt x="253593" y="171246"/>
                  </a:lnTo>
                  <a:close/>
                </a:path>
                <a:path w="267335" h="176529">
                  <a:moveTo>
                    <a:pt x="253606" y="156210"/>
                  </a:moveTo>
                  <a:lnTo>
                    <a:pt x="252996" y="156210"/>
                  </a:lnTo>
                  <a:lnTo>
                    <a:pt x="252374" y="157048"/>
                  </a:lnTo>
                  <a:lnTo>
                    <a:pt x="253606" y="156210"/>
                  </a:lnTo>
                  <a:close/>
                </a:path>
                <a:path w="267335" h="176529">
                  <a:moveTo>
                    <a:pt x="254228" y="148247"/>
                  </a:moveTo>
                  <a:lnTo>
                    <a:pt x="253199" y="148793"/>
                  </a:lnTo>
                  <a:lnTo>
                    <a:pt x="252958" y="148932"/>
                  </a:lnTo>
                  <a:lnTo>
                    <a:pt x="252831" y="150075"/>
                  </a:lnTo>
                  <a:lnTo>
                    <a:pt x="253784" y="150114"/>
                  </a:lnTo>
                  <a:lnTo>
                    <a:pt x="253809" y="148742"/>
                  </a:lnTo>
                  <a:lnTo>
                    <a:pt x="254228" y="148247"/>
                  </a:lnTo>
                  <a:close/>
                </a:path>
                <a:path w="267335" h="176529">
                  <a:moveTo>
                    <a:pt x="254304" y="170561"/>
                  </a:moveTo>
                  <a:lnTo>
                    <a:pt x="253593" y="171246"/>
                  </a:lnTo>
                  <a:lnTo>
                    <a:pt x="253758" y="171208"/>
                  </a:lnTo>
                  <a:lnTo>
                    <a:pt x="254304" y="170561"/>
                  </a:lnTo>
                  <a:close/>
                </a:path>
                <a:path w="267335" h="176529">
                  <a:moveTo>
                    <a:pt x="254825" y="167754"/>
                  </a:moveTo>
                  <a:lnTo>
                    <a:pt x="253428" y="168973"/>
                  </a:lnTo>
                  <a:lnTo>
                    <a:pt x="253619" y="169405"/>
                  </a:lnTo>
                  <a:lnTo>
                    <a:pt x="252895" y="171411"/>
                  </a:lnTo>
                  <a:lnTo>
                    <a:pt x="253301" y="171310"/>
                  </a:lnTo>
                  <a:lnTo>
                    <a:pt x="254825" y="167754"/>
                  </a:lnTo>
                  <a:close/>
                </a:path>
                <a:path w="267335" h="176529">
                  <a:moveTo>
                    <a:pt x="254990" y="169748"/>
                  </a:moveTo>
                  <a:lnTo>
                    <a:pt x="254304" y="170561"/>
                  </a:lnTo>
                  <a:lnTo>
                    <a:pt x="254457" y="170408"/>
                  </a:lnTo>
                  <a:lnTo>
                    <a:pt x="254685" y="170154"/>
                  </a:lnTo>
                  <a:lnTo>
                    <a:pt x="254990" y="169748"/>
                  </a:lnTo>
                  <a:close/>
                </a:path>
                <a:path w="267335" h="176529">
                  <a:moveTo>
                    <a:pt x="255651" y="157594"/>
                  </a:moveTo>
                  <a:lnTo>
                    <a:pt x="254520" y="158750"/>
                  </a:lnTo>
                  <a:lnTo>
                    <a:pt x="255206" y="158292"/>
                  </a:lnTo>
                  <a:lnTo>
                    <a:pt x="255651" y="157594"/>
                  </a:lnTo>
                  <a:close/>
                </a:path>
                <a:path w="267335" h="176529">
                  <a:moveTo>
                    <a:pt x="255714" y="157480"/>
                  </a:moveTo>
                  <a:close/>
                </a:path>
                <a:path w="267335" h="176529">
                  <a:moveTo>
                    <a:pt x="255866" y="171272"/>
                  </a:moveTo>
                  <a:lnTo>
                    <a:pt x="255739" y="171234"/>
                  </a:lnTo>
                  <a:lnTo>
                    <a:pt x="255536" y="171081"/>
                  </a:lnTo>
                  <a:lnTo>
                    <a:pt x="255625" y="171259"/>
                  </a:lnTo>
                  <a:lnTo>
                    <a:pt x="255866" y="171272"/>
                  </a:lnTo>
                  <a:close/>
                </a:path>
                <a:path w="267335" h="176529">
                  <a:moveTo>
                    <a:pt x="256387" y="155117"/>
                  </a:moveTo>
                  <a:lnTo>
                    <a:pt x="255511" y="154063"/>
                  </a:lnTo>
                  <a:lnTo>
                    <a:pt x="256171" y="155613"/>
                  </a:lnTo>
                  <a:lnTo>
                    <a:pt x="256387" y="155117"/>
                  </a:lnTo>
                  <a:close/>
                </a:path>
                <a:path w="267335" h="176529">
                  <a:moveTo>
                    <a:pt x="256438" y="157480"/>
                  </a:moveTo>
                  <a:lnTo>
                    <a:pt x="255714" y="157480"/>
                  </a:lnTo>
                  <a:lnTo>
                    <a:pt x="255727" y="157949"/>
                  </a:lnTo>
                  <a:lnTo>
                    <a:pt x="256438" y="157480"/>
                  </a:lnTo>
                  <a:close/>
                </a:path>
                <a:path w="267335" h="176529">
                  <a:moveTo>
                    <a:pt x="256679" y="171234"/>
                  </a:moveTo>
                  <a:lnTo>
                    <a:pt x="256489" y="171272"/>
                  </a:lnTo>
                  <a:lnTo>
                    <a:pt x="256311" y="171310"/>
                  </a:lnTo>
                  <a:lnTo>
                    <a:pt x="256171" y="171310"/>
                  </a:lnTo>
                  <a:lnTo>
                    <a:pt x="255828" y="171729"/>
                  </a:lnTo>
                  <a:lnTo>
                    <a:pt x="256044" y="171678"/>
                  </a:lnTo>
                  <a:lnTo>
                    <a:pt x="256336" y="171500"/>
                  </a:lnTo>
                  <a:lnTo>
                    <a:pt x="256679" y="171234"/>
                  </a:lnTo>
                  <a:close/>
                </a:path>
                <a:path w="267335" h="176529">
                  <a:moveTo>
                    <a:pt x="256806" y="170395"/>
                  </a:moveTo>
                  <a:lnTo>
                    <a:pt x="256324" y="170967"/>
                  </a:lnTo>
                  <a:lnTo>
                    <a:pt x="256044" y="171221"/>
                  </a:lnTo>
                  <a:lnTo>
                    <a:pt x="255866" y="171272"/>
                  </a:lnTo>
                  <a:lnTo>
                    <a:pt x="256171" y="171297"/>
                  </a:lnTo>
                  <a:lnTo>
                    <a:pt x="256451" y="170967"/>
                  </a:lnTo>
                  <a:lnTo>
                    <a:pt x="256705" y="170637"/>
                  </a:lnTo>
                  <a:lnTo>
                    <a:pt x="256806" y="170395"/>
                  </a:lnTo>
                  <a:close/>
                </a:path>
                <a:path w="267335" h="176529">
                  <a:moveTo>
                    <a:pt x="257454" y="153162"/>
                  </a:moveTo>
                  <a:lnTo>
                    <a:pt x="257276" y="153123"/>
                  </a:lnTo>
                  <a:lnTo>
                    <a:pt x="256387" y="155117"/>
                  </a:lnTo>
                  <a:lnTo>
                    <a:pt x="256768" y="155562"/>
                  </a:lnTo>
                  <a:lnTo>
                    <a:pt x="257454" y="153162"/>
                  </a:lnTo>
                  <a:close/>
                </a:path>
                <a:path w="267335" h="176529">
                  <a:moveTo>
                    <a:pt x="258521" y="149466"/>
                  </a:moveTo>
                  <a:lnTo>
                    <a:pt x="257454" y="153162"/>
                  </a:lnTo>
                  <a:lnTo>
                    <a:pt x="257962" y="153289"/>
                  </a:lnTo>
                  <a:lnTo>
                    <a:pt x="258521" y="149466"/>
                  </a:lnTo>
                  <a:close/>
                </a:path>
                <a:path w="267335" h="176529">
                  <a:moveTo>
                    <a:pt x="259092" y="174078"/>
                  </a:moveTo>
                  <a:lnTo>
                    <a:pt x="258711" y="174218"/>
                  </a:lnTo>
                  <a:lnTo>
                    <a:pt x="258800" y="174434"/>
                  </a:lnTo>
                  <a:lnTo>
                    <a:pt x="258927" y="174294"/>
                  </a:lnTo>
                  <a:lnTo>
                    <a:pt x="259092" y="174078"/>
                  </a:lnTo>
                  <a:close/>
                </a:path>
                <a:path w="267335" h="176529">
                  <a:moveTo>
                    <a:pt x="259499" y="173939"/>
                  </a:moveTo>
                  <a:lnTo>
                    <a:pt x="259321" y="173837"/>
                  </a:lnTo>
                  <a:lnTo>
                    <a:pt x="259092" y="174078"/>
                  </a:lnTo>
                  <a:lnTo>
                    <a:pt x="259499" y="173939"/>
                  </a:lnTo>
                  <a:close/>
                </a:path>
                <a:path w="267335" h="176529">
                  <a:moveTo>
                    <a:pt x="259600" y="171818"/>
                  </a:moveTo>
                  <a:lnTo>
                    <a:pt x="258800" y="172720"/>
                  </a:lnTo>
                  <a:lnTo>
                    <a:pt x="259016" y="172720"/>
                  </a:lnTo>
                  <a:lnTo>
                    <a:pt x="259600" y="171818"/>
                  </a:lnTo>
                  <a:close/>
                </a:path>
                <a:path w="267335" h="176529">
                  <a:moveTo>
                    <a:pt x="259880" y="167640"/>
                  </a:moveTo>
                  <a:lnTo>
                    <a:pt x="259346" y="168338"/>
                  </a:lnTo>
                  <a:lnTo>
                    <a:pt x="259664" y="168910"/>
                  </a:lnTo>
                  <a:lnTo>
                    <a:pt x="259880" y="167640"/>
                  </a:lnTo>
                  <a:close/>
                </a:path>
                <a:path w="267335" h="176529">
                  <a:moveTo>
                    <a:pt x="260324" y="173634"/>
                  </a:moveTo>
                  <a:lnTo>
                    <a:pt x="259499" y="173939"/>
                  </a:lnTo>
                  <a:lnTo>
                    <a:pt x="259626" y="174053"/>
                  </a:lnTo>
                  <a:lnTo>
                    <a:pt x="259727" y="174244"/>
                  </a:lnTo>
                  <a:lnTo>
                    <a:pt x="260324" y="173634"/>
                  </a:lnTo>
                  <a:close/>
                </a:path>
                <a:path w="267335" h="176529">
                  <a:moveTo>
                    <a:pt x="260667" y="163830"/>
                  </a:moveTo>
                  <a:lnTo>
                    <a:pt x="260096" y="164858"/>
                  </a:lnTo>
                  <a:lnTo>
                    <a:pt x="260667" y="163830"/>
                  </a:lnTo>
                  <a:close/>
                </a:path>
                <a:path w="267335" h="176529">
                  <a:moveTo>
                    <a:pt x="261302" y="161290"/>
                  </a:moveTo>
                  <a:lnTo>
                    <a:pt x="260985" y="161290"/>
                  </a:lnTo>
                  <a:lnTo>
                    <a:pt x="260946" y="161607"/>
                  </a:lnTo>
                  <a:lnTo>
                    <a:pt x="261302" y="161290"/>
                  </a:lnTo>
                  <a:close/>
                </a:path>
                <a:path w="267335" h="176529">
                  <a:moveTo>
                    <a:pt x="261962" y="157480"/>
                  </a:moveTo>
                  <a:lnTo>
                    <a:pt x="257810" y="161290"/>
                  </a:lnTo>
                  <a:lnTo>
                    <a:pt x="259334" y="158750"/>
                  </a:lnTo>
                  <a:lnTo>
                    <a:pt x="257098" y="158750"/>
                  </a:lnTo>
                  <a:lnTo>
                    <a:pt x="257530" y="161290"/>
                  </a:lnTo>
                  <a:lnTo>
                    <a:pt x="254088" y="162560"/>
                  </a:lnTo>
                  <a:lnTo>
                    <a:pt x="255638" y="160020"/>
                  </a:lnTo>
                  <a:lnTo>
                    <a:pt x="256413" y="158750"/>
                  </a:lnTo>
                  <a:lnTo>
                    <a:pt x="257962" y="156210"/>
                  </a:lnTo>
                  <a:lnTo>
                    <a:pt x="255905" y="158750"/>
                  </a:lnTo>
                  <a:lnTo>
                    <a:pt x="255727" y="157949"/>
                  </a:lnTo>
                  <a:lnTo>
                    <a:pt x="255206" y="158292"/>
                  </a:lnTo>
                  <a:lnTo>
                    <a:pt x="254139" y="160020"/>
                  </a:lnTo>
                  <a:lnTo>
                    <a:pt x="255066" y="156210"/>
                  </a:lnTo>
                  <a:lnTo>
                    <a:pt x="251104" y="158750"/>
                  </a:lnTo>
                  <a:lnTo>
                    <a:pt x="252374" y="157048"/>
                  </a:lnTo>
                  <a:lnTo>
                    <a:pt x="251752" y="157480"/>
                  </a:lnTo>
                  <a:lnTo>
                    <a:pt x="252501" y="156210"/>
                  </a:lnTo>
                  <a:lnTo>
                    <a:pt x="252996" y="156210"/>
                  </a:lnTo>
                  <a:lnTo>
                    <a:pt x="253949" y="154940"/>
                  </a:lnTo>
                  <a:lnTo>
                    <a:pt x="252704" y="155854"/>
                  </a:lnTo>
                  <a:lnTo>
                    <a:pt x="253250" y="154940"/>
                  </a:lnTo>
                  <a:lnTo>
                    <a:pt x="254749" y="152400"/>
                  </a:lnTo>
                  <a:lnTo>
                    <a:pt x="252742" y="154635"/>
                  </a:lnTo>
                  <a:lnTo>
                    <a:pt x="252653" y="154940"/>
                  </a:lnTo>
                  <a:lnTo>
                    <a:pt x="252666" y="154724"/>
                  </a:lnTo>
                  <a:lnTo>
                    <a:pt x="250202" y="157480"/>
                  </a:lnTo>
                  <a:lnTo>
                    <a:pt x="250926" y="154940"/>
                  </a:lnTo>
                  <a:lnTo>
                    <a:pt x="252031" y="153466"/>
                  </a:lnTo>
                  <a:lnTo>
                    <a:pt x="250139" y="154940"/>
                  </a:lnTo>
                  <a:lnTo>
                    <a:pt x="250748" y="153670"/>
                  </a:lnTo>
                  <a:lnTo>
                    <a:pt x="252590" y="149860"/>
                  </a:lnTo>
                  <a:lnTo>
                    <a:pt x="251421" y="149860"/>
                  </a:lnTo>
                  <a:lnTo>
                    <a:pt x="249148" y="153670"/>
                  </a:lnTo>
                  <a:lnTo>
                    <a:pt x="249148" y="152400"/>
                  </a:lnTo>
                  <a:lnTo>
                    <a:pt x="249135" y="151130"/>
                  </a:lnTo>
                  <a:lnTo>
                    <a:pt x="247345" y="151130"/>
                  </a:lnTo>
                  <a:lnTo>
                    <a:pt x="248158" y="149860"/>
                  </a:lnTo>
                  <a:lnTo>
                    <a:pt x="247370" y="148590"/>
                  </a:lnTo>
                  <a:lnTo>
                    <a:pt x="246595" y="147320"/>
                  </a:lnTo>
                  <a:lnTo>
                    <a:pt x="246481" y="146418"/>
                  </a:lnTo>
                  <a:lnTo>
                    <a:pt x="244386" y="148590"/>
                  </a:lnTo>
                  <a:lnTo>
                    <a:pt x="243814" y="147320"/>
                  </a:lnTo>
                  <a:lnTo>
                    <a:pt x="242608" y="147320"/>
                  </a:lnTo>
                  <a:lnTo>
                    <a:pt x="243992" y="146050"/>
                  </a:lnTo>
                  <a:lnTo>
                    <a:pt x="244665" y="144780"/>
                  </a:lnTo>
                  <a:lnTo>
                    <a:pt x="245668" y="144780"/>
                  </a:lnTo>
                  <a:lnTo>
                    <a:pt x="244957" y="143510"/>
                  </a:lnTo>
                  <a:lnTo>
                    <a:pt x="244068" y="144780"/>
                  </a:lnTo>
                  <a:lnTo>
                    <a:pt x="242773" y="144780"/>
                  </a:lnTo>
                  <a:lnTo>
                    <a:pt x="244627" y="142240"/>
                  </a:lnTo>
                  <a:lnTo>
                    <a:pt x="243611" y="142240"/>
                  </a:lnTo>
                  <a:lnTo>
                    <a:pt x="240817" y="144780"/>
                  </a:lnTo>
                  <a:lnTo>
                    <a:pt x="240741" y="142240"/>
                  </a:lnTo>
                  <a:lnTo>
                    <a:pt x="240665" y="151130"/>
                  </a:lnTo>
                  <a:lnTo>
                    <a:pt x="239090" y="151130"/>
                  </a:lnTo>
                  <a:lnTo>
                    <a:pt x="240220" y="149860"/>
                  </a:lnTo>
                  <a:lnTo>
                    <a:pt x="240665" y="151130"/>
                  </a:lnTo>
                  <a:lnTo>
                    <a:pt x="240665" y="142303"/>
                  </a:lnTo>
                  <a:lnTo>
                    <a:pt x="239115" y="143510"/>
                  </a:lnTo>
                  <a:lnTo>
                    <a:pt x="237324" y="148590"/>
                  </a:lnTo>
                  <a:lnTo>
                    <a:pt x="235026" y="148590"/>
                  </a:lnTo>
                  <a:lnTo>
                    <a:pt x="235826" y="147320"/>
                  </a:lnTo>
                  <a:lnTo>
                    <a:pt x="237236" y="146050"/>
                  </a:lnTo>
                  <a:lnTo>
                    <a:pt x="236969" y="146050"/>
                  </a:lnTo>
                  <a:lnTo>
                    <a:pt x="237299" y="145592"/>
                  </a:lnTo>
                  <a:lnTo>
                    <a:pt x="237109" y="144780"/>
                  </a:lnTo>
                  <a:lnTo>
                    <a:pt x="238328" y="143510"/>
                  </a:lnTo>
                  <a:lnTo>
                    <a:pt x="237655" y="143510"/>
                  </a:lnTo>
                  <a:lnTo>
                    <a:pt x="238671" y="142240"/>
                  </a:lnTo>
                  <a:lnTo>
                    <a:pt x="238899" y="142240"/>
                  </a:lnTo>
                  <a:lnTo>
                    <a:pt x="238760" y="142773"/>
                  </a:lnTo>
                  <a:lnTo>
                    <a:pt x="238455" y="143510"/>
                  </a:lnTo>
                  <a:lnTo>
                    <a:pt x="237947" y="144754"/>
                  </a:lnTo>
                  <a:lnTo>
                    <a:pt x="238887" y="143510"/>
                  </a:lnTo>
                  <a:lnTo>
                    <a:pt x="238925" y="142773"/>
                  </a:lnTo>
                  <a:lnTo>
                    <a:pt x="238975" y="142240"/>
                  </a:lnTo>
                  <a:lnTo>
                    <a:pt x="239052" y="140970"/>
                  </a:lnTo>
                  <a:lnTo>
                    <a:pt x="239763" y="139700"/>
                  </a:lnTo>
                  <a:lnTo>
                    <a:pt x="239115" y="139700"/>
                  </a:lnTo>
                  <a:lnTo>
                    <a:pt x="238137" y="140970"/>
                  </a:lnTo>
                  <a:lnTo>
                    <a:pt x="236613" y="140970"/>
                  </a:lnTo>
                  <a:lnTo>
                    <a:pt x="238760" y="139700"/>
                  </a:lnTo>
                  <a:lnTo>
                    <a:pt x="238823" y="138430"/>
                  </a:lnTo>
                  <a:lnTo>
                    <a:pt x="237782" y="138430"/>
                  </a:lnTo>
                  <a:lnTo>
                    <a:pt x="238048" y="137160"/>
                  </a:lnTo>
                  <a:lnTo>
                    <a:pt x="236232" y="139700"/>
                  </a:lnTo>
                  <a:lnTo>
                    <a:pt x="235978" y="139700"/>
                  </a:lnTo>
                  <a:lnTo>
                    <a:pt x="236766" y="138430"/>
                  </a:lnTo>
                  <a:lnTo>
                    <a:pt x="237147" y="137160"/>
                  </a:lnTo>
                  <a:lnTo>
                    <a:pt x="235877" y="138430"/>
                  </a:lnTo>
                  <a:lnTo>
                    <a:pt x="234683" y="135890"/>
                  </a:lnTo>
                  <a:lnTo>
                    <a:pt x="233324" y="139700"/>
                  </a:lnTo>
                  <a:lnTo>
                    <a:pt x="229806" y="140970"/>
                  </a:lnTo>
                  <a:lnTo>
                    <a:pt x="230632" y="137160"/>
                  </a:lnTo>
                  <a:lnTo>
                    <a:pt x="230911" y="135890"/>
                  </a:lnTo>
                  <a:lnTo>
                    <a:pt x="228612" y="135890"/>
                  </a:lnTo>
                  <a:lnTo>
                    <a:pt x="229196" y="134620"/>
                  </a:lnTo>
                  <a:lnTo>
                    <a:pt x="227596" y="135890"/>
                  </a:lnTo>
                  <a:lnTo>
                    <a:pt x="226733" y="134620"/>
                  </a:lnTo>
                  <a:lnTo>
                    <a:pt x="224790" y="135890"/>
                  </a:lnTo>
                  <a:lnTo>
                    <a:pt x="224510" y="135890"/>
                  </a:lnTo>
                  <a:lnTo>
                    <a:pt x="225221" y="133350"/>
                  </a:lnTo>
                  <a:lnTo>
                    <a:pt x="224155" y="133350"/>
                  </a:lnTo>
                  <a:lnTo>
                    <a:pt x="224104" y="132080"/>
                  </a:lnTo>
                  <a:lnTo>
                    <a:pt x="225856" y="130810"/>
                  </a:lnTo>
                  <a:lnTo>
                    <a:pt x="225437" y="130314"/>
                  </a:lnTo>
                  <a:lnTo>
                    <a:pt x="225183" y="129540"/>
                  </a:lnTo>
                  <a:lnTo>
                    <a:pt x="225920" y="128270"/>
                  </a:lnTo>
                  <a:lnTo>
                    <a:pt x="223304" y="129540"/>
                  </a:lnTo>
                  <a:lnTo>
                    <a:pt x="225158" y="128270"/>
                  </a:lnTo>
                  <a:lnTo>
                    <a:pt x="224510" y="127000"/>
                  </a:lnTo>
                  <a:lnTo>
                    <a:pt x="223608" y="127000"/>
                  </a:lnTo>
                  <a:lnTo>
                    <a:pt x="223189" y="129540"/>
                  </a:lnTo>
                  <a:lnTo>
                    <a:pt x="222465" y="129540"/>
                  </a:lnTo>
                  <a:lnTo>
                    <a:pt x="221843" y="128270"/>
                  </a:lnTo>
                  <a:lnTo>
                    <a:pt x="224078" y="125730"/>
                  </a:lnTo>
                  <a:lnTo>
                    <a:pt x="224586" y="120650"/>
                  </a:lnTo>
                  <a:lnTo>
                    <a:pt x="216522" y="128270"/>
                  </a:lnTo>
                  <a:lnTo>
                    <a:pt x="217043" y="127000"/>
                  </a:lnTo>
                  <a:lnTo>
                    <a:pt x="217563" y="125730"/>
                  </a:lnTo>
                  <a:lnTo>
                    <a:pt x="217703" y="125361"/>
                  </a:lnTo>
                  <a:lnTo>
                    <a:pt x="217106" y="125730"/>
                  </a:lnTo>
                  <a:lnTo>
                    <a:pt x="216496" y="125730"/>
                  </a:lnTo>
                  <a:lnTo>
                    <a:pt x="217411" y="123304"/>
                  </a:lnTo>
                  <a:lnTo>
                    <a:pt x="218313" y="123888"/>
                  </a:lnTo>
                  <a:lnTo>
                    <a:pt x="219113" y="121920"/>
                  </a:lnTo>
                  <a:lnTo>
                    <a:pt x="217538" y="122986"/>
                  </a:lnTo>
                  <a:lnTo>
                    <a:pt x="218414" y="120650"/>
                  </a:lnTo>
                  <a:lnTo>
                    <a:pt x="218160" y="120650"/>
                  </a:lnTo>
                  <a:lnTo>
                    <a:pt x="218059" y="118110"/>
                  </a:lnTo>
                  <a:lnTo>
                    <a:pt x="214147" y="123190"/>
                  </a:lnTo>
                  <a:lnTo>
                    <a:pt x="213639" y="121920"/>
                  </a:lnTo>
                  <a:lnTo>
                    <a:pt x="213106" y="123190"/>
                  </a:lnTo>
                  <a:lnTo>
                    <a:pt x="211366" y="125730"/>
                  </a:lnTo>
                  <a:lnTo>
                    <a:pt x="209765" y="125730"/>
                  </a:lnTo>
                  <a:lnTo>
                    <a:pt x="209156" y="124460"/>
                  </a:lnTo>
                  <a:lnTo>
                    <a:pt x="209981" y="123190"/>
                  </a:lnTo>
                  <a:lnTo>
                    <a:pt x="211632" y="120650"/>
                  </a:lnTo>
                  <a:lnTo>
                    <a:pt x="212521" y="120650"/>
                  </a:lnTo>
                  <a:lnTo>
                    <a:pt x="212369" y="120700"/>
                  </a:lnTo>
                  <a:lnTo>
                    <a:pt x="212128" y="120777"/>
                  </a:lnTo>
                  <a:lnTo>
                    <a:pt x="211988" y="121056"/>
                  </a:lnTo>
                  <a:lnTo>
                    <a:pt x="212204" y="121107"/>
                  </a:lnTo>
                  <a:lnTo>
                    <a:pt x="212471" y="120865"/>
                  </a:lnTo>
                  <a:lnTo>
                    <a:pt x="212610" y="120650"/>
                  </a:lnTo>
                  <a:lnTo>
                    <a:pt x="213461" y="120650"/>
                  </a:lnTo>
                  <a:lnTo>
                    <a:pt x="213753" y="119380"/>
                  </a:lnTo>
                  <a:lnTo>
                    <a:pt x="212547" y="118173"/>
                  </a:lnTo>
                  <a:lnTo>
                    <a:pt x="212585" y="119380"/>
                  </a:lnTo>
                  <a:lnTo>
                    <a:pt x="212471" y="118110"/>
                  </a:lnTo>
                  <a:lnTo>
                    <a:pt x="212496" y="116840"/>
                  </a:lnTo>
                  <a:lnTo>
                    <a:pt x="210870" y="118110"/>
                  </a:lnTo>
                  <a:lnTo>
                    <a:pt x="210375" y="116840"/>
                  </a:lnTo>
                  <a:lnTo>
                    <a:pt x="210185" y="116840"/>
                  </a:lnTo>
                  <a:lnTo>
                    <a:pt x="209524" y="118110"/>
                  </a:lnTo>
                  <a:lnTo>
                    <a:pt x="209346" y="118110"/>
                  </a:lnTo>
                  <a:lnTo>
                    <a:pt x="208521" y="115608"/>
                  </a:lnTo>
                  <a:lnTo>
                    <a:pt x="207276" y="119380"/>
                  </a:lnTo>
                  <a:lnTo>
                    <a:pt x="205803" y="119380"/>
                  </a:lnTo>
                  <a:lnTo>
                    <a:pt x="206006" y="118110"/>
                  </a:lnTo>
                  <a:lnTo>
                    <a:pt x="206209" y="116840"/>
                  </a:lnTo>
                  <a:lnTo>
                    <a:pt x="208483" y="115620"/>
                  </a:lnTo>
                  <a:lnTo>
                    <a:pt x="206514" y="115570"/>
                  </a:lnTo>
                  <a:lnTo>
                    <a:pt x="206540" y="114300"/>
                  </a:lnTo>
                  <a:lnTo>
                    <a:pt x="206692" y="114223"/>
                  </a:lnTo>
                  <a:lnTo>
                    <a:pt x="207975" y="110490"/>
                  </a:lnTo>
                  <a:lnTo>
                    <a:pt x="206425" y="110490"/>
                  </a:lnTo>
                  <a:lnTo>
                    <a:pt x="206082" y="110490"/>
                  </a:lnTo>
                  <a:lnTo>
                    <a:pt x="205409" y="110490"/>
                  </a:lnTo>
                  <a:lnTo>
                    <a:pt x="204622" y="113030"/>
                  </a:lnTo>
                  <a:lnTo>
                    <a:pt x="202692" y="114300"/>
                  </a:lnTo>
                  <a:lnTo>
                    <a:pt x="202958" y="113030"/>
                  </a:lnTo>
                  <a:lnTo>
                    <a:pt x="200609" y="114300"/>
                  </a:lnTo>
                  <a:lnTo>
                    <a:pt x="202285" y="111760"/>
                  </a:lnTo>
                  <a:lnTo>
                    <a:pt x="203034" y="113030"/>
                  </a:lnTo>
                  <a:lnTo>
                    <a:pt x="203352" y="111760"/>
                  </a:lnTo>
                  <a:lnTo>
                    <a:pt x="203974" y="109220"/>
                  </a:lnTo>
                  <a:lnTo>
                    <a:pt x="204660" y="109220"/>
                  </a:lnTo>
                  <a:lnTo>
                    <a:pt x="204812" y="107950"/>
                  </a:lnTo>
                  <a:lnTo>
                    <a:pt x="205282" y="107950"/>
                  </a:lnTo>
                  <a:lnTo>
                    <a:pt x="205320" y="107391"/>
                  </a:lnTo>
                  <a:lnTo>
                    <a:pt x="205651" y="107251"/>
                  </a:lnTo>
                  <a:lnTo>
                    <a:pt x="205511" y="107226"/>
                  </a:lnTo>
                  <a:lnTo>
                    <a:pt x="205333" y="107315"/>
                  </a:lnTo>
                  <a:lnTo>
                    <a:pt x="205587" y="104140"/>
                  </a:lnTo>
                  <a:lnTo>
                    <a:pt x="202590" y="110490"/>
                  </a:lnTo>
                  <a:lnTo>
                    <a:pt x="201256" y="109220"/>
                  </a:lnTo>
                  <a:lnTo>
                    <a:pt x="202476" y="107950"/>
                  </a:lnTo>
                  <a:lnTo>
                    <a:pt x="202844" y="106870"/>
                  </a:lnTo>
                  <a:lnTo>
                    <a:pt x="200990" y="109220"/>
                  </a:lnTo>
                  <a:lnTo>
                    <a:pt x="199694" y="110490"/>
                  </a:lnTo>
                  <a:lnTo>
                    <a:pt x="199618" y="107950"/>
                  </a:lnTo>
                  <a:lnTo>
                    <a:pt x="198132" y="110490"/>
                  </a:lnTo>
                  <a:lnTo>
                    <a:pt x="197929" y="110490"/>
                  </a:lnTo>
                  <a:lnTo>
                    <a:pt x="196723" y="113030"/>
                  </a:lnTo>
                  <a:lnTo>
                    <a:pt x="196405" y="111760"/>
                  </a:lnTo>
                  <a:lnTo>
                    <a:pt x="195478" y="111760"/>
                  </a:lnTo>
                  <a:lnTo>
                    <a:pt x="194221" y="113030"/>
                  </a:lnTo>
                  <a:lnTo>
                    <a:pt x="194792" y="111760"/>
                  </a:lnTo>
                  <a:lnTo>
                    <a:pt x="195364" y="110490"/>
                  </a:lnTo>
                  <a:lnTo>
                    <a:pt x="196494" y="107950"/>
                  </a:lnTo>
                  <a:lnTo>
                    <a:pt x="197065" y="106680"/>
                  </a:lnTo>
                  <a:lnTo>
                    <a:pt x="194894" y="107950"/>
                  </a:lnTo>
                  <a:lnTo>
                    <a:pt x="195148" y="106680"/>
                  </a:lnTo>
                  <a:lnTo>
                    <a:pt x="196786" y="105410"/>
                  </a:lnTo>
                  <a:lnTo>
                    <a:pt x="196875" y="104140"/>
                  </a:lnTo>
                  <a:lnTo>
                    <a:pt x="194475" y="105410"/>
                  </a:lnTo>
                  <a:lnTo>
                    <a:pt x="194919" y="105410"/>
                  </a:lnTo>
                  <a:lnTo>
                    <a:pt x="193852" y="106260"/>
                  </a:lnTo>
                  <a:lnTo>
                    <a:pt x="193852" y="107950"/>
                  </a:lnTo>
                  <a:lnTo>
                    <a:pt x="192163" y="109220"/>
                  </a:lnTo>
                  <a:lnTo>
                    <a:pt x="192570" y="107950"/>
                  </a:lnTo>
                  <a:lnTo>
                    <a:pt x="192125" y="109220"/>
                  </a:lnTo>
                  <a:lnTo>
                    <a:pt x="191681" y="110490"/>
                  </a:lnTo>
                  <a:lnTo>
                    <a:pt x="192557" y="107950"/>
                  </a:lnTo>
                  <a:lnTo>
                    <a:pt x="192684" y="107594"/>
                  </a:lnTo>
                  <a:lnTo>
                    <a:pt x="193763" y="106680"/>
                  </a:lnTo>
                  <a:lnTo>
                    <a:pt x="193852" y="107950"/>
                  </a:lnTo>
                  <a:lnTo>
                    <a:pt x="193852" y="106260"/>
                  </a:lnTo>
                  <a:lnTo>
                    <a:pt x="192874" y="107035"/>
                  </a:lnTo>
                  <a:lnTo>
                    <a:pt x="193001" y="106680"/>
                  </a:lnTo>
                  <a:lnTo>
                    <a:pt x="192443" y="107378"/>
                  </a:lnTo>
                  <a:lnTo>
                    <a:pt x="191719" y="107950"/>
                  </a:lnTo>
                  <a:lnTo>
                    <a:pt x="191985" y="107950"/>
                  </a:lnTo>
                  <a:lnTo>
                    <a:pt x="188963" y="111760"/>
                  </a:lnTo>
                  <a:lnTo>
                    <a:pt x="189230" y="110490"/>
                  </a:lnTo>
                  <a:lnTo>
                    <a:pt x="189484" y="109220"/>
                  </a:lnTo>
                  <a:lnTo>
                    <a:pt x="190868" y="106680"/>
                  </a:lnTo>
                  <a:lnTo>
                    <a:pt x="191554" y="105410"/>
                  </a:lnTo>
                  <a:lnTo>
                    <a:pt x="192239" y="104140"/>
                  </a:lnTo>
                  <a:lnTo>
                    <a:pt x="192938" y="102870"/>
                  </a:lnTo>
                  <a:lnTo>
                    <a:pt x="193116" y="100330"/>
                  </a:lnTo>
                  <a:lnTo>
                    <a:pt x="188823" y="104140"/>
                  </a:lnTo>
                  <a:lnTo>
                    <a:pt x="187960" y="101600"/>
                  </a:lnTo>
                  <a:lnTo>
                    <a:pt x="187921" y="102870"/>
                  </a:lnTo>
                  <a:lnTo>
                    <a:pt x="186334" y="105410"/>
                  </a:lnTo>
                  <a:lnTo>
                    <a:pt x="186677" y="102870"/>
                  </a:lnTo>
                  <a:lnTo>
                    <a:pt x="185547" y="102870"/>
                  </a:lnTo>
                  <a:lnTo>
                    <a:pt x="186753" y="101600"/>
                  </a:lnTo>
                  <a:lnTo>
                    <a:pt x="186804" y="100533"/>
                  </a:lnTo>
                  <a:lnTo>
                    <a:pt x="186461" y="101600"/>
                  </a:lnTo>
                  <a:lnTo>
                    <a:pt x="186080" y="99060"/>
                  </a:lnTo>
                  <a:lnTo>
                    <a:pt x="183680" y="101600"/>
                  </a:lnTo>
                  <a:lnTo>
                    <a:pt x="184391" y="99060"/>
                  </a:lnTo>
                  <a:lnTo>
                    <a:pt x="183616" y="97790"/>
                  </a:lnTo>
                  <a:lnTo>
                    <a:pt x="179578" y="102870"/>
                  </a:lnTo>
                  <a:lnTo>
                    <a:pt x="178638" y="101600"/>
                  </a:lnTo>
                  <a:lnTo>
                    <a:pt x="180251" y="100330"/>
                  </a:lnTo>
                  <a:lnTo>
                    <a:pt x="180467" y="99060"/>
                  </a:lnTo>
                  <a:lnTo>
                    <a:pt x="182232" y="97790"/>
                  </a:lnTo>
                  <a:lnTo>
                    <a:pt x="181787" y="97790"/>
                  </a:lnTo>
                  <a:lnTo>
                    <a:pt x="181597" y="96520"/>
                  </a:lnTo>
                  <a:lnTo>
                    <a:pt x="180809" y="97790"/>
                  </a:lnTo>
                  <a:lnTo>
                    <a:pt x="181254" y="96520"/>
                  </a:lnTo>
                  <a:lnTo>
                    <a:pt x="178041" y="99060"/>
                  </a:lnTo>
                  <a:lnTo>
                    <a:pt x="178714" y="97790"/>
                  </a:lnTo>
                  <a:lnTo>
                    <a:pt x="178028" y="97790"/>
                  </a:lnTo>
                  <a:lnTo>
                    <a:pt x="176784" y="100330"/>
                  </a:lnTo>
                  <a:lnTo>
                    <a:pt x="176377" y="99060"/>
                  </a:lnTo>
                  <a:lnTo>
                    <a:pt x="175437" y="99060"/>
                  </a:lnTo>
                  <a:lnTo>
                    <a:pt x="176720" y="95250"/>
                  </a:lnTo>
                  <a:lnTo>
                    <a:pt x="170484" y="99060"/>
                  </a:lnTo>
                  <a:lnTo>
                    <a:pt x="170929" y="97790"/>
                  </a:lnTo>
                  <a:lnTo>
                    <a:pt x="172262" y="93980"/>
                  </a:lnTo>
                  <a:lnTo>
                    <a:pt x="168402" y="93980"/>
                  </a:lnTo>
                  <a:lnTo>
                    <a:pt x="168783" y="92710"/>
                  </a:lnTo>
                  <a:lnTo>
                    <a:pt x="169011" y="92710"/>
                  </a:lnTo>
                  <a:lnTo>
                    <a:pt x="168821" y="90170"/>
                  </a:lnTo>
                  <a:lnTo>
                    <a:pt x="165061" y="97790"/>
                  </a:lnTo>
                  <a:lnTo>
                    <a:pt x="164934" y="96520"/>
                  </a:lnTo>
                  <a:lnTo>
                    <a:pt x="164820" y="95250"/>
                  </a:lnTo>
                  <a:lnTo>
                    <a:pt x="165531" y="92710"/>
                  </a:lnTo>
                  <a:lnTo>
                    <a:pt x="165900" y="91440"/>
                  </a:lnTo>
                  <a:lnTo>
                    <a:pt x="166535" y="93980"/>
                  </a:lnTo>
                  <a:lnTo>
                    <a:pt x="166751" y="92710"/>
                  </a:lnTo>
                  <a:lnTo>
                    <a:pt x="170218" y="86360"/>
                  </a:lnTo>
                  <a:lnTo>
                    <a:pt x="164579" y="91440"/>
                  </a:lnTo>
                  <a:lnTo>
                    <a:pt x="165773" y="87630"/>
                  </a:lnTo>
                  <a:lnTo>
                    <a:pt x="166217" y="87630"/>
                  </a:lnTo>
                  <a:lnTo>
                    <a:pt x="166725" y="85090"/>
                  </a:lnTo>
                  <a:lnTo>
                    <a:pt x="163080" y="88900"/>
                  </a:lnTo>
                  <a:lnTo>
                    <a:pt x="162153" y="87630"/>
                  </a:lnTo>
                  <a:lnTo>
                    <a:pt x="162534" y="87630"/>
                  </a:lnTo>
                  <a:lnTo>
                    <a:pt x="162712" y="86360"/>
                  </a:lnTo>
                  <a:lnTo>
                    <a:pt x="160070" y="88900"/>
                  </a:lnTo>
                  <a:lnTo>
                    <a:pt x="157543" y="88900"/>
                  </a:lnTo>
                  <a:lnTo>
                    <a:pt x="157086" y="88900"/>
                  </a:lnTo>
                  <a:lnTo>
                    <a:pt x="156603" y="90170"/>
                  </a:lnTo>
                  <a:lnTo>
                    <a:pt x="155181" y="90170"/>
                  </a:lnTo>
                  <a:lnTo>
                    <a:pt x="155613" y="88900"/>
                  </a:lnTo>
                  <a:lnTo>
                    <a:pt x="155562" y="86360"/>
                  </a:lnTo>
                  <a:lnTo>
                    <a:pt x="156286" y="85090"/>
                  </a:lnTo>
                  <a:lnTo>
                    <a:pt x="153543" y="85090"/>
                  </a:lnTo>
                  <a:lnTo>
                    <a:pt x="151625" y="85090"/>
                  </a:lnTo>
                  <a:lnTo>
                    <a:pt x="148602" y="87630"/>
                  </a:lnTo>
                  <a:lnTo>
                    <a:pt x="150355" y="85090"/>
                  </a:lnTo>
                  <a:lnTo>
                    <a:pt x="152107" y="82550"/>
                  </a:lnTo>
                  <a:lnTo>
                    <a:pt x="149644" y="85090"/>
                  </a:lnTo>
                  <a:lnTo>
                    <a:pt x="151561" y="81280"/>
                  </a:lnTo>
                  <a:lnTo>
                    <a:pt x="150469" y="81280"/>
                  </a:lnTo>
                  <a:lnTo>
                    <a:pt x="147459" y="82550"/>
                  </a:lnTo>
                  <a:lnTo>
                    <a:pt x="146024" y="82550"/>
                  </a:lnTo>
                  <a:lnTo>
                    <a:pt x="148209" y="81280"/>
                  </a:lnTo>
                  <a:lnTo>
                    <a:pt x="150228" y="80010"/>
                  </a:lnTo>
                  <a:lnTo>
                    <a:pt x="151942" y="78740"/>
                  </a:lnTo>
                  <a:lnTo>
                    <a:pt x="149860" y="78740"/>
                  </a:lnTo>
                  <a:lnTo>
                    <a:pt x="149733" y="78854"/>
                  </a:lnTo>
                  <a:lnTo>
                    <a:pt x="149644" y="80010"/>
                  </a:lnTo>
                  <a:lnTo>
                    <a:pt x="147231" y="81280"/>
                  </a:lnTo>
                  <a:lnTo>
                    <a:pt x="145478" y="82550"/>
                  </a:lnTo>
                  <a:lnTo>
                    <a:pt x="144386" y="81280"/>
                  </a:lnTo>
                  <a:lnTo>
                    <a:pt x="146151" y="78740"/>
                  </a:lnTo>
                  <a:lnTo>
                    <a:pt x="148793" y="74930"/>
                  </a:lnTo>
                  <a:lnTo>
                    <a:pt x="142519" y="78740"/>
                  </a:lnTo>
                  <a:lnTo>
                    <a:pt x="143484" y="76200"/>
                  </a:lnTo>
                  <a:lnTo>
                    <a:pt x="143967" y="74930"/>
                  </a:lnTo>
                  <a:lnTo>
                    <a:pt x="144932" y="72390"/>
                  </a:lnTo>
                  <a:lnTo>
                    <a:pt x="141389" y="73660"/>
                  </a:lnTo>
                  <a:lnTo>
                    <a:pt x="141592" y="68580"/>
                  </a:lnTo>
                  <a:lnTo>
                    <a:pt x="138988" y="68580"/>
                  </a:lnTo>
                  <a:lnTo>
                    <a:pt x="136588" y="73660"/>
                  </a:lnTo>
                  <a:lnTo>
                    <a:pt x="138214" y="67310"/>
                  </a:lnTo>
                  <a:lnTo>
                    <a:pt x="137706" y="68313"/>
                  </a:lnTo>
                  <a:lnTo>
                    <a:pt x="137655" y="66738"/>
                  </a:lnTo>
                  <a:lnTo>
                    <a:pt x="137109" y="69253"/>
                  </a:lnTo>
                  <a:lnTo>
                    <a:pt x="137325" y="69088"/>
                  </a:lnTo>
                  <a:lnTo>
                    <a:pt x="135039" y="73660"/>
                  </a:lnTo>
                  <a:lnTo>
                    <a:pt x="134137" y="73660"/>
                  </a:lnTo>
                  <a:lnTo>
                    <a:pt x="134302" y="72390"/>
                  </a:lnTo>
                  <a:lnTo>
                    <a:pt x="134327" y="72009"/>
                  </a:lnTo>
                  <a:lnTo>
                    <a:pt x="134797" y="71018"/>
                  </a:lnTo>
                  <a:lnTo>
                    <a:pt x="136893" y="69418"/>
                  </a:lnTo>
                  <a:lnTo>
                    <a:pt x="134670" y="68872"/>
                  </a:lnTo>
                  <a:lnTo>
                    <a:pt x="134416" y="70993"/>
                  </a:lnTo>
                  <a:lnTo>
                    <a:pt x="134620" y="68580"/>
                  </a:lnTo>
                  <a:lnTo>
                    <a:pt x="135191" y="66040"/>
                  </a:lnTo>
                  <a:lnTo>
                    <a:pt x="135864" y="67310"/>
                  </a:lnTo>
                  <a:lnTo>
                    <a:pt x="136563" y="66040"/>
                  </a:lnTo>
                  <a:lnTo>
                    <a:pt x="135610" y="64770"/>
                  </a:lnTo>
                  <a:lnTo>
                    <a:pt x="137464" y="63500"/>
                  </a:lnTo>
                  <a:lnTo>
                    <a:pt x="137528" y="62230"/>
                  </a:lnTo>
                  <a:lnTo>
                    <a:pt x="136525" y="63500"/>
                  </a:lnTo>
                  <a:lnTo>
                    <a:pt x="135432" y="64770"/>
                  </a:lnTo>
                  <a:lnTo>
                    <a:pt x="135204" y="63500"/>
                  </a:lnTo>
                  <a:lnTo>
                    <a:pt x="134645" y="66040"/>
                  </a:lnTo>
                  <a:lnTo>
                    <a:pt x="131216" y="68580"/>
                  </a:lnTo>
                  <a:lnTo>
                    <a:pt x="135166" y="62230"/>
                  </a:lnTo>
                  <a:lnTo>
                    <a:pt x="135966" y="60960"/>
                  </a:lnTo>
                  <a:lnTo>
                    <a:pt x="132715" y="62166"/>
                  </a:lnTo>
                  <a:lnTo>
                    <a:pt x="132524" y="62230"/>
                  </a:lnTo>
                  <a:lnTo>
                    <a:pt x="130911" y="59690"/>
                  </a:lnTo>
                  <a:lnTo>
                    <a:pt x="127431" y="63500"/>
                  </a:lnTo>
                  <a:lnTo>
                    <a:pt x="127647" y="62230"/>
                  </a:lnTo>
                  <a:lnTo>
                    <a:pt x="128333" y="60960"/>
                  </a:lnTo>
                  <a:lnTo>
                    <a:pt x="128968" y="60960"/>
                  </a:lnTo>
                  <a:lnTo>
                    <a:pt x="127266" y="58420"/>
                  </a:lnTo>
                  <a:lnTo>
                    <a:pt x="121526" y="62230"/>
                  </a:lnTo>
                  <a:lnTo>
                    <a:pt x="121526" y="59690"/>
                  </a:lnTo>
                  <a:lnTo>
                    <a:pt x="121526" y="58686"/>
                  </a:lnTo>
                  <a:lnTo>
                    <a:pt x="120294" y="59690"/>
                  </a:lnTo>
                  <a:lnTo>
                    <a:pt x="120611" y="58420"/>
                  </a:lnTo>
                  <a:lnTo>
                    <a:pt x="120891" y="57429"/>
                  </a:lnTo>
                  <a:lnTo>
                    <a:pt x="119011" y="58420"/>
                  </a:lnTo>
                  <a:lnTo>
                    <a:pt x="118948" y="57150"/>
                  </a:lnTo>
                  <a:lnTo>
                    <a:pt x="120281" y="55880"/>
                  </a:lnTo>
                  <a:lnTo>
                    <a:pt x="119278" y="53340"/>
                  </a:lnTo>
                  <a:lnTo>
                    <a:pt x="114998" y="58420"/>
                  </a:lnTo>
                  <a:lnTo>
                    <a:pt x="112750" y="58420"/>
                  </a:lnTo>
                  <a:lnTo>
                    <a:pt x="114503" y="54610"/>
                  </a:lnTo>
                  <a:lnTo>
                    <a:pt x="115087" y="53340"/>
                  </a:lnTo>
                  <a:lnTo>
                    <a:pt x="114439" y="52070"/>
                  </a:lnTo>
                  <a:lnTo>
                    <a:pt x="113804" y="50800"/>
                  </a:lnTo>
                  <a:lnTo>
                    <a:pt x="114160" y="49530"/>
                  </a:lnTo>
                  <a:lnTo>
                    <a:pt x="112052" y="48260"/>
                  </a:lnTo>
                  <a:lnTo>
                    <a:pt x="108191" y="50800"/>
                  </a:lnTo>
                  <a:lnTo>
                    <a:pt x="107391" y="50800"/>
                  </a:lnTo>
                  <a:lnTo>
                    <a:pt x="107391" y="73660"/>
                  </a:lnTo>
                  <a:lnTo>
                    <a:pt x="106222" y="75984"/>
                  </a:lnTo>
                  <a:lnTo>
                    <a:pt x="106083" y="74930"/>
                  </a:lnTo>
                  <a:lnTo>
                    <a:pt x="107391" y="73660"/>
                  </a:lnTo>
                  <a:lnTo>
                    <a:pt x="107391" y="50800"/>
                  </a:lnTo>
                  <a:lnTo>
                    <a:pt x="105079" y="50800"/>
                  </a:lnTo>
                  <a:lnTo>
                    <a:pt x="105638" y="48260"/>
                  </a:lnTo>
                  <a:lnTo>
                    <a:pt x="105918" y="46990"/>
                  </a:lnTo>
                  <a:lnTo>
                    <a:pt x="106197" y="45720"/>
                  </a:lnTo>
                  <a:lnTo>
                    <a:pt x="101485" y="46990"/>
                  </a:lnTo>
                  <a:lnTo>
                    <a:pt x="100660" y="43180"/>
                  </a:lnTo>
                  <a:lnTo>
                    <a:pt x="100584" y="44450"/>
                  </a:lnTo>
                  <a:lnTo>
                    <a:pt x="98831" y="45720"/>
                  </a:lnTo>
                  <a:lnTo>
                    <a:pt x="98209" y="46990"/>
                  </a:lnTo>
                  <a:lnTo>
                    <a:pt x="98158" y="45720"/>
                  </a:lnTo>
                  <a:lnTo>
                    <a:pt x="95199" y="48260"/>
                  </a:lnTo>
                  <a:lnTo>
                    <a:pt x="97370" y="44450"/>
                  </a:lnTo>
                  <a:lnTo>
                    <a:pt x="97510" y="44450"/>
                  </a:lnTo>
                  <a:lnTo>
                    <a:pt x="98615" y="41910"/>
                  </a:lnTo>
                  <a:lnTo>
                    <a:pt x="99161" y="40640"/>
                  </a:lnTo>
                  <a:lnTo>
                    <a:pt x="97561" y="41910"/>
                  </a:lnTo>
                  <a:lnTo>
                    <a:pt x="96774" y="40640"/>
                  </a:lnTo>
                  <a:lnTo>
                    <a:pt x="93929" y="45720"/>
                  </a:lnTo>
                  <a:lnTo>
                    <a:pt x="93700" y="43180"/>
                  </a:lnTo>
                  <a:lnTo>
                    <a:pt x="93586" y="41910"/>
                  </a:lnTo>
                  <a:lnTo>
                    <a:pt x="91300" y="41910"/>
                  </a:lnTo>
                  <a:lnTo>
                    <a:pt x="89115" y="40640"/>
                  </a:lnTo>
                  <a:lnTo>
                    <a:pt x="89077" y="38100"/>
                  </a:lnTo>
                  <a:lnTo>
                    <a:pt x="87884" y="39370"/>
                  </a:lnTo>
                  <a:lnTo>
                    <a:pt x="87249" y="38100"/>
                  </a:lnTo>
                  <a:lnTo>
                    <a:pt x="86042" y="39370"/>
                  </a:lnTo>
                  <a:lnTo>
                    <a:pt x="87515" y="36830"/>
                  </a:lnTo>
                  <a:lnTo>
                    <a:pt x="85877" y="34290"/>
                  </a:lnTo>
                  <a:lnTo>
                    <a:pt x="83718" y="34290"/>
                  </a:lnTo>
                  <a:lnTo>
                    <a:pt x="85115" y="33020"/>
                  </a:lnTo>
                  <a:lnTo>
                    <a:pt x="84188" y="31750"/>
                  </a:lnTo>
                  <a:lnTo>
                    <a:pt x="79705" y="39370"/>
                  </a:lnTo>
                  <a:lnTo>
                    <a:pt x="78676" y="39370"/>
                  </a:lnTo>
                  <a:lnTo>
                    <a:pt x="80518" y="35560"/>
                  </a:lnTo>
                  <a:lnTo>
                    <a:pt x="78714" y="34290"/>
                  </a:lnTo>
                  <a:lnTo>
                    <a:pt x="78727" y="33020"/>
                  </a:lnTo>
                  <a:lnTo>
                    <a:pt x="78740" y="31750"/>
                  </a:lnTo>
                  <a:lnTo>
                    <a:pt x="78752" y="29210"/>
                  </a:lnTo>
                  <a:lnTo>
                    <a:pt x="75069" y="31750"/>
                  </a:lnTo>
                  <a:lnTo>
                    <a:pt x="76073" y="30480"/>
                  </a:lnTo>
                  <a:lnTo>
                    <a:pt x="75666" y="30480"/>
                  </a:lnTo>
                  <a:lnTo>
                    <a:pt x="74625" y="26670"/>
                  </a:lnTo>
                  <a:lnTo>
                    <a:pt x="72021" y="31750"/>
                  </a:lnTo>
                  <a:lnTo>
                    <a:pt x="73888" y="27940"/>
                  </a:lnTo>
                  <a:lnTo>
                    <a:pt x="68567" y="31750"/>
                  </a:lnTo>
                  <a:lnTo>
                    <a:pt x="70104" y="29210"/>
                  </a:lnTo>
                  <a:lnTo>
                    <a:pt x="67525" y="31750"/>
                  </a:lnTo>
                  <a:lnTo>
                    <a:pt x="67017" y="33020"/>
                  </a:lnTo>
                  <a:lnTo>
                    <a:pt x="65303" y="33020"/>
                  </a:lnTo>
                  <a:lnTo>
                    <a:pt x="66027" y="31127"/>
                  </a:lnTo>
                  <a:lnTo>
                    <a:pt x="66090" y="30480"/>
                  </a:lnTo>
                  <a:lnTo>
                    <a:pt x="64262" y="34290"/>
                  </a:lnTo>
                  <a:lnTo>
                    <a:pt x="64084" y="33020"/>
                  </a:lnTo>
                  <a:lnTo>
                    <a:pt x="63906" y="31750"/>
                  </a:lnTo>
                  <a:lnTo>
                    <a:pt x="65189" y="30480"/>
                  </a:lnTo>
                  <a:lnTo>
                    <a:pt x="64376" y="29210"/>
                  </a:lnTo>
                  <a:lnTo>
                    <a:pt x="63969" y="30480"/>
                  </a:lnTo>
                  <a:lnTo>
                    <a:pt x="62433" y="31750"/>
                  </a:lnTo>
                  <a:lnTo>
                    <a:pt x="61315" y="33020"/>
                  </a:lnTo>
                  <a:lnTo>
                    <a:pt x="61036" y="30480"/>
                  </a:lnTo>
                  <a:lnTo>
                    <a:pt x="62153" y="27940"/>
                  </a:lnTo>
                  <a:lnTo>
                    <a:pt x="61264" y="29210"/>
                  </a:lnTo>
                  <a:lnTo>
                    <a:pt x="59740" y="31750"/>
                  </a:lnTo>
                  <a:lnTo>
                    <a:pt x="59550" y="30480"/>
                  </a:lnTo>
                  <a:lnTo>
                    <a:pt x="59956" y="29210"/>
                  </a:lnTo>
                  <a:lnTo>
                    <a:pt x="60680" y="29210"/>
                  </a:lnTo>
                  <a:lnTo>
                    <a:pt x="60083" y="26670"/>
                  </a:lnTo>
                  <a:lnTo>
                    <a:pt x="56781" y="30480"/>
                  </a:lnTo>
                  <a:lnTo>
                    <a:pt x="57061" y="27940"/>
                  </a:lnTo>
                  <a:lnTo>
                    <a:pt x="57492" y="26670"/>
                  </a:lnTo>
                  <a:lnTo>
                    <a:pt x="57645" y="25400"/>
                  </a:lnTo>
                  <a:lnTo>
                    <a:pt x="58902" y="26670"/>
                  </a:lnTo>
                  <a:lnTo>
                    <a:pt x="59626" y="26670"/>
                  </a:lnTo>
                  <a:lnTo>
                    <a:pt x="60896" y="25400"/>
                  </a:lnTo>
                  <a:lnTo>
                    <a:pt x="60109" y="24130"/>
                  </a:lnTo>
                  <a:lnTo>
                    <a:pt x="62649" y="21590"/>
                  </a:lnTo>
                  <a:lnTo>
                    <a:pt x="60896" y="22860"/>
                  </a:lnTo>
                  <a:lnTo>
                    <a:pt x="57467" y="25400"/>
                  </a:lnTo>
                  <a:lnTo>
                    <a:pt x="57086" y="24130"/>
                  </a:lnTo>
                  <a:lnTo>
                    <a:pt x="57391" y="22860"/>
                  </a:lnTo>
                  <a:lnTo>
                    <a:pt x="56807" y="22860"/>
                  </a:lnTo>
                  <a:lnTo>
                    <a:pt x="56667" y="21590"/>
                  </a:lnTo>
                  <a:lnTo>
                    <a:pt x="56464" y="21590"/>
                  </a:lnTo>
                  <a:lnTo>
                    <a:pt x="56489" y="21450"/>
                  </a:lnTo>
                  <a:lnTo>
                    <a:pt x="56388" y="21590"/>
                  </a:lnTo>
                  <a:lnTo>
                    <a:pt x="55854" y="21590"/>
                  </a:lnTo>
                  <a:lnTo>
                    <a:pt x="56095" y="20320"/>
                  </a:lnTo>
                  <a:lnTo>
                    <a:pt x="55346" y="20320"/>
                  </a:lnTo>
                  <a:lnTo>
                    <a:pt x="54013" y="22860"/>
                  </a:lnTo>
                  <a:lnTo>
                    <a:pt x="53581" y="21590"/>
                  </a:lnTo>
                  <a:lnTo>
                    <a:pt x="53073" y="24130"/>
                  </a:lnTo>
                  <a:lnTo>
                    <a:pt x="53352" y="24130"/>
                  </a:lnTo>
                  <a:lnTo>
                    <a:pt x="55245" y="24130"/>
                  </a:lnTo>
                  <a:lnTo>
                    <a:pt x="54140" y="25400"/>
                  </a:lnTo>
                  <a:lnTo>
                    <a:pt x="53162" y="26670"/>
                  </a:lnTo>
                  <a:lnTo>
                    <a:pt x="53352" y="24130"/>
                  </a:lnTo>
                  <a:lnTo>
                    <a:pt x="51079" y="27127"/>
                  </a:lnTo>
                  <a:lnTo>
                    <a:pt x="51079" y="40640"/>
                  </a:lnTo>
                  <a:lnTo>
                    <a:pt x="50126" y="40640"/>
                  </a:lnTo>
                  <a:lnTo>
                    <a:pt x="50546" y="39370"/>
                  </a:lnTo>
                  <a:lnTo>
                    <a:pt x="50838" y="39370"/>
                  </a:lnTo>
                  <a:lnTo>
                    <a:pt x="51079" y="40640"/>
                  </a:lnTo>
                  <a:lnTo>
                    <a:pt x="51079" y="27127"/>
                  </a:lnTo>
                  <a:lnTo>
                    <a:pt x="50457" y="27940"/>
                  </a:lnTo>
                  <a:lnTo>
                    <a:pt x="50863" y="26670"/>
                  </a:lnTo>
                  <a:lnTo>
                    <a:pt x="51689" y="24130"/>
                  </a:lnTo>
                  <a:lnTo>
                    <a:pt x="51460" y="22021"/>
                  </a:lnTo>
                  <a:lnTo>
                    <a:pt x="51485" y="21412"/>
                  </a:lnTo>
                  <a:lnTo>
                    <a:pt x="51904" y="20320"/>
                  </a:lnTo>
                  <a:lnTo>
                    <a:pt x="52387" y="19050"/>
                  </a:lnTo>
                  <a:lnTo>
                    <a:pt x="50114" y="20320"/>
                  </a:lnTo>
                  <a:lnTo>
                    <a:pt x="48310" y="19050"/>
                  </a:lnTo>
                  <a:lnTo>
                    <a:pt x="44818" y="22860"/>
                  </a:lnTo>
                  <a:lnTo>
                    <a:pt x="44043" y="22860"/>
                  </a:lnTo>
                  <a:lnTo>
                    <a:pt x="44983" y="21640"/>
                  </a:lnTo>
                  <a:lnTo>
                    <a:pt x="45072" y="21412"/>
                  </a:lnTo>
                  <a:lnTo>
                    <a:pt x="45288" y="20320"/>
                  </a:lnTo>
                  <a:lnTo>
                    <a:pt x="45021" y="20320"/>
                  </a:lnTo>
                  <a:lnTo>
                    <a:pt x="43815" y="19138"/>
                  </a:lnTo>
                  <a:lnTo>
                    <a:pt x="43624" y="19227"/>
                  </a:lnTo>
                  <a:lnTo>
                    <a:pt x="41744" y="22860"/>
                  </a:lnTo>
                  <a:lnTo>
                    <a:pt x="41605" y="21590"/>
                  </a:lnTo>
                  <a:lnTo>
                    <a:pt x="41465" y="20320"/>
                  </a:lnTo>
                  <a:lnTo>
                    <a:pt x="43624" y="19227"/>
                  </a:lnTo>
                  <a:lnTo>
                    <a:pt x="43726" y="19050"/>
                  </a:lnTo>
                  <a:lnTo>
                    <a:pt x="42214" y="19050"/>
                  </a:lnTo>
                  <a:lnTo>
                    <a:pt x="42951" y="17780"/>
                  </a:lnTo>
                  <a:lnTo>
                    <a:pt x="41440" y="16510"/>
                  </a:lnTo>
                  <a:lnTo>
                    <a:pt x="38277" y="17780"/>
                  </a:lnTo>
                  <a:lnTo>
                    <a:pt x="35217" y="19050"/>
                  </a:lnTo>
                  <a:lnTo>
                    <a:pt x="33972" y="15240"/>
                  </a:lnTo>
                  <a:lnTo>
                    <a:pt x="33997" y="16510"/>
                  </a:lnTo>
                  <a:lnTo>
                    <a:pt x="33743" y="17780"/>
                  </a:lnTo>
                  <a:lnTo>
                    <a:pt x="33197" y="16510"/>
                  </a:lnTo>
                  <a:lnTo>
                    <a:pt x="31572" y="12700"/>
                  </a:lnTo>
                  <a:lnTo>
                    <a:pt x="24587" y="16510"/>
                  </a:lnTo>
                  <a:lnTo>
                    <a:pt x="23964" y="12700"/>
                  </a:lnTo>
                  <a:lnTo>
                    <a:pt x="23761" y="11430"/>
                  </a:lnTo>
                  <a:lnTo>
                    <a:pt x="23355" y="8890"/>
                  </a:lnTo>
                  <a:lnTo>
                    <a:pt x="22796" y="7620"/>
                  </a:lnTo>
                  <a:lnTo>
                    <a:pt x="21602" y="10160"/>
                  </a:lnTo>
                  <a:lnTo>
                    <a:pt x="20104" y="11430"/>
                  </a:lnTo>
                  <a:lnTo>
                    <a:pt x="21297" y="8890"/>
                  </a:lnTo>
                  <a:lnTo>
                    <a:pt x="18567" y="11430"/>
                  </a:lnTo>
                  <a:lnTo>
                    <a:pt x="15824" y="12700"/>
                  </a:lnTo>
                  <a:lnTo>
                    <a:pt x="17132" y="8890"/>
                  </a:lnTo>
                  <a:lnTo>
                    <a:pt x="19304" y="2540"/>
                  </a:lnTo>
                  <a:lnTo>
                    <a:pt x="15100" y="6350"/>
                  </a:lnTo>
                  <a:lnTo>
                    <a:pt x="14401" y="8890"/>
                  </a:lnTo>
                  <a:lnTo>
                    <a:pt x="13881" y="7620"/>
                  </a:lnTo>
                  <a:lnTo>
                    <a:pt x="11607" y="8890"/>
                  </a:lnTo>
                  <a:lnTo>
                    <a:pt x="11811" y="7620"/>
                  </a:lnTo>
                  <a:lnTo>
                    <a:pt x="12522" y="5080"/>
                  </a:lnTo>
                  <a:lnTo>
                    <a:pt x="9537" y="7620"/>
                  </a:lnTo>
                  <a:lnTo>
                    <a:pt x="8712" y="5080"/>
                  </a:lnTo>
                  <a:lnTo>
                    <a:pt x="12623" y="1270"/>
                  </a:lnTo>
                  <a:lnTo>
                    <a:pt x="10807" y="0"/>
                  </a:lnTo>
                  <a:lnTo>
                    <a:pt x="9779" y="0"/>
                  </a:lnTo>
                  <a:lnTo>
                    <a:pt x="6578" y="3810"/>
                  </a:lnTo>
                  <a:lnTo>
                    <a:pt x="6388" y="5080"/>
                  </a:lnTo>
                  <a:lnTo>
                    <a:pt x="6642" y="5080"/>
                  </a:lnTo>
                  <a:lnTo>
                    <a:pt x="6692" y="6350"/>
                  </a:lnTo>
                  <a:lnTo>
                    <a:pt x="5981" y="7620"/>
                  </a:lnTo>
                  <a:lnTo>
                    <a:pt x="4927" y="7620"/>
                  </a:lnTo>
                  <a:lnTo>
                    <a:pt x="2679" y="12700"/>
                  </a:lnTo>
                  <a:lnTo>
                    <a:pt x="0" y="16510"/>
                  </a:lnTo>
                  <a:lnTo>
                    <a:pt x="127" y="20320"/>
                  </a:lnTo>
                  <a:lnTo>
                    <a:pt x="2578" y="17780"/>
                  </a:lnTo>
                  <a:lnTo>
                    <a:pt x="1892" y="20320"/>
                  </a:lnTo>
                  <a:lnTo>
                    <a:pt x="2628" y="20320"/>
                  </a:lnTo>
                  <a:lnTo>
                    <a:pt x="2171" y="21590"/>
                  </a:lnTo>
                  <a:lnTo>
                    <a:pt x="1930" y="21590"/>
                  </a:lnTo>
                  <a:lnTo>
                    <a:pt x="1955" y="22860"/>
                  </a:lnTo>
                  <a:lnTo>
                    <a:pt x="2959" y="21640"/>
                  </a:lnTo>
                  <a:lnTo>
                    <a:pt x="3162" y="21412"/>
                  </a:lnTo>
                  <a:lnTo>
                    <a:pt x="4648" y="19621"/>
                  </a:lnTo>
                  <a:lnTo>
                    <a:pt x="4622" y="19050"/>
                  </a:lnTo>
                  <a:lnTo>
                    <a:pt x="6121" y="17780"/>
                  </a:lnTo>
                  <a:lnTo>
                    <a:pt x="5676" y="20320"/>
                  </a:lnTo>
                  <a:lnTo>
                    <a:pt x="4724" y="21590"/>
                  </a:lnTo>
                  <a:lnTo>
                    <a:pt x="6197" y="20320"/>
                  </a:lnTo>
                  <a:lnTo>
                    <a:pt x="5549" y="22021"/>
                  </a:lnTo>
                  <a:lnTo>
                    <a:pt x="5981" y="21590"/>
                  </a:lnTo>
                  <a:lnTo>
                    <a:pt x="6527" y="22860"/>
                  </a:lnTo>
                  <a:lnTo>
                    <a:pt x="7239" y="21590"/>
                  </a:lnTo>
                  <a:lnTo>
                    <a:pt x="7950" y="20320"/>
                  </a:lnTo>
                  <a:lnTo>
                    <a:pt x="7327" y="24130"/>
                  </a:lnTo>
                  <a:lnTo>
                    <a:pt x="10185" y="21590"/>
                  </a:lnTo>
                  <a:lnTo>
                    <a:pt x="8801" y="24104"/>
                  </a:lnTo>
                  <a:lnTo>
                    <a:pt x="10693" y="22860"/>
                  </a:lnTo>
                  <a:lnTo>
                    <a:pt x="11315" y="22860"/>
                  </a:lnTo>
                  <a:lnTo>
                    <a:pt x="7886" y="26670"/>
                  </a:lnTo>
                  <a:lnTo>
                    <a:pt x="13119" y="24130"/>
                  </a:lnTo>
                  <a:lnTo>
                    <a:pt x="10210" y="29210"/>
                  </a:lnTo>
                  <a:lnTo>
                    <a:pt x="13131" y="25400"/>
                  </a:lnTo>
                  <a:lnTo>
                    <a:pt x="13741" y="27940"/>
                  </a:lnTo>
                  <a:lnTo>
                    <a:pt x="15481" y="27051"/>
                  </a:lnTo>
                  <a:lnTo>
                    <a:pt x="15481" y="26670"/>
                  </a:lnTo>
                  <a:lnTo>
                    <a:pt x="15608" y="26987"/>
                  </a:lnTo>
                  <a:lnTo>
                    <a:pt x="16217" y="26670"/>
                  </a:lnTo>
                  <a:lnTo>
                    <a:pt x="15786" y="27419"/>
                  </a:lnTo>
                  <a:lnTo>
                    <a:pt x="16002" y="27940"/>
                  </a:lnTo>
                  <a:lnTo>
                    <a:pt x="15532" y="29210"/>
                  </a:lnTo>
                  <a:lnTo>
                    <a:pt x="15570" y="30480"/>
                  </a:lnTo>
                  <a:lnTo>
                    <a:pt x="17487" y="26670"/>
                  </a:lnTo>
                  <a:lnTo>
                    <a:pt x="18999" y="26670"/>
                  </a:lnTo>
                  <a:lnTo>
                    <a:pt x="19862" y="25400"/>
                  </a:lnTo>
                  <a:lnTo>
                    <a:pt x="20713" y="24130"/>
                  </a:lnTo>
                  <a:lnTo>
                    <a:pt x="19799" y="27940"/>
                  </a:lnTo>
                  <a:lnTo>
                    <a:pt x="18034" y="29210"/>
                  </a:lnTo>
                  <a:lnTo>
                    <a:pt x="19583" y="30480"/>
                  </a:lnTo>
                  <a:lnTo>
                    <a:pt x="20535" y="27940"/>
                  </a:lnTo>
                  <a:lnTo>
                    <a:pt x="20091" y="29210"/>
                  </a:lnTo>
                  <a:lnTo>
                    <a:pt x="20548" y="29210"/>
                  </a:lnTo>
                  <a:lnTo>
                    <a:pt x="19354" y="31750"/>
                  </a:lnTo>
                  <a:lnTo>
                    <a:pt x="21780" y="27940"/>
                  </a:lnTo>
                  <a:lnTo>
                    <a:pt x="20358" y="31750"/>
                  </a:lnTo>
                  <a:lnTo>
                    <a:pt x="22326" y="29210"/>
                  </a:lnTo>
                  <a:lnTo>
                    <a:pt x="22136" y="31750"/>
                  </a:lnTo>
                  <a:lnTo>
                    <a:pt x="20396" y="33020"/>
                  </a:lnTo>
                  <a:lnTo>
                    <a:pt x="21983" y="33020"/>
                  </a:lnTo>
                  <a:lnTo>
                    <a:pt x="22377" y="31750"/>
                  </a:lnTo>
                  <a:lnTo>
                    <a:pt x="23622" y="30480"/>
                  </a:lnTo>
                  <a:lnTo>
                    <a:pt x="25374" y="30480"/>
                  </a:lnTo>
                  <a:lnTo>
                    <a:pt x="22910" y="33020"/>
                  </a:lnTo>
                  <a:lnTo>
                    <a:pt x="22440" y="35560"/>
                  </a:lnTo>
                  <a:lnTo>
                    <a:pt x="23698" y="34290"/>
                  </a:lnTo>
                  <a:lnTo>
                    <a:pt x="25908" y="31750"/>
                  </a:lnTo>
                  <a:lnTo>
                    <a:pt x="26428" y="31750"/>
                  </a:lnTo>
                  <a:lnTo>
                    <a:pt x="26238" y="32715"/>
                  </a:lnTo>
                  <a:lnTo>
                    <a:pt x="27940" y="31750"/>
                  </a:lnTo>
                  <a:lnTo>
                    <a:pt x="28244" y="34290"/>
                  </a:lnTo>
                  <a:lnTo>
                    <a:pt x="30975" y="31750"/>
                  </a:lnTo>
                  <a:lnTo>
                    <a:pt x="30924" y="32092"/>
                  </a:lnTo>
                  <a:lnTo>
                    <a:pt x="31026" y="31750"/>
                  </a:lnTo>
                  <a:lnTo>
                    <a:pt x="31394" y="30480"/>
                  </a:lnTo>
                  <a:lnTo>
                    <a:pt x="32283" y="29210"/>
                  </a:lnTo>
                  <a:lnTo>
                    <a:pt x="32943" y="27940"/>
                  </a:lnTo>
                  <a:lnTo>
                    <a:pt x="33439" y="27940"/>
                  </a:lnTo>
                  <a:lnTo>
                    <a:pt x="34937" y="26670"/>
                  </a:lnTo>
                  <a:lnTo>
                    <a:pt x="33959" y="27940"/>
                  </a:lnTo>
                  <a:lnTo>
                    <a:pt x="33705" y="27940"/>
                  </a:lnTo>
                  <a:lnTo>
                    <a:pt x="33210" y="29210"/>
                  </a:lnTo>
                  <a:lnTo>
                    <a:pt x="33718" y="29210"/>
                  </a:lnTo>
                  <a:lnTo>
                    <a:pt x="33312" y="30480"/>
                  </a:lnTo>
                  <a:lnTo>
                    <a:pt x="33375" y="31127"/>
                  </a:lnTo>
                  <a:lnTo>
                    <a:pt x="35267" y="29210"/>
                  </a:lnTo>
                  <a:lnTo>
                    <a:pt x="35521" y="30480"/>
                  </a:lnTo>
                  <a:lnTo>
                    <a:pt x="34544" y="33020"/>
                  </a:lnTo>
                  <a:lnTo>
                    <a:pt x="37706" y="33020"/>
                  </a:lnTo>
                  <a:lnTo>
                    <a:pt x="39598" y="31750"/>
                  </a:lnTo>
                  <a:lnTo>
                    <a:pt x="33375" y="43180"/>
                  </a:lnTo>
                  <a:lnTo>
                    <a:pt x="37122" y="39370"/>
                  </a:lnTo>
                  <a:lnTo>
                    <a:pt x="38633" y="38100"/>
                  </a:lnTo>
                  <a:lnTo>
                    <a:pt x="40868" y="34290"/>
                  </a:lnTo>
                  <a:lnTo>
                    <a:pt x="40881" y="36830"/>
                  </a:lnTo>
                  <a:lnTo>
                    <a:pt x="38646" y="40640"/>
                  </a:lnTo>
                  <a:lnTo>
                    <a:pt x="39916" y="40640"/>
                  </a:lnTo>
                  <a:lnTo>
                    <a:pt x="42151" y="35560"/>
                  </a:lnTo>
                  <a:lnTo>
                    <a:pt x="42418" y="38100"/>
                  </a:lnTo>
                  <a:lnTo>
                    <a:pt x="43180" y="38100"/>
                  </a:lnTo>
                  <a:lnTo>
                    <a:pt x="41681" y="41910"/>
                  </a:lnTo>
                  <a:lnTo>
                    <a:pt x="43484" y="41910"/>
                  </a:lnTo>
                  <a:lnTo>
                    <a:pt x="46380" y="40640"/>
                  </a:lnTo>
                  <a:lnTo>
                    <a:pt x="48412" y="40640"/>
                  </a:lnTo>
                  <a:lnTo>
                    <a:pt x="47828" y="41910"/>
                  </a:lnTo>
                  <a:lnTo>
                    <a:pt x="47015" y="43180"/>
                  </a:lnTo>
                  <a:lnTo>
                    <a:pt x="46901" y="44450"/>
                  </a:lnTo>
                  <a:lnTo>
                    <a:pt x="49898" y="43180"/>
                  </a:lnTo>
                  <a:lnTo>
                    <a:pt x="51320" y="46990"/>
                  </a:lnTo>
                  <a:lnTo>
                    <a:pt x="52387" y="49530"/>
                  </a:lnTo>
                  <a:lnTo>
                    <a:pt x="54622" y="46990"/>
                  </a:lnTo>
                  <a:lnTo>
                    <a:pt x="54787" y="46990"/>
                  </a:lnTo>
                  <a:lnTo>
                    <a:pt x="56324" y="46990"/>
                  </a:lnTo>
                  <a:lnTo>
                    <a:pt x="55524" y="48260"/>
                  </a:lnTo>
                  <a:lnTo>
                    <a:pt x="54787" y="49530"/>
                  </a:lnTo>
                  <a:lnTo>
                    <a:pt x="57454" y="48260"/>
                  </a:lnTo>
                  <a:lnTo>
                    <a:pt x="61531" y="46990"/>
                  </a:lnTo>
                  <a:lnTo>
                    <a:pt x="61455" y="49530"/>
                  </a:lnTo>
                  <a:lnTo>
                    <a:pt x="60744" y="50800"/>
                  </a:lnTo>
                  <a:lnTo>
                    <a:pt x="61315" y="52070"/>
                  </a:lnTo>
                  <a:lnTo>
                    <a:pt x="64300" y="46990"/>
                  </a:lnTo>
                  <a:lnTo>
                    <a:pt x="65049" y="45720"/>
                  </a:lnTo>
                  <a:lnTo>
                    <a:pt x="64782" y="49530"/>
                  </a:lnTo>
                  <a:lnTo>
                    <a:pt x="64325" y="49530"/>
                  </a:lnTo>
                  <a:lnTo>
                    <a:pt x="66230" y="52070"/>
                  </a:lnTo>
                  <a:lnTo>
                    <a:pt x="70396" y="50800"/>
                  </a:lnTo>
                  <a:lnTo>
                    <a:pt x="70065" y="55880"/>
                  </a:lnTo>
                  <a:lnTo>
                    <a:pt x="72567" y="52070"/>
                  </a:lnTo>
                  <a:lnTo>
                    <a:pt x="71602" y="59690"/>
                  </a:lnTo>
                  <a:lnTo>
                    <a:pt x="74764" y="54610"/>
                  </a:lnTo>
                  <a:lnTo>
                    <a:pt x="74714" y="57150"/>
                  </a:lnTo>
                  <a:lnTo>
                    <a:pt x="73761" y="58420"/>
                  </a:lnTo>
                  <a:lnTo>
                    <a:pt x="74803" y="60960"/>
                  </a:lnTo>
                  <a:lnTo>
                    <a:pt x="75196" y="62230"/>
                  </a:lnTo>
                  <a:lnTo>
                    <a:pt x="77482" y="58420"/>
                  </a:lnTo>
                  <a:lnTo>
                    <a:pt x="78473" y="58420"/>
                  </a:lnTo>
                  <a:lnTo>
                    <a:pt x="76911" y="60960"/>
                  </a:lnTo>
                  <a:lnTo>
                    <a:pt x="79476" y="58420"/>
                  </a:lnTo>
                  <a:lnTo>
                    <a:pt x="78079" y="62230"/>
                  </a:lnTo>
                  <a:lnTo>
                    <a:pt x="79108" y="62230"/>
                  </a:lnTo>
                  <a:lnTo>
                    <a:pt x="78943" y="60960"/>
                  </a:lnTo>
                  <a:lnTo>
                    <a:pt x="79286" y="59690"/>
                  </a:lnTo>
                  <a:lnTo>
                    <a:pt x="79768" y="59690"/>
                  </a:lnTo>
                  <a:lnTo>
                    <a:pt x="81470" y="58420"/>
                  </a:lnTo>
                  <a:lnTo>
                    <a:pt x="81076" y="62230"/>
                  </a:lnTo>
                  <a:lnTo>
                    <a:pt x="80289" y="63500"/>
                  </a:lnTo>
                  <a:lnTo>
                    <a:pt x="83261" y="63500"/>
                  </a:lnTo>
                  <a:lnTo>
                    <a:pt x="83185" y="63652"/>
                  </a:lnTo>
                  <a:lnTo>
                    <a:pt x="84785" y="62230"/>
                  </a:lnTo>
                  <a:lnTo>
                    <a:pt x="82638" y="64770"/>
                  </a:lnTo>
                  <a:lnTo>
                    <a:pt x="80492" y="67310"/>
                  </a:lnTo>
                  <a:lnTo>
                    <a:pt x="83096" y="66040"/>
                  </a:lnTo>
                  <a:lnTo>
                    <a:pt x="83312" y="64770"/>
                  </a:lnTo>
                  <a:lnTo>
                    <a:pt x="84124" y="64770"/>
                  </a:lnTo>
                  <a:lnTo>
                    <a:pt x="84480" y="63500"/>
                  </a:lnTo>
                  <a:lnTo>
                    <a:pt x="84074" y="66040"/>
                  </a:lnTo>
                  <a:lnTo>
                    <a:pt x="86690" y="66040"/>
                  </a:lnTo>
                  <a:lnTo>
                    <a:pt x="85432" y="68580"/>
                  </a:lnTo>
                  <a:lnTo>
                    <a:pt x="86855" y="69850"/>
                  </a:lnTo>
                  <a:lnTo>
                    <a:pt x="91440" y="69850"/>
                  </a:lnTo>
                  <a:lnTo>
                    <a:pt x="91274" y="68580"/>
                  </a:lnTo>
                  <a:lnTo>
                    <a:pt x="93345" y="66040"/>
                  </a:lnTo>
                  <a:lnTo>
                    <a:pt x="94094" y="66040"/>
                  </a:lnTo>
                  <a:lnTo>
                    <a:pt x="93751" y="66636"/>
                  </a:lnTo>
                  <a:lnTo>
                    <a:pt x="94703" y="66040"/>
                  </a:lnTo>
                  <a:lnTo>
                    <a:pt x="95224" y="66040"/>
                  </a:lnTo>
                  <a:lnTo>
                    <a:pt x="93256" y="69850"/>
                  </a:lnTo>
                  <a:lnTo>
                    <a:pt x="92837" y="71120"/>
                  </a:lnTo>
                  <a:lnTo>
                    <a:pt x="93548" y="69850"/>
                  </a:lnTo>
                  <a:lnTo>
                    <a:pt x="91935" y="76200"/>
                  </a:lnTo>
                  <a:lnTo>
                    <a:pt x="94272" y="72390"/>
                  </a:lnTo>
                  <a:lnTo>
                    <a:pt x="93814" y="73660"/>
                  </a:lnTo>
                  <a:lnTo>
                    <a:pt x="95707" y="74930"/>
                  </a:lnTo>
                  <a:lnTo>
                    <a:pt x="98818" y="74930"/>
                  </a:lnTo>
                  <a:lnTo>
                    <a:pt x="100330" y="72390"/>
                  </a:lnTo>
                  <a:lnTo>
                    <a:pt x="100596" y="73660"/>
                  </a:lnTo>
                  <a:lnTo>
                    <a:pt x="101434" y="72390"/>
                  </a:lnTo>
                  <a:lnTo>
                    <a:pt x="102260" y="71120"/>
                  </a:lnTo>
                  <a:lnTo>
                    <a:pt x="102933" y="73660"/>
                  </a:lnTo>
                  <a:lnTo>
                    <a:pt x="103035" y="76200"/>
                  </a:lnTo>
                  <a:lnTo>
                    <a:pt x="106108" y="76200"/>
                  </a:lnTo>
                  <a:lnTo>
                    <a:pt x="106248" y="76200"/>
                  </a:lnTo>
                  <a:lnTo>
                    <a:pt x="107619" y="76200"/>
                  </a:lnTo>
                  <a:lnTo>
                    <a:pt x="105930" y="77470"/>
                  </a:lnTo>
                  <a:lnTo>
                    <a:pt x="107797" y="77470"/>
                  </a:lnTo>
                  <a:lnTo>
                    <a:pt x="108292" y="78740"/>
                  </a:lnTo>
                  <a:lnTo>
                    <a:pt x="111493" y="77470"/>
                  </a:lnTo>
                  <a:lnTo>
                    <a:pt x="111823" y="76200"/>
                  </a:lnTo>
                  <a:lnTo>
                    <a:pt x="112407" y="74930"/>
                  </a:lnTo>
                  <a:lnTo>
                    <a:pt x="113017" y="74930"/>
                  </a:lnTo>
                  <a:lnTo>
                    <a:pt x="112699" y="76200"/>
                  </a:lnTo>
                  <a:lnTo>
                    <a:pt x="112039" y="77381"/>
                  </a:lnTo>
                  <a:lnTo>
                    <a:pt x="116141" y="76200"/>
                  </a:lnTo>
                  <a:lnTo>
                    <a:pt x="113169" y="87630"/>
                  </a:lnTo>
                  <a:lnTo>
                    <a:pt x="117881" y="83820"/>
                  </a:lnTo>
                  <a:lnTo>
                    <a:pt x="117640" y="83820"/>
                  </a:lnTo>
                  <a:lnTo>
                    <a:pt x="121056" y="82550"/>
                  </a:lnTo>
                  <a:lnTo>
                    <a:pt x="121704" y="83820"/>
                  </a:lnTo>
                  <a:lnTo>
                    <a:pt x="119481" y="83820"/>
                  </a:lnTo>
                  <a:lnTo>
                    <a:pt x="119278" y="86360"/>
                  </a:lnTo>
                  <a:lnTo>
                    <a:pt x="123659" y="83820"/>
                  </a:lnTo>
                  <a:lnTo>
                    <a:pt x="122212" y="88900"/>
                  </a:lnTo>
                  <a:lnTo>
                    <a:pt x="125463" y="87630"/>
                  </a:lnTo>
                  <a:lnTo>
                    <a:pt x="122682" y="95250"/>
                  </a:lnTo>
                  <a:lnTo>
                    <a:pt x="130441" y="90170"/>
                  </a:lnTo>
                  <a:lnTo>
                    <a:pt x="129590" y="95250"/>
                  </a:lnTo>
                  <a:lnTo>
                    <a:pt x="130467" y="92710"/>
                  </a:lnTo>
                  <a:lnTo>
                    <a:pt x="131864" y="91440"/>
                  </a:lnTo>
                  <a:lnTo>
                    <a:pt x="130467" y="93980"/>
                  </a:lnTo>
                  <a:lnTo>
                    <a:pt x="130568" y="95250"/>
                  </a:lnTo>
                  <a:lnTo>
                    <a:pt x="131279" y="93980"/>
                  </a:lnTo>
                  <a:lnTo>
                    <a:pt x="130949" y="93980"/>
                  </a:lnTo>
                  <a:lnTo>
                    <a:pt x="131762" y="92710"/>
                  </a:lnTo>
                  <a:lnTo>
                    <a:pt x="136842" y="92710"/>
                  </a:lnTo>
                  <a:lnTo>
                    <a:pt x="138341" y="100330"/>
                  </a:lnTo>
                  <a:lnTo>
                    <a:pt x="141401" y="104140"/>
                  </a:lnTo>
                  <a:lnTo>
                    <a:pt x="142582" y="105410"/>
                  </a:lnTo>
                  <a:lnTo>
                    <a:pt x="147332" y="96520"/>
                  </a:lnTo>
                  <a:lnTo>
                    <a:pt x="146799" y="101600"/>
                  </a:lnTo>
                  <a:lnTo>
                    <a:pt x="144449" y="104140"/>
                  </a:lnTo>
                  <a:lnTo>
                    <a:pt x="149580" y="101600"/>
                  </a:lnTo>
                  <a:lnTo>
                    <a:pt x="150342" y="107950"/>
                  </a:lnTo>
                  <a:lnTo>
                    <a:pt x="154355" y="106870"/>
                  </a:lnTo>
                  <a:lnTo>
                    <a:pt x="154457" y="106680"/>
                  </a:lnTo>
                  <a:lnTo>
                    <a:pt x="154381" y="106857"/>
                  </a:lnTo>
                  <a:lnTo>
                    <a:pt x="153898" y="107950"/>
                  </a:lnTo>
                  <a:lnTo>
                    <a:pt x="153631" y="107950"/>
                  </a:lnTo>
                  <a:lnTo>
                    <a:pt x="152869" y="110490"/>
                  </a:lnTo>
                  <a:lnTo>
                    <a:pt x="155778" y="109220"/>
                  </a:lnTo>
                  <a:lnTo>
                    <a:pt x="156895" y="107950"/>
                  </a:lnTo>
                  <a:lnTo>
                    <a:pt x="157200" y="107950"/>
                  </a:lnTo>
                  <a:lnTo>
                    <a:pt x="156006" y="109220"/>
                  </a:lnTo>
                  <a:lnTo>
                    <a:pt x="155714" y="110490"/>
                  </a:lnTo>
                  <a:lnTo>
                    <a:pt x="155511" y="111760"/>
                  </a:lnTo>
                  <a:lnTo>
                    <a:pt x="158940" y="107950"/>
                  </a:lnTo>
                  <a:lnTo>
                    <a:pt x="157759" y="110490"/>
                  </a:lnTo>
                  <a:lnTo>
                    <a:pt x="157099" y="111760"/>
                  </a:lnTo>
                  <a:lnTo>
                    <a:pt x="158153" y="110490"/>
                  </a:lnTo>
                  <a:lnTo>
                    <a:pt x="158762" y="113030"/>
                  </a:lnTo>
                  <a:lnTo>
                    <a:pt x="159943" y="110490"/>
                  </a:lnTo>
                  <a:lnTo>
                    <a:pt x="160274" y="111760"/>
                  </a:lnTo>
                  <a:lnTo>
                    <a:pt x="162699" y="110490"/>
                  </a:lnTo>
                  <a:lnTo>
                    <a:pt x="162610" y="111683"/>
                  </a:lnTo>
                  <a:lnTo>
                    <a:pt x="162445" y="111848"/>
                  </a:lnTo>
                  <a:lnTo>
                    <a:pt x="162293" y="111975"/>
                  </a:lnTo>
                  <a:lnTo>
                    <a:pt x="162077" y="112242"/>
                  </a:lnTo>
                  <a:lnTo>
                    <a:pt x="162102" y="113766"/>
                  </a:lnTo>
                  <a:lnTo>
                    <a:pt x="162471" y="112776"/>
                  </a:lnTo>
                  <a:lnTo>
                    <a:pt x="162610" y="112153"/>
                  </a:lnTo>
                  <a:lnTo>
                    <a:pt x="162610" y="111760"/>
                  </a:lnTo>
                  <a:lnTo>
                    <a:pt x="164922" y="110490"/>
                  </a:lnTo>
                  <a:lnTo>
                    <a:pt x="163588" y="114300"/>
                  </a:lnTo>
                  <a:lnTo>
                    <a:pt x="166268" y="110490"/>
                  </a:lnTo>
                  <a:lnTo>
                    <a:pt x="163614" y="115570"/>
                  </a:lnTo>
                  <a:lnTo>
                    <a:pt x="165506" y="115570"/>
                  </a:lnTo>
                  <a:lnTo>
                    <a:pt x="165582" y="115824"/>
                  </a:lnTo>
                  <a:lnTo>
                    <a:pt x="165887" y="116205"/>
                  </a:lnTo>
                  <a:lnTo>
                    <a:pt x="166243" y="116446"/>
                  </a:lnTo>
                  <a:lnTo>
                    <a:pt x="165582" y="115570"/>
                  </a:lnTo>
                  <a:lnTo>
                    <a:pt x="166052" y="115570"/>
                  </a:lnTo>
                  <a:lnTo>
                    <a:pt x="167944" y="114300"/>
                  </a:lnTo>
                  <a:lnTo>
                    <a:pt x="166928" y="115570"/>
                  </a:lnTo>
                  <a:lnTo>
                    <a:pt x="167703" y="115570"/>
                  </a:lnTo>
                  <a:lnTo>
                    <a:pt x="166370" y="116840"/>
                  </a:lnTo>
                  <a:lnTo>
                    <a:pt x="167170" y="118110"/>
                  </a:lnTo>
                  <a:lnTo>
                    <a:pt x="169545" y="115570"/>
                  </a:lnTo>
                  <a:lnTo>
                    <a:pt x="167855" y="120650"/>
                  </a:lnTo>
                  <a:lnTo>
                    <a:pt x="173697" y="114300"/>
                  </a:lnTo>
                  <a:lnTo>
                    <a:pt x="174866" y="113030"/>
                  </a:lnTo>
                  <a:lnTo>
                    <a:pt x="171691" y="119380"/>
                  </a:lnTo>
                  <a:lnTo>
                    <a:pt x="177876" y="119380"/>
                  </a:lnTo>
                  <a:lnTo>
                    <a:pt x="175895" y="123190"/>
                  </a:lnTo>
                  <a:lnTo>
                    <a:pt x="178409" y="122135"/>
                  </a:lnTo>
                  <a:lnTo>
                    <a:pt x="178536" y="118110"/>
                  </a:lnTo>
                  <a:lnTo>
                    <a:pt x="178498" y="119380"/>
                  </a:lnTo>
                  <a:lnTo>
                    <a:pt x="181063" y="119380"/>
                  </a:lnTo>
                  <a:lnTo>
                    <a:pt x="179679" y="121335"/>
                  </a:lnTo>
                  <a:lnTo>
                    <a:pt x="182257" y="119380"/>
                  </a:lnTo>
                  <a:lnTo>
                    <a:pt x="183553" y="121920"/>
                  </a:lnTo>
                  <a:lnTo>
                    <a:pt x="183692" y="123190"/>
                  </a:lnTo>
                  <a:lnTo>
                    <a:pt x="182143" y="123190"/>
                  </a:lnTo>
                  <a:lnTo>
                    <a:pt x="181533" y="124460"/>
                  </a:lnTo>
                  <a:lnTo>
                    <a:pt x="184543" y="123190"/>
                  </a:lnTo>
                  <a:lnTo>
                    <a:pt x="185000" y="127000"/>
                  </a:lnTo>
                  <a:lnTo>
                    <a:pt x="187858" y="125844"/>
                  </a:lnTo>
                  <a:lnTo>
                    <a:pt x="187452" y="127000"/>
                  </a:lnTo>
                  <a:lnTo>
                    <a:pt x="187477" y="128270"/>
                  </a:lnTo>
                  <a:lnTo>
                    <a:pt x="188620" y="125730"/>
                  </a:lnTo>
                  <a:lnTo>
                    <a:pt x="188150" y="125730"/>
                  </a:lnTo>
                  <a:lnTo>
                    <a:pt x="187972" y="125730"/>
                  </a:lnTo>
                  <a:lnTo>
                    <a:pt x="189179" y="123190"/>
                  </a:lnTo>
                  <a:lnTo>
                    <a:pt x="192392" y="122110"/>
                  </a:lnTo>
                  <a:lnTo>
                    <a:pt x="189903" y="124460"/>
                  </a:lnTo>
                  <a:lnTo>
                    <a:pt x="194754" y="123190"/>
                  </a:lnTo>
                  <a:lnTo>
                    <a:pt x="189496" y="128270"/>
                  </a:lnTo>
                  <a:lnTo>
                    <a:pt x="190792" y="128270"/>
                  </a:lnTo>
                  <a:lnTo>
                    <a:pt x="191554" y="127000"/>
                  </a:lnTo>
                  <a:lnTo>
                    <a:pt x="191274" y="128270"/>
                  </a:lnTo>
                  <a:lnTo>
                    <a:pt x="190030" y="129540"/>
                  </a:lnTo>
                  <a:lnTo>
                    <a:pt x="191897" y="128270"/>
                  </a:lnTo>
                  <a:lnTo>
                    <a:pt x="192735" y="127000"/>
                  </a:lnTo>
                  <a:lnTo>
                    <a:pt x="193802" y="127000"/>
                  </a:lnTo>
                  <a:lnTo>
                    <a:pt x="193230" y="128270"/>
                  </a:lnTo>
                  <a:lnTo>
                    <a:pt x="192773" y="128270"/>
                  </a:lnTo>
                  <a:lnTo>
                    <a:pt x="191985" y="129540"/>
                  </a:lnTo>
                  <a:lnTo>
                    <a:pt x="195364" y="127000"/>
                  </a:lnTo>
                  <a:lnTo>
                    <a:pt x="195808" y="128270"/>
                  </a:lnTo>
                  <a:lnTo>
                    <a:pt x="195389" y="128270"/>
                  </a:lnTo>
                  <a:lnTo>
                    <a:pt x="195046" y="129540"/>
                  </a:lnTo>
                  <a:lnTo>
                    <a:pt x="196532" y="129540"/>
                  </a:lnTo>
                  <a:lnTo>
                    <a:pt x="200520" y="127000"/>
                  </a:lnTo>
                  <a:lnTo>
                    <a:pt x="201168" y="129540"/>
                  </a:lnTo>
                  <a:lnTo>
                    <a:pt x="198107" y="133350"/>
                  </a:lnTo>
                  <a:lnTo>
                    <a:pt x="200914" y="130810"/>
                  </a:lnTo>
                  <a:lnTo>
                    <a:pt x="198805" y="134620"/>
                  </a:lnTo>
                  <a:lnTo>
                    <a:pt x="200393" y="133350"/>
                  </a:lnTo>
                  <a:lnTo>
                    <a:pt x="201104" y="132080"/>
                  </a:lnTo>
                  <a:lnTo>
                    <a:pt x="201879" y="133350"/>
                  </a:lnTo>
                  <a:lnTo>
                    <a:pt x="203034" y="132080"/>
                  </a:lnTo>
                  <a:lnTo>
                    <a:pt x="204203" y="130810"/>
                  </a:lnTo>
                  <a:lnTo>
                    <a:pt x="204177" y="132080"/>
                  </a:lnTo>
                  <a:lnTo>
                    <a:pt x="202666" y="133350"/>
                  </a:lnTo>
                  <a:lnTo>
                    <a:pt x="204609" y="133350"/>
                  </a:lnTo>
                  <a:lnTo>
                    <a:pt x="204571" y="132080"/>
                  </a:lnTo>
                  <a:lnTo>
                    <a:pt x="206540" y="130810"/>
                  </a:lnTo>
                  <a:lnTo>
                    <a:pt x="207289" y="128270"/>
                  </a:lnTo>
                  <a:lnTo>
                    <a:pt x="207759" y="129540"/>
                  </a:lnTo>
                  <a:lnTo>
                    <a:pt x="208559" y="129540"/>
                  </a:lnTo>
                  <a:lnTo>
                    <a:pt x="207670" y="132080"/>
                  </a:lnTo>
                  <a:lnTo>
                    <a:pt x="209931" y="130810"/>
                  </a:lnTo>
                  <a:lnTo>
                    <a:pt x="209994" y="132080"/>
                  </a:lnTo>
                  <a:lnTo>
                    <a:pt x="209448" y="133350"/>
                  </a:lnTo>
                  <a:lnTo>
                    <a:pt x="209346" y="134620"/>
                  </a:lnTo>
                  <a:lnTo>
                    <a:pt x="209461" y="137160"/>
                  </a:lnTo>
                  <a:lnTo>
                    <a:pt x="210032" y="136563"/>
                  </a:lnTo>
                  <a:lnTo>
                    <a:pt x="209943" y="137160"/>
                  </a:lnTo>
                  <a:lnTo>
                    <a:pt x="211340" y="135229"/>
                  </a:lnTo>
                  <a:lnTo>
                    <a:pt x="211772" y="134797"/>
                  </a:lnTo>
                  <a:lnTo>
                    <a:pt x="211683" y="135890"/>
                  </a:lnTo>
                  <a:lnTo>
                    <a:pt x="211518" y="135890"/>
                  </a:lnTo>
                  <a:lnTo>
                    <a:pt x="210527" y="137160"/>
                  </a:lnTo>
                  <a:lnTo>
                    <a:pt x="211378" y="138430"/>
                  </a:lnTo>
                  <a:lnTo>
                    <a:pt x="212572" y="134620"/>
                  </a:lnTo>
                  <a:lnTo>
                    <a:pt x="212979" y="133350"/>
                  </a:lnTo>
                  <a:lnTo>
                    <a:pt x="213118" y="135890"/>
                  </a:lnTo>
                  <a:lnTo>
                    <a:pt x="212712" y="135890"/>
                  </a:lnTo>
                  <a:lnTo>
                    <a:pt x="212267" y="137160"/>
                  </a:lnTo>
                  <a:lnTo>
                    <a:pt x="212979" y="138430"/>
                  </a:lnTo>
                  <a:lnTo>
                    <a:pt x="215849" y="137160"/>
                  </a:lnTo>
                  <a:lnTo>
                    <a:pt x="216344" y="138430"/>
                  </a:lnTo>
                  <a:lnTo>
                    <a:pt x="214464" y="142240"/>
                  </a:lnTo>
                  <a:lnTo>
                    <a:pt x="215430" y="142240"/>
                  </a:lnTo>
                  <a:lnTo>
                    <a:pt x="219646" y="140970"/>
                  </a:lnTo>
                  <a:lnTo>
                    <a:pt x="220789" y="142201"/>
                  </a:lnTo>
                  <a:lnTo>
                    <a:pt x="221627" y="140970"/>
                  </a:lnTo>
                  <a:lnTo>
                    <a:pt x="224205" y="137160"/>
                  </a:lnTo>
                  <a:lnTo>
                    <a:pt x="220459" y="144780"/>
                  </a:lnTo>
                  <a:lnTo>
                    <a:pt x="222161" y="143878"/>
                  </a:lnTo>
                  <a:lnTo>
                    <a:pt x="220802" y="146050"/>
                  </a:lnTo>
                  <a:lnTo>
                    <a:pt x="221208" y="146050"/>
                  </a:lnTo>
                  <a:lnTo>
                    <a:pt x="221869" y="147320"/>
                  </a:lnTo>
                  <a:lnTo>
                    <a:pt x="224383" y="146050"/>
                  </a:lnTo>
                  <a:lnTo>
                    <a:pt x="227203" y="146050"/>
                  </a:lnTo>
                  <a:lnTo>
                    <a:pt x="226148" y="147320"/>
                  </a:lnTo>
                  <a:lnTo>
                    <a:pt x="226110" y="148590"/>
                  </a:lnTo>
                  <a:lnTo>
                    <a:pt x="227558" y="148590"/>
                  </a:lnTo>
                  <a:lnTo>
                    <a:pt x="227926" y="149860"/>
                  </a:lnTo>
                  <a:lnTo>
                    <a:pt x="228981" y="148590"/>
                  </a:lnTo>
                  <a:lnTo>
                    <a:pt x="229273" y="149860"/>
                  </a:lnTo>
                  <a:lnTo>
                    <a:pt x="230225" y="147320"/>
                  </a:lnTo>
                  <a:lnTo>
                    <a:pt x="230263" y="151130"/>
                  </a:lnTo>
                  <a:lnTo>
                    <a:pt x="234950" y="151130"/>
                  </a:lnTo>
                  <a:lnTo>
                    <a:pt x="235267" y="153670"/>
                  </a:lnTo>
                  <a:lnTo>
                    <a:pt x="235026" y="153670"/>
                  </a:lnTo>
                  <a:lnTo>
                    <a:pt x="233959" y="154940"/>
                  </a:lnTo>
                  <a:lnTo>
                    <a:pt x="236664" y="154940"/>
                  </a:lnTo>
                  <a:lnTo>
                    <a:pt x="237921" y="153670"/>
                  </a:lnTo>
                  <a:lnTo>
                    <a:pt x="237286" y="153670"/>
                  </a:lnTo>
                  <a:lnTo>
                    <a:pt x="238036" y="152400"/>
                  </a:lnTo>
                  <a:lnTo>
                    <a:pt x="238874" y="151384"/>
                  </a:lnTo>
                  <a:lnTo>
                    <a:pt x="238391" y="153670"/>
                  </a:lnTo>
                  <a:lnTo>
                    <a:pt x="237921" y="154940"/>
                  </a:lnTo>
                  <a:lnTo>
                    <a:pt x="238315" y="154940"/>
                  </a:lnTo>
                  <a:lnTo>
                    <a:pt x="238912" y="153670"/>
                  </a:lnTo>
                  <a:lnTo>
                    <a:pt x="239318" y="153670"/>
                  </a:lnTo>
                  <a:lnTo>
                    <a:pt x="237705" y="157480"/>
                  </a:lnTo>
                  <a:lnTo>
                    <a:pt x="240017" y="153670"/>
                  </a:lnTo>
                  <a:lnTo>
                    <a:pt x="242328" y="149860"/>
                  </a:lnTo>
                  <a:lnTo>
                    <a:pt x="241858" y="152400"/>
                  </a:lnTo>
                  <a:lnTo>
                    <a:pt x="241058" y="153670"/>
                  </a:lnTo>
                  <a:lnTo>
                    <a:pt x="241896" y="153670"/>
                  </a:lnTo>
                  <a:lnTo>
                    <a:pt x="243319" y="152400"/>
                  </a:lnTo>
                  <a:lnTo>
                    <a:pt x="243598" y="153670"/>
                  </a:lnTo>
                  <a:lnTo>
                    <a:pt x="242747" y="155181"/>
                  </a:lnTo>
                  <a:lnTo>
                    <a:pt x="245452" y="152400"/>
                  </a:lnTo>
                  <a:lnTo>
                    <a:pt x="244449" y="154940"/>
                  </a:lnTo>
                  <a:lnTo>
                    <a:pt x="243700" y="156210"/>
                  </a:lnTo>
                  <a:lnTo>
                    <a:pt x="243268" y="154940"/>
                  </a:lnTo>
                  <a:lnTo>
                    <a:pt x="242519" y="156210"/>
                  </a:lnTo>
                  <a:lnTo>
                    <a:pt x="241261" y="158750"/>
                  </a:lnTo>
                  <a:lnTo>
                    <a:pt x="242036" y="158750"/>
                  </a:lnTo>
                  <a:lnTo>
                    <a:pt x="242062" y="159727"/>
                  </a:lnTo>
                  <a:lnTo>
                    <a:pt x="242100" y="159334"/>
                  </a:lnTo>
                  <a:lnTo>
                    <a:pt x="242341" y="161290"/>
                  </a:lnTo>
                  <a:lnTo>
                    <a:pt x="242570" y="160020"/>
                  </a:lnTo>
                  <a:lnTo>
                    <a:pt x="246468" y="156210"/>
                  </a:lnTo>
                  <a:lnTo>
                    <a:pt x="247764" y="154940"/>
                  </a:lnTo>
                  <a:lnTo>
                    <a:pt x="245148" y="160020"/>
                  </a:lnTo>
                  <a:lnTo>
                    <a:pt x="249148" y="157480"/>
                  </a:lnTo>
                  <a:lnTo>
                    <a:pt x="245325" y="160020"/>
                  </a:lnTo>
                  <a:lnTo>
                    <a:pt x="247408" y="158750"/>
                  </a:lnTo>
                  <a:lnTo>
                    <a:pt x="245452" y="161290"/>
                  </a:lnTo>
                  <a:lnTo>
                    <a:pt x="245224" y="162560"/>
                  </a:lnTo>
                  <a:lnTo>
                    <a:pt x="245110" y="163830"/>
                  </a:lnTo>
                  <a:lnTo>
                    <a:pt x="244449" y="165100"/>
                  </a:lnTo>
                  <a:lnTo>
                    <a:pt x="246519" y="162560"/>
                  </a:lnTo>
                  <a:lnTo>
                    <a:pt x="244182" y="166370"/>
                  </a:lnTo>
                  <a:lnTo>
                    <a:pt x="247192" y="163830"/>
                  </a:lnTo>
                  <a:lnTo>
                    <a:pt x="246621" y="165100"/>
                  </a:lnTo>
                  <a:lnTo>
                    <a:pt x="246976" y="165100"/>
                  </a:lnTo>
                  <a:lnTo>
                    <a:pt x="247789" y="163830"/>
                  </a:lnTo>
                  <a:lnTo>
                    <a:pt x="250977" y="162560"/>
                  </a:lnTo>
                  <a:lnTo>
                    <a:pt x="247878" y="170180"/>
                  </a:lnTo>
                  <a:lnTo>
                    <a:pt x="252323" y="166370"/>
                  </a:lnTo>
                  <a:lnTo>
                    <a:pt x="254863" y="166370"/>
                  </a:lnTo>
                  <a:lnTo>
                    <a:pt x="257187" y="163830"/>
                  </a:lnTo>
                  <a:lnTo>
                    <a:pt x="259499" y="163830"/>
                  </a:lnTo>
                  <a:lnTo>
                    <a:pt x="258953" y="165100"/>
                  </a:lnTo>
                  <a:lnTo>
                    <a:pt x="256921" y="166370"/>
                  </a:lnTo>
                  <a:lnTo>
                    <a:pt x="256717" y="167640"/>
                  </a:lnTo>
                  <a:lnTo>
                    <a:pt x="258089" y="167640"/>
                  </a:lnTo>
                  <a:lnTo>
                    <a:pt x="257784" y="168910"/>
                  </a:lnTo>
                  <a:lnTo>
                    <a:pt x="257302" y="170180"/>
                  </a:lnTo>
                  <a:lnTo>
                    <a:pt x="257962" y="170180"/>
                  </a:lnTo>
                  <a:lnTo>
                    <a:pt x="259346" y="168338"/>
                  </a:lnTo>
                  <a:lnTo>
                    <a:pt x="258953" y="167640"/>
                  </a:lnTo>
                  <a:lnTo>
                    <a:pt x="260438" y="166370"/>
                  </a:lnTo>
                  <a:lnTo>
                    <a:pt x="261937" y="165100"/>
                  </a:lnTo>
                  <a:lnTo>
                    <a:pt x="259435" y="166116"/>
                  </a:lnTo>
                  <a:lnTo>
                    <a:pt x="259969" y="165100"/>
                  </a:lnTo>
                  <a:lnTo>
                    <a:pt x="260400" y="163830"/>
                  </a:lnTo>
                  <a:lnTo>
                    <a:pt x="260832" y="162560"/>
                  </a:lnTo>
                  <a:lnTo>
                    <a:pt x="260946" y="161607"/>
                  </a:lnTo>
                  <a:lnTo>
                    <a:pt x="259880" y="162560"/>
                  </a:lnTo>
                  <a:lnTo>
                    <a:pt x="260540" y="161290"/>
                  </a:lnTo>
                  <a:lnTo>
                    <a:pt x="261607" y="160020"/>
                  </a:lnTo>
                  <a:lnTo>
                    <a:pt x="261962" y="157480"/>
                  </a:lnTo>
                  <a:close/>
                </a:path>
                <a:path w="267335" h="176529">
                  <a:moveTo>
                    <a:pt x="262102" y="161290"/>
                  </a:moveTo>
                  <a:lnTo>
                    <a:pt x="260667" y="163830"/>
                  </a:lnTo>
                  <a:lnTo>
                    <a:pt x="261467" y="163830"/>
                  </a:lnTo>
                  <a:lnTo>
                    <a:pt x="262102" y="161290"/>
                  </a:lnTo>
                  <a:close/>
                </a:path>
                <a:path w="267335" h="176529">
                  <a:moveTo>
                    <a:pt x="263118" y="170180"/>
                  </a:moveTo>
                  <a:lnTo>
                    <a:pt x="262775" y="170180"/>
                  </a:lnTo>
                  <a:lnTo>
                    <a:pt x="262737" y="170472"/>
                  </a:lnTo>
                  <a:lnTo>
                    <a:pt x="263118" y="170180"/>
                  </a:lnTo>
                  <a:close/>
                </a:path>
                <a:path w="267335" h="176529">
                  <a:moveTo>
                    <a:pt x="265214" y="163830"/>
                  </a:moveTo>
                  <a:lnTo>
                    <a:pt x="259664" y="168910"/>
                  </a:lnTo>
                  <a:lnTo>
                    <a:pt x="258864" y="170180"/>
                  </a:lnTo>
                  <a:lnTo>
                    <a:pt x="257619" y="171450"/>
                  </a:lnTo>
                  <a:lnTo>
                    <a:pt x="257873" y="171450"/>
                  </a:lnTo>
                  <a:lnTo>
                    <a:pt x="259626" y="170180"/>
                  </a:lnTo>
                  <a:lnTo>
                    <a:pt x="260654" y="170180"/>
                  </a:lnTo>
                  <a:lnTo>
                    <a:pt x="259600" y="171818"/>
                  </a:lnTo>
                  <a:lnTo>
                    <a:pt x="259918" y="171450"/>
                  </a:lnTo>
                  <a:lnTo>
                    <a:pt x="260819" y="170180"/>
                  </a:lnTo>
                  <a:lnTo>
                    <a:pt x="262077" y="170180"/>
                  </a:lnTo>
                  <a:lnTo>
                    <a:pt x="265214" y="163830"/>
                  </a:lnTo>
                  <a:close/>
                </a:path>
                <a:path w="267335" h="176529">
                  <a:moveTo>
                    <a:pt x="266077" y="173291"/>
                  </a:moveTo>
                  <a:lnTo>
                    <a:pt x="265468" y="173342"/>
                  </a:lnTo>
                  <a:lnTo>
                    <a:pt x="263131" y="175920"/>
                  </a:lnTo>
                  <a:lnTo>
                    <a:pt x="264223" y="175590"/>
                  </a:lnTo>
                  <a:lnTo>
                    <a:pt x="264896" y="174967"/>
                  </a:lnTo>
                  <a:lnTo>
                    <a:pt x="266077" y="173291"/>
                  </a:lnTo>
                  <a:close/>
                </a:path>
                <a:path w="267335" h="176529">
                  <a:moveTo>
                    <a:pt x="266763" y="169710"/>
                  </a:moveTo>
                  <a:lnTo>
                    <a:pt x="266230" y="169176"/>
                  </a:lnTo>
                  <a:lnTo>
                    <a:pt x="264261" y="170484"/>
                  </a:lnTo>
                  <a:lnTo>
                    <a:pt x="264591" y="169773"/>
                  </a:lnTo>
                  <a:lnTo>
                    <a:pt x="265277" y="169138"/>
                  </a:lnTo>
                  <a:lnTo>
                    <a:pt x="265684" y="168668"/>
                  </a:lnTo>
                  <a:lnTo>
                    <a:pt x="264248" y="169684"/>
                  </a:lnTo>
                  <a:lnTo>
                    <a:pt x="262674" y="171069"/>
                  </a:lnTo>
                  <a:lnTo>
                    <a:pt x="262737" y="170472"/>
                  </a:lnTo>
                  <a:lnTo>
                    <a:pt x="261454" y="171450"/>
                  </a:lnTo>
                  <a:lnTo>
                    <a:pt x="260946" y="171450"/>
                  </a:lnTo>
                  <a:lnTo>
                    <a:pt x="259016" y="172720"/>
                  </a:lnTo>
                  <a:lnTo>
                    <a:pt x="260705" y="172720"/>
                  </a:lnTo>
                  <a:lnTo>
                    <a:pt x="261772" y="172021"/>
                  </a:lnTo>
                  <a:lnTo>
                    <a:pt x="260337" y="174434"/>
                  </a:lnTo>
                  <a:lnTo>
                    <a:pt x="262775" y="172072"/>
                  </a:lnTo>
                  <a:lnTo>
                    <a:pt x="262026" y="173253"/>
                  </a:lnTo>
                  <a:lnTo>
                    <a:pt x="264858" y="170434"/>
                  </a:lnTo>
                  <a:lnTo>
                    <a:pt x="265468" y="170395"/>
                  </a:lnTo>
                  <a:lnTo>
                    <a:pt x="264820" y="171792"/>
                  </a:lnTo>
                  <a:lnTo>
                    <a:pt x="264007" y="172770"/>
                  </a:lnTo>
                  <a:lnTo>
                    <a:pt x="264655" y="172148"/>
                  </a:lnTo>
                  <a:lnTo>
                    <a:pt x="264109" y="173799"/>
                  </a:lnTo>
                  <a:lnTo>
                    <a:pt x="265595" y="172199"/>
                  </a:lnTo>
                  <a:lnTo>
                    <a:pt x="266763" y="1697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68597" y="11114455"/>
              <a:ext cx="196161" cy="187126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0098153" y="3721384"/>
              <a:ext cx="2586277" cy="3476333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10261463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20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0519982" y="6289541"/>
              <a:ext cx="1905635" cy="435609"/>
            </a:xfrm>
            <a:custGeom>
              <a:avLst/>
              <a:gdLst/>
              <a:ahLst/>
              <a:cxnLst/>
              <a:rect l="l" t="t" r="r" b="b"/>
              <a:pathLst>
                <a:path w="1905634" h="435609">
                  <a:moveTo>
                    <a:pt x="44716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32842" y="10756"/>
                  </a:lnTo>
                  <a:lnTo>
                    <a:pt x="32842" y="52247"/>
                  </a:lnTo>
                  <a:lnTo>
                    <a:pt x="44716" y="52247"/>
                  </a:lnTo>
                  <a:lnTo>
                    <a:pt x="44716" y="1244"/>
                  </a:lnTo>
                  <a:close/>
                </a:path>
                <a:path w="1905634" h="435609">
                  <a:moveTo>
                    <a:pt x="105651" y="1244"/>
                  </a:moveTo>
                  <a:lnTo>
                    <a:pt x="69596" y="1244"/>
                  </a:lnTo>
                  <a:lnTo>
                    <a:pt x="65138" y="39357"/>
                  </a:lnTo>
                  <a:lnTo>
                    <a:pt x="62992" y="41998"/>
                  </a:lnTo>
                  <a:lnTo>
                    <a:pt x="58915" y="41998"/>
                  </a:lnTo>
                  <a:lnTo>
                    <a:pt x="57467" y="41579"/>
                  </a:lnTo>
                  <a:lnTo>
                    <a:pt x="55372" y="52514"/>
                  </a:lnTo>
                  <a:lnTo>
                    <a:pt x="57035" y="53149"/>
                  </a:lnTo>
                  <a:lnTo>
                    <a:pt x="58635" y="53492"/>
                  </a:lnTo>
                  <a:lnTo>
                    <a:pt x="69316" y="53492"/>
                  </a:lnTo>
                  <a:lnTo>
                    <a:pt x="74409" y="47510"/>
                  </a:lnTo>
                  <a:lnTo>
                    <a:pt x="75971" y="36144"/>
                  </a:lnTo>
                  <a:lnTo>
                    <a:pt x="79019" y="10756"/>
                  </a:lnTo>
                  <a:lnTo>
                    <a:pt x="93764" y="10756"/>
                  </a:lnTo>
                  <a:lnTo>
                    <a:pt x="93764" y="52247"/>
                  </a:lnTo>
                  <a:lnTo>
                    <a:pt x="105651" y="52247"/>
                  </a:lnTo>
                  <a:lnTo>
                    <a:pt x="105651" y="1244"/>
                  </a:lnTo>
                  <a:close/>
                </a:path>
                <a:path w="1905634" h="435609">
                  <a:moveTo>
                    <a:pt x="168821" y="27152"/>
                  </a:moveTo>
                  <a:lnTo>
                    <a:pt x="168770" y="21742"/>
                  </a:lnTo>
                  <a:lnTo>
                    <a:pt x="167398" y="12623"/>
                  </a:lnTo>
                  <a:lnTo>
                    <a:pt x="165595" y="9652"/>
                  </a:lnTo>
                  <a:lnTo>
                    <a:pt x="163207" y="5702"/>
                  </a:lnTo>
                  <a:lnTo>
                    <a:pt x="156413" y="1447"/>
                  </a:lnTo>
                  <a:lnTo>
                    <a:pt x="147116" y="0"/>
                  </a:lnTo>
                  <a:lnTo>
                    <a:pt x="138417" y="0"/>
                  </a:lnTo>
                  <a:lnTo>
                    <a:pt x="130149" y="3416"/>
                  </a:lnTo>
                  <a:lnTo>
                    <a:pt x="124015" y="7112"/>
                  </a:lnTo>
                  <a:lnTo>
                    <a:pt x="128435" y="15062"/>
                  </a:lnTo>
                  <a:lnTo>
                    <a:pt x="133616" y="12153"/>
                  </a:lnTo>
                  <a:lnTo>
                    <a:pt x="139242" y="9652"/>
                  </a:lnTo>
                  <a:lnTo>
                    <a:pt x="153149" y="9652"/>
                  </a:lnTo>
                  <a:lnTo>
                    <a:pt x="156514" y="13944"/>
                  </a:lnTo>
                  <a:lnTo>
                    <a:pt x="156933" y="19646"/>
                  </a:lnTo>
                  <a:lnTo>
                    <a:pt x="156933" y="27152"/>
                  </a:lnTo>
                  <a:lnTo>
                    <a:pt x="156933" y="37884"/>
                  </a:lnTo>
                  <a:lnTo>
                    <a:pt x="152273" y="41668"/>
                  </a:lnTo>
                  <a:lnTo>
                    <a:pt x="147586" y="44056"/>
                  </a:lnTo>
                  <a:lnTo>
                    <a:pt x="137502" y="44056"/>
                  </a:lnTo>
                  <a:lnTo>
                    <a:pt x="133578" y="42125"/>
                  </a:lnTo>
                  <a:lnTo>
                    <a:pt x="133578" y="37630"/>
                  </a:lnTo>
                  <a:lnTo>
                    <a:pt x="134683" y="33832"/>
                  </a:lnTo>
                  <a:lnTo>
                    <a:pt x="138455" y="30784"/>
                  </a:lnTo>
                  <a:lnTo>
                    <a:pt x="145630" y="28524"/>
                  </a:lnTo>
                  <a:lnTo>
                    <a:pt x="156933" y="27152"/>
                  </a:lnTo>
                  <a:lnTo>
                    <a:pt x="156933" y="19646"/>
                  </a:lnTo>
                  <a:lnTo>
                    <a:pt x="140970" y="21742"/>
                  </a:lnTo>
                  <a:lnTo>
                    <a:pt x="130149" y="25488"/>
                  </a:lnTo>
                  <a:lnTo>
                    <a:pt x="124002" y="31026"/>
                  </a:lnTo>
                  <a:lnTo>
                    <a:pt x="122059" y="38544"/>
                  </a:lnTo>
                  <a:lnTo>
                    <a:pt x="122059" y="47396"/>
                  </a:lnTo>
                  <a:lnTo>
                    <a:pt x="129133" y="53505"/>
                  </a:lnTo>
                  <a:lnTo>
                    <a:pt x="145732" y="53505"/>
                  </a:lnTo>
                  <a:lnTo>
                    <a:pt x="152501" y="50063"/>
                  </a:lnTo>
                  <a:lnTo>
                    <a:pt x="157784" y="45935"/>
                  </a:lnTo>
                  <a:lnTo>
                    <a:pt x="158140" y="45935"/>
                  </a:lnTo>
                  <a:lnTo>
                    <a:pt x="159042" y="52260"/>
                  </a:lnTo>
                  <a:lnTo>
                    <a:pt x="168821" y="52260"/>
                  </a:lnTo>
                  <a:lnTo>
                    <a:pt x="168821" y="45935"/>
                  </a:lnTo>
                  <a:lnTo>
                    <a:pt x="168821" y="44056"/>
                  </a:lnTo>
                  <a:lnTo>
                    <a:pt x="168821" y="27152"/>
                  </a:lnTo>
                  <a:close/>
                </a:path>
                <a:path w="1905634" h="435609">
                  <a:moveTo>
                    <a:pt x="232244" y="45758"/>
                  </a:moveTo>
                  <a:lnTo>
                    <a:pt x="227279" y="38100"/>
                  </a:lnTo>
                  <a:lnTo>
                    <a:pt x="223393" y="41135"/>
                  </a:lnTo>
                  <a:lnTo>
                    <a:pt x="218643" y="43700"/>
                  </a:lnTo>
                  <a:lnTo>
                    <a:pt x="203022" y="43700"/>
                  </a:lnTo>
                  <a:lnTo>
                    <a:pt x="196164" y="37007"/>
                  </a:lnTo>
                  <a:lnTo>
                    <a:pt x="196164" y="16560"/>
                  </a:lnTo>
                  <a:lnTo>
                    <a:pt x="203123" y="9804"/>
                  </a:lnTo>
                  <a:lnTo>
                    <a:pt x="217766" y="9804"/>
                  </a:lnTo>
                  <a:lnTo>
                    <a:pt x="221716" y="11518"/>
                  </a:lnTo>
                  <a:lnTo>
                    <a:pt x="225691" y="14706"/>
                  </a:lnTo>
                  <a:lnTo>
                    <a:pt x="231317" y="7188"/>
                  </a:lnTo>
                  <a:lnTo>
                    <a:pt x="227126" y="3086"/>
                  </a:lnTo>
                  <a:lnTo>
                    <a:pt x="220751" y="0"/>
                  </a:lnTo>
                  <a:lnTo>
                    <a:pt x="212661" y="0"/>
                  </a:lnTo>
                  <a:lnTo>
                    <a:pt x="201688" y="1790"/>
                  </a:lnTo>
                  <a:lnTo>
                    <a:pt x="192557" y="7010"/>
                  </a:lnTo>
                  <a:lnTo>
                    <a:pt x="186309" y="15430"/>
                  </a:lnTo>
                  <a:lnTo>
                    <a:pt x="183997" y="26822"/>
                  </a:lnTo>
                  <a:lnTo>
                    <a:pt x="186118" y="38125"/>
                  </a:lnTo>
                  <a:lnTo>
                    <a:pt x="191985" y="46494"/>
                  </a:lnTo>
                  <a:lnTo>
                    <a:pt x="200812" y="51701"/>
                  </a:lnTo>
                  <a:lnTo>
                    <a:pt x="211848" y="53492"/>
                  </a:lnTo>
                  <a:lnTo>
                    <a:pt x="219036" y="53492"/>
                  </a:lnTo>
                  <a:lnTo>
                    <a:pt x="226402" y="50863"/>
                  </a:lnTo>
                  <a:lnTo>
                    <a:pt x="232244" y="45758"/>
                  </a:lnTo>
                  <a:close/>
                </a:path>
                <a:path w="1905634" h="435609">
                  <a:moveTo>
                    <a:pt x="293789" y="1244"/>
                  </a:moveTo>
                  <a:lnTo>
                    <a:pt x="244043" y="1244"/>
                  </a:lnTo>
                  <a:lnTo>
                    <a:pt x="244043" y="10756"/>
                  </a:lnTo>
                  <a:lnTo>
                    <a:pt x="262953" y="10756"/>
                  </a:lnTo>
                  <a:lnTo>
                    <a:pt x="262953" y="52247"/>
                  </a:lnTo>
                  <a:lnTo>
                    <a:pt x="274891" y="52247"/>
                  </a:lnTo>
                  <a:lnTo>
                    <a:pt x="274891" y="10756"/>
                  </a:lnTo>
                  <a:lnTo>
                    <a:pt x="293789" y="10756"/>
                  </a:lnTo>
                  <a:lnTo>
                    <a:pt x="293789" y="1244"/>
                  </a:lnTo>
                  <a:close/>
                </a:path>
                <a:path w="1905634" h="435609">
                  <a:moveTo>
                    <a:pt x="352501" y="1244"/>
                  </a:moveTo>
                  <a:lnTo>
                    <a:pt x="341668" y="1244"/>
                  </a:lnTo>
                  <a:lnTo>
                    <a:pt x="325640" y="26466"/>
                  </a:lnTo>
                  <a:lnTo>
                    <a:pt x="323938" y="29552"/>
                  </a:lnTo>
                  <a:lnTo>
                    <a:pt x="321144" y="34163"/>
                  </a:lnTo>
                  <a:lnTo>
                    <a:pt x="319405" y="37261"/>
                  </a:lnTo>
                  <a:lnTo>
                    <a:pt x="319036" y="37261"/>
                  </a:lnTo>
                  <a:lnTo>
                    <a:pt x="319455" y="30911"/>
                  </a:lnTo>
                  <a:lnTo>
                    <a:pt x="320078" y="24117"/>
                  </a:lnTo>
                  <a:lnTo>
                    <a:pt x="320078" y="1244"/>
                  </a:lnTo>
                  <a:lnTo>
                    <a:pt x="308610" y="1244"/>
                  </a:lnTo>
                  <a:lnTo>
                    <a:pt x="308610" y="52247"/>
                  </a:lnTo>
                  <a:lnTo>
                    <a:pt x="319443" y="52247"/>
                  </a:lnTo>
                  <a:lnTo>
                    <a:pt x="335521" y="26962"/>
                  </a:lnTo>
                  <a:lnTo>
                    <a:pt x="341718" y="16154"/>
                  </a:lnTo>
                  <a:lnTo>
                    <a:pt x="342125" y="16154"/>
                  </a:lnTo>
                  <a:lnTo>
                    <a:pt x="341655" y="22631"/>
                  </a:lnTo>
                  <a:lnTo>
                    <a:pt x="341045" y="29387"/>
                  </a:lnTo>
                  <a:lnTo>
                    <a:pt x="341045" y="52247"/>
                  </a:lnTo>
                  <a:lnTo>
                    <a:pt x="352501" y="52247"/>
                  </a:lnTo>
                  <a:lnTo>
                    <a:pt x="352501" y="1244"/>
                  </a:lnTo>
                  <a:close/>
                </a:path>
                <a:path w="1905634" h="435609">
                  <a:moveTo>
                    <a:pt x="420039" y="52260"/>
                  </a:moveTo>
                  <a:lnTo>
                    <a:pt x="405599" y="30619"/>
                  </a:lnTo>
                  <a:lnTo>
                    <a:pt x="403733" y="27825"/>
                  </a:lnTo>
                  <a:lnTo>
                    <a:pt x="402209" y="25539"/>
                  </a:lnTo>
                  <a:lnTo>
                    <a:pt x="404533" y="21107"/>
                  </a:lnTo>
                  <a:lnTo>
                    <a:pt x="406400" y="17513"/>
                  </a:lnTo>
                  <a:lnTo>
                    <a:pt x="408990" y="12446"/>
                  </a:lnTo>
                  <a:lnTo>
                    <a:pt x="410679" y="11430"/>
                  </a:lnTo>
                  <a:lnTo>
                    <a:pt x="414147" y="11430"/>
                  </a:lnTo>
                  <a:lnTo>
                    <a:pt x="414845" y="11684"/>
                  </a:lnTo>
                  <a:lnTo>
                    <a:pt x="415645" y="11925"/>
                  </a:lnTo>
                  <a:lnTo>
                    <a:pt x="415721" y="11430"/>
                  </a:lnTo>
                  <a:lnTo>
                    <a:pt x="417537" y="787"/>
                  </a:lnTo>
                  <a:lnTo>
                    <a:pt x="416369" y="254"/>
                  </a:lnTo>
                  <a:lnTo>
                    <a:pt x="414947" y="0"/>
                  </a:lnTo>
                  <a:lnTo>
                    <a:pt x="406958" y="0"/>
                  </a:lnTo>
                  <a:lnTo>
                    <a:pt x="403059" y="2146"/>
                  </a:lnTo>
                  <a:lnTo>
                    <a:pt x="398106" y="11925"/>
                  </a:lnTo>
                  <a:lnTo>
                    <a:pt x="393357" y="21107"/>
                  </a:lnTo>
                  <a:lnTo>
                    <a:pt x="382765" y="21107"/>
                  </a:lnTo>
                  <a:lnTo>
                    <a:pt x="382765" y="1257"/>
                  </a:lnTo>
                  <a:lnTo>
                    <a:pt x="370878" y="1257"/>
                  </a:lnTo>
                  <a:lnTo>
                    <a:pt x="370878" y="52260"/>
                  </a:lnTo>
                  <a:lnTo>
                    <a:pt x="382765" y="52260"/>
                  </a:lnTo>
                  <a:lnTo>
                    <a:pt x="382765" y="30619"/>
                  </a:lnTo>
                  <a:lnTo>
                    <a:pt x="393357" y="30619"/>
                  </a:lnTo>
                  <a:lnTo>
                    <a:pt x="406971" y="52260"/>
                  </a:lnTo>
                  <a:lnTo>
                    <a:pt x="420039" y="52260"/>
                  </a:lnTo>
                  <a:close/>
                </a:path>
                <a:path w="1905634" h="435609">
                  <a:moveTo>
                    <a:pt x="1905330" y="325564"/>
                  </a:moveTo>
                  <a:lnTo>
                    <a:pt x="1896681" y="282752"/>
                  </a:lnTo>
                  <a:lnTo>
                    <a:pt x="1873110" y="247789"/>
                  </a:lnTo>
                  <a:lnTo>
                    <a:pt x="1838147" y="224218"/>
                  </a:lnTo>
                  <a:lnTo>
                    <a:pt x="1795335" y="215582"/>
                  </a:lnTo>
                  <a:lnTo>
                    <a:pt x="1063091" y="215582"/>
                  </a:lnTo>
                  <a:lnTo>
                    <a:pt x="1020279" y="224218"/>
                  </a:lnTo>
                  <a:lnTo>
                    <a:pt x="985316" y="247789"/>
                  </a:lnTo>
                  <a:lnTo>
                    <a:pt x="961745" y="282752"/>
                  </a:lnTo>
                  <a:lnTo>
                    <a:pt x="953096" y="325564"/>
                  </a:lnTo>
                  <a:lnTo>
                    <a:pt x="961745" y="368376"/>
                  </a:lnTo>
                  <a:lnTo>
                    <a:pt x="985316" y="403339"/>
                  </a:lnTo>
                  <a:lnTo>
                    <a:pt x="1020279" y="426910"/>
                  </a:lnTo>
                  <a:lnTo>
                    <a:pt x="1063091" y="435546"/>
                  </a:lnTo>
                  <a:lnTo>
                    <a:pt x="1795335" y="435546"/>
                  </a:lnTo>
                  <a:lnTo>
                    <a:pt x="1838147" y="426910"/>
                  </a:lnTo>
                  <a:lnTo>
                    <a:pt x="1873110" y="403339"/>
                  </a:lnTo>
                  <a:lnTo>
                    <a:pt x="1896681" y="368376"/>
                  </a:lnTo>
                  <a:lnTo>
                    <a:pt x="1905330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 txBox="1"/>
          <p:nvPr/>
        </p:nvSpPr>
        <p:spPr>
          <a:xfrm>
            <a:off x="11593928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18"/>
              </a:rPr>
              <a:t>22805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64" name="object 64"/>
          <p:cNvGrpSpPr/>
          <p:nvPr/>
        </p:nvGrpSpPr>
        <p:grpSpPr>
          <a:xfrm>
            <a:off x="12454101" y="3721384"/>
            <a:ext cx="4942840" cy="3476625"/>
            <a:chOff x="12454101" y="3721384"/>
            <a:chExt cx="4942840" cy="3476625"/>
          </a:xfrm>
        </p:grpSpPr>
        <p:pic>
          <p:nvPicPr>
            <p:cNvPr id="65" name="object 6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2454101" y="3721384"/>
              <a:ext cx="2586277" cy="3476333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12617412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4810051" y="3721384"/>
              <a:ext cx="2586277" cy="3476333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14973361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2870251" y="6265717"/>
              <a:ext cx="233171" cy="77065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13129311" y="6289287"/>
              <a:ext cx="471170" cy="74930"/>
            </a:xfrm>
            <a:custGeom>
              <a:avLst/>
              <a:gdLst/>
              <a:ahLst/>
              <a:cxnLst/>
              <a:rect l="l" t="t" r="r" b="b"/>
              <a:pathLst>
                <a:path w="471169" h="74929">
                  <a:moveTo>
                    <a:pt x="22987" y="38874"/>
                  </a:moveTo>
                  <a:lnTo>
                    <a:pt x="19215" y="32994"/>
                  </a:lnTo>
                  <a:lnTo>
                    <a:pt x="6540" y="32994"/>
                  </a:lnTo>
                  <a:lnTo>
                    <a:pt x="2057" y="36525"/>
                  </a:lnTo>
                  <a:lnTo>
                    <a:pt x="2057" y="48323"/>
                  </a:lnTo>
                  <a:lnTo>
                    <a:pt x="6515" y="51523"/>
                  </a:lnTo>
                  <a:lnTo>
                    <a:pt x="13131" y="51523"/>
                  </a:lnTo>
                  <a:lnTo>
                    <a:pt x="13271" y="58381"/>
                  </a:lnTo>
                  <a:lnTo>
                    <a:pt x="8928" y="63804"/>
                  </a:lnTo>
                  <a:lnTo>
                    <a:pt x="0" y="67411"/>
                  </a:lnTo>
                  <a:lnTo>
                    <a:pt x="3111" y="74561"/>
                  </a:lnTo>
                  <a:lnTo>
                    <a:pt x="22987" y="39801"/>
                  </a:lnTo>
                  <a:lnTo>
                    <a:pt x="22987" y="38874"/>
                  </a:lnTo>
                  <a:close/>
                </a:path>
                <a:path w="471169" h="74929">
                  <a:moveTo>
                    <a:pt x="160274" y="52247"/>
                  </a:moveTo>
                  <a:lnTo>
                    <a:pt x="141884" y="27000"/>
                  </a:lnTo>
                  <a:lnTo>
                    <a:pt x="159029" y="1244"/>
                  </a:lnTo>
                  <a:lnTo>
                    <a:pt x="146558" y="1244"/>
                  </a:lnTo>
                  <a:lnTo>
                    <a:pt x="140627" y="10807"/>
                  </a:lnTo>
                  <a:lnTo>
                    <a:pt x="139115" y="13665"/>
                  </a:lnTo>
                  <a:lnTo>
                    <a:pt x="135699" y="19545"/>
                  </a:lnTo>
                  <a:lnTo>
                    <a:pt x="135293" y="19545"/>
                  </a:lnTo>
                  <a:lnTo>
                    <a:pt x="131368" y="13728"/>
                  </a:lnTo>
                  <a:lnTo>
                    <a:pt x="129730" y="10871"/>
                  </a:lnTo>
                  <a:lnTo>
                    <a:pt x="123177" y="1244"/>
                  </a:lnTo>
                  <a:lnTo>
                    <a:pt x="110324" y="1244"/>
                  </a:lnTo>
                  <a:lnTo>
                    <a:pt x="127304" y="25781"/>
                  </a:lnTo>
                  <a:lnTo>
                    <a:pt x="109042" y="52247"/>
                  </a:lnTo>
                  <a:lnTo>
                    <a:pt x="121500" y="52247"/>
                  </a:lnTo>
                  <a:lnTo>
                    <a:pt x="128104" y="42291"/>
                  </a:lnTo>
                  <a:lnTo>
                    <a:pt x="129895" y="39141"/>
                  </a:lnTo>
                  <a:lnTo>
                    <a:pt x="133553" y="33159"/>
                  </a:lnTo>
                  <a:lnTo>
                    <a:pt x="133959" y="33159"/>
                  </a:lnTo>
                  <a:lnTo>
                    <a:pt x="138150" y="39382"/>
                  </a:lnTo>
                  <a:lnTo>
                    <a:pt x="147358" y="52247"/>
                  </a:lnTo>
                  <a:lnTo>
                    <a:pt x="160274" y="52247"/>
                  </a:lnTo>
                  <a:close/>
                </a:path>
                <a:path w="471169" h="74929">
                  <a:moveTo>
                    <a:pt x="217970" y="1244"/>
                  </a:moveTo>
                  <a:lnTo>
                    <a:pt x="181914" y="1244"/>
                  </a:lnTo>
                  <a:lnTo>
                    <a:pt x="177457" y="39344"/>
                  </a:lnTo>
                  <a:lnTo>
                    <a:pt x="175310" y="41998"/>
                  </a:lnTo>
                  <a:lnTo>
                    <a:pt x="171234" y="41998"/>
                  </a:lnTo>
                  <a:lnTo>
                    <a:pt x="169773" y="41579"/>
                  </a:lnTo>
                  <a:lnTo>
                    <a:pt x="167678" y="52514"/>
                  </a:lnTo>
                  <a:lnTo>
                    <a:pt x="169354" y="53149"/>
                  </a:lnTo>
                  <a:lnTo>
                    <a:pt x="170954" y="53492"/>
                  </a:lnTo>
                  <a:lnTo>
                    <a:pt x="181635" y="53492"/>
                  </a:lnTo>
                  <a:lnTo>
                    <a:pt x="186715" y="47510"/>
                  </a:lnTo>
                  <a:lnTo>
                    <a:pt x="188277" y="36144"/>
                  </a:lnTo>
                  <a:lnTo>
                    <a:pt x="191338" y="10756"/>
                  </a:lnTo>
                  <a:lnTo>
                    <a:pt x="206082" y="10756"/>
                  </a:lnTo>
                  <a:lnTo>
                    <a:pt x="206082" y="52247"/>
                  </a:lnTo>
                  <a:lnTo>
                    <a:pt x="217970" y="52247"/>
                  </a:lnTo>
                  <a:lnTo>
                    <a:pt x="217970" y="1244"/>
                  </a:lnTo>
                  <a:close/>
                </a:path>
                <a:path w="471169" h="74929">
                  <a:moveTo>
                    <a:pt x="283298" y="26809"/>
                  </a:moveTo>
                  <a:lnTo>
                    <a:pt x="281203" y="15430"/>
                  </a:lnTo>
                  <a:lnTo>
                    <a:pt x="277469" y="9804"/>
                  </a:lnTo>
                  <a:lnTo>
                    <a:pt x="275615" y="7010"/>
                  </a:lnTo>
                  <a:lnTo>
                    <a:pt x="271132" y="4127"/>
                  </a:lnTo>
                  <a:lnTo>
                    <a:pt x="271132" y="16548"/>
                  </a:lnTo>
                  <a:lnTo>
                    <a:pt x="271132" y="37007"/>
                  </a:lnTo>
                  <a:lnTo>
                    <a:pt x="266179" y="43700"/>
                  </a:lnTo>
                  <a:lnTo>
                    <a:pt x="249720" y="43700"/>
                  </a:lnTo>
                  <a:lnTo>
                    <a:pt x="244779" y="37007"/>
                  </a:lnTo>
                  <a:lnTo>
                    <a:pt x="244779" y="16548"/>
                  </a:lnTo>
                  <a:lnTo>
                    <a:pt x="249720" y="9804"/>
                  </a:lnTo>
                  <a:lnTo>
                    <a:pt x="266179" y="9804"/>
                  </a:lnTo>
                  <a:lnTo>
                    <a:pt x="271132" y="16548"/>
                  </a:lnTo>
                  <a:lnTo>
                    <a:pt x="271132" y="4127"/>
                  </a:lnTo>
                  <a:lnTo>
                    <a:pt x="267525" y="1790"/>
                  </a:lnTo>
                  <a:lnTo>
                    <a:pt x="257949" y="0"/>
                  </a:lnTo>
                  <a:lnTo>
                    <a:pt x="248386" y="1790"/>
                  </a:lnTo>
                  <a:lnTo>
                    <a:pt x="240296" y="7010"/>
                  </a:lnTo>
                  <a:lnTo>
                    <a:pt x="234708" y="15430"/>
                  </a:lnTo>
                  <a:lnTo>
                    <a:pt x="232613" y="26809"/>
                  </a:lnTo>
                  <a:lnTo>
                    <a:pt x="234708" y="38112"/>
                  </a:lnTo>
                  <a:lnTo>
                    <a:pt x="240296" y="46494"/>
                  </a:lnTo>
                  <a:lnTo>
                    <a:pt x="248386" y="51701"/>
                  </a:lnTo>
                  <a:lnTo>
                    <a:pt x="257949" y="53492"/>
                  </a:lnTo>
                  <a:lnTo>
                    <a:pt x="267525" y="51701"/>
                  </a:lnTo>
                  <a:lnTo>
                    <a:pt x="275615" y="46494"/>
                  </a:lnTo>
                  <a:lnTo>
                    <a:pt x="277482" y="43700"/>
                  </a:lnTo>
                  <a:lnTo>
                    <a:pt x="281203" y="38112"/>
                  </a:lnTo>
                  <a:lnTo>
                    <a:pt x="283298" y="26809"/>
                  </a:lnTo>
                  <a:close/>
                </a:path>
                <a:path w="471169" h="74929">
                  <a:moveTo>
                    <a:pt x="341947" y="1244"/>
                  </a:moveTo>
                  <a:lnTo>
                    <a:pt x="297230" y="1244"/>
                  </a:lnTo>
                  <a:lnTo>
                    <a:pt x="297230" y="52247"/>
                  </a:lnTo>
                  <a:lnTo>
                    <a:pt x="309118" y="52247"/>
                  </a:lnTo>
                  <a:lnTo>
                    <a:pt x="309118" y="10756"/>
                  </a:lnTo>
                  <a:lnTo>
                    <a:pt x="330073" y="10756"/>
                  </a:lnTo>
                  <a:lnTo>
                    <a:pt x="330073" y="52247"/>
                  </a:lnTo>
                  <a:lnTo>
                    <a:pt x="341947" y="52247"/>
                  </a:lnTo>
                  <a:lnTo>
                    <a:pt x="341947" y="1244"/>
                  </a:lnTo>
                  <a:close/>
                </a:path>
                <a:path w="471169" h="74929">
                  <a:moveTo>
                    <a:pt x="406565" y="26809"/>
                  </a:moveTo>
                  <a:lnTo>
                    <a:pt x="404482" y="15430"/>
                  </a:lnTo>
                  <a:lnTo>
                    <a:pt x="400735" y="9804"/>
                  </a:lnTo>
                  <a:lnTo>
                    <a:pt x="398894" y="7010"/>
                  </a:lnTo>
                  <a:lnTo>
                    <a:pt x="394398" y="4114"/>
                  </a:lnTo>
                  <a:lnTo>
                    <a:pt x="394398" y="16548"/>
                  </a:lnTo>
                  <a:lnTo>
                    <a:pt x="394398" y="37007"/>
                  </a:lnTo>
                  <a:lnTo>
                    <a:pt x="389458" y="43700"/>
                  </a:lnTo>
                  <a:lnTo>
                    <a:pt x="372999" y="43700"/>
                  </a:lnTo>
                  <a:lnTo>
                    <a:pt x="368058" y="37007"/>
                  </a:lnTo>
                  <a:lnTo>
                    <a:pt x="368058" y="16548"/>
                  </a:lnTo>
                  <a:lnTo>
                    <a:pt x="372999" y="9804"/>
                  </a:lnTo>
                  <a:lnTo>
                    <a:pt x="389458" y="9804"/>
                  </a:lnTo>
                  <a:lnTo>
                    <a:pt x="394398" y="16548"/>
                  </a:lnTo>
                  <a:lnTo>
                    <a:pt x="394398" y="4114"/>
                  </a:lnTo>
                  <a:lnTo>
                    <a:pt x="390804" y="1790"/>
                  </a:lnTo>
                  <a:lnTo>
                    <a:pt x="381228" y="0"/>
                  </a:lnTo>
                  <a:lnTo>
                    <a:pt x="371665" y="1790"/>
                  </a:lnTo>
                  <a:lnTo>
                    <a:pt x="363575" y="7010"/>
                  </a:lnTo>
                  <a:lnTo>
                    <a:pt x="357987" y="15430"/>
                  </a:lnTo>
                  <a:lnTo>
                    <a:pt x="355892" y="26809"/>
                  </a:lnTo>
                  <a:lnTo>
                    <a:pt x="357987" y="38112"/>
                  </a:lnTo>
                  <a:lnTo>
                    <a:pt x="363575" y="46494"/>
                  </a:lnTo>
                  <a:lnTo>
                    <a:pt x="371665" y="51701"/>
                  </a:lnTo>
                  <a:lnTo>
                    <a:pt x="381228" y="53492"/>
                  </a:lnTo>
                  <a:lnTo>
                    <a:pt x="390804" y="51701"/>
                  </a:lnTo>
                  <a:lnTo>
                    <a:pt x="398894" y="46494"/>
                  </a:lnTo>
                  <a:lnTo>
                    <a:pt x="400761" y="43700"/>
                  </a:lnTo>
                  <a:lnTo>
                    <a:pt x="404482" y="38112"/>
                  </a:lnTo>
                  <a:lnTo>
                    <a:pt x="406565" y="26809"/>
                  </a:lnTo>
                  <a:close/>
                </a:path>
                <a:path w="471169" h="74929">
                  <a:moveTo>
                    <a:pt x="470712" y="52260"/>
                  </a:moveTo>
                  <a:lnTo>
                    <a:pt x="456272" y="30607"/>
                  </a:lnTo>
                  <a:lnTo>
                    <a:pt x="454418" y="27825"/>
                  </a:lnTo>
                  <a:lnTo>
                    <a:pt x="452894" y="25539"/>
                  </a:lnTo>
                  <a:lnTo>
                    <a:pt x="455206" y="21107"/>
                  </a:lnTo>
                  <a:lnTo>
                    <a:pt x="457085" y="17513"/>
                  </a:lnTo>
                  <a:lnTo>
                    <a:pt x="459663" y="12446"/>
                  </a:lnTo>
                  <a:lnTo>
                    <a:pt x="461352" y="11430"/>
                  </a:lnTo>
                  <a:lnTo>
                    <a:pt x="464820" y="11430"/>
                  </a:lnTo>
                  <a:lnTo>
                    <a:pt x="465518" y="11684"/>
                  </a:lnTo>
                  <a:lnTo>
                    <a:pt x="466318" y="11925"/>
                  </a:lnTo>
                  <a:lnTo>
                    <a:pt x="466394" y="11430"/>
                  </a:lnTo>
                  <a:lnTo>
                    <a:pt x="468210" y="774"/>
                  </a:lnTo>
                  <a:lnTo>
                    <a:pt x="467042" y="241"/>
                  </a:lnTo>
                  <a:lnTo>
                    <a:pt x="465620" y="0"/>
                  </a:lnTo>
                  <a:lnTo>
                    <a:pt x="457631" y="0"/>
                  </a:lnTo>
                  <a:lnTo>
                    <a:pt x="453745" y="2146"/>
                  </a:lnTo>
                  <a:lnTo>
                    <a:pt x="448779" y="11925"/>
                  </a:lnTo>
                  <a:lnTo>
                    <a:pt x="444030" y="21107"/>
                  </a:lnTo>
                  <a:lnTo>
                    <a:pt x="433438" y="21107"/>
                  </a:lnTo>
                  <a:lnTo>
                    <a:pt x="433438" y="1244"/>
                  </a:lnTo>
                  <a:lnTo>
                    <a:pt x="421551" y="1244"/>
                  </a:lnTo>
                  <a:lnTo>
                    <a:pt x="421551" y="52260"/>
                  </a:lnTo>
                  <a:lnTo>
                    <a:pt x="433438" y="52260"/>
                  </a:lnTo>
                  <a:lnTo>
                    <a:pt x="433438" y="30607"/>
                  </a:lnTo>
                  <a:lnTo>
                    <a:pt x="444030" y="30607"/>
                  </a:lnTo>
                  <a:lnTo>
                    <a:pt x="457644" y="52260"/>
                  </a:lnTo>
                  <a:lnTo>
                    <a:pt x="470712" y="5226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3673667" y="6274181"/>
              <a:ext cx="235300" cy="68596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13824897" y="6504856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796"/>
                  </a:lnTo>
                  <a:lnTo>
                    <a:pt x="32214" y="187757"/>
                  </a:lnTo>
                  <a:lnTo>
                    <a:pt x="67175" y="211328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46" y="211328"/>
                  </a:lnTo>
                  <a:lnTo>
                    <a:pt x="920007" y="187757"/>
                  </a:lnTo>
                  <a:lnTo>
                    <a:pt x="943578" y="152796"/>
                  </a:lnTo>
                  <a:lnTo>
                    <a:pt x="952222" y="109986"/>
                  </a:lnTo>
                  <a:lnTo>
                    <a:pt x="943578" y="67175"/>
                  </a:lnTo>
                  <a:lnTo>
                    <a:pt x="920007" y="32214"/>
                  </a:lnTo>
                  <a:lnTo>
                    <a:pt x="885046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13945736" y="6526696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1"/>
              </a:rPr>
              <a:t>16102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17166000" y="3721384"/>
            <a:ext cx="2586355" cy="3476625"/>
            <a:chOff x="17166000" y="3721384"/>
            <a:chExt cx="2586355" cy="3476625"/>
          </a:xfrm>
        </p:grpSpPr>
        <p:pic>
          <p:nvPicPr>
            <p:cNvPr id="75" name="object 7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7166000" y="3721384"/>
              <a:ext cx="2586277" cy="3476333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17329310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7588231" y="6273895"/>
              <a:ext cx="173084" cy="88796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18540936" y="6505111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796"/>
                  </a:lnTo>
                  <a:lnTo>
                    <a:pt x="32214" y="187757"/>
                  </a:lnTo>
                  <a:lnTo>
                    <a:pt x="67175" y="211328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51" y="211328"/>
                  </a:lnTo>
                  <a:lnTo>
                    <a:pt x="920011" y="187757"/>
                  </a:lnTo>
                  <a:lnTo>
                    <a:pt x="943580" y="152796"/>
                  </a:lnTo>
                  <a:lnTo>
                    <a:pt x="952222" y="109986"/>
                  </a:lnTo>
                  <a:lnTo>
                    <a:pt x="943580" y="67175"/>
                  </a:lnTo>
                  <a:lnTo>
                    <a:pt x="920011" y="32214"/>
                  </a:lnTo>
                  <a:lnTo>
                    <a:pt x="885051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 txBox="1"/>
          <p:nvPr/>
        </p:nvSpPr>
        <p:spPr>
          <a:xfrm>
            <a:off x="18627520" y="6526951"/>
            <a:ext cx="77914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3"/>
              </a:rPr>
              <a:t>441253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80" name="object 80"/>
          <p:cNvGrpSpPr/>
          <p:nvPr/>
        </p:nvGrpSpPr>
        <p:grpSpPr>
          <a:xfrm>
            <a:off x="10065986" y="3201655"/>
            <a:ext cx="9836785" cy="1204595"/>
            <a:chOff x="10065986" y="3201655"/>
            <a:chExt cx="9836785" cy="1204595"/>
          </a:xfrm>
        </p:grpSpPr>
        <p:pic>
          <p:nvPicPr>
            <p:cNvPr id="81" name="object 81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0065986" y="3684663"/>
              <a:ext cx="692041" cy="721359"/>
            </a:xfrm>
            <a:prstGeom prst="rect">
              <a:avLst/>
            </a:prstGeom>
          </p:spPr>
        </p:pic>
        <p:pic>
          <p:nvPicPr>
            <p:cNvPr id="82" name="object 8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208747" y="4078472"/>
              <a:ext cx="83043" cy="292845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0253341" y="4064536"/>
              <a:ext cx="288921" cy="130082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10448353" y="3201663"/>
              <a:ext cx="1099820" cy="811530"/>
            </a:xfrm>
            <a:custGeom>
              <a:avLst/>
              <a:gdLst/>
              <a:ahLst/>
              <a:cxnLst/>
              <a:rect l="l" t="t" r="r" b="b"/>
              <a:pathLst>
                <a:path w="1099820" h="811529">
                  <a:moveTo>
                    <a:pt x="8597" y="387591"/>
                  </a:moveTo>
                  <a:lnTo>
                    <a:pt x="8382" y="386575"/>
                  </a:lnTo>
                  <a:lnTo>
                    <a:pt x="8102" y="385559"/>
                  </a:lnTo>
                  <a:lnTo>
                    <a:pt x="7975" y="384543"/>
                  </a:lnTo>
                  <a:lnTo>
                    <a:pt x="7886" y="386372"/>
                  </a:lnTo>
                  <a:lnTo>
                    <a:pt x="7975" y="388239"/>
                  </a:lnTo>
                  <a:lnTo>
                    <a:pt x="7975" y="390067"/>
                  </a:lnTo>
                  <a:lnTo>
                    <a:pt x="8597" y="387591"/>
                  </a:lnTo>
                  <a:close/>
                </a:path>
                <a:path w="1099820" h="811529">
                  <a:moveTo>
                    <a:pt x="31191" y="458470"/>
                  </a:moveTo>
                  <a:lnTo>
                    <a:pt x="24587" y="457200"/>
                  </a:lnTo>
                  <a:lnTo>
                    <a:pt x="26606" y="452120"/>
                  </a:lnTo>
                  <a:lnTo>
                    <a:pt x="28270" y="448310"/>
                  </a:lnTo>
                  <a:lnTo>
                    <a:pt x="29806" y="444500"/>
                  </a:lnTo>
                  <a:lnTo>
                    <a:pt x="30797" y="440690"/>
                  </a:lnTo>
                  <a:lnTo>
                    <a:pt x="5600" y="440690"/>
                  </a:lnTo>
                  <a:lnTo>
                    <a:pt x="2324" y="440690"/>
                  </a:lnTo>
                  <a:lnTo>
                    <a:pt x="1739" y="447040"/>
                  </a:lnTo>
                  <a:lnTo>
                    <a:pt x="1447" y="452120"/>
                  </a:lnTo>
                  <a:lnTo>
                    <a:pt x="1447" y="457200"/>
                  </a:lnTo>
                  <a:lnTo>
                    <a:pt x="1498" y="459740"/>
                  </a:lnTo>
                  <a:lnTo>
                    <a:pt x="2032" y="464820"/>
                  </a:lnTo>
                  <a:lnTo>
                    <a:pt x="28422" y="464820"/>
                  </a:lnTo>
                  <a:lnTo>
                    <a:pt x="31191" y="458470"/>
                  </a:lnTo>
                  <a:close/>
                </a:path>
                <a:path w="1099820" h="811529">
                  <a:moveTo>
                    <a:pt x="31267" y="566343"/>
                  </a:moveTo>
                  <a:lnTo>
                    <a:pt x="30988" y="563880"/>
                  </a:lnTo>
                  <a:lnTo>
                    <a:pt x="31153" y="566420"/>
                  </a:lnTo>
                  <a:close/>
                </a:path>
                <a:path w="1099820" h="811529">
                  <a:moveTo>
                    <a:pt x="31521" y="427367"/>
                  </a:moveTo>
                  <a:lnTo>
                    <a:pt x="30734" y="427329"/>
                  </a:lnTo>
                  <a:lnTo>
                    <a:pt x="31318" y="428523"/>
                  </a:lnTo>
                  <a:lnTo>
                    <a:pt x="31521" y="427367"/>
                  </a:lnTo>
                  <a:close/>
                </a:path>
                <a:path w="1099820" h="811529">
                  <a:moveTo>
                    <a:pt x="31724" y="413727"/>
                  </a:moveTo>
                  <a:lnTo>
                    <a:pt x="31686" y="413143"/>
                  </a:lnTo>
                  <a:lnTo>
                    <a:pt x="31381" y="412686"/>
                  </a:lnTo>
                  <a:lnTo>
                    <a:pt x="31597" y="414337"/>
                  </a:lnTo>
                  <a:lnTo>
                    <a:pt x="31724" y="413727"/>
                  </a:lnTo>
                  <a:close/>
                </a:path>
                <a:path w="1099820" h="811529">
                  <a:moveTo>
                    <a:pt x="51015" y="331470"/>
                  </a:moveTo>
                  <a:lnTo>
                    <a:pt x="50063" y="331470"/>
                  </a:lnTo>
                  <a:lnTo>
                    <a:pt x="50469" y="334010"/>
                  </a:lnTo>
                  <a:lnTo>
                    <a:pt x="51015" y="331470"/>
                  </a:lnTo>
                  <a:close/>
                </a:path>
                <a:path w="1099820" h="811529">
                  <a:moveTo>
                    <a:pt x="53086" y="331470"/>
                  </a:moveTo>
                  <a:lnTo>
                    <a:pt x="51841" y="327660"/>
                  </a:lnTo>
                  <a:lnTo>
                    <a:pt x="51015" y="331470"/>
                  </a:lnTo>
                  <a:lnTo>
                    <a:pt x="53086" y="331470"/>
                  </a:lnTo>
                  <a:close/>
                </a:path>
                <a:path w="1099820" h="811529">
                  <a:moveTo>
                    <a:pt x="58051" y="567690"/>
                  </a:moveTo>
                  <a:lnTo>
                    <a:pt x="57759" y="566420"/>
                  </a:lnTo>
                  <a:lnTo>
                    <a:pt x="56883" y="562610"/>
                  </a:lnTo>
                  <a:lnTo>
                    <a:pt x="56083" y="568960"/>
                  </a:lnTo>
                  <a:lnTo>
                    <a:pt x="56921" y="566420"/>
                  </a:lnTo>
                  <a:lnTo>
                    <a:pt x="58051" y="567690"/>
                  </a:lnTo>
                  <a:close/>
                </a:path>
                <a:path w="1099820" h="811529">
                  <a:moveTo>
                    <a:pt x="103657" y="640080"/>
                  </a:moveTo>
                  <a:lnTo>
                    <a:pt x="102323" y="640080"/>
                  </a:lnTo>
                  <a:lnTo>
                    <a:pt x="103085" y="641007"/>
                  </a:lnTo>
                  <a:lnTo>
                    <a:pt x="103657" y="640080"/>
                  </a:lnTo>
                  <a:close/>
                </a:path>
                <a:path w="1099820" h="811529">
                  <a:moveTo>
                    <a:pt x="108432" y="645160"/>
                  </a:moveTo>
                  <a:lnTo>
                    <a:pt x="107823" y="643890"/>
                  </a:lnTo>
                  <a:lnTo>
                    <a:pt x="106006" y="636270"/>
                  </a:lnTo>
                  <a:lnTo>
                    <a:pt x="103657" y="640080"/>
                  </a:lnTo>
                  <a:lnTo>
                    <a:pt x="104775" y="640080"/>
                  </a:lnTo>
                  <a:lnTo>
                    <a:pt x="108432" y="645160"/>
                  </a:lnTo>
                  <a:close/>
                </a:path>
                <a:path w="1099820" h="811529">
                  <a:moveTo>
                    <a:pt x="111201" y="676910"/>
                  </a:moveTo>
                  <a:lnTo>
                    <a:pt x="109829" y="675640"/>
                  </a:lnTo>
                  <a:lnTo>
                    <a:pt x="108585" y="675640"/>
                  </a:lnTo>
                  <a:lnTo>
                    <a:pt x="111201" y="676910"/>
                  </a:lnTo>
                  <a:close/>
                </a:path>
                <a:path w="1099820" h="811529">
                  <a:moveTo>
                    <a:pt x="118643" y="219710"/>
                  </a:moveTo>
                  <a:lnTo>
                    <a:pt x="91465" y="219710"/>
                  </a:lnTo>
                  <a:lnTo>
                    <a:pt x="89484" y="219710"/>
                  </a:lnTo>
                  <a:lnTo>
                    <a:pt x="90233" y="222250"/>
                  </a:lnTo>
                  <a:lnTo>
                    <a:pt x="86918" y="224790"/>
                  </a:lnTo>
                  <a:lnTo>
                    <a:pt x="86499" y="223520"/>
                  </a:lnTo>
                  <a:lnTo>
                    <a:pt x="86296" y="222250"/>
                  </a:lnTo>
                  <a:lnTo>
                    <a:pt x="85458" y="223520"/>
                  </a:lnTo>
                  <a:lnTo>
                    <a:pt x="85026" y="224790"/>
                  </a:lnTo>
                  <a:lnTo>
                    <a:pt x="83400" y="231140"/>
                  </a:lnTo>
                  <a:lnTo>
                    <a:pt x="80467" y="233680"/>
                  </a:lnTo>
                  <a:lnTo>
                    <a:pt x="80835" y="229870"/>
                  </a:lnTo>
                  <a:lnTo>
                    <a:pt x="74904" y="237490"/>
                  </a:lnTo>
                  <a:lnTo>
                    <a:pt x="71742" y="245110"/>
                  </a:lnTo>
                  <a:lnTo>
                    <a:pt x="69494" y="252730"/>
                  </a:lnTo>
                  <a:lnTo>
                    <a:pt x="66344" y="260350"/>
                  </a:lnTo>
                  <a:lnTo>
                    <a:pt x="62141" y="257810"/>
                  </a:lnTo>
                  <a:lnTo>
                    <a:pt x="55181" y="266700"/>
                  </a:lnTo>
                  <a:lnTo>
                    <a:pt x="51625" y="270510"/>
                  </a:lnTo>
                  <a:lnTo>
                    <a:pt x="51130" y="270510"/>
                  </a:lnTo>
                  <a:lnTo>
                    <a:pt x="46494" y="276860"/>
                  </a:lnTo>
                  <a:lnTo>
                    <a:pt x="44373" y="284480"/>
                  </a:lnTo>
                  <a:lnTo>
                    <a:pt x="42379" y="290830"/>
                  </a:lnTo>
                  <a:lnTo>
                    <a:pt x="40297" y="297180"/>
                  </a:lnTo>
                  <a:lnTo>
                    <a:pt x="39027" y="303530"/>
                  </a:lnTo>
                  <a:lnTo>
                    <a:pt x="36918" y="311150"/>
                  </a:lnTo>
                  <a:lnTo>
                    <a:pt x="32575" y="314960"/>
                  </a:lnTo>
                  <a:lnTo>
                    <a:pt x="28752" y="321310"/>
                  </a:lnTo>
                  <a:lnTo>
                    <a:pt x="25641" y="330200"/>
                  </a:lnTo>
                  <a:lnTo>
                    <a:pt x="20637" y="341630"/>
                  </a:lnTo>
                  <a:lnTo>
                    <a:pt x="19151" y="346710"/>
                  </a:lnTo>
                  <a:lnTo>
                    <a:pt x="17564" y="350520"/>
                  </a:lnTo>
                  <a:lnTo>
                    <a:pt x="15748" y="354330"/>
                  </a:lnTo>
                  <a:lnTo>
                    <a:pt x="17272" y="351790"/>
                  </a:lnTo>
                  <a:lnTo>
                    <a:pt x="19278" y="355600"/>
                  </a:lnTo>
                  <a:lnTo>
                    <a:pt x="18986" y="358140"/>
                  </a:lnTo>
                  <a:lnTo>
                    <a:pt x="16929" y="360680"/>
                  </a:lnTo>
                  <a:lnTo>
                    <a:pt x="19507" y="368300"/>
                  </a:lnTo>
                  <a:lnTo>
                    <a:pt x="15392" y="367030"/>
                  </a:lnTo>
                  <a:lnTo>
                    <a:pt x="15760" y="365760"/>
                  </a:lnTo>
                  <a:lnTo>
                    <a:pt x="10883" y="367030"/>
                  </a:lnTo>
                  <a:lnTo>
                    <a:pt x="10312" y="374650"/>
                  </a:lnTo>
                  <a:lnTo>
                    <a:pt x="8890" y="379730"/>
                  </a:lnTo>
                  <a:lnTo>
                    <a:pt x="14414" y="382270"/>
                  </a:lnTo>
                  <a:lnTo>
                    <a:pt x="7112" y="417830"/>
                  </a:lnTo>
                  <a:lnTo>
                    <a:pt x="7454" y="424180"/>
                  </a:lnTo>
                  <a:lnTo>
                    <a:pt x="3200" y="427990"/>
                  </a:lnTo>
                  <a:lnTo>
                    <a:pt x="4178" y="431800"/>
                  </a:lnTo>
                  <a:lnTo>
                    <a:pt x="4267" y="436880"/>
                  </a:lnTo>
                  <a:lnTo>
                    <a:pt x="5156" y="439420"/>
                  </a:lnTo>
                  <a:lnTo>
                    <a:pt x="31127" y="439420"/>
                  </a:lnTo>
                  <a:lnTo>
                    <a:pt x="31457" y="438150"/>
                  </a:lnTo>
                  <a:lnTo>
                    <a:pt x="31775" y="434340"/>
                  </a:lnTo>
                  <a:lnTo>
                    <a:pt x="27533" y="431800"/>
                  </a:lnTo>
                  <a:lnTo>
                    <a:pt x="27317" y="427990"/>
                  </a:lnTo>
                  <a:lnTo>
                    <a:pt x="30734" y="427990"/>
                  </a:lnTo>
                  <a:lnTo>
                    <a:pt x="27724" y="421640"/>
                  </a:lnTo>
                  <a:lnTo>
                    <a:pt x="32092" y="419100"/>
                  </a:lnTo>
                  <a:lnTo>
                    <a:pt x="31927" y="417830"/>
                  </a:lnTo>
                  <a:lnTo>
                    <a:pt x="31610" y="415290"/>
                  </a:lnTo>
                  <a:lnTo>
                    <a:pt x="31254" y="416560"/>
                  </a:lnTo>
                  <a:lnTo>
                    <a:pt x="29743" y="417830"/>
                  </a:lnTo>
                  <a:lnTo>
                    <a:pt x="28778" y="417830"/>
                  </a:lnTo>
                  <a:lnTo>
                    <a:pt x="27597" y="411480"/>
                  </a:lnTo>
                  <a:lnTo>
                    <a:pt x="33426" y="402590"/>
                  </a:lnTo>
                  <a:lnTo>
                    <a:pt x="35052" y="402590"/>
                  </a:lnTo>
                  <a:lnTo>
                    <a:pt x="35013" y="397510"/>
                  </a:lnTo>
                  <a:lnTo>
                    <a:pt x="34645" y="393700"/>
                  </a:lnTo>
                  <a:lnTo>
                    <a:pt x="34620" y="391160"/>
                  </a:lnTo>
                  <a:lnTo>
                    <a:pt x="34886" y="387350"/>
                  </a:lnTo>
                  <a:lnTo>
                    <a:pt x="36182" y="388620"/>
                  </a:lnTo>
                  <a:lnTo>
                    <a:pt x="35966" y="391160"/>
                  </a:lnTo>
                  <a:lnTo>
                    <a:pt x="36537" y="392430"/>
                  </a:lnTo>
                  <a:lnTo>
                    <a:pt x="36372" y="388620"/>
                  </a:lnTo>
                  <a:lnTo>
                    <a:pt x="37592" y="388620"/>
                  </a:lnTo>
                  <a:lnTo>
                    <a:pt x="38874" y="387350"/>
                  </a:lnTo>
                  <a:lnTo>
                    <a:pt x="38836" y="384810"/>
                  </a:lnTo>
                  <a:lnTo>
                    <a:pt x="37871" y="384810"/>
                  </a:lnTo>
                  <a:lnTo>
                    <a:pt x="36982" y="383540"/>
                  </a:lnTo>
                  <a:lnTo>
                    <a:pt x="36347" y="383540"/>
                  </a:lnTo>
                  <a:lnTo>
                    <a:pt x="39331" y="379730"/>
                  </a:lnTo>
                  <a:lnTo>
                    <a:pt x="40805" y="372110"/>
                  </a:lnTo>
                  <a:lnTo>
                    <a:pt x="41503" y="368300"/>
                  </a:lnTo>
                  <a:lnTo>
                    <a:pt x="41973" y="365760"/>
                  </a:lnTo>
                  <a:lnTo>
                    <a:pt x="43916" y="368300"/>
                  </a:lnTo>
                  <a:lnTo>
                    <a:pt x="44665" y="365760"/>
                  </a:lnTo>
                  <a:lnTo>
                    <a:pt x="45796" y="361950"/>
                  </a:lnTo>
                  <a:lnTo>
                    <a:pt x="47205" y="356870"/>
                  </a:lnTo>
                  <a:lnTo>
                    <a:pt x="48336" y="351790"/>
                  </a:lnTo>
                  <a:lnTo>
                    <a:pt x="48615" y="350520"/>
                  </a:lnTo>
                  <a:lnTo>
                    <a:pt x="50380" y="345440"/>
                  </a:lnTo>
                  <a:lnTo>
                    <a:pt x="52133" y="339090"/>
                  </a:lnTo>
                  <a:lnTo>
                    <a:pt x="52692" y="337820"/>
                  </a:lnTo>
                  <a:lnTo>
                    <a:pt x="54330" y="334010"/>
                  </a:lnTo>
                  <a:lnTo>
                    <a:pt x="51752" y="337820"/>
                  </a:lnTo>
                  <a:lnTo>
                    <a:pt x="48272" y="335280"/>
                  </a:lnTo>
                  <a:lnTo>
                    <a:pt x="49212" y="331470"/>
                  </a:lnTo>
                  <a:lnTo>
                    <a:pt x="50063" y="331470"/>
                  </a:lnTo>
                  <a:lnTo>
                    <a:pt x="49644" y="328930"/>
                  </a:lnTo>
                  <a:lnTo>
                    <a:pt x="51904" y="323850"/>
                  </a:lnTo>
                  <a:lnTo>
                    <a:pt x="54711" y="327660"/>
                  </a:lnTo>
                  <a:lnTo>
                    <a:pt x="54711" y="330200"/>
                  </a:lnTo>
                  <a:lnTo>
                    <a:pt x="55854" y="325120"/>
                  </a:lnTo>
                  <a:lnTo>
                    <a:pt x="56984" y="325120"/>
                  </a:lnTo>
                  <a:lnTo>
                    <a:pt x="56972" y="326390"/>
                  </a:lnTo>
                  <a:lnTo>
                    <a:pt x="58102" y="326390"/>
                  </a:lnTo>
                  <a:lnTo>
                    <a:pt x="57543" y="325120"/>
                  </a:lnTo>
                  <a:lnTo>
                    <a:pt x="56984" y="323850"/>
                  </a:lnTo>
                  <a:lnTo>
                    <a:pt x="65366" y="320040"/>
                  </a:lnTo>
                  <a:lnTo>
                    <a:pt x="63157" y="314960"/>
                  </a:lnTo>
                  <a:lnTo>
                    <a:pt x="64249" y="314960"/>
                  </a:lnTo>
                  <a:lnTo>
                    <a:pt x="67691" y="307340"/>
                  </a:lnTo>
                  <a:lnTo>
                    <a:pt x="70332" y="300990"/>
                  </a:lnTo>
                  <a:lnTo>
                    <a:pt x="72847" y="295910"/>
                  </a:lnTo>
                  <a:lnTo>
                    <a:pt x="75895" y="289560"/>
                  </a:lnTo>
                  <a:lnTo>
                    <a:pt x="73279" y="287020"/>
                  </a:lnTo>
                  <a:lnTo>
                    <a:pt x="75920" y="284480"/>
                  </a:lnTo>
                  <a:lnTo>
                    <a:pt x="75311" y="280670"/>
                  </a:lnTo>
                  <a:lnTo>
                    <a:pt x="79870" y="274320"/>
                  </a:lnTo>
                  <a:lnTo>
                    <a:pt x="86448" y="269240"/>
                  </a:lnTo>
                  <a:lnTo>
                    <a:pt x="91389" y="261620"/>
                  </a:lnTo>
                  <a:lnTo>
                    <a:pt x="91833" y="260350"/>
                  </a:lnTo>
                  <a:lnTo>
                    <a:pt x="92748" y="257810"/>
                  </a:lnTo>
                  <a:lnTo>
                    <a:pt x="93662" y="255270"/>
                  </a:lnTo>
                  <a:lnTo>
                    <a:pt x="90246" y="257810"/>
                  </a:lnTo>
                  <a:lnTo>
                    <a:pt x="90322" y="255270"/>
                  </a:lnTo>
                  <a:lnTo>
                    <a:pt x="92811" y="255270"/>
                  </a:lnTo>
                  <a:lnTo>
                    <a:pt x="98018" y="248920"/>
                  </a:lnTo>
                  <a:lnTo>
                    <a:pt x="96862" y="254000"/>
                  </a:lnTo>
                  <a:lnTo>
                    <a:pt x="100050" y="248920"/>
                  </a:lnTo>
                  <a:lnTo>
                    <a:pt x="100850" y="247650"/>
                  </a:lnTo>
                  <a:lnTo>
                    <a:pt x="103936" y="242570"/>
                  </a:lnTo>
                  <a:lnTo>
                    <a:pt x="107213" y="237490"/>
                  </a:lnTo>
                  <a:lnTo>
                    <a:pt x="109461" y="233680"/>
                  </a:lnTo>
                  <a:lnTo>
                    <a:pt x="110959" y="231140"/>
                  </a:lnTo>
                  <a:lnTo>
                    <a:pt x="111709" y="229870"/>
                  </a:lnTo>
                  <a:lnTo>
                    <a:pt x="109829" y="229870"/>
                  </a:lnTo>
                  <a:lnTo>
                    <a:pt x="108331" y="231140"/>
                  </a:lnTo>
                  <a:lnTo>
                    <a:pt x="108165" y="229870"/>
                  </a:lnTo>
                  <a:lnTo>
                    <a:pt x="109461" y="227330"/>
                  </a:lnTo>
                  <a:lnTo>
                    <a:pt x="112814" y="226060"/>
                  </a:lnTo>
                  <a:lnTo>
                    <a:pt x="113614" y="227330"/>
                  </a:lnTo>
                  <a:lnTo>
                    <a:pt x="113398" y="228600"/>
                  </a:lnTo>
                  <a:lnTo>
                    <a:pt x="114515" y="226060"/>
                  </a:lnTo>
                  <a:lnTo>
                    <a:pt x="115062" y="224790"/>
                  </a:lnTo>
                  <a:lnTo>
                    <a:pt x="116725" y="220980"/>
                  </a:lnTo>
                  <a:lnTo>
                    <a:pt x="118643" y="219710"/>
                  </a:lnTo>
                  <a:close/>
                </a:path>
                <a:path w="1099820" h="811529">
                  <a:moveTo>
                    <a:pt x="150749" y="688733"/>
                  </a:moveTo>
                  <a:lnTo>
                    <a:pt x="149707" y="687070"/>
                  </a:lnTo>
                  <a:lnTo>
                    <a:pt x="149644" y="688263"/>
                  </a:lnTo>
                  <a:lnTo>
                    <a:pt x="149872" y="688340"/>
                  </a:lnTo>
                  <a:lnTo>
                    <a:pt x="150749" y="688733"/>
                  </a:lnTo>
                  <a:close/>
                </a:path>
                <a:path w="1099820" h="811529">
                  <a:moveTo>
                    <a:pt x="155562" y="690880"/>
                  </a:moveTo>
                  <a:lnTo>
                    <a:pt x="150749" y="688733"/>
                  </a:lnTo>
                  <a:lnTo>
                    <a:pt x="153695" y="693420"/>
                  </a:lnTo>
                  <a:lnTo>
                    <a:pt x="155562" y="690880"/>
                  </a:lnTo>
                  <a:close/>
                </a:path>
                <a:path w="1099820" h="811529">
                  <a:moveTo>
                    <a:pt x="157403" y="692150"/>
                  </a:moveTo>
                  <a:lnTo>
                    <a:pt x="157264" y="692150"/>
                  </a:lnTo>
                  <a:lnTo>
                    <a:pt x="157302" y="692429"/>
                  </a:lnTo>
                  <a:lnTo>
                    <a:pt x="157403" y="692150"/>
                  </a:lnTo>
                  <a:close/>
                </a:path>
                <a:path w="1099820" h="811529">
                  <a:moveTo>
                    <a:pt x="163957" y="692264"/>
                  </a:moveTo>
                  <a:lnTo>
                    <a:pt x="157518" y="687489"/>
                  </a:lnTo>
                  <a:lnTo>
                    <a:pt x="157746" y="688771"/>
                  </a:lnTo>
                  <a:lnTo>
                    <a:pt x="157632" y="689902"/>
                  </a:lnTo>
                  <a:lnTo>
                    <a:pt x="157391" y="690956"/>
                  </a:lnTo>
                  <a:lnTo>
                    <a:pt x="158254" y="688797"/>
                  </a:lnTo>
                  <a:lnTo>
                    <a:pt x="163957" y="692264"/>
                  </a:lnTo>
                  <a:close/>
                </a:path>
                <a:path w="1099820" h="811529">
                  <a:moveTo>
                    <a:pt x="173456" y="149110"/>
                  </a:moveTo>
                  <a:lnTo>
                    <a:pt x="173113" y="149199"/>
                  </a:lnTo>
                  <a:lnTo>
                    <a:pt x="172618" y="149352"/>
                  </a:lnTo>
                  <a:lnTo>
                    <a:pt x="173456" y="149110"/>
                  </a:lnTo>
                  <a:close/>
                </a:path>
                <a:path w="1099820" h="811529">
                  <a:moveTo>
                    <a:pt x="175425" y="141046"/>
                  </a:moveTo>
                  <a:lnTo>
                    <a:pt x="169113" y="143611"/>
                  </a:lnTo>
                  <a:lnTo>
                    <a:pt x="170980" y="144411"/>
                  </a:lnTo>
                  <a:lnTo>
                    <a:pt x="170014" y="146989"/>
                  </a:lnTo>
                  <a:lnTo>
                    <a:pt x="169468" y="149313"/>
                  </a:lnTo>
                  <a:lnTo>
                    <a:pt x="172618" y="149339"/>
                  </a:lnTo>
                  <a:lnTo>
                    <a:pt x="171272" y="148831"/>
                  </a:lnTo>
                  <a:lnTo>
                    <a:pt x="175425" y="141046"/>
                  </a:lnTo>
                  <a:close/>
                </a:path>
                <a:path w="1099820" h="811529">
                  <a:moveTo>
                    <a:pt x="178765" y="168910"/>
                  </a:moveTo>
                  <a:lnTo>
                    <a:pt x="136626" y="168910"/>
                  </a:lnTo>
                  <a:lnTo>
                    <a:pt x="133807" y="168910"/>
                  </a:lnTo>
                  <a:lnTo>
                    <a:pt x="128257" y="175260"/>
                  </a:lnTo>
                  <a:lnTo>
                    <a:pt x="123355" y="181610"/>
                  </a:lnTo>
                  <a:lnTo>
                    <a:pt x="121018" y="187960"/>
                  </a:lnTo>
                  <a:lnTo>
                    <a:pt x="117398" y="187960"/>
                  </a:lnTo>
                  <a:lnTo>
                    <a:pt x="96418" y="215900"/>
                  </a:lnTo>
                  <a:lnTo>
                    <a:pt x="94767" y="217170"/>
                  </a:lnTo>
                  <a:lnTo>
                    <a:pt x="122478" y="217170"/>
                  </a:lnTo>
                  <a:lnTo>
                    <a:pt x="124396" y="215900"/>
                  </a:lnTo>
                  <a:lnTo>
                    <a:pt x="131737" y="210820"/>
                  </a:lnTo>
                  <a:lnTo>
                    <a:pt x="138874" y="205740"/>
                  </a:lnTo>
                  <a:lnTo>
                    <a:pt x="146088" y="201930"/>
                  </a:lnTo>
                  <a:lnTo>
                    <a:pt x="148488" y="195580"/>
                  </a:lnTo>
                  <a:lnTo>
                    <a:pt x="148183" y="195580"/>
                  </a:lnTo>
                  <a:lnTo>
                    <a:pt x="150571" y="191770"/>
                  </a:lnTo>
                  <a:lnTo>
                    <a:pt x="153009" y="189230"/>
                  </a:lnTo>
                  <a:lnTo>
                    <a:pt x="153885" y="187960"/>
                  </a:lnTo>
                  <a:lnTo>
                    <a:pt x="155638" y="185420"/>
                  </a:lnTo>
                  <a:lnTo>
                    <a:pt x="160477" y="181610"/>
                  </a:lnTo>
                  <a:lnTo>
                    <a:pt x="154355" y="189230"/>
                  </a:lnTo>
                  <a:lnTo>
                    <a:pt x="158826" y="187960"/>
                  </a:lnTo>
                  <a:lnTo>
                    <a:pt x="163728" y="181610"/>
                  </a:lnTo>
                  <a:lnTo>
                    <a:pt x="164719" y="180340"/>
                  </a:lnTo>
                  <a:lnTo>
                    <a:pt x="177330" y="170180"/>
                  </a:lnTo>
                  <a:lnTo>
                    <a:pt x="178765" y="168910"/>
                  </a:lnTo>
                  <a:close/>
                </a:path>
                <a:path w="1099820" h="811529">
                  <a:moveTo>
                    <a:pt x="194602" y="713879"/>
                  </a:moveTo>
                  <a:lnTo>
                    <a:pt x="194449" y="712635"/>
                  </a:lnTo>
                  <a:lnTo>
                    <a:pt x="193700" y="712470"/>
                  </a:lnTo>
                  <a:lnTo>
                    <a:pt x="194602" y="713879"/>
                  </a:lnTo>
                  <a:close/>
                </a:path>
                <a:path w="1099820" h="811529">
                  <a:moveTo>
                    <a:pt x="197573" y="508596"/>
                  </a:moveTo>
                  <a:lnTo>
                    <a:pt x="197243" y="508215"/>
                  </a:lnTo>
                  <a:lnTo>
                    <a:pt x="197281" y="508431"/>
                  </a:lnTo>
                  <a:lnTo>
                    <a:pt x="197510" y="508647"/>
                  </a:lnTo>
                  <a:close/>
                </a:path>
                <a:path w="1099820" h="811529">
                  <a:moveTo>
                    <a:pt x="199656" y="713740"/>
                  </a:moveTo>
                  <a:lnTo>
                    <a:pt x="194119" y="709930"/>
                  </a:lnTo>
                  <a:lnTo>
                    <a:pt x="194449" y="712635"/>
                  </a:lnTo>
                  <a:lnTo>
                    <a:pt x="199656" y="713740"/>
                  </a:lnTo>
                  <a:close/>
                </a:path>
                <a:path w="1099820" h="811529">
                  <a:moveTo>
                    <a:pt x="201307" y="539508"/>
                  </a:moveTo>
                  <a:lnTo>
                    <a:pt x="201002" y="539534"/>
                  </a:lnTo>
                  <a:lnTo>
                    <a:pt x="200609" y="539635"/>
                  </a:lnTo>
                  <a:lnTo>
                    <a:pt x="199961" y="539902"/>
                  </a:lnTo>
                  <a:lnTo>
                    <a:pt x="200507" y="539813"/>
                  </a:lnTo>
                  <a:lnTo>
                    <a:pt x="200926" y="539661"/>
                  </a:lnTo>
                  <a:lnTo>
                    <a:pt x="201307" y="539508"/>
                  </a:lnTo>
                  <a:close/>
                </a:path>
                <a:path w="1099820" h="811529">
                  <a:moveTo>
                    <a:pt x="202285" y="494792"/>
                  </a:moveTo>
                  <a:lnTo>
                    <a:pt x="201942" y="494957"/>
                  </a:lnTo>
                  <a:lnTo>
                    <a:pt x="201752" y="495109"/>
                  </a:lnTo>
                  <a:lnTo>
                    <a:pt x="202018" y="495223"/>
                  </a:lnTo>
                  <a:lnTo>
                    <a:pt x="202133" y="495058"/>
                  </a:lnTo>
                  <a:lnTo>
                    <a:pt x="202285" y="494792"/>
                  </a:lnTo>
                  <a:close/>
                </a:path>
                <a:path w="1099820" h="811529">
                  <a:moveTo>
                    <a:pt x="203758" y="516636"/>
                  </a:moveTo>
                  <a:lnTo>
                    <a:pt x="203365" y="517194"/>
                  </a:lnTo>
                  <a:lnTo>
                    <a:pt x="203631" y="516978"/>
                  </a:lnTo>
                  <a:lnTo>
                    <a:pt x="203746" y="516788"/>
                  </a:lnTo>
                  <a:lnTo>
                    <a:pt x="203758" y="516636"/>
                  </a:lnTo>
                  <a:close/>
                </a:path>
                <a:path w="1099820" h="811529">
                  <a:moveTo>
                    <a:pt x="205333" y="551573"/>
                  </a:moveTo>
                  <a:lnTo>
                    <a:pt x="204939" y="551916"/>
                  </a:lnTo>
                  <a:lnTo>
                    <a:pt x="205117" y="551916"/>
                  </a:lnTo>
                  <a:lnTo>
                    <a:pt x="205333" y="551573"/>
                  </a:lnTo>
                  <a:close/>
                </a:path>
                <a:path w="1099820" h="811529">
                  <a:moveTo>
                    <a:pt x="205524" y="552272"/>
                  </a:moveTo>
                  <a:lnTo>
                    <a:pt x="205092" y="552157"/>
                  </a:lnTo>
                  <a:lnTo>
                    <a:pt x="204876" y="551992"/>
                  </a:lnTo>
                  <a:lnTo>
                    <a:pt x="204698" y="552043"/>
                  </a:lnTo>
                  <a:lnTo>
                    <a:pt x="205143" y="552437"/>
                  </a:lnTo>
                  <a:lnTo>
                    <a:pt x="205524" y="552272"/>
                  </a:lnTo>
                  <a:close/>
                </a:path>
                <a:path w="1099820" h="811529">
                  <a:moveTo>
                    <a:pt x="206336" y="488111"/>
                  </a:moveTo>
                  <a:lnTo>
                    <a:pt x="206260" y="487781"/>
                  </a:lnTo>
                  <a:lnTo>
                    <a:pt x="205905" y="487616"/>
                  </a:lnTo>
                  <a:lnTo>
                    <a:pt x="205587" y="487578"/>
                  </a:lnTo>
                  <a:lnTo>
                    <a:pt x="205803" y="487895"/>
                  </a:lnTo>
                  <a:lnTo>
                    <a:pt x="206019" y="488162"/>
                  </a:lnTo>
                  <a:lnTo>
                    <a:pt x="206336" y="488111"/>
                  </a:lnTo>
                  <a:close/>
                </a:path>
                <a:path w="1099820" h="811529">
                  <a:moveTo>
                    <a:pt x="207098" y="563676"/>
                  </a:moveTo>
                  <a:lnTo>
                    <a:pt x="206895" y="563308"/>
                  </a:lnTo>
                  <a:lnTo>
                    <a:pt x="206489" y="563981"/>
                  </a:lnTo>
                  <a:lnTo>
                    <a:pt x="206717" y="563854"/>
                  </a:lnTo>
                  <a:lnTo>
                    <a:pt x="206895" y="563778"/>
                  </a:lnTo>
                  <a:lnTo>
                    <a:pt x="207098" y="563676"/>
                  </a:lnTo>
                  <a:close/>
                </a:path>
                <a:path w="1099820" h="811529">
                  <a:moveTo>
                    <a:pt x="211150" y="436930"/>
                  </a:moveTo>
                  <a:lnTo>
                    <a:pt x="210667" y="436867"/>
                  </a:lnTo>
                  <a:lnTo>
                    <a:pt x="210261" y="436854"/>
                  </a:lnTo>
                  <a:lnTo>
                    <a:pt x="210019" y="436867"/>
                  </a:lnTo>
                  <a:lnTo>
                    <a:pt x="210413" y="436930"/>
                  </a:lnTo>
                  <a:lnTo>
                    <a:pt x="210781" y="436943"/>
                  </a:lnTo>
                  <a:lnTo>
                    <a:pt x="211150" y="436930"/>
                  </a:lnTo>
                  <a:close/>
                </a:path>
                <a:path w="1099820" h="811529">
                  <a:moveTo>
                    <a:pt x="213296" y="445947"/>
                  </a:moveTo>
                  <a:lnTo>
                    <a:pt x="211950" y="446887"/>
                  </a:lnTo>
                  <a:lnTo>
                    <a:pt x="213118" y="447154"/>
                  </a:lnTo>
                  <a:lnTo>
                    <a:pt x="212940" y="446443"/>
                  </a:lnTo>
                  <a:lnTo>
                    <a:pt x="213296" y="445947"/>
                  </a:lnTo>
                  <a:close/>
                </a:path>
                <a:path w="1099820" h="811529">
                  <a:moveTo>
                    <a:pt x="213766" y="426504"/>
                  </a:moveTo>
                  <a:lnTo>
                    <a:pt x="213372" y="426339"/>
                  </a:lnTo>
                  <a:lnTo>
                    <a:pt x="212902" y="426135"/>
                  </a:lnTo>
                  <a:lnTo>
                    <a:pt x="212369" y="425907"/>
                  </a:lnTo>
                  <a:lnTo>
                    <a:pt x="213690" y="426834"/>
                  </a:lnTo>
                  <a:lnTo>
                    <a:pt x="213766" y="426504"/>
                  </a:lnTo>
                  <a:close/>
                </a:path>
                <a:path w="1099820" h="811529">
                  <a:moveTo>
                    <a:pt x="213791" y="445579"/>
                  </a:moveTo>
                  <a:lnTo>
                    <a:pt x="213537" y="445655"/>
                  </a:lnTo>
                  <a:lnTo>
                    <a:pt x="213372" y="445782"/>
                  </a:lnTo>
                  <a:lnTo>
                    <a:pt x="213296" y="445947"/>
                  </a:lnTo>
                  <a:lnTo>
                    <a:pt x="213791" y="445579"/>
                  </a:lnTo>
                  <a:close/>
                </a:path>
                <a:path w="1099820" h="811529">
                  <a:moveTo>
                    <a:pt x="217309" y="629704"/>
                  </a:moveTo>
                  <a:lnTo>
                    <a:pt x="216433" y="629475"/>
                  </a:lnTo>
                  <a:lnTo>
                    <a:pt x="215163" y="631621"/>
                  </a:lnTo>
                  <a:lnTo>
                    <a:pt x="217309" y="629704"/>
                  </a:lnTo>
                  <a:close/>
                </a:path>
                <a:path w="1099820" h="811529">
                  <a:moveTo>
                    <a:pt x="217601" y="629780"/>
                  </a:moveTo>
                  <a:lnTo>
                    <a:pt x="217474" y="629551"/>
                  </a:lnTo>
                  <a:lnTo>
                    <a:pt x="217309" y="629704"/>
                  </a:lnTo>
                  <a:lnTo>
                    <a:pt x="217601" y="629780"/>
                  </a:lnTo>
                  <a:close/>
                </a:path>
                <a:path w="1099820" h="811529">
                  <a:moveTo>
                    <a:pt x="220675" y="414185"/>
                  </a:moveTo>
                  <a:lnTo>
                    <a:pt x="219468" y="413702"/>
                  </a:lnTo>
                  <a:lnTo>
                    <a:pt x="218935" y="413321"/>
                  </a:lnTo>
                  <a:lnTo>
                    <a:pt x="218770" y="412991"/>
                  </a:lnTo>
                  <a:lnTo>
                    <a:pt x="218198" y="412826"/>
                  </a:lnTo>
                  <a:lnTo>
                    <a:pt x="217500" y="412699"/>
                  </a:lnTo>
                  <a:lnTo>
                    <a:pt x="216585" y="412584"/>
                  </a:lnTo>
                  <a:lnTo>
                    <a:pt x="216369" y="412864"/>
                  </a:lnTo>
                  <a:lnTo>
                    <a:pt x="219392" y="413740"/>
                  </a:lnTo>
                  <a:lnTo>
                    <a:pt x="220675" y="414185"/>
                  </a:lnTo>
                  <a:close/>
                </a:path>
                <a:path w="1099820" h="811529">
                  <a:moveTo>
                    <a:pt x="221665" y="630047"/>
                  </a:moveTo>
                  <a:lnTo>
                    <a:pt x="220548" y="630555"/>
                  </a:lnTo>
                  <a:lnTo>
                    <a:pt x="217601" y="629780"/>
                  </a:lnTo>
                  <a:lnTo>
                    <a:pt x="219265" y="632879"/>
                  </a:lnTo>
                  <a:lnTo>
                    <a:pt x="221234" y="630555"/>
                  </a:lnTo>
                  <a:lnTo>
                    <a:pt x="221665" y="630047"/>
                  </a:lnTo>
                  <a:close/>
                </a:path>
                <a:path w="1099820" h="811529">
                  <a:moveTo>
                    <a:pt x="221767" y="629958"/>
                  </a:moveTo>
                  <a:close/>
                </a:path>
                <a:path w="1099820" h="811529">
                  <a:moveTo>
                    <a:pt x="221919" y="629754"/>
                  </a:moveTo>
                  <a:lnTo>
                    <a:pt x="221767" y="629958"/>
                  </a:lnTo>
                  <a:lnTo>
                    <a:pt x="221919" y="629754"/>
                  </a:lnTo>
                  <a:close/>
                </a:path>
                <a:path w="1099820" h="811529">
                  <a:moveTo>
                    <a:pt x="222186" y="140792"/>
                  </a:moveTo>
                  <a:lnTo>
                    <a:pt x="222072" y="140652"/>
                  </a:lnTo>
                  <a:lnTo>
                    <a:pt x="221792" y="140970"/>
                  </a:lnTo>
                  <a:lnTo>
                    <a:pt x="222186" y="140792"/>
                  </a:lnTo>
                  <a:close/>
                </a:path>
                <a:path w="1099820" h="811529">
                  <a:moveTo>
                    <a:pt x="225615" y="140970"/>
                  </a:moveTo>
                  <a:lnTo>
                    <a:pt x="224548" y="139700"/>
                  </a:lnTo>
                  <a:lnTo>
                    <a:pt x="222186" y="140792"/>
                  </a:lnTo>
                  <a:lnTo>
                    <a:pt x="223405" y="142240"/>
                  </a:lnTo>
                  <a:lnTo>
                    <a:pt x="225615" y="140970"/>
                  </a:lnTo>
                  <a:close/>
                </a:path>
                <a:path w="1099820" h="811529">
                  <a:moveTo>
                    <a:pt x="240652" y="393204"/>
                  </a:moveTo>
                  <a:lnTo>
                    <a:pt x="240588" y="393039"/>
                  </a:lnTo>
                  <a:lnTo>
                    <a:pt x="240563" y="393230"/>
                  </a:lnTo>
                  <a:lnTo>
                    <a:pt x="240525" y="393420"/>
                  </a:lnTo>
                  <a:lnTo>
                    <a:pt x="240449" y="393585"/>
                  </a:lnTo>
                  <a:lnTo>
                    <a:pt x="240614" y="393369"/>
                  </a:lnTo>
                  <a:lnTo>
                    <a:pt x="240652" y="393204"/>
                  </a:lnTo>
                  <a:close/>
                </a:path>
                <a:path w="1099820" h="811529">
                  <a:moveTo>
                    <a:pt x="241084" y="392823"/>
                  </a:moveTo>
                  <a:lnTo>
                    <a:pt x="240982" y="392544"/>
                  </a:lnTo>
                  <a:lnTo>
                    <a:pt x="240715" y="392252"/>
                  </a:lnTo>
                  <a:lnTo>
                    <a:pt x="240347" y="391947"/>
                  </a:lnTo>
                  <a:lnTo>
                    <a:pt x="240436" y="392188"/>
                  </a:lnTo>
                  <a:lnTo>
                    <a:pt x="240512" y="392404"/>
                  </a:lnTo>
                  <a:lnTo>
                    <a:pt x="240550" y="392607"/>
                  </a:lnTo>
                  <a:lnTo>
                    <a:pt x="241084" y="392823"/>
                  </a:lnTo>
                  <a:close/>
                </a:path>
                <a:path w="1099820" h="811529">
                  <a:moveTo>
                    <a:pt x="242963" y="385064"/>
                  </a:moveTo>
                  <a:lnTo>
                    <a:pt x="239864" y="383159"/>
                  </a:lnTo>
                  <a:lnTo>
                    <a:pt x="241325" y="383463"/>
                  </a:lnTo>
                  <a:lnTo>
                    <a:pt x="237604" y="381254"/>
                  </a:lnTo>
                  <a:lnTo>
                    <a:pt x="237426" y="380466"/>
                  </a:lnTo>
                  <a:lnTo>
                    <a:pt x="239090" y="380504"/>
                  </a:lnTo>
                  <a:lnTo>
                    <a:pt x="240322" y="381063"/>
                  </a:lnTo>
                  <a:lnTo>
                    <a:pt x="239509" y="380530"/>
                  </a:lnTo>
                  <a:lnTo>
                    <a:pt x="241401" y="380326"/>
                  </a:lnTo>
                  <a:lnTo>
                    <a:pt x="239356" y="379196"/>
                  </a:lnTo>
                  <a:lnTo>
                    <a:pt x="236397" y="379095"/>
                  </a:lnTo>
                  <a:lnTo>
                    <a:pt x="235940" y="380161"/>
                  </a:lnTo>
                  <a:lnTo>
                    <a:pt x="237794" y="382066"/>
                  </a:lnTo>
                  <a:lnTo>
                    <a:pt x="236956" y="382028"/>
                  </a:lnTo>
                  <a:lnTo>
                    <a:pt x="236131" y="381482"/>
                  </a:lnTo>
                  <a:lnTo>
                    <a:pt x="235496" y="381203"/>
                  </a:lnTo>
                  <a:lnTo>
                    <a:pt x="236931" y="382562"/>
                  </a:lnTo>
                  <a:lnTo>
                    <a:pt x="239610" y="384467"/>
                  </a:lnTo>
                  <a:lnTo>
                    <a:pt x="242963" y="385064"/>
                  </a:lnTo>
                  <a:close/>
                </a:path>
                <a:path w="1099820" h="811529">
                  <a:moveTo>
                    <a:pt x="243928" y="380415"/>
                  </a:moveTo>
                  <a:lnTo>
                    <a:pt x="243332" y="379069"/>
                  </a:lnTo>
                  <a:lnTo>
                    <a:pt x="242519" y="378523"/>
                  </a:lnTo>
                  <a:lnTo>
                    <a:pt x="240423" y="377913"/>
                  </a:lnTo>
                  <a:lnTo>
                    <a:pt x="240614" y="378701"/>
                  </a:lnTo>
                  <a:lnTo>
                    <a:pt x="243928" y="380415"/>
                  </a:lnTo>
                  <a:close/>
                </a:path>
                <a:path w="1099820" h="811529">
                  <a:moveTo>
                    <a:pt x="273227" y="762787"/>
                  </a:moveTo>
                  <a:lnTo>
                    <a:pt x="272884" y="762571"/>
                  </a:lnTo>
                  <a:lnTo>
                    <a:pt x="272745" y="762736"/>
                  </a:lnTo>
                  <a:lnTo>
                    <a:pt x="272719" y="762889"/>
                  </a:lnTo>
                  <a:lnTo>
                    <a:pt x="272618" y="763054"/>
                  </a:lnTo>
                  <a:lnTo>
                    <a:pt x="273037" y="762939"/>
                  </a:lnTo>
                  <a:lnTo>
                    <a:pt x="273227" y="762787"/>
                  </a:lnTo>
                  <a:close/>
                </a:path>
                <a:path w="1099820" h="811529">
                  <a:moveTo>
                    <a:pt x="278714" y="84950"/>
                  </a:moveTo>
                  <a:lnTo>
                    <a:pt x="276606" y="83972"/>
                  </a:lnTo>
                  <a:lnTo>
                    <a:pt x="272554" y="84569"/>
                  </a:lnTo>
                  <a:lnTo>
                    <a:pt x="271081" y="87122"/>
                  </a:lnTo>
                  <a:lnTo>
                    <a:pt x="274040" y="86055"/>
                  </a:lnTo>
                  <a:lnTo>
                    <a:pt x="277444" y="86017"/>
                  </a:lnTo>
                  <a:lnTo>
                    <a:pt x="278714" y="84950"/>
                  </a:lnTo>
                  <a:close/>
                </a:path>
                <a:path w="1099820" h="811529">
                  <a:moveTo>
                    <a:pt x="284695" y="792480"/>
                  </a:moveTo>
                  <a:lnTo>
                    <a:pt x="284340" y="792480"/>
                  </a:lnTo>
                  <a:lnTo>
                    <a:pt x="283718" y="793750"/>
                  </a:lnTo>
                  <a:lnTo>
                    <a:pt x="284695" y="792480"/>
                  </a:lnTo>
                  <a:close/>
                </a:path>
                <a:path w="1099820" h="811529">
                  <a:moveTo>
                    <a:pt x="284975" y="110490"/>
                  </a:moveTo>
                  <a:lnTo>
                    <a:pt x="240144" y="110490"/>
                  </a:lnTo>
                  <a:lnTo>
                    <a:pt x="228625" y="110490"/>
                  </a:lnTo>
                  <a:lnTo>
                    <a:pt x="220446" y="114300"/>
                  </a:lnTo>
                  <a:lnTo>
                    <a:pt x="213194" y="115570"/>
                  </a:lnTo>
                  <a:lnTo>
                    <a:pt x="204914" y="121920"/>
                  </a:lnTo>
                  <a:lnTo>
                    <a:pt x="195668" y="127000"/>
                  </a:lnTo>
                  <a:lnTo>
                    <a:pt x="185915" y="132080"/>
                  </a:lnTo>
                  <a:lnTo>
                    <a:pt x="176072" y="138430"/>
                  </a:lnTo>
                  <a:lnTo>
                    <a:pt x="179171" y="140970"/>
                  </a:lnTo>
                  <a:lnTo>
                    <a:pt x="178003" y="142240"/>
                  </a:lnTo>
                  <a:lnTo>
                    <a:pt x="176136" y="143510"/>
                  </a:lnTo>
                  <a:lnTo>
                    <a:pt x="177126" y="147320"/>
                  </a:lnTo>
                  <a:lnTo>
                    <a:pt x="174307" y="149860"/>
                  </a:lnTo>
                  <a:lnTo>
                    <a:pt x="172643" y="149860"/>
                  </a:lnTo>
                  <a:lnTo>
                    <a:pt x="161163" y="153670"/>
                  </a:lnTo>
                  <a:lnTo>
                    <a:pt x="157784" y="153670"/>
                  </a:lnTo>
                  <a:lnTo>
                    <a:pt x="163093" y="149860"/>
                  </a:lnTo>
                  <a:lnTo>
                    <a:pt x="161874" y="149860"/>
                  </a:lnTo>
                  <a:lnTo>
                    <a:pt x="154965" y="153670"/>
                  </a:lnTo>
                  <a:lnTo>
                    <a:pt x="157340" y="149860"/>
                  </a:lnTo>
                  <a:lnTo>
                    <a:pt x="151815" y="151130"/>
                  </a:lnTo>
                  <a:lnTo>
                    <a:pt x="154228" y="152400"/>
                  </a:lnTo>
                  <a:lnTo>
                    <a:pt x="151688" y="156210"/>
                  </a:lnTo>
                  <a:lnTo>
                    <a:pt x="147510" y="158750"/>
                  </a:lnTo>
                  <a:lnTo>
                    <a:pt x="149898" y="157480"/>
                  </a:lnTo>
                  <a:lnTo>
                    <a:pt x="152209" y="156210"/>
                  </a:lnTo>
                  <a:lnTo>
                    <a:pt x="154635" y="156210"/>
                  </a:lnTo>
                  <a:lnTo>
                    <a:pt x="149987" y="161290"/>
                  </a:lnTo>
                  <a:lnTo>
                    <a:pt x="141325" y="163830"/>
                  </a:lnTo>
                  <a:lnTo>
                    <a:pt x="140144" y="165100"/>
                  </a:lnTo>
                  <a:lnTo>
                    <a:pt x="183070" y="165100"/>
                  </a:lnTo>
                  <a:lnTo>
                    <a:pt x="192227" y="162560"/>
                  </a:lnTo>
                  <a:lnTo>
                    <a:pt x="201752" y="156210"/>
                  </a:lnTo>
                  <a:lnTo>
                    <a:pt x="205003" y="153670"/>
                  </a:lnTo>
                  <a:lnTo>
                    <a:pt x="211505" y="148590"/>
                  </a:lnTo>
                  <a:lnTo>
                    <a:pt x="221335" y="144780"/>
                  </a:lnTo>
                  <a:lnTo>
                    <a:pt x="219710" y="142240"/>
                  </a:lnTo>
                  <a:lnTo>
                    <a:pt x="221259" y="139700"/>
                  </a:lnTo>
                  <a:lnTo>
                    <a:pt x="222072" y="140652"/>
                  </a:lnTo>
                  <a:lnTo>
                    <a:pt x="222897" y="139700"/>
                  </a:lnTo>
                  <a:lnTo>
                    <a:pt x="239750" y="128270"/>
                  </a:lnTo>
                  <a:lnTo>
                    <a:pt x="258165" y="120650"/>
                  </a:lnTo>
                  <a:lnTo>
                    <a:pt x="277329" y="113030"/>
                  </a:lnTo>
                  <a:lnTo>
                    <a:pt x="284975" y="110490"/>
                  </a:lnTo>
                  <a:close/>
                </a:path>
                <a:path w="1099820" h="811529">
                  <a:moveTo>
                    <a:pt x="300228" y="783590"/>
                  </a:moveTo>
                  <a:lnTo>
                    <a:pt x="298640" y="781888"/>
                  </a:lnTo>
                  <a:lnTo>
                    <a:pt x="298526" y="783209"/>
                  </a:lnTo>
                  <a:lnTo>
                    <a:pt x="300228" y="783590"/>
                  </a:lnTo>
                  <a:close/>
                </a:path>
                <a:path w="1099820" h="811529">
                  <a:moveTo>
                    <a:pt x="303276" y="782320"/>
                  </a:moveTo>
                  <a:lnTo>
                    <a:pt x="302044" y="781050"/>
                  </a:lnTo>
                  <a:lnTo>
                    <a:pt x="299580" y="778510"/>
                  </a:lnTo>
                  <a:lnTo>
                    <a:pt x="295490" y="778510"/>
                  </a:lnTo>
                  <a:lnTo>
                    <a:pt x="298640" y="781888"/>
                  </a:lnTo>
                  <a:lnTo>
                    <a:pt x="298716" y="781050"/>
                  </a:lnTo>
                  <a:lnTo>
                    <a:pt x="303276" y="782320"/>
                  </a:lnTo>
                  <a:close/>
                </a:path>
                <a:path w="1099820" h="811529">
                  <a:moveTo>
                    <a:pt x="314528" y="772426"/>
                  </a:moveTo>
                  <a:lnTo>
                    <a:pt x="313029" y="770928"/>
                  </a:lnTo>
                  <a:lnTo>
                    <a:pt x="312496" y="771664"/>
                  </a:lnTo>
                  <a:lnTo>
                    <a:pt x="311848" y="772401"/>
                  </a:lnTo>
                  <a:lnTo>
                    <a:pt x="311162" y="773087"/>
                  </a:lnTo>
                  <a:lnTo>
                    <a:pt x="312813" y="771575"/>
                  </a:lnTo>
                  <a:lnTo>
                    <a:pt x="314528" y="772426"/>
                  </a:lnTo>
                  <a:close/>
                </a:path>
                <a:path w="1099820" h="811529">
                  <a:moveTo>
                    <a:pt x="315937" y="74256"/>
                  </a:moveTo>
                  <a:lnTo>
                    <a:pt x="315036" y="73850"/>
                  </a:lnTo>
                  <a:lnTo>
                    <a:pt x="314502" y="74930"/>
                  </a:lnTo>
                  <a:lnTo>
                    <a:pt x="315937" y="74256"/>
                  </a:lnTo>
                  <a:close/>
                </a:path>
                <a:path w="1099820" h="811529">
                  <a:moveTo>
                    <a:pt x="316458" y="789940"/>
                  </a:moveTo>
                  <a:lnTo>
                    <a:pt x="314490" y="786130"/>
                  </a:lnTo>
                  <a:lnTo>
                    <a:pt x="311518" y="787400"/>
                  </a:lnTo>
                  <a:lnTo>
                    <a:pt x="310921" y="787400"/>
                  </a:lnTo>
                  <a:lnTo>
                    <a:pt x="316458" y="789940"/>
                  </a:lnTo>
                  <a:close/>
                </a:path>
                <a:path w="1099820" h="811529">
                  <a:moveTo>
                    <a:pt x="317284" y="72390"/>
                  </a:moveTo>
                  <a:lnTo>
                    <a:pt x="314858" y="71120"/>
                  </a:lnTo>
                  <a:lnTo>
                    <a:pt x="311721" y="72390"/>
                  </a:lnTo>
                  <a:lnTo>
                    <a:pt x="315036" y="73850"/>
                  </a:lnTo>
                  <a:lnTo>
                    <a:pt x="315760" y="72390"/>
                  </a:lnTo>
                  <a:lnTo>
                    <a:pt x="317284" y="72390"/>
                  </a:lnTo>
                  <a:close/>
                </a:path>
                <a:path w="1099820" h="811529">
                  <a:moveTo>
                    <a:pt x="327406" y="798830"/>
                  </a:moveTo>
                  <a:lnTo>
                    <a:pt x="319811" y="791210"/>
                  </a:lnTo>
                  <a:lnTo>
                    <a:pt x="311810" y="789940"/>
                  </a:lnTo>
                  <a:lnTo>
                    <a:pt x="310921" y="787400"/>
                  </a:lnTo>
                  <a:lnTo>
                    <a:pt x="308635" y="787400"/>
                  </a:lnTo>
                  <a:lnTo>
                    <a:pt x="308749" y="784860"/>
                  </a:lnTo>
                  <a:lnTo>
                    <a:pt x="308292" y="783590"/>
                  </a:lnTo>
                  <a:lnTo>
                    <a:pt x="300228" y="783590"/>
                  </a:lnTo>
                  <a:lnTo>
                    <a:pt x="298488" y="783590"/>
                  </a:lnTo>
                  <a:lnTo>
                    <a:pt x="298526" y="783209"/>
                  </a:lnTo>
                  <a:lnTo>
                    <a:pt x="294576" y="782320"/>
                  </a:lnTo>
                  <a:lnTo>
                    <a:pt x="292620" y="778510"/>
                  </a:lnTo>
                  <a:lnTo>
                    <a:pt x="294462" y="777240"/>
                  </a:lnTo>
                  <a:lnTo>
                    <a:pt x="289864" y="777240"/>
                  </a:lnTo>
                  <a:lnTo>
                    <a:pt x="290004" y="775970"/>
                  </a:lnTo>
                  <a:lnTo>
                    <a:pt x="288899" y="775970"/>
                  </a:lnTo>
                  <a:lnTo>
                    <a:pt x="285661" y="773430"/>
                  </a:lnTo>
                  <a:lnTo>
                    <a:pt x="284048" y="772160"/>
                  </a:lnTo>
                  <a:lnTo>
                    <a:pt x="281025" y="773430"/>
                  </a:lnTo>
                  <a:lnTo>
                    <a:pt x="279260" y="768350"/>
                  </a:lnTo>
                  <a:lnTo>
                    <a:pt x="269862" y="768350"/>
                  </a:lnTo>
                  <a:lnTo>
                    <a:pt x="271233" y="765810"/>
                  </a:lnTo>
                  <a:lnTo>
                    <a:pt x="271919" y="764540"/>
                  </a:lnTo>
                  <a:lnTo>
                    <a:pt x="272618" y="763270"/>
                  </a:lnTo>
                  <a:lnTo>
                    <a:pt x="271018" y="764540"/>
                  </a:lnTo>
                  <a:lnTo>
                    <a:pt x="265074" y="763270"/>
                  </a:lnTo>
                  <a:lnTo>
                    <a:pt x="262026" y="762000"/>
                  </a:lnTo>
                  <a:lnTo>
                    <a:pt x="263906" y="760730"/>
                  </a:lnTo>
                  <a:lnTo>
                    <a:pt x="256070" y="754380"/>
                  </a:lnTo>
                  <a:lnTo>
                    <a:pt x="255917" y="750570"/>
                  </a:lnTo>
                  <a:lnTo>
                    <a:pt x="250609" y="750570"/>
                  </a:lnTo>
                  <a:lnTo>
                    <a:pt x="244716" y="748030"/>
                  </a:lnTo>
                  <a:lnTo>
                    <a:pt x="232232" y="742950"/>
                  </a:lnTo>
                  <a:lnTo>
                    <a:pt x="234492" y="742950"/>
                  </a:lnTo>
                  <a:lnTo>
                    <a:pt x="230873" y="740410"/>
                  </a:lnTo>
                  <a:lnTo>
                    <a:pt x="230746" y="739140"/>
                  </a:lnTo>
                  <a:lnTo>
                    <a:pt x="230619" y="737870"/>
                  </a:lnTo>
                  <a:lnTo>
                    <a:pt x="228688" y="735330"/>
                  </a:lnTo>
                  <a:lnTo>
                    <a:pt x="225869" y="739140"/>
                  </a:lnTo>
                  <a:lnTo>
                    <a:pt x="219354" y="736600"/>
                  </a:lnTo>
                  <a:lnTo>
                    <a:pt x="214655" y="736600"/>
                  </a:lnTo>
                  <a:lnTo>
                    <a:pt x="212255" y="730250"/>
                  </a:lnTo>
                  <a:lnTo>
                    <a:pt x="220294" y="734060"/>
                  </a:lnTo>
                  <a:lnTo>
                    <a:pt x="220472" y="732790"/>
                  </a:lnTo>
                  <a:lnTo>
                    <a:pt x="221005" y="728980"/>
                  </a:lnTo>
                  <a:lnTo>
                    <a:pt x="219290" y="732790"/>
                  </a:lnTo>
                  <a:lnTo>
                    <a:pt x="211048" y="727710"/>
                  </a:lnTo>
                  <a:lnTo>
                    <a:pt x="210997" y="730250"/>
                  </a:lnTo>
                  <a:lnTo>
                    <a:pt x="209600" y="727710"/>
                  </a:lnTo>
                  <a:lnTo>
                    <a:pt x="208902" y="726440"/>
                  </a:lnTo>
                  <a:lnTo>
                    <a:pt x="208648" y="727710"/>
                  </a:lnTo>
                  <a:lnTo>
                    <a:pt x="208838" y="723900"/>
                  </a:lnTo>
                  <a:lnTo>
                    <a:pt x="205193" y="727710"/>
                  </a:lnTo>
                  <a:lnTo>
                    <a:pt x="205079" y="722630"/>
                  </a:lnTo>
                  <a:lnTo>
                    <a:pt x="205041" y="721360"/>
                  </a:lnTo>
                  <a:lnTo>
                    <a:pt x="200253" y="722630"/>
                  </a:lnTo>
                  <a:lnTo>
                    <a:pt x="198475" y="720090"/>
                  </a:lnTo>
                  <a:lnTo>
                    <a:pt x="196684" y="717550"/>
                  </a:lnTo>
                  <a:lnTo>
                    <a:pt x="201803" y="717550"/>
                  </a:lnTo>
                  <a:lnTo>
                    <a:pt x="198564" y="716280"/>
                  </a:lnTo>
                  <a:lnTo>
                    <a:pt x="195326" y="715010"/>
                  </a:lnTo>
                  <a:lnTo>
                    <a:pt x="194602" y="713879"/>
                  </a:lnTo>
                  <a:lnTo>
                    <a:pt x="194741" y="715010"/>
                  </a:lnTo>
                  <a:lnTo>
                    <a:pt x="192214" y="716280"/>
                  </a:lnTo>
                  <a:lnTo>
                    <a:pt x="184886" y="712470"/>
                  </a:lnTo>
                  <a:lnTo>
                    <a:pt x="190881" y="711200"/>
                  </a:lnTo>
                  <a:lnTo>
                    <a:pt x="189839" y="708660"/>
                  </a:lnTo>
                  <a:lnTo>
                    <a:pt x="187477" y="707390"/>
                  </a:lnTo>
                  <a:lnTo>
                    <a:pt x="185115" y="706120"/>
                  </a:lnTo>
                  <a:lnTo>
                    <a:pt x="179705" y="707390"/>
                  </a:lnTo>
                  <a:lnTo>
                    <a:pt x="176695" y="704850"/>
                  </a:lnTo>
                  <a:lnTo>
                    <a:pt x="176872" y="703580"/>
                  </a:lnTo>
                  <a:lnTo>
                    <a:pt x="177622" y="703580"/>
                  </a:lnTo>
                  <a:lnTo>
                    <a:pt x="171310" y="702310"/>
                  </a:lnTo>
                  <a:lnTo>
                    <a:pt x="167665" y="697230"/>
                  </a:lnTo>
                  <a:lnTo>
                    <a:pt x="164947" y="693420"/>
                  </a:lnTo>
                  <a:lnTo>
                    <a:pt x="157403" y="693420"/>
                  </a:lnTo>
                  <a:lnTo>
                    <a:pt x="157302" y="692429"/>
                  </a:lnTo>
                  <a:lnTo>
                    <a:pt x="156908" y="693420"/>
                  </a:lnTo>
                  <a:lnTo>
                    <a:pt x="155727" y="695960"/>
                  </a:lnTo>
                  <a:lnTo>
                    <a:pt x="154635" y="697230"/>
                  </a:lnTo>
                  <a:lnTo>
                    <a:pt x="152146" y="694690"/>
                  </a:lnTo>
                  <a:lnTo>
                    <a:pt x="148437" y="694690"/>
                  </a:lnTo>
                  <a:lnTo>
                    <a:pt x="149288" y="692150"/>
                  </a:lnTo>
                  <a:lnTo>
                    <a:pt x="150672" y="693420"/>
                  </a:lnTo>
                  <a:lnTo>
                    <a:pt x="151485" y="692150"/>
                  </a:lnTo>
                  <a:lnTo>
                    <a:pt x="152717" y="692150"/>
                  </a:lnTo>
                  <a:lnTo>
                    <a:pt x="149491" y="690880"/>
                  </a:lnTo>
                  <a:lnTo>
                    <a:pt x="149631" y="688340"/>
                  </a:lnTo>
                  <a:lnTo>
                    <a:pt x="148551" y="687895"/>
                  </a:lnTo>
                  <a:lnTo>
                    <a:pt x="148310" y="687222"/>
                  </a:lnTo>
                  <a:lnTo>
                    <a:pt x="148310" y="687819"/>
                  </a:lnTo>
                  <a:lnTo>
                    <a:pt x="142328" y="685800"/>
                  </a:lnTo>
                  <a:lnTo>
                    <a:pt x="141325" y="684530"/>
                  </a:lnTo>
                  <a:lnTo>
                    <a:pt x="139319" y="681990"/>
                  </a:lnTo>
                  <a:lnTo>
                    <a:pt x="141033" y="678180"/>
                  </a:lnTo>
                  <a:lnTo>
                    <a:pt x="148310" y="687819"/>
                  </a:lnTo>
                  <a:lnTo>
                    <a:pt x="148310" y="687222"/>
                  </a:lnTo>
                  <a:lnTo>
                    <a:pt x="146011" y="680720"/>
                  </a:lnTo>
                  <a:lnTo>
                    <a:pt x="150723" y="687070"/>
                  </a:lnTo>
                  <a:lnTo>
                    <a:pt x="151015" y="684530"/>
                  </a:lnTo>
                  <a:lnTo>
                    <a:pt x="152133" y="684530"/>
                  </a:lnTo>
                  <a:lnTo>
                    <a:pt x="153365" y="685800"/>
                  </a:lnTo>
                  <a:lnTo>
                    <a:pt x="153568" y="684530"/>
                  </a:lnTo>
                  <a:lnTo>
                    <a:pt x="153987" y="681990"/>
                  </a:lnTo>
                  <a:lnTo>
                    <a:pt x="152666" y="680720"/>
                  </a:lnTo>
                  <a:lnTo>
                    <a:pt x="150025" y="678180"/>
                  </a:lnTo>
                  <a:lnTo>
                    <a:pt x="147383" y="675640"/>
                  </a:lnTo>
                  <a:lnTo>
                    <a:pt x="144487" y="676910"/>
                  </a:lnTo>
                  <a:lnTo>
                    <a:pt x="140106" y="671830"/>
                  </a:lnTo>
                  <a:lnTo>
                    <a:pt x="137909" y="669290"/>
                  </a:lnTo>
                  <a:lnTo>
                    <a:pt x="134924" y="669290"/>
                  </a:lnTo>
                  <a:lnTo>
                    <a:pt x="136359" y="671830"/>
                  </a:lnTo>
                  <a:lnTo>
                    <a:pt x="133375" y="671830"/>
                  </a:lnTo>
                  <a:lnTo>
                    <a:pt x="127647" y="666750"/>
                  </a:lnTo>
                  <a:lnTo>
                    <a:pt x="126606" y="661670"/>
                  </a:lnTo>
                  <a:lnTo>
                    <a:pt x="125895" y="657860"/>
                  </a:lnTo>
                  <a:lnTo>
                    <a:pt x="121221" y="655320"/>
                  </a:lnTo>
                  <a:lnTo>
                    <a:pt x="117563" y="655320"/>
                  </a:lnTo>
                  <a:lnTo>
                    <a:pt x="113525" y="657860"/>
                  </a:lnTo>
                  <a:lnTo>
                    <a:pt x="110350" y="650240"/>
                  </a:lnTo>
                  <a:lnTo>
                    <a:pt x="115112" y="648970"/>
                  </a:lnTo>
                  <a:lnTo>
                    <a:pt x="111201" y="646430"/>
                  </a:lnTo>
                  <a:lnTo>
                    <a:pt x="108178" y="645160"/>
                  </a:lnTo>
                  <a:lnTo>
                    <a:pt x="105422" y="643890"/>
                  </a:lnTo>
                  <a:lnTo>
                    <a:pt x="103365" y="641350"/>
                  </a:lnTo>
                  <a:lnTo>
                    <a:pt x="103085" y="641007"/>
                  </a:lnTo>
                  <a:lnTo>
                    <a:pt x="102870" y="641350"/>
                  </a:lnTo>
                  <a:lnTo>
                    <a:pt x="99669" y="637540"/>
                  </a:lnTo>
                  <a:lnTo>
                    <a:pt x="101879" y="635000"/>
                  </a:lnTo>
                  <a:lnTo>
                    <a:pt x="97790" y="631190"/>
                  </a:lnTo>
                  <a:lnTo>
                    <a:pt x="96431" y="629920"/>
                  </a:lnTo>
                  <a:lnTo>
                    <a:pt x="90449" y="623570"/>
                  </a:lnTo>
                  <a:lnTo>
                    <a:pt x="84467" y="618490"/>
                  </a:lnTo>
                  <a:lnTo>
                    <a:pt x="81178" y="614680"/>
                  </a:lnTo>
                  <a:lnTo>
                    <a:pt x="80238" y="613600"/>
                  </a:lnTo>
                  <a:lnTo>
                    <a:pt x="80238" y="614680"/>
                  </a:lnTo>
                  <a:lnTo>
                    <a:pt x="78130" y="612140"/>
                  </a:lnTo>
                  <a:lnTo>
                    <a:pt x="80238" y="614680"/>
                  </a:lnTo>
                  <a:lnTo>
                    <a:pt x="80238" y="613600"/>
                  </a:lnTo>
                  <a:lnTo>
                    <a:pt x="78981" y="612140"/>
                  </a:lnTo>
                  <a:lnTo>
                    <a:pt x="80251" y="612140"/>
                  </a:lnTo>
                  <a:lnTo>
                    <a:pt x="82321" y="613410"/>
                  </a:lnTo>
                  <a:lnTo>
                    <a:pt x="82130" y="612140"/>
                  </a:lnTo>
                  <a:lnTo>
                    <a:pt x="81749" y="609600"/>
                  </a:lnTo>
                  <a:lnTo>
                    <a:pt x="80543" y="608330"/>
                  </a:lnTo>
                  <a:lnTo>
                    <a:pt x="76923" y="604520"/>
                  </a:lnTo>
                  <a:lnTo>
                    <a:pt x="74803" y="601980"/>
                  </a:lnTo>
                  <a:lnTo>
                    <a:pt x="73596" y="600544"/>
                  </a:lnTo>
                  <a:lnTo>
                    <a:pt x="73596" y="607060"/>
                  </a:lnTo>
                  <a:lnTo>
                    <a:pt x="72974" y="607060"/>
                  </a:lnTo>
                  <a:lnTo>
                    <a:pt x="71767" y="608330"/>
                  </a:lnTo>
                  <a:lnTo>
                    <a:pt x="71031" y="607060"/>
                  </a:lnTo>
                  <a:lnTo>
                    <a:pt x="72059" y="607060"/>
                  </a:lnTo>
                  <a:lnTo>
                    <a:pt x="71374" y="605790"/>
                  </a:lnTo>
                  <a:lnTo>
                    <a:pt x="70688" y="604520"/>
                  </a:lnTo>
                  <a:lnTo>
                    <a:pt x="70358" y="601980"/>
                  </a:lnTo>
                  <a:lnTo>
                    <a:pt x="71120" y="603250"/>
                  </a:lnTo>
                  <a:lnTo>
                    <a:pt x="72351" y="604520"/>
                  </a:lnTo>
                  <a:lnTo>
                    <a:pt x="73596" y="607060"/>
                  </a:lnTo>
                  <a:lnTo>
                    <a:pt x="73596" y="600544"/>
                  </a:lnTo>
                  <a:lnTo>
                    <a:pt x="72669" y="599440"/>
                  </a:lnTo>
                  <a:lnTo>
                    <a:pt x="72161" y="598170"/>
                  </a:lnTo>
                  <a:lnTo>
                    <a:pt x="69621" y="591820"/>
                  </a:lnTo>
                  <a:lnTo>
                    <a:pt x="66459" y="585470"/>
                  </a:lnTo>
                  <a:lnTo>
                    <a:pt x="63411" y="579120"/>
                  </a:lnTo>
                  <a:lnTo>
                    <a:pt x="62738" y="576580"/>
                  </a:lnTo>
                  <a:lnTo>
                    <a:pt x="62064" y="574040"/>
                  </a:lnTo>
                  <a:lnTo>
                    <a:pt x="61734" y="572770"/>
                  </a:lnTo>
                  <a:lnTo>
                    <a:pt x="60731" y="572287"/>
                  </a:lnTo>
                  <a:lnTo>
                    <a:pt x="60731" y="615950"/>
                  </a:lnTo>
                  <a:lnTo>
                    <a:pt x="59969" y="617220"/>
                  </a:lnTo>
                  <a:lnTo>
                    <a:pt x="59918" y="618490"/>
                  </a:lnTo>
                  <a:lnTo>
                    <a:pt x="56616" y="613410"/>
                  </a:lnTo>
                  <a:lnTo>
                    <a:pt x="54952" y="610870"/>
                  </a:lnTo>
                  <a:lnTo>
                    <a:pt x="52819" y="607225"/>
                  </a:lnTo>
                  <a:lnTo>
                    <a:pt x="58940" y="608330"/>
                  </a:lnTo>
                  <a:lnTo>
                    <a:pt x="60731" y="615950"/>
                  </a:lnTo>
                  <a:lnTo>
                    <a:pt x="60731" y="572287"/>
                  </a:lnTo>
                  <a:lnTo>
                    <a:pt x="56578" y="570230"/>
                  </a:lnTo>
                  <a:lnTo>
                    <a:pt x="56083" y="568960"/>
                  </a:lnTo>
                  <a:lnTo>
                    <a:pt x="53809" y="566420"/>
                  </a:lnTo>
                  <a:lnTo>
                    <a:pt x="52400" y="564057"/>
                  </a:lnTo>
                  <a:lnTo>
                    <a:pt x="52400" y="605790"/>
                  </a:lnTo>
                  <a:lnTo>
                    <a:pt x="52070" y="605955"/>
                  </a:lnTo>
                  <a:lnTo>
                    <a:pt x="51968" y="605790"/>
                  </a:lnTo>
                  <a:lnTo>
                    <a:pt x="52400" y="605790"/>
                  </a:lnTo>
                  <a:lnTo>
                    <a:pt x="52400" y="564057"/>
                  </a:lnTo>
                  <a:lnTo>
                    <a:pt x="52298" y="563880"/>
                  </a:lnTo>
                  <a:lnTo>
                    <a:pt x="53771" y="562610"/>
                  </a:lnTo>
                  <a:lnTo>
                    <a:pt x="55486" y="563880"/>
                  </a:lnTo>
                  <a:lnTo>
                    <a:pt x="54330" y="562610"/>
                  </a:lnTo>
                  <a:lnTo>
                    <a:pt x="39624" y="537210"/>
                  </a:lnTo>
                  <a:lnTo>
                    <a:pt x="40144" y="532130"/>
                  </a:lnTo>
                  <a:lnTo>
                    <a:pt x="41592" y="533400"/>
                  </a:lnTo>
                  <a:lnTo>
                    <a:pt x="41452" y="532130"/>
                  </a:lnTo>
                  <a:lnTo>
                    <a:pt x="40894" y="527050"/>
                  </a:lnTo>
                  <a:lnTo>
                    <a:pt x="40741" y="525780"/>
                  </a:lnTo>
                  <a:lnTo>
                    <a:pt x="32791" y="527050"/>
                  </a:lnTo>
                  <a:lnTo>
                    <a:pt x="33693" y="519430"/>
                  </a:lnTo>
                  <a:lnTo>
                    <a:pt x="34632" y="520700"/>
                  </a:lnTo>
                  <a:lnTo>
                    <a:pt x="34378" y="519430"/>
                  </a:lnTo>
                  <a:lnTo>
                    <a:pt x="34124" y="518160"/>
                  </a:lnTo>
                  <a:lnTo>
                    <a:pt x="31330" y="504190"/>
                  </a:lnTo>
                  <a:lnTo>
                    <a:pt x="29616" y="496570"/>
                  </a:lnTo>
                  <a:lnTo>
                    <a:pt x="28689" y="487680"/>
                  </a:lnTo>
                  <a:lnTo>
                    <a:pt x="28041" y="480060"/>
                  </a:lnTo>
                  <a:lnTo>
                    <a:pt x="29883" y="473710"/>
                  </a:lnTo>
                  <a:lnTo>
                    <a:pt x="25095" y="472440"/>
                  </a:lnTo>
                  <a:lnTo>
                    <a:pt x="27305" y="467360"/>
                  </a:lnTo>
                  <a:lnTo>
                    <a:pt x="2298" y="467360"/>
                  </a:lnTo>
                  <a:lnTo>
                    <a:pt x="0" y="467360"/>
                  </a:lnTo>
                  <a:lnTo>
                    <a:pt x="177" y="472440"/>
                  </a:lnTo>
                  <a:lnTo>
                    <a:pt x="9194" y="473710"/>
                  </a:lnTo>
                  <a:lnTo>
                    <a:pt x="10134" y="480060"/>
                  </a:lnTo>
                  <a:lnTo>
                    <a:pt x="5715" y="482600"/>
                  </a:lnTo>
                  <a:lnTo>
                    <a:pt x="6540" y="488950"/>
                  </a:lnTo>
                  <a:lnTo>
                    <a:pt x="6261" y="495300"/>
                  </a:lnTo>
                  <a:lnTo>
                    <a:pt x="6654" y="500380"/>
                  </a:lnTo>
                  <a:lnTo>
                    <a:pt x="7442" y="506730"/>
                  </a:lnTo>
                  <a:lnTo>
                    <a:pt x="8763" y="513080"/>
                  </a:lnTo>
                  <a:lnTo>
                    <a:pt x="12103" y="518160"/>
                  </a:lnTo>
                  <a:lnTo>
                    <a:pt x="9994" y="518160"/>
                  </a:lnTo>
                  <a:lnTo>
                    <a:pt x="17830" y="535940"/>
                  </a:lnTo>
                  <a:lnTo>
                    <a:pt x="13779" y="537210"/>
                  </a:lnTo>
                  <a:lnTo>
                    <a:pt x="21031" y="547370"/>
                  </a:lnTo>
                  <a:lnTo>
                    <a:pt x="25476" y="553720"/>
                  </a:lnTo>
                  <a:lnTo>
                    <a:pt x="22212" y="553720"/>
                  </a:lnTo>
                  <a:lnTo>
                    <a:pt x="27952" y="557530"/>
                  </a:lnTo>
                  <a:lnTo>
                    <a:pt x="29006" y="556260"/>
                  </a:lnTo>
                  <a:lnTo>
                    <a:pt x="32854" y="563880"/>
                  </a:lnTo>
                  <a:lnTo>
                    <a:pt x="33134" y="565150"/>
                  </a:lnTo>
                  <a:lnTo>
                    <a:pt x="31267" y="566343"/>
                  </a:lnTo>
                  <a:lnTo>
                    <a:pt x="31724" y="570230"/>
                  </a:lnTo>
                  <a:lnTo>
                    <a:pt x="35496" y="566420"/>
                  </a:lnTo>
                  <a:lnTo>
                    <a:pt x="37223" y="574040"/>
                  </a:lnTo>
                  <a:lnTo>
                    <a:pt x="34201" y="572770"/>
                  </a:lnTo>
                  <a:lnTo>
                    <a:pt x="36791" y="577850"/>
                  </a:lnTo>
                  <a:lnTo>
                    <a:pt x="37528" y="576580"/>
                  </a:lnTo>
                  <a:lnTo>
                    <a:pt x="41109" y="579120"/>
                  </a:lnTo>
                  <a:lnTo>
                    <a:pt x="44018" y="581660"/>
                  </a:lnTo>
                  <a:lnTo>
                    <a:pt x="45567" y="590550"/>
                  </a:lnTo>
                  <a:lnTo>
                    <a:pt x="43789" y="591820"/>
                  </a:lnTo>
                  <a:lnTo>
                    <a:pt x="45732" y="591820"/>
                  </a:lnTo>
                  <a:lnTo>
                    <a:pt x="49453" y="594360"/>
                  </a:lnTo>
                  <a:lnTo>
                    <a:pt x="50660" y="596900"/>
                  </a:lnTo>
                  <a:lnTo>
                    <a:pt x="50012" y="598170"/>
                  </a:lnTo>
                  <a:lnTo>
                    <a:pt x="48133" y="596900"/>
                  </a:lnTo>
                  <a:lnTo>
                    <a:pt x="51574" y="606221"/>
                  </a:lnTo>
                  <a:lnTo>
                    <a:pt x="49974" y="607060"/>
                  </a:lnTo>
                  <a:lnTo>
                    <a:pt x="53098" y="613410"/>
                  </a:lnTo>
                  <a:lnTo>
                    <a:pt x="46951" y="610870"/>
                  </a:lnTo>
                  <a:lnTo>
                    <a:pt x="51447" y="614680"/>
                  </a:lnTo>
                  <a:lnTo>
                    <a:pt x="60909" y="619760"/>
                  </a:lnTo>
                  <a:lnTo>
                    <a:pt x="63588" y="624840"/>
                  </a:lnTo>
                  <a:lnTo>
                    <a:pt x="63512" y="626110"/>
                  </a:lnTo>
                  <a:lnTo>
                    <a:pt x="62636" y="626110"/>
                  </a:lnTo>
                  <a:lnTo>
                    <a:pt x="63284" y="627380"/>
                  </a:lnTo>
                  <a:lnTo>
                    <a:pt x="64312" y="628650"/>
                  </a:lnTo>
                  <a:lnTo>
                    <a:pt x="65430" y="629920"/>
                  </a:lnTo>
                  <a:lnTo>
                    <a:pt x="66281" y="631190"/>
                  </a:lnTo>
                  <a:lnTo>
                    <a:pt x="66776" y="632460"/>
                  </a:lnTo>
                  <a:lnTo>
                    <a:pt x="67945" y="635000"/>
                  </a:lnTo>
                  <a:lnTo>
                    <a:pt x="66548" y="636270"/>
                  </a:lnTo>
                  <a:lnTo>
                    <a:pt x="71882" y="641350"/>
                  </a:lnTo>
                  <a:lnTo>
                    <a:pt x="73939" y="643890"/>
                  </a:lnTo>
                  <a:lnTo>
                    <a:pt x="76187" y="641350"/>
                  </a:lnTo>
                  <a:lnTo>
                    <a:pt x="78574" y="645160"/>
                  </a:lnTo>
                  <a:lnTo>
                    <a:pt x="78117" y="641350"/>
                  </a:lnTo>
                  <a:lnTo>
                    <a:pt x="77266" y="640080"/>
                  </a:lnTo>
                  <a:lnTo>
                    <a:pt x="75755" y="638810"/>
                  </a:lnTo>
                  <a:lnTo>
                    <a:pt x="75361" y="638810"/>
                  </a:lnTo>
                  <a:lnTo>
                    <a:pt x="74942" y="637540"/>
                  </a:lnTo>
                  <a:lnTo>
                    <a:pt x="73520" y="636270"/>
                  </a:lnTo>
                  <a:lnTo>
                    <a:pt x="72517" y="635000"/>
                  </a:lnTo>
                  <a:lnTo>
                    <a:pt x="71526" y="633730"/>
                  </a:lnTo>
                  <a:lnTo>
                    <a:pt x="71323" y="633476"/>
                  </a:lnTo>
                  <a:lnTo>
                    <a:pt x="71323" y="637540"/>
                  </a:lnTo>
                  <a:lnTo>
                    <a:pt x="71170" y="637540"/>
                  </a:lnTo>
                  <a:lnTo>
                    <a:pt x="70586" y="638810"/>
                  </a:lnTo>
                  <a:lnTo>
                    <a:pt x="69989" y="637540"/>
                  </a:lnTo>
                  <a:lnTo>
                    <a:pt x="68211" y="636270"/>
                  </a:lnTo>
                  <a:lnTo>
                    <a:pt x="68529" y="635000"/>
                  </a:lnTo>
                  <a:lnTo>
                    <a:pt x="69253" y="636270"/>
                  </a:lnTo>
                  <a:lnTo>
                    <a:pt x="70116" y="636270"/>
                  </a:lnTo>
                  <a:lnTo>
                    <a:pt x="71323" y="637540"/>
                  </a:lnTo>
                  <a:lnTo>
                    <a:pt x="71323" y="633476"/>
                  </a:lnTo>
                  <a:lnTo>
                    <a:pt x="69570" y="631190"/>
                  </a:lnTo>
                  <a:lnTo>
                    <a:pt x="72364" y="632460"/>
                  </a:lnTo>
                  <a:lnTo>
                    <a:pt x="75260" y="633730"/>
                  </a:lnTo>
                  <a:lnTo>
                    <a:pt x="76111" y="637133"/>
                  </a:lnTo>
                  <a:lnTo>
                    <a:pt x="74955" y="637133"/>
                  </a:lnTo>
                  <a:lnTo>
                    <a:pt x="75755" y="638022"/>
                  </a:lnTo>
                  <a:lnTo>
                    <a:pt x="75996" y="638238"/>
                  </a:lnTo>
                  <a:lnTo>
                    <a:pt x="76225" y="638289"/>
                  </a:lnTo>
                  <a:lnTo>
                    <a:pt x="76517" y="638594"/>
                  </a:lnTo>
                  <a:lnTo>
                    <a:pt x="76428" y="638073"/>
                  </a:lnTo>
                  <a:lnTo>
                    <a:pt x="76352" y="637590"/>
                  </a:lnTo>
                  <a:lnTo>
                    <a:pt x="83058" y="637540"/>
                  </a:lnTo>
                  <a:lnTo>
                    <a:pt x="82600" y="643890"/>
                  </a:lnTo>
                  <a:lnTo>
                    <a:pt x="86347" y="652780"/>
                  </a:lnTo>
                  <a:lnTo>
                    <a:pt x="85305" y="655320"/>
                  </a:lnTo>
                  <a:lnTo>
                    <a:pt x="91681" y="660400"/>
                  </a:lnTo>
                  <a:lnTo>
                    <a:pt x="98183" y="666750"/>
                  </a:lnTo>
                  <a:lnTo>
                    <a:pt x="104787" y="670560"/>
                  </a:lnTo>
                  <a:lnTo>
                    <a:pt x="111442" y="671830"/>
                  </a:lnTo>
                  <a:lnTo>
                    <a:pt x="114046" y="674370"/>
                  </a:lnTo>
                  <a:lnTo>
                    <a:pt x="112661" y="675640"/>
                  </a:lnTo>
                  <a:lnTo>
                    <a:pt x="112801" y="676910"/>
                  </a:lnTo>
                  <a:lnTo>
                    <a:pt x="111201" y="676910"/>
                  </a:lnTo>
                  <a:lnTo>
                    <a:pt x="113817" y="678180"/>
                  </a:lnTo>
                  <a:lnTo>
                    <a:pt x="121399" y="685800"/>
                  </a:lnTo>
                  <a:lnTo>
                    <a:pt x="125133" y="684530"/>
                  </a:lnTo>
                  <a:lnTo>
                    <a:pt x="126161" y="687070"/>
                  </a:lnTo>
                  <a:lnTo>
                    <a:pt x="124904" y="687070"/>
                  </a:lnTo>
                  <a:lnTo>
                    <a:pt x="124345" y="688340"/>
                  </a:lnTo>
                  <a:lnTo>
                    <a:pt x="127495" y="690880"/>
                  </a:lnTo>
                  <a:lnTo>
                    <a:pt x="125653" y="690880"/>
                  </a:lnTo>
                  <a:lnTo>
                    <a:pt x="135178" y="699770"/>
                  </a:lnTo>
                  <a:lnTo>
                    <a:pt x="146596" y="706120"/>
                  </a:lnTo>
                  <a:lnTo>
                    <a:pt x="158280" y="711200"/>
                  </a:lnTo>
                  <a:lnTo>
                    <a:pt x="168579" y="722630"/>
                  </a:lnTo>
                  <a:lnTo>
                    <a:pt x="167690" y="721360"/>
                  </a:lnTo>
                  <a:lnTo>
                    <a:pt x="167208" y="720090"/>
                  </a:lnTo>
                  <a:lnTo>
                    <a:pt x="167386" y="720090"/>
                  </a:lnTo>
                  <a:lnTo>
                    <a:pt x="181876" y="731520"/>
                  </a:lnTo>
                  <a:lnTo>
                    <a:pt x="213817" y="751840"/>
                  </a:lnTo>
                  <a:lnTo>
                    <a:pt x="228155" y="763270"/>
                  </a:lnTo>
                  <a:lnTo>
                    <a:pt x="233426" y="768350"/>
                  </a:lnTo>
                  <a:lnTo>
                    <a:pt x="235445" y="765810"/>
                  </a:lnTo>
                  <a:lnTo>
                    <a:pt x="240055" y="767080"/>
                  </a:lnTo>
                  <a:lnTo>
                    <a:pt x="239598" y="769620"/>
                  </a:lnTo>
                  <a:lnTo>
                    <a:pt x="247726" y="770890"/>
                  </a:lnTo>
                  <a:lnTo>
                    <a:pt x="253936" y="774700"/>
                  </a:lnTo>
                  <a:lnTo>
                    <a:pt x="258775" y="779780"/>
                  </a:lnTo>
                  <a:lnTo>
                    <a:pt x="264312" y="784860"/>
                  </a:lnTo>
                  <a:lnTo>
                    <a:pt x="272605" y="788670"/>
                  </a:lnTo>
                  <a:lnTo>
                    <a:pt x="272262" y="784860"/>
                  </a:lnTo>
                  <a:lnTo>
                    <a:pt x="276085" y="787400"/>
                  </a:lnTo>
                  <a:lnTo>
                    <a:pt x="285673" y="791210"/>
                  </a:lnTo>
                  <a:lnTo>
                    <a:pt x="284695" y="792480"/>
                  </a:lnTo>
                  <a:lnTo>
                    <a:pt x="286169" y="792480"/>
                  </a:lnTo>
                  <a:lnTo>
                    <a:pt x="287185" y="793750"/>
                  </a:lnTo>
                  <a:lnTo>
                    <a:pt x="286461" y="795020"/>
                  </a:lnTo>
                  <a:lnTo>
                    <a:pt x="297802" y="798830"/>
                  </a:lnTo>
                  <a:lnTo>
                    <a:pt x="300253" y="801370"/>
                  </a:lnTo>
                  <a:lnTo>
                    <a:pt x="299554" y="803910"/>
                  </a:lnTo>
                  <a:lnTo>
                    <a:pt x="299618" y="806450"/>
                  </a:lnTo>
                  <a:lnTo>
                    <a:pt x="304317" y="810260"/>
                  </a:lnTo>
                  <a:lnTo>
                    <a:pt x="308825" y="811530"/>
                  </a:lnTo>
                  <a:lnTo>
                    <a:pt x="318655" y="811530"/>
                  </a:lnTo>
                  <a:lnTo>
                    <a:pt x="317627" y="810260"/>
                  </a:lnTo>
                  <a:lnTo>
                    <a:pt x="316001" y="808990"/>
                  </a:lnTo>
                  <a:lnTo>
                    <a:pt x="313855" y="806450"/>
                  </a:lnTo>
                  <a:lnTo>
                    <a:pt x="314566" y="805180"/>
                  </a:lnTo>
                  <a:lnTo>
                    <a:pt x="318528" y="806373"/>
                  </a:lnTo>
                  <a:lnTo>
                    <a:pt x="318109" y="806932"/>
                  </a:lnTo>
                  <a:lnTo>
                    <a:pt x="317817" y="807440"/>
                  </a:lnTo>
                  <a:lnTo>
                    <a:pt x="319659" y="806259"/>
                  </a:lnTo>
                  <a:lnTo>
                    <a:pt x="319112" y="806094"/>
                  </a:lnTo>
                  <a:lnTo>
                    <a:pt x="319874" y="805180"/>
                  </a:lnTo>
                  <a:lnTo>
                    <a:pt x="321970" y="802640"/>
                  </a:lnTo>
                  <a:lnTo>
                    <a:pt x="327406" y="798830"/>
                  </a:lnTo>
                  <a:close/>
                </a:path>
                <a:path w="1099820" h="811529">
                  <a:moveTo>
                    <a:pt x="338391" y="795540"/>
                  </a:moveTo>
                  <a:lnTo>
                    <a:pt x="337108" y="793584"/>
                  </a:lnTo>
                  <a:lnTo>
                    <a:pt x="336842" y="793242"/>
                  </a:lnTo>
                  <a:lnTo>
                    <a:pt x="338391" y="795540"/>
                  </a:lnTo>
                  <a:close/>
                </a:path>
                <a:path w="1099820" h="811529">
                  <a:moveTo>
                    <a:pt x="382993" y="48260"/>
                  </a:moveTo>
                  <a:lnTo>
                    <a:pt x="382295" y="48260"/>
                  </a:lnTo>
                  <a:lnTo>
                    <a:pt x="382257" y="48475"/>
                  </a:lnTo>
                  <a:lnTo>
                    <a:pt x="382993" y="48260"/>
                  </a:lnTo>
                  <a:close/>
                </a:path>
                <a:path w="1099820" h="811529">
                  <a:moveTo>
                    <a:pt x="403479" y="40474"/>
                  </a:moveTo>
                  <a:lnTo>
                    <a:pt x="401104" y="40627"/>
                  </a:lnTo>
                  <a:lnTo>
                    <a:pt x="401396" y="40792"/>
                  </a:lnTo>
                  <a:lnTo>
                    <a:pt x="401764" y="40881"/>
                  </a:lnTo>
                  <a:lnTo>
                    <a:pt x="402094" y="41008"/>
                  </a:lnTo>
                  <a:lnTo>
                    <a:pt x="402526" y="40843"/>
                  </a:lnTo>
                  <a:lnTo>
                    <a:pt x="403034" y="40652"/>
                  </a:lnTo>
                  <a:lnTo>
                    <a:pt x="403479" y="40474"/>
                  </a:lnTo>
                  <a:close/>
                </a:path>
                <a:path w="1099820" h="811529">
                  <a:moveTo>
                    <a:pt x="412483" y="37782"/>
                  </a:moveTo>
                  <a:lnTo>
                    <a:pt x="412000" y="33845"/>
                  </a:lnTo>
                  <a:lnTo>
                    <a:pt x="408419" y="35877"/>
                  </a:lnTo>
                  <a:lnTo>
                    <a:pt x="410324" y="38989"/>
                  </a:lnTo>
                  <a:lnTo>
                    <a:pt x="412483" y="37782"/>
                  </a:lnTo>
                  <a:close/>
                </a:path>
                <a:path w="1099820" h="811529">
                  <a:moveTo>
                    <a:pt x="439305" y="35560"/>
                  </a:moveTo>
                  <a:lnTo>
                    <a:pt x="439064" y="34290"/>
                  </a:lnTo>
                  <a:lnTo>
                    <a:pt x="438823" y="35560"/>
                  </a:lnTo>
                  <a:lnTo>
                    <a:pt x="439305" y="35560"/>
                  </a:lnTo>
                  <a:close/>
                </a:path>
                <a:path w="1099820" h="811529">
                  <a:moveTo>
                    <a:pt x="444855" y="29654"/>
                  </a:moveTo>
                  <a:lnTo>
                    <a:pt x="444652" y="29502"/>
                  </a:lnTo>
                  <a:lnTo>
                    <a:pt x="443204" y="30264"/>
                  </a:lnTo>
                  <a:lnTo>
                    <a:pt x="443382" y="30391"/>
                  </a:lnTo>
                  <a:lnTo>
                    <a:pt x="443750" y="30518"/>
                  </a:lnTo>
                  <a:lnTo>
                    <a:pt x="444220" y="29984"/>
                  </a:lnTo>
                  <a:lnTo>
                    <a:pt x="444855" y="29654"/>
                  </a:lnTo>
                  <a:close/>
                </a:path>
                <a:path w="1099820" h="811529">
                  <a:moveTo>
                    <a:pt x="446316" y="29819"/>
                  </a:moveTo>
                  <a:lnTo>
                    <a:pt x="444919" y="29629"/>
                  </a:lnTo>
                  <a:lnTo>
                    <a:pt x="445122" y="29845"/>
                  </a:lnTo>
                  <a:lnTo>
                    <a:pt x="446316" y="29819"/>
                  </a:lnTo>
                  <a:close/>
                </a:path>
                <a:path w="1099820" h="811529">
                  <a:moveTo>
                    <a:pt x="449757" y="54292"/>
                  </a:moveTo>
                  <a:lnTo>
                    <a:pt x="442620" y="55410"/>
                  </a:lnTo>
                  <a:lnTo>
                    <a:pt x="444652" y="55270"/>
                  </a:lnTo>
                  <a:lnTo>
                    <a:pt x="447255" y="54851"/>
                  </a:lnTo>
                  <a:lnTo>
                    <a:pt x="449757" y="54292"/>
                  </a:lnTo>
                  <a:close/>
                </a:path>
                <a:path w="1099820" h="811529">
                  <a:moveTo>
                    <a:pt x="450545" y="54114"/>
                  </a:moveTo>
                  <a:lnTo>
                    <a:pt x="449757" y="54292"/>
                  </a:lnTo>
                  <a:lnTo>
                    <a:pt x="450545" y="54165"/>
                  </a:lnTo>
                  <a:close/>
                </a:path>
                <a:path w="1099820" h="811529">
                  <a:moveTo>
                    <a:pt x="460463" y="25400"/>
                  </a:moveTo>
                  <a:lnTo>
                    <a:pt x="457390" y="26670"/>
                  </a:lnTo>
                  <a:lnTo>
                    <a:pt x="454571" y="26670"/>
                  </a:lnTo>
                  <a:lnTo>
                    <a:pt x="454825" y="27876"/>
                  </a:lnTo>
                  <a:lnTo>
                    <a:pt x="460463" y="25400"/>
                  </a:lnTo>
                  <a:close/>
                </a:path>
                <a:path w="1099820" h="811529">
                  <a:moveTo>
                    <a:pt x="490766" y="18072"/>
                  </a:moveTo>
                  <a:lnTo>
                    <a:pt x="490664" y="17754"/>
                  </a:lnTo>
                  <a:lnTo>
                    <a:pt x="490347" y="17424"/>
                  </a:lnTo>
                  <a:lnTo>
                    <a:pt x="489381" y="16929"/>
                  </a:lnTo>
                  <a:lnTo>
                    <a:pt x="489699" y="17437"/>
                  </a:lnTo>
                  <a:lnTo>
                    <a:pt x="490220" y="17754"/>
                  </a:lnTo>
                  <a:lnTo>
                    <a:pt x="490766" y="18072"/>
                  </a:lnTo>
                  <a:close/>
                </a:path>
                <a:path w="1099820" h="811529">
                  <a:moveTo>
                    <a:pt x="527240" y="39370"/>
                  </a:moveTo>
                  <a:lnTo>
                    <a:pt x="527164" y="37617"/>
                  </a:lnTo>
                  <a:lnTo>
                    <a:pt x="523595" y="38773"/>
                  </a:lnTo>
                  <a:lnTo>
                    <a:pt x="527240" y="39370"/>
                  </a:lnTo>
                  <a:close/>
                </a:path>
                <a:path w="1099820" h="811529">
                  <a:moveTo>
                    <a:pt x="545198" y="35369"/>
                  </a:moveTo>
                  <a:lnTo>
                    <a:pt x="543750" y="35560"/>
                  </a:lnTo>
                  <a:lnTo>
                    <a:pt x="544804" y="35560"/>
                  </a:lnTo>
                  <a:lnTo>
                    <a:pt x="545198" y="35369"/>
                  </a:lnTo>
                  <a:close/>
                </a:path>
                <a:path w="1099820" h="811529">
                  <a:moveTo>
                    <a:pt x="545947" y="15900"/>
                  </a:moveTo>
                  <a:lnTo>
                    <a:pt x="545388" y="15240"/>
                  </a:lnTo>
                  <a:lnTo>
                    <a:pt x="545147" y="16217"/>
                  </a:lnTo>
                  <a:lnTo>
                    <a:pt x="545325" y="16332"/>
                  </a:lnTo>
                  <a:lnTo>
                    <a:pt x="545947" y="15900"/>
                  </a:lnTo>
                  <a:close/>
                </a:path>
                <a:path w="1099820" h="811529">
                  <a:moveTo>
                    <a:pt x="572897" y="12700"/>
                  </a:moveTo>
                  <a:lnTo>
                    <a:pt x="570191" y="12700"/>
                  </a:lnTo>
                  <a:lnTo>
                    <a:pt x="570687" y="13970"/>
                  </a:lnTo>
                  <a:lnTo>
                    <a:pt x="571423" y="13970"/>
                  </a:lnTo>
                  <a:lnTo>
                    <a:pt x="572897" y="12700"/>
                  </a:lnTo>
                  <a:close/>
                </a:path>
                <a:path w="1099820" h="811529">
                  <a:moveTo>
                    <a:pt x="575360" y="10312"/>
                  </a:moveTo>
                  <a:lnTo>
                    <a:pt x="573214" y="10096"/>
                  </a:lnTo>
                  <a:lnTo>
                    <a:pt x="574065" y="10312"/>
                  </a:lnTo>
                  <a:lnTo>
                    <a:pt x="574763" y="10337"/>
                  </a:lnTo>
                  <a:lnTo>
                    <a:pt x="575360" y="10312"/>
                  </a:lnTo>
                  <a:close/>
                </a:path>
                <a:path w="1099820" h="811529">
                  <a:moveTo>
                    <a:pt x="578866" y="30975"/>
                  </a:moveTo>
                  <a:lnTo>
                    <a:pt x="578523" y="31026"/>
                  </a:lnTo>
                  <a:lnTo>
                    <a:pt x="578218" y="31089"/>
                  </a:lnTo>
                  <a:lnTo>
                    <a:pt x="577926" y="31203"/>
                  </a:lnTo>
                  <a:lnTo>
                    <a:pt x="575741" y="32016"/>
                  </a:lnTo>
                  <a:lnTo>
                    <a:pt x="577240" y="31635"/>
                  </a:lnTo>
                  <a:lnTo>
                    <a:pt x="578866" y="30975"/>
                  </a:lnTo>
                  <a:close/>
                </a:path>
                <a:path w="1099820" h="811529">
                  <a:moveTo>
                    <a:pt x="590448" y="3810"/>
                  </a:moveTo>
                  <a:lnTo>
                    <a:pt x="588086" y="3810"/>
                  </a:lnTo>
                  <a:lnTo>
                    <a:pt x="590105" y="4521"/>
                  </a:lnTo>
                  <a:lnTo>
                    <a:pt x="590448" y="3810"/>
                  </a:lnTo>
                  <a:close/>
                </a:path>
                <a:path w="1099820" h="811529">
                  <a:moveTo>
                    <a:pt x="605866" y="1473"/>
                  </a:moveTo>
                  <a:lnTo>
                    <a:pt x="605104" y="1587"/>
                  </a:lnTo>
                  <a:lnTo>
                    <a:pt x="604329" y="1854"/>
                  </a:lnTo>
                  <a:lnTo>
                    <a:pt x="604469" y="1879"/>
                  </a:lnTo>
                  <a:lnTo>
                    <a:pt x="605866" y="1473"/>
                  </a:lnTo>
                  <a:close/>
                </a:path>
                <a:path w="1099820" h="811529">
                  <a:moveTo>
                    <a:pt x="625995" y="26670"/>
                  </a:moveTo>
                  <a:lnTo>
                    <a:pt x="625817" y="26377"/>
                  </a:lnTo>
                  <a:lnTo>
                    <a:pt x="624065" y="26670"/>
                  </a:lnTo>
                  <a:lnTo>
                    <a:pt x="625995" y="26670"/>
                  </a:lnTo>
                  <a:close/>
                </a:path>
                <a:path w="1099820" h="811529">
                  <a:moveTo>
                    <a:pt x="626414" y="2540"/>
                  </a:moveTo>
                  <a:lnTo>
                    <a:pt x="624192" y="1270"/>
                  </a:lnTo>
                  <a:lnTo>
                    <a:pt x="621423" y="1270"/>
                  </a:lnTo>
                  <a:lnTo>
                    <a:pt x="623785" y="0"/>
                  </a:lnTo>
                  <a:lnTo>
                    <a:pt x="619836" y="1270"/>
                  </a:lnTo>
                  <a:lnTo>
                    <a:pt x="617486" y="1270"/>
                  </a:lnTo>
                  <a:lnTo>
                    <a:pt x="618680" y="2540"/>
                  </a:lnTo>
                  <a:lnTo>
                    <a:pt x="626414" y="2540"/>
                  </a:lnTo>
                  <a:close/>
                </a:path>
                <a:path w="1099820" h="811529">
                  <a:moveTo>
                    <a:pt x="656336" y="4406"/>
                  </a:moveTo>
                  <a:lnTo>
                    <a:pt x="655726" y="4076"/>
                  </a:lnTo>
                  <a:lnTo>
                    <a:pt x="655091" y="3898"/>
                  </a:lnTo>
                  <a:lnTo>
                    <a:pt x="654710" y="4165"/>
                  </a:lnTo>
                  <a:lnTo>
                    <a:pt x="655307" y="4267"/>
                  </a:lnTo>
                  <a:lnTo>
                    <a:pt x="655802" y="4343"/>
                  </a:lnTo>
                  <a:lnTo>
                    <a:pt x="656336" y="4406"/>
                  </a:lnTo>
                  <a:close/>
                </a:path>
                <a:path w="1099820" h="811529">
                  <a:moveTo>
                    <a:pt x="675652" y="3810"/>
                  </a:moveTo>
                  <a:lnTo>
                    <a:pt x="672096" y="4762"/>
                  </a:lnTo>
                  <a:lnTo>
                    <a:pt x="669099" y="3810"/>
                  </a:lnTo>
                  <a:lnTo>
                    <a:pt x="666838" y="5080"/>
                  </a:lnTo>
                  <a:lnTo>
                    <a:pt x="670902" y="5080"/>
                  </a:lnTo>
                  <a:lnTo>
                    <a:pt x="673100" y="5080"/>
                  </a:lnTo>
                  <a:lnTo>
                    <a:pt x="673595" y="5080"/>
                  </a:lnTo>
                  <a:lnTo>
                    <a:pt x="675652" y="3810"/>
                  </a:lnTo>
                  <a:close/>
                </a:path>
                <a:path w="1099820" h="811529">
                  <a:moveTo>
                    <a:pt x="692213" y="21818"/>
                  </a:moveTo>
                  <a:lnTo>
                    <a:pt x="690486" y="21564"/>
                  </a:lnTo>
                  <a:lnTo>
                    <a:pt x="688479" y="21158"/>
                  </a:lnTo>
                  <a:lnTo>
                    <a:pt x="686727" y="21577"/>
                  </a:lnTo>
                  <a:lnTo>
                    <a:pt x="688809" y="22275"/>
                  </a:lnTo>
                  <a:lnTo>
                    <a:pt x="690575" y="22212"/>
                  </a:lnTo>
                  <a:lnTo>
                    <a:pt x="692213" y="21818"/>
                  </a:lnTo>
                  <a:close/>
                </a:path>
                <a:path w="1099820" h="811529">
                  <a:moveTo>
                    <a:pt x="696061" y="21590"/>
                  </a:moveTo>
                  <a:close/>
                </a:path>
                <a:path w="1099820" h="811529">
                  <a:moveTo>
                    <a:pt x="722198" y="7912"/>
                  </a:moveTo>
                  <a:lnTo>
                    <a:pt x="717448" y="6350"/>
                  </a:lnTo>
                  <a:lnTo>
                    <a:pt x="713727" y="8890"/>
                  </a:lnTo>
                  <a:lnTo>
                    <a:pt x="722198" y="7912"/>
                  </a:lnTo>
                  <a:close/>
                </a:path>
                <a:path w="1099820" h="811529">
                  <a:moveTo>
                    <a:pt x="724700" y="7620"/>
                  </a:moveTo>
                  <a:lnTo>
                    <a:pt x="722198" y="7912"/>
                  </a:lnTo>
                  <a:lnTo>
                    <a:pt x="723950" y="8483"/>
                  </a:lnTo>
                  <a:lnTo>
                    <a:pt x="724700" y="7620"/>
                  </a:lnTo>
                  <a:close/>
                </a:path>
                <a:path w="1099820" h="811529">
                  <a:moveTo>
                    <a:pt x="728535" y="4013"/>
                  </a:moveTo>
                  <a:lnTo>
                    <a:pt x="726554" y="4229"/>
                  </a:lnTo>
                  <a:lnTo>
                    <a:pt x="724560" y="4330"/>
                  </a:lnTo>
                  <a:lnTo>
                    <a:pt x="722579" y="4635"/>
                  </a:lnTo>
                  <a:lnTo>
                    <a:pt x="724052" y="4457"/>
                  </a:lnTo>
                  <a:lnTo>
                    <a:pt x="725500" y="4394"/>
                  </a:lnTo>
                  <a:lnTo>
                    <a:pt x="726960" y="4292"/>
                  </a:lnTo>
                  <a:lnTo>
                    <a:pt x="728535" y="4013"/>
                  </a:lnTo>
                  <a:close/>
                </a:path>
                <a:path w="1099820" h="811529">
                  <a:moveTo>
                    <a:pt x="761631" y="29210"/>
                  </a:moveTo>
                  <a:lnTo>
                    <a:pt x="751662" y="25400"/>
                  </a:lnTo>
                  <a:lnTo>
                    <a:pt x="751852" y="25692"/>
                  </a:lnTo>
                  <a:lnTo>
                    <a:pt x="746912" y="26123"/>
                  </a:lnTo>
                  <a:lnTo>
                    <a:pt x="750138" y="28143"/>
                  </a:lnTo>
                  <a:lnTo>
                    <a:pt x="751903" y="25755"/>
                  </a:lnTo>
                  <a:lnTo>
                    <a:pt x="754303" y="29210"/>
                  </a:lnTo>
                  <a:lnTo>
                    <a:pt x="761631" y="29210"/>
                  </a:lnTo>
                  <a:close/>
                </a:path>
                <a:path w="1099820" h="811529">
                  <a:moveTo>
                    <a:pt x="784923" y="13309"/>
                  </a:moveTo>
                  <a:lnTo>
                    <a:pt x="784783" y="13258"/>
                  </a:lnTo>
                  <a:lnTo>
                    <a:pt x="784301" y="14986"/>
                  </a:lnTo>
                  <a:lnTo>
                    <a:pt x="784923" y="13309"/>
                  </a:lnTo>
                  <a:close/>
                </a:path>
                <a:path w="1099820" h="811529">
                  <a:moveTo>
                    <a:pt x="785075" y="12204"/>
                  </a:moveTo>
                  <a:lnTo>
                    <a:pt x="781519" y="12192"/>
                  </a:lnTo>
                  <a:lnTo>
                    <a:pt x="784783" y="13258"/>
                  </a:lnTo>
                  <a:lnTo>
                    <a:pt x="785075" y="12204"/>
                  </a:lnTo>
                  <a:close/>
                </a:path>
                <a:path w="1099820" h="811529">
                  <a:moveTo>
                    <a:pt x="809231" y="20320"/>
                  </a:moveTo>
                  <a:lnTo>
                    <a:pt x="802462" y="20320"/>
                  </a:lnTo>
                  <a:lnTo>
                    <a:pt x="794435" y="19050"/>
                  </a:lnTo>
                  <a:lnTo>
                    <a:pt x="789457" y="20320"/>
                  </a:lnTo>
                  <a:lnTo>
                    <a:pt x="787514" y="20320"/>
                  </a:lnTo>
                  <a:lnTo>
                    <a:pt x="785088" y="17780"/>
                  </a:lnTo>
                  <a:lnTo>
                    <a:pt x="786079" y="16510"/>
                  </a:lnTo>
                  <a:lnTo>
                    <a:pt x="780923" y="17780"/>
                  </a:lnTo>
                  <a:lnTo>
                    <a:pt x="780237" y="17780"/>
                  </a:lnTo>
                  <a:lnTo>
                    <a:pt x="773137" y="15240"/>
                  </a:lnTo>
                  <a:lnTo>
                    <a:pt x="775449" y="14681"/>
                  </a:lnTo>
                  <a:lnTo>
                    <a:pt x="778497" y="15240"/>
                  </a:lnTo>
                  <a:lnTo>
                    <a:pt x="776452" y="14439"/>
                  </a:lnTo>
                  <a:lnTo>
                    <a:pt x="778408" y="13970"/>
                  </a:lnTo>
                  <a:lnTo>
                    <a:pt x="775258" y="13970"/>
                  </a:lnTo>
                  <a:lnTo>
                    <a:pt x="772033" y="12700"/>
                  </a:lnTo>
                  <a:lnTo>
                    <a:pt x="770724" y="11430"/>
                  </a:lnTo>
                  <a:lnTo>
                    <a:pt x="763358" y="13970"/>
                  </a:lnTo>
                  <a:lnTo>
                    <a:pt x="764692" y="12700"/>
                  </a:lnTo>
                  <a:lnTo>
                    <a:pt x="766038" y="11430"/>
                  </a:lnTo>
                  <a:lnTo>
                    <a:pt x="758698" y="10160"/>
                  </a:lnTo>
                  <a:lnTo>
                    <a:pt x="755484" y="10160"/>
                  </a:lnTo>
                  <a:lnTo>
                    <a:pt x="759942" y="12700"/>
                  </a:lnTo>
                  <a:lnTo>
                    <a:pt x="756373" y="12700"/>
                  </a:lnTo>
                  <a:lnTo>
                    <a:pt x="750214" y="11430"/>
                  </a:lnTo>
                  <a:lnTo>
                    <a:pt x="751535" y="8890"/>
                  </a:lnTo>
                  <a:lnTo>
                    <a:pt x="752195" y="7620"/>
                  </a:lnTo>
                  <a:lnTo>
                    <a:pt x="742556" y="6350"/>
                  </a:lnTo>
                  <a:lnTo>
                    <a:pt x="733552" y="7620"/>
                  </a:lnTo>
                  <a:lnTo>
                    <a:pt x="725182" y="8890"/>
                  </a:lnTo>
                  <a:lnTo>
                    <a:pt x="723950" y="8483"/>
                  </a:lnTo>
                  <a:lnTo>
                    <a:pt x="721360" y="11430"/>
                  </a:lnTo>
                  <a:lnTo>
                    <a:pt x="715175" y="10160"/>
                  </a:lnTo>
                  <a:lnTo>
                    <a:pt x="708914" y="5080"/>
                  </a:lnTo>
                  <a:lnTo>
                    <a:pt x="706932" y="5080"/>
                  </a:lnTo>
                  <a:lnTo>
                    <a:pt x="698449" y="2540"/>
                  </a:lnTo>
                  <a:lnTo>
                    <a:pt x="698779" y="10160"/>
                  </a:lnTo>
                  <a:lnTo>
                    <a:pt x="689902" y="7620"/>
                  </a:lnTo>
                  <a:lnTo>
                    <a:pt x="691019" y="8890"/>
                  </a:lnTo>
                  <a:lnTo>
                    <a:pt x="691984" y="12700"/>
                  </a:lnTo>
                  <a:lnTo>
                    <a:pt x="685342" y="13970"/>
                  </a:lnTo>
                  <a:lnTo>
                    <a:pt x="679157" y="12700"/>
                  </a:lnTo>
                  <a:lnTo>
                    <a:pt x="678472" y="10160"/>
                  </a:lnTo>
                  <a:lnTo>
                    <a:pt x="677786" y="7620"/>
                  </a:lnTo>
                  <a:lnTo>
                    <a:pt x="682675" y="7620"/>
                  </a:lnTo>
                  <a:lnTo>
                    <a:pt x="681812" y="7797"/>
                  </a:lnTo>
                  <a:lnTo>
                    <a:pt x="682066" y="8128"/>
                  </a:lnTo>
                  <a:lnTo>
                    <a:pt x="683298" y="8077"/>
                  </a:lnTo>
                  <a:lnTo>
                    <a:pt x="683806" y="7734"/>
                  </a:lnTo>
                  <a:lnTo>
                    <a:pt x="688543" y="7620"/>
                  </a:lnTo>
                  <a:lnTo>
                    <a:pt x="687336" y="6350"/>
                  </a:lnTo>
                  <a:lnTo>
                    <a:pt x="685279" y="6350"/>
                  </a:lnTo>
                  <a:lnTo>
                    <a:pt x="677087" y="6350"/>
                  </a:lnTo>
                  <a:lnTo>
                    <a:pt x="664578" y="6350"/>
                  </a:lnTo>
                  <a:lnTo>
                    <a:pt x="657644" y="6350"/>
                  </a:lnTo>
                  <a:lnTo>
                    <a:pt x="658876" y="7620"/>
                  </a:lnTo>
                  <a:lnTo>
                    <a:pt x="649363" y="7620"/>
                  </a:lnTo>
                  <a:lnTo>
                    <a:pt x="647966" y="8890"/>
                  </a:lnTo>
                  <a:lnTo>
                    <a:pt x="644131" y="10160"/>
                  </a:lnTo>
                  <a:lnTo>
                    <a:pt x="639445" y="8890"/>
                  </a:lnTo>
                  <a:lnTo>
                    <a:pt x="641527" y="7620"/>
                  </a:lnTo>
                  <a:lnTo>
                    <a:pt x="645680" y="5080"/>
                  </a:lnTo>
                  <a:lnTo>
                    <a:pt x="637476" y="7620"/>
                  </a:lnTo>
                  <a:lnTo>
                    <a:pt x="632421" y="6350"/>
                  </a:lnTo>
                  <a:lnTo>
                    <a:pt x="634377" y="5080"/>
                  </a:lnTo>
                  <a:lnTo>
                    <a:pt x="638302" y="2540"/>
                  </a:lnTo>
                  <a:lnTo>
                    <a:pt x="630859" y="5080"/>
                  </a:lnTo>
                  <a:lnTo>
                    <a:pt x="628637" y="3810"/>
                  </a:lnTo>
                  <a:lnTo>
                    <a:pt x="619887" y="3810"/>
                  </a:lnTo>
                  <a:lnTo>
                    <a:pt x="615556" y="3810"/>
                  </a:lnTo>
                  <a:lnTo>
                    <a:pt x="613232" y="3810"/>
                  </a:lnTo>
                  <a:lnTo>
                    <a:pt x="617588" y="6350"/>
                  </a:lnTo>
                  <a:lnTo>
                    <a:pt x="612952" y="8890"/>
                  </a:lnTo>
                  <a:lnTo>
                    <a:pt x="609803" y="7620"/>
                  </a:lnTo>
                  <a:lnTo>
                    <a:pt x="603643" y="11430"/>
                  </a:lnTo>
                  <a:lnTo>
                    <a:pt x="602780" y="8890"/>
                  </a:lnTo>
                  <a:lnTo>
                    <a:pt x="602348" y="7620"/>
                  </a:lnTo>
                  <a:lnTo>
                    <a:pt x="606425" y="7620"/>
                  </a:lnTo>
                  <a:lnTo>
                    <a:pt x="606412" y="6350"/>
                  </a:lnTo>
                  <a:lnTo>
                    <a:pt x="606120" y="3810"/>
                  </a:lnTo>
                  <a:lnTo>
                    <a:pt x="603415" y="3810"/>
                  </a:lnTo>
                  <a:lnTo>
                    <a:pt x="603046" y="2540"/>
                  </a:lnTo>
                  <a:lnTo>
                    <a:pt x="599516" y="2540"/>
                  </a:lnTo>
                  <a:lnTo>
                    <a:pt x="597509" y="3810"/>
                  </a:lnTo>
                  <a:lnTo>
                    <a:pt x="595490" y="6350"/>
                  </a:lnTo>
                  <a:lnTo>
                    <a:pt x="590613" y="7620"/>
                  </a:lnTo>
                  <a:lnTo>
                    <a:pt x="591693" y="5080"/>
                  </a:lnTo>
                  <a:lnTo>
                    <a:pt x="590105" y="4521"/>
                  </a:lnTo>
                  <a:lnTo>
                    <a:pt x="588645" y="7620"/>
                  </a:lnTo>
                  <a:lnTo>
                    <a:pt x="585216" y="8890"/>
                  </a:lnTo>
                  <a:lnTo>
                    <a:pt x="578916" y="7620"/>
                  </a:lnTo>
                  <a:lnTo>
                    <a:pt x="578599" y="11430"/>
                  </a:lnTo>
                  <a:lnTo>
                    <a:pt x="579094" y="11430"/>
                  </a:lnTo>
                  <a:lnTo>
                    <a:pt x="578015" y="13970"/>
                  </a:lnTo>
                  <a:lnTo>
                    <a:pt x="571423" y="13970"/>
                  </a:lnTo>
                  <a:lnTo>
                    <a:pt x="568464" y="16510"/>
                  </a:lnTo>
                  <a:lnTo>
                    <a:pt x="565785" y="13970"/>
                  </a:lnTo>
                  <a:lnTo>
                    <a:pt x="564451" y="12700"/>
                  </a:lnTo>
                  <a:lnTo>
                    <a:pt x="561784" y="10160"/>
                  </a:lnTo>
                  <a:lnTo>
                    <a:pt x="555358" y="12700"/>
                  </a:lnTo>
                  <a:lnTo>
                    <a:pt x="552119" y="11430"/>
                  </a:lnTo>
                  <a:lnTo>
                    <a:pt x="554659" y="8890"/>
                  </a:lnTo>
                  <a:lnTo>
                    <a:pt x="551853" y="8890"/>
                  </a:lnTo>
                  <a:lnTo>
                    <a:pt x="548741" y="9994"/>
                  </a:lnTo>
                  <a:lnTo>
                    <a:pt x="548741" y="13970"/>
                  </a:lnTo>
                  <a:lnTo>
                    <a:pt x="545947" y="15900"/>
                  </a:lnTo>
                  <a:lnTo>
                    <a:pt x="547509" y="17780"/>
                  </a:lnTo>
                  <a:lnTo>
                    <a:pt x="545592" y="16510"/>
                  </a:lnTo>
                  <a:lnTo>
                    <a:pt x="545325" y="16332"/>
                  </a:lnTo>
                  <a:lnTo>
                    <a:pt x="545071" y="16510"/>
                  </a:lnTo>
                  <a:lnTo>
                    <a:pt x="545147" y="16217"/>
                  </a:lnTo>
                  <a:lnTo>
                    <a:pt x="543217" y="14947"/>
                  </a:lnTo>
                  <a:lnTo>
                    <a:pt x="546366" y="13970"/>
                  </a:lnTo>
                  <a:lnTo>
                    <a:pt x="548741" y="13970"/>
                  </a:lnTo>
                  <a:lnTo>
                    <a:pt x="548741" y="9994"/>
                  </a:lnTo>
                  <a:lnTo>
                    <a:pt x="544652" y="11430"/>
                  </a:lnTo>
                  <a:lnTo>
                    <a:pt x="543458" y="6350"/>
                  </a:lnTo>
                  <a:lnTo>
                    <a:pt x="535838" y="10160"/>
                  </a:lnTo>
                  <a:lnTo>
                    <a:pt x="537832" y="12103"/>
                  </a:lnTo>
                  <a:lnTo>
                    <a:pt x="533565" y="15240"/>
                  </a:lnTo>
                  <a:lnTo>
                    <a:pt x="541972" y="12700"/>
                  </a:lnTo>
                  <a:lnTo>
                    <a:pt x="546188" y="11430"/>
                  </a:lnTo>
                  <a:lnTo>
                    <a:pt x="542023" y="14147"/>
                  </a:lnTo>
                  <a:lnTo>
                    <a:pt x="541743" y="13970"/>
                  </a:lnTo>
                  <a:lnTo>
                    <a:pt x="541413" y="14541"/>
                  </a:lnTo>
                  <a:lnTo>
                    <a:pt x="538391" y="16510"/>
                  </a:lnTo>
                  <a:lnTo>
                    <a:pt x="540715" y="15748"/>
                  </a:lnTo>
                  <a:lnTo>
                    <a:pt x="537324" y="21590"/>
                  </a:lnTo>
                  <a:lnTo>
                    <a:pt x="530898" y="19050"/>
                  </a:lnTo>
                  <a:lnTo>
                    <a:pt x="530225" y="12700"/>
                  </a:lnTo>
                  <a:lnTo>
                    <a:pt x="523481" y="12700"/>
                  </a:lnTo>
                  <a:lnTo>
                    <a:pt x="517118" y="15240"/>
                  </a:lnTo>
                  <a:lnTo>
                    <a:pt x="510298" y="17780"/>
                  </a:lnTo>
                  <a:lnTo>
                    <a:pt x="502119" y="19050"/>
                  </a:lnTo>
                  <a:lnTo>
                    <a:pt x="506120" y="19050"/>
                  </a:lnTo>
                  <a:lnTo>
                    <a:pt x="504926" y="21590"/>
                  </a:lnTo>
                  <a:lnTo>
                    <a:pt x="498856" y="20320"/>
                  </a:lnTo>
                  <a:lnTo>
                    <a:pt x="495185" y="22860"/>
                  </a:lnTo>
                  <a:lnTo>
                    <a:pt x="495173" y="20320"/>
                  </a:lnTo>
                  <a:lnTo>
                    <a:pt x="492633" y="20320"/>
                  </a:lnTo>
                  <a:lnTo>
                    <a:pt x="490778" y="19050"/>
                  </a:lnTo>
                  <a:lnTo>
                    <a:pt x="491236" y="20320"/>
                  </a:lnTo>
                  <a:lnTo>
                    <a:pt x="482015" y="20320"/>
                  </a:lnTo>
                  <a:lnTo>
                    <a:pt x="481723" y="24130"/>
                  </a:lnTo>
                  <a:lnTo>
                    <a:pt x="475907" y="22860"/>
                  </a:lnTo>
                  <a:lnTo>
                    <a:pt x="466090" y="22860"/>
                  </a:lnTo>
                  <a:lnTo>
                    <a:pt x="466090" y="30480"/>
                  </a:lnTo>
                  <a:lnTo>
                    <a:pt x="456882" y="31750"/>
                  </a:lnTo>
                  <a:lnTo>
                    <a:pt x="459143" y="29210"/>
                  </a:lnTo>
                  <a:lnTo>
                    <a:pt x="454672" y="27940"/>
                  </a:lnTo>
                  <a:lnTo>
                    <a:pt x="452755" y="26670"/>
                  </a:lnTo>
                  <a:lnTo>
                    <a:pt x="447001" y="33020"/>
                  </a:lnTo>
                  <a:lnTo>
                    <a:pt x="443750" y="31750"/>
                  </a:lnTo>
                  <a:lnTo>
                    <a:pt x="442671" y="33020"/>
                  </a:lnTo>
                  <a:lnTo>
                    <a:pt x="442760" y="34290"/>
                  </a:lnTo>
                  <a:lnTo>
                    <a:pt x="439305" y="35560"/>
                  </a:lnTo>
                  <a:lnTo>
                    <a:pt x="434060" y="36830"/>
                  </a:lnTo>
                  <a:lnTo>
                    <a:pt x="437578" y="38100"/>
                  </a:lnTo>
                  <a:lnTo>
                    <a:pt x="432142" y="36830"/>
                  </a:lnTo>
                  <a:lnTo>
                    <a:pt x="419277" y="39370"/>
                  </a:lnTo>
                  <a:lnTo>
                    <a:pt x="412991" y="41910"/>
                  </a:lnTo>
                  <a:lnTo>
                    <a:pt x="406908" y="43180"/>
                  </a:lnTo>
                  <a:lnTo>
                    <a:pt x="402094" y="41910"/>
                  </a:lnTo>
                  <a:lnTo>
                    <a:pt x="395668" y="44450"/>
                  </a:lnTo>
                  <a:lnTo>
                    <a:pt x="387997" y="46990"/>
                  </a:lnTo>
                  <a:lnTo>
                    <a:pt x="382092" y="49530"/>
                  </a:lnTo>
                  <a:lnTo>
                    <a:pt x="382257" y="48475"/>
                  </a:lnTo>
                  <a:lnTo>
                    <a:pt x="378625" y="49530"/>
                  </a:lnTo>
                  <a:lnTo>
                    <a:pt x="376834" y="52070"/>
                  </a:lnTo>
                  <a:lnTo>
                    <a:pt x="374840" y="54610"/>
                  </a:lnTo>
                  <a:lnTo>
                    <a:pt x="369862" y="55880"/>
                  </a:lnTo>
                  <a:lnTo>
                    <a:pt x="364083" y="54610"/>
                  </a:lnTo>
                  <a:lnTo>
                    <a:pt x="374205" y="52070"/>
                  </a:lnTo>
                  <a:lnTo>
                    <a:pt x="370865" y="52070"/>
                  </a:lnTo>
                  <a:lnTo>
                    <a:pt x="367588" y="49530"/>
                  </a:lnTo>
                  <a:lnTo>
                    <a:pt x="363181" y="52070"/>
                  </a:lnTo>
                  <a:lnTo>
                    <a:pt x="358000" y="54610"/>
                  </a:lnTo>
                  <a:lnTo>
                    <a:pt x="352450" y="54610"/>
                  </a:lnTo>
                  <a:lnTo>
                    <a:pt x="353809" y="53340"/>
                  </a:lnTo>
                  <a:lnTo>
                    <a:pt x="348272" y="53340"/>
                  </a:lnTo>
                  <a:lnTo>
                    <a:pt x="343103" y="59690"/>
                  </a:lnTo>
                  <a:lnTo>
                    <a:pt x="335368" y="62179"/>
                  </a:lnTo>
                  <a:lnTo>
                    <a:pt x="334911" y="60960"/>
                  </a:lnTo>
                  <a:lnTo>
                    <a:pt x="330847" y="67310"/>
                  </a:lnTo>
                  <a:lnTo>
                    <a:pt x="315937" y="74256"/>
                  </a:lnTo>
                  <a:lnTo>
                    <a:pt x="317449" y="74930"/>
                  </a:lnTo>
                  <a:lnTo>
                    <a:pt x="311277" y="77470"/>
                  </a:lnTo>
                  <a:lnTo>
                    <a:pt x="303415" y="77470"/>
                  </a:lnTo>
                  <a:lnTo>
                    <a:pt x="301612" y="74930"/>
                  </a:lnTo>
                  <a:lnTo>
                    <a:pt x="307695" y="72390"/>
                  </a:lnTo>
                  <a:lnTo>
                    <a:pt x="303047" y="69850"/>
                  </a:lnTo>
                  <a:lnTo>
                    <a:pt x="299770" y="76200"/>
                  </a:lnTo>
                  <a:lnTo>
                    <a:pt x="296291" y="77470"/>
                  </a:lnTo>
                  <a:lnTo>
                    <a:pt x="296037" y="74930"/>
                  </a:lnTo>
                  <a:lnTo>
                    <a:pt x="286766" y="80010"/>
                  </a:lnTo>
                  <a:lnTo>
                    <a:pt x="288493" y="83820"/>
                  </a:lnTo>
                  <a:lnTo>
                    <a:pt x="278384" y="87630"/>
                  </a:lnTo>
                  <a:lnTo>
                    <a:pt x="279958" y="88900"/>
                  </a:lnTo>
                  <a:lnTo>
                    <a:pt x="276377" y="95250"/>
                  </a:lnTo>
                  <a:lnTo>
                    <a:pt x="275971" y="93980"/>
                  </a:lnTo>
                  <a:lnTo>
                    <a:pt x="274358" y="88900"/>
                  </a:lnTo>
                  <a:lnTo>
                    <a:pt x="270370" y="93980"/>
                  </a:lnTo>
                  <a:lnTo>
                    <a:pt x="266852" y="90170"/>
                  </a:lnTo>
                  <a:lnTo>
                    <a:pt x="263766" y="93980"/>
                  </a:lnTo>
                  <a:lnTo>
                    <a:pt x="256286" y="100330"/>
                  </a:lnTo>
                  <a:lnTo>
                    <a:pt x="250444" y="104140"/>
                  </a:lnTo>
                  <a:lnTo>
                    <a:pt x="252450" y="100330"/>
                  </a:lnTo>
                  <a:lnTo>
                    <a:pt x="257492" y="96520"/>
                  </a:lnTo>
                  <a:lnTo>
                    <a:pt x="259181" y="95250"/>
                  </a:lnTo>
                  <a:lnTo>
                    <a:pt x="262953" y="90170"/>
                  </a:lnTo>
                  <a:lnTo>
                    <a:pt x="259410" y="92710"/>
                  </a:lnTo>
                  <a:lnTo>
                    <a:pt x="251091" y="96520"/>
                  </a:lnTo>
                  <a:lnTo>
                    <a:pt x="250266" y="100330"/>
                  </a:lnTo>
                  <a:lnTo>
                    <a:pt x="251485" y="99060"/>
                  </a:lnTo>
                  <a:lnTo>
                    <a:pt x="252780" y="96520"/>
                  </a:lnTo>
                  <a:lnTo>
                    <a:pt x="254495" y="96520"/>
                  </a:lnTo>
                  <a:lnTo>
                    <a:pt x="251688" y="101600"/>
                  </a:lnTo>
                  <a:lnTo>
                    <a:pt x="247015" y="106680"/>
                  </a:lnTo>
                  <a:lnTo>
                    <a:pt x="244716" y="107950"/>
                  </a:lnTo>
                  <a:lnTo>
                    <a:pt x="292620" y="107950"/>
                  </a:lnTo>
                  <a:lnTo>
                    <a:pt x="296430" y="106680"/>
                  </a:lnTo>
                  <a:lnTo>
                    <a:pt x="299237" y="104140"/>
                  </a:lnTo>
                  <a:lnTo>
                    <a:pt x="300634" y="102870"/>
                  </a:lnTo>
                  <a:lnTo>
                    <a:pt x="302031" y="99060"/>
                  </a:lnTo>
                  <a:lnTo>
                    <a:pt x="304215" y="95250"/>
                  </a:lnTo>
                  <a:lnTo>
                    <a:pt x="310781" y="93980"/>
                  </a:lnTo>
                  <a:lnTo>
                    <a:pt x="308940" y="99060"/>
                  </a:lnTo>
                  <a:lnTo>
                    <a:pt x="317728" y="93980"/>
                  </a:lnTo>
                  <a:lnTo>
                    <a:pt x="322122" y="91440"/>
                  </a:lnTo>
                  <a:lnTo>
                    <a:pt x="350469" y="81280"/>
                  </a:lnTo>
                  <a:lnTo>
                    <a:pt x="358609" y="77470"/>
                  </a:lnTo>
                  <a:lnTo>
                    <a:pt x="364032" y="74930"/>
                  </a:lnTo>
                  <a:lnTo>
                    <a:pt x="363181" y="76200"/>
                  </a:lnTo>
                  <a:lnTo>
                    <a:pt x="363486" y="77470"/>
                  </a:lnTo>
                  <a:lnTo>
                    <a:pt x="361670" y="77470"/>
                  </a:lnTo>
                  <a:lnTo>
                    <a:pt x="366433" y="78740"/>
                  </a:lnTo>
                  <a:lnTo>
                    <a:pt x="372300" y="74930"/>
                  </a:lnTo>
                  <a:lnTo>
                    <a:pt x="376212" y="72390"/>
                  </a:lnTo>
                  <a:lnTo>
                    <a:pt x="375653" y="71120"/>
                  </a:lnTo>
                  <a:lnTo>
                    <a:pt x="378637" y="69850"/>
                  </a:lnTo>
                  <a:lnTo>
                    <a:pt x="376910" y="72390"/>
                  </a:lnTo>
                  <a:lnTo>
                    <a:pt x="379006" y="72390"/>
                  </a:lnTo>
                  <a:lnTo>
                    <a:pt x="383362" y="73660"/>
                  </a:lnTo>
                  <a:lnTo>
                    <a:pt x="386130" y="69850"/>
                  </a:lnTo>
                  <a:lnTo>
                    <a:pt x="387985" y="67310"/>
                  </a:lnTo>
                  <a:lnTo>
                    <a:pt x="391312" y="68580"/>
                  </a:lnTo>
                  <a:lnTo>
                    <a:pt x="389293" y="69850"/>
                  </a:lnTo>
                  <a:lnTo>
                    <a:pt x="391515" y="68580"/>
                  </a:lnTo>
                  <a:lnTo>
                    <a:pt x="401421" y="67310"/>
                  </a:lnTo>
                  <a:lnTo>
                    <a:pt x="398132" y="64770"/>
                  </a:lnTo>
                  <a:lnTo>
                    <a:pt x="405536" y="64770"/>
                  </a:lnTo>
                  <a:lnTo>
                    <a:pt x="408432" y="62230"/>
                  </a:lnTo>
                  <a:lnTo>
                    <a:pt x="411340" y="59690"/>
                  </a:lnTo>
                  <a:lnTo>
                    <a:pt x="417360" y="59690"/>
                  </a:lnTo>
                  <a:lnTo>
                    <a:pt x="417220" y="59893"/>
                  </a:lnTo>
                  <a:lnTo>
                    <a:pt x="416941" y="60172"/>
                  </a:lnTo>
                  <a:lnTo>
                    <a:pt x="416839" y="60566"/>
                  </a:lnTo>
                  <a:lnTo>
                    <a:pt x="421906" y="60642"/>
                  </a:lnTo>
                  <a:lnTo>
                    <a:pt x="420395" y="59893"/>
                  </a:lnTo>
                  <a:lnTo>
                    <a:pt x="418922" y="59626"/>
                  </a:lnTo>
                  <a:lnTo>
                    <a:pt x="417537" y="59588"/>
                  </a:lnTo>
                  <a:lnTo>
                    <a:pt x="420268" y="55880"/>
                  </a:lnTo>
                  <a:lnTo>
                    <a:pt x="430034" y="58420"/>
                  </a:lnTo>
                  <a:lnTo>
                    <a:pt x="430072" y="53340"/>
                  </a:lnTo>
                  <a:lnTo>
                    <a:pt x="430745" y="58420"/>
                  </a:lnTo>
                  <a:lnTo>
                    <a:pt x="443560" y="54610"/>
                  </a:lnTo>
                  <a:lnTo>
                    <a:pt x="445579" y="53340"/>
                  </a:lnTo>
                  <a:lnTo>
                    <a:pt x="447598" y="52070"/>
                  </a:lnTo>
                  <a:lnTo>
                    <a:pt x="446405" y="53340"/>
                  </a:lnTo>
                  <a:lnTo>
                    <a:pt x="451878" y="52070"/>
                  </a:lnTo>
                  <a:lnTo>
                    <a:pt x="450545" y="54610"/>
                  </a:lnTo>
                  <a:lnTo>
                    <a:pt x="455676" y="53340"/>
                  </a:lnTo>
                  <a:lnTo>
                    <a:pt x="460222" y="52070"/>
                  </a:lnTo>
                  <a:lnTo>
                    <a:pt x="458787" y="49530"/>
                  </a:lnTo>
                  <a:lnTo>
                    <a:pt x="466267" y="49530"/>
                  </a:lnTo>
                  <a:lnTo>
                    <a:pt x="472833" y="46990"/>
                  </a:lnTo>
                  <a:lnTo>
                    <a:pt x="478688" y="45720"/>
                  </a:lnTo>
                  <a:lnTo>
                    <a:pt x="483997" y="46990"/>
                  </a:lnTo>
                  <a:lnTo>
                    <a:pt x="487743" y="45720"/>
                  </a:lnTo>
                  <a:lnTo>
                    <a:pt x="495122" y="43180"/>
                  </a:lnTo>
                  <a:lnTo>
                    <a:pt x="505891" y="39370"/>
                  </a:lnTo>
                  <a:lnTo>
                    <a:pt x="511962" y="38277"/>
                  </a:lnTo>
                  <a:lnTo>
                    <a:pt x="512953" y="41910"/>
                  </a:lnTo>
                  <a:lnTo>
                    <a:pt x="521779" y="39370"/>
                  </a:lnTo>
                  <a:lnTo>
                    <a:pt x="523595" y="38773"/>
                  </a:lnTo>
                  <a:lnTo>
                    <a:pt x="516039" y="37553"/>
                  </a:lnTo>
                  <a:lnTo>
                    <a:pt x="520090" y="36830"/>
                  </a:lnTo>
                  <a:lnTo>
                    <a:pt x="527050" y="34290"/>
                  </a:lnTo>
                  <a:lnTo>
                    <a:pt x="527164" y="37617"/>
                  </a:lnTo>
                  <a:lnTo>
                    <a:pt x="537425" y="34290"/>
                  </a:lnTo>
                  <a:lnTo>
                    <a:pt x="546493" y="33020"/>
                  </a:lnTo>
                  <a:lnTo>
                    <a:pt x="549998" y="33020"/>
                  </a:lnTo>
                  <a:lnTo>
                    <a:pt x="545198" y="35369"/>
                  </a:lnTo>
                  <a:lnTo>
                    <a:pt x="572338" y="31750"/>
                  </a:lnTo>
                  <a:lnTo>
                    <a:pt x="581291" y="30480"/>
                  </a:lnTo>
                  <a:lnTo>
                    <a:pt x="580034" y="31750"/>
                  </a:lnTo>
                  <a:lnTo>
                    <a:pt x="584377" y="31750"/>
                  </a:lnTo>
                  <a:lnTo>
                    <a:pt x="583920" y="29210"/>
                  </a:lnTo>
                  <a:lnTo>
                    <a:pt x="581698" y="30480"/>
                  </a:lnTo>
                  <a:lnTo>
                    <a:pt x="577646" y="27940"/>
                  </a:lnTo>
                  <a:lnTo>
                    <a:pt x="587286" y="24130"/>
                  </a:lnTo>
                  <a:lnTo>
                    <a:pt x="590499" y="22860"/>
                  </a:lnTo>
                  <a:lnTo>
                    <a:pt x="590651" y="21590"/>
                  </a:lnTo>
                  <a:lnTo>
                    <a:pt x="557758" y="21590"/>
                  </a:lnTo>
                  <a:lnTo>
                    <a:pt x="590651" y="21577"/>
                  </a:lnTo>
                  <a:lnTo>
                    <a:pt x="590816" y="20320"/>
                  </a:lnTo>
                  <a:lnTo>
                    <a:pt x="591096" y="24130"/>
                  </a:lnTo>
                  <a:lnTo>
                    <a:pt x="594753" y="25400"/>
                  </a:lnTo>
                  <a:lnTo>
                    <a:pt x="597966" y="26670"/>
                  </a:lnTo>
                  <a:lnTo>
                    <a:pt x="596976" y="30480"/>
                  </a:lnTo>
                  <a:lnTo>
                    <a:pt x="598500" y="30480"/>
                  </a:lnTo>
                  <a:lnTo>
                    <a:pt x="600367" y="29210"/>
                  </a:lnTo>
                  <a:lnTo>
                    <a:pt x="599909" y="26670"/>
                  </a:lnTo>
                  <a:lnTo>
                    <a:pt x="602246" y="27940"/>
                  </a:lnTo>
                  <a:lnTo>
                    <a:pt x="603034" y="27940"/>
                  </a:lnTo>
                  <a:lnTo>
                    <a:pt x="600811" y="30480"/>
                  </a:lnTo>
                  <a:lnTo>
                    <a:pt x="609155" y="29210"/>
                  </a:lnTo>
                  <a:lnTo>
                    <a:pt x="606031" y="26670"/>
                  </a:lnTo>
                  <a:lnTo>
                    <a:pt x="613702" y="25400"/>
                  </a:lnTo>
                  <a:lnTo>
                    <a:pt x="613740" y="26670"/>
                  </a:lnTo>
                  <a:lnTo>
                    <a:pt x="612203" y="27940"/>
                  </a:lnTo>
                  <a:lnTo>
                    <a:pt x="611492" y="29210"/>
                  </a:lnTo>
                  <a:lnTo>
                    <a:pt x="615226" y="26670"/>
                  </a:lnTo>
                  <a:lnTo>
                    <a:pt x="617143" y="25400"/>
                  </a:lnTo>
                  <a:lnTo>
                    <a:pt x="619061" y="24130"/>
                  </a:lnTo>
                  <a:lnTo>
                    <a:pt x="625576" y="25400"/>
                  </a:lnTo>
                  <a:lnTo>
                    <a:pt x="625208" y="25400"/>
                  </a:lnTo>
                  <a:lnTo>
                    <a:pt x="625817" y="26377"/>
                  </a:lnTo>
                  <a:lnTo>
                    <a:pt x="631875" y="25400"/>
                  </a:lnTo>
                  <a:lnTo>
                    <a:pt x="635520" y="24130"/>
                  </a:lnTo>
                  <a:lnTo>
                    <a:pt x="639165" y="22860"/>
                  </a:lnTo>
                  <a:lnTo>
                    <a:pt x="646696" y="21590"/>
                  </a:lnTo>
                  <a:lnTo>
                    <a:pt x="655205" y="21590"/>
                  </a:lnTo>
                  <a:lnTo>
                    <a:pt x="651624" y="26670"/>
                  </a:lnTo>
                  <a:lnTo>
                    <a:pt x="659371" y="24130"/>
                  </a:lnTo>
                  <a:lnTo>
                    <a:pt x="660031" y="27940"/>
                  </a:lnTo>
                  <a:lnTo>
                    <a:pt x="666597" y="26670"/>
                  </a:lnTo>
                  <a:lnTo>
                    <a:pt x="663956" y="24130"/>
                  </a:lnTo>
                  <a:lnTo>
                    <a:pt x="669696" y="24130"/>
                  </a:lnTo>
                  <a:lnTo>
                    <a:pt x="674827" y="21590"/>
                  </a:lnTo>
                  <a:lnTo>
                    <a:pt x="679767" y="22860"/>
                  </a:lnTo>
                  <a:lnTo>
                    <a:pt x="675462" y="24130"/>
                  </a:lnTo>
                  <a:lnTo>
                    <a:pt x="686257" y="24130"/>
                  </a:lnTo>
                  <a:lnTo>
                    <a:pt x="680186" y="21590"/>
                  </a:lnTo>
                  <a:lnTo>
                    <a:pt x="686054" y="20320"/>
                  </a:lnTo>
                  <a:lnTo>
                    <a:pt x="681774" y="17780"/>
                  </a:lnTo>
                  <a:lnTo>
                    <a:pt x="679640" y="16510"/>
                  </a:lnTo>
                  <a:lnTo>
                    <a:pt x="687324" y="17780"/>
                  </a:lnTo>
                  <a:lnTo>
                    <a:pt x="685749" y="19050"/>
                  </a:lnTo>
                  <a:lnTo>
                    <a:pt x="693115" y="19050"/>
                  </a:lnTo>
                  <a:lnTo>
                    <a:pt x="695185" y="20840"/>
                  </a:lnTo>
                  <a:lnTo>
                    <a:pt x="693521" y="21526"/>
                  </a:lnTo>
                  <a:lnTo>
                    <a:pt x="692213" y="21831"/>
                  </a:lnTo>
                  <a:lnTo>
                    <a:pt x="694296" y="22136"/>
                  </a:lnTo>
                  <a:lnTo>
                    <a:pt x="695909" y="22250"/>
                  </a:lnTo>
                  <a:lnTo>
                    <a:pt x="695960" y="21513"/>
                  </a:lnTo>
                  <a:lnTo>
                    <a:pt x="698931" y="20320"/>
                  </a:lnTo>
                  <a:lnTo>
                    <a:pt x="701929" y="19050"/>
                  </a:lnTo>
                  <a:lnTo>
                    <a:pt x="706158" y="20320"/>
                  </a:lnTo>
                  <a:lnTo>
                    <a:pt x="707224" y="21590"/>
                  </a:lnTo>
                  <a:lnTo>
                    <a:pt x="705091" y="24130"/>
                  </a:lnTo>
                  <a:lnTo>
                    <a:pt x="705789" y="25400"/>
                  </a:lnTo>
                  <a:lnTo>
                    <a:pt x="708736" y="21590"/>
                  </a:lnTo>
                  <a:lnTo>
                    <a:pt x="719315" y="24130"/>
                  </a:lnTo>
                  <a:lnTo>
                    <a:pt x="721779" y="22466"/>
                  </a:lnTo>
                  <a:lnTo>
                    <a:pt x="721652" y="24130"/>
                  </a:lnTo>
                  <a:lnTo>
                    <a:pt x="722020" y="24130"/>
                  </a:lnTo>
                  <a:lnTo>
                    <a:pt x="724547" y="21590"/>
                  </a:lnTo>
                  <a:lnTo>
                    <a:pt x="727163" y="22860"/>
                  </a:lnTo>
                  <a:lnTo>
                    <a:pt x="727506" y="24130"/>
                  </a:lnTo>
                  <a:lnTo>
                    <a:pt x="726973" y="25400"/>
                  </a:lnTo>
                  <a:lnTo>
                    <a:pt x="730135" y="25400"/>
                  </a:lnTo>
                  <a:lnTo>
                    <a:pt x="730173" y="21590"/>
                  </a:lnTo>
                  <a:lnTo>
                    <a:pt x="809053" y="21577"/>
                  </a:lnTo>
                  <a:lnTo>
                    <a:pt x="809231" y="20320"/>
                  </a:lnTo>
                  <a:close/>
                </a:path>
                <a:path w="1099820" h="811529">
                  <a:moveTo>
                    <a:pt x="840867" y="24993"/>
                  </a:moveTo>
                  <a:lnTo>
                    <a:pt x="836853" y="23164"/>
                  </a:lnTo>
                  <a:lnTo>
                    <a:pt x="836371" y="24307"/>
                  </a:lnTo>
                  <a:lnTo>
                    <a:pt x="838873" y="24396"/>
                  </a:lnTo>
                  <a:lnTo>
                    <a:pt x="840867" y="24993"/>
                  </a:lnTo>
                  <a:close/>
                </a:path>
                <a:path w="1099820" h="811529">
                  <a:moveTo>
                    <a:pt x="872782" y="26758"/>
                  </a:moveTo>
                  <a:lnTo>
                    <a:pt x="872667" y="26327"/>
                  </a:lnTo>
                  <a:lnTo>
                    <a:pt x="872528" y="26047"/>
                  </a:lnTo>
                  <a:lnTo>
                    <a:pt x="872451" y="26428"/>
                  </a:lnTo>
                  <a:lnTo>
                    <a:pt x="872553" y="26822"/>
                  </a:lnTo>
                  <a:lnTo>
                    <a:pt x="872769" y="27241"/>
                  </a:lnTo>
                  <a:lnTo>
                    <a:pt x="872782" y="26758"/>
                  </a:lnTo>
                  <a:close/>
                </a:path>
                <a:path w="1099820" h="811529">
                  <a:moveTo>
                    <a:pt x="878420" y="32016"/>
                  </a:moveTo>
                  <a:lnTo>
                    <a:pt x="878078" y="31750"/>
                  </a:lnTo>
                  <a:lnTo>
                    <a:pt x="877709" y="31750"/>
                  </a:lnTo>
                  <a:lnTo>
                    <a:pt x="878420" y="32016"/>
                  </a:lnTo>
                  <a:close/>
                </a:path>
                <a:path w="1099820" h="811529">
                  <a:moveTo>
                    <a:pt x="881049" y="33020"/>
                  </a:moveTo>
                  <a:lnTo>
                    <a:pt x="878420" y="32016"/>
                  </a:lnTo>
                  <a:lnTo>
                    <a:pt x="879703" y="33020"/>
                  </a:lnTo>
                  <a:lnTo>
                    <a:pt x="880237" y="33020"/>
                  </a:lnTo>
                  <a:lnTo>
                    <a:pt x="881049" y="33020"/>
                  </a:lnTo>
                  <a:close/>
                </a:path>
                <a:path w="1099820" h="811529">
                  <a:moveTo>
                    <a:pt x="881354" y="36830"/>
                  </a:moveTo>
                  <a:lnTo>
                    <a:pt x="881113" y="35966"/>
                  </a:lnTo>
                  <a:lnTo>
                    <a:pt x="880389" y="36410"/>
                  </a:lnTo>
                  <a:lnTo>
                    <a:pt x="881354" y="36830"/>
                  </a:lnTo>
                  <a:close/>
                </a:path>
                <a:path w="1099820" h="811529">
                  <a:moveTo>
                    <a:pt x="883272" y="36830"/>
                  </a:moveTo>
                  <a:lnTo>
                    <a:pt x="881646" y="36830"/>
                  </a:lnTo>
                  <a:lnTo>
                    <a:pt x="881557" y="37846"/>
                  </a:lnTo>
                  <a:lnTo>
                    <a:pt x="883272" y="36830"/>
                  </a:lnTo>
                  <a:close/>
                </a:path>
                <a:path w="1099820" h="811529">
                  <a:moveTo>
                    <a:pt x="883793" y="34290"/>
                  </a:moveTo>
                  <a:lnTo>
                    <a:pt x="880237" y="33020"/>
                  </a:lnTo>
                  <a:lnTo>
                    <a:pt x="881113" y="35966"/>
                  </a:lnTo>
                  <a:lnTo>
                    <a:pt x="883793" y="34290"/>
                  </a:lnTo>
                  <a:close/>
                </a:path>
                <a:path w="1099820" h="811529">
                  <a:moveTo>
                    <a:pt x="913180" y="35356"/>
                  </a:moveTo>
                  <a:lnTo>
                    <a:pt x="910501" y="36233"/>
                  </a:lnTo>
                  <a:lnTo>
                    <a:pt x="911771" y="36550"/>
                  </a:lnTo>
                  <a:lnTo>
                    <a:pt x="912241" y="36233"/>
                  </a:lnTo>
                  <a:lnTo>
                    <a:pt x="912710" y="35826"/>
                  </a:lnTo>
                  <a:lnTo>
                    <a:pt x="913180" y="35356"/>
                  </a:lnTo>
                  <a:close/>
                </a:path>
                <a:path w="1099820" h="811529">
                  <a:moveTo>
                    <a:pt x="914209" y="52070"/>
                  </a:moveTo>
                  <a:lnTo>
                    <a:pt x="914069" y="51981"/>
                  </a:lnTo>
                  <a:lnTo>
                    <a:pt x="914209" y="52070"/>
                  </a:lnTo>
                  <a:close/>
                </a:path>
                <a:path w="1099820" h="811529">
                  <a:moveTo>
                    <a:pt x="914971" y="52603"/>
                  </a:moveTo>
                  <a:lnTo>
                    <a:pt x="914641" y="52222"/>
                  </a:lnTo>
                  <a:lnTo>
                    <a:pt x="914209" y="51803"/>
                  </a:lnTo>
                  <a:lnTo>
                    <a:pt x="914273" y="52095"/>
                  </a:lnTo>
                  <a:lnTo>
                    <a:pt x="914463" y="52438"/>
                  </a:lnTo>
                  <a:lnTo>
                    <a:pt x="914958" y="52806"/>
                  </a:lnTo>
                  <a:lnTo>
                    <a:pt x="914971" y="52603"/>
                  </a:lnTo>
                  <a:close/>
                </a:path>
                <a:path w="1099820" h="811529">
                  <a:moveTo>
                    <a:pt x="935253" y="55740"/>
                  </a:moveTo>
                  <a:lnTo>
                    <a:pt x="930922" y="52070"/>
                  </a:lnTo>
                  <a:lnTo>
                    <a:pt x="930071" y="54610"/>
                  </a:lnTo>
                  <a:lnTo>
                    <a:pt x="935024" y="55880"/>
                  </a:lnTo>
                  <a:lnTo>
                    <a:pt x="935253" y="55740"/>
                  </a:lnTo>
                  <a:close/>
                </a:path>
                <a:path w="1099820" h="811529">
                  <a:moveTo>
                    <a:pt x="935405" y="55880"/>
                  </a:moveTo>
                  <a:lnTo>
                    <a:pt x="935367" y="55664"/>
                  </a:lnTo>
                  <a:lnTo>
                    <a:pt x="935405" y="55880"/>
                  </a:lnTo>
                  <a:close/>
                </a:path>
                <a:path w="1099820" h="811529">
                  <a:moveTo>
                    <a:pt x="963129" y="50749"/>
                  </a:moveTo>
                  <a:lnTo>
                    <a:pt x="962977" y="49758"/>
                  </a:lnTo>
                  <a:lnTo>
                    <a:pt x="961847" y="49288"/>
                  </a:lnTo>
                  <a:lnTo>
                    <a:pt x="960551" y="52158"/>
                  </a:lnTo>
                  <a:lnTo>
                    <a:pt x="959713" y="53327"/>
                  </a:lnTo>
                  <a:lnTo>
                    <a:pt x="960742" y="52298"/>
                  </a:lnTo>
                  <a:lnTo>
                    <a:pt x="961783" y="51955"/>
                  </a:lnTo>
                  <a:lnTo>
                    <a:pt x="962875" y="52031"/>
                  </a:lnTo>
                  <a:lnTo>
                    <a:pt x="963079" y="51473"/>
                  </a:lnTo>
                  <a:lnTo>
                    <a:pt x="963129" y="50749"/>
                  </a:lnTo>
                  <a:close/>
                </a:path>
                <a:path w="1099820" h="811529">
                  <a:moveTo>
                    <a:pt x="969581" y="68046"/>
                  </a:moveTo>
                  <a:lnTo>
                    <a:pt x="968705" y="69189"/>
                  </a:lnTo>
                  <a:lnTo>
                    <a:pt x="969175" y="68745"/>
                  </a:lnTo>
                  <a:lnTo>
                    <a:pt x="969378" y="68389"/>
                  </a:lnTo>
                  <a:lnTo>
                    <a:pt x="969581" y="68046"/>
                  </a:lnTo>
                  <a:close/>
                </a:path>
                <a:path w="1099820" h="811529">
                  <a:moveTo>
                    <a:pt x="974229" y="72390"/>
                  </a:moveTo>
                  <a:lnTo>
                    <a:pt x="973950" y="72136"/>
                  </a:lnTo>
                  <a:lnTo>
                    <a:pt x="973048" y="72390"/>
                  </a:lnTo>
                  <a:lnTo>
                    <a:pt x="974229" y="72390"/>
                  </a:lnTo>
                  <a:close/>
                </a:path>
                <a:path w="1099820" h="811529">
                  <a:moveTo>
                    <a:pt x="975017" y="54356"/>
                  </a:moveTo>
                  <a:lnTo>
                    <a:pt x="970915" y="51917"/>
                  </a:lnTo>
                  <a:lnTo>
                    <a:pt x="971346" y="51333"/>
                  </a:lnTo>
                  <a:lnTo>
                    <a:pt x="968235" y="51562"/>
                  </a:lnTo>
                  <a:lnTo>
                    <a:pt x="967498" y="51638"/>
                  </a:lnTo>
                  <a:lnTo>
                    <a:pt x="970457" y="53606"/>
                  </a:lnTo>
                  <a:lnTo>
                    <a:pt x="975017" y="54356"/>
                  </a:lnTo>
                  <a:close/>
                </a:path>
                <a:path w="1099820" h="811529">
                  <a:moveTo>
                    <a:pt x="989368" y="76200"/>
                  </a:moveTo>
                  <a:lnTo>
                    <a:pt x="987082" y="76200"/>
                  </a:lnTo>
                  <a:lnTo>
                    <a:pt x="988669" y="77241"/>
                  </a:lnTo>
                  <a:lnTo>
                    <a:pt x="989368" y="76200"/>
                  </a:lnTo>
                  <a:close/>
                </a:path>
                <a:path w="1099820" h="811529">
                  <a:moveTo>
                    <a:pt x="992517" y="66040"/>
                  </a:moveTo>
                  <a:lnTo>
                    <a:pt x="987640" y="65201"/>
                  </a:lnTo>
                  <a:lnTo>
                    <a:pt x="987590" y="66040"/>
                  </a:lnTo>
                  <a:lnTo>
                    <a:pt x="992517" y="66040"/>
                  </a:lnTo>
                  <a:close/>
                </a:path>
                <a:path w="1099820" h="811529">
                  <a:moveTo>
                    <a:pt x="992847" y="80010"/>
                  </a:moveTo>
                  <a:lnTo>
                    <a:pt x="988669" y="77241"/>
                  </a:lnTo>
                  <a:lnTo>
                    <a:pt x="987666" y="78740"/>
                  </a:lnTo>
                  <a:lnTo>
                    <a:pt x="992847" y="80010"/>
                  </a:lnTo>
                  <a:close/>
                </a:path>
                <a:path w="1099820" h="811529">
                  <a:moveTo>
                    <a:pt x="1004138" y="64096"/>
                  </a:moveTo>
                  <a:lnTo>
                    <a:pt x="1000379" y="61645"/>
                  </a:lnTo>
                  <a:lnTo>
                    <a:pt x="1000086" y="62636"/>
                  </a:lnTo>
                  <a:lnTo>
                    <a:pt x="999528" y="64173"/>
                  </a:lnTo>
                  <a:lnTo>
                    <a:pt x="994994" y="63309"/>
                  </a:lnTo>
                  <a:lnTo>
                    <a:pt x="1002715" y="66903"/>
                  </a:lnTo>
                  <a:lnTo>
                    <a:pt x="1000391" y="63119"/>
                  </a:lnTo>
                  <a:lnTo>
                    <a:pt x="1004138" y="64096"/>
                  </a:lnTo>
                  <a:close/>
                </a:path>
                <a:path w="1099820" h="811529">
                  <a:moveTo>
                    <a:pt x="1036053" y="95262"/>
                  </a:moveTo>
                  <a:lnTo>
                    <a:pt x="1032598" y="89611"/>
                  </a:lnTo>
                  <a:lnTo>
                    <a:pt x="1029804" y="90576"/>
                  </a:lnTo>
                  <a:lnTo>
                    <a:pt x="1031938" y="91681"/>
                  </a:lnTo>
                  <a:lnTo>
                    <a:pt x="1034491" y="95008"/>
                  </a:lnTo>
                  <a:lnTo>
                    <a:pt x="1036053" y="95262"/>
                  </a:lnTo>
                  <a:close/>
                </a:path>
                <a:path w="1099820" h="811529">
                  <a:moveTo>
                    <a:pt x="1037183" y="95440"/>
                  </a:moveTo>
                  <a:lnTo>
                    <a:pt x="1036053" y="95262"/>
                  </a:lnTo>
                  <a:lnTo>
                    <a:pt x="1036408" y="95821"/>
                  </a:lnTo>
                  <a:lnTo>
                    <a:pt x="1037183" y="95440"/>
                  </a:lnTo>
                  <a:close/>
                </a:path>
                <a:path w="1099820" h="811529">
                  <a:moveTo>
                    <a:pt x="1038466" y="94818"/>
                  </a:moveTo>
                  <a:lnTo>
                    <a:pt x="1037183" y="95440"/>
                  </a:lnTo>
                  <a:lnTo>
                    <a:pt x="1037856" y="95554"/>
                  </a:lnTo>
                  <a:lnTo>
                    <a:pt x="1038466" y="94818"/>
                  </a:lnTo>
                  <a:close/>
                </a:path>
                <a:path w="1099820" h="811529">
                  <a:moveTo>
                    <a:pt x="1039228" y="93903"/>
                  </a:moveTo>
                  <a:lnTo>
                    <a:pt x="1038466" y="94818"/>
                  </a:lnTo>
                  <a:lnTo>
                    <a:pt x="1038745" y="94678"/>
                  </a:lnTo>
                  <a:lnTo>
                    <a:pt x="1038999" y="94386"/>
                  </a:lnTo>
                  <a:lnTo>
                    <a:pt x="1039228" y="93903"/>
                  </a:lnTo>
                  <a:close/>
                </a:path>
                <a:path w="1099820" h="811529">
                  <a:moveTo>
                    <a:pt x="1047661" y="97993"/>
                  </a:moveTo>
                  <a:lnTo>
                    <a:pt x="1046975" y="97777"/>
                  </a:lnTo>
                  <a:lnTo>
                    <a:pt x="1046276" y="97536"/>
                  </a:lnTo>
                  <a:lnTo>
                    <a:pt x="1045616" y="97231"/>
                  </a:lnTo>
                  <a:lnTo>
                    <a:pt x="1046505" y="97688"/>
                  </a:lnTo>
                  <a:lnTo>
                    <a:pt x="1047140" y="97917"/>
                  </a:lnTo>
                  <a:lnTo>
                    <a:pt x="1047661" y="97993"/>
                  </a:lnTo>
                  <a:close/>
                </a:path>
                <a:path w="1099820" h="811529">
                  <a:moveTo>
                    <a:pt x="1049642" y="97612"/>
                  </a:moveTo>
                  <a:lnTo>
                    <a:pt x="1049426" y="97243"/>
                  </a:lnTo>
                  <a:lnTo>
                    <a:pt x="1048880" y="97878"/>
                  </a:lnTo>
                  <a:lnTo>
                    <a:pt x="1048372" y="98094"/>
                  </a:lnTo>
                  <a:lnTo>
                    <a:pt x="1047661" y="97993"/>
                  </a:lnTo>
                  <a:lnTo>
                    <a:pt x="1049134" y="98386"/>
                  </a:lnTo>
                  <a:lnTo>
                    <a:pt x="1049426" y="98005"/>
                  </a:lnTo>
                  <a:lnTo>
                    <a:pt x="1049642" y="97612"/>
                  </a:lnTo>
                  <a:close/>
                </a:path>
                <a:path w="1099820" h="811529">
                  <a:moveTo>
                    <a:pt x="1051280" y="98806"/>
                  </a:moveTo>
                  <a:lnTo>
                    <a:pt x="1049134" y="98386"/>
                  </a:lnTo>
                  <a:lnTo>
                    <a:pt x="1048791" y="98869"/>
                  </a:lnTo>
                  <a:lnTo>
                    <a:pt x="1049680" y="99034"/>
                  </a:lnTo>
                  <a:lnTo>
                    <a:pt x="1050493" y="98983"/>
                  </a:lnTo>
                  <a:lnTo>
                    <a:pt x="1051280" y="98806"/>
                  </a:lnTo>
                  <a:close/>
                </a:path>
                <a:path w="1099820" h="811529">
                  <a:moveTo>
                    <a:pt x="1054722" y="90170"/>
                  </a:moveTo>
                  <a:lnTo>
                    <a:pt x="1046886" y="91440"/>
                  </a:lnTo>
                  <a:lnTo>
                    <a:pt x="1045972" y="90170"/>
                  </a:lnTo>
                  <a:lnTo>
                    <a:pt x="1045984" y="87630"/>
                  </a:lnTo>
                  <a:lnTo>
                    <a:pt x="1049337" y="87630"/>
                  </a:lnTo>
                  <a:lnTo>
                    <a:pt x="1045692" y="83820"/>
                  </a:lnTo>
                  <a:lnTo>
                    <a:pt x="1044752" y="87630"/>
                  </a:lnTo>
                  <a:lnTo>
                    <a:pt x="1041831" y="83820"/>
                  </a:lnTo>
                  <a:lnTo>
                    <a:pt x="1042263" y="83820"/>
                  </a:lnTo>
                  <a:lnTo>
                    <a:pt x="1037386" y="82550"/>
                  </a:lnTo>
                  <a:lnTo>
                    <a:pt x="1038593" y="82550"/>
                  </a:lnTo>
                  <a:lnTo>
                    <a:pt x="1037831" y="80010"/>
                  </a:lnTo>
                  <a:lnTo>
                    <a:pt x="1040282" y="81280"/>
                  </a:lnTo>
                  <a:lnTo>
                    <a:pt x="1033322" y="76200"/>
                  </a:lnTo>
                  <a:lnTo>
                    <a:pt x="1026325" y="80010"/>
                  </a:lnTo>
                  <a:lnTo>
                    <a:pt x="1025893" y="78740"/>
                  </a:lnTo>
                  <a:lnTo>
                    <a:pt x="1024585" y="74930"/>
                  </a:lnTo>
                  <a:lnTo>
                    <a:pt x="1019949" y="74930"/>
                  </a:lnTo>
                  <a:lnTo>
                    <a:pt x="1018679" y="76200"/>
                  </a:lnTo>
                  <a:lnTo>
                    <a:pt x="1017752" y="77470"/>
                  </a:lnTo>
                  <a:lnTo>
                    <a:pt x="1013460" y="78740"/>
                  </a:lnTo>
                  <a:lnTo>
                    <a:pt x="1012405" y="74930"/>
                  </a:lnTo>
                  <a:lnTo>
                    <a:pt x="1011707" y="72390"/>
                  </a:lnTo>
                  <a:lnTo>
                    <a:pt x="1011351" y="71120"/>
                  </a:lnTo>
                  <a:lnTo>
                    <a:pt x="1010653" y="68580"/>
                  </a:lnTo>
                  <a:lnTo>
                    <a:pt x="1008430" y="71120"/>
                  </a:lnTo>
                  <a:lnTo>
                    <a:pt x="1005141" y="69850"/>
                  </a:lnTo>
                  <a:lnTo>
                    <a:pt x="1006017" y="68580"/>
                  </a:lnTo>
                  <a:lnTo>
                    <a:pt x="1000975" y="69850"/>
                  </a:lnTo>
                  <a:lnTo>
                    <a:pt x="1006259" y="71120"/>
                  </a:lnTo>
                  <a:lnTo>
                    <a:pt x="1003058" y="72390"/>
                  </a:lnTo>
                  <a:lnTo>
                    <a:pt x="1001928" y="71120"/>
                  </a:lnTo>
                  <a:lnTo>
                    <a:pt x="999667" y="68580"/>
                  </a:lnTo>
                  <a:lnTo>
                    <a:pt x="998537" y="67310"/>
                  </a:lnTo>
                  <a:lnTo>
                    <a:pt x="987412" y="68580"/>
                  </a:lnTo>
                  <a:lnTo>
                    <a:pt x="987590" y="66040"/>
                  </a:lnTo>
                  <a:lnTo>
                    <a:pt x="986053" y="66040"/>
                  </a:lnTo>
                  <a:lnTo>
                    <a:pt x="986078" y="64935"/>
                  </a:lnTo>
                  <a:lnTo>
                    <a:pt x="987640" y="65201"/>
                  </a:lnTo>
                  <a:lnTo>
                    <a:pt x="987844" y="62230"/>
                  </a:lnTo>
                  <a:lnTo>
                    <a:pt x="986104" y="63830"/>
                  </a:lnTo>
                  <a:lnTo>
                    <a:pt x="986167" y="59690"/>
                  </a:lnTo>
                  <a:lnTo>
                    <a:pt x="978979" y="64770"/>
                  </a:lnTo>
                  <a:lnTo>
                    <a:pt x="974648" y="60960"/>
                  </a:lnTo>
                  <a:lnTo>
                    <a:pt x="977112" y="58420"/>
                  </a:lnTo>
                  <a:lnTo>
                    <a:pt x="981494" y="60960"/>
                  </a:lnTo>
                  <a:lnTo>
                    <a:pt x="978611" y="58420"/>
                  </a:lnTo>
                  <a:lnTo>
                    <a:pt x="977176" y="57150"/>
                  </a:lnTo>
                  <a:lnTo>
                    <a:pt x="972566" y="60960"/>
                  </a:lnTo>
                  <a:lnTo>
                    <a:pt x="971727" y="59690"/>
                  </a:lnTo>
                  <a:lnTo>
                    <a:pt x="967511" y="53340"/>
                  </a:lnTo>
                  <a:lnTo>
                    <a:pt x="962875" y="52070"/>
                  </a:lnTo>
                  <a:lnTo>
                    <a:pt x="961529" y="55880"/>
                  </a:lnTo>
                  <a:lnTo>
                    <a:pt x="953008" y="52070"/>
                  </a:lnTo>
                  <a:lnTo>
                    <a:pt x="945400" y="50800"/>
                  </a:lnTo>
                  <a:lnTo>
                    <a:pt x="946264" y="49530"/>
                  </a:lnTo>
                  <a:lnTo>
                    <a:pt x="935786" y="45720"/>
                  </a:lnTo>
                  <a:lnTo>
                    <a:pt x="932307" y="44450"/>
                  </a:lnTo>
                  <a:lnTo>
                    <a:pt x="925779" y="41910"/>
                  </a:lnTo>
                  <a:lnTo>
                    <a:pt x="926160" y="40640"/>
                  </a:lnTo>
                  <a:lnTo>
                    <a:pt x="923810" y="44450"/>
                  </a:lnTo>
                  <a:lnTo>
                    <a:pt x="916965" y="41910"/>
                  </a:lnTo>
                  <a:lnTo>
                    <a:pt x="911644" y="41910"/>
                  </a:lnTo>
                  <a:lnTo>
                    <a:pt x="912418" y="39370"/>
                  </a:lnTo>
                  <a:lnTo>
                    <a:pt x="913574" y="38100"/>
                  </a:lnTo>
                  <a:lnTo>
                    <a:pt x="916609" y="38100"/>
                  </a:lnTo>
                  <a:lnTo>
                    <a:pt x="911783" y="36830"/>
                  </a:lnTo>
                  <a:lnTo>
                    <a:pt x="910323" y="38100"/>
                  </a:lnTo>
                  <a:lnTo>
                    <a:pt x="905421" y="38100"/>
                  </a:lnTo>
                  <a:lnTo>
                    <a:pt x="907338" y="35560"/>
                  </a:lnTo>
                  <a:lnTo>
                    <a:pt x="900874" y="34290"/>
                  </a:lnTo>
                  <a:lnTo>
                    <a:pt x="893584" y="35560"/>
                  </a:lnTo>
                  <a:lnTo>
                    <a:pt x="885647" y="31750"/>
                  </a:lnTo>
                  <a:lnTo>
                    <a:pt x="884605" y="34290"/>
                  </a:lnTo>
                  <a:lnTo>
                    <a:pt x="890574" y="41910"/>
                  </a:lnTo>
                  <a:lnTo>
                    <a:pt x="881418" y="41910"/>
                  </a:lnTo>
                  <a:lnTo>
                    <a:pt x="881532" y="38100"/>
                  </a:lnTo>
                  <a:lnTo>
                    <a:pt x="881557" y="37846"/>
                  </a:lnTo>
                  <a:lnTo>
                    <a:pt x="881113" y="38100"/>
                  </a:lnTo>
                  <a:lnTo>
                    <a:pt x="879741" y="36830"/>
                  </a:lnTo>
                  <a:lnTo>
                    <a:pt x="880389" y="36410"/>
                  </a:lnTo>
                  <a:lnTo>
                    <a:pt x="878370" y="35560"/>
                  </a:lnTo>
                  <a:lnTo>
                    <a:pt x="878890" y="33020"/>
                  </a:lnTo>
                  <a:lnTo>
                    <a:pt x="876465" y="34290"/>
                  </a:lnTo>
                  <a:lnTo>
                    <a:pt x="876858" y="33020"/>
                  </a:lnTo>
                  <a:lnTo>
                    <a:pt x="877252" y="31750"/>
                  </a:lnTo>
                  <a:lnTo>
                    <a:pt x="877709" y="31750"/>
                  </a:lnTo>
                  <a:lnTo>
                    <a:pt x="873836" y="29210"/>
                  </a:lnTo>
                  <a:lnTo>
                    <a:pt x="872769" y="27940"/>
                  </a:lnTo>
                  <a:lnTo>
                    <a:pt x="872832" y="29210"/>
                  </a:lnTo>
                  <a:lnTo>
                    <a:pt x="872197" y="30480"/>
                  </a:lnTo>
                  <a:lnTo>
                    <a:pt x="869632" y="30480"/>
                  </a:lnTo>
                  <a:lnTo>
                    <a:pt x="863117" y="29210"/>
                  </a:lnTo>
                  <a:lnTo>
                    <a:pt x="867930" y="27940"/>
                  </a:lnTo>
                  <a:lnTo>
                    <a:pt x="866140" y="26670"/>
                  </a:lnTo>
                  <a:lnTo>
                    <a:pt x="864349" y="25400"/>
                  </a:lnTo>
                  <a:lnTo>
                    <a:pt x="862495" y="26670"/>
                  </a:lnTo>
                  <a:lnTo>
                    <a:pt x="858634" y="24130"/>
                  </a:lnTo>
                  <a:lnTo>
                    <a:pt x="857923" y="27940"/>
                  </a:lnTo>
                  <a:lnTo>
                    <a:pt x="856018" y="26670"/>
                  </a:lnTo>
                  <a:lnTo>
                    <a:pt x="855967" y="25400"/>
                  </a:lnTo>
                  <a:lnTo>
                    <a:pt x="855383" y="24130"/>
                  </a:lnTo>
                  <a:lnTo>
                    <a:pt x="851750" y="25400"/>
                  </a:lnTo>
                  <a:lnTo>
                    <a:pt x="839482" y="22860"/>
                  </a:lnTo>
                  <a:lnTo>
                    <a:pt x="841400" y="25133"/>
                  </a:lnTo>
                  <a:lnTo>
                    <a:pt x="840867" y="24993"/>
                  </a:lnTo>
                  <a:lnTo>
                    <a:pt x="841527" y="25285"/>
                  </a:lnTo>
                  <a:lnTo>
                    <a:pt x="842708" y="26670"/>
                  </a:lnTo>
                  <a:lnTo>
                    <a:pt x="834364" y="26670"/>
                  </a:lnTo>
                  <a:lnTo>
                    <a:pt x="817460" y="21590"/>
                  </a:lnTo>
                  <a:lnTo>
                    <a:pt x="730173" y="21590"/>
                  </a:lnTo>
                  <a:lnTo>
                    <a:pt x="734136" y="22860"/>
                  </a:lnTo>
                  <a:lnTo>
                    <a:pt x="733704" y="22860"/>
                  </a:lnTo>
                  <a:lnTo>
                    <a:pt x="732116" y="24130"/>
                  </a:lnTo>
                  <a:lnTo>
                    <a:pt x="752830" y="24130"/>
                  </a:lnTo>
                  <a:lnTo>
                    <a:pt x="759421" y="25400"/>
                  </a:lnTo>
                  <a:lnTo>
                    <a:pt x="761631" y="29210"/>
                  </a:lnTo>
                  <a:lnTo>
                    <a:pt x="790816" y="29210"/>
                  </a:lnTo>
                  <a:lnTo>
                    <a:pt x="793242" y="22860"/>
                  </a:lnTo>
                  <a:lnTo>
                    <a:pt x="799553" y="33020"/>
                  </a:lnTo>
                  <a:lnTo>
                    <a:pt x="806069" y="30480"/>
                  </a:lnTo>
                  <a:lnTo>
                    <a:pt x="804481" y="31750"/>
                  </a:lnTo>
                  <a:lnTo>
                    <a:pt x="803643" y="34290"/>
                  </a:lnTo>
                  <a:lnTo>
                    <a:pt x="804138" y="33020"/>
                  </a:lnTo>
                  <a:lnTo>
                    <a:pt x="810488" y="34290"/>
                  </a:lnTo>
                  <a:lnTo>
                    <a:pt x="834224" y="34290"/>
                  </a:lnTo>
                  <a:lnTo>
                    <a:pt x="832421" y="35560"/>
                  </a:lnTo>
                  <a:lnTo>
                    <a:pt x="837095" y="38100"/>
                  </a:lnTo>
                  <a:lnTo>
                    <a:pt x="845172" y="38100"/>
                  </a:lnTo>
                  <a:lnTo>
                    <a:pt x="850341" y="40640"/>
                  </a:lnTo>
                  <a:lnTo>
                    <a:pt x="852182" y="39370"/>
                  </a:lnTo>
                  <a:lnTo>
                    <a:pt x="855116" y="39370"/>
                  </a:lnTo>
                  <a:lnTo>
                    <a:pt x="853719" y="36830"/>
                  </a:lnTo>
                  <a:lnTo>
                    <a:pt x="865009" y="43180"/>
                  </a:lnTo>
                  <a:lnTo>
                    <a:pt x="876693" y="44450"/>
                  </a:lnTo>
                  <a:lnTo>
                    <a:pt x="888060" y="44450"/>
                  </a:lnTo>
                  <a:lnTo>
                    <a:pt x="896251" y="48475"/>
                  </a:lnTo>
                  <a:lnTo>
                    <a:pt x="894054" y="49530"/>
                  </a:lnTo>
                  <a:lnTo>
                    <a:pt x="895400" y="49530"/>
                  </a:lnTo>
                  <a:lnTo>
                    <a:pt x="907821" y="52070"/>
                  </a:lnTo>
                  <a:lnTo>
                    <a:pt x="907453" y="48260"/>
                  </a:lnTo>
                  <a:lnTo>
                    <a:pt x="906589" y="49530"/>
                  </a:lnTo>
                  <a:lnTo>
                    <a:pt x="905548" y="48260"/>
                  </a:lnTo>
                  <a:lnTo>
                    <a:pt x="904506" y="46990"/>
                  </a:lnTo>
                  <a:lnTo>
                    <a:pt x="906399" y="45720"/>
                  </a:lnTo>
                  <a:lnTo>
                    <a:pt x="910107" y="45720"/>
                  </a:lnTo>
                  <a:lnTo>
                    <a:pt x="913117" y="46990"/>
                  </a:lnTo>
                  <a:lnTo>
                    <a:pt x="907249" y="46990"/>
                  </a:lnTo>
                  <a:lnTo>
                    <a:pt x="912202" y="50800"/>
                  </a:lnTo>
                  <a:lnTo>
                    <a:pt x="914069" y="51981"/>
                  </a:lnTo>
                  <a:lnTo>
                    <a:pt x="914209" y="51803"/>
                  </a:lnTo>
                  <a:lnTo>
                    <a:pt x="915009" y="50800"/>
                  </a:lnTo>
                  <a:lnTo>
                    <a:pt x="914996" y="49530"/>
                  </a:lnTo>
                  <a:lnTo>
                    <a:pt x="917702" y="52070"/>
                  </a:lnTo>
                  <a:lnTo>
                    <a:pt x="919124" y="50800"/>
                  </a:lnTo>
                  <a:lnTo>
                    <a:pt x="921054" y="49530"/>
                  </a:lnTo>
                  <a:lnTo>
                    <a:pt x="925258" y="50800"/>
                  </a:lnTo>
                  <a:lnTo>
                    <a:pt x="924458" y="52070"/>
                  </a:lnTo>
                  <a:lnTo>
                    <a:pt x="927874" y="52070"/>
                  </a:lnTo>
                  <a:lnTo>
                    <a:pt x="931329" y="50800"/>
                  </a:lnTo>
                  <a:lnTo>
                    <a:pt x="934732" y="52070"/>
                  </a:lnTo>
                  <a:lnTo>
                    <a:pt x="935367" y="55664"/>
                  </a:lnTo>
                  <a:lnTo>
                    <a:pt x="941197" y="52070"/>
                  </a:lnTo>
                  <a:lnTo>
                    <a:pt x="944816" y="55880"/>
                  </a:lnTo>
                  <a:lnTo>
                    <a:pt x="937272" y="55880"/>
                  </a:lnTo>
                  <a:lnTo>
                    <a:pt x="941133" y="60960"/>
                  </a:lnTo>
                  <a:lnTo>
                    <a:pt x="941908" y="59690"/>
                  </a:lnTo>
                  <a:lnTo>
                    <a:pt x="945311" y="60960"/>
                  </a:lnTo>
                  <a:lnTo>
                    <a:pt x="944981" y="60960"/>
                  </a:lnTo>
                  <a:lnTo>
                    <a:pt x="952741" y="64770"/>
                  </a:lnTo>
                  <a:lnTo>
                    <a:pt x="950912" y="63500"/>
                  </a:lnTo>
                  <a:lnTo>
                    <a:pt x="956525" y="60960"/>
                  </a:lnTo>
                  <a:lnTo>
                    <a:pt x="961580" y="62230"/>
                  </a:lnTo>
                  <a:lnTo>
                    <a:pt x="966901" y="63500"/>
                  </a:lnTo>
                  <a:lnTo>
                    <a:pt x="973315" y="63500"/>
                  </a:lnTo>
                  <a:lnTo>
                    <a:pt x="963942" y="66040"/>
                  </a:lnTo>
                  <a:lnTo>
                    <a:pt x="971181" y="66040"/>
                  </a:lnTo>
                  <a:lnTo>
                    <a:pt x="969581" y="68580"/>
                  </a:lnTo>
                  <a:lnTo>
                    <a:pt x="971384" y="69850"/>
                  </a:lnTo>
                  <a:lnTo>
                    <a:pt x="973950" y="72136"/>
                  </a:lnTo>
                  <a:lnTo>
                    <a:pt x="977722" y="71120"/>
                  </a:lnTo>
                  <a:lnTo>
                    <a:pt x="978750" y="77470"/>
                  </a:lnTo>
                  <a:lnTo>
                    <a:pt x="985342" y="74930"/>
                  </a:lnTo>
                  <a:lnTo>
                    <a:pt x="985240" y="76200"/>
                  </a:lnTo>
                  <a:lnTo>
                    <a:pt x="987082" y="76200"/>
                  </a:lnTo>
                  <a:lnTo>
                    <a:pt x="987920" y="74930"/>
                  </a:lnTo>
                  <a:lnTo>
                    <a:pt x="994410" y="76200"/>
                  </a:lnTo>
                  <a:lnTo>
                    <a:pt x="1001014" y="80010"/>
                  </a:lnTo>
                  <a:lnTo>
                    <a:pt x="1008341" y="83820"/>
                  </a:lnTo>
                  <a:lnTo>
                    <a:pt x="1016965" y="85090"/>
                  </a:lnTo>
                  <a:lnTo>
                    <a:pt x="1027036" y="86360"/>
                  </a:lnTo>
                  <a:lnTo>
                    <a:pt x="1030020" y="83820"/>
                  </a:lnTo>
                  <a:lnTo>
                    <a:pt x="1039380" y="85090"/>
                  </a:lnTo>
                  <a:lnTo>
                    <a:pt x="1041679" y="87630"/>
                  </a:lnTo>
                  <a:lnTo>
                    <a:pt x="1035570" y="87630"/>
                  </a:lnTo>
                  <a:lnTo>
                    <a:pt x="1039698" y="91440"/>
                  </a:lnTo>
                  <a:lnTo>
                    <a:pt x="1043330" y="92710"/>
                  </a:lnTo>
                  <a:lnTo>
                    <a:pt x="1048245" y="92710"/>
                  </a:lnTo>
                  <a:lnTo>
                    <a:pt x="1047000" y="93980"/>
                  </a:lnTo>
                  <a:lnTo>
                    <a:pt x="1048524" y="96520"/>
                  </a:lnTo>
                  <a:lnTo>
                    <a:pt x="1052195" y="97790"/>
                  </a:lnTo>
                  <a:lnTo>
                    <a:pt x="1052347" y="94792"/>
                  </a:lnTo>
                  <a:lnTo>
                    <a:pt x="1050391" y="93980"/>
                  </a:lnTo>
                  <a:lnTo>
                    <a:pt x="1053287" y="91440"/>
                  </a:lnTo>
                  <a:lnTo>
                    <a:pt x="1054722" y="90170"/>
                  </a:lnTo>
                  <a:close/>
                </a:path>
                <a:path w="1099820" h="811529">
                  <a:moveTo>
                    <a:pt x="1056449" y="96494"/>
                  </a:moveTo>
                  <a:lnTo>
                    <a:pt x="1052385" y="93980"/>
                  </a:lnTo>
                  <a:lnTo>
                    <a:pt x="1052347" y="94792"/>
                  </a:lnTo>
                  <a:lnTo>
                    <a:pt x="1056449" y="96494"/>
                  </a:lnTo>
                  <a:close/>
                </a:path>
                <a:path w="1099820" h="811529">
                  <a:moveTo>
                    <a:pt x="1068793" y="105410"/>
                  </a:moveTo>
                  <a:lnTo>
                    <a:pt x="1066025" y="104521"/>
                  </a:lnTo>
                  <a:lnTo>
                    <a:pt x="1066139" y="105410"/>
                  </a:lnTo>
                  <a:lnTo>
                    <a:pt x="1068793" y="105410"/>
                  </a:lnTo>
                  <a:close/>
                </a:path>
                <a:path w="1099820" h="811529">
                  <a:moveTo>
                    <a:pt x="1069162" y="101600"/>
                  </a:moveTo>
                  <a:lnTo>
                    <a:pt x="1068527" y="93980"/>
                  </a:lnTo>
                  <a:lnTo>
                    <a:pt x="1056513" y="96520"/>
                  </a:lnTo>
                  <a:lnTo>
                    <a:pt x="1055217" y="97790"/>
                  </a:lnTo>
                  <a:lnTo>
                    <a:pt x="1053465" y="99060"/>
                  </a:lnTo>
                  <a:lnTo>
                    <a:pt x="1051293" y="99060"/>
                  </a:lnTo>
                  <a:lnTo>
                    <a:pt x="1055852" y="100330"/>
                  </a:lnTo>
                  <a:lnTo>
                    <a:pt x="1065390" y="100330"/>
                  </a:lnTo>
                  <a:lnTo>
                    <a:pt x="1065771" y="102870"/>
                  </a:lnTo>
                  <a:lnTo>
                    <a:pt x="1059713" y="102870"/>
                  </a:lnTo>
                  <a:lnTo>
                    <a:pt x="1064818" y="104140"/>
                  </a:lnTo>
                  <a:lnTo>
                    <a:pt x="1066025" y="104521"/>
                  </a:lnTo>
                  <a:lnTo>
                    <a:pt x="1065809" y="102870"/>
                  </a:lnTo>
                  <a:lnTo>
                    <a:pt x="1065644" y="101600"/>
                  </a:lnTo>
                  <a:lnTo>
                    <a:pt x="1065834" y="100330"/>
                  </a:lnTo>
                  <a:lnTo>
                    <a:pt x="1069162" y="101600"/>
                  </a:lnTo>
                  <a:close/>
                </a:path>
                <a:path w="1099820" h="811529">
                  <a:moveTo>
                    <a:pt x="1070432" y="107886"/>
                  </a:moveTo>
                  <a:lnTo>
                    <a:pt x="1069060" y="107683"/>
                  </a:lnTo>
                  <a:lnTo>
                    <a:pt x="1070114" y="108292"/>
                  </a:lnTo>
                  <a:lnTo>
                    <a:pt x="1070165" y="108102"/>
                  </a:lnTo>
                  <a:lnTo>
                    <a:pt x="1070292" y="107975"/>
                  </a:lnTo>
                  <a:lnTo>
                    <a:pt x="1070432" y="107886"/>
                  </a:lnTo>
                  <a:close/>
                </a:path>
                <a:path w="1099820" h="811529">
                  <a:moveTo>
                    <a:pt x="1071791" y="108089"/>
                  </a:moveTo>
                  <a:lnTo>
                    <a:pt x="1071232" y="107835"/>
                  </a:lnTo>
                  <a:lnTo>
                    <a:pt x="1070737" y="107645"/>
                  </a:lnTo>
                  <a:lnTo>
                    <a:pt x="1070432" y="107886"/>
                  </a:lnTo>
                  <a:lnTo>
                    <a:pt x="1071791" y="108089"/>
                  </a:lnTo>
                  <a:close/>
                </a:path>
                <a:path w="1099820" h="811529">
                  <a:moveTo>
                    <a:pt x="1074597" y="102870"/>
                  </a:moveTo>
                  <a:lnTo>
                    <a:pt x="1072794" y="102870"/>
                  </a:lnTo>
                  <a:lnTo>
                    <a:pt x="1074115" y="103505"/>
                  </a:lnTo>
                  <a:lnTo>
                    <a:pt x="1074597" y="102870"/>
                  </a:lnTo>
                  <a:close/>
                </a:path>
                <a:path w="1099820" h="811529">
                  <a:moveTo>
                    <a:pt x="1074661" y="108496"/>
                  </a:moveTo>
                  <a:lnTo>
                    <a:pt x="1071791" y="108089"/>
                  </a:lnTo>
                  <a:lnTo>
                    <a:pt x="1072680" y="108483"/>
                  </a:lnTo>
                  <a:lnTo>
                    <a:pt x="1073721" y="109054"/>
                  </a:lnTo>
                  <a:lnTo>
                    <a:pt x="1074661" y="108496"/>
                  </a:lnTo>
                  <a:close/>
                </a:path>
                <a:path w="1099820" h="811529">
                  <a:moveTo>
                    <a:pt x="1075436" y="104140"/>
                  </a:moveTo>
                  <a:lnTo>
                    <a:pt x="1074115" y="103505"/>
                  </a:lnTo>
                  <a:lnTo>
                    <a:pt x="1072667" y="105410"/>
                  </a:lnTo>
                  <a:lnTo>
                    <a:pt x="1068793" y="105410"/>
                  </a:lnTo>
                  <a:lnTo>
                    <a:pt x="1072769" y="106680"/>
                  </a:lnTo>
                  <a:lnTo>
                    <a:pt x="1075436" y="104140"/>
                  </a:lnTo>
                  <a:close/>
                </a:path>
                <a:path w="1099820" h="811529">
                  <a:moveTo>
                    <a:pt x="1094359" y="112191"/>
                  </a:moveTo>
                  <a:lnTo>
                    <a:pt x="1092441" y="108242"/>
                  </a:lnTo>
                  <a:lnTo>
                    <a:pt x="1088504" y="106375"/>
                  </a:lnTo>
                  <a:lnTo>
                    <a:pt x="1083437" y="106705"/>
                  </a:lnTo>
                  <a:lnTo>
                    <a:pt x="1082890" y="105575"/>
                  </a:lnTo>
                  <a:lnTo>
                    <a:pt x="1084135" y="105079"/>
                  </a:lnTo>
                  <a:lnTo>
                    <a:pt x="1084605" y="104546"/>
                  </a:lnTo>
                  <a:lnTo>
                    <a:pt x="1081062" y="104927"/>
                  </a:lnTo>
                  <a:lnTo>
                    <a:pt x="1076566" y="106362"/>
                  </a:lnTo>
                  <a:lnTo>
                    <a:pt x="1077010" y="110248"/>
                  </a:lnTo>
                  <a:lnTo>
                    <a:pt x="1081227" y="108254"/>
                  </a:lnTo>
                  <a:lnTo>
                    <a:pt x="1081290" y="109893"/>
                  </a:lnTo>
                  <a:lnTo>
                    <a:pt x="1086015" y="107378"/>
                  </a:lnTo>
                  <a:lnTo>
                    <a:pt x="1088580" y="108038"/>
                  </a:lnTo>
                  <a:lnTo>
                    <a:pt x="1089698" y="110299"/>
                  </a:lnTo>
                  <a:lnTo>
                    <a:pt x="1088745" y="111353"/>
                  </a:lnTo>
                  <a:lnTo>
                    <a:pt x="1089990" y="110871"/>
                  </a:lnTo>
                  <a:lnTo>
                    <a:pt x="1092111" y="113715"/>
                  </a:lnTo>
                  <a:lnTo>
                    <a:pt x="1094359" y="112191"/>
                  </a:lnTo>
                  <a:close/>
                </a:path>
                <a:path w="1099820" h="811529">
                  <a:moveTo>
                    <a:pt x="1099566" y="115163"/>
                  </a:moveTo>
                  <a:lnTo>
                    <a:pt x="1097000" y="114503"/>
                  </a:lnTo>
                  <a:lnTo>
                    <a:pt x="1093736" y="117094"/>
                  </a:lnTo>
                  <a:lnTo>
                    <a:pt x="1097851" y="117843"/>
                  </a:lnTo>
                  <a:lnTo>
                    <a:pt x="1099121" y="117373"/>
                  </a:lnTo>
                  <a:lnTo>
                    <a:pt x="1099566" y="11516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0335463" y="3587235"/>
              <a:ext cx="458470" cy="438784"/>
            </a:xfrm>
            <a:custGeom>
              <a:avLst/>
              <a:gdLst/>
              <a:ahLst/>
              <a:cxnLst/>
              <a:rect l="l" t="t" r="r" b="b"/>
              <a:pathLst>
                <a:path w="458470" h="438785">
                  <a:moveTo>
                    <a:pt x="5816" y="133261"/>
                  </a:moveTo>
                  <a:lnTo>
                    <a:pt x="4356" y="132715"/>
                  </a:lnTo>
                  <a:lnTo>
                    <a:pt x="3378" y="132943"/>
                  </a:lnTo>
                  <a:lnTo>
                    <a:pt x="1574" y="134162"/>
                  </a:lnTo>
                  <a:lnTo>
                    <a:pt x="2362" y="134620"/>
                  </a:lnTo>
                  <a:lnTo>
                    <a:pt x="5816" y="133261"/>
                  </a:lnTo>
                  <a:close/>
                </a:path>
                <a:path w="458470" h="438785">
                  <a:moveTo>
                    <a:pt x="7188" y="141401"/>
                  </a:moveTo>
                  <a:lnTo>
                    <a:pt x="6959" y="140982"/>
                  </a:lnTo>
                  <a:lnTo>
                    <a:pt x="4495" y="142252"/>
                  </a:lnTo>
                  <a:lnTo>
                    <a:pt x="4914" y="143522"/>
                  </a:lnTo>
                  <a:lnTo>
                    <a:pt x="5308" y="142252"/>
                  </a:lnTo>
                  <a:lnTo>
                    <a:pt x="7188" y="141401"/>
                  </a:lnTo>
                  <a:close/>
                </a:path>
                <a:path w="458470" h="438785">
                  <a:moveTo>
                    <a:pt x="8991" y="137579"/>
                  </a:moveTo>
                  <a:lnTo>
                    <a:pt x="5486" y="138607"/>
                  </a:lnTo>
                  <a:lnTo>
                    <a:pt x="6654" y="137680"/>
                  </a:lnTo>
                  <a:lnTo>
                    <a:pt x="2527" y="138963"/>
                  </a:lnTo>
                  <a:lnTo>
                    <a:pt x="1752" y="138518"/>
                  </a:lnTo>
                  <a:lnTo>
                    <a:pt x="2844" y="137210"/>
                  </a:lnTo>
                  <a:lnTo>
                    <a:pt x="4076" y="136639"/>
                  </a:lnTo>
                  <a:lnTo>
                    <a:pt x="3111" y="136880"/>
                  </a:lnTo>
                  <a:lnTo>
                    <a:pt x="4165" y="135191"/>
                  </a:lnTo>
                  <a:lnTo>
                    <a:pt x="1955" y="136004"/>
                  </a:lnTo>
                  <a:lnTo>
                    <a:pt x="0" y="138290"/>
                  </a:lnTo>
                  <a:lnTo>
                    <a:pt x="571" y="139471"/>
                  </a:lnTo>
                  <a:lnTo>
                    <a:pt x="3276" y="139420"/>
                  </a:lnTo>
                  <a:lnTo>
                    <a:pt x="2730" y="140081"/>
                  </a:lnTo>
                  <a:lnTo>
                    <a:pt x="1778" y="140335"/>
                  </a:lnTo>
                  <a:lnTo>
                    <a:pt x="1155" y="140614"/>
                  </a:lnTo>
                  <a:lnTo>
                    <a:pt x="3149" y="140500"/>
                  </a:lnTo>
                  <a:lnTo>
                    <a:pt x="6388" y="139801"/>
                  </a:lnTo>
                  <a:lnTo>
                    <a:pt x="8991" y="137579"/>
                  </a:lnTo>
                  <a:close/>
                </a:path>
                <a:path w="458470" h="438785">
                  <a:moveTo>
                    <a:pt x="9067" y="141579"/>
                  </a:moveTo>
                  <a:lnTo>
                    <a:pt x="8128" y="140982"/>
                  </a:lnTo>
                  <a:lnTo>
                    <a:pt x="7188" y="141401"/>
                  </a:lnTo>
                  <a:lnTo>
                    <a:pt x="7645" y="142252"/>
                  </a:lnTo>
                  <a:lnTo>
                    <a:pt x="9067" y="141579"/>
                  </a:lnTo>
                  <a:close/>
                </a:path>
                <a:path w="458470" h="438785">
                  <a:moveTo>
                    <a:pt x="9118" y="148145"/>
                  </a:moveTo>
                  <a:lnTo>
                    <a:pt x="8674" y="147332"/>
                  </a:lnTo>
                  <a:lnTo>
                    <a:pt x="8077" y="148602"/>
                  </a:lnTo>
                  <a:lnTo>
                    <a:pt x="9118" y="148145"/>
                  </a:lnTo>
                  <a:close/>
                </a:path>
                <a:path w="458470" h="438785">
                  <a:moveTo>
                    <a:pt x="9969" y="138950"/>
                  </a:moveTo>
                  <a:lnTo>
                    <a:pt x="9829" y="138696"/>
                  </a:lnTo>
                  <a:lnTo>
                    <a:pt x="9728" y="138353"/>
                  </a:lnTo>
                  <a:lnTo>
                    <a:pt x="8864" y="138645"/>
                  </a:lnTo>
                  <a:lnTo>
                    <a:pt x="9969" y="138950"/>
                  </a:lnTo>
                  <a:close/>
                </a:path>
                <a:path w="458470" h="438785">
                  <a:moveTo>
                    <a:pt x="10325" y="140982"/>
                  </a:moveTo>
                  <a:lnTo>
                    <a:pt x="9067" y="141579"/>
                  </a:lnTo>
                  <a:lnTo>
                    <a:pt x="9461" y="141820"/>
                  </a:lnTo>
                  <a:lnTo>
                    <a:pt x="10325" y="140982"/>
                  </a:lnTo>
                  <a:close/>
                </a:path>
                <a:path w="458470" h="438785">
                  <a:moveTo>
                    <a:pt x="10477" y="139103"/>
                  </a:moveTo>
                  <a:lnTo>
                    <a:pt x="9969" y="138950"/>
                  </a:lnTo>
                  <a:lnTo>
                    <a:pt x="10058" y="139103"/>
                  </a:lnTo>
                  <a:lnTo>
                    <a:pt x="10160" y="139230"/>
                  </a:lnTo>
                  <a:lnTo>
                    <a:pt x="10477" y="139103"/>
                  </a:lnTo>
                  <a:close/>
                </a:path>
                <a:path w="458470" h="438785">
                  <a:moveTo>
                    <a:pt x="10998" y="139242"/>
                  </a:moveTo>
                  <a:lnTo>
                    <a:pt x="10934" y="138874"/>
                  </a:lnTo>
                  <a:lnTo>
                    <a:pt x="10756" y="138988"/>
                  </a:lnTo>
                  <a:lnTo>
                    <a:pt x="10604" y="139052"/>
                  </a:lnTo>
                  <a:lnTo>
                    <a:pt x="10477" y="139103"/>
                  </a:lnTo>
                  <a:lnTo>
                    <a:pt x="10998" y="139242"/>
                  </a:lnTo>
                  <a:close/>
                </a:path>
                <a:path w="458470" h="438785">
                  <a:moveTo>
                    <a:pt x="12255" y="165112"/>
                  </a:moveTo>
                  <a:close/>
                </a:path>
                <a:path w="458470" h="438785">
                  <a:moveTo>
                    <a:pt x="13970" y="145554"/>
                  </a:moveTo>
                  <a:lnTo>
                    <a:pt x="13589" y="145262"/>
                  </a:lnTo>
                  <a:lnTo>
                    <a:pt x="13182" y="145478"/>
                  </a:lnTo>
                  <a:lnTo>
                    <a:pt x="12801" y="145694"/>
                  </a:lnTo>
                  <a:lnTo>
                    <a:pt x="12674" y="145859"/>
                  </a:lnTo>
                  <a:lnTo>
                    <a:pt x="11417" y="144792"/>
                  </a:lnTo>
                  <a:lnTo>
                    <a:pt x="7467" y="144792"/>
                  </a:lnTo>
                  <a:lnTo>
                    <a:pt x="8890" y="143522"/>
                  </a:lnTo>
                  <a:lnTo>
                    <a:pt x="11633" y="143522"/>
                  </a:lnTo>
                  <a:lnTo>
                    <a:pt x="10121" y="142252"/>
                  </a:lnTo>
                  <a:lnTo>
                    <a:pt x="9461" y="141820"/>
                  </a:lnTo>
                  <a:lnTo>
                    <a:pt x="7734" y="143522"/>
                  </a:lnTo>
                  <a:lnTo>
                    <a:pt x="6845" y="144792"/>
                  </a:lnTo>
                  <a:lnTo>
                    <a:pt x="5753" y="143522"/>
                  </a:lnTo>
                  <a:lnTo>
                    <a:pt x="850" y="148602"/>
                  </a:lnTo>
                  <a:lnTo>
                    <a:pt x="8661" y="147332"/>
                  </a:lnTo>
                  <a:lnTo>
                    <a:pt x="9817" y="146062"/>
                  </a:lnTo>
                  <a:lnTo>
                    <a:pt x="12928" y="146062"/>
                  </a:lnTo>
                  <a:lnTo>
                    <a:pt x="12700" y="145884"/>
                  </a:lnTo>
                  <a:lnTo>
                    <a:pt x="13322" y="145567"/>
                  </a:lnTo>
                  <a:lnTo>
                    <a:pt x="13716" y="145465"/>
                  </a:lnTo>
                  <a:lnTo>
                    <a:pt x="13970" y="145554"/>
                  </a:lnTo>
                  <a:close/>
                </a:path>
                <a:path w="458470" h="438785">
                  <a:moveTo>
                    <a:pt x="14097" y="144983"/>
                  </a:moveTo>
                  <a:lnTo>
                    <a:pt x="13817" y="144856"/>
                  </a:lnTo>
                  <a:lnTo>
                    <a:pt x="13436" y="144856"/>
                  </a:lnTo>
                  <a:lnTo>
                    <a:pt x="12941" y="144919"/>
                  </a:lnTo>
                  <a:lnTo>
                    <a:pt x="13182" y="145021"/>
                  </a:lnTo>
                  <a:lnTo>
                    <a:pt x="13411" y="145135"/>
                  </a:lnTo>
                  <a:lnTo>
                    <a:pt x="13589" y="145262"/>
                  </a:lnTo>
                  <a:lnTo>
                    <a:pt x="14097" y="144983"/>
                  </a:lnTo>
                  <a:close/>
                </a:path>
                <a:path w="458470" h="438785">
                  <a:moveTo>
                    <a:pt x="14325" y="146088"/>
                  </a:moveTo>
                  <a:lnTo>
                    <a:pt x="14262" y="145783"/>
                  </a:lnTo>
                  <a:lnTo>
                    <a:pt x="14147" y="145618"/>
                  </a:lnTo>
                  <a:lnTo>
                    <a:pt x="13970" y="145554"/>
                  </a:lnTo>
                  <a:lnTo>
                    <a:pt x="14236" y="145884"/>
                  </a:lnTo>
                  <a:lnTo>
                    <a:pt x="14325" y="146088"/>
                  </a:lnTo>
                  <a:close/>
                </a:path>
                <a:path w="458470" h="438785">
                  <a:moveTo>
                    <a:pt x="16725" y="168617"/>
                  </a:moveTo>
                  <a:lnTo>
                    <a:pt x="14770" y="167652"/>
                  </a:lnTo>
                  <a:lnTo>
                    <a:pt x="15849" y="169138"/>
                  </a:lnTo>
                  <a:lnTo>
                    <a:pt x="16725" y="168617"/>
                  </a:lnTo>
                  <a:close/>
                </a:path>
                <a:path w="458470" h="438785">
                  <a:moveTo>
                    <a:pt x="23622" y="187972"/>
                  </a:moveTo>
                  <a:lnTo>
                    <a:pt x="23609" y="187756"/>
                  </a:lnTo>
                  <a:lnTo>
                    <a:pt x="23037" y="187972"/>
                  </a:lnTo>
                  <a:lnTo>
                    <a:pt x="23622" y="187972"/>
                  </a:lnTo>
                  <a:close/>
                </a:path>
                <a:path w="458470" h="438785">
                  <a:moveTo>
                    <a:pt x="25819" y="161302"/>
                  </a:moveTo>
                  <a:lnTo>
                    <a:pt x="24231" y="160032"/>
                  </a:lnTo>
                  <a:lnTo>
                    <a:pt x="24422" y="162039"/>
                  </a:lnTo>
                  <a:lnTo>
                    <a:pt x="25819" y="161302"/>
                  </a:lnTo>
                  <a:close/>
                </a:path>
                <a:path w="458470" h="438785">
                  <a:moveTo>
                    <a:pt x="30429" y="171665"/>
                  </a:moveTo>
                  <a:lnTo>
                    <a:pt x="30251" y="172516"/>
                  </a:lnTo>
                  <a:lnTo>
                    <a:pt x="30276" y="173037"/>
                  </a:lnTo>
                  <a:lnTo>
                    <a:pt x="30327" y="173431"/>
                  </a:lnTo>
                  <a:lnTo>
                    <a:pt x="30429" y="171665"/>
                  </a:lnTo>
                  <a:close/>
                </a:path>
                <a:path w="458470" h="438785">
                  <a:moveTo>
                    <a:pt x="32664" y="201498"/>
                  </a:moveTo>
                  <a:lnTo>
                    <a:pt x="32334" y="201815"/>
                  </a:lnTo>
                  <a:lnTo>
                    <a:pt x="32054" y="202120"/>
                  </a:lnTo>
                  <a:lnTo>
                    <a:pt x="31915" y="202323"/>
                  </a:lnTo>
                  <a:lnTo>
                    <a:pt x="32207" y="202069"/>
                  </a:lnTo>
                  <a:lnTo>
                    <a:pt x="32461" y="201790"/>
                  </a:lnTo>
                  <a:lnTo>
                    <a:pt x="32664" y="201498"/>
                  </a:lnTo>
                  <a:close/>
                </a:path>
                <a:path w="458470" h="438785">
                  <a:moveTo>
                    <a:pt x="33667" y="200672"/>
                  </a:moveTo>
                  <a:lnTo>
                    <a:pt x="32664" y="201942"/>
                  </a:lnTo>
                  <a:lnTo>
                    <a:pt x="33667" y="200672"/>
                  </a:lnTo>
                  <a:close/>
                </a:path>
                <a:path w="458470" h="438785">
                  <a:moveTo>
                    <a:pt x="34366" y="198132"/>
                  </a:moveTo>
                  <a:lnTo>
                    <a:pt x="33794" y="198132"/>
                  </a:lnTo>
                  <a:lnTo>
                    <a:pt x="33477" y="198132"/>
                  </a:lnTo>
                  <a:lnTo>
                    <a:pt x="33858" y="199402"/>
                  </a:lnTo>
                  <a:lnTo>
                    <a:pt x="34366" y="198132"/>
                  </a:lnTo>
                  <a:close/>
                </a:path>
                <a:path w="458470" h="438785">
                  <a:moveTo>
                    <a:pt x="35560" y="196075"/>
                  </a:moveTo>
                  <a:lnTo>
                    <a:pt x="33909" y="196862"/>
                  </a:lnTo>
                  <a:lnTo>
                    <a:pt x="33794" y="198132"/>
                  </a:lnTo>
                  <a:lnTo>
                    <a:pt x="35560" y="196075"/>
                  </a:lnTo>
                  <a:close/>
                </a:path>
                <a:path w="458470" h="438785">
                  <a:moveTo>
                    <a:pt x="35966" y="195211"/>
                  </a:moveTo>
                  <a:lnTo>
                    <a:pt x="35293" y="194322"/>
                  </a:lnTo>
                  <a:lnTo>
                    <a:pt x="35598" y="195592"/>
                  </a:lnTo>
                  <a:lnTo>
                    <a:pt x="35966" y="195211"/>
                  </a:lnTo>
                  <a:close/>
                </a:path>
                <a:path w="458470" h="438785">
                  <a:moveTo>
                    <a:pt x="36068" y="195846"/>
                  </a:moveTo>
                  <a:lnTo>
                    <a:pt x="35991" y="195592"/>
                  </a:lnTo>
                  <a:lnTo>
                    <a:pt x="35560" y="196075"/>
                  </a:lnTo>
                  <a:lnTo>
                    <a:pt x="36068" y="195846"/>
                  </a:lnTo>
                  <a:close/>
                </a:path>
                <a:path w="458470" h="438785">
                  <a:moveTo>
                    <a:pt x="36080" y="180733"/>
                  </a:moveTo>
                  <a:lnTo>
                    <a:pt x="35941" y="180873"/>
                  </a:lnTo>
                  <a:lnTo>
                    <a:pt x="35788" y="181140"/>
                  </a:lnTo>
                  <a:lnTo>
                    <a:pt x="35636" y="181457"/>
                  </a:lnTo>
                  <a:lnTo>
                    <a:pt x="35839" y="181241"/>
                  </a:lnTo>
                  <a:lnTo>
                    <a:pt x="36004" y="181013"/>
                  </a:lnTo>
                  <a:lnTo>
                    <a:pt x="36080" y="180733"/>
                  </a:lnTo>
                  <a:close/>
                </a:path>
                <a:path w="458470" h="438785">
                  <a:moveTo>
                    <a:pt x="36830" y="194322"/>
                  </a:moveTo>
                  <a:lnTo>
                    <a:pt x="35966" y="195211"/>
                  </a:lnTo>
                  <a:lnTo>
                    <a:pt x="36233" y="195592"/>
                  </a:lnTo>
                  <a:lnTo>
                    <a:pt x="36715" y="194983"/>
                  </a:lnTo>
                  <a:lnTo>
                    <a:pt x="36830" y="194322"/>
                  </a:lnTo>
                  <a:close/>
                </a:path>
                <a:path w="458470" h="438785">
                  <a:moveTo>
                    <a:pt x="41656" y="205790"/>
                  </a:moveTo>
                  <a:lnTo>
                    <a:pt x="41567" y="206057"/>
                  </a:lnTo>
                  <a:lnTo>
                    <a:pt x="41579" y="206273"/>
                  </a:lnTo>
                  <a:lnTo>
                    <a:pt x="41643" y="206463"/>
                  </a:lnTo>
                  <a:lnTo>
                    <a:pt x="41656" y="205790"/>
                  </a:lnTo>
                  <a:close/>
                </a:path>
                <a:path w="458470" h="438785">
                  <a:moveTo>
                    <a:pt x="42570" y="207492"/>
                  </a:moveTo>
                  <a:lnTo>
                    <a:pt x="41859" y="207111"/>
                  </a:lnTo>
                  <a:lnTo>
                    <a:pt x="41643" y="206463"/>
                  </a:lnTo>
                  <a:lnTo>
                    <a:pt x="41605" y="208203"/>
                  </a:lnTo>
                  <a:lnTo>
                    <a:pt x="42570" y="207492"/>
                  </a:lnTo>
                  <a:close/>
                </a:path>
                <a:path w="458470" h="438785">
                  <a:moveTo>
                    <a:pt x="53365" y="223126"/>
                  </a:moveTo>
                  <a:lnTo>
                    <a:pt x="52933" y="222262"/>
                  </a:lnTo>
                  <a:lnTo>
                    <a:pt x="53200" y="223215"/>
                  </a:lnTo>
                  <a:lnTo>
                    <a:pt x="53365" y="223126"/>
                  </a:lnTo>
                  <a:close/>
                </a:path>
                <a:path w="458470" h="438785">
                  <a:moveTo>
                    <a:pt x="59270" y="210832"/>
                  </a:moveTo>
                  <a:close/>
                </a:path>
                <a:path w="458470" h="438785">
                  <a:moveTo>
                    <a:pt x="64401" y="235483"/>
                  </a:moveTo>
                  <a:lnTo>
                    <a:pt x="62750" y="236232"/>
                  </a:lnTo>
                  <a:lnTo>
                    <a:pt x="63893" y="236728"/>
                  </a:lnTo>
                  <a:lnTo>
                    <a:pt x="64401" y="235483"/>
                  </a:lnTo>
                  <a:close/>
                </a:path>
                <a:path w="458470" h="438785">
                  <a:moveTo>
                    <a:pt x="65659" y="237502"/>
                  </a:moveTo>
                  <a:lnTo>
                    <a:pt x="63893" y="236728"/>
                  </a:lnTo>
                  <a:lnTo>
                    <a:pt x="63080" y="238772"/>
                  </a:lnTo>
                  <a:lnTo>
                    <a:pt x="65659" y="237502"/>
                  </a:lnTo>
                  <a:close/>
                </a:path>
                <a:path w="458470" h="438785">
                  <a:moveTo>
                    <a:pt x="71666" y="223532"/>
                  </a:moveTo>
                  <a:lnTo>
                    <a:pt x="70510" y="220992"/>
                  </a:lnTo>
                  <a:lnTo>
                    <a:pt x="66535" y="220992"/>
                  </a:lnTo>
                  <a:lnTo>
                    <a:pt x="65697" y="218452"/>
                  </a:lnTo>
                  <a:lnTo>
                    <a:pt x="68148" y="214642"/>
                  </a:lnTo>
                  <a:lnTo>
                    <a:pt x="68021" y="218452"/>
                  </a:lnTo>
                  <a:lnTo>
                    <a:pt x="69938" y="215912"/>
                  </a:lnTo>
                  <a:lnTo>
                    <a:pt x="66763" y="213372"/>
                  </a:lnTo>
                  <a:lnTo>
                    <a:pt x="60871" y="213372"/>
                  </a:lnTo>
                  <a:lnTo>
                    <a:pt x="59194" y="210883"/>
                  </a:lnTo>
                  <a:lnTo>
                    <a:pt x="54597" y="214642"/>
                  </a:lnTo>
                  <a:lnTo>
                    <a:pt x="59588" y="207022"/>
                  </a:lnTo>
                  <a:lnTo>
                    <a:pt x="56934" y="207022"/>
                  </a:lnTo>
                  <a:lnTo>
                    <a:pt x="59118" y="205752"/>
                  </a:lnTo>
                  <a:lnTo>
                    <a:pt x="58547" y="205752"/>
                  </a:lnTo>
                  <a:lnTo>
                    <a:pt x="57581" y="203212"/>
                  </a:lnTo>
                  <a:lnTo>
                    <a:pt x="54013" y="203212"/>
                  </a:lnTo>
                  <a:lnTo>
                    <a:pt x="50101" y="201942"/>
                  </a:lnTo>
                  <a:lnTo>
                    <a:pt x="51549" y="200672"/>
                  </a:lnTo>
                  <a:lnTo>
                    <a:pt x="51625" y="199402"/>
                  </a:lnTo>
                  <a:lnTo>
                    <a:pt x="49644" y="198132"/>
                  </a:lnTo>
                  <a:lnTo>
                    <a:pt x="49390" y="196862"/>
                  </a:lnTo>
                  <a:lnTo>
                    <a:pt x="49136" y="195592"/>
                  </a:lnTo>
                  <a:lnTo>
                    <a:pt x="47688" y="196862"/>
                  </a:lnTo>
                  <a:lnTo>
                    <a:pt x="47282" y="195592"/>
                  </a:lnTo>
                  <a:lnTo>
                    <a:pt x="45961" y="198132"/>
                  </a:lnTo>
                  <a:lnTo>
                    <a:pt x="45961" y="193052"/>
                  </a:lnTo>
                  <a:lnTo>
                    <a:pt x="42773" y="190512"/>
                  </a:lnTo>
                  <a:lnTo>
                    <a:pt x="39497" y="189242"/>
                  </a:lnTo>
                  <a:lnTo>
                    <a:pt x="39179" y="185432"/>
                  </a:lnTo>
                  <a:lnTo>
                    <a:pt x="40728" y="185432"/>
                  </a:lnTo>
                  <a:lnTo>
                    <a:pt x="37363" y="182892"/>
                  </a:lnTo>
                  <a:lnTo>
                    <a:pt x="36423" y="184188"/>
                  </a:lnTo>
                  <a:lnTo>
                    <a:pt x="35344" y="186702"/>
                  </a:lnTo>
                  <a:lnTo>
                    <a:pt x="34099" y="186702"/>
                  </a:lnTo>
                  <a:lnTo>
                    <a:pt x="34950" y="184162"/>
                  </a:lnTo>
                  <a:lnTo>
                    <a:pt x="35636" y="181622"/>
                  </a:lnTo>
                  <a:lnTo>
                    <a:pt x="35102" y="182892"/>
                  </a:lnTo>
                  <a:lnTo>
                    <a:pt x="34264" y="182892"/>
                  </a:lnTo>
                  <a:lnTo>
                    <a:pt x="36055" y="179082"/>
                  </a:lnTo>
                  <a:lnTo>
                    <a:pt x="29387" y="186702"/>
                  </a:lnTo>
                  <a:lnTo>
                    <a:pt x="30175" y="182892"/>
                  </a:lnTo>
                  <a:lnTo>
                    <a:pt x="31318" y="181622"/>
                  </a:lnTo>
                  <a:lnTo>
                    <a:pt x="28181" y="181622"/>
                  </a:lnTo>
                  <a:lnTo>
                    <a:pt x="27825" y="180352"/>
                  </a:lnTo>
                  <a:lnTo>
                    <a:pt x="29908" y="179082"/>
                  </a:lnTo>
                  <a:lnTo>
                    <a:pt x="29578" y="180352"/>
                  </a:lnTo>
                  <a:lnTo>
                    <a:pt x="31572" y="179082"/>
                  </a:lnTo>
                  <a:lnTo>
                    <a:pt x="30518" y="177812"/>
                  </a:lnTo>
                  <a:lnTo>
                    <a:pt x="25209" y="180352"/>
                  </a:lnTo>
                  <a:lnTo>
                    <a:pt x="26797" y="177812"/>
                  </a:lnTo>
                  <a:lnTo>
                    <a:pt x="29464" y="177812"/>
                  </a:lnTo>
                  <a:lnTo>
                    <a:pt x="30391" y="176542"/>
                  </a:lnTo>
                  <a:lnTo>
                    <a:pt x="31318" y="175272"/>
                  </a:lnTo>
                  <a:lnTo>
                    <a:pt x="30518" y="175272"/>
                  </a:lnTo>
                  <a:lnTo>
                    <a:pt x="30327" y="174002"/>
                  </a:lnTo>
                  <a:lnTo>
                    <a:pt x="30111" y="171462"/>
                  </a:lnTo>
                  <a:lnTo>
                    <a:pt x="29730" y="172732"/>
                  </a:lnTo>
                  <a:lnTo>
                    <a:pt x="22402" y="175272"/>
                  </a:lnTo>
                  <a:lnTo>
                    <a:pt x="24396" y="172732"/>
                  </a:lnTo>
                  <a:lnTo>
                    <a:pt x="25387" y="171462"/>
                  </a:lnTo>
                  <a:lnTo>
                    <a:pt x="26377" y="170192"/>
                  </a:lnTo>
                  <a:lnTo>
                    <a:pt x="20777" y="171462"/>
                  </a:lnTo>
                  <a:lnTo>
                    <a:pt x="26111" y="170192"/>
                  </a:lnTo>
                  <a:lnTo>
                    <a:pt x="23266" y="170192"/>
                  </a:lnTo>
                  <a:lnTo>
                    <a:pt x="26098" y="167652"/>
                  </a:lnTo>
                  <a:lnTo>
                    <a:pt x="26250" y="167144"/>
                  </a:lnTo>
                  <a:lnTo>
                    <a:pt x="27279" y="166535"/>
                  </a:lnTo>
                  <a:lnTo>
                    <a:pt x="26784" y="166776"/>
                  </a:lnTo>
                  <a:lnTo>
                    <a:pt x="26428" y="166992"/>
                  </a:lnTo>
                  <a:lnTo>
                    <a:pt x="26263" y="167093"/>
                  </a:lnTo>
                  <a:lnTo>
                    <a:pt x="26492" y="166382"/>
                  </a:lnTo>
                  <a:lnTo>
                    <a:pt x="26784" y="165112"/>
                  </a:lnTo>
                  <a:lnTo>
                    <a:pt x="24790" y="165112"/>
                  </a:lnTo>
                  <a:lnTo>
                    <a:pt x="26543" y="163842"/>
                  </a:lnTo>
                  <a:lnTo>
                    <a:pt x="28295" y="162572"/>
                  </a:lnTo>
                  <a:lnTo>
                    <a:pt x="24485" y="162572"/>
                  </a:lnTo>
                  <a:lnTo>
                    <a:pt x="24422" y="162039"/>
                  </a:lnTo>
                  <a:lnTo>
                    <a:pt x="23418" y="162572"/>
                  </a:lnTo>
                  <a:lnTo>
                    <a:pt x="18783" y="162572"/>
                  </a:lnTo>
                  <a:lnTo>
                    <a:pt x="21844" y="158762"/>
                  </a:lnTo>
                  <a:lnTo>
                    <a:pt x="22872" y="157492"/>
                  </a:lnTo>
                  <a:lnTo>
                    <a:pt x="23888" y="156222"/>
                  </a:lnTo>
                  <a:lnTo>
                    <a:pt x="17767" y="156222"/>
                  </a:lnTo>
                  <a:lnTo>
                    <a:pt x="14401" y="153682"/>
                  </a:lnTo>
                  <a:lnTo>
                    <a:pt x="11036" y="156222"/>
                  </a:lnTo>
                  <a:lnTo>
                    <a:pt x="7962" y="154952"/>
                  </a:lnTo>
                  <a:lnTo>
                    <a:pt x="8915" y="152412"/>
                  </a:lnTo>
                  <a:lnTo>
                    <a:pt x="11709" y="152412"/>
                  </a:lnTo>
                  <a:lnTo>
                    <a:pt x="12217" y="151142"/>
                  </a:lnTo>
                  <a:lnTo>
                    <a:pt x="11353" y="149872"/>
                  </a:lnTo>
                  <a:lnTo>
                    <a:pt x="10477" y="149872"/>
                  </a:lnTo>
                  <a:lnTo>
                    <a:pt x="11811" y="147332"/>
                  </a:lnTo>
                  <a:lnTo>
                    <a:pt x="10985" y="147332"/>
                  </a:lnTo>
                  <a:lnTo>
                    <a:pt x="9118" y="148145"/>
                  </a:lnTo>
                  <a:lnTo>
                    <a:pt x="9385" y="148602"/>
                  </a:lnTo>
                  <a:lnTo>
                    <a:pt x="5029" y="151142"/>
                  </a:lnTo>
                  <a:lnTo>
                    <a:pt x="9334" y="149872"/>
                  </a:lnTo>
                  <a:lnTo>
                    <a:pt x="8559" y="151142"/>
                  </a:lnTo>
                  <a:lnTo>
                    <a:pt x="6553" y="152412"/>
                  </a:lnTo>
                  <a:lnTo>
                    <a:pt x="5410" y="152412"/>
                  </a:lnTo>
                  <a:lnTo>
                    <a:pt x="4279" y="154952"/>
                  </a:lnTo>
                  <a:lnTo>
                    <a:pt x="7505" y="152412"/>
                  </a:lnTo>
                  <a:lnTo>
                    <a:pt x="6045" y="154952"/>
                  </a:lnTo>
                  <a:lnTo>
                    <a:pt x="5334" y="154952"/>
                  </a:lnTo>
                  <a:lnTo>
                    <a:pt x="7264" y="156222"/>
                  </a:lnTo>
                  <a:lnTo>
                    <a:pt x="6311" y="156222"/>
                  </a:lnTo>
                  <a:lnTo>
                    <a:pt x="4660" y="157492"/>
                  </a:lnTo>
                  <a:lnTo>
                    <a:pt x="4737" y="156222"/>
                  </a:lnTo>
                  <a:lnTo>
                    <a:pt x="3911" y="160032"/>
                  </a:lnTo>
                  <a:lnTo>
                    <a:pt x="9906" y="158762"/>
                  </a:lnTo>
                  <a:lnTo>
                    <a:pt x="7518" y="161302"/>
                  </a:lnTo>
                  <a:lnTo>
                    <a:pt x="7162" y="161302"/>
                  </a:lnTo>
                  <a:lnTo>
                    <a:pt x="10401" y="162572"/>
                  </a:lnTo>
                  <a:lnTo>
                    <a:pt x="10185" y="158762"/>
                  </a:lnTo>
                  <a:lnTo>
                    <a:pt x="14935" y="158762"/>
                  </a:lnTo>
                  <a:lnTo>
                    <a:pt x="8978" y="165112"/>
                  </a:lnTo>
                  <a:lnTo>
                    <a:pt x="11976" y="163842"/>
                  </a:lnTo>
                  <a:lnTo>
                    <a:pt x="12242" y="165061"/>
                  </a:lnTo>
                  <a:lnTo>
                    <a:pt x="14401" y="163842"/>
                  </a:lnTo>
                  <a:lnTo>
                    <a:pt x="12788" y="167652"/>
                  </a:lnTo>
                  <a:lnTo>
                    <a:pt x="14770" y="167652"/>
                  </a:lnTo>
                  <a:lnTo>
                    <a:pt x="18338" y="167652"/>
                  </a:lnTo>
                  <a:lnTo>
                    <a:pt x="16725" y="168617"/>
                  </a:lnTo>
                  <a:lnTo>
                    <a:pt x="17322" y="168922"/>
                  </a:lnTo>
                  <a:lnTo>
                    <a:pt x="16319" y="169786"/>
                  </a:lnTo>
                  <a:lnTo>
                    <a:pt x="15849" y="169138"/>
                  </a:lnTo>
                  <a:lnTo>
                    <a:pt x="14122" y="170192"/>
                  </a:lnTo>
                  <a:lnTo>
                    <a:pt x="15836" y="170192"/>
                  </a:lnTo>
                  <a:lnTo>
                    <a:pt x="12903" y="172732"/>
                  </a:lnTo>
                  <a:lnTo>
                    <a:pt x="15798" y="171602"/>
                  </a:lnTo>
                  <a:lnTo>
                    <a:pt x="15836" y="171462"/>
                  </a:lnTo>
                  <a:lnTo>
                    <a:pt x="15824" y="171589"/>
                  </a:lnTo>
                  <a:lnTo>
                    <a:pt x="16167" y="171462"/>
                  </a:lnTo>
                  <a:lnTo>
                    <a:pt x="19418" y="170192"/>
                  </a:lnTo>
                  <a:lnTo>
                    <a:pt x="18161" y="172732"/>
                  </a:lnTo>
                  <a:lnTo>
                    <a:pt x="15443" y="174002"/>
                  </a:lnTo>
                  <a:lnTo>
                    <a:pt x="15824" y="171589"/>
                  </a:lnTo>
                  <a:lnTo>
                    <a:pt x="14605" y="175272"/>
                  </a:lnTo>
                  <a:lnTo>
                    <a:pt x="16954" y="174002"/>
                  </a:lnTo>
                  <a:lnTo>
                    <a:pt x="19291" y="172732"/>
                  </a:lnTo>
                  <a:lnTo>
                    <a:pt x="15532" y="177812"/>
                  </a:lnTo>
                  <a:lnTo>
                    <a:pt x="17068" y="177812"/>
                  </a:lnTo>
                  <a:lnTo>
                    <a:pt x="16637" y="178117"/>
                  </a:lnTo>
                  <a:lnTo>
                    <a:pt x="16090" y="178574"/>
                  </a:lnTo>
                  <a:lnTo>
                    <a:pt x="15430" y="179209"/>
                  </a:lnTo>
                  <a:lnTo>
                    <a:pt x="15544" y="179603"/>
                  </a:lnTo>
                  <a:lnTo>
                    <a:pt x="18148" y="177863"/>
                  </a:lnTo>
                  <a:lnTo>
                    <a:pt x="19316" y="177165"/>
                  </a:lnTo>
                  <a:lnTo>
                    <a:pt x="18161" y="177761"/>
                  </a:lnTo>
                  <a:lnTo>
                    <a:pt x="17500" y="177901"/>
                  </a:lnTo>
                  <a:lnTo>
                    <a:pt x="17183" y="177800"/>
                  </a:lnTo>
                  <a:lnTo>
                    <a:pt x="20421" y="176542"/>
                  </a:lnTo>
                  <a:lnTo>
                    <a:pt x="20205" y="180352"/>
                  </a:lnTo>
                  <a:lnTo>
                    <a:pt x="22606" y="180352"/>
                  </a:lnTo>
                  <a:lnTo>
                    <a:pt x="21399" y="181622"/>
                  </a:lnTo>
                  <a:lnTo>
                    <a:pt x="23469" y="185432"/>
                  </a:lnTo>
                  <a:lnTo>
                    <a:pt x="23609" y="187756"/>
                  </a:lnTo>
                  <a:lnTo>
                    <a:pt x="26530" y="186702"/>
                  </a:lnTo>
                  <a:lnTo>
                    <a:pt x="27266" y="187972"/>
                  </a:lnTo>
                  <a:lnTo>
                    <a:pt x="28905" y="189242"/>
                  </a:lnTo>
                  <a:lnTo>
                    <a:pt x="26936" y="190512"/>
                  </a:lnTo>
                  <a:lnTo>
                    <a:pt x="24612" y="190512"/>
                  </a:lnTo>
                  <a:lnTo>
                    <a:pt x="25476" y="191681"/>
                  </a:lnTo>
                  <a:lnTo>
                    <a:pt x="25158" y="191833"/>
                  </a:lnTo>
                  <a:lnTo>
                    <a:pt x="24714" y="192049"/>
                  </a:lnTo>
                  <a:lnTo>
                    <a:pt x="24180" y="192303"/>
                  </a:lnTo>
                  <a:lnTo>
                    <a:pt x="25806" y="191947"/>
                  </a:lnTo>
                  <a:lnTo>
                    <a:pt x="25666" y="191782"/>
                  </a:lnTo>
                  <a:lnTo>
                    <a:pt x="28600" y="191782"/>
                  </a:lnTo>
                  <a:lnTo>
                    <a:pt x="25984" y="194322"/>
                  </a:lnTo>
                  <a:lnTo>
                    <a:pt x="27368" y="195592"/>
                  </a:lnTo>
                  <a:lnTo>
                    <a:pt x="31242" y="194322"/>
                  </a:lnTo>
                  <a:lnTo>
                    <a:pt x="31292" y="198132"/>
                  </a:lnTo>
                  <a:lnTo>
                    <a:pt x="33591" y="196862"/>
                  </a:lnTo>
                  <a:lnTo>
                    <a:pt x="34861" y="194322"/>
                  </a:lnTo>
                  <a:lnTo>
                    <a:pt x="36131" y="191782"/>
                  </a:lnTo>
                  <a:lnTo>
                    <a:pt x="39331" y="191782"/>
                  </a:lnTo>
                  <a:lnTo>
                    <a:pt x="38214" y="193052"/>
                  </a:lnTo>
                  <a:lnTo>
                    <a:pt x="36715" y="194983"/>
                  </a:lnTo>
                  <a:lnTo>
                    <a:pt x="36601" y="195592"/>
                  </a:lnTo>
                  <a:lnTo>
                    <a:pt x="36068" y="195846"/>
                  </a:lnTo>
                  <a:lnTo>
                    <a:pt x="36398" y="196862"/>
                  </a:lnTo>
                  <a:lnTo>
                    <a:pt x="34683" y="198132"/>
                  </a:lnTo>
                  <a:lnTo>
                    <a:pt x="35623" y="198132"/>
                  </a:lnTo>
                  <a:lnTo>
                    <a:pt x="34201" y="199402"/>
                  </a:lnTo>
                  <a:lnTo>
                    <a:pt x="33858" y="199402"/>
                  </a:lnTo>
                  <a:lnTo>
                    <a:pt x="33667" y="200672"/>
                  </a:lnTo>
                  <a:lnTo>
                    <a:pt x="35648" y="200672"/>
                  </a:lnTo>
                  <a:lnTo>
                    <a:pt x="37071" y="201942"/>
                  </a:lnTo>
                  <a:lnTo>
                    <a:pt x="34086" y="203212"/>
                  </a:lnTo>
                  <a:lnTo>
                    <a:pt x="33972" y="204482"/>
                  </a:lnTo>
                  <a:lnTo>
                    <a:pt x="35458" y="204482"/>
                  </a:lnTo>
                  <a:lnTo>
                    <a:pt x="35064" y="205752"/>
                  </a:lnTo>
                  <a:lnTo>
                    <a:pt x="37604" y="203212"/>
                  </a:lnTo>
                  <a:lnTo>
                    <a:pt x="37960" y="204482"/>
                  </a:lnTo>
                  <a:lnTo>
                    <a:pt x="36868" y="205752"/>
                  </a:lnTo>
                  <a:lnTo>
                    <a:pt x="38112" y="205752"/>
                  </a:lnTo>
                  <a:lnTo>
                    <a:pt x="39776" y="209562"/>
                  </a:lnTo>
                  <a:lnTo>
                    <a:pt x="41656" y="205790"/>
                  </a:lnTo>
                  <a:lnTo>
                    <a:pt x="41871" y="205752"/>
                  </a:lnTo>
                  <a:lnTo>
                    <a:pt x="46456" y="207022"/>
                  </a:lnTo>
                  <a:lnTo>
                    <a:pt x="45148" y="212102"/>
                  </a:lnTo>
                  <a:lnTo>
                    <a:pt x="48425" y="214642"/>
                  </a:lnTo>
                  <a:lnTo>
                    <a:pt x="47625" y="214642"/>
                  </a:lnTo>
                  <a:lnTo>
                    <a:pt x="49898" y="215912"/>
                  </a:lnTo>
                  <a:lnTo>
                    <a:pt x="51155" y="217182"/>
                  </a:lnTo>
                  <a:lnTo>
                    <a:pt x="54254" y="217182"/>
                  </a:lnTo>
                  <a:lnTo>
                    <a:pt x="53327" y="219722"/>
                  </a:lnTo>
                  <a:lnTo>
                    <a:pt x="52197" y="219722"/>
                  </a:lnTo>
                  <a:lnTo>
                    <a:pt x="53848" y="220992"/>
                  </a:lnTo>
                  <a:lnTo>
                    <a:pt x="54800" y="219722"/>
                  </a:lnTo>
                  <a:lnTo>
                    <a:pt x="55041" y="222262"/>
                  </a:lnTo>
                  <a:lnTo>
                    <a:pt x="53365" y="223126"/>
                  </a:lnTo>
                  <a:lnTo>
                    <a:pt x="53276" y="223520"/>
                  </a:lnTo>
                  <a:lnTo>
                    <a:pt x="53200" y="223215"/>
                  </a:lnTo>
                  <a:lnTo>
                    <a:pt x="52590" y="223532"/>
                  </a:lnTo>
                  <a:lnTo>
                    <a:pt x="53467" y="224218"/>
                  </a:lnTo>
                  <a:lnTo>
                    <a:pt x="53898" y="224218"/>
                  </a:lnTo>
                  <a:lnTo>
                    <a:pt x="70573" y="224218"/>
                  </a:lnTo>
                  <a:lnTo>
                    <a:pt x="70497" y="223532"/>
                  </a:lnTo>
                  <a:lnTo>
                    <a:pt x="71666" y="223532"/>
                  </a:lnTo>
                  <a:close/>
                </a:path>
                <a:path w="458470" h="438785">
                  <a:moveTo>
                    <a:pt x="73266" y="248932"/>
                  </a:moveTo>
                  <a:lnTo>
                    <a:pt x="73228" y="247688"/>
                  </a:lnTo>
                  <a:lnTo>
                    <a:pt x="71374" y="248932"/>
                  </a:lnTo>
                  <a:lnTo>
                    <a:pt x="73266" y="248932"/>
                  </a:lnTo>
                  <a:close/>
                </a:path>
                <a:path w="458470" h="438785">
                  <a:moveTo>
                    <a:pt x="73596" y="242570"/>
                  </a:moveTo>
                  <a:lnTo>
                    <a:pt x="73266" y="242379"/>
                  </a:lnTo>
                  <a:lnTo>
                    <a:pt x="72898" y="242531"/>
                  </a:lnTo>
                  <a:lnTo>
                    <a:pt x="72644" y="242773"/>
                  </a:lnTo>
                  <a:lnTo>
                    <a:pt x="73063" y="242824"/>
                  </a:lnTo>
                  <a:lnTo>
                    <a:pt x="73431" y="242849"/>
                  </a:lnTo>
                  <a:lnTo>
                    <a:pt x="73596" y="242570"/>
                  </a:lnTo>
                  <a:close/>
                </a:path>
                <a:path w="458470" h="438785">
                  <a:moveTo>
                    <a:pt x="74917" y="224802"/>
                  </a:moveTo>
                  <a:lnTo>
                    <a:pt x="74688" y="224802"/>
                  </a:lnTo>
                  <a:lnTo>
                    <a:pt x="74295" y="225120"/>
                  </a:lnTo>
                  <a:lnTo>
                    <a:pt x="74917" y="224802"/>
                  </a:lnTo>
                  <a:close/>
                </a:path>
                <a:path w="458470" h="438785">
                  <a:moveTo>
                    <a:pt x="79197" y="227342"/>
                  </a:moveTo>
                  <a:lnTo>
                    <a:pt x="78752" y="227342"/>
                  </a:lnTo>
                  <a:lnTo>
                    <a:pt x="78384" y="227685"/>
                  </a:lnTo>
                  <a:lnTo>
                    <a:pt x="79197" y="227342"/>
                  </a:lnTo>
                  <a:close/>
                </a:path>
                <a:path w="458470" h="438785">
                  <a:moveTo>
                    <a:pt x="80530" y="230746"/>
                  </a:moveTo>
                  <a:lnTo>
                    <a:pt x="80238" y="230136"/>
                  </a:lnTo>
                  <a:lnTo>
                    <a:pt x="79933" y="229768"/>
                  </a:lnTo>
                  <a:lnTo>
                    <a:pt x="78689" y="231025"/>
                  </a:lnTo>
                  <a:lnTo>
                    <a:pt x="79349" y="230873"/>
                  </a:lnTo>
                  <a:lnTo>
                    <a:pt x="80010" y="230720"/>
                  </a:lnTo>
                  <a:lnTo>
                    <a:pt x="80530" y="230746"/>
                  </a:lnTo>
                  <a:close/>
                </a:path>
                <a:path w="458470" h="438785">
                  <a:moveTo>
                    <a:pt x="81673" y="231914"/>
                  </a:moveTo>
                  <a:lnTo>
                    <a:pt x="81648" y="231025"/>
                  </a:lnTo>
                  <a:lnTo>
                    <a:pt x="81178" y="230771"/>
                  </a:lnTo>
                  <a:lnTo>
                    <a:pt x="80530" y="230746"/>
                  </a:lnTo>
                  <a:lnTo>
                    <a:pt x="80746" y="231254"/>
                  </a:lnTo>
                  <a:lnTo>
                    <a:pt x="80975" y="231902"/>
                  </a:lnTo>
                  <a:lnTo>
                    <a:pt x="81673" y="231914"/>
                  </a:lnTo>
                  <a:close/>
                </a:path>
                <a:path w="458470" h="438785">
                  <a:moveTo>
                    <a:pt x="85572" y="264312"/>
                  </a:moveTo>
                  <a:lnTo>
                    <a:pt x="85013" y="264248"/>
                  </a:lnTo>
                  <a:lnTo>
                    <a:pt x="85229" y="264337"/>
                  </a:lnTo>
                  <a:lnTo>
                    <a:pt x="85572" y="264312"/>
                  </a:lnTo>
                  <a:close/>
                </a:path>
                <a:path w="458470" h="438785">
                  <a:moveTo>
                    <a:pt x="85877" y="263334"/>
                  </a:moveTo>
                  <a:lnTo>
                    <a:pt x="85725" y="262902"/>
                  </a:lnTo>
                  <a:lnTo>
                    <a:pt x="85090" y="262902"/>
                  </a:lnTo>
                  <a:lnTo>
                    <a:pt x="85877" y="263334"/>
                  </a:lnTo>
                  <a:close/>
                </a:path>
                <a:path w="458470" h="438785">
                  <a:moveTo>
                    <a:pt x="89623" y="266496"/>
                  </a:moveTo>
                  <a:lnTo>
                    <a:pt x="89179" y="266712"/>
                  </a:lnTo>
                  <a:lnTo>
                    <a:pt x="89522" y="267208"/>
                  </a:lnTo>
                  <a:lnTo>
                    <a:pt x="89623" y="266496"/>
                  </a:lnTo>
                  <a:close/>
                </a:path>
                <a:path w="458470" h="438785">
                  <a:moveTo>
                    <a:pt x="90068" y="267982"/>
                  </a:moveTo>
                  <a:lnTo>
                    <a:pt x="89522" y="267208"/>
                  </a:lnTo>
                  <a:lnTo>
                    <a:pt x="89420" y="267982"/>
                  </a:lnTo>
                  <a:lnTo>
                    <a:pt x="90068" y="267982"/>
                  </a:lnTo>
                  <a:close/>
                </a:path>
                <a:path w="458470" h="438785">
                  <a:moveTo>
                    <a:pt x="96723" y="265988"/>
                  </a:moveTo>
                  <a:lnTo>
                    <a:pt x="96710" y="265620"/>
                  </a:lnTo>
                  <a:lnTo>
                    <a:pt x="96596" y="265404"/>
                  </a:lnTo>
                  <a:lnTo>
                    <a:pt x="96494" y="265264"/>
                  </a:lnTo>
                  <a:lnTo>
                    <a:pt x="96723" y="265988"/>
                  </a:lnTo>
                  <a:close/>
                </a:path>
                <a:path w="458470" h="438785">
                  <a:moveTo>
                    <a:pt x="98564" y="265201"/>
                  </a:moveTo>
                  <a:lnTo>
                    <a:pt x="98005" y="264172"/>
                  </a:lnTo>
                  <a:lnTo>
                    <a:pt x="97929" y="265442"/>
                  </a:lnTo>
                  <a:lnTo>
                    <a:pt x="98564" y="265201"/>
                  </a:lnTo>
                  <a:close/>
                </a:path>
                <a:path w="458470" h="438785">
                  <a:moveTo>
                    <a:pt x="98983" y="265036"/>
                  </a:moveTo>
                  <a:lnTo>
                    <a:pt x="98564" y="265201"/>
                  </a:lnTo>
                  <a:lnTo>
                    <a:pt x="98691" y="265442"/>
                  </a:lnTo>
                  <a:lnTo>
                    <a:pt x="98983" y="265036"/>
                  </a:lnTo>
                  <a:close/>
                </a:path>
                <a:path w="458470" h="438785">
                  <a:moveTo>
                    <a:pt x="101854" y="243852"/>
                  </a:moveTo>
                  <a:lnTo>
                    <a:pt x="100190" y="243852"/>
                  </a:lnTo>
                  <a:lnTo>
                    <a:pt x="99466" y="245122"/>
                  </a:lnTo>
                  <a:lnTo>
                    <a:pt x="99593" y="245122"/>
                  </a:lnTo>
                  <a:lnTo>
                    <a:pt x="101854" y="243852"/>
                  </a:lnTo>
                  <a:close/>
                </a:path>
                <a:path w="458470" h="438785">
                  <a:moveTo>
                    <a:pt x="102336" y="273062"/>
                  </a:moveTo>
                  <a:lnTo>
                    <a:pt x="102044" y="273164"/>
                  </a:lnTo>
                  <a:lnTo>
                    <a:pt x="102235" y="273215"/>
                  </a:lnTo>
                  <a:lnTo>
                    <a:pt x="102336" y="273062"/>
                  </a:lnTo>
                  <a:close/>
                </a:path>
                <a:path w="458470" h="438785">
                  <a:moveTo>
                    <a:pt x="105918" y="274332"/>
                  </a:moveTo>
                  <a:lnTo>
                    <a:pt x="102235" y="273215"/>
                  </a:lnTo>
                  <a:lnTo>
                    <a:pt x="99174" y="278142"/>
                  </a:lnTo>
                  <a:lnTo>
                    <a:pt x="102362" y="276872"/>
                  </a:lnTo>
                  <a:lnTo>
                    <a:pt x="103492" y="274332"/>
                  </a:lnTo>
                  <a:lnTo>
                    <a:pt x="102997" y="275602"/>
                  </a:lnTo>
                  <a:lnTo>
                    <a:pt x="105918" y="274332"/>
                  </a:lnTo>
                  <a:close/>
                </a:path>
                <a:path w="458470" h="438785">
                  <a:moveTo>
                    <a:pt x="110731" y="248970"/>
                  </a:moveTo>
                  <a:lnTo>
                    <a:pt x="110236" y="248856"/>
                  </a:lnTo>
                  <a:lnTo>
                    <a:pt x="109537" y="248932"/>
                  </a:lnTo>
                  <a:lnTo>
                    <a:pt x="109728" y="249021"/>
                  </a:lnTo>
                  <a:lnTo>
                    <a:pt x="110731" y="248970"/>
                  </a:lnTo>
                  <a:close/>
                </a:path>
                <a:path w="458470" h="438785">
                  <a:moveTo>
                    <a:pt x="114515" y="283730"/>
                  </a:moveTo>
                  <a:lnTo>
                    <a:pt x="114325" y="283997"/>
                  </a:lnTo>
                  <a:lnTo>
                    <a:pt x="114173" y="284353"/>
                  </a:lnTo>
                  <a:lnTo>
                    <a:pt x="113969" y="285038"/>
                  </a:lnTo>
                  <a:lnTo>
                    <a:pt x="114249" y="284556"/>
                  </a:lnTo>
                  <a:lnTo>
                    <a:pt x="114388" y="284149"/>
                  </a:lnTo>
                  <a:lnTo>
                    <a:pt x="114515" y="283730"/>
                  </a:lnTo>
                  <a:close/>
                </a:path>
                <a:path w="458470" h="438785">
                  <a:moveTo>
                    <a:pt x="123101" y="259092"/>
                  </a:moveTo>
                  <a:lnTo>
                    <a:pt x="122961" y="257822"/>
                  </a:lnTo>
                  <a:lnTo>
                    <a:pt x="121716" y="259283"/>
                  </a:lnTo>
                  <a:lnTo>
                    <a:pt x="122428" y="259092"/>
                  </a:lnTo>
                  <a:lnTo>
                    <a:pt x="123101" y="259092"/>
                  </a:lnTo>
                  <a:close/>
                </a:path>
                <a:path w="458470" h="438785">
                  <a:moveTo>
                    <a:pt x="127558" y="289953"/>
                  </a:moveTo>
                  <a:lnTo>
                    <a:pt x="127419" y="289585"/>
                  </a:lnTo>
                  <a:lnTo>
                    <a:pt x="127444" y="290220"/>
                  </a:lnTo>
                  <a:lnTo>
                    <a:pt x="127558" y="289953"/>
                  </a:lnTo>
                  <a:close/>
                </a:path>
                <a:path w="458470" h="438785">
                  <a:moveTo>
                    <a:pt x="128130" y="289953"/>
                  </a:moveTo>
                  <a:lnTo>
                    <a:pt x="127749" y="290207"/>
                  </a:lnTo>
                  <a:lnTo>
                    <a:pt x="127469" y="290220"/>
                  </a:lnTo>
                  <a:lnTo>
                    <a:pt x="127393" y="290398"/>
                  </a:lnTo>
                  <a:lnTo>
                    <a:pt x="128041" y="290347"/>
                  </a:lnTo>
                  <a:lnTo>
                    <a:pt x="128130" y="289953"/>
                  </a:lnTo>
                  <a:close/>
                </a:path>
                <a:path w="458470" h="438785">
                  <a:moveTo>
                    <a:pt x="138976" y="297040"/>
                  </a:moveTo>
                  <a:lnTo>
                    <a:pt x="138506" y="296913"/>
                  </a:lnTo>
                  <a:lnTo>
                    <a:pt x="138823" y="297688"/>
                  </a:lnTo>
                  <a:lnTo>
                    <a:pt x="138912" y="297256"/>
                  </a:lnTo>
                  <a:lnTo>
                    <a:pt x="138976" y="297040"/>
                  </a:lnTo>
                  <a:close/>
                </a:path>
                <a:path w="458470" h="438785">
                  <a:moveTo>
                    <a:pt x="142417" y="270040"/>
                  </a:moveTo>
                  <a:lnTo>
                    <a:pt x="142265" y="269849"/>
                  </a:lnTo>
                  <a:lnTo>
                    <a:pt x="142417" y="270040"/>
                  </a:lnTo>
                  <a:close/>
                </a:path>
                <a:path w="458470" h="438785">
                  <a:moveTo>
                    <a:pt x="143865" y="271691"/>
                  </a:moveTo>
                  <a:lnTo>
                    <a:pt x="143548" y="271094"/>
                  </a:lnTo>
                  <a:lnTo>
                    <a:pt x="143027" y="270497"/>
                  </a:lnTo>
                  <a:lnTo>
                    <a:pt x="142417" y="270040"/>
                  </a:lnTo>
                  <a:lnTo>
                    <a:pt x="143865" y="271691"/>
                  </a:lnTo>
                  <a:close/>
                </a:path>
                <a:path w="458470" h="438785">
                  <a:moveTo>
                    <a:pt x="149720" y="276923"/>
                  </a:moveTo>
                  <a:lnTo>
                    <a:pt x="149313" y="274967"/>
                  </a:lnTo>
                  <a:lnTo>
                    <a:pt x="148996" y="276098"/>
                  </a:lnTo>
                  <a:lnTo>
                    <a:pt x="148958" y="276847"/>
                  </a:lnTo>
                  <a:lnTo>
                    <a:pt x="149059" y="277431"/>
                  </a:lnTo>
                  <a:lnTo>
                    <a:pt x="149263" y="277291"/>
                  </a:lnTo>
                  <a:lnTo>
                    <a:pt x="149466" y="277177"/>
                  </a:lnTo>
                  <a:lnTo>
                    <a:pt x="149720" y="276923"/>
                  </a:lnTo>
                  <a:close/>
                </a:path>
                <a:path w="458470" h="438785">
                  <a:moveTo>
                    <a:pt x="156413" y="309892"/>
                  </a:moveTo>
                  <a:lnTo>
                    <a:pt x="156286" y="309702"/>
                  </a:lnTo>
                  <a:lnTo>
                    <a:pt x="155803" y="309892"/>
                  </a:lnTo>
                  <a:lnTo>
                    <a:pt x="156413" y="309892"/>
                  </a:lnTo>
                  <a:close/>
                </a:path>
                <a:path w="458470" h="438785">
                  <a:moveTo>
                    <a:pt x="164058" y="309816"/>
                  </a:moveTo>
                  <a:lnTo>
                    <a:pt x="162941" y="311162"/>
                  </a:lnTo>
                  <a:lnTo>
                    <a:pt x="163360" y="309892"/>
                  </a:lnTo>
                  <a:lnTo>
                    <a:pt x="162179" y="312432"/>
                  </a:lnTo>
                  <a:lnTo>
                    <a:pt x="163309" y="312432"/>
                  </a:lnTo>
                  <a:lnTo>
                    <a:pt x="163677" y="311162"/>
                  </a:lnTo>
                  <a:lnTo>
                    <a:pt x="164058" y="309816"/>
                  </a:lnTo>
                  <a:close/>
                </a:path>
                <a:path w="458470" h="438785">
                  <a:moveTo>
                    <a:pt x="180251" y="323862"/>
                  </a:moveTo>
                  <a:lnTo>
                    <a:pt x="178511" y="323862"/>
                  </a:lnTo>
                  <a:lnTo>
                    <a:pt x="180009" y="322592"/>
                  </a:lnTo>
                  <a:lnTo>
                    <a:pt x="177342" y="322592"/>
                  </a:lnTo>
                  <a:lnTo>
                    <a:pt x="175006" y="323862"/>
                  </a:lnTo>
                  <a:lnTo>
                    <a:pt x="176009" y="323862"/>
                  </a:lnTo>
                  <a:lnTo>
                    <a:pt x="178612" y="325132"/>
                  </a:lnTo>
                  <a:lnTo>
                    <a:pt x="180251" y="323862"/>
                  </a:lnTo>
                  <a:close/>
                </a:path>
                <a:path w="458470" h="438785">
                  <a:moveTo>
                    <a:pt x="181673" y="321322"/>
                  </a:moveTo>
                  <a:lnTo>
                    <a:pt x="181508" y="321322"/>
                  </a:lnTo>
                  <a:lnTo>
                    <a:pt x="180009" y="322592"/>
                  </a:lnTo>
                  <a:lnTo>
                    <a:pt x="180327" y="322592"/>
                  </a:lnTo>
                  <a:lnTo>
                    <a:pt x="181673" y="321322"/>
                  </a:lnTo>
                  <a:close/>
                </a:path>
                <a:path w="458470" h="438785">
                  <a:moveTo>
                    <a:pt x="203136" y="311162"/>
                  </a:moveTo>
                  <a:lnTo>
                    <a:pt x="202819" y="311162"/>
                  </a:lnTo>
                  <a:lnTo>
                    <a:pt x="202260" y="312216"/>
                  </a:lnTo>
                  <a:lnTo>
                    <a:pt x="203136" y="311162"/>
                  </a:lnTo>
                  <a:close/>
                </a:path>
                <a:path w="458470" h="438785">
                  <a:moveTo>
                    <a:pt x="203504" y="309892"/>
                  </a:moveTo>
                  <a:lnTo>
                    <a:pt x="203136" y="309892"/>
                  </a:lnTo>
                  <a:lnTo>
                    <a:pt x="202450" y="311162"/>
                  </a:lnTo>
                  <a:lnTo>
                    <a:pt x="202819" y="311162"/>
                  </a:lnTo>
                  <a:lnTo>
                    <a:pt x="203504" y="309892"/>
                  </a:lnTo>
                  <a:close/>
                </a:path>
                <a:path w="458470" h="438785">
                  <a:moveTo>
                    <a:pt x="204927" y="335572"/>
                  </a:moveTo>
                  <a:close/>
                </a:path>
                <a:path w="458470" h="438785">
                  <a:moveTo>
                    <a:pt x="231686" y="357974"/>
                  </a:moveTo>
                  <a:lnTo>
                    <a:pt x="231254" y="358152"/>
                  </a:lnTo>
                  <a:lnTo>
                    <a:pt x="231635" y="358152"/>
                  </a:lnTo>
                  <a:lnTo>
                    <a:pt x="231686" y="357974"/>
                  </a:lnTo>
                  <a:close/>
                </a:path>
                <a:path w="458470" h="438785">
                  <a:moveTo>
                    <a:pt x="238607" y="335292"/>
                  </a:moveTo>
                  <a:lnTo>
                    <a:pt x="238302" y="335292"/>
                  </a:lnTo>
                  <a:lnTo>
                    <a:pt x="238607" y="335292"/>
                  </a:lnTo>
                  <a:close/>
                </a:path>
                <a:path w="458470" h="438785">
                  <a:moveTo>
                    <a:pt x="271195" y="346722"/>
                  </a:moveTo>
                  <a:lnTo>
                    <a:pt x="270700" y="346722"/>
                  </a:lnTo>
                  <a:lnTo>
                    <a:pt x="270408" y="347751"/>
                  </a:lnTo>
                  <a:lnTo>
                    <a:pt x="270383" y="347992"/>
                  </a:lnTo>
                  <a:lnTo>
                    <a:pt x="271195" y="346722"/>
                  </a:lnTo>
                  <a:close/>
                </a:path>
                <a:path w="458470" h="438785">
                  <a:moveTo>
                    <a:pt x="271995" y="345452"/>
                  </a:moveTo>
                  <a:lnTo>
                    <a:pt x="271195" y="346722"/>
                  </a:lnTo>
                  <a:lnTo>
                    <a:pt x="271995" y="345452"/>
                  </a:lnTo>
                  <a:close/>
                </a:path>
                <a:path w="458470" h="438785">
                  <a:moveTo>
                    <a:pt x="272351" y="349262"/>
                  </a:moveTo>
                  <a:lnTo>
                    <a:pt x="270738" y="350532"/>
                  </a:lnTo>
                  <a:lnTo>
                    <a:pt x="271983" y="350532"/>
                  </a:lnTo>
                  <a:lnTo>
                    <a:pt x="272351" y="349262"/>
                  </a:lnTo>
                  <a:close/>
                </a:path>
                <a:path w="458470" h="438785">
                  <a:moveTo>
                    <a:pt x="272846" y="350532"/>
                  </a:moveTo>
                  <a:lnTo>
                    <a:pt x="271983" y="350532"/>
                  </a:lnTo>
                  <a:lnTo>
                    <a:pt x="271614" y="351777"/>
                  </a:lnTo>
                  <a:lnTo>
                    <a:pt x="272846" y="350532"/>
                  </a:lnTo>
                  <a:close/>
                </a:path>
                <a:path w="458470" h="438785">
                  <a:moveTo>
                    <a:pt x="291071" y="355612"/>
                  </a:moveTo>
                  <a:lnTo>
                    <a:pt x="290144" y="355612"/>
                  </a:lnTo>
                  <a:lnTo>
                    <a:pt x="289267" y="356844"/>
                  </a:lnTo>
                  <a:lnTo>
                    <a:pt x="291071" y="355612"/>
                  </a:lnTo>
                  <a:close/>
                </a:path>
                <a:path w="458470" h="438785">
                  <a:moveTo>
                    <a:pt x="296862" y="359105"/>
                  </a:moveTo>
                  <a:lnTo>
                    <a:pt x="296697" y="358965"/>
                  </a:lnTo>
                  <a:lnTo>
                    <a:pt x="296506" y="358978"/>
                  </a:lnTo>
                  <a:lnTo>
                    <a:pt x="296240" y="359257"/>
                  </a:lnTo>
                  <a:lnTo>
                    <a:pt x="296862" y="359105"/>
                  </a:lnTo>
                  <a:close/>
                </a:path>
                <a:path w="458470" h="438785">
                  <a:moveTo>
                    <a:pt x="301282" y="359892"/>
                  </a:moveTo>
                  <a:lnTo>
                    <a:pt x="300990" y="359664"/>
                  </a:lnTo>
                  <a:lnTo>
                    <a:pt x="300685" y="360387"/>
                  </a:lnTo>
                  <a:lnTo>
                    <a:pt x="301282" y="359892"/>
                  </a:lnTo>
                  <a:close/>
                </a:path>
                <a:path w="458470" h="438785">
                  <a:moveTo>
                    <a:pt x="310819" y="127990"/>
                  </a:moveTo>
                  <a:lnTo>
                    <a:pt x="310349" y="128308"/>
                  </a:lnTo>
                  <a:lnTo>
                    <a:pt x="310819" y="128308"/>
                  </a:lnTo>
                  <a:lnTo>
                    <a:pt x="310819" y="127990"/>
                  </a:lnTo>
                  <a:close/>
                </a:path>
                <a:path w="458470" h="438785">
                  <a:moveTo>
                    <a:pt x="311696" y="127381"/>
                  </a:moveTo>
                  <a:lnTo>
                    <a:pt x="310819" y="127038"/>
                  </a:lnTo>
                  <a:lnTo>
                    <a:pt x="310819" y="127990"/>
                  </a:lnTo>
                  <a:lnTo>
                    <a:pt x="311696" y="127381"/>
                  </a:lnTo>
                  <a:close/>
                </a:path>
                <a:path w="458470" h="438785">
                  <a:moveTo>
                    <a:pt x="311848" y="123228"/>
                  </a:moveTo>
                  <a:lnTo>
                    <a:pt x="311442" y="121958"/>
                  </a:lnTo>
                  <a:lnTo>
                    <a:pt x="311721" y="123456"/>
                  </a:lnTo>
                  <a:lnTo>
                    <a:pt x="311810" y="123228"/>
                  </a:lnTo>
                  <a:close/>
                </a:path>
                <a:path w="458470" h="438785">
                  <a:moveTo>
                    <a:pt x="315252" y="91376"/>
                  </a:moveTo>
                  <a:lnTo>
                    <a:pt x="314756" y="90157"/>
                  </a:lnTo>
                  <a:lnTo>
                    <a:pt x="314388" y="89700"/>
                  </a:lnTo>
                  <a:lnTo>
                    <a:pt x="315252" y="91376"/>
                  </a:lnTo>
                  <a:close/>
                </a:path>
                <a:path w="458470" h="438785">
                  <a:moveTo>
                    <a:pt x="315823" y="105333"/>
                  </a:moveTo>
                  <a:lnTo>
                    <a:pt x="313867" y="104178"/>
                  </a:lnTo>
                  <a:lnTo>
                    <a:pt x="315074" y="105448"/>
                  </a:lnTo>
                  <a:lnTo>
                    <a:pt x="315734" y="105448"/>
                  </a:lnTo>
                  <a:close/>
                </a:path>
                <a:path w="458470" h="438785">
                  <a:moveTo>
                    <a:pt x="316420" y="143548"/>
                  </a:moveTo>
                  <a:lnTo>
                    <a:pt x="315112" y="141008"/>
                  </a:lnTo>
                  <a:lnTo>
                    <a:pt x="314464" y="139738"/>
                  </a:lnTo>
                  <a:lnTo>
                    <a:pt x="309638" y="139738"/>
                  </a:lnTo>
                  <a:lnTo>
                    <a:pt x="311823" y="142278"/>
                  </a:lnTo>
                  <a:lnTo>
                    <a:pt x="314007" y="141224"/>
                  </a:lnTo>
                  <a:lnTo>
                    <a:pt x="316420" y="143548"/>
                  </a:lnTo>
                  <a:close/>
                </a:path>
                <a:path w="458470" h="438785">
                  <a:moveTo>
                    <a:pt x="318414" y="94018"/>
                  </a:moveTo>
                  <a:lnTo>
                    <a:pt x="318058" y="92036"/>
                  </a:lnTo>
                  <a:lnTo>
                    <a:pt x="315937" y="94018"/>
                  </a:lnTo>
                  <a:lnTo>
                    <a:pt x="318414" y="94018"/>
                  </a:lnTo>
                  <a:close/>
                </a:path>
                <a:path w="458470" h="438785">
                  <a:moveTo>
                    <a:pt x="318439" y="91694"/>
                  </a:moveTo>
                  <a:lnTo>
                    <a:pt x="317969" y="91478"/>
                  </a:lnTo>
                  <a:lnTo>
                    <a:pt x="318058" y="92036"/>
                  </a:lnTo>
                  <a:lnTo>
                    <a:pt x="318439" y="91694"/>
                  </a:lnTo>
                  <a:close/>
                </a:path>
                <a:path w="458470" h="438785">
                  <a:moveTo>
                    <a:pt x="318668" y="132118"/>
                  </a:moveTo>
                  <a:lnTo>
                    <a:pt x="318008" y="132118"/>
                  </a:lnTo>
                  <a:lnTo>
                    <a:pt x="318592" y="132334"/>
                  </a:lnTo>
                  <a:lnTo>
                    <a:pt x="318668" y="132118"/>
                  </a:lnTo>
                  <a:close/>
                </a:path>
                <a:path w="458470" h="438785">
                  <a:moveTo>
                    <a:pt x="319747" y="133388"/>
                  </a:moveTo>
                  <a:lnTo>
                    <a:pt x="319341" y="132613"/>
                  </a:lnTo>
                  <a:lnTo>
                    <a:pt x="318592" y="132334"/>
                  </a:lnTo>
                  <a:lnTo>
                    <a:pt x="318211" y="133388"/>
                  </a:lnTo>
                  <a:lnTo>
                    <a:pt x="319747" y="133388"/>
                  </a:lnTo>
                  <a:close/>
                </a:path>
                <a:path w="458470" h="438785">
                  <a:moveTo>
                    <a:pt x="319887" y="175831"/>
                  </a:moveTo>
                  <a:lnTo>
                    <a:pt x="319214" y="175260"/>
                  </a:lnTo>
                  <a:lnTo>
                    <a:pt x="315290" y="175539"/>
                  </a:lnTo>
                  <a:lnTo>
                    <a:pt x="316433" y="176491"/>
                  </a:lnTo>
                  <a:lnTo>
                    <a:pt x="319887" y="175831"/>
                  </a:lnTo>
                  <a:close/>
                </a:path>
                <a:path w="458470" h="438785">
                  <a:moveTo>
                    <a:pt x="320128" y="74955"/>
                  </a:moveTo>
                  <a:lnTo>
                    <a:pt x="319087" y="74764"/>
                  </a:lnTo>
                  <a:lnTo>
                    <a:pt x="319392" y="75755"/>
                  </a:lnTo>
                  <a:lnTo>
                    <a:pt x="320128" y="74955"/>
                  </a:lnTo>
                  <a:close/>
                </a:path>
                <a:path w="458470" h="438785">
                  <a:moveTo>
                    <a:pt x="323964" y="207048"/>
                  </a:moveTo>
                  <a:lnTo>
                    <a:pt x="323519" y="204508"/>
                  </a:lnTo>
                  <a:lnTo>
                    <a:pt x="319760" y="207048"/>
                  </a:lnTo>
                  <a:lnTo>
                    <a:pt x="323964" y="207048"/>
                  </a:lnTo>
                  <a:close/>
                </a:path>
                <a:path w="458470" h="438785">
                  <a:moveTo>
                    <a:pt x="325755" y="213029"/>
                  </a:moveTo>
                  <a:lnTo>
                    <a:pt x="325221" y="212712"/>
                  </a:lnTo>
                  <a:lnTo>
                    <a:pt x="323596" y="213423"/>
                  </a:lnTo>
                  <a:lnTo>
                    <a:pt x="322719" y="214668"/>
                  </a:lnTo>
                  <a:lnTo>
                    <a:pt x="324548" y="214960"/>
                  </a:lnTo>
                  <a:lnTo>
                    <a:pt x="324599" y="214109"/>
                  </a:lnTo>
                  <a:lnTo>
                    <a:pt x="325755" y="213029"/>
                  </a:lnTo>
                  <a:close/>
                </a:path>
                <a:path w="458470" h="438785">
                  <a:moveTo>
                    <a:pt x="326694" y="201968"/>
                  </a:moveTo>
                  <a:lnTo>
                    <a:pt x="323926" y="203238"/>
                  </a:lnTo>
                  <a:lnTo>
                    <a:pt x="324472" y="203238"/>
                  </a:lnTo>
                  <a:lnTo>
                    <a:pt x="325869" y="202793"/>
                  </a:lnTo>
                  <a:lnTo>
                    <a:pt x="326694" y="201968"/>
                  </a:lnTo>
                  <a:close/>
                </a:path>
                <a:path w="458470" h="438785">
                  <a:moveTo>
                    <a:pt x="327774" y="220256"/>
                  </a:moveTo>
                  <a:lnTo>
                    <a:pt x="327355" y="219748"/>
                  </a:lnTo>
                  <a:lnTo>
                    <a:pt x="326301" y="218478"/>
                  </a:lnTo>
                  <a:lnTo>
                    <a:pt x="324294" y="218478"/>
                  </a:lnTo>
                  <a:lnTo>
                    <a:pt x="325196" y="221018"/>
                  </a:lnTo>
                  <a:lnTo>
                    <a:pt x="325767" y="221018"/>
                  </a:lnTo>
                  <a:lnTo>
                    <a:pt x="326326" y="219748"/>
                  </a:lnTo>
                  <a:lnTo>
                    <a:pt x="327774" y="220256"/>
                  </a:lnTo>
                  <a:close/>
                </a:path>
                <a:path w="458470" h="438785">
                  <a:moveTo>
                    <a:pt x="328307" y="203238"/>
                  </a:moveTo>
                  <a:lnTo>
                    <a:pt x="327761" y="202184"/>
                  </a:lnTo>
                  <a:lnTo>
                    <a:pt x="325869" y="202793"/>
                  </a:lnTo>
                  <a:lnTo>
                    <a:pt x="325424" y="203238"/>
                  </a:lnTo>
                  <a:lnTo>
                    <a:pt x="328307" y="203238"/>
                  </a:lnTo>
                  <a:close/>
                </a:path>
                <a:path w="458470" h="438785">
                  <a:moveTo>
                    <a:pt x="329984" y="221018"/>
                  </a:moveTo>
                  <a:lnTo>
                    <a:pt x="327774" y="220256"/>
                  </a:lnTo>
                  <a:lnTo>
                    <a:pt x="328409" y="221018"/>
                  </a:lnTo>
                  <a:lnTo>
                    <a:pt x="329984" y="221018"/>
                  </a:lnTo>
                  <a:close/>
                </a:path>
                <a:path w="458470" h="438785">
                  <a:moveTo>
                    <a:pt x="330352" y="397370"/>
                  </a:moveTo>
                  <a:lnTo>
                    <a:pt x="329882" y="396252"/>
                  </a:lnTo>
                  <a:lnTo>
                    <a:pt x="330250" y="397522"/>
                  </a:lnTo>
                  <a:lnTo>
                    <a:pt x="330352" y="397370"/>
                  </a:lnTo>
                  <a:close/>
                </a:path>
                <a:path w="458470" h="438785">
                  <a:moveTo>
                    <a:pt x="331533" y="25247"/>
                  </a:moveTo>
                  <a:lnTo>
                    <a:pt x="331279" y="23926"/>
                  </a:lnTo>
                  <a:lnTo>
                    <a:pt x="329831" y="24828"/>
                  </a:lnTo>
                  <a:lnTo>
                    <a:pt x="329184" y="24599"/>
                  </a:lnTo>
                  <a:lnTo>
                    <a:pt x="330060" y="25628"/>
                  </a:lnTo>
                  <a:lnTo>
                    <a:pt x="330288" y="25882"/>
                  </a:lnTo>
                  <a:lnTo>
                    <a:pt x="331533" y="25247"/>
                  </a:lnTo>
                  <a:close/>
                </a:path>
                <a:path w="458470" h="438785">
                  <a:moveTo>
                    <a:pt x="333006" y="99707"/>
                  </a:moveTo>
                  <a:lnTo>
                    <a:pt x="331241" y="99555"/>
                  </a:lnTo>
                  <a:lnTo>
                    <a:pt x="331762" y="99923"/>
                  </a:lnTo>
                  <a:lnTo>
                    <a:pt x="332308" y="100291"/>
                  </a:lnTo>
                  <a:lnTo>
                    <a:pt x="332651" y="100660"/>
                  </a:lnTo>
                  <a:lnTo>
                    <a:pt x="332892" y="100126"/>
                  </a:lnTo>
                  <a:lnTo>
                    <a:pt x="333006" y="99707"/>
                  </a:lnTo>
                  <a:close/>
                </a:path>
                <a:path w="458470" h="438785">
                  <a:moveTo>
                    <a:pt x="333184" y="101574"/>
                  </a:moveTo>
                  <a:lnTo>
                    <a:pt x="333082" y="101117"/>
                  </a:lnTo>
                  <a:lnTo>
                    <a:pt x="332651" y="100660"/>
                  </a:lnTo>
                  <a:lnTo>
                    <a:pt x="332422" y="101092"/>
                  </a:lnTo>
                  <a:lnTo>
                    <a:pt x="332092" y="101612"/>
                  </a:lnTo>
                  <a:lnTo>
                    <a:pt x="332536" y="102095"/>
                  </a:lnTo>
                  <a:lnTo>
                    <a:pt x="333184" y="101574"/>
                  </a:lnTo>
                  <a:close/>
                </a:path>
                <a:path w="458470" h="438785">
                  <a:moveTo>
                    <a:pt x="333362" y="16764"/>
                  </a:moveTo>
                  <a:lnTo>
                    <a:pt x="333349" y="15951"/>
                  </a:lnTo>
                  <a:lnTo>
                    <a:pt x="329184" y="17780"/>
                  </a:lnTo>
                  <a:lnTo>
                    <a:pt x="333362" y="16764"/>
                  </a:lnTo>
                  <a:close/>
                </a:path>
                <a:path w="458470" h="438785">
                  <a:moveTo>
                    <a:pt x="336080" y="16116"/>
                  </a:moveTo>
                  <a:lnTo>
                    <a:pt x="333362" y="16764"/>
                  </a:lnTo>
                  <a:lnTo>
                    <a:pt x="333362" y="17043"/>
                  </a:lnTo>
                  <a:lnTo>
                    <a:pt x="335724" y="16929"/>
                  </a:lnTo>
                  <a:lnTo>
                    <a:pt x="336080" y="16116"/>
                  </a:lnTo>
                  <a:close/>
                </a:path>
                <a:path w="458470" h="438785">
                  <a:moveTo>
                    <a:pt x="336308" y="16903"/>
                  </a:moveTo>
                  <a:lnTo>
                    <a:pt x="335724" y="16929"/>
                  </a:lnTo>
                  <a:lnTo>
                    <a:pt x="334899" y="18872"/>
                  </a:lnTo>
                  <a:lnTo>
                    <a:pt x="336308" y="16903"/>
                  </a:lnTo>
                  <a:close/>
                </a:path>
                <a:path w="458470" h="438785">
                  <a:moveTo>
                    <a:pt x="337223" y="123228"/>
                  </a:moveTo>
                  <a:lnTo>
                    <a:pt x="335927" y="121958"/>
                  </a:lnTo>
                  <a:lnTo>
                    <a:pt x="335114" y="121958"/>
                  </a:lnTo>
                  <a:lnTo>
                    <a:pt x="337223" y="123228"/>
                  </a:lnTo>
                  <a:close/>
                </a:path>
                <a:path w="458470" h="438785">
                  <a:moveTo>
                    <a:pt x="337756" y="83858"/>
                  </a:moveTo>
                  <a:close/>
                </a:path>
                <a:path w="458470" h="438785">
                  <a:moveTo>
                    <a:pt x="337921" y="85128"/>
                  </a:moveTo>
                  <a:lnTo>
                    <a:pt x="337718" y="83870"/>
                  </a:lnTo>
                  <a:lnTo>
                    <a:pt x="334340" y="85128"/>
                  </a:lnTo>
                  <a:lnTo>
                    <a:pt x="334810" y="85128"/>
                  </a:lnTo>
                  <a:lnTo>
                    <a:pt x="335483" y="86461"/>
                  </a:lnTo>
                  <a:lnTo>
                    <a:pt x="337324" y="85775"/>
                  </a:lnTo>
                  <a:lnTo>
                    <a:pt x="334975" y="85128"/>
                  </a:lnTo>
                  <a:lnTo>
                    <a:pt x="337921" y="85128"/>
                  </a:lnTo>
                  <a:close/>
                </a:path>
                <a:path w="458470" h="438785">
                  <a:moveTo>
                    <a:pt x="338302" y="131381"/>
                  </a:moveTo>
                  <a:lnTo>
                    <a:pt x="338061" y="130987"/>
                  </a:lnTo>
                  <a:lnTo>
                    <a:pt x="337540" y="130568"/>
                  </a:lnTo>
                  <a:lnTo>
                    <a:pt x="338226" y="129578"/>
                  </a:lnTo>
                  <a:lnTo>
                    <a:pt x="335953" y="129578"/>
                  </a:lnTo>
                  <a:lnTo>
                    <a:pt x="336588" y="130848"/>
                  </a:lnTo>
                  <a:lnTo>
                    <a:pt x="337350" y="130848"/>
                  </a:lnTo>
                  <a:lnTo>
                    <a:pt x="337527" y="130581"/>
                  </a:lnTo>
                  <a:lnTo>
                    <a:pt x="337591" y="130721"/>
                  </a:lnTo>
                  <a:lnTo>
                    <a:pt x="338302" y="131381"/>
                  </a:lnTo>
                  <a:close/>
                </a:path>
                <a:path w="458470" h="438785">
                  <a:moveTo>
                    <a:pt x="338747" y="16776"/>
                  </a:moveTo>
                  <a:lnTo>
                    <a:pt x="338404" y="16548"/>
                  </a:lnTo>
                  <a:lnTo>
                    <a:pt x="338518" y="17221"/>
                  </a:lnTo>
                  <a:lnTo>
                    <a:pt x="338747" y="16776"/>
                  </a:lnTo>
                  <a:close/>
                </a:path>
                <a:path w="458470" h="438785">
                  <a:moveTo>
                    <a:pt x="338772" y="22440"/>
                  </a:moveTo>
                  <a:lnTo>
                    <a:pt x="337667" y="20358"/>
                  </a:lnTo>
                  <a:lnTo>
                    <a:pt x="337743" y="22186"/>
                  </a:lnTo>
                  <a:lnTo>
                    <a:pt x="338772" y="22440"/>
                  </a:lnTo>
                  <a:close/>
                </a:path>
                <a:path w="458470" h="438785">
                  <a:moveTo>
                    <a:pt x="340207" y="144818"/>
                  </a:moveTo>
                  <a:lnTo>
                    <a:pt x="338912" y="144818"/>
                  </a:lnTo>
                  <a:lnTo>
                    <a:pt x="339331" y="145580"/>
                  </a:lnTo>
                  <a:lnTo>
                    <a:pt x="340207" y="144818"/>
                  </a:lnTo>
                  <a:close/>
                </a:path>
                <a:path w="458470" h="438785">
                  <a:moveTo>
                    <a:pt x="341769" y="42291"/>
                  </a:moveTo>
                  <a:lnTo>
                    <a:pt x="341566" y="42265"/>
                  </a:lnTo>
                  <a:lnTo>
                    <a:pt x="341249" y="42316"/>
                  </a:lnTo>
                  <a:lnTo>
                    <a:pt x="340931" y="42379"/>
                  </a:lnTo>
                  <a:lnTo>
                    <a:pt x="341198" y="42405"/>
                  </a:lnTo>
                  <a:lnTo>
                    <a:pt x="341503" y="42392"/>
                  </a:lnTo>
                  <a:lnTo>
                    <a:pt x="341769" y="42291"/>
                  </a:lnTo>
                  <a:close/>
                </a:path>
                <a:path w="458470" h="438785">
                  <a:moveTo>
                    <a:pt x="342646" y="377202"/>
                  </a:moveTo>
                  <a:lnTo>
                    <a:pt x="341617" y="375932"/>
                  </a:lnTo>
                  <a:lnTo>
                    <a:pt x="341807" y="379742"/>
                  </a:lnTo>
                  <a:lnTo>
                    <a:pt x="342049" y="378472"/>
                  </a:lnTo>
                  <a:lnTo>
                    <a:pt x="342646" y="377202"/>
                  </a:lnTo>
                  <a:close/>
                </a:path>
                <a:path w="458470" h="438785">
                  <a:moveTo>
                    <a:pt x="343496" y="171843"/>
                  </a:moveTo>
                  <a:lnTo>
                    <a:pt x="342417" y="172275"/>
                  </a:lnTo>
                  <a:lnTo>
                    <a:pt x="341833" y="172707"/>
                  </a:lnTo>
                  <a:lnTo>
                    <a:pt x="341439" y="173113"/>
                  </a:lnTo>
                  <a:lnTo>
                    <a:pt x="341680" y="173164"/>
                  </a:lnTo>
                  <a:lnTo>
                    <a:pt x="341896" y="173228"/>
                  </a:lnTo>
                  <a:lnTo>
                    <a:pt x="342265" y="173240"/>
                  </a:lnTo>
                  <a:lnTo>
                    <a:pt x="343496" y="171843"/>
                  </a:lnTo>
                  <a:close/>
                </a:path>
                <a:path w="458470" h="438785">
                  <a:moveTo>
                    <a:pt x="344424" y="181648"/>
                  </a:moveTo>
                  <a:lnTo>
                    <a:pt x="343738" y="180378"/>
                  </a:lnTo>
                  <a:lnTo>
                    <a:pt x="343281" y="180568"/>
                  </a:lnTo>
                  <a:lnTo>
                    <a:pt x="344424" y="181648"/>
                  </a:lnTo>
                  <a:close/>
                </a:path>
                <a:path w="458470" h="438785">
                  <a:moveTo>
                    <a:pt x="348576" y="24168"/>
                  </a:moveTo>
                  <a:close/>
                </a:path>
                <a:path w="458470" h="438785">
                  <a:moveTo>
                    <a:pt x="349224" y="23558"/>
                  </a:moveTo>
                  <a:lnTo>
                    <a:pt x="347878" y="22898"/>
                  </a:lnTo>
                  <a:lnTo>
                    <a:pt x="348564" y="24155"/>
                  </a:lnTo>
                  <a:lnTo>
                    <a:pt x="349224" y="23558"/>
                  </a:lnTo>
                  <a:close/>
                </a:path>
                <a:path w="458470" h="438785">
                  <a:moveTo>
                    <a:pt x="349402" y="5118"/>
                  </a:moveTo>
                  <a:lnTo>
                    <a:pt x="347484" y="5118"/>
                  </a:lnTo>
                  <a:lnTo>
                    <a:pt x="349021" y="5664"/>
                  </a:lnTo>
                  <a:lnTo>
                    <a:pt x="349402" y="5118"/>
                  </a:lnTo>
                  <a:close/>
                </a:path>
                <a:path w="458470" h="438785">
                  <a:moveTo>
                    <a:pt x="350456" y="24168"/>
                  </a:moveTo>
                  <a:lnTo>
                    <a:pt x="349948" y="22898"/>
                  </a:lnTo>
                  <a:lnTo>
                    <a:pt x="349224" y="23558"/>
                  </a:lnTo>
                  <a:lnTo>
                    <a:pt x="350456" y="24168"/>
                  </a:lnTo>
                  <a:close/>
                </a:path>
                <a:path w="458470" h="438785">
                  <a:moveTo>
                    <a:pt x="351078" y="6388"/>
                  </a:moveTo>
                  <a:lnTo>
                    <a:pt x="349021" y="5664"/>
                  </a:lnTo>
                  <a:lnTo>
                    <a:pt x="348513" y="6388"/>
                  </a:lnTo>
                  <a:lnTo>
                    <a:pt x="344335" y="3848"/>
                  </a:lnTo>
                  <a:lnTo>
                    <a:pt x="347446" y="7658"/>
                  </a:lnTo>
                  <a:lnTo>
                    <a:pt x="346189" y="7658"/>
                  </a:lnTo>
                  <a:lnTo>
                    <a:pt x="343623" y="6388"/>
                  </a:lnTo>
                  <a:lnTo>
                    <a:pt x="343242" y="5118"/>
                  </a:lnTo>
                  <a:lnTo>
                    <a:pt x="340690" y="6388"/>
                  </a:lnTo>
                  <a:lnTo>
                    <a:pt x="344462" y="7658"/>
                  </a:lnTo>
                  <a:lnTo>
                    <a:pt x="341033" y="7658"/>
                  </a:lnTo>
                  <a:lnTo>
                    <a:pt x="339572" y="7658"/>
                  </a:lnTo>
                  <a:lnTo>
                    <a:pt x="336334" y="8928"/>
                  </a:lnTo>
                  <a:lnTo>
                    <a:pt x="341782" y="11468"/>
                  </a:lnTo>
                  <a:lnTo>
                    <a:pt x="337947" y="11468"/>
                  </a:lnTo>
                  <a:lnTo>
                    <a:pt x="338493" y="15278"/>
                  </a:lnTo>
                  <a:lnTo>
                    <a:pt x="341122" y="12738"/>
                  </a:lnTo>
                  <a:lnTo>
                    <a:pt x="343179" y="15278"/>
                  </a:lnTo>
                  <a:lnTo>
                    <a:pt x="348907" y="15278"/>
                  </a:lnTo>
                  <a:lnTo>
                    <a:pt x="347687" y="12738"/>
                  </a:lnTo>
                  <a:lnTo>
                    <a:pt x="344347" y="11468"/>
                  </a:lnTo>
                  <a:lnTo>
                    <a:pt x="343369" y="8928"/>
                  </a:lnTo>
                  <a:lnTo>
                    <a:pt x="345287" y="7658"/>
                  </a:lnTo>
                  <a:lnTo>
                    <a:pt x="346938" y="10198"/>
                  </a:lnTo>
                  <a:lnTo>
                    <a:pt x="348869" y="8928"/>
                  </a:lnTo>
                  <a:lnTo>
                    <a:pt x="348094" y="6388"/>
                  </a:lnTo>
                  <a:lnTo>
                    <a:pt x="348919" y="7658"/>
                  </a:lnTo>
                  <a:lnTo>
                    <a:pt x="351028" y="7658"/>
                  </a:lnTo>
                  <a:lnTo>
                    <a:pt x="351078" y="6388"/>
                  </a:lnTo>
                  <a:close/>
                </a:path>
                <a:path w="458470" h="438785">
                  <a:moveTo>
                    <a:pt x="351396" y="18542"/>
                  </a:moveTo>
                  <a:lnTo>
                    <a:pt x="349872" y="16548"/>
                  </a:lnTo>
                  <a:lnTo>
                    <a:pt x="344220" y="16548"/>
                  </a:lnTo>
                  <a:lnTo>
                    <a:pt x="338861" y="16548"/>
                  </a:lnTo>
                  <a:lnTo>
                    <a:pt x="338747" y="16776"/>
                  </a:lnTo>
                  <a:lnTo>
                    <a:pt x="340321" y="17818"/>
                  </a:lnTo>
                  <a:lnTo>
                    <a:pt x="338734" y="18427"/>
                  </a:lnTo>
                  <a:lnTo>
                    <a:pt x="338620" y="17818"/>
                  </a:lnTo>
                  <a:lnTo>
                    <a:pt x="338518" y="17221"/>
                  </a:lnTo>
                  <a:lnTo>
                    <a:pt x="338201" y="17818"/>
                  </a:lnTo>
                  <a:lnTo>
                    <a:pt x="336943" y="16548"/>
                  </a:lnTo>
                  <a:lnTo>
                    <a:pt x="338429" y="18542"/>
                  </a:lnTo>
                  <a:lnTo>
                    <a:pt x="338747" y="18542"/>
                  </a:lnTo>
                  <a:lnTo>
                    <a:pt x="351396" y="18542"/>
                  </a:lnTo>
                  <a:close/>
                </a:path>
                <a:path w="458470" h="438785">
                  <a:moveTo>
                    <a:pt x="352272" y="723"/>
                  </a:moveTo>
                  <a:lnTo>
                    <a:pt x="352044" y="38"/>
                  </a:lnTo>
                  <a:lnTo>
                    <a:pt x="350824" y="38"/>
                  </a:lnTo>
                  <a:lnTo>
                    <a:pt x="352272" y="723"/>
                  </a:lnTo>
                  <a:close/>
                </a:path>
                <a:path w="458470" h="438785">
                  <a:moveTo>
                    <a:pt x="352793" y="20358"/>
                  </a:moveTo>
                  <a:lnTo>
                    <a:pt x="351815" y="19088"/>
                  </a:lnTo>
                  <a:lnTo>
                    <a:pt x="338848" y="19088"/>
                  </a:lnTo>
                  <a:lnTo>
                    <a:pt x="336981" y="19088"/>
                  </a:lnTo>
                  <a:lnTo>
                    <a:pt x="340702" y="22898"/>
                  </a:lnTo>
                  <a:lnTo>
                    <a:pt x="339521" y="22618"/>
                  </a:lnTo>
                  <a:lnTo>
                    <a:pt x="339521" y="25438"/>
                  </a:lnTo>
                  <a:lnTo>
                    <a:pt x="336613" y="25438"/>
                  </a:lnTo>
                  <a:lnTo>
                    <a:pt x="333806" y="24168"/>
                  </a:lnTo>
                  <a:lnTo>
                    <a:pt x="335534" y="22999"/>
                  </a:lnTo>
                  <a:lnTo>
                    <a:pt x="339521" y="25438"/>
                  </a:lnTo>
                  <a:lnTo>
                    <a:pt x="339521" y="22618"/>
                  </a:lnTo>
                  <a:lnTo>
                    <a:pt x="338772" y="22440"/>
                  </a:lnTo>
                  <a:lnTo>
                    <a:pt x="339026" y="22898"/>
                  </a:lnTo>
                  <a:lnTo>
                    <a:pt x="337756" y="22618"/>
                  </a:lnTo>
                  <a:lnTo>
                    <a:pt x="337743" y="22186"/>
                  </a:lnTo>
                  <a:lnTo>
                    <a:pt x="335407" y="21628"/>
                  </a:lnTo>
                  <a:lnTo>
                    <a:pt x="336892" y="22428"/>
                  </a:lnTo>
                  <a:lnTo>
                    <a:pt x="333298" y="21628"/>
                  </a:lnTo>
                  <a:lnTo>
                    <a:pt x="335495" y="22974"/>
                  </a:lnTo>
                  <a:lnTo>
                    <a:pt x="332752" y="24168"/>
                  </a:lnTo>
                  <a:lnTo>
                    <a:pt x="337451" y="26708"/>
                  </a:lnTo>
                  <a:lnTo>
                    <a:pt x="331012" y="26708"/>
                  </a:lnTo>
                  <a:lnTo>
                    <a:pt x="331660" y="27978"/>
                  </a:lnTo>
                  <a:lnTo>
                    <a:pt x="335572" y="29248"/>
                  </a:lnTo>
                  <a:lnTo>
                    <a:pt x="332663" y="30518"/>
                  </a:lnTo>
                  <a:lnTo>
                    <a:pt x="333502" y="33058"/>
                  </a:lnTo>
                  <a:lnTo>
                    <a:pt x="332219" y="33058"/>
                  </a:lnTo>
                  <a:lnTo>
                    <a:pt x="330441" y="36868"/>
                  </a:lnTo>
                  <a:lnTo>
                    <a:pt x="328574" y="38138"/>
                  </a:lnTo>
                  <a:lnTo>
                    <a:pt x="327926" y="38138"/>
                  </a:lnTo>
                  <a:lnTo>
                    <a:pt x="331812" y="39408"/>
                  </a:lnTo>
                  <a:lnTo>
                    <a:pt x="330606" y="40678"/>
                  </a:lnTo>
                  <a:lnTo>
                    <a:pt x="331101" y="41948"/>
                  </a:lnTo>
                  <a:lnTo>
                    <a:pt x="328714" y="41948"/>
                  </a:lnTo>
                  <a:lnTo>
                    <a:pt x="327837" y="40678"/>
                  </a:lnTo>
                  <a:lnTo>
                    <a:pt x="326961" y="40678"/>
                  </a:lnTo>
                  <a:lnTo>
                    <a:pt x="326656" y="41948"/>
                  </a:lnTo>
                  <a:lnTo>
                    <a:pt x="327863" y="41948"/>
                  </a:lnTo>
                  <a:lnTo>
                    <a:pt x="328434" y="43218"/>
                  </a:lnTo>
                  <a:lnTo>
                    <a:pt x="325793" y="43218"/>
                  </a:lnTo>
                  <a:lnTo>
                    <a:pt x="325539" y="44488"/>
                  </a:lnTo>
                  <a:lnTo>
                    <a:pt x="328650" y="47028"/>
                  </a:lnTo>
                  <a:lnTo>
                    <a:pt x="326263" y="48298"/>
                  </a:lnTo>
                  <a:lnTo>
                    <a:pt x="329018" y="49568"/>
                  </a:lnTo>
                  <a:lnTo>
                    <a:pt x="334314" y="48298"/>
                  </a:lnTo>
                  <a:lnTo>
                    <a:pt x="335800" y="50838"/>
                  </a:lnTo>
                  <a:lnTo>
                    <a:pt x="332295" y="50838"/>
                  </a:lnTo>
                  <a:lnTo>
                    <a:pt x="331317" y="49568"/>
                  </a:lnTo>
                  <a:lnTo>
                    <a:pt x="331152" y="49568"/>
                  </a:lnTo>
                  <a:lnTo>
                    <a:pt x="331660" y="50838"/>
                  </a:lnTo>
                  <a:lnTo>
                    <a:pt x="329184" y="49568"/>
                  </a:lnTo>
                  <a:lnTo>
                    <a:pt x="327901" y="50838"/>
                  </a:lnTo>
                  <a:lnTo>
                    <a:pt x="328701" y="50838"/>
                  </a:lnTo>
                  <a:lnTo>
                    <a:pt x="329209" y="52108"/>
                  </a:lnTo>
                  <a:lnTo>
                    <a:pt x="327520" y="50838"/>
                  </a:lnTo>
                  <a:lnTo>
                    <a:pt x="327190" y="50838"/>
                  </a:lnTo>
                  <a:lnTo>
                    <a:pt x="325729" y="52108"/>
                  </a:lnTo>
                  <a:lnTo>
                    <a:pt x="326936" y="52108"/>
                  </a:lnTo>
                  <a:lnTo>
                    <a:pt x="327101" y="53378"/>
                  </a:lnTo>
                  <a:lnTo>
                    <a:pt x="326948" y="54648"/>
                  </a:lnTo>
                  <a:lnTo>
                    <a:pt x="324408" y="53378"/>
                  </a:lnTo>
                  <a:lnTo>
                    <a:pt x="323113" y="54648"/>
                  </a:lnTo>
                  <a:lnTo>
                    <a:pt x="324535" y="54648"/>
                  </a:lnTo>
                  <a:lnTo>
                    <a:pt x="322795" y="55918"/>
                  </a:lnTo>
                  <a:lnTo>
                    <a:pt x="326021" y="55918"/>
                  </a:lnTo>
                  <a:lnTo>
                    <a:pt x="325907" y="57188"/>
                  </a:lnTo>
                  <a:lnTo>
                    <a:pt x="323469" y="57188"/>
                  </a:lnTo>
                  <a:lnTo>
                    <a:pt x="324751" y="58458"/>
                  </a:lnTo>
                  <a:lnTo>
                    <a:pt x="323164" y="60998"/>
                  </a:lnTo>
                  <a:lnTo>
                    <a:pt x="327152" y="60998"/>
                  </a:lnTo>
                  <a:lnTo>
                    <a:pt x="329857" y="63538"/>
                  </a:lnTo>
                  <a:lnTo>
                    <a:pt x="324256" y="66078"/>
                  </a:lnTo>
                  <a:lnTo>
                    <a:pt x="325132" y="69888"/>
                  </a:lnTo>
                  <a:lnTo>
                    <a:pt x="324053" y="69888"/>
                  </a:lnTo>
                  <a:lnTo>
                    <a:pt x="324954" y="71158"/>
                  </a:lnTo>
                  <a:lnTo>
                    <a:pt x="324192" y="73698"/>
                  </a:lnTo>
                  <a:lnTo>
                    <a:pt x="326428" y="74968"/>
                  </a:lnTo>
                  <a:lnTo>
                    <a:pt x="324294" y="76238"/>
                  </a:lnTo>
                  <a:lnTo>
                    <a:pt x="323037" y="74968"/>
                  </a:lnTo>
                  <a:lnTo>
                    <a:pt x="323697" y="77508"/>
                  </a:lnTo>
                  <a:lnTo>
                    <a:pt x="324916" y="77508"/>
                  </a:lnTo>
                  <a:lnTo>
                    <a:pt x="322922" y="78778"/>
                  </a:lnTo>
                  <a:lnTo>
                    <a:pt x="321564" y="77800"/>
                  </a:lnTo>
                  <a:lnTo>
                    <a:pt x="321462" y="78079"/>
                  </a:lnTo>
                  <a:lnTo>
                    <a:pt x="321475" y="77736"/>
                  </a:lnTo>
                  <a:lnTo>
                    <a:pt x="321157" y="77508"/>
                  </a:lnTo>
                  <a:lnTo>
                    <a:pt x="321170" y="78092"/>
                  </a:lnTo>
                  <a:lnTo>
                    <a:pt x="320560" y="78778"/>
                  </a:lnTo>
                  <a:lnTo>
                    <a:pt x="318757" y="78778"/>
                  </a:lnTo>
                  <a:lnTo>
                    <a:pt x="321538" y="81318"/>
                  </a:lnTo>
                  <a:lnTo>
                    <a:pt x="318820" y="80048"/>
                  </a:lnTo>
                  <a:lnTo>
                    <a:pt x="317893" y="82588"/>
                  </a:lnTo>
                  <a:lnTo>
                    <a:pt x="318630" y="83858"/>
                  </a:lnTo>
                  <a:lnTo>
                    <a:pt x="320763" y="82588"/>
                  </a:lnTo>
                  <a:lnTo>
                    <a:pt x="321056" y="83870"/>
                  </a:lnTo>
                  <a:lnTo>
                    <a:pt x="320421" y="85128"/>
                  </a:lnTo>
                  <a:lnTo>
                    <a:pt x="316788" y="83858"/>
                  </a:lnTo>
                  <a:lnTo>
                    <a:pt x="315696" y="86398"/>
                  </a:lnTo>
                  <a:lnTo>
                    <a:pt x="317461" y="88938"/>
                  </a:lnTo>
                  <a:lnTo>
                    <a:pt x="318668" y="91478"/>
                  </a:lnTo>
                  <a:lnTo>
                    <a:pt x="318439" y="91694"/>
                  </a:lnTo>
                  <a:lnTo>
                    <a:pt x="320890" y="92748"/>
                  </a:lnTo>
                  <a:lnTo>
                    <a:pt x="320205" y="94018"/>
                  </a:lnTo>
                  <a:lnTo>
                    <a:pt x="314756" y="95288"/>
                  </a:lnTo>
                  <a:lnTo>
                    <a:pt x="314693" y="96558"/>
                  </a:lnTo>
                  <a:lnTo>
                    <a:pt x="312432" y="97828"/>
                  </a:lnTo>
                  <a:lnTo>
                    <a:pt x="319760" y="99098"/>
                  </a:lnTo>
                  <a:lnTo>
                    <a:pt x="318287" y="101638"/>
                  </a:lnTo>
                  <a:lnTo>
                    <a:pt x="319620" y="100368"/>
                  </a:lnTo>
                  <a:lnTo>
                    <a:pt x="323138" y="100368"/>
                  </a:lnTo>
                  <a:lnTo>
                    <a:pt x="324294" y="102908"/>
                  </a:lnTo>
                  <a:lnTo>
                    <a:pt x="323761" y="104178"/>
                  </a:lnTo>
                  <a:lnTo>
                    <a:pt x="318706" y="104178"/>
                  </a:lnTo>
                  <a:lnTo>
                    <a:pt x="317690" y="102908"/>
                  </a:lnTo>
                  <a:lnTo>
                    <a:pt x="318465" y="102908"/>
                  </a:lnTo>
                  <a:lnTo>
                    <a:pt x="318008" y="101638"/>
                  </a:lnTo>
                  <a:lnTo>
                    <a:pt x="317322" y="101638"/>
                  </a:lnTo>
                  <a:lnTo>
                    <a:pt x="315950" y="102908"/>
                  </a:lnTo>
                  <a:lnTo>
                    <a:pt x="316001" y="105105"/>
                  </a:lnTo>
                  <a:lnTo>
                    <a:pt x="315823" y="105333"/>
                  </a:lnTo>
                  <a:lnTo>
                    <a:pt x="316001" y="105333"/>
                  </a:lnTo>
                  <a:lnTo>
                    <a:pt x="332016" y="105333"/>
                  </a:lnTo>
                  <a:lnTo>
                    <a:pt x="333286" y="104178"/>
                  </a:lnTo>
                  <a:lnTo>
                    <a:pt x="334962" y="105448"/>
                  </a:lnTo>
                  <a:lnTo>
                    <a:pt x="334264" y="102908"/>
                  </a:lnTo>
                  <a:lnTo>
                    <a:pt x="332651" y="104178"/>
                  </a:lnTo>
                  <a:lnTo>
                    <a:pt x="330568" y="102908"/>
                  </a:lnTo>
                  <a:lnTo>
                    <a:pt x="327393" y="104178"/>
                  </a:lnTo>
                  <a:lnTo>
                    <a:pt x="328637" y="102908"/>
                  </a:lnTo>
                  <a:lnTo>
                    <a:pt x="329044" y="102908"/>
                  </a:lnTo>
                  <a:lnTo>
                    <a:pt x="328714" y="100368"/>
                  </a:lnTo>
                  <a:lnTo>
                    <a:pt x="331241" y="100368"/>
                  </a:lnTo>
                  <a:lnTo>
                    <a:pt x="328701" y="99098"/>
                  </a:lnTo>
                  <a:lnTo>
                    <a:pt x="329844" y="97828"/>
                  </a:lnTo>
                  <a:lnTo>
                    <a:pt x="335292" y="97828"/>
                  </a:lnTo>
                  <a:lnTo>
                    <a:pt x="331914" y="96558"/>
                  </a:lnTo>
                  <a:lnTo>
                    <a:pt x="334695" y="94018"/>
                  </a:lnTo>
                  <a:lnTo>
                    <a:pt x="334162" y="93827"/>
                  </a:lnTo>
                  <a:lnTo>
                    <a:pt x="331825" y="92748"/>
                  </a:lnTo>
                  <a:lnTo>
                    <a:pt x="332803" y="91478"/>
                  </a:lnTo>
                  <a:lnTo>
                    <a:pt x="333248" y="91478"/>
                  </a:lnTo>
                  <a:lnTo>
                    <a:pt x="334962" y="92748"/>
                  </a:lnTo>
                  <a:lnTo>
                    <a:pt x="335330" y="91478"/>
                  </a:lnTo>
                  <a:lnTo>
                    <a:pt x="335686" y="90208"/>
                  </a:lnTo>
                  <a:lnTo>
                    <a:pt x="329666" y="92748"/>
                  </a:lnTo>
                  <a:lnTo>
                    <a:pt x="332168" y="90208"/>
                  </a:lnTo>
                  <a:lnTo>
                    <a:pt x="333184" y="90208"/>
                  </a:lnTo>
                  <a:lnTo>
                    <a:pt x="334619" y="88938"/>
                  </a:lnTo>
                  <a:lnTo>
                    <a:pt x="331927" y="86398"/>
                  </a:lnTo>
                  <a:lnTo>
                    <a:pt x="332727" y="85128"/>
                  </a:lnTo>
                  <a:lnTo>
                    <a:pt x="333540" y="83858"/>
                  </a:lnTo>
                  <a:lnTo>
                    <a:pt x="337718" y="83858"/>
                  </a:lnTo>
                  <a:lnTo>
                    <a:pt x="337515" y="82588"/>
                  </a:lnTo>
                  <a:lnTo>
                    <a:pt x="336550" y="81318"/>
                  </a:lnTo>
                  <a:lnTo>
                    <a:pt x="333667" y="77508"/>
                  </a:lnTo>
                  <a:lnTo>
                    <a:pt x="334327" y="76238"/>
                  </a:lnTo>
                  <a:lnTo>
                    <a:pt x="334975" y="74968"/>
                  </a:lnTo>
                  <a:lnTo>
                    <a:pt x="334454" y="74968"/>
                  </a:lnTo>
                  <a:lnTo>
                    <a:pt x="328650" y="73698"/>
                  </a:lnTo>
                  <a:lnTo>
                    <a:pt x="337566" y="73698"/>
                  </a:lnTo>
                  <a:lnTo>
                    <a:pt x="336346" y="72428"/>
                  </a:lnTo>
                  <a:lnTo>
                    <a:pt x="337654" y="72428"/>
                  </a:lnTo>
                  <a:lnTo>
                    <a:pt x="338302" y="71158"/>
                  </a:lnTo>
                  <a:lnTo>
                    <a:pt x="338963" y="69888"/>
                  </a:lnTo>
                  <a:lnTo>
                    <a:pt x="336994" y="67348"/>
                  </a:lnTo>
                  <a:lnTo>
                    <a:pt x="335737" y="63538"/>
                  </a:lnTo>
                  <a:lnTo>
                    <a:pt x="337172" y="64808"/>
                  </a:lnTo>
                  <a:lnTo>
                    <a:pt x="338721" y="63538"/>
                  </a:lnTo>
                  <a:lnTo>
                    <a:pt x="338505" y="60998"/>
                  </a:lnTo>
                  <a:lnTo>
                    <a:pt x="339420" y="59728"/>
                  </a:lnTo>
                  <a:lnTo>
                    <a:pt x="338010" y="59728"/>
                  </a:lnTo>
                  <a:lnTo>
                    <a:pt x="338391" y="58458"/>
                  </a:lnTo>
                  <a:lnTo>
                    <a:pt x="336143" y="58458"/>
                  </a:lnTo>
                  <a:lnTo>
                    <a:pt x="339661" y="55918"/>
                  </a:lnTo>
                  <a:lnTo>
                    <a:pt x="338988" y="53378"/>
                  </a:lnTo>
                  <a:lnTo>
                    <a:pt x="338035" y="49568"/>
                  </a:lnTo>
                  <a:lnTo>
                    <a:pt x="339369" y="48298"/>
                  </a:lnTo>
                  <a:lnTo>
                    <a:pt x="340702" y="47028"/>
                  </a:lnTo>
                  <a:lnTo>
                    <a:pt x="340652" y="48298"/>
                  </a:lnTo>
                  <a:lnTo>
                    <a:pt x="341896" y="48298"/>
                  </a:lnTo>
                  <a:lnTo>
                    <a:pt x="341591" y="47028"/>
                  </a:lnTo>
                  <a:lnTo>
                    <a:pt x="341401" y="45758"/>
                  </a:lnTo>
                  <a:lnTo>
                    <a:pt x="341210" y="44488"/>
                  </a:lnTo>
                  <a:lnTo>
                    <a:pt x="339585" y="44488"/>
                  </a:lnTo>
                  <a:lnTo>
                    <a:pt x="337477" y="45758"/>
                  </a:lnTo>
                  <a:lnTo>
                    <a:pt x="336080" y="44488"/>
                  </a:lnTo>
                  <a:lnTo>
                    <a:pt x="335140" y="43218"/>
                  </a:lnTo>
                  <a:lnTo>
                    <a:pt x="335343" y="41948"/>
                  </a:lnTo>
                  <a:lnTo>
                    <a:pt x="336651" y="44488"/>
                  </a:lnTo>
                  <a:lnTo>
                    <a:pt x="339382" y="43218"/>
                  </a:lnTo>
                  <a:lnTo>
                    <a:pt x="340131" y="43218"/>
                  </a:lnTo>
                  <a:lnTo>
                    <a:pt x="339331" y="41948"/>
                  </a:lnTo>
                  <a:lnTo>
                    <a:pt x="343408" y="41948"/>
                  </a:lnTo>
                  <a:lnTo>
                    <a:pt x="333565" y="40678"/>
                  </a:lnTo>
                  <a:lnTo>
                    <a:pt x="337134" y="39408"/>
                  </a:lnTo>
                  <a:lnTo>
                    <a:pt x="337959" y="39408"/>
                  </a:lnTo>
                  <a:lnTo>
                    <a:pt x="336410" y="38138"/>
                  </a:lnTo>
                  <a:lnTo>
                    <a:pt x="337019" y="36868"/>
                  </a:lnTo>
                  <a:lnTo>
                    <a:pt x="339991" y="36868"/>
                  </a:lnTo>
                  <a:lnTo>
                    <a:pt x="338137" y="38138"/>
                  </a:lnTo>
                  <a:lnTo>
                    <a:pt x="340512" y="38138"/>
                  </a:lnTo>
                  <a:lnTo>
                    <a:pt x="340664" y="36868"/>
                  </a:lnTo>
                  <a:lnTo>
                    <a:pt x="340385" y="36728"/>
                  </a:lnTo>
                  <a:lnTo>
                    <a:pt x="343687" y="35598"/>
                  </a:lnTo>
                  <a:lnTo>
                    <a:pt x="343522" y="35598"/>
                  </a:lnTo>
                  <a:lnTo>
                    <a:pt x="342849" y="35598"/>
                  </a:lnTo>
                  <a:lnTo>
                    <a:pt x="343623" y="34328"/>
                  </a:lnTo>
                  <a:lnTo>
                    <a:pt x="343522" y="35598"/>
                  </a:lnTo>
                  <a:lnTo>
                    <a:pt x="344551" y="34328"/>
                  </a:lnTo>
                  <a:lnTo>
                    <a:pt x="345592" y="33058"/>
                  </a:lnTo>
                  <a:lnTo>
                    <a:pt x="344538" y="33058"/>
                  </a:lnTo>
                  <a:lnTo>
                    <a:pt x="339737" y="31356"/>
                  </a:lnTo>
                  <a:lnTo>
                    <a:pt x="339737" y="36398"/>
                  </a:lnTo>
                  <a:lnTo>
                    <a:pt x="335648" y="34328"/>
                  </a:lnTo>
                  <a:lnTo>
                    <a:pt x="338823" y="34328"/>
                  </a:lnTo>
                  <a:lnTo>
                    <a:pt x="339496" y="35598"/>
                  </a:lnTo>
                  <a:lnTo>
                    <a:pt x="339318" y="35598"/>
                  </a:lnTo>
                  <a:lnTo>
                    <a:pt x="339737" y="36398"/>
                  </a:lnTo>
                  <a:lnTo>
                    <a:pt x="339737" y="31356"/>
                  </a:lnTo>
                  <a:lnTo>
                    <a:pt x="337413" y="30518"/>
                  </a:lnTo>
                  <a:lnTo>
                    <a:pt x="343966" y="30518"/>
                  </a:lnTo>
                  <a:lnTo>
                    <a:pt x="339585" y="26708"/>
                  </a:lnTo>
                  <a:lnTo>
                    <a:pt x="343712" y="29248"/>
                  </a:lnTo>
                  <a:lnTo>
                    <a:pt x="342188" y="27978"/>
                  </a:lnTo>
                  <a:lnTo>
                    <a:pt x="345605" y="27978"/>
                  </a:lnTo>
                  <a:lnTo>
                    <a:pt x="346671" y="28346"/>
                  </a:lnTo>
                  <a:lnTo>
                    <a:pt x="346151" y="28155"/>
                  </a:lnTo>
                  <a:lnTo>
                    <a:pt x="345757" y="28016"/>
                  </a:lnTo>
                  <a:lnTo>
                    <a:pt x="348526" y="27978"/>
                  </a:lnTo>
                  <a:lnTo>
                    <a:pt x="346138" y="26708"/>
                  </a:lnTo>
                  <a:lnTo>
                    <a:pt x="351002" y="26708"/>
                  </a:lnTo>
                  <a:lnTo>
                    <a:pt x="349262" y="25438"/>
                  </a:lnTo>
                  <a:lnTo>
                    <a:pt x="347510" y="24168"/>
                  </a:lnTo>
                  <a:lnTo>
                    <a:pt x="347268" y="24155"/>
                  </a:lnTo>
                  <a:lnTo>
                    <a:pt x="344157" y="20358"/>
                  </a:lnTo>
                  <a:lnTo>
                    <a:pt x="352793" y="20358"/>
                  </a:lnTo>
                  <a:close/>
                </a:path>
                <a:path w="458470" h="438785">
                  <a:moveTo>
                    <a:pt x="352818" y="227368"/>
                  </a:moveTo>
                  <a:lnTo>
                    <a:pt x="351650" y="227368"/>
                  </a:lnTo>
                  <a:lnTo>
                    <a:pt x="351624" y="227876"/>
                  </a:lnTo>
                  <a:lnTo>
                    <a:pt x="352818" y="227368"/>
                  </a:lnTo>
                  <a:close/>
                </a:path>
                <a:path w="458470" h="438785">
                  <a:moveTo>
                    <a:pt x="353072" y="10007"/>
                  </a:moveTo>
                  <a:lnTo>
                    <a:pt x="352869" y="9880"/>
                  </a:lnTo>
                  <a:lnTo>
                    <a:pt x="352526" y="9728"/>
                  </a:lnTo>
                  <a:lnTo>
                    <a:pt x="352018" y="9563"/>
                  </a:lnTo>
                  <a:lnTo>
                    <a:pt x="353072" y="10007"/>
                  </a:lnTo>
                  <a:close/>
                </a:path>
                <a:path w="458470" h="438785">
                  <a:moveTo>
                    <a:pt x="353237" y="6388"/>
                  </a:moveTo>
                  <a:lnTo>
                    <a:pt x="352640" y="5118"/>
                  </a:lnTo>
                  <a:lnTo>
                    <a:pt x="351078" y="3848"/>
                  </a:lnTo>
                  <a:lnTo>
                    <a:pt x="350532" y="2578"/>
                  </a:lnTo>
                  <a:lnTo>
                    <a:pt x="349897" y="2578"/>
                  </a:lnTo>
                  <a:lnTo>
                    <a:pt x="349516" y="1308"/>
                  </a:lnTo>
                  <a:lnTo>
                    <a:pt x="343204" y="38"/>
                  </a:lnTo>
                  <a:lnTo>
                    <a:pt x="349402" y="5118"/>
                  </a:lnTo>
                  <a:lnTo>
                    <a:pt x="350481" y="5118"/>
                  </a:lnTo>
                  <a:lnTo>
                    <a:pt x="352234" y="6388"/>
                  </a:lnTo>
                  <a:lnTo>
                    <a:pt x="353237" y="6388"/>
                  </a:lnTo>
                  <a:close/>
                </a:path>
                <a:path w="458470" h="438785">
                  <a:moveTo>
                    <a:pt x="353479" y="7327"/>
                  </a:moveTo>
                  <a:lnTo>
                    <a:pt x="353441" y="7048"/>
                  </a:lnTo>
                  <a:lnTo>
                    <a:pt x="353009" y="6870"/>
                  </a:lnTo>
                  <a:lnTo>
                    <a:pt x="352590" y="6718"/>
                  </a:lnTo>
                  <a:lnTo>
                    <a:pt x="352298" y="6718"/>
                  </a:lnTo>
                  <a:lnTo>
                    <a:pt x="353034" y="7023"/>
                  </a:lnTo>
                  <a:lnTo>
                    <a:pt x="353377" y="7239"/>
                  </a:lnTo>
                  <a:lnTo>
                    <a:pt x="353479" y="7467"/>
                  </a:lnTo>
                  <a:lnTo>
                    <a:pt x="353479" y="7327"/>
                  </a:lnTo>
                  <a:close/>
                </a:path>
                <a:path w="458470" h="438785">
                  <a:moveTo>
                    <a:pt x="353618" y="2095"/>
                  </a:moveTo>
                  <a:lnTo>
                    <a:pt x="353529" y="1308"/>
                  </a:lnTo>
                  <a:lnTo>
                    <a:pt x="352272" y="723"/>
                  </a:lnTo>
                  <a:lnTo>
                    <a:pt x="352463" y="1308"/>
                  </a:lnTo>
                  <a:lnTo>
                    <a:pt x="353618" y="2095"/>
                  </a:lnTo>
                  <a:close/>
                </a:path>
                <a:path w="458470" h="438785">
                  <a:moveTo>
                    <a:pt x="353999" y="10553"/>
                  </a:moveTo>
                  <a:lnTo>
                    <a:pt x="353923" y="10350"/>
                  </a:lnTo>
                  <a:lnTo>
                    <a:pt x="353072" y="10007"/>
                  </a:lnTo>
                  <a:lnTo>
                    <a:pt x="353999" y="10553"/>
                  </a:lnTo>
                  <a:close/>
                </a:path>
                <a:path w="458470" h="438785">
                  <a:moveTo>
                    <a:pt x="354063" y="5118"/>
                  </a:moveTo>
                  <a:lnTo>
                    <a:pt x="353669" y="2578"/>
                  </a:lnTo>
                  <a:lnTo>
                    <a:pt x="352425" y="2578"/>
                  </a:lnTo>
                  <a:lnTo>
                    <a:pt x="353021" y="3848"/>
                  </a:lnTo>
                  <a:lnTo>
                    <a:pt x="354063" y="5118"/>
                  </a:lnTo>
                  <a:close/>
                </a:path>
                <a:path w="458470" h="438785">
                  <a:moveTo>
                    <a:pt x="354304" y="321094"/>
                  </a:moveTo>
                  <a:lnTo>
                    <a:pt x="354215" y="320408"/>
                  </a:lnTo>
                  <a:lnTo>
                    <a:pt x="352844" y="320205"/>
                  </a:lnTo>
                  <a:lnTo>
                    <a:pt x="354304" y="321094"/>
                  </a:lnTo>
                  <a:close/>
                </a:path>
                <a:path w="458470" h="438785">
                  <a:moveTo>
                    <a:pt x="354317" y="2578"/>
                  </a:moveTo>
                  <a:lnTo>
                    <a:pt x="353618" y="2095"/>
                  </a:lnTo>
                  <a:lnTo>
                    <a:pt x="353669" y="2578"/>
                  </a:lnTo>
                  <a:lnTo>
                    <a:pt x="354317" y="2578"/>
                  </a:lnTo>
                  <a:close/>
                </a:path>
                <a:path w="458470" h="438785">
                  <a:moveTo>
                    <a:pt x="354330" y="11379"/>
                  </a:moveTo>
                  <a:lnTo>
                    <a:pt x="354139" y="10896"/>
                  </a:lnTo>
                  <a:lnTo>
                    <a:pt x="349897" y="11023"/>
                  </a:lnTo>
                  <a:lnTo>
                    <a:pt x="351536" y="12153"/>
                  </a:lnTo>
                  <a:lnTo>
                    <a:pt x="351967" y="11620"/>
                  </a:lnTo>
                  <a:lnTo>
                    <a:pt x="354330" y="11379"/>
                  </a:lnTo>
                  <a:close/>
                </a:path>
                <a:path w="458470" h="438785">
                  <a:moveTo>
                    <a:pt x="354558" y="10883"/>
                  </a:moveTo>
                  <a:lnTo>
                    <a:pt x="353999" y="10553"/>
                  </a:lnTo>
                  <a:lnTo>
                    <a:pt x="354139" y="10896"/>
                  </a:lnTo>
                  <a:lnTo>
                    <a:pt x="354558" y="10883"/>
                  </a:lnTo>
                  <a:close/>
                </a:path>
                <a:path w="458470" h="438785">
                  <a:moveTo>
                    <a:pt x="355765" y="1397"/>
                  </a:moveTo>
                  <a:lnTo>
                    <a:pt x="355536" y="952"/>
                  </a:lnTo>
                  <a:lnTo>
                    <a:pt x="355473" y="1104"/>
                  </a:lnTo>
                  <a:lnTo>
                    <a:pt x="355447" y="1244"/>
                  </a:lnTo>
                  <a:lnTo>
                    <a:pt x="355765" y="1397"/>
                  </a:lnTo>
                  <a:close/>
                </a:path>
                <a:path w="458470" h="438785">
                  <a:moveTo>
                    <a:pt x="355790" y="444"/>
                  </a:moveTo>
                  <a:lnTo>
                    <a:pt x="355003" y="0"/>
                  </a:lnTo>
                  <a:lnTo>
                    <a:pt x="355536" y="952"/>
                  </a:lnTo>
                  <a:lnTo>
                    <a:pt x="355612" y="711"/>
                  </a:lnTo>
                  <a:lnTo>
                    <a:pt x="355790" y="444"/>
                  </a:lnTo>
                  <a:close/>
                </a:path>
                <a:path w="458470" h="438785">
                  <a:moveTo>
                    <a:pt x="356235" y="1600"/>
                  </a:moveTo>
                  <a:lnTo>
                    <a:pt x="356044" y="1536"/>
                  </a:lnTo>
                  <a:lnTo>
                    <a:pt x="355879" y="1460"/>
                  </a:lnTo>
                  <a:lnTo>
                    <a:pt x="356006" y="1841"/>
                  </a:lnTo>
                  <a:lnTo>
                    <a:pt x="356235" y="1600"/>
                  </a:lnTo>
                  <a:close/>
                </a:path>
                <a:path w="458470" h="438785">
                  <a:moveTo>
                    <a:pt x="359346" y="236258"/>
                  </a:moveTo>
                  <a:lnTo>
                    <a:pt x="349186" y="232448"/>
                  </a:lnTo>
                  <a:lnTo>
                    <a:pt x="353809" y="228638"/>
                  </a:lnTo>
                  <a:lnTo>
                    <a:pt x="351599" y="228638"/>
                  </a:lnTo>
                  <a:lnTo>
                    <a:pt x="351624" y="227876"/>
                  </a:lnTo>
                  <a:lnTo>
                    <a:pt x="350316" y="228447"/>
                  </a:lnTo>
                  <a:lnTo>
                    <a:pt x="350431" y="228638"/>
                  </a:lnTo>
                  <a:lnTo>
                    <a:pt x="349859" y="228638"/>
                  </a:lnTo>
                  <a:lnTo>
                    <a:pt x="350316" y="228447"/>
                  </a:lnTo>
                  <a:lnTo>
                    <a:pt x="346671" y="222288"/>
                  </a:lnTo>
                  <a:lnTo>
                    <a:pt x="350088" y="213398"/>
                  </a:lnTo>
                  <a:lnTo>
                    <a:pt x="350164" y="212128"/>
                  </a:lnTo>
                  <a:lnTo>
                    <a:pt x="350647" y="204508"/>
                  </a:lnTo>
                  <a:lnTo>
                    <a:pt x="340233" y="207048"/>
                  </a:lnTo>
                  <a:lnTo>
                    <a:pt x="344360" y="203238"/>
                  </a:lnTo>
                  <a:lnTo>
                    <a:pt x="348119" y="203238"/>
                  </a:lnTo>
                  <a:lnTo>
                    <a:pt x="346837" y="201968"/>
                  </a:lnTo>
                  <a:lnTo>
                    <a:pt x="342976" y="198158"/>
                  </a:lnTo>
                  <a:lnTo>
                    <a:pt x="346646" y="193078"/>
                  </a:lnTo>
                  <a:lnTo>
                    <a:pt x="343281" y="189268"/>
                  </a:lnTo>
                  <a:lnTo>
                    <a:pt x="342150" y="187998"/>
                  </a:lnTo>
                  <a:lnTo>
                    <a:pt x="344144" y="187998"/>
                  </a:lnTo>
                  <a:lnTo>
                    <a:pt x="344195" y="189268"/>
                  </a:lnTo>
                  <a:lnTo>
                    <a:pt x="345440" y="187998"/>
                  </a:lnTo>
                  <a:lnTo>
                    <a:pt x="346671" y="186728"/>
                  </a:lnTo>
                  <a:lnTo>
                    <a:pt x="345198" y="185458"/>
                  </a:lnTo>
                  <a:lnTo>
                    <a:pt x="343725" y="184188"/>
                  </a:lnTo>
                  <a:lnTo>
                    <a:pt x="341566" y="185458"/>
                  </a:lnTo>
                  <a:lnTo>
                    <a:pt x="341680" y="184188"/>
                  </a:lnTo>
                  <a:lnTo>
                    <a:pt x="343725" y="184188"/>
                  </a:lnTo>
                  <a:lnTo>
                    <a:pt x="344512" y="184188"/>
                  </a:lnTo>
                  <a:lnTo>
                    <a:pt x="345884" y="182918"/>
                  </a:lnTo>
                  <a:lnTo>
                    <a:pt x="340702" y="181648"/>
                  </a:lnTo>
                  <a:lnTo>
                    <a:pt x="343281" y="180568"/>
                  </a:lnTo>
                  <a:lnTo>
                    <a:pt x="343077" y="180378"/>
                  </a:lnTo>
                  <a:lnTo>
                    <a:pt x="343763" y="179108"/>
                  </a:lnTo>
                  <a:lnTo>
                    <a:pt x="344462" y="177838"/>
                  </a:lnTo>
                  <a:lnTo>
                    <a:pt x="341464" y="179108"/>
                  </a:lnTo>
                  <a:lnTo>
                    <a:pt x="342747" y="176568"/>
                  </a:lnTo>
                  <a:lnTo>
                    <a:pt x="339763" y="175298"/>
                  </a:lnTo>
                  <a:lnTo>
                    <a:pt x="341439" y="174028"/>
                  </a:lnTo>
                  <a:lnTo>
                    <a:pt x="337934" y="172758"/>
                  </a:lnTo>
                  <a:lnTo>
                    <a:pt x="342785" y="170218"/>
                  </a:lnTo>
                  <a:lnTo>
                    <a:pt x="342925" y="170218"/>
                  </a:lnTo>
                  <a:lnTo>
                    <a:pt x="342506" y="168948"/>
                  </a:lnTo>
                  <a:lnTo>
                    <a:pt x="341655" y="166408"/>
                  </a:lnTo>
                  <a:lnTo>
                    <a:pt x="340715" y="165925"/>
                  </a:lnTo>
                  <a:lnTo>
                    <a:pt x="340664" y="165138"/>
                  </a:lnTo>
                  <a:lnTo>
                    <a:pt x="342709" y="165138"/>
                  </a:lnTo>
                  <a:lnTo>
                    <a:pt x="342531" y="166357"/>
                  </a:lnTo>
                  <a:lnTo>
                    <a:pt x="342773" y="165811"/>
                  </a:lnTo>
                  <a:lnTo>
                    <a:pt x="342874" y="165112"/>
                  </a:lnTo>
                  <a:lnTo>
                    <a:pt x="342811" y="164465"/>
                  </a:lnTo>
                  <a:lnTo>
                    <a:pt x="342849" y="164249"/>
                  </a:lnTo>
                  <a:lnTo>
                    <a:pt x="342798" y="164465"/>
                  </a:lnTo>
                  <a:lnTo>
                    <a:pt x="342747" y="164846"/>
                  </a:lnTo>
                  <a:lnTo>
                    <a:pt x="342607" y="163868"/>
                  </a:lnTo>
                  <a:lnTo>
                    <a:pt x="341566" y="162598"/>
                  </a:lnTo>
                  <a:lnTo>
                    <a:pt x="339001" y="162598"/>
                  </a:lnTo>
                  <a:lnTo>
                    <a:pt x="344766" y="160058"/>
                  </a:lnTo>
                  <a:lnTo>
                    <a:pt x="333717" y="157518"/>
                  </a:lnTo>
                  <a:lnTo>
                    <a:pt x="341261" y="156248"/>
                  </a:lnTo>
                  <a:lnTo>
                    <a:pt x="338328" y="152438"/>
                  </a:lnTo>
                  <a:lnTo>
                    <a:pt x="337108" y="149898"/>
                  </a:lnTo>
                  <a:lnTo>
                    <a:pt x="336499" y="148628"/>
                  </a:lnTo>
                  <a:lnTo>
                    <a:pt x="341058" y="148628"/>
                  </a:lnTo>
                  <a:lnTo>
                    <a:pt x="339331" y="145580"/>
                  </a:lnTo>
                  <a:lnTo>
                    <a:pt x="336334" y="148158"/>
                  </a:lnTo>
                  <a:lnTo>
                    <a:pt x="335178" y="144818"/>
                  </a:lnTo>
                  <a:lnTo>
                    <a:pt x="338912" y="144818"/>
                  </a:lnTo>
                  <a:lnTo>
                    <a:pt x="334556" y="143548"/>
                  </a:lnTo>
                  <a:lnTo>
                    <a:pt x="335648" y="139738"/>
                  </a:lnTo>
                  <a:lnTo>
                    <a:pt x="336321" y="138468"/>
                  </a:lnTo>
                  <a:lnTo>
                    <a:pt x="337832" y="139738"/>
                  </a:lnTo>
                  <a:lnTo>
                    <a:pt x="338696" y="141008"/>
                  </a:lnTo>
                  <a:lnTo>
                    <a:pt x="336550" y="137198"/>
                  </a:lnTo>
                  <a:lnTo>
                    <a:pt x="338975" y="133388"/>
                  </a:lnTo>
                  <a:lnTo>
                    <a:pt x="336169" y="130848"/>
                  </a:lnTo>
                  <a:lnTo>
                    <a:pt x="333311" y="130848"/>
                  </a:lnTo>
                  <a:lnTo>
                    <a:pt x="329603" y="128308"/>
                  </a:lnTo>
                  <a:lnTo>
                    <a:pt x="334378" y="128308"/>
                  </a:lnTo>
                  <a:lnTo>
                    <a:pt x="329653" y="124498"/>
                  </a:lnTo>
                  <a:lnTo>
                    <a:pt x="337832" y="127038"/>
                  </a:lnTo>
                  <a:lnTo>
                    <a:pt x="337426" y="125768"/>
                  </a:lnTo>
                  <a:lnTo>
                    <a:pt x="334835" y="125768"/>
                  </a:lnTo>
                  <a:lnTo>
                    <a:pt x="335305" y="124498"/>
                  </a:lnTo>
                  <a:lnTo>
                    <a:pt x="336207" y="124498"/>
                  </a:lnTo>
                  <a:lnTo>
                    <a:pt x="337896" y="125768"/>
                  </a:lnTo>
                  <a:lnTo>
                    <a:pt x="336765" y="123228"/>
                  </a:lnTo>
                  <a:lnTo>
                    <a:pt x="334302" y="124498"/>
                  </a:lnTo>
                  <a:lnTo>
                    <a:pt x="334429" y="121958"/>
                  </a:lnTo>
                  <a:lnTo>
                    <a:pt x="335114" y="121958"/>
                  </a:lnTo>
                  <a:lnTo>
                    <a:pt x="333006" y="120688"/>
                  </a:lnTo>
                  <a:lnTo>
                    <a:pt x="334010" y="119418"/>
                  </a:lnTo>
                  <a:lnTo>
                    <a:pt x="335508" y="119418"/>
                  </a:lnTo>
                  <a:lnTo>
                    <a:pt x="335280" y="116878"/>
                  </a:lnTo>
                  <a:lnTo>
                    <a:pt x="329958" y="114338"/>
                  </a:lnTo>
                  <a:lnTo>
                    <a:pt x="331431" y="111798"/>
                  </a:lnTo>
                  <a:lnTo>
                    <a:pt x="332168" y="110528"/>
                  </a:lnTo>
                  <a:lnTo>
                    <a:pt x="336918" y="111798"/>
                  </a:lnTo>
                  <a:lnTo>
                    <a:pt x="333781" y="110528"/>
                  </a:lnTo>
                  <a:lnTo>
                    <a:pt x="337934" y="110528"/>
                  </a:lnTo>
                  <a:lnTo>
                    <a:pt x="336765" y="107988"/>
                  </a:lnTo>
                  <a:lnTo>
                    <a:pt x="334721" y="109258"/>
                  </a:lnTo>
                  <a:lnTo>
                    <a:pt x="334860" y="106718"/>
                  </a:lnTo>
                  <a:lnTo>
                    <a:pt x="331889" y="105448"/>
                  </a:lnTo>
                  <a:lnTo>
                    <a:pt x="316001" y="105448"/>
                  </a:lnTo>
                  <a:lnTo>
                    <a:pt x="315734" y="105448"/>
                  </a:lnTo>
                  <a:lnTo>
                    <a:pt x="314744" y="106718"/>
                  </a:lnTo>
                  <a:lnTo>
                    <a:pt x="316547" y="107988"/>
                  </a:lnTo>
                  <a:lnTo>
                    <a:pt x="315175" y="109258"/>
                  </a:lnTo>
                  <a:lnTo>
                    <a:pt x="317449" y="109258"/>
                  </a:lnTo>
                  <a:lnTo>
                    <a:pt x="315696" y="113068"/>
                  </a:lnTo>
                  <a:lnTo>
                    <a:pt x="319887" y="111798"/>
                  </a:lnTo>
                  <a:lnTo>
                    <a:pt x="320382" y="113068"/>
                  </a:lnTo>
                  <a:lnTo>
                    <a:pt x="318947" y="113957"/>
                  </a:lnTo>
                  <a:lnTo>
                    <a:pt x="318947" y="124498"/>
                  </a:lnTo>
                  <a:lnTo>
                    <a:pt x="315442" y="124498"/>
                  </a:lnTo>
                  <a:lnTo>
                    <a:pt x="316572" y="122262"/>
                  </a:lnTo>
                  <a:lnTo>
                    <a:pt x="318947" y="124498"/>
                  </a:lnTo>
                  <a:lnTo>
                    <a:pt x="318947" y="113957"/>
                  </a:lnTo>
                  <a:lnTo>
                    <a:pt x="318325" y="114338"/>
                  </a:lnTo>
                  <a:lnTo>
                    <a:pt x="315607" y="113068"/>
                  </a:lnTo>
                  <a:lnTo>
                    <a:pt x="317195" y="115608"/>
                  </a:lnTo>
                  <a:lnTo>
                    <a:pt x="315798" y="116878"/>
                  </a:lnTo>
                  <a:lnTo>
                    <a:pt x="312648" y="114338"/>
                  </a:lnTo>
                  <a:lnTo>
                    <a:pt x="315112" y="116878"/>
                  </a:lnTo>
                  <a:lnTo>
                    <a:pt x="310832" y="118148"/>
                  </a:lnTo>
                  <a:lnTo>
                    <a:pt x="310324" y="119418"/>
                  </a:lnTo>
                  <a:lnTo>
                    <a:pt x="309308" y="118148"/>
                  </a:lnTo>
                  <a:lnTo>
                    <a:pt x="309905" y="119418"/>
                  </a:lnTo>
                  <a:lnTo>
                    <a:pt x="309841" y="120688"/>
                  </a:lnTo>
                  <a:lnTo>
                    <a:pt x="312496" y="119418"/>
                  </a:lnTo>
                  <a:lnTo>
                    <a:pt x="312013" y="120688"/>
                  </a:lnTo>
                  <a:lnTo>
                    <a:pt x="310896" y="120688"/>
                  </a:lnTo>
                  <a:lnTo>
                    <a:pt x="312610" y="121958"/>
                  </a:lnTo>
                  <a:lnTo>
                    <a:pt x="315302" y="120688"/>
                  </a:lnTo>
                  <a:lnTo>
                    <a:pt x="317614" y="121958"/>
                  </a:lnTo>
                  <a:lnTo>
                    <a:pt x="316725" y="121958"/>
                  </a:lnTo>
                  <a:lnTo>
                    <a:pt x="316242" y="121958"/>
                  </a:lnTo>
                  <a:lnTo>
                    <a:pt x="316420" y="122123"/>
                  </a:lnTo>
                  <a:lnTo>
                    <a:pt x="311912" y="124498"/>
                  </a:lnTo>
                  <a:lnTo>
                    <a:pt x="311721" y="123456"/>
                  </a:lnTo>
                  <a:lnTo>
                    <a:pt x="311315" y="124498"/>
                  </a:lnTo>
                  <a:lnTo>
                    <a:pt x="310591" y="124498"/>
                  </a:lnTo>
                  <a:lnTo>
                    <a:pt x="310400" y="123228"/>
                  </a:lnTo>
                  <a:lnTo>
                    <a:pt x="307174" y="125768"/>
                  </a:lnTo>
                  <a:lnTo>
                    <a:pt x="314325" y="124498"/>
                  </a:lnTo>
                  <a:lnTo>
                    <a:pt x="314134" y="127038"/>
                  </a:lnTo>
                  <a:lnTo>
                    <a:pt x="312191" y="127038"/>
                  </a:lnTo>
                  <a:lnTo>
                    <a:pt x="311696" y="127381"/>
                  </a:lnTo>
                  <a:lnTo>
                    <a:pt x="314096" y="128308"/>
                  </a:lnTo>
                  <a:lnTo>
                    <a:pt x="315633" y="129578"/>
                  </a:lnTo>
                  <a:lnTo>
                    <a:pt x="314134" y="130848"/>
                  </a:lnTo>
                  <a:lnTo>
                    <a:pt x="316814" y="130848"/>
                  </a:lnTo>
                  <a:lnTo>
                    <a:pt x="316661" y="132118"/>
                  </a:lnTo>
                  <a:lnTo>
                    <a:pt x="317347" y="130848"/>
                  </a:lnTo>
                  <a:lnTo>
                    <a:pt x="319328" y="130848"/>
                  </a:lnTo>
                  <a:lnTo>
                    <a:pt x="319201" y="132334"/>
                  </a:lnTo>
                  <a:lnTo>
                    <a:pt x="319341" y="132613"/>
                  </a:lnTo>
                  <a:lnTo>
                    <a:pt x="321487" y="133388"/>
                  </a:lnTo>
                  <a:lnTo>
                    <a:pt x="320789" y="133642"/>
                  </a:lnTo>
                  <a:lnTo>
                    <a:pt x="320789" y="139738"/>
                  </a:lnTo>
                  <a:lnTo>
                    <a:pt x="317919" y="140665"/>
                  </a:lnTo>
                  <a:lnTo>
                    <a:pt x="316649" y="139738"/>
                  </a:lnTo>
                  <a:lnTo>
                    <a:pt x="317080" y="138468"/>
                  </a:lnTo>
                  <a:lnTo>
                    <a:pt x="319278" y="139738"/>
                  </a:lnTo>
                  <a:lnTo>
                    <a:pt x="320789" y="139738"/>
                  </a:lnTo>
                  <a:lnTo>
                    <a:pt x="320789" y="133642"/>
                  </a:lnTo>
                  <a:lnTo>
                    <a:pt x="314490" y="135928"/>
                  </a:lnTo>
                  <a:lnTo>
                    <a:pt x="316877" y="137198"/>
                  </a:lnTo>
                  <a:lnTo>
                    <a:pt x="315556" y="138468"/>
                  </a:lnTo>
                  <a:lnTo>
                    <a:pt x="313182" y="137198"/>
                  </a:lnTo>
                  <a:lnTo>
                    <a:pt x="312293" y="138468"/>
                  </a:lnTo>
                  <a:lnTo>
                    <a:pt x="314896" y="139738"/>
                  </a:lnTo>
                  <a:lnTo>
                    <a:pt x="314464" y="139738"/>
                  </a:lnTo>
                  <a:lnTo>
                    <a:pt x="318376" y="142278"/>
                  </a:lnTo>
                  <a:lnTo>
                    <a:pt x="318376" y="141312"/>
                  </a:lnTo>
                  <a:lnTo>
                    <a:pt x="323189" y="142278"/>
                  </a:lnTo>
                  <a:lnTo>
                    <a:pt x="320548" y="143548"/>
                  </a:lnTo>
                  <a:lnTo>
                    <a:pt x="316420" y="143548"/>
                  </a:lnTo>
                  <a:lnTo>
                    <a:pt x="313982" y="143548"/>
                  </a:lnTo>
                  <a:lnTo>
                    <a:pt x="311124" y="146088"/>
                  </a:lnTo>
                  <a:lnTo>
                    <a:pt x="317474" y="148628"/>
                  </a:lnTo>
                  <a:lnTo>
                    <a:pt x="315912" y="151168"/>
                  </a:lnTo>
                  <a:lnTo>
                    <a:pt x="317017" y="149898"/>
                  </a:lnTo>
                  <a:lnTo>
                    <a:pt x="319646" y="151168"/>
                  </a:lnTo>
                  <a:lnTo>
                    <a:pt x="317436" y="152438"/>
                  </a:lnTo>
                  <a:lnTo>
                    <a:pt x="318528" y="153708"/>
                  </a:lnTo>
                  <a:lnTo>
                    <a:pt x="315556" y="153708"/>
                  </a:lnTo>
                  <a:lnTo>
                    <a:pt x="314198" y="154978"/>
                  </a:lnTo>
                  <a:lnTo>
                    <a:pt x="315823" y="154978"/>
                  </a:lnTo>
                  <a:lnTo>
                    <a:pt x="314096" y="157518"/>
                  </a:lnTo>
                  <a:lnTo>
                    <a:pt x="318528" y="157518"/>
                  </a:lnTo>
                  <a:lnTo>
                    <a:pt x="315798" y="158788"/>
                  </a:lnTo>
                  <a:lnTo>
                    <a:pt x="314858" y="161328"/>
                  </a:lnTo>
                  <a:lnTo>
                    <a:pt x="322300" y="161328"/>
                  </a:lnTo>
                  <a:lnTo>
                    <a:pt x="321779" y="163868"/>
                  </a:lnTo>
                  <a:lnTo>
                    <a:pt x="319328" y="162598"/>
                  </a:lnTo>
                  <a:lnTo>
                    <a:pt x="317881" y="163868"/>
                  </a:lnTo>
                  <a:lnTo>
                    <a:pt x="316026" y="162598"/>
                  </a:lnTo>
                  <a:lnTo>
                    <a:pt x="316077" y="163868"/>
                  </a:lnTo>
                  <a:lnTo>
                    <a:pt x="317258" y="163868"/>
                  </a:lnTo>
                  <a:lnTo>
                    <a:pt x="315937" y="165138"/>
                  </a:lnTo>
                  <a:lnTo>
                    <a:pt x="320421" y="166408"/>
                  </a:lnTo>
                  <a:lnTo>
                    <a:pt x="318414" y="167678"/>
                  </a:lnTo>
                  <a:lnTo>
                    <a:pt x="321703" y="167678"/>
                  </a:lnTo>
                  <a:lnTo>
                    <a:pt x="321614" y="168948"/>
                  </a:lnTo>
                  <a:lnTo>
                    <a:pt x="322008" y="169913"/>
                  </a:lnTo>
                  <a:lnTo>
                    <a:pt x="317906" y="171488"/>
                  </a:lnTo>
                  <a:lnTo>
                    <a:pt x="325615" y="175298"/>
                  </a:lnTo>
                  <a:lnTo>
                    <a:pt x="319989" y="179108"/>
                  </a:lnTo>
                  <a:lnTo>
                    <a:pt x="320890" y="180378"/>
                  </a:lnTo>
                  <a:lnTo>
                    <a:pt x="321792" y="182918"/>
                  </a:lnTo>
                  <a:lnTo>
                    <a:pt x="322084" y="184188"/>
                  </a:lnTo>
                  <a:lnTo>
                    <a:pt x="321208" y="184188"/>
                  </a:lnTo>
                  <a:lnTo>
                    <a:pt x="319455" y="186728"/>
                  </a:lnTo>
                  <a:lnTo>
                    <a:pt x="327634" y="184188"/>
                  </a:lnTo>
                  <a:lnTo>
                    <a:pt x="325767" y="187998"/>
                  </a:lnTo>
                  <a:lnTo>
                    <a:pt x="322453" y="189268"/>
                  </a:lnTo>
                  <a:lnTo>
                    <a:pt x="323646" y="186728"/>
                  </a:lnTo>
                  <a:lnTo>
                    <a:pt x="322453" y="186728"/>
                  </a:lnTo>
                  <a:lnTo>
                    <a:pt x="315353" y="187998"/>
                  </a:lnTo>
                  <a:lnTo>
                    <a:pt x="323913" y="190538"/>
                  </a:lnTo>
                  <a:lnTo>
                    <a:pt x="320001" y="193078"/>
                  </a:lnTo>
                  <a:lnTo>
                    <a:pt x="319519" y="191808"/>
                  </a:lnTo>
                  <a:lnTo>
                    <a:pt x="317296" y="194348"/>
                  </a:lnTo>
                  <a:lnTo>
                    <a:pt x="322732" y="195618"/>
                  </a:lnTo>
                  <a:lnTo>
                    <a:pt x="322567" y="196888"/>
                  </a:lnTo>
                  <a:lnTo>
                    <a:pt x="321487" y="196888"/>
                  </a:lnTo>
                  <a:lnTo>
                    <a:pt x="325348" y="198158"/>
                  </a:lnTo>
                  <a:lnTo>
                    <a:pt x="326986" y="200698"/>
                  </a:lnTo>
                  <a:lnTo>
                    <a:pt x="327761" y="202184"/>
                  </a:lnTo>
                  <a:lnTo>
                    <a:pt x="328422" y="201968"/>
                  </a:lnTo>
                  <a:lnTo>
                    <a:pt x="329488" y="203238"/>
                  </a:lnTo>
                  <a:lnTo>
                    <a:pt x="328053" y="204508"/>
                  </a:lnTo>
                  <a:lnTo>
                    <a:pt x="326948" y="205778"/>
                  </a:lnTo>
                  <a:lnTo>
                    <a:pt x="323964" y="207048"/>
                  </a:lnTo>
                  <a:lnTo>
                    <a:pt x="323481" y="208318"/>
                  </a:lnTo>
                  <a:lnTo>
                    <a:pt x="321754" y="208318"/>
                  </a:lnTo>
                  <a:lnTo>
                    <a:pt x="322770" y="210858"/>
                  </a:lnTo>
                  <a:lnTo>
                    <a:pt x="326986" y="210858"/>
                  </a:lnTo>
                  <a:lnTo>
                    <a:pt x="327215" y="213398"/>
                  </a:lnTo>
                  <a:lnTo>
                    <a:pt x="328460" y="212128"/>
                  </a:lnTo>
                  <a:lnTo>
                    <a:pt x="333032" y="213398"/>
                  </a:lnTo>
                  <a:lnTo>
                    <a:pt x="326351" y="214668"/>
                  </a:lnTo>
                  <a:lnTo>
                    <a:pt x="329844" y="215938"/>
                  </a:lnTo>
                  <a:lnTo>
                    <a:pt x="325653" y="217208"/>
                  </a:lnTo>
                  <a:lnTo>
                    <a:pt x="326923" y="217208"/>
                  </a:lnTo>
                  <a:lnTo>
                    <a:pt x="330606" y="219748"/>
                  </a:lnTo>
                  <a:lnTo>
                    <a:pt x="331812" y="221018"/>
                  </a:lnTo>
                  <a:lnTo>
                    <a:pt x="329984" y="221018"/>
                  </a:lnTo>
                  <a:lnTo>
                    <a:pt x="332003" y="222288"/>
                  </a:lnTo>
                  <a:lnTo>
                    <a:pt x="332384" y="224828"/>
                  </a:lnTo>
                  <a:lnTo>
                    <a:pt x="324002" y="226098"/>
                  </a:lnTo>
                  <a:lnTo>
                    <a:pt x="331457" y="229908"/>
                  </a:lnTo>
                  <a:lnTo>
                    <a:pt x="325361" y="232448"/>
                  </a:lnTo>
                  <a:lnTo>
                    <a:pt x="329298" y="236258"/>
                  </a:lnTo>
                  <a:lnTo>
                    <a:pt x="325475" y="240068"/>
                  </a:lnTo>
                  <a:lnTo>
                    <a:pt x="327266" y="243878"/>
                  </a:lnTo>
                  <a:lnTo>
                    <a:pt x="333248" y="241338"/>
                  </a:lnTo>
                  <a:lnTo>
                    <a:pt x="327799" y="245148"/>
                  </a:lnTo>
                  <a:lnTo>
                    <a:pt x="334289" y="243878"/>
                  </a:lnTo>
                  <a:lnTo>
                    <a:pt x="334975" y="243878"/>
                  </a:lnTo>
                  <a:lnTo>
                    <a:pt x="334975" y="245148"/>
                  </a:lnTo>
                  <a:lnTo>
                    <a:pt x="334581" y="245148"/>
                  </a:lnTo>
                  <a:lnTo>
                    <a:pt x="331520" y="248958"/>
                  </a:lnTo>
                  <a:lnTo>
                    <a:pt x="329793" y="250228"/>
                  </a:lnTo>
                  <a:lnTo>
                    <a:pt x="329793" y="248958"/>
                  </a:lnTo>
                  <a:lnTo>
                    <a:pt x="328358" y="248958"/>
                  </a:lnTo>
                  <a:lnTo>
                    <a:pt x="328472" y="251498"/>
                  </a:lnTo>
                  <a:lnTo>
                    <a:pt x="325843" y="250228"/>
                  </a:lnTo>
                  <a:lnTo>
                    <a:pt x="324523" y="252768"/>
                  </a:lnTo>
                  <a:lnTo>
                    <a:pt x="326771" y="251498"/>
                  </a:lnTo>
                  <a:lnTo>
                    <a:pt x="328079" y="252768"/>
                  </a:lnTo>
                  <a:lnTo>
                    <a:pt x="327533" y="254038"/>
                  </a:lnTo>
                  <a:lnTo>
                    <a:pt x="330060" y="251498"/>
                  </a:lnTo>
                  <a:lnTo>
                    <a:pt x="334391" y="252768"/>
                  </a:lnTo>
                  <a:lnTo>
                    <a:pt x="325323" y="255308"/>
                  </a:lnTo>
                  <a:lnTo>
                    <a:pt x="327482" y="256578"/>
                  </a:lnTo>
                  <a:lnTo>
                    <a:pt x="358216" y="256578"/>
                  </a:lnTo>
                  <a:lnTo>
                    <a:pt x="358965" y="254038"/>
                  </a:lnTo>
                  <a:lnTo>
                    <a:pt x="356717" y="251498"/>
                  </a:lnTo>
                  <a:lnTo>
                    <a:pt x="357047" y="251498"/>
                  </a:lnTo>
                  <a:lnTo>
                    <a:pt x="353136" y="250228"/>
                  </a:lnTo>
                  <a:lnTo>
                    <a:pt x="353174" y="247688"/>
                  </a:lnTo>
                  <a:lnTo>
                    <a:pt x="355447" y="250228"/>
                  </a:lnTo>
                  <a:lnTo>
                    <a:pt x="356819" y="247688"/>
                  </a:lnTo>
                  <a:lnTo>
                    <a:pt x="351231" y="246418"/>
                  </a:lnTo>
                  <a:lnTo>
                    <a:pt x="354330" y="243878"/>
                  </a:lnTo>
                  <a:lnTo>
                    <a:pt x="355879" y="242608"/>
                  </a:lnTo>
                  <a:lnTo>
                    <a:pt x="353936" y="241338"/>
                  </a:lnTo>
                  <a:lnTo>
                    <a:pt x="351980" y="240068"/>
                  </a:lnTo>
                  <a:lnTo>
                    <a:pt x="359346" y="236258"/>
                  </a:lnTo>
                  <a:close/>
                </a:path>
                <a:path w="458470" h="438785">
                  <a:moveTo>
                    <a:pt x="365912" y="390740"/>
                  </a:moveTo>
                  <a:lnTo>
                    <a:pt x="365544" y="391172"/>
                  </a:lnTo>
                  <a:lnTo>
                    <a:pt x="365785" y="391172"/>
                  </a:lnTo>
                  <a:lnTo>
                    <a:pt x="365912" y="390740"/>
                  </a:lnTo>
                  <a:close/>
                </a:path>
                <a:path w="458470" h="438785">
                  <a:moveTo>
                    <a:pt x="367576" y="412254"/>
                  </a:moveTo>
                  <a:lnTo>
                    <a:pt x="367271" y="411492"/>
                  </a:lnTo>
                  <a:lnTo>
                    <a:pt x="366725" y="412762"/>
                  </a:lnTo>
                  <a:lnTo>
                    <a:pt x="367576" y="412254"/>
                  </a:lnTo>
                  <a:close/>
                </a:path>
                <a:path w="458470" h="438785">
                  <a:moveTo>
                    <a:pt x="368096" y="390740"/>
                  </a:moveTo>
                  <a:lnTo>
                    <a:pt x="367944" y="389902"/>
                  </a:lnTo>
                  <a:lnTo>
                    <a:pt x="367334" y="386092"/>
                  </a:lnTo>
                  <a:lnTo>
                    <a:pt x="365912" y="390740"/>
                  </a:lnTo>
                  <a:lnTo>
                    <a:pt x="366661" y="389902"/>
                  </a:lnTo>
                  <a:lnTo>
                    <a:pt x="368071" y="391083"/>
                  </a:lnTo>
                  <a:lnTo>
                    <a:pt x="368096" y="390740"/>
                  </a:lnTo>
                  <a:close/>
                </a:path>
                <a:path w="458470" h="438785">
                  <a:moveTo>
                    <a:pt x="368261" y="411835"/>
                  </a:moveTo>
                  <a:lnTo>
                    <a:pt x="367576" y="412254"/>
                  </a:lnTo>
                  <a:lnTo>
                    <a:pt x="367779" y="412762"/>
                  </a:lnTo>
                  <a:lnTo>
                    <a:pt x="368261" y="411835"/>
                  </a:lnTo>
                  <a:close/>
                </a:path>
                <a:path w="458470" h="438785">
                  <a:moveTo>
                    <a:pt x="370027" y="295579"/>
                  </a:moveTo>
                  <a:lnTo>
                    <a:pt x="369341" y="294982"/>
                  </a:lnTo>
                  <a:lnTo>
                    <a:pt x="368922" y="295313"/>
                  </a:lnTo>
                  <a:lnTo>
                    <a:pt x="369773" y="295668"/>
                  </a:lnTo>
                  <a:lnTo>
                    <a:pt x="370027" y="295579"/>
                  </a:lnTo>
                  <a:close/>
                </a:path>
                <a:path w="458470" h="438785">
                  <a:moveTo>
                    <a:pt x="371309" y="293408"/>
                  </a:moveTo>
                  <a:lnTo>
                    <a:pt x="368998" y="294678"/>
                  </a:lnTo>
                  <a:lnTo>
                    <a:pt x="369341" y="294982"/>
                  </a:lnTo>
                  <a:lnTo>
                    <a:pt x="371309" y="293408"/>
                  </a:lnTo>
                  <a:close/>
                </a:path>
                <a:path w="458470" h="438785">
                  <a:moveTo>
                    <a:pt x="373418" y="290868"/>
                  </a:moveTo>
                  <a:lnTo>
                    <a:pt x="371094" y="292138"/>
                  </a:lnTo>
                  <a:lnTo>
                    <a:pt x="372110" y="292138"/>
                  </a:lnTo>
                  <a:lnTo>
                    <a:pt x="373418" y="290868"/>
                  </a:lnTo>
                  <a:close/>
                </a:path>
                <a:path w="458470" h="438785">
                  <a:moveTo>
                    <a:pt x="381139" y="314198"/>
                  </a:moveTo>
                  <a:lnTo>
                    <a:pt x="381114" y="314007"/>
                  </a:lnTo>
                  <a:lnTo>
                    <a:pt x="380974" y="313931"/>
                  </a:lnTo>
                  <a:lnTo>
                    <a:pt x="380606" y="313982"/>
                  </a:lnTo>
                  <a:lnTo>
                    <a:pt x="381139" y="314198"/>
                  </a:lnTo>
                  <a:close/>
                </a:path>
                <a:path w="458470" h="438785">
                  <a:moveTo>
                    <a:pt x="381546" y="359448"/>
                  </a:moveTo>
                  <a:lnTo>
                    <a:pt x="381203" y="360718"/>
                  </a:lnTo>
                  <a:lnTo>
                    <a:pt x="381546" y="359448"/>
                  </a:lnTo>
                  <a:close/>
                </a:path>
                <a:path w="458470" h="438785">
                  <a:moveTo>
                    <a:pt x="383832" y="317080"/>
                  </a:moveTo>
                  <a:lnTo>
                    <a:pt x="383768" y="316763"/>
                  </a:lnTo>
                  <a:lnTo>
                    <a:pt x="383082" y="317119"/>
                  </a:lnTo>
                  <a:lnTo>
                    <a:pt x="383832" y="317080"/>
                  </a:lnTo>
                  <a:close/>
                </a:path>
                <a:path w="458470" h="438785">
                  <a:moveTo>
                    <a:pt x="384581" y="400062"/>
                  </a:moveTo>
                  <a:lnTo>
                    <a:pt x="384187" y="398792"/>
                  </a:lnTo>
                  <a:lnTo>
                    <a:pt x="383984" y="400189"/>
                  </a:lnTo>
                  <a:lnTo>
                    <a:pt x="384149" y="400062"/>
                  </a:lnTo>
                  <a:lnTo>
                    <a:pt x="384581" y="400062"/>
                  </a:lnTo>
                  <a:close/>
                </a:path>
                <a:path w="458470" h="438785">
                  <a:moveTo>
                    <a:pt x="386372" y="400062"/>
                  </a:moveTo>
                  <a:lnTo>
                    <a:pt x="385699" y="400062"/>
                  </a:lnTo>
                  <a:lnTo>
                    <a:pt x="384581" y="400062"/>
                  </a:lnTo>
                  <a:lnTo>
                    <a:pt x="385356" y="402602"/>
                  </a:lnTo>
                  <a:lnTo>
                    <a:pt x="386372" y="400062"/>
                  </a:lnTo>
                  <a:close/>
                </a:path>
                <a:path w="458470" h="438785">
                  <a:moveTo>
                    <a:pt x="386473" y="393712"/>
                  </a:moveTo>
                  <a:lnTo>
                    <a:pt x="385279" y="392442"/>
                  </a:lnTo>
                  <a:lnTo>
                    <a:pt x="384086" y="391172"/>
                  </a:lnTo>
                  <a:lnTo>
                    <a:pt x="383374" y="392442"/>
                  </a:lnTo>
                  <a:lnTo>
                    <a:pt x="385064" y="392442"/>
                  </a:lnTo>
                  <a:lnTo>
                    <a:pt x="385699" y="400062"/>
                  </a:lnTo>
                  <a:lnTo>
                    <a:pt x="386473" y="393712"/>
                  </a:lnTo>
                  <a:close/>
                </a:path>
                <a:path w="458470" h="438785">
                  <a:moveTo>
                    <a:pt x="389890" y="396303"/>
                  </a:moveTo>
                  <a:lnTo>
                    <a:pt x="387527" y="395630"/>
                  </a:lnTo>
                  <a:lnTo>
                    <a:pt x="387489" y="396557"/>
                  </a:lnTo>
                  <a:lnTo>
                    <a:pt x="387324" y="397535"/>
                  </a:lnTo>
                  <a:lnTo>
                    <a:pt x="387121" y="398487"/>
                  </a:lnTo>
                  <a:lnTo>
                    <a:pt x="387718" y="396328"/>
                  </a:lnTo>
                  <a:lnTo>
                    <a:pt x="389890" y="396303"/>
                  </a:lnTo>
                  <a:close/>
                </a:path>
                <a:path w="458470" h="438785">
                  <a:moveTo>
                    <a:pt x="394004" y="378282"/>
                  </a:moveTo>
                  <a:lnTo>
                    <a:pt x="393077" y="378675"/>
                  </a:lnTo>
                  <a:lnTo>
                    <a:pt x="393306" y="378904"/>
                  </a:lnTo>
                  <a:lnTo>
                    <a:pt x="393547" y="378891"/>
                  </a:lnTo>
                  <a:lnTo>
                    <a:pt x="393776" y="378701"/>
                  </a:lnTo>
                  <a:lnTo>
                    <a:pt x="394004" y="378282"/>
                  </a:lnTo>
                  <a:close/>
                </a:path>
                <a:path w="458470" h="438785">
                  <a:moveTo>
                    <a:pt x="394830" y="398792"/>
                  </a:moveTo>
                  <a:lnTo>
                    <a:pt x="394284" y="398792"/>
                  </a:lnTo>
                  <a:lnTo>
                    <a:pt x="394335" y="399262"/>
                  </a:lnTo>
                  <a:lnTo>
                    <a:pt x="394830" y="398792"/>
                  </a:lnTo>
                  <a:close/>
                </a:path>
                <a:path w="458470" h="438785">
                  <a:moveTo>
                    <a:pt x="401015" y="398678"/>
                  </a:moveTo>
                  <a:lnTo>
                    <a:pt x="400926" y="399262"/>
                  </a:lnTo>
                  <a:lnTo>
                    <a:pt x="401015" y="398678"/>
                  </a:lnTo>
                  <a:close/>
                </a:path>
                <a:path w="458470" h="438785">
                  <a:moveTo>
                    <a:pt x="403186" y="397522"/>
                  </a:moveTo>
                  <a:lnTo>
                    <a:pt x="401269" y="396252"/>
                  </a:lnTo>
                  <a:lnTo>
                    <a:pt x="401015" y="398678"/>
                  </a:lnTo>
                  <a:lnTo>
                    <a:pt x="403186" y="397522"/>
                  </a:lnTo>
                  <a:close/>
                </a:path>
                <a:path w="458470" h="438785">
                  <a:moveTo>
                    <a:pt x="403212" y="349288"/>
                  </a:moveTo>
                  <a:lnTo>
                    <a:pt x="401091" y="351828"/>
                  </a:lnTo>
                  <a:lnTo>
                    <a:pt x="402170" y="351828"/>
                  </a:lnTo>
                  <a:lnTo>
                    <a:pt x="402869" y="350558"/>
                  </a:lnTo>
                  <a:lnTo>
                    <a:pt x="403212" y="349288"/>
                  </a:lnTo>
                  <a:close/>
                </a:path>
                <a:path w="458470" h="438785">
                  <a:moveTo>
                    <a:pt x="410337" y="401332"/>
                  </a:moveTo>
                  <a:lnTo>
                    <a:pt x="409168" y="405142"/>
                  </a:lnTo>
                  <a:lnTo>
                    <a:pt x="409422" y="405142"/>
                  </a:lnTo>
                  <a:lnTo>
                    <a:pt x="410337" y="401332"/>
                  </a:lnTo>
                  <a:close/>
                </a:path>
                <a:path w="458470" h="438785">
                  <a:moveTo>
                    <a:pt x="413258" y="372148"/>
                  </a:moveTo>
                  <a:lnTo>
                    <a:pt x="411962" y="372148"/>
                  </a:lnTo>
                  <a:lnTo>
                    <a:pt x="411899" y="372452"/>
                  </a:lnTo>
                  <a:lnTo>
                    <a:pt x="411784" y="373418"/>
                  </a:lnTo>
                  <a:lnTo>
                    <a:pt x="413258" y="372148"/>
                  </a:lnTo>
                  <a:close/>
                </a:path>
                <a:path w="458470" h="438785">
                  <a:moveTo>
                    <a:pt x="427418" y="386854"/>
                  </a:moveTo>
                  <a:lnTo>
                    <a:pt x="425919" y="385356"/>
                  </a:lnTo>
                  <a:lnTo>
                    <a:pt x="425386" y="386092"/>
                  </a:lnTo>
                  <a:lnTo>
                    <a:pt x="424738" y="386829"/>
                  </a:lnTo>
                  <a:lnTo>
                    <a:pt x="424053" y="387515"/>
                  </a:lnTo>
                  <a:lnTo>
                    <a:pt x="425704" y="386003"/>
                  </a:lnTo>
                  <a:lnTo>
                    <a:pt x="427418" y="386854"/>
                  </a:lnTo>
                  <a:close/>
                </a:path>
                <a:path w="458470" h="438785">
                  <a:moveTo>
                    <a:pt x="427774" y="429653"/>
                  </a:moveTo>
                  <a:lnTo>
                    <a:pt x="427101" y="430542"/>
                  </a:lnTo>
                  <a:lnTo>
                    <a:pt x="426847" y="431812"/>
                  </a:lnTo>
                  <a:lnTo>
                    <a:pt x="427774" y="429653"/>
                  </a:lnTo>
                  <a:close/>
                </a:path>
                <a:path w="458470" h="438785">
                  <a:moveTo>
                    <a:pt x="435660" y="392468"/>
                  </a:moveTo>
                  <a:lnTo>
                    <a:pt x="435114" y="392468"/>
                  </a:lnTo>
                  <a:lnTo>
                    <a:pt x="434670" y="393941"/>
                  </a:lnTo>
                  <a:lnTo>
                    <a:pt x="435660" y="392468"/>
                  </a:lnTo>
                  <a:close/>
                </a:path>
                <a:path w="458470" h="438785">
                  <a:moveTo>
                    <a:pt x="437553" y="392468"/>
                  </a:moveTo>
                  <a:lnTo>
                    <a:pt x="436511" y="391198"/>
                  </a:lnTo>
                  <a:lnTo>
                    <a:pt x="435660" y="392468"/>
                  </a:lnTo>
                  <a:lnTo>
                    <a:pt x="437553" y="392468"/>
                  </a:lnTo>
                  <a:close/>
                </a:path>
                <a:path w="458470" h="438785">
                  <a:moveTo>
                    <a:pt x="440601" y="403898"/>
                  </a:moveTo>
                  <a:lnTo>
                    <a:pt x="440334" y="404228"/>
                  </a:lnTo>
                  <a:lnTo>
                    <a:pt x="440423" y="404799"/>
                  </a:lnTo>
                  <a:lnTo>
                    <a:pt x="440601" y="403898"/>
                  </a:lnTo>
                  <a:close/>
                </a:path>
                <a:path w="458470" h="438785">
                  <a:moveTo>
                    <a:pt x="444627" y="402628"/>
                  </a:moveTo>
                  <a:lnTo>
                    <a:pt x="442302" y="406438"/>
                  </a:lnTo>
                  <a:lnTo>
                    <a:pt x="442214" y="406984"/>
                  </a:lnTo>
                  <a:lnTo>
                    <a:pt x="442798" y="406349"/>
                  </a:lnTo>
                  <a:lnTo>
                    <a:pt x="444627" y="402628"/>
                  </a:lnTo>
                  <a:close/>
                </a:path>
                <a:path w="458470" h="438785">
                  <a:moveTo>
                    <a:pt x="447192" y="407708"/>
                  </a:moveTo>
                  <a:lnTo>
                    <a:pt x="446684" y="406349"/>
                  </a:lnTo>
                  <a:lnTo>
                    <a:pt x="446354" y="405168"/>
                  </a:lnTo>
                  <a:lnTo>
                    <a:pt x="445935" y="403898"/>
                  </a:lnTo>
                  <a:lnTo>
                    <a:pt x="446151" y="405599"/>
                  </a:lnTo>
                  <a:lnTo>
                    <a:pt x="446163" y="405168"/>
                  </a:lnTo>
                  <a:lnTo>
                    <a:pt x="446176" y="405599"/>
                  </a:lnTo>
                  <a:lnTo>
                    <a:pt x="446303" y="406501"/>
                  </a:lnTo>
                  <a:lnTo>
                    <a:pt x="447167" y="407708"/>
                  </a:lnTo>
                  <a:close/>
                </a:path>
                <a:path w="458470" h="438785">
                  <a:moveTo>
                    <a:pt x="457923" y="419138"/>
                  </a:moveTo>
                  <a:lnTo>
                    <a:pt x="454418" y="415328"/>
                  </a:lnTo>
                  <a:lnTo>
                    <a:pt x="453250" y="414058"/>
                  </a:lnTo>
                  <a:lnTo>
                    <a:pt x="452615" y="412788"/>
                  </a:lnTo>
                  <a:lnTo>
                    <a:pt x="451281" y="410248"/>
                  </a:lnTo>
                  <a:lnTo>
                    <a:pt x="450951" y="410248"/>
                  </a:lnTo>
                  <a:lnTo>
                    <a:pt x="450443" y="408978"/>
                  </a:lnTo>
                  <a:lnTo>
                    <a:pt x="449999" y="408978"/>
                  </a:lnTo>
                  <a:lnTo>
                    <a:pt x="448513" y="406438"/>
                  </a:lnTo>
                  <a:lnTo>
                    <a:pt x="448259" y="406438"/>
                  </a:lnTo>
                  <a:lnTo>
                    <a:pt x="448056" y="405168"/>
                  </a:lnTo>
                  <a:lnTo>
                    <a:pt x="447725" y="405168"/>
                  </a:lnTo>
                  <a:lnTo>
                    <a:pt x="447090" y="403898"/>
                  </a:lnTo>
                  <a:lnTo>
                    <a:pt x="446900" y="403898"/>
                  </a:lnTo>
                  <a:lnTo>
                    <a:pt x="447001" y="404228"/>
                  </a:lnTo>
                  <a:lnTo>
                    <a:pt x="446798" y="403898"/>
                  </a:lnTo>
                  <a:lnTo>
                    <a:pt x="446074" y="402628"/>
                  </a:lnTo>
                  <a:lnTo>
                    <a:pt x="446709" y="403898"/>
                  </a:lnTo>
                  <a:lnTo>
                    <a:pt x="447065" y="405168"/>
                  </a:lnTo>
                  <a:lnTo>
                    <a:pt x="446214" y="403898"/>
                  </a:lnTo>
                  <a:lnTo>
                    <a:pt x="446646" y="405168"/>
                  </a:lnTo>
                  <a:lnTo>
                    <a:pt x="446938" y="406349"/>
                  </a:lnTo>
                  <a:lnTo>
                    <a:pt x="447192" y="407708"/>
                  </a:lnTo>
                  <a:lnTo>
                    <a:pt x="447065" y="408978"/>
                  </a:lnTo>
                  <a:lnTo>
                    <a:pt x="446265" y="407708"/>
                  </a:lnTo>
                  <a:lnTo>
                    <a:pt x="446151" y="405599"/>
                  </a:lnTo>
                  <a:lnTo>
                    <a:pt x="446112" y="407708"/>
                  </a:lnTo>
                  <a:lnTo>
                    <a:pt x="445884" y="406438"/>
                  </a:lnTo>
                  <a:lnTo>
                    <a:pt x="445376" y="406438"/>
                  </a:lnTo>
                  <a:lnTo>
                    <a:pt x="445211" y="408978"/>
                  </a:lnTo>
                  <a:lnTo>
                    <a:pt x="444957" y="406438"/>
                  </a:lnTo>
                  <a:lnTo>
                    <a:pt x="443712" y="410248"/>
                  </a:lnTo>
                  <a:lnTo>
                    <a:pt x="443915" y="408978"/>
                  </a:lnTo>
                  <a:lnTo>
                    <a:pt x="444309" y="406488"/>
                  </a:lnTo>
                  <a:lnTo>
                    <a:pt x="443204" y="408978"/>
                  </a:lnTo>
                  <a:lnTo>
                    <a:pt x="442696" y="408978"/>
                  </a:lnTo>
                  <a:lnTo>
                    <a:pt x="443293" y="407708"/>
                  </a:lnTo>
                  <a:lnTo>
                    <a:pt x="445096" y="403898"/>
                  </a:lnTo>
                  <a:lnTo>
                    <a:pt x="442798" y="406349"/>
                  </a:lnTo>
                  <a:lnTo>
                    <a:pt x="442125" y="407708"/>
                  </a:lnTo>
                  <a:lnTo>
                    <a:pt x="442214" y="406984"/>
                  </a:lnTo>
                  <a:lnTo>
                    <a:pt x="441515" y="407708"/>
                  </a:lnTo>
                  <a:lnTo>
                    <a:pt x="442264" y="406501"/>
                  </a:lnTo>
                  <a:lnTo>
                    <a:pt x="442404" y="405168"/>
                  </a:lnTo>
                  <a:lnTo>
                    <a:pt x="442544" y="403898"/>
                  </a:lnTo>
                  <a:lnTo>
                    <a:pt x="440537" y="404749"/>
                  </a:lnTo>
                  <a:lnTo>
                    <a:pt x="440512" y="405168"/>
                  </a:lnTo>
                  <a:lnTo>
                    <a:pt x="440423" y="404799"/>
                  </a:lnTo>
                  <a:lnTo>
                    <a:pt x="439547" y="405168"/>
                  </a:lnTo>
                  <a:lnTo>
                    <a:pt x="440309" y="404266"/>
                  </a:lnTo>
                  <a:lnTo>
                    <a:pt x="440220" y="403898"/>
                  </a:lnTo>
                  <a:lnTo>
                    <a:pt x="441172" y="402628"/>
                  </a:lnTo>
                  <a:lnTo>
                    <a:pt x="441515" y="401358"/>
                  </a:lnTo>
                  <a:lnTo>
                    <a:pt x="438315" y="403898"/>
                  </a:lnTo>
                  <a:lnTo>
                    <a:pt x="436511" y="403898"/>
                  </a:lnTo>
                  <a:lnTo>
                    <a:pt x="433832" y="405168"/>
                  </a:lnTo>
                  <a:lnTo>
                    <a:pt x="434581" y="403898"/>
                  </a:lnTo>
                  <a:lnTo>
                    <a:pt x="436092" y="401358"/>
                  </a:lnTo>
                  <a:lnTo>
                    <a:pt x="438238" y="402628"/>
                  </a:lnTo>
                  <a:lnTo>
                    <a:pt x="440982" y="398818"/>
                  </a:lnTo>
                  <a:lnTo>
                    <a:pt x="438404" y="401358"/>
                  </a:lnTo>
                  <a:lnTo>
                    <a:pt x="436753" y="398818"/>
                  </a:lnTo>
                  <a:lnTo>
                    <a:pt x="434848" y="401358"/>
                  </a:lnTo>
                  <a:lnTo>
                    <a:pt x="435483" y="400088"/>
                  </a:lnTo>
                  <a:lnTo>
                    <a:pt x="435800" y="399440"/>
                  </a:lnTo>
                  <a:lnTo>
                    <a:pt x="437565" y="397548"/>
                  </a:lnTo>
                  <a:lnTo>
                    <a:pt x="436156" y="398818"/>
                  </a:lnTo>
                  <a:lnTo>
                    <a:pt x="435203" y="400088"/>
                  </a:lnTo>
                  <a:lnTo>
                    <a:pt x="436029" y="398932"/>
                  </a:lnTo>
                  <a:lnTo>
                    <a:pt x="433324" y="401358"/>
                  </a:lnTo>
                  <a:lnTo>
                    <a:pt x="436232" y="397548"/>
                  </a:lnTo>
                  <a:lnTo>
                    <a:pt x="433108" y="398818"/>
                  </a:lnTo>
                  <a:lnTo>
                    <a:pt x="434124" y="396278"/>
                  </a:lnTo>
                  <a:lnTo>
                    <a:pt x="436727" y="395008"/>
                  </a:lnTo>
                  <a:lnTo>
                    <a:pt x="434365" y="395008"/>
                  </a:lnTo>
                  <a:lnTo>
                    <a:pt x="434670" y="393941"/>
                  </a:lnTo>
                  <a:lnTo>
                    <a:pt x="433959" y="395008"/>
                  </a:lnTo>
                  <a:lnTo>
                    <a:pt x="431914" y="396278"/>
                  </a:lnTo>
                  <a:lnTo>
                    <a:pt x="429691" y="395008"/>
                  </a:lnTo>
                  <a:lnTo>
                    <a:pt x="433616" y="393738"/>
                  </a:lnTo>
                  <a:lnTo>
                    <a:pt x="434200" y="392468"/>
                  </a:lnTo>
                  <a:lnTo>
                    <a:pt x="434784" y="391198"/>
                  </a:lnTo>
                  <a:lnTo>
                    <a:pt x="433108" y="391198"/>
                  </a:lnTo>
                  <a:lnTo>
                    <a:pt x="429564" y="392468"/>
                  </a:lnTo>
                  <a:lnTo>
                    <a:pt x="429056" y="392468"/>
                  </a:lnTo>
                  <a:lnTo>
                    <a:pt x="429526" y="391198"/>
                  </a:lnTo>
                  <a:lnTo>
                    <a:pt x="426961" y="391198"/>
                  </a:lnTo>
                  <a:lnTo>
                    <a:pt x="427634" y="387388"/>
                  </a:lnTo>
                  <a:lnTo>
                    <a:pt x="423379" y="388658"/>
                  </a:lnTo>
                  <a:lnTo>
                    <a:pt x="424040" y="388658"/>
                  </a:lnTo>
                  <a:lnTo>
                    <a:pt x="422960" y="389623"/>
                  </a:lnTo>
                  <a:lnTo>
                    <a:pt x="422960" y="412762"/>
                  </a:lnTo>
                  <a:lnTo>
                    <a:pt x="422833" y="412762"/>
                  </a:lnTo>
                  <a:lnTo>
                    <a:pt x="422960" y="412762"/>
                  </a:lnTo>
                  <a:lnTo>
                    <a:pt x="422960" y="389623"/>
                  </a:lnTo>
                  <a:lnTo>
                    <a:pt x="422605" y="389928"/>
                  </a:lnTo>
                  <a:lnTo>
                    <a:pt x="420992" y="391198"/>
                  </a:lnTo>
                  <a:lnTo>
                    <a:pt x="420878" y="391325"/>
                  </a:lnTo>
                  <a:lnTo>
                    <a:pt x="420878" y="410705"/>
                  </a:lnTo>
                  <a:lnTo>
                    <a:pt x="419379" y="411492"/>
                  </a:lnTo>
                  <a:lnTo>
                    <a:pt x="420052" y="409879"/>
                  </a:lnTo>
                  <a:lnTo>
                    <a:pt x="420878" y="410705"/>
                  </a:lnTo>
                  <a:lnTo>
                    <a:pt x="420878" y="391325"/>
                  </a:lnTo>
                  <a:lnTo>
                    <a:pt x="419785" y="392468"/>
                  </a:lnTo>
                  <a:lnTo>
                    <a:pt x="419468" y="391769"/>
                  </a:lnTo>
                  <a:lnTo>
                    <a:pt x="419468" y="409295"/>
                  </a:lnTo>
                  <a:lnTo>
                    <a:pt x="418896" y="410222"/>
                  </a:lnTo>
                  <a:lnTo>
                    <a:pt x="417715" y="408343"/>
                  </a:lnTo>
                  <a:lnTo>
                    <a:pt x="419150" y="408978"/>
                  </a:lnTo>
                  <a:lnTo>
                    <a:pt x="419468" y="409295"/>
                  </a:lnTo>
                  <a:lnTo>
                    <a:pt x="419468" y="391769"/>
                  </a:lnTo>
                  <a:lnTo>
                    <a:pt x="419214" y="391198"/>
                  </a:lnTo>
                  <a:lnTo>
                    <a:pt x="416801" y="392468"/>
                  </a:lnTo>
                  <a:lnTo>
                    <a:pt x="417753" y="391198"/>
                  </a:lnTo>
                  <a:lnTo>
                    <a:pt x="418706" y="389928"/>
                  </a:lnTo>
                  <a:lnTo>
                    <a:pt x="418973" y="391198"/>
                  </a:lnTo>
                  <a:lnTo>
                    <a:pt x="419849" y="389928"/>
                  </a:lnTo>
                  <a:lnTo>
                    <a:pt x="419201" y="389928"/>
                  </a:lnTo>
                  <a:lnTo>
                    <a:pt x="420471" y="388658"/>
                  </a:lnTo>
                  <a:lnTo>
                    <a:pt x="421525" y="387604"/>
                  </a:lnTo>
                  <a:lnTo>
                    <a:pt x="421195" y="387388"/>
                  </a:lnTo>
                  <a:lnTo>
                    <a:pt x="420852" y="387502"/>
                  </a:lnTo>
                  <a:lnTo>
                    <a:pt x="421957" y="384848"/>
                  </a:lnTo>
                  <a:lnTo>
                    <a:pt x="422059" y="387388"/>
                  </a:lnTo>
                  <a:lnTo>
                    <a:pt x="423926" y="384848"/>
                  </a:lnTo>
                  <a:lnTo>
                    <a:pt x="424865" y="383578"/>
                  </a:lnTo>
                  <a:lnTo>
                    <a:pt x="425792" y="382308"/>
                  </a:lnTo>
                  <a:lnTo>
                    <a:pt x="422656" y="388315"/>
                  </a:lnTo>
                  <a:lnTo>
                    <a:pt x="421652" y="387680"/>
                  </a:lnTo>
                  <a:lnTo>
                    <a:pt x="420966" y="389928"/>
                  </a:lnTo>
                  <a:lnTo>
                    <a:pt x="423214" y="388658"/>
                  </a:lnTo>
                  <a:lnTo>
                    <a:pt x="422732" y="388353"/>
                  </a:lnTo>
                  <a:lnTo>
                    <a:pt x="426631" y="383578"/>
                  </a:lnTo>
                  <a:lnTo>
                    <a:pt x="425894" y="381038"/>
                  </a:lnTo>
                  <a:lnTo>
                    <a:pt x="423316" y="382308"/>
                  </a:lnTo>
                  <a:lnTo>
                    <a:pt x="422579" y="379768"/>
                  </a:lnTo>
                  <a:lnTo>
                    <a:pt x="420535" y="381038"/>
                  </a:lnTo>
                  <a:lnTo>
                    <a:pt x="420370" y="381038"/>
                  </a:lnTo>
                  <a:lnTo>
                    <a:pt x="420370" y="387667"/>
                  </a:lnTo>
                  <a:lnTo>
                    <a:pt x="417449" y="388658"/>
                  </a:lnTo>
                  <a:lnTo>
                    <a:pt x="417487" y="386118"/>
                  </a:lnTo>
                  <a:lnTo>
                    <a:pt x="420319" y="383578"/>
                  </a:lnTo>
                  <a:lnTo>
                    <a:pt x="420370" y="387667"/>
                  </a:lnTo>
                  <a:lnTo>
                    <a:pt x="420370" y="381038"/>
                  </a:lnTo>
                  <a:lnTo>
                    <a:pt x="420230" y="381038"/>
                  </a:lnTo>
                  <a:lnTo>
                    <a:pt x="418198" y="382308"/>
                  </a:lnTo>
                  <a:lnTo>
                    <a:pt x="413080" y="382308"/>
                  </a:lnTo>
                  <a:lnTo>
                    <a:pt x="418617" y="378498"/>
                  </a:lnTo>
                  <a:lnTo>
                    <a:pt x="424141" y="374688"/>
                  </a:lnTo>
                  <a:lnTo>
                    <a:pt x="418592" y="374688"/>
                  </a:lnTo>
                  <a:lnTo>
                    <a:pt x="416166" y="375958"/>
                  </a:lnTo>
                  <a:lnTo>
                    <a:pt x="412165" y="378498"/>
                  </a:lnTo>
                  <a:lnTo>
                    <a:pt x="413105" y="375958"/>
                  </a:lnTo>
                  <a:lnTo>
                    <a:pt x="416928" y="373418"/>
                  </a:lnTo>
                  <a:lnTo>
                    <a:pt x="415836" y="370878"/>
                  </a:lnTo>
                  <a:lnTo>
                    <a:pt x="414375" y="372452"/>
                  </a:lnTo>
                  <a:lnTo>
                    <a:pt x="414426" y="372148"/>
                  </a:lnTo>
                  <a:lnTo>
                    <a:pt x="416204" y="369608"/>
                  </a:lnTo>
                  <a:lnTo>
                    <a:pt x="413258" y="372148"/>
                  </a:lnTo>
                  <a:lnTo>
                    <a:pt x="413588" y="372148"/>
                  </a:lnTo>
                  <a:lnTo>
                    <a:pt x="413969" y="372897"/>
                  </a:lnTo>
                  <a:lnTo>
                    <a:pt x="411137" y="375958"/>
                  </a:lnTo>
                  <a:lnTo>
                    <a:pt x="411708" y="373303"/>
                  </a:lnTo>
                  <a:lnTo>
                    <a:pt x="411035" y="372148"/>
                  </a:lnTo>
                  <a:lnTo>
                    <a:pt x="413956" y="369608"/>
                  </a:lnTo>
                  <a:lnTo>
                    <a:pt x="411962" y="368338"/>
                  </a:lnTo>
                  <a:lnTo>
                    <a:pt x="408051" y="367068"/>
                  </a:lnTo>
                  <a:lnTo>
                    <a:pt x="407085" y="366001"/>
                  </a:lnTo>
                  <a:lnTo>
                    <a:pt x="407085" y="391198"/>
                  </a:lnTo>
                  <a:lnTo>
                    <a:pt x="406844" y="393738"/>
                  </a:lnTo>
                  <a:lnTo>
                    <a:pt x="404672" y="392938"/>
                  </a:lnTo>
                  <a:lnTo>
                    <a:pt x="405320" y="392468"/>
                  </a:lnTo>
                  <a:lnTo>
                    <a:pt x="407085" y="391198"/>
                  </a:lnTo>
                  <a:lnTo>
                    <a:pt x="407085" y="366001"/>
                  </a:lnTo>
                  <a:lnTo>
                    <a:pt x="406908" y="365798"/>
                  </a:lnTo>
                  <a:lnTo>
                    <a:pt x="405777" y="364528"/>
                  </a:lnTo>
                  <a:lnTo>
                    <a:pt x="408063" y="364528"/>
                  </a:lnTo>
                  <a:lnTo>
                    <a:pt x="408622" y="363258"/>
                  </a:lnTo>
                  <a:lnTo>
                    <a:pt x="404850" y="360718"/>
                  </a:lnTo>
                  <a:lnTo>
                    <a:pt x="404698" y="358178"/>
                  </a:lnTo>
                  <a:lnTo>
                    <a:pt x="404622" y="356908"/>
                  </a:lnTo>
                  <a:lnTo>
                    <a:pt x="404583" y="354368"/>
                  </a:lnTo>
                  <a:lnTo>
                    <a:pt x="404634" y="353098"/>
                  </a:lnTo>
                  <a:lnTo>
                    <a:pt x="404672" y="351828"/>
                  </a:lnTo>
                  <a:lnTo>
                    <a:pt x="403593" y="352234"/>
                  </a:lnTo>
                  <a:lnTo>
                    <a:pt x="403593" y="364528"/>
                  </a:lnTo>
                  <a:lnTo>
                    <a:pt x="402323" y="364528"/>
                  </a:lnTo>
                  <a:lnTo>
                    <a:pt x="402361" y="363258"/>
                  </a:lnTo>
                  <a:lnTo>
                    <a:pt x="402805" y="361988"/>
                  </a:lnTo>
                  <a:lnTo>
                    <a:pt x="402958" y="363258"/>
                  </a:lnTo>
                  <a:lnTo>
                    <a:pt x="403593" y="364528"/>
                  </a:lnTo>
                  <a:lnTo>
                    <a:pt x="403593" y="352234"/>
                  </a:lnTo>
                  <a:lnTo>
                    <a:pt x="401218" y="353098"/>
                  </a:lnTo>
                  <a:lnTo>
                    <a:pt x="401091" y="351828"/>
                  </a:lnTo>
                  <a:lnTo>
                    <a:pt x="399046" y="351828"/>
                  </a:lnTo>
                  <a:lnTo>
                    <a:pt x="400710" y="350558"/>
                  </a:lnTo>
                  <a:lnTo>
                    <a:pt x="401789" y="350558"/>
                  </a:lnTo>
                  <a:lnTo>
                    <a:pt x="398208" y="349288"/>
                  </a:lnTo>
                  <a:lnTo>
                    <a:pt x="393077" y="348018"/>
                  </a:lnTo>
                  <a:lnTo>
                    <a:pt x="393915" y="345478"/>
                  </a:lnTo>
                  <a:lnTo>
                    <a:pt x="394754" y="342938"/>
                  </a:lnTo>
                  <a:lnTo>
                    <a:pt x="395833" y="342938"/>
                  </a:lnTo>
                  <a:lnTo>
                    <a:pt x="395947" y="341668"/>
                  </a:lnTo>
                  <a:lnTo>
                    <a:pt x="388899" y="345478"/>
                  </a:lnTo>
                  <a:lnTo>
                    <a:pt x="390550" y="341668"/>
                  </a:lnTo>
                  <a:lnTo>
                    <a:pt x="391236" y="341668"/>
                  </a:lnTo>
                  <a:lnTo>
                    <a:pt x="390093" y="337858"/>
                  </a:lnTo>
                  <a:lnTo>
                    <a:pt x="385267" y="334048"/>
                  </a:lnTo>
                  <a:lnTo>
                    <a:pt x="388086" y="328968"/>
                  </a:lnTo>
                  <a:lnTo>
                    <a:pt x="383654" y="330238"/>
                  </a:lnTo>
                  <a:lnTo>
                    <a:pt x="385368" y="327698"/>
                  </a:lnTo>
                  <a:lnTo>
                    <a:pt x="387946" y="323888"/>
                  </a:lnTo>
                  <a:lnTo>
                    <a:pt x="382041" y="327698"/>
                  </a:lnTo>
                  <a:lnTo>
                    <a:pt x="383755" y="323888"/>
                  </a:lnTo>
                  <a:lnTo>
                    <a:pt x="385127" y="323888"/>
                  </a:lnTo>
                  <a:lnTo>
                    <a:pt x="385381" y="320078"/>
                  </a:lnTo>
                  <a:lnTo>
                    <a:pt x="385457" y="318808"/>
                  </a:lnTo>
                  <a:lnTo>
                    <a:pt x="385305" y="318808"/>
                  </a:lnTo>
                  <a:lnTo>
                    <a:pt x="381177" y="320078"/>
                  </a:lnTo>
                  <a:lnTo>
                    <a:pt x="380009" y="318808"/>
                  </a:lnTo>
                  <a:lnTo>
                    <a:pt x="383070" y="317538"/>
                  </a:lnTo>
                  <a:lnTo>
                    <a:pt x="379120" y="317538"/>
                  </a:lnTo>
                  <a:lnTo>
                    <a:pt x="380771" y="316268"/>
                  </a:lnTo>
                  <a:lnTo>
                    <a:pt x="382422" y="314998"/>
                  </a:lnTo>
                  <a:lnTo>
                    <a:pt x="381152" y="314998"/>
                  </a:lnTo>
                  <a:lnTo>
                    <a:pt x="380174" y="316268"/>
                  </a:lnTo>
                  <a:lnTo>
                    <a:pt x="377088" y="316268"/>
                  </a:lnTo>
                  <a:lnTo>
                    <a:pt x="379501" y="312458"/>
                  </a:lnTo>
                  <a:lnTo>
                    <a:pt x="381063" y="311188"/>
                  </a:lnTo>
                  <a:lnTo>
                    <a:pt x="376809" y="308648"/>
                  </a:lnTo>
                  <a:lnTo>
                    <a:pt x="375780" y="308648"/>
                  </a:lnTo>
                  <a:lnTo>
                    <a:pt x="382917" y="307378"/>
                  </a:lnTo>
                  <a:lnTo>
                    <a:pt x="379234" y="306108"/>
                  </a:lnTo>
                  <a:lnTo>
                    <a:pt x="378625" y="307378"/>
                  </a:lnTo>
                  <a:lnTo>
                    <a:pt x="376669" y="307378"/>
                  </a:lnTo>
                  <a:lnTo>
                    <a:pt x="378167" y="306108"/>
                  </a:lnTo>
                  <a:lnTo>
                    <a:pt x="377291" y="303568"/>
                  </a:lnTo>
                  <a:lnTo>
                    <a:pt x="375843" y="302298"/>
                  </a:lnTo>
                  <a:lnTo>
                    <a:pt x="378129" y="302298"/>
                  </a:lnTo>
                  <a:lnTo>
                    <a:pt x="377494" y="298488"/>
                  </a:lnTo>
                  <a:lnTo>
                    <a:pt x="374586" y="297218"/>
                  </a:lnTo>
                  <a:lnTo>
                    <a:pt x="374167" y="295948"/>
                  </a:lnTo>
                  <a:lnTo>
                    <a:pt x="373303" y="293408"/>
                  </a:lnTo>
                  <a:lnTo>
                    <a:pt x="372770" y="294678"/>
                  </a:lnTo>
                  <a:lnTo>
                    <a:pt x="370027" y="295579"/>
                  </a:lnTo>
                  <a:lnTo>
                    <a:pt x="370459" y="295948"/>
                  </a:lnTo>
                  <a:lnTo>
                    <a:pt x="369773" y="295668"/>
                  </a:lnTo>
                  <a:lnTo>
                    <a:pt x="368896" y="295948"/>
                  </a:lnTo>
                  <a:lnTo>
                    <a:pt x="368134" y="295948"/>
                  </a:lnTo>
                  <a:lnTo>
                    <a:pt x="368922" y="295313"/>
                  </a:lnTo>
                  <a:lnTo>
                    <a:pt x="367411" y="294678"/>
                  </a:lnTo>
                  <a:lnTo>
                    <a:pt x="367309" y="293408"/>
                  </a:lnTo>
                  <a:lnTo>
                    <a:pt x="371309" y="293408"/>
                  </a:lnTo>
                  <a:lnTo>
                    <a:pt x="372249" y="293408"/>
                  </a:lnTo>
                  <a:lnTo>
                    <a:pt x="370471" y="292138"/>
                  </a:lnTo>
                  <a:lnTo>
                    <a:pt x="371094" y="292138"/>
                  </a:lnTo>
                  <a:lnTo>
                    <a:pt x="374573" y="288328"/>
                  </a:lnTo>
                  <a:lnTo>
                    <a:pt x="375729" y="287058"/>
                  </a:lnTo>
                  <a:lnTo>
                    <a:pt x="372643" y="288048"/>
                  </a:lnTo>
                  <a:lnTo>
                    <a:pt x="371373" y="284518"/>
                  </a:lnTo>
                  <a:lnTo>
                    <a:pt x="369849" y="283248"/>
                  </a:lnTo>
                  <a:lnTo>
                    <a:pt x="368731" y="280708"/>
                  </a:lnTo>
                  <a:lnTo>
                    <a:pt x="365798" y="281978"/>
                  </a:lnTo>
                  <a:lnTo>
                    <a:pt x="366077" y="280708"/>
                  </a:lnTo>
                  <a:lnTo>
                    <a:pt x="363435" y="280708"/>
                  </a:lnTo>
                  <a:lnTo>
                    <a:pt x="363689" y="279438"/>
                  </a:lnTo>
                  <a:lnTo>
                    <a:pt x="365239" y="275628"/>
                  </a:lnTo>
                  <a:lnTo>
                    <a:pt x="364185" y="274358"/>
                  </a:lnTo>
                  <a:lnTo>
                    <a:pt x="362140" y="273100"/>
                  </a:lnTo>
                  <a:lnTo>
                    <a:pt x="361518" y="274358"/>
                  </a:lnTo>
                  <a:lnTo>
                    <a:pt x="359511" y="274358"/>
                  </a:lnTo>
                  <a:lnTo>
                    <a:pt x="362127" y="273100"/>
                  </a:lnTo>
                  <a:lnTo>
                    <a:pt x="361086" y="270548"/>
                  </a:lnTo>
                  <a:lnTo>
                    <a:pt x="363435" y="271818"/>
                  </a:lnTo>
                  <a:lnTo>
                    <a:pt x="362839" y="270548"/>
                  </a:lnTo>
                  <a:lnTo>
                    <a:pt x="361645" y="268008"/>
                  </a:lnTo>
                  <a:lnTo>
                    <a:pt x="359918" y="266738"/>
                  </a:lnTo>
                  <a:lnTo>
                    <a:pt x="358203" y="265468"/>
                  </a:lnTo>
                  <a:lnTo>
                    <a:pt x="357238" y="266738"/>
                  </a:lnTo>
                  <a:lnTo>
                    <a:pt x="355244" y="266738"/>
                  </a:lnTo>
                  <a:lnTo>
                    <a:pt x="356527" y="265468"/>
                  </a:lnTo>
                  <a:lnTo>
                    <a:pt x="357860" y="264198"/>
                  </a:lnTo>
                  <a:lnTo>
                    <a:pt x="358178" y="264198"/>
                  </a:lnTo>
                  <a:lnTo>
                    <a:pt x="356527" y="261658"/>
                  </a:lnTo>
                  <a:lnTo>
                    <a:pt x="357847" y="257848"/>
                  </a:lnTo>
                  <a:lnTo>
                    <a:pt x="329641" y="257848"/>
                  </a:lnTo>
                  <a:lnTo>
                    <a:pt x="328955" y="257848"/>
                  </a:lnTo>
                  <a:lnTo>
                    <a:pt x="328917" y="262928"/>
                  </a:lnTo>
                  <a:lnTo>
                    <a:pt x="333895" y="262928"/>
                  </a:lnTo>
                  <a:lnTo>
                    <a:pt x="332232" y="264198"/>
                  </a:lnTo>
                  <a:lnTo>
                    <a:pt x="331571" y="264198"/>
                  </a:lnTo>
                  <a:lnTo>
                    <a:pt x="331787" y="268008"/>
                  </a:lnTo>
                  <a:lnTo>
                    <a:pt x="339509" y="270548"/>
                  </a:lnTo>
                  <a:lnTo>
                    <a:pt x="337413" y="274358"/>
                  </a:lnTo>
                  <a:lnTo>
                    <a:pt x="339115" y="274358"/>
                  </a:lnTo>
                  <a:lnTo>
                    <a:pt x="337832" y="275628"/>
                  </a:lnTo>
                  <a:lnTo>
                    <a:pt x="336194" y="275628"/>
                  </a:lnTo>
                  <a:lnTo>
                    <a:pt x="336854" y="276898"/>
                  </a:lnTo>
                  <a:lnTo>
                    <a:pt x="339585" y="276898"/>
                  </a:lnTo>
                  <a:lnTo>
                    <a:pt x="338975" y="278168"/>
                  </a:lnTo>
                  <a:lnTo>
                    <a:pt x="336956" y="278168"/>
                  </a:lnTo>
                  <a:lnTo>
                    <a:pt x="336169" y="281978"/>
                  </a:lnTo>
                  <a:lnTo>
                    <a:pt x="343192" y="281978"/>
                  </a:lnTo>
                  <a:lnTo>
                    <a:pt x="345300" y="284518"/>
                  </a:lnTo>
                  <a:lnTo>
                    <a:pt x="340702" y="285788"/>
                  </a:lnTo>
                  <a:lnTo>
                    <a:pt x="339991" y="290868"/>
                  </a:lnTo>
                  <a:lnTo>
                    <a:pt x="339318" y="290868"/>
                  </a:lnTo>
                  <a:lnTo>
                    <a:pt x="340220" y="295948"/>
                  </a:lnTo>
                  <a:lnTo>
                    <a:pt x="345592" y="297218"/>
                  </a:lnTo>
                  <a:lnTo>
                    <a:pt x="349046" y="299758"/>
                  </a:lnTo>
                  <a:lnTo>
                    <a:pt x="345122" y="303568"/>
                  </a:lnTo>
                  <a:lnTo>
                    <a:pt x="350354" y="308648"/>
                  </a:lnTo>
                  <a:lnTo>
                    <a:pt x="349250" y="313728"/>
                  </a:lnTo>
                  <a:lnTo>
                    <a:pt x="349808" y="312458"/>
                  </a:lnTo>
                  <a:lnTo>
                    <a:pt x="352767" y="311188"/>
                  </a:lnTo>
                  <a:lnTo>
                    <a:pt x="353504" y="312458"/>
                  </a:lnTo>
                  <a:lnTo>
                    <a:pt x="352971" y="313728"/>
                  </a:lnTo>
                  <a:lnTo>
                    <a:pt x="357632" y="313728"/>
                  </a:lnTo>
                  <a:lnTo>
                    <a:pt x="353479" y="314998"/>
                  </a:lnTo>
                  <a:lnTo>
                    <a:pt x="349707" y="317538"/>
                  </a:lnTo>
                  <a:lnTo>
                    <a:pt x="351561" y="318808"/>
                  </a:lnTo>
                  <a:lnTo>
                    <a:pt x="352044" y="320078"/>
                  </a:lnTo>
                  <a:lnTo>
                    <a:pt x="357466" y="317538"/>
                  </a:lnTo>
                  <a:lnTo>
                    <a:pt x="355879" y="321348"/>
                  </a:lnTo>
                  <a:lnTo>
                    <a:pt x="358051" y="325158"/>
                  </a:lnTo>
                  <a:lnTo>
                    <a:pt x="360299" y="327698"/>
                  </a:lnTo>
                  <a:lnTo>
                    <a:pt x="358902" y="330238"/>
                  </a:lnTo>
                  <a:lnTo>
                    <a:pt x="360667" y="330238"/>
                  </a:lnTo>
                  <a:lnTo>
                    <a:pt x="361188" y="331508"/>
                  </a:lnTo>
                  <a:lnTo>
                    <a:pt x="362940" y="331508"/>
                  </a:lnTo>
                  <a:lnTo>
                    <a:pt x="360095" y="332778"/>
                  </a:lnTo>
                  <a:lnTo>
                    <a:pt x="360870" y="337858"/>
                  </a:lnTo>
                  <a:lnTo>
                    <a:pt x="363029" y="340398"/>
                  </a:lnTo>
                  <a:lnTo>
                    <a:pt x="360743" y="340398"/>
                  </a:lnTo>
                  <a:lnTo>
                    <a:pt x="361416" y="341668"/>
                  </a:lnTo>
                  <a:lnTo>
                    <a:pt x="369824" y="337858"/>
                  </a:lnTo>
                  <a:lnTo>
                    <a:pt x="370751" y="339128"/>
                  </a:lnTo>
                  <a:lnTo>
                    <a:pt x="366864" y="342938"/>
                  </a:lnTo>
                  <a:lnTo>
                    <a:pt x="368388" y="345478"/>
                  </a:lnTo>
                  <a:lnTo>
                    <a:pt x="366268" y="350558"/>
                  </a:lnTo>
                  <a:lnTo>
                    <a:pt x="371678" y="350558"/>
                  </a:lnTo>
                  <a:lnTo>
                    <a:pt x="369836" y="351828"/>
                  </a:lnTo>
                  <a:lnTo>
                    <a:pt x="369392" y="351828"/>
                  </a:lnTo>
                  <a:lnTo>
                    <a:pt x="370065" y="353098"/>
                  </a:lnTo>
                  <a:lnTo>
                    <a:pt x="369697" y="358178"/>
                  </a:lnTo>
                  <a:lnTo>
                    <a:pt x="371462" y="356908"/>
                  </a:lnTo>
                  <a:lnTo>
                    <a:pt x="376339" y="356908"/>
                  </a:lnTo>
                  <a:lnTo>
                    <a:pt x="378815" y="358178"/>
                  </a:lnTo>
                  <a:lnTo>
                    <a:pt x="376021" y="359448"/>
                  </a:lnTo>
                  <a:lnTo>
                    <a:pt x="380174" y="358178"/>
                  </a:lnTo>
                  <a:lnTo>
                    <a:pt x="381114" y="358178"/>
                  </a:lnTo>
                  <a:lnTo>
                    <a:pt x="383095" y="359448"/>
                  </a:lnTo>
                  <a:lnTo>
                    <a:pt x="381279" y="360667"/>
                  </a:lnTo>
                  <a:lnTo>
                    <a:pt x="380987" y="361988"/>
                  </a:lnTo>
                  <a:lnTo>
                    <a:pt x="384683" y="359448"/>
                  </a:lnTo>
                  <a:lnTo>
                    <a:pt x="384289" y="361988"/>
                  </a:lnTo>
                  <a:lnTo>
                    <a:pt x="382219" y="361988"/>
                  </a:lnTo>
                  <a:lnTo>
                    <a:pt x="382879" y="363258"/>
                  </a:lnTo>
                  <a:lnTo>
                    <a:pt x="383717" y="363258"/>
                  </a:lnTo>
                  <a:lnTo>
                    <a:pt x="386130" y="361988"/>
                  </a:lnTo>
                  <a:lnTo>
                    <a:pt x="387718" y="363258"/>
                  </a:lnTo>
                  <a:lnTo>
                    <a:pt x="387083" y="365798"/>
                  </a:lnTo>
                  <a:lnTo>
                    <a:pt x="384848" y="367068"/>
                  </a:lnTo>
                  <a:lnTo>
                    <a:pt x="386410" y="367068"/>
                  </a:lnTo>
                  <a:lnTo>
                    <a:pt x="388785" y="365798"/>
                  </a:lnTo>
                  <a:lnTo>
                    <a:pt x="388620" y="367068"/>
                  </a:lnTo>
                  <a:lnTo>
                    <a:pt x="387794" y="368338"/>
                  </a:lnTo>
                  <a:lnTo>
                    <a:pt x="387350" y="368338"/>
                  </a:lnTo>
                  <a:lnTo>
                    <a:pt x="387350" y="370878"/>
                  </a:lnTo>
                  <a:lnTo>
                    <a:pt x="387134" y="370992"/>
                  </a:lnTo>
                  <a:lnTo>
                    <a:pt x="387350" y="370878"/>
                  </a:lnTo>
                  <a:lnTo>
                    <a:pt x="387350" y="368338"/>
                  </a:lnTo>
                  <a:lnTo>
                    <a:pt x="386702" y="368338"/>
                  </a:lnTo>
                  <a:lnTo>
                    <a:pt x="386397" y="371386"/>
                  </a:lnTo>
                  <a:lnTo>
                    <a:pt x="384962" y="372148"/>
                  </a:lnTo>
                  <a:lnTo>
                    <a:pt x="385572" y="373418"/>
                  </a:lnTo>
                  <a:lnTo>
                    <a:pt x="381444" y="374688"/>
                  </a:lnTo>
                  <a:lnTo>
                    <a:pt x="389128" y="374688"/>
                  </a:lnTo>
                  <a:lnTo>
                    <a:pt x="387921" y="372148"/>
                  </a:lnTo>
                  <a:lnTo>
                    <a:pt x="387553" y="371602"/>
                  </a:lnTo>
                  <a:lnTo>
                    <a:pt x="389140" y="370878"/>
                  </a:lnTo>
                  <a:lnTo>
                    <a:pt x="391960" y="369608"/>
                  </a:lnTo>
                  <a:lnTo>
                    <a:pt x="390474" y="372148"/>
                  </a:lnTo>
                  <a:lnTo>
                    <a:pt x="389648" y="373418"/>
                  </a:lnTo>
                  <a:lnTo>
                    <a:pt x="389293" y="373418"/>
                  </a:lnTo>
                  <a:lnTo>
                    <a:pt x="389128" y="374688"/>
                  </a:lnTo>
                  <a:lnTo>
                    <a:pt x="389255" y="375958"/>
                  </a:lnTo>
                  <a:lnTo>
                    <a:pt x="388899" y="377228"/>
                  </a:lnTo>
                  <a:lnTo>
                    <a:pt x="388200" y="377228"/>
                  </a:lnTo>
                  <a:lnTo>
                    <a:pt x="388620" y="378498"/>
                  </a:lnTo>
                  <a:lnTo>
                    <a:pt x="389140" y="378498"/>
                  </a:lnTo>
                  <a:lnTo>
                    <a:pt x="389077" y="379768"/>
                  </a:lnTo>
                  <a:lnTo>
                    <a:pt x="388924" y="380060"/>
                  </a:lnTo>
                  <a:lnTo>
                    <a:pt x="389331" y="379768"/>
                  </a:lnTo>
                  <a:lnTo>
                    <a:pt x="389978" y="379768"/>
                  </a:lnTo>
                  <a:lnTo>
                    <a:pt x="390207" y="380453"/>
                  </a:lnTo>
                  <a:lnTo>
                    <a:pt x="389737" y="381038"/>
                  </a:lnTo>
                  <a:lnTo>
                    <a:pt x="388620" y="381038"/>
                  </a:lnTo>
                  <a:lnTo>
                    <a:pt x="388924" y="380060"/>
                  </a:lnTo>
                  <a:lnTo>
                    <a:pt x="387515" y="381038"/>
                  </a:lnTo>
                  <a:lnTo>
                    <a:pt x="389470" y="382308"/>
                  </a:lnTo>
                  <a:lnTo>
                    <a:pt x="389890" y="382308"/>
                  </a:lnTo>
                  <a:lnTo>
                    <a:pt x="392404" y="381038"/>
                  </a:lnTo>
                  <a:lnTo>
                    <a:pt x="392658" y="382308"/>
                  </a:lnTo>
                  <a:lnTo>
                    <a:pt x="394157" y="379768"/>
                  </a:lnTo>
                  <a:lnTo>
                    <a:pt x="393077" y="379768"/>
                  </a:lnTo>
                  <a:lnTo>
                    <a:pt x="392671" y="378498"/>
                  </a:lnTo>
                  <a:lnTo>
                    <a:pt x="392176" y="378498"/>
                  </a:lnTo>
                  <a:lnTo>
                    <a:pt x="391642" y="377228"/>
                  </a:lnTo>
                  <a:lnTo>
                    <a:pt x="394868" y="377228"/>
                  </a:lnTo>
                  <a:lnTo>
                    <a:pt x="394004" y="378498"/>
                  </a:lnTo>
                  <a:lnTo>
                    <a:pt x="398843" y="377228"/>
                  </a:lnTo>
                  <a:lnTo>
                    <a:pt x="395960" y="381038"/>
                  </a:lnTo>
                  <a:lnTo>
                    <a:pt x="395389" y="383578"/>
                  </a:lnTo>
                  <a:lnTo>
                    <a:pt x="393382" y="386118"/>
                  </a:lnTo>
                  <a:lnTo>
                    <a:pt x="396367" y="387388"/>
                  </a:lnTo>
                  <a:lnTo>
                    <a:pt x="398030" y="389928"/>
                  </a:lnTo>
                  <a:lnTo>
                    <a:pt x="403694" y="388658"/>
                  </a:lnTo>
                  <a:lnTo>
                    <a:pt x="404749" y="388658"/>
                  </a:lnTo>
                  <a:lnTo>
                    <a:pt x="402856" y="389928"/>
                  </a:lnTo>
                  <a:lnTo>
                    <a:pt x="400507" y="389928"/>
                  </a:lnTo>
                  <a:lnTo>
                    <a:pt x="402615" y="391198"/>
                  </a:lnTo>
                  <a:lnTo>
                    <a:pt x="403567" y="393738"/>
                  </a:lnTo>
                  <a:lnTo>
                    <a:pt x="404152" y="393319"/>
                  </a:lnTo>
                  <a:lnTo>
                    <a:pt x="405612" y="395008"/>
                  </a:lnTo>
                  <a:lnTo>
                    <a:pt x="404380" y="395008"/>
                  </a:lnTo>
                  <a:lnTo>
                    <a:pt x="405688" y="398818"/>
                  </a:lnTo>
                  <a:lnTo>
                    <a:pt x="410108" y="398818"/>
                  </a:lnTo>
                  <a:lnTo>
                    <a:pt x="414324" y="400088"/>
                  </a:lnTo>
                  <a:lnTo>
                    <a:pt x="414997" y="405168"/>
                  </a:lnTo>
                  <a:lnTo>
                    <a:pt x="415213" y="403898"/>
                  </a:lnTo>
                  <a:lnTo>
                    <a:pt x="415696" y="403898"/>
                  </a:lnTo>
                  <a:lnTo>
                    <a:pt x="416128" y="406565"/>
                  </a:lnTo>
                  <a:lnTo>
                    <a:pt x="413232" y="407682"/>
                  </a:lnTo>
                  <a:lnTo>
                    <a:pt x="414045" y="406412"/>
                  </a:lnTo>
                  <a:lnTo>
                    <a:pt x="413016" y="406412"/>
                  </a:lnTo>
                  <a:lnTo>
                    <a:pt x="413207" y="405142"/>
                  </a:lnTo>
                  <a:lnTo>
                    <a:pt x="412724" y="403872"/>
                  </a:lnTo>
                  <a:lnTo>
                    <a:pt x="411048" y="407682"/>
                  </a:lnTo>
                  <a:lnTo>
                    <a:pt x="408686" y="407682"/>
                  </a:lnTo>
                  <a:lnTo>
                    <a:pt x="406679" y="410222"/>
                  </a:lnTo>
                  <a:lnTo>
                    <a:pt x="406654" y="408952"/>
                  </a:lnTo>
                  <a:lnTo>
                    <a:pt x="406590" y="406412"/>
                  </a:lnTo>
                  <a:lnTo>
                    <a:pt x="406565" y="405142"/>
                  </a:lnTo>
                  <a:lnTo>
                    <a:pt x="409168" y="405142"/>
                  </a:lnTo>
                  <a:lnTo>
                    <a:pt x="406361" y="403872"/>
                  </a:lnTo>
                  <a:lnTo>
                    <a:pt x="405866" y="406412"/>
                  </a:lnTo>
                  <a:lnTo>
                    <a:pt x="405726" y="405142"/>
                  </a:lnTo>
                  <a:lnTo>
                    <a:pt x="405574" y="403872"/>
                  </a:lnTo>
                  <a:lnTo>
                    <a:pt x="405269" y="405142"/>
                  </a:lnTo>
                  <a:lnTo>
                    <a:pt x="405917" y="401332"/>
                  </a:lnTo>
                  <a:lnTo>
                    <a:pt x="403796" y="406412"/>
                  </a:lnTo>
                  <a:lnTo>
                    <a:pt x="403961" y="405142"/>
                  </a:lnTo>
                  <a:lnTo>
                    <a:pt x="404139" y="403872"/>
                  </a:lnTo>
                  <a:lnTo>
                    <a:pt x="404469" y="401332"/>
                  </a:lnTo>
                  <a:lnTo>
                    <a:pt x="402297" y="403872"/>
                  </a:lnTo>
                  <a:lnTo>
                    <a:pt x="401891" y="402602"/>
                  </a:lnTo>
                  <a:lnTo>
                    <a:pt x="401497" y="401332"/>
                  </a:lnTo>
                  <a:lnTo>
                    <a:pt x="403631" y="400062"/>
                  </a:lnTo>
                  <a:lnTo>
                    <a:pt x="401142" y="400062"/>
                  </a:lnTo>
                  <a:lnTo>
                    <a:pt x="400939" y="399326"/>
                  </a:lnTo>
                  <a:lnTo>
                    <a:pt x="400900" y="399796"/>
                  </a:lnTo>
                  <a:lnTo>
                    <a:pt x="400799" y="400189"/>
                  </a:lnTo>
                  <a:lnTo>
                    <a:pt x="399618" y="402602"/>
                  </a:lnTo>
                  <a:lnTo>
                    <a:pt x="396887" y="402602"/>
                  </a:lnTo>
                  <a:lnTo>
                    <a:pt x="398246" y="401332"/>
                  </a:lnTo>
                  <a:lnTo>
                    <a:pt x="399605" y="400062"/>
                  </a:lnTo>
                  <a:lnTo>
                    <a:pt x="399554" y="397522"/>
                  </a:lnTo>
                  <a:lnTo>
                    <a:pt x="397725" y="397522"/>
                  </a:lnTo>
                  <a:lnTo>
                    <a:pt x="395287" y="401332"/>
                  </a:lnTo>
                  <a:lnTo>
                    <a:pt x="394258" y="400062"/>
                  </a:lnTo>
                  <a:lnTo>
                    <a:pt x="394411" y="400062"/>
                  </a:lnTo>
                  <a:lnTo>
                    <a:pt x="394335" y="399262"/>
                  </a:lnTo>
                  <a:lnTo>
                    <a:pt x="392150" y="401332"/>
                  </a:lnTo>
                  <a:lnTo>
                    <a:pt x="390232" y="397522"/>
                  </a:lnTo>
                  <a:lnTo>
                    <a:pt x="387045" y="400011"/>
                  </a:lnTo>
                  <a:lnTo>
                    <a:pt x="387096" y="399262"/>
                  </a:lnTo>
                  <a:lnTo>
                    <a:pt x="387134" y="398792"/>
                  </a:lnTo>
                  <a:lnTo>
                    <a:pt x="386905" y="400062"/>
                  </a:lnTo>
                  <a:lnTo>
                    <a:pt x="386676" y="401332"/>
                  </a:lnTo>
                  <a:lnTo>
                    <a:pt x="385978" y="402602"/>
                  </a:lnTo>
                  <a:lnTo>
                    <a:pt x="385406" y="405142"/>
                  </a:lnTo>
                  <a:lnTo>
                    <a:pt x="384505" y="403872"/>
                  </a:lnTo>
                  <a:lnTo>
                    <a:pt x="382866" y="406412"/>
                  </a:lnTo>
                  <a:lnTo>
                    <a:pt x="383489" y="403872"/>
                  </a:lnTo>
                  <a:lnTo>
                    <a:pt x="383997" y="403872"/>
                  </a:lnTo>
                  <a:lnTo>
                    <a:pt x="384416" y="402602"/>
                  </a:lnTo>
                  <a:lnTo>
                    <a:pt x="383628" y="402602"/>
                  </a:lnTo>
                  <a:lnTo>
                    <a:pt x="383819" y="401332"/>
                  </a:lnTo>
                  <a:lnTo>
                    <a:pt x="383984" y="400189"/>
                  </a:lnTo>
                  <a:lnTo>
                    <a:pt x="383463" y="400596"/>
                  </a:lnTo>
                  <a:lnTo>
                    <a:pt x="383222" y="399148"/>
                  </a:lnTo>
                  <a:lnTo>
                    <a:pt x="383222" y="400786"/>
                  </a:lnTo>
                  <a:lnTo>
                    <a:pt x="380923" y="402602"/>
                  </a:lnTo>
                  <a:lnTo>
                    <a:pt x="379945" y="401332"/>
                  </a:lnTo>
                  <a:lnTo>
                    <a:pt x="381000" y="397522"/>
                  </a:lnTo>
                  <a:lnTo>
                    <a:pt x="383222" y="400786"/>
                  </a:lnTo>
                  <a:lnTo>
                    <a:pt x="383222" y="399148"/>
                  </a:lnTo>
                  <a:lnTo>
                    <a:pt x="382955" y="397522"/>
                  </a:lnTo>
                  <a:lnTo>
                    <a:pt x="384568" y="398792"/>
                  </a:lnTo>
                  <a:lnTo>
                    <a:pt x="384670" y="397522"/>
                  </a:lnTo>
                  <a:lnTo>
                    <a:pt x="384962" y="393712"/>
                  </a:lnTo>
                  <a:lnTo>
                    <a:pt x="382676" y="393712"/>
                  </a:lnTo>
                  <a:lnTo>
                    <a:pt x="378942" y="393712"/>
                  </a:lnTo>
                  <a:lnTo>
                    <a:pt x="379399" y="394982"/>
                  </a:lnTo>
                  <a:lnTo>
                    <a:pt x="378040" y="396252"/>
                  </a:lnTo>
                  <a:lnTo>
                    <a:pt x="374789" y="397827"/>
                  </a:lnTo>
                  <a:lnTo>
                    <a:pt x="374789" y="412762"/>
                  </a:lnTo>
                  <a:lnTo>
                    <a:pt x="372237" y="412762"/>
                  </a:lnTo>
                  <a:lnTo>
                    <a:pt x="373468" y="410222"/>
                  </a:lnTo>
                  <a:lnTo>
                    <a:pt x="374789" y="412762"/>
                  </a:lnTo>
                  <a:lnTo>
                    <a:pt x="374789" y="397827"/>
                  </a:lnTo>
                  <a:lnTo>
                    <a:pt x="372757" y="398792"/>
                  </a:lnTo>
                  <a:lnTo>
                    <a:pt x="373316" y="397522"/>
                  </a:lnTo>
                  <a:lnTo>
                    <a:pt x="378333" y="386092"/>
                  </a:lnTo>
                  <a:lnTo>
                    <a:pt x="373646" y="389902"/>
                  </a:lnTo>
                  <a:lnTo>
                    <a:pt x="371983" y="392442"/>
                  </a:lnTo>
                  <a:lnTo>
                    <a:pt x="369989" y="396252"/>
                  </a:lnTo>
                  <a:lnTo>
                    <a:pt x="368846" y="393712"/>
                  </a:lnTo>
                  <a:lnTo>
                    <a:pt x="371081" y="389902"/>
                  </a:lnTo>
                  <a:lnTo>
                    <a:pt x="368528" y="388632"/>
                  </a:lnTo>
                  <a:lnTo>
                    <a:pt x="368287" y="389902"/>
                  </a:lnTo>
                  <a:lnTo>
                    <a:pt x="368160" y="391172"/>
                  </a:lnTo>
                  <a:lnTo>
                    <a:pt x="367322" y="394982"/>
                  </a:lnTo>
                  <a:lnTo>
                    <a:pt x="365544" y="391172"/>
                  </a:lnTo>
                  <a:lnTo>
                    <a:pt x="364388" y="391172"/>
                  </a:lnTo>
                  <a:lnTo>
                    <a:pt x="364744" y="389902"/>
                  </a:lnTo>
                  <a:lnTo>
                    <a:pt x="365455" y="387362"/>
                  </a:lnTo>
                  <a:lnTo>
                    <a:pt x="362394" y="387362"/>
                  </a:lnTo>
                  <a:lnTo>
                    <a:pt x="358267" y="388632"/>
                  </a:lnTo>
                  <a:lnTo>
                    <a:pt x="354863" y="387362"/>
                  </a:lnTo>
                  <a:lnTo>
                    <a:pt x="355447" y="387362"/>
                  </a:lnTo>
                  <a:lnTo>
                    <a:pt x="356412" y="386092"/>
                  </a:lnTo>
                  <a:lnTo>
                    <a:pt x="356108" y="384822"/>
                  </a:lnTo>
                  <a:lnTo>
                    <a:pt x="352259" y="384822"/>
                  </a:lnTo>
                  <a:lnTo>
                    <a:pt x="352259" y="388632"/>
                  </a:lnTo>
                  <a:lnTo>
                    <a:pt x="351993" y="388632"/>
                  </a:lnTo>
                  <a:lnTo>
                    <a:pt x="351485" y="389788"/>
                  </a:lnTo>
                  <a:lnTo>
                    <a:pt x="350888" y="388632"/>
                  </a:lnTo>
                  <a:lnTo>
                    <a:pt x="350647" y="387362"/>
                  </a:lnTo>
                  <a:lnTo>
                    <a:pt x="351637" y="387362"/>
                  </a:lnTo>
                  <a:lnTo>
                    <a:pt x="352259" y="388632"/>
                  </a:lnTo>
                  <a:lnTo>
                    <a:pt x="352259" y="384822"/>
                  </a:lnTo>
                  <a:lnTo>
                    <a:pt x="351434" y="384822"/>
                  </a:lnTo>
                  <a:lnTo>
                    <a:pt x="347776" y="381012"/>
                  </a:lnTo>
                  <a:lnTo>
                    <a:pt x="346786" y="379742"/>
                  </a:lnTo>
                  <a:lnTo>
                    <a:pt x="344792" y="377202"/>
                  </a:lnTo>
                  <a:lnTo>
                    <a:pt x="342455" y="379450"/>
                  </a:lnTo>
                  <a:lnTo>
                    <a:pt x="342455" y="402602"/>
                  </a:lnTo>
                  <a:lnTo>
                    <a:pt x="342404" y="402742"/>
                  </a:lnTo>
                  <a:lnTo>
                    <a:pt x="342214" y="402602"/>
                  </a:lnTo>
                  <a:lnTo>
                    <a:pt x="342455" y="402602"/>
                  </a:lnTo>
                  <a:lnTo>
                    <a:pt x="342455" y="379450"/>
                  </a:lnTo>
                  <a:lnTo>
                    <a:pt x="342138" y="379742"/>
                  </a:lnTo>
                  <a:lnTo>
                    <a:pt x="341807" y="379742"/>
                  </a:lnTo>
                  <a:lnTo>
                    <a:pt x="339686" y="379742"/>
                  </a:lnTo>
                  <a:lnTo>
                    <a:pt x="340182" y="378472"/>
                  </a:lnTo>
                  <a:lnTo>
                    <a:pt x="341083" y="377202"/>
                  </a:lnTo>
                  <a:lnTo>
                    <a:pt x="337439" y="378472"/>
                  </a:lnTo>
                  <a:lnTo>
                    <a:pt x="331355" y="379742"/>
                  </a:lnTo>
                  <a:lnTo>
                    <a:pt x="329920" y="375932"/>
                  </a:lnTo>
                  <a:lnTo>
                    <a:pt x="330822" y="374662"/>
                  </a:lnTo>
                  <a:lnTo>
                    <a:pt x="329196" y="373392"/>
                  </a:lnTo>
                  <a:lnTo>
                    <a:pt x="325869" y="379742"/>
                  </a:lnTo>
                  <a:lnTo>
                    <a:pt x="325031" y="375932"/>
                  </a:lnTo>
                  <a:lnTo>
                    <a:pt x="325628" y="375932"/>
                  </a:lnTo>
                  <a:lnTo>
                    <a:pt x="321513" y="373392"/>
                  </a:lnTo>
                  <a:lnTo>
                    <a:pt x="315201" y="373392"/>
                  </a:lnTo>
                  <a:lnTo>
                    <a:pt x="314553" y="370852"/>
                  </a:lnTo>
                  <a:lnTo>
                    <a:pt x="313575" y="367042"/>
                  </a:lnTo>
                  <a:lnTo>
                    <a:pt x="311073" y="370852"/>
                  </a:lnTo>
                  <a:lnTo>
                    <a:pt x="310870" y="369582"/>
                  </a:lnTo>
                  <a:lnTo>
                    <a:pt x="309816" y="363232"/>
                  </a:lnTo>
                  <a:lnTo>
                    <a:pt x="306959" y="369582"/>
                  </a:lnTo>
                  <a:lnTo>
                    <a:pt x="306501" y="368312"/>
                  </a:lnTo>
                  <a:lnTo>
                    <a:pt x="305587" y="365772"/>
                  </a:lnTo>
                  <a:lnTo>
                    <a:pt x="306793" y="364502"/>
                  </a:lnTo>
                  <a:lnTo>
                    <a:pt x="303936" y="360692"/>
                  </a:lnTo>
                  <a:lnTo>
                    <a:pt x="303072" y="360692"/>
                  </a:lnTo>
                  <a:lnTo>
                    <a:pt x="300850" y="364502"/>
                  </a:lnTo>
                  <a:lnTo>
                    <a:pt x="299351" y="364502"/>
                  </a:lnTo>
                  <a:lnTo>
                    <a:pt x="299796" y="363232"/>
                  </a:lnTo>
                  <a:lnTo>
                    <a:pt x="300685" y="360692"/>
                  </a:lnTo>
                  <a:lnTo>
                    <a:pt x="297586" y="363232"/>
                  </a:lnTo>
                  <a:lnTo>
                    <a:pt x="298348" y="359422"/>
                  </a:lnTo>
                  <a:lnTo>
                    <a:pt x="296862" y="359422"/>
                  </a:lnTo>
                  <a:lnTo>
                    <a:pt x="297230" y="360692"/>
                  </a:lnTo>
                  <a:lnTo>
                    <a:pt x="297205" y="361962"/>
                  </a:lnTo>
                  <a:lnTo>
                    <a:pt x="296735" y="361962"/>
                  </a:lnTo>
                  <a:lnTo>
                    <a:pt x="294322" y="363232"/>
                  </a:lnTo>
                  <a:lnTo>
                    <a:pt x="293331" y="358152"/>
                  </a:lnTo>
                  <a:lnTo>
                    <a:pt x="293992" y="356882"/>
                  </a:lnTo>
                  <a:lnTo>
                    <a:pt x="289229" y="356882"/>
                  </a:lnTo>
                  <a:lnTo>
                    <a:pt x="287388" y="358152"/>
                  </a:lnTo>
                  <a:lnTo>
                    <a:pt x="292125" y="351802"/>
                  </a:lnTo>
                  <a:lnTo>
                    <a:pt x="288759" y="354342"/>
                  </a:lnTo>
                  <a:lnTo>
                    <a:pt x="288709" y="355612"/>
                  </a:lnTo>
                  <a:lnTo>
                    <a:pt x="287782" y="355612"/>
                  </a:lnTo>
                  <a:lnTo>
                    <a:pt x="287439" y="356882"/>
                  </a:lnTo>
                  <a:lnTo>
                    <a:pt x="287350" y="355612"/>
                  </a:lnTo>
                  <a:lnTo>
                    <a:pt x="287261" y="354342"/>
                  </a:lnTo>
                  <a:lnTo>
                    <a:pt x="284937" y="353072"/>
                  </a:lnTo>
                  <a:lnTo>
                    <a:pt x="282854" y="353072"/>
                  </a:lnTo>
                  <a:lnTo>
                    <a:pt x="284162" y="350532"/>
                  </a:lnTo>
                  <a:lnTo>
                    <a:pt x="281292" y="349262"/>
                  </a:lnTo>
                  <a:lnTo>
                    <a:pt x="277126" y="349262"/>
                  </a:lnTo>
                  <a:lnTo>
                    <a:pt x="273659" y="347992"/>
                  </a:lnTo>
                  <a:lnTo>
                    <a:pt x="274447" y="349262"/>
                  </a:lnTo>
                  <a:lnTo>
                    <a:pt x="272440" y="353072"/>
                  </a:lnTo>
                  <a:lnTo>
                    <a:pt x="271233" y="353072"/>
                  </a:lnTo>
                  <a:lnTo>
                    <a:pt x="271614" y="351777"/>
                  </a:lnTo>
                  <a:lnTo>
                    <a:pt x="270332" y="353072"/>
                  </a:lnTo>
                  <a:lnTo>
                    <a:pt x="269201" y="351802"/>
                  </a:lnTo>
                  <a:lnTo>
                    <a:pt x="270535" y="349262"/>
                  </a:lnTo>
                  <a:lnTo>
                    <a:pt x="271208" y="347992"/>
                  </a:lnTo>
                  <a:lnTo>
                    <a:pt x="270383" y="347992"/>
                  </a:lnTo>
                  <a:lnTo>
                    <a:pt x="270408" y="347751"/>
                  </a:lnTo>
                  <a:lnTo>
                    <a:pt x="270649" y="344182"/>
                  </a:lnTo>
                  <a:lnTo>
                    <a:pt x="270814" y="341642"/>
                  </a:lnTo>
                  <a:lnTo>
                    <a:pt x="268224" y="344182"/>
                  </a:lnTo>
                  <a:lnTo>
                    <a:pt x="268592" y="342912"/>
                  </a:lnTo>
                  <a:lnTo>
                    <a:pt x="265150" y="341642"/>
                  </a:lnTo>
                  <a:lnTo>
                    <a:pt x="263042" y="341642"/>
                  </a:lnTo>
                  <a:lnTo>
                    <a:pt x="260146" y="340372"/>
                  </a:lnTo>
                  <a:lnTo>
                    <a:pt x="258737" y="342912"/>
                  </a:lnTo>
                  <a:lnTo>
                    <a:pt x="257937" y="342912"/>
                  </a:lnTo>
                  <a:lnTo>
                    <a:pt x="255993" y="344182"/>
                  </a:lnTo>
                  <a:lnTo>
                    <a:pt x="254355" y="342912"/>
                  </a:lnTo>
                  <a:lnTo>
                    <a:pt x="253961" y="341642"/>
                  </a:lnTo>
                  <a:lnTo>
                    <a:pt x="253149" y="339102"/>
                  </a:lnTo>
                  <a:lnTo>
                    <a:pt x="250558" y="337832"/>
                  </a:lnTo>
                  <a:lnTo>
                    <a:pt x="248881" y="338709"/>
                  </a:lnTo>
                  <a:lnTo>
                    <a:pt x="248881" y="340372"/>
                  </a:lnTo>
                  <a:lnTo>
                    <a:pt x="247269" y="341642"/>
                  </a:lnTo>
                  <a:lnTo>
                    <a:pt x="248285" y="339369"/>
                  </a:lnTo>
                  <a:lnTo>
                    <a:pt x="248881" y="340372"/>
                  </a:lnTo>
                  <a:lnTo>
                    <a:pt x="248881" y="338709"/>
                  </a:lnTo>
                  <a:lnTo>
                    <a:pt x="248259" y="339026"/>
                  </a:lnTo>
                  <a:lnTo>
                    <a:pt x="245808" y="337832"/>
                  </a:lnTo>
                  <a:lnTo>
                    <a:pt x="248005" y="336562"/>
                  </a:lnTo>
                  <a:lnTo>
                    <a:pt x="244830" y="335292"/>
                  </a:lnTo>
                  <a:lnTo>
                    <a:pt x="239166" y="335292"/>
                  </a:lnTo>
                  <a:lnTo>
                    <a:pt x="239026" y="336562"/>
                  </a:lnTo>
                  <a:lnTo>
                    <a:pt x="239268" y="337832"/>
                  </a:lnTo>
                  <a:lnTo>
                    <a:pt x="237693" y="337832"/>
                  </a:lnTo>
                  <a:lnTo>
                    <a:pt x="237578" y="336562"/>
                  </a:lnTo>
                  <a:lnTo>
                    <a:pt x="238264" y="335356"/>
                  </a:lnTo>
                  <a:lnTo>
                    <a:pt x="232448" y="336562"/>
                  </a:lnTo>
                  <a:lnTo>
                    <a:pt x="232473" y="335292"/>
                  </a:lnTo>
                  <a:lnTo>
                    <a:pt x="232498" y="334022"/>
                  </a:lnTo>
                  <a:lnTo>
                    <a:pt x="232537" y="332752"/>
                  </a:lnTo>
                  <a:lnTo>
                    <a:pt x="232651" y="327672"/>
                  </a:lnTo>
                  <a:lnTo>
                    <a:pt x="232676" y="326402"/>
                  </a:lnTo>
                  <a:lnTo>
                    <a:pt x="232765" y="322592"/>
                  </a:lnTo>
                  <a:lnTo>
                    <a:pt x="226707" y="326402"/>
                  </a:lnTo>
                  <a:lnTo>
                    <a:pt x="222161" y="326402"/>
                  </a:lnTo>
                  <a:lnTo>
                    <a:pt x="220814" y="325132"/>
                  </a:lnTo>
                  <a:lnTo>
                    <a:pt x="224104" y="325132"/>
                  </a:lnTo>
                  <a:lnTo>
                    <a:pt x="223786" y="322592"/>
                  </a:lnTo>
                  <a:lnTo>
                    <a:pt x="217843" y="325132"/>
                  </a:lnTo>
                  <a:lnTo>
                    <a:pt x="218300" y="318782"/>
                  </a:lnTo>
                  <a:lnTo>
                    <a:pt x="213741" y="320052"/>
                  </a:lnTo>
                  <a:lnTo>
                    <a:pt x="214312" y="317512"/>
                  </a:lnTo>
                  <a:lnTo>
                    <a:pt x="214604" y="316242"/>
                  </a:lnTo>
                  <a:lnTo>
                    <a:pt x="215455" y="312432"/>
                  </a:lnTo>
                  <a:lnTo>
                    <a:pt x="205219" y="316242"/>
                  </a:lnTo>
                  <a:lnTo>
                    <a:pt x="205054" y="314185"/>
                  </a:lnTo>
                  <a:lnTo>
                    <a:pt x="205054" y="335292"/>
                  </a:lnTo>
                  <a:lnTo>
                    <a:pt x="204978" y="336042"/>
                  </a:lnTo>
                  <a:lnTo>
                    <a:pt x="204914" y="335597"/>
                  </a:lnTo>
                  <a:lnTo>
                    <a:pt x="204520" y="336778"/>
                  </a:lnTo>
                  <a:lnTo>
                    <a:pt x="202247" y="337997"/>
                  </a:lnTo>
                  <a:lnTo>
                    <a:pt x="203542" y="335292"/>
                  </a:lnTo>
                  <a:lnTo>
                    <a:pt x="205054" y="335292"/>
                  </a:lnTo>
                  <a:lnTo>
                    <a:pt x="205054" y="314185"/>
                  </a:lnTo>
                  <a:lnTo>
                    <a:pt x="205016" y="313702"/>
                  </a:lnTo>
                  <a:lnTo>
                    <a:pt x="204927" y="312432"/>
                  </a:lnTo>
                  <a:lnTo>
                    <a:pt x="204724" y="309892"/>
                  </a:lnTo>
                  <a:lnTo>
                    <a:pt x="203923" y="311162"/>
                  </a:lnTo>
                  <a:lnTo>
                    <a:pt x="202145" y="312432"/>
                  </a:lnTo>
                  <a:lnTo>
                    <a:pt x="202260" y="312216"/>
                  </a:lnTo>
                  <a:lnTo>
                    <a:pt x="202082" y="312432"/>
                  </a:lnTo>
                  <a:lnTo>
                    <a:pt x="194030" y="309892"/>
                  </a:lnTo>
                  <a:lnTo>
                    <a:pt x="193395" y="308622"/>
                  </a:lnTo>
                  <a:lnTo>
                    <a:pt x="189534" y="301002"/>
                  </a:lnTo>
                  <a:lnTo>
                    <a:pt x="183692" y="295922"/>
                  </a:lnTo>
                  <a:lnTo>
                    <a:pt x="181495" y="293382"/>
                  </a:lnTo>
                  <a:lnTo>
                    <a:pt x="176847" y="303542"/>
                  </a:lnTo>
                  <a:lnTo>
                    <a:pt x="176212" y="297192"/>
                  </a:lnTo>
                  <a:lnTo>
                    <a:pt x="179082" y="294652"/>
                  </a:lnTo>
                  <a:lnTo>
                    <a:pt x="171653" y="295922"/>
                  </a:lnTo>
                  <a:lnTo>
                    <a:pt x="169849" y="290842"/>
                  </a:lnTo>
                  <a:lnTo>
                    <a:pt x="168935" y="288302"/>
                  </a:lnTo>
                  <a:lnTo>
                    <a:pt x="162826" y="288302"/>
                  </a:lnTo>
                  <a:lnTo>
                    <a:pt x="163436" y="287032"/>
                  </a:lnTo>
                  <a:lnTo>
                    <a:pt x="163893" y="287032"/>
                  </a:lnTo>
                  <a:lnTo>
                    <a:pt x="164134" y="285762"/>
                  </a:lnTo>
                  <a:lnTo>
                    <a:pt x="164376" y="284492"/>
                  </a:lnTo>
                  <a:lnTo>
                    <a:pt x="160210" y="284492"/>
                  </a:lnTo>
                  <a:lnTo>
                    <a:pt x="158978" y="285762"/>
                  </a:lnTo>
                  <a:lnTo>
                    <a:pt x="158356" y="285762"/>
                  </a:lnTo>
                  <a:lnTo>
                    <a:pt x="159905" y="284492"/>
                  </a:lnTo>
                  <a:lnTo>
                    <a:pt x="159943" y="281952"/>
                  </a:lnTo>
                  <a:lnTo>
                    <a:pt x="155562" y="284492"/>
                  </a:lnTo>
                  <a:lnTo>
                    <a:pt x="156121" y="283222"/>
                  </a:lnTo>
                  <a:lnTo>
                    <a:pt x="156679" y="281952"/>
                  </a:lnTo>
                  <a:lnTo>
                    <a:pt x="157607" y="280682"/>
                  </a:lnTo>
                  <a:lnTo>
                    <a:pt x="156210" y="281952"/>
                  </a:lnTo>
                  <a:lnTo>
                    <a:pt x="154736" y="279412"/>
                  </a:lnTo>
                  <a:lnTo>
                    <a:pt x="153619" y="281952"/>
                  </a:lnTo>
                  <a:lnTo>
                    <a:pt x="152679" y="279412"/>
                  </a:lnTo>
                  <a:lnTo>
                    <a:pt x="149428" y="280682"/>
                  </a:lnTo>
                  <a:lnTo>
                    <a:pt x="149047" y="278142"/>
                  </a:lnTo>
                  <a:lnTo>
                    <a:pt x="146126" y="280682"/>
                  </a:lnTo>
                  <a:lnTo>
                    <a:pt x="146456" y="278142"/>
                  </a:lnTo>
                  <a:lnTo>
                    <a:pt x="146951" y="274332"/>
                  </a:lnTo>
                  <a:lnTo>
                    <a:pt x="143840" y="278142"/>
                  </a:lnTo>
                  <a:lnTo>
                    <a:pt x="144856" y="276872"/>
                  </a:lnTo>
                  <a:lnTo>
                    <a:pt x="146888" y="274332"/>
                  </a:lnTo>
                  <a:lnTo>
                    <a:pt x="143065" y="273062"/>
                  </a:lnTo>
                  <a:lnTo>
                    <a:pt x="140589" y="274332"/>
                  </a:lnTo>
                  <a:lnTo>
                    <a:pt x="141859" y="273062"/>
                  </a:lnTo>
                  <a:lnTo>
                    <a:pt x="140550" y="271792"/>
                  </a:lnTo>
                  <a:lnTo>
                    <a:pt x="142227" y="270522"/>
                  </a:lnTo>
                  <a:lnTo>
                    <a:pt x="140931" y="269252"/>
                  </a:lnTo>
                  <a:lnTo>
                    <a:pt x="139230" y="269252"/>
                  </a:lnTo>
                  <a:lnTo>
                    <a:pt x="137909" y="271792"/>
                  </a:lnTo>
                  <a:lnTo>
                    <a:pt x="139192" y="265442"/>
                  </a:lnTo>
                  <a:lnTo>
                    <a:pt x="130314" y="271792"/>
                  </a:lnTo>
                  <a:lnTo>
                    <a:pt x="132321" y="267982"/>
                  </a:lnTo>
                  <a:lnTo>
                    <a:pt x="133654" y="265442"/>
                  </a:lnTo>
                  <a:lnTo>
                    <a:pt x="128257" y="264172"/>
                  </a:lnTo>
                  <a:lnTo>
                    <a:pt x="124371" y="263067"/>
                  </a:lnTo>
                  <a:lnTo>
                    <a:pt x="126796" y="259092"/>
                  </a:lnTo>
                  <a:lnTo>
                    <a:pt x="123101" y="259092"/>
                  </a:lnTo>
                  <a:lnTo>
                    <a:pt x="123545" y="262813"/>
                  </a:lnTo>
                  <a:lnTo>
                    <a:pt x="119735" y="261632"/>
                  </a:lnTo>
                  <a:lnTo>
                    <a:pt x="120802" y="260362"/>
                  </a:lnTo>
                  <a:lnTo>
                    <a:pt x="121716" y="259283"/>
                  </a:lnTo>
                  <a:lnTo>
                    <a:pt x="117906" y="260362"/>
                  </a:lnTo>
                  <a:lnTo>
                    <a:pt x="115557" y="257822"/>
                  </a:lnTo>
                  <a:lnTo>
                    <a:pt x="115176" y="256552"/>
                  </a:lnTo>
                  <a:lnTo>
                    <a:pt x="117373" y="256552"/>
                  </a:lnTo>
                  <a:lnTo>
                    <a:pt x="118198" y="255282"/>
                  </a:lnTo>
                  <a:lnTo>
                    <a:pt x="113728" y="255282"/>
                  </a:lnTo>
                  <a:lnTo>
                    <a:pt x="113449" y="254012"/>
                  </a:lnTo>
                  <a:lnTo>
                    <a:pt x="112572" y="250202"/>
                  </a:lnTo>
                  <a:lnTo>
                    <a:pt x="109537" y="250202"/>
                  </a:lnTo>
                  <a:lnTo>
                    <a:pt x="108902" y="248932"/>
                  </a:lnTo>
                  <a:lnTo>
                    <a:pt x="108775" y="247662"/>
                  </a:lnTo>
                  <a:lnTo>
                    <a:pt x="107353" y="250202"/>
                  </a:lnTo>
                  <a:lnTo>
                    <a:pt x="108280" y="250202"/>
                  </a:lnTo>
                  <a:lnTo>
                    <a:pt x="107010" y="252742"/>
                  </a:lnTo>
                  <a:lnTo>
                    <a:pt x="105549" y="252742"/>
                  </a:lnTo>
                  <a:lnTo>
                    <a:pt x="105549" y="267982"/>
                  </a:lnTo>
                  <a:lnTo>
                    <a:pt x="104609" y="271792"/>
                  </a:lnTo>
                  <a:lnTo>
                    <a:pt x="103085" y="271792"/>
                  </a:lnTo>
                  <a:lnTo>
                    <a:pt x="102806" y="270522"/>
                  </a:lnTo>
                  <a:lnTo>
                    <a:pt x="104597" y="270522"/>
                  </a:lnTo>
                  <a:lnTo>
                    <a:pt x="105079" y="269252"/>
                  </a:lnTo>
                  <a:lnTo>
                    <a:pt x="105549" y="267982"/>
                  </a:lnTo>
                  <a:lnTo>
                    <a:pt x="105549" y="252742"/>
                  </a:lnTo>
                  <a:lnTo>
                    <a:pt x="102158" y="252742"/>
                  </a:lnTo>
                  <a:lnTo>
                    <a:pt x="103886" y="251472"/>
                  </a:lnTo>
                  <a:lnTo>
                    <a:pt x="105600" y="250202"/>
                  </a:lnTo>
                  <a:lnTo>
                    <a:pt x="98806" y="251472"/>
                  </a:lnTo>
                  <a:lnTo>
                    <a:pt x="103911" y="247662"/>
                  </a:lnTo>
                  <a:lnTo>
                    <a:pt x="105613" y="246392"/>
                  </a:lnTo>
                  <a:lnTo>
                    <a:pt x="103835" y="246392"/>
                  </a:lnTo>
                  <a:lnTo>
                    <a:pt x="102933" y="247662"/>
                  </a:lnTo>
                  <a:lnTo>
                    <a:pt x="102692" y="246392"/>
                  </a:lnTo>
                  <a:lnTo>
                    <a:pt x="103111" y="246392"/>
                  </a:lnTo>
                  <a:lnTo>
                    <a:pt x="104775" y="245122"/>
                  </a:lnTo>
                  <a:lnTo>
                    <a:pt x="102044" y="243852"/>
                  </a:lnTo>
                  <a:lnTo>
                    <a:pt x="101117" y="246392"/>
                  </a:lnTo>
                  <a:lnTo>
                    <a:pt x="99466" y="245122"/>
                  </a:lnTo>
                  <a:lnTo>
                    <a:pt x="97294" y="245122"/>
                  </a:lnTo>
                  <a:lnTo>
                    <a:pt x="96481" y="243852"/>
                  </a:lnTo>
                  <a:lnTo>
                    <a:pt x="97002" y="242582"/>
                  </a:lnTo>
                  <a:lnTo>
                    <a:pt x="97828" y="242582"/>
                  </a:lnTo>
                  <a:lnTo>
                    <a:pt x="95148" y="240042"/>
                  </a:lnTo>
                  <a:lnTo>
                    <a:pt x="89789" y="242582"/>
                  </a:lnTo>
                  <a:lnTo>
                    <a:pt x="88455" y="238772"/>
                  </a:lnTo>
                  <a:lnTo>
                    <a:pt x="90474" y="237502"/>
                  </a:lnTo>
                  <a:lnTo>
                    <a:pt x="92494" y="236232"/>
                  </a:lnTo>
                  <a:lnTo>
                    <a:pt x="88607" y="237502"/>
                  </a:lnTo>
                  <a:lnTo>
                    <a:pt x="90385" y="234962"/>
                  </a:lnTo>
                  <a:lnTo>
                    <a:pt x="91287" y="233692"/>
                  </a:lnTo>
                  <a:lnTo>
                    <a:pt x="89014" y="233692"/>
                  </a:lnTo>
                  <a:lnTo>
                    <a:pt x="88201" y="234962"/>
                  </a:lnTo>
                  <a:lnTo>
                    <a:pt x="87020" y="233692"/>
                  </a:lnTo>
                  <a:lnTo>
                    <a:pt x="83858" y="234962"/>
                  </a:lnTo>
                  <a:lnTo>
                    <a:pt x="83718" y="233692"/>
                  </a:lnTo>
                  <a:lnTo>
                    <a:pt x="85813" y="232422"/>
                  </a:lnTo>
                  <a:lnTo>
                    <a:pt x="82956" y="231152"/>
                  </a:lnTo>
                  <a:lnTo>
                    <a:pt x="83185" y="233692"/>
                  </a:lnTo>
                  <a:lnTo>
                    <a:pt x="80467" y="233692"/>
                  </a:lnTo>
                  <a:lnTo>
                    <a:pt x="79730" y="237502"/>
                  </a:lnTo>
                  <a:lnTo>
                    <a:pt x="78841" y="234962"/>
                  </a:lnTo>
                  <a:lnTo>
                    <a:pt x="79489" y="234962"/>
                  </a:lnTo>
                  <a:lnTo>
                    <a:pt x="77635" y="233692"/>
                  </a:lnTo>
                  <a:lnTo>
                    <a:pt x="78168" y="232422"/>
                  </a:lnTo>
                  <a:lnTo>
                    <a:pt x="78689" y="231152"/>
                  </a:lnTo>
                  <a:lnTo>
                    <a:pt x="75552" y="232422"/>
                  </a:lnTo>
                  <a:lnTo>
                    <a:pt x="75349" y="231152"/>
                  </a:lnTo>
                  <a:lnTo>
                    <a:pt x="76034" y="229882"/>
                  </a:lnTo>
                  <a:lnTo>
                    <a:pt x="77393" y="228612"/>
                  </a:lnTo>
                  <a:lnTo>
                    <a:pt x="78384" y="227685"/>
                  </a:lnTo>
                  <a:lnTo>
                    <a:pt x="76187" y="228612"/>
                  </a:lnTo>
                  <a:lnTo>
                    <a:pt x="75806" y="226072"/>
                  </a:lnTo>
                  <a:lnTo>
                    <a:pt x="75615" y="224802"/>
                  </a:lnTo>
                  <a:lnTo>
                    <a:pt x="73875" y="225463"/>
                  </a:lnTo>
                  <a:lnTo>
                    <a:pt x="74295" y="225120"/>
                  </a:lnTo>
                  <a:lnTo>
                    <a:pt x="72923" y="225818"/>
                  </a:lnTo>
                  <a:lnTo>
                    <a:pt x="72453" y="226009"/>
                  </a:lnTo>
                  <a:lnTo>
                    <a:pt x="72517" y="224802"/>
                  </a:lnTo>
                  <a:lnTo>
                    <a:pt x="72745" y="224802"/>
                  </a:lnTo>
                  <a:lnTo>
                    <a:pt x="74053" y="223532"/>
                  </a:lnTo>
                  <a:lnTo>
                    <a:pt x="72745" y="220992"/>
                  </a:lnTo>
                  <a:lnTo>
                    <a:pt x="70878" y="227342"/>
                  </a:lnTo>
                  <a:lnTo>
                    <a:pt x="70624" y="224802"/>
                  </a:lnTo>
                  <a:lnTo>
                    <a:pt x="54190" y="224802"/>
                  </a:lnTo>
                  <a:lnTo>
                    <a:pt x="53619" y="224802"/>
                  </a:lnTo>
                  <a:lnTo>
                    <a:pt x="52679" y="226072"/>
                  </a:lnTo>
                  <a:lnTo>
                    <a:pt x="56337" y="226072"/>
                  </a:lnTo>
                  <a:lnTo>
                    <a:pt x="53797" y="227342"/>
                  </a:lnTo>
                  <a:lnTo>
                    <a:pt x="54838" y="229882"/>
                  </a:lnTo>
                  <a:lnTo>
                    <a:pt x="56108" y="229882"/>
                  </a:lnTo>
                  <a:lnTo>
                    <a:pt x="56578" y="227342"/>
                  </a:lnTo>
                  <a:lnTo>
                    <a:pt x="57619" y="227342"/>
                  </a:lnTo>
                  <a:lnTo>
                    <a:pt x="58585" y="228612"/>
                  </a:lnTo>
                  <a:lnTo>
                    <a:pt x="55575" y="231152"/>
                  </a:lnTo>
                  <a:lnTo>
                    <a:pt x="55283" y="237502"/>
                  </a:lnTo>
                  <a:lnTo>
                    <a:pt x="66154" y="231152"/>
                  </a:lnTo>
                  <a:lnTo>
                    <a:pt x="64401" y="235483"/>
                  </a:lnTo>
                  <a:lnTo>
                    <a:pt x="65582" y="234962"/>
                  </a:lnTo>
                  <a:lnTo>
                    <a:pt x="66560" y="236232"/>
                  </a:lnTo>
                  <a:lnTo>
                    <a:pt x="64274" y="241312"/>
                  </a:lnTo>
                  <a:lnTo>
                    <a:pt x="64693" y="241312"/>
                  </a:lnTo>
                  <a:lnTo>
                    <a:pt x="65163" y="245122"/>
                  </a:lnTo>
                  <a:lnTo>
                    <a:pt x="70192" y="240042"/>
                  </a:lnTo>
                  <a:lnTo>
                    <a:pt x="71183" y="242582"/>
                  </a:lnTo>
                  <a:lnTo>
                    <a:pt x="71831" y="241312"/>
                  </a:lnTo>
                  <a:lnTo>
                    <a:pt x="72936" y="240042"/>
                  </a:lnTo>
                  <a:lnTo>
                    <a:pt x="74041" y="238772"/>
                  </a:lnTo>
                  <a:lnTo>
                    <a:pt x="76327" y="238772"/>
                  </a:lnTo>
                  <a:lnTo>
                    <a:pt x="77343" y="240042"/>
                  </a:lnTo>
                  <a:lnTo>
                    <a:pt x="74193" y="243852"/>
                  </a:lnTo>
                  <a:lnTo>
                    <a:pt x="73266" y="243852"/>
                  </a:lnTo>
                  <a:lnTo>
                    <a:pt x="73266" y="247561"/>
                  </a:lnTo>
                  <a:lnTo>
                    <a:pt x="72999" y="246392"/>
                  </a:lnTo>
                  <a:lnTo>
                    <a:pt x="73266" y="247561"/>
                  </a:lnTo>
                  <a:lnTo>
                    <a:pt x="73266" y="243852"/>
                  </a:lnTo>
                  <a:lnTo>
                    <a:pt x="71894" y="243852"/>
                  </a:lnTo>
                  <a:lnTo>
                    <a:pt x="70929" y="242582"/>
                  </a:lnTo>
                  <a:lnTo>
                    <a:pt x="70485" y="245122"/>
                  </a:lnTo>
                  <a:lnTo>
                    <a:pt x="71564" y="243852"/>
                  </a:lnTo>
                  <a:lnTo>
                    <a:pt x="71310" y="245122"/>
                  </a:lnTo>
                  <a:lnTo>
                    <a:pt x="73215" y="247561"/>
                  </a:lnTo>
                  <a:lnTo>
                    <a:pt x="73279" y="247954"/>
                  </a:lnTo>
                  <a:lnTo>
                    <a:pt x="73456" y="248932"/>
                  </a:lnTo>
                  <a:lnTo>
                    <a:pt x="75666" y="248932"/>
                  </a:lnTo>
                  <a:lnTo>
                    <a:pt x="76669" y="251472"/>
                  </a:lnTo>
                  <a:lnTo>
                    <a:pt x="76695" y="251269"/>
                  </a:lnTo>
                  <a:lnTo>
                    <a:pt x="76860" y="251180"/>
                  </a:lnTo>
                  <a:lnTo>
                    <a:pt x="76796" y="250990"/>
                  </a:lnTo>
                  <a:lnTo>
                    <a:pt x="76860" y="250202"/>
                  </a:lnTo>
                  <a:lnTo>
                    <a:pt x="77635" y="248932"/>
                  </a:lnTo>
                  <a:lnTo>
                    <a:pt x="77939" y="248932"/>
                  </a:lnTo>
                  <a:lnTo>
                    <a:pt x="79540" y="252742"/>
                  </a:lnTo>
                  <a:lnTo>
                    <a:pt x="80810" y="248932"/>
                  </a:lnTo>
                  <a:lnTo>
                    <a:pt x="83019" y="250202"/>
                  </a:lnTo>
                  <a:lnTo>
                    <a:pt x="82715" y="252742"/>
                  </a:lnTo>
                  <a:lnTo>
                    <a:pt x="79540" y="252742"/>
                  </a:lnTo>
                  <a:lnTo>
                    <a:pt x="82410" y="254012"/>
                  </a:lnTo>
                  <a:lnTo>
                    <a:pt x="82638" y="255282"/>
                  </a:lnTo>
                  <a:lnTo>
                    <a:pt x="79146" y="256552"/>
                  </a:lnTo>
                  <a:lnTo>
                    <a:pt x="82537" y="256552"/>
                  </a:lnTo>
                  <a:lnTo>
                    <a:pt x="81216" y="260362"/>
                  </a:lnTo>
                  <a:lnTo>
                    <a:pt x="81876" y="261632"/>
                  </a:lnTo>
                  <a:lnTo>
                    <a:pt x="81241" y="261632"/>
                  </a:lnTo>
                  <a:lnTo>
                    <a:pt x="82105" y="262902"/>
                  </a:lnTo>
                  <a:lnTo>
                    <a:pt x="83337" y="260362"/>
                  </a:lnTo>
                  <a:lnTo>
                    <a:pt x="83566" y="261632"/>
                  </a:lnTo>
                  <a:lnTo>
                    <a:pt x="84010" y="261632"/>
                  </a:lnTo>
                  <a:lnTo>
                    <a:pt x="83261" y="262902"/>
                  </a:lnTo>
                  <a:lnTo>
                    <a:pt x="84937" y="261632"/>
                  </a:lnTo>
                  <a:lnTo>
                    <a:pt x="85344" y="260362"/>
                  </a:lnTo>
                  <a:lnTo>
                    <a:pt x="85750" y="259092"/>
                  </a:lnTo>
                  <a:lnTo>
                    <a:pt x="88379" y="257822"/>
                  </a:lnTo>
                  <a:lnTo>
                    <a:pt x="88176" y="259092"/>
                  </a:lnTo>
                  <a:lnTo>
                    <a:pt x="91452" y="259092"/>
                  </a:lnTo>
                  <a:lnTo>
                    <a:pt x="89395" y="261632"/>
                  </a:lnTo>
                  <a:lnTo>
                    <a:pt x="87947" y="259092"/>
                  </a:lnTo>
                  <a:lnTo>
                    <a:pt x="87350" y="264172"/>
                  </a:lnTo>
                  <a:lnTo>
                    <a:pt x="85877" y="263334"/>
                  </a:lnTo>
                  <a:lnTo>
                    <a:pt x="86156" y="264172"/>
                  </a:lnTo>
                  <a:lnTo>
                    <a:pt x="86398" y="264172"/>
                  </a:lnTo>
                  <a:lnTo>
                    <a:pt x="86220" y="265442"/>
                  </a:lnTo>
                  <a:lnTo>
                    <a:pt x="85572" y="265442"/>
                  </a:lnTo>
                  <a:lnTo>
                    <a:pt x="85699" y="269252"/>
                  </a:lnTo>
                  <a:lnTo>
                    <a:pt x="89154" y="262902"/>
                  </a:lnTo>
                  <a:lnTo>
                    <a:pt x="91325" y="264172"/>
                  </a:lnTo>
                  <a:lnTo>
                    <a:pt x="89763" y="265442"/>
                  </a:lnTo>
                  <a:lnTo>
                    <a:pt x="89623" y="266496"/>
                  </a:lnTo>
                  <a:lnTo>
                    <a:pt x="91770" y="265442"/>
                  </a:lnTo>
                  <a:lnTo>
                    <a:pt x="93573" y="264172"/>
                  </a:lnTo>
                  <a:lnTo>
                    <a:pt x="94005" y="266712"/>
                  </a:lnTo>
                  <a:lnTo>
                    <a:pt x="95859" y="265442"/>
                  </a:lnTo>
                  <a:lnTo>
                    <a:pt x="96494" y="265442"/>
                  </a:lnTo>
                  <a:lnTo>
                    <a:pt x="96113" y="264172"/>
                  </a:lnTo>
                  <a:lnTo>
                    <a:pt x="97663" y="262902"/>
                  </a:lnTo>
                  <a:lnTo>
                    <a:pt x="98209" y="264172"/>
                  </a:lnTo>
                  <a:lnTo>
                    <a:pt x="99593" y="264172"/>
                  </a:lnTo>
                  <a:lnTo>
                    <a:pt x="98983" y="265036"/>
                  </a:lnTo>
                  <a:lnTo>
                    <a:pt x="101257" y="264172"/>
                  </a:lnTo>
                  <a:lnTo>
                    <a:pt x="98132" y="270522"/>
                  </a:lnTo>
                  <a:lnTo>
                    <a:pt x="101168" y="269252"/>
                  </a:lnTo>
                  <a:lnTo>
                    <a:pt x="101041" y="271792"/>
                  </a:lnTo>
                  <a:lnTo>
                    <a:pt x="98882" y="273062"/>
                  </a:lnTo>
                  <a:lnTo>
                    <a:pt x="98945" y="274332"/>
                  </a:lnTo>
                  <a:lnTo>
                    <a:pt x="102044" y="273164"/>
                  </a:lnTo>
                  <a:lnTo>
                    <a:pt x="101688" y="273062"/>
                  </a:lnTo>
                  <a:lnTo>
                    <a:pt x="104508" y="272237"/>
                  </a:lnTo>
                  <a:lnTo>
                    <a:pt x="104305" y="273062"/>
                  </a:lnTo>
                  <a:lnTo>
                    <a:pt x="105410" y="271983"/>
                  </a:lnTo>
                  <a:lnTo>
                    <a:pt x="106083" y="271792"/>
                  </a:lnTo>
                  <a:lnTo>
                    <a:pt x="105600" y="271792"/>
                  </a:lnTo>
                  <a:lnTo>
                    <a:pt x="109499" y="267982"/>
                  </a:lnTo>
                  <a:lnTo>
                    <a:pt x="109258" y="271792"/>
                  </a:lnTo>
                  <a:lnTo>
                    <a:pt x="105105" y="276872"/>
                  </a:lnTo>
                  <a:lnTo>
                    <a:pt x="105498" y="280682"/>
                  </a:lnTo>
                  <a:lnTo>
                    <a:pt x="111112" y="276872"/>
                  </a:lnTo>
                  <a:lnTo>
                    <a:pt x="112941" y="280682"/>
                  </a:lnTo>
                  <a:lnTo>
                    <a:pt x="112737" y="279412"/>
                  </a:lnTo>
                  <a:lnTo>
                    <a:pt x="114719" y="276872"/>
                  </a:lnTo>
                  <a:lnTo>
                    <a:pt x="114706" y="280682"/>
                  </a:lnTo>
                  <a:lnTo>
                    <a:pt x="116281" y="280682"/>
                  </a:lnTo>
                  <a:lnTo>
                    <a:pt x="114858" y="281952"/>
                  </a:lnTo>
                  <a:lnTo>
                    <a:pt x="114947" y="283222"/>
                  </a:lnTo>
                  <a:lnTo>
                    <a:pt x="114515" y="284492"/>
                  </a:lnTo>
                  <a:lnTo>
                    <a:pt x="115455" y="283222"/>
                  </a:lnTo>
                  <a:lnTo>
                    <a:pt x="116573" y="285762"/>
                  </a:lnTo>
                  <a:lnTo>
                    <a:pt x="119481" y="283222"/>
                  </a:lnTo>
                  <a:lnTo>
                    <a:pt x="119037" y="285762"/>
                  </a:lnTo>
                  <a:lnTo>
                    <a:pt x="120688" y="288302"/>
                  </a:lnTo>
                  <a:lnTo>
                    <a:pt x="125476" y="283222"/>
                  </a:lnTo>
                  <a:lnTo>
                    <a:pt x="127266" y="285762"/>
                  </a:lnTo>
                  <a:lnTo>
                    <a:pt x="125171" y="287032"/>
                  </a:lnTo>
                  <a:lnTo>
                    <a:pt x="125272" y="288302"/>
                  </a:lnTo>
                  <a:lnTo>
                    <a:pt x="122732" y="289572"/>
                  </a:lnTo>
                  <a:lnTo>
                    <a:pt x="123482" y="289572"/>
                  </a:lnTo>
                  <a:lnTo>
                    <a:pt x="123926" y="290842"/>
                  </a:lnTo>
                  <a:lnTo>
                    <a:pt x="124841" y="289572"/>
                  </a:lnTo>
                  <a:lnTo>
                    <a:pt x="124472" y="290842"/>
                  </a:lnTo>
                  <a:lnTo>
                    <a:pt x="128689" y="288302"/>
                  </a:lnTo>
                  <a:lnTo>
                    <a:pt x="128130" y="290842"/>
                  </a:lnTo>
                  <a:lnTo>
                    <a:pt x="129019" y="289572"/>
                  </a:lnTo>
                  <a:lnTo>
                    <a:pt x="130492" y="288302"/>
                  </a:lnTo>
                  <a:lnTo>
                    <a:pt x="131216" y="289572"/>
                  </a:lnTo>
                  <a:lnTo>
                    <a:pt x="132778" y="289572"/>
                  </a:lnTo>
                  <a:lnTo>
                    <a:pt x="133121" y="288302"/>
                  </a:lnTo>
                  <a:lnTo>
                    <a:pt x="133451" y="287032"/>
                  </a:lnTo>
                  <a:lnTo>
                    <a:pt x="131813" y="294652"/>
                  </a:lnTo>
                  <a:lnTo>
                    <a:pt x="140309" y="290842"/>
                  </a:lnTo>
                  <a:lnTo>
                    <a:pt x="138976" y="297192"/>
                  </a:lnTo>
                  <a:lnTo>
                    <a:pt x="141071" y="298462"/>
                  </a:lnTo>
                  <a:lnTo>
                    <a:pt x="143471" y="298462"/>
                  </a:lnTo>
                  <a:lnTo>
                    <a:pt x="145097" y="299732"/>
                  </a:lnTo>
                  <a:lnTo>
                    <a:pt x="144627" y="301002"/>
                  </a:lnTo>
                  <a:lnTo>
                    <a:pt x="144310" y="301002"/>
                  </a:lnTo>
                  <a:lnTo>
                    <a:pt x="145288" y="303542"/>
                  </a:lnTo>
                  <a:lnTo>
                    <a:pt x="149161" y="295922"/>
                  </a:lnTo>
                  <a:lnTo>
                    <a:pt x="150291" y="299732"/>
                  </a:lnTo>
                  <a:lnTo>
                    <a:pt x="149542" y="303542"/>
                  </a:lnTo>
                  <a:lnTo>
                    <a:pt x="147929" y="301002"/>
                  </a:lnTo>
                  <a:lnTo>
                    <a:pt x="147955" y="302272"/>
                  </a:lnTo>
                  <a:lnTo>
                    <a:pt x="144246" y="308622"/>
                  </a:lnTo>
                  <a:lnTo>
                    <a:pt x="151434" y="303542"/>
                  </a:lnTo>
                  <a:lnTo>
                    <a:pt x="150723" y="307352"/>
                  </a:lnTo>
                  <a:lnTo>
                    <a:pt x="150088" y="307352"/>
                  </a:lnTo>
                  <a:lnTo>
                    <a:pt x="149987" y="311162"/>
                  </a:lnTo>
                  <a:lnTo>
                    <a:pt x="154660" y="307352"/>
                  </a:lnTo>
                  <a:lnTo>
                    <a:pt x="156286" y="309702"/>
                  </a:lnTo>
                  <a:lnTo>
                    <a:pt x="159194" y="308622"/>
                  </a:lnTo>
                  <a:lnTo>
                    <a:pt x="164414" y="308622"/>
                  </a:lnTo>
                  <a:lnTo>
                    <a:pt x="164058" y="309816"/>
                  </a:lnTo>
                  <a:lnTo>
                    <a:pt x="165074" y="308622"/>
                  </a:lnTo>
                  <a:lnTo>
                    <a:pt x="166624" y="308622"/>
                  </a:lnTo>
                  <a:lnTo>
                    <a:pt x="166357" y="311162"/>
                  </a:lnTo>
                  <a:lnTo>
                    <a:pt x="166928" y="312432"/>
                  </a:lnTo>
                  <a:lnTo>
                    <a:pt x="165455" y="314972"/>
                  </a:lnTo>
                  <a:lnTo>
                    <a:pt x="163677" y="314972"/>
                  </a:lnTo>
                  <a:lnTo>
                    <a:pt x="162433" y="318782"/>
                  </a:lnTo>
                  <a:lnTo>
                    <a:pt x="165938" y="316242"/>
                  </a:lnTo>
                  <a:lnTo>
                    <a:pt x="166458" y="316242"/>
                  </a:lnTo>
                  <a:lnTo>
                    <a:pt x="165417" y="318782"/>
                  </a:lnTo>
                  <a:lnTo>
                    <a:pt x="168313" y="318782"/>
                  </a:lnTo>
                  <a:lnTo>
                    <a:pt x="170649" y="316242"/>
                  </a:lnTo>
                  <a:lnTo>
                    <a:pt x="173253" y="317512"/>
                  </a:lnTo>
                  <a:lnTo>
                    <a:pt x="173659" y="316242"/>
                  </a:lnTo>
                  <a:lnTo>
                    <a:pt x="177419" y="313702"/>
                  </a:lnTo>
                  <a:lnTo>
                    <a:pt x="173659" y="318782"/>
                  </a:lnTo>
                  <a:lnTo>
                    <a:pt x="176860" y="317512"/>
                  </a:lnTo>
                  <a:lnTo>
                    <a:pt x="175044" y="321322"/>
                  </a:lnTo>
                  <a:lnTo>
                    <a:pt x="176606" y="321322"/>
                  </a:lnTo>
                  <a:lnTo>
                    <a:pt x="180784" y="320052"/>
                  </a:lnTo>
                  <a:lnTo>
                    <a:pt x="183007" y="320052"/>
                  </a:lnTo>
                  <a:lnTo>
                    <a:pt x="181673" y="321322"/>
                  </a:lnTo>
                  <a:lnTo>
                    <a:pt x="183984" y="321322"/>
                  </a:lnTo>
                  <a:lnTo>
                    <a:pt x="185953" y="322592"/>
                  </a:lnTo>
                  <a:lnTo>
                    <a:pt x="181267" y="328942"/>
                  </a:lnTo>
                  <a:lnTo>
                    <a:pt x="190055" y="327672"/>
                  </a:lnTo>
                  <a:lnTo>
                    <a:pt x="188239" y="334022"/>
                  </a:lnTo>
                  <a:lnTo>
                    <a:pt x="193408" y="332752"/>
                  </a:lnTo>
                  <a:lnTo>
                    <a:pt x="194729" y="339102"/>
                  </a:lnTo>
                  <a:lnTo>
                    <a:pt x="199186" y="340372"/>
                  </a:lnTo>
                  <a:lnTo>
                    <a:pt x="200914" y="334022"/>
                  </a:lnTo>
                  <a:lnTo>
                    <a:pt x="200507" y="341642"/>
                  </a:lnTo>
                  <a:lnTo>
                    <a:pt x="201155" y="340296"/>
                  </a:lnTo>
                  <a:lnTo>
                    <a:pt x="201510" y="341350"/>
                  </a:lnTo>
                  <a:lnTo>
                    <a:pt x="201498" y="339559"/>
                  </a:lnTo>
                  <a:lnTo>
                    <a:pt x="202069" y="338353"/>
                  </a:lnTo>
                  <a:lnTo>
                    <a:pt x="205486" y="339420"/>
                  </a:lnTo>
                  <a:lnTo>
                    <a:pt x="205955" y="341642"/>
                  </a:lnTo>
                  <a:lnTo>
                    <a:pt x="205714" y="342912"/>
                  </a:lnTo>
                  <a:lnTo>
                    <a:pt x="204292" y="341642"/>
                  </a:lnTo>
                  <a:lnTo>
                    <a:pt x="203644" y="344182"/>
                  </a:lnTo>
                  <a:lnTo>
                    <a:pt x="205574" y="345452"/>
                  </a:lnTo>
                  <a:lnTo>
                    <a:pt x="203174" y="346722"/>
                  </a:lnTo>
                  <a:lnTo>
                    <a:pt x="203758" y="349262"/>
                  </a:lnTo>
                  <a:lnTo>
                    <a:pt x="204622" y="346722"/>
                  </a:lnTo>
                  <a:lnTo>
                    <a:pt x="206184" y="346722"/>
                  </a:lnTo>
                  <a:lnTo>
                    <a:pt x="206971" y="347992"/>
                  </a:lnTo>
                  <a:lnTo>
                    <a:pt x="206895" y="346722"/>
                  </a:lnTo>
                  <a:lnTo>
                    <a:pt x="206730" y="344182"/>
                  </a:lnTo>
                  <a:lnTo>
                    <a:pt x="211467" y="342912"/>
                  </a:lnTo>
                  <a:lnTo>
                    <a:pt x="206629" y="350532"/>
                  </a:lnTo>
                  <a:lnTo>
                    <a:pt x="211391" y="349262"/>
                  </a:lnTo>
                  <a:lnTo>
                    <a:pt x="209410" y="350532"/>
                  </a:lnTo>
                  <a:lnTo>
                    <a:pt x="211569" y="350532"/>
                  </a:lnTo>
                  <a:lnTo>
                    <a:pt x="215201" y="353072"/>
                  </a:lnTo>
                  <a:lnTo>
                    <a:pt x="219290" y="349262"/>
                  </a:lnTo>
                  <a:lnTo>
                    <a:pt x="219202" y="350532"/>
                  </a:lnTo>
                  <a:lnTo>
                    <a:pt x="218719" y="351802"/>
                  </a:lnTo>
                  <a:lnTo>
                    <a:pt x="217792" y="351802"/>
                  </a:lnTo>
                  <a:lnTo>
                    <a:pt x="221208" y="354342"/>
                  </a:lnTo>
                  <a:lnTo>
                    <a:pt x="228866" y="351802"/>
                  </a:lnTo>
                  <a:lnTo>
                    <a:pt x="230263" y="355612"/>
                  </a:lnTo>
                  <a:lnTo>
                    <a:pt x="229222" y="356882"/>
                  </a:lnTo>
                  <a:lnTo>
                    <a:pt x="230149" y="356882"/>
                  </a:lnTo>
                  <a:lnTo>
                    <a:pt x="231863" y="355612"/>
                  </a:lnTo>
                  <a:lnTo>
                    <a:pt x="231990" y="356882"/>
                  </a:lnTo>
                  <a:lnTo>
                    <a:pt x="231686" y="357974"/>
                  </a:lnTo>
                  <a:lnTo>
                    <a:pt x="234442" y="356882"/>
                  </a:lnTo>
                  <a:lnTo>
                    <a:pt x="234950" y="358152"/>
                  </a:lnTo>
                  <a:lnTo>
                    <a:pt x="233299" y="359422"/>
                  </a:lnTo>
                  <a:lnTo>
                    <a:pt x="236054" y="363232"/>
                  </a:lnTo>
                  <a:lnTo>
                    <a:pt x="241033" y="358152"/>
                  </a:lnTo>
                  <a:lnTo>
                    <a:pt x="244614" y="359422"/>
                  </a:lnTo>
                  <a:lnTo>
                    <a:pt x="242468" y="363232"/>
                  </a:lnTo>
                  <a:lnTo>
                    <a:pt x="244678" y="365772"/>
                  </a:lnTo>
                  <a:lnTo>
                    <a:pt x="245821" y="367042"/>
                  </a:lnTo>
                  <a:lnTo>
                    <a:pt x="245452" y="368312"/>
                  </a:lnTo>
                  <a:lnTo>
                    <a:pt x="249567" y="370852"/>
                  </a:lnTo>
                  <a:lnTo>
                    <a:pt x="254635" y="368312"/>
                  </a:lnTo>
                  <a:lnTo>
                    <a:pt x="259473" y="368312"/>
                  </a:lnTo>
                  <a:lnTo>
                    <a:pt x="259702" y="374662"/>
                  </a:lnTo>
                  <a:lnTo>
                    <a:pt x="267030" y="374662"/>
                  </a:lnTo>
                  <a:lnTo>
                    <a:pt x="269849" y="378472"/>
                  </a:lnTo>
                  <a:lnTo>
                    <a:pt x="269595" y="377202"/>
                  </a:lnTo>
                  <a:lnTo>
                    <a:pt x="271513" y="374662"/>
                  </a:lnTo>
                  <a:lnTo>
                    <a:pt x="272440" y="374662"/>
                  </a:lnTo>
                  <a:lnTo>
                    <a:pt x="272973" y="375932"/>
                  </a:lnTo>
                  <a:lnTo>
                    <a:pt x="276453" y="373392"/>
                  </a:lnTo>
                  <a:lnTo>
                    <a:pt x="274459" y="377202"/>
                  </a:lnTo>
                  <a:lnTo>
                    <a:pt x="274154" y="377202"/>
                  </a:lnTo>
                  <a:lnTo>
                    <a:pt x="273075" y="381012"/>
                  </a:lnTo>
                  <a:lnTo>
                    <a:pt x="275501" y="381012"/>
                  </a:lnTo>
                  <a:lnTo>
                    <a:pt x="276974" y="382282"/>
                  </a:lnTo>
                  <a:lnTo>
                    <a:pt x="279628" y="377202"/>
                  </a:lnTo>
                  <a:lnTo>
                    <a:pt x="281673" y="381012"/>
                  </a:lnTo>
                  <a:lnTo>
                    <a:pt x="285584" y="382282"/>
                  </a:lnTo>
                  <a:lnTo>
                    <a:pt x="289229" y="382282"/>
                  </a:lnTo>
                  <a:lnTo>
                    <a:pt x="290487" y="386092"/>
                  </a:lnTo>
                  <a:lnTo>
                    <a:pt x="293230" y="386092"/>
                  </a:lnTo>
                  <a:lnTo>
                    <a:pt x="294767" y="384822"/>
                  </a:lnTo>
                  <a:lnTo>
                    <a:pt x="293471" y="387362"/>
                  </a:lnTo>
                  <a:lnTo>
                    <a:pt x="297040" y="391172"/>
                  </a:lnTo>
                  <a:lnTo>
                    <a:pt x="300659" y="391172"/>
                  </a:lnTo>
                  <a:lnTo>
                    <a:pt x="299110" y="393712"/>
                  </a:lnTo>
                  <a:lnTo>
                    <a:pt x="300901" y="393712"/>
                  </a:lnTo>
                  <a:lnTo>
                    <a:pt x="305015" y="386092"/>
                  </a:lnTo>
                  <a:lnTo>
                    <a:pt x="306819" y="386092"/>
                  </a:lnTo>
                  <a:lnTo>
                    <a:pt x="305511" y="391172"/>
                  </a:lnTo>
                  <a:lnTo>
                    <a:pt x="308800" y="392442"/>
                  </a:lnTo>
                  <a:lnTo>
                    <a:pt x="310540" y="397522"/>
                  </a:lnTo>
                  <a:lnTo>
                    <a:pt x="315429" y="394982"/>
                  </a:lnTo>
                  <a:lnTo>
                    <a:pt x="314477" y="396252"/>
                  </a:lnTo>
                  <a:lnTo>
                    <a:pt x="313893" y="396252"/>
                  </a:lnTo>
                  <a:lnTo>
                    <a:pt x="315379" y="397522"/>
                  </a:lnTo>
                  <a:lnTo>
                    <a:pt x="318668" y="402602"/>
                  </a:lnTo>
                  <a:lnTo>
                    <a:pt x="319417" y="400062"/>
                  </a:lnTo>
                  <a:lnTo>
                    <a:pt x="319493" y="399796"/>
                  </a:lnTo>
                  <a:lnTo>
                    <a:pt x="323773" y="397522"/>
                  </a:lnTo>
                  <a:lnTo>
                    <a:pt x="326237" y="396252"/>
                  </a:lnTo>
                  <a:lnTo>
                    <a:pt x="324815" y="400062"/>
                  </a:lnTo>
                  <a:lnTo>
                    <a:pt x="327799" y="396252"/>
                  </a:lnTo>
                  <a:lnTo>
                    <a:pt x="328256" y="394982"/>
                  </a:lnTo>
                  <a:lnTo>
                    <a:pt x="330746" y="394982"/>
                  </a:lnTo>
                  <a:lnTo>
                    <a:pt x="331089" y="396252"/>
                  </a:lnTo>
                  <a:lnTo>
                    <a:pt x="330352" y="397370"/>
                  </a:lnTo>
                  <a:lnTo>
                    <a:pt x="330936" y="398792"/>
                  </a:lnTo>
                  <a:lnTo>
                    <a:pt x="332282" y="394982"/>
                  </a:lnTo>
                  <a:lnTo>
                    <a:pt x="333654" y="397522"/>
                  </a:lnTo>
                  <a:lnTo>
                    <a:pt x="332181" y="398792"/>
                  </a:lnTo>
                  <a:lnTo>
                    <a:pt x="334035" y="398792"/>
                  </a:lnTo>
                  <a:lnTo>
                    <a:pt x="335826" y="396252"/>
                  </a:lnTo>
                  <a:lnTo>
                    <a:pt x="337375" y="396252"/>
                  </a:lnTo>
                  <a:lnTo>
                    <a:pt x="338759" y="398792"/>
                  </a:lnTo>
                  <a:lnTo>
                    <a:pt x="337972" y="401332"/>
                  </a:lnTo>
                  <a:lnTo>
                    <a:pt x="340614" y="397522"/>
                  </a:lnTo>
                  <a:lnTo>
                    <a:pt x="341261" y="398678"/>
                  </a:lnTo>
                  <a:lnTo>
                    <a:pt x="341223" y="399262"/>
                  </a:lnTo>
                  <a:lnTo>
                    <a:pt x="341071" y="400011"/>
                  </a:lnTo>
                  <a:lnTo>
                    <a:pt x="340969" y="400189"/>
                  </a:lnTo>
                  <a:lnTo>
                    <a:pt x="340144" y="401332"/>
                  </a:lnTo>
                  <a:lnTo>
                    <a:pt x="342036" y="403644"/>
                  </a:lnTo>
                  <a:lnTo>
                    <a:pt x="342366" y="403644"/>
                  </a:lnTo>
                  <a:lnTo>
                    <a:pt x="343662" y="403644"/>
                  </a:lnTo>
                  <a:lnTo>
                    <a:pt x="342798" y="403021"/>
                  </a:lnTo>
                  <a:lnTo>
                    <a:pt x="343090" y="402602"/>
                  </a:lnTo>
                  <a:lnTo>
                    <a:pt x="345719" y="398792"/>
                  </a:lnTo>
                  <a:lnTo>
                    <a:pt x="346557" y="402602"/>
                  </a:lnTo>
                  <a:lnTo>
                    <a:pt x="346214" y="403872"/>
                  </a:lnTo>
                  <a:lnTo>
                    <a:pt x="346214" y="405142"/>
                  </a:lnTo>
                  <a:lnTo>
                    <a:pt x="343979" y="403872"/>
                  </a:lnTo>
                  <a:lnTo>
                    <a:pt x="342214" y="403872"/>
                  </a:lnTo>
                  <a:lnTo>
                    <a:pt x="341934" y="403872"/>
                  </a:lnTo>
                  <a:lnTo>
                    <a:pt x="341414" y="405142"/>
                  </a:lnTo>
                  <a:lnTo>
                    <a:pt x="343052" y="406412"/>
                  </a:lnTo>
                  <a:lnTo>
                    <a:pt x="340144" y="410222"/>
                  </a:lnTo>
                  <a:lnTo>
                    <a:pt x="342417" y="407682"/>
                  </a:lnTo>
                  <a:lnTo>
                    <a:pt x="346646" y="405142"/>
                  </a:lnTo>
                  <a:lnTo>
                    <a:pt x="347941" y="406412"/>
                  </a:lnTo>
                  <a:lnTo>
                    <a:pt x="347903" y="407682"/>
                  </a:lnTo>
                  <a:lnTo>
                    <a:pt x="347522" y="407682"/>
                  </a:lnTo>
                  <a:lnTo>
                    <a:pt x="347814" y="408952"/>
                  </a:lnTo>
                  <a:lnTo>
                    <a:pt x="348284" y="408952"/>
                  </a:lnTo>
                  <a:lnTo>
                    <a:pt x="348805" y="407682"/>
                  </a:lnTo>
                  <a:lnTo>
                    <a:pt x="349199" y="408952"/>
                  </a:lnTo>
                  <a:lnTo>
                    <a:pt x="349961" y="408952"/>
                  </a:lnTo>
                  <a:lnTo>
                    <a:pt x="349313" y="411492"/>
                  </a:lnTo>
                  <a:lnTo>
                    <a:pt x="352475" y="411492"/>
                  </a:lnTo>
                  <a:lnTo>
                    <a:pt x="353009" y="410222"/>
                  </a:lnTo>
                  <a:lnTo>
                    <a:pt x="353542" y="408952"/>
                  </a:lnTo>
                  <a:lnTo>
                    <a:pt x="354545" y="410222"/>
                  </a:lnTo>
                  <a:lnTo>
                    <a:pt x="354418" y="407682"/>
                  </a:lnTo>
                  <a:lnTo>
                    <a:pt x="353060" y="407682"/>
                  </a:lnTo>
                  <a:lnTo>
                    <a:pt x="352412" y="406412"/>
                  </a:lnTo>
                  <a:lnTo>
                    <a:pt x="351637" y="406412"/>
                  </a:lnTo>
                  <a:lnTo>
                    <a:pt x="351637" y="408952"/>
                  </a:lnTo>
                  <a:lnTo>
                    <a:pt x="351091" y="410222"/>
                  </a:lnTo>
                  <a:lnTo>
                    <a:pt x="350075" y="410222"/>
                  </a:lnTo>
                  <a:lnTo>
                    <a:pt x="350215" y="408952"/>
                  </a:lnTo>
                  <a:lnTo>
                    <a:pt x="351637" y="408952"/>
                  </a:lnTo>
                  <a:lnTo>
                    <a:pt x="351637" y="406412"/>
                  </a:lnTo>
                  <a:lnTo>
                    <a:pt x="350710" y="406412"/>
                  </a:lnTo>
                  <a:lnTo>
                    <a:pt x="352005" y="405142"/>
                  </a:lnTo>
                  <a:lnTo>
                    <a:pt x="353250" y="403872"/>
                  </a:lnTo>
                  <a:lnTo>
                    <a:pt x="353529" y="405777"/>
                  </a:lnTo>
                  <a:lnTo>
                    <a:pt x="353060" y="406476"/>
                  </a:lnTo>
                  <a:lnTo>
                    <a:pt x="353402" y="406565"/>
                  </a:lnTo>
                  <a:lnTo>
                    <a:pt x="353606" y="406425"/>
                  </a:lnTo>
                  <a:lnTo>
                    <a:pt x="353733" y="406450"/>
                  </a:lnTo>
                  <a:lnTo>
                    <a:pt x="353707" y="406323"/>
                  </a:lnTo>
                  <a:lnTo>
                    <a:pt x="356717" y="402602"/>
                  </a:lnTo>
                  <a:lnTo>
                    <a:pt x="356387" y="406412"/>
                  </a:lnTo>
                  <a:lnTo>
                    <a:pt x="357949" y="410222"/>
                  </a:lnTo>
                  <a:lnTo>
                    <a:pt x="357314" y="412762"/>
                  </a:lnTo>
                  <a:lnTo>
                    <a:pt x="360743" y="411492"/>
                  </a:lnTo>
                  <a:lnTo>
                    <a:pt x="364312" y="414032"/>
                  </a:lnTo>
                  <a:lnTo>
                    <a:pt x="366242" y="411492"/>
                  </a:lnTo>
                  <a:lnTo>
                    <a:pt x="368160" y="408952"/>
                  </a:lnTo>
                  <a:lnTo>
                    <a:pt x="369239" y="408952"/>
                  </a:lnTo>
                  <a:lnTo>
                    <a:pt x="368477" y="411492"/>
                  </a:lnTo>
                  <a:lnTo>
                    <a:pt x="368261" y="411835"/>
                  </a:lnTo>
                  <a:lnTo>
                    <a:pt x="368846" y="411492"/>
                  </a:lnTo>
                  <a:lnTo>
                    <a:pt x="371627" y="414032"/>
                  </a:lnTo>
                  <a:lnTo>
                    <a:pt x="372021" y="413194"/>
                  </a:lnTo>
                  <a:lnTo>
                    <a:pt x="373976" y="414032"/>
                  </a:lnTo>
                  <a:lnTo>
                    <a:pt x="373164" y="415302"/>
                  </a:lnTo>
                  <a:lnTo>
                    <a:pt x="376466" y="417842"/>
                  </a:lnTo>
                  <a:lnTo>
                    <a:pt x="385406" y="415302"/>
                  </a:lnTo>
                  <a:lnTo>
                    <a:pt x="388683" y="419112"/>
                  </a:lnTo>
                  <a:lnTo>
                    <a:pt x="388315" y="417842"/>
                  </a:lnTo>
                  <a:lnTo>
                    <a:pt x="388480" y="416572"/>
                  </a:lnTo>
                  <a:lnTo>
                    <a:pt x="393280" y="420382"/>
                  </a:lnTo>
                  <a:lnTo>
                    <a:pt x="404152" y="422922"/>
                  </a:lnTo>
                  <a:lnTo>
                    <a:pt x="408482" y="426732"/>
                  </a:lnTo>
                  <a:lnTo>
                    <a:pt x="409981" y="429272"/>
                  </a:lnTo>
                  <a:lnTo>
                    <a:pt x="411111" y="426732"/>
                  </a:lnTo>
                  <a:lnTo>
                    <a:pt x="412965" y="425462"/>
                  </a:lnTo>
                  <a:lnTo>
                    <a:pt x="412216" y="428002"/>
                  </a:lnTo>
                  <a:lnTo>
                    <a:pt x="415569" y="425462"/>
                  </a:lnTo>
                  <a:lnTo>
                    <a:pt x="419392" y="424192"/>
                  </a:lnTo>
                  <a:lnTo>
                    <a:pt x="417626" y="434352"/>
                  </a:lnTo>
                  <a:lnTo>
                    <a:pt x="423075" y="431812"/>
                  </a:lnTo>
                  <a:lnTo>
                    <a:pt x="423405" y="429272"/>
                  </a:lnTo>
                  <a:lnTo>
                    <a:pt x="427939" y="429272"/>
                  </a:lnTo>
                  <a:lnTo>
                    <a:pt x="427774" y="429653"/>
                  </a:lnTo>
                  <a:lnTo>
                    <a:pt x="428066" y="429272"/>
                  </a:lnTo>
                  <a:lnTo>
                    <a:pt x="428180" y="430542"/>
                  </a:lnTo>
                  <a:lnTo>
                    <a:pt x="427596" y="431812"/>
                  </a:lnTo>
                  <a:lnTo>
                    <a:pt x="431812" y="430542"/>
                  </a:lnTo>
                  <a:lnTo>
                    <a:pt x="433844" y="433082"/>
                  </a:lnTo>
                  <a:lnTo>
                    <a:pt x="429018" y="436892"/>
                  </a:lnTo>
                  <a:lnTo>
                    <a:pt x="432485" y="438162"/>
                  </a:lnTo>
                  <a:lnTo>
                    <a:pt x="434060" y="438162"/>
                  </a:lnTo>
                  <a:lnTo>
                    <a:pt x="438061" y="435622"/>
                  </a:lnTo>
                  <a:lnTo>
                    <a:pt x="437959" y="434352"/>
                  </a:lnTo>
                  <a:lnTo>
                    <a:pt x="437451" y="434352"/>
                  </a:lnTo>
                  <a:lnTo>
                    <a:pt x="436968" y="433082"/>
                  </a:lnTo>
                  <a:lnTo>
                    <a:pt x="437540" y="430542"/>
                  </a:lnTo>
                  <a:lnTo>
                    <a:pt x="438797" y="430542"/>
                  </a:lnTo>
                  <a:lnTo>
                    <a:pt x="438416" y="431482"/>
                  </a:lnTo>
                  <a:lnTo>
                    <a:pt x="438950" y="430542"/>
                  </a:lnTo>
                  <a:lnTo>
                    <a:pt x="439077" y="430542"/>
                  </a:lnTo>
                  <a:lnTo>
                    <a:pt x="439343" y="429844"/>
                  </a:lnTo>
                  <a:lnTo>
                    <a:pt x="439572" y="429272"/>
                  </a:lnTo>
                  <a:lnTo>
                    <a:pt x="440613" y="426618"/>
                  </a:lnTo>
                  <a:lnTo>
                    <a:pt x="440753" y="426758"/>
                  </a:lnTo>
                  <a:lnTo>
                    <a:pt x="443001" y="428028"/>
                  </a:lnTo>
                  <a:lnTo>
                    <a:pt x="445325" y="425488"/>
                  </a:lnTo>
                  <a:lnTo>
                    <a:pt x="444779" y="422948"/>
                  </a:lnTo>
                  <a:lnTo>
                    <a:pt x="446417" y="422948"/>
                  </a:lnTo>
                  <a:lnTo>
                    <a:pt x="448868" y="420408"/>
                  </a:lnTo>
                  <a:lnTo>
                    <a:pt x="449110" y="422948"/>
                  </a:lnTo>
                  <a:lnTo>
                    <a:pt x="449199" y="421678"/>
                  </a:lnTo>
                  <a:lnTo>
                    <a:pt x="449008" y="420408"/>
                  </a:lnTo>
                  <a:lnTo>
                    <a:pt x="449757" y="420408"/>
                  </a:lnTo>
                  <a:lnTo>
                    <a:pt x="450202" y="422948"/>
                  </a:lnTo>
                  <a:lnTo>
                    <a:pt x="451002" y="420408"/>
                  </a:lnTo>
                  <a:lnTo>
                    <a:pt x="451548" y="419138"/>
                  </a:lnTo>
                  <a:lnTo>
                    <a:pt x="451688" y="416598"/>
                  </a:lnTo>
                  <a:lnTo>
                    <a:pt x="453529" y="415328"/>
                  </a:lnTo>
                  <a:lnTo>
                    <a:pt x="454837" y="424218"/>
                  </a:lnTo>
                  <a:lnTo>
                    <a:pt x="457212" y="421678"/>
                  </a:lnTo>
                  <a:lnTo>
                    <a:pt x="457923" y="41913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10342981" y="3355180"/>
              <a:ext cx="5494020" cy="1034415"/>
            </a:xfrm>
            <a:custGeom>
              <a:avLst/>
              <a:gdLst/>
              <a:ahLst/>
              <a:cxnLst/>
              <a:rect l="l" t="t" r="r" b="b"/>
              <a:pathLst>
                <a:path w="5494019" h="1034414">
                  <a:moveTo>
                    <a:pt x="1828" y="400469"/>
                  </a:moveTo>
                  <a:lnTo>
                    <a:pt x="1181" y="399872"/>
                  </a:lnTo>
                  <a:lnTo>
                    <a:pt x="0" y="404609"/>
                  </a:lnTo>
                  <a:lnTo>
                    <a:pt x="1828" y="400469"/>
                  </a:lnTo>
                  <a:close/>
                </a:path>
                <a:path w="5494019" h="1034414">
                  <a:moveTo>
                    <a:pt x="2451" y="371005"/>
                  </a:moveTo>
                  <a:lnTo>
                    <a:pt x="2311" y="370751"/>
                  </a:lnTo>
                  <a:lnTo>
                    <a:pt x="2209" y="370408"/>
                  </a:lnTo>
                  <a:lnTo>
                    <a:pt x="1346" y="370700"/>
                  </a:lnTo>
                  <a:lnTo>
                    <a:pt x="2451" y="371005"/>
                  </a:lnTo>
                  <a:close/>
                </a:path>
                <a:path w="5494019" h="1034414">
                  <a:moveTo>
                    <a:pt x="3454" y="398729"/>
                  </a:moveTo>
                  <a:lnTo>
                    <a:pt x="2997" y="397814"/>
                  </a:lnTo>
                  <a:lnTo>
                    <a:pt x="1828" y="400469"/>
                  </a:lnTo>
                  <a:lnTo>
                    <a:pt x="2070" y="400685"/>
                  </a:lnTo>
                  <a:lnTo>
                    <a:pt x="3454" y="398729"/>
                  </a:lnTo>
                  <a:close/>
                </a:path>
                <a:path w="5494019" h="1034414">
                  <a:moveTo>
                    <a:pt x="4521" y="400850"/>
                  </a:moveTo>
                  <a:lnTo>
                    <a:pt x="3822" y="398233"/>
                  </a:lnTo>
                  <a:lnTo>
                    <a:pt x="3454" y="398729"/>
                  </a:lnTo>
                  <a:lnTo>
                    <a:pt x="4521" y="400850"/>
                  </a:lnTo>
                  <a:close/>
                </a:path>
                <a:path w="5494019" h="1034414">
                  <a:moveTo>
                    <a:pt x="7721" y="408317"/>
                  </a:moveTo>
                  <a:lnTo>
                    <a:pt x="6464" y="407517"/>
                  </a:lnTo>
                  <a:lnTo>
                    <a:pt x="6311" y="409346"/>
                  </a:lnTo>
                  <a:lnTo>
                    <a:pt x="5727" y="409689"/>
                  </a:lnTo>
                  <a:lnTo>
                    <a:pt x="7124" y="409765"/>
                  </a:lnTo>
                  <a:lnTo>
                    <a:pt x="7480" y="409765"/>
                  </a:lnTo>
                  <a:lnTo>
                    <a:pt x="7721" y="408317"/>
                  </a:lnTo>
                  <a:close/>
                </a:path>
                <a:path w="5494019" h="1034414">
                  <a:moveTo>
                    <a:pt x="8331" y="379818"/>
                  </a:moveTo>
                  <a:lnTo>
                    <a:pt x="8089" y="379895"/>
                  </a:lnTo>
                  <a:lnTo>
                    <a:pt x="7772" y="380060"/>
                  </a:lnTo>
                  <a:lnTo>
                    <a:pt x="7315" y="380326"/>
                  </a:lnTo>
                  <a:lnTo>
                    <a:pt x="8331" y="379818"/>
                  </a:lnTo>
                  <a:close/>
                </a:path>
                <a:path w="5494019" h="1034414">
                  <a:moveTo>
                    <a:pt x="9359" y="379488"/>
                  </a:moveTo>
                  <a:lnTo>
                    <a:pt x="9131" y="379399"/>
                  </a:lnTo>
                  <a:lnTo>
                    <a:pt x="8331" y="379806"/>
                  </a:lnTo>
                  <a:lnTo>
                    <a:pt x="9359" y="379488"/>
                  </a:lnTo>
                  <a:close/>
                </a:path>
                <a:path w="5494019" h="1034414">
                  <a:moveTo>
                    <a:pt x="9994" y="379285"/>
                  </a:moveTo>
                  <a:lnTo>
                    <a:pt x="9359" y="379488"/>
                  </a:lnTo>
                  <a:lnTo>
                    <a:pt x="9740" y="379628"/>
                  </a:lnTo>
                  <a:lnTo>
                    <a:pt x="9994" y="379285"/>
                  </a:lnTo>
                  <a:close/>
                </a:path>
                <a:path w="5494019" h="1034414">
                  <a:moveTo>
                    <a:pt x="10287" y="379844"/>
                  </a:moveTo>
                  <a:lnTo>
                    <a:pt x="9740" y="379628"/>
                  </a:lnTo>
                  <a:lnTo>
                    <a:pt x="7239" y="383082"/>
                  </a:lnTo>
                  <a:lnTo>
                    <a:pt x="9220" y="382612"/>
                  </a:lnTo>
                  <a:lnTo>
                    <a:pt x="9029" y="381889"/>
                  </a:lnTo>
                  <a:lnTo>
                    <a:pt x="10287" y="379844"/>
                  </a:lnTo>
                  <a:close/>
                </a:path>
                <a:path w="5494019" h="1034414">
                  <a:moveTo>
                    <a:pt x="43116" y="455066"/>
                  </a:moveTo>
                  <a:lnTo>
                    <a:pt x="42913" y="453847"/>
                  </a:lnTo>
                  <a:lnTo>
                    <a:pt x="42087" y="454545"/>
                  </a:lnTo>
                  <a:lnTo>
                    <a:pt x="43116" y="455066"/>
                  </a:lnTo>
                  <a:close/>
                </a:path>
                <a:path w="5494019" h="1034414">
                  <a:moveTo>
                    <a:pt x="44259" y="452704"/>
                  </a:moveTo>
                  <a:lnTo>
                    <a:pt x="42900" y="453796"/>
                  </a:lnTo>
                  <a:lnTo>
                    <a:pt x="44259" y="452704"/>
                  </a:lnTo>
                  <a:close/>
                </a:path>
                <a:path w="5494019" h="1034414">
                  <a:moveTo>
                    <a:pt x="53860" y="469696"/>
                  </a:moveTo>
                  <a:lnTo>
                    <a:pt x="52489" y="469188"/>
                  </a:lnTo>
                  <a:lnTo>
                    <a:pt x="51879" y="469138"/>
                  </a:lnTo>
                  <a:lnTo>
                    <a:pt x="53860" y="469696"/>
                  </a:lnTo>
                  <a:close/>
                </a:path>
                <a:path w="5494019" h="1034414">
                  <a:moveTo>
                    <a:pt x="62953" y="448398"/>
                  </a:moveTo>
                  <a:lnTo>
                    <a:pt x="60744" y="449872"/>
                  </a:lnTo>
                  <a:lnTo>
                    <a:pt x="62382" y="450342"/>
                  </a:lnTo>
                  <a:lnTo>
                    <a:pt x="62953" y="448398"/>
                  </a:lnTo>
                  <a:close/>
                </a:path>
                <a:path w="5494019" h="1034414">
                  <a:moveTo>
                    <a:pt x="129425" y="527519"/>
                  </a:moveTo>
                  <a:lnTo>
                    <a:pt x="128485" y="527621"/>
                  </a:lnTo>
                  <a:lnTo>
                    <a:pt x="126085" y="530745"/>
                  </a:lnTo>
                  <a:lnTo>
                    <a:pt x="127673" y="530567"/>
                  </a:lnTo>
                  <a:lnTo>
                    <a:pt x="129425" y="527519"/>
                  </a:lnTo>
                  <a:close/>
                </a:path>
                <a:path w="5494019" h="1034414">
                  <a:moveTo>
                    <a:pt x="165773" y="552780"/>
                  </a:moveTo>
                  <a:lnTo>
                    <a:pt x="165100" y="552094"/>
                  </a:lnTo>
                  <a:lnTo>
                    <a:pt x="165036" y="550443"/>
                  </a:lnTo>
                  <a:lnTo>
                    <a:pt x="164376" y="550570"/>
                  </a:lnTo>
                  <a:lnTo>
                    <a:pt x="163842" y="552310"/>
                  </a:lnTo>
                  <a:lnTo>
                    <a:pt x="164261" y="553885"/>
                  </a:lnTo>
                  <a:lnTo>
                    <a:pt x="165773" y="552780"/>
                  </a:lnTo>
                  <a:close/>
                </a:path>
                <a:path w="5494019" h="1034414">
                  <a:moveTo>
                    <a:pt x="272821" y="613486"/>
                  </a:moveTo>
                  <a:lnTo>
                    <a:pt x="272224" y="613016"/>
                  </a:lnTo>
                  <a:lnTo>
                    <a:pt x="270979" y="613752"/>
                  </a:lnTo>
                  <a:lnTo>
                    <a:pt x="272821" y="613486"/>
                  </a:lnTo>
                  <a:close/>
                </a:path>
                <a:path w="5494019" h="1034414">
                  <a:moveTo>
                    <a:pt x="4932743" y="543648"/>
                  </a:moveTo>
                  <a:lnTo>
                    <a:pt x="4932375" y="540435"/>
                  </a:lnTo>
                  <a:lnTo>
                    <a:pt x="4931943" y="546214"/>
                  </a:lnTo>
                  <a:lnTo>
                    <a:pt x="4932743" y="543648"/>
                  </a:lnTo>
                  <a:close/>
                </a:path>
                <a:path w="5494019" h="1034414">
                  <a:moveTo>
                    <a:pt x="4937087" y="731761"/>
                  </a:moveTo>
                  <a:lnTo>
                    <a:pt x="4936845" y="734301"/>
                  </a:lnTo>
                  <a:lnTo>
                    <a:pt x="4937023" y="734301"/>
                  </a:lnTo>
                  <a:lnTo>
                    <a:pt x="4937087" y="731761"/>
                  </a:lnTo>
                  <a:close/>
                </a:path>
                <a:path w="5494019" h="1034414">
                  <a:moveTo>
                    <a:pt x="4951971" y="586549"/>
                  </a:moveTo>
                  <a:lnTo>
                    <a:pt x="4951234" y="586473"/>
                  </a:lnTo>
                  <a:lnTo>
                    <a:pt x="4951704" y="587781"/>
                  </a:lnTo>
                  <a:lnTo>
                    <a:pt x="4951971" y="586549"/>
                  </a:lnTo>
                  <a:close/>
                </a:path>
                <a:path w="5494019" h="1034414">
                  <a:moveTo>
                    <a:pt x="4953063" y="571195"/>
                  </a:moveTo>
                  <a:lnTo>
                    <a:pt x="4952822" y="570687"/>
                  </a:lnTo>
                  <a:lnTo>
                    <a:pt x="4952847" y="572452"/>
                  </a:lnTo>
                  <a:lnTo>
                    <a:pt x="4953051" y="571804"/>
                  </a:lnTo>
                  <a:lnTo>
                    <a:pt x="4953063" y="571195"/>
                  </a:lnTo>
                  <a:close/>
                </a:path>
                <a:path w="5494019" h="1034414">
                  <a:moveTo>
                    <a:pt x="4961687" y="743191"/>
                  </a:moveTo>
                  <a:lnTo>
                    <a:pt x="4961636" y="741921"/>
                  </a:lnTo>
                  <a:lnTo>
                    <a:pt x="4961483" y="738111"/>
                  </a:lnTo>
                  <a:lnTo>
                    <a:pt x="4959743" y="743191"/>
                  </a:lnTo>
                  <a:lnTo>
                    <a:pt x="4960785" y="741921"/>
                  </a:lnTo>
                  <a:lnTo>
                    <a:pt x="4961687" y="743191"/>
                  </a:lnTo>
                  <a:close/>
                </a:path>
                <a:path w="5494019" h="1034414">
                  <a:moveTo>
                    <a:pt x="4976571" y="483476"/>
                  </a:moveTo>
                  <a:lnTo>
                    <a:pt x="4975491" y="483844"/>
                  </a:lnTo>
                  <a:lnTo>
                    <a:pt x="4975618" y="486651"/>
                  </a:lnTo>
                  <a:lnTo>
                    <a:pt x="4976571" y="483476"/>
                  </a:lnTo>
                  <a:close/>
                </a:path>
                <a:path w="5494019" h="1034414">
                  <a:moveTo>
                    <a:pt x="4978438" y="482841"/>
                  </a:moveTo>
                  <a:lnTo>
                    <a:pt x="4977536" y="480301"/>
                  </a:lnTo>
                  <a:lnTo>
                    <a:pt x="4976571" y="483476"/>
                  </a:lnTo>
                  <a:lnTo>
                    <a:pt x="4978438" y="482841"/>
                  </a:lnTo>
                  <a:close/>
                </a:path>
                <a:path w="5494019" h="1034414">
                  <a:moveTo>
                    <a:pt x="4978730" y="804151"/>
                  </a:moveTo>
                  <a:lnTo>
                    <a:pt x="4977955" y="802881"/>
                  </a:lnTo>
                  <a:lnTo>
                    <a:pt x="4975212" y="797801"/>
                  </a:lnTo>
                  <a:lnTo>
                    <a:pt x="4974463" y="796417"/>
                  </a:lnTo>
                  <a:lnTo>
                    <a:pt x="4974463" y="797801"/>
                  </a:lnTo>
                  <a:lnTo>
                    <a:pt x="4972913" y="795261"/>
                  </a:lnTo>
                  <a:lnTo>
                    <a:pt x="4974463" y="797801"/>
                  </a:lnTo>
                  <a:lnTo>
                    <a:pt x="4974463" y="796417"/>
                  </a:lnTo>
                  <a:lnTo>
                    <a:pt x="4973840" y="795261"/>
                  </a:lnTo>
                  <a:lnTo>
                    <a:pt x="4975060" y="795261"/>
                  </a:lnTo>
                  <a:lnTo>
                    <a:pt x="4976876" y="796531"/>
                  </a:lnTo>
                  <a:lnTo>
                    <a:pt x="4976825" y="793991"/>
                  </a:lnTo>
                  <a:lnTo>
                    <a:pt x="4974679" y="788911"/>
                  </a:lnTo>
                  <a:lnTo>
                    <a:pt x="4971999" y="782561"/>
                  </a:lnTo>
                  <a:lnTo>
                    <a:pt x="4971554" y="781291"/>
                  </a:lnTo>
                  <a:lnTo>
                    <a:pt x="4971123" y="780021"/>
                  </a:lnTo>
                  <a:lnTo>
                    <a:pt x="4969675" y="775804"/>
                  </a:lnTo>
                  <a:lnTo>
                    <a:pt x="4969675" y="787641"/>
                  </a:lnTo>
                  <a:lnTo>
                    <a:pt x="4968887" y="788911"/>
                  </a:lnTo>
                  <a:lnTo>
                    <a:pt x="4967744" y="788911"/>
                  </a:lnTo>
                  <a:lnTo>
                    <a:pt x="4967300" y="787641"/>
                  </a:lnTo>
                  <a:lnTo>
                    <a:pt x="4968189" y="787641"/>
                  </a:lnTo>
                  <a:lnTo>
                    <a:pt x="4967605" y="783831"/>
                  </a:lnTo>
                  <a:lnTo>
                    <a:pt x="4967694" y="781291"/>
                  </a:lnTo>
                  <a:lnTo>
                    <a:pt x="4968164" y="783831"/>
                  </a:lnTo>
                  <a:lnTo>
                    <a:pt x="4968887" y="785101"/>
                  </a:lnTo>
                  <a:lnTo>
                    <a:pt x="4969675" y="787641"/>
                  </a:lnTo>
                  <a:lnTo>
                    <a:pt x="4969675" y="775804"/>
                  </a:lnTo>
                  <a:lnTo>
                    <a:pt x="4968506" y="772401"/>
                  </a:lnTo>
                  <a:lnTo>
                    <a:pt x="4966043" y="760971"/>
                  </a:lnTo>
                  <a:lnTo>
                    <a:pt x="4964315" y="749541"/>
                  </a:lnTo>
                  <a:lnTo>
                    <a:pt x="4959997" y="744461"/>
                  </a:lnTo>
                  <a:lnTo>
                    <a:pt x="4959743" y="743191"/>
                  </a:lnTo>
                  <a:lnTo>
                    <a:pt x="4957915" y="740651"/>
                  </a:lnTo>
                  <a:lnTo>
                    <a:pt x="4956924" y="738111"/>
                  </a:lnTo>
                  <a:lnTo>
                    <a:pt x="4958626" y="736841"/>
                  </a:lnTo>
                  <a:lnTo>
                    <a:pt x="4959985" y="738111"/>
                  </a:lnTo>
                  <a:lnTo>
                    <a:pt x="4959134" y="736841"/>
                  </a:lnTo>
                  <a:lnTo>
                    <a:pt x="4957432" y="734301"/>
                  </a:lnTo>
                  <a:lnTo>
                    <a:pt x="4956073" y="731354"/>
                  </a:lnTo>
                  <a:lnTo>
                    <a:pt x="4956073" y="785101"/>
                  </a:lnTo>
                  <a:lnTo>
                    <a:pt x="4955870" y="793991"/>
                  </a:lnTo>
                  <a:lnTo>
                    <a:pt x="4954752" y="793991"/>
                  </a:lnTo>
                  <a:lnTo>
                    <a:pt x="4954727" y="795261"/>
                  </a:lnTo>
                  <a:lnTo>
                    <a:pt x="4952568" y="788911"/>
                  </a:lnTo>
                  <a:lnTo>
                    <a:pt x="4950612" y="783145"/>
                  </a:lnTo>
                  <a:lnTo>
                    <a:pt x="4956073" y="785101"/>
                  </a:lnTo>
                  <a:lnTo>
                    <a:pt x="4956073" y="731354"/>
                  </a:lnTo>
                  <a:lnTo>
                    <a:pt x="4954511" y="727951"/>
                  </a:lnTo>
                  <a:lnTo>
                    <a:pt x="4952581" y="720331"/>
                  </a:lnTo>
                  <a:lnTo>
                    <a:pt x="4950409" y="713981"/>
                  </a:lnTo>
                  <a:lnTo>
                    <a:pt x="4949380" y="706361"/>
                  </a:lnTo>
                  <a:lnTo>
                    <a:pt x="4950295" y="701281"/>
                  </a:lnTo>
                  <a:lnTo>
                    <a:pt x="4951501" y="702551"/>
                  </a:lnTo>
                  <a:lnTo>
                    <a:pt x="4951527" y="701281"/>
                  </a:lnTo>
                  <a:lnTo>
                    <a:pt x="4951628" y="694931"/>
                  </a:lnTo>
                  <a:lnTo>
                    <a:pt x="4943716" y="694931"/>
                  </a:lnTo>
                  <a:lnTo>
                    <a:pt x="4945888" y="686041"/>
                  </a:lnTo>
                  <a:lnTo>
                    <a:pt x="4946574" y="688581"/>
                  </a:lnTo>
                  <a:lnTo>
                    <a:pt x="4946396" y="686041"/>
                  </a:lnTo>
                  <a:lnTo>
                    <a:pt x="4946142" y="682231"/>
                  </a:lnTo>
                  <a:lnTo>
                    <a:pt x="4925733" y="682231"/>
                  </a:lnTo>
                  <a:lnTo>
                    <a:pt x="4923752" y="682231"/>
                  </a:lnTo>
                  <a:lnTo>
                    <a:pt x="4923434" y="682231"/>
                  </a:lnTo>
                  <a:lnTo>
                    <a:pt x="4923536" y="686041"/>
                  </a:lnTo>
                  <a:lnTo>
                    <a:pt x="4924018" y="693661"/>
                  </a:lnTo>
                  <a:lnTo>
                    <a:pt x="4925568" y="700011"/>
                  </a:lnTo>
                  <a:lnTo>
                    <a:pt x="4928857" y="700011"/>
                  </a:lnTo>
                  <a:lnTo>
                    <a:pt x="4925085" y="701281"/>
                  </a:lnTo>
                  <a:lnTo>
                    <a:pt x="4930165" y="713981"/>
                  </a:lnTo>
                  <a:lnTo>
                    <a:pt x="4933454" y="720331"/>
                  </a:lnTo>
                  <a:lnTo>
                    <a:pt x="4930368" y="720331"/>
                  </a:lnTo>
                  <a:lnTo>
                    <a:pt x="4935182" y="725411"/>
                  </a:lnTo>
                  <a:lnTo>
                    <a:pt x="4936223" y="725411"/>
                  </a:lnTo>
                  <a:lnTo>
                    <a:pt x="4938814" y="733031"/>
                  </a:lnTo>
                  <a:lnTo>
                    <a:pt x="4938814" y="734301"/>
                  </a:lnTo>
                  <a:lnTo>
                    <a:pt x="4937023" y="734301"/>
                  </a:lnTo>
                  <a:lnTo>
                    <a:pt x="4936909" y="739381"/>
                  </a:lnTo>
                  <a:lnTo>
                    <a:pt x="4940922" y="736841"/>
                  </a:lnTo>
                  <a:lnTo>
                    <a:pt x="4941240" y="744461"/>
                  </a:lnTo>
                  <a:lnTo>
                    <a:pt x="4938725" y="741921"/>
                  </a:lnTo>
                  <a:lnTo>
                    <a:pt x="4940109" y="748271"/>
                  </a:lnTo>
                  <a:lnTo>
                    <a:pt x="4940960" y="748271"/>
                  </a:lnTo>
                  <a:lnTo>
                    <a:pt x="4943932" y="750811"/>
                  </a:lnTo>
                  <a:lnTo>
                    <a:pt x="4945951" y="754621"/>
                  </a:lnTo>
                  <a:lnTo>
                    <a:pt x="4946751" y="763511"/>
                  </a:lnTo>
                  <a:lnTo>
                    <a:pt x="4944440" y="764781"/>
                  </a:lnTo>
                  <a:lnTo>
                    <a:pt x="4946243" y="764781"/>
                  </a:lnTo>
                  <a:lnTo>
                    <a:pt x="4949329" y="767321"/>
                  </a:lnTo>
                  <a:lnTo>
                    <a:pt x="4949736" y="772401"/>
                  </a:lnTo>
                  <a:lnTo>
                    <a:pt x="4948948" y="772401"/>
                  </a:lnTo>
                  <a:lnTo>
                    <a:pt x="4947450" y="771131"/>
                  </a:lnTo>
                  <a:lnTo>
                    <a:pt x="4948783" y="781291"/>
                  </a:lnTo>
                  <a:lnTo>
                    <a:pt x="4947412" y="781291"/>
                  </a:lnTo>
                  <a:lnTo>
                    <a:pt x="4949393" y="788911"/>
                  </a:lnTo>
                  <a:lnTo>
                    <a:pt x="4943945" y="783831"/>
                  </a:lnTo>
                  <a:lnTo>
                    <a:pt x="4947767" y="788911"/>
                  </a:lnTo>
                  <a:lnTo>
                    <a:pt x="4955222" y="796531"/>
                  </a:lnTo>
                  <a:lnTo>
                    <a:pt x="4956873" y="804151"/>
                  </a:lnTo>
                  <a:lnTo>
                    <a:pt x="4978730" y="804151"/>
                  </a:lnTo>
                  <a:close/>
                </a:path>
                <a:path w="5494019" h="1034414">
                  <a:moveTo>
                    <a:pt x="4992636" y="830427"/>
                  </a:moveTo>
                  <a:lnTo>
                    <a:pt x="4991036" y="829551"/>
                  </a:lnTo>
                  <a:lnTo>
                    <a:pt x="4991735" y="831621"/>
                  </a:lnTo>
                  <a:lnTo>
                    <a:pt x="4992636" y="830427"/>
                  </a:lnTo>
                  <a:close/>
                </a:path>
                <a:path w="5494019" h="1034414">
                  <a:moveTo>
                    <a:pt x="4995964" y="835901"/>
                  </a:moveTo>
                  <a:lnTo>
                    <a:pt x="4995659" y="834631"/>
                  </a:lnTo>
                  <a:lnTo>
                    <a:pt x="4995240" y="827011"/>
                  </a:lnTo>
                  <a:lnTo>
                    <a:pt x="4992636" y="830427"/>
                  </a:lnTo>
                  <a:lnTo>
                    <a:pt x="4993335" y="830821"/>
                  </a:lnTo>
                  <a:lnTo>
                    <a:pt x="4995964" y="835901"/>
                  </a:lnTo>
                  <a:close/>
                </a:path>
                <a:path w="5494019" h="1034414">
                  <a:moveTo>
                    <a:pt x="5029606" y="892403"/>
                  </a:moveTo>
                  <a:lnTo>
                    <a:pt x="5028844" y="890511"/>
                  </a:lnTo>
                  <a:lnTo>
                    <a:pt x="5028577" y="891654"/>
                  </a:lnTo>
                  <a:lnTo>
                    <a:pt x="5029606" y="892403"/>
                  </a:lnTo>
                  <a:close/>
                </a:path>
                <a:path w="5494019" h="1034414">
                  <a:moveTo>
                    <a:pt x="5034026" y="895591"/>
                  </a:moveTo>
                  <a:lnTo>
                    <a:pt x="5029606" y="892403"/>
                  </a:lnTo>
                  <a:lnTo>
                    <a:pt x="5031930" y="898131"/>
                  </a:lnTo>
                  <a:lnTo>
                    <a:pt x="5034026" y="895591"/>
                  </a:lnTo>
                  <a:close/>
                </a:path>
                <a:path w="5494019" h="1034414">
                  <a:moveTo>
                    <a:pt x="5035740" y="896861"/>
                  </a:moveTo>
                  <a:lnTo>
                    <a:pt x="5035588" y="896861"/>
                  </a:lnTo>
                  <a:lnTo>
                    <a:pt x="5035537" y="897470"/>
                  </a:lnTo>
                  <a:lnTo>
                    <a:pt x="5035740" y="896861"/>
                  </a:lnTo>
                  <a:close/>
                </a:path>
                <a:path w="5494019" h="1034414">
                  <a:moveTo>
                    <a:pt x="5041925" y="899426"/>
                  </a:moveTo>
                  <a:lnTo>
                    <a:pt x="5036388" y="892987"/>
                  </a:lnTo>
                  <a:lnTo>
                    <a:pt x="5036413" y="894308"/>
                  </a:lnTo>
                  <a:lnTo>
                    <a:pt x="5036134" y="895388"/>
                  </a:lnTo>
                  <a:lnTo>
                    <a:pt x="5035740" y="896366"/>
                  </a:lnTo>
                  <a:lnTo>
                    <a:pt x="5036909" y="894473"/>
                  </a:lnTo>
                  <a:lnTo>
                    <a:pt x="5041925" y="899426"/>
                  </a:lnTo>
                  <a:close/>
                </a:path>
                <a:path w="5494019" h="1034414">
                  <a:moveTo>
                    <a:pt x="5069649" y="926376"/>
                  </a:moveTo>
                  <a:lnTo>
                    <a:pt x="5068976" y="926071"/>
                  </a:lnTo>
                  <a:lnTo>
                    <a:pt x="5069649" y="928103"/>
                  </a:lnTo>
                  <a:lnTo>
                    <a:pt x="5069649" y="926376"/>
                  </a:lnTo>
                  <a:close/>
                </a:path>
                <a:path w="5494019" h="1034414">
                  <a:moveTo>
                    <a:pt x="5074653" y="928611"/>
                  </a:moveTo>
                  <a:lnTo>
                    <a:pt x="5069662" y="923531"/>
                  </a:lnTo>
                  <a:lnTo>
                    <a:pt x="5069649" y="926376"/>
                  </a:lnTo>
                  <a:lnTo>
                    <a:pt x="5074653" y="928611"/>
                  </a:lnTo>
                  <a:close/>
                </a:path>
                <a:path w="5494019" h="1034414">
                  <a:moveTo>
                    <a:pt x="5087010" y="304253"/>
                  </a:moveTo>
                  <a:lnTo>
                    <a:pt x="5086680" y="302768"/>
                  </a:lnTo>
                  <a:lnTo>
                    <a:pt x="5086731" y="303606"/>
                  </a:lnTo>
                  <a:lnTo>
                    <a:pt x="5086947" y="304507"/>
                  </a:lnTo>
                  <a:lnTo>
                    <a:pt x="5086985" y="304355"/>
                  </a:lnTo>
                  <a:close/>
                </a:path>
                <a:path w="5494019" h="1034414">
                  <a:moveTo>
                    <a:pt x="5088115" y="325361"/>
                  </a:moveTo>
                  <a:lnTo>
                    <a:pt x="5087937" y="321894"/>
                  </a:lnTo>
                  <a:lnTo>
                    <a:pt x="5087594" y="322821"/>
                  </a:lnTo>
                  <a:lnTo>
                    <a:pt x="5088115" y="325361"/>
                  </a:lnTo>
                  <a:close/>
                </a:path>
                <a:path w="5494019" h="1034414">
                  <a:moveTo>
                    <a:pt x="5088267" y="301231"/>
                  </a:moveTo>
                  <a:lnTo>
                    <a:pt x="5087886" y="299961"/>
                  </a:lnTo>
                  <a:lnTo>
                    <a:pt x="5088267" y="301447"/>
                  </a:lnTo>
                  <a:lnTo>
                    <a:pt x="5088267" y="301231"/>
                  </a:lnTo>
                  <a:close/>
                </a:path>
                <a:path w="5494019" h="1034414">
                  <a:moveTo>
                    <a:pt x="5088394" y="320700"/>
                  </a:moveTo>
                  <a:lnTo>
                    <a:pt x="5087861" y="320281"/>
                  </a:lnTo>
                  <a:lnTo>
                    <a:pt x="5087937" y="321894"/>
                  </a:lnTo>
                  <a:lnTo>
                    <a:pt x="5088394" y="320700"/>
                  </a:lnTo>
                  <a:close/>
                </a:path>
                <a:path w="5494019" h="1034414">
                  <a:moveTo>
                    <a:pt x="5096903" y="341122"/>
                  </a:moveTo>
                  <a:lnTo>
                    <a:pt x="5096802" y="338061"/>
                  </a:lnTo>
                  <a:lnTo>
                    <a:pt x="5096383" y="340601"/>
                  </a:lnTo>
                  <a:lnTo>
                    <a:pt x="5096903" y="341122"/>
                  </a:lnTo>
                  <a:close/>
                </a:path>
                <a:path w="5494019" h="1034414">
                  <a:moveTo>
                    <a:pt x="5097526" y="341757"/>
                  </a:moveTo>
                  <a:lnTo>
                    <a:pt x="5096903" y="341122"/>
                  </a:lnTo>
                  <a:lnTo>
                    <a:pt x="5096929" y="341922"/>
                  </a:lnTo>
                  <a:lnTo>
                    <a:pt x="5097526" y="341757"/>
                  </a:lnTo>
                  <a:close/>
                </a:path>
                <a:path w="5494019" h="1034414">
                  <a:moveTo>
                    <a:pt x="5098021" y="247916"/>
                  </a:moveTo>
                  <a:lnTo>
                    <a:pt x="5097538" y="248500"/>
                  </a:lnTo>
                  <a:lnTo>
                    <a:pt x="5097183" y="249123"/>
                  </a:lnTo>
                  <a:lnTo>
                    <a:pt x="5097348" y="249580"/>
                  </a:lnTo>
                  <a:lnTo>
                    <a:pt x="5097589" y="248983"/>
                  </a:lnTo>
                  <a:lnTo>
                    <a:pt x="5098021" y="247916"/>
                  </a:lnTo>
                  <a:close/>
                </a:path>
                <a:path w="5494019" h="1034414">
                  <a:moveTo>
                    <a:pt x="5099393" y="371081"/>
                  </a:moveTo>
                  <a:lnTo>
                    <a:pt x="5099050" y="370497"/>
                  </a:lnTo>
                  <a:lnTo>
                    <a:pt x="5098516" y="369811"/>
                  </a:lnTo>
                  <a:lnTo>
                    <a:pt x="5099151" y="371144"/>
                  </a:lnTo>
                  <a:lnTo>
                    <a:pt x="5099393" y="371081"/>
                  </a:lnTo>
                  <a:close/>
                </a:path>
                <a:path w="5494019" h="1034414">
                  <a:moveTo>
                    <a:pt x="5103304" y="369722"/>
                  </a:moveTo>
                  <a:lnTo>
                    <a:pt x="5102949" y="369290"/>
                  </a:lnTo>
                  <a:lnTo>
                    <a:pt x="5102644" y="369811"/>
                  </a:lnTo>
                  <a:lnTo>
                    <a:pt x="5103266" y="369811"/>
                  </a:lnTo>
                  <a:close/>
                </a:path>
                <a:path w="5494019" h="1034414">
                  <a:moveTo>
                    <a:pt x="5103749" y="230111"/>
                  </a:moveTo>
                  <a:lnTo>
                    <a:pt x="5103736" y="229958"/>
                  </a:lnTo>
                  <a:lnTo>
                    <a:pt x="5102491" y="227571"/>
                  </a:lnTo>
                  <a:lnTo>
                    <a:pt x="5102022" y="232651"/>
                  </a:lnTo>
                  <a:lnTo>
                    <a:pt x="5103749" y="230111"/>
                  </a:lnTo>
                  <a:close/>
                </a:path>
                <a:path w="5494019" h="1034414">
                  <a:moveTo>
                    <a:pt x="5104130" y="382511"/>
                  </a:moveTo>
                  <a:lnTo>
                    <a:pt x="5101958" y="378701"/>
                  </a:lnTo>
                  <a:lnTo>
                    <a:pt x="5101552" y="377431"/>
                  </a:lnTo>
                  <a:lnTo>
                    <a:pt x="5100332" y="373621"/>
                  </a:lnTo>
                  <a:lnTo>
                    <a:pt x="5099151" y="371144"/>
                  </a:lnTo>
                  <a:lnTo>
                    <a:pt x="5094643" y="372351"/>
                  </a:lnTo>
                  <a:lnTo>
                    <a:pt x="5099012" y="381241"/>
                  </a:lnTo>
                  <a:lnTo>
                    <a:pt x="5100358" y="377990"/>
                  </a:lnTo>
                  <a:lnTo>
                    <a:pt x="5104130" y="382511"/>
                  </a:lnTo>
                  <a:close/>
                </a:path>
                <a:path w="5494019" h="1034414">
                  <a:moveTo>
                    <a:pt x="5107267" y="963510"/>
                  </a:moveTo>
                  <a:lnTo>
                    <a:pt x="5107051" y="962901"/>
                  </a:lnTo>
                  <a:lnTo>
                    <a:pt x="5106314" y="962901"/>
                  </a:lnTo>
                  <a:lnTo>
                    <a:pt x="5106733" y="963358"/>
                  </a:lnTo>
                  <a:lnTo>
                    <a:pt x="5107267" y="963510"/>
                  </a:lnTo>
                  <a:close/>
                </a:path>
                <a:path w="5494019" h="1034414">
                  <a:moveTo>
                    <a:pt x="5111470" y="284721"/>
                  </a:moveTo>
                  <a:lnTo>
                    <a:pt x="5111343" y="285991"/>
                  </a:lnTo>
                  <a:lnTo>
                    <a:pt x="5111470" y="284721"/>
                  </a:lnTo>
                  <a:close/>
                </a:path>
                <a:path w="5494019" h="1034414">
                  <a:moveTo>
                    <a:pt x="5112829" y="330441"/>
                  </a:moveTo>
                  <a:lnTo>
                    <a:pt x="5112474" y="330441"/>
                  </a:lnTo>
                  <a:lnTo>
                    <a:pt x="5112575" y="330796"/>
                  </a:lnTo>
                  <a:lnTo>
                    <a:pt x="5112829" y="330441"/>
                  </a:lnTo>
                  <a:close/>
                </a:path>
                <a:path w="5494019" h="1034414">
                  <a:moveTo>
                    <a:pt x="5114087" y="327901"/>
                  </a:moveTo>
                  <a:lnTo>
                    <a:pt x="5112029" y="327901"/>
                  </a:lnTo>
                  <a:lnTo>
                    <a:pt x="5112258" y="329171"/>
                  </a:lnTo>
                  <a:lnTo>
                    <a:pt x="5112524" y="329171"/>
                  </a:lnTo>
                  <a:lnTo>
                    <a:pt x="5112829" y="330441"/>
                  </a:lnTo>
                  <a:lnTo>
                    <a:pt x="5113566" y="331711"/>
                  </a:lnTo>
                  <a:lnTo>
                    <a:pt x="5114087" y="332981"/>
                  </a:lnTo>
                  <a:lnTo>
                    <a:pt x="5113579" y="330441"/>
                  </a:lnTo>
                  <a:lnTo>
                    <a:pt x="5114087" y="327901"/>
                  </a:lnTo>
                  <a:close/>
                </a:path>
                <a:path w="5494019" h="1034414">
                  <a:moveTo>
                    <a:pt x="5115230" y="335800"/>
                  </a:moveTo>
                  <a:lnTo>
                    <a:pt x="5114798" y="334276"/>
                  </a:lnTo>
                  <a:lnTo>
                    <a:pt x="5114099" y="332625"/>
                  </a:lnTo>
                  <a:lnTo>
                    <a:pt x="5114163" y="332955"/>
                  </a:lnTo>
                  <a:lnTo>
                    <a:pt x="5114239" y="333286"/>
                  </a:lnTo>
                  <a:lnTo>
                    <a:pt x="5114341" y="333578"/>
                  </a:lnTo>
                  <a:lnTo>
                    <a:pt x="5115230" y="335800"/>
                  </a:lnTo>
                  <a:close/>
                </a:path>
                <a:path w="5494019" h="1034414">
                  <a:moveTo>
                    <a:pt x="5120525" y="426300"/>
                  </a:moveTo>
                  <a:lnTo>
                    <a:pt x="5120271" y="426478"/>
                  </a:lnTo>
                  <a:lnTo>
                    <a:pt x="5120094" y="426910"/>
                  </a:lnTo>
                  <a:lnTo>
                    <a:pt x="5120030" y="428066"/>
                  </a:lnTo>
                  <a:lnTo>
                    <a:pt x="5120360" y="427583"/>
                  </a:lnTo>
                  <a:lnTo>
                    <a:pt x="5120449" y="426935"/>
                  </a:lnTo>
                  <a:lnTo>
                    <a:pt x="5120525" y="426300"/>
                  </a:lnTo>
                  <a:close/>
                </a:path>
                <a:path w="5494019" h="1034414">
                  <a:moveTo>
                    <a:pt x="5125212" y="215912"/>
                  </a:moveTo>
                  <a:lnTo>
                    <a:pt x="5124374" y="217525"/>
                  </a:lnTo>
                  <a:lnTo>
                    <a:pt x="5123307" y="219417"/>
                  </a:lnTo>
                  <a:lnTo>
                    <a:pt x="5123078" y="221272"/>
                  </a:lnTo>
                  <a:lnTo>
                    <a:pt x="5124424" y="219417"/>
                  </a:lnTo>
                  <a:lnTo>
                    <a:pt x="5124970" y="217665"/>
                  </a:lnTo>
                  <a:lnTo>
                    <a:pt x="5125212" y="215912"/>
                  </a:lnTo>
                  <a:close/>
                </a:path>
                <a:path w="5494019" h="1034414">
                  <a:moveTo>
                    <a:pt x="5125542" y="173558"/>
                  </a:moveTo>
                  <a:lnTo>
                    <a:pt x="5124704" y="175577"/>
                  </a:lnTo>
                  <a:lnTo>
                    <a:pt x="5123916" y="177609"/>
                  </a:lnTo>
                  <a:lnTo>
                    <a:pt x="5123231" y="179705"/>
                  </a:lnTo>
                  <a:lnTo>
                    <a:pt x="5123802" y="178206"/>
                  </a:lnTo>
                  <a:lnTo>
                    <a:pt x="5124361" y="176682"/>
                  </a:lnTo>
                  <a:lnTo>
                    <a:pt x="5125009" y="175221"/>
                  </a:lnTo>
                  <a:lnTo>
                    <a:pt x="5125542" y="173558"/>
                  </a:lnTo>
                  <a:close/>
                </a:path>
                <a:path w="5494019" h="1034414">
                  <a:moveTo>
                    <a:pt x="5125898" y="180924"/>
                  </a:moveTo>
                  <a:lnTo>
                    <a:pt x="5121351" y="185661"/>
                  </a:lnTo>
                  <a:lnTo>
                    <a:pt x="5121707" y="190576"/>
                  </a:lnTo>
                  <a:lnTo>
                    <a:pt x="5125898" y="180924"/>
                  </a:lnTo>
                  <a:close/>
                </a:path>
                <a:path w="5494019" h="1034414">
                  <a:moveTo>
                    <a:pt x="5126723" y="180073"/>
                  </a:moveTo>
                  <a:lnTo>
                    <a:pt x="5126583" y="179311"/>
                  </a:lnTo>
                  <a:lnTo>
                    <a:pt x="5125898" y="180924"/>
                  </a:lnTo>
                  <a:lnTo>
                    <a:pt x="5126723" y="180073"/>
                  </a:lnTo>
                  <a:close/>
                </a:path>
                <a:path w="5494019" h="1034414">
                  <a:moveTo>
                    <a:pt x="5128907" y="389229"/>
                  </a:moveTo>
                  <a:lnTo>
                    <a:pt x="5128399" y="385051"/>
                  </a:lnTo>
                  <a:lnTo>
                    <a:pt x="5126266" y="385648"/>
                  </a:lnTo>
                  <a:lnTo>
                    <a:pt x="5128907" y="389229"/>
                  </a:lnTo>
                  <a:close/>
                </a:path>
                <a:path w="5494019" h="1034414">
                  <a:moveTo>
                    <a:pt x="5146649" y="986866"/>
                  </a:moveTo>
                  <a:lnTo>
                    <a:pt x="5146294" y="986637"/>
                  </a:lnTo>
                  <a:lnTo>
                    <a:pt x="5146141" y="986790"/>
                  </a:lnTo>
                  <a:lnTo>
                    <a:pt x="5146129" y="986942"/>
                  </a:lnTo>
                  <a:lnTo>
                    <a:pt x="5146027" y="987082"/>
                  </a:lnTo>
                  <a:lnTo>
                    <a:pt x="5146459" y="987005"/>
                  </a:lnTo>
                  <a:lnTo>
                    <a:pt x="5146649" y="986866"/>
                  </a:lnTo>
                  <a:close/>
                </a:path>
                <a:path w="5494019" h="1034414">
                  <a:moveTo>
                    <a:pt x="5149774" y="351205"/>
                  </a:moveTo>
                  <a:lnTo>
                    <a:pt x="5149253" y="350888"/>
                  </a:lnTo>
                  <a:lnTo>
                    <a:pt x="5148973" y="350723"/>
                  </a:lnTo>
                  <a:lnTo>
                    <a:pt x="5149774" y="351205"/>
                  </a:lnTo>
                  <a:close/>
                </a:path>
                <a:path w="5494019" h="1034414">
                  <a:moveTo>
                    <a:pt x="5152542" y="467283"/>
                  </a:moveTo>
                  <a:lnTo>
                    <a:pt x="5151882" y="466178"/>
                  </a:lnTo>
                  <a:lnTo>
                    <a:pt x="5152491" y="467588"/>
                  </a:lnTo>
                  <a:lnTo>
                    <a:pt x="5152542" y="467283"/>
                  </a:lnTo>
                  <a:close/>
                </a:path>
                <a:path w="5494019" h="1034414">
                  <a:moveTo>
                    <a:pt x="5157914" y="348399"/>
                  </a:moveTo>
                  <a:lnTo>
                    <a:pt x="5151120" y="344728"/>
                  </a:lnTo>
                  <a:lnTo>
                    <a:pt x="5151831" y="346646"/>
                  </a:lnTo>
                  <a:lnTo>
                    <a:pt x="5148961" y="347421"/>
                  </a:lnTo>
                  <a:lnTo>
                    <a:pt x="5146637" y="348361"/>
                  </a:lnTo>
                  <a:lnTo>
                    <a:pt x="5148973" y="350723"/>
                  </a:lnTo>
                  <a:lnTo>
                    <a:pt x="5148377" y="349250"/>
                  </a:lnTo>
                  <a:lnTo>
                    <a:pt x="5157914" y="348399"/>
                  </a:lnTo>
                  <a:close/>
                </a:path>
                <a:path w="5494019" h="1034414">
                  <a:moveTo>
                    <a:pt x="5160149" y="1016241"/>
                  </a:moveTo>
                  <a:lnTo>
                    <a:pt x="5159857" y="1016241"/>
                  </a:lnTo>
                  <a:lnTo>
                    <a:pt x="5159235" y="1017511"/>
                  </a:lnTo>
                  <a:lnTo>
                    <a:pt x="5160149" y="1016241"/>
                  </a:lnTo>
                  <a:close/>
                </a:path>
                <a:path w="5494019" h="1034414">
                  <a:moveTo>
                    <a:pt x="5164760" y="125158"/>
                  </a:moveTo>
                  <a:lnTo>
                    <a:pt x="5164125" y="124345"/>
                  </a:lnTo>
                  <a:lnTo>
                    <a:pt x="5161826" y="127469"/>
                  </a:lnTo>
                  <a:lnTo>
                    <a:pt x="5164760" y="125158"/>
                  </a:lnTo>
                  <a:close/>
                </a:path>
                <a:path w="5494019" h="1034414">
                  <a:moveTo>
                    <a:pt x="5165801" y="126479"/>
                  </a:moveTo>
                  <a:lnTo>
                    <a:pt x="5164887" y="125056"/>
                  </a:lnTo>
                  <a:lnTo>
                    <a:pt x="5164760" y="125158"/>
                  </a:lnTo>
                  <a:lnTo>
                    <a:pt x="5165801" y="126479"/>
                  </a:lnTo>
                  <a:close/>
                </a:path>
                <a:path w="5494019" h="1034414">
                  <a:moveTo>
                    <a:pt x="5167300" y="1001001"/>
                  </a:moveTo>
                  <a:lnTo>
                    <a:pt x="5165560" y="999731"/>
                  </a:lnTo>
                  <a:lnTo>
                    <a:pt x="5164379" y="999731"/>
                  </a:lnTo>
                  <a:lnTo>
                    <a:pt x="5164366" y="1000086"/>
                  </a:lnTo>
                  <a:lnTo>
                    <a:pt x="5167300" y="1001001"/>
                  </a:lnTo>
                  <a:close/>
                </a:path>
                <a:path w="5494019" h="1034414">
                  <a:moveTo>
                    <a:pt x="5170538" y="452247"/>
                  </a:moveTo>
                  <a:lnTo>
                    <a:pt x="5170055" y="451599"/>
                  </a:lnTo>
                  <a:lnTo>
                    <a:pt x="5170538" y="452247"/>
                  </a:lnTo>
                  <a:close/>
                </a:path>
                <a:path w="5494019" h="1034414">
                  <a:moveTo>
                    <a:pt x="5174221" y="1007351"/>
                  </a:moveTo>
                  <a:lnTo>
                    <a:pt x="5173764" y="1006906"/>
                  </a:lnTo>
                  <a:lnTo>
                    <a:pt x="5173751" y="1007351"/>
                  </a:lnTo>
                  <a:lnTo>
                    <a:pt x="5174221" y="1007351"/>
                  </a:lnTo>
                  <a:close/>
                </a:path>
                <a:path w="5494019" h="1034414">
                  <a:moveTo>
                    <a:pt x="5175123" y="457911"/>
                  </a:moveTo>
                  <a:lnTo>
                    <a:pt x="5173802" y="456361"/>
                  </a:lnTo>
                  <a:lnTo>
                    <a:pt x="5172303" y="454139"/>
                  </a:lnTo>
                  <a:lnTo>
                    <a:pt x="5170538" y="452247"/>
                  </a:lnTo>
                  <a:lnTo>
                    <a:pt x="5172075" y="454113"/>
                  </a:lnTo>
                  <a:lnTo>
                    <a:pt x="5173446" y="456171"/>
                  </a:lnTo>
                  <a:lnTo>
                    <a:pt x="5175123" y="457911"/>
                  </a:lnTo>
                  <a:close/>
                </a:path>
                <a:path w="5494019" h="1034414">
                  <a:moveTo>
                    <a:pt x="5178463" y="1006081"/>
                  </a:moveTo>
                  <a:lnTo>
                    <a:pt x="5174361" y="1002271"/>
                  </a:lnTo>
                  <a:lnTo>
                    <a:pt x="5170208" y="1003541"/>
                  </a:lnTo>
                  <a:lnTo>
                    <a:pt x="5173764" y="1006906"/>
                  </a:lnTo>
                  <a:lnTo>
                    <a:pt x="5173764" y="1006081"/>
                  </a:lnTo>
                  <a:lnTo>
                    <a:pt x="5178463" y="1006081"/>
                  </a:lnTo>
                  <a:close/>
                </a:path>
                <a:path w="5494019" h="1034414">
                  <a:moveTo>
                    <a:pt x="5182133" y="493712"/>
                  </a:moveTo>
                  <a:lnTo>
                    <a:pt x="5179707" y="492531"/>
                  </a:lnTo>
                  <a:lnTo>
                    <a:pt x="5176888" y="495185"/>
                  </a:lnTo>
                  <a:lnTo>
                    <a:pt x="5181079" y="497014"/>
                  </a:lnTo>
                  <a:lnTo>
                    <a:pt x="5182133" y="493712"/>
                  </a:lnTo>
                  <a:close/>
                </a:path>
                <a:path w="5494019" h="1034414">
                  <a:moveTo>
                    <a:pt x="5185715" y="388048"/>
                  </a:moveTo>
                  <a:lnTo>
                    <a:pt x="5184914" y="387591"/>
                  </a:lnTo>
                  <a:lnTo>
                    <a:pt x="5185626" y="388340"/>
                  </a:lnTo>
                  <a:lnTo>
                    <a:pt x="5185715" y="388048"/>
                  </a:lnTo>
                  <a:close/>
                </a:path>
                <a:path w="5494019" h="1034414">
                  <a:moveTo>
                    <a:pt x="5187315" y="390131"/>
                  </a:moveTo>
                  <a:lnTo>
                    <a:pt x="5185626" y="388340"/>
                  </a:lnTo>
                  <a:lnTo>
                    <a:pt x="5185130" y="390131"/>
                  </a:lnTo>
                  <a:lnTo>
                    <a:pt x="5186756" y="391401"/>
                  </a:lnTo>
                  <a:lnTo>
                    <a:pt x="5187315" y="390131"/>
                  </a:lnTo>
                  <a:close/>
                </a:path>
                <a:path w="5494019" h="1034414">
                  <a:moveTo>
                    <a:pt x="5192801" y="1013701"/>
                  </a:moveTo>
                  <a:lnTo>
                    <a:pt x="5190299" y="1009891"/>
                  </a:lnTo>
                  <a:lnTo>
                    <a:pt x="5187378" y="1011161"/>
                  </a:lnTo>
                  <a:lnTo>
                    <a:pt x="5186769" y="1011161"/>
                  </a:lnTo>
                  <a:lnTo>
                    <a:pt x="5192801" y="1013701"/>
                  </a:lnTo>
                  <a:close/>
                </a:path>
                <a:path w="5494019" h="1034414">
                  <a:moveTo>
                    <a:pt x="5194287" y="476313"/>
                  </a:moveTo>
                  <a:lnTo>
                    <a:pt x="5191303" y="472135"/>
                  </a:lnTo>
                  <a:lnTo>
                    <a:pt x="5191633" y="473760"/>
                  </a:lnTo>
                  <a:lnTo>
                    <a:pt x="5192331" y="475132"/>
                  </a:lnTo>
                  <a:lnTo>
                    <a:pt x="5193182" y="476364"/>
                  </a:lnTo>
                  <a:lnTo>
                    <a:pt x="5193563" y="476377"/>
                  </a:lnTo>
                  <a:lnTo>
                    <a:pt x="5193919" y="476440"/>
                  </a:lnTo>
                  <a:lnTo>
                    <a:pt x="5194287" y="476313"/>
                  </a:lnTo>
                  <a:close/>
                </a:path>
                <a:path w="5494019" h="1034414">
                  <a:moveTo>
                    <a:pt x="5205298" y="1021321"/>
                  </a:moveTo>
                  <a:lnTo>
                    <a:pt x="5196408" y="1013701"/>
                  </a:lnTo>
                  <a:lnTo>
                    <a:pt x="5192801" y="1013701"/>
                  </a:lnTo>
                  <a:lnTo>
                    <a:pt x="5188102" y="1013701"/>
                  </a:lnTo>
                  <a:lnTo>
                    <a:pt x="5186769" y="1011161"/>
                  </a:lnTo>
                  <a:lnTo>
                    <a:pt x="5184419" y="1011161"/>
                  </a:lnTo>
                  <a:lnTo>
                    <a:pt x="5184368" y="1009891"/>
                  </a:lnTo>
                  <a:lnTo>
                    <a:pt x="5183759" y="1008621"/>
                  </a:lnTo>
                  <a:lnTo>
                    <a:pt x="5182578" y="1007351"/>
                  </a:lnTo>
                  <a:lnTo>
                    <a:pt x="5174221" y="1007351"/>
                  </a:lnTo>
                  <a:lnTo>
                    <a:pt x="5175555" y="1008621"/>
                  </a:lnTo>
                  <a:lnTo>
                    <a:pt x="5169598" y="1007351"/>
                  </a:lnTo>
                  <a:lnTo>
                    <a:pt x="5167249" y="1003541"/>
                  </a:lnTo>
                  <a:lnTo>
                    <a:pt x="5169001" y="1002271"/>
                  </a:lnTo>
                  <a:lnTo>
                    <a:pt x="5164328" y="1002271"/>
                  </a:lnTo>
                  <a:lnTo>
                    <a:pt x="5164366" y="1000086"/>
                  </a:lnTo>
                  <a:lnTo>
                    <a:pt x="5163236" y="999731"/>
                  </a:lnTo>
                  <a:lnTo>
                    <a:pt x="5159794" y="997191"/>
                  </a:lnTo>
                  <a:lnTo>
                    <a:pt x="5158067" y="995921"/>
                  </a:lnTo>
                  <a:lnTo>
                    <a:pt x="5155057" y="997191"/>
                  </a:lnTo>
                  <a:lnTo>
                    <a:pt x="5152936" y="993381"/>
                  </a:lnTo>
                  <a:lnTo>
                    <a:pt x="5143309" y="992111"/>
                  </a:lnTo>
                  <a:lnTo>
                    <a:pt x="5146027" y="988301"/>
                  </a:lnTo>
                  <a:lnTo>
                    <a:pt x="5144452" y="988301"/>
                  </a:lnTo>
                  <a:lnTo>
                    <a:pt x="5138369" y="987031"/>
                  </a:lnTo>
                  <a:lnTo>
                    <a:pt x="5135207" y="985761"/>
                  </a:lnTo>
                  <a:lnTo>
                    <a:pt x="5139436" y="984491"/>
                  </a:lnTo>
                  <a:lnTo>
                    <a:pt x="5136642" y="983221"/>
                  </a:lnTo>
                  <a:lnTo>
                    <a:pt x="5133391" y="980681"/>
                  </a:lnTo>
                  <a:lnTo>
                    <a:pt x="5126621" y="975601"/>
                  </a:lnTo>
                  <a:lnTo>
                    <a:pt x="5128971" y="974331"/>
                  </a:lnTo>
                  <a:lnTo>
                    <a:pt x="5125631" y="974331"/>
                  </a:lnTo>
                  <a:lnTo>
                    <a:pt x="5121732" y="973061"/>
                  </a:lnTo>
                  <a:lnTo>
                    <a:pt x="5117617" y="970521"/>
                  </a:lnTo>
                  <a:lnTo>
                    <a:pt x="5113617" y="967981"/>
                  </a:lnTo>
                  <a:lnTo>
                    <a:pt x="5109438" y="964171"/>
                  </a:lnTo>
                  <a:lnTo>
                    <a:pt x="5107267" y="963510"/>
                  </a:lnTo>
                  <a:lnTo>
                    <a:pt x="5107495" y="964171"/>
                  </a:lnTo>
                  <a:lnTo>
                    <a:pt x="5106733" y="963358"/>
                  </a:lnTo>
                  <a:lnTo>
                    <a:pt x="5105197" y="962901"/>
                  </a:lnTo>
                  <a:lnTo>
                    <a:pt x="5106314" y="962901"/>
                  </a:lnTo>
                  <a:lnTo>
                    <a:pt x="5103939" y="960361"/>
                  </a:lnTo>
                  <a:lnTo>
                    <a:pt x="5103812" y="959091"/>
                  </a:lnTo>
                  <a:lnTo>
                    <a:pt x="5103698" y="957821"/>
                  </a:lnTo>
                  <a:lnTo>
                    <a:pt x="5101920" y="955281"/>
                  </a:lnTo>
                  <a:lnTo>
                    <a:pt x="5098910" y="959091"/>
                  </a:lnTo>
                  <a:lnTo>
                    <a:pt x="5092573" y="954011"/>
                  </a:lnTo>
                  <a:lnTo>
                    <a:pt x="5087798" y="954011"/>
                  </a:lnTo>
                  <a:lnTo>
                    <a:pt x="5085842" y="947661"/>
                  </a:lnTo>
                  <a:lnTo>
                    <a:pt x="5093678" y="952741"/>
                  </a:lnTo>
                  <a:lnTo>
                    <a:pt x="5094008" y="951471"/>
                  </a:lnTo>
                  <a:lnTo>
                    <a:pt x="5094681" y="948931"/>
                  </a:lnTo>
                  <a:lnTo>
                    <a:pt x="5092789" y="951471"/>
                  </a:lnTo>
                  <a:lnTo>
                    <a:pt x="5084724" y="943851"/>
                  </a:lnTo>
                  <a:lnTo>
                    <a:pt x="5084445" y="947661"/>
                  </a:lnTo>
                  <a:lnTo>
                    <a:pt x="5083162" y="943851"/>
                  </a:lnTo>
                  <a:lnTo>
                    <a:pt x="5082730" y="942581"/>
                  </a:lnTo>
                  <a:lnTo>
                    <a:pt x="5082362" y="943851"/>
                  </a:lnTo>
                  <a:lnTo>
                    <a:pt x="5082933" y="940041"/>
                  </a:lnTo>
                  <a:lnTo>
                    <a:pt x="5078908" y="943851"/>
                  </a:lnTo>
                  <a:lnTo>
                    <a:pt x="5079276" y="937501"/>
                  </a:lnTo>
                  <a:lnTo>
                    <a:pt x="5074386" y="937501"/>
                  </a:lnTo>
                  <a:lnTo>
                    <a:pt x="5071364" y="931151"/>
                  </a:lnTo>
                  <a:lnTo>
                    <a:pt x="5076355" y="933691"/>
                  </a:lnTo>
                  <a:lnTo>
                    <a:pt x="5072278" y="931151"/>
                  </a:lnTo>
                  <a:lnTo>
                    <a:pt x="5070246" y="929881"/>
                  </a:lnTo>
                  <a:lnTo>
                    <a:pt x="5069649" y="928103"/>
                  </a:lnTo>
                  <a:lnTo>
                    <a:pt x="5069649" y="929881"/>
                  </a:lnTo>
                  <a:lnTo>
                    <a:pt x="5067008" y="929881"/>
                  </a:lnTo>
                  <a:lnTo>
                    <a:pt x="5063553" y="927341"/>
                  </a:lnTo>
                  <a:lnTo>
                    <a:pt x="5060099" y="924801"/>
                  </a:lnTo>
                  <a:lnTo>
                    <a:pt x="5066182" y="924801"/>
                  </a:lnTo>
                  <a:lnTo>
                    <a:pt x="5065522" y="920991"/>
                  </a:lnTo>
                  <a:lnTo>
                    <a:pt x="5060975" y="918451"/>
                  </a:lnTo>
                  <a:lnTo>
                    <a:pt x="5055527" y="918451"/>
                  </a:lnTo>
                  <a:lnTo>
                    <a:pt x="5052974" y="914641"/>
                  </a:lnTo>
                  <a:lnTo>
                    <a:pt x="5053241" y="914641"/>
                  </a:lnTo>
                  <a:lnTo>
                    <a:pt x="5052885" y="913371"/>
                  </a:lnTo>
                  <a:lnTo>
                    <a:pt x="5054104" y="913371"/>
                  </a:lnTo>
                  <a:lnTo>
                    <a:pt x="5047932" y="910831"/>
                  </a:lnTo>
                  <a:lnTo>
                    <a:pt x="5042624" y="900671"/>
                  </a:lnTo>
                  <a:lnTo>
                    <a:pt x="5035550" y="898131"/>
                  </a:lnTo>
                  <a:lnTo>
                    <a:pt x="5035537" y="897470"/>
                  </a:lnTo>
                  <a:lnTo>
                    <a:pt x="5034927" y="899401"/>
                  </a:lnTo>
                  <a:lnTo>
                    <a:pt x="5033505" y="900671"/>
                  </a:lnTo>
                  <a:lnTo>
                    <a:pt x="5032286" y="900671"/>
                  </a:lnTo>
                  <a:lnTo>
                    <a:pt x="5030140" y="898131"/>
                  </a:lnTo>
                  <a:lnTo>
                    <a:pt x="5026469" y="898131"/>
                  </a:lnTo>
                  <a:lnTo>
                    <a:pt x="5027650" y="895591"/>
                  </a:lnTo>
                  <a:lnTo>
                    <a:pt x="5028882" y="896861"/>
                  </a:lnTo>
                  <a:lnTo>
                    <a:pt x="5031016" y="896861"/>
                  </a:lnTo>
                  <a:lnTo>
                    <a:pt x="5029492" y="895591"/>
                  </a:lnTo>
                  <a:lnTo>
                    <a:pt x="5027955" y="894321"/>
                  </a:lnTo>
                  <a:lnTo>
                    <a:pt x="5028539" y="891781"/>
                  </a:lnTo>
                  <a:lnTo>
                    <a:pt x="5028577" y="891654"/>
                  </a:lnTo>
                  <a:lnTo>
                    <a:pt x="5027447" y="890828"/>
                  </a:lnTo>
                  <a:lnTo>
                    <a:pt x="5027079" y="889025"/>
                  </a:lnTo>
                  <a:lnTo>
                    <a:pt x="5027079" y="890562"/>
                  </a:lnTo>
                  <a:lnTo>
                    <a:pt x="5023548" y="887971"/>
                  </a:lnTo>
                  <a:lnTo>
                    <a:pt x="5021808" y="886701"/>
                  </a:lnTo>
                  <a:lnTo>
                    <a:pt x="5019510" y="882891"/>
                  </a:lnTo>
                  <a:lnTo>
                    <a:pt x="5021008" y="880351"/>
                  </a:lnTo>
                  <a:lnTo>
                    <a:pt x="5021745" y="879081"/>
                  </a:lnTo>
                  <a:lnTo>
                    <a:pt x="5027079" y="890562"/>
                  </a:lnTo>
                  <a:lnTo>
                    <a:pt x="5027079" y="889025"/>
                  </a:lnTo>
                  <a:lnTo>
                    <a:pt x="5026088" y="884161"/>
                  </a:lnTo>
                  <a:lnTo>
                    <a:pt x="5029746" y="890511"/>
                  </a:lnTo>
                  <a:lnTo>
                    <a:pt x="5030495" y="887971"/>
                  </a:lnTo>
                  <a:lnTo>
                    <a:pt x="5031511" y="889241"/>
                  </a:lnTo>
                  <a:lnTo>
                    <a:pt x="5032629" y="889241"/>
                  </a:lnTo>
                  <a:lnTo>
                    <a:pt x="5033175" y="887971"/>
                  </a:lnTo>
                  <a:lnTo>
                    <a:pt x="5033708" y="886701"/>
                  </a:lnTo>
                  <a:lnTo>
                    <a:pt x="5032210" y="884161"/>
                  </a:lnTo>
                  <a:lnTo>
                    <a:pt x="5028450" y="877811"/>
                  </a:lnTo>
                  <a:lnTo>
                    <a:pt x="5025263" y="879081"/>
                  </a:lnTo>
                  <a:lnTo>
                    <a:pt x="5021631" y="872731"/>
                  </a:lnTo>
                  <a:lnTo>
                    <a:pt x="5020170" y="870191"/>
                  </a:lnTo>
                  <a:lnTo>
                    <a:pt x="5017262" y="868921"/>
                  </a:lnTo>
                  <a:lnTo>
                    <a:pt x="5018214" y="872731"/>
                  </a:lnTo>
                  <a:lnTo>
                    <a:pt x="5015293" y="871461"/>
                  </a:lnTo>
                  <a:lnTo>
                    <a:pt x="5014341" y="870191"/>
                  </a:lnTo>
                  <a:lnTo>
                    <a:pt x="5010556" y="865111"/>
                  </a:lnTo>
                  <a:lnTo>
                    <a:pt x="5010378" y="861301"/>
                  </a:lnTo>
                  <a:lnTo>
                    <a:pt x="5010391" y="854951"/>
                  </a:lnTo>
                  <a:lnTo>
                    <a:pt x="5006594" y="849871"/>
                  </a:lnTo>
                  <a:lnTo>
                    <a:pt x="5003127" y="848601"/>
                  </a:lnTo>
                  <a:lnTo>
                    <a:pt x="4998707" y="849871"/>
                  </a:lnTo>
                  <a:lnTo>
                    <a:pt x="4996739" y="842251"/>
                  </a:lnTo>
                  <a:lnTo>
                    <a:pt x="5001577" y="842251"/>
                  </a:lnTo>
                  <a:lnTo>
                    <a:pt x="4998339" y="838441"/>
                  </a:lnTo>
                  <a:lnTo>
                    <a:pt x="4995570" y="837171"/>
                  </a:lnTo>
                  <a:lnTo>
                    <a:pt x="4993170" y="835901"/>
                  </a:lnTo>
                  <a:lnTo>
                    <a:pt x="4991887" y="832091"/>
                  </a:lnTo>
                  <a:lnTo>
                    <a:pt x="4991735" y="831621"/>
                  </a:lnTo>
                  <a:lnTo>
                    <a:pt x="4991379" y="832091"/>
                  </a:lnTo>
                  <a:lnTo>
                    <a:pt x="4988865" y="827011"/>
                  </a:lnTo>
                  <a:lnTo>
                    <a:pt x="4991519" y="824471"/>
                  </a:lnTo>
                  <a:lnTo>
                    <a:pt x="4987252" y="818121"/>
                  </a:lnTo>
                  <a:lnTo>
                    <a:pt x="4983365" y="811771"/>
                  </a:lnTo>
                  <a:lnTo>
                    <a:pt x="4979505" y="805421"/>
                  </a:lnTo>
                  <a:lnTo>
                    <a:pt x="4956365" y="805421"/>
                  </a:lnTo>
                  <a:lnTo>
                    <a:pt x="4956175" y="805421"/>
                  </a:lnTo>
                  <a:lnTo>
                    <a:pt x="4956949" y="806691"/>
                  </a:lnTo>
                  <a:lnTo>
                    <a:pt x="4957902" y="807961"/>
                  </a:lnTo>
                  <a:lnTo>
                    <a:pt x="4958346" y="810501"/>
                  </a:lnTo>
                  <a:lnTo>
                    <a:pt x="4958600" y="811771"/>
                  </a:lnTo>
                  <a:lnTo>
                    <a:pt x="4959388" y="814311"/>
                  </a:lnTo>
                  <a:lnTo>
                    <a:pt x="4957661" y="815581"/>
                  </a:lnTo>
                  <a:lnTo>
                    <a:pt x="4961814" y="821931"/>
                  </a:lnTo>
                  <a:lnTo>
                    <a:pt x="4963236" y="825741"/>
                  </a:lnTo>
                  <a:lnTo>
                    <a:pt x="4965776" y="823201"/>
                  </a:lnTo>
                  <a:lnTo>
                    <a:pt x="4967351" y="828281"/>
                  </a:lnTo>
                  <a:lnTo>
                    <a:pt x="4967668" y="823201"/>
                  </a:lnTo>
                  <a:lnTo>
                    <a:pt x="4967059" y="823201"/>
                  </a:lnTo>
                  <a:lnTo>
                    <a:pt x="4965941" y="820661"/>
                  </a:lnTo>
                  <a:lnTo>
                    <a:pt x="4965624" y="820661"/>
                  </a:lnTo>
                  <a:lnTo>
                    <a:pt x="4965319" y="819391"/>
                  </a:lnTo>
                  <a:lnTo>
                    <a:pt x="4964823" y="818121"/>
                  </a:lnTo>
                  <a:lnTo>
                    <a:pt x="4964303" y="816851"/>
                  </a:lnTo>
                  <a:lnTo>
                    <a:pt x="4962804" y="814311"/>
                  </a:lnTo>
                  <a:lnTo>
                    <a:pt x="4961902" y="812596"/>
                  </a:lnTo>
                  <a:lnTo>
                    <a:pt x="4961902" y="818121"/>
                  </a:lnTo>
                  <a:lnTo>
                    <a:pt x="4960594" y="818121"/>
                  </a:lnTo>
                  <a:lnTo>
                    <a:pt x="4959185" y="816851"/>
                  </a:lnTo>
                  <a:lnTo>
                    <a:pt x="4959375" y="815581"/>
                  </a:lnTo>
                  <a:lnTo>
                    <a:pt x="4959794" y="814311"/>
                  </a:lnTo>
                  <a:lnTo>
                    <a:pt x="4960315" y="815581"/>
                  </a:lnTo>
                  <a:lnTo>
                    <a:pt x="4960963" y="816851"/>
                  </a:lnTo>
                  <a:lnTo>
                    <a:pt x="4961902" y="818121"/>
                  </a:lnTo>
                  <a:lnTo>
                    <a:pt x="4961902" y="812596"/>
                  </a:lnTo>
                  <a:lnTo>
                    <a:pt x="4961471" y="811771"/>
                  </a:lnTo>
                  <a:lnTo>
                    <a:pt x="4963871" y="813041"/>
                  </a:lnTo>
                  <a:lnTo>
                    <a:pt x="4966386" y="815581"/>
                  </a:lnTo>
                  <a:lnTo>
                    <a:pt x="4966538" y="819277"/>
                  </a:lnTo>
                  <a:lnTo>
                    <a:pt x="4965344" y="818908"/>
                  </a:lnTo>
                  <a:lnTo>
                    <a:pt x="4965547" y="819289"/>
                  </a:lnTo>
                  <a:lnTo>
                    <a:pt x="4965751" y="819683"/>
                  </a:lnTo>
                  <a:lnTo>
                    <a:pt x="4965941" y="820039"/>
                  </a:lnTo>
                  <a:lnTo>
                    <a:pt x="4966144" y="820318"/>
                  </a:lnTo>
                  <a:lnTo>
                    <a:pt x="4966335" y="820445"/>
                  </a:lnTo>
                  <a:lnTo>
                    <a:pt x="4966551" y="820839"/>
                  </a:lnTo>
                  <a:lnTo>
                    <a:pt x="4966576" y="820280"/>
                  </a:lnTo>
                  <a:lnTo>
                    <a:pt x="4966589" y="819772"/>
                  </a:lnTo>
                  <a:lnTo>
                    <a:pt x="4966551" y="819404"/>
                  </a:lnTo>
                  <a:lnTo>
                    <a:pt x="4969053" y="820661"/>
                  </a:lnTo>
                  <a:lnTo>
                    <a:pt x="4971643" y="821931"/>
                  </a:lnTo>
                  <a:lnTo>
                    <a:pt x="4972951" y="821931"/>
                  </a:lnTo>
                  <a:lnTo>
                    <a:pt x="4971173" y="828281"/>
                  </a:lnTo>
                  <a:lnTo>
                    <a:pt x="4973586" y="838441"/>
                  </a:lnTo>
                  <a:lnTo>
                    <a:pt x="4972050" y="839711"/>
                  </a:lnTo>
                  <a:lnTo>
                    <a:pt x="4977003" y="847331"/>
                  </a:lnTo>
                  <a:lnTo>
                    <a:pt x="4982324" y="854951"/>
                  </a:lnTo>
                  <a:lnTo>
                    <a:pt x="4987976" y="861301"/>
                  </a:lnTo>
                  <a:lnTo>
                    <a:pt x="4993957" y="865111"/>
                  </a:lnTo>
                  <a:lnTo>
                    <a:pt x="4996142" y="867651"/>
                  </a:lnTo>
                  <a:lnTo>
                    <a:pt x="4994541" y="868921"/>
                  </a:lnTo>
                  <a:lnTo>
                    <a:pt x="4994440" y="870191"/>
                  </a:lnTo>
                  <a:lnTo>
                    <a:pt x="4992992" y="868934"/>
                  </a:lnTo>
                  <a:lnTo>
                    <a:pt x="4995240" y="871461"/>
                  </a:lnTo>
                  <a:lnTo>
                    <a:pt x="5001361" y="881621"/>
                  </a:lnTo>
                  <a:lnTo>
                    <a:pt x="5005324" y="880351"/>
                  </a:lnTo>
                  <a:lnTo>
                    <a:pt x="5005819" y="884161"/>
                  </a:lnTo>
                  <a:lnTo>
                    <a:pt x="5003939" y="884161"/>
                  </a:lnTo>
                  <a:lnTo>
                    <a:pt x="5006594" y="887971"/>
                  </a:lnTo>
                  <a:lnTo>
                    <a:pt x="5028476" y="912101"/>
                  </a:lnTo>
                  <a:lnTo>
                    <a:pt x="5033734" y="917181"/>
                  </a:lnTo>
                  <a:lnTo>
                    <a:pt x="5038560" y="922261"/>
                  </a:lnTo>
                  <a:lnTo>
                    <a:pt x="5042687" y="929881"/>
                  </a:lnTo>
                  <a:lnTo>
                    <a:pt x="5041582" y="927341"/>
                  </a:lnTo>
                  <a:lnTo>
                    <a:pt x="5041849" y="927341"/>
                  </a:lnTo>
                  <a:lnTo>
                    <a:pt x="5055095" y="942581"/>
                  </a:lnTo>
                  <a:lnTo>
                    <a:pt x="5070360" y="955281"/>
                  </a:lnTo>
                  <a:lnTo>
                    <a:pt x="5100371" y="981951"/>
                  </a:lnTo>
                  <a:lnTo>
                    <a:pt x="5105628" y="988301"/>
                  </a:lnTo>
                  <a:lnTo>
                    <a:pt x="5107813" y="985761"/>
                  </a:lnTo>
                  <a:lnTo>
                    <a:pt x="5112601" y="987031"/>
                  </a:lnTo>
                  <a:lnTo>
                    <a:pt x="5112118" y="990841"/>
                  </a:lnTo>
                  <a:lnTo>
                    <a:pt x="5120564" y="992111"/>
                  </a:lnTo>
                  <a:lnTo>
                    <a:pt x="5127066" y="995921"/>
                  </a:lnTo>
                  <a:lnTo>
                    <a:pt x="5132273" y="1002271"/>
                  </a:lnTo>
                  <a:lnTo>
                    <a:pt x="5138293" y="1007351"/>
                  </a:lnTo>
                  <a:lnTo>
                    <a:pt x="5147208" y="1011161"/>
                  </a:lnTo>
                  <a:lnTo>
                    <a:pt x="5146675" y="1008621"/>
                  </a:lnTo>
                  <a:lnTo>
                    <a:pt x="5150853" y="1011161"/>
                  </a:lnTo>
                  <a:lnTo>
                    <a:pt x="5161077" y="1014971"/>
                  </a:lnTo>
                  <a:lnTo>
                    <a:pt x="5160149" y="1016241"/>
                  </a:lnTo>
                  <a:lnTo>
                    <a:pt x="5161699" y="1016241"/>
                  </a:lnTo>
                  <a:lnTo>
                    <a:pt x="5162943" y="1017511"/>
                  </a:lnTo>
                  <a:lnTo>
                    <a:pt x="5162347" y="1018781"/>
                  </a:lnTo>
                  <a:lnTo>
                    <a:pt x="5174589" y="1021321"/>
                  </a:lnTo>
                  <a:lnTo>
                    <a:pt x="5177536" y="1025131"/>
                  </a:lnTo>
                  <a:lnTo>
                    <a:pt x="5177091" y="1027671"/>
                  </a:lnTo>
                  <a:lnTo>
                    <a:pt x="5177536" y="1030211"/>
                  </a:lnTo>
                  <a:lnTo>
                    <a:pt x="5183111" y="1032751"/>
                  </a:lnTo>
                  <a:lnTo>
                    <a:pt x="5188178" y="1034021"/>
                  </a:lnTo>
                  <a:lnTo>
                    <a:pt x="5198529" y="1034021"/>
                  </a:lnTo>
                  <a:lnTo>
                    <a:pt x="5197132" y="1032751"/>
                  </a:lnTo>
                  <a:lnTo>
                    <a:pt x="5195252" y="1031481"/>
                  </a:lnTo>
                  <a:lnTo>
                    <a:pt x="5192636" y="1030211"/>
                  </a:lnTo>
                  <a:lnTo>
                    <a:pt x="5193131" y="1027671"/>
                  </a:lnTo>
                  <a:lnTo>
                    <a:pt x="5197487" y="1028877"/>
                  </a:lnTo>
                  <a:lnTo>
                    <a:pt x="5197157" y="1029411"/>
                  </a:lnTo>
                  <a:lnTo>
                    <a:pt x="5196954" y="1029931"/>
                  </a:lnTo>
                  <a:lnTo>
                    <a:pt x="5198656" y="1028674"/>
                  </a:lnTo>
                  <a:lnTo>
                    <a:pt x="5198021" y="1028534"/>
                  </a:lnTo>
                  <a:lnTo>
                    <a:pt x="5198618" y="1027671"/>
                  </a:lnTo>
                  <a:lnTo>
                    <a:pt x="5200345" y="1025131"/>
                  </a:lnTo>
                  <a:lnTo>
                    <a:pt x="5205298" y="1021321"/>
                  </a:lnTo>
                  <a:close/>
                </a:path>
                <a:path w="5494019" h="1034414">
                  <a:moveTo>
                    <a:pt x="5237124" y="407225"/>
                  </a:moveTo>
                  <a:lnTo>
                    <a:pt x="5235054" y="405371"/>
                  </a:lnTo>
                  <a:lnTo>
                    <a:pt x="5232781" y="405371"/>
                  </a:lnTo>
                  <a:lnTo>
                    <a:pt x="5237124" y="407225"/>
                  </a:lnTo>
                  <a:close/>
                </a:path>
                <a:path w="5494019" h="1034414">
                  <a:moveTo>
                    <a:pt x="5238686" y="62814"/>
                  </a:moveTo>
                  <a:lnTo>
                    <a:pt x="5238381" y="62509"/>
                  </a:lnTo>
                  <a:lnTo>
                    <a:pt x="5238000" y="62280"/>
                  </a:lnTo>
                  <a:lnTo>
                    <a:pt x="5237670" y="62204"/>
                  </a:lnTo>
                  <a:lnTo>
                    <a:pt x="5237873" y="62509"/>
                  </a:lnTo>
                  <a:lnTo>
                    <a:pt x="5238242" y="62699"/>
                  </a:lnTo>
                  <a:lnTo>
                    <a:pt x="5238686" y="62814"/>
                  </a:lnTo>
                  <a:close/>
                </a:path>
                <a:path w="5494019" h="1034414">
                  <a:moveTo>
                    <a:pt x="5247017" y="415531"/>
                  </a:moveTo>
                  <a:lnTo>
                    <a:pt x="5244401" y="411721"/>
                  </a:lnTo>
                  <a:lnTo>
                    <a:pt x="5240934" y="407911"/>
                  </a:lnTo>
                  <a:lnTo>
                    <a:pt x="5237467" y="404101"/>
                  </a:lnTo>
                  <a:lnTo>
                    <a:pt x="5234394" y="404101"/>
                  </a:lnTo>
                  <a:lnTo>
                    <a:pt x="5235829" y="405371"/>
                  </a:lnTo>
                  <a:lnTo>
                    <a:pt x="5238051" y="405371"/>
                  </a:lnTo>
                  <a:lnTo>
                    <a:pt x="5238712" y="407911"/>
                  </a:lnTo>
                  <a:lnTo>
                    <a:pt x="5237124" y="407225"/>
                  </a:lnTo>
                  <a:lnTo>
                    <a:pt x="5242115" y="411721"/>
                  </a:lnTo>
                  <a:lnTo>
                    <a:pt x="5247017" y="415531"/>
                  </a:lnTo>
                  <a:close/>
                </a:path>
                <a:path w="5494019" h="1034414">
                  <a:moveTo>
                    <a:pt x="5251412" y="63741"/>
                  </a:moveTo>
                  <a:lnTo>
                    <a:pt x="5250878" y="63322"/>
                  </a:lnTo>
                  <a:lnTo>
                    <a:pt x="5250535" y="64109"/>
                  </a:lnTo>
                  <a:lnTo>
                    <a:pt x="5251412" y="63741"/>
                  </a:lnTo>
                  <a:close/>
                </a:path>
                <a:path w="5494019" h="1034414">
                  <a:moveTo>
                    <a:pt x="5253888" y="61201"/>
                  </a:moveTo>
                  <a:lnTo>
                    <a:pt x="5252174" y="63461"/>
                  </a:lnTo>
                  <a:lnTo>
                    <a:pt x="5253266" y="62471"/>
                  </a:lnTo>
                  <a:lnTo>
                    <a:pt x="5253888" y="61201"/>
                  </a:lnTo>
                  <a:close/>
                </a:path>
                <a:path w="5494019" h="1034414">
                  <a:moveTo>
                    <a:pt x="5256314" y="428078"/>
                  </a:moveTo>
                  <a:lnTo>
                    <a:pt x="5254752" y="423913"/>
                  </a:lnTo>
                  <a:lnTo>
                    <a:pt x="5251932" y="422681"/>
                  </a:lnTo>
                  <a:lnTo>
                    <a:pt x="5253685" y="425640"/>
                  </a:lnTo>
                  <a:lnTo>
                    <a:pt x="5254536" y="429158"/>
                  </a:lnTo>
                  <a:lnTo>
                    <a:pt x="5255869" y="430352"/>
                  </a:lnTo>
                  <a:lnTo>
                    <a:pt x="5256314" y="428078"/>
                  </a:lnTo>
                  <a:close/>
                </a:path>
                <a:path w="5494019" h="1034414">
                  <a:moveTo>
                    <a:pt x="5268671" y="472046"/>
                  </a:moveTo>
                  <a:lnTo>
                    <a:pt x="5267160" y="471411"/>
                  </a:lnTo>
                  <a:lnTo>
                    <a:pt x="5267706" y="473544"/>
                  </a:lnTo>
                  <a:lnTo>
                    <a:pt x="5268671" y="472046"/>
                  </a:lnTo>
                  <a:close/>
                </a:path>
                <a:path w="5494019" h="1034414">
                  <a:moveTo>
                    <a:pt x="5271516" y="472681"/>
                  </a:moveTo>
                  <a:lnTo>
                    <a:pt x="5270716" y="468871"/>
                  </a:lnTo>
                  <a:lnTo>
                    <a:pt x="5268671" y="472046"/>
                  </a:lnTo>
                  <a:lnTo>
                    <a:pt x="5270144" y="472681"/>
                  </a:lnTo>
                  <a:lnTo>
                    <a:pt x="5268925" y="475221"/>
                  </a:lnTo>
                  <a:lnTo>
                    <a:pt x="5271516" y="472681"/>
                  </a:lnTo>
                  <a:close/>
                </a:path>
                <a:path w="5494019" h="1034414">
                  <a:moveTo>
                    <a:pt x="5277840" y="41084"/>
                  </a:moveTo>
                  <a:lnTo>
                    <a:pt x="5276050" y="43408"/>
                  </a:lnTo>
                  <a:lnTo>
                    <a:pt x="5277345" y="42837"/>
                  </a:lnTo>
                  <a:lnTo>
                    <a:pt x="5277561" y="42316"/>
                  </a:lnTo>
                  <a:lnTo>
                    <a:pt x="5277713" y="41732"/>
                  </a:lnTo>
                  <a:lnTo>
                    <a:pt x="5277840" y="41084"/>
                  </a:lnTo>
                  <a:close/>
                </a:path>
                <a:path w="5494019" h="1034414">
                  <a:moveTo>
                    <a:pt x="5289956" y="52768"/>
                  </a:moveTo>
                  <a:lnTo>
                    <a:pt x="5289829" y="52603"/>
                  </a:lnTo>
                  <a:lnTo>
                    <a:pt x="5289308" y="52527"/>
                  </a:lnTo>
                  <a:lnTo>
                    <a:pt x="5288699" y="52489"/>
                  </a:lnTo>
                  <a:lnTo>
                    <a:pt x="5288940" y="52666"/>
                  </a:lnTo>
                  <a:lnTo>
                    <a:pt x="5289321" y="52793"/>
                  </a:lnTo>
                  <a:lnTo>
                    <a:pt x="5289956" y="52768"/>
                  </a:lnTo>
                  <a:close/>
                </a:path>
                <a:path w="5494019" h="1034414">
                  <a:moveTo>
                    <a:pt x="5292318" y="38341"/>
                  </a:moveTo>
                  <a:lnTo>
                    <a:pt x="5292280" y="37071"/>
                  </a:lnTo>
                  <a:lnTo>
                    <a:pt x="5292293" y="38341"/>
                  </a:lnTo>
                  <a:close/>
                </a:path>
                <a:path w="5494019" h="1034414">
                  <a:moveTo>
                    <a:pt x="5332019" y="24320"/>
                  </a:moveTo>
                  <a:lnTo>
                    <a:pt x="5331892" y="23774"/>
                  </a:lnTo>
                  <a:lnTo>
                    <a:pt x="5331536" y="23177"/>
                  </a:lnTo>
                  <a:lnTo>
                    <a:pt x="5330876" y="22491"/>
                  </a:lnTo>
                  <a:lnTo>
                    <a:pt x="5329567" y="22745"/>
                  </a:lnTo>
                  <a:lnTo>
                    <a:pt x="5329936" y="25704"/>
                  </a:lnTo>
                  <a:lnTo>
                    <a:pt x="5329821" y="27089"/>
                  </a:lnTo>
                  <a:lnTo>
                    <a:pt x="5330202" y="25717"/>
                  </a:lnTo>
                  <a:lnTo>
                    <a:pt x="5330964" y="24879"/>
                  </a:lnTo>
                  <a:lnTo>
                    <a:pt x="5332019" y="24320"/>
                  </a:lnTo>
                  <a:close/>
                </a:path>
                <a:path w="5494019" h="1034414">
                  <a:moveTo>
                    <a:pt x="5344515" y="19799"/>
                  </a:moveTo>
                  <a:lnTo>
                    <a:pt x="5339410" y="19964"/>
                  </a:lnTo>
                  <a:lnTo>
                    <a:pt x="5339499" y="19278"/>
                  </a:lnTo>
                  <a:lnTo>
                    <a:pt x="5336705" y="21069"/>
                  </a:lnTo>
                  <a:lnTo>
                    <a:pt x="5336057" y="21513"/>
                  </a:lnTo>
                  <a:lnTo>
                    <a:pt x="5339880" y="21551"/>
                  </a:lnTo>
                  <a:lnTo>
                    <a:pt x="5344515" y="19799"/>
                  </a:lnTo>
                  <a:close/>
                </a:path>
                <a:path w="5494019" h="1034414">
                  <a:moveTo>
                    <a:pt x="5366728" y="20561"/>
                  </a:moveTo>
                  <a:lnTo>
                    <a:pt x="5361838" y="22123"/>
                  </a:lnTo>
                  <a:lnTo>
                    <a:pt x="5362016" y="22504"/>
                  </a:lnTo>
                  <a:lnTo>
                    <a:pt x="5366728" y="20561"/>
                  </a:lnTo>
                  <a:close/>
                </a:path>
                <a:path w="5494019" h="1034414">
                  <a:moveTo>
                    <a:pt x="5368874" y="30721"/>
                  </a:moveTo>
                  <a:lnTo>
                    <a:pt x="5366918" y="31343"/>
                  </a:lnTo>
                  <a:lnTo>
                    <a:pt x="5366817" y="31991"/>
                  </a:lnTo>
                  <a:lnTo>
                    <a:pt x="5368722" y="31635"/>
                  </a:lnTo>
                  <a:lnTo>
                    <a:pt x="5368874" y="30721"/>
                  </a:lnTo>
                  <a:close/>
                </a:path>
                <a:path w="5494019" h="1034414">
                  <a:moveTo>
                    <a:pt x="5373713" y="30721"/>
                  </a:moveTo>
                  <a:lnTo>
                    <a:pt x="5368722" y="31635"/>
                  </a:lnTo>
                  <a:lnTo>
                    <a:pt x="5368455" y="33261"/>
                  </a:lnTo>
                  <a:lnTo>
                    <a:pt x="5373713" y="30721"/>
                  </a:lnTo>
                  <a:close/>
                </a:path>
                <a:path w="5494019" h="1034414">
                  <a:moveTo>
                    <a:pt x="5377053" y="15976"/>
                  </a:moveTo>
                  <a:lnTo>
                    <a:pt x="5372938" y="14020"/>
                  </a:lnTo>
                  <a:lnTo>
                    <a:pt x="5377002" y="13004"/>
                  </a:lnTo>
                  <a:lnTo>
                    <a:pt x="5372201" y="12827"/>
                  </a:lnTo>
                  <a:lnTo>
                    <a:pt x="5372417" y="13779"/>
                  </a:lnTo>
                  <a:lnTo>
                    <a:pt x="5372659" y="15290"/>
                  </a:lnTo>
                  <a:lnTo>
                    <a:pt x="5367921" y="16776"/>
                  </a:lnTo>
                  <a:lnTo>
                    <a:pt x="5377053" y="15976"/>
                  </a:lnTo>
                  <a:close/>
                </a:path>
                <a:path w="5494019" h="1034414">
                  <a:moveTo>
                    <a:pt x="5381955" y="18021"/>
                  </a:moveTo>
                  <a:lnTo>
                    <a:pt x="5380660" y="18021"/>
                  </a:lnTo>
                  <a:lnTo>
                    <a:pt x="5380926" y="16751"/>
                  </a:lnTo>
                  <a:lnTo>
                    <a:pt x="5376519" y="19291"/>
                  </a:lnTo>
                  <a:lnTo>
                    <a:pt x="5381955" y="18021"/>
                  </a:lnTo>
                  <a:close/>
                </a:path>
                <a:path w="5494019" h="1034414">
                  <a:moveTo>
                    <a:pt x="5402415" y="12941"/>
                  </a:moveTo>
                  <a:lnTo>
                    <a:pt x="5401691" y="12941"/>
                  </a:lnTo>
                  <a:lnTo>
                    <a:pt x="5401869" y="13068"/>
                  </a:lnTo>
                  <a:lnTo>
                    <a:pt x="5402415" y="12941"/>
                  </a:lnTo>
                  <a:close/>
                </a:path>
                <a:path w="5494019" h="1034414">
                  <a:moveTo>
                    <a:pt x="5422201" y="24942"/>
                  </a:moveTo>
                  <a:lnTo>
                    <a:pt x="5416372" y="21615"/>
                  </a:lnTo>
                  <a:lnTo>
                    <a:pt x="5414124" y="23583"/>
                  </a:lnTo>
                  <a:lnTo>
                    <a:pt x="5416664" y="23634"/>
                  </a:lnTo>
                  <a:lnTo>
                    <a:pt x="5420601" y="25374"/>
                  </a:lnTo>
                  <a:lnTo>
                    <a:pt x="5422201" y="24942"/>
                  </a:lnTo>
                  <a:close/>
                </a:path>
                <a:path w="5494019" h="1034414">
                  <a:moveTo>
                    <a:pt x="5422633" y="12941"/>
                  </a:moveTo>
                  <a:lnTo>
                    <a:pt x="5422506" y="12941"/>
                  </a:lnTo>
                  <a:lnTo>
                    <a:pt x="5422633" y="12941"/>
                  </a:lnTo>
                  <a:close/>
                </a:path>
                <a:path w="5494019" h="1034414">
                  <a:moveTo>
                    <a:pt x="5423395" y="24625"/>
                  </a:moveTo>
                  <a:lnTo>
                    <a:pt x="5422201" y="24942"/>
                  </a:lnTo>
                  <a:lnTo>
                    <a:pt x="5422798" y="25285"/>
                  </a:lnTo>
                  <a:lnTo>
                    <a:pt x="5423395" y="24625"/>
                  </a:lnTo>
                  <a:close/>
                </a:path>
                <a:path w="5494019" h="1034414">
                  <a:moveTo>
                    <a:pt x="5424246" y="11239"/>
                  </a:moveTo>
                  <a:lnTo>
                    <a:pt x="5423128" y="11595"/>
                  </a:lnTo>
                  <a:lnTo>
                    <a:pt x="5422633" y="11772"/>
                  </a:lnTo>
                  <a:lnTo>
                    <a:pt x="5424246" y="11239"/>
                  </a:lnTo>
                  <a:close/>
                </a:path>
                <a:path w="5494019" h="1034414">
                  <a:moveTo>
                    <a:pt x="5424335" y="23583"/>
                  </a:moveTo>
                  <a:lnTo>
                    <a:pt x="5423395" y="24625"/>
                  </a:lnTo>
                  <a:lnTo>
                    <a:pt x="5424055" y="24447"/>
                  </a:lnTo>
                  <a:lnTo>
                    <a:pt x="5424335" y="23583"/>
                  </a:lnTo>
                  <a:close/>
                </a:path>
                <a:path w="5494019" h="1034414">
                  <a:moveTo>
                    <a:pt x="5424652" y="22479"/>
                  </a:moveTo>
                  <a:lnTo>
                    <a:pt x="5424322" y="23571"/>
                  </a:lnTo>
                  <a:lnTo>
                    <a:pt x="5424525" y="23342"/>
                  </a:lnTo>
                  <a:lnTo>
                    <a:pt x="5424640" y="22987"/>
                  </a:lnTo>
                  <a:lnTo>
                    <a:pt x="5424652" y="22479"/>
                  </a:lnTo>
                  <a:close/>
                </a:path>
                <a:path w="5494019" h="1034414">
                  <a:moveTo>
                    <a:pt x="5434584" y="22682"/>
                  </a:moveTo>
                  <a:lnTo>
                    <a:pt x="5432272" y="22809"/>
                  </a:lnTo>
                  <a:lnTo>
                    <a:pt x="5433326" y="22860"/>
                  </a:lnTo>
                  <a:lnTo>
                    <a:pt x="5434038" y="22821"/>
                  </a:lnTo>
                  <a:lnTo>
                    <a:pt x="5434584" y="22682"/>
                  </a:lnTo>
                  <a:close/>
                </a:path>
                <a:path w="5494019" h="1034414">
                  <a:moveTo>
                    <a:pt x="5436311" y="21602"/>
                  </a:moveTo>
                  <a:lnTo>
                    <a:pt x="5435955" y="21361"/>
                  </a:lnTo>
                  <a:lnTo>
                    <a:pt x="5435714" y="22110"/>
                  </a:lnTo>
                  <a:lnTo>
                    <a:pt x="5435308" y="22491"/>
                  </a:lnTo>
                  <a:lnTo>
                    <a:pt x="5434584" y="22682"/>
                  </a:lnTo>
                  <a:lnTo>
                    <a:pt x="5435663" y="22529"/>
                  </a:lnTo>
                  <a:lnTo>
                    <a:pt x="5436184" y="22453"/>
                  </a:lnTo>
                  <a:lnTo>
                    <a:pt x="5436311" y="22021"/>
                  </a:lnTo>
                  <a:lnTo>
                    <a:pt x="5436311" y="21602"/>
                  </a:lnTo>
                  <a:close/>
                </a:path>
                <a:path w="5494019" h="1034414">
                  <a:moveTo>
                    <a:pt x="5438076" y="14211"/>
                  </a:moveTo>
                  <a:lnTo>
                    <a:pt x="5430875" y="18021"/>
                  </a:lnTo>
                  <a:lnTo>
                    <a:pt x="5429250" y="16751"/>
                  </a:lnTo>
                  <a:lnTo>
                    <a:pt x="5428043" y="14211"/>
                  </a:lnTo>
                  <a:lnTo>
                    <a:pt x="5431574" y="12941"/>
                  </a:lnTo>
                  <a:lnTo>
                    <a:pt x="5426265" y="11671"/>
                  </a:lnTo>
                  <a:lnTo>
                    <a:pt x="5427091" y="15481"/>
                  </a:lnTo>
                  <a:lnTo>
                    <a:pt x="5424792" y="14211"/>
                  </a:lnTo>
                  <a:lnTo>
                    <a:pt x="5422544" y="12966"/>
                  </a:lnTo>
                  <a:lnTo>
                    <a:pt x="5417680" y="14211"/>
                  </a:lnTo>
                  <a:lnTo>
                    <a:pt x="5418594" y="12941"/>
                  </a:lnTo>
                  <a:lnTo>
                    <a:pt x="5416601" y="11671"/>
                  </a:lnTo>
                  <a:lnTo>
                    <a:pt x="5419763" y="11671"/>
                  </a:lnTo>
                  <a:lnTo>
                    <a:pt x="5410403" y="9131"/>
                  </a:lnTo>
                  <a:lnTo>
                    <a:pt x="5405450" y="15481"/>
                  </a:lnTo>
                  <a:lnTo>
                    <a:pt x="5401869" y="13068"/>
                  </a:lnTo>
                  <a:lnTo>
                    <a:pt x="5396916" y="14211"/>
                  </a:lnTo>
                  <a:lnTo>
                    <a:pt x="5396230" y="15481"/>
                  </a:lnTo>
                  <a:lnTo>
                    <a:pt x="5396204" y="18021"/>
                  </a:lnTo>
                  <a:lnTo>
                    <a:pt x="5392712" y="20561"/>
                  </a:lnTo>
                  <a:lnTo>
                    <a:pt x="5385308" y="14211"/>
                  </a:lnTo>
                  <a:lnTo>
                    <a:pt x="5384546" y="18021"/>
                  </a:lnTo>
                  <a:lnTo>
                    <a:pt x="5381955" y="18021"/>
                  </a:lnTo>
                  <a:lnTo>
                    <a:pt x="5379542" y="20561"/>
                  </a:lnTo>
                  <a:lnTo>
                    <a:pt x="5372874" y="18021"/>
                  </a:lnTo>
                  <a:lnTo>
                    <a:pt x="5362905" y="24371"/>
                  </a:lnTo>
                  <a:lnTo>
                    <a:pt x="5362295" y="23101"/>
                  </a:lnTo>
                  <a:lnTo>
                    <a:pt x="5362016" y="22504"/>
                  </a:lnTo>
                  <a:lnTo>
                    <a:pt x="5360568" y="23101"/>
                  </a:lnTo>
                  <a:lnTo>
                    <a:pt x="5360213" y="22656"/>
                  </a:lnTo>
                  <a:lnTo>
                    <a:pt x="5361838" y="22123"/>
                  </a:lnTo>
                  <a:lnTo>
                    <a:pt x="5360492" y="19291"/>
                  </a:lnTo>
                  <a:lnTo>
                    <a:pt x="5359476" y="21590"/>
                  </a:lnTo>
                  <a:lnTo>
                    <a:pt x="5359539" y="21818"/>
                  </a:lnTo>
                  <a:lnTo>
                    <a:pt x="5359438" y="21678"/>
                  </a:lnTo>
                  <a:lnTo>
                    <a:pt x="5359374" y="21831"/>
                  </a:lnTo>
                  <a:lnTo>
                    <a:pt x="5359374" y="21590"/>
                  </a:lnTo>
                  <a:lnTo>
                    <a:pt x="5357546" y="19291"/>
                  </a:lnTo>
                  <a:lnTo>
                    <a:pt x="5353215" y="25641"/>
                  </a:lnTo>
                  <a:lnTo>
                    <a:pt x="5347144" y="25641"/>
                  </a:lnTo>
                  <a:lnTo>
                    <a:pt x="5348148" y="21831"/>
                  </a:lnTo>
                  <a:lnTo>
                    <a:pt x="5353812" y="21831"/>
                  </a:lnTo>
                  <a:lnTo>
                    <a:pt x="5347627" y="20561"/>
                  </a:lnTo>
                  <a:lnTo>
                    <a:pt x="5345442" y="26911"/>
                  </a:lnTo>
                  <a:lnTo>
                    <a:pt x="5336476" y="23101"/>
                  </a:lnTo>
                  <a:lnTo>
                    <a:pt x="5332019" y="24371"/>
                  </a:lnTo>
                  <a:lnTo>
                    <a:pt x="5332895" y="28181"/>
                  </a:lnTo>
                  <a:lnTo>
                    <a:pt x="5322290" y="29451"/>
                  </a:lnTo>
                  <a:lnTo>
                    <a:pt x="5315039" y="33261"/>
                  </a:lnTo>
                  <a:lnTo>
                    <a:pt x="5315077" y="31991"/>
                  </a:lnTo>
                  <a:lnTo>
                    <a:pt x="5299875" y="35801"/>
                  </a:lnTo>
                  <a:lnTo>
                    <a:pt x="5292318" y="38341"/>
                  </a:lnTo>
                  <a:lnTo>
                    <a:pt x="5292318" y="40881"/>
                  </a:lnTo>
                  <a:lnTo>
                    <a:pt x="5284940" y="43421"/>
                  </a:lnTo>
                  <a:lnTo>
                    <a:pt x="5280037" y="47231"/>
                  </a:lnTo>
                  <a:lnTo>
                    <a:pt x="5279288" y="44691"/>
                  </a:lnTo>
                  <a:lnTo>
                    <a:pt x="5279847" y="43421"/>
                  </a:lnTo>
                  <a:lnTo>
                    <a:pt x="5282285" y="40881"/>
                  </a:lnTo>
                  <a:lnTo>
                    <a:pt x="5277345" y="43421"/>
                  </a:lnTo>
                  <a:lnTo>
                    <a:pt x="5276685" y="44691"/>
                  </a:lnTo>
                  <a:lnTo>
                    <a:pt x="5275453" y="45961"/>
                  </a:lnTo>
                  <a:lnTo>
                    <a:pt x="5272519" y="48501"/>
                  </a:lnTo>
                  <a:lnTo>
                    <a:pt x="5272494" y="44691"/>
                  </a:lnTo>
                  <a:lnTo>
                    <a:pt x="5266029" y="48501"/>
                  </a:lnTo>
                  <a:lnTo>
                    <a:pt x="5261038" y="54851"/>
                  </a:lnTo>
                  <a:lnTo>
                    <a:pt x="5252085" y="57391"/>
                  </a:lnTo>
                  <a:lnTo>
                    <a:pt x="5252986" y="59931"/>
                  </a:lnTo>
                  <a:lnTo>
                    <a:pt x="5262029" y="59931"/>
                  </a:lnTo>
                  <a:lnTo>
                    <a:pt x="5254536" y="66281"/>
                  </a:lnTo>
                  <a:lnTo>
                    <a:pt x="5253520" y="65011"/>
                  </a:lnTo>
                  <a:lnTo>
                    <a:pt x="5251958" y="63741"/>
                  </a:lnTo>
                  <a:lnTo>
                    <a:pt x="5252174" y="63461"/>
                  </a:lnTo>
                  <a:lnTo>
                    <a:pt x="5251869" y="63741"/>
                  </a:lnTo>
                  <a:lnTo>
                    <a:pt x="5250167" y="65011"/>
                  </a:lnTo>
                  <a:lnTo>
                    <a:pt x="5250535" y="64109"/>
                  </a:lnTo>
                  <a:lnTo>
                    <a:pt x="5248440" y="65011"/>
                  </a:lnTo>
                  <a:lnTo>
                    <a:pt x="5247462" y="62471"/>
                  </a:lnTo>
                  <a:lnTo>
                    <a:pt x="5245582" y="65011"/>
                  </a:lnTo>
                  <a:lnTo>
                    <a:pt x="5245151" y="63741"/>
                  </a:lnTo>
                  <a:lnTo>
                    <a:pt x="5245786" y="62471"/>
                  </a:lnTo>
                  <a:lnTo>
                    <a:pt x="5247462" y="62471"/>
                  </a:lnTo>
                  <a:lnTo>
                    <a:pt x="5248097" y="62471"/>
                  </a:lnTo>
                  <a:lnTo>
                    <a:pt x="5248580" y="61556"/>
                  </a:lnTo>
                  <a:lnTo>
                    <a:pt x="5250878" y="63322"/>
                  </a:lnTo>
                  <a:lnTo>
                    <a:pt x="5251767" y="61201"/>
                  </a:lnTo>
                  <a:lnTo>
                    <a:pt x="5252313" y="59931"/>
                  </a:lnTo>
                  <a:lnTo>
                    <a:pt x="5248122" y="61201"/>
                  </a:lnTo>
                  <a:lnTo>
                    <a:pt x="5248326" y="61366"/>
                  </a:lnTo>
                  <a:lnTo>
                    <a:pt x="5245366" y="62471"/>
                  </a:lnTo>
                  <a:lnTo>
                    <a:pt x="5240820" y="63741"/>
                  </a:lnTo>
                  <a:lnTo>
                    <a:pt x="5239601" y="63741"/>
                  </a:lnTo>
                  <a:lnTo>
                    <a:pt x="5240147" y="66281"/>
                  </a:lnTo>
                  <a:lnTo>
                    <a:pt x="5237937" y="67551"/>
                  </a:lnTo>
                  <a:lnTo>
                    <a:pt x="5231968" y="71361"/>
                  </a:lnTo>
                  <a:lnTo>
                    <a:pt x="5234533" y="66281"/>
                  </a:lnTo>
                  <a:lnTo>
                    <a:pt x="5230431" y="67551"/>
                  </a:lnTo>
                  <a:lnTo>
                    <a:pt x="5229771" y="70091"/>
                  </a:lnTo>
                  <a:lnTo>
                    <a:pt x="5225110" y="71361"/>
                  </a:lnTo>
                  <a:lnTo>
                    <a:pt x="5226761" y="73901"/>
                  </a:lnTo>
                  <a:lnTo>
                    <a:pt x="5225008" y="75171"/>
                  </a:lnTo>
                  <a:lnTo>
                    <a:pt x="5223865" y="73901"/>
                  </a:lnTo>
                  <a:lnTo>
                    <a:pt x="5222697" y="73901"/>
                  </a:lnTo>
                  <a:lnTo>
                    <a:pt x="5220398" y="77711"/>
                  </a:lnTo>
                  <a:lnTo>
                    <a:pt x="5208917" y="85331"/>
                  </a:lnTo>
                  <a:lnTo>
                    <a:pt x="5211927" y="85331"/>
                  </a:lnTo>
                  <a:lnTo>
                    <a:pt x="5210797" y="85801"/>
                  </a:lnTo>
                  <a:lnTo>
                    <a:pt x="5209413" y="86512"/>
                  </a:lnTo>
                  <a:lnTo>
                    <a:pt x="5207978" y="87210"/>
                  </a:lnTo>
                  <a:lnTo>
                    <a:pt x="5208460" y="88328"/>
                  </a:lnTo>
                  <a:lnTo>
                    <a:pt x="5210289" y="86296"/>
                  </a:lnTo>
                  <a:lnTo>
                    <a:pt x="5212016" y="85331"/>
                  </a:lnTo>
                  <a:lnTo>
                    <a:pt x="5214251" y="85331"/>
                  </a:lnTo>
                  <a:lnTo>
                    <a:pt x="5215153" y="84061"/>
                  </a:lnTo>
                  <a:lnTo>
                    <a:pt x="5214734" y="85331"/>
                  </a:lnTo>
                  <a:lnTo>
                    <a:pt x="5208143" y="91681"/>
                  </a:lnTo>
                  <a:lnTo>
                    <a:pt x="5200548" y="96761"/>
                  </a:lnTo>
                  <a:lnTo>
                    <a:pt x="5192941" y="103111"/>
                  </a:lnTo>
                  <a:lnTo>
                    <a:pt x="5186273" y="109461"/>
                  </a:lnTo>
                  <a:lnTo>
                    <a:pt x="5185562" y="108191"/>
                  </a:lnTo>
                  <a:lnTo>
                    <a:pt x="5181282" y="114541"/>
                  </a:lnTo>
                  <a:lnTo>
                    <a:pt x="5174704" y="119621"/>
                  </a:lnTo>
                  <a:lnTo>
                    <a:pt x="5173040" y="124701"/>
                  </a:lnTo>
                  <a:lnTo>
                    <a:pt x="5171630" y="127241"/>
                  </a:lnTo>
                  <a:lnTo>
                    <a:pt x="5168303" y="127241"/>
                  </a:lnTo>
                  <a:lnTo>
                    <a:pt x="5167973" y="125971"/>
                  </a:lnTo>
                  <a:lnTo>
                    <a:pt x="5164823" y="131051"/>
                  </a:lnTo>
                  <a:lnTo>
                    <a:pt x="5165471" y="132321"/>
                  </a:lnTo>
                  <a:lnTo>
                    <a:pt x="5159095" y="137401"/>
                  </a:lnTo>
                  <a:lnTo>
                    <a:pt x="5160861" y="133134"/>
                  </a:lnTo>
                  <a:lnTo>
                    <a:pt x="5161673" y="132321"/>
                  </a:lnTo>
                  <a:lnTo>
                    <a:pt x="5160873" y="133108"/>
                  </a:lnTo>
                  <a:lnTo>
                    <a:pt x="5161204" y="132321"/>
                  </a:lnTo>
                  <a:lnTo>
                    <a:pt x="5157609" y="136334"/>
                  </a:lnTo>
                  <a:lnTo>
                    <a:pt x="5156517" y="137401"/>
                  </a:lnTo>
                  <a:lnTo>
                    <a:pt x="5153901" y="137401"/>
                  </a:lnTo>
                  <a:lnTo>
                    <a:pt x="5151653" y="145021"/>
                  </a:lnTo>
                  <a:lnTo>
                    <a:pt x="5151094" y="141211"/>
                  </a:lnTo>
                  <a:lnTo>
                    <a:pt x="5145748" y="147561"/>
                  </a:lnTo>
                  <a:lnTo>
                    <a:pt x="5144338" y="150101"/>
                  </a:lnTo>
                  <a:lnTo>
                    <a:pt x="5148872" y="147561"/>
                  </a:lnTo>
                  <a:lnTo>
                    <a:pt x="5146903" y="151371"/>
                  </a:lnTo>
                  <a:lnTo>
                    <a:pt x="5144694" y="153911"/>
                  </a:lnTo>
                  <a:lnTo>
                    <a:pt x="5142687" y="156451"/>
                  </a:lnTo>
                  <a:lnTo>
                    <a:pt x="5140833" y="152641"/>
                  </a:lnTo>
                  <a:lnTo>
                    <a:pt x="5134318" y="161531"/>
                  </a:lnTo>
                  <a:lnTo>
                    <a:pt x="5130812" y="170421"/>
                  </a:lnTo>
                  <a:lnTo>
                    <a:pt x="5127447" y="179311"/>
                  </a:lnTo>
                  <a:lnTo>
                    <a:pt x="5126723" y="180073"/>
                  </a:lnTo>
                  <a:lnTo>
                    <a:pt x="5127485" y="184391"/>
                  </a:lnTo>
                  <a:lnTo>
                    <a:pt x="5123954" y="189471"/>
                  </a:lnTo>
                  <a:lnTo>
                    <a:pt x="5121808" y="190525"/>
                  </a:lnTo>
                  <a:lnTo>
                    <a:pt x="5121719" y="190741"/>
                  </a:lnTo>
                  <a:lnTo>
                    <a:pt x="5121707" y="190576"/>
                  </a:lnTo>
                  <a:lnTo>
                    <a:pt x="5116182" y="193281"/>
                  </a:lnTo>
                  <a:lnTo>
                    <a:pt x="5115395" y="195821"/>
                  </a:lnTo>
                  <a:lnTo>
                    <a:pt x="5109807" y="203441"/>
                  </a:lnTo>
                  <a:lnTo>
                    <a:pt x="5116233" y="205981"/>
                  </a:lnTo>
                  <a:lnTo>
                    <a:pt x="5111585" y="213601"/>
                  </a:lnTo>
                  <a:lnTo>
                    <a:pt x="5116665" y="213601"/>
                  </a:lnTo>
                  <a:lnTo>
                    <a:pt x="5115204" y="221221"/>
                  </a:lnTo>
                  <a:lnTo>
                    <a:pt x="5112321" y="226301"/>
                  </a:lnTo>
                  <a:lnTo>
                    <a:pt x="5107622" y="226301"/>
                  </a:lnTo>
                  <a:lnTo>
                    <a:pt x="5109197" y="221030"/>
                  </a:lnTo>
                  <a:lnTo>
                    <a:pt x="5109032" y="222059"/>
                  </a:lnTo>
                  <a:lnTo>
                    <a:pt x="5109426" y="221881"/>
                  </a:lnTo>
                  <a:lnTo>
                    <a:pt x="5109807" y="220611"/>
                  </a:lnTo>
                  <a:lnTo>
                    <a:pt x="5109692" y="219976"/>
                  </a:lnTo>
                  <a:lnTo>
                    <a:pt x="5109451" y="219837"/>
                  </a:lnTo>
                  <a:lnTo>
                    <a:pt x="5109794" y="218681"/>
                  </a:lnTo>
                  <a:lnTo>
                    <a:pt x="5110340" y="214871"/>
                  </a:lnTo>
                  <a:lnTo>
                    <a:pt x="5108092" y="217411"/>
                  </a:lnTo>
                  <a:lnTo>
                    <a:pt x="5108956" y="218681"/>
                  </a:lnTo>
                  <a:lnTo>
                    <a:pt x="5106365" y="221221"/>
                  </a:lnTo>
                  <a:lnTo>
                    <a:pt x="5103850" y="229958"/>
                  </a:lnTo>
                  <a:lnTo>
                    <a:pt x="5105539" y="227571"/>
                  </a:lnTo>
                  <a:lnTo>
                    <a:pt x="5100993" y="235191"/>
                  </a:lnTo>
                  <a:lnTo>
                    <a:pt x="5101387" y="240271"/>
                  </a:lnTo>
                  <a:lnTo>
                    <a:pt x="5098021" y="249161"/>
                  </a:lnTo>
                  <a:lnTo>
                    <a:pt x="5099050" y="247891"/>
                  </a:lnTo>
                  <a:lnTo>
                    <a:pt x="5100790" y="246621"/>
                  </a:lnTo>
                  <a:lnTo>
                    <a:pt x="5098631" y="254241"/>
                  </a:lnTo>
                  <a:lnTo>
                    <a:pt x="5099050" y="256781"/>
                  </a:lnTo>
                  <a:lnTo>
                    <a:pt x="5100091" y="258051"/>
                  </a:lnTo>
                  <a:lnTo>
                    <a:pt x="5100155" y="263131"/>
                  </a:lnTo>
                  <a:lnTo>
                    <a:pt x="5097373" y="266941"/>
                  </a:lnTo>
                  <a:lnTo>
                    <a:pt x="5095964" y="260591"/>
                  </a:lnTo>
                  <a:lnTo>
                    <a:pt x="5095989" y="269481"/>
                  </a:lnTo>
                  <a:lnTo>
                    <a:pt x="5093982" y="274561"/>
                  </a:lnTo>
                  <a:lnTo>
                    <a:pt x="5092573" y="269481"/>
                  </a:lnTo>
                  <a:lnTo>
                    <a:pt x="5091862" y="268211"/>
                  </a:lnTo>
                  <a:lnTo>
                    <a:pt x="5093208" y="275831"/>
                  </a:lnTo>
                  <a:lnTo>
                    <a:pt x="5088077" y="283451"/>
                  </a:lnTo>
                  <a:lnTo>
                    <a:pt x="5087480" y="287261"/>
                  </a:lnTo>
                  <a:lnTo>
                    <a:pt x="5086794" y="283451"/>
                  </a:lnTo>
                  <a:lnTo>
                    <a:pt x="5086997" y="284721"/>
                  </a:lnTo>
                  <a:lnTo>
                    <a:pt x="5087099" y="287261"/>
                  </a:lnTo>
                  <a:lnTo>
                    <a:pt x="5086883" y="289801"/>
                  </a:lnTo>
                  <a:lnTo>
                    <a:pt x="5089525" y="288531"/>
                  </a:lnTo>
                  <a:lnTo>
                    <a:pt x="5088928" y="291071"/>
                  </a:lnTo>
                  <a:lnTo>
                    <a:pt x="5088763" y="292341"/>
                  </a:lnTo>
                  <a:lnTo>
                    <a:pt x="5087747" y="292341"/>
                  </a:lnTo>
                  <a:lnTo>
                    <a:pt x="5089195" y="294881"/>
                  </a:lnTo>
                  <a:lnTo>
                    <a:pt x="5092001" y="291071"/>
                  </a:lnTo>
                  <a:lnTo>
                    <a:pt x="5093881" y="296151"/>
                  </a:lnTo>
                  <a:lnTo>
                    <a:pt x="5092217" y="299961"/>
                  </a:lnTo>
                  <a:lnTo>
                    <a:pt x="5095113" y="306311"/>
                  </a:lnTo>
                  <a:lnTo>
                    <a:pt x="5091722" y="307581"/>
                  </a:lnTo>
                  <a:lnTo>
                    <a:pt x="5091709" y="306311"/>
                  </a:lnTo>
                  <a:lnTo>
                    <a:pt x="5091684" y="303771"/>
                  </a:lnTo>
                  <a:lnTo>
                    <a:pt x="5090426" y="302501"/>
                  </a:lnTo>
                  <a:lnTo>
                    <a:pt x="5088864" y="303771"/>
                  </a:lnTo>
                  <a:lnTo>
                    <a:pt x="5088267" y="301447"/>
                  </a:lnTo>
                  <a:lnTo>
                    <a:pt x="5088255" y="303771"/>
                  </a:lnTo>
                  <a:lnTo>
                    <a:pt x="5087823" y="306311"/>
                  </a:lnTo>
                  <a:lnTo>
                    <a:pt x="5087137" y="306311"/>
                  </a:lnTo>
                  <a:lnTo>
                    <a:pt x="5086947" y="305041"/>
                  </a:lnTo>
                  <a:lnTo>
                    <a:pt x="5086312" y="310121"/>
                  </a:lnTo>
                  <a:lnTo>
                    <a:pt x="5087683" y="312661"/>
                  </a:lnTo>
                  <a:lnTo>
                    <a:pt x="5089677" y="315201"/>
                  </a:lnTo>
                  <a:lnTo>
                    <a:pt x="5090947" y="320281"/>
                  </a:lnTo>
                  <a:lnTo>
                    <a:pt x="5089017" y="319011"/>
                  </a:lnTo>
                  <a:lnTo>
                    <a:pt x="5088394" y="320700"/>
                  </a:lnTo>
                  <a:lnTo>
                    <a:pt x="5091074" y="322821"/>
                  </a:lnTo>
                  <a:lnTo>
                    <a:pt x="5092751" y="326631"/>
                  </a:lnTo>
                  <a:lnTo>
                    <a:pt x="5091696" y="332981"/>
                  </a:lnTo>
                  <a:lnTo>
                    <a:pt x="5094579" y="334251"/>
                  </a:lnTo>
                  <a:lnTo>
                    <a:pt x="5094744" y="337667"/>
                  </a:lnTo>
                  <a:lnTo>
                    <a:pt x="5094694" y="339166"/>
                  </a:lnTo>
                  <a:lnTo>
                    <a:pt x="5094846" y="338213"/>
                  </a:lnTo>
                  <a:lnTo>
                    <a:pt x="5094846" y="337439"/>
                  </a:lnTo>
                  <a:lnTo>
                    <a:pt x="5094795" y="337019"/>
                  </a:lnTo>
                  <a:lnTo>
                    <a:pt x="5094935" y="332981"/>
                  </a:lnTo>
                  <a:lnTo>
                    <a:pt x="5096954" y="334251"/>
                  </a:lnTo>
                  <a:lnTo>
                    <a:pt x="5097145" y="338061"/>
                  </a:lnTo>
                  <a:lnTo>
                    <a:pt x="5098237" y="341553"/>
                  </a:lnTo>
                  <a:lnTo>
                    <a:pt x="5097526" y="341757"/>
                  </a:lnTo>
                  <a:lnTo>
                    <a:pt x="5097970" y="342201"/>
                  </a:lnTo>
                  <a:lnTo>
                    <a:pt x="5096967" y="343141"/>
                  </a:lnTo>
                  <a:lnTo>
                    <a:pt x="5096929" y="341922"/>
                  </a:lnTo>
                  <a:lnTo>
                    <a:pt x="5092598" y="343141"/>
                  </a:lnTo>
                  <a:lnTo>
                    <a:pt x="5083975" y="345681"/>
                  </a:lnTo>
                  <a:lnTo>
                    <a:pt x="5078247" y="350761"/>
                  </a:lnTo>
                  <a:lnTo>
                    <a:pt x="5076876" y="350761"/>
                  </a:lnTo>
                  <a:lnTo>
                    <a:pt x="5074780" y="349491"/>
                  </a:lnTo>
                  <a:lnTo>
                    <a:pt x="5077523" y="348221"/>
                  </a:lnTo>
                  <a:lnTo>
                    <a:pt x="5071580" y="349491"/>
                  </a:lnTo>
                  <a:lnTo>
                    <a:pt x="5065712" y="352031"/>
                  </a:lnTo>
                  <a:lnTo>
                    <a:pt x="5060010" y="355841"/>
                  </a:lnTo>
                  <a:lnTo>
                    <a:pt x="5054574" y="359651"/>
                  </a:lnTo>
                  <a:lnTo>
                    <a:pt x="5047500" y="364731"/>
                  </a:lnTo>
                  <a:lnTo>
                    <a:pt x="5041227" y="368541"/>
                  </a:lnTo>
                  <a:lnTo>
                    <a:pt x="5035220" y="371081"/>
                  </a:lnTo>
                  <a:lnTo>
                    <a:pt x="5035347" y="369811"/>
                  </a:lnTo>
                  <a:lnTo>
                    <a:pt x="5033061" y="371081"/>
                  </a:lnTo>
                  <a:lnTo>
                    <a:pt x="5032819" y="374891"/>
                  </a:lnTo>
                  <a:lnTo>
                    <a:pt x="5028870" y="376161"/>
                  </a:lnTo>
                  <a:lnTo>
                    <a:pt x="5028628" y="374891"/>
                  </a:lnTo>
                  <a:lnTo>
                    <a:pt x="5028895" y="373621"/>
                  </a:lnTo>
                  <a:lnTo>
                    <a:pt x="5027714" y="374891"/>
                  </a:lnTo>
                  <a:lnTo>
                    <a:pt x="5026749" y="376161"/>
                  </a:lnTo>
                  <a:lnTo>
                    <a:pt x="5025529" y="377901"/>
                  </a:lnTo>
                  <a:lnTo>
                    <a:pt x="5025529" y="407581"/>
                  </a:lnTo>
                  <a:lnTo>
                    <a:pt x="5023028" y="409181"/>
                  </a:lnTo>
                  <a:lnTo>
                    <a:pt x="5023853" y="406641"/>
                  </a:lnTo>
                  <a:lnTo>
                    <a:pt x="5025529" y="407581"/>
                  </a:lnTo>
                  <a:lnTo>
                    <a:pt x="5025529" y="377901"/>
                  </a:lnTo>
                  <a:lnTo>
                    <a:pt x="5023167" y="381241"/>
                  </a:lnTo>
                  <a:lnTo>
                    <a:pt x="5019649" y="383781"/>
                  </a:lnTo>
                  <a:lnTo>
                    <a:pt x="5021046" y="379971"/>
                  </a:lnTo>
                  <a:lnTo>
                    <a:pt x="5013033" y="386321"/>
                  </a:lnTo>
                  <a:lnTo>
                    <a:pt x="5007876" y="393941"/>
                  </a:lnTo>
                  <a:lnTo>
                    <a:pt x="5003889" y="401561"/>
                  </a:lnTo>
                  <a:lnTo>
                    <a:pt x="4999304" y="409181"/>
                  </a:lnTo>
                  <a:lnTo>
                    <a:pt x="4995723" y="406641"/>
                  </a:lnTo>
                  <a:lnTo>
                    <a:pt x="4987023" y="415531"/>
                  </a:lnTo>
                  <a:lnTo>
                    <a:pt x="4982959" y="420611"/>
                  </a:lnTo>
                  <a:lnTo>
                    <a:pt x="4982540" y="419341"/>
                  </a:lnTo>
                  <a:lnTo>
                    <a:pt x="4975898" y="430771"/>
                  </a:lnTo>
                  <a:lnTo>
                    <a:pt x="4971364" y="440931"/>
                  </a:lnTo>
                  <a:lnTo>
                    <a:pt x="4967821" y="451091"/>
                  </a:lnTo>
                  <a:lnTo>
                    <a:pt x="4964188" y="462521"/>
                  </a:lnTo>
                  <a:lnTo>
                    <a:pt x="4959794" y="466331"/>
                  </a:lnTo>
                  <a:lnTo>
                    <a:pt x="4955730" y="473951"/>
                  </a:lnTo>
                  <a:lnTo>
                    <a:pt x="4951539" y="484111"/>
                  </a:lnTo>
                  <a:lnTo>
                    <a:pt x="4949368" y="489191"/>
                  </a:lnTo>
                  <a:lnTo>
                    <a:pt x="4946256" y="496811"/>
                  </a:lnTo>
                  <a:lnTo>
                    <a:pt x="4944135" y="501891"/>
                  </a:lnTo>
                  <a:lnTo>
                    <a:pt x="4941227" y="508241"/>
                  </a:lnTo>
                  <a:lnTo>
                    <a:pt x="4942852" y="505701"/>
                  </a:lnTo>
                  <a:lnTo>
                    <a:pt x="4944465" y="509511"/>
                  </a:lnTo>
                  <a:lnTo>
                    <a:pt x="4944161" y="512051"/>
                  </a:lnTo>
                  <a:lnTo>
                    <a:pt x="4942192" y="515861"/>
                  </a:lnTo>
                  <a:lnTo>
                    <a:pt x="4944275" y="523481"/>
                  </a:lnTo>
                  <a:lnTo>
                    <a:pt x="4940389" y="520941"/>
                  </a:lnTo>
                  <a:lnTo>
                    <a:pt x="4940846" y="519671"/>
                  </a:lnTo>
                  <a:lnTo>
                    <a:pt x="4936058" y="522211"/>
                  </a:lnTo>
                  <a:lnTo>
                    <a:pt x="4934826" y="529831"/>
                  </a:lnTo>
                  <a:lnTo>
                    <a:pt x="4933416" y="536181"/>
                  </a:lnTo>
                  <a:lnTo>
                    <a:pt x="4938560" y="537451"/>
                  </a:lnTo>
                  <a:lnTo>
                    <a:pt x="4932515" y="550151"/>
                  </a:lnTo>
                  <a:lnTo>
                    <a:pt x="4930419" y="564121"/>
                  </a:lnTo>
                  <a:lnTo>
                    <a:pt x="4929086" y="578091"/>
                  </a:lnTo>
                  <a:lnTo>
                    <a:pt x="4925263" y="586981"/>
                  </a:lnTo>
                  <a:lnTo>
                    <a:pt x="4926000" y="590791"/>
                  </a:lnTo>
                  <a:lnTo>
                    <a:pt x="4925695" y="595871"/>
                  </a:lnTo>
                  <a:lnTo>
                    <a:pt x="4926698" y="599681"/>
                  </a:lnTo>
                  <a:lnTo>
                    <a:pt x="4923752" y="598411"/>
                  </a:lnTo>
                  <a:lnTo>
                    <a:pt x="4922596" y="606031"/>
                  </a:lnTo>
                  <a:lnTo>
                    <a:pt x="4921859" y="612381"/>
                  </a:lnTo>
                  <a:lnTo>
                    <a:pt x="4921504" y="618731"/>
                  </a:lnTo>
                  <a:lnTo>
                    <a:pt x="4921504" y="627621"/>
                  </a:lnTo>
                  <a:lnTo>
                    <a:pt x="4919484" y="625081"/>
                  </a:lnTo>
                  <a:lnTo>
                    <a:pt x="4918900" y="632701"/>
                  </a:lnTo>
                  <a:lnTo>
                    <a:pt x="4927778" y="635241"/>
                  </a:lnTo>
                  <a:lnTo>
                    <a:pt x="4927955" y="641591"/>
                  </a:lnTo>
                  <a:lnTo>
                    <a:pt x="4923548" y="642861"/>
                  </a:lnTo>
                  <a:lnTo>
                    <a:pt x="4923498" y="650481"/>
                  </a:lnTo>
                  <a:lnTo>
                    <a:pt x="4922774" y="656831"/>
                  </a:lnTo>
                  <a:lnTo>
                    <a:pt x="4922748" y="663181"/>
                  </a:lnTo>
                  <a:lnTo>
                    <a:pt x="4922558" y="669531"/>
                  </a:lnTo>
                  <a:lnTo>
                    <a:pt x="4922990" y="675881"/>
                  </a:lnTo>
                  <a:lnTo>
                    <a:pt x="4924628" y="679691"/>
                  </a:lnTo>
                  <a:lnTo>
                    <a:pt x="4945977" y="679691"/>
                  </a:lnTo>
                  <a:lnTo>
                    <a:pt x="4944719" y="660641"/>
                  </a:lnTo>
                  <a:lnTo>
                    <a:pt x="4944834" y="647941"/>
                  </a:lnTo>
                  <a:lnTo>
                    <a:pt x="4947018" y="637781"/>
                  </a:lnTo>
                  <a:lnTo>
                    <a:pt x="4945354" y="633971"/>
                  </a:lnTo>
                  <a:lnTo>
                    <a:pt x="4945773" y="627621"/>
                  </a:lnTo>
                  <a:lnTo>
                    <a:pt x="4945900" y="621271"/>
                  </a:lnTo>
                  <a:lnTo>
                    <a:pt x="4943399" y="618731"/>
                  </a:lnTo>
                  <a:lnTo>
                    <a:pt x="4945621" y="612381"/>
                  </a:lnTo>
                  <a:lnTo>
                    <a:pt x="4947412" y="609841"/>
                  </a:lnTo>
                  <a:lnTo>
                    <a:pt x="4949152" y="604761"/>
                  </a:lnTo>
                  <a:lnTo>
                    <a:pt x="4950549" y="599681"/>
                  </a:lnTo>
                  <a:lnTo>
                    <a:pt x="4951247" y="597141"/>
                  </a:lnTo>
                  <a:lnTo>
                    <a:pt x="4951819" y="593331"/>
                  </a:lnTo>
                  <a:lnTo>
                    <a:pt x="4947983" y="592061"/>
                  </a:lnTo>
                  <a:lnTo>
                    <a:pt x="4948009" y="586981"/>
                  </a:lnTo>
                  <a:lnTo>
                    <a:pt x="4951222" y="586981"/>
                  </a:lnTo>
                  <a:lnTo>
                    <a:pt x="4948758" y="580631"/>
                  </a:lnTo>
                  <a:lnTo>
                    <a:pt x="4953025" y="578091"/>
                  </a:lnTo>
                  <a:lnTo>
                    <a:pt x="4952987" y="576821"/>
                  </a:lnTo>
                  <a:lnTo>
                    <a:pt x="4952847" y="573011"/>
                  </a:lnTo>
                  <a:lnTo>
                    <a:pt x="4952365" y="574281"/>
                  </a:lnTo>
                  <a:lnTo>
                    <a:pt x="4950879" y="576821"/>
                  </a:lnTo>
                  <a:lnTo>
                    <a:pt x="4949990" y="575551"/>
                  </a:lnTo>
                  <a:lnTo>
                    <a:pt x="4949558" y="569201"/>
                  </a:lnTo>
                  <a:lnTo>
                    <a:pt x="4955260" y="560311"/>
                  </a:lnTo>
                  <a:lnTo>
                    <a:pt x="4956835" y="560311"/>
                  </a:lnTo>
                  <a:lnTo>
                    <a:pt x="4956835" y="555231"/>
                  </a:lnTo>
                  <a:lnTo>
                    <a:pt x="4957419" y="547611"/>
                  </a:lnTo>
                  <a:lnTo>
                    <a:pt x="4957686" y="543801"/>
                  </a:lnTo>
                  <a:lnTo>
                    <a:pt x="4958867" y="545071"/>
                  </a:lnTo>
                  <a:lnTo>
                    <a:pt x="4958651" y="547611"/>
                  </a:lnTo>
                  <a:lnTo>
                    <a:pt x="4958981" y="548881"/>
                  </a:lnTo>
                  <a:lnTo>
                    <a:pt x="4959020" y="545071"/>
                  </a:lnTo>
                  <a:lnTo>
                    <a:pt x="4960226" y="545071"/>
                  </a:lnTo>
                  <a:lnTo>
                    <a:pt x="4961445" y="543801"/>
                  </a:lnTo>
                  <a:lnTo>
                    <a:pt x="4961509" y="541261"/>
                  </a:lnTo>
                  <a:lnTo>
                    <a:pt x="4961547" y="539991"/>
                  </a:lnTo>
                  <a:lnTo>
                    <a:pt x="4960594" y="541261"/>
                  </a:lnTo>
                  <a:lnTo>
                    <a:pt x="4959820" y="539991"/>
                  </a:lnTo>
                  <a:lnTo>
                    <a:pt x="4959223" y="538721"/>
                  </a:lnTo>
                  <a:lnTo>
                    <a:pt x="4961864" y="536181"/>
                  </a:lnTo>
                  <a:lnTo>
                    <a:pt x="4964646" y="527291"/>
                  </a:lnTo>
                  <a:lnTo>
                    <a:pt x="4965243" y="523481"/>
                  </a:lnTo>
                  <a:lnTo>
                    <a:pt x="4965649" y="520941"/>
                  </a:lnTo>
                  <a:lnTo>
                    <a:pt x="4967427" y="522211"/>
                  </a:lnTo>
                  <a:lnTo>
                    <a:pt x="4967833" y="520941"/>
                  </a:lnTo>
                  <a:lnTo>
                    <a:pt x="4970272" y="513321"/>
                  </a:lnTo>
                  <a:lnTo>
                    <a:pt x="4972621" y="505701"/>
                  </a:lnTo>
                  <a:lnTo>
                    <a:pt x="4973002" y="504431"/>
                  </a:lnTo>
                  <a:lnTo>
                    <a:pt x="4975949" y="495541"/>
                  </a:lnTo>
                  <a:lnTo>
                    <a:pt x="4978133" y="489191"/>
                  </a:lnTo>
                  <a:lnTo>
                    <a:pt x="4979441" y="485381"/>
                  </a:lnTo>
                  <a:lnTo>
                    <a:pt x="4976673" y="489191"/>
                  </a:lnTo>
                  <a:lnTo>
                    <a:pt x="4973498" y="487921"/>
                  </a:lnTo>
                  <a:lnTo>
                    <a:pt x="4974691" y="484111"/>
                  </a:lnTo>
                  <a:lnTo>
                    <a:pt x="4975491" y="483844"/>
                  </a:lnTo>
                  <a:lnTo>
                    <a:pt x="4975326" y="480301"/>
                  </a:lnTo>
                  <a:lnTo>
                    <a:pt x="4977714" y="476491"/>
                  </a:lnTo>
                  <a:lnTo>
                    <a:pt x="4980229" y="479031"/>
                  </a:lnTo>
                  <a:lnTo>
                    <a:pt x="4980102" y="482841"/>
                  </a:lnTo>
                  <a:lnTo>
                    <a:pt x="4981499" y="476491"/>
                  </a:lnTo>
                  <a:lnTo>
                    <a:pt x="4982565" y="476491"/>
                  </a:lnTo>
                  <a:lnTo>
                    <a:pt x="4982464" y="477761"/>
                  </a:lnTo>
                  <a:lnTo>
                    <a:pt x="4983505" y="479031"/>
                  </a:lnTo>
                  <a:lnTo>
                    <a:pt x="4982896" y="476491"/>
                  </a:lnTo>
                  <a:lnTo>
                    <a:pt x="4982591" y="475221"/>
                  </a:lnTo>
                  <a:lnTo>
                    <a:pt x="4990947" y="471411"/>
                  </a:lnTo>
                  <a:lnTo>
                    <a:pt x="4989271" y="466331"/>
                  </a:lnTo>
                  <a:lnTo>
                    <a:pt x="4990338" y="466331"/>
                  </a:lnTo>
                  <a:lnTo>
                    <a:pt x="4994262" y="458711"/>
                  </a:lnTo>
                  <a:lnTo>
                    <a:pt x="4997386" y="452361"/>
                  </a:lnTo>
                  <a:lnTo>
                    <a:pt x="5000447" y="446011"/>
                  </a:lnTo>
                  <a:lnTo>
                    <a:pt x="5004155" y="439661"/>
                  </a:lnTo>
                  <a:lnTo>
                    <a:pt x="5001831" y="438391"/>
                  </a:lnTo>
                  <a:lnTo>
                    <a:pt x="5004651" y="434581"/>
                  </a:lnTo>
                  <a:lnTo>
                    <a:pt x="5004638" y="430771"/>
                  </a:lnTo>
                  <a:lnTo>
                    <a:pt x="5009007" y="426961"/>
                  </a:lnTo>
                  <a:lnTo>
                    <a:pt x="5013769" y="421881"/>
                  </a:lnTo>
                  <a:lnTo>
                    <a:pt x="5015408" y="420611"/>
                  </a:lnTo>
                  <a:lnTo>
                    <a:pt x="5018684" y="418071"/>
                  </a:lnTo>
                  <a:lnTo>
                    <a:pt x="5023485" y="412991"/>
                  </a:lnTo>
                  <a:lnTo>
                    <a:pt x="5025593" y="409181"/>
                  </a:lnTo>
                  <a:lnTo>
                    <a:pt x="5026304" y="407911"/>
                  </a:lnTo>
                  <a:lnTo>
                    <a:pt x="5026507" y="407543"/>
                  </a:lnTo>
                  <a:lnTo>
                    <a:pt x="5027447" y="406641"/>
                  </a:lnTo>
                  <a:lnTo>
                    <a:pt x="5032705" y="401561"/>
                  </a:lnTo>
                  <a:lnTo>
                    <a:pt x="5030521" y="405371"/>
                  </a:lnTo>
                  <a:lnTo>
                    <a:pt x="5034343" y="401561"/>
                  </a:lnTo>
                  <a:lnTo>
                    <a:pt x="5035626" y="400291"/>
                  </a:lnTo>
                  <a:lnTo>
                    <a:pt x="5039868" y="396481"/>
                  </a:lnTo>
                  <a:lnTo>
                    <a:pt x="5044605" y="392671"/>
                  </a:lnTo>
                  <a:lnTo>
                    <a:pt x="5051145" y="386321"/>
                  </a:lnTo>
                  <a:lnTo>
                    <a:pt x="5047539" y="386321"/>
                  </a:lnTo>
                  <a:lnTo>
                    <a:pt x="5047780" y="385051"/>
                  </a:lnTo>
                  <a:lnTo>
                    <a:pt x="5049710" y="383781"/>
                  </a:lnTo>
                  <a:lnTo>
                    <a:pt x="5053406" y="382511"/>
                  </a:lnTo>
                  <a:lnTo>
                    <a:pt x="5053774" y="383781"/>
                  </a:lnTo>
                  <a:lnTo>
                    <a:pt x="5053317" y="385051"/>
                  </a:lnTo>
                  <a:lnTo>
                    <a:pt x="5056594" y="382511"/>
                  </a:lnTo>
                  <a:lnTo>
                    <a:pt x="5085804" y="373621"/>
                  </a:lnTo>
                  <a:lnTo>
                    <a:pt x="5093754" y="372351"/>
                  </a:lnTo>
                  <a:lnTo>
                    <a:pt x="5095570" y="371081"/>
                  </a:lnTo>
                  <a:lnTo>
                    <a:pt x="5098275" y="369189"/>
                  </a:lnTo>
                  <a:lnTo>
                    <a:pt x="5099050" y="370497"/>
                  </a:lnTo>
                  <a:lnTo>
                    <a:pt x="5104358" y="377431"/>
                  </a:lnTo>
                  <a:lnTo>
                    <a:pt x="5103533" y="374459"/>
                  </a:lnTo>
                  <a:lnTo>
                    <a:pt x="5109121" y="377431"/>
                  </a:lnTo>
                  <a:lnTo>
                    <a:pt x="5108930" y="385051"/>
                  </a:lnTo>
                  <a:lnTo>
                    <a:pt x="5102999" y="386321"/>
                  </a:lnTo>
                  <a:lnTo>
                    <a:pt x="5103241" y="391401"/>
                  </a:lnTo>
                  <a:lnTo>
                    <a:pt x="5105552" y="396481"/>
                  </a:lnTo>
                  <a:lnTo>
                    <a:pt x="5108372" y="400291"/>
                  </a:lnTo>
                  <a:lnTo>
                    <a:pt x="5111089" y="404101"/>
                  </a:lnTo>
                  <a:lnTo>
                    <a:pt x="5114036" y="409181"/>
                  </a:lnTo>
                  <a:lnTo>
                    <a:pt x="5116360" y="415531"/>
                  </a:lnTo>
                  <a:lnTo>
                    <a:pt x="5115471" y="410451"/>
                  </a:lnTo>
                  <a:lnTo>
                    <a:pt x="5118481" y="411721"/>
                  </a:lnTo>
                  <a:lnTo>
                    <a:pt x="5119332" y="418071"/>
                  </a:lnTo>
                  <a:lnTo>
                    <a:pt x="5122100" y="421881"/>
                  </a:lnTo>
                  <a:lnTo>
                    <a:pt x="5120068" y="421881"/>
                  </a:lnTo>
                  <a:lnTo>
                    <a:pt x="5120729" y="424421"/>
                  </a:lnTo>
                  <a:lnTo>
                    <a:pt x="5120525" y="426961"/>
                  </a:lnTo>
                  <a:lnTo>
                    <a:pt x="5121745" y="425691"/>
                  </a:lnTo>
                  <a:lnTo>
                    <a:pt x="5125250" y="435851"/>
                  </a:lnTo>
                  <a:lnTo>
                    <a:pt x="5129377" y="434581"/>
                  </a:lnTo>
                  <a:lnTo>
                    <a:pt x="5130304" y="440931"/>
                  </a:lnTo>
                  <a:lnTo>
                    <a:pt x="5134305" y="446011"/>
                  </a:lnTo>
                  <a:lnTo>
                    <a:pt x="5138699" y="448551"/>
                  </a:lnTo>
                  <a:lnTo>
                    <a:pt x="5143195" y="451091"/>
                  </a:lnTo>
                  <a:lnTo>
                    <a:pt x="5147551" y="456171"/>
                  </a:lnTo>
                  <a:lnTo>
                    <a:pt x="5143919" y="454901"/>
                  </a:lnTo>
                  <a:lnTo>
                    <a:pt x="5145621" y="459981"/>
                  </a:lnTo>
                  <a:lnTo>
                    <a:pt x="5140134" y="454901"/>
                  </a:lnTo>
                  <a:lnTo>
                    <a:pt x="5142230" y="457441"/>
                  </a:lnTo>
                  <a:lnTo>
                    <a:pt x="5143817" y="461251"/>
                  </a:lnTo>
                  <a:lnTo>
                    <a:pt x="5144973" y="459981"/>
                  </a:lnTo>
                  <a:lnTo>
                    <a:pt x="5145075" y="462521"/>
                  </a:lnTo>
                  <a:lnTo>
                    <a:pt x="5153342" y="465061"/>
                  </a:lnTo>
                  <a:lnTo>
                    <a:pt x="5153799" y="468261"/>
                  </a:lnTo>
                  <a:lnTo>
                    <a:pt x="5153190" y="468083"/>
                  </a:lnTo>
                  <a:lnTo>
                    <a:pt x="5152542" y="467614"/>
                  </a:lnTo>
                  <a:lnTo>
                    <a:pt x="5152542" y="467893"/>
                  </a:lnTo>
                  <a:lnTo>
                    <a:pt x="5153888" y="468871"/>
                  </a:lnTo>
                  <a:lnTo>
                    <a:pt x="5157444" y="468871"/>
                  </a:lnTo>
                  <a:lnTo>
                    <a:pt x="5159845" y="471411"/>
                  </a:lnTo>
                  <a:lnTo>
                    <a:pt x="5164379" y="475221"/>
                  </a:lnTo>
                  <a:lnTo>
                    <a:pt x="5163642" y="471411"/>
                  </a:lnTo>
                  <a:lnTo>
                    <a:pt x="5168252" y="479031"/>
                  </a:lnTo>
                  <a:lnTo>
                    <a:pt x="5176037" y="486651"/>
                  </a:lnTo>
                  <a:lnTo>
                    <a:pt x="5184127" y="493001"/>
                  </a:lnTo>
                  <a:lnTo>
                    <a:pt x="5189423" y="499084"/>
                  </a:lnTo>
                  <a:lnTo>
                    <a:pt x="5189232" y="498957"/>
                  </a:lnTo>
                  <a:lnTo>
                    <a:pt x="5188712" y="498665"/>
                  </a:lnTo>
                  <a:lnTo>
                    <a:pt x="5188255" y="498398"/>
                  </a:lnTo>
                  <a:lnTo>
                    <a:pt x="5190096" y="500253"/>
                  </a:lnTo>
                  <a:lnTo>
                    <a:pt x="5190020" y="499910"/>
                  </a:lnTo>
                  <a:lnTo>
                    <a:pt x="5189817" y="499567"/>
                  </a:lnTo>
                  <a:lnTo>
                    <a:pt x="5189753" y="499427"/>
                  </a:lnTo>
                  <a:lnTo>
                    <a:pt x="5195951" y="504431"/>
                  </a:lnTo>
                  <a:lnTo>
                    <a:pt x="5204650" y="508241"/>
                  </a:lnTo>
                  <a:lnTo>
                    <a:pt x="5211191" y="510781"/>
                  </a:lnTo>
                  <a:lnTo>
                    <a:pt x="5209603" y="510781"/>
                  </a:lnTo>
                  <a:lnTo>
                    <a:pt x="5214594" y="512051"/>
                  </a:lnTo>
                  <a:lnTo>
                    <a:pt x="5217833" y="512051"/>
                  </a:lnTo>
                  <a:lnTo>
                    <a:pt x="5221325" y="510781"/>
                  </a:lnTo>
                  <a:lnTo>
                    <a:pt x="5227053" y="512051"/>
                  </a:lnTo>
                  <a:lnTo>
                    <a:pt x="5232260" y="515861"/>
                  </a:lnTo>
                  <a:lnTo>
                    <a:pt x="5220817" y="513321"/>
                  </a:lnTo>
                  <a:lnTo>
                    <a:pt x="5224145" y="514591"/>
                  </a:lnTo>
                  <a:lnTo>
                    <a:pt x="5224208" y="518401"/>
                  </a:lnTo>
                  <a:lnTo>
                    <a:pt x="5237378" y="518401"/>
                  </a:lnTo>
                  <a:lnTo>
                    <a:pt x="5242572" y="515861"/>
                  </a:lnTo>
                  <a:lnTo>
                    <a:pt x="5247462" y="517131"/>
                  </a:lnTo>
                  <a:lnTo>
                    <a:pt x="5246128" y="517131"/>
                  </a:lnTo>
                  <a:lnTo>
                    <a:pt x="5245443" y="518401"/>
                  </a:lnTo>
                  <a:lnTo>
                    <a:pt x="5249126" y="518401"/>
                  </a:lnTo>
                  <a:lnTo>
                    <a:pt x="5253380" y="515861"/>
                  </a:lnTo>
                  <a:lnTo>
                    <a:pt x="5256898" y="512051"/>
                  </a:lnTo>
                  <a:lnTo>
                    <a:pt x="5260492" y="509511"/>
                  </a:lnTo>
                  <a:lnTo>
                    <a:pt x="5263502" y="504431"/>
                  </a:lnTo>
                  <a:lnTo>
                    <a:pt x="5266550" y="499351"/>
                  </a:lnTo>
                  <a:lnTo>
                    <a:pt x="5266766" y="500621"/>
                  </a:lnTo>
                  <a:lnTo>
                    <a:pt x="5267388" y="500621"/>
                  </a:lnTo>
                  <a:lnTo>
                    <a:pt x="5267642" y="499351"/>
                  </a:lnTo>
                  <a:lnTo>
                    <a:pt x="5268150" y="496811"/>
                  </a:lnTo>
                  <a:lnTo>
                    <a:pt x="5268823" y="490461"/>
                  </a:lnTo>
                  <a:lnTo>
                    <a:pt x="5269027" y="480301"/>
                  </a:lnTo>
                  <a:lnTo>
                    <a:pt x="5268138" y="475221"/>
                  </a:lnTo>
                  <a:lnTo>
                    <a:pt x="5267807" y="473951"/>
                  </a:lnTo>
                  <a:lnTo>
                    <a:pt x="5267706" y="473544"/>
                  </a:lnTo>
                  <a:lnTo>
                    <a:pt x="5267452" y="473951"/>
                  </a:lnTo>
                  <a:lnTo>
                    <a:pt x="5265483" y="466331"/>
                  </a:lnTo>
                  <a:lnTo>
                    <a:pt x="5266448" y="463791"/>
                  </a:lnTo>
                  <a:lnTo>
                    <a:pt x="5266144" y="458711"/>
                  </a:lnTo>
                  <a:lnTo>
                    <a:pt x="5268569" y="456171"/>
                  </a:lnTo>
                  <a:lnTo>
                    <a:pt x="5269408" y="458711"/>
                  </a:lnTo>
                  <a:lnTo>
                    <a:pt x="5270170" y="461251"/>
                  </a:lnTo>
                  <a:lnTo>
                    <a:pt x="5270779" y="463791"/>
                  </a:lnTo>
                  <a:lnTo>
                    <a:pt x="5273624" y="458711"/>
                  </a:lnTo>
                  <a:lnTo>
                    <a:pt x="5270766" y="456171"/>
                  </a:lnTo>
                  <a:lnTo>
                    <a:pt x="5267896" y="453631"/>
                  </a:lnTo>
                  <a:lnTo>
                    <a:pt x="5267083" y="449821"/>
                  </a:lnTo>
                  <a:lnTo>
                    <a:pt x="5268773" y="449821"/>
                  </a:lnTo>
                  <a:lnTo>
                    <a:pt x="5265064" y="444741"/>
                  </a:lnTo>
                  <a:lnTo>
                    <a:pt x="5261559" y="440931"/>
                  </a:lnTo>
                  <a:lnTo>
                    <a:pt x="5257863" y="437121"/>
                  </a:lnTo>
                  <a:lnTo>
                    <a:pt x="5254422" y="432041"/>
                  </a:lnTo>
                  <a:lnTo>
                    <a:pt x="5253558" y="430771"/>
                  </a:lnTo>
                  <a:lnTo>
                    <a:pt x="5253228" y="432041"/>
                  </a:lnTo>
                  <a:lnTo>
                    <a:pt x="5252390" y="431749"/>
                  </a:lnTo>
                  <a:lnTo>
                    <a:pt x="5252390" y="479031"/>
                  </a:lnTo>
                  <a:lnTo>
                    <a:pt x="5250269" y="485381"/>
                  </a:lnTo>
                  <a:lnTo>
                    <a:pt x="5248249" y="490461"/>
                  </a:lnTo>
                  <a:lnTo>
                    <a:pt x="5244071" y="494271"/>
                  </a:lnTo>
                  <a:lnTo>
                    <a:pt x="5238585" y="496544"/>
                  </a:lnTo>
                  <a:lnTo>
                    <a:pt x="5238394" y="495541"/>
                  </a:lnTo>
                  <a:lnTo>
                    <a:pt x="5239537" y="495541"/>
                  </a:lnTo>
                  <a:lnTo>
                    <a:pt x="5238051" y="494271"/>
                  </a:lnTo>
                  <a:lnTo>
                    <a:pt x="5235968" y="494271"/>
                  </a:lnTo>
                  <a:lnTo>
                    <a:pt x="5233594" y="495541"/>
                  </a:lnTo>
                  <a:lnTo>
                    <a:pt x="5228780" y="495541"/>
                  </a:lnTo>
                  <a:lnTo>
                    <a:pt x="5228564" y="496811"/>
                  </a:lnTo>
                  <a:lnTo>
                    <a:pt x="5226088" y="496811"/>
                  </a:lnTo>
                  <a:lnTo>
                    <a:pt x="5228336" y="495541"/>
                  </a:lnTo>
                  <a:lnTo>
                    <a:pt x="5227078" y="494271"/>
                  </a:lnTo>
                  <a:lnTo>
                    <a:pt x="5224386" y="491731"/>
                  </a:lnTo>
                  <a:lnTo>
                    <a:pt x="5217528" y="494271"/>
                  </a:lnTo>
                  <a:lnTo>
                    <a:pt x="5216487" y="490461"/>
                  </a:lnTo>
                  <a:lnTo>
                    <a:pt x="5215864" y="490461"/>
                  </a:lnTo>
                  <a:lnTo>
                    <a:pt x="5214048" y="489191"/>
                  </a:lnTo>
                  <a:lnTo>
                    <a:pt x="5208587" y="485381"/>
                  </a:lnTo>
                  <a:lnTo>
                    <a:pt x="5209235" y="489191"/>
                  </a:lnTo>
                  <a:lnTo>
                    <a:pt x="5204130" y="484111"/>
                  </a:lnTo>
                  <a:lnTo>
                    <a:pt x="5196891" y="481571"/>
                  </a:lnTo>
                  <a:lnTo>
                    <a:pt x="5193182" y="476491"/>
                  </a:lnTo>
                  <a:lnTo>
                    <a:pt x="5188153" y="476491"/>
                  </a:lnTo>
                  <a:lnTo>
                    <a:pt x="5185461" y="470141"/>
                  </a:lnTo>
                  <a:lnTo>
                    <a:pt x="5184381" y="467601"/>
                  </a:lnTo>
                  <a:lnTo>
                    <a:pt x="5180457" y="470141"/>
                  </a:lnTo>
                  <a:lnTo>
                    <a:pt x="5184114" y="466331"/>
                  </a:lnTo>
                  <a:lnTo>
                    <a:pt x="5173535" y="458711"/>
                  </a:lnTo>
                  <a:lnTo>
                    <a:pt x="5168912" y="456171"/>
                  </a:lnTo>
                  <a:lnTo>
                    <a:pt x="5171021" y="456171"/>
                  </a:lnTo>
                  <a:lnTo>
                    <a:pt x="5167300" y="452361"/>
                  </a:lnTo>
                  <a:lnTo>
                    <a:pt x="5169992" y="452361"/>
                  </a:lnTo>
                  <a:lnTo>
                    <a:pt x="5166347" y="448551"/>
                  </a:lnTo>
                  <a:lnTo>
                    <a:pt x="5165090" y="447281"/>
                  </a:lnTo>
                  <a:lnTo>
                    <a:pt x="5162550" y="444741"/>
                  </a:lnTo>
                  <a:lnTo>
                    <a:pt x="5161305" y="447281"/>
                  </a:lnTo>
                  <a:lnTo>
                    <a:pt x="5160530" y="440931"/>
                  </a:lnTo>
                  <a:lnTo>
                    <a:pt x="5156479" y="438391"/>
                  </a:lnTo>
                  <a:lnTo>
                    <a:pt x="5153190" y="435851"/>
                  </a:lnTo>
                  <a:lnTo>
                    <a:pt x="5152110" y="434581"/>
                  </a:lnTo>
                  <a:lnTo>
                    <a:pt x="5149951" y="432041"/>
                  </a:lnTo>
                  <a:lnTo>
                    <a:pt x="5147107" y="429501"/>
                  </a:lnTo>
                  <a:lnTo>
                    <a:pt x="5148262" y="425691"/>
                  </a:lnTo>
                  <a:lnTo>
                    <a:pt x="5148643" y="424421"/>
                  </a:lnTo>
                  <a:lnTo>
                    <a:pt x="5141214" y="415531"/>
                  </a:lnTo>
                  <a:lnTo>
                    <a:pt x="5137937" y="410451"/>
                  </a:lnTo>
                  <a:lnTo>
                    <a:pt x="5132184" y="401561"/>
                  </a:lnTo>
                  <a:lnTo>
                    <a:pt x="5131701" y="400799"/>
                  </a:lnTo>
                  <a:lnTo>
                    <a:pt x="5134699" y="399021"/>
                  </a:lnTo>
                  <a:lnTo>
                    <a:pt x="5129568" y="390131"/>
                  </a:lnTo>
                  <a:lnTo>
                    <a:pt x="5128907" y="389229"/>
                  </a:lnTo>
                  <a:lnTo>
                    <a:pt x="5130000" y="398183"/>
                  </a:lnTo>
                  <a:lnTo>
                    <a:pt x="5128907" y="396481"/>
                  </a:lnTo>
                  <a:lnTo>
                    <a:pt x="5123878" y="386321"/>
                  </a:lnTo>
                  <a:lnTo>
                    <a:pt x="5126266" y="385648"/>
                  </a:lnTo>
                  <a:lnTo>
                    <a:pt x="5124882" y="383781"/>
                  </a:lnTo>
                  <a:lnTo>
                    <a:pt x="5121033" y="376161"/>
                  </a:lnTo>
                  <a:lnTo>
                    <a:pt x="5118506" y="366369"/>
                  </a:lnTo>
                  <a:lnTo>
                    <a:pt x="5120297" y="366128"/>
                  </a:lnTo>
                  <a:lnTo>
                    <a:pt x="5120932" y="367271"/>
                  </a:lnTo>
                  <a:lnTo>
                    <a:pt x="5121999" y="368541"/>
                  </a:lnTo>
                  <a:lnTo>
                    <a:pt x="5121046" y="366014"/>
                  </a:lnTo>
                  <a:lnTo>
                    <a:pt x="5121199" y="366001"/>
                  </a:lnTo>
                  <a:lnTo>
                    <a:pt x="5129136" y="366001"/>
                  </a:lnTo>
                  <a:lnTo>
                    <a:pt x="5136667" y="367271"/>
                  </a:lnTo>
                  <a:lnTo>
                    <a:pt x="5144681" y="367271"/>
                  </a:lnTo>
                  <a:lnTo>
                    <a:pt x="5148072" y="372351"/>
                  </a:lnTo>
                  <a:lnTo>
                    <a:pt x="5155222" y="374891"/>
                  </a:lnTo>
                  <a:lnTo>
                    <a:pt x="5170525" y="379971"/>
                  </a:lnTo>
                  <a:lnTo>
                    <a:pt x="5178488" y="383781"/>
                  </a:lnTo>
                  <a:lnTo>
                    <a:pt x="5182184" y="388861"/>
                  </a:lnTo>
                  <a:lnTo>
                    <a:pt x="5182590" y="386321"/>
                  </a:lnTo>
                  <a:lnTo>
                    <a:pt x="5186197" y="386321"/>
                  </a:lnTo>
                  <a:lnTo>
                    <a:pt x="5185715" y="388048"/>
                  </a:lnTo>
                  <a:lnTo>
                    <a:pt x="5187086" y="388861"/>
                  </a:lnTo>
                  <a:lnTo>
                    <a:pt x="5203431" y="400291"/>
                  </a:lnTo>
                  <a:lnTo>
                    <a:pt x="5217465" y="415531"/>
                  </a:lnTo>
                  <a:lnTo>
                    <a:pt x="5229301" y="433311"/>
                  </a:lnTo>
                  <a:lnTo>
                    <a:pt x="5239016" y="451091"/>
                  </a:lnTo>
                  <a:lnTo>
                    <a:pt x="5240909" y="454901"/>
                  </a:lnTo>
                  <a:lnTo>
                    <a:pt x="5245989" y="454901"/>
                  </a:lnTo>
                  <a:lnTo>
                    <a:pt x="5250675" y="457441"/>
                  </a:lnTo>
                  <a:lnTo>
                    <a:pt x="5250307" y="463791"/>
                  </a:lnTo>
                  <a:lnTo>
                    <a:pt x="5247500" y="462521"/>
                  </a:lnTo>
                  <a:lnTo>
                    <a:pt x="5246014" y="461251"/>
                  </a:lnTo>
                  <a:lnTo>
                    <a:pt x="5250993" y="468871"/>
                  </a:lnTo>
                  <a:lnTo>
                    <a:pt x="5252390" y="479031"/>
                  </a:lnTo>
                  <a:lnTo>
                    <a:pt x="5252390" y="431749"/>
                  </a:lnTo>
                  <a:lnTo>
                    <a:pt x="5246167" y="429501"/>
                  </a:lnTo>
                  <a:lnTo>
                    <a:pt x="5252148" y="426961"/>
                  </a:lnTo>
                  <a:lnTo>
                    <a:pt x="5245824" y="423151"/>
                  </a:lnTo>
                  <a:lnTo>
                    <a:pt x="5247957" y="419341"/>
                  </a:lnTo>
                  <a:lnTo>
                    <a:pt x="5244681" y="416801"/>
                  </a:lnTo>
                  <a:lnTo>
                    <a:pt x="5235524" y="410451"/>
                  </a:lnTo>
                  <a:lnTo>
                    <a:pt x="5229860" y="405371"/>
                  </a:lnTo>
                  <a:lnTo>
                    <a:pt x="5232781" y="405371"/>
                  </a:lnTo>
                  <a:lnTo>
                    <a:pt x="5227129" y="401561"/>
                  </a:lnTo>
                  <a:lnTo>
                    <a:pt x="5221148" y="395211"/>
                  </a:lnTo>
                  <a:lnTo>
                    <a:pt x="5224450" y="393941"/>
                  </a:lnTo>
                  <a:lnTo>
                    <a:pt x="5220894" y="388861"/>
                  </a:lnTo>
                  <a:lnTo>
                    <a:pt x="5217668" y="386321"/>
                  </a:lnTo>
                  <a:lnTo>
                    <a:pt x="5216055" y="385051"/>
                  </a:lnTo>
                  <a:lnTo>
                    <a:pt x="5211318" y="379971"/>
                  </a:lnTo>
                  <a:lnTo>
                    <a:pt x="5205298" y="376161"/>
                  </a:lnTo>
                  <a:lnTo>
                    <a:pt x="5204536" y="371081"/>
                  </a:lnTo>
                  <a:lnTo>
                    <a:pt x="5194236" y="366001"/>
                  </a:lnTo>
                  <a:lnTo>
                    <a:pt x="5184114" y="359651"/>
                  </a:lnTo>
                  <a:lnTo>
                    <a:pt x="5173256" y="353301"/>
                  </a:lnTo>
                  <a:lnTo>
                    <a:pt x="5160772" y="348221"/>
                  </a:lnTo>
                  <a:lnTo>
                    <a:pt x="5161762" y="350761"/>
                  </a:lnTo>
                  <a:lnTo>
                    <a:pt x="5156682" y="350761"/>
                  </a:lnTo>
                  <a:lnTo>
                    <a:pt x="5154841" y="353301"/>
                  </a:lnTo>
                  <a:lnTo>
                    <a:pt x="5150739" y="352031"/>
                  </a:lnTo>
                  <a:lnTo>
                    <a:pt x="5149266" y="352031"/>
                  </a:lnTo>
                  <a:lnTo>
                    <a:pt x="5148973" y="350761"/>
                  </a:lnTo>
                  <a:lnTo>
                    <a:pt x="5145138" y="349491"/>
                  </a:lnTo>
                  <a:lnTo>
                    <a:pt x="5141239" y="346951"/>
                  </a:lnTo>
                  <a:lnTo>
                    <a:pt x="5137074" y="345681"/>
                  </a:lnTo>
                  <a:lnTo>
                    <a:pt x="5135651" y="344411"/>
                  </a:lnTo>
                  <a:lnTo>
                    <a:pt x="5134216" y="343141"/>
                  </a:lnTo>
                  <a:lnTo>
                    <a:pt x="5141341" y="344411"/>
                  </a:lnTo>
                  <a:lnTo>
                    <a:pt x="5141176" y="343141"/>
                  </a:lnTo>
                  <a:lnTo>
                    <a:pt x="5131689" y="341871"/>
                  </a:lnTo>
                  <a:lnTo>
                    <a:pt x="5134610" y="340601"/>
                  </a:lnTo>
                  <a:lnTo>
                    <a:pt x="5137531" y="339331"/>
                  </a:lnTo>
                  <a:lnTo>
                    <a:pt x="5131206" y="336791"/>
                  </a:lnTo>
                  <a:lnTo>
                    <a:pt x="5132336" y="339331"/>
                  </a:lnTo>
                  <a:lnTo>
                    <a:pt x="5127574" y="340601"/>
                  </a:lnTo>
                  <a:lnTo>
                    <a:pt x="5122062" y="339331"/>
                  </a:lnTo>
                  <a:lnTo>
                    <a:pt x="5127320" y="341922"/>
                  </a:lnTo>
                  <a:lnTo>
                    <a:pt x="5129682" y="343141"/>
                  </a:lnTo>
                  <a:lnTo>
                    <a:pt x="5122964" y="344411"/>
                  </a:lnTo>
                  <a:lnTo>
                    <a:pt x="5120221" y="343141"/>
                  </a:lnTo>
                  <a:lnTo>
                    <a:pt x="5115128" y="340956"/>
                  </a:lnTo>
                  <a:lnTo>
                    <a:pt x="5114849" y="339331"/>
                  </a:lnTo>
                  <a:lnTo>
                    <a:pt x="5113502" y="334251"/>
                  </a:lnTo>
                  <a:lnTo>
                    <a:pt x="5112575" y="330796"/>
                  </a:lnTo>
                  <a:lnTo>
                    <a:pt x="5110035" y="334251"/>
                  </a:lnTo>
                  <a:lnTo>
                    <a:pt x="5109578" y="332981"/>
                  </a:lnTo>
                  <a:lnTo>
                    <a:pt x="5108676" y="330415"/>
                  </a:lnTo>
                  <a:lnTo>
                    <a:pt x="5108676" y="339331"/>
                  </a:lnTo>
                  <a:lnTo>
                    <a:pt x="5106949" y="339648"/>
                  </a:lnTo>
                  <a:lnTo>
                    <a:pt x="5107279" y="339331"/>
                  </a:lnTo>
                  <a:lnTo>
                    <a:pt x="5108676" y="339331"/>
                  </a:lnTo>
                  <a:lnTo>
                    <a:pt x="5108676" y="330415"/>
                  </a:lnTo>
                  <a:lnTo>
                    <a:pt x="5105565" y="321551"/>
                  </a:lnTo>
                  <a:lnTo>
                    <a:pt x="5104142" y="320433"/>
                  </a:lnTo>
                  <a:lnTo>
                    <a:pt x="5104142" y="367271"/>
                  </a:lnTo>
                  <a:lnTo>
                    <a:pt x="5103482" y="369189"/>
                  </a:lnTo>
                  <a:lnTo>
                    <a:pt x="5103368" y="369811"/>
                  </a:lnTo>
                  <a:lnTo>
                    <a:pt x="5102479" y="372110"/>
                  </a:lnTo>
                  <a:lnTo>
                    <a:pt x="5100536" y="368541"/>
                  </a:lnTo>
                  <a:lnTo>
                    <a:pt x="5100472" y="367931"/>
                  </a:lnTo>
                  <a:lnTo>
                    <a:pt x="5101577" y="367576"/>
                  </a:lnTo>
                  <a:lnTo>
                    <a:pt x="5102949" y="369290"/>
                  </a:lnTo>
                  <a:lnTo>
                    <a:pt x="5104142" y="367271"/>
                  </a:lnTo>
                  <a:lnTo>
                    <a:pt x="5104142" y="320433"/>
                  </a:lnTo>
                  <a:lnTo>
                    <a:pt x="5103952" y="320281"/>
                  </a:lnTo>
                  <a:lnTo>
                    <a:pt x="5106886" y="320281"/>
                  </a:lnTo>
                  <a:lnTo>
                    <a:pt x="5107787" y="316471"/>
                  </a:lnTo>
                  <a:lnTo>
                    <a:pt x="5109007" y="313931"/>
                  </a:lnTo>
                  <a:lnTo>
                    <a:pt x="5112893" y="315201"/>
                  </a:lnTo>
                  <a:lnTo>
                    <a:pt x="5112690" y="313931"/>
                  </a:lnTo>
                  <a:lnTo>
                    <a:pt x="5112486" y="312661"/>
                  </a:lnTo>
                  <a:lnTo>
                    <a:pt x="5111470" y="311391"/>
                  </a:lnTo>
                  <a:lnTo>
                    <a:pt x="5110035" y="311391"/>
                  </a:lnTo>
                  <a:lnTo>
                    <a:pt x="5110467" y="308851"/>
                  </a:lnTo>
                  <a:lnTo>
                    <a:pt x="5111305" y="308851"/>
                  </a:lnTo>
                  <a:lnTo>
                    <a:pt x="5112931" y="310121"/>
                  </a:lnTo>
                  <a:lnTo>
                    <a:pt x="5112753" y="308851"/>
                  </a:lnTo>
                  <a:lnTo>
                    <a:pt x="5112575" y="307581"/>
                  </a:lnTo>
                  <a:lnTo>
                    <a:pt x="5112207" y="305041"/>
                  </a:lnTo>
                  <a:lnTo>
                    <a:pt x="5111851" y="302501"/>
                  </a:lnTo>
                  <a:lnTo>
                    <a:pt x="5109273" y="305041"/>
                  </a:lnTo>
                  <a:lnTo>
                    <a:pt x="5109705" y="297421"/>
                  </a:lnTo>
                  <a:lnTo>
                    <a:pt x="5110746" y="297421"/>
                  </a:lnTo>
                  <a:lnTo>
                    <a:pt x="5111039" y="298691"/>
                  </a:lnTo>
                  <a:lnTo>
                    <a:pt x="5112207" y="299961"/>
                  </a:lnTo>
                  <a:lnTo>
                    <a:pt x="5111051" y="297421"/>
                  </a:lnTo>
                  <a:lnTo>
                    <a:pt x="5110467" y="296151"/>
                  </a:lnTo>
                  <a:lnTo>
                    <a:pt x="5108676" y="291071"/>
                  </a:lnTo>
                  <a:lnTo>
                    <a:pt x="5109222" y="288531"/>
                  </a:lnTo>
                  <a:lnTo>
                    <a:pt x="5109502" y="287261"/>
                  </a:lnTo>
                  <a:lnTo>
                    <a:pt x="5110048" y="284721"/>
                  </a:lnTo>
                  <a:lnTo>
                    <a:pt x="5111445" y="284721"/>
                  </a:lnTo>
                  <a:lnTo>
                    <a:pt x="5111788" y="280911"/>
                  </a:lnTo>
                  <a:lnTo>
                    <a:pt x="5111204" y="275831"/>
                  </a:lnTo>
                  <a:lnTo>
                    <a:pt x="5111102" y="274561"/>
                  </a:lnTo>
                  <a:lnTo>
                    <a:pt x="5110797" y="270751"/>
                  </a:lnTo>
                  <a:lnTo>
                    <a:pt x="5110772" y="266941"/>
                  </a:lnTo>
                  <a:lnTo>
                    <a:pt x="5110873" y="259321"/>
                  </a:lnTo>
                  <a:lnTo>
                    <a:pt x="5113274" y="254241"/>
                  </a:lnTo>
                  <a:lnTo>
                    <a:pt x="5116715" y="258051"/>
                  </a:lnTo>
                  <a:lnTo>
                    <a:pt x="5116334" y="254241"/>
                  </a:lnTo>
                  <a:lnTo>
                    <a:pt x="5115814" y="249161"/>
                  </a:lnTo>
                  <a:lnTo>
                    <a:pt x="5119763" y="250431"/>
                  </a:lnTo>
                  <a:lnTo>
                    <a:pt x="5119865" y="249161"/>
                  </a:lnTo>
                  <a:lnTo>
                    <a:pt x="5120056" y="246621"/>
                  </a:lnTo>
                  <a:lnTo>
                    <a:pt x="5120157" y="245351"/>
                  </a:lnTo>
                  <a:lnTo>
                    <a:pt x="5120348" y="242811"/>
                  </a:lnTo>
                  <a:lnTo>
                    <a:pt x="5117846" y="245351"/>
                  </a:lnTo>
                  <a:lnTo>
                    <a:pt x="5119306" y="239001"/>
                  </a:lnTo>
                  <a:lnTo>
                    <a:pt x="5118557" y="233921"/>
                  </a:lnTo>
                  <a:lnTo>
                    <a:pt x="5121262" y="228841"/>
                  </a:lnTo>
                  <a:lnTo>
                    <a:pt x="5121427" y="233921"/>
                  </a:lnTo>
                  <a:lnTo>
                    <a:pt x="5122342" y="229958"/>
                  </a:lnTo>
                  <a:lnTo>
                    <a:pt x="5123231" y="226301"/>
                  </a:lnTo>
                  <a:lnTo>
                    <a:pt x="5124450" y="222491"/>
                  </a:lnTo>
                  <a:lnTo>
                    <a:pt x="5123243" y="225031"/>
                  </a:lnTo>
                  <a:lnTo>
                    <a:pt x="5121884" y="226301"/>
                  </a:lnTo>
                  <a:lnTo>
                    <a:pt x="5120830" y="228841"/>
                  </a:lnTo>
                  <a:lnTo>
                    <a:pt x="5120970" y="222491"/>
                  </a:lnTo>
                  <a:lnTo>
                    <a:pt x="5115865" y="227571"/>
                  </a:lnTo>
                  <a:lnTo>
                    <a:pt x="5116525" y="226301"/>
                  </a:lnTo>
                  <a:lnTo>
                    <a:pt x="5119814" y="219951"/>
                  </a:lnTo>
                  <a:lnTo>
                    <a:pt x="5119573" y="221221"/>
                  </a:lnTo>
                  <a:lnTo>
                    <a:pt x="5120081" y="219951"/>
                  </a:lnTo>
                  <a:lnTo>
                    <a:pt x="5122075" y="214871"/>
                  </a:lnTo>
                  <a:lnTo>
                    <a:pt x="5125364" y="212331"/>
                  </a:lnTo>
                  <a:lnTo>
                    <a:pt x="5125364" y="213093"/>
                  </a:lnTo>
                  <a:lnTo>
                    <a:pt x="5125390" y="214503"/>
                  </a:lnTo>
                  <a:lnTo>
                    <a:pt x="5125212" y="215912"/>
                  </a:lnTo>
                  <a:lnTo>
                    <a:pt x="5126215" y="213944"/>
                  </a:lnTo>
                  <a:lnTo>
                    <a:pt x="5126875" y="212356"/>
                  </a:lnTo>
                  <a:lnTo>
                    <a:pt x="5125377" y="211670"/>
                  </a:lnTo>
                  <a:lnTo>
                    <a:pt x="5125555" y="205981"/>
                  </a:lnTo>
                  <a:lnTo>
                    <a:pt x="5128323" y="202171"/>
                  </a:lnTo>
                  <a:lnTo>
                    <a:pt x="5129936" y="200901"/>
                  </a:lnTo>
                  <a:lnTo>
                    <a:pt x="5131841" y="204711"/>
                  </a:lnTo>
                  <a:lnTo>
                    <a:pt x="5132921" y="204711"/>
                  </a:lnTo>
                  <a:lnTo>
                    <a:pt x="5131460" y="200901"/>
                  </a:lnTo>
                  <a:lnTo>
                    <a:pt x="5130965" y="199631"/>
                  </a:lnTo>
                  <a:lnTo>
                    <a:pt x="5138432" y="190741"/>
                  </a:lnTo>
                  <a:lnTo>
                    <a:pt x="5137759" y="188201"/>
                  </a:lnTo>
                  <a:lnTo>
                    <a:pt x="5139550" y="188201"/>
                  </a:lnTo>
                  <a:lnTo>
                    <a:pt x="5138382" y="185661"/>
                  </a:lnTo>
                  <a:lnTo>
                    <a:pt x="5140566" y="183121"/>
                  </a:lnTo>
                  <a:lnTo>
                    <a:pt x="5141112" y="183121"/>
                  </a:lnTo>
                  <a:lnTo>
                    <a:pt x="5142306" y="184391"/>
                  </a:lnTo>
                  <a:lnTo>
                    <a:pt x="5142712" y="183121"/>
                  </a:lnTo>
                  <a:lnTo>
                    <a:pt x="5143525" y="180581"/>
                  </a:lnTo>
                  <a:lnTo>
                    <a:pt x="5142115" y="180581"/>
                  </a:lnTo>
                  <a:lnTo>
                    <a:pt x="5141138" y="179311"/>
                  </a:lnTo>
                  <a:lnTo>
                    <a:pt x="5143614" y="176771"/>
                  </a:lnTo>
                  <a:lnTo>
                    <a:pt x="5143919" y="176771"/>
                  </a:lnTo>
                  <a:lnTo>
                    <a:pt x="5143436" y="178041"/>
                  </a:lnTo>
                  <a:lnTo>
                    <a:pt x="5144414" y="176771"/>
                  </a:lnTo>
                  <a:lnTo>
                    <a:pt x="5146395" y="174231"/>
                  </a:lnTo>
                  <a:lnTo>
                    <a:pt x="5148694" y="170421"/>
                  </a:lnTo>
                  <a:lnTo>
                    <a:pt x="5151044" y="166611"/>
                  </a:lnTo>
                  <a:lnTo>
                    <a:pt x="5153279" y="161531"/>
                  </a:lnTo>
                  <a:lnTo>
                    <a:pt x="5155704" y="157721"/>
                  </a:lnTo>
                  <a:lnTo>
                    <a:pt x="5156822" y="156451"/>
                  </a:lnTo>
                  <a:lnTo>
                    <a:pt x="5159057" y="153911"/>
                  </a:lnTo>
                  <a:lnTo>
                    <a:pt x="5163845" y="153911"/>
                  </a:lnTo>
                  <a:lnTo>
                    <a:pt x="5155666" y="160972"/>
                  </a:lnTo>
                  <a:lnTo>
                    <a:pt x="5155590" y="160756"/>
                  </a:lnTo>
                  <a:lnTo>
                    <a:pt x="5155362" y="161226"/>
                  </a:lnTo>
                  <a:lnTo>
                    <a:pt x="5155019" y="161531"/>
                  </a:lnTo>
                  <a:lnTo>
                    <a:pt x="5155260" y="161467"/>
                  </a:lnTo>
                  <a:lnTo>
                    <a:pt x="5153355" y="165582"/>
                  </a:lnTo>
                  <a:lnTo>
                    <a:pt x="5156682" y="163563"/>
                  </a:lnTo>
                  <a:lnTo>
                    <a:pt x="5155806" y="161315"/>
                  </a:lnTo>
                  <a:lnTo>
                    <a:pt x="5159578" y="160261"/>
                  </a:lnTo>
                  <a:lnTo>
                    <a:pt x="5163883" y="153911"/>
                  </a:lnTo>
                  <a:lnTo>
                    <a:pt x="5164747" y="152641"/>
                  </a:lnTo>
                  <a:lnTo>
                    <a:pt x="5167350" y="147561"/>
                  </a:lnTo>
                  <a:lnTo>
                    <a:pt x="5168658" y="145021"/>
                  </a:lnTo>
                  <a:lnTo>
                    <a:pt x="5169967" y="142481"/>
                  </a:lnTo>
                  <a:lnTo>
                    <a:pt x="5175669" y="134861"/>
                  </a:lnTo>
                  <a:lnTo>
                    <a:pt x="5181168" y="128511"/>
                  </a:lnTo>
                  <a:lnTo>
                    <a:pt x="5182273" y="127241"/>
                  </a:lnTo>
                  <a:lnTo>
                    <a:pt x="5180317" y="128511"/>
                  </a:lnTo>
                  <a:lnTo>
                    <a:pt x="5179593" y="127241"/>
                  </a:lnTo>
                  <a:lnTo>
                    <a:pt x="5177396" y="123431"/>
                  </a:lnTo>
                  <a:lnTo>
                    <a:pt x="5188953" y="123431"/>
                  </a:lnTo>
                  <a:lnTo>
                    <a:pt x="5191049" y="118630"/>
                  </a:lnTo>
                  <a:lnTo>
                    <a:pt x="5192420" y="120891"/>
                  </a:lnTo>
                  <a:lnTo>
                    <a:pt x="5192280" y="119621"/>
                  </a:lnTo>
                  <a:lnTo>
                    <a:pt x="5195570" y="117081"/>
                  </a:lnTo>
                  <a:lnTo>
                    <a:pt x="5197221" y="115811"/>
                  </a:lnTo>
                  <a:lnTo>
                    <a:pt x="5202072" y="109461"/>
                  </a:lnTo>
                  <a:lnTo>
                    <a:pt x="5207419" y="103111"/>
                  </a:lnTo>
                  <a:lnTo>
                    <a:pt x="5213807" y="96761"/>
                  </a:lnTo>
                  <a:lnTo>
                    <a:pt x="5213413" y="99301"/>
                  </a:lnTo>
                  <a:lnTo>
                    <a:pt x="5218138" y="96761"/>
                  </a:lnTo>
                  <a:lnTo>
                    <a:pt x="5224780" y="90411"/>
                  </a:lnTo>
                  <a:lnTo>
                    <a:pt x="5229644" y="87871"/>
                  </a:lnTo>
                  <a:lnTo>
                    <a:pt x="5230165" y="85331"/>
                  </a:lnTo>
                  <a:lnTo>
                    <a:pt x="5233047" y="84061"/>
                  </a:lnTo>
                  <a:lnTo>
                    <a:pt x="5230203" y="84061"/>
                  </a:lnTo>
                  <a:lnTo>
                    <a:pt x="5242420" y="78981"/>
                  </a:lnTo>
                  <a:lnTo>
                    <a:pt x="5247424" y="75171"/>
                  </a:lnTo>
                  <a:lnTo>
                    <a:pt x="5252415" y="71361"/>
                  </a:lnTo>
                  <a:lnTo>
                    <a:pt x="5260200" y="66281"/>
                  </a:lnTo>
                  <a:lnTo>
                    <a:pt x="5262143" y="65011"/>
                  </a:lnTo>
                  <a:lnTo>
                    <a:pt x="5271389" y="61925"/>
                  </a:lnTo>
                  <a:lnTo>
                    <a:pt x="5270144" y="63741"/>
                  </a:lnTo>
                  <a:lnTo>
                    <a:pt x="5271465" y="63741"/>
                  </a:lnTo>
                  <a:lnTo>
                    <a:pt x="5275224" y="61201"/>
                  </a:lnTo>
                  <a:lnTo>
                    <a:pt x="5282743" y="56121"/>
                  </a:lnTo>
                  <a:lnTo>
                    <a:pt x="5280761" y="54851"/>
                  </a:lnTo>
                  <a:lnTo>
                    <a:pt x="5280571" y="56121"/>
                  </a:lnTo>
                  <a:lnTo>
                    <a:pt x="5277243" y="54851"/>
                  </a:lnTo>
                  <a:lnTo>
                    <a:pt x="5278120" y="53581"/>
                  </a:lnTo>
                  <a:lnTo>
                    <a:pt x="5281092" y="51041"/>
                  </a:lnTo>
                  <a:lnTo>
                    <a:pt x="5284152" y="49771"/>
                  </a:lnTo>
                  <a:lnTo>
                    <a:pt x="5279301" y="53581"/>
                  </a:lnTo>
                  <a:lnTo>
                    <a:pt x="5285829" y="52311"/>
                  </a:lnTo>
                  <a:lnTo>
                    <a:pt x="5288699" y="53581"/>
                  </a:lnTo>
                  <a:lnTo>
                    <a:pt x="5288000" y="52311"/>
                  </a:lnTo>
                  <a:lnTo>
                    <a:pt x="5288483" y="51041"/>
                  </a:lnTo>
                  <a:lnTo>
                    <a:pt x="5291404" y="51041"/>
                  </a:lnTo>
                  <a:lnTo>
                    <a:pt x="5291607" y="49771"/>
                  </a:lnTo>
                  <a:lnTo>
                    <a:pt x="5291810" y="48501"/>
                  </a:lnTo>
                  <a:lnTo>
                    <a:pt x="5292191" y="47231"/>
                  </a:lnTo>
                  <a:lnTo>
                    <a:pt x="5292572" y="45961"/>
                  </a:lnTo>
                  <a:lnTo>
                    <a:pt x="5297068" y="44691"/>
                  </a:lnTo>
                  <a:lnTo>
                    <a:pt x="5297081" y="45961"/>
                  </a:lnTo>
                  <a:lnTo>
                    <a:pt x="5300154" y="44691"/>
                  </a:lnTo>
                  <a:lnTo>
                    <a:pt x="5302605" y="42151"/>
                  </a:lnTo>
                  <a:lnTo>
                    <a:pt x="5306352" y="40881"/>
                  </a:lnTo>
                  <a:lnTo>
                    <a:pt x="5308803" y="42151"/>
                  </a:lnTo>
                  <a:lnTo>
                    <a:pt x="5303253" y="43421"/>
                  </a:lnTo>
                  <a:lnTo>
                    <a:pt x="5303850" y="45961"/>
                  </a:lnTo>
                  <a:lnTo>
                    <a:pt x="5308739" y="43421"/>
                  </a:lnTo>
                  <a:lnTo>
                    <a:pt x="5310060" y="40881"/>
                  </a:lnTo>
                  <a:lnTo>
                    <a:pt x="5312041" y="37071"/>
                  </a:lnTo>
                  <a:lnTo>
                    <a:pt x="5317591" y="38341"/>
                  </a:lnTo>
                  <a:lnTo>
                    <a:pt x="5315661" y="39611"/>
                  </a:lnTo>
                  <a:lnTo>
                    <a:pt x="5312562" y="40881"/>
                  </a:lnTo>
                  <a:lnTo>
                    <a:pt x="5310657" y="42151"/>
                  </a:lnTo>
                  <a:lnTo>
                    <a:pt x="5316779" y="43421"/>
                  </a:lnTo>
                  <a:lnTo>
                    <a:pt x="5317033" y="42151"/>
                  </a:lnTo>
                  <a:lnTo>
                    <a:pt x="5320919" y="40881"/>
                  </a:lnTo>
                  <a:lnTo>
                    <a:pt x="5320538" y="42151"/>
                  </a:lnTo>
                  <a:lnTo>
                    <a:pt x="5323522" y="40881"/>
                  </a:lnTo>
                  <a:lnTo>
                    <a:pt x="5329593" y="39611"/>
                  </a:lnTo>
                  <a:lnTo>
                    <a:pt x="5327129" y="39611"/>
                  </a:lnTo>
                  <a:lnTo>
                    <a:pt x="5329733" y="37071"/>
                  </a:lnTo>
                  <a:lnTo>
                    <a:pt x="5331041" y="35801"/>
                  </a:lnTo>
                  <a:lnTo>
                    <a:pt x="5336019" y="33261"/>
                  </a:lnTo>
                  <a:lnTo>
                    <a:pt x="5341632" y="31991"/>
                  </a:lnTo>
                  <a:lnTo>
                    <a:pt x="5347398" y="28181"/>
                  </a:lnTo>
                  <a:lnTo>
                    <a:pt x="5339943" y="34531"/>
                  </a:lnTo>
                  <a:lnTo>
                    <a:pt x="5346636" y="30721"/>
                  </a:lnTo>
                  <a:lnTo>
                    <a:pt x="5346700" y="33489"/>
                  </a:lnTo>
                  <a:lnTo>
                    <a:pt x="5346573" y="34848"/>
                  </a:lnTo>
                  <a:lnTo>
                    <a:pt x="5346738" y="34353"/>
                  </a:lnTo>
                  <a:lnTo>
                    <a:pt x="5346751" y="34531"/>
                  </a:lnTo>
                  <a:lnTo>
                    <a:pt x="5352808" y="34531"/>
                  </a:lnTo>
                  <a:lnTo>
                    <a:pt x="5352059" y="35801"/>
                  </a:lnTo>
                  <a:lnTo>
                    <a:pt x="5355590" y="31991"/>
                  </a:lnTo>
                  <a:lnTo>
                    <a:pt x="5359387" y="35801"/>
                  </a:lnTo>
                  <a:lnTo>
                    <a:pt x="5363159" y="31991"/>
                  </a:lnTo>
                  <a:lnTo>
                    <a:pt x="5364416" y="30721"/>
                  </a:lnTo>
                  <a:lnTo>
                    <a:pt x="5364886" y="31991"/>
                  </a:lnTo>
                  <a:lnTo>
                    <a:pt x="5366918" y="31343"/>
                  </a:lnTo>
                  <a:lnTo>
                    <a:pt x="5367020" y="30721"/>
                  </a:lnTo>
                  <a:lnTo>
                    <a:pt x="5373675" y="28181"/>
                  </a:lnTo>
                  <a:lnTo>
                    <a:pt x="5381561" y="28181"/>
                  </a:lnTo>
                  <a:lnTo>
                    <a:pt x="5390134" y="26911"/>
                  </a:lnTo>
                  <a:lnTo>
                    <a:pt x="5394490" y="25641"/>
                  </a:lnTo>
                  <a:lnTo>
                    <a:pt x="5398846" y="24371"/>
                  </a:lnTo>
                  <a:lnTo>
                    <a:pt x="5409146" y="21831"/>
                  </a:lnTo>
                  <a:lnTo>
                    <a:pt x="5409692" y="20561"/>
                  </a:lnTo>
                  <a:lnTo>
                    <a:pt x="5410784" y="18021"/>
                  </a:lnTo>
                  <a:lnTo>
                    <a:pt x="5420626" y="15481"/>
                  </a:lnTo>
                  <a:lnTo>
                    <a:pt x="5424094" y="16751"/>
                  </a:lnTo>
                  <a:lnTo>
                    <a:pt x="5418150" y="19291"/>
                  </a:lnTo>
                  <a:lnTo>
                    <a:pt x="5423649" y="20561"/>
                  </a:lnTo>
                  <a:lnTo>
                    <a:pt x="5427637" y="19291"/>
                  </a:lnTo>
                  <a:lnTo>
                    <a:pt x="5432666" y="18021"/>
                  </a:lnTo>
                  <a:lnTo>
                    <a:pt x="5435257" y="18008"/>
                  </a:lnTo>
                  <a:lnTo>
                    <a:pt x="5438076" y="14211"/>
                  </a:lnTo>
                  <a:close/>
                </a:path>
                <a:path w="5494019" h="1034414">
                  <a:moveTo>
                    <a:pt x="5438419" y="20561"/>
                  </a:moveTo>
                  <a:lnTo>
                    <a:pt x="5437441" y="18021"/>
                  </a:lnTo>
                  <a:lnTo>
                    <a:pt x="5432666" y="18021"/>
                  </a:lnTo>
                  <a:lnTo>
                    <a:pt x="5431688" y="19291"/>
                  </a:lnTo>
                  <a:lnTo>
                    <a:pt x="5432793" y="19291"/>
                  </a:lnTo>
                  <a:lnTo>
                    <a:pt x="5434368" y="20561"/>
                  </a:lnTo>
                  <a:lnTo>
                    <a:pt x="5438419" y="20561"/>
                  </a:lnTo>
                  <a:close/>
                </a:path>
                <a:path w="5494019" h="1034414">
                  <a:moveTo>
                    <a:pt x="5438445" y="22009"/>
                  </a:moveTo>
                  <a:lnTo>
                    <a:pt x="5436184" y="22453"/>
                  </a:lnTo>
                  <a:lnTo>
                    <a:pt x="5436146" y="22644"/>
                  </a:lnTo>
                  <a:lnTo>
                    <a:pt x="5436108" y="22796"/>
                  </a:lnTo>
                  <a:lnTo>
                    <a:pt x="5436070" y="23012"/>
                  </a:lnTo>
                  <a:lnTo>
                    <a:pt x="5436984" y="22796"/>
                  </a:lnTo>
                  <a:lnTo>
                    <a:pt x="5437733" y="22440"/>
                  </a:lnTo>
                  <a:lnTo>
                    <a:pt x="5438445" y="22009"/>
                  </a:lnTo>
                  <a:close/>
                </a:path>
                <a:path w="5494019" h="1034414">
                  <a:moveTo>
                    <a:pt x="5442318" y="18008"/>
                  </a:moveTo>
                  <a:lnTo>
                    <a:pt x="5436959" y="16751"/>
                  </a:lnTo>
                  <a:lnTo>
                    <a:pt x="5437441" y="18021"/>
                  </a:lnTo>
                  <a:lnTo>
                    <a:pt x="5442318" y="18008"/>
                  </a:lnTo>
                  <a:close/>
                </a:path>
                <a:path w="5494019" h="1034414">
                  <a:moveTo>
                    <a:pt x="5453659" y="19621"/>
                  </a:moveTo>
                  <a:lnTo>
                    <a:pt x="5453342" y="19011"/>
                  </a:lnTo>
                  <a:lnTo>
                    <a:pt x="5453418" y="19291"/>
                  </a:lnTo>
                  <a:lnTo>
                    <a:pt x="5453659" y="19621"/>
                  </a:lnTo>
                  <a:close/>
                </a:path>
                <a:path w="5494019" h="1034414">
                  <a:moveTo>
                    <a:pt x="5455056" y="21590"/>
                  </a:moveTo>
                  <a:lnTo>
                    <a:pt x="5453659" y="19621"/>
                  </a:lnTo>
                  <a:lnTo>
                    <a:pt x="5454142" y="20561"/>
                  </a:lnTo>
                  <a:lnTo>
                    <a:pt x="5449836" y="21831"/>
                  </a:lnTo>
                  <a:lnTo>
                    <a:pt x="5448122" y="23101"/>
                  </a:lnTo>
                  <a:lnTo>
                    <a:pt x="5450891" y="21831"/>
                  </a:lnTo>
                  <a:lnTo>
                    <a:pt x="5454472" y="21831"/>
                  </a:lnTo>
                  <a:lnTo>
                    <a:pt x="5455056" y="21590"/>
                  </a:lnTo>
                  <a:close/>
                </a:path>
                <a:path w="5494019" h="1034414">
                  <a:moveTo>
                    <a:pt x="5456606" y="16751"/>
                  </a:moveTo>
                  <a:lnTo>
                    <a:pt x="5452948" y="11671"/>
                  </a:lnTo>
                  <a:lnTo>
                    <a:pt x="5442318" y="18008"/>
                  </a:lnTo>
                  <a:lnTo>
                    <a:pt x="5441480" y="19291"/>
                  </a:lnTo>
                  <a:lnTo>
                    <a:pt x="5440350" y="21831"/>
                  </a:lnTo>
                  <a:lnTo>
                    <a:pt x="5438432" y="23101"/>
                  </a:lnTo>
                  <a:lnTo>
                    <a:pt x="5443156" y="21831"/>
                  </a:lnTo>
                  <a:lnTo>
                    <a:pt x="5447855" y="19291"/>
                  </a:lnTo>
                  <a:lnTo>
                    <a:pt x="5452821" y="18021"/>
                  </a:lnTo>
                  <a:lnTo>
                    <a:pt x="5453342" y="19011"/>
                  </a:lnTo>
                  <a:lnTo>
                    <a:pt x="5453050" y="18021"/>
                  </a:lnTo>
                  <a:lnTo>
                    <a:pt x="5456606" y="16751"/>
                  </a:lnTo>
                  <a:close/>
                </a:path>
                <a:path w="5494019" h="1034414">
                  <a:moveTo>
                    <a:pt x="5460403" y="20561"/>
                  </a:moveTo>
                  <a:lnTo>
                    <a:pt x="5457596" y="20561"/>
                  </a:lnTo>
                  <a:lnTo>
                    <a:pt x="5455056" y="21590"/>
                  </a:lnTo>
                  <a:lnTo>
                    <a:pt x="5455221" y="21831"/>
                  </a:lnTo>
                  <a:lnTo>
                    <a:pt x="5460403" y="20561"/>
                  </a:lnTo>
                  <a:close/>
                </a:path>
                <a:path w="5494019" h="1034414">
                  <a:moveTo>
                    <a:pt x="5461305" y="22504"/>
                  </a:moveTo>
                  <a:lnTo>
                    <a:pt x="5459704" y="22898"/>
                  </a:lnTo>
                  <a:lnTo>
                    <a:pt x="5461165" y="22987"/>
                  </a:lnTo>
                  <a:lnTo>
                    <a:pt x="5461114" y="22796"/>
                  </a:lnTo>
                  <a:lnTo>
                    <a:pt x="5461203" y="22631"/>
                  </a:lnTo>
                  <a:lnTo>
                    <a:pt x="5461305" y="22504"/>
                  </a:lnTo>
                  <a:close/>
                </a:path>
                <a:path w="5494019" h="1034414">
                  <a:moveTo>
                    <a:pt x="5462892" y="22098"/>
                  </a:moveTo>
                  <a:lnTo>
                    <a:pt x="5462155" y="22136"/>
                  </a:lnTo>
                  <a:lnTo>
                    <a:pt x="5461533" y="22174"/>
                  </a:lnTo>
                  <a:lnTo>
                    <a:pt x="5461305" y="22504"/>
                  </a:lnTo>
                  <a:lnTo>
                    <a:pt x="5462892" y="22098"/>
                  </a:lnTo>
                  <a:close/>
                </a:path>
                <a:path w="5494019" h="1034414">
                  <a:moveTo>
                    <a:pt x="5462943" y="16751"/>
                  </a:moveTo>
                  <a:lnTo>
                    <a:pt x="5460822" y="16751"/>
                  </a:lnTo>
                  <a:lnTo>
                    <a:pt x="5462714" y="17373"/>
                  </a:lnTo>
                  <a:lnTo>
                    <a:pt x="5462943" y="16751"/>
                  </a:lnTo>
                  <a:close/>
                </a:path>
                <a:path w="5494019" h="1034414">
                  <a:moveTo>
                    <a:pt x="5464657" y="18021"/>
                  </a:moveTo>
                  <a:lnTo>
                    <a:pt x="5462714" y="17373"/>
                  </a:lnTo>
                  <a:lnTo>
                    <a:pt x="5462054" y="19291"/>
                  </a:lnTo>
                  <a:lnTo>
                    <a:pt x="5460403" y="20561"/>
                  </a:lnTo>
                  <a:lnTo>
                    <a:pt x="5460987" y="20561"/>
                  </a:lnTo>
                  <a:lnTo>
                    <a:pt x="5463857" y="19291"/>
                  </a:lnTo>
                  <a:lnTo>
                    <a:pt x="5464657" y="18021"/>
                  </a:lnTo>
                  <a:close/>
                </a:path>
                <a:path w="5494019" h="1034414">
                  <a:moveTo>
                    <a:pt x="5466219" y="21107"/>
                  </a:moveTo>
                  <a:lnTo>
                    <a:pt x="5462905" y="22098"/>
                  </a:lnTo>
                  <a:lnTo>
                    <a:pt x="5464060" y="22034"/>
                  </a:lnTo>
                  <a:lnTo>
                    <a:pt x="5465534" y="22034"/>
                  </a:lnTo>
                  <a:lnTo>
                    <a:pt x="5466219" y="21107"/>
                  </a:lnTo>
                  <a:close/>
                </a:path>
                <a:path w="5494019" h="1034414">
                  <a:moveTo>
                    <a:pt x="5487581" y="10668"/>
                  </a:moveTo>
                  <a:lnTo>
                    <a:pt x="5487047" y="7556"/>
                  </a:lnTo>
                  <a:lnTo>
                    <a:pt x="5482094" y="9588"/>
                  </a:lnTo>
                  <a:lnTo>
                    <a:pt x="5478488" y="11252"/>
                  </a:lnTo>
                  <a:lnTo>
                    <a:pt x="5473954" y="14820"/>
                  </a:lnTo>
                  <a:lnTo>
                    <a:pt x="5472684" y="14351"/>
                  </a:lnTo>
                  <a:lnTo>
                    <a:pt x="5473497" y="13220"/>
                  </a:lnTo>
                  <a:lnTo>
                    <a:pt x="5473547" y="12547"/>
                  </a:lnTo>
                  <a:lnTo>
                    <a:pt x="5470855" y="15062"/>
                  </a:lnTo>
                  <a:lnTo>
                    <a:pt x="5466969" y="18465"/>
                  </a:lnTo>
                  <a:lnTo>
                    <a:pt x="5469814" y="21285"/>
                  </a:lnTo>
                  <a:lnTo>
                    <a:pt x="5472900" y="17360"/>
                  </a:lnTo>
                  <a:lnTo>
                    <a:pt x="5474246" y="18554"/>
                  </a:lnTo>
                  <a:lnTo>
                    <a:pt x="5476748" y="13550"/>
                  </a:lnTo>
                  <a:lnTo>
                    <a:pt x="5479389" y="12141"/>
                  </a:lnTo>
                  <a:lnTo>
                    <a:pt x="5482158" y="12153"/>
                  </a:lnTo>
                  <a:lnTo>
                    <a:pt x="5482387" y="13512"/>
                  </a:lnTo>
                  <a:lnTo>
                    <a:pt x="5482920" y="12319"/>
                  </a:lnTo>
                  <a:lnTo>
                    <a:pt x="5487581" y="10668"/>
                  </a:lnTo>
                  <a:close/>
                </a:path>
                <a:path w="5494019" h="1034414">
                  <a:moveTo>
                    <a:pt x="5493461" y="1143"/>
                  </a:moveTo>
                  <a:lnTo>
                    <a:pt x="5492661" y="25"/>
                  </a:lnTo>
                  <a:lnTo>
                    <a:pt x="5490832" y="0"/>
                  </a:lnTo>
                  <a:lnTo>
                    <a:pt x="5490159" y="3822"/>
                  </a:lnTo>
                  <a:lnTo>
                    <a:pt x="5490883" y="5041"/>
                  </a:lnTo>
                  <a:lnTo>
                    <a:pt x="5491594" y="6477"/>
                  </a:lnTo>
                  <a:lnTo>
                    <a:pt x="5492051" y="7988"/>
                  </a:lnTo>
                  <a:lnTo>
                    <a:pt x="5492978" y="5715"/>
                  </a:lnTo>
                  <a:lnTo>
                    <a:pt x="5493359" y="3365"/>
                  </a:lnTo>
                  <a:lnTo>
                    <a:pt x="5493461" y="114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5307045" y="4215401"/>
              <a:ext cx="243609" cy="186837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9156955" y="3612181"/>
              <a:ext cx="745621" cy="638809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9194099" y="3752775"/>
              <a:ext cx="289864" cy="98059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9374456" y="3789088"/>
              <a:ext cx="150372" cy="276735"/>
            </a:xfrm>
            <a:prstGeom prst="rect">
              <a:avLst/>
            </a:prstGeom>
          </p:spPr>
        </p:pic>
      </p:grpSp>
      <p:sp>
        <p:nvSpPr>
          <p:cNvPr id="91" name="object 91"/>
          <p:cNvSpPr txBox="1"/>
          <p:nvPr/>
        </p:nvSpPr>
        <p:spPr>
          <a:xfrm>
            <a:off x="12840792" y="5756068"/>
            <a:ext cx="101981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Шоппер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dirty="0">
                <a:solidFill>
                  <a:srgbClr val="522E48"/>
                </a:solidFill>
                <a:latin typeface="Montserrat"/>
                <a:cs typeface="Montserrat"/>
              </a:rPr>
              <a:t>ECO</a:t>
            </a:r>
            <a:r>
              <a:rPr sz="2000" b="1" spc="-8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116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7556832" y="5756365"/>
            <a:ext cx="194056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Подставка</a:t>
            </a:r>
            <a:r>
              <a:rPr sz="1150" b="1" spc="-3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под</a:t>
            </a: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телефон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0" dirty="0">
                <a:solidFill>
                  <a:srgbClr val="522E48"/>
                </a:solidFill>
                <a:latin typeface="Montserrat"/>
                <a:cs typeface="Montserrat"/>
              </a:rPr>
              <a:t>МИНИ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0488984" y="5756365"/>
            <a:ext cx="502284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20" dirty="0">
                <a:solidFill>
                  <a:srgbClr val="522E48"/>
                </a:solidFill>
                <a:latin typeface="Montserrat"/>
                <a:cs typeface="Montserrat"/>
              </a:rPr>
              <a:t>Ручка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N7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94" name="object 94"/>
          <p:cNvGrpSpPr/>
          <p:nvPr/>
        </p:nvGrpSpPr>
        <p:grpSpPr>
          <a:xfrm>
            <a:off x="10690773" y="3551250"/>
            <a:ext cx="8724900" cy="3174365"/>
            <a:chOff x="10690773" y="3551250"/>
            <a:chExt cx="8724900" cy="3174365"/>
          </a:xfrm>
        </p:grpSpPr>
        <p:sp>
          <p:nvSpPr>
            <p:cNvPr id="95" name="object 95"/>
            <p:cNvSpPr/>
            <p:nvPr/>
          </p:nvSpPr>
          <p:spPr>
            <a:xfrm>
              <a:off x="17700739" y="3551256"/>
              <a:ext cx="227329" cy="349250"/>
            </a:xfrm>
            <a:custGeom>
              <a:avLst/>
              <a:gdLst/>
              <a:ahLst/>
              <a:cxnLst/>
              <a:rect l="l" t="t" r="r" b="b"/>
              <a:pathLst>
                <a:path w="227330" h="349250">
                  <a:moveTo>
                    <a:pt x="3276" y="242836"/>
                  </a:moveTo>
                  <a:lnTo>
                    <a:pt x="914" y="243166"/>
                  </a:lnTo>
                  <a:lnTo>
                    <a:pt x="228" y="243916"/>
                  </a:lnTo>
                  <a:lnTo>
                    <a:pt x="0" y="245960"/>
                  </a:lnTo>
                  <a:lnTo>
                    <a:pt x="1447" y="245935"/>
                  </a:lnTo>
                  <a:lnTo>
                    <a:pt x="3276" y="242836"/>
                  </a:lnTo>
                  <a:close/>
                </a:path>
                <a:path w="227330" h="349250">
                  <a:moveTo>
                    <a:pt x="13068" y="248297"/>
                  </a:moveTo>
                  <a:lnTo>
                    <a:pt x="12903" y="244932"/>
                  </a:lnTo>
                  <a:lnTo>
                    <a:pt x="10426" y="247662"/>
                  </a:lnTo>
                  <a:lnTo>
                    <a:pt x="10401" y="246227"/>
                  </a:lnTo>
                  <a:lnTo>
                    <a:pt x="7670" y="249605"/>
                  </a:lnTo>
                  <a:lnTo>
                    <a:pt x="6210" y="249643"/>
                  </a:lnTo>
                  <a:lnTo>
                    <a:pt x="5588" y="247904"/>
                  </a:lnTo>
                  <a:lnTo>
                    <a:pt x="6146" y="246748"/>
                  </a:lnTo>
                  <a:lnTo>
                    <a:pt x="5435" y="247472"/>
                  </a:lnTo>
                  <a:lnTo>
                    <a:pt x="4241" y="245452"/>
                  </a:lnTo>
                  <a:lnTo>
                    <a:pt x="2946" y="247357"/>
                  </a:lnTo>
                  <a:lnTo>
                    <a:pt x="4051" y="250418"/>
                  </a:lnTo>
                  <a:lnTo>
                    <a:pt x="6210" y="251117"/>
                  </a:lnTo>
                  <a:lnTo>
                    <a:pt x="9131" y="249593"/>
                  </a:lnTo>
                  <a:lnTo>
                    <a:pt x="9436" y="250456"/>
                  </a:lnTo>
                  <a:lnTo>
                    <a:pt x="8699" y="251193"/>
                  </a:lnTo>
                  <a:lnTo>
                    <a:pt x="8420" y="251777"/>
                  </a:lnTo>
                  <a:lnTo>
                    <a:pt x="10439" y="250583"/>
                  </a:lnTo>
                  <a:lnTo>
                    <a:pt x="13068" y="248297"/>
                  </a:lnTo>
                  <a:close/>
                </a:path>
                <a:path w="227330" h="349250">
                  <a:moveTo>
                    <a:pt x="15113" y="252730"/>
                  </a:moveTo>
                  <a:lnTo>
                    <a:pt x="14274" y="251269"/>
                  </a:lnTo>
                  <a:lnTo>
                    <a:pt x="14122" y="251498"/>
                  </a:lnTo>
                  <a:lnTo>
                    <a:pt x="15113" y="252730"/>
                  </a:lnTo>
                  <a:close/>
                </a:path>
                <a:path w="227330" h="349250">
                  <a:moveTo>
                    <a:pt x="15913" y="245681"/>
                  </a:moveTo>
                  <a:lnTo>
                    <a:pt x="15392" y="245529"/>
                  </a:lnTo>
                  <a:lnTo>
                    <a:pt x="14808" y="245249"/>
                  </a:lnTo>
                  <a:lnTo>
                    <a:pt x="14236" y="245960"/>
                  </a:lnTo>
                  <a:lnTo>
                    <a:pt x="15913" y="245681"/>
                  </a:lnTo>
                  <a:close/>
                </a:path>
                <a:path w="227330" h="349250">
                  <a:moveTo>
                    <a:pt x="16700" y="245541"/>
                  </a:moveTo>
                  <a:lnTo>
                    <a:pt x="15913" y="245681"/>
                  </a:lnTo>
                  <a:lnTo>
                    <a:pt x="16217" y="245770"/>
                  </a:lnTo>
                  <a:lnTo>
                    <a:pt x="16497" y="245833"/>
                  </a:lnTo>
                  <a:lnTo>
                    <a:pt x="16700" y="245541"/>
                  </a:lnTo>
                  <a:close/>
                </a:path>
                <a:path w="227330" h="349250">
                  <a:moveTo>
                    <a:pt x="17500" y="245414"/>
                  </a:moveTo>
                  <a:lnTo>
                    <a:pt x="16903" y="245110"/>
                  </a:lnTo>
                  <a:lnTo>
                    <a:pt x="16852" y="245300"/>
                  </a:lnTo>
                  <a:lnTo>
                    <a:pt x="16789" y="245440"/>
                  </a:lnTo>
                  <a:lnTo>
                    <a:pt x="17500" y="245414"/>
                  </a:lnTo>
                  <a:close/>
                </a:path>
                <a:path w="227330" h="349250">
                  <a:moveTo>
                    <a:pt x="17602" y="248297"/>
                  </a:moveTo>
                  <a:lnTo>
                    <a:pt x="15252" y="247650"/>
                  </a:lnTo>
                  <a:lnTo>
                    <a:pt x="13665" y="250190"/>
                  </a:lnTo>
                  <a:lnTo>
                    <a:pt x="14274" y="251269"/>
                  </a:lnTo>
                  <a:lnTo>
                    <a:pt x="15278" y="250190"/>
                  </a:lnTo>
                  <a:lnTo>
                    <a:pt x="16154" y="248920"/>
                  </a:lnTo>
                  <a:lnTo>
                    <a:pt x="17602" y="248297"/>
                  </a:lnTo>
                  <a:close/>
                </a:path>
                <a:path w="227330" h="349250">
                  <a:moveTo>
                    <a:pt x="19138" y="248729"/>
                  </a:moveTo>
                  <a:lnTo>
                    <a:pt x="19100" y="247650"/>
                  </a:lnTo>
                  <a:lnTo>
                    <a:pt x="17602" y="248297"/>
                  </a:lnTo>
                  <a:lnTo>
                    <a:pt x="19138" y="248729"/>
                  </a:lnTo>
                  <a:close/>
                </a:path>
                <a:path w="227330" h="349250">
                  <a:moveTo>
                    <a:pt x="26479" y="254838"/>
                  </a:moveTo>
                  <a:lnTo>
                    <a:pt x="24358" y="254038"/>
                  </a:lnTo>
                  <a:lnTo>
                    <a:pt x="26416" y="255270"/>
                  </a:lnTo>
                  <a:lnTo>
                    <a:pt x="26479" y="254838"/>
                  </a:lnTo>
                  <a:close/>
                </a:path>
                <a:path w="227330" h="349250">
                  <a:moveTo>
                    <a:pt x="27508" y="250190"/>
                  </a:moveTo>
                  <a:lnTo>
                    <a:pt x="24879" y="250190"/>
                  </a:lnTo>
                  <a:lnTo>
                    <a:pt x="22034" y="251460"/>
                  </a:lnTo>
                  <a:lnTo>
                    <a:pt x="19367" y="251460"/>
                  </a:lnTo>
                  <a:lnTo>
                    <a:pt x="19240" y="250190"/>
                  </a:lnTo>
                  <a:lnTo>
                    <a:pt x="21602" y="250190"/>
                  </a:lnTo>
                  <a:lnTo>
                    <a:pt x="22783" y="248920"/>
                  </a:lnTo>
                  <a:lnTo>
                    <a:pt x="19837" y="248920"/>
                  </a:lnTo>
                  <a:lnTo>
                    <a:pt x="19138" y="248729"/>
                  </a:lnTo>
                  <a:lnTo>
                    <a:pt x="19138" y="252120"/>
                  </a:lnTo>
                  <a:lnTo>
                    <a:pt x="19050" y="252730"/>
                  </a:lnTo>
                  <a:lnTo>
                    <a:pt x="17157" y="252730"/>
                  </a:lnTo>
                  <a:lnTo>
                    <a:pt x="17208" y="259080"/>
                  </a:lnTo>
                  <a:lnTo>
                    <a:pt x="24193" y="254038"/>
                  </a:lnTo>
                  <a:lnTo>
                    <a:pt x="24358" y="254038"/>
                  </a:lnTo>
                  <a:lnTo>
                    <a:pt x="25082" y="252730"/>
                  </a:lnTo>
                  <a:lnTo>
                    <a:pt x="26200" y="251460"/>
                  </a:lnTo>
                  <a:lnTo>
                    <a:pt x="27508" y="250190"/>
                  </a:lnTo>
                  <a:close/>
                </a:path>
                <a:path w="227330" h="349250">
                  <a:moveTo>
                    <a:pt x="28968" y="249224"/>
                  </a:moveTo>
                  <a:lnTo>
                    <a:pt x="28460" y="249237"/>
                  </a:lnTo>
                  <a:lnTo>
                    <a:pt x="27978" y="249415"/>
                  </a:lnTo>
                  <a:lnTo>
                    <a:pt x="27508" y="249707"/>
                  </a:lnTo>
                  <a:lnTo>
                    <a:pt x="27914" y="249682"/>
                  </a:lnTo>
                  <a:lnTo>
                    <a:pt x="28321" y="249682"/>
                  </a:lnTo>
                  <a:lnTo>
                    <a:pt x="28727" y="249707"/>
                  </a:lnTo>
                  <a:lnTo>
                    <a:pt x="28968" y="249224"/>
                  </a:lnTo>
                  <a:close/>
                </a:path>
                <a:path w="227330" h="349250">
                  <a:moveTo>
                    <a:pt x="29565" y="249809"/>
                  </a:moveTo>
                  <a:lnTo>
                    <a:pt x="28727" y="249707"/>
                  </a:lnTo>
                  <a:lnTo>
                    <a:pt x="28524" y="250113"/>
                  </a:lnTo>
                  <a:lnTo>
                    <a:pt x="28384" y="250507"/>
                  </a:lnTo>
                  <a:lnTo>
                    <a:pt x="28473" y="250799"/>
                  </a:lnTo>
                  <a:lnTo>
                    <a:pt x="28829" y="250139"/>
                  </a:lnTo>
                  <a:lnTo>
                    <a:pt x="29146" y="249847"/>
                  </a:lnTo>
                  <a:lnTo>
                    <a:pt x="29565" y="249809"/>
                  </a:lnTo>
                  <a:close/>
                </a:path>
                <a:path w="227330" h="349250">
                  <a:moveTo>
                    <a:pt x="30708" y="250139"/>
                  </a:moveTo>
                  <a:lnTo>
                    <a:pt x="30226" y="249885"/>
                  </a:lnTo>
                  <a:lnTo>
                    <a:pt x="29870" y="249796"/>
                  </a:lnTo>
                  <a:lnTo>
                    <a:pt x="29578" y="249809"/>
                  </a:lnTo>
                  <a:lnTo>
                    <a:pt x="29946" y="249897"/>
                  </a:lnTo>
                  <a:lnTo>
                    <a:pt x="30340" y="249999"/>
                  </a:lnTo>
                  <a:lnTo>
                    <a:pt x="30708" y="250139"/>
                  </a:lnTo>
                  <a:close/>
                </a:path>
                <a:path w="227330" h="349250">
                  <a:moveTo>
                    <a:pt x="31305" y="262572"/>
                  </a:moveTo>
                  <a:lnTo>
                    <a:pt x="30657" y="262661"/>
                  </a:lnTo>
                  <a:lnTo>
                    <a:pt x="30429" y="262699"/>
                  </a:lnTo>
                  <a:lnTo>
                    <a:pt x="31305" y="262572"/>
                  </a:lnTo>
                  <a:close/>
                </a:path>
                <a:path w="227330" h="349250">
                  <a:moveTo>
                    <a:pt x="33439" y="265430"/>
                  </a:moveTo>
                  <a:lnTo>
                    <a:pt x="32232" y="264160"/>
                  </a:lnTo>
                  <a:lnTo>
                    <a:pt x="33350" y="265430"/>
                  </a:lnTo>
                  <a:close/>
                </a:path>
                <a:path w="227330" h="349250">
                  <a:moveTo>
                    <a:pt x="34709" y="251155"/>
                  </a:moveTo>
                  <a:lnTo>
                    <a:pt x="34544" y="251333"/>
                  </a:lnTo>
                  <a:lnTo>
                    <a:pt x="34366" y="251637"/>
                  </a:lnTo>
                  <a:lnTo>
                    <a:pt x="34175" y="252095"/>
                  </a:lnTo>
                  <a:lnTo>
                    <a:pt x="34709" y="251155"/>
                  </a:lnTo>
                  <a:close/>
                </a:path>
                <a:path w="227330" h="349250">
                  <a:moveTo>
                    <a:pt x="35521" y="250393"/>
                  </a:moveTo>
                  <a:lnTo>
                    <a:pt x="35140" y="250405"/>
                  </a:lnTo>
                  <a:lnTo>
                    <a:pt x="34709" y="251155"/>
                  </a:lnTo>
                  <a:lnTo>
                    <a:pt x="35521" y="250393"/>
                  </a:lnTo>
                  <a:close/>
                </a:path>
                <a:path w="227330" h="349250">
                  <a:moveTo>
                    <a:pt x="36182" y="250380"/>
                  </a:moveTo>
                  <a:lnTo>
                    <a:pt x="36042" y="249923"/>
                  </a:lnTo>
                  <a:lnTo>
                    <a:pt x="35521" y="250393"/>
                  </a:lnTo>
                  <a:lnTo>
                    <a:pt x="36182" y="250380"/>
                  </a:lnTo>
                  <a:close/>
                </a:path>
                <a:path w="227330" h="349250">
                  <a:moveTo>
                    <a:pt x="39420" y="253568"/>
                  </a:moveTo>
                  <a:lnTo>
                    <a:pt x="38290" y="252920"/>
                  </a:lnTo>
                  <a:lnTo>
                    <a:pt x="37071" y="250367"/>
                  </a:lnTo>
                  <a:lnTo>
                    <a:pt x="36182" y="250380"/>
                  </a:lnTo>
                  <a:lnTo>
                    <a:pt x="37668" y="254876"/>
                  </a:lnTo>
                  <a:lnTo>
                    <a:pt x="39420" y="253568"/>
                  </a:lnTo>
                  <a:close/>
                </a:path>
                <a:path w="227330" h="349250">
                  <a:moveTo>
                    <a:pt x="50876" y="270510"/>
                  </a:moveTo>
                  <a:lnTo>
                    <a:pt x="50634" y="270319"/>
                  </a:lnTo>
                  <a:lnTo>
                    <a:pt x="50190" y="270510"/>
                  </a:lnTo>
                  <a:lnTo>
                    <a:pt x="50876" y="270510"/>
                  </a:lnTo>
                  <a:close/>
                </a:path>
                <a:path w="227330" h="349250">
                  <a:moveTo>
                    <a:pt x="52476" y="274561"/>
                  </a:moveTo>
                  <a:lnTo>
                    <a:pt x="51943" y="272046"/>
                  </a:lnTo>
                  <a:lnTo>
                    <a:pt x="50406" y="271272"/>
                  </a:lnTo>
                  <a:lnTo>
                    <a:pt x="51981" y="274434"/>
                  </a:lnTo>
                  <a:lnTo>
                    <a:pt x="52476" y="274561"/>
                  </a:lnTo>
                  <a:close/>
                </a:path>
                <a:path w="227330" h="349250">
                  <a:moveTo>
                    <a:pt x="54394" y="279273"/>
                  </a:moveTo>
                  <a:lnTo>
                    <a:pt x="51981" y="274434"/>
                  </a:lnTo>
                  <a:lnTo>
                    <a:pt x="50520" y="274078"/>
                  </a:lnTo>
                  <a:lnTo>
                    <a:pt x="54394" y="279273"/>
                  </a:lnTo>
                  <a:close/>
                </a:path>
                <a:path w="227330" h="349250">
                  <a:moveTo>
                    <a:pt x="55587" y="273875"/>
                  </a:moveTo>
                  <a:lnTo>
                    <a:pt x="51803" y="271424"/>
                  </a:lnTo>
                  <a:lnTo>
                    <a:pt x="51943" y="272046"/>
                  </a:lnTo>
                  <a:lnTo>
                    <a:pt x="55587" y="273875"/>
                  </a:lnTo>
                  <a:close/>
                </a:path>
                <a:path w="227330" h="349250">
                  <a:moveTo>
                    <a:pt x="60426" y="271780"/>
                  </a:moveTo>
                  <a:lnTo>
                    <a:pt x="57442" y="271780"/>
                  </a:lnTo>
                  <a:lnTo>
                    <a:pt x="60198" y="272669"/>
                  </a:lnTo>
                  <a:lnTo>
                    <a:pt x="60426" y="271780"/>
                  </a:lnTo>
                  <a:close/>
                </a:path>
                <a:path w="227330" h="349250">
                  <a:moveTo>
                    <a:pt x="62560" y="262890"/>
                  </a:moveTo>
                  <a:lnTo>
                    <a:pt x="61633" y="262077"/>
                  </a:lnTo>
                  <a:lnTo>
                    <a:pt x="61175" y="262890"/>
                  </a:lnTo>
                  <a:lnTo>
                    <a:pt x="62560" y="262890"/>
                  </a:lnTo>
                  <a:close/>
                </a:path>
                <a:path w="227330" h="349250">
                  <a:moveTo>
                    <a:pt x="62611" y="260350"/>
                  </a:moveTo>
                  <a:lnTo>
                    <a:pt x="59677" y="260350"/>
                  </a:lnTo>
                  <a:lnTo>
                    <a:pt x="61633" y="262077"/>
                  </a:lnTo>
                  <a:lnTo>
                    <a:pt x="62611" y="260350"/>
                  </a:lnTo>
                  <a:close/>
                </a:path>
                <a:path w="227330" h="349250">
                  <a:moveTo>
                    <a:pt x="68668" y="282460"/>
                  </a:moveTo>
                  <a:lnTo>
                    <a:pt x="67487" y="280822"/>
                  </a:lnTo>
                  <a:lnTo>
                    <a:pt x="65112" y="280339"/>
                  </a:lnTo>
                  <a:lnTo>
                    <a:pt x="66840" y="282346"/>
                  </a:lnTo>
                  <a:lnTo>
                    <a:pt x="66446" y="282879"/>
                  </a:lnTo>
                  <a:lnTo>
                    <a:pt x="68237" y="282549"/>
                  </a:lnTo>
                  <a:lnTo>
                    <a:pt x="68668" y="282460"/>
                  </a:lnTo>
                  <a:close/>
                </a:path>
                <a:path w="227330" h="349250">
                  <a:moveTo>
                    <a:pt x="70167" y="265430"/>
                  </a:moveTo>
                  <a:lnTo>
                    <a:pt x="69342" y="265430"/>
                  </a:lnTo>
                  <a:lnTo>
                    <a:pt x="69583" y="265671"/>
                  </a:lnTo>
                  <a:lnTo>
                    <a:pt x="70167" y="265430"/>
                  </a:lnTo>
                  <a:close/>
                </a:path>
                <a:path w="227330" h="349250">
                  <a:moveTo>
                    <a:pt x="72047" y="266915"/>
                  </a:moveTo>
                  <a:lnTo>
                    <a:pt x="71678" y="267322"/>
                  </a:lnTo>
                  <a:lnTo>
                    <a:pt x="71475" y="267639"/>
                  </a:lnTo>
                  <a:lnTo>
                    <a:pt x="71297" y="267957"/>
                  </a:lnTo>
                  <a:lnTo>
                    <a:pt x="72047" y="266915"/>
                  </a:lnTo>
                  <a:close/>
                </a:path>
                <a:path w="227330" h="349250">
                  <a:moveTo>
                    <a:pt x="74752" y="124460"/>
                  </a:moveTo>
                  <a:lnTo>
                    <a:pt x="72859" y="124460"/>
                  </a:lnTo>
                  <a:lnTo>
                    <a:pt x="71081" y="127000"/>
                  </a:lnTo>
                  <a:lnTo>
                    <a:pt x="74752" y="124460"/>
                  </a:lnTo>
                  <a:close/>
                </a:path>
                <a:path w="227330" h="349250">
                  <a:moveTo>
                    <a:pt x="81978" y="209524"/>
                  </a:moveTo>
                  <a:lnTo>
                    <a:pt x="81127" y="209105"/>
                  </a:lnTo>
                  <a:lnTo>
                    <a:pt x="81292" y="209791"/>
                  </a:lnTo>
                  <a:lnTo>
                    <a:pt x="81978" y="209524"/>
                  </a:lnTo>
                  <a:close/>
                </a:path>
                <a:path w="227330" h="349250">
                  <a:moveTo>
                    <a:pt x="83654" y="273939"/>
                  </a:moveTo>
                  <a:lnTo>
                    <a:pt x="81864" y="271919"/>
                  </a:lnTo>
                  <a:lnTo>
                    <a:pt x="82575" y="272923"/>
                  </a:lnTo>
                  <a:lnTo>
                    <a:pt x="83159" y="273507"/>
                  </a:lnTo>
                  <a:lnTo>
                    <a:pt x="83654" y="273939"/>
                  </a:lnTo>
                  <a:close/>
                </a:path>
                <a:path w="227330" h="349250">
                  <a:moveTo>
                    <a:pt x="85737" y="217360"/>
                  </a:moveTo>
                  <a:lnTo>
                    <a:pt x="85077" y="216598"/>
                  </a:lnTo>
                  <a:lnTo>
                    <a:pt x="85128" y="216966"/>
                  </a:lnTo>
                  <a:lnTo>
                    <a:pt x="85344" y="217258"/>
                  </a:lnTo>
                  <a:lnTo>
                    <a:pt x="85737" y="217360"/>
                  </a:lnTo>
                  <a:close/>
                </a:path>
                <a:path w="227330" h="349250">
                  <a:moveTo>
                    <a:pt x="87922" y="279603"/>
                  </a:moveTo>
                  <a:lnTo>
                    <a:pt x="87782" y="279400"/>
                  </a:lnTo>
                  <a:lnTo>
                    <a:pt x="87731" y="279755"/>
                  </a:lnTo>
                  <a:lnTo>
                    <a:pt x="87922" y="279603"/>
                  </a:lnTo>
                  <a:close/>
                </a:path>
                <a:path w="227330" h="349250">
                  <a:moveTo>
                    <a:pt x="89103" y="292100"/>
                  </a:moveTo>
                  <a:lnTo>
                    <a:pt x="88900" y="291909"/>
                  </a:lnTo>
                  <a:lnTo>
                    <a:pt x="88722" y="292100"/>
                  </a:lnTo>
                  <a:lnTo>
                    <a:pt x="89103" y="292100"/>
                  </a:lnTo>
                  <a:close/>
                </a:path>
                <a:path w="227330" h="349250">
                  <a:moveTo>
                    <a:pt x="90678" y="280670"/>
                  </a:moveTo>
                  <a:lnTo>
                    <a:pt x="88163" y="279400"/>
                  </a:lnTo>
                  <a:lnTo>
                    <a:pt x="87922" y="279603"/>
                  </a:lnTo>
                  <a:lnTo>
                    <a:pt x="89509" y="281940"/>
                  </a:lnTo>
                  <a:lnTo>
                    <a:pt x="90678" y="280670"/>
                  </a:lnTo>
                  <a:close/>
                </a:path>
                <a:path w="227330" h="349250">
                  <a:moveTo>
                    <a:pt x="91922" y="231140"/>
                  </a:moveTo>
                  <a:lnTo>
                    <a:pt x="89369" y="229870"/>
                  </a:lnTo>
                  <a:lnTo>
                    <a:pt x="90576" y="231140"/>
                  </a:lnTo>
                  <a:lnTo>
                    <a:pt x="91922" y="231140"/>
                  </a:lnTo>
                  <a:close/>
                </a:path>
                <a:path w="227330" h="349250">
                  <a:moveTo>
                    <a:pt x="93916" y="74968"/>
                  </a:moveTo>
                  <a:lnTo>
                    <a:pt x="89408" y="76200"/>
                  </a:lnTo>
                  <a:lnTo>
                    <a:pt x="93306" y="77152"/>
                  </a:lnTo>
                  <a:lnTo>
                    <a:pt x="92989" y="76200"/>
                  </a:lnTo>
                  <a:lnTo>
                    <a:pt x="93916" y="74968"/>
                  </a:lnTo>
                  <a:close/>
                </a:path>
                <a:path w="227330" h="349250">
                  <a:moveTo>
                    <a:pt x="94602" y="77470"/>
                  </a:moveTo>
                  <a:lnTo>
                    <a:pt x="93306" y="77152"/>
                  </a:lnTo>
                  <a:lnTo>
                    <a:pt x="93827" y="78740"/>
                  </a:lnTo>
                  <a:lnTo>
                    <a:pt x="94018" y="78613"/>
                  </a:lnTo>
                  <a:lnTo>
                    <a:pt x="94602" y="77470"/>
                  </a:lnTo>
                  <a:close/>
                </a:path>
                <a:path w="227330" h="349250">
                  <a:moveTo>
                    <a:pt x="94640" y="74053"/>
                  </a:moveTo>
                  <a:lnTo>
                    <a:pt x="93916" y="74968"/>
                  </a:lnTo>
                  <a:lnTo>
                    <a:pt x="94068" y="74930"/>
                  </a:lnTo>
                  <a:lnTo>
                    <a:pt x="94640" y="74053"/>
                  </a:lnTo>
                  <a:close/>
                </a:path>
                <a:path w="227330" h="349250">
                  <a:moveTo>
                    <a:pt x="98996" y="282219"/>
                  </a:moveTo>
                  <a:lnTo>
                    <a:pt x="98983" y="281901"/>
                  </a:lnTo>
                  <a:lnTo>
                    <a:pt x="98831" y="281571"/>
                  </a:lnTo>
                  <a:lnTo>
                    <a:pt x="98755" y="281749"/>
                  </a:lnTo>
                  <a:lnTo>
                    <a:pt x="98831" y="282092"/>
                  </a:lnTo>
                  <a:lnTo>
                    <a:pt x="98945" y="282473"/>
                  </a:lnTo>
                  <a:lnTo>
                    <a:pt x="98996" y="282219"/>
                  </a:lnTo>
                  <a:close/>
                </a:path>
                <a:path w="227330" h="349250">
                  <a:moveTo>
                    <a:pt x="105587" y="94195"/>
                  </a:moveTo>
                  <a:lnTo>
                    <a:pt x="105257" y="94284"/>
                  </a:lnTo>
                  <a:lnTo>
                    <a:pt x="104952" y="94373"/>
                  </a:lnTo>
                  <a:lnTo>
                    <a:pt x="104686" y="94488"/>
                  </a:lnTo>
                  <a:lnTo>
                    <a:pt x="105346" y="95237"/>
                  </a:lnTo>
                  <a:lnTo>
                    <a:pt x="105562" y="94691"/>
                  </a:lnTo>
                  <a:lnTo>
                    <a:pt x="105587" y="94526"/>
                  </a:lnTo>
                  <a:lnTo>
                    <a:pt x="105498" y="94399"/>
                  </a:lnTo>
                  <a:lnTo>
                    <a:pt x="105587" y="94195"/>
                  </a:lnTo>
                  <a:close/>
                </a:path>
                <a:path w="227330" h="349250">
                  <a:moveTo>
                    <a:pt x="108839" y="92710"/>
                  </a:moveTo>
                  <a:lnTo>
                    <a:pt x="105778" y="93980"/>
                  </a:lnTo>
                  <a:lnTo>
                    <a:pt x="105956" y="93980"/>
                  </a:lnTo>
                  <a:lnTo>
                    <a:pt x="105562" y="95250"/>
                  </a:lnTo>
                  <a:lnTo>
                    <a:pt x="107467" y="95250"/>
                  </a:lnTo>
                  <a:lnTo>
                    <a:pt x="108839" y="92710"/>
                  </a:lnTo>
                  <a:close/>
                </a:path>
                <a:path w="227330" h="349250">
                  <a:moveTo>
                    <a:pt x="111467" y="299720"/>
                  </a:moveTo>
                  <a:lnTo>
                    <a:pt x="109778" y="299720"/>
                  </a:lnTo>
                  <a:lnTo>
                    <a:pt x="110972" y="302260"/>
                  </a:lnTo>
                  <a:lnTo>
                    <a:pt x="111467" y="299720"/>
                  </a:lnTo>
                  <a:close/>
                </a:path>
                <a:path w="227330" h="349250">
                  <a:moveTo>
                    <a:pt x="111734" y="303377"/>
                  </a:moveTo>
                  <a:lnTo>
                    <a:pt x="111467" y="302260"/>
                  </a:lnTo>
                  <a:lnTo>
                    <a:pt x="110972" y="302260"/>
                  </a:lnTo>
                  <a:lnTo>
                    <a:pt x="110515" y="302260"/>
                  </a:lnTo>
                  <a:lnTo>
                    <a:pt x="111734" y="303377"/>
                  </a:lnTo>
                  <a:close/>
                </a:path>
                <a:path w="227330" h="349250">
                  <a:moveTo>
                    <a:pt x="111887" y="303530"/>
                  </a:moveTo>
                  <a:lnTo>
                    <a:pt x="111734" y="303377"/>
                  </a:lnTo>
                  <a:lnTo>
                    <a:pt x="111760" y="303530"/>
                  </a:lnTo>
                  <a:lnTo>
                    <a:pt x="111887" y="303530"/>
                  </a:lnTo>
                  <a:close/>
                </a:path>
                <a:path w="227330" h="349250">
                  <a:moveTo>
                    <a:pt x="112560" y="258521"/>
                  </a:moveTo>
                  <a:lnTo>
                    <a:pt x="110477" y="257810"/>
                  </a:lnTo>
                  <a:lnTo>
                    <a:pt x="112102" y="259308"/>
                  </a:lnTo>
                  <a:lnTo>
                    <a:pt x="112560" y="258521"/>
                  </a:lnTo>
                  <a:close/>
                </a:path>
                <a:path w="227330" h="349250">
                  <a:moveTo>
                    <a:pt x="112649" y="299720"/>
                  </a:moveTo>
                  <a:lnTo>
                    <a:pt x="112483" y="299199"/>
                  </a:lnTo>
                  <a:lnTo>
                    <a:pt x="111721" y="298450"/>
                  </a:lnTo>
                  <a:lnTo>
                    <a:pt x="111467" y="299720"/>
                  </a:lnTo>
                  <a:lnTo>
                    <a:pt x="112649" y="299720"/>
                  </a:lnTo>
                  <a:close/>
                </a:path>
                <a:path w="227330" h="349250">
                  <a:moveTo>
                    <a:pt x="112928" y="306666"/>
                  </a:moveTo>
                  <a:lnTo>
                    <a:pt x="112725" y="307060"/>
                  </a:lnTo>
                  <a:lnTo>
                    <a:pt x="112623" y="307441"/>
                  </a:lnTo>
                  <a:lnTo>
                    <a:pt x="112598" y="307695"/>
                  </a:lnTo>
                  <a:lnTo>
                    <a:pt x="112788" y="307378"/>
                  </a:lnTo>
                  <a:lnTo>
                    <a:pt x="112890" y="307035"/>
                  </a:lnTo>
                  <a:lnTo>
                    <a:pt x="112928" y="306666"/>
                  </a:lnTo>
                  <a:close/>
                </a:path>
                <a:path w="227330" h="349250">
                  <a:moveTo>
                    <a:pt x="113245" y="260350"/>
                  </a:moveTo>
                  <a:lnTo>
                    <a:pt x="112102" y="259308"/>
                  </a:lnTo>
                  <a:lnTo>
                    <a:pt x="110756" y="261620"/>
                  </a:lnTo>
                  <a:lnTo>
                    <a:pt x="113245" y="260350"/>
                  </a:lnTo>
                  <a:close/>
                </a:path>
                <a:path w="227330" h="349250">
                  <a:moveTo>
                    <a:pt x="114693" y="217817"/>
                  </a:moveTo>
                  <a:lnTo>
                    <a:pt x="112814" y="215925"/>
                  </a:lnTo>
                  <a:lnTo>
                    <a:pt x="113131" y="217081"/>
                  </a:lnTo>
                  <a:lnTo>
                    <a:pt x="114693" y="217817"/>
                  </a:lnTo>
                  <a:close/>
                </a:path>
                <a:path w="227330" h="349250">
                  <a:moveTo>
                    <a:pt x="117983" y="47980"/>
                  </a:moveTo>
                  <a:lnTo>
                    <a:pt x="116954" y="48260"/>
                  </a:lnTo>
                  <a:lnTo>
                    <a:pt x="117830" y="48552"/>
                  </a:lnTo>
                  <a:lnTo>
                    <a:pt x="117843" y="48260"/>
                  </a:lnTo>
                  <a:lnTo>
                    <a:pt x="117983" y="47980"/>
                  </a:lnTo>
                  <a:close/>
                </a:path>
                <a:path w="227330" h="349250">
                  <a:moveTo>
                    <a:pt x="120307" y="43395"/>
                  </a:moveTo>
                  <a:lnTo>
                    <a:pt x="120243" y="43180"/>
                  </a:lnTo>
                  <a:lnTo>
                    <a:pt x="119989" y="43180"/>
                  </a:lnTo>
                  <a:lnTo>
                    <a:pt x="120307" y="43395"/>
                  </a:lnTo>
                  <a:close/>
                </a:path>
                <a:path w="227330" h="349250">
                  <a:moveTo>
                    <a:pt x="120459" y="38506"/>
                  </a:moveTo>
                  <a:lnTo>
                    <a:pt x="117221" y="41935"/>
                  </a:lnTo>
                  <a:lnTo>
                    <a:pt x="118224" y="42113"/>
                  </a:lnTo>
                  <a:lnTo>
                    <a:pt x="119126" y="42506"/>
                  </a:lnTo>
                  <a:lnTo>
                    <a:pt x="119964" y="42951"/>
                  </a:lnTo>
                  <a:lnTo>
                    <a:pt x="118186" y="41757"/>
                  </a:lnTo>
                  <a:lnTo>
                    <a:pt x="120459" y="38506"/>
                  </a:lnTo>
                  <a:close/>
                </a:path>
                <a:path w="227330" h="349250">
                  <a:moveTo>
                    <a:pt x="120573" y="45605"/>
                  </a:moveTo>
                  <a:lnTo>
                    <a:pt x="119697" y="44450"/>
                  </a:lnTo>
                  <a:lnTo>
                    <a:pt x="119138" y="45605"/>
                  </a:lnTo>
                  <a:lnTo>
                    <a:pt x="120573" y="45605"/>
                  </a:lnTo>
                  <a:close/>
                </a:path>
                <a:path w="227330" h="349250">
                  <a:moveTo>
                    <a:pt x="121005" y="44450"/>
                  </a:moveTo>
                  <a:lnTo>
                    <a:pt x="120992" y="43891"/>
                  </a:lnTo>
                  <a:lnTo>
                    <a:pt x="120307" y="43395"/>
                  </a:lnTo>
                  <a:lnTo>
                    <a:pt x="120586" y="44450"/>
                  </a:lnTo>
                  <a:lnTo>
                    <a:pt x="121005" y="44450"/>
                  </a:lnTo>
                  <a:close/>
                </a:path>
                <a:path w="227330" h="349250">
                  <a:moveTo>
                    <a:pt x="121615" y="46990"/>
                  </a:moveTo>
                  <a:lnTo>
                    <a:pt x="120662" y="45720"/>
                  </a:lnTo>
                  <a:lnTo>
                    <a:pt x="119430" y="45720"/>
                  </a:lnTo>
                  <a:lnTo>
                    <a:pt x="119087" y="45720"/>
                  </a:lnTo>
                  <a:lnTo>
                    <a:pt x="117983" y="47980"/>
                  </a:lnTo>
                  <a:lnTo>
                    <a:pt x="121234" y="47091"/>
                  </a:lnTo>
                  <a:lnTo>
                    <a:pt x="121615" y="46990"/>
                  </a:lnTo>
                  <a:close/>
                </a:path>
                <a:path w="227330" h="349250">
                  <a:moveTo>
                    <a:pt x="130632" y="313956"/>
                  </a:moveTo>
                  <a:lnTo>
                    <a:pt x="129413" y="313474"/>
                  </a:lnTo>
                  <a:lnTo>
                    <a:pt x="128651" y="312661"/>
                  </a:lnTo>
                  <a:lnTo>
                    <a:pt x="129882" y="314807"/>
                  </a:lnTo>
                  <a:lnTo>
                    <a:pt x="130632" y="313956"/>
                  </a:lnTo>
                  <a:close/>
                </a:path>
                <a:path w="227330" h="349250">
                  <a:moveTo>
                    <a:pt x="137058" y="20320"/>
                  </a:moveTo>
                  <a:lnTo>
                    <a:pt x="133591" y="22860"/>
                  </a:lnTo>
                  <a:lnTo>
                    <a:pt x="135458" y="23444"/>
                  </a:lnTo>
                  <a:lnTo>
                    <a:pt x="137058" y="20320"/>
                  </a:lnTo>
                  <a:close/>
                </a:path>
                <a:path w="227330" h="349250">
                  <a:moveTo>
                    <a:pt x="137617" y="24130"/>
                  </a:moveTo>
                  <a:lnTo>
                    <a:pt x="135458" y="23444"/>
                  </a:lnTo>
                  <a:lnTo>
                    <a:pt x="135115" y="24130"/>
                  </a:lnTo>
                  <a:lnTo>
                    <a:pt x="137617" y="24130"/>
                  </a:lnTo>
                  <a:close/>
                </a:path>
                <a:path w="227330" h="349250">
                  <a:moveTo>
                    <a:pt x="145783" y="241693"/>
                  </a:moveTo>
                  <a:lnTo>
                    <a:pt x="145478" y="241300"/>
                  </a:lnTo>
                  <a:lnTo>
                    <a:pt x="145326" y="239788"/>
                  </a:lnTo>
                  <a:lnTo>
                    <a:pt x="144297" y="241300"/>
                  </a:lnTo>
                  <a:lnTo>
                    <a:pt x="145783" y="241693"/>
                  </a:lnTo>
                  <a:close/>
                </a:path>
                <a:path w="227330" h="349250">
                  <a:moveTo>
                    <a:pt x="148602" y="234950"/>
                  </a:moveTo>
                  <a:lnTo>
                    <a:pt x="148564" y="233451"/>
                  </a:lnTo>
                  <a:lnTo>
                    <a:pt x="144526" y="232410"/>
                  </a:lnTo>
                  <a:lnTo>
                    <a:pt x="145326" y="239788"/>
                  </a:lnTo>
                  <a:lnTo>
                    <a:pt x="148602" y="234950"/>
                  </a:lnTo>
                  <a:close/>
                </a:path>
                <a:path w="227330" h="349250">
                  <a:moveTo>
                    <a:pt x="149085" y="311150"/>
                  </a:moveTo>
                  <a:lnTo>
                    <a:pt x="148704" y="312293"/>
                  </a:lnTo>
                  <a:lnTo>
                    <a:pt x="148805" y="312420"/>
                  </a:lnTo>
                  <a:lnTo>
                    <a:pt x="149085" y="311150"/>
                  </a:lnTo>
                  <a:close/>
                </a:path>
                <a:path w="227330" h="349250">
                  <a:moveTo>
                    <a:pt x="155486" y="194360"/>
                  </a:moveTo>
                  <a:lnTo>
                    <a:pt x="155219" y="194779"/>
                  </a:lnTo>
                  <a:lnTo>
                    <a:pt x="155486" y="194360"/>
                  </a:lnTo>
                  <a:close/>
                </a:path>
                <a:path w="227330" h="349250">
                  <a:moveTo>
                    <a:pt x="157937" y="190627"/>
                  </a:moveTo>
                  <a:lnTo>
                    <a:pt x="157022" y="191541"/>
                  </a:lnTo>
                  <a:lnTo>
                    <a:pt x="156197" y="192938"/>
                  </a:lnTo>
                  <a:lnTo>
                    <a:pt x="155486" y="194360"/>
                  </a:lnTo>
                  <a:lnTo>
                    <a:pt x="156286" y="193103"/>
                  </a:lnTo>
                  <a:lnTo>
                    <a:pt x="157022" y="191833"/>
                  </a:lnTo>
                  <a:lnTo>
                    <a:pt x="157937" y="190627"/>
                  </a:lnTo>
                  <a:close/>
                </a:path>
                <a:path w="227330" h="349250">
                  <a:moveTo>
                    <a:pt x="158064" y="336613"/>
                  </a:moveTo>
                  <a:lnTo>
                    <a:pt x="157835" y="334556"/>
                  </a:lnTo>
                  <a:lnTo>
                    <a:pt x="157949" y="336524"/>
                  </a:lnTo>
                  <a:close/>
                </a:path>
                <a:path w="227330" h="349250">
                  <a:moveTo>
                    <a:pt x="158432" y="316636"/>
                  </a:moveTo>
                  <a:lnTo>
                    <a:pt x="158127" y="316230"/>
                  </a:lnTo>
                  <a:lnTo>
                    <a:pt x="158407" y="316712"/>
                  </a:lnTo>
                  <a:close/>
                </a:path>
                <a:path w="227330" h="349250">
                  <a:moveTo>
                    <a:pt x="160350" y="338518"/>
                  </a:moveTo>
                  <a:lnTo>
                    <a:pt x="158064" y="336613"/>
                  </a:lnTo>
                  <a:lnTo>
                    <a:pt x="158203" y="337845"/>
                  </a:lnTo>
                  <a:lnTo>
                    <a:pt x="160350" y="338518"/>
                  </a:lnTo>
                  <a:close/>
                </a:path>
                <a:path w="227330" h="349250">
                  <a:moveTo>
                    <a:pt x="163055" y="11430"/>
                  </a:moveTo>
                  <a:lnTo>
                    <a:pt x="162560" y="11430"/>
                  </a:lnTo>
                  <a:lnTo>
                    <a:pt x="162509" y="11696"/>
                  </a:lnTo>
                  <a:lnTo>
                    <a:pt x="163055" y="11430"/>
                  </a:lnTo>
                  <a:close/>
                </a:path>
                <a:path w="227330" h="349250">
                  <a:moveTo>
                    <a:pt x="163893" y="323850"/>
                  </a:moveTo>
                  <a:lnTo>
                    <a:pt x="159613" y="316230"/>
                  </a:lnTo>
                  <a:lnTo>
                    <a:pt x="158610" y="316230"/>
                  </a:lnTo>
                  <a:lnTo>
                    <a:pt x="158496" y="316712"/>
                  </a:lnTo>
                  <a:lnTo>
                    <a:pt x="163893" y="323850"/>
                  </a:lnTo>
                  <a:close/>
                </a:path>
                <a:path w="227330" h="349250">
                  <a:moveTo>
                    <a:pt x="164058" y="320865"/>
                  </a:moveTo>
                  <a:lnTo>
                    <a:pt x="161112" y="317385"/>
                  </a:lnTo>
                  <a:lnTo>
                    <a:pt x="163499" y="321830"/>
                  </a:lnTo>
                  <a:lnTo>
                    <a:pt x="163715" y="321564"/>
                  </a:lnTo>
                  <a:lnTo>
                    <a:pt x="163906" y="321221"/>
                  </a:lnTo>
                  <a:lnTo>
                    <a:pt x="164058" y="320865"/>
                  </a:lnTo>
                  <a:close/>
                </a:path>
                <a:path w="227330" h="349250">
                  <a:moveTo>
                    <a:pt x="164744" y="265430"/>
                  </a:moveTo>
                  <a:lnTo>
                    <a:pt x="164680" y="265557"/>
                  </a:lnTo>
                  <a:lnTo>
                    <a:pt x="164744" y="265430"/>
                  </a:lnTo>
                  <a:close/>
                </a:path>
                <a:path w="227330" h="349250">
                  <a:moveTo>
                    <a:pt x="165493" y="263956"/>
                  </a:moveTo>
                  <a:lnTo>
                    <a:pt x="165366" y="264109"/>
                  </a:lnTo>
                  <a:lnTo>
                    <a:pt x="165493" y="263956"/>
                  </a:lnTo>
                  <a:close/>
                </a:path>
                <a:path w="227330" h="349250">
                  <a:moveTo>
                    <a:pt x="167868" y="178371"/>
                  </a:moveTo>
                  <a:lnTo>
                    <a:pt x="167805" y="178092"/>
                  </a:lnTo>
                  <a:lnTo>
                    <a:pt x="167779" y="177812"/>
                  </a:lnTo>
                  <a:lnTo>
                    <a:pt x="167576" y="177507"/>
                  </a:lnTo>
                  <a:lnTo>
                    <a:pt x="164706" y="179158"/>
                  </a:lnTo>
                  <a:lnTo>
                    <a:pt x="166027" y="179146"/>
                  </a:lnTo>
                  <a:lnTo>
                    <a:pt x="167030" y="178828"/>
                  </a:lnTo>
                  <a:lnTo>
                    <a:pt x="167868" y="178371"/>
                  </a:lnTo>
                  <a:close/>
                </a:path>
                <a:path w="227330" h="349250">
                  <a:moveTo>
                    <a:pt x="171945" y="317055"/>
                  </a:moveTo>
                  <a:lnTo>
                    <a:pt x="170853" y="315963"/>
                  </a:lnTo>
                  <a:lnTo>
                    <a:pt x="170218" y="315849"/>
                  </a:lnTo>
                  <a:lnTo>
                    <a:pt x="170726" y="316471"/>
                  </a:lnTo>
                  <a:lnTo>
                    <a:pt x="171767" y="317538"/>
                  </a:lnTo>
                  <a:lnTo>
                    <a:pt x="171818" y="317309"/>
                  </a:lnTo>
                  <a:lnTo>
                    <a:pt x="171945" y="317055"/>
                  </a:lnTo>
                  <a:close/>
                </a:path>
                <a:path w="227330" h="349250">
                  <a:moveTo>
                    <a:pt x="173177" y="214630"/>
                  </a:moveTo>
                  <a:lnTo>
                    <a:pt x="172961" y="214464"/>
                  </a:lnTo>
                  <a:lnTo>
                    <a:pt x="173037" y="214630"/>
                  </a:lnTo>
                  <a:lnTo>
                    <a:pt x="173177" y="214630"/>
                  </a:lnTo>
                  <a:close/>
                </a:path>
                <a:path w="227330" h="349250">
                  <a:moveTo>
                    <a:pt x="175094" y="320751"/>
                  </a:moveTo>
                  <a:lnTo>
                    <a:pt x="172808" y="318554"/>
                  </a:lnTo>
                  <a:lnTo>
                    <a:pt x="171767" y="317538"/>
                  </a:lnTo>
                  <a:lnTo>
                    <a:pt x="171742" y="317842"/>
                  </a:lnTo>
                  <a:lnTo>
                    <a:pt x="171932" y="318198"/>
                  </a:lnTo>
                  <a:lnTo>
                    <a:pt x="175094" y="320751"/>
                  </a:lnTo>
                  <a:close/>
                </a:path>
                <a:path w="227330" h="349250">
                  <a:moveTo>
                    <a:pt x="175450" y="215760"/>
                  </a:moveTo>
                  <a:lnTo>
                    <a:pt x="174409" y="213969"/>
                  </a:lnTo>
                  <a:lnTo>
                    <a:pt x="174396" y="214630"/>
                  </a:lnTo>
                  <a:lnTo>
                    <a:pt x="175450" y="215760"/>
                  </a:lnTo>
                  <a:close/>
                </a:path>
                <a:path w="227330" h="349250">
                  <a:moveTo>
                    <a:pt x="175514" y="323469"/>
                  </a:moveTo>
                  <a:lnTo>
                    <a:pt x="173469" y="321310"/>
                  </a:lnTo>
                  <a:lnTo>
                    <a:pt x="169887" y="318770"/>
                  </a:lnTo>
                  <a:lnTo>
                    <a:pt x="175514" y="323469"/>
                  </a:lnTo>
                  <a:close/>
                </a:path>
                <a:path w="227330" h="349250">
                  <a:moveTo>
                    <a:pt x="176517" y="205232"/>
                  </a:moveTo>
                  <a:lnTo>
                    <a:pt x="176263" y="205219"/>
                  </a:lnTo>
                  <a:lnTo>
                    <a:pt x="175818" y="205625"/>
                  </a:lnTo>
                  <a:lnTo>
                    <a:pt x="176517" y="205257"/>
                  </a:lnTo>
                  <a:close/>
                </a:path>
                <a:path w="227330" h="349250">
                  <a:moveTo>
                    <a:pt x="176720" y="205232"/>
                  </a:moveTo>
                  <a:lnTo>
                    <a:pt x="176695" y="204381"/>
                  </a:lnTo>
                  <a:lnTo>
                    <a:pt x="176415" y="204381"/>
                  </a:lnTo>
                  <a:lnTo>
                    <a:pt x="176276" y="204431"/>
                  </a:lnTo>
                  <a:lnTo>
                    <a:pt x="176504" y="204851"/>
                  </a:lnTo>
                  <a:lnTo>
                    <a:pt x="176517" y="205232"/>
                  </a:lnTo>
                  <a:lnTo>
                    <a:pt x="176720" y="205232"/>
                  </a:lnTo>
                  <a:close/>
                </a:path>
                <a:path w="227330" h="349250">
                  <a:moveTo>
                    <a:pt x="178968" y="163830"/>
                  </a:moveTo>
                  <a:lnTo>
                    <a:pt x="178701" y="163830"/>
                  </a:lnTo>
                  <a:lnTo>
                    <a:pt x="178269" y="165100"/>
                  </a:lnTo>
                  <a:lnTo>
                    <a:pt x="178714" y="165100"/>
                  </a:lnTo>
                  <a:lnTo>
                    <a:pt x="178968" y="163830"/>
                  </a:lnTo>
                  <a:close/>
                </a:path>
                <a:path w="227330" h="349250">
                  <a:moveTo>
                    <a:pt x="187121" y="1270"/>
                  </a:moveTo>
                  <a:lnTo>
                    <a:pt x="186880" y="1308"/>
                  </a:lnTo>
                  <a:lnTo>
                    <a:pt x="186918" y="1511"/>
                  </a:lnTo>
                  <a:lnTo>
                    <a:pt x="186956" y="1638"/>
                  </a:lnTo>
                  <a:lnTo>
                    <a:pt x="186982" y="1816"/>
                  </a:lnTo>
                  <a:lnTo>
                    <a:pt x="187096" y="1498"/>
                  </a:lnTo>
                  <a:lnTo>
                    <a:pt x="187121" y="1270"/>
                  </a:lnTo>
                  <a:close/>
                </a:path>
                <a:path w="227330" h="349250">
                  <a:moveTo>
                    <a:pt x="187528" y="242570"/>
                  </a:moveTo>
                  <a:lnTo>
                    <a:pt x="186461" y="242570"/>
                  </a:lnTo>
                  <a:lnTo>
                    <a:pt x="187248" y="243840"/>
                  </a:lnTo>
                  <a:lnTo>
                    <a:pt x="187528" y="242570"/>
                  </a:lnTo>
                  <a:close/>
                </a:path>
                <a:path w="227330" h="349250">
                  <a:moveTo>
                    <a:pt x="189242" y="242570"/>
                  </a:moveTo>
                  <a:lnTo>
                    <a:pt x="187807" y="241300"/>
                  </a:lnTo>
                  <a:lnTo>
                    <a:pt x="187528" y="242570"/>
                  </a:lnTo>
                  <a:lnTo>
                    <a:pt x="189242" y="242570"/>
                  </a:lnTo>
                  <a:close/>
                </a:path>
                <a:path w="227330" h="349250">
                  <a:moveTo>
                    <a:pt x="195249" y="345059"/>
                  </a:moveTo>
                  <a:lnTo>
                    <a:pt x="193027" y="344246"/>
                  </a:lnTo>
                  <a:lnTo>
                    <a:pt x="193319" y="345440"/>
                  </a:lnTo>
                  <a:lnTo>
                    <a:pt x="195249" y="345059"/>
                  </a:lnTo>
                  <a:close/>
                </a:path>
                <a:path w="227330" h="349250">
                  <a:moveTo>
                    <a:pt x="197104" y="346989"/>
                  </a:moveTo>
                  <a:lnTo>
                    <a:pt x="194818" y="347738"/>
                  </a:lnTo>
                  <a:lnTo>
                    <a:pt x="194170" y="348170"/>
                  </a:lnTo>
                  <a:lnTo>
                    <a:pt x="197104" y="346989"/>
                  </a:lnTo>
                  <a:close/>
                </a:path>
                <a:path w="227330" h="349250">
                  <a:moveTo>
                    <a:pt x="197142" y="333743"/>
                  </a:moveTo>
                  <a:lnTo>
                    <a:pt x="196049" y="332498"/>
                  </a:lnTo>
                  <a:lnTo>
                    <a:pt x="195110" y="331482"/>
                  </a:lnTo>
                  <a:lnTo>
                    <a:pt x="194564" y="331228"/>
                  </a:lnTo>
                  <a:lnTo>
                    <a:pt x="195351" y="332257"/>
                  </a:lnTo>
                  <a:lnTo>
                    <a:pt x="196392" y="333197"/>
                  </a:lnTo>
                  <a:lnTo>
                    <a:pt x="197142" y="333743"/>
                  </a:lnTo>
                  <a:close/>
                </a:path>
                <a:path w="227330" h="349250">
                  <a:moveTo>
                    <a:pt x="201053" y="1270"/>
                  </a:moveTo>
                  <a:lnTo>
                    <a:pt x="200126" y="1270"/>
                  </a:lnTo>
                  <a:lnTo>
                    <a:pt x="199885" y="2006"/>
                  </a:lnTo>
                  <a:lnTo>
                    <a:pt x="201053" y="1270"/>
                  </a:lnTo>
                  <a:close/>
                </a:path>
                <a:path w="227330" h="349250">
                  <a:moveTo>
                    <a:pt x="206641" y="3594"/>
                  </a:moveTo>
                  <a:lnTo>
                    <a:pt x="206235" y="3454"/>
                  </a:lnTo>
                  <a:lnTo>
                    <a:pt x="206413" y="3810"/>
                  </a:lnTo>
                  <a:lnTo>
                    <a:pt x="206641" y="3594"/>
                  </a:lnTo>
                  <a:close/>
                </a:path>
                <a:path w="227330" h="349250">
                  <a:moveTo>
                    <a:pt x="208140" y="0"/>
                  </a:moveTo>
                  <a:lnTo>
                    <a:pt x="205181" y="0"/>
                  </a:lnTo>
                  <a:lnTo>
                    <a:pt x="203339" y="2540"/>
                  </a:lnTo>
                  <a:lnTo>
                    <a:pt x="206235" y="3454"/>
                  </a:lnTo>
                  <a:lnTo>
                    <a:pt x="205778" y="2540"/>
                  </a:lnTo>
                  <a:lnTo>
                    <a:pt x="208140" y="0"/>
                  </a:lnTo>
                  <a:close/>
                </a:path>
                <a:path w="227330" h="349250">
                  <a:moveTo>
                    <a:pt x="215087" y="19050"/>
                  </a:moveTo>
                  <a:lnTo>
                    <a:pt x="214515" y="20320"/>
                  </a:lnTo>
                  <a:lnTo>
                    <a:pt x="214858" y="20320"/>
                  </a:lnTo>
                  <a:lnTo>
                    <a:pt x="215087" y="19050"/>
                  </a:lnTo>
                  <a:close/>
                </a:path>
                <a:path w="227330" h="349250">
                  <a:moveTo>
                    <a:pt x="222275" y="7620"/>
                  </a:moveTo>
                  <a:lnTo>
                    <a:pt x="222224" y="5080"/>
                  </a:lnTo>
                  <a:lnTo>
                    <a:pt x="217233" y="5080"/>
                  </a:lnTo>
                  <a:lnTo>
                    <a:pt x="216865" y="3810"/>
                  </a:lnTo>
                  <a:lnTo>
                    <a:pt x="216420" y="2540"/>
                  </a:lnTo>
                  <a:lnTo>
                    <a:pt x="219494" y="2540"/>
                  </a:lnTo>
                  <a:lnTo>
                    <a:pt x="220700" y="3810"/>
                  </a:lnTo>
                  <a:lnTo>
                    <a:pt x="219290" y="0"/>
                  </a:lnTo>
                  <a:lnTo>
                    <a:pt x="216128" y="1270"/>
                  </a:lnTo>
                  <a:lnTo>
                    <a:pt x="213956" y="2540"/>
                  </a:lnTo>
                  <a:lnTo>
                    <a:pt x="213601" y="1270"/>
                  </a:lnTo>
                  <a:lnTo>
                    <a:pt x="212852" y="0"/>
                  </a:lnTo>
                  <a:lnTo>
                    <a:pt x="211340" y="0"/>
                  </a:lnTo>
                  <a:lnTo>
                    <a:pt x="208775" y="1270"/>
                  </a:lnTo>
                  <a:lnTo>
                    <a:pt x="207746" y="2540"/>
                  </a:lnTo>
                  <a:lnTo>
                    <a:pt x="206641" y="3594"/>
                  </a:lnTo>
                  <a:lnTo>
                    <a:pt x="207327" y="3810"/>
                  </a:lnTo>
                  <a:lnTo>
                    <a:pt x="204177" y="5080"/>
                  </a:lnTo>
                  <a:lnTo>
                    <a:pt x="202018" y="3810"/>
                  </a:lnTo>
                  <a:lnTo>
                    <a:pt x="202399" y="1270"/>
                  </a:lnTo>
                  <a:lnTo>
                    <a:pt x="200177" y="3810"/>
                  </a:lnTo>
                  <a:lnTo>
                    <a:pt x="199707" y="2540"/>
                  </a:lnTo>
                  <a:lnTo>
                    <a:pt x="199885" y="2006"/>
                  </a:lnTo>
                  <a:lnTo>
                    <a:pt x="199034" y="2540"/>
                  </a:lnTo>
                  <a:lnTo>
                    <a:pt x="195338" y="2540"/>
                  </a:lnTo>
                  <a:lnTo>
                    <a:pt x="194652" y="5080"/>
                  </a:lnTo>
                  <a:lnTo>
                    <a:pt x="192100" y="2540"/>
                  </a:lnTo>
                  <a:lnTo>
                    <a:pt x="187718" y="7620"/>
                  </a:lnTo>
                  <a:lnTo>
                    <a:pt x="186982" y="2540"/>
                  </a:lnTo>
                  <a:lnTo>
                    <a:pt x="186512" y="3810"/>
                  </a:lnTo>
                  <a:lnTo>
                    <a:pt x="184010" y="6350"/>
                  </a:lnTo>
                  <a:lnTo>
                    <a:pt x="182194" y="7620"/>
                  </a:lnTo>
                  <a:lnTo>
                    <a:pt x="184238" y="1270"/>
                  </a:lnTo>
                  <a:lnTo>
                    <a:pt x="175069" y="8890"/>
                  </a:lnTo>
                  <a:lnTo>
                    <a:pt x="174218" y="3810"/>
                  </a:lnTo>
                  <a:lnTo>
                    <a:pt x="173647" y="6350"/>
                  </a:lnTo>
                  <a:lnTo>
                    <a:pt x="171513" y="7620"/>
                  </a:lnTo>
                  <a:lnTo>
                    <a:pt x="169037" y="8890"/>
                  </a:lnTo>
                  <a:lnTo>
                    <a:pt x="166662" y="10160"/>
                  </a:lnTo>
                  <a:lnTo>
                    <a:pt x="163931" y="11430"/>
                  </a:lnTo>
                  <a:lnTo>
                    <a:pt x="162331" y="12700"/>
                  </a:lnTo>
                  <a:lnTo>
                    <a:pt x="162509" y="11696"/>
                  </a:lnTo>
                  <a:lnTo>
                    <a:pt x="160439" y="12700"/>
                  </a:lnTo>
                  <a:lnTo>
                    <a:pt x="159092" y="11430"/>
                  </a:lnTo>
                  <a:lnTo>
                    <a:pt x="157086" y="11430"/>
                  </a:lnTo>
                  <a:lnTo>
                    <a:pt x="158470" y="15240"/>
                  </a:lnTo>
                  <a:lnTo>
                    <a:pt x="155308" y="17780"/>
                  </a:lnTo>
                  <a:lnTo>
                    <a:pt x="154635" y="21590"/>
                  </a:lnTo>
                  <a:lnTo>
                    <a:pt x="152273" y="20320"/>
                  </a:lnTo>
                  <a:lnTo>
                    <a:pt x="149923" y="19050"/>
                  </a:lnTo>
                  <a:lnTo>
                    <a:pt x="154038" y="16510"/>
                  </a:lnTo>
                  <a:lnTo>
                    <a:pt x="151384" y="12700"/>
                  </a:lnTo>
                  <a:lnTo>
                    <a:pt x="153073" y="16510"/>
                  </a:lnTo>
                  <a:lnTo>
                    <a:pt x="147967" y="19050"/>
                  </a:lnTo>
                  <a:lnTo>
                    <a:pt x="150304" y="20320"/>
                  </a:lnTo>
                  <a:lnTo>
                    <a:pt x="147866" y="20320"/>
                  </a:lnTo>
                  <a:lnTo>
                    <a:pt x="144983" y="17780"/>
                  </a:lnTo>
                  <a:lnTo>
                    <a:pt x="147256" y="22860"/>
                  </a:lnTo>
                  <a:lnTo>
                    <a:pt x="143459" y="20320"/>
                  </a:lnTo>
                  <a:lnTo>
                    <a:pt x="143459" y="24130"/>
                  </a:lnTo>
                  <a:lnTo>
                    <a:pt x="139115" y="24130"/>
                  </a:lnTo>
                  <a:lnTo>
                    <a:pt x="140030" y="20320"/>
                  </a:lnTo>
                  <a:lnTo>
                    <a:pt x="137617" y="24130"/>
                  </a:lnTo>
                  <a:lnTo>
                    <a:pt x="138201" y="26670"/>
                  </a:lnTo>
                  <a:lnTo>
                    <a:pt x="134924" y="30480"/>
                  </a:lnTo>
                  <a:lnTo>
                    <a:pt x="134683" y="25400"/>
                  </a:lnTo>
                  <a:lnTo>
                    <a:pt x="132168" y="25400"/>
                  </a:lnTo>
                  <a:lnTo>
                    <a:pt x="130378" y="27940"/>
                  </a:lnTo>
                  <a:lnTo>
                    <a:pt x="130822" y="31750"/>
                  </a:lnTo>
                  <a:lnTo>
                    <a:pt x="129019" y="33020"/>
                  </a:lnTo>
                  <a:lnTo>
                    <a:pt x="128003" y="33020"/>
                  </a:lnTo>
                  <a:lnTo>
                    <a:pt x="127889" y="31750"/>
                  </a:lnTo>
                  <a:lnTo>
                    <a:pt x="127342" y="36830"/>
                  </a:lnTo>
                  <a:lnTo>
                    <a:pt x="120865" y="38100"/>
                  </a:lnTo>
                  <a:lnTo>
                    <a:pt x="120992" y="43891"/>
                  </a:lnTo>
                  <a:lnTo>
                    <a:pt x="121780" y="44450"/>
                  </a:lnTo>
                  <a:lnTo>
                    <a:pt x="123215" y="45720"/>
                  </a:lnTo>
                  <a:lnTo>
                    <a:pt x="124117" y="46990"/>
                  </a:lnTo>
                  <a:lnTo>
                    <a:pt x="123672" y="47472"/>
                  </a:lnTo>
                  <a:lnTo>
                    <a:pt x="123672" y="63500"/>
                  </a:lnTo>
                  <a:lnTo>
                    <a:pt x="122072" y="67017"/>
                  </a:lnTo>
                  <a:lnTo>
                    <a:pt x="119938" y="64770"/>
                  </a:lnTo>
                  <a:lnTo>
                    <a:pt x="123672" y="63500"/>
                  </a:lnTo>
                  <a:lnTo>
                    <a:pt x="123672" y="47472"/>
                  </a:lnTo>
                  <a:lnTo>
                    <a:pt x="122923" y="48260"/>
                  </a:lnTo>
                  <a:lnTo>
                    <a:pt x="123609" y="50800"/>
                  </a:lnTo>
                  <a:lnTo>
                    <a:pt x="121335" y="49530"/>
                  </a:lnTo>
                  <a:lnTo>
                    <a:pt x="122135" y="49530"/>
                  </a:lnTo>
                  <a:lnTo>
                    <a:pt x="121462" y="48260"/>
                  </a:lnTo>
                  <a:lnTo>
                    <a:pt x="121272" y="47091"/>
                  </a:lnTo>
                  <a:lnTo>
                    <a:pt x="120751" y="49530"/>
                  </a:lnTo>
                  <a:lnTo>
                    <a:pt x="117830" y="48552"/>
                  </a:lnTo>
                  <a:lnTo>
                    <a:pt x="117754" y="49530"/>
                  </a:lnTo>
                  <a:lnTo>
                    <a:pt x="117741" y="49733"/>
                  </a:lnTo>
                  <a:lnTo>
                    <a:pt x="117487" y="53340"/>
                  </a:lnTo>
                  <a:lnTo>
                    <a:pt x="114960" y="54610"/>
                  </a:lnTo>
                  <a:lnTo>
                    <a:pt x="111887" y="52070"/>
                  </a:lnTo>
                  <a:lnTo>
                    <a:pt x="117741" y="49733"/>
                  </a:lnTo>
                  <a:lnTo>
                    <a:pt x="117741" y="49530"/>
                  </a:lnTo>
                  <a:lnTo>
                    <a:pt x="113487" y="49530"/>
                  </a:lnTo>
                  <a:lnTo>
                    <a:pt x="117309" y="46990"/>
                  </a:lnTo>
                  <a:lnTo>
                    <a:pt x="110947" y="45720"/>
                  </a:lnTo>
                  <a:lnTo>
                    <a:pt x="119087" y="45720"/>
                  </a:lnTo>
                  <a:lnTo>
                    <a:pt x="112953" y="43180"/>
                  </a:lnTo>
                  <a:lnTo>
                    <a:pt x="108356" y="46990"/>
                  </a:lnTo>
                  <a:lnTo>
                    <a:pt x="110045" y="49530"/>
                  </a:lnTo>
                  <a:lnTo>
                    <a:pt x="105498" y="53340"/>
                  </a:lnTo>
                  <a:lnTo>
                    <a:pt x="106210" y="55880"/>
                  </a:lnTo>
                  <a:lnTo>
                    <a:pt x="108038" y="54610"/>
                  </a:lnTo>
                  <a:lnTo>
                    <a:pt x="108762" y="57150"/>
                  </a:lnTo>
                  <a:lnTo>
                    <a:pt x="106273" y="60960"/>
                  </a:lnTo>
                  <a:lnTo>
                    <a:pt x="99402" y="60960"/>
                  </a:lnTo>
                  <a:lnTo>
                    <a:pt x="98120" y="64770"/>
                  </a:lnTo>
                  <a:lnTo>
                    <a:pt x="99123" y="67310"/>
                  </a:lnTo>
                  <a:lnTo>
                    <a:pt x="102641" y="69850"/>
                  </a:lnTo>
                  <a:lnTo>
                    <a:pt x="100863" y="70942"/>
                  </a:lnTo>
                  <a:lnTo>
                    <a:pt x="100863" y="106680"/>
                  </a:lnTo>
                  <a:lnTo>
                    <a:pt x="99263" y="110490"/>
                  </a:lnTo>
                  <a:lnTo>
                    <a:pt x="98856" y="112407"/>
                  </a:lnTo>
                  <a:lnTo>
                    <a:pt x="98679" y="112268"/>
                  </a:lnTo>
                  <a:lnTo>
                    <a:pt x="98679" y="113245"/>
                  </a:lnTo>
                  <a:lnTo>
                    <a:pt x="98450" y="114300"/>
                  </a:lnTo>
                  <a:lnTo>
                    <a:pt x="98247" y="113030"/>
                  </a:lnTo>
                  <a:lnTo>
                    <a:pt x="98679" y="113245"/>
                  </a:lnTo>
                  <a:lnTo>
                    <a:pt x="98679" y="112268"/>
                  </a:lnTo>
                  <a:lnTo>
                    <a:pt x="94996" y="109220"/>
                  </a:lnTo>
                  <a:lnTo>
                    <a:pt x="98996" y="106680"/>
                  </a:lnTo>
                  <a:lnTo>
                    <a:pt x="100863" y="106680"/>
                  </a:lnTo>
                  <a:lnTo>
                    <a:pt x="100863" y="70942"/>
                  </a:lnTo>
                  <a:lnTo>
                    <a:pt x="98475" y="72390"/>
                  </a:lnTo>
                  <a:lnTo>
                    <a:pt x="95834" y="68580"/>
                  </a:lnTo>
                  <a:lnTo>
                    <a:pt x="92583" y="73660"/>
                  </a:lnTo>
                  <a:lnTo>
                    <a:pt x="94615" y="74053"/>
                  </a:lnTo>
                  <a:lnTo>
                    <a:pt x="94907" y="73660"/>
                  </a:lnTo>
                  <a:lnTo>
                    <a:pt x="94640" y="74053"/>
                  </a:lnTo>
                  <a:lnTo>
                    <a:pt x="99123" y="74930"/>
                  </a:lnTo>
                  <a:lnTo>
                    <a:pt x="94018" y="78613"/>
                  </a:lnTo>
                  <a:lnTo>
                    <a:pt x="93281" y="80010"/>
                  </a:lnTo>
                  <a:lnTo>
                    <a:pt x="89890" y="78740"/>
                  </a:lnTo>
                  <a:lnTo>
                    <a:pt x="87718" y="85090"/>
                  </a:lnTo>
                  <a:lnTo>
                    <a:pt x="87020" y="91440"/>
                  </a:lnTo>
                  <a:lnTo>
                    <a:pt x="86855" y="92113"/>
                  </a:lnTo>
                  <a:lnTo>
                    <a:pt x="86855" y="96520"/>
                  </a:lnTo>
                  <a:lnTo>
                    <a:pt x="86829" y="102870"/>
                  </a:lnTo>
                  <a:lnTo>
                    <a:pt x="85991" y="102870"/>
                  </a:lnTo>
                  <a:lnTo>
                    <a:pt x="84810" y="104140"/>
                  </a:lnTo>
                  <a:lnTo>
                    <a:pt x="83705" y="105410"/>
                  </a:lnTo>
                  <a:lnTo>
                    <a:pt x="84912" y="101600"/>
                  </a:lnTo>
                  <a:lnTo>
                    <a:pt x="85966" y="101600"/>
                  </a:lnTo>
                  <a:lnTo>
                    <a:pt x="86829" y="102870"/>
                  </a:lnTo>
                  <a:lnTo>
                    <a:pt x="86829" y="96596"/>
                  </a:lnTo>
                  <a:lnTo>
                    <a:pt x="86360" y="97790"/>
                  </a:lnTo>
                  <a:lnTo>
                    <a:pt x="86855" y="96520"/>
                  </a:lnTo>
                  <a:lnTo>
                    <a:pt x="86855" y="92113"/>
                  </a:lnTo>
                  <a:lnTo>
                    <a:pt x="85445" y="97790"/>
                  </a:lnTo>
                  <a:lnTo>
                    <a:pt x="84594" y="96520"/>
                  </a:lnTo>
                  <a:lnTo>
                    <a:pt x="83972" y="95250"/>
                  </a:lnTo>
                  <a:lnTo>
                    <a:pt x="82397" y="96520"/>
                  </a:lnTo>
                  <a:lnTo>
                    <a:pt x="81572" y="100330"/>
                  </a:lnTo>
                  <a:lnTo>
                    <a:pt x="80086" y="104140"/>
                  </a:lnTo>
                  <a:lnTo>
                    <a:pt x="78346" y="109220"/>
                  </a:lnTo>
                  <a:lnTo>
                    <a:pt x="76288" y="113245"/>
                  </a:lnTo>
                  <a:lnTo>
                    <a:pt x="74282" y="116840"/>
                  </a:lnTo>
                  <a:lnTo>
                    <a:pt x="72529" y="120650"/>
                  </a:lnTo>
                  <a:lnTo>
                    <a:pt x="74917" y="124460"/>
                  </a:lnTo>
                  <a:lnTo>
                    <a:pt x="74752" y="124460"/>
                  </a:lnTo>
                  <a:lnTo>
                    <a:pt x="75641" y="127000"/>
                  </a:lnTo>
                  <a:lnTo>
                    <a:pt x="75501" y="128270"/>
                  </a:lnTo>
                  <a:lnTo>
                    <a:pt x="73431" y="128270"/>
                  </a:lnTo>
                  <a:lnTo>
                    <a:pt x="72745" y="127000"/>
                  </a:lnTo>
                  <a:lnTo>
                    <a:pt x="74536" y="133350"/>
                  </a:lnTo>
                  <a:lnTo>
                    <a:pt x="76377" y="143510"/>
                  </a:lnTo>
                  <a:lnTo>
                    <a:pt x="73253" y="148590"/>
                  </a:lnTo>
                  <a:lnTo>
                    <a:pt x="72351" y="147320"/>
                  </a:lnTo>
                  <a:lnTo>
                    <a:pt x="71081" y="152400"/>
                  </a:lnTo>
                  <a:lnTo>
                    <a:pt x="78409" y="152400"/>
                  </a:lnTo>
                  <a:lnTo>
                    <a:pt x="75768" y="156210"/>
                  </a:lnTo>
                  <a:lnTo>
                    <a:pt x="75184" y="156210"/>
                  </a:lnTo>
                  <a:lnTo>
                    <a:pt x="75209" y="162560"/>
                  </a:lnTo>
                  <a:lnTo>
                    <a:pt x="75984" y="170180"/>
                  </a:lnTo>
                  <a:lnTo>
                    <a:pt x="76352" y="176530"/>
                  </a:lnTo>
                  <a:lnTo>
                    <a:pt x="75196" y="182880"/>
                  </a:lnTo>
                  <a:lnTo>
                    <a:pt x="79819" y="184150"/>
                  </a:lnTo>
                  <a:lnTo>
                    <a:pt x="75361" y="193040"/>
                  </a:lnTo>
                  <a:lnTo>
                    <a:pt x="81470" y="191770"/>
                  </a:lnTo>
                  <a:lnTo>
                    <a:pt x="80340" y="196850"/>
                  </a:lnTo>
                  <a:lnTo>
                    <a:pt x="103174" y="196850"/>
                  </a:lnTo>
                  <a:lnTo>
                    <a:pt x="101384" y="195580"/>
                  </a:lnTo>
                  <a:lnTo>
                    <a:pt x="104241" y="194310"/>
                  </a:lnTo>
                  <a:lnTo>
                    <a:pt x="103847" y="191770"/>
                  </a:lnTo>
                  <a:lnTo>
                    <a:pt x="103657" y="190500"/>
                  </a:lnTo>
                  <a:lnTo>
                    <a:pt x="103098" y="187960"/>
                  </a:lnTo>
                  <a:lnTo>
                    <a:pt x="101269" y="182880"/>
                  </a:lnTo>
                  <a:lnTo>
                    <a:pt x="103593" y="182880"/>
                  </a:lnTo>
                  <a:lnTo>
                    <a:pt x="103098" y="180340"/>
                  </a:lnTo>
                  <a:lnTo>
                    <a:pt x="94335" y="180340"/>
                  </a:lnTo>
                  <a:lnTo>
                    <a:pt x="93484" y="177800"/>
                  </a:lnTo>
                  <a:lnTo>
                    <a:pt x="97675" y="176530"/>
                  </a:lnTo>
                  <a:lnTo>
                    <a:pt x="96774" y="170180"/>
                  </a:lnTo>
                  <a:lnTo>
                    <a:pt x="99707" y="163830"/>
                  </a:lnTo>
                  <a:lnTo>
                    <a:pt x="95567" y="158750"/>
                  </a:lnTo>
                  <a:lnTo>
                    <a:pt x="97510" y="158750"/>
                  </a:lnTo>
                  <a:lnTo>
                    <a:pt x="97739" y="160020"/>
                  </a:lnTo>
                  <a:lnTo>
                    <a:pt x="97624" y="158750"/>
                  </a:lnTo>
                  <a:lnTo>
                    <a:pt x="97510" y="157480"/>
                  </a:lnTo>
                  <a:lnTo>
                    <a:pt x="99860" y="151130"/>
                  </a:lnTo>
                  <a:lnTo>
                    <a:pt x="100330" y="149860"/>
                  </a:lnTo>
                  <a:lnTo>
                    <a:pt x="97955" y="150368"/>
                  </a:lnTo>
                  <a:lnTo>
                    <a:pt x="96939" y="148590"/>
                  </a:lnTo>
                  <a:lnTo>
                    <a:pt x="94754" y="144780"/>
                  </a:lnTo>
                  <a:lnTo>
                    <a:pt x="93332" y="140970"/>
                  </a:lnTo>
                  <a:lnTo>
                    <a:pt x="96189" y="142240"/>
                  </a:lnTo>
                  <a:lnTo>
                    <a:pt x="94475" y="140970"/>
                  </a:lnTo>
                  <a:lnTo>
                    <a:pt x="92760" y="139700"/>
                  </a:lnTo>
                  <a:lnTo>
                    <a:pt x="91770" y="138430"/>
                  </a:lnTo>
                  <a:lnTo>
                    <a:pt x="91147" y="134620"/>
                  </a:lnTo>
                  <a:lnTo>
                    <a:pt x="93548" y="134620"/>
                  </a:lnTo>
                  <a:lnTo>
                    <a:pt x="92684" y="135890"/>
                  </a:lnTo>
                  <a:lnTo>
                    <a:pt x="93624" y="134620"/>
                  </a:lnTo>
                  <a:lnTo>
                    <a:pt x="94564" y="133350"/>
                  </a:lnTo>
                  <a:lnTo>
                    <a:pt x="90068" y="133350"/>
                  </a:lnTo>
                  <a:lnTo>
                    <a:pt x="92252" y="129540"/>
                  </a:lnTo>
                  <a:lnTo>
                    <a:pt x="93814" y="130810"/>
                  </a:lnTo>
                  <a:lnTo>
                    <a:pt x="94234" y="129540"/>
                  </a:lnTo>
                  <a:lnTo>
                    <a:pt x="94640" y="128270"/>
                  </a:lnTo>
                  <a:lnTo>
                    <a:pt x="93624" y="128270"/>
                  </a:lnTo>
                  <a:lnTo>
                    <a:pt x="91833" y="127000"/>
                  </a:lnTo>
                  <a:lnTo>
                    <a:pt x="91071" y="124460"/>
                  </a:lnTo>
                  <a:lnTo>
                    <a:pt x="93751" y="120650"/>
                  </a:lnTo>
                  <a:lnTo>
                    <a:pt x="94856" y="120650"/>
                  </a:lnTo>
                  <a:lnTo>
                    <a:pt x="93256" y="118110"/>
                  </a:lnTo>
                  <a:lnTo>
                    <a:pt x="94526" y="116840"/>
                  </a:lnTo>
                  <a:lnTo>
                    <a:pt x="95567" y="116840"/>
                  </a:lnTo>
                  <a:lnTo>
                    <a:pt x="96164" y="118110"/>
                  </a:lnTo>
                  <a:lnTo>
                    <a:pt x="97028" y="116840"/>
                  </a:lnTo>
                  <a:lnTo>
                    <a:pt x="98742" y="114300"/>
                  </a:lnTo>
                  <a:lnTo>
                    <a:pt x="99263" y="113525"/>
                  </a:lnTo>
                  <a:lnTo>
                    <a:pt x="100825" y="114300"/>
                  </a:lnTo>
                  <a:lnTo>
                    <a:pt x="102171" y="111760"/>
                  </a:lnTo>
                  <a:lnTo>
                    <a:pt x="104990" y="114300"/>
                  </a:lnTo>
                  <a:lnTo>
                    <a:pt x="103632" y="111760"/>
                  </a:lnTo>
                  <a:lnTo>
                    <a:pt x="101079" y="106680"/>
                  </a:lnTo>
                  <a:lnTo>
                    <a:pt x="102298" y="105410"/>
                  </a:lnTo>
                  <a:lnTo>
                    <a:pt x="103505" y="104140"/>
                  </a:lnTo>
                  <a:lnTo>
                    <a:pt x="105194" y="104140"/>
                  </a:lnTo>
                  <a:lnTo>
                    <a:pt x="105194" y="102870"/>
                  </a:lnTo>
                  <a:lnTo>
                    <a:pt x="104990" y="101600"/>
                  </a:lnTo>
                  <a:lnTo>
                    <a:pt x="106299" y="101600"/>
                  </a:lnTo>
                  <a:lnTo>
                    <a:pt x="106692" y="100330"/>
                  </a:lnTo>
                  <a:lnTo>
                    <a:pt x="106832" y="100330"/>
                  </a:lnTo>
                  <a:lnTo>
                    <a:pt x="106959" y="99060"/>
                  </a:lnTo>
                  <a:lnTo>
                    <a:pt x="107162" y="99060"/>
                  </a:lnTo>
                  <a:lnTo>
                    <a:pt x="107327" y="97790"/>
                  </a:lnTo>
                  <a:lnTo>
                    <a:pt x="107937" y="97790"/>
                  </a:lnTo>
                  <a:lnTo>
                    <a:pt x="108204" y="99060"/>
                  </a:lnTo>
                  <a:lnTo>
                    <a:pt x="108102" y="100330"/>
                  </a:lnTo>
                  <a:lnTo>
                    <a:pt x="108775" y="100330"/>
                  </a:lnTo>
                  <a:lnTo>
                    <a:pt x="109385" y="97790"/>
                  </a:lnTo>
                  <a:lnTo>
                    <a:pt x="110159" y="96520"/>
                  </a:lnTo>
                  <a:lnTo>
                    <a:pt x="105537" y="96520"/>
                  </a:lnTo>
                  <a:lnTo>
                    <a:pt x="104965" y="96520"/>
                  </a:lnTo>
                  <a:lnTo>
                    <a:pt x="104317" y="97790"/>
                  </a:lnTo>
                  <a:lnTo>
                    <a:pt x="103822" y="99060"/>
                  </a:lnTo>
                  <a:lnTo>
                    <a:pt x="102870" y="97790"/>
                  </a:lnTo>
                  <a:lnTo>
                    <a:pt x="102400" y="96520"/>
                  </a:lnTo>
                  <a:lnTo>
                    <a:pt x="104686" y="95250"/>
                  </a:lnTo>
                  <a:lnTo>
                    <a:pt x="103352" y="93980"/>
                  </a:lnTo>
                  <a:lnTo>
                    <a:pt x="102031" y="91440"/>
                  </a:lnTo>
                  <a:lnTo>
                    <a:pt x="101460" y="91440"/>
                  </a:lnTo>
                  <a:lnTo>
                    <a:pt x="106222" y="90170"/>
                  </a:lnTo>
                  <a:lnTo>
                    <a:pt x="109969" y="87630"/>
                  </a:lnTo>
                  <a:lnTo>
                    <a:pt x="112560" y="88900"/>
                  </a:lnTo>
                  <a:lnTo>
                    <a:pt x="112852" y="87630"/>
                  </a:lnTo>
                  <a:lnTo>
                    <a:pt x="113703" y="83820"/>
                  </a:lnTo>
                  <a:lnTo>
                    <a:pt x="116497" y="80010"/>
                  </a:lnTo>
                  <a:lnTo>
                    <a:pt x="117424" y="78740"/>
                  </a:lnTo>
                  <a:lnTo>
                    <a:pt x="115455" y="73660"/>
                  </a:lnTo>
                  <a:lnTo>
                    <a:pt x="114973" y="72390"/>
                  </a:lnTo>
                  <a:lnTo>
                    <a:pt x="115265" y="71120"/>
                  </a:lnTo>
                  <a:lnTo>
                    <a:pt x="117246" y="72390"/>
                  </a:lnTo>
                  <a:lnTo>
                    <a:pt x="118262" y="72390"/>
                  </a:lnTo>
                  <a:lnTo>
                    <a:pt x="118224" y="73660"/>
                  </a:lnTo>
                  <a:lnTo>
                    <a:pt x="117576" y="73660"/>
                  </a:lnTo>
                  <a:lnTo>
                    <a:pt x="117970" y="74930"/>
                  </a:lnTo>
                  <a:lnTo>
                    <a:pt x="118237" y="73660"/>
                  </a:lnTo>
                  <a:lnTo>
                    <a:pt x="118516" y="72390"/>
                  </a:lnTo>
                  <a:lnTo>
                    <a:pt x="119481" y="71120"/>
                  </a:lnTo>
                  <a:lnTo>
                    <a:pt x="121399" y="68580"/>
                  </a:lnTo>
                  <a:lnTo>
                    <a:pt x="122351" y="67310"/>
                  </a:lnTo>
                  <a:lnTo>
                    <a:pt x="124117" y="64770"/>
                  </a:lnTo>
                  <a:lnTo>
                    <a:pt x="124587" y="66040"/>
                  </a:lnTo>
                  <a:lnTo>
                    <a:pt x="130060" y="64770"/>
                  </a:lnTo>
                  <a:lnTo>
                    <a:pt x="130200" y="63500"/>
                  </a:lnTo>
                  <a:lnTo>
                    <a:pt x="130606" y="59690"/>
                  </a:lnTo>
                  <a:lnTo>
                    <a:pt x="132067" y="55880"/>
                  </a:lnTo>
                  <a:lnTo>
                    <a:pt x="133311" y="50800"/>
                  </a:lnTo>
                  <a:lnTo>
                    <a:pt x="135242" y="45720"/>
                  </a:lnTo>
                  <a:lnTo>
                    <a:pt x="140195" y="45720"/>
                  </a:lnTo>
                  <a:lnTo>
                    <a:pt x="145948" y="43180"/>
                  </a:lnTo>
                  <a:lnTo>
                    <a:pt x="150723" y="39370"/>
                  </a:lnTo>
                  <a:lnTo>
                    <a:pt x="155752" y="35560"/>
                  </a:lnTo>
                  <a:lnTo>
                    <a:pt x="158381" y="33020"/>
                  </a:lnTo>
                  <a:lnTo>
                    <a:pt x="161061" y="31750"/>
                  </a:lnTo>
                  <a:lnTo>
                    <a:pt x="163893" y="30480"/>
                  </a:lnTo>
                  <a:lnTo>
                    <a:pt x="166776" y="29210"/>
                  </a:lnTo>
                  <a:lnTo>
                    <a:pt x="169938" y="27940"/>
                  </a:lnTo>
                  <a:lnTo>
                    <a:pt x="173189" y="29210"/>
                  </a:lnTo>
                  <a:lnTo>
                    <a:pt x="176669" y="27940"/>
                  </a:lnTo>
                  <a:lnTo>
                    <a:pt x="176136" y="25400"/>
                  </a:lnTo>
                  <a:lnTo>
                    <a:pt x="176847" y="24130"/>
                  </a:lnTo>
                  <a:lnTo>
                    <a:pt x="177558" y="22860"/>
                  </a:lnTo>
                  <a:lnTo>
                    <a:pt x="179285" y="26670"/>
                  </a:lnTo>
                  <a:lnTo>
                    <a:pt x="181610" y="21590"/>
                  </a:lnTo>
                  <a:lnTo>
                    <a:pt x="185140" y="20320"/>
                  </a:lnTo>
                  <a:lnTo>
                    <a:pt x="189052" y="21590"/>
                  </a:lnTo>
                  <a:lnTo>
                    <a:pt x="193103" y="22860"/>
                  </a:lnTo>
                  <a:lnTo>
                    <a:pt x="197065" y="20320"/>
                  </a:lnTo>
                  <a:lnTo>
                    <a:pt x="195935" y="19050"/>
                  </a:lnTo>
                  <a:lnTo>
                    <a:pt x="198259" y="19050"/>
                  </a:lnTo>
                  <a:lnTo>
                    <a:pt x="203149" y="16510"/>
                  </a:lnTo>
                  <a:lnTo>
                    <a:pt x="202996" y="19050"/>
                  </a:lnTo>
                  <a:lnTo>
                    <a:pt x="203174" y="19050"/>
                  </a:lnTo>
                  <a:lnTo>
                    <a:pt x="203555" y="16510"/>
                  </a:lnTo>
                  <a:lnTo>
                    <a:pt x="204546" y="17780"/>
                  </a:lnTo>
                  <a:lnTo>
                    <a:pt x="204762" y="20320"/>
                  </a:lnTo>
                  <a:lnTo>
                    <a:pt x="210172" y="16510"/>
                  </a:lnTo>
                  <a:lnTo>
                    <a:pt x="211963" y="16510"/>
                  </a:lnTo>
                  <a:lnTo>
                    <a:pt x="211493" y="19050"/>
                  </a:lnTo>
                  <a:lnTo>
                    <a:pt x="211328" y="20320"/>
                  </a:lnTo>
                  <a:lnTo>
                    <a:pt x="211086" y="21590"/>
                  </a:lnTo>
                  <a:lnTo>
                    <a:pt x="211264" y="22860"/>
                  </a:lnTo>
                  <a:lnTo>
                    <a:pt x="212102" y="24130"/>
                  </a:lnTo>
                  <a:lnTo>
                    <a:pt x="212572" y="24130"/>
                  </a:lnTo>
                  <a:lnTo>
                    <a:pt x="212102" y="22860"/>
                  </a:lnTo>
                  <a:lnTo>
                    <a:pt x="213398" y="22860"/>
                  </a:lnTo>
                  <a:lnTo>
                    <a:pt x="214515" y="20320"/>
                  </a:lnTo>
                  <a:lnTo>
                    <a:pt x="213652" y="20320"/>
                  </a:lnTo>
                  <a:lnTo>
                    <a:pt x="214668" y="16510"/>
                  </a:lnTo>
                  <a:lnTo>
                    <a:pt x="215176" y="15240"/>
                  </a:lnTo>
                  <a:lnTo>
                    <a:pt x="215811" y="12700"/>
                  </a:lnTo>
                  <a:lnTo>
                    <a:pt x="216230" y="11430"/>
                  </a:lnTo>
                  <a:lnTo>
                    <a:pt x="216547" y="8890"/>
                  </a:lnTo>
                  <a:lnTo>
                    <a:pt x="222275" y="7620"/>
                  </a:lnTo>
                  <a:close/>
                </a:path>
                <a:path w="227330" h="349250">
                  <a:moveTo>
                    <a:pt x="227330" y="128270"/>
                  </a:moveTo>
                  <a:lnTo>
                    <a:pt x="195783" y="154940"/>
                  </a:lnTo>
                  <a:lnTo>
                    <a:pt x="194703" y="156210"/>
                  </a:lnTo>
                  <a:lnTo>
                    <a:pt x="193916" y="156210"/>
                  </a:lnTo>
                  <a:lnTo>
                    <a:pt x="193395" y="154940"/>
                  </a:lnTo>
                  <a:lnTo>
                    <a:pt x="194449" y="153670"/>
                  </a:lnTo>
                  <a:lnTo>
                    <a:pt x="190792" y="153670"/>
                  </a:lnTo>
                  <a:lnTo>
                    <a:pt x="186156" y="160020"/>
                  </a:lnTo>
                  <a:lnTo>
                    <a:pt x="187464" y="161290"/>
                  </a:lnTo>
                  <a:lnTo>
                    <a:pt x="185788" y="162560"/>
                  </a:lnTo>
                  <a:lnTo>
                    <a:pt x="186004" y="160020"/>
                  </a:lnTo>
                  <a:lnTo>
                    <a:pt x="181356" y="160020"/>
                  </a:lnTo>
                  <a:lnTo>
                    <a:pt x="181368" y="165100"/>
                  </a:lnTo>
                  <a:lnTo>
                    <a:pt x="193636" y="165100"/>
                  </a:lnTo>
                  <a:lnTo>
                    <a:pt x="194005" y="166370"/>
                  </a:lnTo>
                  <a:lnTo>
                    <a:pt x="193675" y="166370"/>
                  </a:lnTo>
                  <a:lnTo>
                    <a:pt x="193675" y="180340"/>
                  </a:lnTo>
                  <a:lnTo>
                    <a:pt x="193497" y="180340"/>
                  </a:lnTo>
                  <a:lnTo>
                    <a:pt x="193662" y="180289"/>
                  </a:lnTo>
                  <a:lnTo>
                    <a:pt x="193675" y="166370"/>
                  </a:lnTo>
                  <a:lnTo>
                    <a:pt x="192798" y="166370"/>
                  </a:lnTo>
                  <a:lnTo>
                    <a:pt x="192798" y="173685"/>
                  </a:lnTo>
                  <a:lnTo>
                    <a:pt x="192544" y="174790"/>
                  </a:lnTo>
                  <a:lnTo>
                    <a:pt x="191566" y="174015"/>
                  </a:lnTo>
                  <a:lnTo>
                    <a:pt x="191566" y="181610"/>
                  </a:lnTo>
                  <a:lnTo>
                    <a:pt x="190690" y="185420"/>
                  </a:lnTo>
                  <a:lnTo>
                    <a:pt x="188887" y="185420"/>
                  </a:lnTo>
                  <a:lnTo>
                    <a:pt x="190474" y="182880"/>
                  </a:lnTo>
                  <a:lnTo>
                    <a:pt x="190563" y="182740"/>
                  </a:lnTo>
                  <a:lnTo>
                    <a:pt x="189738" y="181610"/>
                  </a:lnTo>
                  <a:lnTo>
                    <a:pt x="190944" y="181610"/>
                  </a:lnTo>
                  <a:lnTo>
                    <a:pt x="190779" y="182384"/>
                  </a:lnTo>
                  <a:lnTo>
                    <a:pt x="191262" y="181610"/>
                  </a:lnTo>
                  <a:lnTo>
                    <a:pt x="191566" y="181610"/>
                  </a:lnTo>
                  <a:lnTo>
                    <a:pt x="191566" y="174015"/>
                  </a:lnTo>
                  <a:lnTo>
                    <a:pt x="192798" y="173685"/>
                  </a:lnTo>
                  <a:lnTo>
                    <a:pt x="192798" y="166370"/>
                  </a:lnTo>
                  <a:lnTo>
                    <a:pt x="186664" y="166370"/>
                  </a:lnTo>
                  <a:lnTo>
                    <a:pt x="186664" y="187845"/>
                  </a:lnTo>
                  <a:lnTo>
                    <a:pt x="186080" y="187744"/>
                  </a:lnTo>
                  <a:lnTo>
                    <a:pt x="186664" y="187845"/>
                  </a:lnTo>
                  <a:lnTo>
                    <a:pt x="186664" y="166370"/>
                  </a:lnTo>
                  <a:lnTo>
                    <a:pt x="184188" y="166370"/>
                  </a:lnTo>
                  <a:lnTo>
                    <a:pt x="184188" y="204470"/>
                  </a:lnTo>
                  <a:lnTo>
                    <a:pt x="178447" y="201930"/>
                  </a:lnTo>
                  <a:lnTo>
                    <a:pt x="180098" y="205740"/>
                  </a:lnTo>
                  <a:lnTo>
                    <a:pt x="175907" y="205740"/>
                  </a:lnTo>
                  <a:lnTo>
                    <a:pt x="176161" y="208280"/>
                  </a:lnTo>
                  <a:lnTo>
                    <a:pt x="176911" y="212496"/>
                  </a:lnTo>
                  <a:lnTo>
                    <a:pt x="176987" y="214464"/>
                  </a:lnTo>
                  <a:lnTo>
                    <a:pt x="176758" y="217170"/>
                  </a:lnTo>
                  <a:lnTo>
                    <a:pt x="175450" y="215760"/>
                  </a:lnTo>
                  <a:lnTo>
                    <a:pt x="175539" y="215900"/>
                  </a:lnTo>
                  <a:lnTo>
                    <a:pt x="176110" y="219710"/>
                  </a:lnTo>
                  <a:lnTo>
                    <a:pt x="174790" y="223520"/>
                  </a:lnTo>
                  <a:lnTo>
                    <a:pt x="169913" y="221881"/>
                  </a:lnTo>
                  <a:lnTo>
                    <a:pt x="169913" y="233680"/>
                  </a:lnTo>
                  <a:lnTo>
                    <a:pt x="167970" y="234061"/>
                  </a:lnTo>
                  <a:lnTo>
                    <a:pt x="168122" y="233680"/>
                  </a:lnTo>
                  <a:lnTo>
                    <a:pt x="168630" y="232410"/>
                  </a:lnTo>
                  <a:lnTo>
                    <a:pt x="167259" y="233680"/>
                  </a:lnTo>
                  <a:lnTo>
                    <a:pt x="166027" y="233680"/>
                  </a:lnTo>
                  <a:lnTo>
                    <a:pt x="166027" y="265430"/>
                  </a:lnTo>
                  <a:lnTo>
                    <a:pt x="165976" y="266547"/>
                  </a:lnTo>
                  <a:lnTo>
                    <a:pt x="164909" y="266166"/>
                  </a:lnTo>
                  <a:lnTo>
                    <a:pt x="164680" y="265557"/>
                  </a:lnTo>
                  <a:lnTo>
                    <a:pt x="164439" y="266014"/>
                  </a:lnTo>
                  <a:lnTo>
                    <a:pt x="164109" y="265912"/>
                  </a:lnTo>
                  <a:lnTo>
                    <a:pt x="165074" y="264528"/>
                  </a:lnTo>
                  <a:lnTo>
                    <a:pt x="165366" y="264109"/>
                  </a:lnTo>
                  <a:lnTo>
                    <a:pt x="164299" y="264502"/>
                  </a:lnTo>
                  <a:lnTo>
                    <a:pt x="165862" y="263550"/>
                  </a:lnTo>
                  <a:lnTo>
                    <a:pt x="165938" y="264160"/>
                  </a:lnTo>
                  <a:lnTo>
                    <a:pt x="165404" y="264160"/>
                  </a:lnTo>
                  <a:lnTo>
                    <a:pt x="164744" y="265430"/>
                  </a:lnTo>
                  <a:lnTo>
                    <a:pt x="166027" y="265430"/>
                  </a:lnTo>
                  <a:lnTo>
                    <a:pt x="166027" y="233680"/>
                  </a:lnTo>
                  <a:lnTo>
                    <a:pt x="164985" y="233680"/>
                  </a:lnTo>
                  <a:lnTo>
                    <a:pt x="167449" y="231140"/>
                  </a:lnTo>
                  <a:lnTo>
                    <a:pt x="166890" y="228600"/>
                  </a:lnTo>
                  <a:lnTo>
                    <a:pt x="168859" y="228600"/>
                  </a:lnTo>
                  <a:lnTo>
                    <a:pt x="169913" y="233680"/>
                  </a:lnTo>
                  <a:lnTo>
                    <a:pt x="169913" y="221881"/>
                  </a:lnTo>
                  <a:lnTo>
                    <a:pt x="169748" y="221818"/>
                  </a:lnTo>
                  <a:lnTo>
                    <a:pt x="171932" y="220980"/>
                  </a:lnTo>
                  <a:lnTo>
                    <a:pt x="174447" y="215900"/>
                  </a:lnTo>
                  <a:lnTo>
                    <a:pt x="167970" y="213360"/>
                  </a:lnTo>
                  <a:lnTo>
                    <a:pt x="170510" y="209550"/>
                  </a:lnTo>
                  <a:lnTo>
                    <a:pt x="172034" y="210820"/>
                  </a:lnTo>
                  <a:lnTo>
                    <a:pt x="172288" y="210680"/>
                  </a:lnTo>
                  <a:lnTo>
                    <a:pt x="171500" y="213360"/>
                  </a:lnTo>
                  <a:lnTo>
                    <a:pt x="172961" y="214464"/>
                  </a:lnTo>
                  <a:lnTo>
                    <a:pt x="172427" y="213360"/>
                  </a:lnTo>
                  <a:lnTo>
                    <a:pt x="173329" y="212090"/>
                  </a:lnTo>
                  <a:lnTo>
                    <a:pt x="174409" y="213969"/>
                  </a:lnTo>
                  <a:lnTo>
                    <a:pt x="174396" y="212090"/>
                  </a:lnTo>
                  <a:lnTo>
                    <a:pt x="174434" y="212496"/>
                  </a:lnTo>
                  <a:lnTo>
                    <a:pt x="174472" y="209550"/>
                  </a:lnTo>
                  <a:lnTo>
                    <a:pt x="174510" y="213360"/>
                  </a:lnTo>
                  <a:lnTo>
                    <a:pt x="175107" y="212090"/>
                  </a:lnTo>
                  <a:lnTo>
                    <a:pt x="175971" y="210820"/>
                  </a:lnTo>
                  <a:lnTo>
                    <a:pt x="174675" y="210820"/>
                  </a:lnTo>
                  <a:lnTo>
                    <a:pt x="176110" y="209550"/>
                  </a:lnTo>
                  <a:lnTo>
                    <a:pt x="174612" y="207010"/>
                  </a:lnTo>
                  <a:lnTo>
                    <a:pt x="173863" y="205740"/>
                  </a:lnTo>
                  <a:lnTo>
                    <a:pt x="176276" y="204470"/>
                  </a:lnTo>
                  <a:lnTo>
                    <a:pt x="175755" y="204470"/>
                  </a:lnTo>
                  <a:lnTo>
                    <a:pt x="173888" y="203200"/>
                  </a:lnTo>
                  <a:lnTo>
                    <a:pt x="174879" y="201930"/>
                  </a:lnTo>
                  <a:lnTo>
                    <a:pt x="175425" y="200609"/>
                  </a:lnTo>
                  <a:lnTo>
                    <a:pt x="176149" y="201853"/>
                  </a:lnTo>
                  <a:lnTo>
                    <a:pt x="176987" y="200367"/>
                  </a:lnTo>
                  <a:lnTo>
                    <a:pt x="178803" y="199275"/>
                  </a:lnTo>
                  <a:lnTo>
                    <a:pt x="178714" y="198475"/>
                  </a:lnTo>
                  <a:lnTo>
                    <a:pt x="180835" y="198120"/>
                  </a:lnTo>
                  <a:lnTo>
                    <a:pt x="180759" y="196850"/>
                  </a:lnTo>
                  <a:lnTo>
                    <a:pt x="180695" y="195580"/>
                  </a:lnTo>
                  <a:lnTo>
                    <a:pt x="180619" y="194221"/>
                  </a:lnTo>
                  <a:lnTo>
                    <a:pt x="182587" y="195580"/>
                  </a:lnTo>
                  <a:lnTo>
                    <a:pt x="180187" y="200660"/>
                  </a:lnTo>
                  <a:lnTo>
                    <a:pt x="181559" y="200660"/>
                  </a:lnTo>
                  <a:lnTo>
                    <a:pt x="184188" y="204470"/>
                  </a:lnTo>
                  <a:lnTo>
                    <a:pt x="184188" y="166370"/>
                  </a:lnTo>
                  <a:lnTo>
                    <a:pt x="183299" y="166370"/>
                  </a:lnTo>
                  <a:lnTo>
                    <a:pt x="183299" y="187960"/>
                  </a:lnTo>
                  <a:lnTo>
                    <a:pt x="181991" y="189230"/>
                  </a:lnTo>
                  <a:lnTo>
                    <a:pt x="180594" y="187960"/>
                  </a:lnTo>
                  <a:lnTo>
                    <a:pt x="180327" y="188747"/>
                  </a:lnTo>
                  <a:lnTo>
                    <a:pt x="180289" y="187960"/>
                  </a:lnTo>
                  <a:lnTo>
                    <a:pt x="180225" y="186690"/>
                  </a:lnTo>
                  <a:lnTo>
                    <a:pt x="182943" y="187172"/>
                  </a:lnTo>
                  <a:lnTo>
                    <a:pt x="183299" y="187960"/>
                  </a:lnTo>
                  <a:lnTo>
                    <a:pt x="183299" y="166370"/>
                  </a:lnTo>
                  <a:lnTo>
                    <a:pt x="181381" y="166370"/>
                  </a:lnTo>
                  <a:lnTo>
                    <a:pt x="178460" y="166370"/>
                  </a:lnTo>
                  <a:lnTo>
                    <a:pt x="176466" y="167309"/>
                  </a:lnTo>
                  <a:lnTo>
                    <a:pt x="176466" y="198843"/>
                  </a:lnTo>
                  <a:lnTo>
                    <a:pt x="175856" y="199390"/>
                  </a:lnTo>
                  <a:lnTo>
                    <a:pt x="173151" y="199390"/>
                  </a:lnTo>
                  <a:lnTo>
                    <a:pt x="176466" y="198843"/>
                  </a:lnTo>
                  <a:lnTo>
                    <a:pt x="176466" y="167309"/>
                  </a:lnTo>
                  <a:lnTo>
                    <a:pt x="172999" y="168910"/>
                  </a:lnTo>
                  <a:lnTo>
                    <a:pt x="176212" y="170180"/>
                  </a:lnTo>
                  <a:lnTo>
                    <a:pt x="172008" y="172720"/>
                  </a:lnTo>
                  <a:lnTo>
                    <a:pt x="171323" y="177800"/>
                  </a:lnTo>
                  <a:lnTo>
                    <a:pt x="167868" y="179070"/>
                  </a:lnTo>
                  <a:lnTo>
                    <a:pt x="168973" y="182880"/>
                  </a:lnTo>
                  <a:lnTo>
                    <a:pt x="162128" y="184150"/>
                  </a:lnTo>
                  <a:lnTo>
                    <a:pt x="165557" y="187960"/>
                  </a:lnTo>
                  <a:lnTo>
                    <a:pt x="164592" y="187020"/>
                  </a:lnTo>
                  <a:lnTo>
                    <a:pt x="164592" y="252730"/>
                  </a:lnTo>
                  <a:lnTo>
                    <a:pt x="164172" y="252996"/>
                  </a:lnTo>
                  <a:lnTo>
                    <a:pt x="164325" y="252730"/>
                  </a:lnTo>
                  <a:lnTo>
                    <a:pt x="164592" y="252730"/>
                  </a:lnTo>
                  <a:lnTo>
                    <a:pt x="164592" y="187020"/>
                  </a:lnTo>
                  <a:lnTo>
                    <a:pt x="161683" y="184150"/>
                  </a:lnTo>
                  <a:lnTo>
                    <a:pt x="160578" y="186524"/>
                  </a:lnTo>
                  <a:lnTo>
                    <a:pt x="160578" y="278079"/>
                  </a:lnTo>
                  <a:lnTo>
                    <a:pt x="158953" y="278130"/>
                  </a:lnTo>
                  <a:lnTo>
                    <a:pt x="158737" y="278130"/>
                  </a:lnTo>
                  <a:lnTo>
                    <a:pt x="160578" y="278079"/>
                  </a:lnTo>
                  <a:lnTo>
                    <a:pt x="160578" y="186524"/>
                  </a:lnTo>
                  <a:lnTo>
                    <a:pt x="158127" y="191770"/>
                  </a:lnTo>
                  <a:lnTo>
                    <a:pt x="158953" y="195580"/>
                  </a:lnTo>
                  <a:lnTo>
                    <a:pt x="158115" y="194310"/>
                  </a:lnTo>
                  <a:lnTo>
                    <a:pt x="158102" y="298297"/>
                  </a:lnTo>
                  <a:lnTo>
                    <a:pt x="158026" y="298450"/>
                  </a:lnTo>
                  <a:lnTo>
                    <a:pt x="157645" y="297180"/>
                  </a:lnTo>
                  <a:lnTo>
                    <a:pt x="158102" y="298297"/>
                  </a:lnTo>
                  <a:lnTo>
                    <a:pt x="158102" y="194335"/>
                  </a:lnTo>
                  <a:lnTo>
                    <a:pt x="158026" y="194462"/>
                  </a:lnTo>
                  <a:lnTo>
                    <a:pt x="158026" y="278130"/>
                  </a:lnTo>
                  <a:lnTo>
                    <a:pt x="157924" y="277926"/>
                  </a:lnTo>
                  <a:lnTo>
                    <a:pt x="157314" y="275285"/>
                  </a:lnTo>
                  <a:lnTo>
                    <a:pt x="156997" y="274320"/>
                  </a:lnTo>
                  <a:lnTo>
                    <a:pt x="157314" y="275285"/>
                  </a:lnTo>
                  <a:lnTo>
                    <a:pt x="157975" y="277939"/>
                  </a:lnTo>
                  <a:lnTo>
                    <a:pt x="158026" y="278130"/>
                  </a:lnTo>
                  <a:lnTo>
                    <a:pt x="158026" y="194462"/>
                  </a:lnTo>
                  <a:lnTo>
                    <a:pt x="157899" y="194665"/>
                  </a:lnTo>
                  <a:lnTo>
                    <a:pt x="157899" y="270510"/>
                  </a:lnTo>
                  <a:lnTo>
                    <a:pt x="156908" y="269176"/>
                  </a:lnTo>
                  <a:lnTo>
                    <a:pt x="156908" y="269303"/>
                  </a:lnTo>
                  <a:lnTo>
                    <a:pt x="156908" y="269176"/>
                  </a:lnTo>
                  <a:lnTo>
                    <a:pt x="156756" y="268973"/>
                  </a:lnTo>
                  <a:lnTo>
                    <a:pt x="156756" y="275590"/>
                  </a:lnTo>
                  <a:lnTo>
                    <a:pt x="156235" y="273278"/>
                  </a:lnTo>
                  <a:lnTo>
                    <a:pt x="156210" y="273723"/>
                  </a:lnTo>
                  <a:lnTo>
                    <a:pt x="156184" y="273050"/>
                  </a:lnTo>
                  <a:lnTo>
                    <a:pt x="156337" y="273723"/>
                  </a:lnTo>
                  <a:lnTo>
                    <a:pt x="156756" y="275590"/>
                  </a:lnTo>
                  <a:lnTo>
                    <a:pt x="156756" y="268973"/>
                  </a:lnTo>
                  <a:lnTo>
                    <a:pt x="156489" y="268605"/>
                  </a:lnTo>
                  <a:lnTo>
                    <a:pt x="156362" y="268427"/>
                  </a:lnTo>
                  <a:lnTo>
                    <a:pt x="156184" y="268109"/>
                  </a:lnTo>
                  <a:lnTo>
                    <a:pt x="156489" y="268605"/>
                  </a:lnTo>
                  <a:lnTo>
                    <a:pt x="157899" y="270510"/>
                  </a:lnTo>
                  <a:lnTo>
                    <a:pt x="157899" y="194665"/>
                  </a:lnTo>
                  <a:lnTo>
                    <a:pt x="157099" y="195961"/>
                  </a:lnTo>
                  <a:lnTo>
                    <a:pt x="157099" y="267335"/>
                  </a:lnTo>
                  <a:lnTo>
                    <a:pt x="156095" y="266763"/>
                  </a:lnTo>
                  <a:lnTo>
                    <a:pt x="156095" y="276580"/>
                  </a:lnTo>
                  <a:lnTo>
                    <a:pt x="156083" y="276860"/>
                  </a:lnTo>
                  <a:lnTo>
                    <a:pt x="155917" y="276352"/>
                  </a:lnTo>
                  <a:lnTo>
                    <a:pt x="156095" y="276580"/>
                  </a:lnTo>
                  <a:lnTo>
                    <a:pt x="156095" y="266763"/>
                  </a:lnTo>
                  <a:lnTo>
                    <a:pt x="156591" y="266700"/>
                  </a:lnTo>
                  <a:lnTo>
                    <a:pt x="157099" y="267335"/>
                  </a:lnTo>
                  <a:lnTo>
                    <a:pt x="157099" y="195961"/>
                  </a:lnTo>
                  <a:lnTo>
                    <a:pt x="156540" y="196850"/>
                  </a:lnTo>
                  <a:lnTo>
                    <a:pt x="155257" y="195580"/>
                  </a:lnTo>
                  <a:lnTo>
                    <a:pt x="153797" y="198120"/>
                  </a:lnTo>
                  <a:lnTo>
                    <a:pt x="153479" y="201930"/>
                  </a:lnTo>
                  <a:lnTo>
                    <a:pt x="155943" y="201930"/>
                  </a:lnTo>
                  <a:lnTo>
                    <a:pt x="153873" y="204292"/>
                  </a:lnTo>
                  <a:lnTo>
                    <a:pt x="153873" y="283210"/>
                  </a:lnTo>
                  <a:lnTo>
                    <a:pt x="153860" y="283692"/>
                  </a:lnTo>
                  <a:lnTo>
                    <a:pt x="153428" y="283629"/>
                  </a:lnTo>
                  <a:lnTo>
                    <a:pt x="153873" y="283210"/>
                  </a:lnTo>
                  <a:lnTo>
                    <a:pt x="153873" y="204292"/>
                  </a:lnTo>
                  <a:lnTo>
                    <a:pt x="153492" y="204724"/>
                  </a:lnTo>
                  <a:lnTo>
                    <a:pt x="153492" y="272872"/>
                  </a:lnTo>
                  <a:lnTo>
                    <a:pt x="153428" y="273050"/>
                  </a:lnTo>
                  <a:lnTo>
                    <a:pt x="152501" y="274320"/>
                  </a:lnTo>
                  <a:lnTo>
                    <a:pt x="151587" y="275018"/>
                  </a:lnTo>
                  <a:lnTo>
                    <a:pt x="151587" y="297180"/>
                  </a:lnTo>
                  <a:lnTo>
                    <a:pt x="151485" y="299732"/>
                  </a:lnTo>
                  <a:lnTo>
                    <a:pt x="149453" y="297180"/>
                  </a:lnTo>
                  <a:lnTo>
                    <a:pt x="151587" y="297180"/>
                  </a:lnTo>
                  <a:lnTo>
                    <a:pt x="151587" y="275018"/>
                  </a:lnTo>
                  <a:lnTo>
                    <a:pt x="151384" y="275183"/>
                  </a:lnTo>
                  <a:lnTo>
                    <a:pt x="151384" y="283324"/>
                  </a:lnTo>
                  <a:lnTo>
                    <a:pt x="150660" y="283210"/>
                  </a:lnTo>
                  <a:lnTo>
                    <a:pt x="151269" y="283210"/>
                  </a:lnTo>
                  <a:lnTo>
                    <a:pt x="151384" y="275183"/>
                  </a:lnTo>
                  <a:lnTo>
                    <a:pt x="150837" y="275590"/>
                  </a:lnTo>
                  <a:lnTo>
                    <a:pt x="150456" y="275285"/>
                  </a:lnTo>
                  <a:lnTo>
                    <a:pt x="149821" y="274320"/>
                  </a:lnTo>
                  <a:lnTo>
                    <a:pt x="152463" y="271780"/>
                  </a:lnTo>
                  <a:lnTo>
                    <a:pt x="153390" y="272999"/>
                  </a:lnTo>
                  <a:lnTo>
                    <a:pt x="153492" y="272872"/>
                  </a:lnTo>
                  <a:lnTo>
                    <a:pt x="153492" y="204724"/>
                  </a:lnTo>
                  <a:lnTo>
                    <a:pt x="152590" y="205740"/>
                  </a:lnTo>
                  <a:lnTo>
                    <a:pt x="151663" y="213360"/>
                  </a:lnTo>
                  <a:lnTo>
                    <a:pt x="150177" y="214477"/>
                  </a:lnTo>
                  <a:lnTo>
                    <a:pt x="150177" y="273050"/>
                  </a:lnTo>
                  <a:lnTo>
                    <a:pt x="149898" y="273050"/>
                  </a:lnTo>
                  <a:lnTo>
                    <a:pt x="149936" y="272669"/>
                  </a:lnTo>
                  <a:lnTo>
                    <a:pt x="150025" y="272796"/>
                  </a:lnTo>
                  <a:lnTo>
                    <a:pt x="150177" y="273050"/>
                  </a:lnTo>
                  <a:lnTo>
                    <a:pt x="150177" y="214477"/>
                  </a:lnTo>
                  <a:lnTo>
                    <a:pt x="148450" y="215760"/>
                  </a:lnTo>
                  <a:lnTo>
                    <a:pt x="148336" y="227330"/>
                  </a:lnTo>
                  <a:lnTo>
                    <a:pt x="148450" y="231140"/>
                  </a:lnTo>
                  <a:lnTo>
                    <a:pt x="148564" y="233451"/>
                  </a:lnTo>
                  <a:lnTo>
                    <a:pt x="148640" y="234899"/>
                  </a:lnTo>
                  <a:lnTo>
                    <a:pt x="148704" y="236220"/>
                  </a:lnTo>
                  <a:lnTo>
                    <a:pt x="149148" y="242570"/>
                  </a:lnTo>
                  <a:lnTo>
                    <a:pt x="145783" y="241693"/>
                  </a:lnTo>
                  <a:lnTo>
                    <a:pt x="149453" y="246380"/>
                  </a:lnTo>
                  <a:lnTo>
                    <a:pt x="148488" y="254038"/>
                  </a:lnTo>
                  <a:lnTo>
                    <a:pt x="147993" y="255270"/>
                  </a:lnTo>
                  <a:lnTo>
                    <a:pt x="146367" y="252730"/>
                  </a:lnTo>
                  <a:lnTo>
                    <a:pt x="145580" y="251460"/>
                  </a:lnTo>
                  <a:lnTo>
                    <a:pt x="147599" y="258521"/>
                  </a:lnTo>
                  <a:lnTo>
                    <a:pt x="147726" y="259308"/>
                  </a:lnTo>
                  <a:lnTo>
                    <a:pt x="147281" y="261708"/>
                  </a:lnTo>
                  <a:lnTo>
                    <a:pt x="147205" y="262077"/>
                  </a:lnTo>
                  <a:lnTo>
                    <a:pt x="147180" y="261620"/>
                  </a:lnTo>
                  <a:lnTo>
                    <a:pt x="144678" y="259080"/>
                  </a:lnTo>
                  <a:lnTo>
                    <a:pt x="137693" y="257810"/>
                  </a:lnTo>
                  <a:lnTo>
                    <a:pt x="136169" y="256540"/>
                  </a:lnTo>
                  <a:lnTo>
                    <a:pt x="131749" y="252857"/>
                  </a:lnTo>
                  <a:lnTo>
                    <a:pt x="131864" y="250863"/>
                  </a:lnTo>
                  <a:lnTo>
                    <a:pt x="132524" y="246380"/>
                  </a:lnTo>
                  <a:lnTo>
                    <a:pt x="123812" y="238760"/>
                  </a:lnTo>
                  <a:lnTo>
                    <a:pt x="122389" y="231140"/>
                  </a:lnTo>
                  <a:lnTo>
                    <a:pt x="122301" y="232410"/>
                  </a:lnTo>
                  <a:lnTo>
                    <a:pt x="119278" y="233680"/>
                  </a:lnTo>
                  <a:lnTo>
                    <a:pt x="118160" y="232410"/>
                  </a:lnTo>
                  <a:lnTo>
                    <a:pt x="117983" y="231140"/>
                  </a:lnTo>
                  <a:lnTo>
                    <a:pt x="112928" y="229870"/>
                  </a:lnTo>
                  <a:lnTo>
                    <a:pt x="116738" y="228600"/>
                  </a:lnTo>
                  <a:lnTo>
                    <a:pt x="116967" y="228600"/>
                  </a:lnTo>
                  <a:lnTo>
                    <a:pt x="119938" y="224790"/>
                  </a:lnTo>
                  <a:lnTo>
                    <a:pt x="117322" y="223520"/>
                  </a:lnTo>
                  <a:lnTo>
                    <a:pt x="116725" y="222250"/>
                  </a:lnTo>
                  <a:lnTo>
                    <a:pt x="116116" y="220980"/>
                  </a:lnTo>
                  <a:lnTo>
                    <a:pt x="111010" y="222250"/>
                  </a:lnTo>
                  <a:lnTo>
                    <a:pt x="112776" y="217170"/>
                  </a:lnTo>
                  <a:lnTo>
                    <a:pt x="111188" y="214630"/>
                  </a:lnTo>
                  <a:lnTo>
                    <a:pt x="110388" y="213360"/>
                  </a:lnTo>
                  <a:lnTo>
                    <a:pt x="107734" y="209550"/>
                  </a:lnTo>
                  <a:lnTo>
                    <a:pt x="105308" y="207010"/>
                  </a:lnTo>
                  <a:lnTo>
                    <a:pt x="103098" y="203200"/>
                  </a:lnTo>
                  <a:lnTo>
                    <a:pt x="105752" y="200660"/>
                  </a:lnTo>
                  <a:lnTo>
                    <a:pt x="103771" y="199390"/>
                  </a:lnTo>
                  <a:lnTo>
                    <a:pt x="103479" y="198120"/>
                  </a:lnTo>
                  <a:lnTo>
                    <a:pt x="80060" y="198120"/>
                  </a:lnTo>
                  <a:lnTo>
                    <a:pt x="78587" y="198120"/>
                  </a:lnTo>
                  <a:lnTo>
                    <a:pt x="78841" y="205740"/>
                  </a:lnTo>
                  <a:lnTo>
                    <a:pt x="79146" y="207010"/>
                  </a:lnTo>
                  <a:lnTo>
                    <a:pt x="83527" y="207010"/>
                  </a:lnTo>
                  <a:lnTo>
                    <a:pt x="84988" y="209550"/>
                  </a:lnTo>
                  <a:lnTo>
                    <a:pt x="81991" y="209550"/>
                  </a:lnTo>
                  <a:lnTo>
                    <a:pt x="86385" y="212090"/>
                  </a:lnTo>
                  <a:lnTo>
                    <a:pt x="83439" y="215900"/>
                  </a:lnTo>
                  <a:lnTo>
                    <a:pt x="85077" y="217170"/>
                  </a:lnTo>
                  <a:lnTo>
                    <a:pt x="84988" y="215760"/>
                  </a:lnTo>
                  <a:lnTo>
                    <a:pt x="85686" y="214630"/>
                  </a:lnTo>
                  <a:lnTo>
                    <a:pt x="86601" y="214630"/>
                  </a:lnTo>
                  <a:lnTo>
                    <a:pt x="89128" y="217170"/>
                  </a:lnTo>
                  <a:lnTo>
                    <a:pt x="88201" y="223520"/>
                  </a:lnTo>
                  <a:lnTo>
                    <a:pt x="86690" y="224790"/>
                  </a:lnTo>
                  <a:lnTo>
                    <a:pt x="88798" y="227330"/>
                  </a:lnTo>
                  <a:lnTo>
                    <a:pt x="90716" y="228600"/>
                  </a:lnTo>
                  <a:lnTo>
                    <a:pt x="92964" y="231140"/>
                  </a:lnTo>
                  <a:lnTo>
                    <a:pt x="91922" y="231140"/>
                  </a:lnTo>
                  <a:lnTo>
                    <a:pt x="94462" y="232410"/>
                  </a:lnTo>
                  <a:lnTo>
                    <a:pt x="86728" y="232410"/>
                  </a:lnTo>
                  <a:lnTo>
                    <a:pt x="91478" y="234950"/>
                  </a:lnTo>
                  <a:lnTo>
                    <a:pt x="91846" y="233680"/>
                  </a:lnTo>
                  <a:lnTo>
                    <a:pt x="93941" y="233680"/>
                  </a:lnTo>
                  <a:lnTo>
                    <a:pt x="93294" y="236220"/>
                  </a:lnTo>
                  <a:lnTo>
                    <a:pt x="95516" y="241300"/>
                  </a:lnTo>
                  <a:lnTo>
                    <a:pt x="98183" y="243840"/>
                  </a:lnTo>
                  <a:lnTo>
                    <a:pt x="95910" y="243840"/>
                  </a:lnTo>
                  <a:lnTo>
                    <a:pt x="98933" y="250190"/>
                  </a:lnTo>
                  <a:lnTo>
                    <a:pt x="104254" y="255270"/>
                  </a:lnTo>
                  <a:lnTo>
                    <a:pt x="108699" y="261620"/>
                  </a:lnTo>
                  <a:lnTo>
                    <a:pt x="107962" y="259080"/>
                  </a:lnTo>
                  <a:lnTo>
                    <a:pt x="111442" y="256540"/>
                  </a:lnTo>
                  <a:lnTo>
                    <a:pt x="112966" y="257810"/>
                  </a:lnTo>
                  <a:lnTo>
                    <a:pt x="112560" y="258521"/>
                  </a:lnTo>
                  <a:lnTo>
                    <a:pt x="114185" y="259080"/>
                  </a:lnTo>
                  <a:lnTo>
                    <a:pt x="115455" y="261620"/>
                  </a:lnTo>
                  <a:lnTo>
                    <a:pt x="112204" y="262890"/>
                  </a:lnTo>
                  <a:lnTo>
                    <a:pt x="110388" y="262890"/>
                  </a:lnTo>
                  <a:lnTo>
                    <a:pt x="112318" y="264160"/>
                  </a:lnTo>
                  <a:lnTo>
                    <a:pt x="113360" y="264160"/>
                  </a:lnTo>
                  <a:lnTo>
                    <a:pt x="112687" y="265430"/>
                  </a:lnTo>
                  <a:lnTo>
                    <a:pt x="113131" y="265430"/>
                  </a:lnTo>
                  <a:lnTo>
                    <a:pt x="111671" y="271780"/>
                  </a:lnTo>
                  <a:lnTo>
                    <a:pt x="115125" y="271780"/>
                  </a:lnTo>
                  <a:lnTo>
                    <a:pt x="119773" y="278130"/>
                  </a:lnTo>
                  <a:lnTo>
                    <a:pt x="123253" y="279400"/>
                  </a:lnTo>
                  <a:lnTo>
                    <a:pt x="127406" y="283210"/>
                  </a:lnTo>
                  <a:lnTo>
                    <a:pt x="129540" y="281940"/>
                  </a:lnTo>
                  <a:lnTo>
                    <a:pt x="130733" y="283210"/>
                  </a:lnTo>
                  <a:lnTo>
                    <a:pt x="133718" y="283210"/>
                  </a:lnTo>
                  <a:lnTo>
                    <a:pt x="134327" y="284480"/>
                  </a:lnTo>
                  <a:lnTo>
                    <a:pt x="135509" y="285750"/>
                  </a:lnTo>
                  <a:lnTo>
                    <a:pt x="138861" y="290830"/>
                  </a:lnTo>
                  <a:lnTo>
                    <a:pt x="141338" y="293370"/>
                  </a:lnTo>
                  <a:lnTo>
                    <a:pt x="144360" y="297180"/>
                  </a:lnTo>
                  <a:lnTo>
                    <a:pt x="147688" y="298450"/>
                  </a:lnTo>
                  <a:lnTo>
                    <a:pt x="152488" y="300990"/>
                  </a:lnTo>
                  <a:lnTo>
                    <a:pt x="151485" y="299745"/>
                  </a:lnTo>
                  <a:lnTo>
                    <a:pt x="157873" y="304800"/>
                  </a:lnTo>
                  <a:lnTo>
                    <a:pt x="154609" y="304800"/>
                  </a:lnTo>
                  <a:lnTo>
                    <a:pt x="158584" y="307340"/>
                  </a:lnTo>
                  <a:lnTo>
                    <a:pt x="160997" y="308610"/>
                  </a:lnTo>
                  <a:lnTo>
                    <a:pt x="165798" y="310972"/>
                  </a:lnTo>
                  <a:lnTo>
                    <a:pt x="169506" y="313690"/>
                  </a:lnTo>
                  <a:lnTo>
                    <a:pt x="168351" y="313690"/>
                  </a:lnTo>
                  <a:lnTo>
                    <a:pt x="165150" y="311150"/>
                  </a:lnTo>
                  <a:lnTo>
                    <a:pt x="167944" y="314960"/>
                  </a:lnTo>
                  <a:lnTo>
                    <a:pt x="169418" y="314960"/>
                  </a:lnTo>
                  <a:lnTo>
                    <a:pt x="173278" y="317500"/>
                  </a:lnTo>
                  <a:lnTo>
                    <a:pt x="176555" y="320040"/>
                  </a:lnTo>
                  <a:lnTo>
                    <a:pt x="177241" y="321119"/>
                  </a:lnTo>
                  <a:lnTo>
                    <a:pt x="176314" y="320040"/>
                  </a:lnTo>
                  <a:lnTo>
                    <a:pt x="178777" y="323850"/>
                  </a:lnTo>
                  <a:lnTo>
                    <a:pt x="175107" y="321310"/>
                  </a:lnTo>
                  <a:lnTo>
                    <a:pt x="178041" y="323850"/>
                  </a:lnTo>
                  <a:lnTo>
                    <a:pt x="181444" y="327660"/>
                  </a:lnTo>
                  <a:lnTo>
                    <a:pt x="180543" y="327660"/>
                  </a:lnTo>
                  <a:lnTo>
                    <a:pt x="175514" y="323469"/>
                  </a:lnTo>
                  <a:lnTo>
                    <a:pt x="175882" y="323850"/>
                  </a:lnTo>
                  <a:lnTo>
                    <a:pt x="176911" y="325120"/>
                  </a:lnTo>
                  <a:lnTo>
                    <a:pt x="176352" y="325120"/>
                  </a:lnTo>
                  <a:lnTo>
                    <a:pt x="176568" y="326390"/>
                  </a:lnTo>
                  <a:lnTo>
                    <a:pt x="176974" y="327317"/>
                  </a:lnTo>
                  <a:lnTo>
                    <a:pt x="173088" y="323850"/>
                  </a:lnTo>
                  <a:lnTo>
                    <a:pt x="172123" y="322580"/>
                  </a:lnTo>
                  <a:lnTo>
                    <a:pt x="176631" y="328930"/>
                  </a:lnTo>
                  <a:lnTo>
                    <a:pt x="173888" y="326390"/>
                  </a:lnTo>
                  <a:lnTo>
                    <a:pt x="173050" y="326390"/>
                  </a:lnTo>
                  <a:lnTo>
                    <a:pt x="170078" y="322580"/>
                  </a:lnTo>
                  <a:lnTo>
                    <a:pt x="170053" y="323850"/>
                  </a:lnTo>
                  <a:lnTo>
                    <a:pt x="172872" y="326390"/>
                  </a:lnTo>
                  <a:lnTo>
                    <a:pt x="174942" y="328930"/>
                  </a:lnTo>
                  <a:lnTo>
                    <a:pt x="172669" y="327660"/>
                  </a:lnTo>
                  <a:lnTo>
                    <a:pt x="171805" y="326390"/>
                  </a:lnTo>
                  <a:lnTo>
                    <a:pt x="171678" y="326390"/>
                  </a:lnTo>
                  <a:lnTo>
                    <a:pt x="166751" y="323850"/>
                  </a:lnTo>
                  <a:lnTo>
                    <a:pt x="167182" y="327660"/>
                  </a:lnTo>
                  <a:lnTo>
                    <a:pt x="162521" y="323850"/>
                  </a:lnTo>
                  <a:lnTo>
                    <a:pt x="161061" y="321310"/>
                  </a:lnTo>
                  <a:lnTo>
                    <a:pt x="159588" y="318770"/>
                  </a:lnTo>
                  <a:lnTo>
                    <a:pt x="158407" y="316712"/>
                  </a:lnTo>
                  <a:lnTo>
                    <a:pt x="158064" y="317500"/>
                  </a:lnTo>
                  <a:lnTo>
                    <a:pt x="156718" y="318770"/>
                  </a:lnTo>
                  <a:lnTo>
                    <a:pt x="153441" y="318770"/>
                  </a:lnTo>
                  <a:lnTo>
                    <a:pt x="151587" y="316230"/>
                  </a:lnTo>
                  <a:lnTo>
                    <a:pt x="152298" y="317500"/>
                  </a:lnTo>
                  <a:lnTo>
                    <a:pt x="152222" y="321310"/>
                  </a:lnTo>
                  <a:lnTo>
                    <a:pt x="151206" y="320040"/>
                  </a:lnTo>
                  <a:lnTo>
                    <a:pt x="150355" y="317500"/>
                  </a:lnTo>
                  <a:lnTo>
                    <a:pt x="149440" y="316230"/>
                  </a:lnTo>
                  <a:lnTo>
                    <a:pt x="149199" y="314960"/>
                  </a:lnTo>
                  <a:lnTo>
                    <a:pt x="148945" y="313690"/>
                  </a:lnTo>
                  <a:lnTo>
                    <a:pt x="147637" y="314960"/>
                  </a:lnTo>
                  <a:lnTo>
                    <a:pt x="148247" y="313690"/>
                  </a:lnTo>
                  <a:lnTo>
                    <a:pt x="148666" y="312420"/>
                  </a:lnTo>
                  <a:lnTo>
                    <a:pt x="148704" y="312293"/>
                  </a:lnTo>
                  <a:lnTo>
                    <a:pt x="147777" y="311150"/>
                  </a:lnTo>
                  <a:lnTo>
                    <a:pt x="147281" y="311150"/>
                  </a:lnTo>
                  <a:lnTo>
                    <a:pt x="144919" y="309880"/>
                  </a:lnTo>
                  <a:lnTo>
                    <a:pt x="140512" y="308610"/>
                  </a:lnTo>
                  <a:lnTo>
                    <a:pt x="136105" y="307340"/>
                  </a:lnTo>
                  <a:lnTo>
                    <a:pt x="137617" y="306070"/>
                  </a:lnTo>
                  <a:lnTo>
                    <a:pt x="136842" y="304800"/>
                  </a:lnTo>
                  <a:lnTo>
                    <a:pt x="136080" y="303530"/>
                  </a:lnTo>
                  <a:lnTo>
                    <a:pt x="132168" y="302260"/>
                  </a:lnTo>
                  <a:lnTo>
                    <a:pt x="131114" y="300990"/>
                  </a:lnTo>
                  <a:lnTo>
                    <a:pt x="130073" y="299720"/>
                  </a:lnTo>
                  <a:lnTo>
                    <a:pt x="128562" y="300990"/>
                  </a:lnTo>
                  <a:lnTo>
                    <a:pt x="127292" y="299720"/>
                  </a:lnTo>
                  <a:lnTo>
                    <a:pt x="127025" y="300990"/>
                  </a:lnTo>
                  <a:lnTo>
                    <a:pt x="123012" y="295910"/>
                  </a:lnTo>
                  <a:lnTo>
                    <a:pt x="111061" y="290830"/>
                  </a:lnTo>
                  <a:lnTo>
                    <a:pt x="106934" y="287020"/>
                  </a:lnTo>
                  <a:lnTo>
                    <a:pt x="109499" y="287020"/>
                  </a:lnTo>
                  <a:lnTo>
                    <a:pt x="108851" y="285750"/>
                  </a:lnTo>
                  <a:lnTo>
                    <a:pt x="102298" y="284480"/>
                  </a:lnTo>
                  <a:lnTo>
                    <a:pt x="101612" y="287020"/>
                  </a:lnTo>
                  <a:lnTo>
                    <a:pt x="102374" y="285750"/>
                  </a:lnTo>
                  <a:lnTo>
                    <a:pt x="102704" y="288290"/>
                  </a:lnTo>
                  <a:lnTo>
                    <a:pt x="101257" y="289560"/>
                  </a:lnTo>
                  <a:lnTo>
                    <a:pt x="99072" y="289560"/>
                  </a:lnTo>
                  <a:lnTo>
                    <a:pt x="97624" y="288290"/>
                  </a:lnTo>
                  <a:lnTo>
                    <a:pt x="101028" y="288290"/>
                  </a:lnTo>
                  <a:lnTo>
                    <a:pt x="99453" y="284480"/>
                  </a:lnTo>
                  <a:lnTo>
                    <a:pt x="98933" y="283210"/>
                  </a:lnTo>
                  <a:lnTo>
                    <a:pt x="98780" y="284480"/>
                  </a:lnTo>
                  <a:lnTo>
                    <a:pt x="97739" y="284480"/>
                  </a:lnTo>
                  <a:lnTo>
                    <a:pt x="96672" y="279400"/>
                  </a:lnTo>
                  <a:lnTo>
                    <a:pt x="94957" y="289560"/>
                  </a:lnTo>
                  <a:lnTo>
                    <a:pt x="92087" y="284480"/>
                  </a:lnTo>
                  <a:lnTo>
                    <a:pt x="92900" y="283210"/>
                  </a:lnTo>
                  <a:lnTo>
                    <a:pt x="87249" y="283210"/>
                  </a:lnTo>
                  <a:lnTo>
                    <a:pt x="87731" y="279755"/>
                  </a:lnTo>
                  <a:lnTo>
                    <a:pt x="83553" y="283210"/>
                  </a:lnTo>
                  <a:lnTo>
                    <a:pt x="82588" y="279400"/>
                  </a:lnTo>
                  <a:lnTo>
                    <a:pt x="86817" y="279400"/>
                  </a:lnTo>
                  <a:lnTo>
                    <a:pt x="86512" y="278130"/>
                  </a:lnTo>
                  <a:lnTo>
                    <a:pt x="85890" y="275590"/>
                  </a:lnTo>
                  <a:lnTo>
                    <a:pt x="85217" y="275590"/>
                  </a:lnTo>
                  <a:lnTo>
                    <a:pt x="83654" y="274320"/>
                  </a:lnTo>
                  <a:lnTo>
                    <a:pt x="83794" y="274320"/>
                  </a:lnTo>
                  <a:lnTo>
                    <a:pt x="80264" y="271780"/>
                  </a:lnTo>
                  <a:lnTo>
                    <a:pt x="80937" y="273050"/>
                  </a:lnTo>
                  <a:lnTo>
                    <a:pt x="74790" y="278130"/>
                  </a:lnTo>
                  <a:lnTo>
                    <a:pt x="74549" y="275590"/>
                  </a:lnTo>
                  <a:lnTo>
                    <a:pt x="74066" y="270510"/>
                  </a:lnTo>
                  <a:lnTo>
                    <a:pt x="67957" y="273050"/>
                  </a:lnTo>
                  <a:lnTo>
                    <a:pt x="73825" y="270510"/>
                  </a:lnTo>
                  <a:lnTo>
                    <a:pt x="69697" y="271780"/>
                  </a:lnTo>
                  <a:lnTo>
                    <a:pt x="70231" y="270510"/>
                  </a:lnTo>
                  <a:lnTo>
                    <a:pt x="70764" y="269240"/>
                  </a:lnTo>
                  <a:lnTo>
                    <a:pt x="71297" y="267970"/>
                  </a:lnTo>
                  <a:lnTo>
                    <a:pt x="70573" y="266700"/>
                  </a:lnTo>
                  <a:lnTo>
                    <a:pt x="69583" y="265671"/>
                  </a:lnTo>
                  <a:lnTo>
                    <a:pt x="67144" y="266700"/>
                  </a:lnTo>
                  <a:lnTo>
                    <a:pt x="67246" y="265430"/>
                  </a:lnTo>
                  <a:lnTo>
                    <a:pt x="67360" y="264160"/>
                  </a:lnTo>
                  <a:lnTo>
                    <a:pt x="67589" y="261620"/>
                  </a:lnTo>
                  <a:lnTo>
                    <a:pt x="63284" y="264160"/>
                  </a:lnTo>
                  <a:lnTo>
                    <a:pt x="63550" y="262890"/>
                  </a:lnTo>
                  <a:lnTo>
                    <a:pt x="62560" y="262890"/>
                  </a:lnTo>
                  <a:lnTo>
                    <a:pt x="61823" y="264160"/>
                  </a:lnTo>
                  <a:lnTo>
                    <a:pt x="56515" y="265430"/>
                  </a:lnTo>
                  <a:lnTo>
                    <a:pt x="55384" y="261620"/>
                  </a:lnTo>
                  <a:lnTo>
                    <a:pt x="53873" y="256540"/>
                  </a:lnTo>
                  <a:lnTo>
                    <a:pt x="52971" y="256692"/>
                  </a:lnTo>
                  <a:lnTo>
                    <a:pt x="52971" y="269240"/>
                  </a:lnTo>
                  <a:lnTo>
                    <a:pt x="50330" y="269240"/>
                  </a:lnTo>
                  <a:lnTo>
                    <a:pt x="52374" y="267970"/>
                  </a:lnTo>
                  <a:lnTo>
                    <a:pt x="52971" y="269240"/>
                  </a:lnTo>
                  <a:lnTo>
                    <a:pt x="52971" y="256692"/>
                  </a:lnTo>
                  <a:lnTo>
                    <a:pt x="46240" y="257810"/>
                  </a:lnTo>
                  <a:lnTo>
                    <a:pt x="40474" y="257810"/>
                  </a:lnTo>
                  <a:lnTo>
                    <a:pt x="38404" y="261620"/>
                  </a:lnTo>
                  <a:lnTo>
                    <a:pt x="33159" y="261620"/>
                  </a:lnTo>
                  <a:lnTo>
                    <a:pt x="32105" y="259080"/>
                  </a:lnTo>
                  <a:lnTo>
                    <a:pt x="35661" y="257810"/>
                  </a:lnTo>
                  <a:lnTo>
                    <a:pt x="34620" y="256540"/>
                  </a:lnTo>
                  <a:lnTo>
                    <a:pt x="33591" y="255270"/>
                  </a:lnTo>
                  <a:lnTo>
                    <a:pt x="29527" y="255270"/>
                  </a:lnTo>
                  <a:lnTo>
                    <a:pt x="28879" y="252730"/>
                  </a:lnTo>
                  <a:lnTo>
                    <a:pt x="26809" y="252730"/>
                  </a:lnTo>
                  <a:lnTo>
                    <a:pt x="26479" y="254838"/>
                  </a:lnTo>
                  <a:lnTo>
                    <a:pt x="27609" y="255270"/>
                  </a:lnTo>
                  <a:lnTo>
                    <a:pt x="24853" y="259080"/>
                  </a:lnTo>
                  <a:lnTo>
                    <a:pt x="29464" y="256540"/>
                  </a:lnTo>
                  <a:lnTo>
                    <a:pt x="29857" y="257810"/>
                  </a:lnTo>
                  <a:lnTo>
                    <a:pt x="29565" y="260350"/>
                  </a:lnTo>
                  <a:lnTo>
                    <a:pt x="27711" y="260350"/>
                  </a:lnTo>
                  <a:lnTo>
                    <a:pt x="29451" y="262890"/>
                  </a:lnTo>
                  <a:lnTo>
                    <a:pt x="30327" y="259080"/>
                  </a:lnTo>
                  <a:lnTo>
                    <a:pt x="31648" y="262890"/>
                  </a:lnTo>
                  <a:lnTo>
                    <a:pt x="33312" y="262890"/>
                  </a:lnTo>
                  <a:lnTo>
                    <a:pt x="33439" y="265430"/>
                  </a:lnTo>
                  <a:lnTo>
                    <a:pt x="33451" y="265557"/>
                  </a:lnTo>
                  <a:lnTo>
                    <a:pt x="35585" y="267970"/>
                  </a:lnTo>
                  <a:lnTo>
                    <a:pt x="40081" y="264160"/>
                  </a:lnTo>
                  <a:lnTo>
                    <a:pt x="40525" y="267970"/>
                  </a:lnTo>
                  <a:lnTo>
                    <a:pt x="46380" y="267970"/>
                  </a:lnTo>
                  <a:lnTo>
                    <a:pt x="41732" y="265430"/>
                  </a:lnTo>
                  <a:lnTo>
                    <a:pt x="44589" y="264160"/>
                  </a:lnTo>
                  <a:lnTo>
                    <a:pt x="47447" y="262890"/>
                  </a:lnTo>
                  <a:lnTo>
                    <a:pt x="47523" y="271780"/>
                  </a:lnTo>
                  <a:lnTo>
                    <a:pt x="49237" y="269240"/>
                  </a:lnTo>
                  <a:lnTo>
                    <a:pt x="50634" y="270319"/>
                  </a:lnTo>
                  <a:lnTo>
                    <a:pt x="53009" y="269316"/>
                  </a:lnTo>
                  <a:lnTo>
                    <a:pt x="54152" y="271780"/>
                  </a:lnTo>
                  <a:lnTo>
                    <a:pt x="60756" y="270510"/>
                  </a:lnTo>
                  <a:lnTo>
                    <a:pt x="60426" y="271780"/>
                  </a:lnTo>
                  <a:lnTo>
                    <a:pt x="61125" y="271780"/>
                  </a:lnTo>
                  <a:lnTo>
                    <a:pt x="60845" y="272872"/>
                  </a:lnTo>
                  <a:lnTo>
                    <a:pt x="60198" y="272669"/>
                  </a:lnTo>
                  <a:lnTo>
                    <a:pt x="59423" y="275590"/>
                  </a:lnTo>
                  <a:lnTo>
                    <a:pt x="60515" y="274167"/>
                  </a:lnTo>
                  <a:lnTo>
                    <a:pt x="59829" y="276860"/>
                  </a:lnTo>
                  <a:lnTo>
                    <a:pt x="65011" y="273050"/>
                  </a:lnTo>
                  <a:lnTo>
                    <a:pt x="66560" y="275590"/>
                  </a:lnTo>
                  <a:lnTo>
                    <a:pt x="64630" y="278130"/>
                  </a:lnTo>
                  <a:lnTo>
                    <a:pt x="62839" y="275590"/>
                  </a:lnTo>
                  <a:lnTo>
                    <a:pt x="64363" y="279400"/>
                  </a:lnTo>
                  <a:lnTo>
                    <a:pt x="65519" y="278130"/>
                  </a:lnTo>
                  <a:lnTo>
                    <a:pt x="67843" y="275590"/>
                  </a:lnTo>
                  <a:lnTo>
                    <a:pt x="68872" y="281940"/>
                  </a:lnTo>
                  <a:lnTo>
                    <a:pt x="71361" y="281940"/>
                  </a:lnTo>
                  <a:lnTo>
                    <a:pt x="71132" y="282422"/>
                  </a:lnTo>
                  <a:lnTo>
                    <a:pt x="70929" y="283070"/>
                  </a:lnTo>
                  <a:lnTo>
                    <a:pt x="70764" y="283933"/>
                  </a:lnTo>
                  <a:lnTo>
                    <a:pt x="71272" y="284314"/>
                  </a:lnTo>
                  <a:lnTo>
                    <a:pt x="72720" y="281736"/>
                  </a:lnTo>
                  <a:lnTo>
                    <a:pt x="73482" y="280670"/>
                  </a:lnTo>
                  <a:lnTo>
                    <a:pt x="72644" y="281609"/>
                  </a:lnTo>
                  <a:lnTo>
                    <a:pt x="71970" y="281952"/>
                  </a:lnTo>
                  <a:lnTo>
                    <a:pt x="71374" y="281940"/>
                  </a:lnTo>
                  <a:lnTo>
                    <a:pt x="73088" y="279400"/>
                  </a:lnTo>
                  <a:lnTo>
                    <a:pt x="76644" y="283210"/>
                  </a:lnTo>
                  <a:lnTo>
                    <a:pt x="80772" y="284480"/>
                  </a:lnTo>
                  <a:lnTo>
                    <a:pt x="80022" y="284480"/>
                  </a:lnTo>
                  <a:lnTo>
                    <a:pt x="86487" y="289560"/>
                  </a:lnTo>
                  <a:lnTo>
                    <a:pt x="88900" y="291909"/>
                  </a:lnTo>
                  <a:lnTo>
                    <a:pt x="91122" y="289560"/>
                  </a:lnTo>
                  <a:lnTo>
                    <a:pt x="94107" y="292100"/>
                  </a:lnTo>
                  <a:lnTo>
                    <a:pt x="96939" y="292100"/>
                  </a:lnTo>
                  <a:lnTo>
                    <a:pt x="95732" y="294640"/>
                  </a:lnTo>
                  <a:lnTo>
                    <a:pt x="93078" y="294640"/>
                  </a:lnTo>
                  <a:lnTo>
                    <a:pt x="95211" y="295846"/>
                  </a:lnTo>
                  <a:lnTo>
                    <a:pt x="94970" y="296011"/>
                  </a:lnTo>
                  <a:lnTo>
                    <a:pt x="94589" y="296354"/>
                  </a:lnTo>
                  <a:lnTo>
                    <a:pt x="94170" y="296735"/>
                  </a:lnTo>
                  <a:lnTo>
                    <a:pt x="95935" y="296075"/>
                  </a:lnTo>
                  <a:lnTo>
                    <a:pt x="95605" y="295910"/>
                  </a:lnTo>
                  <a:lnTo>
                    <a:pt x="99174" y="295910"/>
                  </a:lnTo>
                  <a:lnTo>
                    <a:pt x="97205" y="298450"/>
                  </a:lnTo>
                  <a:lnTo>
                    <a:pt x="100279" y="299720"/>
                  </a:lnTo>
                  <a:lnTo>
                    <a:pt x="104902" y="298450"/>
                  </a:lnTo>
                  <a:lnTo>
                    <a:pt x="107759" y="302260"/>
                  </a:lnTo>
                  <a:lnTo>
                    <a:pt x="109347" y="299732"/>
                  </a:lnTo>
                  <a:lnTo>
                    <a:pt x="109131" y="298450"/>
                  </a:lnTo>
                  <a:lnTo>
                    <a:pt x="108470" y="294640"/>
                  </a:lnTo>
                  <a:lnTo>
                    <a:pt x="113474" y="294640"/>
                  </a:lnTo>
                  <a:lnTo>
                    <a:pt x="112890" y="295910"/>
                  </a:lnTo>
                  <a:lnTo>
                    <a:pt x="111760" y="298450"/>
                  </a:lnTo>
                  <a:lnTo>
                    <a:pt x="112255" y="298450"/>
                  </a:lnTo>
                  <a:lnTo>
                    <a:pt x="112483" y="299199"/>
                  </a:lnTo>
                  <a:lnTo>
                    <a:pt x="113004" y="299732"/>
                  </a:lnTo>
                  <a:lnTo>
                    <a:pt x="111912" y="302260"/>
                  </a:lnTo>
                  <a:lnTo>
                    <a:pt x="113271" y="302260"/>
                  </a:lnTo>
                  <a:lnTo>
                    <a:pt x="112229" y="303530"/>
                  </a:lnTo>
                  <a:lnTo>
                    <a:pt x="111887" y="303530"/>
                  </a:lnTo>
                  <a:lnTo>
                    <a:pt x="113131" y="306070"/>
                  </a:lnTo>
                  <a:lnTo>
                    <a:pt x="112928" y="307340"/>
                  </a:lnTo>
                  <a:lnTo>
                    <a:pt x="113398" y="306070"/>
                  </a:lnTo>
                  <a:lnTo>
                    <a:pt x="114388" y="304800"/>
                  </a:lnTo>
                  <a:lnTo>
                    <a:pt x="115658" y="304800"/>
                  </a:lnTo>
                  <a:lnTo>
                    <a:pt x="118668" y="307340"/>
                  </a:lnTo>
                  <a:lnTo>
                    <a:pt x="115341" y="308610"/>
                  </a:lnTo>
                  <a:lnTo>
                    <a:pt x="116471" y="309880"/>
                  </a:lnTo>
                  <a:lnTo>
                    <a:pt x="117944" y="309880"/>
                  </a:lnTo>
                  <a:lnTo>
                    <a:pt x="118973" y="311150"/>
                  </a:lnTo>
                  <a:lnTo>
                    <a:pt x="120688" y="308610"/>
                  </a:lnTo>
                  <a:lnTo>
                    <a:pt x="121526" y="309880"/>
                  </a:lnTo>
                  <a:lnTo>
                    <a:pt x="120904" y="311150"/>
                  </a:lnTo>
                  <a:lnTo>
                    <a:pt x="120777" y="312420"/>
                  </a:lnTo>
                  <a:lnTo>
                    <a:pt x="123037" y="311150"/>
                  </a:lnTo>
                  <a:lnTo>
                    <a:pt x="127914" y="316230"/>
                  </a:lnTo>
                  <a:lnTo>
                    <a:pt x="128054" y="312420"/>
                  </a:lnTo>
                  <a:lnTo>
                    <a:pt x="128409" y="312420"/>
                  </a:lnTo>
                  <a:lnTo>
                    <a:pt x="128651" y="312661"/>
                  </a:lnTo>
                  <a:lnTo>
                    <a:pt x="128498" y="312420"/>
                  </a:lnTo>
                  <a:lnTo>
                    <a:pt x="131394" y="312420"/>
                  </a:lnTo>
                  <a:lnTo>
                    <a:pt x="133731" y="314960"/>
                  </a:lnTo>
                  <a:lnTo>
                    <a:pt x="136880" y="317500"/>
                  </a:lnTo>
                  <a:lnTo>
                    <a:pt x="137896" y="318770"/>
                  </a:lnTo>
                  <a:lnTo>
                    <a:pt x="139001" y="320040"/>
                  </a:lnTo>
                  <a:lnTo>
                    <a:pt x="140398" y="321310"/>
                  </a:lnTo>
                  <a:lnTo>
                    <a:pt x="143624" y="323850"/>
                  </a:lnTo>
                  <a:lnTo>
                    <a:pt x="143243" y="323850"/>
                  </a:lnTo>
                  <a:lnTo>
                    <a:pt x="147307" y="326390"/>
                  </a:lnTo>
                  <a:lnTo>
                    <a:pt x="151790" y="328930"/>
                  </a:lnTo>
                  <a:lnTo>
                    <a:pt x="153974" y="327660"/>
                  </a:lnTo>
                  <a:lnTo>
                    <a:pt x="154990" y="329069"/>
                  </a:lnTo>
                  <a:lnTo>
                    <a:pt x="156565" y="331304"/>
                  </a:lnTo>
                  <a:lnTo>
                    <a:pt x="156603" y="331939"/>
                  </a:lnTo>
                  <a:lnTo>
                    <a:pt x="156502" y="332740"/>
                  </a:lnTo>
                  <a:lnTo>
                    <a:pt x="159245" y="334010"/>
                  </a:lnTo>
                  <a:lnTo>
                    <a:pt x="158927" y="332740"/>
                  </a:lnTo>
                  <a:lnTo>
                    <a:pt x="163626" y="336550"/>
                  </a:lnTo>
                  <a:lnTo>
                    <a:pt x="162445" y="337286"/>
                  </a:lnTo>
                  <a:lnTo>
                    <a:pt x="161251" y="336550"/>
                  </a:lnTo>
                  <a:lnTo>
                    <a:pt x="162204" y="337439"/>
                  </a:lnTo>
                  <a:lnTo>
                    <a:pt x="161594" y="337820"/>
                  </a:lnTo>
                  <a:lnTo>
                    <a:pt x="163169" y="338353"/>
                  </a:lnTo>
                  <a:lnTo>
                    <a:pt x="165315" y="340360"/>
                  </a:lnTo>
                  <a:lnTo>
                    <a:pt x="167322" y="342900"/>
                  </a:lnTo>
                  <a:lnTo>
                    <a:pt x="169633" y="340360"/>
                  </a:lnTo>
                  <a:lnTo>
                    <a:pt x="169837" y="342900"/>
                  </a:lnTo>
                  <a:lnTo>
                    <a:pt x="174574" y="345440"/>
                  </a:lnTo>
                  <a:lnTo>
                    <a:pt x="175818" y="344170"/>
                  </a:lnTo>
                  <a:lnTo>
                    <a:pt x="174523" y="344170"/>
                  </a:lnTo>
                  <a:lnTo>
                    <a:pt x="173215" y="342900"/>
                  </a:lnTo>
                  <a:lnTo>
                    <a:pt x="171970" y="341630"/>
                  </a:lnTo>
                  <a:lnTo>
                    <a:pt x="173672" y="341630"/>
                  </a:lnTo>
                  <a:lnTo>
                    <a:pt x="175488" y="342900"/>
                  </a:lnTo>
                  <a:lnTo>
                    <a:pt x="177380" y="342900"/>
                  </a:lnTo>
                  <a:lnTo>
                    <a:pt x="178943" y="346710"/>
                  </a:lnTo>
                  <a:lnTo>
                    <a:pt x="184404" y="349250"/>
                  </a:lnTo>
                  <a:lnTo>
                    <a:pt x="188658" y="346710"/>
                  </a:lnTo>
                  <a:lnTo>
                    <a:pt x="190881" y="345440"/>
                  </a:lnTo>
                  <a:lnTo>
                    <a:pt x="192836" y="344170"/>
                  </a:lnTo>
                  <a:lnTo>
                    <a:pt x="193027" y="344246"/>
                  </a:lnTo>
                  <a:lnTo>
                    <a:pt x="192697" y="342900"/>
                  </a:lnTo>
                  <a:lnTo>
                    <a:pt x="197002" y="342900"/>
                  </a:lnTo>
                  <a:lnTo>
                    <a:pt x="197675" y="344170"/>
                  </a:lnTo>
                  <a:lnTo>
                    <a:pt x="198196" y="344462"/>
                  </a:lnTo>
                  <a:lnTo>
                    <a:pt x="195249" y="345059"/>
                  </a:lnTo>
                  <a:lnTo>
                    <a:pt x="199771" y="346710"/>
                  </a:lnTo>
                  <a:lnTo>
                    <a:pt x="199694" y="345300"/>
                  </a:lnTo>
                  <a:lnTo>
                    <a:pt x="199936" y="345440"/>
                  </a:lnTo>
                  <a:lnTo>
                    <a:pt x="201891" y="345440"/>
                  </a:lnTo>
                  <a:lnTo>
                    <a:pt x="203771" y="346710"/>
                  </a:lnTo>
                  <a:lnTo>
                    <a:pt x="202692" y="344170"/>
                  </a:lnTo>
                  <a:lnTo>
                    <a:pt x="200558" y="341630"/>
                  </a:lnTo>
                  <a:lnTo>
                    <a:pt x="198678" y="340360"/>
                  </a:lnTo>
                  <a:lnTo>
                    <a:pt x="197192" y="339090"/>
                  </a:lnTo>
                  <a:lnTo>
                    <a:pt x="195694" y="337820"/>
                  </a:lnTo>
                  <a:lnTo>
                    <a:pt x="197726" y="336550"/>
                  </a:lnTo>
                  <a:lnTo>
                    <a:pt x="194805" y="335280"/>
                  </a:lnTo>
                  <a:lnTo>
                    <a:pt x="190855" y="332740"/>
                  </a:lnTo>
                  <a:lnTo>
                    <a:pt x="188887" y="331470"/>
                  </a:lnTo>
                  <a:lnTo>
                    <a:pt x="187934" y="330200"/>
                  </a:lnTo>
                  <a:lnTo>
                    <a:pt x="186029" y="327660"/>
                  </a:lnTo>
                  <a:lnTo>
                    <a:pt x="185077" y="326390"/>
                  </a:lnTo>
                  <a:lnTo>
                    <a:pt x="184505" y="323850"/>
                  </a:lnTo>
                  <a:lnTo>
                    <a:pt x="193344" y="328930"/>
                  </a:lnTo>
                  <a:lnTo>
                    <a:pt x="197612" y="334010"/>
                  </a:lnTo>
                  <a:lnTo>
                    <a:pt x="198666" y="335280"/>
                  </a:lnTo>
                  <a:lnTo>
                    <a:pt x="198145" y="335280"/>
                  </a:lnTo>
                  <a:lnTo>
                    <a:pt x="197142" y="334010"/>
                  </a:lnTo>
                  <a:lnTo>
                    <a:pt x="198628" y="336550"/>
                  </a:lnTo>
                  <a:lnTo>
                    <a:pt x="199377" y="336550"/>
                  </a:lnTo>
                  <a:lnTo>
                    <a:pt x="200253" y="337820"/>
                  </a:lnTo>
                  <a:lnTo>
                    <a:pt x="203098" y="339090"/>
                  </a:lnTo>
                  <a:lnTo>
                    <a:pt x="200406" y="337820"/>
                  </a:lnTo>
                  <a:lnTo>
                    <a:pt x="201663" y="336550"/>
                  </a:lnTo>
                  <a:lnTo>
                    <a:pt x="200748" y="335280"/>
                  </a:lnTo>
                  <a:lnTo>
                    <a:pt x="198640" y="332333"/>
                  </a:lnTo>
                  <a:lnTo>
                    <a:pt x="199351" y="332740"/>
                  </a:lnTo>
                  <a:lnTo>
                    <a:pt x="201282" y="334010"/>
                  </a:lnTo>
                  <a:lnTo>
                    <a:pt x="200710" y="332181"/>
                  </a:lnTo>
                  <a:lnTo>
                    <a:pt x="201485" y="332740"/>
                  </a:lnTo>
                  <a:lnTo>
                    <a:pt x="200634" y="331939"/>
                  </a:lnTo>
                  <a:lnTo>
                    <a:pt x="200088" y="330200"/>
                  </a:lnTo>
                  <a:lnTo>
                    <a:pt x="199186" y="327660"/>
                  </a:lnTo>
                  <a:lnTo>
                    <a:pt x="197840" y="323850"/>
                  </a:lnTo>
                  <a:lnTo>
                    <a:pt x="194221" y="316230"/>
                  </a:lnTo>
                  <a:lnTo>
                    <a:pt x="194983" y="317500"/>
                  </a:lnTo>
                  <a:lnTo>
                    <a:pt x="194411" y="316230"/>
                  </a:lnTo>
                  <a:lnTo>
                    <a:pt x="187020" y="299720"/>
                  </a:lnTo>
                  <a:lnTo>
                    <a:pt x="185877" y="297180"/>
                  </a:lnTo>
                  <a:lnTo>
                    <a:pt x="184594" y="290830"/>
                  </a:lnTo>
                  <a:lnTo>
                    <a:pt x="189915" y="303530"/>
                  </a:lnTo>
                  <a:lnTo>
                    <a:pt x="190690" y="300990"/>
                  </a:lnTo>
                  <a:lnTo>
                    <a:pt x="187833" y="294640"/>
                  </a:lnTo>
                  <a:lnTo>
                    <a:pt x="186029" y="290830"/>
                  </a:lnTo>
                  <a:lnTo>
                    <a:pt x="185318" y="288290"/>
                  </a:lnTo>
                  <a:lnTo>
                    <a:pt x="183794" y="275285"/>
                  </a:lnTo>
                  <a:lnTo>
                    <a:pt x="183667" y="273723"/>
                  </a:lnTo>
                  <a:lnTo>
                    <a:pt x="183565" y="273050"/>
                  </a:lnTo>
                  <a:lnTo>
                    <a:pt x="183388" y="271780"/>
                  </a:lnTo>
                  <a:lnTo>
                    <a:pt x="183146" y="268605"/>
                  </a:lnTo>
                  <a:lnTo>
                    <a:pt x="183045" y="266700"/>
                  </a:lnTo>
                  <a:lnTo>
                    <a:pt x="182333" y="265430"/>
                  </a:lnTo>
                  <a:lnTo>
                    <a:pt x="185762" y="261620"/>
                  </a:lnTo>
                  <a:lnTo>
                    <a:pt x="186080" y="257810"/>
                  </a:lnTo>
                  <a:lnTo>
                    <a:pt x="180962" y="257810"/>
                  </a:lnTo>
                  <a:lnTo>
                    <a:pt x="180962" y="288290"/>
                  </a:lnTo>
                  <a:lnTo>
                    <a:pt x="180022" y="288290"/>
                  </a:lnTo>
                  <a:lnTo>
                    <a:pt x="179819" y="287362"/>
                  </a:lnTo>
                  <a:lnTo>
                    <a:pt x="180962" y="288290"/>
                  </a:lnTo>
                  <a:lnTo>
                    <a:pt x="180962" y="257810"/>
                  </a:lnTo>
                  <a:lnTo>
                    <a:pt x="178028" y="257810"/>
                  </a:lnTo>
                  <a:lnTo>
                    <a:pt x="178028" y="300278"/>
                  </a:lnTo>
                  <a:lnTo>
                    <a:pt x="177634" y="299720"/>
                  </a:lnTo>
                  <a:lnTo>
                    <a:pt x="178028" y="300278"/>
                  </a:lnTo>
                  <a:lnTo>
                    <a:pt x="178028" y="257810"/>
                  </a:lnTo>
                  <a:lnTo>
                    <a:pt x="176707" y="257810"/>
                  </a:lnTo>
                  <a:lnTo>
                    <a:pt x="176707" y="283210"/>
                  </a:lnTo>
                  <a:lnTo>
                    <a:pt x="176123" y="281978"/>
                  </a:lnTo>
                  <a:lnTo>
                    <a:pt x="176123" y="284746"/>
                  </a:lnTo>
                  <a:lnTo>
                    <a:pt x="175691" y="285750"/>
                  </a:lnTo>
                  <a:lnTo>
                    <a:pt x="172313" y="285750"/>
                  </a:lnTo>
                  <a:lnTo>
                    <a:pt x="171678" y="285750"/>
                  </a:lnTo>
                  <a:lnTo>
                    <a:pt x="172250" y="284759"/>
                  </a:lnTo>
                  <a:lnTo>
                    <a:pt x="172313" y="285750"/>
                  </a:lnTo>
                  <a:lnTo>
                    <a:pt x="172262" y="284746"/>
                  </a:lnTo>
                  <a:lnTo>
                    <a:pt x="172745" y="284746"/>
                  </a:lnTo>
                  <a:lnTo>
                    <a:pt x="176123" y="284746"/>
                  </a:lnTo>
                  <a:lnTo>
                    <a:pt x="176123" y="281978"/>
                  </a:lnTo>
                  <a:lnTo>
                    <a:pt x="175856" y="281940"/>
                  </a:lnTo>
                  <a:lnTo>
                    <a:pt x="175907" y="281355"/>
                  </a:lnTo>
                  <a:lnTo>
                    <a:pt x="176707" y="283210"/>
                  </a:lnTo>
                  <a:lnTo>
                    <a:pt x="176707" y="257810"/>
                  </a:lnTo>
                  <a:lnTo>
                    <a:pt x="174663" y="257810"/>
                  </a:lnTo>
                  <a:lnTo>
                    <a:pt x="174663" y="273304"/>
                  </a:lnTo>
                  <a:lnTo>
                    <a:pt x="174586" y="274167"/>
                  </a:lnTo>
                  <a:lnTo>
                    <a:pt x="174637" y="274320"/>
                  </a:lnTo>
                  <a:lnTo>
                    <a:pt x="174193" y="274320"/>
                  </a:lnTo>
                  <a:lnTo>
                    <a:pt x="174269" y="274167"/>
                  </a:lnTo>
                  <a:lnTo>
                    <a:pt x="174294" y="273050"/>
                  </a:lnTo>
                  <a:lnTo>
                    <a:pt x="174472" y="273723"/>
                  </a:lnTo>
                  <a:lnTo>
                    <a:pt x="174663" y="273304"/>
                  </a:lnTo>
                  <a:lnTo>
                    <a:pt x="174663" y="257810"/>
                  </a:lnTo>
                  <a:lnTo>
                    <a:pt x="169938" y="257810"/>
                  </a:lnTo>
                  <a:lnTo>
                    <a:pt x="166471" y="257810"/>
                  </a:lnTo>
                  <a:lnTo>
                    <a:pt x="167601" y="256540"/>
                  </a:lnTo>
                  <a:lnTo>
                    <a:pt x="170700" y="256540"/>
                  </a:lnTo>
                  <a:lnTo>
                    <a:pt x="186194" y="256540"/>
                  </a:lnTo>
                  <a:lnTo>
                    <a:pt x="186309" y="254838"/>
                  </a:lnTo>
                  <a:lnTo>
                    <a:pt x="186385" y="252730"/>
                  </a:lnTo>
                  <a:lnTo>
                    <a:pt x="186524" y="248920"/>
                  </a:lnTo>
                  <a:lnTo>
                    <a:pt x="187375" y="247650"/>
                  </a:lnTo>
                  <a:lnTo>
                    <a:pt x="189064" y="245110"/>
                  </a:lnTo>
                  <a:lnTo>
                    <a:pt x="187159" y="245110"/>
                  </a:lnTo>
                  <a:lnTo>
                    <a:pt x="185674" y="242570"/>
                  </a:lnTo>
                  <a:lnTo>
                    <a:pt x="186461" y="242570"/>
                  </a:lnTo>
                  <a:lnTo>
                    <a:pt x="188290" y="232410"/>
                  </a:lnTo>
                  <a:lnTo>
                    <a:pt x="189814" y="228600"/>
                  </a:lnTo>
                  <a:lnTo>
                    <a:pt x="191846" y="223520"/>
                  </a:lnTo>
                  <a:lnTo>
                    <a:pt x="192354" y="222250"/>
                  </a:lnTo>
                  <a:lnTo>
                    <a:pt x="195351" y="217170"/>
                  </a:lnTo>
                  <a:lnTo>
                    <a:pt x="197599" y="213360"/>
                  </a:lnTo>
                  <a:lnTo>
                    <a:pt x="202996" y="204470"/>
                  </a:lnTo>
                  <a:lnTo>
                    <a:pt x="205447" y="200660"/>
                  </a:lnTo>
                  <a:lnTo>
                    <a:pt x="195249" y="198120"/>
                  </a:lnTo>
                  <a:lnTo>
                    <a:pt x="201930" y="194310"/>
                  </a:lnTo>
                  <a:lnTo>
                    <a:pt x="204343" y="196850"/>
                  </a:lnTo>
                  <a:lnTo>
                    <a:pt x="204889" y="194310"/>
                  </a:lnTo>
                  <a:lnTo>
                    <a:pt x="205689" y="190500"/>
                  </a:lnTo>
                  <a:lnTo>
                    <a:pt x="206248" y="189230"/>
                  </a:lnTo>
                  <a:lnTo>
                    <a:pt x="206794" y="187960"/>
                  </a:lnTo>
                  <a:lnTo>
                    <a:pt x="208470" y="184150"/>
                  </a:lnTo>
                  <a:lnTo>
                    <a:pt x="211683" y="177800"/>
                  </a:lnTo>
                  <a:lnTo>
                    <a:pt x="212750" y="175260"/>
                  </a:lnTo>
                  <a:lnTo>
                    <a:pt x="214350" y="171450"/>
                  </a:lnTo>
                  <a:lnTo>
                    <a:pt x="217779" y="160020"/>
                  </a:lnTo>
                  <a:lnTo>
                    <a:pt x="218935" y="156210"/>
                  </a:lnTo>
                  <a:lnTo>
                    <a:pt x="227330" y="1282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7612028" y="4502480"/>
              <a:ext cx="1719602" cy="982629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3318966" y="4031301"/>
              <a:ext cx="833265" cy="1702832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5256080" y="3999878"/>
              <a:ext cx="1800992" cy="1800992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0690773" y="4230237"/>
              <a:ext cx="1507807" cy="1507807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8921765" y="4032309"/>
              <a:ext cx="493446" cy="375937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5232928" y="6289532"/>
              <a:ext cx="351874" cy="72438"/>
            </a:xfrm>
            <a:prstGeom prst="rect">
              <a:avLst/>
            </a:prstGeom>
          </p:spPr>
        </p:pic>
        <p:sp>
          <p:nvSpPr>
            <p:cNvPr id="102" name="object 102"/>
            <p:cNvSpPr/>
            <p:nvPr/>
          </p:nvSpPr>
          <p:spPr>
            <a:xfrm>
              <a:off x="16051871" y="6505112"/>
              <a:ext cx="1085850" cy="220345"/>
            </a:xfrm>
            <a:custGeom>
              <a:avLst/>
              <a:gdLst/>
              <a:ahLst/>
              <a:cxnLst/>
              <a:rect l="l" t="t" r="r" b="b"/>
              <a:pathLst>
                <a:path w="1085850" h="220345">
                  <a:moveTo>
                    <a:pt x="975352" y="0"/>
                  </a:moveTo>
                  <a:lnTo>
                    <a:pt x="109975" y="0"/>
                  </a:lnTo>
                  <a:lnTo>
                    <a:pt x="67171" y="8643"/>
                  </a:lnTo>
                  <a:lnTo>
                    <a:pt x="32213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796"/>
                  </a:lnTo>
                  <a:lnTo>
                    <a:pt x="32213" y="187757"/>
                  </a:lnTo>
                  <a:lnTo>
                    <a:pt x="67171" y="211328"/>
                  </a:lnTo>
                  <a:lnTo>
                    <a:pt x="109975" y="219972"/>
                  </a:lnTo>
                  <a:lnTo>
                    <a:pt x="975352" y="219972"/>
                  </a:lnTo>
                  <a:lnTo>
                    <a:pt x="1018167" y="211328"/>
                  </a:lnTo>
                  <a:lnTo>
                    <a:pt x="1053127" y="187757"/>
                  </a:lnTo>
                  <a:lnTo>
                    <a:pt x="1076696" y="152796"/>
                  </a:lnTo>
                  <a:lnTo>
                    <a:pt x="1085338" y="109986"/>
                  </a:lnTo>
                  <a:lnTo>
                    <a:pt x="1076696" y="67175"/>
                  </a:lnTo>
                  <a:lnTo>
                    <a:pt x="1053127" y="32214"/>
                  </a:lnTo>
                  <a:lnTo>
                    <a:pt x="1018167" y="8643"/>
                  </a:lnTo>
                  <a:lnTo>
                    <a:pt x="975352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3" name="object 103"/>
          <p:cNvSpPr txBox="1"/>
          <p:nvPr/>
        </p:nvSpPr>
        <p:spPr>
          <a:xfrm>
            <a:off x="16101696" y="6526951"/>
            <a:ext cx="98488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37"/>
              </a:rPr>
              <a:t>19334_8Gb</a:t>
            </a:r>
            <a:endParaRPr sz="900" dirty="0">
              <a:latin typeface="Courier New"/>
              <a:cs typeface="Courier New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15200883" y="5756324"/>
            <a:ext cx="1461135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USB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ﬂash-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карта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dirty="0">
                <a:solidFill>
                  <a:srgbClr val="522E48"/>
                </a:solidFill>
                <a:latin typeface="Montserrat"/>
                <a:cs typeface="Montserrat"/>
              </a:rPr>
              <a:t>TUBE</a:t>
            </a:r>
            <a:r>
              <a:rPr sz="2000" b="1" spc="-9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(8Гб)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105" name="object 105"/>
          <p:cNvGrpSpPr/>
          <p:nvPr/>
        </p:nvGrpSpPr>
        <p:grpSpPr>
          <a:xfrm>
            <a:off x="833545" y="2858307"/>
            <a:ext cx="18235295" cy="6579234"/>
            <a:chOff x="833545" y="2858307"/>
            <a:chExt cx="18235295" cy="6579234"/>
          </a:xfrm>
        </p:grpSpPr>
        <p:pic>
          <p:nvPicPr>
            <p:cNvPr id="106" name="object 106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6470812" y="4081604"/>
              <a:ext cx="82447" cy="106698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16580624" y="4081947"/>
              <a:ext cx="19050" cy="107314"/>
            </a:xfrm>
            <a:custGeom>
              <a:avLst/>
              <a:gdLst/>
              <a:ahLst/>
              <a:cxnLst/>
              <a:rect l="l" t="t" r="r" b="b"/>
              <a:pathLst>
                <a:path w="19050" h="107314">
                  <a:moveTo>
                    <a:pt x="12125" y="0"/>
                  </a:moveTo>
                  <a:lnTo>
                    <a:pt x="9706" y="0"/>
                  </a:lnTo>
                  <a:lnTo>
                    <a:pt x="6931" y="0"/>
                  </a:lnTo>
                  <a:lnTo>
                    <a:pt x="4512" y="1047"/>
                  </a:lnTo>
                  <a:lnTo>
                    <a:pt x="1047" y="4502"/>
                  </a:lnTo>
                  <a:lnTo>
                    <a:pt x="0" y="6931"/>
                  </a:lnTo>
                  <a:lnTo>
                    <a:pt x="0" y="100122"/>
                  </a:lnTo>
                  <a:lnTo>
                    <a:pt x="701" y="102195"/>
                  </a:lnTo>
                  <a:lnTo>
                    <a:pt x="4167" y="105661"/>
                  </a:lnTo>
                  <a:lnTo>
                    <a:pt x="6586" y="106698"/>
                  </a:lnTo>
                  <a:lnTo>
                    <a:pt x="11779" y="106698"/>
                  </a:lnTo>
                  <a:lnTo>
                    <a:pt x="14208" y="105661"/>
                  </a:lnTo>
                  <a:lnTo>
                    <a:pt x="15947" y="103923"/>
                  </a:lnTo>
                  <a:lnTo>
                    <a:pt x="18020" y="102195"/>
                  </a:lnTo>
                  <a:lnTo>
                    <a:pt x="18711" y="99766"/>
                  </a:lnTo>
                  <a:lnTo>
                    <a:pt x="18711" y="6586"/>
                  </a:lnTo>
                  <a:lnTo>
                    <a:pt x="17674" y="4502"/>
                  </a:lnTo>
                  <a:lnTo>
                    <a:pt x="15947" y="2774"/>
                  </a:lnTo>
                  <a:lnTo>
                    <a:pt x="14554" y="691"/>
                  </a:lnTo>
                  <a:lnTo>
                    <a:pt x="1212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8" name="object 108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6623936" y="4081946"/>
              <a:ext cx="87986" cy="106698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6732367" y="4039681"/>
              <a:ext cx="330827" cy="155199"/>
            </a:xfrm>
            <a:prstGeom prst="rect">
              <a:avLst/>
            </a:prstGeom>
          </p:spPr>
        </p:pic>
        <p:sp>
          <p:nvSpPr>
            <p:cNvPr id="110" name="object 110"/>
            <p:cNvSpPr/>
            <p:nvPr/>
          </p:nvSpPr>
          <p:spPr>
            <a:xfrm>
              <a:off x="14294426" y="4041066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69" h="283845">
                  <a:moveTo>
                    <a:pt x="354219" y="0"/>
                  </a:moveTo>
                  <a:lnTo>
                    <a:pt x="0" y="0"/>
                  </a:lnTo>
                  <a:lnTo>
                    <a:pt x="0" y="205072"/>
                  </a:lnTo>
                  <a:lnTo>
                    <a:pt x="5758" y="234592"/>
                  </a:lnTo>
                  <a:lnTo>
                    <a:pt x="21958" y="259599"/>
                  </a:lnTo>
                  <a:lnTo>
                    <a:pt x="46987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1" name="object 111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4340124" y="4081217"/>
              <a:ext cx="354369" cy="191001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11721605" y="4041184"/>
              <a:ext cx="624205" cy="183515"/>
            </a:xfrm>
            <a:custGeom>
              <a:avLst/>
              <a:gdLst/>
              <a:ahLst/>
              <a:cxnLst/>
              <a:rect l="l" t="t" r="r" b="b"/>
              <a:pathLst>
                <a:path w="624204" h="183514">
                  <a:moveTo>
                    <a:pt x="155829" y="4279"/>
                  </a:moveTo>
                  <a:lnTo>
                    <a:pt x="155740" y="2324"/>
                  </a:lnTo>
                  <a:lnTo>
                    <a:pt x="153441" y="0"/>
                  </a:lnTo>
                  <a:lnTo>
                    <a:pt x="151574" y="279"/>
                  </a:lnTo>
                  <a:lnTo>
                    <a:pt x="134175" y="37985"/>
                  </a:lnTo>
                  <a:lnTo>
                    <a:pt x="120713" y="78117"/>
                  </a:lnTo>
                  <a:lnTo>
                    <a:pt x="113512" y="97993"/>
                  </a:lnTo>
                  <a:lnTo>
                    <a:pt x="106921" y="112953"/>
                  </a:lnTo>
                  <a:lnTo>
                    <a:pt x="101333" y="120205"/>
                  </a:lnTo>
                  <a:lnTo>
                    <a:pt x="100660" y="120523"/>
                  </a:lnTo>
                  <a:lnTo>
                    <a:pt x="99961" y="120053"/>
                  </a:lnTo>
                  <a:lnTo>
                    <a:pt x="67271" y="53975"/>
                  </a:lnTo>
                  <a:lnTo>
                    <a:pt x="61836" y="43637"/>
                  </a:lnTo>
                  <a:lnTo>
                    <a:pt x="42405" y="22694"/>
                  </a:lnTo>
                  <a:lnTo>
                    <a:pt x="37693" y="24574"/>
                  </a:lnTo>
                  <a:lnTo>
                    <a:pt x="15824" y="70142"/>
                  </a:lnTo>
                  <a:lnTo>
                    <a:pt x="5321" y="107327"/>
                  </a:lnTo>
                  <a:lnTo>
                    <a:pt x="0" y="151447"/>
                  </a:lnTo>
                  <a:lnTo>
                    <a:pt x="1143" y="163093"/>
                  </a:lnTo>
                  <a:lnTo>
                    <a:pt x="1765" y="166458"/>
                  </a:lnTo>
                  <a:lnTo>
                    <a:pt x="3073" y="167805"/>
                  </a:lnTo>
                  <a:lnTo>
                    <a:pt x="4902" y="167462"/>
                  </a:lnTo>
                  <a:lnTo>
                    <a:pt x="8902" y="162001"/>
                  </a:lnTo>
                  <a:lnTo>
                    <a:pt x="13652" y="148691"/>
                  </a:lnTo>
                  <a:lnTo>
                    <a:pt x="18910" y="130111"/>
                  </a:lnTo>
                  <a:lnTo>
                    <a:pt x="29845" y="87858"/>
                  </a:lnTo>
                  <a:lnTo>
                    <a:pt x="34848" y="69456"/>
                  </a:lnTo>
                  <a:lnTo>
                    <a:pt x="38976" y="56311"/>
                  </a:lnTo>
                  <a:lnTo>
                    <a:pt x="41783" y="51142"/>
                  </a:lnTo>
                  <a:lnTo>
                    <a:pt x="45212" y="52451"/>
                  </a:lnTo>
                  <a:lnTo>
                    <a:pt x="48641" y="56870"/>
                  </a:lnTo>
                  <a:lnTo>
                    <a:pt x="52184" y="63588"/>
                  </a:lnTo>
                  <a:lnTo>
                    <a:pt x="58077" y="76606"/>
                  </a:lnTo>
                  <a:lnTo>
                    <a:pt x="72948" y="114998"/>
                  </a:lnTo>
                  <a:lnTo>
                    <a:pt x="81648" y="136144"/>
                  </a:lnTo>
                  <a:lnTo>
                    <a:pt x="89522" y="152552"/>
                  </a:lnTo>
                  <a:lnTo>
                    <a:pt x="95199" y="159461"/>
                  </a:lnTo>
                  <a:lnTo>
                    <a:pt x="99072" y="159994"/>
                  </a:lnTo>
                  <a:lnTo>
                    <a:pt x="102882" y="158153"/>
                  </a:lnTo>
                  <a:lnTo>
                    <a:pt x="123710" y="124650"/>
                  </a:lnTo>
                  <a:lnTo>
                    <a:pt x="138671" y="80187"/>
                  </a:lnTo>
                  <a:lnTo>
                    <a:pt x="149783" y="36195"/>
                  </a:lnTo>
                  <a:lnTo>
                    <a:pt x="155409" y="7302"/>
                  </a:lnTo>
                  <a:lnTo>
                    <a:pt x="155829" y="4279"/>
                  </a:lnTo>
                  <a:close/>
                </a:path>
                <a:path w="624204" h="183514">
                  <a:moveTo>
                    <a:pt x="240195" y="149987"/>
                  </a:moveTo>
                  <a:lnTo>
                    <a:pt x="224307" y="151028"/>
                  </a:lnTo>
                  <a:lnTo>
                    <a:pt x="201510" y="152781"/>
                  </a:lnTo>
                  <a:lnTo>
                    <a:pt x="184200" y="153174"/>
                  </a:lnTo>
                  <a:lnTo>
                    <a:pt x="148501" y="137909"/>
                  </a:lnTo>
                  <a:lnTo>
                    <a:pt x="149999" y="138315"/>
                  </a:lnTo>
                  <a:lnTo>
                    <a:pt x="154647" y="138595"/>
                  </a:lnTo>
                  <a:lnTo>
                    <a:pt x="199504" y="131813"/>
                  </a:lnTo>
                  <a:lnTo>
                    <a:pt x="224167" y="105232"/>
                  </a:lnTo>
                  <a:lnTo>
                    <a:pt x="223951" y="101498"/>
                  </a:lnTo>
                  <a:lnTo>
                    <a:pt x="204685" y="84239"/>
                  </a:lnTo>
                  <a:lnTo>
                    <a:pt x="204685" y="107734"/>
                  </a:lnTo>
                  <a:lnTo>
                    <a:pt x="202933" y="111086"/>
                  </a:lnTo>
                  <a:lnTo>
                    <a:pt x="164388" y="128358"/>
                  </a:lnTo>
                  <a:lnTo>
                    <a:pt x="149517" y="129565"/>
                  </a:lnTo>
                  <a:lnTo>
                    <a:pt x="147751" y="134200"/>
                  </a:lnTo>
                  <a:lnTo>
                    <a:pt x="172237" y="100215"/>
                  </a:lnTo>
                  <a:lnTo>
                    <a:pt x="193014" y="95046"/>
                  </a:lnTo>
                  <a:lnTo>
                    <a:pt x="197231" y="95859"/>
                  </a:lnTo>
                  <a:lnTo>
                    <a:pt x="201955" y="99517"/>
                  </a:lnTo>
                  <a:lnTo>
                    <a:pt x="203288" y="101561"/>
                  </a:lnTo>
                  <a:lnTo>
                    <a:pt x="204685" y="107734"/>
                  </a:lnTo>
                  <a:lnTo>
                    <a:pt x="204685" y="84239"/>
                  </a:lnTo>
                  <a:lnTo>
                    <a:pt x="202298" y="83375"/>
                  </a:lnTo>
                  <a:lnTo>
                    <a:pt x="195618" y="82588"/>
                  </a:lnTo>
                  <a:lnTo>
                    <a:pt x="188569" y="82981"/>
                  </a:lnTo>
                  <a:lnTo>
                    <a:pt x="152438" y="95364"/>
                  </a:lnTo>
                  <a:lnTo>
                    <a:pt x="131343" y="126453"/>
                  </a:lnTo>
                  <a:lnTo>
                    <a:pt x="131394" y="128358"/>
                  </a:lnTo>
                  <a:lnTo>
                    <a:pt x="156387" y="158000"/>
                  </a:lnTo>
                  <a:lnTo>
                    <a:pt x="175895" y="161518"/>
                  </a:lnTo>
                  <a:lnTo>
                    <a:pt x="190246" y="161455"/>
                  </a:lnTo>
                  <a:lnTo>
                    <a:pt x="204393" y="159931"/>
                  </a:lnTo>
                  <a:lnTo>
                    <a:pt x="217297" y="157403"/>
                  </a:lnTo>
                  <a:lnTo>
                    <a:pt x="228053" y="154254"/>
                  </a:lnTo>
                  <a:lnTo>
                    <a:pt x="231140" y="153174"/>
                  </a:lnTo>
                  <a:lnTo>
                    <a:pt x="240195" y="149987"/>
                  </a:lnTo>
                  <a:close/>
                </a:path>
                <a:path w="624204" h="183514">
                  <a:moveTo>
                    <a:pt x="496709" y="45186"/>
                  </a:moveTo>
                  <a:lnTo>
                    <a:pt x="476021" y="18148"/>
                  </a:lnTo>
                  <a:lnTo>
                    <a:pt x="476021" y="42824"/>
                  </a:lnTo>
                  <a:lnTo>
                    <a:pt x="475754" y="52349"/>
                  </a:lnTo>
                  <a:lnTo>
                    <a:pt x="436968" y="76657"/>
                  </a:lnTo>
                  <a:lnTo>
                    <a:pt x="413461" y="80162"/>
                  </a:lnTo>
                  <a:lnTo>
                    <a:pt x="384746" y="79959"/>
                  </a:lnTo>
                  <a:lnTo>
                    <a:pt x="385305" y="77292"/>
                  </a:lnTo>
                  <a:lnTo>
                    <a:pt x="387553" y="66497"/>
                  </a:lnTo>
                  <a:lnTo>
                    <a:pt x="390410" y="52349"/>
                  </a:lnTo>
                  <a:lnTo>
                    <a:pt x="392277" y="42824"/>
                  </a:lnTo>
                  <a:lnTo>
                    <a:pt x="395173" y="27762"/>
                  </a:lnTo>
                  <a:lnTo>
                    <a:pt x="421068" y="25095"/>
                  </a:lnTo>
                  <a:lnTo>
                    <a:pt x="468528" y="34518"/>
                  </a:lnTo>
                  <a:lnTo>
                    <a:pt x="476021" y="42824"/>
                  </a:lnTo>
                  <a:lnTo>
                    <a:pt x="476021" y="18148"/>
                  </a:lnTo>
                  <a:lnTo>
                    <a:pt x="433425" y="9398"/>
                  </a:lnTo>
                  <a:lnTo>
                    <a:pt x="419036" y="9690"/>
                  </a:lnTo>
                  <a:lnTo>
                    <a:pt x="405003" y="11430"/>
                  </a:lnTo>
                  <a:lnTo>
                    <a:pt x="401408" y="12090"/>
                  </a:lnTo>
                  <a:lnTo>
                    <a:pt x="397865" y="12903"/>
                  </a:lnTo>
                  <a:lnTo>
                    <a:pt x="394576" y="13855"/>
                  </a:lnTo>
                  <a:lnTo>
                    <a:pt x="393903" y="12192"/>
                  </a:lnTo>
                  <a:lnTo>
                    <a:pt x="393026" y="10820"/>
                  </a:lnTo>
                  <a:lnTo>
                    <a:pt x="391096" y="8991"/>
                  </a:lnTo>
                  <a:lnTo>
                    <a:pt x="390042" y="8458"/>
                  </a:lnTo>
                  <a:lnTo>
                    <a:pt x="387756" y="8191"/>
                  </a:lnTo>
                  <a:lnTo>
                    <a:pt x="386575" y="8496"/>
                  </a:lnTo>
                  <a:lnTo>
                    <a:pt x="384238" y="10236"/>
                  </a:lnTo>
                  <a:lnTo>
                    <a:pt x="383108" y="11811"/>
                  </a:lnTo>
                  <a:lnTo>
                    <a:pt x="380669" y="18046"/>
                  </a:lnTo>
                  <a:lnTo>
                    <a:pt x="380111" y="19558"/>
                  </a:lnTo>
                  <a:lnTo>
                    <a:pt x="379095" y="20091"/>
                  </a:lnTo>
                  <a:lnTo>
                    <a:pt x="377190" y="21209"/>
                  </a:lnTo>
                  <a:lnTo>
                    <a:pt x="376059" y="21882"/>
                  </a:lnTo>
                  <a:lnTo>
                    <a:pt x="374992" y="22593"/>
                  </a:lnTo>
                  <a:lnTo>
                    <a:pt x="370408" y="25869"/>
                  </a:lnTo>
                  <a:lnTo>
                    <a:pt x="374751" y="26543"/>
                  </a:lnTo>
                  <a:lnTo>
                    <a:pt x="377431" y="26873"/>
                  </a:lnTo>
                  <a:lnTo>
                    <a:pt x="375335" y="32854"/>
                  </a:lnTo>
                  <a:lnTo>
                    <a:pt x="364147" y="70815"/>
                  </a:lnTo>
                  <a:lnTo>
                    <a:pt x="362585" y="77292"/>
                  </a:lnTo>
                  <a:lnTo>
                    <a:pt x="357263" y="76428"/>
                  </a:lnTo>
                  <a:lnTo>
                    <a:pt x="361353" y="80530"/>
                  </a:lnTo>
                  <a:lnTo>
                    <a:pt x="361746" y="80886"/>
                  </a:lnTo>
                  <a:lnTo>
                    <a:pt x="359219" y="92811"/>
                  </a:lnTo>
                  <a:lnTo>
                    <a:pt x="357124" y="104495"/>
                  </a:lnTo>
                  <a:lnTo>
                    <a:pt x="355511" y="115785"/>
                  </a:lnTo>
                  <a:lnTo>
                    <a:pt x="354418" y="126542"/>
                  </a:lnTo>
                  <a:lnTo>
                    <a:pt x="353910" y="136017"/>
                  </a:lnTo>
                  <a:lnTo>
                    <a:pt x="353949" y="144818"/>
                  </a:lnTo>
                  <a:lnTo>
                    <a:pt x="359181" y="165201"/>
                  </a:lnTo>
                  <a:lnTo>
                    <a:pt x="360946" y="164566"/>
                  </a:lnTo>
                  <a:lnTo>
                    <a:pt x="374040" y="127127"/>
                  </a:lnTo>
                  <a:lnTo>
                    <a:pt x="382435" y="90805"/>
                  </a:lnTo>
                  <a:lnTo>
                    <a:pt x="394843" y="92786"/>
                  </a:lnTo>
                  <a:lnTo>
                    <a:pt x="408647" y="93497"/>
                  </a:lnTo>
                  <a:lnTo>
                    <a:pt x="423240" y="92887"/>
                  </a:lnTo>
                  <a:lnTo>
                    <a:pt x="437984" y="90932"/>
                  </a:lnTo>
                  <a:lnTo>
                    <a:pt x="474726" y="78054"/>
                  </a:lnTo>
                  <a:lnTo>
                    <a:pt x="496595" y="48361"/>
                  </a:lnTo>
                  <a:lnTo>
                    <a:pt x="496709" y="45186"/>
                  </a:lnTo>
                  <a:close/>
                </a:path>
                <a:path w="624204" h="183514">
                  <a:moveTo>
                    <a:pt x="623747" y="177050"/>
                  </a:moveTo>
                  <a:lnTo>
                    <a:pt x="327672" y="170205"/>
                  </a:lnTo>
                  <a:lnTo>
                    <a:pt x="334949" y="162458"/>
                  </a:lnTo>
                  <a:lnTo>
                    <a:pt x="340487" y="153314"/>
                  </a:lnTo>
                  <a:lnTo>
                    <a:pt x="344004" y="143040"/>
                  </a:lnTo>
                  <a:lnTo>
                    <a:pt x="344982" y="134200"/>
                  </a:lnTo>
                  <a:lnTo>
                    <a:pt x="345236" y="131902"/>
                  </a:lnTo>
                  <a:lnTo>
                    <a:pt x="341249" y="112191"/>
                  </a:lnTo>
                  <a:lnTo>
                    <a:pt x="333146" y="100177"/>
                  </a:lnTo>
                  <a:lnTo>
                    <a:pt x="330403" y="96100"/>
                  </a:lnTo>
                  <a:lnTo>
                    <a:pt x="314312" y="85255"/>
                  </a:lnTo>
                  <a:lnTo>
                    <a:pt x="301701" y="82715"/>
                  </a:lnTo>
                  <a:lnTo>
                    <a:pt x="301701" y="107797"/>
                  </a:lnTo>
                  <a:lnTo>
                    <a:pt x="301701" y="126580"/>
                  </a:lnTo>
                  <a:lnTo>
                    <a:pt x="294081" y="134200"/>
                  </a:lnTo>
                  <a:lnTo>
                    <a:pt x="275310" y="134200"/>
                  </a:lnTo>
                  <a:lnTo>
                    <a:pt x="267690" y="126580"/>
                  </a:lnTo>
                  <a:lnTo>
                    <a:pt x="267690" y="107797"/>
                  </a:lnTo>
                  <a:lnTo>
                    <a:pt x="275310" y="100177"/>
                  </a:lnTo>
                  <a:lnTo>
                    <a:pt x="294081" y="100177"/>
                  </a:lnTo>
                  <a:lnTo>
                    <a:pt x="301701" y="107797"/>
                  </a:lnTo>
                  <a:lnTo>
                    <a:pt x="301701" y="82715"/>
                  </a:lnTo>
                  <a:lnTo>
                    <a:pt x="258813" y="96100"/>
                  </a:lnTo>
                  <a:lnTo>
                    <a:pt x="243992" y="131902"/>
                  </a:lnTo>
                  <a:lnTo>
                    <a:pt x="247383" y="150164"/>
                  </a:lnTo>
                  <a:lnTo>
                    <a:pt x="288137" y="182092"/>
                  </a:lnTo>
                  <a:lnTo>
                    <a:pt x="297637" y="182854"/>
                  </a:lnTo>
                  <a:lnTo>
                    <a:pt x="302120" y="182676"/>
                  </a:lnTo>
                  <a:lnTo>
                    <a:pt x="595744" y="183083"/>
                  </a:lnTo>
                  <a:lnTo>
                    <a:pt x="598982" y="182676"/>
                  </a:lnTo>
                  <a:lnTo>
                    <a:pt x="601916" y="182308"/>
                  </a:lnTo>
                  <a:lnTo>
                    <a:pt x="610285" y="180924"/>
                  </a:lnTo>
                  <a:lnTo>
                    <a:pt x="618388" y="179108"/>
                  </a:lnTo>
                  <a:lnTo>
                    <a:pt x="623747" y="177050"/>
                  </a:lnTo>
                  <a:close/>
                </a:path>
                <a:path w="624204" h="183514">
                  <a:moveTo>
                    <a:pt x="623976" y="69913"/>
                  </a:moveTo>
                  <a:lnTo>
                    <a:pt x="623862" y="68567"/>
                  </a:lnTo>
                  <a:lnTo>
                    <a:pt x="621982" y="66687"/>
                  </a:lnTo>
                  <a:lnTo>
                    <a:pt x="620560" y="66878"/>
                  </a:lnTo>
                  <a:lnTo>
                    <a:pt x="602259" y="112331"/>
                  </a:lnTo>
                  <a:lnTo>
                    <a:pt x="598233" y="123494"/>
                  </a:lnTo>
                  <a:lnTo>
                    <a:pt x="594550" y="131991"/>
                  </a:lnTo>
                  <a:lnTo>
                    <a:pt x="591502" y="136042"/>
                  </a:lnTo>
                  <a:lnTo>
                    <a:pt x="591400" y="135648"/>
                  </a:lnTo>
                  <a:lnTo>
                    <a:pt x="574103" y="100647"/>
                  </a:lnTo>
                  <a:lnTo>
                    <a:pt x="572541" y="97447"/>
                  </a:lnTo>
                  <a:lnTo>
                    <a:pt x="566178" y="84340"/>
                  </a:lnTo>
                  <a:lnTo>
                    <a:pt x="561975" y="81076"/>
                  </a:lnTo>
                  <a:lnTo>
                    <a:pt x="561568" y="80822"/>
                  </a:lnTo>
                  <a:lnTo>
                    <a:pt x="559498" y="79870"/>
                  </a:lnTo>
                  <a:lnTo>
                    <a:pt x="557860" y="79857"/>
                  </a:lnTo>
                  <a:lnTo>
                    <a:pt x="554837" y="81076"/>
                  </a:lnTo>
                  <a:lnTo>
                    <a:pt x="538594" y="118491"/>
                  </a:lnTo>
                  <a:lnTo>
                    <a:pt x="532841" y="150469"/>
                  </a:lnTo>
                  <a:lnTo>
                    <a:pt x="524370" y="151015"/>
                  </a:lnTo>
                  <a:lnTo>
                    <a:pt x="501573" y="152781"/>
                  </a:lnTo>
                  <a:lnTo>
                    <a:pt x="484276" y="153174"/>
                  </a:lnTo>
                  <a:lnTo>
                    <a:pt x="468223" y="151650"/>
                  </a:lnTo>
                  <a:lnTo>
                    <a:pt x="455752" y="147091"/>
                  </a:lnTo>
                  <a:lnTo>
                    <a:pt x="452158" y="144754"/>
                  </a:lnTo>
                  <a:lnTo>
                    <a:pt x="449745" y="141566"/>
                  </a:lnTo>
                  <a:lnTo>
                    <a:pt x="448576" y="137909"/>
                  </a:lnTo>
                  <a:lnTo>
                    <a:pt x="450075" y="138315"/>
                  </a:lnTo>
                  <a:lnTo>
                    <a:pt x="454710" y="138582"/>
                  </a:lnTo>
                  <a:lnTo>
                    <a:pt x="490397" y="134200"/>
                  </a:lnTo>
                  <a:lnTo>
                    <a:pt x="499579" y="131813"/>
                  </a:lnTo>
                  <a:lnTo>
                    <a:pt x="512419" y="125755"/>
                  </a:lnTo>
                  <a:lnTo>
                    <a:pt x="521322" y="117043"/>
                  </a:lnTo>
                  <a:lnTo>
                    <a:pt x="524243" y="105232"/>
                  </a:lnTo>
                  <a:lnTo>
                    <a:pt x="524014" y="101498"/>
                  </a:lnTo>
                  <a:lnTo>
                    <a:pt x="504761" y="84239"/>
                  </a:lnTo>
                  <a:lnTo>
                    <a:pt x="504761" y="107746"/>
                  </a:lnTo>
                  <a:lnTo>
                    <a:pt x="502996" y="111086"/>
                  </a:lnTo>
                  <a:lnTo>
                    <a:pt x="464464" y="128358"/>
                  </a:lnTo>
                  <a:lnTo>
                    <a:pt x="449592" y="129578"/>
                  </a:lnTo>
                  <a:lnTo>
                    <a:pt x="447814" y="134200"/>
                  </a:lnTo>
                  <a:lnTo>
                    <a:pt x="447586" y="131813"/>
                  </a:lnTo>
                  <a:lnTo>
                    <a:pt x="447484" y="130390"/>
                  </a:lnTo>
                  <a:lnTo>
                    <a:pt x="448170" y="126441"/>
                  </a:lnTo>
                  <a:lnTo>
                    <a:pt x="477710" y="97497"/>
                  </a:lnTo>
                  <a:lnTo>
                    <a:pt x="493090" y="95046"/>
                  </a:lnTo>
                  <a:lnTo>
                    <a:pt x="497293" y="95859"/>
                  </a:lnTo>
                  <a:lnTo>
                    <a:pt x="502018" y="99504"/>
                  </a:lnTo>
                  <a:lnTo>
                    <a:pt x="503351" y="101549"/>
                  </a:lnTo>
                  <a:lnTo>
                    <a:pt x="504761" y="107746"/>
                  </a:lnTo>
                  <a:lnTo>
                    <a:pt x="504761" y="84239"/>
                  </a:lnTo>
                  <a:lnTo>
                    <a:pt x="502361" y="83375"/>
                  </a:lnTo>
                  <a:lnTo>
                    <a:pt x="495681" y="82575"/>
                  </a:lnTo>
                  <a:lnTo>
                    <a:pt x="488632" y="82981"/>
                  </a:lnTo>
                  <a:lnTo>
                    <a:pt x="452513" y="95364"/>
                  </a:lnTo>
                  <a:lnTo>
                    <a:pt x="431380" y="127304"/>
                  </a:lnTo>
                  <a:lnTo>
                    <a:pt x="431863" y="134531"/>
                  </a:lnTo>
                  <a:lnTo>
                    <a:pt x="465810" y="160362"/>
                  </a:lnTo>
                  <a:lnTo>
                    <a:pt x="475970" y="161505"/>
                  </a:lnTo>
                  <a:lnTo>
                    <a:pt x="490321" y="161455"/>
                  </a:lnTo>
                  <a:lnTo>
                    <a:pt x="528154" y="154254"/>
                  </a:lnTo>
                  <a:lnTo>
                    <a:pt x="532790" y="152615"/>
                  </a:lnTo>
                  <a:lnTo>
                    <a:pt x="532866" y="157403"/>
                  </a:lnTo>
                  <a:lnTo>
                    <a:pt x="532980" y="158889"/>
                  </a:lnTo>
                  <a:lnTo>
                    <a:pt x="533933" y="163995"/>
                  </a:lnTo>
                  <a:lnTo>
                    <a:pt x="534974" y="164947"/>
                  </a:lnTo>
                  <a:lnTo>
                    <a:pt x="536524" y="164655"/>
                  </a:lnTo>
                  <a:lnTo>
                    <a:pt x="551434" y="118414"/>
                  </a:lnTo>
                  <a:lnTo>
                    <a:pt x="554304" y="107683"/>
                  </a:lnTo>
                  <a:lnTo>
                    <a:pt x="556387" y="100647"/>
                  </a:lnTo>
                  <a:lnTo>
                    <a:pt x="557707" y="97751"/>
                  </a:lnTo>
                  <a:lnTo>
                    <a:pt x="559790" y="97447"/>
                  </a:lnTo>
                  <a:lnTo>
                    <a:pt x="566420" y="112331"/>
                  </a:lnTo>
                  <a:lnTo>
                    <a:pt x="574878" y="134200"/>
                  </a:lnTo>
                  <a:lnTo>
                    <a:pt x="579970" y="146443"/>
                  </a:lnTo>
                  <a:lnTo>
                    <a:pt x="584669" y="156006"/>
                  </a:lnTo>
                  <a:lnTo>
                    <a:pt x="588213" y="160058"/>
                  </a:lnTo>
                  <a:lnTo>
                    <a:pt x="590689" y="160401"/>
                  </a:lnTo>
                  <a:lnTo>
                    <a:pt x="593115" y="159258"/>
                  </a:lnTo>
                  <a:lnTo>
                    <a:pt x="595401" y="156972"/>
                  </a:lnTo>
                  <a:lnTo>
                    <a:pt x="600494" y="149910"/>
                  </a:lnTo>
                  <a:lnTo>
                    <a:pt x="605370" y="139661"/>
                  </a:lnTo>
                  <a:lnTo>
                    <a:pt x="606691" y="136080"/>
                  </a:lnTo>
                  <a:lnTo>
                    <a:pt x="609930" y="127304"/>
                  </a:lnTo>
                  <a:lnTo>
                    <a:pt x="620458" y="88557"/>
                  </a:lnTo>
                  <a:lnTo>
                    <a:pt x="623697" y="71882"/>
                  </a:lnTo>
                  <a:lnTo>
                    <a:pt x="623976" y="699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4603343" y="8436019"/>
              <a:ext cx="813435" cy="259715"/>
            </a:xfrm>
            <a:custGeom>
              <a:avLst/>
              <a:gdLst/>
              <a:ahLst/>
              <a:cxnLst/>
              <a:rect l="l" t="t" r="r" b="b"/>
              <a:pathLst>
                <a:path w="813435" h="259715">
                  <a:moveTo>
                    <a:pt x="2654" y="247421"/>
                  </a:moveTo>
                  <a:lnTo>
                    <a:pt x="2184" y="245846"/>
                  </a:lnTo>
                  <a:lnTo>
                    <a:pt x="2324" y="247700"/>
                  </a:lnTo>
                  <a:lnTo>
                    <a:pt x="2654" y="247421"/>
                  </a:lnTo>
                  <a:close/>
                </a:path>
                <a:path w="813435" h="259715">
                  <a:moveTo>
                    <a:pt x="18808" y="253352"/>
                  </a:moveTo>
                  <a:lnTo>
                    <a:pt x="18605" y="253098"/>
                  </a:lnTo>
                  <a:lnTo>
                    <a:pt x="18542" y="253263"/>
                  </a:lnTo>
                  <a:lnTo>
                    <a:pt x="18808" y="253352"/>
                  </a:lnTo>
                  <a:close/>
                </a:path>
                <a:path w="813435" h="259715">
                  <a:moveTo>
                    <a:pt x="21717" y="254368"/>
                  </a:moveTo>
                  <a:lnTo>
                    <a:pt x="18808" y="253352"/>
                  </a:lnTo>
                  <a:lnTo>
                    <a:pt x="19621" y="254368"/>
                  </a:lnTo>
                  <a:lnTo>
                    <a:pt x="18427" y="256908"/>
                  </a:lnTo>
                  <a:lnTo>
                    <a:pt x="20929" y="256908"/>
                  </a:lnTo>
                  <a:lnTo>
                    <a:pt x="21717" y="254368"/>
                  </a:lnTo>
                  <a:close/>
                </a:path>
                <a:path w="813435" h="259715">
                  <a:moveTo>
                    <a:pt x="24358" y="253695"/>
                  </a:moveTo>
                  <a:lnTo>
                    <a:pt x="23761" y="254368"/>
                  </a:lnTo>
                  <a:lnTo>
                    <a:pt x="24295" y="254368"/>
                  </a:lnTo>
                  <a:lnTo>
                    <a:pt x="24358" y="253695"/>
                  </a:lnTo>
                  <a:close/>
                </a:path>
                <a:path w="813435" h="259715">
                  <a:moveTo>
                    <a:pt x="53898" y="242938"/>
                  </a:moveTo>
                  <a:lnTo>
                    <a:pt x="53479" y="243535"/>
                  </a:lnTo>
                  <a:lnTo>
                    <a:pt x="53682" y="244208"/>
                  </a:lnTo>
                  <a:lnTo>
                    <a:pt x="53898" y="242938"/>
                  </a:lnTo>
                  <a:close/>
                </a:path>
                <a:path w="813435" h="259715">
                  <a:moveTo>
                    <a:pt x="94157" y="227698"/>
                  </a:moveTo>
                  <a:lnTo>
                    <a:pt x="94018" y="226428"/>
                  </a:lnTo>
                  <a:lnTo>
                    <a:pt x="93611" y="226428"/>
                  </a:lnTo>
                  <a:lnTo>
                    <a:pt x="94157" y="227698"/>
                  </a:lnTo>
                  <a:close/>
                </a:path>
                <a:path w="813435" h="259715">
                  <a:moveTo>
                    <a:pt x="95986" y="228777"/>
                  </a:moveTo>
                  <a:lnTo>
                    <a:pt x="95275" y="228142"/>
                  </a:lnTo>
                  <a:lnTo>
                    <a:pt x="94691" y="227380"/>
                  </a:lnTo>
                  <a:lnTo>
                    <a:pt x="94170" y="226606"/>
                  </a:lnTo>
                  <a:lnTo>
                    <a:pt x="95173" y="228473"/>
                  </a:lnTo>
                  <a:lnTo>
                    <a:pt x="92430" y="230212"/>
                  </a:lnTo>
                  <a:lnTo>
                    <a:pt x="95986" y="228777"/>
                  </a:lnTo>
                  <a:close/>
                </a:path>
                <a:path w="813435" h="259715">
                  <a:moveTo>
                    <a:pt x="97942" y="225158"/>
                  </a:moveTo>
                  <a:lnTo>
                    <a:pt x="97142" y="223951"/>
                  </a:lnTo>
                  <a:lnTo>
                    <a:pt x="96431" y="224688"/>
                  </a:lnTo>
                  <a:lnTo>
                    <a:pt x="97942" y="225158"/>
                  </a:lnTo>
                  <a:close/>
                </a:path>
                <a:path w="813435" h="259715">
                  <a:moveTo>
                    <a:pt x="101854" y="230238"/>
                  </a:moveTo>
                  <a:lnTo>
                    <a:pt x="95694" y="225463"/>
                  </a:lnTo>
                  <a:lnTo>
                    <a:pt x="95986" y="225158"/>
                  </a:lnTo>
                  <a:lnTo>
                    <a:pt x="96431" y="224688"/>
                  </a:lnTo>
                  <a:lnTo>
                    <a:pt x="93891" y="223888"/>
                  </a:lnTo>
                  <a:lnTo>
                    <a:pt x="94767" y="226428"/>
                  </a:lnTo>
                  <a:lnTo>
                    <a:pt x="95618" y="225539"/>
                  </a:lnTo>
                  <a:lnTo>
                    <a:pt x="99618" y="230238"/>
                  </a:lnTo>
                  <a:lnTo>
                    <a:pt x="101854" y="230238"/>
                  </a:lnTo>
                  <a:close/>
                </a:path>
                <a:path w="813435" h="259715">
                  <a:moveTo>
                    <a:pt x="108064" y="203568"/>
                  </a:moveTo>
                  <a:lnTo>
                    <a:pt x="107530" y="203568"/>
                  </a:lnTo>
                  <a:lnTo>
                    <a:pt x="107746" y="203962"/>
                  </a:lnTo>
                  <a:lnTo>
                    <a:pt x="108064" y="203568"/>
                  </a:lnTo>
                  <a:close/>
                </a:path>
                <a:path w="813435" h="259715">
                  <a:moveTo>
                    <a:pt x="109080" y="202298"/>
                  </a:moveTo>
                  <a:lnTo>
                    <a:pt x="108064" y="203568"/>
                  </a:lnTo>
                  <a:lnTo>
                    <a:pt x="108953" y="203568"/>
                  </a:lnTo>
                  <a:lnTo>
                    <a:pt x="109080" y="202298"/>
                  </a:lnTo>
                  <a:close/>
                </a:path>
                <a:path w="813435" h="259715">
                  <a:moveTo>
                    <a:pt x="128181" y="214998"/>
                  </a:moveTo>
                  <a:lnTo>
                    <a:pt x="127609" y="214871"/>
                  </a:lnTo>
                  <a:lnTo>
                    <a:pt x="127368" y="214998"/>
                  </a:lnTo>
                  <a:lnTo>
                    <a:pt x="128041" y="216306"/>
                  </a:lnTo>
                  <a:lnTo>
                    <a:pt x="128181" y="214998"/>
                  </a:lnTo>
                  <a:close/>
                </a:path>
                <a:path w="813435" h="259715">
                  <a:moveTo>
                    <a:pt x="129984" y="220078"/>
                  </a:moveTo>
                  <a:lnTo>
                    <a:pt x="128041" y="216306"/>
                  </a:lnTo>
                  <a:lnTo>
                    <a:pt x="127901" y="217538"/>
                  </a:lnTo>
                  <a:lnTo>
                    <a:pt x="126060" y="217538"/>
                  </a:lnTo>
                  <a:lnTo>
                    <a:pt x="129984" y="220078"/>
                  </a:lnTo>
                  <a:close/>
                </a:path>
                <a:path w="813435" h="259715">
                  <a:moveTo>
                    <a:pt x="171335" y="206108"/>
                  </a:moveTo>
                  <a:lnTo>
                    <a:pt x="168084" y="203568"/>
                  </a:lnTo>
                  <a:lnTo>
                    <a:pt x="168986" y="204838"/>
                  </a:lnTo>
                  <a:lnTo>
                    <a:pt x="168579" y="206108"/>
                  </a:lnTo>
                  <a:lnTo>
                    <a:pt x="171335" y="206108"/>
                  </a:lnTo>
                  <a:close/>
                </a:path>
                <a:path w="813435" h="259715">
                  <a:moveTo>
                    <a:pt x="178130" y="197218"/>
                  </a:moveTo>
                  <a:lnTo>
                    <a:pt x="150317" y="197218"/>
                  </a:lnTo>
                  <a:lnTo>
                    <a:pt x="150317" y="206108"/>
                  </a:lnTo>
                  <a:lnTo>
                    <a:pt x="147104" y="206108"/>
                  </a:lnTo>
                  <a:lnTo>
                    <a:pt x="146989" y="204838"/>
                  </a:lnTo>
                  <a:lnTo>
                    <a:pt x="149136" y="204838"/>
                  </a:lnTo>
                  <a:lnTo>
                    <a:pt x="150317" y="206108"/>
                  </a:lnTo>
                  <a:lnTo>
                    <a:pt x="150317" y="197218"/>
                  </a:lnTo>
                  <a:lnTo>
                    <a:pt x="144284" y="197218"/>
                  </a:lnTo>
                  <a:lnTo>
                    <a:pt x="144284" y="208648"/>
                  </a:lnTo>
                  <a:lnTo>
                    <a:pt x="142862" y="208648"/>
                  </a:lnTo>
                  <a:lnTo>
                    <a:pt x="144272" y="207378"/>
                  </a:lnTo>
                  <a:lnTo>
                    <a:pt x="144284" y="208648"/>
                  </a:lnTo>
                  <a:lnTo>
                    <a:pt x="144284" y="197218"/>
                  </a:lnTo>
                  <a:lnTo>
                    <a:pt x="133019" y="197218"/>
                  </a:lnTo>
                  <a:lnTo>
                    <a:pt x="130835" y="197218"/>
                  </a:lnTo>
                  <a:lnTo>
                    <a:pt x="130759" y="198488"/>
                  </a:lnTo>
                  <a:lnTo>
                    <a:pt x="130403" y="201028"/>
                  </a:lnTo>
                  <a:lnTo>
                    <a:pt x="127127" y="198488"/>
                  </a:lnTo>
                  <a:lnTo>
                    <a:pt x="122593" y="197218"/>
                  </a:lnTo>
                  <a:lnTo>
                    <a:pt x="121234" y="194678"/>
                  </a:lnTo>
                  <a:lnTo>
                    <a:pt x="117360" y="198488"/>
                  </a:lnTo>
                  <a:lnTo>
                    <a:pt x="111201" y="199758"/>
                  </a:lnTo>
                  <a:lnTo>
                    <a:pt x="110223" y="206108"/>
                  </a:lnTo>
                  <a:lnTo>
                    <a:pt x="109207" y="207378"/>
                  </a:lnTo>
                  <a:lnTo>
                    <a:pt x="108267" y="204838"/>
                  </a:lnTo>
                  <a:lnTo>
                    <a:pt x="107746" y="203962"/>
                  </a:lnTo>
                  <a:lnTo>
                    <a:pt x="107035" y="204838"/>
                  </a:lnTo>
                  <a:lnTo>
                    <a:pt x="103111" y="204838"/>
                  </a:lnTo>
                  <a:lnTo>
                    <a:pt x="101841" y="204838"/>
                  </a:lnTo>
                  <a:lnTo>
                    <a:pt x="101968" y="205549"/>
                  </a:lnTo>
                  <a:lnTo>
                    <a:pt x="101041" y="206108"/>
                  </a:lnTo>
                  <a:lnTo>
                    <a:pt x="101663" y="206108"/>
                  </a:lnTo>
                  <a:lnTo>
                    <a:pt x="102006" y="205816"/>
                  </a:lnTo>
                  <a:lnTo>
                    <a:pt x="102489" y="208648"/>
                  </a:lnTo>
                  <a:lnTo>
                    <a:pt x="98780" y="208648"/>
                  </a:lnTo>
                  <a:lnTo>
                    <a:pt x="100215" y="207378"/>
                  </a:lnTo>
                  <a:lnTo>
                    <a:pt x="98971" y="207378"/>
                  </a:lnTo>
                  <a:lnTo>
                    <a:pt x="92875" y="207378"/>
                  </a:lnTo>
                  <a:lnTo>
                    <a:pt x="88404" y="211188"/>
                  </a:lnTo>
                  <a:lnTo>
                    <a:pt x="83642" y="216268"/>
                  </a:lnTo>
                  <a:lnTo>
                    <a:pt x="78079" y="216268"/>
                  </a:lnTo>
                  <a:lnTo>
                    <a:pt x="69545" y="218808"/>
                  </a:lnTo>
                  <a:lnTo>
                    <a:pt x="61480" y="222618"/>
                  </a:lnTo>
                  <a:lnTo>
                    <a:pt x="53327" y="225158"/>
                  </a:lnTo>
                  <a:lnTo>
                    <a:pt x="44500" y="226428"/>
                  </a:lnTo>
                  <a:lnTo>
                    <a:pt x="41122" y="226428"/>
                  </a:lnTo>
                  <a:lnTo>
                    <a:pt x="41617" y="228968"/>
                  </a:lnTo>
                  <a:lnTo>
                    <a:pt x="40386" y="231508"/>
                  </a:lnTo>
                  <a:lnTo>
                    <a:pt x="38684" y="227698"/>
                  </a:lnTo>
                  <a:lnTo>
                    <a:pt x="36753" y="232778"/>
                  </a:lnTo>
                  <a:lnTo>
                    <a:pt x="33185" y="236588"/>
                  </a:lnTo>
                  <a:lnTo>
                    <a:pt x="26441" y="227698"/>
                  </a:lnTo>
                  <a:lnTo>
                    <a:pt x="22479" y="235318"/>
                  </a:lnTo>
                  <a:lnTo>
                    <a:pt x="23914" y="236588"/>
                  </a:lnTo>
                  <a:lnTo>
                    <a:pt x="21755" y="236588"/>
                  </a:lnTo>
                  <a:lnTo>
                    <a:pt x="17907" y="240398"/>
                  </a:lnTo>
                  <a:lnTo>
                    <a:pt x="17437" y="237858"/>
                  </a:lnTo>
                  <a:lnTo>
                    <a:pt x="17513" y="240398"/>
                  </a:lnTo>
                  <a:lnTo>
                    <a:pt x="16344" y="239128"/>
                  </a:lnTo>
                  <a:lnTo>
                    <a:pt x="15735" y="237858"/>
                  </a:lnTo>
                  <a:lnTo>
                    <a:pt x="11684" y="241668"/>
                  </a:lnTo>
                  <a:lnTo>
                    <a:pt x="7442" y="242938"/>
                  </a:lnTo>
                  <a:lnTo>
                    <a:pt x="10096" y="235318"/>
                  </a:lnTo>
                  <a:lnTo>
                    <a:pt x="4343" y="237858"/>
                  </a:lnTo>
                  <a:lnTo>
                    <a:pt x="2463" y="239128"/>
                  </a:lnTo>
                  <a:lnTo>
                    <a:pt x="0" y="244208"/>
                  </a:lnTo>
                  <a:lnTo>
                    <a:pt x="2032" y="244208"/>
                  </a:lnTo>
                  <a:lnTo>
                    <a:pt x="3670" y="245478"/>
                  </a:lnTo>
                  <a:lnTo>
                    <a:pt x="4292" y="246748"/>
                  </a:lnTo>
                  <a:lnTo>
                    <a:pt x="2654" y="248018"/>
                  </a:lnTo>
                  <a:lnTo>
                    <a:pt x="3949" y="253098"/>
                  </a:lnTo>
                  <a:lnTo>
                    <a:pt x="4165" y="258178"/>
                  </a:lnTo>
                  <a:lnTo>
                    <a:pt x="9994" y="259448"/>
                  </a:lnTo>
                  <a:lnTo>
                    <a:pt x="12268" y="255638"/>
                  </a:lnTo>
                  <a:lnTo>
                    <a:pt x="14122" y="256908"/>
                  </a:lnTo>
                  <a:lnTo>
                    <a:pt x="11404" y="258178"/>
                  </a:lnTo>
                  <a:lnTo>
                    <a:pt x="13716" y="259448"/>
                  </a:lnTo>
                  <a:lnTo>
                    <a:pt x="14706" y="255638"/>
                  </a:lnTo>
                  <a:lnTo>
                    <a:pt x="15392" y="256908"/>
                  </a:lnTo>
                  <a:lnTo>
                    <a:pt x="16154" y="258178"/>
                  </a:lnTo>
                  <a:lnTo>
                    <a:pt x="16941" y="258178"/>
                  </a:lnTo>
                  <a:lnTo>
                    <a:pt x="17767" y="255638"/>
                  </a:lnTo>
                  <a:lnTo>
                    <a:pt x="18542" y="253263"/>
                  </a:lnTo>
                  <a:lnTo>
                    <a:pt x="18072" y="253098"/>
                  </a:lnTo>
                  <a:lnTo>
                    <a:pt x="20078" y="251828"/>
                  </a:lnTo>
                  <a:lnTo>
                    <a:pt x="22390" y="253098"/>
                  </a:lnTo>
                  <a:lnTo>
                    <a:pt x="22529" y="254368"/>
                  </a:lnTo>
                  <a:lnTo>
                    <a:pt x="23736" y="251828"/>
                  </a:lnTo>
                  <a:lnTo>
                    <a:pt x="24409" y="253098"/>
                  </a:lnTo>
                  <a:lnTo>
                    <a:pt x="24358" y="253695"/>
                  </a:lnTo>
                  <a:lnTo>
                    <a:pt x="24879" y="253098"/>
                  </a:lnTo>
                  <a:lnTo>
                    <a:pt x="27863" y="253098"/>
                  </a:lnTo>
                  <a:lnTo>
                    <a:pt x="27851" y="251828"/>
                  </a:lnTo>
                  <a:lnTo>
                    <a:pt x="27851" y="250558"/>
                  </a:lnTo>
                  <a:lnTo>
                    <a:pt x="30391" y="251828"/>
                  </a:lnTo>
                  <a:lnTo>
                    <a:pt x="31305" y="250558"/>
                  </a:lnTo>
                  <a:lnTo>
                    <a:pt x="33134" y="248018"/>
                  </a:lnTo>
                  <a:lnTo>
                    <a:pt x="34480" y="251764"/>
                  </a:lnTo>
                  <a:lnTo>
                    <a:pt x="34683" y="251714"/>
                  </a:lnTo>
                  <a:lnTo>
                    <a:pt x="34620" y="251523"/>
                  </a:lnTo>
                  <a:lnTo>
                    <a:pt x="34569" y="251396"/>
                  </a:lnTo>
                  <a:lnTo>
                    <a:pt x="34658" y="250558"/>
                  </a:lnTo>
                  <a:lnTo>
                    <a:pt x="36195" y="248018"/>
                  </a:lnTo>
                  <a:lnTo>
                    <a:pt x="37630" y="246748"/>
                  </a:lnTo>
                  <a:lnTo>
                    <a:pt x="36728" y="253098"/>
                  </a:lnTo>
                  <a:lnTo>
                    <a:pt x="42252" y="246748"/>
                  </a:lnTo>
                  <a:lnTo>
                    <a:pt x="43357" y="245478"/>
                  </a:lnTo>
                  <a:lnTo>
                    <a:pt x="44602" y="250558"/>
                  </a:lnTo>
                  <a:lnTo>
                    <a:pt x="44983" y="245478"/>
                  </a:lnTo>
                  <a:lnTo>
                    <a:pt x="51206" y="246748"/>
                  </a:lnTo>
                  <a:lnTo>
                    <a:pt x="52108" y="245478"/>
                  </a:lnTo>
                  <a:lnTo>
                    <a:pt x="53479" y="243535"/>
                  </a:lnTo>
                  <a:lnTo>
                    <a:pt x="53289" y="242938"/>
                  </a:lnTo>
                  <a:lnTo>
                    <a:pt x="53898" y="242938"/>
                  </a:lnTo>
                  <a:lnTo>
                    <a:pt x="55460" y="242938"/>
                  </a:lnTo>
                  <a:lnTo>
                    <a:pt x="56540" y="244208"/>
                  </a:lnTo>
                  <a:lnTo>
                    <a:pt x="58153" y="244208"/>
                  </a:lnTo>
                  <a:lnTo>
                    <a:pt x="57048" y="240398"/>
                  </a:lnTo>
                  <a:lnTo>
                    <a:pt x="59893" y="239128"/>
                  </a:lnTo>
                  <a:lnTo>
                    <a:pt x="60782" y="235318"/>
                  </a:lnTo>
                  <a:lnTo>
                    <a:pt x="64554" y="239128"/>
                  </a:lnTo>
                  <a:lnTo>
                    <a:pt x="60858" y="240398"/>
                  </a:lnTo>
                  <a:lnTo>
                    <a:pt x="62877" y="244208"/>
                  </a:lnTo>
                  <a:lnTo>
                    <a:pt x="61671" y="241668"/>
                  </a:lnTo>
                  <a:lnTo>
                    <a:pt x="66116" y="239128"/>
                  </a:lnTo>
                  <a:lnTo>
                    <a:pt x="64363" y="237858"/>
                  </a:lnTo>
                  <a:lnTo>
                    <a:pt x="67056" y="239128"/>
                  </a:lnTo>
                  <a:lnTo>
                    <a:pt x="66382" y="237858"/>
                  </a:lnTo>
                  <a:lnTo>
                    <a:pt x="68478" y="240398"/>
                  </a:lnTo>
                  <a:lnTo>
                    <a:pt x="67805" y="237858"/>
                  </a:lnTo>
                  <a:lnTo>
                    <a:pt x="67119" y="235318"/>
                  </a:lnTo>
                  <a:lnTo>
                    <a:pt x="69964" y="239128"/>
                  </a:lnTo>
                  <a:lnTo>
                    <a:pt x="70510" y="235318"/>
                  </a:lnTo>
                  <a:lnTo>
                    <a:pt x="74091" y="237858"/>
                  </a:lnTo>
                  <a:lnTo>
                    <a:pt x="72796" y="240398"/>
                  </a:lnTo>
                  <a:lnTo>
                    <a:pt x="75311" y="237858"/>
                  </a:lnTo>
                  <a:lnTo>
                    <a:pt x="77254" y="239128"/>
                  </a:lnTo>
                  <a:lnTo>
                    <a:pt x="75171" y="241668"/>
                  </a:lnTo>
                  <a:lnTo>
                    <a:pt x="78282" y="240398"/>
                  </a:lnTo>
                  <a:lnTo>
                    <a:pt x="76339" y="237858"/>
                  </a:lnTo>
                  <a:lnTo>
                    <a:pt x="75374" y="236588"/>
                  </a:lnTo>
                  <a:lnTo>
                    <a:pt x="75298" y="235318"/>
                  </a:lnTo>
                  <a:lnTo>
                    <a:pt x="78613" y="232778"/>
                  </a:lnTo>
                  <a:lnTo>
                    <a:pt x="77927" y="236588"/>
                  </a:lnTo>
                  <a:lnTo>
                    <a:pt x="79832" y="237858"/>
                  </a:lnTo>
                  <a:lnTo>
                    <a:pt x="81800" y="236588"/>
                  </a:lnTo>
                  <a:lnTo>
                    <a:pt x="82384" y="232778"/>
                  </a:lnTo>
                  <a:lnTo>
                    <a:pt x="84886" y="232778"/>
                  </a:lnTo>
                  <a:lnTo>
                    <a:pt x="84759" y="234048"/>
                  </a:lnTo>
                  <a:lnTo>
                    <a:pt x="85242" y="232778"/>
                  </a:lnTo>
                  <a:lnTo>
                    <a:pt x="85712" y="231508"/>
                  </a:lnTo>
                  <a:lnTo>
                    <a:pt x="86182" y="230238"/>
                  </a:lnTo>
                  <a:lnTo>
                    <a:pt x="91922" y="231508"/>
                  </a:lnTo>
                  <a:lnTo>
                    <a:pt x="92303" y="230238"/>
                  </a:lnTo>
                  <a:lnTo>
                    <a:pt x="93472" y="226428"/>
                  </a:lnTo>
                  <a:lnTo>
                    <a:pt x="93611" y="226428"/>
                  </a:lnTo>
                  <a:lnTo>
                    <a:pt x="93065" y="225158"/>
                  </a:lnTo>
                  <a:lnTo>
                    <a:pt x="92341" y="223888"/>
                  </a:lnTo>
                  <a:lnTo>
                    <a:pt x="91986" y="222618"/>
                  </a:lnTo>
                  <a:lnTo>
                    <a:pt x="93357" y="221348"/>
                  </a:lnTo>
                  <a:lnTo>
                    <a:pt x="93764" y="218808"/>
                  </a:lnTo>
                  <a:lnTo>
                    <a:pt x="95097" y="221348"/>
                  </a:lnTo>
                  <a:lnTo>
                    <a:pt x="94234" y="221348"/>
                  </a:lnTo>
                  <a:lnTo>
                    <a:pt x="94488" y="222618"/>
                  </a:lnTo>
                  <a:lnTo>
                    <a:pt x="94361" y="223888"/>
                  </a:lnTo>
                  <a:lnTo>
                    <a:pt x="95440" y="221348"/>
                  </a:lnTo>
                  <a:lnTo>
                    <a:pt x="97142" y="223951"/>
                  </a:lnTo>
                  <a:lnTo>
                    <a:pt x="99504" y="220078"/>
                  </a:lnTo>
                  <a:lnTo>
                    <a:pt x="102006" y="220078"/>
                  </a:lnTo>
                  <a:lnTo>
                    <a:pt x="103619" y="223888"/>
                  </a:lnTo>
                  <a:lnTo>
                    <a:pt x="97332" y="223888"/>
                  </a:lnTo>
                  <a:lnTo>
                    <a:pt x="101244" y="225158"/>
                  </a:lnTo>
                  <a:lnTo>
                    <a:pt x="97942" y="225158"/>
                  </a:lnTo>
                  <a:lnTo>
                    <a:pt x="97472" y="225158"/>
                  </a:lnTo>
                  <a:lnTo>
                    <a:pt x="101854" y="230238"/>
                  </a:lnTo>
                  <a:lnTo>
                    <a:pt x="104343" y="230238"/>
                  </a:lnTo>
                  <a:lnTo>
                    <a:pt x="103936" y="226428"/>
                  </a:lnTo>
                  <a:lnTo>
                    <a:pt x="108673" y="226428"/>
                  </a:lnTo>
                  <a:lnTo>
                    <a:pt x="109016" y="223888"/>
                  </a:lnTo>
                  <a:lnTo>
                    <a:pt x="107378" y="223888"/>
                  </a:lnTo>
                  <a:lnTo>
                    <a:pt x="107734" y="221348"/>
                  </a:lnTo>
                  <a:lnTo>
                    <a:pt x="111150" y="220078"/>
                  </a:lnTo>
                  <a:lnTo>
                    <a:pt x="113944" y="222618"/>
                  </a:lnTo>
                  <a:lnTo>
                    <a:pt x="116344" y="223888"/>
                  </a:lnTo>
                  <a:lnTo>
                    <a:pt x="118618" y="222618"/>
                  </a:lnTo>
                  <a:lnTo>
                    <a:pt x="119037" y="220078"/>
                  </a:lnTo>
                  <a:lnTo>
                    <a:pt x="118783" y="218808"/>
                  </a:lnTo>
                  <a:lnTo>
                    <a:pt x="118046" y="214998"/>
                  </a:lnTo>
                  <a:lnTo>
                    <a:pt x="122085" y="216268"/>
                  </a:lnTo>
                  <a:lnTo>
                    <a:pt x="122275" y="220078"/>
                  </a:lnTo>
                  <a:lnTo>
                    <a:pt x="126669" y="220078"/>
                  </a:lnTo>
                  <a:lnTo>
                    <a:pt x="123609" y="214998"/>
                  </a:lnTo>
                  <a:lnTo>
                    <a:pt x="122847" y="213728"/>
                  </a:lnTo>
                  <a:lnTo>
                    <a:pt x="127609" y="214871"/>
                  </a:lnTo>
                  <a:lnTo>
                    <a:pt x="129590" y="213728"/>
                  </a:lnTo>
                  <a:lnTo>
                    <a:pt x="131203" y="217538"/>
                  </a:lnTo>
                  <a:lnTo>
                    <a:pt x="135572" y="214998"/>
                  </a:lnTo>
                  <a:lnTo>
                    <a:pt x="136969" y="213728"/>
                  </a:lnTo>
                  <a:lnTo>
                    <a:pt x="139763" y="211188"/>
                  </a:lnTo>
                  <a:lnTo>
                    <a:pt x="144589" y="208648"/>
                  </a:lnTo>
                  <a:lnTo>
                    <a:pt x="144653" y="209918"/>
                  </a:lnTo>
                  <a:lnTo>
                    <a:pt x="144132" y="211188"/>
                  </a:lnTo>
                  <a:lnTo>
                    <a:pt x="145669" y="212458"/>
                  </a:lnTo>
                  <a:lnTo>
                    <a:pt x="151434" y="208648"/>
                  </a:lnTo>
                  <a:lnTo>
                    <a:pt x="159346" y="207378"/>
                  </a:lnTo>
                  <a:lnTo>
                    <a:pt x="166166" y="207378"/>
                  </a:lnTo>
                  <a:lnTo>
                    <a:pt x="166624" y="206108"/>
                  </a:lnTo>
                  <a:lnTo>
                    <a:pt x="167068" y="204838"/>
                  </a:lnTo>
                  <a:lnTo>
                    <a:pt x="167525" y="203568"/>
                  </a:lnTo>
                  <a:lnTo>
                    <a:pt x="168084" y="203568"/>
                  </a:lnTo>
                  <a:lnTo>
                    <a:pt x="168846" y="202298"/>
                  </a:lnTo>
                  <a:lnTo>
                    <a:pt x="170129" y="202298"/>
                  </a:lnTo>
                  <a:lnTo>
                    <a:pt x="171208" y="203568"/>
                  </a:lnTo>
                  <a:lnTo>
                    <a:pt x="170637" y="204838"/>
                  </a:lnTo>
                  <a:lnTo>
                    <a:pt x="172897" y="202298"/>
                  </a:lnTo>
                  <a:lnTo>
                    <a:pt x="174015" y="201028"/>
                  </a:lnTo>
                  <a:lnTo>
                    <a:pt x="178130" y="197218"/>
                  </a:lnTo>
                  <a:close/>
                </a:path>
                <a:path w="813435" h="259715">
                  <a:moveTo>
                    <a:pt x="188696" y="170548"/>
                  </a:moveTo>
                  <a:lnTo>
                    <a:pt x="187896" y="170548"/>
                  </a:lnTo>
                  <a:lnTo>
                    <a:pt x="187947" y="170929"/>
                  </a:lnTo>
                  <a:lnTo>
                    <a:pt x="188696" y="170548"/>
                  </a:lnTo>
                  <a:close/>
                </a:path>
                <a:path w="813435" h="259715">
                  <a:moveTo>
                    <a:pt x="242214" y="178993"/>
                  </a:moveTo>
                  <a:lnTo>
                    <a:pt x="241579" y="179578"/>
                  </a:lnTo>
                  <a:lnTo>
                    <a:pt x="241896" y="179552"/>
                  </a:lnTo>
                  <a:lnTo>
                    <a:pt x="242138" y="179387"/>
                  </a:lnTo>
                  <a:lnTo>
                    <a:pt x="242214" y="178993"/>
                  </a:lnTo>
                  <a:close/>
                </a:path>
                <a:path w="813435" h="259715">
                  <a:moveTo>
                    <a:pt x="244690" y="150685"/>
                  </a:moveTo>
                  <a:lnTo>
                    <a:pt x="242671" y="152323"/>
                  </a:lnTo>
                  <a:lnTo>
                    <a:pt x="243814" y="152146"/>
                  </a:lnTo>
                  <a:lnTo>
                    <a:pt x="244690" y="150685"/>
                  </a:lnTo>
                  <a:close/>
                </a:path>
                <a:path w="813435" h="259715">
                  <a:moveTo>
                    <a:pt x="254127" y="175628"/>
                  </a:moveTo>
                  <a:lnTo>
                    <a:pt x="254025" y="175145"/>
                  </a:lnTo>
                  <a:lnTo>
                    <a:pt x="253123" y="176872"/>
                  </a:lnTo>
                  <a:lnTo>
                    <a:pt x="254127" y="175628"/>
                  </a:lnTo>
                  <a:close/>
                </a:path>
                <a:path w="813435" h="259715">
                  <a:moveTo>
                    <a:pt x="280670" y="165468"/>
                  </a:moveTo>
                  <a:lnTo>
                    <a:pt x="280136" y="164693"/>
                  </a:lnTo>
                  <a:lnTo>
                    <a:pt x="279361" y="166738"/>
                  </a:lnTo>
                  <a:lnTo>
                    <a:pt x="280670" y="165468"/>
                  </a:lnTo>
                  <a:close/>
                </a:path>
                <a:path w="813435" h="259715">
                  <a:moveTo>
                    <a:pt x="281978" y="164198"/>
                  </a:moveTo>
                  <a:lnTo>
                    <a:pt x="280670" y="165481"/>
                  </a:lnTo>
                  <a:lnTo>
                    <a:pt x="281520" y="166738"/>
                  </a:lnTo>
                  <a:lnTo>
                    <a:pt x="281978" y="164198"/>
                  </a:lnTo>
                  <a:close/>
                </a:path>
                <a:path w="813435" h="259715">
                  <a:moveTo>
                    <a:pt x="334860" y="147688"/>
                  </a:moveTo>
                  <a:lnTo>
                    <a:pt x="265861" y="147688"/>
                  </a:lnTo>
                  <a:lnTo>
                    <a:pt x="259702" y="147688"/>
                  </a:lnTo>
                  <a:lnTo>
                    <a:pt x="259397" y="150228"/>
                  </a:lnTo>
                  <a:lnTo>
                    <a:pt x="258368" y="151498"/>
                  </a:lnTo>
                  <a:lnTo>
                    <a:pt x="256540" y="150228"/>
                  </a:lnTo>
                  <a:lnTo>
                    <a:pt x="255104" y="155308"/>
                  </a:lnTo>
                  <a:lnTo>
                    <a:pt x="254038" y="151498"/>
                  </a:lnTo>
                  <a:lnTo>
                    <a:pt x="254609" y="151498"/>
                  </a:lnTo>
                  <a:lnTo>
                    <a:pt x="252171" y="147688"/>
                  </a:lnTo>
                  <a:lnTo>
                    <a:pt x="249351" y="150228"/>
                  </a:lnTo>
                  <a:lnTo>
                    <a:pt x="246849" y="150228"/>
                  </a:lnTo>
                  <a:lnTo>
                    <a:pt x="248158" y="155308"/>
                  </a:lnTo>
                  <a:lnTo>
                    <a:pt x="241808" y="154038"/>
                  </a:lnTo>
                  <a:lnTo>
                    <a:pt x="236118" y="156578"/>
                  </a:lnTo>
                  <a:lnTo>
                    <a:pt x="231013" y="159118"/>
                  </a:lnTo>
                  <a:lnTo>
                    <a:pt x="226453" y="157848"/>
                  </a:lnTo>
                  <a:lnTo>
                    <a:pt x="225323" y="160388"/>
                  </a:lnTo>
                  <a:lnTo>
                    <a:pt x="223405" y="160388"/>
                  </a:lnTo>
                  <a:lnTo>
                    <a:pt x="222300" y="162928"/>
                  </a:lnTo>
                  <a:lnTo>
                    <a:pt x="221437" y="160388"/>
                  </a:lnTo>
                  <a:lnTo>
                    <a:pt x="214630" y="160388"/>
                  </a:lnTo>
                  <a:lnTo>
                    <a:pt x="209537" y="162928"/>
                  </a:lnTo>
                  <a:lnTo>
                    <a:pt x="209943" y="160388"/>
                  </a:lnTo>
                  <a:lnTo>
                    <a:pt x="206883" y="161658"/>
                  </a:lnTo>
                  <a:lnTo>
                    <a:pt x="208838" y="170548"/>
                  </a:lnTo>
                  <a:lnTo>
                    <a:pt x="206146" y="171818"/>
                  </a:lnTo>
                  <a:lnTo>
                    <a:pt x="204660" y="169278"/>
                  </a:lnTo>
                  <a:lnTo>
                    <a:pt x="203911" y="168008"/>
                  </a:lnTo>
                  <a:lnTo>
                    <a:pt x="198691" y="169278"/>
                  </a:lnTo>
                  <a:lnTo>
                    <a:pt x="192176" y="166738"/>
                  </a:lnTo>
                  <a:lnTo>
                    <a:pt x="188264" y="173088"/>
                  </a:lnTo>
                  <a:lnTo>
                    <a:pt x="188087" y="171818"/>
                  </a:lnTo>
                  <a:lnTo>
                    <a:pt x="187947" y="170929"/>
                  </a:lnTo>
                  <a:lnTo>
                    <a:pt x="186182" y="171818"/>
                  </a:lnTo>
                  <a:lnTo>
                    <a:pt x="178219" y="170548"/>
                  </a:lnTo>
                  <a:lnTo>
                    <a:pt x="179476" y="173380"/>
                  </a:lnTo>
                  <a:lnTo>
                    <a:pt x="175526" y="178168"/>
                  </a:lnTo>
                  <a:lnTo>
                    <a:pt x="173253" y="180708"/>
                  </a:lnTo>
                  <a:lnTo>
                    <a:pt x="172758" y="176898"/>
                  </a:lnTo>
                  <a:lnTo>
                    <a:pt x="171564" y="181978"/>
                  </a:lnTo>
                  <a:lnTo>
                    <a:pt x="171805" y="183248"/>
                  </a:lnTo>
                  <a:lnTo>
                    <a:pt x="168821" y="184518"/>
                  </a:lnTo>
                  <a:lnTo>
                    <a:pt x="167906" y="184518"/>
                  </a:lnTo>
                  <a:lnTo>
                    <a:pt x="167386" y="183248"/>
                  </a:lnTo>
                  <a:lnTo>
                    <a:pt x="165544" y="183248"/>
                  </a:lnTo>
                  <a:lnTo>
                    <a:pt x="167513" y="187058"/>
                  </a:lnTo>
                  <a:lnTo>
                    <a:pt x="163830" y="185788"/>
                  </a:lnTo>
                  <a:lnTo>
                    <a:pt x="164401" y="184518"/>
                  </a:lnTo>
                  <a:lnTo>
                    <a:pt x="161645" y="184518"/>
                  </a:lnTo>
                  <a:lnTo>
                    <a:pt x="162166" y="185788"/>
                  </a:lnTo>
                  <a:lnTo>
                    <a:pt x="161366" y="188328"/>
                  </a:lnTo>
                  <a:lnTo>
                    <a:pt x="160045" y="189598"/>
                  </a:lnTo>
                  <a:lnTo>
                    <a:pt x="156006" y="189598"/>
                  </a:lnTo>
                  <a:lnTo>
                    <a:pt x="154762" y="187058"/>
                  </a:lnTo>
                  <a:lnTo>
                    <a:pt x="154914" y="188328"/>
                  </a:lnTo>
                  <a:lnTo>
                    <a:pt x="154139" y="190868"/>
                  </a:lnTo>
                  <a:lnTo>
                    <a:pt x="152298" y="190868"/>
                  </a:lnTo>
                  <a:lnTo>
                    <a:pt x="151765" y="189598"/>
                  </a:lnTo>
                  <a:lnTo>
                    <a:pt x="152336" y="188328"/>
                  </a:lnTo>
                  <a:lnTo>
                    <a:pt x="147510" y="188328"/>
                  </a:lnTo>
                  <a:lnTo>
                    <a:pt x="147078" y="187058"/>
                  </a:lnTo>
                  <a:lnTo>
                    <a:pt x="147078" y="189598"/>
                  </a:lnTo>
                  <a:lnTo>
                    <a:pt x="146710" y="194678"/>
                  </a:lnTo>
                  <a:lnTo>
                    <a:pt x="144691" y="193408"/>
                  </a:lnTo>
                  <a:lnTo>
                    <a:pt x="142684" y="192138"/>
                  </a:lnTo>
                  <a:lnTo>
                    <a:pt x="142316" y="192138"/>
                  </a:lnTo>
                  <a:lnTo>
                    <a:pt x="141960" y="190868"/>
                  </a:lnTo>
                  <a:lnTo>
                    <a:pt x="141605" y="190868"/>
                  </a:lnTo>
                  <a:lnTo>
                    <a:pt x="145211" y="189598"/>
                  </a:lnTo>
                  <a:lnTo>
                    <a:pt x="147078" y="189598"/>
                  </a:lnTo>
                  <a:lnTo>
                    <a:pt x="147078" y="187058"/>
                  </a:lnTo>
                  <a:lnTo>
                    <a:pt x="144030" y="187058"/>
                  </a:lnTo>
                  <a:lnTo>
                    <a:pt x="145135" y="183248"/>
                  </a:lnTo>
                  <a:lnTo>
                    <a:pt x="143471" y="185788"/>
                  </a:lnTo>
                  <a:lnTo>
                    <a:pt x="140906" y="190868"/>
                  </a:lnTo>
                  <a:lnTo>
                    <a:pt x="137020" y="190868"/>
                  </a:lnTo>
                  <a:lnTo>
                    <a:pt x="137198" y="189598"/>
                  </a:lnTo>
                  <a:lnTo>
                    <a:pt x="136461" y="189598"/>
                  </a:lnTo>
                  <a:lnTo>
                    <a:pt x="135966" y="190868"/>
                  </a:lnTo>
                  <a:lnTo>
                    <a:pt x="132969" y="190868"/>
                  </a:lnTo>
                  <a:lnTo>
                    <a:pt x="132130" y="189877"/>
                  </a:lnTo>
                  <a:lnTo>
                    <a:pt x="132130" y="190868"/>
                  </a:lnTo>
                  <a:lnTo>
                    <a:pt x="131635" y="192138"/>
                  </a:lnTo>
                  <a:lnTo>
                    <a:pt x="131013" y="192138"/>
                  </a:lnTo>
                  <a:lnTo>
                    <a:pt x="130860" y="190868"/>
                  </a:lnTo>
                  <a:lnTo>
                    <a:pt x="132130" y="190868"/>
                  </a:lnTo>
                  <a:lnTo>
                    <a:pt x="132130" y="189877"/>
                  </a:lnTo>
                  <a:lnTo>
                    <a:pt x="131902" y="189598"/>
                  </a:lnTo>
                  <a:lnTo>
                    <a:pt x="129260" y="190868"/>
                  </a:lnTo>
                  <a:lnTo>
                    <a:pt x="127774" y="190868"/>
                  </a:lnTo>
                  <a:lnTo>
                    <a:pt x="128854" y="194678"/>
                  </a:lnTo>
                  <a:lnTo>
                    <a:pt x="126796" y="194678"/>
                  </a:lnTo>
                  <a:lnTo>
                    <a:pt x="129362" y="195948"/>
                  </a:lnTo>
                  <a:lnTo>
                    <a:pt x="129501" y="195948"/>
                  </a:lnTo>
                  <a:lnTo>
                    <a:pt x="130200" y="194995"/>
                  </a:lnTo>
                  <a:lnTo>
                    <a:pt x="130390" y="195110"/>
                  </a:lnTo>
                  <a:lnTo>
                    <a:pt x="130644" y="195249"/>
                  </a:lnTo>
                  <a:lnTo>
                    <a:pt x="130898" y="195351"/>
                  </a:lnTo>
                  <a:lnTo>
                    <a:pt x="130924" y="194678"/>
                  </a:lnTo>
                  <a:lnTo>
                    <a:pt x="134454" y="193408"/>
                  </a:lnTo>
                  <a:lnTo>
                    <a:pt x="133807" y="195948"/>
                  </a:lnTo>
                  <a:lnTo>
                    <a:pt x="179501" y="195948"/>
                  </a:lnTo>
                  <a:lnTo>
                    <a:pt x="180873" y="194678"/>
                  </a:lnTo>
                  <a:lnTo>
                    <a:pt x="186359" y="197218"/>
                  </a:lnTo>
                  <a:lnTo>
                    <a:pt x="185788" y="198488"/>
                  </a:lnTo>
                  <a:lnTo>
                    <a:pt x="189636" y="198488"/>
                  </a:lnTo>
                  <a:lnTo>
                    <a:pt x="187693" y="190868"/>
                  </a:lnTo>
                  <a:lnTo>
                    <a:pt x="191795" y="192138"/>
                  </a:lnTo>
                  <a:lnTo>
                    <a:pt x="191376" y="193408"/>
                  </a:lnTo>
                  <a:lnTo>
                    <a:pt x="199301" y="192138"/>
                  </a:lnTo>
                  <a:lnTo>
                    <a:pt x="202260" y="189598"/>
                  </a:lnTo>
                  <a:lnTo>
                    <a:pt x="205232" y="187058"/>
                  </a:lnTo>
                  <a:lnTo>
                    <a:pt x="206705" y="185788"/>
                  </a:lnTo>
                  <a:lnTo>
                    <a:pt x="213931" y="188328"/>
                  </a:lnTo>
                  <a:lnTo>
                    <a:pt x="213728" y="185788"/>
                  </a:lnTo>
                  <a:lnTo>
                    <a:pt x="213626" y="184518"/>
                  </a:lnTo>
                  <a:lnTo>
                    <a:pt x="221983" y="188328"/>
                  </a:lnTo>
                  <a:lnTo>
                    <a:pt x="220548" y="181978"/>
                  </a:lnTo>
                  <a:lnTo>
                    <a:pt x="225793" y="183248"/>
                  </a:lnTo>
                  <a:lnTo>
                    <a:pt x="224917" y="185788"/>
                  </a:lnTo>
                  <a:lnTo>
                    <a:pt x="231597" y="185788"/>
                  </a:lnTo>
                  <a:lnTo>
                    <a:pt x="233311" y="184518"/>
                  </a:lnTo>
                  <a:lnTo>
                    <a:pt x="232968" y="181978"/>
                  </a:lnTo>
                  <a:lnTo>
                    <a:pt x="232803" y="180708"/>
                  </a:lnTo>
                  <a:lnTo>
                    <a:pt x="234607" y="179438"/>
                  </a:lnTo>
                  <a:lnTo>
                    <a:pt x="235648" y="181952"/>
                  </a:lnTo>
                  <a:lnTo>
                    <a:pt x="235343" y="182702"/>
                  </a:lnTo>
                  <a:lnTo>
                    <a:pt x="235902" y="182600"/>
                  </a:lnTo>
                  <a:lnTo>
                    <a:pt x="235686" y="181952"/>
                  </a:lnTo>
                  <a:lnTo>
                    <a:pt x="236766" y="179438"/>
                  </a:lnTo>
                  <a:lnTo>
                    <a:pt x="237312" y="178168"/>
                  </a:lnTo>
                  <a:lnTo>
                    <a:pt x="239966" y="181978"/>
                  </a:lnTo>
                  <a:lnTo>
                    <a:pt x="241579" y="180708"/>
                  </a:lnTo>
                  <a:lnTo>
                    <a:pt x="240779" y="180708"/>
                  </a:lnTo>
                  <a:lnTo>
                    <a:pt x="239534" y="179438"/>
                  </a:lnTo>
                  <a:lnTo>
                    <a:pt x="239369" y="178168"/>
                  </a:lnTo>
                  <a:lnTo>
                    <a:pt x="240601" y="176898"/>
                  </a:lnTo>
                  <a:lnTo>
                    <a:pt x="241833" y="175628"/>
                  </a:lnTo>
                  <a:lnTo>
                    <a:pt x="247205" y="178168"/>
                  </a:lnTo>
                  <a:lnTo>
                    <a:pt x="247802" y="179438"/>
                  </a:lnTo>
                  <a:lnTo>
                    <a:pt x="252349" y="175628"/>
                  </a:lnTo>
                  <a:lnTo>
                    <a:pt x="253873" y="174358"/>
                  </a:lnTo>
                  <a:lnTo>
                    <a:pt x="254025" y="175145"/>
                  </a:lnTo>
                  <a:lnTo>
                    <a:pt x="254444" y="174358"/>
                  </a:lnTo>
                  <a:lnTo>
                    <a:pt x="255104" y="173088"/>
                  </a:lnTo>
                  <a:lnTo>
                    <a:pt x="254165" y="180708"/>
                  </a:lnTo>
                  <a:lnTo>
                    <a:pt x="256616" y="176898"/>
                  </a:lnTo>
                  <a:lnTo>
                    <a:pt x="255930" y="176898"/>
                  </a:lnTo>
                  <a:lnTo>
                    <a:pt x="256273" y="175628"/>
                  </a:lnTo>
                  <a:lnTo>
                    <a:pt x="256146" y="174358"/>
                  </a:lnTo>
                  <a:lnTo>
                    <a:pt x="258432" y="175628"/>
                  </a:lnTo>
                  <a:lnTo>
                    <a:pt x="262293" y="174358"/>
                  </a:lnTo>
                  <a:lnTo>
                    <a:pt x="264871" y="173088"/>
                  </a:lnTo>
                  <a:lnTo>
                    <a:pt x="265023" y="175628"/>
                  </a:lnTo>
                  <a:lnTo>
                    <a:pt x="270344" y="174358"/>
                  </a:lnTo>
                  <a:lnTo>
                    <a:pt x="273812" y="171818"/>
                  </a:lnTo>
                  <a:lnTo>
                    <a:pt x="275539" y="170548"/>
                  </a:lnTo>
                  <a:lnTo>
                    <a:pt x="281330" y="169278"/>
                  </a:lnTo>
                  <a:lnTo>
                    <a:pt x="278942" y="168008"/>
                  </a:lnTo>
                  <a:lnTo>
                    <a:pt x="278218" y="164198"/>
                  </a:lnTo>
                  <a:lnTo>
                    <a:pt x="279806" y="164198"/>
                  </a:lnTo>
                  <a:lnTo>
                    <a:pt x="280136" y="164693"/>
                  </a:lnTo>
                  <a:lnTo>
                    <a:pt x="280327" y="164198"/>
                  </a:lnTo>
                  <a:lnTo>
                    <a:pt x="280797" y="162928"/>
                  </a:lnTo>
                  <a:lnTo>
                    <a:pt x="283095" y="162928"/>
                  </a:lnTo>
                  <a:lnTo>
                    <a:pt x="283464" y="166738"/>
                  </a:lnTo>
                  <a:lnTo>
                    <a:pt x="282562" y="168008"/>
                  </a:lnTo>
                  <a:lnTo>
                    <a:pt x="284810" y="165468"/>
                  </a:lnTo>
                  <a:lnTo>
                    <a:pt x="285280" y="166738"/>
                  </a:lnTo>
                  <a:lnTo>
                    <a:pt x="284835" y="166738"/>
                  </a:lnTo>
                  <a:lnTo>
                    <a:pt x="285089" y="168008"/>
                  </a:lnTo>
                  <a:lnTo>
                    <a:pt x="285508" y="166738"/>
                  </a:lnTo>
                  <a:lnTo>
                    <a:pt x="290664" y="170548"/>
                  </a:lnTo>
                  <a:lnTo>
                    <a:pt x="291071" y="166738"/>
                  </a:lnTo>
                  <a:lnTo>
                    <a:pt x="291541" y="166738"/>
                  </a:lnTo>
                  <a:lnTo>
                    <a:pt x="297319" y="165468"/>
                  </a:lnTo>
                  <a:lnTo>
                    <a:pt x="299580" y="162928"/>
                  </a:lnTo>
                  <a:lnTo>
                    <a:pt x="304228" y="161658"/>
                  </a:lnTo>
                  <a:lnTo>
                    <a:pt x="303415" y="159118"/>
                  </a:lnTo>
                  <a:lnTo>
                    <a:pt x="305447" y="159118"/>
                  </a:lnTo>
                  <a:lnTo>
                    <a:pt x="306120" y="156578"/>
                  </a:lnTo>
                  <a:lnTo>
                    <a:pt x="314426" y="156578"/>
                  </a:lnTo>
                  <a:lnTo>
                    <a:pt x="318516" y="155308"/>
                  </a:lnTo>
                  <a:lnTo>
                    <a:pt x="321005" y="152768"/>
                  </a:lnTo>
                  <a:lnTo>
                    <a:pt x="320446" y="152768"/>
                  </a:lnTo>
                  <a:lnTo>
                    <a:pt x="318617" y="152768"/>
                  </a:lnTo>
                  <a:lnTo>
                    <a:pt x="319011" y="151498"/>
                  </a:lnTo>
                  <a:lnTo>
                    <a:pt x="319392" y="150228"/>
                  </a:lnTo>
                  <a:lnTo>
                    <a:pt x="320446" y="152768"/>
                  </a:lnTo>
                  <a:lnTo>
                    <a:pt x="324523" y="151498"/>
                  </a:lnTo>
                  <a:lnTo>
                    <a:pt x="322961" y="154038"/>
                  </a:lnTo>
                  <a:lnTo>
                    <a:pt x="327825" y="152768"/>
                  </a:lnTo>
                  <a:lnTo>
                    <a:pt x="329184" y="151498"/>
                  </a:lnTo>
                  <a:lnTo>
                    <a:pt x="331076" y="150228"/>
                  </a:lnTo>
                  <a:lnTo>
                    <a:pt x="334860" y="147688"/>
                  </a:lnTo>
                  <a:close/>
                </a:path>
                <a:path w="813435" h="259715">
                  <a:moveTo>
                    <a:pt x="359702" y="114668"/>
                  </a:moveTo>
                  <a:lnTo>
                    <a:pt x="359054" y="112128"/>
                  </a:lnTo>
                  <a:lnTo>
                    <a:pt x="356311" y="114668"/>
                  </a:lnTo>
                  <a:lnTo>
                    <a:pt x="359702" y="114668"/>
                  </a:lnTo>
                  <a:close/>
                </a:path>
                <a:path w="813435" h="259715">
                  <a:moveTo>
                    <a:pt x="375132" y="117944"/>
                  </a:moveTo>
                  <a:lnTo>
                    <a:pt x="374942" y="117868"/>
                  </a:lnTo>
                  <a:lnTo>
                    <a:pt x="374675" y="117779"/>
                  </a:lnTo>
                  <a:lnTo>
                    <a:pt x="375132" y="117944"/>
                  </a:lnTo>
                  <a:close/>
                </a:path>
                <a:path w="813435" h="259715">
                  <a:moveTo>
                    <a:pt x="416966" y="104000"/>
                  </a:moveTo>
                  <a:lnTo>
                    <a:pt x="416318" y="104508"/>
                  </a:lnTo>
                  <a:lnTo>
                    <a:pt x="415632" y="107492"/>
                  </a:lnTo>
                  <a:lnTo>
                    <a:pt x="416039" y="107048"/>
                  </a:lnTo>
                  <a:lnTo>
                    <a:pt x="416966" y="104000"/>
                  </a:lnTo>
                  <a:close/>
                </a:path>
                <a:path w="813435" h="259715">
                  <a:moveTo>
                    <a:pt x="421271" y="99428"/>
                  </a:moveTo>
                  <a:lnTo>
                    <a:pt x="419519" y="100698"/>
                  </a:lnTo>
                  <a:lnTo>
                    <a:pt x="415455" y="101968"/>
                  </a:lnTo>
                  <a:lnTo>
                    <a:pt x="415150" y="104508"/>
                  </a:lnTo>
                  <a:lnTo>
                    <a:pt x="416318" y="101968"/>
                  </a:lnTo>
                  <a:lnTo>
                    <a:pt x="417195" y="103238"/>
                  </a:lnTo>
                  <a:lnTo>
                    <a:pt x="416966" y="104000"/>
                  </a:lnTo>
                  <a:lnTo>
                    <a:pt x="419519" y="101968"/>
                  </a:lnTo>
                  <a:lnTo>
                    <a:pt x="421271" y="99428"/>
                  </a:lnTo>
                  <a:close/>
                </a:path>
                <a:path w="813435" h="259715">
                  <a:moveTo>
                    <a:pt x="429094" y="99060"/>
                  </a:moveTo>
                  <a:lnTo>
                    <a:pt x="427951" y="97688"/>
                  </a:lnTo>
                  <a:lnTo>
                    <a:pt x="425907" y="97205"/>
                  </a:lnTo>
                  <a:lnTo>
                    <a:pt x="425323" y="99085"/>
                  </a:lnTo>
                  <a:lnTo>
                    <a:pt x="426758" y="98869"/>
                  </a:lnTo>
                  <a:lnTo>
                    <a:pt x="428523" y="99695"/>
                  </a:lnTo>
                  <a:lnTo>
                    <a:pt x="429094" y="99060"/>
                  </a:lnTo>
                  <a:close/>
                </a:path>
                <a:path w="813435" h="259715">
                  <a:moveTo>
                    <a:pt x="447967" y="96888"/>
                  </a:moveTo>
                  <a:lnTo>
                    <a:pt x="447243" y="95618"/>
                  </a:lnTo>
                  <a:lnTo>
                    <a:pt x="446519" y="94348"/>
                  </a:lnTo>
                  <a:lnTo>
                    <a:pt x="445071" y="95618"/>
                  </a:lnTo>
                  <a:lnTo>
                    <a:pt x="446976" y="97142"/>
                  </a:lnTo>
                  <a:lnTo>
                    <a:pt x="447103" y="95618"/>
                  </a:lnTo>
                  <a:lnTo>
                    <a:pt x="447967" y="96888"/>
                  </a:lnTo>
                  <a:close/>
                </a:path>
                <a:path w="813435" h="259715">
                  <a:moveTo>
                    <a:pt x="448246" y="98158"/>
                  </a:moveTo>
                  <a:lnTo>
                    <a:pt x="446976" y="97142"/>
                  </a:lnTo>
                  <a:lnTo>
                    <a:pt x="446786" y="99428"/>
                  </a:lnTo>
                  <a:lnTo>
                    <a:pt x="448246" y="98158"/>
                  </a:lnTo>
                  <a:close/>
                </a:path>
                <a:path w="813435" h="259715">
                  <a:moveTo>
                    <a:pt x="485609" y="105778"/>
                  </a:moveTo>
                  <a:lnTo>
                    <a:pt x="485152" y="105194"/>
                  </a:lnTo>
                  <a:lnTo>
                    <a:pt x="484746" y="105778"/>
                  </a:lnTo>
                  <a:lnTo>
                    <a:pt x="485609" y="105778"/>
                  </a:lnTo>
                  <a:close/>
                </a:path>
                <a:path w="813435" h="259715">
                  <a:moveTo>
                    <a:pt x="487832" y="80924"/>
                  </a:moveTo>
                  <a:lnTo>
                    <a:pt x="486664" y="80822"/>
                  </a:lnTo>
                  <a:lnTo>
                    <a:pt x="486854" y="81000"/>
                  </a:lnTo>
                  <a:lnTo>
                    <a:pt x="487032" y="81127"/>
                  </a:lnTo>
                  <a:lnTo>
                    <a:pt x="487222" y="81267"/>
                  </a:lnTo>
                  <a:lnTo>
                    <a:pt x="487832" y="80924"/>
                  </a:lnTo>
                  <a:close/>
                </a:path>
                <a:path w="813435" h="259715">
                  <a:moveTo>
                    <a:pt x="491909" y="79362"/>
                  </a:moveTo>
                  <a:lnTo>
                    <a:pt x="491070" y="75730"/>
                  </a:lnTo>
                  <a:lnTo>
                    <a:pt x="489597" y="77216"/>
                  </a:lnTo>
                  <a:lnTo>
                    <a:pt x="491020" y="80238"/>
                  </a:lnTo>
                  <a:lnTo>
                    <a:pt x="491909" y="79362"/>
                  </a:lnTo>
                  <a:close/>
                </a:path>
                <a:path w="813435" h="259715">
                  <a:moveTo>
                    <a:pt x="504685" y="79108"/>
                  </a:moveTo>
                  <a:lnTo>
                    <a:pt x="504393" y="77838"/>
                  </a:lnTo>
                  <a:lnTo>
                    <a:pt x="504380" y="79108"/>
                  </a:lnTo>
                  <a:lnTo>
                    <a:pt x="504685" y="79108"/>
                  </a:lnTo>
                  <a:close/>
                </a:path>
                <a:path w="813435" h="259715">
                  <a:moveTo>
                    <a:pt x="506590" y="74358"/>
                  </a:moveTo>
                  <a:lnTo>
                    <a:pt x="506463" y="74206"/>
                  </a:lnTo>
                  <a:lnTo>
                    <a:pt x="505866" y="74803"/>
                  </a:lnTo>
                  <a:lnTo>
                    <a:pt x="506069" y="74993"/>
                  </a:lnTo>
                  <a:lnTo>
                    <a:pt x="506196" y="75069"/>
                  </a:lnTo>
                  <a:lnTo>
                    <a:pt x="506323" y="74612"/>
                  </a:lnTo>
                  <a:lnTo>
                    <a:pt x="506590" y="74358"/>
                  </a:lnTo>
                  <a:close/>
                </a:path>
                <a:path w="813435" h="259715">
                  <a:moveTo>
                    <a:pt x="507339" y="74612"/>
                  </a:moveTo>
                  <a:lnTo>
                    <a:pt x="506615" y="74333"/>
                  </a:lnTo>
                  <a:lnTo>
                    <a:pt x="506755" y="74549"/>
                  </a:lnTo>
                  <a:lnTo>
                    <a:pt x="507339" y="74612"/>
                  </a:lnTo>
                  <a:close/>
                </a:path>
                <a:path w="813435" h="259715">
                  <a:moveTo>
                    <a:pt x="513118" y="97116"/>
                  </a:moveTo>
                  <a:lnTo>
                    <a:pt x="509714" y="97663"/>
                  </a:lnTo>
                  <a:lnTo>
                    <a:pt x="510717" y="97675"/>
                  </a:lnTo>
                  <a:lnTo>
                    <a:pt x="511949" y="97459"/>
                  </a:lnTo>
                  <a:lnTo>
                    <a:pt x="513118" y="97116"/>
                  </a:lnTo>
                  <a:close/>
                </a:path>
                <a:path w="813435" h="259715">
                  <a:moveTo>
                    <a:pt x="513499" y="97053"/>
                  </a:moveTo>
                  <a:lnTo>
                    <a:pt x="513118" y="97116"/>
                  </a:lnTo>
                  <a:lnTo>
                    <a:pt x="513499" y="97053"/>
                  </a:lnTo>
                  <a:close/>
                </a:path>
                <a:path w="813435" h="259715">
                  <a:moveTo>
                    <a:pt x="526935" y="65836"/>
                  </a:moveTo>
                  <a:lnTo>
                    <a:pt x="526834" y="65557"/>
                  </a:lnTo>
                  <a:lnTo>
                    <a:pt x="526605" y="65227"/>
                  </a:lnTo>
                  <a:lnTo>
                    <a:pt x="526046" y="64757"/>
                  </a:lnTo>
                  <a:lnTo>
                    <a:pt x="526300" y="65227"/>
                  </a:lnTo>
                  <a:lnTo>
                    <a:pt x="526605" y="65544"/>
                  </a:lnTo>
                  <a:lnTo>
                    <a:pt x="526935" y="65836"/>
                  </a:lnTo>
                  <a:close/>
                </a:path>
                <a:path w="813435" h="259715">
                  <a:moveTo>
                    <a:pt x="548678" y="85458"/>
                  </a:moveTo>
                  <a:lnTo>
                    <a:pt x="548157" y="83654"/>
                  </a:lnTo>
                  <a:lnTo>
                    <a:pt x="547827" y="84188"/>
                  </a:lnTo>
                  <a:lnTo>
                    <a:pt x="546481" y="85115"/>
                  </a:lnTo>
                  <a:lnTo>
                    <a:pt x="548678" y="85458"/>
                  </a:lnTo>
                  <a:close/>
                </a:path>
                <a:path w="813435" h="259715">
                  <a:moveTo>
                    <a:pt x="564743" y="60058"/>
                  </a:moveTo>
                  <a:lnTo>
                    <a:pt x="563562" y="60058"/>
                  </a:lnTo>
                  <a:lnTo>
                    <a:pt x="564134" y="61328"/>
                  </a:lnTo>
                  <a:lnTo>
                    <a:pt x="564388" y="61150"/>
                  </a:lnTo>
                  <a:lnTo>
                    <a:pt x="564743" y="60058"/>
                  </a:lnTo>
                  <a:close/>
                </a:path>
                <a:path w="813435" h="259715">
                  <a:moveTo>
                    <a:pt x="565543" y="57531"/>
                  </a:moveTo>
                  <a:lnTo>
                    <a:pt x="564476" y="57429"/>
                  </a:lnTo>
                  <a:lnTo>
                    <a:pt x="564921" y="57581"/>
                  </a:lnTo>
                  <a:lnTo>
                    <a:pt x="565264" y="57581"/>
                  </a:lnTo>
                  <a:lnTo>
                    <a:pt x="565543" y="57531"/>
                  </a:lnTo>
                  <a:close/>
                </a:path>
                <a:path w="813435" h="259715">
                  <a:moveTo>
                    <a:pt x="570979" y="51168"/>
                  </a:moveTo>
                  <a:lnTo>
                    <a:pt x="569823" y="51168"/>
                  </a:lnTo>
                  <a:lnTo>
                    <a:pt x="570966" y="51892"/>
                  </a:lnTo>
                  <a:lnTo>
                    <a:pt x="570979" y="51168"/>
                  </a:lnTo>
                  <a:close/>
                </a:path>
                <a:path w="813435" h="259715">
                  <a:moveTo>
                    <a:pt x="571817" y="76225"/>
                  </a:moveTo>
                  <a:lnTo>
                    <a:pt x="571665" y="76288"/>
                  </a:lnTo>
                  <a:lnTo>
                    <a:pt x="571538" y="76365"/>
                  </a:lnTo>
                  <a:lnTo>
                    <a:pt x="571411" y="76479"/>
                  </a:lnTo>
                  <a:lnTo>
                    <a:pt x="570560" y="77317"/>
                  </a:lnTo>
                  <a:lnTo>
                    <a:pt x="571182" y="76898"/>
                  </a:lnTo>
                  <a:lnTo>
                    <a:pt x="571817" y="76225"/>
                  </a:lnTo>
                  <a:close/>
                </a:path>
                <a:path w="813435" h="259715">
                  <a:moveTo>
                    <a:pt x="577634" y="47561"/>
                  </a:moveTo>
                  <a:lnTo>
                    <a:pt x="577303" y="47701"/>
                  </a:lnTo>
                  <a:lnTo>
                    <a:pt x="577011" y="48018"/>
                  </a:lnTo>
                  <a:lnTo>
                    <a:pt x="577138" y="48031"/>
                  </a:lnTo>
                  <a:lnTo>
                    <a:pt x="577634" y="47561"/>
                  </a:lnTo>
                  <a:close/>
                </a:path>
                <a:path w="813435" h="259715">
                  <a:moveTo>
                    <a:pt x="579450" y="48628"/>
                  </a:moveTo>
                  <a:lnTo>
                    <a:pt x="576618" y="49657"/>
                  </a:lnTo>
                  <a:lnTo>
                    <a:pt x="576567" y="49898"/>
                  </a:lnTo>
                  <a:lnTo>
                    <a:pt x="578853" y="49898"/>
                  </a:lnTo>
                  <a:lnTo>
                    <a:pt x="579450" y="48628"/>
                  </a:lnTo>
                  <a:close/>
                </a:path>
                <a:path w="813435" h="259715">
                  <a:moveTo>
                    <a:pt x="592734" y="68948"/>
                  </a:moveTo>
                  <a:lnTo>
                    <a:pt x="592632" y="68745"/>
                  </a:lnTo>
                  <a:lnTo>
                    <a:pt x="591845" y="68948"/>
                  </a:lnTo>
                  <a:lnTo>
                    <a:pt x="592734" y="68948"/>
                  </a:lnTo>
                  <a:close/>
                </a:path>
                <a:path w="813435" h="259715">
                  <a:moveTo>
                    <a:pt x="596595" y="47358"/>
                  </a:moveTo>
                  <a:close/>
                </a:path>
                <a:path w="813435" h="259715">
                  <a:moveTo>
                    <a:pt x="601192" y="45199"/>
                  </a:moveTo>
                  <a:lnTo>
                    <a:pt x="600837" y="44958"/>
                  </a:lnTo>
                  <a:lnTo>
                    <a:pt x="600506" y="44881"/>
                  </a:lnTo>
                  <a:lnTo>
                    <a:pt x="600417" y="45173"/>
                  </a:lnTo>
                  <a:lnTo>
                    <a:pt x="600697" y="45173"/>
                  </a:lnTo>
                  <a:lnTo>
                    <a:pt x="601192" y="45199"/>
                  </a:lnTo>
                  <a:close/>
                </a:path>
                <a:path w="813435" h="259715">
                  <a:moveTo>
                    <a:pt x="621817" y="56121"/>
                  </a:moveTo>
                  <a:lnTo>
                    <a:pt x="620979" y="56159"/>
                  </a:lnTo>
                  <a:lnTo>
                    <a:pt x="619975" y="56121"/>
                  </a:lnTo>
                  <a:lnTo>
                    <a:pt x="619328" y="56769"/>
                  </a:lnTo>
                  <a:lnTo>
                    <a:pt x="620433" y="57073"/>
                  </a:lnTo>
                  <a:lnTo>
                    <a:pt x="621195" y="56718"/>
                  </a:lnTo>
                  <a:lnTo>
                    <a:pt x="621817" y="56121"/>
                  </a:lnTo>
                  <a:close/>
                </a:path>
                <a:path w="813435" h="259715">
                  <a:moveTo>
                    <a:pt x="630796" y="39204"/>
                  </a:moveTo>
                  <a:lnTo>
                    <a:pt x="628396" y="38468"/>
                  </a:lnTo>
                  <a:lnTo>
                    <a:pt x="627456" y="41008"/>
                  </a:lnTo>
                  <a:lnTo>
                    <a:pt x="630796" y="39204"/>
                  </a:lnTo>
                  <a:close/>
                </a:path>
                <a:path w="813435" h="259715">
                  <a:moveTo>
                    <a:pt x="632155" y="38468"/>
                  </a:moveTo>
                  <a:lnTo>
                    <a:pt x="630796" y="39204"/>
                  </a:lnTo>
                  <a:lnTo>
                    <a:pt x="631964" y="39560"/>
                  </a:lnTo>
                  <a:lnTo>
                    <a:pt x="632155" y="38468"/>
                  </a:lnTo>
                  <a:close/>
                </a:path>
                <a:path w="813435" h="259715">
                  <a:moveTo>
                    <a:pt x="632815" y="34124"/>
                  </a:moveTo>
                  <a:lnTo>
                    <a:pt x="630440" y="35814"/>
                  </a:lnTo>
                  <a:lnTo>
                    <a:pt x="632231" y="34696"/>
                  </a:lnTo>
                  <a:lnTo>
                    <a:pt x="632815" y="34124"/>
                  </a:lnTo>
                  <a:close/>
                </a:path>
                <a:path w="813435" h="259715">
                  <a:moveTo>
                    <a:pt x="654062" y="51066"/>
                  </a:moveTo>
                  <a:lnTo>
                    <a:pt x="648817" y="48628"/>
                  </a:lnTo>
                  <a:lnTo>
                    <a:pt x="649008" y="48971"/>
                  </a:lnTo>
                  <a:lnTo>
                    <a:pt x="647039" y="50330"/>
                  </a:lnTo>
                  <a:lnTo>
                    <a:pt x="649020" y="51485"/>
                  </a:lnTo>
                  <a:lnTo>
                    <a:pt x="649071" y="49085"/>
                  </a:lnTo>
                  <a:lnTo>
                    <a:pt x="651065" y="52438"/>
                  </a:lnTo>
                  <a:lnTo>
                    <a:pt x="654062" y="51066"/>
                  </a:lnTo>
                  <a:close/>
                </a:path>
                <a:path w="813435" h="259715">
                  <a:moveTo>
                    <a:pt x="654278" y="51168"/>
                  </a:moveTo>
                  <a:lnTo>
                    <a:pt x="654189" y="51015"/>
                  </a:lnTo>
                  <a:lnTo>
                    <a:pt x="654062" y="51066"/>
                  </a:lnTo>
                  <a:lnTo>
                    <a:pt x="654278" y="51168"/>
                  </a:lnTo>
                  <a:close/>
                </a:path>
                <a:path w="813435" h="259715">
                  <a:moveTo>
                    <a:pt x="659244" y="30772"/>
                  </a:moveTo>
                  <a:lnTo>
                    <a:pt x="659053" y="29768"/>
                  </a:lnTo>
                  <a:lnTo>
                    <a:pt x="657580" y="30581"/>
                  </a:lnTo>
                  <a:lnTo>
                    <a:pt x="659244" y="30772"/>
                  </a:lnTo>
                  <a:close/>
                </a:path>
                <a:path w="813435" h="259715">
                  <a:moveTo>
                    <a:pt x="666356" y="43548"/>
                  </a:moveTo>
                  <a:lnTo>
                    <a:pt x="666216" y="42278"/>
                  </a:lnTo>
                  <a:lnTo>
                    <a:pt x="665924" y="39738"/>
                  </a:lnTo>
                  <a:lnTo>
                    <a:pt x="632561" y="39738"/>
                  </a:lnTo>
                  <a:lnTo>
                    <a:pt x="631939" y="39738"/>
                  </a:lnTo>
                  <a:lnTo>
                    <a:pt x="631507" y="42278"/>
                  </a:lnTo>
                  <a:lnTo>
                    <a:pt x="628573" y="42278"/>
                  </a:lnTo>
                  <a:lnTo>
                    <a:pt x="624306" y="38468"/>
                  </a:lnTo>
                  <a:lnTo>
                    <a:pt x="623443" y="38468"/>
                  </a:lnTo>
                  <a:lnTo>
                    <a:pt x="619086" y="37198"/>
                  </a:lnTo>
                  <a:lnTo>
                    <a:pt x="621271" y="44818"/>
                  </a:lnTo>
                  <a:lnTo>
                    <a:pt x="616915" y="43548"/>
                  </a:lnTo>
                  <a:lnTo>
                    <a:pt x="617753" y="44818"/>
                  </a:lnTo>
                  <a:lnTo>
                    <a:pt x="619150" y="48628"/>
                  </a:lnTo>
                  <a:lnTo>
                    <a:pt x="616483" y="49898"/>
                  </a:lnTo>
                  <a:lnTo>
                    <a:pt x="613587" y="49898"/>
                  </a:lnTo>
                  <a:lnTo>
                    <a:pt x="611644" y="46088"/>
                  </a:lnTo>
                  <a:lnTo>
                    <a:pt x="613130" y="44818"/>
                  </a:lnTo>
                  <a:lnTo>
                    <a:pt x="613791" y="44818"/>
                  </a:lnTo>
                  <a:lnTo>
                    <a:pt x="613473" y="45110"/>
                  </a:lnTo>
                  <a:lnTo>
                    <a:pt x="613689" y="45364"/>
                  </a:lnTo>
                  <a:lnTo>
                    <a:pt x="614210" y="45123"/>
                  </a:lnTo>
                  <a:lnTo>
                    <a:pt x="614299" y="44818"/>
                  </a:lnTo>
                  <a:lnTo>
                    <a:pt x="615048" y="44818"/>
                  </a:lnTo>
                  <a:lnTo>
                    <a:pt x="616102" y="43548"/>
                  </a:lnTo>
                  <a:lnTo>
                    <a:pt x="614629" y="42278"/>
                  </a:lnTo>
                  <a:lnTo>
                    <a:pt x="614603" y="43548"/>
                  </a:lnTo>
                  <a:lnTo>
                    <a:pt x="612863" y="43548"/>
                  </a:lnTo>
                  <a:lnTo>
                    <a:pt x="609904" y="44538"/>
                  </a:lnTo>
                  <a:lnTo>
                    <a:pt x="609130" y="44297"/>
                  </a:lnTo>
                  <a:lnTo>
                    <a:pt x="609409" y="42278"/>
                  </a:lnTo>
                  <a:lnTo>
                    <a:pt x="607631" y="43548"/>
                  </a:lnTo>
                  <a:lnTo>
                    <a:pt x="608114" y="43992"/>
                  </a:lnTo>
                  <a:lnTo>
                    <a:pt x="606729" y="43548"/>
                  </a:lnTo>
                  <a:lnTo>
                    <a:pt x="605205" y="46088"/>
                  </a:lnTo>
                  <a:lnTo>
                    <a:pt x="601967" y="46088"/>
                  </a:lnTo>
                  <a:lnTo>
                    <a:pt x="602907" y="47358"/>
                  </a:lnTo>
                  <a:lnTo>
                    <a:pt x="596595" y="47358"/>
                  </a:lnTo>
                  <a:lnTo>
                    <a:pt x="600595" y="51168"/>
                  </a:lnTo>
                  <a:lnTo>
                    <a:pt x="597090" y="52438"/>
                  </a:lnTo>
                  <a:lnTo>
                    <a:pt x="594499" y="51168"/>
                  </a:lnTo>
                  <a:lnTo>
                    <a:pt x="595198" y="49898"/>
                  </a:lnTo>
                  <a:lnTo>
                    <a:pt x="596569" y="47409"/>
                  </a:lnTo>
                  <a:lnTo>
                    <a:pt x="593356" y="49898"/>
                  </a:lnTo>
                  <a:lnTo>
                    <a:pt x="590765" y="49898"/>
                  </a:lnTo>
                  <a:lnTo>
                    <a:pt x="592582" y="46088"/>
                  </a:lnTo>
                  <a:lnTo>
                    <a:pt x="589902" y="49898"/>
                  </a:lnTo>
                  <a:lnTo>
                    <a:pt x="588556" y="48628"/>
                  </a:lnTo>
                  <a:lnTo>
                    <a:pt x="585876" y="46088"/>
                  </a:lnTo>
                  <a:lnTo>
                    <a:pt x="584441" y="46088"/>
                  </a:lnTo>
                  <a:lnTo>
                    <a:pt x="585343" y="44818"/>
                  </a:lnTo>
                  <a:lnTo>
                    <a:pt x="583844" y="46088"/>
                  </a:lnTo>
                  <a:lnTo>
                    <a:pt x="582701" y="46088"/>
                  </a:lnTo>
                  <a:lnTo>
                    <a:pt x="584390" y="48628"/>
                  </a:lnTo>
                  <a:lnTo>
                    <a:pt x="582358" y="48628"/>
                  </a:lnTo>
                  <a:lnTo>
                    <a:pt x="582091" y="47358"/>
                  </a:lnTo>
                  <a:lnTo>
                    <a:pt x="581469" y="49898"/>
                  </a:lnTo>
                  <a:lnTo>
                    <a:pt x="584047" y="51168"/>
                  </a:lnTo>
                  <a:lnTo>
                    <a:pt x="582549" y="53708"/>
                  </a:lnTo>
                  <a:lnTo>
                    <a:pt x="581990" y="53708"/>
                  </a:lnTo>
                  <a:lnTo>
                    <a:pt x="580821" y="52984"/>
                  </a:lnTo>
                  <a:lnTo>
                    <a:pt x="580821" y="53708"/>
                  </a:lnTo>
                  <a:lnTo>
                    <a:pt x="578713" y="56248"/>
                  </a:lnTo>
                  <a:lnTo>
                    <a:pt x="577329" y="53708"/>
                  </a:lnTo>
                  <a:lnTo>
                    <a:pt x="580821" y="53708"/>
                  </a:lnTo>
                  <a:lnTo>
                    <a:pt x="580821" y="52984"/>
                  </a:lnTo>
                  <a:lnTo>
                    <a:pt x="575932" y="49898"/>
                  </a:lnTo>
                  <a:lnTo>
                    <a:pt x="576618" y="49657"/>
                  </a:lnTo>
                  <a:lnTo>
                    <a:pt x="576783" y="48628"/>
                  </a:lnTo>
                  <a:lnTo>
                    <a:pt x="577024" y="48628"/>
                  </a:lnTo>
                  <a:lnTo>
                    <a:pt x="572033" y="47358"/>
                  </a:lnTo>
                  <a:lnTo>
                    <a:pt x="576148" y="52438"/>
                  </a:lnTo>
                  <a:lnTo>
                    <a:pt x="571804" y="53708"/>
                  </a:lnTo>
                  <a:lnTo>
                    <a:pt x="571842" y="52438"/>
                  </a:lnTo>
                  <a:lnTo>
                    <a:pt x="570966" y="51892"/>
                  </a:lnTo>
                  <a:lnTo>
                    <a:pt x="570928" y="53708"/>
                  </a:lnTo>
                  <a:lnTo>
                    <a:pt x="569734" y="56248"/>
                  </a:lnTo>
                  <a:lnTo>
                    <a:pt x="566559" y="54978"/>
                  </a:lnTo>
                  <a:lnTo>
                    <a:pt x="567029" y="57518"/>
                  </a:lnTo>
                  <a:lnTo>
                    <a:pt x="565543" y="58788"/>
                  </a:lnTo>
                  <a:lnTo>
                    <a:pt x="567385" y="58788"/>
                  </a:lnTo>
                  <a:lnTo>
                    <a:pt x="567347" y="60058"/>
                  </a:lnTo>
                  <a:lnTo>
                    <a:pt x="565886" y="60058"/>
                  </a:lnTo>
                  <a:lnTo>
                    <a:pt x="564388" y="61150"/>
                  </a:lnTo>
                  <a:lnTo>
                    <a:pt x="563499" y="63868"/>
                  </a:lnTo>
                  <a:lnTo>
                    <a:pt x="558965" y="57518"/>
                  </a:lnTo>
                  <a:lnTo>
                    <a:pt x="556590" y="61328"/>
                  </a:lnTo>
                  <a:lnTo>
                    <a:pt x="554850" y="60058"/>
                  </a:lnTo>
                  <a:lnTo>
                    <a:pt x="555485" y="57518"/>
                  </a:lnTo>
                  <a:lnTo>
                    <a:pt x="554024" y="57518"/>
                  </a:lnTo>
                  <a:lnTo>
                    <a:pt x="553897" y="57645"/>
                  </a:lnTo>
                  <a:lnTo>
                    <a:pt x="553897" y="65138"/>
                  </a:lnTo>
                  <a:lnTo>
                    <a:pt x="552183" y="63868"/>
                  </a:lnTo>
                  <a:lnTo>
                    <a:pt x="551370" y="63271"/>
                  </a:lnTo>
                  <a:lnTo>
                    <a:pt x="551764" y="62598"/>
                  </a:lnTo>
                  <a:lnTo>
                    <a:pt x="552500" y="61328"/>
                  </a:lnTo>
                  <a:lnTo>
                    <a:pt x="553656" y="61328"/>
                  </a:lnTo>
                  <a:lnTo>
                    <a:pt x="552475" y="63868"/>
                  </a:lnTo>
                  <a:lnTo>
                    <a:pt x="553897" y="65138"/>
                  </a:lnTo>
                  <a:lnTo>
                    <a:pt x="553897" y="57645"/>
                  </a:lnTo>
                  <a:lnTo>
                    <a:pt x="551370" y="60058"/>
                  </a:lnTo>
                  <a:lnTo>
                    <a:pt x="549694" y="56248"/>
                  </a:lnTo>
                  <a:lnTo>
                    <a:pt x="546747" y="58788"/>
                  </a:lnTo>
                  <a:lnTo>
                    <a:pt x="548030" y="60680"/>
                  </a:lnTo>
                  <a:lnTo>
                    <a:pt x="546684" y="62598"/>
                  </a:lnTo>
                  <a:lnTo>
                    <a:pt x="549325" y="61328"/>
                  </a:lnTo>
                  <a:lnTo>
                    <a:pt x="551954" y="60058"/>
                  </a:lnTo>
                  <a:lnTo>
                    <a:pt x="549275" y="63868"/>
                  </a:lnTo>
                  <a:lnTo>
                    <a:pt x="550316" y="63868"/>
                  </a:lnTo>
                  <a:lnTo>
                    <a:pt x="549795" y="68948"/>
                  </a:lnTo>
                  <a:lnTo>
                    <a:pt x="546328" y="67678"/>
                  </a:lnTo>
                  <a:lnTo>
                    <a:pt x="544677" y="61328"/>
                  </a:lnTo>
                  <a:lnTo>
                    <a:pt x="539762" y="60058"/>
                  </a:lnTo>
                  <a:lnTo>
                    <a:pt x="538213" y="66408"/>
                  </a:lnTo>
                  <a:lnTo>
                    <a:pt x="532422" y="66408"/>
                  </a:lnTo>
                  <a:lnTo>
                    <a:pt x="534441" y="67678"/>
                  </a:lnTo>
                  <a:lnTo>
                    <a:pt x="534416" y="70218"/>
                  </a:lnTo>
                  <a:lnTo>
                    <a:pt x="531215" y="68948"/>
                  </a:lnTo>
                  <a:lnTo>
                    <a:pt x="529755" y="70218"/>
                  </a:lnTo>
                  <a:lnTo>
                    <a:pt x="529336" y="67678"/>
                  </a:lnTo>
                  <a:lnTo>
                    <a:pt x="528040" y="67678"/>
                  </a:lnTo>
                  <a:lnTo>
                    <a:pt x="526935" y="66408"/>
                  </a:lnTo>
                  <a:lnTo>
                    <a:pt x="527456" y="67678"/>
                  </a:lnTo>
                  <a:lnTo>
                    <a:pt x="522960" y="67678"/>
                  </a:lnTo>
                  <a:lnTo>
                    <a:pt x="523646" y="71488"/>
                  </a:lnTo>
                  <a:lnTo>
                    <a:pt x="520471" y="70218"/>
                  </a:lnTo>
                  <a:lnTo>
                    <a:pt x="515823" y="70218"/>
                  </a:lnTo>
                  <a:lnTo>
                    <a:pt x="517207" y="76568"/>
                  </a:lnTo>
                  <a:lnTo>
                    <a:pt x="512826" y="77838"/>
                  </a:lnTo>
                  <a:lnTo>
                    <a:pt x="513448" y="75298"/>
                  </a:lnTo>
                  <a:lnTo>
                    <a:pt x="511136" y="74028"/>
                  </a:lnTo>
                  <a:lnTo>
                    <a:pt x="513461" y="71488"/>
                  </a:lnTo>
                  <a:lnTo>
                    <a:pt x="510705" y="71488"/>
                  </a:lnTo>
                  <a:lnTo>
                    <a:pt x="511111" y="74028"/>
                  </a:lnTo>
                  <a:lnTo>
                    <a:pt x="509917" y="72758"/>
                  </a:lnTo>
                  <a:lnTo>
                    <a:pt x="508038" y="77838"/>
                  </a:lnTo>
                  <a:lnTo>
                    <a:pt x="506196" y="75298"/>
                  </a:lnTo>
                  <a:lnTo>
                    <a:pt x="505879" y="76568"/>
                  </a:lnTo>
                  <a:lnTo>
                    <a:pt x="506298" y="79108"/>
                  </a:lnTo>
                  <a:lnTo>
                    <a:pt x="504685" y="79108"/>
                  </a:lnTo>
                  <a:lnTo>
                    <a:pt x="502640" y="80225"/>
                  </a:lnTo>
                  <a:lnTo>
                    <a:pt x="498246" y="76568"/>
                  </a:lnTo>
                  <a:lnTo>
                    <a:pt x="492531" y="85458"/>
                  </a:lnTo>
                  <a:lnTo>
                    <a:pt x="487210" y="81648"/>
                  </a:lnTo>
                  <a:lnTo>
                    <a:pt x="484403" y="82918"/>
                  </a:lnTo>
                  <a:lnTo>
                    <a:pt x="480936" y="85458"/>
                  </a:lnTo>
                  <a:lnTo>
                    <a:pt x="478218" y="86728"/>
                  </a:lnTo>
                  <a:lnTo>
                    <a:pt x="478218" y="85458"/>
                  </a:lnTo>
                  <a:lnTo>
                    <a:pt x="478497" y="85458"/>
                  </a:lnTo>
                  <a:lnTo>
                    <a:pt x="474154" y="84188"/>
                  </a:lnTo>
                  <a:lnTo>
                    <a:pt x="477901" y="91808"/>
                  </a:lnTo>
                  <a:lnTo>
                    <a:pt x="472948" y="90538"/>
                  </a:lnTo>
                  <a:lnTo>
                    <a:pt x="469773" y="87998"/>
                  </a:lnTo>
                  <a:lnTo>
                    <a:pt x="472986" y="87998"/>
                  </a:lnTo>
                  <a:lnTo>
                    <a:pt x="470420" y="81648"/>
                  </a:lnTo>
                  <a:lnTo>
                    <a:pt x="468033" y="90538"/>
                  </a:lnTo>
                  <a:lnTo>
                    <a:pt x="463994" y="86728"/>
                  </a:lnTo>
                  <a:lnTo>
                    <a:pt x="464566" y="86728"/>
                  </a:lnTo>
                  <a:lnTo>
                    <a:pt x="461670" y="85458"/>
                  </a:lnTo>
                  <a:lnTo>
                    <a:pt x="459879" y="90538"/>
                  </a:lnTo>
                  <a:lnTo>
                    <a:pt x="456120" y="91808"/>
                  </a:lnTo>
                  <a:lnTo>
                    <a:pt x="456120" y="90538"/>
                  </a:lnTo>
                  <a:lnTo>
                    <a:pt x="455841" y="90538"/>
                  </a:lnTo>
                  <a:lnTo>
                    <a:pt x="454355" y="94348"/>
                  </a:lnTo>
                  <a:lnTo>
                    <a:pt x="449999" y="96888"/>
                  </a:lnTo>
                  <a:lnTo>
                    <a:pt x="446786" y="99428"/>
                  </a:lnTo>
                  <a:lnTo>
                    <a:pt x="445325" y="100698"/>
                  </a:lnTo>
                  <a:lnTo>
                    <a:pt x="443903" y="99428"/>
                  </a:lnTo>
                  <a:lnTo>
                    <a:pt x="441286" y="98158"/>
                  </a:lnTo>
                  <a:lnTo>
                    <a:pt x="440715" y="96888"/>
                  </a:lnTo>
                  <a:lnTo>
                    <a:pt x="440131" y="95618"/>
                  </a:lnTo>
                  <a:lnTo>
                    <a:pt x="443052" y="95618"/>
                  </a:lnTo>
                  <a:lnTo>
                    <a:pt x="440448" y="91808"/>
                  </a:lnTo>
                  <a:lnTo>
                    <a:pt x="439254" y="96888"/>
                  </a:lnTo>
                  <a:lnTo>
                    <a:pt x="437515" y="95618"/>
                  </a:lnTo>
                  <a:lnTo>
                    <a:pt x="437248" y="94348"/>
                  </a:lnTo>
                  <a:lnTo>
                    <a:pt x="432879" y="96888"/>
                  </a:lnTo>
                  <a:lnTo>
                    <a:pt x="434022" y="100698"/>
                  </a:lnTo>
                  <a:lnTo>
                    <a:pt x="429094" y="101968"/>
                  </a:lnTo>
                  <a:lnTo>
                    <a:pt x="429958" y="103238"/>
                  </a:lnTo>
                  <a:lnTo>
                    <a:pt x="428498" y="107048"/>
                  </a:lnTo>
                  <a:lnTo>
                    <a:pt x="427926" y="104508"/>
                  </a:lnTo>
                  <a:lnTo>
                    <a:pt x="427062" y="100698"/>
                  </a:lnTo>
                  <a:lnTo>
                    <a:pt x="425310" y="104508"/>
                  </a:lnTo>
                  <a:lnTo>
                    <a:pt x="423291" y="100698"/>
                  </a:lnTo>
                  <a:lnTo>
                    <a:pt x="421830" y="103238"/>
                  </a:lnTo>
                  <a:lnTo>
                    <a:pt x="418338" y="107048"/>
                  </a:lnTo>
                  <a:lnTo>
                    <a:pt x="415442" y="108318"/>
                  </a:lnTo>
                  <a:lnTo>
                    <a:pt x="415632" y="107492"/>
                  </a:lnTo>
                  <a:lnTo>
                    <a:pt x="413702" y="109588"/>
                  </a:lnTo>
                  <a:lnTo>
                    <a:pt x="410222" y="109588"/>
                  </a:lnTo>
                  <a:lnTo>
                    <a:pt x="407924" y="107048"/>
                  </a:lnTo>
                  <a:lnTo>
                    <a:pt x="400050" y="107048"/>
                  </a:lnTo>
                  <a:lnTo>
                    <a:pt x="396290" y="105778"/>
                  </a:lnTo>
                  <a:lnTo>
                    <a:pt x="391058" y="110858"/>
                  </a:lnTo>
                  <a:lnTo>
                    <a:pt x="383794" y="108318"/>
                  </a:lnTo>
                  <a:lnTo>
                    <a:pt x="376834" y="110858"/>
                  </a:lnTo>
                  <a:lnTo>
                    <a:pt x="381203" y="115938"/>
                  </a:lnTo>
                  <a:lnTo>
                    <a:pt x="376161" y="112941"/>
                  </a:lnTo>
                  <a:lnTo>
                    <a:pt x="376466" y="112395"/>
                  </a:lnTo>
                  <a:lnTo>
                    <a:pt x="373087" y="111671"/>
                  </a:lnTo>
                  <a:lnTo>
                    <a:pt x="375145" y="112864"/>
                  </a:lnTo>
                  <a:lnTo>
                    <a:pt x="375551" y="113741"/>
                  </a:lnTo>
                  <a:lnTo>
                    <a:pt x="370319" y="116065"/>
                  </a:lnTo>
                  <a:lnTo>
                    <a:pt x="374675" y="117767"/>
                  </a:lnTo>
                  <a:lnTo>
                    <a:pt x="374002" y="116763"/>
                  </a:lnTo>
                  <a:lnTo>
                    <a:pt x="375615" y="113893"/>
                  </a:lnTo>
                  <a:lnTo>
                    <a:pt x="377151" y="117208"/>
                  </a:lnTo>
                  <a:lnTo>
                    <a:pt x="375615" y="118478"/>
                  </a:lnTo>
                  <a:lnTo>
                    <a:pt x="374688" y="118478"/>
                  </a:lnTo>
                  <a:lnTo>
                    <a:pt x="368528" y="115938"/>
                  </a:lnTo>
                  <a:lnTo>
                    <a:pt x="366776" y="114668"/>
                  </a:lnTo>
                  <a:lnTo>
                    <a:pt x="369684" y="114668"/>
                  </a:lnTo>
                  <a:lnTo>
                    <a:pt x="369087" y="113398"/>
                  </a:lnTo>
                  <a:lnTo>
                    <a:pt x="365328" y="113398"/>
                  </a:lnTo>
                  <a:lnTo>
                    <a:pt x="366763" y="110858"/>
                  </a:lnTo>
                  <a:lnTo>
                    <a:pt x="363855" y="109588"/>
                  </a:lnTo>
                  <a:lnTo>
                    <a:pt x="365023" y="112128"/>
                  </a:lnTo>
                  <a:lnTo>
                    <a:pt x="363575" y="113398"/>
                  </a:lnTo>
                  <a:lnTo>
                    <a:pt x="361251" y="113398"/>
                  </a:lnTo>
                  <a:lnTo>
                    <a:pt x="365036" y="115938"/>
                  </a:lnTo>
                  <a:lnTo>
                    <a:pt x="360997" y="119748"/>
                  </a:lnTo>
                  <a:lnTo>
                    <a:pt x="360019" y="115938"/>
                  </a:lnTo>
                  <a:lnTo>
                    <a:pt x="354952" y="115938"/>
                  </a:lnTo>
                  <a:lnTo>
                    <a:pt x="353695" y="115938"/>
                  </a:lnTo>
                  <a:lnTo>
                    <a:pt x="346290" y="117208"/>
                  </a:lnTo>
                  <a:lnTo>
                    <a:pt x="345274" y="122288"/>
                  </a:lnTo>
                  <a:lnTo>
                    <a:pt x="344589" y="122288"/>
                  </a:lnTo>
                  <a:lnTo>
                    <a:pt x="343446" y="121018"/>
                  </a:lnTo>
                  <a:lnTo>
                    <a:pt x="344462" y="119748"/>
                  </a:lnTo>
                  <a:lnTo>
                    <a:pt x="337959" y="121018"/>
                  </a:lnTo>
                  <a:lnTo>
                    <a:pt x="332206" y="129908"/>
                  </a:lnTo>
                  <a:lnTo>
                    <a:pt x="326377" y="128638"/>
                  </a:lnTo>
                  <a:lnTo>
                    <a:pt x="326377" y="126098"/>
                  </a:lnTo>
                  <a:lnTo>
                    <a:pt x="325348" y="127368"/>
                  </a:lnTo>
                  <a:lnTo>
                    <a:pt x="325234" y="129908"/>
                  </a:lnTo>
                  <a:lnTo>
                    <a:pt x="323303" y="128638"/>
                  </a:lnTo>
                  <a:lnTo>
                    <a:pt x="323176" y="128638"/>
                  </a:lnTo>
                  <a:lnTo>
                    <a:pt x="323291" y="127368"/>
                  </a:lnTo>
                  <a:lnTo>
                    <a:pt x="322732" y="127368"/>
                  </a:lnTo>
                  <a:lnTo>
                    <a:pt x="320471" y="131178"/>
                  </a:lnTo>
                  <a:lnTo>
                    <a:pt x="318643" y="131178"/>
                  </a:lnTo>
                  <a:lnTo>
                    <a:pt x="319417" y="128638"/>
                  </a:lnTo>
                  <a:lnTo>
                    <a:pt x="312699" y="128638"/>
                  </a:lnTo>
                  <a:lnTo>
                    <a:pt x="311353" y="134988"/>
                  </a:lnTo>
                  <a:lnTo>
                    <a:pt x="306565" y="138798"/>
                  </a:lnTo>
                  <a:lnTo>
                    <a:pt x="305193" y="133718"/>
                  </a:lnTo>
                  <a:lnTo>
                    <a:pt x="297192" y="133718"/>
                  </a:lnTo>
                  <a:lnTo>
                    <a:pt x="289928" y="134988"/>
                  </a:lnTo>
                  <a:lnTo>
                    <a:pt x="286321" y="141338"/>
                  </a:lnTo>
                  <a:lnTo>
                    <a:pt x="280314" y="145148"/>
                  </a:lnTo>
                  <a:lnTo>
                    <a:pt x="274688" y="141338"/>
                  </a:lnTo>
                  <a:lnTo>
                    <a:pt x="267627" y="146418"/>
                  </a:lnTo>
                  <a:lnTo>
                    <a:pt x="332917" y="146418"/>
                  </a:lnTo>
                  <a:lnTo>
                    <a:pt x="333044" y="145148"/>
                  </a:lnTo>
                  <a:lnTo>
                    <a:pt x="335991" y="145148"/>
                  </a:lnTo>
                  <a:lnTo>
                    <a:pt x="336219" y="146418"/>
                  </a:lnTo>
                  <a:lnTo>
                    <a:pt x="336003" y="147688"/>
                  </a:lnTo>
                  <a:lnTo>
                    <a:pt x="341477" y="145148"/>
                  </a:lnTo>
                  <a:lnTo>
                    <a:pt x="354342" y="145148"/>
                  </a:lnTo>
                  <a:lnTo>
                    <a:pt x="358749" y="142608"/>
                  </a:lnTo>
                  <a:lnTo>
                    <a:pt x="358495" y="142608"/>
                  </a:lnTo>
                  <a:lnTo>
                    <a:pt x="363512" y="138798"/>
                  </a:lnTo>
                  <a:lnTo>
                    <a:pt x="366344" y="137528"/>
                  </a:lnTo>
                  <a:lnTo>
                    <a:pt x="362483" y="140068"/>
                  </a:lnTo>
                  <a:lnTo>
                    <a:pt x="364985" y="141338"/>
                  </a:lnTo>
                  <a:lnTo>
                    <a:pt x="367995" y="137528"/>
                  </a:lnTo>
                  <a:lnTo>
                    <a:pt x="369989" y="134988"/>
                  </a:lnTo>
                  <a:lnTo>
                    <a:pt x="375208" y="138798"/>
                  </a:lnTo>
                  <a:lnTo>
                    <a:pt x="379526" y="134988"/>
                  </a:lnTo>
                  <a:lnTo>
                    <a:pt x="384556" y="136258"/>
                  </a:lnTo>
                  <a:lnTo>
                    <a:pt x="389890" y="134988"/>
                  </a:lnTo>
                  <a:lnTo>
                    <a:pt x="395338" y="132448"/>
                  </a:lnTo>
                  <a:lnTo>
                    <a:pt x="400672" y="132448"/>
                  </a:lnTo>
                  <a:lnTo>
                    <a:pt x="399808" y="131178"/>
                  </a:lnTo>
                  <a:lnTo>
                    <a:pt x="400240" y="129908"/>
                  </a:lnTo>
                  <a:lnTo>
                    <a:pt x="400672" y="128638"/>
                  </a:lnTo>
                  <a:lnTo>
                    <a:pt x="401815" y="131178"/>
                  </a:lnTo>
                  <a:lnTo>
                    <a:pt x="402971" y="131178"/>
                  </a:lnTo>
                  <a:lnTo>
                    <a:pt x="402412" y="129908"/>
                  </a:lnTo>
                  <a:lnTo>
                    <a:pt x="401535" y="129908"/>
                  </a:lnTo>
                  <a:lnTo>
                    <a:pt x="404520" y="128638"/>
                  </a:lnTo>
                  <a:lnTo>
                    <a:pt x="410476" y="126098"/>
                  </a:lnTo>
                  <a:lnTo>
                    <a:pt x="439775" y="122288"/>
                  </a:lnTo>
                  <a:lnTo>
                    <a:pt x="444398" y="121018"/>
                  </a:lnTo>
                  <a:lnTo>
                    <a:pt x="443699" y="119748"/>
                  </a:lnTo>
                  <a:lnTo>
                    <a:pt x="443001" y="118478"/>
                  </a:lnTo>
                  <a:lnTo>
                    <a:pt x="441604" y="115938"/>
                  </a:lnTo>
                  <a:lnTo>
                    <a:pt x="439508" y="112128"/>
                  </a:lnTo>
                  <a:lnTo>
                    <a:pt x="446455" y="114668"/>
                  </a:lnTo>
                  <a:lnTo>
                    <a:pt x="445858" y="118478"/>
                  </a:lnTo>
                  <a:lnTo>
                    <a:pt x="452196" y="114668"/>
                  </a:lnTo>
                  <a:lnTo>
                    <a:pt x="459066" y="112128"/>
                  </a:lnTo>
                  <a:lnTo>
                    <a:pt x="465937" y="110858"/>
                  </a:lnTo>
                  <a:lnTo>
                    <a:pt x="468058" y="109588"/>
                  </a:lnTo>
                  <a:lnTo>
                    <a:pt x="470166" y="108318"/>
                  </a:lnTo>
                  <a:lnTo>
                    <a:pt x="472287" y="107048"/>
                  </a:lnTo>
                  <a:lnTo>
                    <a:pt x="471982" y="108318"/>
                  </a:lnTo>
                  <a:lnTo>
                    <a:pt x="472274" y="108318"/>
                  </a:lnTo>
                  <a:lnTo>
                    <a:pt x="471398" y="109588"/>
                  </a:lnTo>
                  <a:lnTo>
                    <a:pt x="474002" y="110858"/>
                  </a:lnTo>
                  <a:lnTo>
                    <a:pt x="478370" y="107048"/>
                  </a:lnTo>
                  <a:lnTo>
                    <a:pt x="477799" y="104508"/>
                  </a:lnTo>
                  <a:lnTo>
                    <a:pt x="479259" y="104508"/>
                  </a:lnTo>
                  <a:lnTo>
                    <a:pt x="478663" y="107048"/>
                  </a:lnTo>
                  <a:lnTo>
                    <a:pt x="479806" y="107048"/>
                  </a:lnTo>
                  <a:lnTo>
                    <a:pt x="482130" y="108318"/>
                  </a:lnTo>
                  <a:lnTo>
                    <a:pt x="483235" y="104508"/>
                  </a:lnTo>
                  <a:lnTo>
                    <a:pt x="483616" y="103238"/>
                  </a:lnTo>
                  <a:lnTo>
                    <a:pt x="485152" y="105194"/>
                  </a:lnTo>
                  <a:lnTo>
                    <a:pt x="485622" y="104508"/>
                  </a:lnTo>
                  <a:lnTo>
                    <a:pt x="490550" y="104508"/>
                  </a:lnTo>
                  <a:lnTo>
                    <a:pt x="489534" y="103238"/>
                  </a:lnTo>
                  <a:lnTo>
                    <a:pt x="488530" y="101968"/>
                  </a:lnTo>
                  <a:lnTo>
                    <a:pt x="492277" y="103238"/>
                  </a:lnTo>
                  <a:lnTo>
                    <a:pt x="493026" y="101968"/>
                  </a:lnTo>
                  <a:lnTo>
                    <a:pt x="493788" y="100698"/>
                  </a:lnTo>
                  <a:lnTo>
                    <a:pt x="494538" y="99428"/>
                  </a:lnTo>
                  <a:lnTo>
                    <a:pt x="497687" y="100698"/>
                  </a:lnTo>
                  <a:lnTo>
                    <a:pt x="497725" y="100495"/>
                  </a:lnTo>
                  <a:lnTo>
                    <a:pt x="500126" y="101003"/>
                  </a:lnTo>
                  <a:lnTo>
                    <a:pt x="499237" y="100177"/>
                  </a:lnTo>
                  <a:lnTo>
                    <a:pt x="498449" y="99796"/>
                  </a:lnTo>
                  <a:lnTo>
                    <a:pt x="497903" y="99669"/>
                  </a:lnTo>
                  <a:lnTo>
                    <a:pt x="497954" y="99428"/>
                  </a:lnTo>
                  <a:lnTo>
                    <a:pt x="498487" y="96888"/>
                  </a:lnTo>
                  <a:lnTo>
                    <a:pt x="503847" y="99428"/>
                  </a:lnTo>
                  <a:lnTo>
                    <a:pt x="503326" y="96888"/>
                  </a:lnTo>
                  <a:lnTo>
                    <a:pt x="503072" y="95618"/>
                  </a:lnTo>
                  <a:lnTo>
                    <a:pt x="504190" y="100698"/>
                  </a:lnTo>
                  <a:lnTo>
                    <a:pt x="510006" y="96888"/>
                  </a:lnTo>
                  <a:lnTo>
                    <a:pt x="510755" y="95618"/>
                  </a:lnTo>
                  <a:lnTo>
                    <a:pt x="511492" y="94348"/>
                  </a:lnTo>
                  <a:lnTo>
                    <a:pt x="511187" y="95618"/>
                  </a:lnTo>
                  <a:lnTo>
                    <a:pt x="513753" y="95618"/>
                  </a:lnTo>
                  <a:lnTo>
                    <a:pt x="513473" y="98158"/>
                  </a:lnTo>
                  <a:lnTo>
                    <a:pt x="515874" y="96888"/>
                  </a:lnTo>
                  <a:lnTo>
                    <a:pt x="517829" y="95618"/>
                  </a:lnTo>
                  <a:lnTo>
                    <a:pt x="517271" y="94348"/>
                  </a:lnTo>
                  <a:lnTo>
                    <a:pt x="516712" y="93078"/>
                  </a:lnTo>
                  <a:lnTo>
                    <a:pt x="522757" y="96888"/>
                  </a:lnTo>
                  <a:lnTo>
                    <a:pt x="523354" y="93078"/>
                  </a:lnTo>
                  <a:lnTo>
                    <a:pt x="523544" y="91808"/>
                  </a:lnTo>
                  <a:lnTo>
                    <a:pt x="524332" y="86728"/>
                  </a:lnTo>
                  <a:lnTo>
                    <a:pt x="528904" y="91808"/>
                  </a:lnTo>
                  <a:lnTo>
                    <a:pt x="535317" y="87998"/>
                  </a:lnTo>
                  <a:lnTo>
                    <a:pt x="539407" y="85458"/>
                  </a:lnTo>
                  <a:lnTo>
                    <a:pt x="540791" y="84607"/>
                  </a:lnTo>
                  <a:lnTo>
                    <a:pt x="542264" y="87998"/>
                  </a:lnTo>
                  <a:lnTo>
                    <a:pt x="546481" y="85115"/>
                  </a:lnTo>
                  <a:lnTo>
                    <a:pt x="541286" y="84302"/>
                  </a:lnTo>
                  <a:lnTo>
                    <a:pt x="541451" y="84188"/>
                  </a:lnTo>
                  <a:lnTo>
                    <a:pt x="547585" y="81648"/>
                  </a:lnTo>
                  <a:lnTo>
                    <a:pt x="548157" y="83654"/>
                  </a:lnTo>
                  <a:lnTo>
                    <a:pt x="550202" y="80378"/>
                  </a:lnTo>
                  <a:lnTo>
                    <a:pt x="556590" y="79108"/>
                  </a:lnTo>
                  <a:lnTo>
                    <a:pt x="558330" y="79108"/>
                  </a:lnTo>
                  <a:lnTo>
                    <a:pt x="556285" y="81648"/>
                  </a:lnTo>
                  <a:lnTo>
                    <a:pt x="555980" y="82918"/>
                  </a:lnTo>
                  <a:lnTo>
                    <a:pt x="561530" y="79108"/>
                  </a:lnTo>
                  <a:lnTo>
                    <a:pt x="567893" y="79108"/>
                  </a:lnTo>
                  <a:lnTo>
                    <a:pt x="569468" y="77838"/>
                  </a:lnTo>
                  <a:lnTo>
                    <a:pt x="572630" y="75298"/>
                  </a:lnTo>
                  <a:lnTo>
                    <a:pt x="572274" y="76568"/>
                  </a:lnTo>
                  <a:lnTo>
                    <a:pt x="574497" y="76568"/>
                  </a:lnTo>
                  <a:lnTo>
                    <a:pt x="573786" y="75298"/>
                  </a:lnTo>
                  <a:lnTo>
                    <a:pt x="572897" y="75298"/>
                  </a:lnTo>
                  <a:lnTo>
                    <a:pt x="570306" y="72758"/>
                  </a:lnTo>
                  <a:lnTo>
                    <a:pt x="571563" y="71488"/>
                  </a:lnTo>
                  <a:lnTo>
                    <a:pt x="572820" y="70218"/>
                  </a:lnTo>
                  <a:lnTo>
                    <a:pt x="574078" y="68948"/>
                  </a:lnTo>
                  <a:lnTo>
                    <a:pt x="575056" y="67970"/>
                  </a:lnTo>
                  <a:lnTo>
                    <a:pt x="574967" y="72758"/>
                  </a:lnTo>
                  <a:lnTo>
                    <a:pt x="580872" y="66408"/>
                  </a:lnTo>
                  <a:lnTo>
                    <a:pt x="580148" y="75298"/>
                  </a:lnTo>
                  <a:lnTo>
                    <a:pt x="581342" y="72758"/>
                  </a:lnTo>
                  <a:lnTo>
                    <a:pt x="580783" y="71488"/>
                  </a:lnTo>
                  <a:lnTo>
                    <a:pt x="581939" y="71488"/>
                  </a:lnTo>
                  <a:lnTo>
                    <a:pt x="582510" y="72758"/>
                  </a:lnTo>
                  <a:lnTo>
                    <a:pt x="581901" y="74028"/>
                  </a:lnTo>
                  <a:lnTo>
                    <a:pt x="585406" y="71488"/>
                  </a:lnTo>
                  <a:lnTo>
                    <a:pt x="583425" y="70218"/>
                  </a:lnTo>
                  <a:lnTo>
                    <a:pt x="586917" y="68948"/>
                  </a:lnTo>
                  <a:lnTo>
                    <a:pt x="587184" y="70218"/>
                  </a:lnTo>
                  <a:lnTo>
                    <a:pt x="586587" y="71488"/>
                  </a:lnTo>
                  <a:lnTo>
                    <a:pt x="586574" y="72758"/>
                  </a:lnTo>
                  <a:lnTo>
                    <a:pt x="588378" y="68948"/>
                  </a:lnTo>
                  <a:lnTo>
                    <a:pt x="588975" y="67678"/>
                  </a:lnTo>
                  <a:lnTo>
                    <a:pt x="592150" y="67678"/>
                  </a:lnTo>
                  <a:lnTo>
                    <a:pt x="592632" y="68745"/>
                  </a:lnTo>
                  <a:lnTo>
                    <a:pt x="596798" y="67678"/>
                  </a:lnTo>
                  <a:lnTo>
                    <a:pt x="597230" y="66408"/>
                  </a:lnTo>
                  <a:lnTo>
                    <a:pt x="597662" y="65138"/>
                  </a:lnTo>
                  <a:lnTo>
                    <a:pt x="598093" y="63868"/>
                  </a:lnTo>
                  <a:lnTo>
                    <a:pt x="598957" y="61328"/>
                  </a:lnTo>
                  <a:lnTo>
                    <a:pt x="605028" y="61328"/>
                  </a:lnTo>
                  <a:lnTo>
                    <a:pt x="604647" y="66408"/>
                  </a:lnTo>
                  <a:lnTo>
                    <a:pt x="607326" y="62598"/>
                  </a:lnTo>
                  <a:lnTo>
                    <a:pt x="608698" y="66408"/>
                  </a:lnTo>
                  <a:lnTo>
                    <a:pt x="611352" y="63868"/>
                  </a:lnTo>
                  <a:lnTo>
                    <a:pt x="609638" y="62598"/>
                  </a:lnTo>
                  <a:lnTo>
                    <a:pt x="612267" y="61328"/>
                  </a:lnTo>
                  <a:lnTo>
                    <a:pt x="613791" y="58788"/>
                  </a:lnTo>
                  <a:lnTo>
                    <a:pt x="616381" y="58788"/>
                  </a:lnTo>
                  <a:lnTo>
                    <a:pt x="614895" y="61328"/>
                  </a:lnTo>
                  <a:lnTo>
                    <a:pt x="619582" y="58788"/>
                  </a:lnTo>
                  <a:lnTo>
                    <a:pt x="616407" y="58788"/>
                  </a:lnTo>
                  <a:lnTo>
                    <a:pt x="618490" y="56248"/>
                  </a:lnTo>
                  <a:lnTo>
                    <a:pt x="614768" y="53708"/>
                  </a:lnTo>
                  <a:lnTo>
                    <a:pt x="618540" y="53708"/>
                  </a:lnTo>
                  <a:lnTo>
                    <a:pt x="617943" y="54978"/>
                  </a:lnTo>
                  <a:lnTo>
                    <a:pt x="621169" y="53708"/>
                  </a:lnTo>
                  <a:lnTo>
                    <a:pt x="622846" y="54787"/>
                  </a:lnTo>
                  <a:lnTo>
                    <a:pt x="622312" y="55638"/>
                  </a:lnTo>
                  <a:lnTo>
                    <a:pt x="621830" y="56121"/>
                  </a:lnTo>
                  <a:lnTo>
                    <a:pt x="622833" y="56070"/>
                  </a:lnTo>
                  <a:lnTo>
                    <a:pt x="623582" y="55918"/>
                  </a:lnTo>
                  <a:lnTo>
                    <a:pt x="623277" y="54825"/>
                  </a:lnTo>
                  <a:lnTo>
                    <a:pt x="624116" y="53708"/>
                  </a:lnTo>
                  <a:lnTo>
                    <a:pt x="624598" y="52438"/>
                  </a:lnTo>
                  <a:lnTo>
                    <a:pt x="625068" y="51168"/>
                  </a:lnTo>
                  <a:lnTo>
                    <a:pt x="627278" y="52438"/>
                  </a:lnTo>
                  <a:lnTo>
                    <a:pt x="628116" y="53708"/>
                  </a:lnTo>
                  <a:lnTo>
                    <a:pt x="628053" y="56248"/>
                  </a:lnTo>
                  <a:lnTo>
                    <a:pt x="628611" y="57518"/>
                  </a:lnTo>
                  <a:lnTo>
                    <a:pt x="628992" y="53708"/>
                  </a:lnTo>
                  <a:lnTo>
                    <a:pt x="634492" y="54978"/>
                  </a:lnTo>
                  <a:lnTo>
                    <a:pt x="634707" y="53708"/>
                  </a:lnTo>
                  <a:lnTo>
                    <a:pt x="634923" y="52438"/>
                  </a:lnTo>
                  <a:lnTo>
                    <a:pt x="634974" y="51904"/>
                  </a:lnTo>
                  <a:lnTo>
                    <a:pt x="635139" y="51168"/>
                  </a:lnTo>
                  <a:lnTo>
                    <a:pt x="635101" y="52438"/>
                  </a:lnTo>
                  <a:lnTo>
                    <a:pt x="635368" y="53708"/>
                  </a:lnTo>
                  <a:lnTo>
                    <a:pt x="635647" y="53708"/>
                  </a:lnTo>
                  <a:lnTo>
                    <a:pt x="635990" y="51168"/>
                  </a:lnTo>
                  <a:lnTo>
                    <a:pt x="637438" y="51168"/>
                  </a:lnTo>
                  <a:lnTo>
                    <a:pt x="637730" y="52438"/>
                  </a:lnTo>
                  <a:lnTo>
                    <a:pt x="637984" y="53708"/>
                  </a:lnTo>
                  <a:lnTo>
                    <a:pt x="641743" y="52438"/>
                  </a:lnTo>
                  <a:lnTo>
                    <a:pt x="639648" y="51168"/>
                  </a:lnTo>
                  <a:lnTo>
                    <a:pt x="637565" y="49898"/>
                  </a:lnTo>
                  <a:lnTo>
                    <a:pt x="635469" y="48628"/>
                  </a:lnTo>
                  <a:lnTo>
                    <a:pt x="640372" y="49898"/>
                  </a:lnTo>
                  <a:lnTo>
                    <a:pt x="640092" y="49898"/>
                  </a:lnTo>
                  <a:lnTo>
                    <a:pt x="640359" y="51168"/>
                  </a:lnTo>
                  <a:lnTo>
                    <a:pt x="644398" y="51168"/>
                  </a:lnTo>
                  <a:lnTo>
                    <a:pt x="646607" y="48628"/>
                  </a:lnTo>
                  <a:lnTo>
                    <a:pt x="647700" y="47358"/>
                  </a:lnTo>
                  <a:lnTo>
                    <a:pt x="652030" y="47358"/>
                  </a:lnTo>
                  <a:lnTo>
                    <a:pt x="654189" y="51015"/>
                  </a:lnTo>
                  <a:lnTo>
                    <a:pt x="656615" y="49898"/>
                  </a:lnTo>
                  <a:lnTo>
                    <a:pt x="658634" y="47358"/>
                  </a:lnTo>
                  <a:lnTo>
                    <a:pt x="660666" y="44818"/>
                  </a:lnTo>
                  <a:lnTo>
                    <a:pt x="661682" y="43548"/>
                  </a:lnTo>
                  <a:lnTo>
                    <a:pt x="666356" y="43548"/>
                  </a:lnTo>
                  <a:close/>
                </a:path>
                <a:path w="813435" h="259715">
                  <a:moveTo>
                    <a:pt x="699173" y="19773"/>
                  </a:moveTo>
                  <a:lnTo>
                    <a:pt x="699008" y="19354"/>
                  </a:lnTo>
                  <a:lnTo>
                    <a:pt x="698830" y="19011"/>
                  </a:lnTo>
                  <a:lnTo>
                    <a:pt x="698665" y="18821"/>
                  </a:lnTo>
                  <a:lnTo>
                    <a:pt x="698766" y="19177"/>
                  </a:lnTo>
                  <a:lnTo>
                    <a:pt x="698957" y="19481"/>
                  </a:lnTo>
                  <a:lnTo>
                    <a:pt x="699173" y="19773"/>
                  </a:lnTo>
                  <a:close/>
                </a:path>
                <a:path w="813435" h="259715">
                  <a:moveTo>
                    <a:pt x="703795" y="21958"/>
                  </a:moveTo>
                  <a:lnTo>
                    <a:pt x="702652" y="21958"/>
                  </a:lnTo>
                  <a:lnTo>
                    <a:pt x="703783" y="23228"/>
                  </a:lnTo>
                  <a:lnTo>
                    <a:pt x="703795" y="21958"/>
                  </a:lnTo>
                  <a:close/>
                </a:path>
                <a:path w="813435" h="259715">
                  <a:moveTo>
                    <a:pt x="705815" y="23228"/>
                  </a:moveTo>
                  <a:lnTo>
                    <a:pt x="704062" y="22123"/>
                  </a:lnTo>
                  <a:lnTo>
                    <a:pt x="704100" y="21958"/>
                  </a:lnTo>
                  <a:lnTo>
                    <a:pt x="703795" y="21958"/>
                  </a:lnTo>
                  <a:lnTo>
                    <a:pt x="703986" y="22402"/>
                  </a:lnTo>
                  <a:lnTo>
                    <a:pt x="705129" y="25044"/>
                  </a:lnTo>
                  <a:lnTo>
                    <a:pt x="705815" y="23228"/>
                  </a:lnTo>
                  <a:close/>
                </a:path>
                <a:path w="813435" h="259715">
                  <a:moveTo>
                    <a:pt x="706628" y="24498"/>
                  </a:moveTo>
                  <a:lnTo>
                    <a:pt x="706323" y="24498"/>
                  </a:lnTo>
                  <a:lnTo>
                    <a:pt x="705726" y="25768"/>
                  </a:lnTo>
                  <a:lnTo>
                    <a:pt x="706628" y="24498"/>
                  </a:lnTo>
                  <a:close/>
                </a:path>
                <a:path w="813435" h="259715">
                  <a:moveTo>
                    <a:pt x="717410" y="13957"/>
                  </a:moveTo>
                  <a:lnTo>
                    <a:pt x="716724" y="15608"/>
                  </a:lnTo>
                  <a:lnTo>
                    <a:pt x="717308" y="15443"/>
                  </a:lnTo>
                  <a:lnTo>
                    <a:pt x="717372" y="15024"/>
                  </a:lnTo>
                  <a:lnTo>
                    <a:pt x="717397" y="14516"/>
                  </a:lnTo>
                  <a:lnTo>
                    <a:pt x="717410" y="13957"/>
                  </a:lnTo>
                  <a:close/>
                </a:path>
                <a:path w="813435" h="259715">
                  <a:moveTo>
                    <a:pt x="724192" y="28244"/>
                  </a:moveTo>
                  <a:lnTo>
                    <a:pt x="724115" y="28067"/>
                  </a:lnTo>
                  <a:lnTo>
                    <a:pt x="723849" y="27851"/>
                  </a:lnTo>
                  <a:lnTo>
                    <a:pt x="723544" y="27635"/>
                  </a:lnTo>
                  <a:lnTo>
                    <a:pt x="723671" y="27863"/>
                  </a:lnTo>
                  <a:lnTo>
                    <a:pt x="723874" y="28079"/>
                  </a:lnTo>
                  <a:lnTo>
                    <a:pt x="724192" y="28244"/>
                  </a:lnTo>
                  <a:close/>
                </a:path>
                <a:path w="813435" h="259715">
                  <a:moveTo>
                    <a:pt x="724192" y="15608"/>
                  </a:moveTo>
                  <a:lnTo>
                    <a:pt x="724052" y="14338"/>
                  </a:lnTo>
                  <a:lnTo>
                    <a:pt x="724141" y="15608"/>
                  </a:lnTo>
                  <a:close/>
                </a:path>
                <a:path w="813435" h="259715">
                  <a:moveTo>
                    <a:pt x="741667" y="10426"/>
                  </a:moveTo>
                  <a:lnTo>
                    <a:pt x="741527" y="9893"/>
                  </a:lnTo>
                  <a:lnTo>
                    <a:pt x="741273" y="9258"/>
                  </a:lnTo>
                  <a:lnTo>
                    <a:pt x="740879" y="8483"/>
                  </a:lnTo>
                  <a:lnTo>
                    <a:pt x="740295" y="8509"/>
                  </a:lnTo>
                  <a:lnTo>
                    <a:pt x="740867" y="11391"/>
                  </a:lnTo>
                  <a:lnTo>
                    <a:pt x="741006" y="12700"/>
                  </a:lnTo>
                  <a:lnTo>
                    <a:pt x="740994" y="11442"/>
                  </a:lnTo>
                  <a:lnTo>
                    <a:pt x="741248" y="10782"/>
                  </a:lnTo>
                  <a:lnTo>
                    <a:pt x="741667" y="10426"/>
                  </a:lnTo>
                  <a:close/>
                </a:path>
                <a:path w="813435" h="259715">
                  <a:moveTo>
                    <a:pt x="746887" y="7835"/>
                  </a:moveTo>
                  <a:lnTo>
                    <a:pt x="744512" y="7327"/>
                  </a:lnTo>
                  <a:lnTo>
                    <a:pt x="744448" y="6680"/>
                  </a:lnTo>
                  <a:lnTo>
                    <a:pt x="743178" y="8356"/>
                  </a:lnTo>
                  <a:lnTo>
                    <a:pt x="744969" y="8902"/>
                  </a:lnTo>
                  <a:lnTo>
                    <a:pt x="746887" y="7835"/>
                  </a:lnTo>
                  <a:close/>
                </a:path>
                <a:path w="813435" h="259715">
                  <a:moveTo>
                    <a:pt x="755027" y="11379"/>
                  </a:moveTo>
                  <a:lnTo>
                    <a:pt x="754227" y="9258"/>
                  </a:lnTo>
                  <a:lnTo>
                    <a:pt x="754126" y="11379"/>
                  </a:lnTo>
                  <a:lnTo>
                    <a:pt x="754253" y="11671"/>
                  </a:lnTo>
                  <a:lnTo>
                    <a:pt x="755027" y="11379"/>
                  </a:lnTo>
                  <a:close/>
                </a:path>
                <a:path w="813435" h="259715">
                  <a:moveTo>
                    <a:pt x="757224" y="10528"/>
                  </a:moveTo>
                  <a:lnTo>
                    <a:pt x="755027" y="11379"/>
                  </a:lnTo>
                  <a:lnTo>
                    <a:pt x="755434" y="12458"/>
                  </a:lnTo>
                  <a:lnTo>
                    <a:pt x="757224" y="10528"/>
                  </a:lnTo>
                  <a:close/>
                </a:path>
                <a:path w="813435" h="259715">
                  <a:moveTo>
                    <a:pt x="760044" y="21958"/>
                  </a:moveTo>
                  <a:lnTo>
                    <a:pt x="759904" y="20688"/>
                  </a:lnTo>
                  <a:lnTo>
                    <a:pt x="759079" y="21348"/>
                  </a:lnTo>
                  <a:lnTo>
                    <a:pt x="759142" y="21958"/>
                  </a:lnTo>
                  <a:lnTo>
                    <a:pt x="760044" y="21958"/>
                  </a:lnTo>
                  <a:close/>
                </a:path>
                <a:path w="813435" h="259715">
                  <a:moveTo>
                    <a:pt x="760691" y="4191"/>
                  </a:moveTo>
                  <a:lnTo>
                    <a:pt x="755002" y="2209"/>
                  </a:lnTo>
                  <a:lnTo>
                    <a:pt x="759460" y="4737"/>
                  </a:lnTo>
                  <a:lnTo>
                    <a:pt x="760691" y="4191"/>
                  </a:lnTo>
                  <a:close/>
                </a:path>
                <a:path w="813435" h="259715">
                  <a:moveTo>
                    <a:pt x="761263" y="7073"/>
                  </a:moveTo>
                  <a:lnTo>
                    <a:pt x="760806" y="6642"/>
                  </a:lnTo>
                  <a:lnTo>
                    <a:pt x="757237" y="7289"/>
                  </a:lnTo>
                  <a:lnTo>
                    <a:pt x="761263" y="7073"/>
                  </a:lnTo>
                  <a:close/>
                </a:path>
                <a:path w="813435" h="259715">
                  <a:moveTo>
                    <a:pt x="762342" y="21958"/>
                  </a:moveTo>
                  <a:lnTo>
                    <a:pt x="760044" y="21958"/>
                  </a:lnTo>
                  <a:lnTo>
                    <a:pt x="760183" y="23228"/>
                  </a:lnTo>
                  <a:lnTo>
                    <a:pt x="762342" y="21958"/>
                  </a:lnTo>
                  <a:close/>
                </a:path>
                <a:path w="813435" h="259715">
                  <a:moveTo>
                    <a:pt x="762342" y="6375"/>
                  </a:moveTo>
                  <a:lnTo>
                    <a:pt x="759460" y="4737"/>
                  </a:lnTo>
                  <a:lnTo>
                    <a:pt x="759028" y="4914"/>
                  </a:lnTo>
                  <a:lnTo>
                    <a:pt x="760806" y="6642"/>
                  </a:lnTo>
                  <a:lnTo>
                    <a:pt x="762342" y="6375"/>
                  </a:lnTo>
                  <a:close/>
                </a:path>
                <a:path w="813435" h="259715">
                  <a:moveTo>
                    <a:pt x="763701" y="9258"/>
                  </a:moveTo>
                  <a:lnTo>
                    <a:pt x="763117" y="9258"/>
                  </a:lnTo>
                  <a:lnTo>
                    <a:pt x="762977" y="7988"/>
                  </a:lnTo>
                  <a:lnTo>
                    <a:pt x="761517" y="10528"/>
                  </a:lnTo>
                  <a:lnTo>
                    <a:pt x="763701" y="9258"/>
                  </a:lnTo>
                  <a:close/>
                </a:path>
                <a:path w="813435" h="259715">
                  <a:moveTo>
                    <a:pt x="783590" y="15938"/>
                  </a:moveTo>
                  <a:lnTo>
                    <a:pt x="782421" y="14897"/>
                  </a:lnTo>
                  <a:lnTo>
                    <a:pt x="780224" y="12941"/>
                  </a:lnTo>
                  <a:lnTo>
                    <a:pt x="779653" y="14947"/>
                  </a:lnTo>
                  <a:lnTo>
                    <a:pt x="780796" y="14897"/>
                  </a:lnTo>
                  <a:lnTo>
                    <a:pt x="782967" y="16433"/>
                  </a:lnTo>
                  <a:lnTo>
                    <a:pt x="783590" y="15938"/>
                  </a:lnTo>
                  <a:close/>
                </a:path>
                <a:path w="813435" h="259715">
                  <a:moveTo>
                    <a:pt x="784047" y="15582"/>
                  </a:moveTo>
                  <a:lnTo>
                    <a:pt x="783590" y="15938"/>
                  </a:lnTo>
                  <a:lnTo>
                    <a:pt x="783932" y="16243"/>
                  </a:lnTo>
                  <a:lnTo>
                    <a:pt x="784047" y="15582"/>
                  </a:lnTo>
                  <a:close/>
                </a:path>
                <a:path w="813435" h="259715">
                  <a:moveTo>
                    <a:pt x="784275" y="14274"/>
                  </a:moveTo>
                  <a:lnTo>
                    <a:pt x="784237" y="13931"/>
                  </a:lnTo>
                  <a:lnTo>
                    <a:pt x="784123" y="13436"/>
                  </a:lnTo>
                  <a:lnTo>
                    <a:pt x="784225" y="14516"/>
                  </a:lnTo>
                  <a:lnTo>
                    <a:pt x="784275" y="14274"/>
                  </a:lnTo>
                  <a:close/>
                </a:path>
                <a:path w="813435" h="259715">
                  <a:moveTo>
                    <a:pt x="784301" y="15379"/>
                  </a:moveTo>
                  <a:lnTo>
                    <a:pt x="784237" y="14516"/>
                  </a:lnTo>
                  <a:lnTo>
                    <a:pt x="784047" y="15582"/>
                  </a:lnTo>
                  <a:lnTo>
                    <a:pt x="784301" y="15379"/>
                  </a:lnTo>
                  <a:close/>
                </a:path>
                <a:path w="813435" h="259715">
                  <a:moveTo>
                    <a:pt x="788568" y="12979"/>
                  </a:moveTo>
                  <a:lnTo>
                    <a:pt x="788263" y="13106"/>
                  </a:lnTo>
                  <a:lnTo>
                    <a:pt x="787920" y="13220"/>
                  </a:lnTo>
                  <a:lnTo>
                    <a:pt x="787577" y="13271"/>
                  </a:lnTo>
                  <a:lnTo>
                    <a:pt x="788047" y="13246"/>
                  </a:lnTo>
                  <a:lnTo>
                    <a:pt x="788352" y="13157"/>
                  </a:lnTo>
                  <a:lnTo>
                    <a:pt x="788568" y="12979"/>
                  </a:lnTo>
                  <a:close/>
                </a:path>
                <a:path w="813435" h="259715">
                  <a:moveTo>
                    <a:pt x="789216" y="12649"/>
                  </a:moveTo>
                  <a:lnTo>
                    <a:pt x="789165" y="12217"/>
                  </a:lnTo>
                  <a:lnTo>
                    <a:pt x="789076" y="11798"/>
                  </a:lnTo>
                  <a:lnTo>
                    <a:pt x="788860" y="11595"/>
                  </a:lnTo>
                  <a:lnTo>
                    <a:pt x="788936" y="12344"/>
                  </a:lnTo>
                  <a:lnTo>
                    <a:pt x="788847" y="12750"/>
                  </a:lnTo>
                  <a:lnTo>
                    <a:pt x="788568" y="12992"/>
                  </a:lnTo>
                  <a:lnTo>
                    <a:pt x="789216" y="12649"/>
                  </a:lnTo>
                  <a:close/>
                </a:path>
                <a:path w="813435" h="259715">
                  <a:moveTo>
                    <a:pt x="789559" y="10528"/>
                  </a:moveTo>
                  <a:lnTo>
                    <a:pt x="788619" y="8877"/>
                  </a:lnTo>
                  <a:lnTo>
                    <a:pt x="787666" y="9258"/>
                  </a:lnTo>
                  <a:lnTo>
                    <a:pt x="787704" y="7988"/>
                  </a:lnTo>
                  <a:lnTo>
                    <a:pt x="787806" y="4178"/>
                  </a:lnTo>
                  <a:lnTo>
                    <a:pt x="785609" y="7988"/>
                  </a:lnTo>
                  <a:lnTo>
                    <a:pt x="784656" y="7988"/>
                  </a:lnTo>
                  <a:lnTo>
                    <a:pt x="783577" y="5448"/>
                  </a:lnTo>
                  <a:lnTo>
                    <a:pt x="784923" y="4178"/>
                  </a:lnTo>
                  <a:lnTo>
                    <a:pt x="782180" y="2908"/>
                  </a:lnTo>
                  <a:lnTo>
                    <a:pt x="783399" y="6718"/>
                  </a:lnTo>
                  <a:lnTo>
                    <a:pt x="782142" y="5448"/>
                  </a:lnTo>
                  <a:lnTo>
                    <a:pt x="780897" y="4178"/>
                  </a:lnTo>
                  <a:lnTo>
                    <a:pt x="780770" y="4178"/>
                  </a:lnTo>
                  <a:lnTo>
                    <a:pt x="778979" y="5448"/>
                  </a:lnTo>
                  <a:lnTo>
                    <a:pt x="779157" y="4178"/>
                  </a:lnTo>
                  <a:lnTo>
                    <a:pt x="777836" y="2908"/>
                  </a:lnTo>
                  <a:lnTo>
                    <a:pt x="779297" y="2908"/>
                  </a:lnTo>
                  <a:lnTo>
                    <a:pt x="774839" y="1638"/>
                  </a:lnTo>
                  <a:lnTo>
                    <a:pt x="773976" y="7988"/>
                  </a:lnTo>
                  <a:lnTo>
                    <a:pt x="771690" y="5448"/>
                  </a:lnTo>
                  <a:lnTo>
                    <a:pt x="771944" y="4178"/>
                  </a:lnTo>
                  <a:lnTo>
                    <a:pt x="767029" y="7988"/>
                  </a:lnTo>
                  <a:lnTo>
                    <a:pt x="772261" y="7988"/>
                  </a:lnTo>
                  <a:lnTo>
                    <a:pt x="769264" y="13068"/>
                  </a:lnTo>
                  <a:lnTo>
                    <a:pt x="768477" y="11798"/>
                  </a:lnTo>
                  <a:lnTo>
                    <a:pt x="764540" y="5448"/>
                  </a:lnTo>
                  <a:lnTo>
                    <a:pt x="764844" y="9258"/>
                  </a:lnTo>
                  <a:lnTo>
                    <a:pt x="763701" y="9258"/>
                  </a:lnTo>
                  <a:lnTo>
                    <a:pt x="763054" y="11798"/>
                  </a:lnTo>
                  <a:lnTo>
                    <a:pt x="759650" y="9258"/>
                  </a:lnTo>
                  <a:lnTo>
                    <a:pt x="756145" y="14338"/>
                  </a:lnTo>
                  <a:lnTo>
                    <a:pt x="755662" y="13068"/>
                  </a:lnTo>
                  <a:lnTo>
                    <a:pt x="755434" y="12458"/>
                  </a:lnTo>
                  <a:lnTo>
                    <a:pt x="754862" y="13068"/>
                  </a:lnTo>
                  <a:lnTo>
                    <a:pt x="754303" y="11798"/>
                  </a:lnTo>
                  <a:lnTo>
                    <a:pt x="754253" y="11671"/>
                  </a:lnTo>
                  <a:lnTo>
                    <a:pt x="753999" y="11112"/>
                  </a:lnTo>
                  <a:lnTo>
                    <a:pt x="752640" y="7988"/>
                  </a:lnTo>
                  <a:lnTo>
                    <a:pt x="751878" y="15608"/>
                  </a:lnTo>
                  <a:lnTo>
                    <a:pt x="748804" y="13068"/>
                  </a:lnTo>
                  <a:lnTo>
                    <a:pt x="748804" y="10528"/>
                  </a:lnTo>
                  <a:lnTo>
                    <a:pt x="751484" y="10528"/>
                  </a:lnTo>
                  <a:lnTo>
                    <a:pt x="748423" y="9258"/>
                  </a:lnTo>
                  <a:lnTo>
                    <a:pt x="748207" y="14338"/>
                  </a:lnTo>
                  <a:lnTo>
                    <a:pt x="743470" y="9258"/>
                  </a:lnTo>
                  <a:lnTo>
                    <a:pt x="741667" y="10528"/>
                  </a:lnTo>
                  <a:lnTo>
                    <a:pt x="742569" y="14338"/>
                  </a:lnTo>
                  <a:lnTo>
                    <a:pt x="737679" y="14338"/>
                  </a:lnTo>
                  <a:lnTo>
                    <a:pt x="734606" y="15608"/>
                  </a:lnTo>
                  <a:lnTo>
                    <a:pt x="734491" y="14338"/>
                  </a:lnTo>
                  <a:lnTo>
                    <a:pt x="727659" y="15608"/>
                  </a:lnTo>
                  <a:lnTo>
                    <a:pt x="724192" y="15608"/>
                  </a:lnTo>
                  <a:lnTo>
                    <a:pt x="724471" y="18148"/>
                  </a:lnTo>
                  <a:lnTo>
                    <a:pt x="721004" y="18148"/>
                  </a:lnTo>
                  <a:lnTo>
                    <a:pt x="718845" y="19418"/>
                  </a:lnTo>
                  <a:lnTo>
                    <a:pt x="718337" y="18148"/>
                  </a:lnTo>
                  <a:lnTo>
                    <a:pt x="718515" y="16878"/>
                  </a:lnTo>
                  <a:lnTo>
                    <a:pt x="719531" y="15608"/>
                  </a:lnTo>
                  <a:lnTo>
                    <a:pt x="717296" y="15608"/>
                  </a:lnTo>
                  <a:lnTo>
                    <a:pt x="717105" y="16878"/>
                  </a:lnTo>
                  <a:lnTo>
                    <a:pt x="716584" y="18148"/>
                  </a:lnTo>
                  <a:lnTo>
                    <a:pt x="715251" y="19418"/>
                  </a:lnTo>
                  <a:lnTo>
                    <a:pt x="715035" y="15608"/>
                  </a:lnTo>
                  <a:lnTo>
                    <a:pt x="712114" y="16878"/>
                  </a:lnTo>
                  <a:lnTo>
                    <a:pt x="709955" y="20688"/>
                  </a:lnTo>
                  <a:lnTo>
                    <a:pt x="705612" y="20688"/>
                  </a:lnTo>
                  <a:lnTo>
                    <a:pt x="706120" y="23228"/>
                  </a:lnTo>
                  <a:lnTo>
                    <a:pt x="710628" y="27038"/>
                  </a:lnTo>
                  <a:lnTo>
                    <a:pt x="707072" y="29578"/>
                  </a:lnTo>
                  <a:lnTo>
                    <a:pt x="706539" y="28308"/>
                  </a:lnTo>
                  <a:lnTo>
                    <a:pt x="705726" y="25768"/>
                  </a:lnTo>
                  <a:lnTo>
                    <a:pt x="705446" y="25768"/>
                  </a:lnTo>
                  <a:lnTo>
                    <a:pt x="705129" y="25044"/>
                  </a:lnTo>
                  <a:lnTo>
                    <a:pt x="704862" y="25768"/>
                  </a:lnTo>
                  <a:lnTo>
                    <a:pt x="703999" y="25768"/>
                  </a:lnTo>
                  <a:lnTo>
                    <a:pt x="703745" y="24498"/>
                  </a:lnTo>
                  <a:lnTo>
                    <a:pt x="703491" y="23228"/>
                  </a:lnTo>
                  <a:lnTo>
                    <a:pt x="702589" y="24498"/>
                  </a:lnTo>
                  <a:lnTo>
                    <a:pt x="702335" y="23228"/>
                  </a:lnTo>
                  <a:lnTo>
                    <a:pt x="702652" y="21958"/>
                  </a:lnTo>
                  <a:lnTo>
                    <a:pt x="700214" y="21958"/>
                  </a:lnTo>
                  <a:lnTo>
                    <a:pt x="699173" y="20688"/>
                  </a:lnTo>
                  <a:lnTo>
                    <a:pt x="699630" y="21958"/>
                  </a:lnTo>
                  <a:lnTo>
                    <a:pt x="699909" y="23228"/>
                  </a:lnTo>
                  <a:lnTo>
                    <a:pt x="698830" y="23228"/>
                  </a:lnTo>
                  <a:lnTo>
                    <a:pt x="695896" y="24498"/>
                  </a:lnTo>
                  <a:lnTo>
                    <a:pt x="697153" y="21958"/>
                  </a:lnTo>
                  <a:lnTo>
                    <a:pt x="695147" y="20688"/>
                  </a:lnTo>
                  <a:lnTo>
                    <a:pt x="694804" y="21958"/>
                  </a:lnTo>
                  <a:lnTo>
                    <a:pt x="692518" y="21958"/>
                  </a:lnTo>
                  <a:lnTo>
                    <a:pt x="693280" y="24498"/>
                  </a:lnTo>
                  <a:lnTo>
                    <a:pt x="692416" y="24498"/>
                  </a:lnTo>
                  <a:lnTo>
                    <a:pt x="691870" y="23228"/>
                  </a:lnTo>
                  <a:lnTo>
                    <a:pt x="691311" y="23228"/>
                  </a:lnTo>
                  <a:lnTo>
                    <a:pt x="690130" y="24498"/>
                  </a:lnTo>
                  <a:lnTo>
                    <a:pt x="684237" y="25768"/>
                  </a:lnTo>
                  <a:lnTo>
                    <a:pt x="685444" y="26949"/>
                  </a:lnTo>
                  <a:lnTo>
                    <a:pt x="683628" y="26530"/>
                  </a:lnTo>
                  <a:lnTo>
                    <a:pt x="683806" y="27647"/>
                  </a:lnTo>
                  <a:lnTo>
                    <a:pt x="684834" y="27063"/>
                  </a:lnTo>
                  <a:lnTo>
                    <a:pt x="685546" y="27051"/>
                  </a:lnTo>
                  <a:lnTo>
                    <a:pt x="686841" y="28308"/>
                  </a:lnTo>
                  <a:lnTo>
                    <a:pt x="687095" y="28308"/>
                  </a:lnTo>
                  <a:lnTo>
                    <a:pt x="682879" y="32118"/>
                  </a:lnTo>
                  <a:lnTo>
                    <a:pt x="676148" y="29578"/>
                  </a:lnTo>
                  <a:lnTo>
                    <a:pt x="671512" y="32118"/>
                  </a:lnTo>
                  <a:lnTo>
                    <a:pt x="671245" y="30848"/>
                  </a:lnTo>
                  <a:lnTo>
                    <a:pt x="668578" y="33388"/>
                  </a:lnTo>
                  <a:lnTo>
                    <a:pt x="664794" y="33388"/>
                  </a:lnTo>
                  <a:lnTo>
                    <a:pt x="663257" y="35928"/>
                  </a:lnTo>
                  <a:lnTo>
                    <a:pt x="662381" y="37198"/>
                  </a:lnTo>
                  <a:lnTo>
                    <a:pt x="660666" y="34658"/>
                  </a:lnTo>
                  <a:lnTo>
                    <a:pt x="660717" y="33388"/>
                  </a:lnTo>
                  <a:lnTo>
                    <a:pt x="658634" y="34658"/>
                  </a:lnTo>
                  <a:lnTo>
                    <a:pt x="658698" y="35928"/>
                  </a:lnTo>
                  <a:lnTo>
                    <a:pt x="654951" y="35928"/>
                  </a:lnTo>
                  <a:lnTo>
                    <a:pt x="655853" y="34658"/>
                  </a:lnTo>
                  <a:lnTo>
                    <a:pt x="656691" y="33489"/>
                  </a:lnTo>
                  <a:lnTo>
                    <a:pt x="656932" y="33388"/>
                  </a:lnTo>
                  <a:lnTo>
                    <a:pt x="656755" y="33388"/>
                  </a:lnTo>
                  <a:lnTo>
                    <a:pt x="653732" y="33388"/>
                  </a:lnTo>
                  <a:lnTo>
                    <a:pt x="652627" y="32118"/>
                  </a:lnTo>
                  <a:lnTo>
                    <a:pt x="650214" y="35928"/>
                  </a:lnTo>
                  <a:lnTo>
                    <a:pt x="650570" y="33388"/>
                  </a:lnTo>
                  <a:lnTo>
                    <a:pt x="647077" y="33388"/>
                  </a:lnTo>
                  <a:lnTo>
                    <a:pt x="645883" y="34658"/>
                  </a:lnTo>
                  <a:lnTo>
                    <a:pt x="648474" y="35928"/>
                  </a:lnTo>
                  <a:lnTo>
                    <a:pt x="646988" y="35928"/>
                  </a:lnTo>
                  <a:lnTo>
                    <a:pt x="644080" y="37198"/>
                  </a:lnTo>
                  <a:lnTo>
                    <a:pt x="643890" y="33388"/>
                  </a:lnTo>
                  <a:lnTo>
                    <a:pt x="639356" y="33388"/>
                  </a:lnTo>
                  <a:lnTo>
                    <a:pt x="635889" y="37198"/>
                  </a:lnTo>
                  <a:lnTo>
                    <a:pt x="632790" y="39560"/>
                  </a:lnTo>
                  <a:lnTo>
                    <a:pt x="665899" y="39560"/>
                  </a:lnTo>
                  <a:lnTo>
                    <a:pt x="665632" y="37198"/>
                  </a:lnTo>
                  <a:lnTo>
                    <a:pt x="671245" y="44818"/>
                  </a:lnTo>
                  <a:lnTo>
                    <a:pt x="673366" y="41008"/>
                  </a:lnTo>
                  <a:lnTo>
                    <a:pt x="672782" y="42278"/>
                  </a:lnTo>
                  <a:lnTo>
                    <a:pt x="673277" y="44818"/>
                  </a:lnTo>
                  <a:lnTo>
                    <a:pt x="673303" y="43548"/>
                  </a:lnTo>
                  <a:lnTo>
                    <a:pt x="677367" y="43548"/>
                  </a:lnTo>
                  <a:lnTo>
                    <a:pt x="680732" y="41008"/>
                  </a:lnTo>
                  <a:lnTo>
                    <a:pt x="686054" y="37198"/>
                  </a:lnTo>
                  <a:lnTo>
                    <a:pt x="685711" y="38468"/>
                  </a:lnTo>
                  <a:lnTo>
                    <a:pt x="688301" y="39738"/>
                  </a:lnTo>
                  <a:lnTo>
                    <a:pt x="691819" y="38468"/>
                  </a:lnTo>
                  <a:lnTo>
                    <a:pt x="694436" y="38468"/>
                  </a:lnTo>
                  <a:lnTo>
                    <a:pt x="694778" y="35928"/>
                  </a:lnTo>
                  <a:lnTo>
                    <a:pt x="696226" y="35928"/>
                  </a:lnTo>
                  <a:lnTo>
                    <a:pt x="694829" y="34658"/>
                  </a:lnTo>
                  <a:lnTo>
                    <a:pt x="701090" y="35928"/>
                  </a:lnTo>
                  <a:lnTo>
                    <a:pt x="703580" y="34658"/>
                  </a:lnTo>
                  <a:lnTo>
                    <a:pt x="706069" y="33388"/>
                  </a:lnTo>
                  <a:lnTo>
                    <a:pt x="708444" y="32118"/>
                  </a:lnTo>
                  <a:lnTo>
                    <a:pt x="710831" y="30848"/>
                  </a:lnTo>
                  <a:lnTo>
                    <a:pt x="715619" y="30848"/>
                  </a:lnTo>
                  <a:lnTo>
                    <a:pt x="714857" y="32118"/>
                  </a:lnTo>
                  <a:lnTo>
                    <a:pt x="715479" y="32118"/>
                  </a:lnTo>
                  <a:lnTo>
                    <a:pt x="718146" y="30848"/>
                  </a:lnTo>
                  <a:lnTo>
                    <a:pt x="720813" y="29578"/>
                  </a:lnTo>
                  <a:lnTo>
                    <a:pt x="720255" y="28308"/>
                  </a:lnTo>
                  <a:lnTo>
                    <a:pt x="719709" y="27038"/>
                  </a:lnTo>
                  <a:lnTo>
                    <a:pt x="719683" y="28308"/>
                  </a:lnTo>
                  <a:lnTo>
                    <a:pt x="717981" y="27038"/>
                  </a:lnTo>
                  <a:lnTo>
                    <a:pt x="718324" y="25768"/>
                  </a:lnTo>
                  <a:lnTo>
                    <a:pt x="719620" y="24498"/>
                  </a:lnTo>
                  <a:lnTo>
                    <a:pt x="721029" y="23228"/>
                  </a:lnTo>
                  <a:lnTo>
                    <a:pt x="718908" y="25768"/>
                  </a:lnTo>
                  <a:lnTo>
                    <a:pt x="722071" y="27038"/>
                  </a:lnTo>
                  <a:lnTo>
                    <a:pt x="723544" y="28308"/>
                  </a:lnTo>
                  <a:lnTo>
                    <a:pt x="723163" y="27038"/>
                  </a:lnTo>
                  <a:lnTo>
                    <a:pt x="723328" y="27038"/>
                  </a:lnTo>
                  <a:lnTo>
                    <a:pt x="723023" y="25768"/>
                  </a:lnTo>
                  <a:lnTo>
                    <a:pt x="727125" y="29578"/>
                  </a:lnTo>
                  <a:lnTo>
                    <a:pt x="725030" y="25768"/>
                  </a:lnTo>
                  <a:lnTo>
                    <a:pt x="723633" y="23228"/>
                  </a:lnTo>
                  <a:lnTo>
                    <a:pt x="722249" y="20688"/>
                  </a:lnTo>
                  <a:lnTo>
                    <a:pt x="727049" y="23228"/>
                  </a:lnTo>
                  <a:lnTo>
                    <a:pt x="727163" y="24498"/>
                  </a:lnTo>
                  <a:lnTo>
                    <a:pt x="728510" y="23228"/>
                  </a:lnTo>
                  <a:lnTo>
                    <a:pt x="729462" y="20688"/>
                  </a:lnTo>
                  <a:lnTo>
                    <a:pt x="731202" y="20688"/>
                  </a:lnTo>
                  <a:lnTo>
                    <a:pt x="732612" y="23228"/>
                  </a:lnTo>
                  <a:lnTo>
                    <a:pt x="729932" y="23228"/>
                  </a:lnTo>
                  <a:lnTo>
                    <a:pt x="730427" y="24498"/>
                  </a:lnTo>
                  <a:lnTo>
                    <a:pt x="732675" y="24498"/>
                  </a:lnTo>
                  <a:lnTo>
                    <a:pt x="733386" y="19418"/>
                  </a:lnTo>
                  <a:lnTo>
                    <a:pt x="733564" y="18148"/>
                  </a:lnTo>
                  <a:lnTo>
                    <a:pt x="736371" y="20688"/>
                  </a:lnTo>
                  <a:lnTo>
                    <a:pt x="735596" y="21958"/>
                  </a:lnTo>
                  <a:lnTo>
                    <a:pt x="734199" y="21958"/>
                  </a:lnTo>
                  <a:lnTo>
                    <a:pt x="733425" y="23228"/>
                  </a:lnTo>
                  <a:lnTo>
                    <a:pt x="736561" y="25768"/>
                  </a:lnTo>
                  <a:lnTo>
                    <a:pt x="736600" y="24498"/>
                  </a:lnTo>
                  <a:lnTo>
                    <a:pt x="738225" y="24498"/>
                  </a:lnTo>
                  <a:lnTo>
                    <a:pt x="742492" y="25768"/>
                  </a:lnTo>
                  <a:lnTo>
                    <a:pt x="741286" y="24498"/>
                  </a:lnTo>
                  <a:lnTo>
                    <a:pt x="742238" y="16878"/>
                  </a:lnTo>
                  <a:lnTo>
                    <a:pt x="746760" y="21958"/>
                  </a:lnTo>
                  <a:lnTo>
                    <a:pt x="748855" y="16878"/>
                  </a:lnTo>
                  <a:lnTo>
                    <a:pt x="746798" y="21958"/>
                  </a:lnTo>
                  <a:lnTo>
                    <a:pt x="749439" y="19418"/>
                  </a:lnTo>
                  <a:lnTo>
                    <a:pt x="749985" y="21958"/>
                  </a:lnTo>
                  <a:lnTo>
                    <a:pt x="750100" y="22606"/>
                  </a:lnTo>
                  <a:lnTo>
                    <a:pt x="750100" y="22072"/>
                  </a:lnTo>
                  <a:lnTo>
                    <a:pt x="751192" y="21958"/>
                  </a:lnTo>
                  <a:lnTo>
                    <a:pt x="752957" y="23228"/>
                  </a:lnTo>
                  <a:lnTo>
                    <a:pt x="752767" y="24498"/>
                  </a:lnTo>
                  <a:lnTo>
                    <a:pt x="753922" y="20688"/>
                  </a:lnTo>
                  <a:lnTo>
                    <a:pt x="756335" y="25768"/>
                  </a:lnTo>
                  <a:lnTo>
                    <a:pt x="757936" y="20688"/>
                  </a:lnTo>
                  <a:lnTo>
                    <a:pt x="758317" y="21958"/>
                  </a:lnTo>
                  <a:lnTo>
                    <a:pt x="759079" y="21348"/>
                  </a:lnTo>
                  <a:lnTo>
                    <a:pt x="759002" y="20688"/>
                  </a:lnTo>
                  <a:lnTo>
                    <a:pt x="759701" y="19418"/>
                  </a:lnTo>
                  <a:lnTo>
                    <a:pt x="761758" y="15608"/>
                  </a:lnTo>
                  <a:lnTo>
                    <a:pt x="768718" y="21958"/>
                  </a:lnTo>
                  <a:lnTo>
                    <a:pt x="772756" y="15608"/>
                  </a:lnTo>
                  <a:lnTo>
                    <a:pt x="774776" y="14338"/>
                  </a:lnTo>
                  <a:lnTo>
                    <a:pt x="776782" y="13068"/>
                  </a:lnTo>
                  <a:lnTo>
                    <a:pt x="776732" y="9258"/>
                  </a:lnTo>
                  <a:lnTo>
                    <a:pt x="780503" y="6718"/>
                  </a:lnTo>
                  <a:lnTo>
                    <a:pt x="782358" y="7988"/>
                  </a:lnTo>
                  <a:lnTo>
                    <a:pt x="780300" y="10528"/>
                  </a:lnTo>
                  <a:lnTo>
                    <a:pt x="782980" y="11798"/>
                  </a:lnTo>
                  <a:lnTo>
                    <a:pt x="784644" y="10528"/>
                  </a:lnTo>
                  <a:lnTo>
                    <a:pt x="786371" y="9359"/>
                  </a:lnTo>
                  <a:lnTo>
                    <a:pt x="786511" y="9258"/>
                  </a:lnTo>
                  <a:lnTo>
                    <a:pt x="786422" y="9461"/>
                  </a:lnTo>
                  <a:lnTo>
                    <a:pt x="787908" y="11798"/>
                  </a:lnTo>
                  <a:lnTo>
                    <a:pt x="789559" y="10528"/>
                  </a:lnTo>
                  <a:close/>
                </a:path>
                <a:path w="813435" h="259715">
                  <a:moveTo>
                    <a:pt x="790105" y="12039"/>
                  </a:moveTo>
                  <a:lnTo>
                    <a:pt x="789813" y="12268"/>
                  </a:lnTo>
                  <a:lnTo>
                    <a:pt x="789520" y="12471"/>
                  </a:lnTo>
                  <a:lnTo>
                    <a:pt x="789216" y="12649"/>
                  </a:lnTo>
                  <a:lnTo>
                    <a:pt x="789305" y="13182"/>
                  </a:lnTo>
                  <a:lnTo>
                    <a:pt x="789660" y="12915"/>
                  </a:lnTo>
                  <a:lnTo>
                    <a:pt x="789914" y="12522"/>
                  </a:lnTo>
                  <a:lnTo>
                    <a:pt x="790105" y="12039"/>
                  </a:lnTo>
                  <a:close/>
                </a:path>
                <a:path w="813435" h="259715">
                  <a:moveTo>
                    <a:pt x="790790" y="7988"/>
                  </a:moveTo>
                  <a:lnTo>
                    <a:pt x="788111" y="7988"/>
                  </a:lnTo>
                  <a:lnTo>
                    <a:pt x="788619" y="8877"/>
                  </a:lnTo>
                  <a:lnTo>
                    <a:pt x="790790" y="7988"/>
                  </a:lnTo>
                  <a:close/>
                </a:path>
                <a:path w="813435" h="259715">
                  <a:moveTo>
                    <a:pt x="797064" y="10109"/>
                  </a:moveTo>
                  <a:lnTo>
                    <a:pt x="795629" y="7988"/>
                  </a:lnTo>
                  <a:lnTo>
                    <a:pt x="795261" y="6718"/>
                  </a:lnTo>
                  <a:lnTo>
                    <a:pt x="796594" y="5448"/>
                  </a:lnTo>
                  <a:lnTo>
                    <a:pt x="793508" y="368"/>
                  </a:lnTo>
                  <a:lnTo>
                    <a:pt x="790790" y="7988"/>
                  </a:lnTo>
                  <a:lnTo>
                    <a:pt x="790727" y="8877"/>
                  </a:lnTo>
                  <a:lnTo>
                    <a:pt x="790651" y="11798"/>
                  </a:lnTo>
                  <a:lnTo>
                    <a:pt x="790105" y="13068"/>
                  </a:lnTo>
                  <a:lnTo>
                    <a:pt x="791921" y="11798"/>
                  </a:lnTo>
                  <a:lnTo>
                    <a:pt x="793432" y="9258"/>
                  </a:lnTo>
                  <a:lnTo>
                    <a:pt x="795324" y="7988"/>
                  </a:lnTo>
                  <a:lnTo>
                    <a:pt x="796340" y="9258"/>
                  </a:lnTo>
                  <a:lnTo>
                    <a:pt x="794727" y="10528"/>
                  </a:lnTo>
                  <a:lnTo>
                    <a:pt x="794296" y="11798"/>
                  </a:lnTo>
                  <a:lnTo>
                    <a:pt x="796467" y="10528"/>
                  </a:lnTo>
                  <a:lnTo>
                    <a:pt x="797064" y="10109"/>
                  </a:lnTo>
                  <a:close/>
                </a:path>
                <a:path w="813435" h="259715">
                  <a:moveTo>
                    <a:pt x="797979" y="9461"/>
                  </a:moveTo>
                  <a:lnTo>
                    <a:pt x="797064" y="10109"/>
                  </a:lnTo>
                  <a:lnTo>
                    <a:pt x="797356" y="10528"/>
                  </a:lnTo>
                  <a:lnTo>
                    <a:pt x="797979" y="9461"/>
                  </a:lnTo>
                  <a:close/>
                </a:path>
                <a:path w="813435" h="259715">
                  <a:moveTo>
                    <a:pt x="799223" y="5448"/>
                  </a:moveTo>
                  <a:lnTo>
                    <a:pt x="799096" y="4178"/>
                  </a:lnTo>
                  <a:lnTo>
                    <a:pt x="798271" y="5448"/>
                  </a:lnTo>
                  <a:lnTo>
                    <a:pt x="799223" y="5448"/>
                  </a:lnTo>
                  <a:close/>
                </a:path>
                <a:path w="813435" h="259715">
                  <a:moveTo>
                    <a:pt x="800036" y="10744"/>
                  </a:moveTo>
                  <a:lnTo>
                    <a:pt x="799973" y="10553"/>
                  </a:lnTo>
                  <a:lnTo>
                    <a:pt x="799960" y="10388"/>
                  </a:lnTo>
                  <a:lnTo>
                    <a:pt x="799973" y="10261"/>
                  </a:lnTo>
                  <a:lnTo>
                    <a:pt x="799452" y="10769"/>
                  </a:lnTo>
                  <a:lnTo>
                    <a:pt x="800036" y="10744"/>
                  </a:lnTo>
                  <a:close/>
                </a:path>
                <a:path w="813435" h="259715">
                  <a:moveTo>
                    <a:pt x="800049" y="5448"/>
                  </a:moveTo>
                  <a:lnTo>
                    <a:pt x="799223" y="5448"/>
                  </a:lnTo>
                  <a:lnTo>
                    <a:pt x="799338" y="6718"/>
                  </a:lnTo>
                  <a:lnTo>
                    <a:pt x="798830" y="7988"/>
                  </a:lnTo>
                  <a:lnTo>
                    <a:pt x="797979" y="9461"/>
                  </a:lnTo>
                  <a:lnTo>
                    <a:pt x="800036" y="7988"/>
                  </a:lnTo>
                  <a:lnTo>
                    <a:pt x="800049" y="5448"/>
                  </a:lnTo>
                  <a:close/>
                </a:path>
                <a:path w="813435" h="259715">
                  <a:moveTo>
                    <a:pt x="800493" y="9766"/>
                  </a:moveTo>
                  <a:lnTo>
                    <a:pt x="800201" y="9829"/>
                  </a:lnTo>
                  <a:lnTo>
                    <a:pt x="799973" y="9931"/>
                  </a:lnTo>
                  <a:lnTo>
                    <a:pt x="799973" y="10261"/>
                  </a:lnTo>
                  <a:lnTo>
                    <a:pt x="800493" y="9766"/>
                  </a:lnTo>
                  <a:close/>
                </a:path>
                <a:path w="813435" h="259715">
                  <a:moveTo>
                    <a:pt x="801573" y="8712"/>
                  </a:moveTo>
                  <a:lnTo>
                    <a:pt x="800493" y="9766"/>
                  </a:lnTo>
                  <a:lnTo>
                    <a:pt x="800925" y="9652"/>
                  </a:lnTo>
                  <a:lnTo>
                    <a:pt x="801509" y="9601"/>
                  </a:lnTo>
                  <a:lnTo>
                    <a:pt x="801573" y="8712"/>
                  </a:lnTo>
                  <a:close/>
                </a:path>
                <a:path w="813435" h="259715">
                  <a:moveTo>
                    <a:pt x="809345" y="2184"/>
                  </a:moveTo>
                  <a:lnTo>
                    <a:pt x="807110" y="0"/>
                  </a:lnTo>
                  <a:lnTo>
                    <a:pt x="805129" y="406"/>
                  </a:lnTo>
                  <a:lnTo>
                    <a:pt x="803643" y="3098"/>
                  </a:lnTo>
                  <a:lnTo>
                    <a:pt x="803008" y="2489"/>
                  </a:lnTo>
                  <a:lnTo>
                    <a:pt x="803211" y="1498"/>
                  </a:lnTo>
                  <a:lnTo>
                    <a:pt x="803148" y="850"/>
                  </a:lnTo>
                  <a:lnTo>
                    <a:pt x="802182" y="2844"/>
                  </a:lnTo>
                  <a:lnTo>
                    <a:pt x="801319" y="6134"/>
                  </a:lnTo>
                  <a:lnTo>
                    <a:pt x="803033" y="8966"/>
                  </a:lnTo>
                  <a:lnTo>
                    <a:pt x="803567" y="5372"/>
                  </a:lnTo>
                  <a:lnTo>
                    <a:pt x="804252" y="6629"/>
                  </a:lnTo>
                  <a:lnTo>
                    <a:pt x="804735" y="2400"/>
                  </a:lnTo>
                  <a:lnTo>
                    <a:pt x="805827" y="1701"/>
                  </a:lnTo>
                  <a:lnTo>
                    <a:pt x="807097" y="2921"/>
                  </a:lnTo>
                  <a:lnTo>
                    <a:pt x="807212" y="4216"/>
                  </a:lnTo>
                  <a:lnTo>
                    <a:pt x="807402" y="3251"/>
                  </a:lnTo>
                  <a:lnTo>
                    <a:pt x="809256" y="4457"/>
                  </a:lnTo>
                  <a:lnTo>
                    <a:pt x="809345" y="2184"/>
                  </a:lnTo>
                  <a:close/>
                </a:path>
                <a:path w="813435" h="259715">
                  <a:moveTo>
                    <a:pt x="812965" y="3949"/>
                  </a:moveTo>
                  <a:lnTo>
                    <a:pt x="812190" y="2032"/>
                  </a:lnTo>
                  <a:lnTo>
                    <a:pt x="811123" y="2743"/>
                  </a:lnTo>
                  <a:lnTo>
                    <a:pt x="811161" y="6311"/>
                  </a:lnTo>
                  <a:lnTo>
                    <a:pt x="812761" y="4927"/>
                  </a:lnTo>
                  <a:lnTo>
                    <a:pt x="812965" y="39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4" name="object 114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4506450" y="8704360"/>
              <a:ext cx="71997" cy="130506"/>
            </a:xfrm>
            <a:prstGeom prst="rect">
              <a:avLst/>
            </a:prstGeom>
          </p:spPr>
        </p:pic>
        <p:sp>
          <p:nvSpPr>
            <p:cNvPr id="115" name="object 115"/>
            <p:cNvSpPr/>
            <p:nvPr/>
          </p:nvSpPr>
          <p:spPr>
            <a:xfrm>
              <a:off x="4101706" y="8195557"/>
              <a:ext cx="343535" cy="724535"/>
            </a:xfrm>
            <a:custGeom>
              <a:avLst/>
              <a:gdLst/>
              <a:ahLst/>
              <a:cxnLst/>
              <a:rect l="l" t="t" r="r" b="b"/>
              <a:pathLst>
                <a:path w="343535" h="724534">
                  <a:moveTo>
                    <a:pt x="3835" y="534403"/>
                  </a:moveTo>
                  <a:lnTo>
                    <a:pt x="2730" y="533476"/>
                  </a:lnTo>
                  <a:lnTo>
                    <a:pt x="3644" y="535241"/>
                  </a:lnTo>
                  <a:lnTo>
                    <a:pt x="3835" y="534403"/>
                  </a:lnTo>
                  <a:close/>
                </a:path>
                <a:path w="343535" h="724534">
                  <a:moveTo>
                    <a:pt x="5740" y="279438"/>
                  </a:moveTo>
                  <a:lnTo>
                    <a:pt x="5410" y="278968"/>
                  </a:lnTo>
                  <a:lnTo>
                    <a:pt x="5461" y="279234"/>
                  </a:lnTo>
                  <a:lnTo>
                    <a:pt x="5676" y="279501"/>
                  </a:lnTo>
                  <a:close/>
                </a:path>
                <a:path w="343535" h="724534">
                  <a:moveTo>
                    <a:pt x="6045" y="285889"/>
                  </a:moveTo>
                  <a:lnTo>
                    <a:pt x="5638" y="286194"/>
                  </a:lnTo>
                  <a:lnTo>
                    <a:pt x="6019" y="286194"/>
                  </a:lnTo>
                  <a:lnTo>
                    <a:pt x="6045" y="285889"/>
                  </a:lnTo>
                  <a:close/>
                </a:path>
                <a:path w="343535" h="724534">
                  <a:moveTo>
                    <a:pt x="6896" y="285254"/>
                  </a:moveTo>
                  <a:lnTo>
                    <a:pt x="6108" y="284924"/>
                  </a:lnTo>
                  <a:lnTo>
                    <a:pt x="6045" y="285889"/>
                  </a:lnTo>
                  <a:lnTo>
                    <a:pt x="6896" y="285254"/>
                  </a:lnTo>
                  <a:close/>
                </a:path>
                <a:path w="343535" h="724534">
                  <a:moveTo>
                    <a:pt x="7035" y="278574"/>
                  </a:moveTo>
                  <a:lnTo>
                    <a:pt x="6654" y="278574"/>
                  </a:lnTo>
                  <a:lnTo>
                    <a:pt x="6921" y="280060"/>
                  </a:lnTo>
                  <a:lnTo>
                    <a:pt x="7035" y="278574"/>
                  </a:lnTo>
                  <a:close/>
                </a:path>
                <a:path w="343535" h="724534">
                  <a:moveTo>
                    <a:pt x="7683" y="318325"/>
                  </a:moveTo>
                  <a:lnTo>
                    <a:pt x="7378" y="318338"/>
                  </a:lnTo>
                  <a:lnTo>
                    <a:pt x="7010" y="318401"/>
                  </a:lnTo>
                  <a:lnTo>
                    <a:pt x="6388" y="318693"/>
                  </a:lnTo>
                  <a:lnTo>
                    <a:pt x="6908" y="318630"/>
                  </a:lnTo>
                  <a:lnTo>
                    <a:pt x="7683" y="318325"/>
                  </a:lnTo>
                  <a:close/>
                </a:path>
                <a:path w="343535" h="724534">
                  <a:moveTo>
                    <a:pt x="9880" y="640524"/>
                  </a:moveTo>
                  <a:lnTo>
                    <a:pt x="9093" y="639254"/>
                  </a:lnTo>
                  <a:lnTo>
                    <a:pt x="9817" y="640524"/>
                  </a:lnTo>
                  <a:close/>
                </a:path>
                <a:path w="343535" h="724534">
                  <a:moveTo>
                    <a:pt x="9969" y="239661"/>
                  </a:moveTo>
                  <a:lnTo>
                    <a:pt x="9423" y="238163"/>
                  </a:lnTo>
                  <a:lnTo>
                    <a:pt x="9067" y="237629"/>
                  </a:lnTo>
                  <a:lnTo>
                    <a:pt x="9969" y="239661"/>
                  </a:lnTo>
                  <a:close/>
                </a:path>
                <a:path w="343535" h="724534">
                  <a:moveTo>
                    <a:pt x="9994" y="622528"/>
                  </a:moveTo>
                  <a:lnTo>
                    <a:pt x="9067" y="622287"/>
                  </a:lnTo>
                  <a:lnTo>
                    <a:pt x="9118" y="622693"/>
                  </a:lnTo>
                  <a:lnTo>
                    <a:pt x="9321" y="622858"/>
                  </a:lnTo>
                  <a:lnTo>
                    <a:pt x="9347" y="622985"/>
                  </a:lnTo>
                  <a:lnTo>
                    <a:pt x="9601" y="622833"/>
                  </a:lnTo>
                  <a:lnTo>
                    <a:pt x="9829" y="622693"/>
                  </a:lnTo>
                  <a:lnTo>
                    <a:pt x="9994" y="622528"/>
                  </a:lnTo>
                  <a:close/>
                </a:path>
                <a:path w="343535" h="724534">
                  <a:moveTo>
                    <a:pt x="10160" y="333921"/>
                  </a:moveTo>
                  <a:lnTo>
                    <a:pt x="9740" y="334302"/>
                  </a:lnTo>
                  <a:lnTo>
                    <a:pt x="9931" y="334302"/>
                  </a:lnTo>
                  <a:lnTo>
                    <a:pt x="10160" y="333921"/>
                  </a:lnTo>
                  <a:close/>
                </a:path>
                <a:path w="343535" h="724534">
                  <a:moveTo>
                    <a:pt x="10210" y="262089"/>
                  </a:moveTo>
                  <a:lnTo>
                    <a:pt x="9893" y="262293"/>
                  </a:lnTo>
                  <a:lnTo>
                    <a:pt x="9715" y="262496"/>
                  </a:lnTo>
                  <a:lnTo>
                    <a:pt x="9956" y="262636"/>
                  </a:lnTo>
                  <a:lnTo>
                    <a:pt x="10058" y="262432"/>
                  </a:lnTo>
                  <a:lnTo>
                    <a:pt x="10134" y="262267"/>
                  </a:lnTo>
                  <a:lnTo>
                    <a:pt x="10210" y="262089"/>
                  </a:lnTo>
                  <a:close/>
                </a:path>
                <a:path w="343535" h="724534">
                  <a:moveTo>
                    <a:pt x="10261" y="334822"/>
                  </a:moveTo>
                  <a:lnTo>
                    <a:pt x="9867" y="334619"/>
                  </a:lnTo>
                  <a:lnTo>
                    <a:pt x="9702" y="334378"/>
                  </a:lnTo>
                  <a:lnTo>
                    <a:pt x="9512" y="334429"/>
                  </a:lnTo>
                  <a:lnTo>
                    <a:pt x="9906" y="334975"/>
                  </a:lnTo>
                  <a:lnTo>
                    <a:pt x="10160" y="334886"/>
                  </a:lnTo>
                  <a:close/>
                </a:path>
                <a:path w="343535" h="724534">
                  <a:moveTo>
                    <a:pt x="10274" y="394309"/>
                  </a:moveTo>
                  <a:lnTo>
                    <a:pt x="9855" y="393763"/>
                  </a:lnTo>
                  <a:lnTo>
                    <a:pt x="8216" y="394246"/>
                  </a:lnTo>
                  <a:lnTo>
                    <a:pt x="7124" y="395554"/>
                  </a:lnTo>
                  <a:lnTo>
                    <a:pt x="8737" y="396392"/>
                  </a:lnTo>
                  <a:lnTo>
                    <a:pt x="8978" y="395338"/>
                  </a:lnTo>
                  <a:lnTo>
                    <a:pt x="10274" y="394309"/>
                  </a:lnTo>
                  <a:close/>
                </a:path>
                <a:path w="343535" h="724534">
                  <a:moveTo>
                    <a:pt x="10414" y="303974"/>
                  </a:moveTo>
                  <a:lnTo>
                    <a:pt x="9867" y="302704"/>
                  </a:lnTo>
                  <a:lnTo>
                    <a:pt x="8775" y="300164"/>
                  </a:lnTo>
                  <a:lnTo>
                    <a:pt x="4203" y="300164"/>
                  </a:lnTo>
                  <a:lnTo>
                    <a:pt x="6121" y="303974"/>
                  </a:lnTo>
                  <a:lnTo>
                    <a:pt x="8331" y="302856"/>
                  </a:lnTo>
                  <a:lnTo>
                    <a:pt x="10414" y="303974"/>
                  </a:lnTo>
                  <a:close/>
                </a:path>
                <a:path w="343535" h="724534">
                  <a:moveTo>
                    <a:pt x="10464" y="641654"/>
                  </a:moveTo>
                  <a:lnTo>
                    <a:pt x="9842" y="640562"/>
                  </a:lnTo>
                  <a:lnTo>
                    <a:pt x="10375" y="641794"/>
                  </a:lnTo>
                  <a:lnTo>
                    <a:pt x="10464" y="641654"/>
                  </a:lnTo>
                  <a:close/>
                </a:path>
                <a:path w="343535" h="724534">
                  <a:moveTo>
                    <a:pt x="10464" y="349389"/>
                  </a:moveTo>
                  <a:lnTo>
                    <a:pt x="10312" y="348894"/>
                  </a:lnTo>
                  <a:lnTo>
                    <a:pt x="9855" y="349669"/>
                  </a:lnTo>
                  <a:lnTo>
                    <a:pt x="10261" y="349478"/>
                  </a:lnTo>
                  <a:lnTo>
                    <a:pt x="10464" y="349389"/>
                  </a:lnTo>
                  <a:close/>
                </a:path>
                <a:path w="343535" h="724534">
                  <a:moveTo>
                    <a:pt x="10617" y="346519"/>
                  </a:moveTo>
                  <a:lnTo>
                    <a:pt x="10045" y="345706"/>
                  </a:lnTo>
                  <a:lnTo>
                    <a:pt x="6337" y="345452"/>
                  </a:lnTo>
                  <a:lnTo>
                    <a:pt x="7315" y="346811"/>
                  </a:lnTo>
                  <a:lnTo>
                    <a:pt x="10617" y="346519"/>
                  </a:lnTo>
                  <a:close/>
                </a:path>
                <a:path w="343535" h="724534">
                  <a:moveTo>
                    <a:pt x="11341" y="289648"/>
                  </a:moveTo>
                  <a:lnTo>
                    <a:pt x="10922" y="290360"/>
                  </a:lnTo>
                  <a:lnTo>
                    <a:pt x="11188" y="290093"/>
                  </a:lnTo>
                  <a:lnTo>
                    <a:pt x="11303" y="289864"/>
                  </a:lnTo>
                  <a:lnTo>
                    <a:pt x="11341" y="289648"/>
                  </a:lnTo>
                  <a:close/>
                </a:path>
                <a:path w="343535" h="724534">
                  <a:moveTo>
                    <a:pt x="12954" y="239407"/>
                  </a:moveTo>
                  <a:lnTo>
                    <a:pt x="12484" y="239204"/>
                  </a:lnTo>
                  <a:lnTo>
                    <a:pt x="12573" y="239801"/>
                  </a:lnTo>
                  <a:lnTo>
                    <a:pt x="12954" y="239407"/>
                  </a:lnTo>
                  <a:close/>
                </a:path>
                <a:path w="343535" h="724534">
                  <a:moveTo>
                    <a:pt x="13081" y="243014"/>
                  </a:moveTo>
                  <a:lnTo>
                    <a:pt x="12573" y="239801"/>
                  </a:lnTo>
                  <a:lnTo>
                    <a:pt x="10693" y="241744"/>
                  </a:lnTo>
                  <a:lnTo>
                    <a:pt x="13081" y="243014"/>
                  </a:lnTo>
                  <a:close/>
                </a:path>
                <a:path w="343535" h="724534">
                  <a:moveTo>
                    <a:pt x="13220" y="291274"/>
                  </a:moveTo>
                  <a:lnTo>
                    <a:pt x="12560" y="291274"/>
                  </a:lnTo>
                  <a:lnTo>
                    <a:pt x="13131" y="291490"/>
                  </a:lnTo>
                  <a:lnTo>
                    <a:pt x="13220" y="291274"/>
                  </a:lnTo>
                  <a:close/>
                </a:path>
                <a:path w="343535" h="724534">
                  <a:moveTo>
                    <a:pt x="13703" y="218554"/>
                  </a:moveTo>
                  <a:lnTo>
                    <a:pt x="12687" y="218440"/>
                  </a:lnTo>
                  <a:lnTo>
                    <a:pt x="13030" y="219659"/>
                  </a:lnTo>
                  <a:lnTo>
                    <a:pt x="13703" y="218554"/>
                  </a:lnTo>
                  <a:close/>
                </a:path>
                <a:path w="343535" h="724534">
                  <a:moveTo>
                    <a:pt x="14084" y="253492"/>
                  </a:moveTo>
                  <a:lnTo>
                    <a:pt x="14020" y="253072"/>
                  </a:lnTo>
                  <a:lnTo>
                    <a:pt x="13677" y="252895"/>
                  </a:lnTo>
                  <a:lnTo>
                    <a:pt x="13373" y="252857"/>
                  </a:lnTo>
                  <a:lnTo>
                    <a:pt x="13576" y="253250"/>
                  </a:lnTo>
                  <a:lnTo>
                    <a:pt x="13792" y="253568"/>
                  </a:lnTo>
                  <a:lnTo>
                    <a:pt x="14084" y="253492"/>
                  </a:lnTo>
                  <a:close/>
                </a:path>
                <a:path w="343535" h="724534">
                  <a:moveTo>
                    <a:pt x="14173" y="292544"/>
                  </a:moveTo>
                  <a:lnTo>
                    <a:pt x="14020" y="291846"/>
                  </a:lnTo>
                  <a:lnTo>
                    <a:pt x="13131" y="291490"/>
                  </a:lnTo>
                  <a:lnTo>
                    <a:pt x="12712" y="292544"/>
                  </a:lnTo>
                  <a:lnTo>
                    <a:pt x="14173" y="292544"/>
                  </a:lnTo>
                  <a:close/>
                </a:path>
                <a:path w="343535" h="724534">
                  <a:moveTo>
                    <a:pt x="15024" y="188341"/>
                  </a:moveTo>
                  <a:lnTo>
                    <a:pt x="14566" y="188353"/>
                  </a:lnTo>
                  <a:lnTo>
                    <a:pt x="14198" y="188404"/>
                  </a:lnTo>
                  <a:lnTo>
                    <a:pt x="13957" y="188468"/>
                  </a:lnTo>
                  <a:lnTo>
                    <a:pt x="14325" y="188480"/>
                  </a:lnTo>
                  <a:lnTo>
                    <a:pt x="14681" y="188429"/>
                  </a:lnTo>
                  <a:lnTo>
                    <a:pt x="15024" y="188341"/>
                  </a:lnTo>
                  <a:close/>
                </a:path>
                <a:path w="343535" h="724534">
                  <a:moveTo>
                    <a:pt x="16256" y="174777"/>
                  </a:moveTo>
                  <a:lnTo>
                    <a:pt x="15836" y="174650"/>
                  </a:lnTo>
                  <a:lnTo>
                    <a:pt x="15367" y="174523"/>
                  </a:lnTo>
                  <a:lnTo>
                    <a:pt x="14859" y="174358"/>
                  </a:lnTo>
                  <a:lnTo>
                    <a:pt x="16230" y="175221"/>
                  </a:lnTo>
                  <a:lnTo>
                    <a:pt x="16256" y="174777"/>
                  </a:lnTo>
                  <a:close/>
                </a:path>
                <a:path w="343535" h="724534">
                  <a:moveTo>
                    <a:pt x="18148" y="154101"/>
                  </a:moveTo>
                  <a:lnTo>
                    <a:pt x="17691" y="152539"/>
                  </a:lnTo>
                  <a:lnTo>
                    <a:pt x="16497" y="154038"/>
                  </a:lnTo>
                  <a:lnTo>
                    <a:pt x="15862" y="153924"/>
                  </a:lnTo>
                  <a:lnTo>
                    <a:pt x="16852" y="154965"/>
                  </a:lnTo>
                  <a:lnTo>
                    <a:pt x="17106" y="155219"/>
                  </a:lnTo>
                  <a:lnTo>
                    <a:pt x="18148" y="154101"/>
                  </a:lnTo>
                  <a:close/>
                </a:path>
                <a:path w="343535" h="724534">
                  <a:moveTo>
                    <a:pt x="18427" y="143103"/>
                  </a:moveTo>
                  <a:lnTo>
                    <a:pt x="18275" y="142113"/>
                  </a:lnTo>
                  <a:lnTo>
                    <a:pt x="14693" y="145580"/>
                  </a:lnTo>
                  <a:lnTo>
                    <a:pt x="18427" y="143103"/>
                  </a:lnTo>
                  <a:close/>
                </a:path>
                <a:path w="343535" h="724534">
                  <a:moveTo>
                    <a:pt x="20853" y="141490"/>
                  </a:moveTo>
                  <a:lnTo>
                    <a:pt x="18427" y="143103"/>
                  </a:lnTo>
                  <a:lnTo>
                    <a:pt x="18478" y="143446"/>
                  </a:lnTo>
                  <a:lnTo>
                    <a:pt x="20662" y="142608"/>
                  </a:lnTo>
                  <a:lnTo>
                    <a:pt x="20853" y="141490"/>
                  </a:lnTo>
                  <a:close/>
                </a:path>
                <a:path w="343535" h="724534">
                  <a:moveTo>
                    <a:pt x="21196" y="142405"/>
                  </a:moveTo>
                  <a:lnTo>
                    <a:pt x="20662" y="142608"/>
                  </a:lnTo>
                  <a:lnTo>
                    <a:pt x="20205" y="145249"/>
                  </a:lnTo>
                  <a:lnTo>
                    <a:pt x="21196" y="142405"/>
                  </a:lnTo>
                  <a:close/>
                </a:path>
                <a:path w="343535" h="724534">
                  <a:moveTo>
                    <a:pt x="23279" y="141554"/>
                  </a:moveTo>
                  <a:lnTo>
                    <a:pt x="23037" y="141414"/>
                  </a:lnTo>
                  <a:lnTo>
                    <a:pt x="23164" y="141884"/>
                  </a:lnTo>
                  <a:lnTo>
                    <a:pt x="23279" y="141554"/>
                  </a:lnTo>
                  <a:close/>
                </a:path>
                <a:path w="343535" h="724534">
                  <a:moveTo>
                    <a:pt x="23418" y="149034"/>
                  </a:moveTo>
                  <a:lnTo>
                    <a:pt x="23215" y="147764"/>
                  </a:lnTo>
                  <a:lnTo>
                    <a:pt x="21031" y="147764"/>
                  </a:lnTo>
                  <a:lnTo>
                    <a:pt x="23418" y="149034"/>
                  </a:lnTo>
                  <a:close/>
                </a:path>
                <a:path w="343535" h="724534">
                  <a:moveTo>
                    <a:pt x="23799" y="147764"/>
                  </a:moveTo>
                  <a:lnTo>
                    <a:pt x="22999" y="146494"/>
                  </a:lnTo>
                  <a:lnTo>
                    <a:pt x="23215" y="147764"/>
                  </a:lnTo>
                  <a:lnTo>
                    <a:pt x="23799" y="147764"/>
                  </a:lnTo>
                  <a:close/>
                </a:path>
                <a:path w="343535" h="724534">
                  <a:moveTo>
                    <a:pt x="25476" y="127444"/>
                  </a:moveTo>
                  <a:lnTo>
                    <a:pt x="24879" y="126174"/>
                  </a:lnTo>
                  <a:lnTo>
                    <a:pt x="22644" y="127444"/>
                  </a:lnTo>
                  <a:lnTo>
                    <a:pt x="25476" y="127444"/>
                  </a:lnTo>
                  <a:close/>
                </a:path>
                <a:path w="343535" h="724534">
                  <a:moveTo>
                    <a:pt x="27101" y="249085"/>
                  </a:moveTo>
                  <a:lnTo>
                    <a:pt x="25438" y="249008"/>
                  </a:lnTo>
                  <a:lnTo>
                    <a:pt x="25971" y="249453"/>
                  </a:lnTo>
                  <a:lnTo>
                    <a:pt x="26466" y="249897"/>
                  </a:lnTo>
                  <a:lnTo>
                    <a:pt x="26784" y="250355"/>
                  </a:lnTo>
                  <a:lnTo>
                    <a:pt x="27025" y="249656"/>
                  </a:lnTo>
                  <a:lnTo>
                    <a:pt x="27101" y="249085"/>
                  </a:lnTo>
                  <a:close/>
                </a:path>
                <a:path w="343535" h="724534">
                  <a:moveTo>
                    <a:pt x="27190" y="651954"/>
                  </a:moveTo>
                  <a:lnTo>
                    <a:pt x="25514" y="652538"/>
                  </a:lnTo>
                  <a:lnTo>
                    <a:pt x="26162" y="653072"/>
                  </a:lnTo>
                  <a:lnTo>
                    <a:pt x="27190" y="651954"/>
                  </a:lnTo>
                  <a:close/>
                </a:path>
                <a:path w="343535" h="724534">
                  <a:moveTo>
                    <a:pt x="27279" y="251536"/>
                  </a:moveTo>
                  <a:lnTo>
                    <a:pt x="27178" y="250926"/>
                  </a:lnTo>
                  <a:lnTo>
                    <a:pt x="26784" y="250355"/>
                  </a:lnTo>
                  <a:lnTo>
                    <a:pt x="26555" y="250939"/>
                  </a:lnTo>
                  <a:lnTo>
                    <a:pt x="26238" y="251625"/>
                  </a:lnTo>
                  <a:lnTo>
                    <a:pt x="26657" y="252234"/>
                  </a:lnTo>
                  <a:lnTo>
                    <a:pt x="27279" y="251536"/>
                  </a:lnTo>
                  <a:close/>
                </a:path>
                <a:path w="343535" h="724534">
                  <a:moveTo>
                    <a:pt x="27495" y="513524"/>
                  </a:moveTo>
                  <a:lnTo>
                    <a:pt x="27089" y="512254"/>
                  </a:lnTo>
                  <a:lnTo>
                    <a:pt x="26212" y="512254"/>
                  </a:lnTo>
                  <a:lnTo>
                    <a:pt x="27495" y="513524"/>
                  </a:lnTo>
                  <a:close/>
                </a:path>
                <a:path w="343535" h="724534">
                  <a:moveTo>
                    <a:pt x="28613" y="629983"/>
                  </a:moveTo>
                  <a:lnTo>
                    <a:pt x="27495" y="629094"/>
                  </a:lnTo>
                  <a:lnTo>
                    <a:pt x="27025" y="629767"/>
                  </a:lnTo>
                  <a:lnTo>
                    <a:pt x="27025" y="630364"/>
                  </a:lnTo>
                  <a:lnTo>
                    <a:pt x="28613" y="629983"/>
                  </a:lnTo>
                  <a:close/>
                </a:path>
                <a:path w="343535" h="724534">
                  <a:moveTo>
                    <a:pt x="28790" y="512254"/>
                  </a:moveTo>
                  <a:lnTo>
                    <a:pt x="26682" y="510984"/>
                  </a:lnTo>
                  <a:lnTo>
                    <a:pt x="27089" y="512254"/>
                  </a:lnTo>
                  <a:lnTo>
                    <a:pt x="28790" y="512254"/>
                  </a:lnTo>
                  <a:close/>
                </a:path>
                <a:path w="343535" h="724534">
                  <a:moveTo>
                    <a:pt x="29311" y="541832"/>
                  </a:moveTo>
                  <a:lnTo>
                    <a:pt x="29222" y="541629"/>
                  </a:lnTo>
                  <a:lnTo>
                    <a:pt x="28892" y="541477"/>
                  </a:lnTo>
                  <a:lnTo>
                    <a:pt x="29248" y="542061"/>
                  </a:lnTo>
                  <a:lnTo>
                    <a:pt x="29311" y="541832"/>
                  </a:lnTo>
                  <a:close/>
                </a:path>
                <a:path w="343535" h="724534">
                  <a:moveTo>
                    <a:pt x="29387" y="273494"/>
                  </a:moveTo>
                  <a:lnTo>
                    <a:pt x="29349" y="274764"/>
                  </a:lnTo>
                  <a:lnTo>
                    <a:pt x="29387" y="273494"/>
                  </a:lnTo>
                  <a:close/>
                </a:path>
                <a:path w="343535" h="724534">
                  <a:moveTo>
                    <a:pt x="30010" y="713320"/>
                  </a:moveTo>
                  <a:lnTo>
                    <a:pt x="29057" y="713955"/>
                  </a:lnTo>
                  <a:lnTo>
                    <a:pt x="29324" y="714184"/>
                  </a:lnTo>
                  <a:lnTo>
                    <a:pt x="30010" y="713320"/>
                  </a:lnTo>
                  <a:close/>
                </a:path>
                <a:path w="343535" h="724534">
                  <a:moveTo>
                    <a:pt x="30353" y="122364"/>
                  </a:moveTo>
                  <a:lnTo>
                    <a:pt x="28943" y="124612"/>
                  </a:lnTo>
                  <a:lnTo>
                    <a:pt x="29273" y="124714"/>
                  </a:lnTo>
                  <a:lnTo>
                    <a:pt x="29972" y="124460"/>
                  </a:lnTo>
                  <a:lnTo>
                    <a:pt x="30353" y="122364"/>
                  </a:lnTo>
                  <a:close/>
                </a:path>
                <a:path w="343535" h="724534">
                  <a:moveTo>
                    <a:pt x="30378" y="546671"/>
                  </a:moveTo>
                  <a:lnTo>
                    <a:pt x="29641" y="546684"/>
                  </a:lnTo>
                  <a:lnTo>
                    <a:pt x="30289" y="547090"/>
                  </a:lnTo>
                  <a:lnTo>
                    <a:pt x="30378" y="546671"/>
                  </a:lnTo>
                  <a:close/>
                </a:path>
                <a:path w="343535" h="724534">
                  <a:moveTo>
                    <a:pt x="30480" y="173024"/>
                  </a:moveTo>
                  <a:lnTo>
                    <a:pt x="30302" y="173037"/>
                  </a:lnTo>
                  <a:lnTo>
                    <a:pt x="30010" y="173164"/>
                  </a:lnTo>
                  <a:lnTo>
                    <a:pt x="29718" y="173329"/>
                  </a:lnTo>
                  <a:lnTo>
                    <a:pt x="29972" y="173304"/>
                  </a:lnTo>
                  <a:lnTo>
                    <a:pt x="30264" y="173202"/>
                  </a:lnTo>
                  <a:lnTo>
                    <a:pt x="30480" y="173024"/>
                  </a:lnTo>
                  <a:close/>
                </a:path>
                <a:path w="343535" h="724534">
                  <a:moveTo>
                    <a:pt x="30480" y="116014"/>
                  </a:moveTo>
                  <a:lnTo>
                    <a:pt x="29324" y="116014"/>
                  </a:lnTo>
                  <a:lnTo>
                    <a:pt x="29425" y="117284"/>
                  </a:lnTo>
                  <a:lnTo>
                    <a:pt x="30480" y="116014"/>
                  </a:lnTo>
                  <a:close/>
                </a:path>
                <a:path w="343535" h="724534">
                  <a:moveTo>
                    <a:pt x="30556" y="535114"/>
                  </a:moveTo>
                  <a:lnTo>
                    <a:pt x="29730" y="533844"/>
                  </a:lnTo>
                  <a:lnTo>
                    <a:pt x="29273" y="532574"/>
                  </a:lnTo>
                  <a:lnTo>
                    <a:pt x="28346" y="532574"/>
                  </a:lnTo>
                  <a:lnTo>
                    <a:pt x="30556" y="535114"/>
                  </a:lnTo>
                  <a:close/>
                </a:path>
                <a:path w="343535" h="724534">
                  <a:moveTo>
                    <a:pt x="31127" y="656945"/>
                  </a:moveTo>
                  <a:lnTo>
                    <a:pt x="30873" y="654151"/>
                  </a:lnTo>
                  <a:lnTo>
                    <a:pt x="30060" y="654507"/>
                  </a:lnTo>
                  <a:lnTo>
                    <a:pt x="29146" y="654748"/>
                  </a:lnTo>
                  <a:lnTo>
                    <a:pt x="28244" y="654939"/>
                  </a:lnTo>
                  <a:lnTo>
                    <a:pt x="30327" y="654646"/>
                  </a:lnTo>
                  <a:lnTo>
                    <a:pt x="31127" y="656945"/>
                  </a:lnTo>
                  <a:close/>
                </a:path>
                <a:path w="343535" h="724534">
                  <a:moveTo>
                    <a:pt x="31534" y="283654"/>
                  </a:moveTo>
                  <a:lnTo>
                    <a:pt x="31000" y="283476"/>
                  </a:lnTo>
                  <a:lnTo>
                    <a:pt x="31140" y="283654"/>
                  </a:lnTo>
                  <a:lnTo>
                    <a:pt x="31534" y="283654"/>
                  </a:lnTo>
                  <a:close/>
                </a:path>
                <a:path w="343535" h="724534">
                  <a:moveTo>
                    <a:pt x="32169" y="597344"/>
                  </a:moveTo>
                  <a:lnTo>
                    <a:pt x="29070" y="598614"/>
                  </a:lnTo>
                  <a:lnTo>
                    <a:pt x="31038" y="598614"/>
                  </a:lnTo>
                  <a:lnTo>
                    <a:pt x="32169" y="597344"/>
                  </a:lnTo>
                  <a:close/>
                </a:path>
                <a:path w="343535" h="724534">
                  <a:moveTo>
                    <a:pt x="32410" y="419544"/>
                  </a:moveTo>
                  <a:lnTo>
                    <a:pt x="30949" y="419544"/>
                  </a:lnTo>
                  <a:lnTo>
                    <a:pt x="30721" y="420814"/>
                  </a:lnTo>
                  <a:lnTo>
                    <a:pt x="31965" y="420814"/>
                  </a:lnTo>
                  <a:lnTo>
                    <a:pt x="32410" y="419544"/>
                  </a:lnTo>
                  <a:close/>
                </a:path>
                <a:path w="343535" h="724534">
                  <a:moveTo>
                    <a:pt x="32473" y="629094"/>
                  </a:moveTo>
                  <a:lnTo>
                    <a:pt x="28613" y="629983"/>
                  </a:lnTo>
                  <a:lnTo>
                    <a:pt x="29083" y="630364"/>
                  </a:lnTo>
                  <a:lnTo>
                    <a:pt x="28867" y="631634"/>
                  </a:lnTo>
                  <a:lnTo>
                    <a:pt x="29337" y="631634"/>
                  </a:lnTo>
                  <a:lnTo>
                    <a:pt x="32473" y="629094"/>
                  </a:lnTo>
                  <a:close/>
                </a:path>
                <a:path w="343535" h="724534">
                  <a:moveTo>
                    <a:pt x="32702" y="307784"/>
                  </a:moveTo>
                  <a:lnTo>
                    <a:pt x="29464" y="307784"/>
                  </a:lnTo>
                  <a:lnTo>
                    <a:pt x="31457" y="309054"/>
                  </a:lnTo>
                  <a:lnTo>
                    <a:pt x="32702" y="307784"/>
                  </a:lnTo>
                  <a:close/>
                </a:path>
                <a:path w="343535" h="724534">
                  <a:moveTo>
                    <a:pt x="32791" y="357022"/>
                  </a:moveTo>
                  <a:lnTo>
                    <a:pt x="32473" y="356044"/>
                  </a:lnTo>
                  <a:lnTo>
                    <a:pt x="32029" y="356222"/>
                  </a:lnTo>
                  <a:lnTo>
                    <a:pt x="32791" y="357022"/>
                  </a:lnTo>
                  <a:close/>
                </a:path>
                <a:path w="343535" h="724534">
                  <a:moveTo>
                    <a:pt x="32867" y="119176"/>
                  </a:moveTo>
                  <a:lnTo>
                    <a:pt x="32664" y="118554"/>
                  </a:lnTo>
                  <a:lnTo>
                    <a:pt x="30873" y="119824"/>
                  </a:lnTo>
                  <a:lnTo>
                    <a:pt x="31254" y="119824"/>
                  </a:lnTo>
                  <a:lnTo>
                    <a:pt x="32867" y="119176"/>
                  </a:lnTo>
                  <a:close/>
                </a:path>
                <a:path w="343535" h="724534">
                  <a:moveTo>
                    <a:pt x="33058" y="357314"/>
                  </a:moveTo>
                  <a:lnTo>
                    <a:pt x="32791" y="357022"/>
                  </a:lnTo>
                  <a:lnTo>
                    <a:pt x="32880" y="357314"/>
                  </a:lnTo>
                  <a:lnTo>
                    <a:pt x="33058" y="357314"/>
                  </a:lnTo>
                  <a:close/>
                </a:path>
                <a:path w="343535" h="724534">
                  <a:moveTo>
                    <a:pt x="33159" y="344982"/>
                  </a:moveTo>
                  <a:lnTo>
                    <a:pt x="32105" y="345401"/>
                  </a:lnTo>
                  <a:lnTo>
                    <a:pt x="31508" y="345859"/>
                  </a:lnTo>
                  <a:lnTo>
                    <a:pt x="31102" y="346341"/>
                  </a:lnTo>
                  <a:lnTo>
                    <a:pt x="31318" y="346443"/>
                  </a:lnTo>
                  <a:lnTo>
                    <a:pt x="31508" y="346570"/>
                  </a:lnTo>
                  <a:lnTo>
                    <a:pt x="31851" y="346646"/>
                  </a:lnTo>
                  <a:lnTo>
                    <a:pt x="33159" y="344982"/>
                  </a:lnTo>
                  <a:close/>
                </a:path>
                <a:path w="343535" h="724534">
                  <a:moveTo>
                    <a:pt x="33489" y="701827"/>
                  </a:moveTo>
                  <a:lnTo>
                    <a:pt x="33274" y="701840"/>
                  </a:lnTo>
                  <a:lnTo>
                    <a:pt x="32969" y="701840"/>
                  </a:lnTo>
                  <a:lnTo>
                    <a:pt x="33274" y="701954"/>
                  </a:lnTo>
                  <a:lnTo>
                    <a:pt x="33464" y="701979"/>
                  </a:lnTo>
                  <a:lnTo>
                    <a:pt x="33489" y="701827"/>
                  </a:lnTo>
                  <a:close/>
                </a:path>
                <a:path w="343535" h="724534">
                  <a:moveTo>
                    <a:pt x="33553" y="712914"/>
                  </a:moveTo>
                  <a:lnTo>
                    <a:pt x="31356" y="711644"/>
                  </a:lnTo>
                  <a:lnTo>
                    <a:pt x="30010" y="713320"/>
                  </a:lnTo>
                  <a:lnTo>
                    <a:pt x="30632" y="712914"/>
                  </a:lnTo>
                  <a:lnTo>
                    <a:pt x="32550" y="714184"/>
                  </a:lnTo>
                  <a:lnTo>
                    <a:pt x="33553" y="712914"/>
                  </a:lnTo>
                  <a:close/>
                </a:path>
                <a:path w="343535" h="724534">
                  <a:moveTo>
                    <a:pt x="33629" y="118046"/>
                  </a:moveTo>
                  <a:lnTo>
                    <a:pt x="33261" y="116014"/>
                  </a:lnTo>
                  <a:lnTo>
                    <a:pt x="31851" y="116014"/>
                  </a:lnTo>
                  <a:lnTo>
                    <a:pt x="32346" y="117284"/>
                  </a:lnTo>
                  <a:lnTo>
                    <a:pt x="33629" y="118046"/>
                  </a:lnTo>
                  <a:close/>
                </a:path>
                <a:path w="343535" h="724534">
                  <a:moveTo>
                    <a:pt x="34023" y="147015"/>
                  </a:moveTo>
                  <a:lnTo>
                    <a:pt x="32956" y="146494"/>
                  </a:lnTo>
                  <a:lnTo>
                    <a:pt x="33388" y="147764"/>
                  </a:lnTo>
                  <a:lnTo>
                    <a:pt x="33705" y="147764"/>
                  </a:lnTo>
                  <a:lnTo>
                    <a:pt x="34023" y="147015"/>
                  </a:lnTo>
                  <a:close/>
                </a:path>
                <a:path w="343535" h="724534">
                  <a:moveTo>
                    <a:pt x="34086" y="670229"/>
                  </a:moveTo>
                  <a:lnTo>
                    <a:pt x="33718" y="669734"/>
                  </a:lnTo>
                  <a:lnTo>
                    <a:pt x="32448" y="670775"/>
                  </a:lnTo>
                  <a:lnTo>
                    <a:pt x="34086" y="670229"/>
                  </a:lnTo>
                  <a:close/>
                </a:path>
                <a:path w="343535" h="724534">
                  <a:moveTo>
                    <a:pt x="34467" y="118554"/>
                  </a:moveTo>
                  <a:lnTo>
                    <a:pt x="33629" y="118046"/>
                  </a:lnTo>
                  <a:lnTo>
                    <a:pt x="33769" y="118833"/>
                  </a:lnTo>
                  <a:lnTo>
                    <a:pt x="34467" y="118554"/>
                  </a:lnTo>
                  <a:close/>
                </a:path>
                <a:path w="343535" h="724534">
                  <a:moveTo>
                    <a:pt x="34632" y="121094"/>
                  </a:moveTo>
                  <a:lnTo>
                    <a:pt x="33934" y="119824"/>
                  </a:lnTo>
                  <a:lnTo>
                    <a:pt x="33769" y="118833"/>
                  </a:lnTo>
                  <a:lnTo>
                    <a:pt x="32867" y="119176"/>
                  </a:lnTo>
                  <a:lnTo>
                    <a:pt x="33502" y="121094"/>
                  </a:lnTo>
                  <a:lnTo>
                    <a:pt x="34632" y="121094"/>
                  </a:lnTo>
                  <a:close/>
                </a:path>
                <a:path w="343535" h="724534">
                  <a:moveTo>
                    <a:pt x="34950" y="125120"/>
                  </a:moveTo>
                  <a:lnTo>
                    <a:pt x="34848" y="124929"/>
                  </a:lnTo>
                  <a:lnTo>
                    <a:pt x="34874" y="125183"/>
                  </a:lnTo>
                  <a:lnTo>
                    <a:pt x="34886" y="125437"/>
                  </a:lnTo>
                  <a:lnTo>
                    <a:pt x="34836" y="125691"/>
                  </a:lnTo>
                  <a:lnTo>
                    <a:pt x="34950" y="125349"/>
                  </a:lnTo>
                  <a:lnTo>
                    <a:pt x="34950" y="125120"/>
                  </a:lnTo>
                  <a:close/>
                </a:path>
                <a:path w="343535" h="724534">
                  <a:moveTo>
                    <a:pt x="35001" y="505904"/>
                  </a:moveTo>
                  <a:lnTo>
                    <a:pt x="31305" y="504634"/>
                  </a:lnTo>
                  <a:lnTo>
                    <a:pt x="32321" y="504634"/>
                  </a:lnTo>
                  <a:lnTo>
                    <a:pt x="32346" y="500824"/>
                  </a:lnTo>
                  <a:lnTo>
                    <a:pt x="31178" y="498284"/>
                  </a:lnTo>
                  <a:lnTo>
                    <a:pt x="31000" y="494474"/>
                  </a:lnTo>
                  <a:lnTo>
                    <a:pt x="28054" y="494474"/>
                  </a:lnTo>
                  <a:lnTo>
                    <a:pt x="28689" y="493204"/>
                  </a:lnTo>
                  <a:lnTo>
                    <a:pt x="26314" y="491934"/>
                  </a:lnTo>
                  <a:lnTo>
                    <a:pt x="27266" y="489394"/>
                  </a:lnTo>
                  <a:lnTo>
                    <a:pt x="29578" y="486854"/>
                  </a:lnTo>
                  <a:lnTo>
                    <a:pt x="29349" y="484314"/>
                  </a:lnTo>
                  <a:lnTo>
                    <a:pt x="28613" y="483044"/>
                  </a:lnTo>
                  <a:lnTo>
                    <a:pt x="27889" y="481774"/>
                  </a:lnTo>
                  <a:lnTo>
                    <a:pt x="26860" y="483044"/>
                  </a:lnTo>
                  <a:lnTo>
                    <a:pt x="25095" y="481774"/>
                  </a:lnTo>
                  <a:lnTo>
                    <a:pt x="27774" y="481774"/>
                  </a:lnTo>
                  <a:lnTo>
                    <a:pt x="27559" y="479234"/>
                  </a:lnTo>
                  <a:lnTo>
                    <a:pt x="29464" y="480504"/>
                  </a:lnTo>
                  <a:lnTo>
                    <a:pt x="29324" y="479234"/>
                  </a:lnTo>
                  <a:lnTo>
                    <a:pt x="29184" y="477964"/>
                  </a:lnTo>
                  <a:lnTo>
                    <a:pt x="29044" y="476694"/>
                  </a:lnTo>
                  <a:lnTo>
                    <a:pt x="28956" y="475424"/>
                  </a:lnTo>
                  <a:lnTo>
                    <a:pt x="26797" y="470344"/>
                  </a:lnTo>
                  <a:lnTo>
                    <a:pt x="25692" y="471614"/>
                  </a:lnTo>
                  <a:lnTo>
                    <a:pt x="24295" y="471614"/>
                  </a:lnTo>
                  <a:lnTo>
                    <a:pt x="23850" y="470344"/>
                  </a:lnTo>
                  <a:lnTo>
                    <a:pt x="25438" y="469074"/>
                  </a:lnTo>
                  <a:lnTo>
                    <a:pt x="26720" y="469074"/>
                  </a:lnTo>
                  <a:lnTo>
                    <a:pt x="26987" y="470344"/>
                  </a:lnTo>
                  <a:lnTo>
                    <a:pt x="26847" y="469074"/>
                  </a:lnTo>
                  <a:lnTo>
                    <a:pt x="26441" y="465264"/>
                  </a:lnTo>
                  <a:lnTo>
                    <a:pt x="28727" y="461454"/>
                  </a:lnTo>
                  <a:lnTo>
                    <a:pt x="29718" y="458914"/>
                  </a:lnTo>
                  <a:lnTo>
                    <a:pt x="30708" y="456374"/>
                  </a:lnTo>
                  <a:lnTo>
                    <a:pt x="29286" y="452564"/>
                  </a:lnTo>
                  <a:lnTo>
                    <a:pt x="29565" y="452564"/>
                  </a:lnTo>
                  <a:lnTo>
                    <a:pt x="27635" y="450024"/>
                  </a:lnTo>
                  <a:lnTo>
                    <a:pt x="3340" y="450024"/>
                  </a:lnTo>
                  <a:lnTo>
                    <a:pt x="2501" y="450024"/>
                  </a:lnTo>
                  <a:lnTo>
                    <a:pt x="1231" y="456374"/>
                  </a:lnTo>
                  <a:lnTo>
                    <a:pt x="6362" y="457644"/>
                  </a:lnTo>
                  <a:lnTo>
                    <a:pt x="5638" y="457644"/>
                  </a:lnTo>
                  <a:lnTo>
                    <a:pt x="3886" y="458914"/>
                  </a:lnTo>
                  <a:lnTo>
                    <a:pt x="3429" y="457644"/>
                  </a:lnTo>
                  <a:lnTo>
                    <a:pt x="2641" y="462724"/>
                  </a:lnTo>
                  <a:lnTo>
                    <a:pt x="8864" y="467804"/>
                  </a:lnTo>
                  <a:lnTo>
                    <a:pt x="5676" y="471614"/>
                  </a:lnTo>
                  <a:lnTo>
                    <a:pt x="4127" y="471614"/>
                  </a:lnTo>
                  <a:lnTo>
                    <a:pt x="4572" y="472884"/>
                  </a:lnTo>
                  <a:lnTo>
                    <a:pt x="7061" y="472884"/>
                  </a:lnTo>
                  <a:lnTo>
                    <a:pt x="5461" y="474154"/>
                  </a:lnTo>
                  <a:lnTo>
                    <a:pt x="3810" y="474154"/>
                  </a:lnTo>
                  <a:lnTo>
                    <a:pt x="6553" y="476694"/>
                  </a:lnTo>
                  <a:lnTo>
                    <a:pt x="5638" y="477964"/>
                  </a:lnTo>
                  <a:lnTo>
                    <a:pt x="3873" y="476694"/>
                  </a:lnTo>
                  <a:lnTo>
                    <a:pt x="1816" y="481774"/>
                  </a:lnTo>
                  <a:lnTo>
                    <a:pt x="8153" y="484314"/>
                  </a:lnTo>
                  <a:lnTo>
                    <a:pt x="9220" y="488124"/>
                  </a:lnTo>
                  <a:lnTo>
                    <a:pt x="4597" y="488124"/>
                  </a:lnTo>
                  <a:lnTo>
                    <a:pt x="3073" y="491934"/>
                  </a:lnTo>
                  <a:lnTo>
                    <a:pt x="2349" y="493204"/>
                  </a:lnTo>
                  <a:lnTo>
                    <a:pt x="1689" y="493204"/>
                  </a:lnTo>
                  <a:lnTo>
                    <a:pt x="1130" y="499554"/>
                  </a:lnTo>
                  <a:lnTo>
                    <a:pt x="5524" y="503364"/>
                  </a:lnTo>
                  <a:lnTo>
                    <a:pt x="7353" y="508444"/>
                  </a:lnTo>
                  <a:lnTo>
                    <a:pt x="2349" y="510984"/>
                  </a:lnTo>
                  <a:lnTo>
                    <a:pt x="5270" y="518604"/>
                  </a:lnTo>
                  <a:lnTo>
                    <a:pt x="2476" y="523684"/>
                  </a:lnTo>
                  <a:lnTo>
                    <a:pt x="3302" y="522414"/>
                  </a:lnTo>
                  <a:lnTo>
                    <a:pt x="6057" y="523684"/>
                  </a:lnTo>
                  <a:lnTo>
                    <a:pt x="6540" y="524954"/>
                  </a:lnTo>
                  <a:lnTo>
                    <a:pt x="5588" y="526224"/>
                  </a:lnTo>
                  <a:lnTo>
                    <a:pt x="9740" y="527494"/>
                  </a:lnTo>
                  <a:lnTo>
                    <a:pt x="1447" y="527494"/>
                  </a:lnTo>
                  <a:lnTo>
                    <a:pt x="2540" y="530034"/>
                  </a:lnTo>
                  <a:lnTo>
                    <a:pt x="2438" y="532574"/>
                  </a:lnTo>
                  <a:lnTo>
                    <a:pt x="7988" y="532574"/>
                  </a:lnTo>
                  <a:lnTo>
                    <a:pt x="4965" y="536384"/>
                  </a:lnTo>
                  <a:lnTo>
                    <a:pt x="5613" y="541464"/>
                  </a:lnTo>
                  <a:lnTo>
                    <a:pt x="6400" y="545274"/>
                  </a:lnTo>
                  <a:lnTo>
                    <a:pt x="3848" y="547814"/>
                  </a:lnTo>
                  <a:lnTo>
                    <a:pt x="5232" y="549084"/>
                  </a:lnTo>
                  <a:lnTo>
                    <a:pt x="5232" y="551624"/>
                  </a:lnTo>
                  <a:lnTo>
                    <a:pt x="3657" y="551624"/>
                  </a:lnTo>
                  <a:lnTo>
                    <a:pt x="2565" y="556704"/>
                  </a:lnTo>
                  <a:lnTo>
                    <a:pt x="3111" y="560514"/>
                  </a:lnTo>
                  <a:lnTo>
                    <a:pt x="27749" y="560514"/>
                  </a:lnTo>
                  <a:lnTo>
                    <a:pt x="30937" y="557974"/>
                  </a:lnTo>
                  <a:lnTo>
                    <a:pt x="24752" y="557974"/>
                  </a:lnTo>
                  <a:lnTo>
                    <a:pt x="27800" y="554164"/>
                  </a:lnTo>
                  <a:lnTo>
                    <a:pt x="28905" y="555434"/>
                  </a:lnTo>
                  <a:lnTo>
                    <a:pt x="29413" y="554164"/>
                  </a:lnTo>
                  <a:lnTo>
                    <a:pt x="30937" y="550354"/>
                  </a:lnTo>
                  <a:lnTo>
                    <a:pt x="31203" y="549084"/>
                  </a:lnTo>
                  <a:lnTo>
                    <a:pt x="27063" y="549084"/>
                  </a:lnTo>
                  <a:lnTo>
                    <a:pt x="26403" y="547814"/>
                  </a:lnTo>
                  <a:lnTo>
                    <a:pt x="29629" y="547814"/>
                  </a:lnTo>
                  <a:lnTo>
                    <a:pt x="26225" y="545274"/>
                  </a:lnTo>
                  <a:lnTo>
                    <a:pt x="30086" y="544004"/>
                  </a:lnTo>
                  <a:lnTo>
                    <a:pt x="29248" y="542734"/>
                  </a:lnTo>
                  <a:lnTo>
                    <a:pt x="29057" y="542734"/>
                  </a:lnTo>
                  <a:lnTo>
                    <a:pt x="27800" y="544004"/>
                  </a:lnTo>
                  <a:lnTo>
                    <a:pt x="26873" y="544004"/>
                  </a:lnTo>
                  <a:lnTo>
                    <a:pt x="25400" y="541464"/>
                  </a:lnTo>
                  <a:lnTo>
                    <a:pt x="29083" y="538924"/>
                  </a:lnTo>
                  <a:lnTo>
                    <a:pt x="30746" y="537654"/>
                  </a:lnTo>
                  <a:lnTo>
                    <a:pt x="27965" y="532574"/>
                  </a:lnTo>
                  <a:lnTo>
                    <a:pt x="28346" y="532574"/>
                  </a:lnTo>
                  <a:lnTo>
                    <a:pt x="27241" y="531304"/>
                  </a:lnTo>
                  <a:lnTo>
                    <a:pt x="33947" y="533844"/>
                  </a:lnTo>
                  <a:lnTo>
                    <a:pt x="30911" y="531304"/>
                  </a:lnTo>
                  <a:lnTo>
                    <a:pt x="28333" y="531304"/>
                  </a:lnTo>
                  <a:lnTo>
                    <a:pt x="30276" y="530034"/>
                  </a:lnTo>
                  <a:lnTo>
                    <a:pt x="30302" y="527494"/>
                  </a:lnTo>
                  <a:lnTo>
                    <a:pt x="29464" y="524954"/>
                  </a:lnTo>
                  <a:lnTo>
                    <a:pt x="31686" y="524954"/>
                  </a:lnTo>
                  <a:lnTo>
                    <a:pt x="32067" y="522414"/>
                  </a:lnTo>
                  <a:lnTo>
                    <a:pt x="32245" y="521144"/>
                  </a:lnTo>
                  <a:lnTo>
                    <a:pt x="30607" y="517334"/>
                  </a:lnTo>
                  <a:lnTo>
                    <a:pt x="30645" y="513524"/>
                  </a:lnTo>
                  <a:lnTo>
                    <a:pt x="30645" y="512254"/>
                  </a:lnTo>
                  <a:lnTo>
                    <a:pt x="29603" y="513524"/>
                  </a:lnTo>
                  <a:lnTo>
                    <a:pt x="27495" y="513524"/>
                  </a:lnTo>
                  <a:lnTo>
                    <a:pt x="25755" y="513524"/>
                  </a:lnTo>
                  <a:lnTo>
                    <a:pt x="25387" y="512254"/>
                  </a:lnTo>
                  <a:lnTo>
                    <a:pt x="26212" y="512254"/>
                  </a:lnTo>
                  <a:lnTo>
                    <a:pt x="24917" y="510984"/>
                  </a:lnTo>
                  <a:lnTo>
                    <a:pt x="25311" y="509714"/>
                  </a:lnTo>
                  <a:lnTo>
                    <a:pt x="28790" y="510984"/>
                  </a:lnTo>
                  <a:lnTo>
                    <a:pt x="29908" y="510984"/>
                  </a:lnTo>
                  <a:lnTo>
                    <a:pt x="28727" y="509714"/>
                  </a:lnTo>
                  <a:lnTo>
                    <a:pt x="31584" y="509714"/>
                  </a:lnTo>
                  <a:lnTo>
                    <a:pt x="29464" y="508444"/>
                  </a:lnTo>
                  <a:lnTo>
                    <a:pt x="35001" y="505904"/>
                  </a:lnTo>
                  <a:close/>
                </a:path>
                <a:path w="343535" h="724534">
                  <a:moveTo>
                    <a:pt x="35039" y="128295"/>
                  </a:moveTo>
                  <a:lnTo>
                    <a:pt x="34823" y="128206"/>
                  </a:lnTo>
                  <a:lnTo>
                    <a:pt x="34480" y="128143"/>
                  </a:lnTo>
                  <a:lnTo>
                    <a:pt x="33985" y="128117"/>
                  </a:lnTo>
                  <a:lnTo>
                    <a:pt x="35039" y="128295"/>
                  </a:lnTo>
                  <a:close/>
                </a:path>
                <a:path w="343535" h="724534">
                  <a:moveTo>
                    <a:pt x="35102" y="176339"/>
                  </a:moveTo>
                  <a:lnTo>
                    <a:pt x="34899" y="176390"/>
                  </a:lnTo>
                  <a:lnTo>
                    <a:pt x="34594" y="176441"/>
                  </a:lnTo>
                  <a:lnTo>
                    <a:pt x="34899" y="176453"/>
                  </a:lnTo>
                  <a:lnTo>
                    <a:pt x="35102" y="176428"/>
                  </a:lnTo>
                  <a:close/>
                </a:path>
                <a:path w="343535" h="724534">
                  <a:moveTo>
                    <a:pt x="35102" y="107746"/>
                  </a:moveTo>
                  <a:lnTo>
                    <a:pt x="34251" y="106311"/>
                  </a:lnTo>
                  <a:lnTo>
                    <a:pt x="33362" y="105930"/>
                  </a:lnTo>
                  <a:lnTo>
                    <a:pt x="31318" y="106006"/>
                  </a:lnTo>
                  <a:lnTo>
                    <a:pt x="31673" y="106934"/>
                  </a:lnTo>
                  <a:lnTo>
                    <a:pt x="35102" y="107746"/>
                  </a:lnTo>
                  <a:close/>
                </a:path>
                <a:path w="343535" h="724534">
                  <a:moveTo>
                    <a:pt x="35242" y="113969"/>
                  </a:moveTo>
                  <a:lnTo>
                    <a:pt x="31978" y="112763"/>
                  </a:lnTo>
                  <a:lnTo>
                    <a:pt x="33388" y="112585"/>
                  </a:lnTo>
                  <a:lnTo>
                    <a:pt x="29489" y="111252"/>
                  </a:lnTo>
                  <a:lnTo>
                    <a:pt x="29108" y="110337"/>
                  </a:lnTo>
                  <a:lnTo>
                    <a:pt x="30670" y="109753"/>
                  </a:lnTo>
                  <a:lnTo>
                    <a:pt x="31940" y="109982"/>
                  </a:lnTo>
                  <a:lnTo>
                    <a:pt x="31051" y="109601"/>
                  </a:lnTo>
                  <a:lnTo>
                    <a:pt x="32778" y="108623"/>
                  </a:lnTo>
                  <a:lnTo>
                    <a:pt x="30619" y="108026"/>
                  </a:lnTo>
                  <a:lnTo>
                    <a:pt x="27889" y="109042"/>
                  </a:lnTo>
                  <a:lnTo>
                    <a:pt x="27711" y="110515"/>
                  </a:lnTo>
                  <a:lnTo>
                    <a:pt x="29832" y="112179"/>
                  </a:lnTo>
                  <a:lnTo>
                    <a:pt x="29057" y="112458"/>
                  </a:lnTo>
                  <a:lnTo>
                    <a:pt x="28168" y="112090"/>
                  </a:lnTo>
                  <a:lnTo>
                    <a:pt x="27533" y="111988"/>
                  </a:lnTo>
                  <a:lnTo>
                    <a:pt x="29146" y="113131"/>
                  </a:lnTo>
                  <a:lnTo>
                    <a:pt x="32042" y="114503"/>
                  </a:lnTo>
                  <a:lnTo>
                    <a:pt x="35242" y="113969"/>
                  </a:lnTo>
                  <a:close/>
                </a:path>
                <a:path w="343535" h="724534">
                  <a:moveTo>
                    <a:pt x="35255" y="124472"/>
                  </a:moveTo>
                  <a:lnTo>
                    <a:pt x="35102" y="124167"/>
                  </a:lnTo>
                  <a:lnTo>
                    <a:pt x="34798" y="123901"/>
                  </a:lnTo>
                  <a:lnTo>
                    <a:pt x="34391" y="123647"/>
                  </a:lnTo>
                  <a:lnTo>
                    <a:pt x="34531" y="123901"/>
                  </a:lnTo>
                  <a:lnTo>
                    <a:pt x="34632" y="124155"/>
                  </a:lnTo>
                  <a:lnTo>
                    <a:pt x="34696" y="124396"/>
                  </a:lnTo>
                  <a:lnTo>
                    <a:pt x="34277" y="124333"/>
                  </a:lnTo>
                  <a:lnTo>
                    <a:pt x="33528" y="122364"/>
                  </a:lnTo>
                  <a:lnTo>
                    <a:pt x="31711" y="121094"/>
                  </a:lnTo>
                  <a:lnTo>
                    <a:pt x="30873" y="119824"/>
                  </a:lnTo>
                  <a:lnTo>
                    <a:pt x="30226" y="119824"/>
                  </a:lnTo>
                  <a:lnTo>
                    <a:pt x="29629" y="118554"/>
                  </a:lnTo>
                  <a:lnTo>
                    <a:pt x="23596" y="118554"/>
                  </a:lnTo>
                  <a:lnTo>
                    <a:pt x="30353" y="122364"/>
                  </a:lnTo>
                  <a:lnTo>
                    <a:pt x="31483" y="123634"/>
                  </a:lnTo>
                  <a:lnTo>
                    <a:pt x="32245" y="123634"/>
                  </a:lnTo>
                  <a:lnTo>
                    <a:pt x="33286" y="123634"/>
                  </a:lnTo>
                  <a:lnTo>
                    <a:pt x="33858" y="124307"/>
                  </a:lnTo>
                  <a:lnTo>
                    <a:pt x="33616" y="124396"/>
                  </a:lnTo>
                  <a:lnTo>
                    <a:pt x="34010" y="124485"/>
                  </a:lnTo>
                  <a:lnTo>
                    <a:pt x="34391" y="124904"/>
                  </a:lnTo>
                  <a:lnTo>
                    <a:pt x="34251" y="124523"/>
                  </a:lnTo>
                  <a:lnTo>
                    <a:pt x="34696" y="124688"/>
                  </a:lnTo>
                  <a:lnTo>
                    <a:pt x="34848" y="124929"/>
                  </a:lnTo>
                  <a:lnTo>
                    <a:pt x="34810" y="124752"/>
                  </a:lnTo>
                  <a:lnTo>
                    <a:pt x="34772" y="124574"/>
                  </a:lnTo>
                  <a:lnTo>
                    <a:pt x="34709" y="124421"/>
                  </a:lnTo>
                  <a:lnTo>
                    <a:pt x="35255" y="124472"/>
                  </a:lnTo>
                  <a:close/>
                </a:path>
                <a:path w="343535" h="724534">
                  <a:moveTo>
                    <a:pt x="35407" y="115201"/>
                  </a:moveTo>
                  <a:lnTo>
                    <a:pt x="34569" y="114935"/>
                  </a:lnTo>
                  <a:lnTo>
                    <a:pt x="35267" y="115925"/>
                  </a:lnTo>
                  <a:lnTo>
                    <a:pt x="35280" y="115595"/>
                  </a:lnTo>
                  <a:lnTo>
                    <a:pt x="35407" y="115201"/>
                  </a:lnTo>
                  <a:close/>
                </a:path>
                <a:path w="343535" h="724534">
                  <a:moveTo>
                    <a:pt x="35496" y="147764"/>
                  </a:moveTo>
                  <a:lnTo>
                    <a:pt x="34772" y="145224"/>
                  </a:lnTo>
                  <a:lnTo>
                    <a:pt x="34023" y="147015"/>
                  </a:lnTo>
                  <a:lnTo>
                    <a:pt x="35496" y="147764"/>
                  </a:lnTo>
                  <a:close/>
                </a:path>
                <a:path w="343535" h="724534">
                  <a:moveTo>
                    <a:pt x="35598" y="116408"/>
                  </a:moveTo>
                  <a:lnTo>
                    <a:pt x="35267" y="115938"/>
                  </a:lnTo>
                  <a:lnTo>
                    <a:pt x="35255" y="116141"/>
                  </a:lnTo>
                  <a:lnTo>
                    <a:pt x="35267" y="116319"/>
                  </a:lnTo>
                  <a:lnTo>
                    <a:pt x="35598" y="116408"/>
                  </a:lnTo>
                  <a:close/>
                </a:path>
                <a:path w="343535" h="724534">
                  <a:moveTo>
                    <a:pt x="35610" y="669734"/>
                  </a:moveTo>
                  <a:lnTo>
                    <a:pt x="34086" y="670229"/>
                  </a:lnTo>
                  <a:lnTo>
                    <a:pt x="35585" y="672274"/>
                  </a:lnTo>
                  <a:lnTo>
                    <a:pt x="35610" y="669734"/>
                  </a:lnTo>
                  <a:close/>
                </a:path>
                <a:path w="343535" h="724534">
                  <a:moveTo>
                    <a:pt x="35826" y="329374"/>
                  </a:moveTo>
                  <a:lnTo>
                    <a:pt x="25679" y="325564"/>
                  </a:lnTo>
                  <a:lnTo>
                    <a:pt x="32969" y="323024"/>
                  </a:lnTo>
                  <a:lnTo>
                    <a:pt x="30581" y="317944"/>
                  </a:lnTo>
                  <a:lnTo>
                    <a:pt x="29375" y="314134"/>
                  </a:lnTo>
                  <a:lnTo>
                    <a:pt x="28968" y="312864"/>
                  </a:lnTo>
                  <a:lnTo>
                    <a:pt x="33286" y="312864"/>
                  </a:lnTo>
                  <a:lnTo>
                    <a:pt x="31508" y="309156"/>
                  </a:lnTo>
                  <a:lnTo>
                    <a:pt x="28854" y="312242"/>
                  </a:lnTo>
                  <a:lnTo>
                    <a:pt x="27990" y="307784"/>
                  </a:lnTo>
                  <a:lnTo>
                    <a:pt x="29464" y="307784"/>
                  </a:lnTo>
                  <a:lnTo>
                    <a:pt x="27470" y="306514"/>
                  </a:lnTo>
                  <a:lnTo>
                    <a:pt x="28727" y="301434"/>
                  </a:lnTo>
                  <a:lnTo>
                    <a:pt x="29400" y="300164"/>
                  </a:lnTo>
                  <a:lnTo>
                    <a:pt x="30759" y="302704"/>
                  </a:lnTo>
                  <a:lnTo>
                    <a:pt x="31546" y="302704"/>
                  </a:lnTo>
                  <a:lnTo>
                    <a:pt x="30175" y="298894"/>
                  </a:lnTo>
                  <a:lnTo>
                    <a:pt x="29718" y="297624"/>
                  </a:lnTo>
                  <a:lnTo>
                    <a:pt x="32245" y="293814"/>
                  </a:lnTo>
                  <a:lnTo>
                    <a:pt x="30403" y="290004"/>
                  </a:lnTo>
                  <a:lnTo>
                    <a:pt x="30911" y="290004"/>
                  </a:lnTo>
                  <a:lnTo>
                    <a:pt x="31051" y="289788"/>
                  </a:lnTo>
                  <a:lnTo>
                    <a:pt x="31711" y="290753"/>
                  </a:lnTo>
                  <a:lnTo>
                    <a:pt x="31508" y="290220"/>
                  </a:lnTo>
                  <a:lnTo>
                    <a:pt x="31102" y="289725"/>
                  </a:lnTo>
                  <a:lnTo>
                    <a:pt x="31788" y="288734"/>
                  </a:lnTo>
                  <a:lnTo>
                    <a:pt x="30200" y="288734"/>
                  </a:lnTo>
                  <a:lnTo>
                    <a:pt x="29857" y="288861"/>
                  </a:lnTo>
                  <a:lnTo>
                    <a:pt x="27051" y="290004"/>
                  </a:lnTo>
                  <a:lnTo>
                    <a:pt x="24142" y="286600"/>
                  </a:lnTo>
                  <a:lnTo>
                    <a:pt x="28257" y="287464"/>
                  </a:lnTo>
                  <a:lnTo>
                    <a:pt x="27368" y="286194"/>
                  </a:lnTo>
                  <a:lnTo>
                    <a:pt x="23812" y="281114"/>
                  </a:lnTo>
                  <a:lnTo>
                    <a:pt x="31000" y="283476"/>
                  </a:lnTo>
                  <a:lnTo>
                    <a:pt x="30137" y="282384"/>
                  </a:lnTo>
                  <a:lnTo>
                    <a:pt x="31597" y="282384"/>
                  </a:lnTo>
                  <a:lnTo>
                    <a:pt x="30518" y="279844"/>
                  </a:lnTo>
                  <a:lnTo>
                    <a:pt x="28194" y="281114"/>
                  </a:lnTo>
                  <a:lnTo>
                    <a:pt x="28321" y="278574"/>
                  </a:lnTo>
                  <a:lnTo>
                    <a:pt x="30962" y="278574"/>
                  </a:lnTo>
                  <a:lnTo>
                    <a:pt x="27000" y="276034"/>
                  </a:lnTo>
                  <a:lnTo>
                    <a:pt x="27952" y="273494"/>
                  </a:lnTo>
                  <a:lnTo>
                    <a:pt x="29286" y="273494"/>
                  </a:lnTo>
                  <a:lnTo>
                    <a:pt x="29146" y="270954"/>
                  </a:lnTo>
                  <a:lnTo>
                    <a:pt x="24142" y="268414"/>
                  </a:lnTo>
                  <a:lnTo>
                    <a:pt x="25704" y="264604"/>
                  </a:lnTo>
                  <a:lnTo>
                    <a:pt x="26225" y="263334"/>
                  </a:lnTo>
                  <a:lnTo>
                    <a:pt x="30708" y="264604"/>
                  </a:lnTo>
                  <a:lnTo>
                    <a:pt x="29235" y="263334"/>
                  </a:lnTo>
                  <a:lnTo>
                    <a:pt x="27762" y="262064"/>
                  </a:lnTo>
                  <a:lnTo>
                    <a:pt x="31661" y="262064"/>
                  </a:lnTo>
                  <a:lnTo>
                    <a:pt x="31127" y="260794"/>
                  </a:lnTo>
                  <a:lnTo>
                    <a:pt x="30581" y="259524"/>
                  </a:lnTo>
                  <a:lnTo>
                    <a:pt x="28663" y="260794"/>
                  </a:lnTo>
                  <a:lnTo>
                    <a:pt x="28790" y="258254"/>
                  </a:lnTo>
                  <a:lnTo>
                    <a:pt x="10134" y="258254"/>
                  </a:lnTo>
                  <a:lnTo>
                    <a:pt x="9817" y="258254"/>
                  </a:lnTo>
                  <a:lnTo>
                    <a:pt x="11506" y="259524"/>
                  </a:lnTo>
                  <a:lnTo>
                    <a:pt x="10223" y="263334"/>
                  </a:lnTo>
                  <a:lnTo>
                    <a:pt x="10909" y="262064"/>
                  </a:lnTo>
                  <a:lnTo>
                    <a:pt x="12357" y="262064"/>
                  </a:lnTo>
                  <a:lnTo>
                    <a:pt x="10693" y="265874"/>
                  </a:lnTo>
                  <a:lnTo>
                    <a:pt x="14655" y="264604"/>
                  </a:lnTo>
                  <a:lnTo>
                    <a:pt x="15113" y="267144"/>
                  </a:lnTo>
                  <a:lnTo>
                    <a:pt x="13741" y="268058"/>
                  </a:lnTo>
                  <a:lnTo>
                    <a:pt x="13741" y="281114"/>
                  </a:lnTo>
                  <a:lnTo>
                    <a:pt x="10426" y="281114"/>
                  </a:lnTo>
                  <a:lnTo>
                    <a:pt x="11226" y="278625"/>
                  </a:lnTo>
                  <a:lnTo>
                    <a:pt x="13741" y="281114"/>
                  </a:lnTo>
                  <a:lnTo>
                    <a:pt x="13741" y="268058"/>
                  </a:lnTo>
                  <a:lnTo>
                    <a:pt x="13182" y="268414"/>
                  </a:lnTo>
                  <a:lnTo>
                    <a:pt x="10617" y="265874"/>
                  </a:lnTo>
                  <a:lnTo>
                    <a:pt x="12115" y="269684"/>
                  </a:lnTo>
                  <a:lnTo>
                    <a:pt x="10782" y="270954"/>
                  </a:lnTo>
                  <a:lnTo>
                    <a:pt x="7823" y="268414"/>
                  </a:lnTo>
                  <a:lnTo>
                    <a:pt x="10134" y="270954"/>
                  </a:lnTo>
                  <a:lnTo>
                    <a:pt x="6108" y="273494"/>
                  </a:lnTo>
                  <a:lnTo>
                    <a:pt x="5613" y="274764"/>
                  </a:lnTo>
                  <a:lnTo>
                    <a:pt x="4648" y="273494"/>
                  </a:lnTo>
                  <a:lnTo>
                    <a:pt x="5232" y="274764"/>
                  </a:lnTo>
                  <a:lnTo>
                    <a:pt x="5168" y="276034"/>
                  </a:lnTo>
                  <a:lnTo>
                    <a:pt x="7670" y="274764"/>
                  </a:lnTo>
                  <a:lnTo>
                    <a:pt x="7200" y="276034"/>
                  </a:lnTo>
                  <a:lnTo>
                    <a:pt x="6146" y="276034"/>
                  </a:lnTo>
                  <a:lnTo>
                    <a:pt x="7759" y="277304"/>
                  </a:lnTo>
                  <a:lnTo>
                    <a:pt x="10299" y="276034"/>
                  </a:lnTo>
                  <a:lnTo>
                    <a:pt x="12484" y="277304"/>
                  </a:lnTo>
                  <a:lnTo>
                    <a:pt x="11264" y="278485"/>
                  </a:lnTo>
                  <a:lnTo>
                    <a:pt x="11645" y="277304"/>
                  </a:lnTo>
                  <a:lnTo>
                    <a:pt x="7112" y="281114"/>
                  </a:lnTo>
                  <a:lnTo>
                    <a:pt x="6921" y="280060"/>
                  </a:lnTo>
                  <a:lnTo>
                    <a:pt x="6540" y="281114"/>
                  </a:lnTo>
                  <a:lnTo>
                    <a:pt x="6172" y="281114"/>
                  </a:lnTo>
                  <a:lnTo>
                    <a:pt x="5867" y="279844"/>
                  </a:lnTo>
                  <a:lnTo>
                    <a:pt x="5676" y="279844"/>
                  </a:lnTo>
                  <a:lnTo>
                    <a:pt x="2641" y="283654"/>
                  </a:lnTo>
                  <a:lnTo>
                    <a:pt x="9372" y="281114"/>
                  </a:lnTo>
                  <a:lnTo>
                    <a:pt x="9194" y="284924"/>
                  </a:lnTo>
                  <a:lnTo>
                    <a:pt x="7340" y="284924"/>
                  </a:lnTo>
                  <a:lnTo>
                    <a:pt x="6896" y="285254"/>
                  </a:lnTo>
                  <a:lnTo>
                    <a:pt x="9144" y="286194"/>
                  </a:lnTo>
                  <a:lnTo>
                    <a:pt x="10528" y="287464"/>
                  </a:lnTo>
                  <a:lnTo>
                    <a:pt x="9017" y="288734"/>
                  </a:lnTo>
                  <a:lnTo>
                    <a:pt x="11544" y="288734"/>
                  </a:lnTo>
                  <a:lnTo>
                    <a:pt x="11341" y="290004"/>
                  </a:lnTo>
                  <a:lnTo>
                    <a:pt x="12052" y="288734"/>
                  </a:lnTo>
                  <a:lnTo>
                    <a:pt x="13893" y="290004"/>
                  </a:lnTo>
                  <a:lnTo>
                    <a:pt x="13627" y="290004"/>
                  </a:lnTo>
                  <a:lnTo>
                    <a:pt x="14020" y="291846"/>
                  </a:lnTo>
                  <a:lnTo>
                    <a:pt x="15786" y="292544"/>
                  </a:lnTo>
                  <a:lnTo>
                    <a:pt x="14757" y="292938"/>
                  </a:lnTo>
                  <a:lnTo>
                    <a:pt x="14757" y="300164"/>
                  </a:lnTo>
                  <a:lnTo>
                    <a:pt x="11988" y="301091"/>
                  </a:lnTo>
                  <a:lnTo>
                    <a:pt x="10833" y="300164"/>
                  </a:lnTo>
                  <a:lnTo>
                    <a:pt x="11277" y="298894"/>
                  </a:lnTo>
                  <a:lnTo>
                    <a:pt x="13284" y="300164"/>
                  </a:lnTo>
                  <a:lnTo>
                    <a:pt x="14757" y="300164"/>
                  </a:lnTo>
                  <a:lnTo>
                    <a:pt x="14757" y="292938"/>
                  </a:lnTo>
                  <a:lnTo>
                    <a:pt x="9067" y="295084"/>
                  </a:lnTo>
                  <a:lnTo>
                    <a:pt x="11188" y="297624"/>
                  </a:lnTo>
                  <a:lnTo>
                    <a:pt x="6819" y="297624"/>
                  </a:lnTo>
                  <a:lnTo>
                    <a:pt x="9156" y="300164"/>
                  </a:lnTo>
                  <a:lnTo>
                    <a:pt x="8775" y="300164"/>
                  </a:lnTo>
                  <a:lnTo>
                    <a:pt x="12344" y="302704"/>
                  </a:lnTo>
                  <a:lnTo>
                    <a:pt x="12382" y="302031"/>
                  </a:lnTo>
                  <a:lnTo>
                    <a:pt x="16852" y="303974"/>
                  </a:lnTo>
                  <a:lnTo>
                    <a:pt x="14262" y="305244"/>
                  </a:lnTo>
                  <a:lnTo>
                    <a:pt x="8089" y="305244"/>
                  </a:lnTo>
                  <a:lnTo>
                    <a:pt x="5245" y="309054"/>
                  </a:lnTo>
                  <a:lnTo>
                    <a:pt x="11125" y="311594"/>
                  </a:lnTo>
                  <a:lnTo>
                    <a:pt x="9461" y="315404"/>
                  </a:lnTo>
                  <a:lnTo>
                    <a:pt x="10579" y="314134"/>
                  </a:lnTo>
                  <a:lnTo>
                    <a:pt x="13017" y="314134"/>
                  </a:lnTo>
                  <a:lnTo>
                    <a:pt x="10845" y="316674"/>
                  </a:lnTo>
                  <a:lnTo>
                    <a:pt x="11811" y="317944"/>
                  </a:lnTo>
                  <a:lnTo>
                    <a:pt x="8978" y="317944"/>
                  </a:lnTo>
                  <a:lnTo>
                    <a:pt x="7670" y="319214"/>
                  </a:lnTo>
                  <a:lnTo>
                    <a:pt x="9220" y="319214"/>
                  </a:lnTo>
                  <a:lnTo>
                    <a:pt x="7467" y="321754"/>
                  </a:lnTo>
                  <a:lnTo>
                    <a:pt x="11582" y="323024"/>
                  </a:lnTo>
                  <a:lnTo>
                    <a:pt x="8826" y="324294"/>
                  </a:lnTo>
                  <a:lnTo>
                    <a:pt x="7620" y="326834"/>
                  </a:lnTo>
                  <a:lnTo>
                    <a:pt x="14617" y="328104"/>
                  </a:lnTo>
                  <a:lnTo>
                    <a:pt x="13830" y="330644"/>
                  </a:lnTo>
                  <a:lnTo>
                    <a:pt x="11607" y="330644"/>
                  </a:lnTo>
                  <a:lnTo>
                    <a:pt x="10121" y="331914"/>
                  </a:lnTo>
                  <a:lnTo>
                    <a:pt x="8559" y="329374"/>
                  </a:lnTo>
                  <a:lnTo>
                    <a:pt x="8509" y="330644"/>
                  </a:lnTo>
                  <a:lnTo>
                    <a:pt x="8102" y="331914"/>
                  </a:lnTo>
                  <a:lnTo>
                    <a:pt x="8229" y="331914"/>
                  </a:lnTo>
                  <a:lnTo>
                    <a:pt x="12255" y="334454"/>
                  </a:lnTo>
                  <a:lnTo>
                    <a:pt x="10261" y="335724"/>
                  </a:lnTo>
                  <a:lnTo>
                    <a:pt x="13322" y="335724"/>
                  </a:lnTo>
                  <a:lnTo>
                    <a:pt x="13119" y="336994"/>
                  </a:lnTo>
                  <a:lnTo>
                    <a:pt x="13398" y="339178"/>
                  </a:lnTo>
                  <a:lnTo>
                    <a:pt x="9245" y="340804"/>
                  </a:lnTo>
                  <a:lnTo>
                    <a:pt x="16040" y="347154"/>
                  </a:lnTo>
                  <a:lnTo>
                    <a:pt x="10464" y="349694"/>
                  </a:lnTo>
                  <a:lnTo>
                    <a:pt x="11112" y="352234"/>
                  </a:lnTo>
                  <a:lnTo>
                    <a:pt x="11722" y="354774"/>
                  </a:lnTo>
                  <a:lnTo>
                    <a:pt x="11836" y="357314"/>
                  </a:lnTo>
                  <a:lnTo>
                    <a:pt x="11010" y="357314"/>
                  </a:lnTo>
                  <a:lnTo>
                    <a:pt x="9042" y="359854"/>
                  </a:lnTo>
                  <a:lnTo>
                    <a:pt x="16916" y="358584"/>
                  </a:lnTo>
                  <a:lnTo>
                    <a:pt x="14706" y="362394"/>
                  </a:lnTo>
                  <a:lnTo>
                    <a:pt x="11341" y="363664"/>
                  </a:lnTo>
                  <a:lnTo>
                    <a:pt x="12928" y="359854"/>
                  </a:lnTo>
                  <a:lnTo>
                    <a:pt x="11645" y="361124"/>
                  </a:lnTo>
                  <a:lnTo>
                    <a:pt x="4838" y="361124"/>
                  </a:lnTo>
                  <a:lnTo>
                    <a:pt x="12509" y="364934"/>
                  </a:lnTo>
                  <a:lnTo>
                    <a:pt x="8496" y="367474"/>
                  </a:lnTo>
                  <a:lnTo>
                    <a:pt x="8089" y="366204"/>
                  </a:lnTo>
                  <a:lnTo>
                    <a:pt x="5765" y="368744"/>
                  </a:lnTo>
                  <a:lnTo>
                    <a:pt x="10591" y="371284"/>
                  </a:lnTo>
                  <a:lnTo>
                    <a:pt x="10058" y="373824"/>
                  </a:lnTo>
                  <a:lnTo>
                    <a:pt x="9029" y="373824"/>
                  </a:lnTo>
                  <a:lnTo>
                    <a:pt x="12446" y="375094"/>
                  </a:lnTo>
                  <a:lnTo>
                    <a:pt x="13550" y="378904"/>
                  </a:lnTo>
                  <a:lnTo>
                    <a:pt x="14478" y="381444"/>
                  </a:lnTo>
                  <a:lnTo>
                    <a:pt x="11836" y="381444"/>
                  </a:lnTo>
                  <a:lnTo>
                    <a:pt x="13093" y="380174"/>
                  </a:lnTo>
                  <a:lnTo>
                    <a:pt x="10375" y="381444"/>
                  </a:lnTo>
                  <a:lnTo>
                    <a:pt x="10744" y="382714"/>
                  </a:lnTo>
                  <a:lnTo>
                    <a:pt x="14719" y="381444"/>
                  </a:lnTo>
                  <a:lnTo>
                    <a:pt x="15455" y="382714"/>
                  </a:lnTo>
                  <a:lnTo>
                    <a:pt x="13982" y="383984"/>
                  </a:lnTo>
                  <a:lnTo>
                    <a:pt x="12687" y="385254"/>
                  </a:lnTo>
                  <a:lnTo>
                    <a:pt x="9804" y="386524"/>
                  </a:lnTo>
                  <a:lnTo>
                    <a:pt x="9664" y="383984"/>
                  </a:lnTo>
                  <a:lnTo>
                    <a:pt x="5918" y="385254"/>
                  </a:lnTo>
                  <a:lnTo>
                    <a:pt x="9766" y="386524"/>
                  </a:lnTo>
                  <a:lnTo>
                    <a:pt x="9093" y="387794"/>
                  </a:lnTo>
                  <a:lnTo>
                    <a:pt x="7454" y="387794"/>
                  </a:lnTo>
                  <a:lnTo>
                    <a:pt x="7950" y="391604"/>
                  </a:lnTo>
                  <a:lnTo>
                    <a:pt x="12052" y="391604"/>
                  </a:lnTo>
                  <a:lnTo>
                    <a:pt x="11709" y="395414"/>
                  </a:lnTo>
                  <a:lnTo>
                    <a:pt x="12954" y="394144"/>
                  </a:lnTo>
                  <a:lnTo>
                    <a:pt x="16992" y="396684"/>
                  </a:lnTo>
                  <a:lnTo>
                    <a:pt x="10642" y="396684"/>
                  </a:lnTo>
                  <a:lnTo>
                    <a:pt x="13639" y="397954"/>
                  </a:lnTo>
                  <a:lnTo>
                    <a:pt x="9499" y="399224"/>
                  </a:lnTo>
                  <a:lnTo>
                    <a:pt x="10477" y="400494"/>
                  </a:lnTo>
                  <a:lnTo>
                    <a:pt x="13423" y="403034"/>
                  </a:lnTo>
                  <a:lnTo>
                    <a:pt x="14173" y="405574"/>
                  </a:lnTo>
                  <a:lnTo>
                    <a:pt x="11125" y="404304"/>
                  </a:lnTo>
                  <a:lnTo>
                    <a:pt x="10363" y="403034"/>
                  </a:lnTo>
                  <a:lnTo>
                    <a:pt x="9588" y="401764"/>
                  </a:lnTo>
                  <a:lnTo>
                    <a:pt x="7797" y="400494"/>
                  </a:lnTo>
                  <a:lnTo>
                    <a:pt x="7747" y="401764"/>
                  </a:lnTo>
                  <a:lnTo>
                    <a:pt x="8051" y="404304"/>
                  </a:lnTo>
                  <a:lnTo>
                    <a:pt x="10071" y="405574"/>
                  </a:lnTo>
                  <a:lnTo>
                    <a:pt x="9690" y="404304"/>
                  </a:lnTo>
                  <a:lnTo>
                    <a:pt x="8686" y="404304"/>
                  </a:lnTo>
                  <a:lnTo>
                    <a:pt x="9321" y="403034"/>
                  </a:lnTo>
                  <a:lnTo>
                    <a:pt x="12547" y="405574"/>
                  </a:lnTo>
                  <a:lnTo>
                    <a:pt x="14109" y="406844"/>
                  </a:lnTo>
                  <a:lnTo>
                    <a:pt x="13995" y="409384"/>
                  </a:lnTo>
                  <a:lnTo>
                    <a:pt x="6007" y="409384"/>
                  </a:lnTo>
                  <a:lnTo>
                    <a:pt x="11899" y="417004"/>
                  </a:lnTo>
                  <a:lnTo>
                    <a:pt x="5651" y="418274"/>
                  </a:lnTo>
                  <a:lnTo>
                    <a:pt x="8572" y="423354"/>
                  </a:lnTo>
                  <a:lnTo>
                    <a:pt x="4318" y="427164"/>
                  </a:lnTo>
                  <a:lnTo>
                    <a:pt x="4737" y="433514"/>
                  </a:lnTo>
                  <a:lnTo>
                    <a:pt x="10998" y="430974"/>
                  </a:lnTo>
                  <a:lnTo>
                    <a:pt x="6883" y="433552"/>
                  </a:lnTo>
                  <a:lnTo>
                    <a:pt x="6591" y="433311"/>
                  </a:lnTo>
                  <a:lnTo>
                    <a:pt x="5943" y="434136"/>
                  </a:lnTo>
                  <a:lnTo>
                    <a:pt x="4902" y="434784"/>
                  </a:lnTo>
                  <a:lnTo>
                    <a:pt x="5422" y="434784"/>
                  </a:lnTo>
                  <a:lnTo>
                    <a:pt x="4864" y="435508"/>
                  </a:lnTo>
                  <a:lnTo>
                    <a:pt x="5943" y="434784"/>
                  </a:lnTo>
                  <a:lnTo>
                    <a:pt x="7658" y="434784"/>
                  </a:lnTo>
                  <a:lnTo>
                    <a:pt x="8204" y="438404"/>
                  </a:lnTo>
                  <a:lnTo>
                    <a:pt x="10909" y="436003"/>
                  </a:lnTo>
                  <a:lnTo>
                    <a:pt x="11163" y="435775"/>
                  </a:lnTo>
                  <a:lnTo>
                    <a:pt x="10007" y="436003"/>
                  </a:lnTo>
                  <a:lnTo>
                    <a:pt x="8458" y="434784"/>
                  </a:lnTo>
                  <a:lnTo>
                    <a:pt x="11315" y="434784"/>
                  </a:lnTo>
                  <a:lnTo>
                    <a:pt x="11709" y="436054"/>
                  </a:lnTo>
                  <a:lnTo>
                    <a:pt x="11176" y="436054"/>
                  </a:lnTo>
                  <a:lnTo>
                    <a:pt x="7327" y="439864"/>
                  </a:lnTo>
                  <a:lnTo>
                    <a:pt x="5461" y="441134"/>
                  </a:lnTo>
                  <a:lnTo>
                    <a:pt x="5918" y="438594"/>
                  </a:lnTo>
                  <a:lnTo>
                    <a:pt x="4495" y="438594"/>
                  </a:lnTo>
                  <a:lnTo>
                    <a:pt x="3975" y="442404"/>
                  </a:lnTo>
                  <a:lnTo>
                    <a:pt x="2870" y="441134"/>
                  </a:lnTo>
                  <a:lnTo>
                    <a:pt x="1765" y="439864"/>
                  </a:lnTo>
                  <a:lnTo>
                    <a:pt x="50" y="442404"/>
                  </a:lnTo>
                  <a:lnTo>
                    <a:pt x="2349" y="441134"/>
                  </a:lnTo>
                  <a:lnTo>
                    <a:pt x="3314" y="443674"/>
                  </a:lnTo>
                  <a:lnTo>
                    <a:pt x="2425" y="444944"/>
                  </a:lnTo>
                  <a:lnTo>
                    <a:pt x="5410" y="442404"/>
                  </a:lnTo>
                  <a:lnTo>
                    <a:pt x="8775" y="446214"/>
                  </a:lnTo>
                  <a:lnTo>
                    <a:pt x="0" y="446214"/>
                  </a:lnTo>
                  <a:lnTo>
                    <a:pt x="2222" y="448754"/>
                  </a:lnTo>
                  <a:lnTo>
                    <a:pt x="26682" y="448754"/>
                  </a:lnTo>
                  <a:lnTo>
                    <a:pt x="27178" y="446214"/>
                  </a:lnTo>
                  <a:lnTo>
                    <a:pt x="28676" y="450024"/>
                  </a:lnTo>
                  <a:lnTo>
                    <a:pt x="30353" y="448754"/>
                  </a:lnTo>
                  <a:lnTo>
                    <a:pt x="25933" y="443674"/>
                  </a:lnTo>
                  <a:lnTo>
                    <a:pt x="31076" y="441134"/>
                  </a:lnTo>
                  <a:lnTo>
                    <a:pt x="28130" y="437324"/>
                  </a:lnTo>
                  <a:lnTo>
                    <a:pt x="31483" y="433514"/>
                  </a:lnTo>
                  <a:lnTo>
                    <a:pt x="31508" y="430974"/>
                  </a:lnTo>
                  <a:lnTo>
                    <a:pt x="31508" y="429704"/>
                  </a:lnTo>
                  <a:lnTo>
                    <a:pt x="31000" y="425894"/>
                  </a:lnTo>
                  <a:lnTo>
                    <a:pt x="32753" y="422084"/>
                  </a:lnTo>
                  <a:lnTo>
                    <a:pt x="30886" y="422084"/>
                  </a:lnTo>
                  <a:lnTo>
                    <a:pt x="29070" y="420814"/>
                  </a:lnTo>
                  <a:lnTo>
                    <a:pt x="29705" y="420814"/>
                  </a:lnTo>
                  <a:lnTo>
                    <a:pt x="29286" y="413194"/>
                  </a:lnTo>
                  <a:lnTo>
                    <a:pt x="30607" y="406844"/>
                  </a:lnTo>
                  <a:lnTo>
                    <a:pt x="30949" y="405574"/>
                  </a:lnTo>
                  <a:lnTo>
                    <a:pt x="32677" y="399224"/>
                  </a:lnTo>
                  <a:lnTo>
                    <a:pt x="33883" y="394144"/>
                  </a:lnTo>
                  <a:lnTo>
                    <a:pt x="34493" y="391604"/>
                  </a:lnTo>
                  <a:lnTo>
                    <a:pt x="34759" y="390334"/>
                  </a:lnTo>
                  <a:lnTo>
                    <a:pt x="35039" y="389064"/>
                  </a:lnTo>
                  <a:lnTo>
                    <a:pt x="24879" y="390334"/>
                  </a:lnTo>
                  <a:lnTo>
                    <a:pt x="29387" y="385254"/>
                  </a:lnTo>
                  <a:lnTo>
                    <a:pt x="32816" y="386524"/>
                  </a:lnTo>
                  <a:lnTo>
                    <a:pt x="32004" y="385254"/>
                  </a:lnTo>
                  <a:lnTo>
                    <a:pt x="28752" y="380174"/>
                  </a:lnTo>
                  <a:lnTo>
                    <a:pt x="33172" y="372554"/>
                  </a:lnTo>
                  <a:lnTo>
                    <a:pt x="30467" y="367474"/>
                  </a:lnTo>
                  <a:lnTo>
                    <a:pt x="29794" y="366204"/>
                  </a:lnTo>
                  <a:lnTo>
                    <a:pt x="31635" y="366204"/>
                  </a:lnTo>
                  <a:lnTo>
                    <a:pt x="31597" y="367474"/>
                  </a:lnTo>
                  <a:lnTo>
                    <a:pt x="34150" y="366204"/>
                  </a:lnTo>
                  <a:lnTo>
                    <a:pt x="32600" y="363664"/>
                  </a:lnTo>
                  <a:lnTo>
                    <a:pt x="31826" y="362394"/>
                  </a:lnTo>
                  <a:lnTo>
                    <a:pt x="29768" y="362394"/>
                  </a:lnTo>
                  <a:lnTo>
                    <a:pt x="30022" y="361124"/>
                  </a:lnTo>
                  <a:lnTo>
                    <a:pt x="32689" y="361124"/>
                  </a:lnTo>
                  <a:lnTo>
                    <a:pt x="34201" y="359854"/>
                  </a:lnTo>
                  <a:lnTo>
                    <a:pt x="31864" y="358584"/>
                  </a:lnTo>
                  <a:lnTo>
                    <a:pt x="29540" y="357314"/>
                  </a:lnTo>
                  <a:lnTo>
                    <a:pt x="32029" y="356222"/>
                  </a:lnTo>
                  <a:lnTo>
                    <a:pt x="31851" y="356044"/>
                  </a:lnTo>
                  <a:lnTo>
                    <a:pt x="33439" y="353504"/>
                  </a:lnTo>
                  <a:lnTo>
                    <a:pt x="30530" y="353504"/>
                  </a:lnTo>
                  <a:lnTo>
                    <a:pt x="31965" y="350964"/>
                  </a:lnTo>
                  <a:lnTo>
                    <a:pt x="29337" y="348424"/>
                  </a:lnTo>
                  <a:lnTo>
                    <a:pt x="31102" y="347154"/>
                  </a:lnTo>
                  <a:lnTo>
                    <a:pt x="27889" y="345884"/>
                  </a:lnTo>
                  <a:lnTo>
                    <a:pt x="32727" y="342074"/>
                  </a:lnTo>
                  <a:lnTo>
                    <a:pt x="32905" y="342074"/>
                  </a:lnTo>
                  <a:lnTo>
                    <a:pt x="32346" y="339534"/>
                  </a:lnTo>
                  <a:lnTo>
                    <a:pt x="32067" y="338264"/>
                  </a:lnTo>
                  <a:lnTo>
                    <a:pt x="29895" y="335724"/>
                  </a:lnTo>
                  <a:lnTo>
                    <a:pt x="31292" y="336994"/>
                  </a:lnTo>
                  <a:lnTo>
                    <a:pt x="31407" y="334454"/>
                  </a:lnTo>
                  <a:lnTo>
                    <a:pt x="33248" y="335648"/>
                  </a:lnTo>
                  <a:lnTo>
                    <a:pt x="32867" y="337566"/>
                  </a:lnTo>
                  <a:lnTo>
                    <a:pt x="33159" y="336867"/>
                  </a:lnTo>
                  <a:lnTo>
                    <a:pt x="33350" y="335965"/>
                  </a:lnTo>
                  <a:lnTo>
                    <a:pt x="33350" y="335711"/>
                  </a:lnTo>
                  <a:lnTo>
                    <a:pt x="33362" y="335076"/>
                  </a:lnTo>
                  <a:lnTo>
                    <a:pt x="33413" y="334810"/>
                  </a:lnTo>
                  <a:lnTo>
                    <a:pt x="33362" y="334454"/>
                  </a:lnTo>
                  <a:lnTo>
                    <a:pt x="33350" y="333184"/>
                  </a:lnTo>
                  <a:lnTo>
                    <a:pt x="32512" y="331914"/>
                  </a:lnTo>
                  <a:lnTo>
                    <a:pt x="30073" y="331914"/>
                  </a:lnTo>
                  <a:lnTo>
                    <a:pt x="35826" y="329374"/>
                  </a:lnTo>
                  <a:close/>
                </a:path>
                <a:path w="343535" h="724534">
                  <a:moveTo>
                    <a:pt x="35991" y="640524"/>
                  </a:moveTo>
                  <a:lnTo>
                    <a:pt x="28790" y="636714"/>
                  </a:lnTo>
                  <a:lnTo>
                    <a:pt x="24282" y="636714"/>
                  </a:lnTo>
                  <a:lnTo>
                    <a:pt x="26631" y="634174"/>
                  </a:lnTo>
                  <a:lnTo>
                    <a:pt x="30670" y="634174"/>
                  </a:lnTo>
                  <a:lnTo>
                    <a:pt x="30835" y="632904"/>
                  </a:lnTo>
                  <a:lnTo>
                    <a:pt x="31000" y="631634"/>
                  </a:lnTo>
                  <a:lnTo>
                    <a:pt x="24853" y="632904"/>
                  </a:lnTo>
                  <a:lnTo>
                    <a:pt x="27025" y="629767"/>
                  </a:lnTo>
                  <a:lnTo>
                    <a:pt x="27000" y="627824"/>
                  </a:lnTo>
                  <a:lnTo>
                    <a:pt x="30556" y="627824"/>
                  </a:lnTo>
                  <a:lnTo>
                    <a:pt x="29921" y="624014"/>
                  </a:lnTo>
                  <a:lnTo>
                    <a:pt x="27292" y="620204"/>
                  </a:lnTo>
                  <a:lnTo>
                    <a:pt x="26581" y="616394"/>
                  </a:lnTo>
                  <a:lnTo>
                    <a:pt x="27647" y="616394"/>
                  </a:lnTo>
                  <a:lnTo>
                    <a:pt x="28765" y="617664"/>
                  </a:lnTo>
                  <a:lnTo>
                    <a:pt x="29832" y="616394"/>
                  </a:lnTo>
                  <a:lnTo>
                    <a:pt x="27952" y="611314"/>
                  </a:lnTo>
                  <a:lnTo>
                    <a:pt x="28486" y="610044"/>
                  </a:lnTo>
                  <a:lnTo>
                    <a:pt x="29540" y="607504"/>
                  </a:lnTo>
                  <a:lnTo>
                    <a:pt x="32131" y="601154"/>
                  </a:lnTo>
                  <a:lnTo>
                    <a:pt x="29044" y="599884"/>
                  </a:lnTo>
                  <a:lnTo>
                    <a:pt x="29070" y="598614"/>
                  </a:lnTo>
                  <a:lnTo>
                    <a:pt x="27863" y="598614"/>
                  </a:lnTo>
                  <a:lnTo>
                    <a:pt x="27635" y="597344"/>
                  </a:lnTo>
                  <a:lnTo>
                    <a:pt x="30543" y="597344"/>
                  </a:lnTo>
                  <a:lnTo>
                    <a:pt x="27889" y="594804"/>
                  </a:lnTo>
                  <a:lnTo>
                    <a:pt x="25844" y="590600"/>
                  </a:lnTo>
                  <a:lnTo>
                    <a:pt x="25844" y="617664"/>
                  </a:lnTo>
                  <a:lnTo>
                    <a:pt x="25590" y="616394"/>
                  </a:lnTo>
                  <a:lnTo>
                    <a:pt x="25844" y="617664"/>
                  </a:lnTo>
                  <a:lnTo>
                    <a:pt x="25844" y="590600"/>
                  </a:lnTo>
                  <a:lnTo>
                    <a:pt x="25450" y="589788"/>
                  </a:lnTo>
                  <a:lnTo>
                    <a:pt x="25450" y="611314"/>
                  </a:lnTo>
                  <a:lnTo>
                    <a:pt x="25387" y="613854"/>
                  </a:lnTo>
                  <a:lnTo>
                    <a:pt x="24041" y="613854"/>
                  </a:lnTo>
                  <a:lnTo>
                    <a:pt x="24612" y="612584"/>
                  </a:lnTo>
                  <a:lnTo>
                    <a:pt x="25450" y="611314"/>
                  </a:lnTo>
                  <a:lnTo>
                    <a:pt x="25450" y="589788"/>
                  </a:lnTo>
                  <a:lnTo>
                    <a:pt x="24803" y="588454"/>
                  </a:lnTo>
                  <a:lnTo>
                    <a:pt x="28067" y="584644"/>
                  </a:lnTo>
                  <a:lnTo>
                    <a:pt x="28981" y="585914"/>
                  </a:lnTo>
                  <a:lnTo>
                    <a:pt x="29591" y="584644"/>
                  </a:lnTo>
                  <a:lnTo>
                    <a:pt x="30200" y="583374"/>
                  </a:lnTo>
                  <a:lnTo>
                    <a:pt x="22644" y="582104"/>
                  </a:lnTo>
                  <a:lnTo>
                    <a:pt x="25476" y="579564"/>
                  </a:lnTo>
                  <a:lnTo>
                    <a:pt x="26022" y="580834"/>
                  </a:lnTo>
                  <a:lnTo>
                    <a:pt x="26276" y="579564"/>
                  </a:lnTo>
                  <a:lnTo>
                    <a:pt x="26530" y="578294"/>
                  </a:lnTo>
                  <a:lnTo>
                    <a:pt x="27292" y="574484"/>
                  </a:lnTo>
                  <a:lnTo>
                    <a:pt x="24384" y="568134"/>
                  </a:lnTo>
                  <a:lnTo>
                    <a:pt x="29019" y="564324"/>
                  </a:lnTo>
                  <a:lnTo>
                    <a:pt x="24574" y="563054"/>
                  </a:lnTo>
                  <a:lnTo>
                    <a:pt x="26162" y="561784"/>
                  </a:lnTo>
                  <a:lnTo>
                    <a:pt x="3302" y="561784"/>
                  </a:lnTo>
                  <a:lnTo>
                    <a:pt x="1079" y="561784"/>
                  </a:lnTo>
                  <a:lnTo>
                    <a:pt x="990" y="563054"/>
                  </a:lnTo>
                  <a:lnTo>
                    <a:pt x="9753" y="563054"/>
                  </a:lnTo>
                  <a:lnTo>
                    <a:pt x="9931" y="565594"/>
                  </a:lnTo>
                  <a:lnTo>
                    <a:pt x="5511" y="565594"/>
                  </a:lnTo>
                  <a:lnTo>
                    <a:pt x="5600" y="570674"/>
                  </a:lnTo>
                  <a:lnTo>
                    <a:pt x="1790" y="574484"/>
                  </a:lnTo>
                  <a:lnTo>
                    <a:pt x="5842" y="578294"/>
                  </a:lnTo>
                  <a:lnTo>
                    <a:pt x="3911" y="578294"/>
                  </a:lnTo>
                  <a:lnTo>
                    <a:pt x="3733" y="577024"/>
                  </a:lnTo>
                  <a:lnTo>
                    <a:pt x="3632" y="579564"/>
                  </a:lnTo>
                  <a:lnTo>
                    <a:pt x="825" y="584644"/>
                  </a:lnTo>
                  <a:lnTo>
                    <a:pt x="6883" y="583374"/>
                  </a:lnTo>
                  <a:lnTo>
                    <a:pt x="2933" y="584644"/>
                  </a:lnTo>
                  <a:lnTo>
                    <a:pt x="6553" y="588454"/>
                  </a:lnTo>
                  <a:lnTo>
                    <a:pt x="8331" y="589724"/>
                  </a:lnTo>
                  <a:lnTo>
                    <a:pt x="5410" y="589724"/>
                  </a:lnTo>
                  <a:lnTo>
                    <a:pt x="9156" y="592264"/>
                  </a:lnTo>
                  <a:lnTo>
                    <a:pt x="10172" y="592264"/>
                  </a:lnTo>
                  <a:lnTo>
                    <a:pt x="11239" y="594804"/>
                  </a:lnTo>
                  <a:lnTo>
                    <a:pt x="8915" y="594804"/>
                  </a:lnTo>
                  <a:lnTo>
                    <a:pt x="9639" y="593534"/>
                  </a:lnTo>
                  <a:lnTo>
                    <a:pt x="8890" y="594804"/>
                  </a:lnTo>
                  <a:lnTo>
                    <a:pt x="8140" y="596074"/>
                  </a:lnTo>
                  <a:lnTo>
                    <a:pt x="12433" y="596074"/>
                  </a:lnTo>
                  <a:lnTo>
                    <a:pt x="10909" y="598614"/>
                  </a:lnTo>
                  <a:lnTo>
                    <a:pt x="9029" y="597344"/>
                  </a:lnTo>
                  <a:lnTo>
                    <a:pt x="8826" y="599884"/>
                  </a:lnTo>
                  <a:lnTo>
                    <a:pt x="9817" y="598614"/>
                  </a:lnTo>
                  <a:lnTo>
                    <a:pt x="12014" y="599884"/>
                  </a:lnTo>
                  <a:lnTo>
                    <a:pt x="13208" y="601154"/>
                  </a:lnTo>
                  <a:lnTo>
                    <a:pt x="11328" y="603694"/>
                  </a:lnTo>
                  <a:lnTo>
                    <a:pt x="8699" y="604964"/>
                  </a:lnTo>
                  <a:lnTo>
                    <a:pt x="10299" y="604964"/>
                  </a:lnTo>
                  <a:lnTo>
                    <a:pt x="12471" y="606234"/>
                  </a:lnTo>
                  <a:lnTo>
                    <a:pt x="11734" y="607504"/>
                  </a:lnTo>
                  <a:lnTo>
                    <a:pt x="10718" y="607504"/>
                  </a:lnTo>
                  <a:lnTo>
                    <a:pt x="9817" y="606234"/>
                  </a:lnTo>
                  <a:lnTo>
                    <a:pt x="7861" y="610044"/>
                  </a:lnTo>
                  <a:lnTo>
                    <a:pt x="6388" y="610044"/>
                  </a:lnTo>
                  <a:lnTo>
                    <a:pt x="5956" y="612584"/>
                  </a:lnTo>
                  <a:lnTo>
                    <a:pt x="2209" y="610044"/>
                  </a:lnTo>
                  <a:lnTo>
                    <a:pt x="4267" y="612584"/>
                  </a:lnTo>
                  <a:lnTo>
                    <a:pt x="8724" y="615111"/>
                  </a:lnTo>
                  <a:lnTo>
                    <a:pt x="8737" y="612584"/>
                  </a:lnTo>
                  <a:lnTo>
                    <a:pt x="8851" y="610273"/>
                  </a:lnTo>
                  <a:lnTo>
                    <a:pt x="13284" y="611314"/>
                  </a:lnTo>
                  <a:lnTo>
                    <a:pt x="10464" y="613854"/>
                  </a:lnTo>
                  <a:lnTo>
                    <a:pt x="9004" y="613854"/>
                  </a:lnTo>
                  <a:lnTo>
                    <a:pt x="8737" y="615124"/>
                  </a:lnTo>
                  <a:lnTo>
                    <a:pt x="7505" y="617664"/>
                  </a:lnTo>
                  <a:lnTo>
                    <a:pt x="6362" y="617664"/>
                  </a:lnTo>
                  <a:lnTo>
                    <a:pt x="6362" y="622744"/>
                  </a:lnTo>
                  <a:lnTo>
                    <a:pt x="5638" y="622744"/>
                  </a:lnTo>
                  <a:lnTo>
                    <a:pt x="5245" y="621474"/>
                  </a:lnTo>
                  <a:lnTo>
                    <a:pt x="6146" y="621474"/>
                  </a:lnTo>
                  <a:lnTo>
                    <a:pt x="6362" y="622744"/>
                  </a:lnTo>
                  <a:lnTo>
                    <a:pt x="6362" y="617664"/>
                  </a:lnTo>
                  <a:lnTo>
                    <a:pt x="6019" y="617664"/>
                  </a:lnTo>
                  <a:lnTo>
                    <a:pt x="6273" y="618934"/>
                  </a:lnTo>
                  <a:lnTo>
                    <a:pt x="5981" y="620204"/>
                  </a:lnTo>
                  <a:lnTo>
                    <a:pt x="3733" y="621474"/>
                  </a:lnTo>
                  <a:lnTo>
                    <a:pt x="4800" y="622744"/>
                  </a:lnTo>
                  <a:lnTo>
                    <a:pt x="4711" y="624014"/>
                  </a:lnTo>
                  <a:lnTo>
                    <a:pt x="7658" y="624014"/>
                  </a:lnTo>
                  <a:lnTo>
                    <a:pt x="7200" y="625284"/>
                  </a:lnTo>
                  <a:lnTo>
                    <a:pt x="9613" y="624014"/>
                  </a:lnTo>
                  <a:lnTo>
                    <a:pt x="9258" y="624014"/>
                  </a:lnTo>
                  <a:lnTo>
                    <a:pt x="9118" y="622744"/>
                  </a:lnTo>
                  <a:lnTo>
                    <a:pt x="8953" y="621474"/>
                  </a:lnTo>
                  <a:lnTo>
                    <a:pt x="8826" y="620204"/>
                  </a:lnTo>
                  <a:lnTo>
                    <a:pt x="10337" y="621474"/>
                  </a:lnTo>
                  <a:lnTo>
                    <a:pt x="11607" y="621474"/>
                  </a:lnTo>
                  <a:lnTo>
                    <a:pt x="9994" y="622744"/>
                  </a:lnTo>
                  <a:lnTo>
                    <a:pt x="11899" y="624014"/>
                  </a:lnTo>
                  <a:lnTo>
                    <a:pt x="14770" y="624014"/>
                  </a:lnTo>
                  <a:lnTo>
                    <a:pt x="13614" y="624738"/>
                  </a:lnTo>
                  <a:lnTo>
                    <a:pt x="13614" y="645604"/>
                  </a:lnTo>
                  <a:lnTo>
                    <a:pt x="11912" y="648144"/>
                  </a:lnTo>
                  <a:lnTo>
                    <a:pt x="10655" y="645604"/>
                  </a:lnTo>
                  <a:lnTo>
                    <a:pt x="13614" y="645604"/>
                  </a:lnTo>
                  <a:lnTo>
                    <a:pt x="13614" y="624738"/>
                  </a:lnTo>
                  <a:lnTo>
                    <a:pt x="10706" y="626554"/>
                  </a:lnTo>
                  <a:lnTo>
                    <a:pt x="8534" y="629094"/>
                  </a:lnTo>
                  <a:lnTo>
                    <a:pt x="6007" y="629094"/>
                  </a:lnTo>
                  <a:lnTo>
                    <a:pt x="7721" y="632904"/>
                  </a:lnTo>
                  <a:lnTo>
                    <a:pt x="7239" y="637984"/>
                  </a:lnTo>
                  <a:lnTo>
                    <a:pt x="12814" y="639254"/>
                  </a:lnTo>
                  <a:lnTo>
                    <a:pt x="13525" y="640524"/>
                  </a:lnTo>
                  <a:lnTo>
                    <a:pt x="11239" y="640524"/>
                  </a:lnTo>
                  <a:lnTo>
                    <a:pt x="10464" y="641654"/>
                  </a:lnTo>
                  <a:lnTo>
                    <a:pt x="10541" y="641794"/>
                  </a:lnTo>
                  <a:lnTo>
                    <a:pt x="9753" y="645604"/>
                  </a:lnTo>
                  <a:lnTo>
                    <a:pt x="10261" y="645604"/>
                  </a:lnTo>
                  <a:lnTo>
                    <a:pt x="10718" y="648144"/>
                  </a:lnTo>
                  <a:lnTo>
                    <a:pt x="9537" y="646874"/>
                  </a:lnTo>
                  <a:lnTo>
                    <a:pt x="8458" y="651954"/>
                  </a:lnTo>
                  <a:lnTo>
                    <a:pt x="11366" y="655764"/>
                  </a:lnTo>
                  <a:lnTo>
                    <a:pt x="13944" y="660844"/>
                  </a:lnTo>
                  <a:lnTo>
                    <a:pt x="11899" y="665924"/>
                  </a:lnTo>
                  <a:lnTo>
                    <a:pt x="12585" y="664654"/>
                  </a:lnTo>
                  <a:lnTo>
                    <a:pt x="13220" y="664654"/>
                  </a:lnTo>
                  <a:lnTo>
                    <a:pt x="12319" y="671004"/>
                  </a:lnTo>
                  <a:lnTo>
                    <a:pt x="13157" y="677354"/>
                  </a:lnTo>
                  <a:lnTo>
                    <a:pt x="13601" y="683704"/>
                  </a:lnTo>
                  <a:lnTo>
                    <a:pt x="11569" y="690054"/>
                  </a:lnTo>
                  <a:lnTo>
                    <a:pt x="10528" y="692594"/>
                  </a:lnTo>
                  <a:lnTo>
                    <a:pt x="12992" y="692594"/>
                  </a:lnTo>
                  <a:lnTo>
                    <a:pt x="14922" y="693864"/>
                  </a:lnTo>
                  <a:lnTo>
                    <a:pt x="11772" y="693864"/>
                  </a:lnTo>
                  <a:lnTo>
                    <a:pt x="15494" y="696404"/>
                  </a:lnTo>
                  <a:lnTo>
                    <a:pt x="18249" y="700214"/>
                  </a:lnTo>
                  <a:lnTo>
                    <a:pt x="7912" y="702754"/>
                  </a:lnTo>
                  <a:lnTo>
                    <a:pt x="13081" y="707834"/>
                  </a:lnTo>
                  <a:lnTo>
                    <a:pt x="15189" y="706564"/>
                  </a:lnTo>
                  <a:lnTo>
                    <a:pt x="14833" y="707834"/>
                  </a:lnTo>
                  <a:lnTo>
                    <a:pt x="16586" y="711644"/>
                  </a:lnTo>
                  <a:lnTo>
                    <a:pt x="16357" y="711644"/>
                  </a:lnTo>
                  <a:lnTo>
                    <a:pt x="15265" y="712914"/>
                  </a:lnTo>
                  <a:lnTo>
                    <a:pt x="13614" y="712914"/>
                  </a:lnTo>
                  <a:lnTo>
                    <a:pt x="16560" y="716724"/>
                  </a:lnTo>
                  <a:lnTo>
                    <a:pt x="15455" y="719264"/>
                  </a:lnTo>
                  <a:lnTo>
                    <a:pt x="9982" y="715454"/>
                  </a:lnTo>
                  <a:lnTo>
                    <a:pt x="9791" y="720534"/>
                  </a:lnTo>
                  <a:lnTo>
                    <a:pt x="10464" y="721804"/>
                  </a:lnTo>
                  <a:lnTo>
                    <a:pt x="14732" y="724344"/>
                  </a:lnTo>
                  <a:lnTo>
                    <a:pt x="15824" y="724344"/>
                  </a:lnTo>
                  <a:lnTo>
                    <a:pt x="15887" y="723074"/>
                  </a:lnTo>
                  <a:lnTo>
                    <a:pt x="16802" y="723074"/>
                  </a:lnTo>
                  <a:lnTo>
                    <a:pt x="18465" y="721804"/>
                  </a:lnTo>
                  <a:lnTo>
                    <a:pt x="18973" y="723239"/>
                  </a:lnTo>
                  <a:lnTo>
                    <a:pt x="17703" y="723226"/>
                  </a:lnTo>
                  <a:lnTo>
                    <a:pt x="19050" y="723455"/>
                  </a:lnTo>
                  <a:lnTo>
                    <a:pt x="19367" y="724344"/>
                  </a:lnTo>
                  <a:lnTo>
                    <a:pt x="29260" y="724344"/>
                  </a:lnTo>
                  <a:lnTo>
                    <a:pt x="32562" y="721804"/>
                  </a:lnTo>
                  <a:lnTo>
                    <a:pt x="29502" y="719264"/>
                  </a:lnTo>
                  <a:lnTo>
                    <a:pt x="31851" y="717994"/>
                  </a:lnTo>
                  <a:lnTo>
                    <a:pt x="32067" y="720534"/>
                  </a:lnTo>
                  <a:lnTo>
                    <a:pt x="34251" y="719264"/>
                  </a:lnTo>
                  <a:lnTo>
                    <a:pt x="32258" y="717994"/>
                  </a:lnTo>
                  <a:lnTo>
                    <a:pt x="30886" y="716724"/>
                  </a:lnTo>
                  <a:lnTo>
                    <a:pt x="33451" y="716724"/>
                  </a:lnTo>
                  <a:lnTo>
                    <a:pt x="28727" y="714184"/>
                  </a:lnTo>
                  <a:lnTo>
                    <a:pt x="29057" y="713955"/>
                  </a:lnTo>
                  <a:lnTo>
                    <a:pt x="27838" y="712914"/>
                  </a:lnTo>
                  <a:lnTo>
                    <a:pt x="30010" y="711644"/>
                  </a:lnTo>
                  <a:lnTo>
                    <a:pt x="31356" y="711644"/>
                  </a:lnTo>
                  <a:lnTo>
                    <a:pt x="31838" y="711644"/>
                  </a:lnTo>
                  <a:lnTo>
                    <a:pt x="29895" y="710374"/>
                  </a:lnTo>
                  <a:lnTo>
                    <a:pt x="32524" y="710374"/>
                  </a:lnTo>
                  <a:lnTo>
                    <a:pt x="30988" y="709104"/>
                  </a:lnTo>
                  <a:lnTo>
                    <a:pt x="31788" y="707834"/>
                  </a:lnTo>
                  <a:lnTo>
                    <a:pt x="29184" y="706564"/>
                  </a:lnTo>
                  <a:lnTo>
                    <a:pt x="31877" y="705294"/>
                  </a:lnTo>
                  <a:lnTo>
                    <a:pt x="28359" y="702754"/>
                  </a:lnTo>
                  <a:lnTo>
                    <a:pt x="31851" y="702754"/>
                  </a:lnTo>
                  <a:lnTo>
                    <a:pt x="29273" y="700214"/>
                  </a:lnTo>
                  <a:lnTo>
                    <a:pt x="29044" y="698944"/>
                  </a:lnTo>
                  <a:lnTo>
                    <a:pt x="34632" y="701484"/>
                  </a:lnTo>
                  <a:lnTo>
                    <a:pt x="32486" y="698944"/>
                  </a:lnTo>
                  <a:lnTo>
                    <a:pt x="29260" y="695134"/>
                  </a:lnTo>
                  <a:lnTo>
                    <a:pt x="35179" y="695134"/>
                  </a:lnTo>
                  <a:lnTo>
                    <a:pt x="30175" y="693864"/>
                  </a:lnTo>
                  <a:lnTo>
                    <a:pt x="32829" y="690054"/>
                  </a:lnTo>
                  <a:lnTo>
                    <a:pt x="29984" y="687514"/>
                  </a:lnTo>
                  <a:lnTo>
                    <a:pt x="30949" y="687514"/>
                  </a:lnTo>
                  <a:lnTo>
                    <a:pt x="31318" y="686244"/>
                  </a:lnTo>
                  <a:lnTo>
                    <a:pt x="32791" y="684974"/>
                  </a:lnTo>
                  <a:lnTo>
                    <a:pt x="29603" y="684974"/>
                  </a:lnTo>
                  <a:lnTo>
                    <a:pt x="28613" y="682434"/>
                  </a:lnTo>
                  <a:lnTo>
                    <a:pt x="26047" y="681164"/>
                  </a:lnTo>
                  <a:lnTo>
                    <a:pt x="29972" y="678624"/>
                  </a:lnTo>
                  <a:lnTo>
                    <a:pt x="30886" y="681164"/>
                  </a:lnTo>
                  <a:lnTo>
                    <a:pt x="31356" y="681164"/>
                  </a:lnTo>
                  <a:lnTo>
                    <a:pt x="31280" y="677354"/>
                  </a:lnTo>
                  <a:lnTo>
                    <a:pt x="28549" y="678624"/>
                  </a:lnTo>
                  <a:lnTo>
                    <a:pt x="30949" y="677354"/>
                  </a:lnTo>
                  <a:lnTo>
                    <a:pt x="29692" y="677354"/>
                  </a:lnTo>
                  <a:lnTo>
                    <a:pt x="33083" y="676084"/>
                  </a:lnTo>
                  <a:lnTo>
                    <a:pt x="27952" y="676084"/>
                  </a:lnTo>
                  <a:lnTo>
                    <a:pt x="32181" y="674814"/>
                  </a:lnTo>
                  <a:lnTo>
                    <a:pt x="29006" y="673544"/>
                  </a:lnTo>
                  <a:lnTo>
                    <a:pt x="31470" y="672274"/>
                  </a:lnTo>
                  <a:lnTo>
                    <a:pt x="33807" y="673544"/>
                  </a:lnTo>
                  <a:lnTo>
                    <a:pt x="32994" y="672274"/>
                  </a:lnTo>
                  <a:lnTo>
                    <a:pt x="32181" y="671004"/>
                  </a:lnTo>
                  <a:lnTo>
                    <a:pt x="32448" y="670775"/>
                  </a:lnTo>
                  <a:lnTo>
                    <a:pt x="31775" y="671004"/>
                  </a:lnTo>
                  <a:lnTo>
                    <a:pt x="29540" y="671004"/>
                  </a:lnTo>
                  <a:lnTo>
                    <a:pt x="28371" y="667194"/>
                  </a:lnTo>
                  <a:lnTo>
                    <a:pt x="32372" y="668464"/>
                  </a:lnTo>
                  <a:lnTo>
                    <a:pt x="34302" y="668464"/>
                  </a:lnTo>
                  <a:lnTo>
                    <a:pt x="33769" y="667194"/>
                  </a:lnTo>
                  <a:lnTo>
                    <a:pt x="33248" y="665924"/>
                  </a:lnTo>
                  <a:lnTo>
                    <a:pt x="29667" y="664654"/>
                  </a:lnTo>
                  <a:lnTo>
                    <a:pt x="29794" y="663384"/>
                  </a:lnTo>
                  <a:lnTo>
                    <a:pt x="31457" y="663384"/>
                  </a:lnTo>
                  <a:lnTo>
                    <a:pt x="28333" y="662114"/>
                  </a:lnTo>
                  <a:lnTo>
                    <a:pt x="31178" y="658304"/>
                  </a:lnTo>
                  <a:lnTo>
                    <a:pt x="27266" y="655764"/>
                  </a:lnTo>
                  <a:lnTo>
                    <a:pt x="22910" y="655764"/>
                  </a:lnTo>
                  <a:lnTo>
                    <a:pt x="22821" y="654494"/>
                  </a:lnTo>
                  <a:lnTo>
                    <a:pt x="20421" y="654494"/>
                  </a:lnTo>
                  <a:lnTo>
                    <a:pt x="22948" y="653224"/>
                  </a:lnTo>
                  <a:lnTo>
                    <a:pt x="22885" y="654494"/>
                  </a:lnTo>
                  <a:lnTo>
                    <a:pt x="24701" y="654494"/>
                  </a:lnTo>
                  <a:lnTo>
                    <a:pt x="23583" y="653224"/>
                  </a:lnTo>
                  <a:lnTo>
                    <a:pt x="25514" y="652538"/>
                  </a:lnTo>
                  <a:lnTo>
                    <a:pt x="23266" y="650684"/>
                  </a:lnTo>
                  <a:lnTo>
                    <a:pt x="24244" y="648144"/>
                  </a:lnTo>
                  <a:lnTo>
                    <a:pt x="27800" y="648144"/>
                  </a:lnTo>
                  <a:lnTo>
                    <a:pt x="25527" y="651954"/>
                  </a:lnTo>
                  <a:lnTo>
                    <a:pt x="28638" y="650684"/>
                  </a:lnTo>
                  <a:lnTo>
                    <a:pt x="27355" y="653224"/>
                  </a:lnTo>
                  <a:lnTo>
                    <a:pt x="32918" y="650684"/>
                  </a:lnTo>
                  <a:lnTo>
                    <a:pt x="27343" y="654265"/>
                  </a:lnTo>
                  <a:lnTo>
                    <a:pt x="26339" y="653224"/>
                  </a:lnTo>
                  <a:lnTo>
                    <a:pt x="26162" y="653072"/>
                  </a:lnTo>
                  <a:lnTo>
                    <a:pt x="24879" y="654494"/>
                  </a:lnTo>
                  <a:lnTo>
                    <a:pt x="26987" y="654494"/>
                  </a:lnTo>
                  <a:lnTo>
                    <a:pt x="27559" y="654494"/>
                  </a:lnTo>
                  <a:lnTo>
                    <a:pt x="27393" y="654316"/>
                  </a:lnTo>
                  <a:lnTo>
                    <a:pt x="32956" y="651954"/>
                  </a:lnTo>
                  <a:lnTo>
                    <a:pt x="33426" y="650684"/>
                  </a:lnTo>
                  <a:lnTo>
                    <a:pt x="33909" y="649414"/>
                  </a:lnTo>
                  <a:lnTo>
                    <a:pt x="31051" y="648144"/>
                  </a:lnTo>
                  <a:lnTo>
                    <a:pt x="32016" y="645604"/>
                  </a:lnTo>
                  <a:lnTo>
                    <a:pt x="30035" y="644334"/>
                  </a:lnTo>
                  <a:lnTo>
                    <a:pt x="29083" y="645604"/>
                  </a:lnTo>
                  <a:lnTo>
                    <a:pt x="27114" y="644334"/>
                  </a:lnTo>
                  <a:lnTo>
                    <a:pt x="23469" y="640524"/>
                  </a:lnTo>
                  <a:lnTo>
                    <a:pt x="35991" y="640524"/>
                  </a:lnTo>
                  <a:close/>
                </a:path>
                <a:path w="343535" h="724534">
                  <a:moveTo>
                    <a:pt x="36004" y="128676"/>
                  </a:moveTo>
                  <a:lnTo>
                    <a:pt x="35877" y="128447"/>
                  </a:lnTo>
                  <a:lnTo>
                    <a:pt x="35039" y="128295"/>
                  </a:lnTo>
                  <a:lnTo>
                    <a:pt x="36004" y="128676"/>
                  </a:lnTo>
                  <a:close/>
                </a:path>
                <a:path w="343535" h="724534">
                  <a:moveTo>
                    <a:pt x="36068" y="116484"/>
                  </a:moveTo>
                  <a:lnTo>
                    <a:pt x="35864" y="116484"/>
                  </a:lnTo>
                  <a:lnTo>
                    <a:pt x="35699" y="116446"/>
                  </a:lnTo>
                  <a:lnTo>
                    <a:pt x="35928" y="116890"/>
                  </a:lnTo>
                  <a:lnTo>
                    <a:pt x="36068" y="116484"/>
                  </a:lnTo>
                  <a:close/>
                </a:path>
                <a:path w="343535" h="724534">
                  <a:moveTo>
                    <a:pt x="36436" y="150304"/>
                  </a:moveTo>
                  <a:lnTo>
                    <a:pt x="32791" y="149034"/>
                  </a:lnTo>
                  <a:lnTo>
                    <a:pt x="33807" y="149034"/>
                  </a:lnTo>
                  <a:lnTo>
                    <a:pt x="33388" y="147764"/>
                  </a:lnTo>
                  <a:lnTo>
                    <a:pt x="32435" y="147764"/>
                  </a:lnTo>
                  <a:lnTo>
                    <a:pt x="29070" y="145224"/>
                  </a:lnTo>
                  <a:lnTo>
                    <a:pt x="31711" y="143954"/>
                  </a:lnTo>
                  <a:lnTo>
                    <a:pt x="23736" y="143954"/>
                  </a:lnTo>
                  <a:lnTo>
                    <a:pt x="22047" y="143954"/>
                  </a:lnTo>
                  <a:lnTo>
                    <a:pt x="26149" y="147764"/>
                  </a:lnTo>
                  <a:lnTo>
                    <a:pt x="23799" y="147764"/>
                  </a:lnTo>
                  <a:lnTo>
                    <a:pt x="24599" y="149034"/>
                  </a:lnTo>
                  <a:lnTo>
                    <a:pt x="23418" y="149034"/>
                  </a:lnTo>
                  <a:lnTo>
                    <a:pt x="19088" y="149034"/>
                  </a:lnTo>
                  <a:lnTo>
                    <a:pt x="25412" y="151574"/>
                  </a:lnTo>
                  <a:lnTo>
                    <a:pt x="22821" y="152844"/>
                  </a:lnTo>
                  <a:lnTo>
                    <a:pt x="20027" y="152844"/>
                  </a:lnTo>
                  <a:lnTo>
                    <a:pt x="21602" y="150304"/>
                  </a:lnTo>
                  <a:lnTo>
                    <a:pt x="18986" y="152844"/>
                  </a:lnTo>
                  <a:lnTo>
                    <a:pt x="23723" y="154114"/>
                  </a:lnTo>
                  <a:lnTo>
                    <a:pt x="17780" y="155384"/>
                  </a:lnTo>
                  <a:lnTo>
                    <a:pt x="18224" y="156718"/>
                  </a:lnTo>
                  <a:lnTo>
                    <a:pt x="18059" y="156705"/>
                  </a:lnTo>
                  <a:lnTo>
                    <a:pt x="17399" y="156730"/>
                  </a:lnTo>
                  <a:lnTo>
                    <a:pt x="16535" y="156832"/>
                  </a:lnTo>
                  <a:lnTo>
                    <a:pt x="16383" y="157238"/>
                  </a:lnTo>
                  <a:lnTo>
                    <a:pt x="18465" y="157454"/>
                  </a:lnTo>
                  <a:lnTo>
                    <a:pt x="18630" y="157924"/>
                  </a:lnTo>
                  <a:lnTo>
                    <a:pt x="22428" y="157924"/>
                  </a:lnTo>
                  <a:lnTo>
                    <a:pt x="20053" y="160464"/>
                  </a:lnTo>
                  <a:lnTo>
                    <a:pt x="21209" y="163004"/>
                  </a:lnTo>
                  <a:lnTo>
                    <a:pt x="19939" y="163004"/>
                  </a:lnTo>
                  <a:lnTo>
                    <a:pt x="18897" y="168084"/>
                  </a:lnTo>
                  <a:lnTo>
                    <a:pt x="17411" y="170624"/>
                  </a:lnTo>
                  <a:lnTo>
                    <a:pt x="20612" y="170624"/>
                  </a:lnTo>
                  <a:lnTo>
                    <a:pt x="19773" y="173164"/>
                  </a:lnTo>
                  <a:lnTo>
                    <a:pt x="20485" y="175704"/>
                  </a:lnTo>
                  <a:lnTo>
                    <a:pt x="18173" y="175704"/>
                  </a:lnTo>
                  <a:lnTo>
                    <a:pt x="17284" y="174434"/>
                  </a:lnTo>
                  <a:lnTo>
                    <a:pt x="16306" y="173164"/>
                  </a:lnTo>
                  <a:lnTo>
                    <a:pt x="16256" y="175704"/>
                  </a:lnTo>
                  <a:lnTo>
                    <a:pt x="17462" y="175704"/>
                  </a:lnTo>
                  <a:lnTo>
                    <a:pt x="18084" y="176974"/>
                  </a:lnTo>
                  <a:lnTo>
                    <a:pt x="15608" y="176974"/>
                  </a:lnTo>
                  <a:lnTo>
                    <a:pt x="15671" y="179514"/>
                  </a:lnTo>
                  <a:lnTo>
                    <a:pt x="18783" y="182054"/>
                  </a:lnTo>
                  <a:lnTo>
                    <a:pt x="16738" y="184594"/>
                  </a:lnTo>
                  <a:lnTo>
                    <a:pt x="19431" y="184594"/>
                  </a:lnTo>
                  <a:lnTo>
                    <a:pt x="24295" y="182054"/>
                  </a:lnTo>
                  <a:lnTo>
                    <a:pt x="25971" y="185864"/>
                  </a:lnTo>
                  <a:lnTo>
                    <a:pt x="22631" y="185864"/>
                  </a:lnTo>
                  <a:lnTo>
                    <a:pt x="21640" y="184594"/>
                  </a:lnTo>
                  <a:lnTo>
                    <a:pt x="21463" y="184594"/>
                  </a:lnTo>
                  <a:lnTo>
                    <a:pt x="22034" y="185864"/>
                  </a:lnTo>
                  <a:lnTo>
                    <a:pt x="21602" y="185661"/>
                  </a:lnTo>
                  <a:lnTo>
                    <a:pt x="21602" y="185864"/>
                  </a:lnTo>
                  <a:lnTo>
                    <a:pt x="21336" y="187134"/>
                  </a:lnTo>
                  <a:lnTo>
                    <a:pt x="18021" y="187134"/>
                  </a:lnTo>
                  <a:lnTo>
                    <a:pt x="19088" y="185864"/>
                  </a:lnTo>
                  <a:lnTo>
                    <a:pt x="21602" y="185864"/>
                  </a:lnTo>
                  <a:lnTo>
                    <a:pt x="21602" y="185661"/>
                  </a:lnTo>
                  <a:lnTo>
                    <a:pt x="19608" y="184594"/>
                  </a:lnTo>
                  <a:lnTo>
                    <a:pt x="18478" y="185864"/>
                  </a:lnTo>
                  <a:lnTo>
                    <a:pt x="18300" y="185864"/>
                  </a:lnTo>
                  <a:lnTo>
                    <a:pt x="17881" y="187134"/>
                  </a:lnTo>
                  <a:lnTo>
                    <a:pt x="16598" y="188404"/>
                  </a:lnTo>
                  <a:lnTo>
                    <a:pt x="16205" y="188404"/>
                  </a:lnTo>
                  <a:lnTo>
                    <a:pt x="17805" y="189674"/>
                  </a:lnTo>
                  <a:lnTo>
                    <a:pt x="18034" y="189674"/>
                  </a:lnTo>
                  <a:lnTo>
                    <a:pt x="18097" y="192214"/>
                  </a:lnTo>
                  <a:lnTo>
                    <a:pt x="15506" y="190944"/>
                  </a:lnTo>
                  <a:lnTo>
                    <a:pt x="14414" y="192214"/>
                  </a:lnTo>
                  <a:lnTo>
                    <a:pt x="15824" y="192214"/>
                  </a:lnTo>
                  <a:lnTo>
                    <a:pt x="14262" y="193484"/>
                  </a:lnTo>
                  <a:lnTo>
                    <a:pt x="17348" y="193484"/>
                  </a:lnTo>
                  <a:lnTo>
                    <a:pt x="17310" y="194754"/>
                  </a:lnTo>
                  <a:lnTo>
                    <a:pt x="15024" y="194754"/>
                  </a:lnTo>
                  <a:lnTo>
                    <a:pt x="16332" y="196024"/>
                  </a:lnTo>
                  <a:lnTo>
                    <a:pt x="15189" y="199834"/>
                  </a:lnTo>
                  <a:lnTo>
                    <a:pt x="17564" y="199834"/>
                  </a:lnTo>
                  <a:lnTo>
                    <a:pt x="16878" y="200672"/>
                  </a:lnTo>
                  <a:lnTo>
                    <a:pt x="17995" y="200825"/>
                  </a:lnTo>
                  <a:lnTo>
                    <a:pt x="17741" y="199961"/>
                  </a:lnTo>
                  <a:lnTo>
                    <a:pt x="17792" y="199834"/>
                  </a:lnTo>
                  <a:lnTo>
                    <a:pt x="18529" y="199834"/>
                  </a:lnTo>
                  <a:lnTo>
                    <a:pt x="18745" y="198577"/>
                  </a:lnTo>
                  <a:lnTo>
                    <a:pt x="18884" y="198564"/>
                  </a:lnTo>
                  <a:lnTo>
                    <a:pt x="21793" y="203644"/>
                  </a:lnTo>
                  <a:lnTo>
                    <a:pt x="16802" y="207454"/>
                  </a:lnTo>
                  <a:lnTo>
                    <a:pt x="17983" y="211264"/>
                  </a:lnTo>
                  <a:lnTo>
                    <a:pt x="16941" y="211264"/>
                  </a:lnTo>
                  <a:lnTo>
                    <a:pt x="18034" y="212534"/>
                  </a:lnTo>
                  <a:lnTo>
                    <a:pt x="17437" y="216344"/>
                  </a:lnTo>
                  <a:lnTo>
                    <a:pt x="19608" y="217614"/>
                  </a:lnTo>
                  <a:lnTo>
                    <a:pt x="17640" y="218884"/>
                  </a:lnTo>
                  <a:lnTo>
                    <a:pt x="16433" y="218884"/>
                  </a:lnTo>
                  <a:lnTo>
                    <a:pt x="17145" y="220154"/>
                  </a:lnTo>
                  <a:lnTo>
                    <a:pt x="18288" y="220154"/>
                  </a:lnTo>
                  <a:lnTo>
                    <a:pt x="16497" y="222694"/>
                  </a:lnTo>
                  <a:lnTo>
                    <a:pt x="15176" y="221729"/>
                  </a:lnTo>
                  <a:lnTo>
                    <a:pt x="15062" y="222529"/>
                  </a:lnTo>
                  <a:lnTo>
                    <a:pt x="15125" y="221691"/>
                  </a:lnTo>
                  <a:lnTo>
                    <a:pt x="14744" y="221424"/>
                  </a:lnTo>
                  <a:lnTo>
                    <a:pt x="14795" y="222542"/>
                  </a:lnTo>
                  <a:lnTo>
                    <a:pt x="14249" y="223964"/>
                  </a:lnTo>
                  <a:lnTo>
                    <a:pt x="12585" y="223964"/>
                  </a:lnTo>
                  <a:lnTo>
                    <a:pt x="15328" y="226504"/>
                  </a:lnTo>
                  <a:lnTo>
                    <a:pt x="12712" y="225234"/>
                  </a:lnTo>
                  <a:lnTo>
                    <a:pt x="11938" y="227774"/>
                  </a:lnTo>
                  <a:lnTo>
                    <a:pt x="12687" y="229044"/>
                  </a:lnTo>
                  <a:lnTo>
                    <a:pt x="14630" y="227774"/>
                  </a:lnTo>
                  <a:lnTo>
                    <a:pt x="14986" y="229044"/>
                  </a:lnTo>
                  <a:lnTo>
                    <a:pt x="14706" y="230314"/>
                  </a:lnTo>
                  <a:lnTo>
                    <a:pt x="14452" y="231584"/>
                  </a:lnTo>
                  <a:lnTo>
                    <a:pt x="10985" y="230314"/>
                  </a:lnTo>
                  <a:lnTo>
                    <a:pt x="10096" y="234124"/>
                  </a:lnTo>
                  <a:lnTo>
                    <a:pt x="11887" y="236664"/>
                  </a:lnTo>
                  <a:lnTo>
                    <a:pt x="13157" y="239204"/>
                  </a:lnTo>
                  <a:lnTo>
                    <a:pt x="12954" y="239407"/>
                  </a:lnTo>
                  <a:lnTo>
                    <a:pt x="15303" y="240474"/>
                  </a:lnTo>
                  <a:lnTo>
                    <a:pt x="14757" y="243014"/>
                  </a:lnTo>
                  <a:lnTo>
                    <a:pt x="9690" y="245554"/>
                  </a:lnTo>
                  <a:lnTo>
                    <a:pt x="7620" y="248094"/>
                  </a:lnTo>
                  <a:lnTo>
                    <a:pt x="14630" y="248094"/>
                  </a:lnTo>
                  <a:lnTo>
                    <a:pt x="13220" y="251904"/>
                  </a:lnTo>
                  <a:lnTo>
                    <a:pt x="14478" y="250634"/>
                  </a:lnTo>
                  <a:lnTo>
                    <a:pt x="17792" y="250634"/>
                  </a:lnTo>
                  <a:lnTo>
                    <a:pt x="18884" y="253174"/>
                  </a:lnTo>
                  <a:lnTo>
                    <a:pt x="18351" y="255714"/>
                  </a:lnTo>
                  <a:lnTo>
                    <a:pt x="13576" y="255714"/>
                  </a:lnTo>
                  <a:lnTo>
                    <a:pt x="12623" y="254444"/>
                  </a:lnTo>
                  <a:lnTo>
                    <a:pt x="12547" y="253174"/>
                  </a:lnTo>
                  <a:lnTo>
                    <a:pt x="12928" y="253174"/>
                  </a:lnTo>
                  <a:lnTo>
                    <a:pt x="12446" y="251904"/>
                  </a:lnTo>
                  <a:lnTo>
                    <a:pt x="11074" y="253174"/>
                  </a:lnTo>
                  <a:lnTo>
                    <a:pt x="12306" y="253174"/>
                  </a:lnTo>
                  <a:lnTo>
                    <a:pt x="10998" y="254444"/>
                  </a:lnTo>
                  <a:lnTo>
                    <a:pt x="11023" y="256628"/>
                  </a:lnTo>
                  <a:lnTo>
                    <a:pt x="10845" y="256870"/>
                  </a:lnTo>
                  <a:lnTo>
                    <a:pt x="9004" y="255714"/>
                  </a:lnTo>
                  <a:lnTo>
                    <a:pt x="10020" y="257987"/>
                  </a:lnTo>
                  <a:lnTo>
                    <a:pt x="10312" y="257987"/>
                  </a:lnTo>
                  <a:lnTo>
                    <a:pt x="28219" y="257987"/>
                  </a:lnTo>
                  <a:lnTo>
                    <a:pt x="25996" y="256984"/>
                  </a:lnTo>
                  <a:lnTo>
                    <a:pt x="27355" y="255714"/>
                  </a:lnTo>
                  <a:lnTo>
                    <a:pt x="28905" y="256984"/>
                  </a:lnTo>
                  <a:lnTo>
                    <a:pt x="28295" y="253174"/>
                  </a:lnTo>
                  <a:lnTo>
                    <a:pt x="26746" y="255714"/>
                  </a:lnTo>
                  <a:lnTo>
                    <a:pt x="24790" y="253174"/>
                  </a:lnTo>
                  <a:lnTo>
                    <a:pt x="21793" y="255714"/>
                  </a:lnTo>
                  <a:lnTo>
                    <a:pt x="22974" y="253174"/>
                  </a:lnTo>
                  <a:lnTo>
                    <a:pt x="23355" y="253174"/>
                  </a:lnTo>
                  <a:lnTo>
                    <a:pt x="23088" y="250634"/>
                  </a:lnTo>
                  <a:lnTo>
                    <a:pt x="25438" y="249364"/>
                  </a:lnTo>
                  <a:lnTo>
                    <a:pt x="22948" y="248094"/>
                  </a:lnTo>
                  <a:lnTo>
                    <a:pt x="23977" y="245554"/>
                  </a:lnTo>
                  <a:lnTo>
                    <a:pt x="25234" y="245554"/>
                  </a:lnTo>
                  <a:lnTo>
                    <a:pt x="28282" y="246824"/>
                  </a:lnTo>
                  <a:lnTo>
                    <a:pt x="29121" y="246824"/>
                  </a:lnTo>
                  <a:lnTo>
                    <a:pt x="25908" y="245554"/>
                  </a:lnTo>
                  <a:lnTo>
                    <a:pt x="28371" y="241744"/>
                  </a:lnTo>
                  <a:lnTo>
                    <a:pt x="24942" y="240474"/>
                  </a:lnTo>
                  <a:lnTo>
                    <a:pt x="25590" y="240474"/>
                  </a:lnTo>
                  <a:lnTo>
                    <a:pt x="26466" y="239204"/>
                  </a:lnTo>
                  <a:lnTo>
                    <a:pt x="28524" y="239204"/>
                  </a:lnTo>
                  <a:lnTo>
                    <a:pt x="29108" y="236664"/>
                  </a:lnTo>
                  <a:lnTo>
                    <a:pt x="23533" y="239204"/>
                  </a:lnTo>
                  <a:lnTo>
                    <a:pt x="25793" y="236664"/>
                  </a:lnTo>
                  <a:lnTo>
                    <a:pt x="26784" y="236664"/>
                  </a:lnTo>
                  <a:lnTo>
                    <a:pt x="28016" y="234124"/>
                  </a:lnTo>
                  <a:lnTo>
                    <a:pt x="26212" y="231584"/>
                  </a:lnTo>
                  <a:lnTo>
                    <a:pt x="25323" y="230314"/>
                  </a:lnTo>
                  <a:lnTo>
                    <a:pt x="26733" y="227774"/>
                  </a:lnTo>
                  <a:lnTo>
                    <a:pt x="30695" y="227774"/>
                  </a:lnTo>
                  <a:lnTo>
                    <a:pt x="28155" y="229857"/>
                  </a:lnTo>
                  <a:lnTo>
                    <a:pt x="28016" y="229819"/>
                  </a:lnTo>
                  <a:lnTo>
                    <a:pt x="27597" y="230314"/>
                  </a:lnTo>
                  <a:lnTo>
                    <a:pt x="28130" y="230111"/>
                  </a:lnTo>
                  <a:lnTo>
                    <a:pt x="28740" y="231559"/>
                  </a:lnTo>
                  <a:lnTo>
                    <a:pt x="30454" y="230466"/>
                  </a:lnTo>
                  <a:lnTo>
                    <a:pt x="28536" y="229958"/>
                  </a:lnTo>
                  <a:lnTo>
                    <a:pt x="30949" y="229044"/>
                  </a:lnTo>
                  <a:lnTo>
                    <a:pt x="30759" y="227774"/>
                  </a:lnTo>
                  <a:lnTo>
                    <a:pt x="30568" y="226504"/>
                  </a:lnTo>
                  <a:lnTo>
                    <a:pt x="30378" y="225234"/>
                  </a:lnTo>
                  <a:lnTo>
                    <a:pt x="28460" y="222694"/>
                  </a:lnTo>
                  <a:lnTo>
                    <a:pt x="26555" y="220154"/>
                  </a:lnTo>
                  <a:lnTo>
                    <a:pt x="27292" y="217614"/>
                  </a:lnTo>
                  <a:lnTo>
                    <a:pt x="27660" y="216344"/>
                  </a:lnTo>
                  <a:lnTo>
                    <a:pt x="27203" y="217614"/>
                  </a:lnTo>
                  <a:lnTo>
                    <a:pt x="21678" y="216344"/>
                  </a:lnTo>
                  <a:lnTo>
                    <a:pt x="30073" y="213804"/>
                  </a:lnTo>
                  <a:lnTo>
                    <a:pt x="28803" y="212534"/>
                  </a:lnTo>
                  <a:lnTo>
                    <a:pt x="29984" y="212534"/>
                  </a:lnTo>
                  <a:lnTo>
                    <a:pt x="31000" y="209994"/>
                  </a:lnTo>
                  <a:lnTo>
                    <a:pt x="28854" y="206184"/>
                  </a:lnTo>
                  <a:lnTo>
                    <a:pt x="27292" y="202374"/>
                  </a:lnTo>
                  <a:lnTo>
                    <a:pt x="28689" y="202374"/>
                  </a:lnTo>
                  <a:lnTo>
                    <a:pt x="30035" y="201104"/>
                  </a:lnTo>
                  <a:lnTo>
                    <a:pt x="29603" y="198564"/>
                  </a:lnTo>
                  <a:lnTo>
                    <a:pt x="30340" y="196024"/>
                  </a:lnTo>
                  <a:lnTo>
                    <a:pt x="28930" y="196024"/>
                  </a:lnTo>
                  <a:lnTo>
                    <a:pt x="29210" y="194754"/>
                  </a:lnTo>
                  <a:lnTo>
                    <a:pt x="27114" y="194754"/>
                  </a:lnTo>
                  <a:lnTo>
                    <a:pt x="30124" y="190944"/>
                  </a:lnTo>
                  <a:lnTo>
                    <a:pt x="29146" y="187134"/>
                  </a:lnTo>
                  <a:lnTo>
                    <a:pt x="27927" y="183324"/>
                  </a:lnTo>
                  <a:lnTo>
                    <a:pt x="28676" y="182054"/>
                  </a:lnTo>
                  <a:lnTo>
                    <a:pt x="30175" y="179514"/>
                  </a:lnTo>
                  <a:lnTo>
                    <a:pt x="31356" y="180784"/>
                  </a:lnTo>
                  <a:lnTo>
                    <a:pt x="31102" y="179514"/>
                  </a:lnTo>
                  <a:lnTo>
                    <a:pt x="30276" y="175704"/>
                  </a:lnTo>
                  <a:lnTo>
                    <a:pt x="27838" y="176974"/>
                  </a:lnTo>
                  <a:lnTo>
                    <a:pt x="25971" y="176974"/>
                  </a:lnTo>
                  <a:lnTo>
                    <a:pt x="25450" y="176974"/>
                  </a:lnTo>
                  <a:lnTo>
                    <a:pt x="24396" y="175704"/>
                  </a:lnTo>
                  <a:lnTo>
                    <a:pt x="24447" y="174434"/>
                  </a:lnTo>
                  <a:lnTo>
                    <a:pt x="25971" y="176974"/>
                  </a:lnTo>
                  <a:lnTo>
                    <a:pt x="28333" y="174434"/>
                  </a:lnTo>
                  <a:lnTo>
                    <a:pt x="28968" y="174434"/>
                  </a:lnTo>
                  <a:lnTo>
                    <a:pt x="28549" y="173774"/>
                  </a:lnTo>
                  <a:lnTo>
                    <a:pt x="31813" y="171894"/>
                  </a:lnTo>
                  <a:lnTo>
                    <a:pt x="22567" y="173164"/>
                  </a:lnTo>
                  <a:lnTo>
                    <a:pt x="25590" y="170624"/>
                  </a:lnTo>
                  <a:lnTo>
                    <a:pt x="26860" y="170624"/>
                  </a:lnTo>
                  <a:lnTo>
                    <a:pt x="26276" y="169354"/>
                  </a:lnTo>
                  <a:lnTo>
                    <a:pt x="24638" y="168084"/>
                  </a:lnTo>
                  <a:lnTo>
                    <a:pt x="25069" y="166814"/>
                  </a:lnTo>
                  <a:lnTo>
                    <a:pt x="27876" y="166814"/>
                  </a:lnTo>
                  <a:lnTo>
                    <a:pt x="26314" y="168084"/>
                  </a:lnTo>
                  <a:lnTo>
                    <a:pt x="28600" y="168084"/>
                  </a:lnTo>
                  <a:lnTo>
                    <a:pt x="28524" y="166814"/>
                  </a:lnTo>
                  <a:lnTo>
                    <a:pt x="23469" y="164274"/>
                  </a:lnTo>
                  <a:lnTo>
                    <a:pt x="26327" y="163004"/>
                  </a:lnTo>
                  <a:lnTo>
                    <a:pt x="27063" y="164274"/>
                  </a:lnTo>
                  <a:lnTo>
                    <a:pt x="27025" y="165544"/>
                  </a:lnTo>
                  <a:lnTo>
                    <a:pt x="27774" y="165544"/>
                  </a:lnTo>
                  <a:lnTo>
                    <a:pt x="31140" y="164274"/>
                  </a:lnTo>
                  <a:lnTo>
                    <a:pt x="30314" y="164274"/>
                  </a:lnTo>
                  <a:lnTo>
                    <a:pt x="30886" y="163004"/>
                  </a:lnTo>
                  <a:lnTo>
                    <a:pt x="32435" y="160464"/>
                  </a:lnTo>
                  <a:lnTo>
                    <a:pt x="31508" y="160464"/>
                  </a:lnTo>
                  <a:lnTo>
                    <a:pt x="24307" y="157924"/>
                  </a:lnTo>
                  <a:lnTo>
                    <a:pt x="30378" y="156654"/>
                  </a:lnTo>
                  <a:lnTo>
                    <a:pt x="29781" y="156159"/>
                  </a:lnTo>
                  <a:lnTo>
                    <a:pt x="28321" y="154114"/>
                  </a:lnTo>
                  <a:lnTo>
                    <a:pt x="32410" y="154114"/>
                  </a:lnTo>
                  <a:lnTo>
                    <a:pt x="32664" y="153797"/>
                  </a:lnTo>
                  <a:lnTo>
                    <a:pt x="33439" y="152844"/>
                  </a:lnTo>
                  <a:lnTo>
                    <a:pt x="34302" y="152844"/>
                  </a:lnTo>
                  <a:lnTo>
                    <a:pt x="31813" y="151574"/>
                  </a:lnTo>
                  <a:lnTo>
                    <a:pt x="36436" y="150304"/>
                  </a:lnTo>
                  <a:close/>
                </a:path>
                <a:path w="343535" h="724534">
                  <a:moveTo>
                    <a:pt x="36499" y="129616"/>
                  </a:moveTo>
                  <a:lnTo>
                    <a:pt x="36207" y="129070"/>
                  </a:lnTo>
                  <a:lnTo>
                    <a:pt x="32359" y="130695"/>
                  </a:lnTo>
                  <a:lnTo>
                    <a:pt x="34112" y="131559"/>
                  </a:lnTo>
                  <a:lnTo>
                    <a:pt x="34391" y="130746"/>
                  </a:lnTo>
                  <a:lnTo>
                    <a:pt x="36499" y="129616"/>
                  </a:lnTo>
                  <a:close/>
                </a:path>
                <a:path w="343535" h="724534">
                  <a:moveTo>
                    <a:pt x="36588" y="128905"/>
                  </a:moveTo>
                  <a:lnTo>
                    <a:pt x="36004" y="128676"/>
                  </a:lnTo>
                  <a:lnTo>
                    <a:pt x="36207" y="129070"/>
                  </a:lnTo>
                  <a:lnTo>
                    <a:pt x="36588" y="128905"/>
                  </a:lnTo>
                  <a:close/>
                </a:path>
                <a:path w="343535" h="724534">
                  <a:moveTo>
                    <a:pt x="36982" y="141414"/>
                  </a:moveTo>
                  <a:lnTo>
                    <a:pt x="32410" y="137604"/>
                  </a:lnTo>
                  <a:lnTo>
                    <a:pt x="30607" y="133794"/>
                  </a:lnTo>
                  <a:lnTo>
                    <a:pt x="27203" y="132524"/>
                  </a:lnTo>
                  <a:lnTo>
                    <a:pt x="25654" y="129984"/>
                  </a:lnTo>
                  <a:lnTo>
                    <a:pt x="27330" y="128714"/>
                  </a:lnTo>
                  <a:lnTo>
                    <a:pt x="29324" y="129984"/>
                  </a:lnTo>
                  <a:lnTo>
                    <a:pt x="30911" y="128714"/>
                  </a:lnTo>
                  <a:lnTo>
                    <a:pt x="30708" y="127444"/>
                  </a:lnTo>
                  <a:lnTo>
                    <a:pt x="29629" y="126174"/>
                  </a:lnTo>
                  <a:lnTo>
                    <a:pt x="30492" y="126174"/>
                  </a:lnTo>
                  <a:lnTo>
                    <a:pt x="32435" y="124904"/>
                  </a:lnTo>
                  <a:lnTo>
                    <a:pt x="32245" y="123634"/>
                  </a:lnTo>
                  <a:lnTo>
                    <a:pt x="29972" y="124460"/>
                  </a:lnTo>
                  <a:lnTo>
                    <a:pt x="29895" y="124904"/>
                  </a:lnTo>
                  <a:lnTo>
                    <a:pt x="29273" y="124714"/>
                  </a:lnTo>
                  <a:lnTo>
                    <a:pt x="28765" y="124904"/>
                  </a:lnTo>
                  <a:lnTo>
                    <a:pt x="28943" y="124612"/>
                  </a:lnTo>
                  <a:lnTo>
                    <a:pt x="25590" y="123634"/>
                  </a:lnTo>
                  <a:lnTo>
                    <a:pt x="29083" y="126174"/>
                  </a:lnTo>
                  <a:lnTo>
                    <a:pt x="27927" y="127444"/>
                  </a:lnTo>
                  <a:lnTo>
                    <a:pt x="26352" y="127444"/>
                  </a:lnTo>
                  <a:lnTo>
                    <a:pt x="23888" y="128714"/>
                  </a:lnTo>
                  <a:lnTo>
                    <a:pt x="23139" y="128714"/>
                  </a:lnTo>
                  <a:lnTo>
                    <a:pt x="24345" y="129984"/>
                  </a:lnTo>
                  <a:lnTo>
                    <a:pt x="21945" y="129984"/>
                  </a:lnTo>
                  <a:lnTo>
                    <a:pt x="19291" y="132524"/>
                  </a:lnTo>
                  <a:lnTo>
                    <a:pt x="24968" y="133794"/>
                  </a:lnTo>
                  <a:lnTo>
                    <a:pt x="21615" y="135064"/>
                  </a:lnTo>
                  <a:lnTo>
                    <a:pt x="21361" y="135064"/>
                  </a:lnTo>
                  <a:lnTo>
                    <a:pt x="22631" y="138874"/>
                  </a:lnTo>
                  <a:lnTo>
                    <a:pt x="24536" y="135064"/>
                  </a:lnTo>
                  <a:lnTo>
                    <a:pt x="28130" y="138874"/>
                  </a:lnTo>
                  <a:lnTo>
                    <a:pt x="20142" y="140144"/>
                  </a:lnTo>
                  <a:lnTo>
                    <a:pt x="23329" y="141414"/>
                  </a:lnTo>
                  <a:lnTo>
                    <a:pt x="23279" y="141554"/>
                  </a:lnTo>
                  <a:lnTo>
                    <a:pt x="25057" y="142684"/>
                  </a:lnTo>
                  <a:lnTo>
                    <a:pt x="23558" y="143306"/>
                  </a:lnTo>
                  <a:lnTo>
                    <a:pt x="23393" y="142684"/>
                  </a:lnTo>
                  <a:lnTo>
                    <a:pt x="23164" y="141884"/>
                  </a:lnTo>
                  <a:lnTo>
                    <a:pt x="22898" y="142684"/>
                  </a:lnTo>
                  <a:lnTo>
                    <a:pt x="21628" y="141414"/>
                  </a:lnTo>
                  <a:lnTo>
                    <a:pt x="23304" y="143421"/>
                  </a:lnTo>
                  <a:lnTo>
                    <a:pt x="23583" y="143421"/>
                  </a:lnTo>
                  <a:lnTo>
                    <a:pt x="32804" y="143421"/>
                  </a:lnTo>
                  <a:lnTo>
                    <a:pt x="36982" y="141414"/>
                  </a:lnTo>
                  <a:close/>
                </a:path>
                <a:path w="343535" h="724534">
                  <a:moveTo>
                    <a:pt x="115354" y="26987"/>
                  </a:moveTo>
                  <a:lnTo>
                    <a:pt x="113233" y="25996"/>
                  </a:lnTo>
                  <a:lnTo>
                    <a:pt x="115239" y="27825"/>
                  </a:lnTo>
                  <a:lnTo>
                    <a:pt x="115354" y="26987"/>
                  </a:lnTo>
                  <a:close/>
                </a:path>
                <a:path w="343535" h="724534">
                  <a:moveTo>
                    <a:pt x="115392" y="27965"/>
                  </a:moveTo>
                  <a:lnTo>
                    <a:pt x="115239" y="27825"/>
                  </a:lnTo>
                  <a:lnTo>
                    <a:pt x="115201" y="28092"/>
                  </a:lnTo>
                  <a:lnTo>
                    <a:pt x="115392" y="27965"/>
                  </a:lnTo>
                  <a:close/>
                </a:path>
                <a:path w="343535" h="724534">
                  <a:moveTo>
                    <a:pt x="115455" y="31889"/>
                  </a:moveTo>
                  <a:lnTo>
                    <a:pt x="114833" y="30886"/>
                  </a:lnTo>
                  <a:lnTo>
                    <a:pt x="115201" y="28092"/>
                  </a:lnTo>
                  <a:lnTo>
                    <a:pt x="112585" y="29895"/>
                  </a:lnTo>
                  <a:lnTo>
                    <a:pt x="115455" y="31889"/>
                  </a:lnTo>
                  <a:close/>
                </a:path>
                <a:path w="343535" h="724534">
                  <a:moveTo>
                    <a:pt x="115735" y="32105"/>
                  </a:moveTo>
                  <a:lnTo>
                    <a:pt x="115557" y="31953"/>
                  </a:lnTo>
                  <a:lnTo>
                    <a:pt x="115735" y="32105"/>
                  </a:lnTo>
                  <a:close/>
                </a:path>
                <a:path w="343535" h="724534">
                  <a:moveTo>
                    <a:pt x="174155" y="13157"/>
                  </a:moveTo>
                  <a:lnTo>
                    <a:pt x="173520" y="12827"/>
                  </a:lnTo>
                  <a:lnTo>
                    <a:pt x="173634" y="13042"/>
                  </a:lnTo>
                  <a:lnTo>
                    <a:pt x="173723" y="13195"/>
                  </a:lnTo>
                  <a:lnTo>
                    <a:pt x="173824" y="13373"/>
                  </a:lnTo>
                  <a:lnTo>
                    <a:pt x="174155" y="13157"/>
                  </a:lnTo>
                  <a:close/>
                </a:path>
                <a:path w="343535" h="724534">
                  <a:moveTo>
                    <a:pt x="184099" y="10502"/>
                  </a:moveTo>
                  <a:lnTo>
                    <a:pt x="184023" y="10337"/>
                  </a:lnTo>
                  <a:lnTo>
                    <a:pt x="183781" y="10693"/>
                  </a:lnTo>
                  <a:lnTo>
                    <a:pt x="183781" y="10896"/>
                  </a:lnTo>
                  <a:lnTo>
                    <a:pt x="183883" y="11112"/>
                  </a:lnTo>
                  <a:lnTo>
                    <a:pt x="183959" y="10693"/>
                  </a:lnTo>
                  <a:lnTo>
                    <a:pt x="184099" y="10502"/>
                  </a:lnTo>
                  <a:close/>
                </a:path>
                <a:path w="343535" h="724534">
                  <a:moveTo>
                    <a:pt x="184505" y="10896"/>
                  </a:moveTo>
                  <a:lnTo>
                    <a:pt x="184111" y="10490"/>
                  </a:lnTo>
                  <a:lnTo>
                    <a:pt x="184188" y="10693"/>
                  </a:lnTo>
                  <a:lnTo>
                    <a:pt x="184505" y="10896"/>
                  </a:lnTo>
                  <a:close/>
                </a:path>
                <a:path w="343535" h="724534">
                  <a:moveTo>
                    <a:pt x="194945" y="6426"/>
                  </a:moveTo>
                  <a:lnTo>
                    <a:pt x="194881" y="6134"/>
                  </a:lnTo>
                  <a:lnTo>
                    <a:pt x="194779" y="5778"/>
                  </a:lnTo>
                  <a:lnTo>
                    <a:pt x="194487" y="5194"/>
                  </a:lnTo>
                  <a:lnTo>
                    <a:pt x="194627" y="5689"/>
                  </a:lnTo>
                  <a:lnTo>
                    <a:pt x="194779" y="6070"/>
                  </a:lnTo>
                  <a:lnTo>
                    <a:pt x="194945" y="6426"/>
                  </a:lnTo>
                  <a:close/>
                </a:path>
                <a:path w="343535" h="724534">
                  <a:moveTo>
                    <a:pt x="215480" y="6883"/>
                  </a:moveTo>
                  <a:lnTo>
                    <a:pt x="214922" y="6553"/>
                  </a:lnTo>
                  <a:lnTo>
                    <a:pt x="215163" y="6794"/>
                  </a:lnTo>
                  <a:lnTo>
                    <a:pt x="215341" y="6870"/>
                  </a:lnTo>
                  <a:lnTo>
                    <a:pt x="215480" y="6883"/>
                  </a:lnTo>
                  <a:close/>
                </a:path>
                <a:path w="343535" h="724534">
                  <a:moveTo>
                    <a:pt x="222326" y="0"/>
                  </a:moveTo>
                  <a:lnTo>
                    <a:pt x="222148" y="76"/>
                  </a:lnTo>
                  <a:lnTo>
                    <a:pt x="221970" y="304"/>
                  </a:lnTo>
                  <a:lnTo>
                    <a:pt x="222326" y="0"/>
                  </a:lnTo>
                  <a:close/>
                </a:path>
                <a:path w="343535" h="724534">
                  <a:moveTo>
                    <a:pt x="234696" y="3365"/>
                  </a:moveTo>
                  <a:lnTo>
                    <a:pt x="234518" y="3048"/>
                  </a:lnTo>
                  <a:lnTo>
                    <a:pt x="234365" y="2895"/>
                  </a:lnTo>
                  <a:lnTo>
                    <a:pt x="234302" y="3149"/>
                  </a:lnTo>
                  <a:lnTo>
                    <a:pt x="234467" y="3238"/>
                  </a:lnTo>
                  <a:lnTo>
                    <a:pt x="234696" y="3365"/>
                  </a:lnTo>
                  <a:close/>
                </a:path>
                <a:path w="343535" h="724534">
                  <a:moveTo>
                    <a:pt x="241439" y="5829"/>
                  </a:moveTo>
                  <a:lnTo>
                    <a:pt x="241198" y="6070"/>
                  </a:lnTo>
                  <a:lnTo>
                    <a:pt x="240969" y="6286"/>
                  </a:lnTo>
                  <a:lnTo>
                    <a:pt x="241058" y="6591"/>
                  </a:lnTo>
                  <a:lnTo>
                    <a:pt x="241338" y="6489"/>
                  </a:lnTo>
                  <a:lnTo>
                    <a:pt x="241439" y="6146"/>
                  </a:lnTo>
                  <a:lnTo>
                    <a:pt x="241439" y="5829"/>
                  </a:lnTo>
                  <a:close/>
                </a:path>
                <a:path w="343535" h="724534">
                  <a:moveTo>
                    <a:pt x="279222" y="7899"/>
                  </a:moveTo>
                  <a:lnTo>
                    <a:pt x="278218" y="6781"/>
                  </a:lnTo>
                  <a:lnTo>
                    <a:pt x="278130" y="7912"/>
                  </a:lnTo>
                  <a:lnTo>
                    <a:pt x="278726" y="7632"/>
                  </a:lnTo>
                  <a:lnTo>
                    <a:pt x="279222" y="7899"/>
                  </a:lnTo>
                  <a:close/>
                </a:path>
                <a:path w="343535" h="724534">
                  <a:moveTo>
                    <a:pt x="279603" y="8318"/>
                  </a:moveTo>
                  <a:lnTo>
                    <a:pt x="279501" y="8089"/>
                  </a:lnTo>
                  <a:lnTo>
                    <a:pt x="279374" y="7962"/>
                  </a:lnTo>
                  <a:lnTo>
                    <a:pt x="279222" y="7899"/>
                  </a:lnTo>
                  <a:lnTo>
                    <a:pt x="279603" y="8318"/>
                  </a:lnTo>
                  <a:close/>
                </a:path>
                <a:path w="343535" h="724534">
                  <a:moveTo>
                    <a:pt x="286893" y="4203"/>
                  </a:moveTo>
                  <a:lnTo>
                    <a:pt x="286854" y="3822"/>
                  </a:lnTo>
                  <a:lnTo>
                    <a:pt x="286816" y="3581"/>
                  </a:lnTo>
                  <a:lnTo>
                    <a:pt x="286816" y="3962"/>
                  </a:lnTo>
                  <a:lnTo>
                    <a:pt x="286829" y="4305"/>
                  </a:lnTo>
                  <a:lnTo>
                    <a:pt x="286893" y="4648"/>
                  </a:lnTo>
                  <a:lnTo>
                    <a:pt x="286893" y="4203"/>
                  </a:lnTo>
                  <a:close/>
                </a:path>
                <a:path w="343535" h="724534">
                  <a:moveTo>
                    <a:pt x="296786" y="4305"/>
                  </a:moveTo>
                  <a:lnTo>
                    <a:pt x="296138" y="5676"/>
                  </a:lnTo>
                  <a:lnTo>
                    <a:pt x="296443" y="5689"/>
                  </a:lnTo>
                  <a:lnTo>
                    <a:pt x="296545" y="5308"/>
                  </a:lnTo>
                  <a:lnTo>
                    <a:pt x="296659" y="4838"/>
                  </a:lnTo>
                  <a:lnTo>
                    <a:pt x="296786" y="4305"/>
                  </a:lnTo>
                  <a:close/>
                </a:path>
                <a:path w="343535" h="724534">
                  <a:moveTo>
                    <a:pt x="309143" y="6870"/>
                  </a:moveTo>
                  <a:lnTo>
                    <a:pt x="309105" y="6007"/>
                  </a:lnTo>
                  <a:lnTo>
                    <a:pt x="308825" y="5854"/>
                  </a:lnTo>
                  <a:lnTo>
                    <a:pt x="308483" y="8788"/>
                  </a:lnTo>
                  <a:lnTo>
                    <a:pt x="308292" y="10045"/>
                  </a:lnTo>
                  <a:lnTo>
                    <a:pt x="308546" y="8851"/>
                  </a:lnTo>
                  <a:lnTo>
                    <a:pt x="308800" y="8305"/>
                  </a:lnTo>
                  <a:lnTo>
                    <a:pt x="309079" y="8089"/>
                  </a:lnTo>
                  <a:lnTo>
                    <a:pt x="309130" y="7543"/>
                  </a:lnTo>
                  <a:lnTo>
                    <a:pt x="309143" y="6870"/>
                  </a:lnTo>
                  <a:close/>
                </a:path>
                <a:path w="343535" h="724534">
                  <a:moveTo>
                    <a:pt x="330111" y="24892"/>
                  </a:moveTo>
                  <a:lnTo>
                    <a:pt x="329933" y="24892"/>
                  </a:lnTo>
                  <a:lnTo>
                    <a:pt x="329768" y="24892"/>
                  </a:lnTo>
                  <a:lnTo>
                    <a:pt x="329603" y="24853"/>
                  </a:lnTo>
                  <a:lnTo>
                    <a:pt x="329819" y="24980"/>
                  </a:lnTo>
                  <a:lnTo>
                    <a:pt x="329958" y="24980"/>
                  </a:lnTo>
                  <a:lnTo>
                    <a:pt x="330111" y="24892"/>
                  </a:lnTo>
                  <a:close/>
                </a:path>
                <a:path w="343535" h="724534">
                  <a:moveTo>
                    <a:pt x="331038" y="24472"/>
                  </a:moveTo>
                  <a:lnTo>
                    <a:pt x="330847" y="24587"/>
                  </a:lnTo>
                  <a:lnTo>
                    <a:pt x="330657" y="24701"/>
                  </a:lnTo>
                  <a:lnTo>
                    <a:pt x="330479" y="24765"/>
                  </a:lnTo>
                  <a:lnTo>
                    <a:pt x="330390" y="25311"/>
                  </a:lnTo>
                  <a:lnTo>
                    <a:pt x="330606" y="25158"/>
                  </a:lnTo>
                  <a:lnTo>
                    <a:pt x="330822" y="24866"/>
                  </a:lnTo>
                  <a:lnTo>
                    <a:pt x="331038" y="24472"/>
                  </a:lnTo>
                  <a:close/>
                </a:path>
                <a:path w="343535" h="724534">
                  <a:moveTo>
                    <a:pt x="342125" y="21336"/>
                  </a:moveTo>
                  <a:lnTo>
                    <a:pt x="341718" y="18567"/>
                  </a:lnTo>
                  <a:lnTo>
                    <a:pt x="340715" y="18326"/>
                  </a:lnTo>
                  <a:lnTo>
                    <a:pt x="339356" y="20370"/>
                  </a:lnTo>
                  <a:lnTo>
                    <a:pt x="339229" y="19583"/>
                  </a:lnTo>
                  <a:lnTo>
                    <a:pt x="339572" y="18719"/>
                  </a:lnTo>
                  <a:lnTo>
                    <a:pt x="339712" y="18097"/>
                  </a:lnTo>
                  <a:lnTo>
                    <a:pt x="338759" y="19659"/>
                  </a:lnTo>
                  <a:lnTo>
                    <a:pt x="337527" y="22479"/>
                  </a:lnTo>
                  <a:lnTo>
                    <a:pt x="337578" y="25692"/>
                  </a:lnTo>
                  <a:lnTo>
                    <a:pt x="338721" y="22479"/>
                  </a:lnTo>
                  <a:lnTo>
                    <a:pt x="338709" y="23888"/>
                  </a:lnTo>
                  <a:lnTo>
                    <a:pt x="340029" y="20066"/>
                  </a:lnTo>
                  <a:lnTo>
                    <a:pt x="340690" y="19748"/>
                  </a:lnTo>
                  <a:lnTo>
                    <a:pt x="340931" y="21310"/>
                  </a:lnTo>
                  <a:lnTo>
                    <a:pt x="340664" y="22555"/>
                  </a:lnTo>
                  <a:lnTo>
                    <a:pt x="340995" y="21704"/>
                  </a:lnTo>
                  <a:lnTo>
                    <a:pt x="341503" y="23444"/>
                  </a:lnTo>
                  <a:lnTo>
                    <a:pt x="342125" y="21336"/>
                  </a:lnTo>
                  <a:close/>
                </a:path>
                <a:path w="343535" h="724534">
                  <a:moveTo>
                    <a:pt x="343458" y="22110"/>
                  </a:moveTo>
                  <a:lnTo>
                    <a:pt x="342785" y="22428"/>
                  </a:lnTo>
                  <a:lnTo>
                    <a:pt x="341845" y="25793"/>
                  </a:lnTo>
                  <a:lnTo>
                    <a:pt x="342938" y="25019"/>
                  </a:lnTo>
                  <a:lnTo>
                    <a:pt x="343281" y="24155"/>
                  </a:lnTo>
                  <a:lnTo>
                    <a:pt x="343458" y="221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4111637" y="8194122"/>
              <a:ext cx="1612900" cy="554355"/>
            </a:xfrm>
            <a:custGeom>
              <a:avLst/>
              <a:gdLst/>
              <a:ahLst/>
              <a:cxnLst/>
              <a:rect l="l" t="t" r="r" b="b"/>
              <a:pathLst>
                <a:path w="1612900" h="554354">
                  <a:moveTo>
                    <a:pt x="4775" y="139877"/>
                  </a:moveTo>
                  <a:lnTo>
                    <a:pt x="4737" y="138925"/>
                  </a:lnTo>
                  <a:lnTo>
                    <a:pt x="4292" y="139700"/>
                  </a:lnTo>
                  <a:lnTo>
                    <a:pt x="4775" y="139877"/>
                  </a:lnTo>
                  <a:close/>
                </a:path>
                <a:path w="1612900" h="554354">
                  <a:moveTo>
                    <a:pt x="18389" y="104140"/>
                  </a:moveTo>
                  <a:lnTo>
                    <a:pt x="17462" y="104140"/>
                  </a:lnTo>
                  <a:lnTo>
                    <a:pt x="17881" y="104457"/>
                  </a:lnTo>
                  <a:lnTo>
                    <a:pt x="18389" y="104140"/>
                  </a:lnTo>
                  <a:close/>
                </a:path>
                <a:path w="1612900" h="554354">
                  <a:moveTo>
                    <a:pt x="20231" y="147320"/>
                  </a:moveTo>
                  <a:lnTo>
                    <a:pt x="19304" y="147320"/>
                  </a:lnTo>
                  <a:lnTo>
                    <a:pt x="19456" y="147701"/>
                  </a:lnTo>
                  <a:lnTo>
                    <a:pt x="20231" y="147320"/>
                  </a:lnTo>
                  <a:close/>
                </a:path>
                <a:path w="1612900" h="554354">
                  <a:moveTo>
                    <a:pt x="20307" y="149860"/>
                  </a:moveTo>
                  <a:lnTo>
                    <a:pt x="19456" y="147701"/>
                  </a:lnTo>
                  <a:lnTo>
                    <a:pt x="17653" y="148590"/>
                  </a:lnTo>
                  <a:lnTo>
                    <a:pt x="20307" y="149860"/>
                  </a:lnTo>
                  <a:close/>
                </a:path>
                <a:path w="1612900" h="554354">
                  <a:moveTo>
                    <a:pt x="22390" y="166370"/>
                  </a:moveTo>
                  <a:lnTo>
                    <a:pt x="22339" y="163830"/>
                  </a:lnTo>
                  <a:lnTo>
                    <a:pt x="21005" y="163830"/>
                  </a:lnTo>
                  <a:lnTo>
                    <a:pt x="21920" y="166370"/>
                  </a:lnTo>
                  <a:lnTo>
                    <a:pt x="22390" y="166370"/>
                  </a:lnTo>
                  <a:close/>
                </a:path>
                <a:path w="1612900" h="554354">
                  <a:moveTo>
                    <a:pt x="22898" y="185851"/>
                  </a:moveTo>
                  <a:lnTo>
                    <a:pt x="22034" y="186461"/>
                  </a:lnTo>
                  <a:lnTo>
                    <a:pt x="22352" y="186690"/>
                  </a:lnTo>
                  <a:lnTo>
                    <a:pt x="22898" y="185851"/>
                  </a:lnTo>
                  <a:close/>
                </a:path>
                <a:path w="1612900" h="554354">
                  <a:moveTo>
                    <a:pt x="23596" y="149098"/>
                  </a:moveTo>
                  <a:lnTo>
                    <a:pt x="22745" y="149186"/>
                  </a:lnTo>
                  <a:lnTo>
                    <a:pt x="21818" y="149186"/>
                  </a:lnTo>
                  <a:lnTo>
                    <a:pt x="20916" y="149161"/>
                  </a:lnTo>
                  <a:lnTo>
                    <a:pt x="22999" y="149326"/>
                  </a:lnTo>
                  <a:lnTo>
                    <a:pt x="23545" y="150837"/>
                  </a:lnTo>
                  <a:lnTo>
                    <a:pt x="23596" y="149098"/>
                  </a:lnTo>
                  <a:close/>
                </a:path>
                <a:path w="1612900" h="554354">
                  <a:moveTo>
                    <a:pt x="24688" y="133527"/>
                  </a:moveTo>
                  <a:lnTo>
                    <a:pt x="24498" y="133350"/>
                  </a:lnTo>
                  <a:lnTo>
                    <a:pt x="24295" y="133438"/>
                  </a:lnTo>
                  <a:lnTo>
                    <a:pt x="24688" y="133527"/>
                  </a:lnTo>
                  <a:close/>
                </a:path>
                <a:path w="1612900" h="554354">
                  <a:moveTo>
                    <a:pt x="25704" y="159181"/>
                  </a:moveTo>
                  <a:lnTo>
                    <a:pt x="25120" y="158750"/>
                  </a:lnTo>
                  <a:lnTo>
                    <a:pt x="23774" y="159816"/>
                  </a:lnTo>
                  <a:lnTo>
                    <a:pt x="25704" y="159181"/>
                  </a:lnTo>
                  <a:close/>
                </a:path>
                <a:path w="1612900" h="554354">
                  <a:moveTo>
                    <a:pt x="25895" y="134620"/>
                  </a:moveTo>
                  <a:lnTo>
                    <a:pt x="25488" y="135496"/>
                  </a:lnTo>
                  <a:lnTo>
                    <a:pt x="25895" y="134620"/>
                  </a:lnTo>
                  <a:close/>
                </a:path>
                <a:path w="1612900" h="554354">
                  <a:moveTo>
                    <a:pt x="26276" y="184150"/>
                  </a:moveTo>
                  <a:lnTo>
                    <a:pt x="23990" y="184150"/>
                  </a:lnTo>
                  <a:lnTo>
                    <a:pt x="22898" y="185851"/>
                  </a:lnTo>
                  <a:lnTo>
                    <a:pt x="23495" y="185420"/>
                  </a:lnTo>
                  <a:lnTo>
                    <a:pt x="25565" y="185420"/>
                  </a:lnTo>
                  <a:lnTo>
                    <a:pt x="26276" y="184150"/>
                  </a:lnTo>
                  <a:close/>
                </a:path>
                <a:path w="1612900" h="554354">
                  <a:moveTo>
                    <a:pt x="27025" y="158750"/>
                  </a:moveTo>
                  <a:lnTo>
                    <a:pt x="25704" y="159181"/>
                  </a:lnTo>
                  <a:lnTo>
                    <a:pt x="26847" y="160020"/>
                  </a:lnTo>
                  <a:lnTo>
                    <a:pt x="27025" y="158750"/>
                  </a:lnTo>
                  <a:close/>
                </a:path>
                <a:path w="1612900" h="554354">
                  <a:moveTo>
                    <a:pt x="27800" y="187960"/>
                  </a:moveTo>
                  <a:lnTo>
                    <a:pt x="25361" y="187960"/>
                  </a:lnTo>
                  <a:lnTo>
                    <a:pt x="25882" y="189230"/>
                  </a:lnTo>
                  <a:lnTo>
                    <a:pt x="27800" y="187960"/>
                  </a:lnTo>
                  <a:close/>
                </a:path>
                <a:path w="1612900" h="554354">
                  <a:moveTo>
                    <a:pt x="29286" y="134620"/>
                  </a:moveTo>
                  <a:lnTo>
                    <a:pt x="24688" y="133527"/>
                  </a:lnTo>
                  <a:lnTo>
                    <a:pt x="25895" y="134620"/>
                  </a:lnTo>
                  <a:lnTo>
                    <a:pt x="29286" y="134620"/>
                  </a:lnTo>
                  <a:close/>
                </a:path>
                <a:path w="1612900" h="554354">
                  <a:moveTo>
                    <a:pt x="35852" y="119380"/>
                  </a:moveTo>
                  <a:lnTo>
                    <a:pt x="33642" y="116840"/>
                  </a:lnTo>
                  <a:lnTo>
                    <a:pt x="33807" y="116840"/>
                  </a:lnTo>
                  <a:lnTo>
                    <a:pt x="33007" y="115570"/>
                  </a:lnTo>
                  <a:lnTo>
                    <a:pt x="33121" y="114300"/>
                  </a:lnTo>
                  <a:lnTo>
                    <a:pt x="34988" y="115570"/>
                  </a:lnTo>
                  <a:lnTo>
                    <a:pt x="35610" y="116840"/>
                  </a:lnTo>
                  <a:lnTo>
                    <a:pt x="34239" y="113030"/>
                  </a:lnTo>
                  <a:lnTo>
                    <a:pt x="34048" y="111760"/>
                  </a:lnTo>
                  <a:lnTo>
                    <a:pt x="26606" y="111760"/>
                  </a:lnTo>
                  <a:lnTo>
                    <a:pt x="26606" y="121920"/>
                  </a:lnTo>
                  <a:lnTo>
                    <a:pt x="26200" y="123190"/>
                  </a:lnTo>
                  <a:lnTo>
                    <a:pt x="25781" y="123190"/>
                  </a:lnTo>
                  <a:lnTo>
                    <a:pt x="25781" y="124460"/>
                  </a:lnTo>
                  <a:lnTo>
                    <a:pt x="25679" y="125730"/>
                  </a:lnTo>
                  <a:lnTo>
                    <a:pt x="25717" y="124460"/>
                  </a:lnTo>
                  <a:lnTo>
                    <a:pt x="25781" y="123190"/>
                  </a:lnTo>
                  <a:lnTo>
                    <a:pt x="25044" y="123190"/>
                  </a:lnTo>
                  <a:lnTo>
                    <a:pt x="24320" y="123190"/>
                  </a:lnTo>
                  <a:lnTo>
                    <a:pt x="24485" y="121920"/>
                  </a:lnTo>
                  <a:lnTo>
                    <a:pt x="25044" y="123190"/>
                  </a:lnTo>
                  <a:lnTo>
                    <a:pt x="25895" y="121920"/>
                  </a:lnTo>
                  <a:lnTo>
                    <a:pt x="26606" y="121920"/>
                  </a:lnTo>
                  <a:lnTo>
                    <a:pt x="26606" y="111760"/>
                  </a:lnTo>
                  <a:lnTo>
                    <a:pt x="16370" y="111760"/>
                  </a:lnTo>
                  <a:lnTo>
                    <a:pt x="15252" y="111760"/>
                  </a:lnTo>
                  <a:lnTo>
                    <a:pt x="16865" y="113030"/>
                  </a:lnTo>
                  <a:lnTo>
                    <a:pt x="15748" y="113030"/>
                  </a:lnTo>
                  <a:lnTo>
                    <a:pt x="15748" y="116840"/>
                  </a:lnTo>
                  <a:lnTo>
                    <a:pt x="12407" y="118110"/>
                  </a:lnTo>
                  <a:lnTo>
                    <a:pt x="11493" y="116840"/>
                  </a:lnTo>
                  <a:lnTo>
                    <a:pt x="10680" y="116840"/>
                  </a:lnTo>
                  <a:lnTo>
                    <a:pt x="11569" y="115570"/>
                  </a:lnTo>
                  <a:lnTo>
                    <a:pt x="12115" y="114757"/>
                  </a:lnTo>
                  <a:lnTo>
                    <a:pt x="15748" y="116840"/>
                  </a:lnTo>
                  <a:lnTo>
                    <a:pt x="15748" y="113030"/>
                  </a:lnTo>
                  <a:lnTo>
                    <a:pt x="14211" y="113030"/>
                  </a:lnTo>
                  <a:lnTo>
                    <a:pt x="11976" y="114020"/>
                  </a:lnTo>
                  <a:lnTo>
                    <a:pt x="10083" y="113030"/>
                  </a:lnTo>
                  <a:lnTo>
                    <a:pt x="8953" y="114300"/>
                  </a:lnTo>
                  <a:lnTo>
                    <a:pt x="6108" y="111760"/>
                  </a:lnTo>
                  <a:lnTo>
                    <a:pt x="7366" y="114300"/>
                  </a:lnTo>
                  <a:lnTo>
                    <a:pt x="10464" y="118110"/>
                  </a:lnTo>
                  <a:lnTo>
                    <a:pt x="7239" y="118110"/>
                  </a:lnTo>
                  <a:lnTo>
                    <a:pt x="7340" y="119380"/>
                  </a:lnTo>
                  <a:lnTo>
                    <a:pt x="6629" y="119380"/>
                  </a:lnTo>
                  <a:lnTo>
                    <a:pt x="6426" y="120650"/>
                  </a:lnTo>
                  <a:lnTo>
                    <a:pt x="6350" y="121920"/>
                  </a:lnTo>
                  <a:lnTo>
                    <a:pt x="5676" y="121920"/>
                  </a:lnTo>
                  <a:lnTo>
                    <a:pt x="5359" y="120650"/>
                  </a:lnTo>
                  <a:lnTo>
                    <a:pt x="6299" y="120650"/>
                  </a:lnTo>
                  <a:lnTo>
                    <a:pt x="6350" y="121920"/>
                  </a:lnTo>
                  <a:lnTo>
                    <a:pt x="6350" y="120611"/>
                  </a:lnTo>
                  <a:lnTo>
                    <a:pt x="4267" y="119380"/>
                  </a:lnTo>
                  <a:lnTo>
                    <a:pt x="4597" y="121920"/>
                  </a:lnTo>
                  <a:lnTo>
                    <a:pt x="4216" y="123190"/>
                  </a:lnTo>
                  <a:lnTo>
                    <a:pt x="7010" y="123190"/>
                  </a:lnTo>
                  <a:lnTo>
                    <a:pt x="6172" y="124460"/>
                  </a:lnTo>
                  <a:lnTo>
                    <a:pt x="8547" y="124460"/>
                  </a:lnTo>
                  <a:lnTo>
                    <a:pt x="8623" y="123190"/>
                  </a:lnTo>
                  <a:lnTo>
                    <a:pt x="8801" y="123190"/>
                  </a:lnTo>
                  <a:lnTo>
                    <a:pt x="9042" y="123063"/>
                  </a:lnTo>
                  <a:lnTo>
                    <a:pt x="9283" y="123037"/>
                  </a:lnTo>
                  <a:lnTo>
                    <a:pt x="9486" y="123012"/>
                  </a:lnTo>
                  <a:lnTo>
                    <a:pt x="8877" y="122643"/>
                  </a:lnTo>
                  <a:lnTo>
                    <a:pt x="9004" y="121920"/>
                  </a:lnTo>
                  <a:lnTo>
                    <a:pt x="9220" y="120650"/>
                  </a:lnTo>
                  <a:lnTo>
                    <a:pt x="10388" y="121920"/>
                  </a:lnTo>
                  <a:lnTo>
                    <a:pt x="11341" y="123190"/>
                  </a:lnTo>
                  <a:lnTo>
                    <a:pt x="9486" y="123190"/>
                  </a:lnTo>
                  <a:lnTo>
                    <a:pt x="13563" y="125730"/>
                  </a:lnTo>
                  <a:lnTo>
                    <a:pt x="9271" y="125730"/>
                  </a:lnTo>
                  <a:lnTo>
                    <a:pt x="6527" y="127000"/>
                  </a:lnTo>
                  <a:lnTo>
                    <a:pt x="4038" y="127000"/>
                  </a:lnTo>
                  <a:lnTo>
                    <a:pt x="4889" y="129540"/>
                  </a:lnTo>
                  <a:lnTo>
                    <a:pt x="3314" y="133350"/>
                  </a:lnTo>
                  <a:lnTo>
                    <a:pt x="8267" y="135890"/>
                  </a:lnTo>
                  <a:lnTo>
                    <a:pt x="8813" y="137160"/>
                  </a:lnTo>
                  <a:lnTo>
                    <a:pt x="8001" y="136702"/>
                  </a:lnTo>
                  <a:lnTo>
                    <a:pt x="8001" y="140970"/>
                  </a:lnTo>
                  <a:lnTo>
                    <a:pt x="5905" y="142240"/>
                  </a:lnTo>
                  <a:lnTo>
                    <a:pt x="5219" y="140017"/>
                  </a:lnTo>
                  <a:lnTo>
                    <a:pt x="8001" y="140970"/>
                  </a:lnTo>
                  <a:lnTo>
                    <a:pt x="8001" y="136702"/>
                  </a:lnTo>
                  <a:lnTo>
                    <a:pt x="6565" y="135890"/>
                  </a:lnTo>
                  <a:lnTo>
                    <a:pt x="5397" y="135890"/>
                  </a:lnTo>
                  <a:lnTo>
                    <a:pt x="4686" y="134620"/>
                  </a:lnTo>
                  <a:lnTo>
                    <a:pt x="5740" y="137160"/>
                  </a:lnTo>
                  <a:lnTo>
                    <a:pt x="4826" y="138772"/>
                  </a:lnTo>
                  <a:lnTo>
                    <a:pt x="4775" y="139877"/>
                  </a:lnTo>
                  <a:lnTo>
                    <a:pt x="4826" y="140970"/>
                  </a:lnTo>
                  <a:lnTo>
                    <a:pt x="3746" y="140970"/>
                  </a:lnTo>
                  <a:lnTo>
                    <a:pt x="1879" y="143510"/>
                  </a:lnTo>
                  <a:lnTo>
                    <a:pt x="4178" y="147320"/>
                  </a:lnTo>
                  <a:lnTo>
                    <a:pt x="6235" y="151130"/>
                  </a:lnTo>
                  <a:lnTo>
                    <a:pt x="3657" y="153670"/>
                  </a:lnTo>
                  <a:lnTo>
                    <a:pt x="5054" y="153670"/>
                  </a:lnTo>
                  <a:lnTo>
                    <a:pt x="1041" y="160020"/>
                  </a:lnTo>
                  <a:lnTo>
                    <a:pt x="7696" y="166370"/>
                  </a:lnTo>
                  <a:lnTo>
                    <a:pt x="2679" y="172720"/>
                  </a:lnTo>
                  <a:lnTo>
                    <a:pt x="1752" y="173990"/>
                  </a:lnTo>
                  <a:lnTo>
                    <a:pt x="4241" y="173990"/>
                  </a:lnTo>
                  <a:lnTo>
                    <a:pt x="6210" y="175260"/>
                  </a:lnTo>
                  <a:lnTo>
                    <a:pt x="3098" y="175260"/>
                  </a:lnTo>
                  <a:lnTo>
                    <a:pt x="6921" y="177800"/>
                  </a:lnTo>
                  <a:lnTo>
                    <a:pt x="9753" y="179070"/>
                  </a:lnTo>
                  <a:lnTo>
                    <a:pt x="0" y="182880"/>
                  </a:lnTo>
                  <a:lnTo>
                    <a:pt x="5588" y="185420"/>
                  </a:lnTo>
                  <a:lnTo>
                    <a:pt x="7581" y="184150"/>
                  </a:lnTo>
                  <a:lnTo>
                    <a:pt x="7416" y="185420"/>
                  </a:lnTo>
                  <a:lnTo>
                    <a:pt x="9550" y="187960"/>
                  </a:lnTo>
                  <a:lnTo>
                    <a:pt x="8394" y="187960"/>
                  </a:lnTo>
                  <a:lnTo>
                    <a:pt x="6807" y="189230"/>
                  </a:lnTo>
                  <a:lnTo>
                    <a:pt x="10375" y="190500"/>
                  </a:lnTo>
                  <a:lnTo>
                    <a:pt x="9855" y="193040"/>
                  </a:lnTo>
                  <a:lnTo>
                    <a:pt x="3937" y="191770"/>
                  </a:lnTo>
                  <a:lnTo>
                    <a:pt x="4635" y="195580"/>
                  </a:lnTo>
                  <a:lnTo>
                    <a:pt x="5613" y="196850"/>
                  </a:lnTo>
                  <a:lnTo>
                    <a:pt x="11125" y="196850"/>
                  </a:lnTo>
                  <a:lnTo>
                    <a:pt x="11061" y="195580"/>
                  </a:lnTo>
                  <a:lnTo>
                    <a:pt x="11734" y="195580"/>
                  </a:lnTo>
                  <a:lnTo>
                    <a:pt x="13296" y="194310"/>
                  </a:lnTo>
                  <a:lnTo>
                    <a:pt x="14414" y="195580"/>
                  </a:lnTo>
                  <a:lnTo>
                    <a:pt x="19088" y="194310"/>
                  </a:lnTo>
                  <a:lnTo>
                    <a:pt x="23939" y="193040"/>
                  </a:lnTo>
                  <a:lnTo>
                    <a:pt x="26530" y="189230"/>
                  </a:lnTo>
                  <a:lnTo>
                    <a:pt x="25882" y="189230"/>
                  </a:lnTo>
                  <a:lnTo>
                    <a:pt x="23253" y="189230"/>
                  </a:lnTo>
                  <a:lnTo>
                    <a:pt x="25361" y="187960"/>
                  </a:lnTo>
                  <a:lnTo>
                    <a:pt x="24333" y="187960"/>
                  </a:lnTo>
                  <a:lnTo>
                    <a:pt x="25501" y="186690"/>
                  </a:lnTo>
                  <a:lnTo>
                    <a:pt x="22352" y="186690"/>
                  </a:lnTo>
                  <a:lnTo>
                    <a:pt x="21717" y="186690"/>
                  </a:lnTo>
                  <a:lnTo>
                    <a:pt x="22034" y="186461"/>
                  </a:lnTo>
                  <a:lnTo>
                    <a:pt x="20624" y="185420"/>
                  </a:lnTo>
                  <a:lnTo>
                    <a:pt x="22542" y="184150"/>
                  </a:lnTo>
                  <a:lnTo>
                    <a:pt x="22364" y="184150"/>
                  </a:lnTo>
                  <a:lnTo>
                    <a:pt x="23558" y="182880"/>
                  </a:lnTo>
                  <a:lnTo>
                    <a:pt x="23368" y="182880"/>
                  </a:lnTo>
                  <a:lnTo>
                    <a:pt x="23952" y="181610"/>
                  </a:lnTo>
                  <a:lnTo>
                    <a:pt x="21348" y="181610"/>
                  </a:lnTo>
                  <a:lnTo>
                    <a:pt x="23863" y="180340"/>
                  </a:lnTo>
                  <a:lnTo>
                    <a:pt x="20104" y="179070"/>
                  </a:lnTo>
                  <a:lnTo>
                    <a:pt x="23533" y="179070"/>
                  </a:lnTo>
                  <a:lnTo>
                    <a:pt x="20802" y="177800"/>
                  </a:lnTo>
                  <a:lnTo>
                    <a:pt x="20485" y="176530"/>
                  </a:lnTo>
                  <a:lnTo>
                    <a:pt x="26085" y="177800"/>
                  </a:lnTo>
                  <a:lnTo>
                    <a:pt x="24231" y="176530"/>
                  </a:lnTo>
                  <a:lnTo>
                    <a:pt x="20523" y="173990"/>
                  </a:lnTo>
                  <a:lnTo>
                    <a:pt x="21424" y="173990"/>
                  </a:lnTo>
                  <a:lnTo>
                    <a:pt x="23850" y="171450"/>
                  </a:lnTo>
                  <a:lnTo>
                    <a:pt x="22402" y="170180"/>
                  </a:lnTo>
                  <a:lnTo>
                    <a:pt x="22136" y="169951"/>
                  </a:lnTo>
                  <a:lnTo>
                    <a:pt x="22136" y="170180"/>
                  </a:lnTo>
                  <a:lnTo>
                    <a:pt x="21907" y="170180"/>
                  </a:lnTo>
                  <a:lnTo>
                    <a:pt x="21958" y="170002"/>
                  </a:lnTo>
                  <a:lnTo>
                    <a:pt x="22136" y="170180"/>
                  </a:lnTo>
                  <a:lnTo>
                    <a:pt x="22136" y="169951"/>
                  </a:lnTo>
                  <a:lnTo>
                    <a:pt x="22009" y="169837"/>
                  </a:lnTo>
                  <a:lnTo>
                    <a:pt x="22263" y="168910"/>
                  </a:lnTo>
                  <a:lnTo>
                    <a:pt x="23787" y="168910"/>
                  </a:lnTo>
                  <a:lnTo>
                    <a:pt x="24701" y="167640"/>
                  </a:lnTo>
                  <a:lnTo>
                    <a:pt x="20612" y="167640"/>
                  </a:lnTo>
                  <a:lnTo>
                    <a:pt x="19634" y="166370"/>
                  </a:lnTo>
                  <a:lnTo>
                    <a:pt x="17081" y="165100"/>
                  </a:lnTo>
                  <a:lnTo>
                    <a:pt x="21005" y="163830"/>
                  </a:lnTo>
                  <a:lnTo>
                    <a:pt x="20764" y="163830"/>
                  </a:lnTo>
                  <a:lnTo>
                    <a:pt x="24130" y="162560"/>
                  </a:lnTo>
                  <a:lnTo>
                    <a:pt x="23228" y="162560"/>
                  </a:lnTo>
                  <a:lnTo>
                    <a:pt x="20154" y="161290"/>
                  </a:lnTo>
                  <a:lnTo>
                    <a:pt x="22758" y="160020"/>
                  </a:lnTo>
                  <a:lnTo>
                    <a:pt x="24980" y="161290"/>
                  </a:lnTo>
                  <a:lnTo>
                    <a:pt x="23507" y="160020"/>
                  </a:lnTo>
                  <a:lnTo>
                    <a:pt x="23774" y="159816"/>
                  </a:lnTo>
                  <a:lnTo>
                    <a:pt x="23114" y="160020"/>
                  </a:lnTo>
                  <a:lnTo>
                    <a:pt x="20916" y="158750"/>
                  </a:lnTo>
                  <a:lnTo>
                    <a:pt x="19926" y="157480"/>
                  </a:lnTo>
                  <a:lnTo>
                    <a:pt x="23812" y="158750"/>
                  </a:lnTo>
                  <a:lnTo>
                    <a:pt x="25819" y="157480"/>
                  </a:lnTo>
                  <a:lnTo>
                    <a:pt x="24853" y="157480"/>
                  </a:lnTo>
                  <a:lnTo>
                    <a:pt x="21361" y="156210"/>
                  </a:lnTo>
                  <a:lnTo>
                    <a:pt x="21564" y="154940"/>
                  </a:lnTo>
                  <a:lnTo>
                    <a:pt x="23228" y="154940"/>
                  </a:lnTo>
                  <a:lnTo>
                    <a:pt x="20307" y="153670"/>
                  </a:lnTo>
                  <a:lnTo>
                    <a:pt x="23558" y="151130"/>
                  </a:lnTo>
                  <a:lnTo>
                    <a:pt x="19926" y="149860"/>
                  </a:lnTo>
                  <a:lnTo>
                    <a:pt x="16979" y="149860"/>
                  </a:lnTo>
                  <a:lnTo>
                    <a:pt x="15608" y="148590"/>
                  </a:lnTo>
                  <a:lnTo>
                    <a:pt x="13373" y="147320"/>
                  </a:lnTo>
                  <a:lnTo>
                    <a:pt x="15913" y="147320"/>
                  </a:lnTo>
                  <a:lnTo>
                    <a:pt x="15773" y="148590"/>
                  </a:lnTo>
                  <a:lnTo>
                    <a:pt x="17526" y="148590"/>
                  </a:lnTo>
                  <a:lnTo>
                    <a:pt x="16535" y="147320"/>
                  </a:lnTo>
                  <a:lnTo>
                    <a:pt x="18529" y="147320"/>
                  </a:lnTo>
                  <a:lnTo>
                    <a:pt x="19304" y="147320"/>
                  </a:lnTo>
                  <a:lnTo>
                    <a:pt x="18961" y="147167"/>
                  </a:lnTo>
                  <a:lnTo>
                    <a:pt x="21945" y="146050"/>
                  </a:lnTo>
                  <a:lnTo>
                    <a:pt x="20332" y="147320"/>
                  </a:lnTo>
                  <a:lnTo>
                    <a:pt x="26035" y="147320"/>
                  </a:lnTo>
                  <a:lnTo>
                    <a:pt x="19812" y="148590"/>
                  </a:lnTo>
                  <a:lnTo>
                    <a:pt x="25895" y="148590"/>
                  </a:lnTo>
                  <a:lnTo>
                    <a:pt x="27203" y="147320"/>
                  </a:lnTo>
                  <a:lnTo>
                    <a:pt x="24574" y="146050"/>
                  </a:lnTo>
                  <a:lnTo>
                    <a:pt x="26009" y="144780"/>
                  </a:lnTo>
                  <a:lnTo>
                    <a:pt x="24168" y="143510"/>
                  </a:lnTo>
                  <a:lnTo>
                    <a:pt x="21424" y="143510"/>
                  </a:lnTo>
                  <a:lnTo>
                    <a:pt x="21424" y="144780"/>
                  </a:lnTo>
                  <a:lnTo>
                    <a:pt x="18796" y="147091"/>
                  </a:lnTo>
                  <a:lnTo>
                    <a:pt x="16598" y="146050"/>
                  </a:lnTo>
                  <a:lnTo>
                    <a:pt x="17894" y="144780"/>
                  </a:lnTo>
                  <a:lnTo>
                    <a:pt x="21424" y="144780"/>
                  </a:lnTo>
                  <a:lnTo>
                    <a:pt x="21424" y="143510"/>
                  </a:lnTo>
                  <a:lnTo>
                    <a:pt x="21285" y="143510"/>
                  </a:lnTo>
                  <a:lnTo>
                    <a:pt x="20599" y="142240"/>
                  </a:lnTo>
                  <a:lnTo>
                    <a:pt x="18529" y="138430"/>
                  </a:lnTo>
                  <a:lnTo>
                    <a:pt x="30429" y="142240"/>
                  </a:lnTo>
                  <a:lnTo>
                    <a:pt x="26428" y="139700"/>
                  </a:lnTo>
                  <a:lnTo>
                    <a:pt x="24295" y="138430"/>
                  </a:lnTo>
                  <a:lnTo>
                    <a:pt x="20015" y="137160"/>
                  </a:lnTo>
                  <a:lnTo>
                    <a:pt x="22783" y="135890"/>
                  </a:lnTo>
                  <a:lnTo>
                    <a:pt x="26492" y="137160"/>
                  </a:lnTo>
                  <a:lnTo>
                    <a:pt x="27444" y="135890"/>
                  </a:lnTo>
                  <a:lnTo>
                    <a:pt x="25501" y="135496"/>
                  </a:lnTo>
                  <a:lnTo>
                    <a:pt x="25311" y="135890"/>
                  </a:lnTo>
                  <a:lnTo>
                    <a:pt x="25488" y="135496"/>
                  </a:lnTo>
                  <a:lnTo>
                    <a:pt x="21285" y="134620"/>
                  </a:lnTo>
                  <a:lnTo>
                    <a:pt x="24295" y="133438"/>
                  </a:lnTo>
                  <a:lnTo>
                    <a:pt x="23964" y="133350"/>
                  </a:lnTo>
                  <a:lnTo>
                    <a:pt x="24282" y="132080"/>
                  </a:lnTo>
                  <a:lnTo>
                    <a:pt x="27736" y="133350"/>
                  </a:lnTo>
                  <a:lnTo>
                    <a:pt x="27800" y="132080"/>
                  </a:lnTo>
                  <a:lnTo>
                    <a:pt x="27863" y="130810"/>
                  </a:lnTo>
                  <a:lnTo>
                    <a:pt x="26377" y="128270"/>
                  </a:lnTo>
                  <a:lnTo>
                    <a:pt x="26644" y="125730"/>
                  </a:lnTo>
                  <a:lnTo>
                    <a:pt x="27571" y="125730"/>
                  </a:lnTo>
                  <a:lnTo>
                    <a:pt x="28460" y="127000"/>
                  </a:lnTo>
                  <a:lnTo>
                    <a:pt x="29667" y="127000"/>
                  </a:lnTo>
                  <a:lnTo>
                    <a:pt x="29324" y="124460"/>
                  </a:lnTo>
                  <a:lnTo>
                    <a:pt x="29146" y="123190"/>
                  </a:lnTo>
                  <a:lnTo>
                    <a:pt x="30962" y="121920"/>
                  </a:lnTo>
                  <a:lnTo>
                    <a:pt x="32766" y="120650"/>
                  </a:lnTo>
                  <a:lnTo>
                    <a:pt x="35852" y="119380"/>
                  </a:lnTo>
                  <a:close/>
                </a:path>
                <a:path w="1612900" h="554354">
                  <a:moveTo>
                    <a:pt x="41008" y="65468"/>
                  </a:moveTo>
                  <a:lnTo>
                    <a:pt x="40767" y="64173"/>
                  </a:lnTo>
                  <a:lnTo>
                    <a:pt x="40411" y="65773"/>
                  </a:lnTo>
                  <a:lnTo>
                    <a:pt x="41008" y="65468"/>
                  </a:lnTo>
                  <a:close/>
                </a:path>
                <a:path w="1612900" h="554354">
                  <a:moveTo>
                    <a:pt x="53911" y="90106"/>
                  </a:moveTo>
                  <a:lnTo>
                    <a:pt x="53365" y="89611"/>
                  </a:lnTo>
                  <a:lnTo>
                    <a:pt x="53670" y="90233"/>
                  </a:lnTo>
                  <a:lnTo>
                    <a:pt x="53911" y="90106"/>
                  </a:lnTo>
                  <a:close/>
                </a:path>
                <a:path w="1612900" h="554354">
                  <a:moveTo>
                    <a:pt x="55257" y="87007"/>
                  </a:moveTo>
                  <a:lnTo>
                    <a:pt x="55092" y="86702"/>
                  </a:lnTo>
                  <a:lnTo>
                    <a:pt x="55092" y="87223"/>
                  </a:lnTo>
                  <a:lnTo>
                    <a:pt x="55245" y="87160"/>
                  </a:lnTo>
                  <a:lnTo>
                    <a:pt x="55257" y="87007"/>
                  </a:lnTo>
                  <a:close/>
                </a:path>
                <a:path w="1612900" h="554354">
                  <a:moveTo>
                    <a:pt x="59639" y="85090"/>
                  </a:moveTo>
                  <a:lnTo>
                    <a:pt x="59359" y="83820"/>
                  </a:lnTo>
                  <a:lnTo>
                    <a:pt x="59207" y="83413"/>
                  </a:lnTo>
                  <a:lnTo>
                    <a:pt x="59639" y="85090"/>
                  </a:lnTo>
                  <a:close/>
                </a:path>
                <a:path w="1612900" h="554354">
                  <a:moveTo>
                    <a:pt x="68072" y="73444"/>
                  </a:moveTo>
                  <a:lnTo>
                    <a:pt x="67830" y="73177"/>
                  </a:lnTo>
                  <a:lnTo>
                    <a:pt x="67957" y="73660"/>
                  </a:lnTo>
                  <a:lnTo>
                    <a:pt x="68072" y="73444"/>
                  </a:lnTo>
                  <a:close/>
                </a:path>
                <a:path w="1612900" h="554354">
                  <a:moveTo>
                    <a:pt x="69469" y="74930"/>
                  </a:moveTo>
                  <a:lnTo>
                    <a:pt x="68605" y="72390"/>
                  </a:lnTo>
                  <a:lnTo>
                    <a:pt x="68072" y="73444"/>
                  </a:lnTo>
                  <a:lnTo>
                    <a:pt x="69469" y="74930"/>
                  </a:lnTo>
                  <a:close/>
                </a:path>
                <a:path w="1612900" h="554354">
                  <a:moveTo>
                    <a:pt x="72224" y="76200"/>
                  </a:moveTo>
                  <a:lnTo>
                    <a:pt x="71424" y="73812"/>
                  </a:lnTo>
                  <a:lnTo>
                    <a:pt x="71488" y="74930"/>
                  </a:lnTo>
                  <a:lnTo>
                    <a:pt x="72224" y="76200"/>
                  </a:lnTo>
                  <a:close/>
                </a:path>
                <a:path w="1612900" h="554354">
                  <a:moveTo>
                    <a:pt x="102476" y="55841"/>
                  </a:moveTo>
                  <a:close/>
                </a:path>
                <a:path w="1612900" h="554354">
                  <a:moveTo>
                    <a:pt x="122516" y="48260"/>
                  </a:moveTo>
                  <a:lnTo>
                    <a:pt x="122440" y="48082"/>
                  </a:lnTo>
                  <a:lnTo>
                    <a:pt x="122428" y="48260"/>
                  </a:lnTo>
                  <a:close/>
                </a:path>
                <a:path w="1612900" h="554354">
                  <a:moveTo>
                    <a:pt x="123710" y="49530"/>
                  </a:moveTo>
                  <a:lnTo>
                    <a:pt x="123151" y="48260"/>
                  </a:lnTo>
                  <a:lnTo>
                    <a:pt x="122516" y="48260"/>
                  </a:lnTo>
                  <a:lnTo>
                    <a:pt x="123075" y="49530"/>
                  </a:lnTo>
                  <a:lnTo>
                    <a:pt x="123710" y="49530"/>
                  </a:lnTo>
                  <a:close/>
                </a:path>
                <a:path w="1612900" h="554354">
                  <a:moveTo>
                    <a:pt x="126923" y="25260"/>
                  </a:moveTo>
                  <a:lnTo>
                    <a:pt x="126758" y="25400"/>
                  </a:lnTo>
                  <a:lnTo>
                    <a:pt x="126758" y="28003"/>
                  </a:lnTo>
                  <a:lnTo>
                    <a:pt x="126873" y="26365"/>
                  </a:lnTo>
                  <a:lnTo>
                    <a:pt x="126923" y="25260"/>
                  </a:lnTo>
                  <a:close/>
                </a:path>
                <a:path w="1612900" h="554354">
                  <a:moveTo>
                    <a:pt x="128905" y="21590"/>
                  </a:moveTo>
                  <a:lnTo>
                    <a:pt x="127977" y="21590"/>
                  </a:lnTo>
                  <a:lnTo>
                    <a:pt x="125907" y="22860"/>
                  </a:lnTo>
                  <a:lnTo>
                    <a:pt x="126009" y="25400"/>
                  </a:lnTo>
                  <a:lnTo>
                    <a:pt x="126263" y="24130"/>
                  </a:lnTo>
                  <a:lnTo>
                    <a:pt x="126974" y="24130"/>
                  </a:lnTo>
                  <a:lnTo>
                    <a:pt x="126923" y="25260"/>
                  </a:lnTo>
                  <a:lnTo>
                    <a:pt x="128219" y="24130"/>
                  </a:lnTo>
                  <a:lnTo>
                    <a:pt x="128905" y="21590"/>
                  </a:lnTo>
                  <a:close/>
                </a:path>
                <a:path w="1612900" h="554354">
                  <a:moveTo>
                    <a:pt x="133261" y="22059"/>
                  </a:moveTo>
                  <a:lnTo>
                    <a:pt x="132461" y="20574"/>
                  </a:lnTo>
                  <a:lnTo>
                    <a:pt x="131254" y="19812"/>
                  </a:lnTo>
                  <a:lnTo>
                    <a:pt x="131152" y="21539"/>
                  </a:lnTo>
                  <a:lnTo>
                    <a:pt x="131940" y="21539"/>
                  </a:lnTo>
                  <a:lnTo>
                    <a:pt x="133019" y="22567"/>
                  </a:lnTo>
                  <a:lnTo>
                    <a:pt x="133261" y="22059"/>
                  </a:lnTo>
                  <a:close/>
                </a:path>
                <a:path w="1612900" h="554354">
                  <a:moveTo>
                    <a:pt x="143421" y="23761"/>
                  </a:moveTo>
                  <a:lnTo>
                    <a:pt x="142925" y="23139"/>
                  </a:lnTo>
                  <a:lnTo>
                    <a:pt x="142951" y="24130"/>
                  </a:lnTo>
                  <a:lnTo>
                    <a:pt x="143421" y="23761"/>
                  </a:lnTo>
                  <a:close/>
                </a:path>
                <a:path w="1612900" h="554354">
                  <a:moveTo>
                    <a:pt x="143433" y="22860"/>
                  </a:moveTo>
                  <a:lnTo>
                    <a:pt x="142938" y="21590"/>
                  </a:lnTo>
                  <a:lnTo>
                    <a:pt x="142430" y="20320"/>
                  </a:lnTo>
                  <a:lnTo>
                    <a:pt x="141693" y="21590"/>
                  </a:lnTo>
                  <a:lnTo>
                    <a:pt x="142925" y="23139"/>
                  </a:lnTo>
                  <a:lnTo>
                    <a:pt x="142925" y="21742"/>
                  </a:lnTo>
                  <a:lnTo>
                    <a:pt x="143433" y="22860"/>
                  </a:lnTo>
                  <a:close/>
                </a:path>
                <a:path w="1612900" h="554354">
                  <a:moveTo>
                    <a:pt x="163957" y="38100"/>
                  </a:moveTo>
                  <a:lnTo>
                    <a:pt x="163715" y="37579"/>
                  </a:lnTo>
                  <a:lnTo>
                    <a:pt x="163563" y="38100"/>
                  </a:lnTo>
                  <a:lnTo>
                    <a:pt x="163957" y="38100"/>
                  </a:lnTo>
                  <a:close/>
                </a:path>
                <a:path w="1612900" h="554354">
                  <a:moveTo>
                    <a:pt x="164223" y="14592"/>
                  </a:moveTo>
                  <a:lnTo>
                    <a:pt x="163588" y="14262"/>
                  </a:lnTo>
                  <a:lnTo>
                    <a:pt x="163703" y="14478"/>
                  </a:lnTo>
                  <a:lnTo>
                    <a:pt x="163791" y="14630"/>
                  </a:lnTo>
                  <a:lnTo>
                    <a:pt x="163893" y="14808"/>
                  </a:lnTo>
                  <a:lnTo>
                    <a:pt x="164223" y="14592"/>
                  </a:lnTo>
                  <a:close/>
                </a:path>
                <a:path w="1612900" h="554354">
                  <a:moveTo>
                    <a:pt x="166370" y="13855"/>
                  </a:moveTo>
                  <a:lnTo>
                    <a:pt x="165836" y="10198"/>
                  </a:lnTo>
                  <a:lnTo>
                    <a:pt x="165074" y="11341"/>
                  </a:lnTo>
                  <a:lnTo>
                    <a:pt x="165912" y="14554"/>
                  </a:lnTo>
                  <a:lnTo>
                    <a:pt x="166370" y="13855"/>
                  </a:lnTo>
                  <a:close/>
                </a:path>
                <a:path w="1612900" h="554354">
                  <a:moveTo>
                    <a:pt x="173189" y="16510"/>
                  </a:moveTo>
                  <a:lnTo>
                    <a:pt x="173037" y="15240"/>
                  </a:lnTo>
                  <a:lnTo>
                    <a:pt x="173189" y="16510"/>
                  </a:lnTo>
                  <a:close/>
                </a:path>
                <a:path w="1612900" h="554354">
                  <a:moveTo>
                    <a:pt x="188976" y="10160"/>
                  </a:moveTo>
                  <a:lnTo>
                    <a:pt x="187921" y="10160"/>
                  </a:lnTo>
                  <a:lnTo>
                    <a:pt x="188963" y="10604"/>
                  </a:lnTo>
                  <a:lnTo>
                    <a:pt x="188976" y="10160"/>
                  </a:lnTo>
                  <a:close/>
                </a:path>
                <a:path w="1612900" h="554354">
                  <a:moveTo>
                    <a:pt x="195973" y="31750"/>
                  </a:moveTo>
                  <a:lnTo>
                    <a:pt x="195745" y="29908"/>
                  </a:lnTo>
                  <a:lnTo>
                    <a:pt x="195554" y="30480"/>
                  </a:lnTo>
                  <a:lnTo>
                    <a:pt x="195072" y="30911"/>
                  </a:lnTo>
                  <a:lnTo>
                    <a:pt x="195973" y="31750"/>
                  </a:lnTo>
                  <a:close/>
                </a:path>
                <a:path w="1612900" h="554354">
                  <a:moveTo>
                    <a:pt x="204927" y="10769"/>
                  </a:moveTo>
                  <a:lnTo>
                    <a:pt x="204431" y="10160"/>
                  </a:lnTo>
                  <a:lnTo>
                    <a:pt x="204660" y="11430"/>
                  </a:lnTo>
                  <a:lnTo>
                    <a:pt x="204787" y="11430"/>
                  </a:lnTo>
                  <a:lnTo>
                    <a:pt x="204927" y="10769"/>
                  </a:lnTo>
                  <a:close/>
                </a:path>
                <a:path w="1612900" h="554354">
                  <a:moveTo>
                    <a:pt x="205486" y="11430"/>
                  </a:moveTo>
                  <a:lnTo>
                    <a:pt x="205054" y="10160"/>
                  </a:lnTo>
                  <a:lnTo>
                    <a:pt x="204927" y="10769"/>
                  </a:lnTo>
                  <a:lnTo>
                    <a:pt x="205486" y="11430"/>
                  </a:lnTo>
                  <a:close/>
                </a:path>
                <a:path w="1612900" h="554354">
                  <a:moveTo>
                    <a:pt x="207911" y="27876"/>
                  </a:moveTo>
                  <a:lnTo>
                    <a:pt x="207759" y="27940"/>
                  </a:lnTo>
                  <a:lnTo>
                    <a:pt x="207238" y="28651"/>
                  </a:lnTo>
                  <a:lnTo>
                    <a:pt x="207581" y="28384"/>
                  </a:lnTo>
                  <a:lnTo>
                    <a:pt x="207911" y="27876"/>
                  </a:lnTo>
                  <a:close/>
                </a:path>
                <a:path w="1612900" h="554354">
                  <a:moveTo>
                    <a:pt x="208407" y="27622"/>
                  </a:moveTo>
                  <a:lnTo>
                    <a:pt x="208381" y="26670"/>
                  </a:lnTo>
                  <a:lnTo>
                    <a:pt x="208203" y="26949"/>
                  </a:lnTo>
                  <a:lnTo>
                    <a:pt x="208407" y="27622"/>
                  </a:lnTo>
                  <a:close/>
                </a:path>
                <a:path w="1612900" h="554354">
                  <a:moveTo>
                    <a:pt x="208495" y="27940"/>
                  </a:moveTo>
                  <a:lnTo>
                    <a:pt x="208407" y="27622"/>
                  </a:lnTo>
                  <a:lnTo>
                    <a:pt x="208419" y="27940"/>
                  </a:lnTo>
                  <a:close/>
                </a:path>
                <a:path w="1612900" h="554354">
                  <a:moveTo>
                    <a:pt x="209270" y="29210"/>
                  </a:moveTo>
                  <a:lnTo>
                    <a:pt x="208978" y="26670"/>
                  </a:lnTo>
                  <a:lnTo>
                    <a:pt x="208508" y="27940"/>
                  </a:lnTo>
                  <a:lnTo>
                    <a:pt x="209270" y="29210"/>
                  </a:lnTo>
                  <a:close/>
                </a:path>
                <a:path w="1612900" h="554354">
                  <a:moveTo>
                    <a:pt x="216814" y="2540"/>
                  </a:moveTo>
                  <a:lnTo>
                    <a:pt x="215760" y="1270"/>
                  </a:lnTo>
                  <a:lnTo>
                    <a:pt x="215150" y="1270"/>
                  </a:lnTo>
                  <a:lnTo>
                    <a:pt x="215519" y="2540"/>
                  </a:lnTo>
                  <a:lnTo>
                    <a:pt x="216814" y="2540"/>
                  </a:lnTo>
                  <a:close/>
                </a:path>
                <a:path w="1612900" h="554354">
                  <a:moveTo>
                    <a:pt x="229311" y="3810"/>
                  </a:moveTo>
                  <a:lnTo>
                    <a:pt x="228231" y="5080"/>
                  </a:lnTo>
                  <a:lnTo>
                    <a:pt x="228473" y="5524"/>
                  </a:lnTo>
                  <a:lnTo>
                    <a:pt x="228930" y="6337"/>
                  </a:lnTo>
                  <a:lnTo>
                    <a:pt x="229006" y="5854"/>
                  </a:lnTo>
                  <a:lnTo>
                    <a:pt x="229311" y="3810"/>
                  </a:lnTo>
                  <a:close/>
                </a:path>
                <a:path w="1612900" h="554354">
                  <a:moveTo>
                    <a:pt x="234213" y="20472"/>
                  </a:moveTo>
                  <a:lnTo>
                    <a:pt x="233794" y="20281"/>
                  </a:lnTo>
                  <a:lnTo>
                    <a:pt x="233299" y="20002"/>
                  </a:lnTo>
                  <a:lnTo>
                    <a:pt x="232918" y="20472"/>
                  </a:lnTo>
                  <a:lnTo>
                    <a:pt x="233451" y="21031"/>
                  </a:lnTo>
                  <a:lnTo>
                    <a:pt x="233857" y="20891"/>
                  </a:lnTo>
                  <a:lnTo>
                    <a:pt x="234213" y="20472"/>
                  </a:lnTo>
                  <a:close/>
                </a:path>
                <a:path w="1612900" h="554354">
                  <a:moveTo>
                    <a:pt x="239915" y="6350"/>
                  </a:moveTo>
                  <a:lnTo>
                    <a:pt x="239382" y="5080"/>
                  </a:lnTo>
                  <a:lnTo>
                    <a:pt x="238620" y="6350"/>
                  </a:lnTo>
                  <a:lnTo>
                    <a:pt x="239915" y="6350"/>
                  </a:lnTo>
                  <a:close/>
                </a:path>
                <a:path w="1612900" h="554354">
                  <a:moveTo>
                    <a:pt x="241198" y="6350"/>
                  </a:moveTo>
                  <a:lnTo>
                    <a:pt x="239915" y="6350"/>
                  </a:lnTo>
                  <a:lnTo>
                    <a:pt x="240715" y="8229"/>
                  </a:lnTo>
                  <a:lnTo>
                    <a:pt x="241198" y="6350"/>
                  </a:lnTo>
                  <a:close/>
                </a:path>
                <a:path w="1612900" h="554354">
                  <a:moveTo>
                    <a:pt x="241960" y="1981"/>
                  </a:moveTo>
                  <a:lnTo>
                    <a:pt x="240576" y="2997"/>
                  </a:lnTo>
                  <a:lnTo>
                    <a:pt x="241604" y="2387"/>
                  </a:lnTo>
                  <a:lnTo>
                    <a:pt x="241960" y="1981"/>
                  </a:lnTo>
                  <a:close/>
                </a:path>
                <a:path w="1612900" h="554354">
                  <a:moveTo>
                    <a:pt x="250380" y="23558"/>
                  </a:moveTo>
                  <a:lnTo>
                    <a:pt x="248272" y="20320"/>
                  </a:lnTo>
                  <a:lnTo>
                    <a:pt x="248310" y="20535"/>
                  </a:lnTo>
                  <a:lnTo>
                    <a:pt x="247205" y="21297"/>
                  </a:lnTo>
                  <a:lnTo>
                    <a:pt x="248031" y="22948"/>
                  </a:lnTo>
                  <a:lnTo>
                    <a:pt x="248335" y="20662"/>
                  </a:lnTo>
                  <a:lnTo>
                    <a:pt x="249034" y="24130"/>
                  </a:lnTo>
                  <a:lnTo>
                    <a:pt x="250380" y="23558"/>
                  </a:lnTo>
                  <a:close/>
                </a:path>
                <a:path w="1612900" h="554354">
                  <a:moveTo>
                    <a:pt x="250748" y="24130"/>
                  </a:moveTo>
                  <a:lnTo>
                    <a:pt x="250634" y="23456"/>
                  </a:lnTo>
                  <a:lnTo>
                    <a:pt x="250380" y="23558"/>
                  </a:lnTo>
                  <a:lnTo>
                    <a:pt x="250748" y="24130"/>
                  </a:lnTo>
                  <a:close/>
                </a:path>
                <a:path w="1612900" h="554354">
                  <a:moveTo>
                    <a:pt x="255701" y="4673"/>
                  </a:moveTo>
                  <a:lnTo>
                    <a:pt x="254850" y="5054"/>
                  </a:lnTo>
                  <a:lnTo>
                    <a:pt x="255651" y="5689"/>
                  </a:lnTo>
                  <a:lnTo>
                    <a:pt x="255701" y="4673"/>
                  </a:lnTo>
                  <a:close/>
                </a:path>
                <a:path w="1612900" h="554354">
                  <a:moveTo>
                    <a:pt x="258089" y="20320"/>
                  </a:moveTo>
                  <a:lnTo>
                    <a:pt x="257556" y="20091"/>
                  </a:lnTo>
                  <a:lnTo>
                    <a:pt x="257543" y="20320"/>
                  </a:lnTo>
                  <a:lnTo>
                    <a:pt x="258089" y="20320"/>
                  </a:lnTo>
                  <a:close/>
                </a:path>
                <a:path w="1612900" h="554354">
                  <a:moveTo>
                    <a:pt x="290055" y="8890"/>
                  </a:moveTo>
                  <a:close/>
                </a:path>
                <a:path w="1612900" h="554354">
                  <a:moveTo>
                    <a:pt x="300748" y="22364"/>
                  </a:moveTo>
                  <a:lnTo>
                    <a:pt x="300520" y="23647"/>
                  </a:lnTo>
                  <a:lnTo>
                    <a:pt x="300634" y="23139"/>
                  </a:lnTo>
                  <a:lnTo>
                    <a:pt x="300697" y="22745"/>
                  </a:lnTo>
                  <a:lnTo>
                    <a:pt x="300748" y="22402"/>
                  </a:lnTo>
                  <a:close/>
                </a:path>
                <a:path w="1612900" h="554354">
                  <a:moveTo>
                    <a:pt x="301866" y="25400"/>
                  </a:moveTo>
                  <a:lnTo>
                    <a:pt x="301713" y="25120"/>
                  </a:lnTo>
                  <a:lnTo>
                    <a:pt x="301586" y="25400"/>
                  </a:lnTo>
                  <a:lnTo>
                    <a:pt x="301866" y="25400"/>
                  </a:lnTo>
                  <a:close/>
                </a:path>
                <a:path w="1612900" h="554354">
                  <a:moveTo>
                    <a:pt x="302158" y="8636"/>
                  </a:moveTo>
                  <a:lnTo>
                    <a:pt x="301155" y="7429"/>
                  </a:lnTo>
                  <a:lnTo>
                    <a:pt x="301256" y="6794"/>
                  </a:lnTo>
                  <a:lnTo>
                    <a:pt x="300482" y="7772"/>
                  </a:lnTo>
                  <a:lnTo>
                    <a:pt x="300304" y="8026"/>
                  </a:lnTo>
                  <a:lnTo>
                    <a:pt x="301028" y="9080"/>
                  </a:lnTo>
                  <a:lnTo>
                    <a:pt x="302158" y="8636"/>
                  </a:lnTo>
                  <a:close/>
                </a:path>
                <a:path w="1612900" h="554354">
                  <a:moveTo>
                    <a:pt x="305346" y="12700"/>
                  </a:moveTo>
                  <a:lnTo>
                    <a:pt x="304990" y="13970"/>
                  </a:lnTo>
                  <a:lnTo>
                    <a:pt x="304888" y="15240"/>
                  </a:lnTo>
                  <a:lnTo>
                    <a:pt x="305282" y="15240"/>
                  </a:lnTo>
                  <a:lnTo>
                    <a:pt x="305346" y="12700"/>
                  </a:lnTo>
                  <a:close/>
                </a:path>
                <a:path w="1612900" h="554354">
                  <a:moveTo>
                    <a:pt x="305638" y="24130"/>
                  </a:moveTo>
                  <a:lnTo>
                    <a:pt x="305193" y="24688"/>
                  </a:lnTo>
                  <a:lnTo>
                    <a:pt x="305066" y="25400"/>
                  </a:lnTo>
                  <a:lnTo>
                    <a:pt x="305371" y="25679"/>
                  </a:lnTo>
                  <a:lnTo>
                    <a:pt x="305638" y="24130"/>
                  </a:lnTo>
                  <a:close/>
                </a:path>
                <a:path w="1612900" h="554354">
                  <a:moveTo>
                    <a:pt x="306476" y="26670"/>
                  </a:moveTo>
                  <a:lnTo>
                    <a:pt x="305371" y="25679"/>
                  </a:lnTo>
                  <a:lnTo>
                    <a:pt x="305193" y="26670"/>
                  </a:lnTo>
                  <a:lnTo>
                    <a:pt x="306476" y="26670"/>
                  </a:lnTo>
                  <a:close/>
                </a:path>
                <a:path w="1612900" h="554354">
                  <a:moveTo>
                    <a:pt x="306501" y="15240"/>
                  </a:moveTo>
                  <a:lnTo>
                    <a:pt x="305282" y="15240"/>
                  </a:lnTo>
                  <a:lnTo>
                    <a:pt x="305257" y="16217"/>
                  </a:lnTo>
                  <a:lnTo>
                    <a:pt x="306501" y="15240"/>
                  </a:lnTo>
                  <a:close/>
                </a:path>
                <a:path w="1612900" h="554354">
                  <a:moveTo>
                    <a:pt x="309079" y="12306"/>
                  </a:moveTo>
                  <a:lnTo>
                    <a:pt x="308952" y="11747"/>
                  </a:lnTo>
                  <a:lnTo>
                    <a:pt x="307149" y="11252"/>
                  </a:lnTo>
                  <a:lnTo>
                    <a:pt x="309079" y="12306"/>
                  </a:lnTo>
                  <a:close/>
                </a:path>
                <a:path w="1612900" h="554354">
                  <a:moveTo>
                    <a:pt x="309460" y="9385"/>
                  </a:moveTo>
                  <a:lnTo>
                    <a:pt x="307238" y="5753"/>
                  </a:lnTo>
                  <a:lnTo>
                    <a:pt x="308762" y="9525"/>
                  </a:lnTo>
                  <a:lnTo>
                    <a:pt x="309460" y="9385"/>
                  </a:lnTo>
                  <a:close/>
                </a:path>
                <a:path w="1612900" h="554354">
                  <a:moveTo>
                    <a:pt x="309753" y="11963"/>
                  </a:moveTo>
                  <a:lnTo>
                    <a:pt x="308762" y="9525"/>
                  </a:lnTo>
                  <a:lnTo>
                    <a:pt x="308521" y="9563"/>
                  </a:lnTo>
                  <a:lnTo>
                    <a:pt x="308952" y="11747"/>
                  </a:lnTo>
                  <a:lnTo>
                    <a:pt x="309753" y="11963"/>
                  </a:lnTo>
                  <a:close/>
                </a:path>
                <a:path w="1612900" h="554354">
                  <a:moveTo>
                    <a:pt x="309892" y="13970"/>
                  </a:moveTo>
                  <a:lnTo>
                    <a:pt x="308610" y="15240"/>
                  </a:lnTo>
                  <a:lnTo>
                    <a:pt x="309664" y="15240"/>
                  </a:lnTo>
                  <a:lnTo>
                    <a:pt x="309892" y="13970"/>
                  </a:lnTo>
                  <a:close/>
                </a:path>
                <a:path w="1612900" h="554354">
                  <a:moveTo>
                    <a:pt x="317233" y="27559"/>
                  </a:moveTo>
                  <a:lnTo>
                    <a:pt x="316433" y="23672"/>
                  </a:lnTo>
                  <a:lnTo>
                    <a:pt x="315696" y="25400"/>
                  </a:lnTo>
                  <a:lnTo>
                    <a:pt x="316230" y="25704"/>
                  </a:lnTo>
                  <a:lnTo>
                    <a:pt x="316839" y="27825"/>
                  </a:lnTo>
                  <a:lnTo>
                    <a:pt x="317233" y="27559"/>
                  </a:lnTo>
                  <a:close/>
                </a:path>
                <a:path w="1612900" h="554354">
                  <a:moveTo>
                    <a:pt x="317525" y="27355"/>
                  </a:moveTo>
                  <a:lnTo>
                    <a:pt x="317233" y="27559"/>
                  </a:lnTo>
                  <a:lnTo>
                    <a:pt x="317309" y="27952"/>
                  </a:lnTo>
                  <a:lnTo>
                    <a:pt x="317525" y="27355"/>
                  </a:lnTo>
                  <a:close/>
                </a:path>
                <a:path w="1612900" h="554354">
                  <a:moveTo>
                    <a:pt x="317868" y="26416"/>
                  </a:moveTo>
                  <a:lnTo>
                    <a:pt x="317525" y="27355"/>
                  </a:lnTo>
                  <a:lnTo>
                    <a:pt x="317677" y="27254"/>
                  </a:lnTo>
                  <a:lnTo>
                    <a:pt x="317868" y="26416"/>
                  </a:lnTo>
                  <a:close/>
                </a:path>
                <a:path w="1612900" h="554354">
                  <a:moveTo>
                    <a:pt x="318071" y="25361"/>
                  </a:moveTo>
                  <a:lnTo>
                    <a:pt x="317868" y="26416"/>
                  </a:lnTo>
                  <a:lnTo>
                    <a:pt x="317931" y="26200"/>
                  </a:lnTo>
                  <a:lnTo>
                    <a:pt x="318008" y="25857"/>
                  </a:lnTo>
                  <a:lnTo>
                    <a:pt x="318071" y="25361"/>
                  </a:lnTo>
                  <a:close/>
                </a:path>
                <a:path w="1612900" h="554354">
                  <a:moveTo>
                    <a:pt x="318554" y="13970"/>
                  </a:moveTo>
                  <a:lnTo>
                    <a:pt x="317944" y="12700"/>
                  </a:lnTo>
                  <a:lnTo>
                    <a:pt x="317969" y="13119"/>
                  </a:lnTo>
                  <a:lnTo>
                    <a:pt x="318554" y="13970"/>
                  </a:lnTo>
                  <a:close/>
                </a:path>
                <a:path w="1612900" h="554354">
                  <a:moveTo>
                    <a:pt x="319036" y="15240"/>
                  </a:moveTo>
                  <a:lnTo>
                    <a:pt x="318846" y="15240"/>
                  </a:lnTo>
                  <a:lnTo>
                    <a:pt x="318858" y="15430"/>
                  </a:lnTo>
                  <a:lnTo>
                    <a:pt x="319036" y="15240"/>
                  </a:lnTo>
                  <a:close/>
                </a:path>
                <a:path w="1612900" h="554354">
                  <a:moveTo>
                    <a:pt x="320687" y="25361"/>
                  </a:moveTo>
                  <a:lnTo>
                    <a:pt x="320649" y="25095"/>
                  </a:lnTo>
                  <a:lnTo>
                    <a:pt x="320497" y="25831"/>
                  </a:lnTo>
                  <a:lnTo>
                    <a:pt x="320370" y="26187"/>
                  </a:lnTo>
                  <a:lnTo>
                    <a:pt x="320179" y="26327"/>
                  </a:lnTo>
                  <a:lnTo>
                    <a:pt x="320306" y="26301"/>
                  </a:lnTo>
                  <a:lnTo>
                    <a:pt x="320433" y="26250"/>
                  </a:lnTo>
                  <a:lnTo>
                    <a:pt x="320624" y="25768"/>
                  </a:lnTo>
                  <a:lnTo>
                    <a:pt x="320687" y="25361"/>
                  </a:lnTo>
                  <a:close/>
                </a:path>
                <a:path w="1612900" h="554354">
                  <a:moveTo>
                    <a:pt x="322148" y="17780"/>
                  </a:moveTo>
                  <a:lnTo>
                    <a:pt x="320103" y="21590"/>
                  </a:lnTo>
                  <a:lnTo>
                    <a:pt x="320001" y="21005"/>
                  </a:lnTo>
                  <a:lnTo>
                    <a:pt x="319913" y="19050"/>
                  </a:lnTo>
                  <a:lnTo>
                    <a:pt x="319938" y="17780"/>
                  </a:lnTo>
                  <a:lnTo>
                    <a:pt x="320789" y="16510"/>
                  </a:lnTo>
                  <a:lnTo>
                    <a:pt x="319913" y="15240"/>
                  </a:lnTo>
                  <a:lnTo>
                    <a:pt x="319608" y="19050"/>
                  </a:lnTo>
                  <a:lnTo>
                    <a:pt x="319252" y="17780"/>
                  </a:lnTo>
                  <a:lnTo>
                    <a:pt x="318909" y="16510"/>
                  </a:lnTo>
                  <a:lnTo>
                    <a:pt x="318858" y="15430"/>
                  </a:lnTo>
                  <a:lnTo>
                    <a:pt x="317779" y="16510"/>
                  </a:lnTo>
                  <a:lnTo>
                    <a:pt x="318046" y="15430"/>
                  </a:lnTo>
                  <a:lnTo>
                    <a:pt x="317969" y="13119"/>
                  </a:lnTo>
                  <a:lnTo>
                    <a:pt x="316826" y="11430"/>
                  </a:lnTo>
                  <a:lnTo>
                    <a:pt x="314960" y="16510"/>
                  </a:lnTo>
                  <a:lnTo>
                    <a:pt x="314553" y="13970"/>
                  </a:lnTo>
                  <a:lnTo>
                    <a:pt x="314756" y="12700"/>
                  </a:lnTo>
                  <a:lnTo>
                    <a:pt x="311823" y="13970"/>
                  </a:lnTo>
                  <a:lnTo>
                    <a:pt x="314147" y="16510"/>
                  </a:lnTo>
                  <a:lnTo>
                    <a:pt x="311683" y="20320"/>
                  </a:lnTo>
                  <a:lnTo>
                    <a:pt x="311416" y="16510"/>
                  </a:lnTo>
                  <a:lnTo>
                    <a:pt x="311073" y="11430"/>
                  </a:lnTo>
                  <a:lnTo>
                    <a:pt x="310489" y="15240"/>
                  </a:lnTo>
                  <a:lnTo>
                    <a:pt x="309930" y="15240"/>
                  </a:lnTo>
                  <a:lnTo>
                    <a:pt x="309118" y="16510"/>
                  </a:lnTo>
                  <a:lnTo>
                    <a:pt x="308000" y="13970"/>
                  </a:lnTo>
                  <a:lnTo>
                    <a:pt x="305206" y="17780"/>
                  </a:lnTo>
                  <a:lnTo>
                    <a:pt x="305244" y="16510"/>
                  </a:lnTo>
                  <a:lnTo>
                    <a:pt x="305257" y="16217"/>
                  </a:lnTo>
                  <a:lnTo>
                    <a:pt x="304876" y="16510"/>
                  </a:lnTo>
                  <a:lnTo>
                    <a:pt x="304888" y="15240"/>
                  </a:lnTo>
                  <a:lnTo>
                    <a:pt x="304901" y="14312"/>
                  </a:lnTo>
                  <a:lnTo>
                    <a:pt x="304939" y="10160"/>
                  </a:lnTo>
                  <a:lnTo>
                    <a:pt x="303098" y="16510"/>
                  </a:lnTo>
                  <a:lnTo>
                    <a:pt x="302044" y="13970"/>
                  </a:lnTo>
                  <a:lnTo>
                    <a:pt x="302679" y="11430"/>
                  </a:lnTo>
                  <a:lnTo>
                    <a:pt x="303745" y="12700"/>
                  </a:lnTo>
                  <a:lnTo>
                    <a:pt x="303212" y="11430"/>
                  </a:lnTo>
                  <a:lnTo>
                    <a:pt x="302691" y="10160"/>
                  </a:lnTo>
                  <a:lnTo>
                    <a:pt x="301523" y="15240"/>
                  </a:lnTo>
                  <a:lnTo>
                    <a:pt x="300304" y="8890"/>
                  </a:lnTo>
                  <a:lnTo>
                    <a:pt x="299148" y="10160"/>
                  </a:lnTo>
                  <a:lnTo>
                    <a:pt x="298805" y="13970"/>
                  </a:lnTo>
                  <a:lnTo>
                    <a:pt x="297751" y="12700"/>
                  </a:lnTo>
                  <a:lnTo>
                    <a:pt x="296697" y="11430"/>
                  </a:lnTo>
                  <a:lnTo>
                    <a:pt x="294817" y="12700"/>
                  </a:lnTo>
                  <a:lnTo>
                    <a:pt x="295008" y="11430"/>
                  </a:lnTo>
                  <a:lnTo>
                    <a:pt x="291566" y="10160"/>
                  </a:lnTo>
                  <a:lnTo>
                    <a:pt x="290042" y="8953"/>
                  </a:lnTo>
                  <a:lnTo>
                    <a:pt x="289509" y="12700"/>
                  </a:lnTo>
                  <a:lnTo>
                    <a:pt x="287832" y="11430"/>
                  </a:lnTo>
                  <a:lnTo>
                    <a:pt x="286524" y="11430"/>
                  </a:lnTo>
                  <a:lnTo>
                    <a:pt x="286702" y="10160"/>
                  </a:lnTo>
                  <a:lnTo>
                    <a:pt x="286969" y="8890"/>
                  </a:lnTo>
                  <a:lnTo>
                    <a:pt x="287718" y="7620"/>
                  </a:lnTo>
                  <a:lnTo>
                    <a:pt x="286524" y="7620"/>
                  </a:lnTo>
                  <a:lnTo>
                    <a:pt x="286143" y="8953"/>
                  </a:lnTo>
                  <a:lnTo>
                    <a:pt x="285762" y="10160"/>
                  </a:lnTo>
                  <a:lnTo>
                    <a:pt x="284975" y="10160"/>
                  </a:lnTo>
                  <a:lnTo>
                    <a:pt x="285432" y="7620"/>
                  </a:lnTo>
                  <a:lnTo>
                    <a:pt x="283832" y="7620"/>
                  </a:lnTo>
                  <a:lnTo>
                    <a:pt x="282079" y="10160"/>
                  </a:lnTo>
                  <a:lnTo>
                    <a:pt x="280136" y="8890"/>
                  </a:lnTo>
                  <a:lnTo>
                    <a:pt x="279908" y="11430"/>
                  </a:lnTo>
                  <a:lnTo>
                    <a:pt x="281419" y="16510"/>
                  </a:lnTo>
                  <a:lnTo>
                    <a:pt x="279234" y="17780"/>
                  </a:lnTo>
                  <a:lnTo>
                    <a:pt x="279234" y="13970"/>
                  </a:lnTo>
                  <a:lnTo>
                    <a:pt x="279806" y="12700"/>
                  </a:lnTo>
                  <a:lnTo>
                    <a:pt x="279615" y="12700"/>
                  </a:lnTo>
                  <a:lnTo>
                    <a:pt x="279120" y="13970"/>
                  </a:lnTo>
                  <a:lnTo>
                    <a:pt x="278765" y="13970"/>
                  </a:lnTo>
                  <a:lnTo>
                    <a:pt x="279234" y="12700"/>
                  </a:lnTo>
                  <a:lnTo>
                    <a:pt x="279717" y="11430"/>
                  </a:lnTo>
                  <a:lnTo>
                    <a:pt x="278841" y="10160"/>
                  </a:lnTo>
                  <a:lnTo>
                    <a:pt x="279146" y="12700"/>
                  </a:lnTo>
                  <a:lnTo>
                    <a:pt x="278422" y="12700"/>
                  </a:lnTo>
                  <a:lnTo>
                    <a:pt x="278523" y="11430"/>
                  </a:lnTo>
                  <a:lnTo>
                    <a:pt x="277939" y="11430"/>
                  </a:lnTo>
                  <a:lnTo>
                    <a:pt x="278117" y="10160"/>
                  </a:lnTo>
                  <a:lnTo>
                    <a:pt x="277291" y="8953"/>
                  </a:lnTo>
                  <a:lnTo>
                    <a:pt x="277177" y="8229"/>
                  </a:lnTo>
                  <a:lnTo>
                    <a:pt x="276961" y="6350"/>
                  </a:lnTo>
                  <a:lnTo>
                    <a:pt x="276936" y="8229"/>
                  </a:lnTo>
                  <a:lnTo>
                    <a:pt x="276847" y="8953"/>
                  </a:lnTo>
                  <a:lnTo>
                    <a:pt x="276250" y="10160"/>
                  </a:lnTo>
                  <a:lnTo>
                    <a:pt x="274675" y="10160"/>
                  </a:lnTo>
                  <a:lnTo>
                    <a:pt x="275234" y="8890"/>
                  </a:lnTo>
                  <a:lnTo>
                    <a:pt x="275793" y="7620"/>
                  </a:lnTo>
                  <a:lnTo>
                    <a:pt x="274891" y="6350"/>
                  </a:lnTo>
                  <a:lnTo>
                    <a:pt x="274472" y="7620"/>
                  </a:lnTo>
                  <a:lnTo>
                    <a:pt x="273507" y="6350"/>
                  </a:lnTo>
                  <a:lnTo>
                    <a:pt x="273405" y="8890"/>
                  </a:lnTo>
                  <a:lnTo>
                    <a:pt x="272935" y="8890"/>
                  </a:lnTo>
                  <a:lnTo>
                    <a:pt x="272821" y="7086"/>
                  </a:lnTo>
                  <a:lnTo>
                    <a:pt x="272732" y="6350"/>
                  </a:lnTo>
                  <a:lnTo>
                    <a:pt x="271868" y="7620"/>
                  </a:lnTo>
                  <a:lnTo>
                    <a:pt x="268884" y="7620"/>
                  </a:lnTo>
                  <a:lnTo>
                    <a:pt x="269748" y="10160"/>
                  </a:lnTo>
                  <a:lnTo>
                    <a:pt x="269951" y="10160"/>
                  </a:lnTo>
                  <a:lnTo>
                    <a:pt x="269811" y="11430"/>
                  </a:lnTo>
                  <a:lnTo>
                    <a:pt x="267081" y="13970"/>
                  </a:lnTo>
                  <a:lnTo>
                    <a:pt x="266382" y="12700"/>
                  </a:lnTo>
                  <a:lnTo>
                    <a:pt x="264287" y="8890"/>
                  </a:lnTo>
                  <a:lnTo>
                    <a:pt x="261620" y="10160"/>
                  </a:lnTo>
                  <a:lnTo>
                    <a:pt x="261632" y="8890"/>
                  </a:lnTo>
                  <a:lnTo>
                    <a:pt x="260032" y="10160"/>
                  </a:lnTo>
                  <a:lnTo>
                    <a:pt x="258089" y="10160"/>
                  </a:lnTo>
                  <a:lnTo>
                    <a:pt x="256971" y="12700"/>
                  </a:lnTo>
                  <a:lnTo>
                    <a:pt x="256514" y="12700"/>
                  </a:lnTo>
                  <a:lnTo>
                    <a:pt x="256184" y="11430"/>
                  </a:lnTo>
                  <a:lnTo>
                    <a:pt x="255866" y="10160"/>
                  </a:lnTo>
                  <a:lnTo>
                    <a:pt x="256044" y="8890"/>
                  </a:lnTo>
                  <a:lnTo>
                    <a:pt x="254850" y="10160"/>
                  </a:lnTo>
                  <a:lnTo>
                    <a:pt x="254723" y="11430"/>
                  </a:lnTo>
                  <a:lnTo>
                    <a:pt x="252945" y="8890"/>
                  </a:lnTo>
                  <a:lnTo>
                    <a:pt x="254165" y="7620"/>
                  </a:lnTo>
                  <a:lnTo>
                    <a:pt x="252603" y="7620"/>
                  </a:lnTo>
                  <a:lnTo>
                    <a:pt x="252222" y="5080"/>
                  </a:lnTo>
                  <a:lnTo>
                    <a:pt x="250558" y="8890"/>
                  </a:lnTo>
                  <a:lnTo>
                    <a:pt x="250748" y="7620"/>
                  </a:lnTo>
                  <a:lnTo>
                    <a:pt x="251117" y="5080"/>
                  </a:lnTo>
                  <a:lnTo>
                    <a:pt x="249326" y="5080"/>
                  </a:lnTo>
                  <a:lnTo>
                    <a:pt x="248742" y="6083"/>
                  </a:lnTo>
                  <a:lnTo>
                    <a:pt x="248627" y="6400"/>
                  </a:lnTo>
                  <a:lnTo>
                    <a:pt x="249720" y="7620"/>
                  </a:lnTo>
                  <a:lnTo>
                    <a:pt x="247396" y="7620"/>
                  </a:lnTo>
                  <a:lnTo>
                    <a:pt x="247713" y="3810"/>
                  </a:lnTo>
                  <a:lnTo>
                    <a:pt x="244348" y="0"/>
                  </a:lnTo>
                  <a:lnTo>
                    <a:pt x="242074" y="11430"/>
                  </a:lnTo>
                  <a:lnTo>
                    <a:pt x="240995" y="8890"/>
                  </a:lnTo>
                  <a:lnTo>
                    <a:pt x="240715" y="8229"/>
                  </a:lnTo>
                  <a:lnTo>
                    <a:pt x="240538" y="8890"/>
                  </a:lnTo>
                  <a:lnTo>
                    <a:pt x="239039" y="8890"/>
                  </a:lnTo>
                  <a:lnTo>
                    <a:pt x="237286" y="3810"/>
                  </a:lnTo>
                  <a:lnTo>
                    <a:pt x="236816" y="3810"/>
                  </a:lnTo>
                  <a:lnTo>
                    <a:pt x="234683" y="1270"/>
                  </a:lnTo>
                  <a:lnTo>
                    <a:pt x="235115" y="8890"/>
                  </a:lnTo>
                  <a:lnTo>
                    <a:pt x="232930" y="7620"/>
                  </a:lnTo>
                  <a:lnTo>
                    <a:pt x="233286" y="8953"/>
                  </a:lnTo>
                  <a:lnTo>
                    <a:pt x="233680" y="12700"/>
                  </a:lnTo>
                  <a:lnTo>
                    <a:pt x="232156" y="13970"/>
                  </a:lnTo>
                  <a:lnTo>
                    <a:pt x="230670" y="12700"/>
                  </a:lnTo>
                  <a:lnTo>
                    <a:pt x="230276" y="10160"/>
                  </a:lnTo>
                  <a:lnTo>
                    <a:pt x="230073" y="8890"/>
                  </a:lnTo>
                  <a:lnTo>
                    <a:pt x="230962" y="7620"/>
                  </a:lnTo>
                  <a:lnTo>
                    <a:pt x="231978" y="7620"/>
                  </a:lnTo>
                  <a:lnTo>
                    <a:pt x="232575" y="6350"/>
                  </a:lnTo>
                  <a:lnTo>
                    <a:pt x="231914" y="5080"/>
                  </a:lnTo>
                  <a:lnTo>
                    <a:pt x="231787" y="6350"/>
                  </a:lnTo>
                  <a:lnTo>
                    <a:pt x="230987" y="5080"/>
                  </a:lnTo>
                  <a:lnTo>
                    <a:pt x="229374" y="6083"/>
                  </a:lnTo>
                  <a:lnTo>
                    <a:pt x="229006" y="5854"/>
                  </a:lnTo>
                  <a:lnTo>
                    <a:pt x="228942" y="6350"/>
                  </a:lnTo>
                  <a:lnTo>
                    <a:pt x="228473" y="5524"/>
                  </a:lnTo>
                  <a:lnTo>
                    <a:pt x="227774" y="5080"/>
                  </a:lnTo>
                  <a:lnTo>
                    <a:pt x="226809" y="6350"/>
                  </a:lnTo>
                  <a:lnTo>
                    <a:pt x="224764" y="5080"/>
                  </a:lnTo>
                  <a:lnTo>
                    <a:pt x="225501" y="7620"/>
                  </a:lnTo>
                  <a:lnTo>
                    <a:pt x="225183" y="7620"/>
                  </a:lnTo>
                  <a:lnTo>
                    <a:pt x="222237" y="6375"/>
                  </a:lnTo>
                  <a:lnTo>
                    <a:pt x="224078" y="10160"/>
                  </a:lnTo>
                  <a:lnTo>
                    <a:pt x="222161" y="10160"/>
                  </a:lnTo>
                  <a:lnTo>
                    <a:pt x="220929" y="8890"/>
                  </a:lnTo>
                  <a:lnTo>
                    <a:pt x="221589" y="7620"/>
                  </a:lnTo>
                  <a:lnTo>
                    <a:pt x="222224" y="6400"/>
                  </a:lnTo>
                  <a:lnTo>
                    <a:pt x="220395" y="7620"/>
                  </a:lnTo>
                  <a:lnTo>
                    <a:pt x="219113" y="6350"/>
                  </a:lnTo>
                  <a:lnTo>
                    <a:pt x="220306" y="3810"/>
                  </a:lnTo>
                  <a:lnTo>
                    <a:pt x="218681" y="6350"/>
                  </a:lnTo>
                  <a:lnTo>
                    <a:pt x="217436" y="3810"/>
                  </a:lnTo>
                  <a:lnTo>
                    <a:pt x="215900" y="3810"/>
                  </a:lnTo>
                  <a:lnTo>
                    <a:pt x="214833" y="3810"/>
                  </a:lnTo>
                  <a:lnTo>
                    <a:pt x="214325" y="3810"/>
                  </a:lnTo>
                  <a:lnTo>
                    <a:pt x="215392" y="6083"/>
                  </a:lnTo>
                  <a:lnTo>
                    <a:pt x="215506" y="6400"/>
                  </a:lnTo>
                  <a:lnTo>
                    <a:pt x="214579" y="8890"/>
                  </a:lnTo>
                  <a:lnTo>
                    <a:pt x="213728" y="7620"/>
                  </a:lnTo>
                  <a:lnTo>
                    <a:pt x="212458" y="10160"/>
                  </a:lnTo>
                  <a:lnTo>
                    <a:pt x="211912" y="7620"/>
                  </a:lnTo>
                  <a:lnTo>
                    <a:pt x="213728" y="7620"/>
                  </a:lnTo>
                  <a:lnTo>
                    <a:pt x="214350" y="7620"/>
                  </a:lnTo>
                  <a:lnTo>
                    <a:pt x="213347" y="6350"/>
                  </a:lnTo>
                  <a:lnTo>
                    <a:pt x="211366" y="3810"/>
                  </a:lnTo>
                  <a:lnTo>
                    <a:pt x="211899" y="3810"/>
                  </a:lnTo>
                  <a:lnTo>
                    <a:pt x="211772" y="2540"/>
                  </a:lnTo>
                  <a:lnTo>
                    <a:pt x="212039" y="2540"/>
                  </a:lnTo>
                  <a:lnTo>
                    <a:pt x="209537" y="0"/>
                  </a:lnTo>
                  <a:lnTo>
                    <a:pt x="211340" y="6350"/>
                  </a:lnTo>
                  <a:lnTo>
                    <a:pt x="209029" y="6350"/>
                  </a:lnTo>
                  <a:lnTo>
                    <a:pt x="209156" y="3810"/>
                  </a:lnTo>
                  <a:lnTo>
                    <a:pt x="208153" y="2540"/>
                  </a:lnTo>
                  <a:lnTo>
                    <a:pt x="207822" y="3810"/>
                  </a:lnTo>
                  <a:lnTo>
                    <a:pt x="208762" y="3810"/>
                  </a:lnTo>
                  <a:lnTo>
                    <a:pt x="208622" y="5524"/>
                  </a:lnTo>
                  <a:lnTo>
                    <a:pt x="208534" y="6400"/>
                  </a:lnTo>
                  <a:lnTo>
                    <a:pt x="207848" y="7620"/>
                  </a:lnTo>
                  <a:lnTo>
                    <a:pt x="206235" y="6350"/>
                  </a:lnTo>
                  <a:lnTo>
                    <a:pt x="206336" y="8890"/>
                  </a:lnTo>
                  <a:lnTo>
                    <a:pt x="205549" y="8890"/>
                  </a:lnTo>
                  <a:lnTo>
                    <a:pt x="206489" y="10160"/>
                  </a:lnTo>
                  <a:lnTo>
                    <a:pt x="206387" y="11430"/>
                  </a:lnTo>
                  <a:lnTo>
                    <a:pt x="205486" y="11430"/>
                  </a:lnTo>
                  <a:lnTo>
                    <a:pt x="204787" y="11430"/>
                  </a:lnTo>
                  <a:lnTo>
                    <a:pt x="204266" y="13970"/>
                  </a:lnTo>
                  <a:lnTo>
                    <a:pt x="202133" y="7620"/>
                  </a:lnTo>
                  <a:lnTo>
                    <a:pt x="200787" y="8890"/>
                  </a:lnTo>
                  <a:lnTo>
                    <a:pt x="199910" y="8890"/>
                  </a:lnTo>
                  <a:lnTo>
                    <a:pt x="200317" y="6337"/>
                  </a:lnTo>
                  <a:lnTo>
                    <a:pt x="199580" y="5080"/>
                  </a:lnTo>
                  <a:lnTo>
                    <a:pt x="199212" y="5702"/>
                  </a:lnTo>
                  <a:lnTo>
                    <a:pt x="199212" y="10160"/>
                  </a:lnTo>
                  <a:lnTo>
                    <a:pt x="198488" y="11430"/>
                  </a:lnTo>
                  <a:lnTo>
                    <a:pt x="199212" y="13970"/>
                  </a:lnTo>
                  <a:lnTo>
                    <a:pt x="198081" y="11430"/>
                  </a:lnTo>
                  <a:lnTo>
                    <a:pt x="197904" y="11023"/>
                  </a:lnTo>
                  <a:lnTo>
                    <a:pt x="197764" y="11430"/>
                  </a:lnTo>
                  <a:lnTo>
                    <a:pt x="197713" y="10604"/>
                  </a:lnTo>
                  <a:lnTo>
                    <a:pt x="197904" y="11023"/>
                  </a:lnTo>
                  <a:lnTo>
                    <a:pt x="198183" y="10160"/>
                  </a:lnTo>
                  <a:lnTo>
                    <a:pt x="198602" y="8890"/>
                  </a:lnTo>
                  <a:lnTo>
                    <a:pt x="199212" y="10160"/>
                  </a:lnTo>
                  <a:lnTo>
                    <a:pt x="199212" y="5702"/>
                  </a:lnTo>
                  <a:lnTo>
                    <a:pt x="198056" y="7620"/>
                  </a:lnTo>
                  <a:lnTo>
                    <a:pt x="197878" y="6350"/>
                  </a:lnTo>
                  <a:lnTo>
                    <a:pt x="197345" y="2540"/>
                  </a:lnTo>
                  <a:lnTo>
                    <a:pt x="195694" y="5080"/>
                  </a:lnTo>
                  <a:lnTo>
                    <a:pt x="196342" y="7086"/>
                  </a:lnTo>
                  <a:lnTo>
                    <a:pt x="195503" y="10160"/>
                  </a:lnTo>
                  <a:lnTo>
                    <a:pt x="198399" y="7620"/>
                  </a:lnTo>
                  <a:lnTo>
                    <a:pt x="196837" y="11430"/>
                  </a:lnTo>
                  <a:lnTo>
                    <a:pt x="197383" y="11430"/>
                  </a:lnTo>
                  <a:lnTo>
                    <a:pt x="196964" y="15240"/>
                  </a:lnTo>
                  <a:lnTo>
                    <a:pt x="195199" y="13970"/>
                  </a:lnTo>
                  <a:lnTo>
                    <a:pt x="195059" y="12700"/>
                  </a:lnTo>
                  <a:lnTo>
                    <a:pt x="194919" y="11430"/>
                  </a:lnTo>
                  <a:lnTo>
                    <a:pt x="194500" y="7620"/>
                  </a:lnTo>
                  <a:lnTo>
                    <a:pt x="191947" y="5080"/>
                  </a:lnTo>
                  <a:lnTo>
                    <a:pt x="190969" y="11430"/>
                  </a:lnTo>
                  <a:lnTo>
                    <a:pt x="188963" y="10604"/>
                  </a:lnTo>
                  <a:lnTo>
                    <a:pt x="188912" y="12700"/>
                  </a:lnTo>
                  <a:lnTo>
                    <a:pt x="187248" y="11430"/>
                  </a:lnTo>
                  <a:lnTo>
                    <a:pt x="186474" y="12700"/>
                  </a:lnTo>
                  <a:lnTo>
                    <a:pt x="186258" y="10160"/>
                  </a:lnTo>
                  <a:lnTo>
                    <a:pt x="185597" y="10160"/>
                  </a:lnTo>
                  <a:lnTo>
                    <a:pt x="185013" y="8890"/>
                  </a:lnTo>
                  <a:lnTo>
                    <a:pt x="185280" y="10160"/>
                  </a:lnTo>
                  <a:lnTo>
                    <a:pt x="182892" y="8890"/>
                  </a:lnTo>
                  <a:lnTo>
                    <a:pt x="183210" y="12700"/>
                  </a:lnTo>
                  <a:lnTo>
                    <a:pt x="181559" y="10160"/>
                  </a:lnTo>
                  <a:lnTo>
                    <a:pt x="179070" y="8890"/>
                  </a:lnTo>
                  <a:lnTo>
                    <a:pt x="179793" y="16510"/>
                  </a:lnTo>
                  <a:lnTo>
                    <a:pt x="177482" y="16510"/>
                  </a:lnTo>
                  <a:lnTo>
                    <a:pt x="177660" y="15240"/>
                  </a:lnTo>
                  <a:lnTo>
                    <a:pt x="177825" y="13970"/>
                  </a:lnTo>
                  <a:lnTo>
                    <a:pt x="176580" y="12700"/>
                  </a:lnTo>
                  <a:lnTo>
                    <a:pt x="177203" y="11430"/>
                  </a:lnTo>
                  <a:lnTo>
                    <a:pt x="177825" y="10160"/>
                  </a:lnTo>
                  <a:lnTo>
                    <a:pt x="176339" y="10160"/>
                  </a:lnTo>
                  <a:lnTo>
                    <a:pt x="176568" y="11430"/>
                  </a:lnTo>
                  <a:lnTo>
                    <a:pt x="175920" y="10160"/>
                  </a:lnTo>
                  <a:lnTo>
                    <a:pt x="174942" y="15240"/>
                  </a:lnTo>
                  <a:lnTo>
                    <a:pt x="173964" y="12700"/>
                  </a:lnTo>
                  <a:lnTo>
                    <a:pt x="173913" y="15240"/>
                  </a:lnTo>
                  <a:lnTo>
                    <a:pt x="174028" y="16510"/>
                  </a:lnTo>
                  <a:lnTo>
                    <a:pt x="173189" y="16510"/>
                  </a:lnTo>
                  <a:lnTo>
                    <a:pt x="171970" y="16510"/>
                  </a:lnTo>
                  <a:lnTo>
                    <a:pt x="173050" y="19050"/>
                  </a:lnTo>
                  <a:lnTo>
                    <a:pt x="169710" y="12700"/>
                  </a:lnTo>
                  <a:lnTo>
                    <a:pt x="166865" y="20320"/>
                  </a:lnTo>
                  <a:lnTo>
                    <a:pt x="165379" y="17780"/>
                  </a:lnTo>
                  <a:lnTo>
                    <a:pt x="163893" y="15240"/>
                  </a:lnTo>
                  <a:lnTo>
                    <a:pt x="162420" y="16510"/>
                  </a:lnTo>
                  <a:lnTo>
                    <a:pt x="160591" y="17780"/>
                  </a:lnTo>
                  <a:lnTo>
                    <a:pt x="159156" y="17780"/>
                  </a:lnTo>
                  <a:lnTo>
                    <a:pt x="158991" y="16510"/>
                  </a:lnTo>
                  <a:lnTo>
                    <a:pt x="159308" y="16510"/>
                  </a:lnTo>
                  <a:lnTo>
                    <a:pt x="156921" y="15240"/>
                  </a:lnTo>
                  <a:lnTo>
                    <a:pt x="159245" y="22860"/>
                  </a:lnTo>
                  <a:lnTo>
                    <a:pt x="156565" y="21590"/>
                  </a:lnTo>
                  <a:lnTo>
                    <a:pt x="155651" y="20320"/>
                  </a:lnTo>
                  <a:lnTo>
                    <a:pt x="154736" y="19050"/>
                  </a:lnTo>
                  <a:lnTo>
                    <a:pt x="157403" y="19050"/>
                  </a:lnTo>
                  <a:lnTo>
                    <a:pt x="156425" y="17780"/>
                  </a:lnTo>
                  <a:lnTo>
                    <a:pt x="154711" y="11430"/>
                  </a:lnTo>
                  <a:lnTo>
                    <a:pt x="153860" y="20320"/>
                  </a:lnTo>
                  <a:lnTo>
                    <a:pt x="153073" y="19050"/>
                  </a:lnTo>
                  <a:lnTo>
                    <a:pt x="151485" y="16510"/>
                  </a:lnTo>
                  <a:lnTo>
                    <a:pt x="151765" y="15240"/>
                  </a:lnTo>
                  <a:lnTo>
                    <a:pt x="150088" y="13970"/>
                  </a:lnTo>
                  <a:lnTo>
                    <a:pt x="149453" y="19050"/>
                  </a:lnTo>
                  <a:lnTo>
                    <a:pt x="147447" y="19050"/>
                  </a:lnTo>
                  <a:lnTo>
                    <a:pt x="147408" y="17780"/>
                  </a:lnTo>
                  <a:lnTo>
                    <a:pt x="147231" y="17780"/>
                  </a:lnTo>
                  <a:lnTo>
                    <a:pt x="146697" y="21590"/>
                  </a:lnTo>
                  <a:lnTo>
                    <a:pt x="144513" y="22860"/>
                  </a:lnTo>
                  <a:lnTo>
                    <a:pt x="143421" y="23761"/>
                  </a:lnTo>
                  <a:lnTo>
                    <a:pt x="143713" y="24130"/>
                  </a:lnTo>
                  <a:lnTo>
                    <a:pt x="142278" y="25400"/>
                  </a:lnTo>
                  <a:lnTo>
                    <a:pt x="141401" y="24130"/>
                  </a:lnTo>
                  <a:lnTo>
                    <a:pt x="139915" y="24130"/>
                  </a:lnTo>
                  <a:lnTo>
                    <a:pt x="139319" y="21590"/>
                  </a:lnTo>
                  <a:lnTo>
                    <a:pt x="139026" y="20320"/>
                  </a:lnTo>
                  <a:lnTo>
                    <a:pt x="140538" y="20320"/>
                  </a:lnTo>
                  <a:lnTo>
                    <a:pt x="138823" y="16510"/>
                  </a:lnTo>
                  <a:lnTo>
                    <a:pt x="138557" y="21590"/>
                  </a:lnTo>
                  <a:lnTo>
                    <a:pt x="137579" y="20320"/>
                  </a:lnTo>
                  <a:lnTo>
                    <a:pt x="137274" y="19050"/>
                  </a:lnTo>
                  <a:lnTo>
                    <a:pt x="135013" y="20320"/>
                  </a:lnTo>
                  <a:lnTo>
                    <a:pt x="136055" y="24130"/>
                  </a:lnTo>
                  <a:lnTo>
                    <a:pt x="133464" y="24130"/>
                  </a:lnTo>
                  <a:lnTo>
                    <a:pt x="133934" y="25120"/>
                  </a:lnTo>
                  <a:lnTo>
                    <a:pt x="133934" y="27940"/>
                  </a:lnTo>
                  <a:lnTo>
                    <a:pt x="133807" y="30480"/>
                  </a:lnTo>
                  <a:lnTo>
                    <a:pt x="133502" y="29210"/>
                  </a:lnTo>
                  <a:lnTo>
                    <a:pt x="132892" y="26670"/>
                  </a:lnTo>
                  <a:lnTo>
                    <a:pt x="132283" y="24130"/>
                  </a:lnTo>
                  <a:lnTo>
                    <a:pt x="131749" y="26670"/>
                  </a:lnTo>
                  <a:lnTo>
                    <a:pt x="130187" y="22860"/>
                  </a:lnTo>
                  <a:lnTo>
                    <a:pt x="129540" y="24130"/>
                  </a:lnTo>
                  <a:lnTo>
                    <a:pt x="128130" y="27940"/>
                  </a:lnTo>
                  <a:lnTo>
                    <a:pt x="126771" y="29210"/>
                  </a:lnTo>
                  <a:lnTo>
                    <a:pt x="126758" y="28003"/>
                  </a:lnTo>
                  <a:lnTo>
                    <a:pt x="125882" y="29210"/>
                  </a:lnTo>
                  <a:lnTo>
                    <a:pt x="124091" y="30480"/>
                  </a:lnTo>
                  <a:lnTo>
                    <a:pt x="123723" y="29210"/>
                  </a:lnTo>
                  <a:lnTo>
                    <a:pt x="121945" y="22860"/>
                  </a:lnTo>
                  <a:lnTo>
                    <a:pt x="118833" y="29210"/>
                  </a:lnTo>
                  <a:lnTo>
                    <a:pt x="118008" y="27940"/>
                  </a:lnTo>
                  <a:lnTo>
                    <a:pt x="115519" y="24130"/>
                  </a:lnTo>
                  <a:lnTo>
                    <a:pt x="113347" y="27940"/>
                  </a:lnTo>
                  <a:lnTo>
                    <a:pt x="108750" y="25400"/>
                  </a:lnTo>
                  <a:lnTo>
                    <a:pt x="105219" y="26670"/>
                  </a:lnTo>
                  <a:lnTo>
                    <a:pt x="108800" y="33020"/>
                  </a:lnTo>
                  <a:lnTo>
                    <a:pt x="104216" y="27940"/>
                  </a:lnTo>
                  <a:lnTo>
                    <a:pt x="106794" y="33020"/>
                  </a:lnTo>
                  <a:lnTo>
                    <a:pt x="106121" y="34290"/>
                  </a:lnTo>
                  <a:lnTo>
                    <a:pt x="105524" y="34290"/>
                  </a:lnTo>
                  <a:lnTo>
                    <a:pt x="101536" y="31750"/>
                  </a:lnTo>
                  <a:lnTo>
                    <a:pt x="100190" y="30480"/>
                  </a:lnTo>
                  <a:lnTo>
                    <a:pt x="101790" y="29210"/>
                  </a:lnTo>
                  <a:lnTo>
                    <a:pt x="101168" y="27940"/>
                  </a:lnTo>
                  <a:lnTo>
                    <a:pt x="99098" y="29210"/>
                  </a:lnTo>
                  <a:lnTo>
                    <a:pt x="99326" y="26670"/>
                  </a:lnTo>
                  <a:lnTo>
                    <a:pt x="97421" y="25400"/>
                  </a:lnTo>
                  <a:lnTo>
                    <a:pt x="98374" y="26466"/>
                  </a:lnTo>
                  <a:lnTo>
                    <a:pt x="98501" y="26949"/>
                  </a:lnTo>
                  <a:lnTo>
                    <a:pt x="98044" y="29210"/>
                  </a:lnTo>
                  <a:lnTo>
                    <a:pt x="96634" y="27940"/>
                  </a:lnTo>
                  <a:lnTo>
                    <a:pt x="97955" y="29210"/>
                  </a:lnTo>
                  <a:lnTo>
                    <a:pt x="99288" y="30480"/>
                  </a:lnTo>
                  <a:lnTo>
                    <a:pt x="98069" y="34290"/>
                  </a:lnTo>
                  <a:lnTo>
                    <a:pt x="94894" y="26670"/>
                  </a:lnTo>
                  <a:lnTo>
                    <a:pt x="93624" y="30480"/>
                  </a:lnTo>
                  <a:lnTo>
                    <a:pt x="93637" y="27940"/>
                  </a:lnTo>
                  <a:lnTo>
                    <a:pt x="92773" y="30480"/>
                  </a:lnTo>
                  <a:lnTo>
                    <a:pt x="88569" y="30480"/>
                  </a:lnTo>
                  <a:lnTo>
                    <a:pt x="89535" y="35560"/>
                  </a:lnTo>
                  <a:lnTo>
                    <a:pt x="88976" y="35560"/>
                  </a:lnTo>
                  <a:lnTo>
                    <a:pt x="87909" y="34290"/>
                  </a:lnTo>
                  <a:lnTo>
                    <a:pt x="88290" y="33020"/>
                  </a:lnTo>
                  <a:lnTo>
                    <a:pt x="84709" y="34290"/>
                  </a:lnTo>
                  <a:lnTo>
                    <a:pt x="83769" y="41910"/>
                  </a:lnTo>
                  <a:lnTo>
                    <a:pt x="79921" y="40640"/>
                  </a:lnTo>
                  <a:lnTo>
                    <a:pt x="79400" y="38100"/>
                  </a:lnTo>
                  <a:lnTo>
                    <a:pt x="79044" y="39370"/>
                  </a:lnTo>
                  <a:lnTo>
                    <a:pt x="79819" y="41910"/>
                  </a:lnTo>
                  <a:lnTo>
                    <a:pt x="78346" y="40640"/>
                  </a:lnTo>
                  <a:lnTo>
                    <a:pt x="78054" y="40640"/>
                  </a:lnTo>
                  <a:lnTo>
                    <a:pt x="77812" y="39370"/>
                  </a:lnTo>
                  <a:lnTo>
                    <a:pt x="77508" y="39370"/>
                  </a:lnTo>
                  <a:lnTo>
                    <a:pt x="77317" y="43180"/>
                  </a:lnTo>
                  <a:lnTo>
                    <a:pt x="76098" y="41910"/>
                  </a:lnTo>
                  <a:lnTo>
                    <a:pt x="75882" y="40640"/>
                  </a:lnTo>
                  <a:lnTo>
                    <a:pt x="71831" y="40640"/>
                  </a:lnTo>
                  <a:lnTo>
                    <a:pt x="73494" y="46990"/>
                  </a:lnTo>
                  <a:lnTo>
                    <a:pt x="71678" y="49530"/>
                  </a:lnTo>
                  <a:lnTo>
                    <a:pt x="69227" y="45720"/>
                  </a:lnTo>
                  <a:lnTo>
                    <a:pt x="64554" y="45720"/>
                  </a:lnTo>
                  <a:lnTo>
                    <a:pt x="64236" y="44450"/>
                  </a:lnTo>
                  <a:lnTo>
                    <a:pt x="60502" y="46990"/>
                  </a:lnTo>
                  <a:lnTo>
                    <a:pt x="60591" y="52070"/>
                  </a:lnTo>
                  <a:lnTo>
                    <a:pt x="58775" y="55880"/>
                  </a:lnTo>
                  <a:lnTo>
                    <a:pt x="53873" y="53340"/>
                  </a:lnTo>
                  <a:lnTo>
                    <a:pt x="51269" y="58420"/>
                  </a:lnTo>
                  <a:lnTo>
                    <a:pt x="46621" y="59690"/>
                  </a:lnTo>
                  <a:lnTo>
                    <a:pt x="47612" y="59690"/>
                  </a:lnTo>
                  <a:lnTo>
                    <a:pt x="48882" y="62230"/>
                  </a:lnTo>
                  <a:lnTo>
                    <a:pt x="47409" y="62230"/>
                  </a:lnTo>
                  <a:lnTo>
                    <a:pt x="48958" y="67310"/>
                  </a:lnTo>
                  <a:lnTo>
                    <a:pt x="46266" y="63500"/>
                  </a:lnTo>
                  <a:lnTo>
                    <a:pt x="46570" y="63500"/>
                  </a:lnTo>
                  <a:lnTo>
                    <a:pt x="43307" y="60960"/>
                  </a:lnTo>
                  <a:lnTo>
                    <a:pt x="42672" y="62230"/>
                  </a:lnTo>
                  <a:lnTo>
                    <a:pt x="41541" y="63500"/>
                  </a:lnTo>
                  <a:lnTo>
                    <a:pt x="45161" y="67310"/>
                  </a:lnTo>
                  <a:lnTo>
                    <a:pt x="40767" y="67310"/>
                  </a:lnTo>
                  <a:lnTo>
                    <a:pt x="38823" y="71120"/>
                  </a:lnTo>
                  <a:lnTo>
                    <a:pt x="37223" y="73660"/>
                  </a:lnTo>
                  <a:lnTo>
                    <a:pt x="33870" y="73660"/>
                  </a:lnTo>
                  <a:lnTo>
                    <a:pt x="34277" y="74930"/>
                  </a:lnTo>
                  <a:lnTo>
                    <a:pt x="33502" y="76200"/>
                  </a:lnTo>
                  <a:lnTo>
                    <a:pt x="33947" y="77470"/>
                  </a:lnTo>
                  <a:lnTo>
                    <a:pt x="31737" y="74930"/>
                  </a:lnTo>
                  <a:lnTo>
                    <a:pt x="29578" y="76200"/>
                  </a:lnTo>
                  <a:lnTo>
                    <a:pt x="28460" y="77470"/>
                  </a:lnTo>
                  <a:lnTo>
                    <a:pt x="27038" y="80010"/>
                  </a:lnTo>
                  <a:lnTo>
                    <a:pt x="25781" y="78740"/>
                  </a:lnTo>
                  <a:lnTo>
                    <a:pt x="24511" y="80010"/>
                  </a:lnTo>
                  <a:lnTo>
                    <a:pt x="31076" y="85090"/>
                  </a:lnTo>
                  <a:lnTo>
                    <a:pt x="30302" y="86360"/>
                  </a:lnTo>
                  <a:lnTo>
                    <a:pt x="26504" y="85090"/>
                  </a:lnTo>
                  <a:lnTo>
                    <a:pt x="24815" y="87630"/>
                  </a:lnTo>
                  <a:lnTo>
                    <a:pt x="19748" y="87630"/>
                  </a:lnTo>
                  <a:lnTo>
                    <a:pt x="21412" y="92710"/>
                  </a:lnTo>
                  <a:lnTo>
                    <a:pt x="20281" y="91782"/>
                  </a:lnTo>
                  <a:lnTo>
                    <a:pt x="20281" y="106680"/>
                  </a:lnTo>
                  <a:lnTo>
                    <a:pt x="18072" y="107950"/>
                  </a:lnTo>
                  <a:lnTo>
                    <a:pt x="16802" y="105562"/>
                  </a:lnTo>
                  <a:lnTo>
                    <a:pt x="20281" y="106680"/>
                  </a:lnTo>
                  <a:lnTo>
                    <a:pt x="20281" y="91782"/>
                  </a:lnTo>
                  <a:lnTo>
                    <a:pt x="19875" y="91440"/>
                  </a:lnTo>
                  <a:lnTo>
                    <a:pt x="19989" y="90170"/>
                  </a:lnTo>
                  <a:lnTo>
                    <a:pt x="19138" y="91440"/>
                  </a:lnTo>
                  <a:lnTo>
                    <a:pt x="14478" y="93980"/>
                  </a:lnTo>
                  <a:lnTo>
                    <a:pt x="16840" y="95084"/>
                  </a:lnTo>
                  <a:lnTo>
                    <a:pt x="17907" y="99060"/>
                  </a:lnTo>
                  <a:lnTo>
                    <a:pt x="18630" y="101600"/>
                  </a:lnTo>
                  <a:lnTo>
                    <a:pt x="16217" y="99060"/>
                  </a:lnTo>
                  <a:lnTo>
                    <a:pt x="18796" y="102870"/>
                  </a:lnTo>
                  <a:lnTo>
                    <a:pt x="19672" y="102870"/>
                  </a:lnTo>
                  <a:lnTo>
                    <a:pt x="19685" y="105410"/>
                  </a:lnTo>
                  <a:lnTo>
                    <a:pt x="19151" y="105410"/>
                  </a:lnTo>
                  <a:lnTo>
                    <a:pt x="17881" y="104457"/>
                  </a:lnTo>
                  <a:lnTo>
                    <a:pt x="16344" y="105410"/>
                  </a:lnTo>
                  <a:lnTo>
                    <a:pt x="16649" y="105511"/>
                  </a:lnTo>
                  <a:lnTo>
                    <a:pt x="15811" y="106680"/>
                  </a:lnTo>
                  <a:lnTo>
                    <a:pt x="16751" y="107950"/>
                  </a:lnTo>
                  <a:lnTo>
                    <a:pt x="18288" y="109220"/>
                  </a:lnTo>
                  <a:lnTo>
                    <a:pt x="18859" y="110490"/>
                  </a:lnTo>
                  <a:lnTo>
                    <a:pt x="33858" y="110490"/>
                  </a:lnTo>
                  <a:lnTo>
                    <a:pt x="33477" y="107950"/>
                  </a:lnTo>
                  <a:lnTo>
                    <a:pt x="37541" y="107950"/>
                  </a:lnTo>
                  <a:lnTo>
                    <a:pt x="38100" y="109220"/>
                  </a:lnTo>
                  <a:lnTo>
                    <a:pt x="40043" y="107950"/>
                  </a:lnTo>
                  <a:lnTo>
                    <a:pt x="33782" y="104140"/>
                  </a:lnTo>
                  <a:lnTo>
                    <a:pt x="37350" y="104140"/>
                  </a:lnTo>
                  <a:lnTo>
                    <a:pt x="40386" y="101600"/>
                  </a:lnTo>
                  <a:lnTo>
                    <a:pt x="40716" y="97790"/>
                  </a:lnTo>
                  <a:lnTo>
                    <a:pt x="46037" y="97790"/>
                  </a:lnTo>
                  <a:lnTo>
                    <a:pt x="44983" y="96520"/>
                  </a:lnTo>
                  <a:lnTo>
                    <a:pt x="42900" y="93980"/>
                  </a:lnTo>
                  <a:lnTo>
                    <a:pt x="49872" y="96520"/>
                  </a:lnTo>
                  <a:lnTo>
                    <a:pt x="47561" y="93980"/>
                  </a:lnTo>
                  <a:lnTo>
                    <a:pt x="46405" y="92710"/>
                  </a:lnTo>
                  <a:lnTo>
                    <a:pt x="45237" y="91440"/>
                  </a:lnTo>
                  <a:lnTo>
                    <a:pt x="48983" y="92710"/>
                  </a:lnTo>
                  <a:lnTo>
                    <a:pt x="49364" y="93980"/>
                  </a:lnTo>
                  <a:lnTo>
                    <a:pt x="52844" y="92710"/>
                  </a:lnTo>
                  <a:lnTo>
                    <a:pt x="53568" y="92710"/>
                  </a:lnTo>
                  <a:lnTo>
                    <a:pt x="52641" y="91440"/>
                  </a:lnTo>
                  <a:lnTo>
                    <a:pt x="50761" y="88900"/>
                  </a:lnTo>
                  <a:lnTo>
                    <a:pt x="50952" y="87630"/>
                  </a:lnTo>
                  <a:lnTo>
                    <a:pt x="53365" y="90170"/>
                  </a:lnTo>
                  <a:lnTo>
                    <a:pt x="51777" y="86360"/>
                  </a:lnTo>
                  <a:lnTo>
                    <a:pt x="53428" y="87630"/>
                  </a:lnTo>
                  <a:lnTo>
                    <a:pt x="55067" y="88900"/>
                  </a:lnTo>
                  <a:lnTo>
                    <a:pt x="55092" y="87630"/>
                  </a:lnTo>
                  <a:lnTo>
                    <a:pt x="53517" y="87630"/>
                  </a:lnTo>
                  <a:lnTo>
                    <a:pt x="52882" y="86360"/>
                  </a:lnTo>
                  <a:lnTo>
                    <a:pt x="52806" y="85090"/>
                  </a:lnTo>
                  <a:lnTo>
                    <a:pt x="56908" y="86360"/>
                  </a:lnTo>
                  <a:lnTo>
                    <a:pt x="58102" y="86360"/>
                  </a:lnTo>
                  <a:lnTo>
                    <a:pt x="58280" y="85090"/>
                  </a:lnTo>
                  <a:lnTo>
                    <a:pt x="58648" y="82550"/>
                  </a:lnTo>
                  <a:lnTo>
                    <a:pt x="59207" y="83413"/>
                  </a:lnTo>
                  <a:lnTo>
                    <a:pt x="58978" y="82550"/>
                  </a:lnTo>
                  <a:lnTo>
                    <a:pt x="58648" y="81280"/>
                  </a:lnTo>
                  <a:lnTo>
                    <a:pt x="62191" y="87630"/>
                  </a:lnTo>
                  <a:lnTo>
                    <a:pt x="61290" y="83820"/>
                  </a:lnTo>
                  <a:lnTo>
                    <a:pt x="60629" y="83820"/>
                  </a:lnTo>
                  <a:lnTo>
                    <a:pt x="60071" y="82550"/>
                  </a:lnTo>
                  <a:lnTo>
                    <a:pt x="61582" y="82550"/>
                  </a:lnTo>
                  <a:lnTo>
                    <a:pt x="62877" y="81280"/>
                  </a:lnTo>
                  <a:lnTo>
                    <a:pt x="63461" y="80010"/>
                  </a:lnTo>
                  <a:lnTo>
                    <a:pt x="64719" y="82550"/>
                  </a:lnTo>
                  <a:lnTo>
                    <a:pt x="67017" y="81280"/>
                  </a:lnTo>
                  <a:lnTo>
                    <a:pt x="67983" y="77470"/>
                  </a:lnTo>
                  <a:lnTo>
                    <a:pt x="70294" y="76200"/>
                  </a:lnTo>
                  <a:lnTo>
                    <a:pt x="68846" y="76200"/>
                  </a:lnTo>
                  <a:lnTo>
                    <a:pt x="66649" y="72390"/>
                  </a:lnTo>
                  <a:lnTo>
                    <a:pt x="67106" y="72390"/>
                  </a:lnTo>
                  <a:lnTo>
                    <a:pt x="67830" y="73177"/>
                  </a:lnTo>
                  <a:lnTo>
                    <a:pt x="67627" y="72390"/>
                  </a:lnTo>
                  <a:lnTo>
                    <a:pt x="67297" y="71120"/>
                  </a:lnTo>
                  <a:lnTo>
                    <a:pt x="68402" y="71120"/>
                  </a:lnTo>
                  <a:lnTo>
                    <a:pt x="70218" y="73660"/>
                  </a:lnTo>
                  <a:lnTo>
                    <a:pt x="70434" y="74930"/>
                  </a:lnTo>
                  <a:lnTo>
                    <a:pt x="70739" y="73660"/>
                  </a:lnTo>
                  <a:lnTo>
                    <a:pt x="71412" y="73660"/>
                  </a:lnTo>
                  <a:lnTo>
                    <a:pt x="76009" y="77470"/>
                  </a:lnTo>
                  <a:lnTo>
                    <a:pt x="74434" y="73660"/>
                  </a:lnTo>
                  <a:lnTo>
                    <a:pt x="75082" y="74930"/>
                  </a:lnTo>
                  <a:lnTo>
                    <a:pt x="77317" y="73660"/>
                  </a:lnTo>
                  <a:lnTo>
                    <a:pt x="77787" y="71120"/>
                  </a:lnTo>
                  <a:lnTo>
                    <a:pt x="79578" y="69850"/>
                  </a:lnTo>
                  <a:lnTo>
                    <a:pt x="77978" y="67310"/>
                  </a:lnTo>
                  <a:lnTo>
                    <a:pt x="79095" y="67310"/>
                  </a:lnTo>
                  <a:lnTo>
                    <a:pt x="78371" y="64770"/>
                  </a:lnTo>
                  <a:lnTo>
                    <a:pt x="80302" y="64770"/>
                  </a:lnTo>
                  <a:lnTo>
                    <a:pt x="83223" y="66040"/>
                  </a:lnTo>
                  <a:lnTo>
                    <a:pt x="84848" y="64770"/>
                  </a:lnTo>
                  <a:lnTo>
                    <a:pt x="85331" y="62230"/>
                  </a:lnTo>
                  <a:lnTo>
                    <a:pt x="85051" y="62230"/>
                  </a:lnTo>
                  <a:lnTo>
                    <a:pt x="83921" y="62230"/>
                  </a:lnTo>
                  <a:lnTo>
                    <a:pt x="83591" y="60960"/>
                  </a:lnTo>
                  <a:lnTo>
                    <a:pt x="85051" y="62230"/>
                  </a:lnTo>
                  <a:lnTo>
                    <a:pt x="86715" y="60960"/>
                  </a:lnTo>
                  <a:lnTo>
                    <a:pt x="86753" y="63500"/>
                  </a:lnTo>
                  <a:lnTo>
                    <a:pt x="88658" y="62230"/>
                  </a:lnTo>
                  <a:lnTo>
                    <a:pt x="89242" y="62230"/>
                  </a:lnTo>
                  <a:lnTo>
                    <a:pt x="89827" y="60960"/>
                  </a:lnTo>
                  <a:lnTo>
                    <a:pt x="90995" y="58420"/>
                  </a:lnTo>
                  <a:lnTo>
                    <a:pt x="90170" y="57150"/>
                  </a:lnTo>
                  <a:lnTo>
                    <a:pt x="89598" y="57150"/>
                  </a:lnTo>
                  <a:lnTo>
                    <a:pt x="89331" y="55880"/>
                  </a:lnTo>
                  <a:lnTo>
                    <a:pt x="89636" y="55880"/>
                  </a:lnTo>
                  <a:lnTo>
                    <a:pt x="91046" y="57150"/>
                  </a:lnTo>
                  <a:lnTo>
                    <a:pt x="91567" y="58407"/>
                  </a:lnTo>
                  <a:lnTo>
                    <a:pt x="92925" y="53340"/>
                  </a:lnTo>
                  <a:lnTo>
                    <a:pt x="102425" y="60960"/>
                  </a:lnTo>
                  <a:lnTo>
                    <a:pt x="102450" y="55880"/>
                  </a:lnTo>
                  <a:lnTo>
                    <a:pt x="102489" y="54610"/>
                  </a:lnTo>
                  <a:lnTo>
                    <a:pt x="102476" y="55841"/>
                  </a:lnTo>
                  <a:lnTo>
                    <a:pt x="102958" y="54610"/>
                  </a:lnTo>
                  <a:lnTo>
                    <a:pt x="103454" y="53340"/>
                  </a:lnTo>
                  <a:lnTo>
                    <a:pt x="103962" y="52070"/>
                  </a:lnTo>
                  <a:lnTo>
                    <a:pt x="105410" y="52070"/>
                  </a:lnTo>
                  <a:lnTo>
                    <a:pt x="104038" y="53340"/>
                  </a:lnTo>
                  <a:lnTo>
                    <a:pt x="105638" y="54610"/>
                  </a:lnTo>
                  <a:lnTo>
                    <a:pt x="106197" y="52070"/>
                  </a:lnTo>
                  <a:lnTo>
                    <a:pt x="106756" y="49530"/>
                  </a:lnTo>
                  <a:lnTo>
                    <a:pt x="110464" y="53340"/>
                  </a:lnTo>
                  <a:lnTo>
                    <a:pt x="111785" y="49530"/>
                  </a:lnTo>
                  <a:lnTo>
                    <a:pt x="116547" y="55880"/>
                  </a:lnTo>
                  <a:lnTo>
                    <a:pt x="118325" y="46990"/>
                  </a:lnTo>
                  <a:lnTo>
                    <a:pt x="122682" y="50800"/>
                  </a:lnTo>
                  <a:lnTo>
                    <a:pt x="121907" y="48260"/>
                  </a:lnTo>
                  <a:lnTo>
                    <a:pt x="121970" y="46990"/>
                  </a:lnTo>
                  <a:lnTo>
                    <a:pt x="122440" y="48082"/>
                  </a:lnTo>
                  <a:lnTo>
                    <a:pt x="122504" y="46990"/>
                  </a:lnTo>
                  <a:lnTo>
                    <a:pt x="127508" y="43180"/>
                  </a:lnTo>
                  <a:lnTo>
                    <a:pt x="135255" y="45720"/>
                  </a:lnTo>
                  <a:lnTo>
                    <a:pt x="143878" y="45720"/>
                  </a:lnTo>
                  <a:lnTo>
                    <a:pt x="142354" y="41910"/>
                  </a:lnTo>
                  <a:lnTo>
                    <a:pt x="140309" y="36830"/>
                  </a:lnTo>
                  <a:lnTo>
                    <a:pt x="144259" y="39370"/>
                  </a:lnTo>
                  <a:lnTo>
                    <a:pt x="144335" y="43180"/>
                  </a:lnTo>
                  <a:lnTo>
                    <a:pt x="147764" y="38100"/>
                  </a:lnTo>
                  <a:lnTo>
                    <a:pt x="153479" y="40640"/>
                  </a:lnTo>
                  <a:lnTo>
                    <a:pt x="155917" y="38100"/>
                  </a:lnTo>
                  <a:lnTo>
                    <a:pt x="157137" y="36830"/>
                  </a:lnTo>
                  <a:lnTo>
                    <a:pt x="157035" y="38100"/>
                  </a:lnTo>
                  <a:lnTo>
                    <a:pt x="157251" y="38100"/>
                  </a:lnTo>
                  <a:lnTo>
                    <a:pt x="156819" y="39370"/>
                  </a:lnTo>
                  <a:lnTo>
                    <a:pt x="158280" y="40640"/>
                  </a:lnTo>
                  <a:lnTo>
                    <a:pt x="160299" y="38100"/>
                  </a:lnTo>
                  <a:lnTo>
                    <a:pt x="160108" y="36830"/>
                  </a:lnTo>
                  <a:lnTo>
                    <a:pt x="159905" y="35560"/>
                  </a:lnTo>
                  <a:lnTo>
                    <a:pt x="160655" y="36830"/>
                  </a:lnTo>
                  <a:lnTo>
                    <a:pt x="160451" y="38100"/>
                  </a:lnTo>
                  <a:lnTo>
                    <a:pt x="161086" y="39370"/>
                  </a:lnTo>
                  <a:lnTo>
                    <a:pt x="162318" y="40640"/>
                  </a:lnTo>
                  <a:lnTo>
                    <a:pt x="162801" y="35560"/>
                  </a:lnTo>
                  <a:lnTo>
                    <a:pt x="163715" y="37579"/>
                  </a:lnTo>
                  <a:lnTo>
                    <a:pt x="163931" y="36830"/>
                  </a:lnTo>
                  <a:lnTo>
                    <a:pt x="166484" y="38100"/>
                  </a:lnTo>
                  <a:lnTo>
                    <a:pt x="165912" y="36830"/>
                  </a:lnTo>
                  <a:lnTo>
                    <a:pt x="165341" y="35560"/>
                  </a:lnTo>
                  <a:lnTo>
                    <a:pt x="167284" y="36830"/>
                  </a:lnTo>
                  <a:lnTo>
                    <a:pt x="168325" y="34290"/>
                  </a:lnTo>
                  <a:lnTo>
                    <a:pt x="169989" y="35560"/>
                  </a:lnTo>
                  <a:lnTo>
                    <a:pt x="171272" y="36436"/>
                  </a:lnTo>
                  <a:lnTo>
                    <a:pt x="170802" y="35471"/>
                  </a:lnTo>
                  <a:lnTo>
                    <a:pt x="170370" y="34937"/>
                  </a:lnTo>
                  <a:lnTo>
                    <a:pt x="170053" y="34671"/>
                  </a:lnTo>
                  <a:lnTo>
                    <a:pt x="170192" y="33020"/>
                  </a:lnTo>
                  <a:lnTo>
                    <a:pt x="170294" y="31750"/>
                  </a:lnTo>
                  <a:lnTo>
                    <a:pt x="173126" y="36830"/>
                  </a:lnTo>
                  <a:lnTo>
                    <a:pt x="172643" y="31750"/>
                  </a:lnTo>
                  <a:lnTo>
                    <a:pt x="173316" y="36830"/>
                  </a:lnTo>
                  <a:lnTo>
                    <a:pt x="176237" y="35560"/>
                  </a:lnTo>
                  <a:lnTo>
                    <a:pt x="176314" y="35255"/>
                  </a:lnTo>
                  <a:lnTo>
                    <a:pt x="176631" y="35369"/>
                  </a:lnTo>
                  <a:lnTo>
                    <a:pt x="177241" y="35420"/>
                  </a:lnTo>
                  <a:lnTo>
                    <a:pt x="177838" y="35318"/>
                  </a:lnTo>
                  <a:lnTo>
                    <a:pt x="176339" y="35191"/>
                  </a:lnTo>
                  <a:lnTo>
                    <a:pt x="176961" y="33020"/>
                  </a:lnTo>
                  <a:lnTo>
                    <a:pt x="176834" y="34290"/>
                  </a:lnTo>
                  <a:lnTo>
                    <a:pt x="178130" y="34290"/>
                  </a:lnTo>
                  <a:lnTo>
                    <a:pt x="178028" y="35293"/>
                  </a:lnTo>
                  <a:lnTo>
                    <a:pt x="177838" y="35318"/>
                  </a:lnTo>
                  <a:lnTo>
                    <a:pt x="178028" y="35344"/>
                  </a:lnTo>
                  <a:lnTo>
                    <a:pt x="178015" y="35560"/>
                  </a:lnTo>
                  <a:lnTo>
                    <a:pt x="179222" y="35560"/>
                  </a:lnTo>
                  <a:lnTo>
                    <a:pt x="180213" y="34290"/>
                  </a:lnTo>
                  <a:lnTo>
                    <a:pt x="179920" y="33020"/>
                  </a:lnTo>
                  <a:lnTo>
                    <a:pt x="179628" y="31750"/>
                  </a:lnTo>
                  <a:lnTo>
                    <a:pt x="182727" y="38100"/>
                  </a:lnTo>
                  <a:lnTo>
                    <a:pt x="183172" y="31750"/>
                  </a:lnTo>
                  <a:lnTo>
                    <a:pt x="183261" y="30480"/>
                  </a:lnTo>
                  <a:lnTo>
                    <a:pt x="183527" y="26670"/>
                  </a:lnTo>
                  <a:lnTo>
                    <a:pt x="185851" y="34290"/>
                  </a:lnTo>
                  <a:lnTo>
                    <a:pt x="189128" y="30480"/>
                  </a:lnTo>
                  <a:lnTo>
                    <a:pt x="192112" y="29298"/>
                  </a:lnTo>
                  <a:lnTo>
                    <a:pt x="192303" y="29222"/>
                  </a:lnTo>
                  <a:lnTo>
                    <a:pt x="192201" y="29908"/>
                  </a:lnTo>
                  <a:lnTo>
                    <a:pt x="192697" y="33020"/>
                  </a:lnTo>
                  <a:lnTo>
                    <a:pt x="195072" y="30911"/>
                  </a:lnTo>
                  <a:lnTo>
                    <a:pt x="192976" y="28956"/>
                  </a:lnTo>
                  <a:lnTo>
                    <a:pt x="195503" y="27940"/>
                  </a:lnTo>
                  <a:lnTo>
                    <a:pt x="195745" y="29908"/>
                  </a:lnTo>
                  <a:lnTo>
                    <a:pt x="196430" y="27940"/>
                  </a:lnTo>
                  <a:lnTo>
                    <a:pt x="196875" y="26670"/>
                  </a:lnTo>
                  <a:lnTo>
                    <a:pt x="200152" y="27940"/>
                  </a:lnTo>
                  <a:lnTo>
                    <a:pt x="201028" y="27940"/>
                  </a:lnTo>
                  <a:lnTo>
                    <a:pt x="199910" y="29210"/>
                  </a:lnTo>
                  <a:lnTo>
                    <a:pt x="199732" y="30480"/>
                  </a:lnTo>
                  <a:lnTo>
                    <a:pt x="202666" y="27940"/>
                  </a:lnTo>
                  <a:lnTo>
                    <a:pt x="205828" y="30480"/>
                  </a:lnTo>
                  <a:lnTo>
                    <a:pt x="208203" y="26949"/>
                  </a:lnTo>
                  <a:lnTo>
                    <a:pt x="208114" y="26670"/>
                  </a:lnTo>
                  <a:lnTo>
                    <a:pt x="207708" y="25400"/>
                  </a:lnTo>
                  <a:lnTo>
                    <a:pt x="207302" y="24130"/>
                  </a:lnTo>
                  <a:lnTo>
                    <a:pt x="208241" y="22860"/>
                  </a:lnTo>
                  <a:lnTo>
                    <a:pt x="209969" y="20497"/>
                  </a:lnTo>
                  <a:lnTo>
                    <a:pt x="209981" y="20320"/>
                  </a:lnTo>
                  <a:lnTo>
                    <a:pt x="210045" y="19050"/>
                  </a:lnTo>
                  <a:lnTo>
                    <a:pt x="210096" y="20320"/>
                  </a:lnTo>
                  <a:lnTo>
                    <a:pt x="209969" y="20497"/>
                  </a:lnTo>
                  <a:lnTo>
                    <a:pt x="209677" y="25400"/>
                  </a:lnTo>
                  <a:lnTo>
                    <a:pt x="212979" y="20320"/>
                  </a:lnTo>
                  <a:lnTo>
                    <a:pt x="212204" y="27940"/>
                  </a:lnTo>
                  <a:lnTo>
                    <a:pt x="212509" y="27940"/>
                  </a:lnTo>
                  <a:lnTo>
                    <a:pt x="212801" y="26949"/>
                  </a:lnTo>
                  <a:lnTo>
                    <a:pt x="212712" y="25679"/>
                  </a:lnTo>
                  <a:lnTo>
                    <a:pt x="212674" y="25400"/>
                  </a:lnTo>
                  <a:lnTo>
                    <a:pt x="213245" y="25400"/>
                  </a:lnTo>
                  <a:lnTo>
                    <a:pt x="213296" y="25679"/>
                  </a:lnTo>
                  <a:lnTo>
                    <a:pt x="213410" y="26949"/>
                  </a:lnTo>
                  <a:lnTo>
                    <a:pt x="213093" y="27940"/>
                  </a:lnTo>
                  <a:lnTo>
                    <a:pt x="214960" y="26670"/>
                  </a:lnTo>
                  <a:lnTo>
                    <a:pt x="214071" y="25400"/>
                  </a:lnTo>
                  <a:lnTo>
                    <a:pt x="215874" y="24130"/>
                  </a:lnTo>
                  <a:lnTo>
                    <a:pt x="215887" y="25679"/>
                  </a:lnTo>
                  <a:lnTo>
                    <a:pt x="215620" y="26670"/>
                  </a:lnTo>
                  <a:lnTo>
                    <a:pt x="215544" y="27940"/>
                  </a:lnTo>
                  <a:lnTo>
                    <a:pt x="216662" y="24130"/>
                  </a:lnTo>
                  <a:lnTo>
                    <a:pt x="217030" y="22860"/>
                  </a:lnTo>
                  <a:lnTo>
                    <a:pt x="218630" y="24130"/>
                  </a:lnTo>
                  <a:lnTo>
                    <a:pt x="218694" y="24688"/>
                  </a:lnTo>
                  <a:lnTo>
                    <a:pt x="218821" y="25400"/>
                  </a:lnTo>
                  <a:lnTo>
                    <a:pt x="220954" y="25400"/>
                  </a:lnTo>
                  <a:lnTo>
                    <a:pt x="221703" y="22860"/>
                  </a:lnTo>
                  <a:lnTo>
                    <a:pt x="222453" y="20320"/>
                  </a:lnTo>
                  <a:lnTo>
                    <a:pt x="225463" y="21590"/>
                  </a:lnTo>
                  <a:lnTo>
                    <a:pt x="224917" y="25400"/>
                  </a:lnTo>
                  <a:lnTo>
                    <a:pt x="226555" y="22860"/>
                  </a:lnTo>
                  <a:lnTo>
                    <a:pt x="226936" y="26670"/>
                  </a:lnTo>
                  <a:lnTo>
                    <a:pt x="228422" y="25400"/>
                  </a:lnTo>
                  <a:lnTo>
                    <a:pt x="227672" y="24130"/>
                  </a:lnTo>
                  <a:lnTo>
                    <a:pt x="229019" y="24130"/>
                  </a:lnTo>
                  <a:lnTo>
                    <a:pt x="229374" y="22860"/>
                  </a:lnTo>
                  <a:lnTo>
                    <a:pt x="230085" y="20320"/>
                  </a:lnTo>
                  <a:lnTo>
                    <a:pt x="231317" y="21590"/>
                  </a:lnTo>
                  <a:lnTo>
                    <a:pt x="230390" y="24130"/>
                  </a:lnTo>
                  <a:lnTo>
                    <a:pt x="232892" y="22860"/>
                  </a:lnTo>
                  <a:lnTo>
                    <a:pt x="231381" y="21590"/>
                  </a:lnTo>
                  <a:lnTo>
                    <a:pt x="232016" y="20320"/>
                  </a:lnTo>
                  <a:lnTo>
                    <a:pt x="232651" y="19050"/>
                  </a:lnTo>
                  <a:lnTo>
                    <a:pt x="230974" y="16510"/>
                  </a:lnTo>
                  <a:lnTo>
                    <a:pt x="232854" y="17780"/>
                  </a:lnTo>
                  <a:lnTo>
                    <a:pt x="234226" y="17780"/>
                  </a:lnTo>
                  <a:lnTo>
                    <a:pt x="235026" y="19037"/>
                  </a:lnTo>
                  <a:lnTo>
                    <a:pt x="234784" y="19583"/>
                  </a:lnTo>
                  <a:lnTo>
                    <a:pt x="234505" y="20116"/>
                  </a:lnTo>
                  <a:lnTo>
                    <a:pt x="234213" y="20459"/>
                  </a:lnTo>
                  <a:lnTo>
                    <a:pt x="234721" y="20662"/>
                  </a:lnTo>
                  <a:lnTo>
                    <a:pt x="235102" y="20701"/>
                  </a:lnTo>
                  <a:lnTo>
                    <a:pt x="235038" y="19037"/>
                  </a:lnTo>
                  <a:lnTo>
                    <a:pt x="236308" y="16510"/>
                  </a:lnTo>
                  <a:lnTo>
                    <a:pt x="237363" y="17780"/>
                  </a:lnTo>
                  <a:lnTo>
                    <a:pt x="237667" y="19050"/>
                  </a:lnTo>
                  <a:lnTo>
                    <a:pt x="237324" y="22860"/>
                  </a:lnTo>
                  <a:lnTo>
                    <a:pt x="237540" y="22860"/>
                  </a:lnTo>
                  <a:lnTo>
                    <a:pt x="238074" y="20320"/>
                  </a:lnTo>
                  <a:lnTo>
                    <a:pt x="240677" y="21590"/>
                  </a:lnTo>
                  <a:lnTo>
                    <a:pt x="241046" y="20320"/>
                  </a:lnTo>
                  <a:lnTo>
                    <a:pt x="241147" y="19050"/>
                  </a:lnTo>
                  <a:lnTo>
                    <a:pt x="241160" y="19888"/>
                  </a:lnTo>
                  <a:lnTo>
                    <a:pt x="241185" y="21590"/>
                  </a:lnTo>
                  <a:lnTo>
                    <a:pt x="241782" y="19050"/>
                  </a:lnTo>
                  <a:lnTo>
                    <a:pt x="242443" y="20320"/>
                  </a:lnTo>
                  <a:lnTo>
                    <a:pt x="242481" y="21590"/>
                  </a:lnTo>
                  <a:lnTo>
                    <a:pt x="244398" y="22860"/>
                  </a:lnTo>
                  <a:lnTo>
                    <a:pt x="242404" y="19050"/>
                  </a:lnTo>
                  <a:lnTo>
                    <a:pt x="241731" y="17780"/>
                  </a:lnTo>
                  <a:lnTo>
                    <a:pt x="244055" y="19050"/>
                  </a:lnTo>
                  <a:lnTo>
                    <a:pt x="243878" y="19050"/>
                  </a:lnTo>
                  <a:lnTo>
                    <a:pt x="243979" y="20320"/>
                  </a:lnTo>
                  <a:lnTo>
                    <a:pt x="243636" y="20320"/>
                  </a:lnTo>
                  <a:lnTo>
                    <a:pt x="245922" y="21590"/>
                  </a:lnTo>
                  <a:lnTo>
                    <a:pt x="247967" y="19050"/>
                  </a:lnTo>
                  <a:lnTo>
                    <a:pt x="250075" y="20320"/>
                  </a:lnTo>
                  <a:lnTo>
                    <a:pt x="250634" y="23456"/>
                  </a:lnTo>
                  <a:lnTo>
                    <a:pt x="252006" y="22860"/>
                  </a:lnTo>
                  <a:lnTo>
                    <a:pt x="255155" y="19050"/>
                  </a:lnTo>
                  <a:lnTo>
                    <a:pt x="257556" y="20091"/>
                  </a:lnTo>
                  <a:lnTo>
                    <a:pt x="257708" y="17780"/>
                  </a:lnTo>
                  <a:lnTo>
                    <a:pt x="257860" y="15240"/>
                  </a:lnTo>
                  <a:lnTo>
                    <a:pt x="257949" y="13970"/>
                  </a:lnTo>
                  <a:lnTo>
                    <a:pt x="259702" y="22860"/>
                  </a:lnTo>
                  <a:lnTo>
                    <a:pt x="260781" y="21005"/>
                  </a:lnTo>
                  <a:lnTo>
                    <a:pt x="260705" y="22860"/>
                  </a:lnTo>
                  <a:lnTo>
                    <a:pt x="262775" y="22860"/>
                  </a:lnTo>
                  <a:lnTo>
                    <a:pt x="264845" y="20320"/>
                  </a:lnTo>
                  <a:lnTo>
                    <a:pt x="267906" y="19050"/>
                  </a:lnTo>
                  <a:lnTo>
                    <a:pt x="267500" y="20320"/>
                  </a:lnTo>
                  <a:lnTo>
                    <a:pt x="268643" y="21590"/>
                  </a:lnTo>
                  <a:lnTo>
                    <a:pt x="271805" y="21590"/>
                  </a:lnTo>
                  <a:lnTo>
                    <a:pt x="272211" y="20320"/>
                  </a:lnTo>
                  <a:lnTo>
                    <a:pt x="272948" y="21590"/>
                  </a:lnTo>
                  <a:lnTo>
                    <a:pt x="272757" y="20320"/>
                  </a:lnTo>
                  <a:lnTo>
                    <a:pt x="272567" y="19050"/>
                  </a:lnTo>
                  <a:lnTo>
                    <a:pt x="275336" y="21590"/>
                  </a:lnTo>
                  <a:lnTo>
                    <a:pt x="278142" y="20320"/>
                  </a:lnTo>
                  <a:lnTo>
                    <a:pt x="280860" y="19050"/>
                  </a:lnTo>
                  <a:lnTo>
                    <a:pt x="283375" y="21590"/>
                  </a:lnTo>
                  <a:lnTo>
                    <a:pt x="282956" y="21590"/>
                  </a:lnTo>
                  <a:lnTo>
                    <a:pt x="282333" y="22860"/>
                  </a:lnTo>
                  <a:lnTo>
                    <a:pt x="282689" y="22860"/>
                  </a:lnTo>
                  <a:lnTo>
                    <a:pt x="285673" y="21590"/>
                  </a:lnTo>
                  <a:lnTo>
                    <a:pt x="285610" y="20320"/>
                  </a:lnTo>
                  <a:lnTo>
                    <a:pt x="285559" y="19050"/>
                  </a:lnTo>
                  <a:lnTo>
                    <a:pt x="285356" y="20320"/>
                  </a:lnTo>
                  <a:lnTo>
                    <a:pt x="285102" y="19050"/>
                  </a:lnTo>
                  <a:lnTo>
                    <a:pt x="284835" y="17780"/>
                  </a:lnTo>
                  <a:lnTo>
                    <a:pt x="285280" y="16510"/>
                  </a:lnTo>
                  <a:lnTo>
                    <a:pt x="286918" y="16510"/>
                  </a:lnTo>
                  <a:lnTo>
                    <a:pt x="285496" y="17780"/>
                  </a:lnTo>
                  <a:lnTo>
                    <a:pt x="286715" y="20320"/>
                  </a:lnTo>
                  <a:lnTo>
                    <a:pt x="287210" y="21590"/>
                  </a:lnTo>
                  <a:lnTo>
                    <a:pt x="287223" y="20739"/>
                  </a:lnTo>
                  <a:lnTo>
                    <a:pt x="287286" y="21132"/>
                  </a:lnTo>
                  <a:lnTo>
                    <a:pt x="287413" y="21361"/>
                  </a:lnTo>
                  <a:lnTo>
                    <a:pt x="287413" y="21170"/>
                  </a:lnTo>
                  <a:lnTo>
                    <a:pt x="287312" y="20891"/>
                  </a:lnTo>
                  <a:lnTo>
                    <a:pt x="287223" y="20650"/>
                  </a:lnTo>
                  <a:lnTo>
                    <a:pt x="287235" y="19888"/>
                  </a:lnTo>
                  <a:lnTo>
                    <a:pt x="287401" y="19050"/>
                  </a:lnTo>
                  <a:lnTo>
                    <a:pt x="288696" y="22860"/>
                  </a:lnTo>
                  <a:lnTo>
                    <a:pt x="288366" y="19050"/>
                  </a:lnTo>
                  <a:lnTo>
                    <a:pt x="288150" y="16510"/>
                  </a:lnTo>
                  <a:lnTo>
                    <a:pt x="287921" y="13970"/>
                  </a:lnTo>
                  <a:lnTo>
                    <a:pt x="289877" y="16510"/>
                  </a:lnTo>
                  <a:lnTo>
                    <a:pt x="289687" y="17780"/>
                  </a:lnTo>
                  <a:lnTo>
                    <a:pt x="290525" y="17780"/>
                  </a:lnTo>
                  <a:lnTo>
                    <a:pt x="291363" y="16510"/>
                  </a:lnTo>
                  <a:lnTo>
                    <a:pt x="292201" y="16510"/>
                  </a:lnTo>
                  <a:lnTo>
                    <a:pt x="292354" y="19050"/>
                  </a:lnTo>
                  <a:lnTo>
                    <a:pt x="291261" y="17780"/>
                  </a:lnTo>
                  <a:lnTo>
                    <a:pt x="291058" y="20320"/>
                  </a:lnTo>
                  <a:lnTo>
                    <a:pt x="292252" y="20320"/>
                  </a:lnTo>
                  <a:lnTo>
                    <a:pt x="292633" y="19050"/>
                  </a:lnTo>
                  <a:lnTo>
                    <a:pt x="293395" y="16510"/>
                  </a:lnTo>
                  <a:lnTo>
                    <a:pt x="293776" y="15240"/>
                  </a:lnTo>
                  <a:lnTo>
                    <a:pt x="294678" y="17780"/>
                  </a:lnTo>
                  <a:lnTo>
                    <a:pt x="294106" y="19050"/>
                  </a:lnTo>
                  <a:lnTo>
                    <a:pt x="292811" y="19050"/>
                  </a:lnTo>
                  <a:lnTo>
                    <a:pt x="293776" y="22860"/>
                  </a:lnTo>
                  <a:lnTo>
                    <a:pt x="293954" y="21590"/>
                  </a:lnTo>
                  <a:lnTo>
                    <a:pt x="294805" y="22860"/>
                  </a:lnTo>
                  <a:lnTo>
                    <a:pt x="296608" y="24130"/>
                  </a:lnTo>
                  <a:lnTo>
                    <a:pt x="296164" y="22860"/>
                  </a:lnTo>
                  <a:lnTo>
                    <a:pt x="296506" y="21590"/>
                  </a:lnTo>
                  <a:lnTo>
                    <a:pt x="298221" y="15240"/>
                  </a:lnTo>
                  <a:lnTo>
                    <a:pt x="299300" y="21590"/>
                  </a:lnTo>
                  <a:lnTo>
                    <a:pt x="301701" y="17780"/>
                  </a:lnTo>
                  <a:lnTo>
                    <a:pt x="299364" y="21590"/>
                  </a:lnTo>
                  <a:lnTo>
                    <a:pt x="301155" y="20320"/>
                  </a:lnTo>
                  <a:lnTo>
                    <a:pt x="300951" y="21590"/>
                  </a:lnTo>
                  <a:lnTo>
                    <a:pt x="300837" y="23139"/>
                  </a:lnTo>
                  <a:lnTo>
                    <a:pt x="301193" y="24130"/>
                  </a:lnTo>
                  <a:lnTo>
                    <a:pt x="301713" y="25120"/>
                  </a:lnTo>
                  <a:lnTo>
                    <a:pt x="302742" y="22860"/>
                  </a:lnTo>
                  <a:lnTo>
                    <a:pt x="302983" y="27940"/>
                  </a:lnTo>
                  <a:lnTo>
                    <a:pt x="304634" y="24130"/>
                  </a:lnTo>
                  <a:lnTo>
                    <a:pt x="304609" y="25400"/>
                  </a:lnTo>
                  <a:lnTo>
                    <a:pt x="305193" y="24688"/>
                  </a:lnTo>
                  <a:lnTo>
                    <a:pt x="305282" y="24130"/>
                  </a:lnTo>
                  <a:lnTo>
                    <a:pt x="306019" y="22860"/>
                  </a:lnTo>
                  <a:lnTo>
                    <a:pt x="307505" y="20320"/>
                  </a:lnTo>
                  <a:lnTo>
                    <a:pt x="309295" y="29210"/>
                  </a:lnTo>
                  <a:lnTo>
                    <a:pt x="312483" y="24130"/>
                  </a:lnTo>
                  <a:lnTo>
                    <a:pt x="315048" y="22860"/>
                  </a:lnTo>
                  <a:lnTo>
                    <a:pt x="315861" y="19050"/>
                  </a:lnTo>
                  <a:lnTo>
                    <a:pt x="318262" y="17780"/>
                  </a:lnTo>
                  <a:lnTo>
                    <a:pt x="318808" y="19050"/>
                  </a:lnTo>
                  <a:lnTo>
                    <a:pt x="317233" y="21590"/>
                  </a:lnTo>
                  <a:lnTo>
                    <a:pt x="318262" y="22860"/>
                  </a:lnTo>
                  <a:lnTo>
                    <a:pt x="319189" y="22860"/>
                  </a:lnTo>
                  <a:lnTo>
                    <a:pt x="320421" y="21590"/>
                  </a:lnTo>
                  <a:lnTo>
                    <a:pt x="320268" y="22225"/>
                  </a:lnTo>
                  <a:lnTo>
                    <a:pt x="320179" y="23139"/>
                  </a:lnTo>
                  <a:lnTo>
                    <a:pt x="320446" y="24130"/>
                  </a:lnTo>
                  <a:lnTo>
                    <a:pt x="321373" y="24130"/>
                  </a:lnTo>
                  <a:lnTo>
                    <a:pt x="321437" y="21983"/>
                  </a:lnTo>
                  <a:lnTo>
                    <a:pt x="320967" y="21590"/>
                  </a:lnTo>
                  <a:lnTo>
                    <a:pt x="322148" y="17780"/>
                  </a:lnTo>
                  <a:close/>
                </a:path>
                <a:path w="1612900" h="554354">
                  <a:moveTo>
                    <a:pt x="322491" y="22860"/>
                  </a:moveTo>
                  <a:lnTo>
                    <a:pt x="321487" y="20320"/>
                  </a:lnTo>
                  <a:lnTo>
                    <a:pt x="321437" y="21983"/>
                  </a:lnTo>
                  <a:lnTo>
                    <a:pt x="322491" y="22860"/>
                  </a:lnTo>
                  <a:close/>
                </a:path>
                <a:path w="1612900" h="554354">
                  <a:moveTo>
                    <a:pt x="325031" y="26365"/>
                  </a:moveTo>
                  <a:lnTo>
                    <a:pt x="324866" y="26466"/>
                  </a:lnTo>
                  <a:lnTo>
                    <a:pt x="324878" y="26670"/>
                  </a:lnTo>
                  <a:lnTo>
                    <a:pt x="325031" y="26365"/>
                  </a:lnTo>
                  <a:close/>
                </a:path>
                <a:path w="1612900" h="554354">
                  <a:moveTo>
                    <a:pt x="325767" y="21590"/>
                  </a:moveTo>
                  <a:lnTo>
                    <a:pt x="325729" y="16510"/>
                  </a:lnTo>
                  <a:lnTo>
                    <a:pt x="322491" y="22860"/>
                  </a:lnTo>
                  <a:lnTo>
                    <a:pt x="322148" y="24130"/>
                  </a:lnTo>
                  <a:lnTo>
                    <a:pt x="321665" y="25400"/>
                  </a:lnTo>
                  <a:lnTo>
                    <a:pt x="321094" y="26670"/>
                  </a:lnTo>
                  <a:lnTo>
                    <a:pt x="322262" y="25400"/>
                  </a:lnTo>
                  <a:lnTo>
                    <a:pt x="323557" y="24130"/>
                  </a:lnTo>
                  <a:lnTo>
                    <a:pt x="324764" y="22860"/>
                  </a:lnTo>
                  <a:lnTo>
                    <a:pt x="324827" y="25400"/>
                  </a:lnTo>
                  <a:lnTo>
                    <a:pt x="323761" y="25400"/>
                  </a:lnTo>
                  <a:lnTo>
                    <a:pt x="323215" y="26670"/>
                  </a:lnTo>
                  <a:lnTo>
                    <a:pt x="324535" y="26670"/>
                  </a:lnTo>
                  <a:lnTo>
                    <a:pt x="324866" y="26466"/>
                  </a:lnTo>
                  <a:lnTo>
                    <a:pt x="324853" y="25400"/>
                  </a:lnTo>
                  <a:lnTo>
                    <a:pt x="324891" y="22860"/>
                  </a:lnTo>
                  <a:lnTo>
                    <a:pt x="325767" y="21590"/>
                  </a:lnTo>
                  <a:close/>
                </a:path>
                <a:path w="1612900" h="554354">
                  <a:moveTo>
                    <a:pt x="325945" y="27368"/>
                  </a:moveTo>
                  <a:lnTo>
                    <a:pt x="325589" y="27660"/>
                  </a:lnTo>
                  <a:lnTo>
                    <a:pt x="325843" y="27825"/>
                  </a:lnTo>
                  <a:lnTo>
                    <a:pt x="325856" y="27635"/>
                  </a:lnTo>
                  <a:lnTo>
                    <a:pt x="325907" y="27482"/>
                  </a:lnTo>
                  <a:close/>
                </a:path>
                <a:path w="1612900" h="554354">
                  <a:moveTo>
                    <a:pt x="326288" y="27051"/>
                  </a:moveTo>
                  <a:lnTo>
                    <a:pt x="326148" y="27051"/>
                  </a:lnTo>
                  <a:lnTo>
                    <a:pt x="325945" y="27355"/>
                  </a:lnTo>
                  <a:lnTo>
                    <a:pt x="326288" y="27051"/>
                  </a:lnTo>
                  <a:close/>
                </a:path>
                <a:path w="1612900" h="554354">
                  <a:moveTo>
                    <a:pt x="327050" y="26416"/>
                  </a:moveTo>
                  <a:lnTo>
                    <a:pt x="326301" y="27063"/>
                  </a:lnTo>
                  <a:lnTo>
                    <a:pt x="326517" y="27089"/>
                  </a:lnTo>
                  <a:lnTo>
                    <a:pt x="326783" y="27228"/>
                  </a:lnTo>
                  <a:lnTo>
                    <a:pt x="327050" y="26416"/>
                  </a:lnTo>
                  <a:close/>
                </a:path>
                <a:path w="1612900" h="554354">
                  <a:moveTo>
                    <a:pt x="327152" y="21590"/>
                  </a:moveTo>
                  <a:lnTo>
                    <a:pt x="326694" y="21590"/>
                  </a:lnTo>
                  <a:lnTo>
                    <a:pt x="327025" y="22225"/>
                  </a:lnTo>
                  <a:lnTo>
                    <a:pt x="327152" y="21590"/>
                  </a:lnTo>
                  <a:close/>
                </a:path>
                <a:path w="1612900" h="554354">
                  <a:moveTo>
                    <a:pt x="327355" y="22860"/>
                  </a:moveTo>
                  <a:lnTo>
                    <a:pt x="327025" y="22225"/>
                  </a:lnTo>
                  <a:lnTo>
                    <a:pt x="326605" y="24130"/>
                  </a:lnTo>
                  <a:lnTo>
                    <a:pt x="326212" y="24130"/>
                  </a:lnTo>
                  <a:lnTo>
                    <a:pt x="325031" y="26365"/>
                  </a:lnTo>
                  <a:lnTo>
                    <a:pt x="326605" y="25400"/>
                  </a:lnTo>
                  <a:lnTo>
                    <a:pt x="327355" y="22860"/>
                  </a:lnTo>
                  <a:close/>
                </a:path>
                <a:path w="1612900" h="554354">
                  <a:moveTo>
                    <a:pt x="1369555" y="240309"/>
                  </a:moveTo>
                  <a:lnTo>
                    <a:pt x="1369326" y="242112"/>
                  </a:lnTo>
                  <a:lnTo>
                    <a:pt x="1369542" y="241960"/>
                  </a:lnTo>
                  <a:lnTo>
                    <a:pt x="1369555" y="240309"/>
                  </a:lnTo>
                  <a:close/>
                </a:path>
                <a:path w="1612900" h="554354">
                  <a:moveTo>
                    <a:pt x="1373124" y="255790"/>
                  </a:moveTo>
                  <a:lnTo>
                    <a:pt x="1371866" y="255790"/>
                  </a:lnTo>
                  <a:lnTo>
                    <a:pt x="1372616" y="257060"/>
                  </a:lnTo>
                  <a:lnTo>
                    <a:pt x="1373124" y="255790"/>
                  </a:lnTo>
                  <a:close/>
                </a:path>
                <a:path w="1612900" h="554354">
                  <a:moveTo>
                    <a:pt x="1373238" y="255790"/>
                  </a:moveTo>
                  <a:lnTo>
                    <a:pt x="1373200" y="255612"/>
                  </a:lnTo>
                  <a:lnTo>
                    <a:pt x="1373124" y="255790"/>
                  </a:lnTo>
                  <a:close/>
                </a:path>
                <a:path w="1612900" h="554354">
                  <a:moveTo>
                    <a:pt x="1376159" y="253682"/>
                  </a:moveTo>
                  <a:lnTo>
                    <a:pt x="1376121" y="252831"/>
                  </a:lnTo>
                  <a:lnTo>
                    <a:pt x="1375689" y="253250"/>
                  </a:lnTo>
                  <a:lnTo>
                    <a:pt x="1376159" y="253682"/>
                  </a:lnTo>
                  <a:close/>
                </a:path>
                <a:path w="1612900" h="554354">
                  <a:moveTo>
                    <a:pt x="1377086" y="254520"/>
                  </a:moveTo>
                  <a:lnTo>
                    <a:pt x="1376159" y="253682"/>
                  </a:lnTo>
                  <a:lnTo>
                    <a:pt x="1376197" y="254520"/>
                  </a:lnTo>
                  <a:lnTo>
                    <a:pt x="1375244" y="255790"/>
                  </a:lnTo>
                  <a:lnTo>
                    <a:pt x="1376260" y="257060"/>
                  </a:lnTo>
                  <a:lnTo>
                    <a:pt x="1377086" y="254520"/>
                  </a:lnTo>
                  <a:close/>
                </a:path>
                <a:path w="1612900" h="554354">
                  <a:moveTo>
                    <a:pt x="1378369" y="255028"/>
                  </a:moveTo>
                  <a:lnTo>
                    <a:pt x="1377835" y="255790"/>
                  </a:lnTo>
                  <a:lnTo>
                    <a:pt x="1378229" y="255790"/>
                  </a:lnTo>
                  <a:lnTo>
                    <a:pt x="1378369" y="255028"/>
                  </a:lnTo>
                  <a:close/>
                </a:path>
                <a:path w="1612900" h="554354">
                  <a:moveTo>
                    <a:pt x="1382991" y="256717"/>
                  </a:moveTo>
                  <a:lnTo>
                    <a:pt x="1382915" y="257009"/>
                  </a:lnTo>
                  <a:lnTo>
                    <a:pt x="1382864" y="257225"/>
                  </a:lnTo>
                  <a:lnTo>
                    <a:pt x="1382979" y="257035"/>
                  </a:lnTo>
                  <a:lnTo>
                    <a:pt x="1382979" y="256895"/>
                  </a:lnTo>
                  <a:lnTo>
                    <a:pt x="1382991" y="256717"/>
                  </a:lnTo>
                  <a:close/>
                </a:path>
                <a:path w="1612900" h="554354">
                  <a:moveTo>
                    <a:pt x="1403070" y="262305"/>
                  </a:moveTo>
                  <a:lnTo>
                    <a:pt x="1401610" y="263410"/>
                  </a:lnTo>
                  <a:lnTo>
                    <a:pt x="1403045" y="263410"/>
                  </a:lnTo>
                  <a:lnTo>
                    <a:pt x="1403070" y="262305"/>
                  </a:lnTo>
                  <a:close/>
                </a:path>
                <a:path w="1612900" h="554354">
                  <a:moveTo>
                    <a:pt x="1403286" y="262140"/>
                  </a:moveTo>
                  <a:lnTo>
                    <a:pt x="1403083" y="261416"/>
                  </a:lnTo>
                  <a:lnTo>
                    <a:pt x="1403070" y="262305"/>
                  </a:lnTo>
                  <a:lnTo>
                    <a:pt x="1403286" y="262140"/>
                  </a:lnTo>
                  <a:close/>
                </a:path>
                <a:path w="1612900" h="554354">
                  <a:moveTo>
                    <a:pt x="1408112" y="260870"/>
                  </a:moveTo>
                  <a:lnTo>
                    <a:pt x="1408061" y="260426"/>
                  </a:lnTo>
                  <a:lnTo>
                    <a:pt x="1407718" y="260870"/>
                  </a:lnTo>
                  <a:lnTo>
                    <a:pt x="1408112" y="260870"/>
                  </a:lnTo>
                  <a:close/>
                </a:path>
                <a:path w="1612900" h="554354">
                  <a:moveTo>
                    <a:pt x="1415516" y="258330"/>
                  </a:moveTo>
                  <a:lnTo>
                    <a:pt x="1414868" y="255790"/>
                  </a:lnTo>
                  <a:lnTo>
                    <a:pt x="1414132" y="258330"/>
                  </a:lnTo>
                  <a:lnTo>
                    <a:pt x="1414665" y="258330"/>
                  </a:lnTo>
                  <a:lnTo>
                    <a:pt x="1415516" y="258330"/>
                  </a:lnTo>
                  <a:close/>
                </a:path>
                <a:path w="1612900" h="554354">
                  <a:moveTo>
                    <a:pt x="1415973" y="258191"/>
                  </a:moveTo>
                  <a:lnTo>
                    <a:pt x="1415834" y="258330"/>
                  </a:lnTo>
                  <a:lnTo>
                    <a:pt x="1415516" y="258330"/>
                  </a:lnTo>
                  <a:lnTo>
                    <a:pt x="1415834" y="259600"/>
                  </a:lnTo>
                  <a:lnTo>
                    <a:pt x="1415973" y="258191"/>
                  </a:lnTo>
                  <a:close/>
                </a:path>
                <a:path w="1612900" h="554354">
                  <a:moveTo>
                    <a:pt x="1429778" y="265036"/>
                  </a:moveTo>
                  <a:lnTo>
                    <a:pt x="1429080" y="265950"/>
                  </a:lnTo>
                  <a:lnTo>
                    <a:pt x="1428102" y="265950"/>
                  </a:lnTo>
                  <a:lnTo>
                    <a:pt x="1428292" y="269760"/>
                  </a:lnTo>
                  <a:lnTo>
                    <a:pt x="1429778" y="265036"/>
                  </a:lnTo>
                  <a:close/>
                </a:path>
                <a:path w="1612900" h="554354">
                  <a:moveTo>
                    <a:pt x="1430045" y="264680"/>
                  </a:moveTo>
                  <a:lnTo>
                    <a:pt x="1429893" y="264680"/>
                  </a:lnTo>
                  <a:lnTo>
                    <a:pt x="1429778" y="265036"/>
                  </a:lnTo>
                  <a:lnTo>
                    <a:pt x="1430045" y="264680"/>
                  </a:lnTo>
                  <a:close/>
                </a:path>
                <a:path w="1612900" h="554354">
                  <a:moveTo>
                    <a:pt x="1447241" y="274840"/>
                  </a:moveTo>
                  <a:lnTo>
                    <a:pt x="1446822" y="276110"/>
                  </a:lnTo>
                  <a:lnTo>
                    <a:pt x="1446288" y="277380"/>
                  </a:lnTo>
                  <a:lnTo>
                    <a:pt x="1446796" y="278650"/>
                  </a:lnTo>
                  <a:lnTo>
                    <a:pt x="1447241" y="274840"/>
                  </a:lnTo>
                  <a:close/>
                </a:path>
                <a:path w="1612900" h="554354">
                  <a:moveTo>
                    <a:pt x="1459598" y="259600"/>
                  </a:moveTo>
                  <a:lnTo>
                    <a:pt x="1459458" y="258330"/>
                  </a:lnTo>
                  <a:lnTo>
                    <a:pt x="1459382" y="258533"/>
                  </a:lnTo>
                  <a:lnTo>
                    <a:pt x="1459598" y="259600"/>
                  </a:lnTo>
                  <a:close/>
                </a:path>
                <a:path w="1612900" h="554354">
                  <a:moveTo>
                    <a:pt x="1475193" y="293674"/>
                  </a:moveTo>
                  <a:lnTo>
                    <a:pt x="1474584" y="294030"/>
                  </a:lnTo>
                  <a:lnTo>
                    <a:pt x="1474749" y="294259"/>
                  </a:lnTo>
                  <a:lnTo>
                    <a:pt x="1475193" y="293674"/>
                  </a:lnTo>
                  <a:close/>
                </a:path>
                <a:path w="1612900" h="554354">
                  <a:moveTo>
                    <a:pt x="1478356" y="295186"/>
                  </a:moveTo>
                  <a:lnTo>
                    <a:pt x="1477848" y="295224"/>
                  </a:lnTo>
                  <a:lnTo>
                    <a:pt x="1477911" y="295363"/>
                  </a:lnTo>
                  <a:lnTo>
                    <a:pt x="1478076" y="295389"/>
                  </a:lnTo>
                  <a:lnTo>
                    <a:pt x="1478356" y="295186"/>
                  </a:lnTo>
                  <a:close/>
                </a:path>
                <a:path w="1612900" h="554354">
                  <a:moveTo>
                    <a:pt x="1483194" y="299466"/>
                  </a:moveTo>
                  <a:lnTo>
                    <a:pt x="1481035" y="300240"/>
                  </a:lnTo>
                  <a:lnTo>
                    <a:pt x="1482661" y="300240"/>
                  </a:lnTo>
                  <a:lnTo>
                    <a:pt x="1483194" y="299466"/>
                  </a:lnTo>
                  <a:close/>
                </a:path>
                <a:path w="1612900" h="554354">
                  <a:moveTo>
                    <a:pt x="1494904" y="307200"/>
                  </a:moveTo>
                  <a:lnTo>
                    <a:pt x="1493545" y="307860"/>
                  </a:lnTo>
                  <a:lnTo>
                    <a:pt x="1494358" y="307860"/>
                  </a:lnTo>
                  <a:lnTo>
                    <a:pt x="1494904" y="307200"/>
                  </a:lnTo>
                  <a:close/>
                </a:path>
                <a:path w="1612900" h="554354">
                  <a:moveTo>
                    <a:pt x="1495158" y="307860"/>
                  </a:moveTo>
                  <a:lnTo>
                    <a:pt x="1494358" y="307860"/>
                  </a:lnTo>
                  <a:lnTo>
                    <a:pt x="1493304" y="309130"/>
                  </a:lnTo>
                  <a:lnTo>
                    <a:pt x="1495158" y="307860"/>
                  </a:lnTo>
                  <a:close/>
                </a:path>
                <a:path w="1612900" h="554354">
                  <a:moveTo>
                    <a:pt x="1523377" y="340880"/>
                  </a:moveTo>
                  <a:lnTo>
                    <a:pt x="1520812" y="339610"/>
                  </a:lnTo>
                  <a:lnTo>
                    <a:pt x="1520088" y="340880"/>
                  </a:lnTo>
                  <a:lnTo>
                    <a:pt x="1523377" y="340880"/>
                  </a:lnTo>
                  <a:close/>
                </a:path>
                <a:path w="1612900" h="554354">
                  <a:moveTo>
                    <a:pt x="1530705" y="357390"/>
                  </a:moveTo>
                  <a:lnTo>
                    <a:pt x="1530616" y="356844"/>
                  </a:lnTo>
                  <a:lnTo>
                    <a:pt x="1529613" y="357390"/>
                  </a:lnTo>
                  <a:lnTo>
                    <a:pt x="1529537" y="358660"/>
                  </a:lnTo>
                  <a:lnTo>
                    <a:pt x="1530705" y="357390"/>
                  </a:lnTo>
                  <a:close/>
                </a:path>
                <a:path w="1612900" h="554354">
                  <a:moveTo>
                    <a:pt x="1544396" y="334899"/>
                  </a:moveTo>
                  <a:lnTo>
                    <a:pt x="1544116" y="334937"/>
                  </a:lnTo>
                  <a:lnTo>
                    <a:pt x="1544281" y="335089"/>
                  </a:lnTo>
                  <a:lnTo>
                    <a:pt x="1544396" y="334899"/>
                  </a:lnTo>
                  <a:close/>
                </a:path>
                <a:path w="1612900" h="554354">
                  <a:moveTo>
                    <a:pt x="1545717" y="332536"/>
                  </a:moveTo>
                  <a:lnTo>
                    <a:pt x="1544396" y="334899"/>
                  </a:lnTo>
                  <a:lnTo>
                    <a:pt x="1545234" y="334810"/>
                  </a:lnTo>
                  <a:lnTo>
                    <a:pt x="1545717" y="332536"/>
                  </a:lnTo>
                  <a:close/>
                </a:path>
                <a:path w="1612900" h="554354">
                  <a:moveTo>
                    <a:pt x="1553997" y="355282"/>
                  </a:moveTo>
                  <a:lnTo>
                    <a:pt x="1553184" y="354850"/>
                  </a:lnTo>
                  <a:lnTo>
                    <a:pt x="1551076" y="355714"/>
                  </a:lnTo>
                  <a:lnTo>
                    <a:pt x="1551762" y="356120"/>
                  </a:lnTo>
                  <a:lnTo>
                    <a:pt x="1553997" y="355282"/>
                  </a:lnTo>
                  <a:close/>
                </a:path>
                <a:path w="1612900" h="554354">
                  <a:moveTo>
                    <a:pt x="1555470" y="398843"/>
                  </a:moveTo>
                  <a:lnTo>
                    <a:pt x="1555229" y="398881"/>
                  </a:lnTo>
                  <a:lnTo>
                    <a:pt x="1555026" y="398881"/>
                  </a:lnTo>
                  <a:lnTo>
                    <a:pt x="1554695" y="399008"/>
                  </a:lnTo>
                  <a:lnTo>
                    <a:pt x="1554022" y="400583"/>
                  </a:lnTo>
                  <a:lnTo>
                    <a:pt x="1554848" y="399872"/>
                  </a:lnTo>
                  <a:lnTo>
                    <a:pt x="1555254" y="399313"/>
                  </a:lnTo>
                  <a:lnTo>
                    <a:pt x="1555470" y="398843"/>
                  </a:lnTo>
                  <a:close/>
                </a:path>
                <a:path w="1612900" h="554354">
                  <a:moveTo>
                    <a:pt x="1556867" y="406615"/>
                  </a:moveTo>
                  <a:lnTo>
                    <a:pt x="1556537" y="404914"/>
                  </a:lnTo>
                  <a:lnTo>
                    <a:pt x="1556486" y="405472"/>
                  </a:lnTo>
                  <a:lnTo>
                    <a:pt x="1556613" y="406082"/>
                  </a:lnTo>
                  <a:lnTo>
                    <a:pt x="1556867" y="406615"/>
                  </a:lnTo>
                  <a:close/>
                </a:path>
                <a:path w="1612900" h="554354">
                  <a:moveTo>
                    <a:pt x="1556956" y="406793"/>
                  </a:moveTo>
                  <a:lnTo>
                    <a:pt x="1556867" y="406615"/>
                  </a:lnTo>
                  <a:lnTo>
                    <a:pt x="1556893" y="406819"/>
                  </a:lnTo>
                  <a:close/>
                </a:path>
                <a:path w="1612900" h="554354">
                  <a:moveTo>
                    <a:pt x="1557312" y="356120"/>
                  </a:moveTo>
                  <a:lnTo>
                    <a:pt x="1555826" y="353580"/>
                  </a:lnTo>
                  <a:lnTo>
                    <a:pt x="1553845" y="354850"/>
                  </a:lnTo>
                  <a:lnTo>
                    <a:pt x="1555140" y="354850"/>
                  </a:lnTo>
                  <a:lnTo>
                    <a:pt x="1553997" y="355282"/>
                  </a:lnTo>
                  <a:lnTo>
                    <a:pt x="1555584" y="356120"/>
                  </a:lnTo>
                  <a:lnTo>
                    <a:pt x="1557312" y="356120"/>
                  </a:lnTo>
                  <a:close/>
                </a:path>
                <a:path w="1612900" h="554354">
                  <a:moveTo>
                    <a:pt x="1560182" y="370090"/>
                  </a:moveTo>
                  <a:lnTo>
                    <a:pt x="1558544" y="370090"/>
                  </a:lnTo>
                  <a:lnTo>
                    <a:pt x="1559433" y="370738"/>
                  </a:lnTo>
                  <a:lnTo>
                    <a:pt x="1560182" y="370090"/>
                  </a:lnTo>
                  <a:close/>
                </a:path>
                <a:path w="1612900" h="554354">
                  <a:moveTo>
                    <a:pt x="1562379" y="368820"/>
                  </a:moveTo>
                  <a:lnTo>
                    <a:pt x="1561642" y="368820"/>
                  </a:lnTo>
                  <a:lnTo>
                    <a:pt x="1560182" y="370090"/>
                  </a:lnTo>
                  <a:lnTo>
                    <a:pt x="1562379" y="368820"/>
                  </a:lnTo>
                  <a:close/>
                </a:path>
                <a:path w="1612900" h="554354">
                  <a:moveTo>
                    <a:pt x="1566214" y="372630"/>
                  </a:moveTo>
                  <a:lnTo>
                    <a:pt x="1565859" y="372630"/>
                  </a:lnTo>
                  <a:lnTo>
                    <a:pt x="1565795" y="372770"/>
                  </a:lnTo>
                  <a:lnTo>
                    <a:pt x="1566214" y="372630"/>
                  </a:lnTo>
                  <a:close/>
                </a:path>
                <a:path w="1612900" h="554354">
                  <a:moveTo>
                    <a:pt x="1566240" y="423202"/>
                  </a:moveTo>
                  <a:lnTo>
                    <a:pt x="1565770" y="422808"/>
                  </a:lnTo>
                  <a:lnTo>
                    <a:pt x="1565452" y="423430"/>
                  </a:lnTo>
                  <a:lnTo>
                    <a:pt x="1566240" y="423202"/>
                  </a:lnTo>
                  <a:close/>
                </a:path>
                <a:path w="1612900" h="554354">
                  <a:moveTo>
                    <a:pt x="1573403" y="387311"/>
                  </a:moveTo>
                  <a:lnTo>
                    <a:pt x="1572958" y="387756"/>
                  </a:lnTo>
                  <a:lnTo>
                    <a:pt x="1573250" y="387997"/>
                  </a:lnTo>
                  <a:lnTo>
                    <a:pt x="1573403" y="387311"/>
                  </a:lnTo>
                  <a:close/>
                </a:path>
                <a:path w="1612900" h="554354">
                  <a:moveTo>
                    <a:pt x="1573745" y="434860"/>
                  </a:moveTo>
                  <a:lnTo>
                    <a:pt x="1573364" y="434860"/>
                  </a:lnTo>
                  <a:lnTo>
                    <a:pt x="1573161" y="434721"/>
                  </a:lnTo>
                  <a:lnTo>
                    <a:pt x="1573009" y="434860"/>
                  </a:lnTo>
                  <a:lnTo>
                    <a:pt x="1572298" y="434860"/>
                  </a:lnTo>
                  <a:lnTo>
                    <a:pt x="1571764" y="436130"/>
                  </a:lnTo>
                  <a:lnTo>
                    <a:pt x="1573745" y="434860"/>
                  </a:lnTo>
                  <a:close/>
                </a:path>
                <a:path w="1612900" h="554354">
                  <a:moveTo>
                    <a:pt x="1575562" y="396760"/>
                  </a:moveTo>
                  <a:lnTo>
                    <a:pt x="1574965" y="396760"/>
                  </a:lnTo>
                  <a:lnTo>
                    <a:pt x="1574609" y="398030"/>
                  </a:lnTo>
                  <a:lnTo>
                    <a:pt x="1575562" y="396760"/>
                  </a:lnTo>
                  <a:close/>
                </a:path>
                <a:path w="1612900" h="554354">
                  <a:moveTo>
                    <a:pt x="1578444" y="396900"/>
                  </a:moveTo>
                  <a:lnTo>
                    <a:pt x="1578267" y="397040"/>
                  </a:lnTo>
                  <a:lnTo>
                    <a:pt x="1578165" y="397383"/>
                  </a:lnTo>
                  <a:lnTo>
                    <a:pt x="1578444" y="396900"/>
                  </a:lnTo>
                  <a:close/>
                </a:path>
                <a:path w="1612900" h="554354">
                  <a:moveTo>
                    <a:pt x="1578597" y="396773"/>
                  </a:moveTo>
                  <a:lnTo>
                    <a:pt x="1578076" y="396595"/>
                  </a:lnTo>
                  <a:lnTo>
                    <a:pt x="1577797" y="396862"/>
                  </a:lnTo>
                  <a:lnTo>
                    <a:pt x="1578216" y="396811"/>
                  </a:lnTo>
                  <a:lnTo>
                    <a:pt x="1578444" y="396900"/>
                  </a:lnTo>
                  <a:lnTo>
                    <a:pt x="1578597" y="396773"/>
                  </a:lnTo>
                  <a:close/>
                </a:path>
                <a:path w="1612900" h="554354">
                  <a:moveTo>
                    <a:pt x="1581200" y="400570"/>
                  </a:moveTo>
                  <a:lnTo>
                    <a:pt x="1580921" y="399300"/>
                  </a:lnTo>
                  <a:lnTo>
                    <a:pt x="1579118" y="399300"/>
                  </a:lnTo>
                  <a:lnTo>
                    <a:pt x="1581200" y="400570"/>
                  </a:lnTo>
                  <a:close/>
                </a:path>
                <a:path w="1612900" h="554354">
                  <a:moveTo>
                    <a:pt x="1585226" y="406920"/>
                  </a:moveTo>
                  <a:lnTo>
                    <a:pt x="1583842" y="408190"/>
                  </a:lnTo>
                  <a:lnTo>
                    <a:pt x="1584210" y="408190"/>
                  </a:lnTo>
                  <a:lnTo>
                    <a:pt x="1585226" y="406920"/>
                  </a:lnTo>
                  <a:close/>
                </a:path>
                <a:path w="1612900" h="554354">
                  <a:moveTo>
                    <a:pt x="1586077" y="456069"/>
                  </a:moveTo>
                  <a:lnTo>
                    <a:pt x="1585518" y="455815"/>
                  </a:lnTo>
                  <a:lnTo>
                    <a:pt x="1585112" y="456476"/>
                  </a:lnTo>
                  <a:lnTo>
                    <a:pt x="1585353" y="456831"/>
                  </a:lnTo>
                  <a:lnTo>
                    <a:pt x="1585849" y="457073"/>
                  </a:lnTo>
                  <a:lnTo>
                    <a:pt x="1585925" y="456628"/>
                  </a:lnTo>
                  <a:lnTo>
                    <a:pt x="1586077" y="456069"/>
                  </a:lnTo>
                  <a:close/>
                </a:path>
                <a:path w="1612900" h="554354">
                  <a:moveTo>
                    <a:pt x="1586293" y="405523"/>
                  </a:moveTo>
                  <a:lnTo>
                    <a:pt x="1585849" y="405777"/>
                  </a:lnTo>
                  <a:lnTo>
                    <a:pt x="1585226" y="406285"/>
                  </a:lnTo>
                  <a:lnTo>
                    <a:pt x="1585506" y="406158"/>
                  </a:lnTo>
                  <a:lnTo>
                    <a:pt x="1585810" y="405968"/>
                  </a:lnTo>
                  <a:lnTo>
                    <a:pt x="1586293" y="405523"/>
                  </a:lnTo>
                  <a:close/>
                </a:path>
                <a:path w="1612900" h="554354">
                  <a:moveTo>
                    <a:pt x="1587449" y="457517"/>
                  </a:moveTo>
                  <a:lnTo>
                    <a:pt x="1586839" y="457390"/>
                  </a:lnTo>
                  <a:lnTo>
                    <a:pt x="1586268" y="457263"/>
                  </a:lnTo>
                  <a:lnTo>
                    <a:pt x="1585861" y="457073"/>
                  </a:lnTo>
                  <a:lnTo>
                    <a:pt x="1585785" y="457606"/>
                  </a:lnTo>
                  <a:lnTo>
                    <a:pt x="1585849" y="457987"/>
                  </a:lnTo>
                  <a:lnTo>
                    <a:pt x="1587449" y="457517"/>
                  </a:lnTo>
                  <a:close/>
                </a:path>
                <a:path w="1612900" h="554354">
                  <a:moveTo>
                    <a:pt x="1590395" y="425627"/>
                  </a:moveTo>
                  <a:lnTo>
                    <a:pt x="1590217" y="425907"/>
                  </a:lnTo>
                  <a:lnTo>
                    <a:pt x="1590179" y="426097"/>
                  </a:lnTo>
                  <a:lnTo>
                    <a:pt x="1590205" y="426250"/>
                  </a:lnTo>
                  <a:lnTo>
                    <a:pt x="1590395" y="425627"/>
                  </a:lnTo>
                  <a:close/>
                </a:path>
                <a:path w="1612900" h="554354">
                  <a:moveTo>
                    <a:pt x="1593824" y="417080"/>
                  </a:moveTo>
                  <a:lnTo>
                    <a:pt x="1591259" y="415810"/>
                  </a:lnTo>
                  <a:lnTo>
                    <a:pt x="1589138" y="418350"/>
                  </a:lnTo>
                  <a:lnTo>
                    <a:pt x="1589747" y="417080"/>
                  </a:lnTo>
                  <a:lnTo>
                    <a:pt x="1586992" y="417080"/>
                  </a:lnTo>
                  <a:lnTo>
                    <a:pt x="1589595" y="419442"/>
                  </a:lnTo>
                  <a:lnTo>
                    <a:pt x="1591551" y="418350"/>
                  </a:lnTo>
                  <a:lnTo>
                    <a:pt x="1593824" y="417080"/>
                  </a:lnTo>
                  <a:close/>
                </a:path>
                <a:path w="1612900" h="554354">
                  <a:moveTo>
                    <a:pt x="1596136" y="546963"/>
                  </a:moveTo>
                  <a:lnTo>
                    <a:pt x="1595805" y="546646"/>
                  </a:lnTo>
                  <a:lnTo>
                    <a:pt x="1595653" y="546912"/>
                  </a:lnTo>
                  <a:lnTo>
                    <a:pt x="1595869" y="546912"/>
                  </a:lnTo>
                  <a:lnTo>
                    <a:pt x="1596021" y="546938"/>
                  </a:lnTo>
                  <a:close/>
                </a:path>
                <a:path w="1612900" h="554354">
                  <a:moveTo>
                    <a:pt x="1596263" y="527570"/>
                  </a:moveTo>
                  <a:lnTo>
                    <a:pt x="1594523" y="527570"/>
                  </a:lnTo>
                  <a:lnTo>
                    <a:pt x="1595399" y="528840"/>
                  </a:lnTo>
                  <a:lnTo>
                    <a:pt x="1596263" y="527570"/>
                  </a:lnTo>
                  <a:close/>
                </a:path>
                <a:path w="1612900" h="554354">
                  <a:moveTo>
                    <a:pt x="1596478" y="547141"/>
                  </a:moveTo>
                  <a:lnTo>
                    <a:pt x="1596453" y="547014"/>
                  </a:lnTo>
                  <a:lnTo>
                    <a:pt x="1596136" y="546963"/>
                  </a:lnTo>
                  <a:lnTo>
                    <a:pt x="1596466" y="547281"/>
                  </a:lnTo>
                  <a:lnTo>
                    <a:pt x="1596478" y="547141"/>
                  </a:lnTo>
                  <a:close/>
                </a:path>
                <a:path w="1612900" h="554354">
                  <a:moveTo>
                    <a:pt x="1596567" y="541261"/>
                  </a:moveTo>
                  <a:lnTo>
                    <a:pt x="1596542" y="541083"/>
                  </a:lnTo>
                  <a:lnTo>
                    <a:pt x="1596517" y="540918"/>
                  </a:lnTo>
                  <a:lnTo>
                    <a:pt x="1596542" y="540753"/>
                  </a:lnTo>
                  <a:lnTo>
                    <a:pt x="1596453" y="540981"/>
                  </a:lnTo>
                  <a:lnTo>
                    <a:pt x="1596453" y="541134"/>
                  </a:lnTo>
                  <a:lnTo>
                    <a:pt x="1596567" y="541261"/>
                  </a:lnTo>
                  <a:close/>
                </a:path>
                <a:path w="1612900" h="554354">
                  <a:moveTo>
                    <a:pt x="1596580" y="428510"/>
                  </a:moveTo>
                  <a:lnTo>
                    <a:pt x="1596453" y="427939"/>
                  </a:lnTo>
                  <a:lnTo>
                    <a:pt x="1596174" y="428510"/>
                  </a:lnTo>
                  <a:lnTo>
                    <a:pt x="1596580" y="428510"/>
                  </a:lnTo>
                  <a:close/>
                </a:path>
                <a:path w="1612900" h="554354">
                  <a:moveTo>
                    <a:pt x="1596809" y="427240"/>
                  </a:moveTo>
                  <a:lnTo>
                    <a:pt x="1596288" y="427240"/>
                  </a:lnTo>
                  <a:lnTo>
                    <a:pt x="1596453" y="427939"/>
                  </a:lnTo>
                  <a:lnTo>
                    <a:pt x="1596809" y="427240"/>
                  </a:lnTo>
                  <a:close/>
                </a:path>
                <a:path w="1612900" h="554354">
                  <a:moveTo>
                    <a:pt x="1597101" y="542112"/>
                  </a:moveTo>
                  <a:lnTo>
                    <a:pt x="1596936" y="541934"/>
                  </a:lnTo>
                  <a:lnTo>
                    <a:pt x="1596821" y="541782"/>
                  </a:lnTo>
                  <a:lnTo>
                    <a:pt x="1596732" y="541604"/>
                  </a:lnTo>
                  <a:lnTo>
                    <a:pt x="1596186" y="541578"/>
                  </a:lnTo>
                  <a:lnTo>
                    <a:pt x="1596364" y="541782"/>
                  </a:lnTo>
                  <a:lnTo>
                    <a:pt x="1596669" y="541947"/>
                  </a:lnTo>
                  <a:lnTo>
                    <a:pt x="1597101" y="542112"/>
                  </a:lnTo>
                  <a:close/>
                </a:path>
                <a:path w="1612900" h="554354">
                  <a:moveTo>
                    <a:pt x="1597177" y="547954"/>
                  </a:moveTo>
                  <a:lnTo>
                    <a:pt x="1596478" y="547293"/>
                  </a:lnTo>
                  <a:lnTo>
                    <a:pt x="1596453" y="547509"/>
                  </a:lnTo>
                  <a:lnTo>
                    <a:pt x="1596339" y="547776"/>
                  </a:lnTo>
                  <a:lnTo>
                    <a:pt x="1597177" y="547954"/>
                  </a:lnTo>
                  <a:close/>
                </a:path>
                <a:path w="1612900" h="554354">
                  <a:moveTo>
                    <a:pt x="1597380" y="508368"/>
                  </a:moveTo>
                  <a:lnTo>
                    <a:pt x="1597126" y="508431"/>
                  </a:lnTo>
                  <a:lnTo>
                    <a:pt x="1596872" y="508533"/>
                  </a:lnTo>
                  <a:lnTo>
                    <a:pt x="1596669" y="508685"/>
                  </a:lnTo>
                  <a:lnTo>
                    <a:pt x="1596847" y="508660"/>
                  </a:lnTo>
                  <a:lnTo>
                    <a:pt x="1597113" y="508520"/>
                  </a:lnTo>
                  <a:lnTo>
                    <a:pt x="1597380" y="508368"/>
                  </a:lnTo>
                  <a:close/>
                </a:path>
                <a:path w="1612900" h="554354">
                  <a:moveTo>
                    <a:pt x="1597799" y="432320"/>
                  </a:moveTo>
                  <a:lnTo>
                    <a:pt x="1597266" y="431736"/>
                  </a:lnTo>
                  <a:lnTo>
                    <a:pt x="1597164" y="432320"/>
                  </a:lnTo>
                  <a:lnTo>
                    <a:pt x="1597799" y="432320"/>
                  </a:lnTo>
                  <a:close/>
                </a:path>
                <a:path w="1612900" h="554354">
                  <a:moveTo>
                    <a:pt x="1597825" y="541591"/>
                  </a:moveTo>
                  <a:lnTo>
                    <a:pt x="1597101" y="541515"/>
                  </a:lnTo>
                  <a:lnTo>
                    <a:pt x="1596732" y="541426"/>
                  </a:lnTo>
                  <a:lnTo>
                    <a:pt x="1596580" y="541248"/>
                  </a:lnTo>
                  <a:lnTo>
                    <a:pt x="1596605" y="541375"/>
                  </a:lnTo>
                  <a:lnTo>
                    <a:pt x="1596732" y="541604"/>
                  </a:lnTo>
                  <a:lnTo>
                    <a:pt x="1597177" y="541642"/>
                  </a:lnTo>
                  <a:lnTo>
                    <a:pt x="1597596" y="541667"/>
                  </a:lnTo>
                  <a:lnTo>
                    <a:pt x="1597825" y="541591"/>
                  </a:lnTo>
                  <a:close/>
                </a:path>
                <a:path w="1612900" h="554354">
                  <a:moveTo>
                    <a:pt x="1597914" y="521817"/>
                  </a:moveTo>
                  <a:lnTo>
                    <a:pt x="1596618" y="521817"/>
                  </a:lnTo>
                  <a:lnTo>
                    <a:pt x="1597152" y="521830"/>
                  </a:lnTo>
                  <a:lnTo>
                    <a:pt x="1597545" y="521830"/>
                  </a:lnTo>
                  <a:lnTo>
                    <a:pt x="1597888" y="521843"/>
                  </a:lnTo>
                  <a:close/>
                </a:path>
                <a:path w="1612900" h="554354">
                  <a:moveTo>
                    <a:pt x="1597952" y="451142"/>
                  </a:moveTo>
                  <a:lnTo>
                    <a:pt x="1597660" y="450951"/>
                  </a:lnTo>
                  <a:lnTo>
                    <a:pt x="1597393" y="450799"/>
                  </a:lnTo>
                  <a:lnTo>
                    <a:pt x="1597113" y="450951"/>
                  </a:lnTo>
                  <a:lnTo>
                    <a:pt x="1597291" y="451205"/>
                  </a:lnTo>
                  <a:lnTo>
                    <a:pt x="1597647" y="451231"/>
                  </a:lnTo>
                  <a:lnTo>
                    <a:pt x="1597952" y="451142"/>
                  </a:lnTo>
                  <a:close/>
                </a:path>
                <a:path w="1612900" h="554354">
                  <a:moveTo>
                    <a:pt x="1598041" y="547103"/>
                  </a:moveTo>
                  <a:lnTo>
                    <a:pt x="1597799" y="546620"/>
                  </a:lnTo>
                  <a:lnTo>
                    <a:pt x="1597228" y="546620"/>
                  </a:lnTo>
                  <a:lnTo>
                    <a:pt x="1598041" y="547103"/>
                  </a:lnTo>
                  <a:close/>
                </a:path>
                <a:path w="1612900" h="554354">
                  <a:moveTo>
                    <a:pt x="1598993" y="443509"/>
                  </a:moveTo>
                  <a:lnTo>
                    <a:pt x="1598714" y="443509"/>
                  </a:lnTo>
                  <a:lnTo>
                    <a:pt x="1598676" y="443687"/>
                  </a:lnTo>
                  <a:lnTo>
                    <a:pt x="1598650" y="443814"/>
                  </a:lnTo>
                  <a:lnTo>
                    <a:pt x="1598612" y="443953"/>
                  </a:lnTo>
                  <a:lnTo>
                    <a:pt x="1598879" y="443712"/>
                  </a:lnTo>
                  <a:lnTo>
                    <a:pt x="1598993" y="443509"/>
                  </a:lnTo>
                  <a:close/>
                </a:path>
                <a:path w="1612900" h="554354">
                  <a:moveTo>
                    <a:pt x="1599031" y="546620"/>
                  </a:moveTo>
                  <a:lnTo>
                    <a:pt x="1598129" y="545350"/>
                  </a:lnTo>
                  <a:lnTo>
                    <a:pt x="1596974" y="545350"/>
                  </a:lnTo>
                  <a:lnTo>
                    <a:pt x="1597799" y="546620"/>
                  </a:lnTo>
                  <a:lnTo>
                    <a:pt x="1599031" y="546620"/>
                  </a:lnTo>
                  <a:close/>
                </a:path>
                <a:path w="1612900" h="554354">
                  <a:moveTo>
                    <a:pt x="1599387" y="547890"/>
                  </a:moveTo>
                  <a:lnTo>
                    <a:pt x="1598041" y="547103"/>
                  </a:lnTo>
                  <a:lnTo>
                    <a:pt x="1598447" y="547890"/>
                  </a:lnTo>
                  <a:lnTo>
                    <a:pt x="1599387" y="547890"/>
                  </a:lnTo>
                  <a:close/>
                </a:path>
                <a:path w="1612900" h="554354">
                  <a:moveTo>
                    <a:pt x="1600593" y="554075"/>
                  </a:moveTo>
                  <a:lnTo>
                    <a:pt x="1600225" y="553440"/>
                  </a:lnTo>
                  <a:lnTo>
                    <a:pt x="1596783" y="552780"/>
                  </a:lnTo>
                  <a:lnTo>
                    <a:pt x="1597660" y="553770"/>
                  </a:lnTo>
                  <a:lnTo>
                    <a:pt x="1598549" y="554062"/>
                  </a:lnTo>
                  <a:lnTo>
                    <a:pt x="1600593" y="554075"/>
                  </a:lnTo>
                  <a:close/>
                </a:path>
                <a:path w="1612900" h="554354">
                  <a:moveTo>
                    <a:pt x="1601558" y="541540"/>
                  </a:moveTo>
                  <a:lnTo>
                    <a:pt x="1598980" y="541540"/>
                  </a:lnTo>
                  <a:lnTo>
                    <a:pt x="1599247" y="542810"/>
                  </a:lnTo>
                  <a:lnTo>
                    <a:pt x="1601368" y="542810"/>
                  </a:lnTo>
                  <a:lnTo>
                    <a:pt x="1601558" y="541540"/>
                  </a:lnTo>
                  <a:close/>
                </a:path>
                <a:path w="1612900" h="554354">
                  <a:moveTo>
                    <a:pt x="1602092" y="460260"/>
                  </a:moveTo>
                  <a:lnTo>
                    <a:pt x="1601724" y="459930"/>
                  </a:lnTo>
                  <a:lnTo>
                    <a:pt x="1601203" y="460260"/>
                  </a:lnTo>
                  <a:lnTo>
                    <a:pt x="1602092" y="460260"/>
                  </a:lnTo>
                  <a:close/>
                </a:path>
                <a:path w="1612900" h="554354">
                  <a:moveTo>
                    <a:pt x="1602701" y="542810"/>
                  </a:moveTo>
                  <a:lnTo>
                    <a:pt x="1601368" y="542810"/>
                  </a:lnTo>
                  <a:lnTo>
                    <a:pt x="1601165" y="544080"/>
                  </a:lnTo>
                  <a:lnTo>
                    <a:pt x="1602701" y="542810"/>
                  </a:lnTo>
                  <a:close/>
                </a:path>
                <a:path w="1612900" h="554354">
                  <a:moveTo>
                    <a:pt x="1603248" y="458990"/>
                  </a:moveTo>
                  <a:lnTo>
                    <a:pt x="1600682" y="458990"/>
                  </a:lnTo>
                  <a:lnTo>
                    <a:pt x="1601724" y="459930"/>
                  </a:lnTo>
                  <a:lnTo>
                    <a:pt x="1603248" y="458990"/>
                  </a:lnTo>
                  <a:close/>
                </a:path>
                <a:path w="1612900" h="554354">
                  <a:moveTo>
                    <a:pt x="1603908" y="474230"/>
                  </a:moveTo>
                  <a:lnTo>
                    <a:pt x="1603654" y="473151"/>
                  </a:lnTo>
                  <a:lnTo>
                    <a:pt x="1603502" y="473976"/>
                  </a:lnTo>
                  <a:lnTo>
                    <a:pt x="1603908" y="474230"/>
                  </a:lnTo>
                  <a:close/>
                </a:path>
                <a:path w="1612900" h="554354">
                  <a:moveTo>
                    <a:pt x="1604276" y="550049"/>
                  </a:moveTo>
                  <a:lnTo>
                    <a:pt x="1602638" y="549236"/>
                  </a:lnTo>
                  <a:lnTo>
                    <a:pt x="1599717" y="548284"/>
                  </a:lnTo>
                  <a:lnTo>
                    <a:pt x="1596529" y="548589"/>
                  </a:lnTo>
                  <a:lnTo>
                    <a:pt x="1599806" y="549452"/>
                  </a:lnTo>
                  <a:lnTo>
                    <a:pt x="1598409" y="549541"/>
                  </a:lnTo>
                  <a:lnTo>
                    <a:pt x="1602320" y="550519"/>
                  </a:lnTo>
                  <a:lnTo>
                    <a:pt x="1602714" y="551154"/>
                  </a:lnTo>
                  <a:lnTo>
                    <a:pt x="1601177" y="551535"/>
                  </a:lnTo>
                  <a:lnTo>
                    <a:pt x="1599907" y="551357"/>
                  </a:lnTo>
                  <a:lnTo>
                    <a:pt x="1600771" y="551624"/>
                  </a:lnTo>
                  <a:lnTo>
                    <a:pt x="1599095" y="552246"/>
                  </a:lnTo>
                  <a:lnTo>
                    <a:pt x="1601241" y="552716"/>
                  </a:lnTo>
                  <a:lnTo>
                    <a:pt x="1603971" y="552107"/>
                  </a:lnTo>
                  <a:lnTo>
                    <a:pt x="1604124" y="551053"/>
                  </a:lnTo>
                  <a:lnTo>
                    <a:pt x="1601965" y="549884"/>
                  </a:lnTo>
                  <a:lnTo>
                    <a:pt x="1602740" y="549694"/>
                  </a:lnTo>
                  <a:lnTo>
                    <a:pt x="1603629" y="549960"/>
                  </a:lnTo>
                  <a:lnTo>
                    <a:pt x="1604276" y="550049"/>
                  </a:lnTo>
                  <a:close/>
                </a:path>
                <a:path w="1612900" h="554354">
                  <a:moveTo>
                    <a:pt x="1604543" y="489051"/>
                  </a:moveTo>
                  <a:lnTo>
                    <a:pt x="1604340" y="489191"/>
                  </a:lnTo>
                  <a:lnTo>
                    <a:pt x="1604479" y="489127"/>
                  </a:lnTo>
                  <a:close/>
                </a:path>
                <a:path w="1612900" h="554354">
                  <a:moveTo>
                    <a:pt x="1604860" y="488581"/>
                  </a:moveTo>
                  <a:lnTo>
                    <a:pt x="1604543" y="489051"/>
                  </a:lnTo>
                  <a:lnTo>
                    <a:pt x="1604733" y="488899"/>
                  </a:lnTo>
                  <a:lnTo>
                    <a:pt x="1604822" y="488734"/>
                  </a:lnTo>
                  <a:lnTo>
                    <a:pt x="1604860" y="488581"/>
                  </a:lnTo>
                  <a:close/>
                </a:path>
                <a:path w="1612900" h="554354">
                  <a:moveTo>
                    <a:pt x="1605724" y="487362"/>
                  </a:moveTo>
                  <a:lnTo>
                    <a:pt x="1604606" y="487514"/>
                  </a:lnTo>
                  <a:lnTo>
                    <a:pt x="1605013" y="488035"/>
                  </a:lnTo>
                  <a:lnTo>
                    <a:pt x="1604860" y="488581"/>
                  </a:lnTo>
                  <a:lnTo>
                    <a:pt x="1605724" y="487362"/>
                  </a:lnTo>
                  <a:close/>
                </a:path>
                <a:path w="1612900" h="554354">
                  <a:moveTo>
                    <a:pt x="1605889" y="542810"/>
                  </a:moveTo>
                  <a:lnTo>
                    <a:pt x="1602295" y="541540"/>
                  </a:lnTo>
                  <a:lnTo>
                    <a:pt x="1603425" y="540270"/>
                  </a:lnTo>
                  <a:lnTo>
                    <a:pt x="1603946" y="540270"/>
                  </a:lnTo>
                  <a:lnTo>
                    <a:pt x="1601876" y="539000"/>
                  </a:lnTo>
                  <a:lnTo>
                    <a:pt x="1600352" y="539000"/>
                  </a:lnTo>
                  <a:lnTo>
                    <a:pt x="1600619" y="540270"/>
                  </a:lnTo>
                  <a:lnTo>
                    <a:pt x="1601774" y="541540"/>
                  </a:lnTo>
                  <a:lnTo>
                    <a:pt x="1601558" y="541540"/>
                  </a:lnTo>
                  <a:lnTo>
                    <a:pt x="1605889" y="542810"/>
                  </a:lnTo>
                  <a:close/>
                </a:path>
                <a:path w="1612900" h="554354">
                  <a:moveTo>
                    <a:pt x="1606651" y="498360"/>
                  </a:moveTo>
                  <a:lnTo>
                    <a:pt x="1603667" y="499630"/>
                  </a:lnTo>
                  <a:lnTo>
                    <a:pt x="1605749" y="499630"/>
                  </a:lnTo>
                  <a:lnTo>
                    <a:pt x="1606651" y="498360"/>
                  </a:lnTo>
                  <a:close/>
                </a:path>
                <a:path w="1612900" h="554354">
                  <a:moveTo>
                    <a:pt x="1607032" y="526300"/>
                  </a:moveTo>
                  <a:lnTo>
                    <a:pt x="1606651" y="525576"/>
                  </a:lnTo>
                  <a:lnTo>
                    <a:pt x="1606169" y="525691"/>
                  </a:lnTo>
                  <a:lnTo>
                    <a:pt x="1607032" y="526300"/>
                  </a:lnTo>
                  <a:close/>
                </a:path>
                <a:path w="1612900" h="554354">
                  <a:moveTo>
                    <a:pt x="1608137" y="546620"/>
                  </a:moveTo>
                  <a:lnTo>
                    <a:pt x="1601165" y="544080"/>
                  </a:lnTo>
                  <a:lnTo>
                    <a:pt x="1600034" y="544080"/>
                  </a:lnTo>
                  <a:lnTo>
                    <a:pt x="1598218" y="542810"/>
                  </a:lnTo>
                  <a:lnTo>
                    <a:pt x="1597101" y="542810"/>
                  </a:lnTo>
                  <a:lnTo>
                    <a:pt x="1598015" y="544080"/>
                  </a:lnTo>
                  <a:lnTo>
                    <a:pt x="1599907" y="545350"/>
                  </a:lnTo>
                  <a:lnTo>
                    <a:pt x="1600809" y="546620"/>
                  </a:lnTo>
                  <a:lnTo>
                    <a:pt x="1608137" y="546620"/>
                  </a:lnTo>
                  <a:close/>
                </a:path>
                <a:path w="1612900" h="554354">
                  <a:moveTo>
                    <a:pt x="1608670" y="540270"/>
                  </a:moveTo>
                  <a:lnTo>
                    <a:pt x="1605876" y="540270"/>
                  </a:lnTo>
                  <a:lnTo>
                    <a:pt x="1606511" y="541540"/>
                  </a:lnTo>
                  <a:lnTo>
                    <a:pt x="1608670" y="540270"/>
                  </a:lnTo>
                  <a:close/>
                </a:path>
                <a:path w="1612900" h="554354">
                  <a:moveTo>
                    <a:pt x="1609547" y="535190"/>
                  </a:moveTo>
                  <a:lnTo>
                    <a:pt x="1607997" y="532650"/>
                  </a:lnTo>
                  <a:lnTo>
                    <a:pt x="1606346" y="535190"/>
                  </a:lnTo>
                  <a:lnTo>
                    <a:pt x="1609547" y="535190"/>
                  </a:lnTo>
                  <a:close/>
                </a:path>
                <a:path w="1612900" h="554354">
                  <a:moveTo>
                    <a:pt x="1610487" y="522490"/>
                  </a:moveTo>
                  <a:lnTo>
                    <a:pt x="1609458" y="522490"/>
                  </a:lnTo>
                  <a:lnTo>
                    <a:pt x="1608061" y="523760"/>
                  </a:lnTo>
                  <a:lnTo>
                    <a:pt x="1610487" y="522490"/>
                  </a:lnTo>
                  <a:close/>
                </a:path>
                <a:path w="1612900" h="554354">
                  <a:moveTo>
                    <a:pt x="1610652" y="507250"/>
                  </a:moveTo>
                  <a:lnTo>
                    <a:pt x="1610461" y="505980"/>
                  </a:lnTo>
                  <a:lnTo>
                    <a:pt x="1609521" y="505980"/>
                  </a:lnTo>
                  <a:lnTo>
                    <a:pt x="1610652" y="507250"/>
                  </a:lnTo>
                  <a:close/>
                </a:path>
                <a:path w="1612900" h="554354">
                  <a:moveTo>
                    <a:pt x="1610652" y="495211"/>
                  </a:moveTo>
                  <a:lnTo>
                    <a:pt x="1610283" y="495274"/>
                  </a:lnTo>
                  <a:lnTo>
                    <a:pt x="1609940" y="495376"/>
                  </a:lnTo>
                  <a:lnTo>
                    <a:pt x="1609636" y="495503"/>
                  </a:lnTo>
                  <a:lnTo>
                    <a:pt x="1610055" y="495401"/>
                  </a:lnTo>
                  <a:lnTo>
                    <a:pt x="1610423" y="495287"/>
                  </a:lnTo>
                  <a:lnTo>
                    <a:pt x="1610652" y="495211"/>
                  </a:lnTo>
                  <a:close/>
                </a:path>
                <a:path w="1612900" h="554354">
                  <a:moveTo>
                    <a:pt x="1611858" y="536460"/>
                  </a:moveTo>
                  <a:lnTo>
                    <a:pt x="1605965" y="535190"/>
                  </a:lnTo>
                  <a:lnTo>
                    <a:pt x="1606346" y="535190"/>
                  </a:lnTo>
                  <a:lnTo>
                    <a:pt x="1602536" y="532650"/>
                  </a:lnTo>
                  <a:lnTo>
                    <a:pt x="1610360" y="531380"/>
                  </a:lnTo>
                  <a:lnTo>
                    <a:pt x="1607172" y="531380"/>
                  </a:lnTo>
                  <a:lnTo>
                    <a:pt x="1607502" y="530110"/>
                  </a:lnTo>
                  <a:lnTo>
                    <a:pt x="1608772" y="530110"/>
                  </a:lnTo>
                  <a:lnTo>
                    <a:pt x="1607400" y="529323"/>
                  </a:lnTo>
                  <a:lnTo>
                    <a:pt x="1607400" y="530110"/>
                  </a:lnTo>
                  <a:lnTo>
                    <a:pt x="1605318" y="530110"/>
                  </a:lnTo>
                  <a:lnTo>
                    <a:pt x="1606931" y="529399"/>
                  </a:lnTo>
                  <a:lnTo>
                    <a:pt x="1607400" y="530110"/>
                  </a:lnTo>
                  <a:lnTo>
                    <a:pt x="1607400" y="529323"/>
                  </a:lnTo>
                  <a:lnTo>
                    <a:pt x="1607273" y="529247"/>
                  </a:lnTo>
                  <a:lnTo>
                    <a:pt x="1608213" y="528840"/>
                  </a:lnTo>
                  <a:lnTo>
                    <a:pt x="1603730" y="526300"/>
                  </a:lnTo>
                  <a:lnTo>
                    <a:pt x="1606169" y="525691"/>
                  </a:lnTo>
                  <a:lnTo>
                    <a:pt x="1605241" y="525030"/>
                  </a:lnTo>
                  <a:lnTo>
                    <a:pt x="1606359" y="525030"/>
                  </a:lnTo>
                  <a:lnTo>
                    <a:pt x="1606651" y="525576"/>
                  </a:lnTo>
                  <a:lnTo>
                    <a:pt x="1608810" y="525030"/>
                  </a:lnTo>
                  <a:lnTo>
                    <a:pt x="1610690" y="525030"/>
                  </a:lnTo>
                  <a:lnTo>
                    <a:pt x="1604200" y="523760"/>
                  </a:lnTo>
                  <a:lnTo>
                    <a:pt x="1606626" y="522490"/>
                  </a:lnTo>
                  <a:lnTo>
                    <a:pt x="1605661" y="522490"/>
                  </a:lnTo>
                  <a:lnTo>
                    <a:pt x="1608518" y="521220"/>
                  </a:lnTo>
                  <a:lnTo>
                    <a:pt x="1611376" y="519950"/>
                  </a:lnTo>
                  <a:lnTo>
                    <a:pt x="1610360" y="518680"/>
                  </a:lnTo>
                  <a:lnTo>
                    <a:pt x="1606562" y="518680"/>
                  </a:lnTo>
                  <a:lnTo>
                    <a:pt x="1607553" y="517410"/>
                  </a:lnTo>
                  <a:lnTo>
                    <a:pt x="1608556" y="516140"/>
                  </a:lnTo>
                  <a:lnTo>
                    <a:pt x="1607108" y="514870"/>
                  </a:lnTo>
                  <a:lnTo>
                    <a:pt x="1608378" y="514870"/>
                  </a:lnTo>
                  <a:lnTo>
                    <a:pt x="1608861" y="511060"/>
                  </a:lnTo>
                  <a:lnTo>
                    <a:pt x="1609991" y="509790"/>
                  </a:lnTo>
                  <a:lnTo>
                    <a:pt x="1606791" y="509790"/>
                  </a:lnTo>
                  <a:lnTo>
                    <a:pt x="1607273" y="507250"/>
                  </a:lnTo>
                  <a:lnTo>
                    <a:pt x="1606321" y="507250"/>
                  </a:lnTo>
                  <a:lnTo>
                    <a:pt x="1608607" y="505980"/>
                  </a:lnTo>
                  <a:lnTo>
                    <a:pt x="1607972" y="504710"/>
                  </a:lnTo>
                  <a:lnTo>
                    <a:pt x="1610855" y="504710"/>
                  </a:lnTo>
                  <a:lnTo>
                    <a:pt x="1610461" y="503440"/>
                  </a:lnTo>
                  <a:lnTo>
                    <a:pt x="1607121" y="502170"/>
                  </a:lnTo>
                  <a:lnTo>
                    <a:pt x="1608645" y="499630"/>
                  </a:lnTo>
                  <a:lnTo>
                    <a:pt x="1605978" y="499630"/>
                  </a:lnTo>
                  <a:lnTo>
                    <a:pt x="1604708" y="500367"/>
                  </a:lnTo>
                  <a:lnTo>
                    <a:pt x="1604708" y="514870"/>
                  </a:lnTo>
                  <a:lnTo>
                    <a:pt x="1602041" y="516140"/>
                  </a:lnTo>
                  <a:lnTo>
                    <a:pt x="1601216" y="514870"/>
                  </a:lnTo>
                  <a:lnTo>
                    <a:pt x="1600454" y="513842"/>
                  </a:lnTo>
                  <a:lnTo>
                    <a:pt x="1604708" y="514870"/>
                  </a:lnTo>
                  <a:lnTo>
                    <a:pt x="1604708" y="500367"/>
                  </a:lnTo>
                  <a:lnTo>
                    <a:pt x="1601533" y="502170"/>
                  </a:lnTo>
                  <a:lnTo>
                    <a:pt x="1599425" y="500900"/>
                  </a:lnTo>
                  <a:lnTo>
                    <a:pt x="1600835" y="499630"/>
                  </a:lnTo>
                  <a:lnTo>
                    <a:pt x="1603667" y="499630"/>
                  </a:lnTo>
                  <a:lnTo>
                    <a:pt x="1603768" y="498360"/>
                  </a:lnTo>
                  <a:lnTo>
                    <a:pt x="1606651" y="498360"/>
                  </a:lnTo>
                  <a:lnTo>
                    <a:pt x="1607096" y="498360"/>
                  </a:lnTo>
                  <a:lnTo>
                    <a:pt x="1608137" y="497090"/>
                  </a:lnTo>
                  <a:lnTo>
                    <a:pt x="1609636" y="495820"/>
                  </a:lnTo>
                  <a:lnTo>
                    <a:pt x="1608493" y="495820"/>
                  </a:lnTo>
                  <a:lnTo>
                    <a:pt x="1606880" y="497090"/>
                  </a:lnTo>
                  <a:lnTo>
                    <a:pt x="1606524" y="495820"/>
                  </a:lnTo>
                  <a:lnTo>
                    <a:pt x="1606105" y="494550"/>
                  </a:lnTo>
                  <a:lnTo>
                    <a:pt x="1609763" y="494550"/>
                  </a:lnTo>
                  <a:lnTo>
                    <a:pt x="1608289" y="493280"/>
                  </a:lnTo>
                  <a:lnTo>
                    <a:pt x="1609585" y="492010"/>
                  </a:lnTo>
                  <a:lnTo>
                    <a:pt x="1606537" y="493280"/>
                  </a:lnTo>
                  <a:lnTo>
                    <a:pt x="1606473" y="492010"/>
                  </a:lnTo>
                  <a:lnTo>
                    <a:pt x="1607159" y="492010"/>
                  </a:lnTo>
                  <a:lnTo>
                    <a:pt x="1607527" y="488200"/>
                  </a:lnTo>
                  <a:lnTo>
                    <a:pt x="1604479" y="489470"/>
                  </a:lnTo>
                  <a:lnTo>
                    <a:pt x="1604149" y="489470"/>
                  </a:lnTo>
                  <a:lnTo>
                    <a:pt x="1600593" y="488200"/>
                  </a:lnTo>
                  <a:lnTo>
                    <a:pt x="1604822" y="484390"/>
                  </a:lnTo>
                  <a:lnTo>
                    <a:pt x="1602892" y="481850"/>
                  </a:lnTo>
                  <a:lnTo>
                    <a:pt x="1603908" y="481850"/>
                  </a:lnTo>
                  <a:lnTo>
                    <a:pt x="1602397" y="480580"/>
                  </a:lnTo>
                  <a:lnTo>
                    <a:pt x="1602409" y="479310"/>
                  </a:lnTo>
                  <a:lnTo>
                    <a:pt x="1602422" y="478040"/>
                  </a:lnTo>
                  <a:lnTo>
                    <a:pt x="1599996" y="478040"/>
                  </a:lnTo>
                  <a:lnTo>
                    <a:pt x="1599895" y="476770"/>
                  </a:lnTo>
                  <a:lnTo>
                    <a:pt x="1601597" y="475500"/>
                  </a:lnTo>
                  <a:lnTo>
                    <a:pt x="1600631" y="475500"/>
                  </a:lnTo>
                  <a:lnTo>
                    <a:pt x="1601863" y="472960"/>
                  </a:lnTo>
                  <a:lnTo>
                    <a:pt x="1603438" y="473938"/>
                  </a:lnTo>
                  <a:lnTo>
                    <a:pt x="1603375" y="472960"/>
                  </a:lnTo>
                  <a:lnTo>
                    <a:pt x="1603502" y="473976"/>
                  </a:lnTo>
                  <a:lnTo>
                    <a:pt x="1603603" y="472960"/>
                  </a:lnTo>
                  <a:lnTo>
                    <a:pt x="1603654" y="473151"/>
                  </a:lnTo>
                  <a:lnTo>
                    <a:pt x="1603921" y="471690"/>
                  </a:lnTo>
                  <a:lnTo>
                    <a:pt x="1605445" y="471690"/>
                  </a:lnTo>
                  <a:lnTo>
                    <a:pt x="1602270" y="470420"/>
                  </a:lnTo>
                  <a:lnTo>
                    <a:pt x="1604987" y="470420"/>
                  </a:lnTo>
                  <a:lnTo>
                    <a:pt x="1605089" y="469150"/>
                  </a:lnTo>
                  <a:lnTo>
                    <a:pt x="1605191" y="467880"/>
                  </a:lnTo>
                  <a:lnTo>
                    <a:pt x="1604238" y="467880"/>
                  </a:lnTo>
                  <a:lnTo>
                    <a:pt x="1602689" y="469150"/>
                  </a:lnTo>
                  <a:lnTo>
                    <a:pt x="1602105" y="469150"/>
                  </a:lnTo>
                  <a:lnTo>
                    <a:pt x="1602168" y="466610"/>
                  </a:lnTo>
                  <a:lnTo>
                    <a:pt x="1605635" y="466610"/>
                  </a:lnTo>
                  <a:lnTo>
                    <a:pt x="1608899" y="462800"/>
                  </a:lnTo>
                  <a:lnTo>
                    <a:pt x="1597101" y="462800"/>
                  </a:lnTo>
                  <a:lnTo>
                    <a:pt x="1601203" y="460260"/>
                  </a:lnTo>
                  <a:lnTo>
                    <a:pt x="1599133" y="460260"/>
                  </a:lnTo>
                  <a:lnTo>
                    <a:pt x="1599196" y="458990"/>
                  </a:lnTo>
                  <a:lnTo>
                    <a:pt x="1603552" y="456450"/>
                  </a:lnTo>
                  <a:lnTo>
                    <a:pt x="1603425" y="456450"/>
                  </a:lnTo>
                  <a:lnTo>
                    <a:pt x="1604657" y="453910"/>
                  </a:lnTo>
                  <a:lnTo>
                    <a:pt x="1597990" y="455180"/>
                  </a:lnTo>
                  <a:lnTo>
                    <a:pt x="1598599" y="452640"/>
                  </a:lnTo>
                  <a:lnTo>
                    <a:pt x="1597507" y="453910"/>
                  </a:lnTo>
                  <a:lnTo>
                    <a:pt x="1594421" y="455180"/>
                  </a:lnTo>
                  <a:lnTo>
                    <a:pt x="1592821" y="453910"/>
                  </a:lnTo>
                  <a:lnTo>
                    <a:pt x="1592821" y="452640"/>
                  </a:lnTo>
                  <a:lnTo>
                    <a:pt x="1597240" y="450100"/>
                  </a:lnTo>
                  <a:lnTo>
                    <a:pt x="1598485" y="451370"/>
                  </a:lnTo>
                  <a:lnTo>
                    <a:pt x="1597952" y="451370"/>
                  </a:lnTo>
                  <a:lnTo>
                    <a:pt x="1599234" y="452640"/>
                  </a:lnTo>
                  <a:lnTo>
                    <a:pt x="1600327" y="451370"/>
                  </a:lnTo>
                  <a:lnTo>
                    <a:pt x="1599095" y="451370"/>
                  </a:lnTo>
                  <a:lnTo>
                    <a:pt x="1600085" y="450100"/>
                  </a:lnTo>
                  <a:lnTo>
                    <a:pt x="1599463" y="449033"/>
                  </a:lnTo>
                  <a:lnTo>
                    <a:pt x="1599552" y="448830"/>
                  </a:lnTo>
                  <a:lnTo>
                    <a:pt x="1601431" y="448830"/>
                  </a:lnTo>
                  <a:lnTo>
                    <a:pt x="1600073" y="447662"/>
                  </a:lnTo>
                  <a:lnTo>
                    <a:pt x="1598104" y="446290"/>
                  </a:lnTo>
                  <a:lnTo>
                    <a:pt x="1598612" y="445020"/>
                  </a:lnTo>
                  <a:lnTo>
                    <a:pt x="1598079" y="445020"/>
                  </a:lnTo>
                  <a:lnTo>
                    <a:pt x="1596783" y="446290"/>
                  </a:lnTo>
                  <a:lnTo>
                    <a:pt x="1596682" y="445020"/>
                  </a:lnTo>
                  <a:lnTo>
                    <a:pt x="1597228" y="442480"/>
                  </a:lnTo>
                  <a:lnTo>
                    <a:pt x="1594053" y="445020"/>
                  </a:lnTo>
                  <a:lnTo>
                    <a:pt x="1592897" y="443750"/>
                  </a:lnTo>
                  <a:lnTo>
                    <a:pt x="1594345" y="441210"/>
                  </a:lnTo>
                  <a:lnTo>
                    <a:pt x="1597317" y="442480"/>
                  </a:lnTo>
                  <a:lnTo>
                    <a:pt x="1595183" y="441210"/>
                  </a:lnTo>
                  <a:lnTo>
                    <a:pt x="1596009" y="439940"/>
                  </a:lnTo>
                  <a:lnTo>
                    <a:pt x="1599323" y="439940"/>
                  </a:lnTo>
                  <a:lnTo>
                    <a:pt x="1596504" y="438670"/>
                  </a:lnTo>
                  <a:lnTo>
                    <a:pt x="1599692" y="436130"/>
                  </a:lnTo>
                  <a:lnTo>
                    <a:pt x="1599755" y="434860"/>
                  </a:lnTo>
                  <a:lnTo>
                    <a:pt x="1600263" y="434860"/>
                  </a:lnTo>
                  <a:lnTo>
                    <a:pt x="1599971" y="433590"/>
                  </a:lnTo>
                  <a:lnTo>
                    <a:pt x="1597812" y="436130"/>
                  </a:lnTo>
                  <a:lnTo>
                    <a:pt x="1598041" y="434860"/>
                  </a:lnTo>
                  <a:lnTo>
                    <a:pt x="1597875" y="434860"/>
                  </a:lnTo>
                  <a:lnTo>
                    <a:pt x="1598853" y="433590"/>
                  </a:lnTo>
                  <a:lnTo>
                    <a:pt x="1597126" y="433590"/>
                  </a:lnTo>
                  <a:lnTo>
                    <a:pt x="1595107" y="436130"/>
                  </a:lnTo>
                  <a:lnTo>
                    <a:pt x="1592630" y="436130"/>
                  </a:lnTo>
                  <a:lnTo>
                    <a:pt x="1593570" y="434860"/>
                  </a:lnTo>
                  <a:lnTo>
                    <a:pt x="1593405" y="434797"/>
                  </a:lnTo>
                  <a:lnTo>
                    <a:pt x="1590598" y="433590"/>
                  </a:lnTo>
                  <a:lnTo>
                    <a:pt x="1593596" y="432320"/>
                  </a:lnTo>
                  <a:lnTo>
                    <a:pt x="1593469" y="433590"/>
                  </a:lnTo>
                  <a:lnTo>
                    <a:pt x="1593405" y="434797"/>
                  </a:lnTo>
                  <a:lnTo>
                    <a:pt x="1596631" y="431050"/>
                  </a:lnTo>
                  <a:lnTo>
                    <a:pt x="1597266" y="431736"/>
                  </a:lnTo>
                  <a:lnTo>
                    <a:pt x="1597380" y="431050"/>
                  </a:lnTo>
                  <a:lnTo>
                    <a:pt x="1598282" y="431050"/>
                  </a:lnTo>
                  <a:lnTo>
                    <a:pt x="1598663" y="431063"/>
                  </a:lnTo>
                  <a:lnTo>
                    <a:pt x="1598549" y="430911"/>
                  </a:lnTo>
                  <a:lnTo>
                    <a:pt x="1598422" y="430872"/>
                  </a:lnTo>
                  <a:lnTo>
                    <a:pt x="1600263" y="428510"/>
                  </a:lnTo>
                  <a:lnTo>
                    <a:pt x="1594434" y="432320"/>
                  </a:lnTo>
                  <a:lnTo>
                    <a:pt x="1593697" y="429780"/>
                  </a:lnTo>
                  <a:lnTo>
                    <a:pt x="1595539" y="429780"/>
                  </a:lnTo>
                  <a:lnTo>
                    <a:pt x="1596174" y="428510"/>
                  </a:lnTo>
                  <a:lnTo>
                    <a:pt x="1591906" y="428510"/>
                  </a:lnTo>
                  <a:lnTo>
                    <a:pt x="1592732" y="427240"/>
                  </a:lnTo>
                  <a:lnTo>
                    <a:pt x="1590205" y="427240"/>
                  </a:lnTo>
                  <a:lnTo>
                    <a:pt x="1589874" y="428510"/>
                  </a:lnTo>
                  <a:lnTo>
                    <a:pt x="1588033" y="428510"/>
                  </a:lnTo>
                  <a:lnTo>
                    <a:pt x="1588008" y="427240"/>
                  </a:lnTo>
                  <a:lnTo>
                    <a:pt x="1588350" y="427240"/>
                  </a:lnTo>
                  <a:lnTo>
                    <a:pt x="1588401" y="425970"/>
                  </a:lnTo>
                  <a:lnTo>
                    <a:pt x="1587093" y="427240"/>
                  </a:lnTo>
                  <a:lnTo>
                    <a:pt x="1585353" y="427240"/>
                  </a:lnTo>
                  <a:lnTo>
                    <a:pt x="1591056" y="423430"/>
                  </a:lnTo>
                  <a:lnTo>
                    <a:pt x="1588414" y="422160"/>
                  </a:lnTo>
                  <a:lnTo>
                    <a:pt x="1589303" y="420890"/>
                  </a:lnTo>
                  <a:lnTo>
                    <a:pt x="1591627" y="420890"/>
                  </a:lnTo>
                  <a:lnTo>
                    <a:pt x="1592186" y="419620"/>
                  </a:lnTo>
                  <a:lnTo>
                    <a:pt x="1589786" y="419620"/>
                  </a:lnTo>
                  <a:lnTo>
                    <a:pt x="1589595" y="419442"/>
                  </a:lnTo>
                  <a:lnTo>
                    <a:pt x="1589278" y="419620"/>
                  </a:lnTo>
                  <a:lnTo>
                    <a:pt x="1587868" y="419620"/>
                  </a:lnTo>
                  <a:lnTo>
                    <a:pt x="1587868" y="420890"/>
                  </a:lnTo>
                  <a:lnTo>
                    <a:pt x="1586052" y="420890"/>
                  </a:lnTo>
                  <a:lnTo>
                    <a:pt x="1584286" y="422160"/>
                  </a:lnTo>
                  <a:lnTo>
                    <a:pt x="1585785" y="420890"/>
                  </a:lnTo>
                  <a:lnTo>
                    <a:pt x="1586712" y="420103"/>
                  </a:lnTo>
                  <a:lnTo>
                    <a:pt x="1587868" y="420890"/>
                  </a:lnTo>
                  <a:lnTo>
                    <a:pt x="1587868" y="419620"/>
                  </a:lnTo>
                  <a:lnTo>
                    <a:pt x="1587284" y="419620"/>
                  </a:lnTo>
                  <a:lnTo>
                    <a:pt x="1585988" y="419620"/>
                  </a:lnTo>
                  <a:lnTo>
                    <a:pt x="1586293" y="419836"/>
                  </a:lnTo>
                  <a:lnTo>
                    <a:pt x="1581315" y="420890"/>
                  </a:lnTo>
                  <a:lnTo>
                    <a:pt x="1583118" y="418350"/>
                  </a:lnTo>
                  <a:lnTo>
                    <a:pt x="1588871" y="415810"/>
                  </a:lnTo>
                  <a:lnTo>
                    <a:pt x="1590586" y="413270"/>
                  </a:lnTo>
                  <a:lnTo>
                    <a:pt x="1584413" y="413270"/>
                  </a:lnTo>
                  <a:lnTo>
                    <a:pt x="1584515" y="412000"/>
                  </a:lnTo>
                  <a:lnTo>
                    <a:pt x="1584731" y="409460"/>
                  </a:lnTo>
                  <a:lnTo>
                    <a:pt x="1584096" y="410730"/>
                  </a:lnTo>
                  <a:lnTo>
                    <a:pt x="1581683" y="412000"/>
                  </a:lnTo>
                  <a:lnTo>
                    <a:pt x="1582381" y="410730"/>
                  </a:lnTo>
                  <a:lnTo>
                    <a:pt x="1583080" y="409460"/>
                  </a:lnTo>
                  <a:lnTo>
                    <a:pt x="1581810" y="409460"/>
                  </a:lnTo>
                  <a:lnTo>
                    <a:pt x="1583740" y="408190"/>
                  </a:lnTo>
                  <a:lnTo>
                    <a:pt x="1584540" y="404380"/>
                  </a:lnTo>
                  <a:lnTo>
                    <a:pt x="1580642" y="406920"/>
                  </a:lnTo>
                  <a:lnTo>
                    <a:pt x="1582610" y="404380"/>
                  </a:lnTo>
                  <a:lnTo>
                    <a:pt x="1582674" y="401840"/>
                  </a:lnTo>
                  <a:lnTo>
                    <a:pt x="1576133" y="404380"/>
                  </a:lnTo>
                  <a:lnTo>
                    <a:pt x="1575866" y="401840"/>
                  </a:lnTo>
                  <a:lnTo>
                    <a:pt x="1578190" y="401840"/>
                  </a:lnTo>
                  <a:lnTo>
                    <a:pt x="1578660" y="400570"/>
                  </a:lnTo>
                  <a:lnTo>
                    <a:pt x="1579118" y="399300"/>
                  </a:lnTo>
                  <a:lnTo>
                    <a:pt x="1576298" y="399300"/>
                  </a:lnTo>
                  <a:lnTo>
                    <a:pt x="1577784" y="398030"/>
                  </a:lnTo>
                  <a:lnTo>
                    <a:pt x="1574609" y="398030"/>
                  </a:lnTo>
                  <a:lnTo>
                    <a:pt x="1573733" y="396760"/>
                  </a:lnTo>
                  <a:lnTo>
                    <a:pt x="1571967" y="398030"/>
                  </a:lnTo>
                  <a:lnTo>
                    <a:pt x="1574393" y="395490"/>
                  </a:lnTo>
                  <a:lnTo>
                    <a:pt x="1576819" y="392950"/>
                  </a:lnTo>
                  <a:lnTo>
                    <a:pt x="1568869" y="392950"/>
                  </a:lnTo>
                  <a:lnTo>
                    <a:pt x="1572958" y="387870"/>
                  </a:lnTo>
                  <a:lnTo>
                    <a:pt x="1571612" y="386600"/>
                  </a:lnTo>
                  <a:lnTo>
                    <a:pt x="1570139" y="385330"/>
                  </a:lnTo>
                  <a:lnTo>
                    <a:pt x="1569351" y="384060"/>
                  </a:lnTo>
                  <a:lnTo>
                    <a:pt x="1570202" y="384060"/>
                  </a:lnTo>
                  <a:lnTo>
                    <a:pt x="1571028" y="381520"/>
                  </a:lnTo>
                  <a:lnTo>
                    <a:pt x="1564347" y="385330"/>
                  </a:lnTo>
                  <a:lnTo>
                    <a:pt x="1565236" y="382790"/>
                  </a:lnTo>
                  <a:lnTo>
                    <a:pt x="1567662" y="380250"/>
                  </a:lnTo>
                  <a:lnTo>
                    <a:pt x="1567408" y="382790"/>
                  </a:lnTo>
                  <a:lnTo>
                    <a:pt x="1568196" y="381520"/>
                  </a:lnTo>
                  <a:lnTo>
                    <a:pt x="1574114" y="378980"/>
                  </a:lnTo>
                  <a:lnTo>
                    <a:pt x="1566087" y="380250"/>
                  </a:lnTo>
                  <a:lnTo>
                    <a:pt x="1568881" y="376440"/>
                  </a:lnTo>
                  <a:lnTo>
                    <a:pt x="1569415" y="376440"/>
                  </a:lnTo>
                  <a:lnTo>
                    <a:pt x="1570901" y="375170"/>
                  </a:lnTo>
                  <a:lnTo>
                    <a:pt x="1565783" y="375170"/>
                  </a:lnTo>
                  <a:lnTo>
                    <a:pt x="1565300" y="373900"/>
                  </a:lnTo>
                  <a:lnTo>
                    <a:pt x="1565795" y="372770"/>
                  </a:lnTo>
                  <a:lnTo>
                    <a:pt x="1562506" y="373900"/>
                  </a:lnTo>
                  <a:lnTo>
                    <a:pt x="1560283" y="371360"/>
                  </a:lnTo>
                  <a:lnTo>
                    <a:pt x="1559433" y="370738"/>
                  </a:lnTo>
                  <a:lnTo>
                    <a:pt x="1558709" y="371360"/>
                  </a:lnTo>
                  <a:lnTo>
                    <a:pt x="1557235" y="370090"/>
                  </a:lnTo>
                  <a:lnTo>
                    <a:pt x="1558251" y="368820"/>
                  </a:lnTo>
                  <a:lnTo>
                    <a:pt x="1558772" y="367550"/>
                  </a:lnTo>
                  <a:lnTo>
                    <a:pt x="1561211" y="366280"/>
                  </a:lnTo>
                  <a:lnTo>
                    <a:pt x="1562125" y="367550"/>
                  </a:lnTo>
                  <a:lnTo>
                    <a:pt x="1563547" y="366280"/>
                  </a:lnTo>
                  <a:lnTo>
                    <a:pt x="1564970" y="365010"/>
                  </a:lnTo>
                  <a:lnTo>
                    <a:pt x="1561160" y="365010"/>
                  </a:lnTo>
                  <a:lnTo>
                    <a:pt x="1562633" y="363740"/>
                  </a:lnTo>
                  <a:lnTo>
                    <a:pt x="1560944" y="361200"/>
                  </a:lnTo>
                  <a:lnTo>
                    <a:pt x="1557362" y="363740"/>
                  </a:lnTo>
                  <a:lnTo>
                    <a:pt x="1556296" y="361200"/>
                  </a:lnTo>
                  <a:lnTo>
                    <a:pt x="1555369" y="362470"/>
                  </a:lnTo>
                  <a:lnTo>
                    <a:pt x="1551139" y="363740"/>
                  </a:lnTo>
                  <a:lnTo>
                    <a:pt x="1556740" y="359930"/>
                  </a:lnTo>
                  <a:lnTo>
                    <a:pt x="1553413" y="359930"/>
                  </a:lnTo>
                  <a:lnTo>
                    <a:pt x="1556740" y="357390"/>
                  </a:lnTo>
                  <a:lnTo>
                    <a:pt x="1551609" y="357390"/>
                  </a:lnTo>
                  <a:lnTo>
                    <a:pt x="1550085" y="356120"/>
                  </a:lnTo>
                  <a:lnTo>
                    <a:pt x="1551076" y="355714"/>
                  </a:lnTo>
                  <a:lnTo>
                    <a:pt x="1549615" y="354850"/>
                  </a:lnTo>
                  <a:lnTo>
                    <a:pt x="1548714" y="353580"/>
                  </a:lnTo>
                  <a:lnTo>
                    <a:pt x="1555699" y="349770"/>
                  </a:lnTo>
                  <a:lnTo>
                    <a:pt x="1547850" y="348500"/>
                  </a:lnTo>
                  <a:lnTo>
                    <a:pt x="1552295" y="343420"/>
                  </a:lnTo>
                  <a:lnTo>
                    <a:pt x="1548003" y="343420"/>
                  </a:lnTo>
                  <a:lnTo>
                    <a:pt x="1549273" y="339610"/>
                  </a:lnTo>
                  <a:lnTo>
                    <a:pt x="1549704" y="338340"/>
                  </a:lnTo>
                  <a:lnTo>
                    <a:pt x="1547037" y="334530"/>
                  </a:lnTo>
                  <a:lnTo>
                    <a:pt x="1542707" y="339610"/>
                  </a:lnTo>
                  <a:lnTo>
                    <a:pt x="1546225" y="334530"/>
                  </a:lnTo>
                  <a:lnTo>
                    <a:pt x="1541145" y="338340"/>
                  </a:lnTo>
                  <a:lnTo>
                    <a:pt x="1540294" y="337070"/>
                  </a:lnTo>
                  <a:lnTo>
                    <a:pt x="1540471" y="337070"/>
                  </a:lnTo>
                  <a:lnTo>
                    <a:pt x="1540903" y="335635"/>
                  </a:lnTo>
                  <a:lnTo>
                    <a:pt x="1541322" y="335229"/>
                  </a:lnTo>
                  <a:lnTo>
                    <a:pt x="1544116" y="334937"/>
                  </a:lnTo>
                  <a:lnTo>
                    <a:pt x="1541792" y="332790"/>
                  </a:lnTo>
                  <a:lnTo>
                    <a:pt x="1541678" y="333057"/>
                  </a:lnTo>
                  <a:lnTo>
                    <a:pt x="1542008" y="331990"/>
                  </a:lnTo>
                  <a:lnTo>
                    <a:pt x="1543138" y="330720"/>
                  </a:lnTo>
                  <a:lnTo>
                    <a:pt x="1543672" y="331990"/>
                  </a:lnTo>
                  <a:lnTo>
                    <a:pt x="1544789" y="330720"/>
                  </a:lnTo>
                  <a:lnTo>
                    <a:pt x="1544002" y="329450"/>
                  </a:lnTo>
                  <a:lnTo>
                    <a:pt x="1546491" y="329450"/>
                  </a:lnTo>
                  <a:lnTo>
                    <a:pt x="1546783" y="328180"/>
                  </a:lnTo>
                  <a:lnTo>
                    <a:pt x="1547063" y="326910"/>
                  </a:lnTo>
                  <a:lnTo>
                    <a:pt x="1545374" y="328180"/>
                  </a:lnTo>
                  <a:lnTo>
                    <a:pt x="1544015" y="328180"/>
                  </a:lnTo>
                  <a:lnTo>
                    <a:pt x="1544015" y="326910"/>
                  </a:lnTo>
                  <a:lnTo>
                    <a:pt x="1542592" y="329450"/>
                  </a:lnTo>
                  <a:lnTo>
                    <a:pt x="1538198" y="329450"/>
                  </a:lnTo>
                  <a:lnTo>
                    <a:pt x="1543659" y="325640"/>
                  </a:lnTo>
                  <a:lnTo>
                    <a:pt x="1545475" y="324370"/>
                  </a:lnTo>
                  <a:lnTo>
                    <a:pt x="1543227" y="324370"/>
                  </a:lnTo>
                  <a:lnTo>
                    <a:pt x="1541449" y="323100"/>
                  </a:lnTo>
                  <a:lnTo>
                    <a:pt x="1540954" y="321830"/>
                  </a:lnTo>
                  <a:lnTo>
                    <a:pt x="1539976" y="319290"/>
                  </a:lnTo>
                  <a:lnTo>
                    <a:pt x="1535049" y="321830"/>
                  </a:lnTo>
                  <a:lnTo>
                    <a:pt x="1535480" y="320560"/>
                  </a:lnTo>
                  <a:lnTo>
                    <a:pt x="1536636" y="319290"/>
                  </a:lnTo>
                  <a:lnTo>
                    <a:pt x="1537398" y="319290"/>
                  </a:lnTo>
                  <a:lnTo>
                    <a:pt x="1535849" y="316750"/>
                  </a:lnTo>
                  <a:lnTo>
                    <a:pt x="1528330" y="316750"/>
                  </a:lnTo>
                  <a:lnTo>
                    <a:pt x="1528800" y="314210"/>
                  </a:lnTo>
                  <a:lnTo>
                    <a:pt x="1529029" y="312940"/>
                  </a:lnTo>
                  <a:lnTo>
                    <a:pt x="1530400" y="312940"/>
                  </a:lnTo>
                  <a:lnTo>
                    <a:pt x="1529626" y="311670"/>
                  </a:lnTo>
                  <a:lnTo>
                    <a:pt x="1527429" y="312940"/>
                  </a:lnTo>
                  <a:lnTo>
                    <a:pt x="1528102" y="311670"/>
                  </a:lnTo>
                  <a:lnTo>
                    <a:pt x="1528622" y="311670"/>
                  </a:lnTo>
                  <a:lnTo>
                    <a:pt x="1529461" y="310400"/>
                  </a:lnTo>
                  <a:lnTo>
                    <a:pt x="1529334" y="310400"/>
                  </a:lnTo>
                  <a:lnTo>
                    <a:pt x="1526146" y="311670"/>
                  </a:lnTo>
                  <a:lnTo>
                    <a:pt x="1526286" y="310400"/>
                  </a:lnTo>
                  <a:lnTo>
                    <a:pt x="1528089" y="309130"/>
                  </a:lnTo>
                  <a:lnTo>
                    <a:pt x="1527860" y="307860"/>
                  </a:lnTo>
                  <a:lnTo>
                    <a:pt x="1527390" y="305320"/>
                  </a:lnTo>
                  <a:lnTo>
                    <a:pt x="1521396" y="307860"/>
                  </a:lnTo>
                  <a:lnTo>
                    <a:pt x="1518754" y="306590"/>
                  </a:lnTo>
                  <a:lnTo>
                    <a:pt x="1520469" y="305320"/>
                  </a:lnTo>
                  <a:lnTo>
                    <a:pt x="1522171" y="304050"/>
                  </a:lnTo>
                  <a:lnTo>
                    <a:pt x="1521472" y="300240"/>
                  </a:lnTo>
                  <a:lnTo>
                    <a:pt x="1521053" y="298970"/>
                  </a:lnTo>
                  <a:lnTo>
                    <a:pt x="1521574" y="298970"/>
                  </a:lnTo>
                  <a:lnTo>
                    <a:pt x="1519961" y="296430"/>
                  </a:lnTo>
                  <a:lnTo>
                    <a:pt x="1519161" y="295160"/>
                  </a:lnTo>
                  <a:lnTo>
                    <a:pt x="1514170" y="296430"/>
                  </a:lnTo>
                  <a:lnTo>
                    <a:pt x="1510258" y="295160"/>
                  </a:lnTo>
                  <a:lnTo>
                    <a:pt x="1510728" y="293890"/>
                  </a:lnTo>
                  <a:lnTo>
                    <a:pt x="1511198" y="292620"/>
                  </a:lnTo>
                  <a:lnTo>
                    <a:pt x="1511655" y="291350"/>
                  </a:lnTo>
                  <a:lnTo>
                    <a:pt x="1512125" y="290080"/>
                  </a:lnTo>
                  <a:lnTo>
                    <a:pt x="1509814" y="289585"/>
                  </a:lnTo>
                  <a:lnTo>
                    <a:pt x="1509814" y="320560"/>
                  </a:lnTo>
                  <a:lnTo>
                    <a:pt x="1507998" y="322948"/>
                  </a:lnTo>
                  <a:lnTo>
                    <a:pt x="1508048" y="321830"/>
                  </a:lnTo>
                  <a:lnTo>
                    <a:pt x="1509814" y="320560"/>
                  </a:lnTo>
                  <a:lnTo>
                    <a:pt x="1509814" y="289585"/>
                  </a:lnTo>
                  <a:lnTo>
                    <a:pt x="1506207" y="288810"/>
                  </a:lnTo>
                  <a:lnTo>
                    <a:pt x="1505978" y="287540"/>
                  </a:lnTo>
                  <a:lnTo>
                    <a:pt x="1505737" y="286270"/>
                  </a:lnTo>
                  <a:lnTo>
                    <a:pt x="1505280" y="283730"/>
                  </a:lnTo>
                  <a:lnTo>
                    <a:pt x="1505153" y="285000"/>
                  </a:lnTo>
                  <a:lnTo>
                    <a:pt x="1502816" y="286270"/>
                  </a:lnTo>
                  <a:lnTo>
                    <a:pt x="1502041" y="286270"/>
                  </a:lnTo>
                  <a:lnTo>
                    <a:pt x="1502016" y="285000"/>
                  </a:lnTo>
                  <a:lnTo>
                    <a:pt x="1498168" y="287540"/>
                  </a:lnTo>
                  <a:lnTo>
                    <a:pt x="1499603" y="286270"/>
                  </a:lnTo>
                  <a:lnTo>
                    <a:pt x="1501038" y="285000"/>
                  </a:lnTo>
                  <a:lnTo>
                    <a:pt x="1501228" y="285000"/>
                  </a:lnTo>
                  <a:lnTo>
                    <a:pt x="1503451" y="281190"/>
                  </a:lnTo>
                  <a:lnTo>
                    <a:pt x="1501394" y="281190"/>
                  </a:lnTo>
                  <a:lnTo>
                    <a:pt x="1500378" y="279920"/>
                  </a:lnTo>
                  <a:lnTo>
                    <a:pt x="1496644" y="283730"/>
                  </a:lnTo>
                  <a:lnTo>
                    <a:pt x="1496377" y="281190"/>
                  </a:lnTo>
                  <a:lnTo>
                    <a:pt x="1496250" y="279920"/>
                  </a:lnTo>
                  <a:lnTo>
                    <a:pt x="1493316" y="277380"/>
                  </a:lnTo>
                  <a:lnTo>
                    <a:pt x="1490484" y="276110"/>
                  </a:lnTo>
                  <a:lnTo>
                    <a:pt x="1490421" y="274840"/>
                  </a:lnTo>
                  <a:lnTo>
                    <a:pt x="1490370" y="273570"/>
                  </a:lnTo>
                  <a:lnTo>
                    <a:pt x="1486471" y="273570"/>
                  </a:lnTo>
                  <a:lnTo>
                    <a:pt x="1487373" y="272300"/>
                  </a:lnTo>
                  <a:lnTo>
                    <a:pt x="1488274" y="271030"/>
                  </a:lnTo>
                  <a:lnTo>
                    <a:pt x="1486801" y="269760"/>
                  </a:lnTo>
                  <a:lnTo>
                    <a:pt x="1486001" y="268490"/>
                  </a:lnTo>
                  <a:lnTo>
                    <a:pt x="1483106" y="267220"/>
                  </a:lnTo>
                  <a:lnTo>
                    <a:pt x="1484833" y="265950"/>
                  </a:lnTo>
                  <a:lnTo>
                    <a:pt x="1483512" y="264680"/>
                  </a:lnTo>
                  <a:lnTo>
                    <a:pt x="1478178" y="272300"/>
                  </a:lnTo>
                  <a:lnTo>
                    <a:pt x="1476832" y="271030"/>
                  </a:lnTo>
                  <a:lnTo>
                    <a:pt x="1477543" y="269760"/>
                  </a:lnTo>
                  <a:lnTo>
                    <a:pt x="1478254" y="268490"/>
                  </a:lnTo>
                  <a:lnTo>
                    <a:pt x="1478953" y="267220"/>
                  </a:lnTo>
                  <a:lnTo>
                    <a:pt x="1476540" y="265950"/>
                  </a:lnTo>
                  <a:lnTo>
                    <a:pt x="1476133" y="262140"/>
                  </a:lnTo>
                  <a:lnTo>
                    <a:pt x="1476006" y="260870"/>
                  </a:lnTo>
                  <a:lnTo>
                    <a:pt x="1471422" y="262140"/>
                  </a:lnTo>
                  <a:lnTo>
                    <a:pt x="1472539" y="260870"/>
                  </a:lnTo>
                  <a:lnTo>
                    <a:pt x="1473060" y="260870"/>
                  </a:lnTo>
                  <a:lnTo>
                    <a:pt x="1471955" y="259600"/>
                  </a:lnTo>
                  <a:lnTo>
                    <a:pt x="1469986" y="255790"/>
                  </a:lnTo>
                  <a:lnTo>
                    <a:pt x="1467967" y="259600"/>
                  </a:lnTo>
                  <a:lnTo>
                    <a:pt x="1469301" y="257060"/>
                  </a:lnTo>
                  <a:lnTo>
                    <a:pt x="1464843" y="259600"/>
                  </a:lnTo>
                  <a:lnTo>
                    <a:pt x="1462633" y="259600"/>
                  </a:lnTo>
                  <a:lnTo>
                    <a:pt x="1464284" y="257060"/>
                  </a:lnTo>
                  <a:lnTo>
                    <a:pt x="1461274" y="259600"/>
                  </a:lnTo>
                  <a:lnTo>
                    <a:pt x="1460754" y="260870"/>
                  </a:lnTo>
                  <a:lnTo>
                    <a:pt x="1458480" y="260870"/>
                  </a:lnTo>
                  <a:lnTo>
                    <a:pt x="1459382" y="258533"/>
                  </a:lnTo>
                  <a:lnTo>
                    <a:pt x="1459064" y="257060"/>
                  </a:lnTo>
                  <a:lnTo>
                    <a:pt x="1457286" y="262140"/>
                  </a:lnTo>
                  <a:lnTo>
                    <a:pt x="1456474" y="259600"/>
                  </a:lnTo>
                  <a:lnTo>
                    <a:pt x="1457934" y="258330"/>
                  </a:lnTo>
                  <a:lnTo>
                    <a:pt x="1456702" y="257060"/>
                  </a:lnTo>
                  <a:lnTo>
                    <a:pt x="1456321" y="258330"/>
                  </a:lnTo>
                  <a:lnTo>
                    <a:pt x="1454594" y="259600"/>
                  </a:lnTo>
                  <a:lnTo>
                    <a:pt x="1453235" y="260870"/>
                  </a:lnTo>
                  <a:lnTo>
                    <a:pt x="1452841" y="259600"/>
                  </a:lnTo>
                  <a:lnTo>
                    <a:pt x="1452499" y="258533"/>
                  </a:lnTo>
                  <a:lnTo>
                    <a:pt x="1452499" y="258191"/>
                  </a:lnTo>
                  <a:lnTo>
                    <a:pt x="1453426" y="255790"/>
                  </a:lnTo>
                  <a:lnTo>
                    <a:pt x="1452511" y="257060"/>
                  </a:lnTo>
                  <a:lnTo>
                    <a:pt x="1450822" y="258330"/>
                  </a:lnTo>
                  <a:lnTo>
                    <a:pt x="1450403" y="257060"/>
                  </a:lnTo>
                  <a:lnTo>
                    <a:pt x="1450721" y="255790"/>
                  </a:lnTo>
                  <a:lnTo>
                    <a:pt x="1451559" y="255790"/>
                  </a:lnTo>
                  <a:lnTo>
                    <a:pt x="1450644" y="253250"/>
                  </a:lnTo>
                  <a:lnTo>
                    <a:pt x="1450416" y="252628"/>
                  </a:lnTo>
                  <a:lnTo>
                    <a:pt x="1450174" y="251993"/>
                  </a:lnTo>
                  <a:lnTo>
                    <a:pt x="1450416" y="252628"/>
                  </a:lnTo>
                  <a:lnTo>
                    <a:pt x="1451013" y="251980"/>
                  </a:lnTo>
                  <a:lnTo>
                    <a:pt x="1449705" y="250710"/>
                  </a:lnTo>
                  <a:lnTo>
                    <a:pt x="1452499" y="246900"/>
                  </a:lnTo>
                  <a:lnTo>
                    <a:pt x="1450403" y="248170"/>
                  </a:lnTo>
                  <a:lnTo>
                    <a:pt x="1449311" y="249250"/>
                  </a:lnTo>
                  <a:lnTo>
                    <a:pt x="1449311" y="253250"/>
                  </a:lnTo>
                  <a:lnTo>
                    <a:pt x="1446733" y="257060"/>
                  </a:lnTo>
                  <a:lnTo>
                    <a:pt x="1446415" y="253250"/>
                  </a:lnTo>
                  <a:lnTo>
                    <a:pt x="1446771" y="253250"/>
                  </a:lnTo>
                  <a:lnTo>
                    <a:pt x="1446860" y="251993"/>
                  </a:lnTo>
                  <a:lnTo>
                    <a:pt x="1448663" y="253250"/>
                  </a:lnTo>
                  <a:lnTo>
                    <a:pt x="1449311" y="253250"/>
                  </a:lnTo>
                  <a:lnTo>
                    <a:pt x="1449311" y="249250"/>
                  </a:lnTo>
                  <a:lnTo>
                    <a:pt x="1446517" y="251980"/>
                  </a:lnTo>
                  <a:lnTo>
                    <a:pt x="1445602" y="249440"/>
                  </a:lnTo>
                  <a:lnTo>
                    <a:pt x="1446060" y="249440"/>
                  </a:lnTo>
                  <a:lnTo>
                    <a:pt x="1445844" y="248170"/>
                  </a:lnTo>
                  <a:lnTo>
                    <a:pt x="1444536" y="248170"/>
                  </a:lnTo>
                  <a:lnTo>
                    <a:pt x="1444091" y="246900"/>
                  </a:lnTo>
                  <a:lnTo>
                    <a:pt x="1444815" y="245630"/>
                  </a:lnTo>
                  <a:lnTo>
                    <a:pt x="1444117" y="245630"/>
                  </a:lnTo>
                  <a:lnTo>
                    <a:pt x="1444066" y="246900"/>
                  </a:lnTo>
                  <a:lnTo>
                    <a:pt x="1443443" y="246900"/>
                  </a:lnTo>
                  <a:lnTo>
                    <a:pt x="1444117" y="245630"/>
                  </a:lnTo>
                  <a:lnTo>
                    <a:pt x="1442097" y="245630"/>
                  </a:lnTo>
                  <a:lnTo>
                    <a:pt x="1441018" y="248170"/>
                  </a:lnTo>
                  <a:lnTo>
                    <a:pt x="1440205" y="246900"/>
                  </a:lnTo>
                  <a:lnTo>
                    <a:pt x="1440192" y="249440"/>
                  </a:lnTo>
                  <a:lnTo>
                    <a:pt x="1440751" y="249440"/>
                  </a:lnTo>
                  <a:lnTo>
                    <a:pt x="1440776" y="249605"/>
                  </a:lnTo>
                  <a:lnTo>
                    <a:pt x="1440776" y="249809"/>
                  </a:lnTo>
                  <a:lnTo>
                    <a:pt x="1441018" y="249440"/>
                  </a:lnTo>
                  <a:lnTo>
                    <a:pt x="1442504" y="249440"/>
                  </a:lnTo>
                  <a:lnTo>
                    <a:pt x="1443240" y="250710"/>
                  </a:lnTo>
                  <a:lnTo>
                    <a:pt x="1442059" y="251980"/>
                  </a:lnTo>
                  <a:lnTo>
                    <a:pt x="1441386" y="251980"/>
                  </a:lnTo>
                  <a:lnTo>
                    <a:pt x="1441386" y="268490"/>
                  </a:lnTo>
                  <a:lnTo>
                    <a:pt x="1441094" y="267220"/>
                  </a:lnTo>
                  <a:lnTo>
                    <a:pt x="1440205" y="267220"/>
                  </a:lnTo>
                  <a:lnTo>
                    <a:pt x="1440548" y="265950"/>
                  </a:lnTo>
                  <a:lnTo>
                    <a:pt x="1440916" y="265950"/>
                  </a:lnTo>
                  <a:lnTo>
                    <a:pt x="1441335" y="267220"/>
                  </a:lnTo>
                  <a:lnTo>
                    <a:pt x="1441386" y="268490"/>
                  </a:lnTo>
                  <a:lnTo>
                    <a:pt x="1441386" y="251980"/>
                  </a:lnTo>
                  <a:lnTo>
                    <a:pt x="1440954" y="251980"/>
                  </a:lnTo>
                  <a:lnTo>
                    <a:pt x="1440764" y="250710"/>
                  </a:lnTo>
                  <a:lnTo>
                    <a:pt x="1438541" y="253669"/>
                  </a:lnTo>
                  <a:lnTo>
                    <a:pt x="1438541" y="267220"/>
                  </a:lnTo>
                  <a:lnTo>
                    <a:pt x="1437741" y="265950"/>
                  </a:lnTo>
                  <a:lnTo>
                    <a:pt x="1438541" y="267220"/>
                  </a:lnTo>
                  <a:lnTo>
                    <a:pt x="1438541" y="253669"/>
                  </a:lnTo>
                  <a:lnTo>
                    <a:pt x="1437894" y="254520"/>
                  </a:lnTo>
                  <a:lnTo>
                    <a:pt x="1438300" y="251980"/>
                  </a:lnTo>
                  <a:lnTo>
                    <a:pt x="1438490" y="250710"/>
                  </a:lnTo>
                  <a:lnTo>
                    <a:pt x="1438109" y="249440"/>
                  </a:lnTo>
                  <a:lnTo>
                    <a:pt x="1437335" y="246900"/>
                  </a:lnTo>
                  <a:lnTo>
                    <a:pt x="1437665" y="245630"/>
                  </a:lnTo>
                  <a:lnTo>
                    <a:pt x="1437995" y="244360"/>
                  </a:lnTo>
                  <a:lnTo>
                    <a:pt x="1435074" y="245630"/>
                  </a:lnTo>
                  <a:lnTo>
                    <a:pt x="1432052" y="244360"/>
                  </a:lnTo>
                  <a:lnTo>
                    <a:pt x="1428750" y="248170"/>
                  </a:lnTo>
                  <a:lnTo>
                    <a:pt x="1427861" y="249440"/>
                  </a:lnTo>
                  <a:lnTo>
                    <a:pt x="1428191" y="248170"/>
                  </a:lnTo>
                  <a:lnTo>
                    <a:pt x="1428521" y="246900"/>
                  </a:lnTo>
                  <a:lnTo>
                    <a:pt x="1428572" y="245630"/>
                  </a:lnTo>
                  <a:lnTo>
                    <a:pt x="1429562" y="245630"/>
                  </a:lnTo>
                  <a:lnTo>
                    <a:pt x="1430032" y="244360"/>
                  </a:lnTo>
                  <a:lnTo>
                    <a:pt x="1428229" y="245630"/>
                  </a:lnTo>
                  <a:lnTo>
                    <a:pt x="1426146" y="244487"/>
                  </a:lnTo>
                  <a:lnTo>
                    <a:pt x="1426451" y="244360"/>
                  </a:lnTo>
                  <a:lnTo>
                    <a:pt x="1425917" y="244360"/>
                  </a:lnTo>
                  <a:lnTo>
                    <a:pt x="1425816" y="244614"/>
                  </a:lnTo>
                  <a:lnTo>
                    <a:pt x="1424393" y="248170"/>
                  </a:lnTo>
                  <a:lnTo>
                    <a:pt x="1423276" y="245630"/>
                  </a:lnTo>
                  <a:lnTo>
                    <a:pt x="1425816" y="244614"/>
                  </a:lnTo>
                  <a:lnTo>
                    <a:pt x="1425816" y="244360"/>
                  </a:lnTo>
                  <a:lnTo>
                    <a:pt x="1423962" y="244360"/>
                  </a:lnTo>
                  <a:lnTo>
                    <a:pt x="1424635" y="243090"/>
                  </a:lnTo>
                  <a:lnTo>
                    <a:pt x="1421765" y="241820"/>
                  </a:lnTo>
                  <a:lnTo>
                    <a:pt x="1414424" y="244360"/>
                  </a:lnTo>
                  <a:lnTo>
                    <a:pt x="1412976" y="243090"/>
                  </a:lnTo>
                  <a:lnTo>
                    <a:pt x="1411516" y="241820"/>
                  </a:lnTo>
                  <a:lnTo>
                    <a:pt x="1411884" y="243090"/>
                  </a:lnTo>
                  <a:lnTo>
                    <a:pt x="1406715" y="238010"/>
                  </a:lnTo>
                  <a:lnTo>
                    <a:pt x="1399247" y="244360"/>
                  </a:lnTo>
                  <a:lnTo>
                    <a:pt x="1398257" y="243090"/>
                  </a:lnTo>
                  <a:lnTo>
                    <a:pt x="1396276" y="240550"/>
                  </a:lnTo>
                  <a:lnTo>
                    <a:pt x="1394282" y="238010"/>
                  </a:lnTo>
                  <a:lnTo>
                    <a:pt x="1392745" y="236740"/>
                  </a:lnTo>
                  <a:lnTo>
                    <a:pt x="1392224" y="238010"/>
                  </a:lnTo>
                  <a:lnTo>
                    <a:pt x="1390992" y="240550"/>
                  </a:lnTo>
                  <a:lnTo>
                    <a:pt x="1391005" y="236740"/>
                  </a:lnTo>
                  <a:lnTo>
                    <a:pt x="1388846" y="240550"/>
                  </a:lnTo>
                  <a:lnTo>
                    <a:pt x="1386205" y="243090"/>
                  </a:lnTo>
                  <a:lnTo>
                    <a:pt x="1385963" y="240550"/>
                  </a:lnTo>
                  <a:lnTo>
                    <a:pt x="1385265" y="232930"/>
                  </a:lnTo>
                  <a:lnTo>
                    <a:pt x="1381683" y="236740"/>
                  </a:lnTo>
                  <a:lnTo>
                    <a:pt x="1381937" y="239280"/>
                  </a:lnTo>
                  <a:lnTo>
                    <a:pt x="1380845" y="239280"/>
                  </a:lnTo>
                  <a:lnTo>
                    <a:pt x="1378331" y="240550"/>
                  </a:lnTo>
                  <a:lnTo>
                    <a:pt x="1378648" y="238010"/>
                  </a:lnTo>
                  <a:lnTo>
                    <a:pt x="1378508" y="238010"/>
                  </a:lnTo>
                  <a:lnTo>
                    <a:pt x="1378165" y="240550"/>
                  </a:lnTo>
                  <a:lnTo>
                    <a:pt x="1377784" y="239280"/>
                  </a:lnTo>
                  <a:lnTo>
                    <a:pt x="1377810" y="236740"/>
                  </a:lnTo>
                  <a:lnTo>
                    <a:pt x="1374952" y="240550"/>
                  </a:lnTo>
                  <a:lnTo>
                    <a:pt x="1372831" y="239280"/>
                  </a:lnTo>
                  <a:lnTo>
                    <a:pt x="1375460" y="232930"/>
                  </a:lnTo>
                  <a:lnTo>
                    <a:pt x="1372235" y="232930"/>
                  </a:lnTo>
                  <a:lnTo>
                    <a:pt x="1371003" y="234200"/>
                  </a:lnTo>
                  <a:lnTo>
                    <a:pt x="1368856" y="238010"/>
                  </a:lnTo>
                  <a:lnTo>
                    <a:pt x="1369326" y="239280"/>
                  </a:lnTo>
                  <a:lnTo>
                    <a:pt x="1369796" y="239280"/>
                  </a:lnTo>
                  <a:lnTo>
                    <a:pt x="1370533" y="240550"/>
                  </a:lnTo>
                  <a:lnTo>
                    <a:pt x="1370558" y="241820"/>
                  </a:lnTo>
                  <a:lnTo>
                    <a:pt x="1369529" y="243090"/>
                  </a:lnTo>
                  <a:lnTo>
                    <a:pt x="1369364" y="246900"/>
                  </a:lnTo>
                  <a:lnTo>
                    <a:pt x="1368742" y="251993"/>
                  </a:lnTo>
                  <a:lnTo>
                    <a:pt x="1371092" y="255790"/>
                  </a:lnTo>
                  <a:lnTo>
                    <a:pt x="1372743" y="253250"/>
                  </a:lnTo>
                  <a:lnTo>
                    <a:pt x="1373200" y="255612"/>
                  </a:lnTo>
                  <a:lnTo>
                    <a:pt x="1373708" y="254520"/>
                  </a:lnTo>
                  <a:lnTo>
                    <a:pt x="1373809" y="255790"/>
                  </a:lnTo>
                  <a:lnTo>
                    <a:pt x="1374025" y="257060"/>
                  </a:lnTo>
                  <a:lnTo>
                    <a:pt x="1374330" y="257060"/>
                  </a:lnTo>
                  <a:lnTo>
                    <a:pt x="1375206" y="254520"/>
                  </a:lnTo>
                  <a:lnTo>
                    <a:pt x="1375638" y="253250"/>
                  </a:lnTo>
                  <a:lnTo>
                    <a:pt x="1376083" y="251980"/>
                  </a:lnTo>
                  <a:lnTo>
                    <a:pt x="1376121" y="252831"/>
                  </a:lnTo>
                  <a:lnTo>
                    <a:pt x="1376997" y="251980"/>
                  </a:lnTo>
                  <a:lnTo>
                    <a:pt x="1377721" y="253250"/>
                  </a:lnTo>
                  <a:lnTo>
                    <a:pt x="1377391" y="255790"/>
                  </a:lnTo>
                  <a:lnTo>
                    <a:pt x="1378407" y="253250"/>
                  </a:lnTo>
                  <a:lnTo>
                    <a:pt x="1378369" y="255028"/>
                  </a:lnTo>
                  <a:lnTo>
                    <a:pt x="1378737" y="254520"/>
                  </a:lnTo>
                  <a:lnTo>
                    <a:pt x="1380020" y="255790"/>
                  </a:lnTo>
                  <a:lnTo>
                    <a:pt x="1380324" y="254520"/>
                  </a:lnTo>
                  <a:lnTo>
                    <a:pt x="1380617" y="253250"/>
                  </a:lnTo>
                  <a:lnTo>
                    <a:pt x="1381252" y="255790"/>
                  </a:lnTo>
                  <a:lnTo>
                    <a:pt x="1383461" y="253250"/>
                  </a:lnTo>
                  <a:lnTo>
                    <a:pt x="1382991" y="257060"/>
                  </a:lnTo>
                  <a:lnTo>
                    <a:pt x="1383347" y="255790"/>
                  </a:lnTo>
                  <a:lnTo>
                    <a:pt x="1384757" y="253250"/>
                  </a:lnTo>
                  <a:lnTo>
                    <a:pt x="1385531" y="253250"/>
                  </a:lnTo>
                  <a:lnTo>
                    <a:pt x="1383614" y="259600"/>
                  </a:lnTo>
                  <a:lnTo>
                    <a:pt x="1388300" y="254520"/>
                  </a:lnTo>
                  <a:lnTo>
                    <a:pt x="1387297" y="259600"/>
                  </a:lnTo>
                  <a:lnTo>
                    <a:pt x="1388846" y="255790"/>
                  </a:lnTo>
                  <a:lnTo>
                    <a:pt x="1391132" y="258330"/>
                  </a:lnTo>
                  <a:lnTo>
                    <a:pt x="1393304" y="255790"/>
                  </a:lnTo>
                  <a:lnTo>
                    <a:pt x="1392834" y="257060"/>
                  </a:lnTo>
                  <a:lnTo>
                    <a:pt x="1393647" y="257060"/>
                  </a:lnTo>
                  <a:lnTo>
                    <a:pt x="1393672" y="257594"/>
                  </a:lnTo>
                  <a:lnTo>
                    <a:pt x="1393786" y="258533"/>
                  </a:lnTo>
                  <a:lnTo>
                    <a:pt x="1394206" y="259600"/>
                  </a:lnTo>
                  <a:lnTo>
                    <a:pt x="1394980" y="255790"/>
                  </a:lnTo>
                  <a:lnTo>
                    <a:pt x="1396695" y="255790"/>
                  </a:lnTo>
                  <a:lnTo>
                    <a:pt x="1397342" y="254520"/>
                  </a:lnTo>
                  <a:lnTo>
                    <a:pt x="1398003" y="253250"/>
                  </a:lnTo>
                  <a:lnTo>
                    <a:pt x="1398536" y="257060"/>
                  </a:lnTo>
                  <a:lnTo>
                    <a:pt x="1396403" y="257060"/>
                  </a:lnTo>
                  <a:lnTo>
                    <a:pt x="1396123" y="260870"/>
                  </a:lnTo>
                  <a:lnTo>
                    <a:pt x="1396644" y="258330"/>
                  </a:lnTo>
                  <a:lnTo>
                    <a:pt x="1398816" y="258330"/>
                  </a:lnTo>
                  <a:lnTo>
                    <a:pt x="1398930" y="255790"/>
                  </a:lnTo>
                  <a:lnTo>
                    <a:pt x="1399413" y="258330"/>
                  </a:lnTo>
                  <a:lnTo>
                    <a:pt x="1399527" y="257060"/>
                  </a:lnTo>
                  <a:lnTo>
                    <a:pt x="1399336" y="260870"/>
                  </a:lnTo>
                  <a:lnTo>
                    <a:pt x="1400213" y="257060"/>
                  </a:lnTo>
                  <a:lnTo>
                    <a:pt x="1400505" y="255790"/>
                  </a:lnTo>
                  <a:lnTo>
                    <a:pt x="1400378" y="259600"/>
                  </a:lnTo>
                  <a:lnTo>
                    <a:pt x="1401787" y="257060"/>
                  </a:lnTo>
                  <a:lnTo>
                    <a:pt x="1402626" y="259600"/>
                  </a:lnTo>
                  <a:lnTo>
                    <a:pt x="1401127" y="262140"/>
                  </a:lnTo>
                  <a:lnTo>
                    <a:pt x="1402930" y="260870"/>
                  </a:lnTo>
                  <a:lnTo>
                    <a:pt x="1403083" y="261416"/>
                  </a:lnTo>
                  <a:lnTo>
                    <a:pt x="1403096" y="260870"/>
                  </a:lnTo>
                  <a:lnTo>
                    <a:pt x="1403108" y="259600"/>
                  </a:lnTo>
                  <a:lnTo>
                    <a:pt x="1403921" y="258330"/>
                  </a:lnTo>
                  <a:lnTo>
                    <a:pt x="1405966" y="257060"/>
                  </a:lnTo>
                  <a:lnTo>
                    <a:pt x="1404112" y="260870"/>
                  </a:lnTo>
                  <a:lnTo>
                    <a:pt x="1404264" y="263410"/>
                  </a:lnTo>
                  <a:lnTo>
                    <a:pt x="1405585" y="262140"/>
                  </a:lnTo>
                  <a:lnTo>
                    <a:pt x="1407287" y="259600"/>
                  </a:lnTo>
                  <a:lnTo>
                    <a:pt x="1407998" y="259600"/>
                  </a:lnTo>
                  <a:lnTo>
                    <a:pt x="1408061" y="260426"/>
                  </a:lnTo>
                  <a:lnTo>
                    <a:pt x="1408696" y="259600"/>
                  </a:lnTo>
                  <a:lnTo>
                    <a:pt x="1409661" y="258330"/>
                  </a:lnTo>
                  <a:lnTo>
                    <a:pt x="1411236" y="262140"/>
                  </a:lnTo>
                  <a:lnTo>
                    <a:pt x="1411820" y="261226"/>
                  </a:lnTo>
                  <a:lnTo>
                    <a:pt x="1413281" y="261493"/>
                  </a:lnTo>
                  <a:lnTo>
                    <a:pt x="1413306" y="260629"/>
                  </a:lnTo>
                  <a:lnTo>
                    <a:pt x="1413421" y="259715"/>
                  </a:lnTo>
                  <a:lnTo>
                    <a:pt x="1413548" y="258800"/>
                  </a:lnTo>
                  <a:lnTo>
                    <a:pt x="1413129" y="260870"/>
                  </a:lnTo>
                  <a:lnTo>
                    <a:pt x="1411897" y="261086"/>
                  </a:lnTo>
                  <a:lnTo>
                    <a:pt x="1413649" y="258330"/>
                  </a:lnTo>
                  <a:lnTo>
                    <a:pt x="1413560" y="259600"/>
                  </a:lnTo>
                  <a:lnTo>
                    <a:pt x="1413725" y="258330"/>
                  </a:lnTo>
                  <a:lnTo>
                    <a:pt x="1413878" y="257060"/>
                  </a:lnTo>
                  <a:lnTo>
                    <a:pt x="1414373" y="255790"/>
                  </a:lnTo>
                  <a:lnTo>
                    <a:pt x="1414818" y="254520"/>
                  </a:lnTo>
                  <a:lnTo>
                    <a:pt x="1415503" y="254520"/>
                  </a:lnTo>
                  <a:lnTo>
                    <a:pt x="1416138" y="253250"/>
                  </a:lnTo>
                  <a:lnTo>
                    <a:pt x="1416773" y="251980"/>
                  </a:lnTo>
                  <a:lnTo>
                    <a:pt x="1416329" y="254520"/>
                  </a:lnTo>
                  <a:lnTo>
                    <a:pt x="1415923" y="254520"/>
                  </a:lnTo>
                  <a:lnTo>
                    <a:pt x="1415618" y="255790"/>
                  </a:lnTo>
                  <a:lnTo>
                    <a:pt x="1416227" y="255790"/>
                  </a:lnTo>
                  <a:lnTo>
                    <a:pt x="1415973" y="258191"/>
                  </a:lnTo>
                  <a:lnTo>
                    <a:pt x="1416380" y="257784"/>
                  </a:lnTo>
                  <a:lnTo>
                    <a:pt x="1416570" y="257594"/>
                  </a:lnTo>
                  <a:lnTo>
                    <a:pt x="1417091" y="257060"/>
                  </a:lnTo>
                  <a:lnTo>
                    <a:pt x="1418361" y="255790"/>
                  </a:lnTo>
                  <a:lnTo>
                    <a:pt x="1419136" y="257060"/>
                  </a:lnTo>
                  <a:lnTo>
                    <a:pt x="1418285" y="260870"/>
                  </a:lnTo>
                  <a:lnTo>
                    <a:pt x="1416570" y="257594"/>
                  </a:lnTo>
                  <a:lnTo>
                    <a:pt x="1416469" y="258533"/>
                  </a:lnTo>
                  <a:lnTo>
                    <a:pt x="1416761" y="260870"/>
                  </a:lnTo>
                  <a:lnTo>
                    <a:pt x="1415529" y="259600"/>
                  </a:lnTo>
                  <a:lnTo>
                    <a:pt x="1415161" y="264680"/>
                  </a:lnTo>
                  <a:lnTo>
                    <a:pt x="1414665" y="258330"/>
                  </a:lnTo>
                  <a:lnTo>
                    <a:pt x="1414081" y="264680"/>
                  </a:lnTo>
                  <a:lnTo>
                    <a:pt x="1415834" y="265950"/>
                  </a:lnTo>
                  <a:lnTo>
                    <a:pt x="1416405" y="264680"/>
                  </a:lnTo>
                  <a:lnTo>
                    <a:pt x="1416964" y="263410"/>
                  </a:lnTo>
                  <a:lnTo>
                    <a:pt x="1418729" y="264680"/>
                  </a:lnTo>
                  <a:lnTo>
                    <a:pt x="1419809" y="263410"/>
                  </a:lnTo>
                  <a:lnTo>
                    <a:pt x="1419479" y="262140"/>
                  </a:lnTo>
                  <a:lnTo>
                    <a:pt x="1420571" y="260870"/>
                  </a:lnTo>
                  <a:lnTo>
                    <a:pt x="1424762" y="258330"/>
                  </a:lnTo>
                  <a:lnTo>
                    <a:pt x="1419999" y="269760"/>
                  </a:lnTo>
                  <a:lnTo>
                    <a:pt x="1423733" y="265950"/>
                  </a:lnTo>
                  <a:lnTo>
                    <a:pt x="1425092" y="264680"/>
                  </a:lnTo>
                  <a:lnTo>
                    <a:pt x="1426883" y="259600"/>
                  </a:lnTo>
                  <a:lnTo>
                    <a:pt x="1427632" y="263410"/>
                  </a:lnTo>
                  <a:lnTo>
                    <a:pt x="1425689" y="265950"/>
                  </a:lnTo>
                  <a:lnTo>
                    <a:pt x="1427530" y="267220"/>
                  </a:lnTo>
                  <a:lnTo>
                    <a:pt x="1428902" y="260870"/>
                  </a:lnTo>
                  <a:lnTo>
                    <a:pt x="1430045" y="264680"/>
                  </a:lnTo>
                  <a:lnTo>
                    <a:pt x="1430959" y="264680"/>
                  </a:lnTo>
                  <a:lnTo>
                    <a:pt x="1429829" y="268490"/>
                  </a:lnTo>
                  <a:lnTo>
                    <a:pt x="1432153" y="268490"/>
                  </a:lnTo>
                  <a:lnTo>
                    <a:pt x="1435519" y="267220"/>
                  </a:lnTo>
                  <a:lnTo>
                    <a:pt x="1438122" y="267220"/>
                  </a:lnTo>
                  <a:lnTo>
                    <a:pt x="1437563" y="268490"/>
                  </a:lnTo>
                  <a:lnTo>
                    <a:pt x="1436700" y="269760"/>
                  </a:lnTo>
                  <a:lnTo>
                    <a:pt x="1436801" y="271030"/>
                  </a:lnTo>
                  <a:lnTo>
                    <a:pt x="1440459" y="269760"/>
                  </a:lnTo>
                  <a:lnTo>
                    <a:pt x="1442847" y="273570"/>
                  </a:lnTo>
                  <a:lnTo>
                    <a:pt x="1444548" y="277380"/>
                  </a:lnTo>
                  <a:lnTo>
                    <a:pt x="1447012" y="274840"/>
                  </a:lnTo>
                  <a:lnTo>
                    <a:pt x="1447241" y="274840"/>
                  </a:lnTo>
                  <a:lnTo>
                    <a:pt x="1449044" y="274840"/>
                  </a:lnTo>
                  <a:lnTo>
                    <a:pt x="1448295" y="276110"/>
                  </a:lnTo>
                  <a:lnTo>
                    <a:pt x="1447482" y="277380"/>
                  </a:lnTo>
                  <a:lnTo>
                    <a:pt x="1450594" y="274840"/>
                  </a:lnTo>
                  <a:lnTo>
                    <a:pt x="1455534" y="274840"/>
                  </a:lnTo>
                  <a:lnTo>
                    <a:pt x="1455864" y="278650"/>
                  </a:lnTo>
                  <a:lnTo>
                    <a:pt x="1455013" y="279920"/>
                  </a:lnTo>
                  <a:lnTo>
                    <a:pt x="1455877" y="281190"/>
                  </a:lnTo>
                  <a:lnTo>
                    <a:pt x="1459992" y="274840"/>
                  </a:lnTo>
                  <a:lnTo>
                    <a:pt x="1459903" y="278650"/>
                  </a:lnTo>
                  <a:lnTo>
                    <a:pt x="1459357" y="278650"/>
                  </a:lnTo>
                  <a:lnTo>
                    <a:pt x="1461871" y="282460"/>
                  </a:lnTo>
                  <a:lnTo>
                    <a:pt x="1467104" y="281190"/>
                  </a:lnTo>
                  <a:lnTo>
                    <a:pt x="1466837" y="287540"/>
                  </a:lnTo>
                  <a:lnTo>
                    <a:pt x="1469834" y="283730"/>
                  </a:lnTo>
                  <a:lnTo>
                    <a:pt x="1468805" y="291350"/>
                  </a:lnTo>
                  <a:lnTo>
                    <a:pt x="1472590" y="286270"/>
                  </a:lnTo>
                  <a:lnTo>
                    <a:pt x="1472615" y="290080"/>
                  </a:lnTo>
                  <a:lnTo>
                    <a:pt x="1471434" y="290080"/>
                  </a:lnTo>
                  <a:lnTo>
                    <a:pt x="1472641" y="293890"/>
                  </a:lnTo>
                  <a:lnTo>
                    <a:pt x="1473111" y="295160"/>
                  </a:lnTo>
                  <a:lnTo>
                    <a:pt x="1475930" y="291350"/>
                  </a:lnTo>
                  <a:lnTo>
                    <a:pt x="1477137" y="291350"/>
                  </a:lnTo>
                  <a:lnTo>
                    <a:pt x="1475193" y="293890"/>
                  </a:lnTo>
                  <a:lnTo>
                    <a:pt x="1478356" y="292620"/>
                  </a:lnTo>
                  <a:lnTo>
                    <a:pt x="1476578" y="296430"/>
                  </a:lnTo>
                  <a:lnTo>
                    <a:pt x="1477848" y="296430"/>
                  </a:lnTo>
                  <a:lnTo>
                    <a:pt x="1477670" y="295160"/>
                  </a:lnTo>
                  <a:lnTo>
                    <a:pt x="1478089" y="293890"/>
                  </a:lnTo>
                  <a:lnTo>
                    <a:pt x="1480820" y="293890"/>
                  </a:lnTo>
                  <a:lnTo>
                    <a:pt x="1480134" y="297700"/>
                  </a:lnTo>
                  <a:lnTo>
                    <a:pt x="1479105" y="298970"/>
                  </a:lnTo>
                  <a:lnTo>
                    <a:pt x="1483550" y="298970"/>
                  </a:lnTo>
                  <a:lnTo>
                    <a:pt x="1483194" y="299466"/>
                  </a:lnTo>
                  <a:lnTo>
                    <a:pt x="1484591" y="298970"/>
                  </a:lnTo>
                  <a:lnTo>
                    <a:pt x="1479105" y="302780"/>
                  </a:lnTo>
                  <a:lnTo>
                    <a:pt x="1482369" y="301510"/>
                  </a:lnTo>
                  <a:lnTo>
                    <a:pt x="1482661" y="301510"/>
                  </a:lnTo>
                  <a:lnTo>
                    <a:pt x="1483702" y="300240"/>
                  </a:lnTo>
                  <a:lnTo>
                    <a:pt x="1484160" y="300240"/>
                  </a:lnTo>
                  <a:lnTo>
                    <a:pt x="1483575" y="301510"/>
                  </a:lnTo>
                  <a:lnTo>
                    <a:pt x="1484972" y="302780"/>
                  </a:lnTo>
                  <a:lnTo>
                    <a:pt x="1486598" y="304050"/>
                  </a:lnTo>
                  <a:lnTo>
                    <a:pt x="1484922" y="305320"/>
                  </a:lnTo>
                  <a:lnTo>
                    <a:pt x="1486433" y="307860"/>
                  </a:lnTo>
                  <a:lnTo>
                    <a:pt x="1489710" y="307860"/>
                  </a:lnTo>
                  <a:lnTo>
                    <a:pt x="1491754" y="310400"/>
                  </a:lnTo>
                  <a:lnTo>
                    <a:pt x="1491703" y="309130"/>
                  </a:lnTo>
                  <a:lnTo>
                    <a:pt x="1494536" y="305320"/>
                  </a:lnTo>
                  <a:lnTo>
                    <a:pt x="1495412" y="306590"/>
                  </a:lnTo>
                  <a:lnTo>
                    <a:pt x="1494904" y="307200"/>
                  </a:lnTo>
                  <a:lnTo>
                    <a:pt x="1496161" y="306590"/>
                  </a:lnTo>
                  <a:lnTo>
                    <a:pt x="1496682" y="307860"/>
                  </a:lnTo>
                  <a:lnTo>
                    <a:pt x="1494002" y="309130"/>
                  </a:lnTo>
                  <a:lnTo>
                    <a:pt x="1492783" y="310400"/>
                  </a:lnTo>
                  <a:lnTo>
                    <a:pt x="1493304" y="310400"/>
                  </a:lnTo>
                  <a:lnTo>
                    <a:pt x="1492351" y="311670"/>
                  </a:lnTo>
                  <a:lnTo>
                    <a:pt x="1494231" y="310400"/>
                  </a:lnTo>
                  <a:lnTo>
                    <a:pt x="1491589" y="315480"/>
                  </a:lnTo>
                  <a:lnTo>
                    <a:pt x="1494218" y="314413"/>
                  </a:lnTo>
                  <a:lnTo>
                    <a:pt x="1496085" y="316750"/>
                  </a:lnTo>
                  <a:lnTo>
                    <a:pt x="1497812" y="316750"/>
                  </a:lnTo>
                  <a:lnTo>
                    <a:pt x="1499590" y="318020"/>
                  </a:lnTo>
                  <a:lnTo>
                    <a:pt x="1501762" y="316750"/>
                  </a:lnTo>
                  <a:lnTo>
                    <a:pt x="1501940" y="318020"/>
                  </a:lnTo>
                  <a:lnTo>
                    <a:pt x="1504162" y="316750"/>
                  </a:lnTo>
                  <a:lnTo>
                    <a:pt x="1504734" y="318020"/>
                  </a:lnTo>
                  <a:lnTo>
                    <a:pt x="1504289" y="321830"/>
                  </a:lnTo>
                  <a:lnTo>
                    <a:pt x="1505902" y="323100"/>
                  </a:lnTo>
                  <a:lnTo>
                    <a:pt x="1507883" y="323100"/>
                  </a:lnTo>
                  <a:lnTo>
                    <a:pt x="1509483" y="324370"/>
                  </a:lnTo>
                  <a:lnTo>
                    <a:pt x="1507324" y="324370"/>
                  </a:lnTo>
                  <a:lnTo>
                    <a:pt x="1509344" y="325640"/>
                  </a:lnTo>
                  <a:lnTo>
                    <a:pt x="1509814" y="326910"/>
                  </a:lnTo>
                  <a:lnTo>
                    <a:pt x="1513586" y="328180"/>
                  </a:lnTo>
                  <a:lnTo>
                    <a:pt x="1514208" y="326910"/>
                  </a:lnTo>
                  <a:lnTo>
                    <a:pt x="1514309" y="325640"/>
                  </a:lnTo>
                  <a:lnTo>
                    <a:pt x="1515859" y="325640"/>
                  </a:lnTo>
                  <a:lnTo>
                    <a:pt x="1515148" y="326910"/>
                  </a:lnTo>
                  <a:lnTo>
                    <a:pt x="1514106" y="328180"/>
                  </a:lnTo>
                  <a:lnTo>
                    <a:pt x="1519351" y="328180"/>
                  </a:lnTo>
                  <a:lnTo>
                    <a:pt x="1512925" y="339610"/>
                  </a:lnTo>
                  <a:lnTo>
                    <a:pt x="1518932" y="338378"/>
                  </a:lnTo>
                  <a:lnTo>
                    <a:pt x="1522933" y="339610"/>
                  </a:lnTo>
                  <a:lnTo>
                    <a:pt x="1523377" y="340880"/>
                  </a:lnTo>
                  <a:lnTo>
                    <a:pt x="1525600" y="340880"/>
                  </a:lnTo>
                  <a:lnTo>
                    <a:pt x="1522653" y="345960"/>
                  </a:lnTo>
                  <a:lnTo>
                    <a:pt x="1526565" y="345960"/>
                  </a:lnTo>
                  <a:lnTo>
                    <a:pt x="1521256" y="352310"/>
                  </a:lnTo>
                  <a:lnTo>
                    <a:pt x="1531264" y="352310"/>
                  </a:lnTo>
                  <a:lnTo>
                    <a:pt x="1528546" y="357390"/>
                  </a:lnTo>
                  <a:lnTo>
                    <a:pt x="1530019" y="356120"/>
                  </a:lnTo>
                  <a:lnTo>
                    <a:pt x="1530502" y="356120"/>
                  </a:lnTo>
                  <a:lnTo>
                    <a:pt x="1530616" y="356844"/>
                  </a:lnTo>
                  <a:lnTo>
                    <a:pt x="1531747" y="356222"/>
                  </a:lnTo>
                  <a:lnTo>
                    <a:pt x="1531594" y="356120"/>
                  </a:lnTo>
                  <a:lnTo>
                    <a:pt x="1531937" y="356120"/>
                  </a:lnTo>
                  <a:lnTo>
                    <a:pt x="1531747" y="356222"/>
                  </a:lnTo>
                  <a:lnTo>
                    <a:pt x="1536890" y="359930"/>
                  </a:lnTo>
                  <a:lnTo>
                    <a:pt x="1536077" y="368820"/>
                  </a:lnTo>
                  <a:lnTo>
                    <a:pt x="1537703" y="375170"/>
                  </a:lnTo>
                  <a:lnTo>
                    <a:pt x="1538401" y="376440"/>
                  </a:lnTo>
                  <a:lnTo>
                    <a:pt x="1546758" y="371360"/>
                  </a:lnTo>
                  <a:lnTo>
                    <a:pt x="1544307" y="375170"/>
                  </a:lnTo>
                  <a:lnTo>
                    <a:pt x="1540903" y="376440"/>
                  </a:lnTo>
                  <a:lnTo>
                    <a:pt x="1546758" y="378980"/>
                  </a:lnTo>
                  <a:lnTo>
                    <a:pt x="1545323" y="385330"/>
                  </a:lnTo>
                  <a:lnTo>
                    <a:pt x="1550530" y="387870"/>
                  </a:lnTo>
                  <a:lnTo>
                    <a:pt x="1548561" y="387870"/>
                  </a:lnTo>
                  <a:lnTo>
                    <a:pt x="1546783" y="389140"/>
                  </a:lnTo>
                  <a:lnTo>
                    <a:pt x="1550098" y="390410"/>
                  </a:lnTo>
                  <a:lnTo>
                    <a:pt x="1550365" y="390410"/>
                  </a:lnTo>
                  <a:lnTo>
                    <a:pt x="1549628" y="391680"/>
                  </a:lnTo>
                  <a:lnTo>
                    <a:pt x="1548726" y="392950"/>
                  </a:lnTo>
                  <a:lnTo>
                    <a:pt x="1553565" y="392950"/>
                  </a:lnTo>
                  <a:lnTo>
                    <a:pt x="1551228" y="394220"/>
                  </a:lnTo>
                  <a:lnTo>
                    <a:pt x="1551825" y="394220"/>
                  </a:lnTo>
                  <a:lnTo>
                    <a:pt x="1551470" y="396760"/>
                  </a:lnTo>
                  <a:lnTo>
                    <a:pt x="1553806" y="395490"/>
                  </a:lnTo>
                  <a:lnTo>
                    <a:pt x="1553311" y="396760"/>
                  </a:lnTo>
                  <a:lnTo>
                    <a:pt x="1556435" y="398030"/>
                  </a:lnTo>
                  <a:lnTo>
                    <a:pt x="1555457" y="399300"/>
                  </a:lnTo>
                  <a:lnTo>
                    <a:pt x="1558772" y="399300"/>
                  </a:lnTo>
                  <a:lnTo>
                    <a:pt x="1555394" y="403021"/>
                  </a:lnTo>
                  <a:lnTo>
                    <a:pt x="1555229" y="403110"/>
                  </a:lnTo>
                  <a:lnTo>
                    <a:pt x="1557388" y="405650"/>
                  </a:lnTo>
                  <a:lnTo>
                    <a:pt x="1558417" y="405650"/>
                  </a:lnTo>
                  <a:lnTo>
                    <a:pt x="1558925" y="406920"/>
                  </a:lnTo>
                  <a:lnTo>
                    <a:pt x="1556956" y="406920"/>
                  </a:lnTo>
                  <a:lnTo>
                    <a:pt x="1557502" y="408190"/>
                  </a:lnTo>
                  <a:lnTo>
                    <a:pt x="1558772" y="409460"/>
                  </a:lnTo>
                  <a:lnTo>
                    <a:pt x="1560893" y="408190"/>
                  </a:lnTo>
                  <a:lnTo>
                    <a:pt x="1556651" y="412000"/>
                  </a:lnTo>
                  <a:lnTo>
                    <a:pt x="1566951" y="410730"/>
                  </a:lnTo>
                  <a:lnTo>
                    <a:pt x="1560830" y="414540"/>
                  </a:lnTo>
                  <a:lnTo>
                    <a:pt x="1564601" y="417080"/>
                  </a:lnTo>
                  <a:lnTo>
                    <a:pt x="1566837" y="418998"/>
                  </a:lnTo>
                  <a:lnTo>
                    <a:pt x="1563471" y="420890"/>
                  </a:lnTo>
                  <a:lnTo>
                    <a:pt x="1565770" y="422808"/>
                  </a:lnTo>
                  <a:lnTo>
                    <a:pt x="1567357" y="419620"/>
                  </a:lnTo>
                  <a:lnTo>
                    <a:pt x="1567357" y="419455"/>
                  </a:lnTo>
                  <a:lnTo>
                    <a:pt x="1567561" y="419620"/>
                  </a:lnTo>
                  <a:lnTo>
                    <a:pt x="1569847" y="422160"/>
                  </a:lnTo>
                  <a:lnTo>
                    <a:pt x="1566240" y="423202"/>
                  </a:lnTo>
                  <a:lnTo>
                    <a:pt x="1566519" y="423430"/>
                  </a:lnTo>
                  <a:lnTo>
                    <a:pt x="1570913" y="423430"/>
                  </a:lnTo>
                  <a:lnTo>
                    <a:pt x="1571040" y="425970"/>
                  </a:lnTo>
                  <a:lnTo>
                    <a:pt x="1570748" y="427240"/>
                  </a:lnTo>
                  <a:lnTo>
                    <a:pt x="1568107" y="427240"/>
                  </a:lnTo>
                  <a:lnTo>
                    <a:pt x="1571129" y="428510"/>
                  </a:lnTo>
                  <a:lnTo>
                    <a:pt x="1569961" y="432320"/>
                  </a:lnTo>
                  <a:lnTo>
                    <a:pt x="1571269" y="433311"/>
                  </a:lnTo>
                  <a:lnTo>
                    <a:pt x="1571028" y="433209"/>
                  </a:lnTo>
                  <a:lnTo>
                    <a:pt x="1571358" y="433463"/>
                  </a:lnTo>
                  <a:lnTo>
                    <a:pt x="1571574" y="433539"/>
                  </a:lnTo>
                  <a:lnTo>
                    <a:pt x="1573161" y="434721"/>
                  </a:lnTo>
                  <a:lnTo>
                    <a:pt x="1575600" y="432320"/>
                  </a:lnTo>
                  <a:lnTo>
                    <a:pt x="1578711" y="434162"/>
                  </a:lnTo>
                  <a:lnTo>
                    <a:pt x="1575384" y="434860"/>
                  </a:lnTo>
                  <a:lnTo>
                    <a:pt x="1580997" y="437400"/>
                  </a:lnTo>
                  <a:lnTo>
                    <a:pt x="1573187" y="438670"/>
                  </a:lnTo>
                  <a:lnTo>
                    <a:pt x="1573466" y="438670"/>
                  </a:lnTo>
                  <a:lnTo>
                    <a:pt x="1575231" y="441210"/>
                  </a:lnTo>
                  <a:lnTo>
                    <a:pt x="1577136" y="438670"/>
                  </a:lnTo>
                  <a:lnTo>
                    <a:pt x="1577708" y="441210"/>
                  </a:lnTo>
                  <a:lnTo>
                    <a:pt x="1579448" y="441210"/>
                  </a:lnTo>
                  <a:lnTo>
                    <a:pt x="1579143" y="443750"/>
                  </a:lnTo>
                  <a:lnTo>
                    <a:pt x="1577657" y="443750"/>
                  </a:lnTo>
                  <a:lnTo>
                    <a:pt x="1578864" y="446290"/>
                  </a:lnTo>
                  <a:lnTo>
                    <a:pt x="1584210" y="446290"/>
                  </a:lnTo>
                  <a:lnTo>
                    <a:pt x="1583283" y="448830"/>
                  </a:lnTo>
                  <a:lnTo>
                    <a:pt x="1578749" y="450100"/>
                  </a:lnTo>
                  <a:lnTo>
                    <a:pt x="1582204" y="451370"/>
                  </a:lnTo>
                  <a:lnTo>
                    <a:pt x="1578533" y="452640"/>
                  </a:lnTo>
                  <a:lnTo>
                    <a:pt x="1581734" y="452640"/>
                  </a:lnTo>
                  <a:lnTo>
                    <a:pt x="1582127" y="453910"/>
                  </a:lnTo>
                  <a:lnTo>
                    <a:pt x="1585175" y="453910"/>
                  </a:lnTo>
                  <a:lnTo>
                    <a:pt x="1584299" y="455180"/>
                  </a:lnTo>
                  <a:lnTo>
                    <a:pt x="1582470" y="455180"/>
                  </a:lnTo>
                  <a:lnTo>
                    <a:pt x="1583918" y="456450"/>
                  </a:lnTo>
                  <a:lnTo>
                    <a:pt x="1584921" y="455180"/>
                  </a:lnTo>
                  <a:lnTo>
                    <a:pt x="1587233" y="455180"/>
                  </a:lnTo>
                  <a:lnTo>
                    <a:pt x="1589582" y="453910"/>
                  </a:lnTo>
                  <a:lnTo>
                    <a:pt x="1589087" y="455180"/>
                  </a:lnTo>
                  <a:lnTo>
                    <a:pt x="1588604" y="455180"/>
                  </a:lnTo>
                  <a:lnTo>
                    <a:pt x="1589443" y="456450"/>
                  </a:lnTo>
                  <a:lnTo>
                    <a:pt x="1587461" y="457720"/>
                  </a:lnTo>
                  <a:lnTo>
                    <a:pt x="1590306" y="458990"/>
                  </a:lnTo>
                  <a:lnTo>
                    <a:pt x="1589671" y="460260"/>
                  </a:lnTo>
                  <a:lnTo>
                    <a:pt x="1588554" y="460260"/>
                  </a:lnTo>
                  <a:lnTo>
                    <a:pt x="1585468" y="461530"/>
                  </a:lnTo>
                  <a:lnTo>
                    <a:pt x="1588046" y="461530"/>
                  </a:lnTo>
                  <a:lnTo>
                    <a:pt x="1586458" y="464070"/>
                  </a:lnTo>
                  <a:lnTo>
                    <a:pt x="1587195" y="464070"/>
                  </a:lnTo>
                  <a:lnTo>
                    <a:pt x="1586826" y="465340"/>
                  </a:lnTo>
                  <a:lnTo>
                    <a:pt x="1589532" y="464070"/>
                  </a:lnTo>
                  <a:lnTo>
                    <a:pt x="1588897" y="465340"/>
                  </a:lnTo>
                  <a:lnTo>
                    <a:pt x="1586903" y="465340"/>
                  </a:lnTo>
                  <a:lnTo>
                    <a:pt x="1586966" y="467880"/>
                  </a:lnTo>
                  <a:lnTo>
                    <a:pt x="1591525" y="464070"/>
                  </a:lnTo>
                  <a:lnTo>
                    <a:pt x="1590078" y="466610"/>
                  </a:lnTo>
                  <a:lnTo>
                    <a:pt x="1588973" y="466610"/>
                  </a:lnTo>
                  <a:lnTo>
                    <a:pt x="1588541" y="469150"/>
                  </a:lnTo>
                  <a:lnTo>
                    <a:pt x="1591767" y="470420"/>
                  </a:lnTo>
                  <a:lnTo>
                    <a:pt x="1591017" y="472960"/>
                  </a:lnTo>
                  <a:lnTo>
                    <a:pt x="1587360" y="474230"/>
                  </a:lnTo>
                  <a:lnTo>
                    <a:pt x="1589633" y="471690"/>
                  </a:lnTo>
                  <a:lnTo>
                    <a:pt x="1586598" y="472960"/>
                  </a:lnTo>
                  <a:lnTo>
                    <a:pt x="1587309" y="474230"/>
                  </a:lnTo>
                  <a:lnTo>
                    <a:pt x="1588020" y="475500"/>
                  </a:lnTo>
                  <a:lnTo>
                    <a:pt x="1592745" y="478040"/>
                  </a:lnTo>
                  <a:lnTo>
                    <a:pt x="1592453" y="480580"/>
                  </a:lnTo>
                  <a:lnTo>
                    <a:pt x="1592757" y="479310"/>
                  </a:lnTo>
                  <a:lnTo>
                    <a:pt x="1598256" y="479310"/>
                  </a:lnTo>
                  <a:lnTo>
                    <a:pt x="1590573" y="483120"/>
                  </a:lnTo>
                  <a:lnTo>
                    <a:pt x="1590954" y="483120"/>
                  </a:lnTo>
                  <a:lnTo>
                    <a:pt x="1590548" y="485660"/>
                  </a:lnTo>
                  <a:lnTo>
                    <a:pt x="1593164" y="486930"/>
                  </a:lnTo>
                  <a:lnTo>
                    <a:pt x="1595462" y="489470"/>
                  </a:lnTo>
                  <a:lnTo>
                    <a:pt x="1593989" y="489470"/>
                  </a:lnTo>
                  <a:lnTo>
                    <a:pt x="1592961" y="490740"/>
                  </a:lnTo>
                  <a:lnTo>
                    <a:pt x="1593862" y="493280"/>
                  </a:lnTo>
                  <a:lnTo>
                    <a:pt x="1593469" y="494550"/>
                  </a:lnTo>
                  <a:lnTo>
                    <a:pt x="1596809" y="494550"/>
                  </a:lnTo>
                  <a:lnTo>
                    <a:pt x="1594459" y="497090"/>
                  </a:lnTo>
                  <a:lnTo>
                    <a:pt x="1596059" y="499630"/>
                  </a:lnTo>
                  <a:lnTo>
                    <a:pt x="1597863" y="502170"/>
                  </a:lnTo>
                  <a:lnTo>
                    <a:pt x="1596148" y="505980"/>
                  </a:lnTo>
                  <a:lnTo>
                    <a:pt x="1596085" y="504710"/>
                  </a:lnTo>
                  <a:lnTo>
                    <a:pt x="1594840" y="504710"/>
                  </a:lnTo>
                  <a:lnTo>
                    <a:pt x="1596517" y="507250"/>
                  </a:lnTo>
                  <a:lnTo>
                    <a:pt x="1597926" y="507250"/>
                  </a:lnTo>
                  <a:lnTo>
                    <a:pt x="1599717" y="505980"/>
                  </a:lnTo>
                  <a:lnTo>
                    <a:pt x="1601165" y="505980"/>
                  </a:lnTo>
                  <a:lnTo>
                    <a:pt x="1602397" y="507250"/>
                  </a:lnTo>
                  <a:lnTo>
                    <a:pt x="1600720" y="507250"/>
                  </a:lnTo>
                  <a:lnTo>
                    <a:pt x="1598637" y="508520"/>
                  </a:lnTo>
                  <a:lnTo>
                    <a:pt x="1599666" y="508520"/>
                  </a:lnTo>
                  <a:lnTo>
                    <a:pt x="1595615" y="511060"/>
                  </a:lnTo>
                  <a:lnTo>
                    <a:pt x="1604543" y="508520"/>
                  </a:lnTo>
                  <a:lnTo>
                    <a:pt x="1601952" y="511060"/>
                  </a:lnTo>
                  <a:lnTo>
                    <a:pt x="1601431" y="511060"/>
                  </a:lnTo>
                  <a:lnTo>
                    <a:pt x="1603146" y="512330"/>
                  </a:lnTo>
                  <a:lnTo>
                    <a:pt x="1602892" y="513600"/>
                  </a:lnTo>
                  <a:lnTo>
                    <a:pt x="1600301" y="513600"/>
                  </a:lnTo>
                  <a:lnTo>
                    <a:pt x="1600136" y="513600"/>
                  </a:lnTo>
                  <a:lnTo>
                    <a:pt x="1601495" y="512330"/>
                  </a:lnTo>
                  <a:lnTo>
                    <a:pt x="1599196" y="512330"/>
                  </a:lnTo>
                  <a:lnTo>
                    <a:pt x="1599488" y="513600"/>
                  </a:lnTo>
                  <a:lnTo>
                    <a:pt x="1600111" y="513753"/>
                  </a:lnTo>
                  <a:lnTo>
                    <a:pt x="1597164" y="516140"/>
                  </a:lnTo>
                  <a:lnTo>
                    <a:pt x="1597406" y="516140"/>
                  </a:lnTo>
                  <a:lnTo>
                    <a:pt x="1596644" y="517105"/>
                  </a:lnTo>
                  <a:lnTo>
                    <a:pt x="1597190" y="516585"/>
                  </a:lnTo>
                  <a:lnTo>
                    <a:pt x="1597431" y="516229"/>
                  </a:lnTo>
                  <a:lnTo>
                    <a:pt x="1597647" y="516140"/>
                  </a:lnTo>
                  <a:lnTo>
                    <a:pt x="1596364" y="518680"/>
                  </a:lnTo>
                  <a:lnTo>
                    <a:pt x="1597202" y="517410"/>
                  </a:lnTo>
                  <a:lnTo>
                    <a:pt x="1604632" y="518680"/>
                  </a:lnTo>
                  <a:lnTo>
                    <a:pt x="1598828" y="521220"/>
                  </a:lnTo>
                  <a:lnTo>
                    <a:pt x="1599222" y="521322"/>
                  </a:lnTo>
                  <a:lnTo>
                    <a:pt x="1601063" y="522490"/>
                  </a:lnTo>
                  <a:lnTo>
                    <a:pt x="1597050" y="522490"/>
                  </a:lnTo>
                  <a:lnTo>
                    <a:pt x="1596110" y="523760"/>
                  </a:lnTo>
                  <a:lnTo>
                    <a:pt x="1595208" y="523760"/>
                  </a:lnTo>
                  <a:lnTo>
                    <a:pt x="1597825" y="525030"/>
                  </a:lnTo>
                  <a:lnTo>
                    <a:pt x="1593303" y="525030"/>
                  </a:lnTo>
                  <a:lnTo>
                    <a:pt x="1597113" y="526300"/>
                  </a:lnTo>
                  <a:lnTo>
                    <a:pt x="1596110" y="526300"/>
                  </a:lnTo>
                  <a:lnTo>
                    <a:pt x="1597101" y="527570"/>
                  </a:lnTo>
                  <a:lnTo>
                    <a:pt x="1597558" y="527570"/>
                  </a:lnTo>
                  <a:lnTo>
                    <a:pt x="1601203" y="528840"/>
                  </a:lnTo>
                  <a:lnTo>
                    <a:pt x="1593507" y="531380"/>
                  </a:lnTo>
                  <a:lnTo>
                    <a:pt x="1598383" y="533920"/>
                  </a:lnTo>
                  <a:lnTo>
                    <a:pt x="1600403" y="536460"/>
                  </a:lnTo>
                  <a:lnTo>
                    <a:pt x="1603908" y="536460"/>
                  </a:lnTo>
                  <a:lnTo>
                    <a:pt x="1605572" y="539000"/>
                  </a:lnTo>
                  <a:lnTo>
                    <a:pt x="1603946" y="540270"/>
                  </a:lnTo>
                  <a:lnTo>
                    <a:pt x="1604975" y="540270"/>
                  </a:lnTo>
                  <a:lnTo>
                    <a:pt x="1607375" y="539000"/>
                  </a:lnTo>
                  <a:lnTo>
                    <a:pt x="1607769" y="539000"/>
                  </a:lnTo>
                  <a:lnTo>
                    <a:pt x="1608137" y="539000"/>
                  </a:lnTo>
                  <a:lnTo>
                    <a:pt x="1607997" y="538861"/>
                  </a:lnTo>
                  <a:lnTo>
                    <a:pt x="1609928" y="537730"/>
                  </a:lnTo>
                  <a:lnTo>
                    <a:pt x="1609293" y="539000"/>
                  </a:lnTo>
                  <a:lnTo>
                    <a:pt x="1610575" y="537730"/>
                  </a:lnTo>
                  <a:lnTo>
                    <a:pt x="1611858" y="536460"/>
                  </a:lnTo>
                  <a:close/>
                </a:path>
                <a:path w="1612900" h="554354">
                  <a:moveTo>
                    <a:pt x="1611909" y="505282"/>
                  </a:moveTo>
                  <a:lnTo>
                    <a:pt x="1610423" y="504888"/>
                  </a:lnTo>
                  <a:lnTo>
                    <a:pt x="1610474" y="505206"/>
                  </a:lnTo>
                  <a:lnTo>
                    <a:pt x="1610868" y="505218"/>
                  </a:lnTo>
                  <a:lnTo>
                    <a:pt x="1611350" y="505244"/>
                  </a:lnTo>
                  <a:lnTo>
                    <a:pt x="1611909" y="505282"/>
                  </a:lnTo>
                  <a:close/>
                </a:path>
                <a:path w="1612900" h="554354">
                  <a:moveTo>
                    <a:pt x="1612531" y="517588"/>
                  </a:moveTo>
                  <a:lnTo>
                    <a:pt x="1609598" y="517753"/>
                  </a:lnTo>
                  <a:lnTo>
                    <a:pt x="1608289" y="517753"/>
                  </a:lnTo>
                  <a:lnTo>
                    <a:pt x="1609509" y="517817"/>
                  </a:lnTo>
                  <a:lnTo>
                    <a:pt x="1610106" y="517982"/>
                  </a:lnTo>
                  <a:lnTo>
                    <a:pt x="1610372" y="518210"/>
                  </a:lnTo>
                  <a:lnTo>
                    <a:pt x="1610918" y="518172"/>
                  </a:lnTo>
                  <a:lnTo>
                    <a:pt x="1611591" y="518071"/>
                  </a:lnTo>
                  <a:lnTo>
                    <a:pt x="1612430" y="517906"/>
                  </a:lnTo>
                  <a:lnTo>
                    <a:pt x="1612531" y="51758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5609260" y="8472557"/>
              <a:ext cx="118110" cy="269875"/>
            </a:xfrm>
            <a:custGeom>
              <a:avLst/>
              <a:gdLst/>
              <a:ahLst/>
              <a:cxnLst/>
              <a:rect l="l" t="t" r="r" b="b"/>
              <a:pathLst>
                <a:path w="118110" h="269875">
                  <a:moveTo>
                    <a:pt x="1600" y="127"/>
                  </a:moveTo>
                  <a:lnTo>
                    <a:pt x="0" y="0"/>
                  </a:lnTo>
                  <a:lnTo>
                    <a:pt x="368" y="533"/>
                  </a:lnTo>
                  <a:lnTo>
                    <a:pt x="1600" y="127"/>
                  </a:lnTo>
                  <a:close/>
                </a:path>
                <a:path w="118110" h="269875">
                  <a:moveTo>
                    <a:pt x="62103" y="79184"/>
                  </a:moveTo>
                  <a:lnTo>
                    <a:pt x="60426" y="79502"/>
                  </a:lnTo>
                  <a:lnTo>
                    <a:pt x="60604" y="80276"/>
                  </a:lnTo>
                  <a:lnTo>
                    <a:pt x="59867" y="81559"/>
                  </a:lnTo>
                  <a:lnTo>
                    <a:pt x="60426" y="81673"/>
                  </a:lnTo>
                  <a:lnTo>
                    <a:pt x="61671" y="80530"/>
                  </a:lnTo>
                  <a:lnTo>
                    <a:pt x="62103" y="79184"/>
                  </a:lnTo>
                  <a:close/>
                </a:path>
                <a:path w="118110" h="269875">
                  <a:moveTo>
                    <a:pt x="80302" y="109969"/>
                  </a:moveTo>
                  <a:lnTo>
                    <a:pt x="78994" y="109537"/>
                  </a:lnTo>
                  <a:lnTo>
                    <a:pt x="76136" y="111188"/>
                  </a:lnTo>
                  <a:lnTo>
                    <a:pt x="76911" y="111455"/>
                  </a:lnTo>
                  <a:lnTo>
                    <a:pt x="80302" y="109969"/>
                  </a:lnTo>
                  <a:close/>
                </a:path>
                <a:path w="118110" h="269875">
                  <a:moveTo>
                    <a:pt x="91643" y="192290"/>
                  </a:moveTo>
                  <a:lnTo>
                    <a:pt x="90576" y="191363"/>
                  </a:lnTo>
                  <a:lnTo>
                    <a:pt x="89166" y="192557"/>
                  </a:lnTo>
                  <a:lnTo>
                    <a:pt x="91643" y="192290"/>
                  </a:lnTo>
                  <a:close/>
                </a:path>
                <a:path w="118110" h="269875">
                  <a:moveTo>
                    <a:pt x="97624" y="260362"/>
                  </a:moveTo>
                  <a:lnTo>
                    <a:pt x="97409" y="260108"/>
                  </a:lnTo>
                  <a:lnTo>
                    <a:pt x="97015" y="260235"/>
                  </a:lnTo>
                  <a:lnTo>
                    <a:pt x="97624" y="260362"/>
                  </a:lnTo>
                  <a:close/>
                </a:path>
                <a:path w="118110" h="269875">
                  <a:moveTo>
                    <a:pt x="98615" y="260578"/>
                  </a:moveTo>
                  <a:lnTo>
                    <a:pt x="97624" y="260362"/>
                  </a:lnTo>
                  <a:lnTo>
                    <a:pt x="97751" y="260515"/>
                  </a:lnTo>
                  <a:lnTo>
                    <a:pt x="98615" y="260578"/>
                  </a:lnTo>
                  <a:close/>
                </a:path>
                <a:path w="118110" h="269875">
                  <a:moveTo>
                    <a:pt x="99555" y="269519"/>
                  </a:moveTo>
                  <a:lnTo>
                    <a:pt x="98856" y="268859"/>
                  </a:lnTo>
                  <a:lnTo>
                    <a:pt x="98831" y="269074"/>
                  </a:lnTo>
                  <a:lnTo>
                    <a:pt x="98717" y="269341"/>
                  </a:lnTo>
                  <a:lnTo>
                    <a:pt x="99555" y="269519"/>
                  </a:lnTo>
                  <a:close/>
                </a:path>
                <a:path w="118110" h="269875">
                  <a:moveTo>
                    <a:pt x="99682" y="260667"/>
                  </a:moveTo>
                  <a:lnTo>
                    <a:pt x="98615" y="260591"/>
                  </a:lnTo>
                  <a:lnTo>
                    <a:pt x="98831" y="260629"/>
                  </a:lnTo>
                  <a:lnTo>
                    <a:pt x="99161" y="260667"/>
                  </a:lnTo>
                  <a:lnTo>
                    <a:pt x="99682" y="260667"/>
                  </a:lnTo>
                  <a:close/>
                </a:path>
                <a:path w="118110" h="269875">
                  <a:moveTo>
                    <a:pt x="101193" y="258876"/>
                  </a:moveTo>
                  <a:lnTo>
                    <a:pt x="99390" y="258368"/>
                  </a:lnTo>
                  <a:lnTo>
                    <a:pt x="99148" y="258927"/>
                  </a:lnTo>
                  <a:lnTo>
                    <a:pt x="97104" y="259753"/>
                  </a:lnTo>
                  <a:lnTo>
                    <a:pt x="97409" y="260108"/>
                  </a:lnTo>
                  <a:lnTo>
                    <a:pt x="101193" y="258876"/>
                  </a:lnTo>
                  <a:close/>
                </a:path>
                <a:path w="118110" h="269875">
                  <a:moveTo>
                    <a:pt x="108064" y="181610"/>
                  </a:moveTo>
                  <a:lnTo>
                    <a:pt x="106730" y="180492"/>
                  </a:lnTo>
                  <a:lnTo>
                    <a:pt x="107581" y="181356"/>
                  </a:lnTo>
                  <a:lnTo>
                    <a:pt x="108064" y="181610"/>
                  </a:lnTo>
                  <a:close/>
                </a:path>
                <a:path w="118110" h="269875">
                  <a:moveTo>
                    <a:pt x="108750" y="195719"/>
                  </a:moveTo>
                  <a:lnTo>
                    <a:pt x="108178" y="194983"/>
                  </a:lnTo>
                  <a:lnTo>
                    <a:pt x="107746" y="195922"/>
                  </a:lnTo>
                  <a:lnTo>
                    <a:pt x="108750" y="195719"/>
                  </a:lnTo>
                  <a:close/>
                </a:path>
                <a:path w="118110" h="269875">
                  <a:moveTo>
                    <a:pt x="112255" y="248056"/>
                  </a:moveTo>
                  <a:lnTo>
                    <a:pt x="111506" y="250139"/>
                  </a:lnTo>
                  <a:lnTo>
                    <a:pt x="112039" y="249936"/>
                  </a:lnTo>
                  <a:lnTo>
                    <a:pt x="112255" y="248056"/>
                  </a:lnTo>
                  <a:close/>
                </a:path>
                <a:path w="118110" h="269875">
                  <a:moveTo>
                    <a:pt x="114223" y="249415"/>
                  </a:moveTo>
                  <a:lnTo>
                    <a:pt x="114134" y="249186"/>
                  </a:lnTo>
                  <a:lnTo>
                    <a:pt x="112039" y="249936"/>
                  </a:lnTo>
                  <a:lnTo>
                    <a:pt x="111950" y="250748"/>
                  </a:lnTo>
                  <a:lnTo>
                    <a:pt x="114223" y="249415"/>
                  </a:lnTo>
                  <a:close/>
                </a:path>
                <a:path w="118110" h="269875">
                  <a:moveTo>
                    <a:pt x="115773" y="241465"/>
                  </a:moveTo>
                  <a:lnTo>
                    <a:pt x="114681" y="240830"/>
                  </a:lnTo>
                  <a:lnTo>
                    <a:pt x="114427" y="240690"/>
                  </a:lnTo>
                  <a:lnTo>
                    <a:pt x="113487" y="241592"/>
                  </a:lnTo>
                  <a:lnTo>
                    <a:pt x="114084" y="242658"/>
                  </a:lnTo>
                  <a:lnTo>
                    <a:pt x="115112" y="241452"/>
                  </a:lnTo>
                  <a:lnTo>
                    <a:pt x="115773" y="241465"/>
                  </a:lnTo>
                  <a:close/>
                </a:path>
                <a:path w="118110" h="269875">
                  <a:moveTo>
                    <a:pt x="117729" y="247345"/>
                  </a:moveTo>
                  <a:lnTo>
                    <a:pt x="114223" y="249415"/>
                  </a:lnTo>
                  <a:lnTo>
                    <a:pt x="114439" y="250101"/>
                  </a:lnTo>
                  <a:lnTo>
                    <a:pt x="117729" y="2473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8" name="object 118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4983668" y="8689204"/>
              <a:ext cx="226192" cy="248107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5823483" y="8363984"/>
              <a:ext cx="485775" cy="218440"/>
            </a:xfrm>
            <a:custGeom>
              <a:avLst/>
              <a:gdLst/>
              <a:ahLst/>
              <a:cxnLst/>
              <a:rect l="l" t="t" r="r" b="b"/>
              <a:pathLst>
                <a:path w="485775" h="218440">
                  <a:moveTo>
                    <a:pt x="7366" y="24206"/>
                  </a:moveTo>
                  <a:lnTo>
                    <a:pt x="5930" y="25400"/>
                  </a:lnTo>
                  <a:lnTo>
                    <a:pt x="6743" y="25501"/>
                  </a:lnTo>
                  <a:lnTo>
                    <a:pt x="6997" y="25069"/>
                  </a:lnTo>
                  <a:lnTo>
                    <a:pt x="7213" y="24650"/>
                  </a:lnTo>
                  <a:lnTo>
                    <a:pt x="7366" y="24206"/>
                  </a:lnTo>
                  <a:close/>
                </a:path>
                <a:path w="485775" h="218440">
                  <a:moveTo>
                    <a:pt x="19215" y="40640"/>
                  </a:moveTo>
                  <a:lnTo>
                    <a:pt x="13068" y="39370"/>
                  </a:lnTo>
                  <a:lnTo>
                    <a:pt x="16078" y="41910"/>
                  </a:lnTo>
                  <a:lnTo>
                    <a:pt x="18719" y="40640"/>
                  </a:lnTo>
                  <a:lnTo>
                    <a:pt x="19215" y="40640"/>
                  </a:lnTo>
                  <a:close/>
                </a:path>
                <a:path w="485775" h="218440">
                  <a:moveTo>
                    <a:pt x="32283" y="41490"/>
                  </a:moveTo>
                  <a:lnTo>
                    <a:pt x="31838" y="40640"/>
                  </a:lnTo>
                  <a:lnTo>
                    <a:pt x="31089" y="41008"/>
                  </a:lnTo>
                  <a:lnTo>
                    <a:pt x="32283" y="41490"/>
                  </a:lnTo>
                  <a:close/>
                </a:path>
                <a:path w="485775" h="218440">
                  <a:moveTo>
                    <a:pt x="36474" y="43180"/>
                  </a:moveTo>
                  <a:lnTo>
                    <a:pt x="32283" y="41490"/>
                  </a:lnTo>
                  <a:lnTo>
                    <a:pt x="32499" y="41910"/>
                  </a:lnTo>
                  <a:lnTo>
                    <a:pt x="28143" y="43180"/>
                  </a:lnTo>
                  <a:lnTo>
                    <a:pt x="32880" y="44450"/>
                  </a:lnTo>
                  <a:lnTo>
                    <a:pt x="36474" y="43180"/>
                  </a:lnTo>
                  <a:close/>
                </a:path>
                <a:path w="485775" h="218440">
                  <a:moveTo>
                    <a:pt x="63627" y="46101"/>
                  </a:moveTo>
                  <a:lnTo>
                    <a:pt x="63576" y="45821"/>
                  </a:lnTo>
                  <a:lnTo>
                    <a:pt x="63271" y="46075"/>
                  </a:lnTo>
                  <a:lnTo>
                    <a:pt x="63169" y="46253"/>
                  </a:lnTo>
                  <a:lnTo>
                    <a:pt x="63576" y="46278"/>
                  </a:lnTo>
                  <a:lnTo>
                    <a:pt x="63627" y="46101"/>
                  </a:lnTo>
                  <a:close/>
                </a:path>
                <a:path w="485775" h="218440">
                  <a:moveTo>
                    <a:pt x="83464" y="214947"/>
                  </a:moveTo>
                  <a:lnTo>
                    <a:pt x="79336" y="213842"/>
                  </a:lnTo>
                  <a:lnTo>
                    <a:pt x="77038" y="213626"/>
                  </a:lnTo>
                  <a:lnTo>
                    <a:pt x="78879" y="214668"/>
                  </a:lnTo>
                  <a:lnTo>
                    <a:pt x="81280" y="214909"/>
                  </a:lnTo>
                  <a:lnTo>
                    <a:pt x="83464" y="214947"/>
                  </a:lnTo>
                  <a:close/>
                </a:path>
                <a:path w="485775" h="218440">
                  <a:moveTo>
                    <a:pt x="86652" y="196850"/>
                  </a:moveTo>
                  <a:lnTo>
                    <a:pt x="86258" y="196748"/>
                  </a:lnTo>
                  <a:lnTo>
                    <a:pt x="85953" y="196900"/>
                  </a:lnTo>
                  <a:lnTo>
                    <a:pt x="85686" y="197015"/>
                  </a:lnTo>
                  <a:lnTo>
                    <a:pt x="85407" y="197154"/>
                  </a:lnTo>
                  <a:lnTo>
                    <a:pt x="86182" y="196977"/>
                  </a:lnTo>
                  <a:lnTo>
                    <a:pt x="86652" y="196850"/>
                  </a:lnTo>
                  <a:close/>
                </a:path>
                <a:path w="485775" h="218440">
                  <a:moveTo>
                    <a:pt x="87414" y="203695"/>
                  </a:moveTo>
                  <a:lnTo>
                    <a:pt x="85813" y="203758"/>
                  </a:lnTo>
                  <a:lnTo>
                    <a:pt x="85598" y="204000"/>
                  </a:lnTo>
                  <a:lnTo>
                    <a:pt x="86372" y="204101"/>
                  </a:lnTo>
                  <a:lnTo>
                    <a:pt x="87033" y="203911"/>
                  </a:lnTo>
                  <a:lnTo>
                    <a:pt x="87414" y="203695"/>
                  </a:lnTo>
                  <a:close/>
                </a:path>
                <a:path w="485775" h="218440">
                  <a:moveTo>
                    <a:pt x="97548" y="196850"/>
                  </a:moveTo>
                  <a:lnTo>
                    <a:pt x="97193" y="195580"/>
                  </a:lnTo>
                  <a:lnTo>
                    <a:pt x="97548" y="196850"/>
                  </a:lnTo>
                  <a:close/>
                </a:path>
                <a:path w="485775" h="218440">
                  <a:moveTo>
                    <a:pt x="99669" y="172720"/>
                  </a:moveTo>
                  <a:lnTo>
                    <a:pt x="99466" y="172720"/>
                  </a:lnTo>
                  <a:lnTo>
                    <a:pt x="99491" y="172859"/>
                  </a:lnTo>
                  <a:lnTo>
                    <a:pt x="99669" y="172720"/>
                  </a:lnTo>
                  <a:close/>
                </a:path>
                <a:path w="485775" h="218440">
                  <a:moveTo>
                    <a:pt x="101231" y="171450"/>
                  </a:moveTo>
                  <a:lnTo>
                    <a:pt x="99669" y="172720"/>
                  </a:lnTo>
                  <a:lnTo>
                    <a:pt x="100799" y="172720"/>
                  </a:lnTo>
                  <a:lnTo>
                    <a:pt x="101231" y="171450"/>
                  </a:lnTo>
                  <a:close/>
                </a:path>
                <a:path w="485775" h="218440">
                  <a:moveTo>
                    <a:pt x="104178" y="123304"/>
                  </a:moveTo>
                  <a:lnTo>
                    <a:pt x="104000" y="123190"/>
                  </a:lnTo>
                  <a:lnTo>
                    <a:pt x="103746" y="123037"/>
                  </a:lnTo>
                  <a:lnTo>
                    <a:pt x="104178" y="123304"/>
                  </a:lnTo>
                  <a:close/>
                </a:path>
                <a:path w="485775" h="218440">
                  <a:moveTo>
                    <a:pt x="104825" y="110413"/>
                  </a:moveTo>
                  <a:close/>
                </a:path>
                <a:path w="485775" h="218440">
                  <a:moveTo>
                    <a:pt x="105181" y="204470"/>
                  </a:moveTo>
                  <a:lnTo>
                    <a:pt x="102298" y="201930"/>
                  </a:lnTo>
                  <a:lnTo>
                    <a:pt x="96951" y="201930"/>
                  </a:lnTo>
                  <a:lnTo>
                    <a:pt x="96266" y="203200"/>
                  </a:lnTo>
                  <a:lnTo>
                    <a:pt x="94551" y="204470"/>
                  </a:lnTo>
                  <a:lnTo>
                    <a:pt x="105181" y="204470"/>
                  </a:lnTo>
                  <a:close/>
                </a:path>
                <a:path w="485775" h="218440">
                  <a:moveTo>
                    <a:pt x="106260" y="119430"/>
                  </a:moveTo>
                  <a:lnTo>
                    <a:pt x="106197" y="118300"/>
                  </a:lnTo>
                  <a:lnTo>
                    <a:pt x="105524" y="117576"/>
                  </a:lnTo>
                  <a:lnTo>
                    <a:pt x="106019" y="118706"/>
                  </a:lnTo>
                  <a:lnTo>
                    <a:pt x="105384" y="119443"/>
                  </a:lnTo>
                  <a:lnTo>
                    <a:pt x="104305" y="120218"/>
                  </a:lnTo>
                  <a:lnTo>
                    <a:pt x="103352" y="120992"/>
                  </a:lnTo>
                  <a:lnTo>
                    <a:pt x="101841" y="121805"/>
                  </a:lnTo>
                  <a:lnTo>
                    <a:pt x="103746" y="123037"/>
                  </a:lnTo>
                  <a:lnTo>
                    <a:pt x="103695" y="122542"/>
                  </a:lnTo>
                  <a:lnTo>
                    <a:pt x="105029" y="121539"/>
                  </a:lnTo>
                  <a:lnTo>
                    <a:pt x="105613" y="120484"/>
                  </a:lnTo>
                  <a:lnTo>
                    <a:pt x="106260" y="119430"/>
                  </a:lnTo>
                  <a:close/>
                </a:path>
                <a:path w="485775" h="218440">
                  <a:moveTo>
                    <a:pt x="107683" y="41910"/>
                  </a:moveTo>
                  <a:lnTo>
                    <a:pt x="106095" y="42443"/>
                  </a:lnTo>
                  <a:lnTo>
                    <a:pt x="106502" y="43180"/>
                  </a:lnTo>
                  <a:lnTo>
                    <a:pt x="107683" y="41910"/>
                  </a:lnTo>
                  <a:close/>
                </a:path>
                <a:path w="485775" h="218440">
                  <a:moveTo>
                    <a:pt x="112699" y="189585"/>
                  </a:moveTo>
                  <a:lnTo>
                    <a:pt x="112483" y="189598"/>
                  </a:lnTo>
                  <a:lnTo>
                    <a:pt x="111455" y="190220"/>
                  </a:lnTo>
                  <a:lnTo>
                    <a:pt x="112064" y="189979"/>
                  </a:lnTo>
                  <a:lnTo>
                    <a:pt x="112699" y="189585"/>
                  </a:lnTo>
                  <a:close/>
                </a:path>
                <a:path w="485775" h="218440">
                  <a:moveTo>
                    <a:pt x="119811" y="200660"/>
                  </a:moveTo>
                  <a:lnTo>
                    <a:pt x="114541" y="201726"/>
                  </a:lnTo>
                  <a:lnTo>
                    <a:pt x="118427" y="201066"/>
                  </a:lnTo>
                  <a:lnTo>
                    <a:pt x="119811" y="200660"/>
                  </a:lnTo>
                  <a:close/>
                </a:path>
                <a:path w="485775" h="218440">
                  <a:moveTo>
                    <a:pt x="125641" y="186296"/>
                  </a:moveTo>
                  <a:lnTo>
                    <a:pt x="124777" y="185966"/>
                  </a:lnTo>
                  <a:lnTo>
                    <a:pt x="124574" y="186690"/>
                  </a:lnTo>
                  <a:lnTo>
                    <a:pt x="125641" y="186296"/>
                  </a:lnTo>
                  <a:close/>
                </a:path>
                <a:path w="485775" h="218440">
                  <a:moveTo>
                    <a:pt x="127977" y="185420"/>
                  </a:moveTo>
                  <a:lnTo>
                    <a:pt x="125641" y="186296"/>
                  </a:lnTo>
                  <a:lnTo>
                    <a:pt x="126695" y="186690"/>
                  </a:lnTo>
                  <a:lnTo>
                    <a:pt x="127977" y="185420"/>
                  </a:lnTo>
                  <a:close/>
                </a:path>
                <a:path w="485775" h="218440">
                  <a:moveTo>
                    <a:pt x="135115" y="160604"/>
                  </a:moveTo>
                  <a:lnTo>
                    <a:pt x="133718" y="161099"/>
                  </a:lnTo>
                  <a:lnTo>
                    <a:pt x="132194" y="161836"/>
                  </a:lnTo>
                  <a:lnTo>
                    <a:pt x="132511" y="161759"/>
                  </a:lnTo>
                  <a:lnTo>
                    <a:pt x="132829" y="161658"/>
                  </a:lnTo>
                  <a:lnTo>
                    <a:pt x="133083" y="161544"/>
                  </a:lnTo>
                  <a:lnTo>
                    <a:pt x="135115" y="160604"/>
                  </a:lnTo>
                  <a:close/>
                </a:path>
                <a:path w="485775" h="218440">
                  <a:moveTo>
                    <a:pt x="139306" y="178066"/>
                  </a:moveTo>
                  <a:lnTo>
                    <a:pt x="138506" y="178003"/>
                  </a:lnTo>
                  <a:lnTo>
                    <a:pt x="137883" y="178054"/>
                  </a:lnTo>
                  <a:lnTo>
                    <a:pt x="137337" y="178142"/>
                  </a:lnTo>
                  <a:lnTo>
                    <a:pt x="139306" y="178066"/>
                  </a:lnTo>
                  <a:close/>
                </a:path>
                <a:path w="485775" h="218440">
                  <a:moveTo>
                    <a:pt x="140703" y="176530"/>
                  </a:moveTo>
                  <a:lnTo>
                    <a:pt x="137934" y="176530"/>
                  </a:lnTo>
                  <a:lnTo>
                    <a:pt x="139446" y="177800"/>
                  </a:lnTo>
                  <a:lnTo>
                    <a:pt x="140703" y="176530"/>
                  </a:lnTo>
                  <a:close/>
                </a:path>
                <a:path w="485775" h="218440">
                  <a:moveTo>
                    <a:pt x="141884" y="176530"/>
                  </a:moveTo>
                  <a:lnTo>
                    <a:pt x="141516" y="175704"/>
                  </a:lnTo>
                  <a:lnTo>
                    <a:pt x="140703" y="176530"/>
                  </a:lnTo>
                  <a:lnTo>
                    <a:pt x="141884" y="176530"/>
                  </a:lnTo>
                  <a:close/>
                </a:path>
                <a:path w="485775" h="218440">
                  <a:moveTo>
                    <a:pt x="144119" y="215112"/>
                  </a:moveTo>
                  <a:lnTo>
                    <a:pt x="139458" y="216166"/>
                  </a:lnTo>
                  <a:lnTo>
                    <a:pt x="142760" y="217347"/>
                  </a:lnTo>
                  <a:lnTo>
                    <a:pt x="144119" y="215112"/>
                  </a:lnTo>
                  <a:close/>
                </a:path>
                <a:path w="485775" h="218440">
                  <a:moveTo>
                    <a:pt x="152069" y="216966"/>
                  </a:moveTo>
                  <a:lnTo>
                    <a:pt x="143776" y="215900"/>
                  </a:lnTo>
                  <a:lnTo>
                    <a:pt x="146799" y="218440"/>
                  </a:lnTo>
                  <a:lnTo>
                    <a:pt x="152069" y="216966"/>
                  </a:lnTo>
                  <a:close/>
                </a:path>
                <a:path w="485775" h="218440">
                  <a:moveTo>
                    <a:pt x="153682" y="217170"/>
                  </a:moveTo>
                  <a:lnTo>
                    <a:pt x="153136" y="216662"/>
                  </a:lnTo>
                  <a:lnTo>
                    <a:pt x="152069" y="216966"/>
                  </a:lnTo>
                  <a:lnTo>
                    <a:pt x="153682" y="217170"/>
                  </a:lnTo>
                  <a:close/>
                </a:path>
                <a:path w="485775" h="218440">
                  <a:moveTo>
                    <a:pt x="154889" y="39370"/>
                  </a:moveTo>
                  <a:lnTo>
                    <a:pt x="152641" y="38481"/>
                  </a:lnTo>
                  <a:lnTo>
                    <a:pt x="154368" y="39611"/>
                  </a:lnTo>
                  <a:lnTo>
                    <a:pt x="154889" y="39370"/>
                  </a:lnTo>
                  <a:close/>
                </a:path>
                <a:path w="485775" h="218440">
                  <a:moveTo>
                    <a:pt x="155917" y="40640"/>
                  </a:moveTo>
                  <a:lnTo>
                    <a:pt x="154368" y="39611"/>
                  </a:lnTo>
                  <a:lnTo>
                    <a:pt x="149453" y="41910"/>
                  </a:lnTo>
                  <a:lnTo>
                    <a:pt x="155917" y="40640"/>
                  </a:lnTo>
                  <a:close/>
                </a:path>
                <a:path w="485775" h="218440">
                  <a:moveTo>
                    <a:pt x="164757" y="171958"/>
                  </a:moveTo>
                  <a:lnTo>
                    <a:pt x="164338" y="171856"/>
                  </a:lnTo>
                  <a:lnTo>
                    <a:pt x="163842" y="172237"/>
                  </a:lnTo>
                  <a:lnTo>
                    <a:pt x="164604" y="172720"/>
                  </a:lnTo>
                  <a:lnTo>
                    <a:pt x="164757" y="171958"/>
                  </a:lnTo>
                  <a:close/>
                </a:path>
                <a:path w="485775" h="218440">
                  <a:moveTo>
                    <a:pt x="165862" y="156210"/>
                  </a:moveTo>
                  <a:lnTo>
                    <a:pt x="164846" y="156210"/>
                  </a:lnTo>
                  <a:lnTo>
                    <a:pt x="164477" y="156400"/>
                  </a:lnTo>
                  <a:lnTo>
                    <a:pt x="165862" y="156210"/>
                  </a:lnTo>
                  <a:close/>
                </a:path>
                <a:path w="485775" h="218440">
                  <a:moveTo>
                    <a:pt x="172720" y="199250"/>
                  </a:moveTo>
                  <a:lnTo>
                    <a:pt x="169481" y="199834"/>
                  </a:lnTo>
                  <a:lnTo>
                    <a:pt x="172631" y="200139"/>
                  </a:lnTo>
                  <a:lnTo>
                    <a:pt x="172720" y="199250"/>
                  </a:lnTo>
                  <a:close/>
                </a:path>
                <a:path w="485775" h="218440">
                  <a:moveTo>
                    <a:pt x="172770" y="200152"/>
                  </a:moveTo>
                  <a:lnTo>
                    <a:pt x="172631" y="200139"/>
                  </a:lnTo>
                  <a:lnTo>
                    <a:pt x="172478" y="201599"/>
                  </a:lnTo>
                  <a:lnTo>
                    <a:pt x="172770" y="200152"/>
                  </a:lnTo>
                  <a:close/>
                </a:path>
                <a:path w="485775" h="218440">
                  <a:moveTo>
                    <a:pt x="185915" y="152755"/>
                  </a:moveTo>
                  <a:lnTo>
                    <a:pt x="181775" y="152400"/>
                  </a:lnTo>
                  <a:lnTo>
                    <a:pt x="181800" y="154139"/>
                  </a:lnTo>
                  <a:lnTo>
                    <a:pt x="185915" y="152755"/>
                  </a:lnTo>
                  <a:close/>
                </a:path>
                <a:path w="485775" h="218440">
                  <a:moveTo>
                    <a:pt x="191135" y="121754"/>
                  </a:moveTo>
                  <a:lnTo>
                    <a:pt x="190106" y="121920"/>
                  </a:lnTo>
                  <a:lnTo>
                    <a:pt x="188074" y="123304"/>
                  </a:lnTo>
                  <a:lnTo>
                    <a:pt x="188620" y="123190"/>
                  </a:lnTo>
                  <a:lnTo>
                    <a:pt x="191135" y="121754"/>
                  </a:lnTo>
                  <a:close/>
                </a:path>
                <a:path w="485775" h="218440">
                  <a:moveTo>
                    <a:pt x="193382" y="30289"/>
                  </a:moveTo>
                  <a:lnTo>
                    <a:pt x="193167" y="29210"/>
                  </a:lnTo>
                  <a:lnTo>
                    <a:pt x="192697" y="29210"/>
                  </a:lnTo>
                  <a:lnTo>
                    <a:pt x="192519" y="29324"/>
                  </a:lnTo>
                  <a:lnTo>
                    <a:pt x="193382" y="30289"/>
                  </a:lnTo>
                  <a:close/>
                </a:path>
                <a:path w="485775" h="218440">
                  <a:moveTo>
                    <a:pt x="193548" y="30480"/>
                  </a:moveTo>
                  <a:lnTo>
                    <a:pt x="193382" y="30289"/>
                  </a:lnTo>
                  <a:lnTo>
                    <a:pt x="193421" y="30480"/>
                  </a:lnTo>
                  <a:lnTo>
                    <a:pt x="193548" y="30480"/>
                  </a:lnTo>
                  <a:close/>
                </a:path>
                <a:path w="485775" h="218440">
                  <a:moveTo>
                    <a:pt x="195795" y="31635"/>
                  </a:moveTo>
                  <a:lnTo>
                    <a:pt x="194767" y="31013"/>
                  </a:lnTo>
                  <a:lnTo>
                    <a:pt x="194106" y="30302"/>
                  </a:lnTo>
                  <a:lnTo>
                    <a:pt x="193560" y="29565"/>
                  </a:lnTo>
                  <a:lnTo>
                    <a:pt x="194424" y="31292"/>
                  </a:lnTo>
                  <a:lnTo>
                    <a:pt x="188188" y="32575"/>
                  </a:lnTo>
                  <a:lnTo>
                    <a:pt x="195795" y="31635"/>
                  </a:lnTo>
                  <a:close/>
                </a:path>
                <a:path w="485775" h="218440">
                  <a:moveTo>
                    <a:pt x="196850" y="26327"/>
                  </a:moveTo>
                  <a:lnTo>
                    <a:pt x="196062" y="26670"/>
                  </a:lnTo>
                  <a:lnTo>
                    <a:pt x="196837" y="26670"/>
                  </a:lnTo>
                  <a:lnTo>
                    <a:pt x="196850" y="26327"/>
                  </a:lnTo>
                  <a:close/>
                </a:path>
                <a:path w="485775" h="218440">
                  <a:moveTo>
                    <a:pt x="201295" y="27800"/>
                  </a:moveTo>
                  <a:lnTo>
                    <a:pt x="194957" y="26670"/>
                  </a:lnTo>
                  <a:lnTo>
                    <a:pt x="195211" y="29210"/>
                  </a:lnTo>
                  <a:lnTo>
                    <a:pt x="201053" y="27940"/>
                  </a:lnTo>
                  <a:lnTo>
                    <a:pt x="201295" y="27800"/>
                  </a:lnTo>
                  <a:close/>
                </a:path>
                <a:path w="485775" h="218440">
                  <a:moveTo>
                    <a:pt x="202095" y="27940"/>
                  </a:moveTo>
                  <a:lnTo>
                    <a:pt x="201663" y="27584"/>
                  </a:lnTo>
                  <a:lnTo>
                    <a:pt x="201295" y="27800"/>
                  </a:lnTo>
                  <a:lnTo>
                    <a:pt x="202095" y="27940"/>
                  </a:lnTo>
                  <a:close/>
                </a:path>
                <a:path w="485775" h="218440">
                  <a:moveTo>
                    <a:pt x="202565" y="119380"/>
                  </a:moveTo>
                  <a:lnTo>
                    <a:pt x="190169" y="119380"/>
                  </a:lnTo>
                  <a:lnTo>
                    <a:pt x="188290" y="121920"/>
                  </a:lnTo>
                  <a:lnTo>
                    <a:pt x="189763" y="120650"/>
                  </a:lnTo>
                  <a:lnTo>
                    <a:pt x="193052" y="120650"/>
                  </a:lnTo>
                  <a:lnTo>
                    <a:pt x="191135" y="121754"/>
                  </a:lnTo>
                  <a:lnTo>
                    <a:pt x="197802" y="120650"/>
                  </a:lnTo>
                  <a:lnTo>
                    <a:pt x="202565" y="119380"/>
                  </a:lnTo>
                  <a:close/>
                </a:path>
                <a:path w="485775" h="218440">
                  <a:moveTo>
                    <a:pt x="206883" y="33020"/>
                  </a:moveTo>
                  <a:lnTo>
                    <a:pt x="196684" y="29210"/>
                  </a:lnTo>
                  <a:lnTo>
                    <a:pt x="202158" y="33020"/>
                  </a:lnTo>
                  <a:lnTo>
                    <a:pt x="206883" y="33020"/>
                  </a:lnTo>
                  <a:close/>
                </a:path>
                <a:path w="485775" h="218440">
                  <a:moveTo>
                    <a:pt x="207683" y="70573"/>
                  </a:moveTo>
                  <a:lnTo>
                    <a:pt x="207149" y="69850"/>
                  </a:lnTo>
                  <a:lnTo>
                    <a:pt x="205143" y="71120"/>
                  </a:lnTo>
                  <a:lnTo>
                    <a:pt x="207683" y="70573"/>
                  </a:lnTo>
                  <a:close/>
                </a:path>
                <a:path w="485775" h="218440">
                  <a:moveTo>
                    <a:pt x="211035" y="69850"/>
                  </a:moveTo>
                  <a:lnTo>
                    <a:pt x="207683" y="70573"/>
                  </a:lnTo>
                  <a:lnTo>
                    <a:pt x="208318" y="71437"/>
                  </a:lnTo>
                  <a:lnTo>
                    <a:pt x="211035" y="69850"/>
                  </a:lnTo>
                  <a:close/>
                </a:path>
                <a:path w="485775" h="218440">
                  <a:moveTo>
                    <a:pt x="216662" y="169430"/>
                  </a:moveTo>
                  <a:lnTo>
                    <a:pt x="216369" y="169011"/>
                  </a:lnTo>
                  <a:lnTo>
                    <a:pt x="215900" y="168744"/>
                  </a:lnTo>
                  <a:lnTo>
                    <a:pt x="215417" y="168478"/>
                  </a:lnTo>
                  <a:lnTo>
                    <a:pt x="215480" y="168732"/>
                  </a:lnTo>
                  <a:lnTo>
                    <a:pt x="215773" y="169011"/>
                  </a:lnTo>
                  <a:lnTo>
                    <a:pt x="216662" y="169430"/>
                  </a:lnTo>
                  <a:close/>
                </a:path>
                <a:path w="485775" h="218440">
                  <a:moveTo>
                    <a:pt x="217855" y="120180"/>
                  </a:moveTo>
                  <a:lnTo>
                    <a:pt x="216433" y="118770"/>
                  </a:lnTo>
                  <a:lnTo>
                    <a:pt x="212788" y="117894"/>
                  </a:lnTo>
                  <a:lnTo>
                    <a:pt x="210566" y="119316"/>
                  </a:lnTo>
                  <a:lnTo>
                    <a:pt x="213461" y="119481"/>
                  </a:lnTo>
                  <a:lnTo>
                    <a:pt x="216369" y="120561"/>
                  </a:lnTo>
                  <a:lnTo>
                    <a:pt x="217855" y="120180"/>
                  </a:lnTo>
                  <a:close/>
                </a:path>
                <a:path w="485775" h="218440">
                  <a:moveTo>
                    <a:pt x="226301" y="199415"/>
                  </a:moveTo>
                  <a:lnTo>
                    <a:pt x="222262" y="198716"/>
                  </a:lnTo>
                  <a:lnTo>
                    <a:pt x="222034" y="199707"/>
                  </a:lnTo>
                  <a:lnTo>
                    <a:pt x="224345" y="199313"/>
                  </a:lnTo>
                  <a:lnTo>
                    <a:pt x="226301" y="199415"/>
                  </a:lnTo>
                  <a:close/>
                </a:path>
                <a:path w="485775" h="218440">
                  <a:moveTo>
                    <a:pt x="236296" y="142557"/>
                  </a:moveTo>
                  <a:lnTo>
                    <a:pt x="236131" y="142557"/>
                  </a:lnTo>
                  <a:lnTo>
                    <a:pt x="236296" y="142557"/>
                  </a:lnTo>
                  <a:close/>
                </a:path>
                <a:path w="485775" h="218440">
                  <a:moveTo>
                    <a:pt x="236702" y="10160"/>
                  </a:moveTo>
                  <a:lnTo>
                    <a:pt x="234086" y="10160"/>
                  </a:lnTo>
                  <a:lnTo>
                    <a:pt x="233019" y="11049"/>
                  </a:lnTo>
                  <a:lnTo>
                    <a:pt x="236702" y="10160"/>
                  </a:lnTo>
                  <a:close/>
                </a:path>
                <a:path w="485775" h="218440">
                  <a:moveTo>
                    <a:pt x="237959" y="142621"/>
                  </a:moveTo>
                  <a:lnTo>
                    <a:pt x="237147" y="142544"/>
                  </a:lnTo>
                  <a:lnTo>
                    <a:pt x="236588" y="142506"/>
                  </a:lnTo>
                  <a:lnTo>
                    <a:pt x="236296" y="142557"/>
                  </a:lnTo>
                  <a:lnTo>
                    <a:pt x="237959" y="142621"/>
                  </a:lnTo>
                  <a:close/>
                </a:path>
                <a:path w="485775" h="218440">
                  <a:moveTo>
                    <a:pt x="240309" y="143649"/>
                  </a:moveTo>
                  <a:lnTo>
                    <a:pt x="240118" y="143510"/>
                  </a:lnTo>
                  <a:lnTo>
                    <a:pt x="238912" y="143510"/>
                  </a:lnTo>
                  <a:lnTo>
                    <a:pt x="240309" y="143649"/>
                  </a:lnTo>
                  <a:close/>
                </a:path>
                <a:path w="485775" h="218440">
                  <a:moveTo>
                    <a:pt x="246786" y="142062"/>
                  </a:moveTo>
                  <a:lnTo>
                    <a:pt x="244462" y="141871"/>
                  </a:lnTo>
                  <a:lnTo>
                    <a:pt x="239661" y="141782"/>
                  </a:lnTo>
                  <a:lnTo>
                    <a:pt x="242976" y="142011"/>
                  </a:lnTo>
                  <a:lnTo>
                    <a:pt x="245186" y="142062"/>
                  </a:lnTo>
                  <a:lnTo>
                    <a:pt x="246786" y="142062"/>
                  </a:lnTo>
                  <a:close/>
                </a:path>
                <a:path w="485775" h="218440">
                  <a:moveTo>
                    <a:pt x="255905" y="194729"/>
                  </a:moveTo>
                  <a:lnTo>
                    <a:pt x="255803" y="194348"/>
                  </a:lnTo>
                  <a:lnTo>
                    <a:pt x="255600" y="194030"/>
                  </a:lnTo>
                  <a:lnTo>
                    <a:pt x="255384" y="193852"/>
                  </a:lnTo>
                  <a:lnTo>
                    <a:pt x="255409" y="194157"/>
                  </a:lnTo>
                  <a:lnTo>
                    <a:pt x="255625" y="194449"/>
                  </a:lnTo>
                  <a:lnTo>
                    <a:pt x="255905" y="194729"/>
                  </a:lnTo>
                  <a:close/>
                </a:path>
                <a:path w="485775" h="218440">
                  <a:moveTo>
                    <a:pt x="259067" y="124028"/>
                  </a:moveTo>
                  <a:lnTo>
                    <a:pt x="258953" y="123202"/>
                  </a:lnTo>
                  <a:lnTo>
                    <a:pt x="256057" y="124460"/>
                  </a:lnTo>
                  <a:lnTo>
                    <a:pt x="259067" y="124028"/>
                  </a:lnTo>
                  <a:close/>
                </a:path>
                <a:path w="485775" h="218440">
                  <a:moveTo>
                    <a:pt x="263525" y="120650"/>
                  </a:moveTo>
                  <a:lnTo>
                    <a:pt x="258622" y="120650"/>
                  </a:lnTo>
                  <a:lnTo>
                    <a:pt x="258953" y="123202"/>
                  </a:lnTo>
                  <a:lnTo>
                    <a:pt x="261937" y="121920"/>
                  </a:lnTo>
                  <a:lnTo>
                    <a:pt x="262102" y="123190"/>
                  </a:lnTo>
                  <a:lnTo>
                    <a:pt x="262813" y="121920"/>
                  </a:lnTo>
                  <a:lnTo>
                    <a:pt x="263525" y="120650"/>
                  </a:lnTo>
                  <a:close/>
                </a:path>
                <a:path w="485775" h="218440">
                  <a:moveTo>
                    <a:pt x="265582" y="24130"/>
                  </a:moveTo>
                  <a:lnTo>
                    <a:pt x="264617" y="24003"/>
                  </a:lnTo>
                  <a:lnTo>
                    <a:pt x="264147" y="24130"/>
                  </a:lnTo>
                  <a:lnTo>
                    <a:pt x="264579" y="24917"/>
                  </a:lnTo>
                  <a:lnTo>
                    <a:pt x="265582" y="24130"/>
                  </a:lnTo>
                  <a:close/>
                </a:path>
                <a:path w="485775" h="218440">
                  <a:moveTo>
                    <a:pt x="265722" y="200660"/>
                  </a:moveTo>
                  <a:lnTo>
                    <a:pt x="265188" y="199948"/>
                  </a:lnTo>
                  <a:lnTo>
                    <a:pt x="264274" y="200660"/>
                  </a:lnTo>
                  <a:lnTo>
                    <a:pt x="265722" y="200660"/>
                  </a:lnTo>
                  <a:close/>
                </a:path>
                <a:path w="485775" h="218440">
                  <a:moveTo>
                    <a:pt x="266255" y="27940"/>
                  </a:moveTo>
                  <a:lnTo>
                    <a:pt x="264579" y="24917"/>
                  </a:lnTo>
                  <a:lnTo>
                    <a:pt x="263982" y="25400"/>
                  </a:lnTo>
                  <a:lnTo>
                    <a:pt x="259943" y="25400"/>
                  </a:lnTo>
                  <a:lnTo>
                    <a:pt x="266255" y="27940"/>
                  </a:lnTo>
                  <a:close/>
                </a:path>
                <a:path w="485775" h="218440">
                  <a:moveTo>
                    <a:pt x="266395" y="58458"/>
                  </a:moveTo>
                  <a:lnTo>
                    <a:pt x="264160" y="59690"/>
                  </a:lnTo>
                  <a:lnTo>
                    <a:pt x="264121" y="60096"/>
                  </a:lnTo>
                  <a:lnTo>
                    <a:pt x="266395" y="58458"/>
                  </a:lnTo>
                  <a:close/>
                </a:path>
                <a:path w="485775" h="218440">
                  <a:moveTo>
                    <a:pt x="267538" y="198120"/>
                  </a:moveTo>
                  <a:lnTo>
                    <a:pt x="263855" y="198120"/>
                  </a:lnTo>
                  <a:lnTo>
                    <a:pt x="265188" y="199948"/>
                  </a:lnTo>
                  <a:lnTo>
                    <a:pt x="267538" y="198120"/>
                  </a:lnTo>
                  <a:close/>
                </a:path>
                <a:path w="485775" h="218440">
                  <a:moveTo>
                    <a:pt x="267563" y="200660"/>
                  </a:moveTo>
                  <a:lnTo>
                    <a:pt x="266077" y="200660"/>
                  </a:lnTo>
                  <a:lnTo>
                    <a:pt x="266230" y="201587"/>
                  </a:lnTo>
                  <a:lnTo>
                    <a:pt x="267563" y="200660"/>
                  </a:lnTo>
                  <a:close/>
                </a:path>
                <a:path w="485775" h="218440">
                  <a:moveTo>
                    <a:pt x="273735" y="154940"/>
                  </a:moveTo>
                  <a:lnTo>
                    <a:pt x="273202" y="153670"/>
                  </a:lnTo>
                  <a:lnTo>
                    <a:pt x="272199" y="153670"/>
                  </a:lnTo>
                  <a:lnTo>
                    <a:pt x="273735" y="154940"/>
                  </a:lnTo>
                  <a:close/>
                </a:path>
                <a:path w="485775" h="218440">
                  <a:moveTo>
                    <a:pt x="275818" y="78917"/>
                  </a:moveTo>
                  <a:lnTo>
                    <a:pt x="273507" y="79248"/>
                  </a:lnTo>
                  <a:lnTo>
                    <a:pt x="271106" y="80721"/>
                  </a:lnTo>
                  <a:lnTo>
                    <a:pt x="275818" y="78917"/>
                  </a:lnTo>
                  <a:close/>
                </a:path>
                <a:path w="485775" h="218440">
                  <a:moveTo>
                    <a:pt x="289610" y="53149"/>
                  </a:moveTo>
                  <a:lnTo>
                    <a:pt x="289013" y="53238"/>
                  </a:lnTo>
                  <a:lnTo>
                    <a:pt x="288493" y="53454"/>
                  </a:lnTo>
                  <a:lnTo>
                    <a:pt x="288175" y="53822"/>
                  </a:lnTo>
                  <a:lnTo>
                    <a:pt x="289610" y="53149"/>
                  </a:lnTo>
                  <a:close/>
                </a:path>
                <a:path w="485775" h="218440">
                  <a:moveTo>
                    <a:pt x="292900" y="120650"/>
                  </a:moveTo>
                  <a:lnTo>
                    <a:pt x="290753" y="120650"/>
                  </a:lnTo>
                  <a:lnTo>
                    <a:pt x="291668" y="120815"/>
                  </a:lnTo>
                  <a:lnTo>
                    <a:pt x="292900" y="120650"/>
                  </a:lnTo>
                  <a:close/>
                </a:path>
                <a:path w="485775" h="218440">
                  <a:moveTo>
                    <a:pt x="294449" y="192417"/>
                  </a:moveTo>
                  <a:lnTo>
                    <a:pt x="292265" y="193700"/>
                  </a:lnTo>
                  <a:lnTo>
                    <a:pt x="293484" y="193662"/>
                  </a:lnTo>
                  <a:lnTo>
                    <a:pt x="293839" y="193306"/>
                  </a:lnTo>
                  <a:lnTo>
                    <a:pt x="294157" y="192887"/>
                  </a:lnTo>
                  <a:lnTo>
                    <a:pt x="294449" y="192417"/>
                  </a:lnTo>
                  <a:close/>
                </a:path>
                <a:path w="485775" h="218440">
                  <a:moveTo>
                    <a:pt x="300431" y="205663"/>
                  </a:moveTo>
                  <a:lnTo>
                    <a:pt x="300380" y="205498"/>
                  </a:lnTo>
                  <a:lnTo>
                    <a:pt x="299974" y="205282"/>
                  </a:lnTo>
                  <a:lnTo>
                    <a:pt x="299478" y="205054"/>
                  </a:lnTo>
                  <a:lnTo>
                    <a:pt x="299631" y="205270"/>
                  </a:lnTo>
                  <a:lnTo>
                    <a:pt x="299885" y="205486"/>
                  </a:lnTo>
                  <a:lnTo>
                    <a:pt x="300431" y="205663"/>
                  </a:lnTo>
                  <a:close/>
                </a:path>
                <a:path w="485775" h="218440">
                  <a:moveTo>
                    <a:pt x="302501" y="48844"/>
                  </a:moveTo>
                  <a:lnTo>
                    <a:pt x="301421" y="49060"/>
                  </a:lnTo>
                  <a:lnTo>
                    <a:pt x="301612" y="49682"/>
                  </a:lnTo>
                  <a:lnTo>
                    <a:pt x="302501" y="48844"/>
                  </a:lnTo>
                  <a:close/>
                </a:path>
                <a:path w="485775" h="218440">
                  <a:moveTo>
                    <a:pt x="307467" y="194310"/>
                  </a:moveTo>
                  <a:lnTo>
                    <a:pt x="307276" y="194310"/>
                  </a:lnTo>
                  <a:lnTo>
                    <a:pt x="307454" y="194335"/>
                  </a:lnTo>
                  <a:close/>
                </a:path>
                <a:path w="485775" h="218440">
                  <a:moveTo>
                    <a:pt x="315861" y="144957"/>
                  </a:moveTo>
                  <a:lnTo>
                    <a:pt x="307301" y="145008"/>
                  </a:lnTo>
                  <a:lnTo>
                    <a:pt x="306209" y="145859"/>
                  </a:lnTo>
                  <a:lnTo>
                    <a:pt x="313728" y="146672"/>
                  </a:lnTo>
                  <a:lnTo>
                    <a:pt x="315861" y="144957"/>
                  </a:lnTo>
                  <a:close/>
                </a:path>
                <a:path w="485775" h="218440">
                  <a:moveTo>
                    <a:pt x="343662" y="193636"/>
                  </a:moveTo>
                  <a:lnTo>
                    <a:pt x="343496" y="193065"/>
                  </a:lnTo>
                  <a:lnTo>
                    <a:pt x="343115" y="192328"/>
                  </a:lnTo>
                  <a:lnTo>
                    <a:pt x="341960" y="192227"/>
                  </a:lnTo>
                  <a:lnTo>
                    <a:pt x="341579" y="194754"/>
                  </a:lnTo>
                  <a:lnTo>
                    <a:pt x="341134" y="195884"/>
                  </a:lnTo>
                  <a:lnTo>
                    <a:pt x="341769" y="194830"/>
                  </a:lnTo>
                  <a:lnTo>
                    <a:pt x="342633" y="194322"/>
                  </a:lnTo>
                  <a:lnTo>
                    <a:pt x="343636" y="194119"/>
                  </a:lnTo>
                  <a:lnTo>
                    <a:pt x="343662" y="193636"/>
                  </a:lnTo>
                  <a:close/>
                </a:path>
                <a:path w="485775" h="218440">
                  <a:moveTo>
                    <a:pt x="353479" y="25400"/>
                  </a:moveTo>
                  <a:lnTo>
                    <a:pt x="348640" y="22860"/>
                  </a:lnTo>
                  <a:lnTo>
                    <a:pt x="349643" y="24130"/>
                  </a:lnTo>
                  <a:lnTo>
                    <a:pt x="348399" y="24130"/>
                  </a:lnTo>
                  <a:lnTo>
                    <a:pt x="353479" y="25400"/>
                  </a:lnTo>
                  <a:close/>
                </a:path>
                <a:path w="485775" h="218440">
                  <a:moveTo>
                    <a:pt x="353999" y="205117"/>
                  </a:moveTo>
                  <a:lnTo>
                    <a:pt x="353529" y="206209"/>
                  </a:lnTo>
                  <a:lnTo>
                    <a:pt x="353834" y="205765"/>
                  </a:lnTo>
                  <a:lnTo>
                    <a:pt x="353923" y="205435"/>
                  </a:lnTo>
                  <a:lnTo>
                    <a:pt x="353999" y="205117"/>
                  </a:lnTo>
                  <a:close/>
                </a:path>
                <a:path w="485775" h="218440">
                  <a:moveTo>
                    <a:pt x="355168" y="193192"/>
                  </a:moveTo>
                  <a:lnTo>
                    <a:pt x="350837" y="192176"/>
                  </a:lnTo>
                  <a:lnTo>
                    <a:pt x="351066" y="191617"/>
                  </a:lnTo>
                  <a:lnTo>
                    <a:pt x="348335" y="192481"/>
                  </a:lnTo>
                  <a:lnTo>
                    <a:pt x="347675" y="192722"/>
                  </a:lnTo>
                  <a:lnTo>
                    <a:pt x="350875" y="193598"/>
                  </a:lnTo>
                  <a:lnTo>
                    <a:pt x="355168" y="193192"/>
                  </a:lnTo>
                  <a:close/>
                </a:path>
                <a:path w="485775" h="218440">
                  <a:moveTo>
                    <a:pt x="362673" y="196850"/>
                  </a:moveTo>
                  <a:lnTo>
                    <a:pt x="357936" y="195580"/>
                  </a:lnTo>
                  <a:lnTo>
                    <a:pt x="362673" y="196850"/>
                  </a:lnTo>
                  <a:close/>
                </a:path>
                <a:path w="485775" h="218440">
                  <a:moveTo>
                    <a:pt x="363753" y="22809"/>
                  </a:moveTo>
                  <a:lnTo>
                    <a:pt x="363131" y="22860"/>
                  </a:lnTo>
                  <a:lnTo>
                    <a:pt x="363728" y="22860"/>
                  </a:lnTo>
                  <a:close/>
                </a:path>
                <a:path w="485775" h="218440">
                  <a:moveTo>
                    <a:pt x="369430" y="198920"/>
                  </a:moveTo>
                  <a:lnTo>
                    <a:pt x="368808" y="196850"/>
                  </a:lnTo>
                  <a:lnTo>
                    <a:pt x="367792" y="198120"/>
                  </a:lnTo>
                  <a:lnTo>
                    <a:pt x="367728" y="198424"/>
                  </a:lnTo>
                  <a:lnTo>
                    <a:pt x="368046" y="199174"/>
                  </a:lnTo>
                  <a:lnTo>
                    <a:pt x="369430" y="198920"/>
                  </a:lnTo>
                  <a:close/>
                </a:path>
                <a:path w="485775" h="218440">
                  <a:moveTo>
                    <a:pt x="374002" y="207010"/>
                  </a:moveTo>
                  <a:lnTo>
                    <a:pt x="372211" y="207606"/>
                  </a:lnTo>
                  <a:lnTo>
                    <a:pt x="371970" y="208280"/>
                  </a:lnTo>
                  <a:lnTo>
                    <a:pt x="373545" y="208280"/>
                  </a:lnTo>
                  <a:lnTo>
                    <a:pt x="374002" y="207010"/>
                  </a:lnTo>
                  <a:close/>
                </a:path>
                <a:path w="485775" h="218440">
                  <a:moveTo>
                    <a:pt x="374015" y="198120"/>
                  </a:moveTo>
                  <a:lnTo>
                    <a:pt x="369430" y="198920"/>
                  </a:lnTo>
                  <a:lnTo>
                    <a:pt x="369481" y="199097"/>
                  </a:lnTo>
                  <a:lnTo>
                    <a:pt x="374015" y="198120"/>
                  </a:lnTo>
                  <a:close/>
                </a:path>
                <a:path w="485775" h="218440">
                  <a:moveTo>
                    <a:pt x="378028" y="208280"/>
                  </a:moveTo>
                  <a:lnTo>
                    <a:pt x="373545" y="208280"/>
                  </a:lnTo>
                  <a:lnTo>
                    <a:pt x="373100" y="209550"/>
                  </a:lnTo>
                  <a:lnTo>
                    <a:pt x="378028" y="208280"/>
                  </a:lnTo>
                  <a:close/>
                </a:path>
                <a:path w="485775" h="218440">
                  <a:moveTo>
                    <a:pt x="384035" y="193865"/>
                  </a:moveTo>
                  <a:lnTo>
                    <a:pt x="379971" y="192836"/>
                  </a:lnTo>
                  <a:lnTo>
                    <a:pt x="379996" y="193687"/>
                  </a:lnTo>
                  <a:lnTo>
                    <a:pt x="379920" y="195008"/>
                  </a:lnTo>
                  <a:lnTo>
                    <a:pt x="375602" y="195414"/>
                  </a:lnTo>
                  <a:lnTo>
                    <a:pt x="383552" y="196392"/>
                  </a:lnTo>
                  <a:lnTo>
                    <a:pt x="382193" y="195376"/>
                  </a:lnTo>
                  <a:lnTo>
                    <a:pt x="380403" y="193992"/>
                  </a:lnTo>
                  <a:lnTo>
                    <a:pt x="384035" y="193865"/>
                  </a:lnTo>
                  <a:close/>
                </a:path>
                <a:path w="485775" h="218440">
                  <a:moveTo>
                    <a:pt x="386943" y="198285"/>
                  </a:moveTo>
                  <a:lnTo>
                    <a:pt x="386473" y="198120"/>
                  </a:lnTo>
                  <a:lnTo>
                    <a:pt x="386930" y="196850"/>
                  </a:lnTo>
                  <a:lnTo>
                    <a:pt x="382612" y="199390"/>
                  </a:lnTo>
                  <a:lnTo>
                    <a:pt x="386943" y="198285"/>
                  </a:lnTo>
                  <a:close/>
                </a:path>
                <a:path w="485775" h="218440">
                  <a:moveTo>
                    <a:pt x="387616" y="198120"/>
                  </a:moveTo>
                  <a:lnTo>
                    <a:pt x="386943" y="198285"/>
                  </a:lnTo>
                  <a:lnTo>
                    <a:pt x="387311" y="198424"/>
                  </a:lnTo>
                  <a:lnTo>
                    <a:pt x="387616" y="198120"/>
                  </a:lnTo>
                  <a:close/>
                </a:path>
                <a:path w="485775" h="218440">
                  <a:moveTo>
                    <a:pt x="402653" y="13970"/>
                  </a:moveTo>
                  <a:lnTo>
                    <a:pt x="401789" y="12700"/>
                  </a:lnTo>
                  <a:lnTo>
                    <a:pt x="400939" y="11430"/>
                  </a:lnTo>
                  <a:lnTo>
                    <a:pt x="400075" y="10160"/>
                  </a:lnTo>
                  <a:lnTo>
                    <a:pt x="399465" y="10541"/>
                  </a:lnTo>
                  <a:lnTo>
                    <a:pt x="399059" y="8890"/>
                  </a:lnTo>
                  <a:lnTo>
                    <a:pt x="398741" y="7620"/>
                  </a:lnTo>
                  <a:lnTo>
                    <a:pt x="398424" y="6350"/>
                  </a:lnTo>
                  <a:lnTo>
                    <a:pt x="394754" y="6350"/>
                  </a:lnTo>
                  <a:lnTo>
                    <a:pt x="391350" y="5080"/>
                  </a:lnTo>
                  <a:lnTo>
                    <a:pt x="383019" y="5080"/>
                  </a:lnTo>
                  <a:lnTo>
                    <a:pt x="386867" y="2540"/>
                  </a:lnTo>
                  <a:lnTo>
                    <a:pt x="383400" y="2540"/>
                  </a:lnTo>
                  <a:lnTo>
                    <a:pt x="378891" y="5080"/>
                  </a:lnTo>
                  <a:lnTo>
                    <a:pt x="376174" y="5080"/>
                  </a:lnTo>
                  <a:lnTo>
                    <a:pt x="373151" y="6350"/>
                  </a:lnTo>
                  <a:lnTo>
                    <a:pt x="363016" y="6350"/>
                  </a:lnTo>
                  <a:lnTo>
                    <a:pt x="364096" y="5080"/>
                  </a:lnTo>
                  <a:lnTo>
                    <a:pt x="367017" y="5080"/>
                  </a:lnTo>
                  <a:lnTo>
                    <a:pt x="359562" y="3810"/>
                  </a:lnTo>
                  <a:lnTo>
                    <a:pt x="359371" y="7620"/>
                  </a:lnTo>
                  <a:lnTo>
                    <a:pt x="351624" y="6350"/>
                  </a:lnTo>
                  <a:lnTo>
                    <a:pt x="352513" y="6350"/>
                  </a:lnTo>
                  <a:lnTo>
                    <a:pt x="353123" y="5080"/>
                  </a:lnTo>
                  <a:lnTo>
                    <a:pt x="349034" y="5080"/>
                  </a:lnTo>
                  <a:lnTo>
                    <a:pt x="345719" y="7620"/>
                  </a:lnTo>
                  <a:lnTo>
                    <a:pt x="342125" y="8890"/>
                  </a:lnTo>
                  <a:lnTo>
                    <a:pt x="334797" y="7620"/>
                  </a:lnTo>
                  <a:lnTo>
                    <a:pt x="333895" y="5080"/>
                  </a:lnTo>
                  <a:lnTo>
                    <a:pt x="333146" y="6350"/>
                  </a:lnTo>
                  <a:lnTo>
                    <a:pt x="330060" y="8890"/>
                  </a:lnTo>
                  <a:lnTo>
                    <a:pt x="326644" y="7620"/>
                  </a:lnTo>
                  <a:lnTo>
                    <a:pt x="326161" y="6350"/>
                  </a:lnTo>
                  <a:lnTo>
                    <a:pt x="327990" y="6350"/>
                  </a:lnTo>
                  <a:lnTo>
                    <a:pt x="318325" y="5080"/>
                  </a:lnTo>
                  <a:lnTo>
                    <a:pt x="313804" y="8890"/>
                  </a:lnTo>
                  <a:lnTo>
                    <a:pt x="313524" y="8839"/>
                  </a:lnTo>
                  <a:lnTo>
                    <a:pt x="313524" y="20320"/>
                  </a:lnTo>
                  <a:lnTo>
                    <a:pt x="307949" y="20320"/>
                  </a:lnTo>
                  <a:lnTo>
                    <a:pt x="307467" y="19050"/>
                  </a:lnTo>
                  <a:lnTo>
                    <a:pt x="307911" y="17780"/>
                  </a:lnTo>
                  <a:lnTo>
                    <a:pt x="309206" y="17780"/>
                  </a:lnTo>
                  <a:lnTo>
                    <a:pt x="308533" y="19050"/>
                  </a:lnTo>
                  <a:lnTo>
                    <a:pt x="311581" y="19050"/>
                  </a:lnTo>
                  <a:lnTo>
                    <a:pt x="313524" y="20320"/>
                  </a:lnTo>
                  <a:lnTo>
                    <a:pt x="313524" y="8839"/>
                  </a:lnTo>
                  <a:lnTo>
                    <a:pt x="307086" y="7620"/>
                  </a:lnTo>
                  <a:lnTo>
                    <a:pt x="306933" y="6350"/>
                  </a:lnTo>
                  <a:lnTo>
                    <a:pt x="305917" y="6350"/>
                  </a:lnTo>
                  <a:lnTo>
                    <a:pt x="313563" y="5080"/>
                  </a:lnTo>
                  <a:lnTo>
                    <a:pt x="318325" y="5080"/>
                  </a:lnTo>
                  <a:lnTo>
                    <a:pt x="319163" y="5080"/>
                  </a:lnTo>
                  <a:lnTo>
                    <a:pt x="319074" y="3810"/>
                  </a:lnTo>
                  <a:lnTo>
                    <a:pt x="312877" y="3810"/>
                  </a:lnTo>
                  <a:lnTo>
                    <a:pt x="317677" y="0"/>
                  </a:lnTo>
                  <a:lnTo>
                    <a:pt x="312762" y="1270"/>
                  </a:lnTo>
                  <a:lnTo>
                    <a:pt x="304431" y="6350"/>
                  </a:lnTo>
                  <a:lnTo>
                    <a:pt x="298373" y="5080"/>
                  </a:lnTo>
                  <a:lnTo>
                    <a:pt x="297789" y="5080"/>
                  </a:lnTo>
                  <a:lnTo>
                    <a:pt x="297535" y="3810"/>
                  </a:lnTo>
                  <a:lnTo>
                    <a:pt x="295516" y="3810"/>
                  </a:lnTo>
                  <a:lnTo>
                    <a:pt x="294373" y="5080"/>
                  </a:lnTo>
                  <a:lnTo>
                    <a:pt x="292430" y="3810"/>
                  </a:lnTo>
                  <a:lnTo>
                    <a:pt x="289344" y="3810"/>
                  </a:lnTo>
                  <a:lnTo>
                    <a:pt x="288531" y="2540"/>
                  </a:lnTo>
                  <a:lnTo>
                    <a:pt x="286423" y="2971"/>
                  </a:lnTo>
                  <a:lnTo>
                    <a:pt x="286423" y="3810"/>
                  </a:lnTo>
                  <a:lnTo>
                    <a:pt x="284937" y="5080"/>
                  </a:lnTo>
                  <a:lnTo>
                    <a:pt x="285089" y="3810"/>
                  </a:lnTo>
                  <a:lnTo>
                    <a:pt x="286423" y="3810"/>
                  </a:lnTo>
                  <a:lnTo>
                    <a:pt x="286423" y="2971"/>
                  </a:lnTo>
                  <a:lnTo>
                    <a:pt x="282194" y="3810"/>
                  </a:lnTo>
                  <a:lnTo>
                    <a:pt x="279120" y="3810"/>
                  </a:lnTo>
                  <a:lnTo>
                    <a:pt x="279501" y="6350"/>
                  </a:lnTo>
                  <a:lnTo>
                    <a:pt x="275450" y="6350"/>
                  </a:lnTo>
                  <a:lnTo>
                    <a:pt x="279349" y="7620"/>
                  </a:lnTo>
                  <a:lnTo>
                    <a:pt x="282359" y="7620"/>
                  </a:lnTo>
                  <a:lnTo>
                    <a:pt x="282956" y="7620"/>
                  </a:lnTo>
                  <a:lnTo>
                    <a:pt x="283248" y="6350"/>
                  </a:lnTo>
                  <a:lnTo>
                    <a:pt x="283057" y="7620"/>
                  </a:lnTo>
                  <a:lnTo>
                    <a:pt x="290690" y="6350"/>
                  </a:lnTo>
                  <a:lnTo>
                    <a:pt x="288315" y="7620"/>
                  </a:lnTo>
                  <a:lnTo>
                    <a:pt x="285838" y="8890"/>
                  </a:lnTo>
                  <a:lnTo>
                    <a:pt x="282359" y="7620"/>
                  </a:lnTo>
                  <a:lnTo>
                    <a:pt x="280873" y="10160"/>
                  </a:lnTo>
                  <a:lnTo>
                    <a:pt x="279234" y="11430"/>
                  </a:lnTo>
                  <a:lnTo>
                    <a:pt x="278307" y="12700"/>
                  </a:lnTo>
                  <a:lnTo>
                    <a:pt x="273900" y="8890"/>
                  </a:lnTo>
                  <a:lnTo>
                    <a:pt x="265671" y="7620"/>
                  </a:lnTo>
                  <a:lnTo>
                    <a:pt x="264401" y="5080"/>
                  </a:lnTo>
                  <a:lnTo>
                    <a:pt x="249186" y="7620"/>
                  </a:lnTo>
                  <a:lnTo>
                    <a:pt x="242138" y="10160"/>
                  </a:lnTo>
                  <a:lnTo>
                    <a:pt x="234188" y="13970"/>
                  </a:lnTo>
                  <a:lnTo>
                    <a:pt x="233629" y="11430"/>
                  </a:lnTo>
                  <a:lnTo>
                    <a:pt x="232575" y="11430"/>
                  </a:lnTo>
                  <a:lnTo>
                    <a:pt x="233019" y="11049"/>
                  </a:lnTo>
                  <a:lnTo>
                    <a:pt x="231470" y="11430"/>
                  </a:lnTo>
                  <a:lnTo>
                    <a:pt x="220929" y="11430"/>
                  </a:lnTo>
                  <a:lnTo>
                    <a:pt x="219964" y="15240"/>
                  </a:lnTo>
                  <a:lnTo>
                    <a:pt x="217487" y="13970"/>
                  </a:lnTo>
                  <a:lnTo>
                    <a:pt x="217995" y="12700"/>
                  </a:lnTo>
                  <a:lnTo>
                    <a:pt x="214287" y="12700"/>
                  </a:lnTo>
                  <a:lnTo>
                    <a:pt x="215442" y="11430"/>
                  </a:lnTo>
                  <a:lnTo>
                    <a:pt x="213677" y="11607"/>
                  </a:lnTo>
                  <a:lnTo>
                    <a:pt x="213677" y="27940"/>
                  </a:lnTo>
                  <a:lnTo>
                    <a:pt x="203060" y="26797"/>
                  </a:lnTo>
                  <a:lnTo>
                    <a:pt x="203288" y="26670"/>
                  </a:lnTo>
                  <a:lnTo>
                    <a:pt x="207759" y="24130"/>
                  </a:lnTo>
                  <a:lnTo>
                    <a:pt x="212420" y="25400"/>
                  </a:lnTo>
                  <a:lnTo>
                    <a:pt x="213677" y="27940"/>
                  </a:lnTo>
                  <a:lnTo>
                    <a:pt x="213677" y="11607"/>
                  </a:lnTo>
                  <a:lnTo>
                    <a:pt x="202755" y="12700"/>
                  </a:lnTo>
                  <a:lnTo>
                    <a:pt x="191541" y="15240"/>
                  </a:lnTo>
                  <a:lnTo>
                    <a:pt x="179933" y="19050"/>
                  </a:lnTo>
                  <a:lnTo>
                    <a:pt x="168236" y="19050"/>
                  </a:lnTo>
                  <a:lnTo>
                    <a:pt x="168592" y="20320"/>
                  </a:lnTo>
                  <a:lnTo>
                    <a:pt x="151142" y="21590"/>
                  </a:lnTo>
                  <a:lnTo>
                    <a:pt x="116319" y="26670"/>
                  </a:lnTo>
                  <a:lnTo>
                    <a:pt x="99098" y="26670"/>
                  </a:lnTo>
                  <a:lnTo>
                    <a:pt x="92710" y="25400"/>
                  </a:lnTo>
                  <a:lnTo>
                    <a:pt x="92214" y="27940"/>
                  </a:lnTo>
                  <a:lnTo>
                    <a:pt x="88455" y="30480"/>
                  </a:lnTo>
                  <a:lnTo>
                    <a:pt x="86868" y="27940"/>
                  </a:lnTo>
                  <a:lnTo>
                    <a:pt x="80467" y="30480"/>
                  </a:lnTo>
                  <a:lnTo>
                    <a:pt x="73736" y="31750"/>
                  </a:lnTo>
                  <a:lnTo>
                    <a:pt x="70510" y="30480"/>
                  </a:lnTo>
                  <a:lnTo>
                    <a:pt x="67284" y="29210"/>
                  </a:lnTo>
                  <a:lnTo>
                    <a:pt x="60388" y="27940"/>
                  </a:lnTo>
                  <a:lnTo>
                    <a:pt x="52387" y="29210"/>
                  </a:lnTo>
                  <a:lnTo>
                    <a:pt x="53835" y="30480"/>
                  </a:lnTo>
                  <a:lnTo>
                    <a:pt x="40309" y="30480"/>
                  </a:lnTo>
                  <a:lnTo>
                    <a:pt x="41236" y="29210"/>
                  </a:lnTo>
                  <a:lnTo>
                    <a:pt x="40767" y="29210"/>
                  </a:lnTo>
                  <a:lnTo>
                    <a:pt x="39624" y="30480"/>
                  </a:lnTo>
                  <a:lnTo>
                    <a:pt x="38100" y="29210"/>
                  </a:lnTo>
                  <a:lnTo>
                    <a:pt x="38138" y="27940"/>
                  </a:lnTo>
                  <a:lnTo>
                    <a:pt x="34645" y="27940"/>
                  </a:lnTo>
                  <a:lnTo>
                    <a:pt x="31076" y="29210"/>
                  </a:lnTo>
                  <a:lnTo>
                    <a:pt x="27520" y="29210"/>
                  </a:lnTo>
                  <a:lnTo>
                    <a:pt x="24447" y="26670"/>
                  </a:lnTo>
                  <a:lnTo>
                    <a:pt x="24345" y="25400"/>
                  </a:lnTo>
                  <a:lnTo>
                    <a:pt x="23622" y="22860"/>
                  </a:lnTo>
                  <a:lnTo>
                    <a:pt x="18681" y="21590"/>
                  </a:lnTo>
                  <a:lnTo>
                    <a:pt x="14516" y="20320"/>
                  </a:lnTo>
                  <a:lnTo>
                    <a:pt x="5943" y="21590"/>
                  </a:lnTo>
                  <a:lnTo>
                    <a:pt x="7112" y="22860"/>
                  </a:lnTo>
                  <a:lnTo>
                    <a:pt x="8763" y="24130"/>
                  </a:lnTo>
                  <a:lnTo>
                    <a:pt x="11125" y="25400"/>
                  </a:lnTo>
                  <a:lnTo>
                    <a:pt x="10858" y="26670"/>
                  </a:lnTo>
                  <a:lnTo>
                    <a:pt x="6756" y="26670"/>
                  </a:lnTo>
                  <a:lnTo>
                    <a:pt x="4800" y="30480"/>
                  </a:lnTo>
                  <a:lnTo>
                    <a:pt x="0" y="33020"/>
                  </a:lnTo>
                  <a:lnTo>
                    <a:pt x="9499" y="39370"/>
                  </a:lnTo>
                  <a:lnTo>
                    <a:pt x="12115" y="39370"/>
                  </a:lnTo>
                  <a:lnTo>
                    <a:pt x="14757" y="38100"/>
                  </a:lnTo>
                  <a:lnTo>
                    <a:pt x="17348" y="38100"/>
                  </a:lnTo>
                  <a:lnTo>
                    <a:pt x="19215" y="40640"/>
                  </a:lnTo>
                  <a:lnTo>
                    <a:pt x="21399" y="40640"/>
                  </a:lnTo>
                  <a:lnTo>
                    <a:pt x="21767" y="41910"/>
                  </a:lnTo>
                  <a:lnTo>
                    <a:pt x="22656" y="43180"/>
                  </a:lnTo>
                  <a:lnTo>
                    <a:pt x="24041" y="43180"/>
                  </a:lnTo>
                  <a:lnTo>
                    <a:pt x="29298" y="41910"/>
                  </a:lnTo>
                  <a:lnTo>
                    <a:pt x="31089" y="41008"/>
                  </a:lnTo>
                  <a:lnTo>
                    <a:pt x="30162" y="40640"/>
                  </a:lnTo>
                  <a:lnTo>
                    <a:pt x="31838" y="40640"/>
                  </a:lnTo>
                  <a:lnTo>
                    <a:pt x="35826" y="40640"/>
                  </a:lnTo>
                  <a:lnTo>
                    <a:pt x="39052" y="43180"/>
                  </a:lnTo>
                  <a:lnTo>
                    <a:pt x="37909" y="44450"/>
                  </a:lnTo>
                  <a:lnTo>
                    <a:pt x="42151" y="43180"/>
                  </a:lnTo>
                  <a:lnTo>
                    <a:pt x="42633" y="44450"/>
                  </a:lnTo>
                  <a:lnTo>
                    <a:pt x="49771" y="44450"/>
                  </a:lnTo>
                  <a:lnTo>
                    <a:pt x="51739" y="43180"/>
                  </a:lnTo>
                  <a:lnTo>
                    <a:pt x="55308" y="45720"/>
                  </a:lnTo>
                  <a:lnTo>
                    <a:pt x="61074" y="43180"/>
                  </a:lnTo>
                  <a:lnTo>
                    <a:pt x="63957" y="41910"/>
                  </a:lnTo>
                  <a:lnTo>
                    <a:pt x="63588" y="46990"/>
                  </a:lnTo>
                  <a:lnTo>
                    <a:pt x="64744" y="45720"/>
                  </a:lnTo>
                  <a:lnTo>
                    <a:pt x="69926" y="43180"/>
                  </a:lnTo>
                  <a:lnTo>
                    <a:pt x="73202" y="43180"/>
                  </a:lnTo>
                  <a:lnTo>
                    <a:pt x="72631" y="45720"/>
                  </a:lnTo>
                  <a:lnTo>
                    <a:pt x="82232" y="45720"/>
                  </a:lnTo>
                  <a:lnTo>
                    <a:pt x="84239" y="48260"/>
                  </a:lnTo>
                  <a:lnTo>
                    <a:pt x="88430" y="43180"/>
                  </a:lnTo>
                  <a:lnTo>
                    <a:pt x="100190" y="44450"/>
                  </a:lnTo>
                  <a:lnTo>
                    <a:pt x="103936" y="43180"/>
                  </a:lnTo>
                  <a:lnTo>
                    <a:pt x="106095" y="42443"/>
                  </a:lnTo>
                  <a:lnTo>
                    <a:pt x="105803" y="41910"/>
                  </a:lnTo>
                  <a:lnTo>
                    <a:pt x="107683" y="41910"/>
                  </a:lnTo>
                  <a:lnTo>
                    <a:pt x="110210" y="41910"/>
                  </a:lnTo>
                  <a:lnTo>
                    <a:pt x="111620" y="43180"/>
                  </a:lnTo>
                  <a:lnTo>
                    <a:pt x="114528" y="44450"/>
                  </a:lnTo>
                  <a:lnTo>
                    <a:pt x="114617" y="41910"/>
                  </a:lnTo>
                  <a:lnTo>
                    <a:pt x="114668" y="40640"/>
                  </a:lnTo>
                  <a:lnTo>
                    <a:pt x="121335" y="39370"/>
                  </a:lnTo>
                  <a:lnTo>
                    <a:pt x="122440" y="38100"/>
                  </a:lnTo>
                  <a:lnTo>
                    <a:pt x="124675" y="35560"/>
                  </a:lnTo>
                  <a:lnTo>
                    <a:pt x="130390" y="39370"/>
                  </a:lnTo>
                  <a:lnTo>
                    <a:pt x="121970" y="40640"/>
                  </a:lnTo>
                  <a:lnTo>
                    <a:pt x="124040" y="43180"/>
                  </a:lnTo>
                  <a:lnTo>
                    <a:pt x="123431" y="40640"/>
                  </a:lnTo>
                  <a:lnTo>
                    <a:pt x="132892" y="39370"/>
                  </a:lnTo>
                  <a:lnTo>
                    <a:pt x="130771" y="38100"/>
                  </a:lnTo>
                  <a:lnTo>
                    <a:pt x="135077" y="39370"/>
                  </a:lnTo>
                  <a:lnTo>
                    <a:pt x="134378" y="38100"/>
                  </a:lnTo>
                  <a:lnTo>
                    <a:pt x="136855" y="40640"/>
                  </a:lnTo>
                  <a:lnTo>
                    <a:pt x="136931" y="38100"/>
                  </a:lnTo>
                  <a:lnTo>
                    <a:pt x="136982" y="36830"/>
                  </a:lnTo>
                  <a:lnTo>
                    <a:pt x="140500" y="39370"/>
                  </a:lnTo>
                  <a:lnTo>
                    <a:pt x="143471" y="36830"/>
                  </a:lnTo>
                  <a:lnTo>
                    <a:pt x="149567" y="38100"/>
                  </a:lnTo>
                  <a:lnTo>
                    <a:pt x="145516" y="40640"/>
                  </a:lnTo>
                  <a:lnTo>
                    <a:pt x="151701" y="38100"/>
                  </a:lnTo>
                  <a:lnTo>
                    <a:pt x="152641" y="38481"/>
                  </a:lnTo>
                  <a:lnTo>
                    <a:pt x="152069" y="38100"/>
                  </a:lnTo>
                  <a:lnTo>
                    <a:pt x="152641" y="36830"/>
                  </a:lnTo>
                  <a:lnTo>
                    <a:pt x="153200" y="35560"/>
                  </a:lnTo>
                  <a:lnTo>
                    <a:pt x="160820" y="34290"/>
                  </a:lnTo>
                  <a:lnTo>
                    <a:pt x="157086" y="38100"/>
                  </a:lnTo>
                  <a:lnTo>
                    <a:pt x="159931" y="39370"/>
                  </a:lnTo>
                  <a:lnTo>
                    <a:pt x="164630" y="38100"/>
                  </a:lnTo>
                  <a:lnTo>
                    <a:pt x="167982" y="34290"/>
                  </a:lnTo>
                  <a:lnTo>
                    <a:pt x="172656" y="34290"/>
                  </a:lnTo>
                  <a:lnTo>
                    <a:pt x="171907" y="35560"/>
                  </a:lnTo>
                  <a:lnTo>
                    <a:pt x="173507" y="34290"/>
                  </a:lnTo>
                  <a:lnTo>
                    <a:pt x="176707" y="31750"/>
                  </a:lnTo>
                  <a:lnTo>
                    <a:pt x="187071" y="33020"/>
                  </a:lnTo>
                  <a:lnTo>
                    <a:pt x="190817" y="30480"/>
                  </a:lnTo>
                  <a:lnTo>
                    <a:pt x="192519" y="29324"/>
                  </a:lnTo>
                  <a:lnTo>
                    <a:pt x="192087" y="26670"/>
                  </a:lnTo>
                  <a:lnTo>
                    <a:pt x="192163" y="25400"/>
                  </a:lnTo>
                  <a:lnTo>
                    <a:pt x="195084" y="25400"/>
                  </a:lnTo>
                  <a:lnTo>
                    <a:pt x="197370" y="22860"/>
                  </a:lnTo>
                  <a:lnTo>
                    <a:pt x="198691" y="25400"/>
                  </a:lnTo>
                  <a:lnTo>
                    <a:pt x="196888" y="25400"/>
                  </a:lnTo>
                  <a:lnTo>
                    <a:pt x="196850" y="26327"/>
                  </a:lnTo>
                  <a:lnTo>
                    <a:pt x="199021" y="25400"/>
                  </a:lnTo>
                  <a:lnTo>
                    <a:pt x="201663" y="27584"/>
                  </a:lnTo>
                  <a:lnTo>
                    <a:pt x="202692" y="27012"/>
                  </a:lnTo>
                  <a:lnTo>
                    <a:pt x="208191" y="29210"/>
                  </a:lnTo>
                  <a:lnTo>
                    <a:pt x="201015" y="29210"/>
                  </a:lnTo>
                  <a:lnTo>
                    <a:pt x="206883" y="33020"/>
                  </a:lnTo>
                  <a:lnTo>
                    <a:pt x="211505" y="33020"/>
                  </a:lnTo>
                  <a:lnTo>
                    <a:pt x="212382" y="30480"/>
                  </a:lnTo>
                  <a:lnTo>
                    <a:pt x="221742" y="30480"/>
                  </a:lnTo>
                  <a:lnTo>
                    <a:pt x="223672" y="29210"/>
                  </a:lnTo>
                  <a:lnTo>
                    <a:pt x="220827" y="27940"/>
                  </a:lnTo>
                  <a:lnTo>
                    <a:pt x="222770" y="26670"/>
                  </a:lnTo>
                  <a:lnTo>
                    <a:pt x="230098" y="25400"/>
                  </a:lnTo>
                  <a:lnTo>
                    <a:pt x="234302" y="27940"/>
                  </a:lnTo>
                  <a:lnTo>
                    <a:pt x="237832" y="29210"/>
                  </a:lnTo>
                  <a:lnTo>
                    <a:pt x="243154" y="29210"/>
                  </a:lnTo>
                  <a:lnTo>
                    <a:pt x="245503" y="26670"/>
                  </a:lnTo>
                  <a:lnTo>
                    <a:pt x="245732" y="25400"/>
                  </a:lnTo>
                  <a:lnTo>
                    <a:pt x="245960" y="24130"/>
                  </a:lnTo>
                  <a:lnTo>
                    <a:pt x="246189" y="22860"/>
                  </a:lnTo>
                  <a:lnTo>
                    <a:pt x="253263" y="24130"/>
                  </a:lnTo>
                  <a:lnTo>
                    <a:pt x="251167" y="27940"/>
                  </a:lnTo>
                  <a:lnTo>
                    <a:pt x="260197" y="26670"/>
                  </a:lnTo>
                  <a:lnTo>
                    <a:pt x="255968" y="22860"/>
                  </a:lnTo>
                  <a:lnTo>
                    <a:pt x="264617" y="24003"/>
                  </a:lnTo>
                  <a:lnTo>
                    <a:pt x="268871" y="22860"/>
                  </a:lnTo>
                  <a:lnTo>
                    <a:pt x="270027" y="26670"/>
                  </a:lnTo>
                  <a:lnTo>
                    <a:pt x="292836" y="22860"/>
                  </a:lnTo>
                  <a:lnTo>
                    <a:pt x="300710" y="21590"/>
                  </a:lnTo>
                  <a:lnTo>
                    <a:pt x="300151" y="22860"/>
                  </a:lnTo>
                  <a:lnTo>
                    <a:pt x="298373" y="22860"/>
                  </a:lnTo>
                  <a:lnTo>
                    <a:pt x="300913" y="24130"/>
                  </a:lnTo>
                  <a:lnTo>
                    <a:pt x="311238" y="22860"/>
                  </a:lnTo>
                  <a:lnTo>
                    <a:pt x="321894" y="22860"/>
                  </a:lnTo>
                  <a:lnTo>
                    <a:pt x="342595" y="25400"/>
                  </a:lnTo>
                  <a:lnTo>
                    <a:pt x="347484" y="22860"/>
                  </a:lnTo>
                  <a:lnTo>
                    <a:pt x="348640" y="22860"/>
                  </a:lnTo>
                  <a:lnTo>
                    <a:pt x="351040" y="21590"/>
                  </a:lnTo>
                  <a:lnTo>
                    <a:pt x="354152" y="21590"/>
                  </a:lnTo>
                  <a:lnTo>
                    <a:pt x="354164" y="22860"/>
                  </a:lnTo>
                  <a:lnTo>
                    <a:pt x="353060" y="24130"/>
                  </a:lnTo>
                  <a:lnTo>
                    <a:pt x="354736" y="22860"/>
                  </a:lnTo>
                  <a:lnTo>
                    <a:pt x="357022" y="21590"/>
                  </a:lnTo>
                  <a:lnTo>
                    <a:pt x="364070" y="20320"/>
                  </a:lnTo>
                  <a:lnTo>
                    <a:pt x="367766" y="20320"/>
                  </a:lnTo>
                  <a:lnTo>
                    <a:pt x="366090" y="21590"/>
                  </a:lnTo>
                  <a:lnTo>
                    <a:pt x="364464" y="21590"/>
                  </a:lnTo>
                  <a:lnTo>
                    <a:pt x="363753" y="22809"/>
                  </a:lnTo>
                  <a:lnTo>
                    <a:pt x="378421" y="21590"/>
                  </a:lnTo>
                  <a:lnTo>
                    <a:pt x="370268" y="25400"/>
                  </a:lnTo>
                  <a:lnTo>
                    <a:pt x="369646" y="25400"/>
                  </a:lnTo>
                  <a:lnTo>
                    <a:pt x="365785" y="27940"/>
                  </a:lnTo>
                  <a:lnTo>
                    <a:pt x="363004" y="29210"/>
                  </a:lnTo>
                  <a:lnTo>
                    <a:pt x="358089" y="31750"/>
                  </a:lnTo>
                  <a:lnTo>
                    <a:pt x="349123" y="36830"/>
                  </a:lnTo>
                  <a:lnTo>
                    <a:pt x="343484" y="36830"/>
                  </a:lnTo>
                  <a:lnTo>
                    <a:pt x="342938" y="40640"/>
                  </a:lnTo>
                  <a:lnTo>
                    <a:pt x="328790" y="40640"/>
                  </a:lnTo>
                  <a:lnTo>
                    <a:pt x="329666" y="45720"/>
                  </a:lnTo>
                  <a:lnTo>
                    <a:pt x="320370" y="45720"/>
                  </a:lnTo>
                  <a:lnTo>
                    <a:pt x="322554" y="44450"/>
                  </a:lnTo>
                  <a:lnTo>
                    <a:pt x="310108" y="46990"/>
                  </a:lnTo>
                  <a:lnTo>
                    <a:pt x="306908" y="46990"/>
                  </a:lnTo>
                  <a:lnTo>
                    <a:pt x="306311" y="50800"/>
                  </a:lnTo>
                  <a:lnTo>
                    <a:pt x="302450" y="53340"/>
                  </a:lnTo>
                  <a:lnTo>
                    <a:pt x="301612" y="50800"/>
                  </a:lnTo>
                  <a:lnTo>
                    <a:pt x="296938" y="54610"/>
                  </a:lnTo>
                  <a:lnTo>
                    <a:pt x="293192" y="52070"/>
                  </a:lnTo>
                  <a:lnTo>
                    <a:pt x="289598" y="53340"/>
                  </a:lnTo>
                  <a:lnTo>
                    <a:pt x="291134" y="53340"/>
                  </a:lnTo>
                  <a:lnTo>
                    <a:pt x="293103" y="54610"/>
                  </a:lnTo>
                  <a:lnTo>
                    <a:pt x="287464" y="58420"/>
                  </a:lnTo>
                  <a:lnTo>
                    <a:pt x="278130" y="57150"/>
                  </a:lnTo>
                  <a:lnTo>
                    <a:pt x="277710" y="54610"/>
                  </a:lnTo>
                  <a:lnTo>
                    <a:pt x="264058" y="60960"/>
                  </a:lnTo>
                  <a:lnTo>
                    <a:pt x="264121" y="60096"/>
                  </a:lnTo>
                  <a:lnTo>
                    <a:pt x="261188" y="62230"/>
                  </a:lnTo>
                  <a:lnTo>
                    <a:pt x="262026" y="60960"/>
                  </a:lnTo>
                  <a:lnTo>
                    <a:pt x="266230" y="54610"/>
                  </a:lnTo>
                  <a:lnTo>
                    <a:pt x="259816" y="58420"/>
                  </a:lnTo>
                  <a:lnTo>
                    <a:pt x="260870" y="59690"/>
                  </a:lnTo>
                  <a:lnTo>
                    <a:pt x="259626" y="60960"/>
                  </a:lnTo>
                  <a:lnTo>
                    <a:pt x="255778" y="59690"/>
                  </a:lnTo>
                  <a:lnTo>
                    <a:pt x="247878" y="60960"/>
                  </a:lnTo>
                  <a:lnTo>
                    <a:pt x="242112" y="63500"/>
                  </a:lnTo>
                  <a:lnTo>
                    <a:pt x="242925" y="60960"/>
                  </a:lnTo>
                  <a:lnTo>
                    <a:pt x="234746" y="62230"/>
                  </a:lnTo>
                  <a:lnTo>
                    <a:pt x="226263" y="64770"/>
                  </a:lnTo>
                  <a:lnTo>
                    <a:pt x="208534" y="67310"/>
                  </a:lnTo>
                  <a:lnTo>
                    <a:pt x="212991" y="67310"/>
                  </a:lnTo>
                  <a:lnTo>
                    <a:pt x="212509" y="71120"/>
                  </a:lnTo>
                  <a:lnTo>
                    <a:pt x="211632" y="71437"/>
                  </a:lnTo>
                  <a:lnTo>
                    <a:pt x="300609" y="71437"/>
                  </a:lnTo>
                  <a:lnTo>
                    <a:pt x="301523" y="71120"/>
                  </a:lnTo>
                  <a:lnTo>
                    <a:pt x="309956" y="71120"/>
                  </a:lnTo>
                  <a:lnTo>
                    <a:pt x="312877" y="68580"/>
                  </a:lnTo>
                  <a:lnTo>
                    <a:pt x="316890" y="67310"/>
                  </a:lnTo>
                  <a:lnTo>
                    <a:pt x="319722" y="66040"/>
                  </a:lnTo>
                  <a:lnTo>
                    <a:pt x="320319" y="68580"/>
                  </a:lnTo>
                  <a:lnTo>
                    <a:pt x="326504" y="66040"/>
                  </a:lnTo>
                  <a:lnTo>
                    <a:pt x="331978" y="64770"/>
                  </a:lnTo>
                  <a:lnTo>
                    <a:pt x="337743" y="63500"/>
                  </a:lnTo>
                  <a:lnTo>
                    <a:pt x="340093" y="62230"/>
                  </a:lnTo>
                  <a:lnTo>
                    <a:pt x="342455" y="60960"/>
                  </a:lnTo>
                  <a:lnTo>
                    <a:pt x="344805" y="59690"/>
                  </a:lnTo>
                  <a:lnTo>
                    <a:pt x="343255" y="62230"/>
                  </a:lnTo>
                  <a:lnTo>
                    <a:pt x="349504" y="59690"/>
                  </a:lnTo>
                  <a:lnTo>
                    <a:pt x="349288" y="58420"/>
                  </a:lnTo>
                  <a:lnTo>
                    <a:pt x="348640" y="54610"/>
                  </a:lnTo>
                  <a:lnTo>
                    <a:pt x="348437" y="53340"/>
                  </a:lnTo>
                  <a:lnTo>
                    <a:pt x="348221" y="52070"/>
                  </a:lnTo>
                  <a:lnTo>
                    <a:pt x="353580" y="49530"/>
                  </a:lnTo>
                  <a:lnTo>
                    <a:pt x="356819" y="52070"/>
                  </a:lnTo>
                  <a:lnTo>
                    <a:pt x="359435" y="52070"/>
                  </a:lnTo>
                  <a:lnTo>
                    <a:pt x="364858" y="49530"/>
                  </a:lnTo>
                  <a:lnTo>
                    <a:pt x="373761" y="45720"/>
                  </a:lnTo>
                  <a:lnTo>
                    <a:pt x="377710" y="43180"/>
                  </a:lnTo>
                  <a:lnTo>
                    <a:pt x="381596" y="40640"/>
                  </a:lnTo>
                  <a:lnTo>
                    <a:pt x="386562" y="38100"/>
                  </a:lnTo>
                  <a:lnTo>
                    <a:pt x="389153" y="35560"/>
                  </a:lnTo>
                  <a:lnTo>
                    <a:pt x="391477" y="33020"/>
                  </a:lnTo>
                  <a:lnTo>
                    <a:pt x="393446" y="30480"/>
                  </a:lnTo>
                  <a:lnTo>
                    <a:pt x="394779" y="27940"/>
                  </a:lnTo>
                  <a:lnTo>
                    <a:pt x="396544" y="27940"/>
                  </a:lnTo>
                  <a:lnTo>
                    <a:pt x="395097" y="30480"/>
                  </a:lnTo>
                  <a:lnTo>
                    <a:pt x="398322" y="27940"/>
                  </a:lnTo>
                  <a:lnTo>
                    <a:pt x="401129" y="22860"/>
                  </a:lnTo>
                  <a:lnTo>
                    <a:pt x="402005" y="17780"/>
                  </a:lnTo>
                  <a:lnTo>
                    <a:pt x="402437" y="15240"/>
                  </a:lnTo>
                  <a:lnTo>
                    <a:pt x="402653" y="13970"/>
                  </a:lnTo>
                  <a:close/>
                </a:path>
                <a:path w="485775" h="218440">
                  <a:moveTo>
                    <a:pt x="421589" y="210667"/>
                  </a:moveTo>
                  <a:lnTo>
                    <a:pt x="416852" y="207073"/>
                  </a:lnTo>
                  <a:lnTo>
                    <a:pt x="414616" y="208470"/>
                  </a:lnTo>
                  <a:lnTo>
                    <a:pt x="416852" y="208838"/>
                  </a:lnTo>
                  <a:lnTo>
                    <a:pt x="420103" y="210845"/>
                  </a:lnTo>
                  <a:lnTo>
                    <a:pt x="421589" y="210667"/>
                  </a:lnTo>
                  <a:close/>
                </a:path>
                <a:path w="485775" h="218440">
                  <a:moveTo>
                    <a:pt x="422656" y="210540"/>
                  </a:moveTo>
                  <a:lnTo>
                    <a:pt x="421589" y="210667"/>
                  </a:lnTo>
                  <a:lnTo>
                    <a:pt x="422059" y="211035"/>
                  </a:lnTo>
                  <a:lnTo>
                    <a:pt x="422656" y="210540"/>
                  </a:lnTo>
                  <a:close/>
                </a:path>
                <a:path w="485775" h="218440">
                  <a:moveTo>
                    <a:pt x="423621" y="209778"/>
                  </a:moveTo>
                  <a:lnTo>
                    <a:pt x="422656" y="210540"/>
                  </a:lnTo>
                  <a:lnTo>
                    <a:pt x="423265" y="210477"/>
                  </a:lnTo>
                  <a:lnTo>
                    <a:pt x="423621" y="209778"/>
                  </a:lnTo>
                  <a:close/>
                </a:path>
                <a:path w="485775" h="218440">
                  <a:moveTo>
                    <a:pt x="424027" y="208876"/>
                  </a:moveTo>
                  <a:lnTo>
                    <a:pt x="423621" y="209765"/>
                  </a:lnTo>
                  <a:lnTo>
                    <a:pt x="423824" y="209588"/>
                  </a:lnTo>
                  <a:lnTo>
                    <a:pt x="423964" y="209308"/>
                  </a:lnTo>
                  <a:lnTo>
                    <a:pt x="424027" y="208876"/>
                  </a:lnTo>
                  <a:close/>
                </a:path>
                <a:path w="485775" h="218440">
                  <a:moveTo>
                    <a:pt x="432777" y="210096"/>
                  </a:moveTo>
                  <a:lnTo>
                    <a:pt x="430733" y="209981"/>
                  </a:lnTo>
                  <a:lnTo>
                    <a:pt x="431660" y="210121"/>
                  </a:lnTo>
                  <a:lnTo>
                    <a:pt x="432295" y="210159"/>
                  </a:lnTo>
                  <a:lnTo>
                    <a:pt x="432777" y="210096"/>
                  </a:lnTo>
                  <a:close/>
                </a:path>
                <a:path w="485775" h="218440">
                  <a:moveTo>
                    <a:pt x="434428" y="209372"/>
                  </a:moveTo>
                  <a:lnTo>
                    <a:pt x="434149" y="209118"/>
                  </a:lnTo>
                  <a:lnTo>
                    <a:pt x="433844" y="209727"/>
                  </a:lnTo>
                  <a:lnTo>
                    <a:pt x="433463" y="210007"/>
                  </a:lnTo>
                  <a:lnTo>
                    <a:pt x="432777" y="210096"/>
                  </a:lnTo>
                  <a:lnTo>
                    <a:pt x="434213" y="210083"/>
                  </a:lnTo>
                  <a:lnTo>
                    <a:pt x="434378" y="209727"/>
                  </a:lnTo>
                  <a:lnTo>
                    <a:pt x="434428" y="209372"/>
                  </a:lnTo>
                  <a:close/>
                </a:path>
                <a:path w="485775" h="218440">
                  <a:moveTo>
                    <a:pt x="436257" y="209956"/>
                  </a:moveTo>
                  <a:lnTo>
                    <a:pt x="434213" y="210096"/>
                  </a:lnTo>
                  <a:lnTo>
                    <a:pt x="434047" y="210540"/>
                  </a:lnTo>
                  <a:lnTo>
                    <a:pt x="434886" y="210477"/>
                  </a:lnTo>
                  <a:lnTo>
                    <a:pt x="435597" y="210261"/>
                  </a:lnTo>
                  <a:lnTo>
                    <a:pt x="436257" y="209956"/>
                  </a:lnTo>
                  <a:close/>
                </a:path>
                <a:path w="485775" h="218440">
                  <a:moveTo>
                    <a:pt x="436829" y="203200"/>
                  </a:moveTo>
                  <a:lnTo>
                    <a:pt x="430110" y="205740"/>
                  </a:lnTo>
                  <a:lnTo>
                    <a:pt x="428815" y="204470"/>
                  </a:lnTo>
                  <a:lnTo>
                    <a:pt x="428421" y="203200"/>
                  </a:lnTo>
                  <a:lnTo>
                    <a:pt x="428028" y="201930"/>
                  </a:lnTo>
                  <a:lnTo>
                    <a:pt x="431203" y="201930"/>
                  </a:lnTo>
                  <a:lnTo>
                    <a:pt x="426796" y="199390"/>
                  </a:lnTo>
                  <a:lnTo>
                    <a:pt x="427088" y="203200"/>
                  </a:lnTo>
                  <a:lnTo>
                    <a:pt x="425208" y="201930"/>
                  </a:lnTo>
                  <a:lnTo>
                    <a:pt x="423329" y="200660"/>
                  </a:lnTo>
                  <a:lnTo>
                    <a:pt x="419963" y="200660"/>
                  </a:lnTo>
                  <a:lnTo>
                    <a:pt x="418566" y="198285"/>
                  </a:lnTo>
                  <a:lnTo>
                    <a:pt x="418553" y="198158"/>
                  </a:lnTo>
                  <a:lnTo>
                    <a:pt x="421170" y="199390"/>
                  </a:lnTo>
                  <a:lnTo>
                    <a:pt x="418553" y="198120"/>
                  </a:lnTo>
                  <a:lnTo>
                    <a:pt x="413334" y="195580"/>
                  </a:lnTo>
                  <a:lnTo>
                    <a:pt x="408165" y="200660"/>
                  </a:lnTo>
                  <a:lnTo>
                    <a:pt x="405320" y="198120"/>
                  </a:lnTo>
                  <a:lnTo>
                    <a:pt x="400977" y="198120"/>
                  </a:lnTo>
                  <a:lnTo>
                    <a:pt x="400151" y="199390"/>
                  </a:lnTo>
                  <a:lnTo>
                    <a:pt x="399846" y="201930"/>
                  </a:lnTo>
                  <a:lnTo>
                    <a:pt x="396367" y="203200"/>
                  </a:lnTo>
                  <a:lnTo>
                    <a:pt x="393179" y="199390"/>
                  </a:lnTo>
                  <a:lnTo>
                    <a:pt x="391058" y="196850"/>
                  </a:lnTo>
                  <a:lnTo>
                    <a:pt x="389864" y="199390"/>
                  </a:lnTo>
                  <a:lnTo>
                    <a:pt x="387311" y="198424"/>
                  </a:lnTo>
                  <a:lnTo>
                    <a:pt x="385089" y="200660"/>
                  </a:lnTo>
                  <a:lnTo>
                    <a:pt x="379679" y="198120"/>
                  </a:lnTo>
                  <a:lnTo>
                    <a:pt x="369938" y="200660"/>
                  </a:lnTo>
                  <a:lnTo>
                    <a:pt x="369557" y="199390"/>
                  </a:lnTo>
                  <a:lnTo>
                    <a:pt x="369481" y="199097"/>
                  </a:lnTo>
                  <a:lnTo>
                    <a:pt x="368134" y="199390"/>
                  </a:lnTo>
                  <a:lnTo>
                    <a:pt x="368046" y="199174"/>
                  </a:lnTo>
                  <a:lnTo>
                    <a:pt x="367665" y="198285"/>
                  </a:lnTo>
                  <a:lnTo>
                    <a:pt x="367550" y="198424"/>
                  </a:lnTo>
                  <a:lnTo>
                    <a:pt x="367601" y="198120"/>
                  </a:lnTo>
                  <a:lnTo>
                    <a:pt x="366534" y="195580"/>
                  </a:lnTo>
                  <a:lnTo>
                    <a:pt x="361353" y="200660"/>
                  </a:lnTo>
                  <a:lnTo>
                    <a:pt x="356349" y="198120"/>
                  </a:lnTo>
                  <a:lnTo>
                    <a:pt x="357898" y="195643"/>
                  </a:lnTo>
                  <a:lnTo>
                    <a:pt x="357657" y="195580"/>
                  </a:lnTo>
                  <a:lnTo>
                    <a:pt x="354609" y="199390"/>
                  </a:lnTo>
                  <a:lnTo>
                    <a:pt x="352920" y="198120"/>
                  </a:lnTo>
                  <a:lnTo>
                    <a:pt x="347891" y="194310"/>
                  </a:lnTo>
                  <a:lnTo>
                    <a:pt x="343636" y="194310"/>
                  </a:lnTo>
                  <a:lnTo>
                    <a:pt x="343433" y="198120"/>
                  </a:lnTo>
                  <a:lnTo>
                    <a:pt x="334429" y="195580"/>
                  </a:lnTo>
                  <a:lnTo>
                    <a:pt x="327329" y="196850"/>
                  </a:lnTo>
                  <a:lnTo>
                    <a:pt x="327761" y="195580"/>
                  </a:lnTo>
                  <a:lnTo>
                    <a:pt x="313931" y="195580"/>
                  </a:lnTo>
                  <a:lnTo>
                    <a:pt x="307454" y="194335"/>
                  </a:lnTo>
                  <a:lnTo>
                    <a:pt x="306260" y="196850"/>
                  </a:lnTo>
                  <a:lnTo>
                    <a:pt x="299427" y="196850"/>
                  </a:lnTo>
                  <a:lnTo>
                    <a:pt x="294487" y="198120"/>
                  </a:lnTo>
                  <a:lnTo>
                    <a:pt x="294563" y="196850"/>
                  </a:lnTo>
                  <a:lnTo>
                    <a:pt x="294627" y="195580"/>
                  </a:lnTo>
                  <a:lnTo>
                    <a:pt x="295490" y="195580"/>
                  </a:lnTo>
                  <a:lnTo>
                    <a:pt x="298157" y="194310"/>
                  </a:lnTo>
                  <a:lnTo>
                    <a:pt x="293497" y="194310"/>
                  </a:lnTo>
                  <a:lnTo>
                    <a:pt x="292417" y="195580"/>
                  </a:lnTo>
                  <a:lnTo>
                    <a:pt x="290969" y="195580"/>
                  </a:lnTo>
                  <a:lnTo>
                    <a:pt x="287972" y="196850"/>
                  </a:lnTo>
                  <a:lnTo>
                    <a:pt x="289052" y="194310"/>
                  </a:lnTo>
                  <a:lnTo>
                    <a:pt x="282841" y="194310"/>
                  </a:lnTo>
                  <a:lnTo>
                    <a:pt x="276656" y="196850"/>
                  </a:lnTo>
                  <a:lnTo>
                    <a:pt x="268605" y="195580"/>
                  </a:lnTo>
                  <a:lnTo>
                    <a:pt x="268249" y="198120"/>
                  </a:lnTo>
                  <a:lnTo>
                    <a:pt x="275221" y="201930"/>
                  </a:lnTo>
                  <a:lnTo>
                    <a:pt x="266890" y="204470"/>
                  </a:lnTo>
                  <a:lnTo>
                    <a:pt x="266496" y="203200"/>
                  </a:lnTo>
                  <a:lnTo>
                    <a:pt x="266230" y="201587"/>
                  </a:lnTo>
                  <a:lnTo>
                    <a:pt x="265747" y="201930"/>
                  </a:lnTo>
                  <a:lnTo>
                    <a:pt x="264274" y="200660"/>
                  </a:lnTo>
                  <a:lnTo>
                    <a:pt x="262813" y="200660"/>
                  </a:lnTo>
                  <a:lnTo>
                    <a:pt x="262801" y="199390"/>
                  </a:lnTo>
                  <a:lnTo>
                    <a:pt x="262775" y="198120"/>
                  </a:lnTo>
                  <a:lnTo>
                    <a:pt x="260591" y="199390"/>
                  </a:lnTo>
                  <a:lnTo>
                    <a:pt x="260946" y="198120"/>
                  </a:lnTo>
                  <a:lnTo>
                    <a:pt x="261302" y="198120"/>
                  </a:lnTo>
                  <a:lnTo>
                    <a:pt x="257289" y="196850"/>
                  </a:lnTo>
                  <a:lnTo>
                    <a:pt x="255905" y="195580"/>
                  </a:lnTo>
                  <a:lnTo>
                    <a:pt x="256247" y="196850"/>
                  </a:lnTo>
                  <a:lnTo>
                    <a:pt x="256019" y="198120"/>
                  </a:lnTo>
                  <a:lnTo>
                    <a:pt x="247446" y="198120"/>
                  </a:lnTo>
                  <a:lnTo>
                    <a:pt x="249428" y="196850"/>
                  </a:lnTo>
                  <a:lnTo>
                    <a:pt x="251396" y="195580"/>
                  </a:lnTo>
                  <a:lnTo>
                    <a:pt x="247726" y="195580"/>
                  </a:lnTo>
                  <a:lnTo>
                    <a:pt x="246291" y="196850"/>
                  </a:lnTo>
                  <a:lnTo>
                    <a:pt x="242265" y="195580"/>
                  </a:lnTo>
                  <a:lnTo>
                    <a:pt x="242316" y="198120"/>
                  </a:lnTo>
                  <a:lnTo>
                    <a:pt x="240499" y="198120"/>
                  </a:lnTo>
                  <a:lnTo>
                    <a:pt x="240093" y="196850"/>
                  </a:lnTo>
                  <a:lnTo>
                    <a:pt x="239356" y="196850"/>
                  </a:lnTo>
                  <a:lnTo>
                    <a:pt x="236207" y="198120"/>
                  </a:lnTo>
                  <a:lnTo>
                    <a:pt x="224383" y="198120"/>
                  </a:lnTo>
                  <a:lnTo>
                    <a:pt x="226301" y="199415"/>
                  </a:lnTo>
                  <a:lnTo>
                    <a:pt x="228168" y="200660"/>
                  </a:lnTo>
                  <a:lnTo>
                    <a:pt x="228523" y="200660"/>
                  </a:lnTo>
                  <a:lnTo>
                    <a:pt x="220548" y="201930"/>
                  </a:lnTo>
                  <a:lnTo>
                    <a:pt x="196189" y="201930"/>
                  </a:lnTo>
                  <a:lnTo>
                    <a:pt x="190030" y="203200"/>
                  </a:lnTo>
                  <a:lnTo>
                    <a:pt x="182384" y="203200"/>
                  </a:lnTo>
                  <a:lnTo>
                    <a:pt x="178079" y="205740"/>
                  </a:lnTo>
                  <a:lnTo>
                    <a:pt x="176250" y="205740"/>
                  </a:lnTo>
                  <a:lnTo>
                    <a:pt x="173621" y="204470"/>
                  </a:lnTo>
                  <a:lnTo>
                    <a:pt x="174345" y="203200"/>
                  </a:lnTo>
                  <a:lnTo>
                    <a:pt x="169633" y="204470"/>
                  </a:lnTo>
                  <a:lnTo>
                    <a:pt x="162217" y="204470"/>
                  </a:lnTo>
                  <a:lnTo>
                    <a:pt x="164541" y="203200"/>
                  </a:lnTo>
                  <a:lnTo>
                    <a:pt x="167017" y="203200"/>
                  </a:lnTo>
                  <a:lnTo>
                    <a:pt x="165214" y="202831"/>
                  </a:lnTo>
                  <a:lnTo>
                    <a:pt x="166865" y="201930"/>
                  </a:lnTo>
                  <a:lnTo>
                    <a:pt x="163779" y="202539"/>
                  </a:lnTo>
                  <a:lnTo>
                    <a:pt x="160769" y="201917"/>
                  </a:lnTo>
                  <a:lnTo>
                    <a:pt x="159270" y="200660"/>
                  </a:lnTo>
                  <a:lnTo>
                    <a:pt x="152844" y="204470"/>
                  </a:lnTo>
                  <a:lnTo>
                    <a:pt x="154914" y="201930"/>
                  </a:lnTo>
                  <a:lnTo>
                    <a:pt x="145097" y="201930"/>
                  </a:lnTo>
                  <a:lnTo>
                    <a:pt x="149542" y="203200"/>
                  </a:lnTo>
                  <a:lnTo>
                    <a:pt x="146265" y="204470"/>
                  </a:lnTo>
                  <a:lnTo>
                    <a:pt x="140423" y="204470"/>
                  </a:lnTo>
                  <a:lnTo>
                    <a:pt x="141757" y="200660"/>
                  </a:lnTo>
                  <a:lnTo>
                    <a:pt x="132740" y="200660"/>
                  </a:lnTo>
                  <a:lnTo>
                    <a:pt x="124650" y="203200"/>
                  </a:lnTo>
                  <a:lnTo>
                    <a:pt x="117182" y="204470"/>
                  </a:lnTo>
                  <a:lnTo>
                    <a:pt x="109982" y="203200"/>
                  </a:lnTo>
                  <a:lnTo>
                    <a:pt x="106756" y="205740"/>
                  </a:lnTo>
                  <a:lnTo>
                    <a:pt x="116662" y="204470"/>
                  </a:lnTo>
                  <a:lnTo>
                    <a:pt x="113830" y="207010"/>
                  </a:lnTo>
                  <a:lnTo>
                    <a:pt x="108064" y="207010"/>
                  </a:lnTo>
                  <a:lnTo>
                    <a:pt x="106629" y="205740"/>
                  </a:lnTo>
                  <a:lnTo>
                    <a:pt x="92519" y="205740"/>
                  </a:lnTo>
                  <a:lnTo>
                    <a:pt x="90106" y="205740"/>
                  </a:lnTo>
                  <a:lnTo>
                    <a:pt x="89141" y="208280"/>
                  </a:lnTo>
                  <a:lnTo>
                    <a:pt x="82511" y="208280"/>
                  </a:lnTo>
                  <a:lnTo>
                    <a:pt x="77584" y="207010"/>
                  </a:lnTo>
                  <a:lnTo>
                    <a:pt x="79768" y="205740"/>
                  </a:lnTo>
                  <a:lnTo>
                    <a:pt x="84150" y="203200"/>
                  </a:lnTo>
                  <a:lnTo>
                    <a:pt x="88011" y="203200"/>
                  </a:lnTo>
                  <a:lnTo>
                    <a:pt x="87896" y="204470"/>
                  </a:lnTo>
                  <a:lnTo>
                    <a:pt x="90576" y="204470"/>
                  </a:lnTo>
                  <a:lnTo>
                    <a:pt x="90868" y="203200"/>
                  </a:lnTo>
                  <a:lnTo>
                    <a:pt x="89255" y="203200"/>
                  </a:lnTo>
                  <a:lnTo>
                    <a:pt x="89141" y="201930"/>
                  </a:lnTo>
                  <a:lnTo>
                    <a:pt x="86029" y="201930"/>
                  </a:lnTo>
                  <a:lnTo>
                    <a:pt x="89903" y="200660"/>
                  </a:lnTo>
                  <a:lnTo>
                    <a:pt x="86652" y="200660"/>
                  </a:lnTo>
                  <a:lnTo>
                    <a:pt x="85890" y="201701"/>
                  </a:lnTo>
                  <a:lnTo>
                    <a:pt x="85737" y="201930"/>
                  </a:lnTo>
                  <a:lnTo>
                    <a:pt x="85826" y="201587"/>
                  </a:lnTo>
                  <a:lnTo>
                    <a:pt x="85242" y="200660"/>
                  </a:lnTo>
                  <a:lnTo>
                    <a:pt x="81927" y="200660"/>
                  </a:lnTo>
                  <a:lnTo>
                    <a:pt x="83159" y="199390"/>
                  </a:lnTo>
                  <a:lnTo>
                    <a:pt x="85407" y="198120"/>
                  </a:lnTo>
                  <a:lnTo>
                    <a:pt x="83781" y="198120"/>
                  </a:lnTo>
                  <a:lnTo>
                    <a:pt x="80479" y="199390"/>
                  </a:lnTo>
                  <a:lnTo>
                    <a:pt x="80949" y="198120"/>
                  </a:lnTo>
                  <a:lnTo>
                    <a:pt x="83286" y="196850"/>
                  </a:lnTo>
                  <a:lnTo>
                    <a:pt x="87198" y="194716"/>
                  </a:lnTo>
                  <a:lnTo>
                    <a:pt x="87261" y="195580"/>
                  </a:lnTo>
                  <a:lnTo>
                    <a:pt x="88099" y="194310"/>
                  </a:lnTo>
                  <a:lnTo>
                    <a:pt x="88938" y="193040"/>
                  </a:lnTo>
                  <a:lnTo>
                    <a:pt x="92303" y="193040"/>
                  </a:lnTo>
                  <a:lnTo>
                    <a:pt x="92367" y="194335"/>
                  </a:lnTo>
                  <a:lnTo>
                    <a:pt x="93218" y="195580"/>
                  </a:lnTo>
                  <a:lnTo>
                    <a:pt x="92798" y="194310"/>
                  </a:lnTo>
                  <a:lnTo>
                    <a:pt x="96951" y="194310"/>
                  </a:lnTo>
                  <a:lnTo>
                    <a:pt x="97167" y="195580"/>
                  </a:lnTo>
                  <a:lnTo>
                    <a:pt x="99695" y="194310"/>
                  </a:lnTo>
                  <a:lnTo>
                    <a:pt x="98945" y="195580"/>
                  </a:lnTo>
                  <a:lnTo>
                    <a:pt x="99288" y="195580"/>
                  </a:lnTo>
                  <a:lnTo>
                    <a:pt x="101739" y="194310"/>
                  </a:lnTo>
                  <a:lnTo>
                    <a:pt x="99148" y="193040"/>
                  </a:lnTo>
                  <a:lnTo>
                    <a:pt x="101206" y="193040"/>
                  </a:lnTo>
                  <a:lnTo>
                    <a:pt x="102870" y="191770"/>
                  </a:lnTo>
                  <a:lnTo>
                    <a:pt x="103111" y="193040"/>
                  </a:lnTo>
                  <a:lnTo>
                    <a:pt x="103898" y="191770"/>
                  </a:lnTo>
                  <a:lnTo>
                    <a:pt x="104686" y="190500"/>
                  </a:lnTo>
                  <a:lnTo>
                    <a:pt x="100380" y="190500"/>
                  </a:lnTo>
                  <a:lnTo>
                    <a:pt x="103873" y="186690"/>
                  </a:lnTo>
                  <a:lnTo>
                    <a:pt x="106895" y="186690"/>
                  </a:lnTo>
                  <a:lnTo>
                    <a:pt x="111772" y="182880"/>
                  </a:lnTo>
                  <a:lnTo>
                    <a:pt x="113499" y="185420"/>
                  </a:lnTo>
                  <a:lnTo>
                    <a:pt x="109982" y="186690"/>
                  </a:lnTo>
                  <a:lnTo>
                    <a:pt x="110223" y="187960"/>
                  </a:lnTo>
                  <a:lnTo>
                    <a:pt x="110794" y="189230"/>
                  </a:lnTo>
                  <a:lnTo>
                    <a:pt x="108267" y="190500"/>
                  </a:lnTo>
                  <a:lnTo>
                    <a:pt x="109537" y="190500"/>
                  </a:lnTo>
                  <a:lnTo>
                    <a:pt x="111213" y="189230"/>
                  </a:lnTo>
                  <a:lnTo>
                    <a:pt x="113703" y="189230"/>
                  </a:lnTo>
                  <a:lnTo>
                    <a:pt x="113195" y="190500"/>
                  </a:lnTo>
                  <a:lnTo>
                    <a:pt x="121335" y="190500"/>
                  </a:lnTo>
                  <a:lnTo>
                    <a:pt x="119862" y="189230"/>
                  </a:lnTo>
                  <a:lnTo>
                    <a:pt x="115468" y="185420"/>
                  </a:lnTo>
                  <a:lnTo>
                    <a:pt x="123990" y="184150"/>
                  </a:lnTo>
                  <a:lnTo>
                    <a:pt x="123304" y="185420"/>
                  </a:lnTo>
                  <a:lnTo>
                    <a:pt x="124777" y="185966"/>
                  </a:lnTo>
                  <a:lnTo>
                    <a:pt x="125310" y="184150"/>
                  </a:lnTo>
                  <a:lnTo>
                    <a:pt x="125691" y="182880"/>
                  </a:lnTo>
                  <a:lnTo>
                    <a:pt x="128574" y="181610"/>
                  </a:lnTo>
                  <a:lnTo>
                    <a:pt x="134353" y="181610"/>
                  </a:lnTo>
                  <a:lnTo>
                    <a:pt x="134404" y="179070"/>
                  </a:lnTo>
                  <a:lnTo>
                    <a:pt x="133883" y="179070"/>
                  </a:lnTo>
                  <a:lnTo>
                    <a:pt x="134277" y="177800"/>
                  </a:lnTo>
                  <a:lnTo>
                    <a:pt x="134670" y="176530"/>
                  </a:lnTo>
                  <a:lnTo>
                    <a:pt x="137515" y="176530"/>
                  </a:lnTo>
                  <a:lnTo>
                    <a:pt x="141312" y="175260"/>
                  </a:lnTo>
                  <a:lnTo>
                    <a:pt x="141516" y="175704"/>
                  </a:lnTo>
                  <a:lnTo>
                    <a:pt x="143205" y="173990"/>
                  </a:lnTo>
                  <a:lnTo>
                    <a:pt x="149796" y="177800"/>
                  </a:lnTo>
                  <a:lnTo>
                    <a:pt x="155486" y="175260"/>
                  </a:lnTo>
                  <a:lnTo>
                    <a:pt x="158483" y="175260"/>
                  </a:lnTo>
                  <a:lnTo>
                    <a:pt x="156286" y="177800"/>
                  </a:lnTo>
                  <a:lnTo>
                    <a:pt x="158864" y="179070"/>
                  </a:lnTo>
                  <a:lnTo>
                    <a:pt x="165328" y="175260"/>
                  </a:lnTo>
                  <a:lnTo>
                    <a:pt x="166573" y="179070"/>
                  </a:lnTo>
                  <a:lnTo>
                    <a:pt x="173482" y="176530"/>
                  </a:lnTo>
                  <a:lnTo>
                    <a:pt x="171094" y="175260"/>
                  </a:lnTo>
                  <a:lnTo>
                    <a:pt x="170789" y="175260"/>
                  </a:lnTo>
                  <a:lnTo>
                    <a:pt x="175577" y="172720"/>
                  </a:lnTo>
                  <a:lnTo>
                    <a:pt x="163957" y="175260"/>
                  </a:lnTo>
                  <a:lnTo>
                    <a:pt x="168694" y="172720"/>
                  </a:lnTo>
                  <a:lnTo>
                    <a:pt x="168008" y="172720"/>
                  </a:lnTo>
                  <a:lnTo>
                    <a:pt x="167487" y="172720"/>
                  </a:lnTo>
                  <a:lnTo>
                    <a:pt x="163741" y="173990"/>
                  </a:lnTo>
                  <a:lnTo>
                    <a:pt x="161544" y="173990"/>
                  </a:lnTo>
                  <a:lnTo>
                    <a:pt x="163207" y="172720"/>
                  </a:lnTo>
                  <a:lnTo>
                    <a:pt x="163842" y="172237"/>
                  </a:lnTo>
                  <a:lnTo>
                    <a:pt x="162610" y="171450"/>
                  </a:lnTo>
                  <a:lnTo>
                    <a:pt x="164338" y="171856"/>
                  </a:lnTo>
                  <a:lnTo>
                    <a:pt x="164871" y="171450"/>
                  </a:lnTo>
                  <a:lnTo>
                    <a:pt x="164757" y="171958"/>
                  </a:lnTo>
                  <a:lnTo>
                    <a:pt x="167690" y="172643"/>
                  </a:lnTo>
                  <a:lnTo>
                    <a:pt x="168059" y="172643"/>
                  </a:lnTo>
                  <a:lnTo>
                    <a:pt x="168833" y="172643"/>
                  </a:lnTo>
                  <a:lnTo>
                    <a:pt x="171069" y="171450"/>
                  </a:lnTo>
                  <a:lnTo>
                    <a:pt x="168198" y="172466"/>
                  </a:lnTo>
                  <a:lnTo>
                    <a:pt x="169011" y="171450"/>
                  </a:lnTo>
                  <a:lnTo>
                    <a:pt x="172034" y="167640"/>
                  </a:lnTo>
                  <a:lnTo>
                    <a:pt x="178066" y="168910"/>
                  </a:lnTo>
                  <a:lnTo>
                    <a:pt x="178663" y="173990"/>
                  </a:lnTo>
                  <a:lnTo>
                    <a:pt x="184873" y="173990"/>
                  </a:lnTo>
                  <a:lnTo>
                    <a:pt x="190792" y="172720"/>
                  </a:lnTo>
                  <a:lnTo>
                    <a:pt x="197167" y="170180"/>
                  </a:lnTo>
                  <a:lnTo>
                    <a:pt x="204800" y="168910"/>
                  </a:lnTo>
                  <a:lnTo>
                    <a:pt x="201091" y="168910"/>
                  </a:lnTo>
                  <a:lnTo>
                    <a:pt x="201688" y="167640"/>
                  </a:lnTo>
                  <a:lnTo>
                    <a:pt x="202298" y="166370"/>
                  </a:lnTo>
                  <a:lnTo>
                    <a:pt x="207949" y="167640"/>
                  </a:lnTo>
                  <a:lnTo>
                    <a:pt x="211442" y="166370"/>
                  </a:lnTo>
                  <a:lnTo>
                    <a:pt x="211366" y="167640"/>
                  </a:lnTo>
                  <a:lnTo>
                    <a:pt x="213702" y="167640"/>
                  </a:lnTo>
                  <a:lnTo>
                    <a:pt x="215417" y="168910"/>
                  </a:lnTo>
                  <a:lnTo>
                    <a:pt x="215011" y="167640"/>
                  </a:lnTo>
                  <a:lnTo>
                    <a:pt x="223634" y="167640"/>
                  </a:lnTo>
                  <a:lnTo>
                    <a:pt x="223799" y="166370"/>
                  </a:lnTo>
                  <a:lnTo>
                    <a:pt x="224142" y="163830"/>
                  </a:lnTo>
                  <a:lnTo>
                    <a:pt x="229489" y="166370"/>
                  </a:lnTo>
                  <a:lnTo>
                    <a:pt x="233489" y="166370"/>
                  </a:lnTo>
                  <a:lnTo>
                    <a:pt x="238150" y="163830"/>
                  </a:lnTo>
                  <a:lnTo>
                    <a:pt x="240690" y="162560"/>
                  </a:lnTo>
                  <a:lnTo>
                    <a:pt x="243547" y="160020"/>
                  </a:lnTo>
                  <a:lnTo>
                    <a:pt x="245529" y="158750"/>
                  </a:lnTo>
                  <a:lnTo>
                    <a:pt x="250990" y="157480"/>
                  </a:lnTo>
                  <a:lnTo>
                    <a:pt x="249339" y="160020"/>
                  </a:lnTo>
                  <a:lnTo>
                    <a:pt x="255993" y="160020"/>
                  </a:lnTo>
                  <a:lnTo>
                    <a:pt x="248767" y="162560"/>
                  </a:lnTo>
                  <a:lnTo>
                    <a:pt x="252958" y="162560"/>
                  </a:lnTo>
                  <a:lnTo>
                    <a:pt x="257149" y="161290"/>
                  </a:lnTo>
                  <a:lnTo>
                    <a:pt x="257759" y="161290"/>
                  </a:lnTo>
                  <a:lnTo>
                    <a:pt x="260121" y="160020"/>
                  </a:lnTo>
                  <a:lnTo>
                    <a:pt x="264756" y="157480"/>
                  </a:lnTo>
                  <a:lnTo>
                    <a:pt x="267004" y="156210"/>
                  </a:lnTo>
                  <a:lnTo>
                    <a:pt x="268732" y="156908"/>
                  </a:lnTo>
                  <a:lnTo>
                    <a:pt x="266941" y="157099"/>
                  </a:lnTo>
                  <a:lnTo>
                    <a:pt x="269049" y="157022"/>
                  </a:lnTo>
                  <a:lnTo>
                    <a:pt x="270217" y="157480"/>
                  </a:lnTo>
                  <a:lnTo>
                    <a:pt x="270433" y="156768"/>
                  </a:lnTo>
                  <a:lnTo>
                    <a:pt x="271348" y="156362"/>
                  </a:lnTo>
                  <a:lnTo>
                    <a:pt x="270560" y="156324"/>
                  </a:lnTo>
                  <a:lnTo>
                    <a:pt x="268224" y="154940"/>
                  </a:lnTo>
                  <a:lnTo>
                    <a:pt x="272122" y="153670"/>
                  </a:lnTo>
                  <a:lnTo>
                    <a:pt x="277291" y="152400"/>
                  </a:lnTo>
                  <a:lnTo>
                    <a:pt x="280454" y="152400"/>
                  </a:lnTo>
                  <a:lnTo>
                    <a:pt x="288353" y="149860"/>
                  </a:lnTo>
                  <a:lnTo>
                    <a:pt x="293992" y="148590"/>
                  </a:lnTo>
                  <a:lnTo>
                    <a:pt x="297040" y="147320"/>
                  </a:lnTo>
                  <a:lnTo>
                    <a:pt x="300075" y="146050"/>
                  </a:lnTo>
                  <a:lnTo>
                    <a:pt x="302717" y="144780"/>
                  </a:lnTo>
                  <a:lnTo>
                    <a:pt x="305371" y="143510"/>
                  </a:lnTo>
                  <a:lnTo>
                    <a:pt x="315341" y="142367"/>
                  </a:lnTo>
                  <a:lnTo>
                    <a:pt x="315544" y="142341"/>
                  </a:lnTo>
                  <a:lnTo>
                    <a:pt x="316395" y="142240"/>
                  </a:lnTo>
                  <a:lnTo>
                    <a:pt x="317055" y="142240"/>
                  </a:lnTo>
                  <a:lnTo>
                    <a:pt x="317119" y="141947"/>
                  </a:lnTo>
                  <a:lnTo>
                    <a:pt x="318693" y="141554"/>
                  </a:lnTo>
                  <a:lnTo>
                    <a:pt x="317169" y="141770"/>
                  </a:lnTo>
                  <a:lnTo>
                    <a:pt x="317703" y="139700"/>
                  </a:lnTo>
                  <a:lnTo>
                    <a:pt x="320217" y="137160"/>
                  </a:lnTo>
                  <a:lnTo>
                    <a:pt x="322808" y="134620"/>
                  </a:lnTo>
                  <a:lnTo>
                    <a:pt x="323888" y="134620"/>
                  </a:lnTo>
                  <a:lnTo>
                    <a:pt x="323189" y="135890"/>
                  </a:lnTo>
                  <a:lnTo>
                    <a:pt x="325170" y="134620"/>
                  </a:lnTo>
                  <a:lnTo>
                    <a:pt x="323469" y="133350"/>
                  </a:lnTo>
                  <a:lnTo>
                    <a:pt x="322516" y="132080"/>
                  </a:lnTo>
                  <a:lnTo>
                    <a:pt x="320281" y="132080"/>
                  </a:lnTo>
                  <a:lnTo>
                    <a:pt x="319074" y="130810"/>
                  </a:lnTo>
                  <a:lnTo>
                    <a:pt x="316674" y="130810"/>
                  </a:lnTo>
                  <a:lnTo>
                    <a:pt x="313931" y="129540"/>
                  </a:lnTo>
                  <a:lnTo>
                    <a:pt x="311302" y="128270"/>
                  </a:lnTo>
                  <a:lnTo>
                    <a:pt x="311505" y="127000"/>
                  </a:lnTo>
                  <a:lnTo>
                    <a:pt x="311708" y="125730"/>
                  </a:lnTo>
                  <a:lnTo>
                    <a:pt x="317195" y="129540"/>
                  </a:lnTo>
                  <a:lnTo>
                    <a:pt x="316407" y="128270"/>
                  </a:lnTo>
                  <a:lnTo>
                    <a:pt x="319786" y="127000"/>
                  </a:lnTo>
                  <a:lnTo>
                    <a:pt x="317982" y="125730"/>
                  </a:lnTo>
                  <a:lnTo>
                    <a:pt x="314909" y="124460"/>
                  </a:lnTo>
                  <a:lnTo>
                    <a:pt x="307314" y="124460"/>
                  </a:lnTo>
                  <a:lnTo>
                    <a:pt x="308521" y="121920"/>
                  </a:lnTo>
                  <a:lnTo>
                    <a:pt x="310222" y="123190"/>
                  </a:lnTo>
                  <a:lnTo>
                    <a:pt x="311327" y="120650"/>
                  </a:lnTo>
                  <a:lnTo>
                    <a:pt x="297815" y="121920"/>
                  </a:lnTo>
                  <a:lnTo>
                    <a:pt x="291668" y="120815"/>
                  </a:lnTo>
                  <a:lnTo>
                    <a:pt x="283400" y="121920"/>
                  </a:lnTo>
                  <a:lnTo>
                    <a:pt x="273596" y="121920"/>
                  </a:lnTo>
                  <a:lnTo>
                    <a:pt x="259067" y="124028"/>
                  </a:lnTo>
                  <a:lnTo>
                    <a:pt x="259118" y="124460"/>
                  </a:lnTo>
                  <a:lnTo>
                    <a:pt x="250812" y="125730"/>
                  </a:lnTo>
                  <a:lnTo>
                    <a:pt x="249834" y="124460"/>
                  </a:lnTo>
                  <a:lnTo>
                    <a:pt x="244716" y="123190"/>
                  </a:lnTo>
                  <a:lnTo>
                    <a:pt x="245021" y="120650"/>
                  </a:lnTo>
                  <a:lnTo>
                    <a:pt x="254203" y="120650"/>
                  </a:lnTo>
                  <a:lnTo>
                    <a:pt x="253428" y="118110"/>
                  </a:lnTo>
                  <a:lnTo>
                    <a:pt x="250012" y="118110"/>
                  </a:lnTo>
                  <a:lnTo>
                    <a:pt x="243306" y="119380"/>
                  </a:lnTo>
                  <a:lnTo>
                    <a:pt x="240068" y="120650"/>
                  </a:lnTo>
                  <a:lnTo>
                    <a:pt x="237693" y="119380"/>
                  </a:lnTo>
                  <a:lnTo>
                    <a:pt x="238658" y="118110"/>
                  </a:lnTo>
                  <a:lnTo>
                    <a:pt x="235077" y="118110"/>
                  </a:lnTo>
                  <a:lnTo>
                    <a:pt x="232130" y="119380"/>
                  </a:lnTo>
                  <a:lnTo>
                    <a:pt x="229336" y="119380"/>
                  </a:lnTo>
                  <a:lnTo>
                    <a:pt x="224383" y="121920"/>
                  </a:lnTo>
                  <a:lnTo>
                    <a:pt x="216725" y="121920"/>
                  </a:lnTo>
                  <a:lnTo>
                    <a:pt x="217779" y="123190"/>
                  </a:lnTo>
                  <a:lnTo>
                    <a:pt x="212242" y="127000"/>
                  </a:lnTo>
                  <a:lnTo>
                    <a:pt x="212445" y="125730"/>
                  </a:lnTo>
                  <a:lnTo>
                    <a:pt x="212661" y="124460"/>
                  </a:lnTo>
                  <a:lnTo>
                    <a:pt x="213080" y="121920"/>
                  </a:lnTo>
                  <a:lnTo>
                    <a:pt x="207556" y="124460"/>
                  </a:lnTo>
                  <a:lnTo>
                    <a:pt x="205828" y="120650"/>
                  </a:lnTo>
                  <a:lnTo>
                    <a:pt x="202158" y="121920"/>
                  </a:lnTo>
                  <a:lnTo>
                    <a:pt x="192989" y="124460"/>
                  </a:lnTo>
                  <a:lnTo>
                    <a:pt x="186385" y="124460"/>
                  </a:lnTo>
                  <a:lnTo>
                    <a:pt x="188074" y="123304"/>
                  </a:lnTo>
                  <a:lnTo>
                    <a:pt x="182740" y="124460"/>
                  </a:lnTo>
                  <a:lnTo>
                    <a:pt x="175488" y="124460"/>
                  </a:lnTo>
                  <a:lnTo>
                    <a:pt x="174218" y="123190"/>
                  </a:lnTo>
                  <a:lnTo>
                    <a:pt x="172948" y="121920"/>
                  </a:lnTo>
                  <a:lnTo>
                    <a:pt x="165798" y="120650"/>
                  </a:lnTo>
                  <a:lnTo>
                    <a:pt x="157403" y="120650"/>
                  </a:lnTo>
                  <a:lnTo>
                    <a:pt x="154305" y="119380"/>
                  </a:lnTo>
                  <a:lnTo>
                    <a:pt x="151193" y="118110"/>
                  </a:lnTo>
                  <a:lnTo>
                    <a:pt x="141566" y="119380"/>
                  </a:lnTo>
                  <a:lnTo>
                    <a:pt x="131762" y="119380"/>
                  </a:lnTo>
                  <a:lnTo>
                    <a:pt x="121551" y="118110"/>
                  </a:lnTo>
                  <a:lnTo>
                    <a:pt x="110718" y="118110"/>
                  </a:lnTo>
                  <a:lnTo>
                    <a:pt x="116078" y="123190"/>
                  </a:lnTo>
                  <a:lnTo>
                    <a:pt x="106349" y="118110"/>
                  </a:lnTo>
                  <a:lnTo>
                    <a:pt x="107327" y="123190"/>
                  </a:lnTo>
                  <a:lnTo>
                    <a:pt x="104584" y="124460"/>
                  </a:lnTo>
                  <a:lnTo>
                    <a:pt x="103924" y="124460"/>
                  </a:lnTo>
                  <a:lnTo>
                    <a:pt x="103746" y="123190"/>
                  </a:lnTo>
                  <a:lnTo>
                    <a:pt x="101777" y="123190"/>
                  </a:lnTo>
                  <a:lnTo>
                    <a:pt x="100596" y="121920"/>
                  </a:lnTo>
                  <a:lnTo>
                    <a:pt x="100203" y="120650"/>
                  </a:lnTo>
                  <a:lnTo>
                    <a:pt x="100952" y="119380"/>
                  </a:lnTo>
                  <a:lnTo>
                    <a:pt x="102654" y="119380"/>
                  </a:lnTo>
                  <a:lnTo>
                    <a:pt x="103479" y="118110"/>
                  </a:lnTo>
                  <a:lnTo>
                    <a:pt x="102044" y="118110"/>
                  </a:lnTo>
                  <a:lnTo>
                    <a:pt x="104952" y="115570"/>
                  </a:lnTo>
                  <a:lnTo>
                    <a:pt x="106591" y="114300"/>
                  </a:lnTo>
                  <a:lnTo>
                    <a:pt x="104114" y="115570"/>
                  </a:lnTo>
                  <a:lnTo>
                    <a:pt x="102146" y="116840"/>
                  </a:lnTo>
                  <a:lnTo>
                    <a:pt x="101434" y="116840"/>
                  </a:lnTo>
                  <a:lnTo>
                    <a:pt x="100507" y="118110"/>
                  </a:lnTo>
                  <a:lnTo>
                    <a:pt x="99936" y="119380"/>
                  </a:lnTo>
                  <a:lnTo>
                    <a:pt x="95885" y="120650"/>
                  </a:lnTo>
                  <a:lnTo>
                    <a:pt x="96570" y="119380"/>
                  </a:lnTo>
                  <a:lnTo>
                    <a:pt x="98590" y="118110"/>
                  </a:lnTo>
                  <a:lnTo>
                    <a:pt x="100291" y="116840"/>
                  </a:lnTo>
                  <a:lnTo>
                    <a:pt x="103339" y="115570"/>
                  </a:lnTo>
                  <a:lnTo>
                    <a:pt x="101295" y="116103"/>
                  </a:lnTo>
                  <a:lnTo>
                    <a:pt x="102019" y="115570"/>
                  </a:lnTo>
                  <a:lnTo>
                    <a:pt x="99834" y="115570"/>
                  </a:lnTo>
                  <a:lnTo>
                    <a:pt x="96164" y="114300"/>
                  </a:lnTo>
                  <a:lnTo>
                    <a:pt x="97751" y="114300"/>
                  </a:lnTo>
                  <a:lnTo>
                    <a:pt x="99771" y="113030"/>
                  </a:lnTo>
                  <a:lnTo>
                    <a:pt x="98069" y="113030"/>
                  </a:lnTo>
                  <a:lnTo>
                    <a:pt x="98920" y="111760"/>
                  </a:lnTo>
                  <a:lnTo>
                    <a:pt x="99466" y="110490"/>
                  </a:lnTo>
                  <a:lnTo>
                    <a:pt x="102387" y="109220"/>
                  </a:lnTo>
                  <a:lnTo>
                    <a:pt x="104686" y="109220"/>
                  </a:lnTo>
                  <a:lnTo>
                    <a:pt x="104825" y="110413"/>
                  </a:lnTo>
                  <a:lnTo>
                    <a:pt x="105613" y="109220"/>
                  </a:lnTo>
                  <a:lnTo>
                    <a:pt x="106464" y="107950"/>
                  </a:lnTo>
                  <a:lnTo>
                    <a:pt x="109702" y="107950"/>
                  </a:lnTo>
                  <a:lnTo>
                    <a:pt x="109689" y="109220"/>
                  </a:lnTo>
                  <a:lnTo>
                    <a:pt x="110210" y="109220"/>
                  </a:lnTo>
                  <a:lnTo>
                    <a:pt x="112077" y="107950"/>
                  </a:lnTo>
                  <a:lnTo>
                    <a:pt x="115798" y="105410"/>
                  </a:lnTo>
                  <a:lnTo>
                    <a:pt x="119087" y="105410"/>
                  </a:lnTo>
                  <a:lnTo>
                    <a:pt x="116814" y="107950"/>
                  </a:lnTo>
                  <a:lnTo>
                    <a:pt x="125107" y="105410"/>
                  </a:lnTo>
                  <a:lnTo>
                    <a:pt x="131838" y="102870"/>
                  </a:lnTo>
                  <a:lnTo>
                    <a:pt x="138137" y="99060"/>
                  </a:lnTo>
                  <a:lnTo>
                    <a:pt x="145173" y="96520"/>
                  </a:lnTo>
                  <a:lnTo>
                    <a:pt x="145910" y="100330"/>
                  </a:lnTo>
                  <a:lnTo>
                    <a:pt x="160909" y="100330"/>
                  </a:lnTo>
                  <a:lnTo>
                    <a:pt x="171094" y="97790"/>
                  </a:lnTo>
                  <a:lnTo>
                    <a:pt x="189179" y="92710"/>
                  </a:lnTo>
                  <a:lnTo>
                    <a:pt x="198704" y="88900"/>
                  </a:lnTo>
                  <a:lnTo>
                    <a:pt x="207340" y="90170"/>
                  </a:lnTo>
                  <a:lnTo>
                    <a:pt x="218465" y="88900"/>
                  </a:lnTo>
                  <a:lnTo>
                    <a:pt x="242023" y="86360"/>
                  </a:lnTo>
                  <a:lnTo>
                    <a:pt x="239801" y="86360"/>
                  </a:lnTo>
                  <a:lnTo>
                    <a:pt x="241858" y="83820"/>
                  </a:lnTo>
                  <a:lnTo>
                    <a:pt x="244221" y="82550"/>
                  </a:lnTo>
                  <a:lnTo>
                    <a:pt x="247599" y="83820"/>
                  </a:lnTo>
                  <a:lnTo>
                    <a:pt x="248869" y="82550"/>
                  </a:lnTo>
                  <a:lnTo>
                    <a:pt x="252666" y="78740"/>
                  </a:lnTo>
                  <a:lnTo>
                    <a:pt x="252793" y="82550"/>
                  </a:lnTo>
                  <a:lnTo>
                    <a:pt x="251637" y="82550"/>
                  </a:lnTo>
                  <a:lnTo>
                    <a:pt x="254685" y="85090"/>
                  </a:lnTo>
                  <a:lnTo>
                    <a:pt x="261213" y="83820"/>
                  </a:lnTo>
                  <a:lnTo>
                    <a:pt x="266433" y="82550"/>
                  </a:lnTo>
                  <a:lnTo>
                    <a:pt x="266369" y="78740"/>
                  </a:lnTo>
                  <a:lnTo>
                    <a:pt x="266357" y="77470"/>
                  </a:lnTo>
                  <a:lnTo>
                    <a:pt x="278269" y="77470"/>
                  </a:lnTo>
                  <a:lnTo>
                    <a:pt x="290474" y="74930"/>
                  </a:lnTo>
                  <a:lnTo>
                    <a:pt x="294157" y="73660"/>
                  </a:lnTo>
                  <a:lnTo>
                    <a:pt x="297840" y="72390"/>
                  </a:lnTo>
                  <a:lnTo>
                    <a:pt x="209016" y="72390"/>
                  </a:lnTo>
                  <a:lnTo>
                    <a:pt x="206667" y="72390"/>
                  </a:lnTo>
                  <a:lnTo>
                    <a:pt x="202095" y="73660"/>
                  </a:lnTo>
                  <a:lnTo>
                    <a:pt x="202780" y="71120"/>
                  </a:lnTo>
                  <a:lnTo>
                    <a:pt x="203123" y="69850"/>
                  </a:lnTo>
                  <a:lnTo>
                    <a:pt x="205574" y="68580"/>
                  </a:lnTo>
                  <a:lnTo>
                    <a:pt x="200228" y="71120"/>
                  </a:lnTo>
                  <a:lnTo>
                    <a:pt x="199783" y="69850"/>
                  </a:lnTo>
                  <a:lnTo>
                    <a:pt x="200990" y="68580"/>
                  </a:lnTo>
                  <a:lnTo>
                    <a:pt x="201155" y="67310"/>
                  </a:lnTo>
                  <a:lnTo>
                    <a:pt x="199199" y="69850"/>
                  </a:lnTo>
                  <a:lnTo>
                    <a:pt x="191211" y="66040"/>
                  </a:lnTo>
                  <a:lnTo>
                    <a:pt x="188429" y="69850"/>
                  </a:lnTo>
                  <a:lnTo>
                    <a:pt x="187985" y="69850"/>
                  </a:lnTo>
                  <a:lnTo>
                    <a:pt x="179971" y="71120"/>
                  </a:lnTo>
                  <a:lnTo>
                    <a:pt x="173443" y="72390"/>
                  </a:lnTo>
                  <a:lnTo>
                    <a:pt x="167335" y="73660"/>
                  </a:lnTo>
                  <a:lnTo>
                    <a:pt x="160578" y="74930"/>
                  </a:lnTo>
                  <a:lnTo>
                    <a:pt x="160832" y="77470"/>
                  </a:lnTo>
                  <a:lnTo>
                    <a:pt x="156845" y="77470"/>
                  </a:lnTo>
                  <a:lnTo>
                    <a:pt x="154266" y="80010"/>
                  </a:lnTo>
                  <a:lnTo>
                    <a:pt x="138379" y="80010"/>
                  </a:lnTo>
                  <a:lnTo>
                    <a:pt x="129641" y="82550"/>
                  </a:lnTo>
                  <a:lnTo>
                    <a:pt x="123736" y="85090"/>
                  </a:lnTo>
                  <a:lnTo>
                    <a:pt x="124917" y="85090"/>
                  </a:lnTo>
                  <a:lnTo>
                    <a:pt x="128282" y="85090"/>
                  </a:lnTo>
                  <a:lnTo>
                    <a:pt x="125857" y="86360"/>
                  </a:lnTo>
                  <a:lnTo>
                    <a:pt x="124917" y="85090"/>
                  </a:lnTo>
                  <a:lnTo>
                    <a:pt x="116217" y="86360"/>
                  </a:lnTo>
                  <a:lnTo>
                    <a:pt x="120370" y="83820"/>
                  </a:lnTo>
                  <a:lnTo>
                    <a:pt x="115150" y="85090"/>
                  </a:lnTo>
                  <a:lnTo>
                    <a:pt x="111823" y="86360"/>
                  </a:lnTo>
                  <a:lnTo>
                    <a:pt x="104305" y="88900"/>
                  </a:lnTo>
                  <a:lnTo>
                    <a:pt x="101968" y="90170"/>
                  </a:lnTo>
                  <a:lnTo>
                    <a:pt x="91122" y="93980"/>
                  </a:lnTo>
                  <a:lnTo>
                    <a:pt x="96380" y="93980"/>
                  </a:lnTo>
                  <a:lnTo>
                    <a:pt x="95605" y="95250"/>
                  </a:lnTo>
                  <a:lnTo>
                    <a:pt x="92557" y="96520"/>
                  </a:lnTo>
                  <a:lnTo>
                    <a:pt x="86855" y="96520"/>
                  </a:lnTo>
                  <a:lnTo>
                    <a:pt x="87604" y="95250"/>
                  </a:lnTo>
                  <a:lnTo>
                    <a:pt x="82816" y="97790"/>
                  </a:lnTo>
                  <a:lnTo>
                    <a:pt x="77177" y="99060"/>
                  </a:lnTo>
                  <a:lnTo>
                    <a:pt x="68897" y="102870"/>
                  </a:lnTo>
                  <a:lnTo>
                    <a:pt x="65341" y="104140"/>
                  </a:lnTo>
                  <a:lnTo>
                    <a:pt x="62674" y="105410"/>
                  </a:lnTo>
                  <a:lnTo>
                    <a:pt x="55791" y="107950"/>
                  </a:lnTo>
                  <a:lnTo>
                    <a:pt x="50673" y="110490"/>
                  </a:lnTo>
                  <a:lnTo>
                    <a:pt x="48463" y="113030"/>
                  </a:lnTo>
                  <a:lnTo>
                    <a:pt x="45059" y="118110"/>
                  </a:lnTo>
                  <a:lnTo>
                    <a:pt x="44945" y="123304"/>
                  </a:lnTo>
                  <a:lnTo>
                    <a:pt x="47205" y="125730"/>
                  </a:lnTo>
                  <a:lnTo>
                    <a:pt x="47028" y="125730"/>
                  </a:lnTo>
                  <a:lnTo>
                    <a:pt x="47383" y="126377"/>
                  </a:lnTo>
                  <a:lnTo>
                    <a:pt x="49822" y="130810"/>
                  </a:lnTo>
                  <a:lnTo>
                    <a:pt x="53517" y="132080"/>
                  </a:lnTo>
                  <a:lnTo>
                    <a:pt x="57670" y="133350"/>
                  </a:lnTo>
                  <a:lnTo>
                    <a:pt x="61455" y="135890"/>
                  </a:lnTo>
                  <a:lnTo>
                    <a:pt x="52819" y="132080"/>
                  </a:lnTo>
                  <a:lnTo>
                    <a:pt x="54013" y="134620"/>
                  </a:lnTo>
                  <a:lnTo>
                    <a:pt x="61366" y="137160"/>
                  </a:lnTo>
                  <a:lnTo>
                    <a:pt x="66357" y="137160"/>
                  </a:lnTo>
                  <a:lnTo>
                    <a:pt x="73291" y="138430"/>
                  </a:lnTo>
                  <a:lnTo>
                    <a:pt x="78841" y="139700"/>
                  </a:lnTo>
                  <a:lnTo>
                    <a:pt x="91655" y="139700"/>
                  </a:lnTo>
                  <a:lnTo>
                    <a:pt x="98666" y="138430"/>
                  </a:lnTo>
                  <a:lnTo>
                    <a:pt x="107391" y="142240"/>
                  </a:lnTo>
                  <a:lnTo>
                    <a:pt x="113588" y="140970"/>
                  </a:lnTo>
                  <a:lnTo>
                    <a:pt x="129654" y="140970"/>
                  </a:lnTo>
                  <a:lnTo>
                    <a:pt x="137972" y="139700"/>
                  </a:lnTo>
                  <a:lnTo>
                    <a:pt x="143764" y="142240"/>
                  </a:lnTo>
                  <a:lnTo>
                    <a:pt x="143065" y="139700"/>
                  </a:lnTo>
                  <a:lnTo>
                    <a:pt x="146037" y="138430"/>
                  </a:lnTo>
                  <a:lnTo>
                    <a:pt x="146685" y="140970"/>
                  </a:lnTo>
                  <a:lnTo>
                    <a:pt x="148882" y="140970"/>
                  </a:lnTo>
                  <a:lnTo>
                    <a:pt x="148551" y="139700"/>
                  </a:lnTo>
                  <a:lnTo>
                    <a:pt x="147472" y="139700"/>
                  </a:lnTo>
                  <a:lnTo>
                    <a:pt x="166649" y="138430"/>
                  </a:lnTo>
                  <a:lnTo>
                    <a:pt x="225425" y="142240"/>
                  </a:lnTo>
                  <a:lnTo>
                    <a:pt x="230162" y="142240"/>
                  </a:lnTo>
                  <a:lnTo>
                    <a:pt x="231470" y="139700"/>
                  </a:lnTo>
                  <a:lnTo>
                    <a:pt x="233095" y="138430"/>
                  </a:lnTo>
                  <a:lnTo>
                    <a:pt x="233273" y="137160"/>
                  </a:lnTo>
                  <a:lnTo>
                    <a:pt x="235064" y="135890"/>
                  </a:lnTo>
                  <a:lnTo>
                    <a:pt x="236016" y="137160"/>
                  </a:lnTo>
                  <a:lnTo>
                    <a:pt x="235026" y="138468"/>
                  </a:lnTo>
                  <a:lnTo>
                    <a:pt x="234276" y="139700"/>
                  </a:lnTo>
                  <a:lnTo>
                    <a:pt x="233756" y="140970"/>
                  </a:lnTo>
                  <a:lnTo>
                    <a:pt x="235712" y="138430"/>
                  </a:lnTo>
                  <a:lnTo>
                    <a:pt x="243166" y="138430"/>
                  </a:lnTo>
                  <a:lnTo>
                    <a:pt x="252361" y="137160"/>
                  </a:lnTo>
                  <a:lnTo>
                    <a:pt x="249021" y="138430"/>
                  </a:lnTo>
                  <a:lnTo>
                    <a:pt x="244932" y="138430"/>
                  </a:lnTo>
                  <a:lnTo>
                    <a:pt x="240817" y="139700"/>
                  </a:lnTo>
                  <a:lnTo>
                    <a:pt x="255765" y="138468"/>
                  </a:lnTo>
                  <a:lnTo>
                    <a:pt x="240550" y="140970"/>
                  </a:lnTo>
                  <a:lnTo>
                    <a:pt x="249796" y="140970"/>
                  </a:lnTo>
                  <a:lnTo>
                    <a:pt x="249872" y="142240"/>
                  </a:lnTo>
                  <a:lnTo>
                    <a:pt x="246786" y="142240"/>
                  </a:lnTo>
                  <a:lnTo>
                    <a:pt x="251612" y="143510"/>
                  </a:lnTo>
                  <a:lnTo>
                    <a:pt x="245757" y="143510"/>
                  </a:lnTo>
                  <a:lnTo>
                    <a:pt x="251231" y="144780"/>
                  </a:lnTo>
                  <a:lnTo>
                    <a:pt x="240309" y="143649"/>
                  </a:lnTo>
                  <a:lnTo>
                    <a:pt x="241833" y="144780"/>
                  </a:lnTo>
                  <a:lnTo>
                    <a:pt x="238594" y="144780"/>
                  </a:lnTo>
                  <a:lnTo>
                    <a:pt x="236194" y="143510"/>
                  </a:lnTo>
                  <a:lnTo>
                    <a:pt x="235902" y="143510"/>
                  </a:lnTo>
                  <a:lnTo>
                    <a:pt x="238188" y="146050"/>
                  </a:lnTo>
                  <a:lnTo>
                    <a:pt x="234162" y="143510"/>
                  </a:lnTo>
                  <a:lnTo>
                    <a:pt x="233616" y="144780"/>
                  </a:lnTo>
                  <a:lnTo>
                    <a:pt x="231178" y="147320"/>
                  </a:lnTo>
                  <a:lnTo>
                    <a:pt x="224675" y="147320"/>
                  </a:lnTo>
                  <a:lnTo>
                    <a:pt x="223164" y="146050"/>
                  </a:lnTo>
                  <a:lnTo>
                    <a:pt x="196291" y="152577"/>
                  </a:lnTo>
                  <a:lnTo>
                    <a:pt x="195465" y="149860"/>
                  </a:lnTo>
                  <a:lnTo>
                    <a:pt x="186956" y="152400"/>
                  </a:lnTo>
                  <a:lnTo>
                    <a:pt x="185915" y="152755"/>
                  </a:lnTo>
                  <a:lnTo>
                    <a:pt x="193090" y="153365"/>
                  </a:lnTo>
                  <a:lnTo>
                    <a:pt x="181838" y="156210"/>
                  </a:lnTo>
                  <a:lnTo>
                    <a:pt x="181800" y="154139"/>
                  </a:lnTo>
                  <a:lnTo>
                    <a:pt x="171932" y="157480"/>
                  </a:lnTo>
                  <a:lnTo>
                    <a:pt x="163258" y="158750"/>
                  </a:lnTo>
                  <a:lnTo>
                    <a:pt x="159893" y="158750"/>
                  </a:lnTo>
                  <a:lnTo>
                    <a:pt x="164477" y="156400"/>
                  </a:lnTo>
                  <a:lnTo>
                    <a:pt x="156514" y="157480"/>
                  </a:lnTo>
                  <a:lnTo>
                    <a:pt x="147345" y="160020"/>
                  </a:lnTo>
                  <a:lnTo>
                    <a:pt x="138468" y="161290"/>
                  </a:lnTo>
                  <a:lnTo>
                    <a:pt x="129997" y="163830"/>
                  </a:lnTo>
                  <a:lnTo>
                    <a:pt x="131102" y="162560"/>
                  </a:lnTo>
                  <a:lnTo>
                    <a:pt x="126834" y="162560"/>
                  </a:lnTo>
                  <a:lnTo>
                    <a:pt x="127495" y="165100"/>
                  </a:lnTo>
                  <a:lnTo>
                    <a:pt x="129578" y="163830"/>
                  </a:lnTo>
                  <a:lnTo>
                    <a:pt x="133692" y="165100"/>
                  </a:lnTo>
                  <a:lnTo>
                    <a:pt x="121970" y="171450"/>
                  </a:lnTo>
                  <a:lnTo>
                    <a:pt x="121996" y="172720"/>
                  </a:lnTo>
                  <a:lnTo>
                    <a:pt x="121323" y="170180"/>
                  </a:lnTo>
                  <a:lnTo>
                    <a:pt x="114515" y="170180"/>
                  </a:lnTo>
                  <a:lnTo>
                    <a:pt x="114846" y="166370"/>
                  </a:lnTo>
                  <a:lnTo>
                    <a:pt x="113461" y="167640"/>
                  </a:lnTo>
                  <a:lnTo>
                    <a:pt x="111848" y="168910"/>
                  </a:lnTo>
                  <a:lnTo>
                    <a:pt x="112509" y="168910"/>
                  </a:lnTo>
                  <a:lnTo>
                    <a:pt x="110261" y="170180"/>
                  </a:lnTo>
                  <a:lnTo>
                    <a:pt x="109359" y="168910"/>
                  </a:lnTo>
                  <a:lnTo>
                    <a:pt x="111188" y="167640"/>
                  </a:lnTo>
                  <a:lnTo>
                    <a:pt x="103479" y="170180"/>
                  </a:lnTo>
                  <a:lnTo>
                    <a:pt x="106895" y="171450"/>
                  </a:lnTo>
                  <a:lnTo>
                    <a:pt x="99720" y="173990"/>
                  </a:lnTo>
                  <a:lnTo>
                    <a:pt x="99491" y="172859"/>
                  </a:lnTo>
                  <a:lnTo>
                    <a:pt x="98107" y="173990"/>
                  </a:lnTo>
                  <a:lnTo>
                    <a:pt x="96227" y="175260"/>
                  </a:lnTo>
                  <a:lnTo>
                    <a:pt x="95262" y="175260"/>
                  </a:lnTo>
                  <a:lnTo>
                    <a:pt x="94208" y="176530"/>
                  </a:lnTo>
                  <a:lnTo>
                    <a:pt x="91846" y="177800"/>
                  </a:lnTo>
                  <a:lnTo>
                    <a:pt x="87185" y="177800"/>
                  </a:lnTo>
                  <a:lnTo>
                    <a:pt x="87185" y="194513"/>
                  </a:lnTo>
                  <a:lnTo>
                    <a:pt x="78574" y="196850"/>
                  </a:lnTo>
                  <a:lnTo>
                    <a:pt x="82156" y="193040"/>
                  </a:lnTo>
                  <a:lnTo>
                    <a:pt x="87083" y="193040"/>
                  </a:lnTo>
                  <a:lnTo>
                    <a:pt x="87185" y="194513"/>
                  </a:lnTo>
                  <a:lnTo>
                    <a:pt x="87185" y="177800"/>
                  </a:lnTo>
                  <a:lnTo>
                    <a:pt x="89763" y="176530"/>
                  </a:lnTo>
                  <a:lnTo>
                    <a:pt x="82042" y="179070"/>
                  </a:lnTo>
                  <a:lnTo>
                    <a:pt x="76809" y="182880"/>
                  </a:lnTo>
                  <a:lnTo>
                    <a:pt x="72847" y="186690"/>
                  </a:lnTo>
                  <a:lnTo>
                    <a:pt x="60413" y="198120"/>
                  </a:lnTo>
                  <a:lnTo>
                    <a:pt x="57861" y="194310"/>
                  </a:lnTo>
                  <a:lnTo>
                    <a:pt x="56121" y="200660"/>
                  </a:lnTo>
                  <a:lnTo>
                    <a:pt x="51549" y="201930"/>
                  </a:lnTo>
                  <a:lnTo>
                    <a:pt x="50101" y="205740"/>
                  </a:lnTo>
                  <a:lnTo>
                    <a:pt x="49403" y="207010"/>
                  </a:lnTo>
                  <a:lnTo>
                    <a:pt x="50241" y="207010"/>
                  </a:lnTo>
                  <a:lnTo>
                    <a:pt x="50330" y="208280"/>
                  </a:lnTo>
                  <a:lnTo>
                    <a:pt x="51193" y="207010"/>
                  </a:lnTo>
                  <a:lnTo>
                    <a:pt x="52451" y="205740"/>
                  </a:lnTo>
                  <a:lnTo>
                    <a:pt x="52539" y="207010"/>
                  </a:lnTo>
                  <a:lnTo>
                    <a:pt x="53378" y="208280"/>
                  </a:lnTo>
                  <a:lnTo>
                    <a:pt x="65354" y="210820"/>
                  </a:lnTo>
                  <a:lnTo>
                    <a:pt x="68503" y="212090"/>
                  </a:lnTo>
                  <a:lnTo>
                    <a:pt x="62001" y="212090"/>
                  </a:lnTo>
                  <a:lnTo>
                    <a:pt x="70459" y="214630"/>
                  </a:lnTo>
                  <a:lnTo>
                    <a:pt x="73037" y="214630"/>
                  </a:lnTo>
                  <a:lnTo>
                    <a:pt x="69608" y="212090"/>
                  </a:lnTo>
                  <a:lnTo>
                    <a:pt x="77876" y="213360"/>
                  </a:lnTo>
                  <a:lnTo>
                    <a:pt x="73901" y="209550"/>
                  </a:lnTo>
                  <a:lnTo>
                    <a:pt x="80657" y="212090"/>
                  </a:lnTo>
                  <a:lnTo>
                    <a:pt x="78828" y="212090"/>
                  </a:lnTo>
                  <a:lnTo>
                    <a:pt x="86182" y="213360"/>
                  </a:lnTo>
                  <a:lnTo>
                    <a:pt x="88519" y="214528"/>
                  </a:lnTo>
                  <a:lnTo>
                    <a:pt x="87020" y="214769"/>
                  </a:lnTo>
                  <a:lnTo>
                    <a:pt x="85229" y="215011"/>
                  </a:lnTo>
                  <a:lnTo>
                    <a:pt x="83464" y="214947"/>
                  </a:lnTo>
                  <a:lnTo>
                    <a:pt x="85839" y="215633"/>
                  </a:lnTo>
                  <a:lnTo>
                    <a:pt x="87998" y="215811"/>
                  </a:lnTo>
                  <a:lnTo>
                    <a:pt x="88646" y="214591"/>
                  </a:lnTo>
                  <a:lnTo>
                    <a:pt x="92608" y="214630"/>
                  </a:lnTo>
                  <a:lnTo>
                    <a:pt x="95923" y="213360"/>
                  </a:lnTo>
                  <a:lnTo>
                    <a:pt x="100012" y="214630"/>
                  </a:lnTo>
                  <a:lnTo>
                    <a:pt x="101041" y="215912"/>
                  </a:lnTo>
                  <a:lnTo>
                    <a:pt x="98996" y="218440"/>
                  </a:lnTo>
                  <a:lnTo>
                    <a:pt x="99682" y="218440"/>
                  </a:lnTo>
                  <a:lnTo>
                    <a:pt x="102539" y="215900"/>
                  </a:lnTo>
                  <a:lnTo>
                    <a:pt x="112903" y="218440"/>
                  </a:lnTo>
                  <a:lnTo>
                    <a:pt x="115125" y="215900"/>
                  </a:lnTo>
                  <a:lnTo>
                    <a:pt x="115112" y="217170"/>
                  </a:lnTo>
                  <a:lnTo>
                    <a:pt x="115506" y="218440"/>
                  </a:lnTo>
                  <a:lnTo>
                    <a:pt x="117703" y="215900"/>
                  </a:lnTo>
                  <a:lnTo>
                    <a:pt x="120294" y="215900"/>
                  </a:lnTo>
                  <a:lnTo>
                    <a:pt x="120700" y="217170"/>
                  </a:lnTo>
                  <a:lnTo>
                    <a:pt x="120332" y="218440"/>
                  </a:lnTo>
                  <a:lnTo>
                    <a:pt x="123329" y="217170"/>
                  </a:lnTo>
                  <a:lnTo>
                    <a:pt x="123063" y="215900"/>
                  </a:lnTo>
                  <a:lnTo>
                    <a:pt x="123075" y="214630"/>
                  </a:lnTo>
                  <a:lnTo>
                    <a:pt x="126898" y="215900"/>
                  </a:lnTo>
                  <a:lnTo>
                    <a:pt x="131851" y="215900"/>
                  </a:lnTo>
                  <a:lnTo>
                    <a:pt x="144678" y="214630"/>
                  </a:lnTo>
                  <a:lnTo>
                    <a:pt x="150964" y="214630"/>
                  </a:lnTo>
                  <a:lnTo>
                    <a:pt x="153136" y="216662"/>
                  </a:lnTo>
                  <a:lnTo>
                    <a:pt x="155854" y="215900"/>
                  </a:lnTo>
                  <a:lnTo>
                    <a:pt x="164960" y="214630"/>
                  </a:lnTo>
                  <a:lnTo>
                    <a:pt x="174078" y="213360"/>
                  </a:lnTo>
                  <a:lnTo>
                    <a:pt x="182981" y="212090"/>
                  </a:lnTo>
                  <a:lnTo>
                    <a:pt x="180784" y="212090"/>
                  </a:lnTo>
                  <a:lnTo>
                    <a:pt x="181406" y="209550"/>
                  </a:lnTo>
                  <a:lnTo>
                    <a:pt x="181724" y="208280"/>
                  </a:lnTo>
                  <a:lnTo>
                    <a:pt x="182029" y="207010"/>
                  </a:lnTo>
                  <a:lnTo>
                    <a:pt x="189598" y="213360"/>
                  </a:lnTo>
                  <a:lnTo>
                    <a:pt x="193827" y="211480"/>
                  </a:lnTo>
                  <a:lnTo>
                    <a:pt x="193611" y="213360"/>
                  </a:lnTo>
                  <a:lnTo>
                    <a:pt x="193954" y="213360"/>
                  </a:lnTo>
                  <a:lnTo>
                    <a:pt x="200050" y="212090"/>
                  </a:lnTo>
                  <a:lnTo>
                    <a:pt x="206527" y="212090"/>
                  </a:lnTo>
                  <a:lnTo>
                    <a:pt x="211709" y="210820"/>
                  </a:lnTo>
                  <a:lnTo>
                    <a:pt x="222046" y="208280"/>
                  </a:lnTo>
                  <a:lnTo>
                    <a:pt x="220649" y="209550"/>
                  </a:lnTo>
                  <a:lnTo>
                    <a:pt x="225399" y="210820"/>
                  </a:lnTo>
                  <a:lnTo>
                    <a:pt x="233019" y="209550"/>
                  </a:lnTo>
                  <a:lnTo>
                    <a:pt x="238112" y="209550"/>
                  </a:lnTo>
                  <a:lnTo>
                    <a:pt x="239534" y="208280"/>
                  </a:lnTo>
                  <a:lnTo>
                    <a:pt x="242455" y="208280"/>
                  </a:lnTo>
                  <a:lnTo>
                    <a:pt x="240588" y="207010"/>
                  </a:lnTo>
                  <a:lnTo>
                    <a:pt x="252158" y="208280"/>
                  </a:lnTo>
                  <a:lnTo>
                    <a:pt x="263156" y="207010"/>
                  </a:lnTo>
                  <a:lnTo>
                    <a:pt x="273748" y="205740"/>
                  </a:lnTo>
                  <a:lnTo>
                    <a:pt x="284289" y="207010"/>
                  </a:lnTo>
                  <a:lnTo>
                    <a:pt x="282625" y="207010"/>
                  </a:lnTo>
                  <a:lnTo>
                    <a:pt x="280390" y="208280"/>
                  </a:lnTo>
                  <a:lnTo>
                    <a:pt x="281711" y="208280"/>
                  </a:lnTo>
                  <a:lnTo>
                    <a:pt x="293458" y="207010"/>
                  </a:lnTo>
                  <a:lnTo>
                    <a:pt x="292442" y="204470"/>
                  </a:lnTo>
                  <a:lnTo>
                    <a:pt x="291846" y="205740"/>
                  </a:lnTo>
                  <a:lnTo>
                    <a:pt x="290588" y="204470"/>
                  </a:lnTo>
                  <a:lnTo>
                    <a:pt x="289318" y="203200"/>
                  </a:lnTo>
                  <a:lnTo>
                    <a:pt x="290779" y="201930"/>
                  </a:lnTo>
                  <a:lnTo>
                    <a:pt x="294068" y="201930"/>
                  </a:lnTo>
                  <a:lnTo>
                    <a:pt x="297014" y="200660"/>
                  </a:lnTo>
                  <a:lnTo>
                    <a:pt x="291731" y="203200"/>
                  </a:lnTo>
                  <a:lnTo>
                    <a:pt x="297154" y="204470"/>
                  </a:lnTo>
                  <a:lnTo>
                    <a:pt x="299491" y="205740"/>
                  </a:lnTo>
                  <a:lnTo>
                    <a:pt x="299072" y="204470"/>
                  </a:lnTo>
                  <a:lnTo>
                    <a:pt x="299847" y="204470"/>
                  </a:lnTo>
                  <a:lnTo>
                    <a:pt x="299631" y="203200"/>
                  </a:lnTo>
                  <a:lnTo>
                    <a:pt x="305904" y="207010"/>
                  </a:lnTo>
                  <a:lnTo>
                    <a:pt x="303225" y="203200"/>
                  </a:lnTo>
                  <a:lnTo>
                    <a:pt x="301434" y="200660"/>
                  </a:lnTo>
                  <a:lnTo>
                    <a:pt x="300545" y="199390"/>
                  </a:lnTo>
                  <a:lnTo>
                    <a:pt x="309041" y="201930"/>
                  </a:lnTo>
                  <a:lnTo>
                    <a:pt x="308622" y="203200"/>
                  </a:lnTo>
                  <a:lnTo>
                    <a:pt x="311797" y="201917"/>
                  </a:lnTo>
                  <a:lnTo>
                    <a:pt x="314642" y="200660"/>
                  </a:lnTo>
                  <a:lnTo>
                    <a:pt x="318046" y="200660"/>
                  </a:lnTo>
                  <a:lnTo>
                    <a:pt x="319506" y="203200"/>
                  </a:lnTo>
                  <a:lnTo>
                    <a:pt x="314718" y="201930"/>
                  </a:lnTo>
                  <a:lnTo>
                    <a:pt x="314528" y="204470"/>
                  </a:lnTo>
                  <a:lnTo>
                    <a:pt x="319290" y="204470"/>
                  </a:lnTo>
                  <a:lnTo>
                    <a:pt x="320446" y="203200"/>
                  </a:lnTo>
                  <a:lnTo>
                    <a:pt x="322732" y="200660"/>
                  </a:lnTo>
                  <a:lnTo>
                    <a:pt x="323888" y="199390"/>
                  </a:lnTo>
                  <a:lnTo>
                    <a:pt x="328244" y="201930"/>
                  </a:lnTo>
                  <a:lnTo>
                    <a:pt x="323303" y="201930"/>
                  </a:lnTo>
                  <a:lnTo>
                    <a:pt x="321284" y="203200"/>
                  </a:lnTo>
                  <a:lnTo>
                    <a:pt x="326034" y="205740"/>
                  </a:lnTo>
                  <a:lnTo>
                    <a:pt x="329717" y="205740"/>
                  </a:lnTo>
                  <a:lnTo>
                    <a:pt x="337781" y="207010"/>
                  </a:lnTo>
                  <a:lnTo>
                    <a:pt x="335737" y="205740"/>
                  </a:lnTo>
                  <a:lnTo>
                    <a:pt x="341668" y="199390"/>
                  </a:lnTo>
                  <a:lnTo>
                    <a:pt x="347865" y="204470"/>
                  </a:lnTo>
                  <a:lnTo>
                    <a:pt x="355930" y="200660"/>
                  </a:lnTo>
                  <a:lnTo>
                    <a:pt x="348081" y="204470"/>
                  </a:lnTo>
                  <a:lnTo>
                    <a:pt x="354622" y="203200"/>
                  </a:lnTo>
                  <a:lnTo>
                    <a:pt x="354012" y="205740"/>
                  </a:lnTo>
                  <a:lnTo>
                    <a:pt x="356044" y="207010"/>
                  </a:lnTo>
                  <a:lnTo>
                    <a:pt x="359156" y="207010"/>
                  </a:lnTo>
                  <a:lnTo>
                    <a:pt x="358254" y="208280"/>
                  </a:lnTo>
                  <a:lnTo>
                    <a:pt x="362064" y="205740"/>
                  </a:lnTo>
                  <a:lnTo>
                    <a:pt x="364553" y="209550"/>
                  </a:lnTo>
                  <a:lnTo>
                    <a:pt x="369951" y="207010"/>
                  </a:lnTo>
                  <a:lnTo>
                    <a:pt x="370179" y="208280"/>
                  </a:lnTo>
                  <a:lnTo>
                    <a:pt x="372211" y="207606"/>
                  </a:lnTo>
                  <a:lnTo>
                    <a:pt x="372414" y="207010"/>
                  </a:lnTo>
                  <a:lnTo>
                    <a:pt x="378599" y="205740"/>
                  </a:lnTo>
                  <a:lnTo>
                    <a:pt x="385533" y="207010"/>
                  </a:lnTo>
                  <a:lnTo>
                    <a:pt x="393103" y="208280"/>
                  </a:lnTo>
                  <a:lnTo>
                    <a:pt x="401218" y="207010"/>
                  </a:lnTo>
                  <a:lnTo>
                    <a:pt x="410679" y="205740"/>
                  </a:lnTo>
                  <a:lnTo>
                    <a:pt x="412597" y="203200"/>
                  </a:lnTo>
                  <a:lnTo>
                    <a:pt x="421474" y="201930"/>
                  </a:lnTo>
                  <a:lnTo>
                    <a:pt x="424345" y="203200"/>
                  </a:lnTo>
                  <a:lnTo>
                    <a:pt x="418833" y="205740"/>
                  </a:lnTo>
                  <a:lnTo>
                    <a:pt x="423506" y="207010"/>
                  </a:lnTo>
                  <a:lnTo>
                    <a:pt x="427101" y="207010"/>
                  </a:lnTo>
                  <a:lnTo>
                    <a:pt x="431660" y="205740"/>
                  </a:lnTo>
                  <a:lnTo>
                    <a:pt x="430695" y="207010"/>
                  </a:lnTo>
                  <a:lnTo>
                    <a:pt x="432866" y="208280"/>
                  </a:lnTo>
                  <a:lnTo>
                    <a:pt x="436460" y="208280"/>
                  </a:lnTo>
                  <a:lnTo>
                    <a:pt x="435991" y="207010"/>
                  </a:lnTo>
                  <a:lnTo>
                    <a:pt x="433895" y="207010"/>
                  </a:lnTo>
                  <a:lnTo>
                    <a:pt x="436829" y="203200"/>
                  </a:lnTo>
                  <a:close/>
                </a:path>
                <a:path w="485775" h="218440">
                  <a:moveTo>
                    <a:pt x="440131" y="207010"/>
                  </a:moveTo>
                  <a:lnTo>
                    <a:pt x="435521" y="205740"/>
                  </a:lnTo>
                  <a:lnTo>
                    <a:pt x="435991" y="207010"/>
                  </a:lnTo>
                  <a:lnTo>
                    <a:pt x="440131" y="207010"/>
                  </a:lnTo>
                  <a:close/>
                </a:path>
                <a:path w="485775" h="218440">
                  <a:moveTo>
                    <a:pt x="449795" y="210820"/>
                  </a:moveTo>
                  <a:lnTo>
                    <a:pt x="446455" y="210820"/>
                  </a:lnTo>
                  <a:lnTo>
                    <a:pt x="444830" y="212090"/>
                  </a:lnTo>
                  <a:lnTo>
                    <a:pt x="449795" y="210820"/>
                  </a:lnTo>
                  <a:close/>
                </a:path>
                <a:path w="485775" h="218440">
                  <a:moveTo>
                    <a:pt x="449986" y="209943"/>
                  </a:moveTo>
                  <a:lnTo>
                    <a:pt x="449694" y="209219"/>
                  </a:lnTo>
                  <a:lnTo>
                    <a:pt x="449732" y="209550"/>
                  </a:lnTo>
                  <a:lnTo>
                    <a:pt x="449986" y="209943"/>
                  </a:lnTo>
                  <a:close/>
                </a:path>
                <a:path w="485775" h="218440">
                  <a:moveTo>
                    <a:pt x="450532" y="210820"/>
                  </a:moveTo>
                  <a:lnTo>
                    <a:pt x="449986" y="209943"/>
                  </a:lnTo>
                  <a:lnTo>
                    <a:pt x="450329" y="210820"/>
                  </a:lnTo>
                  <a:lnTo>
                    <a:pt x="450532" y="210820"/>
                  </a:lnTo>
                  <a:close/>
                </a:path>
                <a:path w="485775" h="218440">
                  <a:moveTo>
                    <a:pt x="452767" y="208280"/>
                  </a:moveTo>
                  <a:lnTo>
                    <a:pt x="450062" y="201930"/>
                  </a:lnTo>
                  <a:lnTo>
                    <a:pt x="440143" y="207010"/>
                  </a:lnTo>
                  <a:lnTo>
                    <a:pt x="439254" y="208280"/>
                  </a:lnTo>
                  <a:lnTo>
                    <a:pt x="438061" y="209550"/>
                  </a:lnTo>
                  <a:lnTo>
                    <a:pt x="436257" y="210820"/>
                  </a:lnTo>
                  <a:lnTo>
                    <a:pt x="440550" y="209550"/>
                  </a:lnTo>
                  <a:lnTo>
                    <a:pt x="444868" y="209550"/>
                  </a:lnTo>
                  <a:lnTo>
                    <a:pt x="449326" y="208280"/>
                  </a:lnTo>
                  <a:lnTo>
                    <a:pt x="449694" y="209219"/>
                  </a:lnTo>
                  <a:lnTo>
                    <a:pt x="449592" y="208280"/>
                  </a:lnTo>
                  <a:lnTo>
                    <a:pt x="452767" y="208280"/>
                  </a:lnTo>
                  <a:close/>
                </a:path>
                <a:path w="485775" h="218440">
                  <a:moveTo>
                    <a:pt x="455726" y="210820"/>
                  </a:moveTo>
                  <a:lnTo>
                    <a:pt x="450532" y="210820"/>
                  </a:lnTo>
                  <a:lnTo>
                    <a:pt x="451332" y="212090"/>
                  </a:lnTo>
                  <a:lnTo>
                    <a:pt x="455726" y="210820"/>
                  </a:lnTo>
                  <a:close/>
                </a:path>
                <a:path w="485775" h="218440">
                  <a:moveTo>
                    <a:pt x="456069" y="212585"/>
                  </a:moveTo>
                  <a:lnTo>
                    <a:pt x="454787" y="212725"/>
                  </a:lnTo>
                  <a:lnTo>
                    <a:pt x="455891" y="212966"/>
                  </a:lnTo>
                  <a:lnTo>
                    <a:pt x="455891" y="212801"/>
                  </a:lnTo>
                  <a:lnTo>
                    <a:pt x="455968" y="212674"/>
                  </a:lnTo>
                  <a:close/>
                </a:path>
                <a:path w="485775" h="218440">
                  <a:moveTo>
                    <a:pt x="457339" y="212420"/>
                  </a:moveTo>
                  <a:lnTo>
                    <a:pt x="456768" y="212356"/>
                  </a:lnTo>
                  <a:lnTo>
                    <a:pt x="456285" y="212318"/>
                  </a:lnTo>
                  <a:lnTo>
                    <a:pt x="456069" y="212585"/>
                  </a:lnTo>
                  <a:lnTo>
                    <a:pt x="457339" y="212420"/>
                  </a:lnTo>
                  <a:close/>
                </a:path>
                <a:path w="485775" h="218440">
                  <a:moveTo>
                    <a:pt x="458203" y="208280"/>
                  </a:moveTo>
                  <a:lnTo>
                    <a:pt x="456387" y="208280"/>
                  </a:lnTo>
                  <a:lnTo>
                    <a:pt x="457720" y="208826"/>
                  </a:lnTo>
                  <a:lnTo>
                    <a:pt x="458203" y="208280"/>
                  </a:lnTo>
                  <a:close/>
                </a:path>
                <a:path w="485775" h="218440">
                  <a:moveTo>
                    <a:pt x="459447" y="209550"/>
                  </a:moveTo>
                  <a:lnTo>
                    <a:pt x="457720" y="208826"/>
                  </a:lnTo>
                  <a:lnTo>
                    <a:pt x="457098" y="209550"/>
                  </a:lnTo>
                  <a:lnTo>
                    <a:pt x="455726" y="210820"/>
                  </a:lnTo>
                  <a:lnTo>
                    <a:pt x="457669" y="210820"/>
                  </a:lnTo>
                  <a:lnTo>
                    <a:pt x="459447" y="209550"/>
                  </a:lnTo>
                  <a:close/>
                </a:path>
                <a:path w="485775" h="218440">
                  <a:moveTo>
                    <a:pt x="460019" y="212090"/>
                  </a:moveTo>
                  <a:lnTo>
                    <a:pt x="457339" y="212432"/>
                  </a:lnTo>
                  <a:lnTo>
                    <a:pt x="458241" y="212534"/>
                  </a:lnTo>
                  <a:lnTo>
                    <a:pt x="459346" y="212750"/>
                  </a:lnTo>
                  <a:lnTo>
                    <a:pt x="460019" y="212090"/>
                  </a:lnTo>
                  <a:close/>
                </a:path>
                <a:path w="485775" h="218440">
                  <a:moveTo>
                    <a:pt x="480491" y="206883"/>
                  </a:moveTo>
                  <a:lnTo>
                    <a:pt x="479869" y="205486"/>
                  </a:lnTo>
                  <a:lnTo>
                    <a:pt x="478586" y="206057"/>
                  </a:lnTo>
                  <a:lnTo>
                    <a:pt x="477507" y="206844"/>
                  </a:lnTo>
                  <a:lnTo>
                    <a:pt x="475830" y="208699"/>
                  </a:lnTo>
                  <a:lnTo>
                    <a:pt x="472948" y="207721"/>
                  </a:lnTo>
                  <a:lnTo>
                    <a:pt x="470230" y="207810"/>
                  </a:lnTo>
                  <a:lnTo>
                    <a:pt x="467347" y="208711"/>
                  </a:lnTo>
                  <a:lnTo>
                    <a:pt x="466534" y="207949"/>
                  </a:lnTo>
                  <a:lnTo>
                    <a:pt x="467487" y="207276"/>
                  </a:lnTo>
                  <a:lnTo>
                    <a:pt x="467779" y="206756"/>
                  </a:lnTo>
                  <a:lnTo>
                    <a:pt x="464705" y="207860"/>
                  </a:lnTo>
                  <a:lnTo>
                    <a:pt x="461098" y="210007"/>
                  </a:lnTo>
                  <a:lnTo>
                    <a:pt x="462648" y="212940"/>
                  </a:lnTo>
                  <a:lnTo>
                    <a:pt x="465810" y="210426"/>
                  </a:lnTo>
                  <a:lnTo>
                    <a:pt x="466356" y="211696"/>
                  </a:lnTo>
                  <a:lnTo>
                    <a:pt x="469849" y="208661"/>
                  </a:lnTo>
                  <a:lnTo>
                    <a:pt x="472351" y="208597"/>
                  </a:lnTo>
                  <a:lnTo>
                    <a:pt x="474002" y="210121"/>
                  </a:lnTo>
                  <a:lnTo>
                    <a:pt x="473443" y="211150"/>
                  </a:lnTo>
                  <a:lnTo>
                    <a:pt x="473760" y="210934"/>
                  </a:lnTo>
                  <a:lnTo>
                    <a:pt x="474941" y="211099"/>
                  </a:lnTo>
                  <a:lnTo>
                    <a:pt x="477329" y="211493"/>
                  </a:lnTo>
                  <a:lnTo>
                    <a:pt x="479513" y="208153"/>
                  </a:lnTo>
                  <a:lnTo>
                    <a:pt x="480491" y="206883"/>
                  </a:lnTo>
                  <a:close/>
                </a:path>
                <a:path w="485775" h="218440">
                  <a:moveTo>
                    <a:pt x="485165" y="202514"/>
                  </a:moveTo>
                  <a:lnTo>
                    <a:pt x="484949" y="201345"/>
                  </a:lnTo>
                  <a:lnTo>
                    <a:pt x="483184" y="200888"/>
                  </a:lnTo>
                  <a:lnTo>
                    <a:pt x="482219" y="203187"/>
                  </a:lnTo>
                  <a:lnTo>
                    <a:pt x="483908" y="206209"/>
                  </a:lnTo>
                  <a:lnTo>
                    <a:pt x="485165" y="20251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245781" y="8947638"/>
              <a:ext cx="1082675" cy="490220"/>
            </a:xfrm>
            <a:custGeom>
              <a:avLst/>
              <a:gdLst/>
              <a:ahLst/>
              <a:cxnLst/>
              <a:rect l="l" t="t" r="r" b="b"/>
              <a:pathLst>
                <a:path w="1082675" h="490220">
                  <a:moveTo>
                    <a:pt x="1206" y="113715"/>
                  </a:moveTo>
                  <a:lnTo>
                    <a:pt x="0" y="115201"/>
                  </a:lnTo>
                  <a:lnTo>
                    <a:pt x="533" y="115227"/>
                  </a:lnTo>
                  <a:lnTo>
                    <a:pt x="774" y="114719"/>
                  </a:lnTo>
                  <a:lnTo>
                    <a:pt x="1028" y="114223"/>
                  </a:lnTo>
                  <a:lnTo>
                    <a:pt x="1206" y="113715"/>
                  </a:lnTo>
                  <a:close/>
                </a:path>
                <a:path w="1082675" h="490220">
                  <a:moveTo>
                    <a:pt x="30708" y="141084"/>
                  </a:moveTo>
                  <a:lnTo>
                    <a:pt x="30416" y="141312"/>
                  </a:lnTo>
                  <a:lnTo>
                    <a:pt x="30289" y="141490"/>
                  </a:lnTo>
                  <a:lnTo>
                    <a:pt x="30530" y="141579"/>
                  </a:lnTo>
                  <a:lnTo>
                    <a:pt x="30619" y="141389"/>
                  </a:lnTo>
                  <a:lnTo>
                    <a:pt x="30645" y="141262"/>
                  </a:lnTo>
                  <a:lnTo>
                    <a:pt x="30708" y="141084"/>
                  </a:lnTo>
                  <a:close/>
                </a:path>
                <a:path w="1082675" h="490220">
                  <a:moveTo>
                    <a:pt x="480974" y="281876"/>
                  </a:moveTo>
                  <a:lnTo>
                    <a:pt x="480834" y="281698"/>
                  </a:lnTo>
                  <a:lnTo>
                    <a:pt x="480618" y="281457"/>
                  </a:lnTo>
                  <a:lnTo>
                    <a:pt x="480974" y="281876"/>
                  </a:lnTo>
                  <a:close/>
                </a:path>
                <a:path w="1082675" h="490220">
                  <a:moveTo>
                    <a:pt x="484619" y="279006"/>
                  </a:moveTo>
                  <a:lnTo>
                    <a:pt x="477189" y="277114"/>
                  </a:lnTo>
                  <a:lnTo>
                    <a:pt x="480618" y="281432"/>
                  </a:lnTo>
                  <a:lnTo>
                    <a:pt x="480606" y="280212"/>
                  </a:lnTo>
                  <a:lnTo>
                    <a:pt x="484619" y="279006"/>
                  </a:lnTo>
                  <a:close/>
                </a:path>
                <a:path w="1082675" h="490220">
                  <a:moveTo>
                    <a:pt x="485152" y="279146"/>
                  </a:moveTo>
                  <a:lnTo>
                    <a:pt x="485013" y="278892"/>
                  </a:lnTo>
                  <a:lnTo>
                    <a:pt x="484619" y="279006"/>
                  </a:lnTo>
                  <a:lnTo>
                    <a:pt x="485152" y="279146"/>
                  </a:lnTo>
                  <a:close/>
                </a:path>
                <a:path w="1082675" h="490220">
                  <a:moveTo>
                    <a:pt x="486181" y="278549"/>
                  </a:moveTo>
                  <a:lnTo>
                    <a:pt x="483095" y="275628"/>
                  </a:lnTo>
                  <a:lnTo>
                    <a:pt x="485013" y="278892"/>
                  </a:lnTo>
                  <a:lnTo>
                    <a:pt x="486181" y="278549"/>
                  </a:lnTo>
                  <a:close/>
                </a:path>
                <a:path w="1082675" h="490220">
                  <a:moveTo>
                    <a:pt x="650176" y="338810"/>
                  </a:moveTo>
                  <a:lnTo>
                    <a:pt x="650138" y="338620"/>
                  </a:lnTo>
                  <a:lnTo>
                    <a:pt x="649122" y="338658"/>
                  </a:lnTo>
                  <a:lnTo>
                    <a:pt x="649160" y="338810"/>
                  </a:lnTo>
                  <a:lnTo>
                    <a:pt x="649287" y="339102"/>
                  </a:lnTo>
                  <a:lnTo>
                    <a:pt x="649719" y="338836"/>
                  </a:lnTo>
                  <a:lnTo>
                    <a:pt x="650176" y="338810"/>
                  </a:lnTo>
                  <a:close/>
                </a:path>
                <a:path w="1082675" h="490220">
                  <a:moveTo>
                    <a:pt x="650811" y="339521"/>
                  </a:moveTo>
                  <a:lnTo>
                    <a:pt x="650214" y="338810"/>
                  </a:lnTo>
                  <a:lnTo>
                    <a:pt x="650252" y="339102"/>
                  </a:lnTo>
                  <a:lnTo>
                    <a:pt x="650811" y="339521"/>
                  </a:lnTo>
                  <a:close/>
                </a:path>
                <a:path w="1082675" h="490220">
                  <a:moveTo>
                    <a:pt x="677672" y="345744"/>
                  </a:moveTo>
                  <a:lnTo>
                    <a:pt x="677646" y="345351"/>
                  </a:lnTo>
                  <a:lnTo>
                    <a:pt x="677354" y="344589"/>
                  </a:lnTo>
                  <a:lnTo>
                    <a:pt x="677316" y="345122"/>
                  </a:lnTo>
                  <a:lnTo>
                    <a:pt x="677456" y="345592"/>
                  </a:lnTo>
                  <a:lnTo>
                    <a:pt x="677583" y="346036"/>
                  </a:lnTo>
                  <a:lnTo>
                    <a:pt x="677672" y="345744"/>
                  </a:lnTo>
                  <a:close/>
                </a:path>
                <a:path w="1082675" h="490220">
                  <a:moveTo>
                    <a:pt x="724420" y="365836"/>
                  </a:moveTo>
                  <a:lnTo>
                    <a:pt x="723353" y="365048"/>
                  </a:lnTo>
                  <a:lnTo>
                    <a:pt x="723747" y="365467"/>
                  </a:lnTo>
                  <a:lnTo>
                    <a:pt x="724090" y="365683"/>
                  </a:lnTo>
                  <a:lnTo>
                    <a:pt x="724420" y="365836"/>
                  </a:lnTo>
                  <a:close/>
                </a:path>
                <a:path w="1082675" h="490220">
                  <a:moveTo>
                    <a:pt x="743966" y="366204"/>
                  </a:moveTo>
                  <a:lnTo>
                    <a:pt x="743534" y="366115"/>
                  </a:lnTo>
                  <a:lnTo>
                    <a:pt x="743000" y="366153"/>
                  </a:lnTo>
                  <a:lnTo>
                    <a:pt x="743966" y="366204"/>
                  </a:lnTo>
                  <a:close/>
                </a:path>
                <a:path w="1082675" h="490220">
                  <a:moveTo>
                    <a:pt x="770801" y="380339"/>
                  </a:moveTo>
                  <a:lnTo>
                    <a:pt x="770572" y="379920"/>
                  </a:lnTo>
                  <a:lnTo>
                    <a:pt x="770267" y="379628"/>
                  </a:lnTo>
                  <a:lnTo>
                    <a:pt x="769975" y="379793"/>
                  </a:lnTo>
                  <a:lnTo>
                    <a:pt x="770267" y="380009"/>
                  </a:lnTo>
                  <a:lnTo>
                    <a:pt x="770534" y="380161"/>
                  </a:lnTo>
                  <a:lnTo>
                    <a:pt x="770801" y="380339"/>
                  </a:lnTo>
                  <a:close/>
                </a:path>
                <a:path w="1082675" h="490220">
                  <a:moveTo>
                    <a:pt x="785380" y="388569"/>
                  </a:moveTo>
                  <a:lnTo>
                    <a:pt x="784669" y="388543"/>
                  </a:lnTo>
                  <a:lnTo>
                    <a:pt x="784072" y="388569"/>
                  </a:lnTo>
                  <a:lnTo>
                    <a:pt x="784110" y="388899"/>
                  </a:lnTo>
                  <a:lnTo>
                    <a:pt x="784821" y="389064"/>
                  </a:lnTo>
                  <a:lnTo>
                    <a:pt x="785228" y="388848"/>
                  </a:lnTo>
                  <a:lnTo>
                    <a:pt x="785380" y="388569"/>
                  </a:lnTo>
                  <a:close/>
                </a:path>
                <a:path w="1082675" h="490220">
                  <a:moveTo>
                    <a:pt x="873836" y="422960"/>
                  </a:moveTo>
                  <a:lnTo>
                    <a:pt x="871791" y="421081"/>
                  </a:lnTo>
                  <a:lnTo>
                    <a:pt x="871232" y="422084"/>
                  </a:lnTo>
                  <a:lnTo>
                    <a:pt x="872744" y="422313"/>
                  </a:lnTo>
                  <a:lnTo>
                    <a:pt x="873836" y="422960"/>
                  </a:lnTo>
                  <a:close/>
                </a:path>
                <a:path w="1082675" h="490220">
                  <a:moveTo>
                    <a:pt x="874623" y="423684"/>
                  </a:moveTo>
                  <a:lnTo>
                    <a:pt x="874458" y="423379"/>
                  </a:lnTo>
                  <a:lnTo>
                    <a:pt x="874179" y="423151"/>
                  </a:lnTo>
                  <a:lnTo>
                    <a:pt x="873836" y="422960"/>
                  </a:lnTo>
                  <a:lnTo>
                    <a:pt x="874623" y="423684"/>
                  </a:lnTo>
                  <a:close/>
                </a:path>
                <a:path w="1082675" h="490220">
                  <a:moveTo>
                    <a:pt x="893051" y="425310"/>
                  </a:moveTo>
                  <a:lnTo>
                    <a:pt x="893013" y="425043"/>
                  </a:lnTo>
                  <a:lnTo>
                    <a:pt x="892886" y="425386"/>
                  </a:lnTo>
                  <a:lnTo>
                    <a:pt x="892886" y="425754"/>
                  </a:lnTo>
                  <a:lnTo>
                    <a:pt x="892937" y="426135"/>
                  </a:lnTo>
                  <a:lnTo>
                    <a:pt x="893038" y="425704"/>
                  </a:lnTo>
                  <a:lnTo>
                    <a:pt x="893051" y="425310"/>
                  </a:lnTo>
                  <a:close/>
                </a:path>
                <a:path w="1082675" h="490220">
                  <a:moveTo>
                    <a:pt x="916432" y="433692"/>
                  </a:moveTo>
                  <a:lnTo>
                    <a:pt x="914615" y="434543"/>
                  </a:lnTo>
                  <a:lnTo>
                    <a:pt x="915339" y="434797"/>
                  </a:lnTo>
                  <a:lnTo>
                    <a:pt x="915695" y="434505"/>
                  </a:lnTo>
                  <a:lnTo>
                    <a:pt x="916063" y="434124"/>
                  </a:lnTo>
                  <a:lnTo>
                    <a:pt x="916432" y="433692"/>
                  </a:lnTo>
                  <a:close/>
                </a:path>
                <a:path w="1082675" h="490220">
                  <a:moveTo>
                    <a:pt x="945349" y="444957"/>
                  </a:moveTo>
                  <a:lnTo>
                    <a:pt x="944714" y="444588"/>
                  </a:lnTo>
                  <a:lnTo>
                    <a:pt x="943470" y="447281"/>
                  </a:lnTo>
                  <a:lnTo>
                    <a:pt x="942784" y="448398"/>
                  </a:lnTo>
                  <a:lnTo>
                    <a:pt x="943584" y="447395"/>
                  </a:lnTo>
                  <a:lnTo>
                    <a:pt x="944283" y="447040"/>
                  </a:lnTo>
                  <a:lnTo>
                    <a:pt x="944956" y="447040"/>
                  </a:lnTo>
                  <a:lnTo>
                    <a:pt x="945159" y="446506"/>
                  </a:lnTo>
                  <a:lnTo>
                    <a:pt x="945311" y="445846"/>
                  </a:lnTo>
                  <a:lnTo>
                    <a:pt x="945349" y="444957"/>
                  </a:lnTo>
                  <a:close/>
                </a:path>
                <a:path w="1082675" h="490220">
                  <a:moveTo>
                    <a:pt x="963752" y="256832"/>
                  </a:moveTo>
                  <a:lnTo>
                    <a:pt x="963701" y="257035"/>
                  </a:lnTo>
                  <a:lnTo>
                    <a:pt x="963752" y="256832"/>
                  </a:lnTo>
                  <a:close/>
                </a:path>
                <a:path w="1082675" h="490220">
                  <a:moveTo>
                    <a:pt x="964120" y="255003"/>
                  </a:moveTo>
                  <a:lnTo>
                    <a:pt x="963853" y="255511"/>
                  </a:lnTo>
                  <a:lnTo>
                    <a:pt x="963726" y="256184"/>
                  </a:lnTo>
                  <a:lnTo>
                    <a:pt x="963752" y="256832"/>
                  </a:lnTo>
                  <a:lnTo>
                    <a:pt x="964120" y="255003"/>
                  </a:lnTo>
                  <a:close/>
                </a:path>
                <a:path w="1082675" h="490220">
                  <a:moveTo>
                    <a:pt x="965174" y="242379"/>
                  </a:moveTo>
                  <a:lnTo>
                    <a:pt x="964158" y="241300"/>
                  </a:lnTo>
                  <a:lnTo>
                    <a:pt x="964742" y="242570"/>
                  </a:lnTo>
                  <a:lnTo>
                    <a:pt x="965174" y="242379"/>
                  </a:lnTo>
                  <a:close/>
                </a:path>
                <a:path w="1082675" h="490220">
                  <a:moveTo>
                    <a:pt x="965987" y="248551"/>
                  </a:moveTo>
                  <a:lnTo>
                    <a:pt x="965771" y="248462"/>
                  </a:lnTo>
                  <a:lnTo>
                    <a:pt x="965581" y="248373"/>
                  </a:lnTo>
                  <a:lnTo>
                    <a:pt x="965250" y="248323"/>
                  </a:lnTo>
                  <a:lnTo>
                    <a:pt x="963917" y="249542"/>
                  </a:lnTo>
                  <a:lnTo>
                    <a:pt x="964971" y="249237"/>
                  </a:lnTo>
                  <a:lnTo>
                    <a:pt x="965581" y="248894"/>
                  </a:lnTo>
                  <a:lnTo>
                    <a:pt x="965987" y="248551"/>
                  </a:lnTo>
                  <a:close/>
                </a:path>
                <a:path w="1082675" h="490220">
                  <a:moveTo>
                    <a:pt x="967981" y="277507"/>
                  </a:moveTo>
                  <a:lnTo>
                    <a:pt x="966927" y="276860"/>
                  </a:lnTo>
                  <a:lnTo>
                    <a:pt x="966825" y="276733"/>
                  </a:lnTo>
                  <a:lnTo>
                    <a:pt x="965695" y="278130"/>
                  </a:lnTo>
                  <a:lnTo>
                    <a:pt x="967981" y="277507"/>
                  </a:lnTo>
                  <a:close/>
                </a:path>
                <a:path w="1082675" h="490220">
                  <a:moveTo>
                    <a:pt x="968756" y="289966"/>
                  </a:moveTo>
                  <a:lnTo>
                    <a:pt x="968679" y="289814"/>
                  </a:lnTo>
                  <a:lnTo>
                    <a:pt x="967968" y="289229"/>
                  </a:lnTo>
                  <a:lnTo>
                    <a:pt x="968235" y="289598"/>
                  </a:lnTo>
                  <a:lnTo>
                    <a:pt x="968756" y="289966"/>
                  </a:lnTo>
                  <a:close/>
                </a:path>
                <a:path w="1082675" h="490220">
                  <a:moveTo>
                    <a:pt x="970102" y="290830"/>
                  </a:moveTo>
                  <a:lnTo>
                    <a:pt x="969962" y="290715"/>
                  </a:lnTo>
                  <a:lnTo>
                    <a:pt x="969695" y="290830"/>
                  </a:lnTo>
                  <a:lnTo>
                    <a:pt x="970102" y="290830"/>
                  </a:lnTo>
                  <a:close/>
                </a:path>
                <a:path w="1082675" h="490220">
                  <a:moveTo>
                    <a:pt x="970343" y="292100"/>
                  </a:moveTo>
                  <a:lnTo>
                    <a:pt x="969695" y="290830"/>
                  </a:lnTo>
                  <a:lnTo>
                    <a:pt x="968971" y="290830"/>
                  </a:lnTo>
                  <a:lnTo>
                    <a:pt x="968209" y="292100"/>
                  </a:lnTo>
                  <a:lnTo>
                    <a:pt x="970343" y="292100"/>
                  </a:lnTo>
                  <a:close/>
                </a:path>
                <a:path w="1082675" h="490220">
                  <a:moveTo>
                    <a:pt x="971397" y="298856"/>
                  </a:moveTo>
                  <a:lnTo>
                    <a:pt x="971257" y="298450"/>
                  </a:lnTo>
                  <a:lnTo>
                    <a:pt x="970394" y="298450"/>
                  </a:lnTo>
                  <a:lnTo>
                    <a:pt x="970026" y="298450"/>
                  </a:lnTo>
                  <a:lnTo>
                    <a:pt x="971397" y="298856"/>
                  </a:lnTo>
                  <a:close/>
                </a:path>
                <a:path w="1082675" h="490220">
                  <a:moveTo>
                    <a:pt x="972197" y="299097"/>
                  </a:moveTo>
                  <a:lnTo>
                    <a:pt x="971397" y="298856"/>
                  </a:lnTo>
                  <a:lnTo>
                    <a:pt x="971702" y="299720"/>
                  </a:lnTo>
                  <a:lnTo>
                    <a:pt x="972197" y="299097"/>
                  </a:lnTo>
                  <a:close/>
                </a:path>
                <a:path w="1082675" h="490220">
                  <a:moveTo>
                    <a:pt x="978027" y="316458"/>
                  </a:moveTo>
                  <a:lnTo>
                    <a:pt x="977519" y="316115"/>
                  </a:lnTo>
                  <a:lnTo>
                    <a:pt x="977023" y="316712"/>
                  </a:lnTo>
                  <a:lnTo>
                    <a:pt x="977239" y="317119"/>
                  </a:lnTo>
                  <a:lnTo>
                    <a:pt x="977709" y="317449"/>
                  </a:lnTo>
                  <a:lnTo>
                    <a:pt x="977823" y="317004"/>
                  </a:lnTo>
                  <a:lnTo>
                    <a:pt x="978027" y="316458"/>
                  </a:lnTo>
                  <a:close/>
                </a:path>
                <a:path w="1082675" h="490220">
                  <a:moveTo>
                    <a:pt x="979233" y="318147"/>
                  </a:moveTo>
                  <a:lnTo>
                    <a:pt x="978662" y="317919"/>
                  </a:lnTo>
                  <a:lnTo>
                    <a:pt x="978090" y="317715"/>
                  </a:lnTo>
                  <a:lnTo>
                    <a:pt x="977709" y="317449"/>
                  </a:lnTo>
                  <a:lnTo>
                    <a:pt x="977582" y="317995"/>
                  </a:lnTo>
                  <a:lnTo>
                    <a:pt x="977595" y="318401"/>
                  </a:lnTo>
                  <a:lnTo>
                    <a:pt x="979233" y="318147"/>
                  </a:lnTo>
                  <a:close/>
                </a:path>
                <a:path w="1082675" h="490220">
                  <a:moveTo>
                    <a:pt x="979868" y="332130"/>
                  </a:moveTo>
                  <a:lnTo>
                    <a:pt x="978865" y="331076"/>
                  </a:lnTo>
                  <a:lnTo>
                    <a:pt x="977392" y="332232"/>
                  </a:lnTo>
                  <a:lnTo>
                    <a:pt x="979868" y="332130"/>
                  </a:lnTo>
                  <a:close/>
                </a:path>
                <a:path w="1082675" h="490220">
                  <a:moveTo>
                    <a:pt x="984745" y="225501"/>
                  </a:moveTo>
                  <a:lnTo>
                    <a:pt x="983284" y="224790"/>
                  </a:lnTo>
                  <a:lnTo>
                    <a:pt x="983602" y="225869"/>
                  </a:lnTo>
                  <a:lnTo>
                    <a:pt x="984745" y="225501"/>
                  </a:lnTo>
                  <a:close/>
                </a:path>
                <a:path w="1082675" h="490220">
                  <a:moveTo>
                    <a:pt x="986764" y="287020"/>
                  </a:moveTo>
                  <a:lnTo>
                    <a:pt x="985342" y="287020"/>
                  </a:lnTo>
                  <a:lnTo>
                    <a:pt x="985774" y="287807"/>
                  </a:lnTo>
                  <a:lnTo>
                    <a:pt x="986485" y="288086"/>
                  </a:lnTo>
                  <a:lnTo>
                    <a:pt x="986764" y="287020"/>
                  </a:lnTo>
                  <a:close/>
                </a:path>
                <a:path w="1082675" h="490220">
                  <a:moveTo>
                    <a:pt x="987031" y="288290"/>
                  </a:moveTo>
                  <a:lnTo>
                    <a:pt x="986485" y="288086"/>
                  </a:lnTo>
                  <a:lnTo>
                    <a:pt x="986434" y="288290"/>
                  </a:lnTo>
                  <a:lnTo>
                    <a:pt x="987031" y="288290"/>
                  </a:lnTo>
                  <a:close/>
                </a:path>
                <a:path w="1082675" h="490220">
                  <a:moveTo>
                    <a:pt x="987272" y="246418"/>
                  </a:moveTo>
                  <a:lnTo>
                    <a:pt x="987056" y="246481"/>
                  </a:lnTo>
                  <a:lnTo>
                    <a:pt x="986866" y="246545"/>
                  </a:lnTo>
                  <a:lnTo>
                    <a:pt x="986663" y="246608"/>
                  </a:lnTo>
                  <a:lnTo>
                    <a:pt x="986815" y="246951"/>
                  </a:lnTo>
                  <a:lnTo>
                    <a:pt x="987272" y="246418"/>
                  </a:lnTo>
                  <a:close/>
                </a:path>
                <a:path w="1082675" h="490220">
                  <a:moveTo>
                    <a:pt x="987336" y="226060"/>
                  </a:moveTo>
                  <a:lnTo>
                    <a:pt x="987044" y="224790"/>
                  </a:lnTo>
                  <a:lnTo>
                    <a:pt x="984745" y="225501"/>
                  </a:lnTo>
                  <a:lnTo>
                    <a:pt x="985862" y="226060"/>
                  </a:lnTo>
                  <a:lnTo>
                    <a:pt x="987336" y="226060"/>
                  </a:lnTo>
                  <a:close/>
                </a:path>
                <a:path w="1082675" h="490220">
                  <a:moveTo>
                    <a:pt x="987412" y="256984"/>
                  </a:moveTo>
                  <a:lnTo>
                    <a:pt x="987196" y="257035"/>
                  </a:lnTo>
                  <a:lnTo>
                    <a:pt x="986980" y="257302"/>
                  </a:lnTo>
                  <a:lnTo>
                    <a:pt x="987386" y="257035"/>
                  </a:lnTo>
                  <a:close/>
                </a:path>
                <a:path w="1082675" h="490220">
                  <a:moveTo>
                    <a:pt x="987602" y="256946"/>
                  </a:moveTo>
                  <a:lnTo>
                    <a:pt x="987196" y="256578"/>
                  </a:lnTo>
                  <a:lnTo>
                    <a:pt x="986840" y="256692"/>
                  </a:lnTo>
                  <a:lnTo>
                    <a:pt x="987247" y="256832"/>
                  </a:lnTo>
                  <a:lnTo>
                    <a:pt x="987412" y="256984"/>
                  </a:lnTo>
                  <a:lnTo>
                    <a:pt x="987602" y="256946"/>
                  </a:lnTo>
                  <a:close/>
                </a:path>
                <a:path w="1082675" h="490220">
                  <a:moveTo>
                    <a:pt x="988669" y="287350"/>
                  </a:moveTo>
                  <a:lnTo>
                    <a:pt x="988415" y="287566"/>
                  </a:lnTo>
                  <a:lnTo>
                    <a:pt x="988352" y="287731"/>
                  </a:lnTo>
                  <a:lnTo>
                    <a:pt x="988339" y="287883"/>
                  </a:lnTo>
                  <a:lnTo>
                    <a:pt x="988669" y="287350"/>
                  </a:lnTo>
                  <a:close/>
                </a:path>
                <a:path w="1082675" h="490220">
                  <a:moveTo>
                    <a:pt x="989863" y="132080"/>
                  </a:moveTo>
                  <a:lnTo>
                    <a:pt x="989749" y="131432"/>
                  </a:lnTo>
                  <a:lnTo>
                    <a:pt x="988085" y="130810"/>
                  </a:lnTo>
                  <a:lnTo>
                    <a:pt x="989863" y="132080"/>
                  </a:lnTo>
                  <a:close/>
                </a:path>
                <a:path w="1082675" h="490220">
                  <a:moveTo>
                    <a:pt x="990180" y="267970"/>
                  </a:moveTo>
                  <a:lnTo>
                    <a:pt x="988644" y="269240"/>
                  </a:lnTo>
                  <a:lnTo>
                    <a:pt x="988898" y="269240"/>
                  </a:lnTo>
                  <a:lnTo>
                    <a:pt x="990180" y="267970"/>
                  </a:lnTo>
                  <a:close/>
                </a:path>
                <a:path w="1082675" h="490220">
                  <a:moveTo>
                    <a:pt x="990485" y="313283"/>
                  </a:moveTo>
                  <a:lnTo>
                    <a:pt x="990193" y="313067"/>
                  </a:lnTo>
                  <a:lnTo>
                    <a:pt x="989952" y="312889"/>
                  </a:lnTo>
                  <a:lnTo>
                    <a:pt x="989660" y="312991"/>
                  </a:lnTo>
                  <a:lnTo>
                    <a:pt x="989812" y="313258"/>
                  </a:lnTo>
                  <a:lnTo>
                    <a:pt x="990155" y="313321"/>
                  </a:lnTo>
                  <a:lnTo>
                    <a:pt x="990485" y="313283"/>
                  </a:lnTo>
                  <a:close/>
                </a:path>
                <a:path w="1082675" h="490220">
                  <a:moveTo>
                    <a:pt x="990752" y="249364"/>
                  </a:moveTo>
                  <a:lnTo>
                    <a:pt x="989787" y="248424"/>
                  </a:lnTo>
                  <a:lnTo>
                    <a:pt x="986472" y="248602"/>
                  </a:lnTo>
                  <a:lnTo>
                    <a:pt x="987044" y="249161"/>
                  </a:lnTo>
                  <a:lnTo>
                    <a:pt x="990752" y="249364"/>
                  </a:lnTo>
                  <a:close/>
                </a:path>
                <a:path w="1082675" h="490220">
                  <a:moveTo>
                    <a:pt x="990968" y="371297"/>
                  </a:moveTo>
                  <a:lnTo>
                    <a:pt x="990752" y="371411"/>
                  </a:lnTo>
                  <a:lnTo>
                    <a:pt x="990498" y="371563"/>
                  </a:lnTo>
                  <a:lnTo>
                    <a:pt x="990333" y="371779"/>
                  </a:lnTo>
                  <a:lnTo>
                    <a:pt x="990523" y="371703"/>
                  </a:lnTo>
                  <a:lnTo>
                    <a:pt x="990752" y="371525"/>
                  </a:lnTo>
                  <a:lnTo>
                    <a:pt x="990968" y="371297"/>
                  </a:lnTo>
                  <a:close/>
                </a:path>
                <a:path w="1082675" h="490220">
                  <a:moveTo>
                    <a:pt x="991425" y="131940"/>
                  </a:moveTo>
                  <a:lnTo>
                    <a:pt x="989622" y="130810"/>
                  </a:lnTo>
                  <a:lnTo>
                    <a:pt x="989749" y="131432"/>
                  </a:lnTo>
                  <a:lnTo>
                    <a:pt x="991425" y="132080"/>
                  </a:lnTo>
                  <a:lnTo>
                    <a:pt x="991425" y="131940"/>
                  </a:lnTo>
                  <a:close/>
                </a:path>
                <a:path w="1082675" h="490220">
                  <a:moveTo>
                    <a:pt x="991450" y="267652"/>
                  </a:moveTo>
                  <a:lnTo>
                    <a:pt x="990930" y="267716"/>
                  </a:lnTo>
                  <a:lnTo>
                    <a:pt x="990549" y="267843"/>
                  </a:lnTo>
                  <a:lnTo>
                    <a:pt x="990180" y="267957"/>
                  </a:lnTo>
                  <a:lnTo>
                    <a:pt x="990485" y="267944"/>
                  </a:lnTo>
                  <a:lnTo>
                    <a:pt x="990841" y="267868"/>
                  </a:lnTo>
                  <a:lnTo>
                    <a:pt x="991450" y="267652"/>
                  </a:lnTo>
                  <a:close/>
                </a:path>
                <a:path w="1082675" h="490220">
                  <a:moveTo>
                    <a:pt x="991552" y="214998"/>
                  </a:moveTo>
                  <a:lnTo>
                    <a:pt x="990015" y="214249"/>
                  </a:lnTo>
                  <a:lnTo>
                    <a:pt x="989698" y="214947"/>
                  </a:lnTo>
                  <a:lnTo>
                    <a:pt x="988339" y="215519"/>
                  </a:lnTo>
                  <a:lnTo>
                    <a:pt x="988720" y="215938"/>
                  </a:lnTo>
                  <a:lnTo>
                    <a:pt x="990396" y="215773"/>
                  </a:lnTo>
                  <a:lnTo>
                    <a:pt x="991552" y="214998"/>
                  </a:lnTo>
                  <a:close/>
                </a:path>
                <a:path w="1082675" h="490220">
                  <a:moveTo>
                    <a:pt x="992505" y="116840"/>
                  </a:moveTo>
                  <a:lnTo>
                    <a:pt x="988809" y="114300"/>
                  </a:lnTo>
                  <a:lnTo>
                    <a:pt x="990866" y="116840"/>
                  </a:lnTo>
                  <a:lnTo>
                    <a:pt x="992505" y="116840"/>
                  </a:lnTo>
                  <a:close/>
                </a:path>
                <a:path w="1082675" h="490220">
                  <a:moveTo>
                    <a:pt x="992632" y="116916"/>
                  </a:moveTo>
                  <a:lnTo>
                    <a:pt x="992505" y="116840"/>
                  </a:lnTo>
                  <a:lnTo>
                    <a:pt x="992632" y="116916"/>
                  </a:lnTo>
                  <a:close/>
                </a:path>
                <a:path w="1082675" h="490220">
                  <a:moveTo>
                    <a:pt x="992682" y="467118"/>
                  </a:moveTo>
                  <a:lnTo>
                    <a:pt x="992403" y="467093"/>
                  </a:lnTo>
                  <a:lnTo>
                    <a:pt x="992073" y="467156"/>
                  </a:lnTo>
                  <a:lnTo>
                    <a:pt x="992682" y="467118"/>
                  </a:lnTo>
                  <a:close/>
                </a:path>
                <a:path w="1082675" h="490220">
                  <a:moveTo>
                    <a:pt x="992708" y="306171"/>
                  </a:moveTo>
                  <a:lnTo>
                    <a:pt x="992441" y="306120"/>
                  </a:lnTo>
                  <a:lnTo>
                    <a:pt x="992365" y="306273"/>
                  </a:lnTo>
                  <a:lnTo>
                    <a:pt x="992238" y="306527"/>
                  </a:lnTo>
                  <a:lnTo>
                    <a:pt x="992555" y="306336"/>
                  </a:lnTo>
                  <a:lnTo>
                    <a:pt x="992708" y="306171"/>
                  </a:lnTo>
                  <a:close/>
                </a:path>
                <a:path w="1082675" h="490220">
                  <a:moveTo>
                    <a:pt x="992924" y="115671"/>
                  </a:moveTo>
                  <a:lnTo>
                    <a:pt x="992124" y="114300"/>
                  </a:lnTo>
                  <a:lnTo>
                    <a:pt x="992695" y="115570"/>
                  </a:lnTo>
                  <a:lnTo>
                    <a:pt x="992835" y="115570"/>
                  </a:lnTo>
                  <a:close/>
                </a:path>
                <a:path w="1082675" h="490220">
                  <a:moveTo>
                    <a:pt x="993013" y="379082"/>
                  </a:moveTo>
                  <a:lnTo>
                    <a:pt x="992403" y="380504"/>
                  </a:lnTo>
                  <a:lnTo>
                    <a:pt x="992797" y="379844"/>
                  </a:lnTo>
                  <a:lnTo>
                    <a:pt x="992962" y="379412"/>
                  </a:lnTo>
                  <a:lnTo>
                    <a:pt x="993013" y="379082"/>
                  </a:lnTo>
                  <a:close/>
                </a:path>
                <a:path w="1082675" h="490220">
                  <a:moveTo>
                    <a:pt x="993559" y="322580"/>
                  </a:moveTo>
                  <a:lnTo>
                    <a:pt x="993267" y="322275"/>
                  </a:lnTo>
                  <a:lnTo>
                    <a:pt x="992746" y="322580"/>
                  </a:lnTo>
                  <a:lnTo>
                    <a:pt x="993559" y="322580"/>
                  </a:lnTo>
                  <a:close/>
                </a:path>
                <a:path w="1082675" h="490220">
                  <a:moveTo>
                    <a:pt x="994092" y="292100"/>
                  </a:moveTo>
                  <a:lnTo>
                    <a:pt x="994041" y="291172"/>
                  </a:lnTo>
                  <a:lnTo>
                    <a:pt x="993292" y="291769"/>
                  </a:lnTo>
                  <a:lnTo>
                    <a:pt x="994092" y="292100"/>
                  </a:lnTo>
                  <a:close/>
                </a:path>
                <a:path w="1082675" h="490220">
                  <a:moveTo>
                    <a:pt x="994156" y="295910"/>
                  </a:moveTo>
                  <a:lnTo>
                    <a:pt x="993711" y="295122"/>
                  </a:lnTo>
                  <a:lnTo>
                    <a:pt x="993736" y="295910"/>
                  </a:lnTo>
                  <a:lnTo>
                    <a:pt x="994156" y="295910"/>
                  </a:lnTo>
                  <a:close/>
                </a:path>
                <a:path w="1082675" h="490220">
                  <a:moveTo>
                    <a:pt x="994270" y="480187"/>
                  </a:moveTo>
                  <a:lnTo>
                    <a:pt x="993838" y="480072"/>
                  </a:lnTo>
                  <a:lnTo>
                    <a:pt x="993406" y="479945"/>
                  </a:lnTo>
                  <a:lnTo>
                    <a:pt x="993000" y="479767"/>
                  </a:lnTo>
                  <a:lnTo>
                    <a:pt x="993533" y="480060"/>
                  </a:lnTo>
                  <a:lnTo>
                    <a:pt x="993914" y="480187"/>
                  </a:lnTo>
                  <a:lnTo>
                    <a:pt x="994270" y="480187"/>
                  </a:lnTo>
                  <a:close/>
                </a:path>
                <a:path w="1082675" h="490220">
                  <a:moveTo>
                    <a:pt x="994460" y="290830"/>
                  </a:moveTo>
                  <a:lnTo>
                    <a:pt x="994029" y="290830"/>
                  </a:lnTo>
                  <a:lnTo>
                    <a:pt x="994041" y="291172"/>
                  </a:lnTo>
                  <a:lnTo>
                    <a:pt x="994460" y="290830"/>
                  </a:lnTo>
                  <a:close/>
                </a:path>
                <a:path w="1082675" h="490220">
                  <a:moveTo>
                    <a:pt x="994549" y="391706"/>
                  </a:moveTo>
                  <a:lnTo>
                    <a:pt x="993165" y="392430"/>
                  </a:lnTo>
                  <a:lnTo>
                    <a:pt x="994346" y="392430"/>
                  </a:lnTo>
                  <a:lnTo>
                    <a:pt x="994549" y="391706"/>
                  </a:lnTo>
                  <a:close/>
                </a:path>
                <a:path w="1082675" h="490220">
                  <a:moveTo>
                    <a:pt x="994930" y="321310"/>
                  </a:moveTo>
                  <a:lnTo>
                    <a:pt x="992378" y="321310"/>
                  </a:lnTo>
                  <a:lnTo>
                    <a:pt x="993267" y="322275"/>
                  </a:lnTo>
                  <a:lnTo>
                    <a:pt x="994930" y="321310"/>
                  </a:lnTo>
                  <a:close/>
                </a:path>
                <a:path w="1082675" h="490220">
                  <a:moveTo>
                    <a:pt x="994930" y="188836"/>
                  </a:moveTo>
                  <a:lnTo>
                    <a:pt x="994702" y="188645"/>
                  </a:lnTo>
                  <a:lnTo>
                    <a:pt x="994714" y="188887"/>
                  </a:lnTo>
                  <a:lnTo>
                    <a:pt x="994930" y="188836"/>
                  </a:lnTo>
                  <a:close/>
                </a:path>
                <a:path w="1082675" h="490220">
                  <a:moveTo>
                    <a:pt x="995476" y="350812"/>
                  </a:moveTo>
                  <a:lnTo>
                    <a:pt x="995324" y="350939"/>
                  </a:lnTo>
                  <a:lnTo>
                    <a:pt x="995476" y="350812"/>
                  </a:lnTo>
                  <a:close/>
                </a:path>
                <a:path w="1082675" h="490220">
                  <a:moveTo>
                    <a:pt x="995616" y="391160"/>
                  </a:moveTo>
                  <a:lnTo>
                    <a:pt x="994702" y="391160"/>
                  </a:lnTo>
                  <a:lnTo>
                    <a:pt x="994549" y="391706"/>
                  </a:lnTo>
                  <a:lnTo>
                    <a:pt x="995616" y="391160"/>
                  </a:lnTo>
                  <a:close/>
                </a:path>
                <a:path w="1082675" h="490220">
                  <a:moveTo>
                    <a:pt x="995781" y="374650"/>
                  </a:moveTo>
                  <a:lnTo>
                    <a:pt x="993584" y="374650"/>
                  </a:lnTo>
                  <a:lnTo>
                    <a:pt x="994143" y="375920"/>
                  </a:lnTo>
                  <a:lnTo>
                    <a:pt x="994778" y="375920"/>
                  </a:lnTo>
                  <a:lnTo>
                    <a:pt x="995781" y="374650"/>
                  </a:lnTo>
                  <a:close/>
                </a:path>
                <a:path w="1082675" h="490220">
                  <a:moveTo>
                    <a:pt x="995781" y="350316"/>
                  </a:moveTo>
                  <a:lnTo>
                    <a:pt x="995476" y="350812"/>
                  </a:lnTo>
                  <a:lnTo>
                    <a:pt x="995680" y="350647"/>
                  </a:lnTo>
                  <a:lnTo>
                    <a:pt x="995756" y="350481"/>
                  </a:lnTo>
                  <a:lnTo>
                    <a:pt x="995781" y="350316"/>
                  </a:lnTo>
                  <a:close/>
                </a:path>
                <a:path w="1082675" h="490220">
                  <a:moveTo>
                    <a:pt x="996530" y="480441"/>
                  </a:moveTo>
                  <a:lnTo>
                    <a:pt x="996073" y="480428"/>
                  </a:lnTo>
                  <a:lnTo>
                    <a:pt x="995629" y="480402"/>
                  </a:lnTo>
                  <a:lnTo>
                    <a:pt x="995184" y="480339"/>
                  </a:lnTo>
                  <a:lnTo>
                    <a:pt x="995108" y="480517"/>
                  </a:lnTo>
                  <a:lnTo>
                    <a:pt x="995019" y="480656"/>
                  </a:lnTo>
                  <a:lnTo>
                    <a:pt x="994918" y="480822"/>
                  </a:lnTo>
                  <a:lnTo>
                    <a:pt x="995489" y="480847"/>
                  </a:lnTo>
                  <a:lnTo>
                    <a:pt x="996010" y="480695"/>
                  </a:lnTo>
                  <a:lnTo>
                    <a:pt x="996530" y="480441"/>
                  </a:lnTo>
                  <a:close/>
                </a:path>
                <a:path w="1082675" h="490220">
                  <a:moveTo>
                    <a:pt x="996530" y="361467"/>
                  </a:moveTo>
                  <a:lnTo>
                    <a:pt x="995451" y="360921"/>
                  </a:lnTo>
                  <a:lnTo>
                    <a:pt x="995438" y="361950"/>
                  </a:lnTo>
                  <a:lnTo>
                    <a:pt x="996530" y="361467"/>
                  </a:lnTo>
                  <a:close/>
                </a:path>
                <a:path w="1082675" h="490220">
                  <a:moveTo>
                    <a:pt x="996569" y="349059"/>
                  </a:moveTo>
                  <a:lnTo>
                    <a:pt x="995451" y="349288"/>
                  </a:lnTo>
                  <a:lnTo>
                    <a:pt x="995895" y="349770"/>
                  </a:lnTo>
                  <a:lnTo>
                    <a:pt x="995781" y="350316"/>
                  </a:lnTo>
                  <a:lnTo>
                    <a:pt x="996569" y="349059"/>
                  </a:lnTo>
                  <a:close/>
                </a:path>
                <a:path w="1082675" h="490220">
                  <a:moveTo>
                    <a:pt x="996721" y="105765"/>
                  </a:moveTo>
                  <a:lnTo>
                    <a:pt x="996251" y="105244"/>
                  </a:lnTo>
                  <a:lnTo>
                    <a:pt x="996048" y="105486"/>
                  </a:lnTo>
                  <a:lnTo>
                    <a:pt x="996721" y="105765"/>
                  </a:lnTo>
                  <a:close/>
                </a:path>
                <a:path w="1082675" h="490220">
                  <a:moveTo>
                    <a:pt x="996746" y="336245"/>
                  </a:moveTo>
                  <a:lnTo>
                    <a:pt x="996162" y="335534"/>
                  </a:lnTo>
                  <a:lnTo>
                    <a:pt x="995730" y="336435"/>
                  </a:lnTo>
                  <a:lnTo>
                    <a:pt x="996746" y="336245"/>
                  </a:lnTo>
                  <a:close/>
                </a:path>
                <a:path w="1082675" h="490220">
                  <a:moveTo>
                    <a:pt x="997102" y="322656"/>
                  </a:moveTo>
                  <a:lnTo>
                    <a:pt x="995921" y="321487"/>
                  </a:lnTo>
                  <a:lnTo>
                    <a:pt x="996670" y="322376"/>
                  </a:lnTo>
                  <a:lnTo>
                    <a:pt x="997102" y="322656"/>
                  </a:lnTo>
                  <a:close/>
                </a:path>
                <a:path w="1082675" h="490220">
                  <a:moveTo>
                    <a:pt x="998296" y="360680"/>
                  </a:moveTo>
                  <a:lnTo>
                    <a:pt x="996530" y="361467"/>
                  </a:lnTo>
                  <a:lnTo>
                    <a:pt x="997496" y="361950"/>
                  </a:lnTo>
                  <a:lnTo>
                    <a:pt x="998296" y="360680"/>
                  </a:lnTo>
                  <a:close/>
                </a:path>
                <a:path w="1082675" h="490220">
                  <a:moveTo>
                    <a:pt x="998842" y="403161"/>
                  </a:moveTo>
                  <a:lnTo>
                    <a:pt x="998524" y="402996"/>
                  </a:lnTo>
                  <a:lnTo>
                    <a:pt x="998232" y="403263"/>
                  </a:lnTo>
                  <a:lnTo>
                    <a:pt x="998842" y="403161"/>
                  </a:lnTo>
                  <a:close/>
                </a:path>
                <a:path w="1082675" h="490220">
                  <a:moveTo>
                    <a:pt x="999845" y="402996"/>
                  </a:moveTo>
                  <a:lnTo>
                    <a:pt x="998842" y="403161"/>
                  </a:lnTo>
                  <a:lnTo>
                    <a:pt x="999032" y="403263"/>
                  </a:lnTo>
                  <a:lnTo>
                    <a:pt x="999845" y="402996"/>
                  </a:lnTo>
                  <a:close/>
                </a:path>
                <a:path w="1082675" h="490220">
                  <a:moveTo>
                    <a:pt x="1000861" y="402640"/>
                  </a:moveTo>
                  <a:lnTo>
                    <a:pt x="999845" y="402983"/>
                  </a:lnTo>
                  <a:lnTo>
                    <a:pt x="1000074" y="402945"/>
                  </a:lnTo>
                  <a:lnTo>
                    <a:pt x="1000404" y="402844"/>
                  </a:lnTo>
                  <a:lnTo>
                    <a:pt x="1000861" y="402640"/>
                  </a:lnTo>
                  <a:close/>
                </a:path>
                <a:path w="1082675" h="490220">
                  <a:moveTo>
                    <a:pt x="1001014" y="356870"/>
                  </a:moveTo>
                  <a:lnTo>
                    <a:pt x="999578" y="358140"/>
                  </a:lnTo>
                  <a:lnTo>
                    <a:pt x="999883" y="358140"/>
                  </a:lnTo>
                  <a:lnTo>
                    <a:pt x="1001014" y="356870"/>
                  </a:lnTo>
                  <a:close/>
                </a:path>
                <a:path w="1082675" h="490220">
                  <a:moveTo>
                    <a:pt x="1001179" y="405066"/>
                  </a:moveTo>
                  <a:lnTo>
                    <a:pt x="1000963" y="404749"/>
                  </a:lnTo>
                  <a:lnTo>
                    <a:pt x="1000925" y="404571"/>
                  </a:lnTo>
                  <a:lnTo>
                    <a:pt x="1000937" y="404850"/>
                  </a:lnTo>
                  <a:lnTo>
                    <a:pt x="1001014" y="404990"/>
                  </a:lnTo>
                  <a:lnTo>
                    <a:pt x="1001179" y="405066"/>
                  </a:lnTo>
                  <a:close/>
                </a:path>
                <a:path w="1082675" h="490220">
                  <a:moveTo>
                    <a:pt x="1001433" y="400278"/>
                  </a:moveTo>
                  <a:lnTo>
                    <a:pt x="999566" y="400494"/>
                  </a:lnTo>
                  <a:lnTo>
                    <a:pt x="999578" y="401129"/>
                  </a:lnTo>
                  <a:lnTo>
                    <a:pt x="998080" y="402767"/>
                  </a:lnTo>
                  <a:lnTo>
                    <a:pt x="998524" y="402996"/>
                  </a:lnTo>
                  <a:lnTo>
                    <a:pt x="1001433" y="400278"/>
                  </a:lnTo>
                  <a:close/>
                </a:path>
                <a:path w="1082675" h="490220">
                  <a:moveTo>
                    <a:pt x="1001991" y="356222"/>
                  </a:moveTo>
                  <a:lnTo>
                    <a:pt x="1001636" y="356323"/>
                  </a:lnTo>
                  <a:lnTo>
                    <a:pt x="1001293" y="356463"/>
                  </a:lnTo>
                  <a:lnTo>
                    <a:pt x="1001001" y="356628"/>
                  </a:lnTo>
                  <a:lnTo>
                    <a:pt x="1001420" y="356476"/>
                  </a:lnTo>
                  <a:lnTo>
                    <a:pt x="1001763" y="356336"/>
                  </a:lnTo>
                  <a:lnTo>
                    <a:pt x="1001991" y="356222"/>
                  </a:lnTo>
                  <a:close/>
                </a:path>
                <a:path w="1082675" h="490220">
                  <a:moveTo>
                    <a:pt x="1002030" y="405688"/>
                  </a:moveTo>
                  <a:lnTo>
                    <a:pt x="1001814" y="405574"/>
                  </a:lnTo>
                  <a:lnTo>
                    <a:pt x="1001623" y="405472"/>
                  </a:lnTo>
                  <a:lnTo>
                    <a:pt x="1001471" y="405345"/>
                  </a:lnTo>
                  <a:lnTo>
                    <a:pt x="1000963" y="405536"/>
                  </a:lnTo>
                  <a:lnTo>
                    <a:pt x="1001204" y="405676"/>
                  </a:lnTo>
                  <a:lnTo>
                    <a:pt x="1001585" y="405701"/>
                  </a:lnTo>
                  <a:lnTo>
                    <a:pt x="1002030" y="405688"/>
                  </a:lnTo>
                  <a:close/>
                </a:path>
                <a:path w="1082675" h="490220">
                  <a:moveTo>
                    <a:pt x="1002461" y="404850"/>
                  </a:moveTo>
                  <a:lnTo>
                    <a:pt x="1001763" y="405091"/>
                  </a:lnTo>
                  <a:lnTo>
                    <a:pt x="1001382" y="405155"/>
                  </a:lnTo>
                  <a:lnTo>
                    <a:pt x="1001179" y="405066"/>
                  </a:lnTo>
                  <a:lnTo>
                    <a:pt x="1001471" y="405345"/>
                  </a:lnTo>
                  <a:lnTo>
                    <a:pt x="1001877" y="405193"/>
                  </a:lnTo>
                  <a:lnTo>
                    <a:pt x="1002258" y="405028"/>
                  </a:lnTo>
                  <a:lnTo>
                    <a:pt x="1002461" y="404850"/>
                  </a:lnTo>
                  <a:close/>
                </a:path>
                <a:path w="1082675" h="490220">
                  <a:moveTo>
                    <a:pt x="1003452" y="410870"/>
                  </a:moveTo>
                  <a:lnTo>
                    <a:pt x="1002982" y="410718"/>
                  </a:lnTo>
                  <a:lnTo>
                    <a:pt x="1002995" y="411035"/>
                  </a:lnTo>
                  <a:lnTo>
                    <a:pt x="1003173" y="410959"/>
                  </a:lnTo>
                  <a:lnTo>
                    <a:pt x="1003325" y="410908"/>
                  </a:lnTo>
                  <a:lnTo>
                    <a:pt x="1003452" y="410870"/>
                  </a:lnTo>
                  <a:close/>
                </a:path>
                <a:path w="1082675" h="490220">
                  <a:moveTo>
                    <a:pt x="1003896" y="411035"/>
                  </a:moveTo>
                  <a:lnTo>
                    <a:pt x="1003820" y="410883"/>
                  </a:lnTo>
                  <a:lnTo>
                    <a:pt x="1003452" y="410870"/>
                  </a:lnTo>
                  <a:lnTo>
                    <a:pt x="1003896" y="411035"/>
                  </a:lnTo>
                  <a:close/>
                </a:path>
                <a:path w="1082675" h="490220">
                  <a:moveTo>
                    <a:pt x="1004112" y="369570"/>
                  </a:moveTo>
                  <a:lnTo>
                    <a:pt x="1003465" y="369570"/>
                  </a:lnTo>
                  <a:lnTo>
                    <a:pt x="1003401" y="369811"/>
                  </a:lnTo>
                  <a:lnTo>
                    <a:pt x="1004112" y="369570"/>
                  </a:lnTo>
                  <a:close/>
                </a:path>
                <a:path w="1082675" h="490220">
                  <a:moveTo>
                    <a:pt x="1004849" y="411340"/>
                  </a:moveTo>
                  <a:lnTo>
                    <a:pt x="1003896" y="411035"/>
                  </a:lnTo>
                  <a:lnTo>
                    <a:pt x="1003985" y="411251"/>
                  </a:lnTo>
                  <a:lnTo>
                    <a:pt x="1004023" y="411568"/>
                  </a:lnTo>
                  <a:lnTo>
                    <a:pt x="1004849" y="411340"/>
                  </a:lnTo>
                  <a:close/>
                </a:path>
                <a:path w="1082675" h="490220">
                  <a:moveTo>
                    <a:pt x="1004862" y="387350"/>
                  </a:moveTo>
                  <a:lnTo>
                    <a:pt x="1004214" y="386613"/>
                  </a:lnTo>
                  <a:lnTo>
                    <a:pt x="1003833" y="386715"/>
                  </a:lnTo>
                  <a:lnTo>
                    <a:pt x="1004862" y="387350"/>
                  </a:lnTo>
                  <a:close/>
                </a:path>
                <a:path w="1082675" h="490220">
                  <a:moveTo>
                    <a:pt x="1005179" y="408940"/>
                  </a:moveTo>
                  <a:lnTo>
                    <a:pt x="1004150" y="408940"/>
                  </a:lnTo>
                  <a:lnTo>
                    <a:pt x="1004709" y="409384"/>
                  </a:lnTo>
                  <a:lnTo>
                    <a:pt x="1005179" y="408940"/>
                  </a:lnTo>
                  <a:close/>
                </a:path>
                <a:path w="1082675" h="490220">
                  <a:moveTo>
                    <a:pt x="1005725" y="410210"/>
                  </a:moveTo>
                  <a:lnTo>
                    <a:pt x="1004709" y="409384"/>
                  </a:lnTo>
                  <a:lnTo>
                    <a:pt x="1003846" y="410210"/>
                  </a:lnTo>
                  <a:lnTo>
                    <a:pt x="1005725" y="410210"/>
                  </a:lnTo>
                  <a:close/>
                </a:path>
                <a:path w="1082675" h="490220">
                  <a:moveTo>
                    <a:pt x="1006043" y="382270"/>
                  </a:moveTo>
                  <a:lnTo>
                    <a:pt x="1004722" y="382879"/>
                  </a:lnTo>
                  <a:lnTo>
                    <a:pt x="1005928" y="382549"/>
                  </a:lnTo>
                  <a:lnTo>
                    <a:pt x="1006043" y="382270"/>
                  </a:lnTo>
                  <a:close/>
                </a:path>
                <a:path w="1082675" h="490220">
                  <a:moveTo>
                    <a:pt x="1006170" y="386080"/>
                  </a:moveTo>
                  <a:lnTo>
                    <a:pt x="1003731" y="386080"/>
                  </a:lnTo>
                  <a:lnTo>
                    <a:pt x="1004214" y="386613"/>
                  </a:lnTo>
                  <a:lnTo>
                    <a:pt x="1006170" y="386080"/>
                  </a:lnTo>
                  <a:close/>
                </a:path>
                <a:path w="1082675" h="490220">
                  <a:moveTo>
                    <a:pt x="1006970" y="382270"/>
                  </a:moveTo>
                  <a:lnTo>
                    <a:pt x="1005928" y="382549"/>
                  </a:lnTo>
                  <a:lnTo>
                    <a:pt x="1005039" y="384810"/>
                  </a:lnTo>
                  <a:lnTo>
                    <a:pt x="1006970" y="382270"/>
                  </a:lnTo>
                  <a:close/>
                </a:path>
                <a:path w="1082675" h="490220">
                  <a:moveTo>
                    <a:pt x="1007008" y="403860"/>
                  </a:moveTo>
                  <a:lnTo>
                    <a:pt x="1005928" y="404317"/>
                  </a:lnTo>
                  <a:lnTo>
                    <a:pt x="1006157" y="405117"/>
                  </a:lnTo>
                  <a:lnTo>
                    <a:pt x="1007008" y="403860"/>
                  </a:lnTo>
                  <a:close/>
                </a:path>
                <a:path w="1082675" h="490220">
                  <a:moveTo>
                    <a:pt x="1007872" y="376974"/>
                  </a:moveTo>
                  <a:lnTo>
                    <a:pt x="1005065" y="377888"/>
                  </a:lnTo>
                  <a:lnTo>
                    <a:pt x="1003820" y="378231"/>
                  </a:lnTo>
                  <a:lnTo>
                    <a:pt x="1005014" y="377964"/>
                  </a:lnTo>
                  <a:lnTo>
                    <a:pt x="1005636" y="377964"/>
                  </a:lnTo>
                  <a:lnTo>
                    <a:pt x="1005916" y="378129"/>
                  </a:lnTo>
                  <a:lnTo>
                    <a:pt x="1006449" y="377926"/>
                  </a:lnTo>
                  <a:lnTo>
                    <a:pt x="1007071" y="377672"/>
                  </a:lnTo>
                  <a:lnTo>
                    <a:pt x="1007846" y="377278"/>
                  </a:lnTo>
                  <a:lnTo>
                    <a:pt x="1007872" y="376974"/>
                  </a:lnTo>
                  <a:close/>
                </a:path>
                <a:path w="1082675" h="490220">
                  <a:moveTo>
                    <a:pt x="1008011" y="387934"/>
                  </a:moveTo>
                  <a:lnTo>
                    <a:pt x="1007618" y="386092"/>
                  </a:lnTo>
                  <a:lnTo>
                    <a:pt x="1007605" y="388264"/>
                  </a:lnTo>
                  <a:lnTo>
                    <a:pt x="1008011" y="387934"/>
                  </a:lnTo>
                  <a:close/>
                </a:path>
                <a:path w="1082675" h="490220">
                  <a:moveTo>
                    <a:pt x="1008888" y="409168"/>
                  </a:moveTo>
                  <a:lnTo>
                    <a:pt x="1006906" y="410210"/>
                  </a:lnTo>
                  <a:lnTo>
                    <a:pt x="1008418" y="410210"/>
                  </a:lnTo>
                  <a:lnTo>
                    <a:pt x="1008888" y="409168"/>
                  </a:lnTo>
                  <a:close/>
                </a:path>
                <a:path w="1082675" h="490220">
                  <a:moveTo>
                    <a:pt x="1009256" y="378866"/>
                  </a:moveTo>
                  <a:lnTo>
                    <a:pt x="1008062" y="378599"/>
                  </a:lnTo>
                  <a:lnTo>
                    <a:pt x="1007757" y="378536"/>
                  </a:lnTo>
                  <a:lnTo>
                    <a:pt x="1007084" y="379628"/>
                  </a:lnTo>
                  <a:lnTo>
                    <a:pt x="1007948" y="380453"/>
                  </a:lnTo>
                  <a:lnTo>
                    <a:pt x="1008634" y="379031"/>
                  </a:lnTo>
                  <a:lnTo>
                    <a:pt x="1009256" y="378866"/>
                  </a:lnTo>
                  <a:close/>
                </a:path>
                <a:path w="1082675" h="490220">
                  <a:moveTo>
                    <a:pt x="1009319" y="408940"/>
                  </a:moveTo>
                  <a:lnTo>
                    <a:pt x="1008989" y="408940"/>
                  </a:lnTo>
                  <a:lnTo>
                    <a:pt x="1008888" y="409168"/>
                  </a:lnTo>
                  <a:lnTo>
                    <a:pt x="1009319" y="408940"/>
                  </a:lnTo>
                  <a:close/>
                </a:path>
                <a:path w="1082675" h="490220">
                  <a:moveTo>
                    <a:pt x="1009332" y="400418"/>
                  </a:moveTo>
                  <a:lnTo>
                    <a:pt x="1009065" y="400050"/>
                  </a:lnTo>
                  <a:lnTo>
                    <a:pt x="1008151" y="401320"/>
                  </a:lnTo>
                  <a:lnTo>
                    <a:pt x="1009332" y="400418"/>
                  </a:lnTo>
                  <a:close/>
                </a:path>
                <a:path w="1082675" h="490220">
                  <a:moveTo>
                    <a:pt x="1009891" y="386715"/>
                  </a:moveTo>
                  <a:lnTo>
                    <a:pt x="1009738" y="386537"/>
                  </a:lnTo>
                  <a:lnTo>
                    <a:pt x="1008011" y="387934"/>
                  </a:lnTo>
                  <a:lnTo>
                    <a:pt x="1008176" y="388708"/>
                  </a:lnTo>
                  <a:lnTo>
                    <a:pt x="1009891" y="386715"/>
                  </a:lnTo>
                  <a:close/>
                </a:path>
                <a:path w="1082675" h="490220">
                  <a:moveTo>
                    <a:pt x="1010767" y="415467"/>
                  </a:moveTo>
                  <a:lnTo>
                    <a:pt x="1010145" y="415061"/>
                  </a:lnTo>
                  <a:lnTo>
                    <a:pt x="1006856" y="416191"/>
                  </a:lnTo>
                  <a:lnTo>
                    <a:pt x="1008087" y="416687"/>
                  </a:lnTo>
                  <a:lnTo>
                    <a:pt x="1009002" y="416496"/>
                  </a:lnTo>
                  <a:lnTo>
                    <a:pt x="1010767" y="415467"/>
                  </a:lnTo>
                  <a:close/>
                </a:path>
                <a:path w="1082675" h="490220">
                  <a:moveTo>
                    <a:pt x="1011491" y="398780"/>
                  </a:moveTo>
                  <a:lnTo>
                    <a:pt x="1009332" y="400418"/>
                  </a:lnTo>
                  <a:lnTo>
                    <a:pt x="1009992" y="401320"/>
                  </a:lnTo>
                  <a:lnTo>
                    <a:pt x="1011491" y="398780"/>
                  </a:lnTo>
                  <a:close/>
                </a:path>
                <a:path w="1082675" h="490220">
                  <a:moveTo>
                    <a:pt x="1012507" y="383692"/>
                  </a:moveTo>
                  <a:lnTo>
                    <a:pt x="1010056" y="386537"/>
                  </a:lnTo>
                  <a:lnTo>
                    <a:pt x="1010005" y="386842"/>
                  </a:lnTo>
                  <a:lnTo>
                    <a:pt x="1010361" y="387261"/>
                  </a:lnTo>
                  <a:lnTo>
                    <a:pt x="1012507" y="383692"/>
                  </a:lnTo>
                  <a:close/>
                </a:path>
                <a:path w="1082675" h="490220">
                  <a:moveTo>
                    <a:pt x="1012748" y="411911"/>
                  </a:moveTo>
                  <a:lnTo>
                    <a:pt x="1012431" y="410933"/>
                  </a:lnTo>
                  <a:lnTo>
                    <a:pt x="1009992" y="410870"/>
                  </a:lnTo>
                  <a:lnTo>
                    <a:pt x="1010577" y="410337"/>
                  </a:lnTo>
                  <a:lnTo>
                    <a:pt x="1011478" y="410146"/>
                  </a:lnTo>
                  <a:lnTo>
                    <a:pt x="1012075" y="409917"/>
                  </a:lnTo>
                  <a:lnTo>
                    <a:pt x="1010272" y="409981"/>
                  </a:lnTo>
                  <a:lnTo>
                    <a:pt x="1007249" y="410451"/>
                  </a:lnTo>
                  <a:lnTo>
                    <a:pt x="1004570" y="412267"/>
                  </a:lnTo>
                  <a:lnTo>
                    <a:pt x="1007884" y="411518"/>
                  </a:lnTo>
                  <a:lnTo>
                    <a:pt x="1006703" y="412292"/>
                  </a:lnTo>
                  <a:lnTo>
                    <a:pt x="1010602" y="411289"/>
                  </a:lnTo>
                  <a:lnTo>
                    <a:pt x="1011237" y="411708"/>
                  </a:lnTo>
                  <a:lnTo>
                    <a:pt x="1010081" y="412800"/>
                  </a:lnTo>
                  <a:lnTo>
                    <a:pt x="1008875" y="413258"/>
                  </a:lnTo>
                  <a:lnTo>
                    <a:pt x="1009764" y="413080"/>
                  </a:lnTo>
                  <a:lnTo>
                    <a:pt x="1008608" y="414515"/>
                  </a:lnTo>
                  <a:lnTo>
                    <a:pt x="1010691" y="413854"/>
                  </a:lnTo>
                  <a:lnTo>
                    <a:pt x="1012748" y="411911"/>
                  </a:lnTo>
                  <a:close/>
                </a:path>
                <a:path w="1082675" h="490220">
                  <a:moveTo>
                    <a:pt x="1013447" y="405130"/>
                  </a:moveTo>
                  <a:lnTo>
                    <a:pt x="1006144" y="405130"/>
                  </a:lnTo>
                  <a:lnTo>
                    <a:pt x="1005027" y="406400"/>
                  </a:lnTo>
                  <a:lnTo>
                    <a:pt x="1003338" y="406400"/>
                  </a:lnTo>
                  <a:lnTo>
                    <a:pt x="1005522" y="407670"/>
                  </a:lnTo>
                  <a:lnTo>
                    <a:pt x="1006525" y="407670"/>
                  </a:lnTo>
                  <a:lnTo>
                    <a:pt x="1005179" y="408940"/>
                  </a:lnTo>
                  <a:lnTo>
                    <a:pt x="1005344" y="408940"/>
                  </a:lnTo>
                  <a:lnTo>
                    <a:pt x="1006817" y="407670"/>
                  </a:lnTo>
                  <a:lnTo>
                    <a:pt x="1008354" y="407670"/>
                  </a:lnTo>
                  <a:lnTo>
                    <a:pt x="1013447" y="405130"/>
                  </a:lnTo>
                  <a:close/>
                </a:path>
                <a:path w="1082675" h="490220">
                  <a:moveTo>
                    <a:pt x="1017587" y="127000"/>
                  </a:moveTo>
                  <a:lnTo>
                    <a:pt x="1012520" y="124460"/>
                  </a:lnTo>
                  <a:lnTo>
                    <a:pt x="1016482" y="123190"/>
                  </a:lnTo>
                  <a:lnTo>
                    <a:pt x="1016698" y="121920"/>
                  </a:lnTo>
                  <a:lnTo>
                    <a:pt x="1017143" y="119380"/>
                  </a:lnTo>
                  <a:lnTo>
                    <a:pt x="1017549" y="116840"/>
                  </a:lnTo>
                  <a:lnTo>
                    <a:pt x="994029" y="116840"/>
                  </a:lnTo>
                  <a:lnTo>
                    <a:pt x="993609" y="116840"/>
                  </a:lnTo>
                  <a:lnTo>
                    <a:pt x="994359" y="118110"/>
                  </a:lnTo>
                  <a:lnTo>
                    <a:pt x="992632" y="116916"/>
                  </a:lnTo>
                  <a:lnTo>
                    <a:pt x="993190" y="118110"/>
                  </a:lnTo>
                  <a:lnTo>
                    <a:pt x="991044" y="118110"/>
                  </a:lnTo>
                  <a:lnTo>
                    <a:pt x="990320" y="119380"/>
                  </a:lnTo>
                  <a:lnTo>
                    <a:pt x="990574" y="121920"/>
                  </a:lnTo>
                  <a:lnTo>
                    <a:pt x="988580" y="120650"/>
                  </a:lnTo>
                  <a:lnTo>
                    <a:pt x="987107" y="123190"/>
                  </a:lnTo>
                  <a:lnTo>
                    <a:pt x="987590" y="127000"/>
                  </a:lnTo>
                  <a:lnTo>
                    <a:pt x="986472" y="129540"/>
                  </a:lnTo>
                  <a:lnTo>
                    <a:pt x="987844" y="129540"/>
                  </a:lnTo>
                  <a:lnTo>
                    <a:pt x="991387" y="130810"/>
                  </a:lnTo>
                  <a:lnTo>
                    <a:pt x="991425" y="131940"/>
                  </a:lnTo>
                  <a:lnTo>
                    <a:pt x="991641" y="132080"/>
                  </a:lnTo>
                  <a:lnTo>
                    <a:pt x="990892" y="133350"/>
                  </a:lnTo>
                  <a:lnTo>
                    <a:pt x="987717" y="132080"/>
                  </a:lnTo>
                  <a:lnTo>
                    <a:pt x="986904" y="130810"/>
                  </a:lnTo>
                  <a:lnTo>
                    <a:pt x="987539" y="132080"/>
                  </a:lnTo>
                  <a:lnTo>
                    <a:pt x="986751" y="132080"/>
                  </a:lnTo>
                  <a:lnTo>
                    <a:pt x="984948" y="130810"/>
                  </a:lnTo>
                  <a:lnTo>
                    <a:pt x="986155" y="132080"/>
                  </a:lnTo>
                  <a:lnTo>
                    <a:pt x="980871" y="132080"/>
                  </a:lnTo>
                  <a:lnTo>
                    <a:pt x="984072" y="134620"/>
                  </a:lnTo>
                  <a:lnTo>
                    <a:pt x="983081" y="134620"/>
                  </a:lnTo>
                  <a:lnTo>
                    <a:pt x="981976" y="137160"/>
                  </a:lnTo>
                  <a:lnTo>
                    <a:pt x="982611" y="139700"/>
                  </a:lnTo>
                  <a:lnTo>
                    <a:pt x="981913" y="142240"/>
                  </a:lnTo>
                  <a:lnTo>
                    <a:pt x="984719" y="142240"/>
                  </a:lnTo>
                  <a:lnTo>
                    <a:pt x="983742" y="143510"/>
                  </a:lnTo>
                  <a:lnTo>
                    <a:pt x="985786" y="144780"/>
                  </a:lnTo>
                  <a:lnTo>
                    <a:pt x="981608" y="148590"/>
                  </a:lnTo>
                  <a:lnTo>
                    <a:pt x="981240" y="149860"/>
                  </a:lnTo>
                  <a:lnTo>
                    <a:pt x="982218" y="152400"/>
                  </a:lnTo>
                  <a:lnTo>
                    <a:pt x="983513" y="151130"/>
                  </a:lnTo>
                  <a:lnTo>
                    <a:pt x="984999" y="152400"/>
                  </a:lnTo>
                  <a:lnTo>
                    <a:pt x="982395" y="152400"/>
                  </a:lnTo>
                  <a:lnTo>
                    <a:pt x="982040" y="154940"/>
                  </a:lnTo>
                  <a:lnTo>
                    <a:pt x="980503" y="152400"/>
                  </a:lnTo>
                  <a:lnTo>
                    <a:pt x="980097" y="156210"/>
                  </a:lnTo>
                  <a:lnTo>
                    <a:pt x="981278" y="160020"/>
                  </a:lnTo>
                  <a:lnTo>
                    <a:pt x="983843" y="160020"/>
                  </a:lnTo>
                  <a:lnTo>
                    <a:pt x="984110" y="161290"/>
                  </a:lnTo>
                  <a:lnTo>
                    <a:pt x="980948" y="161290"/>
                  </a:lnTo>
                  <a:lnTo>
                    <a:pt x="983856" y="165100"/>
                  </a:lnTo>
                  <a:lnTo>
                    <a:pt x="970940" y="167640"/>
                  </a:lnTo>
                  <a:lnTo>
                    <a:pt x="975664" y="172720"/>
                  </a:lnTo>
                  <a:lnTo>
                    <a:pt x="975423" y="171450"/>
                  </a:lnTo>
                  <a:lnTo>
                    <a:pt x="977658" y="175260"/>
                  </a:lnTo>
                  <a:lnTo>
                    <a:pt x="976922" y="177800"/>
                  </a:lnTo>
                  <a:lnTo>
                    <a:pt x="975855" y="173990"/>
                  </a:lnTo>
                  <a:lnTo>
                    <a:pt x="974039" y="175260"/>
                  </a:lnTo>
                  <a:lnTo>
                    <a:pt x="977747" y="180340"/>
                  </a:lnTo>
                  <a:lnTo>
                    <a:pt x="972337" y="180340"/>
                  </a:lnTo>
                  <a:lnTo>
                    <a:pt x="974712" y="184150"/>
                  </a:lnTo>
                  <a:lnTo>
                    <a:pt x="966533" y="185420"/>
                  </a:lnTo>
                  <a:lnTo>
                    <a:pt x="973772" y="191770"/>
                  </a:lnTo>
                  <a:lnTo>
                    <a:pt x="968235" y="194310"/>
                  </a:lnTo>
                  <a:lnTo>
                    <a:pt x="970102" y="194310"/>
                  </a:lnTo>
                  <a:lnTo>
                    <a:pt x="971765" y="195580"/>
                  </a:lnTo>
                  <a:lnTo>
                    <a:pt x="971067" y="195580"/>
                  </a:lnTo>
                  <a:lnTo>
                    <a:pt x="972019" y="203200"/>
                  </a:lnTo>
                  <a:lnTo>
                    <a:pt x="966647" y="209550"/>
                  </a:lnTo>
                  <a:lnTo>
                    <a:pt x="964057" y="215900"/>
                  </a:lnTo>
                  <a:lnTo>
                    <a:pt x="963256" y="218440"/>
                  </a:lnTo>
                  <a:lnTo>
                    <a:pt x="973480" y="218440"/>
                  </a:lnTo>
                  <a:lnTo>
                    <a:pt x="968692" y="220980"/>
                  </a:lnTo>
                  <a:lnTo>
                    <a:pt x="965339" y="219710"/>
                  </a:lnTo>
                  <a:lnTo>
                    <a:pt x="968794" y="224790"/>
                  </a:lnTo>
                  <a:lnTo>
                    <a:pt x="964120" y="229870"/>
                  </a:lnTo>
                  <a:lnTo>
                    <a:pt x="967511" y="234950"/>
                  </a:lnTo>
                  <a:lnTo>
                    <a:pt x="965695" y="234950"/>
                  </a:lnTo>
                  <a:lnTo>
                    <a:pt x="965746" y="233680"/>
                  </a:lnTo>
                  <a:lnTo>
                    <a:pt x="963180" y="234950"/>
                  </a:lnTo>
                  <a:lnTo>
                    <a:pt x="965454" y="238760"/>
                  </a:lnTo>
                  <a:lnTo>
                    <a:pt x="964565" y="238760"/>
                  </a:lnTo>
                  <a:lnTo>
                    <a:pt x="963053" y="240030"/>
                  </a:lnTo>
                  <a:lnTo>
                    <a:pt x="967663" y="241300"/>
                  </a:lnTo>
                  <a:lnTo>
                    <a:pt x="965174" y="242379"/>
                  </a:lnTo>
                  <a:lnTo>
                    <a:pt x="965339" y="242570"/>
                  </a:lnTo>
                  <a:lnTo>
                    <a:pt x="963714" y="245110"/>
                  </a:lnTo>
                  <a:lnTo>
                    <a:pt x="966647" y="243840"/>
                  </a:lnTo>
                  <a:lnTo>
                    <a:pt x="965174" y="246380"/>
                  </a:lnTo>
                  <a:lnTo>
                    <a:pt x="967778" y="247650"/>
                  </a:lnTo>
                  <a:lnTo>
                    <a:pt x="965987" y="248920"/>
                  </a:lnTo>
                  <a:lnTo>
                    <a:pt x="969200" y="250190"/>
                  </a:lnTo>
                  <a:lnTo>
                    <a:pt x="964311" y="252730"/>
                  </a:lnTo>
                  <a:lnTo>
                    <a:pt x="964158" y="252730"/>
                  </a:lnTo>
                  <a:lnTo>
                    <a:pt x="964857" y="256540"/>
                  </a:lnTo>
                  <a:lnTo>
                    <a:pt x="965758" y="256540"/>
                  </a:lnTo>
                  <a:lnTo>
                    <a:pt x="965758" y="257810"/>
                  </a:lnTo>
                  <a:lnTo>
                    <a:pt x="963752" y="257810"/>
                  </a:lnTo>
                  <a:lnTo>
                    <a:pt x="963853" y="259080"/>
                  </a:lnTo>
                  <a:lnTo>
                    <a:pt x="964780" y="260350"/>
                  </a:lnTo>
                  <a:lnTo>
                    <a:pt x="967193" y="260350"/>
                  </a:lnTo>
                  <a:lnTo>
                    <a:pt x="961605" y="262890"/>
                  </a:lnTo>
                  <a:lnTo>
                    <a:pt x="971905" y="265430"/>
                  </a:lnTo>
                  <a:lnTo>
                    <a:pt x="964692" y="266700"/>
                  </a:lnTo>
                  <a:lnTo>
                    <a:pt x="967359" y="270510"/>
                  </a:lnTo>
                  <a:lnTo>
                    <a:pt x="968717" y="273329"/>
                  </a:lnTo>
                  <a:lnTo>
                    <a:pt x="964869" y="274320"/>
                  </a:lnTo>
                  <a:lnTo>
                    <a:pt x="966825" y="276733"/>
                  </a:lnTo>
                  <a:lnTo>
                    <a:pt x="969035" y="274002"/>
                  </a:lnTo>
                  <a:lnTo>
                    <a:pt x="970407" y="276860"/>
                  </a:lnTo>
                  <a:lnTo>
                    <a:pt x="967981" y="277507"/>
                  </a:lnTo>
                  <a:lnTo>
                    <a:pt x="971016" y="279400"/>
                  </a:lnTo>
                  <a:lnTo>
                    <a:pt x="969987" y="281940"/>
                  </a:lnTo>
                  <a:lnTo>
                    <a:pt x="969378" y="283210"/>
                  </a:lnTo>
                  <a:lnTo>
                    <a:pt x="967930" y="281940"/>
                  </a:lnTo>
                  <a:lnTo>
                    <a:pt x="967117" y="281940"/>
                  </a:lnTo>
                  <a:lnTo>
                    <a:pt x="969111" y="284480"/>
                  </a:lnTo>
                  <a:lnTo>
                    <a:pt x="967295" y="288290"/>
                  </a:lnTo>
                  <a:lnTo>
                    <a:pt x="969962" y="290715"/>
                  </a:lnTo>
                  <a:lnTo>
                    <a:pt x="972718" y="289560"/>
                  </a:lnTo>
                  <a:lnTo>
                    <a:pt x="976020" y="292950"/>
                  </a:lnTo>
                  <a:lnTo>
                    <a:pt x="971842" y="292100"/>
                  </a:lnTo>
                  <a:lnTo>
                    <a:pt x="976845" y="295910"/>
                  </a:lnTo>
                  <a:lnTo>
                    <a:pt x="968921" y="294640"/>
                  </a:lnTo>
                  <a:lnTo>
                    <a:pt x="969378" y="295910"/>
                  </a:lnTo>
                  <a:lnTo>
                    <a:pt x="971499" y="295910"/>
                  </a:lnTo>
                  <a:lnTo>
                    <a:pt x="970686" y="297180"/>
                  </a:lnTo>
                  <a:lnTo>
                    <a:pt x="969010" y="295910"/>
                  </a:lnTo>
                  <a:lnTo>
                    <a:pt x="970394" y="298450"/>
                  </a:lnTo>
                  <a:lnTo>
                    <a:pt x="972591" y="297180"/>
                  </a:lnTo>
                  <a:lnTo>
                    <a:pt x="972731" y="298450"/>
                  </a:lnTo>
                  <a:lnTo>
                    <a:pt x="972197" y="299097"/>
                  </a:lnTo>
                  <a:lnTo>
                    <a:pt x="974255" y="299720"/>
                  </a:lnTo>
                  <a:lnTo>
                    <a:pt x="973556" y="302260"/>
                  </a:lnTo>
                  <a:lnTo>
                    <a:pt x="972096" y="302260"/>
                  </a:lnTo>
                  <a:lnTo>
                    <a:pt x="972705" y="304800"/>
                  </a:lnTo>
                  <a:lnTo>
                    <a:pt x="977950" y="306070"/>
                  </a:lnTo>
                  <a:lnTo>
                    <a:pt x="976312" y="308610"/>
                  </a:lnTo>
                  <a:lnTo>
                    <a:pt x="971753" y="308610"/>
                  </a:lnTo>
                  <a:lnTo>
                    <a:pt x="974953" y="309880"/>
                  </a:lnTo>
                  <a:lnTo>
                    <a:pt x="971105" y="311150"/>
                  </a:lnTo>
                  <a:lnTo>
                    <a:pt x="971994" y="312420"/>
                  </a:lnTo>
                  <a:lnTo>
                    <a:pt x="972489" y="312420"/>
                  </a:lnTo>
                  <a:lnTo>
                    <a:pt x="974255" y="311150"/>
                  </a:lnTo>
                  <a:lnTo>
                    <a:pt x="974458" y="312420"/>
                  </a:lnTo>
                  <a:lnTo>
                    <a:pt x="977493" y="313690"/>
                  </a:lnTo>
                  <a:lnTo>
                    <a:pt x="976439" y="314960"/>
                  </a:lnTo>
                  <a:lnTo>
                    <a:pt x="974648" y="314960"/>
                  </a:lnTo>
                  <a:lnTo>
                    <a:pt x="975868" y="317500"/>
                  </a:lnTo>
                  <a:lnTo>
                    <a:pt x="977074" y="314960"/>
                  </a:lnTo>
                  <a:lnTo>
                    <a:pt x="979309" y="316230"/>
                  </a:lnTo>
                  <a:lnTo>
                    <a:pt x="981925" y="313690"/>
                  </a:lnTo>
                  <a:lnTo>
                    <a:pt x="981189" y="316230"/>
                  </a:lnTo>
                  <a:lnTo>
                    <a:pt x="980732" y="316230"/>
                  </a:lnTo>
                  <a:lnTo>
                    <a:pt x="981392" y="317500"/>
                  </a:lnTo>
                  <a:lnTo>
                    <a:pt x="979258" y="318770"/>
                  </a:lnTo>
                  <a:lnTo>
                    <a:pt x="980605" y="318770"/>
                  </a:lnTo>
                  <a:lnTo>
                    <a:pt x="982014" y="320040"/>
                  </a:lnTo>
                  <a:lnTo>
                    <a:pt x="981252" y="321310"/>
                  </a:lnTo>
                  <a:lnTo>
                    <a:pt x="979500" y="321310"/>
                  </a:lnTo>
                  <a:lnTo>
                    <a:pt x="977658" y="325120"/>
                  </a:lnTo>
                  <a:lnTo>
                    <a:pt x="980681" y="325120"/>
                  </a:lnTo>
                  <a:lnTo>
                    <a:pt x="979970" y="326390"/>
                  </a:lnTo>
                  <a:lnTo>
                    <a:pt x="977950" y="326390"/>
                  </a:lnTo>
                  <a:lnTo>
                    <a:pt x="977836" y="328930"/>
                  </a:lnTo>
                  <a:lnTo>
                    <a:pt x="982713" y="325120"/>
                  </a:lnTo>
                  <a:lnTo>
                    <a:pt x="981036" y="327660"/>
                  </a:lnTo>
                  <a:lnTo>
                    <a:pt x="979957" y="327660"/>
                  </a:lnTo>
                  <a:lnTo>
                    <a:pt x="979297" y="330200"/>
                  </a:lnTo>
                  <a:lnTo>
                    <a:pt x="982421" y="331470"/>
                  </a:lnTo>
                  <a:lnTo>
                    <a:pt x="981532" y="334010"/>
                  </a:lnTo>
                  <a:lnTo>
                    <a:pt x="977798" y="335280"/>
                  </a:lnTo>
                  <a:lnTo>
                    <a:pt x="980249" y="332740"/>
                  </a:lnTo>
                  <a:lnTo>
                    <a:pt x="977138" y="334010"/>
                  </a:lnTo>
                  <a:lnTo>
                    <a:pt x="977747" y="335280"/>
                  </a:lnTo>
                  <a:lnTo>
                    <a:pt x="978344" y="336550"/>
                  </a:lnTo>
                  <a:lnTo>
                    <a:pt x="982929" y="339090"/>
                  </a:lnTo>
                  <a:lnTo>
                    <a:pt x="982891" y="342900"/>
                  </a:lnTo>
                  <a:lnTo>
                    <a:pt x="983170" y="341630"/>
                  </a:lnTo>
                  <a:lnTo>
                    <a:pt x="988682" y="341630"/>
                  </a:lnTo>
                  <a:lnTo>
                    <a:pt x="981075" y="344170"/>
                  </a:lnTo>
                  <a:lnTo>
                    <a:pt x="984021" y="345440"/>
                  </a:lnTo>
                  <a:lnTo>
                    <a:pt x="981519" y="345440"/>
                  </a:lnTo>
                  <a:lnTo>
                    <a:pt x="981202" y="347980"/>
                  </a:lnTo>
                  <a:lnTo>
                    <a:pt x="983945" y="349250"/>
                  </a:lnTo>
                  <a:lnTo>
                    <a:pt x="986434" y="351790"/>
                  </a:lnTo>
                  <a:lnTo>
                    <a:pt x="984961" y="351790"/>
                  </a:lnTo>
                  <a:lnTo>
                    <a:pt x="984046" y="354330"/>
                  </a:lnTo>
                  <a:lnTo>
                    <a:pt x="985075" y="355600"/>
                  </a:lnTo>
                  <a:lnTo>
                    <a:pt x="984796" y="356870"/>
                  </a:lnTo>
                  <a:lnTo>
                    <a:pt x="986269" y="356870"/>
                  </a:lnTo>
                  <a:lnTo>
                    <a:pt x="986231" y="358140"/>
                  </a:lnTo>
                  <a:lnTo>
                    <a:pt x="988110" y="356870"/>
                  </a:lnTo>
                  <a:lnTo>
                    <a:pt x="986142" y="360680"/>
                  </a:lnTo>
                  <a:lnTo>
                    <a:pt x="987958" y="363220"/>
                  </a:lnTo>
                  <a:lnTo>
                    <a:pt x="990066" y="365760"/>
                  </a:lnTo>
                  <a:lnTo>
                    <a:pt x="988961" y="368300"/>
                  </a:lnTo>
                  <a:lnTo>
                    <a:pt x="987539" y="368300"/>
                  </a:lnTo>
                  <a:lnTo>
                    <a:pt x="989825" y="370840"/>
                  </a:lnTo>
                  <a:lnTo>
                    <a:pt x="992035" y="369570"/>
                  </a:lnTo>
                  <a:lnTo>
                    <a:pt x="991069" y="369570"/>
                  </a:lnTo>
                  <a:lnTo>
                    <a:pt x="992657" y="368300"/>
                  </a:lnTo>
                  <a:lnTo>
                    <a:pt x="993775" y="368300"/>
                  </a:lnTo>
                  <a:lnTo>
                    <a:pt x="994143" y="368300"/>
                  </a:lnTo>
                  <a:lnTo>
                    <a:pt x="994943" y="369049"/>
                  </a:lnTo>
                  <a:lnTo>
                    <a:pt x="993775" y="368300"/>
                  </a:lnTo>
                  <a:lnTo>
                    <a:pt x="992060" y="370840"/>
                  </a:lnTo>
                  <a:lnTo>
                    <a:pt x="990981" y="372110"/>
                  </a:lnTo>
                  <a:lnTo>
                    <a:pt x="992009" y="372110"/>
                  </a:lnTo>
                  <a:lnTo>
                    <a:pt x="989647" y="374650"/>
                  </a:lnTo>
                  <a:lnTo>
                    <a:pt x="993775" y="372110"/>
                  </a:lnTo>
                  <a:lnTo>
                    <a:pt x="995832" y="370840"/>
                  </a:lnTo>
                  <a:lnTo>
                    <a:pt x="997902" y="369570"/>
                  </a:lnTo>
                  <a:lnTo>
                    <a:pt x="995870" y="373380"/>
                  </a:lnTo>
                  <a:lnTo>
                    <a:pt x="997356" y="373380"/>
                  </a:lnTo>
                  <a:lnTo>
                    <a:pt x="997305" y="374650"/>
                  </a:lnTo>
                  <a:lnTo>
                    <a:pt x="994778" y="375920"/>
                  </a:lnTo>
                  <a:lnTo>
                    <a:pt x="999401" y="375920"/>
                  </a:lnTo>
                  <a:lnTo>
                    <a:pt x="997140" y="377190"/>
                  </a:lnTo>
                  <a:lnTo>
                    <a:pt x="995057" y="377190"/>
                  </a:lnTo>
                  <a:lnTo>
                    <a:pt x="992365" y="378460"/>
                  </a:lnTo>
                  <a:lnTo>
                    <a:pt x="993203" y="378460"/>
                  </a:lnTo>
                  <a:lnTo>
                    <a:pt x="993013" y="379730"/>
                  </a:lnTo>
                  <a:lnTo>
                    <a:pt x="992365" y="382270"/>
                  </a:lnTo>
                  <a:lnTo>
                    <a:pt x="993013" y="381000"/>
                  </a:lnTo>
                  <a:lnTo>
                    <a:pt x="1000391" y="379730"/>
                  </a:lnTo>
                  <a:lnTo>
                    <a:pt x="995337" y="383540"/>
                  </a:lnTo>
                  <a:lnTo>
                    <a:pt x="995591" y="383540"/>
                  </a:lnTo>
                  <a:lnTo>
                    <a:pt x="997940" y="384810"/>
                  </a:lnTo>
                  <a:lnTo>
                    <a:pt x="994930" y="386080"/>
                  </a:lnTo>
                  <a:lnTo>
                    <a:pt x="994270" y="386080"/>
                  </a:lnTo>
                  <a:lnTo>
                    <a:pt x="993635" y="387350"/>
                  </a:lnTo>
                  <a:lnTo>
                    <a:pt x="995438" y="387350"/>
                  </a:lnTo>
                  <a:lnTo>
                    <a:pt x="991400" y="389890"/>
                  </a:lnTo>
                  <a:lnTo>
                    <a:pt x="994448" y="389902"/>
                  </a:lnTo>
                  <a:lnTo>
                    <a:pt x="995616" y="391160"/>
                  </a:lnTo>
                  <a:lnTo>
                    <a:pt x="999769" y="391160"/>
                  </a:lnTo>
                  <a:lnTo>
                    <a:pt x="993876" y="396240"/>
                  </a:lnTo>
                  <a:lnTo>
                    <a:pt x="999439" y="397510"/>
                  </a:lnTo>
                  <a:lnTo>
                    <a:pt x="1002258" y="398780"/>
                  </a:lnTo>
                  <a:lnTo>
                    <a:pt x="1005611" y="397510"/>
                  </a:lnTo>
                  <a:lnTo>
                    <a:pt x="1008113" y="398780"/>
                  </a:lnTo>
                  <a:lnTo>
                    <a:pt x="1006919" y="400050"/>
                  </a:lnTo>
                  <a:lnTo>
                    <a:pt x="1004455" y="400050"/>
                  </a:lnTo>
                  <a:lnTo>
                    <a:pt x="1003579" y="401320"/>
                  </a:lnTo>
                  <a:lnTo>
                    <a:pt x="1004214" y="402590"/>
                  </a:lnTo>
                  <a:lnTo>
                    <a:pt x="1005763" y="402590"/>
                  </a:lnTo>
                  <a:lnTo>
                    <a:pt x="1004849" y="403860"/>
                  </a:lnTo>
                  <a:lnTo>
                    <a:pt x="1003363" y="405130"/>
                  </a:lnTo>
                  <a:lnTo>
                    <a:pt x="1004023" y="405117"/>
                  </a:lnTo>
                  <a:lnTo>
                    <a:pt x="1005928" y="404317"/>
                  </a:lnTo>
                  <a:lnTo>
                    <a:pt x="1005789" y="403860"/>
                  </a:lnTo>
                  <a:lnTo>
                    <a:pt x="1010031" y="402590"/>
                  </a:lnTo>
                  <a:lnTo>
                    <a:pt x="1006068" y="402590"/>
                  </a:lnTo>
                  <a:lnTo>
                    <a:pt x="1006944" y="401320"/>
                  </a:lnTo>
                  <a:lnTo>
                    <a:pt x="1009027" y="400075"/>
                  </a:lnTo>
                  <a:lnTo>
                    <a:pt x="1009942" y="398780"/>
                  </a:lnTo>
                  <a:lnTo>
                    <a:pt x="1010653" y="398780"/>
                  </a:lnTo>
                  <a:lnTo>
                    <a:pt x="1009002" y="397510"/>
                  </a:lnTo>
                  <a:lnTo>
                    <a:pt x="1009929" y="397510"/>
                  </a:lnTo>
                  <a:lnTo>
                    <a:pt x="1011745" y="396240"/>
                  </a:lnTo>
                  <a:lnTo>
                    <a:pt x="1011453" y="397510"/>
                  </a:lnTo>
                  <a:lnTo>
                    <a:pt x="1012939" y="394970"/>
                  </a:lnTo>
                  <a:lnTo>
                    <a:pt x="1007110" y="396240"/>
                  </a:lnTo>
                  <a:lnTo>
                    <a:pt x="1008468" y="394970"/>
                  </a:lnTo>
                  <a:lnTo>
                    <a:pt x="1009840" y="393700"/>
                  </a:lnTo>
                  <a:lnTo>
                    <a:pt x="1010158" y="393700"/>
                  </a:lnTo>
                  <a:lnTo>
                    <a:pt x="1007643" y="392430"/>
                  </a:lnTo>
                  <a:lnTo>
                    <a:pt x="1007097" y="394970"/>
                  </a:lnTo>
                  <a:lnTo>
                    <a:pt x="1002779" y="394970"/>
                  </a:lnTo>
                  <a:lnTo>
                    <a:pt x="1009484" y="389890"/>
                  </a:lnTo>
                  <a:lnTo>
                    <a:pt x="1006398" y="391160"/>
                  </a:lnTo>
                  <a:lnTo>
                    <a:pt x="1006373" y="389902"/>
                  </a:lnTo>
                  <a:lnTo>
                    <a:pt x="1004227" y="391160"/>
                  </a:lnTo>
                  <a:lnTo>
                    <a:pt x="1006297" y="388620"/>
                  </a:lnTo>
                  <a:lnTo>
                    <a:pt x="1001534" y="387350"/>
                  </a:lnTo>
                  <a:lnTo>
                    <a:pt x="1003833" y="386715"/>
                  </a:lnTo>
                  <a:lnTo>
                    <a:pt x="1002804" y="386080"/>
                  </a:lnTo>
                  <a:lnTo>
                    <a:pt x="1007757" y="384810"/>
                  </a:lnTo>
                  <a:lnTo>
                    <a:pt x="1005039" y="384810"/>
                  </a:lnTo>
                  <a:lnTo>
                    <a:pt x="1001344" y="384810"/>
                  </a:lnTo>
                  <a:lnTo>
                    <a:pt x="1003274" y="383540"/>
                  </a:lnTo>
                  <a:lnTo>
                    <a:pt x="1004722" y="382879"/>
                  </a:lnTo>
                  <a:lnTo>
                    <a:pt x="1002258" y="383540"/>
                  </a:lnTo>
                  <a:lnTo>
                    <a:pt x="1007135" y="379730"/>
                  </a:lnTo>
                  <a:lnTo>
                    <a:pt x="1005916" y="378460"/>
                  </a:lnTo>
                  <a:lnTo>
                    <a:pt x="1002347" y="379730"/>
                  </a:lnTo>
                  <a:lnTo>
                    <a:pt x="1003681" y="377190"/>
                  </a:lnTo>
                  <a:lnTo>
                    <a:pt x="1001877" y="375920"/>
                  </a:lnTo>
                  <a:lnTo>
                    <a:pt x="1003122" y="375920"/>
                  </a:lnTo>
                  <a:lnTo>
                    <a:pt x="1002728" y="372110"/>
                  </a:lnTo>
                  <a:lnTo>
                    <a:pt x="1003096" y="370840"/>
                  </a:lnTo>
                  <a:lnTo>
                    <a:pt x="1003401" y="369811"/>
                  </a:lnTo>
                  <a:lnTo>
                    <a:pt x="1000340" y="370840"/>
                  </a:lnTo>
                  <a:lnTo>
                    <a:pt x="1000467" y="368300"/>
                  </a:lnTo>
                  <a:lnTo>
                    <a:pt x="999274" y="368300"/>
                  </a:lnTo>
                  <a:lnTo>
                    <a:pt x="1001483" y="367030"/>
                  </a:lnTo>
                  <a:lnTo>
                    <a:pt x="1001966" y="367030"/>
                  </a:lnTo>
                  <a:lnTo>
                    <a:pt x="1001217" y="365760"/>
                  </a:lnTo>
                  <a:lnTo>
                    <a:pt x="1003211" y="365760"/>
                  </a:lnTo>
                  <a:lnTo>
                    <a:pt x="1003376" y="365760"/>
                  </a:lnTo>
                  <a:lnTo>
                    <a:pt x="1004100" y="365645"/>
                  </a:lnTo>
                  <a:lnTo>
                    <a:pt x="1004646" y="365569"/>
                  </a:lnTo>
                  <a:lnTo>
                    <a:pt x="1003312" y="365493"/>
                  </a:lnTo>
                  <a:lnTo>
                    <a:pt x="1003071" y="364490"/>
                  </a:lnTo>
                  <a:lnTo>
                    <a:pt x="1002741" y="363220"/>
                  </a:lnTo>
                  <a:lnTo>
                    <a:pt x="999045" y="363220"/>
                  </a:lnTo>
                  <a:lnTo>
                    <a:pt x="1000328" y="360680"/>
                  </a:lnTo>
                  <a:lnTo>
                    <a:pt x="997724" y="361950"/>
                  </a:lnTo>
                  <a:lnTo>
                    <a:pt x="993609" y="364490"/>
                  </a:lnTo>
                  <a:lnTo>
                    <a:pt x="991349" y="363220"/>
                  </a:lnTo>
                  <a:lnTo>
                    <a:pt x="992720" y="361950"/>
                  </a:lnTo>
                  <a:lnTo>
                    <a:pt x="994448" y="361950"/>
                  </a:lnTo>
                  <a:lnTo>
                    <a:pt x="994943" y="360680"/>
                  </a:lnTo>
                  <a:lnTo>
                    <a:pt x="995451" y="360921"/>
                  </a:lnTo>
                  <a:lnTo>
                    <a:pt x="995451" y="360680"/>
                  </a:lnTo>
                  <a:lnTo>
                    <a:pt x="997432" y="360680"/>
                  </a:lnTo>
                  <a:lnTo>
                    <a:pt x="996734" y="359410"/>
                  </a:lnTo>
                  <a:lnTo>
                    <a:pt x="998562" y="359410"/>
                  </a:lnTo>
                  <a:lnTo>
                    <a:pt x="997673" y="360680"/>
                  </a:lnTo>
                  <a:lnTo>
                    <a:pt x="998296" y="360680"/>
                  </a:lnTo>
                  <a:lnTo>
                    <a:pt x="998512" y="360680"/>
                  </a:lnTo>
                  <a:lnTo>
                    <a:pt x="998664" y="359410"/>
                  </a:lnTo>
                  <a:lnTo>
                    <a:pt x="999578" y="358140"/>
                  </a:lnTo>
                  <a:lnTo>
                    <a:pt x="997927" y="358140"/>
                  </a:lnTo>
                  <a:lnTo>
                    <a:pt x="997369" y="355600"/>
                  </a:lnTo>
                  <a:lnTo>
                    <a:pt x="1000175" y="356870"/>
                  </a:lnTo>
                  <a:lnTo>
                    <a:pt x="1000950" y="355600"/>
                  </a:lnTo>
                  <a:lnTo>
                    <a:pt x="999477" y="355600"/>
                  </a:lnTo>
                  <a:lnTo>
                    <a:pt x="1000671" y="354330"/>
                  </a:lnTo>
                  <a:lnTo>
                    <a:pt x="998943" y="354330"/>
                  </a:lnTo>
                  <a:lnTo>
                    <a:pt x="999705" y="353060"/>
                  </a:lnTo>
                  <a:lnTo>
                    <a:pt x="998194" y="353060"/>
                  </a:lnTo>
                  <a:lnTo>
                    <a:pt x="998385" y="349250"/>
                  </a:lnTo>
                  <a:lnTo>
                    <a:pt x="995438" y="351790"/>
                  </a:lnTo>
                  <a:lnTo>
                    <a:pt x="995108" y="351790"/>
                  </a:lnTo>
                  <a:lnTo>
                    <a:pt x="991463" y="350520"/>
                  </a:lnTo>
                  <a:lnTo>
                    <a:pt x="995400" y="345440"/>
                  </a:lnTo>
                  <a:lnTo>
                    <a:pt x="993432" y="344170"/>
                  </a:lnTo>
                  <a:lnTo>
                    <a:pt x="994435" y="342900"/>
                  </a:lnTo>
                  <a:lnTo>
                    <a:pt x="992886" y="341630"/>
                  </a:lnTo>
                  <a:lnTo>
                    <a:pt x="992847" y="340360"/>
                  </a:lnTo>
                  <a:lnTo>
                    <a:pt x="990396" y="339090"/>
                  </a:lnTo>
                  <a:lnTo>
                    <a:pt x="991958" y="337820"/>
                  </a:lnTo>
                  <a:lnTo>
                    <a:pt x="993216" y="337820"/>
                  </a:lnTo>
                  <a:lnTo>
                    <a:pt x="992174" y="336550"/>
                  </a:lnTo>
                  <a:lnTo>
                    <a:pt x="990917" y="336550"/>
                  </a:lnTo>
                  <a:lnTo>
                    <a:pt x="992263" y="335280"/>
                  </a:lnTo>
                  <a:lnTo>
                    <a:pt x="993749" y="335280"/>
                  </a:lnTo>
                  <a:lnTo>
                    <a:pt x="993800" y="336550"/>
                  </a:lnTo>
                  <a:lnTo>
                    <a:pt x="994067" y="335280"/>
                  </a:lnTo>
                  <a:lnTo>
                    <a:pt x="994257" y="335280"/>
                  </a:lnTo>
                  <a:lnTo>
                    <a:pt x="994130" y="334975"/>
                  </a:lnTo>
                  <a:lnTo>
                    <a:pt x="994333" y="334010"/>
                  </a:lnTo>
                  <a:lnTo>
                    <a:pt x="995934" y="334010"/>
                  </a:lnTo>
                  <a:lnTo>
                    <a:pt x="992847" y="332740"/>
                  </a:lnTo>
                  <a:lnTo>
                    <a:pt x="995553" y="332740"/>
                  </a:lnTo>
                  <a:lnTo>
                    <a:pt x="995730" y="331470"/>
                  </a:lnTo>
                  <a:lnTo>
                    <a:pt x="995908" y="330200"/>
                  </a:lnTo>
                  <a:lnTo>
                    <a:pt x="994994" y="330200"/>
                  </a:lnTo>
                  <a:lnTo>
                    <a:pt x="993343" y="331470"/>
                  </a:lnTo>
                  <a:lnTo>
                    <a:pt x="992822" y="331470"/>
                  </a:lnTo>
                  <a:lnTo>
                    <a:pt x="993013" y="328930"/>
                  </a:lnTo>
                  <a:lnTo>
                    <a:pt x="996492" y="328930"/>
                  </a:lnTo>
                  <a:lnTo>
                    <a:pt x="1000099" y="325120"/>
                  </a:lnTo>
                  <a:lnTo>
                    <a:pt x="988390" y="325120"/>
                  </a:lnTo>
                  <a:lnTo>
                    <a:pt x="992746" y="322580"/>
                  </a:lnTo>
                  <a:lnTo>
                    <a:pt x="990612" y="322580"/>
                  </a:lnTo>
                  <a:lnTo>
                    <a:pt x="990803" y="321310"/>
                  </a:lnTo>
                  <a:lnTo>
                    <a:pt x="995451" y="318770"/>
                  </a:lnTo>
                  <a:lnTo>
                    <a:pt x="996162" y="317500"/>
                  </a:lnTo>
                  <a:lnTo>
                    <a:pt x="996937" y="316230"/>
                  </a:lnTo>
                  <a:lnTo>
                    <a:pt x="990028" y="317500"/>
                  </a:lnTo>
                  <a:lnTo>
                    <a:pt x="990955" y="314960"/>
                  </a:lnTo>
                  <a:lnTo>
                    <a:pt x="989787" y="316230"/>
                  </a:lnTo>
                  <a:lnTo>
                    <a:pt x="986561" y="316230"/>
                  </a:lnTo>
                  <a:lnTo>
                    <a:pt x="985100" y="314960"/>
                  </a:lnTo>
                  <a:lnTo>
                    <a:pt x="985304" y="313690"/>
                  </a:lnTo>
                  <a:lnTo>
                    <a:pt x="989926" y="312420"/>
                  </a:lnTo>
                  <a:lnTo>
                    <a:pt x="991082" y="313690"/>
                  </a:lnTo>
                  <a:lnTo>
                    <a:pt x="991641" y="314960"/>
                  </a:lnTo>
                  <a:lnTo>
                    <a:pt x="992873" y="313690"/>
                  </a:lnTo>
                  <a:lnTo>
                    <a:pt x="992733" y="313690"/>
                  </a:lnTo>
                  <a:lnTo>
                    <a:pt x="992301" y="311467"/>
                  </a:lnTo>
                  <a:lnTo>
                    <a:pt x="992492" y="311150"/>
                  </a:lnTo>
                  <a:lnTo>
                    <a:pt x="994346" y="311150"/>
                  </a:lnTo>
                  <a:lnTo>
                    <a:pt x="993140" y="310032"/>
                  </a:lnTo>
                  <a:lnTo>
                    <a:pt x="993228" y="309880"/>
                  </a:lnTo>
                  <a:lnTo>
                    <a:pt x="992974" y="309880"/>
                  </a:lnTo>
                  <a:lnTo>
                    <a:pt x="991196" y="309880"/>
                  </a:lnTo>
                  <a:lnTo>
                    <a:pt x="992238" y="307340"/>
                  </a:lnTo>
                  <a:lnTo>
                    <a:pt x="991603" y="307340"/>
                  </a:lnTo>
                  <a:lnTo>
                    <a:pt x="990193" y="308610"/>
                  </a:lnTo>
                  <a:lnTo>
                    <a:pt x="990168" y="307340"/>
                  </a:lnTo>
                  <a:lnTo>
                    <a:pt x="991400" y="304800"/>
                  </a:lnTo>
                  <a:lnTo>
                    <a:pt x="987704" y="307340"/>
                  </a:lnTo>
                  <a:lnTo>
                    <a:pt x="986967" y="304800"/>
                  </a:lnTo>
                  <a:lnTo>
                    <a:pt x="988720" y="303530"/>
                  </a:lnTo>
                  <a:lnTo>
                    <a:pt x="991489" y="304800"/>
                  </a:lnTo>
                  <a:lnTo>
                    <a:pt x="989711" y="303530"/>
                  </a:lnTo>
                  <a:lnTo>
                    <a:pt x="990866" y="302260"/>
                  </a:lnTo>
                  <a:lnTo>
                    <a:pt x="994003" y="302260"/>
                  </a:lnTo>
                  <a:lnTo>
                    <a:pt x="991450" y="300990"/>
                  </a:lnTo>
                  <a:lnTo>
                    <a:pt x="995222" y="299720"/>
                  </a:lnTo>
                  <a:lnTo>
                    <a:pt x="995578" y="298450"/>
                  </a:lnTo>
                  <a:lnTo>
                    <a:pt x="995997" y="298450"/>
                  </a:lnTo>
                  <a:lnTo>
                    <a:pt x="995934" y="297180"/>
                  </a:lnTo>
                  <a:lnTo>
                    <a:pt x="993889" y="298259"/>
                  </a:lnTo>
                  <a:lnTo>
                    <a:pt x="993851" y="297180"/>
                  </a:lnTo>
                  <a:lnTo>
                    <a:pt x="993216" y="297180"/>
                  </a:lnTo>
                  <a:lnTo>
                    <a:pt x="990828" y="298450"/>
                  </a:lnTo>
                  <a:lnTo>
                    <a:pt x="988491" y="297180"/>
                  </a:lnTo>
                  <a:lnTo>
                    <a:pt x="989685" y="295910"/>
                  </a:lnTo>
                  <a:lnTo>
                    <a:pt x="986929" y="295910"/>
                  </a:lnTo>
                  <a:lnTo>
                    <a:pt x="990180" y="294640"/>
                  </a:lnTo>
                  <a:lnTo>
                    <a:pt x="989304" y="297180"/>
                  </a:lnTo>
                  <a:lnTo>
                    <a:pt x="993444" y="294640"/>
                  </a:lnTo>
                  <a:lnTo>
                    <a:pt x="993711" y="295122"/>
                  </a:lnTo>
                  <a:lnTo>
                    <a:pt x="993711" y="294640"/>
                  </a:lnTo>
                  <a:lnTo>
                    <a:pt x="994981" y="294640"/>
                  </a:lnTo>
                  <a:lnTo>
                    <a:pt x="995222" y="294411"/>
                  </a:lnTo>
                  <a:lnTo>
                    <a:pt x="997673" y="292100"/>
                  </a:lnTo>
                  <a:lnTo>
                    <a:pt x="991158" y="294640"/>
                  </a:lnTo>
                  <a:lnTo>
                    <a:pt x="991082" y="293370"/>
                  </a:lnTo>
                  <a:lnTo>
                    <a:pt x="991006" y="292100"/>
                  </a:lnTo>
                  <a:lnTo>
                    <a:pt x="992886" y="292100"/>
                  </a:lnTo>
                  <a:lnTo>
                    <a:pt x="993292" y="291769"/>
                  </a:lnTo>
                  <a:lnTo>
                    <a:pt x="990993" y="290830"/>
                  </a:lnTo>
                  <a:lnTo>
                    <a:pt x="989482" y="290830"/>
                  </a:lnTo>
                  <a:lnTo>
                    <a:pt x="990765" y="289560"/>
                  </a:lnTo>
                  <a:lnTo>
                    <a:pt x="988237" y="289560"/>
                  </a:lnTo>
                  <a:lnTo>
                    <a:pt x="988339" y="288290"/>
                  </a:lnTo>
                  <a:lnTo>
                    <a:pt x="987742" y="289560"/>
                  </a:lnTo>
                  <a:lnTo>
                    <a:pt x="985862" y="289560"/>
                  </a:lnTo>
                  <a:lnTo>
                    <a:pt x="985913" y="288086"/>
                  </a:lnTo>
                  <a:lnTo>
                    <a:pt x="985774" y="287807"/>
                  </a:lnTo>
                  <a:lnTo>
                    <a:pt x="983653" y="287020"/>
                  </a:lnTo>
                  <a:lnTo>
                    <a:pt x="990142" y="285750"/>
                  </a:lnTo>
                  <a:lnTo>
                    <a:pt x="987767" y="283210"/>
                  </a:lnTo>
                  <a:lnTo>
                    <a:pt x="992035" y="283210"/>
                  </a:lnTo>
                  <a:lnTo>
                    <a:pt x="990752" y="281940"/>
                  </a:lnTo>
                  <a:lnTo>
                    <a:pt x="989469" y="280670"/>
                  </a:lnTo>
                  <a:lnTo>
                    <a:pt x="994498" y="280670"/>
                  </a:lnTo>
                  <a:lnTo>
                    <a:pt x="992416" y="279400"/>
                  </a:lnTo>
                  <a:lnTo>
                    <a:pt x="990574" y="279400"/>
                  </a:lnTo>
                  <a:lnTo>
                    <a:pt x="988085" y="278130"/>
                  </a:lnTo>
                  <a:lnTo>
                    <a:pt x="989926" y="281940"/>
                  </a:lnTo>
                  <a:lnTo>
                    <a:pt x="987882" y="280530"/>
                  </a:lnTo>
                  <a:lnTo>
                    <a:pt x="987882" y="281940"/>
                  </a:lnTo>
                  <a:lnTo>
                    <a:pt x="983983" y="281940"/>
                  </a:lnTo>
                  <a:lnTo>
                    <a:pt x="986688" y="281000"/>
                  </a:lnTo>
                  <a:lnTo>
                    <a:pt x="987882" y="281940"/>
                  </a:lnTo>
                  <a:lnTo>
                    <a:pt x="987882" y="280530"/>
                  </a:lnTo>
                  <a:lnTo>
                    <a:pt x="986256" y="279400"/>
                  </a:lnTo>
                  <a:lnTo>
                    <a:pt x="986256" y="280365"/>
                  </a:lnTo>
                  <a:lnTo>
                    <a:pt x="981722" y="279400"/>
                  </a:lnTo>
                  <a:lnTo>
                    <a:pt x="984199" y="278130"/>
                  </a:lnTo>
                  <a:lnTo>
                    <a:pt x="988085" y="278130"/>
                  </a:lnTo>
                  <a:lnTo>
                    <a:pt x="990384" y="278130"/>
                  </a:lnTo>
                  <a:lnTo>
                    <a:pt x="993076" y="275590"/>
                  </a:lnTo>
                  <a:lnTo>
                    <a:pt x="987094" y="274320"/>
                  </a:lnTo>
                  <a:lnTo>
                    <a:pt x="987831" y="273050"/>
                  </a:lnTo>
                  <a:lnTo>
                    <a:pt x="988555" y="271780"/>
                  </a:lnTo>
                  <a:lnTo>
                    <a:pt x="985037" y="271780"/>
                  </a:lnTo>
                  <a:lnTo>
                    <a:pt x="987132" y="270510"/>
                  </a:lnTo>
                  <a:lnTo>
                    <a:pt x="986091" y="269240"/>
                  </a:lnTo>
                  <a:lnTo>
                    <a:pt x="988644" y="269240"/>
                  </a:lnTo>
                  <a:lnTo>
                    <a:pt x="990257" y="266700"/>
                  </a:lnTo>
                  <a:lnTo>
                    <a:pt x="986116" y="266700"/>
                  </a:lnTo>
                  <a:lnTo>
                    <a:pt x="988809" y="265430"/>
                  </a:lnTo>
                  <a:lnTo>
                    <a:pt x="989850" y="262890"/>
                  </a:lnTo>
                  <a:lnTo>
                    <a:pt x="982827" y="262890"/>
                  </a:lnTo>
                  <a:lnTo>
                    <a:pt x="983475" y="260350"/>
                  </a:lnTo>
                  <a:lnTo>
                    <a:pt x="987171" y="260350"/>
                  </a:lnTo>
                  <a:lnTo>
                    <a:pt x="988834" y="261620"/>
                  </a:lnTo>
                  <a:lnTo>
                    <a:pt x="988834" y="260350"/>
                  </a:lnTo>
                  <a:lnTo>
                    <a:pt x="987742" y="260350"/>
                  </a:lnTo>
                  <a:lnTo>
                    <a:pt x="989025" y="259080"/>
                  </a:lnTo>
                  <a:lnTo>
                    <a:pt x="984897" y="257810"/>
                  </a:lnTo>
                  <a:lnTo>
                    <a:pt x="986840" y="257810"/>
                  </a:lnTo>
                  <a:lnTo>
                    <a:pt x="985913" y="256540"/>
                  </a:lnTo>
                  <a:lnTo>
                    <a:pt x="983881" y="256540"/>
                  </a:lnTo>
                  <a:lnTo>
                    <a:pt x="983551" y="255270"/>
                  </a:lnTo>
                  <a:lnTo>
                    <a:pt x="981240" y="255270"/>
                  </a:lnTo>
                  <a:lnTo>
                    <a:pt x="987780" y="252730"/>
                  </a:lnTo>
                  <a:lnTo>
                    <a:pt x="981036" y="248920"/>
                  </a:lnTo>
                  <a:lnTo>
                    <a:pt x="986675" y="247650"/>
                  </a:lnTo>
                  <a:lnTo>
                    <a:pt x="986040" y="245110"/>
                  </a:lnTo>
                  <a:lnTo>
                    <a:pt x="985456" y="243840"/>
                  </a:lnTo>
                  <a:lnTo>
                    <a:pt x="985380" y="242570"/>
                  </a:lnTo>
                  <a:lnTo>
                    <a:pt x="986180" y="242570"/>
                  </a:lnTo>
                  <a:lnTo>
                    <a:pt x="987183" y="241300"/>
                  </a:lnTo>
                  <a:lnTo>
                    <a:pt x="988187" y="240030"/>
                  </a:lnTo>
                  <a:lnTo>
                    <a:pt x="980300" y="241300"/>
                  </a:lnTo>
                  <a:lnTo>
                    <a:pt x="982548" y="238760"/>
                  </a:lnTo>
                  <a:lnTo>
                    <a:pt x="985913" y="237490"/>
                  </a:lnTo>
                  <a:lnTo>
                    <a:pt x="984300" y="240030"/>
                  </a:lnTo>
                  <a:lnTo>
                    <a:pt x="988187" y="240030"/>
                  </a:lnTo>
                  <a:lnTo>
                    <a:pt x="992403" y="240030"/>
                  </a:lnTo>
                  <a:lnTo>
                    <a:pt x="987323" y="237490"/>
                  </a:lnTo>
                  <a:lnTo>
                    <a:pt x="984783" y="236220"/>
                  </a:lnTo>
                  <a:lnTo>
                    <a:pt x="988809" y="234950"/>
                  </a:lnTo>
                  <a:lnTo>
                    <a:pt x="989203" y="236220"/>
                  </a:lnTo>
                  <a:lnTo>
                    <a:pt x="991539" y="234950"/>
                  </a:lnTo>
                  <a:lnTo>
                    <a:pt x="986739" y="232410"/>
                  </a:lnTo>
                  <a:lnTo>
                    <a:pt x="987310" y="231140"/>
                  </a:lnTo>
                  <a:lnTo>
                    <a:pt x="988339" y="231140"/>
                  </a:lnTo>
                  <a:lnTo>
                    <a:pt x="984859" y="229870"/>
                  </a:lnTo>
                  <a:lnTo>
                    <a:pt x="984021" y="227330"/>
                  </a:lnTo>
                  <a:lnTo>
                    <a:pt x="983653" y="226060"/>
                  </a:lnTo>
                  <a:lnTo>
                    <a:pt x="983602" y="225869"/>
                  </a:lnTo>
                  <a:lnTo>
                    <a:pt x="982980" y="226060"/>
                  </a:lnTo>
                  <a:lnTo>
                    <a:pt x="982395" y="223520"/>
                  </a:lnTo>
                  <a:lnTo>
                    <a:pt x="983919" y="223520"/>
                  </a:lnTo>
                  <a:lnTo>
                    <a:pt x="985329" y="222250"/>
                  </a:lnTo>
                  <a:lnTo>
                    <a:pt x="988225" y="222250"/>
                  </a:lnTo>
                  <a:lnTo>
                    <a:pt x="988187" y="223520"/>
                  </a:lnTo>
                  <a:lnTo>
                    <a:pt x="991997" y="223520"/>
                  </a:lnTo>
                  <a:lnTo>
                    <a:pt x="988301" y="222250"/>
                  </a:lnTo>
                  <a:lnTo>
                    <a:pt x="989037" y="220980"/>
                  </a:lnTo>
                  <a:lnTo>
                    <a:pt x="990650" y="220980"/>
                  </a:lnTo>
                  <a:lnTo>
                    <a:pt x="990396" y="219710"/>
                  </a:lnTo>
                  <a:lnTo>
                    <a:pt x="986307" y="218440"/>
                  </a:lnTo>
                  <a:lnTo>
                    <a:pt x="986904" y="215900"/>
                  </a:lnTo>
                  <a:lnTo>
                    <a:pt x="985647" y="215900"/>
                  </a:lnTo>
                  <a:lnTo>
                    <a:pt x="981760" y="214630"/>
                  </a:lnTo>
                  <a:lnTo>
                    <a:pt x="988060" y="215900"/>
                  </a:lnTo>
                  <a:lnTo>
                    <a:pt x="986637" y="214630"/>
                  </a:lnTo>
                  <a:lnTo>
                    <a:pt x="985202" y="213360"/>
                  </a:lnTo>
                  <a:lnTo>
                    <a:pt x="989355" y="213360"/>
                  </a:lnTo>
                  <a:lnTo>
                    <a:pt x="988479" y="212090"/>
                  </a:lnTo>
                  <a:lnTo>
                    <a:pt x="985786" y="209550"/>
                  </a:lnTo>
                  <a:lnTo>
                    <a:pt x="985202" y="208280"/>
                  </a:lnTo>
                  <a:lnTo>
                    <a:pt x="988123" y="209550"/>
                  </a:lnTo>
                  <a:lnTo>
                    <a:pt x="989457" y="212090"/>
                  </a:lnTo>
                  <a:lnTo>
                    <a:pt x="991120" y="213360"/>
                  </a:lnTo>
                  <a:lnTo>
                    <a:pt x="991222" y="210820"/>
                  </a:lnTo>
                  <a:lnTo>
                    <a:pt x="991171" y="209550"/>
                  </a:lnTo>
                  <a:lnTo>
                    <a:pt x="990511" y="209550"/>
                  </a:lnTo>
                  <a:lnTo>
                    <a:pt x="989850" y="210820"/>
                  </a:lnTo>
                  <a:lnTo>
                    <a:pt x="986751" y="208280"/>
                  </a:lnTo>
                  <a:lnTo>
                    <a:pt x="985342" y="207010"/>
                  </a:lnTo>
                  <a:lnTo>
                    <a:pt x="985621" y="205740"/>
                  </a:lnTo>
                  <a:lnTo>
                    <a:pt x="993508" y="207010"/>
                  </a:lnTo>
                  <a:lnTo>
                    <a:pt x="992428" y="205740"/>
                  </a:lnTo>
                  <a:lnTo>
                    <a:pt x="988123" y="200660"/>
                  </a:lnTo>
                  <a:lnTo>
                    <a:pt x="994625" y="200660"/>
                  </a:lnTo>
                  <a:lnTo>
                    <a:pt x="992314" y="196850"/>
                  </a:lnTo>
                  <a:lnTo>
                    <a:pt x="997077" y="194310"/>
                  </a:lnTo>
                  <a:lnTo>
                    <a:pt x="997292" y="190500"/>
                  </a:lnTo>
                  <a:lnTo>
                    <a:pt x="990930" y="190500"/>
                  </a:lnTo>
                  <a:lnTo>
                    <a:pt x="997318" y="189230"/>
                  </a:lnTo>
                  <a:lnTo>
                    <a:pt x="995756" y="189230"/>
                  </a:lnTo>
                  <a:lnTo>
                    <a:pt x="997534" y="188188"/>
                  </a:lnTo>
                  <a:lnTo>
                    <a:pt x="994930" y="188836"/>
                  </a:lnTo>
                  <a:lnTo>
                    <a:pt x="995413" y="189230"/>
                  </a:lnTo>
                  <a:lnTo>
                    <a:pt x="990993" y="189230"/>
                  </a:lnTo>
                  <a:lnTo>
                    <a:pt x="990752" y="187960"/>
                  </a:lnTo>
                  <a:lnTo>
                    <a:pt x="991349" y="187960"/>
                  </a:lnTo>
                  <a:lnTo>
                    <a:pt x="992771" y="187109"/>
                  </a:lnTo>
                  <a:lnTo>
                    <a:pt x="994702" y="188645"/>
                  </a:lnTo>
                  <a:lnTo>
                    <a:pt x="994587" y="186029"/>
                  </a:lnTo>
                  <a:lnTo>
                    <a:pt x="995591" y="185420"/>
                  </a:lnTo>
                  <a:lnTo>
                    <a:pt x="997546" y="185420"/>
                  </a:lnTo>
                  <a:lnTo>
                    <a:pt x="996823" y="186690"/>
                  </a:lnTo>
                  <a:lnTo>
                    <a:pt x="998245" y="186690"/>
                  </a:lnTo>
                  <a:lnTo>
                    <a:pt x="999070" y="185420"/>
                  </a:lnTo>
                  <a:lnTo>
                    <a:pt x="1001064" y="186690"/>
                  </a:lnTo>
                  <a:lnTo>
                    <a:pt x="1002957" y="185420"/>
                  </a:lnTo>
                  <a:lnTo>
                    <a:pt x="1000658" y="185420"/>
                  </a:lnTo>
                  <a:lnTo>
                    <a:pt x="999858" y="184150"/>
                  </a:lnTo>
                  <a:lnTo>
                    <a:pt x="997737" y="184150"/>
                  </a:lnTo>
                  <a:lnTo>
                    <a:pt x="994905" y="181610"/>
                  </a:lnTo>
                  <a:lnTo>
                    <a:pt x="1003427" y="182880"/>
                  </a:lnTo>
                  <a:lnTo>
                    <a:pt x="1002030" y="181610"/>
                  </a:lnTo>
                  <a:lnTo>
                    <a:pt x="1000620" y="180340"/>
                  </a:lnTo>
                  <a:lnTo>
                    <a:pt x="1002423" y="181610"/>
                  </a:lnTo>
                  <a:lnTo>
                    <a:pt x="1001483" y="179070"/>
                  </a:lnTo>
                  <a:lnTo>
                    <a:pt x="1002449" y="177800"/>
                  </a:lnTo>
                  <a:lnTo>
                    <a:pt x="1003401" y="176530"/>
                  </a:lnTo>
                  <a:lnTo>
                    <a:pt x="998829" y="173990"/>
                  </a:lnTo>
                  <a:lnTo>
                    <a:pt x="1001407" y="173990"/>
                  </a:lnTo>
                  <a:lnTo>
                    <a:pt x="1001687" y="175260"/>
                  </a:lnTo>
                  <a:lnTo>
                    <a:pt x="1002220" y="173990"/>
                  </a:lnTo>
                  <a:lnTo>
                    <a:pt x="1003274" y="171450"/>
                  </a:lnTo>
                  <a:lnTo>
                    <a:pt x="998270" y="166370"/>
                  </a:lnTo>
                  <a:lnTo>
                    <a:pt x="1001991" y="165100"/>
                  </a:lnTo>
                  <a:lnTo>
                    <a:pt x="1003160" y="165100"/>
                  </a:lnTo>
                  <a:lnTo>
                    <a:pt x="1000874" y="163830"/>
                  </a:lnTo>
                  <a:lnTo>
                    <a:pt x="1002588" y="162560"/>
                  </a:lnTo>
                  <a:lnTo>
                    <a:pt x="1003211" y="163830"/>
                  </a:lnTo>
                  <a:lnTo>
                    <a:pt x="1004201" y="163830"/>
                  </a:lnTo>
                  <a:lnTo>
                    <a:pt x="1003084" y="162560"/>
                  </a:lnTo>
                  <a:lnTo>
                    <a:pt x="1001966" y="161290"/>
                  </a:lnTo>
                  <a:lnTo>
                    <a:pt x="1003058" y="160020"/>
                  </a:lnTo>
                  <a:lnTo>
                    <a:pt x="1004582" y="161290"/>
                  </a:lnTo>
                  <a:lnTo>
                    <a:pt x="1007376" y="158750"/>
                  </a:lnTo>
                  <a:lnTo>
                    <a:pt x="1001712" y="156210"/>
                  </a:lnTo>
                  <a:lnTo>
                    <a:pt x="1001598" y="154940"/>
                  </a:lnTo>
                  <a:lnTo>
                    <a:pt x="1001382" y="152400"/>
                  </a:lnTo>
                  <a:lnTo>
                    <a:pt x="1005827" y="153670"/>
                  </a:lnTo>
                  <a:lnTo>
                    <a:pt x="1007821" y="152400"/>
                  </a:lnTo>
                  <a:lnTo>
                    <a:pt x="1008951" y="151130"/>
                  </a:lnTo>
                  <a:lnTo>
                    <a:pt x="1009561" y="151130"/>
                  </a:lnTo>
                  <a:lnTo>
                    <a:pt x="1011326" y="148590"/>
                  </a:lnTo>
                  <a:lnTo>
                    <a:pt x="1007986" y="144780"/>
                  </a:lnTo>
                  <a:lnTo>
                    <a:pt x="1007402" y="140970"/>
                  </a:lnTo>
                  <a:lnTo>
                    <a:pt x="1012850" y="139700"/>
                  </a:lnTo>
                  <a:lnTo>
                    <a:pt x="1011770" y="134620"/>
                  </a:lnTo>
                  <a:lnTo>
                    <a:pt x="1013637" y="133350"/>
                  </a:lnTo>
                  <a:lnTo>
                    <a:pt x="1015504" y="132080"/>
                  </a:lnTo>
                  <a:lnTo>
                    <a:pt x="1014564" y="132080"/>
                  </a:lnTo>
                  <a:lnTo>
                    <a:pt x="1012177" y="130810"/>
                  </a:lnTo>
                  <a:lnTo>
                    <a:pt x="1011948" y="129540"/>
                  </a:lnTo>
                  <a:lnTo>
                    <a:pt x="1013079" y="129540"/>
                  </a:lnTo>
                  <a:lnTo>
                    <a:pt x="1009688" y="127000"/>
                  </a:lnTo>
                  <a:lnTo>
                    <a:pt x="1013599" y="128270"/>
                  </a:lnTo>
                  <a:lnTo>
                    <a:pt x="1013421" y="128270"/>
                  </a:lnTo>
                  <a:lnTo>
                    <a:pt x="1017524" y="129540"/>
                  </a:lnTo>
                  <a:lnTo>
                    <a:pt x="1016952" y="127000"/>
                  </a:lnTo>
                  <a:lnTo>
                    <a:pt x="1017587" y="127000"/>
                  </a:lnTo>
                  <a:close/>
                </a:path>
                <a:path w="1082675" h="490220">
                  <a:moveTo>
                    <a:pt x="1017803" y="124599"/>
                  </a:moveTo>
                  <a:lnTo>
                    <a:pt x="1017435" y="123151"/>
                  </a:lnTo>
                  <a:lnTo>
                    <a:pt x="1017028" y="123609"/>
                  </a:lnTo>
                  <a:lnTo>
                    <a:pt x="1017803" y="124599"/>
                  </a:lnTo>
                  <a:close/>
                </a:path>
                <a:path w="1082675" h="490220">
                  <a:moveTo>
                    <a:pt x="1023734" y="485305"/>
                  </a:moveTo>
                  <a:lnTo>
                    <a:pt x="1022692" y="482092"/>
                  </a:lnTo>
                  <a:lnTo>
                    <a:pt x="1020279" y="481101"/>
                  </a:lnTo>
                  <a:lnTo>
                    <a:pt x="1016965" y="482282"/>
                  </a:lnTo>
                  <a:lnTo>
                    <a:pt x="1016660" y="481355"/>
                  </a:lnTo>
                  <a:lnTo>
                    <a:pt x="1017498" y="480695"/>
                  </a:lnTo>
                  <a:lnTo>
                    <a:pt x="1017841" y="480136"/>
                  </a:lnTo>
                  <a:lnTo>
                    <a:pt x="1015517" y="481088"/>
                  </a:lnTo>
                  <a:lnTo>
                    <a:pt x="1012507" y="483158"/>
                  </a:lnTo>
                  <a:lnTo>
                    <a:pt x="1012571" y="486562"/>
                  </a:lnTo>
                  <a:lnTo>
                    <a:pt x="1015441" y="484035"/>
                  </a:lnTo>
                  <a:lnTo>
                    <a:pt x="1015390" y="485508"/>
                  </a:lnTo>
                  <a:lnTo>
                    <a:pt x="1018578" y="482434"/>
                  </a:lnTo>
                  <a:lnTo>
                    <a:pt x="1020229" y="482587"/>
                  </a:lnTo>
                  <a:lnTo>
                    <a:pt x="1020826" y="484416"/>
                  </a:lnTo>
                  <a:lnTo>
                    <a:pt x="1020140" y="485521"/>
                  </a:lnTo>
                  <a:lnTo>
                    <a:pt x="1020965" y="484873"/>
                  </a:lnTo>
                  <a:lnTo>
                    <a:pt x="1022197" y="487070"/>
                  </a:lnTo>
                  <a:lnTo>
                    <a:pt x="1023734" y="485305"/>
                  </a:lnTo>
                  <a:close/>
                </a:path>
                <a:path w="1082675" h="490220">
                  <a:moveTo>
                    <a:pt x="1026947" y="487083"/>
                  </a:moveTo>
                  <a:lnTo>
                    <a:pt x="1025321" y="486930"/>
                  </a:lnTo>
                  <a:lnTo>
                    <a:pt x="1023086" y="489813"/>
                  </a:lnTo>
                  <a:lnTo>
                    <a:pt x="1025715" y="489762"/>
                  </a:lnTo>
                  <a:lnTo>
                    <a:pt x="1026553" y="489115"/>
                  </a:lnTo>
                  <a:lnTo>
                    <a:pt x="1026947" y="487083"/>
                  </a:lnTo>
                  <a:close/>
                </a:path>
                <a:path w="1082675" h="490220">
                  <a:moveTo>
                    <a:pt x="1027887" y="54610"/>
                  </a:moveTo>
                  <a:lnTo>
                    <a:pt x="1026795" y="54038"/>
                  </a:lnTo>
                  <a:lnTo>
                    <a:pt x="1027290" y="54610"/>
                  </a:lnTo>
                  <a:lnTo>
                    <a:pt x="1027887" y="54610"/>
                  </a:lnTo>
                  <a:close/>
                </a:path>
                <a:path w="1082675" h="490220">
                  <a:moveTo>
                    <a:pt x="1029246" y="97790"/>
                  </a:moveTo>
                  <a:close/>
                </a:path>
                <a:path w="1082675" h="490220">
                  <a:moveTo>
                    <a:pt x="1037717" y="38150"/>
                  </a:moveTo>
                  <a:lnTo>
                    <a:pt x="1035900" y="37084"/>
                  </a:lnTo>
                  <a:lnTo>
                    <a:pt x="1036320" y="35280"/>
                  </a:lnTo>
                  <a:lnTo>
                    <a:pt x="1035253" y="37045"/>
                  </a:lnTo>
                  <a:lnTo>
                    <a:pt x="1036066" y="37312"/>
                  </a:lnTo>
                  <a:lnTo>
                    <a:pt x="1036904" y="37719"/>
                  </a:lnTo>
                  <a:lnTo>
                    <a:pt x="1037717" y="38150"/>
                  </a:lnTo>
                  <a:close/>
                </a:path>
                <a:path w="1082675" h="490220">
                  <a:moveTo>
                    <a:pt x="1039342" y="33020"/>
                  </a:moveTo>
                  <a:lnTo>
                    <a:pt x="1038783" y="31750"/>
                  </a:lnTo>
                  <a:lnTo>
                    <a:pt x="1039304" y="33020"/>
                  </a:lnTo>
                  <a:close/>
                </a:path>
                <a:path w="1082675" h="490220">
                  <a:moveTo>
                    <a:pt x="1040409" y="67678"/>
                  </a:moveTo>
                  <a:lnTo>
                    <a:pt x="1040295" y="67475"/>
                  </a:lnTo>
                  <a:lnTo>
                    <a:pt x="1040053" y="67348"/>
                  </a:lnTo>
                  <a:lnTo>
                    <a:pt x="1039812" y="67310"/>
                  </a:lnTo>
                  <a:lnTo>
                    <a:pt x="1039609" y="67310"/>
                  </a:lnTo>
                  <a:lnTo>
                    <a:pt x="1040282" y="67932"/>
                  </a:lnTo>
                  <a:lnTo>
                    <a:pt x="1040409" y="67678"/>
                  </a:lnTo>
                  <a:close/>
                </a:path>
                <a:path w="1082675" h="490220">
                  <a:moveTo>
                    <a:pt x="1040561" y="67310"/>
                  </a:moveTo>
                  <a:lnTo>
                    <a:pt x="1040345" y="67310"/>
                  </a:lnTo>
                  <a:lnTo>
                    <a:pt x="1040549" y="67411"/>
                  </a:lnTo>
                  <a:close/>
                </a:path>
                <a:path w="1082675" h="490220">
                  <a:moveTo>
                    <a:pt x="1041425" y="27774"/>
                  </a:moveTo>
                  <a:lnTo>
                    <a:pt x="1039901" y="26670"/>
                  </a:lnTo>
                  <a:lnTo>
                    <a:pt x="1039380" y="25400"/>
                  </a:lnTo>
                  <a:lnTo>
                    <a:pt x="1038237" y="26670"/>
                  </a:lnTo>
                  <a:lnTo>
                    <a:pt x="1041425" y="27774"/>
                  </a:lnTo>
                  <a:close/>
                </a:path>
                <a:path w="1082675" h="490220">
                  <a:moveTo>
                    <a:pt x="1041641" y="27851"/>
                  </a:moveTo>
                  <a:lnTo>
                    <a:pt x="1041425" y="27774"/>
                  </a:lnTo>
                  <a:lnTo>
                    <a:pt x="1041641" y="27940"/>
                  </a:lnTo>
                  <a:close/>
                </a:path>
                <a:path w="1082675" h="490220">
                  <a:moveTo>
                    <a:pt x="1043292" y="72390"/>
                  </a:moveTo>
                  <a:lnTo>
                    <a:pt x="1043254" y="71869"/>
                  </a:lnTo>
                  <a:lnTo>
                    <a:pt x="1042974" y="71691"/>
                  </a:lnTo>
                  <a:lnTo>
                    <a:pt x="1043292" y="72390"/>
                  </a:lnTo>
                  <a:close/>
                </a:path>
                <a:path w="1082675" h="490220">
                  <a:moveTo>
                    <a:pt x="1056398" y="8966"/>
                  </a:moveTo>
                  <a:lnTo>
                    <a:pt x="1056233" y="8699"/>
                  </a:lnTo>
                  <a:lnTo>
                    <a:pt x="1056093" y="8559"/>
                  </a:lnTo>
                  <a:lnTo>
                    <a:pt x="1056170" y="8750"/>
                  </a:lnTo>
                  <a:lnTo>
                    <a:pt x="1056398" y="8966"/>
                  </a:lnTo>
                  <a:close/>
                </a:path>
                <a:path w="1082675" h="490220">
                  <a:moveTo>
                    <a:pt x="1057300" y="10820"/>
                  </a:moveTo>
                  <a:lnTo>
                    <a:pt x="1057021" y="10160"/>
                  </a:lnTo>
                  <a:lnTo>
                    <a:pt x="1056398" y="10160"/>
                  </a:lnTo>
                  <a:lnTo>
                    <a:pt x="1057300" y="10820"/>
                  </a:lnTo>
                  <a:close/>
                </a:path>
                <a:path w="1082675" h="490220">
                  <a:moveTo>
                    <a:pt x="1061135" y="6350"/>
                  </a:moveTo>
                  <a:lnTo>
                    <a:pt x="1060894" y="5080"/>
                  </a:lnTo>
                  <a:lnTo>
                    <a:pt x="1061021" y="6350"/>
                  </a:lnTo>
                  <a:close/>
                </a:path>
                <a:path w="1082675" h="490220">
                  <a:moveTo>
                    <a:pt x="1065987" y="1270"/>
                  </a:moveTo>
                  <a:lnTo>
                    <a:pt x="1063777" y="0"/>
                  </a:lnTo>
                  <a:lnTo>
                    <a:pt x="1064844" y="1270"/>
                  </a:lnTo>
                  <a:lnTo>
                    <a:pt x="1065110" y="2476"/>
                  </a:lnTo>
                  <a:lnTo>
                    <a:pt x="1065987" y="1270"/>
                  </a:lnTo>
                  <a:close/>
                </a:path>
                <a:path w="1082675" h="490220">
                  <a:moveTo>
                    <a:pt x="1074572" y="17780"/>
                  </a:moveTo>
                  <a:lnTo>
                    <a:pt x="1073848" y="17233"/>
                  </a:lnTo>
                  <a:lnTo>
                    <a:pt x="1074356" y="17780"/>
                  </a:lnTo>
                  <a:lnTo>
                    <a:pt x="1074572" y="17780"/>
                  </a:lnTo>
                  <a:close/>
                </a:path>
                <a:path w="1082675" h="490220">
                  <a:moveTo>
                    <a:pt x="1078064" y="8394"/>
                  </a:moveTo>
                  <a:lnTo>
                    <a:pt x="1076934" y="6959"/>
                  </a:lnTo>
                  <a:lnTo>
                    <a:pt x="1076909" y="7213"/>
                  </a:lnTo>
                  <a:lnTo>
                    <a:pt x="1078064" y="8394"/>
                  </a:lnTo>
                  <a:close/>
                </a:path>
                <a:path w="1082675" h="490220">
                  <a:moveTo>
                    <a:pt x="1082294" y="15240"/>
                  </a:moveTo>
                  <a:lnTo>
                    <a:pt x="1080655" y="10160"/>
                  </a:lnTo>
                  <a:lnTo>
                    <a:pt x="1078052" y="10160"/>
                  </a:lnTo>
                  <a:lnTo>
                    <a:pt x="1076833" y="8890"/>
                  </a:lnTo>
                  <a:lnTo>
                    <a:pt x="1076909" y="7620"/>
                  </a:lnTo>
                  <a:lnTo>
                    <a:pt x="1075778" y="6350"/>
                  </a:lnTo>
                  <a:lnTo>
                    <a:pt x="1073518" y="3810"/>
                  </a:lnTo>
                  <a:lnTo>
                    <a:pt x="1070483" y="0"/>
                  </a:lnTo>
                  <a:lnTo>
                    <a:pt x="1066241" y="0"/>
                  </a:lnTo>
                  <a:lnTo>
                    <a:pt x="1067168" y="3810"/>
                  </a:lnTo>
                  <a:lnTo>
                    <a:pt x="1065136" y="2578"/>
                  </a:lnTo>
                  <a:lnTo>
                    <a:pt x="1065415" y="3810"/>
                  </a:lnTo>
                  <a:lnTo>
                    <a:pt x="1064387" y="2540"/>
                  </a:lnTo>
                  <a:lnTo>
                    <a:pt x="1062990" y="2540"/>
                  </a:lnTo>
                  <a:lnTo>
                    <a:pt x="1065199" y="6350"/>
                  </a:lnTo>
                  <a:lnTo>
                    <a:pt x="1063650" y="5080"/>
                  </a:lnTo>
                  <a:lnTo>
                    <a:pt x="1062964" y="3810"/>
                  </a:lnTo>
                  <a:lnTo>
                    <a:pt x="1061364" y="3810"/>
                  </a:lnTo>
                  <a:lnTo>
                    <a:pt x="1062393" y="5080"/>
                  </a:lnTo>
                  <a:lnTo>
                    <a:pt x="1065060" y="6350"/>
                  </a:lnTo>
                  <a:lnTo>
                    <a:pt x="1065174" y="7620"/>
                  </a:lnTo>
                  <a:lnTo>
                    <a:pt x="1062951" y="7620"/>
                  </a:lnTo>
                  <a:lnTo>
                    <a:pt x="1061783" y="5080"/>
                  </a:lnTo>
                  <a:lnTo>
                    <a:pt x="1062494" y="7620"/>
                  </a:lnTo>
                  <a:lnTo>
                    <a:pt x="1061466" y="6350"/>
                  </a:lnTo>
                  <a:lnTo>
                    <a:pt x="1061135" y="6350"/>
                  </a:lnTo>
                  <a:lnTo>
                    <a:pt x="1061377" y="7620"/>
                  </a:lnTo>
                  <a:lnTo>
                    <a:pt x="1059726" y="7620"/>
                  </a:lnTo>
                  <a:lnTo>
                    <a:pt x="1061339" y="10160"/>
                  </a:lnTo>
                  <a:lnTo>
                    <a:pt x="1058697" y="8890"/>
                  </a:lnTo>
                  <a:lnTo>
                    <a:pt x="1059815" y="12700"/>
                  </a:lnTo>
                  <a:lnTo>
                    <a:pt x="1057300" y="10820"/>
                  </a:lnTo>
                  <a:lnTo>
                    <a:pt x="1058049" y="12700"/>
                  </a:lnTo>
                  <a:lnTo>
                    <a:pt x="1057630" y="13970"/>
                  </a:lnTo>
                  <a:lnTo>
                    <a:pt x="1054468" y="8890"/>
                  </a:lnTo>
                  <a:lnTo>
                    <a:pt x="1055268" y="16510"/>
                  </a:lnTo>
                  <a:lnTo>
                    <a:pt x="1051039" y="11430"/>
                  </a:lnTo>
                  <a:lnTo>
                    <a:pt x="1054061" y="16510"/>
                  </a:lnTo>
                  <a:lnTo>
                    <a:pt x="1049947" y="16510"/>
                  </a:lnTo>
                  <a:lnTo>
                    <a:pt x="1050721" y="20320"/>
                  </a:lnTo>
                  <a:lnTo>
                    <a:pt x="1050010" y="19050"/>
                  </a:lnTo>
                  <a:lnTo>
                    <a:pt x="1046683" y="19050"/>
                  </a:lnTo>
                  <a:lnTo>
                    <a:pt x="1049769" y="21590"/>
                  </a:lnTo>
                  <a:lnTo>
                    <a:pt x="1049451" y="24130"/>
                  </a:lnTo>
                  <a:lnTo>
                    <a:pt x="1050848" y="25400"/>
                  </a:lnTo>
                  <a:lnTo>
                    <a:pt x="1046911" y="24130"/>
                  </a:lnTo>
                  <a:lnTo>
                    <a:pt x="1047597" y="21590"/>
                  </a:lnTo>
                  <a:lnTo>
                    <a:pt x="1044346" y="20320"/>
                  </a:lnTo>
                  <a:lnTo>
                    <a:pt x="1046988" y="21590"/>
                  </a:lnTo>
                  <a:lnTo>
                    <a:pt x="1045476" y="24130"/>
                  </a:lnTo>
                  <a:lnTo>
                    <a:pt x="1047940" y="25400"/>
                  </a:lnTo>
                  <a:lnTo>
                    <a:pt x="1047699" y="25400"/>
                  </a:lnTo>
                  <a:lnTo>
                    <a:pt x="1047699" y="55359"/>
                  </a:lnTo>
                  <a:lnTo>
                    <a:pt x="1045311" y="53340"/>
                  </a:lnTo>
                  <a:lnTo>
                    <a:pt x="1047661" y="52070"/>
                  </a:lnTo>
                  <a:lnTo>
                    <a:pt x="1047699" y="55359"/>
                  </a:lnTo>
                  <a:lnTo>
                    <a:pt x="1047699" y="25400"/>
                  </a:lnTo>
                  <a:lnTo>
                    <a:pt x="1046467" y="25400"/>
                  </a:lnTo>
                  <a:lnTo>
                    <a:pt x="1043444" y="24130"/>
                  </a:lnTo>
                  <a:lnTo>
                    <a:pt x="1047369" y="26670"/>
                  </a:lnTo>
                  <a:lnTo>
                    <a:pt x="1043520" y="25400"/>
                  </a:lnTo>
                  <a:lnTo>
                    <a:pt x="1045476" y="27940"/>
                  </a:lnTo>
                  <a:lnTo>
                    <a:pt x="1042555" y="27940"/>
                  </a:lnTo>
                  <a:lnTo>
                    <a:pt x="1041425" y="25400"/>
                  </a:lnTo>
                  <a:lnTo>
                    <a:pt x="1041641" y="27851"/>
                  </a:lnTo>
                  <a:lnTo>
                    <a:pt x="1041882" y="27940"/>
                  </a:lnTo>
                  <a:lnTo>
                    <a:pt x="1043419" y="29210"/>
                  </a:lnTo>
                  <a:lnTo>
                    <a:pt x="1043063" y="31750"/>
                  </a:lnTo>
                  <a:lnTo>
                    <a:pt x="1040587" y="29210"/>
                  </a:lnTo>
                  <a:lnTo>
                    <a:pt x="1038593" y="27940"/>
                  </a:lnTo>
                  <a:lnTo>
                    <a:pt x="1038606" y="29210"/>
                  </a:lnTo>
                  <a:lnTo>
                    <a:pt x="1040853" y="33020"/>
                  </a:lnTo>
                  <a:lnTo>
                    <a:pt x="1039342" y="33020"/>
                  </a:lnTo>
                  <a:lnTo>
                    <a:pt x="1040447" y="35560"/>
                  </a:lnTo>
                  <a:lnTo>
                    <a:pt x="1036459" y="35560"/>
                  </a:lnTo>
                  <a:lnTo>
                    <a:pt x="1038656" y="39370"/>
                  </a:lnTo>
                  <a:lnTo>
                    <a:pt x="1039482" y="39370"/>
                  </a:lnTo>
                  <a:lnTo>
                    <a:pt x="1041120" y="40652"/>
                  </a:lnTo>
                  <a:lnTo>
                    <a:pt x="1042212" y="41910"/>
                  </a:lnTo>
                  <a:lnTo>
                    <a:pt x="1041819" y="41910"/>
                  </a:lnTo>
                  <a:lnTo>
                    <a:pt x="1043368" y="44450"/>
                  </a:lnTo>
                  <a:lnTo>
                    <a:pt x="1041120" y="43180"/>
                  </a:lnTo>
                  <a:lnTo>
                    <a:pt x="1041463" y="43180"/>
                  </a:lnTo>
                  <a:lnTo>
                    <a:pt x="1040650" y="41910"/>
                  </a:lnTo>
                  <a:lnTo>
                    <a:pt x="1040142" y="41910"/>
                  </a:lnTo>
                  <a:lnTo>
                    <a:pt x="1040561" y="43180"/>
                  </a:lnTo>
                  <a:lnTo>
                    <a:pt x="1038860" y="41910"/>
                  </a:lnTo>
                  <a:lnTo>
                    <a:pt x="1038009" y="41275"/>
                  </a:lnTo>
                  <a:lnTo>
                    <a:pt x="1038085" y="42049"/>
                  </a:lnTo>
                  <a:lnTo>
                    <a:pt x="1039380" y="44450"/>
                  </a:lnTo>
                  <a:lnTo>
                    <a:pt x="1037818" y="44450"/>
                  </a:lnTo>
                  <a:lnTo>
                    <a:pt x="1034732" y="43180"/>
                  </a:lnTo>
                  <a:lnTo>
                    <a:pt x="1038085" y="42049"/>
                  </a:lnTo>
                  <a:lnTo>
                    <a:pt x="1038009" y="41910"/>
                  </a:lnTo>
                  <a:lnTo>
                    <a:pt x="1034961" y="41910"/>
                  </a:lnTo>
                  <a:lnTo>
                    <a:pt x="1037170" y="40665"/>
                  </a:lnTo>
                  <a:lnTo>
                    <a:pt x="1038009" y="41275"/>
                  </a:lnTo>
                  <a:lnTo>
                    <a:pt x="1037996" y="40640"/>
                  </a:lnTo>
                  <a:lnTo>
                    <a:pt x="1037209" y="40640"/>
                  </a:lnTo>
                  <a:lnTo>
                    <a:pt x="1031748" y="39370"/>
                  </a:lnTo>
                  <a:lnTo>
                    <a:pt x="1037996" y="40601"/>
                  </a:lnTo>
                  <a:lnTo>
                    <a:pt x="1038212" y="40640"/>
                  </a:lnTo>
                  <a:lnTo>
                    <a:pt x="1040193" y="40640"/>
                  </a:lnTo>
                  <a:lnTo>
                    <a:pt x="1037996" y="39370"/>
                  </a:lnTo>
                  <a:lnTo>
                    <a:pt x="1037996" y="40538"/>
                  </a:lnTo>
                  <a:lnTo>
                    <a:pt x="1035367" y="39370"/>
                  </a:lnTo>
                  <a:lnTo>
                    <a:pt x="1032510" y="38100"/>
                  </a:lnTo>
                  <a:lnTo>
                    <a:pt x="1030185" y="39370"/>
                  </a:lnTo>
                  <a:lnTo>
                    <a:pt x="1032103" y="40538"/>
                  </a:lnTo>
                  <a:lnTo>
                    <a:pt x="1030033" y="41910"/>
                  </a:lnTo>
                  <a:lnTo>
                    <a:pt x="1031367" y="44450"/>
                  </a:lnTo>
                  <a:lnTo>
                    <a:pt x="1032548" y="44450"/>
                  </a:lnTo>
                  <a:lnTo>
                    <a:pt x="1033881" y="45720"/>
                  </a:lnTo>
                  <a:lnTo>
                    <a:pt x="1034986" y="50800"/>
                  </a:lnTo>
                  <a:lnTo>
                    <a:pt x="1024991" y="43180"/>
                  </a:lnTo>
                  <a:lnTo>
                    <a:pt x="1027544" y="48260"/>
                  </a:lnTo>
                  <a:lnTo>
                    <a:pt x="1029157" y="49530"/>
                  </a:lnTo>
                  <a:lnTo>
                    <a:pt x="1032789" y="52070"/>
                  </a:lnTo>
                  <a:lnTo>
                    <a:pt x="1029817" y="52070"/>
                  </a:lnTo>
                  <a:lnTo>
                    <a:pt x="1026782" y="49530"/>
                  </a:lnTo>
                  <a:lnTo>
                    <a:pt x="1025144" y="52070"/>
                  </a:lnTo>
                  <a:lnTo>
                    <a:pt x="1023023" y="52070"/>
                  </a:lnTo>
                  <a:lnTo>
                    <a:pt x="1026795" y="54038"/>
                  </a:lnTo>
                  <a:lnTo>
                    <a:pt x="1026185" y="53340"/>
                  </a:lnTo>
                  <a:lnTo>
                    <a:pt x="1026655" y="52730"/>
                  </a:lnTo>
                  <a:lnTo>
                    <a:pt x="1030897" y="54610"/>
                  </a:lnTo>
                  <a:lnTo>
                    <a:pt x="1027887" y="54610"/>
                  </a:lnTo>
                  <a:lnTo>
                    <a:pt x="1027214" y="55880"/>
                  </a:lnTo>
                  <a:lnTo>
                    <a:pt x="1024064" y="54610"/>
                  </a:lnTo>
                  <a:lnTo>
                    <a:pt x="1024001" y="54800"/>
                  </a:lnTo>
                  <a:lnTo>
                    <a:pt x="1024001" y="62230"/>
                  </a:lnTo>
                  <a:lnTo>
                    <a:pt x="1023810" y="63233"/>
                  </a:lnTo>
                  <a:lnTo>
                    <a:pt x="1023810" y="66040"/>
                  </a:lnTo>
                  <a:lnTo>
                    <a:pt x="1022604" y="66040"/>
                  </a:lnTo>
                  <a:lnTo>
                    <a:pt x="1022883" y="64770"/>
                  </a:lnTo>
                  <a:lnTo>
                    <a:pt x="1023810" y="66040"/>
                  </a:lnTo>
                  <a:lnTo>
                    <a:pt x="1023810" y="63233"/>
                  </a:lnTo>
                  <a:lnTo>
                    <a:pt x="1023759" y="63500"/>
                  </a:lnTo>
                  <a:lnTo>
                    <a:pt x="1024001" y="62230"/>
                  </a:lnTo>
                  <a:lnTo>
                    <a:pt x="1024001" y="54800"/>
                  </a:lnTo>
                  <a:lnTo>
                    <a:pt x="1023162" y="57150"/>
                  </a:lnTo>
                  <a:lnTo>
                    <a:pt x="1023861" y="60960"/>
                  </a:lnTo>
                  <a:lnTo>
                    <a:pt x="1022921" y="63500"/>
                  </a:lnTo>
                  <a:lnTo>
                    <a:pt x="1022083" y="62230"/>
                  </a:lnTo>
                  <a:lnTo>
                    <a:pt x="1021397" y="60960"/>
                  </a:lnTo>
                  <a:lnTo>
                    <a:pt x="1020102" y="60960"/>
                  </a:lnTo>
                  <a:lnTo>
                    <a:pt x="1019670" y="64770"/>
                  </a:lnTo>
                  <a:lnTo>
                    <a:pt x="1015682" y="67310"/>
                  </a:lnTo>
                  <a:lnTo>
                    <a:pt x="1012304" y="69850"/>
                  </a:lnTo>
                  <a:lnTo>
                    <a:pt x="1014374" y="72390"/>
                  </a:lnTo>
                  <a:lnTo>
                    <a:pt x="1014196" y="72390"/>
                  </a:lnTo>
                  <a:lnTo>
                    <a:pt x="1014971" y="73660"/>
                  </a:lnTo>
                  <a:lnTo>
                    <a:pt x="1014793" y="74930"/>
                  </a:lnTo>
                  <a:lnTo>
                    <a:pt x="1012939" y="73660"/>
                  </a:lnTo>
                  <a:lnTo>
                    <a:pt x="1012355" y="73660"/>
                  </a:lnTo>
                  <a:lnTo>
                    <a:pt x="1013536" y="76200"/>
                  </a:lnTo>
                  <a:lnTo>
                    <a:pt x="1014183" y="81280"/>
                  </a:lnTo>
                  <a:lnTo>
                    <a:pt x="1010094" y="82550"/>
                  </a:lnTo>
                  <a:lnTo>
                    <a:pt x="1009497" y="81280"/>
                  </a:lnTo>
                  <a:lnTo>
                    <a:pt x="1007491" y="82550"/>
                  </a:lnTo>
                  <a:lnTo>
                    <a:pt x="1014107" y="86360"/>
                  </a:lnTo>
                  <a:lnTo>
                    <a:pt x="1010373" y="86360"/>
                  </a:lnTo>
                  <a:lnTo>
                    <a:pt x="1007211" y="88900"/>
                  </a:lnTo>
                  <a:lnTo>
                    <a:pt x="1007579" y="93980"/>
                  </a:lnTo>
                  <a:lnTo>
                    <a:pt x="1002220" y="95250"/>
                  </a:lnTo>
                  <a:lnTo>
                    <a:pt x="1006005" y="97790"/>
                  </a:lnTo>
                  <a:lnTo>
                    <a:pt x="998753" y="99060"/>
                  </a:lnTo>
                  <a:lnTo>
                    <a:pt x="1004277" y="101600"/>
                  </a:lnTo>
                  <a:lnTo>
                    <a:pt x="1000531" y="102870"/>
                  </a:lnTo>
                  <a:lnTo>
                    <a:pt x="999807" y="101600"/>
                  </a:lnTo>
                  <a:lnTo>
                    <a:pt x="996556" y="104140"/>
                  </a:lnTo>
                  <a:lnTo>
                    <a:pt x="995934" y="104140"/>
                  </a:lnTo>
                  <a:lnTo>
                    <a:pt x="999566" y="106680"/>
                  </a:lnTo>
                  <a:lnTo>
                    <a:pt x="999718" y="107950"/>
                  </a:lnTo>
                  <a:lnTo>
                    <a:pt x="996734" y="106680"/>
                  </a:lnTo>
                  <a:lnTo>
                    <a:pt x="999248" y="109220"/>
                  </a:lnTo>
                  <a:lnTo>
                    <a:pt x="995375" y="107950"/>
                  </a:lnTo>
                  <a:lnTo>
                    <a:pt x="995667" y="109080"/>
                  </a:lnTo>
                  <a:lnTo>
                    <a:pt x="995616" y="109334"/>
                  </a:lnTo>
                  <a:lnTo>
                    <a:pt x="995870" y="109550"/>
                  </a:lnTo>
                  <a:lnTo>
                    <a:pt x="995768" y="109220"/>
                  </a:lnTo>
                  <a:lnTo>
                    <a:pt x="998232" y="109220"/>
                  </a:lnTo>
                  <a:lnTo>
                    <a:pt x="998943" y="111760"/>
                  </a:lnTo>
                  <a:lnTo>
                    <a:pt x="994562" y="113030"/>
                  </a:lnTo>
                  <a:lnTo>
                    <a:pt x="993013" y="111760"/>
                  </a:lnTo>
                  <a:lnTo>
                    <a:pt x="993787" y="115671"/>
                  </a:lnTo>
                  <a:lnTo>
                    <a:pt x="1020470" y="115671"/>
                  </a:lnTo>
                  <a:lnTo>
                    <a:pt x="1020711" y="115570"/>
                  </a:lnTo>
                  <a:lnTo>
                    <a:pt x="1019771" y="114300"/>
                  </a:lnTo>
                  <a:lnTo>
                    <a:pt x="1020178" y="114300"/>
                  </a:lnTo>
                  <a:lnTo>
                    <a:pt x="1019238" y="113030"/>
                  </a:lnTo>
                  <a:lnTo>
                    <a:pt x="1021943" y="113030"/>
                  </a:lnTo>
                  <a:lnTo>
                    <a:pt x="1024305" y="110490"/>
                  </a:lnTo>
                  <a:lnTo>
                    <a:pt x="1024750" y="107950"/>
                  </a:lnTo>
                  <a:lnTo>
                    <a:pt x="1026477" y="109220"/>
                  </a:lnTo>
                  <a:lnTo>
                    <a:pt x="1027252" y="107950"/>
                  </a:lnTo>
                  <a:lnTo>
                    <a:pt x="1019479" y="104140"/>
                  </a:lnTo>
                  <a:lnTo>
                    <a:pt x="1019911" y="102870"/>
                  </a:lnTo>
                  <a:lnTo>
                    <a:pt x="1024102" y="104140"/>
                  </a:lnTo>
                  <a:lnTo>
                    <a:pt x="1025055" y="101600"/>
                  </a:lnTo>
                  <a:lnTo>
                    <a:pt x="1029944" y="100330"/>
                  </a:lnTo>
                  <a:lnTo>
                    <a:pt x="1027582" y="96520"/>
                  </a:lnTo>
                  <a:lnTo>
                    <a:pt x="1029208" y="97764"/>
                  </a:lnTo>
                  <a:lnTo>
                    <a:pt x="1029906" y="96520"/>
                  </a:lnTo>
                  <a:lnTo>
                    <a:pt x="1034186" y="95250"/>
                  </a:lnTo>
                  <a:lnTo>
                    <a:pt x="1028573" y="92710"/>
                  </a:lnTo>
                  <a:lnTo>
                    <a:pt x="1032090" y="93980"/>
                  </a:lnTo>
                  <a:lnTo>
                    <a:pt x="1031468" y="92710"/>
                  </a:lnTo>
                  <a:lnTo>
                    <a:pt x="1030224" y="90170"/>
                  </a:lnTo>
                  <a:lnTo>
                    <a:pt x="1029385" y="87630"/>
                  </a:lnTo>
                  <a:lnTo>
                    <a:pt x="1031849" y="90170"/>
                  </a:lnTo>
                  <a:lnTo>
                    <a:pt x="1030046" y="87630"/>
                  </a:lnTo>
                  <a:lnTo>
                    <a:pt x="1029144" y="86360"/>
                  </a:lnTo>
                  <a:lnTo>
                    <a:pt x="1028268" y="86360"/>
                  </a:lnTo>
                  <a:lnTo>
                    <a:pt x="1028166" y="83820"/>
                  </a:lnTo>
                  <a:lnTo>
                    <a:pt x="1028700" y="83820"/>
                  </a:lnTo>
                  <a:lnTo>
                    <a:pt x="1030401" y="85090"/>
                  </a:lnTo>
                  <a:lnTo>
                    <a:pt x="1031494" y="85090"/>
                  </a:lnTo>
                  <a:lnTo>
                    <a:pt x="1029525" y="83820"/>
                  </a:lnTo>
                  <a:lnTo>
                    <a:pt x="1027569" y="82550"/>
                  </a:lnTo>
                  <a:lnTo>
                    <a:pt x="1029728" y="82550"/>
                  </a:lnTo>
                  <a:lnTo>
                    <a:pt x="1031074" y="83820"/>
                  </a:lnTo>
                  <a:lnTo>
                    <a:pt x="1031938" y="82550"/>
                  </a:lnTo>
                  <a:lnTo>
                    <a:pt x="1030998" y="82550"/>
                  </a:lnTo>
                  <a:lnTo>
                    <a:pt x="1029462" y="80010"/>
                  </a:lnTo>
                  <a:lnTo>
                    <a:pt x="1028865" y="78740"/>
                  </a:lnTo>
                  <a:lnTo>
                    <a:pt x="1031379" y="78740"/>
                  </a:lnTo>
                  <a:lnTo>
                    <a:pt x="1033792" y="80010"/>
                  </a:lnTo>
                  <a:lnTo>
                    <a:pt x="1032471" y="78740"/>
                  </a:lnTo>
                  <a:lnTo>
                    <a:pt x="1030973" y="76200"/>
                  </a:lnTo>
                  <a:lnTo>
                    <a:pt x="1032954" y="76200"/>
                  </a:lnTo>
                  <a:lnTo>
                    <a:pt x="1033526" y="77470"/>
                  </a:lnTo>
                  <a:lnTo>
                    <a:pt x="1035773" y="76454"/>
                  </a:lnTo>
                  <a:lnTo>
                    <a:pt x="1037628" y="77470"/>
                  </a:lnTo>
                  <a:lnTo>
                    <a:pt x="1038834" y="76200"/>
                  </a:lnTo>
                  <a:lnTo>
                    <a:pt x="1041400" y="78740"/>
                  </a:lnTo>
                  <a:lnTo>
                    <a:pt x="1040295" y="77470"/>
                  </a:lnTo>
                  <a:lnTo>
                    <a:pt x="1039406" y="76200"/>
                  </a:lnTo>
                  <a:lnTo>
                    <a:pt x="1037628" y="73660"/>
                  </a:lnTo>
                  <a:lnTo>
                    <a:pt x="1039495" y="72390"/>
                  </a:lnTo>
                  <a:lnTo>
                    <a:pt x="1040396" y="72390"/>
                  </a:lnTo>
                  <a:lnTo>
                    <a:pt x="1040587" y="73660"/>
                  </a:lnTo>
                  <a:lnTo>
                    <a:pt x="1040993" y="72390"/>
                  </a:lnTo>
                  <a:lnTo>
                    <a:pt x="1041793" y="72390"/>
                  </a:lnTo>
                  <a:lnTo>
                    <a:pt x="1042060" y="71120"/>
                  </a:lnTo>
                  <a:lnTo>
                    <a:pt x="1042974" y="71691"/>
                  </a:lnTo>
                  <a:lnTo>
                    <a:pt x="1042708" y="71120"/>
                  </a:lnTo>
                  <a:lnTo>
                    <a:pt x="1042301" y="71120"/>
                  </a:lnTo>
                  <a:lnTo>
                    <a:pt x="1042314" y="70231"/>
                  </a:lnTo>
                  <a:lnTo>
                    <a:pt x="1042924" y="71120"/>
                  </a:lnTo>
                  <a:lnTo>
                    <a:pt x="1043203" y="71120"/>
                  </a:lnTo>
                  <a:lnTo>
                    <a:pt x="1043254" y="71869"/>
                  </a:lnTo>
                  <a:lnTo>
                    <a:pt x="1044067" y="72390"/>
                  </a:lnTo>
                  <a:lnTo>
                    <a:pt x="1044016" y="71120"/>
                  </a:lnTo>
                  <a:lnTo>
                    <a:pt x="1044511" y="69850"/>
                  </a:lnTo>
                  <a:lnTo>
                    <a:pt x="1041984" y="68580"/>
                  </a:lnTo>
                  <a:lnTo>
                    <a:pt x="1042924" y="68580"/>
                  </a:lnTo>
                  <a:lnTo>
                    <a:pt x="1040549" y="67411"/>
                  </a:lnTo>
                  <a:lnTo>
                    <a:pt x="1040396" y="68580"/>
                  </a:lnTo>
                  <a:lnTo>
                    <a:pt x="1040091" y="68580"/>
                  </a:lnTo>
                  <a:lnTo>
                    <a:pt x="1039812" y="69850"/>
                  </a:lnTo>
                  <a:lnTo>
                    <a:pt x="1039444" y="69850"/>
                  </a:lnTo>
                  <a:lnTo>
                    <a:pt x="1038479" y="68580"/>
                  </a:lnTo>
                  <a:lnTo>
                    <a:pt x="1037755" y="67310"/>
                  </a:lnTo>
                  <a:lnTo>
                    <a:pt x="1039609" y="67310"/>
                  </a:lnTo>
                  <a:lnTo>
                    <a:pt x="1037869" y="66040"/>
                  </a:lnTo>
                  <a:lnTo>
                    <a:pt x="1037424" y="65722"/>
                  </a:lnTo>
                  <a:lnTo>
                    <a:pt x="1037424" y="73660"/>
                  </a:lnTo>
                  <a:lnTo>
                    <a:pt x="1036358" y="74930"/>
                  </a:lnTo>
                  <a:lnTo>
                    <a:pt x="1035799" y="75653"/>
                  </a:lnTo>
                  <a:lnTo>
                    <a:pt x="1035062" y="74930"/>
                  </a:lnTo>
                  <a:lnTo>
                    <a:pt x="1032459" y="72390"/>
                  </a:lnTo>
                  <a:lnTo>
                    <a:pt x="1035786" y="72390"/>
                  </a:lnTo>
                  <a:lnTo>
                    <a:pt x="1036624" y="73660"/>
                  </a:lnTo>
                  <a:lnTo>
                    <a:pt x="1037424" y="73660"/>
                  </a:lnTo>
                  <a:lnTo>
                    <a:pt x="1037424" y="65722"/>
                  </a:lnTo>
                  <a:lnTo>
                    <a:pt x="1036142" y="64770"/>
                  </a:lnTo>
                  <a:lnTo>
                    <a:pt x="1040206" y="66040"/>
                  </a:lnTo>
                  <a:lnTo>
                    <a:pt x="1043139" y="64770"/>
                  </a:lnTo>
                  <a:lnTo>
                    <a:pt x="1045438" y="66040"/>
                  </a:lnTo>
                  <a:lnTo>
                    <a:pt x="1045362" y="64770"/>
                  </a:lnTo>
                  <a:lnTo>
                    <a:pt x="1045273" y="63500"/>
                  </a:lnTo>
                  <a:lnTo>
                    <a:pt x="1046353" y="62230"/>
                  </a:lnTo>
                  <a:lnTo>
                    <a:pt x="1047419" y="60960"/>
                  </a:lnTo>
                  <a:lnTo>
                    <a:pt x="1043609" y="57150"/>
                  </a:lnTo>
                  <a:lnTo>
                    <a:pt x="1043368" y="55880"/>
                  </a:lnTo>
                  <a:lnTo>
                    <a:pt x="1045337" y="57150"/>
                  </a:lnTo>
                  <a:lnTo>
                    <a:pt x="1046187" y="57150"/>
                  </a:lnTo>
                  <a:lnTo>
                    <a:pt x="1046454" y="58420"/>
                  </a:lnTo>
                  <a:lnTo>
                    <a:pt x="1046683" y="58420"/>
                  </a:lnTo>
                  <a:lnTo>
                    <a:pt x="1046213" y="57150"/>
                  </a:lnTo>
                  <a:lnTo>
                    <a:pt x="1048321" y="55880"/>
                  </a:lnTo>
                  <a:lnTo>
                    <a:pt x="1047838" y="55473"/>
                  </a:lnTo>
                  <a:lnTo>
                    <a:pt x="1048486" y="53340"/>
                  </a:lnTo>
                  <a:lnTo>
                    <a:pt x="1049274" y="54610"/>
                  </a:lnTo>
                  <a:lnTo>
                    <a:pt x="1050696" y="53340"/>
                  </a:lnTo>
                  <a:lnTo>
                    <a:pt x="1052118" y="52070"/>
                  </a:lnTo>
                  <a:lnTo>
                    <a:pt x="1051928" y="50800"/>
                  </a:lnTo>
                  <a:lnTo>
                    <a:pt x="1051560" y="48260"/>
                  </a:lnTo>
                  <a:lnTo>
                    <a:pt x="1051318" y="44450"/>
                  </a:lnTo>
                  <a:lnTo>
                    <a:pt x="1055154" y="43180"/>
                  </a:lnTo>
                  <a:lnTo>
                    <a:pt x="1053693" y="43180"/>
                  </a:lnTo>
                  <a:lnTo>
                    <a:pt x="1059954" y="40652"/>
                  </a:lnTo>
                  <a:lnTo>
                    <a:pt x="1058329" y="31750"/>
                  </a:lnTo>
                  <a:lnTo>
                    <a:pt x="1058100" y="30480"/>
                  </a:lnTo>
                  <a:lnTo>
                    <a:pt x="1066190" y="30480"/>
                  </a:lnTo>
                  <a:lnTo>
                    <a:pt x="1068120" y="29210"/>
                  </a:lnTo>
                  <a:lnTo>
                    <a:pt x="1066330" y="27940"/>
                  </a:lnTo>
                  <a:lnTo>
                    <a:pt x="1065555" y="26670"/>
                  </a:lnTo>
                  <a:lnTo>
                    <a:pt x="1068209" y="27940"/>
                  </a:lnTo>
                  <a:lnTo>
                    <a:pt x="1067104" y="25400"/>
                  </a:lnTo>
                  <a:lnTo>
                    <a:pt x="1066546" y="24130"/>
                  </a:lnTo>
                  <a:lnTo>
                    <a:pt x="1066152" y="20320"/>
                  </a:lnTo>
                  <a:lnTo>
                    <a:pt x="1075156" y="26670"/>
                  </a:lnTo>
                  <a:lnTo>
                    <a:pt x="1073365" y="20320"/>
                  </a:lnTo>
                  <a:lnTo>
                    <a:pt x="1071511" y="19050"/>
                  </a:lnTo>
                  <a:lnTo>
                    <a:pt x="1072540" y="19050"/>
                  </a:lnTo>
                  <a:lnTo>
                    <a:pt x="1072883" y="16510"/>
                  </a:lnTo>
                  <a:lnTo>
                    <a:pt x="1073848" y="17233"/>
                  </a:lnTo>
                  <a:lnTo>
                    <a:pt x="1073175" y="16510"/>
                  </a:lnTo>
                  <a:lnTo>
                    <a:pt x="1074267" y="16510"/>
                  </a:lnTo>
                  <a:lnTo>
                    <a:pt x="1075524" y="17780"/>
                  </a:lnTo>
                  <a:lnTo>
                    <a:pt x="1075220" y="13970"/>
                  </a:lnTo>
                  <a:lnTo>
                    <a:pt x="1077468" y="12700"/>
                  </a:lnTo>
                  <a:lnTo>
                    <a:pt x="1079817" y="17780"/>
                  </a:lnTo>
                  <a:lnTo>
                    <a:pt x="1082027" y="16510"/>
                  </a:lnTo>
                  <a:lnTo>
                    <a:pt x="1082294" y="15240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240650" y="8991009"/>
              <a:ext cx="1017269" cy="443230"/>
            </a:xfrm>
            <a:custGeom>
              <a:avLst/>
              <a:gdLst/>
              <a:ahLst/>
              <a:cxnLst/>
              <a:rect l="l" t="t" r="r" b="b"/>
              <a:pathLst>
                <a:path w="1017269" h="443229">
                  <a:moveTo>
                    <a:pt x="18808" y="87223"/>
                  </a:moveTo>
                  <a:lnTo>
                    <a:pt x="17970" y="87591"/>
                  </a:lnTo>
                  <a:lnTo>
                    <a:pt x="18732" y="88519"/>
                  </a:lnTo>
                  <a:lnTo>
                    <a:pt x="18808" y="87223"/>
                  </a:lnTo>
                  <a:close/>
                </a:path>
                <a:path w="1017269" h="443229">
                  <a:moveTo>
                    <a:pt x="20777" y="91033"/>
                  </a:moveTo>
                  <a:lnTo>
                    <a:pt x="18732" y="88519"/>
                  </a:lnTo>
                  <a:lnTo>
                    <a:pt x="18669" y="89763"/>
                  </a:lnTo>
                  <a:lnTo>
                    <a:pt x="15659" y="89763"/>
                  </a:lnTo>
                  <a:lnTo>
                    <a:pt x="18097" y="92303"/>
                  </a:lnTo>
                  <a:lnTo>
                    <a:pt x="20777" y="91033"/>
                  </a:lnTo>
                  <a:close/>
                </a:path>
                <a:path w="1017269" h="443229">
                  <a:moveTo>
                    <a:pt x="89585" y="121513"/>
                  </a:moveTo>
                  <a:lnTo>
                    <a:pt x="89204" y="119126"/>
                  </a:lnTo>
                  <a:lnTo>
                    <a:pt x="85648" y="120243"/>
                  </a:lnTo>
                  <a:lnTo>
                    <a:pt x="89585" y="121513"/>
                  </a:lnTo>
                  <a:close/>
                </a:path>
                <a:path w="1017269" h="443229">
                  <a:moveTo>
                    <a:pt x="89725" y="118973"/>
                  </a:moveTo>
                  <a:lnTo>
                    <a:pt x="89090" y="118364"/>
                  </a:lnTo>
                  <a:lnTo>
                    <a:pt x="89204" y="119126"/>
                  </a:lnTo>
                  <a:lnTo>
                    <a:pt x="89725" y="118973"/>
                  </a:lnTo>
                  <a:close/>
                </a:path>
                <a:path w="1017269" h="443229">
                  <a:moveTo>
                    <a:pt x="119849" y="122783"/>
                  </a:moveTo>
                  <a:lnTo>
                    <a:pt x="117576" y="120243"/>
                  </a:lnTo>
                  <a:lnTo>
                    <a:pt x="116662" y="122783"/>
                  </a:lnTo>
                  <a:lnTo>
                    <a:pt x="117767" y="122783"/>
                  </a:lnTo>
                  <a:lnTo>
                    <a:pt x="119849" y="122783"/>
                  </a:lnTo>
                  <a:close/>
                </a:path>
                <a:path w="1017269" h="443229">
                  <a:moveTo>
                    <a:pt x="120992" y="124053"/>
                  </a:moveTo>
                  <a:lnTo>
                    <a:pt x="120827" y="122745"/>
                  </a:lnTo>
                  <a:lnTo>
                    <a:pt x="120700" y="122783"/>
                  </a:lnTo>
                  <a:lnTo>
                    <a:pt x="119849" y="122783"/>
                  </a:lnTo>
                  <a:lnTo>
                    <a:pt x="120992" y="124053"/>
                  </a:lnTo>
                  <a:close/>
                </a:path>
                <a:path w="1017269" h="443229">
                  <a:moveTo>
                    <a:pt x="159067" y="138214"/>
                  </a:moveTo>
                  <a:lnTo>
                    <a:pt x="158623" y="138023"/>
                  </a:lnTo>
                  <a:lnTo>
                    <a:pt x="158521" y="138658"/>
                  </a:lnTo>
                  <a:lnTo>
                    <a:pt x="159067" y="138214"/>
                  </a:lnTo>
                  <a:close/>
                </a:path>
                <a:path w="1017269" h="443229">
                  <a:moveTo>
                    <a:pt x="210870" y="162153"/>
                  </a:moveTo>
                  <a:lnTo>
                    <a:pt x="209003" y="158343"/>
                  </a:lnTo>
                  <a:lnTo>
                    <a:pt x="209156" y="159613"/>
                  </a:lnTo>
                  <a:lnTo>
                    <a:pt x="208191" y="159613"/>
                  </a:lnTo>
                  <a:lnTo>
                    <a:pt x="210870" y="162153"/>
                  </a:lnTo>
                  <a:close/>
                </a:path>
                <a:path w="1017269" h="443229">
                  <a:moveTo>
                    <a:pt x="212598" y="160591"/>
                  </a:moveTo>
                  <a:lnTo>
                    <a:pt x="211175" y="160883"/>
                  </a:lnTo>
                  <a:lnTo>
                    <a:pt x="212585" y="160883"/>
                  </a:lnTo>
                  <a:lnTo>
                    <a:pt x="212598" y="160591"/>
                  </a:lnTo>
                  <a:close/>
                </a:path>
                <a:path w="1017269" h="443229">
                  <a:moveTo>
                    <a:pt x="224193" y="143103"/>
                  </a:moveTo>
                  <a:lnTo>
                    <a:pt x="223100" y="141833"/>
                  </a:lnTo>
                  <a:lnTo>
                    <a:pt x="223024" y="142062"/>
                  </a:lnTo>
                  <a:lnTo>
                    <a:pt x="224193" y="143103"/>
                  </a:lnTo>
                  <a:close/>
                </a:path>
                <a:path w="1017269" h="443229">
                  <a:moveTo>
                    <a:pt x="294843" y="189585"/>
                  </a:moveTo>
                  <a:lnTo>
                    <a:pt x="293941" y="189953"/>
                  </a:lnTo>
                  <a:lnTo>
                    <a:pt x="294601" y="190296"/>
                  </a:lnTo>
                  <a:lnTo>
                    <a:pt x="294843" y="189585"/>
                  </a:lnTo>
                  <a:close/>
                </a:path>
                <a:path w="1017269" h="443229">
                  <a:moveTo>
                    <a:pt x="303758" y="192024"/>
                  </a:moveTo>
                  <a:lnTo>
                    <a:pt x="302679" y="192024"/>
                  </a:lnTo>
                  <a:lnTo>
                    <a:pt x="303022" y="192214"/>
                  </a:lnTo>
                  <a:lnTo>
                    <a:pt x="303390" y="192252"/>
                  </a:lnTo>
                  <a:lnTo>
                    <a:pt x="303758" y="192024"/>
                  </a:lnTo>
                  <a:close/>
                </a:path>
                <a:path w="1017269" h="443229">
                  <a:moveTo>
                    <a:pt x="319036" y="198234"/>
                  </a:moveTo>
                  <a:lnTo>
                    <a:pt x="315582" y="198983"/>
                  </a:lnTo>
                  <a:lnTo>
                    <a:pt x="318668" y="198983"/>
                  </a:lnTo>
                  <a:lnTo>
                    <a:pt x="319036" y="198234"/>
                  </a:lnTo>
                  <a:close/>
                </a:path>
                <a:path w="1017269" h="443229">
                  <a:moveTo>
                    <a:pt x="326110" y="172288"/>
                  </a:moveTo>
                  <a:lnTo>
                    <a:pt x="322846" y="172097"/>
                  </a:lnTo>
                  <a:lnTo>
                    <a:pt x="324180" y="172770"/>
                  </a:lnTo>
                  <a:lnTo>
                    <a:pt x="326110" y="172288"/>
                  </a:lnTo>
                  <a:close/>
                </a:path>
                <a:path w="1017269" h="443229">
                  <a:moveTo>
                    <a:pt x="354241" y="207759"/>
                  </a:moveTo>
                  <a:lnTo>
                    <a:pt x="352209" y="209143"/>
                  </a:lnTo>
                  <a:lnTo>
                    <a:pt x="354139" y="209143"/>
                  </a:lnTo>
                  <a:lnTo>
                    <a:pt x="354241" y="207759"/>
                  </a:lnTo>
                  <a:close/>
                </a:path>
                <a:path w="1017269" h="443229">
                  <a:moveTo>
                    <a:pt x="356158" y="209143"/>
                  </a:moveTo>
                  <a:lnTo>
                    <a:pt x="354139" y="209143"/>
                  </a:lnTo>
                  <a:lnTo>
                    <a:pt x="354050" y="210413"/>
                  </a:lnTo>
                  <a:lnTo>
                    <a:pt x="356158" y="209143"/>
                  </a:lnTo>
                  <a:close/>
                </a:path>
                <a:path w="1017269" h="443229">
                  <a:moveTo>
                    <a:pt x="473837" y="223113"/>
                  </a:moveTo>
                  <a:lnTo>
                    <a:pt x="466217" y="223113"/>
                  </a:lnTo>
                  <a:lnTo>
                    <a:pt x="468934" y="221843"/>
                  </a:lnTo>
                  <a:lnTo>
                    <a:pt x="465213" y="221843"/>
                  </a:lnTo>
                  <a:lnTo>
                    <a:pt x="456679" y="218033"/>
                  </a:lnTo>
                  <a:lnTo>
                    <a:pt x="451662" y="221843"/>
                  </a:lnTo>
                  <a:lnTo>
                    <a:pt x="451332" y="220573"/>
                  </a:lnTo>
                  <a:lnTo>
                    <a:pt x="451129" y="219303"/>
                  </a:lnTo>
                  <a:lnTo>
                    <a:pt x="452767" y="219303"/>
                  </a:lnTo>
                  <a:lnTo>
                    <a:pt x="446366" y="216763"/>
                  </a:lnTo>
                  <a:lnTo>
                    <a:pt x="439445" y="216763"/>
                  </a:lnTo>
                  <a:lnTo>
                    <a:pt x="433006" y="215493"/>
                  </a:lnTo>
                  <a:lnTo>
                    <a:pt x="428066" y="212953"/>
                  </a:lnTo>
                  <a:lnTo>
                    <a:pt x="429209" y="211683"/>
                  </a:lnTo>
                  <a:lnTo>
                    <a:pt x="427570" y="211683"/>
                  </a:lnTo>
                  <a:lnTo>
                    <a:pt x="425627" y="212953"/>
                  </a:lnTo>
                  <a:lnTo>
                    <a:pt x="424294" y="210413"/>
                  </a:lnTo>
                  <a:lnTo>
                    <a:pt x="424599" y="210413"/>
                  </a:lnTo>
                  <a:lnTo>
                    <a:pt x="425424" y="209143"/>
                  </a:lnTo>
                  <a:lnTo>
                    <a:pt x="423799" y="209143"/>
                  </a:lnTo>
                  <a:lnTo>
                    <a:pt x="419900" y="210413"/>
                  </a:lnTo>
                  <a:lnTo>
                    <a:pt x="418236" y="209143"/>
                  </a:lnTo>
                  <a:lnTo>
                    <a:pt x="420509" y="207873"/>
                  </a:lnTo>
                  <a:lnTo>
                    <a:pt x="413423" y="202793"/>
                  </a:lnTo>
                  <a:lnTo>
                    <a:pt x="407136" y="207873"/>
                  </a:lnTo>
                  <a:lnTo>
                    <a:pt x="400265" y="206603"/>
                  </a:lnTo>
                  <a:lnTo>
                    <a:pt x="401840" y="201523"/>
                  </a:lnTo>
                  <a:lnTo>
                    <a:pt x="397637" y="198983"/>
                  </a:lnTo>
                  <a:lnTo>
                    <a:pt x="395528" y="197713"/>
                  </a:lnTo>
                  <a:lnTo>
                    <a:pt x="393433" y="196443"/>
                  </a:lnTo>
                  <a:lnTo>
                    <a:pt x="393750" y="196443"/>
                  </a:lnTo>
                  <a:lnTo>
                    <a:pt x="387273" y="193903"/>
                  </a:lnTo>
                  <a:lnTo>
                    <a:pt x="374675" y="193903"/>
                  </a:lnTo>
                  <a:lnTo>
                    <a:pt x="368122" y="192633"/>
                  </a:lnTo>
                  <a:lnTo>
                    <a:pt x="365290" y="190093"/>
                  </a:lnTo>
                  <a:lnTo>
                    <a:pt x="363880" y="188823"/>
                  </a:lnTo>
                  <a:lnTo>
                    <a:pt x="359575" y="186283"/>
                  </a:lnTo>
                  <a:lnTo>
                    <a:pt x="357416" y="185013"/>
                  </a:lnTo>
                  <a:lnTo>
                    <a:pt x="353822" y="183743"/>
                  </a:lnTo>
                  <a:lnTo>
                    <a:pt x="350227" y="182473"/>
                  </a:lnTo>
                  <a:lnTo>
                    <a:pt x="343801" y="178663"/>
                  </a:lnTo>
                  <a:lnTo>
                    <a:pt x="344805" y="179933"/>
                  </a:lnTo>
                  <a:lnTo>
                    <a:pt x="342392" y="182473"/>
                  </a:lnTo>
                  <a:lnTo>
                    <a:pt x="340753" y="182473"/>
                  </a:lnTo>
                  <a:lnTo>
                    <a:pt x="339090" y="181203"/>
                  </a:lnTo>
                  <a:lnTo>
                    <a:pt x="334251" y="183743"/>
                  </a:lnTo>
                  <a:lnTo>
                    <a:pt x="335991" y="179933"/>
                  </a:lnTo>
                  <a:lnTo>
                    <a:pt x="336664" y="179933"/>
                  </a:lnTo>
                  <a:lnTo>
                    <a:pt x="336638" y="178663"/>
                  </a:lnTo>
                  <a:lnTo>
                    <a:pt x="336575" y="174853"/>
                  </a:lnTo>
                  <a:lnTo>
                    <a:pt x="332181" y="174853"/>
                  </a:lnTo>
                  <a:lnTo>
                    <a:pt x="329069" y="173583"/>
                  </a:lnTo>
                  <a:lnTo>
                    <a:pt x="326682" y="178663"/>
                  </a:lnTo>
                  <a:lnTo>
                    <a:pt x="323748" y="176123"/>
                  </a:lnTo>
                  <a:lnTo>
                    <a:pt x="320802" y="173583"/>
                  </a:lnTo>
                  <a:lnTo>
                    <a:pt x="313080" y="171043"/>
                  </a:lnTo>
                  <a:lnTo>
                    <a:pt x="306006" y="169773"/>
                  </a:lnTo>
                  <a:lnTo>
                    <a:pt x="302056" y="165963"/>
                  </a:lnTo>
                  <a:lnTo>
                    <a:pt x="299605" y="165963"/>
                  </a:lnTo>
                  <a:lnTo>
                    <a:pt x="297154" y="164693"/>
                  </a:lnTo>
                  <a:lnTo>
                    <a:pt x="294716" y="165963"/>
                  </a:lnTo>
                  <a:lnTo>
                    <a:pt x="295821" y="163423"/>
                  </a:lnTo>
                  <a:lnTo>
                    <a:pt x="287947" y="158343"/>
                  </a:lnTo>
                  <a:lnTo>
                    <a:pt x="280911" y="157073"/>
                  </a:lnTo>
                  <a:lnTo>
                    <a:pt x="283019" y="155803"/>
                  </a:lnTo>
                  <a:lnTo>
                    <a:pt x="279234" y="154533"/>
                  </a:lnTo>
                  <a:lnTo>
                    <a:pt x="275285" y="162153"/>
                  </a:lnTo>
                  <a:lnTo>
                    <a:pt x="271691" y="160883"/>
                  </a:lnTo>
                  <a:lnTo>
                    <a:pt x="271805" y="159613"/>
                  </a:lnTo>
                  <a:lnTo>
                    <a:pt x="271907" y="158343"/>
                  </a:lnTo>
                  <a:lnTo>
                    <a:pt x="272122" y="155803"/>
                  </a:lnTo>
                  <a:lnTo>
                    <a:pt x="265404" y="154533"/>
                  </a:lnTo>
                  <a:lnTo>
                    <a:pt x="261023" y="149453"/>
                  </a:lnTo>
                  <a:lnTo>
                    <a:pt x="259930" y="148183"/>
                  </a:lnTo>
                  <a:lnTo>
                    <a:pt x="251980" y="149453"/>
                  </a:lnTo>
                  <a:lnTo>
                    <a:pt x="252933" y="148183"/>
                  </a:lnTo>
                  <a:lnTo>
                    <a:pt x="254076" y="148183"/>
                  </a:lnTo>
                  <a:lnTo>
                    <a:pt x="250952" y="146913"/>
                  </a:lnTo>
                  <a:lnTo>
                    <a:pt x="246126" y="143103"/>
                  </a:lnTo>
                  <a:lnTo>
                    <a:pt x="242900" y="140563"/>
                  </a:lnTo>
                  <a:lnTo>
                    <a:pt x="242519" y="143217"/>
                  </a:lnTo>
                  <a:lnTo>
                    <a:pt x="235216" y="144373"/>
                  </a:lnTo>
                  <a:lnTo>
                    <a:pt x="231013" y="144373"/>
                  </a:lnTo>
                  <a:lnTo>
                    <a:pt x="232549" y="141833"/>
                  </a:lnTo>
                  <a:lnTo>
                    <a:pt x="228257" y="144373"/>
                  </a:lnTo>
                  <a:lnTo>
                    <a:pt x="227812" y="145643"/>
                  </a:lnTo>
                  <a:lnTo>
                    <a:pt x="223202" y="144373"/>
                  </a:lnTo>
                  <a:lnTo>
                    <a:pt x="222326" y="144373"/>
                  </a:lnTo>
                  <a:lnTo>
                    <a:pt x="223024" y="142062"/>
                  </a:lnTo>
                  <a:lnTo>
                    <a:pt x="221335" y="140563"/>
                  </a:lnTo>
                  <a:lnTo>
                    <a:pt x="220649" y="144373"/>
                  </a:lnTo>
                  <a:lnTo>
                    <a:pt x="218871" y="143103"/>
                  </a:lnTo>
                  <a:lnTo>
                    <a:pt x="217093" y="141833"/>
                  </a:lnTo>
                  <a:lnTo>
                    <a:pt x="219240" y="140563"/>
                  </a:lnTo>
                  <a:lnTo>
                    <a:pt x="215849" y="139293"/>
                  </a:lnTo>
                  <a:lnTo>
                    <a:pt x="215785" y="140563"/>
                  </a:lnTo>
                  <a:lnTo>
                    <a:pt x="213156" y="141833"/>
                  </a:lnTo>
                  <a:lnTo>
                    <a:pt x="210591" y="141833"/>
                  </a:lnTo>
                  <a:lnTo>
                    <a:pt x="206832" y="139293"/>
                  </a:lnTo>
                  <a:lnTo>
                    <a:pt x="207200" y="135483"/>
                  </a:lnTo>
                  <a:lnTo>
                    <a:pt x="206209" y="138023"/>
                  </a:lnTo>
                  <a:lnTo>
                    <a:pt x="203581" y="139293"/>
                  </a:lnTo>
                  <a:lnTo>
                    <a:pt x="201803" y="136753"/>
                  </a:lnTo>
                  <a:lnTo>
                    <a:pt x="203276" y="135483"/>
                  </a:lnTo>
                  <a:lnTo>
                    <a:pt x="199872" y="132943"/>
                  </a:lnTo>
                  <a:lnTo>
                    <a:pt x="198666" y="132054"/>
                  </a:lnTo>
                  <a:lnTo>
                    <a:pt x="198666" y="132943"/>
                  </a:lnTo>
                  <a:lnTo>
                    <a:pt x="198234" y="132943"/>
                  </a:lnTo>
                  <a:lnTo>
                    <a:pt x="198285" y="132803"/>
                  </a:lnTo>
                  <a:lnTo>
                    <a:pt x="198666" y="132943"/>
                  </a:lnTo>
                  <a:lnTo>
                    <a:pt x="198666" y="132054"/>
                  </a:lnTo>
                  <a:lnTo>
                    <a:pt x="198691" y="131673"/>
                  </a:lnTo>
                  <a:lnTo>
                    <a:pt x="199148" y="130403"/>
                  </a:lnTo>
                  <a:lnTo>
                    <a:pt x="197231" y="129730"/>
                  </a:lnTo>
                  <a:lnTo>
                    <a:pt x="197231" y="132448"/>
                  </a:lnTo>
                  <a:lnTo>
                    <a:pt x="193535" y="135483"/>
                  </a:lnTo>
                  <a:lnTo>
                    <a:pt x="192532" y="134213"/>
                  </a:lnTo>
                  <a:lnTo>
                    <a:pt x="190525" y="131673"/>
                  </a:lnTo>
                  <a:lnTo>
                    <a:pt x="190754" y="130492"/>
                  </a:lnTo>
                  <a:lnTo>
                    <a:pt x="194995" y="131673"/>
                  </a:lnTo>
                  <a:lnTo>
                    <a:pt x="197231" y="132448"/>
                  </a:lnTo>
                  <a:lnTo>
                    <a:pt x="197231" y="129730"/>
                  </a:lnTo>
                  <a:lnTo>
                    <a:pt x="195592" y="129133"/>
                  </a:lnTo>
                  <a:lnTo>
                    <a:pt x="199783" y="126593"/>
                  </a:lnTo>
                  <a:lnTo>
                    <a:pt x="196126" y="127863"/>
                  </a:lnTo>
                  <a:lnTo>
                    <a:pt x="189547" y="129133"/>
                  </a:lnTo>
                  <a:lnTo>
                    <a:pt x="189039" y="128739"/>
                  </a:lnTo>
                  <a:lnTo>
                    <a:pt x="189039" y="146913"/>
                  </a:lnTo>
                  <a:lnTo>
                    <a:pt x="186956" y="146913"/>
                  </a:lnTo>
                  <a:lnTo>
                    <a:pt x="185699" y="145643"/>
                  </a:lnTo>
                  <a:lnTo>
                    <a:pt x="185762" y="144373"/>
                  </a:lnTo>
                  <a:lnTo>
                    <a:pt x="186537" y="144373"/>
                  </a:lnTo>
                  <a:lnTo>
                    <a:pt x="188163" y="145643"/>
                  </a:lnTo>
                  <a:lnTo>
                    <a:pt x="189039" y="146913"/>
                  </a:lnTo>
                  <a:lnTo>
                    <a:pt x="189039" y="128739"/>
                  </a:lnTo>
                  <a:lnTo>
                    <a:pt x="187947" y="127863"/>
                  </a:lnTo>
                  <a:lnTo>
                    <a:pt x="186347" y="126593"/>
                  </a:lnTo>
                  <a:lnTo>
                    <a:pt x="186194" y="126593"/>
                  </a:lnTo>
                  <a:lnTo>
                    <a:pt x="186651" y="125323"/>
                  </a:lnTo>
                  <a:lnTo>
                    <a:pt x="184226" y="125323"/>
                  </a:lnTo>
                  <a:lnTo>
                    <a:pt x="183210" y="124053"/>
                  </a:lnTo>
                  <a:lnTo>
                    <a:pt x="181495" y="124053"/>
                  </a:lnTo>
                  <a:lnTo>
                    <a:pt x="181825" y="121513"/>
                  </a:lnTo>
                  <a:lnTo>
                    <a:pt x="181025" y="121513"/>
                  </a:lnTo>
                  <a:lnTo>
                    <a:pt x="181025" y="122783"/>
                  </a:lnTo>
                  <a:lnTo>
                    <a:pt x="180987" y="124053"/>
                  </a:lnTo>
                  <a:lnTo>
                    <a:pt x="180403" y="122783"/>
                  </a:lnTo>
                  <a:lnTo>
                    <a:pt x="181025" y="122783"/>
                  </a:lnTo>
                  <a:lnTo>
                    <a:pt x="181025" y="121513"/>
                  </a:lnTo>
                  <a:lnTo>
                    <a:pt x="177647" y="121513"/>
                  </a:lnTo>
                  <a:lnTo>
                    <a:pt x="175831" y="120243"/>
                  </a:lnTo>
                  <a:lnTo>
                    <a:pt x="174993" y="122783"/>
                  </a:lnTo>
                  <a:lnTo>
                    <a:pt x="172720" y="121513"/>
                  </a:lnTo>
                  <a:lnTo>
                    <a:pt x="174180" y="125323"/>
                  </a:lnTo>
                  <a:lnTo>
                    <a:pt x="173964" y="124053"/>
                  </a:lnTo>
                  <a:lnTo>
                    <a:pt x="174650" y="124053"/>
                  </a:lnTo>
                  <a:lnTo>
                    <a:pt x="175856" y="125260"/>
                  </a:lnTo>
                  <a:lnTo>
                    <a:pt x="177850" y="125323"/>
                  </a:lnTo>
                  <a:lnTo>
                    <a:pt x="181279" y="126593"/>
                  </a:lnTo>
                  <a:lnTo>
                    <a:pt x="179298" y="127863"/>
                  </a:lnTo>
                  <a:lnTo>
                    <a:pt x="177355" y="127863"/>
                  </a:lnTo>
                  <a:lnTo>
                    <a:pt x="175856" y="125323"/>
                  </a:lnTo>
                  <a:lnTo>
                    <a:pt x="174269" y="127863"/>
                  </a:lnTo>
                  <a:lnTo>
                    <a:pt x="172567" y="129133"/>
                  </a:lnTo>
                  <a:lnTo>
                    <a:pt x="171665" y="129133"/>
                  </a:lnTo>
                  <a:lnTo>
                    <a:pt x="171094" y="126593"/>
                  </a:lnTo>
                  <a:lnTo>
                    <a:pt x="170510" y="124053"/>
                  </a:lnTo>
                  <a:lnTo>
                    <a:pt x="167754" y="121513"/>
                  </a:lnTo>
                  <a:lnTo>
                    <a:pt x="166382" y="120243"/>
                  </a:lnTo>
                  <a:lnTo>
                    <a:pt x="166560" y="117703"/>
                  </a:lnTo>
                  <a:lnTo>
                    <a:pt x="160337" y="117703"/>
                  </a:lnTo>
                  <a:lnTo>
                    <a:pt x="152857" y="113893"/>
                  </a:lnTo>
                  <a:lnTo>
                    <a:pt x="147447" y="118973"/>
                  </a:lnTo>
                  <a:lnTo>
                    <a:pt x="145592" y="118973"/>
                  </a:lnTo>
                  <a:lnTo>
                    <a:pt x="146113" y="116433"/>
                  </a:lnTo>
                  <a:lnTo>
                    <a:pt x="145808" y="115163"/>
                  </a:lnTo>
                  <a:lnTo>
                    <a:pt x="145097" y="115163"/>
                  </a:lnTo>
                  <a:lnTo>
                    <a:pt x="139065" y="112623"/>
                  </a:lnTo>
                  <a:lnTo>
                    <a:pt x="136994" y="115163"/>
                  </a:lnTo>
                  <a:lnTo>
                    <a:pt x="133540" y="112623"/>
                  </a:lnTo>
                  <a:lnTo>
                    <a:pt x="139065" y="112623"/>
                  </a:lnTo>
                  <a:lnTo>
                    <a:pt x="140474" y="112623"/>
                  </a:lnTo>
                  <a:lnTo>
                    <a:pt x="134696" y="111353"/>
                  </a:lnTo>
                  <a:lnTo>
                    <a:pt x="135851" y="110083"/>
                  </a:lnTo>
                  <a:lnTo>
                    <a:pt x="133451" y="108813"/>
                  </a:lnTo>
                  <a:lnTo>
                    <a:pt x="131051" y="107543"/>
                  </a:lnTo>
                  <a:lnTo>
                    <a:pt x="128651" y="106273"/>
                  </a:lnTo>
                  <a:lnTo>
                    <a:pt x="120764" y="107543"/>
                  </a:lnTo>
                  <a:lnTo>
                    <a:pt x="112776" y="106273"/>
                  </a:lnTo>
                  <a:lnTo>
                    <a:pt x="110883" y="105003"/>
                  </a:lnTo>
                  <a:lnTo>
                    <a:pt x="109004" y="103733"/>
                  </a:lnTo>
                  <a:lnTo>
                    <a:pt x="105244" y="101193"/>
                  </a:lnTo>
                  <a:lnTo>
                    <a:pt x="106260" y="102463"/>
                  </a:lnTo>
                  <a:lnTo>
                    <a:pt x="106222" y="103733"/>
                  </a:lnTo>
                  <a:lnTo>
                    <a:pt x="101142" y="101193"/>
                  </a:lnTo>
                  <a:lnTo>
                    <a:pt x="98602" y="99923"/>
                  </a:lnTo>
                  <a:lnTo>
                    <a:pt x="96062" y="98653"/>
                  </a:lnTo>
                  <a:lnTo>
                    <a:pt x="85178" y="96113"/>
                  </a:lnTo>
                  <a:lnTo>
                    <a:pt x="78028" y="93573"/>
                  </a:lnTo>
                  <a:lnTo>
                    <a:pt x="74460" y="92303"/>
                  </a:lnTo>
                  <a:lnTo>
                    <a:pt x="72529" y="91033"/>
                  </a:lnTo>
                  <a:lnTo>
                    <a:pt x="64795" y="85953"/>
                  </a:lnTo>
                  <a:lnTo>
                    <a:pt x="61277" y="83413"/>
                  </a:lnTo>
                  <a:lnTo>
                    <a:pt x="60020" y="85953"/>
                  </a:lnTo>
                  <a:lnTo>
                    <a:pt x="57035" y="87223"/>
                  </a:lnTo>
                  <a:lnTo>
                    <a:pt x="57099" y="85953"/>
                  </a:lnTo>
                  <a:lnTo>
                    <a:pt x="57251" y="83413"/>
                  </a:lnTo>
                  <a:lnTo>
                    <a:pt x="51968" y="85953"/>
                  </a:lnTo>
                  <a:lnTo>
                    <a:pt x="45326" y="85953"/>
                  </a:lnTo>
                  <a:lnTo>
                    <a:pt x="45250" y="84683"/>
                  </a:lnTo>
                  <a:lnTo>
                    <a:pt x="44945" y="79603"/>
                  </a:lnTo>
                  <a:lnTo>
                    <a:pt x="44627" y="74523"/>
                  </a:lnTo>
                  <a:lnTo>
                    <a:pt x="35661" y="77063"/>
                  </a:lnTo>
                  <a:lnTo>
                    <a:pt x="35877" y="79603"/>
                  </a:lnTo>
                  <a:lnTo>
                    <a:pt x="33401" y="78333"/>
                  </a:lnTo>
                  <a:lnTo>
                    <a:pt x="27178" y="77063"/>
                  </a:lnTo>
                  <a:lnTo>
                    <a:pt x="28448" y="75793"/>
                  </a:lnTo>
                  <a:lnTo>
                    <a:pt x="28041" y="75793"/>
                  </a:lnTo>
                  <a:lnTo>
                    <a:pt x="26847" y="77063"/>
                  </a:lnTo>
                  <a:lnTo>
                    <a:pt x="26200" y="75793"/>
                  </a:lnTo>
                  <a:lnTo>
                    <a:pt x="26670" y="74523"/>
                  </a:lnTo>
                  <a:lnTo>
                    <a:pt x="19304" y="74523"/>
                  </a:lnTo>
                  <a:lnTo>
                    <a:pt x="14732" y="71983"/>
                  </a:lnTo>
                  <a:lnTo>
                    <a:pt x="22288" y="68173"/>
                  </a:lnTo>
                  <a:lnTo>
                    <a:pt x="15138" y="65633"/>
                  </a:lnTo>
                  <a:lnTo>
                    <a:pt x="12217" y="65633"/>
                  </a:lnTo>
                  <a:lnTo>
                    <a:pt x="5829" y="68173"/>
                  </a:lnTo>
                  <a:lnTo>
                    <a:pt x="6451" y="69443"/>
                  </a:lnTo>
                  <a:lnTo>
                    <a:pt x="7531" y="69443"/>
                  </a:lnTo>
                  <a:lnTo>
                    <a:pt x="8902" y="70713"/>
                  </a:lnTo>
                  <a:lnTo>
                    <a:pt x="8420" y="71983"/>
                  </a:lnTo>
                  <a:lnTo>
                    <a:pt x="5664" y="71983"/>
                  </a:lnTo>
                  <a:lnTo>
                    <a:pt x="3581" y="77063"/>
                  </a:lnTo>
                  <a:lnTo>
                    <a:pt x="0" y="80873"/>
                  </a:lnTo>
                  <a:lnTo>
                    <a:pt x="4914" y="85953"/>
                  </a:lnTo>
                  <a:lnTo>
                    <a:pt x="10147" y="84683"/>
                  </a:lnTo>
                  <a:lnTo>
                    <a:pt x="10718" y="87223"/>
                  </a:lnTo>
                  <a:lnTo>
                    <a:pt x="7112" y="87223"/>
                  </a:lnTo>
                  <a:lnTo>
                    <a:pt x="8369" y="89763"/>
                  </a:lnTo>
                  <a:lnTo>
                    <a:pt x="10312" y="88493"/>
                  </a:lnTo>
                  <a:lnTo>
                    <a:pt x="12192" y="87223"/>
                  </a:lnTo>
                  <a:lnTo>
                    <a:pt x="12128" y="88519"/>
                  </a:lnTo>
                  <a:lnTo>
                    <a:pt x="12420" y="89763"/>
                  </a:lnTo>
                  <a:lnTo>
                    <a:pt x="13081" y="89763"/>
                  </a:lnTo>
                  <a:lnTo>
                    <a:pt x="17970" y="87591"/>
                  </a:lnTo>
                  <a:lnTo>
                    <a:pt x="17665" y="87223"/>
                  </a:lnTo>
                  <a:lnTo>
                    <a:pt x="18808" y="87223"/>
                  </a:lnTo>
                  <a:lnTo>
                    <a:pt x="21374" y="87223"/>
                  </a:lnTo>
                  <a:lnTo>
                    <a:pt x="22631" y="89763"/>
                  </a:lnTo>
                  <a:lnTo>
                    <a:pt x="21450" y="92303"/>
                  </a:lnTo>
                  <a:lnTo>
                    <a:pt x="24460" y="91033"/>
                  </a:lnTo>
                  <a:lnTo>
                    <a:pt x="24345" y="92303"/>
                  </a:lnTo>
                  <a:lnTo>
                    <a:pt x="25082" y="92303"/>
                  </a:lnTo>
                  <a:lnTo>
                    <a:pt x="28257" y="94843"/>
                  </a:lnTo>
                  <a:lnTo>
                    <a:pt x="30226" y="92303"/>
                  </a:lnTo>
                  <a:lnTo>
                    <a:pt x="31407" y="96113"/>
                  </a:lnTo>
                  <a:lnTo>
                    <a:pt x="37592" y="93573"/>
                  </a:lnTo>
                  <a:lnTo>
                    <a:pt x="35826" y="98653"/>
                  </a:lnTo>
                  <a:lnTo>
                    <a:pt x="36880" y="97383"/>
                  </a:lnTo>
                  <a:lnTo>
                    <a:pt x="40767" y="96113"/>
                  </a:lnTo>
                  <a:lnTo>
                    <a:pt x="42760" y="97383"/>
                  </a:lnTo>
                  <a:lnTo>
                    <a:pt x="37363" y="101193"/>
                  </a:lnTo>
                  <a:lnTo>
                    <a:pt x="49923" y="99923"/>
                  </a:lnTo>
                  <a:lnTo>
                    <a:pt x="46990" y="105003"/>
                  </a:lnTo>
                  <a:lnTo>
                    <a:pt x="51282" y="101193"/>
                  </a:lnTo>
                  <a:lnTo>
                    <a:pt x="57200" y="106273"/>
                  </a:lnTo>
                  <a:lnTo>
                    <a:pt x="62763" y="105003"/>
                  </a:lnTo>
                  <a:lnTo>
                    <a:pt x="61595" y="106273"/>
                  </a:lnTo>
                  <a:lnTo>
                    <a:pt x="61277" y="106273"/>
                  </a:lnTo>
                  <a:lnTo>
                    <a:pt x="63741" y="107543"/>
                  </a:lnTo>
                  <a:lnTo>
                    <a:pt x="64008" y="108813"/>
                  </a:lnTo>
                  <a:lnTo>
                    <a:pt x="65354" y="110083"/>
                  </a:lnTo>
                  <a:lnTo>
                    <a:pt x="67081" y="106273"/>
                  </a:lnTo>
                  <a:lnTo>
                    <a:pt x="71462" y="107543"/>
                  </a:lnTo>
                  <a:lnTo>
                    <a:pt x="74510" y="105003"/>
                  </a:lnTo>
                  <a:lnTo>
                    <a:pt x="76377" y="110083"/>
                  </a:lnTo>
                  <a:lnTo>
                    <a:pt x="70942" y="108813"/>
                  </a:lnTo>
                  <a:lnTo>
                    <a:pt x="70662" y="112623"/>
                  </a:lnTo>
                  <a:lnTo>
                    <a:pt x="71628" y="110083"/>
                  </a:lnTo>
                  <a:lnTo>
                    <a:pt x="77343" y="112623"/>
                  </a:lnTo>
                  <a:lnTo>
                    <a:pt x="77190" y="108813"/>
                  </a:lnTo>
                  <a:lnTo>
                    <a:pt x="78816" y="112623"/>
                  </a:lnTo>
                  <a:lnTo>
                    <a:pt x="78892" y="111353"/>
                  </a:lnTo>
                  <a:lnTo>
                    <a:pt x="79019" y="115163"/>
                  </a:lnTo>
                  <a:lnTo>
                    <a:pt x="80632" y="111353"/>
                  </a:lnTo>
                  <a:lnTo>
                    <a:pt x="81165" y="110083"/>
                  </a:lnTo>
                  <a:lnTo>
                    <a:pt x="81597" y="115163"/>
                  </a:lnTo>
                  <a:lnTo>
                    <a:pt x="84683" y="112623"/>
                  </a:lnTo>
                  <a:lnTo>
                    <a:pt x="87388" y="116433"/>
                  </a:lnTo>
                  <a:lnTo>
                    <a:pt x="83985" y="117703"/>
                  </a:lnTo>
                  <a:lnTo>
                    <a:pt x="88404" y="117703"/>
                  </a:lnTo>
                  <a:lnTo>
                    <a:pt x="89090" y="118364"/>
                  </a:lnTo>
                  <a:lnTo>
                    <a:pt x="88773" y="116433"/>
                  </a:lnTo>
                  <a:lnTo>
                    <a:pt x="90373" y="115163"/>
                  </a:lnTo>
                  <a:lnTo>
                    <a:pt x="95465" y="115163"/>
                  </a:lnTo>
                  <a:lnTo>
                    <a:pt x="91592" y="118973"/>
                  </a:lnTo>
                  <a:lnTo>
                    <a:pt x="92544" y="121513"/>
                  </a:lnTo>
                  <a:lnTo>
                    <a:pt x="95859" y="121513"/>
                  </a:lnTo>
                  <a:lnTo>
                    <a:pt x="99314" y="118973"/>
                  </a:lnTo>
                  <a:lnTo>
                    <a:pt x="101460" y="118973"/>
                  </a:lnTo>
                  <a:lnTo>
                    <a:pt x="101422" y="120243"/>
                  </a:lnTo>
                  <a:lnTo>
                    <a:pt x="101765" y="120243"/>
                  </a:lnTo>
                  <a:lnTo>
                    <a:pt x="100990" y="121513"/>
                  </a:lnTo>
                  <a:lnTo>
                    <a:pt x="105156" y="118973"/>
                  </a:lnTo>
                  <a:lnTo>
                    <a:pt x="110312" y="124053"/>
                  </a:lnTo>
                  <a:lnTo>
                    <a:pt x="115265" y="121513"/>
                  </a:lnTo>
                  <a:lnTo>
                    <a:pt x="115379" y="122567"/>
                  </a:lnTo>
                  <a:lnTo>
                    <a:pt x="115100" y="124498"/>
                  </a:lnTo>
                  <a:lnTo>
                    <a:pt x="111010" y="123837"/>
                  </a:lnTo>
                  <a:lnTo>
                    <a:pt x="115735" y="125310"/>
                  </a:lnTo>
                  <a:lnTo>
                    <a:pt x="115430" y="124320"/>
                  </a:lnTo>
                  <a:lnTo>
                    <a:pt x="115392" y="123342"/>
                  </a:lnTo>
                  <a:lnTo>
                    <a:pt x="115392" y="122745"/>
                  </a:lnTo>
                  <a:lnTo>
                    <a:pt x="115468" y="121513"/>
                  </a:lnTo>
                  <a:lnTo>
                    <a:pt x="116039" y="118973"/>
                  </a:lnTo>
                  <a:lnTo>
                    <a:pt x="116636" y="117703"/>
                  </a:lnTo>
                  <a:lnTo>
                    <a:pt x="118427" y="118973"/>
                  </a:lnTo>
                  <a:lnTo>
                    <a:pt x="119595" y="117703"/>
                  </a:lnTo>
                  <a:lnTo>
                    <a:pt x="120751" y="116433"/>
                  </a:lnTo>
                  <a:lnTo>
                    <a:pt x="120573" y="118973"/>
                  </a:lnTo>
                  <a:lnTo>
                    <a:pt x="119507" y="118973"/>
                  </a:lnTo>
                  <a:lnTo>
                    <a:pt x="119075" y="120243"/>
                  </a:lnTo>
                  <a:lnTo>
                    <a:pt x="120535" y="120243"/>
                  </a:lnTo>
                  <a:lnTo>
                    <a:pt x="120827" y="122745"/>
                  </a:lnTo>
                  <a:lnTo>
                    <a:pt x="125945" y="121513"/>
                  </a:lnTo>
                  <a:lnTo>
                    <a:pt x="128371" y="124053"/>
                  </a:lnTo>
                  <a:lnTo>
                    <a:pt x="127749" y="126593"/>
                  </a:lnTo>
                  <a:lnTo>
                    <a:pt x="121462" y="122783"/>
                  </a:lnTo>
                  <a:lnTo>
                    <a:pt x="124117" y="126593"/>
                  </a:lnTo>
                  <a:lnTo>
                    <a:pt x="120269" y="124053"/>
                  </a:lnTo>
                  <a:lnTo>
                    <a:pt x="121653" y="130403"/>
                  </a:lnTo>
                  <a:lnTo>
                    <a:pt x="117767" y="122783"/>
                  </a:lnTo>
                  <a:lnTo>
                    <a:pt x="118783" y="129133"/>
                  </a:lnTo>
                  <a:lnTo>
                    <a:pt x="124091" y="131673"/>
                  </a:lnTo>
                  <a:lnTo>
                    <a:pt x="125730" y="130403"/>
                  </a:lnTo>
                  <a:lnTo>
                    <a:pt x="131025" y="132943"/>
                  </a:lnTo>
                  <a:lnTo>
                    <a:pt x="132981" y="131673"/>
                  </a:lnTo>
                  <a:lnTo>
                    <a:pt x="131610" y="130403"/>
                  </a:lnTo>
                  <a:lnTo>
                    <a:pt x="133527" y="129133"/>
                  </a:lnTo>
                  <a:lnTo>
                    <a:pt x="138061" y="130403"/>
                  </a:lnTo>
                  <a:lnTo>
                    <a:pt x="139598" y="132943"/>
                  </a:lnTo>
                  <a:lnTo>
                    <a:pt x="140792" y="136753"/>
                  </a:lnTo>
                  <a:lnTo>
                    <a:pt x="144348" y="136753"/>
                  </a:lnTo>
                  <a:lnTo>
                    <a:pt x="146672" y="135483"/>
                  </a:lnTo>
                  <a:lnTo>
                    <a:pt x="148780" y="131673"/>
                  </a:lnTo>
                  <a:lnTo>
                    <a:pt x="152196" y="135483"/>
                  </a:lnTo>
                  <a:lnTo>
                    <a:pt x="149402" y="138023"/>
                  </a:lnTo>
                  <a:lnTo>
                    <a:pt x="154762" y="140563"/>
                  </a:lnTo>
                  <a:lnTo>
                    <a:pt x="154647" y="138239"/>
                  </a:lnTo>
                  <a:lnTo>
                    <a:pt x="155219" y="139293"/>
                  </a:lnTo>
                  <a:lnTo>
                    <a:pt x="157873" y="143103"/>
                  </a:lnTo>
                  <a:lnTo>
                    <a:pt x="158432" y="139293"/>
                  </a:lnTo>
                  <a:lnTo>
                    <a:pt x="158521" y="138658"/>
                  </a:lnTo>
                  <a:lnTo>
                    <a:pt x="157759" y="139293"/>
                  </a:lnTo>
                  <a:lnTo>
                    <a:pt x="154647" y="138061"/>
                  </a:lnTo>
                  <a:lnTo>
                    <a:pt x="154470" y="134213"/>
                  </a:lnTo>
                  <a:lnTo>
                    <a:pt x="159308" y="138023"/>
                  </a:lnTo>
                  <a:lnTo>
                    <a:pt x="159067" y="138214"/>
                  </a:lnTo>
                  <a:lnTo>
                    <a:pt x="161480" y="139293"/>
                  </a:lnTo>
                  <a:lnTo>
                    <a:pt x="160883" y="141833"/>
                  </a:lnTo>
                  <a:lnTo>
                    <a:pt x="166916" y="144373"/>
                  </a:lnTo>
                  <a:lnTo>
                    <a:pt x="174205" y="143103"/>
                  </a:lnTo>
                  <a:lnTo>
                    <a:pt x="180886" y="145643"/>
                  </a:lnTo>
                  <a:lnTo>
                    <a:pt x="180174" y="146913"/>
                  </a:lnTo>
                  <a:lnTo>
                    <a:pt x="178701" y="146913"/>
                  </a:lnTo>
                  <a:lnTo>
                    <a:pt x="179844" y="148183"/>
                  </a:lnTo>
                  <a:lnTo>
                    <a:pt x="186347" y="150723"/>
                  </a:lnTo>
                  <a:lnTo>
                    <a:pt x="192659" y="153263"/>
                  </a:lnTo>
                  <a:lnTo>
                    <a:pt x="198666" y="155803"/>
                  </a:lnTo>
                  <a:lnTo>
                    <a:pt x="204279" y="159613"/>
                  </a:lnTo>
                  <a:lnTo>
                    <a:pt x="208318" y="158343"/>
                  </a:lnTo>
                  <a:lnTo>
                    <a:pt x="209003" y="158343"/>
                  </a:lnTo>
                  <a:lnTo>
                    <a:pt x="212699" y="158343"/>
                  </a:lnTo>
                  <a:lnTo>
                    <a:pt x="212598" y="160591"/>
                  </a:lnTo>
                  <a:lnTo>
                    <a:pt x="217462" y="159613"/>
                  </a:lnTo>
                  <a:lnTo>
                    <a:pt x="228485" y="160883"/>
                  </a:lnTo>
                  <a:lnTo>
                    <a:pt x="233083" y="165963"/>
                  </a:lnTo>
                  <a:lnTo>
                    <a:pt x="231660" y="165963"/>
                  </a:lnTo>
                  <a:lnTo>
                    <a:pt x="235673" y="169773"/>
                  </a:lnTo>
                  <a:lnTo>
                    <a:pt x="238785" y="162153"/>
                  </a:lnTo>
                  <a:lnTo>
                    <a:pt x="241947" y="167233"/>
                  </a:lnTo>
                  <a:lnTo>
                    <a:pt x="240969" y="167233"/>
                  </a:lnTo>
                  <a:lnTo>
                    <a:pt x="255524" y="172313"/>
                  </a:lnTo>
                  <a:lnTo>
                    <a:pt x="262242" y="174853"/>
                  </a:lnTo>
                  <a:lnTo>
                    <a:pt x="267550" y="179933"/>
                  </a:lnTo>
                  <a:lnTo>
                    <a:pt x="270433" y="176123"/>
                  </a:lnTo>
                  <a:lnTo>
                    <a:pt x="276428" y="185013"/>
                  </a:lnTo>
                  <a:lnTo>
                    <a:pt x="279120" y="179933"/>
                  </a:lnTo>
                  <a:lnTo>
                    <a:pt x="283591" y="183743"/>
                  </a:lnTo>
                  <a:lnTo>
                    <a:pt x="281647" y="185013"/>
                  </a:lnTo>
                  <a:lnTo>
                    <a:pt x="288709" y="188823"/>
                  </a:lnTo>
                  <a:lnTo>
                    <a:pt x="290677" y="190093"/>
                  </a:lnTo>
                  <a:lnTo>
                    <a:pt x="293090" y="186283"/>
                  </a:lnTo>
                  <a:lnTo>
                    <a:pt x="295859" y="187553"/>
                  </a:lnTo>
                  <a:lnTo>
                    <a:pt x="294830" y="190093"/>
                  </a:lnTo>
                  <a:lnTo>
                    <a:pt x="299453" y="188823"/>
                  </a:lnTo>
                  <a:lnTo>
                    <a:pt x="300012" y="192633"/>
                  </a:lnTo>
                  <a:lnTo>
                    <a:pt x="301802" y="192633"/>
                  </a:lnTo>
                  <a:lnTo>
                    <a:pt x="301142" y="190093"/>
                  </a:lnTo>
                  <a:lnTo>
                    <a:pt x="305828" y="190093"/>
                  </a:lnTo>
                  <a:lnTo>
                    <a:pt x="309981" y="195173"/>
                  </a:lnTo>
                  <a:lnTo>
                    <a:pt x="309511" y="196443"/>
                  </a:lnTo>
                  <a:lnTo>
                    <a:pt x="319290" y="197713"/>
                  </a:lnTo>
                  <a:lnTo>
                    <a:pt x="319036" y="198234"/>
                  </a:lnTo>
                  <a:lnTo>
                    <a:pt x="321437" y="197713"/>
                  </a:lnTo>
                  <a:lnTo>
                    <a:pt x="315290" y="202793"/>
                  </a:lnTo>
                  <a:lnTo>
                    <a:pt x="320649" y="201523"/>
                  </a:lnTo>
                  <a:lnTo>
                    <a:pt x="320319" y="200253"/>
                  </a:lnTo>
                  <a:lnTo>
                    <a:pt x="321614" y="198983"/>
                  </a:lnTo>
                  <a:lnTo>
                    <a:pt x="321919" y="198983"/>
                  </a:lnTo>
                  <a:lnTo>
                    <a:pt x="323430" y="201523"/>
                  </a:lnTo>
                  <a:lnTo>
                    <a:pt x="328358" y="202793"/>
                  </a:lnTo>
                  <a:lnTo>
                    <a:pt x="332282" y="204063"/>
                  </a:lnTo>
                  <a:lnTo>
                    <a:pt x="330822" y="205333"/>
                  </a:lnTo>
                  <a:lnTo>
                    <a:pt x="337210" y="207873"/>
                  </a:lnTo>
                  <a:lnTo>
                    <a:pt x="345046" y="209143"/>
                  </a:lnTo>
                  <a:lnTo>
                    <a:pt x="352425" y="211683"/>
                  </a:lnTo>
                  <a:lnTo>
                    <a:pt x="350126" y="210413"/>
                  </a:lnTo>
                  <a:lnTo>
                    <a:pt x="352031" y="206603"/>
                  </a:lnTo>
                  <a:lnTo>
                    <a:pt x="354317" y="206603"/>
                  </a:lnTo>
                  <a:lnTo>
                    <a:pt x="354241" y="207759"/>
                  </a:lnTo>
                  <a:lnTo>
                    <a:pt x="355942" y="206603"/>
                  </a:lnTo>
                  <a:lnTo>
                    <a:pt x="358571" y="209143"/>
                  </a:lnTo>
                  <a:lnTo>
                    <a:pt x="356501" y="211683"/>
                  </a:lnTo>
                  <a:lnTo>
                    <a:pt x="358305" y="211683"/>
                  </a:lnTo>
                  <a:lnTo>
                    <a:pt x="358140" y="212953"/>
                  </a:lnTo>
                  <a:lnTo>
                    <a:pt x="357174" y="212953"/>
                  </a:lnTo>
                  <a:lnTo>
                    <a:pt x="356539" y="214223"/>
                  </a:lnTo>
                  <a:lnTo>
                    <a:pt x="358622" y="212953"/>
                  </a:lnTo>
                  <a:lnTo>
                    <a:pt x="361162" y="219303"/>
                  </a:lnTo>
                  <a:lnTo>
                    <a:pt x="364388" y="216763"/>
                  </a:lnTo>
                  <a:lnTo>
                    <a:pt x="364248" y="218033"/>
                  </a:lnTo>
                  <a:lnTo>
                    <a:pt x="371614" y="220573"/>
                  </a:lnTo>
                  <a:lnTo>
                    <a:pt x="375361" y="220573"/>
                  </a:lnTo>
                  <a:lnTo>
                    <a:pt x="381431" y="223113"/>
                  </a:lnTo>
                  <a:lnTo>
                    <a:pt x="382524" y="220573"/>
                  </a:lnTo>
                  <a:lnTo>
                    <a:pt x="384670" y="221843"/>
                  </a:lnTo>
                  <a:lnTo>
                    <a:pt x="387261" y="219303"/>
                  </a:lnTo>
                  <a:lnTo>
                    <a:pt x="391363" y="221843"/>
                  </a:lnTo>
                  <a:lnTo>
                    <a:pt x="395490" y="226923"/>
                  </a:lnTo>
                  <a:lnTo>
                    <a:pt x="400900" y="228193"/>
                  </a:lnTo>
                  <a:lnTo>
                    <a:pt x="404482" y="228193"/>
                  </a:lnTo>
                  <a:lnTo>
                    <a:pt x="404583" y="227571"/>
                  </a:lnTo>
                  <a:lnTo>
                    <a:pt x="402831" y="225653"/>
                  </a:lnTo>
                  <a:lnTo>
                    <a:pt x="405104" y="224383"/>
                  </a:lnTo>
                  <a:lnTo>
                    <a:pt x="404583" y="227571"/>
                  </a:lnTo>
                  <a:lnTo>
                    <a:pt x="471589" y="227571"/>
                  </a:lnTo>
                  <a:lnTo>
                    <a:pt x="473202" y="224383"/>
                  </a:lnTo>
                  <a:lnTo>
                    <a:pt x="473837" y="223113"/>
                  </a:lnTo>
                  <a:close/>
                </a:path>
                <a:path w="1017269" h="443229">
                  <a:moveTo>
                    <a:pt x="505841" y="266293"/>
                  </a:moveTo>
                  <a:lnTo>
                    <a:pt x="505333" y="266293"/>
                  </a:lnTo>
                  <a:lnTo>
                    <a:pt x="505764" y="266611"/>
                  </a:lnTo>
                  <a:lnTo>
                    <a:pt x="505841" y="266293"/>
                  </a:lnTo>
                  <a:close/>
                </a:path>
                <a:path w="1017269" h="443229">
                  <a:moveTo>
                    <a:pt x="507022" y="267563"/>
                  </a:moveTo>
                  <a:lnTo>
                    <a:pt x="505764" y="266611"/>
                  </a:lnTo>
                  <a:lnTo>
                    <a:pt x="505536" y="267563"/>
                  </a:lnTo>
                  <a:lnTo>
                    <a:pt x="506717" y="268833"/>
                  </a:lnTo>
                  <a:lnTo>
                    <a:pt x="507022" y="267563"/>
                  </a:lnTo>
                  <a:close/>
                </a:path>
                <a:path w="1017269" h="443229">
                  <a:moveTo>
                    <a:pt x="539457" y="257403"/>
                  </a:moveTo>
                  <a:lnTo>
                    <a:pt x="538949" y="257403"/>
                  </a:lnTo>
                  <a:lnTo>
                    <a:pt x="537311" y="258673"/>
                  </a:lnTo>
                  <a:lnTo>
                    <a:pt x="537565" y="258673"/>
                  </a:lnTo>
                  <a:lnTo>
                    <a:pt x="539457" y="257403"/>
                  </a:lnTo>
                  <a:close/>
                </a:path>
                <a:path w="1017269" h="443229">
                  <a:moveTo>
                    <a:pt x="540562" y="254977"/>
                  </a:moveTo>
                  <a:lnTo>
                    <a:pt x="540042" y="254863"/>
                  </a:lnTo>
                  <a:lnTo>
                    <a:pt x="538226" y="256133"/>
                  </a:lnTo>
                  <a:lnTo>
                    <a:pt x="539242" y="256133"/>
                  </a:lnTo>
                  <a:lnTo>
                    <a:pt x="540562" y="254977"/>
                  </a:lnTo>
                  <a:close/>
                </a:path>
                <a:path w="1017269" h="443229">
                  <a:moveTo>
                    <a:pt x="540791" y="255041"/>
                  </a:moveTo>
                  <a:lnTo>
                    <a:pt x="540702" y="254863"/>
                  </a:lnTo>
                  <a:lnTo>
                    <a:pt x="540562" y="254977"/>
                  </a:lnTo>
                  <a:lnTo>
                    <a:pt x="540791" y="255041"/>
                  </a:lnTo>
                  <a:close/>
                </a:path>
                <a:path w="1017269" h="443229">
                  <a:moveTo>
                    <a:pt x="547636" y="257403"/>
                  </a:moveTo>
                  <a:lnTo>
                    <a:pt x="545452" y="256133"/>
                  </a:lnTo>
                  <a:lnTo>
                    <a:pt x="540791" y="255041"/>
                  </a:lnTo>
                  <a:lnTo>
                    <a:pt x="541350" y="256133"/>
                  </a:lnTo>
                  <a:lnTo>
                    <a:pt x="539457" y="257403"/>
                  </a:lnTo>
                  <a:lnTo>
                    <a:pt x="547636" y="257403"/>
                  </a:lnTo>
                  <a:close/>
                </a:path>
                <a:path w="1017269" h="443229">
                  <a:moveTo>
                    <a:pt x="556183" y="261340"/>
                  </a:moveTo>
                  <a:lnTo>
                    <a:pt x="555891" y="259486"/>
                  </a:lnTo>
                  <a:lnTo>
                    <a:pt x="554062" y="257695"/>
                  </a:lnTo>
                  <a:lnTo>
                    <a:pt x="552157" y="258737"/>
                  </a:lnTo>
                  <a:lnTo>
                    <a:pt x="553834" y="259588"/>
                  </a:lnTo>
                  <a:lnTo>
                    <a:pt x="555142" y="261416"/>
                  </a:lnTo>
                  <a:lnTo>
                    <a:pt x="556183" y="261340"/>
                  </a:lnTo>
                  <a:close/>
                </a:path>
                <a:path w="1017269" h="443229">
                  <a:moveTo>
                    <a:pt x="578065" y="270103"/>
                  </a:moveTo>
                  <a:lnTo>
                    <a:pt x="575945" y="270103"/>
                  </a:lnTo>
                  <a:lnTo>
                    <a:pt x="576732" y="272542"/>
                  </a:lnTo>
                  <a:lnTo>
                    <a:pt x="577773" y="271373"/>
                  </a:lnTo>
                  <a:lnTo>
                    <a:pt x="577989" y="272643"/>
                  </a:lnTo>
                  <a:lnTo>
                    <a:pt x="578027" y="271373"/>
                  </a:lnTo>
                  <a:lnTo>
                    <a:pt x="578065" y="270103"/>
                  </a:lnTo>
                  <a:close/>
                </a:path>
                <a:path w="1017269" h="443229">
                  <a:moveTo>
                    <a:pt x="612457" y="305663"/>
                  </a:moveTo>
                  <a:lnTo>
                    <a:pt x="612343" y="304749"/>
                  </a:lnTo>
                  <a:lnTo>
                    <a:pt x="610933" y="305663"/>
                  </a:lnTo>
                  <a:lnTo>
                    <a:pt x="612457" y="305663"/>
                  </a:lnTo>
                  <a:close/>
                </a:path>
                <a:path w="1017269" h="443229">
                  <a:moveTo>
                    <a:pt x="618502" y="285343"/>
                  </a:moveTo>
                  <a:lnTo>
                    <a:pt x="617905" y="284073"/>
                  </a:lnTo>
                  <a:lnTo>
                    <a:pt x="617956" y="284848"/>
                  </a:lnTo>
                  <a:lnTo>
                    <a:pt x="618502" y="285343"/>
                  </a:lnTo>
                  <a:close/>
                </a:path>
                <a:path w="1017269" h="443229">
                  <a:moveTo>
                    <a:pt x="630910" y="287680"/>
                  </a:moveTo>
                  <a:lnTo>
                    <a:pt x="629742" y="286804"/>
                  </a:lnTo>
                  <a:lnTo>
                    <a:pt x="629805" y="287070"/>
                  </a:lnTo>
                  <a:lnTo>
                    <a:pt x="629932" y="287299"/>
                  </a:lnTo>
                  <a:lnTo>
                    <a:pt x="630034" y="287540"/>
                  </a:lnTo>
                  <a:lnTo>
                    <a:pt x="630301" y="287578"/>
                  </a:lnTo>
                  <a:lnTo>
                    <a:pt x="630631" y="287642"/>
                  </a:lnTo>
                  <a:lnTo>
                    <a:pt x="630910" y="287680"/>
                  </a:lnTo>
                  <a:close/>
                </a:path>
                <a:path w="1017269" h="443229">
                  <a:moveTo>
                    <a:pt x="637832" y="285877"/>
                  </a:moveTo>
                  <a:lnTo>
                    <a:pt x="635266" y="286016"/>
                  </a:lnTo>
                  <a:lnTo>
                    <a:pt x="634758" y="289344"/>
                  </a:lnTo>
                  <a:lnTo>
                    <a:pt x="636320" y="289267"/>
                  </a:lnTo>
                  <a:lnTo>
                    <a:pt x="637832" y="285877"/>
                  </a:lnTo>
                  <a:close/>
                </a:path>
                <a:path w="1017269" h="443229">
                  <a:moveTo>
                    <a:pt x="647065" y="317627"/>
                  </a:moveTo>
                  <a:lnTo>
                    <a:pt x="643051" y="315734"/>
                  </a:lnTo>
                  <a:lnTo>
                    <a:pt x="644118" y="316420"/>
                  </a:lnTo>
                  <a:lnTo>
                    <a:pt x="645566" y="317106"/>
                  </a:lnTo>
                  <a:lnTo>
                    <a:pt x="647065" y="317627"/>
                  </a:lnTo>
                  <a:close/>
                </a:path>
                <a:path w="1017269" h="443229">
                  <a:moveTo>
                    <a:pt x="647534" y="317792"/>
                  </a:moveTo>
                  <a:lnTo>
                    <a:pt x="647357" y="317741"/>
                  </a:lnTo>
                  <a:lnTo>
                    <a:pt x="647230" y="317677"/>
                  </a:lnTo>
                  <a:lnTo>
                    <a:pt x="647065" y="317627"/>
                  </a:lnTo>
                  <a:lnTo>
                    <a:pt x="647496" y="317842"/>
                  </a:lnTo>
                  <a:close/>
                </a:path>
                <a:path w="1017269" h="443229">
                  <a:moveTo>
                    <a:pt x="650811" y="296773"/>
                  </a:moveTo>
                  <a:lnTo>
                    <a:pt x="650392" y="298018"/>
                  </a:lnTo>
                  <a:lnTo>
                    <a:pt x="650811" y="296773"/>
                  </a:lnTo>
                  <a:close/>
                </a:path>
                <a:path w="1017269" h="443229">
                  <a:moveTo>
                    <a:pt x="655307" y="295440"/>
                  </a:moveTo>
                  <a:lnTo>
                    <a:pt x="655269" y="295249"/>
                  </a:lnTo>
                  <a:lnTo>
                    <a:pt x="654253" y="295287"/>
                  </a:lnTo>
                  <a:lnTo>
                    <a:pt x="654291" y="295440"/>
                  </a:lnTo>
                  <a:lnTo>
                    <a:pt x="654418" y="295732"/>
                  </a:lnTo>
                  <a:lnTo>
                    <a:pt x="654850" y="295465"/>
                  </a:lnTo>
                  <a:lnTo>
                    <a:pt x="655307" y="295440"/>
                  </a:lnTo>
                  <a:close/>
                </a:path>
                <a:path w="1017269" h="443229">
                  <a:moveTo>
                    <a:pt x="655942" y="296151"/>
                  </a:moveTo>
                  <a:lnTo>
                    <a:pt x="655345" y="295440"/>
                  </a:lnTo>
                  <a:lnTo>
                    <a:pt x="655383" y="295732"/>
                  </a:lnTo>
                  <a:lnTo>
                    <a:pt x="655942" y="296151"/>
                  </a:lnTo>
                  <a:close/>
                </a:path>
                <a:path w="1017269" h="443229">
                  <a:moveTo>
                    <a:pt x="663143" y="298043"/>
                  </a:moveTo>
                  <a:lnTo>
                    <a:pt x="661695" y="296773"/>
                  </a:lnTo>
                  <a:lnTo>
                    <a:pt x="661174" y="298043"/>
                  </a:lnTo>
                  <a:lnTo>
                    <a:pt x="663143" y="298043"/>
                  </a:lnTo>
                  <a:close/>
                </a:path>
                <a:path w="1017269" h="443229">
                  <a:moveTo>
                    <a:pt x="693712" y="331965"/>
                  </a:moveTo>
                  <a:lnTo>
                    <a:pt x="692873" y="332333"/>
                  </a:lnTo>
                  <a:lnTo>
                    <a:pt x="691718" y="332155"/>
                  </a:lnTo>
                  <a:lnTo>
                    <a:pt x="693102" y="333603"/>
                  </a:lnTo>
                  <a:lnTo>
                    <a:pt x="693572" y="332333"/>
                  </a:lnTo>
                  <a:lnTo>
                    <a:pt x="693712" y="331965"/>
                  </a:lnTo>
                  <a:close/>
                </a:path>
                <a:path w="1017269" h="443229">
                  <a:moveTo>
                    <a:pt x="712063" y="319379"/>
                  </a:moveTo>
                  <a:lnTo>
                    <a:pt x="711923" y="318363"/>
                  </a:lnTo>
                  <a:lnTo>
                    <a:pt x="711657" y="319125"/>
                  </a:lnTo>
                  <a:lnTo>
                    <a:pt x="711784" y="319493"/>
                  </a:lnTo>
                  <a:lnTo>
                    <a:pt x="712063" y="319379"/>
                  </a:lnTo>
                  <a:close/>
                </a:path>
                <a:path w="1017269" h="443229">
                  <a:moveTo>
                    <a:pt x="713943" y="314553"/>
                  </a:moveTo>
                  <a:lnTo>
                    <a:pt x="713257" y="314553"/>
                  </a:lnTo>
                  <a:lnTo>
                    <a:pt x="713168" y="314883"/>
                  </a:lnTo>
                  <a:lnTo>
                    <a:pt x="713943" y="314553"/>
                  </a:lnTo>
                  <a:close/>
                </a:path>
                <a:path w="1017269" h="443229">
                  <a:moveTo>
                    <a:pt x="714248" y="310743"/>
                  </a:moveTo>
                  <a:lnTo>
                    <a:pt x="709142" y="310743"/>
                  </a:lnTo>
                  <a:lnTo>
                    <a:pt x="709574" y="313283"/>
                  </a:lnTo>
                  <a:lnTo>
                    <a:pt x="710006" y="313283"/>
                  </a:lnTo>
                  <a:lnTo>
                    <a:pt x="706069" y="314553"/>
                  </a:lnTo>
                  <a:lnTo>
                    <a:pt x="713257" y="314553"/>
                  </a:lnTo>
                  <a:lnTo>
                    <a:pt x="714248" y="310743"/>
                  </a:lnTo>
                  <a:close/>
                </a:path>
                <a:path w="1017269" h="443229">
                  <a:moveTo>
                    <a:pt x="723900" y="341363"/>
                  </a:moveTo>
                  <a:lnTo>
                    <a:pt x="723709" y="341312"/>
                  </a:lnTo>
                  <a:lnTo>
                    <a:pt x="723519" y="341287"/>
                  </a:lnTo>
                  <a:lnTo>
                    <a:pt x="721842" y="341376"/>
                  </a:lnTo>
                  <a:lnTo>
                    <a:pt x="722782" y="341477"/>
                  </a:lnTo>
                  <a:lnTo>
                    <a:pt x="723900" y="341363"/>
                  </a:lnTo>
                  <a:close/>
                </a:path>
                <a:path w="1017269" h="443229">
                  <a:moveTo>
                    <a:pt x="726935" y="323926"/>
                  </a:moveTo>
                  <a:lnTo>
                    <a:pt x="726059" y="323443"/>
                  </a:lnTo>
                  <a:lnTo>
                    <a:pt x="725792" y="324688"/>
                  </a:lnTo>
                  <a:lnTo>
                    <a:pt x="726935" y="323926"/>
                  </a:lnTo>
                  <a:close/>
                </a:path>
                <a:path w="1017269" h="443229">
                  <a:moveTo>
                    <a:pt x="728319" y="324713"/>
                  </a:moveTo>
                  <a:lnTo>
                    <a:pt x="727659" y="323443"/>
                  </a:lnTo>
                  <a:lnTo>
                    <a:pt x="726935" y="323926"/>
                  </a:lnTo>
                  <a:lnTo>
                    <a:pt x="728319" y="324713"/>
                  </a:lnTo>
                  <a:close/>
                </a:path>
                <a:path w="1017269" h="443229">
                  <a:moveTo>
                    <a:pt x="740143" y="320903"/>
                  </a:moveTo>
                  <a:lnTo>
                    <a:pt x="738974" y="320903"/>
                  </a:lnTo>
                  <a:lnTo>
                    <a:pt x="739635" y="321500"/>
                  </a:lnTo>
                  <a:lnTo>
                    <a:pt x="740143" y="320903"/>
                  </a:lnTo>
                  <a:close/>
                </a:path>
                <a:path w="1017269" h="443229">
                  <a:moveTo>
                    <a:pt x="751852" y="350113"/>
                  </a:moveTo>
                  <a:lnTo>
                    <a:pt x="751738" y="349224"/>
                  </a:lnTo>
                  <a:lnTo>
                    <a:pt x="750760" y="348843"/>
                  </a:lnTo>
                  <a:lnTo>
                    <a:pt x="751852" y="350113"/>
                  </a:lnTo>
                  <a:close/>
                </a:path>
                <a:path w="1017269" h="443229">
                  <a:moveTo>
                    <a:pt x="769772" y="336143"/>
                  </a:moveTo>
                  <a:lnTo>
                    <a:pt x="769607" y="336143"/>
                  </a:lnTo>
                  <a:lnTo>
                    <a:pt x="769772" y="336143"/>
                  </a:lnTo>
                  <a:close/>
                </a:path>
                <a:path w="1017269" h="443229">
                  <a:moveTo>
                    <a:pt x="787285" y="339953"/>
                  </a:moveTo>
                  <a:lnTo>
                    <a:pt x="784212" y="339953"/>
                  </a:lnTo>
                  <a:lnTo>
                    <a:pt x="785444" y="341223"/>
                  </a:lnTo>
                  <a:lnTo>
                    <a:pt x="787285" y="339953"/>
                  </a:lnTo>
                  <a:close/>
                </a:path>
                <a:path w="1017269" h="443229">
                  <a:moveTo>
                    <a:pt x="790943" y="359486"/>
                  </a:moveTo>
                  <a:lnTo>
                    <a:pt x="790016" y="358952"/>
                  </a:lnTo>
                  <a:lnTo>
                    <a:pt x="788962" y="358254"/>
                  </a:lnTo>
                  <a:lnTo>
                    <a:pt x="787831" y="358317"/>
                  </a:lnTo>
                  <a:lnTo>
                    <a:pt x="788835" y="359295"/>
                  </a:lnTo>
                  <a:lnTo>
                    <a:pt x="789876" y="359537"/>
                  </a:lnTo>
                  <a:lnTo>
                    <a:pt x="790943" y="359486"/>
                  </a:lnTo>
                  <a:close/>
                </a:path>
                <a:path w="1017269" h="443229">
                  <a:moveTo>
                    <a:pt x="812571" y="352374"/>
                  </a:moveTo>
                  <a:lnTo>
                    <a:pt x="810412" y="350113"/>
                  </a:lnTo>
                  <a:lnTo>
                    <a:pt x="807567" y="351383"/>
                  </a:lnTo>
                  <a:lnTo>
                    <a:pt x="812571" y="352374"/>
                  </a:lnTo>
                  <a:close/>
                </a:path>
                <a:path w="1017269" h="443229">
                  <a:moveTo>
                    <a:pt x="813993" y="352653"/>
                  </a:moveTo>
                  <a:lnTo>
                    <a:pt x="812571" y="352374"/>
                  </a:lnTo>
                  <a:lnTo>
                    <a:pt x="813384" y="353212"/>
                  </a:lnTo>
                  <a:lnTo>
                    <a:pt x="813993" y="352653"/>
                  </a:lnTo>
                  <a:close/>
                </a:path>
                <a:path w="1017269" h="443229">
                  <a:moveTo>
                    <a:pt x="817181" y="349580"/>
                  </a:moveTo>
                  <a:lnTo>
                    <a:pt x="813536" y="349300"/>
                  </a:lnTo>
                  <a:lnTo>
                    <a:pt x="816190" y="349631"/>
                  </a:lnTo>
                  <a:lnTo>
                    <a:pt x="817181" y="349580"/>
                  </a:lnTo>
                  <a:close/>
                </a:path>
                <a:path w="1017269" h="443229">
                  <a:moveTo>
                    <a:pt x="825030" y="372198"/>
                  </a:moveTo>
                  <a:lnTo>
                    <a:pt x="821918" y="371932"/>
                  </a:lnTo>
                  <a:lnTo>
                    <a:pt x="823290" y="374192"/>
                  </a:lnTo>
                  <a:lnTo>
                    <a:pt x="825030" y="372198"/>
                  </a:lnTo>
                  <a:close/>
                </a:path>
                <a:path w="1017269" h="443229">
                  <a:moveTo>
                    <a:pt x="847915" y="364782"/>
                  </a:moveTo>
                  <a:lnTo>
                    <a:pt x="847115" y="366242"/>
                  </a:lnTo>
                  <a:lnTo>
                    <a:pt x="847915" y="364782"/>
                  </a:lnTo>
                  <a:close/>
                </a:path>
                <a:path w="1017269" h="443229">
                  <a:moveTo>
                    <a:pt x="848283" y="363804"/>
                  </a:moveTo>
                  <a:lnTo>
                    <a:pt x="846162" y="363448"/>
                  </a:lnTo>
                  <a:lnTo>
                    <a:pt x="847839" y="364731"/>
                  </a:lnTo>
                  <a:lnTo>
                    <a:pt x="848283" y="363804"/>
                  </a:lnTo>
                  <a:close/>
                </a:path>
                <a:path w="1017269" h="443229">
                  <a:moveTo>
                    <a:pt x="854862" y="384467"/>
                  </a:moveTo>
                  <a:lnTo>
                    <a:pt x="854303" y="385673"/>
                  </a:lnTo>
                  <a:lnTo>
                    <a:pt x="854862" y="384467"/>
                  </a:lnTo>
                  <a:close/>
                </a:path>
                <a:path w="1017269" h="443229">
                  <a:moveTo>
                    <a:pt x="891425" y="231851"/>
                  </a:moveTo>
                  <a:lnTo>
                    <a:pt x="889965" y="232702"/>
                  </a:lnTo>
                  <a:lnTo>
                    <a:pt x="891057" y="232702"/>
                  </a:lnTo>
                  <a:lnTo>
                    <a:pt x="891425" y="231851"/>
                  </a:lnTo>
                  <a:close/>
                </a:path>
                <a:path w="1017269" h="443229">
                  <a:moveTo>
                    <a:pt x="892149" y="231432"/>
                  </a:moveTo>
                  <a:lnTo>
                    <a:pt x="891616" y="231432"/>
                  </a:lnTo>
                  <a:lnTo>
                    <a:pt x="891425" y="231851"/>
                  </a:lnTo>
                  <a:lnTo>
                    <a:pt x="892149" y="231432"/>
                  </a:lnTo>
                  <a:close/>
                </a:path>
                <a:path w="1017269" h="443229">
                  <a:moveTo>
                    <a:pt x="893597" y="136690"/>
                  </a:moveTo>
                  <a:lnTo>
                    <a:pt x="893572" y="136525"/>
                  </a:lnTo>
                  <a:lnTo>
                    <a:pt x="893381" y="136550"/>
                  </a:lnTo>
                  <a:lnTo>
                    <a:pt x="893597" y="136690"/>
                  </a:lnTo>
                  <a:close/>
                </a:path>
                <a:path w="1017269" h="443229">
                  <a:moveTo>
                    <a:pt x="893851" y="218351"/>
                  </a:moveTo>
                  <a:lnTo>
                    <a:pt x="893406" y="218490"/>
                  </a:lnTo>
                  <a:lnTo>
                    <a:pt x="893279" y="218732"/>
                  </a:lnTo>
                  <a:lnTo>
                    <a:pt x="893851" y="218351"/>
                  </a:lnTo>
                  <a:close/>
                </a:path>
                <a:path w="1017269" h="443229">
                  <a:moveTo>
                    <a:pt x="893953" y="217462"/>
                  </a:moveTo>
                  <a:lnTo>
                    <a:pt x="892606" y="218732"/>
                  </a:lnTo>
                  <a:lnTo>
                    <a:pt x="893406" y="218490"/>
                  </a:lnTo>
                  <a:lnTo>
                    <a:pt x="893953" y="217462"/>
                  </a:lnTo>
                  <a:close/>
                </a:path>
                <a:path w="1017269" h="443229">
                  <a:moveTo>
                    <a:pt x="895477" y="220002"/>
                  </a:moveTo>
                  <a:lnTo>
                    <a:pt x="893559" y="218732"/>
                  </a:lnTo>
                  <a:lnTo>
                    <a:pt x="893508" y="220002"/>
                  </a:lnTo>
                  <a:lnTo>
                    <a:pt x="895477" y="220002"/>
                  </a:lnTo>
                  <a:close/>
                </a:path>
                <a:path w="1017269" h="443229">
                  <a:moveTo>
                    <a:pt x="896327" y="231521"/>
                  </a:moveTo>
                  <a:lnTo>
                    <a:pt x="895388" y="231571"/>
                  </a:lnTo>
                  <a:lnTo>
                    <a:pt x="895489" y="231762"/>
                  </a:lnTo>
                  <a:lnTo>
                    <a:pt x="895692" y="231813"/>
                  </a:lnTo>
                  <a:lnTo>
                    <a:pt x="895959" y="231749"/>
                  </a:lnTo>
                  <a:lnTo>
                    <a:pt x="896150" y="231622"/>
                  </a:lnTo>
                  <a:lnTo>
                    <a:pt x="896327" y="231521"/>
                  </a:lnTo>
                  <a:close/>
                </a:path>
                <a:path w="1017269" h="443229">
                  <a:moveTo>
                    <a:pt x="898702" y="241490"/>
                  </a:moveTo>
                  <a:lnTo>
                    <a:pt x="898017" y="240944"/>
                  </a:lnTo>
                  <a:lnTo>
                    <a:pt x="898017" y="241592"/>
                  </a:lnTo>
                  <a:lnTo>
                    <a:pt x="898652" y="241592"/>
                  </a:lnTo>
                  <a:close/>
                </a:path>
                <a:path w="1017269" h="443229">
                  <a:moveTo>
                    <a:pt x="899477" y="122758"/>
                  </a:moveTo>
                  <a:lnTo>
                    <a:pt x="899210" y="122212"/>
                  </a:lnTo>
                  <a:lnTo>
                    <a:pt x="898601" y="120942"/>
                  </a:lnTo>
                  <a:lnTo>
                    <a:pt x="897013" y="119672"/>
                  </a:lnTo>
                  <a:lnTo>
                    <a:pt x="896861" y="120942"/>
                  </a:lnTo>
                  <a:lnTo>
                    <a:pt x="896835" y="122212"/>
                  </a:lnTo>
                  <a:lnTo>
                    <a:pt x="898740" y="123482"/>
                  </a:lnTo>
                  <a:lnTo>
                    <a:pt x="898436" y="122313"/>
                  </a:lnTo>
                  <a:lnTo>
                    <a:pt x="899477" y="122758"/>
                  </a:lnTo>
                  <a:close/>
                </a:path>
                <a:path w="1017269" h="443229">
                  <a:moveTo>
                    <a:pt x="900607" y="387146"/>
                  </a:moveTo>
                  <a:lnTo>
                    <a:pt x="900493" y="386943"/>
                  </a:lnTo>
                  <a:lnTo>
                    <a:pt x="900315" y="386943"/>
                  </a:lnTo>
                  <a:lnTo>
                    <a:pt x="900607" y="387146"/>
                  </a:lnTo>
                  <a:close/>
                </a:path>
                <a:path w="1017269" h="443229">
                  <a:moveTo>
                    <a:pt x="901649" y="391109"/>
                  </a:moveTo>
                  <a:lnTo>
                    <a:pt x="901103" y="391604"/>
                  </a:lnTo>
                  <a:lnTo>
                    <a:pt x="901649" y="392023"/>
                  </a:lnTo>
                  <a:lnTo>
                    <a:pt x="901649" y="391109"/>
                  </a:lnTo>
                  <a:close/>
                </a:path>
                <a:path w="1017269" h="443229">
                  <a:moveTo>
                    <a:pt x="901979" y="107505"/>
                  </a:moveTo>
                  <a:lnTo>
                    <a:pt x="901750" y="106972"/>
                  </a:lnTo>
                  <a:lnTo>
                    <a:pt x="901331" y="106972"/>
                  </a:lnTo>
                  <a:lnTo>
                    <a:pt x="901979" y="107505"/>
                  </a:lnTo>
                  <a:close/>
                </a:path>
                <a:path w="1017269" h="443229">
                  <a:moveTo>
                    <a:pt x="902169" y="388213"/>
                  </a:moveTo>
                  <a:lnTo>
                    <a:pt x="900607" y="387146"/>
                  </a:lnTo>
                  <a:lnTo>
                    <a:pt x="901230" y="388213"/>
                  </a:lnTo>
                  <a:lnTo>
                    <a:pt x="901649" y="388213"/>
                  </a:lnTo>
                  <a:lnTo>
                    <a:pt x="902169" y="388213"/>
                  </a:lnTo>
                  <a:close/>
                </a:path>
                <a:path w="1017269" h="443229">
                  <a:moveTo>
                    <a:pt x="902347" y="124599"/>
                  </a:moveTo>
                  <a:lnTo>
                    <a:pt x="901166" y="123482"/>
                  </a:lnTo>
                  <a:lnTo>
                    <a:pt x="899477" y="122758"/>
                  </a:lnTo>
                  <a:lnTo>
                    <a:pt x="899820" y="123482"/>
                  </a:lnTo>
                  <a:lnTo>
                    <a:pt x="902347" y="124599"/>
                  </a:lnTo>
                  <a:close/>
                </a:path>
                <a:path w="1017269" h="443229">
                  <a:moveTo>
                    <a:pt x="902500" y="107937"/>
                  </a:moveTo>
                  <a:lnTo>
                    <a:pt x="901979" y="107505"/>
                  </a:lnTo>
                  <a:lnTo>
                    <a:pt x="902296" y="108242"/>
                  </a:lnTo>
                  <a:lnTo>
                    <a:pt x="902500" y="107937"/>
                  </a:lnTo>
                  <a:close/>
                </a:path>
                <a:path w="1017269" h="443229">
                  <a:moveTo>
                    <a:pt x="903198" y="119672"/>
                  </a:moveTo>
                  <a:lnTo>
                    <a:pt x="900150" y="118402"/>
                  </a:lnTo>
                  <a:lnTo>
                    <a:pt x="901509" y="119672"/>
                  </a:lnTo>
                  <a:lnTo>
                    <a:pt x="903198" y="119672"/>
                  </a:lnTo>
                  <a:close/>
                </a:path>
                <a:path w="1017269" h="443229">
                  <a:moveTo>
                    <a:pt x="903478" y="389483"/>
                  </a:moveTo>
                  <a:lnTo>
                    <a:pt x="901649" y="388213"/>
                  </a:lnTo>
                  <a:lnTo>
                    <a:pt x="901649" y="391109"/>
                  </a:lnTo>
                  <a:lnTo>
                    <a:pt x="903478" y="389483"/>
                  </a:lnTo>
                  <a:close/>
                </a:path>
                <a:path w="1017269" h="443229">
                  <a:moveTo>
                    <a:pt x="905573" y="113322"/>
                  </a:moveTo>
                  <a:lnTo>
                    <a:pt x="905294" y="112052"/>
                  </a:lnTo>
                  <a:lnTo>
                    <a:pt x="903135" y="112052"/>
                  </a:lnTo>
                  <a:lnTo>
                    <a:pt x="905573" y="113322"/>
                  </a:lnTo>
                  <a:close/>
                </a:path>
                <a:path w="1017269" h="443229">
                  <a:moveTo>
                    <a:pt x="905903" y="95707"/>
                  </a:moveTo>
                  <a:lnTo>
                    <a:pt x="905840" y="95427"/>
                  </a:lnTo>
                  <a:lnTo>
                    <a:pt x="905281" y="95656"/>
                  </a:lnTo>
                  <a:lnTo>
                    <a:pt x="905497" y="95669"/>
                  </a:lnTo>
                  <a:lnTo>
                    <a:pt x="905687" y="95681"/>
                  </a:lnTo>
                  <a:lnTo>
                    <a:pt x="905903" y="95707"/>
                  </a:lnTo>
                  <a:close/>
                </a:path>
                <a:path w="1017269" h="443229">
                  <a:moveTo>
                    <a:pt x="907859" y="88620"/>
                  </a:moveTo>
                  <a:lnTo>
                    <a:pt x="907516" y="88379"/>
                  </a:lnTo>
                  <a:lnTo>
                    <a:pt x="907389" y="88201"/>
                  </a:lnTo>
                  <a:lnTo>
                    <a:pt x="907211" y="88163"/>
                  </a:lnTo>
                  <a:lnTo>
                    <a:pt x="907491" y="88557"/>
                  </a:lnTo>
                  <a:lnTo>
                    <a:pt x="907859" y="88620"/>
                  </a:lnTo>
                  <a:close/>
                </a:path>
                <a:path w="1017269" h="443229">
                  <a:moveTo>
                    <a:pt x="907884" y="88150"/>
                  </a:moveTo>
                  <a:lnTo>
                    <a:pt x="907376" y="88188"/>
                  </a:lnTo>
                  <a:lnTo>
                    <a:pt x="907618" y="88252"/>
                  </a:lnTo>
                  <a:lnTo>
                    <a:pt x="907884" y="88150"/>
                  </a:lnTo>
                  <a:close/>
                </a:path>
                <a:path w="1017269" h="443229">
                  <a:moveTo>
                    <a:pt x="908164" y="79781"/>
                  </a:moveTo>
                  <a:lnTo>
                    <a:pt x="907897" y="79679"/>
                  </a:lnTo>
                  <a:lnTo>
                    <a:pt x="907542" y="79578"/>
                  </a:lnTo>
                  <a:lnTo>
                    <a:pt x="906894" y="79489"/>
                  </a:lnTo>
                  <a:lnTo>
                    <a:pt x="907402" y="79641"/>
                  </a:lnTo>
                  <a:lnTo>
                    <a:pt x="907796" y="79717"/>
                  </a:lnTo>
                  <a:lnTo>
                    <a:pt x="908164" y="79781"/>
                  </a:lnTo>
                  <a:close/>
                </a:path>
                <a:path w="1017269" h="443229">
                  <a:moveTo>
                    <a:pt x="910272" y="91732"/>
                  </a:moveTo>
                  <a:lnTo>
                    <a:pt x="909866" y="90462"/>
                  </a:lnTo>
                  <a:lnTo>
                    <a:pt x="909320" y="90462"/>
                  </a:lnTo>
                  <a:lnTo>
                    <a:pt x="910272" y="91732"/>
                  </a:lnTo>
                  <a:close/>
                </a:path>
                <a:path w="1017269" h="443229">
                  <a:moveTo>
                    <a:pt x="911821" y="190347"/>
                  </a:moveTo>
                  <a:lnTo>
                    <a:pt x="911390" y="190207"/>
                  </a:lnTo>
                  <a:lnTo>
                    <a:pt x="911758" y="190461"/>
                  </a:lnTo>
                  <a:close/>
                </a:path>
                <a:path w="1017269" h="443229">
                  <a:moveTo>
                    <a:pt x="912622" y="192062"/>
                  </a:moveTo>
                  <a:lnTo>
                    <a:pt x="911771" y="190792"/>
                  </a:lnTo>
                  <a:lnTo>
                    <a:pt x="911580" y="190792"/>
                  </a:lnTo>
                  <a:lnTo>
                    <a:pt x="910336" y="192062"/>
                  </a:lnTo>
                  <a:lnTo>
                    <a:pt x="912622" y="192062"/>
                  </a:lnTo>
                  <a:close/>
                </a:path>
                <a:path w="1017269" h="443229">
                  <a:moveTo>
                    <a:pt x="912926" y="192557"/>
                  </a:moveTo>
                  <a:lnTo>
                    <a:pt x="912202" y="192595"/>
                  </a:lnTo>
                  <a:lnTo>
                    <a:pt x="912850" y="192760"/>
                  </a:lnTo>
                  <a:lnTo>
                    <a:pt x="912926" y="192557"/>
                  </a:lnTo>
                  <a:close/>
                </a:path>
                <a:path w="1017269" h="443229">
                  <a:moveTo>
                    <a:pt x="913663" y="60426"/>
                  </a:moveTo>
                  <a:lnTo>
                    <a:pt x="913460" y="60071"/>
                  </a:lnTo>
                  <a:lnTo>
                    <a:pt x="913460" y="60210"/>
                  </a:lnTo>
                  <a:lnTo>
                    <a:pt x="913599" y="60439"/>
                  </a:lnTo>
                  <a:close/>
                </a:path>
                <a:path w="1017269" h="443229">
                  <a:moveTo>
                    <a:pt x="916139" y="241592"/>
                  </a:moveTo>
                  <a:lnTo>
                    <a:pt x="915606" y="241795"/>
                  </a:lnTo>
                  <a:lnTo>
                    <a:pt x="916139" y="241592"/>
                  </a:lnTo>
                  <a:close/>
                </a:path>
                <a:path w="1017269" h="443229">
                  <a:moveTo>
                    <a:pt x="916698" y="67614"/>
                  </a:moveTo>
                  <a:lnTo>
                    <a:pt x="916178" y="67767"/>
                  </a:lnTo>
                  <a:lnTo>
                    <a:pt x="916482" y="67754"/>
                  </a:lnTo>
                  <a:lnTo>
                    <a:pt x="916635" y="67678"/>
                  </a:lnTo>
                  <a:close/>
                </a:path>
                <a:path w="1017269" h="443229">
                  <a:moveTo>
                    <a:pt x="918337" y="68872"/>
                  </a:moveTo>
                  <a:lnTo>
                    <a:pt x="917625" y="68872"/>
                  </a:lnTo>
                  <a:lnTo>
                    <a:pt x="918083" y="69303"/>
                  </a:lnTo>
                  <a:lnTo>
                    <a:pt x="918337" y="68872"/>
                  </a:lnTo>
                  <a:close/>
                </a:path>
                <a:path w="1017269" h="443229">
                  <a:moveTo>
                    <a:pt x="918933" y="70142"/>
                  </a:moveTo>
                  <a:lnTo>
                    <a:pt x="918083" y="69303"/>
                  </a:lnTo>
                  <a:lnTo>
                    <a:pt x="917587" y="70142"/>
                  </a:lnTo>
                  <a:lnTo>
                    <a:pt x="918933" y="70142"/>
                  </a:lnTo>
                  <a:close/>
                </a:path>
                <a:path w="1017269" h="443229">
                  <a:moveTo>
                    <a:pt x="921232" y="54279"/>
                  </a:moveTo>
                  <a:lnTo>
                    <a:pt x="920902" y="54229"/>
                  </a:lnTo>
                  <a:lnTo>
                    <a:pt x="920699" y="54229"/>
                  </a:lnTo>
                  <a:lnTo>
                    <a:pt x="920889" y="54419"/>
                  </a:lnTo>
                  <a:lnTo>
                    <a:pt x="921029" y="54368"/>
                  </a:lnTo>
                  <a:lnTo>
                    <a:pt x="921232" y="54279"/>
                  </a:lnTo>
                  <a:close/>
                </a:path>
                <a:path w="1017269" h="443229">
                  <a:moveTo>
                    <a:pt x="921600" y="244132"/>
                  </a:moveTo>
                  <a:lnTo>
                    <a:pt x="920661" y="244132"/>
                  </a:lnTo>
                  <a:lnTo>
                    <a:pt x="920445" y="244589"/>
                  </a:lnTo>
                  <a:lnTo>
                    <a:pt x="921600" y="244132"/>
                  </a:lnTo>
                  <a:close/>
                </a:path>
                <a:path w="1017269" h="443229">
                  <a:moveTo>
                    <a:pt x="922299" y="270878"/>
                  </a:moveTo>
                  <a:lnTo>
                    <a:pt x="920927" y="272072"/>
                  </a:lnTo>
                  <a:lnTo>
                    <a:pt x="921207" y="272072"/>
                  </a:lnTo>
                  <a:lnTo>
                    <a:pt x="922299" y="270878"/>
                  </a:lnTo>
                  <a:close/>
                </a:path>
                <a:path w="1017269" h="443229">
                  <a:moveTo>
                    <a:pt x="922972" y="246672"/>
                  </a:moveTo>
                  <a:lnTo>
                    <a:pt x="922820" y="246672"/>
                  </a:lnTo>
                  <a:lnTo>
                    <a:pt x="922705" y="246824"/>
                  </a:lnTo>
                  <a:lnTo>
                    <a:pt x="922972" y="246672"/>
                  </a:lnTo>
                  <a:close/>
                </a:path>
                <a:path w="1017269" h="443229">
                  <a:moveTo>
                    <a:pt x="924445" y="245503"/>
                  </a:moveTo>
                  <a:lnTo>
                    <a:pt x="922972" y="246672"/>
                  </a:lnTo>
                  <a:lnTo>
                    <a:pt x="923353" y="246672"/>
                  </a:lnTo>
                  <a:lnTo>
                    <a:pt x="924445" y="245503"/>
                  </a:lnTo>
                  <a:close/>
                </a:path>
                <a:path w="1017269" h="443229">
                  <a:moveTo>
                    <a:pt x="924585" y="245402"/>
                  </a:moveTo>
                  <a:lnTo>
                    <a:pt x="924445" y="245503"/>
                  </a:lnTo>
                  <a:lnTo>
                    <a:pt x="924585" y="245402"/>
                  </a:lnTo>
                  <a:close/>
                </a:path>
                <a:path w="1017269" h="443229">
                  <a:moveTo>
                    <a:pt x="924674" y="120942"/>
                  </a:moveTo>
                  <a:lnTo>
                    <a:pt x="906246" y="120942"/>
                  </a:lnTo>
                  <a:lnTo>
                    <a:pt x="902868" y="120942"/>
                  </a:lnTo>
                  <a:lnTo>
                    <a:pt x="899617" y="120942"/>
                  </a:lnTo>
                  <a:lnTo>
                    <a:pt x="902169" y="123482"/>
                  </a:lnTo>
                  <a:lnTo>
                    <a:pt x="902601" y="124599"/>
                  </a:lnTo>
                  <a:lnTo>
                    <a:pt x="922032" y="124599"/>
                  </a:lnTo>
                  <a:lnTo>
                    <a:pt x="924674" y="120942"/>
                  </a:lnTo>
                  <a:close/>
                </a:path>
                <a:path w="1017269" h="443229">
                  <a:moveTo>
                    <a:pt x="925334" y="251752"/>
                  </a:moveTo>
                  <a:lnTo>
                    <a:pt x="925169" y="251955"/>
                  </a:lnTo>
                  <a:lnTo>
                    <a:pt x="925169" y="252603"/>
                  </a:lnTo>
                  <a:lnTo>
                    <a:pt x="925334" y="251752"/>
                  </a:lnTo>
                  <a:close/>
                </a:path>
                <a:path w="1017269" h="443229">
                  <a:moveTo>
                    <a:pt x="926338" y="106972"/>
                  </a:moveTo>
                  <a:lnTo>
                    <a:pt x="925893" y="105702"/>
                  </a:lnTo>
                  <a:lnTo>
                    <a:pt x="925347" y="105702"/>
                  </a:lnTo>
                  <a:lnTo>
                    <a:pt x="926338" y="106972"/>
                  </a:lnTo>
                  <a:close/>
                </a:path>
                <a:path w="1017269" h="443229">
                  <a:moveTo>
                    <a:pt x="926503" y="245402"/>
                  </a:moveTo>
                  <a:lnTo>
                    <a:pt x="926211" y="244132"/>
                  </a:lnTo>
                  <a:lnTo>
                    <a:pt x="924585" y="245402"/>
                  </a:lnTo>
                  <a:lnTo>
                    <a:pt x="926503" y="245402"/>
                  </a:lnTo>
                  <a:close/>
                </a:path>
                <a:path w="1017269" h="443229">
                  <a:moveTo>
                    <a:pt x="926592" y="51955"/>
                  </a:moveTo>
                  <a:lnTo>
                    <a:pt x="926338" y="51714"/>
                  </a:lnTo>
                  <a:lnTo>
                    <a:pt x="926058" y="51549"/>
                  </a:lnTo>
                  <a:lnTo>
                    <a:pt x="926160" y="51841"/>
                  </a:lnTo>
                  <a:lnTo>
                    <a:pt x="926274" y="52082"/>
                  </a:lnTo>
                  <a:lnTo>
                    <a:pt x="926566" y="52184"/>
                  </a:lnTo>
                  <a:lnTo>
                    <a:pt x="926592" y="51955"/>
                  </a:lnTo>
                  <a:close/>
                </a:path>
                <a:path w="1017269" h="443229">
                  <a:moveTo>
                    <a:pt x="926871" y="250482"/>
                  </a:moveTo>
                  <a:lnTo>
                    <a:pt x="926287" y="250482"/>
                  </a:lnTo>
                  <a:lnTo>
                    <a:pt x="925156" y="251752"/>
                  </a:lnTo>
                  <a:lnTo>
                    <a:pt x="926871" y="250482"/>
                  </a:lnTo>
                  <a:close/>
                </a:path>
                <a:path w="1017269" h="443229">
                  <a:moveTo>
                    <a:pt x="927112" y="249212"/>
                  </a:moveTo>
                  <a:lnTo>
                    <a:pt x="924293" y="250380"/>
                  </a:lnTo>
                  <a:lnTo>
                    <a:pt x="927112" y="249212"/>
                  </a:lnTo>
                  <a:close/>
                </a:path>
                <a:path w="1017269" h="443229">
                  <a:moveTo>
                    <a:pt x="928027" y="100926"/>
                  </a:moveTo>
                  <a:lnTo>
                    <a:pt x="926973" y="100774"/>
                  </a:lnTo>
                  <a:lnTo>
                    <a:pt x="926325" y="100774"/>
                  </a:lnTo>
                  <a:lnTo>
                    <a:pt x="925880" y="100863"/>
                  </a:lnTo>
                  <a:lnTo>
                    <a:pt x="926261" y="101079"/>
                  </a:lnTo>
                  <a:lnTo>
                    <a:pt x="926541" y="101244"/>
                  </a:lnTo>
                  <a:lnTo>
                    <a:pt x="928027" y="100926"/>
                  </a:lnTo>
                  <a:close/>
                </a:path>
                <a:path w="1017269" h="443229">
                  <a:moveTo>
                    <a:pt x="928268" y="46367"/>
                  </a:moveTo>
                  <a:lnTo>
                    <a:pt x="926249" y="46012"/>
                  </a:lnTo>
                  <a:lnTo>
                    <a:pt x="928039" y="47282"/>
                  </a:lnTo>
                  <a:lnTo>
                    <a:pt x="928268" y="46367"/>
                  </a:lnTo>
                  <a:close/>
                </a:path>
                <a:path w="1017269" h="443229">
                  <a:moveTo>
                    <a:pt x="928776" y="395833"/>
                  </a:moveTo>
                  <a:lnTo>
                    <a:pt x="928433" y="395833"/>
                  </a:lnTo>
                  <a:lnTo>
                    <a:pt x="928649" y="395986"/>
                  </a:lnTo>
                  <a:lnTo>
                    <a:pt x="928776" y="395833"/>
                  </a:lnTo>
                  <a:close/>
                </a:path>
                <a:path w="1017269" h="443229">
                  <a:moveTo>
                    <a:pt x="929297" y="46558"/>
                  </a:moveTo>
                  <a:lnTo>
                    <a:pt x="928357" y="46012"/>
                  </a:lnTo>
                  <a:lnTo>
                    <a:pt x="928268" y="46367"/>
                  </a:lnTo>
                  <a:lnTo>
                    <a:pt x="929297" y="46558"/>
                  </a:lnTo>
                  <a:close/>
                </a:path>
                <a:path w="1017269" h="443229">
                  <a:moveTo>
                    <a:pt x="929817" y="251752"/>
                  </a:moveTo>
                  <a:lnTo>
                    <a:pt x="926007" y="255028"/>
                  </a:lnTo>
                  <a:lnTo>
                    <a:pt x="925918" y="255295"/>
                  </a:lnTo>
                  <a:lnTo>
                    <a:pt x="926312" y="255104"/>
                  </a:lnTo>
                  <a:lnTo>
                    <a:pt x="929817" y="251752"/>
                  </a:lnTo>
                  <a:close/>
                </a:path>
                <a:path w="1017269" h="443229">
                  <a:moveTo>
                    <a:pt x="929944" y="253974"/>
                  </a:moveTo>
                  <a:lnTo>
                    <a:pt x="929601" y="254368"/>
                  </a:lnTo>
                  <a:lnTo>
                    <a:pt x="929817" y="254165"/>
                  </a:lnTo>
                  <a:lnTo>
                    <a:pt x="929944" y="253974"/>
                  </a:lnTo>
                  <a:close/>
                </a:path>
                <a:path w="1017269" h="443229">
                  <a:moveTo>
                    <a:pt x="930363" y="259791"/>
                  </a:moveTo>
                  <a:lnTo>
                    <a:pt x="929767" y="260642"/>
                  </a:lnTo>
                  <a:lnTo>
                    <a:pt x="930351" y="259930"/>
                  </a:lnTo>
                  <a:lnTo>
                    <a:pt x="930363" y="259791"/>
                  </a:lnTo>
                  <a:close/>
                </a:path>
                <a:path w="1017269" h="443229">
                  <a:moveTo>
                    <a:pt x="931037" y="256832"/>
                  </a:moveTo>
                  <a:lnTo>
                    <a:pt x="930605" y="256832"/>
                  </a:lnTo>
                  <a:lnTo>
                    <a:pt x="930224" y="257721"/>
                  </a:lnTo>
                  <a:lnTo>
                    <a:pt x="931037" y="256832"/>
                  </a:lnTo>
                  <a:close/>
                </a:path>
                <a:path w="1017269" h="443229">
                  <a:moveTo>
                    <a:pt x="931976" y="408228"/>
                  </a:moveTo>
                  <a:lnTo>
                    <a:pt x="929868" y="405993"/>
                  </a:lnTo>
                  <a:lnTo>
                    <a:pt x="928966" y="407263"/>
                  </a:lnTo>
                  <a:lnTo>
                    <a:pt x="931900" y="408533"/>
                  </a:lnTo>
                  <a:lnTo>
                    <a:pt x="931976" y="408228"/>
                  </a:lnTo>
                  <a:close/>
                </a:path>
                <a:path w="1017269" h="443229">
                  <a:moveTo>
                    <a:pt x="932256" y="408228"/>
                  </a:moveTo>
                  <a:lnTo>
                    <a:pt x="932103" y="408368"/>
                  </a:lnTo>
                  <a:lnTo>
                    <a:pt x="932256" y="408533"/>
                  </a:lnTo>
                  <a:lnTo>
                    <a:pt x="932256" y="408228"/>
                  </a:lnTo>
                  <a:close/>
                </a:path>
                <a:path w="1017269" h="443229">
                  <a:moveTo>
                    <a:pt x="932827" y="87922"/>
                  </a:moveTo>
                  <a:lnTo>
                    <a:pt x="932192" y="85382"/>
                  </a:lnTo>
                  <a:lnTo>
                    <a:pt x="928903" y="85382"/>
                  </a:lnTo>
                  <a:lnTo>
                    <a:pt x="928839" y="84112"/>
                  </a:lnTo>
                  <a:lnTo>
                    <a:pt x="911212" y="84112"/>
                  </a:lnTo>
                  <a:lnTo>
                    <a:pt x="906640" y="84112"/>
                  </a:lnTo>
                  <a:lnTo>
                    <a:pt x="913079" y="86652"/>
                  </a:lnTo>
                  <a:lnTo>
                    <a:pt x="911809" y="87922"/>
                  </a:lnTo>
                  <a:lnTo>
                    <a:pt x="909904" y="86652"/>
                  </a:lnTo>
                  <a:lnTo>
                    <a:pt x="908253" y="87922"/>
                  </a:lnTo>
                  <a:lnTo>
                    <a:pt x="907161" y="85382"/>
                  </a:lnTo>
                  <a:lnTo>
                    <a:pt x="906945" y="86652"/>
                  </a:lnTo>
                  <a:lnTo>
                    <a:pt x="906424" y="86652"/>
                  </a:lnTo>
                  <a:lnTo>
                    <a:pt x="908138" y="87922"/>
                  </a:lnTo>
                  <a:lnTo>
                    <a:pt x="909853" y="89192"/>
                  </a:lnTo>
                  <a:lnTo>
                    <a:pt x="908634" y="89192"/>
                  </a:lnTo>
                  <a:lnTo>
                    <a:pt x="910640" y="90462"/>
                  </a:lnTo>
                  <a:lnTo>
                    <a:pt x="910272" y="91732"/>
                  </a:lnTo>
                  <a:lnTo>
                    <a:pt x="912647" y="93002"/>
                  </a:lnTo>
                  <a:lnTo>
                    <a:pt x="906043" y="91732"/>
                  </a:lnTo>
                  <a:lnTo>
                    <a:pt x="911593" y="96812"/>
                  </a:lnTo>
                  <a:lnTo>
                    <a:pt x="905891" y="96812"/>
                  </a:lnTo>
                  <a:lnTo>
                    <a:pt x="906170" y="98082"/>
                  </a:lnTo>
                  <a:lnTo>
                    <a:pt x="906335" y="99352"/>
                  </a:lnTo>
                  <a:lnTo>
                    <a:pt x="906145" y="100622"/>
                  </a:lnTo>
                  <a:lnTo>
                    <a:pt x="905573" y="99352"/>
                  </a:lnTo>
                  <a:lnTo>
                    <a:pt x="905421" y="99352"/>
                  </a:lnTo>
                  <a:lnTo>
                    <a:pt x="903122" y="100622"/>
                  </a:lnTo>
                  <a:lnTo>
                    <a:pt x="910767" y="101892"/>
                  </a:lnTo>
                  <a:lnTo>
                    <a:pt x="908202" y="103162"/>
                  </a:lnTo>
                  <a:lnTo>
                    <a:pt x="904748" y="103162"/>
                  </a:lnTo>
                  <a:lnTo>
                    <a:pt x="906767" y="101892"/>
                  </a:lnTo>
                  <a:lnTo>
                    <a:pt x="905383" y="101892"/>
                  </a:lnTo>
                  <a:lnTo>
                    <a:pt x="898791" y="100622"/>
                  </a:lnTo>
                  <a:lnTo>
                    <a:pt x="905637" y="104432"/>
                  </a:lnTo>
                  <a:lnTo>
                    <a:pt x="901560" y="104432"/>
                  </a:lnTo>
                  <a:lnTo>
                    <a:pt x="901255" y="103162"/>
                  </a:lnTo>
                  <a:lnTo>
                    <a:pt x="898804" y="104432"/>
                  </a:lnTo>
                  <a:lnTo>
                    <a:pt x="903147" y="106972"/>
                  </a:lnTo>
                  <a:lnTo>
                    <a:pt x="902500" y="107937"/>
                  </a:lnTo>
                  <a:lnTo>
                    <a:pt x="904392" y="109512"/>
                  </a:lnTo>
                  <a:lnTo>
                    <a:pt x="905014" y="110782"/>
                  </a:lnTo>
                  <a:lnTo>
                    <a:pt x="905294" y="112052"/>
                  </a:lnTo>
                  <a:lnTo>
                    <a:pt x="905941" y="112052"/>
                  </a:lnTo>
                  <a:lnTo>
                    <a:pt x="906348" y="113322"/>
                  </a:lnTo>
                  <a:lnTo>
                    <a:pt x="905573" y="113322"/>
                  </a:lnTo>
                  <a:lnTo>
                    <a:pt x="904862" y="113322"/>
                  </a:lnTo>
                  <a:lnTo>
                    <a:pt x="903376" y="114592"/>
                  </a:lnTo>
                  <a:lnTo>
                    <a:pt x="900569" y="113322"/>
                  </a:lnTo>
                  <a:lnTo>
                    <a:pt x="900722" y="112052"/>
                  </a:lnTo>
                  <a:lnTo>
                    <a:pt x="896962" y="112052"/>
                  </a:lnTo>
                  <a:lnTo>
                    <a:pt x="900442" y="113322"/>
                  </a:lnTo>
                  <a:lnTo>
                    <a:pt x="899655" y="114592"/>
                  </a:lnTo>
                  <a:lnTo>
                    <a:pt x="898105" y="113322"/>
                  </a:lnTo>
                  <a:lnTo>
                    <a:pt x="898144" y="115862"/>
                  </a:lnTo>
                  <a:lnTo>
                    <a:pt x="902119" y="117132"/>
                  </a:lnTo>
                  <a:lnTo>
                    <a:pt x="901344" y="118402"/>
                  </a:lnTo>
                  <a:lnTo>
                    <a:pt x="902589" y="118402"/>
                  </a:lnTo>
                  <a:lnTo>
                    <a:pt x="904417" y="119672"/>
                  </a:lnTo>
                  <a:lnTo>
                    <a:pt x="914679" y="119672"/>
                  </a:lnTo>
                  <a:lnTo>
                    <a:pt x="919543" y="118402"/>
                  </a:lnTo>
                  <a:lnTo>
                    <a:pt x="922718" y="119672"/>
                  </a:lnTo>
                  <a:lnTo>
                    <a:pt x="919594" y="115862"/>
                  </a:lnTo>
                  <a:lnTo>
                    <a:pt x="922108" y="114592"/>
                  </a:lnTo>
                  <a:lnTo>
                    <a:pt x="924623" y="113322"/>
                  </a:lnTo>
                  <a:lnTo>
                    <a:pt x="922108" y="109512"/>
                  </a:lnTo>
                  <a:lnTo>
                    <a:pt x="922820" y="109512"/>
                  </a:lnTo>
                  <a:lnTo>
                    <a:pt x="923810" y="110782"/>
                  </a:lnTo>
                  <a:lnTo>
                    <a:pt x="926261" y="110782"/>
                  </a:lnTo>
                  <a:lnTo>
                    <a:pt x="925385" y="109512"/>
                  </a:lnTo>
                  <a:lnTo>
                    <a:pt x="924521" y="108242"/>
                  </a:lnTo>
                  <a:lnTo>
                    <a:pt x="927112" y="108242"/>
                  </a:lnTo>
                  <a:lnTo>
                    <a:pt x="925055" y="106972"/>
                  </a:lnTo>
                  <a:lnTo>
                    <a:pt x="924407" y="106578"/>
                  </a:lnTo>
                  <a:lnTo>
                    <a:pt x="924407" y="108242"/>
                  </a:lnTo>
                  <a:lnTo>
                    <a:pt x="922604" y="108242"/>
                  </a:lnTo>
                  <a:lnTo>
                    <a:pt x="922997" y="106972"/>
                  </a:lnTo>
                  <a:lnTo>
                    <a:pt x="924407" y="108242"/>
                  </a:lnTo>
                  <a:lnTo>
                    <a:pt x="924407" y="106578"/>
                  </a:lnTo>
                  <a:lnTo>
                    <a:pt x="922997" y="105702"/>
                  </a:lnTo>
                  <a:lnTo>
                    <a:pt x="925347" y="105702"/>
                  </a:lnTo>
                  <a:lnTo>
                    <a:pt x="927303" y="104432"/>
                  </a:lnTo>
                  <a:lnTo>
                    <a:pt x="924433" y="104432"/>
                  </a:lnTo>
                  <a:lnTo>
                    <a:pt x="926122" y="103162"/>
                  </a:lnTo>
                  <a:lnTo>
                    <a:pt x="923950" y="101892"/>
                  </a:lnTo>
                  <a:lnTo>
                    <a:pt x="925880" y="101892"/>
                  </a:lnTo>
                  <a:lnTo>
                    <a:pt x="924458" y="100622"/>
                  </a:lnTo>
                  <a:lnTo>
                    <a:pt x="923036" y="99352"/>
                  </a:lnTo>
                  <a:lnTo>
                    <a:pt x="928014" y="100622"/>
                  </a:lnTo>
                  <a:lnTo>
                    <a:pt x="925893" y="99352"/>
                  </a:lnTo>
                  <a:lnTo>
                    <a:pt x="923772" y="98082"/>
                  </a:lnTo>
                  <a:lnTo>
                    <a:pt x="928204" y="100622"/>
                  </a:lnTo>
                  <a:lnTo>
                    <a:pt x="928039" y="98082"/>
                  </a:lnTo>
                  <a:lnTo>
                    <a:pt x="926211" y="96812"/>
                  </a:lnTo>
                  <a:lnTo>
                    <a:pt x="927468" y="96812"/>
                  </a:lnTo>
                  <a:lnTo>
                    <a:pt x="927811" y="95542"/>
                  </a:lnTo>
                  <a:lnTo>
                    <a:pt x="929424" y="96723"/>
                  </a:lnTo>
                  <a:lnTo>
                    <a:pt x="928738" y="97548"/>
                  </a:lnTo>
                  <a:lnTo>
                    <a:pt x="929106" y="97332"/>
                  </a:lnTo>
                  <a:lnTo>
                    <a:pt x="929386" y="96989"/>
                  </a:lnTo>
                  <a:lnTo>
                    <a:pt x="929462" y="96748"/>
                  </a:lnTo>
                  <a:lnTo>
                    <a:pt x="929779" y="96812"/>
                  </a:lnTo>
                  <a:lnTo>
                    <a:pt x="929208" y="95542"/>
                  </a:lnTo>
                  <a:lnTo>
                    <a:pt x="926896" y="94272"/>
                  </a:lnTo>
                  <a:lnTo>
                    <a:pt x="932776" y="95542"/>
                  </a:lnTo>
                  <a:lnTo>
                    <a:pt x="930541" y="94272"/>
                  </a:lnTo>
                  <a:lnTo>
                    <a:pt x="928319" y="93002"/>
                  </a:lnTo>
                  <a:lnTo>
                    <a:pt x="923874" y="90462"/>
                  </a:lnTo>
                  <a:lnTo>
                    <a:pt x="930973" y="91732"/>
                  </a:lnTo>
                  <a:lnTo>
                    <a:pt x="930503" y="90462"/>
                  </a:lnTo>
                  <a:lnTo>
                    <a:pt x="929576" y="87922"/>
                  </a:lnTo>
                  <a:lnTo>
                    <a:pt x="929030" y="85813"/>
                  </a:lnTo>
                  <a:lnTo>
                    <a:pt x="932827" y="87922"/>
                  </a:lnTo>
                  <a:close/>
                </a:path>
                <a:path w="1017269" h="443229">
                  <a:moveTo>
                    <a:pt x="933081" y="85382"/>
                  </a:moveTo>
                  <a:lnTo>
                    <a:pt x="932040" y="84759"/>
                  </a:lnTo>
                  <a:lnTo>
                    <a:pt x="932192" y="85382"/>
                  </a:lnTo>
                  <a:lnTo>
                    <a:pt x="933081" y="85382"/>
                  </a:lnTo>
                  <a:close/>
                </a:path>
                <a:path w="1017269" h="443229">
                  <a:moveTo>
                    <a:pt x="933653" y="256832"/>
                  </a:moveTo>
                  <a:lnTo>
                    <a:pt x="932891" y="257784"/>
                  </a:lnTo>
                  <a:lnTo>
                    <a:pt x="932891" y="259372"/>
                  </a:lnTo>
                  <a:lnTo>
                    <a:pt x="932256" y="260642"/>
                  </a:lnTo>
                  <a:lnTo>
                    <a:pt x="931570" y="260642"/>
                  </a:lnTo>
                  <a:lnTo>
                    <a:pt x="932370" y="259372"/>
                  </a:lnTo>
                  <a:lnTo>
                    <a:pt x="932891" y="259372"/>
                  </a:lnTo>
                  <a:lnTo>
                    <a:pt x="932891" y="257784"/>
                  </a:lnTo>
                  <a:lnTo>
                    <a:pt x="932637" y="258102"/>
                  </a:lnTo>
                  <a:lnTo>
                    <a:pt x="931773" y="259372"/>
                  </a:lnTo>
                  <a:lnTo>
                    <a:pt x="932294" y="258102"/>
                  </a:lnTo>
                  <a:lnTo>
                    <a:pt x="932599" y="258102"/>
                  </a:lnTo>
                  <a:lnTo>
                    <a:pt x="932726" y="256832"/>
                  </a:lnTo>
                  <a:lnTo>
                    <a:pt x="932065" y="257721"/>
                  </a:lnTo>
                  <a:lnTo>
                    <a:pt x="931964" y="258102"/>
                  </a:lnTo>
                  <a:lnTo>
                    <a:pt x="932002" y="257810"/>
                  </a:lnTo>
                  <a:lnTo>
                    <a:pt x="932116" y="256832"/>
                  </a:lnTo>
                  <a:lnTo>
                    <a:pt x="931176" y="257670"/>
                  </a:lnTo>
                  <a:lnTo>
                    <a:pt x="931176" y="258876"/>
                  </a:lnTo>
                  <a:lnTo>
                    <a:pt x="930351" y="259930"/>
                  </a:lnTo>
                  <a:lnTo>
                    <a:pt x="930211" y="260642"/>
                  </a:lnTo>
                  <a:lnTo>
                    <a:pt x="929767" y="260642"/>
                  </a:lnTo>
                  <a:lnTo>
                    <a:pt x="928903" y="260642"/>
                  </a:lnTo>
                  <a:lnTo>
                    <a:pt x="929716" y="259372"/>
                  </a:lnTo>
                  <a:lnTo>
                    <a:pt x="930630" y="258330"/>
                  </a:lnTo>
                  <a:lnTo>
                    <a:pt x="930363" y="259791"/>
                  </a:lnTo>
                  <a:lnTo>
                    <a:pt x="930681" y="259372"/>
                  </a:lnTo>
                  <a:lnTo>
                    <a:pt x="931176" y="258876"/>
                  </a:lnTo>
                  <a:lnTo>
                    <a:pt x="931176" y="257670"/>
                  </a:lnTo>
                  <a:lnTo>
                    <a:pt x="930681" y="258102"/>
                  </a:lnTo>
                  <a:lnTo>
                    <a:pt x="930643" y="258267"/>
                  </a:lnTo>
                  <a:lnTo>
                    <a:pt x="929411" y="259372"/>
                  </a:lnTo>
                  <a:lnTo>
                    <a:pt x="930071" y="258102"/>
                  </a:lnTo>
                  <a:lnTo>
                    <a:pt x="930224" y="257721"/>
                  </a:lnTo>
                  <a:lnTo>
                    <a:pt x="929894" y="258102"/>
                  </a:lnTo>
                  <a:lnTo>
                    <a:pt x="929881" y="256832"/>
                  </a:lnTo>
                  <a:lnTo>
                    <a:pt x="928141" y="259372"/>
                  </a:lnTo>
                  <a:lnTo>
                    <a:pt x="929487" y="256832"/>
                  </a:lnTo>
                  <a:lnTo>
                    <a:pt x="926579" y="258102"/>
                  </a:lnTo>
                  <a:lnTo>
                    <a:pt x="928090" y="256832"/>
                  </a:lnTo>
                  <a:lnTo>
                    <a:pt x="929601" y="255562"/>
                  </a:lnTo>
                  <a:lnTo>
                    <a:pt x="928814" y="255562"/>
                  </a:lnTo>
                  <a:lnTo>
                    <a:pt x="926680" y="256832"/>
                  </a:lnTo>
                  <a:lnTo>
                    <a:pt x="926223" y="256832"/>
                  </a:lnTo>
                  <a:lnTo>
                    <a:pt x="927658" y="255562"/>
                  </a:lnTo>
                  <a:lnTo>
                    <a:pt x="930541" y="253022"/>
                  </a:lnTo>
                  <a:lnTo>
                    <a:pt x="926312" y="255104"/>
                  </a:lnTo>
                  <a:lnTo>
                    <a:pt x="925842" y="255562"/>
                  </a:lnTo>
                  <a:lnTo>
                    <a:pt x="925918" y="255295"/>
                  </a:lnTo>
                  <a:lnTo>
                    <a:pt x="925398" y="255562"/>
                  </a:lnTo>
                  <a:lnTo>
                    <a:pt x="926007" y="255028"/>
                  </a:lnTo>
                  <a:lnTo>
                    <a:pt x="926655" y="253022"/>
                  </a:lnTo>
                  <a:lnTo>
                    <a:pt x="927049" y="251752"/>
                  </a:lnTo>
                  <a:lnTo>
                    <a:pt x="925233" y="252577"/>
                  </a:lnTo>
                  <a:lnTo>
                    <a:pt x="925182" y="253022"/>
                  </a:lnTo>
                  <a:lnTo>
                    <a:pt x="925169" y="252603"/>
                  </a:lnTo>
                  <a:lnTo>
                    <a:pt x="924280" y="253022"/>
                  </a:lnTo>
                  <a:lnTo>
                    <a:pt x="925169" y="251955"/>
                  </a:lnTo>
                  <a:lnTo>
                    <a:pt x="925156" y="251764"/>
                  </a:lnTo>
                  <a:lnTo>
                    <a:pt x="923505" y="253022"/>
                  </a:lnTo>
                  <a:lnTo>
                    <a:pt x="922223" y="251752"/>
                  </a:lnTo>
                  <a:lnTo>
                    <a:pt x="919772" y="253022"/>
                  </a:lnTo>
                  <a:lnTo>
                    <a:pt x="921232" y="251752"/>
                  </a:lnTo>
                  <a:lnTo>
                    <a:pt x="922680" y="250482"/>
                  </a:lnTo>
                  <a:lnTo>
                    <a:pt x="924077" y="250482"/>
                  </a:lnTo>
                  <a:lnTo>
                    <a:pt x="924293" y="250380"/>
                  </a:lnTo>
                  <a:lnTo>
                    <a:pt x="923683" y="249212"/>
                  </a:lnTo>
                  <a:lnTo>
                    <a:pt x="923480" y="249326"/>
                  </a:lnTo>
                  <a:lnTo>
                    <a:pt x="923607" y="249212"/>
                  </a:lnTo>
                  <a:lnTo>
                    <a:pt x="924991" y="247942"/>
                  </a:lnTo>
                  <a:lnTo>
                    <a:pt x="923251" y="248932"/>
                  </a:lnTo>
                  <a:lnTo>
                    <a:pt x="923251" y="249212"/>
                  </a:lnTo>
                  <a:lnTo>
                    <a:pt x="922883" y="249669"/>
                  </a:lnTo>
                  <a:lnTo>
                    <a:pt x="921448" y="250482"/>
                  </a:lnTo>
                  <a:lnTo>
                    <a:pt x="923251" y="249212"/>
                  </a:lnTo>
                  <a:lnTo>
                    <a:pt x="923251" y="248932"/>
                  </a:lnTo>
                  <a:lnTo>
                    <a:pt x="920521" y="250482"/>
                  </a:lnTo>
                  <a:lnTo>
                    <a:pt x="922261" y="249212"/>
                  </a:lnTo>
                  <a:lnTo>
                    <a:pt x="924001" y="247942"/>
                  </a:lnTo>
                  <a:lnTo>
                    <a:pt x="921016" y="249212"/>
                  </a:lnTo>
                  <a:lnTo>
                    <a:pt x="922705" y="246824"/>
                  </a:lnTo>
                  <a:lnTo>
                    <a:pt x="920915" y="247942"/>
                  </a:lnTo>
                  <a:lnTo>
                    <a:pt x="919416" y="246672"/>
                  </a:lnTo>
                  <a:lnTo>
                    <a:pt x="923213" y="245402"/>
                  </a:lnTo>
                  <a:lnTo>
                    <a:pt x="924814" y="244132"/>
                  </a:lnTo>
                  <a:lnTo>
                    <a:pt x="923607" y="244132"/>
                  </a:lnTo>
                  <a:lnTo>
                    <a:pt x="920191" y="245402"/>
                  </a:lnTo>
                  <a:lnTo>
                    <a:pt x="920445" y="244589"/>
                  </a:lnTo>
                  <a:lnTo>
                    <a:pt x="918464" y="245402"/>
                  </a:lnTo>
                  <a:lnTo>
                    <a:pt x="920584" y="242862"/>
                  </a:lnTo>
                  <a:lnTo>
                    <a:pt x="916813" y="242862"/>
                  </a:lnTo>
                  <a:lnTo>
                    <a:pt x="916533" y="242608"/>
                  </a:lnTo>
                  <a:lnTo>
                    <a:pt x="915708" y="241884"/>
                  </a:lnTo>
                  <a:lnTo>
                    <a:pt x="914298" y="242862"/>
                  </a:lnTo>
                  <a:lnTo>
                    <a:pt x="915771" y="242862"/>
                  </a:lnTo>
                  <a:lnTo>
                    <a:pt x="913930" y="244132"/>
                  </a:lnTo>
                  <a:lnTo>
                    <a:pt x="912317" y="244132"/>
                  </a:lnTo>
                  <a:lnTo>
                    <a:pt x="909993" y="244132"/>
                  </a:lnTo>
                  <a:lnTo>
                    <a:pt x="912291" y="242862"/>
                  </a:lnTo>
                  <a:lnTo>
                    <a:pt x="912317" y="244132"/>
                  </a:lnTo>
                  <a:lnTo>
                    <a:pt x="913295" y="242862"/>
                  </a:lnTo>
                  <a:lnTo>
                    <a:pt x="912876" y="242862"/>
                  </a:lnTo>
                  <a:lnTo>
                    <a:pt x="915606" y="241795"/>
                  </a:lnTo>
                  <a:lnTo>
                    <a:pt x="915365" y="241592"/>
                  </a:lnTo>
                  <a:lnTo>
                    <a:pt x="914590" y="241592"/>
                  </a:lnTo>
                  <a:lnTo>
                    <a:pt x="912177" y="241592"/>
                  </a:lnTo>
                  <a:lnTo>
                    <a:pt x="912888" y="240322"/>
                  </a:lnTo>
                  <a:lnTo>
                    <a:pt x="916203" y="239052"/>
                  </a:lnTo>
                  <a:lnTo>
                    <a:pt x="914590" y="241592"/>
                  </a:lnTo>
                  <a:lnTo>
                    <a:pt x="917257" y="240322"/>
                  </a:lnTo>
                  <a:lnTo>
                    <a:pt x="916343" y="241592"/>
                  </a:lnTo>
                  <a:lnTo>
                    <a:pt x="918845" y="240322"/>
                  </a:lnTo>
                  <a:lnTo>
                    <a:pt x="921334" y="239052"/>
                  </a:lnTo>
                  <a:lnTo>
                    <a:pt x="917778" y="241681"/>
                  </a:lnTo>
                  <a:lnTo>
                    <a:pt x="917536" y="241795"/>
                  </a:lnTo>
                  <a:lnTo>
                    <a:pt x="917765" y="241706"/>
                  </a:lnTo>
                  <a:lnTo>
                    <a:pt x="916533" y="242608"/>
                  </a:lnTo>
                  <a:lnTo>
                    <a:pt x="917917" y="241630"/>
                  </a:lnTo>
                  <a:lnTo>
                    <a:pt x="919454" y="240957"/>
                  </a:lnTo>
                  <a:lnTo>
                    <a:pt x="920496" y="241554"/>
                  </a:lnTo>
                  <a:lnTo>
                    <a:pt x="919899" y="240576"/>
                  </a:lnTo>
                  <a:lnTo>
                    <a:pt x="919175" y="240995"/>
                  </a:lnTo>
                  <a:lnTo>
                    <a:pt x="918362" y="241414"/>
                  </a:lnTo>
                  <a:lnTo>
                    <a:pt x="917956" y="241604"/>
                  </a:lnTo>
                  <a:lnTo>
                    <a:pt x="921575" y="239052"/>
                  </a:lnTo>
                  <a:lnTo>
                    <a:pt x="922108" y="237782"/>
                  </a:lnTo>
                  <a:lnTo>
                    <a:pt x="919327" y="239052"/>
                  </a:lnTo>
                  <a:lnTo>
                    <a:pt x="919619" y="237782"/>
                  </a:lnTo>
                  <a:lnTo>
                    <a:pt x="919899" y="236512"/>
                  </a:lnTo>
                  <a:lnTo>
                    <a:pt x="917930" y="237782"/>
                  </a:lnTo>
                  <a:lnTo>
                    <a:pt x="911123" y="237782"/>
                  </a:lnTo>
                  <a:lnTo>
                    <a:pt x="919200" y="235242"/>
                  </a:lnTo>
                  <a:lnTo>
                    <a:pt x="923239" y="233972"/>
                  </a:lnTo>
                  <a:lnTo>
                    <a:pt x="915911" y="233972"/>
                  </a:lnTo>
                  <a:lnTo>
                    <a:pt x="911517" y="235242"/>
                  </a:lnTo>
                  <a:lnTo>
                    <a:pt x="913523" y="233972"/>
                  </a:lnTo>
                  <a:lnTo>
                    <a:pt x="917511" y="232702"/>
                  </a:lnTo>
                  <a:lnTo>
                    <a:pt x="917549" y="231432"/>
                  </a:lnTo>
                  <a:lnTo>
                    <a:pt x="915682" y="232244"/>
                  </a:lnTo>
                  <a:lnTo>
                    <a:pt x="915949" y="231432"/>
                  </a:lnTo>
                  <a:lnTo>
                    <a:pt x="918806" y="230162"/>
                  </a:lnTo>
                  <a:lnTo>
                    <a:pt x="915568" y="230949"/>
                  </a:lnTo>
                  <a:lnTo>
                    <a:pt x="915568" y="231432"/>
                  </a:lnTo>
                  <a:lnTo>
                    <a:pt x="915543" y="232295"/>
                  </a:lnTo>
                  <a:lnTo>
                    <a:pt x="911707" y="233972"/>
                  </a:lnTo>
                  <a:lnTo>
                    <a:pt x="913980" y="231432"/>
                  </a:lnTo>
                  <a:lnTo>
                    <a:pt x="915568" y="231432"/>
                  </a:lnTo>
                  <a:lnTo>
                    <a:pt x="915568" y="230949"/>
                  </a:lnTo>
                  <a:lnTo>
                    <a:pt x="913574" y="231432"/>
                  </a:lnTo>
                  <a:lnTo>
                    <a:pt x="913384" y="231432"/>
                  </a:lnTo>
                  <a:lnTo>
                    <a:pt x="916813" y="230162"/>
                  </a:lnTo>
                  <a:lnTo>
                    <a:pt x="915936" y="228892"/>
                  </a:lnTo>
                  <a:lnTo>
                    <a:pt x="913041" y="227622"/>
                  </a:lnTo>
                  <a:lnTo>
                    <a:pt x="912139" y="226352"/>
                  </a:lnTo>
                  <a:lnTo>
                    <a:pt x="913193" y="225082"/>
                  </a:lnTo>
                  <a:lnTo>
                    <a:pt x="914336" y="226352"/>
                  </a:lnTo>
                  <a:lnTo>
                    <a:pt x="915339" y="225082"/>
                  </a:lnTo>
                  <a:lnTo>
                    <a:pt x="913218" y="223812"/>
                  </a:lnTo>
                  <a:lnTo>
                    <a:pt x="914946" y="220002"/>
                  </a:lnTo>
                  <a:lnTo>
                    <a:pt x="916686" y="217462"/>
                  </a:lnTo>
                  <a:lnTo>
                    <a:pt x="915441" y="217462"/>
                  </a:lnTo>
                  <a:lnTo>
                    <a:pt x="916470" y="216192"/>
                  </a:lnTo>
                  <a:lnTo>
                    <a:pt x="913523" y="217462"/>
                  </a:lnTo>
                  <a:lnTo>
                    <a:pt x="912253" y="217462"/>
                  </a:lnTo>
                  <a:lnTo>
                    <a:pt x="911961" y="216192"/>
                  </a:lnTo>
                  <a:lnTo>
                    <a:pt x="914857" y="216192"/>
                  </a:lnTo>
                  <a:lnTo>
                    <a:pt x="912050" y="214922"/>
                  </a:lnTo>
                  <a:lnTo>
                    <a:pt x="910805" y="214033"/>
                  </a:lnTo>
                  <a:lnTo>
                    <a:pt x="910805" y="225082"/>
                  </a:lnTo>
                  <a:lnTo>
                    <a:pt x="909472" y="225082"/>
                  </a:lnTo>
                  <a:lnTo>
                    <a:pt x="909967" y="223812"/>
                  </a:lnTo>
                  <a:lnTo>
                    <a:pt x="910717" y="223812"/>
                  </a:lnTo>
                  <a:lnTo>
                    <a:pt x="910805" y="225082"/>
                  </a:lnTo>
                  <a:lnTo>
                    <a:pt x="910805" y="214033"/>
                  </a:lnTo>
                  <a:lnTo>
                    <a:pt x="908532" y="212382"/>
                  </a:lnTo>
                  <a:lnTo>
                    <a:pt x="911707" y="211112"/>
                  </a:lnTo>
                  <a:lnTo>
                    <a:pt x="912647" y="211112"/>
                  </a:lnTo>
                  <a:lnTo>
                    <a:pt x="913765" y="209842"/>
                  </a:lnTo>
                  <a:lnTo>
                    <a:pt x="906246" y="209842"/>
                  </a:lnTo>
                  <a:lnTo>
                    <a:pt x="908977" y="208572"/>
                  </a:lnTo>
                  <a:lnTo>
                    <a:pt x="909561" y="208572"/>
                  </a:lnTo>
                  <a:lnTo>
                    <a:pt x="910602" y="206032"/>
                  </a:lnTo>
                  <a:lnTo>
                    <a:pt x="907503" y="203492"/>
                  </a:lnTo>
                  <a:lnTo>
                    <a:pt x="911923" y="200952"/>
                  </a:lnTo>
                  <a:lnTo>
                    <a:pt x="907478" y="200952"/>
                  </a:lnTo>
                  <a:lnTo>
                    <a:pt x="913625" y="198412"/>
                  </a:lnTo>
                  <a:lnTo>
                    <a:pt x="907453" y="198412"/>
                  </a:lnTo>
                  <a:lnTo>
                    <a:pt x="910374" y="197142"/>
                  </a:lnTo>
                  <a:lnTo>
                    <a:pt x="911542" y="197142"/>
                  </a:lnTo>
                  <a:lnTo>
                    <a:pt x="913511" y="194602"/>
                  </a:lnTo>
                  <a:lnTo>
                    <a:pt x="909637" y="194602"/>
                  </a:lnTo>
                  <a:lnTo>
                    <a:pt x="908964" y="193332"/>
                  </a:lnTo>
                  <a:lnTo>
                    <a:pt x="912202" y="193332"/>
                  </a:lnTo>
                  <a:lnTo>
                    <a:pt x="908786" y="192062"/>
                  </a:lnTo>
                  <a:lnTo>
                    <a:pt x="909396" y="192062"/>
                  </a:lnTo>
                  <a:lnTo>
                    <a:pt x="907910" y="190792"/>
                  </a:lnTo>
                  <a:lnTo>
                    <a:pt x="911555" y="189522"/>
                  </a:lnTo>
                  <a:lnTo>
                    <a:pt x="913218" y="189522"/>
                  </a:lnTo>
                  <a:lnTo>
                    <a:pt x="910399" y="186982"/>
                  </a:lnTo>
                  <a:lnTo>
                    <a:pt x="913003" y="186982"/>
                  </a:lnTo>
                  <a:lnTo>
                    <a:pt x="909662" y="185712"/>
                  </a:lnTo>
                  <a:lnTo>
                    <a:pt x="916381" y="186982"/>
                  </a:lnTo>
                  <a:lnTo>
                    <a:pt x="913333" y="185712"/>
                  </a:lnTo>
                  <a:lnTo>
                    <a:pt x="912685" y="185712"/>
                  </a:lnTo>
                  <a:lnTo>
                    <a:pt x="912647" y="184442"/>
                  </a:lnTo>
                  <a:lnTo>
                    <a:pt x="911783" y="183172"/>
                  </a:lnTo>
                  <a:lnTo>
                    <a:pt x="914031" y="183172"/>
                  </a:lnTo>
                  <a:lnTo>
                    <a:pt x="914603" y="180632"/>
                  </a:lnTo>
                  <a:lnTo>
                    <a:pt x="913066" y="179362"/>
                  </a:lnTo>
                  <a:lnTo>
                    <a:pt x="913117" y="178092"/>
                  </a:lnTo>
                  <a:lnTo>
                    <a:pt x="913155" y="176822"/>
                  </a:lnTo>
                  <a:lnTo>
                    <a:pt x="912088" y="178092"/>
                  </a:lnTo>
                  <a:lnTo>
                    <a:pt x="908253" y="178092"/>
                  </a:lnTo>
                  <a:lnTo>
                    <a:pt x="907910" y="176822"/>
                  </a:lnTo>
                  <a:lnTo>
                    <a:pt x="907453" y="176822"/>
                  </a:lnTo>
                  <a:lnTo>
                    <a:pt x="907872" y="175552"/>
                  </a:lnTo>
                  <a:lnTo>
                    <a:pt x="911288" y="175552"/>
                  </a:lnTo>
                  <a:lnTo>
                    <a:pt x="912444" y="176822"/>
                  </a:lnTo>
                  <a:lnTo>
                    <a:pt x="911339" y="175552"/>
                  </a:lnTo>
                  <a:lnTo>
                    <a:pt x="912025" y="175552"/>
                  </a:lnTo>
                  <a:lnTo>
                    <a:pt x="917587" y="174282"/>
                  </a:lnTo>
                  <a:lnTo>
                    <a:pt x="914946" y="174282"/>
                  </a:lnTo>
                  <a:lnTo>
                    <a:pt x="915035" y="171742"/>
                  </a:lnTo>
                  <a:lnTo>
                    <a:pt x="913892" y="170472"/>
                  </a:lnTo>
                  <a:lnTo>
                    <a:pt x="913765" y="169202"/>
                  </a:lnTo>
                  <a:lnTo>
                    <a:pt x="910831" y="169202"/>
                  </a:lnTo>
                  <a:lnTo>
                    <a:pt x="911491" y="167932"/>
                  </a:lnTo>
                  <a:lnTo>
                    <a:pt x="909154" y="167932"/>
                  </a:lnTo>
                  <a:lnTo>
                    <a:pt x="910183" y="166662"/>
                  </a:lnTo>
                  <a:lnTo>
                    <a:pt x="912622" y="165392"/>
                  </a:lnTo>
                  <a:lnTo>
                    <a:pt x="912520" y="164122"/>
                  </a:lnTo>
                  <a:lnTo>
                    <a:pt x="911148" y="162852"/>
                  </a:lnTo>
                  <a:lnTo>
                    <a:pt x="910932" y="161582"/>
                  </a:lnTo>
                  <a:lnTo>
                    <a:pt x="912774" y="161582"/>
                  </a:lnTo>
                  <a:lnTo>
                    <a:pt x="912507" y="160312"/>
                  </a:lnTo>
                  <a:lnTo>
                    <a:pt x="911479" y="159042"/>
                  </a:lnTo>
                  <a:lnTo>
                    <a:pt x="910501" y="157772"/>
                  </a:lnTo>
                  <a:lnTo>
                    <a:pt x="907973" y="157772"/>
                  </a:lnTo>
                  <a:lnTo>
                    <a:pt x="907580" y="156502"/>
                  </a:lnTo>
                  <a:lnTo>
                    <a:pt x="910717" y="156502"/>
                  </a:lnTo>
                  <a:lnTo>
                    <a:pt x="906919" y="153962"/>
                  </a:lnTo>
                  <a:lnTo>
                    <a:pt x="919048" y="151422"/>
                  </a:lnTo>
                  <a:lnTo>
                    <a:pt x="913879" y="148882"/>
                  </a:lnTo>
                  <a:lnTo>
                    <a:pt x="914133" y="148882"/>
                  </a:lnTo>
                  <a:lnTo>
                    <a:pt x="911580" y="147612"/>
                  </a:lnTo>
                  <a:lnTo>
                    <a:pt x="912190" y="146342"/>
                  </a:lnTo>
                  <a:lnTo>
                    <a:pt x="913485" y="147612"/>
                  </a:lnTo>
                  <a:lnTo>
                    <a:pt x="915238" y="147612"/>
                  </a:lnTo>
                  <a:lnTo>
                    <a:pt x="913206" y="146342"/>
                  </a:lnTo>
                  <a:lnTo>
                    <a:pt x="911161" y="145072"/>
                  </a:lnTo>
                  <a:lnTo>
                    <a:pt x="916432" y="143802"/>
                  </a:lnTo>
                  <a:lnTo>
                    <a:pt x="913765" y="141262"/>
                  </a:lnTo>
                  <a:lnTo>
                    <a:pt x="921740" y="141262"/>
                  </a:lnTo>
                  <a:lnTo>
                    <a:pt x="913993" y="136182"/>
                  </a:lnTo>
                  <a:lnTo>
                    <a:pt x="919441" y="136182"/>
                  </a:lnTo>
                  <a:lnTo>
                    <a:pt x="917587" y="134912"/>
                  </a:lnTo>
                  <a:lnTo>
                    <a:pt x="916584" y="134912"/>
                  </a:lnTo>
                  <a:lnTo>
                    <a:pt x="915352" y="129832"/>
                  </a:lnTo>
                  <a:lnTo>
                    <a:pt x="921016" y="126022"/>
                  </a:lnTo>
                  <a:lnTo>
                    <a:pt x="921931" y="124752"/>
                  </a:lnTo>
                  <a:lnTo>
                    <a:pt x="902665" y="124752"/>
                  </a:lnTo>
                  <a:lnTo>
                    <a:pt x="902500" y="124752"/>
                  </a:lnTo>
                  <a:lnTo>
                    <a:pt x="902373" y="125234"/>
                  </a:lnTo>
                  <a:lnTo>
                    <a:pt x="902373" y="242862"/>
                  </a:lnTo>
                  <a:lnTo>
                    <a:pt x="901090" y="244132"/>
                  </a:lnTo>
                  <a:lnTo>
                    <a:pt x="900150" y="243611"/>
                  </a:lnTo>
                  <a:lnTo>
                    <a:pt x="902373" y="242862"/>
                  </a:lnTo>
                  <a:lnTo>
                    <a:pt x="902373" y="125234"/>
                  </a:lnTo>
                  <a:lnTo>
                    <a:pt x="902157" y="126022"/>
                  </a:lnTo>
                  <a:lnTo>
                    <a:pt x="894384" y="124752"/>
                  </a:lnTo>
                  <a:lnTo>
                    <a:pt x="899452" y="129832"/>
                  </a:lnTo>
                  <a:lnTo>
                    <a:pt x="893140" y="128562"/>
                  </a:lnTo>
                  <a:lnTo>
                    <a:pt x="895565" y="132372"/>
                  </a:lnTo>
                  <a:lnTo>
                    <a:pt x="890841" y="133642"/>
                  </a:lnTo>
                  <a:lnTo>
                    <a:pt x="890930" y="136182"/>
                  </a:lnTo>
                  <a:lnTo>
                    <a:pt x="892619" y="136182"/>
                  </a:lnTo>
                  <a:lnTo>
                    <a:pt x="890841" y="136956"/>
                  </a:lnTo>
                  <a:lnTo>
                    <a:pt x="893381" y="136550"/>
                  </a:lnTo>
                  <a:lnTo>
                    <a:pt x="892759" y="136182"/>
                  </a:lnTo>
                  <a:lnTo>
                    <a:pt x="897229" y="136182"/>
                  </a:lnTo>
                  <a:lnTo>
                    <a:pt x="893876" y="136867"/>
                  </a:lnTo>
                  <a:lnTo>
                    <a:pt x="893597" y="136690"/>
                  </a:lnTo>
                  <a:lnTo>
                    <a:pt x="893622" y="136918"/>
                  </a:lnTo>
                  <a:lnTo>
                    <a:pt x="890981" y="137452"/>
                  </a:lnTo>
                  <a:lnTo>
                    <a:pt x="893711" y="137452"/>
                  </a:lnTo>
                  <a:lnTo>
                    <a:pt x="893953" y="138963"/>
                  </a:lnTo>
                  <a:lnTo>
                    <a:pt x="897039" y="138125"/>
                  </a:lnTo>
                  <a:lnTo>
                    <a:pt x="895883" y="138061"/>
                  </a:lnTo>
                  <a:lnTo>
                    <a:pt x="894867" y="137452"/>
                  </a:lnTo>
                  <a:lnTo>
                    <a:pt x="897318" y="137452"/>
                  </a:lnTo>
                  <a:lnTo>
                    <a:pt x="897623" y="138722"/>
                  </a:lnTo>
                  <a:lnTo>
                    <a:pt x="897051" y="138722"/>
                  </a:lnTo>
                  <a:lnTo>
                    <a:pt x="892987" y="139992"/>
                  </a:lnTo>
                  <a:lnTo>
                    <a:pt x="891082" y="139992"/>
                  </a:lnTo>
                  <a:lnTo>
                    <a:pt x="891705" y="138722"/>
                  </a:lnTo>
                  <a:lnTo>
                    <a:pt x="890270" y="138722"/>
                  </a:lnTo>
                  <a:lnTo>
                    <a:pt x="889571" y="139992"/>
                  </a:lnTo>
                  <a:lnTo>
                    <a:pt x="887501" y="138722"/>
                  </a:lnTo>
                  <a:lnTo>
                    <a:pt x="885672" y="139992"/>
                  </a:lnTo>
                  <a:lnTo>
                    <a:pt x="887958" y="139992"/>
                  </a:lnTo>
                  <a:lnTo>
                    <a:pt x="888834" y="141262"/>
                  </a:lnTo>
                  <a:lnTo>
                    <a:pt x="890943" y="141262"/>
                  </a:lnTo>
                  <a:lnTo>
                    <a:pt x="894003" y="143802"/>
                  </a:lnTo>
                  <a:lnTo>
                    <a:pt x="885355" y="141262"/>
                  </a:lnTo>
                  <a:lnTo>
                    <a:pt x="888390" y="143802"/>
                  </a:lnTo>
                  <a:lnTo>
                    <a:pt x="886498" y="143802"/>
                  </a:lnTo>
                  <a:lnTo>
                    <a:pt x="887514" y="145072"/>
                  </a:lnTo>
                  <a:lnTo>
                    <a:pt x="885875" y="147612"/>
                  </a:lnTo>
                  <a:lnTo>
                    <a:pt x="890828" y="148882"/>
                  </a:lnTo>
                  <a:lnTo>
                    <a:pt x="887895" y="148882"/>
                  </a:lnTo>
                  <a:lnTo>
                    <a:pt x="886752" y="150152"/>
                  </a:lnTo>
                  <a:lnTo>
                    <a:pt x="892784" y="153962"/>
                  </a:lnTo>
                  <a:lnTo>
                    <a:pt x="889431" y="156502"/>
                  </a:lnTo>
                  <a:lnTo>
                    <a:pt x="887882" y="155232"/>
                  </a:lnTo>
                  <a:lnTo>
                    <a:pt x="888288" y="156502"/>
                  </a:lnTo>
                  <a:lnTo>
                    <a:pt x="887463" y="156502"/>
                  </a:lnTo>
                  <a:lnTo>
                    <a:pt x="890079" y="159042"/>
                  </a:lnTo>
                  <a:lnTo>
                    <a:pt x="889127" y="159042"/>
                  </a:lnTo>
                  <a:lnTo>
                    <a:pt x="887425" y="157772"/>
                  </a:lnTo>
                  <a:lnTo>
                    <a:pt x="885164" y="160312"/>
                  </a:lnTo>
                  <a:lnTo>
                    <a:pt x="891349" y="162852"/>
                  </a:lnTo>
                  <a:lnTo>
                    <a:pt x="892251" y="164122"/>
                  </a:lnTo>
                  <a:lnTo>
                    <a:pt x="887679" y="164122"/>
                  </a:lnTo>
                  <a:lnTo>
                    <a:pt x="885952" y="165392"/>
                  </a:lnTo>
                  <a:lnTo>
                    <a:pt x="885202" y="166662"/>
                  </a:lnTo>
                  <a:lnTo>
                    <a:pt x="884542" y="166662"/>
                  </a:lnTo>
                  <a:lnTo>
                    <a:pt x="883894" y="169202"/>
                  </a:lnTo>
                  <a:lnTo>
                    <a:pt x="888212" y="171742"/>
                  </a:lnTo>
                  <a:lnTo>
                    <a:pt x="889952" y="174282"/>
                  </a:lnTo>
                  <a:lnTo>
                    <a:pt x="884885" y="175552"/>
                  </a:lnTo>
                  <a:lnTo>
                    <a:pt x="887691" y="179362"/>
                  </a:lnTo>
                  <a:lnTo>
                    <a:pt x="884809" y="181902"/>
                  </a:lnTo>
                  <a:lnTo>
                    <a:pt x="888403" y="181902"/>
                  </a:lnTo>
                  <a:lnTo>
                    <a:pt x="888860" y="183172"/>
                  </a:lnTo>
                  <a:lnTo>
                    <a:pt x="887920" y="183172"/>
                  </a:lnTo>
                  <a:lnTo>
                    <a:pt x="892111" y="184442"/>
                  </a:lnTo>
                  <a:lnTo>
                    <a:pt x="883805" y="184442"/>
                  </a:lnTo>
                  <a:lnTo>
                    <a:pt x="884948" y="185712"/>
                  </a:lnTo>
                  <a:lnTo>
                    <a:pt x="884872" y="186982"/>
                  </a:lnTo>
                  <a:lnTo>
                    <a:pt x="890422" y="186982"/>
                  </a:lnTo>
                  <a:lnTo>
                    <a:pt x="887437" y="189522"/>
                  </a:lnTo>
                  <a:lnTo>
                    <a:pt x="888123" y="190792"/>
                  </a:lnTo>
                  <a:lnTo>
                    <a:pt x="888961" y="193332"/>
                  </a:lnTo>
                  <a:lnTo>
                    <a:pt x="886447" y="194602"/>
                  </a:lnTo>
                  <a:lnTo>
                    <a:pt x="889241" y="197142"/>
                  </a:lnTo>
                  <a:lnTo>
                    <a:pt x="886294" y="197142"/>
                  </a:lnTo>
                  <a:lnTo>
                    <a:pt x="885240" y="199682"/>
                  </a:lnTo>
                  <a:lnTo>
                    <a:pt x="886180" y="200952"/>
                  </a:lnTo>
                  <a:lnTo>
                    <a:pt x="884008" y="200952"/>
                  </a:lnTo>
                  <a:lnTo>
                    <a:pt x="883932" y="202222"/>
                  </a:lnTo>
                  <a:lnTo>
                    <a:pt x="892683" y="202222"/>
                  </a:lnTo>
                  <a:lnTo>
                    <a:pt x="892975" y="203492"/>
                  </a:lnTo>
                  <a:lnTo>
                    <a:pt x="888593" y="203492"/>
                  </a:lnTo>
                  <a:lnTo>
                    <a:pt x="888860" y="206032"/>
                  </a:lnTo>
                  <a:lnTo>
                    <a:pt x="885202" y="208572"/>
                  </a:lnTo>
                  <a:lnTo>
                    <a:pt x="889393" y="209842"/>
                  </a:lnTo>
                  <a:lnTo>
                    <a:pt x="887260" y="209842"/>
                  </a:lnTo>
                  <a:lnTo>
                    <a:pt x="887247" y="211112"/>
                  </a:lnTo>
                  <a:lnTo>
                    <a:pt x="884669" y="213652"/>
                  </a:lnTo>
                  <a:lnTo>
                    <a:pt x="890663" y="212382"/>
                  </a:lnTo>
                  <a:lnTo>
                    <a:pt x="886752" y="213652"/>
                  </a:lnTo>
                  <a:lnTo>
                    <a:pt x="892365" y="216192"/>
                  </a:lnTo>
                  <a:lnTo>
                    <a:pt x="894308" y="216192"/>
                  </a:lnTo>
                  <a:lnTo>
                    <a:pt x="895553" y="217462"/>
                  </a:lnTo>
                  <a:lnTo>
                    <a:pt x="895223" y="217462"/>
                  </a:lnTo>
                  <a:lnTo>
                    <a:pt x="893851" y="218351"/>
                  </a:lnTo>
                  <a:lnTo>
                    <a:pt x="896810" y="217462"/>
                  </a:lnTo>
                  <a:lnTo>
                    <a:pt x="895477" y="220002"/>
                  </a:lnTo>
                  <a:lnTo>
                    <a:pt x="896721" y="220002"/>
                  </a:lnTo>
                  <a:lnTo>
                    <a:pt x="897978" y="221272"/>
                  </a:lnTo>
                  <a:lnTo>
                    <a:pt x="896327" y="222542"/>
                  </a:lnTo>
                  <a:lnTo>
                    <a:pt x="897572" y="222542"/>
                  </a:lnTo>
                  <a:lnTo>
                    <a:pt x="896924" y="223812"/>
                  </a:lnTo>
                  <a:lnTo>
                    <a:pt x="894994" y="223812"/>
                  </a:lnTo>
                  <a:lnTo>
                    <a:pt x="894486" y="224586"/>
                  </a:lnTo>
                  <a:lnTo>
                    <a:pt x="894486" y="225082"/>
                  </a:lnTo>
                  <a:lnTo>
                    <a:pt x="894270" y="225183"/>
                  </a:lnTo>
                  <a:lnTo>
                    <a:pt x="894486" y="225082"/>
                  </a:lnTo>
                  <a:lnTo>
                    <a:pt x="894486" y="224586"/>
                  </a:lnTo>
                  <a:lnTo>
                    <a:pt x="894003" y="225310"/>
                  </a:lnTo>
                  <a:lnTo>
                    <a:pt x="894270" y="225310"/>
                  </a:lnTo>
                  <a:lnTo>
                    <a:pt x="894308" y="226352"/>
                  </a:lnTo>
                  <a:lnTo>
                    <a:pt x="898753" y="226352"/>
                  </a:lnTo>
                  <a:lnTo>
                    <a:pt x="896137" y="227622"/>
                  </a:lnTo>
                  <a:lnTo>
                    <a:pt x="894461" y="227622"/>
                  </a:lnTo>
                  <a:lnTo>
                    <a:pt x="894308" y="226352"/>
                  </a:lnTo>
                  <a:lnTo>
                    <a:pt x="893318" y="226352"/>
                  </a:lnTo>
                  <a:lnTo>
                    <a:pt x="891844" y="226352"/>
                  </a:lnTo>
                  <a:lnTo>
                    <a:pt x="891565" y="227622"/>
                  </a:lnTo>
                  <a:lnTo>
                    <a:pt x="889914" y="227622"/>
                  </a:lnTo>
                  <a:lnTo>
                    <a:pt x="894499" y="228892"/>
                  </a:lnTo>
                  <a:lnTo>
                    <a:pt x="893445" y="230162"/>
                  </a:lnTo>
                  <a:lnTo>
                    <a:pt x="892784" y="230162"/>
                  </a:lnTo>
                  <a:lnTo>
                    <a:pt x="892403" y="231432"/>
                  </a:lnTo>
                  <a:lnTo>
                    <a:pt x="892263" y="231432"/>
                  </a:lnTo>
                  <a:lnTo>
                    <a:pt x="892416" y="232702"/>
                  </a:lnTo>
                  <a:lnTo>
                    <a:pt x="891247" y="232702"/>
                  </a:lnTo>
                  <a:lnTo>
                    <a:pt x="891260" y="233972"/>
                  </a:lnTo>
                  <a:lnTo>
                    <a:pt x="894118" y="232702"/>
                  </a:lnTo>
                  <a:lnTo>
                    <a:pt x="893826" y="233972"/>
                  </a:lnTo>
                  <a:lnTo>
                    <a:pt x="896048" y="232702"/>
                  </a:lnTo>
                  <a:lnTo>
                    <a:pt x="895388" y="232702"/>
                  </a:lnTo>
                  <a:lnTo>
                    <a:pt x="895057" y="231432"/>
                  </a:lnTo>
                  <a:lnTo>
                    <a:pt x="897801" y="231432"/>
                  </a:lnTo>
                  <a:lnTo>
                    <a:pt x="896327" y="232702"/>
                  </a:lnTo>
                  <a:lnTo>
                    <a:pt x="901128" y="231432"/>
                  </a:lnTo>
                  <a:lnTo>
                    <a:pt x="897280" y="233972"/>
                  </a:lnTo>
                  <a:lnTo>
                    <a:pt x="895451" y="235242"/>
                  </a:lnTo>
                  <a:lnTo>
                    <a:pt x="893051" y="236512"/>
                  </a:lnTo>
                  <a:lnTo>
                    <a:pt x="895057" y="237782"/>
                  </a:lnTo>
                  <a:lnTo>
                    <a:pt x="895184" y="240322"/>
                  </a:lnTo>
                  <a:lnTo>
                    <a:pt x="897216" y="240322"/>
                  </a:lnTo>
                  <a:lnTo>
                    <a:pt x="898017" y="240944"/>
                  </a:lnTo>
                  <a:lnTo>
                    <a:pt x="898017" y="240322"/>
                  </a:lnTo>
                  <a:lnTo>
                    <a:pt x="899426" y="240322"/>
                  </a:lnTo>
                  <a:lnTo>
                    <a:pt x="898702" y="241490"/>
                  </a:lnTo>
                  <a:lnTo>
                    <a:pt x="898753" y="242608"/>
                  </a:lnTo>
                  <a:lnTo>
                    <a:pt x="898639" y="244132"/>
                  </a:lnTo>
                  <a:lnTo>
                    <a:pt x="899604" y="243801"/>
                  </a:lnTo>
                  <a:lnTo>
                    <a:pt x="899909" y="244132"/>
                  </a:lnTo>
                  <a:lnTo>
                    <a:pt x="898715" y="244132"/>
                  </a:lnTo>
                  <a:lnTo>
                    <a:pt x="898410" y="247942"/>
                  </a:lnTo>
                  <a:lnTo>
                    <a:pt x="901801" y="247942"/>
                  </a:lnTo>
                  <a:lnTo>
                    <a:pt x="904976" y="249212"/>
                  </a:lnTo>
                  <a:lnTo>
                    <a:pt x="904049" y="253022"/>
                  </a:lnTo>
                  <a:lnTo>
                    <a:pt x="904519" y="253022"/>
                  </a:lnTo>
                  <a:lnTo>
                    <a:pt x="905103" y="251752"/>
                  </a:lnTo>
                  <a:lnTo>
                    <a:pt x="903935" y="258102"/>
                  </a:lnTo>
                  <a:lnTo>
                    <a:pt x="912012" y="258102"/>
                  </a:lnTo>
                  <a:lnTo>
                    <a:pt x="910437" y="265722"/>
                  </a:lnTo>
                  <a:lnTo>
                    <a:pt x="910437" y="266992"/>
                  </a:lnTo>
                  <a:lnTo>
                    <a:pt x="914349" y="264452"/>
                  </a:lnTo>
                  <a:lnTo>
                    <a:pt x="912202" y="266992"/>
                  </a:lnTo>
                  <a:lnTo>
                    <a:pt x="915809" y="265722"/>
                  </a:lnTo>
                  <a:lnTo>
                    <a:pt x="918794" y="264452"/>
                  </a:lnTo>
                  <a:lnTo>
                    <a:pt x="913041" y="273342"/>
                  </a:lnTo>
                  <a:lnTo>
                    <a:pt x="918400" y="272072"/>
                  </a:lnTo>
                  <a:lnTo>
                    <a:pt x="919429" y="269532"/>
                  </a:lnTo>
                  <a:lnTo>
                    <a:pt x="919924" y="270802"/>
                  </a:lnTo>
                  <a:lnTo>
                    <a:pt x="922401" y="270802"/>
                  </a:lnTo>
                  <a:lnTo>
                    <a:pt x="922070" y="272072"/>
                  </a:lnTo>
                  <a:lnTo>
                    <a:pt x="921207" y="273342"/>
                  </a:lnTo>
                  <a:lnTo>
                    <a:pt x="922375" y="273342"/>
                  </a:lnTo>
                  <a:lnTo>
                    <a:pt x="923493" y="272072"/>
                  </a:lnTo>
                  <a:lnTo>
                    <a:pt x="924547" y="272072"/>
                  </a:lnTo>
                  <a:lnTo>
                    <a:pt x="925499" y="273342"/>
                  </a:lnTo>
                  <a:lnTo>
                    <a:pt x="921118" y="277152"/>
                  </a:lnTo>
                  <a:lnTo>
                    <a:pt x="923569" y="278422"/>
                  </a:lnTo>
                  <a:lnTo>
                    <a:pt x="924902" y="278422"/>
                  </a:lnTo>
                  <a:lnTo>
                    <a:pt x="928103" y="275882"/>
                  </a:lnTo>
                  <a:lnTo>
                    <a:pt x="928128" y="274612"/>
                  </a:lnTo>
                  <a:lnTo>
                    <a:pt x="927823" y="274612"/>
                  </a:lnTo>
                  <a:lnTo>
                    <a:pt x="927646" y="273342"/>
                  </a:lnTo>
                  <a:lnTo>
                    <a:pt x="928268" y="272072"/>
                  </a:lnTo>
                  <a:lnTo>
                    <a:pt x="929093" y="271043"/>
                  </a:lnTo>
                  <a:lnTo>
                    <a:pt x="928662" y="272122"/>
                  </a:lnTo>
                  <a:lnTo>
                    <a:pt x="929487" y="270510"/>
                  </a:lnTo>
                  <a:lnTo>
                    <a:pt x="929944" y="269532"/>
                  </a:lnTo>
                  <a:lnTo>
                    <a:pt x="931252" y="266992"/>
                  </a:lnTo>
                  <a:lnTo>
                    <a:pt x="932205" y="264452"/>
                  </a:lnTo>
                  <a:lnTo>
                    <a:pt x="933157" y="261912"/>
                  </a:lnTo>
                  <a:lnTo>
                    <a:pt x="933284" y="260642"/>
                  </a:lnTo>
                  <a:lnTo>
                    <a:pt x="933526" y="258102"/>
                  </a:lnTo>
                  <a:lnTo>
                    <a:pt x="933145" y="258838"/>
                  </a:lnTo>
                  <a:lnTo>
                    <a:pt x="933653" y="256832"/>
                  </a:lnTo>
                  <a:close/>
                </a:path>
                <a:path w="1017269" h="443229">
                  <a:moveTo>
                    <a:pt x="934123" y="75501"/>
                  </a:moveTo>
                  <a:lnTo>
                    <a:pt x="934034" y="75222"/>
                  </a:lnTo>
                  <a:lnTo>
                    <a:pt x="933678" y="75222"/>
                  </a:lnTo>
                  <a:lnTo>
                    <a:pt x="934123" y="75501"/>
                  </a:lnTo>
                  <a:close/>
                </a:path>
                <a:path w="1017269" h="443229">
                  <a:moveTo>
                    <a:pt x="935355" y="70383"/>
                  </a:moveTo>
                  <a:lnTo>
                    <a:pt x="935304" y="70142"/>
                  </a:lnTo>
                  <a:lnTo>
                    <a:pt x="935062" y="70142"/>
                  </a:lnTo>
                  <a:lnTo>
                    <a:pt x="935355" y="70383"/>
                  </a:lnTo>
                  <a:close/>
                </a:path>
                <a:path w="1017269" h="443229">
                  <a:moveTo>
                    <a:pt x="935634" y="76492"/>
                  </a:moveTo>
                  <a:lnTo>
                    <a:pt x="934605" y="75819"/>
                  </a:lnTo>
                  <a:lnTo>
                    <a:pt x="934123" y="75501"/>
                  </a:lnTo>
                  <a:lnTo>
                    <a:pt x="934377" y="76454"/>
                  </a:lnTo>
                  <a:lnTo>
                    <a:pt x="934948" y="76492"/>
                  </a:lnTo>
                  <a:lnTo>
                    <a:pt x="935634" y="76492"/>
                  </a:lnTo>
                  <a:close/>
                </a:path>
                <a:path w="1017269" h="443229">
                  <a:moveTo>
                    <a:pt x="936180" y="73952"/>
                  </a:moveTo>
                  <a:lnTo>
                    <a:pt x="935761" y="73698"/>
                  </a:lnTo>
                  <a:lnTo>
                    <a:pt x="935913" y="73952"/>
                  </a:lnTo>
                  <a:lnTo>
                    <a:pt x="936180" y="73952"/>
                  </a:lnTo>
                  <a:close/>
                </a:path>
                <a:path w="1017269" h="443229">
                  <a:moveTo>
                    <a:pt x="938580" y="57302"/>
                  </a:moveTo>
                  <a:lnTo>
                    <a:pt x="938364" y="56883"/>
                  </a:lnTo>
                  <a:lnTo>
                    <a:pt x="938060" y="57023"/>
                  </a:lnTo>
                  <a:lnTo>
                    <a:pt x="937628" y="57162"/>
                  </a:lnTo>
                  <a:lnTo>
                    <a:pt x="937869" y="57632"/>
                  </a:lnTo>
                  <a:lnTo>
                    <a:pt x="938555" y="57619"/>
                  </a:lnTo>
                  <a:lnTo>
                    <a:pt x="938580" y="57302"/>
                  </a:lnTo>
                  <a:close/>
                </a:path>
                <a:path w="1017269" h="443229">
                  <a:moveTo>
                    <a:pt x="938911" y="56489"/>
                  </a:moveTo>
                  <a:lnTo>
                    <a:pt x="937475" y="55638"/>
                  </a:lnTo>
                  <a:lnTo>
                    <a:pt x="937818" y="56083"/>
                  </a:lnTo>
                  <a:lnTo>
                    <a:pt x="938187" y="56515"/>
                  </a:lnTo>
                  <a:lnTo>
                    <a:pt x="938364" y="56870"/>
                  </a:lnTo>
                  <a:lnTo>
                    <a:pt x="938733" y="56680"/>
                  </a:lnTo>
                  <a:lnTo>
                    <a:pt x="938911" y="56489"/>
                  </a:lnTo>
                  <a:close/>
                </a:path>
                <a:path w="1017269" h="443229">
                  <a:moveTo>
                    <a:pt x="943140" y="23850"/>
                  </a:moveTo>
                  <a:lnTo>
                    <a:pt x="942759" y="23622"/>
                  </a:lnTo>
                  <a:lnTo>
                    <a:pt x="942428" y="23418"/>
                  </a:lnTo>
                  <a:lnTo>
                    <a:pt x="942238" y="23291"/>
                  </a:lnTo>
                  <a:lnTo>
                    <a:pt x="942530" y="23520"/>
                  </a:lnTo>
                  <a:lnTo>
                    <a:pt x="942835" y="23698"/>
                  </a:lnTo>
                  <a:lnTo>
                    <a:pt x="943140" y="23850"/>
                  </a:lnTo>
                  <a:close/>
                </a:path>
                <a:path w="1017269" h="443229">
                  <a:moveTo>
                    <a:pt x="944537" y="25692"/>
                  </a:moveTo>
                  <a:lnTo>
                    <a:pt x="943140" y="24422"/>
                  </a:lnTo>
                  <a:lnTo>
                    <a:pt x="944105" y="25692"/>
                  </a:lnTo>
                  <a:lnTo>
                    <a:pt x="944537" y="25692"/>
                  </a:lnTo>
                  <a:close/>
                </a:path>
                <a:path w="1017269" h="443229">
                  <a:moveTo>
                    <a:pt x="946759" y="49822"/>
                  </a:moveTo>
                  <a:lnTo>
                    <a:pt x="943419" y="48552"/>
                  </a:lnTo>
                  <a:lnTo>
                    <a:pt x="946505" y="51092"/>
                  </a:lnTo>
                  <a:lnTo>
                    <a:pt x="946759" y="49822"/>
                  </a:lnTo>
                  <a:close/>
                </a:path>
                <a:path w="1017269" h="443229">
                  <a:moveTo>
                    <a:pt x="947762" y="18745"/>
                  </a:moveTo>
                  <a:lnTo>
                    <a:pt x="947483" y="18465"/>
                  </a:lnTo>
                  <a:lnTo>
                    <a:pt x="946772" y="17729"/>
                  </a:lnTo>
                  <a:lnTo>
                    <a:pt x="947635" y="18935"/>
                  </a:lnTo>
                  <a:lnTo>
                    <a:pt x="947762" y="18745"/>
                  </a:lnTo>
                  <a:close/>
                </a:path>
                <a:path w="1017269" h="443229">
                  <a:moveTo>
                    <a:pt x="952106" y="417868"/>
                  </a:moveTo>
                  <a:lnTo>
                    <a:pt x="951395" y="418947"/>
                  </a:lnTo>
                  <a:lnTo>
                    <a:pt x="951763" y="418528"/>
                  </a:lnTo>
                  <a:lnTo>
                    <a:pt x="952106" y="417868"/>
                  </a:lnTo>
                  <a:close/>
                </a:path>
                <a:path w="1017269" h="443229">
                  <a:moveTo>
                    <a:pt x="957414" y="405066"/>
                  </a:moveTo>
                  <a:lnTo>
                    <a:pt x="955179" y="403098"/>
                  </a:lnTo>
                  <a:lnTo>
                    <a:pt x="955535" y="402526"/>
                  </a:lnTo>
                  <a:lnTo>
                    <a:pt x="953554" y="402920"/>
                  </a:lnTo>
                  <a:lnTo>
                    <a:pt x="953058" y="403034"/>
                  </a:lnTo>
                  <a:lnTo>
                    <a:pt x="954646" y="404647"/>
                  </a:lnTo>
                  <a:lnTo>
                    <a:pt x="957414" y="405066"/>
                  </a:lnTo>
                  <a:close/>
                </a:path>
                <a:path w="1017269" h="443229">
                  <a:moveTo>
                    <a:pt x="959027" y="12992"/>
                  </a:moveTo>
                  <a:lnTo>
                    <a:pt x="957351" y="11722"/>
                  </a:lnTo>
                  <a:lnTo>
                    <a:pt x="957872" y="12395"/>
                  </a:lnTo>
                  <a:lnTo>
                    <a:pt x="959027" y="12992"/>
                  </a:lnTo>
                  <a:close/>
                </a:path>
                <a:path w="1017269" h="443229">
                  <a:moveTo>
                    <a:pt x="959548" y="26606"/>
                  </a:moveTo>
                  <a:lnTo>
                    <a:pt x="959396" y="26479"/>
                  </a:lnTo>
                  <a:lnTo>
                    <a:pt x="959142" y="26377"/>
                  </a:lnTo>
                  <a:lnTo>
                    <a:pt x="958862" y="26263"/>
                  </a:lnTo>
                  <a:lnTo>
                    <a:pt x="959078" y="26416"/>
                  </a:lnTo>
                  <a:lnTo>
                    <a:pt x="959319" y="26543"/>
                  </a:lnTo>
                  <a:lnTo>
                    <a:pt x="959548" y="26606"/>
                  </a:lnTo>
                  <a:close/>
                </a:path>
                <a:path w="1017269" h="443229">
                  <a:moveTo>
                    <a:pt x="960920" y="12776"/>
                  </a:moveTo>
                  <a:lnTo>
                    <a:pt x="959256" y="11722"/>
                  </a:lnTo>
                  <a:lnTo>
                    <a:pt x="960843" y="12992"/>
                  </a:lnTo>
                  <a:lnTo>
                    <a:pt x="960920" y="12776"/>
                  </a:lnTo>
                  <a:close/>
                </a:path>
                <a:path w="1017269" h="443229">
                  <a:moveTo>
                    <a:pt x="961618" y="13233"/>
                  </a:moveTo>
                  <a:lnTo>
                    <a:pt x="961275" y="11722"/>
                  </a:lnTo>
                  <a:lnTo>
                    <a:pt x="960920" y="12776"/>
                  </a:lnTo>
                  <a:lnTo>
                    <a:pt x="961618" y="13233"/>
                  </a:lnTo>
                  <a:close/>
                </a:path>
                <a:path w="1017269" h="443229">
                  <a:moveTo>
                    <a:pt x="962558" y="10287"/>
                  </a:moveTo>
                  <a:lnTo>
                    <a:pt x="961580" y="9182"/>
                  </a:lnTo>
                  <a:lnTo>
                    <a:pt x="962482" y="10452"/>
                  </a:lnTo>
                  <a:lnTo>
                    <a:pt x="962558" y="10287"/>
                  </a:lnTo>
                  <a:close/>
                </a:path>
                <a:path w="1017269" h="443229">
                  <a:moveTo>
                    <a:pt x="962710" y="10007"/>
                  </a:moveTo>
                  <a:lnTo>
                    <a:pt x="962558" y="10287"/>
                  </a:lnTo>
                  <a:lnTo>
                    <a:pt x="962710" y="10452"/>
                  </a:lnTo>
                  <a:lnTo>
                    <a:pt x="962710" y="10007"/>
                  </a:lnTo>
                  <a:close/>
                </a:path>
                <a:path w="1017269" h="443229">
                  <a:moveTo>
                    <a:pt x="962926" y="9613"/>
                  </a:moveTo>
                  <a:lnTo>
                    <a:pt x="962710" y="9182"/>
                  </a:lnTo>
                  <a:lnTo>
                    <a:pt x="962710" y="10007"/>
                  </a:lnTo>
                  <a:lnTo>
                    <a:pt x="962926" y="9613"/>
                  </a:lnTo>
                  <a:close/>
                </a:path>
                <a:path w="1017269" h="443229">
                  <a:moveTo>
                    <a:pt x="963142" y="9182"/>
                  </a:moveTo>
                  <a:lnTo>
                    <a:pt x="960907" y="7912"/>
                  </a:lnTo>
                  <a:lnTo>
                    <a:pt x="963129" y="9220"/>
                  </a:lnTo>
                  <a:close/>
                </a:path>
                <a:path w="1017269" h="443229">
                  <a:moveTo>
                    <a:pt x="963879" y="423773"/>
                  </a:moveTo>
                  <a:lnTo>
                    <a:pt x="962380" y="423773"/>
                  </a:lnTo>
                  <a:lnTo>
                    <a:pt x="963434" y="424561"/>
                  </a:lnTo>
                  <a:lnTo>
                    <a:pt x="963879" y="423773"/>
                  </a:lnTo>
                  <a:close/>
                </a:path>
                <a:path w="1017269" h="443229">
                  <a:moveTo>
                    <a:pt x="965758" y="426313"/>
                  </a:moveTo>
                  <a:lnTo>
                    <a:pt x="963434" y="424561"/>
                  </a:lnTo>
                  <a:lnTo>
                    <a:pt x="962482" y="426313"/>
                  </a:lnTo>
                  <a:lnTo>
                    <a:pt x="965758" y="426313"/>
                  </a:lnTo>
                  <a:close/>
                </a:path>
                <a:path w="1017269" h="443229">
                  <a:moveTo>
                    <a:pt x="966927" y="5372"/>
                  </a:moveTo>
                  <a:lnTo>
                    <a:pt x="966736" y="4102"/>
                  </a:lnTo>
                  <a:lnTo>
                    <a:pt x="966800" y="5372"/>
                  </a:lnTo>
                  <a:lnTo>
                    <a:pt x="966927" y="5372"/>
                  </a:lnTo>
                  <a:close/>
                </a:path>
                <a:path w="1017269" h="443229">
                  <a:moveTo>
                    <a:pt x="967105" y="414883"/>
                  </a:moveTo>
                  <a:lnTo>
                    <a:pt x="964006" y="414020"/>
                  </a:lnTo>
                  <a:lnTo>
                    <a:pt x="963853" y="414883"/>
                  </a:lnTo>
                  <a:lnTo>
                    <a:pt x="967105" y="414883"/>
                  </a:lnTo>
                  <a:close/>
                </a:path>
                <a:path w="1017269" h="443229">
                  <a:moveTo>
                    <a:pt x="968197" y="21882"/>
                  </a:moveTo>
                  <a:lnTo>
                    <a:pt x="967625" y="20612"/>
                  </a:lnTo>
                  <a:lnTo>
                    <a:pt x="967447" y="20612"/>
                  </a:lnTo>
                  <a:lnTo>
                    <a:pt x="968197" y="21882"/>
                  </a:lnTo>
                  <a:close/>
                </a:path>
                <a:path w="1017269" h="443229">
                  <a:moveTo>
                    <a:pt x="969645" y="19342"/>
                  </a:moveTo>
                  <a:lnTo>
                    <a:pt x="968743" y="18072"/>
                  </a:lnTo>
                  <a:lnTo>
                    <a:pt x="968959" y="19138"/>
                  </a:lnTo>
                  <a:lnTo>
                    <a:pt x="969111" y="19342"/>
                  </a:lnTo>
                  <a:lnTo>
                    <a:pt x="969645" y="19342"/>
                  </a:lnTo>
                  <a:close/>
                </a:path>
                <a:path w="1017269" h="443229">
                  <a:moveTo>
                    <a:pt x="970559" y="20612"/>
                  </a:moveTo>
                  <a:lnTo>
                    <a:pt x="970508" y="19342"/>
                  </a:lnTo>
                  <a:lnTo>
                    <a:pt x="969645" y="19342"/>
                  </a:lnTo>
                  <a:lnTo>
                    <a:pt x="970559" y="20612"/>
                  </a:lnTo>
                  <a:close/>
                </a:path>
                <a:path w="1017269" h="443229">
                  <a:moveTo>
                    <a:pt x="973493" y="414045"/>
                  </a:moveTo>
                  <a:lnTo>
                    <a:pt x="973277" y="413410"/>
                  </a:lnTo>
                  <a:lnTo>
                    <a:pt x="968971" y="411518"/>
                  </a:lnTo>
                  <a:lnTo>
                    <a:pt x="973493" y="414045"/>
                  </a:lnTo>
                  <a:close/>
                </a:path>
                <a:path w="1017269" h="443229">
                  <a:moveTo>
                    <a:pt x="973797" y="7912"/>
                  </a:moveTo>
                  <a:lnTo>
                    <a:pt x="972159" y="6642"/>
                  </a:lnTo>
                  <a:lnTo>
                    <a:pt x="973467" y="7912"/>
                  </a:lnTo>
                  <a:lnTo>
                    <a:pt x="973797" y="7912"/>
                  </a:lnTo>
                  <a:close/>
                </a:path>
                <a:path w="1017269" h="443229">
                  <a:moveTo>
                    <a:pt x="974712" y="411353"/>
                  </a:moveTo>
                  <a:lnTo>
                    <a:pt x="969810" y="406006"/>
                  </a:lnTo>
                  <a:lnTo>
                    <a:pt x="973010" y="410972"/>
                  </a:lnTo>
                  <a:lnTo>
                    <a:pt x="974712" y="411353"/>
                  </a:lnTo>
                  <a:close/>
                </a:path>
                <a:path w="1017269" h="443229">
                  <a:moveTo>
                    <a:pt x="974775" y="9182"/>
                  </a:moveTo>
                  <a:lnTo>
                    <a:pt x="973467" y="7912"/>
                  </a:lnTo>
                  <a:lnTo>
                    <a:pt x="972794" y="7912"/>
                  </a:lnTo>
                  <a:lnTo>
                    <a:pt x="970000" y="4102"/>
                  </a:lnTo>
                  <a:lnTo>
                    <a:pt x="971791" y="7912"/>
                  </a:lnTo>
                  <a:lnTo>
                    <a:pt x="970800" y="6642"/>
                  </a:lnTo>
                  <a:lnTo>
                    <a:pt x="968933" y="5372"/>
                  </a:lnTo>
                  <a:lnTo>
                    <a:pt x="966736" y="4102"/>
                  </a:lnTo>
                  <a:lnTo>
                    <a:pt x="969467" y="6642"/>
                  </a:lnTo>
                  <a:lnTo>
                    <a:pt x="967257" y="5372"/>
                  </a:lnTo>
                  <a:lnTo>
                    <a:pt x="966927" y="5372"/>
                  </a:lnTo>
                  <a:lnTo>
                    <a:pt x="967105" y="6642"/>
                  </a:lnTo>
                  <a:lnTo>
                    <a:pt x="966546" y="5372"/>
                  </a:lnTo>
                  <a:lnTo>
                    <a:pt x="964793" y="4102"/>
                  </a:lnTo>
                  <a:lnTo>
                    <a:pt x="962748" y="4102"/>
                  </a:lnTo>
                  <a:lnTo>
                    <a:pt x="966355" y="7912"/>
                  </a:lnTo>
                  <a:lnTo>
                    <a:pt x="963561" y="6642"/>
                  </a:lnTo>
                  <a:lnTo>
                    <a:pt x="963447" y="5372"/>
                  </a:lnTo>
                  <a:lnTo>
                    <a:pt x="963142" y="7912"/>
                  </a:lnTo>
                  <a:lnTo>
                    <a:pt x="965657" y="7912"/>
                  </a:lnTo>
                  <a:lnTo>
                    <a:pt x="967384" y="11722"/>
                  </a:lnTo>
                  <a:lnTo>
                    <a:pt x="963129" y="9220"/>
                  </a:lnTo>
                  <a:lnTo>
                    <a:pt x="962926" y="9613"/>
                  </a:lnTo>
                  <a:lnTo>
                    <a:pt x="963955" y="11722"/>
                  </a:lnTo>
                  <a:lnTo>
                    <a:pt x="961148" y="10452"/>
                  </a:lnTo>
                  <a:lnTo>
                    <a:pt x="963218" y="14262"/>
                  </a:lnTo>
                  <a:lnTo>
                    <a:pt x="961618" y="13233"/>
                  </a:lnTo>
                  <a:lnTo>
                    <a:pt x="961859" y="14262"/>
                  </a:lnTo>
                  <a:lnTo>
                    <a:pt x="957554" y="10452"/>
                  </a:lnTo>
                  <a:lnTo>
                    <a:pt x="961771" y="15532"/>
                  </a:lnTo>
                  <a:lnTo>
                    <a:pt x="959307" y="14262"/>
                  </a:lnTo>
                  <a:lnTo>
                    <a:pt x="957872" y="12395"/>
                  </a:lnTo>
                  <a:lnTo>
                    <a:pt x="956525" y="11722"/>
                  </a:lnTo>
                  <a:lnTo>
                    <a:pt x="959802" y="15532"/>
                  </a:lnTo>
                  <a:lnTo>
                    <a:pt x="954595" y="11722"/>
                  </a:lnTo>
                  <a:lnTo>
                    <a:pt x="954735" y="12700"/>
                  </a:lnTo>
                  <a:lnTo>
                    <a:pt x="954341" y="12382"/>
                  </a:lnTo>
                  <a:lnTo>
                    <a:pt x="953808" y="11976"/>
                  </a:lnTo>
                  <a:lnTo>
                    <a:pt x="953135" y="11442"/>
                  </a:lnTo>
                  <a:lnTo>
                    <a:pt x="952893" y="11518"/>
                  </a:lnTo>
                  <a:lnTo>
                    <a:pt x="955090" y="13474"/>
                  </a:lnTo>
                  <a:lnTo>
                    <a:pt x="956017" y="14363"/>
                  </a:lnTo>
                  <a:lnTo>
                    <a:pt x="955179" y="13500"/>
                  </a:lnTo>
                  <a:lnTo>
                    <a:pt x="954887" y="13093"/>
                  </a:lnTo>
                  <a:lnTo>
                    <a:pt x="957656" y="15532"/>
                  </a:lnTo>
                  <a:lnTo>
                    <a:pt x="954913" y="15532"/>
                  </a:lnTo>
                  <a:lnTo>
                    <a:pt x="955040" y="16802"/>
                  </a:lnTo>
                  <a:lnTo>
                    <a:pt x="954125" y="16802"/>
                  </a:lnTo>
                  <a:lnTo>
                    <a:pt x="952893" y="17500"/>
                  </a:lnTo>
                  <a:lnTo>
                    <a:pt x="952893" y="29502"/>
                  </a:lnTo>
                  <a:lnTo>
                    <a:pt x="951712" y="28232"/>
                  </a:lnTo>
                  <a:lnTo>
                    <a:pt x="949706" y="26962"/>
                  </a:lnTo>
                  <a:lnTo>
                    <a:pt x="949540" y="26962"/>
                  </a:lnTo>
                  <a:lnTo>
                    <a:pt x="950150" y="28232"/>
                  </a:lnTo>
                  <a:lnTo>
                    <a:pt x="949490" y="26962"/>
                  </a:lnTo>
                  <a:lnTo>
                    <a:pt x="949337" y="26847"/>
                  </a:lnTo>
                  <a:lnTo>
                    <a:pt x="948842" y="26962"/>
                  </a:lnTo>
                  <a:lnTo>
                    <a:pt x="948029" y="26339"/>
                  </a:lnTo>
                  <a:lnTo>
                    <a:pt x="949337" y="26962"/>
                  </a:lnTo>
                  <a:lnTo>
                    <a:pt x="947966" y="25717"/>
                  </a:lnTo>
                  <a:lnTo>
                    <a:pt x="952373" y="26962"/>
                  </a:lnTo>
                  <a:lnTo>
                    <a:pt x="952893" y="29502"/>
                  </a:lnTo>
                  <a:lnTo>
                    <a:pt x="952893" y="17500"/>
                  </a:lnTo>
                  <a:lnTo>
                    <a:pt x="951877" y="18072"/>
                  </a:lnTo>
                  <a:lnTo>
                    <a:pt x="949540" y="18072"/>
                  </a:lnTo>
                  <a:lnTo>
                    <a:pt x="952385" y="20612"/>
                  </a:lnTo>
                  <a:lnTo>
                    <a:pt x="951090" y="20612"/>
                  </a:lnTo>
                  <a:lnTo>
                    <a:pt x="951166" y="21882"/>
                  </a:lnTo>
                  <a:lnTo>
                    <a:pt x="949375" y="20612"/>
                  </a:lnTo>
                  <a:lnTo>
                    <a:pt x="948766" y="19342"/>
                  </a:lnTo>
                  <a:lnTo>
                    <a:pt x="947750" y="19342"/>
                  </a:lnTo>
                  <a:lnTo>
                    <a:pt x="948601" y="20612"/>
                  </a:lnTo>
                  <a:lnTo>
                    <a:pt x="948956" y="20612"/>
                  </a:lnTo>
                  <a:lnTo>
                    <a:pt x="948969" y="21882"/>
                  </a:lnTo>
                  <a:lnTo>
                    <a:pt x="946835" y="19342"/>
                  </a:lnTo>
                  <a:lnTo>
                    <a:pt x="946277" y="20612"/>
                  </a:lnTo>
                  <a:lnTo>
                    <a:pt x="948143" y="23152"/>
                  </a:lnTo>
                  <a:lnTo>
                    <a:pt x="945756" y="23152"/>
                  </a:lnTo>
                  <a:lnTo>
                    <a:pt x="947839" y="25692"/>
                  </a:lnTo>
                  <a:lnTo>
                    <a:pt x="947191" y="25692"/>
                  </a:lnTo>
                  <a:lnTo>
                    <a:pt x="946683" y="25692"/>
                  </a:lnTo>
                  <a:lnTo>
                    <a:pt x="947242" y="25958"/>
                  </a:lnTo>
                  <a:lnTo>
                    <a:pt x="947432" y="26962"/>
                  </a:lnTo>
                  <a:lnTo>
                    <a:pt x="946162" y="25692"/>
                  </a:lnTo>
                  <a:lnTo>
                    <a:pt x="945362" y="25692"/>
                  </a:lnTo>
                  <a:lnTo>
                    <a:pt x="945311" y="26962"/>
                  </a:lnTo>
                  <a:lnTo>
                    <a:pt x="944765" y="28232"/>
                  </a:lnTo>
                  <a:lnTo>
                    <a:pt x="943927" y="26962"/>
                  </a:lnTo>
                  <a:lnTo>
                    <a:pt x="943089" y="25692"/>
                  </a:lnTo>
                  <a:lnTo>
                    <a:pt x="941832" y="25692"/>
                  </a:lnTo>
                  <a:lnTo>
                    <a:pt x="942822" y="26962"/>
                  </a:lnTo>
                  <a:lnTo>
                    <a:pt x="941197" y="25692"/>
                  </a:lnTo>
                  <a:lnTo>
                    <a:pt x="943673" y="28232"/>
                  </a:lnTo>
                  <a:lnTo>
                    <a:pt x="943457" y="28232"/>
                  </a:lnTo>
                  <a:lnTo>
                    <a:pt x="942263" y="26962"/>
                  </a:lnTo>
                  <a:lnTo>
                    <a:pt x="941501" y="26962"/>
                  </a:lnTo>
                  <a:lnTo>
                    <a:pt x="942263" y="28232"/>
                  </a:lnTo>
                  <a:lnTo>
                    <a:pt x="940181" y="29502"/>
                  </a:lnTo>
                  <a:lnTo>
                    <a:pt x="941806" y="30187"/>
                  </a:lnTo>
                  <a:lnTo>
                    <a:pt x="941336" y="30162"/>
                  </a:lnTo>
                  <a:lnTo>
                    <a:pt x="942225" y="30861"/>
                  </a:lnTo>
                  <a:lnTo>
                    <a:pt x="942225" y="30365"/>
                  </a:lnTo>
                  <a:lnTo>
                    <a:pt x="943241" y="30772"/>
                  </a:lnTo>
                  <a:lnTo>
                    <a:pt x="943508" y="30772"/>
                  </a:lnTo>
                  <a:lnTo>
                    <a:pt x="944892" y="34582"/>
                  </a:lnTo>
                  <a:lnTo>
                    <a:pt x="939876" y="33312"/>
                  </a:lnTo>
                  <a:lnTo>
                    <a:pt x="939914" y="35852"/>
                  </a:lnTo>
                  <a:lnTo>
                    <a:pt x="939063" y="34582"/>
                  </a:lnTo>
                  <a:lnTo>
                    <a:pt x="939419" y="37122"/>
                  </a:lnTo>
                  <a:lnTo>
                    <a:pt x="938276" y="37122"/>
                  </a:lnTo>
                  <a:lnTo>
                    <a:pt x="939685" y="39662"/>
                  </a:lnTo>
                  <a:lnTo>
                    <a:pt x="939495" y="39662"/>
                  </a:lnTo>
                  <a:lnTo>
                    <a:pt x="937679" y="38392"/>
                  </a:lnTo>
                  <a:lnTo>
                    <a:pt x="936713" y="38392"/>
                  </a:lnTo>
                  <a:lnTo>
                    <a:pt x="936891" y="39662"/>
                  </a:lnTo>
                  <a:lnTo>
                    <a:pt x="935710" y="39662"/>
                  </a:lnTo>
                  <a:lnTo>
                    <a:pt x="934885" y="38658"/>
                  </a:lnTo>
                  <a:lnTo>
                    <a:pt x="935075" y="38392"/>
                  </a:lnTo>
                  <a:lnTo>
                    <a:pt x="934847" y="38608"/>
                  </a:lnTo>
                  <a:lnTo>
                    <a:pt x="934669" y="38392"/>
                  </a:lnTo>
                  <a:lnTo>
                    <a:pt x="934453" y="38963"/>
                  </a:lnTo>
                  <a:lnTo>
                    <a:pt x="933716" y="39662"/>
                  </a:lnTo>
                  <a:lnTo>
                    <a:pt x="932180" y="38392"/>
                  </a:lnTo>
                  <a:lnTo>
                    <a:pt x="933894" y="40932"/>
                  </a:lnTo>
                  <a:lnTo>
                    <a:pt x="931887" y="39662"/>
                  </a:lnTo>
                  <a:lnTo>
                    <a:pt x="930605" y="39662"/>
                  </a:lnTo>
                  <a:lnTo>
                    <a:pt x="930986" y="40932"/>
                  </a:lnTo>
                  <a:lnTo>
                    <a:pt x="933018" y="40932"/>
                  </a:lnTo>
                  <a:lnTo>
                    <a:pt x="933018" y="42202"/>
                  </a:lnTo>
                  <a:lnTo>
                    <a:pt x="932040" y="42202"/>
                  </a:lnTo>
                  <a:lnTo>
                    <a:pt x="929259" y="40932"/>
                  </a:lnTo>
                  <a:lnTo>
                    <a:pt x="924293" y="39662"/>
                  </a:lnTo>
                  <a:lnTo>
                    <a:pt x="933221" y="47282"/>
                  </a:lnTo>
                  <a:lnTo>
                    <a:pt x="929297" y="46558"/>
                  </a:lnTo>
                  <a:lnTo>
                    <a:pt x="930516" y="47282"/>
                  </a:lnTo>
                  <a:lnTo>
                    <a:pt x="929601" y="48552"/>
                  </a:lnTo>
                  <a:lnTo>
                    <a:pt x="924725" y="46012"/>
                  </a:lnTo>
                  <a:lnTo>
                    <a:pt x="924547" y="47282"/>
                  </a:lnTo>
                  <a:lnTo>
                    <a:pt x="922159" y="47282"/>
                  </a:lnTo>
                  <a:lnTo>
                    <a:pt x="928268" y="51092"/>
                  </a:lnTo>
                  <a:lnTo>
                    <a:pt x="927557" y="51092"/>
                  </a:lnTo>
                  <a:lnTo>
                    <a:pt x="930516" y="53632"/>
                  </a:lnTo>
                  <a:lnTo>
                    <a:pt x="930986" y="54902"/>
                  </a:lnTo>
                  <a:lnTo>
                    <a:pt x="930071" y="54902"/>
                  </a:lnTo>
                  <a:lnTo>
                    <a:pt x="925804" y="53632"/>
                  </a:lnTo>
                  <a:lnTo>
                    <a:pt x="925258" y="52362"/>
                  </a:lnTo>
                  <a:lnTo>
                    <a:pt x="926058" y="52362"/>
                  </a:lnTo>
                  <a:lnTo>
                    <a:pt x="925842" y="51092"/>
                  </a:lnTo>
                  <a:lnTo>
                    <a:pt x="923874" y="51092"/>
                  </a:lnTo>
                  <a:lnTo>
                    <a:pt x="923251" y="52362"/>
                  </a:lnTo>
                  <a:lnTo>
                    <a:pt x="921639" y="51092"/>
                  </a:lnTo>
                  <a:lnTo>
                    <a:pt x="922286" y="52362"/>
                  </a:lnTo>
                  <a:lnTo>
                    <a:pt x="921867" y="52362"/>
                  </a:lnTo>
                  <a:lnTo>
                    <a:pt x="922997" y="54902"/>
                  </a:lnTo>
                  <a:lnTo>
                    <a:pt x="921943" y="54902"/>
                  </a:lnTo>
                  <a:lnTo>
                    <a:pt x="923340" y="56172"/>
                  </a:lnTo>
                  <a:lnTo>
                    <a:pt x="923213" y="56172"/>
                  </a:lnTo>
                  <a:lnTo>
                    <a:pt x="921448" y="57111"/>
                  </a:lnTo>
                  <a:lnTo>
                    <a:pt x="921689" y="57442"/>
                  </a:lnTo>
                  <a:lnTo>
                    <a:pt x="924839" y="57442"/>
                  </a:lnTo>
                  <a:lnTo>
                    <a:pt x="924623" y="58712"/>
                  </a:lnTo>
                  <a:lnTo>
                    <a:pt x="922604" y="58712"/>
                  </a:lnTo>
                  <a:lnTo>
                    <a:pt x="921448" y="57111"/>
                  </a:lnTo>
                  <a:lnTo>
                    <a:pt x="920762" y="56172"/>
                  </a:lnTo>
                  <a:lnTo>
                    <a:pt x="921105" y="57289"/>
                  </a:lnTo>
                  <a:lnTo>
                    <a:pt x="920838" y="57442"/>
                  </a:lnTo>
                  <a:lnTo>
                    <a:pt x="921143" y="57442"/>
                  </a:lnTo>
                  <a:lnTo>
                    <a:pt x="921537" y="58712"/>
                  </a:lnTo>
                  <a:lnTo>
                    <a:pt x="920737" y="58712"/>
                  </a:lnTo>
                  <a:lnTo>
                    <a:pt x="920737" y="65062"/>
                  </a:lnTo>
                  <a:lnTo>
                    <a:pt x="917689" y="63792"/>
                  </a:lnTo>
                  <a:lnTo>
                    <a:pt x="919060" y="62788"/>
                  </a:lnTo>
                  <a:lnTo>
                    <a:pt x="920737" y="65062"/>
                  </a:lnTo>
                  <a:lnTo>
                    <a:pt x="920737" y="58712"/>
                  </a:lnTo>
                  <a:lnTo>
                    <a:pt x="920026" y="58712"/>
                  </a:lnTo>
                  <a:lnTo>
                    <a:pt x="917803" y="56172"/>
                  </a:lnTo>
                  <a:lnTo>
                    <a:pt x="919353" y="58712"/>
                  </a:lnTo>
                  <a:lnTo>
                    <a:pt x="915327" y="57442"/>
                  </a:lnTo>
                  <a:lnTo>
                    <a:pt x="914590" y="58712"/>
                  </a:lnTo>
                  <a:lnTo>
                    <a:pt x="914019" y="57442"/>
                  </a:lnTo>
                  <a:lnTo>
                    <a:pt x="914361" y="58712"/>
                  </a:lnTo>
                  <a:lnTo>
                    <a:pt x="914031" y="58712"/>
                  </a:lnTo>
                  <a:lnTo>
                    <a:pt x="916432" y="59982"/>
                  </a:lnTo>
                  <a:lnTo>
                    <a:pt x="916051" y="59982"/>
                  </a:lnTo>
                  <a:lnTo>
                    <a:pt x="918603" y="61252"/>
                  </a:lnTo>
                  <a:lnTo>
                    <a:pt x="920229" y="62522"/>
                  </a:lnTo>
                  <a:lnTo>
                    <a:pt x="919441" y="62522"/>
                  </a:lnTo>
                  <a:lnTo>
                    <a:pt x="918857" y="62522"/>
                  </a:lnTo>
                  <a:lnTo>
                    <a:pt x="914641" y="62522"/>
                  </a:lnTo>
                  <a:lnTo>
                    <a:pt x="914819" y="61252"/>
                  </a:lnTo>
                  <a:lnTo>
                    <a:pt x="910234" y="61252"/>
                  </a:lnTo>
                  <a:lnTo>
                    <a:pt x="916609" y="63792"/>
                  </a:lnTo>
                  <a:lnTo>
                    <a:pt x="915797" y="65062"/>
                  </a:lnTo>
                  <a:lnTo>
                    <a:pt x="914222" y="63792"/>
                  </a:lnTo>
                  <a:lnTo>
                    <a:pt x="913041" y="63792"/>
                  </a:lnTo>
                  <a:lnTo>
                    <a:pt x="915631" y="65062"/>
                  </a:lnTo>
                  <a:lnTo>
                    <a:pt x="916647" y="66332"/>
                  </a:lnTo>
                  <a:lnTo>
                    <a:pt x="914882" y="66332"/>
                  </a:lnTo>
                  <a:lnTo>
                    <a:pt x="917092" y="67602"/>
                  </a:lnTo>
                  <a:lnTo>
                    <a:pt x="916698" y="68872"/>
                  </a:lnTo>
                  <a:lnTo>
                    <a:pt x="917587" y="67602"/>
                  </a:lnTo>
                  <a:lnTo>
                    <a:pt x="919175" y="68872"/>
                  </a:lnTo>
                  <a:lnTo>
                    <a:pt x="918730" y="68872"/>
                  </a:lnTo>
                  <a:lnTo>
                    <a:pt x="918933" y="70142"/>
                  </a:lnTo>
                  <a:lnTo>
                    <a:pt x="920229" y="71412"/>
                  </a:lnTo>
                  <a:lnTo>
                    <a:pt x="916495" y="69951"/>
                  </a:lnTo>
                  <a:lnTo>
                    <a:pt x="916495" y="73952"/>
                  </a:lnTo>
                  <a:lnTo>
                    <a:pt x="915530" y="73952"/>
                  </a:lnTo>
                  <a:lnTo>
                    <a:pt x="914349" y="72682"/>
                  </a:lnTo>
                  <a:lnTo>
                    <a:pt x="914895" y="72682"/>
                  </a:lnTo>
                  <a:lnTo>
                    <a:pt x="916495" y="73952"/>
                  </a:lnTo>
                  <a:lnTo>
                    <a:pt x="916495" y="69951"/>
                  </a:lnTo>
                  <a:lnTo>
                    <a:pt x="913752" y="68872"/>
                  </a:lnTo>
                  <a:lnTo>
                    <a:pt x="915238" y="71412"/>
                  </a:lnTo>
                  <a:lnTo>
                    <a:pt x="913866" y="71412"/>
                  </a:lnTo>
                  <a:lnTo>
                    <a:pt x="912050" y="70142"/>
                  </a:lnTo>
                  <a:lnTo>
                    <a:pt x="911072" y="70142"/>
                  </a:lnTo>
                  <a:lnTo>
                    <a:pt x="912710" y="72682"/>
                  </a:lnTo>
                  <a:lnTo>
                    <a:pt x="908189" y="70142"/>
                  </a:lnTo>
                  <a:lnTo>
                    <a:pt x="909459" y="72682"/>
                  </a:lnTo>
                  <a:lnTo>
                    <a:pt x="911364" y="72682"/>
                  </a:lnTo>
                  <a:lnTo>
                    <a:pt x="913218" y="73952"/>
                  </a:lnTo>
                  <a:lnTo>
                    <a:pt x="912469" y="71412"/>
                  </a:lnTo>
                  <a:lnTo>
                    <a:pt x="914323" y="73952"/>
                  </a:lnTo>
                  <a:lnTo>
                    <a:pt x="914184" y="73952"/>
                  </a:lnTo>
                  <a:lnTo>
                    <a:pt x="914400" y="74053"/>
                  </a:lnTo>
                  <a:lnTo>
                    <a:pt x="915238" y="75222"/>
                  </a:lnTo>
                  <a:lnTo>
                    <a:pt x="915390" y="74549"/>
                  </a:lnTo>
                  <a:lnTo>
                    <a:pt x="919264" y="76492"/>
                  </a:lnTo>
                  <a:lnTo>
                    <a:pt x="916559" y="76492"/>
                  </a:lnTo>
                  <a:lnTo>
                    <a:pt x="910894" y="73952"/>
                  </a:lnTo>
                  <a:lnTo>
                    <a:pt x="907745" y="73952"/>
                  </a:lnTo>
                  <a:lnTo>
                    <a:pt x="912710" y="77762"/>
                  </a:lnTo>
                  <a:lnTo>
                    <a:pt x="910475" y="79032"/>
                  </a:lnTo>
                  <a:lnTo>
                    <a:pt x="911720" y="79032"/>
                  </a:lnTo>
                  <a:lnTo>
                    <a:pt x="913892" y="80302"/>
                  </a:lnTo>
                  <a:lnTo>
                    <a:pt x="911555" y="80302"/>
                  </a:lnTo>
                  <a:lnTo>
                    <a:pt x="912215" y="81572"/>
                  </a:lnTo>
                  <a:lnTo>
                    <a:pt x="910336" y="80302"/>
                  </a:lnTo>
                  <a:lnTo>
                    <a:pt x="908164" y="80302"/>
                  </a:lnTo>
                  <a:lnTo>
                    <a:pt x="909612" y="81572"/>
                  </a:lnTo>
                  <a:lnTo>
                    <a:pt x="907453" y="81572"/>
                  </a:lnTo>
                  <a:lnTo>
                    <a:pt x="909332" y="82842"/>
                  </a:lnTo>
                  <a:lnTo>
                    <a:pt x="928789" y="82842"/>
                  </a:lnTo>
                  <a:lnTo>
                    <a:pt x="932040" y="84759"/>
                  </a:lnTo>
                  <a:lnTo>
                    <a:pt x="931875" y="84112"/>
                  </a:lnTo>
                  <a:lnTo>
                    <a:pt x="930262" y="82842"/>
                  </a:lnTo>
                  <a:lnTo>
                    <a:pt x="928662" y="81572"/>
                  </a:lnTo>
                  <a:lnTo>
                    <a:pt x="930541" y="80302"/>
                  </a:lnTo>
                  <a:lnTo>
                    <a:pt x="931341" y="80302"/>
                  </a:lnTo>
                  <a:lnTo>
                    <a:pt x="932281" y="81572"/>
                  </a:lnTo>
                  <a:lnTo>
                    <a:pt x="932942" y="81572"/>
                  </a:lnTo>
                  <a:lnTo>
                    <a:pt x="931989" y="79032"/>
                  </a:lnTo>
                  <a:lnTo>
                    <a:pt x="935139" y="77762"/>
                  </a:lnTo>
                  <a:lnTo>
                    <a:pt x="934389" y="76492"/>
                  </a:lnTo>
                  <a:lnTo>
                    <a:pt x="933653" y="75222"/>
                  </a:lnTo>
                  <a:lnTo>
                    <a:pt x="930948" y="75222"/>
                  </a:lnTo>
                  <a:lnTo>
                    <a:pt x="929551" y="72682"/>
                  </a:lnTo>
                  <a:lnTo>
                    <a:pt x="928852" y="71412"/>
                  </a:lnTo>
                  <a:lnTo>
                    <a:pt x="927417" y="70142"/>
                  </a:lnTo>
                  <a:lnTo>
                    <a:pt x="932649" y="73952"/>
                  </a:lnTo>
                  <a:lnTo>
                    <a:pt x="929665" y="70142"/>
                  </a:lnTo>
                  <a:lnTo>
                    <a:pt x="935761" y="73698"/>
                  </a:lnTo>
                  <a:lnTo>
                    <a:pt x="935151" y="72682"/>
                  </a:lnTo>
                  <a:lnTo>
                    <a:pt x="936485" y="73952"/>
                  </a:lnTo>
                  <a:lnTo>
                    <a:pt x="936256" y="72682"/>
                  </a:lnTo>
                  <a:lnTo>
                    <a:pt x="936040" y="71412"/>
                  </a:lnTo>
                  <a:lnTo>
                    <a:pt x="936599" y="71412"/>
                  </a:lnTo>
                  <a:lnTo>
                    <a:pt x="935355" y="70383"/>
                  </a:lnTo>
                  <a:lnTo>
                    <a:pt x="935545" y="71412"/>
                  </a:lnTo>
                  <a:lnTo>
                    <a:pt x="933780" y="71412"/>
                  </a:lnTo>
                  <a:lnTo>
                    <a:pt x="934389" y="70142"/>
                  </a:lnTo>
                  <a:lnTo>
                    <a:pt x="935062" y="70142"/>
                  </a:lnTo>
                  <a:lnTo>
                    <a:pt x="933526" y="68872"/>
                  </a:lnTo>
                  <a:lnTo>
                    <a:pt x="934770" y="67602"/>
                  </a:lnTo>
                  <a:lnTo>
                    <a:pt x="935304" y="68872"/>
                  </a:lnTo>
                  <a:lnTo>
                    <a:pt x="935939" y="68872"/>
                  </a:lnTo>
                  <a:lnTo>
                    <a:pt x="936472" y="67602"/>
                  </a:lnTo>
                  <a:lnTo>
                    <a:pt x="933805" y="65062"/>
                  </a:lnTo>
                  <a:lnTo>
                    <a:pt x="932484" y="63792"/>
                  </a:lnTo>
                  <a:lnTo>
                    <a:pt x="935240" y="62522"/>
                  </a:lnTo>
                  <a:lnTo>
                    <a:pt x="938923" y="65062"/>
                  </a:lnTo>
                  <a:lnTo>
                    <a:pt x="936891" y="62522"/>
                  </a:lnTo>
                  <a:lnTo>
                    <a:pt x="940371" y="65062"/>
                  </a:lnTo>
                  <a:lnTo>
                    <a:pt x="939876" y="63792"/>
                  </a:lnTo>
                  <a:lnTo>
                    <a:pt x="938009" y="62522"/>
                  </a:lnTo>
                  <a:lnTo>
                    <a:pt x="938517" y="61252"/>
                  </a:lnTo>
                  <a:lnTo>
                    <a:pt x="936447" y="59982"/>
                  </a:lnTo>
                  <a:lnTo>
                    <a:pt x="937983" y="59982"/>
                  </a:lnTo>
                  <a:lnTo>
                    <a:pt x="939025" y="61252"/>
                  </a:lnTo>
                  <a:lnTo>
                    <a:pt x="939266" y="58712"/>
                  </a:lnTo>
                  <a:lnTo>
                    <a:pt x="937475" y="58712"/>
                  </a:lnTo>
                  <a:lnTo>
                    <a:pt x="936193" y="57442"/>
                  </a:lnTo>
                  <a:lnTo>
                    <a:pt x="933119" y="57442"/>
                  </a:lnTo>
                  <a:lnTo>
                    <a:pt x="934694" y="56172"/>
                  </a:lnTo>
                  <a:lnTo>
                    <a:pt x="937475" y="56172"/>
                  </a:lnTo>
                  <a:lnTo>
                    <a:pt x="935736" y="53632"/>
                  </a:lnTo>
                  <a:lnTo>
                    <a:pt x="936917" y="53632"/>
                  </a:lnTo>
                  <a:lnTo>
                    <a:pt x="938085" y="54902"/>
                  </a:lnTo>
                  <a:lnTo>
                    <a:pt x="940587" y="56172"/>
                  </a:lnTo>
                  <a:lnTo>
                    <a:pt x="941362" y="56172"/>
                  </a:lnTo>
                  <a:lnTo>
                    <a:pt x="938771" y="54902"/>
                  </a:lnTo>
                  <a:lnTo>
                    <a:pt x="941666" y="54902"/>
                  </a:lnTo>
                  <a:lnTo>
                    <a:pt x="940320" y="53632"/>
                  </a:lnTo>
                  <a:lnTo>
                    <a:pt x="938974" y="52362"/>
                  </a:lnTo>
                  <a:lnTo>
                    <a:pt x="939584" y="52362"/>
                  </a:lnTo>
                  <a:lnTo>
                    <a:pt x="941336" y="53632"/>
                  </a:lnTo>
                  <a:lnTo>
                    <a:pt x="941730" y="53632"/>
                  </a:lnTo>
                  <a:lnTo>
                    <a:pt x="939647" y="52362"/>
                  </a:lnTo>
                  <a:lnTo>
                    <a:pt x="940968" y="52362"/>
                  </a:lnTo>
                  <a:lnTo>
                    <a:pt x="942340" y="53632"/>
                  </a:lnTo>
                  <a:lnTo>
                    <a:pt x="943394" y="52362"/>
                  </a:lnTo>
                  <a:lnTo>
                    <a:pt x="937882" y="51092"/>
                  </a:lnTo>
                  <a:lnTo>
                    <a:pt x="942911" y="51092"/>
                  </a:lnTo>
                  <a:lnTo>
                    <a:pt x="941425" y="48552"/>
                  </a:lnTo>
                  <a:lnTo>
                    <a:pt x="943292" y="47282"/>
                  </a:lnTo>
                  <a:lnTo>
                    <a:pt x="946772" y="49758"/>
                  </a:lnTo>
                  <a:lnTo>
                    <a:pt x="947026" y="48552"/>
                  </a:lnTo>
                  <a:lnTo>
                    <a:pt x="944892" y="44742"/>
                  </a:lnTo>
                  <a:lnTo>
                    <a:pt x="946772" y="43472"/>
                  </a:lnTo>
                  <a:lnTo>
                    <a:pt x="946200" y="43472"/>
                  </a:lnTo>
                  <a:lnTo>
                    <a:pt x="944714" y="42202"/>
                  </a:lnTo>
                  <a:lnTo>
                    <a:pt x="941743" y="39662"/>
                  </a:lnTo>
                  <a:lnTo>
                    <a:pt x="949312" y="43472"/>
                  </a:lnTo>
                  <a:lnTo>
                    <a:pt x="948867" y="42760"/>
                  </a:lnTo>
                  <a:lnTo>
                    <a:pt x="950087" y="43472"/>
                  </a:lnTo>
                  <a:lnTo>
                    <a:pt x="949604" y="42202"/>
                  </a:lnTo>
                  <a:lnTo>
                    <a:pt x="951103" y="42202"/>
                  </a:lnTo>
                  <a:lnTo>
                    <a:pt x="950544" y="40932"/>
                  </a:lnTo>
                  <a:lnTo>
                    <a:pt x="949985" y="39662"/>
                  </a:lnTo>
                  <a:lnTo>
                    <a:pt x="949769" y="37122"/>
                  </a:lnTo>
                  <a:lnTo>
                    <a:pt x="950785" y="38392"/>
                  </a:lnTo>
                  <a:lnTo>
                    <a:pt x="952309" y="38392"/>
                  </a:lnTo>
                  <a:lnTo>
                    <a:pt x="952665" y="37122"/>
                  </a:lnTo>
                  <a:lnTo>
                    <a:pt x="953719" y="35852"/>
                  </a:lnTo>
                  <a:lnTo>
                    <a:pt x="952715" y="35852"/>
                  </a:lnTo>
                  <a:lnTo>
                    <a:pt x="953211" y="34582"/>
                  </a:lnTo>
                  <a:lnTo>
                    <a:pt x="954849" y="34582"/>
                  </a:lnTo>
                  <a:lnTo>
                    <a:pt x="954963" y="33312"/>
                  </a:lnTo>
                  <a:lnTo>
                    <a:pt x="955090" y="29502"/>
                  </a:lnTo>
                  <a:lnTo>
                    <a:pt x="957681" y="29502"/>
                  </a:lnTo>
                  <a:lnTo>
                    <a:pt x="958430" y="30772"/>
                  </a:lnTo>
                  <a:lnTo>
                    <a:pt x="958557" y="30772"/>
                  </a:lnTo>
                  <a:lnTo>
                    <a:pt x="958761" y="28232"/>
                  </a:lnTo>
                  <a:lnTo>
                    <a:pt x="956767" y="26962"/>
                  </a:lnTo>
                  <a:lnTo>
                    <a:pt x="955687" y="26962"/>
                  </a:lnTo>
                  <a:lnTo>
                    <a:pt x="954735" y="25692"/>
                  </a:lnTo>
                  <a:lnTo>
                    <a:pt x="954201" y="24422"/>
                  </a:lnTo>
                  <a:lnTo>
                    <a:pt x="954519" y="24422"/>
                  </a:lnTo>
                  <a:lnTo>
                    <a:pt x="955217" y="25692"/>
                  </a:lnTo>
                  <a:lnTo>
                    <a:pt x="957580" y="26962"/>
                  </a:lnTo>
                  <a:lnTo>
                    <a:pt x="958253" y="26962"/>
                  </a:lnTo>
                  <a:lnTo>
                    <a:pt x="957783" y="25908"/>
                  </a:lnTo>
                  <a:lnTo>
                    <a:pt x="958862" y="26263"/>
                  </a:lnTo>
                  <a:lnTo>
                    <a:pt x="961097" y="26962"/>
                  </a:lnTo>
                  <a:lnTo>
                    <a:pt x="959167" y="25692"/>
                  </a:lnTo>
                  <a:lnTo>
                    <a:pt x="957224" y="24422"/>
                  </a:lnTo>
                  <a:lnTo>
                    <a:pt x="953363" y="21882"/>
                  </a:lnTo>
                  <a:lnTo>
                    <a:pt x="956551" y="23152"/>
                  </a:lnTo>
                  <a:lnTo>
                    <a:pt x="957351" y="23152"/>
                  </a:lnTo>
                  <a:lnTo>
                    <a:pt x="956386" y="21882"/>
                  </a:lnTo>
                  <a:lnTo>
                    <a:pt x="957059" y="20612"/>
                  </a:lnTo>
                  <a:lnTo>
                    <a:pt x="959396" y="23152"/>
                  </a:lnTo>
                  <a:lnTo>
                    <a:pt x="957668" y="23152"/>
                  </a:lnTo>
                  <a:lnTo>
                    <a:pt x="959446" y="24422"/>
                  </a:lnTo>
                  <a:lnTo>
                    <a:pt x="959866" y="23152"/>
                  </a:lnTo>
                  <a:lnTo>
                    <a:pt x="956424" y="19342"/>
                  </a:lnTo>
                  <a:lnTo>
                    <a:pt x="959078" y="20612"/>
                  </a:lnTo>
                  <a:lnTo>
                    <a:pt x="959446" y="21882"/>
                  </a:lnTo>
                  <a:lnTo>
                    <a:pt x="962558" y="24422"/>
                  </a:lnTo>
                  <a:lnTo>
                    <a:pt x="961974" y="23152"/>
                  </a:lnTo>
                  <a:lnTo>
                    <a:pt x="963803" y="23152"/>
                  </a:lnTo>
                  <a:lnTo>
                    <a:pt x="963409" y="22656"/>
                  </a:lnTo>
                  <a:lnTo>
                    <a:pt x="964057" y="22707"/>
                  </a:lnTo>
                  <a:lnTo>
                    <a:pt x="963409" y="22567"/>
                  </a:lnTo>
                  <a:lnTo>
                    <a:pt x="960869" y="19342"/>
                  </a:lnTo>
                  <a:lnTo>
                    <a:pt x="958913" y="16802"/>
                  </a:lnTo>
                  <a:lnTo>
                    <a:pt x="963828" y="20358"/>
                  </a:lnTo>
                  <a:lnTo>
                    <a:pt x="963993" y="20612"/>
                  </a:lnTo>
                  <a:lnTo>
                    <a:pt x="963955" y="20447"/>
                  </a:lnTo>
                  <a:lnTo>
                    <a:pt x="964171" y="20612"/>
                  </a:lnTo>
                  <a:lnTo>
                    <a:pt x="963891" y="20205"/>
                  </a:lnTo>
                  <a:lnTo>
                    <a:pt x="963307" y="18072"/>
                  </a:lnTo>
                  <a:lnTo>
                    <a:pt x="965631" y="20612"/>
                  </a:lnTo>
                  <a:lnTo>
                    <a:pt x="967447" y="20612"/>
                  </a:lnTo>
                  <a:lnTo>
                    <a:pt x="966698" y="19342"/>
                  </a:lnTo>
                  <a:lnTo>
                    <a:pt x="970419" y="21882"/>
                  </a:lnTo>
                  <a:lnTo>
                    <a:pt x="968209" y="19342"/>
                  </a:lnTo>
                  <a:lnTo>
                    <a:pt x="968997" y="19342"/>
                  </a:lnTo>
                  <a:lnTo>
                    <a:pt x="968959" y="19138"/>
                  </a:lnTo>
                  <a:lnTo>
                    <a:pt x="968184" y="18072"/>
                  </a:lnTo>
                  <a:lnTo>
                    <a:pt x="966482" y="15532"/>
                  </a:lnTo>
                  <a:lnTo>
                    <a:pt x="973289" y="18072"/>
                  </a:lnTo>
                  <a:lnTo>
                    <a:pt x="971080" y="14262"/>
                  </a:lnTo>
                  <a:lnTo>
                    <a:pt x="970775" y="11722"/>
                  </a:lnTo>
                  <a:lnTo>
                    <a:pt x="968514" y="9220"/>
                  </a:lnTo>
                  <a:lnTo>
                    <a:pt x="968400" y="7874"/>
                  </a:lnTo>
                  <a:lnTo>
                    <a:pt x="968336" y="6642"/>
                  </a:lnTo>
                  <a:lnTo>
                    <a:pt x="969886" y="7912"/>
                  </a:lnTo>
                  <a:lnTo>
                    <a:pt x="970724" y="9182"/>
                  </a:lnTo>
                  <a:lnTo>
                    <a:pt x="972400" y="10452"/>
                  </a:lnTo>
                  <a:lnTo>
                    <a:pt x="972553" y="9613"/>
                  </a:lnTo>
                  <a:lnTo>
                    <a:pt x="972502" y="8585"/>
                  </a:lnTo>
                  <a:lnTo>
                    <a:pt x="972362" y="7912"/>
                  </a:lnTo>
                  <a:lnTo>
                    <a:pt x="972883" y="9182"/>
                  </a:lnTo>
                  <a:lnTo>
                    <a:pt x="974775" y="9182"/>
                  </a:lnTo>
                  <a:close/>
                </a:path>
                <a:path w="1017269" h="443229">
                  <a:moveTo>
                    <a:pt x="975106" y="414197"/>
                  </a:moveTo>
                  <a:lnTo>
                    <a:pt x="973010" y="410972"/>
                  </a:lnTo>
                  <a:lnTo>
                    <a:pt x="972439" y="410845"/>
                  </a:lnTo>
                  <a:lnTo>
                    <a:pt x="973277" y="413410"/>
                  </a:lnTo>
                  <a:lnTo>
                    <a:pt x="975106" y="414197"/>
                  </a:lnTo>
                  <a:close/>
                </a:path>
                <a:path w="1017269" h="443229">
                  <a:moveTo>
                    <a:pt x="975512" y="4762"/>
                  </a:moveTo>
                  <a:lnTo>
                    <a:pt x="975067" y="4102"/>
                  </a:lnTo>
                  <a:lnTo>
                    <a:pt x="974940" y="4102"/>
                  </a:lnTo>
                  <a:lnTo>
                    <a:pt x="975512" y="4762"/>
                  </a:lnTo>
                  <a:close/>
                </a:path>
                <a:path w="1017269" h="443229">
                  <a:moveTo>
                    <a:pt x="976287" y="10960"/>
                  </a:moveTo>
                  <a:lnTo>
                    <a:pt x="976261" y="10833"/>
                  </a:lnTo>
                  <a:lnTo>
                    <a:pt x="976147" y="11036"/>
                  </a:lnTo>
                  <a:lnTo>
                    <a:pt x="976287" y="10960"/>
                  </a:lnTo>
                  <a:close/>
                </a:path>
                <a:path w="1017269" h="443229">
                  <a:moveTo>
                    <a:pt x="976325" y="10541"/>
                  </a:moveTo>
                  <a:lnTo>
                    <a:pt x="976033" y="10223"/>
                  </a:lnTo>
                  <a:lnTo>
                    <a:pt x="975728" y="9931"/>
                  </a:lnTo>
                  <a:lnTo>
                    <a:pt x="975512" y="9791"/>
                  </a:lnTo>
                  <a:lnTo>
                    <a:pt x="976020" y="10325"/>
                  </a:lnTo>
                  <a:lnTo>
                    <a:pt x="976236" y="10629"/>
                  </a:lnTo>
                  <a:lnTo>
                    <a:pt x="976261" y="10833"/>
                  </a:lnTo>
                  <a:lnTo>
                    <a:pt x="976325" y="10541"/>
                  </a:lnTo>
                  <a:close/>
                </a:path>
                <a:path w="1017269" h="443229">
                  <a:moveTo>
                    <a:pt x="976693" y="10934"/>
                  </a:moveTo>
                  <a:lnTo>
                    <a:pt x="976680" y="10718"/>
                  </a:lnTo>
                  <a:lnTo>
                    <a:pt x="976528" y="10401"/>
                  </a:lnTo>
                  <a:lnTo>
                    <a:pt x="976312" y="10033"/>
                  </a:lnTo>
                  <a:lnTo>
                    <a:pt x="976325" y="10223"/>
                  </a:lnTo>
                  <a:lnTo>
                    <a:pt x="976350" y="10388"/>
                  </a:lnTo>
                  <a:lnTo>
                    <a:pt x="976325" y="10541"/>
                  </a:lnTo>
                  <a:lnTo>
                    <a:pt x="976693" y="10934"/>
                  </a:lnTo>
                  <a:close/>
                </a:path>
                <a:path w="1017269" h="443229">
                  <a:moveTo>
                    <a:pt x="977430" y="8585"/>
                  </a:moveTo>
                  <a:lnTo>
                    <a:pt x="975525" y="6642"/>
                  </a:lnTo>
                  <a:lnTo>
                    <a:pt x="974763" y="5372"/>
                  </a:lnTo>
                  <a:lnTo>
                    <a:pt x="970051" y="1562"/>
                  </a:lnTo>
                  <a:lnTo>
                    <a:pt x="973797" y="7912"/>
                  </a:lnTo>
                  <a:lnTo>
                    <a:pt x="974534" y="7912"/>
                  </a:lnTo>
                  <a:lnTo>
                    <a:pt x="975715" y="9220"/>
                  </a:lnTo>
                  <a:lnTo>
                    <a:pt x="976312" y="10452"/>
                  </a:lnTo>
                  <a:lnTo>
                    <a:pt x="976147" y="9182"/>
                  </a:lnTo>
                  <a:lnTo>
                    <a:pt x="975309" y="7912"/>
                  </a:lnTo>
                  <a:lnTo>
                    <a:pt x="975194" y="6642"/>
                  </a:lnTo>
                  <a:lnTo>
                    <a:pt x="976579" y="7886"/>
                  </a:lnTo>
                  <a:lnTo>
                    <a:pt x="976782" y="9182"/>
                  </a:lnTo>
                  <a:lnTo>
                    <a:pt x="977404" y="9182"/>
                  </a:lnTo>
                  <a:lnTo>
                    <a:pt x="977430" y="8585"/>
                  </a:lnTo>
                  <a:close/>
                </a:path>
                <a:path w="1017269" h="443229">
                  <a:moveTo>
                    <a:pt x="977823" y="6642"/>
                  </a:moveTo>
                  <a:lnTo>
                    <a:pt x="976033" y="5372"/>
                  </a:lnTo>
                  <a:lnTo>
                    <a:pt x="975512" y="4762"/>
                  </a:lnTo>
                  <a:lnTo>
                    <a:pt x="976757" y="6642"/>
                  </a:lnTo>
                  <a:lnTo>
                    <a:pt x="976947" y="6642"/>
                  </a:lnTo>
                  <a:lnTo>
                    <a:pt x="977468" y="7874"/>
                  </a:lnTo>
                  <a:lnTo>
                    <a:pt x="977823" y="6642"/>
                  </a:lnTo>
                  <a:close/>
                </a:path>
                <a:path w="1017269" h="443229">
                  <a:moveTo>
                    <a:pt x="978001" y="9182"/>
                  </a:moveTo>
                  <a:lnTo>
                    <a:pt x="977468" y="7874"/>
                  </a:lnTo>
                  <a:lnTo>
                    <a:pt x="977430" y="8585"/>
                  </a:lnTo>
                  <a:lnTo>
                    <a:pt x="978001" y="9182"/>
                  </a:lnTo>
                  <a:close/>
                </a:path>
                <a:path w="1017269" h="443229">
                  <a:moveTo>
                    <a:pt x="979309" y="8166"/>
                  </a:moveTo>
                  <a:lnTo>
                    <a:pt x="979220" y="7759"/>
                  </a:lnTo>
                  <a:lnTo>
                    <a:pt x="979106" y="7912"/>
                  </a:lnTo>
                  <a:lnTo>
                    <a:pt x="979309" y="8166"/>
                  </a:lnTo>
                  <a:close/>
                </a:path>
                <a:path w="1017269" h="443229">
                  <a:moveTo>
                    <a:pt x="979538" y="7581"/>
                  </a:moveTo>
                  <a:lnTo>
                    <a:pt x="979017" y="6908"/>
                  </a:lnTo>
                  <a:lnTo>
                    <a:pt x="979220" y="7759"/>
                  </a:lnTo>
                  <a:lnTo>
                    <a:pt x="979538" y="7581"/>
                  </a:lnTo>
                  <a:close/>
                </a:path>
                <a:path w="1017269" h="443229">
                  <a:moveTo>
                    <a:pt x="979639" y="8509"/>
                  </a:moveTo>
                  <a:lnTo>
                    <a:pt x="979500" y="8369"/>
                  </a:lnTo>
                  <a:lnTo>
                    <a:pt x="979309" y="8166"/>
                  </a:lnTo>
                  <a:lnTo>
                    <a:pt x="979411" y="8559"/>
                  </a:lnTo>
                  <a:lnTo>
                    <a:pt x="979639" y="8509"/>
                  </a:lnTo>
                  <a:close/>
                </a:path>
                <a:path w="1017269" h="443229">
                  <a:moveTo>
                    <a:pt x="979792" y="7023"/>
                  </a:moveTo>
                  <a:lnTo>
                    <a:pt x="977798" y="4292"/>
                  </a:lnTo>
                  <a:lnTo>
                    <a:pt x="978852" y="5194"/>
                  </a:lnTo>
                  <a:lnTo>
                    <a:pt x="976464" y="1968"/>
                  </a:lnTo>
                  <a:lnTo>
                    <a:pt x="976490" y="1371"/>
                  </a:lnTo>
                  <a:lnTo>
                    <a:pt x="977773" y="2222"/>
                  </a:lnTo>
                  <a:lnTo>
                    <a:pt x="978598" y="3200"/>
                  </a:lnTo>
                  <a:lnTo>
                    <a:pt x="978090" y="2438"/>
                  </a:lnTo>
                  <a:lnTo>
                    <a:pt x="979601" y="3276"/>
                  </a:lnTo>
                  <a:lnTo>
                    <a:pt x="978242" y="1536"/>
                  </a:lnTo>
                  <a:lnTo>
                    <a:pt x="975995" y="0"/>
                  </a:lnTo>
                  <a:lnTo>
                    <a:pt x="975410" y="457"/>
                  </a:lnTo>
                  <a:lnTo>
                    <a:pt x="976426" y="2565"/>
                  </a:lnTo>
                  <a:lnTo>
                    <a:pt x="975804" y="2146"/>
                  </a:lnTo>
                  <a:lnTo>
                    <a:pt x="975258" y="1371"/>
                  </a:lnTo>
                  <a:lnTo>
                    <a:pt x="974839" y="889"/>
                  </a:lnTo>
                  <a:lnTo>
                    <a:pt x="975652" y="2463"/>
                  </a:lnTo>
                  <a:lnTo>
                    <a:pt x="977328" y="4978"/>
                  </a:lnTo>
                  <a:lnTo>
                    <a:pt x="979792" y="7023"/>
                  </a:lnTo>
                  <a:close/>
                </a:path>
                <a:path w="1017269" h="443229">
                  <a:moveTo>
                    <a:pt x="981519" y="4584"/>
                  </a:moveTo>
                  <a:lnTo>
                    <a:pt x="981341" y="3441"/>
                  </a:lnTo>
                  <a:lnTo>
                    <a:pt x="980821" y="2679"/>
                  </a:lnTo>
                  <a:lnTo>
                    <a:pt x="979360" y="1257"/>
                  </a:lnTo>
                  <a:lnTo>
                    <a:pt x="979335" y="1854"/>
                  </a:lnTo>
                  <a:lnTo>
                    <a:pt x="981519" y="4584"/>
                  </a:lnTo>
                  <a:close/>
                </a:path>
                <a:path w="1017269" h="443229">
                  <a:moveTo>
                    <a:pt x="992085" y="435876"/>
                  </a:moveTo>
                  <a:lnTo>
                    <a:pt x="990346" y="431241"/>
                  </a:lnTo>
                  <a:lnTo>
                    <a:pt x="988441" y="432485"/>
                  </a:lnTo>
                  <a:lnTo>
                    <a:pt x="989723" y="433197"/>
                  </a:lnTo>
                  <a:lnTo>
                    <a:pt x="991095" y="435851"/>
                  </a:lnTo>
                  <a:lnTo>
                    <a:pt x="992085" y="435876"/>
                  </a:lnTo>
                  <a:close/>
                </a:path>
                <a:path w="1017269" h="443229">
                  <a:moveTo>
                    <a:pt x="992809" y="435889"/>
                  </a:moveTo>
                  <a:lnTo>
                    <a:pt x="992085" y="435876"/>
                  </a:lnTo>
                  <a:lnTo>
                    <a:pt x="992263" y="436346"/>
                  </a:lnTo>
                  <a:lnTo>
                    <a:pt x="992809" y="435889"/>
                  </a:lnTo>
                  <a:close/>
                </a:path>
                <a:path w="1017269" h="443229">
                  <a:moveTo>
                    <a:pt x="993686" y="435165"/>
                  </a:moveTo>
                  <a:lnTo>
                    <a:pt x="992809" y="435889"/>
                  </a:lnTo>
                  <a:lnTo>
                    <a:pt x="993228" y="435902"/>
                  </a:lnTo>
                  <a:lnTo>
                    <a:pt x="993686" y="435165"/>
                  </a:lnTo>
                  <a:close/>
                </a:path>
                <a:path w="1017269" h="443229">
                  <a:moveTo>
                    <a:pt x="994257" y="434238"/>
                  </a:moveTo>
                  <a:lnTo>
                    <a:pt x="993686" y="435165"/>
                  </a:lnTo>
                  <a:lnTo>
                    <a:pt x="993889" y="435000"/>
                  </a:lnTo>
                  <a:lnTo>
                    <a:pt x="994079" y="434695"/>
                  </a:lnTo>
                  <a:lnTo>
                    <a:pt x="994257" y="434238"/>
                  </a:lnTo>
                  <a:close/>
                </a:path>
                <a:path w="1017269" h="443229">
                  <a:moveTo>
                    <a:pt x="1000696" y="436206"/>
                  </a:moveTo>
                  <a:lnTo>
                    <a:pt x="1000607" y="435902"/>
                  </a:lnTo>
                  <a:lnTo>
                    <a:pt x="1000201" y="436549"/>
                  </a:lnTo>
                  <a:lnTo>
                    <a:pt x="999845" y="436803"/>
                  </a:lnTo>
                  <a:lnTo>
                    <a:pt x="999401" y="436803"/>
                  </a:lnTo>
                  <a:lnTo>
                    <a:pt x="999705" y="436892"/>
                  </a:lnTo>
                  <a:lnTo>
                    <a:pt x="1000315" y="436981"/>
                  </a:lnTo>
                  <a:lnTo>
                    <a:pt x="1000544" y="436587"/>
                  </a:lnTo>
                  <a:lnTo>
                    <a:pt x="1000696" y="436206"/>
                  </a:lnTo>
                  <a:close/>
                </a:path>
                <a:path w="1017269" h="443229">
                  <a:moveTo>
                    <a:pt x="1004595" y="428853"/>
                  </a:moveTo>
                  <a:lnTo>
                    <a:pt x="999451" y="431393"/>
                  </a:lnTo>
                  <a:lnTo>
                    <a:pt x="999007" y="430123"/>
                  </a:lnTo>
                  <a:lnTo>
                    <a:pt x="999248" y="427583"/>
                  </a:lnTo>
                  <a:lnTo>
                    <a:pt x="1001356" y="427583"/>
                  </a:lnTo>
                  <a:lnTo>
                    <a:pt x="999337" y="425043"/>
                  </a:lnTo>
                  <a:lnTo>
                    <a:pt x="998410" y="427583"/>
                  </a:lnTo>
                  <a:lnTo>
                    <a:pt x="997635" y="426313"/>
                  </a:lnTo>
                  <a:lnTo>
                    <a:pt x="996861" y="425043"/>
                  </a:lnTo>
                  <a:lnTo>
                    <a:pt x="994105" y="425043"/>
                  </a:lnTo>
                  <a:lnTo>
                    <a:pt x="994943" y="423773"/>
                  </a:lnTo>
                  <a:lnTo>
                    <a:pt x="994816" y="422503"/>
                  </a:lnTo>
                  <a:lnTo>
                    <a:pt x="994803" y="421347"/>
                  </a:lnTo>
                  <a:lnTo>
                    <a:pt x="996124" y="422503"/>
                  </a:lnTo>
                  <a:lnTo>
                    <a:pt x="994803" y="421233"/>
                  </a:lnTo>
                  <a:lnTo>
                    <a:pt x="992149" y="418693"/>
                  </a:lnTo>
                  <a:lnTo>
                    <a:pt x="987272" y="422503"/>
                  </a:lnTo>
                  <a:lnTo>
                    <a:pt x="986574" y="419963"/>
                  </a:lnTo>
                  <a:lnTo>
                    <a:pt x="987069" y="418693"/>
                  </a:lnTo>
                  <a:lnTo>
                    <a:pt x="979906" y="418693"/>
                  </a:lnTo>
                  <a:lnTo>
                    <a:pt x="985354" y="422503"/>
                  </a:lnTo>
                  <a:lnTo>
                    <a:pt x="979081" y="423773"/>
                  </a:lnTo>
                  <a:lnTo>
                    <a:pt x="978877" y="421233"/>
                  </a:lnTo>
                  <a:lnTo>
                    <a:pt x="978776" y="419963"/>
                  </a:lnTo>
                  <a:lnTo>
                    <a:pt x="978674" y="418693"/>
                  </a:lnTo>
                  <a:lnTo>
                    <a:pt x="978369" y="414883"/>
                  </a:lnTo>
                  <a:lnTo>
                    <a:pt x="976642" y="417423"/>
                  </a:lnTo>
                  <a:lnTo>
                    <a:pt x="975372" y="417423"/>
                  </a:lnTo>
                  <a:lnTo>
                    <a:pt x="973188" y="418693"/>
                  </a:lnTo>
                  <a:lnTo>
                    <a:pt x="972413" y="417423"/>
                  </a:lnTo>
                  <a:lnTo>
                    <a:pt x="974712" y="417423"/>
                  </a:lnTo>
                  <a:lnTo>
                    <a:pt x="975398" y="416153"/>
                  </a:lnTo>
                  <a:lnTo>
                    <a:pt x="972350" y="417322"/>
                  </a:lnTo>
                  <a:lnTo>
                    <a:pt x="970851" y="414883"/>
                  </a:lnTo>
                  <a:lnTo>
                    <a:pt x="963612" y="416153"/>
                  </a:lnTo>
                  <a:lnTo>
                    <a:pt x="963853" y="414883"/>
                  </a:lnTo>
                  <a:lnTo>
                    <a:pt x="963002" y="414883"/>
                  </a:lnTo>
                  <a:lnTo>
                    <a:pt x="963180" y="413778"/>
                  </a:lnTo>
                  <a:lnTo>
                    <a:pt x="964006" y="414020"/>
                  </a:lnTo>
                  <a:lnTo>
                    <a:pt x="964565" y="411073"/>
                  </a:lnTo>
                  <a:lnTo>
                    <a:pt x="963383" y="412572"/>
                  </a:lnTo>
                  <a:lnTo>
                    <a:pt x="963828" y="409803"/>
                  </a:lnTo>
                  <a:lnTo>
                    <a:pt x="958596" y="414883"/>
                  </a:lnTo>
                  <a:lnTo>
                    <a:pt x="957872" y="413613"/>
                  </a:lnTo>
                  <a:lnTo>
                    <a:pt x="956424" y="411073"/>
                  </a:lnTo>
                  <a:lnTo>
                    <a:pt x="958316" y="408533"/>
                  </a:lnTo>
                  <a:lnTo>
                    <a:pt x="960653" y="411073"/>
                  </a:lnTo>
                  <a:lnTo>
                    <a:pt x="959218" y="408533"/>
                  </a:lnTo>
                  <a:lnTo>
                    <a:pt x="958494" y="407263"/>
                  </a:lnTo>
                  <a:lnTo>
                    <a:pt x="955052" y="411073"/>
                  </a:lnTo>
                  <a:lnTo>
                    <a:pt x="954633" y="409803"/>
                  </a:lnTo>
                  <a:lnTo>
                    <a:pt x="953795" y="407263"/>
                  </a:lnTo>
                  <a:lnTo>
                    <a:pt x="952957" y="404723"/>
                  </a:lnTo>
                  <a:lnTo>
                    <a:pt x="950099" y="404723"/>
                  </a:lnTo>
                  <a:lnTo>
                    <a:pt x="948702" y="407263"/>
                  </a:lnTo>
                  <a:lnTo>
                    <a:pt x="944016" y="403453"/>
                  </a:lnTo>
                  <a:lnTo>
                    <a:pt x="939304" y="403453"/>
                  </a:lnTo>
                  <a:lnTo>
                    <a:pt x="940015" y="402183"/>
                  </a:lnTo>
                  <a:lnTo>
                    <a:pt x="934643" y="399643"/>
                  </a:lnTo>
                  <a:lnTo>
                    <a:pt x="931964" y="398373"/>
                  </a:lnTo>
                  <a:lnTo>
                    <a:pt x="928649" y="395986"/>
                  </a:lnTo>
                  <a:lnTo>
                    <a:pt x="926706" y="398373"/>
                  </a:lnTo>
                  <a:lnTo>
                    <a:pt x="922845" y="397103"/>
                  </a:lnTo>
                  <a:lnTo>
                    <a:pt x="919607" y="395833"/>
                  </a:lnTo>
                  <a:lnTo>
                    <a:pt x="921334" y="393293"/>
                  </a:lnTo>
                  <a:lnTo>
                    <a:pt x="923302" y="393293"/>
                  </a:lnTo>
                  <a:lnTo>
                    <a:pt x="920470" y="392023"/>
                  </a:lnTo>
                  <a:lnTo>
                    <a:pt x="919391" y="393293"/>
                  </a:lnTo>
                  <a:lnTo>
                    <a:pt x="916330" y="393293"/>
                  </a:lnTo>
                  <a:lnTo>
                    <a:pt x="917994" y="390753"/>
                  </a:lnTo>
                  <a:lnTo>
                    <a:pt x="914209" y="389483"/>
                  </a:lnTo>
                  <a:lnTo>
                    <a:pt x="909332" y="390753"/>
                  </a:lnTo>
                  <a:lnTo>
                    <a:pt x="905167" y="386943"/>
                  </a:lnTo>
                  <a:lnTo>
                    <a:pt x="903986" y="389483"/>
                  </a:lnTo>
                  <a:lnTo>
                    <a:pt x="906487" y="395833"/>
                  </a:lnTo>
                  <a:lnTo>
                    <a:pt x="900785" y="395833"/>
                  </a:lnTo>
                  <a:lnTo>
                    <a:pt x="901725" y="392023"/>
                  </a:lnTo>
                  <a:lnTo>
                    <a:pt x="900633" y="392023"/>
                  </a:lnTo>
                  <a:lnTo>
                    <a:pt x="901103" y="391604"/>
                  </a:lnTo>
                  <a:lnTo>
                    <a:pt x="899985" y="390753"/>
                  </a:lnTo>
                  <a:lnTo>
                    <a:pt x="900696" y="388213"/>
                  </a:lnTo>
                  <a:lnTo>
                    <a:pt x="899172" y="388213"/>
                  </a:lnTo>
                  <a:lnTo>
                    <a:pt x="899985" y="386943"/>
                  </a:lnTo>
                  <a:lnTo>
                    <a:pt x="900315" y="386943"/>
                  </a:lnTo>
                  <a:lnTo>
                    <a:pt x="898334" y="385673"/>
                  </a:lnTo>
                  <a:lnTo>
                    <a:pt x="898067" y="383133"/>
                  </a:lnTo>
                  <a:lnTo>
                    <a:pt x="897851" y="384403"/>
                  </a:lnTo>
                  <a:lnTo>
                    <a:pt x="897140" y="385673"/>
                  </a:lnTo>
                  <a:lnTo>
                    <a:pt x="895604" y="385673"/>
                  </a:lnTo>
                  <a:lnTo>
                    <a:pt x="891806" y="384403"/>
                  </a:lnTo>
                  <a:lnTo>
                    <a:pt x="895159" y="383133"/>
                  </a:lnTo>
                  <a:lnTo>
                    <a:pt x="894257" y="381863"/>
                  </a:lnTo>
                  <a:lnTo>
                    <a:pt x="893343" y="380593"/>
                  </a:lnTo>
                  <a:lnTo>
                    <a:pt x="891946" y="381863"/>
                  </a:lnTo>
                  <a:lnTo>
                    <a:pt x="890054" y="379323"/>
                  </a:lnTo>
                  <a:lnTo>
                    <a:pt x="888949" y="383133"/>
                  </a:lnTo>
                  <a:lnTo>
                    <a:pt x="887857" y="381863"/>
                  </a:lnTo>
                  <a:lnTo>
                    <a:pt x="888149" y="380593"/>
                  </a:lnTo>
                  <a:lnTo>
                    <a:pt x="885609" y="380593"/>
                  </a:lnTo>
                  <a:lnTo>
                    <a:pt x="878827" y="376783"/>
                  </a:lnTo>
                  <a:lnTo>
                    <a:pt x="879830" y="380390"/>
                  </a:lnTo>
                  <a:lnTo>
                    <a:pt x="879894" y="380593"/>
                  </a:lnTo>
                  <a:lnTo>
                    <a:pt x="880338" y="381863"/>
                  </a:lnTo>
                  <a:lnTo>
                    <a:pt x="872578" y="381863"/>
                  </a:lnTo>
                  <a:lnTo>
                    <a:pt x="867359" y="375513"/>
                  </a:lnTo>
                  <a:lnTo>
                    <a:pt x="860640" y="374243"/>
                  </a:lnTo>
                  <a:lnTo>
                    <a:pt x="860983" y="372973"/>
                  </a:lnTo>
                  <a:lnTo>
                    <a:pt x="856830" y="372973"/>
                  </a:lnTo>
                  <a:lnTo>
                    <a:pt x="854608" y="371703"/>
                  </a:lnTo>
                  <a:lnTo>
                    <a:pt x="852385" y="370433"/>
                  </a:lnTo>
                  <a:lnTo>
                    <a:pt x="848956" y="371703"/>
                  </a:lnTo>
                  <a:lnTo>
                    <a:pt x="847839" y="371703"/>
                  </a:lnTo>
                  <a:lnTo>
                    <a:pt x="846963" y="369163"/>
                  </a:lnTo>
                  <a:lnTo>
                    <a:pt x="847852" y="367893"/>
                  </a:lnTo>
                  <a:lnTo>
                    <a:pt x="844727" y="367893"/>
                  </a:lnTo>
                  <a:lnTo>
                    <a:pt x="844016" y="369163"/>
                  </a:lnTo>
                  <a:lnTo>
                    <a:pt x="840435" y="365353"/>
                  </a:lnTo>
                  <a:lnTo>
                    <a:pt x="843838" y="365353"/>
                  </a:lnTo>
                  <a:lnTo>
                    <a:pt x="843216" y="365125"/>
                  </a:lnTo>
                  <a:lnTo>
                    <a:pt x="840397" y="364083"/>
                  </a:lnTo>
                  <a:lnTo>
                    <a:pt x="840117" y="361543"/>
                  </a:lnTo>
                  <a:lnTo>
                    <a:pt x="835152" y="362813"/>
                  </a:lnTo>
                  <a:lnTo>
                    <a:pt x="836282" y="361543"/>
                  </a:lnTo>
                  <a:lnTo>
                    <a:pt x="837399" y="360273"/>
                  </a:lnTo>
                  <a:lnTo>
                    <a:pt x="833462" y="359003"/>
                  </a:lnTo>
                  <a:lnTo>
                    <a:pt x="831430" y="359003"/>
                  </a:lnTo>
                  <a:lnTo>
                    <a:pt x="833399" y="361543"/>
                  </a:lnTo>
                  <a:lnTo>
                    <a:pt x="831265" y="361543"/>
                  </a:lnTo>
                  <a:lnTo>
                    <a:pt x="827913" y="359003"/>
                  </a:lnTo>
                  <a:lnTo>
                    <a:pt x="828979" y="357733"/>
                  </a:lnTo>
                  <a:lnTo>
                    <a:pt x="830046" y="356463"/>
                  </a:lnTo>
                  <a:lnTo>
                    <a:pt x="824839" y="353923"/>
                  </a:lnTo>
                  <a:lnTo>
                    <a:pt x="814057" y="353923"/>
                  </a:lnTo>
                  <a:lnTo>
                    <a:pt x="813384" y="353212"/>
                  </a:lnTo>
                  <a:lnTo>
                    <a:pt x="811212" y="355193"/>
                  </a:lnTo>
                  <a:lnTo>
                    <a:pt x="807859" y="352653"/>
                  </a:lnTo>
                  <a:lnTo>
                    <a:pt x="807364" y="351383"/>
                  </a:lnTo>
                  <a:lnTo>
                    <a:pt x="806869" y="350113"/>
                  </a:lnTo>
                  <a:lnTo>
                    <a:pt x="805878" y="347573"/>
                  </a:lnTo>
                  <a:lnTo>
                    <a:pt x="804786" y="346303"/>
                  </a:lnTo>
                  <a:lnTo>
                    <a:pt x="800608" y="343763"/>
                  </a:lnTo>
                  <a:lnTo>
                    <a:pt x="798576" y="350113"/>
                  </a:lnTo>
                  <a:lnTo>
                    <a:pt x="793978" y="346303"/>
                  </a:lnTo>
                  <a:lnTo>
                    <a:pt x="794092" y="347573"/>
                  </a:lnTo>
                  <a:lnTo>
                    <a:pt x="794131" y="349224"/>
                  </a:lnTo>
                  <a:lnTo>
                    <a:pt x="793699" y="351383"/>
                  </a:lnTo>
                  <a:lnTo>
                    <a:pt x="789559" y="351383"/>
                  </a:lnTo>
                  <a:lnTo>
                    <a:pt x="786180" y="350113"/>
                  </a:lnTo>
                  <a:lnTo>
                    <a:pt x="786574" y="347573"/>
                  </a:lnTo>
                  <a:lnTo>
                    <a:pt x="786765" y="346303"/>
                  </a:lnTo>
                  <a:lnTo>
                    <a:pt x="786968" y="345033"/>
                  </a:lnTo>
                  <a:lnTo>
                    <a:pt x="790689" y="345033"/>
                  </a:lnTo>
                  <a:lnTo>
                    <a:pt x="790511" y="346303"/>
                  </a:lnTo>
                  <a:lnTo>
                    <a:pt x="793470" y="346303"/>
                  </a:lnTo>
                  <a:lnTo>
                    <a:pt x="792530" y="343763"/>
                  </a:lnTo>
                  <a:lnTo>
                    <a:pt x="791654" y="345033"/>
                  </a:lnTo>
                  <a:lnTo>
                    <a:pt x="790333" y="343763"/>
                  </a:lnTo>
                  <a:lnTo>
                    <a:pt x="787882" y="342493"/>
                  </a:lnTo>
                  <a:lnTo>
                    <a:pt x="785444" y="341223"/>
                  </a:lnTo>
                  <a:lnTo>
                    <a:pt x="787196" y="342493"/>
                  </a:lnTo>
                  <a:lnTo>
                    <a:pt x="785241" y="341223"/>
                  </a:lnTo>
                  <a:lnTo>
                    <a:pt x="783297" y="339953"/>
                  </a:lnTo>
                  <a:lnTo>
                    <a:pt x="780173" y="339953"/>
                  </a:lnTo>
                  <a:lnTo>
                    <a:pt x="775931" y="337413"/>
                  </a:lnTo>
                  <a:lnTo>
                    <a:pt x="776439" y="338683"/>
                  </a:lnTo>
                  <a:lnTo>
                    <a:pt x="776630" y="339953"/>
                  </a:lnTo>
                  <a:lnTo>
                    <a:pt x="775906" y="339953"/>
                  </a:lnTo>
                  <a:lnTo>
                    <a:pt x="769658" y="336169"/>
                  </a:lnTo>
                  <a:lnTo>
                    <a:pt x="772109" y="341223"/>
                  </a:lnTo>
                  <a:lnTo>
                    <a:pt x="767321" y="339953"/>
                  </a:lnTo>
                  <a:lnTo>
                    <a:pt x="765340" y="337413"/>
                  </a:lnTo>
                  <a:lnTo>
                    <a:pt x="769632" y="336181"/>
                  </a:lnTo>
                  <a:lnTo>
                    <a:pt x="764603" y="336143"/>
                  </a:lnTo>
                  <a:lnTo>
                    <a:pt x="762177" y="333603"/>
                  </a:lnTo>
                  <a:lnTo>
                    <a:pt x="766572" y="332333"/>
                  </a:lnTo>
                  <a:lnTo>
                    <a:pt x="761530" y="332333"/>
                  </a:lnTo>
                  <a:lnTo>
                    <a:pt x="760945" y="331063"/>
                  </a:lnTo>
                  <a:lnTo>
                    <a:pt x="759777" y="328523"/>
                  </a:lnTo>
                  <a:lnTo>
                    <a:pt x="759193" y="327253"/>
                  </a:lnTo>
                  <a:lnTo>
                    <a:pt x="756932" y="325983"/>
                  </a:lnTo>
                  <a:lnTo>
                    <a:pt x="755764" y="325983"/>
                  </a:lnTo>
                  <a:lnTo>
                    <a:pt x="756196" y="328523"/>
                  </a:lnTo>
                  <a:lnTo>
                    <a:pt x="755027" y="327253"/>
                  </a:lnTo>
                  <a:lnTo>
                    <a:pt x="753922" y="327253"/>
                  </a:lnTo>
                  <a:lnTo>
                    <a:pt x="754303" y="325983"/>
                  </a:lnTo>
                  <a:lnTo>
                    <a:pt x="752411" y="327253"/>
                  </a:lnTo>
                  <a:lnTo>
                    <a:pt x="753948" y="329793"/>
                  </a:lnTo>
                  <a:lnTo>
                    <a:pt x="750519" y="331063"/>
                  </a:lnTo>
                  <a:lnTo>
                    <a:pt x="749998" y="330555"/>
                  </a:lnTo>
                  <a:lnTo>
                    <a:pt x="749439" y="329793"/>
                  </a:lnTo>
                  <a:lnTo>
                    <a:pt x="748804" y="328930"/>
                  </a:lnTo>
                  <a:lnTo>
                    <a:pt x="748804" y="329907"/>
                  </a:lnTo>
                  <a:lnTo>
                    <a:pt x="744740" y="331063"/>
                  </a:lnTo>
                  <a:lnTo>
                    <a:pt x="744905" y="329793"/>
                  </a:lnTo>
                  <a:lnTo>
                    <a:pt x="745248" y="327253"/>
                  </a:lnTo>
                  <a:lnTo>
                    <a:pt x="748804" y="329907"/>
                  </a:lnTo>
                  <a:lnTo>
                    <a:pt x="748804" y="328930"/>
                  </a:lnTo>
                  <a:lnTo>
                    <a:pt x="747598" y="327253"/>
                  </a:lnTo>
                  <a:lnTo>
                    <a:pt x="745769" y="324713"/>
                  </a:lnTo>
                  <a:lnTo>
                    <a:pt x="748474" y="324713"/>
                  </a:lnTo>
                  <a:lnTo>
                    <a:pt x="747293" y="323443"/>
                  </a:lnTo>
                  <a:lnTo>
                    <a:pt x="748144" y="323443"/>
                  </a:lnTo>
                  <a:lnTo>
                    <a:pt x="743877" y="318363"/>
                  </a:lnTo>
                  <a:lnTo>
                    <a:pt x="744474" y="325983"/>
                  </a:lnTo>
                  <a:lnTo>
                    <a:pt x="741768" y="324713"/>
                  </a:lnTo>
                  <a:lnTo>
                    <a:pt x="739051" y="323443"/>
                  </a:lnTo>
                  <a:lnTo>
                    <a:pt x="740371" y="322173"/>
                  </a:lnTo>
                  <a:lnTo>
                    <a:pt x="739635" y="321500"/>
                  </a:lnTo>
                  <a:lnTo>
                    <a:pt x="737971" y="323443"/>
                  </a:lnTo>
                  <a:lnTo>
                    <a:pt x="735482" y="324713"/>
                  </a:lnTo>
                  <a:lnTo>
                    <a:pt x="732472" y="322173"/>
                  </a:lnTo>
                  <a:lnTo>
                    <a:pt x="731329" y="323443"/>
                  </a:lnTo>
                  <a:lnTo>
                    <a:pt x="729551" y="323443"/>
                  </a:lnTo>
                  <a:lnTo>
                    <a:pt x="731405" y="324713"/>
                  </a:lnTo>
                  <a:lnTo>
                    <a:pt x="730084" y="325983"/>
                  </a:lnTo>
                  <a:lnTo>
                    <a:pt x="728408" y="324713"/>
                  </a:lnTo>
                  <a:lnTo>
                    <a:pt x="725766" y="324713"/>
                  </a:lnTo>
                  <a:lnTo>
                    <a:pt x="723874" y="325983"/>
                  </a:lnTo>
                  <a:lnTo>
                    <a:pt x="722896" y="319633"/>
                  </a:lnTo>
                  <a:lnTo>
                    <a:pt x="722706" y="318363"/>
                  </a:lnTo>
                  <a:lnTo>
                    <a:pt x="718197" y="319633"/>
                  </a:lnTo>
                  <a:lnTo>
                    <a:pt x="716876" y="317093"/>
                  </a:lnTo>
                  <a:lnTo>
                    <a:pt x="719201" y="315823"/>
                  </a:lnTo>
                  <a:lnTo>
                    <a:pt x="717969" y="314553"/>
                  </a:lnTo>
                  <a:lnTo>
                    <a:pt x="714387" y="315468"/>
                  </a:lnTo>
                  <a:lnTo>
                    <a:pt x="714387" y="318363"/>
                  </a:lnTo>
                  <a:lnTo>
                    <a:pt x="712063" y="319379"/>
                  </a:lnTo>
                  <a:lnTo>
                    <a:pt x="712266" y="320903"/>
                  </a:lnTo>
                  <a:lnTo>
                    <a:pt x="711835" y="319633"/>
                  </a:lnTo>
                  <a:lnTo>
                    <a:pt x="711784" y="319493"/>
                  </a:lnTo>
                  <a:lnTo>
                    <a:pt x="711479" y="319633"/>
                  </a:lnTo>
                  <a:lnTo>
                    <a:pt x="711657" y="319125"/>
                  </a:lnTo>
                  <a:lnTo>
                    <a:pt x="710958" y="317093"/>
                  </a:lnTo>
                  <a:lnTo>
                    <a:pt x="713232" y="317093"/>
                  </a:lnTo>
                  <a:lnTo>
                    <a:pt x="714387" y="318363"/>
                  </a:lnTo>
                  <a:lnTo>
                    <a:pt x="714387" y="315468"/>
                  </a:lnTo>
                  <a:lnTo>
                    <a:pt x="712927" y="315823"/>
                  </a:lnTo>
                  <a:lnTo>
                    <a:pt x="713168" y="314883"/>
                  </a:lnTo>
                  <a:lnTo>
                    <a:pt x="710590" y="316001"/>
                  </a:lnTo>
                  <a:lnTo>
                    <a:pt x="710526" y="315823"/>
                  </a:lnTo>
                  <a:lnTo>
                    <a:pt x="710196" y="316166"/>
                  </a:lnTo>
                  <a:lnTo>
                    <a:pt x="708050" y="317093"/>
                  </a:lnTo>
                  <a:lnTo>
                    <a:pt x="709282" y="317093"/>
                  </a:lnTo>
                  <a:lnTo>
                    <a:pt x="705561" y="320903"/>
                  </a:lnTo>
                  <a:lnTo>
                    <a:pt x="702932" y="317093"/>
                  </a:lnTo>
                  <a:lnTo>
                    <a:pt x="704037" y="314553"/>
                  </a:lnTo>
                  <a:lnTo>
                    <a:pt x="705129" y="312013"/>
                  </a:lnTo>
                  <a:lnTo>
                    <a:pt x="704049" y="310743"/>
                  </a:lnTo>
                  <a:lnTo>
                    <a:pt x="700811" y="306933"/>
                  </a:lnTo>
                  <a:lnTo>
                    <a:pt x="694766" y="310743"/>
                  </a:lnTo>
                  <a:lnTo>
                    <a:pt x="688479" y="306933"/>
                  </a:lnTo>
                  <a:lnTo>
                    <a:pt x="690295" y="309473"/>
                  </a:lnTo>
                  <a:lnTo>
                    <a:pt x="688555" y="310743"/>
                  </a:lnTo>
                  <a:lnTo>
                    <a:pt x="687273" y="309473"/>
                  </a:lnTo>
                  <a:lnTo>
                    <a:pt x="685990" y="308203"/>
                  </a:lnTo>
                  <a:lnTo>
                    <a:pt x="683450" y="308203"/>
                  </a:lnTo>
                  <a:lnTo>
                    <a:pt x="683907" y="306933"/>
                  </a:lnTo>
                  <a:lnTo>
                    <a:pt x="684352" y="305663"/>
                  </a:lnTo>
                  <a:lnTo>
                    <a:pt x="683221" y="304393"/>
                  </a:lnTo>
                  <a:lnTo>
                    <a:pt x="682713" y="303123"/>
                  </a:lnTo>
                  <a:lnTo>
                    <a:pt x="682320" y="304393"/>
                  </a:lnTo>
                  <a:lnTo>
                    <a:pt x="677811" y="301853"/>
                  </a:lnTo>
                  <a:lnTo>
                    <a:pt x="675792" y="305663"/>
                  </a:lnTo>
                  <a:lnTo>
                    <a:pt x="673671" y="301853"/>
                  </a:lnTo>
                  <a:lnTo>
                    <a:pt x="668566" y="298043"/>
                  </a:lnTo>
                  <a:lnTo>
                    <a:pt x="665429" y="304393"/>
                  </a:lnTo>
                  <a:lnTo>
                    <a:pt x="660387" y="301853"/>
                  </a:lnTo>
                  <a:lnTo>
                    <a:pt x="662724" y="300583"/>
                  </a:lnTo>
                  <a:lnTo>
                    <a:pt x="661784" y="299313"/>
                  </a:lnTo>
                  <a:lnTo>
                    <a:pt x="660831" y="298043"/>
                  </a:lnTo>
                  <a:lnTo>
                    <a:pt x="661174" y="298043"/>
                  </a:lnTo>
                  <a:lnTo>
                    <a:pt x="660577" y="296773"/>
                  </a:lnTo>
                  <a:lnTo>
                    <a:pt x="655358" y="299313"/>
                  </a:lnTo>
                  <a:lnTo>
                    <a:pt x="654405" y="296773"/>
                  </a:lnTo>
                  <a:lnTo>
                    <a:pt x="653364" y="296773"/>
                  </a:lnTo>
                  <a:lnTo>
                    <a:pt x="652386" y="299313"/>
                  </a:lnTo>
                  <a:lnTo>
                    <a:pt x="650455" y="298043"/>
                  </a:lnTo>
                  <a:lnTo>
                    <a:pt x="647255" y="296773"/>
                  </a:lnTo>
                  <a:lnTo>
                    <a:pt x="648220" y="300583"/>
                  </a:lnTo>
                  <a:lnTo>
                    <a:pt x="644398" y="295503"/>
                  </a:lnTo>
                  <a:lnTo>
                    <a:pt x="638975" y="294233"/>
                  </a:lnTo>
                  <a:lnTo>
                    <a:pt x="633615" y="291693"/>
                  </a:lnTo>
                  <a:lnTo>
                    <a:pt x="631228" y="289153"/>
                  </a:lnTo>
                  <a:lnTo>
                    <a:pt x="630034" y="287883"/>
                  </a:lnTo>
                  <a:lnTo>
                    <a:pt x="625944" y="287883"/>
                  </a:lnTo>
                  <a:lnTo>
                    <a:pt x="621093" y="286613"/>
                  </a:lnTo>
                  <a:lnTo>
                    <a:pt x="617562" y="285343"/>
                  </a:lnTo>
                  <a:lnTo>
                    <a:pt x="617982" y="285343"/>
                  </a:lnTo>
                  <a:lnTo>
                    <a:pt x="617956" y="284848"/>
                  </a:lnTo>
                  <a:lnTo>
                    <a:pt x="614324" y="281533"/>
                  </a:lnTo>
                  <a:lnTo>
                    <a:pt x="613549" y="289153"/>
                  </a:lnTo>
                  <a:lnTo>
                    <a:pt x="608787" y="285343"/>
                  </a:lnTo>
                  <a:lnTo>
                    <a:pt x="607110" y="281533"/>
                  </a:lnTo>
                  <a:lnTo>
                    <a:pt x="612305" y="284073"/>
                  </a:lnTo>
                  <a:lnTo>
                    <a:pt x="610984" y="282803"/>
                  </a:lnTo>
                  <a:lnTo>
                    <a:pt x="612495" y="276453"/>
                  </a:lnTo>
                  <a:lnTo>
                    <a:pt x="604062" y="281533"/>
                  </a:lnTo>
                  <a:lnTo>
                    <a:pt x="602881" y="278993"/>
                  </a:lnTo>
                  <a:lnTo>
                    <a:pt x="601700" y="276453"/>
                  </a:lnTo>
                  <a:lnTo>
                    <a:pt x="602729" y="276453"/>
                  </a:lnTo>
                  <a:lnTo>
                    <a:pt x="600684" y="272643"/>
                  </a:lnTo>
                  <a:lnTo>
                    <a:pt x="595007" y="276453"/>
                  </a:lnTo>
                  <a:lnTo>
                    <a:pt x="592785" y="275183"/>
                  </a:lnTo>
                  <a:lnTo>
                    <a:pt x="590550" y="273913"/>
                  </a:lnTo>
                  <a:lnTo>
                    <a:pt x="590969" y="273913"/>
                  </a:lnTo>
                  <a:lnTo>
                    <a:pt x="590931" y="272643"/>
                  </a:lnTo>
                  <a:lnTo>
                    <a:pt x="586613" y="275183"/>
                  </a:lnTo>
                  <a:lnTo>
                    <a:pt x="580263" y="273913"/>
                  </a:lnTo>
                  <a:lnTo>
                    <a:pt x="577189" y="273913"/>
                  </a:lnTo>
                  <a:lnTo>
                    <a:pt x="576732" y="272542"/>
                  </a:lnTo>
                  <a:lnTo>
                    <a:pt x="575513" y="273913"/>
                  </a:lnTo>
                  <a:lnTo>
                    <a:pt x="572973" y="273913"/>
                  </a:lnTo>
                  <a:lnTo>
                    <a:pt x="572173" y="271373"/>
                  </a:lnTo>
                  <a:lnTo>
                    <a:pt x="569734" y="270103"/>
                  </a:lnTo>
                  <a:lnTo>
                    <a:pt x="570141" y="267563"/>
                  </a:lnTo>
                  <a:lnTo>
                    <a:pt x="570331" y="266293"/>
                  </a:lnTo>
                  <a:lnTo>
                    <a:pt x="574116" y="267563"/>
                  </a:lnTo>
                  <a:lnTo>
                    <a:pt x="573468" y="263753"/>
                  </a:lnTo>
                  <a:lnTo>
                    <a:pt x="569239" y="266293"/>
                  </a:lnTo>
                  <a:lnTo>
                    <a:pt x="567499" y="265023"/>
                  </a:lnTo>
                  <a:lnTo>
                    <a:pt x="568299" y="263753"/>
                  </a:lnTo>
                  <a:lnTo>
                    <a:pt x="562381" y="262483"/>
                  </a:lnTo>
                  <a:lnTo>
                    <a:pt x="560920" y="266293"/>
                  </a:lnTo>
                  <a:lnTo>
                    <a:pt x="554863" y="263753"/>
                  </a:lnTo>
                  <a:lnTo>
                    <a:pt x="555078" y="265023"/>
                  </a:lnTo>
                  <a:lnTo>
                    <a:pt x="550341" y="267563"/>
                  </a:lnTo>
                  <a:lnTo>
                    <a:pt x="551421" y="265023"/>
                  </a:lnTo>
                  <a:lnTo>
                    <a:pt x="551954" y="263753"/>
                  </a:lnTo>
                  <a:lnTo>
                    <a:pt x="553034" y="261213"/>
                  </a:lnTo>
                  <a:lnTo>
                    <a:pt x="548665" y="263753"/>
                  </a:lnTo>
                  <a:lnTo>
                    <a:pt x="548932" y="259943"/>
                  </a:lnTo>
                  <a:lnTo>
                    <a:pt x="549021" y="258673"/>
                  </a:lnTo>
                  <a:lnTo>
                    <a:pt x="546468" y="258673"/>
                  </a:lnTo>
                  <a:lnTo>
                    <a:pt x="539902" y="259943"/>
                  </a:lnTo>
                  <a:lnTo>
                    <a:pt x="535660" y="259943"/>
                  </a:lnTo>
                  <a:lnTo>
                    <a:pt x="537311" y="258673"/>
                  </a:lnTo>
                  <a:lnTo>
                    <a:pt x="533488" y="258673"/>
                  </a:lnTo>
                  <a:lnTo>
                    <a:pt x="529120" y="257403"/>
                  </a:lnTo>
                  <a:lnTo>
                    <a:pt x="532015" y="251053"/>
                  </a:lnTo>
                  <a:lnTo>
                    <a:pt x="532587" y="249783"/>
                  </a:lnTo>
                  <a:lnTo>
                    <a:pt x="518363" y="251053"/>
                  </a:lnTo>
                  <a:lnTo>
                    <a:pt x="517283" y="243433"/>
                  </a:lnTo>
                  <a:lnTo>
                    <a:pt x="511098" y="243433"/>
                  </a:lnTo>
                  <a:lnTo>
                    <a:pt x="505371" y="240893"/>
                  </a:lnTo>
                  <a:lnTo>
                    <a:pt x="499541" y="237083"/>
                  </a:lnTo>
                  <a:lnTo>
                    <a:pt x="493115" y="234543"/>
                  </a:lnTo>
                  <a:lnTo>
                    <a:pt x="494207" y="240893"/>
                  </a:lnTo>
                  <a:lnTo>
                    <a:pt x="493572" y="239623"/>
                  </a:lnTo>
                  <a:lnTo>
                    <a:pt x="490410" y="233273"/>
                  </a:lnTo>
                  <a:lnTo>
                    <a:pt x="488823" y="239623"/>
                  </a:lnTo>
                  <a:lnTo>
                    <a:pt x="485813" y="239623"/>
                  </a:lnTo>
                  <a:lnTo>
                    <a:pt x="485749" y="238353"/>
                  </a:lnTo>
                  <a:lnTo>
                    <a:pt x="480656" y="233273"/>
                  </a:lnTo>
                  <a:lnTo>
                    <a:pt x="479780" y="230733"/>
                  </a:lnTo>
                  <a:lnTo>
                    <a:pt x="483133" y="232003"/>
                  </a:lnTo>
                  <a:lnTo>
                    <a:pt x="483425" y="230733"/>
                  </a:lnTo>
                  <a:lnTo>
                    <a:pt x="478980" y="228193"/>
                  </a:lnTo>
                  <a:lnTo>
                    <a:pt x="482409" y="228193"/>
                  </a:lnTo>
                  <a:lnTo>
                    <a:pt x="481584" y="226923"/>
                  </a:lnTo>
                  <a:lnTo>
                    <a:pt x="479933" y="224383"/>
                  </a:lnTo>
                  <a:lnTo>
                    <a:pt x="479780" y="226923"/>
                  </a:lnTo>
                  <a:lnTo>
                    <a:pt x="477215" y="226923"/>
                  </a:lnTo>
                  <a:lnTo>
                    <a:pt x="474891" y="225653"/>
                  </a:lnTo>
                  <a:lnTo>
                    <a:pt x="477596" y="229463"/>
                  </a:lnTo>
                  <a:lnTo>
                    <a:pt x="470001" y="230733"/>
                  </a:lnTo>
                  <a:lnTo>
                    <a:pt x="471284" y="228193"/>
                  </a:lnTo>
                  <a:lnTo>
                    <a:pt x="405130" y="228193"/>
                  </a:lnTo>
                  <a:lnTo>
                    <a:pt x="404482" y="228193"/>
                  </a:lnTo>
                  <a:lnTo>
                    <a:pt x="409879" y="229463"/>
                  </a:lnTo>
                  <a:lnTo>
                    <a:pt x="406476" y="229463"/>
                  </a:lnTo>
                  <a:lnTo>
                    <a:pt x="413004" y="232003"/>
                  </a:lnTo>
                  <a:lnTo>
                    <a:pt x="414807" y="232003"/>
                  </a:lnTo>
                  <a:lnTo>
                    <a:pt x="423621" y="233273"/>
                  </a:lnTo>
                  <a:lnTo>
                    <a:pt x="423113" y="232003"/>
                  </a:lnTo>
                  <a:lnTo>
                    <a:pt x="422287" y="230733"/>
                  </a:lnTo>
                  <a:lnTo>
                    <a:pt x="424726" y="230733"/>
                  </a:lnTo>
                  <a:lnTo>
                    <a:pt x="426072" y="233273"/>
                  </a:lnTo>
                  <a:lnTo>
                    <a:pt x="425424" y="233273"/>
                  </a:lnTo>
                  <a:lnTo>
                    <a:pt x="424942" y="234543"/>
                  </a:lnTo>
                  <a:lnTo>
                    <a:pt x="432346" y="235813"/>
                  </a:lnTo>
                  <a:lnTo>
                    <a:pt x="439140" y="240893"/>
                  </a:lnTo>
                  <a:lnTo>
                    <a:pt x="445693" y="244703"/>
                  </a:lnTo>
                  <a:lnTo>
                    <a:pt x="452348" y="245973"/>
                  </a:lnTo>
                  <a:lnTo>
                    <a:pt x="460324" y="245973"/>
                  </a:lnTo>
                  <a:lnTo>
                    <a:pt x="463626" y="248513"/>
                  </a:lnTo>
                  <a:lnTo>
                    <a:pt x="457581" y="247243"/>
                  </a:lnTo>
                  <a:lnTo>
                    <a:pt x="459574" y="249783"/>
                  </a:lnTo>
                  <a:lnTo>
                    <a:pt x="469163" y="248513"/>
                  </a:lnTo>
                  <a:lnTo>
                    <a:pt x="472135" y="254863"/>
                  </a:lnTo>
                  <a:lnTo>
                    <a:pt x="479780" y="254863"/>
                  </a:lnTo>
                  <a:lnTo>
                    <a:pt x="483806" y="259943"/>
                  </a:lnTo>
                  <a:lnTo>
                    <a:pt x="490601" y="262483"/>
                  </a:lnTo>
                  <a:lnTo>
                    <a:pt x="497928" y="263753"/>
                  </a:lnTo>
                  <a:lnTo>
                    <a:pt x="503504" y="267563"/>
                  </a:lnTo>
                  <a:lnTo>
                    <a:pt x="503732" y="266293"/>
                  </a:lnTo>
                  <a:lnTo>
                    <a:pt x="506133" y="265023"/>
                  </a:lnTo>
                  <a:lnTo>
                    <a:pt x="505841" y="266293"/>
                  </a:lnTo>
                  <a:lnTo>
                    <a:pt x="506793" y="266293"/>
                  </a:lnTo>
                  <a:lnTo>
                    <a:pt x="518528" y="268833"/>
                  </a:lnTo>
                  <a:lnTo>
                    <a:pt x="529907" y="275183"/>
                  </a:lnTo>
                  <a:lnTo>
                    <a:pt x="541121" y="280263"/>
                  </a:lnTo>
                  <a:lnTo>
                    <a:pt x="552335" y="286613"/>
                  </a:lnTo>
                  <a:lnTo>
                    <a:pt x="557872" y="289153"/>
                  </a:lnTo>
                  <a:lnTo>
                    <a:pt x="558812" y="278993"/>
                  </a:lnTo>
                  <a:lnTo>
                    <a:pt x="564502" y="285343"/>
                  </a:lnTo>
                  <a:lnTo>
                    <a:pt x="561314" y="287883"/>
                  </a:lnTo>
                  <a:lnTo>
                    <a:pt x="570623" y="289153"/>
                  </a:lnTo>
                  <a:lnTo>
                    <a:pt x="579462" y="292963"/>
                  </a:lnTo>
                  <a:lnTo>
                    <a:pt x="588213" y="295503"/>
                  </a:lnTo>
                  <a:lnTo>
                    <a:pt x="597268" y="296773"/>
                  </a:lnTo>
                  <a:lnTo>
                    <a:pt x="596328" y="298043"/>
                  </a:lnTo>
                  <a:lnTo>
                    <a:pt x="595960" y="299313"/>
                  </a:lnTo>
                  <a:lnTo>
                    <a:pt x="594868" y="298043"/>
                  </a:lnTo>
                  <a:lnTo>
                    <a:pt x="596392" y="301853"/>
                  </a:lnTo>
                  <a:lnTo>
                    <a:pt x="603631" y="301853"/>
                  </a:lnTo>
                  <a:lnTo>
                    <a:pt x="604367" y="299313"/>
                  </a:lnTo>
                  <a:lnTo>
                    <a:pt x="606044" y="300583"/>
                  </a:lnTo>
                  <a:lnTo>
                    <a:pt x="604151" y="301853"/>
                  </a:lnTo>
                  <a:lnTo>
                    <a:pt x="604875" y="303123"/>
                  </a:lnTo>
                  <a:lnTo>
                    <a:pt x="606767" y="305663"/>
                  </a:lnTo>
                  <a:lnTo>
                    <a:pt x="611962" y="301853"/>
                  </a:lnTo>
                  <a:lnTo>
                    <a:pt x="612343" y="304749"/>
                  </a:lnTo>
                  <a:lnTo>
                    <a:pt x="612889" y="304393"/>
                  </a:lnTo>
                  <a:lnTo>
                    <a:pt x="618096" y="308203"/>
                  </a:lnTo>
                  <a:lnTo>
                    <a:pt x="617575" y="305663"/>
                  </a:lnTo>
                  <a:lnTo>
                    <a:pt x="621334" y="308203"/>
                  </a:lnTo>
                  <a:lnTo>
                    <a:pt x="626097" y="306933"/>
                  </a:lnTo>
                  <a:lnTo>
                    <a:pt x="628561" y="309181"/>
                  </a:lnTo>
                  <a:lnTo>
                    <a:pt x="628383" y="309245"/>
                  </a:lnTo>
                  <a:lnTo>
                    <a:pt x="628154" y="309524"/>
                  </a:lnTo>
                  <a:lnTo>
                    <a:pt x="630555" y="311734"/>
                  </a:lnTo>
                  <a:lnTo>
                    <a:pt x="630161" y="310489"/>
                  </a:lnTo>
                  <a:lnTo>
                    <a:pt x="629564" y="309638"/>
                  </a:lnTo>
                  <a:lnTo>
                    <a:pt x="629170" y="309257"/>
                  </a:lnTo>
                  <a:lnTo>
                    <a:pt x="632180" y="306933"/>
                  </a:lnTo>
                  <a:lnTo>
                    <a:pt x="635609" y="313283"/>
                  </a:lnTo>
                  <a:lnTo>
                    <a:pt x="637857" y="309473"/>
                  </a:lnTo>
                  <a:lnTo>
                    <a:pt x="635965" y="314553"/>
                  </a:lnTo>
                  <a:lnTo>
                    <a:pt x="643991" y="315823"/>
                  </a:lnTo>
                  <a:lnTo>
                    <a:pt x="647407" y="314553"/>
                  </a:lnTo>
                  <a:lnTo>
                    <a:pt x="646036" y="315823"/>
                  </a:lnTo>
                  <a:lnTo>
                    <a:pt x="649236" y="317093"/>
                  </a:lnTo>
                  <a:lnTo>
                    <a:pt x="647522" y="318363"/>
                  </a:lnTo>
                  <a:lnTo>
                    <a:pt x="650608" y="319633"/>
                  </a:lnTo>
                  <a:lnTo>
                    <a:pt x="653694" y="319633"/>
                  </a:lnTo>
                  <a:lnTo>
                    <a:pt x="653973" y="317093"/>
                  </a:lnTo>
                  <a:lnTo>
                    <a:pt x="657567" y="320903"/>
                  </a:lnTo>
                  <a:lnTo>
                    <a:pt x="665645" y="320903"/>
                  </a:lnTo>
                  <a:lnTo>
                    <a:pt x="667550" y="324713"/>
                  </a:lnTo>
                  <a:lnTo>
                    <a:pt x="674827" y="325983"/>
                  </a:lnTo>
                  <a:lnTo>
                    <a:pt x="681786" y="325983"/>
                  </a:lnTo>
                  <a:lnTo>
                    <a:pt x="685609" y="326707"/>
                  </a:lnTo>
                  <a:lnTo>
                    <a:pt x="684491" y="331063"/>
                  </a:lnTo>
                  <a:lnTo>
                    <a:pt x="691718" y="332155"/>
                  </a:lnTo>
                  <a:lnTo>
                    <a:pt x="686689" y="326910"/>
                  </a:lnTo>
                  <a:lnTo>
                    <a:pt x="694982" y="328523"/>
                  </a:lnTo>
                  <a:lnTo>
                    <a:pt x="693712" y="331965"/>
                  </a:lnTo>
                  <a:lnTo>
                    <a:pt x="698703" y="329793"/>
                  </a:lnTo>
                  <a:lnTo>
                    <a:pt x="706005" y="333603"/>
                  </a:lnTo>
                  <a:lnTo>
                    <a:pt x="707771" y="334873"/>
                  </a:lnTo>
                  <a:lnTo>
                    <a:pt x="704189" y="334873"/>
                  </a:lnTo>
                  <a:lnTo>
                    <a:pt x="703237" y="336143"/>
                  </a:lnTo>
                  <a:lnTo>
                    <a:pt x="711631" y="336143"/>
                  </a:lnTo>
                  <a:lnTo>
                    <a:pt x="718045" y="341223"/>
                  </a:lnTo>
                  <a:lnTo>
                    <a:pt x="725627" y="341223"/>
                  </a:lnTo>
                  <a:lnTo>
                    <a:pt x="724725" y="342493"/>
                  </a:lnTo>
                  <a:lnTo>
                    <a:pt x="725309" y="342493"/>
                  </a:lnTo>
                  <a:lnTo>
                    <a:pt x="726821" y="343763"/>
                  </a:lnTo>
                  <a:lnTo>
                    <a:pt x="727392" y="341223"/>
                  </a:lnTo>
                  <a:lnTo>
                    <a:pt x="725881" y="341223"/>
                  </a:lnTo>
                  <a:lnTo>
                    <a:pt x="724763" y="338683"/>
                  </a:lnTo>
                  <a:lnTo>
                    <a:pt x="733107" y="337464"/>
                  </a:lnTo>
                  <a:lnTo>
                    <a:pt x="729869" y="341223"/>
                  </a:lnTo>
                  <a:lnTo>
                    <a:pt x="740524" y="339953"/>
                  </a:lnTo>
                  <a:lnTo>
                    <a:pt x="734250" y="346303"/>
                  </a:lnTo>
                  <a:lnTo>
                    <a:pt x="735279" y="346303"/>
                  </a:lnTo>
                  <a:lnTo>
                    <a:pt x="736752" y="345033"/>
                  </a:lnTo>
                  <a:lnTo>
                    <a:pt x="737019" y="343763"/>
                  </a:lnTo>
                  <a:lnTo>
                    <a:pt x="738200" y="345033"/>
                  </a:lnTo>
                  <a:lnTo>
                    <a:pt x="738339" y="346303"/>
                  </a:lnTo>
                  <a:lnTo>
                    <a:pt x="736460" y="346303"/>
                  </a:lnTo>
                  <a:lnTo>
                    <a:pt x="741705" y="347573"/>
                  </a:lnTo>
                  <a:lnTo>
                    <a:pt x="740740" y="345033"/>
                  </a:lnTo>
                  <a:lnTo>
                    <a:pt x="745121" y="346303"/>
                  </a:lnTo>
                  <a:lnTo>
                    <a:pt x="744753" y="347573"/>
                  </a:lnTo>
                  <a:lnTo>
                    <a:pt x="743737" y="347573"/>
                  </a:lnTo>
                  <a:lnTo>
                    <a:pt x="742886" y="348843"/>
                  </a:lnTo>
                  <a:lnTo>
                    <a:pt x="748703" y="346303"/>
                  </a:lnTo>
                  <a:lnTo>
                    <a:pt x="752119" y="348843"/>
                  </a:lnTo>
                  <a:lnTo>
                    <a:pt x="751687" y="348843"/>
                  </a:lnTo>
                  <a:lnTo>
                    <a:pt x="751738" y="349224"/>
                  </a:lnTo>
                  <a:lnTo>
                    <a:pt x="757237" y="351383"/>
                  </a:lnTo>
                  <a:lnTo>
                    <a:pt x="763447" y="347573"/>
                  </a:lnTo>
                  <a:lnTo>
                    <a:pt x="769797" y="352653"/>
                  </a:lnTo>
                  <a:lnTo>
                    <a:pt x="766216" y="356463"/>
                  </a:lnTo>
                  <a:lnTo>
                    <a:pt x="771690" y="355193"/>
                  </a:lnTo>
                  <a:lnTo>
                    <a:pt x="770737" y="359003"/>
                  </a:lnTo>
                  <a:lnTo>
                    <a:pt x="774903" y="359003"/>
                  </a:lnTo>
                  <a:lnTo>
                    <a:pt x="774026" y="356463"/>
                  </a:lnTo>
                  <a:lnTo>
                    <a:pt x="777303" y="357733"/>
                  </a:lnTo>
                  <a:lnTo>
                    <a:pt x="781189" y="356463"/>
                  </a:lnTo>
                  <a:lnTo>
                    <a:pt x="783590" y="357733"/>
                  </a:lnTo>
                  <a:lnTo>
                    <a:pt x="780592" y="359003"/>
                  </a:lnTo>
                  <a:lnTo>
                    <a:pt x="787031" y="360273"/>
                  </a:lnTo>
                  <a:lnTo>
                    <a:pt x="784021" y="357733"/>
                  </a:lnTo>
                  <a:lnTo>
                    <a:pt x="788035" y="356463"/>
                  </a:lnTo>
                  <a:lnTo>
                    <a:pt x="787133" y="355193"/>
                  </a:lnTo>
                  <a:lnTo>
                    <a:pt x="785329" y="352653"/>
                  </a:lnTo>
                  <a:lnTo>
                    <a:pt x="789355" y="355193"/>
                  </a:lnTo>
                  <a:lnTo>
                    <a:pt x="788327" y="355193"/>
                  </a:lnTo>
                  <a:lnTo>
                    <a:pt x="792645" y="356463"/>
                  </a:lnTo>
                  <a:lnTo>
                    <a:pt x="793559" y="358965"/>
                  </a:lnTo>
                  <a:lnTo>
                    <a:pt x="791794" y="359448"/>
                  </a:lnTo>
                  <a:lnTo>
                    <a:pt x="790943" y="359486"/>
                  </a:lnTo>
                  <a:lnTo>
                    <a:pt x="792060" y="360121"/>
                  </a:lnTo>
                  <a:lnTo>
                    <a:pt x="792975" y="360514"/>
                  </a:lnTo>
                  <a:lnTo>
                    <a:pt x="793572" y="358978"/>
                  </a:lnTo>
                  <a:lnTo>
                    <a:pt x="795629" y="359003"/>
                  </a:lnTo>
                  <a:lnTo>
                    <a:pt x="797750" y="357733"/>
                  </a:lnTo>
                  <a:lnTo>
                    <a:pt x="799858" y="360273"/>
                  </a:lnTo>
                  <a:lnTo>
                    <a:pt x="800074" y="361543"/>
                  </a:lnTo>
                  <a:lnTo>
                    <a:pt x="797890" y="364083"/>
                  </a:lnTo>
                  <a:lnTo>
                    <a:pt x="798029" y="365353"/>
                  </a:lnTo>
                  <a:lnTo>
                    <a:pt x="800735" y="362813"/>
                  </a:lnTo>
                  <a:lnTo>
                    <a:pt x="806069" y="366623"/>
                  </a:lnTo>
                  <a:lnTo>
                    <a:pt x="809269" y="364083"/>
                  </a:lnTo>
                  <a:lnTo>
                    <a:pt x="808329" y="365353"/>
                  </a:lnTo>
                  <a:lnTo>
                    <a:pt x="807580" y="366623"/>
                  </a:lnTo>
                  <a:lnTo>
                    <a:pt x="809917" y="365353"/>
                  </a:lnTo>
                  <a:lnTo>
                    <a:pt x="811161" y="366623"/>
                  </a:lnTo>
                  <a:lnTo>
                    <a:pt x="810450" y="367893"/>
                  </a:lnTo>
                  <a:lnTo>
                    <a:pt x="814895" y="370433"/>
                  </a:lnTo>
                  <a:lnTo>
                    <a:pt x="812063" y="365353"/>
                  </a:lnTo>
                  <a:lnTo>
                    <a:pt x="811364" y="364083"/>
                  </a:lnTo>
                  <a:lnTo>
                    <a:pt x="810653" y="362813"/>
                  </a:lnTo>
                  <a:lnTo>
                    <a:pt x="815390" y="367893"/>
                  </a:lnTo>
                  <a:lnTo>
                    <a:pt x="813955" y="367893"/>
                  </a:lnTo>
                  <a:lnTo>
                    <a:pt x="819048" y="370433"/>
                  </a:lnTo>
                  <a:lnTo>
                    <a:pt x="825106" y="370433"/>
                  </a:lnTo>
                  <a:lnTo>
                    <a:pt x="829703" y="372973"/>
                  </a:lnTo>
                  <a:lnTo>
                    <a:pt x="829856" y="376783"/>
                  </a:lnTo>
                  <a:lnTo>
                    <a:pt x="824966" y="372973"/>
                  </a:lnTo>
                  <a:lnTo>
                    <a:pt x="825563" y="375513"/>
                  </a:lnTo>
                  <a:lnTo>
                    <a:pt x="833069" y="378053"/>
                  </a:lnTo>
                  <a:lnTo>
                    <a:pt x="842187" y="376783"/>
                  </a:lnTo>
                  <a:lnTo>
                    <a:pt x="848906" y="380593"/>
                  </a:lnTo>
                  <a:lnTo>
                    <a:pt x="847725" y="379323"/>
                  </a:lnTo>
                  <a:lnTo>
                    <a:pt x="850582" y="374243"/>
                  </a:lnTo>
                  <a:lnTo>
                    <a:pt x="852043" y="384403"/>
                  </a:lnTo>
                  <a:lnTo>
                    <a:pt x="855319" y="383463"/>
                  </a:lnTo>
                  <a:lnTo>
                    <a:pt x="854862" y="384467"/>
                  </a:lnTo>
                  <a:lnTo>
                    <a:pt x="859269" y="386943"/>
                  </a:lnTo>
                  <a:lnTo>
                    <a:pt x="865060" y="386943"/>
                  </a:lnTo>
                  <a:lnTo>
                    <a:pt x="872921" y="388213"/>
                  </a:lnTo>
                  <a:lnTo>
                    <a:pt x="871550" y="389483"/>
                  </a:lnTo>
                  <a:lnTo>
                    <a:pt x="873950" y="390753"/>
                  </a:lnTo>
                  <a:lnTo>
                    <a:pt x="878776" y="392023"/>
                  </a:lnTo>
                  <a:lnTo>
                    <a:pt x="881621" y="394563"/>
                  </a:lnTo>
                  <a:lnTo>
                    <a:pt x="883005" y="393293"/>
                  </a:lnTo>
                  <a:lnTo>
                    <a:pt x="884694" y="393293"/>
                  </a:lnTo>
                  <a:lnTo>
                    <a:pt x="884313" y="392023"/>
                  </a:lnTo>
                  <a:lnTo>
                    <a:pt x="890282" y="397103"/>
                  </a:lnTo>
                  <a:lnTo>
                    <a:pt x="904278" y="399643"/>
                  </a:lnTo>
                  <a:lnTo>
                    <a:pt x="909904" y="403453"/>
                  </a:lnTo>
                  <a:lnTo>
                    <a:pt x="907897" y="403453"/>
                  </a:lnTo>
                  <a:lnTo>
                    <a:pt x="915492" y="404723"/>
                  </a:lnTo>
                  <a:lnTo>
                    <a:pt x="915733" y="402183"/>
                  </a:lnTo>
                  <a:lnTo>
                    <a:pt x="915035" y="403453"/>
                  </a:lnTo>
                  <a:lnTo>
                    <a:pt x="914171" y="400913"/>
                  </a:lnTo>
                  <a:lnTo>
                    <a:pt x="915555" y="399643"/>
                  </a:lnTo>
                  <a:lnTo>
                    <a:pt x="917943" y="399643"/>
                  </a:lnTo>
                  <a:lnTo>
                    <a:pt x="919721" y="400913"/>
                  </a:lnTo>
                  <a:lnTo>
                    <a:pt x="915974" y="400913"/>
                  </a:lnTo>
                  <a:lnTo>
                    <a:pt x="918425" y="404723"/>
                  </a:lnTo>
                  <a:lnTo>
                    <a:pt x="919365" y="405993"/>
                  </a:lnTo>
                  <a:lnTo>
                    <a:pt x="919365" y="405574"/>
                  </a:lnTo>
                  <a:lnTo>
                    <a:pt x="919441" y="405853"/>
                  </a:lnTo>
                  <a:lnTo>
                    <a:pt x="919670" y="406171"/>
                  </a:lnTo>
                  <a:lnTo>
                    <a:pt x="919721" y="405980"/>
                  </a:lnTo>
                  <a:lnTo>
                    <a:pt x="919568" y="405638"/>
                  </a:lnTo>
                  <a:lnTo>
                    <a:pt x="919378" y="405269"/>
                  </a:lnTo>
                  <a:lnTo>
                    <a:pt x="919391" y="404723"/>
                  </a:lnTo>
                  <a:lnTo>
                    <a:pt x="920127" y="404723"/>
                  </a:lnTo>
                  <a:lnTo>
                    <a:pt x="920267" y="403453"/>
                  </a:lnTo>
                  <a:lnTo>
                    <a:pt x="922553" y="408533"/>
                  </a:lnTo>
                  <a:lnTo>
                    <a:pt x="922553" y="403453"/>
                  </a:lnTo>
                  <a:lnTo>
                    <a:pt x="922540" y="399643"/>
                  </a:lnTo>
                  <a:lnTo>
                    <a:pt x="926642" y="403453"/>
                  </a:lnTo>
                  <a:lnTo>
                    <a:pt x="925957" y="404723"/>
                  </a:lnTo>
                  <a:lnTo>
                    <a:pt x="932332" y="404723"/>
                  </a:lnTo>
                  <a:lnTo>
                    <a:pt x="932256" y="408228"/>
                  </a:lnTo>
                  <a:lnTo>
                    <a:pt x="936434" y="404723"/>
                  </a:lnTo>
                  <a:lnTo>
                    <a:pt x="938110" y="408533"/>
                  </a:lnTo>
                  <a:lnTo>
                    <a:pt x="933373" y="408533"/>
                  </a:lnTo>
                  <a:lnTo>
                    <a:pt x="935126" y="412343"/>
                  </a:lnTo>
                  <a:lnTo>
                    <a:pt x="935723" y="412343"/>
                  </a:lnTo>
                  <a:lnTo>
                    <a:pt x="937653" y="413613"/>
                  </a:lnTo>
                  <a:lnTo>
                    <a:pt x="937475" y="413613"/>
                  </a:lnTo>
                  <a:lnTo>
                    <a:pt x="941857" y="416153"/>
                  </a:lnTo>
                  <a:lnTo>
                    <a:pt x="940930" y="414883"/>
                  </a:lnTo>
                  <a:lnTo>
                    <a:pt x="946988" y="409803"/>
                  </a:lnTo>
                  <a:lnTo>
                    <a:pt x="948715" y="416153"/>
                  </a:lnTo>
                  <a:lnTo>
                    <a:pt x="955205" y="413613"/>
                  </a:lnTo>
                  <a:lnTo>
                    <a:pt x="948944" y="416153"/>
                  </a:lnTo>
                  <a:lnTo>
                    <a:pt x="953541" y="416153"/>
                  </a:lnTo>
                  <a:lnTo>
                    <a:pt x="952119" y="418693"/>
                  </a:lnTo>
                  <a:lnTo>
                    <a:pt x="953058" y="419963"/>
                  </a:lnTo>
                  <a:lnTo>
                    <a:pt x="954608" y="421233"/>
                  </a:lnTo>
                  <a:lnTo>
                    <a:pt x="953770" y="422503"/>
                  </a:lnTo>
                  <a:lnTo>
                    <a:pt x="956945" y="419963"/>
                  </a:lnTo>
                  <a:lnTo>
                    <a:pt x="956945" y="425043"/>
                  </a:lnTo>
                  <a:lnTo>
                    <a:pt x="961440" y="422503"/>
                  </a:lnTo>
                  <a:lnTo>
                    <a:pt x="961250" y="423773"/>
                  </a:lnTo>
                  <a:lnTo>
                    <a:pt x="962380" y="423773"/>
                  </a:lnTo>
                  <a:lnTo>
                    <a:pt x="963053" y="422503"/>
                  </a:lnTo>
                  <a:lnTo>
                    <a:pt x="968844" y="421233"/>
                  </a:lnTo>
                  <a:lnTo>
                    <a:pt x="972464" y="431393"/>
                  </a:lnTo>
                  <a:lnTo>
                    <a:pt x="980706" y="428853"/>
                  </a:lnTo>
                  <a:lnTo>
                    <a:pt x="987082" y="428853"/>
                  </a:lnTo>
                  <a:lnTo>
                    <a:pt x="989317" y="426313"/>
                  </a:lnTo>
                  <a:lnTo>
                    <a:pt x="995184" y="426313"/>
                  </a:lnTo>
                  <a:lnTo>
                    <a:pt x="996429" y="428853"/>
                  </a:lnTo>
                  <a:lnTo>
                    <a:pt x="992466" y="428853"/>
                  </a:lnTo>
                  <a:lnTo>
                    <a:pt x="994854" y="431393"/>
                  </a:lnTo>
                  <a:lnTo>
                    <a:pt x="997127" y="432663"/>
                  </a:lnTo>
                  <a:lnTo>
                    <a:pt x="999388" y="432663"/>
                  </a:lnTo>
                  <a:lnTo>
                    <a:pt x="1000150" y="435203"/>
                  </a:lnTo>
                  <a:lnTo>
                    <a:pt x="1002423" y="435203"/>
                  </a:lnTo>
                  <a:lnTo>
                    <a:pt x="1002715" y="433476"/>
                  </a:lnTo>
                  <a:lnTo>
                    <a:pt x="1001522" y="432663"/>
                  </a:lnTo>
                  <a:lnTo>
                    <a:pt x="1002550" y="431393"/>
                  </a:lnTo>
                  <a:lnTo>
                    <a:pt x="1004595" y="428853"/>
                  </a:lnTo>
                  <a:close/>
                </a:path>
                <a:path w="1017269" h="443229">
                  <a:moveTo>
                    <a:pt x="1005230" y="435203"/>
                  </a:moveTo>
                  <a:lnTo>
                    <a:pt x="1002855" y="432663"/>
                  </a:lnTo>
                  <a:lnTo>
                    <a:pt x="1002715" y="433476"/>
                  </a:lnTo>
                  <a:lnTo>
                    <a:pt x="1005230" y="435203"/>
                  </a:lnTo>
                  <a:close/>
                </a:path>
                <a:path w="1017269" h="443229">
                  <a:moveTo>
                    <a:pt x="1013244" y="430123"/>
                  </a:moveTo>
                  <a:lnTo>
                    <a:pt x="1005230" y="435203"/>
                  </a:lnTo>
                  <a:lnTo>
                    <a:pt x="1004354" y="435203"/>
                  </a:lnTo>
                  <a:lnTo>
                    <a:pt x="1003109" y="436473"/>
                  </a:lnTo>
                  <a:lnTo>
                    <a:pt x="1001661" y="437743"/>
                  </a:lnTo>
                  <a:lnTo>
                    <a:pt x="1004557" y="437743"/>
                  </a:lnTo>
                  <a:lnTo>
                    <a:pt x="1007732" y="436473"/>
                  </a:lnTo>
                  <a:lnTo>
                    <a:pt x="1010729" y="436473"/>
                  </a:lnTo>
                  <a:lnTo>
                    <a:pt x="1010818" y="439013"/>
                  </a:lnTo>
                  <a:lnTo>
                    <a:pt x="1008202" y="439013"/>
                  </a:lnTo>
                  <a:lnTo>
                    <a:pt x="1006881" y="440283"/>
                  </a:lnTo>
                  <a:lnTo>
                    <a:pt x="1010932" y="440283"/>
                  </a:lnTo>
                  <a:lnTo>
                    <a:pt x="1010894" y="439013"/>
                  </a:lnTo>
                  <a:lnTo>
                    <a:pt x="1010856" y="437743"/>
                  </a:lnTo>
                  <a:lnTo>
                    <a:pt x="1011059" y="436473"/>
                  </a:lnTo>
                  <a:lnTo>
                    <a:pt x="1013180" y="436473"/>
                  </a:lnTo>
                  <a:lnTo>
                    <a:pt x="1013244" y="430123"/>
                  </a:lnTo>
                  <a:close/>
                </a:path>
                <a:path w="1017269" h="443229">
                  <a:moveTo>
                    <a:pt x="1013536" y="442188"/>
                  </a:moveTo>
                  <a:lnTo>
                    <a:pt x="1012647" y="442252"/>
                  </a:lnTo>
                  <a:lnTo>
                    <a:pt x="1013294" y="442607"/>
                  </a:lnTo>
                  <a:lnTo>
                    <a:pt x="1013345" y="442429"/>
                  </a:lnTo>
                  <a:lnTo>
                    <a:pt x="1013447" y="442290"/>
                  </a:lnTo>
                  <a:close/>
                </a:path>
                <a:path w="1017269" h="443229">
                  <a:moveTo>
                    <a:pt x="1014412" y="442137"/>
                  </a:moveTo>
                  <a:lnTo>
                    <a:pt x="1014069" y="442010"/>
                  </a:lnTo>
                  <a:lnTo>
                    <a:pt x="1013764" y="441934"/>
                  </a:lnTo>
                  <a:lnTo>
                    <a:pt x="1013536" y="442188"/>
                  </a:lnTo>
                  <a:lnTo>
                    <a:pt x="1014412" y="442137"/>
                  </a:lnTo>
                  <a:close/>
                </a:path>
                <a:path w="1017269" h="443229">
                  <a:moveTo>
                    <a:pt x="1016266" y="442010"/>
                  </a:moveTo>
                  <a:lnTo>
                    <a:pt x="1014412" y="442137"/>
                  </a:lnTo>
                  <a:lnTo>
                    <a:pt x="1014971" y="442353"/>
                  </a:lnTo>
                  <a:lnTo>
                    <a:pt x="1015619" y="442671"/>
                  </a:lnTo>
                  <a:lnTo>
                    <a:pt x="1016266" y="442010"/>
                  </a:lnTo>
                  <a:close/>
                </a:path>
                <a:path w="1017269" h="443229">
                  <a:moveTo>
                    <a:pt x="1016609" y="437743"/>
                  </a:moveTo>
                  <a:lnTo>
                    <a:pt x="1015479" y="436473"/>
                  </a:lnTo>
                  <a:lnTo>
                    <a:pt x="1016381" y="437946"/>
                  </a:lnTo>
                  <a:lnTo>
                    <a:pt x="1016609" y="437743"/>
                  </a:lnTo>
                  <a:close/>
                </a:path>
                <a:path w="1017269" h="443229">
                  <a:moveTo>
                    <a:pt x="1017041" y="439013"/>
                  </a:moveTo>
                  <a:lnTo>
                    <a:pt x="1016381" y="437946"/>
                  </a:lnTo>
                  <a:lnTo>
                    <a:pt x="1015212" y="439013"/>
                  </a:lnTo>
                  <a:lnTo>
                    <a:pt x="1014234" y="439013"/>
                  </a:lnTo>
                  <a:lnTo>
                    <a:pt x="1010932" y="440283"/>
                  </a:lnTo>
                  <a:lnTo>
                    <a:pt x="1015174" y="440283"/>
                  </a:lnTo>
                  <a:lnTo>
                    <a:pt x="1017041" y="439013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2013102" y="8996610"/>
              <a:ext cx="207645" cy="213995"/>
            </a:xfrm>
            <a:custGeom>
              <a:avLst/>
              <a:gdLst/>
              <a:ahLst/>
              <a:cxnLst/>
              <a:rect l="l" t="t" r="r" b="b"/>
              <a:pathLst>
                <a:path w="207644" h="213995">
                  <a:moveTo>
                    <a:pt x="482" y="47472"/>
                  </a:moveTo>
                  <a:lnTo>
                    <a:pt x="177" y="47358"/>
                  </a:lnTo>
                  <a:lnTo>
                    <a:pt x="0" y="47320"/>
                  </a:lnTo>
                  <a:lnTo>
                    <a:pt x="203" y="47485"/>
                  </a:lnTo>
                  <a:lnTo>
                    <a:pt x="330" y="47485"/>
                  </a:lnTo>
                  <a:lnTo>
                    <a:pt x="482" y="47472"/>
                  </a:lnTo>
                  <a:close/>
                </a:path>
                <a:path w="207644" h="213995">
                  <a:moveTo>
                    <a:pt x="4940" y="47142"/>
                  </a:moveTo>
                  <a:lnTo>
                    <a:pt x="4927" y="46990"/>
                  </a:lnTo>
                  <a:lnTo>
                    <a:pt x="4673" y="46761"/>
                  </a:lnTo>
                  <a:lnTo>
                    <a:pt x="4419" y="46596"/>
                  </a:lnTo>
                  <a:lnTo>
                    <a:pt x="4546" y="46812"/>
                  </a:lnTo>
                  <a:lnTo>
                    <a:pt x="4673" y="47002"/>
                  </a:lnTo>
                  <a:lnTo>
                    <a:pt x="4940" y="47142"/>
                  </a:lnTo>
                  <a:close/>
                </a:path>
                <a:path w="207644" h="213995">
                  <a:moveTo>
                    <a:pt x="5524" y="168998"/>
                  </a:moveTo>
                  <a:lnTo>
                    <a:pt x="5016" y="169151"/>
                  </a:lnTo>
                  <a:lnTo>
                    <a:pt x="5308" y="169087"/>
                  </a:lnTo>
                  <a:lnTo>
                    <a:pt x="5524" y="168998"/>
                  </a:lnTo>
                  <a:close/>
                </a:path>
                <a:path w="207644" h="213995">
                  <a:moveTo>
                    <a:pt x="14947" y="30518"/>
                  </a:moveTo>
                  <a:lnTo>
                    <a:pt x="14605" y="30251"/>
                  </a:lnTo>
                  <a:lnTo>
                    <a:pt x="14287" y="30022"/>
                  </a:lnTo>
                  <a:lnTo>
                    <a:pt x="14097" y="29883"/>
                  </a:lnTo>
                  <a:lnTo>
                    <a:pt x="14947" y="30518"/>
                  </a:lnTo>
                  <a:close/>
                </a:path>
                <a:path w="207644" h="213995">
                  <a:moveTo>
                    <a:pt x="15684" y="35191"/>
                  </a:moveTo>
                  <a:lnTo>
                    <a:pt x="14566" y="34848"/>
                  </a:lnTo>
                  <a:lnTo>
                    <a:pt x="15443" y="35572"/>
                  </a:lnTo>
                  <a:lnTo>
                    <a:pt x="15367" y="35204"/>
                  </a:lnTo>
                  <a:lnTo>
                    <a:pt x="15684" y="35191"/>
                  </a:lnTo>
                  <a:close/>
                </a:path>
                <a:path w="207644" h="213995">
                  <a:moveTo>
                    <a:pt x="16116" y="35318"/>
                  </a:moveTo>
                  <a:lnTo>
                    <a:pt x="15913" y="35204"/>
                  </a:lnTo>
                  <a:lnTo>
                    <a:pt x="15773" y="35179"/>
                  </a:lnTo>
                  <a:lnTo>
                    <a:pt x="16116" y="35318"/>
                  </a:lnTo>
                  <a:close/>
                </a:path>
                <a:path w="207644" h="213995">
                  <a:moveTo>
                    <a:pt x="18046" y="27825"/>
                  </a:moveTo>
                  <a:lnTo>
                    <a:pt x="17056" y="26822"/>
                  </a:lnTo>
                  <a:lnTo>
                    <a:pt x="17970" y="27927"/>
                  </a:lnTo>
                  <a:close/>
                </a:path>
                <a:path w="207644" h="213995">
                  <a:moveTo>
                    <a:pt x="23202" y="25527"/>
                  </a:moveTo>
                  <a:lnTo>
                    <a:pt x="22898" y="25107"/>
                  </a:lnTo>
                  <a:lnTo>
                    <a:pt x="22796" y="24866"/>
                  </a:lnTo>
                  <a:lnTo>
                    <a:pt x="22377" y="24498"/>
                  </a:lnTo>
                  <a:lnTo>
                    <a:pt x="21882" y="24053"/>
                  </a:lnTo>
                  <a:lnTo>
                    <a:pt x="21234" y="23495"/>
                  </a:lnTo>
                  <a:lnTo>
                    <a:pt x="21056" y="23495"/>
                  </a:lnTo>
                  <a:lnTo>
                    <a:pt x="23202" y="25527"/>
                  </a:lnTo>
                  <a:close/>
                </a:path>
                <a:path w="207644" h="213995">
                  <a:moveTo>
                    <a:pt x="24104" y="26428"/>
                  </a:moveTo>
                  <a:lnTo>
                    <a:pt x="23253" y="25565"/>
                  </a:lnTo>
                  <a:lnTo>
                    <a:pt x="24104" y="26428"/>
                  </a:lnTo>
                  <a:close/>
                </a:path>
                <a:path w="207644" h="213995">
                  <a:moveTo>
                    <a:pt x="39992" y="28867"/>
                  </a:moveTo>
                  <a:lnTo>
                    <a:pt x="39941" y="28689"/>
                  </a:lnTo>
                  <a:lnTo>
                    <a:pt x="39763" y="28409"/>
                  </a:lnTo>
                  <a:lnTo>
                    <a:pt x="39522" y="28054"/>
                  </a:lnTo>
                  <a:lnTo>
                    <a:pt x="39560" y="28219"/>
                  </a:lnTo>
                  <a:lnTo>
                    <a:pt x="39598" y="28346"/>
                  </a:lnTo>
                  <a:lnTo>
                    <a:pt x="39992" y="28867"/>
                  </a:lnTo>
                  <a:close/>
                </a:path>
                <a:path w="207644" h="213995">
                  <a:moveTo>
                    <a:pt x="41643" y="26543"/>
                  </a:moveTo>
                  <a:lnTo>
                    <a:pt x="39611" y="23888"/>
                  </a:lnTo>
                  <a:lnTo>
                    <a:pt x="40589" y="24866"/>
                  </a:lnTo>
                  <a:lnTo>
                    <a:pt x="38163" y="21704"/>
                  </a:lnTo>
                  <a:lnTo>
                    <a:pt x="38087" y="21221"/>
                  </a:lnTo>
                  <a:lnTo>
                    <a:pt x="39217" y="22225"/>
                  </a:lnTo>
                  <a:lnTo>
                    <a:pt x="40043" y="23215"/>
                  </a:lnTo>
                  <a:lnTo>
                    <a:pt x="39509" y="22491"/>
                  </a:lnTo>
                  <a:lnTo>
                    <a:pt x="40830" y="23520"/>
                  </a:lnTo>
                  <a:lnTo>
                    <a:pt x="39471" y="21805"/>
                  </a:lnTo>
                  <a:lnTo>
                    <a:pt x="37465" y="20015"/>
                  </a:lnTo>
                  <a:lnTo>
                    <a:pt x="37071" y="20231"/>
                  </a:lnTo>
                  <a:lnTo>
                    <a:pt x="38265" y="22161"/>
                  </a:lnTo>
                  <a:lnTo>
                    <a:pt x="37668" y="21666"/>
                  </a:lnTo>
                  <a:lnTo>
                    <a:pt x="37134" y="20929"/>
                  </a:lnTo>
                  <a:lnTo>
                    <a:pt x="36728" y="20434"/>
                  </a:lnTo>
                  <a:lnTo>
                    <a:pt x="37630" y="21894"/>
                  </a:lnTo>
                  <a:lnTo>
                    <a:pt x="39370" y="24307"/>
                  </a:lnTo>
                  <a:lnTo>
                    <a:pt x="41643" y="26543"/>
                  </a:lnTo>
                  <a:close/>
                </a:path>
                <a:path w="207644" h="213995">
                  <a:moveTo>
                    <a:pt x="42532" y="25057"/>
                  </a:moveTo>
                  <a:lnTo>
                    <a:pt x="42189" y="24104"/>
                  </a:lnTo>
                  <a:lnTo>
                    <a:pt x="41656" y="23355"/>
                  </a:lnTo>
                  <a:lnTo>
                    <a:pt x="40259" y="21856"/>
                  </a:lnTo>
                  <a:lnTo>
                    <a:pt x="40373" y="22326"/>
                  </a:lnTo>
                  <a:lnTo>
                    <a:pt x="42532" y="25057"/>
                  </a:lnTo>
                  <a:close/>
                </a:path>
                <a:path w="207644" h="213995">
                  <a:moveTo>
                    <a:pt x="46850" y="151003"/>
                  </a:moveTo>
                  <a:lnTo>
                    <a:pt x="45770" y="150609"/>
                  </a:lnTo>
                  <a:lnTo>
                    <a:pt x="46659" y="151269"/>
                  </a:lnTo>
                  <a:lnTo>
                    <a:pt x="46850" y="151003"/>
                  </a:lnTo>
                  <a:close/>
                </a:path>
                <a:path w="207644" h="213995">
                  <a:moveTo>
                    <a:pt x="47917" y="182092"/>
                  </a:moveTo>
                  <a:lnTo>
                    <a:pt x="47485" y="180822"/>
                  </a:lnTo>
                  <a:lnTo>
                    <a:pt x="46393" y="180822"/>
                  </a:lnTo>
                  <a:lnTo>
                    <a:pt x="47523" y="182092"/>
                  </a:lnTo>
                  <a:lnTo>
                    <a:pt x="47917" y="182092"/>
                  </a:lnTo>
                  <a:close/>
                </a:path>
                <a:path w="207644" h="213995">
                  <a:moveTo>
                    <a:pt x="52679" y="180822"/>
                  </a:moveTo>
                  <a:lnTo>
                    <a:pt x="51765" y="180835"/>
                  </a:lnTo>
                  <a:lnTo>
                    <a:pt x="51828" y="180962"/>
                  </a:lnTo>
                  <a:lnTo>
                    <a:pt x="52006" y="180987"/>
                  </a:lnTo>
                  <a:lnTo>
                    <a:pt x="52298" y="180962"/>
                  </a:lnTo>
                  <a:lnTo>
                    <a:pt x="52489" y="180886"/>
                  </a:lnTo>
                  <a:lnTo>
                    <a:pt x="52679" y="180822"/>
                  </a:lnTo>
                  <a:close/>
                </a:path>
                <a:path w="207644" h="213995">
                  <a:moveTo>
                    <a:pt x="60680" y="109702"/>
                  </a:moveTo>
                  <a:lnTo>
                    <a:pt x="60045" y="109270"/>
                  </a:lnTo>
                  <a:lnTo>
                    <a:pt x="60350" y="109702"/>
                  </a:lnTo>
                  <a:lnTo>
                    <a:pt x="60680" y="109702"/>
                  </a:lnTo>
                  <a:close/>
                </a:path>
                <a:path w="207644" h="213995">
                  <a:moveTo>
                    <a:pt x="61823" y="105791"/>
                  </a:moveTo>
                  <a:lnTo>
                    <a:pt x="61480" y="105486"/>
                  </a:lnTo>
                  <a:lnTo>
                    <a:pt x="59867" y="105117"/>
                  </a:lnTo>
                  <a:lnTo>
                    <a:pt x="58712" y="105206"/>
                  </a:lnTo>
                  <a:lnTo>
                    <a:pt x="60172" y="105981"/>
                  </a:lnTo>
                  <a:lnTo>
                    <a:pt x="60490" y="105714"/>
                  </a:lnTo>
                  <a:lnTo>
                    <a:pt x="61823" y="105791"/>
                  </a:lnTo>
                  <a:close/>
                </a:path>
                <a:path w="207644" h="213995">
                  <a:moveTo>
                    <a:pt x="62687" y="208762"/>
                  </a:moveTo>
                  <a:lnTo>
                    <a:pt x="62052" y="209207"/>
                  </a:lnTo>
                  <a:lnTo>
                    <a:pt x="62522" y="208953"/>
                  </a:lnTo>
                  <a:lnTo>
                    <a:pt x="62687" y="208762"/>
                  </a:lnTo>
                  <a:close/>
                </a:path>
                <a:path w="207644" h="213995">
                  <a:moveTo>
                    <a:pt x="65786" y="103352"/>
                  </a:moveTo>
                  <a:lnTo>
                    <a:pt x="65100" y="102628"/>
                  </a:lnTo>
                  <a:lnTo>
                    <a:pt x="63436" y="102082"/>
                  </a:lnTo>
                  <a:lnTo>
                    <a:pt x="63207" y="102082"/>
                  </a:lnTo>
                  <a:lnTo>
                    <a:pt x="65786" y="103352"/>
                  </a:lnTo>
                  <a:close/>
                </a:path>
                <a:path w="207644" h="213995">
                  <a:moveTo>
                    <a:pt x="66433" y="103060"/>
                  </a:moveTo>
                  <a:lnTo>
                    <a:pt x="64579" y="102082"/>
                  </a:lnTo>
                  <a:lnTo>
                    <a:pt x="65100" y="102628"/>
                  </a:lnTo>
                  <a:lnTo>
                    <a:pt x="66433" y="103060"/>
                  </a:lnTo>
                  <a:close/>
                </a:path>
                <a:path w="207644" h="213995">
                  <a:moveTo>
                    <a:pt x="66662" y="91617"/>
                  </a:moveTo>
                  <a:lnTo>
                    <a:pt x="66586" y="91401"/>
                  </a:lnTo>
                  <a:lnTo>
                    <a:pt x="66078" y="91465"/>
                  </a:lnTo>
                  <a:lnTo>
                    <a:pt x="66294" y="91516"/>
                  </a:lnTo>
                  <a:lnTo>
                    <a:pt x="66471" y="91554"/>
                  </a:lnTo>
                  <a:lnTo>
                    <a:pt x="66662" y="91617"/>
                  </a:lnTo>
                  <a:close/>
                </a:path>
                <a:path w="207644" h="213995">
                  <a:moveTo>
                    <a:pt x="66979" y="103352"/>
                  </a:moveTo>
                  <a:lnTo>
                    <a:pt x="66916" y="103225"/>
                  </a:lnTo>
                  <a:lnTo>
                    <a:pt x="66433" y="103060"/>
                  </a:lnTo>
                  <a:lnTo>
                    <a:pt x="66979" y="103352"/>
                  </a:lnTo>
                  <a:close/>
                </a:path>
                <a:path w="207644" h="213995">
                  <a:moveTo>
                    <a:pt x="67119" y="90779"/>
                  </a:moveTo>
                  <a:lnTo>
                    <a:pt x="66687" y="90284"/>
                  </a:lnTo>
                  <a:lnTo>
                    <a:pt x="63334" y="88722"/>
                  </a:lnTo>
                  <a:lnTo>
                    <a:pt x="64058" y="89547"/>
                  </a:lnTo>
                  <a:lnTo>
                    <a:pt x="67119" y="90779"/>
                  </a:lnTo>
                  <a:close/>
                </a:path>
                <a:path w="207644" h="213995">
                  <a:moveTo>
                    <a:pt x="67983" y="80683"/>
                  </a:moveTo>
                  <a:lnTo>
                    <a:pt x="67716" y="80543"/>
                  </a:lnTo>
                  <a:lnTo>
                    <a:pt x="67373" y="80416"/>
                  </a:lnTo>
                  <a:lnTo>
                    <a:pt x="66776" y="80225"/>
                  </a:lnTo>
                  <a:lnTo>
                    <a:pt x="67271" y="80416"/>
                  </a:lnTo>
                  <a:lnTo>
                    <a:pt x="67627" y="80543"/>
                  </a:lnTo>
                  <a:lnTo>
                    <a:pt x="67983" y="80683"/>
                  </a:lnTo>
                  <a:close/>
                </a:path>
                <a:path w="207644" h="213995">
                  <a:moveTo>
                    <a:pt x="68148" y="86944"/>
                  </a:moveTo>
                  <a:lnTo>
                    <a:pt x="67818" y="86715"/>
                  </a:lnTo>
                  <a:lnTo>
                    <a:pt x="67703" y="86575"/>
                  </a:lnTo>
                  <a:lnTo>
                    <a:pt x="67538" y="86512"/>
                  </a:lnTo>
                  <a:lnTo>
                    <a:pt x="67805" y="86842"/>
                  </a:lnTo>
                  <a:lnTo>
                    <a:pt x="68148" y="86944"/>
                  </a:lnTo>
                  <a:close/>
                </a:path>
                <a:path w="207644" h="213995">
                  <a:moveTo>
                    <a:pt x="70383" y="188442"/>
                  </a:moveTo>
                  <a:lnTo>
                    <a:pt x="69786" y="188658"/>
                  </a:lnTo>
                  <a:lnTo>
                    <a:pt x="70383" y="188442"/>
                  </a:lnTo>
                  <a:close/>
                </a:path>
                <a:path w="207644" h="213995">
                  <a:moveTo>
                    <a:pt x="71831" y="67564"/>
                  </a:moveTo>
                  <a:lnTo>
                    <a:pt x="71615" y="67259"/>
                  </a:lnTo>
                  <a:lnTo>
                    <a:pt x="71767" y="67564"/>
                  </a:lnTo>
                  <a:close/>
                </a:path>
                <a:path w="207644" h="213995">
                  <a:moveTo>
                    <a:pt x="72148" y="154901"/>
                  </a:moveTo>
                  <a:lnTo>
                    <a:pt x="71742" y="154774"/>
                  </a:lnTo>
                  <a:lnTo>
                    <a:pt x="72085" y="154965"/>
                  </a:lnTo>
                  <a:close/>
                </a:path>
                <a:path w="207644" h="213995">
                  <a:moveTo>
                    <a:pt x="73088" y="69062"/>
                  </a:moveTo>
                  <a:lnTo>
                    <a:pt x="72859" y="67792"/>
                  </a:lnTo>
                  <a:lnTo>
                    <a:pt x="72821" y="69062"/>
                  </a:lnTo>
                  <a:lnTo>
                    <a:pt x="73088" y="69062"/>
                  </a:lnTo>
                  <a:close/>
                </a:path>
                <a:path w="207644" h="213995">
                  <a:moveTo>
                    <a:pt x="73710" y="182092"/>
                  </a:moveTo>
                  <a:lnTo>
                    <a:pt x="73418" y="182092"/>
                  </a:lnTo>
                  <a:lnTo>
                    <a:pt x="72872" y="182270"/>
                  </a:lnTo>
                  <a:lnTo>
                    <a:pt x="73710" y="182092"/>
                  </a:lnTo>
                  <a:close/>
                </a:path>
                <a:path w="207644" h="213995">
                  <a:moveTo>
                    <a:pt x="73888" y="195478"/>
                  </a:moveTo>
                  <a:lnTo>
                    <a:pt x="73507" y="195592"/>
                  </a:lnTo>
                  <a:lnTo>
                    <a:pt x="73215" y="195757"/>
                  </a:lnTo>
                  <a:lnTo>
                    <a:pt x="73406" y="195707"/>
                  </a:lnTo>
                  <a:lnTo>
                    <a:pt x="73888" y="195478"/>
                  </a:lnTo>
                  <a:close/>
                </a:path>
                <a:path w="207644" h="213995">
                  <a:moveTo>
                    <a:pt x="75336" y="146532"/>
                  </a:moveTo>
                  <a:lnTo>
                    <a:pt x="73609" y="145478"/>
                  </a:lnTo>
                  <a:lnTo>
                    <a:pt x="74053" y="146532"/>
                  </a:lnTo>
                  <a:lnTo>
                    <a:pt x="74320" y="146532"/>
                  </a:lnTo>
                  <a:lnTo>
                    <a:pt x="75336" y="146532"/>
                  </a:lnTo>
                  <a:close/>
                </a:path>
                <a:path w="207644" h="213995">
                  <a:moveTo>
                    <a:pt x="76212" y="193294"/>
                  </a:moveTo>
                  <a:lnTo>
                    <a:pt x="75565" y="193522"/>
                  </a:lnTo>
                  <a:lnTo>
                    <a:pt x="75958" y="193522"/>
                  </a:lnTo>
                  <a:lnTo>
                    <a:pt x="76212" y="193294"/>
                  </a:lnTo>
                  <a:close/>
                </a:path>
                <a:path w="207644" h="213995">
                  <a:moveTo>
                    <a:pt x="77216" y="76098"/>
                  </a:moveTo>
                  <a:lnTo>
                    <a:pt x="77190" y="75971"/>
                  </a:lnTo>
                  <a:lnTo>
                    <a:pt x="76060" y="75412"/>
                  </a:lnTo>
                  <a:lnTo>
                    <a:pt x="76428" y="75780"/>
                  </a:lnTo>
                  <a:lnTo>
                    <a:pt x="77216" y="76098"/>
                  </a:lnTo>
                  <a:close/>
                </a:path>
                <a:path w="207644" h="213995">
                  <a:moveTo>
                    <a:pt x="77952" y="206514"/>
                  </a:moveTo>
                  <a:lnTo>
                    <a:pt x="76923" y="207492"/>
                  </a:lnTo>
                  <a:lnTo>
                    <a:pt x="77952" y="206514"/>
                  </a:lnTo>
                  <a:close/>
                </a:path>
                <a:path w="207644" h="213995">
                  <a:moveTo>
                    <a:pt x="78282" y="64541"/>
                  </a:moveTo>
                  <a:lnTo>
                    <a:pt x="77978" y="64427"/>
                  </a:lnTo>
                  <a:lnTo>
                    <a:pt x="77787" y="64389"/>
                  </a:lnTo>
                  <a:lnTo>
                    <a:pt x="77978" y="64579"/>
                  </a:lnTo>
                  <a:lnTo>
                    <a:pt x="78117" y="64566"/>
                  </a:lnTo>
                  <a:lnTo>
                    <a:pt x="78282" y="64541"/>
                  </a:lnTo>
                  <a:close/>
                </a:path>
                <a:path w="207644" h="213995">
                  <a:moveTo>
                    <a:pt x="79273" y="192252"/>
                  </a:moveTo>
                  <a:lnTo>
                    <a:pt x="77952" y="192252"/>
                  </a:lnTo>
                  <a:lnTo>
                    <a:pt x="76860" y="190982"/>
                  </a:lnTo>
                  <a:lnTo>
                    <a:pt x="73291" y="192252"/>
                  </a:lnTo>
                  <a:lnTo>
                    <a:pt x="77419" y="192252"/>
                  </a:lnTo>
                  <a:lnTo>
                    <a:pt x="76212" y="193294"/>
                  </a:lnTo>
                  <a:lnTo>
                    <a:pt x="79273" y="192252"/>
                  </a:lnTo>
                  <a:close/>
                </a:path>
                <a:path w="207644" h="213995">
                  <a:moveTo>
                    <a:pt x="80213" y="206222"/>
                  </a:moveTo>
                  <a:lnTo>
                    <a:pt x="78371" y="206222"/>
                  </a:lnTo>
                  <a:lnTo>
                    <a:pt x="79248" y="204952"/>
                  </a:lnTo>
                  <a:lnTo>
                    <a:pt x="77076" y="204952"/>
                  </a:lnTo>
                  <a:lnTo>
                    <a:pt x="75247" y="206222"/>
                  </a:lnTo>
                  <a:lnTo>
                    <a:pt x="73723" y="206222"/>
                  </a:lnTo>
                  <a:lnTo>
                    <a:pt x="75742" y="204952"/>
                  </a:lnTo>
                  <a:lnTo>
                    <a:pt x="76581" y="204952"/>
                  </a:lnTo>
                  <a:lnTo>
                    <a:pt x="77254" y="203682"/>
                  </a:lnTo>
                  <a:lnTo>
                    <a:pt x="73672" y="203682"/>
                  </a:lnTo>
                  <a:lnTo>
                    <a:pt x="78130" y="202412"/>
                  </a:lnTo>
                  <a:lnTo>
                    <a:pt x="74180" y="202412"/>
                  </a:lnTo>
                  <a:lnTo>
                    <a:pt x="79679" y="201142"/>
                  </a:lnTo>
                  <a:lnTo>
                    <a:pt x="74142" y="201142"/>
                  </a:lnTo>
                  <a:lnTo>
                    <a:pt x="79908" y="199872"/>
                  </a:lnTo>
                  <a:lnTo>
                    <a:pt x="74968" y="199872"/>
                  </a:lnTo>
                  <a:lnTo>
                    <a:pt x="77304" y="198602"/>
                  </a:lnTo>
                  <a:lnTo>
                    <a:pt x="75387" y="198602"/>
                  </a:lnTo>
                  <a:lnTo>
                    <a:pt x="75641" y="197332"/>
                  </a:lnTo>
                  <a:lnTo>
                    <a:pt x="70319" y="197332"/>
                  </a:lnTo>
                  <a:lnTo>
                    <a:pt x="74066" y="196062"/>
                  </a:lnTo>
                  <a:lnTo>
                    <a:pt x="75514" y="196062"/>
                  </a:lnTo>
                  <a:lnTo>
                    <a:pt x="75412" y="195414"/>
                  </a:lnTo>
                  <a:lnTo>
                    <a:pt x="77012" y="194792"/>
                  </a:lnTo>
                  <a:lnTo>
                    <a:pt x="75387" y="195211"/>
                  </a:lnTo>
                  <a:lnTo>
                    <a:pt x="75349" y="195021"/>
                  </a:lnTo>
                  <a:lnTo>
                    <a:pt x="76098" y="194792"/>
                  </a:lnTo>
                  <a:lnTo>
                    <a:pt x="75323" y="194792"/>
                  </a:lnTo>
                  <a:lnTo>
                    <a:pt x="74968" y="194792"/>
                  </a:lnTo>
                  <a:lnTo>
                    <a:pt x="74663" y="195110"/>
                  </a:lnTo>
                  <a:lnTo>
                    <a:pt x="73888" y="195478"/>
                  </a:lnTo>
                  <a:lnTo>
                    <a:pt x="74485" y="195287"/>
                  </a:lnTo>
                  <a:lnTo>
                    <a:pt x="74307" y="195478"/>
                  </a:lnTo>
                  <a:lnTo>
                    <a:pt x="73406" y="195707"/>
                  </a:lnTo>
                  <a:lnTo>
                    <a:pt x="72656" y="196062"/>
                  </a:lnTo>
                  <a:lnTo>
                    <a:pt x="73215" y="195757"/>
                  </a:lnTo>
                  <a:lnTo>
                    <a:pt x="71996" y="196062"/>
                  </a:lnTo>
                  <a:lnTo>
                    <a:pt x="73507" y="195592"/>
                  </a:lnTo>
                  <a:lnTo>
                    <a:pt x="74968" y="194792"/>
                  </a:lnTo>
                  <a:lnTo>
                    <a:pt x="72948" y="194792"/>
                  </a:lnTo>
                  <a:lnTo>
                    <a:pt x="75298" y="193522"/>
                  </a:lnTo>
                  <a:lnTo>
                    <a:pt x="73367" y="193522"/>
                  </a:lnTo>
                  <a:lnTo>
                    <a:pt x="72110" y="192252"/>
                  </a:lnTo>
                  <a:lnTo>
                    <a:pt x="73291" y="192252"/>
                  </a:lnTo>
                  <a:lnTo>
                    <a:pt x="73367" y="190982"/>
                  </a:lnTo>
                  <a:lnTo>
                    <a:pt x="71869" y="190982"/>
                  </a:lnTo>
                  <a:lnTo>
                    <a:pt x="74523" y="189712"/>
                  </a:lnTo>
                  <a:lnTo>
                    <a:pt x="70853" y="189712"/>
                  </a:lnTo>
                  <a:lnTo>
                    <a:pt x="70675" y="189534"/>
                  </a:lnTo>
                  <a:lnTo>
                    <a:pt x="69862" y="188747"/>
                  </a:lnTo>
                  <a:lnTo>
                    <a:pt x="68199" y="189712"/>
                  </a:lnTo>
                  <a:lnTo>
                    <a:pt x="66878" y="189712"/>
                  </a:lnTo>
                  <a:lnTo>
                    <a:pt x="69786" y="188658"/>
                  </a:lnTo>
                  <a:lnTo>
                    <a:pt x="69557" y="188442"/>
                  </a:lnTo>
                  <a:lnTo>
                    <a:pt x="68770" y="188442"/>
                  </a:lnTo>
                  <a:lnTo>
                    <a:pt x="67335" y="188442"/>
                  </a:lnTo>
                  <a:lnTo>
                    <a:pt x="70840" y="187172"/>
                  </a:lnTo>
                  <a:lnTo>
                    <a:pt x="68770" y="188442"/>
                  </a:lnTo>
                  <a:lnTo>
                    <a:pt x="71755" y="187172"/>
                  </a:lnTo>
                  <a:lnTo>
                    <a:pt x="70561" y="188442"/>
                  </a:lnTo>
                  <a:lnTo>
                    <a:pt x="75984" y="187172"/>
                  </a:lnTo>
                  <a:lnTo>
                    <a:pt x="74117" y="188010"/>
                  </a:lnTo>
                  <a:lnTo>
                    <a:pt x="72415" y="188417"/>
                  </a:lnTo>
                  <a:lnTo>
                    <a:pt x="71551" y="188645"/>
                  </a:lnTo>
                  <a:lnTo>
                    <a:pt x="73596" y="188201"/>
                  </a:lnTo>
                  <a:lnTo>
                    <a:pt x="70675" y="189534"/>
                  </a:lnTo>
                  <a:lnTo>
                    <a:pt x="73647" y="188239"/>
                  </a:lnTo>
                  <a:lnTo>
                    <a:pt x="74460" y="188747"/>
                  </a:lnTo>
                  <a:lnTo>
                    <a:pt x="74129" y="188023"/>
                  </a:lnTo>
                  <a:lnTo>
                    <a:pt x="76073" y="187172"/>
                  </a:lnTo>
                  <a:lnTo>
                    <a:pt x="76923" y="185902"/>
                  </a:lnTo>
                  <a:lnTo>
                    <a:pt x="74041" y="187172"/>
                  </a:lnTo>
                  <a:lnTo>
                    <a:pt x="74930" y="185902"/>
                  </a:lnTo>
                  <a:lnTo>
                    <a:pt x="66395" y="185902"/>
                  </a:lnTo>
                  <a:lnTo>
                    <a:pt x="78790" y="183362"/>
                  </a:lnTo>
                  <a:lnTo>
                    <a:pt x="71615" y="183362"/>
                  </a:lnTo>
                  <a:lnTo>
                    <a:pt x="67144" y="184632"/>
                  </a:lnTo>
                  <a:lnTo>
                    <a:pt x="69418" y="183362"/>
                  </a:lnTo>
                  <a:lnTo>
                    <a:pt x="72872" y="182270"/>
                  </a:lnTo>
                  <a:lnTo>
                    <a:pt x="67640" y="183362"/>
                  </a:lnTo>
                  <a:lnTo>
                    <a:pt x="70192" y="182092"/>
                  </a:lnTo>
                  <a:lnTo>
                    <a:pt x="72047" y="182092"/>
                  </a:lnTo>
                  <a:lnTo>
                    <a:pt x="75145" y="180822"/>
                  </a:lnTo>
                  <a:lnTo>
                    <a:pt x="69735" y="182092"/>
                  </a:lnTo>
                  <a:lnTo>
                    <a:pt x="69672" y="180822"/>
                  </a:lnTo>
                  <a:lnTo>
                    <a:pt x="73190" y="180822"/>
                  </a:lnTo>
                  <a:lnTo>
                    <a:pt x="72529" y="179552"/>
                  </a:lnTo>
                  <a:lnTo>
                    <a:pt x="69837" y="178282"/>
                  </a:lnTo>
                  <a:lnTo>
                    <a:pt x="71247" y="178282"/>
                  </a:lnTo>
                  <a:lnTo>
                    <a:pt x="72288" y="177012"/>
                  </a:lnTo>
                  <a:lnTo>
                    <a:pt x="70319" y="175742"/>
                  </a:lnTo>
                  <a:lnTo>
                    <a:pt x="74460" y="173202"/>
                  </a:lnTo>
                  <a:lnTo>
                    <a:pt x="71374" y="171932"/>
                  </a:lnTo>
                  <a:lnTo>
                    <a:pt x="72872" y="171932"/>
                  </a:lnTo>
                  <a:lnTo>
                    <a:pt x="70231" y="170662"/>
                  </a:lnTo>
                  <a:lnTo>
                    <a:pt x="67157" y="169392"/>
                  </a:lnTo>
                  <a:lnTo>
                    <a:pt x="70396" y="168122"/>
                  </a:lnTo>
                  <a:lnTo>
                    <a:pt x="71323" y="168122"/>
                  </a:lnTo>
                  <a:lnTo>
                    <a:pt x="72542" y="166852"/>
                  </a:lnTo>
                  <a:lnTo>
                    <a:pt x="64998" y="168122"/>
                  </a:lnTo>
                  <a:lnTo>
                    <a:pt x="67818" y="166852"/>
                  </a:lnTo>
                  <a:lnTo>
                    <a:pt x="68364" y="166852"/>
                  </a:lnTo>
                  <a:lnTo>
                    <a:pt x="69621" y="165582"/>
                  </a:lnTo>
                  <a:lnTo>
                    <a:pt x="66713" y="163042"/>
                  </a:lnTo>
                  <a:lnTo>
                    <a:pt x="71462" y="161772"/>
                  </a:lnTo>
                  <a:lnTo>
                    <a:pt x="67043" y="161772"/>
                  </a:lnTo>
                  <a:lnTo>
                    <a:pt x="73494" y="160502"/>
                  </a:lnTo>
                  <a:lnTo>
                    <a:pt x="67335" y="160502"/>
                  </a:lnTo>
                  <a:lnTo>
                    <a:pt x="70434" y="159232"/>
                  </a:lnTo>
                  <a:lnTo>
                    <a:pt x="71513" y="159232"/>
                  </a:lnTo>
                  <a:lnTo>
                    <a:pt x="73621" y="157962"/>
                  </a:lnTo>
                  <a:lnTo>
                    <a:pt x="69786" y="157962"/>
                  </a:lnTo>
                  <a:lnTo>
                    <a:pt x="69164" y="156692"/>
                  </a:lnTo>
                  <a:lnTo>
                    <a:pt x="72898" y="156692"/>
                  </a:lnTo>
                  <a:lnTo>
                    <a:pt x="72732" y="156438"/>
                  </a:lnTo>
                  <a:lnTo>
                    <a:pt x="73025" y="156502"/>
                  </a:lnTo>
                  <a:lnTo>
                    <a:pt x="73139" y="156375"/>
                  </a:lnTo>
                  <a:lnTo>
                    <a:pt x="72682" y="156362"/>
                  </a:lnTo>
                  <a:lnTo>
                    <a:pt x="72097" y="155422"/>
                  </a:lnTo>
                  <a:lnTo>
                    <a:pt x="68262" y="155422"/>
                  </a:lnTo>
                  <a:lnTo>
                    <a:pt x="71996" y="154152"/>
                  </a:lnTo>
                  <a:lnTo>
                    <a:pt x="73647" y="154152"/>
                  </a:lnTo>
                  <a:lnTo>
                    <a:pt x="70980" y="152882"/>
                  </a:lnTo>
                  <a:lnTo>
                    <a:pt x="73190" y="152882"/>
                  </a:lnTo>
                  <a:lnTo>
                    <a:pt x="72021" y="151612"/>
                  </a:lnTo>
                  <a:lnTo>
                    <a:pt x="73469" y="151612"/>
                  </a:lnTo>
                  <a:lnTo>
                    <a:pt x="72720" y="150342"/>
                  </a:lnTo>
                  <a:lnTo>
                    <a:pt x="74930" y="150342"/>
                  </a:lnTo>
                  <a:lnTo>
                    <a:pt x="75628" y="149072"/>
                  </a:lnTo>
                  <a:lnTo>
                    <a:pt x="74142" y="147802"/>
                  </a:lnTo>
                  <a:lnTo>
                    <a:pt x="74320" y="146532"/>
                  </a:lnTo>
                  <a:lnTo>
                    <a:pt x="73240" y="147802"/>
                  </a:lnTo>
                  <a:lnTo>
                    <a:pt x="69418" y="146532"/>
                  </a:lnTo>
                  <a:lnTo>
                    <a:pt x="68656" y="146532"/>
                  </a:lnTo>
                  <a:lnTo>
                    <a:pt x="69100" y="145262"/>
                  </a:lnTo>
                  <a:lnTo>
                    <a:pt x="72555" y="146532"/>
                  </a:lnTo>
                  <a:lnTo>
                    <a:pt x="73621" y="146532"/>
                  </a:lnTo>
                  <a:lnTo>
                    <a:pt x="72529" y="145262"/>
                  </a:lnTo>
                  <a:lnTo>
                    <a:pt x="73253" y="145262"/>
                  </a:lnTo>
                  <a:lnTo>
                    <a:pt x="73609" y="145478"/>
                  </a:lnTo>
                  <a:lnTo>
                    <a:pt x="73520" y="145262"/>
                  </a:lnTo>
                  <a:lnTo>
                    <a:pt x="76238" y="145262"/>
                  </a:lnTo>
                  <a:lnTo>
                    <a:pt x="76403" y="143992"/>
                  </a:lnTo>
                  <a:lnTo>
                    <a:pt x="75298" y="142722"/>
                  </a:lnTo>
                  <a:lnTo>
                    <a:pt x="75247" y="141452"/>
                  </a:lnTo>
                  <a:lnTo>
                    <a:pt x="73025" y="141452"/>
                  </a:lnTo>
                  <a:lnTo>
                    <a:pt x="70713" y="140182"/>
                  </a:lnTo>
                  <a:lnTo>
                    <a:pt x="71780" y="140182"/>
                  </a:lnTo>
                  <a:lnTo>
                    <a:pt x="74244" y="138912"/>
                  </a:lnTo>
                  <a:lnTo>
                    <a:pt x="74155" y="137642"/>
                  </a:lnTo>
                  <a:lnTo>
                    <a:pt x="72720" y="137642"/>
                  </a:lnTo>
                  <a:lnTo>
                    <a:pt x="72644" y="136372"/>
                  </a:lnTo>
                  <a:lnTo>
                    <a:pt x="74447" y="137642"/>
                  </a:lnTo>
                  <a:lnTo>
                    <a:pt x="74231" y="136372"/>
                  </a:lnTo>
                  <a:lnTo>
                    <a:pt x="72313" y="133832"/>
                  </a:lnTo>
                  <a:lnTo>
                    <a:pt x="72555" y="133832"/>
                  </a:lnTo>
                  <a:lnTo>
                    <a:pt x="70739" y="132562"/>
                  </a:lnTo>
                  <a:lnTo>
                    <a:pt x="52070" y="132562"/>
                  </a:lnTo>
                  <a:lnTo>
                    <a:pt x="51092" y="132562"/>
                  </a:lnTo>
                  <a:lnTo>
                    <a:pt x="47104" y="132562"/>
                  </a:lnTo>
                  <a:lnTo>
                    <a:pt x="53200" y="135102"/>
                  </a:lnTo>
                  <a:lnTo>
                    <a:pt x="54038" y="136372"/>
                  </a:lnTo>
                  <a:lnTo>
                    <a:pt x="49491" y="135102"/>
                  </a:lnTo>
                  <a:lnTo>
                    <a:pt x="47752" y="136372"/>
                  </a:lnTo>
                  <a:lnTo>
                    <a:pt x="46939" y="137642"/>
                  </a:lnTo>
                  <a:lnTo>
                    <a:pt x="46304" y="137642"/>
                  </a:lnTo>
                  <a:lnTo>
                    <a:pt x="45516" y="138912"/>
                  </a:lnTo>
                  <a:lnTo>
                    <a:pt x="49733" y="141452"/>
                  </a:lnTo>
                  <a:lnTo>
                    <a:pt x="51346" y="142722"/>
                  </a:lnTo>
                  <a:lnTo>
                    <a:pt x="46266" y="142722"/>
                  </a:lnTo>
                  <a:lnTo>
                    <a:pt x="48856" y="146532"/>
                  </a:lnTo>
                  <a:lnTo>
                    <a:pt x="45897" y="147802"/>
                  </a:lnTo>
                  <a:lnTo>
                    <a:pt x="49872" y="147802"/>
                  </a:lnTo>
                  <a:lnTo>
                    <a:pt x="48907" y="149072"/>
                  </a:lnTo>
                  <a:lnTo>
                    <a:pt x="44678" y="149072"/>
                  </a:lnTo>
                  <a:lnTo>
                    <a:pt x="45669" y="150342"/>
                  </a:lnTo>
                  <a:lnTo>
                    <a:pt x="45516" y="150342"/>
                  </a:lnTo>
                  <a:lnTo>
                    <a:pt x="51054" y="151612"/>
                  </a:lnTo>
                  <a:lnTo>
                    <a:pt x="47955" y="152882"/>
                  </a:lnTo>
                  <a:lnTo>
                    <a:pt x="48488" y="154152"/>
                  </a:lnTo>
                  <a:lnTo>
                    <a:pt x="49212" y="155422"/>
                  </a:lnTo>
                  <a:lnTo>
                    <a:pt x="46609" y="156692"/>
                  </a:lnTo>
                  <a:lnTo>
                    <a:pt x="47942" y="156692"/>
                  </a:lnTo>
                  <a:lnTo>
                    <a:pt x="49314" y="157962"/>
                  </a:lnTo>
                  <a:lnTo>
                    <a:pt x="46342" y="157962"/>
                  </a:lnTo>
                  <a:lnTo>
                    <a:pt x="45148" y="159232"/>
                  </a:lnTo>
                  <a:lnTo>
                    <a:pt x="45808" y="160502"/>
                  </a:lnTo>
                  <a:lnTo>
                    <a:pt x="43472" y="160502"/>
                  </a:lnTo>
                  <a:lnTo>
                    <a:pt x="52209" y="161772"/>
                  </a:lnTo>
                  <a:lnTo>
                    <a:pt x="48183" y="161772"/>
                  </a:lnTo>
                  <a:lnTo>
                    <a:pt x="48183" y="166852"/>
                  </a:lnTo>
                  <a:lnTo>
                    <a:pt x="46266" y="166852"/>
                  </a:lnTo>
                  <a:lnTo>
                    <a:pt x="46164" y="166217"/>
                  </a:lnTo>
                  <a:lnTo>
                    <a:pt x="48183" y="166852"/>
                  </a:lnTo>
                  <a:lnTo>
                    <a:pt x="48183" y="161772"/>
                  </a:lnTo>
                  <a:lnTo>
                    <a:pt x="47942" y="161772"/>
                  </a:lnTo>
                  <a:lnTo>
                    <a:pt x="47917" y="164312"/>
                  </a:lnTo>
                  <a:lnTo>
                    <a:pt x="44132" y="165582"/>
                  </a:lnTo>
                  <a:lnTo>
                    <a:pt x="46024" y="166179"/>
                  </a:lnTo>
                  <a:lnTo>
                    <a:pt x="45986" y="166852"/>
                  </a:lnTo>
                  <a:lnTo>
                    <a:pt x="43180" y="169392"/>
                  </a:lnTo>
                  <a:lnTo>
                    <a:pt x="46507" y="168694"/>
                  </a:lnTo>
                  <a:lnTo>
                    <a:pt x="50685" y="170662"/>
                  </a:lnTo>
                  <a:lnTo>
                    <a:pt x="52539" y="170662"/>
                  </a:lnTo>
                  <a:lnTo>
                    <a:pt x="53606" y="171932"/>
                  </a:lnTo>
                  <a:lnTo>
                    <a:pt x="54787" y="171932"/>
                  </a:lnTo>
                  <a:lnTo>
                    <a:pt x="53276" y="173202"/>
                  </a:lnTo>
                  <a:lnTo>
                    <a:pt x="54381" y="173202"/>
                  </a:lnTo>
                  <a:lnTo>
                    <a:pt x="55562" y="174472"/>
                  </a:lnTo>
                  <a:lnTo>
                    <a:pt x="53708" y="174472"/>
                  </a:lnTo>
                  <a:lnTo>
                    <a:pt x="51066" y="175742"/>
                  </a:lnTo>
                  <a:lnTo>
                    <a:pt x="52171" y="175742"/>
                  </a:lnTo>
                  <a:lnTo>
                    <a:pt x="50253" y="177012"/>
                  </a:lnTo>
                  <a:lnTo>
                    <a:pt x="48806" y="177012"/>
                  </a:lnTo>
                  <a:lnTo>
                    <a:pt x="48425" y="178282"/>
                  </a:lnTo>
                  <a:lnTo>
                    <a:pt x="51181" y="178282"/>
                  </a:lnTo>
                  <a:lnTo>
                    <a:pt x="51269" y="177012"/>
                  </a:lnTo>
                  <a:lnTo>
                    <a:pt x="55727" y="177012"/>
                  </a:lnTo>
                  <a:lnTo>
                    <a:pt x="52946" y="178282"/>
                  </a:lnTo>
                  <a:lnTo>
                    <a:pt x="51244" y="178282"/>
                  </a:lnTo>
                  <a:lnTo>
                    <a:pt x="50088" y="179552"/>
                  </a:lnTo>
                  <a:lnTo>
                    <a:pt x="48602" y="179552"/>
                  </a:lnTo>
                  <a:lnTo>
                    <a:pt x="48882" y="180822"/>
                  </a:lnTo>
                  <a:lnTo>
                    <a:pt x="49034" y="182092"/>
                  </a:lnTo>
                  <a:lnTo>
                    <a:pt x="51765" y="182092"/>
                  </a:lnTo>
                  <a:lnTo>
                    <a:pt x="51638" y="180822"/>
                  </a:lnTo>
                  <a:lnTo>
                    <a:pt x="52679" y="180822"/>
                  </a:lnTo>
                  <a:lnTo>
                    <a:pt x="57467" y="180822"/>
                  </a:lnTo>
                  <a:lnTo>
                    <a:pt x="53441" y="182092"/>
                  </a:lnTo>
                  <a:lnTo>
                    <a:pt x="51346" y="183362"/>
                  </a:lnTo>
                  <a:lnTo>
                    <a:pt x="48856" y="184632"/>
                  </a:lnTo>
                  <a:lnTo>
                    <a:pt x="50634" y="184632"/>
                  </a:lnTo>
                  <a:lnTo>
                    <a:pt x="50279" y="187172"/>
                  </a:lnTo>
                  <a:lnTo>
                    <a:pt x="53619" y="187172"/>
                  </a:lnTo>
                  <a:lnTo>
                    <a:pt x="52908" y="188442"/>
                  </a:lnTo>
                  <a:lnTo>
                    <a:pt x="53162" y="188442"/>
                  </a:lnTo>
                  <a:lnTo>
                    <a:pt x="56756" y="188442"/>
                  </a:lnTo>
                  <a:lnTo>
                    <a:pt x="55130" y="189712"/>
                  </a:lnTo>
                  <a:lnTo>
                    <a:pt x="53162" y="188442"/>
                  </a:lnTo>
                  <a:lnTo>
                    <a:pt x="53949" y="189712"/>
                  </a:lnTo>
                  <a:lnTo>
                    <a:pt x="52768" y="189712"/>
                  </a:lnTo>
                  <a:lnTo>
                    <a:pt x="51892" y="190982"/>
                  </a:lnTo>
                  <a:lnTo>
                    <a:pt x="54927" y="192252"/>
                  </a:lnTo>
                  <a:lnTo>
                    <a:pt x="57658" y="193522"/>
                  </a:lnTo>
                  <a:lnTo>
                    <a:pt x="55841" y="194792"/>
                  </a:lnTo>
                  <a:lnTo>
                    <a:pt x="57124" y="194792"/>
                  </a:lnTo>
                  <a:lnTo>
                    <a:pt x="54292" y="198602"/>
                  </a:lnTo>
                  <a:lnTo>
                    <a:pt x="61315" y="199872"/>
                  </a:lnTo>
                  <a:lnTo>
                    <a:pt x="56680" y="203682"/>
                  </a:lnTo>
                  <a:lnTo>
                    <a:pt x="55816" y="204952"/>
                  </a:lnTo>
                  <a:lnTo>
                    <a:pt x="58216" y="203682"/>
                  </a:lnTo>
                  <a:lnTo>
                    <a:pt x="60172" y="203682"/>
                  </a:lnTo>
                  <a:lnTo>
                    <a:pt x="57162" y="204952"/>
                  </a:lnTo>
                  <a:lnTo>
                    <a:pt x="63792" y="204952"/>
                  </a:lnTo>
                  <a:lnTo>
                    <a:pt x="53975" y="208762"/>
                  </a:lnTo>
                  <a:lnTo>
                    <a:pt x="59245" y="208762"/>
                  </a:lnTo>
                  <a:lnTo>
                    <a:pt x="61226" y="207492"/>
                  </a:lnTo>
                  <a:lnTo>
                    <a:pt x="60985" y="208762"/>
                  </a:lnTo>
                  <a:lnTo>
                    <a:pt x="62687" y="208762"/>
                  </a:lnTo>
                  <a:lnTo>
                    <a:pt x="62890" y="208762"/>
                  </a:lnTo>
                  <a:lnTo>
                    <a:pt x="62522" y="208953"/>
                  </a:lnTo>
                  <a:lnTo>
                    <a:pt x="61671" y="210032"/>
                  </a:lnTo>
                  <a:lnTo>
                    <a:pt x="60896" y="210032"/>
                  </a:lnTo>
                  <a:lnTo>
                    <a:pt x="62052" y="209207"/>
                  </a:lnTo>
                  <a:lnTo>
                    <a:pt x="60515" y="210032"/>
                  </a:lnTo>
                  <a:lnTo>
                    <a:pt x="60109" y="210032"/>
                  </a:lnTo>
                  <a:lnTo>
                    <a:pt x="63157" y="211302"/>
                  </a:lnTo>
                  <a:lnTo>
                    <a:pt x="62293" y="212572"/>
                  </a:lnTo>
                  <a:lnTo>
                    <a:pt x="56857" y="212572"/>
                  </a:lnTo>
                  <a:lnTo>
                    <a:pt x="56959" y="213842"/>
                  </a:lnTo>
                  <a:lnTo>
                    <a:pt x="62966" y="213842"/>
                  </a:lnTo>
                  <a:lnTo>
                    <a:pt x="63792" y="212572"/>
                  </a:lnTo>
                  <a:lnTo>
                    <a:pt x="66306" y="212572"/>
                  </a:lnTo>
                  <a:lnTo>
                    <a:pt x="75780" y="210032"/>
                  </a:lnTo>
                  <a:lnTo>
                    <a:pt x="78727" y="207492"/>
                  </a:lnTo>
                  <a:lnTo>
                    <a:pt x="78193" y="207492"/>
                  </a:lnTo>
                  <a:lnTo>
                    <a:pt x="76923" y="207492"/>
                  </a:lnTo>
                  <a:lnTo>
                    <a:pt x="75692" y="207492"/>
                  </a:lnTo>
                  <a:lnTo>
                    <a:pt x="77876" y="206222"/>
                  </a:lnTo>
                  <a:lnTo>
                    <a:pt x="77927" y="206413"/>
                  </a:lnTo>
                  <a:lnTo>
                    <a:pt x="78105" y="206222"/>
                  </a:lnTo>
                  <a:lnTo>
                    <a:pt x="78257" y="206222"/>
                  </a:lnTo>
                  <a:lnTo>
                    <a:pt x="77952" y="206514"/>
                  </a:lnTo>
                  <a:lnTo>
                    <a:pt x="78193" y="207492"/>
                  </a:lnTo>
                  <a:lnTo>
                    <a:pt x="80213" y="206222"/>
                  </a:lnTo>
                  <a:close/>
                </a:path>
                <a:path w="207644" h="213995">
                  <a:moveTo>
                    <a:pt x="81813" y="57708"/>
                  </a:moveTo>
                  <a:lnTo>
                    <a:pt x="81622" y="56959"/>
                  </a:lnTo>
                  <a:lnTo>
                    <a:pt x="81407" y="56591"/>
                  </a:lnTo>
                  <a:lnTo>
                    <a:pt x="81813" y="57708"/>
                  </a:lnTo>
                  <a:close/>
                </a:path>
                <a:path w="207644" h="213995">
                  <a:moveTo>
                    <a:pt x="82931" y="63944"/>
                  </a:moveTo>
                  <a:lnTo>
                    <a:pt x="82689" y="63703"/>
                  </a:lnTo>
                  <a:lnTo>
                    <a:pt x="82423" y="63525"/>
                  </a:lnTo>
                  <a:lnTo>
                    <a:pt x="82537" y="63754"/>
                  </a:lnTo>
                  <a:lnTo>
                    <a:pt x="82651" y="63957"/>
                  </a:lnTo>
                  <a:lnTo>
                    <a:pt x="82918" y="64096"/>
                  </a:lnTo>
                  <a:lnTo>
                    <a:pt x="82931" y="63944"/>
                  </a:lnTo>
                  <a:close/>
                </a:path>
                <a:path w="207644" h="213995">
                  <a:moveTo>
                    <a:pt x="83502" y="124942"/>
                  </a:moveTo>
                  <a:lnTo>
                    <a:pt x="80975" y="123672"/>
                  </a:lnTo>
                  <a:lnTo>
                    <a:pt x="78447" y="122402"/>
                  </a:lnTo>
                  <a:lnTo>
                    <a:pt x="56134" y="122402"/>
                  </a:lnTo>
                  <a:lnTo>
                    <a:pt x="50584" y="122402"/>
                  </a:lnTo>
                  <a:lnTo>
                    <a:pt x="49695" y="122402"/>
                  </a:lnTo>
                  <a:lnTo>
                    <a:pt x="48056" y="123672"/>
                  </a:lnTo>
                  <a:lnTo>
                    <a:pt x="52984" y="126212"/>
                  </a:lnTo>
                  <a:lnTo>
                    <a:pt x="50520" y="126212"/>
                  </a:lnTo>
                  <a:lnTo>
                    <a:pt x="50101" y="124942"/>
                  </a:lnTo>
                  <a:lnTo>
                    <a:pt x="49034" y="126212"/>
                  </a:lnTo>
                  <a:lnTo>
                    <a:pt x="54813" y="130022"/>
                  </a:lnTo>
                  <a:lnTo>
                    <a:pt x="50342" y="130022"/>
                  </a:lnTo>
                  <a:lnTo>
                    <a:pt x="52755" y="131292"/>
                  </a:lnTo>
                  <a:lnTo>
                    <a:pt x="68922" y="131292"/>
                  </a:lnTo>
                  <a:lnTo>
                    <a:pt x="80860" y="131292"/>
                  </a:lnTo>
                  <a:lnTo>
                    <a:pt x="75666" y="128752"/>
                  </a:lnTo>
                  <a:lnTo>
                    <a:pt x="75920" y="128752"/>
                  </a:lnTo>
                  <a:lnTo>
                    <a:pt x="77012" y="128752"/>
                  </a:lnTo>
                  <a:lnTo>
                    <a:pt x="75018" y="127482"/>
                  </a:lnTo>
                  <a:lnTo>
                    <a:pt x="74637" y="127241"/>
                  </a:lnTo>
                  <a:lnTo>
                    <a:pt x="74637" y="128104"/>
                  </a:lnTo>
                  <a:lnTo>
                    <a:pt x="73418" y="127482"/>
                  </a:lnTo>
                  <a:lnTo>
                    <a:pt x="74028" y="127482"/>
                  </a:lnTo>
                  <a:lnTo>
                    <a:pt x="74637" y="128104"/>
                  </a:lnTo>
                  <a:lnTo>
                    <a:pt x="74637" y="127241"/>
                  </a:lnTo>
                  <a:lnTo>
                    <a:pt x="73025" y="126212"/>
                  </a:lnTo>
                  <a:lnTo>
                    <a:pt x="78232" y="126212"/>
                  </a:lnTo>
                  <a:lnTo>
                    <a:pt x="75628" y="123672"/>
                  </a:lnTo>
                  <a:lnTo>
                    <a:pt x="83502" y="124942"/>
                  </a:lnTo>
                  <a:close/>
                </a:path>
                <a:path w="207644" h="213995">
                  <a:moveTo>
                    <a:pt x="85775" y="112242"/>
                  </a:moveTo>
                  <a:lnTo>
                    <a:pt x="76073" y="109702"/>
                  </a:lnTo>
                  <a:lnTo>
                    <a:pt x="80683" y="109702"/>
                  </a:lnTo>
                  <a:lnTo>
                    <a:pt x="83832" y="110972"/>
                  </a:lnTo>
                  <a:lnTo>
                    <a:pt x="82169" y="109702"/>
                  </a:lnTo>
                  <a:lnTo>
                    <a:pt x="80518" y="108432"/>
                  </a:lnTo>
                  <a:lnTo>
                    <a:pt x="68046" y="108432"/>
                  </a:lnTo>
                  <a:lnTo>
                    <a:pt x="64706" y="108432"/>
                  </a:lnTo>
                  <a:lnTo>
                    <a:pt x="61518" y="108432"/>
                  </a:lnTo>
                  <a:lnTo>
                    <a:pt x="64020" y="109702"/>
                  </a:lnTo>
                  <a:lnTo>
                    <a:pt x="64516" y="110972"/>
                  </a:lnTo>
                  <a:lnTo>
                    <a:pt x="61734" y="109702"/>
                  </a:lnTo>
                  <a:lnTo>
                    <a:pt x="60540" y="108432"/>
                  </a:lnTo>
                  <a:lnTo>
                    <a:pt x="59004" y="107162"/>
                  </a:lnTo>
                  <a:lnTo>
                    <a:pt x="58826" y="107162"/>
                  </a:lnTo>
                  <a:lnTo>
                    <a:pt x="58801" y="108432"/>
                  </a:lnTo>
                  <a:lnTo>
                    <a:pt x="60045" y="109270"/>
                  </a:lnTo>
                  <a:lnTo>
                    <a:pt x="59461" y="108432"/>
                  </a:lnTo>
                  <a:lnTo>
                    <a:pt x="60121" y="108432"/>
                  </a:lnTo>
                  <a:lnTo>
                    <a:pt x="63042" y="110972"/>
                  </a:lnTo>
                  <a:lnTo>
                    <a:pt x="64338" y="110972"/>
                  </a:lnTo>
                  <a:lnTo>
                    <a:pt x="63995" y="112242"/>
                  </a:lnTo>
                  <a:lnTo>
                    <a:pt x="56400" y="109702"/>
                  </a:lnTo>
                  <a:lnTo>
                    <a:pt x="61328" y="113512"/>
                  </a:lnTo>
                  <a:lnTo>
                    <a:pt x="55232" y="112242"/>
                  </a:lnTo>
                  <a:lnTo>
                    <a:pt x="57696" y="114782"/>
                  </a:lnTo>
                  <a:lnTo>
                    <a:pt x="53238" y="114782"/>
                  </a:lnTo>
                  <a:lnTo>
                    <a:pt x="53289" y="117322"/>
                  </a:lnTo>
                  <a:lnTo>
                    <a:pt x="53911" y="117589"/>
                  </a:lnTo>
                  <a:lnTo>
                    <a:pt x="53111" y="117716"/>
                  </a:lnTo>
                  <a:lnTo>
                    <a:pt x="54317" y="117754"/>
                  </a:lnTo>
                  <a:lnTo>
                    <a:pt x="55918" y="118414"/>
                  </a:lnTo>
                  <a:lnTo>
                    <a:pt x="56134" y="119481"/>
                  </a:lnTo>
                  <a:lnTo>
                    <a:pt x="58293" y="119392"/>
                  </a:lnTo>
                  <a:lnTo>
                    <a:pt x="59474" y="119862"/>
                  </a:lnTo>
                  <a:lnTo>
                    <a:pt x="51803" y="119862"/>
                  </a:lnTo>
                  <a:lnTo>
                    <a:pt x="49784" y="118592"/>
                  </a:lnTo>
                  <a:lnTo>
                    <a:pt x="47980" y="118592"/>
                  </a:lnTo>
                  <a:lnTo>
                    <a:pt x="50228" y="119862"/>
                  </a:lnTo>
                  <a:lnTo>
                    <a:pt x="51079" y="119862"/>
                  </a:lnTo>
                  <a:lnTo>
                    <a:pt x="50431" y="120700"/>
                  </a:lnTo>
                  <a:lnTo>
                    <a:pt x="47637" y="119862"/>
                  </a:lnTo>
                  <a:lnTo>
                    <a:pt x="49110" y="121132"/>
                  </a:lnTo>
                  <a:lnTo>
                    <a:pt x="50088" y="121132"/>
                  </a:lnTo>
                  <a:lnTo>
                    <a:pt x="51892" y="121132"/>
                  </a:lnTo>
                  <a:lnTo>
                    <a:pt x="53149" y="121132"/>
                  </a:lnTo>
                  <a:lnTo>
                    <a:pt x="75920" y="121132"/>
                  </a:lnTo>
                  <a:lnTo>
                    <a:pt x="79273" y="121132"/>
                  </a:lnTo>
                  <a:lnTo>
                    <a:pt x="77597" y="119862"/>
                  </a:lnTo>
                  <a:lnTo>
                    <a:pt x="80403" y="121132"/>
                  </a:lnTo>
                  <a:lnTo>
                    <a:pt x="80860" y="119862"/>
                  </a:lnTo>
                  <a:lnTo>
                    <a:pt x="78244" y="119862"/>
                  </a:lnTo>
                  <a:lnTo>
                    <a:pt x="77749" y="118592"/>
                  </a:lnTo>
                  <a:lnTo>
                    <a:pt x="77266" y="117322"/>
                  </a:lnTo>
                  <a:lnTo>
                    <a:pt x="76771" y="116052"/>
                  </a:lnTo>
                  <a:lnTo>
                    <a:pt x="82613" y="114782"/>
                  </a:lnTo>
                  <a:lnTo>
                    <a:pt x="85001" y="113512"/>
                  </a:lnTo>
                  <a:lnTo>
                    <a:pt x="85775" y="112242"/>
                  </a:lnTo>
                  <a:close/>
                </a:path>
                <a:path w="207644" h="213995">
                  <a:moveTo>
                    <a:pt x="88430" y="53682"/>
                  </a:moveTo>
                  <a:lnTo>
                    <a:pt x="87655" y="53047"/>
                  </a:lnTo>
                  <a:lnTo>
                    <a:pt x="87693" y="53594"/>
                  </a:lnTo>
                  <a:lnTo>
                    <a:pt x="88430" y="53682"/>
                  </a:lnTo>
                  <a:close/>
                </a:path>
                <a:path w="207644" h="213995">
                  <a:moveTo>
                    <a:pt x="89725" y="54724"/>
                  </a:moveTo>
                  <a:lnTo>
                    <a:pt x="88468" y="53682"/>
                  </a:lnTo>
                  <a:lnTo>
                    <a:pt x="89725" y="54724"/>
                  </a:lnTo>
                  <a:close/>
                </a:path>
                <a:path w="207644" h="213995">
                  <a:moveTo>
                    <a:pt x="91554" y="89382"/>
                  </a:moveTo>
                  <a:lnTo>
                    <a:pt x="87401" y="86842"/>
                  </a:lnTo>
                  <a:lnTo>
                    <a:pt x="87426" y="87020"/>
                  </a:lnTo>
                  <a:lnTo>
                    <a:pt x="90398" y="89382"/>
                  </a:lnTo>
                  <a:lnTo>
                    <a:pt x="91554" y="89382"/>
                  </a:lnTo>
                  <a:close/>
                </a:path>
                <a:path w="207644" h="213995">
                  <a:moveTo>
                    <a:pt x="92075" y="97002"/>
                  </a:moveTo>
                  <a:lnTo>
                    <a:pt x="86829" y="93192"/>
                  </a:lnTo>
                  <a:lnTo>
                    <a:pt x="72097" y="93192"/>
                  </a:lnTo>
                  <a:lnTo>
                    <a:pt x="66992" y="93192"/>
                  </a:lnTo>
                  <a:lnTo>
                    <a:pt x="67246" y="94462"/>
                  </a:lnTo>
                  <a:lnTo>
                    <a:pt x="64274" y="94462"/>
                  </a:lnTo>
                  <a:lnTo>
                    <a:pt x="71666" y="97002"/>
                  </a:lnTo>
                  <a:lnTo>
                    <a:pt x="67818" y="97002"/>
                  </a:lnTo>
                  <a:lnTo>
                    <a:pt x="66509" y="95732"/>
                  </a:lnTo>
                  <a:lnTo>
                    <a:pt x="60172" y="93192"/>
                  </a:lnTo>
                  <a:lnTo>
                    <a:pt x="66865" y="98272"/>
                  </a:lnTo>
                  <a:lnTo>
                    <a:pt x="62903" y="97002"/>
                  </a:lnTo>
                  <a:lnTo>
                    <a:pt x="62585" y="97002"/>
                  </a:lnTo>
                  <a:lnTo>
                    <a:pt x="60236" y="95732"/>
                  </a:lnTo>
                  <a:lnTo>
                    <a:pt x="64452" y="99542"/>
                  </a:lnTo>
                  <a:lnTo>
                    <a:pt x="62687" y="99542"/>
                  </a:lnTo>
                  <a:lnTo>
                    <a:pt x="65646" y="100812"/>
                  </a:lnTo>
                  <a:lnTo>
                    <a:pt x="66370" y="102082"/>
                  </a:lnTo>
                  <a:lnTo>
                    <a:pt x="66916" y="103225"/>
                  </a:lnTo>
                  <a:lnTo>
                    <a:pt x="67322" y="103352"/>
                  </a:lnTo>
                  <a:lnTo>
                    <a:pt x="67767" y="104622"/>
                  </a:lnTo>
                  <a:lnTo>
                    <a:pt x="64947" y="104622"/>
                  </a:lnTo>
                  <a:lnTo>
                    <a:pt x="62204" y="103352"/>
                  </a:lnTo>
                  <a:lnTo>
                    <a:pt x="62306" y="102082"/>
                  </a:lnTo>
                  <a:lnTo>
                    <a:pt x="58661" y="102082"/>
                  </a:lnTo>
                  <a:lnTo>
                    <a:pt x="62103" y="103352"/>
                  </a:lnTo>
                  <a:lnTo>
                    <a:pt x="59855" y="103352"/>
                  </a:lnTo>
                  <a:lnTo>
                    <a:pt x="59969" y="104622"/>
                  </a:lnTo>
                  <a:lnTo>
                    <a:pt x="63842" y="105892"/>
                  </a:lnTo>
                  <a:lnTo>
                    <a:pt x="63195" y="107162"/>
                  </a:lnTo>
                  <a:lnTo>
                    <a:pt x="64401" y="107162"/>
                  </a:lnTo>
                  <a:lnTo>
                    <a:pt x="85305" y="107162"/>
                  </a:lnTo>
                  <a:lnTo>
                    <a:pt x="82842" y="104622"/>
                  </a:lnTo>
                  <a:lnTo>
                    <a:pt x="84505" y="104622"/>
                  </a:lnTo>
                  <a:lnTo>
                    <a:pt x="84416" y="105892"/>
                  </a:lnTo>
                  <a:lnTo>
                    <a:pt x="86918" y="105892"/>
                  </a:lnTo>
                  <a:lnTo>
                    <a:pt x="85140" y="104622"/>
                  </a:lnTo>
                  <a:lnTo>
                    <a:pt x="83248" y="103352"/>
                  </a:lnTo>
                  <a:lnTo>
                    <a:pt x="85001" y="103352"/>
                  </a:lnTo>
                  <a:lnTo>
                    <a:pt x="86029" y="104622"/>
                  </a:lnTo>
                  <a:lnTo>
                    <a:pt x="87553" y="104622"/>
                  </a:lnTo>
                  <a:lnTo>
                    <a:pt x="85509" y="103352"/>
                  </a:lnTo>
                  <a:lnTo>
                    <a:pt x="83477" y="102082"/>
                  </a:lnTo>
                  <a:lnTo>
                    <a:pt x="86258" y="103352"/>
                  </a:lnTo>
                  <a:lnTo>
                    <a:pt x="86728" y="103352"/>
                  </a:lnTo>
                  <a:lnTo>
                    <a:pt x="85712" y="102082"/>
                  </a:lnTo>
                  <a:lnTo>
                    <a:pt x="87503" y="102082"/>
                  </a:lnTo>
                  <a:lnTo>
                    <a:pt x="84734" y="100812"/>
                  </a:lnTo>
                  <a:lnTo>
                    <a:pt x="86309" y="100812"/>
                  </a:lnTo>
                  <a:lnTo>
                    <a:pt x="84112" y="99542"/>
                  </a:lnTo>
                  <a:lnTo>
                    <a:pt x="85915" y="99542"/>
                  </a:lnTo>
                  <a:lnTo>
                    <a:pt x="83108" y="98272"/>
                  </a:lnTo>
                  <a:lnTo>
                    <a:pt x="86347" y="99148"/>
                  </a:lnTo>
                  <a:lnTo>
                    <a:pt x="86575" y="99275"/>
                  </a:lnTo>
                  <a:lnTo>
                    <a:pt x="86906" y="99301"/>
                  </a:lnTo>
                  <a:lnTo>
                    <a:pt x="87845" y="99542"/>
                  </a:lnTo>
                  <a:lnTo>
                    <a:pt x="87477" y="99326"/>
                  </a:lnTo>
                  <a:lnTo>
                    <a:pt x="87642" y="99326"/>
                  </a:lnTo>
                  <a:lnTo>
                    <a:pt x="88011" y="99542"/>
                  </a:lnTo>
                  <a:lnTo>
                    <a:pt x="87668" y="97002"/>
                  </a:lnTo>
                  <a:lnTo>
                    <a:pt x="87376" y="96799"/>
                  </a:lnTo>
                  <a:lnTo>
                    <a:pt x="87376" y="99174"/>
                  </a:lnTo>
                  <a:lnTo>
                    <a:pt x="87096" y="99098"/>
                  </a:lnTo>
                  <a:lnTo>
                    <a:pt x="83705" y="97002"/>
                  </a:lnTo>
                  <a:lnTo>
                    <a:pt x="87376" y="99174"/>
                  </a:lnTo>
                  <a:lnTo>
                    <a:pt x="87376" y="96799"/>
                  </a:lnTo>
                  <a:lnTo>
                    <a:pt x="87198" y="96672"/>
                  </a:lnTo>
                  <a:lnTo>
                    <a:pt x="87426" y="95732"/>
                  </a:lnTo>
                  <a:lnTo>
                    <a:pt x="88887" y="96824"/>
                  </a:lnTo>
                  <a:lnTo>
                    <a:pt x="88366" y="97142"/>
                  </a:lnTo>
                  <a:lnTo>
                    <a:pt x="88734" y="97091"/>
                  </a:lnTo>
                  <a:lnTo>
                    <a:pt x="88976" y="96913"/>
                  </a:lnTo>
                  <a:lnTo>
                    <a:pt x="89154" y="97002"/>
                  </a:lnTo>
                  <a:lnTo>
                    <a:pt x="89331" y="97002"/>
                  </a:lnTo>
                  <a:lnTo>
                    <a:pt x="89166" y="96647"/>
                  </a:lnTo>
                  <a:lnTo>
                    <a:pt x="88760" y="95732"/>
                  </a:lnTo>
                  <a:lnTo>
                    <a:pt x="86525" y="94462"/>
                  </a:lnTo>
                  <a:lnTo>
                    <a:pt x="92075" y="97002"/>
                  </a:lnTo>
                  <a:close/>
                </a:path>
                <a:path w="207644" h="213995">
                  <a:moveTo>
                    <a:pt x="92278" y="84302"/>
                  </a:moveTo>
                  <a:lnTo>
                    <a:pt x="92265" y="83693"/>
                  </a:lnTo>
                  <a:lnTo>
                    <a:pt x="92138" y="83616"/>
                  </a:lnTo>
                  <a:lnTo>
                    <a:pt x="92278" y="84302"/>
                  </a:lnTo>
                  <a:close/>
                </a:path>
                <a:path w="207644" h="213995">
                  <a:moveTo>
                    <a:pt x="92456" y="79476"/>
                  </a:moveTo>
                  <a:lnTo>
                    <a:pt x="92405" y="79222"/>
                  </a:lnTo>
                  <a:lnTo>
                    <a:pt x="92151" y="79222"/>
                  </a:lnTo>
                  <a:lnTo>
                    <a:pt x="92456" y="79476"/>
                  </a:lnTo>
                  <a:close/>
                </a:path>
                <a:path w="207644" h="213995">
                  <a:moveTo>
                    <a:pt x="93154" y="84302"/>
                  </a:moveTo>
                  <a:lnTo>
                    <a:pt x="92265" y="83032"/>
                  </a:lnTo>
                  <a:lnTo>
                    <a:pt x="92265" y="83693"/>
                  </a:lnTo>
                  <a:lnTo>
                    <a:pt x="93154" y="84302"/>
                  </a:lnTo>
                  <a:close/>
                </a:path>
                <a:path w="207644" h="213995">
                  <a:moveTo>
                    <a:pt x="94221" y="70624"/>
                  </a:moveTo>
                  <a:lnTo>
                    <a:pt x="93967" y="70256"/>
                  </a:lnTo>
                  <a:lnTo>
                    <a:pt x="93713" y="70281"/>
                  </a:lnTo>
                  <a:lnTo>
                    <a:pt x="93345" y="70294"/>
                  </a:lnTo>
                  <a:lnTo>
                    <a:pt x="93599" y="70688"/>
                  </a:lnTo>
                  <a:lnTo>
                    <a:pt x="94208" y="70840"/>
                  </a:lnTo>
                  <a:lnTo>
                    <a:pt x="94221" y="70624"/>
                  </a:lnTo>
                  <a:close/>
                </a:path>
                <a:path w="207644" h="213995">
                  <a:moveTo>
                    <a:pt x="94449" y="70091"/>
                  </a:moveTo>
                  <a:lnTo>
                    <a:pt x="93078" y="69138"/>
                  </a:lnTo>
                  <a:lnTo>
                    <a:pt x="93421" y="69557"/>
                  </a:lnTo>
                  <a:lnTo>
                    <a:pt x="93789" y="69951"/>
                  </a:lnTo>
                  <a:lnTo>
                    <a:pt x="93967" y="70256"/>
                  </a:lnTo>
                  <a:lnTo>
                    <a:pt x="94284" y="70205"/>
                  </a:lnTo>
                  <a:lnTo>
                    <a:pt x="94449" y="70091"/>
                  </a:lnTo>
                  <a:close/>
                </a:path>
                <a:path w="207644" h="213995">
                  <a:moveTo>
                    <a:pt x="98577" y="48742"/>
                  </a:moveTo>
                  <a:lnTo>
                    <a:pt x="98056" y="47472"/>
                  </a:lnTo>
                  <a:lnTo>
                    <a:pt x="97650" y="47472"/>
                  </a:lnTo>
                  <a:lnTo>
                    <a:pt x="98577" y="48742"/>
                  </a:lnTo>
                  <a:close/>
                </a:path>
                <a:path w="207644" h="213995">
                  <a:moveTo>
                    <a:pt x="98602" y="43002"/>
                  </a:moveTo>
                  <a:lnTo>
                    <a:pt x="98323" y="42697"/>
                  </a:lnTo>
                  <a:lnTo>
                    <a:pt x="98005" y="42341"/>
                  </a:lnTo>
                  <a:lnTo>
                    <a:pt x="97650" y="41948"/>
                  </a:lnTo>
                  <a:lnTo>
                    <a:pt x="98488" y="43103"/>
                  </a:lnTo>
                  <a:close/>
                </a:path>
                <a:path w="207644" h="213995">
                  <a:moveTo>
                    <a:pt x="99504" y="48983"/>
                  </a:moveTo>
                  <a:lnTo>
                    <a:pt x="99212" y="48742"/>
                  </a:lnTo>
                  <a:lnTo>
                    <a:pt x="98145" y="47472"/>
                  </a:lnTo>
                  <a:lnTo>
                    <a:pt x="99136" y="48742"/>
                  </a:lnTo>
                  <a:lnTo>
                    <a:pt x="99504" y="48983"/>
                  </a:lnTo>
                  <a:close/>
                </a:path>
                <a:path w="207644" h="213995">
                  <a:moveTo>
                    <a:pt x="99898" y="49288"/>
                  </a:moveTo>
                  <a:lnTo>
                    <a:pt x="99720" y="49110"/>
                  </a:lnTo>
                  <a:lnTo>
                    <a:pt x="99504" y="48983"/>
                  </a:lnTo>
                  <a:lnTo>
                    <a:pt x="99898" y="49288"/>
                  </a:lnTo>
                  <a:close/>
                </a:path>
                <a:path w="207644" h="213995">
                  <a:moveTo>
                    <a:pt x="100723" y="66522"/>
                  </a:moveTo>
                  <a:lnTo>
                    <a:pt x="98094" y="65417"/>
                  </a:lnTo>
                  <a:lnTo>
                    <a:pt x="97726" y="65252"/>
                  </a:lnTo>
                  <a:lnTo>
                    <a:pt x="98171" y="65659"/>
                  </a:lnTo>
                  <a:lnTo>
                    <a:pt x="98399" y="66294"/>
                  </a:lnTo>
                  <a:lnTo>
                    <a:pt x="99377" y="66751"/>
                  </a:lnTo>
                  <a:lnTo>
                    <a:pt x="100558" y="67792"/>
                  </a:lnTo>
                  <a:lnTo>
                    <a:pt x="100723" y="66522"/>
                  </a:lnTo>
                  <a:close/>
                </a:path>
                <a:path w="207644" h="213995">
                  <a:moveTo>
                    <a:pt x="101346" y="43662"/>
                  </a:moveTo>
                  <a:lnTo>
                    <a:pt x="100012" y="42392"/>
                  </a:lnTo>
                  <a:lnTo>
                    <a:pt x="100444" y="43662"/>
                  </a:lnTo>
                  <a:lnTo>
                    <a:pt x="101346" y="43662"/>
                  </a:lnTo>
                  <a:close/>
                </a:path>
                <a:path w="207644" h="213995">
                  <a:moveTo>
                    <a:pt x="104140" y="37973"/>
                  </a:moveTo>
                  <a:lnTo>
                    <a:pt x="102971" y="37541"/>
                  </a:lnTo>
                  <a:lnTo>
                    <a:pt x="102539" y="37058"/>
                  </a:lnTo>
                  <a:lnTo>
                    <a:pt x="103035" y="38049"/>
                  </a:lnTo>
                  <a:lnTo>
                    <a:pt x="103174" y="38277"/>
                  </a:lnTo>
                  <a:lnTo>
                    <a:pt x="104140" y="38722"/>
                  </a:lnTo>
                  <a:lnTo>
                    <a:pt x="104140" y="37973"/>
                  </a:lnTo>
                  <a:close/>
                </a:path>
                <a:path w="207644" h="213995">
                  <a:moveTo>
                    <a:pt x="106680" y="35598"/>
                  </a:moveTo>
                  <a:lnTo>
                    <a:pt x="103454" y="33921"/>
                  </a:lnTo>
                  <a:lnTo>
                    <a:pt x="106565" y="35953"/>
                  </a:lnTo>
                  <a:lnTo>
                    <a:pt x="106680" y="35598"/>
                  </a:lnTo>
                  <a:close/>
                </a:path>
                <a:path w="207644" h="213995">
                  <a:moveTo>
                    <a:pt x="107048" y="41363"/>
                  </a:moveTo>
                  <a:lnTo>
                    <a:pt x="106489" y="40589"/>
                  </a:lnTo>
                  <a:lnTo>
                    <a:pt x="105219" y="39852"/>
                  </a:lnTo>
                  <a:lnTo>
                    <a:pt x="107048" y="41363"/>
                  </a:lnTo>
                  <a:close/>
                </a:path>
                <a:path w="207644" h="213995">
                  <a:moveTo>
                    <a:pt x="107403" y="41122"/>
                  </a:moveTo>
                  <a:lnTo>
                    <a:pt x="105956" y="39852"/>
                  </a:lnTo>
                  <a:lnTo>
                    <a:pt x="106489" y="40589"/>
                  </a:lnTo>
                  <a:lnTo>
                    <a:pt x="107403" y="41122"/>
                  </a:lnTo>
                  <a:close/>
                </a:path>
                <a:path w="207644" h="213995">
                  <a:moveTo>
                    <a:pt x="108305" y="42392"/>
                  </a:moveTo>
                  <a:lnTo>
                    <a:pt x="107048" y="41363"/>
                  </a:lnTo>
                  <a:lnTo>
                    <a:pt x="107467" y="41935"/>
                  </a:lnTo>
                  <a:lnTo>
                    <a:pt x="108305" y="42392"/>
                  </a:lnTo>
                  <a:close/>
                </a:path>
                <a:path w="207644" h="213995">
                  <a:moveTo>
                    <a:pt x="108496" y="48552"/>
                  </a:moveTo>
                  <a:lnTo>
                    <a:pt x="107454" y="47929"/>
                  </a:lnTo>
                  <a:lnTo>
                    <a:pt x="108165" y="48742"/>
                  </a:lnTo>
                  <a:lnTo>
                    <a:pt x="108470" y="48742"/>
                  </a:lnTo>
                  <a:lnTo>
                    <a:pt x="108496" y="48552"/>
                  </a:lnTo>
                  <a:close/>
                </a:path>
                <a:path w="207644" h="213995">
                  <a:moveTo>
                    <a:pt x="108585" y="37261"/>
                  </a:moveTo>
                  <a:lnTo>
                    <a:pt x="106565" y="35953"/>
                  </a:lnTo>
                  <a:lnTo>
                    <a:pt x="108216" y="37426"/>
                  </a:lnTo>
                  <a:lnTo>
                    <a:pt x="108585" y="37261"/>
                  </a:lnTo>
                  <a:close/>
                </a:path>
                <a:path w="207644" h="213995">
                  <a:moveTo>
                    <a:pt x="108648" y="37769"/>
                  </a:moveTo>
                  <a:lnTo>
                    <a:pt x="108216" y="37426"/>
                  </a:lnTo>
                  <a:lnTo>
                    <a:pt x="107365" y="37795"/>
                  </a:lnTo>
                  <a:lnTo>
                    <a:pt x="108648" y="37769"/>
                  </a:lnTo>
                  <a:close/>
                </a:path>
                <a:path w="207644" h="213995">
                  <a:moveTo>
                    <a:pt x="108800" y="52552"/>
                  </a:moveTo>
                  <a:lnTo>
                    <a:pt x="108534" y="52260"/>
                  </a:lnTo>
                  <a:lnTo>
                    <a:pt x="107137" y="51282"/>
                  </a:lnTo>
                  <a:lnTo>
                    <a:pt x="108800" y="52552"/>
                  </a:lnTo>
                  <a:close/>
                </a:path>
                <a:path w="207644" h="213995">
                  <a:moveTo>
                    <a:pt x="109258" y="50012"/>
                  </a:moveTo>
                  <a:lnTo>
                    <a:pt x="108165" y="48742"/>
                  </a:lnTo>
                  <a:lnTo>
                    <a:pt x="107365" y="48742"/>
                  </a:lnTo>
                  <a:lnTo>
                    <a:pt x="109004" y="50012"/>
                  </a:lnTo>
                  <a:lnTo>
                    <a:pt x="109258" y="50012"/>
                  </a:lnTo>
                  <a:close/>
                </a:path>
                <a:path w="207644" h="213995">
                  <a:moveTo>
                    <a:pt x="109435" y="52158"/>
                  </a:moveTo>
                  <a:lnTo>
                    <a:pt x="109042" y="51879"/>
                  </a:lnTo>
                  <a:lnTo>
                    <a:pt x="108800" y="51714"/>
                  </a:lnTo>
                  <a:lnTo>
                    <a:pt x="109004" y="51879"/>
                  </a:lnTo>
                  <a:lnTo>
                    <a:pt x="109220" y="52031"/>
                  </a:lnTo>
                  <a:lnTo>
                    <a:pt x="109435" y="52158"/>
                  </a:lnTo>
                  <a:close/>
                </a:path>
                <a:path w="207644" h="213995">
                  <a:moveTo>
                    <a:pt x="109816" y="42354"/>
                  </a:moveTo>
                  <a:lnTo>
                    <a:pt x="109169" y="41122"/>
                  </a:lnTo>
                  <a:lnTo>
                    <a:pt x="108966" y="41122"/>
                  </a:lnTo>
                  <a:lnTo>
                    <a:pt x="107454" y="39852"/>
                  </a:lnTo>
                  <a:lnTo>
                    <a:pt x="109816" y="42354"/>
                  </a:lnTo>
                  <a:close/>
                </a:path>
                <a:path w="207644" h="213995">
                  <a:moveTo>
                    <a:pt x="113030" y="35547"/>
                  </a:moveTo>
                  <a:lnTo>
                    <a:pt x="112979" y="35382"/>
                  </a:lnTo>
                  <a:lnTo>
                    <a:pt x="112941" y="35255"/>
                  </a:lnTo>
                  <a:lnTo>
                    <a:pt x="112890" y="35128"/>
                  </a:lnTo>
                  <a:lnTo>
                    <a:pt x="113030" y="35547"/>
                  </a:lnTo>
                  <a:close/>
                </a:path>
                <a:path w="207644" h="213995">
                  <a:moveTo>
                    <a:pt x="113284" y="36258"/>
                  </a:moveTo>
                  <a:lnTo>
                    <a:pt x="113233" y="36042"/>
                  </a:lnTo>
                  <a:lnTo>
                    <a:pt x="113030" y="36042"/>
                  </a:lnTo>
                  <a:lnTo>
                    <a:pt x="113284" y="36258"/>
                  </a:lnTo>
                  <a:close/>
                </a:path>
                <a:path w="207644" h="213995">
                  <a:moveTo>
                    <a:pt x="113830" y="181813"/>
                  </a:moveTo>
                  <a:lnTo>
                    <a:pt x="112725" y="181356"/>
                  </a:lnTo>
                  <a:lnTo>
                    <a:pt x="113665" y="182257"/>
                  </a:lnTo>
                  <a:lnTo>
                    <a:pt x="113830" y="181813"/>
                  </a:lnTo>
                  <a:close/>
                </a:path>
                <a:path w="207644" h="213995">
                  <a:moveTo>
                    <a:pt x="116865" y="48742"/>
                  </a:moveTo>
                  <a:lnTo>
                    <a:pt x="116014" y="47472"/>
                  </a:lnTo>
                  <a:lnTo>
                    <a:pt x="116306" y="48552"/>
                  </a:lnTo>
                  <a:lnTo>
                    <a:pt x="116408" y="48742"/>
                  </a:lnTo>
                  <a:lnTo>
                    <a:pt x="116865" y="48742"/>
                  </a:lnTo>
                  <a:close/>
                </a:path>
                <a:path w="207644" h="213995">
                  <a:moveTo>
                    <a:pt x="117716" y="50012"/>
                  </a:moveTo>
                  <a:lnTo>
                    <a:pt x="117551" y="48742"/>
                  </a:lnTo>
                  <a:lnTo>
                    <a:pt x="116865" y="48742"/>
                  </a:lnTo>
                  <a:lnTo>
                    <a:pt x="117716" y="50012"/>
                  </a:lnTo>
                  <a:close/>
                </a:path>
                <a:path w="207644" h="213995">
                  <a:moveTo>
                    <a:pt x="118135" y="40373"/>
                  </a:moveTo>
                  <a:lnTo>
                    <a:pt x="117932" y="39852"/>
                  </a:lnTo>
                  <a:lnTo>
                    <a:pt x="118046" y="40220"/>
                  </a:lnTo>
                  <a:lnTo>
                    <a:pt x="118135" y="40373"/>
                  </a:lnTo>
                  <a:close/>
                </a:path>
                <a:path w="207644" h="213995">
                  <a:moveTo>
                    <a:pt x="118833" y="41122"/>
                  </a:moveTo>
                  <a:lnTo>
                    <a:pt x="118135" y="40373"/>
                  </a:lnTo>
                  <a:lnTo>
                    <a:pt x="118440" y="41122"/>
                  </a:lnTo>
                  <a:lnTo>
                    <a:pt x="118833" y="41122"/>
                  </a:lnTo>
                  <a:close/>
                </a:path>
                <a:path w="207644" h="213995">
                  <a:moveTo>
                    <a:pt x="119545" y="41884"/>
                  </a:moveTo>
                  <a:lnTo>
                    <a:pt x="119024" y="41122"/>
                  </a:lnTo>
                  <a:lnTo>
                    <a:pt x="118833" y="41122"/>
                  </a:lnTo>
                  <a:lnTo>
                    <a:pt x="119545" y="41884"/>
                  </a:lnTo>
                  <a:close/>
                </a:path>
                <a:path w="207644" h="213995">
                  <a:moveTo>
                    <a:pt x="119900" y="50012"/>
                  </a:moveTo>
                  <a:lnTo>
                    <a:pt x="117563" y="44932"/>
                  </a:lnTo>
                  <a:lnTo>
                    <a:pt x="117043" y="42392"/>
                  </a:lnTo>
                  <a:lnTo>
                    <a:pt x="114909" y="39852"/>
                  </a:lnTo>
                  <a:lnTo>
                    <a:pt x="114541" y="38582"/>
                  </a:lnTo>
                  <a:lnTo>
                    <a:pt x="115887" y="39852"/>
                  </a:lnTo>
                  <a:lnTo>
                    <a:pt x="116789" y="41122"/>
                  </a:lnTo>
                  <a:lnTo>
                    <a:pt x="118198" y="42392"/>
                  </a:lnTo>
                  <a:lnTo>
                    <a:pt x="118313" y="41122"/>
                  </a:lnTo>
                  <a:lnTo>
                    <a:pt x="118059" y="40284"/>
                  </a:lnTo>
                  <a:lnTo>
                    <a:pt x="117665" y="39852"/>
                  </a:lnTo>
                  <a:lnTo>
                    <a:pt x="117932" y="39852"/>
                  </a:lnTo>
                  <a:lnTo>
                    <a:pt x="118287" y="39852"/>
                  </a:lnTo>
                  <a:lnTo>
                    <a:pt x="115671" y="37312"/>
                  </a:lnTo>
                  <a:lnTo>
                    <a:pt x="117475" y="39852"/>
                  </a:lnTo>
                  <a:lnTo>
                    <a:pt x="116611" y="39852"/>
                  </a:lnTo>
                  <a:lnTo>
                    <a:pt x="114935" y="37312"/>
                  </a:lnTo>
                  <a:lnTo>
                    <a:pt x="114782" y="37312"/>
                  </a:lnTo>
                  <a:lnTo>
                    <a:pt x="113284" y="36258"/>
                  </a:lnTo>
                  <a:lnTo>
                    <a:pt x="113055" y="36106"/>
                  </a:lnTo>
                  <a:lnTo>
                    <a:pt x="113512" y="37312"/>
                  </a:lnTo>
                  <a:lnTo>
                    <a:pt x="113322" y="36398"/>
                  </a:lnTo>
                  <a:lnTo>
                    <a:pt x="115443" y="38582"/>
                  </a:lnTo>
                  <a:lnTo>
                    <a:pt x="113525" y="37312"/>
                  </a:lnTo>
                  <a:lnTo>
                    <a:pt x="112979" y="37312"/>
                  </a:lnTo>
                  <a:lnTo>
                    <a:pt x="112179" y="36042"/>
                  </a:lnTo>
                  <a:lnTo>
                    <a:pt x="111391" y="34772"/>
                  </a:lnTo>
                  <a:lnTo>
                    <a:pt x="112064" y="36042"/>
                  </a:lnTo>
                  <a:lnTo>
                    <a:pt x="109664" y="34772"/>
                  </a:lnTo>
                  <a:lnTo>
                    <a:pt x="113080" y="38582"/>
                  </a:lnTo>
                  <a:lnTo>
                    <a:pt x="110604" y="37312"/>
                  </a:lnTo>
                  <a:lnTo>
                    <a:pt x="110502" y="36042"/>
                  </a:lnTo>
                  <a:lnTo>
                    <a:pt x="110490" y="38582"/>
                  </a:lnTo>
                  <a:lnTo>
                    <a:pt x="112534" y="38582"/>
                  </a:lnTo>
                  <a:lnTo>
                    <a:pt x="114338" y="42392"/>
                  </a:lnTo>
                  <a:lnTo>
                    <a:pt x="112877" y="41122"/>
                  </a:lnTo>
                  <a:lnTo>
                    <a:pt x="108508" y="37312"/>
                  </a:lnTo>
                  <a:lnTo>
                    <a:pt x="110578" y="39852"/>
                  </a:lnTo>
                  <a:lnTo>
                    <a:pt x="110312" y="39852"/>
                  </a:lnTo>
                  <a:lnTo>
                    <a:pt x="109207" y="38582"/>
                  </a:lnTo>
                  <a:lnTo>
                    <a:pt x="110032" y="39852"/>
                  </a:lnTo>
                  <a:lnTo>
                    <a:pt x="110210" y="39852"/>
                  </a:lnTo>
                  <a:lnTo>
                    <a:pt x="111391" y="41122"/>
                  </a:lnTo>
                  <a:lnTo>
                    <a:pt x="108902" y="39852"/>
                  </a:lnTo>
                  <a:lnTo>
                    <a:pt x="111048" y="43662"/>
                  </a:lnTo>
                  <a:lnTo>
                    <a:pt x="109816" y="42354"/>
                  </a:lnTo>
                  <a:lnTo>
                    <a:pt x="105930" y="38582"/>
                  </a:lnTo>
                  <a:lnTo>
                    <a:pt x="109943" y="43662"/>
                  </a:lnTo>
                  <a:lnTo>
                    <a:pt x="107797" y="42392"/>
                  </a:lnTo>
                  <a:lnTo>
                    <a:pt x="107467" y="41935"/>
                  </a:lnTo>
                  <a:lnTo>
                    <a:pt x="104140" y="40106"/>
                  </a:lnTo>
                  <a:lnTo>
                    <a:pt x="104571" y="40754"/>
                  </a:lnTo>
                  <a:lnTo>
                    <a:pt x="104368" y="40500"/>
                  </a:lnTo>
                  <a:lnTo>
                    <a:pt x="104025" y="40055"/>
                  </a:lnTo>
                  <a:lnTo>
                    <a:pt x="103974" y="39890"/>
                  </a:lnTo>
                  <a:lnTo>
                    <a:pt x="103962" y="39763"/>
                  </a:lnTo>
                  <a:lnTo>
                    <a:pt x="103543" y="39382"/>
                  </a:lnTo>
                  <a:lnTo>
                    <a:pt x="102438" y="38328"/>
                  </a:lnTo>
                  <a:lnTo>
                    <a:pt x="102247" y="38341"/>
                  </a:lnTo>
                  <a:lnTo>
                    <a:pt x="103695" y="39852"/>
                  </a:lnTo>
                  <a:lnTo>
                    <a:pt x="104279" y="40462"/>
                  </a:lnTo>
                  <a:lnTo>
                    <a:pt x="104686" y="40919"/>
                  </a:lnTo>
                  <a:lnTo>
                    <a:pt x="106603" y="43662"/>
                  </a:lnTo>
                  <a:lnTo>
                    <a:pt x="104305" y="42392"/>
                  </a:lnTo>
                  <a:lnTo>
                    <a:pt x="104609" y="43662"/>
                  </a:lnTo>
                  <a:lnTo>
                    <a:pt x="103733" y="42392"/>
                  </a:lnTo>
                  <a:lnTo>
                    <a:pt x="101993" y="43662"/>
                  </a:lnTo>
                  <a:lnTo>
                    <a:pt x="101346" y="43662"/>
                  </a:lnTo>
                  <a:lnTo>
                    <a:pt x="102666" y="44932"/>
                  </a:lnTo>
                  <a:lnTo>
                    <a:pt x="101574" y="44932"/>
                  </a:lnTo>
                  <a:lnTo>
                    <a:pt x="101752" y="46202"/>
                  </a:lnTo>
                  <a:lnTo>
                    <a:pt x="100076" y="44932"/>
                  </a:lnTo>
                  <a:lnTo>
                    <a:pt x="99491" y="43662"/>
                  </a:lnTo>
                  <a:lnTo>
                    <a:pt x="98602" y="43662"/>
                  </a:lnTo>
                  <a:lnTo>
                    <a:pt x="99390" y="44932"/>
                  </a:lnTo>
                  <a:lnTo>
                    <a:pt x="99733" y="44932"/>
                  </a:lnTo>
                  <a:lnTo>
                    <a:pt x="99822" y="46202"/>
                  </a:lnTo>
                  <a:lnTo>
                    <a:pt x="97828" y="43662"/>
                  </a:lnTo>
                  <a:lnTo>
                    <a:pt x="97409" y="44932"/>
                  </a:lnTo>
                  <a:lnTo>
                    <a:pt x="99225" y="47472"/>
                  </a:lnTo>
                  <a:lnTo>
                    <a:pt x="97167" y="46202"/>
                  </a:lnTo>
                  <a:lnTo>
                    <a:pt x="98145" y="47472"/>
                  </a:lnTo>
                  <a:lnTo>
                    <a:pt x="99720" y="49110"/>
                  </a:lnTo>
                  <a:lnTo>
                    <a:pt x="103174" y="51282"/>
                  </a:lnTo>
                  <a:lnTo>
                    <a:pt x="103898" y="52552"/>
                  </a:lnTo>
                  <a:lnTo>
                    <a:pt x="100926" y="50012"/>
                  </a:lnTo>
                  <a:lnTo>
                    <a:pt x="100914" y="61468"/>
                  </a:lnTo>
                  <a:lnTo>
                    <a:pt x="100799" y="60972"/>
                  </a:lnTo>
                  <a:lnTo>
                    <a:pt x="100914" y="61468"/>
                  </a:lnTo>
                  <a:lnTo>
                    <a:pt x="100914" y="50012"/>
                  </a:lnTo>
                  <a:lnTo>
                    <a:pt x="100787" y="50012"/>
                  </a:lnTo>
                  <a:lnTo>
                    <a:pt x="99898" y="49288"/>
                  </a:lnTo>
                  <a:lnTo>
                    <a:pt x="100584" y="50012"/>
                  </a:lnTo>
                  <a:lnTo>
                    <a:pt x="100203" y="50012"/>
                  </a:lnTo>
                  <a:lnTo>
                    <a:pt x="99949" y="49809"/>
                  </a:lnTo>
                  <a:lnTo>
                    <a:pt x="99949" y="61442"/>
                  </a:lnTo>
                  <a:lnTo>
                    <a:pt x="99529" y="61442"/>
                  </a:lnTo>
                  <a:lnTo>
                    <a:pt x="95288" y="58902"/>
                  </a:lnTo>
                  <a:lnTo>
                    <a:pt x="99949" y="61442"/>
                  </a:lnTo>
                  <a:lnTo>
                    <a:pt x="99949" y="49809"/>
                  </a:lnTo>
                  <a:lnTo>
                    <a:pt x="98666" y="48742"/>
                  </a:lnTo>
                  <a:lnTo>
                    <a:pt x="97751" y="48742"/>
                  </a:lnTo>
                  <a:lnTo>
                    <a:pt x="97650" y="47472"/>
                  </a:lnTo>
                  <a:lnTo>
                    <a:pt x="96304" y="47472"/>
                  </a:lnTo>
                  <a:lnTo>
                    <a:pt x="95034" y="46202"/>
                  </a:lnTo>
                  <a:lnTo>
                    <a:pt x="95935" y="47472"/>
                  </a:lnTo>
                  <a:lnTo>
                    <a:pt x="97116" y="48742"/>
                  </a:lnTo>
                  <a:lnTo>
                    <a:pt x="96774" y="50012"/>
                  </a:lnTo>
                  <a:lnTo>
                    <a:pt x="95097" y="47472"/>
                  </a:lnTo>
                  <a:lnTo>
                    <a:pt x="93548" y="47472"/>
                  </a:lnTo>
                  <a:lnTo>
                    <a:pt x="95872" y="50012"/>
                  </a:lnTo>
                  <a:lnTo>
                    <a:pt x="95732" y="50012"/>
                  </a:lnTo>
                  <a:lnTo>
                    <a:pt x="94602" y="48742"/>
                  </a:lnTo>
                  <a:lnTo>
                    <a:pt x="93929" y="48742"/>
                  </a:lnTo>
                  <a:lnTo>
                    <a:pt x="94716" y="50012"/>
                  </a:lnTo>
                  <a:lnTo>
                    <a:pt x="93052" y="50012"/>
                  </a:lnTo>
                  <a:lnTo>
                    <a:pt x="94678" y="50761"/>
                  </a:lnTo>
                  <a:lnTo>
                    <a:pt x="94195" y="50609"/>
                  </a:lnTo>
                  <a:lnTo>
                    <a:pt x="95034" y="51371"/>
                  </a:lnTo>
                  <a:lnTo>
                    <a:pt x="94996" y="50965"/>
                  </a:lnTo>
                  <a:lnTo>
                    <a:pt x="95123" y="50965"/>
                  </a:lnTo>
                  <a:lnTo>
                    <a:pt x="95834" y="51282"/>
                  </a:lnTo>
                  <a:lnTo>
                    <a:pt x="96062" y="51282"/>
                  </a:lnTo>
                  <a:lnTo>
                    <a:pt x="97675" y="55092"/>
                  </a:lnTo>
                  <a:lnTo>
                    <a:pt x="93103" y="52552"/>
                  </a:lnTo>
                  <a:lnTo>
                    <a:pt x="93332" y="55092"/>
                  </a:lnTo>
                  <a:lnTo>
                    <a:pt x="92519" y="53822"/>
                  </a:lnTo>
                  <a:lnTo>
                    <a:pt x="92976" y="55092"/>
                  </a:lnTo>
                  <a:lnTo>
                    <a:pt x="92011" y="55092"/>
                  </a:lnTo>
                  <a:lnTo>
                    <a:pt x="93421" y="57632"/>
                  </a:lnTo>
                  <a:lnTo>
                    <a:pt x="93281" y="57632"/>
                  </a:lnTo>
                  <a:lnTo>
                    <a:pt x="91605" y="56362"/>
                  </a:lnTo>
                  <a:lnTo>
                    <a:pt x="90944" y="56362"/>
                  </a:lnTo>
                  <a:lnTo>
                    <a:pt x="91782" y="57632"/>
                  </a:lnTo>
                  <a:lnTo>
                    <a:pt x="89966" y="57632"/>
                  </a:lnTo>
                  <a:lnTo>
                    <a:pt x="89420" y="56362"/>
                  </a:lnTo>
                  <a:lnTo>
                    <a:pt x="88874" y="55092"/>
                  </a:lnTo>
                  <a:lnTo>
                    <a:pt x="88569" y="56362"/>
                  </a:lnTo>
                  <a:lnTo>
                    <a:pt x="88099" y="56362"/>
                  </a:lnTo>
                  <a:lnTo>
                    <a:pt x="86702" y="55092"/>
                  </a:lnTo>
                  <a:lnTo>
                    <a:pt x="88468" y="57632"/>
                  </a:lnTo>
                  <a:lnTo>
                    <a:pt x="86537" y="55092"/>
                  </a:lnTo>
                  <a:lnTo>
                    <a:pt x="85483" y="56362"/>
                  </a:lnTo>
                  <a:lnTo>
                    <a:pt x="85902" y="56362"/>
                  </a:lnTo>
                  <a:lnTo>
                    <a:pt x="87744" y="57632"/>
                  </a:lnTo>
                  <a:lnTo>
                    <a:pt x="87020" y="57632"/>
                  </a:lnTo>
                  <a:lnTo>
                    <a:pt x="84340" y="56362"/>
                  </a:lnTo>
                  <a:lnTo>
                    <a:pt x="79997" y="55092"/>
                  </a:lnTo>
                  <a:lnTo>
                    <a:pt x="88557" y="62712"/>
                  </a:lnTo>
                  <a:lnTo>
                    <a:pt x="86410" y="61442"/>
                  </a:lnTo>
                  <a:lnTo>
                    <a:pt x="86093" y="61264"/>
                  </a:lnTo>
                  <a:lnTo>
                    <a:pt x="86093" y="61442"/>
                  </a:lnTo>
                  <a:lnTo>
                    <a:pt x="85318" y="61442"/>
                  </a:lnTo>
                  <a:lnTo>
                    <a:pt x="83908" y="61048"/>
                  </a:lnTo>
                  <a:lnTo>
                    <a:pt x="83985" y="60172"/>
                  </a:lnTo>
                  <a:lnTo>
                    <a:pt x="86093" y="61442"/>
                  </a:lnTo>
                  <a:lnTo>
                    <a:pt x="86093" y="61264"/>
                  </a:lnTo>
                  <a:lnTo>
                    <a:pt x="84264" y="60172"/>
                  </a:lnTo>
                  <a:lnTo>
                    <a:pt x="82118" y="58902"/>
                  </a:lnTo>
                  <a:lnTo>
                    <a:pt x="83515" y="60934"/>
                  </a:lnTo>
                  <a:lnTo>
                    <a:pt x="80810" y="60172"/>
                  </a:lnTo>
                  <a:lnTo>
                    <a:pt x="80657" y="60172"/>
                  </a:lnTo>
                  <a:lnTo>
                    <a:pt x="78498" y="58902"/>
                  </a:lnTo>
                  <a:lnTo>
                    <a:pt x="84302" y="63982"/>
                  </a:lnTo>
                  <a:lnTo>
                    <a:pt x="83731" y="63982"/>
                  </a:lnTo>
                  <a:lnTo>
                    <a:pt x="86537" y="65252"/>
                  </a:lnTo>
                  <a:lnTo>
                    <a:pt x="87083" y="66522"/>
                  </a:lnTo>
                  <a:lnTo>
                    <a:pt x="86309" y="67792"/>
                  </a:lnTo>
                  <a:lnTo>
                    <a:pt x="82245" y="65252"/>
                  </a:lnTo>
                  <a:lnTo>
                    <a:pt x="81699" y="63982"/>
                  </a:lnTo>
                  <a:lnTo>
                    <a:pt x="82181" y="63982"/>
                  </a:lnTo>
                  <a:lnTo>
                    <a:pt x="81915" y="62712"/>
                  </a:lnTo>
                  <a:lnTo>
                    <a:pt x="80645" y="62712"/>
                  </a:lnTo>
                  <a:lnTo>
                    <a:pt x="81622" y="63982"/>
                  </a:lnTo>
                  <a:lnTo>
                    <a:pt x="80365" y="62712"/>
                  </a:lnTo>
                  <a:lnTo>
                    <a:pt x="79908" y="63982"/>
                  </a:lnTo>
                  <a:lnTo>
                    <a:pt x="78333" y="62712"/>
                  </a:lnTo>
                  <a:lnTo>
                    <a:pt x="79006" y="63982"/>
                  </a:lnTo>
                  <a:lnTo>
                    <a:pt x="78651" y="63982"/>
                  </a:lnTo>
                  <a:lnTo>
                    <a:pt x="79756" y="65252"/>
                  </a:lnTo>
                  <a:lnTo>
                    <a:pt x="78930" y="65252"/>
                  </a:lnTo>
                  <a:lnTo>
                    <a:pt x="80225" y="66522"/>
                  </a:lnTo>
                  <a:lnTo>
                    <a:pt x="78130" y="66522"/>
                  </a:lnTo>
                  <a:lnTo>
                    <a:pt x="81800" y="67792"/>
                  </a:lnTo>
                  <a:lnTo>
                    <a:pt x="81775" y="69062"/>
                  </a:lnTo>
                  <a:lnTo>
                    <a:pt x="79921" y="69062"/>
                  </a:lnTo>
                  <a:lnTo>
                    <a:pt x="78994" y="67792"/>
                  </a:lnTo>
                  <a:lnTo>
                    <a:pt x="78079" y="66522"/>
                  </a:lnTo>
                  <a:lnTo>
                    <a:pt x="78917" y="67792"/>
                  </a:lnTo>
                  <a:lnTo>
                    <a:pt x="78613" y="67792"/>
                  </a:lnTo>
                  <a:lnTo>
                    <a:pt x="78613" y="72872"/>
                  </a:lnTo>
                  <a:lnTo>
                    <a:pt x="77165" y="71602"/>
                  </a:lnTo>
                  <a:lnTo>
                    <a:pt x="75717" y="70332"/>
                  </a:lnTo>
                  <a:lnTo>
                    <a:pt x="76733" y="70332"/>
                  </a:lnTo>
                  <a:lnTo>
                    <a:pt x="78613" y="72872"/>
                  </a:lnTo>
                  <a:lnTo>
                    <a:pt x="78613" y="67792"/>
                  </a:lnTo>
                  <a:lnTo>
                    <a:pt x="77546" y="67792"/>
                  </a:lnTo>
                  <a:lnTo>
                    <a:pt x="75336" y="65252"/>
                  </a:lnTo>
                  <a:lnTo>
                    <a:pt x="76923" y="67792"/>
                  </a:lnTo>
                  <a:lnTo>
                    <a:pt x="73152" y="66522"/>
                  </a:lnTo>
                  <a:lnTo>
                    <a:pt x="72529" y="66522"/>
                  </a:lnTo>
                  <a:lnTo>
                    <a:pt x="71907" y="65252"/>
                  </a:lnTo>
                  <a:lnTo>
                    <a:pt x="72275" y="66522"/>
                  </a:lnTo>
                  <a:lnTo>
                    <a:pt x="72009" y="66522"/>
                  </a:lnTo>
                  <a:lnTo>
                    <a:pt x="74256" y="67792"/>
                  </a:lnTo>
                  <a:lnTo>
                    <a:pt x="73990" y="67792"/>
                  </a:lnTo>
                  <a:lnTo>
                    <a:pt x="76390" y="69062"/>
                  </a:lnTo>
                  <a:lnTo>
                    <a:pt x="78003" y="70332"/>
                  </a:lnTo>
                  <a:lnTo>
                    <a:pt x="77254" y="70332"/>
                  </a:lnTo>
                  <a:lnTo>
                    <a:pt x="72821" y="69062"/>
                  </a:lnTo>
                  <a:lnTo>
                    <a:pt x="72110" y="69062"/>
                  </a:lnTo>
                  <a:lnTo>
                    <a:pt x="71882" y="67792"/>
                  </a:lnTo>
                  <a:lnTo>
                    <a:pt x="68668" y="67792"/>
                  </a:lnTo>
                  <a:lnTo>
                    <a:pt x="74714" y="70332"/>
                  </a:lnTo>
                  <a:lnTo>
                    <a:pt x="74053" y="71602"/>
                  </a:lnTo>
                  <a:lnTo>
                    <a:pt x="72542" y="70332"/>
                  </a:lnTo>
                  <a:lnTo>
                    <a:pt x="71399" y="70332"/>
                  </a:lnTo>
                  <a:lnTo>
                    <a:pt x="73901" y="71602"/>
                  </a:lnTo>
                  <a:lnTo>
                    <a:pt x="74930" y="72872"/>
                  </a:lnTo>
                  <a:lnTo>
                    <a:pt x="73317" y="72872"/>
                  </a:lnTo>
                  <a:lnTo>
                    <a:pt x="75463" y="74142"/>
                  </a:lnTo>
                  <a:lnTo>
                    <a:pt x="75933" y="74142"/>
                  </a:lnTo>
                  <a:lnTo>
                    <a:pt x="77470" y="75412"/>
                  </a:lnTo>
                  <a:lnTo>
                    <a:pt x="77076" y="75412"/>
                  </a:lnTo>
                  <a:lnTo>
                    <a:pt x="77190" y="75971"/>
                  </a:lnTo>
                  <a:lnTo>
                    <a:pt x="78613" y="76682"/>
                  </a:lnTo>
                  <a:lnTo>
                    <a:pt x="77216" y="76098"/>
                  </a:lnTo>
                  <a:lnTo>
                    <a:pt x="77343" y="76682"/>
                  </a:lnTo>
                  <a:lnTo>
                    <a:pt x="76428" y="75780"/>
                  </a:lnTo>
                  <a:lnTo>
                    <a:pt x="72491" y="74142"/>
                  </a:lnTo>
                  <a:lnTo>
                    <a:pt x="74015" y="76682"/>
                  </a:lnTo>
                  <a:lnTo>
                    <a:pt x="72720" y="75412"/>
                  </a:lnTo>
                  <a:lnTo>
                    <a:pt x="70942" y="74142"/>
                  </a:lnTo>
                  <a:lnTo>
                    <a:pt x="70027" y="74142"/>
                  </a:lnTo>
                  <a:lnTo>
                    <a:pt x="71691" y="76682"/>
                  </a:lnTo>
                  <a:lnTo>
                    <a:pt x="67360" y="74142"/>
                  </a:lnTo>
                  <a:lnTo>
                    <a:pt x="68668" y="75412"/>
                  </a:lnTo>
                  <a:lnTo>
                    <a:pt x="70993" y="76682"/>
                  </a:lnTo>
                  <a:lnTo>
                    <a:pt x="70472" y="76682"/>
                  </a:lnTo>
                  <a:lnTo>
                    <a:pt x="72326" y="77952"/>
                  </a:lnTo>
                  <a:lnTo>
                    <a:pt x="71450" y="75412"/>
                  </a:lnTo>
                  <a:lnTo>
                    <a:pt x="74218" y="77952"/>
                  </a:lnTo>
                  <a:lnTo>
                    <a:pt x="74434" y="77952"/>
                  </a:lnTo>
                  <a:lnTo>
                    <a:pt x="73253" y="76682"/>
                  </a:lnTo>
                  <a:lnTo>
                    <a:pt x="73748" y="76682"/>
                  </a:lnTo>
                  <a:lnTo>
                    <a:pt x="75336" y="77952"/>
                  </a:lnTo>
                  <a:lnTo>
                    <a:pt x="74803" y="77952"/>
                  </a:lnTo>
                  <a:lnTo>
                    <a:pt x="76720" y="79222"/>
                  </a:lnTo>
                  <a:lnTo>
                    <a:pt x="73164" y="77952"/>
                  </a:lnTo>
                  <a:lnTo>
                    <a:pt x="78105" y="80492"/>
                  </a:lnTo>
                  <a:lnTo>
                    <a:pt x="75565" y="80492"/>
                  </a:lnTo>
                  <a:lnTo>
                    <a:pt x="70129" y="76682"/>
                  </a:lnTo>
                  <a:lnTo>
                    <a:pt x="67221" y="76682"/>
                  </a:lnTo>
                  <a:lnTo>
                    <a:pt x="72072" y="80492"/>
                  </a:lnTo>
                  <a:lnTo>
                    <a:pt x="71234" y="80492"/>
                  </a:lnTo>
                  <a:lnTo>
                    <a:pt x="73329" y="81762"/>
                  </a:lnTo>
                  <a:lnTo>
                    <a:pt x="71158" y="81762"/>
                  </a:lnTo>
                  <a:lnTo>
                    <a:pt x="71831" y="83032"/>
                  </a:lnTo>
                  <a:lnTo>
                    <a:pt x="70015" y="81762"/>
                  </a:lnTo>
                  <a:lnTo>
                    <a:pt x="67386" y="81762"/>
                  </a:lnTo>
                  <a:lnTo>
                    <a:pt x="71031" y="84302"/>
                  </a:lnTo>
                  <a:lnTo>
                    <a:pt x="68313" y="83032"/>
                  </a:lnTo>
                  <a:lnTo>
                    <a:pt x="66802" y="84302"/>
                  </a:lnTo>
                  <a:lnTo>
                    <a:pt x="73025" y="86842"/>
                  </a:lnTo>
                  <a:lnTo>
                    <a:pt x="71932" y="88112"/>
                  </a:lnTo>
                  <a:lnTo>
                    <a:pt x="70040" y="86842"/>
                  </a:lnTo>
                  <a:lnTo>
                    <a:pt x="68516" y="86842"/>
                  </a:lnTo>
                  <a:lnTo>
                    <a:pt x="67386" y="85572"/>
                  </a:lnTo>
                  <a:lnTo>
                    <a:pt x="66738" y="85572"/>
                  </a:lnTo>
                  <a:lnTo>
                    <a:pt x="68110" y="86626"/>
                  </a:lnTo>
                  <a:lnTo>
                    <a:pt x="67703" y="86575"/>
                  </a:lnTo>
                  <a:lnTo>
                    <a:pt x="67919" y="86639"/>
                  </a:lnTo>
                  <a:lnTo>
                    <a:pt x="68122" y="86639"/>
                  </a:lnTo>
                  <a:lnTo>
                    <a:pt x="68414" y="86842"/>
                  </a:lnTo>
                  <a:lnTo>
                    <a:pt x="70078" y="88112"/>
                  </a:lnTo>
                  <a:lnTo>
                    <a:pt x="68910" y="88112"/>
                  </a:lnTo>
                  <a:lnTo>
                    <a:pt x="70840" y="89382"/>
                  </a:lnTo>
                  <a:lnTo>
                    <a:pt x="70497" y="89382"/>
                  </a:lnTo>
                  <a:lnTo>
                    <a:pt x="70561" y="90195"/>
                  </a:lnTo>
                  <a:lnTo>
                    <a:pt x="66522" y="89382"/>
                  </a:lnTo>
                  <a:lnTo>
                    <a:pt x="70231" y="91922"/>
                  </a:lnTo>
                  <a:lnTo>
                    <a:pt x="85090" y="91922"/>
                  </a:lnTo>
                  <a:lnTo>
                    <a:pt x="83337" y="90652"/>
                  </a:lnTo>
                  <a:lnTo>
                    <a:pt x="90106" y="94462"/>
                  </a:lnTo>
                  <a:lnTo>
                    <a:pt x="88557" y="91922"/>
                  </a:lnTo>
                  <a:lnTo>
                    <a:pt x="87782" y="89585"/>
                  </a:lnTo>
                  <a:lnTo>
                    <a:pt x="91516" y="90652"/>
                  </a:lnTo>
                  <a:lnTo>
                    <a:pt x="90398" y="89382"/>
                  </a:lnTo>
                  <a:lnTo>
                    <a:pt x="87718" y="89382"/>
                  </a:lnTo>
                  <a:lnTo>
                    <a:pt x="87426" y="87020"/>
                  </a:lnTo>
                  <a:lnTo>
                    <a:pt x="87198" y="86842"/>
                  </a:lnTo>
                  <a:lnTo>
                    <a:pt x="88836" y="85572"/>
                  </a:lnTo>
                  <a:lnTo>
                    <a:pt x="89560" y="85572"/>
                  </a:lnTo>
                  <a:lnTo>
                    <a:pt x="90538" y="86842"/>
                  </a:lnTo>
                  <a:lnTo>
                    <a:pt x="91198" y="86842"/>
                  </a:lnTo>
                  <a:lnTo>
                    <a:pt x="90093" y="85572"/>
                  </a:lnTo>
                  <a:lnTo>
                    <a:pt x="92913" y="85572"/>
                  </a:lnTo>
                  <a:lnTo>
                    <a:pt x="92113" y="84302"/>
                  </a:lnTo>
                  <a:lnTo>
                    <a:pt x="91300" y="83032"/>
                  </a:lnTo>
                  <a:lnTo>
                    <a:pt x="92138" y="83616"/>
                  </a:lnTo>
                  <a:lnTo>
                    <a:pt x="92036" y="83032"/>
                  </a:lnTo>
                  <a:lnTo>
                    <a:pt x="91681" y="83032"/>
                  </a:lnTo>
                  <a:lnTo>
                    <a:pt x="88773" y="81762"/>
                  </a:lnTo>
                  <a:lnTo>
                    <a:pt x="86563" y="79222"/>
                  </a:lnTo>
                  <a:lnTo>
                    <a:pt x="85178" y="77952"/>
                  </a:lnTo>
                  <a:lnTo>
                    <a:pt x="90246" y="81762"/>
                  </a:lnTo>
                  <a:lnTo>
                    <a:pt x="87160" y="77952"/>
                  </a:lnTo>
                  <a:lnTo>
                    <a:pt x="93510" y="83032"/>
                  </a:lnTo>
                  <a:lnTo>
                    <a:pt x="93230" y="81762"/>
                  </a:lnTo>
                  <a:lnTo>
                    <a:pt x="92456" y="81762"/>
                  </a:lnTo>
                  <a:lnTo>
                    <a:pt x="91211" y="80492"/>
                  </a:lnTo>
                  <a:lnTo>
                    <a:pt x="92456" y="80492"/>
                  </a:lnTo>
                  <a:lnTo>
                    <a:pt x="93726" y="81762"/>
                  </a:lnTo>
                  <a:lnTo>
                    <a:pt x="93167" y="80492"/>
                  </a:lnTo>
                  <a:lnTo>
                    <a:pt x="93662" y="80492"/>
                  </a:lnTo>
                  <a:lnTo>
                    <a:pt x="92456" y="79476"/>
                  </a:lnTo>
                  <a:lnTo>
                    <a:pt x="92595" y="80137"/>
                  </a:lnTo>
                  <a:lnTo>
                    <a:pt x="91071" y="79222"/>
                  </a:lnTo>
                  <a:lnTo>
                    <a:pt x="92151" y="79222"/>
                  </a:lnTo>
                  <a:lnTo>
                    <a:pt x="90639" y="77952"/>
                  </a:lnTo>
                  <a:lnTo>
                    <a:pt x="92976" y="77952"/>
                  </a:lnTo>
                  <a:lnTo>
                    <a:pt x="92862" y="79222"/>
                  </a:lnTo>
                  <a:lnTo>
                    <a:pt x="93179" y="77952"/>
                  </a:lnTo>
                  <a:lnTo>
                    <a:pt x="89331" y="74142"/>
                  </a:lnTo>
                  <a:lnTo>
                    <a:pt x="91668" y="74142"/>
                  </a:lnTo>
                  <a:lnTo>
                    <a:pt x="95250" y="76682"/>
                  </a:lnTo>
                  <a:lnTo>
                    <a:pt x="93129" y="74142"/>
                  </a:lnTo>
                  <a:lnTo>
                    <a:pt x="96431" y="76682"/>
                  </a:lnTo>
                  <a:lnTo>
                    <a:pt x="95834" y="75412"/>
                  </a:lnTo>
                  <a:lnTo>
                    <a:pt x="94094" y="74142"/>
                  </a:lnTo>
                  <a:lnTo>
                    <a:pt x="94488" y="74142"/>
                  </a:lnTo>
                  <a:lnTo>
                    <a:pt x="92443" y="71602"/>
                  </a:lnTo>
                  <a:lnTo>
                    <a:pt x="93814" y="72872"/>
                  </a:lnTo>
                  <a:lnTo>
                    <a:pt x="94881" y="74142"/>
                  </a:lnTo>
                  <a:lnTo>
                    <a:pt x="94919" y="72872"/>
                  </a:lnTo>
                  <a:lnTo>
                    <a:pt x="93319" y="71602"/>
                  </a:lnTo>
                  <a:lnTo>
                    <a:pt x="92011" y="70332"/>
                  </a:lnTo>
                  <a:lnTo>
                    <a:pt x="89179" y="69062"/>
                  </a:lnTo>
                  <a:lnTo>
                    <a:pt x="90970" y="69062"/>
                  </a:lnTo>
                  <a:lnTo>
                    <a:pt x="93065" y="70332"/>
                  </a:lnTo>
                  <a:lnTo>
                    <a:pt x="91325" y="67792"/>
                  </a:lnTo>
                  <a:lnTo>
                    <a:pt x="92392" y="67792"/>
                  </a:lnTo>
                  <a:lnTo>
                    <a:pt x="93484" y="69062"/>
                  </a:lnTo>
                  <a:lnTo>
                    <a:pt x="95872" y="70332"/>
                  </a:lnTo>
                  <a:lnTo>
                    <a:pt x="96608" y="70332"/>
                  </a:lnTo>
                  <a:lnTo>
                    <a:pt x="94094" y="69062"/>
                  </a:lnTo>
                  <a:lnTo>
                    <a:pt x="96329" y="69062"/>
                  </a:lnTo>
                  <a:lnTo>
                    <a:pt x="96685" y="69062"/>
                  </a:lnTo>
                  <a:lnTo>
                    <a:pt x="95377" y="67792"/>
                  </a:lnTo>
                  <a:lnTo>
                    <a:pt x="95897" y="67792"/>
                  </a:lnTo>
                  <a:lnTo>
                    <a:pt x="97193" y="69062"/>
                  </a:lnTo>
                  <a:lnTo>
                    <a:pt x="98082" y="67792"/>
                  </a:lnTo>
                  <a:lnTo>
                    <a:pt x="94437" y="66878"/>
                  </a:lnTo>
                  <a:lnTo>
                    <a:pt x="94068" y="66522"/>
                  </a:lnTo>
                  <a:lnTo>
                    <a:pt x="94208" y="66827"/>
                  </a:lnTo>
                  <a:lnTo>
                    <a:pt x="93027" y="66522"/>
                  </a:lnTo>
                  <a:lnTo>
                    <a:pt x="94068" y="66522"/>
                  </a:lnTo>
                  <a:lnTo>
                    <a:pt x="97523" y="66522"/>
                  </a:lnTo>
                  <a:lnTo>
                    <a:pt x="95834" y="63982"/>
                  </a:lnTo>
                  <a:lnTo>
                    <a:pt x="97434" y="63982"/>
                  </a:lnTo>
                  <a:lnTo>
                    <a:pt x="100723" y="66522"/>
                  </a:lnTo>
                  <a:lnTo>
                    <a:pt x="98412" y="62712"/>
                  </a:lnTo>
                  <a:lnTo>
                    <a:pt x="99999" y="61468"/>
                  </a:lnTo>
                  <a:lnTo>
                    <a:pt x="102298" y="62712"/>
                  </a:lnTo>
                  <a:lnTo>
                    <a:pt x="101866" y="62052"/>
                  </a:lnTo>
                  <a:lnTo>
                    <a:pt x="102933" y="62712"/>
                  </a:lnTo>
                  <a:lnTo>
                    <a:pt x="103746" y="62712"/>
                  </a:lnTo>
                  <a:lnTo>
                    <a:pt x="102577" y="60172"/>
                  </a:lnTo>
                  <a:lnTo>
                    <a:pt x="102349" y="58902"/>
                  </a:lnTo>
                  <a:lnTo>
                    <a:pt x="102120" y="57632"/>
                  </a:lnTo>
                  <a:lnTo>
                    <a:pt x="103098" y="58902"/>
                  </a:lnTo>
                  <a:lnTo>
                    <a:pt x="105397" y="58902"/>
                  </a:lnTo>
                  <a:lnTo>
                    <a:pt x="104419" y="57632"/>
                  </a:lnTo>
                  <a:lnTo>
                    <a:pt x="104813" y="57632"/>
                  </a:lnTo>
                  <a:lnTo>
                    <a:pt x="103111" y="56362"/>
                  </a:lnTo>
                  <a:lnTo>
                    <a:pt x="106083" y="57632"/>
                  </a:lnTo>
                  <a:lnTo>
                    <a:pt x="106057" y="56362"/>
                  </a:lnTo>
                  <a:lnTo>
                    <a:pt x="106032" y="55092"/>
                  </a:lnTo>
                  <a:lnTo>
                    <a:pt x="105765" y="53822"/>
                  </a:lnTo>
                  <a:lnTo>
                    <a:pt x="108026" y="53822"/>
                  </a:lnTo>
                  <a:lnTo>
                    <a:pt x="108750" y="55092"/>
                  </a:lnTo>
                  <a:lnTo>
                    <a:pt x="108800" y="53822"/>
                  </a:lnTo>
                  <a:lnTo>
                    <a:pt x="107886" y="52552"/>
                  </a:lnTo>
                  <a:lnTo>
                    <a:pt x="106972" y="51282"/>
                  </a:lnTo>
                  <a:lnTo>
                    <a:pt x="107607" y="52552"/>
                  </a:lnTo>
                  <a:lnTo>
                    <a:pt x="106045" y="51282"/>
                  </a:lnTo>
                  <a:lnTo>
                    <a:pt x="105117" y="50012"/>
                  </a:lnTo>
                  <a:lnTo>
                    <a:pt x="104559" y="48742"/>
                  </a:lnTo>
                  <a:lnTo>
                    <a:pt x="104813" y="48742"/>
                  </a:lnTo>
                  <a:lnTo>
                    <a:pt x="105549" y="50012"/>
                  </a:lnTo>
                  <a:lnTo>
                    <a:pt x="107657" y="51282"/>
                  </a:lnTo>
                  <a:lnTo>
                    <a:pt x="108534" y="52260"/>
                  </a:lnTo>
                  <a:lnTo>
                    <a:pt x="110756" y="53822"/>
                  </a:lnTo>
                  <a:lnTo>
                    <a:pt x="105105" y="48742"/>
                  </a:lnTo>
                  <a:lnTo>
                    <a:pt x="103682" y="47472"/>
                  </a:lnTo>
                  <a:lnTo>
                    <a:pt x="106476" y="48742"/>
                  </a:lnTo>
                  <a:lnTo>
                    <a:pt x="107353" y="50012"/>
                  </a:lnTo>
                  <a:lnTo>
                    <a:pt x="107137" y="48729"/>
                  </a:lnTo>
                  <a:lnTo>
                    <a:pt x="106159" y="47472"/>
                  </a:lnTo>
                  <a:lnTo>
                    <a:pt x="106705" y="47472"/>
                  </a:lnTo>
                  <a:lnTo>
                    <a:pt x="107454" y="47929"/>
                  </a:lnTo>
                  <a:lnTo>
                    <a:pt x="105968" y="46202"/>
                  </a:lnTo>
                  <a:lnTo>
                    <a:pt x="108318" y="47472"/>
                  </a:lnTo>
                  <a:lnTo>
                    <a:pt x="108699" y="47472"/>
                  </a:lnTo>
                  <a:lnTo>
                    <a:pt x="108508" y="48552"/>
                  </a:lnTo>
                  <a:lnTo>
                    <a:pt x="108813" y="48742"/>
                  </a:lnTo>
                  <a:lnTo>
                    <a:pt x="111582" y="51282"/>
                  </a:lnTo>
                  <a:lnTo>
                    <a:pt x="111023" y="50012"/>
                  </a:lnTo>
                  <a:lnTo>
                    <a:pt x="111607" y="50012"/>
                  </a:lnTo>
                  <a:lnTo>
                    <a:pt x="113271" y="51282"/>
                  </a:lnTo>
                  <a:lnTo>
                    <a:pt x="112496" y="50050"/>
                  </a:lnTo>
                  <a:lnTo>
                    <a:pt x="112763" y="50139"/>
                  </a:lnTo>
                  <a:lnTo>
                    <a:pt x="112483" y="50012"/>
                  </a:lnTo>
                  <a:lnTo>
                    <a:pt x="107810" y="44932"/>
                  </a:lnTo>
                  <a:lnTo>
                    <a:pt x="112115" y="48425"/>
                  </a:lnTo>
                  <a:lnTo>
                    <a:pt x="112318" y="48742"/>
                  </a:lnTo>
                  <a:lnTo>
                    <a:pt x="112268" y="48552"/>
                  </a:lnTo>
                  <a:lnTo>
                    <a:pt x="112496" y="48742"/>
                  </a:lnTo>
                  <a:lnTo>
                    <a:pt x="112179" y="48285"/>
                  </a:lnTo>
                  <a:lnTo>
                    <a:pt x="111518" y="46202"/>
                  </a:lnTo>
                  <a:lnTo>
                    <a:pt x="113690" y="48742"/>
                  </a:lnTo>
                  <a:lnTo>
                    <a:pt x="114376" y="48742"/>
                  </a:lnTo>
                  <a:lnTo>
                    <a:pt x="115379" y="50012"/>
                  </a:lnTo>
                  <a:lnTo>
                    <a:pt x="115938" y="50012"/>
                  </a:lnTo>
                  <a:lnTo>
                    <a:pt x="114452" y="47472"/>
                  </a:lnTo>
                  <a:lnTo>
                    <a:pt x="117817" y="51282"/>
                  </a:lnTo>
                  <a:lnTo>
                    <a:pt x="116357" y="48742"/>
                  </a:lnTo>
                  <a:lnTo>
                    <a:pt x="116281" y="48552"/>
                  </a:lnTo>
                  <a:lnTo>
                    <a:pt x="116116" y="48336"/>
                  </a:lnTo>
                  <a:lnTo>
                    <a:pt x="115570" y="47472"/>
                  </a:lnTo>
                  <a:lnTo>
                    <a:pt x="114668" y="46202"/>
                  </a:lnTo>
                  <a:lnTo>
                    <a:pt x="113753" y="44932"/>
                  </a:lnTo>
                  <a:lnTo>
                    <a:pt x="119900" y="50012"/>
                  </a:lnTo>
                  <a:close/>
                </a:path>
                <a:path w="207644" h="213995">
                  <a:moveTo>
                    <a:pt x="120015" y="42392"/>
                  </a:moveTo>
                  <a:lnTo>
                    <a:pt x="119545" y="41884"/>
                  </a:lnTo>
                  <a:lnTo>
                    <a:pt x="119888" y="42392"/>
                  </a:lnTo>
                  <a:lnTo>
                    <a:pt x="120015" y="42392"/>
                  </a:lnTo>
                  <a:close/>
                </a:path>
                <a:path w="207644" h="213995">
                  <a:moveTo>
                    <a:pt x="120497" y="38582"/>
                  </a:moveTo>
                  <a:lnTo>
                    <a:pt x="119710" y="37312"/>
                  </a:lnTo>
                  <a:lnTo>
                    <a:pt x="119659" y="38582"/>
                  </a:lnTo>
                  <a:lnTo>
                    <a:pt x="120497" y="38582"/>
                  </a:lnTo>
                  <a:close/>
                </a:path>
                <a:path w="207644" h="213995">
                  <a:moveTo>
                    <a:pt x="121399" y="39852"/>
                  </a:moveTo>
                  <a:lnTo>
                    <a:pt x="120561" y="38582"/>
                  </a:lnTo>
                  <a:lnTo>
                    <a:pt x="121272" y="39852"/>
                  </a:lnTo>
                  <a:lnTo>
                    <a:pt x="121399" y="39852"/>
                  </a:lnTo>
                  <a:close/>
                </a:path>
                <a:path w="207644" h="213995">
                  <a:moveTo>
                    <a:pt x="121513" y="45262"/>
                  </a:moveTo>
                  <a:lnTo>
                    <a:pt x="121475" y="45110"/>
                  </a:lnTo>
                  <a:lnTo>
                    <a:pt x="120942" y="44462"/>
                  </a:lnTo>
                  <a:lnTo>
                    <a:pt x="121513" y="45262"/>
                  </a:lnTo>
                  <a:close/>
                </a:path>
                <a:path w="207644" h="213995">
                  <a:moveTo>
                    <a:pt x="121640" y="40220"/>
                  </a:moveTo>
                  <a:lnTo>
                    <a:pt x="121488" y="39852"/>
                  </a:lnTo>
                  <a:lnTo>
                    <a:pt x="121640" y="40220"/>
                  </a:lnTo>
                  <a:close/>
                </a:path>
                <a:path w="207644" h="213995">
                  <a:moveTo>
                    <a:pt x="121653" y="45847"/>
                  </a:moveTo>
                  <a:lnTo>
                    <a:pt x="121577" y="45504"/>
                  </a:lnTo>
                  <a:lnTo>
                    <a:pt x="118668" y="43027"/>
                  </a:lnTo>
                  <a:lnTo>
                    <a:pt x="119684" y="44538"/>
                  </a:lnTo>
                  <a:lnTo>
                    <a:pt x="120027" y="44551"/>
                  </a:lnTo>
                  <a:lnTo>
                    <a:pt x="121653" y="45847"/>
                  </a:lnTo>
                  <a:close/>
                </a:path>
                <a:path w="207644" h="213995">
                  <a:moveTo>
                    <a:pt x="121831" y="43726"/>
                  </a:moveTo>
                  <a:lnTo>
                    <a:pt x="121780" y="43535"/>
                  </a:lnTo>
                  <a:lnTo>
                    <a:pt x="121627" y="43243"/>
                  </a:lnTo>
                  <a:lnTo>
                    <a:pt x="121424" y="42875"/>
                  </a:lnTo>
                  <a:lnTo>
                    <a:pt x="121462" y="43040"/>
                  </a:lnTo>
                  <a:lnTo>
                    <a:pt x="121475" y="43180"/>
                  </a:lnTo>
                  <a:lnTo>
                    <a:pt x="121831" y="43726"/>
                  </a:lnTo>
                  <a:close/>
                </a:path>
                <a:path w="207644" h="213995">
                  <a:moveTo>
                    <a:pt x="121869" y="45758"/>
                  </a:moveTo>
                  <a:lnTo>
                    <a:pt x="121513" y="45262"/>
                  </a:lnTo>
                  <a:lnTo>
                    <a:pt x="121577" y="45504"/>
                  </a:lnTo>
                  <a:lnTo>
                    <a:pt x="121869" y="45758"/>
                  </a:lnTo>
                  <a:close/>
                </a:path>
                <a:path w="207644" h="213995">
                  <a:moveTo>
                    <a:pt x="122110" y="41884"/>
                  </a:moveTo>
                  <a:lnTo>
                    <a:pt x="120357" y="39852"/>
                  </a:lnTo>
                  <a:lnTo>
                    <a:pt x="119659" y="38582"/>
                  </a:lnTo>
                  <a:lnTo>
                    <a:pt x="119519" y="38582"/>
                  </a:lnTo>
                  <a:lnTo>
                    <a:pt x="115379" y="33502"/>
                  </a:lnTo>
                  <a:lnTo>
                    <a:pt x="119037" y="39852"/>
                  </a:lnTo>
                  <a:lnTo>
                    <a:pt x="119710" y="41122"/>
                  </a:lnTo>
                  <a:lnTo>
                    <a:pt x="120815" y="42392"/>
                  </a:lnTo>
                  <a:lnTo>
                    <a:pt x="120929" y="42646"/>
                  </a:lnTo>
                  <a:lnTo>
                    <a:pt x="120738" y="42468"/>
                  </a:lnTo>
                  <a:lnTo>
                    <a:pt x="121018" y="42824"/>
                  </a:lnTo>
                  <a:lnTo>
                    <a:pt x="121399" y="43637"/>
                  </a:lnTo>
                  <a:lnTo>
                    <a:pt x="121323" y="43230"/>
                  </a:lnTo>
                  <a:lnTo>
                    <a:pt x="121450" y="43522"/>
                  </a:lnTo>
                  <a:lnTo>
                    <a:pt x="121475" y="43294"/>
                  </a:lnTo>
                  <a:lnTo>
                    <a:pt x="121285" y="43078"/>
                  </a:lnTo>
                  <a:lnTo>
                    <a:pt x="121145" y="42392"/>
                  </a:lnTo>
                  <a:lnTo>
                    <a:pt x="120269" y="41122"/>
                  </a:lnTo>
                  <a:lnTo>
                    <a:pt x="120078" y="39852"/>
                  </a:lnTo>
                  <a:lnTo>
                    <a:pt x="121297" y="41122"/>
                  </a:lnTo>
                  <a:lnTo>
                    <a:pt x="121564" y="42392"/>
                  </a:lnTo>
                  <a:lnTo>
                    <a:pt x="122097" y="42392"/>
                  </a:lnTo>
                  <a:lnTo>
                    <a:pt x="122110" y="41884"/>
                  </a:lnTo>
                  <a:close/>
                </a:path>
                <a:path w="207644" h="213995">
                  <a:moveTo>
                    <a:pt x="122224" y="41122"/>
                  </a:moveTo>
                  <a:lnTo>
                    <a:pt x="121640" y="40220"/>
                  </a:lnTo>
                  <a:lnTo>
                    <a:pt x="122186" y="41529"/>
                  </a:lnTo>
                  <a:lnTo>
                    <a:pt x="122224" y="41122"/>
                  </a:lnTo>
                  <a:close/>
                </a:path>
                <a:path w="207644" h="213995">
                  <a:moveTo>
                    <a:pt x="122542" y="42392"/>
                  </a:moveTo>
                  <a:lnTo>
                    <a:pt x="122186" y="41529"/>
                  </a:lnTo>
                  <a:lnTo>
                    <a:pt x="122148" y="41935"/>
                  </a:lnTo>
                  <a:lnTo>
                    <a:pt x="122542" y="42392"/>
                  </a:lnTo>
                  <a:close/>
                </a:path>
                <a:path w="207644" h="213995">
                  <a:moveTo>
                    <a:pt x="123609" y="42075"/>
                  </a:moveTo>
                  <a:lnTo>
                    <a:pt x="123494" y="41719"/>
                  </a:lnTo>
                  <a:lnTo>
                    <a:pt x="123609" y="42075"/>
                  </a:lnTo>
                  <a:close/>
                </a:path>
                <a:path w="207644" h="213995">
                  <a:moveTo>
                    <a:pt x="123736" y="41643"/>
                  </a:moveTo>
                  <a:lnTo>
                    <a:pt x="123240" y="40957"/>
                  </a:lnTo>
                  <a:lnTo>
                    <a:pt x="123494" y="41719"/>
                  </a:lnTo>
                  <a:lnTo>
                    <a:pt x="123736" y="41643"/>
                  </a:lnTo>
                  <a:close/>
                </a:path>
                <a:path w="207644" h="213995">
                  <a:moveTo>
                    <a:pt x="123863" y="41236"/>
                  </a:moveTo>
                  <a:lnTo>
                    <a:pt x="121996" y="38455"/>
                  </a:lnTo>
                  <a:lnTo>
                    <a:pt x="122936" y="39484"/>
                  </a:lnTo>
                  <a:lnTo>
                    <a:pt x="120700" y="36169"/>
                  </a:lnTo>
                  <a:lnTo>
                    <a:pt x="120662" y="35674"/>
                  </a:lnTo>
                  <a:lnTo>
                    <a:pt x="121767" y="36715"/>
                  </a:lnTo>
                  <a:lnTo>
                    <a:pt x="122542" y="37744"/>
                  </a:lnTo>
                  <a:lnTo>
                    <a:pt x="122059" y="36982"/>
                  </a:lnTo>
                  <a:lnTo>
                    <a:pt x="123342" y="38061"/>
                  </a:lnTo>
                  <a:lnTo>
                    <a:pt x="122097" y="36258"/>
                  </a:lnTo>
                  <a:lnTo>
                    <a:pt x="120129" y="34404"/>
                  </a:lnTo>
                  <a:lnTo>
                    <a:pt x="119697" y="34632"/>
                  </a:lnTo>
                  <a:lnTo>
                    <a:pt x="120738" y="36664"/>
                  </a:lnTo>
                  <a:lnTo>
                    <a:pt x="120167" y="36144"/>
                  </a:lnTo>
                  <a:lnTo>
                    <a:pt x="119684" y="35369"/>
                  </a:lnTo>
                  <a:lnTo>
                    <a:pt x="119291" y="34861"/>
                  </a:lnTo>
                  <a:lnTo>
                    <a:pt x="120091" y="36385"/>
                  </a:lnTo>
                  <a:lnTo>
                    <a:pt x="121691" y="38912"/>
                  </a:lnTo>
                  <a:lnTo>
                    <a:pt x="123863" y="41236"/>
                  </a:lnTo>
                  <a:close/>
                </a:path>
                <a:path w="207644" h="213995">
                  <a:moveTo>
                    <a:pt x="123901" y="42443"/>
                  </a:moveTo>
                  <a:lnTo>
                    <a:pt x="123786" y="42291"/>
                  </a:lnTo>
                  <a:lnTo>
                    <a:pt x="123685" y="42164"/>
                  </a:lnTo>
                  <a:lnTo>
                    <a:pt x="123723" y="42430"/>
                  </a:lnTo>
                  <a:lnTo>
                    <a:pt x="123901" y="42443"/>
                  </a:lnTo>
                  <a:close/>
                </a:path>
                <a:path w="207644" h="213995">
                  <a:moveTo>
                    <a:pt x="124993" y="39636"/>
                  </a:moveTo>
                  <a:lnTo>
                    <a:pt x="124726" y="38633"/>
                  </a:lnTo>
                  <a:lnTo>
                    <a:pt x="124256" y="37871"/>
                  </a:lnTo>
                  <a:lnTo>
                    <a:pt x="122936" y="36296"/>
                  </a:lnTo>
                  <a:lnTo>
                    <a:pt x="122974" y="36804"/>
                  </a:lnTo>
                  <a:lnTo>
                    <a:pt x="124993" y="39636"/>
                  </a:lnTo>
                  <a:close/>
                </a:path>
                <a:path w="207644" h="213995">
                  <a:moveTo>
                    <a:pt x="127469" y="111899"/>
                  </a:moveTo>
                  <a:lnTo>
                    <a:pt x="127139" y="111531"/>
                  </a:lnTo>
                  <a:lnTo>
                    <a:pt x="125463" y="111379"/>
                  </a:lnTo>
                  <a:lnTo>
                    <a:pt x="124269" y="111760"/>
                  </a:lnTo>
                  <a:lnTo>
                    <a:pt x="125755" y="112560"/>
                  </a:lnTo>
                  <a:lnTo>
                    <a:pt x="126072" y="112090"/>
                  </a:lnTo>
                  <a:lnTo>
                    <a:pt x="127469" y="111899"/>
                  </a:lnTo>
                  <a:close/>
                </a:path>
                <a:path w="207644" h="213995">
                  <a:moveTo>
                    <a:pt x="134023" y="88773"/>
                  </a:moveTo>
                  <a:lnTo>
                    <a:pt x="133591" y="88201"/>
                  </a:lnTo>
                  <a:lnTo>
                    <a:pt x="130136" y="86893"/>
                  </a:lnTo>
                  <a:lnTo>
                    <a:pt x="130848" y="87858"/>
                  </a:lnTo>
                  <a:lnTo>
                    <a:pt x="134023" y="88773"/>
                  </a:lnTo>
                  <a:close/>
                </a:path>
                <a:path w="207644" h="213995">
                  <a:moveTo>
                    <a:pt x="153555" y="38252"/>
                  </a:moveTo>
                  <a:lnTo>
                    <a:pt x="153428" y="37299"/>
                  </a:lnTo>
                  <a:lnTo>
                    <a:pt x="153225" y="36868"/>
                  </a:lnTo>
                  <a:lnTo>
                    <a:pt x="153555" y="38252"/>
                  </a:lnTo>
                  <a:close/>
                </a:path>
                <a:path w="207644" h="213995">
                  <a:moveTo>
                    <a:pt x="161861" y="30721"/>
                  </a:moveTo>
                  <a:lnTo>
                    <a:pt x="161036" y="30137"/>
                  </a:lnTo>
                  <a:lnTo>
                    <a:pt x="161010" y="30861"/>
                  </a:lnTo>
                  <a:lnTo>
                    <a:pt x="161861" y="30721"/>
                  </a:lnTo>
                  <a:close/>
                </a:path>
                <a:path w="207644" h="213995">
                  <a:moveTo>
                    <a:pt x="163220" y="31673"/>
                  </a:moveTo>
                  <a:lnTo>
                    <a:pt x="161886" y="30708"/>
                  </a:lnTo>
                  <a:lnTo>
                    <a:pt x="163220" y="31673"/>
                  </a:lnTo>
                  <a:close/>
                </a:path>
                <a:path w="207644" h="213995">
                  <a:moveTo>
                    <a:pt x="173278" y="44589"/>
                  </a:moveTo>
                  <a:lnTo>
                    <a:pt x="171348" y="43078"/>
                  </a:lnTo>
                  <a:lnTo>
                    <a:pt x="171564" y="44170"/>
                  </a:lnTo>
                  <a:lnTo>
                    <a:pt x="173278" y="44589"/>
                  </a:lnTo>
                  <a:close/>
                </a:path>
                <a:path w="207644" h="213995">
                  <a:moveTo>
                    <a:pt x="182829" y="4800"/>
                  </a:moveTo>
                  <a:lnTo>
                    <a:pt x="181470" y="4660"/>
                  </a:lnTo>
                  <a:lnTo>
                    <a:pt x="181013" y="4216"/>
                  </a:lnTo>
                  <a:lnTo>
                    <a:pt x="181470" y="5270"/>
                  </a:lnTo>
                  <a:lnTo>
                    <a:pt x="181597" y="5524"/>
                  </a:lnTo>
                  <a:lnTo>
                    <a:pt x="182727" y="5740"/>
                  </a:lnTo>
                  <a:lnTo>
                    <a:pt x="182829" y="4800"/>
                  </a:lnTo>
                  <a:close/>
                </a:path>
                <a:path w="207644" h="213995">
                  <a:moveTo>
                    <a:pt x="186321" y="876"/>
                  </a:moveTo>
                  <a:lnTo>
                    <a:pt x="182613" y="0"/>
                  </a:lnTo>
                  <a:lnTo>
                    <a:pt x="186156" y="1397"/>
                  </a:lnTo>
                  <a:lnTo>
                    <a:pt x="186321" y="876"/>
                  </a:lnTo>
                  <a:close/>
                </a:path>
                <a:path w="207644" h="213995">
                  <a:moveTo>
                    <a:pt x="188468" y="2895"/>
                  </a:moveTo>
                  <a:lnTo>
                    <a:pt x="187985" y="2628"/>
                  </a:lnTo>
                  <a:lnTo>
                    <a:pt x="186893" y="3429"/>
                  </a:lnTo>
                  <a:lnTo>
                    <a:pt x="188468" y="2895"/>
                  </a:lnTo>
                  <a:close/>
                </a:path>
                <a:path w="207644" h="213995">
                  <a:moveTo>
                    <a:pt x="188468" y="2298"/>
                  </a:moveTo>
                  <a:lnTo>
                    <a:pt x="186156" y="1397"/>
                  </a:lnTo>
                  <a:lnTo>
                    <a:pt x="186105" y="1562"/>
                  </a:lnTo>
                  <a:lnTo>
                    <a:pt x="187985" y="2628"/>
                  </a:lnTo>
                  <a:lnTo>
                    <a:pt x="188468" y="2298"/>
                  </a:lnTo>
                  <a:close/>
                </a:path>
                <a:path w="207644" h="213995">
                  <a:moveTo>
                    <a:pt x="202971" y="6604"/>
                  </a:moveTo>
                  <a:lnTo>
                    <a:pt x="202831" y="6438"/>
                  </a:lnTo>
                  <a:lnTo>
                    <a:pt x="202590" y="6184"/>
                  </a:lnTo>
                  <a:lnTo>
                    <a:pt x="202234" y="5816"/>
                  </a:lnTo>
                  <a:lnTo>
                    <a:pt x="202971" y="6604"/>
                  </a:lnTo>
                  <a:close/>
                </a:path>
                <a:path w="207644" h="213995">
                  <a:moveTo>
                    <a:pt x="203568" y="7391"/>
                  </a:moveTo>
                  <a:lnTo>
                    <a:pt x="203517" y="7200"/>
                  </a:lnTo>
                  <a:lnTo>
                    <a:pt x="202971" y="6616"/>
                  </a:lnTo>
                  <a:lnTo>
                    <a:pt x="203568" y="7391"/>
                  </a:lnTo>
                  <a:close/>
                </a:path>
                <a:path w="207644" h="213995">
                  <a:moveTo>
                    <a:pt x="203669" y="8064"/>
                  </a:moveTo>
                  <a:lnTo>
                    <a:pt x="203606" y="7683"/>
                  </a:lnTo>
                  <a:lnTo>
                    <a:pt x="202615" y="7086"/>
                  </a:lnTo>
                  <a:lnTo>
                    <a:pt x="200279" y="5689"/>
                  </a:lnTo>
                  <a:lnTo>
                    <a:pt x="201333" y="7200"/>
                  </a:lnTo>
                  <a:lnTo>
                    <a:pt x="201777" y="7086"/>
                  </a:lnTo>
                  <a:lnTo>
                    <a:pt x="203669" y="8064"/>
                  </a:lnTo>
                  <a:close/>
                </a:path>
                <a:path w="207644" h="213995">
                  <a:moveTo>
                    <a:pt x="203949" y="7874"/>
                  </a:moveTo>
                  <a:lnTo>
                    <a:pt x="203568" y="7391"/>
                  </a:lnTo>
                  <a:lnTo>
                    <a:pt x="203606" y="7683"/>
                  </a:lnTo>
                  <a:lnTo>
                    <a:pt x="203949" y="7874"/>
                  </a:lnTo>
                  <a:close/>
                </a:path>
                <a:path w="207644" h="213995">
                  <a:moveTo>
                    <a:pt x="207086" y="1981"/>
                  </a:moveTo>
                  <a:lnTo>
                    <a:pt x="206565" y="1308"/>
                  </a:lnTo>
                  <a:lnTo>
                    <a:pt x="206781" y="2171"/>
                  </a:lnTo>
                  <a:lnTo>
                    <a:pt x="206883" y="2044"/>
                  </a:lnTo>
                  <a:lnTo>
                    <a:pt x="207086" y="1981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1900415" y="9006998"/>
              <a:ext cx="154940" cy="170815"/>
            </a:xfrm>
            <a:custGeom>
              <a:avLst/>
              <a:gdLst/>
              <a:ahLst/>
              <a:cxnLst/>
              <a:rect l="l" t="t" r="r" b="b"/>
              <a:pathLst>
                <a:path w="154939" h="170815">
                  <a:moveTo>
                    <a:pt x="9347" y="96139"/>
                  </a:moveTo>
                  <a:lnTo>
                    <a:pt x="8648" y="96393"/>
                  </a:lnTo>
                  <a:lnTo>
                    <a:pt x="9017" y="96316"/>
                  </a:lnTo>
                  <a:lnTo>
                    <a:pt x="9347" y="96139"/>
                  </a:lnTo>
                  <a:close/>
                </a:path>
                <a:path w="154939" h="170815">
                  <a:moveTo>
                    <a:pt x="10807" y="103632"/>
                  </a:moveTo>
                  <a:lnTo>
                    <a:pt x="10566" y="103759"/>
                  </a:lnTo>
                  <a:lnTo>
                    <a:pt x="10807" y="103632"/>
                  </a:lnTo>
                  <a:close/>
                </a:path>
                <a:path w="154939" h="170815">
                  <a:moveTo>
                    <a:pt x="11112" y="103212"/>
                  </a:moveTo>
                  <a:lnTo>
                    <a:pt x="10210" y="103428"/>
                  </a:lnTo>
                  <a:lnTo>
                    <a:pt x="10528" y="103517"/>
                  </a:lnTo>
                  <a:lnTo>
                    <a:pt x="11112" y="103212"/>
                  </a:lnTo>
                  <a:close/>
                </a:path>
                <a:path w="154939" h="170815">
                  <a:moveTo>
                    <a:pt x="12204" y="107442"/>
                  </a:moveTo>
                  <a:lnTo>
                    <a:pt x="11442" y="107696"/>
                  </a:lnTo>
                  <a:lnTo>
                    <a:pt x="12192" y="107696"/>
                  </a:lnTo>
                  <a:lnTo>
                    <a:pt x="12204" y="107442"/>
                  </a:lnTo>
                  <a:close/>
                </a:path>
                <a:path w="154939" h="170815">
                  <a:moveTo>
                    <a:pt x="13970" y="57848"/>
                  </a:moveTo>
                  <a:lnTo>
                    <a:pt x="13766" y="57823"/>
                  </a:lnTo>
                  <a:lnTo>
                    <a:pt x="13970" y="57848"/>
                  </a:lnTo>
                  <a:close/>
                </a:path>
                <a:path w="154939" h="170815">
                  <a:moveTo>
                    <a:pt x="15824" y="50317"/>
                  </a:moveTo>
                  <a:lnTo>
                    <a:pt x="14986" y="49403"/>
                  </a:lnTo>
                  <a:lnTo>
                    <a:pt x="14871" y="49276"/>
                  </a:lnTo>
                  <a:lnTo>
                    <a:pt x="13360" y="48133"/>
                  </a:lnTo>
                  <a:lnTo>
                    <a:pt x="13220" y="48514"/>
                  </a:lnTo>
                  <a:lnTo>
                    <a:pt x="13220" y="49276"/>
                  </a:lnTo>
                  <a:lnTo>
                    <a:pt x="15024" y="50292"/>
                  </a:lnTo>
                  <a:lnTo>
                    <a:pt x="13843" y="49403"/>
                  </a:lnTo>
                  <a:lnTo>
                    <a:pt x="14490" y="49530"/>
                  </a:lnTo>
                  <a:lnTo>
                    <a:pt x="15824" y="50317"/>
                  </a:lnTo>
                  <a:close/>
                </a:path>
                <a:path w="154939" h="170815">
                  <a:moveTo>
                    <a:pt x="17551" y="51396"/>
                  </a:moveTo>
                  <a:lnTo>
                    <a:pt x="17297" y="51181"/>
                  </a:lnTo>
                  <a:lnTo>
                    <a:pt x="15824" y="50317"/>
                  </a:lnTo>
                  <a:lnTo>
                    <a:pt x="16040" y="50546"/>
                  </a:lnTo>
                  <a:lnTo>
                    <a:pt x="17551" y="51396"/>
                  </a:lnTo>
                  <a:close/>
                </a:path>
                <a:path w="154939" h="170815">
                  <a:moveTo>
                    <a:pt x="19977" y="46355"/>
                  </a:moveTo>
                  <a:lnTo>
                    <a:pt x="18732" y="45593"/>
                  </a:lnTo>
                  <a:lnTo>
                    <a:pt x="19888" y="46101"/>
                  </a:lnTo>
                  <a:lnTo>
                    <a:pt x="18783" y="45593"/>
                  </a:lnTo>
                  <a:lnTo>
                    <a:pt x="17411" y="44958"/>
                  </a:lnTo>
                  <a:lnTo>
                    <a:pt x="17627" y="45466"/>
                  </a:lnTo>
                  <a:lnTo>
                    <a:pt x="19977" y="46355"/>
                  </a:lnTo>
                  <a:close/>
                </a:path>
                <a:path w="154939" h="170815">
                  <a:moveTo>
                    <a:pt x="20561" y="38100"/>
                  </a:moveTo>
                  <a:lnTo>
                    <a:pt x="20472" y="37909"/>
                  </a:lnTo>
                  <a:lnTo>
                    <a:pt x="20002" y="37858"/>
                  </a:lnTo>
                  <a:lnTo>
                    <a:pt x="20218" y="37947"/>
                  </a:lnTo>
                  <a:lnTo>
                    <a:pt x="20370" y="38011"/>
                  </a:lnTo>
                  <a:lnTo>
                    <a:pt x="20561" y="38100"/>
                  </a:lnTo>
                  <a:close/>
                </a:path>
                <a:path w="154939" h="170815">
                  <a:moveTo>
                    <a:pt x="21031" y="46990"/>
                  </a:moveTo>
                  <a:lnTo>
                    <a:pt x="20840" y="46672"/>
                  </a:lnTo>
                  <a:lnTo>
                    <a:pt x="19977" y="46355"/>
                  </a:lnTo>
                  <a:lnTo>
                    <a:pt x="21031" y="46990"/>
                  </a:lnTo>
                  <a:close/>
                </a:path>
                <a:path w="154939" h="170815">
                  <a:moveTo>
                    <a:pt x="21272" y="29667"/>
                  </a:moveTo>
                  <a:lnTo>
                    <a:pt x="21031" y="29527"/>
                  </a:lnTo>
                  <a:lnTo>
                    <a:pt x="21272" y="29667"/>
                  </a:lnTo>
                  <a:close/>
                </a:path>
                <a:path w="154939" h="170815">
                  <a:moveTo>
                    <a:pt x="21590" y="29857"/>
                  </a:moveTo>
                  <a:lnTo>
                    <a:pt x="21348" y="29705"/>
                  </a:lnTo>
                  <a:lnTo>
                    <a:pt x="21590" y="29857"/>
                  </a:lnTo>
                  <a:close/>
                </a:path>
                <a:path w="154939" h="170815">
                  <a:moveTo>
                    <a:pt x="21945" y="34836"/>
                  </a:moveTo>
                  <a:lnTo>
                    <a:pt x="21628" y="34582"/>
                  </a:lnTo>
                  <a:lnTo>
                    <a:pt x="21488" y="34442"/>
                  </a:lnTo>
                  <a:lnTo>
                    <a:pt x="21348" y="34366"/>
                  </a:lnTo>
                  <a:lnTo>
                    <a:pt x="21628" y="34683"/>
                  </a:lnTo>
                  <a:lnTo>
                    <a:pt x="21945" y="34836"/>
                  </a:lnTo>
                  <a:close/>
                </a:path>
                <a:path w="154939" h="170815">
                  <a:moveTo>
                    <a:pt x="21958" y="34594"/>
                  </a:moveTo>
                  <a:lnTo>
                    <a:pt x="21501" y="34442"/>
                  </a:lnTo>
                  <a:lnTo>
                    <a:pt x="21717" y="34556"/>
                  </a:lnTo>
                  <a:lnTo>
                    <a:pt x="21958" y="34594"/>
                  </a:lnTo>
                  <a:close/>
                </a:path>
                <a:path w="154939" h="170815">
                  <a:moveTo>
                    <a:pt x="24396" y="21793"/>
                  </a:moveTo>
                  <a:lnTo>
                    <a:pt x="23990" y="21590"/>
                  </a:lnTo>
                  <a:lnTo>
                    <a:pt x="24231" y="21971"/>
                  </a:lnTo>
                  <a:lnTo>
                    <a:pt x="24396" y="21793"/>
                  </a:lnTo>
                  <a:close/>
                </a:path>
                <a:path w="154939" h="170815">
                  <a:moveTo>
                    <a:pt x="24765" y="20370"/>
                  </a:moveTo>
                  <a:lnTo>
                    <a:pt x="24561" y="20078"/>
                  </a:lnTo>
                  <a:lnTo>
                    <a:pt x="24714" y="20345"/>
                  </a:lnTo>
                  <a:close/>
                </a:path>
                <a:path w="154939" h="170815">
                  <a:moveTo>
                    <a:pt x="24828" y="22009"/>
                  </a:moveTo>
                  <a:lnTo>
                    <a:pt x="24460" y="21717"/>
                  </a:lnTo>
                  <a:lnTo>
                    <a:pt x="24498" y="21844"/>
                  </a:lnTo>
                  <a:lnTo>
                    <a:pt x="24828" y="22009"/>
                  </a:lnTo>
                  <a:close/>
                </a:path>
                <a:path w="154939" h="170815">
                  <a:moveTo>
                    <a:pt x="24993" y="26784"/>
                  </a:moveTo>
                  <a:lnTo>
                    <a:pt x="24752" y="26543"/>
                  </a:lnTo>
                  <a:lnTo>
                    <a:pt x="24815" y="26670"/>
                  </a:lnTo>
                  <a:lnTo>
                    <a:pt x="24993" y="26784"/>
                  </a:lnTo>
                  <a:close/>
                </a:path>
                <a:path w="154939" h="170815">
                  <a:moveTo>
                    <a:pt x="25577" y="28448"/>
                  </a:moveTo>
                  <a:lnTo>
                    <a:pt x="24815" y="26670"/>
                  </a:lnTo>
                  <a:lnTo>
                    <a:pt x="20967" y="24003"/>
                  </a:lnTo>
                  <a:lnTo>
                    <a:pt x="22186" y="25654"/>
                  </a:lnTo>
                  <a:lnTo>
                    <a:pt x="24003" y="26835"/>
                  </a:lnTo>
                  <a:lnTo>
                    <a:pt x="24218" y="27051"/>
                  </a:lnTo>
                  <a:lnTo>
                    <a:pt x="24345" y="27178"/>
                  </a:lnTo>
                  <a:lnTo>
                    <a:pt x="25577" y="28448"/>
                  </a:lnTo>
                  <a:close/>
                </a:path>
                <a:path w="154939" h="170815">
                  <a:moveTo>
                    <a:pt x="26606" y="77343"/>
                  </a:moveTo>
                  <a:lnTo>
                    <a:pt x="26327" y="77152"/>
                  </a:lnTo>
                  <a:lnTo>
                    <a:pt x="25539" y="77127"/>
                  </a:lnTo>
                  <a:lnTo>
                    <a:pt x="26606" y="77343"/>
                  </a:lnTo>
                  <a:close/>
                </a:path>
                <a:path w="154939" h="170815">
                  <a:moveTo>
                    <a:pt x="27914" y="77216"/>
                  </a:moveTo>
                  <a:lnTo>
                    <a:pt x="25831" y="76835"/>
                  </a:lnTo>
                  <a:lnTo>
                    <a:pt x="26327" y="77152"/>
                  </a:lnTo>
                  <a:lnTo>
                    <a:pt x="27914" y="77216"/>
                  </a:lnTo>
                  <a:close/>
                </a:path>
                <a:path w="154939" h="170815">
                  <a:moveTo>
                    <a:pt x="28003" y="25895"/>
                  </a:moveTo>
                  <a:lnTo>
                    <a:pt x="27584" y="25793"/>
                  </a:lnTo>
                  <a:lnTo>
                    <a:pt x="27838" y="25895"/>
                  </a:lnTo>
                  <a:lnTo>
                    <a:pt x="28003" y="25895"/>
                  </a:lnTo>
                  <a:close/>
                </a:path>
                <a:path w="154939" h="170815">
                  <a:moveTo>
                    <a:pt x="28168" y="82829"/>
                  </a:moveTo>
                  <a:lnTo>
                    <a:pt x="27749" y="82778"/>
                  </a:lnTo>
                  <a:lnTo>
                    <a:pt x="28105" y="82880"/>
                  </a:lnTo>
                  <a:close/>
                </a:path>
                <a:path w="154939" h="170815">
                  <a:moveTo>
                    <a:pt x="28346" y="29210"/>
                  </a:moveTo>
                  <a:lnTo>
                    <a:pt x="28130" y="29006"/>
                  </a:lnTo>
                  <a:lnTo>
                    <a:pt x="27851" y="28829"/>
                  </a:lnTo>
                  <a:lnTo>
                    <a:pt x="28346" y="29210"/>
                  </a:lnTo>
                  <a:close/>
                </a:path>
                <a:path w="154939" h="170815">
                  <a:moveTo>
                    <a:pt x="28511" y="81356"/>
                  </a:moveTo>
                  <a:lnTo>
                    <a:pt x="28155" y="81153"/>
                  </a:lnTo>
                  <a:lnTo>
                    <a:pt x="27457" y="81153"/>
                  </a:lnTo>
                  <a:lnTo>
                    <a:pt x="28511" y="81356"/>
                  </a:lnTo>
                  <a:close/>
                </a:path>
                <a:path w="154939" h="170815">
                  <a:moveTo>
                    <a:pt x="28803" y="98856"/>
                  </a:moveTo>
                  <a:lnTo>
                    <a:pt x="28016" y="99060"/>
                  </a:lnTo>
                  <a:lnTo>
                    <a:pt x="27673" y="99288"/>
                  </a:lnTo>
                  <a:lnTo>
                    <a:pt x="28803" y="98856"/>
                  </a:lnTo>
                  <a:close/>
                </a:path>
                <a:path w="154939" h="170815">
                  <a:moveTo>
                    <a:pt x="28968" y="103378"/>
                  </a:moveTo>
                  <a:lnTo>
                    <a:pt x="28232" y="103759"/>
                  </a:lnTo>
                  <a:lnTo>
                    <a:pt x="28473" y="103733"/>
                  </a:lnTo>
                  <a:lnTo>
                    <a:pt x="28968" y="103378"/>
                  </a:lnTo>
                  <a:close/>
                </a:path>
                <a:path w="154939" h="170815">
                  <a:moveTo>
                    <a:pt x="29210" y="83693"/>
                  </a:moveTo>
                  <a:lnTo>
                    <a:pt x="28473" y="83705"/>
                  </a:lnTo>
                  <a:lnTo>
                    <a:pt x="29108" y="83756"/>
                  </a:lnTo>
                  <a:close/>
                </a:path>
                <a:path w="154939" h="170815">
                  <a:moveTo>
                    <a:pt x="29425" y="81534"/>
                  </a:moveTo>
                  <a:lnTo>
                    <a:pt x="28511" y="81356"/>
                  </a:lnTo>
                  <a:lnTo>
                    <a:pt x="29425" y="81534"/>
                  </a:lnTo>
                  <a:close/>
                </a:path>
                <a:path w="154939" h="170815">
                  <a:moveTo>
                    <a:pt x="29451" y="103632"/>
                  </a:moveTo>
                  <a:lnTo>
                    <a:pt x="29057" y="103670"/>
                  </a:lnTo>
                  <a:lnTo>
                    <a:pt x="28892" y="103759"/>
                  </a:lnTo>
                  <a:lnTo>
                    <a:pt x="29032" y="103670"/>
                  </a:lnTo>
                  <a:lnTo>
                    <a:pt x="28473" y="103733"/>
                  </a:lnTo>
                  <a:lnTo>
                    <a:pt x="27012" y="104775"/>
                  </a:lnTo>
                  <a:lnTo>
                    <a:pt x="29184" y="103759"/>
                  </a:lnTo>
                  <a:lnTo>
                    <a:pt x="29451" y="103632"/>
                  </a:lnTo>
                  <a:close/>
                </a:path>
                <a:path w="154939" h="170815">
                  <a:moveTo>
                    <a:pt x="29451" y="27178"/>
                  </a:moveTo>
                  <a:lnTo>
                    <a:pt x="28879" y="26924"/>
                  </a:lnTo>
                  <a:lnTo>
                    <a:pt x="29159" y="27178"/>
                  </a:lnTo>
                  <a:lnTo>
                    <a:pt x="29451" y="27178"/>
                  </a:lnTo>
                  <a:close/>
                </a:path>
                <a:path w="154939" h="170815">
                  <a:moveTo>
                    <a:pt x="29857" y="27800"/>
                  </a:moveTo>
                  <a:lnTo>
                    <a:pt x="29159" y="27178"/>
                  </a:lnTo>
                  <a:lnTo>
                    <a:pt x="28892" y="27178"/>
                  </a:lnTo>
                  <a:lnTo>
                    <a:pt x="29857" y="27800"/>
                  </a:lnTo>
                  <a:close/>
                </a:path>
                <a:path w="154939" h="170815">
                  <a:moveTo>
                    <a:pt x="30492" y="19507"/>
                  </a:moveTo>
                  <a:lnTo>
                    <a:pt x="30213" y="19354"/>
                  </a:lnTo>
                  <a:lnTo>
                    <a:pt x="30035" y="19278"/>
                  </a:lnTo>
                  <a:lnTo>
                    <a:pt x="30226" y="19469"/>
                  </a:lnTo>
                  <a:lnTo>
                    <a:pt x="30416" y="19494"/>
                  </a:lnTo>
                  <a:close/>
                </a:path>
                <a:path w="154939" h="170815">
                  <a:moveTo>
                    <a:pt x="31521" y="92202"/>
                  </a:moveTo>
                  <a:lnTo>
                    <a:pt x="28536" y="93218"/>
                  </a:lnTo>
                  <a:lnTo>
                    <a:pt x="29845" y="92837"/>
                  </a:lnTo>
                  <a:lnTo>
                    <a:pt x="30454" y="92837"/>
                  </a:lnTo>
                  <a:lnTo>
                    <a:pt x="31521" y="92202"/>
                  </a:lnTo>
                  <a:close/>
                </a:path>
                <a:path w="154939" h="170815">
                  <a:moveTo>
                    <a:pt x="31686" y="18745"/>
                  </a:moveTo>
                  <a:lnTo>
                    <a:pt x="30391" y="17526"/>
                  </a:lnTo>
                  <a:lnTo>
                    <a:pt x="30988" y="18415"/>
                  </a:lnTo>
                  <a:lnTo>
                    <a:pt x="31102" y="18542"/>
                  </a:lnTo>
                  <a:lnTo>
                    <a:pt x="31686" y="18745"/>
                  </a:lnTo>
                  <a:close/>
                </a:path>
                <a:path w="154939" h="170815">
                  <a:moveTo>
                    <a:pt x="32702" y="97409"/>
                  </a:moveTo>
                  <a:lnTo>
                    <a:pt x="28803" y="98856"/>
                  </a:lnTo>
                  <a:lnTo>
                    <a:pt x="29540" y="98679"/>
                  </a:lnTo>
                  <a:lnTo>
                    <a:pt x="29425" y="99060"/>
                  </a:lnTo>
                  <a:lnTo>
                    <a:pt x="29857" y="98806"/>
                  </a:lnTo>
                  <a:lnTo>
                    <a:pt x="30111" y="98679"/>
                  </a:lnTo>
                  <a:lnTo>
                    <a:pt x="32702" y="97409"/>
                  </a:lnTo>
                  <a:close/>
                </a:path>
                <a:path w="154939" h="170815">
                  <a:moveTo>
                    <a:pt x="32804" y="102450"/>
                  </a:moveTo>
                  <a:lnTo>
                    <a:pt x="32423" y="102108"/>
                  </a:lnTo>
                  <a:lnTo>
                    <a:pt x="31711" y="102514"/>
                  </a:lnTo>
                  <a:lnTo>
                    <a:pt x="30899" y="102933"/>
                  </a:lnTo>
                  <a:lnTo>
                    <a:pt x="30111" y="103378"/>
                  </a:lnTo>
                  <a:lnTo>
                    <a:pt x="31965" y="102425"/>
                  </a:lnTo>
                  <a:lnTo>
                    <a:pt x="32804" y="102450"/>
                  </a:lnTo>
                  <a:close/>
                </a:path>
                <a:path w="154939" h="170815">
                  <a:moveTo>
                    <a:pt x="34582" y="20078"/>
                  </a:moveTo>
                  <a:lnTo>
                    <a:pt x="34340" y="19837"/>
                  </a:lnTo>
                  <a:lnTo>
                    <a:pt x="34099" y="19634"/>
                  </a:lnTo>
                  <a:lnTo>
                    <a:pt x="34213" y="19837"/>
                  </a:lnTo>
                  <a:lnTo>
                    <a:pt x="34340" y="20040"/>
                  </a:lnTo>
                  <a:lnTo>
                    <a:pt x="34582" y="20218"/>
                  </a:lnTo>
                  <a:lnTo>
                    <a:pt x="34582" y="20078"/>
                  </a:lnTo>
                  <a:close/>
                </a:path>
                <a:path w="154939" h="170815">
                  <a:moveTo>
                    <a:pt x="34747" y="107188"/>
                  </a:moveTo>
                  <a:lnTo>
                    <a:pt x="34594" y="107264"/>
                  </a:lnTo>
                  <a:lnTo>
                    <a:pt x="34747" y="107188"/>
                  </a:lnTo>
                  <a:close/>
                </a:path>
                <a:path w="154939" h="170815">
                  <a:moveTo>
                    <a:pt x="34747" y="61468"/>
                  </a:moveTo>
                  <a:lnTo>
                    <a:pt x="33401" y="61087"/>
                  </a:lnTo>
                  <a:lnTo>
                    <a:pt x="33134" y="61087"/>
                  </a:lnTo>
                  <a:lnTo>
                    <a:pt x="34302" y="61468"/>
                  </a:lnTo>
                  <a:lnTo>
                    <a:pt x="34747" y="61468"/>
                  </a:lnTo>
                  <a:close/>
                </a:path>
                <a:path w="154939" h="170815">
                  <a:moveTo>
                    <a:pt x="35140" y="16764"/>
                  </a:moveTo>
                  <a:lnTo>
                    <a:pt x="33477" y="15621"/>
                  </a:lnTo>
                  <a:lnTo>
                    <a:pt x="35128" y="17399"/>
                  </a:lnTo>
                  <a:lnTo>
                    <a:pt x="35140" y="16764"/>
                  </a:lnTo>
                  <a:close/>
                </a:path>
                <a:path w="154939" h="170815">
                  <a:moveTo>
                    <a:pt x="36093" y="111696"/>
                  </a:moveTo>
                  <a:lnTo>
                    <a:pt x="35128" y="112598"/>
                  </a:lnTo>
                  <a:lnTo>
                    <a:pt x="35750" y="112128"/>
                  </a:lnTo>
                  <a:lnTo>
                    <a:pt x="36093" y="111696"/>
                  </a:lnTo>
                  <a:close/>
                </a:path>
                <a:path w="154939" h="170815">
                  <a:moveTo>
                    <a:pt x="36334" y="17589"/>
                  </a:moveTo>
                  <a:lnTo>
                    <a:pt x="35153" y="16383"/>
                  </a:lnTo>
                  <a:lnTo>
                    <a:pt x="35140" y="16764"/>
                  </a:lnTo>
                  <a:lnTo>
                    <a:pt x="36334" y="17589"/>
                  </a:lnTo>
                  <a:close/>
                </a:path>
                <a:path w="154939" h="170815">
                  <a:moveTo>
                    <a:pt x="36690" y="110375"/>
                  </a:moveTo>
                  <a:lnTo>
                    <a:pt x="36499" y="110490"/>
                  </a:lnTo>
                  <a:lnTo>
                    <a:pt x="36690" y="110375"/>
                  </a:lnTo>
                  <a:close/>
                </a:path>
                <a:path w="154939" h="170815">
                  <a:moveTo>
                    <a:pt x="37515" y="102616"/>
                  </a:moveTo>
                  <a:lnTo>
                    <a:pt x="37388" y="102235"/>
                  </a:lnTo>
                  <a:lnTo>
                    <a:pt x="35763" y="103251"/>
                  </a:lnTo>
                  <a:lnTo>
                    <a:pt x="37515" y="102616"/>
                  </a:lnTo>
                  <a:close/>
                </a:path>
                <a:path w="154939" h="170815">
                  <a:moveTo>
                    <a:pt x="37642" y="109728"/>
                  </a:moveTo>
                  <a:lnTo>
                    <a:pt x="36690" y="110375"/>
                  </a:lnTo>
                  <a:lnTo>
                    <a:pt x="37160" y="110109"/>
                  </a:lnTo>
                  <a:lnTo>
                    <a:pt x="37642" y="109728"/>
                  </a:lnTo>
                  <a:close/>
                </a:path>
                <a:path w="154939" h="170815">
                  <a:moveTo>
                    <a:pt x="38608" y="109474"/>
                  </a:moveTo>
                  <a:lnTo>
                    <a:pt x="36855" y="110744"/>
                  </a:lnTo>
                  <a:lnTo>
                    <a:pt x="36093" y="111696"/>
                  </a:lnTo>
                  <a:lnTo>
                    <a:pt x="36449" y="111379"/>
                  </a:lnTo>
                  <a:lnTo>
                    <a:pt x="37973" y="110375"/>
                  </a:lnTo>
                  <a:lnTo>
                    <a:pt x="38608" y="109474"/>
                  </a:lnTo>
                  <a:close/>
                </a:path>
                <a:path w="154939" h="170815">
                  <a:moveTo>
                    <a:pt x="39484" y="50800"/>
                  </a:moveTo>
                  <a:lnTo>
                    <a:pt x="39039" y="50419"/>
                  </a:lnTo>
                  <a:lnTo>
                    <a:pt x="39484" y="50800"/>
                  </a:lnTo>
                  <a:close/>
                </a:path>
                <a:path w="154939" h="170815">
                  <a:moveTo>
                    <a:pt x="39598" y="109728"/>
                  </a:moveTo>
                  <a:lnTo>
                    <a:pt x="38087" y="110998"/>
                  </a:lnTo>
                  <a:lnTo>
                    <a:pt x="36995" y="111760"/>
                  </a:lnTo>
                  <a:lnTo>
                    <a:pt x="38506" y="110236"/>
                  </a:lnTo>
                  <a:lnTo>
                    <a:pt x="38798" y="109855"/>
                  </a:lnTo>
                  <a:lnTo>
                    <a:pt x="35750" y="112128"/>
                  </a:lnTo>
                  <a:lnTo>
                    <a:pt x="35547" y="112395"/>
                  </a:lnTo>
                  <a:lnTo>
                    <a:pt x="35128" y="112598"/>
                  </a:lnTo>
                  <a:lnTo>
                    <a:pt x="34239" y="113030"/>
                  </a:lnTo>
                  <a:lnTo>
                    <a:pt x="35255" y="112014"/>
                  </a:lnTo>
                  <a:lnTo>
                    <a:pt x="35763" y="111506"/>
                  </a:lnTo>
                  <a:lnTo>
                    <a:pt x="35915" y="111379"/>
                  </a:lnTo>
                  <a:lnTo>
                    <a:pt x="37185" y="110363"/>
                  </a:lnTo>
                  <a:lnTo>
                    <a:pt x="35572" y="111379"/>
                  </a:lnTo>
                  <a:lnTo>
                    <a:pt x="36372" y="110617"/>
                  </a:lnTo>
                  <a:lnTo>
                    <a:pt x="36779" y="109728"/>
                  </a:lnTo>
                  <a:lnTo>
                    <a:pt x="34709" y="111379"/>
                  </a:lnTo>
                  <a:lnTo>
                    <a:pt x="34836" y="111252"/>
                  </a:lnTo>
                  <a:lnTo>
                    <a:pt x="36652" y="109474"/>
                  </a:lnTo>
                  <a:lnTo>
                    <a:pt x="33680" y="111252"/>
                  </a:lnTo>
                  <a:lnTo>
                    <a:pt x="34302" y="110744"/>
                  </a:lnTo>
                  <a:lnTo>
                    <a:pt x="34937" y="110236"/>
                  </a:lnTo>
                  <a:lnTo>
                    <a:pt x="37287" y="108331"/>
                  </a:lnTo>
                  <a:lnTo>
                    <a:pt x="36385" y="108966"/>
                  </a:lnTo>
                  <a:lnTo>
                    <a:pt x="34239" y="110236"/>
                  </a:lnTo>
                  <a:lnTo>
                    <a:pt x="33947" y="110236"/>
                  </a:lnTo>
                  <a:lnTo>
                    <a:pt x="35102" y="109474"/>
                  </a:lnTo>
                  <a:lnTo>
                    <a:pt x="38557" y="107188"/>
                  </a:lnTo>
                  <a:lnTo>
                    <a:pt x="33769" y="109474"/>
                  </a:lnTo>
                  <a:lnTo>
                    <a:pt x="34632" y="108839"/>
                  </a:lnTo>
                  <a:lnTo>
                    <a:pt x="34798" y="108712"/>
                  </a:lnTo>
                  <a:lnTo>
                    <a:pt x="38582" y="105918"/>
                  </a:lnTo>
                  <a:lnTo>
                    <a:pt x="34429" y="108712"/>
                  </a:lnTo>
                  <a:lnTo>
                    <a:pt x="35293" y="107696"/>
                  </a:lnTo>
                  <a:lnTo>
                    <a:pt x="36271" y="106553"/>
                  </a:lnTo>
                  <a:lnTo>
                    <a:pt x="33705" y="107696"/>
                  </a:lnTo>
                  <a:lnTo>
                    <a:pt x="34594" y="107264"/>
                  </a:lnTo>
                  <a:lnTo>
                    <a:pt x="34747" y="106934"/>
                  </a:lnTo>
                  <a:lnTo>
                    <a:pt x="35941" y="106045"/>
                  </a:lnTo>
                  <a:lnTo>
                    <a:pt x="36652" y="105283"/>
                  </a:lnTo>
                  <a:lnTo>
                    <a:pt x="33223" y="107569"/>
                  </a:lnTo>
                  <a:lnTo>
                    <a:pt x="32207" y="107696"/>
                  </a:lnTo>
                  <a:lnTo>
                    <a:pt x="29946" y="108839"/>
                  </a:lnTo>
                  <a:lnTo>
                    <a:pt x="30111" y="108712"/>
                  </a:lnTo>
                  <a:lnTo>
                    <a:pt x="14706" y="108712"/>
                  </a:lnTo>
                  <a:lnTo>
                    <a:pt x="13093" y="108712"/>
                  </a:lnTo>
                  <a:lnTo>
                    <a:pt x="13309" y="108623"/>
                  </a:lnTo>
                  <a:lnTo>
                    <a:pt x="16090" y="107442"/>
                  </a:lnTo>
                  <a:lnTo>
                    <a:pt x="14795" y="108623"/>
                  </a:lnTo>
                  <a:lnTo>
                    <a:pt x="30226" y="108623"/>
                  </a:lnTo>
                  <a:lnTo>
                    <a:pt x="31775" y="107442"/>
                  </a:lnTo>
                  <a:lnTo>
                    <a:pt x="32105" y="107188"/>
                  </a:lnTo>
                  <a:lnTo>
                    <a:pt x="33108" y="106426"/>
                  </a:lnTo>
                  <a:lnTo>
                    <a:pt x="34112" y="106426"/>
                  </a:lnTo>
                  <a:lnTo>
                    <a:pt x="34493" y="106172"/>
                  </a:lnTo>
                  <a:lnTo>
                    <a:pt x="34175" y="105664"/>
                  </a:lnTo>
                  <a:lnTo>
                    <a:pt x="31889" y="107188"/>
                  </a:lnTo>
                  <a:lnTo>
                    <a:pt x="32054" y="107061"/>
                  </a:lnTo>
                  <a:lnTo>
                    <a:pt x="33020" y="106299"/>
                  </a:lnTo>
                  <a:lnTo>
                    <a:pt x="33820" y="105664"/>
                  </a:lnTo>
                  <a:lnTo>
                    <a:pt x="32778" y="106299"/>
                  </a:lnTo>
                  <a:lnTo>
                    <a:pt x="35610" y="104521"/>
                  </a:lnTo>
                  <a:lnTo>
                    <a:pt x="31203" y="107061"/>
                  </a:lnTo>
                  <a:lnTo>
                    <a:pt x="31991" y="106553"/>
                  </a:lnTo>
                  <a:lnTo>
                    <a:pt x="32588" y="106172"/>
                  </a:lnTo>
                  <a:lnTo>
                    <a:pt x="34759" y="104775"/>
                  </a:lnTo>
                  <a:lnTo>
                    <a:pt x="31953" y="106172"/>
                  </a:lnTo>
                  <a:lnTo>
                    <a:pt x="32410" y="105791"/>
                  </a:lnTo>
                  <a:lnTo>
                    <a:pt x="32867" y="105410"/>
                  </a:lnTo>
                  <a:lnTo>
                    <a:pt x="33934" y="104521"/>
                  </a:lnTo>
                  <a:lnTo>
                    <a:pt x="34836" y="104140"/>
                  </a:lnTo>
                  <a:lnTo>
                    <a:pt x="36029" y="103632"/>
                  </a:lnTo>
                  <a:lnTo>
                    <a:pt x="34480" y="104140"/>
                  </a:lnTo>
                  <a:lnTo>
                    <a:pt x="35763" y="103251"/>
                  </a:lnTo>
                  <a:lnTo>
                    <a:pt x="34137" y="104267"/>
                  </a:lnTo>
                  <a:lnTo>
                    <a:pt x="32143" y="105283"/>
                  </a:lnTo>
                  <a:lnTo>
                    <a:pt x="30949" y="105410"/>
                  </a:lnTo>
                  <a:lnTo>
                    <a:pt x="33147" y="104394"/>
                  </a:lnTo>
                  <a:lnTo>
                    <a:pt x="34531" y="103759"/>
                  </a:lnTo>
                  <a:lnTo>
                    <a:pt x="36156" y="102616"/>
                  </a:lnTo>
                  <a:lnTo>
                    <a:pt x="35115" y="102997"/>
                  </a:lnTo>
                  <a:lnTo>
                    <a:pt x="31927" y="104394"/>
                  </a:lnTo>
                  <a:lnTo>
                    <a:pt x="31978" y="104114"/>
                  </a:lnTo>
                  <a:lnTo>
                    <a:pt x="32664" y="103644"/>
                  </a:lnTo>
                  <a:lnTo>
                    <a:pt x="30543" y="104394"/>
                  </a:lnTo>
                  <a:lnTo>
                    <a:pt x="32880" y="102616"/>
                  </a:lnTo>
                  <a:lnTo>
                    <a:pt x="29400" y="103822"/>
                  </a:lnTo>
                  <a:lnTo>
                    <a:pt x="25323" y="105791"/>
                  </a:lnTo>
                  <a:lnTo>
                    <a:pt x="25171" y="105664"/>
                  </a:lnTo>
                  <a:lnTo>
                    <a:pt x="22936" y="106553"/>
                  </a:lnTo>
                  <a:lnTo>
                    <a:pt x="23431" y="106299"/>
                  </a:lnTo>
                  <a:lnTo>
                    <a:pt x="25184" y="105410"/>
                  </a:lnTo>
                  <a:lnTo>
                    <a:pt x="25171" y="105537"/>
                  </a:lnTo>
                  <a:lnTo>
                    <a:pt x="25412" y="105410"/>
                  </a:lnTo>
                  <a:lnTo>
                    <a:pt x="26111" y="105029"/>
                  </a:lnTo>
                  <a:lnTo>
                    <a:pt x="26835" y="104775"/>
                  </a:lnTo>
                  <a:lnTo>
                    <a:pt x="25755" y="105029"/>
                  </a:lnTo>
                  <a:lnTo>
                    <a:pt x="26492" y="104648"/>
                  </a:lnTo>
                  <a:lnTo>
                    <a:pt x="28232" y="103759"/>
                  </a:lnTo>
                  <a:lnTo>
                    <a:pt x="27559" y="103949"/>
                  </a:lnTo>
                  <a:lnTo>
                    <a:pt x="27355" y="104013"/>
                  </a:lnTo>
                  <a:lnTo>
                    <a:pt x="25247" y="104648"/>
                  </a:lnTo>
                  <a:lnTo>
                    <a:pt x="26035" y="103886"/>
                  </a:lnTo>
                  <a:lnTo>
                    <a:pt x="28981" y="102489"/>
                  </a:lnTo>
                  <a:lnTo>
                    <a:pt x="29248" y="102362"/>
                  </a:lnTo>
                  <a:lnTo>
                    <a:pt x="27508" y="103962"/>
                  </a:lnTo>
                  <a:lnTo>
                    <a:pt x="30149" y="102362"/>
                  </a:lnTo>
                  <a:lnTo>
                    <a:pt x="29121" y="103378"/>
                  </a:lnTo>
                  <a:lnTo>
                    <a:pt x="31000" y="102362"/>
                  </a:lnTo>
                  <a:lnTo>
                    <a:pt x="33350" y="101092"/>
                  </a:lnTo>
                  <a:lnTo>
                    <a:pt x="34061" y="100711"/>
                  </a:lnTo>
                  <a:lnTo>
                    <a:pt x="29032" y="103670"/>
                  </a:lnTo>
                  <a:lnTo>
                    <a:pt x="34188" y="100965"/>
                  </a:lnTo>
                  <a:lnTo>
                    <a:pt x="34391" y="100711"/>
                  </a:lnTo>
                  <a:lnTo>
                    <a:pt x="34899" y="100076"/>
                  </a:lnTo>
                  <a:lnTo>
                    <a:pt x="32232" y="101092"/>
                  </a:lnTo>
                  <a:lnTo>
                    <a:pt x="32981" y="100203"/>
                  </a:lnTo>
                  <a:lnTo>
                    <a:pt x="28448" y="101981"/>
                  </a:lnTo>
                  <a:lnTo>
                    <a:pt x="24828" y="102489"/>
                  </a:lnTo>
                  <a:lnTo>
                    <a:pt x="25501" y="102235"/>
                  </a:lnTo>
                  <a:lnTo>
                    <a:pt x="27165" y="101600"/>
                  </a:lnTo>
                  <a:lnTo>
                    <a:pt x="27495" y="101473"/>
                  </a:lnTo>
                  <a:lnTo>
                    <a:pt x="36487" y="98044"/>
                  </a:lnTo>
                  <a:lnTo>
                    <a:pt x="31877" y="99187"/>
                  </a:lnTo>
                  <a:lnTo>
                    <a:pt x="29616" y="99949"/>
                  </a:lnTo>
                  <a:lnTo>
                    <a:pt x="25387" y="101473"/>
                  </a:lnTo>
                  <a:lnTo>
                    <a:pt x="26809" y="100584"/>
                  </a:lnTo>
                  <a:lnTo>
                    <a:pt x="27432" y="100203"/>
                  </a:lnTo>
                  <a:lnTo>
                    <a:pt x="31254" y="98933"/>
                  </a:lnTo>
                  <a:lnTo>
                    <a:pt x="31419" y="98298"/>
                  </a:lnTo>
                  <a:lnTo>
                    <a:pt x="25704" y="100584"/>
                  </a:lnTo>
                  <a:lnTo>
                    <a:pt x="27241" y="99568"/>
                  </a:lnTo>
                  <a:lnTo>
                    <a:pt x="27622" y="99314"/>
                  </a:lnTo>
                  <a:lnTo>
                    <a:pt x="27495" y="99060"/>
                  </a:lnTo>
                  <a:lnTo>
                    <a:pt x="29171" y="98425"/>
                  </a:lnTo>
                  <a:lnTo>
                    <a:pt x="30835" y="97790"/>
                  </a:lnTo>
                  <a:lnTo>
                    <a:pt x="30378" y="97536"/>
                  </a:lnTo>
                  <a:lnTo>
                    <a:pt x="30149" y="97409"/>
                  </a:lnTo>
                  <a:lnTo>
                    <a:pt x="27495" y="97536"/>
                  </a:lnTo>
                  <a:lnTo>
                    <a:pt x="27279" y="97409"/>
                  </a:lnTo>
                  <a:lnTo>
                    <a:pt x="27076" y="97282"/>
                  </a:lnTo>
                  <a:lnTo>
                    <a:pt x="26657" y="97028"/>
                  </a:lnTo>
                  <a:lnTo>
                    <a:pt x="28778" y="96520"/>
                  </a:lnTo>
                  <a:lnTo>
                    <a:pt x="29108" y="96393"/>
                  </a:lnTo>
                  <a:lnTo>
                    <a:pt x="29781" y="96139"/>
                  </a:lnTo>
                  <a:lnTo>
                    <a:pt x="28448" y="95885"/>
                  </a:lnTo>
                  <a:lnTo>
                    <a:pt x="27774" y="95758"/>
                  </a:lnTo>
                  <a:lnTo>
                    <a:pt x="28219" y="95377"/>
                  </a:lnTo>
                  <a:lnTo>
                    <a:pt x="29692" y="94107"/>
                  </a:lnTo>
                  <a:lnTo>
                    <a:pt x="29895" y="93980"/>
                  </a:lnTo>
                  <a:lnTo>
                    <a:pt x="30962" y="93345"/>
                  </a:lnTo>
                  <a:lnTo>
                    <a:pt x="31597" y="92964"/>
                  </a:lnTo>
                  <a:lnTo>
                    <a:pt x="28524" y="93345"/>
                  </a:lnTo>
                  <a:lnTo>
                    <a:pt x="28536" y="93218"/>
                  </a:lnTo>
                  <a:lnTo>
                    <a:pt x="27317" y="93345"/>
                  </a:lnTo>
                  <a:lnTo>
                    <a:pt x="27076" y="93218"/>
                  </a:lnTo>
                  <a:lnTo>
                    <a:pt x="28511" y="92837"/>
                  </a:lnTo>
                  <a:lnTo>
                    <a:pt x="28994" y="92710"/>
                  </a:lnTo>
                  <a:lnTo>
                    <a:pt x="29921" y="92583"/>
                  </a:lnTo>
                  <a:lnTo>
                    <a:pt x="27228" y="92710"/>
                  </a:lnTo>
                  <a:lnTo>
                    <a:pt x="25996" y="92417"/>
                  </a:lnTo>
                  <a:lnTo>
                    <a:pt x="25996" y="97409"/>
                  </a:lnTo>
                  <a:lnTo>
                    <a:pt x="25704" y="97282"/>
                  </a:lnTo>
                  <a:lnTo>
                    <a:pt x="25996" y="97409"/>
                  </a:lnTo>
                  <a:lnTo>
                    <a:pt x="25996" y="92417"/>
                  </a:lnTo>
                  <a:lnTo>
                    <a:pt x="25412" y="92278"/>
                  </a:lnTo>
                  <a:lnTo>
                    <a:pt x="25412" y="96393"/>
                  </a:lnTo>
                  <a:lnTo>
                    <a:pt x="25412" y="96901"/>
                  </a:lnTo>
                  <a:lnTo>
                    <a:pt x="23418" y="97409"/>
                  </a:lnTo>
                  <a:lnTo>
                    <a:pt x="23444" y="97282"/>
                  </a:lnTo>
                  <a:lnTo>
                    <a:pt x="24104" y="97155"/>
                  </a:lnTo>
                  <a:lnTo>
                    <a:pt x="24612" y="96774"/>
                  </a:lnTo>
                  <a:lnTo>
                    <a:pt x="25412" y="96393"/>
                  </a:lnTo>
                  <a:lnTo>
                    <a:pt x="25412" y="92278"/>
                  </a:lnTo>
                  <a:lnTo>
                    <a:pt x="24041" y="91948"/>
                  </a:lnTo>
                  <a:lnTo>
                    <a:pt x="26162" y="91186"/>
                  </a:lnTo>
                  <a:lnTo>
                    <a:pt x="27228" y="90805"/>
                  </a:lnTo>
                  <a:lnTo>
                    <a:pt x="28143" y="90805"/>
                  </a:lnTo>
                  <a:lnTo>
                    <a:pt x="29298" y="90170"/>
                  </a:lnTo>
                  <a:lnTo>
                    <a:pt x="21831" y="91186"/>
                  </a:lnTo>
                  <a:lnTo>
                    <a:pt x="24599" y="90297"/>
                  </a:lnTo>
                  <a:lnTo>
                    <a:pt x="25146" y="90297"/>
                  </a:lnTo>
                  <a:lnTo>
                    <a:pt x="26276" y="89027"/>
                  </a:lnTo>
                  <a:lnTo>
                    <a:pt x="23317" y="88138"/>
                  </a:lnTo>
                  <a:lnTo>
                    <a:pt x="27444" y="86995"/>
                  </a:lnTo>
                  <a:lnTo>
                    <a:pt x="27914" y="86868"/>
                  </a:lnTo>
                  <a:lnTo>
                    <a:pt x="23482" y="86995"/>
                  </a:lnTo>
                  <a:lnTo>
                    <a:pt x="28067" y="85979"/>
                  </a:lnTo>
                  <a:lnTo>
                    <a:pt x="29794" y="85598"/>
                  </a:lnTo>
                  <a:lnTo>
                    <a:pt x="23622" y="85979"/>
                  </a:lnTo>
                  <a:lnTo>
                    <a:pt x="26631" y="85217"/>
                  </a:lnTo>
                  <a:lnTo>
                    <a:pt x="27711" y="85344"/>
                  </a:lnTo>
                  <a:lnTo>
                    <a:pt x="27965" y="85217"/>
                  </a:lnTo>
                  <a:lnTo>
                    <a:pt x="29743" y="84328"/>
                  </a:lnTo>
                  <a:lnTo>
                    <a:pt x="29883" y="84201"/>
                  </a:lnTo>
                  <a:lnTo>
                    <a:pt x="30022" y="84074"/>
                  </a:lnTo>
                  <a:lnTo>
                    <a:pt x="25895" y="84201"/>
                  </a:lnTo>
                  <a:lnTo>
                    <a:pt x="25234" y="83947"/>
                  </a:lnTo>
                  <a:lnTo>
                    <a:pt x="28473" y="83820"/>
                  </a:lnTo>
                  <a:lnTo>
                    <a:pt x="25069" y="83439"/>
                  </a:lnTo>
                  <a:lnTo>
                    <a:pt x="28930" y="83185"/>
                  </a:lnTo>
                  <a:lnTo>
                    <a:pt x="28105" y="82931"/>
                  </a:lnTo>
                  <a:lnTo>
                    <a:pt x="27914" y="83058"/>
                  </a:lnTo>
                  <a:lnTo>
                    <a:pt x="26657" y="83185"/>
                  </a:lnTo>
                  <a:lnTo>
                    <a:pt x="25730" y="83185"/>
                  </a:lnTo>
                  <a:lnTo>
                    <a:pt x="24257" y="82804"/>
                  </a:lnTo>
                  <a:lnTo>
                    <a:pt x="27965" y="82169"/>
                  </a:lnTo>
                  <a:lnTo>
                    <a:pt x="29603" y="82169"/>
                  </a:lnTo>
                  <a:lnTo>
                    <a:pt x="26847" y="81153"/>
                  </a:lnTo>
                  <a:lnTo>
                    <a:pt x="27457" y="81153"/>
                  </a:lnTo>
                  <a:lnTo>
                    <a:pt x="26136" y="80899"/>
                  </a:lnTo>
                  <a:lnTo>
                    <a:pt x="32816" y="81407"/>
                  </a:lnTo>
                  <a:lnTo>
                    <a:pt x="30568" y="81026"/>
                  </a:lnTo>
                  <a:lnTo>
                    <a:pt x="29819" y="80899"/>
                  </a:lnTo>
                  <a:lnTo>
                    <a:pt x="29083" y="81026"/>
                  </a:lnTo>
                  <a:lnTo>
                    <a:pt x="27901" y="80899"/>
                  </a:lnTo>
                  <a:lnTo>
                    <a:pt x="27241" y="80772"/>
                  </a:lnTo>
                  <a:lnTo>
                    <a:pt x="29210" y="80645"/>
                  </a:lnTo>
                  <a:lnTo>
                    <a:pt x="29248" y="80137"/>
                  </a:lnTo>
                  <a:lnTo>
                    <a:pt x="28448" y="79629"/>
                  </a:lnTo>
                  <a:lnTo>
                    <a:pt x="30683" y="79883"/>
                  </a:lnTo>
                  <a:lnTo>
                    <a:pt x="31267" y="79121"/>
                  </a:lnTo>
                  <a:lnTo>
                    <a:pt x="29654" y="78359"/>
                  </a:lnTo>
                  <a:lnTo>
                    <a:pt x="29705" y="77978"/>
                  </a:lnTo>
                  <a:lnTo>
                    <a:pt x="29730" y="77724"/>
                  </a:lnTo>
                  <a:lnTo>
                    <a:pt x="29768" y="77470"/>
                  </a:lnTo>
                  <a:lnTo>
                    <a:pt x="28689" y="77724"/>
                  </a:lnTo>
                  <a:lnTo>
                    <a:pt x="24853" y="77343"/>
                  </a:lnTo>
                  <a:lnTo>
                    <a:pt x="24511" y="77089"/>
                  </a:lnTo>
                  <a:lnTo>
                    <a:pt x="25539" y="77127"/>
                  </a:lnTo>
                  <a:lnTo>
                    <a:pt x="25349" y="77089"/>
                  </a:lnTo>
                  <a:lnTo>
                    <a:pt x="24079" y="76835"/>
                  </a:lnTo>
                  <a:lnTo>
                    <a:pt x="24511" y="76581"/>
                  </a:lnTo>
                  <a:lnTo>
                    <a:pt x="27965" y="76962"/>
                  </a:lnTo>
                  <a:lnTo>
                    <a:pt x="29044" y="77216"/>
                  </a:lnTo>
                  <a:lnTo>
                    <a:pt x="27914" y="76708"/>
                  </a:lnTo>
                  <a:lnTo>
                    <a:pt x="30734" y="77089"/>
                  </a:lnTo>
                  <a:lnTo>
                    <a:pt x="28651" y="76708"/>
                  </a:lnTo>
                  <a:lnTo>
                    <a:pt x="34213" y="76835"/>
                  </a:lnTo>
                  <a:lnTo>
                    <a:pt x="33489" y="76708"/>
                  </a:lnTo>
                  <a:lnTo>
                    <a:pt x="32753" y="76581"/>
                  </a:lnTo>
                  <a:lnTo>
                    <a:pt x="30581" y="76200"/>
                  </a:lnTo>
                  <a:lnTo>
                    <a:pt x="31597" y="76327"/>
                  </a:lnTo>
                  <a:lnTo>
                    <a:pt x="31610" y="76200"/>
                  </a:lnTo>
                  <a:lnTo>
                    <a:pt x="31699" y="75565"/>
                  </a:lnTo>
                  <a:lnTo>
                    <a:pt x="30581" y="75057"/>
                  </a:lnTo>
                  <a:lnTo>
                    <a:pt x="30480" y="74422"/>
                  </a:lnTo>
                  <a:lnTo>
                    <a:pt x="27559" y="73914"/>
                  </a:lnTo>
                  <a:lnTo>
                    <a:pt x="28219" y="73787"/>
                  </a:lnTo>
                  <a:lnTo>
                    <a:pt x="25920" y="73279"/>
                  </a:lnTo>
                  <a:lnTo>
                    <a:pt x="26924" y="72898"/>
                  </a:lnTo>
                  <a:lnTo>
                    <a:pt x="29311" y="72644"/>
                  </a:lnTo>
                  <a:lnTo>
                    <a:pt x="29171" y="72009"/>
                  </a:lnTo>
                  <a:lnTo>
                    <a:pt x="28054" y="71501"/>
                  </a:lnTo>
                  <a:lnTo>
                    <a:pt x="27787" y="71374"/>
                  </a:lnTo>
                  <a:lnTo>
                    <a:pt x="27673" y="71501"/>
                  </a:lnTo>
                  <a:lnTo>
                    <a:pt x="27559" y="70993"/>
                  </a:lnTo>
                  <a:lnTo>
                    <a:pt x="27533" y="70866"/>
                  </a:lnTo>
                  <a:lnTo>
                    <a:pt x="29375" y="71501"/>
                  </a:lnTo>
                  <a:lnTo>
                    <a:pt x="29121" y="70866"/>
                  </a:lnTo>
                  <a:lnTo>
                    <a:pt x="28968" y="70485"/>
                  </a:lnTo>
                  <a:lnTo>
                    <a:pt x="28625" y="70231"/>
                  </a:lnTo>
                  <a:lnTo>
                    <a:pt x="27305" y="70231"/>
                  </a:lnTo>
                  <a:lnTo>
                    <a:pt x="27305" y="71424"/>
                  </a:lnTo>
                  <a:lnTo>
                    <a:pt x="26720" y="71501"/>
                  </a:lnTo>
                  <a:lnTo>
                    <a:pt x="25044" y="70993"/>
                  </a:lnTo>
                  <a:lnTo>
                    <a:pt x="27305" y="71424"/>
                  </a:lnTo>
                  <a:lnTo>
                    <a:pt x="27305" y="70231"/>
                  </a:lnTo>
                  <a:lnTo>
                    <a:pt x="13627" y="70231"/>
                  </a:lnTo>
                  <a:lnTo>
                    <a:pt x="13627" y="99568"/>
                  </a:lnTo>
                  <a:lnTo>
                    <a:pt x="11049" y="100965"/>
                  </a:lnTo>
                  <a:lnTo>
                    <a:pt x="9664" y="101346"/>
                  </a:lnTo>
                  <a:lnTo>
                    <a:pt x="9385" y="101473"/>
                  </a:lnTo>
                  <a:lnTo>
                    <a:pt x="9271" y="100965"/>
                  </a:lnTo>
                  <a:lnTo>
                    <a:pt x="9245" y="100584"/>
                  </a:lnTo>
                  <a:lnTo>
                    <a:pt x="9245" y="100406"/>
                  </a:lnTo>
                  <a:lnTo>
                    <a:pt x="10299" y="100203"/>
                  </a:lnTo>
                  <a:lnTo>
                    <a:pt x="13627" y="99568"/>
                  </a:lnTo>
                  <a:lnTo>
                    <a:pt x="13627" y="70231"/>
                  </a:lnTo>
                  <a:lnTo>
                    <a:pt x="2133" y="70231"/>
                  </a:lnTo>
                  <a:lnTo>
                    <a:pt x="1409" y="70231"/>
                  </a:lnTo>
                  <a:lnTo>
                    <a:pt x="736" y="71501"/>
                  </a:lnTo>
                  <a:lnTo>
                    <a:pt x="4991" y="73025"/>
                  </a:lnTo>
                  <a:lnTo>
                    <a:pt x="6680" y="74422"/>
                  </a:lnTo>
                  <a:lnTo>
                    <a:pt x="1562" y="74803"/>
                  </a:lnTo>
                  <a:lnTo>
                    <a:pt x="4343" y="76962"/>
                  </a:lnTo>
                  <a:lnTo>
                    <a:pt x="1485" y="78232"/>
                  </a:lnTo>
                  <a:lnTo>
                    <a:pt x="2362" y="77978"/>
                  </a:lnTo>
                  <a:lnTo>
                    <a:pt x="5092" y="78359"/>
                  </a:lnTo>
                  <a:lnTo>
                    <a:pt x="5537" y="78613"/>
                  </a:lnTo>
                  <a:lnTo>
                    <a:pt x="4584" y="78867"/>
                  </a:lnTo>
                  <a:lnTo>
                    <a:pt x="8699" y="79629"/>
                  </a:lnTo>
                  <a:lnTo>
                    <a:pt x="4483" y="79375"/>
                  </a:lnTo>
                  <a:lnTo>
                    <a:pt x="4559" y="79248"/>
                  </a:lnTo>
                  <a:lnTo>
                    <a:pt x="406" y="79375"/>
                  </a:lnTo>
                  <a:lnTo>
                    <a:pt x="1485" y="80137"/>
                  </a:lnTo>
                  <a:lnTo>
                    <a:pt x="1358" y="80518"/>
                  </a:lnTo>
                  <a:lnTo>
                    <a:pt x="6870" y="80772"/>
                  </a:lnTo>
                  <a:lnTo>
                    <a:pt x="3848" y="81788"/>
                  </a:lnTo>
                  <a:lnTo>
                    <a:pt x="4470" y="82931"/>
                  </a:lnTo>
                  <a:lnTo>
                    <a:pt x="5245" y="84074"/>
                  </a:lnTo>
                  <a:lnTo>
                    <a:pt x="2679" y="84836"/>
                  </a:lnTo>
                  <a:lnTo>
                    <a:pt x="4076" y="85090"/>
                  </a:lnTo>
                  <a:lnTo>
                    <a:pt x="4076" y="85471"/>
                  </a:lnTo>
                  <a:lnTo>
                    <a:pt x="5461" y="85725"/>
                  </a:lnTo>
                  <a:lnTo>
                    <a:pt x="2501" y="85852"/>
                  </a:lnTo>
                  <a:lnTo>
                    <a:pt x="1803" y="86868"/>
                  </a:lnTo>
                  <a:lnTo>
                    <a:pt x="1485" y="87249"/>
                  </a:lnTo>
                  <a:lnTo>
                    <a:pt x="2260" y="88392"/>
                  </a:lnTo>
                  <a:lnTo>
                    <a:pt x="127" y="88265"/>
                  </a:lnTo>
                  <a:lnTo>
                    <a:pt x="0" y="89027"/>
                  </a:lnTo>
                  <a:lnTo>
                    <a:pt x="8712" y="88392"/>
                  </a:lnTo>
                  <a:lnTo>
                    <a:pt x="8928" y="88900"/>
                  </a:lnTo>
                  <a:lnTo>
                    <a:pt x="4546" y="89408"/>
                  </a:lnTo>
                  <a:lnTo>
                    <a:pt x="4660" y="90424"/>
                  </a:lnTo>
                  <a:lnTo>
                    <a:pt x="965" y="92075"/>
                  </a:lnTo>
                  <a:lnTo>
                    <a:pt x="5118" y="92583"/>
                  </a:lnTo>
                  <a:lnTo>
                    <a:pt x="3200" y="92837"/>
                  </a:lnTo>
                  <a:lnTo>
                    <a:pt x="2984" y="92710"/>
                  </a:lnTo>
                  <a:lnTo>
                    <a:pt x="2946" y="93218"/>
                  </a:lnTo>
                  <a:lnTo>
                    <a:pt x="330" y="95123"/>
                  </a:lnTo>
                  <a:lnTo>
                    <a:pt x="2730" y="94665"/>
                  </a:lnTo>
                  <a:lnTo>
                    <a:pt x="7886" y="95377"/>
                  </a:lnTo>
                  <a:lnTo>
                    <a:pt x="5003" y="95758"/>
                  </a:lnTo>
                  <a:lnTo>
                    <a:pt x="8737" y="95631"/>
                  </a:lnTo>
                  <a:lnTo>
                    <a:pt x="9766" y="95377"/>
                  </a:lnTo>
                  <a:lnTo>
                    <a:pt x="10909" y="95885"/>
                  </a:lnTo>
                  <a:lnTo>
                    <a:pt x="10579" y="96012"/>
                  </a:lnTo>
                  <a:lnTo>
                    <a:pt x="9017" y="96316"/>
                  </a:lnTo>
                  <a:lnTo>
                    <a:pt x="7962" y="96901"/>
                  </a:lnTo>
                  <a:lnTo>
                    <a:pt x="12128" y="95885"/>
                  </a:lnTo>
                  <a:lnTo>
                    <a:pt x="10731" y="96774"/>
                  </a:lnTo>
                  <a:lnTo>
                    <a:pt x="8877" y="97028"/>
                  </a:lnTo>
                  <a:lnTo>
                    <a:pt x="8763" y="97536"/>
                  </a:lnTo>
                  <a:lnTo>
                    <a:pt x="9740" y="97282"/>
                  </a:lnTo>
                  <a:lnTo>
                    <a:pt x="11925" y="97155"/>
                  </a:lnTo>
                  <a:lnTo>
                    <a:pt x="13131" y="97155"/>
                  </a:lnTo>
                  <a:lnTo>
                    <a:pt x="11417" y="98171"/>
                  </a:lnTo>
                  <a:lnTo>
                    <a:pt x="8877" y="98933"/>
                  </a:lnTo>
                  <a:lnTo>
                    <a:pt x="10452" y="98679"/>
                  </a:lnTo>
                  <a:lnTo>
                    <a:pt x="12598" y="98425"/>
                  </a:lnTo>
                  <a:lnTo>
                    <a:pt x="11925" y="98806"/>
                  </a:lnTo>
                  <a:lnTo>
                    <a:pt x="10972" y="99187"/>
                  </a:lnTo>
                  <a:lnTo>
                    <a:pt x="10045" y="99187"/>
                  </a:lnTo>
                  <a:lnTo>
                    <a:pt x="9474" y="99656"/>
                  </a:lnTo>
                  <a:lnTo>
                    <a:pt x="9474" y="100203"/>
                  </a:lnTo>
                  <a:lnTo>
                    <a:pt x="9245" y="100253"/>
                  </a:lnTo>
                  <a:lnTo>
                    <a:pt x="9474" y="100203"/>
                  </a:lnTo>
                  <a:lnTo>
                    <a:pt x="9474" y="99656"/>
                  </a:lnTo>
                  <a:lnTo>
                    <a:pt x="8483" y="100444"/>
                  </a:lnTo>
                  <a:lnTo>
                    <a:pt x="6858" y="100838"/>
                  </a:lnTo>
                  <a:lnTo>
                    <a:pt x="6591" y="101600"/>
                  </a:lnTo>
                  <a:lnTo>
                    <a:pt x="2844" y="102108"/>
                  </a:lnTo>
                  <a:lnTo>
                    <a:pt x="4965" y="102108"/>
                  </a:lnTo>
                  <a:lnTo>
                    <a:pt x="9423" y="101600"/>
                  </a:lnTo>
                  <a:lnTo>
                    <a:pt x="8394" y="102489"/>
                  </a:lnTo>
                  <a:lnTo>
                    <a:pt x="7518" y="102870"/>
                  </a:lnTo>
                  <a:lnTo>
                    <a:pt x="7213" y="102870"/>
                  </a:lnTo>
                  <a:lnTo>
                    <a:pt x="6997" y="103124"/>
                  </a:lnTo>
                  <a:lnTo>
                    <a:pt x="7734" y="103124"/>
                  </a:lnTo>
                  <a:lnTo>
                    <a:pt x="7099" y="103632"/>
                  </a:lnTo>
                  <a:lnTo>
                    <a:pt x="7099" y="103886"/>
                  </a:lnTo>
                  <a:lnTo>
                    <a:pt x="4991" y="104521"/>
                  </a:lnTo>
                  <a:lnTo>
                    <a:pt x="6172" y="104902"/>
                  </a:lnTo>
                  <a:lnTo>
                    <a:pt x="6159" y="105156"/>
                  </a:lnTo>
                  <a:lnTo>
                    <a:pt x="8534" y="104394"/>
                  </a:lnTo>
                  <a:lnTo>
                    <a:pt x="8940" y="104267"/>
                  </a:lnTo>
                  <a:lnTo>
                    <a:pt x="8610" y="104775"/>
                  </a:lnTo>
                  <a:lnTo>
                    <a:pt x="9588" y="104267"/>
                  </a:lnTo>
                  <a:lnTo>
                    <a:pt x="9829" y="104140"/>
                  </a:lnTo>
                  <a:lnTo>
                    <a:pt x="7594" y="104140"/>
                  </a:lnTo>
                  <a:lnTo>
                    <a:pt x="7467" y="104140"/>
                  </a:lnTo>
                  <a:lnTo>
                    <a:pt x="6502" y="104394"/>
                  </a:lnTo>
                  <a:lnTo>
                    <a:pt x="6057" y="104394"/>
                  </a:lnTo>
                  <a:lnTo>
                    <a:pt x="7150" y="103886"/>
                  </a:lnTo>
                  <a:lnTo>
                    <a:pt x="7213" y="104013"/>
                  </a:lnTo>
                  <a:lnTo>
                    <a:pt x="7353" y="104013"/>
                  </a:lnTo>
                  <a:lnTo>
                    <a:pt x="7556" y="104114"/>
                  </a:lnTo>
                  <a:lnTo>
                    <a:pt x="9880" y="104114"/>
                  </a:lnTo>
                  <a:lnTo>
                    <a:pt x="10325" y="103886"/>
                  </a:lnTo>
                  <a:lnTo>
                    <a:pt x="10464" y="103759"/>
                  </a:lnTo>
                  <a:lnTo>
                    <a:pt x="10287" y="103632"/>
                  </a:lnTo>
                  <a:lnTo>
                    <a:pt x="9944" y="103124"/>
                  </a:lnTo>
                  <a:lnTo>
                    <a:pt x="9817" y="102870"/>
                  </a:lnTo>
                  <a:lnTo>
                    <a:pt x="12585" y="102489"/>
                  </a:lnTo>
                  <a:lnTo>
                    <a:pt x="11099" y="103251"/>
                  </a:lnTo>
                  <a:lnTo>
                    <a:pt x="14592" y="102489"/>
                  </a:lnTo>
                  <a:lnTo>
                    <a:pt x="15748" y="102235"/>
                  </a:lnTo>
                  <a:lnTo>
                    <a:pt x="11963" y="103759"/>
                  </a:lnTo>
                  <a:lnTo>
                    <a:pt x="10071" y="105283"/>
                  </a:lnTo>
                  <a:lnTo>
                    <a:pt x="7734" y="106172"/>
                  </a:lnTo>
                  <a:lnTo>
                    <a:pt x="9613" y="106553"/>
                  </a:lnTo>
                  <a:lnTo>
                    <a:pt x="9550" y="107950"/>
                  </a:lnTo>
                  <a:lnTo>
                    <a:pt x="14897" y="106299"/>
                  </a:lnTo>
                  <a:lnTo>
                    <a:pt x="15633" y="106299"/>
                  </a:lnTo>
                  <a:lnTo>
                    <a:pt x="13271" y="107315"/>
                  </a:lnTo>
                  <a:lnTo>
                    <a:pt x="12763" y="107569"/>
                  </a:lnTo>
                  <a:lnTo>
                    <a:pt x="12192" y="107696"/>
                  </a:lnTo>
                  <a:lnTo>
                    <a:pt x="12928" y="107696"/>
                  </a:lnTo>
                  <a:lnTo>
                    <a:pt x="12496" y="108966"/>
                  </a:lnTo>
                  <a:lnTo>
                    <a:pt x="12992" y="108750"/>
                  </a:lnTo>
                  <a:lnTo>
                    <a:pt x="13601" y="109093"/>
                  </a:lnTo>
                  <a:lnTo>
                    <a:pt x="12458" y="109474"/>
                  </a:lnTo>
                  <a:lnTo>
                    <a:pt x="11912" y="111125"/>
                  </a:lnTo>
                  <a:lnTo>
                    <a:pt x="14909" y="110871"/>
                  </a:lnTo>
                  <a:lnTo>
                    <a:pt x="17640" y="110744"/>
                  </a:lnTo>
                  <a:lnTo>
                    <a:pt x="16256" y="112776"/>
                  </a:lnTo>
                  <a:lnTo>
                    <a:pt x="16789" y="112268"/>
                  </a:lnTo>
                  <a:lnTo>
                    <a:pt x="17348" y="112014"/>
                  </a:lnTo>
                  <a:lnTo>
                    <a:pt x="15379" y="115570"/>
                  </a:lnTo>
                  <a:lnTo>
                    <a:pt x="22225" y="113919"/>
                  </a:lnTo>
                  <a:lnTo>
                    <a:pt x="18808" y="118745"/>
                  </a:lnTo>
                  <a:lnTo>
                    <a:pt x="18249" y="119761"/>
                  </a:lnTo>
                  <a:lnTo>
                    <a:pt x="20307" y="118491"/>
                  </a:lnTo>
                  <a:lnTo>
                    <a:pt x="22034" y="117602"/>
                  </a:lnTo>
                  <a:lnTo>
                    <a:pt x="19558" y="119634"/>
                  </a:lnTo>
                  <a:lnTo>
                    <a:pt x="22860" y="117983"/>
                  </a:lnTo>
                  <a:lnTo>
                    <a:pt x="23723" y="117602"/>
                  </a:lnTo>
                  <a:lnTo>
                    <a:pt x="25463" y="116840"/>
                  </a:lnTo>
                  <a:lnTo>
                    <a:pt x="17614" y="123952"/>
                  </a:lnTo>
                  <a:lnTo>
                    <a:pt x="22313" y="121666"/>
                  </a:lnTo>
                  <a:lnTo>
                    <a:pt x="23863" y="120142"/>
                  </a:lnTo>
                  <a:lnTo>
                    <a:pt x="23799" y="120777"/>
                  </a:lnTo>
                  <a:lnTo>
                    <a:pt x="25628" y="120269"/>
                  </a:lnTo>
                  <a:lnTo>
                    <a:pt x="23736" y="121793"/>
                  </a:lnTo>
                  <a:lnTo>
                    <a:pt x="24053" y="121666"/>
                  </a:lnTo>
                  <a:lnTo>
                    <a:pt x="25476" y="120523"/>
                  </a:lnTo>
                  <a:lnTo>
                    <a:pt x="24752" y="121285"/>
                  </a:lnTo>
                  <a:lnTo>
                    <a:pt x="23520" y="122428"/>
                  </a:lnTo>
                  <a:lnTo>
                    <a:pt x="26276" y="121285"/>
                  </a:lnTo>
                  <a:lnTo>
                    <a:pt x="25895" y="122555"/>
                  </a:lnTo>
                  <a:lnTo>
                    <a:pt x="21336" y="125603"/>
                  </a:lnTo>
                  <a:lnTo>
                    <a:pt x="21907" y="126619"/>
                  </a:lnTo>
                  <a:lnTo>
                    <a:pt x="22682" y="126619"/>
                  </a:lnTo>
                  <a:lnTo>
                    <a:pt x="26187" y="124206"/>
                  </a:lnTo>
                  <a:lnTo>
                    <a:pt x="26860" y="123317"/>
                  </a:lnTo>
                  <a:lnTo>
                    <a:pt x="26809" y="123190"/>
                  </a:lnTo>
                  <a:lnTo>
                    <a:pt x="27317" y="122301"/>
                  </a:lnTo>
                  <a:lnTo>
                    <a:pt x="28384" y="121285"/>
                  </a:lnTo>
                  <a:lnTo>
                    <a:pt x="28511" y="121158"/>
                  </a:lnTo>
                  <a:lnTo>
                    <a:pt x="29298" y="120802"/>
                  </a:lnTo>
                  <a:lnTo>
                    <a:pt x="28168" y="121894"/>
                  </a:lnTo>
                  <a:lnTo>
                    <a:pt x="29514" y="120688"/>
                  </a:lnTo>
                  <a:lnTo>
                    <a:pt x="29387" y="120738"/>
                  </a:lnTo>
                  <a:lnTo>
                    <a:pt x="29629" y="120523"/>
                  </a:lnTo>
                  <a:lnTo>
                    <a:pt x="29895" y="120269"/>
                  </a:lnTo>
                  <a:lnTo>
                    <a:pt x="30035" y="120142"/>
                  </a:lnTo>
                  <a:lnTo>
                    <a:pt x="33553" y="116840"/>
                  </a:lnTo>
                  <a:lnTo>
                    <a:pt x="36525" y="114046"/>
                  </a:lnTo>
                  <a:lnTo>
                    <a:pt x="36614" y="113919"/>
                  </a:lnTo>
                  <a:lnTo>
                    <a:pt x="37274" y="113030"/>
                  </a:lnTo>
                  <a:lnTo>
                    <a:pt x="37363" y="112903"/>
                  </a:lnTo>
                  <a:lnTo>
                    <a:pt x="38582" y="111252"/>
                  </a:lnTo>
                  <a:lnTo>
                    <a:pt x="36131" y="112903"/>
                  </a:lnTo>
                  <a:lnTo>
                    <a:pt x="37261" y="111760"/>
                  </a:lnTo>
                  <a:lnTo>
                    <a:pt x="37757" y="111252"/>
                  </a:lnTo>
                  <a:lnTo>
                    <a:pt x="38112" y="111379"/>
                  </a:lnTo>
                  <a:lnTo>
                    <a:pt x="38227" y="111252"/>
                  </a:lnTo>
                  <a:lnTo>
                    <a:pt x="39598" y="109728"/>
                  </a:lnTo>
                  <a:close/>
                </a:path>
                <a:path w="154939" h="170815">
                  <a:moveTo>
                    <a:pt x="40538" y="48704"/>
                  </a:moveTo>
                  <a:lnTo>
                    <a:pt x="39611" y="48247"/>
                  </a:lnTo>
                  <a:lnTo>
                    <a:pt x="39039" y="48018"/>
                  </a:lnTo>
                  <a:lnTo>
                    <a:pt x="38646" y="47904"/>
                  </a:lnTo>
                  <a:lnTo>
                    <a:pt x="38836" y="48031"/>
                  </a:lnTo>
                  <a:lnTo>
                    <a:pt x="39014" y="48145"/>
                  </a:lnTo>
                  <a:lnTo>
                    <a:pt x="39281" y="48336"/>
                  </a:lnTo>
                  <a:lnTo>
                    <a:pt x="40538" y="48704"/>
                  </a:lnTo>
                  <a:close/>
                </a:path>
                <a:path w="154939" h="170815">
                  <a:moveTo>
                    <a:pt x="43281" y="36957"/>
                  </a:moveTo>
                  <a:lnTo>
                    <a:pt x="42938" y="36703"/>
                  </a:lnTo>
                  <a:lnTo>
                    <a:pt x="43281" y="36957"/>
                  </a:lnTo>
                  <a:close/>
                </a:path>
                <a:path w="154939" h="170815">
                  <a:moveTo>
                    <a:pt x="43434" y="41910"/>
                  </a:moveTo>
                  <a:lnTo>
                    <a:pt x="41643" y="40601"/>
                  </a:lnTo>
                  <a:lnTo>
                    <a:pt x="42354" y="41275"/>
                  </a:lnTo>
                  <a:lnTo>
                    <a:pt x="42545" y="41579"/>
                  </a:lnTo>
                  <a:lnTo>
                    <a:pt x="43434" y="41910"/>
                  </a:lnTo>
                  <a:close/>
                </a:path>
                <a:path w="154939" h="170815">
                  <a:moveTo>
                    <a:pt x="44361" y="12128"/>
                  </a:moveTo>
                  <a:lnTo>
                    <a:pt x="43332" y="11620"/>
                  </a:lnTo>
                  <a:lnTo>
                    <a:pt x="44145" y="12407"/>
                  </a:lnTo>
                  <a:lnTo>
                    <a:pt x="44069" y="12077"/>
                  </a:lnTo>
                  <a:lnTo>
                    <a:pt x="44361" y="12128"/>
                  </a:lnTo>
                  <a:close/>
                </a:path>
                <a:path w="154939" h="170815">
                  <a:moveTo>
                    <a:pt x="44627" y="37719"/>
                  </a:moveTo>
                  <a:lnTo>
                    <a:pt x="44284" y="37465"/>
                  </a:lnTo>
                  <a:lnTo>
                    <a:pt x="42913" y="36449"/>
                  </a:lnTo>
                  <a:lnTo>
                    <a:pt x="43281" y="36957"/>
                  </a:lnTo>
                  <a:lnTo>
                    <a:pt x="43840" y="37719"/>
                  </a:lnTo>
                  <a:lnTo>
                    <a:pt x="43815" y="37465"/>
                  </a:lnTo>
                  <a:lnTo>
                    <a:pt x="44627" y="37719"/>
                  </a:lnTo>
                  <a:close/>
                </a:path>
                <a:path w="154939" h="170815">
                  <a:moveTo>
                    <a:pt x="46240" y="6159"/>
                  </a:moveTo>
                  <a:lnTo>
                    <a:pt x="45974" y="5867"/>
                  </a:lnTo>
                  <a:lnTo>
                    <a:pt x="45656" y="5511"/>
                  </a:lnTo>
                  <a:lnTo>
                    <a:pt x="45300" y="5105"/>
                  </a:lnTo>
                  <a:lnTo>
                    <a:pt x="46177" y="6235"/>
                  </a:lnTo>
                  <a:close/>
                </a:path>
                <a:path w="154939" h="170815">
                  <a:moveTo>
                    <a:pt x="47790" y="6121"/>
                  </a:moveTo>
                  <a:lnTo>
                    <a:pt x="47294" y="5588"/>
                  </a:lnTo>
                  <a:lnTo>
                    <a:pt x="47713" y="6083"/>
                  </a:lnTo>
                  <a:close/>
                </a:path>
                <a:path w="154939" h="170815">
                  <a:moveTo>
                    <a:pt x="48425" y="11620"/>
                  </a:moveTo>
                  <a:lnTo>
                    <a:pt x="47421" y="10414"/>
                  </a:lnTo>
                  <a:lnTo>
                    <a:pt x="46647" y="10007"/>
                  </a:lnTo>
                  <a:lnTo>
                    <a:pt x="46355" y="9652"/>
                  </a:lnTo>
                  <a:lnTo>
                    <a:pt x="46012" y="9652"/>
                  </a:lnTo>
                  <a:lnTo>
                    <a:pt x="46875" y="10287"/>
                  </a:lnTo>
                  <a:lnTo>
                    <a:pt x="48425" y="11620"/>
                  </a:lnTo>
                  <a:close/>
                </a:path>
                <a:path w="154939" h="170815">
                  <a:moveTo>
                    <a:pt x="48780" y="11938"/>
                  </a:moveTo>
                  <a:lnTo>
                    <a:pt x="48425" y="11620"/>
                  </a:lnTo>
                  <a:lnTo>
                    <a:pt x="48679" y="11938"/>
                  </a:lnTo>
                  <a:close/>
                </a:path>
                <a:path w="154939" h="170815">
                  <a:moveTo>
                    <a:pt x="49276" y="12382"/>
                  </a:moveTo>
                  <a:lnTo>
                    <a:pt x="48793" y="11684"/>
                  </a:lnTo>
                  <a:lnTo>
                    <a:pt x="49085" y="12192"/>
                  </a:lnTo>
                  <a:lnTo>
                    <a:pt x="49276" y="12382"/>
                  </a:lnTo>
                  <a:close/>
                </a:path>
                <a:path w="154939" h="170815">
                  <a:moveTo>
                    <a:pt x="50342" y="25857"/>
                  </a:moveTo>
                  <a:lnTo>
                    <a:pt x="47713" y="24511"/>
                  </a:lnTo>
                  <a:lnTo>
                    <a:pt x="50342" y="26543"/>
                  </a:lnTo>
                  <a:lnTo>
                    <a:pt x="50342" y="25857"/>
                  </a:lnTo>
                  <a:close/>
                </a:path>
                <a:path w="154939" h="170815">
                  <a:moveTo>
                    <a:pt x="52044" y="23114"/>
                  </a:moveTo>
                  <a:lnTo>
                    <a:pt x="51638" y="22733"/>
                  </a:lnTo>
                  <a:lnTo>
                    <a:pt x="52044" y="23114"/>
                  </a:lnTo>
                  <a:close/>
                </a:path>
                <a:path w="154939" h="170815">
                  <a:moveTo>
                    <a:pt x="54737" y="6134"/>
                  </a:moveTo>
                  <a:lnTo>
                    <a:pt x="54648" y="5842"/>
                  </a:lnTo>
                  <a:lnTo>
                    <a:pt x="53149" y="4318"/>
                  </a:lnTo>
                  <a:lnTo>
                    <a:pt x="54305" y="5715"/>
                  </a:lnTo>
                  <a:lnTo>
                    <a:pt x="54419" y="5842"/>
                  </a:lnTo>
                  <a:lnTo>
                    <a:pt x="54737" y="6223"/>
                  </a:lnTo>
                  <a:lnTo>
                    <a:pt x="54686" y="6096"/>
                  </a:lnTo>
                  <a:close/>
                </a:path>
                <a:path w="154939" h="170815">
                  <a:moveTo>
                    <a:pt x="55384" y="6578"/>
                  </a:moveTo>
                  <a:lnTo>
                    <a:pt x="54762" y="5461"/>
                  </a:lnTo>
                  <a:lnTo>
                    <a:pt x="54775" y="5969"/>
                  </a:lnTo>
                  <a:lnTo>
                    <a:pt x="55384" y="6578"/>
                  </a:lnTo>
                  <a:close/>
                </a:path>
                <a:path w="154939" h="170815">
                  <a:moveTo>
                    <a:pt x="55676" y="5321"/>
                  </a:moveTo>
                  <a:lnTo>
                    <a:pt x="55435" y="4483"/>
                  </a:lnTo>
                  <a:lnTo>
                    <a:pt x="55283" y="4445"/>
                  </a:lnTo>
                  <a:lnTo>
                    <a:pt x="54419" y="3556"/>
                  </a:lnTo>
                  <a:lnTo>
                    <a:pt x="55676" y="5321"/>
                  </a:lnTo>
                  <a:close/>
                </a:path>
                <a:path w="154939" h="170815">
                  <a:moveTo>
                    <a:pt x="56121" y="4495"/>
                  </a:moveTo>
                  <a:lnTo>
                    <a:pt x="53581" y="2159"/>
                  </a:lnTo>
                  <a:lnTo>
                    <a:pt x="55651" y="4495"/>
                  </a:lnTo>
                  <a:lnTo>
                    <a:pt x="56121" y="4495"/>
                  </a:lnTo>
                  <a:close/>
                </a:path>
                <a:path w="154939" h="170815">
                  <a:moveTo>
                    <a:pt x="56654" y="15748"/>
                  </a:moveTo>
                  <a:lnTo>
                    <a:pt x="56515" y="15621"/>
                  </a:lnTo>
                  <a:lnTo>
                    <a:pt x="56324" y="15481"/>
                  </a:lnTo>
                  <a:lnTo>
                    <a:pt x="56654" y="15748"/>
                  </a:lnTo>
                  <a:close/>
                </a:path>
                <a:path w="154939" h="170815">
                  <a:moveTo>
                    <a:pt x="62344" y="13284"/>
                  </a:moveTo>
                  <a:lnTo>
                    <a:pt x="61696" y="12573"/>
                  </a:lnTo>
                  <a:lnTo>
                    <a:pt x="61887" y="12954"/>
                  </a:lnTo>
                  <a:lnTo>
                    <a:pt x="62141" y="13208"/>
                  </a:lnTo>
                  <a:lnTo>
                    <a:pt x="62344" y="13284"/>
                  </a:lnTo>
                  <a:close/>
                </a:path>
                <a:path w="154939" h="170815">
                  <a:moveTo>
                    <a:pt x="62915" y="6083"/>
                  </a:moveTo>
                  <a:lnTo>
                    <a:pt x="61620" y="5334"/>
                  </a:lnTo>
                  <a:lnTo>
                    <a:pt x="62484" y="6184"/>
                  </a:lnTo>
                  <a:lnTo>
                    <a:pt x="62915" y="6083"/>
                  </a:lnTo>
                  <a:close/>
                </a:path>
                <a:path w="154939" h="170815">
                  <a:moveTo>
                    <a:pt x="63436" y="14478"/>
                  </a:moveTo>
                  <a:lnTo>
                    <a:pt x="63169" y="13589"/>
                  </a:lnTo>
                  <a:lnTo>
                    <a:pt x="62344" y="13284"/>
                  </a:lnTo>
                  <a:lnTo>
                    <a:pt x="63436" y="14478"/>
                  </a:lnTo>
                  <a:close/>
                </a:path>
                <a:path w="154939" h="170815">
                  <a:moveTo>
                    <a:pt x="63474" y="4572"/>
                  </a:moveTo>
                  <a:lnTo>
                    <a:pt x="63055" y="4064"/>
                  </a:lnTo>
                  <a:lnTo>
                    <a:pt x="63030" y="4318"/>
                  </a:lnTo>
                  <a:lnTo>
                    <a:pt x="63474" y="4572"/>
                  </a:lnTo>
                  <a:close/>
                </a:path>
                <a:path w="154939" h="170815">
                  <a:moveTo>
                    <a:pt x="64008" y="8128"/>
                  </a:moveTo>
                  <a:lnTo>
                    <a:pt x="63931" y="7620"/>
                  </a:lnTo>
                  <a:lnTo>
                    <a:pt x="62484" y="6184"/>
                  </a:lnTo>
                  <a:lnTo>
                    <a:pt x="62318" y="6223"/>
                  </a:lnTo>
                  <a:lnTo>
                    <a:pt x="61988" y="5842"/>
                  </a:lnTo>
                  <a:lnTo>
                    <a:pt x="59474" y="2921"/>
                  </a:lnTo>
                  <a:lnTo>
                    <a:pt x="61582" y="5842"/>
                  </a:lnTo>
                  <a:lnTo>
                    <a:pt x="60718" y="5207"/>
                  </a:lnTo>
                  <a:lnTo>
                    <a:pt x="59728" y="4191"/>
                  </a:lnTo>
                  <a:lnTo>
                    <a:pt x="58991" y="3429"/>
                  </a:lnTo>
                  <a:lnTo>
                    <a:pt x="58724" y="2794"/>
                  </a:lnTo>
                  <a:lnTo>
                    <a:pt x="56972" y="1524"/>
                  </a:lnTo>
                  <a:lnTo>
                    <a:pt x="59550" y="4191"/>
                  </a:lnTo>
                  <a:lnTo>
                    <a:pt x="59397" y="4064"/>
                  </a:lnTo>
                  <a:lnTo>
                    <a:pt x="58470" y="3302"/>
                  </a:lnTo>
                  <a:lnTo>
                    <a:pt x="57378" y="2413"/>
                  </a:lnTo>
                  <a:lnTo>
                    <a:pt x="57162" y="2032"/>
                  </a:lnTo>
                  <a:lnTo>
                    <a:pt x="57797" y="3302"/>
                  </a:lnTo>
                  <a:lnTo>
                    <a:pt x="57213" y="2540"/>
                  </a:lnTo>
                  <a:lnTo>
                    <a:pt x="55626" y="1016"/>
                  </a:lnTo>
                  <a:lnTo>
                    <a:pt x="54013" y="0"/>
                  </a:lnTo>
                  <a:lnTo>
                    <a:pt x="57721" y="4445"/>
                  </a:lnTo>
                  <a:lnTo>
                    <a:pt x="55257" y="2286"/>
                  </a:lnTo>
                  <a:lnTo>
                    <a:pt x="55118" y="2032"/>
                  </a:lnTo>
                  <a:lnTo>
                    <a:pt x="55486" y="3683"/>
                  </a:lnTo>
                  <a:lnTo>
                    <a:pt x="57264" y="4445"/>
                  </a:lnTo>
                  <a:lnTo>
                    <a:pt x="59372" y="7493"/>
                  </a:lnTo>
                  <a:lnTo>
                    <a:pt x="57861" y="6096"/>
                  </a:lnTo>
                  <a:lnTo>
                    <a:pt x="56197" y="4572"/>
                  </a:lnTo>
                  <a:lnTo>
                    <a:pt x="55727" y="4572"/>
                  </a:lnTo>
                  <a:lnTo>
                    <a:pt x="55626" y="4699"/>
                  </a:lnTo>
                  <a:lnTo>
                    <a:pt x="56705" y="6083"/>
                  </a:lnTo>
                  <a:lnTo>
                    <a:pt x="55702" y="5334"/>
                  </a:lnTo>
                  <a:lnTo>
                    <a:pt x="54356" y="4318"/>
                  </a:lnTo>
                  <a:lnTo>
                    <a:pt x="56781" y="8001"/>
                  </a:lnTo>
                  <a:lnTo>
                    <a:pt x="55778" y="6985"/>
                  </a:lnTo>
                  <a:lnTo>
                    <a:pt x="55384" y="6578"/>
                  </a:lnTo>
                  <a:lnTo>
                    <a:pt x="55600" y="6985"/>
                  </a:lnTo>
                  <a:lnTo>
                    <a:pt x="54825" y="6223"/>
                  </a:lnTo>
                  <a:lnTo>
                    <a:pt x="54305" y="5715"/>
                  </a:lnTo>
                  <a:lnTo>
                    <a:pt x="51689" y="3175"/>
                  </a:lnTo>
                  <a:lnTo>
                    <a:pt x="55867" y="8001"/>
                  </a:lnTo>
                  <a:lnTo>
                    <a:pt x="55016" y="7366"/>
                  </a:lnTo>
                  <a:lnTo>
                    <a:pt x="54851" y="7239"/>
                  </a:lnTo>
                  <a:lnTo>
                    <a:pt x="53822" y="6477"/>
                  </a:lnTo>
                  <a:lnTo>
                    <a:pt x="51943" y="4445"/>
                  </a:lnTo>
                  <a:lnTo>
                    <a:pt x="53263" y="5207"/>
                  </a:lnTo>
                  <a:lnTo>
                    <a:pt x="52235" y="4445"/>
                  </a:lnTo>
                  <a:lnTo>
                    <a:pt x="51219" y="3683"/>
                  </a:lnTo>
                  <a:lnTo>
                    <a:pt x="54356" y="7239"/>
                  </a:lnTo>
                  <a:lnTo>
                    <a:pt x="54203" y="7112"/>
                  </a:lnTo>
                  <a:lnTo>
                    <a:pt x="49911" y="3556"/>
                  </a:lnTo>
                  <a:lnTo>
                    <a:pt x="50203" y="4254"/>
                  </a:lnTo>
                  <a:lnTo>
                    <a:pt x="49885" y="3937"/>
                  </a:lnTo>
                  <a:lnTo>
                    <a:pt x="49415" y="3467"/>
                  </a:lnTo>
                  <a:lnTo>
                    <a:pt x="48793" y="2870"/>
                  </a:lnTo>
                  <a:lnTo>
                    <a:pt x="48628" y="2857"/>
                  </a:lnTo>
                  <a:lnTo>
                    <a:pt x="50685" y="4965"/>
                  </a:lnTo>
                  <a:lnTo>
                    <a:pt x="51549" y="5918"/>
                  </a:lnTo>
                  <a:lnTo>
                    <a:pt x="50749" y="5003"/>
                  </a:lnTo>
                  <a:lnTo>
                    <a:pt x="50380" y="4546"/>
                  </a:lnTo>
                  <a:lnTo>
                    <a:pt x="52946" y="7112"/>
                  </a:lnTo>
                  <a:lnTo>
                    <a:pt x="50850" y="6096"/>
                  </a:lnTo>
                  <a:lnTo>
                    <a:pt x="51333" y="7366"/>
                  </a:lnTo>
                  <a:lnTo>
                    <a:pt x="50584" y="6604"/>
                  </a:lnTo>
                  <a:lnTo>
                    <a:pt x="50457" y="6477"/>
                  </a:lnTo>
                  <a:lnTo>
                    <a:pt x="49085" y="6604"/>
                  </a:lnTo>
                  <a:lnTo>
                    <a:pt x="47790" y="6121"/>
                  </a:lnTo>
                  <a:lnTo>
                    <a:pt x="49796" y="8255"/>
                  </a:lnTo>
                  <a:lnTo>
                    <a:pt x="61633" y="8255"/>
                  </a:lnTo>
                  <a:lnTo>
                    <a:pt x="61417" y="8001"/>
                  </a:lnTo>
                  <a:lnTo>
                    <a:pt x="60985" y="7493"/>
                  </a:lnTo>
                  <a:lnTo>
                    <a:pt x="59537" y="5791"/>
                  </a:lnTo>
                  <a:lnTo>
                    <a:pt x="59423" y="5588"/>
                  </a:lnTo>
                  <a:lnTo>
                    <a:pt x="58966" y="4445"/>
                  </a:lnTo>
                  <a:lnTo>
                    <a:pt x="58813" y="4064"/>
                  </a:lnTo>
                  <a:lnTo>
                    <a:pt x="60109" y="5080"/>
                  </a:lnTo>
                  <a:lnTo>
                    <a:pt x="61239" y="6858"/>
                  </a:lnTo>
                  <a:lnTo>
                    <a:pt x="62547" y="7620"/>
                  </a:lnTo>
                  <a:lnTo>
                    <a:pt x="62433" y="6985"/>
                  </a:lnTo>
                  <a:lnTo>
                    <a:pt x="62026" y="6223"/>
                  </a:lnTo>
                  <a:lnTo>
                    <a:pt x="62572" y="6858"/>
                  </a:lnTo>
                  <a:lnTo>
                    <a:pt x="64008" y="8128"/>
                  </a:lnTo>
                  <a:close/>
                </a:path>
                <a:path w="154939" h="170815">
                  <a:moveTo>
                    <a:pt x="65239" y="14351"/>
                  </a:moveTo>
                  <a:lnTo>
                    <a:pt x="62560" y="10261"/>
                  </a:lnTo>
                  <a:lnTo>
                    <a:pt x="62179" y="9398"/>
                  </a:lnTo>
                  <a:lnTo>
                    <a:pt x="61849" y="8636"/>
                  </a:lnTo>
                  <a:lnTo>
                    <a:pt x="61734" y="8382"/>
                  </a:lnTo>
                  <a:lnTo>
                    <a:pt x="49923" y="8382"/>
                  </a:lnTo>
                  <a:lnTo>
                    <a:pt x="49060" y="8382"/>
                  </a:lnTo>
                  <a:lnTo>
                    <a:pt x="49288" y="9144"/>
                  </a:lnTo>
                  <a:lnTo>
                    <a:pt x="48310" y="8128"/>
                  </a:lnTo>
                  <a:lnTo>
                    <a:pt x="47078" y="6858"/>
                  </a:lnTo>
                  <a:lnTo>
                    <a:pt x="46507" y="5969"/>
                  </a:lnTo>
                  <a:lnTo>
                    <a:pt x="46240" y="6223"/>
                  </a:lnTo>
                  <a:lnTo>
                    <a:pt x="47053" y="7112"/>
                  </a:lnTo>
                  <a:lnTo>
                    <a:pt x="47371" y="7658"/>
                  </a:lnTo>
                  <a:lnTo>
                    <a:pt x="47574" y="8128"/>
                  </a:lnTo>
                  <a:lnTo>
                    <a:pt x="45580" y="6096"/>
                  </a:lnTo>
                  <a:lnTo>
                    <a:pt x="45440" y="6731"/>
                  </a:lnTo>
                  <a:lnTo>
                    <a:pt x="47269" y="9271"/>
                  </a:lnTo>
                  <a:lnTo>
                    <a:pt x="45427" y="8382"/>
                  </a:lnTo>
                  <a:lnTo>
                    <a:pt x="47320" y="10287"/>
                  </a:lnTo>
                  <a:lnTo>
                    <a:pt x="51130" y="13208"/>
                  </a:lnTo>
                  <a:lnTo>
                    <a:pt x="51930" y="14986"/>
                  </a:lnTo>
                  <a:lnTo>
                    <a:pt x="49593" y="12700"/>
                  </a:lnTo>
                  <a:lnTo>
                    <a:pt x="49276" y="12382"/>
                  </a:lnTo>
                  <a:lnTo>
                    <a:pt x="49504" y="12700"/>
                  </a:lnTo>
                  <a:lnTo>
                    <a:pt x="48971" y="12306"/>
                  </a:lnTo>
                  <a:lnTo>
                    <a:pt x="48679" y="11938"/>
                  </a:lnTo>
                  <a:lnTo>
                    <a:pt x="48450" y="11938"/>
                  </a:lnTo>
                  <a:lnTo>
                    <a:pt x="47510" y="11049"/>
                  </a:lnTo>
                  <a:lnTo>
                    <a:pt x="46964" y="10541"/>
                  </a:lnTo>
                  <a:lnTo>
                    <a:pt x="47269" y="11049"/>
                  </a:lnTo>
                  <a:lnTo>
                    <a:pt x="47015" y="10795"/>
                  </a:lnTo>
                  <a:lnTo>
                    <a:pt x="46113" y="9906"/>
                  </a:lnTo>
                  <a:lnTo>
                    <a:pt x="46012" y="9652"/>
                  </a:lnTo>
                  <a:lnTo>
                    <a:pt x="44792" y="9017"/>
                  </a:lnTo>
                  <a:lnTo>
                    <a:pt x="43599" y="8001"/>
                  </a:lnTo>
                  <a:lnTo>
                    <a:pt x="45453" y="9779"/>
                  </a:lnTo>
                  <a:lnTo>
                    <a:pt x="45529" y="10541"/>
                  </a:lnTo>
                  <a:lnTo>
                    <a:pt x="45402" y="10795"/>
                  </a:lnTo>
                  <a:lnTo>
                    <a:pt x="45313" y="10668"/>
                  </a:lnTo>
                  <a:lnTo>
                    <a:pt x="44234" y="9271"/>
                  </a:lnTo>
                  <a:lnTo>
                    <a:pt x="43738" y="8636"/>
                  </a:lnTo>
                  <a:lnTo>
                    <a:pt x="42773" y="8128"/>
                  </a:lnTo>
                  <a:lnTo>
                    <a:pt x="43713" y="9271"/>
                  </a:lnTo>
                  <a:lnTo>
                    <a:pt x="42405" y="8509"/>
                  </a:lnTo>
                  <a:lnTo>
                    <a:pt x="44627" y="10668"/>
                  </a:lnTo>
                  <a:lnTo>
                    <a:pt x="44500" y="10668"/>
                  </a:lnTo>
                  <a:lnTo>
                    <a:pt x="43446" y="9779"/>
                  </a:lnTo>
                  <a:lnTo>
                    <a:pt x="42811" y="9144"/>
                  </a:lnTo>
                  <a:lnTo>
                    <a:pt x="43599" y="10287"/>
                  </a:lnTo>
                  <a:lnTo>
                    <a:pt x="42214" y="10414"/>
                  </a:lnTo>
                  <a:lnTo>
                    <a:pt x="44399" y="12128"/>
                  </a:lnTo>
                  <a:lnTo>
                    <a:pt x="44805" y="12446"/>
                  </a:lnTo>
                  <a:lnTo>
                    <a:pt x="45021" y="12573"/>
                  </a:lnTo>
                  <a:lnTo>
                    <a:pt x="46710" y="15367"/>
                  </a:lnTo>
                  <a:lnTo>
                    <a:pt x="45135" y="14351"/>
                  </a:lnTo>
                  <a:lnTo>
                    <a:pt x="42557" y="12700"/>
                  </a:lnTo>
                  <a:lnTo>
                    <a:pt x="42938" y="14351"/>
                  </a:lnTo>
                  <a:lnTo>
                    <a:pt x="42176" y="13589"/>
                  </a:lnTo>
                  <a:lnTo>
                    <a:pt x="42697" y="14732"/>
                  </a:lnTo>
                  <a:lnTo>
                    <a:pt x="41910" y="14859"/>
                  </a:lnTo>
                  <a:lnTo>
                    <a:pt x="43103" y="16383"/>
                  </a:lnTo>
                  <a:lnTo>
                    <a:pt x="43192" y="16764"/>
                  </a:lnTo>
                  <a:lnTo>
                    <a:pt x="42684" y="16383"/>
                  </a:lnTo>
                  <a:lnTo>
                    <a:pt x="41656" y="15621"/>
                  </a:lnTo>
                  <a:lnTo>
                    <a:pt x="40805" y="14859"/>
                  </a:lnTo>
                  <a:lnTo>
                    <a:pt x="41097" y="15621"/>
                  </a:lnTo>
                  <a:lnTo>
                    <a:pt x="41935" y="16383"/>
                  </a:lnTo>
                  <a:lnTo>
                    <a:pt x="40614" y="15875"/>
                  </a:lnTo>
                  <a:lnTo>
                    <a:pt x="40284" y="15748"/>
                  </a:lnTo>
                  <a:lnTo>
                    <a:pt x="40195" y="15621"/>
                  </a:lnTo>
                  <a:lnTo>
                    <a:pt x="39560" y="14732"/>
                  </a:lnTo>
                  <a:lnTo>
                    <a:pt x="39433" y="14541"/>
                  </a:lnTo>
                  <a:lnTo>
                    <a:pt x="39573" y="14478"/>
                  </a:lnTo>
                  <a:lnTo>
                    <a:pt x="39370" y="14452"/>
                  </a:lnTo>
                  <a:lnTo>
                    <a:pt x="39204" y="14224"/>
                  </a:lnTo>
                  <a:lnTo>
                    <a:pt x="39128" y="14414"/>
                  </a:lnTo>
                  <a:lnTo>
                    <a:pt x="38569" y="14351"/>
                  </a:lnTo>
                  <a:lnTo>
                    <a:pt x="37261" y="13335"/>
                  </a:lnTo>
                  <a:lnTo>
                    <a:pt x="38989" y="15621"/>
                  </a:lnTo>
                  <a:lnTo>
                    <a:pt x="37147" y="13716"/>
                  </a:lnTo>
                  <a:lnTo>
                    <a:pt x="36245" y="13716"/>
                  </a:lnTo>
                  <a:lnTo>
                    <a:pt x="36664" y="14351"/>
                  </a:lnTo>
                  <a:lnTo>
                    <a:pt x="38315" y="15367"/>
                  </a:lnTo>
                  <a:lnTo>
                    <a:pt x="38430" y="15875"/>
                  </a:lnTo>
                  <a:lnTo>
                    <a:pt x="37757" y="15875"/>
                  </a:lnTo>
                  <a:lnTo>
                    <a:pt x="35242" y="13462"/>
                  </a:lnTo>
                  <a:lnTo>
                    <a:pt x="31318" y="11557"/>
                  </a:lnTo>
                  <a:lnTo>
                    <a:pt x="39370" y="19685"/>
                  </a:lnTo>
                  <a:lnTo>
                    <a:pt x="39192" y="19558"/>
                  </a:lnTo>
                  <a:lnTo>
                    <a:pt x="37528" y="18415"/>
                  </a:lnTo>
                  <a:lnTo>
                    <a:pt x="36334" y="17589"/>
                  </a:lnTo>
                  <a:lnTo>
                    <a:pt x="37147" y="18415"/>
                  </a:lnTo>
                  <a:lnTo>
                    <a:pt x="36461" y="18415"/>
                  </a:lnTo>
                  <a:lnTo>
                    <a:pt x="32550" y="15748"/>
                  </a:lnTo>
                  <a:lnTo>
                    <a:pt x="32359" y="15621"/>
                  </a:lnTo>
                  <a:lnTo>
                    <a:pt x="32232" y="15748"/>
                  </a:lnTo>
                  <a:lnTo>
                    <a:pt x="30302" y="14986"/>
                  </a:lnTo>
                  <a:lnTo>
                    <a:pt x="35687" y="19558"/>
                  </a:lnTo>
                  <a:lnTo>
                    <a:pt x="34239" y="19177"/>
                  </a:lnTo>
                  <a:lnTo>
                    <a:pt x="37820" y="21971"/>
                  </a:lnTo>
                  <a:lnTo>
                    <a:pt x="38392" y="23114"/>
                  </a:lnTo>
                  <a:lnTo>
                    <a:pt x="37731" y="23241"/>
                  </a:lnTo>
                  <a:lnTo>
                    <a:pt x="34785" y="20828"/>
                  </a:lnTo>
                  <a:lnTo>
                    <a:pt x="34010" y="20193"/>
                  </a:lnTo>
                  <a:lnTo>
                    <a:pt x="33731" y="19812"/>
                  </a:lnTo>
                  <a:lnTo>
                    <a:pt x="33528" y="19558"/>
                  </a:lnTo>
                  <a:lnTo>
                    <a:pt x="33439" y="19177"/>
                  </a:lnTo>
                  <a:lnTo>
                    <a:pt x="34099" y="19685"/>
                  </a:lnTo>
                  <a:lnTo>
                    <a:pt x="33782" y="19177"/>
                  </a:lnTo>
                  <a:lnTo>
                    <a:pt x="33718" y="19050"/>
                  </a:lnTo>
                  <a:lnTo>
                    <a:pt x="33655" y="18923"/>
                  </a:lnTo>
                  <a:lnTo>
                    <a:pt x="33578" y="18796"/>
                  </a:lnTo>
                  <a:lnTo>
                    <a:pt x="32435" y="18034"/>
                  </a:lnTo>
                  <a:lnTo>
                    <a:pt x="33337" y="18923"/>
                  </a:lnTo>
                  <a:lnTo>
                    <a:pt x="32207" y="18288"/>
                  </a:lnTo>
                  <a:lnTo>
                    <a:pt x="31915" y="18834"/>
                  </a:lnTo>
                  <a:lnTo>
                    <a:pt x="31686" y="18745"/>
                  </a:lnTo>
                  <a:lnTo>
                    <a:pt x="31064" y="18529"/>
                  </a:lnTo>
                  <a:lnTo>
                    <a:pt x="30734" y="18415"/>
                  </a:lnTo>
                  <a:lnTo>
                    <a:pt x="31851" y="19812"/>
                  </a:lnTo>
                  <a:lnTo>
                    <a:pt x="30492" y="19558"/>
                  </a:lnTo>
                  <a:lnTo>
                    <a:pt x="31089" y="19939"/>
                  </a:lnTo>
                  <a:lnTo>
                    <a:pt x="32270" y="20828"/>
                  </a:lnTo>
                  <a:lnTo>
                    <a:pt x="30454" y="20701"/>
                  </a:lnTo>
                  <a:lnTo>
                    <a:pt x="33769" y="22733"/>
                  </a:lnTo>
                  <a:lnTo>
                    <a:pt x="33782" y="23495"/>
                  </a:lnTo>
                  <a:lnTo>
                    <a:pt x="32092" y="22606"/>
                  </a:lnTo>
                  <a:lnTo>
                    <a:pt x="31648" y="22098"/>
                  </a:lnTo>
                  <a:lnTo>
                    <a:pt x="30505" y="20751"/>
                  </a:lnTo>
                  <a:lnTo>
                    <a:pt x="31178" y="22098"/>
                  </a:lnTo>
                  <a:lnTo>
                    <a:pt x="31038" y="22047"/>
                  </a:lnTo>
                  <a:lnTo>
                    <a:pt x="31038" y="25400"/>
                  </a:lnTo>
                  <a:lnTo>
                    <a:pt x="30149" y="24765"/>
                  </a:lnTo>
                  <a:lnTo>
                    <a:pt x="28371" y="23495"/>
                  </a:lnTo>
                  <a:lnTo>
                    <a:pt x="29387" y="23495"/>
                  </a:lnTo>
                  <a:lnTo>
                    <a:pt x="31038" y="25400"/>
                  </a:lnTo>
                  <a:lnTo>
                    <a:pt x="31038" y="22047"/>
                  </a:lnTo>
                  <a:lnTo>
                    <a:pt x="29921" y="21590"/>
                  </a:lnTo>
                  <a:lnTo>
                    <a:pt x="29692" y="21336"/>
                  </a:lnTo>
                  <a:lnTo>
                    <a:pt x="27851" y="19304"/>
                  </a:lnTo>
                  <a:lnTo>
                    <a:pt x="29349" y="21336"/>
                  </a:lnTo>
                  <a:lnTo>
                    <a:pt x="28067" y="20574"/>
                  </a:lnTo>
                  <a:lnTo>
                    <a:pt x="25920" y="19304"/>
                  </a:lnTo>
                  <a:lnTo>
                    <a:pt x="25349" y="19304"/>
                  </a:lnTo>
                  <a:lnTo>
                    <a:pt x="25095" y="18923"/>
                  </a:lnTo>
                  <a:lnTo>
                    <a:pt x="24879" y="19177"/>
                  </a:lnTo>
                  <a:lnTo>
                    <a:pt x="26962" y="20574"/>
                  </a:lnTo>
                  <a:lnTo>
                    <a:pt x="26479" y="20447"/>
                  </a:lnTo>
                  <a:lnTo>
                    <a:pt x="26377" y="20574"/>
                  </a:lnTo>
                  <a:lnTo>
                    <a:pt x="25565" y="19939"/>
                  </a:lnTo>
                  <a:lnTo>
                    <a:pt x="26733" y="21082"/>
                  </a:lnTo>
                  <a:lnTo>
                    <a:pt x="28930" y="22352"/>
                  </a:lnTo>
                  <a:lnTo>
                    <a:pt x="30429" y="24003"/>
                  </a:lnTo>
                  <a:lnTo>
                    <a:pt x="29514" y="23495"/>
                  </a:lnTo>
                  <a:lnTo>
                    <a:pt x="29756" y="23495"/>
                  </a:lnTo>
                  <a:lnTo>
                    <a:pt x="29502" y="23368"/>
                  </a:lnTo>
                  <a:lnTo>
                    <a:pt x="25704" y="21463"/>
                  </a:lnTo>
                  <a:lnTo>
                    <a:pt x="25704" y="21043"/>
                  </a:lnTo>
                  <a:lnTo>
                    <a:pt x="25349" y="20955"/>
                  </a:lnTo>
                  <a:lnTo>
                    <a:pt x="25044" y="20828"/>
                  </a:lnTo>
                  <a:lnTo>
                    <a:pt x="24701" y="20447"/>
                  </a:lnTo>
                  <a:lnTo>
                    <a:pt x="21907" y="19177"/>
                  </a:lnTo>
                  <a:lnTo>
                    <a:pt x="27444" y="22987"/>
                  </a:lnTo>
                  <a:lnTo>
                    <a:pt x="26911" y="23495"/>
                  </a:lnTo>
                  <a:lnTo>
                    <a:pt x="25488" y="22352"/>
                  </a:lnTo>
                  <a:lnTo>
                    <a:pt x="24828" y="22009"/>
                  </a:lnTo>
                  <a:lnTo>
                    <a:pt x="26784" y="23622"/>
                  </a:lnTo>
                  <a:lnTo>
                    <a:pt x="27749" y="24765"/>
                  </a:lnTo>
                  <a:lnTo>
                    <a:pt x="26301" y="24257"/>
                  </a:lnTo>
                  <a:lnTo>
                    <a:pt x="28282" y="25908"/>
                  </a:lnTo>
                  <a:lnTo>
                    <a:pt x="28003" y="25908"/>
                  </a:lnTo>
                  <a:lnTo>
                    <a:pt x="28714" y="26162"/>
                  </a:lnTo>
                  <a:lnTo>
                    <a:pt x="30149" y="27305"/>
                  </a:lnTo>
                  <a:lnTo>
                    <a:pt x="29806" y="27432"/>
                  </a:lnTo>
                  <a:lnTo>
                    <a:pt x="30060" y="27940"/>
                  </a:lnTo>
                  <a:lnTo>
                    <a:pt x="29857" y="27800"/>
                  </a:lnTo>
                  <a:lnTo>
                    <a:pt x="30010" y="27940"/>
                  </a:lnTo>
                  <a:lnTo>
                    <a:pt x="31267" y="29083"/>
                  </a:lnTo>
                  <a:lnTo>
                    <a:pt x="29641" y="28067"/>
                  </a:lnTo>
                  <a:lnTo>
                    <a:pt x="29641" y="29972"/>
                  </a:lnTo>
                  <a:lnTo>
                    <a:pt x="27178" y="28536"/>
                  </a:lnTo>
                  <a:lnTo>
                    <a:pt x="26758" y="28067"/>
                  </a:lnTo>
                  <a:lnTo>
                    <a:pt x="26416" y="27686"/>
                  </a:lnTo>
                  <a:lnTo>
                    <a:pt x="26873" y="27813"/>
                  </a:lnTo>
                  <a:lnTo>
                    <a:pt x="28130" y="29006"/>
                  </a:lnTo>
                  <a:lnTo>
                    <a:pt x="29641" y="29972"/>
                  </a:lnTo>
                  <a:lnTo>
                    <a:pt x="29641" y="28067"/>
                  </a:lnTo>
                  <a:lnTo>
                    <a:pt x="29057" y="27686"/>
                  </a:lnTo>
                  <a:lnTo>
                    <a:pt x="28448" y="27305"/>
                  </a:lnTo>
                  <a:lnTo>
                    <a:pt x="25628" y="25527"/>
                  </a:lnTo>
                  <a:lnTo>
                    <a:pt x="27076" y="27305"/>
                  </a:lnTo>
                  <a:lnTo>
                    <a:pt x="25908" y="26784"/>
                  </a:lnTo>
                  <a:lnTo>
                    <a:pt x="24244" y="25273"/>
                  </a:lnTo>
                  <a:lnTo>
                    <a:pt x="23418" y="24892"/>
                  </a:lnTo>
                  <a:lnTo>
                    <a:pt x="25615" y="27432"/>
                  </a:lnTo>
                  <a:lnTo>
                    <a:pt x="27317" y="29210"/>
                  </a:lnTo>
                  <a:lnTo>
                    <a:pt x="27432" y="29083"/>
                  </a:lnTo>
                  <a:lnTo>
                    <a:pt x="27419" y="28956"/>
                  </a:lnTo>
                  <a:lnTo>
                    <a:pt x="27419" y="28829"/>
                  </a:lnTo>
                  <a:lnTo>
                    <a:pt x="27533" y="28956"/>
                  </a:lnTo>
                  <a:lnTo>
                    <a:pt x="27571" y="29083"/>
                  </a:lnTo>
                  <a:lnTo>
                    <a:pt x="30924" y="31877"/>
                  </a:lnTo>
                  <a:lnTo>
                    <a:pt x="28587" y="30861"/>
                  </a:lnTo>
                  <a:lnTo>
                    <a:pt x="27686" y="30226"/>
                  </a:lnTo>
                  <a:lnTo>
                    <a:pt x="23545" y="27305"/>
                  </a:lnTo>
                  <a:lnTo>
                    <a:pt x="20840" y="26289"/>
                  </a:lnTo>
                  <a:lnTo>
                    <a:pt x="25361" y="30226"/>
                  </a:lnTo>
                  <a:lnTo>
                    <a:pt x="23533" y="30099"/>
                  </a:lnTo>
                  <a:lnTo>
                    <a:pt x="24612" y="30480"/>
                  </a:lnTo>
                  <a:lnTo>
                    <a:pt x="26543" y="32004"/>
                  </a:lnTo>
                  <a:lnTo>
                    <a:pt x="24549" y="31115"/>
                  </a:lnTo>
                  <a:lnTo>
                    <a:pt x="25171" y="32004"/>
                  </a:lnTo>
                  <a:lnTo>
                    <a:pt x="23482" y="30734"/>
                  </a:lnTo>
                  <a:lnTo>
                    <a:pt x="22758" y="30480"/>
                  </a:lnTo>
                  <a:lnTo>
                    <a:pt x="21590" y="29972"/>
                  </a:lnTo>
                  <a:lnTo>
                    <a:pt x="22885" y="30734"/>
                  </a:lnTo>
                  <a:lnTo>
                    <a:pt x="21094" y="30480"/>
                  </a:lnTo>
                  <a:lnTo>
                    <a:pt x="24485" y="32766"/>
                  </a:lnTo>
                  <a:lnTo>
                    <a:pt x="21971" y="31750"/>
                  </a:lnTo>
                  <a:lnTo>
                    <a:pt x="20599" y="31750"/>
                  </a:lnTo>
                  <a:lnTo>
                    <a:pt x="26403" y="35687"/>
                  </a:lnTo>
                  <a:lnTo>
                    <a:pt x="25425" y="35941"/>
                  </a:lnTo>
                  <a:lnTo>
                    <a:pt x="25260" y="35814"/>
                  </a:lnTo>
                  <a:lnTo>
                    <a:pt x="23647" y="34544"/>
                  </a:lnTo>
                  <a:lnTo>
                    <a:pt x="22237" y="34036"/>
                  </a:lnTo>
                  <a:lnTo>
                    <a:pt x="21907" y="33655"/>
                  </a:lnTo>
                  <a:lnTo>
                    <a:pt x="21145" y="32766"/>
                  </a:lnTo>
                  <a:lnTo>
                    <a:pt x="20993" y="32893"/>
                  </a:lnTo>
                  <a:lnTo>
                    <a:pt x="20561" y="32893"/>
                  </a:lnTo>
                  <a:lnTo>
                    <a:pt x="21767" y="33655"/>
                  </a:lnTo>
                  <a:lnTo>
                    <a:pt x="20574" y="33147"/>
                  </a:lnTo>
                  <a:lnTo>
                    <a:pt x="23736" y="35814"/>
                  </a:lnTo>
                  <a:lnTo>
                    <a:pt x="21945" y="34925"/>
                  </a:lnTo>
                  <a:lnTo>
                    <a:pt x="24472" y="36703"/>
                  </a:lnTo>
                  <a:lnTo>
                    <a:pt x="24307" y="36766"/>
                  </a:lnTo>
                  <a:lnTo>
                    <a:pt x="24257" y="37338"/>
                  </a:lnTo>
                  <a:lnTo>
                    <a:pt x="26327" y="38354"/>
                  </a:lnTo>
                  <a:lnTo>
                    <a:pt x="20434" y="35687"/>
                  </a:lnTo>
                  <a:lnTo>
                    <a:pt x="25641" y="40386"/>
                  </a:lnTo>
                  <a:lnTo>
                    <a:pt x="20561" y="38100"/>
                  </a:lnTo>
                  <a:lnTo>
                    <a:pt x="20866" y="38989"/>
                  </a:lnTo>
                  <a:lnTo>
                    <a:pt x="20993" y="40386"/>
                  </a:lnTo>
                  <a:lnTo>
                    <a:pt x="20459" y="40005"/>
                  </a:lnTo>
                  <a:lnTo>
                    <a:pt x="20091" y="39878"/>
                  </a:lnTo>
                  <a:lnTo>
                    <a:pt x="20320" y="39878"/>
                  </a:lnTo>
                  <a:lnTo>
                    <a:pt x="18313" y="39624"/>
                  </a:lnTo>
                  <a:lnTo>
                    <a:pt x="25285" y="43180"/>
                  </a:lnTo>
                  <a:lnTo>
                    <a:pt x="23050" y="42799"/>
                  </a:lnTo>
                  <a:lnTo>
                    <a:pt x="22123" y="42418"/>
                  </a:lnTo>
                  <a:lnTo>
                    <a:pt x="19939" y="41529"/>
                  </a:lnTo>
                  <a:lnTo>
                    <a:pt x="21666" y="41529"/>
                  </a:lnTo>
                  <a:lnTo>
                    <a:pt x="20447" y="41148"/>
                  </a:lnTo>
                  <a:lnTo>
                    <a:pt x="14427" y="37973"/>
                  </a:lnTo>
                  <a:lnTo>
                    <a:pt x="20802" y="42418"/>
                  </a:lnTo>
                  <a:lnTo>
                    <a:pt x="17056" y="41021"/>
                  </a:lnTo>
                  <a:lnTo>
                    <a:pt x="16764" y="40767"/>
                  </a:lnTo>
                  <a:lnTo>
                    <a:pt x="14541" y="40005"/>
                  </a:lnTo>
                  <a:lnTo>
                    <a:pt x="18567" y="42799"/>
                  </a:lnTo>
                  <a:lnTo>
                    <a:pt x="17830" y="43180"/>
                  </a:lnTo>
                  <a:lnTo>
                    <a:pt x="16916" y="42672"/>
                  </a:lnTo>
                  <a:lnTo>
                    <a:pt x="19773" y="44704"/>
                  </a:lnTo>
                  <a:lnTo>
                    <a:pt x="20650" y="46355"/>
                  </a:lnTo>
                  <a:lnTo>
                    <a:pt x="20840" y="46672"/>
                  </a:lnTo>
                  <a:lnTo>
                    <a:pt x="21336" y="46863"/>
                  </a:lnTo>
                  <a:lnTo>
                    <a:pt x="21780" y="47752"/>
                  </a:lnTo>
                  <a:lnTo>
                    <a:pt x="20396" y="47244"/>
                  </a:lnTo>
                  <a:lnTo>
                    <a:pt x="19075" y="46990"/>
                  </a:lnTo>
                  <a:lnTo>
                    <a:pt x="16738" y="45974"/>
                  </a:lnTo>
                  <a:lnTo>
                    <a:pt x="16446" y="45847"/>
                  </a:lnTo>
                  <a:lnTo>
                    <a:pt x="16548" y="45212"/>
                  </a:lnTo>
                  <a:lnTo>
                    <a:pt x="13068" y="43815"/>
                  </a:lnTo>
                  <a:lnTo>
                    <a:pt x="16344" y="45974"/>
                  </a:lnTo>
                  <a:lnTo>
                    <a:pt x="15646" y="45974"/>
                  </a:lnTo>
                  <a:lnTo>
                    <a:pt x="14198" y="45212"/>
                  </a:lnTo>
                  <a:lnTo>
                    <a:pt x="14300" y="46228"/>
                  </a:lnTo>
                  <a:lnTo>
                    <a:pt x="18021" y="47879"/>
                  </a:lnTo>
                  <a:lnTo>
                    <a:pt x="17373" y="48641"/>
                  </a:lnTo>
                  <a:lnTo>
                    <a:pt x="18529" y="49022"/>
                  </a:lnTo>
                  <a:lnTo>
                    <a:pt x="22047" y="51181"/>
                  </a:lnTo>
                  <a:lnTo>
                    <a:pt x="19850" y="50165"/>
                  </a:lnTo>
                  <a:lnTo>
                    <a:pt x="16281" y="48514"/>
                  </a:lnTo>
                  <a:lnTo>
                    <a:pt x="18859" y="50165"/>
                  </a:lnTo>
                  <a:lnTo>
                    <a:pt x="15011" y="48641"/>
                  </a:lnTo>
                  <a:lnTo>
                    <a:pt x="18249" y="51181"/>
                  </a:lnTo>
                  <a:lnTo>
                    <a:pt x="18732" y="52070"/>
                  </a:lnTo>
                  <a:lnTo>
                    <a:pt x="17551" y="51396"/>
                  </a:lnTo>
                  <a:lnTo>
                    <a:pt x="18592" y="52324"/>
                  </a:lnTo>
                  <a:lnTo>
                    <a:pt x="18288" y="52832"/>
                  </a:lnTo>
                  <a:lnTo>
                    <a:pt x="10922" y="49657"/>
                  </a:lnTo>
                  <a:lnTo>
                    <a:pt x="15773" y="53594"/>
                  </a:lnTo>
                  <a:lnTo>
                    <a:pt x="9817" y="51816"/>
                  </a:lnTo>
                  <a:lnTo>
                    <a:pt x="12192" y="53975"/>
                  </a:lnTo>
                  <a:lnTo>
                    <a:pt x="7823" y="53594"/>
                  </a:lnTo>
                  <a:lnTo>
                    <a:pt x="7785" y="55118"/>
                  </a:lnTo>
                  <a:lnTo>
                    <a:pt x="13868" y="56642"/>
                  </a:lnTo>
                  <a:lnTo>
                    <a:pt x="9690" y="55943"/>
                  </a:lnTo>
                  <a:lnTo>
                    <a:pt x="9474" y="55816"/>
                  </a:lnTo>
                  <a:lnTo>
                    <a:pt x="8966" y="55829"/>
                  </a:lnTo>
                  <a:lnTo>
                    <a:pt x="7810" y="55626"/>
                  </a:lnTo>
                  <a:lnTo>
                    <a:pt x="8445" y="55829"/>
                  </a:lnTo>
                  <a:lnTo>
                    <a:pt x="7683" y="55829"/>
                  </a:lnTo>
                  <a:lnTo>
                    <a:pt x="9182" y="56057"/>
                  </a:lnTo>
                  <a:lnTo>
                    <a:pt x="10363" y="56426"/>
                  </a:lnTo>
                  <a:lnTo>
                    <a:pt x="10693" y="57556"/>
                  </a:lnTo>
                  <a:lnTo>
                    <a:pt x="13665" y="57810"/>
                  </a:lnTo>
                  <a:lnTo>
                    <a:pt x="12547" y="57531"/>
                  </a:lnTo>
                  <a:lnTo>
                    <a:pt x="10795" y="56565"/>
                  </a:lnTo>
                  <a:lnTo>
                    <a:pt x="13931" y="57531"/>
                  </a:lnTo>
                  <a:lnTo>
                    <a:pt x="14020" y="57658"/>
                  </a:lnTo>
                  <a:lnTo>
                    <a:pt x="14097" y="58039"/>
                  </a:lnTo>
                  <a:lnTo>
                    <a:pt x="13690" y="57912"/>
                  </a:lnTo>
                  <a:lnTo>
                    <a:pt x="9779" y="57658"/>
                  </a:lnTo>
                  <a:lnTo>
                    <a:pt x="7924" y="57277"/>
                  </a:lnTo>
                  <a:lnTo>
                    <a:pt x="8318" y="57023"/>
                  </a:lnTo>
                  <a:lnTo>
                    <a:pt x="8509" y="56896"/>
                  </a:lnTo>
                  <a:lnTo>
                    <a:pt x="7137" y="56515"/>
                  </a:lnTo>
                  <a:lnTo>
                    <a:pt x="6451" y="57023"/>
                  </a:lnTo>
                  <a:lnTo>
                    <a:pt x="4470" y="56007"/>
                  </a:lnTo>
                  <a:lnTo>
                    <a:pt x="2679" y="56007"/>
                  </a:lnTo>
                  <a:lnTo>
                    <a:pt x="4914" y="56642"/>
                  </a:lnTo>
                  <a:lnTo>
                    <a:pt x="5753" y="57150"/>
                  </a:lnTo>
                  <a:lnTo>
                    <a:pt x="4787" y="57404"/>
                  </a:lnTo>
                  <a:lnTo>
                    <a:pt x="7797" y="57658"/>
                  </a:lnTo>
                  <a:lnTo>
                    <a:pt x="10782" y="59563"/>
                  </a:lnTo>
                  <a:lnTo>
                    <a:pt x="8674" y="58928"/>
                  </a:lnTo>
                  <a:lnTo>
                    <a:pt x="2374" y="57023"/>
                  </a:lnTo>
                  <a:lnTo>
                    <a:pt x="5346" y="58928"/>
                  </a:lnTo>
                  <a:lnTo>
                    <a:pt x="3479" y="58039"/>
                  </a:lnTo>
                  <a:lnTo>
                    <a:pt x="4483" y="58928"/>
                  </a:lnTo>
                  <a:lnTo>
                    <a:pt x="2870" y="59944"/>
                  </a:lnTo>
                  <a:lnTo>
                    <a:pt x="7772" y="61722"/>
                  </a:lnTo>
                  <a:lnTo>
                    <a:pt x="7035" y="61595"/>
                  </a:lnTo>
                  <a:lnTo>
                    <a:pt x="5308" y="61341"/>
                  </a:lnTo>
                  <a:lnTo>
                    <a:pt x="4914" y="60960"/>
                  </a:lnTo>
                  <a:lnTo>
                    <a:pt x="3873" y="62103"/>
                  </a:lnTo>
                  <a:lnTo>
                    <a:pt x="9613" y="64897"/>
                  </a:lnTo>
                  <a:lnTo>
                    <a:pt x="6311" y="65151"/>
                  </a:lnTo>
                  <a:lnTo>
                    <a:pt x="4813" y="64770"/>
                  </a:lnTo>
                  <a:lnTo>
                    <a:pt x="5194" y="65151"/>
                  </a:lnTo>
                  <a:lnTo>
                    <a:pt x="7594" y="65786"/>
                  </a:lnTo>
                  <a:lnTo>
                    <a:pt x="5994" y="65786"/>
                  </a:lnTo>
                  <a:lnTo>
                    <a:pt x="5359" y="65532"/>
                  </a:lnTo>
                  <a:lnTo>
                    <a:pt x="4483" y="65278"/>
                  </a:lnTo>
                  <a:lnTo>
                    <a:pt x="4368" y="65405"/>
                  </a:lnTo>
                  <a:lnTo>
                    <a:pt x="4876" y="65659"/>
                  </a:lnTo>
                  <a:lnTo>
                    <a:pt x="6959" y="66548"/>
                  </a:lnTo>
                  <a:lnTo>
                    <a:pt x="6019" y="66675"/>
                  </a:lnTo>
                  <a:lnTo>
                    <a:pt x="4318" y="66040"/>
                  </a:lnTo>
                  <a:lnTo>
                    <a:pt x="2082" y="66929"/>
                  </a:lnTo>
                  <a:lnTo>
                    <a:pt x="8229" y="68707"/>
                  </a:lnTo>
                  <a:lnTo>
                    <a:pt x="9144" y="69850"/>
                  </a:lnTo>
                  <a:lnTo>
                    <a:pt x="4584" y="69088"/>
                  </a:lnTo>
                  <a:lnTo>
                    <a:pt x="2400" y="70104"/>
                  </a:lnTo>
                  <a:lnTo>
                    <a:pt x="28448" y="70104"/>
                  </a:lnTo>
                  <a:lnTo>
                    <a:pt x="28105" y="69850"/>
                  </a:lnTo>
                  <a:lnTo>
                    <a:pt x="27063" y="69088"/>
                  </a:lnTo>
                  <a:lnTo>
                    <a:pt x="25946" y="68961"/>
                  </a:lnTo>
                  <a:lnTo>
                    <a:pt x="25463" y="69088"/>
                  </a:lnTo>
                  <a:lnTo>
                    <a:pt x="24587" y="68834"/>
                  </a:lnTo>
                  <a:lnTo>
                    <a:pt x="24193" y="68580"/>
                  </a:lnTo>
                  <a:lnTo>
                    <a:pt x="25768" y="68580"/>
                  </a:lnTo>
                  <a:lnTo>
                    <a:pt x="27038" y="68961"/>
                  </a:lnTo>
                  <a:lnTo>
                    <a:pt x="27279" y="68961"/>
                  </a:lnTo>
                  <a:lnTo>
                    <a:pt x="26555" y="68580"/>
                  </a:lnTo>
                  <a:lnTo>
                    <a:pt x="23647" y="67056"/>
                  </a:lnTo>
                  <a:lnTo>
                    <a:pt x="35407" y="68580"/>
                  </a:lnTo>
                  <a:lnTo>
                    <a:pt x="31737" y="67056"/>
                  </a:lnTo>
                  <a:lnTo>
                    <a:pt x="30810" y="66675"/>
                  </a:lnTo>
                  <a:lnTo>
                    <a:pt x="30505" y="66548"/>
                  </a:lnTo>
                  <a:lnTo>
                    <a:pt x="30353" y="66484"/>
                  </a:lnTo>
                  <a:lnTo>
                    <a:pt x="29260" y="65786"/>
                  </a:lnTo>
                  <a:lnTo>
                    <a:pt x="28270" y="65151"/>
                  </a:lnTo>
                  <a:lnTo>
                    <a:pt x="27876" y="64897"/>
                  </a:lnTo>
                  <a:lnTo>
                    <a:pt x="28448" y="64643"/>
                  </a:lnTo>
                  <a:lnTo>
                    <a:pt x="29768" y="65659"/>
                  </a:lnTo>
                  <a:lnTo>
                    <a:pt x="31432" y="65913"/>
                  </a:lnTo>
                  <a:lnTo>
                    <a:pt x="29057" y="64643"/>
                  </a:lnTo>
                  <a:lnTo>
                    <a:pt x="27393" y="63754"/>
                  </a:lnTo>
                  <a:lnTo>
                    <a:pt x="32461" y="64643"/>
                  </a:lnTo>
                  <a:lnTo>
                    <a:pt x="30924" y="63754"/>
                  </a:lnTo>
                  <a:lnTo>
                    <a:pt x="29819" y="63119"/>
                  </a:lnTo>
                  <a:lnTo>
                    <a:pt x="37490" y="65024"/>
                  </a:lnTo>
                  <a:lnTo>
                    <a:pt x="33972" y="63119"/>
                  </a:lnTo>
                  <a:lnTo>
                    <a:pt x="31394" y="61722"/>
                  </a:lnTo>
                  <a:lnTo>
                    <a:pt x="29984" y="60960"/>
                  </a:lnTo>
                  <a:lnTo>
                    <a:pt x="35001" y="61976"/>
                  </a:lnTo>
                  <a:lnTo>
                    <a:pt x="33223" y="61341"/>
                  </a:lnTo>
                  <a:lnTo>
                    <a:pt x="32410" y="60960"/>
                  </a:lnTo>
                  <a:lnTo>
                    <a:pt x="31584" y="60579"/>
                  </a:lnTo>
                  <a:lnTo>
                    <a:pt x="33045" y="61048"/>
                  </a:lnTo>
                  <a:lnTo>
                    <a:pt x="32207" y="60706"/>
                  </a:lnTo>
                  <a:lnTo>
                    <a:pt x="32143" y="60579"/>
                  </a:lnTo>
                  <a:lnTo>
                    <a:pt x="31546" y="59563"/>
                  </a:lnTo>
                  <a:lnTo>
                    <a:pt x="30721" y="58166"/>
                  </a:lnTo>
                  <a:lnTo>
                    <a:pt x="36080" y="58293"/>
                  </a:lnTo>
                  <a:lnTo>
                    <a:pt x="36461" y="58166"/>
                  </a:lnTo>
                  <a:lnTo>
                    <a:pt x="36830" y="58039"/>
                  </a:lnTo>
                  <a:lnTo>
                    <a:pt x="38303" y="57531"/>
                  </a:lnTo>
                  <a:lnTo>
                    <a:pt x="39014" y="57150"/>
                  </a:lnTo>
                  <a:lnTo>
                    <a:pt x="37858" y="56642"/>
                  </a:lnTo>
                  <a:lnTo>
                    <a:pt x="31775" y="53975"/>
                  </a:lnTo>
                  <a:lnTo>
                    <a:pt x="30911" y="53594"/>
                  </a:lnTo>
                  <a:lnTo>
                    <a:pt x="29756" y="53086"/>
                  </a:lnTo>
                  <a:lnTo>
                    <a:pt x="34137" y="54229"/>
                  </a:lnTo>
                  <a:lnTo>
                    <a:pt x="37147" y="55880"/>
                  </a:lnTo>
                  <a:lnTo>
                    <a:pt x="34112" y="53086"/>
                  </a:lnTo>
                  <a:lnTo>
                    <a:pt x="33972" y="52959"/>
                  </a:lnTo>
                  <a:lnTo>
                    <a:pt x="38455" y="53594"/>
                  </a:lnTo>
                  <a:lnTo>
                    <a:pt x="37884" y="52959"/>
                  </a:lnTo>
                  <a:lnTo>
                    <a:pt x="37782" y="52832"/>
                  </a:lnTo>
                  <a:lnTo>
                    <a:pt x="37096" y="52070"/>
                  </a:lnTo>
                  <a:lnTo>
                    <a:pt x="36309" y="51181"/>
                  </a:lnTo>
                  <a:lnTo>
                    <a:pt x="35966" y="50800"/>
                  </a:lnTo>
                  <a:lnTo>
                    <a:pt x="36626" y="51308"/>
                  </a:lnTo>
                  <a:lnTo>
                    <a:pt x="37553" y="51816"/>
                  </a:lnTo>
                  <a:lnTo>
                    <a:pt x="39827" y="52832"/>
                  </a:lnTo>
                  <a:lnTo>
                    <a:pt x="38061" y="51054"/>
                  </a:lnTo>
                  <a:lnTo>
                    <a:pt x="37617" y="50800"/>
                  </a:lnTo>
                  <a:lnTo>
                    <a:pt x="36271" y="50038"/>
                  </a:lnTo>
                  <a:lnTo>
                    <a:pt x="36576" y="49911"/>
                  </a:lnTo>
                  <a:lnTo>
                    <a:pt x="37922" y="50927"/>
                  </a:lnTo>
                  <a:lnTo>
                    <a:pt x="38887" y="51308"/>
                  </a:lnTo>
                  <a:lnTo>
                    <a:pt x="40322" y="51816"/>
                  </a:lnTo>
                  <a:lnTo>
                    <a:pt x="37655" y="49911"/>
                  </a:lnTo>
                  <a:lnTo>
                    <a:pt x="36423" y="49022"/>
                  </a:lnTo>
                  <a:lnTo>
                    <a:pt x="38963" y="50368"/>
                  </a:lnTo>
                  <a:lnTo>
                    <a:pt x="38531" y="50038"/>
                  </a:lnTo>
                  <a:lnTo>
                    <a:pt x="40195" y="50165"/>
                  </a:lnTo>
                  <a:lnTo>
                    <a:pt x="39928" y="50038"/>
                  </a:lnTo>
                  <a:lnTo>
                    <a:pt x="37858" y="49022"/>
                  </a:lnTo>
                  <a:lnTo>
                    <a:pt x="37592" y="48895"/>
                  </a:lnTo>
                  <a:lnTo>
                    <a:pt x="39039" y="49149"/>
                  </a:lnTo>
                  <a:lnTo>
                    <a:pt x="38722" y="48895"/>
                  </a:lnTo>
                  <a:lnTo>
                    <a:pt x="37287" y="47752"/>
                  </a:lnTo>
                  <a:lnTo>
                    <a:pt x="36969" y="47498"/>
                  </a:lnTo>
                  <a:lnTo>
                    <a:pt x="38646" y="48006"/>
                  </a:lnTo>
                  <a:lnTo>
                    <a:pt x="37947" y="47498"/>
                  </a:lnTo>
                  <a:lnTo>
                    <a:pt x="36004" y="46101"/>
                  </a:lnTo>
                  <a:lnTo>
                    <a:pt x="40436" y="48006"/>
                  </a:lnTo>
                  <a:lnTo>
                    <a:pt x="37363" y="46101"/>
                  </a:lnTo>
                  <a:lnTo>
                    <a:pt x="36550" y="45593"/>
                  </a:lnTo>
                  <a:lnTo>
                    <a:pt x="40576" y="48006"/>
                  </a:lnTo>
                  <a:lnTo>
                    <a:pt x="40259" y="46863"/>
                  </a:lnTo>
                  <a:lnTo>
                    <a:pt x="38836" y="45593"/>
                  </a:lnTo>
                  <a:lnTo>
                    <a:pt x="38557" y="45339"/>
                  </a:lnTo>
                  <a:lnTo>
                    <a:pt x="39712" y="46228"/>
                  </a:lnTo>
                  <a:lnTo>
                    <a:pt x="39966" y="45974"/>
                  </a:lnTo>
                  <a:lnTo>
                    <a:pt x="41516" y="47078"/>
                  </a:lnTo>
                  <a:lnTo>
                    <a:pt x="40906" y="47244"/>
                  </a:lnTo>
                  <a:lnTo>
                    <a:pt x="41224" y="47282"/>
                  </a:lnTo>
                  <a:lnTo>
                    <a:pt x="41440" y="47218"/>
                  </a:lnTo>
                  <a:lnTo>
                    <a:pt x="41529" y="47091"/>
                  </a:lnTo>
                  <a:lnTo>
                    <a:pt x="41656" y="46672"/>
                  </a:lnTo>
                  <a:lnTo>
                    <a:pt x="41160" y="45974"/>
                  </a:lnTo>
                  <a:lnTo>
                    <a:pt x="40106" y="45339"/>
                  </a:lnTo>
                  <a:lnTo>
                    <a:pt x="39065" y="44704"/>
                  </a:lnTo>
                  <a:lnTo>
                    <a:pt x="44196" y="47244"/>
                  </a:lnTo>
                  <a:lnTo>
                    <a:pt x="40767" y="44704"/>
                  </a:lnTo>
                  <a:lnTo>
                    <a:pt x="38722" y="43180"/>
                  </a:lnTo>
                  <a:lnTo>
                    <a:pt x="35979" y="41148"/>
                  </a:lnTo>
                  <a:lnTo>
                    <a:pt x="42265" y="44704"/>
                  </a:lnTo>
                  <a:lnTo>
                    <a:pt x="40703" y="42418"/>
                  </a:lnTo>
                  <a:lnTo>
                    <a:pt x="40144" y="41148"/>
                  </a:lnTo>
                  <a:lnTo>
                    <a:pt x="39992" y="40817"/>
                  </a:lnTo>
                  <a:lnTo>
                    <a:pt x="43434" y="43053"/>
                  </a:lnTo>
                  <a:lnTo>
                    <a:pt x="42545" y="41579"/>
                  </a:lnTo>
                  <a:lnTo>
                    <a:pt x="39916" y="40601"/>
                  </a:lnTo>
                  <a:lnTo>
                    <a:pt x="39598" y="39116"/>
                  </a:lnTo>
                  <a:lnTo>
                    <a:pt x="41643" y="40601"/>
                  </a:lnTo>
                  <a:lnTo>
                    <a:pt x="40055" y="39116"/>
                  </a:lnTo>
                  <a:lnTo>
                    <a:pt x="39370" y="38481"/>
                  </a:lnTo>
                  <a:lnTo>
                    <a:pt x="40855" y="38354"/>
                  </a:lnTo>
                  <a:lnTo>
                    <a:pt x="41516" y="38481"/>
                  </a:lnTo>
                  <a:lnTo>
                    <a:pt x="42443" y="39624"/>
                  </a:lnTo>
                  <a:lnTo>
                    <a:pt x="43053" y="40132"/>
                  </a:lnTo>
                  <a:lnTo>
                    <a:pt x="42024" y="38227"/>
                  </a:lnTo>
                  <a:lnTo>
                    <a:pt x="44488" y="38989"/>
                  </a:lnTo>
                  <a:lnTo>
                    <a:pt x="43967" y="38227"/>
                  </a:lnTo>
                  <a:lnTo>
                    <a:pt x="42976" y="36766"/>
                  </a:lnTo>
                  <a:lnTo>
                    <a:pt x="41643" y="35941"/>
                  </a:lnTo>
                  <a:lnTo>
                    <a:pt x="40614" y="35306"/>
                  </a:lnTo>
                  <a:lnTo>
                    <a:pt x="38684" y="32766"/>
                  </a:lnTo>
                  <a:lnTo>
                    <a:pt x="38569" y="32639"/>
                  </a:lnTo>
                  <a:lnTo>
                    <a:pt x="41922" y="35433"/>
                  </a:lnTo>
                  <a:lnTo>
                    <a:pt x="38963" y="31750"/>
                  </a:lnTo>
                  <a:lnTo>
                    <a:pt x="44856" y="36830"/>
                  </a:lnTo>
                  <a:lnTo>
                    <a:pt x="44589" y="36449"/>
                  </a:lnTo>
                  <a:lnTo>
                    <a:pt x="43865" y="35687"/>
                  </a:lnTo>
                  <a:lnTo>
                    <a:pt x="42710" y="34925"/>
                  </a:lnTo>
                  <a:lnTo>
                    <a:pt x="43154" y="35052"/>
                  </a:lnTo>
                  <a:lnTo>
                    <a:pt x="43840" y="35433"/>
                  </a:lnTo>
                  <a:lnTo>
                    <a:pt x="45034" y="36576"/>
                  </a:lnTo>
                  <a:lnTo>
                    <a:pt x="44475" y="35433"/>
                  </a:lnTo>
                  <a:lnTo>
                    <a:pt x="43700" y="34925"/>
                  </a:lnTo>
                  <a:lnTo>
                    <a:pt x="42532" y="34163"/>
                  </a:lnTo>
                  <a:lnTo>
                    <a:pt x="42938" y="33782"/>
                  </a:lnTo>
                  <a:lnTo>
                    <a:pt x="43751" y="34417"/>
                  </a:lnTo>
                  <a:lnTo>
                    <a:pt x="43992" y="34798"/>
                  </a:lnTo>
                  <a:lnTo>
                    <a:pt x="44919" y="35560"/>
                  </a:lnTo>
                  <a:lnTo>
                    <a:pt x="43192" y="33782"/>
                  </a:lnTo>
                  <a:lnTo>
                    <a:pt x="42087" y="32639"/>
                  </a:lnTo>
                  <a:lnTo>
                    <a:pt x="43065" y="32766"/>
                  </a:lnTo>
                  <a:lnTo>
                    <a:pt x="43548" y="33147"/>
                  </a:lnTo>
                  <a:lnTo>
                    <a:pt x="44170" y="33604"/>
                  </a:lnTo>
                  <a:lnTo>
                    <a:pt x="44373" y="32893"/>
                  </a:lnTo>
                  <a:lnTo>
                    <a:pt x="44107" y="32639"/>
                  </a:lnTo>
                  <a:lnTo>
                    <a:pt x="43205" y="31750"/>
                  </a:lnTo>
                  <a:lnTo>
                    <a:pt x="42951" y="31496"/>
                  </a:lnTo>
                  <a:lnTo>
                    <a:pt x="41414" y="29972"/>
                  </a:lnTo>
                  <a:lnTo>
                    <a:pt x="40767" y="29337"/>
                  </a:lnTo>
                  <a:lnTo>
                    <a:pt x="42875" y="29845"/>
                  </a:lnTo>
                  <a:lnTo>
                    <a:pt x="46202" y="32893"/>
                  </a:lnTo>
                  <a:lnTo>
                    <a:pt x="44208" y="30480"/>
                  </a:lnTo>
                  <a:lnTo>
                    <a:pt x="47269" y="32893"/>
                  </a:lnTo>
                  <a:lnTo>
                    <a:pt x="46672" y="31877"/>
                  </a:lnTo>
                  <a:lnTo>
                    <a:pt x="45085" y="30734"/>
                  </a:lnTo>
                  <a:lnTo>
                    <a:pt x="45402" y="30480"/>
                  </a:lnTo>
                  <a:lnTo>
                    <a:pt x="44310" y="29337"/>
                  </a:lnTo>
                  <a:lnTo>
                    <a:pt x="44056" y="29083"/>
                  </a:lnTo>
                  <a:lnTo>
                    <a:pt x="43446" y="28448"/>
                  </a:lnTo>
                  <a:lnTo>
                    <a:pt x="44678" y="28956"/>
                  </a:lnTo>
                  <a:lnTo>
                    <a:pt x="45707" y="30226"/>
                  </a:lnTo>
                  <a:lnTo>
                    <a:pt x="45643" y="29083"/>
                  </a:lnTo>
                  <a:lnTo>
                    <a:pt x="44221" y="28448"/>
                  </a:lnTo>
                  <a:lnTo>
                    <a:pt x="42951" y="26924"/>
                  </a:lnTo>
                  <a:lnTo>
                    <a:pt x="40386" y="25400"/>
                  </a:lnTo>
                  <a:lnTo>
                    <a:pt x="41605" y="25654"/>
                  </a:lnTo>
                  <a:lnTo>
                    <a:pt x="41833" y="26035"/>
                  </a:lnTo>
                  <a:lnTo>
                    <a:pt x="41935" y="25273"/>
                  </a:lnTo>
                  <a:lnTo>
                    <a:pt x="43827" y="26670"/>
                  </a:lnTo>
                  <a:lnTo>
                    <a:pt x="42684" y="25273"/>
                  </a:lnTo>
                  <a:lnTo>
                    <a:pt x="42176" y="24638"/>
                  </a:lnTo>
                  <a:lnTo>
                    <a:pt x="43116" y="25019"/>
                  </a:lnTo>
                  <a:lnTo>
                    <a:pt x="47028" y="28448"/>
                  </a:lnTo>
                  <a:lnTo>
                    <a:pt x="44678" y="26162"/>
                  </a:lnTo>
                  <a:lnTo>
                    <a:pt x="46977" y="27051"/>
                  </a:lnTo>
                  <a:lnTo>
                    <a:pt x="46126" y="26162"/>
                  </a:lnTo>
                  <a:lnTo>
                    <a:pt x="45427" y="25450"/>
                  </a:lnTo>
                  <a:lnTo>
                    <a:pt x="46647" y="26543"/>
                  </a:lnTo>
                  <a:lnTo>
                    <a:pt x="46977" y="26797"/>
                  </a:lnTo>
                  <a:lnTo>
                    <a:pt x="45097" y="24892"/>
                  </a:lnTo>
                  <a:lnTo>
                    <a:pt x="45872" y="25273"/>
                  </a:lnTo>
                  <a:lnTo>
                    <a:pt x="46189" y="25527"/>
                  </a:lnTo>
                  <a:lnTo>
                    <a:pt x="47409" y="26670"/>
                  </a:lnTo>
                  <a:lnTo>
                    <a:pt x="48171" y="26543"/>
                  </a:lnTo>
                  <a:lnTo>
                    <a:pt x="45669" y="24892"/>
                  </a:lnTo>
                  <a:lnTo>
                    <a:pt x="45085" y="24511"/>
                  </a:lnTo>
                  <a:lnTo>
                    <a:pt x="44310" y="24003"/>
                  </a:lnTo>
                  <a:lnTo>
                    <a:pt x="43548" y="23495"/>
                  </a:lnTo>
                  <a:lnTo>
                    <a:pt x="45631" y="24384"/>
                  </a:lnTo>
                  <a:lnTo>
                    <a:pt x="45745" y="24638"/>
                  </a:lnTo>
                  <a:lnTo>
                    <a:pt x="46050" y="24892"/>
                  </a:lnTo>
                  <a:lnTo>
                    <a:pt x="46291" y="25146"/>
                  </a:lnTo>
                  <a:lnTo>
                    <a:pt x="47599" y="25400"/>
                  </a:lnTo>
                  <a:lnTo>
                    <a:pt x="46139" y="23241"/>
                  </a:lnTo>
                  <a:lnTo>
                    <a:pt x="45961" y="22987"/>
                  </a:lnTo>
                  <a:lnTo>
                    <a:pt x="47358" y="23368"/>
                  </a:lnTo>
                  <a:lnTo>
                    <a:pt x="50342" y="25857"/>
                  </a:lnTo>
                  <a:lnTo>
                    <a:pt x="50304" y="25273"/>
                  </a:lnTo>
                  <a:lnTo>
                    <a:pt x="48856" y="22987"/>
                  </a:lnTo>
                  <a:lnTo>
                    <a:pt x="48133" y="21844"/>
                  </a:lnTo>
                  <a:lnTo>
                    <a:pt x="49453" y="21844"/>
                  </a:lnTo>
                  <a:lnTo>
                    <a:pt x="49009" y="21717"/>
                  </a:lnTo>
                  <a:lnTo>
                    <a:pt x="46939" y="19685"/>
                  </a:lnTo>
                  <a:lnTo>
                    <a:pt x="45008" y="17780"/>
                  </a:lnTo>
                  <a:lnTo>
                    <a:pt x="51485" y="22987"/>
                  </a:lnTo>
                  <a:lnTo>
                    <a:pt x="50380" y="21602"/>
                  </a:lnTo>
                  <a:lnTo>
                    <a:pt x="51638" y="22733"/>
                  </a:lnTo>
                  <a:lnTo>
                    <a:pt x="52679" y="22860"/>
                  </a:lnTo>
                  <a:lnTo>
                    <a:pt x="51549" y="20955"/>
                  </a:lnTo>
                  <a:lnTo>
                    <a:pt x="51422" y="20701"/>
                  </a:lnTo>
                  <a:lnTo>
                    <a:pt x="50863" y="18923"/>
                  </a:lnTo>
                  <a:lnTo>
                    <a:pt x="51828" y="19939"/>
                  </a:lnTo>
                  <a:lnTo>
                    <a:pt x="52997" y="20574"/>
                  </a:lnTo>
                  <a:lnTo>
                    <a:pt x="53022" y="19812"/>
                  </a:lnTo>
                  <a:lnTo>
                    <a:pt x="53784" y="19939"/>
                  </a:lnTo>
                  <a:lnTo>
                    <a:pt x="53657" y="19812"/>
                  </a:lnTo>
                  <a:lnTo>
                    <a:pt x="52832" y="18923"/>
                  </a:lnTo>
                  <a:lnTo>
                    <a:pt x="53149" y="18923"/>
                  </a:lnTo>
                  <a:lnTo>
                    <a:pt x="51854" y="17780"/>
                  </a:lnTo>
                  <a:lnTo>
                    <a:pt x="51562" y="17526"/>
                  </a:lnTo>
                  <a:lnTo>
                    <a:pt x="54241" y="18796"/>
                  </a:lnTo>
                  <a:lnTo>
                    <a:pt x="54063" y="17526"/>
                  </a:lnTo>
                  <a:lnTo>
                    <a:pt x="53873" y="16764"/>
                  </a:lnTo>
                  <a:lnTo>
                    <a:pt x="53644" y="15875"/>
                  </a:lnTo>
                  <a:lnTo>
                    <a:pt x="55727" y="16764"/>
                  </a:lnTo>
                  <a:lnTo>
                    <a:pt x="56388" y="17780"/>
                  </a:lnTo>
                  <a:lnTo>
                    <a:pt x="56197" y="16129"/>
                  </a:lnTo>
                  <a:lnTo>
                    <a:pt x="55930" y="15875"/>
                  </a:lnTo>
                  <a:lnTo>
                    <a:pt x="55384" y="15367"/>
                  </a:lnTo>
                  <a:lnTo>
                    <a:pt x="55245" y="15240"/>
                  </a:lnTo>
                  <a:lnTo>
                    <a:pt x="54419" y="14478"/>
                  </a:lnTo>
                  <a:lnTo>
                    <a:pt x="55067" y="15240"/>
                  </a:lnTo>
                  <a:lnTo>
                    <a:pt x="54775" y="14986"/>
                  </a:lnTo>
                  <a:lnTo>
                    <a:pt x="53581" y="13970"/>
                  </a:lnTo>
                  <a:lnTo>
                    <a:pt x="52641" y="12941"/>
                  </a:lnTo>
                  <a:lnTo>
                    <a:pt x="52057" y="11938"/>
                  </a:lnTo>
                  <a:lnTo>
                    <a:pt x="52222" y="11811"/>
                  </a:lnTo>
                  <a:lnTo>
                    <a:pt x="53047" y="13208"/>
                  </a:lnTo>
                  <a:lnTo>
                    <a:pt x="55143" y="14605"/>
                  </a:lnTo>
                  <a:lnTo>
                    <a:pt x="56070" y="15367"/>
                  </a:lnTo>
                  <a:lnTo>
                    <a:pt x="54444" y="13716"/>
                  </a:lnTo>
                  <a:lnTo>
                    <a:pt x="57835" y="16383"/>
                  </a:lnTo>
                  <a:lnTo>
                    <a:pt x="54927" y="13716"/>
                  </a:lnTo>
                  <a:lnTo>
                    <a:pt x="52844" y="11811"/>
                  </a:lnTo>
                  <a:lnTo>
                    <a:pt x="51054" y="10160"/>
                  </a:lnTo>
                  <a:lnTo>
                    <a:pt x="53581" y="11811"/>
                  </a:lnTo>
                  <a:lnTo>
                    <a:pt x="54457" y="12700"/>
                  </a:lnTo>
                  <a:lnTo>
                    <a:pt x="54152" y="12026"/>
                  </a:lnTo>
                  <a:lnTo>
                    <a:pt x="53149" y="10668"/>
                  </a:lnTo>
                  <a:lnTo>
                    <a:pt x="53606" y="10795"/>
                  </a:lnTo>
                  <a:lnTo>
                    <a:pt x="55664" y="12700"/>
                  </a:lnTo>
                  <a:lnTo>
                    <a:pt x="54343" y="11811"/>
                  </a:lnTo>
                  <a:lnTo>
                    <a:pt x="55956" y="13462"/>
                  </a:lnTo>
                  <a:lnTo>
                    <a:pt x="56057" y="13208"/>
                  </a:lnTo>
                  <a:lnTo>
                    <a:pt x="55981" y="12941"/>
                  </a:lnTo>
                  <a:lnTo>
                    <a:pt x="55765" y="12700"/>
                  </a:lnTo>
                  <a:lnTo>
                    <a:pt x="53975" y="10668"/>
                  </a:lnTo>
                  <a:lnTo>
                    <a:pt x="53530" y="10160"/>
                  </a:lnTo>
                  <a:lnTo>
                    <a:pt x="52743" y="9271"/>
                  </a:lnTo>
                  <a:lnTo>
                    <a:pt x="54978" y="10922"/>
                  </a:lnTo>
                  <a:lnTo>
                    <a:pt x="55410" y="11557"/>
                  </a:lnTo>
                  <a:lnTo>
                    <a:pt x="55321" y="11938"/>
                  </a:lnTo>
                  <a:lnTo>
                    <a:pt x="55664" y="12446"/>
                  </a:lnTo>
                  <a:lnTo>
                    <a:pt x="58242" y="14478"/>
                  </a:lnTo>
                  <a:lnTo>
                    <a:pt x="57696" y="13843"/>
                  </a:lnTo>
                  <a:lnTo>
                    <a:pt x="58267" y="14097"/>
                  </a:lnTo>
                  <a:lnTo>
                    <a:pt x="58889" y="14338"/>
                  </a:lnTo>
                  <a:lnTo>
                    <a:pt x="59245" y="14516"/>
                  </a:lnTo>
                  <a:lnTo>
                    <a:pt x="58991" y="14376"/>
                  </a:lnTo>
                  <a:lnTo>
                    <a:pt x="59702" y="14605"/>
                  </a:lnTo>
                  <a:lnTo>
                    <a:pt x="58966" y="14097"/>
                  </a:lnTo>
                  <a:lnTo>
                    <a:pt x="58737" y="13843"/>
                  </a:lnTo>
                  <a:lnTo>
                    <a:pt x="54622" y="9144"/>
                  </a:lnTo>
                  <a:lnTo>
                    <a:pt x="54178" y="8636"/>
                  </a:lnTo>
                  <a:lnTo>
                    <a:pt x="58547" y="12306"/>
                  </a:lnTo>
                  <a:lnTo>
                    <a:pt x="58712" y="12446"/>
                  </a:lnTo>
                  <a:lnTo>
                    <a:pt x="58407" y="12026"/>
                  </a:lnTo>
                  <a:lnTo>
                    <a:pt x="57594" y="10541"/>
                  </a:lnTo>
                  <a:lnTo>
                    <a:pt x="59778" y="12827"/>
                  </a:lnTo>
                  <a:lnTo>
                    <a:pt x="61379" y="13970"/>
                  </a:lnTo>
                  <a:lnTo>
                    <a:pt x="61950" y="14605"/>
                  </a:lnTo>
                  <a:lnTo>
                    <a:pt x="60375" y="12573"/>
                  </a:lnTo>
                  <a:lnTo>
                    <a:pt x="63703" y="15748"/>
                  </a:lnTo>
                  <a:lnTo>
                    <a:pt x="61404" y="12700"/>
                  </a:lnTo>
                  <a:lnTo>
                    <a:pt x="62128" y="13462"/>
                  </a:lnTo>
                  <a:lnTo>
                    <a:pt x="61887" y="12954"/>
                  </a:lnTo>
                  <a:lnTo>
                    <a:pt x="61645" y="12700"/>
                  </a:lnTo>
                  <a:lnTo>
                    <a:pt x="61518" y="12573"/>
                  </a:lnTo>
                  <a:lnTo>
                    <a:pt x="61264" y="12319"/>
                  </a:lnTo>
                  <a:lnTo>
                    <a:pt x="60071" y="10541"/>
                  </a:lnTo>
                  <a:lnTo>
                    <a:pt x="59296" y="9398"/>
                  </a:lnTo>
                  <a:lnTo>
                    <a:pt x="65239" y="14351"/>
                  </a:lnTo>
                  <a:close/>
                </a:path>
                <a:path w="154939" h="170815">
                  <a:moveTo>
                    <a:pt x="65532" y="9271"/>
                  </a:moveTo>
                  <a:lnTo>
                    <a:pt x="65138" y="8382"/>
                  </a:lnTo>
                  <a:lnTo>
                    <a:pt x="64071" y="6731"/>
                  </a:lnTo>
                  <a:lnTo>
                    <a:pt x="63754" y="5930"/>
                  </a:lnTo>
                  <a:lnTo>
                    <a:pt x="64998" y="7112"/>
                  </a:lnTo>
                  <a:lnTo>
                    <a:pt x="63754" y="5842"/>
                  </a:lnTo>
                  <a:lnTo>
                    <a:pt x="63271" y="5321"/>
                  </a:lnTo>
                  <a:lnTo>
                    <a:pt x="63004" y="4699"/>
                  </a:lnTo>
                  <a:lnTo>
                    <a:pt x="58712" y="508"/>
                  </a:lnTo>
                  <a:lnTo>
                    <a:pt x="62915" y="6083"/>
                  </a:lnTo>
                  <a:lnTo>
                    <a:pt x="65532" y="9271"/>
                  </a:lnTo>
                  <a:close/>
                </a:path>
                <a:path w="154939" h="170815">
                  <a:moveTo>
                    <a:pt x="65684" y="9817"/>
                  </a:moveTo>
                  <a:lnTo>
                    <a:pt x="65659" y="9613"/>
                  </a:lnTo>
                  <a:lnTo>
                    <a:pt x="64897" y="8826"/>
                  </a:lnTo>
                  <a:lnTo>
                    <a:pt x="65392" y="9372"/>
                  </a:lnTo>
                  <a:lnTo>
                    <a:pt x="65684" y="9817"/>
                  </a:lnTo>
                  <a:close/>
                </a:path>
                <a:path w="154939" h="170815">
                  <a:moveTo>
                    <a:pt x="65735" y="9918"/>
                  </a:moveTo>
                  <a:lnTo>
                    <a:pt x="65582" y="9956"/>
                  </a:lnTo>
                  <a:lnTo>
                    <a:pt x="65709" y="9969"/>
                  </a:lnTo>
                  <a:close/>
                </a:path>
                <a:path w="154939" h="170815">
                  <a:moveTo>
                    <a:pt x="65811" y="7658"/>
                  </a:moveTo>
                  <a:lnTo>
                    <a:pt x="65747" y="6985"/>
                  </a:lnTo>
                  <a:lnTo>
                    <a:pt x="63906" y="4826"/>
                  </a:lnTo>
                  <a:lnTo>
                    <a:pt x="63474" y="4572"/>
                  </a:lnTo>
                  <a:lnTo>
                    <a:pt x="64833" y="6223"/>
                  </a:lnTo>
                  <a:lnTo>
                    <a:pt x="65811" y="7658"/>
                  </a:lnTo>
                  <a:close/>
                </a:path>
                <a:path w="154939" h="170815">
                  <a:moveTo>
                    <a:pt x="66027" y="10020"/>
                  </a:moveTo>
                  <a:lnTo>
                    <a:pt x="65951" y="9855"/>
                  </a:lnTo>
                  <a:lnTo>
                    <a:pt x="65773" y="9588"/>
                  </a:lnTo>
                  <a:lnTo>
                    <a:pt x="65532" y="9271"/>
                  </a:lnTo>
                  <a:lnTo>
                    <a:pt x="65633" y="9525"/>
                  </a:lnTo>
                  <a:lnTo>
                    <a:pt x="66027" y="10020"/>
                  </a:lnTo>
                  <a:close/>
                </a:path>
                <a:path w="154939" h="170815">
                  <a:moveTo>
                    <a:pt x="66090" y="8890"/>
                  </a:moveTo>
                  <a:lnTo>
                    <a:pt x="65824" y="7924"/>
                  </a:lnTo>
                  <a:lnTo>
                    <a:pt x="64998" y="7112"/>
                  </a:lnTo>
                  <a:lnTo>
                    <a:pt x="65392" y="8001"/>
                  </a:lnTo>
                  <a:lnTo>
                    <a:pt x="66090" y="8890"/>
                  </a:lnTo>
                  <a:close/>
                </a:path>
                <a:path w="154939" h="170815">
                  <a:moveTo>
                    <a:pt x="66281" y="8382"/>
                  </a:moveTo>
                  <a:lnTo>
                    <a:pt x="65811" y="7658"/>
                  </a:lnTo>
                  <a:lnTo>
                    <a:pt x="65900" y="8001"/>
                  </a:lnTo>
                  <a:lnTo>
                    <a:pt x="66281" y="8382"/>
                  </a:lnTo>
                  <a:close/>
                </a:path>
                <a:path w="154939" h="170815">
                  <a:moveTo>
                    <a:pt x="67348" y="8039"/>
                  </a:moveTo>
                  <a:lnTo>
                    <a:pt x="65290" y="5397"/>
                  </a:lnTo>
                  <a:lnTo>
                    <a:pt x="63715" y="3365"/>
                  </a:lnTo>
                  <a:lnTo>
                    <a:pt x="63563" y="2933"/>
                  </a:lnTo>
                  <a:lnTo>
                    <a:pt x="64706" y="3937"/>
                  </a:lnTo>
                  <a:lnTo>
                    <a:pt x="65557" y="4889"/>
                  </a:lnTo>
                  <a:lnTo>
                    <a:pt x="65011" y="4203"/>
                  </a:lnTo>
                  <a:lnTo>
                    <a:pt x="66306" y="5232"/>
                  </a:lnTo>
                  <a:lnTo>
                    <a:pt x="64897" y="3568"/>
                  </a:lnTo>
                  <a:lnTo>
                    <a:pt x="62877" y="1790"/>
                  </a:lnTo>
                  <a:lnTo>
                    <a:pt x="62560" y="1943"/>
                  </a:lnTo>
                  <a:lnTo>
                    <a:pt x="63830" y="3784"/>
                  </a:lnTo>
                  <a:lnTo>
                    <a:pt x="63258" y="3289"/>
                  </a:lnTo>
                  <a:lnTo>
                    <a:pt x="62687" y="2578"/>
                  </a:lnTo>
                  <a:lnTo>
                    <a:pt x="62255" y="2095"/>
                  </a:lnTo>
                  <a:lnTo>
                    <a:pt x="63246" y="3492"/>
                  </a:lnTo>
                  <a:lnTo>
                    <a:pt x="65062" y="5816"/>
                  </a:lnTo>
                  <a:lnTo>
                    <a:pt x="67348" y="8039"/>
                  </a:lnTo>
                  <a:close/>
                </a:path>
                <a:path w="154939" h="170815">
                  <a:moveTo>
                    <a:pt x="68021" y="6756"/>
                  </a:moveTo>
                  <a:lnTo>
                    <a:pt x="67614" y="5867"/>
                  </a:lnTo>
                  <a:lnTo>
                    <a:pt x="67056" y="5168"/>
                  </a:lnTo>
                  <a:lnTo>
                    <a:pt x="65633" y="3695"/>
                  </a:lnTo>
                  <a:lnTo>
                    <a:pt x="65773" y="4114"/>
                  </a:lnTo>
                  <a:lnTo>
                    <a:pt x="68021" y="6756"/>
                  </a:lnTo>
                  <a:close/>
                </a:path>
                <a:path w="154939" h="170815">
                  <a:moveTo>
                    <a:pt x="91376" y="88646"/>
                  </a:moveTo>
                  <a:lnTo>
                    <a:pt x="88011" y="88150"/>
                  </a:lnTo>
                  <a:lnTo>
                    <a:pt x="87693" y="87922"/>
                  </a:lnTo>
                  <a:lnTo>
                    <a:pt x="87845" y="88125"/>
                  </a:lnTo>
                  <a:lnTo>
                    <a:pt x="86550" y="87922"/>
                  </a:lnTo>
                  <a:lnTo>
                    <a:pt x="88252" y="88646"/>
                  </a:lnTo>
                  <a:lnTo>
                    <a:pt x="88747" y="88646"/>
                  </a:lnTo>
                  <a:lnTo>
                    <a:pt x="91376" y="88646"/>
                  </a:lnTo>
                  <a:close/>
                </a:path>
                <a:path w="154939" h="170815">
                  <a:moveTo>
                    <a:pt x="93548" y="147523"/>
                  </a:moveTo>
                  <a:lnTo>
                    <a:pt x="93370" y="147370"/>
                  </a:lnTo>
                  <a:lnTo>
                    <a:pt x="93484" y="147612"/>
                  </a:lnTo>
                  <a:close/>
                </a:path>
                <a:path w="154939" h="170815">
                  <a:moveTo>
                    <a:pt x="94386" y="85001"/>
                  </a:moveTo>
                  <a:lnTo>
                    <a:pt x="93713" y="84670"/>
                  </a:lnTo>
                  <a:lnTo>
                    <a:pt x="91884" y="84924"/>
                  </a:lnTo>
                  <a:lnTo>
                    <a:pt x="94386" y="85001"/>
                  </a:lnTo>
                  <a:close/>
                </a:path>
                <a:path w="154939" h="170815">
                  <a:moveTo>
                    <a:pt x="94602" y="85102"/>
                  </a:moveTo>
                  <a:lnTo>
                    <a:pt x="94386" y="85001"/>
                  </a:lnTo>
                  <a:lnTo>
                    <a:pt x="94602" y="85102"/>
                  </a:lnTo>
                  <a:close/>
                </a:path>
                <a:path w="154939" h="170815">
                  <a:moveTo>
                    <a:pt x="98971" y="77762"/>
                  </a:moveTo>
                  <a:lnTo>
                    <a:pt x="98336" y="77343"/>
                  </a:lnTo>
                  <a:lnTo>
                    <a:pt x="98640" y="77762"/>
                  </a:lnTo>
                  <a:lnTo>
                    <a:pt x="98971" y="77762"/>
                  </a:lnTo>
                  <a:close/>
                </a:path>
                <a:path w="154939" h="170815">
                  <a:moveTo>
                    <a:pt x="99923" y="74282"/>
                  </a:moveTo>
                  <a:lnTo>
                    <a:pt x="99568" y="74015"/>
                  </a:lnTo>
                  <a:lnTo>
                    <a:pt x="97955" y="73660"/>
                  </a:lnTo>
                  <a:lnTo>
                    <a:pt x="96812" y="73736"/>
                  </a:lnTo>
                  <a:lnTo>
                    <a:pt x="98285" y="74447"/>
                  </a:lnTo>
                  <a:lnTo>
                    <a:pt x="98602" y="74206"/>
                  </a:lnTo>
                  <a:lnTo>
                    <a:pt x="99923" y="74282"/>
                  </a:lnTo>
                  <a:close/>
                </a:path>
                <a:path w="154939" h="170815">
                  <a:moveTo>
                    <a:pt x="103746" y="63792"/>
                  </a:moveTo>
                  <a:lnTo>
                    <a:pt x="103505" y="63792"/>
                  </a:lnTo>
                  <a:lnTo>
                    <a:pt x="103543" y="63919"/>
                  </a:lnTo>
                  <a:lnTo>
                    <a:pt x="103746" y="63792"/>
                  </a:lnTo>
                  <a:close/>
                </a:path>
                <a:path w="154939" h="170815">
                  <a:moveTo>
                    <a:pt x="103835" y="61569"/>
                  </a:moveTo>
                  <a:lnTo>
                    <a:pt x="103746" y="61379"/>
                  </a:lnTo>
                  <a:lnTo>
                    <a:pt x="103263" y="61429"/>
                  </a:lnTo>
                  <a:lnTo>
                    <a:pt x="103835" y="61569"/>
                  </a:lnTo>
                  <a:close/>
                </a:path>
                <a:path w="154939" h="170815">
                  <a:moveTo>
                    <a:pt x="104241" y="60807"/>
                  </a:moveTo>
                  <a:lnTo>
                    <a:pt x="103797" y="60375"/>
                  </a:lnTo>
                  <a:lnTo>
                    <a:pt x="100380" y="58902"/>
                  </a:lnTo>
                  <a:lnTo>
                    <a:pt x="101155" y="59664"/>
                  </a:lnTo>
                  <a:lnTo>
                    <a:pt x="104241" y="60807"/>
                  </a:lnTo>
                  <a:close/>
                </a:path>
                <a:path w="154939" h="170815">
                  <a:moveTo>
                    <a:pt x="104254" y="62623"/>
                  </a:moveTo>
                  <a:lnTo>
                    <a:pt x="103835" y="62522"/>
                  </a:lnTo>
                  <a:lnTo>
                    <a:pt x="104254" y="62623"/>
                  </a:lnTo>
                  <a:close/>
                </a:path>
                <a:path w="154939" h="170815">
                  <a:moveTo>
                    <a:pt x="104355" y="72415"/>
                  </a:moveTo>
                  <a:lnTo>
                    <a:pt x="102438" y="71412"/>
                  </a:lnTo>
                  <a:lnTo>
                    <a:pt x="101307" y="71412"/>
                  </a:lnTo>
                  <a:lnTo>
                    <a:pt x="104355" y="72415"/>
                  </a:lnTo>
                  <a:close/>
                </a:path>
                <a:path w="154939" h="170815">
                  <a:moveTo>
                    <a:pt x="104381" y="51676"/>
                  </a:moveTo>
                  <a:lnTo>
                    <a:pt x="104114" y="51549"/>
                  </a:lnTo>
                  <a:lnTo>
                    <a:pt x="103771" y="51409"/>
                  </a:lnTo>
                  <a:lnTo>
                    <a:pt x="103162" y="51231"/>
                  </a:lnTo>
                  <a:lnTo>
                    <a:pt x="103657" y="51409"/>
                  </a:lnTo>
                  <a:lnTo>
                    <a:pt x="104038" y="51536"/>
                  </a:lnTo>
                  <a:lnTo>
                    <a:pt x="104381" y="51676"/>
                  </a:lnTo>
                  <a:close/>
                </a:path>
                <a:path w="154939" h="170815">
                  <a:moveTo>
                    <a:pt x="104876" y="72682"/>
                  </a:moveTo>
                  <a:lnTo>
                    <a:pt x="104355" y="72415"/>
                  </a:lnTo>
                  <a:lnTo>
                    <a:pt x="104876" y="72682"/>
                  </a:lnTo>
                  <a:close/>
                </a:path>
                <a:path w="154939" h="170815">
                  <a:moveTo>
                    <a:pt x="105003" y="57365"/>
                  </a:moveTo>
                  <a:lnTo>
                    <a:pt x="104660" y="57150"/>
                  </a:lnTo>
                  <a:lnTo>
                    <a:pt x="104533" y="57023"/>
                  </a:lnTo>
                  <a:lnTo>
                    <a:pt x="104355" y="56972"/>
                  </a:lnTo>
                  <a:lnTo>
                    <a:pt x="104648" y="57277"/>
                  </a:lnTo>
                  <a:lnTo>
                    <a:pt x="105003" y="57365"/>
                  </a:lnTo>
                  <a:close/>
                </a:path>
                <a:path w="154939" h="170815">
                  <a:moveTo>
                    <a:pt x="107149" y="39738"/>
                  </a:moveTo>
                  <a:lnTo>
                    <a:pt x="106921" y="39458"/>
                  </a:lnTo>
                  <a:lnTo>
                    <a:pt x="107086" y="39738"/>
                  </a:lnTo>
                  <a:close/>
                </a:path>
                <a:path w="154939" h="170815">
                  <a:moveTo>
                    <a:pt x="107442" y="59982"/>
                  </a:moveTo>
                  <a:lnTo>
                    <a:pt x="107162" y="59613"/>
                  </a:lnTo>
                  <a:lnTo>
                    <a:pt x="106781" y="59372"/>
                  </a:lnTo>
                  <a:lnTo>
                    <a:pt x="107035" y="59982"/>
                  </a:lnTo>
                  <a:lnTo>
                    <a:pt x="107442" y="59982"/>
                  </a:lnTo>
                  <a:close/>
                </a:path>
                <a:path w="154939" h="170815">
                  <a:moveTo>
                    <a:pt x="110820" y="147612"/>
                  </a:moveTo>
                  <a:lnTo>
                    <a:pt x="110540" y="147612"/>
                  </a:lnTo>
                  <a:lnTo>
                    <a:pt x="110375" y="147612"/>
                  </a:lnTo>
                  <a:lnTo>
                    <a:pt x="108165" y="148882"/>
                  </a:lnTo>
                  <a:lnTo>
                    <a:pt x="110820" y="147612"/>
                  </a:lnTo>
                  <a:close/>
                </a:path>
                <a:path w="154939" h="170815">
                  <a:moveTo>
                    <a:pt x="112102" y="117932"/>
                  </a:moveTo>
                  <a:lnTo>
                    <a:pt x="111683" y="117805"/>
                  </a:lnTo>
                  <a:lnTo>
                    <a:pt x="112026" y="117983"/>
                  </a:lnTo>
                  <a:close/>
                </a:path>
                <a:path w="154939" h="170815">
                  <a:moveTo>
                    <a:pt x="113106" y="119214"/>
                  </a:moveTo>
                  <a:lnTo>
                    <a:pt x="112369" y="119189"/>
                  </a:lnTo>
                  <a:lnTo>
                    <a:pt x="113017" y="119316"/>
                  </a:lnTo>
                  <a:close/>
                </a:path>
                <a:path w="154939" h="170815">
                  <a:moveTo>
                    <a:pt x="113385" y="117043"/>
                  </a:moveTo>
                  <a:lnTo>
                    <a:pt x="112979" y="116395"/>
                  </a:lnTo>
                  <a:lnTo>
                    <a:pt x="111379" y="116103"/>
                  </a:lnTo>
                  <a:lnTo>
                    <a:pt x="113385" y="117043"/>
                  </a:lnTo>
                  <a:close/>
                </a:path>
                <a:path w="154939" h="170815">
                  <a:moveTo>
                    <a:pt x="113588" y="117132"/>
                  </a:moveTo>
                  <a:lnTo>
                    <a:pt x="113385" y="117043"/>
                  </a:lnTo>
                  <a:lnTo>
                    <a:pt x="113588" y="117132"/>
                  </a:lnTo>
                  <a:close/>
                </a:path>
                <a:path w="154939" h="170815">
                  <a:moveTo>
                    <a:pt x="114033" y="36258"/>
                  </a:moveTo>
                  <a:lnTo>
                    <a:pt x="113753" y="35852"/>
                  </a:lnTo>
                  <a:lnTo>
                    <a:pt x="113411" y="35852"/>
                  </a:lnTo>
                  <a:lnTo>
                    <a:pt x="114033" y="36258"/>
                  </a:lnTo>
                  <a:close/>
                </a:path>
                <a:path w="154939" h="170815">
                  <a:moveTo>
                    <a:pt x="114401" y="147650"/>
                  </a:moveTo>
                  <a:lnTo>
                    <a:pt x="114084" y="146989"/>
                  </a:lnTo>
                  <a:lnTo>
                    <a:pt x="111506" y="147637"/>
                  </a:lnTo>
                  <a:lnTo>
                    <a:pt x="113538" y="147205"/>
                  </a:lnTo>
                  <a:lnTo>
                    <a:pt x="114401" y="147650"/>
                  </a:lnTo>
                  <a:close/>
                </a:path>
                <a:path w="154939" h="170815">
                  <a:moveTo>
                    <a:pt x="114541" y="37058"/>
                  </a:moveTo>
                  <a:lnTo>
                    <a:pt x="113411" y="35852"/>
                  </a:lnTo>
                  <a:lnTo>
                    <a:pt x="113017" y="35852"/>
                  </a:lnTo>
                  <a:lnTo>
                    <a:pt x="114541" y="37058"/>
                  </a:lnTo>
                  <a:close/>
                </a:path>
                <a:path w="154939" h="170815">
                  <a:moveTo>
                    <a:pt x="114744" y="36715"/>
                  </a:moveTo>
                  <a:lnTo>
                    <a:pt x="114033" y="36258"/>
                  </a:lnTo>
                  <a:lnTo>
                    <a:pt x="114630" y="37122"/>
                  </a:lnTo>
                  <a:lnTo>
                    <a:pt x="114744" y="36715"/>
                  </a:lnTo>
                  <a:close/>
                </a:path>
                <a:path w="154939" h="170815">
                  <a:moveTo>
                    <a:pt x="115125" y="159778"/>
                  </a:moveTo>
                  <a:lnTo>
                    <a:pt x="114007" y="160108"/>
                  </a:lnTo>
                  <a:lnTo>
                    <a:pt x="114058" y="160312"/>
                  </a:lnTo>
                  <a:lnTo>
                    <a:pt x="115125" y="159778"/>
                  </a:lnTo>
                  <a:close/>
                </a:path>
                <a:path w="154939" h="170815">
                  <a:moveTo>
                    <a:pt x="116001" y="30835"/>
                  </a:moveTo>
                  <a:lnTo>
                    <a:pt x="115760" y="30137"/>
                  </a:lnTo>
                  <a:lnTo>
                    <a:pt x="115531" y="29794"/>
                  </a:lnTo>
                  <a:lnTo>
                    <a:pt x="116001" y="30835"/>
                  </a:lnTo>
                  <a:close/>
                </a:path>
                <a:path w="154939" h="170815">
                  <a:moveTo>
                    <a:pt x="118211" y="158610"/>
                  </a:moveTo>
                  <a:lnTo>
                    <a:pt x="117881" y="158724"/>
                  </a:lnTo>
                  <a:lnTo>
                    <a:pt x="118211" y="158610"/>
                  </a:lnTo>
                  <a:close/>
                </a:path>
                <a:path w="154939" h="170815">
                  <a:moveTo>
                    <a:pt x="119087" y="87922"/>
                  </a:moveTo>
                  <a:lnTo>
                    <a:pt x="117246" y="87096"/>
                  </a:lnTo>
                  <a:lnTo>
                    <a:pt x="117729" y="87731"/>
                  </a:lnTo>
                  <a:lnTo>
                    <a:pt x="117983" y="87922"/>
                  </a:lnTo>
                  <a:lnTo>
                    <a:pt x="119087" y="87922"/>
                  </a:lnTo>
                  <a:close/>
                </a:path>
                <a:path w="154939" h="170815">
                  <a:moveTo>
                    <a:pt x="119557" y="156502"/>
                  </a:moveTo>
                  <a:lnTo>
                    <a:pt x="115252" y="157454"/>
                  </a:lnTo>
                  <a:lnTo>
                    <a:pt x="114655" y="157772"/>
                  </a:lnTo>
                  <a:lnTo>
                    <a:pt x="119557" y="156502"/>
                  </a:lnTo>
                  <a:close/>
                </a:path>
                <a:path w="154939" h="170815">
                  <a:moveTo>
                    <a:pt x="120142" y="34264"/>
                  </a:moveTo>
                  <a:lnTo>
                    <a:pt x="118224" y="32042"/>
                  </a:lnTo>
                  <a:lnTo>
                    <a:pt x="118211" y="33134"/>
                  </a:lnTo>
                  <a:lnTo>
                    <a:pt x="120142" y="34264"/>
                  </a:lnTo>
                  <a:close/>
                </a:path>
                <a:path w="154939" h="170815">
                  <a:moveTo>
                    <a:pt x="122047" y="27228"/>
                  </a:moveTo>
                  <a:lnTo>
                    <a:pt x="121234" y="26619"/>
                  </a:lnTo>
                  <a:lnTo>
                    <a:pt x="121323" y="27127"/>
                  </a:lnTo>
                  <a:lnTo>
                    <a:pt x="122047" y="27228"/>
                  </a:lnTo>
                  <a:close/>
                </a:path>
                <a:path w="154939" h="170815">
                  <a:moveTo>
                    <a:pt x="122415" y="91732"/>
                  </a:moveTo>
                  <a:lnTo>
                    <a:pt x="119824" y="90462"/>
                  </a:lnTo>
                  <a:lnTo>
                    <a:pt x="117246" y="89192"/>
                  </a:lnTo>
                  <a:lnTo>
                    <a:pt x="95097" y="89192"/>
                  </a:lnTo>
                  <a:lnTo>
                    <a:pt x="89573" y="89192"/>
                  </a:lnTo>
                  <a:lnTo>
                    <a:pt x="88696" y="89192"/>
                  </a:lnTo>
                  <a:lnTo>
                    <a:pt x="87122" y="90462"/>
                  </a:lnTo>
                  <a:lnTo>
                    <a:pt x="92113" y="91732"/>
                  </a:lnTo>
                  <a:lnTo>
                    <a:pt x="89204" y="91732"/>
                  </a:lnTo>
                  <a:lnTo>
                    <a:pt x="88214" y="93002"/>
                  </a:lnTo>
                  <a:lnTo>
                    <a:pt x="94068" y="95542"/>
                  </a:lnTo>
                  <a:lnTo>
                    <a:pt x="90766" y="96812"/>
                  </a:lnTo>
                  <a:lnTo>
                    <a:pt x="89242" y="95542"/>
                  </a:lnTo>
                  <a:lnTo>
                    <a:pt x="89636" y="96812"/>
                  </a:lnTo>
                  <a:lnTo>
                    <a:pt x="88823" y="96812"/>
                  </a:lnTo>
                  <a:lnTo>
                    <a:pt x="91401" y="98082"/>
                  </a:lnTo>
                  <a:lnTo>
                    <a:pt x="88760" y="98082"/>
                  </a:lnTo>
                  <a:lnTo>
                    <a:pt x="86499" y="99352"/>
                  </a:lnTo>
                  <a:lnTo>
                    <a:pt x="92646" y="100622"/>
                  </a:lnTo>
                  <a:lnTo>
                    <a:pt x="93522" y="101892"/>
                  </a:lnTo>
                  <a:lnTo>
                    <a:pt x="88963" y="100622"/>
                  </a:lnTo>
                  <a:lnTo>
                    <a:pt x="87274" y="101892"/>
                  </a:lnTo>
                  <a:lnTo>
                    <a:pt x="85839" y="101892"/>
                  </a:lnTo>
                  <a:lnTo>
                    <a:pt x="85115" y="104432"/>
                  </a:lnTo>
                  <a:lnTo>
                    <a:pt x="89357" y="105702"/>
                  </a:lnTo>
                  <a:lnTo>
                    <a:pt x="91020" y="106972"/>
                  </a:lnTo>
                  <a:lnTo>
                    <a:pt x="85953" y="108242"/>
                  </a:lnTo>
                  <a:lnTo>
                    <a:pt x="88646" y="110782"/>
                  </a:lnTo>
                  <a:lnTo>
                    <a:pt x="85686" y="112052"/>
                  </a:lnTo>
                  <a:lnTo>
                    <a:pt x="88734" y="112052"/>
                  </a:lnTo>
                  <a:lnTo>
                    <a:pt x="92811" y="113322"/>
                  </a:lnTo>
                  <a:lnTo>
                    <a:pt x="85534" y="113322"/>
                  </a:lnTo>
                  <a:lnTo>
                    <a:pt x="85420" y="114592"/>
                  </a:lnTo>
                  <a:lnTo>
                    <a:pt x="86106" y="114592"/>
                  </a:lnTo>
                  <a:lnTo>
                    <a:pt x="86563" y="114884"/>
                  </a:lnTo>
                  <a:lnTo>
                    <a:pt x="86753" y="114642"/>
                  </a:lnTo>
                  <a:lnTo>
                    <a:pt x="86588" y="114592"/>
                  </a:lnTo>
                  <a:lnTo>
                    <a:pt x="90919" y="114592"/>
                  </a:lnTo>
                  <a:lnTo>
                    <a:pt x="87858" y="115862"/>
                  </a:lnTo>
                  <a:lnTo>
                    <a:pt x="88430" y="117132"/>
                  </a:lnTo>
                  <a:lnTo>
                    <a:pt x="89166" y="118402"/>
                  </a:lnTo>
                  <a:lnTo>
                    <a:pt x="86563" y="119672"/>
                  </a:lnTo>
                  <a:lnTo>
                    <a:pt x="87922" y="119672"/>
                  </a:lnTo>
                  <a:lnTo>
                    <a:pt x="89293" y="120942"/>
                  </a:lnTo>
                  <a:lnTo>
                    <a:pt x="86321" y="120942"/>
                  </a:lnTo>
                  <a:lnTo>
                    <a:pt x="85166" y="122212"/>
                  </a:lnTo>
                  <a:lnTo>
                    <a:pt x="85839" y="123482"/>
                  </a:lnTo>
                  <a:lnTo>
                    <a:pt x="92252" y="123482"/>
                  </a:lnTo>
                  <a:lnTo>
                    <a:pt x="92417" y="124752"/>
                  </a:lnTo>
                  <a:lnTo>
                    <a:pt x="87998" y="124752"/>
                  </a:lnTo>
                  <a:lnTo>
                    <a:pt x="87998" y="126022"/>
                  </a:lnTo>
                  <a:lnTo>
                    <a:pt x="84226" y="127292"/>
                  </a:lnTo>
                  <a:lnTo>
                    <a:pt x="88290" y="128562"/>
                  </a:lnTo>
                  <a:lnTo>
                    <a:pt x="86080" y="128562"/>
                  </a:lnTo>
                  <a:lnTo>
                    <a:pt x="83286" y="131102"/>
                  </a:lnTo>
                  <a:lnTo>
                    <a:pt x="86601" y="130416"/>
                  </a:lnTo>
                  <a:lnTo>
                    <a:pt x="90792" y="132372"/>
                  </a:lnTo>
                  <a:lnTo>
                    <a:pt x="92633" y="132372"/>
                  </a:lnTo>
                  <a:lnTo>
                    <a:pt x="93713" y="133642"/>
                  </a:lnTo>
                  <a:lnTo>
                    <a:pt x="91503" y="133642"/>
                  </a:lnTo>
                  <a:lnTo>
                    <a:pt x="91313" y="134912"/>
                  </a:lnTo>
                  <a:lnTo>
                    <a:pt x="95681" y="134912"/>
                  </a:lnTo>
                  <a:lnTo>
                    <a:pt x="93814" y="136182"/>
                  </a:lnTo>
                  <a:lnTo>
                    <a:pt x="94221" y="136182"/>
                  </a:lnTo>
                  <a:lnTo>
                    <a:pt x="93230" y="137452"/>
                  </a:lnTo>
                  <a:lnTo>
                    <a:pt x="95846" y="137452"/>
                  </a:lnTo>
                  <a:lnTo>
                    <a:pt x="93052" y="138722"/>
                  </a:lnTo>
                  <a:lnTo>
                    <a:pt x="91313" y="138722"/>
                  </a:lnTo>
                  <a:lnTo>
                    <a:pt x="91389" y="137452"/>
                  </a:lnTo>
                  <a:lnTo>
                    <a:pt x="88925" y="137452"/>
                  </a:lnTo>
                  <a:lnTo>
                    <a:pt x="88544" y="138722"/>
                  </a:lnTo>
                  <a:lnTo>
                    <a:pt x="86855" y="138722"/>
                  </a:lnTo>
                  <a:lnTo>
                    <a:pt x="91351" y="139992"/>
                  </a:lnTo>
                  <a:lnTo>
                    <a:pt x="88709" y="139992"/>
                  </a:lnTo>
                  <a:lnTo>
                    <a:pt x="88976" y="141262"/>
                  </a:lnTo>
                  <a:lnTo>
                    <a:pt x="86499" y="141262"/>
                  </a:lnTo>
                  <a:lnTo>
                    <a:pt x="87617" y="142532"/>
                  </a:lnTo>
                  <a:lnTo>
                    <a:pt x="92049" y="142532"/>
                  </a:lnTo>
                  <a:lnTo>
                    <a:pt x="91909" y="141262"/>
                  </a:lnTo>
                  <a:lnTo>
                    <a:pt x="92036" y="141262"/>
                  </a:lnTo>
                  <a:lnTo>
                    <a:pt x="92202" y="141262"/>
                  </a:lnTo>
                  <a:lnTo>
                    <a:pt x="97536" y="141262"/>
                  </a:lnTo>
                  <a:lnTo>
                    <a:pt x="96774" y="141503"/>
                  </a:lnTo>
                  <a:lnTo>
                    <a:pt x="96774" y="147612"/>
                  </a:lnTo>
                  <a:lnTo>
                    <a:pt x="95148" y="148882"/>
                  </a:lnTo>
                  <a:lnTo>
                    <a:pt x="94399" y="148399"/>
                  </a:lnTo>
                  <a:lnTo>
                    <a:pt x="96774" y="147612"/>
                  </a:lnTo>
                  <a:lnTo>
                    <a:pt x="96774" y="141503"/>
                  </a:lnTo>
                  <a:lnTo>
                    <a:pt x="93522" y="142532"/>
                  </a:lnTo>
                  <a:lnTo>
                    <a:pt x="91427" y="143802"/>
                  </a:lnTo>
                  <a:lnTo>
                    <a:pt x="88938" y="143802"/>
                  </a:lnTo>
                  <a:lnTo>
                    <a:pt x="90703" y="145072"/>
                  </a:lnTo>
                  <a:lnTo>
                    <a:pt x="90322" y="146342"/>
                  </a:lnTo>
                  <a:lnTo>
                    <a:pt x="92163" y="146342"/>
                  </a:lnTo>
                  <a:lnTo>
                    <a:pt x="93370" y="147370"/>
                  </a:lnTo>
                  <a:lnTo>
                    <a:pt x="92925" y="146342"/>
                  </a:lnTo>
                  <a:lnTo>
                    <a:pt x="94348" y="146342"/>
                  </a:lnTo>
                  <a:lnTo>
                    <a:pt x="93649" y="147370"/>
                  </a:lnTo>
                  <a:lnTo>
                    <a:pt x="93535" y="147840"/>
                  </a:lnTo>
                  <a:lnTo>
                    <a:pt x="93192" y="147612"/>
                  </a:lnTo>
                  <a:lnTo>
                    <a:pt x="93433" y="148005"/>
                  </a:lnTo>
                  <a:lnTo>
                    <a:pt x="92938" y="148882"/>
                  </a:lnTo>
                  <a:lnTo>
                    <a:pt x="93802" y="148602"/>
                  </a:lnTo>
                  <a:lnTo>
                    <a:pt x="93967" y="148882"/>
                  </a:lnTo>
                  <a:lnTo>
                    <a:pt x="92938" y="148882"/>
                  </a:lnTo>
                  <a:lnTo>
                    <a:pt x="92786" y="148882"/>
                  </a:lnTo>
                  <a:lnTo>
                    <a:pt x="91884" y="150152"/>
                  </a:lnTo>
                  <a:lnTo>
                    <a:pt x="94894" y="151422"/>
                  </a:lnTo>
                  <a:lnTo>
                    <a:pt x="97586" y="152692"/>
                  </a:lnTo>
                  <a:lnTo>
                    <a:pt x="95745" y="153962"/>
                  </a:lnTo>
                  <a:lnTo>
                    <a:pt x="97015" y="153962"/>
                  </a:lnTo>
                  <a:lnTo>
                    <a:pt x="94132" y="156502"/>
                  </a:lnTo>
                  <a:lnTo>
                    <a:pt x="101117" y="157772"/>
                  </a:lnTo>
                  <a:lnTo>
                    <a:pt x="96405" y="161582"/>
                  </a:lnTo>
                  <a:lnTo>
                    <a:pt x="95504" y="162852"/>
                  </a:lnTo>
                  <a:lnTo>
                    <a:pt x="97917" y="161582"/>
                  </a:lnTo>
                  <a:lnTo>
                    <a:pt x="99847" y="161582"/>
                  </a:lnTo>
                  <a:lnTo>
                    <a:pt x="96824" y="162852"/>
                  </a:lnTo>
                  <a:lnTo>
                    <a:pt x="103390" y="162852"/>
                  </a:lnTo>
                  <a:lnTo>
                    <a:pt x="93535" y="166662"/>
                  </a:lnTo>
                  <a:lnTo>
                    <a:pt x="98767" y="165392"/>
                  </a:lnTo>
                  <a:lnTo>
                    <a:pt x="100507" y="165392"/>
                  </a:lnTo>
                  <a:lnTo>
                    <a:pt x="102374" y="166662"/>
                  </a:lnTo>
                  <a:lnTo>
                    <a:pt x="101155" y="166662"/>
                  </a:lnTo>
                  <a:lnTo>
                    <a:pt x="99580" y="167932"/>
                  </a:lnTo>
                  <a:lnTo>
                    <a:pt x="102603" y="167932"/>
                  </a:lnTo>
                  <a:lnTo>
                    <a:pt x="101688" y="169202"/>
                  </a:lnTo>
                  <a:lnTo>
                    <a:pt x="96291" y="169202"/>
                  </a:lnTo>
                  <a:lnTo>
                    <a:pt x="96342" y="170472"/>
                  </a:lnTo>
                  <a:lnTo>
                    <a:pt x="102323" y="170472"/>
                  </a:lnTo>
                  <a:lnTo>
                    <a:pt x="103149" y="169202"/>
                  </a:lnTo>
                  <a:lnTo>
                    <a:pt x="105664" y="169202"/>
                  </a:lnTo>
                  <a:lnTo>
                    <a:pt x="110312" y="167932"/>
                  </a:lnTo>
                  <a:lnTo>
                    <a:pt x="115138" y="166662"/>
                  </a:lnTo>
                  <a:lnTo>
                    <a:pt x="116636" y="165392"/>
                  </a:lnTo>
                  <a:lnTo>
                    <a:pt x="118122" y="164122"/>
                  </a:lnTo>
                  <a:lnTo>
                    <a:pt x="117703" y="164122"/>
                  </a:lnTo>
                  <a:lnTo>
                    <a:pt x="119621" y="162852"/>
                  </a:lnTo>
                  <a:lnTo>
                    <a:pt x="117589" y="164122"/>
                  </a:lnTo>
                  <a:lnTo>
                    <a:pt x="116344" y="164122"/>
                  </a:lnTo>
                  <a:lnTo>
                    <a:pt x="117525" y="162852"/>
                  </a:lnTo>
                  <a:lnTo>
                    <a:pt x="117830" y="162852"/>
                  </a:lnTo>
                  <a:lnTo>
                    <a:pt x="118719" y="161582"/>
                  </a:lnTo>
                  <a:lnTo>
                    <a:pt x="116573" y="162852"/>
                  </a:lnTo>
                  <a:lnTo>
                    <a:pt x="115252" y="162852"/>
                  </a:lnTo>
                  <a:lnTo>
                    <a:pt x="117005" y="161582"/>
                  </a:lnTo>
                  <a:lnTo>
                    <a:pt x="116103" y="161582"/>
                  </a:lnTo>
                  <a:lnTo>
                    <a:pt x="116789" y="160312"/>
                  </a:lnTo>
                  <a:lnTo>
                    <a:pt x="114058" y="160312"/>
                  </a:lnTo>
                  <a:lnTo>
                    <a:pt x="113258" y="160312"/>
                  </a:lnTo>
                  <a:lnTo>
                    <a:pt x="114007" y="160108"/>
                  </a:lnTo>
                  <a:lnTo>
                    <a:pt x="113792" y="159042"/>
                  </a:lnTo>
                  <a:lnTo>
                    <a:pt x="116611" y="159042"/>
                  </a:lnTo>
                  <a:lnTo>
                    <a:pt x="115125" y="159778"/>
                  </a:lnTo>
                  <a:lnTo>
                    <a:pt x="117703" y="159042"/>
                  </a:lnTo>
                  <a:lnTo>
                    <a:pt x="119265" y="159042"/>
                  </a:lnTo>
                  <a:lnTo>
                    <a:pt x="117881" y="158724"/>
                  </a:lnTo>
                  <a:lnTo>
                    <a:pt x="113792" y="157772"/>
                  </a:lnTo>
                  <a:lnTo>
                    <a:pt x="115252" y="157454"/>
                  </a:lnTo>
                  <a:lnTo>
                    <a:pt x="117030" y="156502"/>
                  </a:lnTo>
                  <a:lnTo>
                    <a:pt x="115125" y="156502"/>
                  </a:lnTo>
                  <a:lnTo>
                    <a:pt x="115404" y="155232"/>
                  </a:lnTo>
                  <a:lnTo>
                    <a:pt x="110109" y="155232"/>
                  </a:lnTo>
                  <a:lnTo>
                    <a:pt x="113880" y="153962"/>
                  </a:lnTo>
                  <a:lnTo>
                    <a:pt x="113550" y="153962"/>
                  </a:lnTo>
                  <a:lnTo>
                    <a:pt x="116840" y="152692"/>
                  </a:lnTo>
                  <a:lnTo>
                    <a:pt x="111810" y="153962"/>
                  </a:lnTo>
                  <a:lnTo>
                    <a:pt x="115912" y="152692"/>
                  </a:lnTo>
                  <a:lnTo>
                    <a:pt x="112788" y="152692"/>
                  </a:lnTo>
                  <a:lnTo>
                    <a:pt x="115138" y="151422"/>
                  </a:lnTo>
                  <a:lnTo>
                    <a:pt x="115404" y="151422"/>
                  </a:lnTo>
                  <a:lnTo>
                    <a:pt x="115938" y="151422"/>
                  </a:lnTo>
                  <a:lnTo>
                    <a:pt x="119176" y="151422"/>
                  </a:lnTo>
                  <a:lnTo>
                    <a:pt x="119138" y="150152"/>
                  </a:lnTo>
                  <a:lnTo>
                    <a:pt x="116484" y="151053"/>
                  </a:lnTo>
                  <a:lnTo>
                    <a:pt x="117817" y="150152"/>
                  </a:lnTo>
                  <a:lnTo>
                    <a:pt x="111785" y="150152"/>
                  </a:lnTo>
                  <a:lnTo>
                    <a:pt x="114465" y="148882"/>
                  </a:lnTo>
                  <a:lnTo>
                    <a:pt x="108165" y="148882"/>
                  </a:lnTo>
                  <a:lnTo>
                    <a:pt x="106845" y="148882"/>
                  </a:lnTo>
                  <a:lnTo>
                    <a:pt x="110375" y="147612"/>
                  </a:lnTo>
                  <a:lnTo>
                    <a:pt x="108750" y="147612"/>
                  </a:lnTo>
                  <a:lnTo>
                    <a:pt x="107353" y="147612"/>
                  </a:lnTo>
                  <a:lnTo>
                    <a:pt x="110845" y="146342"/>
                  </a:lnTo>
                  <a:lnTo>
                    <a:pt x="108750" y="147612"/>
                  </a:lnTo>
                  <a:lnTo>
                    <a:pt x="111747" y="146342"/>
                  </a:lnTo>
                  <a:lnTo>
                    <a:pt x="110617" y="147535"/>
                  </a:lnTo>
                  <a:lnTo>
                    <a:pt x="114566" y="146672"/>
                  </a:lnTo>
                  <a:lnTo>
                    <a:pt x="116065" y="146342"/>
                  </a:lnTo>
                  <a:lnTo>
                    <a:pt x="116916" y="145072"/>
                  </a:lnTo>
                  <a:lnTo>
                    <a:pt x="114033" y="146342"/>
                  </a:lnTo>
                  <a:lnTo>
                    <a:pt x="114960" y="145072"/>
                  </a:lnTo>
                  <a:lnTo>
                    <a:pt x="106426" y="145072"/>
                  </a:lnTo>
                  <a:lnTo>
                    <a:pt x="118821" y="143802"/>
                  </a:lnTo>
                  <a:lnTo>
                    <a:pt x="114007" y="142532"/>
                  </a:lnTo>
                  <a:lnTo>
                    <a:pt x="111645" y="143802"/>
                  </a:lnTo>
                  <a:lnTo>
                    <a:pt x="107188" y="143802"/>
                  </a:lnTo>
                  <a:lnTo>
                    <a:pt x="109461" y="142532"/>
                  </a:lnTo>
                  <a:lnTo>
                    <a:pt x="111645" y="142532"/>
                  </a:lnTo>
                  <a:lnTo>
                    <a:pt x="113461" y="142532"/>
                  </a:lnTo>
                  <a:lnTo>
                    <a:pt x="113753" y="141262"/>
                  </a:lnTo>
                  <a:lnTo>
                    <a:pt x="111975" y="141643"/>
                  </a:lnTo>
                  <a:lnTo>
                    <a:pt x="112115" y="141262"/>
                  </a:lnTo>
                  <a:lnTo>
                    <a:pt x="111823" y="141262"/>
                  </a:lnTo>
                  <a:lnTo>
                    <a:pt x="111760" y="141681"/>
                  </a:lnTo>
                  <a:lnTo>
                    <a:pt x="107683" y="142532"/>
                  </a:lnTo>
                  <a:lnTo>
                    <a:pt x="110248" y="141262"/>
                  </a:lnTo>
                  <a:lnTo>
                    <a:pt x="109740" y="141262"/>
                  </a:lnTo>
                  <a:lnTo>
                    <a:pt x="113258" y="139992"/>
                  </a:lnTo>
                  <a:lnTo>
                    <a:pt x="112598" y="139992"/>
                  </a:lnTo>
                  <a:lnTo>
                    <a:pt x="109918" y="138722"/>
                  </a:lnTo>
                  <a:lnTo>
                    <a:pt x="109143" y="138722"/>
                  </a:lnTo>
                  <a:lnTo>
                    <a:pt x="110197" y="137452"/>
                  </a:lnTo>
                  <a:lnTo>
                    <a:pt x="111340" y="138722"/>
                  </a:lnTo>
                  <a:lnTo>
                    <a:pt x="112382" y="137452"/>
                  </a:lnTo>
                  <a:lnTo>
                    <a:pt x="110426" y="136182"/>
                  </a:lnTo>
                  <a:lnTo>
                    <a:pt x="114566" y="133642"/>
                  </a:lnTo>
                  <a:lnTo>
                    <a:pt x="113461" y="133642"/>
                  </a:lnTo>
                  <a:lnTo>
                    <a:pt x="114604" y="132372"/>
                  </a:lnTo>
                  <a:lnTo>
                    <a:pt x="111518" y="133642"/>
                  </a:lnTo>
                  <a:lnTo>
                    <a:pt x="110299" y="133642"/>
                  </a:lnTo>
                  <a:lnTo>
                    <a:pt x="110070" y="132372"/>
                  </a:lnTo>
                  <a:lnTo>
                    <a:pt x="110337" y="132372"/>
                  </a:lnTo>
                  <a:lnTo>
                    <a:pt x="107251" y="131102"/>
                  </a:lnTo>
                  <a:lnTo>
                    <a:pt x="110490" y="129832"/>
                  </a:lnTo>
                  <a:lnTo>
                    <a:pt x="111417" y="129832"/>
                  </a:lnTo>
                  <a:lnTo>
                    <a:pt x="112636" y="128562"/>
                  </a:lnTo>
                  <a:lnTo>
                    <a:pt x="105079" y="129832"/>
                  </a:lnTo>
                  <a:lnTo>
                    <a:pt x="107911" y="128562"/>
                  </a:lnTo>
                  <a:lnTo>
                    <a:pt x="108458" y="128562"/>
                  </a:lnTo>
                  <a:lnTo>
                    <a:pt x="109702" y="127292"/>
                  </a:lnTo>
                  <a:lnTo>
                    <a:pt x="106794" y="124752"/>
                  </a:lnTo>
                  <a:lnTo>
                    <a:pt x="111506" y="123482"/>
                  </a:lnTo>
                  <a:lnTo>
                    <a:pt x="107086" y="123482"/>
                  </a:lnTo>
                  <a:lnTo>
                    <a:pt x="113525" y="122212"/>
                  </a:lnTo>
                  <a:lnTo>
                    <a:pt x="111518" y="122212"/>
                  </a:lnTo>
                  <a:lnTo>
                    <a:pt x="113601" y="120942"/>
                  </a:lnTo>
                  <a:lnTo>
                    <a:pt x="113906" y="120942"/>
                  </a:lnTo>
                  <a:lnTo>
                    <a:pt x="109766" y="119672"/>
                  </a:lnTo>
                  <a:lnTo>
                    <a:pt x="108991" y="119672"/>
                  </a:lnTo>
                  <a:lnTo>
                    <a:pt x="112852" y="118402"/>
                  </a:lnTo>
                  <a:lnTo>
                    <a:pt x="108216" y="118402"/>
                  </a:lnTo>
                  <a:lnTo>
                    <a:pt x="111925" y="117132"/>
                  </a:lnTo>
                  <a:lnTo>
                    <a:pt x="113449" y="117132"/>
                  </a:lnTo>
                  <a:lnTo>
                    <a:pt x="110172" y="115862"/>
                  </a:lnTo>
                  <a:lnTo>
                    <a:pt x="111379" y="116103"/>
                  </a:lnTo>
                  <a:lnTo>
                    <a:pt x="110896" y="115862"/>
                  </a:lnTo>
                  <a:lnTo>
                    <a:pt x="112636" y="115862"/>
                  </a:lnTo>
                  <a:lnTo>
                    <a:pt x="112979" y="116395"/>
                  </a:lnTo>
                  <a:lnTo>
                    <a:pt x="116840" y="117132"/>
                  </a:lnTo>
                  <a:lnTo>
                    <a:pt x="113830" y="115862"/>
                  </a:lnTo>
                  <a:lnTo>
                    <a:pt x="113233" y="115862"/>
                  </a:lnTo>
                  <a:lnTo>
                    <a:pt x="113347" y="114592"/>
                  </a:lnTo>
                  <a:lnTo>
                    <a:pt x="114782" y="114592"/>
                  </a:lnTo>
                  <a:lnTo>
                    <a:pt x="115443" y="113322"/>
                  </a:lnTo>
                  <a:lnTo>
                    <a:pt x="113931" y="112052"/>
                  </a:lnTo>
                  <a:lnTo>
                    <a:pt x="114071" y="110782"/>
                  </a:lnTo>
                  <a:lnTo>
                    <a:pt x="115074" y="110782"/>
                  </a:lnTo>
                  <a:lnTo>
                    <a:pt x="113347" y="109740"/>
                  </a:lnTo>
                  <a:lnTo>
                    <a:pt x="113779" y="110782"/>
                  </a:lnTo>
                  <a:lnTo>
                    <a:pt x="113360" y="110782"/>
                  </a:lnTo>
                  <a:lnTo>
                    <a:pt x="112280" y="109562"/>
                  </a:lnTo>
                  <a:lnTo>
                    <a:pt x="112280" y="110782"/>
                  </a:lnTo>
                  <a:lnTo>
                    <a:pt x="110934" y="110782"/>
                  </a:lnTo>
                  <a:lnTo>
                    <a:pt x="108394" y="109512"/>
                  </a:lnTo>
                  <a:lnTo>
                    <a:pt x="108826" y="109512"/>
                  </a:lnTo>
                  <a:lnTo>
                    <a:pt x="112280" y="110782"/>
                  </a:lnTo>
                  <a:lnTo>
                    <a:pt x="112280" y="109562"/>
                  </a:lnTo>
                  <a:lnTo>
                    <a:pt x="112979" y="109512"/>
                  </a:lnTo>
                  <a:lnTo>
                    <a:pt x="113347" y="109740"/>
                  </a:lnTo>
                  <a:lnTo>
                    <a:pt x="113258" y="109512"/>
                  </a:lnTo>
                  <a:lnTo>
                    <a:pt x="115938" y="109512"/>
                  </a:lnTo>
                  <a:lnTo>
                    <a:pt x="116078" y="108242"/>
                  </a:lnTo>
                  <a:lnTo>
                    <a:pt x="114960" y="106972"/>
                  </a:lnTo>
                  <a:lnTo>
                    <a:pt x="111950" y="105702"/>
                  </a:lnTo>
                  <a:lnTo>
                    <a:pt x="110299" y="105702"/>
                  </a:lnTo>
                  <a:lnTo>
                    <a:pt x="111340" y="104432"/>
                  </a:lnTo>
                  <a:lnTo>
                    <a:pt x="113766" y="104432"/>
                  </a:lnTo>
                  <a:lnTo>
                    <a:pt x="113639" y="103162"/>
                  </a:lnTo>
                  <a:lnTo>
                    <a:pt x="112191" y="103162"/>
                  </a:lnTo>
                  <a:lnTo>
                    <a:pt x="111213" y="103162"/>
                  </a:lnTo>
                  <a:lnTo>
                    <a:pt x="109524" y="101892"/>
                  </a:lnTo>
                  <a:lnTo>
                    <a:pt x="112191" y="103162"/>
                  </a:lnTo>
                  <a:lnTo>
                    <a:pt x="112077" y="101892"/>
                  </a:lnTo>
                  <a:lnTo>
                    <a:pt x="113919" y="101892"/>
                  </a:lnTo>
                  <a:lnTo>
                    <a:pt x="113588" y="100622"/>
                  </a:lnTo>
                  <a:lnTo>
                    <a:pt x="111645" y="99352"/>
                  </a:lnTo>
                  <a:lnTo>
                    <a:pt x="111874" y="99352"/>
                  </a:lnTo>
                  <a:lnTo>
                    <a:pt x="108178" y="96812"/>
                  </a:lnTo>
                  <a:lnTo>
                    <a:pt x="120091" y="98082"/>
                  </a:lnTo>
                  <a:lnTo>
                    <a:pt x="114820" y="95542"/>
                  </a:lnTo>
                  <a:lnTo>
                    <a:pt x="115062" y="95542"/>
                  </a:lnTo>
                  <a:lnTo>
                    <a:pt x="112483" y="94272"/>
                  </a:lnTo>
                  <a:lnTo>
                    <a:pt x="113080" y="93002"/>
                  </a:lnTo>
                  <a:lnTo>
                    <a:pt x="114388" y="94272"/>
                  </a:lnTo>
                  <a:lnTo>
                    <a:pt x="116103" y="94272"/>
                  </a:lnTo>
                  <a:lnTo>
                    <a:pt x="114058" y="93002"/>
                  </a:lnTo>
                  <a:lnTo>
                    <a:pt x="112026" y="91732"/>
                  </a:lnTo>
                  <a:lnTo>
                    <a:pt x="117195" y="93002"/>
                  </a:lnTo>
                  <a:lnTo>
                    <a:pt x="114528" y="90462"/>
                  </a:lnTo>
                  <a:lnTo>
                    <a:pt x="122415" y="91732"/>
                  </a:lnTo>
                  <a:close/>
                </a:path>
                <a:path w="154939" h="170815">
                  <a:moveTo>
                    <a:pt x="123367" y="28219"/>
                  </a:moveTo>
                  <a:lnTo>
                    <a:pt x="122072" y="27228"/>
                  </a:lnTo>
                  <a:lnTo>
                    <a:pt x="123367" y="28219"/>
                  </a:lnTo>
                  <a:close/>
                </a:path>
                <a:path w="154939" h="170815">
                  <a:moveTo>
                    <a:pt x="125171" y="73952"/>
                  </a:moveTo>
                  <a:lnTo>
                    <a:pt x="123659" y="72682"/>
                  </a:lnTo>
                  <a:lnTo>
                    <a:pt x="123088" y="72682"/>
                  </a:lnTo>
                  <a:lnTo>
                    <a:pt x="125171" y="73952"/>
                  </a:lnTo>
                  <a:close/>
                </a:path>
                <a:path w="154939" h="170815">
                  <a:moveTo>
                    <a:pt x="126898" y="22199"/>
                  </a:moveTo>
                  <a:lnTo>
                    <a:pt x="126720" y="21882"/>
                  </a:lnTo>
                  <a:lnTo>
                    <a:pt x="126301" y="21882"/>
                  </a:lnTo>
                  <a:lnTo>
                    <a:pt x="126898" y="22199"/>
                  </a:lnTo>
                  <a:close/>
                </a:path>
                <a:path w="154939" h="170815">
                  <a:moveTo>
                    <a:pt x="127317" y="53886"/>
                  </a:moveTo>
                  <a:lnTo>
                    <a:pt x="127215" y="53632"/>
                  </a:lnTo>
                  <a:lnTo>
                    <a:pt x="127292" y="53886"/>
                  </a:lnTo>
                  <a:close/>
                </a:path>
                <a:path w="154939" h="170815">
                  <a:moveTo>
                    <a:pt x="127419" y="53886"/>
                  </a:moveTo>
                  <a:lnTo>
                    <a:pt x="127254" y="53670"/>
                  </a:lnTo>
                  <a:lnTo>
                    <a:pt x="127317" y="53886"/>
                  </a:lnTo>
                  <a:close/>
                </a:path>
                <a:path w="154939" h="170815">
                  <a:moveTo>
                    <a:pt x="127571" y="23152"/>
                  </a:moveTo>
                  <a:lnTo>
                    <a:pt x="126949" y="22225"/>
                  </a:lnTo>
                  <a:lnTo>
                    <a:pt x="127431" y="23152"/>
                  </a:lnTo>
                  <a:lnTo>
                    <a:pt x="127571" y="23152"/>
                  </a:lnTo>
                  <a:close/>
                </a:path>
                <a:path w="154939" h="170815">
                  <a:moveTo>
                    <a:pt x="128028" y="59982"/>
                  </a:moveTo>
                  <a:lnTo>
                    <a:pt x="123812" y="57442"/>
                  </a:lnTo>
                  <a:lnTo>
                    <a:pt x="123850" y="57683"/>
                  </a:lnTo>
                  <a:lnTo>
                    <a:pt x="126860" y="59982"/>
                  </a:lnTo>
                  <a:lnTo>
                    <a:pt x="128028" y="59982"/>
                  </a:lnTo>
                  <a:close/>
                </a:path>
                <a:path w="154939" h="170815">
                  <a:moveTo>
                    <a:pt x="128917" y="21882"/>
                  </a:moveTo>
                  <a:lnTo>
                    <a:pt x="127635" y="20612"/>
                  </a:lnTo>
                  <a:lnTo>
                    <a:pt x="128562" y="21882"/>
                  </a:lnTo>
                  <a:lnTo>
                    <a:pt x="128917" y="21882"/>
                  </a:lnTo>
                  <a:close/>
                </a:path>
                <a:path w="154939" h="170815">
                  <a:moveTo>
                    <a:pt x="129006" y="56172"/>
                  </a:moveTo>
                  <a:lnTo>
                    <a:pt x="128130" y="54902"/>
                  </a:lnTo>
                  <a:lnTo>
                    <a:pt x="127635" y="54902"/>
                  </a:lnTo>
                  <a:lnTo>
                    <a:pt x="107569" y="54902"/>
                  </a:lnTo>
                  <a:lnTo>
                    <a:pt x="103428" y="54902"/>
                  </a:lnTo>
                  <a:lnTo>
                    <a:pt x="109740" y="57442"/>
                  </a:lnTo>
                  <a:lnTo>
                    <a:pt x="108724" y="58712"/>
                  </a:lnTo>
                  <a:lnTo>
                    <a:pt x="106781" y="57442"/>
                  </a:lnTo>
                  <a:lnTo>
                    <a:pt x="105257" y="57442"/>
                  </a:lnTo>
                  <a:lnTo>
                    <a:pt x="104902" y="57086"/>
                  </a:lnTo>
                  <a:lnTo>
                    <a:pt x="104051" y="56172"/>
                  </a:lnTo>
                  <a:lnTo>
                    <a:pt x="103492" y="56172"/>
                  </a:lnTo>
                  <a:lnTo>
                    <a:pt x="104648" y="57048"/>
                  </a:lnTo>
                  <a:lnTo>
                    <a:pt x="105206" y="57442"/>
                  </a:lnTo>
                  <a:lnTo>
                    <a:pt x="106921" y="58712"/>
                  </a:lnTo>
                  <a:lnTo>
                    <a:pt x="104990" y="57442"/>
                  </a:lnTo>
                  <a:lnTo>
                    <a:pt x="105765" y="58712"/>
                  </a:lnTo>
                  <a:lnTo>
                    <a:pt x="106781" y="59372"/>
                  </a:lnTo>
                  <a:lnTo>
                    <a:pt x="106514" y="58712"/>
                  </a:lnTo>
                  <a:lnTo>
                    <a:pt x="107162" y="59613"/>
                  </a:lnTo>
                  <a:lnTo>
                    <a:pt x="107746" y="59982"/>
                  </a:lnTo>
                  <a:lnTo>
                    <a:pt x="107569" y="59982"/>
                  </a:lnTo>
                  <a:lnTo>
                    <a:pt x="109778" y="61252"/>
                  </a:lnTo>
                  <a:lnTo>
                    <a:pt x="103505" y="58712"/>
                  </a:lnTo>
                  <a:lnTo>
                    <a:pt x="107937" y="62623"/>
                  </a:lnTo>
                  <a:lnTo>
                    <a:pt x="122529" y="62623"/>
                  </a:lnTo>
                  <a:lnTo>
                    <a:pt x="120116" y="61252"/>
                  </a:lnTo>
                  <a:lnTo>
                    <a:pt x="126949" y="63792"/>
                  </a:lnTo>
                  <a:lnTo>
                    <a:pt x="125222" y="61252"/>
                  </a:lnTo>
                  <a:lnTo>
                    <a:pt x="124421" y="60210"/>
                  </a:lnTo>
                  <a:lnTo>
                    <a:pt x="128104" y="61252"/>
                  </a:lnTo>
                  <a:lnTo>
                    <a:pt x="126860" y="59982"/>
                  </a:lnTo>
                  <a:lnTo>
                    <a:pt x="124244" y="59982"/>
                  </a:lnTo>
                  <a:lnTo>
                    <a:pt x="123850" y="57683"/>
                  </a:lnTo>
                  <a:lnTo>
                    <a:pt x="123545" y="57442"/>
                  </a:lnTo>
                  <a:lnTo>
                    <a:pt x="125082" y="56172"/>
                  </a:lnTo>
                  <a:lnTo>
                    <a:pt x="125780" y="56172"/>
                  </a:lnTo>
                  <a:lnTo>
                    <a:pt x="126822" y="57442"/>
                  </a:lnTo>
                  <a:lnTo>
                    <a:pt x="127508" y="58712"/>
                  </a:lnTo>
                  <a:lnTo>
                    <a:pt x="126263" y="56172"/>
                  </a:lnTo>
                  <a:lnTo>
                    <a:pt x="129006" y="56172"/>
                  </a:lnTo>
                  <a:close/>
                </a:path>
                <a:path w="154939" h="170815">
                  <a:moveTo>
                    <a:pt x="129044" y="66332"/>
                  </a:moveTo>
                  <a:lnTo>
                    <a:pt x="124587" y="63792"/>
                  </a:lnTo>
                  <a:lnTo>
                    <a:pt x="109270" y="63792"/>
                  </a:lnTo>
                  <a:lnTo>
                    <a:pt x="104546" y="63792"/>
                  </a:lnTo>
                  <a:lnTo>
                    <a:pt x="104457" y="65062"/>
                  </a:lnTo>
                  <a:lnTo>
                    <a:pt x="103924" y="65062"/>
                  </a:lnTo>
                  <a:lnTo>
                    <a:pt x="103543" y="63919"/>
                  </a:lnTo>
                  <a:lnTo>
                    <a:pt x="101650" y="65062"/>
                  </a:lnTo>
                  <a:lnTo>
                    <a:pt x="109105" y="66332"/>
                  </a:lnTo>
                  <a:lnTo>
                    <a:pt x="106756" y="67602"/>
                  </a:lnTo>
                  <a:lnTo>
                    <a:pt x="103441" y="66332"/>
                  </a:lnTo>
                  <a:lnTo>
                    <a:pt x="103949" y="66332"/>
                  </a:lnTo>
                  <a:lnTo>
                    <a:pt x="97536" y="63792"/>
                  </a:lnTo>
                  <a:lnTo>
                    <a:pt x="104394" y="67602"/>
                  </a:lnTo>
                  <a:lnTo>
                    <a:pt x="100444" y="66332"/>
                  </a:lnTo>
                  <a:lnTo>
                    <a:pt x="97764" y="66332"/>
                  </a:lnTo>
                  <a:lnTo>
                    <a:pt x="102095" y="67602"/>
                  </a:lnTo>
                  <a:lnTo>
                    <a:pt x="101333" y="68872"/>
                  </a:lnTo>
                  <a:lnTo>
                    <a:pt x="100380" y="68872"/>
                  </a:lnTo>
                  <a:lnTo>
                    <a:pt x="103428" y="70142"/>
                  </a:lnTo>
                  <a:lnTo>
                    <a:pt x="104203" y="71412"/>
                  </a:lnTo>
                  <a:lnTo>
                    <a:pt x="104813" y="72567"/>
                  </a:lnTo>
                  <a:lnTo>
                    <a:pt x="105194" y="72682"/>
                  </a:lnTo>
                  <a:lnTo>
                    <a:pt x="104876" y="72682"/>
                  </a:lnTo>
                  <a:lnTo>
                    <a:pt x="100139" y="72682"/>
                  </a:lnTo>
                  <a:lnTo>
                    <a:pt x="100190" y="71412"/>
                  </a:lnTo>
                  <a:lnTo>
                    <a:pt x="96545" y="70142"/>
                  </a:lnTo>
                  <a:lnTo>
                    <a:pt x="100037" y="72682"/>
                  </a:lnTo>
                  <a:lnTo>
                    <a:pt x="99326" y="72682"/>
                  </a:lnTo>
                  <a:lnTo>
                    <a:pt x="97802" y="71412"/>
                  </a:lnTo>
                  <a:lnTo>
                    <a:pt x="97980" y="72682"/>
                  </a:lnTo>
                  <a:lnTo>
                    <a:pt x="101904" y="73952"/>
                  </a:lnTo>
                  <a:lnTo>
                    <a:pt x="101295" y="75222"/>
                  </a:lnTo>
                  <a:lnTo>
                    <a:pt x="102514" y="75222"/>
                  </a:lnTo>
                  <a:lnTo>
                    <a:pt x="106222" y="77762"/>
                  </a:lnTo>
                  <a:lnTo>
                    <a:pt x="103200" y="76492"/>
                  </a:lnTo>
                  <a:lnTo>
                    <a:pt x="102895" y="76492"/>
                  </a:lnTo>
                  <a:lnTo>
                    <a:pt x="99720" y="76492"/>
                  </a:lnTo>
                  <a:lnTo>
                    <a:pt x="102311" y="77762"/>
                  </a:lnTo>
                  <a:lnTo>
                    <a:pt x="102844" y="79032"/>
                  </a:lnTo>
                  <a:lnTo>
                    <a:pt x="100025" y="77762"/>
                  </a:lnTo>
                  <a:lnTo>
                    <a:pt x="98755" y="76492"/>
                  </a:lnTo>
                  <a:lnTo>
                    <a:pt x="97180" y="75222"/>
                  </a:lnTo>
                  <a:lnTo>
                    <a:pt x="97028" y="76492"/>
                  </a:lnTo>
                  <a:lnTo>
                    <a:pt x="98336" y="77343"/>
                  </a:lnTo>
                  <a:lnTo>
                    <a:pt x="97713" y="76492"/>
                  </a:lnTo>
                  <a:lnTo>
                    <a:pt x="98374" y="76492"/>
                  </a:lnTo>
                  <a:lnTo>
                    <a:pt x="101358" y="79032"/>
                  </a:lnTo>
                  <a:lnTo>
                    <a:pt x="102704" y="79032"/>
                  </a:lnTo>
                  <a:lnTo>
                    <a:pt x="102412" y="80302"/>
                  </a:lnTo>
                  <a:lnTo>
                    <a:pt x="94742" y="77762"/>
                  </a:lnTo>
                  <a:lnTo>
                    <a:pt x="99860" y="81572"/>
                  </a:lnTo>
                  <a:lnTo>
                    <a:pt x="93751" y="80302"/>
                  </a:lnTo>
                  <a:lnTo>
                    <a:pt x="96291" y="82842"/>
                  </a:lnTo>
                  <a:lnTo>
                    <a:pt x="91884" y="82842"/>
                  </a:lnTo>
                  <a:lnTo>
                    <a:pt x="91948" y="84112"/>
                  </a:lnTo>
                  <a:lnTo>
                    <a:pt x="98145" y="85382"/>
                  </a:lnTo>
                  <a:lnTo>
                    <a:pt x="95161" y="85382"/>
                  </a:lnTo>
                  <a:lnTo>
                    <a:pt x="94602" y="85102"/>
                  </a:lnTo>
                  <a:lnTo>
                    <a:pt x="94665" y="85382"/>
                  </a:lnTo>
                  <a:lnTo>
                    <a:pt x="92011" y="85382"/>
                  </a:lnTo>
                  <a:lnTo>
                    <a:pt x="94818" y="85966"/>
                  </a:lnTo>
                  <a:lnTo>
                    <a:pt x="94983" y="86525"/>
                  </a:lnTo>
                  <a:lnTo>
                    <a:pt x="97256" y="86448"/>
                  </a:lnTo>
                  <a:lnTo>
                    <a:pt x="98272" y="86652"/>
                  </a:lnTo>
                  <a:lnTo>
                    <a:pt x="98031" y="86652"/>
                  </a:lnTo>
                  <a:lnTo>
                    <a:pt x="94043" y="87922"/>
                  </a:lnTo>
                  <a:lnTo>
                    <a:pt x="92163" y="86652"/>
                  </a:lnTo>
                  <a:lnTo>
                    <a:pt x="89966" y="86652"/>
                  </a:lnTo>
                  <a:lnTo>
                    <a:pt x="89001" y="87922"/>
                  </a:lnTo>
                  <a:lnTo>
                    <a:pt x="92036" y="87922"/>
                  </a:lnTo>
                  <a:lnTo>
                    <a:pt x="93776" y="88646"/>
                  </a:lnTo>
                  <a:lnTo>
                    <a:pt x="116116" y="88646"/>
                  </a:lnTo>
                  <a:lnTo>
                    <a:pt x="114655" y="87922"/>
                  </a:lnTo>
                  <a:lnTo>
                    <a:pt x="117868" y="87922"/>
                  </a:lnTo>
                  <a:lnTo>
                    <a:pt x="117729" y="87731"/>
                  </a:lnTo>
                  <a:lnTo>
                    <a:pt x="116268" y="86652"/>
                  </a:lnTo>
                  <a:lnTo>
                    <a:pt x="117246" y="87096"/>
                  </a:lnTo>
                  <a:lnTo>
                    <a:pt x="116928" y="86652"/>
                  </a:lnTo>
                  <a:lnTo>
                    <a:pt x="115290" y="84112"/>
                  </a:lnTo>
                  <a:lnTo>
                    <a:pt x="120967" y="82842"/>
                  </a:lnTo>
                  <a:lnTo>
                    <a:pt x="123215" y="81572"/>
                  </a:lnTo>
                  <a:lnTo>
                    <a:pt x="123964" y="80302"/>
                  </a:lnTo>
                  <a:lnTo>
                    <a:pt x="114198" y="77762"/>
                  </a:lnTo>
                  <a:lnTo>
                    <a:pt x="118770" y="77762"/>
                  </a:lnTo>
                  <a:lnTo>
                    <a:pt x="121945" y="79032"/>
                  </a:lnTo>
                  <a:lnTo>
                    <a:pt x="118503" y="76492"/>
                  </a:lnTo>
                  <a:lnTo>
                    <a:pt x="123190" y="76492"/>
                  </a:lnTo>
                  <a:lnTo>
                    <a:pt x="120561" y="73952"/>
                  </a:lnTo>
                  <a:lnTo>
                    <a:pt x="122174" y="73952"/>
                  </a:lnTo>
                  <a:lnTo>
                    <a:pt x="124663" y="75222"/>
                  </a:lnTo>
                  <a:lnTo>
                    <a:pt x="123723" y="73952"/>
                  </a:lnTo>
                  <a:lnTo>
                    <a:pt x="122770" y="72682"/>
                  </a:lnTo>
                  <a:lnTo>
                    <a:pt x="123088" y="72682"/>
                  </a:lnTo>
                  <a:lnTo>
                    <a:pt x="120992" y="71412"/>
                  </a:lnTo>
                  <a:lnTo>
                    <a:pt x="123240" y="71412"/>
                  </a:lnTo>
                  <a:lnTo>
                    <a:pt x="124282" y="72682"/>
                  </a:lnTo>
                  <a:lnTo>
                    <a:pt x="123786" y="71412"/>
                  </a:lnTo>
                  <a:lnTo>
                    <a:pt x="124980" y="71412"/>
                  </a:lnTo>
                  <a:lnTo>
                    <a:pt x="122199" y="70142"/>
                  </a:lnTo>
                  <a:lnTo>
                    <a:pt x="123723" y="70142"/>
                  </a:lnTo>
                  <a:lnTo>
                    <a:pt x="121462" y="68872"/>
                  </a:lnTo>
                  <a:lnTo>
                    <a:pt x="123240" y="68872"/>
                  </a:lnTo>
                  <a:lnTo>
                    <a:pt x="120383" y="67602"/>
                  </a:lnTo>
                  <a:lnTo>
                    <a:pt x="123545" y="68465"/>
                  </a:lnTo>
                  <a:lnTo>
                    <a:pt x="123240" y="68427"/>
                  </a:lnTo>
                  <a:lnTo>
                    <a:pt x="123913" y="68783"/>
                  </a:lnTo>
                  <a:lnTo>
                    <a:pt x="125031" y="68859"/>
                  </a:lnTo>
                  <a:lnTo>
                    <a:pt x="125260" y="68872"/>
                  </a:lnTo>
                  <a:lnTo>
                    <a:pt x="124942" y="68783"/>
                  </a:lnTo>
                  <a:lnTo>
                    <a:pt x="120916" y="66332"/>
                  </a:lnTo>
                  <a:lnTo>
                    <a:pt x="125260" y="68872"/>
                  </a:lnTo>
                  <a:lnTo>
                    <a:pt x="124815" y="67602"/>
                  </a:lnTo>
                  <a:lnTo>
                    <a:pt x="122986" y="66332"/>
                  </a:lnTo>
                  <a:lnTo>
                    <a:pt x="124498" y="66332"/>
                  </a:lnTo>
                  <a:lnTo>
                    <a:pt x="126238" y="67602"/>
                  </a:lnTo>
                  <a:lnTo>
                    <a:pt x="126390" y="66332"/>
                  </a:lnTo>
                  <a:lnTo>
                    <a:pt x="125768" y="66332"/>
                  </a:lnTo>
                  <a:lnTo>
                    <a:pt x="123507" y="65062"/>
                  </a:lnTo>
                  <a:lnTo>
                    <a:pt x="129044" y="66332"/>
                  </a:lnTo>
                  <a:close/>
                </a:path>
                <a:path w="154939" h="170815">
                  <a:moveTo>
                    <a:pt x="129095" y="43167"/>
                  </a:moveTo>
                  <a:lnTo>
                    <a:pt x="129082" y="42964"/>
                  </a:lnTo>
                  <a:lnTo>
                    <a:pt x="128816" y="42621"/>
                  </a:lnTo>
                  <a:lnTo>
                    <a:pt x="128562" y="42646"/>
                  </a:lnTo>
                  <a:lnTo>
                    <a:pt x="128219" y="42646"/>
                  </a:lnTo>
                  <a:lnTo>
                    <a:pt x="128498" y="43027"/>
                  </a:lnTo>
                  <a:lnTo>
                    <a:pt x="129095" y="43167"/>
                  </a:lnTo>
                  <a:close/>
                </a:path>
                <a:path w="154939" h="170815">
                  <a:moveTo>
                    <a:pt x="129108" y="54902"/>
                  </a:moveTo>
                  <a:lnTo>
                    <a:pt x="127279" y="53682"/>
                  </a:lnTo>
                  <a:lnTo>
                    <a:pt x="127419" y="53886"/>
                  </a:lnTo>
                  <a:lnTo>
                    <a:pt x="128130" y="54902"/>
                  </a:lnTo>
                  <a:lnTo>
                    <a:pt x="128638" y="54902"/>
                  </a:lnTo>
                  <a:lnTo>
                    <a:pt x="129108" y="54902"/>
                  </a:lnTo>
                  <a:close/>
                </a:path>
                <a:path w="154939" h="170815">
                  <a:moveTo>
                    <a:pt x="129260" y="42481"/>
                  </a:moveTo>
                  <a:lnTo>
                    <a:pt x="127838" y="41579"/>
                  </a:lnTo>
                  <a:lnTo>
                    <a:pt x="128231" y="41973"/>
                  </a:lnTo>
                  <a:lnTo>
                    <a:pt x="128600" y="42341"/>
                  </a:lnTo>
                  <a:lnTo>
                    <a:pt x="128816" y="42621"/>
                  </a:lnTo>
                  <a:lnTo>
                    <a:pt x="129108" y="42583"/>
                  </a:lnTo>
                  <a:lnTo>
                    <a:pt x="129260" y="42481"/>
                  </a:lnTo>
                  <a:close/>
                </a:path>
                <a:path w="154939" h="170815">
                  <a:moveTo>
                    <a:pt x="129336" y="53632"/>
                  </a:moveTo>
                  <a:lnTo>
                    <a:pt x="128879" y="53378"/>
                  </a:lnTo>
                  <a:lnTo>
                    <a:pt x="129044" y="53632"/>
                  </a:lnTo>
                  <a:lnTo>
                    <a:pt x="129336" y="53632"/>
                  </a:lnTo>
                  <a:close/>
                </a:path>
                <a:path w="154939" h="170815">
                  <a:moveTo>
                    <a:pt x="129349" y="52362"/>
                  </a:moveTo>
                  <a:lnTo>
                    <a:pt x="128333" y="51092"/>
                  </a:lnTo>
                  <a:lnTo>
                    <a:pt x="127774" y="51092"/>
                  </a:lnTo>
                  <a:lnTo>
                    <a:pt x="129349" y="52362"/>
                  </a:lnTo>
                  <a:close/>
                </a:path>
                <a:path w="154939" h="170815">
                  <a:moveTo>
                    <a:pt x="129933" y="46012"/>
                  </a:moveTo>
                  <a:lnTo>
                    <a:pt x="129857" y="44742"/>
                  </a:lnTo>
                  <a:lnTo>
                    <a:pt x="128790" y="44742"/>
                  </a:lnTo>
                  <a:lnTo>
                    <a:pt x="129933" y="46012"/>
                  </a:lnTo>
                  <a:close/>
                </a:path>
                <a:path w="154939" h="170815">
                  <a:moveTo>
                    <a:pt x="132524" y="40932"/>
                  </a:moveTo>
                  <a:lnTo>
                    <a:pt x="130009" y="39674"/>
                  </a:lnTo>
                  <a:lnTo>
                    <a:pt x="130187" y="40284"/>
                  </a:lnTo>
                  <a:lnTo>
                    <a:pt x="129235" y="39700"/>
                  </a:lnTo>
                  <a:lnTo>
                    <a:pt x="130238" y="40449"/>
                  </a:lnTo>
                  <a:lnTo>
                    <a:pt x="130378" y="40932"/>
                  </a:lnTo>
                  <a:lnTo>
                    <a:pt x="130886" y="40932"/>
                  </a:lnTo>
                  <a:lnTo>
                    <a:pt x="131254" y="40932"/>
                  </a:lnTo>
                  <a:lnTo>
                    <a:pt x="132524" y="40932"/>
                  </a:lnTo>
                  <a:close/>
                </a:path>
                <a:path w="154939" h="170815">
                  <a:moveTo>
                    <a:pt x="132549" y="23723"/>
                  </a:moveTo>
                  <a:lnTo>
                    <a:pt x="130746" y="21882"/>
                  </a:lnTo>
                  <a:lnTo>
                    <a:pt x="131800" y="23152"/>
                  </a:lnTo>
                  <a:lnTo>
                    <a:pt x="132549" y="23723"/>
                  </a:lnTo>
                  <a:close/>
                </a:path>
                <a:path w="154939" h="170815">
                  <a:moveTo>
                    <a:pt x="133375" y="18072"/>
                  </a:moveTo>
                  <a:lnTo>
                    <a:pt x="131965" y="16802"/>
                  </a:lnTo>
                  <a:lnTo>
                    <a:pt x="132435" y="18072"/>
                  </a:lnTo>
                  <a:lnTo>
                    <a:pt x="133375" y="18072"/>
                  </a:lnTo>
                  <a:close/>
                </a:path>
                <a:path w="154939" h="170815">
                  <a:moveTo>
                    <a:pt x="134848" y="40932"/>
                  </a:moveTo>
                  <a:lnTo>
                    <a:pt x="134810" y="39611"/>
                  </a:lnTo>
                  <a:lnTo>
                    <a:pt x="133184" y="38925"/>
                  </a:lnTo>
                  <a:lnTo>
                    <a:pt x="132321" y="38239"/>
                  </a:lnTo>
                  <a:lnTo>
                    <a:pt x="132499" y="38633"/>
                  </a:lnTo>
                  <a:lnTo>
                    <a:pt x="131965" y="38392"/>
                  </a:lnTo>
                  <a:lnTo>
                    <a:pt x="132689" y="39039"/>
                  </a:lnTo>
                  <a:lnTo>
                    <a:pt x="134848" y="40932"/>
                  </a:lnTo>
                  <a:close/>
                </a:path>
                <a:path w="154939" h="170815">
                  <a:moveTo>
                    <a:pt x="135572" y="13500"/>
                  </a:moveTo>
                  <a:lnTo>
                    <a:pt x="135483" y="12788"/>
                  </a:lnTo>
                  <a:lnTo>
                    <a:pt x="134366" y="12369"/>
                  </a:lnTo>
                  <a:lnTo>
                    <a:pt x="133921" y="11912"/>
                  </a:lnTo>
                  <a:lnTo>
                    <a:pt x="134467" y="12852"/>
                  </a:lnTo>
                  <a:lnTo>
                    <a:pt x="134607" y="13068"/>
                  </a:lnTo>
                  <a:lnTo>
                    <a:pt x="135572" y="13500"/>
                  </a:lnTo>
                  <a:close/>
                </a:path>
                <a:path w="154939" h="170815">
                  <a:moveTo>
                    <a:pt x="136664" y="26962"/>
                  </a:moveTo>
                  <a:lnTo>
                    <a:pt x="135509" y="25692"/>
                  </a:lnTo>
                  <a:lnTo>
                    <a:pt x="133591" y="24422"/>
                  </a:lnTo>
                  <a:lnTo>
                    <a:pt x="133261" y="23152"/>
                  </a:lnTo>
                  <a:lnTo>
                    <a:pt x="133350" y="24345"/>
                  </a:lnTo>
                  <a:lnTo>
                    <a:pt x="132549" y="23723"/>
                  </a:lnTo>
                  <a:lnTo>
                    <a:pt x="133235" y="24422"/>
                  </a:lnTo>
                  <a:lnTo>
                    <a:pt x="132892" y="24422"/>
                  </a:lnTo>
                  <a:lnTo>
                    <a:pt x="131305" y="23152"/>
                  </a:lnTo>
                  <a:lnTo>
                    <a:pt x="131597" y="23152"/>
                  </a:lnTo>
                  <a:lnTo>
                    <a:pt x="130860" y="22390"/>
                  </a:lnTo>
                  <a:lnTo>
                    <a:pt x="130644" y="21882"/>
                  </a:lnTo>
                  <a:lnTo>
                    <a:pt x="130365" y="21882"/>
                  </a:lnTo>
                  <a:lnTo>
                    <a:pt x="129781" y="21882"/>
                  </a:lnTo>
                  <a:lnTo>
                    <a:pt x="129844" y="23152"/>
                  </a:lnTo>
                  <a:lnTo>
                    <a:pt x="129565" y="23152"/>
                  </a:lnTo>
                  <a:lnTo>
                    <a:pt x="127774" y="21882"/>
                  </a:lnTo>
                  <a:lnTo>
                    <a:pt x="126707" y="20612"/>
                  </a:lnTo>
                  <a:lnTo>
                    <a:pt x="127723" y="21882"/>
                  </a:lnTo>
                  <a:lnTo>
                    <a:pt x="126720" y="21882"/>
                  </a:lnTo>
                  <a:lnTo>
                    <a:pt x="126936" y="22199"/>
                  </a:lnTo>
                  <a:lnTo>
                    <a:pt x="128701" y="23152"/>
                  </a:lnTo>
                  <a:lnTo>
                    <a:pt x="127571" y="23152"/>
                  </a:lnTo>
                  <a:lnTo>
                    <a:pt x="126047" y="24422"/>
                  </a:lnTo>
                  <a:lnTo>
                    <a:pt x="128854" y="25692"/>
                  </a:lnTo>
                  <a:lnTo>
                    <a:pt x="129095" y="25692"/>
                  </a:lnTo>
                  <a:lnTo>
                    <a:pt x="130009" y="26962"/>
                  </a:lnTo>
                  <a:lnTo>
                    <a:pt x="136664" y="26962"/>
                  </a:lnTo>
                  <a:close/>
                </a:path>
                <a:path w="154939" h="170815">
                  <a:moveTo>
                    <a:pt x="137680" y="10579"/>
                  </a:moveTo>
                  <a:lnTo>
                    <a:pt x="134467" y="8966"/>
                  </a:lnTo>
                  <a:lnTo>
                    <a:pt x="137604" y="10934"/>
                  </a:lnTo>
                  <a:lnTo>
                    <a:pt x="137680" y="10579"/>
                  </a:lnTo>
                  <a:close/>
                </a:path>
                <a:path w="154939" h="170815">
                  <a:moveTo>
                    <a:pt x="138785" y="15532"/>
                  </a:moveTo>
                  <a:lnTo>
                    <a:pt x="137350" y="14262"/>
                  </a:lnTo>
                  <a:lnTo>
                    <a:pt x="137960" y="15062"/>
                  </a:lnTo>
                  <a:lnTo>
                    <a:pt x="138785" y="15532"/>
                  </a:lnTo>
                  <a:close/>
                </a:path>
                <a:path w="154939" h="170815">
                  <a:moveTo>
                    <a:pt x="139141" y="30772"/>
                  </a:moveTo>
                  <a:lnTo>
                    <a:pt x="138925" y="29502"/>
                  </a:lnTo>
                  <a:lnTo>
                    <a:pt x="138709" y="28232"/>
                  </a:lnTo>
                  <a:lnTo>
                    <a:pt x="133680" y="28232"/>
                  </a:lnTo>
                  <a:lnTo>
                    <a:pt x="133680" y="34582"/>
                  </a:lnTo>
                  <a:lnTo>
                    <a:pt x="133337" y="34582"/>
                  </a:lnTo>
                  <a:lnTo>
                    <a:pt x="128968" y="32042"/>
                  </a:lnTo>
                  <a:lnTo>
                    <a:pt x="133680" y="34582"/>
                  </a:lnTo>
                  <a:lnTo>
                    <a:pt x="133680" y="28232"/>
                  </a:lnTo>
                  <a:lnTo>
                    <a:pt x="130924" y="28232"/>
                  </a:lnTo>
                  <a:lnTo>
                    <a:pt x="126733" y="28232"/>
                  </a:lnTo>
                  <a:lnTo>
                    <a:pt x="126453" y="28232"/>
                  </a:lnTo>
                  <a:lnTo>
                    <a:pt x="125577" y="29502"/>
                  </a:lnTo>
                  <a:lnTo>
                    <a:pt x="127076" y="30772"/>
                  </a:lnTo>
                  <a:lnTo>
                    <a:pt x="125285" y="29502"/>
                  </a:lnTo>
                  <a:lnTo>
                    <a:pt x="124333" y="29502"/>
                  </a:lnTo>
                  <a:lnTo>
                    <a:pt x="124663" y="30772"/>
                  </a:lnTo>
                  <a:lnTo>
                    <a:pt x="123748" y="30772"/>
                  </a:lnTo>
                  <a:lnTo>
                    <a:pt x="122567" y="29502"/>
                  </a:lnTo>
                  <a:lnTo>
                    <a:pt x="121869" y="29502"/>
                  </a:lnTo>
                  <a:lnTo>
                    <a:pt x="120446" y="28232"/>
                  </a:lnTo>
                  <a:lnTo>
                    <a:pt x="122339" y="30772"/>
                  </a:lnTo>
                  <a:lnTo>
                    <a:pt x="120319" y="29502"/>
                  </a:lnTo>
                  <a:lnTo>
                    <a:pt x="119799" y="29502"/>
                  </a:lnTo>
                  <a:lnTo>
                    <a:pt x="121627" y="30772"/>
                  </a:lnTo>
                  <a:lnTo>
                    <a:pt x="121754" y="30772"/>
                  </a:lnTo>
                  <a:lnTo>
                    <a:pt x="121018" y="32042"/>
                  </a:lnTo>
                  <a:lnTo>
                    <a:pt x="118249" y="29502"/>
                  </a:lnTo>
                  <a:lnTo>
                    <a:pt x="113957" y="28232"/>
                  </a:lnTo>
                  <a:lnTo>
                    <a:pt x="122847" y="35852"/>
                  </a:lnTo>
                  <a:lnTo>
                    <a:pt x="120688" y="34582"/>
                  </a:lnTo>
                  <a:lnTo>
                    <a:pt x="120142" y="34264"/>
                  </a:lnTo>
                  <a:lnTo>
                    <a:pt x="120421" y="34582"/>
                  </a:lnTo>
                  <a:lnTo>
                    <a:pt x="119672" y="34582"/>
                  </a:lnTo>
                  <a:lnTo>
                    <a:pt x="118211" y="33769"/>
                  </a:lnTo>
                  <a:lnTo>
                    <a:pt x="118211" y="33134"/>
                  </a:lnTo>
                  <a:lnTo>
                    <a:pt x="116382" y="32042"/>
                  </a:lnTo>
                  <a:lnTo>
                    <a:pt x="117221" y="33210"/>
                  </a:lnTo>
                  <a:lnTo>
                    <a:pt x="115138" y="32042"/>
                  </a:lnTo>
                  <a:lnTo>
                    <a:pt x="115011" y="33312"/>
                  </a:lnTo>
                  <a:lnTo>
                    <a:pt x="112903" y="32042"/>
                  </a:lnTo>
                  <a:lnTo>
                    <a:pt x="118833" y="35852"/>
                  </a:lnTo>
                  <a:lnTo>
                    <a:pt x="117233" y="35852"/>
                  </a:lnTo>
                  <a:lnTo>
                    <a:pt x="118351" y="37122"/>
                  </a:lnTo>
                  <a:lnTo>
                    <a:pt x="121208" y="38392"/>
                  </a:lnTo>
                  <a:lnTo>
                    <a:pt x="121831" y="39662"/>
                  </a:lnTo>
                  <a:lnTo>
                    <a:pt x="121107" y="39662"/>
                  </a:lnTo>
                  <a:lnTo>
                    <a:pt x="117005" y="37122"/>
                  </a:lnTo>
                  <a:lnTo>
                    <a:pt x="116814" y="35852"/>
                  </a:lnTo>
                  <a:lnTo>
                    <a:pt x="116370" y="35852"/>
                  </a:lnTo>
                  <a:lnTo>
                    <a:pt x="116751" y="37122"/>
                  </a:lnTo>
                  <a:lnTo>
                    <a:pt x="116382" y="37122"/>
                  </a:lnTo>
                  <a:lnTo>
                    <a:pt x="116370" y="35852"/>
                  </a:lnTo>
                  <a:lnTo>
                    <a:pt x="115011" y="35852"/>
                  </a:lnTo>
                  <a:lnTo>
                    <a:pt x="114744" y="36715"/>
                  </a:lnTo>
                  <a:lnTo>
                    <a:pt x="114642" y="37122"/>
                  </a:lnTo>
                  <a:lnTo>
                    <a:pt x="113169" y="37122"/>
                  </a:lnTo>
                  <a:lnTo>
                    <a:pt x="113830" y="38392"/>
                  </a:lnTo>
                  <a:lnTo>
                    <a:pt x="113144" y="38392"/>
                  </a:lnTo>
                  <a:lnTo>
                    <a:pt x="116814" y="40932"/>
                  </a:lnTo>
                  <a:lnTo>
                    <a:pt x="115036" y="40932"/>
                  </a:lnTo>
                  <a:lnTo>
                    <a:pt x="114071" y="39687"/>
                  </a:lnTo>
                  <a:lnTo>
                    <a:pt x="114071" y="44742"/>
                  </a:lnTo>
                  <a:lnTo>
                    <a:pt x="111137" y="43472"/>
                  </a:lnTo>
                  <a:lnTo>
                    <a:pt x="112306" y="42468"/>
                  </a:lnTo>
                  <a:lnTo>
                    <a:pt x="114071" y="44742"/>
                  </a:lnTo>
                  <a:lnTo>
                    <a:pt x="114071" y="39687"/>
                  </a:lnTo>
                  <a:lnTo>
                    <a:pt x="113080" y="38392"/>
                  </a:lnTo>
                  <a:lnTo>
                    <a:pt x="114033" y="40932"/>
                  </a:lnTo>
                  <a:lnTo>
                    <a:pt x="112623" y="39611"/>
                  </a:lnTo>
                  <a:lnTo>
                    <a:pt x="111137" y="38392"/>
                  </a:lnTo>
                  <a:lnTo>
                    <a:pt x="110375" y="38392"/>
                  </a:lnTo>
                  <a:lnTo>
                    <a:pt x="112064" y="39662"/>
                  </a:lnTo>
                  <a:lnTo>
                    <a:pt x="108305" y="38392"/>
                  </a:lnTo>
                  <a:lnTo>
                    <a:pt x="107200" y="38392"/>
                  </a:lnTo>
                  <a:lnTo>
                    <a:pt x="109474" y="39662"/>
                  </a:lnTo>
                  <a:lnTo>
                    <a:pt x="107975" y="39662"/>
                  </a:lnTo>
                  <a:lnTo>
                    <a:pt x="109270" y="40932"/>
                  </a:lnTo>
                  <a:lnTo>
                    <a:pt x="111671" y="40932"/>
                  </a:lnTo>
                  <a:lnTo>
                    <a:pt x="112496" y="42176"/>
                  </a:lnTo>
                  <a:lnTo>
                    <a:pt x="112687" y="42468"/>
                  </a:lnTo>
                  <a:lnTo>
                    <a:pt x="113360" y="43472"/>
                  </a:lnTo>
                  <a:lnTo>
                    <a:pt x="112344" y="42443"/>
                  </a:lnTo>
                  <a:lnTo>
                    <a:pt x="112547" y="42265"/>
                  </a:lnTo>
                  <a:lnTo>
                    <a:pt x="108204" y="40932"/>
                  </a:lnTo>
                  <a:lnTo>
                    <a:pt x="107086" y="40932"/>
                  </a:lnTo>
                  <a:lnTo>
                    <a:pt x="110045" y="42176"/>
                  </a:lnTo>
                  <a:lnTo>
                    <a:pt x="110020" y="42468"/>
                  </a:lnTo>
                  <a:lnTo>
                    <a:pt x="109588" y="43472"/>
                  </a:lnTo>
                  <a:lnTo>
                    <a:pt x="108013" y="42202"/>
                  </a:lnTo>
                  <a:lnTo>
                    <a:pt x="106883" y="42202"/>
                  </a:lnTo>
                  <a:lnTo>
                    <a:pt x="109461" y="43472"/>
                  </a:lnTo>
                  <a:lnTo>
                    <a:pt x="110528" y="44742"/>
                  </a:lnTo>
                  <a:lnTo>
                    <a:pt x="108940" y="44742"/>
                  </a:lnTo>
                  <a:lnTo>
                    <a:pt x="111137" y="46012"/>
                  </a:lnTo>
                  <a:lnTo>
                    <a:pt x="111620" y="46012"/>
                  </a:lnTo>
                  <a:lnTo>
                    <a:pt x="113182" y="47282"/>
                  </a:lnTo>
                  <a:lnTo>
                    <a:pt x="111798" y="47282"/>
                  </a:lnTo>
                  <a:lnTo>
                    <a:pt x="114452" y="48552"/>
                  </a:lnTo>
                  <a:lnTo>
                    <a:pt x="114236" y="48463"/>
                  </a:lnTo>
                  <a:lnTo>
                    <a:pt x="114236" y="52362"/>
                  </a:lnTo>
                  <a:lnTo>
                    <a:pt x="111734" y="51092"/>
                  </a:lnTo>
                  <a:lnTo>
                    <a:pt x="108966" y="49822"/>
                  </a:lnTo>
                  <a:lnTo>
                    <a:pt x="108267" y="49504"/>
                  </a:lnTo>
                  <a:lnTo>
                    <a:pt x="107391" y="47282"/>
                  </a:lnTo>
                  <a:lnTo>
                    <a:pt x="110274" y="49822"/>
                  </a:lnTo>
                  <a:lnTo>
                    <a:pt x="110477" y="49822"/>
                  </a:lnTo>
                  <a:lnTo>
                    <a:pt x="109385" y="48717"/>
                  </a:lnTo>
                  <a:lnTo>
                    <a:pt x="114236" y="52362"/>
                  </a:lnTo>
                  <a:lnTo>
                    <a:pt x="114236" y="48463"/>
                  </a:lnTo>
                  <a:lnTo>
                    <a:pt x="110147" y="46786"/>
                  </a:lnTo>
                  <a:lnTo>
                    <a:pt x="110147" y="48907"/>
                  </a:lnTo>
                  <a:lnTo>
                    <a:pt x="109258" y="48590"/>
                  </a:lnTo>
                  <a:lnTo>
                    <a:pt x="109702" y="48552"/>
                  </a:lnTo>
                  <a:lnTo>
                    <a:pt x="110147" y="48907"/>
                  </a:lnTo>
                  <a:lnTo>
                    <a:pt x="110147" y="46786"/>
                  </a:lnTo>
                  <a:lnTo>
                    <a:pt x="108292" y="46012"/>
                  </a:lnTo>
                  <a:lnTo>
                    <a:pt x="109905" y="47282"/>
                  </a:lnTo>
                  <a:lnTo>
                    <a:pt x="108635" y="47282"/>
                  </a:lnTo>
                  <a:lnTo>
                    <a:pt x="106781" y="46012"/>
                  </a:lnTo>
                  <a:lnTo>
                    <a:pt x="105892" y="46012"/>
                  </a:lnTo>
                  <a:lnTo>
                    <a:pt x="107670" y="47282"/>
                  </a:lnTo>
                  <a:lnTo>
                    <a:pt x="103263" y="46012"/>
                  </a:lnTo>
                  <a:lnTo>
                    <a:pt x="104673" y="47282"/>
                  </a:lnTo>
                  <a:lnTo>
                    <a:pt x="106997" y="48552"/>
                  </a:lnTo>
                  <a:lnTo>
                    <a:pt x="106476" y="47282"/>
                  </a:lnTo>
                  <a:lnTo>
                    <a:pt x="108089" y="49428"/>
                  </a:lnTo>
                  <a:lnTo>
                    <a:pt x="106197" y="48552"/>
                  </a:lnTo>
                  <a:lnTo>
                    <a:pt x="103327" y="48552"/>
                  </a:lnTo>
                  <a:lnTo>
                    <a:pt x="108318" y="51092"/>
                  </a:lnTo>
                  <a:lnTo>
                    <a:pt x="106413" y="52362"/>
                  </a:lnTo>
                  <a:lnTo>
                    <a:pt x="107530" y="52362"/>
                  </a:lnTo>
                  <a:lnTo>
                    <a:pt x="108267" y="53632"/>
                  </a:lnTo>
                  <a:lnTo>
                    <a:pt x="106413" y="52362"/>
                  </a:lnTo>
                  <a:lnTo>
                    <a:pt x="105778" y="52362"/>
                  </a:lnTo>
                  <a:lnTo>
                    <a:pt x="103873" y="53632"/>
                  </a:lnTo>
                  <a:lnTo>
                    <a:pt x="104584" y="53886"/>
                  </a:lnTo>
                  <a:lnTo>
                    <a:pt x="105397" y="53886"/>
                  </a:lnTo>
                  <a:lnTo>
                    <a:pt x="125285" y="53886"/>
                  </a:lnTo>
                  <a:lnTo>
                    <a:pt x="124714" y="53632"/>
                  </a:lnTo>
                  <a:lnTo>
                    <a:pt x="122326" y="51092"/>
                  </a:lnTo>
                  <a:lnTo>
                    <a:pt x="120916" y="49822"/>
                  </a:lnTo>
                  <a:lnTo>
                    <a:pt x="126123" y="52362"/>
                  </a:lnTo>
                  <a:lnTo>
                    <a:pt x="122809" y="49822"/>
                  </a:lnTo>
                  <a:lnTo>
                    <a:pt x="128879" y="53378"/>
                  </a:lnTo>
                  <a:lnTo>
                    <a:pt x="128295" y="52451"/>
                  </a:lnTo>
                  <a:lnTo>
                    <a:pt x="129527" y="53632"/>
                  </a:lnTo>
                  <a:lnTo>
                    <a:pt x="128879" y="52362"/>
                  </a:lnTo>
                  <a:lnTo>
                    <a:pt x="126758" y="51092"/>
                  </a:lnTo>
                  <a:lnTo>
                    <a:pt x="127774" y="51092"/>
                  </a:lnTo>
                  <a:lnTo>
                    <a:pt x="126187" y="49822"/>
                  </a:lnTo>
                  <a:lnTo>
                    <a:pt x="128612" y="49822"/>
                  </a:lnTo>
                  <a:lnTo>
                    <a:pt x="124612" y="46012"/>
                  </a:lnTo>
                  <a:lnTo>
                    <a:pt x="126860" y="46012"/>
                  </a:lnTo>
                  <a:lnTo>
                    <a:pt x="130556" y="48552"/>
                  </a:lnTo>
                  <a:lnTo>
                    <a:pt x="128320" y="46012"/>
                  </a:lnTo>
                  <a:lnTo>
                    <a:pt x="131686" y="48552"/>
                  </a:lnTo>
                  <a:lnTo>
                    <a:pt x="131000" y="47282"/>
                  </a:lnTo>
                  <a:lnTo>
                    <a:pt x="129260" y="46012"/>
                  </a:lnTo>
                  <a:lnTo>
                    <a:pt x="129603" y="46012"/>
                  </a:lnTo>
                  <a:lnTo>
                    <a:pt x="127444" y="44742"/>
                  </a:lnTo>
                  <a:lnTo>
                    <a:pt x="128295" y="44742"/>
                  </a:lnTo>
                  <a:lnTo>
                    <a:pt x="127584" y="43472"/>
                  </a:lnTo>
                  <a:lnTo>
                    <a:pt x="126885" y="42202"/>
                  </a:lnTo>
                  <a:lnTo>
                    <a:pt x="125641" y="42202"/>
                  </a:lnTo>
                  <a:lnTo>
                    <a:pt x="125742" y="40932"/>
                  </a:lnTo>
                  <a:lnTo>
                    <a:pt x="127838" y="42202"/>
                  </a:lnTo>
                  <a:lnTo>
                    <a:pt x="125996" y="40932"/>
                  </a:lnTo>
                  <a:lnTo>
                    <a:pt x="128143" y="40932"/>
                  </a:lnTo>
                  <a:lnTo>
                    <a:pt x="130619" y="43472"/>
                  </a:lnTo>
                  <a:lnTo>
                    <a:pt x="131368" y="43472"/>
                  </a:lnTo>
                  <a:lnTo>
                    <a:pt x="128765" y="40932"/>
                  </a:lnTo>
                  <a:lnTo>
                    <a:pt x="131279" y="42202"/>
                  </a:lnTo>
                  <a:lnTo>
                    <a:pt x="128562" y="39662"/>
                  </a:lnTo>
                  <a:lnTo>
                    <a:pt x="129171" y="39662"/>
                  </a:lnTo>
                  <a:lnTo>
                    <a:pt x="129730" y="39662"/>
                  </a:lnTo>
                  <a:lnTo>
                    <a:pt x="129984" y="39662"/>
                  </a:lnTo>
                  <a:lnTo>
                    <a:pt x="131889" y="39662"/>
                  </a:lnTo>
                  <a:lnTo>
                    <a:pt x="130962" y="38392"/>
                  </a:lnTo>
                  <a:lnTo>
                    <a:pt x="130048" y="37122"/>
                  </a:lnTo>
                  <a:lnTo>
                    <a:pt x="131572" y="37122"/>
                  </a:lnTo>
                  <a:lnTo>
                    <a:pt x="134861" y="39611"/>
                  </a:lnTo>
                  <a:lnTo>
                    <a:pt x="134886" y="38392"/>
                  </a:lnTo>
                  <a:lnTo>
                    <a:pt x="133604" y="37122"/>
                  </a:lnTo>
                  <a:lnTo>
                    <a:pt x="132334" y="35852"/>
                  </a:lnTo>
                  <a:lnTo>
                    <a:pt x="133781" y="34632"/>
                  </a:lnTo>
                  <a:lnTo>
                    <a:pt x="136080" y="35852"/>
                  </a:lnTo>
                  <a:lnTo>
                    <a:pt x="134327" y="34582"/>
                  </a:lnTo>
                  <a:lnTo>
                    <a:pt x="134569" y="34582"/>
                  </a:lnTo>
                  <a:lnTo>
                    <a:pt x="136677" y="35852"/>
                  </a:lnTo>
                  <a:lnTo>
                    <a:pt x="137401" y="35852"/>
                  </a:lnTo>
                  <a:lnTo>
                    <a:pt x="136753" y="34582"/>
                  </a:lnTo>
                  <a:lnTo>
                    <a:pt x="135445" y="32042"/>
                  </a:lnTo>
                  <a:lnTo>
                    <a:pt x="136486" y="32042"/>
                  </a:lnTo>
                  <a:lnTo>
                    <a:pt x="137769" y="33312"/>
                  </a:lnTo>
                  <a:lnTo>
                    <a:pt x="137807" y="32042"/>
                  </a:lnTo>
                  <a:lnTo>
                    <a:pt x="138620" y="32042"/>
                  </a:lnTo>
                  <a:lnTo>
                    <a:pt x="137591" y="30772"/>
                  </a:lnTo>
                  <a:lnTo>
                    <a:pt x="137947" y="30772"/>
                  </a:lnTo>
                  <a:lnTo>
                    <a:pt x="136232" y="29502"/>
                  </a:lnTo>
                  <a:lnTo>
                    <a:pt x="139141" y="30772"/>
                  </a:lnTo>
                  <a:close/>
                </a:path>
                <a:path w="154939" h="170815">
                  <a:moveTo>
                    <a:pt x="139623" y="12204"/>
                  </a:moveTo>
                  <a:lnTo>
                    <a:pt x="137604" y="10934"/>
                  </a:lnTo>
                  <a:lnTo>
                    <a:pt x="139306" y="12344"/>
                  </a:lnTo>
                  <a:lnTo>
                    <a:pt x="139623" y="12204"/>
                  </a:lnTo>
                  <a:close/>
                </a:path>
                <a:path w="154939" h="170815">
                  <a:moveTo>
                    <a:pt x="139738" y="12674"/>
                  </a:moveTo>
                  <a:lnTo>
                    <a:pt x="139306" y="12344"/>
                  </a:lnTo>
                  <a:lnTo>
                    <a:pt x="138544" y="12674"/>
                  </a:lnTo>
                  <a:lnTo>
                    <a:pt x="139738" y="12674"/>
                  </a:lnTo>
                  <a:close/>
                </a:path>
                <a:path w="154939" h="170815">
                  <a:moveTo>
                    <a:pt x="140411" y="15976"/>
                  </a:moveTo>
                  <a:lnTo>
                    <a:pt x="138734" y="14262"/>
                  </a:lnTo>
                  <a:lnTo>
                    <a:pt x="139014" y="14706"/>
                  </a:lnTo>
                  <a:lnTo>
                    <a:pt x="137185" y="12992"/>
                  </a:lnTo>
                  <a:lnTo>
                    <a:pt x="140195" y="16573"/>
                  </a:lnTo>
                  <a:lnTo>
                    <a:pt x="140347" y="16802"/>
                  </a:lnTo>
                  <a:lnTo>
                    <a:pt x="140360" y="15989"/>
                  </a:lnTo>
                  <a:close/>
                </a:path>
                <a:path w="154939" h="170815">
                  <a:moveTo>
                    <a:pt x="140576" y="22936"/>
                  </a:moveTo>
                  <a:lnTo>
                    <a:pt x="139446" y="22275"/>
                  </a:lnTo>
                  <a:lnTo>
                    <a:pt x="140258" y="23152"/>
                  </a:lnTo>
                  <a:lnTo>
                    <a:pt x="140550" y="23152"/>
                  </a:lnTo>
                  <a:lnTo>
                    <a:pt x="140576" y="22936"/>
                  </a:lnTo>
                  <a:close/>
                </a:path>
                <a:path w="154939" h="170815">
                  <a:moveTo>
                    <a:pt x="141262" y="16802"/>
                  </a:moveTo>
                  <a:lnTo>
                    <a:pt x="140449" y="15532"/>
                  </a:lnTo>
                  <a:lnTo>
                    <a:pt x="140449" y="16014"/>
                  </a:lnTo>
                  <a:lnTo>
                    <a:pt x="140957" y="16522"/>
                  </a:lnTo>
                  <a:lnTo>
                    <a:pt x="141262" y="16802"/>
                  </a:lnTo>
                  <a:close/>
                </a:path>
                <a:path w="154939" h="170815">
                  <a:moveTo>
                    <a:pt x="141427" y="24422"/>
                  </a:moveTo>
                  <a:lnTo>
                    <a:pt x="140258" y="23152"/>
                  </a:lnTo>
                  <a:lnTo>
                    <a:pt x="139522" y="23152"/>
                  </a:lnTo>
                  <a:lnTo>
                    <a:pt x="141236" y="24422"/>
                  </a:lnTo>
                  <a:lnTo>
                    <a:pt x="141427" y="24422"/>
                  </a:lnTo>
                  <a:close/>
                </a:path>
                <a:path w="154939" h="170815">
                  <a:moveTo>
                    <a:pt x="141897" y="26187"/>
                  </a:moveTo>
                  <a:lnTo>
                    <a:pt x="141732" y="26085"/>
                  </a:lnTo>
                  <a:lnTo>
                    <a:pt x="141503" y="25933"/>
                  </a:lnTo>
                  <a:lnTo>
                    <a:pt x="141262" y="25755"/>
                  </a:lnTo>
                  <a:lnTo>
                    <a:pt x="141465" y="25933"/>
                  </a:lnTo>
                  <a:lnTo>
                    <a:pt x="141681" y="26073"/>
                  </a:lnTo>
                  <a:lnTo>
                    <a:pt x="141897" y="26187"/>
                  </a:lnTo>
                  <a:close/>
                </a:path>
                <a:path w="154939" h="170815">
                  <a:moveTo>
                    <a:pt x="143179" y="26962"/>
                  </a:moveTo>
                  <a:lnTo>
                    <a:pt x="139547" y="24422"/>
                  </a:lnTo>
                  <a:lnTo>
                    <a:pt x="143179" y="26962"/>
                  </a:lnTo>
                  <a:close/>
                </a:path>
                <a:path w="154939" h="170815">
                  <a:moveTo>
                    <a:pt x="145427" y="12344"/>
                  </a:moveTo>
                  <a:lnTo>
                    <a:pt x="145326" y="11722"/>
                  </a:lnTo>
                  <a:lnTo>
                    <a:pt x="143497" y="10452"/>
                  </a:lnTo>
                  <a:lnTo>
                    <a:pt x="145427" y="12344"/>
                  </a:lnTo>
                  <a:close/>
                </a:path>
                <a:path w="154939" h="170815">
                  <a:moveTo>
                    <a:pt x="146100" y="12992"/>
                  </a:moveTo>
                  <a:lnTo>
                    <a:pt x="145427" y="12344"/>
                  </a:lnTo>
                  <a:lnTo>
                    <a:pt x="145465" y="12585"/>
                  </a:lnTo>
                  <a:lnTo>
                    <a:pt x="146100" y="12992"/>
                  </a:lnTo>
                  <a:close/>
                </a:path>
                <a:path w="154939" h="170815">
                  <a:moveTo>
                    <a:pt x="147777" y="24422"/>
                  </a:moveTo>
                  <a:lnTo>
                    <a:pt x="146392" y="23329"/>
                  </a:lnTo>
                  <a:lnTo>
                    <a:pt x="147180" y="24422"/>
                  </a:lnTo>
                  <a:lnTo>
                    <a:pt x="147777" y="24422"/>
                  </a:lnTo>
                  <a:close/>
                </a:path>
                <a:path w="154939" h="170815">
                  <a:moveTo>
                    <a:pt x="148513" y="23152"/>
                  </a:moveTo>
                  <a:lnTo>
                    <a:pt x="147612" y="21882"/>
                  </a:lnTo>
                  <a:lnTo>
                    <a:pt x="147955" y="22936"/>
                  </a:lnTo>
                  <a:lnTo>
                    <a:pt x="148056" y="23152"/>
                  </a:lnTo>
                  <a:lnTo>
                    <a:pt x="148513" y="23152"/>
                  </a:lnTo>
                  <a:close/>
                </a:path>
                <a:path w="154939" h="170815">
                  <a:moveTo>
                    <a:pt x="149402" y="24422"/>
                  </a:moveTo>
                  <a:lnTo>
                    <a:pt x="149148" y="23152"/>
                  </a:lnTo>
                  <a:lnTo>
                    <a:pt x="148513" y="23152"/>
                  </a:lnTo>
                  <a:lnTo>
                    <a:pt x="149402" y="24422"/>
                  </a:lnTo>
                  <a:close/>
                </a:path>
                <a:path w="154939" h="170815">
                  <a:moveTo>
                    <a:pt x="150723" y="16802"/>
                  </a:moveTo>
                  <a:lnTo>
                    <a:pt x="149504" y="15532"/>
                  </a:lnTo>
                  <a:lnTo>
                    <a:pt x="149186" y="15532"/>
                  </a:lnTo>
                  <a:lnTo>
                    <a:pt x="150660" y="16802"/>
                  </a:lnTo>
                  <a:close/>
                </a:path>
                <a:path w="154939" h="170815">
                  <a:moveTo>
                    <a:pt x="151422" y="24422"/>
                  </a:moveTo>
                  <a:lnTo>
                    <a:pt x="148780" y="19342"/>
                  </a:lnTo>
                  <a:lnTo>
                    <a:pt x="148069" y="18072"/>
                  </a:lnTo>
                  <a:lnTo>
                    <a:pt x="146939" y="16802"/>
                  </a:lnTo>
                  <a:lnTo>
                    <a:pt x="145808" y="15544"/>
                  </a:lnTo>
                  <a:lnTo>
                    <a:pt x="145529" y="14262"/>
                  </a:lnTo>
                  <a:lnTo>
                    <a:pt x="145262" y="12992"/>
                  </a:lnTo>
                  <a:lnTo>
                    <a:pt x="146621" y="14262"/>
                  </a:lnTo>
                  <a:lnTo>
                    <a:pt x="147662" y="15544"/>
                  </a:lnTo>
                  <a:lnTo>
                    <a:pt x="149047" y="16802"/>
                  </a:lnTo>
                  <a:lnTo>
                    <a:pt x="148640" y="15532"/>
                  </a:lnTo>
                  <a:lnTo>
                    <a:pt x="148958" y="15532"/>
                  </a:lnTo>
                  <a:lnTo>
                    <a:pt x="146164" y="11722"/>
                  </a:lnTo>
                  <a:lnTo>
                    <a:pt x="148170" y="15532"/>
                  </a:lnTo>
                  <a:lnTo>
                    <a:pt x="147294" y="14262"/>
                  </a:lnTo>
                  <a:lnTo>
                    <a:pt x="145529" y="12992"/>
                  </a:lnTo>
                  <a:lnTo>
                    <a:pt x="145465" y="12585"/>
                  </a:lnTo>
                  <a:lnTo>
                    <a:pt x="144132" y="11722"/>
                  </a:lnTo>
                  <a:lnTo>
                    <a:pt x="143637" y="11722"/>
                  </a:lnTo>
                  <a:lnTo>
                    <a:pt x="141986" y="10452"/>
                  </a:lnTo>
                  <a:lnTo>
                    <a:pt x="142646" y="10452"/>
                  </a:lnTo>
                  <a:lnTo>
                    <a:pt x="140271" y="9182"/>
                  </a:lnTo>
                  <a:lnTo>
                    <a:pt x="143954" y="14262"/>
                  </a:lnTo>
                  <a:lnTo>
                    <a:pt x="141414" y="11722"/>
                  </a:lnTo>
                  <a:lnTo>
                    <a:pt x="141274" y="11722"/>
                  </a:lnTo>
                  <a:lnTo>
                    <a:pt x="141465" y="12992"/>
                  </a:lnTo>
                  <a:lnTo>
                    <a:pt x="143433" y="14262"/>
                  </a:lnTo>
                  <a:lnTo>
                    <a:pt x="145465" y="16802"/>
                  </a:lnTo>
                  <a:lnTo>
                    <a:pt x="143967" y="15532"/>
                  </a:lnTo>
                  <a:lnTo>
                    <a:pt x="139458" y="11722"/>
                  </a:lnTo>
                  <a:lnTo>
                    <a:pt x="141643" y="14262"/>
                  </a:lnTo>
                  <a:lnTo>
                    <a:pt x="141300" y="14262"/>
                  </a:lnTo>
                  <a:lnTo>
                    <a:pt x="142582" y="15532"/>
                  </a:lnTo>
                  <a:lnTo>
                    <a:pt x="141401" y="14935"/>
                  </a:lnTo>
                  <a:lnTo>
                    <a:pt x="141300" y="14262"/>
                  </a:lnTo>
                  <a:lnTo>
                    <a:pt x="141135" y="14262"/>
                  </a:lnTo>
                  <a:lnTo>
                    <a:pt x="140246" y="12992"/>
                  </a:lnTo>
                  <a:lnTo>
                    <a:pt x="141135" y="14808"/>
                  </a:lnTo>
                  <a:lnTo>
                    <a:pt x="140068" y="14262"/>
                  </a:lnTo>
                  <a:lnTo>
                    <a:pt x="142481" y="18072"/>
                  </a:lnTo>
                  <a:lnTo>
                    <a:pt x="140957" y="16522"/>
                  </a:lnTo>
                  <a:lnTo>
                    <a:pt x="140411" y="16014"/>
                  </a:lnTo>
                  <a:lnTo>
                    <a:pt x="140398" y="16802"/>
                  </a:lnTo>
                  <a:lnTo>
                    <a:pt x="141465" y="18072"/>
                  </a:lnTo>
                  <a:lnTo>
                    <a:pt x="139293" y="16802"/>
                  </a:lnTo>
                  <a:lnTo>
                    <a:pt x="137960" y="15062"/>
                  </a:lnTo>
                  <a:lnTo>
                    <a:pt x="136601" y="14262"/>
                  </a:lnTo>
                  <a:lnTo>
                    <a:pt x="139852" y="18072"/>
                  </a:lnTo>
                  <a:lnTo>
                    <a:pt x="135128" y="14262"/>
                  </a:lnTo>
                  <a:lnTo>
                    <a:pt x="135496" y="15544"/>
                  </a:lnTo>
                  <a:lnTo>
                    <a:pt x="138277" y="18072"/>
                  </a:lnTo>
                  <a:lnTo>
                    <a:pt x="136004" y="16802"/>
                  </a:lnTo>
                  <a:lnTo>
                    <a:pt x="136436" y="18072"/>
                  </a:lnTo>
                  <a:lnTo>
                    <a:pt x="135534" y="16802"/>
                  </a:lnTo>
                  <a:lnTo>
                    <a:pt x="133946" y="18072"/>
                  </a:lnTo>
                  <a:lnTo>
                    <a:pt x="133375" y="18072"/>
                  </a:lnTo>
                  <a:lnTo>
                    <a:pt x="134772" y="19342"/>
                  </a:lnTo>
                  <a:lnTo>
                    <a:pt x="133743" y="19342"/>
                  </a:lnTo>
                  <a:lnTo>
                    <a:pt x="133997" y="20612"/>
                  </a:lnTo>
                  <a:lnTo>
                    <a:pt x="132257" y="19342"/>
                  </a:lnTo>
                  <a:lnTo>
                    <a:pt x="131648" y="18072"/>
                  </a:lnTo>
                  <a:lnTo>
                    <a:pt x="130733" y="18072"/>
                  </a:lnTo>
                  <a:lnTo>
                    <a:pt x="131584" y="19342"/>
                  </a:lnTo>
                  <a:lnTo>
                    <a:pt x="131965" y="19342"/>
                  </a:lnTo>
                  <a:lnTo>
                    <a:pt x="132092" y="20612"/>
                  </a:lnTo>
                  <a:lnTo>
                    <a:pt x="129997" y="18072"/>
                  </a:lnTo>
                  <a:lnTo>
                    <a:pt x="129679" y="18072"/>
                  </a:lnTo>
                  <a:lnTo>
                    <a:pt x="131660" y="20612"/>
                  </a:lnTo>
                  <a:lnTo>
                    <a:pt x="129667" y="20612"/>
                  </a:lnTo>
                  <a:lnTo>
                    <a:pt x="135788" y="24422"/>
                  </a:lnTo>
                  <a:lnTo>
                    <a:pt x="136664" y="26962"/>
                  </a:lnTo>
                  <a:lnTo>
                    <a:pt x="138506" y="26962"/>
                  </a:lnTo>
                  <a:lnTo>
                    <a:pt x="140792" y="28232"/>
                  </a:lnTo>
                  <a:lnTo>
                    <a:pt x="141490" y="29502"/>
                  </a:lnTo>
                  <a:lnTo>
                    <a:pt x="141363" y="26962"/>
                  </a:lnTo>
                  <a:lnTo>
                    <a:pt x="141173" y="26835"/>
                  </a:lnTo>
                  <a:lnTo>
                    <a:pt x="139458" y="25692"/>
                  </a:lnTo>
                  <a:lnTo>
                    <a:pt x="140144" y="26962"/>
                  </a:lnTo>
                  <a:lnTo>
                    <a:pt x="138544" y="25692"/>
                  </a:lnTo>
                  <a:lnTo>
                    <a:pt x="137553" y="24422"/>
                  </a:lnTo>
                  <a:lnTo>
                    <a:pt x="136944" y="23152"/>
                  </a:lnTo>
                  <a:lnTo>
                    <a:pt x="137147" y="23152"/>
                  </a:lnTo>
                  <a:lnTo>
                    <a:pt x="137985" y="24422"/>
                  </a:lnTo>
                  <a:lnTo>
                    <a:pt x="140093" y="25692"/>
                  </a:lnTo>
                  <a:lnTo>
                    <a:pt x="141097" y="26784"/>
                  </a:lnTo>
                  <a:lnTo>
                    <a:pt x="139522" y="24422"/>
                  </a:lnTo>
                  <a:lnTo>
                    <a:pt x="137731" y="23152"/>
                  </a:lnTo>
                  <a:lnTo>
                    <a:pt x="135915" y="21882"/>
                  </a:lnTo>
                  <a:lnTo>
                    <a:pt x="138684" y="23152"/>
                  </a:lnTo>
                  <a:lnTo>
                    <a:pt x="139331" y="23152"/>
                  </a:lnTo>
                  <a:lnTo>
                    <a:pt x="138277" y="21882"/>
                  </a:lnTo>
                  <a:lnTo>
                    <a:pt x="138785" y="21882"/>
                  </a:lnTo>
                  <a:lnTo>
                    <a:pt x="139446" y="22275"/>
                  </a:lnTo>
                  <a:lnTo>
                    <a:pt x="139090" y="21882"/>
                  </a:lnTo>
                  <a:lnTo>
                    <a:pt x="137922" y="20612"/>
                  </a:lnTo>
                  <a:lnTo>
                    <a:pt x="140284" y="21882"/>
                  </a:lnTo>
                  <a:lnTo>
                    <a:pt x="140728" y="21882"/>
                  </a:lnTo>
                  <a:lnTo>
                    <a:pt x="140601" y="22948"/>
                  </a:lnTo>
                  <a:lnTo>
                    <a:pt x="140970" y="23152"/>
                  </a:lnTo>
                  <a:lnTo>
                    <a:pt x="143725" y="25692"/>
                  </a:lnTo>
                  <a:lnTo>
                    <a:pt x="143154" y="24422"/>
                  </a:lnTo>
                  <a:lnTo>
                    <a:pt x="144526" y="24422"/>
                  </a:lnTo>
                  <a:lnTo>
                    <a:pt x="144246" y="24155"/>
                  </a:lnTo>
                  <a:lnTo>
                    <a:pt x="144830" y="24358"/>
                  </a:lnTo>
                  <a:lnTo>
                    <a:pt x="144272" y="24091"/>
                  </a:lnTo>
                  <a:lnTo>
                    <a:pt x="139560" y="19342"/>
                  </a:lnTo>
                  <a:lnTo>
                    <a:pt x="143903" y="22809"/>
                  </a:lnTo>
                  <a:lnTo>
                    <a:pt x="144157" y="23152"/>
                  </a:lnTo>
                  <a:lnTo>
                    <a:pt x="144068" y="22948"/>
                  </a:lnTo>
                  <a:lnTo>
                    <a:pt x="144348" y="23152"/>
                  </a:lnTo>
                  <a:lnTo>
                    <a:pt x="143979" y="22682"/>
                  </a:lnTo>
                  <a:lnTo>
                    <a:pt x="143217" y="20612"/>
                  </a:lnTo>
                  <a:lnTo>
                    <a:pt x="145491" y="23152"/>
                  </a:lnTo>
                  <a:lnTo>
                    <a:pt x="146265" y="23152"/>
                  </a:lnTo>
                  <a:lnTo>
                    <a:pt x="146392" y="23329"/>
                  </a:lnTo>
                  <a:lnTo>
                    <a:pt x="149644" y="25692"/>
                  </a:lnTo>
                  <a:lnTo>
                    <a:pt x="147294" y="23152"/>
                  </a:lnTo>
                  <a:lnTo>
                    <a:pt x="148018" y="23152"/>
                  </a:lnTo>
                  <a:lnTo>
                    <a:pt x="147167" y="21882"/>
                  </a:lnTo>
                  <a:lnTo>
                    <a:pt x="146151" y="20612"/>
                  </a:lnTo>
                  <a:lnTo>
                    <a:pt x="145148" y="19342"/>
                  </a:lnTo>
                  <a:lnTo>
                    <a:pt x="151422" y="24422"/>
                  </a:lnTo>
                  <a:close/>
                </a:path>
                <a:path w="154939" h="170815">
                  <a:moveTo>
                    <a:pt x="152323" y="18072"/>
                  </a:moveTo>
                  <a:lnTo>
                    <a:pt x="152158" y="17894"/>
                  </a:lnTo>
                  <a:lnTo>
                    <a:pt x="151866" y="16802"/>
                  </a:lnTo>
                  <a:lnTo>
                    <a:pt x="150863" y="15557"/>
                  </a:lnTo>
                  <a:lnTo>
                    <a:pt x="152031" y="16192"/>
                  </a:lnTo>
                  <a:lnTo>
                    <a:pt x="151853" y="15532"/>
                  </a:lnTo>
                  <a:lnTo>
                    <a:pt x="150571" y="14262"/>
                  </a:lnTo>
                  <a:lnTo>
                    <a:pt x="150825" y="15494"/>
                  </a:lnTo>
                  <a:lnTo>
                    <a:pt x="150139" y="14262"/>
                  </a:lnTo>
                  <a:lnTo>
                    <a:pt x="149910" y="12992"/>
                  </a:lnTo>
                  <a:lnTo>
                    <a:pt x="145618" y="9182"/>
                  </a:lnTo>
                  <a:lnTo>
                    <a:pt x="149618" y="15494"/>
                  </a:lnTo>
                  <a:lnTo>
                    <a:pt x="148285" y="14262"/>
                  </a:lnTo>
                  <a:lnTo>
                    <a:pt x="149504" y="15532"/>
                  </a:lnTo>
                  <a:lnTo>
                    <a:pt x="149644" y="15532"/>
                  </a:lnTo>
                  <a:lnTo>
                    <a:pt x="151536" y="16802"/>
                  </a:lnTo>
                  <a:lnTo>
                    <a:pt x="152044" y="17767"/>
                  </a:lnTo>
                  <a:lnTo>
                    <a:pt x="151752" y="17437"/>
                  </a:lnTo>
                  <a:lnTo>
                    <a:pt x="151549" y="17272"/>
                  </a:lnTo>
                  <a:lnTo>
                    <a:pt x="152031" y="17830"/>
                  </a:lnTo>
                  <a:lnTo>
                    <a:pt x="152184" y="18034"/>
                  </a:lnTo>
                  <a:lnTo>
                    <a:pt x="152323" y="18275"/>
                  </a:lnTo>
                  <a:lnTo>
                    <a:pt x="152323" y="18072"/>
                  </a:lnTo>
                  <a:close/>
                </a:path>
                <a:path w="154939" h="170815">
                  <a:moveTo>
                    <a:pt x="152361" y="18402"/>
                  </a:moveTo>
                  <a:lnTo>
                    <a:pt x="152323" y="18275"/>
                  </a:lnTo>
                  <a:lnTo>
                    <a:pt x="152273" y="18415"/>
                  </a:lnTo>
                  <a:close/>
                </a:path>
                <a:path w="154939" h="170815">
                  <a:moveTo>
                    <a:pt x="152552" y="19926"/>
                  </a:moveTo>
                  <a:lnTo>
                    <a:pt x="152501" y="19799"/>
                  </a:lnTo>
                  <a:lnTo>
                    <a:pt x="151930" y="19151"/>
                  </a:lnTo>
                  <a:lnTo>
                    <a:pt x="152552" y="19926"/>
                  </a:lnTo>
                  <a:close/>
                </a:path>
                <a:path w="154939" h="170815">
                  <a:moveTo>
                    <a:pt x="152679" y="16319"/>
                  </a:moveTo>
                  <a:lnTo>
                    <a:pt x="152654" y="15494"/>
                  </a:lnTo>
                  <a:lnTo>
                    <a:pt x="150914" y="12992"/>
                  </a:lnTo>
                  <a:lnTo>
                    <a:pt x="150037" y="12992"/>
                  </a:lnTo>
                  <a:lnTo>
                    <a:pt x="151701" y="14262"/>
                  </a:lnTo>
                  <a:lnTo>
                    <a:pt x="151955" y="15544"/>
                  </a:lnTo>
                  <a:lnTo>
                    <a:pt x="152679" y="16319"/>
                  </a:lnTo>
                  <a:close/>
                </a:path>
                <a:path w="154939" h="170815">
                  <a:moveTo>
                    <a:pt x="152742" y="20485"/>
                  </a:moveTo>
                  <a:lnTo>
                    <a:pt x="152628" y="20154"/>
                  </a:lnTo>
                  <a:lnTo>
                    <a:pt x="149669" y="17780"/>
                  </a:lnTo>
                  <a:lnTo>
                    <a:pt x="150761" y="19215"/>
                  </a:lnTo>
                  <a:lnTo>
                    <a:pt x="151091" y="19240"/>
                  </a:lnTo>
                  <a:lnTo>
                    <a:pt x="152742" y="20485"/>
                  </a:lnTo>
                  <a:close/>
                </a:path>
                <a:path w="154939" h="170815">
                  <a:moveTo>
                    <a:pt x="152869" y="18072"/>
                  </a:moveTo>
                  <a:lnTo>
                    <a:pt x="152628" y="16522"/>
                  </a:lnTo>
                  <a:lnTo>
                    <a:pt x="152031" y="16192"/>
                  </a:lnTo>
                  <a:lnTo>
                    <a:pt x="152196" y="16802"/>
                  </a:lnTo>
                  <a:lnTo>
                    <a:pt x="152869" y="18072"/>
                  </a:lnTo>
                  <a:close/>
                </a:path>
                <a:path w="154939" h="170815">
                  <a:moveTo>
                    <a:pt x="152933" y="20396"/>
                  </a:moveTo>
                  <a:lnTo>
                    <a:pt x="152552" y="19926"/>
                  </a:lnTo>
                  <a:lnTo>
                    <a:pt x="152628" y="20154"/>
                  </a:lnTo>
                  <a:lnTo>
                    <a:pt x="152933" y="20396"/>
                  </a:lnTo>
                  <a:close/>
                </a:path>
                <a:path w="154939" h="170815">
                  <a:moveTo>
                    <a:pt x="153136" y="16802"/>
                  </a:moveTo>
                  <a:lnTo>
                    <a:pt x="152679" y="16319"/>
                  </a:lnTo>
                  <a:lnTo>
                    <a:pt x="152704" y="16573"/>
                  </a:lnTo>
                  <a:lnTo>
                    <a:pt x="153136" y="16802"/>
                  </a:lnTo>
                  <a:close/>
                </a:path>
                <a:path w="154939" h="170815">
                  <a:moveTo>
                    <a:pt x="154178" y="16941"/>
                  </a:moveTo>
                  <a:lnTo>
                    <a:pt x="154038" y="16598"/>
                  </a:lnTo>
                  <a:lnTo>
                    <a:pt x="154178" y="16941"/>
                  </a:lnTo>
                  <a:close/>
                </a:path>
                <a:path w="154939" h="170815">
                  <a:moveTo>
                    <a:pt x="154241" y="16535"/>
                  </a:moveTo>
                  <a:lnTo>
                    <a:pt x="153720" y="15875"/>
                  </a:lnTo>
                  <a:lnTo>
                    <a:pt x="154038" y="16598"/>
                  </a:lnTo>
                  <a:lnTo>
                    <a:pt x="154241" y="16535"/>
                  </a:lnTo>
                  <a:close/>
                </a:path>
                <a:path w="154939" h="170815">
                  <a:moveTo>
                    <a:pt x="154495" y="17297"/>
                  </a:moveTo>
                  <a:lnTo>
                    <a:pt x="154368" y="17145"/>
                  </a:lnTo>
                  <a:lnTo>
                    <a:pt x="154178" y="16941"/>
                  </a:lnTo>
                  <a:lnTo>
                    <a:pt x="154330" y="17284"/>
                  </a:lnTo>
                  <a:lnTo>
                    <a:pt x="154495" y="17297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833539" y="8460416"/>
              <a:ext cx="1134745" cy="628650"/>
            </a:xfrm>
            <a:custGeom>
              <a:avLst/>
              <a:gdLst/>
              <a:ahLst/>
              <a:cxnLst/>
              <a:rect l="l" t="t" r="r" b="b"/>
              <a:pathLst>
                <a:path w="1134745" h="628650">
                  <a:moveTo>
                    <a:pt x="5003" y="336473"/>
                  </a:moveTo>
                  <a:lnTo>
                    <a:pt x="3784" y="335737"/>
                  </a:lnTo>
                  <a:lnTo>
                    <a:pt x="4940" y="337273"/>
                  </a:lnTo>
                  <a:lnTo>
                    <a:pt x="5003" y="336473"/>
                  </a:lnTo>
                  <a:close/>
                </a:path>
                <a:path w="1134745" h="628650">
                  <a:moveTo>
                    <a:pt x="9867" y="243497"/>
                  </a:moveTo>
                  <a:lnTo>
                    <a:pt x="9232" y="242874"/>
                  </a:lnTo>
                  <a:lnTo>
                    <a:pt x="7213" y="244627"/>
                  </a:lnTo>
                  <a:lnTo>
                    <a:pt x="9867" y="243497"/>
                  </a:lnTo>
                  <a:close/>
                </a:path>
                <a:path w="1134745" h="628650">
                  <a:moveTo>
                    <a:pt x="13754" y="245516"/>
                  </a:moveTo>
                  <a:lnTo>
                    <a:pt x="13614" y="245592"/>
                  </a:lnTo>
                  <a:lnTo>
                    <a:pt x="13423" y="245719"/>
                  </a:lnTo>
                  <a:lnTo>
                    <a:pt x="13754" y="245516"/>
                  </a:lnTo>
                  <a:close/>
                </a:path>
                <a:path w="1134745" h="628650">
                  <a:moveTo>
                    <a:pt x="17233" y="218020"/>
                  </a:moveTo>
                  <a:lnTo>
                    <a:pt x="16713" y="217665"/>
                  </a:lnTo>
                  <a:lnTo>
                    <a:pt x="16954" y="218020"/>
                  </a:lnTo>
                  <a:lnTo>
                    <a:pt x="17233" y="218020"/>
                  </a:lnTo>
                  <a:close/>
                </a:path>
                <a:path w="1134745" h="628650">
                  <a:moveTo>
                    <a:pt x="18211" y="217373"/>
                  </a:moveTo>
                  <a:lnTo>
                    <a:pt x="18046" y="216750"/>
                  </a:lnTo>
                  <a:lnTo>
                    <a:pt x="17399" y="214210"/>
                  </a:lnTo>
                  <a:lnTo>
                    <a:pt x="15989" y="212940"/>
                  </a:lnTo>
                  <a:lnTo>
                    <a:pt x="15684" y="214210"/>
                  </a:lnTo>
                  <a:lnTo>
                    <a:pt x="15367" y="216750"/>
                  </a:lnTo>
                  <a:lnTo>
                    <a:pt x="16713" y="217665"/>
                  </a:lnTo>
                  <a:lnTo>
                    <a:pt x="16090" y="216750"/>
                  </a:lnTo>
                  <a:lnTo>
                    <a:pt x="16814" y="216750"/>
                  </a:lnTo>
                  <a:lnTo>
                    <a:pt x="18211" y="217373"/>
                  </a:lnTo>
                  <a:close/>
                </a:path>
                <a:path w="1134745" h="628650">
                  <a:moveTo>
                    <a:pt x="19316" y="208305"/>
                  </a:moveTo>
                  <a:lnTo>
                    <a:pt x="19011" y="207708"/>
                  </a:lnTo>
                  <a:lnTo>
                    <a:pt x="17322" y="207772"/>
                  </a:lnTo>
                  <a:lnTo>
                    <a:pt x="16014" y="208711"/>
                  </a:lnTo>
                  <a:lnTo>
                    <a:pt x="17437" y="209816"/>
                  </a:lnTo>
                  <a:lnTo>
                    <a:pt x="17868" y="208927"/>
                  </a:lnTo>
                  <a:lnTo>
                    <a:pt x="19316" y="208305"/>
                  </a:lnTo>
                  <a:close/>
                </a:path>
                <a:path w="1134745" h="628650">
                  <a:moveTo>
                    <a:pt x="20002" y="218782"/>
                  </a:moveTo>
                  <a:lnTo>
                    <a:pt x="19659" y="218020"/>
                  </a:lnTo>
                  <a:lnTo>
                    <a:pt x="18211" y="217373"/>
                  </a:lnTo>
                  <a:lnTo>
                    <a:pt x="18376" y="218020"/>
                  </a:lnTo>
                  <a:lnTo>
                    <a:pt x="20002" y="218782"/>
                  </a:lnTo>
                  <a:close/>
                </a:path>
                <a:path w="1134745" h="628650">
                  <a:moveTo>
                    <a:pt x="22339" y="389470"/>
                  </a:moveTo>
                  <a:lnTo>
                    <a:pt x="21907" y="390740"/>
                  </a:lnTo>
                  <a:lnTo>
                    <a:pt x="22339" y="389470"/>
                  </a:lnTo>
                  <a:close/>
                </a:path>
                <a:path w="1134745" h="628650">
                  <a:moveTo>
                    <a:pt x="23710" y="201510"/>
                  </a:moveTo>
                  <a:lnTo>
                    <a:pt x="20878" y="200240"/>
                  </a:lnTo>
                  <a:lnTo>
                    <a:pt x="21297" y="198970"/>
                  </a:lnTo>
                  <a:lnTo>
                    <a:pt x="17399" y="198970"/>
                  </a:lnTo>
                  <a:lnTo>
                    <a:pt x="20688" y="201510"/>
                  </a:lnTo>
                  <a:lnTo>
                    <a:pt x="23710" y="201510"/>
                  </a:lnTo>
                  <a:close/>
                </a:path>
                <a:path w="1134745" h="628650">
                  <a:moveTo>
                    <a:pt x="25171" y="197700"/>
                  </a:moveTo>
                  <a:lnTo>
                    <a:pt x="23990" y="196430"/>
                  </a:lnTo>
                  <a:lnTo>
                    <a:pt x="22580" y="196430"/>
                  </a:lnTo>
                  <a:lnTo>
                    <a:pt x="22644" y="197700"/>
                  </a:lnTo>
                  <a:lnTo>
                    <a:pt x="25171" y="197700"/>
                  </a:lnTo>
                  <a:close/>
                </a:path>
                <a:path w="1134745" h="628650">
                  <a:moveTo>
                    <a:pt x="26352" y="198970"/>
                  </a:moveTo>
                  <a:lnTo>
                    <a:pt x="26212" y="197700"/>
                  </a:lnTo>
                  <a:lnTo>
                    <a:pt x="25171" y="197700"/>
                  </a:lnTo>
                  <a:lnTo>
                    <a:pt x="26352" y="198970"/>
                  </a:lnTo>
                  <a:close/>
                </a:path>
                <a:path w="1134745" h="628650">
                  <a:moveTo>
                    <a:pt x="26809" y="315810"/>
                  </a:moveTo>
                  <a:lnTo>
                    <a:pt x="26352" y="314540"/>
                  </a:lnTo>
                  <a:lnTo>
                    <a:pt x="24663" y="314540"/>
                  </a:lnTo>
                  <a:lnTo>
                    <a:pt x="24752" y="314820"/>
                  </a:lnTo>
                  <a:lnTo>
                    <a:pt x="26809" y="315810"/>
                  </a:lnTo>
                  <a:close/>
                </a:path>
                <a:path w="1134745" h="628650">
                  <a:moveTo>
                    <a:pt x="27051" y="398360"/>
                  </a:moveTo>
                  <a:lnTo>
                    <a:pt x="26289" y="398360"/>
                  </a:lnTo>
                  <a:lnTo>
                    <a:pt x="24701" y="399630"/>
                  </a:lnTo>
                  <a:lnTo>
                    <a:pt x="27051" y="398360"/>
                  </a:lnTo>
                  <a:close/>
                </a:path>
                <a:path w="1134745" h="628650">
                  <a:moveTo>
                    <a:pt x="28028" y="314540"/>
                  </a:moveTo>
                  <a:lnTo>
                    <a:pt x="25895" y="313270"/>
                  </a:lnTo>
                  <a:lnTo>
                    <a:pt x="26352" y="314540"/>
                  </a:lnTo>
                  <a:lnTo>
                    <a:pt x="28028" y="314540"/>
                  </a:lnTo>
                  <a:close/>
                </a:path>
                <a:path w="1134745" h="628650">
                  <a:moveTo>
                    <a:pt x="30162" y="332663"/>
                  </a:moveTo>
                  <a:lnTo>
                    <a:pt x="30022" y="332320"/>
                  </a:lnTo>
                  <a:lnTo>
                    <a:pt x="29679" y="332320"/>
                  </a:lnTo>
                  <a:lnTo>
                    <a:pt x="30162" y="332663"/>
                  </a:lnTo>
                  <a:close/>
                </a:path>
                <a:path w="1134745" h="628650">
                  <a:moveTo>
                    <a:pt x="30822" y="168351"/>
                  </a:moveTo>
                  <a:lnTo>
                    <a:pt x="30175" y="168884"/>
                  </a:lnTo>
                  <a:lnTo>
                    <a:pt x="30403" y="168871"/>
                  </a:lnTo>
                  <a:lnTo>
                    <a:pt x="30594" y="168846"/>
                  </a:lnTo>
                  <a:lnTo>
                    <a:pt x="30822" y="168846"/>
                  </a:lnTo>
                  <a:lnTo>
                    <a:pt x="30822" y="168351"/>
                  </a:lnTo>
                  <a:close/>
                </a:path>
                <a:path w="1134745" h="628650">
                  <a:moveTo>
                    <a:pt x="31178" y="339661"/>
                  </a:moveTo>
                  <a:lnTo>
                    <a:pt x="31051" y="339509"/>
                  </a:lnTo>
                  <a:lnTo>
                    <a:pt x="30708" y="339432"/>
                  </a:lnTo>
                  <a:lnTo>
                    <a:pt x="31127" y="339877"/>
                  </a:lnTo>
                  <a:lnTo>
                    <a:pt x="31178" y="339661"/>
                  </a:lnTo>
                  <a:close/>
                </a:path>
                <a:path w="1134745" h="628650">
                  <a:moveTo>
                    <a:pt x="31483" y="333590"/>
                  </a:moveTo>
                  <a:lnTo>
                    <a:pt x="30162" y="332663"/>
                  </a:lnTo>
                  <a:lnTo>
                    <a:pt x="30568" y="333590"/>
                  </a:lnTo>
                  <a:lnTo>
                    <a:pt x="31483" y="333590"/>
                  </a:lnTo>
                  <a:close/>
                </a:path>
                <a:path w="1134745" h="628650">
                  <a:moveTo>
                    <a:pt x="31775" y="166382"/>
                  </a:moveTo>
                  <a:lnTo>
                    <a:pt x="31457" y="165481"/>
                  </a:lnTo>
                  <a:lnTo>
                    <a:pt x="28028" y="164033"/>
                  </a:lnTo>
                  <a:lnTo>
                    <a:pt x="28562" y="165544"/>
                  </a:lnTo>
                  <a:lnTo>
                    <a:pt x="31775" y="166382"/>
                  </a:lnTo>
                  <a:close/>
                </a:path>
                <a:path w="1134745" h="628650">
                  <a:moveTo>
                    <a:pt x="32435" y="414007"/>
                  </a:moveTo>
                  <a:lnTo>
                    <a:pt x="31496" y="414185"/>
                  </a:lnTo>
                  <a:lnTo>
                    <a:pt x="31711" y="414489"/>
                  </a:lnTo>
                  <a:lnTo>
                    <a:pt x="31940" y="414553"/>
                  </a:lnTo>
                  <a:lnTo>
                    <a:pt x="32181" y="414413"/>
                  </a:lnTo>
                  <a:lnTo>
                    <a:pt x="32334" y="414185"/>
                  </a:lnTo>
                  <a:lnTo>
                    <a:pt x="32435" y="414007"/>
                  </a:lnTo>
                  <a:close/>
                </a:path>
                <a:path w="1134745" h="628650">
                  <a:moveTo>
                    <a:pt x="32791" y="343636"/>
                  </a:moveTo>
                  <a:lnTo>
                    <a:pt x="32067" y="343750"/>
                  </a:lnTo>
                  <a:lnTo>
                    <a:pt x="32753" y="343992"/>
                  </a:lnTo>
                  <a:lnTo>
                    <a:pt x="32791" y="343636"/>
                  </a:lnTo>
                  <a:close/>
                </a:path>
                <a:path w="1134745" h="628650">
                  <a:moveTo>
                    <a:pt x="35179" y="156222"/>
                  </a:moveTo>
                  <a:lnTo>
                    <a:pt x="34874" y="155905"/>
                  </a:lnTo>
                  <a:lnTo>
                    <a:pt x="34798" y="155638"/>
                  </a:lnTo>
                  <a:lnTo>
                    <a:pt x="34620" y="155625"/>
                  </a:lnTo>
                  <a:lnTo>
                    <a:pt x="34785" y="156222"/>
                  </a:lnTo>
                  <a:lnTo>
                    <a:pt x="35179" y="156222"/>
                  </a:lnTo>
                  <a:close/>
                </a:path>
                <a:path w="1134745" h="628650">
                  <a:moveTo>
                    <a:pt x="35369" y="155409"/>
                  </a:moveTo>
                  <a:lnTo>
                    <a:pt x="34785" y="155625"/>
                  </a:lnTo>
                  <a:lnTo>
                    <a:pt x="35039" y="155663"/>
                  </a:lnTo>
                  <a:lnTo>
                    <a:pt x="35369" y="155409"/>
                  </a:lnTo>
                  <a:close/>
                </a:path>
                <a:path w="1134745" h="628650">
                  <a:moveTo>
                    <a:pt x="36639" y="234530"/>
                  </a:moveTo>
                  <a:lnTo>
                    <a:pt x="35204" y="234530"/>
                  </a:lnTo>
                  <a:lnTo>
                    <a:pt x="34823" y="235800"/>
                  </a:lnTo>
                  <a:lnTo>
                    <a:pt x="36118" y="235800"/>
                  </a:lnTo>
                  <a:lnTo>
                    <a:pt x="36639" y="234530"/>
                  </a:lnTo>
                  <a:close/>
                </a:path>
                <a:path w="1134745" h="628650">
                  <a:moveTo>
                    <a:pt x="38265" y="141109"/>
                  </a:moveTo>
                  <a:lnTo>
                    <a:pt x="37998" y="140995"/>
                  </a:lnTo>
                  <a:lnTo>
                    <a:pt x="37617" y="140906"/>
                  </a:lnTo>
                  <a:lnTo>
                    <a:pt x="36944" y="140906"/>
                  </a:lnTo>
                  <a:lnTo>
                    <a:pt x="37439" y="141058"/>
                  </a:lnTo>
                  <a:lnTo>
                    <a:pt x="37871" y="141084"/>
                  </a:lnTo>
                  <a:lnTo>
                    <a:pt x="38265" y="141109"/>
                  </a:lnTo>
                  <a:close/>
                </a:path>
                <a:path w="1134745" h="628650">
                  <a:moveTo>
                    <a:pt x="44640" y="385660"/>
                  </a:moveTo>
                  <a:lnTo>
                    <a:pt x="42227" y="386930"/>
                  </a:lnTo>
                  <a:lnTo>
                    <a:pt x="44081" y="386930"/>
                  </a:lnTo>
                  <a:lnTo>
                    <a:pt x="44640" y="385660"/>
                  </a:lnTo>
                  <a:close/>
                </a:path>
                <a:path w="1134745" h="628650">
                  <a:moveTo>
                    <a:pt x="44716" y="209130"/>
                  </a:moveTo>
                  <a:lnTo>
                    <a:pt x="34556" y="207860"/>
                  </a:lnTo>
                  <a:lnTo>
                    <a:pt x="39890" y="205320"/>
                  </a:lnTo>
                  <a:lnTo>
                    <a:pt x="42938" y="207860"/>
                  </a:lnTo>
                  <a:lnTo>
                    <a:pt x="41414" y="202780"/>
                  </a:lnTo>
                  <a:lnTo>
                    <a:pt x="19773" y="202780"/>
                  </a:lnTo>
                  <a:lnTo>
                    <a:pt x="18122" y="202780"/>
                  </a:lnTo>
                  <a:lnTo>
                    <a:pt x="17907" y="205320"/>
                  </a:lnTo>
                  <a:lnTo>
                    <a:pt x="21755" y="205320"/>
                  </a:lnTo>
                  <a:lnTo>
                    <a:pt x="20726" y="209130"/>
                  </a:lnTo>
                  <a:lnTo>
                    <a:pt x="22009" y="209130"/>
                  </a:lnTo>
                  <a:lnTo>
                    <a:pt x="25565" y="211670"/>
                  </a:lnTo>
                  <a:lnTo>
                    <a:pt x="19443" y="210400"/>
                  </a:lnTo>
                  <a:lnTo>
                    <a:pt x="21983" y="212940"/>
                  </a:lnTo>
                  <a:lnTo>
                    <a:pt x="17856" y="211670"/>
                  </a:lnTo>
                  <a:lnTo>
                    <a:pt x="18542" y="214210"/>
                  </a:lnTo>
                  <a:lnTo>
                    <a:pt x="20815" y="216750"/>
                  </a:lnTo>
                  <a:lnTo>
                    <a:pt x="21094" y="219290"/>
                  </a:lnTo>
                  <a:lnTo>
                    <a:pt x="20002" y="218782"/>
                  </a:lnTo>
                  <a:lnTo>
                    <a:pt x="20802" y="220560"/>
                  </a:lnTo>
                  <a:lnTo>
                    <a:pt x="20218" y="223100"/>
                  </a:lnTo>
                  <a:lnTo>
                    <a:pt x="12509" y="220560"/>
                  </a:lnTo>
                  <a:lnTo>
                    <a:pt x="16789" y="228180"/>
                  </a:lnTo>
                  <a:lnTo>
                    <a:pt x="10464" y="229450"/>
                  </a:lnTo>
                  <a:lnTo>
                    <a:pt x="12687" y="234530"/>
                  </a:lnTo>
                  <a:lnTo>
                    <a:pt x="7848" y="237070"/>
                  </a:lnTo>
                  <a:lnTo>
                    <a:pt x="7493" y="242150"/>
                  </a:lnTo>
                  <a:lnTo>
                    <a:pt x="13944" y="242150"/>
                  </a:lnTo>
                  <a:lnTo>
                    <a:pt x="10071" y="243662"/>
                  </a:lnTo>
                  <a:lnTo>
                    <a:pt x="10071" y="243408"/>
                  </a:lnTo>
                  <a:lnTo>
                    <a:pt x="9867" y="243497"/>
                  </a:lnTo>
                  <a:lnTo>
                    <a:pt x="10045" y="243674"/>
                  </a:lnTo>
                  <a:lnTo>
                    <a:pt x="7429" y="244690"/>
                  </a:lnTo>
                  <a:lnTo>
                    <a:pt x="10083" y="244690"/>
                  </a:lnTo>
                  <a:lnTo>
                    <a:pt x="10134" y="247713"/>
                  </a:lnTo>
                  <a:lnTo>
                    <a:pt x="13296" y="245795"/>
                  </a:lnTo>
                  <a:lnTo>
                    <a:pt x="13423" y="245719"/>
                  </a:lnTo>
                  <a:lnTo>
                    <a:pt x="12242" y="245795"/>
                  </a:lnTo>
                  <a:lnTo>
                    <a:pt x="11099" y="244690"/>
                  </a:lnTo>
                  <a:lnTo>
                    <a:pt x="13830" y="244690"/>
                  </a:lnTo>
                  <a:lnTo>
                    <a:pt x="14046" y="245960"/>
                  </a:lnTo>
                  <a:lnTo>
                    <a:pt x="13449" y="245960"/>
                  </a:lnTo>
                  <a:lnTo>
                    <a:pt x="9093" y="249770"/>
                  </a:lnTo>
                  <a:lnTo>
                    <a:pt x="7112" y="249770"/>
                  </a:lnTo>
                  <a:lnTo>
                    <a:pt x="7861" y="248500"/>
                  </a:lnTo>
                  <a:lnTo>
                    <a:pt x="6438" y="248500"/>
                  </a:lnTo>
                  <a:lnTo>
                    <a:pt x="5537" y="249770"/>
                  </a:lnTo>
                  <a:lnTo>
                    <a:pt x="3568" y="248500"/>
                  </a:lnTo>
                  <a:lnTo>
                    <a:pt x="1689" y="249770"/>
                  </a:lnTo>
                  <a:lnTo>
                    <a:pt x="3987" y="249770"/>
                  </a:lnTo>
                  <a:lnTo>
                    <a:pt x="4838" y="251040"/>
                  </a:lnTo>
                  <a:lnTo>
                    <a:pt x="3822" y="252310"/>
                  </a:lnTo>
                  <a:lnTo>
                    <a:pt x="6959" y="251040"/>
                  </a:lnTo>
                  <a:lnTo>
                    <a:pt x="9982" y="254850"/>
                  </a:lnTo>
                  <a:lnTo>
                    <a:pt x="1308" y="253580"/>
                  </a:lnTo>
                  <a:lnTo>
                    <a:pt x="4292" y="257390"/>
                  </a:lnTo>
                  <a:lnTo>
                    <a:pt x="2413" y="256120"/>
                  </a:lnTo>
                  <a:lnTo>
                    <a:pt x="3390" y="258660"/>
                  </a:lnTo>
                  <a:lnTo>
                    <a:pt x="1651" y="262470"/>
                  </a:lnTo>
                  <a:lnTo>
                    <a:pt x="6591" y="265010"/>
                  </a:lnTo>
                  <a:lnTo>
                    <a:pt x="5816" y="265010"/>
                  </a:lnTo>
                  <a:lnTo>
                    <a:pt x="4025" y="266280"/>
                  </a:lnTo>
                  <a:lnTo>
                    <a:pt x="3657" y="265010"/>
                  </a:lnTo>
                  <a:lnTo>
                    <a:pt x="2324" y="270090"/>
                  </a:lnTo>
                  <a:lnTo>
                    <a:pt x="8267" y="275170"/>
                  </a:lnTo>
                  <a:lnTo>
                    <a:pt x="6083" y="277710"/>
                  </a:lnTo>
                  <a:lnTo>
                    <a:pt x="23215" y="277710"/>
                  </a:lnTo>
                  <a:lnTo>
                    <a:pt x="26149" y="277710"/>
                  </a:lnTo>
                  <a:lnTo>
                    <a:pt x="26377" y="277710"/>
                  </a:lnTo>
                  <a:lnTo>
                    <a:pt x="25984" y="273900"/>
                  </a:lnTo>
                  <a:lnTo>
                    <a:pt x="28587" y="270090"/>
                  </a:lnTo>
                  <a:lnTo>
                    <a:pt x="30949" y="266280"/>
                  </a:lnTo>
                  <a:lnTo>
                    <a:pt x="30200" y="263740"/>
                  </a:lnTo>
                  <a:lnTo>
                    <a:pt x="29832" y="262470"/>
                  </a:lnTo>
                  <a:lnTo>
                    <a:pt x="30086" y="263740"/>
                  </a:lnTo>
                  <a:lnTo>
                    <a:pt x="27584" y="258660"/>
                  </a:lnTo>
                  <a:lnTo>
                    <a:pt x="28244" y="257390"/>
                  </a:lnTo>
                  <a:lnTo>
                    <a:pt x="29489" y="259930"/>
                  </a:lnTo>
                  <a:lnTo>
                    <a:pt x="31267" y="258660"/>
                  </a:lnTo>
                  <a:lnTo>
                    <a:pt x="27254" y="254850"/>
                  </a:lnTo>
                  <a:lnTo>
                    <a:pt x="32537" y="252310"/>
                  </a:lnTo>
                  <a:lnTo>
                    <a:pt x="31750" y="251040"/>
                  </a:lnTo>
                  <a:lnTo>
                    <a:pt x="30200" y="248500"/>
                  </a:lnTo>
                  <a:lnTo>
                    <a:pt x="38455" y="247230"/>
                  </a:lnTo>
                  <a:lnTo>
                    <a:pt x="31178" y="239610"/>
                  </a:lnTo>
                  <a:lnTo>
                    <a:pt x="36741" y="237070"/>
                  </a:lnTo>
                  <a:lnTo>
                    <a:pt x="34874" y="237070"/>
                  </a:lnTo>
                  <a:lnTo>
                    <a:pt x="33223" y="235800"/>
                  </a:lnTo>
                  <a:lnTo>
                    <a:pt x="34823" y="235800"/>
                  </a:lnTo>
                  <a:lnTo>
                    <a:pt x="33921" y="234530"/>
                  </a:lnTo>
                  <a:lnTo>
                    <a:pt x="33159" y="226910"/>
                  </a:lnTo>
                  <a:lnTo>
                    <a:pt x="36588" y="223100"/>
                  </a:lnTo>
                  <a:lnTo>
                    <a:pt x="40017" y="219290"/>
                  </a:lnTo>
                  <a:lnTo>
                    <a:pt x="42862" y="212940"/>
                  </a:lnTo>
                  <a:lnTo>
                    <a:pt x="43434" y="211670"/>
                  </a:lnTo>
                  <a:lnTo>
                    <a:pt x="44716" y="209130"/>
                  </a:lnTo>
                  <a:close/>
                </a:path>
                <a:path w="1134745" h="628650">
                  <a:moveTo>
                    <a:pt x="49009" y="405980"/>
                  </a:moveTo>
                  <a:lnTo>
                    <a:pt x="47155" y="404710"/>
                  </a:lnTo>
                  <a:lnTo>
                    <a:pt x="45262" y="402170"/>
                  </a:lnTo>
                  <a:lnTo>
                    <a:pt x="47536" y="402170"/>
                  </a:lnTo>
                  <a:lnTo>
                    <a:pt x="48234" y="400900"/>
                  </a:lnTo>
                  <a:lnTo>
                    <a:pt x="46558" y="399630"/>
                  </a:lnTo>
                  <a:lnTo>
                    <a:pt x="44958" y="398411"/>
                  </a:lnTo>
                  <a:lnTo>
                    <a:pt x="44958" y="403440"/>
                  </a:lnTo>
                  <a:lnTo>
                    <a:pt x="44348" y="402170"/>
                  </a:lnTo>
                  <a:lnTo>
                    <a:pt x="44958" y="403440"/>
                  </a:lnTo>
                  <a:lnTo>
                    <a:pt x="44958" y="398411"/>
                  </a:lnTo>
                  <a:lnTo>
                    <a:pt x="45021" y="393280"/>
                  </a:lnTo>
                  <a:lnTo>
                    <a:pt x="45732" y="388200"/>
                  </a:lnTo>
                  <a:lnTo>
                    <a:pt x="43281" y="388200"/>
                  </a:lnTo>
                  <a:lnTo>
                    <a:pt x="43281" y="400900"/>
                  </a:lnTo>
                  <a:lnTo>
                    <a:pt x="42405" y="400900"/>
                  </a:lnTo>
                  <a:lnTo>
                    <a:pt x="41389" y="402170"/>
                  </a:lnTo>
                  <a:lnTo>
                    <a:pt x="41275" y="400900"/>
                  </a:lnTo>
                  <a:lnTo>
                    <a:pt x="41986" y="400900"/>
                  </a:lnTo>
                  <a:lnTo>
                    <a:pt x="42151" y="399630"/>
                  </a:lnTo>
                  <a:lnTo>
                    <a:pt x="42773" y="399630"/>
                  </a:lnTo>
                  <a:lnTo>
                    <a:pt x="43281" y="400900"/>
                  </a:lnTo>
                  <a:lnTo>
                    <a:pt x="43281" y="388200"/>
                  </a:lnTo>
                  <a:lnTo>
                    <a:pt x="42329" y="388200"/>
                  </a:lnTo>
                  <a:lnTo>
                    <a:pt x="42227" y="386930"/>
                  </a:lnTo>
                  <a:lnTo>
                    <a:pt x="40322" y="386930"/>
                  </a:lnTo>
                  <a:lnTo>
                    <a:pt x="42087" y="385660"/>
                  </a:lnTo>
                  <a:lnTo>
                    <a:pt x="43154" y="385660"/>
                  </a:lnTo>
                  <a:lnTo>
                    <a:pt x="39649" y="384390"/>
                  </a:lnTo>
                  <a:lnTo>
                    <a:pt x="37465" y="381850"/>
                  </a:lnTo>
                  <a:lnTo>
                    <a:pt x="35280" y="379310"/>
                  </a:lnTo>
                  <a:lnTo>
                    <a:pt x="37553" y="376770"/>
                  </a:lnTo>
                  <a:lnTo>
                    <a:pt x="38608" y="376770"/>
                  </a:lnTo>
                  <a:lnTo>
                    <a:pt x="38874" y="375500"/>
                  </a:lnTo>
                  <a:lnTo>
                    <a:pt x="39141" y="374230"/>
                  </a:lnTo>
                  <a:lnTo>
                    <a:pt x="31813" y="375500"/>
                  </a:lnTo>
                  <a:lnTo>
                    <a:pt x="33921" y="372960"/>
                  </a:lnTo>
                  <a:lnTo>
                    <a:pt x="34569" y="372960"/>
                  </a:lnTo>
                  <a:lnTo>
                    <a:pt x="34442" y="367880"/>
                  </a:lnTo>
                  <a:lnTo>
                    <a:pt x="30518" y="362800"/>
                  </a:lnTo>
                  <a:lnTo>
                    <a:pt x="34048" y="358990"/>
                  </a:lnTo>
                  <a:lnTo>
                    <a:pt x="29527" y="358990"/>
                  </a:lnTo>
                  <a:lnTo>
                    <a:pt x="33921" y="353910"/>
                  </a:lnTo>
                  <a:lnTo>
                    <a:pt x="35026" y="352640"/>
                  </a:lnTo>
                  <a:lnTo>
                    <a:pt x="28905" y="353910"/>
                  </a:lnTo>
                  <a:lnTo>
                    <a:pt x="31343" y="351370"/>
                  </a:lnTo>
                  <a:lnTo>
                    <a:pt x="32600" y="351370"/>
                  </a:lnTo>
                  <a:lnTo>
                    <a:pt x="33845" y="347560"/>
                  </a:lnTo>
                  <a:lnTo>
                    <a:pt x="33934" y="346290"/>
                  </a:lnTo>
                  <a:lnTo>
                    <a:pt x="29705" y="346290"/>
                  </a:lnTo>
                  <a:lnTo>
                    <a:pt x="28879" y="345020"/>
                  </a:lnTo>
                  <a:lnTo>
                    <a:pt x="32067" y="345020"/>
                  </a:lnTo>
                  <a:lnTo>
                    <a:pt x="28460" y="343750"/>
                  </a:lnTo>
                  <a:lnTo>
                    <a:pt x="32118" y="341210"/>
                  </a:lnTo>
                  <a:lnTo>
                    <a:pt x="31127" y="339940"/>
                  </a:lnTo>
                  <a:lnTo>
                    <a:pt x="31013" y="341210"/>
                  </a:lnTo>
                  <a:lnTo>
                    <a:pt x="28917" y="341210"/>
                  </a:lnTo>
                  <a:lnTo>
                    <a:pt x="27190" y="339940"/>
                  </a:lnTo>
                  <a:lnTo>
                    <a:pt x="32092" y="336130"/>
                  </a:lnTo>
                  <a:lnTo>
                    <a:pt x="28727" y="332320"/>
                  </a:lnTo>
                  <a:lnTo>
                    <a:pt x="29679" y="332320"/>
                  </a:lnTo>
                  <a:lnTo>
                    <a:pt x="27876" y="331050"/>
                  </a:lnTo>
                  <a:lnTo>
                    <a:pt x="34772" y="332320"/>
                  </a:lnTo>
                  <a:lnTo>
                    <a:pt x="31534" y="331050"/>
                  </a:lnTo>
                  <a:lnTo>
                    <a:pt x="28956" y="331050"/>
                  </a:lnTo>
                  <a:lnTo>
                    <a:pt x="30797" y="329780"/>
                  </a:lnTo>
                  <a:lnTo>
                    <a:pt x="30556" y="327240"/>
                  </a:lnTo>
                  <a:lnTo>
                    <a:pt x="29552" y="324700"/>
                  </a:lnTo>
                  <a:lnTo>
                    <a:pt x="31800" y="325970"/>
                  </a:lnTo>
                  <a:lnTo>
                    <a:pt x="31864" y="324700"/>
                  </a:lnTo>
                  <a:lnTo>
                    <a:pt x="32004" y="322160"/>
                  </a:lnTo>
                  <a:lnTo>
                    <a:pt x="30022" y="318350"/>
                  </a:lnTo>
                  <a:lnTo>
                    <a:pt x="29946" y="315810"/>
                  </a:lnTo>
                  <a:lnTo>
                    <a:pt x="29921" y="314540"/>
                  </a:lnTo>
                  <a:lnTo>
                    <a:pt x="28956" y="315810"/>
                  </a:lnTo>
                  <a:lnTo>
                    <a:pt x="26809" y="315810"/>
                  </a:lnTo>
                  <a:lnTo>
                    <a:pt x="25082" y="315810"/>
                  </a:lnTo>
                  <a:lnTo>
                    <a:pt x="24752" y="314820"/>
                  </a:lnTo>
                  <a:lnTo>
                    <a:pt x="24168" y="314540"/>
                  </a:lnTo>
                  <a:lnTo>
                    <a:pt x="24472" y="312000"/>
                  </a:lnTo>
                  <a:lnTo>
                    <a:pt x="27978" y="313270"/>
                  </a:lnTo>
                  <a:lnTo>
                    <a:pt x="29146" y="313270"/>
                  </a:lnTo>
                  <a:lnTo>
                    <a:pt x="27851" y="312000"/>
                  </a:lnTo>
                  <a:lnTo>
                    <a:pt x="28575" y="312000"/>
                  </a:lnTo>
                  <a:lnTo>
                    <a:pt x="33985" y="309460"/>
                  </a:lnTo>
                  <a:lnTo>
                    <a:pt x="30264" y="308190"/>
                  </a:lnTo>
                  <a:lnTo>
                    <a:pt x="31267" y="308190"/>
                  </a:lnTo>
                  <a:lnTo>
                    <a:pt x="31115" y="304380"/>
                  </a:lnTo>
                  <a:lnTo>
                    <a:pt x="30035" y="303110"/>
                  </a:lnTo>
                  <a:lnTo>
                    <a:pt x="29794" y="299300"/>
                  </a:lnTo>
                  <a:lnTo>
                    <a:pt x="26847" y="299300"/>
                  </a:lnTo>
                  <a:lnTo>
                    <a:pt x="27495" y="298030"/>
                  </a:lnTo>
                  <a:lnTo>
                    <a:pt x="25107" y="296760"/>
                  </a:lnTo>
                  <a:lnTo>
                    <a:pt x="25971" y="295490"/>
                  </a:lnTo>
                  <a:lnTo>
                    <a:pt x="28346" y="292950"/>
                  </a:lnTo>
                  <a:lnTo>
                    <a:pt x="28257" y="290410"/>
                  </a:lnTo>
                  <a:lnTo>
                    <a:pt x="27571" y="289140"/>
                  </a:lnTo>
                  <a:lnTo>
                    <a:pt x="26873" y="287870"/>
                  </a:lnTo>
                  <a:lnTo>
                    <a:pt x="25781" y="289140"/>
                  </a:lnTo>
                  <a:lnTo>
                    <a:pt x="24066" y="287870"/>
                  </a:lnTo>
                  <a:lnTo>
                    <a:pt x="26758" y="287870"/>
                  </a:lnTo>
                  <a:lnTo>
                    <a:pt x="26631" y="285330"/>
                  </a:lnTo>
                  <a:lnTo>
                    <a:pt x="28486" y="286600"/>
                  </a:lnTo>
                  <a:lnTo>
                    <a:pt x="28346" y="285330"/>
                  </a:lnTo>
                  <a:lnTo>
                    <a:pt x="28194" y="284060"/>
                  </a:lnTo>
                  <a:lnTo>
                    <a:pt x="28130" y="282790"/>
                  </a:lnTo>
                  <a:lnTo>
                    <a:pt x="26644" y="278980"/>
                  </a:lnTo>
                  <a:lnTo>
                    <a:pt x="25019" y="278980"/>
                  </a:lnTo>
                  <a:lnTo>
                    <a:pt x="23622" y="278980"/>
                  </a:lnTo>
                  <a:lnTo>
                    <a:pt x="5003" y="278980"/>
                  </a:lnTo>
                  <a:lnTo>
                    <a:pt x="3886" y="278980"/>
                  </a:lnTo>
                  <a:lnTo>
                    <a:pt x="6337" y="280250"/>
                  </a:lnTo>
                  <a:lnTo>
                    <a:pt x="3060" y="280250"/>
                  </a:lnTo>
                  <a:lnTo>
                    <a:pt x="5715" y="282790"/>
                  </a:lnTo>
                  <a:lnTo>
                    <a:pt x="4762" y="284060"/>
                  </a:lnTo>
                  <a:lnTo>
                    <a:pt x="3035" y="282790"/>
                  </a:lnTo>
                  <a:lnTo>
                    <a:pt x="800" y="287870"/>
                  </a:lnTo>
                  <a:lnTo>
                    <a:pt x="7048" y="290410"/>
                  </a:lnTo>
                  <a:lnTo>
                    <a:pt x="7962" y="292950"/>
                  </a:lnTo>
                  <a:lnTo>
                    <a:pt x="3314" y="292950"/>
                  </a:lnTo>
                  <a:lnTo>
                    <a:pt x="1143" y="298030"/>
                  </a:lnTo>
                  <a:lnTo>
                    <a:pt x="482" y="298030"/>
                  </a:lnTo>
                  <a:lnTo>
                    <a:pt x="0" y="303110"/>
                  </a:lnTo>
                  <a:lnTo>
                    <a:pt x="4305" y="306920"/>
                  </a:lnTo>
                  <a:lnTo>
                    <a:pt x="6438" y="312000"/>
                  </a:lnTo>
                  <a:lnTo>
                    <a:pt x="1638" y="314540"/>
                  </a:lnTo>
                  <a:lnTo>
                    <a:pt x="4762" y="322160"/>
                  </a:lnTo>
                  <a:lnTo>
                    <a:pt x="2552" y="325970"/>
                  </a:lnTo>
                  <a:lnTo>
                    <a:pt x="6134" y="325970"/>
                  </a:lnTo>
                  <a:lnTo>
                    <a:pt x="6680" y="327240"/>
                  </a:lnTo>
                  <a:lnTo>
                    <a:pt x="5867" y="328510"/>
                  </a:lnTo>
                  <a:lnTo>
                    <a:pt x="10160" y="329780"/>
                  </a:lnTo>
                  <a:lnTo>
                    <a:pt x="5994" y="329780"/>
                  </a:lnTo>
                  <a:lnTo>
                    <a:pt x="1943" y="331050"/>
                  </a:lnTo>
                  <a:lnTo>
                    <a:pt x="3263" y="333590"/>
                  </a:lnTo>
                  <a:lnTo>
                    <a:pt x="3327" y="334860"/>
                  </a:lnTo>
                  <a:lnTo>
                    <a:pt x="8851" y="334860"/>
                  </a:lnTo>
                  <a:lnTo>
                    <a:pt x="6362" y="338670"/>
                  </a:lnTo>
                  <a:lnTo>
                    <a:pt x="7569" y="342480"/>
                  </a:lnTo>
                  <a:lnTo>
                    <a:pt x="8890" y="346290"/>
                  </a:lnTo>
                  <a:lnTo>
                    <a:pt x="6743" y="350100"/>
                  </a:lnTo>
                  <a:lnTo>
                    <a:pt x="8318" y="350100"/>
                  </a:lnTo>
                  <a:lnTo>
                    <a:pt x="8559" y="351370"/>
                  </a:lnTo>
                  <a:lnTo>
                    <a:pt x="10134" y="352640"/>
                  </a:lnTo>
                  <a:lnTo>
                    <a:pt x="7213" y="352640"/>
                  </a:lnTo>
                  <a:lnTo>
                    <a:pt x="7010" y="357720"/>
                  </a:lnTo>
                  <a:lnTo>
                    <a:pt x="8445" y="361530"/>
                  </a:lnTo>
                  <a:lnTo>
                    <a:pt x="6223" y="361530"/>
                  </a:lnTo>
                  <a:lnTo>
                    <a:pt x="6464" y="362800"/>
                  </a:lnTo>
                  <a:lnTo>
                    <a:pt x="15087" y="361530"/>
                  </a:lnTo>
                  <a:lnTo>
                    <a:pt x="15735" y="364070"/>
                  </a:lnTo>
                  <a:lnTo>
                    <a:pt x="11569" y="365340"/>
                  </a:lnTo>
                  <a:lnTo>
                    <a:pt x="12560" y="369150"/>
                  </a:lnTo>
                  <a:lnTo>
                    <a:pt x="9728" y="374230"/>
                  </a:lnTo>
                  <a:lnTo>
                    <a:pt x="14516" y="376770"/>
                  </a:lnTo>
                  <a:lnTo>
                    <a:pt x="12280" y="376770"/>
                  </a:lnTo>
                  <a:lnTo>
                    <a:pt x="12598" y="378040"/>
                  </a:lnTo>
                  <a:lnTo>
                    <a:pt x="11417" y="383120"/>
                  </a:lnTo>
                  <a:lnTo>
                    <a:pt x="17030" y="381850"/>
                  </a:lnTo>
                  <a:lnTo>
                    <a:pt x="13246" y="383120"/>
                  </a:lnTo>
                  <a:lnTo>
                    <a:pt x="17805" y="385660"/>
                  </a:lnTo>
                  <a:lnTo>
                    <a:pt x="20053" y="386930"/>
                  </a:lnTo>
                  <a:lnTo>
                    <a:pt x="17183" y="386930"/>
                  </a:lnTo>
                  <a:lnTo>
                    <a:pt x="21272" y="388200"/>
                  </a:lnTo>
                  <a:lnTo>
                    <a:pt x="22161" y="386930"/>
                  </a:lnTo>
                  <a:lnTo>
                    <a:pt x="23952" y="389470"/>
                  </a:lnTo>
                  <a:lnTo>
                    <a:pt x="23774" y="389470"/>
                  </a:lnTo>
                  <a:lnTo>
                    <a:pt x="21958" y="390702"/>
                  </a:lnTo>
                  <a:lnTo>
                    <a:pt x="21564" y="392010"/>
                  </a:lnTo>
                  <a:lnTo>
                    <a:pt x="25476" y="389470"/>
                  </a:lnTo>
                  <a:lnTo>
                    <a:pt x="24790" y="393280"/>
                  </a:lnTo>
                  <a:lnTo>
                    <a:pt x="22733" y="392010"/>
                  </a:lnTo>
                  <a:lnTo>
                    <a:pt x="23190" y="394550"/>
                  </a:lnTo>
                  <a:lnTo>
                    <a:pt x="28003" y="394550"/>
                  </a:lnTo>
                  <a:lnTo>
                    <a:pt x="27051" y="398360"/>
                  </a:lnTo>
                  <a:lnTo>
                    <a:pt x="28663" y="398360"/>
                  </a:lnTo>
                  <a:lnTo>
                    <a:pt x="28333" y="399630"/>
                  </a:lnTo>
                  <a:lnTo>
                    <a:pt x="27470" y="400900"/>
                  </a:lnTo>
                  <a:lnTo>
                    <a:pt x="26809" y="400900"/>
                  </a:lnTo>
                  <a:lnTo>
                    <a:pt x="26809" y="403440"/>
                  </a:lnTo>
                  <a:lnTo>
                    <a:pt x="26568" y="403567"/>
                  </a:lnTo>
                  <a:lnTo>
                    <a:pt x="26530" y="403440"/>
                  </a:lnTo>
                  <a:lnTo>
                    <a:pt x="26809" y="403440"/>
                  </a:lnTo>
                  <a:lnTo>
                    <a:pt x="26809" y="400900"/>
                  </a:lnTo>
                  <a:lnTo>
                    <a:pt x="26403" y="400900"/>
                  </a:lnTo>
                  <a:lnTo>
                    <a:pt x="25869" y="403923"/>
                  </a:lnTo>
                  <a:lnTo>
                    <a:pt x="24307" y="404710"/>
                  </a:lnTo>
                  <a:lnTo>
                    <a:pt x="24523" y="405980"/>
                  </a:lnTo>
                  <a:lnTo>
                    <a:pt x="27216" y="405980"/>
                  </a:lnTo>
                  <a:lnTo>
                    <a:pt x="26873" y="404710"/>
                  </a:lnTo>
                  <a:lnTo>
                    <a:pt x="26809" y="404469"/>
                  </a:lnTo>
                  <a:lnTo>
                    <a:pt x="31407" y="403440"/>
                  </a:lnTo>
                  <a:lnTo>
                    <a:pt x="30226" y="405980"/>
                  </a:lnTo>
                  <a:lnTo>
                    <a:pt x="49009" y="405980"/>
                  </a:lnTo>
                  <a:close/>
                </a:path>
                <a:path w="1134745" h="628650">
                  <a:moveTo>
                    <a:pt x="50152" y="112610"/>
                  </a:moveTo>
                  <a:lnTo>
                    <a:pt x="49428" y="112610"/>
                  </a:lnTo>
                  <a:lnTo>
                    <a:pt x="49542" y="113880"/>
                  </a:lnTo>
                  <a:lnTo>
                    <a:pt x="50152" y="112610"/>
                  </a:lnTo>
                  <a:close/>
                </a:path>
                <a:path w="1134745" h="628650">
                  <a:moveTo>
                    <a:pt x="51854" y="107657"/>
                  </a:moveTo>
                  <a:lnTo>
                    <a:pt x="51752" y="107124"/>
                  </a:lnTo>
                  <a:lnTo>
                    <a:pt x="51689" y="107365"/>
                  </a:lnTo>
                  <a:lnTo>
                    <a:pt x="51752" y="107696"/>
                  </a:lnTo>
                  <a:close/>
                </a:path>
                <a:path w="1134745" h="628650">
                  <a:moveTo>
                    <a:pt x="52578" y="118643"/>
                  </a:moveTo>
                  <a:lnTo>
                    <a:pt x="51904" y="119037"/>
                  </a:lnTo>
                  <a:lnTo>
                    <a:pt x="52273" y="118935"/>
                  </a:lnTo>
                  <a:lnTo>
                    <a:pt x="52451" y="118783"/>
                  </a:lnTo>
                  <a:lnTo>
                    <a:pt x="52578" y="118643"/>
                  </a:lnTo>
                  <a:close/>
                </a:path>
                <a:path w="1134745" h="628650">
                  <a:moveTo>
                    <a:pt x="53416" y="107530"/>
                  </a:moveTo>
                  <a:lnTo>
                    <a:pt x="52920" y="108800"/>
                  </a:lnTo>
                  <a:lnTo>
                    <a:pt x="53111" y="108800"/>
                  </a:lnTo>
                  <a:lnTo>
                    <a:pt x="53416" y="107530"/>
                  </a:lnTo>
                  <a:close/>
                </a:path>
                <a:path w="1134745" h="628650">
                  <a:moveTo>
                    <a:pt x="53428" y="172580"/>
                  </a:moveTo>
                  <a:lnTo>
                    <a:pt x="52349" y="172580"/>
                  </a:lnTo>
                  <a:lnTo>
                    <a:pt x="51625" y="172758"/>
                  </a:lnTo>
                  <a:lnTo>
                    <a:pt x="51130" y="173024"/>
                  </a:lnTo>
                  <a:lnTo>
                    <a:pt x="51320" y="173189"/>
                  </a:lnTo>
                  <a:lnTo>
                    <a:pt x="51460" y="173355"/>
                  </a:lnTo>
                  <a:lnTo>
                    <a:pt x="51752" y="173532"/>
                  </a:lnTo>
                  <a:lnTo>
                    <a:pt x="53428" y="172580"/>
                  </a:lnTo>
                  <a:close/>
                </a:path>
                <a:path w="1134745" h="628650">
                  <a:moveTo>
                    <a:pt x="54076" y="120230"/>
                  </a:moveTo>
                  <a:lnTo>
                    <a:pt x="53289" y="120230"/>
                  </a:lnTo>
                  <a:lnTo>
                    <a:pt x="53695" y="120700"/>
                  </a:lnTo>
                  <a:lnTo>
                    <a:pt x="54076" y="120230"/>
                  </a:lnTo>
                  <a:close/>
                </a:path>
                <a:path w="1134745" h="628650">
                  <a:moveTo>
                    <a:pt x="54381" y="121500"/>
                  </a:moveTo>
                  <a:lnTo>
                    <a:pt x="53695" y="120700"/>
                  </a:lnTo>
                  <a:lnTo>
                    <a:pt x="53047" y="121500"/>
                  </a:lnTo>
                  <a:lnTo>
                    <a:pt x="54381" y="121500"/>
                  </a:lnTo>
                  <a:close/>
                </a:path>
                <a:path w="1134745" h="628650">
                  <a:moveTo>
                    <a:pt x="54686" y="106108"/>
                  </a:moveTo>
                  <a:lnTo>
                    <a:pt x="53759" y="104990"/>
                  </a:lnTo>
                  <a:lnTo>
                    <a:pt x="54648" y="106260"/>
                  </a:lnTo>
                  <a:lnTo>
                    <a:pt x="54686" y="106108"/>
                  </a:lnTo>
                  <a:close/>
                </a:path>
                <a:path w="1134745" h="628650">
                  <a:moveTo>
                    <a:pt x="56680" y="164655"/>
                  </a:moveTo>
                  <a:lnTo>
                    <a:pt x="55460" y="166484"/>
                  </a:lnTo>
                  <a:lnTo>
                    <a:pt x="55956" y="166039"/>
                  </a:lnTo>
                  <a:lnTo>
                    <a:pt x="56400" y="165366"/>
                  </a:lnTo>
                  <a:lnTo>
                    <a:pt x="56680" y="164655"/>
                  </a:lnTo>
                  <a:close/>
                </a:path>
                <a:path w="1134745" h="628650">
                  <a:moveTo>
                    <a:pt x="59918" y="430110"/>
                  </a:moveTo>
                  <a:lnTo>
                    <a:pt x="59702" y="430326"/>
                  </a:lnTo>
                  <a:lnTo>
                    <a:pt x="59829" y="430403"/>
                  </a:lnTo>
                  <a:lnTo>
                    <a:pt x="59918" y="430110"/>
                  </a:lnTo>
                  <a:close/>
                </a:path>
                <a:path w="1134745" h="628650">
                  <a:moveTo>
                    <a:pt x="63474" y="95745"/>
                  </a:moveTo>
                  <a:lnTo>
                    <a:pt x="63093" y="95745"/>
                  </a:lnTo>
                  <a:lnTo>
                    <a:pt x="62839" y="95821"/>
                  </a:lnTo>
                  <a:lnTo>
                    <a:pt x="63004" y="96050"/>
                  </a:lnTo>
                  <a:lnTo>
                    <a:pt x="63195" y="95935"/>
                  </a:lnTo>
                  <a:lnTo>
                    <a:pt x="63474" y="95745"/>
                  </a:lnTo>
                  <a:close/>
                </a:path>
                <a:path w="1134745" h="628650">
                  <a:moveTo>
                    <a:pt x="65049" y="143090"/>
                  </a:moveTo>
                  <a:lnTo>
                    <a:pt x="62865" y="141770"/>
                  </a:lnTo>
                  <a:lnTo>
                    <a:pt x="63779" y="143090"/>
                  </a:lnTo>
                  <a:lnTo>
                    <a:pt x="63779" y="143649"/>
                  </a:lnTo>
                  <a:lnTo>
                    <a:pt x="65049" y="143090"/>
                  </a:lnTo>
                  <a:close/>
                </a:path>
                <a:path w="1134745" h="628650">
                  <a:moveTo>
                    <a:pt x="65646" y="430352"/>
                  </a:moveTo>
                  <a:lnTo>
                    <a:pt x="64135" y="428561"/>
                  </a:lnTo>
                  <a:lnTo>
                    <a:pt x="63614" y="429260"/>
                  </a:lnTo>
                  <a:lnTo>
                    <a:pt x="62966" y="429920"/>
                  </a:lnTo>
                  <a:lnTo>
                    <a:pt x="62293" y="430555"/>
                  </a:lnTo>
                  <a:lnTo>
                    <a:pt x="63906" y="429209"/>
                  </a:lnTo>
                  <a:lnTo>
                    <a:pt x="65646" y="430352"/>
                  </a:lnTo>
                  <a:close/>
                </a:path>
                <a:path w="1134745" h="628650">
                  <a:moveTo>
                    <a:pt x="69608" y="89750"/>
                  </a:moveTo>
                  <a:lnTo>
                    <a:pt x="68135" y="89750"/>
                  </a:lnTo>
                  <a:lnTo>
                    <a:pt x="67348" y="91300"/>
                  </a:lnTo>
                  <a:lnTo>
                    <a:pt x="66268" y="91770"/>
                  </a:lnTo>
                  <a:lnTo>
                    <a:pt x="65443" y="91020"/>
                  </a:lnTo>
                  <a:lnTo>
                    <a:pt x="65620" y="92062"/>
                  </a:lnTo>
                  <a:lnTo>
                    <a:pt x="66586" y="92062"/>
                  </a:lnTo>
                  <a:lnTo>
                    <a:pt x="66954" y="92062"/>
                  </a:lnTo>
                  <a:lnTo>
                    <a:pt x="69608" y="92062"/>
                  </a:lnTo>
                  <a:lnTo>
                    <a:pt x="69443" y="91020"/>
                  </a:lnTo>
                  <a:lnTo>
                    <a:pt x="69608" y="89750"/>
                  </a:lnTo>
                  <a:close/>
                </a:path>
                <a:path w="1134745" h="628650">
                  <a:moveTo>
                    <a:pt x="70408" y="91020"/>
                  </a:moveTo>
                  <a:lnTo>
                    <a:pt x="70345" y="88480"/>
                  </a:lnTo>
                  <a:lnTo>
                    <a:pt x="68808" y="88480"/>
                  </a:lnTo>
                  <a:lnTo>
                    <a:pt x="69710" y="89750"/>
                  </a:lnTo>
                  <a:lnTo>
                    <a:pt x="70065" y="89750"/>
                  </a:lnTo>
                  <a:lnTo>
                    <a:pt x="70408" y="91020"/>
                  </a:lnTo>
                  <a:close/>
                </a:path>
                <a:path w="1134745" h="628650">
                  <a:moveTo>
                    <a:pt x="70853" y="90487"/>
                  </a:moveTo>
                  <a:lnTo>
                    <a:pt x="70650" y="90170"/>
                  </a:lnTo>
                  <a:lnTo>
                    <a:pt x="70408" y="89979"/>
                  </a:lnTo>
                  <a:lnTo>
                    <a:pt x="70408" y="90398"/>
                  </a:lnTo>
                  <a:lnTo>
                    <a:pt x="70434" y="90754"/>
                  </a:lnTo>
                  <a:lnTo>
                    <a:pt x="70739" y="90855"/>
                  </a:lnTo>
                  <a:lnTo>
                    <a:pt x="70853" y="90487"/>
                  </a:lnTo>
                  <a:close/>
                </a:path>
                <a:path w="1134745" h="628650">
                  <a:moveTo>
                    <a:pt x="71615" y="126580"/>
                  </a:moveTo>
                  <a:lnTo>
                    <a:pt x="69824" y="126580"/>
                  </a:lnTo>
                  <a:lnTo>
                    <a:pt x="70065" y="127850"/>
                  </a:lnTo>
                  <a:lnTo>
                    <a:pt x="70192" y="127850"/>
                  </a:lnTo>
                  <a:lnTo>
                    <a:pt x="70370" y="128600"/>
                  </a:lnTo>
                  <a:lnTo>
                    <a:pt x="70396" y="128104"/>
                  </a:lnTo>
                  <a:lnTo>
                    <a:pt x="70319" y="127850"/>
                  </a:lnTo>
                  <a:lnTo>
                    <a:pt x="71615" y="126580"/>
                  </a:lnTo>
                  <a:close/>
                </a:path>
                <a:path w="1134745" h="628650">
                  <a:moveTo>
                    <a:pt x="71615" y="121500"/>
                  </a:moveTo>
                  <a:lnTo>
                    <a:pt x="71234" y="121170"/>
                  </a:lnTo>
                  <a:lnTo>
                    <a:pt x="71043" y="121500"/>
                  </a:lnTo>
                  <a:lnTo>
                    <a:pt x="71615" y="121500"/>
                  </a:lnTo>
                  <a:close/>
                </a:path>
                <a:path w="1134745" h="628650">
                  <a:moveTo>
                    <a:pt x="72872" y="122593"/>
                  </a:moveTo>
                  <a:lnTo>
                    <a:pt x="72351" y="121500"/>
                  </a:lnTo>
                  <a:lnTo>
                    <a:pt x="71615" y="121500"/>
                  </a:lnTo>
                  <a:lnTo>
                    <a:pt x="72872" y="122593"/>
                  </a:lnTo>
                  <a:close/>
                </a:path>
                <a:path w="1134745" h="628650">
                  <a:moveTo>
                    <a:pt x="73088" y="122770"/>
                  </a:moveTo>
                  <a:lnTo>
                    <a:pt x="72872" y="122593"/>
                  </a:lnTo>
                  <a:lnTo>
                    <a:pt x="72961" y="122770"/>
                  </a:lnTo>
                  <a:lnTo>
                    <a:pt x="73088" y="122770"/>
                  </a:lnTo>
                  <a:close/>
                </a:path>
                <a:path w="1134745" h="628650">
                  <a:moveTo>
                    <a:pt x="73520" y="117856"/>
                  </a:moveTo>
                  <a:lnTo>
                    <a:pt x="73507" y="117690"/>
                  </a:lnTo>
                  <a:lnTo>
                    <a:pt x="73367" y="117690"/>
                  </a:lnTo>
                  <a:lnTo>
                    <a:pt x="73520" y="117856"/>
                  </a:lnTo>
                  <a:close/>
                </a:path>
                <a:path w="1134745" h="628650">
                  <a:moveTo>
                    <a:pt x="73710" y="437730"/>
                  </a:moveTo>
                  <a:lnTo>
                    <a:pt x="73571" y="437730"/>
                  </a:lnTo>
                  <a:lnTo>
                    <a:pt x="73393" y="438086"/>
                  </a:lnTo>
                  <a:lnTo>
                    <a:pt x="73710" y="437730"/>
                  </a:lnTo>
                  <a:close/>
                </a:path>
                <a:path w="1134745" h="628650">
                  <a:moveTo>
                    <a:pt x="74206" y="76415"/>
                  </a:moveTo>
                  <a:lnTo>
                    <a:pt x="74168" y="75806"/>
                  </a:lnTo>
                  <a:lnTo>
                    <a:pt x="73901" y="77876"/>
                  </a:lnTo>
                  <a:lnTo>
                    <a:pt x="74206" y="76415"/>
                  </a:lnTo>
                  <a:close/>
                </a:path>
                <a:path w="1134745" h="628650">
                  <a:moveTo>
                    <a:pt x="74587" y="118960"/>
                  </a:moveTo>
                  <a:lnTo>
                    <a:pt x="73520" y="117856"/>
                  </a:lnTo>
                  <a:lnTo>
                    <a:pt x="73647" y="118960"/>
                  </a:lnTo>
                  <a:lnTo>
                    <a:pt x="74587" y="118960"/>
                  </a:lnTo>
                  <a:close/>
                </a:path>
                <a:path w="1134745" h="628650">
                  <a:moveTo>
                    <a:pt x="75526" y="81178"/>
                  </a:moveTo>
                  <a:lnTo>
                    <a:pt x="73647" y="80860"/>
                  </a:lnTo>
                  <a:lnTo>
                    <a:pt x="75018" y="82130"/>
                  </a:lnTo>
                  <a:lnTo>
                    <a:pt x="75526" y="81178"/>
                  </a:lnTo>
                  <a:close/>
                </a:path>
                <a:path w="1134745" h="628650">
                  <a:moveTo>
                    <a:pt x="76060" y="437730"/>
                  </a:moveTo>
                  <a:lnTo>
                    <a:pt x="74891" y="436460"/>
                  </a:lnTo>
                  <a:lnTo>
                    <a:pt x="73710" y="437730"/>
                  </a:lnTo>
                  <a:lnTo>
                    <a:pt x="76060" y="437730"/>
                  </a:lnTo>
                  <a:close/>
                </a:path>
                <a:path w="1134745" h="628650">
                  <a:moveTo>
                    <a:pt x="77736" y="81534"/>
                  </a:moveTo>
                  <a:lnTo>
                    <a:pt x="76377" y="79590"/>
                  </a:lnTo>
                  <a:lnTo>
                    <a:pt x="75526" y="81178"/>
                  </a:lnTo>
                  <a:lnTo>
                    <a:pt x="77736" y="81534"/>
                  </a:lnTo>
                  <a:close/>
                </a:path>
                <a:path w="1134745" h="628650">
                  <a:moveTo>
                    <a:pt x="83045" y="95631"/>
                  </a:moveTo>
                  <a:lnTo>
                    <a:pt x="82969" y="94996"/>
                  </a:lnTo>
                  <a:lnTo>
                    <a:pt x="82511" y="95326"/>
                  </a:lnTo>
                  <a:lnTo>
                    <a:pt x="81940" y="95681"/>
                  </a:lnTo>
                  <a:lnTo>
                    <a:pt x="82029" y="96380"/>
                  </a:lnTo>
                  <a:lnTo>
                    <a:pt x="82854" y="96164"/>
                  </a:lnTo>
                  <a:lnTo>
                    <a:pt x="83045" y="95631"/>
                  </a:lnTo>
                  <a:close/>
                </a:path>
                <a:path w="1134745" h="628650">
                  <a:moveTo>
                    <a:pt x="83337" y="98640"/>
                  </a:moveTo>
                  <a:lnTo>
                    <a:pt x="81572" y="98640"/>
                  </a:lnTo>
                  <a:lnTo>
                    <a:pt x="82232" y="101180"/>
                  </a:lnTo>
                  <a:lnTo>
                    <a:pt x="83337" y="98640"/>
                  </a:lnTo>
                  <a:close/>
                </a:path>
                <a:path w="1134745" h="628650">
                  <a:moveTo>
                    <a:pt x="83794" y="94183"/>
                  </a:moveTo>
                  <a:lnTo>
                    <a:pt x="82410" y="93256"/>
                  </a:lnTo>
                  <a:lnTo>
                    <a:pt x="82626" y="93865"/>
                  </a:lnTo>
                  <a:lnTo>
                    <a:pt x="82892" y="94475"/>
                  </a:lnTo>
                  <a:lnTo>
                    <a:pt x="82969" y="94996"/>
                  </a:lnTo>
                  <a:lnTo>
                    <a:pt x="83477" y="94576"/>
                  </a:lnTo>
                  <a:lnTo>
                    <a:pt x="83794" y="94183"/>
                  </a:lnTo>
                  <a:close/>
                </a:path>
                <a:path w="1134745" h="628650">
                  <a:moveTo>
                    <a:pt x="87820" y="63817"/>
                  </a:moveTo>
                  <a:lnTo>
                    <a:pt x="87045" y="63144"/>
                  </a:lnTo>
                  <a:lnTo>
                    <a:pt x="86664" y="64249"/>
                  </a:lnTo>
                  <a:lnTo>
                    <a:pt x="87820" y="63817"/>
                  </a:lnTo>
                  <a:close/>
                </a:path>
                <a:path w="1134745" h="628650">
                  <a:moveTo>
                    <a:pt x="89077" y="64897"/>
                  </a:moveTo>
                  <a:lnTo>
                    <a:pt x="87858" y="63792"/>
                  </a:lnTo>
                  <a:lnTo>
                    <a:pt x="89077" y="64897"/>
                  </a:lnTo>
                  <a:close/>
                </a:path>
                <a:path w="1134745" h="628650">
                  <a:moveTo>
                    <a:pt x="90970" y="458050"/>
                  </a:moveTo>
                  <a:lnTo>
                    <a:pt x="89941" y="459320"/>
                  </a:lnTo>
                  <a:lnTo>
                    <a:pt x="90970" y="458050"/>
                  </a:lnTo>
                  <a:close/>
                </a:path>
                <a:path w="1134745" h="628650">
                  <a:moveTo>
                    <a:pt x="91389" y="457174"/>
                  </a:moveTo>
                  <a:lnTo>
                    <a:pt x="91173" y="457250"/>
                  </a:lnTo>
                  <a:lnTo>
                    <a:pt x="90970" y="457492"/>
                  </a:lnTo>
                  <a:lnTo>
                    <a:pt x="91224" y="457314"/>
                  </a:lnTo>
                  <a:lnTo>
                    <a:pt x="91389" y="457174"/>
                  </a:lnTo>
                  <a:close/>
                </a:path>
                <a:path w="1134745" h="628650">
                  <a:moveTo>
                    <a:pt x="91897" y="85940"/>
                  </a:moveTo>
                  <a:lnTo>
                    <a:pt x="89484" y="85940"/>
                  </a:lnTo>
                  <a:lnTo>
                    <a:pt x="88430" y="85940"/>
                  </a:lnTo>
                  <a:lnTo>
                    <a:pt x="88836" y="87210"/>
                  </a:lnTo>
                  <a:lnTo>
                    <a:pt x="90093" y="87210"/>
                  </a:lnTo>
                  <a:lnTo>
                    <a:pt x="91897" y="85940"/>
                  </a:lnTo>
                  <a:close/>
                </a:path>
                <a:path w="1134745" h="628650">
                  <a:moveTo>
                    <a:pt x="92062" y="83400"/>
                  </a:moveTo>
                  <a:lnTo>
                    <a:pt x="91833" y="82130"/>
                  </a:lnTo>
                  <a:lnTo>
                    <a:pt x="81305" y="82130"/>
                  </a:lnTo>
                  <a:lnTo>
                    <a:pt x="78143" y="82130"/>
                  </a:lnTo>
                  <a:lnTo>
                    <a:pt x="76669" y="83400"/>
                  </a:lnTo>
                  <a:lnTo>
                    <a:pt x="71361" y="82130"/>
                  </a:lnTo>
                  <a:lnTo>
                    <a:pt x="71005" y="82130"/>
                  </a:lnTo>
                  <a:lnTo>
                    <a:pt x="67868" y="83400"/>
                  </a:lnTo>
                  <a:lnTo>
                    <a:pt x="73736" y="87210"/>
                  </a:lnTo>
                  <a:lnTo>
                    <a:pt x="71196" y="88480"/>
                  </a:lnTo>
                  <a:lnTo>
                    <a:pt x="72415" y="89750"/>
                  </a:lnTo>
                  <a:lnTo>
                    <a:pt x="75374" y="91020"/>
                  </a:lnTo>
                  <a:lnTo>
                    <a:pt x="75272" y="93560"/>
                  </a:lnTo>
                  <a:lnTo>
                    <a:pt x="73888" y="94830"/>
                  </a:lnTo>
                  <a:lnTo>
                    <a:pt x="69646" y="92290"/>
                  </a:lnTo>
                  <a:lnTo>
                    <a:pt x="66840" y="92290"/>
                  </a:lnTo>
                  <a:lnTo>
                    <a:pt x="65659" y="92290"/>
                  </a:lnTo>
                  <a:lnTo>
                    <a:pt x="65112" y="92290"/>
                  </a:lnTo>
                  <a:lnTo>
                    <a:pt x="65849" y="94830"/>
                  </a:lnTo>
                  <a:lnTo>
                    <a:pt x="63474" y="96100"/>
                  </a:lnTo>
                  <a:lnTo>
                    <a:pt x="64274" y="96100"/>
                  </a:lnTo>
                  <a:lnTo>
                    <a:pt x="65709" y="97370"/>
                  </a:lnTo>
                  <a:lnTo>
                    <a:pt x="65468" y="97370"/>
                  </a:lnTo>
                  <a:lnTo>
                    <a:pt x="62191" y="99910"/>
                  </a:lnTo>
                  <a:lnTo>
                    <a:pt x="66624" y="99910"/>
                  </a:lnTo>
                  <a:lnTo>
                    <a:pt x="65760" y="102450"/>
                  </a:lnTo>
                  <a:lnTo>
                    <a:pt x="63373" y="102450"/>
                  </a:lnTo>
                  <a:lnTo>
                    <a:pt x="62141" y="99910"/>
                  </a:lnTo>
                  <a:lnTo>
                    <a:pt x="62166" y="102450"/>
                  </a:lnTo>
                  <a:lnTo>
                    <a:pt x="60223" y="103720"/>
                  </a:lnTo>
                  <a:lnTo>
                    <a:pt x="58610" y="99910"/>
                  </a:lnTo>
                  <a:lnTo>
                    <a:pt x="59448" y="103720"/>
                  </a:lnTo>
                  <a:lnTo>
                    <a:pt x="54914" y="102450"/>
                  </a:lnTo>
                  <a:lnTo>
                    <a:pt x="53911" y="103720"/>
                  </a:lnTo>
                  <a:lnTo>
                    <a:pt x="53644" y="102450"/>
                  </a:lnTo>
                  <a:lnTo>
                    <a:pt x="53797" y="103720"/>
                  </a:lnTo>
                  <a:lnTo>
                    <a:pt x="53187" y="104990"/>
                  </a:lnTo>
                  <a:lnTo>
                    <a:pt x="53759" y="104990"/>
                  </a:lnTo>
                  <a:lnTo>
                    <a:pt x="54952" y="104990"/>
                  </a:lnTo>
                  <a:lnTo>
                    <a:pt x="54686" y="106108"/>
                  </a:lnTo>
                  <a:lnTo>
                    <a:pt x="54813" y="106260"/>
                  </a:lnTo>
                  <a:lnTo>
                    <a:pt x="57619" y="107530"/>
                  </a:lnTo>
                  <a:lnTo>
                    <a:pt x="58851" y="108800"/>
                  </a:lnTo>
                  <a:lnTo>
                    <a:pt x="57277" y="110070"/>
                  </a:lnTo>
                  <a:lnTo>
                    <a:pt x="58623" y="112610"/>
                  </a:lnTo>
                  <a:lnTo>
                    <a:pt x="55575" y="111340"/>
                  </a:lnTo>
                  <a:lnTo>
                    <a:pt x="56794" y="110070"/>
                  </a:lnTo>
                  <a:lnTo>
                    <a:pt x="58013" y="108800"/>
                  </a:lnTo>
                  <a:lnTo>
                    <a:pt x="52527" y="110070"/>
                  </a:lnTo>
                  <a:lnTo>
                    <a:pt x="52920" y="108800"/>
                  </a:lnTo>
                  <a:lnTo>
                    <a:pt x="51752" y="108800"/>
                  </a:lnTo>
                  <a:lnTo>
                    <a:pt x="47777" y="110070"/>
                  </a:lnTo>
                  <a:lnTo>
                    <a:pt x="54381" y="111340"/>
                  </a:lnTo>
                  <a:lnTo>
                    <a:pt x="52857" y="113880"/>
                  </a:lnTo>
                  <a:lnTo>
                    <a:pt x="51409" y="112610"/>
                  </a:lnTo>
                  <a:lnTo>
                    <a:pt x="50152" y="112610"/>
                  </a:lnTo>
                  <a:lnTo>
                    <a:pt x="52527" y="113880"/>
                  </a:lnTo>
                  <a:lnTo>
                    <a:pt x="53251" y="116420"/>
                  </a:lnTo>
                  <a:lnTo>
                    <a:pt x="51054" y="117690"/>
                  </a:lnTo>
                  <a:lnTo>
                    <a:pt x="53200" y="118960"/>
                  </a:lnTo>
                  <a:lnTo>
                    <a:pt x="53721" y="118960"/>
                  </a:lnTo>
                  <a:lnTo>
                    <a:pt x="55168" y="120230"/>
                  </a:lnTo>
                  <a:lnTo>
                    <a:pt x="54495" y="120230"/>
                  </a:lnTo>
                  <a:lnTo>
                    <a:pt x="54381" y="121500"/>
                  </a:lnTo>
                  <a:lnTo>
                    <a:pt x="55473" y="122770"/>
                  </a:lnTo>
                  <a:lnTo>
                    <a:pt x="51752" y="122085"/>
                  </a:lnTo>
                  <a:lnTo>
                    <a:pt x="51752" y="129120"/>
                  </a:lnTo>
                  <a:lnTo>
                    <a:pt x="50152" y="129120"/>
                  </a:lnTo>
                  <a:lnTo>
                    <a:pt x="49034" y="129120"/>
                  </a:lnTo>
                  <a:lnTo>
                    <a:pt x="48171" y="126580"/>
                  </a:lnTo>
                  <a:lnTo>
                    <a:pt x="48869" y="126580"/>
                  </a:lnTo>
                  <a:lnTo>
                    <a:pt x="50152" y="129120"/>
                  </a:lnTo>
                  <a:lnTo>
                    <a:pt x="49669" y="127850"/>
                  </a:lnTo>
                  <a:lnTo>
                    <a:pt x="51752" y="129120"/>
                  </a:lnTo>
                  <a:lnTo>
                    <a:pt x="51752" y="122085"/>
                  </a:lnTo>
                  <a:lnTo>
                    <a:pt x="48679" y="121500"/>
                  </a:lnTo>
                  <a:lnTo>
                    <a:pt x="49631" y="125310"/>
                  </a:lnTo>
                  <a:lnTo>
                    <a:pt x="48069" y="125310"/>
                  </a:lnTo>
                  <a:lnTo>
                    <a:pt x="46482" y="122770"/>
                  </a:lnTo>
                  <a:lnTo>
                    <a:pt x="45351" y="124040"/>
                  </a:lnTo>
                  <a:lnTo>
                    <a:pt x="46494" y="126580"/>
                  </a:lnTo>
                  <a:lnTo>
                    <a:pt x="41973" y="125310"/>
                  </a:lnTo>
                  <a:lnTo>
                    <a:pt x="42697" y="127850"/>
                  </a:lnTo>
                  <a:lnTo>
                    <a:pt x="44742" y="127850"/>
                  </a:lnTo>
                  <a:lnTo>
                    <a:pt x="46189" y="130390"/>
                  </a:lnTo>
                  <a:lnTo>
                    <a:pt x="46329" y="126580"/>
                  </a:lnTo>
                  <a:lnTo>
                    <a:pt x="47764" y="129120"/>
                  </a:lnTo>
                  <a:lnTo>
                    <a:pt x="48475" y="130390"/>
                  </a:lnTo>
                  <a:lnTo>
                    <a:pt x="48679" y="129933"/>
                  </a:lnTo>
                  <a:lnTo>
                    <a:pt x="52311" y="132930"/>
                  </a:lnTo>
                  <a:lnTo>
                    <a:pt x="49237" y="132930"/>
                  </a:lnTo>
                  <a:lnTo>
                    <a:pt x="43688" y="130390"/>
                  </a:lnTo>
                  <a:lnTo>
                    <a:pt x="39954" y="131660"/>
                  </a:lnTo>
                  <a:lnTo>
                    <a:pt x="44335" y="136740"/>
                  </a:lnTo>
                  <a:lnTo>
                    <a:pt x="42824" y="138023"/>
                  </a:lnTo>
                  <a:lnTo>
                    <a:pt x="44831" y="140550"/>
                  </a:lnTo>
                  <a:lnTo>
                    <a:pt x="42125" y="140550"/>
                  </a:lnTo>
                  <a:lnTo>
                    <a:pt x="42506" y="141820"/>
                  </a:lnTo>
                  <a:lnTo>
                    <a:pt x="39687" y="141820"/>
                  </a:lnTo>
                  <a:lnTo>
                    <a:pt x="36957" y="144360"/>
                  </a:lnTo>
                  <a:lnTo>
                    <a:pt x="40640" y="145630"/>
                  </a:lnTo>
                  <a:lnTo>
                    <a:pt x="37503" y="146900"/>
                  </a:lnTo>
                  <a:lnTo>
                    <a:pt x="35331" y="149440"/>
                  </a:lnTo>
                  <a:lnTo>
                    <a:pt x="41605" y="151980"/>
                  </a:lnTo>
                  <a:lnTo>
                    <a:pt x="39878" y="154520"/>
                  </a:lnTo>
                  <a:lnTo>
                    <a:pt x="38138" y="153250"/>
                  </a:lnTo>
                  <a:lnTo>
                    <a:pt x="36271" y="153250"/>
                  </a:lnTo>
                  <a:lnTo>
                    <a:pt x="35534" y="150710"/>
                  </a:lnTo>
                  <a:lnTo>
                    <a:pt x="35153" y="151980"/>
                  </a:lnTo>
                  <a:lnTo>
                    <a:pt x="34455" y="153250"/>
                  </a:lnTo>
                  <a:lnTo>
                    <a:pt x="37338" y="157060"/>
                  </a:lnTo>
                  <a:lnTo>
                    <a:pt x="35864" y="157060"/>
                  </a:lnTo>
                  <a:lnTo>
                    <a:pt x="37833" y="158330"/>
                  </a:lnTo>
                  <a:lnTo>
                    <a:pt x="37249" y="159600"/>
                  </a:lnTo>
                  <a:lnTo>
                    <a:pt x="36957" y="160870"/>
                  </a:lnTo>
                  <a:lnTo>
                    <a:pt x="32258" y="160870"/>
                  </a:lnTo>
                  <a:lnTo>
                    <a:pt x="36766" y="168490"/>
                  </a:lnTo>
                  <a:lnTo>
                    <a:pt x="30810" y="169760"/>
                  </a:lnTo>
                  <a:lnTo>
                    <a:pt x="30797" y="171030"/>
                  </a:lnTo>
                  <a:lnTo>
                    <a:pt x="30670" y="173570"/>
                  </a:lnTo>
                  <a:lnTo>
                    <a:pt x="30568" y="174840"/>
                  </a:lnTo>
                  <a:lnTo>
                    <a:pt x="30086" y="176110"/>
                  </a:lnTo>
                  <a:lnTo>
                    <a:pt x="29438" y="176110"/>
                  </a:lnTo>
                  <a:lnTo>
                    <a:pt x="26746" y="177380"/>
                  </a:lnTo>
                  <a:lnTo>
                    <a:pt x="34505" y="178650"/>
                  </a:lnTo>
                  <a:lnTo>
                    <a:pt x="31508" y="181190"/>
                  </a:lnTo>
                  <a:lnTo>
                    <a:pt x="27851" y="181190"/>
                  </a:lnTo>
                  <a:lnTo>
                    <a:pt x="29083" y="179920"/>
                  </a:lnTo>
                  <a:lnTo>
                    <a:pt x="30327" y="178650"/>
                  </a:lnTo>
                  <a:lnTo>
                    <a:pt x="28803" y="179920"/>
                  </a:lnTo>
                  <a:lnTo>
                    <a:pt x="22225" y="177380"/>
                  </a:lnTo>
                  <a:lnTo>
                    <a:pt x="28498" y="183730"/>
                  </a:lnTo>
                  <a:lnTo>
                    <a:pt x="21082" y="183730"/>
                  </a:lnTo>
                  <a:lnTo>
                    <a:pt x="25146" y="187540"/>
                  </a:lnTo>
                  <a:lnTo>
                    <a:pt x="24003" y="190080"/>
                  </a:lnTo>
                  <a:lnTo>
                    <a:pt x="23025" y="190080"/>
                  </a:lnTo>
                  <a:lnTo>
                    <a:pt x="25857" y="192620"/>
                  </a:lnTo>
                  <a:lnTo>
                    <a:pt x="26085" y="196430"/>
                  </a:lnTo>
                  <a:lnTo>
                    <a:pt x="26212" y="197700"/>
                  </a:lnTo>
                  <a:lnTo>
                    <a:pt x="26822" y="197700"/>
                  </a:lnTo>
                  <a:lnTo>
                    <a:pt x="26974" y="200240"/>
                  </a:lnTo>
                  <a:lnTo>
                    <a:pt x="25374" y="200240"/>
                  </a:lnTo>
                  <a:lnTo>
                    <a:pt x="23710" y="201510"/>
                  </a:lnTo>
                  <a:lnTo>
                    <a:pt x="41033" y="201510"/>
                  </a:lnTo>
                  <a:lnTo>
                    <a:pt x="40652" y="200240"/>
                  </a:lnTo>
                  <a:lnTo>
                    <a:pt x="46253" y="195160"/>
                  </a:lnTo>
                  <a:lnTo>
                    <a:pt x="44805" y="188810"/>
                  </a:lnTo>
                  <a:lnTo>
                    <a:pt x="45440" y="190080"/>
                  </a:lnTo>
                  <a:lnTo>
                    <a:pt x="49034" y="190080"/>
                  </a:lnTo>
                  <a:lnTo>
                    <a:pt x="48641" y="188810"/>
                  </a:lnTo>
                  <a:lnTo>
                    <a:pt x="47853" y="186270"/>
                  </a:lnTo>
                  <a:lnTo>
                    <a:pt x="48907" y="186270"/>
                  </a:lnTo>
                  <a:lnTo>
                    <a:pt x="50711" y="185000"/>
                  </a:lnTo>
                  <a:lnTo>
                    <a:pt x="47498" y="181800"/>
                  </a:lnTo>
                  <a:lnTo>
                    <a:pt x="47498" y="186042"/>
                  </a:lnTo>
                  <a:lnTo>
                    <a:pt x="45910" y="185000"/>
                  </a:lnTo>
                  <a:lnTo>
                    <a:pt x="46431" y="185000"/>
                  </a:lnTo>
                  <a:lnTo>
                    <a:pt x="47498" y="186042"/>
                  </a:lnTo>
                  <a:lnTo>
                    <a:pt x="47498" y="181800"/>
                  </a:lnTo>
                  <a:lnTo>
                    <a:pt x="46888" y="181190"/>
                  </a:lnTo>
                  <a:lnTo>
                    <a:pt x="49898" y="182460"/>
                  </a:lnTo>
                  <a:lnTo>
                    <a:pt x="50241" y="182460"/>
                  </a:lnTo>
                  <a:lnTo>
                    <a:pt x="49352" y="181190"/>
                  </a:lnTo>
                  <a:lnTo>
                    <a:pt x="51752" y="179920"/>
                  </a:lnTo>
                  <a:lnTo>
                    <a:pt x="48768" y="178650"/>
                  </a:lnTo>
                  <a:lnTo>
                    <a:pt x="50800" y="177380"/>
                  </a:lnTo>
                  <a:lnTo>
                    <a:pt x="48945" y="174840"/>
                  </a:lnTo>
                  <a:lnTo>
                    <a:pt x="51130" y="173570"/>
                  </a:lnTo>
                  <a:lnTo>
                    <a:pt x="48412" y="171030"/>
                  </a:lnTo>
                  <a:lnTo>
                    <a:pt x="53987" y="171030"/>
                  </a:lnTo>
                  <a:lnTo>
                    <a:pt x="49809" y="168490"/>
                  </a:lnTo>
                  <a:lnTo>
                    <a:pt x="54178" y="171030"/>
                  </a:lnTo>
                  <a:lnTo>
                    <a:pt x="54508" y="168490"/>
                  </a:lnTo>
                  <a:lnTo>
                    <a:pt x="54851" y="165950"/>
                  </a:lnTo>
                  <a:lnTo>
                    <a:pt x="54533" y="165696"/>
                  </a:lnTo>
                  <a:lnTo>
                    <a:pt x="54800" y="164680"/>
                  </a:lnTo>
                  <a:lnTo>
                    <a:pt x="55156" y="163410"/>
                  </a:lnTo>
                  <a:lnTo>
                    <a:pt x="56692" y="164630"/>
                  </a:lnTo>
                  <a:lnTo>
                    <a:pt x="57315" y="163410"/>
                  </a:lnTo>
                  <a:lnTo>
                    <a:pt x="57061" y="162140"/>
                  </a:lnTo>
                  <a:lnTo>
                    <a:pt x="54698" y="160870"/>
                  </a:lnTo>
                  <a:lnTo>
                    <a:pt x="61048" y="160870"/>
                  </a:lnTo>
                  <a:lnTo>
                    <a:pt x="52768" y="154520"/>
                  </a:lnTo>
                  <a:lnTo>
                    <a:pt x="60045" y="155790"/>
                  </a:lnTo>
                  <a:lnTo>
                    <a:pt x="59588" y="149440"/>
                  </a:lnTo>
                  <a:lnTo>
                    <a:pt x="60020" y="145846"/>
                  </a:lnTo>
                  <a:lnTo>
                    <a:pt x="63804" y="146900"/>
                  </a:lnTo>
                  <a:lnTo>
                    <a:pt x="63779" y="143649"/>
                  </a:lnTo>
                  <a:lnTo>
                    <a:pt x="60096" y="145262"/>
                  </a:lnTo>
                  <a:lnTo>
                    <a:pt x="60858" y="140550"/>
                  </a:lnTo>
                  <a:lnTo>
                    <a:pt x="62865" y="141770"/>
                  </a:lnTo>
                  <a:lnTo>
                    <a:pt x="61137" y="139280"/>
                  </a:lnTo>
                  <a:lnTo>
                    <a:pt x="63906" y="135470"/>
                  </a:lnTo>
                  <a:lnTo>
                    <a:pt x="64935" y="135470"/>
                  </a:lnTo>
                  <a:lnTo>
                    <a:pt x="65468" y="136740"/>
                  </a:lnTo>
                  <a:lnTo>
                    <a:pt x="66065" y="138010"/>
                  </a:lnTo>
                  <a:lnTo>
                    <a:pt x="66014" y="135470"/>
                  </a:lnTo>
                  <a:lnTo>
                    <a:pt x="65976" y="132930"/>
                  </a:lnTo>
                  <a:lnTo>
                    <a:pt x="70002" y="131660"/>
                  </a:lnTo>
                  <a:lnTo>
                    <a:pt x="69583" y="127850"/>
                  </a:lnTo>
                  <a:lnTo>
                    <a:pt x="69443" y="126580"/>
                  </a:lnTo>
                  <a:lnTo>
                    <a:pt x="66560" y="126580"/>
                  </a:lnTo>
                  <a:lnTo>
                    <a:pt x="66294" y="125310"/>
                  </a:lnTo>
                  <a:lnTo>
                    <a:pt x="65760" y="122770"/>
                  </a:lnTo>
                  <a:lnTo>
                    <a:pt x="65493" y="121500"/>
                  </a:lnTo>
                  <a:lnTo>
                    <a:pt x="64122" y="120230"/>
                  </a:lnTo>
                  <a:lnTo>
                    <a:pt x="68935" y="124040"/>
                  </a:lnTo>
                  <a:lnTo>
                    <a:pt x="67208" y="117690"/>
                  </a:lnTo>
                  <a:lnTo>
                    <a:pt x="71234" y="121170"/>
                  </a:lnTo>
                  <a:lnTo>
                    <a:pt x="71742" y="120230"/>
                  </a:lnTo>
                  <a:lnTo>
                    <a:pt x="72580" y="121500"/>
                  </a:lnTo>
                  <a:lnTo>
                    <a:pt x="73685" y="122770"/>
                  </a:lnTo>
                  <a:lnTo>
                    <a:pt x="73875" y="120230"/>
                  </a:lnTo>
                  <a:lnTo>
                    <a:pt x="71450" y="118960"/>
                  </a:lnTo>
                  <a:lnTo>
                    <a:pt x="72605" y="117690"/>
                  </a:lnTo>
                  <a:lnTo>
                    <a:pt x="73367" y="117690"/>
                  </a:lnTo>
                  <a:lnTo>
                    <a:pt x="72186" y="115150"/>
                  </a:lnTo>
                  <a:lnTo>
                    <a:pt x="73888" y="113880"/>
                  </a:lnTo>
                  <a:lnTo>
                    <a:pt x="75196" y="113880"/>
                  </a:lnTo>
                  <a:lnTo>
                    <a:pt x="74891" y="115150"/>
                  </a:lnTo>
                  <a:lnTo>
                    <a:pt x="75857" y="112610"/>
                  </a:lnTo>
                  <a:lnTo>
                    <a:pt x="76327" y="111340"/>
                  </a:lnTo>
                  <a:lnTo>
                    <a:pt x="73291" y="107530"/>
                  </a:lnTo>
                  <a:lnTo>
                    <a:pt x="76923" y="104990"/>
                  </a:lnTo>
                  <a:lnTo>
                    <a:pt x="80187" y="108800"/>
                  </a:lnTo>
                  <a:lnTo>
                    <a:pt x="78854" y="104990"/>
                  </a:lnTo>
                  <a:lnTo>
                    <a:pt x="82283" y="106260"/>
                  </a:lnTo>
                  <a:lnTo>
                    <a:pt x="82334" y="104990"/>
                  </a:lnTo>
                  <a:lnTo>
                    <a:pt x="80302" y="103720"/>
                  </a:lnTo>
                  <a:lnTo>
                    <a:pt x="81280" y="102450"/>
                  </a:lnTo>
                  <a:lnTo>
                    <a:pt x="79692" y="99910"/>
                  </a:lnTo>
                  <a:lnTo>
                    <a:pt x="81572" y="98640"/>
                  </a:lnTo>
                  <a:lnTo>
                    <a:pt x="81127" y="98640"/>
                  </a:lnTo>
                  <a:lnTo>
                    <a:pt x="80365" y="96100"/>
                  </a:lnTo>
                  <a:lnTo>
                    <a:pt x="79095" y="96100"/>
                  </a:lnTo>
                  <a:lnTo>
                    <a:pt x="76860" y="96100"/>
                  </a:lnTo>
                  <a:lnTo>
                    <a:pt x="79019" y="94830"/>
                  </a:lnTo>
                  <a:lnTo>
                    <a:pt x="79095" y="96100"/>
                  </a:lnTo>
                  <a:lnTo>
                    <a:pt x="79971" y="93560"/>
                  </a:lnTo>
                  <a:lnTo>
                    <a:pt x="82410" y="93560"/>
                  </a:lnTo>
                  <a:lnTo>
                    <a:pt x="81305" y="91020"/>
                  </a:lnTo>
                  <a:lnTo>
                    <a:pt x="84086" y="91020"/>
                  </a:lnTo>
                  <a:lnTo>
                    <a:pt x="86296" y="93560"/>
                  </a:lnTo>
                  <a:lnTo>
                    <a:pt x="87122" y="93560"/>
                  </a:lnTo>
                  <a:lnTo>
                    <a:pt x="84886" y="91020"/>
                  </a:lnTo>
                  <a:lnTo>
                    <a:pt x="88709" y="89750"/>
                  </a:lnTo>
                  <a:lnTo>
                    <a:pt x="86474" y="87210"/>
                  </a:lnTo>
                  <a:lnTo>
                    <a:pt x="86931" y="87210"/>
                  </a:lnTo>
                  <a:lnTo>
                    <a:pt x="88607" y="88480"/>
                  </a:lnTo>
                  <a:lnTo>
                    <a:pt x="89014" y="88480"/>
                  </a:lnTo>
                  <a:lnTo>
                    <a:pt x="87249" y="87210"/>
                  </a:lnTo>
                  <a:lnTo>
                    <a:pt x="88430" y="85940"/>
                  </a:lnTo>
                  <a:lnTo>
                    <a:pt x="85572" y="85940"/>
                  </a:lnTo>
                  <a:lnTo>
                    <a:pt x="88988" y="84670"/>
                  </a:lnTo>
                  <a:lnTo>
                    <a:pt x="89420" y="84670"/>
                  </a:lnTo>
                  <a:lnTo>
                    <a:pt x="89484" y="85940"/>
                  </a:lnTo>
                  <a:lnTo>
                    <a:pt x="90766" y="84670"/>
                  </a:lnTo>
                  <a:lnTo>
                    <a:pt x="92062" y="83400"/>
                  </a:lnTo>
                  <a:close/>
                </a:path>
                <a:path w="1134745" h="628650">
                  <a:moveTo>
                    <a:pt x="96024" y="466547"/>
                  </a:moveTo>
                  <a:lnTo>
                    <a:pt x="95973" y="466102"/>
                  </a:lnTo>
                  <a:lnTo>
                    <a:pt x="95338" y="466940"/>
                  </a:lnTo>
                  <a:lnTo>
                    <a:pt x="96024" y="466547"/>
                  </a:lnTo>
                  <a:close/>
                </a:path>
                <a:path w="1134745" h="628650">
                  <a:moveTo>
                    <a:pt x="98361" y="464400"/>
                  </a:moveTo>
                  <a:lnTo>
                    <a:pt x="97866" y="463130"/>
                  </a:lnTo>
                  <a:lnTo>
                    <a:pt x="95783" y="464400"/>
                  </a:lnTo>
                  <a:lnTo>
                    <a:pt x="95973" y="466102"/>
                  </a:lnTo>
                  <a:lnTo>
                    <a:pt x="96304" y="465670"/>
                  </a:lnTo>
                  <a:lnTo>
                    <a:pt x="98361" y="464400"/>
                  </a:lnTo>
                  <a:close/>
                </a:path>
                <a:path w="1134745" h="628650">
                  <a:moveTo>
                    <a:pt x="100177" y="467093"/>
                  </a:moveTo>
                  <a:lnTo>
                    <a:pt x="99999" y="466940"/>
                  </a:lnTo>
                  <a:lnTo>
                    <a:pt x="99847" y="467398"/>
                  </a:lnTo>
                  <a:lnTo>
                    <a:pt x="100177" y="467093"/>
                  </a:lnTo>
                  <a:close/>
                </a:path>
                <a:path w="1134745" h="628650">
                  <a:moveTo>
                    <a:pt x="101981" y="465670"/>
                  </a:moveTo>
                  <a:lnTo>
                    <a:pt x="100342" y="466940"/>
                  </a:lnTo>
                  <a:lnTo>
                    <a:pt x="100177" y="467093"/>
                  </a:lnTo>
                  <a:lnTo>
                    <a:pt x="101511" y="468210"/>
                  </a:lnTo>
                  <a:lnTo>
                    <a:pt x="101981" y="465670"/>
                  </a:lnTo>
                  <a:close/>
                </a:path>
                <a:path w="1134745" h="628650">
                  <a:moveTo>
                    <a:pt x="103111" y="473290"/>
                  </a:moveTo>
                  <a:lnTo>
                    <a:pt x="102730" y="469480"/>
                  </a:lnTo>
                  <a:lnTo>
                    <a:pt x="102590" y="468210"/>
                  </a:lnTo>
                  <a:lnTo>
                    <a:pt x="99174" y="469480"/>
                  </a:lnTo>
                  <a:lnTo>
                    <a:pt x="99593" y="468210"/>
                  </a:lnTo>
                  <a:lnTo>
                    <a:pt x="99847" y="467398"/>
                  </a:lnTo>
                  <a:lnTo>
                    <a:pt x="98983" y="468210"/>
                  </a:lnTo>
                  <a:lnTo>
                    <a:pt x="99568" y="466940"/>
                  </a:lnTo>
                  <a:lnTo>
                    <a:pt x="99758" y="466102"/>
                  </a:lnTo>
                  <a:lnTo>
                    <a:pt x="99796" y="464400"/>
                  </a:lnTo>
                  <a:lnTo>
                    <a:pt x="96024" y="466547"/>
                  </a:lnTo>
                  <a:lnTo>
                    <a:pt x="96075" y="466940"/>
                  </a:lnTo>
                  <a:lnTo>
                    <a:pt x="95338" y="466940"/>
                  </a:lnTo>
                  <a:lnTo>
                    <a:pt x="93878" y="466940"/>
                  </a:lnTo>
                  <a:lnTo>
                    <a:pt x="94399" y="465670"/>
                  </a:lnTo>
                  <a:lnTo>
                    <a:pt x="95758" y="464400"/>
                  </a:lnTo>
                  <a:lnTo>
                    <a:pt x="93624" y="464400"/>
                  </a:lnTo>
                  <a:lnTo>
                    <a:pt x="94259" y="463130"/>
                  </a:lnTo>
                  <a:lnTo>
                    <a:pt x="93865" y="463130"/>
                  </a:lnTo>
                  <a:lnTo>
                    <a:pt x="93129" y="461860"/>
                  </a:lnTo>
                  <a:lnTo>
                    <a:pt x="91071" y="463130"/>
                  </a:lnTo>
                  <a:lnTo>
                    <a:pt x="91554" y="461860"/>
                  </a:lnTo>
                  <a:lnTo>
                    <a:pt x="92024" y="460590"/>
                  </a:lnTo>
                  <a:lnTo>
                    <a:pt x="87896" y="461860"/>
                  </a:lnTo>
                  <a:lnTo>
                    <a:pt x="89941" y="459320"/>
                  </a:lnTo>
                  <a:lnTo>
                    <a:pt x="86321" y="459320"/>
                  </a:lnTo>
                  <a:lnTo>
                    <a:pt x="91351" y="456780"/>
                  </a:lnTo>
                  <a:lnTo>
                    <a:pt x="83781" y="456780"/>
                  </a:lnTo>
                  <a:lnTo>
                    <a:pt x="85242" y="455510"/>
                  </a:lnTo>
                  <a:lnTo>
                    <a:pt x="88163" y="452970"/>
                  </a:lnTo>
                  <a:lnTo>
                    <a:pt x="83794" y="455510"/>
                  </a:lnTo>
                  <a:lnTo>
                    <a:pt x="83388" y="450430"/>
                  </a:lnTo>
                  <a:lnTo>
                    <a:pt x="80873" y="450430"/>
                  </a:lnTo>
                  <a:lnTo>
                    <a:pt x="80264" y="449160"/>
                  </a:lnTo>
                  <a:lnTo>
                    <a:pt x="81089" y="447890"/>
                  </a:lnTo>
                  <a:lnTo>
                    <a:pt x="81178" y="446620"/>
                  </a:lnTo>
                  <a:lnTo>
                    <a:pt x="78092" y="449160"/>
                  </a:lnTo>
                  <a:lnTo>
                    <a:pt x="75971" y="449160"/>
                  </a:lnTo>
                  <a:lnTo>
                    <a:pt x="73304" y="450430"/>
                  </a:lnTo>
                  <a:lnTo>
                    <a:pt x="75145" y="445350"/>
                  </a:lnTo>
                  <a:lnTo>
                    <a:pt x="77546" y="447890"/>
                  </a:lnTo>
                  <a:lnTo>
                    <a:pt x="78371" y="446620"/>
                  </a:lnTo>
                  <a:lnTo>
                    <a:pt x="80022" y="444080"/>
                  </a:lnTo>
                  <a:lnTo>
                    <a:pt x="77584" y="446620"/>
                  </a:lnTo>
                  <a:lnTo>
                    <a:pt x="76669" y="445350"/>
                  </a:lnTo>
                  <a:lnTo>
                    <a:pt x="75742" y="444080"/>
                  </a:lnTo>
                  <a:lnTo>
                    <a:pt x="74028" y="446620"/>
                  </a:lnTo>
                  <a:lnTo>
                    <a:pt x="74549" y="445350"/>
                  </a:lnTo>
                  <a:lnTo>
                    <a:pt x="74841" y="444639"/>
                  </a:lnTo>
                  <a:lnTo>
                    <a:pt x="75311" y="444080"/>
                  </a:lnTo>
                  <a:lnTo>
                    <a:pt x="76390" y="442810"/>
                  </a:lnTo>
                  <a:lnTo>
                    <a:pt x="72377" y="445350"/>
                  </a:lnTo>
                  <a:lnTo>
                    <a:pt x="74142" y="442810"/>
                  </a:lnTo>
                  <a:lnTo>
                    <a:pt x="75018" y="441540"/>
                  </a:lnTo>
                  <a:lnTo>
                    <a:pt x="71970" y="442810"/>
                  </a:lnTo>
                  <a:lnTo>
                    <a:pt x="72758" y="440270"/>
                  </a:lnTo>
                  <a:lnTo>
                    <a:pt x="75374" y="440270"/>
                  </a:lnTo>
                  <a:lnTo>
                    <a:pt x="72923" y="439000"/>
                  </a:lnTo>
                  <a:lnTo>
                    <a:pt x="73393" y="438086"/>
                  </a:lnTo>
                  <a:lnTo>
                    <a:pt x="72529" y="439000"/>
                  </a:lnTo>
                  <a:lnTo>
                    <a:pt x="70548" y="440270"/>
                  </a:lnTo>
                  <a:lnTo>
                    <a:pt x="68160" y="439000"/>
                  </a:lnTo>
                  <a:lnTo>
                    <a:pt x="72059" y="437730"/>
                  </a:lnTo>
                  <a:lnTo>
                    <a:pt x="73113" y="436460"/>
                  </a:lnTo>
                  <a:lnTo>
                    <a:pt x="71361" y="435190"/>
                  </a:lnTo>
                  <a:lnTo>
                    <a:pt x="67868" y="436460"/>
                  </a:lnTo>
                  <a:lnTo>
                    <a:pt x="67360" y="436460"/>
                  </a:lnTo>
                  <a:lnTo>
                    <a:pt x="67818" y="435190"/>
                  </a:lnTo>
                  <a:lnTo>
                    <a:pt x="65290" y="435190"/>
                  </a:lnTo>
                  <a:lnTo>
                    <a:pt x="65481" y="433920"/>
                  </a:lnTo>
                  <a:lnTo>
                    <a:pt x="65862" y="431380"/>
                  </a:lnTo>
                  <a:lnTo>
                    <a:pt x="62268" y="431380"/>
                  </a:lnTo>
                  <a:lnTo>
                    <a:pt x="60858" y="432650"/>
                  </a:lnTo>
                  <a:lnTo>
                    <a:pt x="59270" y="433920"/>
                  </a:lnTo>
                  <a:lnTo>
                    <a:pt x="55029" y="433920"/>
                  </a:lnTo>
                  <a:lnTo>
                    <a:pt x="56934" y="432650"/>
                  </a:lnTo>
                  <a:lnTo>
                    <a:pt x="57404" y="432650"/>
                  </a:lnTo>
                  <a:lnTo>
                    <a:pt x="58661" y="431380"/>
                  </a:lnTo>
                  <a:lnTo>
                    <a:pt x="59702" y="430326"/>
                  </a:lnTo>
                  <a:lnTo>
                    <a:pt x="59347" y="430110"/>
                  </a:lnTo>
                  <a:lnTo>
                    <a:pt x="58496" y="430110"/>
                  </a:lnTo>
                  <a:lnTo>
                    <a:pt x="55626" y="430110"/>
                  </a:lnTo>
                  <a:lnTo>
                    <a:pt x="55765" y="428840"/>
                  </a:lnTo>
                  <a:lnTo>
                    <a:pt x="58610" y="426300"/>
                  </a:lnTo>
                  <a:lnTo>
                    <a:pt x="58496" y="430110"/>
                  </a:lnTo>
                  <a:lnTo>
                    <a:pt x="60159" y="427609"/>
                  </a:lnTo>
                  <a:lnTo>
                    <a:pt x="60248" y="430110"/>
                  </a:lnTo>
                  <a:lnTo>
                    <a:pt x="62103" y="427570"/>
                  </a:lnTo>
                  <a:lnTo>
                    <a:pt x="63042" y="426300"/>
                  </a:lnTo>
                  <a:lnTo>
                    <a:pt x="63969" y="425030"/>
                  </a:lnTo>
                  <a:lnTo>
                    <a:pt x="60871" y="431038"/>
                  </a:lnTo>
                  <a:lnTo>
                    <a:pt x="59829" y="430403"/>
                  </a:lnTo>
                  <a:lnTo>
                    <a:pt x="59220" y="432650"/>
                  </a:lnTo>
                  <a:lnTo>
                    <a:pt x="61442" y="431380"/>
                  </a:lnTo>
                  <a:lnTo>
                    <a:pt x="60934" y="431076"/>
                  </a:lnTo>
                  <a:lnTo>
                    <a:pt x="64808" y="426300"/>
                  </a:lnTo>
                  <a:lnTo>
                    <a:pt x="64109" y="423760"/>
                  </a:lnTo>
                  <a:lnTo>
                    <a:pt x="61620" y="425030"/>
                  </a:lnTo>
                  <a:lnTo>
                    <a:pt x="61417" y="423760"/>
                  </a:lnTo>
                  <a:lnTo>
                    <a:pt x="61010" y="421220"/>
                  </a:lnTo>
                  <a:lnTo>
                    <a:pt x="58991" y="422490"/>
                  </a:lnTo>
                  <a:lnTo>
                    <a:pt x="58623" y="423760"/>
                  </a:lnTo>
                  <a:lnTo>
                    <a:pt x="56603" y="423760"/>
                  </a:lnTo>
                  <a:lnTo>
                    <a:pt x="51396" y="422490"/>
                  </a:lnTo>
                  <a:lnTo>
                    <a:pt x="58140" y="418680"/>
                  </a:lnTo>
                  <a:lnTo>
                    <a:pt x="62649" y="416140"/>
                  </a:lnTo>
                  <a:lnTo>
                    <a:pt x="57010" y="416140"/>
                  </a:lnTo>
                  <a:lnTo>
                    <a:pt x="54533" y="417410"/>
                  </a:lnTo>
                  <a:lnTo>
                    <a:pt x="50495" y="418680"/>
                  </a:lnTo>
                  <a:lnTo>
                    <a:pt x="51574" y="416140"/>
                  </a:lnTo>
                  <a:lnTo>
                    <a:pt x="55435" y="414870"/>
                  </a:lnTo>
                  <a:lnTo>
                    <a:pt x="54521" y="412330"/>
                  </a:lnTo>
                  <a:lnTo>
                    <a:pt x="49606" y="416140"/>
                  </a:lnTo>
                  <a:lnTo>
                    <a:pt x="50304" y="413600"/>
                  </a:lnTo>
                  <a:lnTo>
                    <a:pt x="50647" y="412330"/>
                  </a:lnTo>
                  <a:lnTo>
                    <a:pt x="52285" y="412330"/>
                  </a:lnTo>
                  <a:lnTo>
                    <a:pt x="52832" y="413600"/>
                  </a:lnTo>
                  <a:lnTo>
                    <a:pt x="53060" y="412330"/>
                  </a:lnTo>
                  <a:lnTo>
                    <a:pt x="55016" y="409790"/>
                  </a:lnTo>
                  <a:lnTo>
                    <a:pt x="50431" y="412330"/>
                  </a:lnTo>
                  <a:lnTo>
                    <a:pt x="49745" y="411060"/>
                  </a:lnTo>
                  <a:lnTo>
                    <a:pt x="52781" y="409790"/>
                  </a:lnTo>
                  <a:lnTo>
                    <a:pt x="50876" y="407250"/>
                  </a:lnTo>
                  <a:lnTo>
                    <a:pt x="29641" y="407250"/>
                  </a:lnTo>
                  <a:lnTo>
                    <a:pt x="29146" y="407250"/>
                  </a:lnTo>
                  <a:lnTo>
                    <a:pt x="29146" y="414870"/>
                  </a:lnTo>
                  <a:lnTo>
                    <a:pt x="28092" y="416140"/>
                  </a:lnTo>
                  <a:lnTo>
                    <a:pt x="27686" y="416140"/>
                  </a:lnTo>
                  <a:lnTo>
                    <a:pt x="27038" y="414870"/>
                  </a:lnTo>
                  <a:lnTo>
                    <a:pt x="29146" y="414870"/>
                  </a:lnTo>
                  <a:lnTo>
                    <a:pt x="29146" y="407250"/>
                  </a:lnTo>
                  <a:lnTo>
                    <a:pt x="28194" y="407250"/>
                  </a:lnTo>
                  <a:lnTo>
                    <a:pt x="24739" y="407250"/>
                  </a:lnTo>
                  <a:lnTo>
                    <a:pt x="23190" y="407250"/>
                  </a:lnTo>
                  <a:lnTo>
                    <a:pt x="28397" y="408520"/>
                  </a:lnTo>
                  <a:lnTo>
                    <a:pt x="28054" y="411060"/>
                  </a:lnTo>
                  <a:lnTo>
                    <a:pt x="26949" y="411060"/>
                  </a:lnTo>
                  <a:lnTo>
                    <a:pt x="26911" y="412330"/>
                  </a:lnTo>
                  <a:lnTo>
                    <a:pt x="27876" y="412330"/>
                  </a:lnTo>
                  <a:lnTo>
                    <a:pt x="27736" y="413600"/>
                  </a:lnTo>
                  <a:lnTo>
                    <a:pt x="25908" y="414870"/>
                  </a:lnTo>
                  <a:lnTo>
                    <a:pt x="27711" y="417410"/>
                  </a:lnTo>
                  <a:lnTo>
                    <a:pt x="28130" y="417410"/>
                  </a:lnTo>
                  <a:lnTo>
                    <a:pt x="30746" y="416140"/>
                  </a:lnTo>
                  <a:lnTo>
                    <a:pt x="30949" y="417410"/>
                  </a:lnTo>
                  <a:lnTo>
                    <a:pt x="32537" y="416140"/>
                  </a:lnTo>
                  <a:lnTo>
                    <a:pt x="32143" y="416140"/>
                  </a:lnTo>
                  <a:lnTo>
                    <a:pt x="31711" y="414870"/>
                  </a:lnTo>
                  <a:lnTo>
                    <a:pt x="31115" y="414870"/>
                  </a:lnTo>
                  <a:lnTo>
                    <a:pt x="30264" y="412330"/>
                  </a:lnTo>
                  <a:lnTo>
                    <a:pt x="33413" y="412330"/>
                  </a:lnTo>
                  <a:lnTo>
                    <a:pt x="32435" y="414870"/>
                  </a:lnTo>
                  <a:lnTo>
                    <a:pt x="37376" y="413600"/>
                  </a:lnTo>
                  <a:lnTo>
                    <a:pt x="34315" y="417410"/>
                  </a:lnTo>
                  <a:lnTo>
                    <a:pt x="33616" y="419950"/>
                  </a:lnTo>
                  <a:lnTo>
                    <a:pt x="31534" y="421220"/>
                  </a:lnTo>
                  <a:lnTo>
                    <a:pt x="34505" y="423760"/>
                  </a:lnTo>
                  <a:lnTo>
                    <a:pt x="35928" y="427570"/>
                  </a:lnTo>
                  <a:lnTo>
                    <a:pt x="42926" y="427570"/>
                  </a:lnTo>
                  <a:lnTo>
                    <a:pt x="41008" y="428840"/>
                  </a:lnTo>
                  <a:lnTo>
                    <a:pt x="38608" y="428840"/>
                  </a:lnTo>
                  <a:lnTo>
                    <a:pt x="40779" y="430110"/>
                  </a:lnTo>
                  <a:lnTo>
                    <a:pt x="41859" y="432650"/>
                  </a:lnTo>
                  <a:lnTo>
                    <a:pt x="45364" y="431380"/>
                  </a:lnTo>
                  <a:lnTo>
                    <a:pt x="45072" y="433920"/>
                  </a:lnTo>
                  <a:lnTo>
                    <a:pt x="41694" y="432650"/>
                  </a:lnTo>
                  <a:lnTo>
                    <a:pt x="43840" y="435190"/>
                  </a:lnTo>
                  <a:lnTo>
                    <a:pt x="42621" y="435190"/>
                  </a:lnTo>
                  <a:lnTo>
                    <a:pt x="43891" y="439000"/>
                  </a:lnTo>
                  <a:lnTo>
                    <a:pt x="48425" y="440270"/>
                  </a:lnTo>
                  <a:lnTo>
                    <a:pt x="52832" y="442810"/>
                  </a:lnTo>
                  <a:lnTo>
                    <a:pt x="53721" y="447890"/>
                  </a:lnTo>
                  <a:lnTo>
                    <a:pt x="53886" y="446620"/>
                  </a:lnTo>
                  <a:lnTo>
                    <a:pt x="54343" y="446620"/>
                  </a:lnTo>
                  <a:lnTo>
                    <a:pt x="56426" y="454240"/>
                  </a:lnTo>
                  <a:lnTo>
                    <a:pt x="66713" y="456780"/>
                  </a:lnTo>
                  <a:lnTo>
                    <a:pt x="68173" y="465670"/>
                  </a:lnTo>
                  <a:lnTo>
                    <a:pt x="68935" y="468210"/>
                  </a:lnTo>
                  <a:lnTo>
                    <a:pt x="70840" y="466940"/>
                  </a:lnTo>
                  <a:lnTo>
                    <a:pt x="73050" y="465670"/>
                  </a:lnTo>
                  <a:lnTo>
                    <a:pt x="71196" y="468210"/>
                  </a:lnTo>
                  <a:lnTo>
                    <a:pt x="75374" y="466940"/>
                  </a:lnTo>
                  <a:lnTo>
                    <a:pt x="79489" y="466940"/>
                  </a:lnTo>
                  <a:lnTo>
                    <a:pt x="74472" y="477100"/>
                  </a:lnTo>
                  <a:lnTo>
                    <a:pt x="80860" y="475830"/>
                  </a:lnTo>
                  <a:lnTo>
                    <a:pt x="81813" y="473290"/>
                  </a:lnTo>
                  <a:lnTo>
                    <a:pt x="82626" y="474560"/>
                  </a:lnTo>
                  <a:lnTo>
                    <a:pt x="86131" y="475830"/>
                  </a:lnTo>
                  <a:lnTo>
                    <a:pt x="84480" y="477100"/>
                  </a:lnTo>
                  <a:lnTo>
                    <a:pt x="84836" y="477100"/>
                  </a:lnTo>
                  <a:lnTo>
                    <a:pt x="86220" y="475830"/>
                  </a:lnTo>
                  <a:lnTo>
                    <a:pt x="85991" y="477100"/>
                  </a:lnTo>
                  <a:lnTo>
                    <a:pt x="85039" y="478370"/>
                  </a:lnTo>
                  <a:lnTo>
                    <a:pt x="89623" y="478370"/>
                  </a:lnTo>
                  <a:lnTo>
                    <a:pt x="91160" y="480910"/>
                  </a:lnTo>
                  <a:lnTo>
                    <a:pt x="85394" y="483450"/>
                  </a:lnTo>
                  <a:lnTo>
                    <a:pt x="88595" y="485990"/>
                  </a:lnTo>
                  <a:lnTo>
                    <a:pt x="90246" y="485990"/>
                  </a:lnTo>
                  <a:lnTo>
                    <a:pt x="94843" y="484720"/>
                  </a:lnTo>
                  <a:lnTo>
                    <a:pt x="94996" y="483450"/>
                  </a:lnTo>
                  <a:lnTo>
                    <a:pt x="94538" y="483450"/>
                  </a:lnTo>
                  <a:lnTo>
                    <a:pt x="94284" y="482180"/>
                  </a:lnTo>
                  <a:lnTo>
                    <a:pt x="95186" y="480910"/>
                  </a:lnTo>
                  <a:lnTo>
                    <a:pt x="95973" y="480910"/>
                  </a:lnTo>
                  <a:lnTo>
                    <a:pt x="95808" y="481139"/>
                  </a:lnTo>
                  <a:lnTo>
                    <a:pt x="96024" y="480910"/>
                  </a:lnTo>
                  <a:lnTo>
                    <a:pt x="96774" y="480910"/>
                  </a:lnTo>
                  <a:lnTo>
                    <a:pt x="99669" y="477100"/>
                  </a:lnTo>
                  <a:lnTo>
                    <a:pt x="100825" y="475830"/>
                  </a:lnTo>
                  <a:lnTo>
                    <a:pt x="103111" y="473290"/>
                  </a:lnTo>
                  <a:close/>
                </a:path>
                <a:path w="1134745" h="628650">
                  <a:moveTo>
                    <a:pt x="104927" y="69430"/>
                  </a:moveTo>
                  <a:lnTo>
                    <a:pt x="104736" y="69316"/>
                  </a:lnTo>
                  <a:lnTo>
                    <a:pt x="104521" y="69430"/>
                  </a:lnTo>
                  <a:lnTo>
                    <a:pt x="104927" y="69430"/>
                  </a:lnTo>
                  <a:close/>
                </a:path>
                <a:path w="1134745" h="628650">
                  <a:moveTo>
                    <a:pt x="105587" y="42519"/>
                  </a:moveTo>
                  <a:lnTo>
                    <a:pt x="105232" y="42252"/>
                  </a:lnTo>
                  <a:lnTo>
                    <a:pt x="104914" y="42037"/>
                  </a:lnTo>
                  <a:lnTo>
                    <a:pt x="104686" y="41935"/>
                  </a:lnTo>
                  <a:lnTo>
                    <a:pt x="104965" y="42189"/>
                  </a:lnTo>
                  <a:lnTo>
                    <a:pt x="105270" y="42367"/>
                  </a:lnTo>
                  <a:lnTo>
                    <a:pt x="105587" y="42519"/>
                  </a:lnTo>
                  <a:close/>
                </a:path>
                <a:path w="1134745" h="628650">
                  <a:moveTo>
                    <a:pt x="112903" y="44030"/>
                  </a:moveTo>
                  <a:close/>
                </a:path>
                <a:path w="1134745" h="628650">
                  <a:moveTo>
                    <a:pt x="113233" y="45300"/>
                  </a:moveTo>
                  <a:lnTo>
                    <a:pt x="112903" y="44107"/>
                  </a:lnTo>
                  <a:lnTo>
                    <a:pt x="112864" y="45300"/>
                  </a:lnTo>
                  <a:lnTo>
                    <a:pt x="113233" y="45300"/>
                  </a:lnTo>
                  <a:close/>
                </a:path>
                <a:path w="1134745" h="628650">
                  <a:moveTo>
                    <a:pt x="114401" y="33705"/>
                  </a:moveTo>
                  <a:lnTo>
                    <a:pt x="114198" y="33350"/>
                  </a:lnTo>
                  <a:lnTo>
                    <a:pt x="113614" y="32499"/>
                  </a:lnTo>
                  <a:lnTo>
                    <a:pt x="114134" y="33997"/>
                  </a:lnTo>
                  <a:lnTo>
                    <a:pt x="114401" y="33705"/>
                  </a:lnTo>
                  <a:close/>
                </a:path>
                <a:path w="1134745" h="628650">
                  <a:moveTo>
                    <a:pt x="126136" y="41960"/>
                  </a:moveTo>
                  <a:lnTo>
                    <a:pt x="125996" y="41846"/>
                  </a:lnTo>
                  <a:lnTo>
                    <a:pt x="125717" y="41732"/>
                  </a:lnTo>
                  <a:lnTo>
                    <a:pt x="125399" y="41656"/>
                  </a:lnTo>
                  <a:lnTo>
                    <a:pt x="125603" y="41795"/>
                  </a:lnTo>
                  <a:lnTo>
                    <a:pt x="125869" y="41922"/>
                  </a:lnTo>
                  <a:lnTo>
                    <a:pt x="126136" y="41960"/>
                  </a:lnTo>
                  <a:close/>
                </a:path>
                <a:path w="1134745" h="628650">
                  <a:moveTo>
                    <a:pt x="129120" y="19532"/>
                  </a:moveTo>
                  <a:lnTo>
                    <a:pt x="127330" y="19735"/>
                  </a:lnTo>
                  <a:lnTo>
                    <a:pt x="126949" y="19215"/>
                  </a:lnTo>
                  <a:lnTo>
                    <a:pt x="127012" y="20612"/>
                  </a:lnTo>
                  <a:lnTo>
                    <a:pt x="127050" y="20955"/>
                  </a:lnTo>
                  <a:lnTo>
                    <a:pt x="128485" y="20916"/>
                  </a:lnTo>
                  <a:lnTo>
                    <a:pt x="129120" y="19532"/>
                  </a:lnTo>
                  <a:close/>
                </a:path>
                <a:path w="1134745" h="628650">
                  <a:moveTo>
                    <a:pt x="136105" y="20891"/>
                  </a:moveTo>
                  <a:lnTo>
                    <a:pt x="134645" y="19900"/>
                  </a:lnTo>
                  <a:lnTo>
                    <a:pt x="135801" y="21170"/>
                  </a:lnTo>
                  <a:lnTo>
                    <a:pt x="136105" y="20891"/>
                  </a:lnTo>
                  <a:close/>
                </a:path>
                <a:path w="1134745" h="628650">
                  <a:moveTo>
                    <a:pt x="136334" y="13271"/>
                  </a:moveTo>
                  <a:lnTo>
                    <a:pt x="131572" y="12966"/>
                  </a:lnTo>
                  <a:lnTo>
                    <a:pt x="135801" y="14020"/>
                  </a:lnTo>
                  <a:lnTo>
                    <a:pt x="136334" y="13271"/>
                  </a:lnTo>
                  <a:close/>
                </a:path>
                <a:path w="1134745" h="628650">
                  <a:moveTo>
                    <a:pt x="137185" y="19900"/>
                  </a:moveTo>
                  <a:lnTo>
                    <a:pt x="136105" y="20891"/>
                  </a:lnTo>
                  <a:lnTo>
                    <a:pt x="137020" y="21513"/>
                  </a:lnTo>
                  <a:lnTo>
                    <a:pt x="137185" y="19900"/>
                  </a:lnTo>
                  <a:close/>
                </a:path>
                <a:path w="1134745" h="628650">
                  <a:moveTo>
                    <a:pt x="138201" y="15557"/>
                  </a:moveTo>
                  <a:lnTo>
                    <a:pt x="137680" y="15290"/>
                  </a:lnTo>
                  <a:lnTo>
                    <a:pt x="135661" y="16662"/>
                  </a:lnTo>
                  <a:lnTo>
                    <a:pt x="138201" y="15557"/>
                  </a:lnTo>
                  <a:close/>
                </a:path>
                <a:path w="1134745" h="628650">
                  <a:moveTo>
                    <a:pt x="138544" y="14706"/>
                  </a:moveTo>
                  <a:lnTo>
                    <a:pt x="135801" y="14020"/>
                  </a:lnTo>
                  <a:lnTo>
                    <a:pt x="135623" y="14274"/>
                  </a:lnTo>
                  <a:lnTo>
                    <a:pt x="137680" y="15290"/>
                  </a:lnTo>
                  <a:lnTo>
                    <a:pt x="138544" y="14706"/>
                  </a:lnTo>
                  <a:close/>
                </a:path>
                <a:path w="1134745" h="628650">
                  <a:moveTo>
                    <a:pt x="140563" y="16713"/>
                  </a:moveTo>
                  <a:lnTo>
                    <a:pt x="140373" y="16090"/>
                  </a:lnTo>
                  <a:lnTo>
                    <a:pt x="140030" y="17348"/>
                  </a:lnTo>
                  <a:lnTo>
                    <a:pt x="140563" y="16713"/>
                  </a:lnTo>
                  <a:close/>
                </a:path>
                <a:path w="1134745" h="628650">
                  <a:moveTo>
                    <a:pt x="146113" y="27520"/>
                  </a:moveTo>
                  <a:lnTo>
                    <a:pt x="143954" y="27520"/>
                  </a:lnTo>
                  <a:lnTo>
                    <a:pt x="145465" y="28790"/>
                  </a:lnTo>
                  <a:lnTo>
                    <a:pt x="146113" y="27520"/>
                  </a:lnTo>
                  <a:close/>
                </a:path>
                <a:path w="1134745" h="628650">
                  <a:moveTo>
                    <a:pt x="151828" y="9740"/>
                  </a:moveTo>
                  <a:lnTo>
                    <a:pt x="151561" y="9474"/>
                  </a:lnTo>
                  <a:lnTo>
                    <a:pt x="151828" y="9740"/>
                  </a:lnTo>
                  <a:close/>
                </a:path>
                <a:path w="1134745" h="628650">
                  <a:moveTo>
                    <a:pt x="151866" y="8470"/>
                  </a:moveTo>
                  <a:lnTo>
                    <a:pt x="149339" y="7200"/>
                  </a:lnTo>
                  <a:lnTo>
                    <a:pt x="151561" y="9474"/>
                  </a:lnTo>
                  <a:lnTo>
                    <a:pt x="151866" y="8470"/>
                  </a:lnTo>
                  <a:close/>
                </a:path>
                <a:path w="1134745" h="628650">
                  <a:moveTo>
                    <a:pt x="156667" y="16738"/>
                  </a:moveTo>
                  <a:lnTo>
                    <a:pt x="156591" y="16535"/>
                  </a:lnTo>
                  <a:lnTo>
                    <a:pt x="156387" y="16256"/>
                  </a:lnTo>
                  <a:lnTo>
                    <a:pt x="156070" y="15849"/>
                  </a:lnTo>
                  <a:lnTo>
                    <a:pt x="156667" y="16738"/>
                  </a:lnTo>
                  <a:close/>
                </a:path>
                <a:path w="1134745" h="628650">
                  <a:moveTo>
                    <a:pt x="156895" y="18021"/>
                  </a:moveTo>
                  <a:lnTo>
                    <a:pt x="156286" y="17703"/>
                  </a:lnTo>
                  <a:lnTo>
                    <a:pt x="153289" y="16154"/>
                  </a:lnTo>
                  <a:lnTo>
                    <a:pt x="153949" y="18021"/>
                  </a:lnTo>
                  <a:lnTo>
                    <a:pt x="154635" y="17703"/>
                  </a:lnTo>
                  <a:lnTo>
                    <a:pt x="156781" y="18580"/>
                  </a:lnTo>
                  <a:lnTo>
                    <a:pt x="156883" y="18237"/>
                  </a:lnTo>
                  <a:lnTo>
                    <a:pt x="156895" y="18021"/>
                  </a:lnTo>
                  <a:close/>
                </a:path>
                <a:path w="1134745" h="628650">
                  <a:moveTo>
                    <a:pt x="157137" y="17449"/>
                  </a:moveTo>
                  <a:lnTo>
                    <a:pt x="156667" y="16738"/>
                  </a:lnTo>
                  <a:lnTo>
                    <a:pt x="157073" y="17665"/>
                  </a:lnTo>
                  <a:lnTo>
                    <a:pt x="157137" y="17449"/>
                  </a:lnTo>
                  <a:close/>
                </a:path>
                <a:path w="1134745" h="628650">
                  <a:moveTo>
                    <a:pt x="157314" y="18237"/>
                  </a:moveTo>
                  <a:lnTo>
                    <a:pt x="157073" y="17665"/>
                  </a:lnTo>
                  <a:lnTo>
                    <a:pt x="156946" y="18046"/>
                  </a:lnTo>
                  <a:lnTo>
                    <a:pt x="157314" y="18237"/>
                  </a:lnTo>
                  <a:close/>
                </a:path>
                <a:path w="1134745" h="628650">
                  <a:moveTo>
                    <a:pt x="157581" y="9740"/>
                  </a:moveTo>
                  <a:lnTo>
                    <a:pt x="155460" y="9740"/>
                  </a:lnTo>
                  <a:lnTo>
                    <a:pt x="156324" y="10629"/>
                  </a:lnTo>
                  <a:lnTo>
                    <a:pt x="157581" y="9740"/>
                  </a:lnTo>
                  <a:close/>
                </a:path>
                <a:path w="1134745" h="628650">
                  <a:moveTo>
                    <a:pt x="157937" y="12280"/>
                  </a:moveTo>
                  <a:lnTo>
                    <a:pt x="156324" y="10629"/>
                  </a:lnTo>
                  <a:lnTo>
                    <a:pt x="155790" y="11010"/>
                  </a:lnTo>
                  <a:lnTo>
                    <a:pt x="153708" y="7200"/>
                  </a:lnTo>
                  <a:lnTo>
                    <a:pt x="154355" y="11010"/>
                  </a:lnTo>
                  <a:lnTo>
                    <a:pt x="153276" y="11010"/>
                  </a:lnTo>
                  <a:lnTo>
                    <a:pt x="151485" y="9740"/>
                  </a:lnTo>
                  <a:lnTo>
                    <a:pt x="151523" y="9588"/>
                  </a:lnTo>
                  <a:lnTo>
                    <a:pt x="149288" y="8470"/>
                  </a:lnTo>
                  <a:lnTo>
                    <a:pt x="148856" y="8470"/>
                  </a:lnTo>
                  <a:lnTo>
                    <a:pt x="148551" y="9740"/>
                  </a:lnTo>
                  <a:lnTo>
                    <a:pt x="148183" y="9740"/>
                  </a:lnTo>
                  <a:lnTo>
                    <a:pt x="146380" y="8470"/>
                  </a:lnTo>
                  <a:lnTo>
                    <a:pt x="147485" y="8470"/>
                  </a:lnTo>
                  <a:lnTo>
                    <a:pt x="143852" y="7200"/>
                  </a:lnTo>
                  <a:lnTo>
                    <a:pt x="146431" y="13550"/>
                  </a:lnTo>
                  <a:lnTo>
                    <a:pt x="143535" y="11010"/>
                  </a:lnTo>
                  <a:lnTo>
                    <a:pt x="141770" y="14820"/>
                  </a:lnTo>
                  <a:lnTo>
                    <a:pt x="145351" y="13550"/>
                  </a:lnTo>
                  <a:lnTo>
                    <a:pt x="145808" y="18630"/>
                  </a:lnTo>
                  <a:lnTo>
                    <a:pt x="139230" y="13550"/>
                  </a:lnTo>
                  <a:lnTo>
                    <a:pt x="141084" y="16090"/>
                  </a:lnTo>
                  <a:lnTo>
                    <a:pt x="140563" y="16713"/>
                  </a:lnTo>
                  <a:lnTo>
                    <a:pt x="141147" y="18630"/>
                  </a:lnTo>
                  <a:lnTo>
                    <a:pt x="139827" y="18122"/>
                  </a:lnTo>
                  <a:lnTo>
                    <a:pt x="140030" y="17360"/>
                  </a:lnTo>
                  <a:lnTo>
                    <a:pt x="139268" y="16090"/>
                  </a:lnTo>
                  <a:lnTo>
                    <a:pt x="139585" y="18034"/>
                  </a:lnTo>
                  <a:lnTo>
                    <a:pt x="137845" y="17360"/>
                  </a:lnTo>
                  <a:lnTo>
                    <a:pt x="138379" y="22440"/>
                  </a:lnTo>
                  <a:lnTo>
                    <a:pt x="137020" y="21513"/>
                  </a:lnTo>
                  <a:lnTo>
                    <a:pt x="136918" y="22440"/>
                  </a:lnTo>
                  <a:lnTo>
                    <a:pt x="132778" y="18630"/>
                  </a:lnTo>
                  <a:lnTo>
                    <a:pt x="135890" y="24980"/>
                  </a:lnTo>
                  <a:lnTo>
                    <a:pt x="132969" y="23710"/>
                  </a:lnTo>
                  <a:lnTo>
                    <a:pt x="131394" y="21170"/>
                  </a:lnTo>
                  <a:lnTo>
                    <a:pt x="130632" y="21170"/>
                  </a:lnTo>
                  <a:lnTo>
                    <a:pt x="133121" y="24980"/>
                  </a:lnTo>
                  <a:lnTo>
                    <a:pt x="127571" y="22440"/>
                  </a:lnTo>
                  <a:lnTo>
                    <a:pt x="127215" y="23698"/>
                  </a:lnTo>
                  <a:lnTo>
                    <a:pt x="127139" y="23456"/>
                  </a:lnTo>
                  <a:lnTo>
                    <a:pt x="127203" y="23037"/>
                  </a:lnTo>
                  <a:lnTo>
                    <a:pt x="126822" y="22644"/>
                  </a:lnTo>
                  <a:lnTo>
                    <a:pt x="126326" y="22199"/>
                  </a:lnTo>
                  <a:lnTo>
                    <a:pt x="125641" y="21666"/>
                  </a:lnTo>
                  <a:lnTo>
                    <a:pt x="125285" y="21844"/>
                  </a:lnTo>
                  <a:lnTo>
                    <a:pt x="127241" y="24053"/>
                  </a:lnTo>
                  <a:lnTo>
                    <a:pt x="128028" y="25082"/>
                  </a:lnTo>
                  <a:lnTo>
                    <a:pt x="127342" y="24066"/>
                  </a:lnTo>
                  <a:lnTo>
                    <a:pt x="127215" y="23723"/>
                  </a:lnTo>
                  <a:lnTo>
                    <a:pt x="129806" y="26250"/>
                  </a:lnTo>
                  <a:lnTo>
                    <a:pt x="126174" y="27520"/>
                  </a:lnTo>
                  <a:lnTo>
                    <a:pt x="125425" y="30060"/>
                  </a:lnTo>
                  <a:lnTo>
                    <a:pt x="124625" y="28790"/>
                  </a:lnTo>
                  <a:lnTo>
                    <a:pt x="120827" y="31330"/>
                  </a:lnTo>
                  <a:lnTo>
                    <a:pt x="117894" y="31330"/>
                  </a:lnTo>
                  <a:lnTo>
                    <a:pt x="120357" y="33870"/>
                  </a:lnTo>
                  <a:lnTo>
                    <a:pt x="118249" y="35140"/>
                  </a:lnTo>
                  <a:lnTo>
                    <a:pt x="117665" y="36410"/>
                  </a:lnTo>
                  <a:lnTo>
                    <a:pt x="116052" y="35140"/>
                  </a:lnTo>
                  <a:lnTo>
                    <a:pt x="115595" y="35140"/>
                  </a:lnTo>
                  <a:lnTo>
                    <a:pt x="115481" y="32600"/>
                  </a:lnTo>
                  <a:lnTo>
                    <a:pt x="114401" y="33870"/>
                  </a:lnTo>
                  <a:lnTo>
                    <a:pt x="115049" y="35140"/>
                  </a:lnTo>
                  <a:lnTo>
                    <a:pt x="115163" y="36410"/>
                  </a:lnTo>
                  <a:lnTo>
                    <a:pt x="114782" y="37680"/>
                  </a:lnTo>
                  <a:lnTo>
                    <a:pt x="112979" y="35140"/>
                  </a:lnTo>
                  <a:lnTo>
                    <a:pt x="111658" y="36410"/>
                  </a:lnTo>
                  <a:lnTo>
                    <a:pt x="112674" y="40220"/>
                  </a:lnTo>
                  <a:lnTo>
                    <a:pt x="109499" y="41490"/>
                  </a:lnTo>
                  <a:lnTo>
                    <a:pt x="111379" y="42760"/>
                  </a:lnTo>
                  <a:lnTo>
                    <a:pt x="116395" y="44030"/>
                  </a:lnTo>
                  <a:lnTo>
                    <a:pt x="115912" y="47840"/>
                  </a:lnTo>
                  <a:lnTo>
                    <a:pt x="114757" y="46570"/>
                  </a:lnTo>
                  <a:lnTo>
                    <a:pt x="112864" y="45300"/>
                  </a:lnTo>
                  <a:lnTo>
                    <a:pt x="112483" y="45300"/>
                  </a:lnTo>
                  <a:lnTo>
                    <a:pt x="111671" y="45300"/>
                  </a:lnTo>
                  <a:lnTo>
                    <a:pt x="110617" y="44424"/>
                  </a:lnTo>
                  <a:lnTo>
                    <a:pt x="112445" y="45288"/>
                  </a:lnTo>
                  <a:lnTo>
                    <a:pt x="111379" y="42760"/>
                  </a:lnTo>
                  <a:lnTo>
                    <a:pt x="110147" y="43751"/>
                  </a:lnTo>
                  <a:lnTo>
                    <a:pt x="110147" y="44196"/>
                  </a:lnTo>
                  <a:lnTo>
                    <a:pt x="110109" y="45300"/>
                  </a:lnTo>
                  <a:lnTo>
                    <a:pt x="108978" y="44030"/>
                  </a:lnTo>
                  <a:lnTo>
                    <a:pt x="109791" y="44030"/>
                  </a:lnTo>
                  <a:lnTo>
                    <a:pt x="110147" y="44196"/>
                  </a:lnTo>
                  <a:lnTo>
                    <a:pt x="110147" y="43751"/>
                  </a:lnTo>
                  <a:lnTo>
                    <a:pt x="109816" y="42760"/>
                  </a:lnTo>
                  <a:lnTo>
                    <a:pt x="108813" y="44030"/>
                  </a:lnTo>
                  <a:lnTo>
                    <a:pt x="107035" y="44030"/>
                  </a:lnTo>
                  <a:lnTo>
                    <a:pt x="105575" y="42760"/>
                  </a:lnTo>
                  <a:lnTo>
                    <a:pt x="106667" y="44196"/>
                  </a:lnTo>
                  <a:lnTo>
                    <a:pt x="107657" y="45300"/>
                  </a:lnTo>
                  <a:lnTo>
                    <a:pt x="107327" y="45300"/>
                  </a:lnTo>
                  <a:lnTo>
                    <a:pt x="106083" y="47840"/>
                  </a:lnTo>
                  <a:lnTo>
                    <a:pt x="105003" y="44030"/>
                  </a:lnTo>
                  <a:lnTo>
                    <a:pt x="103403" y="45300"/>
                  </a:lnTo>
                  <a:lnTo>
                    <a:pt x="104152" y="46570"/>
                  </a:lnTo>
                  <a:lnTo>
                    <a:pt x="102158" y="46570"/>
                  </a:lnTo>
                  <a:lnTo>
                    <a:pt x="104470" y="47840"/>
                  </a:lnTo>
                  <a:lnTo>
                    <a:pt x="104063" y="49110"/>
                  </a:lnTo>
                  <a:lnTo>
                    <a:pt x="102908" y="47840"/>
                  </a:lnTo>
                  <a:lnTo>
                    <a:pt x="102095" y="47840"/>
                  </a:lnTo>
                  <a:lnTo>
                    <a:pt x="102438" y="49110"/>
                  </a:lnTo>
                  <a:lnTo>
                    <a:pt x="99098" y="51650"/>
                  </a:lnTo>
                  <a:lnTo>
                    <a:pt x="100787" y="52311"/>
                  </a:lnTo>
                  <a:lnTo>
                    <a:pt x="99923" y="52451"/>
                  </a:lnTo>
                  <a:lnTo>
                    <a:pt x="100736" y="53251"/>
                  </a:lnTo>
                  <a:lnTo>
                    <a:pt x="101015" y="52489"/>
                  </a:lnTo>
                  <a:lnTo>
                    <a:pt x="102412" y="52920"/>
                  </a:lnTo>
                  <a:lnTo>
                    <a:pt x="102743" y="52920"/>
                  </a:lnTo>
                  <a:lnTo>
                    <a:pt x="102743" y="56730"/>
                  </a:lnTo>
                  <a:lnTo>
                    <a:pt x="96862" y="56730"/>
                  </a:lnTo>
                  <a:lnTo>
                    <a:pt x="95707" y="60540"/>
                  </a:lnTo>
                  <a:lnTo>
                    <a:pt x="94907" y="60540"/>
                  </a:lnTo>
                  <a:lnTo>
                    <a:pt x="94564" y="63080"/>
                  </a:lnTo>
                  <a:lnTo>
                    <a:pt x="92621" y="64350"/>
                  </a:lnTo>
                  <a:lnTo>
                    <a:pt x="93472" y="66890"/>
                  </a:lnTo>
                  <a:lnTo>
                    <a:pt x="91084" y="66890"/>
                  </a:lnTo>
                  <a:lnTo>
                    <a:pt x="90284" y="65620"/>
                  </a:lnTo>
                  <a:lnTo>
                    <a:pt x="89916" y="66890"/>
                  </a:lnTo>
                  <a:lnTo>
                    <a:pt x="90728" y="68160"/>
                  </a:lnTo>
                  <a:lnTo>
                    <a:pt x="87960" y="69430"/>
                  </a:lnTo>
                  <a:lnTo>
                    <a:pt x="87731" y="68160"/>
                  </a:lnTo>
                  <a:lnTo>
                    <a:pt x="87553" y="67183"/>
                  </a:lnTo>
                  <a:lnTo>
                    <a:pt x="87909" y="66890"/>
                  </a:lnTo>
                  <a:lnTo>
                    <a:pt x="87553" y="67132"/>
                  </a:lnTo>
                  <a:lnTo>
                    <a:pt x="87503" y="66890"/>
                  </a:lnTo>
                  <a:lnTo>
                    <a:pt x="86931" y="67525"/>
                  </a:lnTo>
                  <a:lnTo>
                    <a:pt x="85940" y="68160"/>
                  </a:lnTo>
                  <a:lnTo>
                    <a:pt x="84264" y="66890"/>
                  </a:lnTo>
                  <a:lnTo>
                    <a:pt x="85255" y="70700"/>
                  </a:lnTo>
                  <a:lnTo>
                    <a:pt x="83553" y="68160"/>
                  </a:lnTo>
                  <a:lnTo>
                    <a:pt x="81673" y="70700"/>
                  </a:lnTo>
                  <a:lnTo>
                    <a:pt x="81762" y="71970"/>
                  </a:lnTo>
                  <a:lnTo>
                    <a:pt x="84112" y="70700"/>
                  </a:lnTo>
                  <a:lnTo>
                    <a:pt x="83781" y="71970"/>
                  </a:lnTo>
                  <a:lnTo>
                    <a:pt x="82308" y="73240"/>
                  </a:lnTo>
                  <a:lnTo>
                    <a:pt x="79794" y="70700"/>
                  </a:lnTo>
                  <a:lnTo>
                    <a:pt x="73888" y="71970"/>
                  </a:lnTo>
                  <a:lnTo>
                    <a:pt x="80860" y="81534"/>
                  </a:lnTo>
                  <a:lnTo>
                    <a:pt x="91719" y="81534"/>
                  </a:lnTo>
                  <a:lnTo>
                    <a:pt x="91363" y="79590"/>
                  </a:lnTo>
                  <a:lnTo>
                    <a:pt x="93967" y="78320"/>
                  </a:lnTo>
                  <a:lnTo>
                    <a:pt x="97586" y="79590"/>
                  </a:lnTo>
                  <a:lnTo>
                    <a:pt x="94056" y="80670"/>
                  </a:lnTo>
                  <a:lnTo>
                    <a:pt x="93776" y="80352"/>
                  </a:lnTo>
                  <a:lnTo>
                    <a:pt x="93713" y="80772"/>
                  </a:lnTo>
                  <a:lnTo>
                    <a:pt x="93395" y="80860"/>
                  </a:lnTo>
                  <a:lnTo>
                    <a:pt x="93687" y="80987"/>
                  </a:lnTo>
                  <a:lnTo>
                    <a:pt x="93560" y="82054"/>
                  </a:lnTo>
                  <a:lnTo>
                    <a:pt x="95504" y="82194"/>
                  </a:lnTo>
                  <a:lnTo>
                    <a:pt x="94754" y="81407"/>
                  </a:lnTo>
                  <a:lnTo>
                    <a:pt x="96596" y="82130"/>
                  </a:lnTo>
                  <a:lnTo>
                    <a:pt x="98120" y="78320"/>
                  </a:lnTo>
                  <a:lnTo>
                    <a:pt x="97675" y="73240"/>
                  </a:lnTo>
                  <a:lnTo>
                    <a:pt x="100672" y="70700"/>
                  </a:lnTo>
                  <a:lnTo>
                    <a:pt x="99898" y="70700"/>
                  </a:lnTo>
                  <a:lnTo>
                    <a:pt x="98539" y="69430"/>
                  </a:lnTo>
                  <a:lnTo>
                    <a:pt x="95846" y="66890"/>
                  </a:lnTo>
                  <a:lnTo>
                    <a:pt x="103784" y="70700"/>
                  </a:lnTo>
                  <a:lnTo>
                    <a:pt x="103251" y="68364"/>
                  </a:lnTo>
                  <a:lnTo>
                    <a:pt x="104736" y="69316"/>
                  </a:lnTo>
                  <a:lnTo>
                    <a:pt x="106807" y="68160"/>
                  </a:lnTo>
                  <a:lnTo>
                    <a:pt x="106667" y="64350"/>
                  </a:lnTo>
                  <a:lnTo>
                    <a:pt x="107746" y="60540"/>
                  </a:lnTo>
                  <a:lnTo>
                    <a:pt x="108546" y="61810"/>
                  </a:lnTo>
                  <a:lnTo>
                    <a:pt x="110490" y="60540"/>
                  </a:lnTo>
                  <a:lnTo>
                    <a:pt x="111734" y="59270"/>
                  </a:lnTo>
                  <a:lnTo>
                    <a:pt x="113296" y="58000"/>
                  </a:lnTo>
                  <a:lnTo>
                    <a:pt x="112534" y="56730"/>
                  </a:lnTo>
                  <a:lnTo>
                    <a:pt x="113334" y="56730"/>
                  </a:lnTo>
                  <a:lnTo>
                    <a:pt x="111391" y="55460"/>
                  </a:lnTo>
                  <a:lnTo>
                    <a:pt x="115976" y="54190"/>
                  </a:lnTo>
                  <a:lnTo>
                    <a:pt x="117487" y="50380"/>
                  </a:lnTo>
                  <a:lnTo>
                    <a:pt x="118110" y="49110"/>
                  </a:lnTo>
                  <a:lnTo>
                    <a:pt x="118732" y="47840"/>
                  </a:lnTo>
                  <a:lnTo>
                    <a:pt x="122199" y="46672"/>
                  </a:lnTo>
                  <a:lnTo>
                    <a:pt x="122580" y="47840"/>
                  </a:lnTo>
                  <a:lnTo>
                    <a:pt x="122859" y="47840"/>
                  </a:lnTo>
                  <a:lnTo>
                    <a:pt x="123355" y="46570"/>
                  </a:lnTo>
                  <a:lnTo>
                    <a:pt x="123913" y="45288"/>
                  </a:lnTo>
                  <a:lnTo>
                    <a:pt x="124498" y="44030"/>
                  </a:lnTo>
                  <a:lnTo>
                    <a:pt x="122542" y="42760"/>
                  </a:lnTo>
                  <a:lnTo>
                    <a:pt x="123088" y="44030"/>
                  </a:lnTo>
                  <a:lnTo>
                    <a:pt x="121145" y="42760"/>
                  </a:lnTo>
                  <a:lnTo>
                    <a:pt x="120446" y="41490"/>
                  </a:lnTo>
                  <a:lnTo>
                    <a:pt x="120408" y="40220"/>
                  </a:lnTo>
                  <a:lnTo>
                    <a:pt x="121081" y="38950"/>
                  </a:lnTo>
                  <a:lnTo>
                    <a:pt x="121018" y="41490"/>
                  </a:lnTo>
                  <a:lnTo>
                    <a:pt x="123901" y="41490"/>
                  </a:lnTo>
                  <a:lnTo>
                    <a:pt x="125399" y="42760"/>
                  </a:lnTo>
                  <a:lnTo>
                    <a:pt x="124764" y="41490"/>
                  </a:lnTo>
                  <a:lnTo>
                    <a:pt x="124358" y="41490"/>
                  </a:lnTo>
                  <a:lnTo>
                    <a:pt x="123774" y="40220"/>
                  </a:lnTo>
                  <a:lnTo>
                    <a:pt x="128282" y="42760"/>
                  </a:lnTo>
                  <a:lnTo>
                    <a:pt x="125171" y="40220"/>
                  </a:lnTo>
                  <a:lnTo>
                    <a:pt x="123621" y="38950"/>
                  </a:lnTo>
                  <a:lnTo>
                    <a:pt x="122059" y="37680"/>
                  </a:lnTo>
                  <a:lnTo>
                    <a:pt x="120510" y="36410"/>
                  </a:lnTo>
                  <a:lnTo>
                    <a:pt x="124523" y="37680"/>
                  </a:lnTo>
                  <a:lnTo>
                    <a:pt x="125323" y="37680"/>
                  </a:lnTo>
                  <a:lnTo>
                    <a:pt x="125590" y="36410"/>
                  </a:lnTo>
                  <a:lnTo>
                    <a:pt x="125056" y="35140"/>
                  </a:lnTo>
                  <a:lnTo>
                    <a:pt x="126085" y="35140"/>
                  </a:lnTo>
                  <a:lnTo>
                    <a:pt x="128409" y="36410"/>
                  </a:lnTo>
                  <a:lnTo>
                    <a:pt x="126263" y="36410"/>
                  </a:lnTo>
                  <a:lnTo>
                    <a:pt x="127838" y="37680"/>
                  </a:lnTo>
                  <a:lnTo>
                    <a:pt x="128816" y="36410"/>
                  </a:lnTo>
                  <a:lnTo>
                    <a:pt x="127952" y="35140"/>
                  </a:lnTo>
                  <a:lnTo>
                    <a:pt x="126238" y="32600"/>
                  </a:lnTo>
                  <a:lnTo>
                    <a:pt x="129197" y="32600"/>
                  </a:lnTo>
                  <a:lnTo>
                    <a:pt x="129286" y="33870"/>
                  </a:lnTo>
                  <a:lnTo>
                    <a:pt x="128638" y="35140"/>
                  </a:lnTo>
                  <a:lnTo>
                    <a:pt x="132105" y="36410"/>
                  </a:lnTo>
                  <a:lnTo>
                    <a:pt x="132664" y="36410"/>
                  </a:lnTo>
                  <a:lnTo>
                    <a:pt x="135547" y="35140"/>
                  </a:lnTo>
                  <a:lnTo>
                    <a:pt x="134454" y="35140"/>
                  </a:lnTo>
                  <a:lnTo>
                    <a:pt x="134327" y="34937"/>
                  </a:lnTo>
                  <a:lnTo>
                    <a:pt x="134518" y="34912"/>
                  </a:lnTo>
                  <a:lnTo>
                    <a:pt x="134315" y="34912"/>
                  </a:lnTo>
                  <a:lnTo>
                    <a:pt x="132969" y="32600"/>
                  </a:lnTo>
                  <a:lnTo>
                    <a:pt x="131483" y="30060"/>
                  </a:lnTo>
                  <a:lnTo>
                    <a:pt x="130733" y="28790"/>
                  </a:lnTo>
                  <a:lnTo>
                    <a:pt x="136080" y="31267"/>
                  </a:lnTo>
                  <a:lnTo>
                    <a:pt x="135547" y="29108"/>
                  </a:lnTo>
                  <a:lnTo>
                    <a:pt x="136004" y="30924"/>
                  </a:lnTo>
                  <a:lnTo>
                    <a:pt x="136105" y="31267"/>
                  </a:lnTo>
                  <a:lnTo>
                    <a:pt x="136232" y="31330"/>
                  </a:lnTo>
                  <a:lnTo>
                    <a:pt x="136131" y="30924"/>
                  </a:lnTo>
                  <a:lnTo>
                    <a:pt x="136347" y="27520"/>
                  </a:lnTo>
                  <a:lnTo>
                    <a:pt x="138379" y="30060"/>
                  </a:lnTo>
                  <a:lnTo>
                    <a:pt x="138518" y="30060"/>
                  </a:lnTo>
                  <a:lnTo>
                    <a:pt x="139141" y="30861"/>
                  </a:lnTo>
                  <a:lnTo>
                    <a:pt x="138861" y="30416"/>
                  </a:lnTo>
                  <a:lnTo>
                    <a:pt x="138607" y="30124"/>
                  </a:lnTo>
                  <a:lnTo>
                    <a:pt x="139484" y="30060"/>
                  </a:lnTo>
                  <a:lnTo>
                    <a:pt x="140906" y="31330"/>
                  </a:lnTo>
                  <a:lnTo>
                    <a:pt x="141300" y="31330"/>
                  </a:lnTo>
                  <a:lnTo>
                    <a:pt x="140462" y="28790"/>
                  </a:lnTo>
                  <a:lnTo>
                    <a:pt x="144170" y="31330"/>
                  </a:lnTo>
                  <a:lnTo>
                    <a:pt x="143332" y="28790"/>
                  </a:lnTo>
                  <a:lnTo>
                    <a:pt x="142900" y="27520"/>
                  </a:lnTo>
                  <a:lnTo>
                    <a:pt x="143662" y="28790"/>
                  </a:lnTo>
                  <a:lnTo>
                    <a:pt x="143954" y="27520"/>
                  </a:lnTo>
                  <a:lnTo>
                    <a:pt x="143230" y="27520"/>
                  </a:lnTo>
                  <a:lnTo>
                    <a:pt x="143103" y="26250"/>
                  </a:lnTo>
                  <a:lnTo>
                    <a:pt x="142976" y="24980"/>
                  </a:lnTo>
                  <a:lnTo>
                    <a:pt x="142722" y="22440"/>
                  </a:lnTo>
                  <a:lnTo>
                    <a:pt x="150304" y="26250"/>
                  </a:lnTo>
                  <a:lnTo>
                    <a:pt x="149758" y="19900"/>
                  </a:lnTo>
                  <a:lnTo>
                    <a:pt x="150253" y="18630"/>
                  </a:lnTo>
                  <a:lnTo>
                    <a:pt x="150749" y="17348"/>
                  </a:lnTo>
                  <a:lnTo>
                    <a:pt x="148894" y="13550"/>
                  </a:lnTo>
                  <a:lnTo>
                    <a:pt x="149999" y="11010"/>
                  </a:lnTo>
                  <a:lnTo>
                    <a:pt x="151803" y="11010"/>
                  </a:lnTo>
                  <a:lnTo>
                    <a:pt x="151765" y="13550"/>
                  </a:lnTo>
                  <a:lnTo>
                    <a:pt x="153949" y="14820"/>
                  </a:lnTo>
                  <a:lnTo>
                    <a:pt x="154660" y="13550"/>
                  </a:lnTo>
                  <a:lnTo>
                    <a:pt x="155079" y="11010"/>
                  </a:lnTo>
                  <a:lnTo>
                    <a:pt x="155397" y="12280"/>
                  </a:lnTo>
                  <a:lnTo>
                    <a:pt x="157200" y="13550"/>
                  </a:lnTo>
                  <a:lnTo>
                    <a:pt x="157937" y="12280"/>
                  </a:lnTo>
                  <a:close/>
                </a:path>
                <a:path w="1134745" h="628650">
                  <a:moveTo>
                    <a:pt x="158750" y="14643"/>
                  </a:moveTo>
                  <a:lnTo>
                    <a:pt x="158584" y="14808"/>
                  </a:lnTo>
                  <a:lnTo>
                    <a:pt x="158445" y="14960"/>
                  </a:lnTo>
                  <a:lnTo>
                    <a:pt x="158242" y="15074"/>
                  </a:lnTo>
                  <a:lnTo>
                    <a:pt x="158546" y="14960"/>
                  </a:lnTo>
                  <a:lnTo>
                    <a:pt x="158686" y="14833"/>
                  </a:lnTo>
                  <a:lnTo>
                    <a:pt x="158750" y="14643"/>
                  </a:lnTo>
                  <a:close/>
                </a:path>
                <a:path w="1134745" h="628650">
                  <a:moveTo>
                    <a:pt x="158991" y="14236"/>
                  </a:moveTo>
                  <a:lnTo>
                    <a:pt x="158750" y="13868"/>
                  </a:lnTo>
                  <a:lnTo>
                    <a:pt x="158508" y="13550"/>
                  </a:lnTo>
                  <a:lnTo>
                    <a:pt x="158267" y="13411"/>
                  </a:lnTo>
                  <a:lnTo>
                    <a:pt x="158673" y="14033"/>
                  </a:lnTo>
                  <a:lnTo>
                    <a:pt x="158813" y="14389"/>
                  </a:lnTo>
                  <a:lnTo>
                    <a:pt x="158750" y="14643"/>
                  </a:lnTo>
                  <a:lnTo>
                    <a:pt x="158991" y="14236"/>
                  </a:lnTo>
                  <a:close/>
                </a:path>
                <a:path w="1134745" h="628650">
                  <a:moveTo>
                    <a:pt x="160210" y="7200"/>
                  </a:moveTo>
                  <a:lnTo>
                    <a:pt x="155676" y="3390"/>
                  </a:lnTo>
                  <a:lnTo>
                    <a:pt x="157581" y="9740"/>
                  </a:lnTo>
                  <a:lnTo>
                    <a:pt x="157708" y="9982"/>
                  </a:lnTo>
                  <a:lnTo>
                    <a:pt x="158115" y="11010"/>
                  </a:lnTo>
                  <a:lnTo>
                    <a:pt x="159004" y="13550"/>
                  </a:lnTo>
                  <a:lnTo>
                    <a:pt x="159105" y="14046"/>
                  </a:lnTo>
                  <a:lnTo>
                    <a:pt x="159004" y="14236"/>
                  </a:lnTo>
                  <a:lnTo>
                    <a:pt x="159219" y="14566"/>
                  </a:lnTo>
                  <a:lnTo>
                    <a:pt x="159283" y="14820"/>
                  </a:lnTo>
                  <a:lnTo>
                    <a:pt x="159308" y="14681"/>
                  </a:lnTo>
                  <a:lnTo>
                    <a:pt x="159423" y="14389"/>
                  </a:lnTo>
                  <a:lnTo>
                    <a:pt x="159397" y="14185"/>
                  </a:lnTo>
                  <a:lnTo>
                    <a:pt x="159753" y="12280"/>
                  </a:lnTo>
                  <a:lnTo>
                    <a:pt x="159740" y="9474"/>
                  </a:lnTo>
                  <a:lnTo>
                    <a:pt x="160159" y="8470"/>
                  </a:lnTo>
                  <a:lnTo>
                    <a:pt x="159816" y="8470"/>
                  </a:lnTo>
                  <a:lnTo>
                    <a:pt x="160210" y="7200"/>
                  </a:lnTo>
                  <a:close/>
                </a:path>
                <a:path w="1134745" h="628650">
                  <a:moveTo>
                    <a:pt x="162521" y="10541"/>
                  </a:moveTo>
                  <a:lnTo>
                    <a:pt x="160528" y="8470"/>
                  </a:lnTo>
                  <a:lnTo>
                    <a:pt x="160159" y="8470"/>
                  </a:lnTo>
                  <a:lnTo>
                    <a:pt x="161404" y="9588"/>
                  </a:lnTo>
                  <a:lnTo>
                    <a:pt x="161493" y="9982"/>
                  </a:lnTo>
                  <a:lnTo>
                    <a:pt x="161163" y="11010"/>
                  </a:lnTo>
                  <a:lnTo>
                    <a:pt x="161518" y="12280"/>
                  </a:lnTo>
                  <a:lnTo>
                    <a:pt x="162521" y="10541"/>
                  </a:lnTo>
                  <a:close/>
                </a:path>
                <a:path w="1134745" h="628650">
                  <a:moveTo>
                    <a:pt x="162966" y="11010"/>
                  </a:moveTo>
                  <a:lnTo>
                    <a:pt x="162852" y="9982"/>
                  </a:lnTo>
                  <a:lnTo>
                    <a:pt x="162521" y="10541"/>
                  </a:lnTo>
                  <a:lnTo>
                    <a:pt x="162966" y="11010"/>
                  </a:lnTo>
                  <a:close/>
                </a:path>
                <a:path w="1134745" h="628650">
                  <a:moveTo>
                    <a:pt x="163728" y="8470"/>
                  </a:moveTo>
                  <a:lnTo>
                    <a:pt x="162394" y="5930"/>
                  </a:lnTo>
                  <a:lnTo>
                    <a:pt x="161340" y="5930"/>
                  </a:lnTo>
                  <a:lnTo>
                    <a:pt x="162687" y="7200"/>
                  </a:lnTo>
                  <a:lnTo>
                    <a:pt x="162788" y="9474"/>
                  </a:lnTo>
                  <a:lnTo>
                    <a:pt x="162852" y="9982"/>
                  </a:lnTo>
                  <a:lnTo>
                    <a:pt x="163728" y="8470"/>
                  </a:lnTo>
                  <a:close/>
                </a:path>
                <a:path w="1134745" h="628650">
                  <a:moveTo>
                    <a:pt x="164934" y="9715"/>
                  </a:moveTo>
                  <a:lnTo>
                    <a:pt x="164782" y="9829"/>
                  </a:lnTo>
                  <a:lnTo>
                    <a:pt x="164833" y="10236"/>
                  </a:lnTo>
                  <a:lnTo>
                    <a:pt x="164934" y="9715"/>
                  </a:lnTo>
                  <a:close/>
                </a:path>
                <a:path w="1134745" h="628650">
                  <a:moveTo>
                    <a:pt x="165087" y="10629"/>
                  </a:moveTo>
                  <a:lnTo>
                    <a:pt x="164960" y="10490"/>
                  </a:lnTo>
                  <a:lnTo>
                    <a:pt x="164833" y="10236"/>
                  </a:lnTo>
                  <a:lnTo>
                    <a:pt x="164731" y="10756"/>
                  </a:lnTo>
                  <a:lnTo>
                    <a:pt x="165087" y="10629"/>
                  </a:lnTo>
                  <a:close/>
                </a:path>
                <a:path w="1134745" h="628650">
                  <a:moveTo>
                    <a:pt x="165506" y="9385"/>
                  </a:moveTo>
                  <a:lnTo>
                    <a:pt x="165138" y="8597"/>
                  </a:lnTo>
                  <a:lnTo>
                    <a:pt x="164922" y="9715"/>
                  </a:lnTo>
                  <a:lnTo>
                    <a:pt x="165163" y="9537"/>
                  </a:lnTo>
                  <a:lnTo>
                    <a:pt x="165506" y="9385"/>
                  </a:lnTo>
                  <a:close/>
                </a:path>
                <a:path w="1134745" h="628650">
                  <a:moveTo>
                    <a:pt x="168135" y="3505"/>
                  </a:moveTo>
                  <a:lnTo>
                    <a:pt x="167170" y="1498"/>
                  </a:lnTo>
                  <a:lnTo>
                    <a:pt x="164744" y="0"/>
                  </a:lnTo>
                  <a:lnTo>
                    <a:pt x="163626" y="749"/>
                  </a:lnTo>
                  <a:lnTo>
                    <a:pt x="163893" y="3365"/>
                  </a:lnTo>
                  <a:lnTo>
                    <a:pt x="163195" y="2933"/>
                  </a:lnTo>
                  <a:lnTo>
                    <a:pt x="162877" y="2044"/>
                  </a:lnTo>
                  <a:lnTo>
                    <a:pt x="162534" y="1485"/>
                  </a:lnTo>
                  <a:lnTo>
                    <a:pt x="162826" y="3416"/>
                  </a:lnTo>
                  <a:lnTo>
                    <a:pt x="163779" y="6413"/>
                  </a:lnTo>
                  <a:lnTo>
                    <a:pt x="166204" y="8559"/>
                  </a:lnTo>
                  <a:lnTo>
                    <a:pt x="164896" y="5346"/>
                  </a:lnTo>
                  <a:lnTo>
                    <a:pt x="165912" y="6311"/>
                  </a:lnTo>
                  <a:lnTo>
                    <a:pt x="164287" y="2540"/>
                  </a:lnTo>
                  <a:lnTo>
                    <a:pt x="164668" y="1727"/>
                  </a:lnTo>
                  <a:lnTo>
                    <a:pt x="166052" y="2565"/>
                  </a:lnTo>
                  <a:lnTo>
                    <a:pt x="166700" y="3670"/>
                  </a:lnTo>
                  <a:lnTo>
                    <a:pt x="166408" y="2781"/>
                  </a:lnTo>
                  <a:lnTo>
                    <a:pt x="168135" y="3505"/>
                  </a:lnTo>
                  <a:close/>
                </a:path>
                <a:path w="1134745" h="628650">
                  <a:moveTo>
                    <a:pt x="170611" y="3289"/>
                  </a:moveTo>
                  <a:lnTo>
                    <a:pt x="170307" y="2400"/>
                  </a:lnTo>
                  <a:lnTo>
                    <a:pt x="168948" y="850"/>
                  </a:lnTo>
                  <a:lnTo>
                    <a:pt x="168579" y="1663"/>
                  </a:lnTo>
                  <a:lnTo>
                    <a:pt x="170205" y="4800"/>
                  </a:lnTo>
                  <a:lnTo>
                    <a:pt x="170611" y="3289"/>
                  </a:lnTo>
                  <a:close/>
                </a:path>
                <a:path w="1134745" h="628650">
                  <a:moveTo>
                    <a:pt x="1069594" y="627824"/>
                  </a:moveTo>
                  <a:lnTo>
                    <a:pt x="1068489" y="627570"/>
                  </a:lnTo>
                  <a:lnTo>
                    <a:pt x="1069416" y="628053"/>
                  </a:lnTo>
                  <a:lnTo>
                    <a:pt x="1069594" y="627824"/>
                  </a:lnTo>
                  <a:close/>
                </a:path>
                <a:path w="1134745" h="628650">
                  <a:moveTo>
                    <a:pt x="1082929" y="594550"/>
                  </a:moveTo>
                  <a:lnTo>
                    <a:pt x="1082611" y="594258"/>
                  </a:lnTo>
                  <a:lnTo>
                    <a:pt x="1081062" y="593686"/>
                  </a:lnTo>
                  <a:lnTo>
                    <a:pt x="1079931" y="593547"/>
                  </a:lnTo>
                  <a:lnTo>
                    <a:pt x="1081341" y="594398"/>
                  </a:lnTo>
                  <a:lnTo>
                    <a:pt x="1081646" y="594245"/>
                  </a:lnTo>
                  <a:lnTo>
                    <a:pt x="1082929" y="594550"/>
                  </a:lnTo>
                  <a:close/>
                </a:path>
                <a:path w="1134745" h="628650">
                  <a:moveTo>
                    <a:pt x="1087856" y="584136"/>
                  </a:moveTo>
                  <a:lnTo>
                    <a:pt x="1087450" y="583666"/>
                  </a:lnTo>
                  <a:lnTo>
                    <a:pt x="1084300" y="581736"/>
                  </a:lnTo>
                  <a:lnTo>
                    <a:pt x="1084973" y="582523"/>
                  </a:lnTo>
                  <a:lnTo>
                    <a:pt x="1087856" y="584136"/>
                  </a:lnTo>
                  <a:close/>
                </a:path>
                <a:path w="1134745" h="628650">
                  <a:moveTo>
                    <a:pt x="1100035" y="561352"/>
                  </a:moveTo>
                  <a:lnTo>
                    <a:pt x="1099820" y="560692"/>
                  </a:lnTo>
                  <a:lnTo>
                    <a:pt x="1099604" y="560349"/>
                  </a:lnTo>
                  <a:lnTo>
                    <a:pt x="1100035" y="561352"/>
                  </a:lnTo>
                  <a:close/>
                </a:path>
                <a:path w="1134745" h="628650">
                  <a:moveTo>
                    <a:pt x="1105573" y="559587"/>
                  </a:moveTo>
                  <a:lnTo>
                    <a:pt x="1104836" y="558901"/>
                  </a:lnTo>
                  <a:lnTo>
                    <a:pt x="1104938" y="559358"/>
                  </a:lnTo>
                  <a:lnTo>
                    <a:pt x="1105573" y="559587"/>
                  </a:lnTo>
                  <a:close/>
                </a:path>
                <a:path w="1134745" h="628650">
                  <a:moveTo>
                    <a:pt x="1106805" y="560730"/>
                  </a:moveTo>
                  <a:lnTo>
                    <a:pt x="1105611" y="559600"/>
                  </a:lnTo>
                  <a:lnTo>
                    <a:pt x="1106805" y="560730"/>
                  </a:lnTo>
                  <a:close/>
                </a:path>
                <a:path w="1134745" h="628650">
                  <a:moveTo>
                    <a:pt x="1108494" y="593623"/>
                  </a:moveTo>
                  <a:close/>
                </a:path>
                <a:path w="1134745" h="628650">
                  <a:moveTo>
                    <a:pt x="1111148" y="584771"/>
                  </a:moveTo>
                  <a:lnTo>
                    <a:pt x="1111034" y="584555"/>
                  </a:lnTo>
                  <a:lnTo>
                    <a:pt x="1110729" y="584174"/>
                  </a:lnTo>
                  <a:lnTo>
                    <a:pt x="1111148" y="584771"/>
                  </a:lnTo>
                  <a:close/>
                </a:path>
                <a:path w="1134745" h="628650">
                  <a:moveTo>
                    <a:pt x="1111846" y="574814"/>
                  </a:moveTo>
                  <a:lnTo>
                    <a:pt x="1111834" y="574636"/>
                  </a:lnTo>
                  <a:lnTo>
                    <a:pt x="1111592" y="574281"/>
                  </a:lnTo>
                  <a:lnTo>
                    <a:pt x="1111364" y="574243"/>
                  </a:lnTo>
                  <a:lnTo>
                    <a:pt x="1111034" y="574167"/>
                  </a:lnTo>
                  <a:lnTo>
                    <a:pt x="1111300" y="574560"/>
                  </a:lnTo>
                  <a:lnTo>
                    <a:pt x="1111846" y="574814"/>
                  </a:lnTo>
                  <a:close/>
                </a:path>
                <a:path w="1134745" h="628650">
                  <a:moveTo>
                    <a:pt x="1111999" y="574255"/>
                  </a:moveTo>
                  <a:lnTo>
                    <a:pt x="1110716" y="573163"/>
                  </a:lnTo>
                  <a:lnTo>
                    <a:pt x="1111377" y="574014"/>
                  </a:lnTo>
                  <a:lnTo>
                    <a:pt x="1111592" y="574268"/>
                  </a:lnTo>
                  <a:lnTo>
                    <a:pt x="1111872" y="574306"/>
                  </a:lnTo>
                  <a:lnTo>
                    <a:pt x="1111999" y="574255"/>
                  </a:lnTo>
                  <a:close/>
                </a:path>
                <a:path w="1134745" h="628650">
                  <a:moveTo>
                    <a:pt x="1116660" y="572960"/>
                  </a:moveTo>
                  <a:lnTo>
                    <a:pt x="1114894" y="571246"/>
                  </a:lnTo>
                  <a:lnTo>
                    <a:pt x="1115250" y="572046"/>
                  </a:lnTo>
                  <a:lnTo>
                    <a:pt x="1116660" y="572960"/>
                  </a:lnTo>
                  <a:close/>
                </a:path>
                <a:path w="1134745" h="628650">
                  <a:moveTo>
                    <a:pt x="1117168" y="550062"/>
                  </a:moveTo>
                  <a:lnTo>
                    <a:pt x="1117041" y="549440"/>
                  </a:lnTo>
                  <a:lnTo>
                    <a:pt x="1116012" y="548894"/>
                  </a:lnTo>
                  <a:lnTo>
                    <a:pt x="1115580" y="548424"/>
                  </a:lnTo>
                  <a:lnTo>
                    <a:pt x="1116139" y="549325"/>
                  </a:lnTo>
                  <a:lnTo>
                    <a:pt x="1116291" y="549541"/>
                  </a:lnTo>
                  <a:lnTo>
                    <a:pt x="1117168" y="550062"/>
                  </a:lnTo>
                  <a:close/>
                </a:path>
                <a:path w="1134745" h="628650">
                  <a:moveTo>
                    <a:pt x="1118819" y="547839"/>
                  </a:moveTo>
                  <a:lnTo>
                    <a:pt x="1115885" y="545973"/>
                  </a:lnTo>
                  <a:lnTo>
                    <a:pt x="1118806" y="548132"/>
                  </a:lnTo>
                  <a:lnTo>
                    <a:pt x="1118819" y="547839"/>
                  </a:lnTo>
                  <a:close/>
                </a:path>
                <a:path w="1134745" h="628650">
                  <a:moveTo>
                    <a:pt x="1120724" y="549554"/>
                  </a:moveTo>
                  <a:lnTo>
                    <a:pt x="1118806" y="548132"/>
                  </a:lnTo>
                  <a:lnTo>
                    <a:pt x="1120444" y="549630"/>
                  </a:lnTo>
                  <a:lnTo>
                    <a:pt x="1120724" y="549554"/>
                  </a:lnTo>
                  <a:close/>
                </a:path>
                <a:path w="1134745" h="628650">
                  <a:moveTo>
                    <a:pt x="1120851" y="549973"/>
                  </a:moveTo>
                  <a:lnTo>
                    <a:pt x="1120444" y="549630"/>
                  </a:lnTo>
                  <a:lnTo>
                    <a:pt x="1119771" y="549821"/>
                  </a:lnTo>
                  <a:lnTo>
                    <a:pt x="1120851" y="549973"/>
                  </a:lnTo>
                  <a:close/>
                </a:path>
                <a:path w="1134745" h="628650">
                  <a:moveTo>
                    <a:pt x="1126121" y="561098"/>
                  </a:moveTo>
                  <a:lnTo>
                    <a:pt x="1125588" y="560781"/>
                  </a:lnTo>
                  <a:lnTo>
                    <a:pt x="1125321" y="560654"/>
                  </a:lnTo>
                  <a:lnTo>
                    <a:pt x="1125143" y="560590"/>
                  </a:lnTo>
                  <a:lnTo>
                    <a:pt x="1126121" y="561098"/>
                  </a:lnTo>
                  <a:close/>
                </a:path>
                <a:path w="1134745" h="628650">
                  <a:moveTo>
                    <a:pt x="1132890" y="557911"/>
                  </a:moveTo>
                  <a:lnTo>
                    <a:pt x="1132281" y="557161"/>
                  </a:lnTo>
                  <a:lnTo>
                    <a:pt x="1132890" y="557911"/>
                  </a:lnTo>
                  <a:close/>
                </a:path>
                <a:path w="1134745" h="628650">
                  <a:moveTo>
                    <a:pt x="1133119" y="558469"/>
                  </a:moveTo>
                  <a:lnTo>
                    <a:pt x="1132992" y="558152"/>
                  </a:lnTo>
                  <a:lnTo>
                    <a:pt x="1130122" y="555701"/>
                  </a:lnTo>
                  <a:lnTo>
                    <a:pt x="1131227" y="557123"/>
                  </a:lnTo>
                  <a:lnTo>
                    <a:pt x="1131519" y="557174"/>
                  </a:lnTo>
                  <a:lnTo>
                    <a:pt x="1133119" y="558469"/>
                  </a:lnTo>
                  <a:close/>
                </a:path>
                <a:path w="1134745" h="628650">
                  <a:moveTo>
                    <a:pt x="1133284" y="558406"/>
                  </a:moveTo>
                  <a:lnTo>
                    <a:pt x="1132890" y="557911"/>
                  </a:lnTo>
                  <a:lnTo>
                    <a:pt x="1132992" y="558152"/>
                  </a:lnTo>
                  <a:lnTo>
                    <a:pt x="1133284" y="558406"/>
                  </a:lnTo>
                  <a:close/>
                </a:path>
                <a:path w="1134745" h="628650">
                  <a:moveTo>
                    <a:pt x="1134148" y="555332"/>
                  </a:moveTo>
                  <a:lnTo>
                    <a:pt x="1133983" y="555002"/>
                  </a:lnTo>
                  <a:lnTo>
                    <a:pt x="1134148" y="555332"/>
                  </a:lnTo>
                  <a:close/>
                </a:path>
                <a:path w="1134745" h="628650">
                  <a:moveTo>
                    <a:pt x="1134173" y="554964"/>
                  </a:moveTo>
                  <a:lnTo>
                    <a:pt x="1133627" y="554316"/>
                  </a:lnTo>
                  <a:lnTo>
                    <a:pt x="1133983" y="555002"/>
                  </a:lnTo>
                  <a:lnTo>
                    <a:pt x="1134173" y="554964"/>
                  </a:lnTo>
                  <a:close/>
                </a:path>
                <a:path w="1134745" h="628650">
                  <a:moveTo>
                    <a:pt x="1134478" y="555688"/>
                  </a:moveTo>
                  <a:lnTo>
                    <a:pt x="1134338" y="555536"/>
                  </a:lnTo>
                  <a:lnTo>
                    <a:pt x="1134148" y="555332"/>
                  </a:lnTo>
                  <a:lnTo>
                    <a:pt x="1134313" y="555650"/>
                  </a:lnTo>
                  <a:lnTo>
                    <a:pt x="1134478" y="555688"/>
                  </a:lnTo>
                  <a:close/>
                </a:path>
              </a:pathLst>
            </a:custGeom>
            <a:solidFill>
              <a:srgbClr val="F8F6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0181222" y="2858307"/>
              <a:ext cx="1427902" cy="554954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1742995" y="2897606"/>
              <a:ext cx="787892" cy="332269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5943551" y="3110431"/>
              <a:ext cx="510312" cy="152400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5949490" y="3377561"/>
              <a:ext cx="794359" cy="171102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7971130" y="3412322"/>
              <a:ext cx="423648" cy="157480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8548533" y="3407788"/>
              <a:ext cx="520012" cy="159048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1260932" y="8424019"/>
              <a:ext cx="1287212" cy="971477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88354" y="430840"/>
            <a:ext cx="11223625" cy="10878185"/>
            <a:chOff x="4188354" y="430840"/>
            <a:chExt cx="11223625" cy="10878185"/>
          </a:xfrm>
        </p:grpSpPr>
        <p:sp>
          <p:nvSpPr>
            <p:cNvPr id="3" name="object 3"/>
            <p:cNvSpPr/>
            <p:nvPr/>
          </p:nvSpPr>
          <p:spPr>
            <a:xfrm>
              <a:off x="4732839" y="430840"/>
              <a:ext cx="10679430" cy="10878185"/>
            </a:xfrm>
            <a:custGeom>
              <a:avLst/>
              <a:gdLst/>
              <a:ahLst/>
              <a:cxnLst/>
              <a:rect l="l" t="t" r="r" b="b"/>
              <a:pathLst>
                <a:path w="10679430" h="10878185">
                  <a:moveTo>
                    <a:pt x="8331044" y="0"/>
                  </a:moveTo>
                  <a:lnTo>
                    <a:pt x="1918852" y="0"/>
                  </a:lnTo>
                  <a:lnTo>
                    <a:pt x="1925328" y="2174958"/>
                  </a:lnTo>
                  <a:lnTo>
                    <a:pt x="1924605" y="3034698"/>
                  </a:lnTo>
                  <a:lnTo>
                    <a:pt x="1921739" y="3679617"/>
                  </a:lnTo>
                  <a:lnTo>
                    <a:pt x="1917650" y="4182784"/>
                  </a:lnTo>
                  <a:lnTo>
                    <a:pt x="1912556" y="4612283"/>
                  </a:lnTo>
                  <a:lnTo>
                    <a:pt x="1906936" y="4971510"/>
                  </a:lnTo>
                  <a:lnTo>
                    <a:pt x="1900050" y="5321745"/>
                  </a:lnTo>
                  <a:lnTo>
                    <a:pt x="1893272" y="5606218"/>
                  </a:lnTo>
                  <a:lnTo>
                    <a:pt x="1885487" y="5883528"/>
                  </a:lnTo>
                  <a:lnTo>
                    <a:pt x="1878493" y="6099937"/>
                  </a:lnTo>
                  <a:lnTo>
                    <a:pt x="1870787" y="6311280"/>
                  </a:lnTo>
                  <a:lnTo>
                    <a:pt x="1862338" y="6517344"/>
                  </a:lnTo>
                  <a:lnTo>
                    <a:pt x="1853115" y="6717913"/>
                  </a:lnTo>
                  <a:lnTo>
                    <a:pt x="1843090" y="6912774"/>
                  </a:lnTo>
                  <a:lnTo>
                    <a:pt x="1835026" y="7055045"/>
                  </a:lnTo>
                  <a:lnTo>
                    <a:pt x="1826480" y="7193895"/>
                  </a:lnTo>
                  <a:lnTo>
                    <a:pt x="1817441" y="7329234"/>
                  </a:lnTo>
                  <a:lnTo>
                    <a:pt x="1807894" y="7460970"/>
                  </a:lnTo>
                  <a:lnTo>
                    <a:pt x="1797828" y="7589014"/>
                  </a:lnTo>
                  <a:lnTo>
                    <a:pt x="1787230" y="7713276"/>
                  </a:lnTo>
                  <a:lnTo>
                    <a:pt x="1776087" y="7833666"/>
                  </a:lnTo>
                  <a:lnTo>
                    <a:pt x="1768350" y="7911729"/>
                  </a:lnTo>
                  <a:lnTo>
                    <a:pt x="1760361" y="7988005"/>
                  </a:lnTo>
                  <a:lnTo>
                    <a:pt x="1752116" y="8062465"/>
                  </a:lnTo>
                  <a:lnTo>
                    <a:pt x="1743612" y="8135084"/>
                  </a:lnTo>
                  <a:lnTo>
                    <a:pt x="1734846" y="8205835"/>
                  </a:lnTo>
                  <a:lnTo>
                    <a:pt x="1725813" y="8274691"/>
                  </a:lnTo>
                  <a:lnTo>
                    <a:pt x="1716509" y="8341625"/>
                  </a:lnTo>
                  <a:lnTo>
                    <a:pt x="1706932" y="8406610"/>
                  </a:lnTo>
                  <a:lnTo>
                    <a:pt x="1697076" y="8469620"/>
                  </a:lnTo>
                  <a:lnTo>
                    <a:pt x="1686939" y="8530628"/>
                  </a:lnTo>
                  <a:lnTo>
                    <a:pt x="1676516" y="8589608"/>
                  </a:lnTo>
                  <a:lnTo>
                    <a:pt x="1665804" y="8646532"/>
                  </a:lnTo>
                  <a:lnTo>
                    <a:pt x="1654799" y="8701373"/>
                  </a:lnTo>
                  <a:lnTo>
                    <a:pt x="1643498" y="8754106"/>
                  </a:lnTo>
                  <a:lnTo>
                    <a:pt x="1631896" y="8804703"/>
                  </a:lnTo>
                  <a:lnTo>
                    <a:pt x="1619989" y="8853137"/>
                  </a:lnTo>
                  <a:lnTo>
                    <a:pt x="1607775" y="8899382"/>
                  </a:lnTo>
                  <a:lnTo>
                    <a:pt x="1595249" y="8943412"/>
                  </a:lnTo>
                  <a:lnTo>
                    <a:pt x="1582407" y="8985198"/>
                  </a:lnTo>
                  <a:lnTo>
                    <a:pt x="1569246" y="9024715"/>
                  </a:lnTo>
                  <a:lnTo>
                    <a:pt x="1555762" y="9061936"/>
                  </a:lnTo>
                  <a:lnTo>
                    <a:pt x="1534922" y="9113403"/>
                  </a:lnTo>
                  <a:lnTo>
                    <a:pt x="1513333" y="9159553"/>
                  </a:lnTo>
                  <a:lnTo>
                    <a:pt x="1403791" y="9355003"/>
                  </a:lnTo>
                  <a:lnTo>
                    <a:pt x="1373707" y="9406602"/>
                  </a:lnTo>
                  <a:lnTo>
                    <a:pt x="1343170" y="9457386"/>
                  </a:lnTo>
                  <a:lnTo>
                    <a:pt x="1312201" y="9507361"/>
                  </a:lnTo>
                  <a:lnTo>
                    <a:pt x="1280823" y="9556531"/>
                  </a:lnTo>
                  <a:lnTo>
                    <a:pt x="1249057" y="9604901"/>
                  </a:lnTo>
                  <a:lnTo>
                    <a:pt x="1216926" y="9652477"/>
                  </a:lnTo>
                  <a:lnTo>
                    <a:pt x="1184450" y="9699263"/>
                  </a:lnTo>
                  <a:lnTo>
                    <a:pt x="1151652" y="9745264"/>
                  </a:lnTo>
                  <a:lnTo>
                    <a:pt x="1118553" y="9790486"/>
                  </a:lnTo>
                  <a:lnTo>
                    <a:pt x="1085175" y="9834932"/>
                  </a:lnTo>
                  <a:lnTo>
                    <a:pt x="1051540" y="9878609"/>
                  </a:lnTo>
                  <a:lnTo>
                    <a:pt x="1017669" y="9921520"/>
                  </a:lnTo>
                  <a:lnTo>
                    <a:pt x="983585" y="9963672"/>
                  </a:lnTo>
                  <a:lnTo>
                    <a:pt x="949309" y="10005068"/>
                  </a:lnTo>
                  <a:lnTo>
                    <a:pt x="914863" y="10045715"/>
                  </a:lnTo>
                  <a:lnTo>
                    <a:pt x="880268" y="10085616"/>
                  </a:lnTo>
                  <a:lnTo>
                    <a:pt x="845547" y="10124777"/>
                  </a:lnTo>
                  <a:lnTo>
                    <a:pt x="810721" y="10163202"/>
                  </a:lnTo>
                  <a:lnTo>
                    <a:pt x="775812" y="10200898"/>
                  </a:lnTo>
                  <a:lnTo>
                    <a:pt x="740842" y="10237868"/>
                  </a:lnTo>
                  <a:lnTo>
                    <a:pt x="705831" y="10274118"/>
                  </a:lnTo>
                  <a:lnTo>
                    <a:pt x="670803" y="10309652"/>
                  </a:lnTo>
                  <a:lnTo>
                    <a:pt x="635779" y="10344476"/>
                  </a:lnTo>
                  <a:lnTo>
                    <a:pt x="600781" y="10378594"/>
                  </a:lnTo>
                  <a:lnTo>
                    <a:pt x="565830" y="10412011"/>
                  </a:lnTo>
                  <a:lnTo>
                    <a:pt x="530948" y="10444733"/>
                  </a:lnTo>
                  <a:lnTo>
                    <a:pt x="496157" y="10476765"/>
                  </a:lnTo>
                  <a:lnTo>
                    <a:pt x="461479" y="10508110"/>
                  </a:lnTo>
                  <a:lnTo>
                    <a:pt x="426935" y="10538775"/>
                  </a:lnTo>
                  <a:lnTo>
                    <a:pt x="392548" y="10568764"/>
                  </a:lnTo>
                  <a:lnTo>
                    <a:pt x="358338" y="10598082"/>
                  </a:lnTo>
                  <a:lnTo>
                    <a:pt x="324328" y="10626734"/>
                  </a:lnTo>
                  <a:lnTo>
                    <a:pt x="290540" y="10654726"/>
                  </a:lnTo>
                  <a:lnTo>
                    <a:pt x="256994" y="10682061"/>
                  </a:lnTo>
                  <a:lnTo>
                    <a:pt x="223714" y="10708745"/>
                  </a:lnTo>
                  <a:lnTo>
                    <a:pt x="190721" y="10734783"/>
                  </a:lnTo>
                  <a:lnTo>
                    <a:pt x="158036" y="10760180"/>
                  </a:lnTo>
                  <a:lnTo>
                    <a:pt x="125681" y="10784941"/>
                  </a:lnTo>
                  <a:lnTo>
                    <a:pt x="93678" y="10809070"/>
                  </a:lnTo>
                  <a:lnTo>
                    <a:pt x="62049" y="10832573"/>
                  </a:lnTo>
                  <a:lnTo>
                    <a:pt x="30816" y="10855455"/>
                  </a:lnTo>
                  <a:lnTo>
                    <a:pt x="0" y="10877721"/>
                  </a:lnTo>
                  <a:lnTo>
                    <a:pt x="10678868" y="10877721"/>
                  </a:lnTo>
                  <a:lnTo>
                    <a:pt x="10644203" y="10851562"/>
                  </a:lnTo>
                  <a:lnTo>
                    <a:pt x="10609901" y="10825231"/>
                  </a:lnTo>
                  <a:lnTo>
                    <a:pt x="10575958" y="10798725"/>
                  </a:lnTo>
                  <a:lnTo>
                    <a:pt x="10542374" y="10772043"/>
                  </a:lnTo>
                  <a:lnTo>
                    <a:pt x="10509146" y="10745183"/>
                  </a:lnTo>
                  <a:lnTo>
                    <a:pt x="10476272" y="10718144"/>
                  </a:lnTo>
                  <a:lnTo>
                    <a:pt x="10443750" y="10690923"/>
                  </a:lnTo>
                  <a:lnTo>
                    <a:pt x="10411579" y="10663519"/>
                  </a:lnTo>
                  <a:lnTo>
                    <a:pt x="10379756" y="10635930"/>
                  </a:lnTo>
                  <a:lnTo>
                    <a:pt x="10348279" y="10608156"/>
                  </a:lnTo>
                  <a:lnTo>
                    <a:pt x="10317146" y="10580193"/>
                  </a:lnTo>
                  <a:lnTo>
                    <a:pt x="10286355" y="10552041"/>
                  </a:lnTo>
                  <a:lnTo>
                    <a:pt x="10255905" y="10523697"/>
                  </a:lnTo>
                  <a:lnTo>
                    <a:pt x="10225792" y="10495160"/>
                  </a:lnTo>
                  <a:lnTo>
                    <a:pt x="10196016" y="10466429"/>
                  </a:lnTo>
                  <a:lnTo>
                    <a:pt x="10166575" y="10437501"/>
                  </a:lnTo>
                  <a:lnTo>
                    <a:pt x="10137465" y="10408375"/>
                  </a:lnTo>
                  <a:lnTo>
                    <a:pt x="10108686" y="10379049"/>
                  </a:lnTo>
                  <a:lnTo>
                    <a:pt x="10080235" y="10349522"/>
                  </a:lnTo>
                  <a:lnTo>
                    <a:pt x="10052110" y="10319792"/>
                  </a:lnTo>
                  <a:lnTo>
                    <a:pt x="10024309" y="10289856"/>
                  </a:lnTo>
                  <a:lnTo>
                    <a:pt x="9996831" y="10259715"/>
                  </a:lnTo>
                  <a:lnTo>
                    <a:pt x="9969673" y="10229365"/>
                  </a:lnTo>
                  <a:lnTo>
                    <a:pt x="9942833" y="10198806"/>
                  </a:lnTo>
                  <a:lnTo>
                    <a:pt x="9916309" y="10168035"/>
                  </a:lnTo>
                  <a:lnTo>
                    <a:pt x="9890100" y="10137051"/>
                  </a:lnTo>
                  <a:lnTo>
                    <a:pt x="9864203" y="10105852"/>
                  </a:lnTo>
                  <a:lnTo>
                    <a:pt x="9838616" y="10074436"/>
                  </a:lnTo>
                  <a:lnTo>
                    <a:pt x="9813338" y="10042802"/>
                  </a:lnTo>
                  <a:lnTo>
                    <a:pt x="9788365" y="10010949"/>
                  </a:lnTo>
                  <a:lnTo>
                    <a:pt x="9763697" y="9978873"/>
                  </a:lnTo>
                  <a:lnTo>
                    <a:pt x="9739332" y="9946575"/>
                  </a:lnTo>
                  <a:lnTo>
                    <a:pt x="9715266" y="9914051"/>
                  </a:lnTo>
                  <a:lnTo>
                    <a:pt x="9691499" y="9881301"/>
                  </a:lnTo>
                  <a:lnTo>
                    <a:pt x="9668028" y="9848323"/>
                  </a:lnTo>
                  <a:lnTo>
                    <a:pt x="9644852" y="9815114"/>
                  </a:lnTo>
                  <a:lnTo>
                    <a:pt x="9621967" y="9781674"/>
                  </a:lnTo>
                  <a:lnTo>
                    <a:pt x="9599374" y="9748001"/>
                  </a:lnTo>
                  <a:lnTo>
                    <a:pt x="9577068" y="9714092"/>
                  </a:lnTo>
                  <a:lnTo>
                    <a:pt x="9555049" y="9679947"/>
                  </a:lnTo>
                  <a:lnTo>
                    <a:pt x="9533314" y="9645564"/>
                  </a:lnTo>
                  <a:lnTo>
                    <a:pt x="9511861" y="9610940"/>
                  </a:lnTo>
                  <a:lnTo>
                    <a:pt x="9490688" y="9576075"/>
                  </a:lnTo>
                  <a:lnTo>
                    <a:pt x="9469794" y="9540966"/>
                  </a:lnTo>
                  <a:lnTo>
                    <a:pt x="9449177" y="9505613"/>
                  </a:lnTo>
                  <a:lnTo>
                    <a:pt x="9428833" y="9470012"/>
                  </a:lnTo>
                  <a:lnTo>
                    <a:pt x="9408762" y="9434163"/>
                  </a:lnTo>
                  <a:lnTo>
                    <a:pt x="9388962" y="9398064"/>
                  </a:lnTo>
                  <a:lnTo>
                    <a:pt x="9369429" y="9361713"/>
                  </a:lnTo>
                  <a:lnTo>
                    <a:pt x="9350163" y="9325109"/>
                  </a:lnTo>
                  <a:lnTo>
                    <a:pt x="9331161" y="9288249"/>
                  </a:lnTo>
                  <a:lnTo>
                    <a:pt x="9312422" y="9251132"/>
                  </a:lnTo>
                  <a:lnTo>
                    <a:pt x="9293943" y="9213758"/>
                  </a:lnTo>
                  <a:lnTo>
                    <a:pt x="9275722" y="9176122"/>
                  </a:lnTo>
                  <a:lnTo>
                    <a:pt x="9257758" y="9138225"/>
                  </a:lnTo>
                  <a:lnTo>
                    <a:pt x="9240048" y="9100065"/>
                  </a:lnTo>
                  <a:lnTo>
                    <a:pt x="9222591" y="9061639"/>
                  </a:lnTo>
                  <a:lnTo>
                    <a:pt x="9205384" y="9022946"/>
                  </a:lnTo>
                  <a:lnTo>
                    <a:pt x="9188425" y="8983984"/>
                  </a:lnTo>
                  <a:lnTo>
                    <a:pt x="9171713" y="8944753"/>
                  </a:lnTo>
                  <a:lnTo>
                    <a:pt x="9155245" y="8905249"/>
                  </a:lnTo>
                  <a:lnTo>
                    <a:pt x="9139019" y="8865472"/>
                  </a:lnTo>
                  <a:lnTo>
                    <a:pt x="9123034" y="8825419"/>
                  </a:lnTo>
                  <a:lnTo>
                    <a:pt x="9107287" y="8785089"/>
                  </a:lnTo>
                  <a:lnTo>
                    <a:pt x="9091776" y="8744481"/>
                  </a:lnTo>
                  <a:lnTo>
                    <a:pt x="9076500" y="8703592"/>
                  </a:lnTo>
                  <a:lnTo>
                    <a:pt x="9061457" y="8662422"/>
                  </a:lnTo>
                  <a:lnTo>
                    <a:pt x="9046644" y="8620967"/>
                  </a:lnTo>
                  <a:lnTo>
                    <a:pt x="9032059" y="8579227"/>
                  </a:lnTo>
                  <a:lnTo>
                    <a:pt x="9017700" y="8537200"/>
                  </a:lnTo>
                  <a:lnTo>
                    <a:pt x="9003566" y="8494885"/>
                  </a:lnTo>
                  <a:lnTo>
                    <a:pt x="8989655" y="8452279"/>
                  </a:lnTo>
                  <a:lnTo>
                    <a:pt x="8975964" y="8409380"/>
                  </a:lnTo>
                  <a:lnTo>
                    <a:pt x="8962491" y="8366188"/>
                  </a:lnTo>
                  <a:lnTo>
                    <a:pt x="8949235" y="8322701"/>
                  </a:lnTo>
                  <a:lnTo>
                    <a:pt x="8936193" y="8278916"/>
                  </a:lnTo>
                  <a:lnTo>
                    <a:pt x="8923363" y="8234833"/>
                  </a:lnTo>
                  <a:lnTo>
                    <a:pt x="8910745" y="8190448"/>
                  </a:lnTo>
                  <a:lnTo>
                    <a:pt x="8898334" y="8145762"/>
                  </a:lnTo>
                  <a:lnTo>
                    <a:pt x="8886130" y="8100772"/>
                  </a:lnTo>
                  <a:lnTo>
                    <a:pt x="8874130" y="8055476"/>
                  </a:lnTo>
                  <a:lnTo>
                    <a:pt x="8862333" y="8009874"/>
                  </a:lnTo>
                  <a:lnTo>
                    <a:pt x="8850737" y="7963962"/>
                  </a:lnTo>
                  <a:lnTo>
                    <a:pt x="8839338" y="7917739"/>
                  </a:lnTo>
                  <a:lnTo>
                    <a:pt x="8828137" y="7871205"/>
                  </a:lnTo>
                  <a:lnTo>
                    <a:pt x="8817129" y="7824356"/>
                  </a:lnTo>
                  <a:lnTo>
                    <a:pt x="8806315" y="7777192"/>
                  </a:lnTo>
                  <a:lnTo>
                    <a:pt x="8795690" y="7729710"/>
                  </a:lnTo>
                  <a:lnTo>
                    <a:pt x="8785255" y="7681910"/>
                  </a:lnTo>
                  <a:lnTo>
                    <a:pt x="8775005" y="7633789"/>
                  </a:lnTo>
                  <a:lnTo>
                    <a:pt x="8764940" y="7585345"/>
                  </a:lnTo>
                  <a:lnTo>
                    <a:pt x="8755058" y="7536577"/>
                  </a:lnTo>
                  <a:lnTo>
                    <a:pt x="8745356" y="7487484"/>
                  </a:lnTo>
                  <a:lnTo>
                    <a:pt x="8735833" y="7438063"/>
                  </a:lnTo>
                  <a:lnTo>
                    <a:pt x="8726486" y="7388314"/>
                  </a:lnTo>
                  <a:lnTo>
                    <a:pt x="8717314" y="7338233"/>
                  </a:lnTo>
                  <a:lnTo>
                    <a:pt x="8708314" y="7287820"/>
                  </a:lnTo>
                  <a:lnTo>
                    <a:pt x="8699484" y="7237073"/>
                  </a:lnTo>
                  <a:lnTo>
                    <a:pt x="8690824" y="7185990"/>
                  </a:lnTo>
                  <a:lnTo>
                    <a:pt x="8682329" y="7134570"/>
                  </a:lnTo>
                  <a:lnTo>
                    <a:pt x="8674000" y="7082811"/>
                  </a:lnTo>
                  <a:lnTo>
                    <a:pt x="8665832" y="7030711"/>
                  </a:lnTo>
                  <a:lnTo>
                    <a:pt x="8649978" y="6925481"/>
                  </a:lnTo>
                  <a:lnTo>
                    <a:pt x="8634749" y="6818868"/>
                  </a:lnTo>
                  <a:lnTo>
                    <a:pt x="8620130" y="6710858"/>
                  </a:lnTo>
                  <a:lnTo>
                    <a:pt x="8606106" y="6601438"/>
                  </a:lnTo>
                  <a:lnTo>
                    <a:pt x="8592660" y="6490594"/>
                  </a:lnTo>
                  <a:lnTo>
                    <a:pt x="8579776" y="6378312"/>
                  </a:lnTo>
                  <a:lnTo>
                    <a:pt x="8567439" y="6264581"/>
                  </a:lnTo>
                  <a:lnTo>
                    <a:pt x="8555632" y="6149385"/>
                  </a:lnTo>
                  <a:lnTo>
                    <a:pt x="8544339" y="6032711"/>
                  </a:lnTo>
                  <a:lnTo>
                    <a:pt x="8533544" y="5914547"/>
                  </a:lnTo>
                  <a:lnTo>
                    <a:pt x="8523232" y="5794879"/>
                  </a:lnTo>
                  <a:lnTo>
                    <a:pt x="8513387" y="5673692"/>
                  </a:lnTo>
                  <a:lnTo>
                    <a:pt x="8503992" y="5550975"/>
                  </a:lnTo>
                  <a:lnTo>
                    <a:pt x="8495031" y="5426712"/>
                  </a:lnTo>
                  <a:lnTo>
                    <a:pt x="8486489" y="5300892"/>
                  </a:lnTo>
                  <a:lnTo>
                    <a:pt x="8478350" y="5173500"/>
                  </a:lnTo>
                  <a:lnTo>
                    <a:pt x="8470597" y="5044523"/>
                  </a:lnTo>
                  <a:lnTo>
                    <a:pt x="8463214" y="4913948"/>
                  </a:lnTo>
                  <a:lnTo>
                    <a:pt x="8456187" y="4781760"/>
                  </a:lnTo>
                  <a:lnTo>
                    <a:pt x="8446275" y="4580428"/>
                  </a:lnTo>
                  <a:lnTo>
                    <a:pt x="8437072" y="4375394"/>
                  </a:lnTo>
                  <a:lnTo>
                    <a:pt x="8428523" y="4166611"/>
                  </a:lnTo>
                  <a:lnTo>
                    <a:pt x="8420574" y="3954036"/>
                  </a:lnTo>
                  <a:lnTo>
                    <a:pt x="8413171" y="3737623"/>
                  </a:lnTo>
                  <a:lnTo>
                    <a:pt x="8404058" y="3443023"/>
                  </a:lnTo>
                  <a:lnTo>
                    <a:pt x="8395692" y="3141411"/>
                  </a:lnTo>
                  <a:lnTo>
                    <a:pt x="8386092" y="2754373"/>
                  </a:lnTo>
                  <a:lnTo>
                    <a:pt x="8375500" y="2274948"/>
                  </a:lnTo>
                  <a:lnTo>
                    <a:pt x="8331044" y="0"/>
                  </a:lnTo>
                  <a:close/>
                </a:path>
              </a:pathLst>
            </a:custGeom>
            <a:solidFill>
              <a:srgbClr val="BCD2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900191" y="1186602"/>
              <a:ext cx="2816668" cy="2822908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188354" y="4610208"/>
              <a:ext cx="3402142" cy="3402142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035970" y="6993904"/>
            <a:ext cx="2942590" cy="3947795"/>
            <a:chOff x="1035970" y="6993904"/>
            <a:chExt cx="2942590" cy="3947795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35970" y="6993904"/>
              <a:ext cx="2942316" cy="394752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204148" y="7058901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1469646" y="9358308"/>
            <a:ext cx="1894839" cy="52641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270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Рюкзак</a:t>
            </a:r>
            <a:r>
              <a:rPr sz="1150" b="1" spc="-1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c</a:t>
            </a:r>
            <a:r>
              <a:rPr sz="1150" b="1" spc="-1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RFID</a:t>
            </a:r>
            <a:r>
              <a:rPr sz="1150" b="1" spc="-1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защитой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650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VECTOR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502756" y="9910208"/>
            <a:ext cx="2207260" cy="523240"/>
            <a:chOff x="1502756" y="9910208"/>
            <a:chExt cx="2207260" cy="52324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02756" y="9910208"/>
              <a:ext cx="235311" cy="6860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810385" y="9925323"/>
              <a:ext cx="1899920" cy="508000"/>
            </a:xfrm>
            <a:custGeom>
              <a:avLst/>
              <a:gdLst/>
              <a:ahLst/>
              <a:cxnLst/>
              <a:rect l="l" t="t" r="r" b="b"/>
              <a:pathLst>
                <a:path w="1899920" h="508000">
                  <a:moveTo>
                    <a:pt x="44716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32842" y="10756"/>
                  </a:lnTo>
                  <a:lnTo>
                    <a:pt x="32842" y="52247"/>
                  </a:lnTo>
                  <a:lnTo>
                    <a:pt x="44716" y="52247"/>
                  </a:lnTo>
                  <a:lnTo>
                    <a:pt x="44716" y="1244"/>
                  </a:lnTo>
                  <a:close/>
                </a:path>
                <a:path w="1899920" h="508000">
                  <a:moveTo>
                    <a:pt x="109334" y="26809"/>
                  </a:moveTo>
                  <a:lnTo>
                    <a:pt x="107251" y="15430"/>
                  </a:lnTo>
                  <a:lnTo>
                    <a:pt x="103505" y="9791"/>
                  </a:lnTo>
                  <a:lnTo>
                    <a:pt x="101663" y="7010"/>
                  </a:lnTo>
                  <a:lnTo>
                    <a:pt x="97167" y="4114"/>
                  </a:lnTo>
                  <a:lnTo>
                    <a:pt x="97167" y="16560"/>
                  </a:lnTo>
                  <a:lnTo>
                    <a:pt x="97167" y="37007"/>
                  </a:lnTo>
                  <a:lnTo>
                    <a:pt x="92227" y="43700"/>
                  </a:lnTo>
                  <a:lnTo>
                    <a:pt x="75768" y="43700"/>
                  </a:lnTo>
                  <a:lnTo>
                    <a:pt x="70827" y="37007"/>
                  </a:lnTo>
                  <a:lnTo>
                    <a:pt x="70827" y="16560"/>
                  </a:lnTo>
                  <a:lnTo>
                    <a:pt x="75768" y="9791"/>
                  </a:lnTo>
                  <a:lnTo>
                    <a:pt x="92227" y="9791"/>
                  </a:lnTo>
                  <a:lnTo>
                    <a:pt x="97167" y="16560"/>
                  </a:lnTo>
                  <a:lnTo>
                    <a:pt x="97167" y="4114"/>
                  </a:lnTo>
                  <a:lnTo>
                    <a:pt x="93573" y="1790"/>
                  </a:lnTo>
                  <a:lnTo>
                    <a:pt x="83997" y="0"/>
                  </a:lnTo>
                  <a:lnTo>
                    <a:pt x="74434" y="1790"/>
                  </a:lnTo>
                  <a:lnTo>
                    <a:pt x="66344" y="7010"/>
                  </a:lnTo>
                  <a:lnTo>
                    <a:pt x="60744" y="15430"/>
                  </a:lnTo>
                  <a:lnTo>
                    <a:pt x="58661" y="26809"/>
                  </a:lnTo>
                  <a:lnTo>
                    <a:pt x="60744" y="38112"/>
                  </a:lnTo>
                  <a:lnTo>
                    <a:pt x="66344" y="46494"/>
                  </a:lnTo>
                  <a:lnTo>
                    <a:pt x="74434" y="51701"/>
                  </a:lnTo>
                  <a:lnTo>
                    <a:pt x="83997" y="53505"/>
                  </a:lnTo>
                  <a:lnTo>
                    <a:pt x="93573" y="51701"/>
                  </a:lnTo>
                  <a:lnTo>
                    <a:pt x="101663" y="46494"/>
                  </a:lnTo>
                  <a:lnTo>
                    <a:pt x="103530" y="43700"/>
                  </a:lnTo>
                  <a:lnTo>
                    <a:pt x="107251" y="38112"/>
                  </a:lnTo>
                  <a:lnTo>
                    <a:pt x="109334" y="26809"/>
                  </a:lnTo>
                  <a:close/>
                </a:path>
                <a:path w="1899920" h="508000">
                  <a:moveTo>
                    <a:pt x="167284" y="1257"/>
                  </a:moveTo>
                  <a:lnTo>
                    <a:pt x="131241" y="1257"/>
                  </a:lnTo>
                  <a:lnTo>
                    <a:pt x="129463" y="17081"/>
                  </a:lnTo>
                  <a:lnTo>
                    <a:pt x="126784" y="39344"/>
                  </a:lnTo>
                  <a:lnTo>
                    <a:pt x="124625" y="41998"/>
                  </a:lnTo>
                  <a:lnTo>
                    <a:pt x="120561" y="41998"/>
                  </a:lnTo>
                  <a:lnTo>
                    <a:pt x="119100" y="41579"/>
                  </a:lnTo>
                  <a:lnTo>
                    <a:pt x="117005" y="52514"/>
                  </a:lnTo>
                  <a:lnTo>
                    <a:pt x="118668" y="53149"/>
                  </a:lnTo>
                  <a:lnTo>
                    <a:pt x="120281" y="53505"/>
                  </a:lnTo>
                  <a:lnTo>
                    <a:pt x="130949" y="53505"/>
                  </a:lnTo>
                  <a:lnTo>
                    <a:pt x="136042" y="47498"/>
                  </a:lnTo>
                  <a:lnTo>
                    <a:pt x="137604" y="36144"/>
                  </a:lnTo>
                  <a:lnTo>
                    <a:pt x="140665" y="10756"/>
                  </a:lnTo>
                  <a:lnTo>
                    <a:pt x="155409" y="10756"/>
                  </a:lnTo>
                  <a:lnTo>
                    <a:pt x="155409" y="52260"/>
                  </a:lnTo>
                  <a:lnTo>
                    <a:pt x="167284" y="52260"/>
                  </a:lnTo>
                  <a:lnTo>
                    <a:pt x="167284" y="1257"/>
                  </a:lnTo>
                  <a:close/>
                </a:path>
                <a:path w="1899920" h="508000">
                  <a:moveTo>
                    <a:pt x="229222" y="1244"/>
                  </a:moveTo>
                  <a:lnTo>
                    <a:pt x="218389" y="1244"/>
                  </a:lnTo>
                  <a:lnTo>
                    <a:pt x="202361" y="26454"/>
                  </a:lnTo>
                  <a:lnTo>
                    <a:pt x="200660" y="29540"/>
                  </a:lnTo>
                  <a:lnTo>
                    <a:pt x="197853" y="34150"/>
                  </a:lnTo>
                  <a:lnTo>
                    <a:pt x="196126" y="37261"/>
                  </a:lnTo>
                  <a:lnTo>
                    <a:pt x="195757" y="37261"/>
                  </a:lnTo>
                  <a:lnTo>
                    <a:pt x="196176" y="30899"/>
                  </a:lnTo>
                  <a:lnTo>
                    <a:pt x="196799" y="24130"/>
                  </a:lnTo>
                  <a:lnTo>
                    <a:pt x="196799" y="1244"/>
                  </a:lnTo>
                  <a:lnTo>
                    <a:pt x="185331" y="1244"/>
                  </a:lnTo>
                  <a:lnTo>
                    <a:pt x="185331" y="52247"/>
                  </a:lnTo>
                  <a:lnTo>
                    <a:pt x="196164" y="52247"/>
                  </a:lnTo>
                  <a:lnTo>
                    <a:pt x="212229" y="26962"/>
                  </a:lnTo>
                  <a:lnTo>
                    <a:pt x="218440" y="16167"/>
                  </a:lnTo>
                  <a:lnTo>
                    <a:pt x="218846" y="16167"/>
                  </a:lnTo>
                  <a:lnTo>
                    <a:pt x="218376" y="22631"/>
                  </a:lnTo>
                  <a:lnTo>
                    <a:pt x="217766" y="29375"/>
                  </a:lnTo>
                  <a:lnTo>
                    <a:pt x="217766" y="52247"/>
                  </a:lnTo>
                  <a:lnTo>
                    <a:pt x="229222" y="52247"/>
                  </a:lnTo>
                  <a:lnTo>
                    <a:pt x="229222" y="1244"/>
                  </a:lnTo>
                  <a:close/>
                </a:path>
                <a:path w="1899920" h="508000">
                  <a:moveTo>
                    <a:pt x="292201" y="26809"/>
                  </a:moveTo>
                  <a:lnTo>
                    <a:pt x="264414" y="0"/>
                  </a:lnTo>
                  <a:lnTo>
                    <a:pt x="255943" y="0"/>
                  </a:lnTo>
                  <a:lnTo>
                    <a:pt x="249097" y="2959"/>
                  </a:lnTo>
                  <a:lnTo>
                    <a:pt x="244817" y="6819"/>
                  </a:lnTo>
                  <a:lnTo>
                    <a:pt x="250075" y="13843"/>
                  </a:lnTo>
                  <a:lnTo>
                    <a:pt x="253695" y="10972"/>
                  </a:lnTo>
                  <a:lnTo>
                    <a:pt x="258000" y="9220"/>
                  </a:lnTo>
                  <a:lnTo>
                    <a:pt x="274205" y="9220"/>
                  </a:lnTo>
                  <a:lnTo>
                    <a:pt x="281025" y="14592"/>
                  </a:lnTo>
                  <a:lnTo>
                    <a:pt x="281025" y="21767"/>
                  </a:lnTo>
                  <a:lnTo>
                    <a:pt x="257327" y="21767"/>
                  </a:lnTo>
                  <a:lnTo>
                    <a:pt x="257327" y="30251"/>
                  </a:lnTo>
                  <a:lnTo>
                    <a:pt x="281025" y="30251"/>
                  </a:lnTo>
                  <a:lnTo>
                    <a:pt x="281025" y="38900"/>
                  </a:lnTo>
                  <a:lnTo>
                    <a:pt x="273989" y="44196"/>
                  </a:lnTo>
                  <a:lnTo>
                    <a:pt x="257416" y="44196"/>
                  </a:lnTo>
                  <a:lnTo>
                    <a:pt x="252069" y="42303"/>
                  </a:lnTo>
                  <a:lnTo>
                    <a:pt x="248577" y="39243"/>
                  </a:lnTo>
                  <a:lnTo>
                    <a:pt x="243941" y="46405"/>
                  </a:lnTo>
                  <a:lnTo>
                    <a:pt x="249199" y="51257"/>
                  </a:lnTo>
                  <a:lnTo>
                    <a:pt x="256781" y="53505"/>
                  </a:lnTo>
                  <a:lnTo>
                    <a:pt x="264248" y="53505"/>
                  </a:lnTo>
                  <a:lnTo>
                    <a:pt x="275374" y="51828"/>
                  </a:lnTo>
                  <a:lnTo>
                    <a:pt x="284238" y="46837"/>
                  </a:lnTo>
                  <a:lnTo>
                    <a:pt x="286080" y="44196"/>
                  </a:lnTo>
                  <a:lnTo>
                    <a:pt x="290093" y="38493"/>
                  </a:lnTo>
                  <a:lnTo>
                    <a:pt x="291579" y="30251"/>
                  </a:lnTo>
                  <a:lnTo>
                    <a:pt x="292201" y="26809"/>
                  </a:lnTo>
                  <a:close/>
                </a:path>
                <a:path w="1899920" h="508000">
                  <a:moveTo>
                    <a:pt x="355523" y="45758"/>
                  </a:moveTo>
                  <a:lnTo>
                    <a:pt x="350558" y="38087"/>
                  </a:lnTo>
                  <a:lnTo>
                    <a:pt x="346671" y="41122"/>
                  </a:lnTo>
                  <a:lnTo>
                    <a:pt x="341922" y="43700"/>
                  </a:lnTo>
                  <a:lnTo>
                    <a:pt x="326301" y="43700"/>
                  </a:lnTo>
                  <a:lnTo>
                    <a:pt x="319443" y="37007"/>
                  </a:lnTo>
                  <a:lnTo>
                    <a:pt x="319443" y="16560"/>
                  </a:lnTo>
                  <a:lnTo>
                    <a:pt x="326402" y="9791"/>
                  </a:lnTo>
                  <a:lnTo>
                    <a:pt x="341045" y="9791"/>
                  </a:lnTo>
                  <a:lnTo>
                    <a:pt x="344995" y="11518"/>
                  </a:lnTo>
                  <a:lnTo>
                    <a:pt x="348970" y="14706"/>
                  </a:lnTo>
                  <a:lnTo>
                    <a:pt x="354596" y="7175"/>
                  </a:lnTo>
                  <a:lnTo>
                    <a:pt x="350393" y="3098"/>
                  </a:lnTo>
                  <a:lnTo>
                    <a:pt x="344030" y="0"/>
                  </a:lnTo>
                  <a:lnTo>
                    <a:pt x="335940" y="0"/>
                  </a:lnTo>
                  <a:lnTo>
                    <a:pt x="324967" y="1790"/>
                  </a:lnTo>
                  <a:lnTo>
                    <a:pt x="315836" y="7010"/>
                  </a:lnTo>
                  <a:lnTo>
                    <a:pt x="309587" y="15430"/>
                  </a:lnTo>
                  <a:lnTo>
                    <a:pt x="307276" y="26809"/>
                  </a:lnTo>
                  <a:lnTo>
                    <a:pt x="309397" y="38112"/>
                  </a:lnTo>
                  <a:lnTo>
                    <a:pt x="315264" y="46494"/>
                  </a:lnTo>
                  <a:lnTo>
                    <a:pt x="324091" y="51701"/>
                  </a:lnTo>
                  <a:lnTo>
                    <a:pt x="335127" y="53505"/>
                  </a:lnTo>
                  <a:lnTo>
                    <a:pt x="342315" y="53505"/>
                  </a:lnTo>
                  <a:lnTo>
                    <a:pt x="349681" y="50863"/>
                  </a:lnTo>
                  <a:lnTo>
                    <a:pt x="355523" y="45758"/>
                  </a:lnTo>
                  <a:close/>
                </a:path>
                <a:path w="1899920" h="508000">
                  <a:moveTo>
                    <a:pt x="417055" y="1244"/>
                  </a:moveTo>
                  <a:lnTo>
                    <a:pt x="367322" y="1244"/>
                  </a:lnTo>
                  <a:lnTo>
                    <a:pt x="367322" y="10756"/>
                  </a:lnTo>
                  <a:lnTo>
                    <a:pt x="386219" y="10756"/>
                  </a:lnTo>
                  <a:lnTo>
                    <a:pt x="386219" y="52247"/>
                  </a:lnTo>
                  <a:lnTo>
                    <a:pt x="398170" y="52247"/>
                  </a:lnTo>
                  <a:lnTo>
                    <a:pt x="398170" y="10756"/>
                  </a:lnTo>
                  <a:lnTo>
                    <a:pt x="417055" y="10756"/>
                  </a:lnTo>
                  <a:lnTo>
                    <a:pt x="417055" y="1244"/>
                  </a:lnTo>
                  <a:close/>
                </a:path>
                <a:path w="1899920" h="508000">
                  <a:moveTo>
                    <a:pt x="478739" y="24218"/>
                  </a:moveTo>
                  <a:lnTo>
                    <a:pt x="478345" y="21767"/>
                  </a:lnTo>
                  <a:lnTo>
                    <a:pt x="477202" y="14478"/>
                  </a:lnTo>
                  <a:lnTo>
                    <a:pt x="474103" y="9220"/>
                  </a:lnTo>
                  <a:lnTo>
                    <a:pt x="472681" y="6807"/>
                  </a:lnTo>
                  <a:lnTo>
                    <a:pt x="468274" y="3797"/>
                  </a:lnTo>
                  <a:lnTo>
                    <a:pt x="468274" y="14338"/>
                  </a:lnTo>
                  <a:lnTo>
                    <a:pt x="468274" y="21767"/>
                  </a:lnTo>
                  <a:lnTo>
                    <a:pt x="440905" y="21767"/>
                  </a:lnTo>
                  <a:lnTo>
                    <a:pt x="440905" y="15290"/>
                  </a:lnTo>
                  <a:lnTo>
                    <a:pt x="447344" y="9220"/>
                  </a:lnTo>
                  <a:lnTo>
                    <a:pt x="463575" y="9220"/>
                  </a:lnTo>
                  <a:lnTo>
                    <a:pt x="468274" y="14338"/>
                  </a:lnTo>
                  <a:lnTo>
                    <a:pt x="468274" y="3797"/>
                  </a:lnTo>
                  <a:lnTo>
                    <a:pt x="465340" y="1790"/>
                  </a:lnTo>
                  <a:lnTo>
                    <a:pt x="455320" y="0"/>
                  </a:lnTo>
                  <a:lnTo>
                    <a:pt x="445566" y="1828"/>
                  </a:lnTo>
                  <a:lnTo>
                    <a:pt x="437261" y="7099"/>
                  </a:lnTo>
                  <a:lnTo>
                    <a:pt x="431482" y="15494"/>
                  </a:lnTo>
                  <a:lnTo>
                    <a:pt x="429323" y="26682"/>
                  </a:lnTo>
                  <a:lnTo>
                    <a:pt x="431457" y="38036"/>
                  </a:lnTo>
                  <a:lnTo>
                    <a:pt x="437324" y="46456"/>
                  </a:lnTo>
                  <a:lnTo>
                    <a:pt x="446087" y="51701"/>
                  </a:lnTo>
                  <a:lnTo>
                    <a:pt x="456920" y="53505"/>
                  </a:lnTo>
                  <a:lnTo>
                    <a:pt x="464324" y="53505"/>
                  </a:lnTo>
                  <a:lnTo>
                    <a:pt x="471297" y="51015"/>
                  </a:lnTo>
                  <a:lnTo>
                    <a:pt x="476681" y="47472"/>
                  </a:lnTo>
                  <a:lnTo>
                    <a:pt x="474903" y="44208"/>
                  </a:lnTo>
                  <a:lnTo>
                    <a:pt x="472617" y="40030"/>
                  </a:lnTo>
                  <a:lnTo>
                    <a:pt x="468096" y="42633"/>
                  </a:lnTo>
                  <a:lnTo>
                    <a:pt x="463753" y="44208"/>
                  </a:lnTo>
                  <a:lnTo>
                    <a:pt x="447979" y="44208"/>
                  </a:lnTo>
                  <a:lnTo>
                    <a:pt x="440905" y="38544"/>
                  </a:lnTo>
                  <a:lnTo>
                    <a:pt x="440905" y="30251"/>
                  </a:lnTo>
                  <a:lnTo>
                    <a:pt x="478218" y="30251"/>
                  </a:lnTo>
                  <a:lnTo>
                    <a:pt x="478726" y="26682"/>
                  </a:lnTo>
                  <a:lnTo>
                    <a:pt x="478739" y="24409"/>
                  </a:lnTo>
                  <a:lnTo>
                    <a:pt x="478739" y="24218"/>
                  </a:lnTo>
                  <a:close/>
                </a:path>
                <a:path w="1899920" h="508000">
                  <a:moveTo>
                    <a:pt x="540816" y="25984"/>
                  </a:moveTo>
                  <a:lnTo>
                    <a:pt x="539445" y="15252"/>
                  </a:lnTo>
                  <a:lnTo>
                    <a:pt x="536854" y="9944"/>
                  </a:lnTo>
                  <a:lnTo>
                    <a:pt x="535457" y="7073"/>
                  </a:lnTo>
                  <a:lnTo>
                    <a:pt x="529005" y="1841"/>
                  </a:lnTo>
                  <a:lnTo>
                    <a:pt x="528650" y="1778"/>
                  </a:lnTo>
                  <a:lnTo>
                    <a:pt x="528650" y="15900"/>
                  </a:lnTo>
                  <a:lnTo>
                    <a:pt x="528637" y="37617"/>
                  </a:lnTo>
                  <a:lnTo>
                    <a:pt x="523125" y="43561"/>
                  </a:lnTo>
                  <a:lnTo>
                    <a:pt x="512940" y="43561"/>
                  </a:lnTo>
                  <a:lnTo>
                    <a:pt x="508723" y="42341"/>
                  </a:lnTo>
                  <a:lnTo>
                    <a:pt x="505002" y="38963"/>
                  </a:lnTo>
                  <a:lnTo>
                    <a:pt x="505002" y="16040"/>
                  </a:lnTo>
                  <a:lnTo>
                    <a:pt x="509092" y="11772"/>
                  </a:lnTo>
                  <a:lnTo>
                    <a:pt x="513143" y="9944"/>
                  </a:lnTo>
                  <a:lnTo>
                    <a:pt x="525106" y="9944"/>
                  </a:lnTo>
                  <a:lnTo>
                    <a:pt x="528650" y="15900"/>
                  </a:lnTo>
                  <a:lnTo>
                    <a:pt x="528650" y="1778"/>
                  </a:lnTo>
                  <a:lnTo>
                    <a:pt x="520268" y="0"/>
                  </a:lnTo>
                  <a:lnTo>
                    <a:pt x="514515" y="0"/>
                  </a:lnTo>
                  <a:lnTo>
                    <a:pt x="508431" y="2959"/>
                  </a:lnTo>
                  <a:lnTo>
                    <a:pt x="504075" y="7073"/>
                  </a:lnTo>
                  <a:lnTo>
                    <a:pt x="503720" y="7073"/>
                  </a:lnTo>
                  <a:lnTo>
                    <a:pt x="502818" y="1244"/>
                  </a:lnTo>
                  <a:lnTo>
                    <a:pt x="493102" y="1244"/>
                  </a:lnTo>
                  <a:lnTo>
                    <a:pt x="493102" y="72440"/>
                  </a:lnTo>
                  <a:lnTo>
                    <a:pt x="505002" y="72440"/>
                  </a:lnTo>
                  <a:lnTo>
                    <a:pt x="505002" y="56388"/>
                  </a:lnTo>
                  <a:lnTo>
                    <a:pt x="504431" y="47447"/>
                  </a:lnTo>
                  <a:lnTo>
                    <a:pt x="504723" y="47447"/>
                  </a:lnTo>
                  <a:lnTo>
                    <a:pt x="508787" y="51295"/>
                  </a:lnTo>
                  <a:lnTo>
                    <a:pt x="513854" y="53492"/>
                  </a:lnTo>
                  <a:lnTo>
                    <a:pt x="518401" y="53492"/>
                  </a:lnTo>
                  <a:lnTo>
                    <a:pt x="526859" y="51638"/>
                  </a:lnTo>
                  <a:lnTo>
                    <a:pt x="532434" y="47447"/>
                  </a:lnTo>
                  <a:lnTo>
                    <a:pt x="534009" y="46266"/>
                  </a:lnTo>
                  <a:lnTo>
                    <a:pt x="535559" y="43561"/>
                  </a:lnTo>
                  <a:lnTo>
                    <a:pt x="538962" y="37617"/>
                  </a:lnTo>
                  <a:lnTo>
                    <a:pt x="540816" y="25984"/>
                  </a:lnTo>
                  <a:close/>
                </a:path>
                <a:path w="1899920" h="508000">
                  <a:moveTo>
                    <a:pt x="1899564" y="380352"/>
                  </a:moveTo>
                  <a:lnTo>
                    <a:pt x="1889556" y="330771"/>
                  </a:lnTo>
                  <a:lnTo>
                    <a:pt x="1862264" y="290283"/>
                  </a:lnTo>
                  <a:lnTo>
                    <a:pt x="1821776" y="262991"/>
                  </a:lnTo>
                  <a:lnTo>
                    <a:pt x="1772196" y="252984"/>
                  </a:lnTo>
                  <a:lnTo>
                    <a:pt x="903287" y="252984"/>
                  </a:lnTo>
                  <a:lnTo>
                    <a:pt x="853719" y="262991"/>
                  </a:lnTo>
                  <a:lnTo>
                    <a:pt x="813231" y="290283"/>
                  </a:lnTo>
                  <a:lnTo>
                    <a:pt x="785926" y="330771"/>
                  </a:lnTo>
                  <a:lnTo>
                    <a:pt x="775919" y="380352"/>
                  </a:lnTo>
                  <a:lnTo>
                    <a:pt x="785926" y="429920"/>
                  </a:lnTo>
                  <a:lnTo>
                    <a:pt x="813231" y="470408"/>
                  </a:lnTo>
                  <a:lnTo>
                    <a:pt x="853719" y="497700"/>
                  </a:lnTo>
                  <a:lnTo>
                    <a:pt x="903287" y="507720"/>
                  </a:lnTo>
                  <a:lnTo>
                    <a:pt x="1772196" y="507720"/>
                  </a:lnTo>
                  <a:lnTo>
                    <a:pt x="1821776" y="497700"/>
                  </a:lnTo>
                  <a:lnTo>
                    <a:pt x="1862264" y="470408"/>
                  </a:lnTo>
                  <a:lnTo>
                    <a:pt x="1889556" y="429920"/>
                  </a:lnTo>
                  <a:lnTo>
                    <a:pt x="1899564" y="3803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2699049" y="10205596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6"/>
              </a:rPr>
              <a:t>970357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6346372" y="211594"/>
            <a:ext cx="1255395" cy="1029969"/>
            <a:chOff x="6346372" y="211594"/>
            <a:chExt cx="1255395" cy="1029969"/>
          </a:xfrm>
        </p:grpSpPr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346372" y="211594"/>
              <a:ext cx="1255029" cy="102997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471038" y="774719"/>
              <a:ext cx="254201" cy="417276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693880" y="753841"/>
              <a:ext cx="452759" cy="18607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652781" y="817252"/>
              <a:ext cx="82625" cy="117504"/>
            </a:xfrm>
            <a:prstGeom prst="rect">
              <a:avLst/>
            </a:prstGeom>
          </p:spPr>
        </p:pic>
      </p:grpSp>
      <p:grpSp>
        <p:nvGrpSpPr>
          <p:cNvPr id="19" name="object 19"/>
          <p:cNvGrpSpPr/>
          <p:nvPr/>
        </p:nvGrpSpPr>
        <p:grpSpPr>
          <a:xfrm>
            <a:off x="2247837" y="245585"/>
            <a:ext cx="12196445" cy="9660255"/>
            <a:chOff x="2247837" y="245585"/>
            <a:chExt cx="12196445" cy="9660255"/>
          </a:xfrm>
        </p:grpSpPr>
        <p:pic>
          <p:nvPicPr>
            <p:cNvPr id="2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47837" y="6743307"/>
              <a:ext cx="549826" cy="688339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377758" y="7132829"/>
              <a:ext cx="115297" cy="264158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402523" y="7086129"/>
              <a:ext cx="254180" cy="145943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093994" y="712020"/>
              <a:ext cx="3696222" cy="9193437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266222" y="245585"/>
              <a:ext cx="4177840" cy="519355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646813" y="668060"/>
              <a:ext cx="3423962" cy="445012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10697491" y="712023"/>
              <a:ext cx="3216910" cy="4241800"/>
            </a:xfrm>
            <a:custGeom>
              <a:avLst/>
              <a:gdLst/>
              <a:ahLst/>
              <a:cxnLst/>
              <a:rect l="l" t="t" r="r" b="b"/>
              <a:pathLst>
                <a:path w="3216909" h="4241800">
                  <a:moveTo>
                    <a:pt x="483116" y="0"/>
                  </a:moveTo>
                  <a:lnTo>
                    <a:pt x="0" y="3902917"/>
                  </a:lnTo>
                  <a:lnTo>
                    <a:pt x="2733278" y="4241242"/>
                  </a:lnTo>
                  <a:lnTo>
                    <a:pt x="2858218" y="3231891"/>
                  </a:lnTo>
                  <a:lnTo>
                    <a:pt x="2708503" y="3231891"/>
                  </a:lnTo>
                  <a:lnTo>
                    <a:pt x="270148" y="2930067"/>
                  </a:lnTo>
                  <a:lnTo>
                    <a:pt x="571972" y="491723"/>
                  </a:lnTo>
                  <a:lnTo>
                    <a:pt x="3197406" y="491723"/>
                  </a:lnTo>
                  <a:lnTo>
                    <a:pt x="3216394" y="338324"/>
                  </a:lnTo>
                  <a:lnTo>
                    <a:pt x="483116" y="0"/>
                  </a:lnTo>
                  <a:close/>
                </a:path>
                <a:path w="3216909" h="4241800">
                  <a:moveTo>
                    <a:pt x="3197406" y="491723"/>
                  </a:moveTo>
                  <a:lnTo>
                    <a:pt x="571972" y="491723"/>
                  </a:lnTo>
                  <a:lnTo>
                    <a:pt x="3010316" y="793546"/>
                  </a:lnTo>
                  <a:lnTo>
                    <a:pt x="2708503" y="3231891"/>
                  </a:lnTo>
                  <a:lnTo>
                    <a:pt x="2858218" y="3231891"/>
                  </a:lnTo>
                  <a:lnTo>
                    <a:pt x="3197406" y="491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>
            <a:spLocks noGrp="1"/>
          </p:cNvSpPr>
          <p:nvPr>
            <p:ph type="title"/>
          </p:nvPr>
        </p:nvSpPr>
        <p:spPr>
          <a:xfrm>
            <a:off x="438161" y="245365"/>
            <a:ext cx="4737100" cy="1049020"/>
          </a:xfrm>
          <a:prstGeom prst="rect">
            <a:avLst/>
          </a:prstGeom>
        </p:spPr>
        <p:txBody>
          <a:bodyPr vert="horz" wrap="square" lIns="0" tIns="137795" rIns="0" bIns="0" rtlCol="0">
            <a:spAutoFit/>
          </a:bodyPr>
          <a:lstStyle/>
          <a:p>
            <a:pPr marL="12700" marR="5080">
              <a:lnSpc>
                <a:spcPct val="78500"/>
              </a:lnSpc>
              <a:spcBef>
                <a:spcPts val="1085"/>
              </a:spcBef>
            </a:pPr>
            <a:r>
              <a:rPr sz="3750" spc="-20" dirty="0"/>
              <a:t>ПОПУЛЯРИЗАТОР </a:t>
            </a:r>
            <a:r>
              <a:rPr sz="3750" spc="-10" dirty="0"/>
              <a:t>НАУКИ</a:t>
            </a:r>
            <a:endParaRPr sz="3750"/>
          </a:p>
        </p:txBody>
      </p:sp>
      <p:sp>
        <p:nvSpPr>
          <p:cNvPr id="28" name="object 28"/>
          <p:cNvSpPr txBox="1"/>
          <p:nvPr/>
        </p:nvSpPr>
        <p:spPr>
          <a:xfrm>
            <a:off x="3318022" y="1403168"/>
            <a:ext cx="2674620" cy="37020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Вектор</a:t>
            </a:r>
            <a:r>
              <a:rPr sz="2250" b="1" spc="-6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spc="-10" dirty="0">
                <a:solidFill>
                  <a:srgbClr val="522E48"/>
                </a:solidFill>
                <a:latin typeface="Montserrat"/>
                <a:cs typeface="Montserrat"/>
              </a:rPr>
              <a:t>развития</a:t>
            </a:r>
            <a:endParaRPr sz="2250">
              <a:latin typeface="Montserrat"/>
              <a:cs typeface="Montserrat"/>
            </a:endParaRPr>
          </a:p>
        </p:txBody>
      </p:sp>
      <p:pic>
        <p:nvPicPr>
          <p:cNvPr id="29" name="object 29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48153" y="1314305"/>
            <a:ext cx="5516062" cy="60312"/>
          </a:xfrm>
          <a:prstGeom prst="rect">
            <a:avLst/>
          </a:prstGeom>
        </p:spPr>
      </p:pic>
      <p:sp>
        <p:nvSpPr>
          <p:cNvPr id="30" name="object 30"/>
          <p:cNvSpPr txBox="1"/>
          <p:nvPr/>
        </p:nvSpPr>
        <p:spPr>
          <a:xfrm rot="420000">
            <a:off x="11685000" y="1014154"/>
            <a:ext cx="684308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5"/>
              </a:lnSpc>
            </a:pPr>
            <a:r>
              <a:rPr sz="90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900">
              <a:latin typeface="Montserrat"/>
              <a:cs typeface="Montserrat"/>
            </a:endParaRPr>
          </a:p>
        </p:txBody>
      </p:sp>
      <p:sp>
        <p:nvSpPr>
          <p:cNvPr id="31" name="object 31"/>
          <p:cNvSpPr txBox="1"/>
          <p:nvPr/>
        </p:nvSpPr>
        <p:spPr>
          <a:xfrm rot="420000">
            <a:off x="11151729" y="4110924"/>
            <a:ext cx="394118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dirty="0">
                <a:solidFill>
                  <a:srgbClr val="3B3B3A"/>
                </a:solidFill>
                <a:latin typeface="Trebuchet MS"/>
                <a:cs typeface="Trebuchet MS"/>
              </a:rPr>
              <a:t>3067</a:t>
            </a:r>
            <a:r>
              <a:rPr sz="70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00" spc="-3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 rot="420000">
            <a:off x="10988759" y="4369219"/>
            <a:ext cx="1868059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0"/>
              </a:lnSpc>
            </a:pPr>
            <a:r>
              <a:rPr sz="750" spc="-40" dirty="0">
                <a:solidFill>
                  <a:srgbClr val="3B3B3A"/>
                </a:solidFill>
                <a:latin typeface="Trebuchet MS"/>
                <a:cs typeface="Trebuchet MS"/>
              </a:rPr>
              <a:t>Показать, 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что</a:t>
            </a:r>
            <a:r>
              <a:rPr sz="750" spc="-35" dirty="0">
                <a:solidFill>
                  <a:srgbClr val="3B3B3A"/>
                </a:solidFill>
                <a:latin typeface="Trebuchet MS"/>
                <a:cs typeface="Trebuchet MS"/>
              </a:rPr>
              <a:t> наука </a:t>
            </a:r>
            <a:r>
              <a:rPr sz="750" spc="195" dirty="0">
                <a:solidFill>
                  <a:srgbClr val="3B3B3A"/>
                </a:solidFill>
                <a:latin typeface="Trebuchet MS"/>
                <a:cs typeface="Trebuchet MS"/>
              </a:rPr>
              <a:t>—</a:t>
            </a:r>
            <a:r>
              <a:rPr sz="750" spc="-35" dirty="0">
                <a:solidFill>
                  <a:srgbClr val="3B3B3A"/>
                </a:solidFill>
                <a:latin typeface="Trebuchet MS"/>
                <a:cs typeface="Trebuchet MS"/>
              </a:rPr>
              <a:t> это</a:t>
            </a:r>
            <a:r>
              <a:rPr sz="750" spc="-4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25" dirty="0">
                <a:solidFill>
                  <a:srgbClr val="3B3B3A"/>
                </a:solidFill>
                <a:latin typeface="Trebuchet MS"/>
                <a:cs typeface="Trebuchet MS"/>
              </a:rPr>
              <a:t>круто</a:t>
            </a:r>
            <a:r>
              <a:rPr sz="75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25" dirty="0">
                <a:solidFill>
                  <a:srgbClr val="3B3B3A"/>
                </a:solidFill>
                <a:latin typeface="Trebuchet MS"/>
                <a:cs typeface="Trebuchet MS"/>
              </a:rPr>
              <a:t>и</a:t>
            </a:r>
            <a:r>
              <a:rPr sz="75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20" dirty="0">
                <a:solidFill>
                  <a:srgbClr val="3B3B3A"/>
                </a:solidFill>
                <a:latin typeface="Trebuchet MS"/>
                <a:cs typeface="Trebuchet MS"/>
              </a:rPr>
              <a:t>интересно</a:t>
            </a:r>
            <a:endParaRPr sz="750">
              <a:latin typeface="Trebuchet MS"/>
              <a:cs typeface="Trebuchet M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3489757" y="873410"/>
            <a:ext cx="10205720" cy="9312275"/>
            <a:chOff x="3489757" y="873410"/>
            <a:chExt cx="10205720" cy="9312275"/>
          </a:xfrm>
        </p:grpSpPr>
        <p:sp>
          <p:nvSpPr>
            <p:cNvPr id="34" name="object 34"/>
            <p:cNvSpPr/>
            <p:nvPr/>
          </p:nvSpPr>
          <p:spPr>
            <a:xfrm>
              <a:off x="3725443" y="9744373"/>
              <a:ext cx="58419" cy="102870"/>
            </a:xfrm>
            <a:custGeom>
              <a:avLst/>
              <a:gdLst/>
              <a:ahLst/>
              <a:cxnLst/>
              <a:rect l="l" t="t" r="r" b="b"/>
              <a:pathLst>
                <a:path w="58420" h="102870">
                  <a:moveTo>
                    <a:pt x="2590" y="698"/>
                  </a:moveTo>
                  <a:lnTo>
                    <a:pt x="0" y="0"/>
                  </a:lnTo>
                  <a:lnTo>
                    <a:pt x="1003" y="1270"/>
                  </a:lnTo>
                  <a:lnTo>
                    <a:pt x="1562" y="1117"/>
                  </a:lnTo>
                  <a:lnTo>
                    <a:pt x="2133" y="977"/>
                  </a:lnTo>
                  <a:lnTo>
                    <a:pt x="2590" y="698"/>
                  </a:lnTo>
                  <a:close/>
                </a:path>
                <a:path w="58420" h="102870">
                  <a:moveTo>
                    <a:pt x="57912" y="102133"/>
                  </a:moveTo>
                  <a:lnTo>
                    <a:pt x="57289" y="101879"/>
                  </a:lnTo>
                  <a:lnTo>
                    <a:pt x="57010" y="101879"/>
                  </a:lnTo>
                  <a:lnTo>
                    <a:pt x="57531" y="102476"/>
                  </a:lnTo>
                  <a:lnTo>
                    <a:pt x="57746" y="102400"/>
                  </a:lnTo>
                  <a:lnTo>
                    <a:pt x="57759" y="102222"/>
                  </a:lnTo>
                  <a:lnTo>
                    <a:pt x="57912" y="10213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3590525" y="1241926"/>
              <a:ext cx="104775" cy="36830"/>
            </a:xfrm>
            <a:custGeom>
              <a:avLst/>
              <a:gdLst/>
              <a:ahLst/>
              <a:cxnLst/>
              <a:rect l="l" t="t" r="r" b="b"/>
              <a:pathLst>
                <a:path w="104775" h="36830">
                  <a:moveTo>
                    <a:pt x="27178" y="8128"/>
                  </a:moveTo>
                  <a:lnTo>
                    <a:pt x="22174" y="1739"/>
                  </a:lnTo>
                  <a:lnTo>
                    <a:pt x="8153" y="0"/>
                  </a:lnTo>
                  <a:lnTo>
                    <a:pt x="1739" y="4965"/>
                  </a:lnTo>
                  <a:lnTo>
                    <a:pt x="0" y="19037"/>
                  </a:lnTo>
                  <a:lnTo>
                    <a:pt x="4991" y="25425"/>
                  </a:lnTo>
                  <a:lnTo>
                    <a:pt x="19050" y="27152"/>
                  </a:lnTo>
                  <a:lnTo>
                    <a:pt x="25438" y="22174"/>
                  </a:lnTo>
                  <a:lnTo>
                    <a:pt x="26301" y="15151"/>
                  </a:lnTo>
                  <a:lnTo>
                    <a:pt x="27178" y="8128"/>
                  </a:lnTo>
                  <a:close/>
                </a:path>
                <a:path w="104775" h="36830">
                  <a:moveTo>
                    <a:pt x="65798" y="12903"/>
                  </a:moveTo>
                  <a:lnTo>
                    <a:pt x="60794" y="6515"/>
                  </a:lnTo>
                  <a:lnTo>
                    <a:pt x="46761" y="4775"/>
                  </a:lnTo>
                  <a:lnTo>
                    <a:pt x="40347" y="9753"/>
                  </a:lnTo>
                  <a:lnTo>
                    <a:pt x="38608" y="23812"/>
                  </a:lnTo>
                  <a:lnTo>
                    <a:pt x="43611" y="30200"/>
                  </a:lnTo>
                  <a:lnTo>
                    <a:pt x="57658" y="31940"/>
                  </a:lnTo>
                  <a:lnTo>
                    <a:pt x="64058" y="26962"/>
                  </a:lnTo>
                  <a:lnTo>
                    <a:pt x="64922" y="19939"/>
                  </a:lnTo>
                  <a:lnTo>
                    <a:pt x="65798" y="12903"/>
                  </a:lnTo>
                  <a:close/>
                </a:path>
                <a:path w="104775" h="36830">
                  <a:moveTo>
                    <a:pt x="104406" y="17678"/>
                  </a:moveTo>
                  <a:lnTo>
                    <a:pt x="99415" y="11290"/>
                  </a:lnTo>
                  <a:lnTo>
                    <a:pt x="85369" y="9550"/>
                  </a:lnTo>
                  <a:lnTo>
                    <a:pt x="78955" y="14528"/>
                  </a:lnTo>
                  <a:lnTo>
                    <a:pt x="77228" y="28587"/>
                  </a:lnTo>
                  <a:lnTo>
                    <a:pt x="82219" y="34975"/>
                  </a:lnTo>
                  <a:lnTo>
                    <a:pt x="96266" y="36715"/>
                  </a:lnTo>
                  <a:lnTo>
                    <a:pt x="102666" y="31737"/>
                  </a:lnTo>
                  <a:lnTo>
                    <a:pt x="103530" y="24714"/>
                  </a:lnTo>
                  <a:lnTo>
                    <a:pt x="104406" y="17678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1005417" y="3779798"/>
              <a:ext cx="194868" cy="172284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016545" y="4068417"/>
              <a:ext cx="108596" cy="9487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1332527" y="3813547"/>
              <a:ext cx="175511" cy="184711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3179998" y="4040624"/>
              <a:ext cx="151513" cy="167188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3035762" y="1164868"/>
              <a:ext cx="366789" cy="95229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12899829" y="1101201"/>
              <a:ext cx="638810" cy="224790"/>
            </a:xfrm>
            <a:custGeom>
              <a:avLst/>
              <a:gdLst/>
              <a:ahLst/>
              <a:cxnLst/>
              <a:rect l="l" t="t" r="r" b="b"/>
              <a:pathLst>
                <a:path w="638809" h="224790">
                  <a:moveTo>
                    <a:pt x="589217" y="224715"/>
                  </a:moveTo>
                  <a:lnTo>
                    <a:pt x="30166" y="155513"/>
                  </a:lnTo>
                  <a:lnTo>
                    <a:pt x="1041" y="130542"/>
                  </a:lnTo>
                  <a:lnTo>
                    <a:pt x="0" y="116792"/>
                  </a:lnTo>
                  <a:lnTo>
                    <a:pt x="10711" y="30187"/>
                  </a:lnTo>
                  <a:lnTo>
                    <a:pt x="15078" y="17108"/>
                  </a:lnTo>
                  <a:lnTo>
                    <a:pt x="23816" y="7071"/>
                  </a:lnTo>
                  <a:lnTo>
                    <a:pt x="35678" y="1045"/>
                  </a:lnTo>
                  <a:lnTo>
                    <a:pt x="49422" y="0"/>
                  </a:lnTo>
                  <a:lnTo>
                    <a:pt x="608473" y="69191"/>
                  </a:lnTo>
                  <a:lnTo>
                    <a:pt x="621542" y="73564"/>
                  </a:lnTo>
                  <a:lnTo>
                    <a:pt x="631577" y="82305"/>
                  </a:lnTo>
                  <a:lnTo>
                    <a:pt x="637607" y="94169"/>
                  </a:lnTo>
                  <a:lnTo>
                    <a:pt x="638661" y="107912"/>
                  </a:lnTo>
                  <a:lnTo>
                    <a:pt x="627928" y="194528"/>
                  </a:lnTo>
                  <a:lnTo>
                    <a:pt x="623565" y="207602"/>
                  </a:lnTo>
                  <a:lnTo>
                    <a:pt x="614828" y="217639"/>
                  </a:lnTo>
                  <a:lnTo>
                    <a:pt x="602962" y="223668"/>
                  </a:lnTo>
                  <a:lnTo>
                    <a:pt x="589217" y="224715"/>
                  </a:lnTo>
                  <a:close/>
                </a:path>
              </a:pathLst>
            </a:custGeom>
            <a:ln w="10701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1659300" y="3858019"/>
              <a:ext cx="187325" cy="168275"/>
            </a:xfrm>
            <a:custGeom>
              <a:avLst/>
              <a:gdLst/>
              <a:ahLst/>
              <a:cxnLst/>
              <a:rect l="l" t="t" r="r" b="b"/>
              <a:pathLst>
                <a:path w="187325" h="168275">
                  <a:moveTo>
                    <a:pt x="0" y="0"/>
                  </a:moveTo>
                  <a:lnTo>
                    <a:pt x="186884" y="23130"/>
                  </a:lnTo>
                  <a:lnTo>
                    <a:pt x="47757" y="167795"/>
                  </a:lnTo>
                  <a:lnTo>
                    <a:pt x="60218" y="65997"/>
                  </a:lnTo>
                  <a:lnTo>
                    <a:pt x="0" y="0"/>
                  </a:lnTo>
                  <a:close/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1719517" y="3881147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0" y="42867"/>
                  </a:moveTo>
                  <a:lnTo>
                    <a:pt x="126666" y="0"/>
                  </a:lnTo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1326667" y="873410"/>
              <a:ext cx="253824" cy="253824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3865575" y="2687008"/>
              <a:ext cx="4498975" cy="1111250"/>
            </a:xfrm>
            <a:custGeom>
              <a:avLst/>
              <a:gdLst/>
              <a:ahLst/>
              <a:cxnLst/>
              <a:rect l="l" t="t" r="r" b="b"/>
              <a:pathLst>
                <a:path w="4498975" h="1111250">
                  <a:moveTo>
                    <a:pt x="2641" y="1100670"/>
                  </a:moveTo>
                  <a:lnTo>
                    <a:pt x="1727" y="1101090"/>
                  </a:lnTo>
                  <a:lnTo>
                    <a:pt x="850" y="1101534"/>
                  </a:lnTo>
                  <a:lnTo>
                    <a:pt x="0" y="1102029"/>
                  </a:lnTo>
                  <a:lnTo>
                    <a:pt x="2425" y="1101128"/>
                  </a:lnTo>
                  <a:lnTo>
                    <a:pt x="2641" y="1100670"/>
                  </a:lnTo>
                  <a:close/>
                </a:path>
                <a:path w="4498975" h="1111250">
                  <a:moveTo>
                    <a:pt x="7302" y="1096645"/>
                  </a:moveTo>
                  <a:lnTo>
                    <a:pt x="7124" y="1096556"/>
                  </a:lnTo>
                  <a:lnTo>
                    <a:pt x="6997" y="1096505"/>
                  </a:lnTo>
                  <a:lnTo>
                    <a:pt x="6832" y="1096429"/>
                  </a:lnTo>
                  <a:lnTo>
                    <a:pt x="7073" y="1096606"/>
                  </a:lnTo>
                  <a:lnTo>
                    <a:pt x="7251" y="1096721"/>
                  </a:lnTo>
                  <a:close/>
                </a:path>
                <a:path w="4498975" h="1111250">
                  <a:moveTo>
                    <a:pt x="16560" y="1097102"/>
                  </a:moveTo>
                  <a:lnTo>
                    <a:pt x="4508" y="1107973"/>
                  </a:lnTo>
                  <a:lnTo>
                    <a:pt x="2171" y="1111072"/>
                  </a:lnTo>
                  <a:lnTo>
                    <a:pt x="5092" y="1111250"/>
                  </a:lnTo>
                  <a:lnTo>
                    <a:pt x="12992" y="1104417"/>
                  </a:lnTo>
                  <a:lnTo>
                    <a:pt x="16560" y="1097102"/>
                  </a:lnTo>
                  <a:close/>
                </a:path>
                <a:path w="4498975" h="1111250">
                  <a:moveTo>
                    <a:pt x="33312" y="1051394"/>
                  </a:moveTo>
                  <a:lnTo>
                    <a:pt x="32397" y="1051280"/>
                  </a:lnTo>
                  <a:lnTo>
                    <a:pt x="31496" y="1051001"/>
                  </a:lnTo>
                  <a:lnTo>
                    <a:pt x="30632" y="1050683"/>
                  </a:lnTo>
                  <a:lnTo>
                    <a:pt x="32550" y="1051560"/>
                  </a:lnTo>
                  <a:lnTo>
                    <a:pt x="31788" y="1054138"/>
                  </a:lnTo>
                  <a:lnTo>
                    <a:pt x="33312" y="1051394"/>
                  </a:lnTo>
                  <a:close/>
                </a:path>
                <a:path w="4498975" h="1111250">
                  <a:moveTo>
                    <a:pt x="75984" y="1051775"/>
                  </a:moveTo>
                  <a:lnTo>
                    <a:pt x="72834" y="1051318"/>
                  </a:lnTo>
                  <a:lnTo>
                    <a:pt x="67932" y="1057529"/>
                  </a:lnTo>
                  <a:lnTo>
                    <a:pt x="59613" y="1066787"/>
                  </a:lnTo>
                  <a:lnTo>
                    <a:pt x="54533" y="1073581"/>
                  </a:lnTo>
                  <a:lnTo>
                    <a:pt x="46647" y="1080439"/>
                  </a:lnTo>
                  <a:lnTo>
                    <a:pt x="39624" y="1084122"/>
                  </a:lnTo>
                  <a:lnTo>
                    <a:pt x="40208" y="1082040"/>
                  </a:lnTo>
                  <a:lnTo>
                    <a:pt x="37871" y="1085024"/>
                  </a:lnTo>
                  <a:lnTo>
                    <a:pt x="27076" y="1091590"/>
                  </a:lnTo>
                  <a:lnTo>
                    <a:pt x="24066" y="1096797"/>
                  </a:lnTo>
                  <a:lnTo>
                    <a:pt x="33477" y="1091222"/>
                  </a:lnTo>
                  <a:lnTo>
                    <a:pt x="43129" y="1084224"/>
                  </a:lnTo>
                  <a:lnTo>
                    <a:pt x="52857" y="1075994"/>
                  </a:lnTo>
                  <a:lnTo>
                    <a:pt x="62458" y="1066723"/>
                  </a:lnTo>
                  <a:lnTo>
                    <a:pt x="65925" y="1064907"/>
                  </a:lnTo>
                  <a:lnTo>
                    <a:pt x="63576" y="1067955"/>
                  </a:lnTo>
                  <a:lnTo>
                    <a:pt x="63296" y="1069009"/>
                  </a:lnTo>
                  <a:lnTo>
                    <a:pt x="69519" y="1062113"/>
                  </a:lnTo>
                  <a:lnTo>
                    <a:pt x="74320" y="1055865"/>
                  </a:lnTo>
                  <a:lnTo>
                    <a:pt x="75984" y="1051775"/>
                  </a:lnTo>
                  <a:close/>
                </a:path>
                <a:path w="4498975" h="1111250">
                  <a:moveTo>
                    <a:pt x="90525" y="1037018"/>
                  </a:moveTo>
                  <a:lnTo>
                    <a:pt x="87439" y="1039393"/>
                  </a:lnTo>
                  <a:lnTo>
                    <a:pt x="83680" y="1042365"/>
                  </a:lnTo>
                  <a:lnTo>
                    <a:pt x="82194" y="1044600"/>
                  </a:lnTo>
                  <a:lnTo>
                    <a:pt x="90525" y="1037018"/>
                  </a:lnTo>
                  <a:close/>
                </a:path>
                <a:path w="4498975" h="1111250">
                  <a:moveTo>
                    <a:pt x="94551" y="1033526"/>
                  </a:moveTo>
                  <a:lnTo>
                    <a:pt x="90525" y="1037018"/>
                  </a:lnTo>
                  <a:lnTo>
                    <a:pt x="92481" y="1035532"/>
                  </a:lnTo>
                  <a:lnTo>
                    <a:pt x="94157" y="1034237"/>
                  </a:lnTo>
                  <a:lnTo>
                    <a:pt x="94551" y="1033526"/>
                  </a:lnTo>
                  <a:close/>
                </a:path>
                <a:path w="4498975" h="1111250">
                  <a:moveTo>
                    <a:pt x="94932" y="1041565"/>
                  </a:moveTo>
                  <a:lnTo>
                    <a:pt x="93395" y="1042073"/>
                  </a:lnTo>
                  <a:lnTo>
                    <a:pt x="93179" y="1042670"/>
                  </a:lnTo>
                  <a:lnTo>
                    <a:pt x="94932" y="1041565"/>
                  </a:lnTo>
                  <a:close/>
                </a:path>
                <a:path w="4498975" h="1111250">
                  <a:moveTo>
                    <a:pt x="98615" y="1029995"/>
                  </a:moveTo>
                  <a:lnTo>
                    <a:pt x="94716" y="1032802"/>
                  </a:lnTo>
                  <a:lnTo>
                    <a:pt x="94907" y="1032903"/>
                  </a:lnTo>
                  <a:lnTo>
                    <a:pt x="94780" y="1033208"/>
                  </a:lnTo>
                  <a:lnTo>
                    <a:pt x="94551" y="1033526"/>
                  </a:lnTo>
                  <a:lnTo>
                    <a:pt x="98615" y="1029995"/>
                  </a:lnTo>
                  <a:close/>
                </a:path>
                <a:path w="4498975" h="1111250">
                  <a:moveTo>
                    <a:pt x="99174" y="1038860"/>
                  </a:moveTo>
                  <a:lnTo>
                    <a:pt x="94932" y="1041565"/>
                  </a:lnTo>
                  <a:lnTo>
                    <a:pt x="95389" y="1041400"/>
                  </a:lnTo>
                  <a:lnTo>
                    <a:pt x="99174" y="1038860"/>
                  </a:lnTo>
                  <a:close/>
                </a:path>
                <a:path w="4498975" h="1111250">
                  <a:moveTo>
                    <a:pt x="157200" y="836726"/>
                  </a:moveTo>
                  <a:lnTo>
                    <a:pt x="157022" y="835774"/>
                  </a:lnTo>
                  <a:lnTo>
                    <a:pt x="154139" y="836663"/>
                  </a:lnTo>
                  <a:lnTo>
                    <a:pt x="157200" y="836726"/>
                  </a:lnTo>
                  <a:close/>
                </a:path>
                <a:path w="4498975" h="1111250">
                  <a:moveTo>
                    <a:pt x="157441" y="836739"/>
                  </a:moveTo>
                  <a:lnTo>
                    <a:pt x="157200" y="836726"/>
                  </a:lnTo>
                  <a:lnTo>
                    <a:pt x="157264" y="837044"/>
                  </a:lnTo>
                  <a:lnTo>
                    <a:pt x="157441" y="836739"/>
                  </a:lnTo>
                  <a:close/>
                </a:path>
                <a:path w="4498975" h="1111250">
                  <a:moveTo>
                    <a:pt x="158953" y="840740"/>
                  </a:moveTo>
                  <a:lnTo>
                    <a:pt x="157861" y="840244"/>
                  </a:lnTo>
                  <a:lnTo>
                    <a:pt x="157264" y="837044"/>
                  </a:lnTo>
                  <a:lnTo>
                    <a:pt x="154787" y="841273"/>
                  </a:lnTo>
                  <a:lnTo>
                    <a:pt x="158953" y="840740"/>
                  </a:lnTo>
                  <a:close/>
                </a:path>
                <a:path w="4498975" h="1111250">
                  <a:moveTo>
                    <a:pt x="159385" y="840676"/>
                  </a:moveTo>
                  <a:lnTo>
                    <a:pt x="159207" y="840701"/>
                  </a:lnTo>
                  <a:lnTo>
                    <a:pt x="158953" y="840740"/>
                  </a:lnTo>
                  <a:lnTo>
                    <a:pt x="159385" y="840676"/>
                  </a:lnTo>
                  <a:close/>
                </a:path>
                <a:path w="4498975" h="1111250">
                  <a:moveTo>
                    <a:pt x="169608" y="976490"/>
                  </a:moveTo>
                  <a:lnTo>
                    <a:pt x="166878" y="978776"/>
                  </a:lnTo>
                  <a:lnTo>
                    <a:pt x="164731" y="980808"/>
                  </a:lnTo>
                  <a:lnTo>
                    <a:pt x="162839" y="982776"/>
                  </a:lnTo>
                  <a:lnTo>
                    <a:pt x="167233" y="979119"/>
                  </a:lnTo>
                  <a:lnTo>
                    <a:pt x="169494" y="977265"/>
                  </a:lnTo>
                  <a:lnTo>
                    <a:pt x="169506" y="976807"/>
                  </a:lnTo>
                  <a:lnTo>
                    <a:pt x="169608" y="976490"/>
                  </a:lnTo>
                  <a:close/>
                </a:path>
                <a:path w="4498975" h="1111250">
                  <a:moveTo>
                    <a:pt x="174256" y="973455"/>
                  </a:moveTo>
                  <a:lnTo>
                    <a:pt x="171018" y="976033"/>
                  </a:lnTo>
                  <a:lnTo>
                    <a:pt x="169494" y="977265"/>
                  </a:lnTo>
                  <a:lnTo>
                    <a:pt x="169329" y="977950"/>
                  </a:lnTo>
                  <a:lnTo>
                    <a:pt x="169468" y="978344"/>
                  </a:lnTo>
                  <a:lnTo>
                    <a:pt x="170662" y="977760"/>
                  </a:lnTo>
                  <a:lnTo>
                    <a:pt x="171081" y="976515"/>
                  </a:lnTo>
                  <a:lnTo>
                    <a:pt x="172110" y="975271"/>
                  </a:lnTo>
                  <a:lnTo>
                    <a:pt x="174256" y="973455"/>
                  </a:lnTo>
                  <a:close/>
                </a:path>
                <a:path w="4498975" h="1111250">
                  <a:moveTo>
                    <a:pt x="181305" y="968222"/>
                  </a:moveTo>
                  <a:lnTo>
                    <a:pt x="177977" y="970457"/>
                  </a:lnTo>
                  <a:lnTo>
                    <a:pt x="175844" y="972096"/>
                  </a:lnTo>
                  <a:lnTo>
                    <a:pt x="174256" y="973455"/>
                  </a:lnTo>
                  <a:lnTo>
                    <a:pt x="176517" y="971651"/>
                  </a:lnTo>
                  <a:lnTo>
                    <a:pt x="178879" y="969899"/>
                  </a:lnTo>
                  <a:lnTo>
                    <a:pt x="181305" y="968222"/>
                  </a:lnTo>
                  <a:close/>
                </a:path>
                <a:path w="4498975" h="1111250">
                  <a:moveTo>
                    <a:pt x="205714" y="950315"/>
                  </a:moveTo>
                  <a:lnTo>
                    <a:pt x="205181" y="950976"/>
                  </a:lnTo>
                  <a:lnTo>
                    <a:pt x="204939" y="951572"/>
                  </a:lnTo>
                  <a:lnTo>
                    <a:pt x="205117" y="952068"/>
                  </a:lnTo>
                  <a:lnTo>
                    <a:pt x="205714" y="950315"/>
                  </a:lnTo>
                  <a:close/>
                </a:path>
                <a:path w="4498975" h="1111250">
                  <a:moveTo>
                    <a:pt x="219087" y="763892"/>
                  </a:moveTo>
                  <a:lnTo>
                    <a:pt x="218173" y="764286"/>
                  </a:lnTo>
                  <a:lnTo>
                    <a:pt x="218401" y="764336"/>
                  </a:lnTo>
                  <a:lnTo>
                    <a:pt x="218617" y="764387"/>
                  </a:lnTo>
                  <a:lnTo>
                    <a:pt x="218833" y="764425"/>
                  </a:lnTo>
                  <a:lnTo>
                    <a:pt x="219087" y="763892"/>
                  </a:lnTo>
                  <a:close/>
                </a:path>
                <a:path w="4498975" h="1111250">
                  <a:moveTo>
                    <a:pt x="229095" y="751662"/>
                  </a:moveTo>
                  <a:lnTo>
                    <a:pt x="228968" y="750925"/>
                  </a:lnTo>
                  <a:lnTo>
                    <a:pt x="228790" y="750849"/>
                  </a:lnTo>
                  <a:lnTo>
                    <a:pt x="228701" y="751560"/>
                  </a:lnTo>
                  <a:lnTo>
                    <a:pt x="228968" y="751649"/>
                  </a:lnTo>
                  <a:lnTo>
                    <a:pt x="229095" y="751662"/>
                  </a:lnTo>
                  <a:close/>
                </a:path>
                <a:path w="4498975" h="1111250">
                  <a:moveTo>
                    <a:pt x="229654" y="750811"/>
                  </a:moveTo>
                  <a:lnTo>
                    <a:pt x="228981" y="750900"/>
                  </a:lnTo>
                  <a:lnTo>
                    <a:pt x="229196" y="751014"/>
                  </a:lnTo>
                  <a:lnTo>
                    <a:pt x="229654" y="750811"/>
                  </a:lnTo>
                  <a:close/>
                </a:path>
                <a:path w="4498975" h="1111250">
                  <a:moveTo>
                    <a:pt x="234200" y="947420"/>
                  </a:moveTo>
                  <a:lnTo>
                    <a:pt x="233603" y="947648"/>
                  </a:lnTo>
                  <a:lnTo>
                    <a:pt x="224497" y="953770"/>
                  </a:lnTo>
                  <a:lnTo>
                    <a:pt x="234200" y="947420"/>
                  </a:lnTo>
                  <a:close/>
                </a:path>
                <a:path w="4498975" h="1111250">
                  <a:moveTo>
                    <a:pt x="237528" y="928471"/>
                  </a:moveTo>
                  <a:lnTo>
                    <a:pt x="230771" y="932764"/>
                  </a:lnTo>
                  <a:lnTo>
                    <a:pt x="222834" y="937590"/>
                  </a:lnTo>
                  <a:lnTo>
                    <a:pt x="214426" y="942962"/>
                  </a:lnTo>
                  <a:lnTo>
                    <a:pt x="206235" y="948905"/>
                  </a:lnTo>
                  <a:lnTo>
                    <a:pt x="205714" y="950315"/>
                  </a:lnTo>
                  <a:lnTo>
                    <a:pt x="211556" y="945769"/>
                  </a:lnTo>
                  <a:lnTo>
                    <a:pt x="220814" y="940079"/>
                  </a:lnTo>
                  <a:lnTo>
                    <a:pt x="230479" y="934046"/>
                  </a:lnTo>
                  <a:lnTo>
                    <a:pt x="237528" y="928471"/>
                  </a:lnTo>
                  <a:close/>
                </a:path>
                <a:path w="4498975" h="1111250">
                  <a:moveTo>
                    <a:pt x="238975" y="735774"/>
                  </a:moveTo>
                  <a:lnTo>
                    <a:pt x="238747" y="735584"/>
                  </a:lnTo>
                  <a:lnTo>
                    <a:pt x="238391" y="735431"/>
                  </a:lnTo>
                  <a:lnTo>
                    <a:pt x="237705" y="735253"/>
                  </a:lnTo>
                  <a:lnTo>
                    <a:pt x="238163" y="735533"/>
                  </a:lnTo>
                  <a:lnTo>
                    <a:pt x="238569" y="735672"/>
                  </a:lnTo>
                  <a:lnTo>
                    <a:pt x="238975" y="735774"/>
                  </a:lnTo>
                  <a:close/>
                </a:path>
                <a:path w="4498975" h="1111250">
                  <a:moveTo>
                    <a:pt x="262572" y="713498"/>
                  </a:moveTo>
                  <a:lnTo>
                    <a:pt x="261734" y="713828"/>
                  </a:lnTo>
                  <a:lnTo>
                    <a:pt x="262153" y="713778"/>
                  </a:lnTo>
                  <a:lnTo>
                    <a:pt x="262382" y="713651"/>
                  </a:lnTo>
                  <a:lnTo>
                    <a:pt x="262572" y="713498"/>
                  </a:lnTo>
                  <a:close/>
                </a:path>
                <a:path w="4498975" h="1111250">
                  <a:moveTo>
                    <a:pt x="265938" y="700608"/>
                  </a:moveTo>
                  <a:lnTo>
                    <a:pt x="265785" y="700862"/>
                  </a:lnTo>
                  <a:lnTo>
                    <a:pt x="265747" y="701230"/>
                  </a:lnTo>
                  <a:lnTo>
                    <a:pt x="265938" y="700608"/>
                  </a:lnTo>
                  <a:close/>
                </a:path>
                <a:path w="4498975" h="1111250">
                  <a:moveTo>
                    <a:pt x="282028" y="689406"/>
                  </a:moveTo>
                  <a:lnTo>
                    <a:pt x="281635" y="689343"/>
                  </a:lnTo>
                  <a:lnTo>
                    <a:pt x="281330" y="689406"/>
                  </a:lnTo>
                  <a:lnTo>
                    <a:pt x="281444" y="689686"/>
                  </a:lnTo>
                  <a:lnTo>
                    <a:pt x="281660" y="689571"/>
                  </a:lnTo>
                  <a:lnTo>
                    <a:pt x="281825" y="689483"/>
                  </a:lnTo>
                  <a:lnTo>
                    <a:pt x="282028" y="689406"/>
                  </a:lnTo>
                  <a:close/>
                </a:path>
                <a:path w="4498975" h="1111250">
                  <a:moveTo>
                    <a:pt x="291541" y="684212"/>
                  </a:moveTo>
                  <a:lnTo>
                    <a:pt x="291426" y="683831"/>
                  </a:lnTo>
                  <a:lnTo>
                    <a:pt x="291211" y="683590"/>
                  </a:lnTo>
                  <a:lnTo>
                    <a:pt x="291084" y="684072"/>
                  </a:lnTo>
                  <a:lnTo>
                    <a:pt x="290995" y="684479"/>
                  </a:lnTo>
                  <a:lnTo>
                    <a:pt x="291287" y="684606"/>
                  </a:lnTo>
                  <a:lnTo>
                    <a:pt x="291541" y="684212"/>
                  </a:lnTo>
                  <a:close/>
                </a:path>
                <a:path w="4498975" h="1111250">
                  <a:moveTo>
                    <a:pt x="334911" y="641921"/>
                  </a:moveTo>
                  <a:lnTo>
                    <a:pt x="332981" y="642315"/>
                  </a:lnTo>
                  <a:lnTo>
                    <a:pt x="333717" y="643204"/>
                  </a:lnTo>
                  <a:lnTo>
                    <a:pt x="334175" y="642302"/>
                  </a:lnTo>
                  <a:lnTo>
                    <a:pt x="334911" y="641921"/>
                  </a:lnTo>
                  <a:close/>
                </a:path>
                <a:path w="4498975" h="1111250">
                  <a:moveTo>
                    <a:pt x="335648" y="641756"/>
                  </a:moveTo>
                  <a:lnTo>
                    <a:pt x="335356" y="641718"/>
                  </a:lnTo>
                  <a:lnTo>
                    <a:pt x="335114" y="641781"/>
                  </a:lnTo>
                  <a:lnTo>
                    <a:pt x="334911" y="641921"/>
                  </a:lnTo>
                  <a:lnTo>
                    <a:pt x="335648" y="641756"/>
                  </a:lnTo>
                  <a:close/>
                </a:path>
                <a:path w="4498975" h="1111250">
                  <a:moveTo>
                    <a:pt x="340956" y="630859"/>
                  </a:moveTo>
                  <a:lnTo>
                    <a:pt x="340626" y="630567"/>
                  </a:lnTo>
                  <a:lnTo>
                    <a:pt x="340309" y="630351"/>
                  </a:lnTo>
                  <a:lnTo>
                    <a:pt x="340067" y="630250"/>
                  </a:lnTo>
                  <a:lnTo>
                    <a:pt x="340334" y="630516"/>
                  </a:lnTo>
                  <a:lnTo>
                    <a:pt x="340639" y="630694"/>
                  </a:lnTo>
                  <a:lnTo>
                    <a:pt x="340956" y="630859"/>
                  </a:lnTo>
                  <a:close/>
                </a:path>
                <a:path w="4498975" h="1111250">
                  <a:moveTo>
                    <a:pt x="352183" y="620483"/>
                  </a:moveTo>
                  <a:lnTo>
                    <a:pt x="352018" y="620102"/>
                  </a:lnTo>
                  <a:lnTo>
                    <a:pt x="351485" y="619188"/>
                  </a:lnTo>
                  <a:lnTo>
                    <a:pt x="351828" y="620839"/>
                  </a:lnTo>
                  <a:lnTo>
                    <a:pt x="352183" y="620483"/>
                  </a:lnTo>
                  <a:close/>
                </a:path>
                <a:path w="4498975" h="1111250">
                  <a:moveTo>
                    <a:pt x="368490" y="609485"/>
                  </a:moveTo>
                  <a:lnTo>
                    <a:pt x="367830" y="608431"/>
                  </a:lnTo>
                  <a:lnTo>
                    <a:pt x="367677" y="607783"/>
                  </a:lnTo>
                  <a:lnTo>
                    <a:pt x="367804" y="607326"/>
                  </a:lnTo>
                  <a:lnTo>
                    <a:pt x="367423" y="606920"/>
                  </a:lnTo>
                  <a:lnTo>
                    <a:pt x="366915" y="606488"/>
                  </a:lnTo>
                  <a:lnTo>
                    <a:pt x="366204" y="605993"/>
                  </a:lnTo>
                  <a:lnTo>
                    <a:pt x="365785" y="606221"/>
                  </a:lnTo>
                  <a:lnTo>
                    <a:pt x="367728" y="608444"/>
                  </a:lnTo>
                  <a:lnTo>
                    <a:pt x="368490" y="609485"/>
                  </a:lnTo>
                  <a:close/>
                </a:path>
                <a:path w="4498975" h="1111250">
                  <a:moveTo>
                    <a:pt x="382574" y="828040"/>
                  </a:moveTo>
                  <a:lnTo>
                    <a:pt x="376097" y="833120"/>
                  </a:lnTo>
                  <a:lnTo>
                    <a:pt x="378587" y="831850"/>
                  </a:lnTo>
                  <a:lnTo>
                    <a:pt x="381469" y="830541"/>
                  </a:lnTo>
                  <a:lnTo>
                    <a:pt x="382574" y="828040"/>
                  </a:lnTo>
                  <a:close/>
                </a:path>
                <a:path w="4498975" h="1111250">
                  <a:moveTo>
                    <a:pt x="383108" y="845451"/>
                  </a:moveTo>
                  <a:lnTo>
                    <a:pt x="368757" y="854113"/>
                  </a:lnTo>
                  <a:lnTo>
                    <a:pt x="361632" y="858520"/>
                  </a:lnTo>
                  <a:lnTo>
                    <a:pt x="354584" y="863041"/>
                  </a:lnTo>
                  <a:lnTo>
                    <a:pt x="358686" y="861352"/>
                  </a:lnTo>
                  <a:lnTo>
                    <a:pt x="361429" y="860577"/>
                  </a:lnTo>
                  <a:lnTo>
                    <a:pt x="360807" y="861885"/>
                  </a:lnTo>
                  <a:lnTo>
                    <a:pt x="354825" y="866432"/>
                  </a:lnTo>
                  <a:lnTo>
                    <a:pt x="369620" y="857783"/>
                  </a:lnTo>
                  <a:lnTo>
                    <a:pt x="368896" y="856996"/>
                  </a:lnTo>
                  <a:lnTo>
                    <a:pt x="368211" y="855687"/>
                  </a:lnTo>
                  <a:lnTo>
                    <a:pt x="383108" y="845451"/>
                  </a:lnTo>
                  <a:close/>
                </a:path>
                <a:path w="4498975" h="1111250">
                  <a:moveTo>
                    <a:pt x="384657" y="829310"/>
                  </a:moveTo>
                  <a:lnTo>
                    <a:pt x="384149" y="829310"/>
                  </a:lnTo>
                  <a:lnTo>
                    <a:pt x="381469" y="830541"/>
                  </a:lnTo>
                  <a:lnTo>
                    <a:pt x="380885" y="831850"/>
                  </a:lnTo>
                  <a:lnTo>
                    <a:pt x="384657" y="829310"/>
                  </a:lnTo>
                  <a:close/>
                </a:path>
                <a:path w="4498975" h="1111250">
                  <a:moveTo>
                    <a:pt x="404253" y="592569"/>
                  </a:moveTo>
                  <a:lnTo>
                    <a:pt x="403898" y="593001"/>
                  </a:lnTo>
                  <a:lnTo>
                    <a:pt x="403656" y="593178"/>
                  </a:lnTo>
                  <a:lnTo>
                    <a:pt x="404012" y="592975"/>
                  </a:lnTo>
                  <a:lnTo>
                    <a:pt x="404190" y="592797"/>
                  </a:lnTo>
                  <a:lnTo>
                    <a:pt x="404253" y="592569"/>
                  </a:lnTo>
                  <a:close/>
                </a:path>
                <a:path w="4498975" h="1111250">
                  <a:moveTo>
                    <a:pt x="405041" y="592137"/>
                  </a:moveTo>
                  <a:lnTo>
                    <a:pt x="405028" y="591705"/>
                  </a:lnTo>
                  <a:lnTo>
                    <a:pt x="404926" y="591223"/>
                  </a:lnTo>
                  <a:lnTo>
                    <a:pt x="404825" y="591527"/>
                  </a:lnTo>
                  <a:lnTo>
                    <a:pt x="404698" y="591794"/>
                  </a:lnTo>
                  <a:lnTo>
                    <a:pt x="404583" y="592061"/>
                  </a:lnTo>
                  <a:lnTo>
                    <a:pt x="404914" y="592493"/>
                  </a:lnTo>
                  <a:lnTo>
                    <a:pt x="405041" y="592137"/>
                  </a:lnTo>
                  <a:close/>
                </a:path>
                <a:path w="4498975" h="1111250">
                  <a:moveTo>
                    <a:pt x="415404" y="578002"/>
                  </a:moveTo>
                  <a:lnTo>
                    <a:pt x="414312" y="576033"/>
                  </a:lnTo>
                  <a:lnTo>
                    <a:pt x="411530" y="574979"/>
                  </a:lnTo>
                  <a:lnTo>
                    <a:pt x="410248" y="576033"/>
                  </a:lnTo>
                  <a:lnTo>
                    <a:pt x="410527" y="578840"/>
                  </a:lnTo>
                  <a:lnTo>
                    <a:pt x="409714" y="578548"/>
                  </a:lnTo>
                  <a:lnTo>
                    <a:pt x="409359" y="577634"/>
                  </a:lnTo>
                  <a:lnTo>
                    <a:pt x="408990" y="577113"/>
                  </a:lnTo>
                  <a:lnTo>
                    <a:pt x="409282" y="579145"/>
                  </a:lnTo>
                  <a:lnTo>
                    <a:pt x="410311" y="582231"/>
                  </a:lnTo>
                  <a:lnTo>
                    <a:pt x="413042" y="584034"/>
                  </a:lnTo>
                  <a:lnTo>
                    <a:pt x="411607" y="580809"/>
                  </a:lnTo>
                  <a:lnTo>
                    <a:pt x="412762" y="581621"/>
                  </a:lnTo>
                  <a:lnTo>
                    <a:pt x="410972" y="577850"/>
                  </a:lnTo>
                  <a:lnTo>
                    <a:pt x="411429" y="576884"/>
                  </a:lnTo>
                  <a:lnTo>
                    <a:pt x="413004" y="577469"/>
                  </a:lnTo>
                  <a:lnTo>
                    <a:pt x="413753" y="578523"/>
                  </a:lnTo>
                  <a:lnTo>
                    <a:pt x="413397" y="577621"/>
                  </a:lnTo>
                  <a:lnTo>
                    <a:pt x="415404" y="578002"/>
                  </a:lnTo>
                  <a:close/>
                </a:path>
                <a:path w="4498975" h="1111250">
                  <a:moveTo>
                    <a:pt x="418261" y="577164"/>
                  </a:moveTo>
                  <a:lnTo>
                    <a:pt x="417918" y="576249"/>
                  </a:lnTo>
                  <a:lnTo>
                    <a:pt x="416369" y="574890"/>
                  </a:lnTo>
                  <a:lnTo>
                    <a:pt x="415925" y="575881"/>
                  </a:lnTo>
                  <a:lnTo>
                    <a:pt x="417766" y="578916"/>
                  </a:lnTo>
                  <a:lnTo>
                    <a:pt x="418261" y="577164"/>
                  </a:lnTo>
                  <a:close/>
                </a:path>
                <a:path w="4498975" h="1111250">
                  <a:moveTo>
                    <a:pt x="454202" y="784936"/>
                  </a:moveTo>
                  <a:lnTo>
                    <a:pt x="453390" y="786028"/>
                  </a:lnTo>
                  <a:lnTo>
                    <a:pt x="453186" y="787006"/>
                  </a:lnTo>
                  <a:lnTo>
                    <a:pt x="453364" y="786930"/>
                  </a:lnTo>
                  <a:lnTo>
                    <a:pt x="454202" y="784936"/>
                  </a:lnTo>
                  <a:close/>
                </a:path>
                <a:path w="4498975" h="1111250">
                  <a:moveTo>
                    <a:pt x="480009" y="787755"/>
                  </a:moveTo>
                  <a:lnTo>
                    <a:pt x="478205" y="788250"/>
                  </a:lnTo>
                  <a:lnTo>
                    <a:pt x="471741" y="791387"/>
                  </a:lnTo>
                  <a:lnTo>
                    <a:pt x="465518" y="795705"/>
                  </a:lnTo>
                  <a:lnTo>
                    <a:pt x="466534" y="795807"/>
                  </a:lnTo>
                  <a:lnTo>
                    <a:pt x="470293" y="794283"/>
                  </a:lnTo>
                  <a:lnTo>
                    <a:pt x="472313" y="793737"/>
                  </a:lnTo>
                  <a:lnTo>
                    <a:pt x="477812" y="789660"/>
                  </a:lnTo>
                  <a:lnTo>
                    <a:pt x="480009" y="787755"/>
                  </a:lnTo>
                  <a:close/>
                </a:path>
                <a:path w="4498975" h="1111250">
                  <a:moveTo>
                    <a:pt x="540410" y="734936"/>
                  </a:moveTo>
                  <a:lnTo>
                    <a:pt x="524167" y="743458"/>
                  </a:lnTo>
                  <a:lnTo>
                    <a:pt x="531266" y="739902"/>
                  </a:lnTo>
                  <a:lnTo>
                    <a:pt x="536359" y="737171"/>
                  </a:lnTo>
                  <a:lnTo>
                    <a:pt x="540410" y="734936"/>
                  </a:lnTo>
                  <a:close/>
                </a:path>
                <a:path w="4498975" h="1111250">
                  <a:moveTo>
                    <a:pt x="653643" y="671982"/>
                  </a:moveTo>
                  <a:lnTo>
                    <a:pt x="653021" y="672020"/>
                  </a:lnTo>
                  <a:lnTo>
                    <a:pt x="651903" y="672312"/>
                  </a:lnTo>
                  <a:lnTo>
                    <a:pt x="649808" y="673150"/>
                  </a:lnTo>
                  <a:lnTo>
                    <a:pt x="650049" y="673252"/>
                  </a:lnTo>
                  <a:lnTo>
                    <a:pt x="651687" y="672693"/>
                  </a:lnTo>
                  <a:lnTo>
                    <a:pt x="653643" y="671982"/>
                  </a:lnTo>
                  <a:close/>
                </a:path>
                <a:path w="4498975" h="1111250">
                  <a:moveTo>
                    <a:pt x="781354" y="614680"/>
                  </a:moveTo>
                  <a:lnTo>
                    <a:pt x="780821" y="614387"/>
                  </a:lnTo>
                  <a:lnTo>
                    <a:pt x="775919" y="617220"/>
                  </a:lnTo>
                  <a:lnTo>
                    <a:pt x="773277" y="619760"/>
                  </a:lnTo>
                  <a:lnTo>
                    <a:pt x="781354" y="614680"/>
                  </a:lnTo>
                  <a:close/>
                </a:path>
                <a:path w="4498975" h="1111250">
                  <a:moveTo>
                    <a:pt x="823937" y="601637"/>
                  </a:moveTo>
                  <a:lnTo>
                    <a:pt x="823772" y="601306"/>
                  </a:lnTo>
                  <a:lnTo>
                    <a:pt x="822934" y="601332"/>
                  </a:lnTo>
                  <a:lnTo>
                    <a:pt x="821740" y="601548"/>
                  </a:lnTo>
                  <a:lnTo>
                    <a:pt x="822261" y="601776"/>
                  </a:lnTo>
                  <a:lnTo>
                    <a:pt x="823112" y="601776"/>
                  </a:lnTo>
                  <a:lnTo>
                    <a:pt x="823937" y="601637"/>
                  </a:lnTo>
                  <a:close/>
                </a:path>
                <a:path w="4498975" h="1111250">
                  <a:moveTo>
                    <a:pt x="933691" y="545312"/>
                  </a:moveTo>
                  <a:lnTo>
                    <a:pt x="927569" y="547687"/>
                  </a:lnTo>
                  <a:lnTo>
                    <a:pt x="929284" y="547128"/>
                  </a:lnTo>
                  <a:lnTo>
                    <a:pt x="931379" y="546315"/>
                  </a:lnTo>
                  <a:lnTo>
                    <a:pt x="933691" y="545312"/>
                  </a:lnTo>
                  <a:close/>
                </a:path>
                <a:path w="4498975" h="1111250">
                  <a:moveTo>
                    <a:pt x="950074" y="537806"/>
                  </a:moveTo>
                  <a:lnTo>
                    <a:pt x="941222" y="542036"/>
                  </a:lnTo>
                  <a:lnTo>
                    <a:pt x="933691" y="545312"/>
                  </a:lnTo>
                  <a:lnTo>
                    <a:pt x="938961" y="543331"/>
                  </a:lnTo>
                  <a:lnTo>
                    <a:pt x="944156" y="541172"/>
                  </a:lnTo>
                  <a:lnTo>
                    <a:pt x="949477" y="539369"/>
                  </a:lnTo>
                  <a:lnTo>
                    <a:pt x="950074" y="537806"/>
                  </a:lnTo>
                  <a:close/>
                </a:path>
                <a:path w="4498975" h="1111250">
                  <a:moveTo>
                    <a:pt x="1109700" y="461010"/>
                  </a:moveTo>
                  <a:lnTo>
                    <a:pt x="1101039" y="464820"/>
                  </a:lnTo>
                  <a:lnTo>
                    <a:pt x="1108379" y="461899"/>
                  </a:lnTo>
                  <a:lnTo>
                    <a:pt x="1109700" y="461010"/>
                  </a:lnTo>
                  <a:close/>
                </a:path>
                <a:path w="4498975" h="1111250">
                  <a:moveTo>
                    <a:pt x="1148207" y="460730"/>
                  </a:moveTo>
                  <a:lnTo>
                    <a:pt x="1147635" y="460400"/>
                  </a:lnTo>
                  <a:lnTo>
                    <a:pt x="1144854" y="460692"/>
                  </a:lnTo>
                  <a:lnTo>
                    <a:pt x="1143584" y="460057"/>
                  </a:lnTo>
                  <a:lnTo>
                    <a:pt x="1142860" y="463232"/>
                  </a:lnTo>
                  <a:lnTo>
                    <a:pt x="1148207" y="460730"/>
                  </a:lnTo>
                  <a:close/>
                </a:path>
                <a:path w="4498975" h="1111250">
                  <a:moveTo>
                    <a:pt x="1273949" y="398259"/>
                  </a:moveTo>
                  <a:lnTo>
                    <a:pt x="1260576" y="400989"/>
                  </a:lnTo>
                  <a:lnTo>
                    <a:pt x="1255268" y="405371"/>
                  </a:lnTo>
                  <a:lnTo>
                    <a:pt x="1273949" y="398259"/>
                  </a:lnTo>
                  <a:close/>
                </a:path>
                <a:path w="4498975" h="1111250">
                  <a:moveTo>
                    <a:pt x="1376502" y="383933"/>
                  </a:moveTo>
                  <a:lnTo>
                    <a:pt x="1360360" y="389470"/>
                  </a:lnTo>
                  <a:lnTo>
                    <a:pt x="1354734" y="391693"/>
                  </a:lnTo>
                  <a:lnTo>
                    <a:pt x="1361935" y="388962"/>
                  </a:lnTo>
                  <a:lnTo>
                    <a:pt x="1369237" y="386537"/>
                  </a:lnTo>
                  <a:lnTo>
                    <a:pt x="1376502" y="383933"/>
                  </a:lnTo>
                  <a:close/>
                </a:path>
                <a:path w="4498975" h="1111250">
                  <a:moveTo>
                    <a:pt x="1484109" y="333883"/>
                  </a:moveTo>
                  <a:lnTo>
                    <a:pt x="1475955" y="335902"/>
                  </a:lnTo>
                  <a:lnTo>
                    <a:pt x="1469669" y="337578"/>
                  </a:lnTo>
                  <a:lnTo>
                    <a:pt x="1469885" y="339255"/>
                  </a:lnTo>
                  <a:lnTo>
                    <a:pt x="1479169" y="335597"/>
                  </a:lnTo>
                  <a:lnTo>
                    <a:pt x="1484109" y="333883"/>
                  </a:lnTo>
                  <a:close/>
                </a:path>
                <a:path w="4498975" h="1111250">
                  <a:moveTo>
                    <a:pt x="1505254" y="328117"/>
                  </a:moveTo>
                  <a:lnTo>
                    <a:pt x="1497012" y="329780"/>
                  </a:lnTo>
                  <a:lnTo>
                    <a:pt x="1490268" y="331774"/>
                  </a:lnTo>
                  <a:lnTo>
                    <a:pt x="1484109" y="333895"/>
                  </a:lnTo>
                  <a:lnTo>
                    <a:pt x="1490802" y="332257"/>
                  </a:lnTo>
                  <a:lnTo>
                    <a:pt x="1498688" y="330390"/>
                  </a:lnTo>
                  <a:lnTo>
                    <a:pt x="1505254" y="328117"/>
                  </a:lnTo>
                  <a:close/>
                </a:path>
                <a:path w="4498975" h="1111250">
                  <a:moveTo>
                    <a:pt x="1528470" y="335038"/>
                  </a:moveTo>
                  <a:lnTo>
                    <a:pt x="1527365" y="335026"/>
                  </a:lnTo>
                  <a:lnTo>
                    <a:pt x="1522768" y="336384"/>
                  </a:lnTo>
                  <a:lnTo>
                    <a:pt x="1520926" y="337248"/>
                  </a:lnTo>
                  <a:lnTo>
                    <a:pt x="1520761" y="337604"/>
                  </a:lnTo>
                  <a:lnTo>
                    <a:pt x="1528470" y="335038"/>
                  </a:lnTo>
                  <a:close/>
                </a:path>
                <a:path w="4498975" h="1111250">
                  <a:moveTo>
                    <a:pt x="1632394" y="311696"/>
                  </a:moveTo>
                  <a:lnTo>
                    <a:pt x="1626184" y="312940"/>
                  </a:lnTo>
                  <a:lnTo>
                    <a:pt x="1628609" y="312699"/>
                  </a:lnTo>
                  <a:lnTo>
                    <a:pt x="1631022" y="312305"/>
                  </a:lnTo>
                  <a:lnTo>
                    <a:pt x="1632394" y="311696"/>
                  </a:lnTo>
                  <a:close/>
                </a:path>
                <a:path w="4498975" h="1111250">
                  <a:moveTo>
                    <a:pt x="1749132" y="266700"/>
                  </a:moveTo>
                  <a:lnTo>
                    <a:pt x="1741512" y="267970"/>
                  </a:lnTo>
                  <a:lnTo>
                    <a:pt x="1744002" y="267970"/>
                  </a:lnTo>
                  <a:lnTo>
                    <a:pt x="1749132" y="266700"/>
                  </a:lnTo>
                  <a:close/>
                </a:path>
                <a:path w="4498975" h="1111250">
                  <a:moveTo>
                    <a:pt x="1763102" y="287756"/>
                  </a:moveTo>
                  <a:lnTo>
                    <a:pt x="1759940" y="288290"/>
                  </a:lnTo>
                  <a:lnTo>
                    <a:pt x="1750974" y="290830"/>
                  </a:lnTo>
                  <a:lnTo>
                    <a:pt x="1763102" y="287756"/>
                  </a:lnTo>
                  <a:close/>
                </a:path>
                <a:path w="4498975" h="1111250">
                  <a:moveTo>
                    <a:pt x="1816354" y="815555"/>
                  </a:moveTo>
                  <a:lnTo>
                    <a:pt x="1815160" y="814070"/>
                  </a:lnTo>
                  <a:lnTo>
                    <a:pt x="1811972" y="811530"/>
                  </a:lnTo>
                  <a:lnTo>
                    <a:pt x="1816354" y="815555"/>
                  </a:lnTo>
                  <a:close/>
                </a:path>
                <a:path w="4498975" h="1111250">
                  <a:moveTo>
                    <a:pt x="1817192" y="276072"/>
                  </a:moveTo>
                  <a:lnTo>
                    <a:pt x="1812480" y="276860"/>
                  </a:lnTo>
                  <a:lnTo>
                    <a:pt x="1806422" y="279400"/>
                  </a:lnTo>
                  <a:lnTo>
                    <a:pt x="1817192" y="276072"/>
                  </a:lnTo>
                  <a:close/>
                </a:path>
                <a:path w="4498975" h="1111250">
                  <a:moveTo>
                    <a:pt x="1825485" y="275907"/>
                  </a:moveTo>
                  <a:lnTo>
                    <a:pt x="1824621" y="275996"/>
                  </a:lnTo>
                  <a:lnTo>
                    <a:pt x="1819579" y="277139"/>
                  </a:lnTo>
                  <a:lnTo>
                    <a:pt x="1822450" y="276618"/>
                  </a:lnTo>
                  <a:lnTo>
                    <a:pt x="1825485" y="275907"/>
                  </a:lnTo>
                  <a:close/>
                </a:path>
                <a:path w="4498975" h="1111250">
                  <a:moveTo>
                    <a:pt x="1894116" y="265430"/>
                  </a:moveTo>
                  <a:lnTo>
                    <a:pt x="1886762" y="266700"/>
                  </a:lnTo>
                  <a:lnTo>
                    <a:pt x="1888058" y="266700"/>
                  </a:lnTo>
                  <a:lnTo>
                    <a:pt x="1894116" y="265430"/>
                  </a:lnTo>
                  <a:close/>
                </a:path>
                <a:path w="4498975" h="1111250">
                  <a:moveTo>
                    <a:pt x="1896732" y="856576"/>
                  </a:moveTo>
                  <a:lnTo>
                    <a:pt x="1894827" y="855865"/>
                  </a:lnTo>
                  <a:lnTo>
                    <a:pt x="1893785" y="855472"/>
                  </a:lnTo>
                  <a:lnTo>
                    <a:pt x="1896732" y="856576"/>
                  </a:lnTo>
                  <a:close/>
                </a:path>
                <a:path w="4498975" h="1111250">
                  <a:moveTo>
                    <a:pt x="1906790" y="853795"/>
                  </a:moveTo>
                  <a:lnTo>
                    <a:pt x="1897710" y="850011"/>
                  </a:lnTo>
                  <a:lnTo>
                    <a:pt x="1900999" y="852627"/>
                  </a:lnTo>
                  <a:lnTo>
                    <a:pt x="1892096" y="851649"/>
                  </a:lnTo>
                  <a:lnTo>
                    <a:pt x="1885022" y="851217"/>
                  </a:lnTo>
                  <a:lnTo>
                    <a:pt x="1893785" y="855459"/>
                  </a:lnTo>
                  <a:lnTo>
                    <a:pt x="1896732" y="855002"/>
                  </a:lnTo>
                  <a:lnTo>
                    <a:pt x="1903768" y="854951"/>
                  </a:lnTo>
                  <a:lnTo>
                    <a:pt x="1906790" y="853795"/>
                  </a:lnTo>
                  <a:close/>
                </a:path>
                <a:path w="4498975" h="1111250">
                  <a:moveTo>
                    <a:pt x="1919871" y="237490"/>
                  </a:moveTo>
                  <a:lnTo>
                    <a:pt x="1907743" y="237490"/>
                  </a:lnTo>
                  <a:lnTo>
                    <a:pt x="1909076" y="240030"/>
                  </a:lnTo>
                  <a:lnTo>
                    <a:pt x="1918233" y="238760"/>
                  </a:lnTo>
                  <a:lnTo>
                    <a:pt x="1919782" y="238760"/>
                  </a:lnTo>
                  <a:lnTo>
                    <a:pt x="1919871" y="237490"/>
                  </a:lnTo>
                  <a:close/>
                </a:path>
                <a:path w="4498975" h="1111250">
                  <a:moveTo>
                    <a:pt x="1929853" y="236220"/>
                  </a:moveTo>
                  <a:lnTo>
                    <a:pt x="1920405" y="237490"/>
                  </a:lnTo>
                  <a:lnTo>
                    <a:pt x="1924989" y="237490"/>
                  </a:lnTo>
                  <a:lnTo>
                    <a:pt x="1929853" y="236220"/>
                  </a:lnTo>
                  <a:close/>
                </a:path>
                <a:path w="4498975" h="1111250">
                  <a:moveTo>
                    <a:pt x="1942617" y="233235"/>
                  </a:moveTo>
                  <a:lnTo>
                    <a:pt x="1936521" y="234149"/>
                  </a:lnTo>
                  <a:lnTo>
                    <a:pt x="1929853" y="235381"/>
                  </a:lnTo>
                  <a:lnTo>
                    <a:pt x="1933663" y="234810"/>
                  </a:lnTo>
                  <a:lnTo>
                    <a:pt x="1942617" y="233235"/>
                  </a:lnTo>
                  <a:close/>
                </a:path>
                <a:path w="4498975" h="1111250">
                  <a:moveTo>
                    <a:pt x="1947202" y="253631"/>
                  </a:moveTo>
                  <a:lnTo>
                    <a:pt x="1943887" y="253746"/>
                  </a:lnTo>
                  <a:lnTo>
                    <a:pt x="1941207" y="253961"/>
                  </a:lnTo>
                  <a:lnTo>
                    <a:pt x="1938870" y="254190"/>
                  </a:lnTo>
                  <a:lnTo>
                    <a:pt x="1947202" y="253631"/>
                  </a:lnTo>
                  <a:close/>
                </a:path>
                <a:path w="4498975" h="1111250">
                  <a:moveTo>
                    <a:pt x="1953628" y="251917"/>
                  </a:moveTo>
                  <a:lnTo>
                    <a:pt x="1942744" y="252730"/>
                  </a:lnTo>
                  <a:lnTo>
                    <a:pt x="1948815" y="252730"/>
                  </a:lnTo>
                  <a:lnTo>
                    <a:pt x="1953628" y="251917"/>
                  </a:lnTo>
                  <a:close/>
                </a:path>
                <a:path w="4498975" h="1111250">
                  <a:moveTo>
                    <a:pt x="1959508" y="251460"/>
                  </a:moveTo>
                  <a:lnTo>
                    <a:pt x="1958936" y="251002"/>
                  </a:lnTo>
                  <a:lnTo>
                    <a:pt x="1953628" y="251917"/>
                  </a:lnTo>
                  <a:lnTo>
                    <a:pt x="1959508" y="251460"/>
                  </a:lnTo>
                  <a:close/>
                </a:path>
                <a:path w="4498975" h="1111250">
                  <a:moveTo>
                    <a:pt x="2058771" y="242570"/>
                  </a:moveTo>
                  <a:lnTo>
                    <a:pt x="2055101" y="243484"/>
                  </a:lnTo>
                  <a:lnTo>
                    <a:pt x="2057222" y="243840"/>
                  </a:lnTo>
                  <a:lnTo>
                    <a:pt x="2058771" y="242570"/>
                  </a:lnTo>
                  <a:close/>
                </a:path>
                <a:path w="4498975" h="1111250">
                  <a:moveTo>
                    <a:pt x="2088565" y="887730"/>
                  </a:moveTo>
                  <a:lnTo>
                    <a:pt x="2087105" y="886460"/>
                  </a:lnTo>
                  <a:lnTo>
                    <a:pt x="2074570" y="887730"/>
                  </a:lnTo>
                  <a:lnTo>
                    <a:pt x="2088565" y="887730"/>
                  </a:lnTo>
                  <a:close/>
                </a:path>
                <a:path w="4498975" h="1111250">
                  <a:moveTo>
                    <a:pt x="2351176" y="142240"/>
                  </a:moveTo>
                  <a:lnTo>
                    <a:pt x="2343848" y="146050"/>
                  </a:lnTo>
                  <a:lnTo>
                    <a:pt x="2336723" y="149860"/>
                  </a:lnTo>
                  <a:lnTo>
                    <a:pt x="2337219" y="149860"/>
                  </a:lnTo>
                  <a:lnTo>
                    <a:pt x="2351176" y="142240"/>
                  </a:lnTo>
                  <a:close/>
                </a:path>
                <a:path w="4498975" h="1111250">
                  <a:moveTo>
                    <a:pt x="2359901" y="778802"/>
                  </a:moveTo>
                  <a:lnTo>
                    <a:pt x="2354211" y="780707"/>
                  </a:lnTo>
                  <a:lnTo>
                    <a:pt x="2346845" y="783780"/>
                  </a:lnTo>
                  <a:lnTo>
                    <a:pt x="2339149" y="787654"/>
                  </a:lnTo>
                  <a:lnTo>
                    <a:pt x="2332532" y="791933"/>
                  </a:lnTo>
                  <a:lnTo>
                    <a:pt x="2340648" y="788085"/>
                  </a:lnTo>
                  <a:lnTo>
                    <a:pt x="2348357" y="784656"/>
                  </a:lnTo>
                  <a:lnTo>
                    <a:pt x="2354999" y="781583"/>
                  </a:lnTo>
                  <a:lnTo>
                    <a:pt x="2359901" y="778802"/>
                  </a:lnTo>
                  <a:close/>
                </a:path>
                <a:path w="4498975" h="1111250">
                  <a:moveTo>
                    <a:pt x="2372969" y="161899"/>
                  </a:moveTo>
                  <a:lnTo>
                    <a:pt x="2364028" y="165417"/>
                  </a:lnTo>
                  <a:lnTo>
                    <a:pt x="2354440" y="170611"/>
                  </a:lnTo>
                  <a:lnTo>
                    <a:pt x="2372969" y="161899"/>
                  </a:lnTo>
                  <a:close/>
                </a:path>
                <a:path w="4498975" h="1111250">
                  <a:moveTo>
                    <a:pt x="2439530" y="109334"/>
                  </a:moveTo>
                  <a:lnTo>
                    <a:pt x="2437066" y="110159"/>
                  </a:lnTo>
                  <a:lnTo>
                    <a:pt x="2434844" y="111048"/>
                  </a:lnTo>
                  <a:lnTo>
                    <a:pt x="2433320" y="111950"/>
                  </a:lnTo>
                  <a:lnTo>
                    <a:pt x="2439530" y="109334"/>
                  </a:lnTo>
                  <a:close/>
                </a:path>
                <a:path w="4498975" h="1111250">
                  <a:moveTo>
                    <a:pt x="2449995" y="287096"/>
                  </a:moveTo>
                  <a:lnTo>
                    <a:pt x="2449296" y="286651"/>
                  </a:lnTo>
                  <a:lnTo>
                    <a:pt x="2445131" y="285013"/>
                  </a:lnTo>
                  <a:lnTo>
                    <a:pt x="2449817" y="287045"/>
                  </a:lnTo>
                  <a:lnTo>
                    <a:pt x="2449995" y="287096"/>
                  </a:lnTo>
                  <a:close/>
                </a:path>
                <a:path w="4498975" h="1111250">
                  <a:moveTo>
                    <a:pt x="2460066" y="265645"/>
                  </a:moveTo>
                  <a:lnTo>
                    <a:pt x="2458986" y="265188"/>
                  </a:lnTo>
                  <a:lnTo>
                    <a:pt x="2458148" y="264922"/>
                  </a:lnTo>
                  <a:lnTo>
                    <a:pt x="2460066" y="265645"/>
                  </a:lnTo>
                  <a:close/>
                </a:path>
                <a:path w="4498975" h="1111250">
                  <a:moveTo>
                    <a:pt x="2480653" y="699579"/>
                  </a:moveTo>
                  <a:lnTo>
                    <a:pt x="2480437" y="699770"/>
                  </a:lnTo>
                  <a:lnTo>
                    <a:pt x="2480653" y="699579"/>
                  </a:lnTo>
                  <a:close/>
                </a:path>
                <a:path w="4498975" h="1111250">
                  <a:moveTo>
                    <a:pt x="2487739" y="277545"/>
                  </a:moveTo>
                  <a:lnTo>
                    <a:pt x="2481656" y="274574"/>
                  </a:lnTo>
                  <a:lnTo>
                    <a:pt x="2474849" y="271589"/>
                  </a:lnTo>
                  <a:lnTo>
                    <a:pt x="2467559" y="268592"/>
                  </a:lnTo>
                  <a:lnTo>
                    <a:pt x="2460066" y="265645"/>
                  </a:lnTo>
                  <a:lnTo>
                    <a:pt x="2473998" y="271348"/>
                  </a:lnTo>
                  <a:lnTo>
                    <a:pt x="2480907" y="274332"/>
                  </a:lnTo>
                  <a:lnTo>
                    <a:pt x="2487739" y="277545"/>
                  </a:lnTo>
                  <a:close/>
                </a:path>
                <a:path w="4498975" h="1111250">
                  <a:moveTo>
                    <a:pt x="2489809" y="689610"/>
                  </a:moveTo>
                  <a:lnTo>
                    <a:pt x="2483713" y="692150"/>
                  </a:lnTo>
                  <a:lnTo>
                    <a:pt x="2478773" y="695960"/>
                  </a:lnTo>
                  <a:lnTo>
                    <a:pt x="2480233" y="697230"/>
                  </a:lnTo>
                  <a:lnTo>
                    <a:pt x="2480640" y="699490"/>
                  </a:lnTo>
                  <a:lnTo>
                    <a:pt x="2485758" y="692150"/>
                  </a:lnTo>
                  <a:lnTo>
                    <a:pt x="2489809" y="689610"/>
                  </a:lnTo>
                  <a:close/>
                </a:path>
                <a:path w="4498975" h="1111250">
                  <a:moveTo>
                    <a:pt x="2495461" y="90004"/>
                  </a:moveTo>
                  <a:lnTo>
                    <a:pt x="2490774" y="91363"/>
                  </a:lnTo>
                  <a:lnTo>
                    <a:pt x="2491067" y="92036"/>
                  </a:lnTo>
                  <a:lnTo>
                    <a:pt x="2495461" y="90004"/>
                  </a:lnTo>
                  <a:close/>
                </a:path>
                <a:path w="4498975" h="1111250">
                  <a:moveTo>
                    <a:pt x="2565336" y="363461"/>
                  </a:moveTo>
                  <a:lnTo>
                    <a:pt x="2565273" y="358228"/>
                  </a:lnTo>
                  <a:lnTo>
                    <a:pt x="2562288" y="354850"/>
                  </a:lnTo>
                  <a:lnTo>
                    <a:pt x="2559253" y="353961"/>
                  </a:lnTo>
                  <a:lnTo>
                    <a:pt x="2558910" y="354672"/>
                  </a:lnTo>
                  <a:lnTo>
                    <a:pt x="2558465" y="355485"/>
                  </a:lnTo>
                  <a:lnTo>
                    <a:pt x="2560409" y="358063"/>
                  </a:lnTo>
                  <a:lnTo>
                    <a:pt x="2565336" y="363461"/>
                  </a:lnTo>
                  <a:close/>
                </a:path>
                <a:path w="4498975" h="1111250">
                  <a:moveTo>
                    <a:pt x="2578531" y="341096"/>
                  </a:moveTo>
                  <a:lnTo>
                    <a:pt x="2573845" y="335902"/>
                  </a:lnTo>
                  <a:lnTo>
                    <a:pt x="2569260" y="330504"/>
                  </a:lnTo>
                  <a:lnTo>
                    <a:pt x="2564358" y="325450"/>
                  </a:lnTo>
                  <a:lnTo>
                    <a:pt x="2567787" y="329933"/>
                  </a:lnTo>
                  <a:lnTo>
                    <a:pt x="2571419" y="334606"/>
                  </a:lnTo>
                  <a:lnTo>
                    <a:pt x="2575445" y="339090"/>
                  </a:lnTo>
                  <a:lnTo>
                    <a:pt x="2576512" y="339826"/>
                  </a:lnTo>
                  <a:lnTo>
                    <a:pt x="2577693" y="340728"/>
                  </a:lnTo>
                  <a:lnTo>
                    <a:pt x="2578531" y="341096"/>
                  </a:lnTo>
                  <a:close/>
                </a:path>
                <a:path w="4498975" h="1111250">
                  <a:moveTo>
                    <a:pt x="2629954" y="454660"/>
                  </a:moveTo>
                  <a:lnTo>
                    <a:pt x="2629814" y="450850"/>
                  </a:lnTo>
                  <a:lnTo>
                    <a:pt x="2628646" y="445858"/>
                  </a:lnTo>
                  <a:lnTo>
                    <a:pt x="2628874" y="447040"/>
                  </a:lnTo>
                  <a:lnTo>
                    <a:pt x="2629674" y="452120"/>
                  </a:lnTo>
                  <a:lnTo>
                    <a:pt x="2629954" y="454660"/>
                  </a:lnTo>
                  <a:close/>
                </a:path>
                <a:path w="4498975" h="1111250">
                  <a:moveTo>
                    <a:pt x="3037890" y="24472"/>
                  </a:moveTo>
                  <a:lnTo>
                    <a:pt x="3028238" y="25400"/>
                  </a:lnTo>
                  <a:lnTo>
                    <a:pt x="3037598" y="25400"/>
                  </a:lnTo>
                  <a:lnTo>
                    <a:pt x="3037890" y="24472"/>
                  </a:lnTo>
                  <a:close/>
                </a:path>
                <a:path w="4498975" h="1111250">
                  <a:moveTo>
                    <a:pt x="3572002" y="54406"/>
                  </a:moveTo>
                  <a:lnTo>
                    <a:pt x="3566566" y="53340"/>
                  </a:lnTo>
                  <a:lnTo>
                    <a:pt x="3555352" y="53340"/>
                  </a:lnTo>
                  <a:lnTo>
                    <a:pt x="3572002" y="54406"/>
                  </a:lnTo>
                  <a:close/>
                </a:path>
                <a:path w="4498975" h="1111250">
                  <a:moveTo>
                    <a:pt x="3573043" y="54610"/>
                  </a:moveTo>
                  <a:lnTo>
                    <a:pt x="3572497" y="54444"/>
                  </a:lnTo>
                  <a:lnTo>
                    <a:pt x="3572002" y="54406"/>
                  </a:lnTo>
                  <a:lnTo>
                    <a:pt x="3573043" y="54610"/>
                  </a:lnTo>
                  <a:close/>
                </a:path>
                <a:path w="4498975" h="1111250">
                  <a:moveTo>
                    <a:pt x="3746131" y="66040"/>
                  </a:moveTo>
                  <a:lnTo>
                    <a:pt x="3744912" y="64770"/>
                  </a:lnTo>
                  <a:lnTo>
                    <a:pt x="3745319" y="66040"/>
                  </a:lnTo>
                  <a:lnTo>
                    <a:pt x="3746131" y="66040"/>
                  </a:lnTo>
                  <a:close/>
                </a:path>
                <a:path w="4498975" h="1111250">
                  <a:moveTo>
                    <a:pt x="3752075" y="63779"/>
                  </a:moveTo>
                  <a:lnTo>
                    <a:pt x="3751440" y="63220"/>
                  </a:lnTo>
                  <a:lnTo>
                    <a:pt x="3737025" y="60375"/>
                  </a:lnTo>
                  <a:lnTo>
                    <a:pt x="3740823" y="61963"/>
                  </a:lnTo>
                  <a:lnTo>
                    <a:pt x="3743109" y="63334"/>
                  </a:lnTo>
                  <a:lnTo>
                    <a:pt x="3744849" y="64592"/>
                  </a:lnTo>
                  <a:lnTo>
                    <a:pt x="3747135" y="63690"/>
                  </a:lnTo>
                  <a:lnTo>
                    <a:pt x="3752075" y="63779"/>
                  </a:lnTo>
                  <a:close/>
                </a:path>
                <a:path w="4498975" h="1111250">
                  <a:moveTo>
                    <a:pt x="3849179" y="104140"/>
                  </a:moveTo>
                  <a:lnTo>
                    <a:pt x="3840683" y="101549"/>
                  </a:lnTo>
                  <a:lnTo>
                    <a:pt x="3849179" y="104140"/>
                  </a:lnTo>
                  <a:close/>
                </a:path>
                <a:path w="4498975" h="1111250">
                  <a:moveTo>
                    <a:pt x="3916413" y="97790"/>
                  </a:moveTo>
                  <a:lnTo>
                    <a:pt x="3916210" y="97790"/>
                  </a:lnTo>
                  <a:lnTo>
                    <a:pt x="3916400" y="97878"/>
                  </a:lnTo>
                  <a:close/>
                </a:path>
                <a:path w="4498975" h="1111250">
                  <a:moveTo>
                    <a:pt x="3927310" y="99060"/>
                  </a:moveTo>
                  <a:lnTo>
                    <a:pt x="3920502" y="97790"/>
                  </a:lnTo>
                  <a:lnTo>
                    <a:pt x="3919156" y="97790"/>
                  </a:lnTo>
                  <a:lnTo>
                    <a:pt x="3923639" y="99060"/>
                  </a:lnTo>
                  <a:lnTo>
                    <a:pt x="3927310" y="99060"/>
                  </a:lnTo>
                  <a:close/>
                </a:path>
                <a:path w="4498975" h="1111250">
                  <a:moveTo>
                    <a:pt x="3934117" y="100330"/>
                  </a:moveTo>
                  <a:lnTo>
                    <a:pt x="3928148" y="99060"/>
                  </a:lnTo>
                  <a:lnTo>
                    <a:pt x="3927310" y="99060"/>
                  </a:lnTo>
                  <a:lnTo>
                    <a:pt x="3934117" y="100330"/>
                  </a:lnTo>
                  <a:close/>
                </a:path>
                <a:path w="4498975" h="1111250">
                  <a:moveTo>
                    <a:pt x="4108513" y="154813"/>
                  </a:moveTo>
                  <a:lnTo>
                    <a:pt x="4106138" y="153670"/>
                  </a:lnTo>
                  <a:lnTo>
                    <a:pt x="4105148" y="153670"/>
                  </a:lnTo>
                  <a:lnTo>
                    <a:pt x="4107662" y="154546"/>
                  </a:lnTo>
                  <a:lnTo>
                    <a:pt x="4108513" y="154813"/>
                  </a:lnTo>
                  <a:close/>
                </a:path>
                <a:path w="4498975" h="1111250">
                  <a:moveTo>
                    <a:pt x="4276141" y="209791"/>
                  </a:moveTo>
                  <a:lnTo>
                    <a:pt x="4274617" y="209181"/>
                  </a:lnTo>
                  <a:lnTo>
                    <a:pt x="4274375" y="209321"/>
                  </a:lnTo>
                  <a:lnTo>
                    <a:pt x="4274553" y="209524"/>
                  </a:lnTo>
                  <a:lnTo>
                    <a:pt x="4274439" y="209677"/>
                  </a:lnTo>
                  <a:lnTo>
                    <a:pt x="4275696" y="209842"/>
                  </a:lnTo>
                  <a:lnTo>
                    <a:pt x="4276141" y="209791"/>
                  </a:lnTo>
                  <a:close/>
                </a:path>
                <a:path w="4498975" h="1111250">
                  <a:moveTo>
                    <a:pt x="4498937" y="318770"/>
                  </a:moveTo>
                  <a:lnTo>
                    <a:pt x="4496816" y="316230"/>
                  </a:lnTo>
                  <a:lnTo>
                    <a:pt x="4493615" y="312420"/>
                  </a:lnTo>
                  <a:lnTo>
                    <a:pt x="4474896" y="299720"/>
                  </a:lnTo>
                  <a:lnTo>
                    <a:pt x="4461002" y="294640"/>
                  </a:lnTo>
                  <a:lnTo>
                    <a:pt x="4454055" y="290830"/>
                  </a:lnTo>
                  <a:lnTo>
                    <a:pt x="4447032" y="289560"/>
                  </a:lnTo>
                  <a:lnTo>
                    <a:pt x="4439424" y="283210"/>
                  </a:lnTo>
                  <a:lnTo>
                    <a:pt x="4446956" y="285750"/>
                  </a:lnTo>
                  <a:lnTo>
                    <a:pt x="4454563" y="289560"/>
                  </a:lnTo>
                  <a:lnTo>
                    <a:pt x="4461954" y="293370"/>
                  </a:lnTo>
                  <a:lnTo>
                    <a:pt x="4453661" y="288290"/>
                  </a:lnTo>
                  <a:lnTo>
                    <a:pt x="4446016" y="284480"/>
                  </a:lnTo>
                  <a:lnTo>
                    <a:pt x="4442384" y="283210"/>
                  </a:lnTo>
                  <a:lnTo>
                    <a:pt x="4431589" y="279400"/>
                  </a:lnTo>
                  <a:lnTo>
                    <a:pt x="4429976" y="278130"/>
                  </a:lnTo>
                  <a:lnTo>
                    <a:pt x="4421441" y="271780"/>
                  </a:lnTo>
                  <a:lnTo>
                    <a:pt x="4414380" y="270510"/>
                  </a:lnTo>
                  <a:lnTo>
                    <a:pt x="4407293" y="267970"/>
                  </a:lnTo>
                  <a:lnTo>
                    <a:pt x="4400181" y="266700"/>
                  </a:lnTo>
                  <a:lnTo>
                    <a:pt x="4393044" y="264160"/>
                  </a:lnTo>
                  <a:lnTo>
                    <a:pt x="4393844" y="262890"/>
                  </a:lnTo>
                  <a:lnTo>
                    <a:pt x="4396702" y="262890"/>
                  </a:lnTo>
                  <a:lnTo>
                    <a:pt x="4396740" y="261620"/>
                  </a:lnTo>
                  <a:lnTo>
                    <a:pt x="4389094" y="257810"/>
                  </a:lnTo>
                  <a:lnTo>
                    <a:pt x="4384726" y="257810"/>
                  </a:lnTo>
                  <a:lnTo>
                    <a:pt x="4386542" y="259080"/>
                  </a:lnTo>
                  <a:lnTo>
                    <a:pt x="4386885" y="261620"/>
                  </a:lnTo>
                  <a:lnTo>
                    <a:pt x="4378096" y="259080"/>
                  </a:lnTo>
                  <a:lnTo>
                    <a:pt x="4371568" y="254000"/>
                  </a:lnTo>
                  <a:lnTo>
                    <a:pt x="4367771" y="251460"/>
                  </a:lnTo>
                  <a:lnTo>
                    <a:pt x="4363250" y="248920"/>
                  </a:lnTo>
                  <a:lnTo>
                    <a:pt x="4354538" y="246380"/>
                  </a:lnTo>
                  <a:lnTo>
                    <a:pt x="4352887" y="243840"/>
                  </a:lnTo>
                  <a:lnTo>
                    <a:pt x="4356417" y="245110"/>
                  </a:lnTo>
                  <a:lnTo>
                    <a:pt x="4362678" y="246380"/>
                  </a:lnTo>
                  <a:lnTo>
                    <a:pt x="4354830" y="243840"/>
                  </a:lnTo>
                  <a:lnTo>
                    <a:pt x="4350893" y="242570"/>
                  </a:lnTo>
                  <a:lnTo>
                    <a:pt x="4338129" y="237490"/>
                  </a:lnTo>
                  <a:lnTo>
                    <a:pt x="4326521" y="233680"/>
                  </a:lnTo>
                  <a:lnTo>
                    <a:pt x="4318178" y="231140"/>
                  </a:lnTo>
                  <a:lnTo>
                    <a:pt x="4305617" y="224790"/>
                  </a:lnTo>
                  <a:lnTo>
                    <a:pt x="4290466" y="219710"/>
                  </a:lnTo>
                  <a:lnTo>
                    <a:pt x="4278223" y="214630"/>
                  </a:lnTo>
                  <a:lnTo>
                    <a:pt x="4274439" y="210820"/>
                  </a:lnTo>
                  <a:lnTo>
                    <a:pt x="4268216" y="209550"/>
                  </a:lnTo>
                  <a:lnTo>
                    <a:pt x="4258234" y="207010"/>
                  </a:lnTo>
                  <a:lnTo>
                    <a:pt x="4246727" y="203200"/>
                  </a:lnTo>
                  <a:lnTo>
                    <a:pt x="4235970" y="199390"/>
                  </a:lnTo>
                  <a:lnTo>
                    <a:pt x="4239298" y="198120"/>
                  </a:lnTo>
                  <a:lnTo>
                    <a:pt x="4202595" y="184150"/>
                  </a:lnTo>
                  <a:lnTo>
                    <a:pt x="4196257" y="179070"/>
                  </a:lnTo>
                  <a:lnTo>
                    <a:pt x="4188028" y="177800"/>
                  </a:lnTo>
                  <a:lnTo>
                    <a:pt x="4177817" y="175260"/>
                  </a:lnTo>
                  <a:lnTo>
                    <a:pt x="4166095" y="171450"/>
                  </a:lnTo>
                  <a:lnTo>
                    <a:pt x="4153306" y="167640"/>
                  </a:lnTo>
                  <a:lnTo>
                    <a:pt x="4113149" y="156210"/>
                  </a:lnTo>
                  <a:lnTo>
                    <a:pt x="4108970" y="154940"/>
                  </a:lnTo>
                  <a:lnTo>
                    <a:pt x="4108513" y="154813"/>
                  </a:lnTo>
                  <a:lnTo>
                    <a:pt x="4108805" y="154940"/>
                  </a:lnTo>
                  <a:lnTo>
                    <a:pt x="4107662" y="154546"/>
                  </a:lnTo>
                  <a:lnTo>
                    <a:pt x="4104792" y="153670"/>
                  </a:lnTo>
                  <a:lnTo>
                    <a:pt x="4105148" y="153670"/>
                  </a:lnTo>
                  <a:lnTo>
                    <a:pt x="4101503" y="152400"/>
                  </a:lnTo>
                  <a:lnTo>
                    <a:pt x="4097845" y="151130"/>
                  </a:lnTo>
                  <a:lnTo>
                    <a:pt x="4089870" y="147320"/>
                  </a:lnTo>
                  <a:lnTo>
                    <a:pt x="4083100" y="144780"/>
                  </a:lnTo>
                  <a:lnTo>
                    <a:pt x="4078198" y="142240"/>
                  </a:lnTo>
                  <a:lnTo>
                    <a:pt x="4075747" y="140970"/>
                  </a:lnTo>
                  <a:lnTo>
                    <a:pt x="4069219" y="142240"/>
                  </a:lnTo>
                  <a:lnTo>
                    <a:pt x="4057027" y="139700"/>
                  </a:lnTo>
                  <a:lnTo>
                    <a:pt x="4042549" y="137160"/>
                  </a:lnTo>
                  <a:lnTo>
                    <a:pt x="4029202" y="135890"/>
                  </a:lnTo>
                  <a:lnTo>
                    <a:pt x="4022725" y="130810"/>
                  </a:lnTo>
                  <a:lnTo>
                    <a:pt x="4036085" y="130810"/>
                  </a:lnTo>
                  <a:lnTo>
                    <a:pt x="4037914" y="129540"/>
                  </a:lnTo>
                  <a:lnTo>
                    <a:pt x="4032085" y="129540"/>
                  </a:lnTo>
                  <a:lnTo>
                    <a:pt x="4016210" y="127000"/>
                  </a:lnTo>
                  <a:lnTo>
                    <a:pt x="4008272" y="125730"/>
                  </a:lnTo>
                  <a:lnTo>
                    <a:pt x="4006062" y="127000"/>
                  </a:lnTo>
                  <a:lnTo>
                    <a:pt x="3997071" y="123190"/>
                  </a:lnTo>
                  <a:lnTo>
                    <a:pt x="3992194" y="120650"/>
                  </a:lnTo>
                  <a:lnTo>
                    <a:pt x="3988841" y="119380"/>
                  </a:lnTo>
                  <a:lnTo>
                    <a:pt x="3985920" y="116840"/>
                  </a:lnTo>
                  <a:lnTo>
                    <a:pt x="3984460" y="115570"/>
                  </a:lnTo>
                  <a:lnTo>
                    <a:pt x="3979989" y="116840"/>
                  </a:lnTo>
                  <a:lnTo>
                    <a:pt x="3973195" y="115570"/>
                  </a:lnTo>
                  <a:lnTo>
                    <a:pt x="3964457" y="113030"/>
                  </a:lnTo>
                  <a:lnTo>
                    <a:pt x="3954170" y="111760"/>
                  </a:lnTo>
                  <a:lnTo>
                    <a:pt x="3943096" y="107950"/>
                  </a:lnTo>
                  <a:lnTo>
                    <a:pt x="3939540" y="105410"/>
                  </a:lnTo>
                  <a:lnTo>
                    <a:pt x="3935349" y="102870"/>
                  </a:lnTo>
                  <a:lnTo>
                    <a:pt x="3928834" y="101600"/>
                  </a:lnTo>
                  <a:lnTo>
                    <a:pt x="3922331" y="100330"/>
                  </a:lnTo>
                  <a:lnTo>
                    <a:pt x="3916400" y="97878"/>
                  </a:lnTo>
                  <a:lnTo>
                    <a:pt x="3916197" y="100330"/>
                  </a:lnTo>
                  <a:lnTo>
                    <a:pt x="3914254" y="101600"/>
                  </a:lnTo>
                  <a:lnTo>
                    <a:pt x="3908882" y="100330"/>
                  </a:lnTo>
                  <a:lnTo>
                    <a:pt x="3898138" y="97790"/>
                  </a:lnTo>
                  <a:lnTo>
                    <a:pt x="3893604" y="95250"/>
                  </a:lnTo>
                  <a:lnTo>
                    <a:pt x="3893197" y="92710"/>
                  </a:lnTo>
                  <a:lnTo>
                    <a:pt x="3889451" y="90170"/>
                  </a:lnTo>
                  <a:lnTo>
                    <a:pt x="3874871" y="87630"/>
                  </a:lnTo>
                  <a:lnTo>
                    <a:pt x="3849281" y="85090"/>
                  </a:lnTo>
                  <a:lnTo>
                    <a:pt x="3837711" y="82550"/>
                  </a:lnTo>
                  <a:lnTo>
                    <a:pt x="3836720" y="82550"/>
                  </a:lnTo>
                  <a:lnTo>
                    <a:pt x="3833825" y="81280"/>
                  </a:lnTo>
                  <a:lnTo>
                    <a:pt x="3837444" y="81280"/>
                  </a:lnTo>
                  <a:lnTo>
                    <a:pt x="3817810" y="78740"/>
                  </a:lnTo>
                  <a:lnTo>
                    <a:pt x="3781971" y="71120"/>
                  </a:lnTo>
                  <a:lnTo>
                    <a:pt x="3769779" y="68580"/>
                  </a:lnTo>
                  <a:lnTo>
                    <a:pt x="3747998" y="67310"/>
                  </a:lnTo>
                  <a:lnTo>
                    <a:pt x="3746195" y="66040"/>
                  </a:lnTo>
                  <a:lnTo>
                    <a:pt x="3748582" y="68580"/>
                  </a:lnTo>
                  <a:lnTo>
                    <a:pt x="3748836" y="69850"/>
                  </a:lnTo>
                  <a:lnTo>
                    <a:pt x="3747744" y="71120"/>
                  </a:lnTo>
                  <a:lnTo>
                    <a:pt x="3738905" y="69850"/>
                  </a:lnTo>
                  <a:lnTo>
                    <a:pt x="3731095" y="68580"/>
                  </a:lnTo>
                  <a:lnTo>
                    <a:pt x="3724795" y="67310"/>
                  </a:lnTo>
                  <a:lnTo>
                    <a:pt x="3720515" y="66040"/>
                  </a:lnTo>
                  <a:lnTo>
                    <a:pt x="3727983" y="67310"/>
                  </a:lnTo>
                  <a:lnTo>
                    <a:pt x="3728796" y="66040"/>
                  </a:lnTo>
                  <a:lnTo>
                    <a:pt x="3732453" y="66040"/>
                  </a:lnTo>
                  <a:lnTo>
                    <a:pt x="3719449" y="64770"/>
                  </a:lnTo>
                  <a:lnTo>
                    <a:pt x="3717645" y="62230"/>
                  </a:lnTo>
                  <a:lnTo>
                    <a:pt x="3724287" y="63500"/>
                  </a:lnTo>
                  <a:lnTo>
                    <a:pt x="3733076" y="64770"/>
                  </a:lnTo>
                  <a:lnTo>
                    <a:pt x="3737660" y="64770"/>
                  </a:lnTo>
                  <a:lnTo>
                    <a:pt x="3679736" y="57150"/>
                  </a:lnTo>
                  <a:lnTo>
                    <a:pt x="3663696" y="54610"/>
                  </a:lnTo>
                  <a:lnTo>
                    <a:pt x="3668915" y="53340"/>
                  </a:lnTo>
                  <a:lnTo>
                    <a:pt x="3681844" y="54610"/>
                  </a:lnTo>
                  <a:lnTo>
                    <a:pt x="3690696" y="55880"/>
                  </a:lnTo>
                  <a:lnTo>
                    <a:pt x="3683724" y="53340"/>
                  </a:lnTo>
                  <a:lnTo>
                    <a:pt x="3713226" y="59690"/>
                  </a:lnTo>
                  <a:lnTo>
                    <a:pt x="3706558" y="55880"/>
                  </a:lnTo>
                  <a:lnTo>
                    <a:pt x="3711600" y="57150"/>
                  </a:lnTo>
                  <a:lnTo>
                    <a:pt x="3716998" y="57150"/>
                  </a:lnTo>
                  <a:lnTo>
                    <a:pt x="3715131" y="55880"/>
                  </a:lnTo>
                  <a:lnTo>
                    <a:pt x="3711410" y="53340"/>
                  </a:lnTo>
                  <a:lnTo>
                    <a:pt x="3687445" y="49530"/>
                  </a:lnTo>
                  <a:lnTo>
                    <a:pt x="3652278" y="44450"/>
                  </a:lnTo>
                  <a:lnTo>
                    <a:pt x="3628326" y="40640"/>
                  </a:lnTo>
                  <a:lnTo>
                    <a:pt x="3624719" y="41910"/>
                  </a:lnTo>
                  <a:lnTo>
                    <a:pt x="3625265" y="44450"/>
                  </a:lnTo>
                  <a:lnTo>
                    <a:pt x="3621659" y="44450"/>
                  </a:lnTo>
                  <a:lnTo>
                    <a:pt x="3590671" y="40640"/>
                  </a:lnTo>
                  <a:lnTo>
                    <a:pt x="3574110" y="35560"/>
                  </a:lnTo>
                  <a:lnTo>
                    <a:pt x="3560254" y="30480"/>
                  </a:lnTo>
                  <a:lnTo>
                    <a:pt x="3537369" y="27940"/>
                  </a:lnTo>
                  <a:lnTo>
                    <a:pt x="3529850" y="29210"/>
                  </a:lnTo>
                  <a:lnTo>
                    <a:pt x="3521837" y="30480"/>
                  </a:lnTo>
                  <a:lnTo>
                    <a:pt x="3510445" y="30480"/>
                  </a:lnTo>
                  <a:lnTo>
                    <a:pt x="3492817" y="27940"/>
                  </a:lnTo>
                  <a:lnTo>
                    <a:pt x="3496297" y="26670"/>
                  </a:lnTo>
                  <a:lnTo>
                    <a:pt x="3503257" y="24130"/>
                  </a:lnTo>
                  <a:lnTo>
                    <a:pt x="3483013" y="22860"/>
                  </a:lnTo>
                  <a:lnTo>
                    <a:pt x="3472726" y="24130"/>
                  </a:lnTo>
                  <a:lnTo>
                    <a:pt x="3462159" y="24130"/>
                  </a:lnTo>
                  <a:lnTo>
                    <a:pt x="3441039" y="21590"/>
                  </a:lnTo>
                  <a:lnTo>
                    <a:pt x="3448735" y="20320"/>
                  </a:lnTo>
                  <a:lnTo>
                    <a:pt x="3458146" y="21590"/>
                  </a:lnTo>
                  <a:lnTo>
                    <a:pt x="3465499" y="21590"/>
                  </a:lnTo>
                  <a:lnTo>
                    <a:pt x="3451466" y="19050"/>
                  </a:lnTo>
                  <a:lnTo>
                    <a:pt x="3444100" y="19050"/>
                  </a:lnTo>
                  <a:lnTo>
                    <a:pt x="3437801" y="20320"/>
                  </a:lnTo>
                  <a:lnTo>
                    <a:pt x="3426980" y="20320"/>
                  </a:lnTo>
                  <a:lnTo>
                    <a:pt x="3423158" y="16510"/>
                  </a:lnTo>
                  <a:lnTo>
                    <a:pt x="3391763" y="13970"/>
                  </a:lnTo>
                  <a:lnTo>
                    <a:pt x="3325482" y="11430"/>
                  </a:lnTo>
                  <a:lnTo>
                    <a:pt x="3291814" y="10160"/>
                  </a:lnTo>
                  <a:lnTo>
                    <a:pt x="3294380" y="8890"/>
                  </a:lnTo>
                  <a:lnTo>
                    <a:pt x="3302203" y="8890"/>
                  </a:lnTo>
                  <a:lnTo>
                    <a:pt x="3291662" y="7620"/>
                  </a:lnTo>
                  <a:lnTo>
                    <a:pt x="3269881" y="6350"/>
                  </a:lnTo>
                  <a:lnTo>
                    <a:pt x="3262719" y="5943"/>
                  </a:lnTo>
                  <a:lnTo>
                    <a:pt x="3262719" y="11430"/>
                  </a:lnTo>
                  <a:lnTo>
                    <a:pt x="3258134" y="11430"/>
                  </a:lnTo>
                  <a:lnTo>
                    <a:pt x="3245320" y="10160"/>
                  </a:lnTo>
                  <a:lnTo>
                    <a:pt x="3237217" y="8890"/>
                  </a:lnTo>
                  <a:lnTo>
                    <a:pt x="3260839" y="10160"/>
                  </a:lnTo>
                  <a:lnTo>
                    <a:pt x="3262719" y="11430"/>
                  </a:lnTo>
                  <a:lnTo>
                    <a:pt x="3262719" y="5943"/>
                  </a:lnTo>
                  <a:lnTo>
                    <a:pt x="3247580" y="5080"/>
                  </a:lnTo>
                  <a:lnTo>
                    <a:pt x="3224961" y="5080"/>
                  </a:lnTo>
                  <a:lnTo>
                    <a:pt x="3202254" y="3810"/>
                  </a:lnTo>
                  <a:lnTo>
                    <a:pt x="3114268" y="0"/>
                  </a:lnTo>
                  <a:lnTo>
                    <a:pt x="3093212" y="3810"/>
                  </a:lnTo>
                  <a:lnTo>
                    <a:pt x="3088309" y="3810"/>
                  </a:lnTo>
                  <a:lnTo>
                    <a:pt x="3084080" y="2540"/>
                  </a:lnTo>
                  <a:lnTo>
                    <a:pt x="3079470" y="2540"/>
                  </a:lnTo>
                  <a:lnTo>
                    <a:pt x="3081096" y="3810"/>
                  </a:lnTo>
                  <a:lnTo>
                    <a:pt x="3077984" y="5080"/>
                  </a:lnTo>
                  <a:lnTo>
                    <a:pt x="3065754" y="6350"/>
                  </a:lnTo>
                  <a:lnTo>
                    <a:pt x="3061766" y="3810"/>
                  </a:lnTo>
                  <a:lnTo>
                    <a:pt x="3069513" y="2540"/>
                  </a:lnTo>
                  <a:lnTo>
                    <a:pt x="2996361" y="8890"/>
                  </a:lnTo>
                  <a:lnTo>
                    <a:pt x="2921622" y="13970"/>
                  </a:lnTo>
                  <a:lnTo>
                    <a:pt x="2929318" y="11430"/>
                  </a:lnTo>
                  <a:lnTo>
                    <a:pt x="2910306" y="13970"/>
                  </a:lnTo>
                  <a:lnTo>
                    <a:pt x="2896743" y="16510"/>
                  </a:lnTo>
                  <a:lnTo>
                    <a:pt x="2883611" y="20320"/>
                  </a:lnTo>
                  <a:lnTo>
                    <a:pt x="2865869" y="21590"/>
                  </a:lnTo>
                  <a:lnTo>
                    <a:pt x="2871305" y="20320"/>
                  </a:lnTo>
                  <a:lnTo>
                    <a:pt x="2820022" y="25400"/>
                  </a:lnTo>
                  <a:lnTo>
                    <a:pt x="2721292" y="40640"/>
                  </a:lnTo>
                  <a:lnTo>
                    <a:pt x="2678976" y="45720"/>
                  </a:lnTo>
                  <a:lnTo>
                    <a:pt x="2664904" y="50800"/>
                  </a:lnTo>
                  <a:lnTo>
                    <a:pt x="2642336" y="54610"/>
                  </a:lnTo>
                  <a:lnTo>
                    <a:pt x="2620886" y="59690"/>
                  </a:lnTo>
                  <a:lnTo>
                    <a:pt x="2610167" y="64770"/>
                  </a:lnTo>
                  <a:lnTo>
                    <a:pt x="2588844" y="68580"/>
                  </a:lnTo>
                  <a:lnTo>
                    <a:pt x="2575280" y="69850"/>
                  </a:lnTo>
                  <a:lnTo>
                    <a:pt x="2558910" y="73660"/>
                  </a:lnTo>
                  <a:lnTo>
                    <a:pt x="2529141" y="80010"/>
                  </a:lnTo>
                  <a:lnTo>
                    <a:pt x="2519845" y="82550"/>
                  </a:lnTo>
                  <a:lnTo>
                    <a:pt x="2511882" y="86360"/>
                  </a:lnTo>
                  <a:lnTo>
                    <a:pt x="2503373" y="91440"/>
                  </a:lnTo>
                  <a:lnTo>
                    <a:pt x="2492464" y="95250"/>
                  </a:lnTo>
                  <a:lnTo>
                    <a:pt x="2491079" y="92710"/>
                  </a:lnTo>
                  <a:lnTo>
                    <a:pt x="2468778" y="102870"/>
                  </a:lnTo>
                  <a:lnTo>
                    <a:pt x="2455164" y="102870"/>
                  </a:lnTo>
                  <a:lnTo>
                    <a:pt x="2439530" y="110490"/>
                  </a:lnTo>
                  <a:lnTo>
                    <a:pt x="2445931" y="107950"/>
                  </a:lnTo>
                  <a:lnTo>
                    <a:pt x="2453449" y="106680"/>
                  </a:lnTo>
                  <a:lnTo>
                    <a:pt x="2452789" y="107950"/>
                  </a:lnTo>
                  <a:lnTo>
                    <a:pt x="2432964" y="115570"/>
                  </a:lnTo>
                  <a:lnTo>
                    <a:pt x="2412923" y="120650"/>
                  </a:lnTo>
                  <a:lnTo>
                    <a:pt x="2397201" y="125730"/>
                  </a:lnTo>
                  <a:lnTo>
                    <a:pt x="2390330" y="125730"/>
                  </a:lnTo>
                  <a:lnTo>
                    <a:pt x="2333599" y="152400"/>
                  </a:lnTo>
                  <a:lnTo>
                    <a:pt x="2334361" y="151130"/>
                  </a:lnTo>
                  <a:lnTo>
                    <a:pt x="2336723" y="149860"/>
                  </a:lnTo>
                  <a:lnTo>
                    <a:pt x="2329751" y="149860"/>
                  </a:lnTo>
                  <a:lnTo>
                    <a:pt x="2317267" y="156210"/>
                  </a:lnTo>
                  <a:lnTo>
                    <a:pt x="2321280" y="154940"/>
                  </a:lnTo>
                  <a:lnTo>
                    <a:pt x="2316061" y="158750"/>
                  </a:lnTo>
                  <a:lnTo>
                    <a:pt x="2315692" y="160020"/>
                  </a:lnTo>
                  <a:lnTo>
                    <a:pt x="2302014" y="163830"/>
                  </a:lnTo>
                  <a:lnTo>
                    <a:pt x="2284349" y="171450"/>
                  </a:lnTo>
                  <a:lnTo>
                    <a:pt x="2265045" y="179070"/>
                  </a:lnTo>
                  <a:lnTo>
                    <a:pt x="2246465" y="187960"/>
                  </a:lnTo>
                  <a:lnTo>
                    <a:pt x="2250135" y="184150"/>
                  </a:lnTo>
                  <a:lnTo>
                    <a:pt x="2217420" y="196850"/>
                  </a:lnTo>
                  <a:lnTo>
                    <a:pt x="2183396" y="210820"/>
                  </a:lnTo>
                  <a:lnTo>
                    <a:pt x="2154212" y="223520"/>
                  </a:lnTo>
                  <a:lnTo>
                    <a:pt x="2151291" y="223977"/>
                  </a:lnTo>
                  <a:lnTo>
                    <a:pt x="2151291" y="224790"/>
                  </a:lnTo>
                  <a:lnTo>
                    <a:pt x="2148382" y="226060"/>
                  </a:lnTo>
                  <a:lnTo>
                    <a:pt x="2145144" y="227330"/>
                  </a:lnTo>
                  <a:lnTo>
                    <a:pt x="2138883" y="227330"/>
                  </a:lnTo>
                  <a:lnTo>
                    <a:pt x="2149652" y="224790"/>
                  </a:lnTo>
                  <a:lnTo>
                    <a:pt x="2151291" y="224790"/>
                  </a:lnTo>
                  <a:lnTo>
                    <a:pt x="2151291" y="223977"/>
                  </a:lnTo>
                  <a:lnTo>
                    <a:pt x="2145944" y="224790"/>
                  </a:lnTo>
                  <a:lnTo>
                    <a:pt x="2129764" y="224790"/>
                  </a:lnTo>
                  <a:lnTo>
                    <a:pt x="2113635" y="226060"/>
                  </a:lnTo>
                  <a:lnTo>
                    <a:pt x="2097011" y="226060"/>
                  </a:lnTo>
                  <a:lnTo>
                    <a:pt x="2079345" y="227330"/>
                  </a:lnTo>
                  <a:lnTo>
                    <a:pt x="2055482" y="227330"/>
                  </a:lnTo>
                  <a:lnTo>
                    <a:pt x="2059343" y="226060"/>
                  </a:lnTo>
                  <a:lnTo>
                    <a:pt x="2072627" y="224790"/>
                  </a:lnTo>
                  <a:lnTo>
                    <a:pt x="1993747" y="229870"/>
                  </a:lnTo>
                  <a:lnTo>
                    <a:pt x="1956155" y="233680"/>
                  </a:lnTo>
                  <a:lnTo>
                    <a:pt x="1919782" y="238760"/>
                  </a:lnTo>
                  <a:lnTo>
                    <a:pt x="1921090" y="238760"/>
                  </a:lnTo>
                  <a:lnTo>
                    <a:pt x="1918982" y="240030"/>
                  </a:lnTo>
                  <a:lnTo>
                    <a:pt x="1913318" y="242570"/>
                  </a:lnTo>
                  <a:lnTo>
                    <a:pt x="1905482" y="243840"/>
                  </a:lnTo>
                  <a:lnTo>
                    <a:pt x="1888871" y="248920"/>
                  </a:lnTo>
                  <a:lnTo>
                    <a:pt x="1882838" y="250190"/>
                  </a:lnTo>
                  <a:lnTo>
                    <a:pt x="1880158" y="251460"/>
                  </a:lnTo>
                  <a:lnTo>
                    <a:pt x="1879841" y="250190"/>
                  </a:lnTo>
                  <a:lnTo>
                    <a:pt x="1879523" y="248920"/>
                  </a:lnTo>
                  <a:lnTo>
                    <a:pt x="1865185" y="248920"/>
                  </a:lnTo>
                  <a:lnTo>
                    <a:pt x="1852549" y="250190"/>
                  </a:lnTo>
                  <a:lnTo>
                    <a:pt x="1857019" y="245110"/>
                  </a:lnTo>
                  <a:lnTo>
                    <a:pt x="1850885" y="246380"/>
                  </a:lnTo>
                  <a:lnTo>
                    <a:pt x="1843290" y="248920"/>
                  </a:lnTo>
                  <a:lnTo>
                    <a:pt x="1844929" y="250190"/>
                  </a:lnTo>
                  <a:lnTo>
                    <a:pt x="1835696" y="251460"/>
                  </a:lnTo>
                  <a:lnTo>
                    <a:pt x="1832635" y="250190"/>
                  </a:lnTo>
                  <a:lnTo>
                    <a:pt x="1841690" y="247650"/>
                  </a:lnTo>
                  <a:lnTo>
                    <a:pt x="1823783" y="251460"/>
                  </a:lnTo>
                  <a:lnTo>
                    <a:pt x="1814741" y="254000"/>
                  </a:lnTo>
                  <a:lnTo>
                    <a:pt x="1806295" y="256540"/>
                  </a:lnTo>
                  <a:lnTo>
                    <a:pt x="1790128" y="260350"/>
                  </a:lnTo>
                  <a:lnTo>
                    <a:pt x="1790077" y="259080"/>
                  </a:lnTo>
                  <a:lnTo>
                    <a:pt x="1796122" y="257810"/>
                  </a:lnTo>
                  <a:lnTo>
                    <a:pt x="1799056" y="255270"/>
                  </a:lnTo>
                  <a:lnTo>
                    <a:pt x="1787601" y="259080"/>
                  </a:lnTo>
                  <a:lnTo>
                    <a:pt x="1775129" y="262890"/>
                  </a:lnTo>
                  <a:lnTo>
                    <a:pt x="1760664" y="265430"/>
                  </a:lnTo>
                  <a:lnTo>
                    <a:pt x="1743214" y="269240"/>
                  </a:lnTo>
                  <a:lnTo>
                    <a:pt x="1744624" y="267970"/>
                  </a:lnTo>
                  <a:lnTo>
                    <a:pt x="1744002" y="267970"/>
                  </a:lnTo>
                  <a:lnTo>
                    <a:pt x="1718360" y="274320"/>
                  </a:lnTo>
                  <a:lnTo>
                    <a:pt x="1660575" y="289560"/>
                  </a:lnTo>
                  <a:lnTo>
                    <a:pt x="1627428" y="297180"/>
                  </a:lnTo>
                  <a:lnTo>
                    <a:pt x="1630273" y="293370"/>
                  </a:lnTo>
                  <a:lnTo>
                    <a:pt x="1623593" y="294640"/>
                  </a:lnTo>
                  <a:lnTo>
                    <a:pt x="1613814" y="295910"/>
                  </a:lnTo>
                  <a:lnTo>
                    <a:pt x="1607400" y="295910"/>
                  </a:lnTo>
                  <a:lnTo>
                    <a:pt x="1582077" y="303530"/>
                  </a:lnTo>
                  <a:lnTo>
                    <a:pt x="1592821" y="303530"/>
                  </a:lnTo>
                  <a:lnTo>
                    <a:pt x="1576552" y="307340"/>
                  </a:lnTo>
                  <a:lnTo>
                    <a:pt x="1561236" y="312420"/>
                  </a:lnTo>
                  <a:lnTo>
                    <a:pt x="1546479" y="317500"/>
                  </a:lnTo>
                  <a:lnTo>
                    <a:pt x="1531912" y="320040"/>
                  </a:lnTo>
                  <a:lnTo>
                    <a:pt x="1548041" y="314960"/>
                  </a:lnTo>
                  <a:lnTo>
                    <a:pt x="1506499" y="326390"/>
                  </a:lnTo>
                  <a:lnTo>
                    <a:pt x="1530502" y="321310"/>
                  </a:lnTo>
                  <a:lnTo>
                    <a:pt x="1521345" y="326390"/>
                  </a:lnTo>
                  <a:lnTo>
                    <a:pt x="1520380" y="327660"/>
                  </a:lnTo>
                  <a:lnTo>
                    <a:pt x="1517929" y="328930"/>
                  </a:lnTo>
                  <a:lnTo>
                    <a:pt x="1504315" y="332740"/>
                  </a:lnTo>
                  <a:lnTo>
                    <a:pt x="1503146" y="332740"/>
                  </a:lnTo>
                  <a:lnTo>
                    <a:pt x="1493875" y="335280"/>
                  </a:lnTo>
                  <a:lnTo>
                    <a:pt x="1481201" y="337820"/>
                  </a:lnTo>
                  <a:lnTo>
                    <a:pt x="1469821" y="340360"/>
                  </a:lnTo>
                  <a:lnTo>
                    <a:pt x="1461744" y="342900"/>
                  </a:lnTo>
                  <a:lnTo>
                    <a:pt x="1453032" y="346710"/>
                  </a:lnTo>
                  <a:lnTo>
                    <a:pt x="1443215" y="349250"/>
                  </a:lnTo>
                  <a:lnTo>
                    <a:pt x="1431759" y="353060"/>
                  </a:lnTo>
                  <a:lnTo>
                    <a:pt x="1427149" y="353060"/>
                  </a:lnTo>
                  <a:lnTo>
                    <a:pt x="1433931" y="347980"/>
                  </a:lnTo>
                  <a:lnTo>
                    <a:pt x="1430934" y="347980"/>
                  </a:lnTo>
                  <a:lnTo>
                    <a:pt x="1418526" y="353060"/>
                  </a:lnTo>
                  <a:lnTo>
                    <a:pt x="1380782" y="365760"/>
                  </a:lnTo>
                  <a:lnTo>
                    <a:pt x="1366824" y="372110"/>
                  </a:lnTo>
                  <a:lnTo>
                    <a:pt x="1371130" y="369570"/>
                  </a:lnTo>
                  <a:lnTo>
                    <a:pt x="1370749" y="367030"/>
                  </a:lnTo>
                  <a:lnTo>
                    <a:pt x="1369136" y="368300"/>
                  </a:lnTo>
                  <a:lnTo>
                    <a:pt x="1360881" y="373380"/>
                  </a:lnTo>
                  <a:lnTo>
                    <a:pt x="1350378" y="374650"/>
                  </a:lnTo>
                  <a:lnTo>
                    <a:pt x="1348803" y="375920"/>
                  </a:lnTo>
                  <a:lnTo>
                    <a:pt x="1349946" y="373380"/>
                  </a:lnTo>
                  <a:lnTo>
                    <a:pt x="1338186" y="378460"/>
                  </a:lnTo>
                  <a:lnTo>
                    <a:pt x="1339443" y="378460"/>
                  </a:lnTo>
                  <a:lnTo>
                    <a:pt x="1339545" y="379730"/>
                  </a:lnTo>
                  <a:lnTo>
                    <a:pt x="1324292" y="384810"/>
                  </a:lnTo>
                  <a:lnTo>
                    <a:pt x="1327086" y="383540"/>
                  </a:lnTo>
                  <a:lnTo>
                    <a:pt x="1325587" y="383540"/>
                  </a:lnTo>
                  <a:lnTo>
                    <a:pt x="1331379" y="381000"/>
                  </a:lnTo>
                  <a:lnTo>
                    <a:pt x="1304480" y="389890"/>
                  </a:lnTo>
                  <a:lnTo>
                    <a:pt x="1278509" y="400050"/>
                  </a:lnTo>
                  <a:lnTo>
                    <a:pt x="1253134" y="408940"/>
                  </a:lnTo>
                  <a:lnTo>
                    <a:pt x="1228026" y="416560"/>
                  </a:lnTo>
                  <a:lnTo>
                    <a:pt x="1227620" y="415290"/>
                  </a:lnTo>
                  <a:lnTo>
                    <a:pt x="1236624" y="411480"/>
                  </a:lnTo>
                  <a:lnTo>
                    <a:pt x="1245412" y="407670"/>
                  </a:lnTo>
                  <a:lnTo>
                    <a:pt x="1244333" y="406400"/>
                  </a:lnTo>
                  <a:lnTo>
                    <a:pt x="1208354" y="420370"/>
                  </a:lnTo>
                  <a:lnTo>
                    <a:pt x="1136065" y="450850"/>
                  </a:lnTo>
                  <a:lnTo>
                    <a:pt x="1108379" y="461899"/>
                  </a:lnTo>
                  <a:lnTo>
                    <a:pt x="1102080" y="466090"/>
                  </a:lnTo>
                  <a:lnTo>
                    <a:pt x="1087805" y="471170"/>
                  </a:lnTo>
                  <a:lnTo>
                    <a:pt x="1070190" y="476250"/>
                  </a:lnTo>
                  <a:lnTo>
                    <a:pt x="1052499" y="483870"/>
                  </a:lnTo>
                  <a:lnTo>
                    <a:pt x="1058011" y="481330"/>
                  </a:lnTo>
                  <a:lnTo>
                    <a:pt x="1058760" y="478790"/>
                  </a:lnTo>
                  <a:lnTo>
                    <a:pt x="1057478" y="480060"/>
                  </a:lnTo>
                  <a:lnTo>
                    <a:pt x="1033551" y="488950"/>
                  </a:lnTo>
                  <a:lnTo>
                    <a:pt x="1008341" y="500380"/>
                  </a:lnTo>
                  <a:lnTo>
                    <a:pt x="980414" y="514350"/>
                  </a:lnTo>
                  <a:lnTo>
                    <a:pt x="948296" y="529590"/>
                  </a:lnTo>
                  <a:lnTo>
                    <a:pt x="953516" y="525780"/>
                  </a:lnTo>
                  <a:lnTo>
                    <a:pt x="937780" y="530860"/>
                  </a:lnTo>
                  <a:lnTo>
                    <a:pt x="920038" y="539750"/>
                  </a:lnTo>
                  <a:lnTo>
                    <a:pt x="902119" y="547370"/>
                  </a:lnTo>
                  <a:lnTo>
                    <a:pt x="885837" y="554990"/>
                  </a:lnTo>
                  <a:lnTo>
                    <a:pt x="876642" y="560070"/>
                  </a:lnTo>
                  <a:lnTo>
                    <a:pt x="874483" y="562610"/>
                  </a:lnTo>
                  <a:lnTo>
                    <a:pt x="877062" y="562610"/>
                  </a:lnTo>
                  <a:lnTo>
                    <a:pt x="853871" y="570230"/>
                  </a:lnTo>
                  <a:lnTo>
                    <a:pt x="831913" y="580390"/>
                  </a:lnTo>
                  <a:lnTo>
                    <a:pt x="810907" y="590550"/>
                  </a:lnTo>
                  <a:lnTo>
                    <a:pt x="770521" y="613410"/>
                  </a:lnTo>
                  <a:lnTo>
                    <a:pt x="750620" y="623570"/>
                  </a:lnTo>
                  <a:lnTo>
                    <a:pt x="717029" y="638429"/>
                  </a:lnTo>
                  <a:lnTo>
                    <a:pt x="724547" y="632460"/>
                  </a:lnTo>
                  <a:lnTo>
                    <a:pt x="719607" y="635000"/>
                  </a:lnTo>
                  <a:lnTo>
                    <a:pt x="676033" y="660400"/>
                  </a:lnTo>
                  <a:lnTo>
                    <a:pt x="680656" y="660400"/>
                  </a:lnTo>
                  <a:lnTo>
                    <a:pt x="682510" y="657860"/>
                  </a:lnTo>
                  <a:lnTo>
                    <a:pt x="692670" y="655320"/>
                  </a:lnTo>
                  <a:lnTo>
                    <a:pt x="687793" y="659130"/>
                  </a:lnTo>
                  <a:lnTo>
                    <a:pt x="681037" y="662940"/>
                  </a:lnTo>
                  <a:lnTo>
                    <a:pt x="673150" y="668020"/>
                  </a:lnTo>
                  <a:lnTo>
                    <a:pt x="664895" y="673100"/>
                  </a:lnTo>
                  <a:lnTo>
                    <a:pt x="672490" y="666750"/>
                  </a:lnTo>
                  <a:lnTo>
                    <a:pt x="669886" y="666750"/>
                  </a:lnTo>
                  <a:lnTo>
                    <a:pt x="661987" y="669290"/>
                  </a:lnTo>
                  <a:lnTo>
                    <a:pt x="653643" y="673100"/>
                  </a:lnTo>
                  <a:lnTo>
                    <a:pt x="655434" y="673100"/>
                  </a:lnTo>
                  <a:lnTo>
                    <a:pt x="652894" y="674370"/>
                  </a:lnTo>
                  <a:lnTo>
                    <a:pt x="653986" y="675640"/>
                  </a:lnTo>
                  <a:lnTo>
                    <a:pt x="642658" y="679450"/>
                  </a:lnTo>
                  <a:lnTo>
                    <a:pt x="639749" y="683260"/>
                  </a:lnTo>
                  <a:lnTo>
                    <a:pt x="635457" y="688340"/>
                  </a:lnTo>
                  <a:lnTo>
                    <a:pt x="619975" y="695960"/>
                  </a:lnTo>
                  <a:lnTo>
                    <a:pt x="620991" y="694690"/>
                  </a:lnTo>
                  <a:lnTo>
                    <a:pt x="612711" y="699770"/>
                  </a:lnTo>
                  <a:lnTo>
                    <a:pt x="604583" y="704850"/>
                  </a:lnTo>
                  <a:lnTo>
                    <a:pt x="596188" y="709930"/>
                  </a:lnTo>
                  <a:lnTo>
                    <a:pt x="587121" y="715010"/>
                  </a:lnTo>
                  <a:lnTo>
                    <a:pt x="586181" y="713740"/>
                  </a:lnTo>
                  <a:lnTo>
                    <a:pt x="590473" y="711200"/>
                  </a:lnTo>
                  <a:lnTo>
                    <a:pt x="595947" y="707390"/>
                  </a:lnTo>
                  <a:lnTo>
                    <a:pt x="598500" y="704850"/>
                  </a:lnTo>
                  <a:lnTo>
                    <a:pt x="585838" y="712470"/>
                  </a:lnTo>
                  <a:lnTo>
                    <a:pt x="573735" y="721360"/>
                  </a:lnTo>
                  <a:lnTo>
                    <a:pt x="561682" y="728980"/>
                  </a:lnTo>
                  <a:lnTo>
                    <a:pt x="549135" y="735330"/>
                  </a:lnTo>
                  <a:lnTo>
                    <a:pt x="555002" y="731520"/>
                  </a:lnTo>
                  <a:lnTo>
                    <a:pt x="568147" y="723900"/>
                  </a:lnTo>
                  <a:lnTo>
                    <a:pt x="574027" y="720090"/>
                  </a:lnTo>
                  <a:lnTo>
                    <a:pt x="562610" y="723900"/>
                  </a:lnTo>
                  <a:lnTo>
                    <a:pt x="554964" y="727710"/>
                  </a:lnTo>
                  <a:lnTo>
                    <a:pt x="548449" y="731520"/>
                  </a:lnTo>
                  <a:lnTo>
                    <a:pt x="540410" y="735330"/>
                  </a:lnTo>
                  <a:lnTo>
                    <a:pt x="541705" y="735330"/>
                  </a:lnTo>
                  <a:lnTo>
                    <a:pt x="511594" y="750570"/>
                  </a:lnTo>
                  <a:lnTo>
                    <a:pt x="519518" y="748030"/>
                  </a:lnTo>
                  <a:lnTo>
                    <a:pt x="504748" y="760730"/>
                  </a:lnTo>
                  <a:lnTo>
                    <a:pt x="504405" y="760945"/>
                  </a:lnTo>
                  <a:lnTo>
                    <a:pt x="504405" y="769607"/>
                  </a:lnTo>
                  <a:lnTo>
                    <a:pt x="503732" y="770559"/>
                  </a:lnTo>
                  <a:lnTo>
                    <a:pt x="500976" y="772896"/>
                  </a:lnTo>
                  <a:lnTo>
                    <a:pt x="499402" y="773963"/>
                  </a:lnTo>
                  <a:lnTo>
                    <a:pt x="502386" y="770890"/>
                  </a:lnTo>
                  <a:lnTo>
                    <a:pt x="504405" y="769607"/>
                  </a:lnTo>
                  <a:lnTo>
                    <a:pt x="504405" y="760945"/>
                  </a:lnTo>
                  <a:lnTo>
                    <a:pt x="487718" y="770890"/>
                  </a:lnTo>
                  <a:lnTo>
                    <a:pt x="469074" y="782320"/>
                  </a:lnTo>
                  <a:lnTo>
                    <a:pt x="449478" y="796290"/>
                  </a:lnTo>
                  <a:lnTo>
                    <a:pt x="460857" y="787400"/>
                  </a:lnTo>
                  <a:lnTo>
                    <a:pt x="460819" y="786130"/>
                  </a:lnTo>
                  <a:lnTo>
                    <a:pt x="456044" y="787400"/>
                  </a:lnTo>
                  <a:lnTo>
                    <a:pt x="453186" y="787400"/>
                  </a:lnTo>
                  <a:lnTo>
                    <a:pt x="446887" y="791210"/>
                  </a:lnTo>
                  <a:lnTo>
                    <a:pt x="440855" y="793750"/>
                  </a:lnTo>
                  <a:lnTo>
                    <a:pt x="436791" y="795020"/>
                  </a:lnTo>
                  <a:lnTo>
                    <a:pt x="436410" y="795020"/>
                  </a:lnTo>
                  <a:lnTo>
                    <a:pt x="427266" y="801370"/>
                  </a:lnTo>
                  <a:lnTo>
                    <a:pt x="417804" y="807720"/>
                  </a:lnTo>
                  <a:lnTo>
                    <a:pt x="407403" y="814070"/>
                  </a:lnTo>
                  <a:lnTo>
                    <a:pt x="395490" y="822960"/>
                  </a:lnTo>
                  <a:lnTo>
                    <a:pt x="394068" y="822960"/>
                  </a:lnTo>
                  <a:lnTo>
                    <a:pt x="384657" y="829310"/>
                  </a:lnTo>
                  <a:lnTo>
                    <a:pt x="386918" y="829310"/>
                  </a:lnTo>
                  <a:lnTo>
                    <a:pt x="340055" y="859790"/>
                  </a:lnTo>
                  <a:lnTo>
                    <a:pt x="312839" y="876300"/>
                  </a:lnTo>
                  <a:lnTo>
                    <a:pt x="265899" y="913130"/>
                  </a:lnTo>
                  <a:lnTo>
                    <a:pt x="251955" y="924560"/>
                  </a:lnTo>
                  <a:lnTo>
                    <a:pt x="238531" y="937260"/>
                  </a:lnTo>
                  <a:lnTo>
                    <a:pt x="220548" y="951230"/>
                  </a:lnTo>
                  <a:lnTo>
                    <a:pt x="216827" y="952500"/>
                  </a:lnTo>
                  <a:lnTo>
                    <a:pt x="219456" y="949960"/>
                  </a:lnTo>
                  <a:lnTo>
                    <a:pt x="224193" y="944880"/>
                  </a:lnTo>
                  <a:lnTo>
                    <a:pt x="226720" y="942340"/>
                  </a:lnTo>
                  <a:lnTo>
                    <a:pt x="214579" y="949960"/>
                  </a:lnTo>
                  <a:lnTo>
                    <a:pt x="203631" y="957580"/>
                  </a:lnTo>
                  <a:lnTo>
                    <a:pt x="193141" y="966470"/>
                  </a:lnTo>
                  <a:lnTo>
                    <a:pt x="182410" y="974090"/>
                  </a:lnTo>
                  <a:lnTo>
                    <a:pt x="185051" y="971550"/>
                  </a:lnTo>
                  <a:lnTo>
                    <a:pt x="181292" y="972820"/>
                  </a:lnTo>
                  <a:lnTo>
                    <a:pt x="176009" y="975360"/>
                  </a:lnTo>
                  <a:lnTo>
                    <a:pt x="169748" y="981710"/>
                  </a:lnTo>
                  <a:lnTo>
                    <a:pt x="166420" y="985520"/>
                  </a:lnTo>
                  <a:lnTo>
                    <a:pt x="162166" y="989330"/>
                  </a:lnTo>
                  <a:lnTo>
                    <a:pt x="153123" y="995680"/>
                  </a:lnTo>
                  <a:lnTo>
                    <a:pt x="155194" y="993140"/>
                  </a:lnTo>
                  <a:lnTo>
                    <a:pt x="157645" y="989330"/>
                  </a:lnTo>
                  <a:lnTo>
                    <a:pt x="162826" y="982980"/>
                  </a:lnTo>
                  <a:lnTo>
                    <a:pt x="132232" y="1009650"/>
                  </a:lnTo>
                  <a:lnTo>
                    <a:pt x="121716" y="1019810"/>
                  </a:lnTo>
                  <a:lnTo>
                    <a:pt x="120815" y="1018540"/>
                  </a:lnTo>
                  <a:lnTo>
                    <a:pt x="124066" y="1014730"/>
                  </a:lnTo>
                  <a:lnTo>
                    <a:pt x="129108" y="1009650"/>
                  </a:lnTo>
                  <a:lnTo>
                    <a:pt x="133578" y="1005840"/>
                  </a:lnTo>
                  <a:lnTo>
                    <a:pt x="120065" y="1016000"/>
                  </a:lnTo>
                  <a:lnTo>
                    <a:pt x="105905" y="1028700"/>
                  </a:lnTo>
                  <a:lnTo>
                    <a:pt x="94157" y="1038860"/>
                  </a:lnTo>
                  <a:lnTo>
                    <a:pt x="87960" y="1045210"/>
                  </a:lnTo>
                  <a:lnTo>
                    <a:pt x="91630" y="1042670"/>
                  </a:lnTo>
                  <a:lnTo>
                    <a:pt x="93395" y="1042073"/>
                  </a:lnTo>
                  <a:lnTo>
                    <a:pt x="94564" y="1038860"/>
                  </a:lnTo>
                  <a:lnTo>
                    <a:pt x="98729" y="1035050"/>
                  </a:lnTo>
                  <a:lnTo>
                    <a:pt x="107543" y="1027430"/>
                  </a:lnTo>
                  <a:lnTo>
                    <a:pt x="114401" y="1022350"/>
                  </a:lnTo>
                  <a:lnTo>
                    <a:pt x="119075" y="1021080"/>
                  </a:lnTo>
                  <a:lnTo>
                    <a:pt x="121399" y="1019810"/>
                  </a:lnTo>
                  <a:lnTo>
                    <a:pt x="111226" y="1028700"/>
                  </a:lnTo>
                  <a:lnTo>
                    <a:pt x="124218" y="1022350"/>
                  </a:lnTo>
                  <a:lnTo>
                    <a:pt x="140296" y="1009650"/>
                  </a:lnTo>
                  <a:lnTo>
                    <a:pt x="156235" y="995680"/>
                  </a:lnTo>
                  <a:lnTo>
                    <a:pt x="157683" y="994410"/>
                  </a:lnTo>
                  <a:lnTo>
                    <a:pt x="174625" y="980440"/>
                  </a:lnTo>
                  <a:lnTo>
                    <a:pt x="168351" y="990600"/>
                  </a:lnTo>
                  <a:lnTo>
                    <a:pt x="178181" y="980440"/>
                  </a:lnTo>
                  <a:lnTo>
                    <a:pt x="183146" y="975360"/>
                  </a:lnTo>
                  <a:lnTo>
                    <a:pt x="184823" y="974090"/>
                  </a:lnTo>
                  <a:lnTo>
                    <a:pt x="188175" y="971550"/>
                  </a:lnTo>
                  <a:lnTo>
                    <a:pt x="193586" y="969010"/>
                  </a:lnTo>
                  <a:lnTo>
                    <a:pt x="198259" y="967740"/>
                  </a:lnTo>
                  <a:lnTo>
                    <a:pt x="187921" y="976630"/>
                  </a:lnTo>
                  <a:lnTo>
                    <a:pt x="197256" y="970280"/>
                  </a:lnTo>
                  <a:lnTo>
                    <a:pt x="200634" y="967740"/>
                  </a:lnTo>
                  <a:lnTo>
                    <a:pt x="207365" y="962660"/>
                  </a:lnTo>
                  <a:lnTo>
                    <a:pt x="215557" y="957580"/>
                  </a:lnTo>
                  <a:lnTo>
                    <a:pt x="217246" y="956310"/>
                  </a:lnTo>
                  <a:lnTo>
                    <a:pt x="216700" y="957580"/>
                  </a:lnTo>
                  <a:lnTo>
                    <a:pt x="215442" y="958850"/>
                  </a:lnTo>
                  <a:lnTo>
                    <a:pt x="218325" y="956310"/>
                  </a:lnTo>
                  <a:lnTo>
                    <a:pt x="222669" y="952500"/>
                  </a:lnTo>
                  <a:lnTo>
                    <a:pt x="229882" y="946150"/>
                  </a:lnTo>
                  <a:lnTo>
                    <a:pt x="227431" y="949960"/>
                  </a:lnTo>
                  <a:lnTo>
                    <a:pt x="233603" y="947648"/>
                  </a:lnTo>
                  <a:lnTo>
                    <a:pt x="235826" y="946150"/>
                  </a:lnTo>
                  <a:lnTo>
                    <a:pt x="243382" y="941070"/>
                  </a:lnTo>
                  <a:lnTo>
                    <a:pt x="269176" y="920750"/>
                  </a:lnTo>
                  <a:lnTo>
                    <a:pt x="278815" y="914400"/>
                  </a:lnTo>
                  <a:lnTo>
                    <a:pt x="276656" y="916940"/>
                  </a:lnTo>
                  <a:lnTo>
                    <a:pt x="279971" y="914400"/>
                  </a:lnTo>
                  <a:lnTo>
                    <a:pt x="293281" y="904240"/>
                  </a:lnTo>
                  <a:lnTo>
                    <a:pt x="295097" y="900430"/>
                  </a:lnTo>
                  <a:lnTo>
                    <a:pt x="294881" y="899160"/>
                  </a:lnTo>
                  <a:lnTo>
                    <a:pt x="305384" y="889000"/>
                  </a:lnTo>
                  <a:lnTo>
                    <a:pt x="329272" y="882650"/>
                  </a:lnTo>
                  <a:lnTo>
                    <a:pt x="331279" y="877570"/>
                  </a:lnTo>
                  <a:lnTo>
                    <a:pt x="343344" y="868680"/>
                  </a:lnTo>
                  <a:lnTo>
                    <a:pt x="342569" y="871220"/>
                  </a:lnTo>
                  <a:lnTo>
                    <a:pt x="345249" y="868680"/>
                  </a:lnTo>
                  <a:lnTo>
                    <a:pt x="346583" y="867410"/>
                  </a:lnTo>
                  <a:lnTo>
                    <a:pt x="347916" y="866140"/>
                  </a:lnTo>
                  <a:lnTo>
                    <a:pt x="346964" y="866140"/>
                  </a:lnTo>
                  <a:lnTo>
                    <a:pt x="344855" y="867410"/>
                  </a:lnTo>
                  <a:lnTo>
                    <a:pt x="346748" y="864870"/>
                  </a:lnTo>
                  <a:lnTo>
                    <a:pt x="363766" y="854710"/>
                  </a:lnTo>
                  <a:lnTo>
                    <a:pt x="381749" y="842010"/>
                  </a:lnTo>
                  <a:lnTo>
                    <a:pt x="397192" y="833120"/>
                  </a:lnTo>
                  <a:lnTo>
                    <a:pt x="401916" y="831850"/>
                  </a:lnTo>
                  <a:lnTo>
                    <a:pt x="406628" y="830580"/>
                  </a:lnTo>
                  <a:lnTo>
                    <a:pt x="406260" y="828040"/>
                  </a:lnTo>
                  <a:lnTo>
                    <a:pt x="401421" y="830580"/>
                  </a:lnTo>
                  <a:lnTo>
                    <a:pt x="399237" y="831850"/>
                  </a:lnTo>
                  <a:lnTo>
                    <a:pt x="406882" y="825500"/>
                  </a:lnTo>
                  <a:lnTo>
                    <a:pt x="414604" y="822960"/>
                  </a:lnTo>
                  <a:lnTo>
                    <a:pt x="424383" y="816610"/>
                  </a:lnTo>
                  <a:lnTo>
                    <a:pt x="436079" y="807720"/>
                  </a:lnTo>
                  <a:lnTo>
                    <a:pt x="449592" y="800100"/>
                  </a:lnTo>
                  <a:lnTo>
                    <a:pt x="444830" y="805180"/>
                  </a:lnTo>
                  <a:lnTo>
                    <a:pt x="439674" y="808990"/>
                  </a:lnTo>
                  <a:lnTo>
                    <a:pt x="438861" y="810260"/>
                  </a:lnTo>
                  <a:lnTo>
                    <a:pt x="447103" y="806450"/>
                  </a:lnTo>
                  <a:lnTo>
                    <a:pt x="454774" y="800100"/>
                  </a:lnTo>
                  <a:lnTo>
                    <a:pt x="456311" y="798830"/>
                  </a:lnTo>
                  <a:lnTo>
                    <a:pt x="460794" y="796290"/>
                  </a:lnTo>
                  <a:lnTo>
                    <a:pt x="469785" y="791210"/>
                  </a:lnTo>
                  <a:lnTo>
                    <a:pt x="484517" y="783590"/>
                  </a:lnTo>
                  <a:lnTo>
                    <a:pt x="497459" y="775970"/>
                  </a:lnTo>
                  <a:lnTo>
                    <a:pt x="497662" y="775754"/>
                  </a:lnTo>
                  <a:lnTo>
                    <a:pt x="498576" y="776046"/>
                  </a:lnTo>
                  <a:lnTo>
                    <a:pt x="500405" y="775931"/>
                  </a:lnTo>
                  <a:lnTo>
                    <a:pt x="504596" y="773557"/>
                  </a:lnTo>
                  <a:lnTo>
                    <a:pt x="504520" y="770178"/>
                  </a:lnTo>
                  <a:lnTo>
                    <a:pt x="504926" y="769264"/>
                  </a:lnTo>
                  <a:lnTo>
                    <a:pt x="516305" y="762000"/>
                  </a:lnTo>
                  <a:lnTo>
                    <a:pt x="535152" y="750570"/>
                  </a:lnTo>
                  <a:lnTo>
                    <a:pt x="539102" y="748030"/>
                  </a:lnTo>
                  <a:lnTo>
                    <a:pt x="554875" y="737870"/>
                  </a:lnTo>
                  <a:lnTo>
                    <a:pt x="562648" y="735330"/>
                  </a:lnTo>
                  <a:lnTo>
                    <a:pt x="582612" y="725170"/>
                  </a:lnTo>
                  <a:lnTo>
                    <a:pt x="600659" y="715010"/>
                  </a:lnTo>
                  <a:lnTo>
                    <a:pt x="607415" y="711200"/>
                  </a:lnTo>
                  <a:lnTo>
                    <a:pt x="629754" y="699770"/>
                  </a:lnTo>
                  <a:lnTo>
                    <a:pt x="629348" y="701040"/>
                  </a:lnTo>
                  <a:lnTo>
                    <a:pt x="630047" y="699770"/>
                  </a:lnTo>
                  <a:lnTo>
                    <a:pt x="630758" y="698500"/>
                  </a:lnTo>
                  <a:lnTo>
                    <a:pt x="634276" y="695960"/>
                  </a:lnTo>
                  <a:lnTo>
                    <a:pt x="646696" y="687070"/>
                  </a:lnTo>
                  <a:lnTo>
                    <a:pt x="653757" y="683260"/>
                  </a:lnTo>
                  <a:lnTo>
                    <a:pt x="668629" y="675640"/>
                  </a:lnTo>
                  <a:lnTo>
                    <a:pt x="675703" y="671830"/>
                  </a:lnTo>
                  <a:lnTo>
                    <a:pt x="676071" y="674370"/>
                  </a:lnTo>
                  <a:lnTo>
                    <a:pt x="673188" y="676910"/>
                  </a:lnTo>
                  <a:lnTo>
                    <a:pt x="663676" y="681990"/>
                  </a:lnTo>
                  <a:lnTo>
                    <a:pt x="679970" y="673633"/>
                  </a:lnTo>
                  <a:lnTo>
                    <a:pt x="678827" y="674814"/>
                  </a:lnTo>
                  <a:lnTo>
                    <a:pt x="677913" y="675906"/>
                  </a:lnTo>
                  <a:lnTo>
                    <a:pt x="685520" y="670280"/>
                  </a:lnTo>
                  <a:lnTo>
                    <a:pt x="683209" y="671512"/>
                  </a:lnTo>
                  <a:lnTo>
                    <a:pt x="684517" y="670560"/>
                  </a:lnTo>
                  <a:lnTo>
                    <a:pt x="689622" y="666750"/>
                  </a:lnTo>
                  <a:lnTo>
                    <a:pt x="700671" y="660400"/>
                  </a:lnTo>
                  <a:lnTo>
                    <a:pt x="697636" y="665480"/>
                  </a:lnTo>
                  <a:lnTo>
                    <a:pt x="706234" y="660400"/>
                  </a:lnTo>
                  <a:lnTo>
                    <a:pt x="714832" y="655320"/>
                  </a:lnTo>
                  <a:lnTo>
                    <a:pt x="732536" y="645160"/>
                  </a:lnTo>
                  <a:lnTo>
                    <a:pt x="739736" y="641350"/>
                  </a:lnTo>
                  <a:lnTo>
                    <a:pt x="751738" y="635000"/>
                  </a:lnTo>
                  <a:lnTo>
                    <a:pt x="773480" y="624840"/>
                  </a:lnTo>
                  <a:lnTo>
                    <a:pt x="769912" y="623570"/>
                  </a:lnTo>
                  <a:lnTo>
                    <a:pt x="763892" y="623570"/>
                  </a:lnTo>
                  <a:lnTo>
                    <a:pt x="763612" y="621030"/>
                  </a:lnTo>
                  <a:lnTo>
                    <a:pt x="777240" y="612140"/>
                  </a:lnTo>
                  <a:lnTo>
                    <a:pt x="779081" y="613410"/>
                  </a:lnTo>
                  <a:lnTo>
                    <a:pt x="780821" y="614387"/>
                  </a:lnTo>
                  <a:lnTo>
                    <a:pt x="782485" y="613410"/>
                  </a:lnTo>
                  <a:lnTo>
                    <a:pt x="785380" y="612140"/>
                  </a:lnTo>
                  <a:lnTo>
                    <a:pt x="788263" y="610870"/>
                  </a:lnTo>
                  <a:lnTo>
                    <a:pt x="776617" y="619760"/>
                  </a:lnTo>
                  <a:lnTo>
                    <a:pt x="783767" y="615950"/>
                  </a:lnTo>
                  <a:lnTo>
                    <a:pt x="786460" y="613410"/>
                  </a:lnTo>
                  <a:lnTo>
                    <a:pt x="788581" y="612140"/>
                  </a:lnTo>
                  <a:lnTo>
                    <a:pt x="790371" y="610870"/>
                  </a:lnTo>
                  <a:lnTo>
                    <a:pt x="793965" y="608330"/>
                  </a:lnTo>
                  <a:lnTo>
                    <a:pt x="794664" y="610870"/>
                  </a:lnTo>
                  <a:lnTo>
                    <a:pt x="798703" y="608330"/>
                  </a:lnTo>
                  <a:lnTo>
                    <a:pt x="802741" y="605790"/>
                  </a:lnTo>
                  <a:lnTo>
                    <a:pt x="801890" y="608330"/>
                  </a:lnTo>
                  <a:lnTo>
                    <a:pt x="799185" y="609600"/>
                  </a:lnTo>
                  <a:lnTo>
                    <a:pt x="791946" y="612140"/>
                  </a:lnTo>
                  <a:lnTo>
                    <a:pt x="788098" y="614680"/>
                  </a:lnTo>
                  <a:lnTo>
                    <a:pt x="807516" y="607060"/>
                  </a:lnTo>
                  <a:lnTo>
                    <a:pt x="810298" y="605790"/>
                  </a:lnTo>
                  <a:lnTo>
                    <a:pt x="815873" y="603250"/>
                  </a:lnTo>
                  <a:lnTo>
                    <a:pt x="821740" y="601980"/>
                  </a:lnTo>
                  <a:lnTo>
                    <a:pt x="820153" y="601980"/>
                  </a:lnTo>
                  <a:lnTo>
                    <a:pt x="820521" y="599440"/>
                  </a:lnTo>
                  <a:lnTo>
                    <a:pt x="829462" y="594360"/>
                  </a:lnTo>
                  <a:lnTo>
                    <a:pt x="840955" y="589280"/>
                  </a:lnTo>
                  <a:lnTo>
                    <a:pt x="846366" y="589280"/>
                  </a:lnTo>
                  <a:lnTo>
                    <a:pt x="852728" y="588010"/>
                  </a:lnTo>
                  <a:lnTo>
                    <a:pt x="857846" y="584200"/>
                  </a:lnTo>
                  <a:lnTo>
                    <a:pt x="873594" y="577850"/>
                  </a:lnTo>
                  <a:lnTo>
                    <a:pt x="872680" y="575310"/>
                  </a:lnTo>
                  <a:lnTo>
                    <a:pt x="879627" y="571500"/>
                  </a:lnTo>
                  <a:lnTo>
                    <a:pt x="881519" y="572770"/>
                  </a:lnTo>
                  <a:lnTo>
                    <a:pt x="884555" y="571500"/>
                  </a:lnTo>
                  <a:lnTo>
                    <a:pt x="898182" y="565150"/>
                  </a:lnTo>
                  <a:lnTo>
                    <a:pt x="928001" y="549910"/>
                  </a:lnTo>
                  <a:lnTo>
                    <a:pt x="926503" y="548640"/>
                  </a:lnTo>
                  <a:lnTo>
                    <a:pt x="923264" y="549910"/>
                  </a:lnTo>
                  <a:lnTo>
                    <a:pt x="925220" y="548640"/>
                  </a:lnTo>
                  <a:lnTo>
                    <a:pt x="925995" y="548195"/>
                  </a:lnTo>
                  <a:lnTo>
                    <a:pt x="926503" y="548093"/>
                  </a:lnTo>
                  <a:lnTo>
                    <a:pt x="927569" y="547687"/>
                  </a:lnTo>
                  <a:lnTo>
                    <a:pt x="926045" y="548170"/>
                  </a:lnTo>
                  <a:lnTo>
                    <a:pt x="940104" y="541020"/>
                  </a:lnTo>
                  <a:lnTo>
                    <a:pt x="955586" y="534670"/>
                  </a:lnTo>
                  <a:lnTo>
                    <a:pt x="966139" y="529590"/>
                  </a:lnTo>
                  <a:lnTo>
                    <a:pt x="971423" y="527050"/>
                  </a:lnTo>
                  <a:lnTo>
                    <a:pt x="1034923" y="501650"/>
                  </a:lnTo>
                  <a:lnTo>
                    <a:pt x="1050175" y="495300"/>
                  </a:lnTo>
                  <a:lnTo>
                    <a:pt x="1050518" y="496570"/>
                  </a:lnTo>
                  <a:lnTo>
                    <a:pt x="1053198" y="495300"/>
                  </a:lnTo>
                  <a:lnTo>
                    <a:pt x="1069301" y="487680"/>
                  </a:lnTo>
                  <a:lnTo>
                    <a:pt x="1078941" y="483870"/>
                  </a:lnTo>
                  <a:lnTo>
                    <a:pt x="1088567" y="480060"/>
                  </a:lnTo>
                  <a:lnTo>
                    <a:pt x="1106449" y="472440"/>
                  </a:lnTo>
                  <a:lnTo>
                    <a:pt x="1121130" y="464820"/>
                  </a:lnTo>
                  <a:lnTo>
                    <a:pt x="1128344" y="462280"/>
                  </a:lnTo>
                  <a:lnTo>
                    <a:pt x="1138834" y="459740"/>
                  </a:lnTo>
                  <a:lnTo>
                    <a:pt x="1136180" y="462280"/>
                  </a:lnTo>
                  <a:lnTo>
                    <a:pt x="1141844" y="459740"/>
                  </a:lnTo>
                  <a:lnTo>
                    <a:pt x="1147495" y="457200"/>
                  </a:lnTo>
                  <a:lnTo>
                    <a:pt x="1156614" y="453390"/>
                  </a:lnTo>
                  <a:lnTo>
                    <a:pt x="1167498" y="449580"/>
                  </a:lnTo>
                  <a:lnTo>
                    <a:pt x="1184122" y="444500"/>
                  </a:lnTo>
                  <a:lnTo>
                    <a:pt x="1177099" y="448310"/>
                  </a:lnTo>
                  <a:lnTo>
                    <a:pt x="1176553" y="448310"/>
                  </a:lnTo>
                  <a:lnTo>
                    <a:pt x="1165186" y="452120"/>
                  </a:lnTo>
                  <a:lnTo>
                    <a:pt x="1180858" y="448310"/>
                  </a:lnTo>
                  <a:lnTo>
                    <a:pt x="1190028" y="444500"/>
                  </a:lnTo>
                  <a:lnTo>
                    <a:pt x="1193076" y="443230"/>
                  </a:lnTo>
                  <a:lnTo>
                    <a:pt x="1205395" y="439420"/>
                  </a:lnTo>
                  <a:lnTo>
                    <a:pt x="1221359" y="431800"/>
                  </a:lnTo>
                  <a:lnTo>
                    <a:pt x="1221193" y="433070"/>
                  </a:lnTo>
                  <a:lnTo>
                    <a:pt x="1229525" y="431800"/>
                  </a:lnTo>
                  <a:lnTo>
                    <a:pt x="1241501" y="427990"/>
                  </a:lnTo>
                  <a:lnTo>
                    <a:pt x="1252245" y="422910"/>
                  </a:lnTo>
                  <a:lnTo>
                    <a:pt x="1234478" y="427990"/>
                  </a:lnTo>
                  <a:lnTo>
                    <a:pt x="1243926" y="424180"/>
                  </a:lnTo>
                  <a:lnTo>
                    <a:pt x="1253032" y="420370"/>
                  </a:lnTo>
                  <a:lnTo>
                    <a:pt x="1266355" y="416560"/>
                  </a:lnTo>
                  <a:lnTo>
                    <a:pt x="1270800" y="415290"/>
                  </a:lnTo>
                  <a:lnTo>
                    <a:pt x="1265593" y="420370"/>
                  </a:lnTo>
                  <a:lnTo>
                    <a:pt x="1281760" y="415290"/>
                  </a:lnTo>
                  <a:lnTo>
                    <a:pt x="1301965" y="408940"/>
                  </a:lnTo>
                  <a:lnTo>
                    <a:pt x="1334503" y="396240"/>
                  </a:lnTo>
                  <a:lnTo>
                    <a:pt x="1365034" y="384810"/>
                  </a:lnTo>
                  <a:lnTo>
                    <a:pt x="1389291" y="379730"/>
                  </a:lnTo>
                  <a:lnTo>
                    <a:pt x="1395361" y="378460"/>
                  </a:lnTo>
                  <a:lnTo>
                    <a:pt x="1396517" y="375920"/>
                  </a:lnTo>
                  <a:lnTo>
                    <a:pt x="1387462" y="378460"/>
                  </a:lnTo>
                  <a:lnTo>
                    <a:pt x="1378115" y="379730"/>
                  </a:lnTo>
                  <a:lnTo>
                    <a:pt x="1378381" y="378460"/>
                  </a:lnTo>
                  <a:lnTo>
                    <a:pt x="1390256" y="375920"/>
                  </a:lnTo>
                  <a:lnTo>
                    <a:pt x="1396199" y="374650"/>
                  </a:lnTo>
                  <a:lnTo>
                    <a:pt x="1407325" y="372110"/>
                  </a:lnTo>
                  <a:lnTo>
                    <a:pt x="1412900" y="370840"/>
                  </a:lnTo>
                  <a:lnTo>
                    <a:pt x="1426540" y="368300"/>
                  </a:lnTo>
                  <a:lnTo>
                    <a:pt x="1435188" y="367030"/>
                  </a:lnTo>
                  <a:lnTo>
                    <a:pt x="1453934" y="360680"/>
                  </a:lnTo>
                  <a:lnTo>
                    <a:pt x="1465961" y="355600"/>
                  </a:lnTo>
                  <a:lnTo>
                    <a:pt x="1472133" y="353060"/>
                  </a:lnTo>
                  <a:lnTo>
                    <a:pt x="1478292" y="350520"/>
                  </a:lnTo>
                  <a:lnTo>
                    <a:pt x="1497965" y="344170"/>
                  </a:lnTo>
                  <a:lnTo>
                    <a:pt x="1494878" y="344170"/>
                  </a:lnTo>
                  <a:lnTo>
                    <a:pt x="1494510" y="342900"/>
                  </a:lnTo>
                  <a:lnTo>
                    <a:pt x="1499717" y="339090"/>
                  </a:lnTo>
                  <a:lnTo>
                    <a:pt x="1513344" y="334010"/>
                  </a:lnTo>
                  <a:lnTo>
                    <a:pt x="1527924" y="331470"/>
                  </a:lnTo>
                  <a:lnTo>
                    <a:pt x="1535658" y="331470"/>
                  </a:lnTo>
                  <a:lnTo>
                    <a:pt x="1536192" y="332740"/>
                  </a:lnTo>
                  <a:lnTo>
                    <a:pt x="1529130" y="336550"/>
                  </a:lnTo>
                  <a:lnTo>
                    <a:pt x="1523492" y="337820"/>
                  </a:lnTo>
                  <a:lnTo>
                    <a:pt x="1520647" y="339090"/>
                  </a:lnTo>
                  <a:lnTo>
                    <a:pt x="1520774" y="337820"/>
                  </a:lnTo>
                  <a:lnTo>
                    <a:pt x="1515033" y="340360"/>
                  </a:lnTo>
                  <a:lnTo>
                    <a:pt x="1510461" y="341630"/>
                  </a:lnTo>
                  <a:lnTo>
                    <a:pt x="1509128" y="342900"/>
                  </a:lnTo>
                  <a:lnTo>
                    <a:pt x="1513090" y="342900"/>
                  </a:lnTo>
                  <a:lnTo>
                    <a:pt x="1515833" y="340360"/>
                  </a:lnTo>
                  <a:lnTo>
                    <a:pt x="1521802" y="339090"/>
                  </a:lnTo>
                  <a:lnTo>
                    <a:pt x="1527771" y="337820"/>
                  </a:lnTo>
                  <a:lnTo>
                    <a:pt x="1541729" y="335280"/>
                  </a:lnTo>
                  <a:lnTo>
                    <a:pt x="1552105" y="332740"/>
                  </a:lnTo>
                  <a:lnTo>
                    <a:pt x="1553248" y="334010"/>
                  </a:lnTo>
                  <a:lnTo>
                    <a:pt x="1561553" y="330200"/>
                  </a:lnTo>
                  <a:lnTo>
                    <a:pt x="1557426" y="330200"/>
                  </a:lnTo>
                  <a:lnTo>
                    <a:pt x="1567865" y="327660"/>
                  </a:lnTo>
                  <a:lnTo>
                    <a:pt x="1586230" y="322580"/>
                  </a:lnTo>
                  <a:lnTo>
                    <a:pt x="1592402" y="321310"/>
                  </a:lnTo>
                  <a:lnTo>
                    <a:pt x="1598587" y="320040"/>
                  </a:lnTo>
                  <a:lnTo>
                    <a:pt x="1604772" y="318770"/>
                  </a:lnTo>
                  <a:lnTo>
                    <a:pt x="1626184" y="313690"/>
                  </a:lnTo>
                  <a:lnTo>
                    <a:pt x="1616049" y="313690"/>
                  </a:lnTo>
                  <a:lnTo>
                    <a:pt x="1621053" y="312420"/>
                  </a:lnTo>
                  <a:lnTo>
                    <a:pt x="1644256" y="307340"/>
                  </a:lnTo>
                  <a:lnTo>
                    <a:pt x="1652295" y="304800"/>
                  </a:lnTo>
                  <a:lnTo>
                    <a:pt x="1657451" y="302260"/>
                  </a:lnTo>
                  <a:lnTo>
                    <a:pt x="1672069" y="297180"/>
                  </a:lnTo>
                  <a:lnTo>
                    <a:pt x="1679409" y="297180"/>
                  </a:lnTo>
                  <a:lnTo>
                    <a:pt x="1680121" y="298450"/>
                  </a:lnTo>
                  <a:lnTo>
                    <a:pt x="1683258" y="298450"/>
                  </a:lnTo>
                  <a:lnTo>
                    <a:pt x="1697926" y="294640"/>
                  </a:lnTo>
                  <a:lnTo>
                    <a:pt x="1706727" y="294640"/>
                  </a:lnTo>
                  <a:lnTo>
                    <a:pt x="1701571" y="297180"/>
                  </a:lnTo>
                  <a:lnTo>
                    <a:pt x="1695272" y="299720"/>
                  </a:lnTo>
                  <a:lnTo>
                    <a:pt x="1715909" y="294640"/>
                  </a:lnTo>
                  <a:lnTo>
                    <a:pt x="1735010" y="290830"/>
                  </a:lnTo>
                  <a:lnTo>
                    <a:pt x="1751926" y="289560"/>
                  </a:lnTo>
                  <a:lnTo>
                    <a:pt x="1765973" y="287020"/>
                  </a:lnTo>
                  <a:lnTo>
                    <a:pt x="1763102" y="287756"/>
                  </a:lnTo>
                  <a:lnTo>
                    <a:pt x="1767382" y="287020"/>
                  </a:lnTo>
                  <a:lnTo>
                    <a:pt x="1774977" y="285750"/>
                  </a:lnTo>
                  <a:lnTo>
                    <a:pt x="1765820" y="285750"/>
                  </a:lnTo>
                  <a:lnTo>
                    <a:pt x="1774850" y="284480"/>
                  </a:lnTo>
                  <a:lnTo>
                    <a:pt x="1782432" y="283210"/>
                  </a:lnTo>
                  <a:lnTo>
                    <a:pt x="1785277" y="281940"/>
                  </a:lnTo>
                  <a:lnTo>
                    <a:pt x="1784134" y="280670"/>
                  </a:lnTo>
                  <a:lnTo>
                    <a:pt x="1784680" y="278130"/>
                  </a:lnTo>
                  <a:lnTo>
                    <a:pt x="1792579" y="275590"/>
                  </a:lnTo>
                  <a:lnTo>
                    <a:pt x="1803425" y="274320"/>
                  </a:lnTo>
                  <a:lnTo>
                    <a:pt x="1815833" y="271780"/>
                  </a:lnTo>
                  <a:lnTo>
                    <a:pt x="1826844" y="270510"/>
                  </a:lnTo>
                  <a:lnTo>
                    <a:pt x="1833499" y="270510"/>
                  </a:lnTo>
                  <a:lnTo>
                    <a:pt x="1817751" y="273050"/>
                  </a:lnTo>
                  <a:lnTo>
                    <a:pt x="1817662" y="274320"/>
                  </a:lnTo>
                  <a:lnTo>
                    <a:pt x="1818728" y="275590"/>
                  </a:lnTo>
                  <a:lnTo>
                    <a:pt x="1817192" y="276072"/>
                  </a:lnTo>
                  <a:lnTo>
                    <a:pt x="1819998" y="275590"/>
                  </a:lnTo>
                  <a:lnTo>
                    <a:pt x="1827898" y="275590"/>
                  </a:lnTo>
                  <a:lnTo>
                    <a:pt x="1825485" y="276860"/>
                  </a:lnTo>
                  <a:lnTo>
                    <a:pt x="1834718" y="275590"/>
                  </a:lnTo>
                  <a:lnTo>
                    <a:pt x="1843951" y="274320"/>
                  </a:lnTo>
                  <a:lnTo>
                    <a:pt x="1851812" y="271780"/>
                  </a:lnTo>
                  <a:lnTo>
                    <a:pt x="1854492" y="270510"/>
                  </a:lnTo>
                  <a:lnTo>
                    <a:pt x="1857171" y="269240"/>
                  </a:lnTo>
                  <a:lnTo>
                    <a:pt x="1859851" y="267970"/>
                  </a:lnTo>
                  <a:lnTo>
                    <a:pt x="1878888" y="264160"/>
                  </a:lnTo>
                  <a:lnTo>
                    <a:pt x="1874393" y="266700"/>
                  </a:lnTo>
                  <a:lnTo>
                    <a:pt x="1886762" y="266700"/>
                  </a:lnTo>
                  <a:lnTo>
                    <a:pt x="1914639" y="259080"/>
                  </a:lnTo>
                  <a:lnTo>
                    <a:pt x="1923859" y="257810"/>
                  </a:lnTo>
                  <a:lnTo>
                    <a:pt x="1930895" y="256540"/>
                  </a:lnTo>
                  <a:lnTo>
                    <a:pt x="1938870" y="255270"/>
                  </a:lnTo>
                  <a:lnTo>
                    <a:pt x="1924354" y="255270"/>
                  </a:lnTo>
                  <a:lnTo>
                    <a:pt x="1929218" y="254000"/>
                  </a:lnTo>
                  <a:lnTo>
                    <a:pt x="1936597" y="252730"/>
                  </a:lnTo>
                  <a:lnTo>
                    <a:pt x="1947265" y="251460"/>
                  </a:lnTo>
                  <a:lnTo>
                    <a:pt x="1957933" y="250190"/>
                  </a:lnTo>
                  <a:lnTo>
                    <a:pt x="1958936" y="251002"/>
                  </a:lnTo>
                  <a:lnTo>
                    <a:pt x="1963635" y="250190"/>
                  </a:lnTo>
                  <a:lnTo>
                    <a:pt x="1980247" y="250190"/>
                  </a:lnTo>
                  <a:lnTo>
                    <a:pt x="2017331" y="247650"/>
                  </a:lnTo>
                  <a:lnTo>
                    <a:pt x="2022856" y="248920"/>
                  </a:lnTo>
                  <a:lnTo>
                    <a:pt x="2023935" y="250190"/>
                  </a:lnTo>
                  <a:lnTo>
                    <a:pt x="2024722" y="250190"/>
                  </a:lnTo>
                  <a:lnTo>
                    <a:pt x="2029409" y="251460"/>
                  </a:lnTo>
                  <a:lnTo>
                    <a:pt x="2047125" y="250190"/>
                  </a:lnTo>
                  <a:lnTo>
                    <a:pt x="2073224" y="250190"/>
                  </a:lnTo>
                  <a:lnTo>
                    <a:pt x="2091817" y="248920"/>
                  </a:lnTo>
                  <a:lnTo>
                    <a:pt x="2086762" y="247650"/>
                  </a:lnTo>
                  <a:lnTo>
                    <a:pt x="2085936" y="247650"/>
                  </a:lnTo>
                  <a:lnTo>
                    <a:pt x="2090851" y="246380"/>
                  </a:lnTo>
                  <a:lnTo>
                    <a:pt x="2102980" y="245110"/>
                  </a:lnTo>
                  <a:lnTo>
                    <a:pt x="2090331" y="245110"/>
                  </a:lnTo>
                  <a:lnTo>
                    <a:pt x="2065045" y="247650"/>
                  </a:lnTo>
                  <a:lnTo>
                    <a:pt x="2052408" y="247650"/>
                  </a:lnTo>
                  <a:lnTo>
                    <a:pt x="2060498" y="246380"/>
                  </a:lnTo>
                  <a:lnTo>
                    <a:pt x="2076678" y="243840"/>
                  </a:lnTo>
                  <a:lnTo>
                    <a:pt x="2073148" y="243840"/>
                  </a:lnTo>
                  <a:lnTo>
                    <a:pt x="2061781" y="245110"/>
                  </a:lnTo>
                  <a:lnTo>
                    <a:pt x="2051570" y="245110"/>
                  </a:lnTo>
                  <a:lnTo>
                    <a:pt x="2043379" y="246380"/>
                  </a:lnTo>
                  <a:lnTo>
                    <a:pt x="2055101" y="243484"/>
                  </a:lnTo>
                  <a:lnTo>
                    <a:pt x="2049792" y="242570"/>
                  </a:lnTo>
                  <a:lnTo>
                    <a:pt x="2058771" y="242570"/>
                  </a:lnTo>
                  <a:lnTo>
                    <a:pt x="2065566" y="242570"/>
                  </a:lnTo>
                  <a:lnTo>
                    <a:pt x="2098052" y="240030"/>
                  </a:lnTo>
                  <a:lnTo>
                    <a:pt x="2112708" y="240030"/>
                  </a:lnTo>
                  <a:lnTo>
                    <a:pt x="2115629" y="240030"/>
                  </a:lnTo>
                  <a:lnTo>
                    <a:pt x="2115134" y="244551"/>
                  </a:lnTo>
                  <a:lnTo>
                    <a:pt x="2113940" y="245110"/>
                  </a:lnTo>
                  <a:lnTo>
                    <a:pt x="2107006" y="245110"/>
                  </a:lnTo>
                  <a:lnTo>
                    <a:pt x="2105622" y="246380"/>
                  </a:lnTo>
                  <a:lnTo>
                    <a:pt x="2111210" y="246380"/>
                  </a:lnTo>
                  <a:lnTo>
                    <a:pt x="2104580" y="250190"/>
                  </a:lnTo>
                  <a:lnTo>
                    <a:pt x="2095080" y="254000"/>
                  </a:lnTo>
                  <a:lnTo>
                    <a:pt x="2092363" y="252730"/>
                  </a:lnTo>
                  <a:lnTo>
                    <a:pt x="2094814" y="250190"/>
                  </a:lnTo>
                  <a:lnTo>
                    <a:pt x="2100884" y="246380"/>
                  </a:lnTo>
                  <a:lnTo>
                    <a:pt x="2079752" y="256540"/>
                  </a:lnTo>
                  <a:lnTo>
                    <a:pt x="2078050" y="256540"/>
                  </a:lnTo>
                  <a:lnTo>
                    <a:pt x="2082901" y="254000"/>
                  </a:lnTo>
                  <a:lnTo>
                    <a:pt x="2083701" y="251460"/>
                  </a:lnTo>
                  <a:lnTo>
                    <a:pt x="2074087" y="256540"/>
                  </a:lnTo>
                  <a:lnTo>
                    <a:pt x="2059965" y="261620"/>
                  </a:lnTo>
                  <a:lnTo>
                    <a:pt x="2045271" y="267970"/>
                  </a:lnTo>
                  <a:lnTo>
                    <a:pt x="2033943" y="275590"/>
                  </a:lnTo>
                  <a:lnTo>
                    <a:pt x="2032279" y="274320"/>
                  </a:lnTo>
                  <a:lnTo>
                    <a:pt x="2001532" y="290830"/>
                  </a:lnTo>
                  <a:lnTo>
                    <a:pt x="1994966" y="294640"/>
                  </a:lnTo>
                  <a:lnTo>
                    <a:pt x="1988731" y="298450"/>
                  </a:lnTo>
                  <a:lnTo>
                    <a:pt x="1976920" y="304800"/>
                  </a:lnTo>
                  <a:lnTo>
                    <a:pt x="1971167" y="308610"/>
                  </a:lnTo>
                  <a:lnTo>
                    <a:pt x="1965528" y="312420"/>
                  </a:lnTo>
                  <a:lnTo>
                    <a:pt x="1959927" y="314960"/>
                  </a:lnTo>
                  <a:lnTo>
                    <a:pt x="1954301" y="318770"/>
                  </a:lnTo>
                  <a:lnTo>
                    <a:pt x="1948535" y="322580"/>
                  </a:lnTo>
                  <a:lnTo>
                    <a:pt x="1942528" y="326390"/>
                  </a:lnTo>
                  <a:lnTo>
                    <a:pt x="1936292" y="331470"/>
                  </a:lnTo>
                  <a:lnTo>
                    <a:pt x="1929841" y="335280"/>
                  </a:lnTo>
                  <a:lnTo>
                    <a:pt x="1928101" y="339090"/>
                  </a:lnTo>
                  <a:lnTo>
                    <a:pt x="1922614" y="344170"/>
                  </a:lnTo>
                  <a:lnTo>
                    <a:pt x="1907946" y="356870"/>
                  </a:lnTo>
                  <a:lnTo>
                    <a:pt x="1888578" y="370840"/>
                  </a:lnTo>
                  <a:lnTo>
                    <a:pt x="1868512" y="387350"/>
                  </a:lnTo>
                  <a:lnTo>
                    <a:pt x="1848459" y="405130"/>
                  </a:lnTo>
                  <a:lnTo>
                    <a:pt x="1829092" y="425450"/>
                  </a:lnTo>
                  <a:lnTo>
                    <a:pt x="1821268" y="435610"/>
                  </a:lnTo>
                  <a:lnTo>
                    <a:pt x="1820113" y="438150"/>
                  </a:lnTo>
                  <a:lnTo>
                    <a:pt x="1820938" y="438150"/>
                  </a:lnTo>
                  <a:lnTo>
                    <a:pt x="1819059" y="443230"/>
                  </a:lnTo>
                  <a:lnTo>
                    <a:pt x="1813687" y="447040"/>
                  </a:lnTo>
                  <a:lnTo>
                    <a:pt x="1805825" y="454660"/>
                  </a:lnTo>
                  <a:lnTo>
                    <a:pt x="1800593" y="461010"/>
                  </a:lnTo>
                  <a:lnTo>
                    <a:pt x="1803107" y="455930"/>
                  </a:lnTo>
                  <a:lnTo>
                    <a:pt x="1793430" y="468630"/>
                  </a:lnTo>
                  <a:lnTo>
                    <a:pt x="1785543" y="478790"/>
                  </a:lnTo>
                  <a:lnTo>
                    <a:pt x="1778711" y="488950"/>
                  </a:lnTo>
                  <a:lnTo>
                    <a:pt x="1772208" y="499110"/>
                  </a:lnTo>
                  <a:lnTo>
                    <a:pt x="1765769" y="509270"/>
                  </a:lnTo>
                  <a:lnTo>
                    <a:pt x="1751215" y="535940"/>
                  </a:lnTo>
                  <a:lnTo>
                    <a:pt x="1742770" y="553720"/>
                  </a:lnTo>
                  <a:lnTo>
                    <a:pt x="1746364" y="548640"/>
                  </a:lnTo>
                  <a:lnTo>
                    <a:pt x="1750301" y="543560"/>
                  </a:lnTo>
                  <a:lnTo>
                    <a:pt x="1737347" y="566420"/>
                  </a:lnTo>
                  <a:lnTo>
                    <a:pt x="1738287" y="562610"/>
                  </a:lnTo>
                  <a:lnTo>
                    <a:pt x="1729270" y="586740"/>
                  </a:lnTo>
                  <a:lnTo>
                    <a:pt x="1720545" y="612140"/>
                  </a:lnTo>
                  <a:lnTo>
                    <a:pt x="1713357" y="638810"/>
                  </a:lnTo>
                  <a:lnTo>
                    <a:pt x="1708924" y="665480"/>
                  </a:lnTo>
                  <a:lnTo>
                    <a:pt x="1707972" y="693420"/>
                  </a:lnTo>
                  <a:lnTo>
                    <a:pt x="1711452" y="720090"/>
                  </a:lnTo>
                  <a:lnTo>
                    <a:pt x="1718665" y="742950"/>
                  </a:lnTo>
                  <a:lnTo>
                    <a:pt x="1728914" y="763270"/>
                  </a:lnTo>
                  <a:lnTo>
                    <a:pt x="1727365" y="759460"/>
                  </a:lnTo>
                  <a:lnTo>
                    <a:pt x="1734985" y="772160"/>
                  </a:lnTo>
                  <a:lnTo>
                    <a:pt x="1743341" y="783590"/>
                  </a:lnTo>
                  <a:lnTo>
                    <a:pt x="1752473" y="793750"/>
                  </a:lnTo>
                  <a:lnTo>
                    <a:pt x="1762417" y="802640"/>
                  </a:lnTo>
                  <a:lnTo>
                    <a:pt x="1771281" y="812800"/>
                  </a:lnTo>
                  <a:lnTo>
                    <a:pt x="1768411" y="810260"/>
                  </a:lnTo>
                  <a:lnTo>
                    <a:pt x="1764411" y="807720"/>
                  </a:lnTo>
                  <a:lnTo>
                    <a:pt x="1760689" y="803910"/>
                  </a:lnTo>
                  <a:lnTo>
                    <a:pt x="1795284" y="833120"/>
                  </a:lnTo>
                  <a:lnTo>
                    <a:pt x="1839950" y="857250"/>
                  </a:lnTo>
                  <a:lnTo>
                    <a:pt x="1887639" y="872490"/>
                  </a:lnTo>
                  <a:lnTo>
                    <a:pt x="1903031" y="877570"/>
                  </a:lnTo>
                  <a:lnTo>
                    <a:pt x="1923059" y="882650"/>
                  </a:lnTo>
                  <a:lnTo>
                    <a:pt x="1946402" y="886460"/>
                  </a:lnTo>
                  <a:lnTo>
                    <a:pt x="1971713" y="889000"/>
                  </a:lnTo>
                  <a:lnTo>
                    <a:pt x="1984590" y="889000"/>
                  </a:lnTo>
                  <a:lnTo>
                    <a:pt x="1997468" y="890270"/>
                  </a:lnTo>
                  <a:lnTo>
                    <a:pt x="2066556" y="890270"/>
                  </a:lnTo>
                  <a:lnTo>
                    <a:pt x="2063584" y="889000"/>
                  </a:lnTo>
                  <a:lnTo>
                    <a:pt x="2071484" y="887730"/>
                  </a:lnTo>
                  <a:lnTo>
                    <a:pt x="2074570" y="887730"/>
                  </a:lnTo>
                  <a:lnTo>
                    <a:pt x="2082406" y="886460"/>
                  </a:lnTo>
                  <a:lnTo>
                    <a:pt x="2128697" y="880110"/>
                  </a:lnTo>
                  <a:lnTo>
                    <a:pt x="2175294" y="871220"/>
                  </a:lnTo>
                  <a:lnTo>
                    <a:pt x="2201126" y="864870"/>
                  </a:lnTo>
                  <a:lnTo>
                    <a:pt x="2216632" y="861060"/>
                  </a:lnTo>
                  <a:lnTo>
                    <a:pt x="2221801" y="859790"/>
                  </a:lnTo>
                  <a:lnTo>
                    <a:pt x="2252484" y="849630"/>
                  </a:lnTo>
                  <a:lnTo>
                    <a:pt x="2267839" y="844550"/>
                  </a:lnTo>
                  <a:lnTo>
                    <a:pt x="2288679" y="836930"/>
                  </a:lnTo>
                  <a:lnTo>
                    <a:pt x="2313000" y="828040"/>
                  </a:lnTo>
                  <a:lnTo>
                    <a:pt x="2356916" y="807720"/>
                  </a:lnTo>
                  <a:lnTo>
                    <a:pt x="2366302" y="802640"/>
                  </a:lnTo>
                  <a:lnTo>
                    <a:pt x="2399169" y="784860"/>
                  </a:lnTo>
                  <a:lnTo>
                    <a:pt x="2402675" y="782320"/>
                  </a:lnTo>
                  <a:lnTo>
                    <a:pt x="2416670" y="772160"/>
                  </a:lnTo>
                  <a:lnTo>
                    <a:pt x="2424836" y="763270"/>
                  </a:lnTo>
                  <a:lnTo>
                    <a:pt x="2434755" y="754380"/>
                  </a:lnTo>
                  <a:lnTo>
                    <a:pt x="2457475" y="737870"/>
                  </a:lnTo>
                  <a:lnTo>
                    <a:pt x="2447836" y="749300"/>
                  </a:lnTo>
                  <a:lnTo>
                    <a:pt x="2471597" y="730250"/>
                  </a:lnTo>
                  <a:lnTo>
                    <a:pt x="2476004" y="726440"/>
                  </a:lnTo>
                  <a:lnTo>
                    <a:pt x="2495105" y="709930"/>
                  </a:lnTo>
                  <a:lnTo>
                    <a:pt x="2518003" y="688340"/>
                  </a:lnTo>
                  <a:lnTo>
                    <a:pt x="2539923" y="665480"/>
                  </a:lnTo>
                  <a:lnTo>
                    <a:pt x="2560294" y="641350"/>
                  </a:lnTo>
                  <a:lnTo>
                    <a:pt x="2568562" y="629920"/>
                  </a:lnTo>
                  <a:lnTo>
                    <a:pt x="2542108" y="629920"/>
                  </a:lnTo>
                  <a:lnTo>
                    <a:pt x="2541409" y="629920"/>
                  </a:lnTo>
                  <a:lnTo>
                    <a:pt x="2536723" y="637540"/>
                  </a:lnTo>
                  <a:lnTo>
                    <a:pt x="2530741" y="645160"/>
                  </a:lnTo>
                  <a:lnTo>
                    <a:pt x="2523667" y="655320"/>
                  </a:lnTo>
                  <a:lnTo>
                    <a:pt x="2515743" y="664210"/>
                  </a:lnTo>
                  <a:lnTo>
                    <a:pt x="2507132" y="674370"/>
                  </a:lnTo>
                  <a:lnTo>
                    <a:pt x="2498077" y="683260"/>
                  </a:lnTo>
                  <a:lnTo>
                    <a:pt x="2480741" y="699490"/>
                  </a:lnTo>
                  <a:lnTo>
                    <a:pt x="2480691" y="699770"/>
                  </a:lnTo>
                  <a:lnTo>
                    <a:pt x="2479789" y="702310"/>
                  </a:lnTo>
                  <a:lnTo>
                    <a:pt x="2469273" y="711200"/>
                  </a:lnTo>
                  <a:lnTo>
                    <a:pt x="2462149" y="715010"/>
                  </a:lnTo>
                  <a:lnTo>
                    <a:pt x="2453830" y="720090"/>
                  </a:lnTo>
                  <a:lnTo>
                    <a:pt x="2446223" y="725170"/>
                  </a:lnTo>
                  <a:lnTo>
                    <a:pt x="2441244" y="726440"/>
                  </a:lnTo>
                  <a:lnTo>
                    <a:pt x="2446426" y="722630"/>
                  </a:lnTo>
                  <a:lnTo>
                    <a:pt x="2451443" y="718820"/>
                  </a:lnTo>
                  <a:lnTo>
                    <a:pt x="2456396" y="713740"/>
                  </a:lnTo>
                  <a:lnTo>
                    <a:pt x="2461374" y="709930"/>
                  </a:lnTo>
                  <a:lnTo>
                    <a:pt x="2451900" y="716280"/>
                  </a:lnTo>
                  <a:lnTo>
                    <a:pt x="2442235" y="723900"/>
                  </a:lnTo>
                  <a:lnTo>
                    <a:pt x="2432723" y="731520"/>
                  </a:lnTo>
                  <a:lnTo>
                    <a:pt x="2423744" y="737870"/>
                  </a:lnTo>
                  <a:lnTo>
                    <a:pt x="2424201" y="735330"/>
                  </a:lnTo>
                  <a:lnTo>
                    <a:pt x="2405303" y="749300"/>
                  </a:lnTo>
                  <a:lnTo>
                    <a:pt x="2392261" y="760730"/>
                  </a:lnTo>
                  <a:lnTo>
                    <a:pt x="2378303" y="770890"/>
                  </a:lnTo>
                  <a:lnTo>
                    <a:pt x="2356599" y="783590"/>
                  </a:lnTo>
                  <a:lnTo>
                    <a:pt x="2358123" y="783590"/>
                  </a:lnTo>
                  <a:lnTo>
                    <a:pt x="2359545" y="782320"/>
                  </a:lnTo>
                  <a:lnTo>
                    <a:pt x="2361044" y="782320"/>
                  </a:lnTo>
                  <a:lnTo>
                    <a:pt x="2349970" y="789940"/>
                  </a:lnTo>
                  <a:lnTo>
                    <a:pt x="2342413" y="792480"/>
                  </a:lnTo>
                  <a:lnTo>
                    <a:pt x="2334730" y="796290"/>
                  </a:lnTo>
                  <a:lnTo>
                    <a:pt x="2323249" y="802640"/>
                  </a:lnTo>
                  <a:lnTo>
                    <a:pt x="2315070" y="801370"/>
                  </a:lnTo>
                  <a:lnTo>
                    <a:pt x="2301570" y="808990"/>
                  </a:lnTo>
                  <a:lnTo>
                    <a:pt x="2282952" y="819150"/>
                  </a:lnTo>
                  <a:lnTo>
                    <a:pt x="2255990" y="830580"/>
                  </a:lnTo>
                  <a:lnTo>
                    <a:pt x="2241156" y="836930"/>
                  </a:lnTo>
                  <a:lnTo>
                    <a:pt x="2247074" y="833120"/>
                  </a:lnTo>
                  <a:lnTo>
                    <a:pt x="2254161" y="829310"/>
                  </a:lnTo>
                  <a:lnTo>
                    <a:pt x="2262047" y="826770"/>
                  </a:lnTo>
                  <a:lnTo>
                    <a:pt x="2268270" y="822960"/>
                  </a:lnTo>
                  <a:lnTo>
                    <a:pt x="2270353" y="821690"/>
                  </a:lnTo>
                  <a:lnTo>
                    <a:pt x="2287219" y="814070"/>
                  </a:lnTo>
                  <a:lnTo>
                    <a:pt x="2295067" y="810260"/>
                  </a:lnTo>
                  <a:lnTo>
                    <a:pt x="2302052" y="806450"/>
                  </a:lnTo>
                  <a:lnTo>
                    <a:pt x="2296071" y="808990"/>
                  </a:lnTo>
                  <a:lnTo>
                    <a:pt x="2288743" y="811530"/>
                  </a:lnTo>
                  <a:lnTo>
                    <a:pt x="2280602" y="815340"/>
                  </a:lnTo>
                  <a:lnTo>
                    <a:pt x="2266721" y="821690"/>
                  </a:lnTo>
                  <a:lnTo>
                    <a:pt x="2261425" y="822960"/>
                  </a:lnTo>
                  <a:lnTo>
                    <a:pt x="2257094" y="825500"/>
                  </a:lnTo>
                  <a:lnTo>
                    <a:pt x="2252688" y="826770"/>
                  </a:lnTo>
                  <a:lnTo>
                    <a:pt x="2247531" y="830580"/>
                  </a:lnTo>
                  <a:lnTo>
                    <a:pt x="2253246" y="828040"/>
                  </a:lnTo>
                  <a:lnTo>
                    <a:pt x="2260181" y="824230"/>
                  </a:lnTo>
                  <a:lnTo>
                    <a:pt x="2265997" y="822960"/>
                  </a:lnTo>
                  <a:lnTo>
                    <a:pt x="2249881" y="830580"/>
                  </a:lnTo>
                  <a:lnTo>
                    <a:pt x="2236597" y="836930"/>
                  </a:lnTo>
                  <a:lnTo>
                    <a:pt x="2218156" y="843280"/>
                  </a:lnTo>
                  <a:lnTo>
                    <a:pt x="2197265" y="849630"/>
                  </a:lnTo>
                  <a:lnTo>
                    <a:pt x="2198027" y="847090"/>
                  </a:lnTo>
                  <a:lnTo>
                    <a:pt x="2193658" y="847090"/>
                  </a:lnTo>
                  <a:lnTo>
                    <a:pt x="2173008" y="850900"/>
                  </a:lnTo>
                  <a:lnTo>
                    <a:pt x="2165210" y="852170"/>
                  </a:lnTo>
                  <a:lnTo>
                    <a:pt x="2156891" y="854710"/>
                  </a:lnTo>
                  <a:lnTo>
                    <a:pt x="2122411" y="859790"/>
                  </a:lnTo>
                  <a:lnTo>
                    <a:pt x="2114600" y="859790"/>
                  </a:lnTo>
                  <a:lnTo>
                    <a:pt x="2107527" y="861060"/>
                  </a:lnTo>
                  <a:lnTo>
                    <a:pt x="2101418" y="861060"/>
                  </a:lnTo>
                  <a:lnTo>
                    <a:pt x="2096541" y="859790"/>
                  </a:lnTo>
                  <a:lnTo>
                    <a:pt x="2076754" y="863600"/>
                  </a:lnTo>
                  <a:lnTo>
                    <a:pt x="2056777" y="864870"/>
                  </a:lnTo>
                  <a:lnTo>
                    <a:pt x="1995246" y="864870"/>
                  </a:lnTo>
                  <a:lnTo>
                    <a:pt x="1973897" y="862330"/>
                  </a:lnTo>
                  <a:lnTo>
                    <a:pt x="1963102" y="862330"/>
                  </a:lnTo>
                  <a:lnTo>
                    <a:pt x="1952155" y="861060"/>
                  </a:lnTo>
                  <a:lnTo>
                    <a:pt x="1941055" y="858520"/>
                  </a:lnTo>
                  <a:lnTo>
                    <a:pt x="1929790" y="857250"/>
                  </a:lnTo>
                  <a:lnTo>
                    <a:pt x="1935708" y="861060"/>
                  </a:lnTo>
                  <a:lnTo>
                    <a:pt x="1928926" y="859790"/>
                  </a:lnTo>
                  <a:lnTo>
                    <a:pt x="1918754" y="858520"/>
                  </a:lnTo>
                  <a:lnTo>
                    <a:pt x="1914563" y="861060"/>
                  </a:lnTo>
                  <a:lnTo>
                    <a:pt x="1900262" y="858520"/>
                  </a:lnTo>
                  <a:lnTo>
                    <a:pt x="1894967" y="857250"/>
                  </a:lnTo>
                  <a:lnTo>
                    <a:pt x="1893836" y="855980"/>
                  </a:lnTo>
                  <a:lnTo>
                    <a:pt x="1873377" y="848360"/>
                  </a:lnTo>
                  <a:lnTo>
                    <a:pt x="1863420" y="843280"/>
                  </a:lnTo>
                  <a:lnTo>
                    <a:pt x="1853641" y="839470"/>
                  </a:lnTo>
                  <a:lnTo>
                    <a:pt x="1851952" y="836930"/>
                  </a:lnTo>
                  <a:lnTo>
                    <a:pt x="1856816" y="838200"/>
                  </a:lnTo>
                  <a:lnTo>
                    <a:pt x="1863178" y="840740"/>
                  </a:lnTo>
                  <a:lnTo>
                    <a:pt x="1866036" y="840740"/>
                  </a:lnTo>
                  <a:lnTo>
                    <a:pt x="1846173" y="829310"/>
                  </a:lnTo>
                  <a:lnTo>
                    <a:pt x="1845983" y="829310"/>
                  </a:lnTo>
                  <a:lnTo>
                    <a:pt x="1841601" y="826770"/>
                  </a:lnTo>
                  <a:lnTo>
                    <a:pt x="1839417" y="825500"/>
                  </a:lnTo>
                  <a:lnTo>
                    <a:pt x="1837220" y="824230"/>
                  </a:lnTo>
                  <a:lnTo>
                    <a:pt x="1838566" y="825500"/>
                  </a:lnTo>
                  <a:lnTo>
                    <a:pt x="1835823" y="825500"/>
                  </a:lnTo>
                  <a:lnTo>
                    <a:pt x="1830946" y="822960"/>
                  </a:lnTo>
                  <a:lnTo>
                    <a:pt x="1826006" y="821690"/>
                  </a:lnTo>
                  <a:lnTo>
                    <a:pt x="1818906" y="817880"/>
                  </a:lnTo>
                  <a:lnTo>
                    <a:pt x="1816354" y="815555"/>
                  </a:lnTo>
                  <a:lnTo>
                    <a:pt x="1818259" y="817880"/>
                  </a:lnTo>
                  <a:lnTo>
                    <a:pt x="1821561" y="820420"/>
                  </a:lnTo>
                  <a:lnTo>
                    <a:pt x="1831721" y="826770"/>
                  </a:lnTo>
                  <a:lnTo>
                    <a:pt x="1826793" y="824230"/>
                  </a:lnTo>
                  <a:lnTo>
                    <a:pt x="1822577" y="822960"/>
                  </a:lnTo>
                  <a:lnTo>
                    <a:pt x="1818982" y="820420"/>
                  </a:lnTo>
                  <a:lnTo>
                    <a:pt x="1815528" y="819150"/>
                  </a:lnTo>
                  <a:lnTo>
                    <a:pt x="1812620" y="816610"/>
                  </a:lnTo>
                  <a:lnTo>
                    <a:pt x="1810092" y="815340"/>
                  </a:lnTo>
                  <a:lnTo>
                    <a:pt x="1806638" y="812800"/>
                  </a:lnTo>
                  <a:lnTo>
                    <a:pt x="1804924" y="811530"/>
                  </a:lnTo>
                  <a:lnTo>
                    <a:pt x="1801749" y="807720"/>
                  </a:lnTo>
                  <a:lnTo>
                    <a:pt x="1798434" y="805180"/>
                  </a:lnTo>
                  <a:lnTo>
                    <a:pt x="1795068" y="801370"/>
                  </a:lnTo>
                  <a:lnTo>
                    <a:pt x="1791919" y="798830"/>
                  </a:lnTo>
                  <a:lnTo>
                    <a:pt x="1787715" y="793750"/>
                  </a:lnTo>
                  <a:lnTo>
                    <a:pt x="1783168" y="789940"/>
                  </a:lnTo>
                  <a:lnTo>
                    <a:pt x="1778063" y="784860"/>
                  </a:lnTo>
                  <a:lnTo>
                    <a:pt x="1770303" y="777240"/>
                  </a:lnTo>
                  <a:lnTo>
                    <a:pt x="1780806" y="786130"/>
                  </a:lnTo>
                  <a:lnTo>
                    <a:pt x="1772932" y="777240"/>
                  </a:lnTo>
                  <a:lnTo>
                    <a:pt x="1766277" y="769620"/>
                  </a:lnTo>
                  <a:lnTo>
                    <a:pt x="1759204" y="759460"/>
                  </a:lnTo>
                  <a:lnTo>
                    <a:pt x="1758315" y="758190"/>
                  </a:lnTo>
                  <a:lnTo>
                    <a:pt x="1750949" y="746760"/>
                  </a:lnTo>
                  <a:lnTo>
                    <a:pt x="1748917" y="741680"/>
                  </a:lnTo>
                  <a:lnTo>
                    <a:pt x="1746275" y="737870"/>
                  </a:lnTo>
                  <a:lnTo>
                    <a:pt x="1744624" y="732790"/>
                  </a:lnTo>
                  <a:lnTo>
                    <a:pt x="1739480" y="720090"/>
                  </a:lnTo>
                  <a:lnTo>
                    <a:pt x="1737055" y="712470"/>
                  </a:lnTo>
                  <a:lnTo>
                    <a:pt x="1734108" y="704850"/>
                  </a:lnTo>
                  <a:lnTo>
                    <a:pt x="1732508" y="699770"/>
                  </a:lnTo>
                  <a:lnTo>
                    <a:pt x="1732775" y="695960"/>
                  </a:lnTo>
                  <a:lnTo>
                    <a:pt x="1733905" y="690880"/>
                  </a:lnTo>
                  <a:lnTo>
                    <a:pt x="1735531" y="699770"/>
                  </a:lnTo>
                  <a:lnTo>
                    <a:pt x="1734794" y="690880"/>
                  </a:lnTo>
                  <a:lnTo>
                    <a:pt x="1734045" y="681990"/>
                  </a:lnTo>
                  <a:lnTo>
                    <a:pt x="1734172" y="662940"/>
                  </a:lnTo>
                  <a:lnTo>
                    <a:pt x="1734210" y="660400"/>
                  </a:lnTo>
                  <a:lnTo>
                    <a:pt x="1740700" y="618490"/>
                  </a:lnTo>
                  <a:lnTo>
                    <a:pt x="1753565" y="579120"/>
                  </a:lnTo>
                  <a:lnTo>
                    <a:pt x="1770024" y="547370"/>
                  </a:lnTo>
                  <a:lnTo>
                    <a:pt x="1769478" y="552450"/>
                  </a:lnTo>
                  <a:lnTo>
                    <a:pt x="1771370" y="547370"/>
                  </a:lnTo>
                  <a:lnTo>
                    <a:pt x="1772323" y="544830"/>
                  </a:lnTo>
                  <a:lnTo>
                    <a:pt x="1772869" y="543560"/>
                  </a:lnTo>
                  <a:lnTo>
                    <a:pt x="1775053" y="538480"/>
                  </a:lnTo>
                  <a:lnTo>
                    <a:pt x="1778469" y="532130"/>
                  </a:lnTo>
                  <a:lnTo>
                    <a:pt x="1783384" y="524510"/>
                  </a:lnTo>
                  <a:lnTo>
                    <a:pt x="1783575" y="525780"/>
                  </a:lnTo>
                  <a:lnTo>
                    <a:pt x="1782533" y="529590"/>
                  </a:lnTo>
                  <a:lnTo>
                    <a:pt x="1785124" y="525780"/>
                  </a:lnTo>
                  <a:lnTo>
                    <a:pt x="1785734" y="524510"/>
                  </a:lnTo>
                  <a:lnTo>
                    <a:pt x="1788147" y="519430"/>
                  </a:lnTo>
                  <a:lnTo>
                    <a:pt x="1793189" y="510540"/>
                  </a:lnTo>
                  <a:lnTo>
                    <a:pt x="1799463" y="500380"/>
                  </a:lnTo>
                  <a:lnTo>
                    <a:pt x="1806168" y="490220"/>
                  </a:lnTo>
                  <a:lnTo>
                    <a:pt x="1804416" y="494030"/>
                  </a:lnTo>
                  <a:lnTo>
                    <a:pt x="1802536" y="497840"/>
                  </a:lnTo>
                  <a:lnTo>
                    <a:pt x="1800923" y="501650"/>
                  </a:lnTo>
                  <a:lnTo>
                    <a:pt x="1831073" y="461010"/>
                  </a:lnTo>
                  <a:lnTo>
                    <a:pt x="1858479" y="425450"/>
                  </a:lnTo>
                  <a:lnTo>
                    <a:pt x="1879968" y="402590"/>
                  </a:lnTo>
                  <a:lnTo>
                    <a:pt x="1882355" y="402590"/>
                  </a:lnTo>
                  <a:lnTo>
                    <a:pt x="1886915" y="400050"/>
                  </a:lnTo>
                  <a:lnTo>
                    <a:pt x="1893239" y="396240"/>
                  </a:lnTo>
                  <a:lnTo>
                    <a:pt x="1900910" y="391160"/>
                  </a:lnTo>
                  <a:lnTo>
                    <a:pt x="1906295" y="387350"/>
                  </a:lnTo>
                  <a:lnTo>
                    <a:pt x="1912086" y="383540"/>
                  </a:lnTo>
                  <a:lnTo>
                    <a:pt x="1917560" y="378460"/>
                  </a:lnTo>
                  <a:lnTo>
                    <a:pt x="1923084" y="374650"/>
                  </a:lnTo>
                  <a:lnTo>
                    <a:pt x="1928698" y="370840"/>
                  </a:lnTo>
                  <a:lnTo>
                    <a:pt x="1932965" y="368300"/>
                  </a:lnTo>
                  <a:lnTo>
                    <a:pt x="1932774" y="369570"/>
                  </a:lnTo>
                  <a:lnTo>
                    <a:pt x="1934641" y="368300"/>
                  </a:lnTo>
                  <a:lnTo>
                    <a:pt x="1968461" y="345440"/>
                  </a:lnTo>
                  <a:lnTo>
                    <a:pt x="2001697" y="323850"/>
                  </a:lnTo>
                  <a:lnTo>
                    <a:pt x="2035200" y="303530"/>
                  </a:lnTo>
                  <a:lnTo>
                    <a:pt x="2071700" y="284480"/>
                  </a:lnTo>
                  <a:lnTo>
                    <a:pt x="2086648" y="279400"/>
                  </a:lnTo>
                  <a:lnTo>
                    <a:pt x="2095779" y="275590"/>
                  </a:lnTo>
                  <a:lnTo>
                    <a:pt x="2104910" y="271780"/>
                  </a:lnTo>
                  <a:lnTo>
                    <a:pt x="2125700" y="264160"/>
                  </a:lnTo>
                  <a:lnTo>
                    <a:pt x="2142642" y="256540"/>
                  </a:lnTo>
                  <a:lnTo>
                    <a:pt x="2148294" y="254000"/>
                  </a:lnTo>
                  <a:lnTo>
                    <a:pt x="2165172" y="247650"/>
                  </a:lnTo>
                  <a:lnTo>
                    <a:pt x="2166709" y="247650"/>
                  </a:lnTo>
                  <a:lnTo>
                    <a:pt x="2194395" y="246380"/>
                  </a:lnTo>
                  <a:lnTo>
                    <a:pt x="2226576" y="248920"/>
                  </a:lnTo>
                  <a:lnTo>
                    <a:pt x="2211540" y="246380"/>
                  </a:lnTo>
                  <a:lnTo>
                    <a:pt x="2230424" y="246380"/>
                  </a:lnTo>
                  <a:lnTo>
                    <a:pt x="2255964" y="248920"/>
                  </a:lnTo>
                  <a:lnTo>
                    <a:pt x="2254364" y="250190"/>
                  </a:lnTo>
                  <a:lnTo>
                    <a:pt x="2263787" y="252730"/>
                  </a:lnTo>
                  <a:lnTo>
                    <a:pt x="2270125" y="254000"/>
                  </a:lnTo>
                  <a:lnTo>
                    <a:pt x="2270595" y="254000"/>
                  </a:lnTo>
                  <a:lnTo>
                    <a:pt x="2271242" y="254304"/>
                  </a:lnTo>
                  <a:lnTo>
                    <a:pt x="2274544" y="255320"/>
                  </a:lnTo>
                  <a:lnTo>
                    <a:pt x="2273693" y="254685"/>
                  </a:lnTo>
                  <a:lnTo>
                    <a:pt x="2271941" y="254101"/>
                  </a:lnTo>
                  <a:lnTo>
                    <a:pt x="2271623" y="254000"/>
                  </a:lnTo>
                  <a:lnTo>
                    <a:pt x="2275281" y="254000"/>
                  </a:lnTo>
                  <a:lnTo>
                    <a:pt x="2287600" y="255270"/>
                  </a:lnTo>
                  <a:lnTo>
                    <a:pt x="2300935" y="255270"/>
                  </a:lnTo>
                  <a:lnTo>
                    <a:pt x="2309139" y="254000"/>
                  </a:lnTo>
                  <a:lnTo>
                    <a:pt x="2329561" y="260350"/>
                  </a:lnTo>
                  <a:lnTo>
                    <a:pt x="2342286" y="262890"/>
                  </a:lnTo>
                  <a:lnTo>
                    <a:pt x="2352764" y="264160"/>
                  </a:lnTo>
                  <a:lnTo>
                    <a:pt x="2369934" y="264160"/>
                  </a:lnTo>
                  <a:lnTo>
                    <a:pt x="2378062" y="265430"/>
                  </a:lnTo>
                  <a:lnTo>
                    <a:pt x="2386825" y="265430"/>
                  </a:lnTo>
                  <a:lnTo>
                    <a:pt x="2396883" y="267970"/>
                  </a:lnTo>
                  <a:lnTo>
                    <a:pt x="2408885" y="270510"/>
                  </a:lnTo>
                  <a:lnTo>
                    <a:pt x="2404478" y="271780"/>
                  </a:lnTo>
                  <a:lnTo>
                    <a:pt x="2403919" y="273050"/>
                  </a:lnTo>
                  <a:lnTo>
                    <a:pt x="2400960" y="273050"/>
                  </a:lnTo>
                  <a:lnTo>
                    <a:pt x="2389378" y="271780"/>
                  </a:lnTo>
                  <a:lnTo>
                    <a:pt x="2401151" y="274320"/>
                  </a:lnTo>
                  <a:lnTo>
                    <a:pt x="2411514" y="276860"/>
                  </a:lnTo>
                  <a:lnTo>
                    <a:pt x="2412111" y="275590"/>
                  </a:lnTo>
                  <a:lnTo>
                    <a:pt x="2415324" y="278130"/>
                  </a:lnTo>
                  <a:lnTo>
                    <a:pt x="2432266" y="280670"/>
                  </a:lnTo>
                  <a:lnTo>
                    <a:pt x="2440813" y="283210"/>
                  </a:lnTo>
                  <a:lnTo>
                    <a:pt x="2450033" y="285750"/>
                  </a:lnTo>
                  <a:lnTo>
                    <a:pt x="2452776" y="287947"/>
                  </a:lnTo>
                  <a:lnTo>
                    <a:pt x="2452624" y="287909"/>
                  </a:lnTo>
                  <a:lnTo>
                    <a:pt x="2449995" y="287096"/>
                  </a:lnTo>
                  <a:lnTo>
                    <a:pt x="2450604" y="287477"/>
                  </a:lnTo>
                  <a:lnTo>
                    <a:pt x="2453322" y="288391"/>
                  </a:lnTo>
                  <a:lnTo>
                    <a:pt x="2454808" y="289560"/>
                  </a:lnTo>
                  <a:lnTo>
                    <a:pt x="2459799" y="289560"/>
                  </a:lnTo>
                  <a:lnTo>
                    <a:pt x="2462314" y="288290"/>
                  </a:lnTo>
                  <a:lnTo>
                    <a:pt x="2474747" y="293370"/>
                  </a:lnTo>
                  <a:lnTo>
                    <a:pt x="2475941" y="294640"/>
                  </a:lnTo>
                  <a:lnTo>
                    <a:pt x="2474290" y="294640"/>
                  </a:lnTo>
                  <a:lnTo>
                    <a:pt x="2477439" y="295910"/>
                  </a:lnTo>
                  <a:lnTo>
                    <a:pt x="2483218" y="297180"/>
                  </a:lnTo>
                  <a:lnTo>
                    <a:pt x="2487066" y="298450"/>
                  </a:lnTo>
                  <a:lnTo>
                    <a:pt x="2484412" y="295910"/>
                  </a:lnTo>
                  <a:lnTo>
                    <a:pt x="2497328" y="303530"/>
                  </a:lnTo>
                  <a:lnTo>
                    <a:pt x="2511983" y="313690"/>
                  </a:lnTo>
                  <a:lnTo>
                    <a:pt x="2542629" y="334010"/>
                  </a:lnTo>
                  <a:lnTo>
                    <a:pt x="2556713" y="346710"/>
                  </a:lnTo>
                  <a:lnTo>
                    <a:pt x="2568740" y="359410"/>
                  </a:lnTo>
                  <a:lnTo>
                    <a:pt x="2578125" y="372110"/>
                  </a:lnTo>
                  <a:lnTo>
                    <a:pt x="2582862" y="381889"/>
                  </a:lnTo>
                  <a:lnTo>
                    <a:pt x="2581046" y="379349"/>
                  </a:lnTo>
                  <a:lnTo>
                    <a:pt x="2582481" y="381914"/>
                  </a:lnTo>
                  <a:lnTo>
                    <a:pt x="2583548" y="383298"/>
                  </a:lnTo>
                  <a:lnTo>
                    <a:pt x="2584285" y="384810"/>
                  </a:lnTo>
                  <a:lnTo>
                    <a:pt x="2585085" y="386270"/>
                  </a:lnTo>
                  <a:lnTo>
                    <a:pt x="2585364" y="386956"/>
                  </a:lnTo>
                  <a:lnTo>
                    <a:pt x="2585250" y="386588"/>
                  </a:lnTo>
                  <a:lnTo>
                    <a:pt x="2594102" y="402590"/>
                  </a:lnTo>
                  <a:lnTo>
                    <a:pt x="2601671" y="421640"/>
                  </a:lnTo>
                  <a:lnTo>
                    <a:pt x="2606725" y="440690"/>
                  </a:lnTo>
                  <a:lnTo>
                    <a:pt x="2608961" y="459740"/>
                  </a:lnTo>
                  <a:lnTo>
                    <a:pt x="2608262" y="458470"/>
                  </a:lnTo>
                  <a:lnTo>
                    <a:pt x="2607995" y="459460"/>
                  </a:lnTo>
                  <a:lnTo>
                    <a:pt x="2610599" y="485140"/>
                  </a:lnTo>
                  <a:lnTo>
                    <a:pt x="2611120" y="487680"/>
                  </a:lnTo>
                  <a:lnTo>
                    <a:pt x="2610370" y="497840"/>
                  </a:lnTo>
                  <a:lnTo>
                    <a:pt x="2610040" y="504190"/>
                  </a:lnTo>
                  <a:lnTo>
                    <a:pt x="2607106" y="513080"/>
                  </a:lnTo>
                  <a:lnTo>
                    <a:pt x="2604287" y="516890"/>
                  </a:lnTo>
                  <a:lnTo>
                    <a:pt x="2605113" y="510540"/>
                  </a:lnTo>
                  <a:lnTo>
                    <a:pt x="2606637" y="502920"/>
                  </a:lnTo>
                  <a:lnTo>
                    <a:pt x="2605913" y="504190"/>
                  </a:lnTo>
                  <a:lnTo>
                    <a:pt x="2603944" y="505460"/>
                  </a:lnTo>
                  <a:lnTo>
                    <a:pt x="2602395" y="508000"/>
                  </a:lnTo>
                  <a:lnTo>
                    <a:pt x="2601023" y="513080"/>
                  </a:lnTo>
                  <a:lnTo>
                    <a:pt x="2599817" y="518160"/>
                  </a:lnTo>
                  <a:lnTo>
                    <a:pt x="2598356" y="523240"/>
                  </a:lnTo>
                  <a:lnTo>
                    <a:pt x="2593479" y="539750"/>
                  </a:lnTo>
                  <a:lnTo>
                    <a:pt x="2589669" y="549910"/>
                  </a:lnTo>
                  <a:lnTo>
                    <a:pt x="2585123" y="560070"/>
                  </a:lnTo>
                  <a:lnTo>
                    <a:pt x="2579954" y="568960"/>
                  </a:lnTo>
                  <a:lnTo>
                    <a:pt x="2582176" y="562610"/>
                  </a:lnTo>
                  <a:lnTo>
                    <a:pt x="2574455" y="576580"/>
                  </a:lnTo>
                  <a:lnTo>
                    <a:pt x="2565882" y="593090"/>
                  </a:lnTo>
                  <a:lnTo>
                    <a:pt x="2555430" y="612140"/>
                  </a:lnTo>
                  <a:lnTo>
                    <a:pt x="2543048" y="628650"/>
                  </a:lnTo>
                  <a:lnTo>
                    <a:pt x="2569476" y="628650"/>
                  </a:lnTo>
                  <a:lnTo>
                    <a:pt x="2578671" y="615950"/>
                  </a:lnTo>
                  <a:lnTo>
                    <a:pt x="2594508" y="589280"/>
                  </a:lnTo>
                  <a:lnTo>
                    <a:pt x="2603398" y="568960"/>
                  </a:lnTo>
                  <a:lnTo>
                    <a:pt x="2607297" y="560070"/>
                  </a:lnTo>
                  <a:lnTo>
                    <a:pt x="2606141" y="565150"/>
                  </a:lnTo>
                  <a:lnTo>
                    <a:pt x="2606878" y="566420"/>
                  </a:lnTo>
                  <a:lnTo>
                    <a:pt x="2603462" y="572770"/>
                  </a:lnTo>
                  <a:lnTo>
                    <a:pt x="2607424" y="566420"/>
                  </a:lnTo>
                  <a:lnTo>
                    <a:pt x="2610383" y="560070"/>
                  </a:lnTo>
                  <a:lnTo>
                    <a:pt x="2611577" y="557530"/>
                  </a:lnTo>
                  <a:lnTo>
                    <a:pt x="2622588" y="519430"/>
                  </a:lnTo>
                  <a:lnTo>
                    <a:pt x="2622791" y="516890"/>
                  </a:lnTo>
                  <a:lnTo>
                    <a:pt x="2623096" y="513080"/>
                  </a:lnTo>
                  <a:lnTo>
                    <a:pt x="2622854" y="511810"/>
                  </a:lnTo>
                  <a:lnTo>
                    <a:pt x="2624442" y="505460"/>
                  </a:lnTo>
                  <a:lnTo>
                    <a:pt x="2625394" y="504190"/>
                  </a:lnTo>
                  <a:lnTo>
                    <a:pt x="2626283" y="504190"/>
                  </a:lnTo>
                  <a:lnTo>
                    <a:pt x="2627630" y="501650"/>
                  </a:lnTo>
                  <a:lnTo>
                    <a:pt x="2628544" y="496570"/>
                  </a:lnTo>
                  <a:lnTo>
                    <a:pt x="2629535" y="491490"/>
                  </a:lnTo>
                  <a:lnTo>
                    <a:pt x="2629636" y="487680"/>
                  </a:lnTo>
                  <a:lnTo>
                    <a:pt x="2629560" y="471170"/>
                  </a:lnTo>
                  <a:lnTo>
                    <a:pt x="2628481" y="461010"/>
                  </a:lnTo>
                  <a:lnTo>
                    <a:pt x="2628404" y="459740"/>
                  </a:lnTo>
                  <a:lnTo>
                    <a:pt x="2627922" y="452120"/>
                  </a:lnTo>
                  <a:lnTo>
                    <a:pt x="2627947" y="449580"/>
                  </a:lnTo>
                  <a:lnTo>
                    <a:pt x="2628163" y="447040"/>
                  </a:lnTo>
                  <a:lnTo>
                    <a:pt x="2628328" y="444500"/>
                  </a:lnTo>
                  <a:lnTo>
                    <a:pt x="2628646" y="445858"/>
                  </a:lnTo>
                  <a:lnTo>
                    <a:pt x="2628392" y="444500"/>
                  </a:lnTo>
                  <a:lnTo>
                    <a:pt x="2627896" y="441960"/>
                  </a:lnTo>
                  <a:lnTo>
                    <a:pt x="2626995" y="435610"/>
                  </a:lnTo>
                  <a:lnTo>
                    <a:pt x="2626182" y="430530"/>
                  </a:lnTo>
                  <a:lnTo>
                    <a:pt x="2621737" y="414020"/>
                  </a:lnTo>
                  <a:lnTo>
                    <a:pt x="2621254" y="412750"/>
                  </a:lnTo>
                  <a:lnTo>
                    <a:pt x="2618829" y="406400"/>
                  </a:lnTo>
                  <a:lnTo>
                    <a:pt x="2619235" y="412750"/>
                  </a:lnTo>
                  <a:lnTo>
                    <a:pt x="2610980" y="391160"/>
                  </a:lnTo>
                  <a:lnTo>
                    <a:pt x="2600045" y="372110"/>
                  </a:lnTo>
                  <a:lnTo>
                    <a:pt x="2587764" y="354330"/>
                  </a:lnTo>
                  <a:lnTo>
                    <a:pt x="2575445" y="339090"/>
                  </a:lnTo>
                  <a:lnTo>
                    <a:pt x="2571953" y="337820"/>
                  </a:lnTo>
                  <a:lnTo>
                    <a:pt x="2567927" y="334010"/>
                  </a:lnTo>
                  <a:lnTo>
                    <a:pt x="2563711" y="330200"/>
                  </a:lnTo>
                  <a:lnTo>
                    <a:pt x="2549969" y="317500"/>
                  </a:lnTo>
                  <a:lnTo>
                    <a:pt x="2543149" y="312420"/>
                  </a:lnTo>
                  <a:lnTo>
                    <a:pt x="2537028" y="308610"/>
                  </a:lnTo>
                  <a:lnTo>
                    <a:pt x="2532037" y="306070"/>
                  </a:lnTo>
                  <a:lnTo>
                    <a:pt x="2528570" y="304800"/>
                  </a:lnTo>
                  <a:lnTo>
                    <a:pt x="2529675" y="304800"/>
                  </a:lnTo>
                  <a:lnTo>
                    <a:pt x="2527490" y="302260"/>
                  </a:lnTo>
                  <a:lnTo>
                    <a:pt x="2523274" y="299720"/>
                  </a:lnTo>
                  <a:lnTo>
                    <a:pt x="2519095" y="295910"/>
                  </a:lnTo>
                  <a:lnTo>
                    <a:pt x="2512809" y="292100"/>
                  </a:lnTo>
                  <a:lnTo>
                    <a:pt x="2505595" y="288290"/>
                  </a:lnTo>
                  <a:lnTo>
                    <a:pt x="2483116" y="278130"/>
                  </a:lnTo>
                  <a:lnTo>
                    <a:pt x="2476169" y="275590"/>
                  </a:lnTo>
                  <a:lnTo>
                    <a:pt x="2472702" y="274320"/>
                  </a:lnTo>
                  <a:lnTo>
                    <a:pt x="2468499" y="273050"/>
                  </a:lnTo>
                  <a:lnTo>
                    <a:pt x="2464308" y="271780"/>
                  </a:lnTo>
                  <a:lnTo>
                    <a:pt x="2464828" y="270510"/>
                  </a:lnTo>
                  <a:lnTo>
                    <a:pt x="2460180" y="267970"/>
                  </a:lnTo>
                  <a:lnTo>
                    <a:pt x="2455735" y="265430"/>
                  </a:lnTo>
                  <a:lnTo>
                    <a:pt x="2456916" y="265430"/>
                  </a:lnTo>
                  <a:lnTo>
                    <a:pt x="2441879" y="260350"/>
                  </a:lnTo>
                  <a:lnTo>
                    <a:pt x="2429281" y="256540"/>
                  </a:lnTo>
                  <a:lnTo>
                    <a:pt x="2421166" y="255270"/>
                  </a:lnTo>
                  <a:lnTo>
                    <a:pt x="2419540" y="256540"/>
                  </a:lnTo>
                  <a:lnTo>
                    <a:pt x="2405354" y="251460"/>
                  </a:lnTo>
                  <a:lnTo>
                    <a:pt x="2390965" y="247650"/>
                  </a:lnTo>
                  <a:lnTo>
                    <a:pt x="2383853" y="246380"/>
                  </a:lnTo>
                  <a:lnTo>
                    <a:pt x="2376741" y="245110"/>
                  </a:lnTo>
                  <a:lnTo>
                    <a:pt x="2363025" y="243840"/>
                  </a:lnTo>
                  <a:lnTo>
                    <a:pt x="2350173" y="241300"/>
                  </a:lnTo>
                  <a:lnTo>
                    <a:pt x="2338425" y="240030"/>
                  </a:lnTo>
                  <a:lnTo>
                    <a:pt x="2328024" y="237490"/>
                  </a:lnTo>
                  <a:lnTo>
                    <a:pt x="2319223" y="234950"/>
                  </a:lnTo>
                  <a:lnTo>
                    <a:pt x="2272169" y="231140"/>
                  </a:lnTo>
                  <a:lnTo>
                    <a:pt x="2226614" y="228600"/>
                  </a:lnTo>
                  <a:lnTo>
                    <a:pt x="2216391" y="228307"/>
                  </a:lnTo>
                  <a:lnTo>
                    <a:pt x="2218944" y="227330"/>
                  </a:lnTo>
                  <a:lnTo>
                    <a:pt x="2225154" y="224790"/>
                  </a:lnTo>
                  <a:lnTo>
                    <a:pt x="2228265" y="223520"/>
                  </a:lnTo>
                  <a:lnTo>
                    <a:pt x="2237587" y="219710"/>
                  </a:lnTo>
                  <a:lnTo>
                    <a:pt x="2240699" y="218440"/>
                  </a:lnTo>
                  <a:lnTo>
                    <a:pt x="2237206" y="219710"/>
                  </a:lnTo>
                  <a:lnTo>
                    <a:pt x="2238654" y="217170"/>
                  </a:lnTo>
                  <a:lnTo>
                    <a:pt x="2243480" y="214630"/>
                  </a:lnTo>
                  <a:lnTo>
                    <a:pt x="2250173" y="210820"/>
                  </a:lnTo>
                  <a:lnTo>
                    <a:pt x="2260993" y="207010"/>
                  </a:lnTo>
                  <a:lnTo>
                    <a:pt x="2271979" y="200660"/>
                  </a:lnTo>
                  <a:lnTo>
                    <a:pt x="2280450" y="198120"/>
                  </a:lnTo>
                  <a:lnTo>
                    <a:pt x="2283688" y="198120"/>
                  </a:lnTo>
                  <a:lnTo>
                    <a:pt x="2279129" y="199390"/>
                  </a:lnTo>
                  <a:lnTo>
                    <a:pt x="2289924" y="198120"/>
                  </a:lnTo>
                  <a:lnTo>
                    <a:pt x="2304288" y="193040"/>
                  </a:lnTo>
                  <a:lnTo>
                    <a:pt x="2314994" y="187960"/>
                  </a:lnTo>
                  <a:lnTo>
                    <a:pt x="2320340" y="185420"/>
                  </a:lnTo>
                  <a:lnTo>
                    <a:pt x="2336266" y="179070"/>
                  </a:lnTo>
                  <a:lnTo>
                    <a:pt x="2337358" y="172720"/>
                  </a:lnTo>
                  <a:lnTo>
                    <a:pt x="2382786" y="157480"/>
                  </a:lnTo>
                  <a:lnTo>
                    <a:pt x="2389263" y="154940"/>
                  </a:lnTo>
                  <a:lnTo>
                    <a:pt x="2395753" y="152400"/>
                  </a:lnTo>
                  <a:lnTo>
                    <a:pt x="2431402" y="138430"/>
                  </a:lnTo>
                  <a:lnTo>
                    <a:pt x="2475750" y="121920"/>
                  </a:lnTo>
                  <a:lnTo>
                    <a:pt x="2508402" y="114300"/>
                  </a:lnTo>
                  <a:lnTo>
                    <a:pt x="2518511" y="110490"/>
                  </a:lnTo>
                  <a:lnTo>
                    <a:pt x="2529332" y="106680"/>
                  </a:lnTo>
                  <a:lnTo>
                    <a:pt x="2540139" y="102870"/>
                  </a:lnTo>
                  <a:lnTo>
                    <a:pt x="2550363" y="99060"/>
                  </a:lnTo>
                  <a:lnTo>
                    <a:pt x="2550439" y="101600"/>
                  </a:lnTo>
                  <a:lnTo>
                    <a:pt x="2560955" y="99060"/>
                  </a:lnTo>
                  <a:lnTo>
                    <a:pt x="2576741" y="95250"/>
                  </a:lnTo>
                  <a:lnTo>
                    <a:pt x="2651912" y="77470"/>
                  </a:lnTo>
                  <a:lnTo>
                    <a:pt x="2642971" y="81280"/>
                  </a:lnTo>
                  <a:lnTo>
                    <a:pt x="2659138" y="77470"/>
                  </a:lnTo>
                  <a:lnTo>
                    <a:pt x="2671241" y="71120"/>
                  </a:lnTo>
                  <a:lnTo>
                    <a:pt x="2683014" y="66040"/>
                  </a:lnTo>
                  <a:lnTo>
                    <a:pt x="2698242" y="62230"/>
                  </a:lnTo>
                  <a:lnTo>
                    <a:pt x="2706332" y="64770"/>
                  </a:lnTo>
                  <a:lnTo>
                    <a:pt x="2714929" y="63500"/>
                  </a:lnTo>
                  <a:lnTo>
                    <a:pt x="2719235" y="62230"/>
                  </a:lnTo>
                  <a:lnTo>
                    <a:pt x="2723540" y="60960"/>
                  </a:lnTo>
                  <a:lnTo>
                    <a:pt x="2758160" y="55880"/>
                  </a:lnTo>
                  <a:lnTo>
                    <a:pt x="2766860" y="55880"/>
                  </a:lnTo>
                  <a:lnTo>
                    <a:pt x="2827223" y="46990"/>
                  </a:lnTo>
                  <a:lnTo>
                    <a:pt x="2844254" y="43180"/>
                  </a:lnTo>
                  <a:lnTo>
                    <a:pt x="2843593" y="44450"/>
                  </a:lnTo>
                  <a:lnTo>
                    <a:pt x="2842387" y="45720"/>
                  </a:lnTo>
                  <a:lnTo>
                    <a:pt x="2834932" y="46990"/>
                  </a:lnTo>
                  <a:lnTo>
                    <a:pt x="2844787" y="45720"/>
                  </a:lnTo>
                  <a:lnTo>
                    <a:pt x="2870708" y="43180"/>
                  </a:lnTo>
                  <a:lnTo>
                    <a:pt x="2884233" y="41910"/>
                  </a:lnTo>
                  <a:lnTo>
                    <a:pt x="2896311" y="40640"/>
                  </a:lnTo>
                  <a:lnTo>
                    <a:pt x="2905671" y="39370"/>
                  </a:lnTo>
                  <a:lnTo>
                    <a:pt x="2910979" y="36830"/>
                  </a:lnTo>
                  <a:lnTo>
                    <a:pt x="2910929" y="35560"/>
                  </a:lnTo>
                  <a:lnTo>
                    <a:pt x="2919184" y="36830"/>
                  </a:lnTo>
                  <a:lnTo>
                    <a:pt x="2928747" y="35560"/>
                  </a:lnTo>
                  <a:lnTo>
                    <a:pt x="2938322" y="34290"/>
                  </a:lnTo>
                  <a:lnTo>
                    <a:pt x="2983852" y="29210"/>
                  </a:lnTo>
                  <a:lnTo>
                    <a:pt x="2980118" y="31750"/>
                  </a:lnTo>
                  <a:lnTo>
                    <a:pt x="2992805" y="29210"/>
                  </a:lnTo>
                  <a:lnTo>
                    <a:pt x="3002496" y="26670"/>
                  </a:lnTo>
                  <a:lnTo>
                    <a:pt x="3013799" y="25400"/>
                  </a:lnTo>
                  <a:lnTo>
                    <a:pt x="3031337" y="22860"/>
                  </a:lnTo>
                  <a:lnTo>
                    <a:pt x="3038386" y="22860"/>
                  </a:lnTo>
                  <a:lnTo>
                    <a:pt x="3037890" y="24472"/>
                  </a:lnTo>
                  <a:lnTo>
                    <a:pt x="3041408" y="24130"/>
                  </a:lnTo>
                  <a:lnTo>
                    <a:pt x="3049663" y="24130"/>
                  </a:lnTo>
                  <a:lnTo>
                    <a:pt x="3058871" y="22860"/>
                  </a:lnTo>
                  <a:lnTo>
                    <a:pt x="3074873" y="22860"/>
                  </a:lnTo>
                  <a:lnTo>
                    <a:pt x="3064319" y="24130"/>
                  </a:lnTo>
                  <a:lnTo>
                    <a:pt x="3086112" y="24130"/>
                  </a:lnTo>
                  <a:lnTo>
                    <a:pt x="3092018" y="22860"/>
                  </a:lnTo>
                  <a:lnTo>
                    <a:pt x="3095879" y="21590"/>
                  </a:lnTo>
                  <a:lnTo>
                    <a:pt x="3099752" y="20320"/>
                  </a:lnTo>
                  <a:lnTo>
                    <a:pt x="3128784" y="20320"/>
                  </a:lnTo>
                  <a:lnTo>
                    <a:pt x="3142030" y="21590"/>
                  </a:lnTo>
                  <a:lnTo>
                    <a:pt x="3149092" y="24130"/>
                  </a:lnTo>
                  <a:lnTo>
                    <a:pt x="3153270" y="22860"/>
                  </a:lnTo>
                  <a:lnTo>
                    <a:pt x="3160331" y="21590"/>
                  </a:lnTo>
                  <a:lnTo>
                    <a:pt x="3179800" y="21590"/>
                  </a:lnTo>
                  <a:lnTo>
                    <a:pt x="3181705" y="22860"/>
                  </a:lnTo>
                  <a:lnTo>
                    <a:pt x="3173907" y="22860"/>
                  </a:lnTo>
                  <a:lnTo>
                    <a:pt x="3200717" y="24130"/>
                  </a:lnTo>
                  <a:lnTo>
                    <a:pt x="3210852" y="24130"/>
                  </a:lnTo>
                  <a:lnTo>
                    <a:pt x="3222498" y="24130"/>
                  </a:lnTo>
                  <a:lnTo>
                    <a:pt x="3241916" y="22860"/>
                  </a:lnTo>
                  <a:lnTo>
                    <a:pt x="3261626" y="25400"/>
                  </a:lnTo>
                  <a:lnTo>
                    <a:pt x="3262160" y="25400"/>
                  </a:lnTo>
                  <a:lnTo>
                    <a:pt x="3263747" y="26530"/>
                  </a:lnTo>
                  <a:lnTo>
                    <a:pt x="3243732" y="25400"/>
                  </a:lnTo>
                  <a:lnTo>
                    <a:pt x="3213989" y="25400"/>
                  </a:lnTo>
                  <a:lnTo>
                    <a:pt x="3210852" y="24130"/>
                  </a:lnTo>
                  <a:lnTo>
                    <a:pt x="3214535" y="26670"/>
                  </a:lnTo>
                  <a:lnTo>
                    <a:pt x="3221126" y="27940"/>
                  </a:lnTo>
                  <a:lnTo>
                    <a:pt x="3223869" y="29210"/>
                  </a:lnTo>
                  <a:lnTo>
                    <a:pt x="3215957" y="31750"/>
                  </a:lnTo>
                  <a:lnTo>
                    <a:pt x="3233928" y="30480"/>
                  </a:lnTo>
                  <a:lnTo>
                    <a:pt x="3277082" y="27940"/>
                  </a:lnTo>
                  <a:lnTo>
                    <a:pt x="3297504" y="29210"/>
                  </a:lnTo>
                  <a:lnTo>
                    <a:pt x="3299891" y="30480"/>
                  </a:lnTo>
                  <a:lnTo>
                    <a:pt x="3298164" y="30480"/>
                  </a:lnTo>
                  <a:lnTo>
                    <a:pt x="3303968" y="31750"/>
                  </a:lnTo>
                  <a:lnTo>
                    <a:pt x="3314090" y="31750"/>
                  </a:lnTo>
                  <a:lnTo>
                    <a:pt x="3322104" y="33020"/>
                  </a:lnTo>
                  <a:lnTo>
                    <a:pt x="3334893" y="33020"/>
                  </a:lnTo>
                  <a:lnTo>
                    <a:pt x="3340900" y="35560"/>
                  </a:lnTo>
                  <a:lnTo>
                    <a:pt x="3342348" y="35560"/>
                  </a:lnTo>
                  <a:lnTo>
                    <a:pt x="3339515" y="34290"/>
                  </a:lnTo>
                  <a:lnTo>
                    <a:pt x="3353536" y="34290"/>
                  </a:lnTo>
                  <a:lnTo>
                    <a:pt x="3352571" y="35560"/>
                  </a:lnTo>
                  <a:lnTo>
                    <a:pt x="3352292" y="35560"/>
                  </a:lnTo>
                  <a:lnTo>
                    <a:pt x="3377209" y="38100"/>
                  </a:lnTo>
                  <a:lnTo>
                    <a:pt x="3379114" y="36830"/>
                  </a:lnTo>
                  <a:lnTo>
                    <a:pt x="3382937" y="35560"/>
                  </a:lnTo>
                  <a:lnTo>
                    <a:pt x="3383991" y="35560"/>
                  </a:lnTo>
                  <a:lnTo>
                    <a:pt x="3380790" y="34290"/>
                  </a:lnTo>
                  <a:lnTo>
                    <a:pt x="3377590" y="33020"/>
                  </a:lnTo>
                  <a:lnTo>
                    <a:pt x="3361956" y="33020"/>
                  </a:lnTo>
                  <a:lnTo>
                    <a:pt x="3347491" y="31750"/>
                  </a:lnTo>
                  <a:lnTo>
                    <a:pt x="3339058" y="30480"/>
                  </a:lnTo>
                  <a:lnTo>
                    <a:pt x="3329952" y="30480"/>
                  </a:lnTo>
                  <a:lnTo>
                    <a:pt x="3337788" y="29210"/>
                  </a:lnTo>
                  <a:lnTo>
                    <a:pt x="3346069" y="29210"/>
                  </a:lnTo>
                  <a:lnTo>
                    <a:pt x="3355073" y="30480"/>
                  </a:lnTo>
                  <a:lnTo>
                    <a:pt x="3363150" y="31521"/>
                  </a:lnTo>
                  <a:lnTo>
                    <a:pt x="3362909" y="31559"/>
                  </a:lnTo>
                  <a:lnTo>
                    <a:pt x="3361956" y="31775"/>
                  </a:lnTo>
                  <a:lnTo>
                    <a:pt x="3366566" y="32105"/>
                  </a:lnTo>
                  <a:lnTo>
                    <a:pt x="3367798" y="32131"/>
                  </a:lnTo>
                  <a:lnTo>
                    <a:pt x="3368510" y="32067"/>
                  </a:lnTo>
                  <a:lnTo>
                    <a:pt x="3370122" y="32181"/>
                  </a:lnTo>
                  <a:lnTo>
                    <a:pt x="3366668" y="31457"/>
                  </a:lnTo>
                  <a:lnTo>
                    <a:pt x="3371799" y="30480"/>
                  </a:lnTo>
                  <a:lnTo>
                    <a:pt x="3379241" y="29210"/>
                  </a:lnTo>
                  <a:lnTo>
                    <a:pt x="3383419" y="27940"/>
                  </a:lnTo>
                  <a:lnTo>
                    <a:pt x="3390582" y="30480"/>
                  </a:lnTo>
                  <a:lnTo>
                    <a:pt x="3398748" y="33020"/>
                  </a:lnTo>
                  <a:lnTo>
                    <a:pt x="3415969" y="35560"/>
                  </a:lnTo>
                  <a:lnTo>
                    <a:pt x="3427095" y="38100"/>
                  </a:lnTo>
                  <a:lnTo>
                    <a:pt x="3436632" y="40640"/>
                  </a:lnTo>
                  <a:lnTo>
                    <a:pt x="3438842" y="41910"/>
                  </a:lnTo>
                  <a:lnTo>
                    <a:pt x="3532924" y="49530"/>
                  </a:lnTo>
                  <a:lnTo>
                    <a:pt x="3556444" y="49530"/>
                  </a:lnTo>
                  <a:lnTo>
                    <a:pt x="3567684" y="50800"/>
                  </a:lnTo>
                  <a:lnTo>
                    <a:pt x="3569017" y="53340"/>
                  </a:lnTo>
                  <a:lnTo>
                    <a:pt x="3572497" y="54444"/>
                  </a:lnTo>
                  <a:lnTo>
                    <a:pt x="3575189" y="54610"/>
                  </a:lnTo>
                  <a:lnTo>
                    <a:pt x="3597376" y="58420"/>
                  </a:lnTo>
                  <a:lnTo>
                    <a:pt x="3616477" y="59690"/>
                  </a:lnTo>
                  <a:lnTo>
                    <a:pt x="3627005" y="59690"/>
                  </a:lnTo>
                  <a:lnTo>
                    <a:pt x="3636746" y="62230"/>
                  </a:lnTo>
                  <a:lnTo>
                    <a:pt x="3634079" y="62230"/>
                  </a:lnTo>
                  <a:lnTo>
                    <a:pt x="3633419" y="63500"/>
                  </a:lnTo>
                  <a:lnTo>
                    <a:pt x="3649205" y="66040"/>
                  </a:lnTo>
                  <a:lnTo>
                    <a:pt x="3643871" y="66040"/>
                  </a:lnTo>
                  <a:lnTo>
                    <a:pt x="3670655" y="72390"/>
                  </a:lnTo>
                  <a:lnTo>
                    <a:pt x="3695801" y="76200"/>
                  </a:lnTo>
                  <a:lnTo>
                    <a:pt x="3719982" y="78740"/>
                  </a:lnTo>
                  <a:lnTo>
                    <a:pt x="3743833" y="82550"/>
                  </a:lnTo>
                  <a:lnTo>
                    <a:pt x="3768090" y="85090"/>
                  </a:lnTo>
                  <a:lnTo>
                    <a:pt x="3793299" y="90170"/>
                  </a:lnTo>
                  <a:lnTo>
                    <a:pt x="3820122" y="95250"/>
                  </a:lnTo>
                  <a:lnTo>
                    <a:pt x="3840683" y="101549"/>
                  </a:lnTo>
                  <a:lnTo>
                    <a:pt x="3839705" y="100330"/>
                  </a:lnTo>
                  <a:lnTo>
                    <a:pt x="3886924" y="111760"/>
                  </a:lnTo>
                  <a:lnTo>
                    <a:pt x="3934879" y="124460"/>
                  </a:lnTo>
                  <a:lnTo>
                    <a:pt x="3982999" y="135890"/>
                  </a:lnTo>
                  <a:lnTo>
                    <a:pt x="4030764" y="148590"/>
                  </a:lnTo>
                  <a:lnTo>
                    <a:pt x="4077627" y="162560"/>
                  </a:lnTo>
                  <a:lnTo>
                    <a:pt x="4123055" y="179070"/>
                  </a:lnTo>
                  <a:lnTo>
                    <a:pt x="4138523" y="184150"/>
                  </a:lnTo>
                  <a:lnTo>
                    <a:pt x="4149052" y="187960"/>
                  </a:lnTo>
                  <a:lnTo>
                    <a:pt x="4157891" y="189230"/>
                  </a:lnTo>
                  <a:lnTo>
                    <a:pt x="4168267" y="190500"/>
                  </a:lnTo>
                  <a:lnTo>
                    <a:pt x="4172801" y="195580"/>
                  </a:lnTo>
                  <a:lnTo>
                    <a:pt x="4227563" y="210820"/>
                  </a:lnTo>
                  <a:lnTo>
                    <a:pt x="4279493" y="234950"/>
                  </a:lnTo>
                  <a:lnTo>
                    <a:pt x="4312031" y="246380"/>
                  </a:lnTo>
                  <a:lnTo>
                    <a:pt x="4306786" y="242570"/>
                  </a:lnTo>
                  <a:lnTo>
                    <a:pt x="4322191" y="248920"/>
                  </a:lnTo>
                  <a:lnTo>
                    <a:pt x="4339501" y="255270"/>
                  </a:lnTo>
                  <a:lnTo>
                    <a:pt x="4352950" y="261620"/>
                  </a:lnTo>
                  <a:lnTo>
                    <a:pt x="4356773" y="264160"/>
                  </a:lnTo>
                  <a:lnTo>
                    <a:pt x="4363136" y="264160"/>
                  </a:lnTo>
                  <a:lnTo>
                    <a:pt x="4369206" y="267970"/>
                  </a:lnTo>
                  <a:lnTo>
                    <a:pt x="4369041" y="270510"/>
                  </a:lnTo>
                  <a:lnTo>
                    <a:pt x="4411002" y="285750"/>
                  </a:lnTo>
                  <a:lnTo>
                    <a:pt x="4423511" y="293370"/>
                  </a:lnTo>
                  <a:lnTo>
                    <a:pt x="4424413" y="297180"/>
                  </a:lnTo>
                  <a:lnTo>
                    <a:pt x="4428033" y="300990"/>
                  </a:lnTo>
                  <a:lnTo>
                    <a:pt x="4448721" y="311150"/>
                  </a:lnTo>
                  <a:lnTo>
                    <a:pt x="4463542" y="318770"/>
                  </a:lnTo>
                  <a:lnTo>
                    <a:pt x="4490656" y="327660"/>
                  </a:lnTo>
                  <a:lnTo>
                    <a:pt x="4492726" y="327660"/>
                  </a:lnTo>
                  <a:lnTo>
                    <a:pt x="4486008" y="323850"/>
                  </a:lnTo>
                  <a:lnTo>
                    <a:pt x="4475950" y="317500"/>
                  </a:lnTo>
                  <a:lnTo>
                    <a:pt x="4476204" y="316230"/>
                  </a:lnTo>
                  <a:lnTo>
                    <a:pt x="4490745" y="323278"/>
                  </a:lnTo>
                  <a:lnTo>
                    <a:pt x="4490491" y="323748"/>
                  </a:lnTo>
                  <a:lnTo>
                    <a:pt x="4491926" y="323850"/>
                  </a:lnTo>
                  <a:lnTo>
                    <a:pt x="4495063" y="324053"/>
                  </a:lnTo>
                  <a:lnTo>
                    <a:pt x="4493145" y="323189"/>
                  </a:lnTo>
                  <a:lnTo>
                    <a:pt x="4496511" y="321310"/>
                  </a:lnTo>
                  <a:lnTo>
                    <a:pt x="4498937" y="3187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831717" y="3267677"/>
              <a:ext cx="750570" cy="579755"/>
            </a:xfrm>
            <a:custGeom>
              <a:avLst/>
              <a:gdLst/>
              <a:ahLst/>
              <a:cxnLst/>
              <a:rect l="l" t="t" r="r" b="b"/>
              <a:pathLst>
                <a:path w="750570" h="579754">
                  <a:moveTo>
                    <a:pt x="3175" y="515404"/>
                  </a:moveTo>
                  <a:lnTo>
                    <a:pt x="2476" y="513905"/>
                  </a:lnTo>
                  <a:lnTo>
                    <a:pt x="2921" y="515708"/>
                  </a:lnTo>
                  <a:lnTo>
                    <a:pt x="3175" y="515404"/>
                  </a:lnTo>
                  <a:close/>
                </a:path>
                <a:path w="750570" h="579754">
                  <a:moveTo>
                    <a:pt x="18618" y="520395"/>
                  </a:moveTo>
                  <a:lnTo>
                    <a:pt x="17995" y="519417"/>
                  </a:lnTo>
                  <a:lnTo>
                    <a:pt x="17907" y="519557"/>
                  </a:lnTo>
                  <a:lnTo>
                    <a:pt x="17805" y="520141"/>
                  </a:lnTo>
                  <a:lnTo>
                    <a:pt x="18618" y="520395"/>
                  </a:lnTo>
                  <a:close/>
                </a:path>
                <a:path w="750570" h="579754">
                  <a:moveTo>
                    <a:pt x="20764" y="521081"/>
                  </a:moveTo>
                  <a:lnTo>
                    <a:pt x="18618" y="520395"/>
                  </a:lnTo>
                  <a:lnTo>
                    <a:pt x="18796" y="520700"/>
                  </a:lnTo>
                  <a:lnTo>
                    <a:pt x="18910" y="521081"/>
                  </a:lnTo>
                  <a:lnTo>
                    <a:pt x="18186" y="523240"/>
                  </a:lnTo>
                  <a:lnTo>
                    <a:pt x="20320" y="523621"/>
                  </a:lnTo>
                  <a:lnTo>
                    <a:pt x="20764" y="521081"/>
                  </a:lnTo>
                  <a:close/>
                </a:path>
                <a:path w="750570" h="579754">
                  <a:moveTo>
                    <a:pt x="27254" y="527304"/>
                  </a:moveTo>
                  <a:lnTo>
                    <a:pt x="20066" y="528320"/>
                  </a:lnTo>
                  <a:lnTo>
                    <a:pt x="23787" y="529590"/>
                  </a:lnTo>
                  <a:lnTo>
                    <a:pt x="26479" y="529590"/>
                  </a:lnTo>
                  <a:lnTo>
                    <a:pt x="27254" y="527304"/>
                  </a:lnTo>
                  <a:close/>
                </a:path>
                <a:path w="750570" h="579754">
                  <a:moveTo>
                    <a:pt x="28956" y="527050"/>
                  </a:moveTo>
                  <a:lnTo>
                    <a:pt x="27749" y="525360"/>
                  </a:lnTo>
                  <a:lnTo>
                    <a:pt x="27343" y="527050"/>
                  </a:lnTo>
                  <a:lnTo>
                    <a:pt x="27254" y="527304"/>
                  </a:lnTo>
                  <a:lnTo>
                    <a:pt x="28956" y="527050"/>
                  </a:lnTo>
                  <a:close/>
                </a:path>
                <a:path w="750570" h="579754">
                  <a:moveTo>
                    <a:pt x="41973" y="519430"/>
                  </a:moveTo>
                  <a:lnTo>
                    <a:pt x="41452" y="520026"/>
                  </a:lnTo>
                  <a:lnTo>
                    <a:pt x="41122" y="520700"/>
                  </a:lnTo>
                  <a:lnTo>
                    <a:pt x="41973" y="519430"/>
                  </a:lnTo>
                  <a:close/>
                </a:path>
                <a:path w="750570" h="579754">
                  <a:moveTo>
                    <a:pt x="45986" y="470230"/>
                  </a:moveTo>
                  <a:lnTo>
                    <a:pt x="45834" y="469900"/>
                  </a:lnTo>
                  <a:lnTo>
                    <a:pt x="44792" y="471170"/>
                  </a:lnTo>
                  <a:lnTo>
                    <a:pt x="45986" y="470230"/>
                  </a:lnTo>
                  <a:close/>
                </a:path>
                <a:path w="750570" h="579754">
                  <a:moveTo>
                    <a:pt x="48285" y="513867"/>
                  </a:moveTo>
                  <a:lnTo>
                    <a:pt x="47891" y="513842"/>
                  </a:lnTo>
                  <a:lnTo>
                    <a:pt x="48234" y="514096"/>
                  </a:lnTo>
                  <a:lnTo>
                    <a:pt x="48285" y="513867"/>
                  </a:lnTo>
                  <a:close/>
                </a:path>
                <a:path w="750570" h="579754">
                  <a:moveTo>
                    <a:pt x="58826" y="445770"/>
                  </a:moveTo>
                  <a:lnTo>
                    <a:pt x="58331" y="445770"/>
                  </a:lnTo>
                  <a:lnTo>
                    <a:pt x="58356" y="447040"/>
                  </a:lnTo>
                  <a:lnTo>
                    <a:pt x="58826" y="445770"/>
                  </a:lnTo>
                  <a:close/>
                </a:path>
                <a:path w="750570" h="579754">
                  <a:moveTo>
                    <a:pt x="60452" y="487146"/>
                  </a:moveTo>
                  <a:lnTo>
                    <a:pt x="60388" y="486410"/>
                  </a:lnTo>
                  <a:lnTo>
                    <a:pt x="59651" y="486892"/>
                  </a:lnTo>
                  <a:lnTo>
                    <a:pt x="60452" y="487146"/>
                  </a:lnTo>
                  <a:close/>
                </a:path>
                <a:path w="750570" h="579754">
                  <a:moveTo>
                    <a:pt x="62179" y="487680"/>
                  </a:moveTo>
                  <a:lnTo>
                    <a:pt x="60452" y="487146"/>
                  </a:lnTo>
                  <a:lnTo>
                    <a:pt x="60718" y="490220"/>
                  </a:lnTo>
                  <a:lnTo>
                    <a:pt x="62179" y="487680"/>
                  </a:lnTo>
                  <a:close/>
                </a:path>
                <a:path w="750570" h="579754">
                  <a:moveTo>
                    <a:pt x="62268" y="480060"/>
                  </a:moveTo>
                  <a:lnTo>
                    <a:pt x="61760" y="478790"/>
                  </a:lnTo>
                  <a:lnTo>
                    <a:pt x="62268" y="480060"/>
                  </a:lnTo>
                  <a:close/>
                </a:path>
                <a:path w="750570" h="579754">
                  <a:moveTo>
                    <a:pt x="64465" y="471170"/>
                  </a:moveTo>
                  <a:lnTo>
                    <a:pt x="63868" y="469900"/>
                  </a:lnTo>
                  <a:lnTo>
                    <a:pt x="63474" y="469900"/>
                  </a:lnTo>
                  <a:lnTo>
                    <a:pt x="63792" y="470712"/>
                  </a:lnTo>
                  <a:lnTo>
                    <a:pt x="64465" y="471170"/>
                  </a:lnTo>
                  <a:close/>
                </a:path>
                <a:path w="750570" h="579754">
                  <a:moveTo>
                    <a:pt x="67170" y="470725"/>
                  </a:moveTo>
                  <a:lnTo>
                    <a:pt x="66255" y="470611"/>
                  </a:lnTo>
                  <a:lnTo>
                    <a:pt x="65354" y="470331"/>
                  </a:lnTo>
                  <a:lnTo>
                    <a:pt x="64490" y="470014"/>
                  </a:lnTo>
                  <a:lnTo>
                    <a:pt x="66408" y="470890"/>
                  </a:lnTo>
                  <a:lnTo>
                    <a:pt x="65646" y="473468"/>
                  </a:lnTo>
                  <a:lnTo>
                    <a:pt x="67170" y="470725"/>
                  </a:lnTo>
                  <a:close/>
                </a:path>
                <a:path w="750570" h="579754">
                  <a:moveTo>
                    <a:pt x="69062" y="513969"/>
                  </a:moveTo>
                  <a:lnTo>
                    <a:pt x="68224" y="513168"/>
                  </a:lnTo>
                  <a:lnTo>
                    <a:pt x="68770" y="514235"/>
                  </a:lnTo>
                  <a:lnTo>
                    <a:pt x="69062" y="513969"/>
                  </a:lnTo>
                  <a:close/>
                </a:path>
                <a:path w="750570" h="579754">
                  <a:moveTo>
                    <a:pt x="69621" y="515874"/>
                  </a:moveTo>
                  <a:lnTo>
                    <a:pt x="68770" y="514235"/>
                  </a:lnTo>
                  <a:lnTo>
                    <a:pt x="66827" y="516128"/>
                  </a:lnTo>
                  <a:lnTo>
                    <a:pt x="69621" y="515874"/>
                  </a:lnTo>
                  <a:close/>
                </a:path>
                <a:path w="750570" h="579754">
                  <a:moveTo>
                    <a:pt x="80479" y="446354"/>
                  </a:moveTo>
                  <a:lnTo>
                    <a:pt x="80035" y="445770"/>
                  </a:lnTo>
                  <a:lnTo>
                    <a:pt x="79603" y="445909"/>
                  </a:lnTo>
                  <a:lnTo>
                    <a:pt x="80479" y="446354"/>
                  </a:lnTo>
                  <a:close/>
                </a:path>
                <a:path w="750570" h="579754">
                  <a:moveTo>
                    <a:pt x="84315" y="448310"/>
                  </a:moveTo>
                  <a:lnTo>
                    <a:pt x="80479" y="446354"/>
                  </a:lnTo>
                  <a:lnTo>
                    <a:pt x="81000" y="447040"/>
                  </a:lnTo>
                  <a:lnTo>
                    <a:pt x="79616" y="448310"/>
                  </a:lnTo>
                  <a:lnTo>
                    <a:pt x="84315" y="448310"/>
                  </a:lnTo>
                  <a:close/>
                </a:path>
                <a:path w="750570" h="579754">
                  <a:moveTo>
                    <a:pt x="87020" y="509828"/>
                  </a:moveTo>
                  <a:lnTo>
                    <a:pt x="86537" y="509041"/>
                  </a:lnTo>
                  <a:lnTo>
                    <a:pt x="86194" y="508152"/>
                  </a:lnTo>
                  <a:lnTo>
                    <a:pt x="85928" y="507263"/>
                  </a:lnTo>
                  <a:lnTo>
                    <a:pt x="86372" y="509320"/>
                  </a:lnTo>
                  <a:lnTo>
                    <a:pt x="83629" y="510286"/>
                  </a:lnTo>
                  <a:lnTo>
                    <a:pt x="87020" y="509828"/>
                  </a:lnTo>
                  <a:close/>
                </a:path>
                <a:path w="750570" h="579754">
                  <a:moveTo>
                    <a:pt x="88747" y="505460"/>
                  </a:moveTo>
                  <a:lnTo>
                    <a:pt x="86423" y="503936"/>
                  </a:lnTo>
                  <a:lnTo>
                    <a:pt x="86626" y="506603"/>
                  </a:lnTo>
                  <a:lnTo>
                    <a:pt x="87337" y="506222"/>
                  </a:lnTo>
                  <a:lnTo>
                    <a:pt x="87274" y="505968"/>
                  </a:lnTo>
                  <a:lnTo>
                    <a:pt x="87439" y="506158"/>
                  </a:lnTo>
                  <a:lnTo>
                    <a:pt x="87807" y="505968"/>
                  </a:lnTo>
                  <a:lnTo>
                    <a:pt x="88747" y="505460"/>
                  </a:lnTo>
                  <a:close/>
                </a:path>
                <a:path w="750570" h="579754">
                  <a:moveTo>
                    <a:pt x="89712" y="506095"/>
                  </a:moveTo>
                  <a:lnTo>
                    <a:pt x="89306" y="505104"/>
                  </a:lnTo>
                  <a:lnTo>
                    <a:pt x="88747" y="505460"/>
                  </a:lnTo>
                  <a:lnTo>
                    <a:pt x="89712" y="506095"/>
                  </a:lnTo>
                  <a:close/>
                </a:path>
                <a:path w="750570" h="579754">
                  <a:moveTo>
                    <a:pt x="103987" y="419100"/>
                  </a:moveTo>
                  <a:lnTo>
                    <a:pt x="101676" y="419100"/>
                  </a:lnTo>
                  <a:lnTo>
                    <a:pt x="101879" y="420370"/>
                  </a:lnTo>
                  <a:lnTo>
                    <a:pt x="103987" y="419100"/>
                  </a:lnTo>
                  <a:close/>
                </a:path>
                <a:path w="750570" h="579754">
                  <a:moveTo>
                    <a:pt x="104622" y="487172"/>
                  </a:moveTo>
                  <a:lnTo>
                    <a:pt x="103479" y="487934"/>
                  </a:lnTo>
                  <a:lnTo>
                    <a:pt x="104305" y="487934"/>
                  </a:lnTo>
                  <a:lnTo>
                    <a:pt x="104622" y="487172"/>
                  </a:lnTo>
                  <a:close/>
                </a:path>
                <a:path w="750570" h="579754">
                  <a:moveTo>
                    <a:pt x="114896" y="392430"/>
                  </a:moveTo>
                  <a:lnTo>
                    <a:pt x="91617" y="392430"/>
                  </a:lnTo>
                  <a:lnTo>
                    <a:pt x="88442" y="392430"/>
                  </a:lnTo>
                  <a:lnTo>
                    <a:pt x="88747" y="398780"/>
                  </a:lnTo>
                  <a:lnTo>
                    <a:pt x="86537" y="396240"/>
                  </a:lnTo>
                  <a:lnTo>
                    <a:pt x="88493" y="400050"/>
                  </a:lnTo>
                  <a:lnTo>
                    <a:pt x="89306" y="401320"/>
                  </a:lnTo>
                  <a:lnTo>
                    <a:pt x="88938" y="402590"/>
                  </a:lnTo>
                  <a:lnTo>
                    <a:pt x="109512" y="402590"/>
                  </a:lnTo>
                  <a:lnTo>
                    <a:pt x="105486" y="400050"/>
                  </a:lnTo>
                  <a:lnTo>
                    <a:pt x="109423" y="398780"/>
                  </a:lnTo>
                  <a:lnTo>
                    <a:pt x="109562" y="400050"/>
                  </a:lnTo>
                  <a:lnTo>
                    <a:pt x="114325" y="394970"/>
                  </a:lnTo>
                  <a:lnTo>
                    <a:pt x="114896" y="392430"/>
                  </a:lnTo>
                  <a:close/>
                </a:path>
                <a:path w="750570" h="579754">
                  <a:moveTo>
                    <a:pt x="118338" y="504825"/>
                  </a:moveTo>
                  <a:lnTo>
                    <a:pt x="117678" y="504469"/>
                  </a:lnTo>
                  <a:lnTo>
                    <a:pt x="117970" y="505764"/>
                  </a:lnTo>
                  <a:lnTo>
                    <a:pt x="118338" y="504825"/>
                  </a:lnTo>
                  <a:close/>
                </a:path>
                <a:path w="750570" h="579754">
                  <a:moveTo>
                    <a:pt x="118846" y="509778"/>
                  </a:moveTo>
                  <a:lnTo>
                    <a:pt x="118122" y="506476"/>
                  </a:lnTo>
                  <a:lnTo>
                    <a:pt x="117970" y="505764"/>
                  </a:lnTo>
                  <a:lnTo>
                    <a:pt x="117690" y="506476"/>
                  </a:lnTo>
                  <a:lnTo>
                    <a:pt x="115290" y="506349"/>
                  </a:lnTo>
                  <a:lnTo>
                    <a:pt x="115392" y="506476"/>
                  </a:lnTo>
                  <a:lnTo>
                    <a:pt x="116014" y="506984"/>
                  </a:lnTo>
                  <a:lnTo>
                    <a:pt x="118846" y="509778"/>
                  </a:lnTo>
                  <a:close/>
                </a:path>
                <a:path w="750570" h="579754">
                  <a:moveTo>
                    <a:pt x="120827" y="344690"/>
                  </a:moveTo>
                  <a:lnTo>
                    <a:pt x="120561" y="343179"/>
                  </a:lnTo>
                  <a:lnTo>
                    <a:pt x="120154" y="345351"/>
                  </a:lnTo>
                  <a:lnTo>
                    <a:pt x="120827" y="344690"/>
                  </a:lnTo>
                  <a:close/>
                </a:path>
                <a:path w="750570" h="579754">
                  <a:moveTo>
                    <a:pt x="123748" y="486664"/>
                  </a:moveTo>
                  <a:lnTo>
                    <a:pt x="123532" y="486397"/>
                  </a:lnTo>
                  <a:lnTo>
                    <a:pt x="123621" y="486537"/>
                  </a:lnTo>
                  <a:lnTo>
                    <a:pt x="123748" y="486664"/>
                  </a:lnTo>
                  <a:close/>
                </a:path>
                <a:path w="750570" h="579754">
                  <a:moveTo>
                    <a:pt x="134366" y="371284"/>
                  </a:moveTo>
                  <a:lnTo>
                    <a:pt x="133756" y="370865"/>
                  </a:lnTo>
                  <a:lnTo>
                    <a:pt x="134035" y="371614"/>
                  </a:lnTo>
                  <a:lnTo>
                    <a:pt x="134366" y="371284"/>
                  </a:lnTo>
                  <a:close/>
                </a:path>
                <a:path w="750570" h="579754">
                  <a:moveTo>
                    <a:pt x="136740" y="366052"/>
                  </a:moveTo>
                  <a:lnTo>
                    <a:pt x="136563" y="365721"/>
                  </a:lnTo>
                  <a:lnTo>
                    <a:pt x="136474" y="366445"/>
                  </a:lnTo>
                  <a:lnTo>
                    <a:pt x="136677" y="366293"/>
                  </a:lnTo>
                  <a:lnTo>
                    <a:pt x="136740" y="366052"/>
                  </a:lnTo>
                  <a:close/>
                </a:path>
                <a:path w="750570" h="579754">
                  <a:moveTo>
                    <a:pt x="142773" y="358140"/>
                  </a:moveTo>
                  <a:lnTo>
                    <a:pt x="142354" y="358140"/>
                  </a:lnTo>
                  <a:lnTo>
                    <a:pt x="142557" y="359397"/>
                  </a:lnTo>
                  <a:lnTo>
                    <a:pt x="142773" y="358140"/>
                  </a:lnTo>
                  <a:close/>
                </a:path>
                <a:path w="750570" h="579754">
                  <a:moveTo>
                    <a:pt x="154419" y="338391"/>
                  </a:moveTo>
                  <a:lnTo>
                    <a:pt x="153847" y="338150"/>
                  </a:lnTo>
                  <a:lnTo>
                    <a:pt x="154190" y="339090"/>
                  </a:lnTo>
                  <a:lnTo>
                    <a:pt x="154419" y="338391"/>
                  </a:lnTo>
                  <a:close/>
                </a:path>
                <a:path w="750570" h="579754">
                  <a:moveTo>
                    <a:pt x="156146" y="339090"/>
                  </a:moveTo>
                  <a:lnTo>
                    <a:pt x="154990" y="336550"/>
                  </a:lnTo>
                  <a:lnTo>
                    <a:pt x="154419" y="338391"/>
                  </a:lnTo>
                  <a:lnTo>
                    <a:pt x="156146" y="339090"/>
                  </a:lnTo>
                  <a:close/>
                </a:path>
                <a:path w="750570" h="579754">
                  <a:moveTo>
                    <a:pt x="158165" y="507492"/>
                  </a:moveTo>
                  <a:lnTo>
                    <a:pt x="155803" y="504444"/>
                  </a:lnTo>
                  <a:lnTo>
                    <a:pt x="156146" y="505333"/>
                  </a:lnTo>
                  <a:lnTo>
                    <a:pt x="156235" y="505968"/>
                  </a:lnTo>
                  <a:lnTo>
                    <a:pt x="155816" y="506476"/>
                  </a:lnTo>
                  <a:lnTo>
                    <a:pt x="158165" y="507492"/>
                  </a:lnTo>
                  <a:close/>
                </a:path>
                <a:path w="750570" h="579754">
                  <a:moveTo>
                    <a:pt x="159766" y="339090"/>
                  </a:moveTo>
                  <a:lnTo>
                    <a:pt x="158699" y="336765"/>
                  </a:lnTo>
                  <a:lnTo>
                    <a:pt x="158800" y="337820"/>
                  </a:lnTo>
                  <a:lnTo>
                    <a:pt x="159766" y="339090"/>
                  </a:lnTo>
                  <a:close/>
                </a:path>
                <a:path w="750570" h="579754">
                  <a:moveTo>
                    <a:pt x="161061" y="484759"/>
                  </a:moveTo>
                  <a:lnTo>
                    <a:pt x="160032" y="484124"/>
                  </a:lnTo>
                  <a:lnTo>
                    <a:pt x="160108" y="484251"/>
                  </a:lnTo>
                  <a:lnTo>
                    <a:pt x="161061" y="484759"/>
                  </a:lnTo>
                  <a:close/>
                </a:path>
                <a:path w="750570" h="579754">
                  <a:moveTo>
                    <a:pt x="172148" y="275590"/>
                  </a:moveTo>
                  <a:lnTo>
                    <a:pt x="171907" y="275590"/>
                  </a:lnTo>
                  <a:lnTo>
                    <a:pt x="172046" y="275691"/>
                  </a:lnTo>
                  <a:close/>
                </a:path>
                <a:path w="750570" h="579754">
                  <a:moveTo>
                    <a:pt x="181508" y="265430"/>
                  </a:moveTo>
                  <a:lnTo>
                    <a:pt x="177571" y="261620"/>
                  </a:lnTo>
                  <a:lnTo>
                    <a:pt x="177571" y="265430"/>
                  </a:lnTo>
                  <a:lnTo>
                    <a:pt x="181508" y="265430"/>
                  </a:lnTo>
                  <a:close/>
                </a:path>
                <a:path w="750570" h="579754">
                  <a:moveTo>
                    <a:pt x="197523" y="293370"/>
                  </a:moveTo>
                  <a:lnTo>
                    <a:pt x="196926" y="290830"/>
                  </a:lnTo>
                  <a:lnTo>
                    <a:pt x="164426" y="290830"/>
                  </a:lnTo>
                  <a:lnTo>
                    <a:pt x="161912" y="290830"/>
                  </a:lnTo>
                  <a:lnTo>
                    <a:pt x="161036" y="290830"/>
                  </a:lnTo>
                  <a:lnTo>
                    <a:pt x="161594" y="294640"/>
                  </a:lnTo>
                  <a:lnTo>
                    <a:pt x="160096" y="294640"/>
                  </a:lnTo>
                  <a:lnTo>
                    <a:pt x="159346" y="292100"/>
                  </a:lnTo>
                  <a:lnTo>
                    <a:pt x="154584" y="295910"/>
                  </a:lnTo>
                  <a:lnTo>
                    <a:pt x="157988" y="302260"/>
                  </a:lnTo>
                  <a:lnTo>
                    <a:pt x="156235" y="306070"/>
                  </a:lnTo>
                  <a:lnTo>
                    <a:pt x="152552" y="303530"/>
                  </a:lnTo>
                  <a:lnTo>
                    <a:pt x="147053" y="307340"/>
                  </a:lnTo>
                  <a:lnTo>
                    <a:pt x="146583" y="306070"/>
                  </a:lnTo>
                  <a:lnTo>
                    <a:pt x="142481" y="311150"/>
                  </a:lnTo>
                  <a:lnTo>
                    <a:pt x="143471" y="317500"/>
                  </a:lnTo>
                  <a:lnTo>
                    <a:pt x="141566" y="322580"/>
                  </a:lnTo>
                  <a:lnTo>
                    <a:pt x="135394" y="322580"/>
                  </a:lnTo>
                  <a:lnTo>
                    <a:pt x="132829" y="331470"/>
                  </a:lnTo>
                  <a:lnTo>
                    <a:pt x="127304" y="334010"/>
                  </a:lnTo>
                  <a:lnTo>
                    <a:pt x="128485" y="334010"/>
                  </a:lnTo>
                  <a:lnTo>
                    <a:pt x="130136" y="336550"/>
                  </a:lnTo>
                  <a:lnTo>
                    <a:pt x="129933" y="337820"/>
                  </a:lnTo>
                  <a:lnTo>
                    <a:pt x="128397" y="337820"/>
                  </a:lnTo>
                  <a:lnTo>
                    <a:pt x="130403" y="341630"/>
                  </a:lnTo>
                  <a:lnTo>
                    <a:pt x="127088" y="339090"/>
                  </a:lnTo>
                  <a:lnTo>
                    <a:pt x="127419" y="339090"/>
                  </a:lnTo>
                  <a:lnTo>
                    <a:pt x="123482" y="337820"/>
                  </a:lnTo>
                  <a:lnTo>
                    <a:pt x="122796" y="340360"/>
                  </a:lnTo>
                  <a:lnTo>
                    <a:pt x="121462" y="341630"/>
                  </a:lnTo>
                  <a:lnTo>
                    <a:pt x="125755" y="345440"/>
                  </a:lnTo>
                  <a:lnTo>
                    <a:pt x="120573" y="347980"/>
                  </a:lnTo>
                  <a:lnTo>
                    <a:pt x="118122" y="351790"/>
                  </a:lnTo>
                  <a:lnTo>
                    <a:pt x="116065" y="356870"/>
                  </a:lnTo>
                  <a:lnTo>
                    <a:pt x="112077" y="356870"/>
                  </a:lnTo>
                  <a:lnTo>
                    <a:pt x="112433" y="359410"/>
                  </a:lnTo>
                  <a:lnTo>
                    <a:pt x="111429" y="360680"/>
                  </a:lnTo>
                  <a:lnTo>
                    <a:pt x="111823" y="363220"/>
                  </a:lnTo>
                  <a:lnTo>
                    <a:pt x="109435" y="360680"/>
                  </a:lnTo>
                  <a:lnTo>
                    <a:pt x="105333" y="364490"/>
                  </a:lnTo>
                  <a:lnTo>
                    <a:pt x="103314" y="369570"/>
                  </a:lnTo>
                  <a:lnTo>
                    <a:pt x="102108" y="367030"/>
                  </a:lnTo>
                  <a:lnTo>
                    <a:pt x="100469" y="369570"/>
                  </a:lnTo>
                  <a:lnTo>
                    <a:pt x="107289" y="374650"/>
                  </a:lnTo>
                  <a:lnTo>
                    <a:pt x="106070" y="377190"/>
                  </a:lnTo>
                  <a:lnTo>
                    <a:pt x="102031" y="374650"/>
                  </a:lnTo>
                  <a:lnTo>
                    <a:pt x="99517" y="378460"/>
                  </a:lnTo>
                  <a:lnTo>
                    <a:pt x="93713" y="379730"/>
                  </a:lnTo>
                  <a:lnTo>
                    <a:pt x="94500" y="386080"/>
                  </a:lnTo>
                  <a:lnTo>
                    <a:pt x="93027" y="384810"/>
                  </a:lnTo>
                  <a:lnTo>
                    <a:pt x="93294" y="383540"/>
                  </a:lnTo>
                  <a:lnTo>
                    <a:pt x="91998" y="386080"/>
                  </a:lnTo>
                  <a:lnTo>
                    <a:pt x="86144" y="388620"/>
                  </a:lnTo>
                  <a:lnTo>
                    <a:pt x="88341" y="390144"/>
                  </a:lnTo>
                  <a:lnTo>
                    <a:pt x="88646" y="390144"/>
                  </a:lnTo>
                  <a:lnTo>
                    <a:pt x="115417" y="390144"/>
                  </a:lnTo>
                  <a:lnTo>
                    <a:pt x="115481" y="389890"/>
                  </a:lnTo>
                  <a:lnTo>
                    <a:pt x="116052" y="387350"/>
                  </a:lnTo>
                  <a:lnTo>
                    <a:pt x="122643" y="386080"/>
                  </a:lnTo>
                  <a:lnTo>
                    <a:pt x="119545" y="383540"/>
                  </a:lnTo>
                  <a:lnTo>
                    <a:pt x="127889" y="382270"/>
                  </a:lnTo>
                  <a:lnTo>
                    <a:pt x="123050" y="378460"/>
                  </a:lnTo>
                  <a:lnTo>
                    <a:pt x="127647" y="377190"/>
                  </a:lnTo>
                  <a:lnTo>
                    <a:pt x="127952" y="378460"/>
                  </a:lnTo>
                  <a:lnTo>
                    <a:pt x="132600" y="375920"/>
                  </a:lnTo>
                  <a:lnTo>
                    <a:pt x="133616" y="374650"/>
                  </a:lnTo>
                  <a:lnTo>
                    <a:pt x="130632" y="370840"/>
                  </a:lnTo>
                  <a:lnTo>
                    <a:pt x="131102" y="369570"/>
                  </a:lnTo>
                  <a:lnTo>
                    <a:pt x="133769" y="372110"/>
                  </a:lnTo>
                  <a:lnTo>
                    <a:pt x="132346" y="367030"/>
                  </a:lnTo>
                  <a:lnTo>
                    <a:pt x="136220" y="368300"/>
                  </a:lnTo>
                  <a:lnTo>
                    <a:pt x="136474" y="367030"/>
                  </a:lnTo>
                  <a:lnTo>
                    <a:pt x="133794" y="367030"/>
                  </a:lnTo>
                  <a:lnTo>
                    <a:pt x="134061" y="363220"/>
                  </a:lnTo>
                  <a:lnTo>
                    <a:pt x="139192" y="363220"/>
                  </a:lnTo>
                  <a:lnTo>
                    <a:pt x="140563" y="364490"/>
                  </a:lnTo>
                  <a:lnTo>
                    <a:pt x="141795" y="358140"/>
                  </a:lnTo>
                  <a:lnTo>
                    <a:pt x="142354" y="358140"/>
                  </a:lnTo>
                  <a:lnTo>
                    <a:pt x="141922" y="355600"/>
                  </a:lnTo>
                  <a:lnTo>
                    <a:pt x="145884" y="361950"/>
                  </a:lnTo>
                  <a:lnTo>
                    <a:pt x="145110" y="358140"/>
                  </a:lnTo>
                  <a:lnTo>
                    <a:pt x="144284" y="358140"/>
                  </a:lnTo>
                  <a:lnTo>
                    <a:pt x="143662" y="356870"/>
                  </a:lnTo>
                  <a:lnTo>
                    <a:pt x="143154" y="356870"/>
                  </a:lnTo>
                  <a:lnTo>
                    <a:pt x="145605" y="355600"/>
                  </a:lnTo>
                  <a:lnTo>
                    <a:pt x="147510" y="353060"/>
                  </a:lnTo>
                  <a:lnTo>
                    <a:pt x="148272" y="350520"/>
                  </a:lnTo>
                  <a:lnTo>
                    <a:pt x="149809" y="353060"/>
                  </a:lnTo>
                  <a:lnTo>
                    <a:pt x="151815" y="350520"/>
                  </a:lnTo>
                  <a:lnTo>
                    <a:pt x="152819" y="349250"/>
                  </a:lnTo>
                  <a:lnTo>
                    <a:pt x="154305" y="344170"/>
                  </a:lnTo>
                  <a:lnTo>
                    <a:pt x="156260" y="341630"/>
                  </a:lnTo>
                  <a:lnTo>
                    <a:pt x="157238" y="340360"/>
                  </a:lnTo>
                  <a:lnTo>
                    <a:pt x="155346" y="341630"/>
                  </a:lnTo>
                  <a:lnTo>
                    <a:pt x="152476" y="339090"/>
                  </a:lnTo>
                  <a:lnTo>
                    <a:pt x="153047" y="337820"/>
                  </a:lnTo>
                  <a:lnTo>
                    <a:pt x="153847" y="338150"/>
                  </a:lnTo>
                  <a:lnTo>
                    <a:pt x="153250" y="336550"/>
                  </a:lnTo>
                  <a:lnTo>
                    <a:pt x="154673" y="335280"/>
                  </a:lnTo>
                  <a:lnTo>
                    <a:pt x="157124" y="337820"/>
                  </a:lnTo>
                  <a:lnTo>
                    <a:pt x="157403" y="339090"/>
                  </a:lnTo>
                  <a:lnTo>
                    <a:pt x="157772" y="336550"/>
                  </a:lnTo>
                  <a:lnTo>
                    <a:pt x="158673" y="336550"/>
                  </a:lnTo>
                  <a:lnTo>
                    <a:pt x="164833" y="337820"/>
                  </a:lnTo>
                  <a:lnTo>
                    <a:pt x="164109" y="336550"/>
                  </a:lnTo>
                  <a:lnTo>
                    <a:pt x="163385" y="335280"/>
                  </a:lnTo>
                  <a:lnTo>
                    <a:pt x="162661" y="334010"/>
                  </a:lnTo>
                  <a:lnTo>
                    <a:pt x="163550" y="335280"/>
                  </a:lnTo>
                  <a:lnTo>
                    <a:pt x="166509" y="331470"/>
                  </a:lnTo>
                  <a:lnTo>
                    <a:pt x="166890" y="328930"/>
                  </a:lnTo>
                  <a:lnTo>
                    <a:pt x="169151" y="325120"/>
                  </a:lnTo>
                  <a:lnTo>
                    <a:pt x="166827" y="323850"/>
                  </a:lnTo>
                  <a:lnTo>
                    <a:pt x="168287" y="322580"/>
                  </a:lnTo>
                  <a:lnTo>
                    <a:pt x="167081" y="320040"/>
                  </a:lnTo>
                  <a:lnTo>
                    <a:pt x="169595" y="318770"/>
                  </a:lnTo>
                  <a:lnTo>
                    <a:pt x="173405" y="317500"/>
                  </a:lnTo>
                  <a:lnTo>
                    <a:pt x="175336" y="313690"/>
                  </a:lnTo>
                  <a:lnTo>
                    <a:pt x="175488" y="312420"/>
                  </a:lnTo>
                  <a:lnTo>
                    <a:pt x="175653" y="311150"/>
                  </a:lnTo>
                  <a:lnTo>
                    <a:pt x="173761" y="312420"/>
                  </a:lnTo>
                  <a:lnTo>
                    <a:pt x="173037" y="309880"/>
                  </a:lnTo>
                  <a:lnTo>
                    <a:pt x="175298" y="311150"/>
                  </a:lnTo>
                  <a:lnTo>
                    <a:pt x="176250" y="309880"/>
                  </a:lnTo>
                  <a:lnTo>
                    <a:pt x="177203" y="308610"/>
                  </a:lnTo>
                  <a:lnTo>
                    <a:pt x="177647" y="311150"/>
                  </a:lnTo>
                  <a:lnTo>
                    <a:pt x="179108" y="308610"/>
                  </a:lnTo>
                  <a:lnTo>
                    <a:pt x="179832" y="307340"/>
                  </a:lnTo>
                  <a:lnTo>
                    <a:pt x="180505" y="306070"/>
                  </a:lnTo>
                  <a:lnTo>
                    <a:pt x="182054" y="300990"/>
                  </a:lnTo>
                  <a:lnTo>
                    <a:pt x="180035" y="300990"/>
                  </a:lnTo>
                  <a:lnTo>
                    <a:pt x="179514" y="299720"/>
                  </a:lnTo>
                  <a:lnTo>
                    <a:pt x="179768" y="298450"/>
                  </a:lnTo>
                  <a:lnTo>
                    <a:pt x="181775" y="298450"/>
                  </a:lnTo>
                  <a:lnTo>
                    <a:pt x="182714" y="299720"/>
                  </a:lnTo>
                  <a:lnTo>
                    <a:pt x="182880" y="298450"/>
                  </a:lnTo>
                  <a:lnTo>
                    <a:pt x="183184" y="294640"/>
                  </a:lnTo>
                  <a:lnTo>
                    <a:pt x="183286" y="293370"/>
                  </a:lnTo>
                  <a:lnTo>
                    <a:pt x="197523" y="293370"/>
                  </a:lnTo>
                  <a:close/>
                </a:path>
                <a:path w="750570" h="579754">
                  <a:moveTo>
                    <a:pt x="214439" y="273050"/>
                  </a:moveTo>
                  <a:lnTo>
                    <a:pt x="214299" y="271780"/>
                  </a:lnTo>
                  <a:lnTo>
                    <a:pt x="213906" y="267970"/>
                  </a:lnTo>
                  <a:lnTo>
                    <a:pt x="184150" y="267970"/>
                  </a:lnTo>
                  <a:lnTo>
                    <a:pt x="177571" y="267970"/>
                  </a:lnTo>
                  <a:lnTo>
                    <a:pt x="176390" y="267970"/>
                  </a:lnTo>
                  <a:lnTo>
                    <a:pt x="171716" y="271780"/>
                  </a:lnTo>
                  <a:lnTo>
                    <a:pt x="174459" y="276860"/>
                  </a:lnTo>
                  <a:lnTo>
                    <a:pt x="173634" y="276860"/>
                  </a:lnTo>
                  <a:lnTo>
                    <a:pt x="172046" y="275691"/>
                  </a:lnTo>
                  <a:lnTo>
                    <a:pt x="168262" y="279400"/>
                  </a:lnTo>
                  <a:lnTo>
                    <a:pt x="169214" y="288290"/>
                  </a:lnTo>
                  <a:lnTo>
                    <a:pt x="196329" y="288290"/>
                  </a:lnTo>
                  <a:lnTo>
                    <a:pt x="196024" y="287020"/>
                  </a:lnTo>
                  <a:lnTo>
                    <a:pt x="196824" y="280670"/>
                  </a:lnTo>
                  <a:lnTo>
                    <a:pt x="198602" y="279400"/>
                  </a:lnTo>
                  <a:lnTo>
                    <a:pt x="197586" y="283210"/>
                  </a:lnTo>
                  <a:lnTo>
                    <a:pt x="199936" y="283210"/>
                  </a:lnTo>
                  <a:lnTo>
                    <a:pt x="199821" y="279400"/>
                  </a:lnTo>
                  <a:lnTo>
                    <a:pt x="199745" y="276860"/>
                  </a:lnTo>
                  <a:lnTo>
                    <a:pt x="199707" y="275590"/>
                  </a:lnTo>
                  <a:lnTo>
                    <a:pt x="205613" y="276860"/>
                  </a:lnTo>
                  <a:lnTo>
                    <a:pt x="205714" y="275590"/>
                  </a:lnTo>
                  <a:lnTo>
                    <a:pt x="206057" y="271780"/>
                  </a:lnTo>
                  <a:lnTo>
                    <a:pt x="214439" y="273050"/>
                  </a:lnTo>
                  <a:close/>
                </a:path>
                <a:path w="750570" h="579754">
                  <a:moveTo>
                    <a:pt x="215544" y="233680"/>
                  </a:moveTo>
                  <a:lnTo>
                    <a:pt x="214896" y="231914"/>
                  </a:lnTo>
                  <a:lnTo>
                    <a:pt x="214807" y="232410"/>
                  </a:lnTo>
                  <a:lnTo>
                    <a:pt x="215544" y="233718"/>
                  </a:lnTo>
                  <a:close/>
                </a:path>
                <a:path w="750570" h="579754">
                  <a:moveTo>
                    <a:pt x="215544" y="228600"/>
                  </a:moveTo>
                  <a:lnTo>
                    <a:pt x="215392" y="226060"/>
                  </a:lnTo>
                  <a:lnTo>
                    <a:pt x="212420" y="229870"/>
                  </a:lnTo>
                  <a:lnTo>
                    <a:pt x="213550" y="232410"/>
                  </a:lnTo>
                  <a:lnTo>
                    <a:pt x="213614" y="231140"/>
                  </a:lnTo>
                  <a:lnTo>
                    <a:pt x="213296" y="229870"/>
                  </a:lnTo>
                  <a:lnTo>
                    <a:pt x="214147" y="229870"/>
                  </a:lnTo>
                  <a:lnTo>
                    <a:pt x="214896" y="231914"/>
                  </a:lnTo>
                  <a:lnTo>
                    <a:pt x="215303" y="229870"/>
                  </a:lnTo>
                  <a:lnTo>
                    <a:pt x="215544" y="228600"/>
                  </a:lnTo>
                  <a:close/>
                </a:path>
                <a:path w="750570" h="579754">
                  <a:moveTo>
                    <a:pt x="219316" y="258610"/>
                  </a:moveTo>
                  <a:lnTo>
                    <a:pt x="218782" y="258330"/>
                  </a:lnTo>
                  <a:lnTo>
                    <a:pt x="218973" y="259080"/>
                  </a:lnTo>
                  <a:lnTo>
                    <a:pt x="219316" y="258610"/>
                  </a:lnTo>
                  <a:close/>
                </a:path>
                <a:path w="750570" h="579754">
                  <a:moveTo>
                    <a:pt x="220891" y="222135"/>
                  </a:moveTo>
                  <a:lnTo>
                    <a:pt x="219252" y="221538"/>
                  </a:lnTo>
                  <a:lnTo>
                    <a:pt x="217487" y="222008"/>
                  </a:lnTo>
                  <a:lnTo>
                    <a:pt x="218160" y="223735"/>
                  </a:lnTo>
                  <a:lnTo>
                    <a:pt x="219087" y="222973"/>
                  </a:lnTo>
                  <a:lnTo>
                    <a:pt x="220840" y="222872"/>
                  </a:lnTo>
                  <a:lnTo>
                    <a:pt x="220891" y="222135"/>
                  </a:lnTo>
                  <a:close/>
                </a:path>
                <a:path w="750570" h="579754">
                  <a:moveTo>
                    <a:pt x="221107" y="259080"/>
                  </a:moveTo>
                  <a:lnTo>
                    <a:pt x="219887" y="257810"/>
                  </a:lnTo>
                  <a:lnTo>
                    <a:pt x="219316" y="258610"/>
                  </a:lnTo>
                  <a:lnTo>
                    <a:pt x="220218" y="259080"/>
                  </a:lnTo>
                  <a:lnTo>
                    <a:pt x="221107" y="259080"/>
                  </a:lnTo>
                  <a:close/>
                </a:path>
                <a:path w="750570" h="579754">
                  <a:moveTo>
                    <a:pt x="226098" y="500951"/>
                  </a:moveTo>
                  <a:lnTo>
                    <a:pt x="225399" y="501319"/>
                  </a:lnTo>
                  <a:lnTo>
                    <a:pt x="225679" y="501370"/>
                  </a:lnTo>
                  <a:lnTo>
                    <a:pt x="225920" y="501281"/>
                  </a:lnTo>
                  <a:lnTo>
                    <a:pt x="226098" y="500951"/>
                  </a:lnTo>
                  <a:close/>
                </a:path>
                <a:path w="750570" h="579754">
                  <a:moveTo>
                    <a:pt x="232524" y="213360"/>
                  </a:moveTo>
                  <a:lnTo>
                    <a:pt x="232308" y="212991"/>
                  </a:lnTo>
                  <a:lnTo>
                    <a:pt x="230593" y="212090"/>
                  </a:lnTo>
                  <a:lnTo>
                    <a:pt x="230035" y="213360"/>
                  </a:lnTo>
                  <a:lnTo>
                    <a:pt x="232524" y="213360"/>
                  </a:lnTo>
                  <a:close/>
                </a:path>
                <a:path w="750570" h="579754">
                  <a:moveTo>
                    <a:pt x="233032" y="213360"/>
                  </a:moveTo>
                  <a:lnTo>
                    <a:pt x="231800" y="212090"/>
                  </a:lnTo>
                  <a:lnTo>
                    <a:pt x="232308" y="212991"/>
                  </a:lnTo>
                  <a:lnTo>
                    <a:pt x="233032" y="213360"/>
                  </a:lnTo>
                  <a:close/>
                </a:path>
                <a:path w="750570" h="579754">
                  <a:moveTo>
                    <a:pt x="233832" y="213360"/>
                  </a:moveTo>
                  <a:lnTo>
                    <a:pt x="233032" y="213360"/>
                  </a:lnTo>
                  <a:lnTo>
                    <a:pt x="232524" y="213360"/>
                  </a:lnTo>
                  <a:lnTo>
                    <a:pt x="233260" y="214630"/>
                  </a:lnTo>
                  <a:lnTo>
                    <a:pt x="233832" y="213360"/>
                  </a:lnTo>
                  <a:close/>
                </a:path>
                <a:path w="750570" h="579754">
                  <a:moveTo>
                    <a:pt x="236258" y="501484"/>
                  </a:moveTo>
                  <a:lnTo>
                    <a:pt x="235343" y="502412"/>
                  </a:lnTo>
                  <a:lnTo>
                    <a:pt x="236258" y="501484"/>
                  </a:lnTo>
                  <a:close/>
                </a:path>
                <a:path w="750570" h="579754">
                  <a:moveTo>
                    <a:pt x="237299" y="500418"/>
                  </a:moveTo>
                  <a:lnTo>
                    <a:pt x="236258" y="501484"/>
                  </a:lnTo>
                  <a:lnTo>
                    <a:pt x="237261" y="501015"/>
                  </a:lnTo>
                  <a:lnTo>
                    <a:pt x="237299" y="500418"/>
                  </a:lnTo>
                  <a:close/>
                </a:path>
                <a:path w="750570" h="579754">
                  <a:moveTo>
                    <a:pt x="243230" y="234950"/>
                  </a:moveTo>
                  <a:lnTo>
                    <a:pt x="216242" y="234950"/>
                  </a:lnTo>
                  <a:lnTo>
                    <a:pt x="215417" y="234950"/>
                  </a:lnTo>
                  <a:lnTo>
                    <a:pt x="215290" y="236220"/>
                  </a:lnTo>
                  <a:lnTo>
                    <a:pt x="213398" y="238760"/>
                  </a:lnTo>
                  <a:lnTo>
                    <a:pt x="207479" y="233680"/>
                  </a:lnTo>
                  <a:lnTo>
                    <a:pt x="207022" y="243840"/>
                  </a:lnTo>
                  <a:lnTo>
                    <a:pt x="200825" y="241300"/>
                  </a:lnTo>
                  <a:lnTo>
                    <a:pt x="199872" y="247650"/>
                  </a:lnTo>
                  <a:lnTo>
                    <a:pt x="193344" y="248920"/>
                  </a:lnTo>
                  <a:lnTo>
                    <a:pt x="189915" y="254000"/>
                  </a:lnTo>
                  <a:lnTo>
                    <a:pt x="196176" y="256540"/>
                  </a:lnTo>
                  <a:lnTo>
                    <a:pt x="188937" y="255270"/>
                  </a:lnTo>
                  <a:lnTo>
                    <a:pt x="194221" y="259080"/>
                  </a:lnTo>
                  <a:lnTo>
                    <a:pt x="193662" y="260350"/>
                  </a:lnTo>
                  <a:lnTo>
                    <a:pt x="192836" y="260350"/>
                  </a:lnTo>
                  <a:lnTo>
                    <a:pt x="187147" y="261620"/>
                  </a:lnTo>
                  <a:lnTo>
                    <a:pt x="185039" y="261620"/>
                  </a:lnTo>
                  <a:lnTo>
                    <a:pt x="186855" y="260350"/>
                  </a:lnTo>
                  <a:lnTo>
                    <a:pt x="185648" y="259080"/>
                  </a:lnTo>
                  <a:lnTo>
                    <a:pt x="183337" y="261620"/>
                  </a:lnTo>
                  <a:lnTo>
                    <a:pt x="182702" y="257810"/>
                  </a:lnTo>
                  <a:lnTo>
                    <a:pt x="180098" y="259080"/>
                  </a:lnTo>
                  <a:lnTo>
                    <a:pt x="182168" y="260350"/>
                  </a:lnTo>
                  <a:lnTo>
                    <a:pt x="182029" y="261620"/>
                  </a:lnTo>
                  <a:lnTo>
                    <a:pt x="180263" y="262890"/>
                  </a:lnTo>
                  <a:lnTo>
                    <a:pt x="184124" y="262890"/>
                  </a:lnTo>
                  <a:lnTo>
                    <a:pt x="184137" y="265430"/>
                  </a:lnTo>
                  <a:lnTo>
                    <a:pt x="213639" y="265430"/>
                  </a:lnTo>
                  <a:lnTo>
                    <a:pt x="213245" y="261620"/>
                  </a:lnTo>
                  <a:lnTo>
                    <a:pt x="220103" y="260350"/>
                  </a:lnTo>
                  <a:lnTo>
                    <a:pt x="218478" y="260350"/>
                  </a:lnTo>
                  <a:lnTo>
                    <a:pt x="217779" y="257810"/>
                  </a:lnTo>
                  <a:lnTo>
                    <a:pt x="218782" y="258330"/>
                  </a:lnTo>
                  <a:lnTo>
                    <a:pt x="218643" y="257810"/>
                  </a:lnTo>
                  <a:lnTo>
                    <a:pt x="219532" y="256540"/>
                  </a:lnTo>
                  <a:lnTo>
                    <a:pt x="223088" y="251460"/>
                  </a:lnTo>
                  <a:lnTo>
                    <a:pt x="228968" y="246380"/>
                  </a:lnTo>
                  <a:lnTo>
                    <a:pt x="232219" y="243840"/>
                  </a:lnTo>
                  <a:lnTo>
                    <a:pt x="235470" y="241300"/>
                  </a:lnTo>
                  <a:lnTo>
                    <a:pt x="238645" y="238760"/>
                  </a:lnTo>
                  <a:lnTo>
                    <a:pt x="241820" y="236220"/>
                  </a:lnTo>
                  <a:lnTo>
                    <a:pt x="243230" y="234950"/>
                  </a:lnTo>
                  <a:close/>
                </a:path>
                <a:path w="750570" h="579754">
                  <a:moveTo>
                    <a:pt x="255003" y="180289"/>
                  </a:moveTo>
                  <a:lnTo>
                    <a:pt x="252310" y="177736"/>
                  </a:lnTo>
                  <a:lnTo>
                    <a:pt x="252095" y="179539"/>
                  </a:lnTo>
                  <a:lnTo>
                    <a:pt x="254876" y="181368"/>
                  </a:lnTo>
                  <a:lnTo>
                    <a:pt x="255003" y="180289"/>
                  </a:lnTo>
                  <a:close/>
                </a:path>
                <a:path w="750570" h="579754">
                  <a:moveTo>
                    <a:pt x="262928" y="497903"/>
                  </a:moveTo>
                  <a:lnTo>
                    <a:pt x="262712" y="496874"/>
                  </a:lnTo>
                  <a:lnTo>
                    <a:pt x="261581" y="498348"/>
                  </a:lnTo>
                  <a:lnTo>
                    <a:pt x="262928" y="497903"/>
                  </a:lnTo>
                  <a:close/>
                </a:path>
                <a:path w="750570" h="579754">
                  <a:moveTo>
                    <a:pt x="263842" y="175260"/>
                  </a:moveTo>
                  <a:lnTo>
                    <a:pt x="263080" y="173990"/>
                  </a:lnTo>
                  <a:lnTo>
                    <a:pt x="263436" y="175260"/>
                  </a:lnTo>
                  <a:lnTo>
                    <a:pt x="263842" y="175260"/>
                  </a:lnTo>
                  <a:close/>
                </a:path>
                <a:path w="750570" h="579754">
                  <a:moveTo>
                    <a:pt x="264274" y="497459"/>
                  </a:moveTo>
                  <a:lnTo>
                    <a:pt x="263118" y="497840"/>
                  </a:lnTo>
                  <a:lnTo>
                    <a:pt x="263004" y="498221"/>
                  </a:lnTo>
                  <a:lnTo>
                    <a:pt x="263309" y="499618"/>
                  </a:lnTo>
                  <a:lnTo>
                    <a:pt x="264274" y="497459"/>
                  </a:lnTo>
                  <a:close/>
                </a:path>
                <a:path w="750570" h="579754">
                  <a:moveTo>
                    <a:pt x="265150" y="204470"/>
                  </a:moveTo>
                  <a:lnTo>
                    <a:pt x="265023" y="204419"/>
                  </a:lnTo>
                  <a:lnTo>
                    <a:pt x="265150" y="204470"/>
                  </a:lnTo>
                  <a:close/>
                </a:path>
                <a:path w="750570" h="579754">
                  <a:moveTo>
                    <a:pt x="273443" y="194259"/>
                  </a:moveTo>
                  <a:lnTo>
                    <a:pt x="272338" y="193979"/>
                  </a:lnTo>
                  <a:lnTo>
                    <a:pt x="271526" y="193979"/>
                  </a:lnTo>
                  <a:lnTo>
                    <a:pt x="270878" y="194144"/>
                  </a:lnTo>
                  <a:lnTo>
                    <a:pt x="270992" y="194373"/>
                  </a:lnTo>
                  <a:lnTo>
                    <a:pt x="271043" y="194602"/>
                  </a:lnTo>
                  <a:lnTo>
                    <a:pt x="271246" y="194881"/>
                  </a:lnTo>
                  <a:lnTo>
                    <a:pt x="273443" y="194259"/>
                  </a:lnTo>
                  <a:close/>
                </a:path>
                <a:path w="750570" h="579754">
                  <a:moveTo>
                    <a:pt x="286981" y="140766"/>
                  </a:moveTo>
                  <a:lnTo>
                    <a:pt x="283451" y="138430"/>
                  </a:lnTo>
                  <a:lnTo>
                    <a:pt x="282930" y="140970"/>
                  </a:lnTo>
                  <a:lnTo>
                    <a:pt x="285381" y="142240"/>
                  </a:lnTo>
                  <a:lnTo>
                    <a:pt x="285013" y="142240"/>
                  </a:lnTo>
                  <a:lnTo>
                    <a:pt x="285432" y="144780"/>
                  </a:lnTo>
                  <a:lnTo>
                    <a:pt x="286981" y="140766"/>
                  </a:lnTo>
                  <a:close/>
                </a:path>
                <a:path w="750570" h="579754">
                  <a:moveTo>
                    <a:pt x="287324" y="139877"/>
                  </a:moveTo>
                  <a:lnTo>
                    <a:pt x="286981" y="140766"/>
                  </a:lnTo>
                  <a:lnTo>
                    <a:pt x="287299" y="140970"/>
                  </a:lnTo>
                  <a:lnTo>
                    <a:pt x="287324" y="139877"/>
                  </a:lnTo>
                  <a:close/>
                </a:path>
                <a:path w="750570" h="579754">
                  <a:moveTo>
                    <a:pt x="296443" y="125730"/>
                  </a:moveTo>
                  <a:lnTo>
                    <a:pt x="295516" y="125730"/>
                  </a:lnTo>
                  <a:lnTo>
                    <a:pt x="295402" y="127000"/>
                  </a:lnTo>
                  <a:lnTo>
                    <a:pt x="296443" y="125730"/>
                  </a:lnTo>
                  <a:close/>
                </a:path>
                <a:path w="750570" h="579754">
                  <a:moveTo>
                    <a:pt x="297395" y="136817"/>
                  </a:moveTo>
                  <a:lnTo>
                    <a:pt x="296887" y="135229"/>
                  </a:lnTo>
                  <a:lnTo>
                    <a:pt x="296125" y="135890"/>
                  </a:lnTo>
                  <a:lnTo>
                    <a:pt x="297307" y="137160"/>
                  </a:lnTo>
                  <a:lnTo>
                    <a:pt x="297395" y="136817"/>
                  </a:lnTo>
                  <a:close/>
                </a:path>
                <a:path w="750570" h="579754">
                  <a:moveTo>
                    <a:pt x="297561" y="134620"/>
                  </a:moveTo>
                  <a:lnTo>
                    <a:pt x="296697" y="134620"/>
                  </a:lnTo>
                  <a:lnTo>
                    <a:pt x="296887" y="135229"/>
                  </a:lnTo>
                  <a:lnTo>
                    <a:pt x="297561" y="134620"/>
                  </a:lnTo>
                  <a:close/>
                </a:path>
                <a:path w="750570" h="579754">
                  <a:moveTo>
                    <a:pt x="299745" y="162560"/>
                  </a:moveTo>
                  <a:lnTo>
                    <a:pt x="298310" y="161493"/>
                  </a:lnTo>
                  <a:lnTo>
                    <a:pt x="298526" y="162560"/>
                  </a:lnTo>
                  <a:lnTo>
                    <a:pt x="298437" y="162801"/>
                  </a:lnTo>
                  <a:lnTo>
                    <a:pt x="299745" y="162560"/>
                  </a:lnTo>
                  <a:close/>
                </a:path>
                <a:path w="750570" h="579754">
                  <a:moveTo>
                    <a:pt x="301269" y="121069"/>
                  </a:moveTo>
                  <a:lnTo>
                    <a:pt x="300685" y="121920"/>
                  </a:lnTo>
                  <a:lnTo>
                    <a:pt x="300926" y="121920"/>
                  </a:lnTo>
                  <a:lnTo>
                    <a:pt x="301269" y="121069"/>
                  </a:lnTo>
                  <a:close/>
                </a:path>
                <a:path w="750570" h="579754">
                  <a:moveTo>
                    <a:pt x="301548" y="120650"/>
                  </a:moveTo>
                  <a:lnTo>
                    <a:pt x="301269" y="121069"/>
                  </a:lnTo>
                  <a:lnTo>
                    <a:pt x="301548" y="120650"/>
                  </a:lnTo>
                  <a:close/>
                </a:path>
                <a:path w="750570" h="579754">
                  <a:moveTo>
                    <a:pt x="311505" y="145542"/>
                  </a:moveTo>
                  <a:lnTo>
                    <a:pt x="311365" y="145757"/>
                  </a:lnTo>
                  <a:lnTo>
                    <a:pt x="311200" y="146926"/>
                  </a:lnTo>
                  <a:lnTo>
                    <a:pt x="311416" y="146329"/>
                  </a:lnTo>
                  <a:lnTo>
                    <a:pt x="311505" y="145542"/>
                  </a:lnTo>
                  <a:close/>
                </a:path>
                <a:path w="750570" h="579754">
                  <a:moveTo>
                    <a:pt x="311556" y="145948"/>
                  </a:moveTo>
                  <a:close/>
                </a:path>
                <a:path w="750570" h="579754">
                  <a:moveTo>
                    <a:pt x="324294" y="102870"/>
                  </a:moveTo>
                  <a:lnTo>
                    <a:pt x="322884" y="102870"/>
                  </a:lnTo>
                  <a:lnTo>
                    <a:pt x="321691" y="104317"/>
                  </a:lnTo>
                  <a:lnTo>
                    <a:pt x="320522" y="104762"/>
                  </a:lnTo>
                  <a:lnTo>
                    <a:pt x="319811" y="102870"/>
                  </a:lnTo>
                  <a:lnTo>
                    <a:pt x="319493" y="105143"/>
                  </a:lnTo>
                  <a:lnTo>
                    <a:pt x="320662" y="105143"/>
                  </a:lnTo>
                  <a:lnTo>
                    <a:pt x="320992" y="105143"/>
                  </a:lnTo>
                  <a:lnTo>
                    <a:pt x="323761" y="105143"/>
                  </a:lnTo>
                  <a:lnTo>
                    <a:pt x="323977" y="104140"/>
                  </a:lnTo>
                  <a:lnTo>
                    <a:pt x="324294" y="102870"/>
                  </a:lnTo>
                  <a:close/>
                </a:path>
                <a:path w="750570" h="579754">
                  <a:moveTo>
                    <a:pt x="325577" y="101600"/>
                  </a:moveTo>
                  <a:lnTo>
                    <a:pt x="323938" y="101600"/>
                  </a:lnTo>
                  <a:lnTo>
                    <a:pt x="324624" y="102870"/>
                  </a:lnTo>
                  <a:lnTo>
                    <a:pt x="324777" y="102870"/>
                  </a:lnTo>
                  <a:lnTo>
                    <a:pt x="325069" y="104140"/>
                  </a:lnTo>
                  <a:lnTo>
                    <a:pt x="325272" y="102870"/>
                  </a:lnTo>
                  <a:lnTo>
                    <a:pt x="325577" y="101600"/>
                  </a:lnTo>
                  <a:close/>
                </a:path>
                <a:path w="750570" h="579754">
                  <a:moveTo>
                    <a:pt x="333209" y="87325"/>
                  </a:moveTo>
                  <a:lnTo>
                    <a:pt x="332371" y="89623"/>
                  </a:lnTo>
                  <a:lnTo>
                    <a:pt x="333082" y="88023"/>
                  </a:lnTo>
                  <a:lnTo>
                    <a:pt x="333209" y="87325"/>
                  </a:lnTo>
                  <a:close/>
                </a:path>
                <a:path w="750570" h="579754">
                  <a:moveTo>
                    <a:pt x="335711" y="93383"/>
                  </a:moveTo>
                  <a:lnTo>
                    <a:pt x="334772" y="91440"/>
                  </a:lnTo>
                  <a:lnTo>
                    <a:pt x="333781" y="93065"/>
                  </a:lnTo>
                  <a:lnTo>
                    <a:pt x="335711" y="93383"/>
                  </a:lnTo>
                  <a:close/>
                </a:path>
                <a:path w="750570" h="579754">
                  <a:moveTo>
                    <a:pt x="336677" y="113030"/>
                  </a:moveTo>
                  <a:lnTo>
                    <a:pt x="333971" y="114300"/>
                  </a:lnTo>
                  <a:lnTo>
                    <a:pt x="334314" y="114300"/>
                  </a:lnTo>
                  <a:lnTo>
                    <a:pt x="334378" y="116840"/>
                  </a:lnTo>
                  <a:lnTo>
                    <a:pt x="336677" y="113030"/>
                  </a:lnTo>
                  <a:close/>
                </a:path>
                <a:path w="750570" h="579754">
                  <a:moveTo>
                    <a:pt x="337083" y="109626"/>
                  </a:moveTo>
                  <a:lnTo>
                    <a:pt x="336473" y="109982"/>
                  </a:lnTo>
                  <a:lnTo>
                    <a:pt x="335724" y="110337"/>
                  </a:lnTo>
                  <a:lnTo>
                    <a:pt x="335584" y="111125"/>
                  </a:lnTo>
                  <a:lnTo>
                    <a:pt x="336575" y="110934"/>
                  </a:lnTo>
                  <a:lnTo>
                    <a:pt x="336943" y="110363"/>
                  </a:lnTo>
                  <a:lnTo>
                    <a:pt x="337083" y="109626"/>
                  </a:lnTo>
                  <a:close/>
                </a:path>
                <a:path w="750570" h="579754">
                  <a:moveTo>
                    <a:pt x="338264" y="108775"/>
                  </a:moveTo>
                  <a:lnTo>
                    <a:pt x="337058" y="107619"/>
                  </a:lnTo>
                  <a:lnTo>
                    <a:pt x="337185" y="109042"/>
                  </a:lnTo>
                  <a:lnTo>
                    <a:pt x="337083" y="109626"/>
                  </a:lnTo>
                  <a:lnTo>
                    <a:pt x="337794" y="109194"/>
                  </a:lnTo>
                  <a:lnTo>
                    <a:pt x="338264" y="108775"/>
                  </a:lnTo>
                  <a:close/>
                </a:path>
                <a:path w="750570" h="579754">
                  <a:moveTo>
                    <a:pt x="350850" y="93980"/>
                  </a:moveTo>
                  <a:lnTo>
                    <a:pt x="339458" y="93980"/>
                  </a:lnTo>
                  <a:lnTo>
                    <a:pt x="336003" y="93980"/>
                  </a:lnTo>
                  <a:lnTo>
                    <a:pt x="334035" y="95250"/>
                  </a:lnTo>
                  <a:lnTo>
                    <a:pt x="332638" y="94919"/>
                  </a:lnTo>
                  <a:lnTo>
                    <a:pt x="333781" y="93065"/>
                  </a:lnTo>
                  <a:lnTo>
                    <a:pt x="331597" y="92710"/>
                  </a:lnTo>
                  <a:lnTo>
                    <a:pt x="332308" y="94843"/>
                  </a:lnTo>
                  <a:lnTo>
                    <a:pt x="328688" y="93980"/>
                  </a:lnTo>
                  <a:lnTo>
                    <a:pt x="328168" y="93980"/>
                  </a:lnTo>
                  <a:lnTo>
                    <a:pt x="324523" y="95250"/>
                  </a:lnTo>
                  <a:lnTo>
                    <a:pt x="329793" y="100330"/>
                  </a:lnTo>
                  <a:lnTo>
                    <a:pt x="326478" y="101600"/>
                  </a:lnTo>
                  <a:lnTo>
                    <a:pt x="327685" y="102870"/>
                  </a:lnTo>
                  <a:lnTo>
                    <a:pt x="330390" y="104140"/>
                  </a:lnTo>
                  <a:lnTo>
                    <a:pt x="329501" y="106680"/>
                  </a:lnTo>
                  <a:lnTo>
                    <a:pt x="327533" y="107950"/>
                  </a:lnTo>
                  <a:lnTo>
                    <a:pt x="323710" y="105410"/>
                  </a:lnTo>
                  <a:lnTo>
                    <a:pt x="320776" y="105410"/>
                  </a:lnTo>
                  <a:lnTo>
                    <a:pt x="319455" y="105410"/>
                  </a:lnTo>
                  <a:lnTo>
                    <a:pt x="318782" y="105410"/>
                  </a:lnTo>
                  <a:lnTo>
                    <a:pt x="318897" y="107950"/>
                  </a:lnTo>
                  <a:lnTo>
                    <a:pt x="315887" y="109220"/>
                  </a:lnTo>
                  <a:lnTo>
                    <a:pt x="316725" y="109220"/>
                  </a:lnTo>
                  <a:lnTo>
                    <a:pt x="318096" y="110490"/>
                  </a:lnTo>
                  <a:lnTo>
                    <a:pt x="317766" y="110490"/>
                  </a:lnTo>
                  <a:lnTo>
                    <a:pt x="313524" y="113030"/>
                  </a:lnTo>
                  <a:lnTo>
                    <a:pt x="318122" y="113030"/>
                  </a:lnTo>
                  <a:lnTo>
                    <a:pt x="316407" y="116840"/>
                  </a:lnTo>
                  <a:lnTo>
                    <a:pt x="313829" y="116840"/>
                  </a:lnTo>
                  <a:lnTo>
                    <a:pt x="313524" y="113030"/>
                  </a:lnTo>
                  <a:lnTo>
                    <a:pt x="312572" y="115570"/>
                  </a:lnTo>
                  <a:lnTo>
                    <a:pt x="310324" y="116840"/>
                  </a:lnTo>
                  <a:lnTo>
                    <a:pt x="309638" y="113030"/>
                  </a:lnTo>
                  <a:lnTo>
                    <a:pt x="309460" y="116840"/>
                  </a:lnTo>
                  <a:lnTo>
                    <a:pt x="304863" y="115570"/>
                  </a:lnTo>
                  <a:lnTo>
                    <a:pt x="303428" y="116840"/>
                  </a:lnTo>
                  <a:lnTo>
                    <a:pt x="303695" y="114300"/>
                  </a:lnTo>
                  <a:lnTo>
                    <a:pt x="303542" y="115570"/>
                  </a:lnTo>
                  <a:lnTo>
                    <a:pt x="302501" y="116840"/>
                  </a:lnTo>
                  <a:lnTo>
                    <a:pt x="304939" y="118110"/>
                  </a:lnTo>
                  <a:lnTo>
                    <a:pt x="304012" y="118110"/>
                  </a:lnTo>
                  <a:lnTo>
                    <a:pt x="303491" y="119380"/>
                  </a:lnTo>
                  <a:lnTo>
                    <a:pt x="302742" y="118110"/>
                  </a:lnTo>
                  <a:lnTo>
                    <a:pt x="303326" y="120650"/>
                  </a:lnTo>
                  <a:lnTo>
                    <a:pt x="306273" y="120650"/>
                  </a:lnTo>
                  <a:lnTo>
                    <a:pt x="306692" y="123190"/>
                  </a:lnTo>
                  <a:lnTo>
                    <a:pt x="305879" y="123190"/>
                  </a:lnTo>
                  <a:lnTo>
                    <a:pt x="305269" y="123190"/>
                  </a:lnTo>
                  <a:lnTo>
                    <a:pt x="305269" y="127000"/>
                  </a:lnTo>
                  <a:lnTo>
                    <a:pt x="302552" y="124460"/>
                  </a:lnTo>
                  <a:lnTo>
                    <a:pt x="304990" y="123532"/>
                  </a:lnTo>
                  <a:lnTo>
                    <a:pt x="305269" y="127000"/>
                  </a:lnTo>
                  <a:lnTo>
                    <a:pt x="305269" y="123190"/>
                  </a:lnTo>
                  <a:lnTo>
                    <a:pt x="304965" y="123190"/>
                  </a:lnTo>
                  <a:lnTo>
                    <a:pt x="299808" y="123190"/>
                  </a:lnTo>
                  <a:lnTo>
                    <a:pt x="300685" y="121920"/>
                  </a:lnTo>
                  <a:lnTo>
                    <a:pt x="299580" y="121920"/>
                  </a:lnTo>
                  <a:lnTo>
                    <a:pt x="299605" y="120650"/>
                  </a:lnTo>
                  <a:lnTo>
                    <a:pt x="295021" y="121920"/>
                  </a:lnTo>
                  <a:lnTo>
                    <a:pt x="301256" y="124460"/>
                  </a:lnTo>
                  <a:lnTo>
                    <a:pt x="298716" y="127000"/>
                  </a:lnTo>
                  <a:lnTo>
                    <a:pt x="297649" y="125730"/>
                  </a:lnTo>
                  <a:lnTo>
                    <a:pt x="296443" y="125730"/>
                  </a:lnTo>
                  <a:lnTo>
                    <a:pt x="298196" y="128270"/>
                  </a:lnTo>
                  <a:lnTo>
                    <a:pt x="298323" y="129540"/>
                  </a:lnTo>
                  <a:lnTo>
                    <a:pt x="295656" y="130810"/>
                  </a:lnTo>
                  <a:lnTo>
                    <a:pt x="297395" y="132080"/>
                  </a:lnTo>
                  <a:lnTo>
                    <a:pt x="296430" y="133350"/>
                  </a:lnTo>
                  <a:lnTo>
                    <a:pt x="297903" y="133350"/>
                  </a:lnTo>
                  <a:lnTo>
                    <a:pt x="298945" y="134620"/>
                  </a:lnTo>
                  <a:lnTo>
                    <a:pt x="297967" y="134620"/>
                  </a:lnTo>
                  <a:lnTo>
                    <a:pt x="297395" y="136817"/>
                  </a:lnTo>
                  <a:lnTo>
                    <a:pt x="297903" y="138430"/>
                  </a:lnTo>
                  <a:lnTo>
                    <a:pt x="291452" y="135890"/>
                  </a:lnTo>
                  <a:lnTo>
                    <a:pt x="291401" y="139700"/>
                  </a:lnTo>
                  <a:lnTo>
                    <a:pt x="290347" y="139700"/>
                  </a:lnTo>
                  <a:lnTo>
                    <a:pt x="290347" y="143510"/>
                  </a:lnTo>
                  <a:lnTo>
                    <a:pt x="289013" y="143510"/>
                  </a:lnTo>
                  <a:lnTo>
                    <a:pt x="288912" y="142240"/>
                  </a:lnTo>
                  <a:lnTo>
                    <a:pt x="289826" y="140970"/>
                  </a:lnTo>
                  <a:lnTo>
                    <a:pt x="290347" y="143510"/>
                  </a:lnTo>
                  <a:lnTo>
                    <a:pt x="290347" y="139700"/>
                  </a:lnTo>
                  <a:lnTo>
                    <a:pt x="289674" y="139700"/>
                  </a:lnTo>
                  <a:lnTo>
                    <a:pt x="288721" y="137160"/>
                  </a:lnTo>
                  <a:lnTo>
                    <a:pt x="287401" y="137160"/>
                  </a:lnTo>
                  <a:lnTo>
                    <a:pt x="287324" y="139877"/>
                  </a:lnTo>
                  <a:lnTo>
                    <a:pt x="287401" y="139700"/>
                  </a:lnTo>
                  <a:lnTo>
                    <a:pt x="287997" y="144780"/>
                  </a:lnTo>
                  <a:lnTo>
                    <a:pt x="288366" y="144335"/>
                  </a:lnTo>
                  <a:lnTo>
                    <a:pt x="290969" y="148590"/>
                  </a:lnTo>
                  <a:lnTo>
                    <a:pt x="287528" y="148590"/>
                  </a:lnTo>
                  <a:lnTo>
                    <a:pt x="282930" y="144780"/>
                  </a:lnTo>
                  <a:lnTo>
                    <a:pt x="278523" y="144780"/>
                  </a:lnTo>
                  <a:lnTo>
                    <a:pt x="281139" y="151130"/>
                  </a:lnTo>
                  <a:lnTo>
                    <a:pt x="276936" y="153670"/>
                  </a:lnTo>
                  <a:lnTo>
                    <a:pt x="278726" y="153670"/>
                  </a:lnTo>
                  <a:lnTo>
                    <a:pt x="280162" y="154940"/>
                  </a:lnTo>
                  <a:lnTo>
                    <a:pt x="277088" y="156210"/>
                  </a:lnTo>
                  <a:lnTo>
                    <a:pt x="276860" y="157480"/>
                  </a:lnTo>
                  <a:lnTo>
                    <a:pt x="275399" y="156210"/>
                  </a:lnTo>
                  <a:lnTo>
                    <a:pt x="274040" y="156210"/>
                  </a:lnTo>
                  <a:lnTo>
                    <a:pt x="270510" y="158750"/>
                  </a:lnTo>
                  <a:lnTo>
                    <a:pt x="273329" y="161290"/>
                  </a:lnTo>
                  <a:lnTo>
                    <a:pt x="269925" y="161290"/>
                  </a:lnTo>
                  <a:lnTo>
                    <a:pt x="266623" y="162560"/>
                  </a:lnTo>
                  <a:lnTo>
                    <a:pt x="271538" y="167640"/>
                  </a:lnTo>
                  <a:lnTo>
                    <a:pt x="268706" y="170180"/>
                  </a:lnTo>
                  <a:lnTo>
                    <a:pt x="267716" y="167640"/>
                  </a:lnTo>
                  <a:lnTo>
                    <a:pt x="265544" y="167640"/>
                  </a:lnTo>
                  <a:lnTo>
                    <a:pt x="265874" y="165100"/>
                  </a:lnTo>
                  <a:lnTo>
                    <a:pt x="265087" y="166370"/>
                  </a:lnTo>
                  <a:lnTo>
                    <a:pt x="264109" y="166370"/>
                  </a:lnTo>
                  <a:lnTo>
                    <a:pt x="265188" y="167640"/>
                  </a:lnTo>
                  <a:lnTo>
                    <a:pt x="263753" y="167640"/>
                  </a:lnTo>
                  <a:lnTo>
                    <a:pt x="265150" y="171450"/>
                  </a:lnTo>
                  <a:lnTo>
                    <a:pt x="262953" y="171450"/>
                  </a:lnTo>
                  <a:lnTo>
                    <a:pt x="263309" y="172720"/>
                  </a:lnTo>
                  <a:lnTo>
                    <a:pt x="264845" y="173990"/>
                  </a:lnTo>
                  <a:lnTo>
                    <a:pt x="263842" y="175260"/>
                  </a:lnTo>
                  <a:lnTo>
                    <a:pt x="262763" y="176530"/>
                  </a:lnTo>
                  <a:lnTo>
                    <a:pt x="265277" y="177800"/>
                  </a:lnTo>
                  <a:lnTo>
                    <a:pt x="257987" y="176530"/>
                  </a:lnTo>
                  <a:lnTo>
                    <a:pt x="258978" y="185420"/>
                  </a:lnTo>
                  <a:lnTo>
                    <a:pt x="252691" y="184150"/>
                  </a:lnTo>
                  <a:lnTo>
                    <a:pt x="251548" y="186690"/>
                  </a:lnTo>
                  <a:lnTo>
                    <a:pt x="250012" y="189230"/>
                  </a:lnTo>
                  <a:lnTo>
                    <a:pt x="248602" y="191770"/>
                  </a:lnTo>
                  <a:lnTo>
                    <a:pt x="248234" y="190512"/>
                  </a:lnTo>
                  <a:lnTo>
                    <a:pt x="244690" y="191770"/>
                  </a:lnTo>
                  <a:lnTo>
                    <a:pt x="251498" y="195580"/>
                  </a:lnTo>
                  <a:lnTo>
                    <a:pt x="247472" y="196850"/>
                  </a:lnTo>
                  <a:lnTo>
                    <a:pt x="243687" y="196850"/>
                  </a:lnTo>
                  <a:lnTo>
                    <a:pt x="247370" y="194310"/>
                  </a:lnTo>
                  <a:lnTo>
                    <a:pt x="245643" y="194310"/>
                  </a:lnTo>
                  <a:lnTo>
                    <a:pt x="240093" y="190500"/>
                  </a:lnTo>
                  <a:lnTo>
                    <a:pt x="243420" y="199390"/>
                  </a:lnTo>
                  <a:lnTo>
                    <a:pt x="238798" y="198120"/>
                  </a:lnTo>
                  <a:lnTo>
                    <a:pt x="238887" y="196850"/>
                  </a:lnTo>
                  <a:lnTo>
                    <a:pt x="235902" y="196850"/>
                  </a:lnTo>
                  <a:lnTo>
                    <a:pt x="237896" y="203200"/>
                  </a:lnTo>
                  <a:lnTo>
                    <a:pt x="235559" y="204470"/>
                  </a:lnTo>
                  <a:lnTo>
                    <a:pt x="234772" y="204470"/>
                  </a:lnTo>
                  <a:lnTo>
                    <a:pt x="236093" y="208280"/>
                  </a:lnTo>
                  <a:lnTo>
                    <a:pt x="233832" y="213360"/>
                  </a:lnTo>
                  <a:lnTo>
                    <a:pt x="234188" y="213360"/>
                  </a:lnTo>
                  <a:lnTo>
                    <a:pt x="233070" y="215900"/>
                  </a:lnTo>
                  <a:lnTo>
                    <a:pt x="231394" y="215900"/>
                  </a:lnTo>
                  <a:lnTo>
                    <a:pt x="229184" y="217170"/>
                  </a:lnTo>
                  <a:lnTo>
                    <a:pt x="226796" y="215900"/>
                  </a:lnTo>
                  <a:lnTo>
                    <a:pt x="228282" y="213360"/>
                  </a:lnTo>
                  <a:lnTo>
                    <a:pt x="224586" y="212090"/>
                  </a:lnTo>
                  <a:lnTo>
                    <a:pt x="226314" y="215900"/>
                  </a:lnTo>
                  <a:lnTo>
                    <a:pt x="223812" y="215900"/>
                  </a:lnTo>
                  <a:lnTo>
                    <a:pt x="221742" y="218440"/>
                  </a:lnTo>
                  <a:lnTo>
                    <a:pt x="224891" y="220980"/>
                  </a:lnTo>
                  <a:lnTo>
                    <a:pt x="222034" y="224790"/>
                  </a:lnTo>
                  <a:lnTo>
                    <a:pt x="223266" y="224790"/>
                  </a:lnTo>
                  <a:lnTo>
                    <a:pt x="224980" y="228600"/>
                  </a:lnTo>
                  <a:lnTo>
                    <a:pt x="220281" y="224790"/>
                  </a:lnTo>
                  <a:lnTo>
                    <a:pt x="221183" y="228600"/>
                  </a:lnTo>
                  <a:lnTo>
                    <a:pt x="217538" y="226060"/>
                  </a:lnTo>
                  <a:lnTo>
                    <a:pt x="217347" y="228600"/>
                  </a:lnTo>
                  <a:lnTo>
                    <a:pt x="217297" y="232410"/>
                  </a:lnTo>
                  <a:lnTo>
                    <a:pt x="216750" y="233718"/>
                  </a:lnTo>
                  <a:lnTo>
                    <a:pt x="244602" y="233718"/>
                  </a:lnTo>
                  <a:lnTo>
                    <a:pt x="235737" y="228600"/>
                  </a:lnTo>
                  <a:lnTo>
                    <a:pt x="242239" y="227330"/>
                  </a:lnTo>
                  <a:lnTo>
                    <a:pt x="244043" y="231140"/>
                  </a:lnTo>
                  <a:lnTo>
                    <a:pt x="244779" y="227330"/>
                  </a:lnTo>
                  <a:lnTo>
                    <a:pt x="245757" y="222250"/>
                  </a:lnTo>
                  <a:lnTo>
                    <a:pt x="254177" y="218440"/>
                  </a:lnTo>
                  <a:lnTo>
                    <a:pt x="254533" y="217170"/>
                  </a:lnTo>
                  <a:lnTo>
                    <a:pt x="256273" y="210820"/>
                  </a:lnTo>
                  <a:lnTo>
                    <a:pt x="256603" y="210820"/>
                  </a:lnTo>
                  <a:lnTo>
                    <a:pt x="257390" y="212090"/>
                  </a:lnTo>
                  <a:lnTo>
                    <a:pt x="256921" y="212090"/>
                  </a:lnTo>
                  <a:lnTo>
                    <a:pt x="259842" y="213360"/>
                  </a:lnTo>
                  <a:lnTo>
                    <a:pt x="260337" y="210820"/>
                  </a:lnTo>
                  <a:lnTo>
                    <a:pt x="260832" y="208280"/>
                  </a:lnTo>
                  <a:lnTo>
                    <a:pt x="259257" y="207010"/>
                  </a:lnTo>
                  <a:lnTo>
                    <a:pt x="260210" y="205740"/>
                  </a:lnTo>
                  <a:lnTo>
                    <a:pt x="260858" y="208280"/>
                  </a:lnTo>
                  <a:lnTo>
                    <a:pt x="262128" y="208280"/>
                  </a:lnTo>
                  <a:lnTo>
                    <a:pt x="264312" y="207010"/>
                  </a:lnTo>
                  <a:lnTo>
                    <a:pt x="263639" y="205740"/>
                  </a:lnTo>
                  <a:lnTo>
                    <a:pt x="262293" y="203200"/>
                  </a:lnTo>
                  <a:lnTo>
                    <a:pt x="265023" y="204419"/>
                  </a:lnTo>
                  <a:lnTo>
                    <a:pt x="264795" y="203200"/>
                  </a:lnTo>
                  <a:lnTo>
                    <a:pt x="268427" y="201930"/>
                  </a:lnTo>
                  <a:lnTo>
                    <a:pt x="265569" y="200660"/>
                  </a:lnTo>
                  <a:lnTo>
                    <a:pt x="268452" y="199390"/>
                  </a:lnTo>
                  <a:lnTo>
                    <a:pt x="268224" y="196850"/>
                  </a:lnTo>
                  <a:lnTo>
                    <a:pt x="268109" y="195580"/>
                  </a:lnTo>
                  <a:lnTo>
                    <a:pt x="270878" y="194310"/>
                  </a:lnTo>
                  <a:lnTo>
                    <a:pt x="269379" y="191770"/>
                  </a:lnTo>
                  <a:lnTo>
                    <a:pt x="275221" y="191770"/>
                  </a:lnTo>
                  <a:lnTo>
                    <a:pt x="272046" y="189230"/>
                  </a:lnTo>
                  <a:lnTo>
                    <a:pt x="275501" y="191770"/>
                  </a:lnTo>
                  <a:lnTo>
                    <a:pt x="277279" y="189230"/>
                  </a:lnTo>
                  <a:lnTo>
                    <a:pt x="278155" y="187960"/>
                  </a:lnTo>
                  <a:lnTo>
                    <a:pt x="277812" y="185420"/>
                  </a:lnTo>
                  <a:lnTo>
                    <a:pt x="277634" y="184150"/>
                  </a:lnTo>
                  <a:lnTo>
                    <a:pt x="278333" y="185420"/>
                  </a:lnTo>
                  <a:lnTo>
                    <a:pt x="279768" y="184150"/>
                  </a:lnTo>
                  <a:lnTo>
                    <a:pt x="280504" y="185953"/>
                  </a:lnTo>
                  <a:lnTo>
                    <a:pt x="278485" y="187706"/>
                  </a:lnTo>
                  <a:lnTo>
                    <a:pt x="279196" y="187286"/>
                  </a:lnTo>
                  <a:lnTo>
                    <a:pt x="279971" y="186626"/>
                  </a:lnTo>
                  <a:lnTo>
                    <a:pt x="280517" y="185978"/>
                  </a:lnTo>
                  <a:lnTo>
                    <a:pt x="280822" y="186690"/>
                  </a:lnTo>
                  <a:lnTo>
                    <a:pt x="282092" y="184150"/>
                  </a:lnTo>
                  <a:lnTo>
                    <a:pt x="282651" y="182880"/>
                  </a:lnTo>
                  <a:lnTo>
                    <a:pt x="280581" y="181610"/>
                  </a:lnTo>
                  <a:lnTo>
                    <a:pt x="287286" y="181610"/>
                  </a:lnTo>
                  <a:lnTo>
                    <a:pt x="285076" y="177800"/>
                  </a:lnTo>
                  <a:lnTo>
                    <a:pt x="282130" y="172720"/>
                  </a:lnTo>
                  <a:lnTo>
                    <a:pt x="289001" y="175260"/>
                  </a:lnTo>
                  <a:lnTo>
                    <a:pt x="290055" y="172720"/>
                  </a:lnTo>
                  <a:lnTo>
                    <a:pt x="291096" y="170180"/>
                  </a:lnTo>
                  <a:lnTo>
                    <a:pt x="293306" y="164452"/>
                  </a:lnTo>
                  <a:lnTo>
                    <a:pt x="296557" y="167640"/>
                  </a:lnTo>
                  <a:lnTo>
                    <a:pt x="298437" y="162801"/>
                  </a:lnTo>
                  <a:lnTo>
                    <a:pt x="293674" y="163652"/>
                  </a:lnTo>
                  <a:lnTo>
                    <a:pt x="296329" y="160020"/>
                  </a:lnTo>
                  <a:lnTo>
                    <a:pt x="298310" y="161493"/>
                  </a:lnTo>
                  <a:lnTo>
                    <a:pt x="298005" y="160020"/>
                  </a:lnTo>
                  <a:lnTo>
                    <a:pt x="297484" y="157480"/>
                  </a:lnTo>
                  <a:lnTo>
                    <a:pt x="301752" y="153670"/>
                  </a:lnTo>
                  <a:lnTo>
                    <a:pt x="303110" y="153670"/>
                  </a:lnTo>
                  <a:lnTo>
                    <a:pt x="302780" y="156210"/>
                  </a:lnTo>
                  <a:lnTo>
                    <a:pt x="303085" y="157480"/>
                  </a:lnTo>
                  <a:lnTo>
                    <a:pt x="305066" y="152400"/>
                  </a:lnTo>
                  <a:lnTo>
                    <a:pt x="309994" y="149860"/>
                  </a:lnTo>
                  <a:lnTo>
                    <a:pt x="310299" y="148590"/>
                  </a:lnTo>
                  <a:lnTo>
                    <a:pt x="311213" y="144780"/>
                  </a:lnTo>
                  <a:lnTo>
                    <a:pt x="311531" y="144780"/>
                  </a:lnTo>
                  <a:lnTo>
                    <a:pt x="311556" y="145948"/>
                  </a:lnTo>
                  <a:lnTo>
                    <a:pt x="312000" y="144780"/>
                  </a:lnTo>
                  <a:lnTo>
                    <a:pt x="313448" y="144780"/>
                  </a:lnTo>
                  <a:lnTo>
                    <a:pt x="311797" y="143510"/>
                  </a:lnTo>
                  <a:lnTo>
                    <a:pt x="311619" y="144780"/>
                  </a:lnTo>
                  <a:lnTo>
                    <a:pt x="308330" y="143510"/>
                  </a:lnTo>
                  <a:lnTo>
                    <a:pt x="308686" y="140970"/>
                  </a:lnTo>
                  <a:lnTo>
                    <a:pt x="309054" y="138430"/>
                  </a:lnTo>
                  <a:lnTo>
                    <a:pt x="309156" y="137756"/>
                  </a:lnTo>
                  <a:lnTo>
                    <a:pt x="311632" y="142240"/>
                  </a:lnTo>
                  <a:lnTo>
                    <a:pt x="312242" y="135890"/>
                  </a:lnTo>
                  <a:lnTo>
                    <a:pt x="312356" y="134620"/>
                  </a:lnTo>
                  <a:lnTo>
                    <a:pt x="316458" y="140970"/>
                  </a:lnTo>
                  <a:lnTo>
                    <a:pt x="316318" y="139700"/>
                  </a:lnTo>
                  <a:lnTo>
                    <a:pt x="315150" y="138430"/>
                  </a:lnTo>
                  <a:lnTo>
                    <a:pt x="316877" y="138430"/>
                  </a:lnTo>
                  <a:lnTo>
                    <a:pt x="317474" y="139700"/>
                  </a:lnTo>
                  <a:lnTo>
                    <a:pt x="318147" y="138430"/>
                  </a:lnTo>
                  <a:lnTo>
                    <a:pt x="318820" y="137160"/>
                  </a:lnTo>
                  <a:lnTo>
                    <a:pt x="316331" y="135890"/>
                  </a:lnTo>
                  <a:lnTo>
                    <a:pt x="318376" y="134620"/>
                  </a:lnTo>
                  <a:lnTo>
                    <a:pt x="319138" y="134620"/>
                  </a:lnTo>
                  <a:lnTo>
                    <a:pt x="319024" y="135890"/>
                  </a:lnTo>
                  <a:lnTo>
                    <a:pt x="319735" y="137160"/>
                  </a:lnTo>
                  <a:lnTo>
                    <a:pt x="318757" y="132080"/>
                  </a:lnTo>
                  <a:lnTo>
                    <a:pt x="321106" y="130810"/>
                  </a:lnTo>
                  <a:lnTo>
                    <a:pt x="322249" y="130810"/>
                  </a:lnTo>
                  <a:lnTo>
                    <a:pt x="321741" y="132080"/>
                  </a:lnTo>
                  <a:lnTo>
                    <a:pt x="322630" y="130810"/>
                  </a:lnTo>
                  <a:lnTo>
                    <a:pt x="324396" y="128270"/>
                  </a:lnTo>
                  <a:lnTo>
                    <a:pt x="323977" y="127000"/>
                  </a:lnTo>
                  <a:lnTo>
                    <a:pt x="322707" y="123190"/>
                  </a:lnTo>
                  <a:lnTo>
                    <a:pt x="327317" y="120650"/>
                  </a:lnTo>
                  <a:lnTo>
                    <a:pt x="329704" y="124460"/>
                  </a:lnTo>
                  <a:lnTo>
                    <a:pt x="329488" y="120650"/>
                  </a:lnTo>
                  <a:lnTo>
                    <a:pt x="332524" y="123190"/>
                  </a:lnTo>
                  <a:lnTo>
                    <a:pt x="333387" y="120650"/>
                  </a:lnTo>
                  <a:lnTo>
                    <a:pt x="331304" y="119380"/>
                  </a:lnTo>
                  <a:lnTo>
                    <a:pt x="332867" y="118110"/>
                  </a:lnTo>
                  <a:lnTo>
                    <a:pt x="332600" y="116840"/>
                  </a:lnTo>
                  <a:lnTo>
                    <a:pt x="332092" y="114300"/>
                  </a:lnTo>
                  <a:lnTo>
                    <a:pt x="333971" y="114300"/>
                  </a:lnTo>
                  <a:lnTo>
                    <a:pt x="334048" y="110490"/>
                  </a:lnTo>
                  <a:lnTo>
                    <a:pt x="330187" y="110490"/>
                  </a:lnTo>
                  <a:lnTo>
                    <a:pt x="333019" y="109220"/>
                  </a:lnTo>
                  <a:lnTo>
                    <a:pt x="334594" y="107950"/>
                  </a:lnTo>
                  <a:lnTo>
                    <a:pt x="337058" y="107950"/>
                  </a:lnTo>
                  <a:lnTo>
                    <a:pt x="336740" y="105410"/>
                  </a:lnTo>
                  <a:lnTo>
                    <a:pt x="338582" y="104140"/>
                  </a:lnTo>
                  <a:lnTo>
                    <a:pt x="339775" y="105410"/>
                  </a:lnTo>
                  <a:lnTo>
                    <a:pt x="341490" y="107950"/>
                  </a:lnTo>
                  <a:lnTo>
                    <a:pt x="342290" y="107950"/>
                  </a:lnTo>
                  <a:lnTo>
                    <a:pt x="340652" y="105410"/>
                  </a:lnTo>
                  <a:lnTo>
                    <a:pt x="345198" y="104140"/>
                  </a:lnTo>
                  <a:lnTo>
                    <a:pt x="344284" y="101942"/>
                  </a:lnTo>
                  <a:lnTo>
                    <a:pt x="345363" y="102870"/>
                  </a:lnTo>
                  <a:lnTo>
                    <a:pt x="345770" y="102870"/>
                  </a:lnTo>
                  <a:lnTo>
                    <a:pt x="344462" y="100330"/>
                  </a:lnTo>
                  <a:lnTo>
                    <a:pt x="346189" y="100330"/>
                  </a:lnTo>
                  <a:lnTo>
                    <a:pt x="347268" y="101600"/>
                  </a:lnTo>
                  <a:lnTo>
                    <a:pt x="348513" y="100330"/>
                  </a:lnTo>
                  <a:lnTo>
                    <a:pt x="349745" y="99060"/>
                  </a:lnTo>
                  <a:lnTo>
                    <a:pt x="347294" y="99060"/>
                  </a:lnTo>
                  <a:lnTo>
                    <a:pt x="342988" y="99060"/>
                  </a:lnTo>
                  <a:lnTo>
                    <a:pt x="347065" y="97790"/>
                  </a:lnTo>
                  <a:lnTo>
                    <a:pt x="347408" y="97790"/>
                  </a:lnTo>
                  <a:lnTo>
                    <a:pt x="347294" y="99060"/>
                  </a:lnTo>
                  <a:lnTo>
                    <a:pt x="348957" y="97790"/>
                  </a:lnTo>
                  <a:lnTo>
                    <a:pt x="350634" y="96520"/>
                  </a:lnTo>
                  <a:lnTo>
                    <a:pt x="350735" y="95250"/>
                  </a:lnTo>
                  <a:lnTo>
                    <a:pt x="350850" y="93980"/>
                  </a:lnTo>
                  <a:close/>
                </a:path>
                <a:path w="750570" h="579754">
                  <a:moveTo>
                    <a:pt x="350951" y="74371"/>
                  </a:moveTo>
                  <a:lnTo>
                    <a:pt x="350278" y="73634"/>
                  </a:lnTo>
                  <a:lnTo>
                    <a:pt x="349631" y="74866"/>
                  </a:lnTo>
                  <a:lnTo>
                    <a:pt x="350951" y="74371"/>
                  </a:lnTo>
                  <a:close/>
                </a:path>
                <a:path w="750570" h="579754">
                  <a:moveTo>
                    <a:pt x="352082" y="75603"/>
                  </a:moveTo>
                  <a:lnTo>
                    <a:pt x="351015" y="74345"/>
                  </a:lnTo>
                  <a:lnTo>
                    <a:pt x="352082" y="75603"/>
                  </a:lnTo>
                  <a:close/>
                </a:path>
                <a:path w="750570" h="579754">
                  <a:moveTo>
                    <a:pt x="356831" y="481152"/>
                  </a:moveTo>
                  <a:lnTo>
                    <a:pt x="356704" y="481037"/>
                  </a:lnTo>
                  <a:lnTo>
                    <a:pt x="356514" y="480872"/>
                  </a:lnTo>
                  <a:lnTo>
                    <a:pt x="356831" y="481152"/>
                  </a:lnTo>
                  <a:close/>
                </a:path>
                <a:path w="750570" h="579754">
                  <a:moveTo>
                    <a:pt x="358635" y="477291"/>
                  </a:moveTo>
                  <a:lnTo>
                    <a:pt x="353237" y="477837"/>
                  </a:lnTo>
                  <a:lnTo>
                    <a:pt x="356514" y="480860"/>
                  </a:lnTo>
                  <a:lnTo>
                    <a:pt x="356222" y="479691"/>
                  </a:lnTo>
                  <a:lnTo>
                    <a:pt x="358635" y="477291"/>
                  </a:lnTo>
                  <a:close/>
                </a:path>
                <a:path w="750570" h="579754">
                  <a:moveTo>
                    <a:pt x="363588" y="81280"/>
                  </a:moveTo>
                  <a:lnTo>
                    <a:pt x="362496" y="82334"/>
                  </a:lnTo>
                  <a:lnTo>
                    <a:pt x="362648" y="82550"/>
                  </a:lnTo>
                  <a:lnTo>
                    <a:pt x="363588" y="81280"/>
                  </a:lnTo>
                  <a:close/>
                </a:path>
                <a:path w="750570" h="579754">
                  <a:moveTo>
                    <a:pt x="375767" y="500951"/>
                  </a:moveTo>
                  <a:lnTo>
                    <a:pt x="375729" y="500519"/>
                  </a:lnTo>
                  <a:lnTo>
                    <a:pt x="375424" y="500888"/>
                  </a:lnTo>
                  <a:lnTo>
                    <a:pt x="375767" y="500951"/>
                  </a:lnTo>
                  <a:close/>
                </a:path>
                <a:path w="750570" h="579754">
                  <a:moveTo>
                    <a:pt x="376809" y="502539"/>
                  </a:moveTo>
                  <a:lnTo>
                    <a:pt x="376720" y="501142"/>
                  </a:lnTo>
                  <a:lnTo>
                    <a:pt x="375767" y="500951"/>
                  </a:lnTo>
                  <a:lnTo>
                    <a:pt x="375843" y="502158"/>
                  </a:lnTo>
                  <a:lnTo>
                    <a:pt x="376809" y="502539"/>
                  </a:lnTo>
                  <a:close/>
                </a:path>
                <a:path w="750570" h="579754">
                  <a:moveTo>
                    <a:pt x="381520" y="51790"/>
                  </a:moveTo>
                  <a:lnTo>
                    <a:pt x="381228" y="50800"/>
                  </a:lnTo>
                  <a:lnTo>
                    <a:pt x="379501" y="50800"/>
                  </a:lnTo>
                  <a:lnTo>
                    <a:pt x="378498" y="50800"/>
                  </a:lnTo>
                  <a:lnTo>
                    <a:pt x="379755" y="52070"/>
                  </a:lnTo>
                  <a:lnTo>
                    <a:pt x="379501" y="50838"/>
                  </a:lnTo>
                  <a:lnTo>
                    <a:pt x="381520" y="51790"/>
                  </a:lnTo>
                  <a:close/>
                </a:path>
                <a:path w="750570" h="579754">
                  <a:moveTo>
                    <a:pt x="382130" y="52070"/>
                  </a:moveTo>
                  <a:lnTo>
                    <a:pt x="381520" y="51790"/>
                  </a:lnTo>
                  <a:lnTo>
                    <a:pt x="381749" y="52552"/>
                  </a:lnTo>
                  <a:lnTo>
                    <a:pt x="382130" y="52070"/>
                  </a:lnTo>
                  <a:close/>
                </a:path>
                <a:path w="750570" h="579754">
                  <a:moveTo>
                    <a:pt x="382727" y="52070"/>
                  </a:moveTo>
                  <a:lnTo>
                    <a:pt x="382676" y="52336"/>
                  </a:lnTo>
                  <a:lnTo>
                    <a:pt x="382727" y="52070"/>
                  </a:lnTo>
                  <a:close/>
                </a:path>
                <a:path w="750570" h="579754">
                  <a:moveTo>
                    <a:pt x="382841" y="53340"/>
                  </a:moveTo>
                  <a:lnTo>
                    <a:pt x="382676" y="52336"/>
                  </a:lnTo>
                  <a:lnTo>
                    <a:pt x="382511" y="53340"/>
                  </a:lnTo>
                  <a:lnTo>
                    <a:pt x="382841" y="53340"/>
                  </a:lnTo>
                  <a:close/>
                </a:path>
                <a:path w="750570" h="579754">
                  <a:moveTo>
                    <a:pt x="387705" y="41910"/>
                  </a:moveTo>
                  <a:lnTo>
                    <a:pt x="387350" y="40716"/>
                  </a:lnTo>
                  <a:lnTo>
                    <a:pt x="387388" y="39370"/>
                  </a:lnTo>
                  <a:lnTo>
                    <a:pt x="386168" y="40525"/>
                  </a:lnTo>
                  <a:lnTo>
                    <a:pt x="386067" y="40716"/>
                  </a:lnTo>
                  <a:lnTo>
                    <a:pt x="386588" y="41910"/>
                  </a:lnTo>
                  <a:lnTo>
                    <a:pt x="387705" y="41910"/>
                  </a:lnTo>
                  <a:close/>
                </a:path>
                <a:path w="750570" h="579754">
                  <a:moveTo>
                    <a:pt x="396417" y="481584"/>
                  </a:moveTo>
                  <a:lnTo>
                    <a:pt x="396113" y="481711"/>
                  </a:lnTo>
                  <a:lnTo>
                    <a:pt x="395198" y="483196"/>
                  </a:lnTo>
                  <a:lnTo>
                    <a:pt x="395389" y="483108"/>
                  </a:lnTo>
                  <a:lnTo>
                    <a:pt x="396417" y="481584"/>
                  </a:lnTo>
                  <a:close/>
                </a:path>
                <a:path w="750570" h="579754">
                  <a:moveTo>
                    <a:pt x="397916" y="47980"/>
                  </a:moveTo>
                  <a:lnTo>
                    <a:pt x="397776" y="47853"/>
                  </a:lnTo>
                  <a:lnTo>
                    <a:pt x="397459" y="47777"/>
                  </a:lnTo>
                  <a:lnTo>
                    <a:pt x="397129" y="47713"/>
                  </a:lnTo>
                  <a:lnTo>
                    <a:pt x="397344" y="47853"/>
                  </a:lnTo>
                  <a:lnTo>
                    <a:pt x="397611" y="47967"/>
                  </a:lnTo>
                  <a:lnTo>
                    <a:pt x="397916" y="47980"/>
                  </a:lnTo>
                  <a:close/>
                </a:path>
                <a:path w="750570" h="579754">
                  <a:moveTo>
                    <a:pt x="400380" y="48260"/>
                  </a:moveTo>
                  <a:lnTo>
                    <a:pt x="398386" y="46990"/>
                  </a:lnTo>
                  <a:lnTo>
                    <a:pt x="396392" y="45720"/>
                  </a:lnTo>
                  <a:lnTo>
                    <a:pt x="392417" y="43180"/>
                  </a:lnTo>
                  <a:lnTo>
                    <a:pt x="389280" y="43180"/>
                  </a:lnTo>
                  <a:lnTo>
                    <a:pt x="386067" y="43180"/>
                  </a:lnTo>
                  <a:lnTo>
                    <a:pt x="382663" y="43180"/>
                  </a:lnTo>
                  <a:lnTo>
                    <a:pt x="383146" y="46990"/>
                  </a:lnTo>
                  <a:lnTo>
                    <a:pt x="379514" y="48260"/>
                  </a:lnTo>
                  <a:lnTo>
                    <a:pt x="381292" y="50800"/>
                  </a:lnTo>
                  <a:lnTo>
                    <a:pt x="386600" y="52070"/>
                  </a:lnTo>
                  <a:lnTo>
                    <a:pt x="385483" y="55880"/>
                  </a:lnTo>
                  <a:lnTo>
                    <a:pt x="384365" y="54610"/>
                  </a:lnTo>
                  <a:lnTo>
                    <a:pt x="382511" y="53340"/>
                  </a:lnTo>
                  <a:lnTo>
                    <a:pt x="381990" y="53340"/>
                  </a:lnTo>
                  <a:lnTo>
                    <a:pt x="381749" y="52552"/>
                  </a:lnTo>
                  <a:lnTo>
                    <a:pt x="381127" y="53340"/>
                  </a:lnTo>
                  <a:lnTo>
                    <a:pt x="379679" y="52070"/>
                  </a:lnTo>
                  <a:lnTo>
                    <a:pt x="379476" y="53340"/>
                  </a:lnTo>
                  <a:lnTo>
                    <a:pt x="378434" y="52070"/>
                  </a:lnTo>
                  <a:lnTo>
                    <a:pt x="378498" y="50800"/>
                  </a:lnTo>
                  <a:lnTo>
                    <a:pt x="378294" y="50800"/>
                  </a:lnTo>
                  <a:lnTo>
                    <a:pt x="376288" y="52070"/>
                  </a:lnTo>
                  <a:lnTo>
                    <a:pt x="374802" y="50800"/>
                  </a:lnTo>
                  <a:lnTo>
                    <a:pt x="375729" y="52070"/>
                  </a:lnTo>
                  <a:lnTo>
                    <a:pt x="376796" y="53340"/>
                  </a:lnTo>
                  <a:lnTo>
                    <a:pt x="376288" y="53340"/>
                  </a:lnTo>
                  <a:lnTo>
                    <a:pt x="374624" y="55880"/>
                  </a:lnTo>
                  <a:lnTo>
                    <a:pt x="373913" y="52070"/>
                  </a:lnTo>
                  <a:lnTo>
                    <a:pt x="372135" y="53340"/>
                  </a:lnTo>
                  <a:lnTo>
                    <a:pt x="372719" y="54610"/>
                  </a:lnTo>
                  <a:lnTo>
                    <a:pt x="370535" y="54610"/>
                  </a:lnTo>
                  <a:lnTo>
                    <a:pt x="372706" y="57150"/>
                  </a:lnTo>
                  <a:lnTo>
                    <a:pt x="372173" y="57150"/>
                  </a:lnTo>
                  <a:lnTo>
                    <a:pt x="371055" y="55880"/>
                  </a:lnTo>
                  <a:lnTo>
                    <a:pt x="370268" y="55880"/>
                  </a:lnTo>
                  <a:lnTo>
                    <a:pt x="370319" y="57150"/>
                  </a:lnTo>
                  <a:lnTo>
                    <a:pt x="366255" y="60960"/>
                  </a:lnTo>
                  <a:lnTo>
                    <a:pt x="369620" y="62230"/>
                  </a:lnTo>
                  <a:lnTo>
                    <a:pt x="369976" y="62230"/>
                  </a:lnTo>
                  <a:lnTo>
                    <a:pt x="369150" y="67310"/>
                  </a:lnTo>
                  <a:lnTo>
                    <a:pt x="362483" y="67310"/>
                  </a:lnTo>
                  <a:lnTo>
                    <a:pt x="360438" y="71120"/>
                  </a:lnTo>
                  <a:lnTo>
                    <a:pt x="359702" y="69850"/>
                  </a:lnTo>
                  <a:lnTo>
                    <a:pt x="358775" y="72390"/>
                  </a:lnTo>
                  <a:lnTo>
                    <a:pt x="356247" y="74930"/>
                  </a:lnTo>
                  <a:lnTo>
                    <a:pt x="356577" y="77470"/>
                  </a:lnTo>
                  <a:lnTo>
                    <a:pt x="353999" y="77470"/>
                  </a:lnTo>
                  <a:lnTo>
                    <a:pt x="353339" y="76200"/>
                  </a:lnTo>
                  <a:lnTo>
                    <a:pt x="352552" y="78740"/>
                  </a:lnTo>
                  <a:lnTo>
                    <a:pt x="353250" y="78740"/>
                  </a:lnTo>
                  <a:lnTo>
                    <a:pt x="350088" y="80010"/>
                  </a:lnTo>
                  <a:lnTo>
                    <a:pt x="350113" y="77965"/>
                  </a:lnTo>
                  <a:lnTo>
                    <a:pt x="350520" y="77470"/>
                  </a:lnTo>
                  <a:lnTo>
                    <a:pt x="350126" y="77685"/>
                  </a:lnTo>
                  <a:lnTo>
                    <a:pt x="350126" y="77470"/>
                  </a:lnTo>
                  <a:lnTo>
                    <a:pt x="349923" y="77787"/>
                  </a:lnTo>
                  <a:lnTo>
                    <a:pt x="348132" y="78740"/>
                  </a:lnTo>
                  <a:lnTo>
                    <a:pt x="346544" y="78740"/>
                  </a:lnTo>
                  <a:lnTo>
                    <a:pt x="346722" y="82550"/>
                  </a:lnTo>
                  <a:lnTo>
                    <a:pt x="345452" y="80010"/>
                  </a:lnTo>
                  <a:lnTo>
                    <a:pt x="343001" y="81280"/>
                  </a:lnTo>
                  <a:lnTo>
                    <a:pt x="342747" y="82550"/>
                  </a:lnTo>
                  <a:lnTo>
                    <a:pt x="345325" y="82550"/>
                  </a:lnTo>
                  <a:lnTo>
                    <a:pt x="344678" y="83820"/>
                  </a:lnTo>
                  <a:lnTo>
                    <a:pt x="342709" y="85090"/>
                  </a:lnTo>
                  <a:lnTo>
                    <a:pt x="340652" y="82550"/>
                  </a:lnTo>
                  <a:lnTo>
                    <a:pt x="334010" y="83820"/>
                  </a:lnTo>
                  <a:lnTo>
                    <a:pt x="339128" y="93383"/>
                  </a:lnTo>
                  <a:lnTo>
                    <a:pt x="350901" y="93383"/>
                  </a:lnTo>
                  <a:lnTo>
                    <a:pt x="350964" y="92710"/>
                  </a:lnTo>
                  <a:lnTo>
                    <a:pt x="354253" y="91440"/>
                  </a:lnTo>
                  <a:lnTo>
                    <a:pt x="357771" y="92710"/>
                  </a:lnTo>
                  <a:lnTo>
                    <a:pt x="353606" y="93802"/>
                  </a:lnTo>
                  <a:lnTo>
                    <a:pt x="353288" y="93281"/>
                  </a:lnTo>
                  <a:lnTo>
                    <a:pt x="353034" y="93954"/>
                  </a:lnTo>
                  <a:lnTo>
                    <a:pt x="352907" y="93980"/>
                  </a:lnTo>
                  <a:lnTo>
                    <a:pt x="352552" y="95224"/>
                  </a:lnTo>
                  <a:lnTo>
                    <a:pt x="354647" y="95440"/>
                  </a:lnTo>
                  <a:lnTo>
                    <a:pt x="353999" y="94424"/>
                  </a:lnTo>
                  <a:lnTo>
                    <a:pt x="356082" y="95250"/>
                  </a:lnTo>
                  <a:lnTo>
                    <a:pt x="358940" y="91440"/>
                  </a:lnTo>
                  <a:lnTo>
                    <a:pt x="359613" y="85090"/>
                  </a:lnTo>
                  <a:lnTo>
                    <a:pt x="362496" y="82334"/>
                  </a:lnTo>
                  <a:lnTo>
                    <a:pt x="360883" y="80010"/>
                  </a:lnTo>
                  <a:lnTo>
                    <a:pt x="359117" y="77470"/>
                  </a:lnTo>
                  <a:lnTo>
                    <a:pt x="367093" y="81280"/>
                  </a:lnTo>
                  <a:lnTo>
                    <a:pt x="366966" y="79032"/>
                  </a:lnTo>
                  <a:lnTo>
                    <a:pt x="368566" y="81280"/>
                  </a:lnTo>
                  <a:lnTo>
                    <a:pt x="368236" y="80010"/>
                  </a:lnTo>
                  <a:lnTo>
                    <a:pt x="371132" y="78740"/>
                  </a:lnTo>
                  <a:lnTo>
                    <a:pt x="371881" y="74930"/>
                  </a:lnTo>
                  <a:lnTo>
                    <a:pt x="373519" y="71120"/>
                  </a:lnTo>
                  <a:lnTo>
                    <a:pt x="374065" y="69850"/>
                  </a:lnTo>
                  <a:lnTo>
                    <a:pt x="374675" y="71120"/>
                  </a:lnTo>
                  <a:lnTo>
                    <a:pt x="376910" y="71120"/>
                  </a:lnTo>
                  <a:lnTo>
                    <a:pt x="377812" y="69850"/>
                  </a:lnTo>
                  <a:lnTo>
                    <a:pt x="378714" y="68580"/>
                  </a:lnTo>
                  <a:lnTo>
                    <a:pt x="380606" y="67310"/>
                  </a:lnTo>
                  <a:lnTo>
                    <a:pt x="380022" y="66040"/>
                  </a:lnTo>
                  <a:lnTo>
                    <a:pt x="381012" y="64770"/>
                  </a:lnTo>
                  <a:lnTo>
                    <a:pt x="379031" y="63500"/>
                  </a:lnTo>
                  <a:lnTo>
                    <a:pt x="384327" y="62230"/>
                  </a:lnTo>
                  <a:lnTo>
                    <a:pt x="386664" y="58420"/>
                  </a:lnTo>
                  <a:lnTo>
                    <a:pt x="387350" y="57150"/>
                  </a:lnTo>
                  <a:lnTo>
                    <a:pt x="388035" y="55880"/>
                  </a:lnTo>
                  <a:lnTo>
                    <a:pt x="388721" y="54610"/>
                  </a:lnTo>
                  <a:lnTo>
                    <a:pt x="392760" y="53467"/>
                  </a:lnTo>
                  <a:lnTo>
                    <a:pt x="392938" y="54610"/>
                  </a:lnTo>
                  <a:lnTo>
                    <a:pt x="393331" y="54610"/>
                  </a:lnTo>
                  <a:lnTo>
                    <a:pt x="394157" y="53340"/>
                  </a:lnTo>
                  <a:lnTo>
                    <a:pt x="395820" y="50800"/>
                  </a:lnTo>
                  <a:lnTo>
                    <a:pt x="393852" y="49530"/>
                  </a:lnTo>
                  <a:lnTo>
                    <a:pt x="392290" y="49530"/>
                  </a:lnTo>
                  <a:lnTo>
                    <a:pt x="391718" y="48260"/>
                  </a:lnTo>
                  <a:lnTo>
                    <a:pt x="391896" y="45720"/>
                  </a:lnTo>
                  <a:lnTo>
                    <a:pt x="392747" y="45720"/>
                  </a:lnTo>
                  <a:lnTo>
                    <a:pt x="392341" y="48260"/>
                  </a:lnTo>
                  <a:lnTo>
                    <a:pt x="396494" y="48260"/>
                  </a:lnTo>
                  <a:lnTo>
                    <a:pt x="396189" y="47167"/>
                  </a:lnTo>
                  <a:lnTo>
                    <a:pt x="400380" y="48260"/>
                  </a:lnTo>
                  <a:close/>
                </a:path>
                <a:path w="750570" h="579754">
                  <a:moveTo>
                    <a:pt x="401408" y="40640"/>
                  </a:moveTo>
                  <a:lnTo>
                    <a:pt x="401193" y="40525"/>
                  </a:lnTo>
                  <a:lnTo>
                    <a:pt x="401281" y="40716"/>
                  </a:lnTo>
                  <a:lnTo>
                    <a:pt x="401408" y="40640"/>
                  </a:lnTo>
                  <a:close/>
                </a:path>
                <a:path w="750570" h="579754">
                  <a:moveTo>
                    <a:pt x="401815" y="41910"/>
                  </a:moveTo>
                  <a:lnTo>
                    <a:pt x="401281" y="40716"/>
                  </a:lnTo>
                  <a:lnTo>
                    <a:pt x="398983" y="41910"/>
                  </a:lnTo>
                  <a:lnTo>
                    <a:pt x="400532" y="43180"/>
                  </a:lnTo>
                  <a:lnTo>
                    <a:pt x="401815" y="41910"/>
                  </a:lnTo>
                  <a:close/>
                </a:path>
                <a:path w="750570" h="579754">
                  <a:moveTo>
                    <a:pt x="401916" y="478663"/>
                  </a:moveTo>
                  <a:lnTo>
                    <a:pt x="400278" y="478536"/>
                  </a:lnTo>
                  <a:lnTo>
                    <a:pt x="396303" y="478663"/>
                  </a:lnTo>
                  <a:lnTo>
                    <a:pt x="395363" y="480568"/>
                  </a:lnTo>
                  <a:lnTo>
                    <a:pt x="396049" y="480187"/>
                  </a:lnTo>
                  <a:lnTo>
                    <a:pt x="396925" y="479298"/>
                  </a:lnTo>
                  <a:lnTo>
                    <a:pt x="397548" y="479933"/>
                  </a:lnTo>
                  <a:lnTo>
                    <a:pt x="396417" y="481584"/>
                  </a:lnTo>
                  <a:lnTo>
                    <a:pt x="399669" y="480314"/>
                  </a:lnTo>
                  <a:lnTo>
                    <a:pt x="401053" y="479298"/>
                  </a:lnTo>
                  <a:lnTo>
                    <a:pt x="401916" y="478663"/>
                  </a:lnTo>
                  <a:close/>
                </a:path>
                <a:path w="750570" h="579754">
                  <a:moveTo>
                    <a:pt x="404215" y="22567"/>
                  </a:moveTo>
                  <a:lnTo>
                    <a:pt x="402183" y="23012"/>
                  </a:lnTo>
                  <a:lnTo>
                    <a:pt x="401802" y="22479"/>
                  </a:lnTo>
                  <a:lnTo>
                    <a:pt x="401726" y="23990"/>
                  </a:lnTo>
                  <a:lnTo>
                    <a:pt x="401726" y="24371"/>
                  </a:lnTo>
                  <a:lnTo>
                    <a:pt x="403339" y="24180"/>
                  </a:lnTo>
                  <a:lnTo>
                    <a:pt x="404215" y="22567"/>
                  </a:lnTo>
                  <a:close/>
                </a:path>
                <a:path w="750570" h="579754">
                  <a:moveTo>
                    <a:pt x="412648" y="14439"/>
                  </a:moveTo>
                  <a:lnTo>
                    <a:pt x="407377" y="14846"/>
                  </a:lnTo>
                  <a:lnTo>
                    <a:pt x="412000" y="15354"/>
                  </a:lnTo>
                  <a:lnTo>
                    <a:pt x="412648" y="14439"/>
                  </a:lnTo>
                  <a:close/>
                </a:path>
                <a:path w="750570" h="579754">
                  <a:moveTo>
                    <a:pt x="413181" y="21590"/>
                  </a:moveTo>
                  <a:lnTo>
                    <a:pt x="412064" y="23266"/>
                  </a:lnTo>
                  <a:lnTo>
                    <a:pt x="412711" y="23888"/>
                  </a:lnTo>
                  <a:lnTo>
                    <a:pt x="413181" y="21590"/>
                  </a:lnTo>
                  <a:close/>
                </a:path>
                <a:path w="750570" h="579754">
                  <a:moveTo>
                    <a:pt x="414566" y="16675"/>
                  </a:moveTo>
                  <a:lnTo>
                    <a:pt x="414007" y="16471"/>
                  </a:lnTo>
                  <a:lnTo>
                    <a:pt x="411670" y="18313"/>
                  </a:lnTo>
                  <a:lnTo>
                    <a:pt x="414566" y="16675"/>
                  </a:lnTo>
                  <a:close/>
                </a:path>
                <a:path w="750570" h="579754">
                  <a:moveTo>
                    <a:pt x="415010" y="15671"/>
                  </a:moveTo>
                  <a:lnTo>
                    <a:pt x="412000" y="15354"/>
                  </a:lnTo>
                  <a:lnTo>
                    <a:pt x="411784" y="15659"/>
                  </a:lnTo>
                  <a:lnTo>
                    <a:pt x="414007" y="16471"/>
                  </a:lnTo>
                  <a:lnTo>
                    <a:pt x="415010" y="15671"/>
                  </a:lnTo>
                  <a:close/>
                </a:path>
                <a:path w="750570" h="579754">
                  <a:moveTo>
                    <a:pt x="420928" y="29210"/>
                  </a:moveTo>
                  <a:lnTo>
                    <a:pt x="420166" y="27940"/>
                  </a:lnTo>
                  <a:lnTo>
                    <a:pt x="419925" y="29210"/>
                  </a:lnTo>
                  <a:lnTo>
                    <a:pt x="420928" y="29210"/>
                  </a:lnTo>
                  <a:close/>
                </a:path>
                <a:path w="750570" h="579754">
                  <a:moveTo>
                    <a:pt x="422567" y="29210"/>
                  </a:moveTo>
                  <a:lnTo>
                    <a:pt x="420928" y="29210"/>
                  </a:lnTo>
                  <a:lnTo>
                    <a:pt x="421690" y="30480"/>
                  </a:lnTo>
                  <a:lnTo>
                    <a:pt x="422567" y="29210"/>
                  </a:lnTo>
                  <a:close/>
                </a:path>
                <a:path w="750570" h="579754">
                  <a:moveTo>
                    <a:pt x="425056" y="486029"/>
                  </a:moveTo>
                  <a:lnTo>
                    <a:pt x="424599" y="484898"/>
                  </a:lnTo>
                  <a:lnTo>
                    <a:pt x="423976" y="486283"/>
                  </a:lnTo>
                  <a:lnTo>
                    <a:pt x="425056" y="486029"/>
                  </a:lnTo>
                  <a:close/>
                </a:path>
                <a:path w="750570" h="579754">
                  <a:moveTo>
                    <a:pt x="425564" y="485013"/>
                  </a:moveTo>
                  <a:lnTo>
                    <a:pt x="425335" y="483616"/>
                  </a:lnTo>
                  <a:lnTo>
                    <a:pt x="425107" y="482219"/>
                  </a:lnTo>
                  <a:lnTo>
                    <a:pt x="423608" y="482473"/>
                  </a:lnTo>
                  <a:lnTo>
                    <a:pt x="424599" y="484898"/>
                  </a:lnTo>
                  <a:lnTo>
                    <a:pt x="425170" y="483616"/>
                  </a:lnTo>
                  <a:lnTo>
                    <a:pt x="425564" y="485013"/>
                  </a:lnTo>
                  <a:close/>
                </a:path>
                <a:path w="750570" h="579754">
                  <a:moveTo>
                    <a:pt x="430491" y="7620"/>
                  </a:moveTo>
                  <a:lnTo>
                    <a:pt x="430225" y="7378"/>
                  </a:lnTo>
                  <a:lnTo>
                    <a:pt x="430136" y="7620"/>
                  </a:lnTo>
                  <a:lnTo>
                    <a:pt x="430491" y="7620"/>
                  </a:lnTo>
                  <a:close/>
                </a:path>
                <a:path w="750570" h="579754">
                  <a:moveTo>
                    <a:pt x="430618" y="6350"/>
                  </a:moveTo>
                  <a:lnTo>
                    <a:pt x="427786" y="5080"/>
                  </a:lnTo>
                  <a:lnTo>
                    <a:pt x="430225" y="7378"/>
                  </a:lnTo>
                  <a:lnTo>
                    <a:pt x="430618" y="6350"/>
                  </a:lnTo>
                  <a:close/>
                </a:path>
                <a:path w="750570" h="579754">
                  <a:moveTo>
                    <a:pt x="435660" y="14744"/>
                  </a:moveTo>
                  <a:lnTo>
                    <a:pt x="435559" y="14528"/>
                  </a:lnTo>
                  <a:lnTo>
                    <a:pt x="435356" y="14249"/>
                  </a:lnTo>
                  <a:lnTo>
                    <a:pt x="435013" y="13868"/>
                  </a:lnTo>
                  <a:lnTo>
                    <a:pt x="435660" y="14744"/>
                  </a:lnTo>
                  <a:close/>
                </a:path>
                <a:path w="750570" h="579754">
                  <a:moveTo>
                    <a:pt x="435902" y="16179"/>
                  </a:moveTo>
                  <a:lnTo>
                    <a:pt x="431838" y="14820"/>
                  </a:lnTo>
                  <a:lnTo>
                    <a:pt x="432447" y="16738"/>
                  </a:lnTo>
                  <a:lnTo>
                    <a:pt x="433285" y="16281"/>
                  </a:lnTo>
                  <a:lnTo>
                    <a:pt x="435686" y="16802"/>
                  </a:lnTo>
                  <a:lnTo>
                    <a:pt x="435864" y="16281"/>
                  </a:lnTo>
                  <a:close/>
                </a:path>
                <a:path w="750570" h="579754">
                  <a:moveTo>
                    <a:pt x="436143" y="15443"/>
                  </a:moveTo>
                  <a:lnTo>
                    <a:pt x="435660" y="14744"/>
                  </a:lnTo>
                  <a:lnTo>
                    <a:pt x="436054" y="15709"/>
                  </a:lnTo>
                  <a:lnTo>
                    <a:pt x="436143" y="15443"/>
                  </a:lnTo>
                  <a:close/>
                </a:path>
                <a:path w="750570" h="579754">
                  <a:moveTo>
                    <a:pt x="436308" y="16306"/>
                  </a:moveTo>
                  <a:lnTo>
                    <a:pt x="436054" y="15709"/>
                  </a:lnTo>
                  <a:lnTo>
                    <a:pt x="435902" y="16179"/>
                  </a:lnTo>
                  <a:lnTo>
                    <a:pt x="436308" y="16306"/>
                  </a:lnTo>
                  <a:close/>
                </a:path>
                <a:path w="750570" h="579754">
                  <a:moveTo>
                    <a:pt x="437019" y="7620"/>
                  </a:moveTo>
                  <a:lnTo>
                    <a:pt x="434581" y="7620"/>
                  </a:lnTo>
                  <a:lnTo>
                    <a:pt x="435546" y="8521"/>
                  </a:lnTo>
                  <a:lnTo>
                    <a:pt x="437019" y="7620"/>
                  </a:lnTo>
                  <a:close/>
                </a:path>
                <a:path w="750570" h="579754">
                  <a:moveTo>
                    <a:pt x="437311" y="10160"/>
                  </a:moveTo>
                  <a:lnTo>
                    <a:pt x="435546" y="8521"/>
                  </a:lnTo>
                  <a:lnTo>
                    <a:pt x="434924" y="8890"/>
                  </a:lnTo>
                  <a:lnTo>
                    <a:pt x="432714" y="5080"/>
                  </a:lnTo>
                  <a:lnTo>
                    <a:pt x="433273" y="8890"/>
                  </a:lnTo>
                  <a:lnTo>
                    <a:pt x="432079" y="8890"/>
                  </a:lnTo>
                  <a:lnTo>
                    <a:pt x="430136" y="7620"/>
                  </a:lnTo>
                  <a:lnTo>
                    <a:pt x="427215" y="7620"/>
                  </a:lnTo>
                  <a:lnTo>
                    <a:pt x="427215" y="6350"/>
                  </a:lnTo>
                  <a:lnTo>
                    <a:pt x="426796" y="8890"/>
                  </a:lnTo>
                  <a:lnTo>
                    <a:pt x="426415" y="7620"/>
                  </a:lnTo>
                  <a:lnTo>
                    <a:pt x="424459" y="7620"/>
                  </a:lnTo>
                  <a:lnTo>
                    <a:pt x="425691" y="6350"/>
                  </a:lnTo>
                  <a:lnTo>
                    <a:pt x="421614" y="7620"/>
                  </a:lnTo>
                  <a:lnTo>
                    <a:pt x="424154" y="12700"/>
                  </a:lnTo>
                  <a:lnTo>
                    <a:pt x="421005" y="11442"/>
                  </a:lnTo>
                  <a:lnTo>
                    <a:pt x="418769" y="15240"/>
                  </a:lnTo>
                  <a:lnTo>
                    <a:pt x="422897" y="13970"/>
                  </a:lnTo>
                  <a:lnTo>
                    <a:pt x="423062" y="19050"/>
                  </a:lnTo>
                  <a:lnTo>
                    <a:pt x="415937" y="13970"/>
                  </a:lnTo>
                  <a:lnTo>
                    <a:pt x="417842" y="16510"/>
                  </a:lnTo>
                  <a:lnTo>
                    <a:pt x="416598" y="17780"/>
                  </a:lnTo>
                  <a:lnTo>
                    <a:pt x="415823" y="16510"/>
                  </a:lnTo>
                  <a:lnTo>
                    <a:pt x="416090" y="19050"/>
                  </a:lnTo>
                  <a:lnTo>
                    <a:pt x="417004" y="17780"/>
                  </a:lnTo>
                  <a:lnTo>
                    <a:pt x="417703" y="19050"/>
                  </a:lnTo>
                  <a:lnTo>
                    <a:pt x="416090" y="19050"/>
                  </a:lnTo>
                  <a:lnTo>
                    <a:pt x="414058" y="19050"/>
                  </a:lnTo>
                  <a:lnTo>
                    <a:pt x="414261" y="25400"/>
                  </a:lnTo>
                  <a:lnTo>
                    <a:pt x="412965" y="24130"/>
                  </a:lnTo>
                  <a:lnTo>
                    <a:pt x="412711" y="23888"/>
                  </a:lnTo>
                  <a:lnTo>
                    <a:pt x="412661" y="24130"/>
                  </a:lnTo>
                  <a:lnTo>
                    <a:pt x="411924" y="23482"/>
                  </a:lnTo>
                  <a:lnTo>
                    <a:pt x="412064" y="23266"/>
                  </a:lnTo>
                  <a:lnTo>
                    <a:pt x="410349" y="21590"/>
                  </a:lnTo>
                  <a:lnTo>
                    <a:pt x="410718" y="22415"/>
                  </a:lnTo>
                  <a:lnTo>
                    <a:pt x="408368" y="20320"/>
                  </a:lnTo>
                  <a:lnTo>
                    <a:pt x="411353" y="26670"/>
                  </a:lnTo>
                  <a:lnTo>
                    <a:pt x="408152" y="26670"/>
                  </a:lnTo>
                  <a:lnTo>
                    <a:pt x="406628" y="24130"/>
                  </a:lnTo>
                  <a:lnTo>
                    <a:pt x="409041" y="24130"/>
                  </a:lnTo>
                  <a:lnTo>
                    <a:pt x="405815" y="22860"/>
                  </a:lnTo>
                  <a:lnTo>
                    <a:pt x="408279" y="27940"/>
                  </a:lnTo>
                  <a:lnTo>
                    <a:pt x="402259" y="25400"/>
                  </a:lnTo>
                  <a:lnTo>
                    <a:pt x="401662" y="26670"/>
                  </a:lnTo>
                  <a:lnTo>
                    <a:pt x="404266" y="30480"/>
                  </a:lnTo>
                  <a:lnTo>
                    <a:pt x="400100" y="30480"/>
                  </a:lnTo>
                  <a:lnTo>
                    <a:pt x="398932" y="34290"/>
                  </a:lnTo>
                  <a:lnTo>
                    <a:pt x="398170" y="33020"/>
                  </a:lnTo>
                  <a:lnTo>
                    <a:pt x="393585" y="36830"/>
                  </a:lnTo>
                  <a:lnTo>
                    <a:pt x="390309" y="36830"/>
                  </a:lnTo>
                  <a:lnTo>
                    <a:pt x="392645" y="39370"/>
                  </a:lnTo>
                  <a:lnTo>
                    <a:pt x="390156" y="40640"/>
                  </a:lnTo>
                  <a:lnTo>
                    <a:pt x="389712" y="41910"/>
                  </a:lnTo>
                  <a:lnTo>
                    <a:pt x="396913" y="41910"/>
                  </a:lnTo>
                  <a:lnTo>
                    <a:pt x="397675" y="43180"/>
                  </a:lnTo>
                  <a:lnTo>
                    <a:pt x="398132" y="41910"/>
                  </a:lnTo>
                  <a:lnTo>
                    <a:pt x="397814" y="40716"/>
                  </a:lnTo>
                  <a:lnTo>
                    <a:pt x="397916" y="40525"/>
                  </a:lnTo>
                  <a:lnTo>
                    <a:pt x="399034" y="39370"/>
                  </a:lnTo>
                  <a:lnTo>
                    <a:pt x="401193" y="40525"/>
                  </a:lnTo>
                  <a:lnTo>
                    <a:pt x="400685" y="39370"/>
                  </a:lnTo>
                  <a:lnTo>
                    <a:pt x="399554" y="36830"/>
                  </a:lnTo>
                  <a:lnTo>
                    <a:pt x="402755" y="36830"/>
                  </a:lnTo>
                  <a:lnTo>
                    <a:pt x="402717" y="38100"/>
                  </a:lnTo>
                  <a:lnTo>
                    <a:pt x="401878" y="39370"/>
                  </a:lnTo>
                  <a:lnTo>
                    <a:pt x="401840" y="40640"/>
                  </a:lnTo>
                  <a:lnTo>
                    <a:pt x="405511" y="41910"/>
                  </a:lnTo>
                  <a:lnTo>
                    <a:pt x="405079" y="40640"/>
                  </a:lnTo>
                  <a:lnTo>
                    <a:pt x="406298" y="40640"/>
                  </a:lnTo>
                  <a:lnTo>
                    <a:pt x="409702" y="39370"/>
                  </a:lnTo>
                  <a:lnTo>
                    <a:pt x="408470" y="39370"/>
                  </a:lnTo>
                  <a:lnTo>
                    <a:pt x="408305" y="39014"/>
                  </a:lnTo>
                  <a:lnTo>
                    <a:pt x="408444" y="38976"/>
                  </a:lnTo>
                  <a:lnTo>
                    <a:pt x="408292" y="39001"/>
                  </a:lnTo>
                  <a:lnTo>
                    <a:pt x="406222" y="34290"/>
                  </a:lnTo>
                  <a:lnTo>
                    <a:pt x="405104" y="31750"/>
                  </a:lnTo>
                  <a:lnTo>
                    <a:pt x="410946" y="34251"/>
                  </a:lnTo>
                  <a:lnTo>
                    <a:pt x="410997" y="33985"/>
                  </a:lnTo>
                  <a:lnTo>
                    <a:pt x="411518" y="30480"/>
                  </a:lnTo>
                  <a:lnTo>
                    <a:pt x="413562" y="33020"/>
                  </a:lnTo>
                  <a:lnTo>
                    <a:pt x="413702" y="33020"/>
                  </a:lnTo>
                  <a:lnTo>
                    <a:pt x="414299" y="33820"/>
                  </a:lnTo>
                  <a:lnTo>
                    <a:pt x="414032" y="33350"/>
                  </a:lnTo>
                  <a:lnTo>
                    <a:pt x="413778" y="33058"/>
                  </a:lnTo>
                  <a:lnTo>
                    <a:pt x="416356" y="33020"/>
                  </a:lnTo>
                  <a:lnTo>
                    <a:pt x="416725" y="34290"/>
                  </a:lnTo>
                  <a:lnTo>
                    <a:pt x="416039" y="31750"/>
                  </a:lnTo>
                  <a:lnTo>
                    <a:pt x="419963" y="34290"/>
                  </a:lnTo>
                  <a:lnTo>
                    <a:pt x="419430" y="31750"/>
                  </a:lnTo>
                  <a:lnTo>
                    <a:pt x="419176" y="30480"/>
                  </a:lnTo>
                  <a:lnTo>
                    <a:pt x="418909" y="29210"/>
                  </a:lnTo>
                  <a:lnTo>
                    <a:pt x="419696" y="30480"/>
                  </a:lnTo>
                  <a:lnTo>
                    <a:pt x="419925" y="29210"/>
                  </a:lnTo>
                  <a:lnTo>
                    <a:pt x="419354" y="29210"/>
                  </a:lnTo>
                  <a:lnTo>
                    <a:pt x="419290" y="27940"/>
                  </a:lnTo>
                  <a:lnTo>
                    <a:pt x="419239" y="26670"/>
                  </a:lnTo>
                  <a:lnTo>
                    <a:pt x="419176" y="25400"/>
                  </a:lnTo>
                  <a:lnTo>
                    <a:pt x="419125" y="24130"/>
                  </a:lnTo>
                  <a:lnTo>
                    <a:pt x="427520" y="26670"/>
                  </a:lnTo>
                  <a:lnTo>
                    <a:pt x="427482" y="24130"/>
                  </a:lnTo>
                  <a:lnTo>
                    <a:pt x="427431" y="20320"/>
                  </a:lnTo>
                  <a:lnTo>
                    <a:pt x="428853" y="16510"/>
                  </a:lnTo>
                  <a:lnTo>
                    <a:pt x="427621" y="13970"/>
                  </a:lnTo>
                  <a:lnTo>
                    <a:pt x="426999" y="12700"/>
                  </a:lnTo>
                  <a:lnTo>
                    <a:pt x="428409" y="8890"/>
                  </a:lnTo>
                  <a:lnTo>
                    <a:pt x="430403" y="10160"/>
                  </a:lnTo>
                  <a:lnTo>
                    <a:pt x="430250" y="12700"/>
                  </a:lnTo>
                  <a:lnTo>
                    <a:pt x="432701" y="12700"/>
                  </a:lnTo>
                  <a:lnTo>
                    <a:pt x="433565" y="11430"/>
                  </a:lnTo>
                  <a:lnTo>
                    <a:pt x="434098" y="8890"/>
                  </a:lnTo>
                  <a:lnTo>
                    <a:pt x="434441" y="10160"/>
                  </a:lnTo>
                  <a:lnTo>
                    <a:pt x="436422" y="11430"/>
                  </a:lnTo>
                  <a:lnTo>
                    <a:pt x="437311" y="10160"/>
                  </a:lnTo>
                  <a:close/>
                </a:path>
                <a:path w="750570" h="579754">
                  <a:moveTo>
                    <a:pt x="438429" y="11391"/>
                  </a:moveTo>
                  <a:lnTo>
                    <a:pt x="438175" y="11036"/>
                  </a:lnTo>
                  <a:lnTo>
                    <a:pt x="437883" y="10731"/>
                  </a:lnTo>
                  <a:lnTo>
                    <a:pt x="437629" y="10629"/>
                  </a:lnTo>
                  <a:lnTo>
                    <a:pt x="438061" y="11239"/>
                  </a:lnTo>
                  <a:lnTo>
                    <a:pt x="438200" y="11607"/>
                  </a:lnTo>
                  <a:lnTo>
                    <a:pt x="438124" y="11899"/>
                  </a:lnTo>
                  <a:lnTo>
                    <a:pt x="438238" y="11734"/>
                  </a:lnTo>
                  <a:lnTo>
                    <a:pt x="438340" y="11569"/>
                  </a:lnTo>
                  <a:lnTo>
                    <a:pt x="438429" y="11391"/>
                  </a:lnTo>
                  <a:close/>
                </a:path>
                <a:path w="750570" h="579754">
                  <a:moveTo>
                    <a:pt x="442506" y="6070"/>
                  </a:moveTo>
                  <a:lnTo>
                    <a:pt x="440385" y="5080"/>
                  </a:lnTo>
                  <a:lnTo>
                    <a:pt x="439610" y="3810"/>
                  </a:lnTo>
                  <a:lnTo>
                    <a:pt x="440093" y="2540"/>
                  </a:lnTo>
                  <a:lnTo>
                    <a:pt x="435025" y="0"/>
                  </a:lnTo>
                  <a:lnTo>
                    <a:pt x="437019" y="7620"/>
                  </a:lnTo>
                  <a:lnTo>
                    <a:pt x="437565" y="7620"/>
                  </a:lnTo>
                  <a:lnTo>
                    <a:pt x="438505" y="10160"/>
                  </a:lnTo>
                  <a:lnTo>
                    <a:pt x="438785" y="11430"/>
                  </a:lnTo>
                  <a:lnTo>
                    <a:pt x="439381" y="8890"/>
                  </a:lnTo>
                  <a:lnTo>
                    <a:pt x="439331" y="6350"/>
                  </a:lnTo>
                  <a:lnTo>
                    <a:pt x="439991" y="5080"/>
                  </a:lnTo>
                  <a:lnTo>
                    <a:pt x="441553" y="6350"/>
                  </a:lnTo>
                  <a:lnTo>
                    <a:pt x="441058" y="7620"/>
                  </a:lnTo>
                  <a:lnTo>
                    <a:pt x="441388" y="8890"/>
                  </a:lnTo>
                  <a:lnTo>
                    <a:pt x="442302" y="6350"/>
                  </a:lnTo>
                  <a:lnTo>
                    <a:pt x="442506" y="6070"/>
                  </a:lnTo>
                  <a:close/>
                </a:path>
                <a:path w="750570" h="579754">
                  <a:moveTo>
                    <a:pt x="443115" y="6350"/>
                  </a:moveTo>
                  <a:lnTo>
                    <a:pt x="443014" y="5334"/>
                  </a:lnTo>
                  <a:lnTo>
                    <a:pt x="442506" y="6070"/>
                  </a:lnTo>
                  <a:lnTo>
                    <a:pt x="443115" y="6350"/>
                  </a:lnTo>
                  <a:close/>
                </a:path>
                <a:path w="750570" h="579754">
                  <a:moveTo>
                    <a:pt x="444068" y="3810"/>
                  </a:moveTo>
                  <a:lnTo>
                    <a:pt x="442595" y="1270"/>
                  </a:lnTo>
                  <a:lnTo>
                    <a:pt x="441413" y="1270"/>
                  </a:lnTo>
                  <a:lnTo>
                    <a:pt x="442899" y="3810"/>
                  </a:lnTo>
                  <a:lnTo>
                    <a:pt x="443014" y="5334"/>
                  </a:lnTo>
                  <a:lnTo>
                    <a:pt x="444068" y="3810"/>
                  </a:lnTo>
                  <a:close/>
                </a:path>
                <a:path w="750570" h="579754">
                  <a:moveTo>
                    <a:pt x="445401" y="4940"/>
                  </a:moveTo>
                  <a:lnTo>
                    <a:pt x="445236" y="5118"/>
                  </a:lnTo>
                  <a:lnTo>
                    <a:pt x="445096" y="5270"/>
                  </a:lnTo>
                  <a:lnTo>
                    <a:pt x="445262" y="5549"/>
                  </a:lnTo>
                  <a:lnTo>
                    <a:pt x="445401" y="4940"/>
                  </a:lnTo>
                  <a:close/>
                </a:path>
                <a:path w="750570" h="579754">
                  <a:moveTo>
                    <a:pt x="445554" y="5943"/>
                  </a:moveTo>
                  <a:lnTo>
                    <a:pt x="445414" y="5803"/>
                  </a:lnTo>
                  <a:lnTo>
                    <a:pt x="445325" y="5664"/>
                  </a:lnTo>
                  <a:lnTo>
                    <a:pt x="445135" y="6159"/>
                  </a:lnTo>
                  <a:lnTo>
                    <a:pt x="445554" y="5943"/>
                  </a:lnTo>
                  <a:close/>
                </a:path>
                <a:path w="750570" h="579754">
                  <a:moveTo>
                    <a:pt x="446074" y="4445"/>
                  </a:moveTo>
                  <a:lnTo>
                    <a:pt x="445668" y="3657"/>
                  </a:lnTo>
                  <a:lnTo>
                    <a:pt x="445401" y="4940"/>
                  </a:lnTo>
                  <a:lnTo>
                    <a:pt x="445668" y="4699"/>
                  </a:lnTo>
                  <a:lnTo>
                    <a:pt x="446074" y="4445"/>
                  </a:lnTo>
                  <a:close/>
                </a:path>
                <a:path w="750570" h="579754">
                  <a:moveTo>
                    <a:pt x="454228" y="506222"/>
                  </a:moveTo>
                  <a:lnTo>
                    <a:pt x="454139" y="505879"/>
                  </a:lnTo>
                  <a:lnTo>
                    <a:pt x="453212" y="506730"/>
                  </a:lnTo>
                  <a:lnTo>
                    <a:pt x="454228" y="506222"/>
                  </a:lnTo>
                  <a:close/>
                </a:path>
                <a:path w="750570" h="579754">
                  <a:moveTo>
                    <a:pt x="464413" y="484708"/>
                  </a:moveTo>
                  <a:lnTo>
                    <a:pt x="463486" y="484187"/>
                  </a:lnTo>
                  <a:lnTo>
                    <a:pt x="463575" y="484416"/>
                  </a:lnTo>
                  <a:lnTo>
                    <a:pt x="463689" y="484606"/>
                  </a:lnTo>
                  <a:lnTo>
                    <a:pt x="463778" y="484809"/>
                  </a:lnTo>
                  <a:lnTo>
                    <a:pt x="464413" y="484708"/>
                  </a:lnTo>
                  <a:close/>
                </a:path>
                <a:path w="750570" h="579754">
                  <a:moveTo>
                    <a:pt x="479577" y="509143"/>
                  </a:moveTo>
                  <a:lnTo>
                    <a:pt x="476605" y="508317"/>
                  </a:lnTo>
                  <a:lnTo>
                    <a:pt x="477418" y="508723"/>
                  </a:lnTo>
                  <a:lnTo>
                    <a:pt x="478497" y="509003"/>
                  </a:lnTo>
                  <a:lnTo>
                    <a:pt x="479577" y="509143"/>
                  </a:lnTo>
                  <a:close/>
                </a:path>
                <a:path w="750570" h="579754">
                  <a:moveTo>
                    <a:pt x="479920" y="509193"/>
                  </a:moveTo>
                  <a:lnTo>
                    <a:pt x="479590" y="509143"/>
                  </a:lnTo>
                  <a:lnTo>
                    <a:pt x="479894" y="509244"/>
                  </a:lnTo>
                  <a:close/>
                </a:path>
                <a:path w="750570" h="579754">
                  <a:moveTo>
                    <a:pt x="482473" y="485648"/>
                  </a:moveTo>
                  <a:lnTo>
                    <a:pt x="482422" y="485470"/>
                  </a:lnTo>
                  <a:lnTo>
                    <a:pt x="481723" y="485775"/>
                  </a:lnTo>
                  <a:lnTo>
                    <a:pt x="481888" y="486156"/>
                  </a:lnTo>
                  <a:lnTo>
                    <a:pt x="482193" y="485775"/>
                  </a:lnTo>
                  <a:lnTo>
                    <a:pt x="482473" y="485648"/>
                  </a:lnTo>
                  <a:close/>
                </a:path>
                <a:path w="750570" h="579754">
                  <a:moveTo>
                    <a:pt x="483006" y="486181"/>
                  </a:moveTo>
                  <a:lnTo>
                    <a:pt x="482498" y="485635"/>
                  </a:lnTo>
                  <a:lnTo>
                    <a:pt x="482549" y="485902"/>
                  </a:lnTo>
                  <a:lnTo>
                    <a:pt x="483006" y="486181"/>
                  </a:lnTo>
                  <a:close/>
                </a:path>
                <a:path w="750570" h="579754">
                  <a:moveTo>
                    <a:pt x="502615" y="485521"/>
                  </a:moveTo>
                  <a:lnTo>
                    <a:pt x="502551" y="485127"/>
                  </a:lnTo>
                  <a:lnTo>
                    <a:pt x="502272" y="484479"/>
                  </a:lnTo>
                  <a:lnTo>
                    <a:pt x="502297" y="485000"/>
                  </a:lnTo>
                  <a:lnTo>
                    <a:pt x="502450" y="485419"/>
                  </a:lnTo>
                  <a:lnTo>
                    <a:pt x="502602" y="485813"/>
                  </a:lnTo>
                  <a:lnTo>
                    <a:pt x="502615" y="485521"/>
                  </a:lnTo>
                  <a:close/>
                </a:path>
                <a:path w="750570" h="579754">
                  <a:moveTo>
                    <a:pt x="513308" y="510159"/>
                  </a:moveTo>
                  <a:lnTo>
                    <a:pt x="512610" y="510794"/>
                  </a:lnTo>
                  <a:lnTo>
                    <a:pt x="511581" y="511009"/>
                  </a:lnTo>
                  <a:lnTo>
                    <a:pt x="512914" y="512191"/>
                  </a:lnTo>
                  <a:lnTo>
                    <a:pt x="513308" y="510159"/>
                  </a:lnTo>
                  <a:close/>
                </a:path>
                <a:path w="750570" h="579754">
                  <a:moveTo>
                    <a:pt x="524548" y="494157"/>
                  </a:moveTo>
                  <a:close/>
                </a:path>
                <a:path w="750570" h="579754">
                  <a:moveTo>
                    <a:pt x="524814" y="493890"/>
                  </a:moveTo>
                  <a:lnTo>
                    <a:pt x="524764" y="493649"/>
                  </a:lnTo>
                  <a:lnTo>
                    <a:pt x="524535" y="494118"/>
                  </a:lnTo>
                  <a:lnTo>
                    <a:pt x="524814" y="493890"/>
                  </a:lnTo>
                  <a:close/>
                </a:path>
                <a:path w="750570" h="579754">
                  <a:moveTo>
                    <a:pt x="525614" y="489877"/>
                  </a:moveTo>
                  <a:lnTo>
                    <a:pt x="525208" y="489927"/>
                  </a:lnTo>
                  <a:lnTo>
                    <a:pt x="525195" y="490093"/>
                  </a:lnTo>
                  <a:lnTo>
                    <a:pt x="525614" y="489877"/>
                  </a:lnTo>
                  <a:close/>
                </a:path>
                <a:path w="750570" h="579754">
                  <a:moveTo>
                    <a:pt x="525691" y="485140"/>
                  </a:moveTo>
                  <a:lnTo>
                    <a:pt x="522097" y="486537"/>
                  </a:lnTo>
                  <a:lnTo>
                    <a:pt x="522592" y="488911"/>
                  </a:lnTo>
                  <a:lnTo>
                    <a:pt x="522732" y="488823"/>
                  </a:lnTo>
                  <a:lnTo>
                    <a:pt x="522655" y="489204"/>
                  </a:lnTo>
                  <a:lnTo>
                    <a:pt x="522592" y="488911"/>
                  </a:lnTo>
                  <a:lnTo>
                    <a:pt x="520230" y="490601"/>
                  </a:lnTo>
                  <a:lnTo>
                    <a:pt x="525208" y="489927"/>
                  </a:lnTo>
                  <a:lnTo>
                    <a:pt x="525284" y="489204"/>
                  </a:lnTo>
                  <a:lnTo>
                    <a:pt x="525335" y="488696"/>
                  </a:lnTo>
                  <a:lnTo>
                    <a:pt x="525691" y="485140"/>
                  </a:lnTo>
                  <a:close/>
                </a:path>
                <a:path w="750570" h="579754">
                  <a:moveTo>
                    <a:pt x="535012" y="513651"/>
                  </a:moveTo>
                  <a:lnTo>
                    <a:pt x="534873" y="513651"/>
                  </a:lnTo>
                  <a:lnTo>
                    <a:pt x="534733" y="513651"/>
                  </a:lnTo>
                  <a:lnTo>
                    <a:pt x="534593" y="513715"/>
                  </a:lnTo>
                  <a:lnTo>
                    <a:pt x="533552" y="514121"/>
                  </a:lnTo>
                  <a:lnTo>
                    <a:pt x="534238" y="514007"/>
                  </a:lnTo>
                  <a:lnTo>
                    <a:pt x="535012" y="513651"/>
                  </a:lnTo>
                  <a:close/>
                </a:path>
                <a:path w="750570" h="579754">
                  <a:moveTo>
                    <a:pt x="536041" y="495554"/>
                  </a:moveTo>
                  <a:lnTo>
                    <a:pt x="535190" y="495173"/>
                  </a:lnTo>
                  <a:lnTo>
                    <a:pt x="535101" y="496697"/>
                  </a:lnTo>
                  <a:lnTo>
                    <a:pt x="536016" y="495681"/>
                  </a:lnTo>
                  <a:lnTo>
                    <a:pt x="536041" y="495554"/>
                  </a:lnTo>
                  <a:close/>
                </a:path>
                <a:path w="750570" h="579754">
                  <a:moveTo>
                    <a:pt x="536892" y="495935"/>
                  </a:moveTo>
                  <a:lnTo>
                    <a:pt x="536359" y="495300"/>
                  </a:lnTo>
                  <a:lnTo>
                    <a:pt x="536105" y="495579"/>
                  </a:lnTo>
                  <a:lnTo>
                    <a:pt x="536892" y="495935"/>
                  </a:lnTo>
                  <a:close/>
                </a:path>
                <a:path w="750570" h="579754">
                  <a:moveTo>
                    <a:pt x="537438" y="512699"/>
                  </a:moveTo>
                  <a:lnTo>
                    <a:pt x="536371" y="513080"/>
                  </a:lnTo>
                  <a:lnTo>
                    <a:pt x="536270" y="512762"/>
                  </a:lnTo>
                  <a:lnTo>
                    <a:pt x="536194" y="513080"/>
                  </a:lnTo>
                  <a:lnTo>
                    <a:pt x="535584" y="513461"/>
                  </a:lnTo>
                  <a:lnTo>
                    <a:pt x="535012" y="513715"/>
                  </a:lnTo>
                  <a:lnTo>
                    <a:pt x="536016" y="513715"/>
                  </a:lnTo>
                  <a:lnTo>
                    <a:pt x="537171" y="514858"/>
                  </a:lnTo>
                  <a:lnTo>
                    <a:pt x="537387" y="513080"/>
                  </a:lnTo>
                  <a:lnTo>
                    <a:pt x="537438" y="512699"/>
                  </a:lnTo>
                  <a:close/>
                </a:path>
                <a:path w="750570" h="579754">
                  <a:moveTo>
                    <a:pt x="537654" y="494131"/>
                  </a:moveTo>
                  <a:lnTo>
                    <a:pt x="536841" y="493585"/>
                  </a:lnTo>
                  <a:lnTo>
                    <a:pt x="537133" y="493903"/>
                  </a:lnTo>
                  <a:lnTo>
                    <a:pt x="537413" y="494055"/>
                  </a:lnTo>
                  <a:lnTo>
                    <a:pt x="537654" y="494131"/>
                  </a:lnTo>
                  <a:close/>
                </a:path>
                <a:path w="750570" h="579754">
                  <a:moveTo>
                    <a:pt x="544449" y="489864"/>
                  </a:moveTo>
                  <a:lnTo>
                    <a:pt x="544207" y="489458"/>
                  </a:lnTo>
                  <a:lnTo>
                    <a:pt x="543471" y="489712"/>
                  </a:lnTo>
                  <a:lnTo>
                    <a:pt x="544449" y="489864"/>
                  </a:lnTo>
                  <a:close/>
                </a:path>
                <a:path w="750570" h="579754">
                  <a:moveTo>
                    <a:pt x="545096" y="489966"/>
                  </a:moveTo>
                  <a:lnTo>
                    <a:pt x="544449" y="489864"/>
                  </a:lnTo>
                  <a:lnTo>
                    <a:pt x="544842" y="490499"/>
                  </a:lnTo>
                  <a:lnTo>
                    <a:pt x="545096" y="489966"/>
                  </a:lnTo>
                  <a:close/>
                </a:path>
                <a:path w="750570" h="579754">
                  <a:moveTo>
                    <a:pt x="551713" y="490232"/>
                  </a:moveTo>
                  <a:lnTo>
                    <a:pt x="551383" y="490232"/>
                  </a:lnTo>
                  <a:lnTo>
                    <a:pt x="551014" y="490397"/>
                  </a:lnTo>
                  <a:lnTo>
                    <a:pt x="551713" y="490232"/>
                  </a:lnTo>
                  <a:close/>
                </a:path>
                <a:path w="750570" h="579754">
                  <a:moveTo>
                    <a:pt x="552881" y="491744"/>
                  </a:moveTo>
                  <a:lnTo>
                    <a:pt x="551078" y="491680"/>
                  </a:lnTo>
                  <a:lnTo>
                    <a:pt x="551345" y="491871"/>
                  </a:lnTo>
                  <a:lnTo>
                    <a:pt x="552157" y="491998"/>
                  </a:lnTo>
                  <a:lnTo>
                    <a:pt x="552881" y="491744"/>
                  </a:lnTo>
                  <a:close/>
                </a:path>
                <a:path w="750570" h="579754">
                  <a:moveTo>
                    <a:pt x="555129" y="514959"/>
                  </a:moveTo>
                  <a:lnTo>
                    <a:pt x="554329" y="514858"/>
                  </a:lnTo>
                  <a:lnTo>
                    <a:pt x="555129" y="514985"/>
                  </a:lnTo>
                  <a:close/>
                </a:path>
                <a:path w="750570" h="579754">
                  <a:moveTo>
                    <a:pt x="571779" y="498665"/>
                  </a:moveTo>
                  <a:lnTo>
                    <a:pt x="571588" y="498297"/>
                  </a:lnTo>
                  <a:lnTo>
                    <a:pt x="571373" y="498068"/>
                  </a:lnTo>
                  <a:lnTo>
                    <a:pt x="571157" y="498284"/>
                  </a:lnTo>
                  <a:lnTo>
                    <a:pt x="571385" y="498436"/>
                  </a:lnTo>
                  <a:lnTo>
                    <a:pt x="571563" y="498538"/>
                  </a:lnTo>
                  <a:lnTo>
                    <a:pt x="571779" y="498665"/>
                  </a:lnTo>
                  <a:close/>
                </a:path>
                <a:path w="750570" h="579754">
                  <a:moveTo>
                    <a:pt x="583145" y="517766"/>
                  </a:moveTo>
                  <a:lnTo>
                    <a:pt x="582472" y="517410"/>
                  </a:lnTo>
                  <a:lnTo>
                    <a:pt x="581710" y="516928"/>
                  </a:lnTo>
                  <a:lnTo>
                    <a:pt x="580898" y="517207"/>
                  </a:lnTo>
                  <a:lnTo>
                    <a:pt x="581634" y="517969"/>
                  </a:lnTo>
                  <a:lnTo>
                    <a:pt x="582383" y="518007"/>
                  </a:lnTo>
                  <a:lnTo>
                    <a:pt x="583145" y="517766"/>
                  </a:lnTo>
                  <a:close/>
                </a:path>
                <a:path w="750570" h="579754">
                  <a:moveTo>
                    <a:pt x="599097" y="506437"/>
                  </a:moveTo>
                  <a:lnTo>
                    <a:pt x="597115" y="504190"/>
                  </a:lnTo>
                  <a:lnTo>
                    <a:pt x="595058" y="506222"/>
                  </a:lnTo>
                  <a:lnTo>
                    <a:pt x="599097" y="506437"/>
                  </a:lnTo>
                  <a:close/>
                </a:path>
                <a:path w="750570" h="579754">
                  <a:moveTo>
                    <a:pt x="599757" y="506476"/>
                  </a:moveTo>
                  <a:lnTo>
                    <a:pt x="599097" y="506437"/>
                  </a:lnTo>
                  <a:lnTo>
                    <a:pt x="599452" y="506844"/>
                  </a:lnTo>
                  <a:lnTo>
                    <a:pt x="599757" y="506476"/>
                  </a:lnTo>
                  <a:close/>
                </a:path>
                <a:path w="750570" h="579754">
                  <a:moveTo>
                    <a:pt x="610844" y="527989"/>
                  </a:moveTo>
                  <a:lnTo>
                    <a:pt x="607517" y="524002"/>
                  </a:lnTo>
                  <a:lnTo>
                    <a:pt x="607860" y="527558"/>
                  </a:lnTo>
                  <a:lnTo>
                    <a:pt x="610844" y="527989"/>
                  </a:lnTo>
                  <a:close/>
                </a:path>
                <a:path w="750570" h="579754">
                  <a:moveTo>
                    <a:pt x="646468" y="524103"/>
                  </a:moveTo>
                  <a:lnTo>
                    <a:pt x="645083" y="522478"/>
                  </a:lnTo>
                  <a:lnTo>
                    <a:pt x="644626" y="523506"/>
                  </a:lnTo>
                  <a:lnTo>
                    <a:pt x="645718" y="523557"/>
                  </a:lnTo>
                  <a:lnTo>
                    <a:pt x="646468" y="524103"/>
                  </a:lnTo>
                  <a:close/>
                </a:path>
                <a:path w="750570" h="579754">
                  <a:moveTo>
                    <a:pt x="647001" y="524713"/>
                  </a:moveTo>
                  <a:lnTo>
                    <a:pt x="646899" y="524433"/>
                  </a:lnTo>
                  <a:lnTo>
                    <a:pt x="646696" y="524243"/>
                  </a:lnTo>
                  <a:lnTo>
                    <a:pt x="646468" y="524103"/>
                  </a:lnTo>
                  <a:lnTo>
                    <a:pt x="647001" y="524713"/>
                  </a:lnTo>
                  <a:close/>
                </a:path>
                <a:path w="750570" h="579754">
                  <a:moveTo>
                    <a:pt x="660463" y="524370"/>
                  </a:moveTo>
                  <a:lnTo>
                    <a:pt x="660450" y="524116"/>
                  </a:lnTo>
                  <a:lnTo>
                    <a:pt x="660336" y="524471"/>
                  </a:lnTo>
                  <a:lnTo>
                    <a:pt x="660298" y="524840"/>
                  </a:lnTo>
                  <a:lnTo>
                    <a:pt x="660311" y="525183"/>
                  </a:lnTo>
                  <a:lnTo>
                    <a:pt x="660425" y="524764"/>
                  </a:lnTo>
                  <a:lnTo>
                    <a:pt x="660463" y="524370"/>
                  </a:lnTo>
                  <a:close/>
                </a:path>
                <a:path w="750570" h="579754">
                  <a:moveTo>
                    <a:pt x="662317" y="532257"/>
                  </a:moveTo>
                  <a:lnTo>
                    <a:pt x="662152" y="532384"/>
                  </a:lnTo>
                  <a:lnTo>
                    <a:pt x="662038" y="532638"/>
                  </a:lnTo>
                  <a:lnTo>
                    <a:pt x="662266" y="532765"/>
                  </a:lnTo>
                  <a:lnTo>
                    <a:pt x="662317" y="532257"/>
                  </a:lnTo>
                  <a:close/>
                </a:path>
                <a:path w="750570" h="579754">
                  <a:moveTo>
                    <a:pt x="663422" y="532892"/>
                  </a:moveTo>
                  <a:lnTo>
                    <a:pt x="662292" y="533146"/>
                  </a:lnTo>
                  <a:lnTo>
                    <a:pt x="662178" y="533514"/>
                  </a:lnTo>
                  <a:lnTo>
                    <a:pt x="663067" y="533019"/>
                  </a:lnTo>
                  <a:lnTo>
                    <a:pt x="663422" y="532892"/>
                  </a:lnTo>
                  <a:close/>
                </a:path>
                <a:path w="750570" h="579754">
                  <a:moveTo>
                    <a:pt x="663752" y="531114"/>
                  </a:moveTo>
                  <a:lnTo>
                    <a:pt x="662647" y="529704"/>
                  </a:lnTo>
                  <a:lnTo>
                    <a:pt x="662317" y="532257"/>
                  </a:lnTo>
                  <a:lnTo>
                    <a:pt x="663752" y="531114"/>
                  </a:lnTo>
                  <a:close/>
                </a:path>
                <a:path w="750570" h="579754">
                  <a:moveTo>
                    <a:pt x="677125" y="530110"/>
                  </a:moveTo>
                  <a:lnTo>
                    <a:pt x="675678" y="531114"/>
                  </a:lnTo>
                  <a:lnTo>
                    <a:pt x="676198" y="531291"/>
                  </a:lnTo>
                  <a:lnTo>
                    <a:pt x="676478" y="530961"/>
                  </a:lnTo>
                  <a:lnTo>
                    <a:pt x="676795" y="530567"/>
                  </a:lnTo>
                  <a:lnTo>
                    <a:pt x="677125" y="530110"/>
                  </a:lnTo>
                  <a:close/>
                </a:path>
                <a:path w="750570" h="579754">
                  <a:moveTo>
                    <a:pt x="696087" y="554672"/>
                  </a:moveTo>
                  <a:lnTo>
                    <a:pt x="695426" y="555790"/>
                  </a:lnTo>
                  <a:lnTo>
                    <a:pt x="695731" y="555371"/>
                  </a:lnTo>
                  <a:lnTo>
                    <a:pt x="695934" y="555028"/>
                  </a:lnTo>
                  <a:lnTo>
                    <a:pt x="696087" y="554697"/>
                  </a:lnTo>
                  <a:close/>
                </a:path>
                <a:path w="750570" h="579754">
                  <a:moveTo>
                    <a:pt x="697217" y="539178"/>
                  </a:moveTo>
                  <a:lnTo>
                    <a:pt x="696785" y="538861"/>
                  </a:lnTo>
                  <a:lnTo>
                    <a:pt x="695502" y="541528"/>
                  </a:lnTo>
                  <a:lnTo>
                    <a:pt x="694829" y="542620"/>
                  </a:lnTo>
                  <a:lnTo>
                    <a:pt x="695566" y="541616"/>
                  </a:lnTo>
                  <a:lnTo>
                    <a:pt x="696137" y="541235"/>
                  </a:lnTo>
                  <a:lnTo>
                    <a:pt x="696633" y="541185"/>
                  </a:lnTo>
                  <a:lnTo>
                    <a:pt x="696861" y="540689"/>
                  </a:lnTo>
                  <a:lnTo>
                    <a:pt x="697052" y="540042"/>
                  </a:lnTo>
                  <a:lnTo>
                    <a:pt x="697217" y="539178"/>
                  </a:lnTo>
                  <a:close/>
                </a:path>
                <a:path w="750570" h="579754">
                  <a:moveTo>
                    <a:pt x="703910" y="559181"/>
                  </a:moveTo>
                  <a:lnTo>
                    <a:pt x="702945" y="559308"/>
                  </a:lnTo>
                  <a:lnTo>
                    <a:pt x="702767" y="559562"/>
                  </a:lnTo>
                  <a:lnTo>
                    <a:pt x="703364" y="560095"/>
                  </a:lnTo>
                  <a:lnTo>
                    <a:pt x="703910" y="559181"/>
                  </a:lnTo>
                  <a:close/>
                </a:path>
                <a:path w="750570" h="579754">
                  <a:moveTo>
                    <a:pt x="704888" y="561467"/>
                  </a:moveTo>
                  <a:lnTo>
                    <a:pt x="703364" y="560095"/>
                  </a:lnTo>
                  <a:lnTo>
                    <a:pt x="702538" y="561467"/>
                  </a:lnTo>
                  <a:lnTo>
                    <a:pt x="704888" y="561467"/>
                  </a:lnTo>
                  <a:close/>
                </a:path>
                <a:path w="750570" h="579754">
                  <a:moveTo>
                    <a:pt x="706361" y="547370"/>
                  </a:moveTo>
                  <a:lnTo>
                    <a:pt x="705269" y="548525"/>
                  </a:lnTo>
                  <a:lnTo>
                    <a:pt x="705065" y="549275"/>
                  </a:lnTo>
                  <a:lnTo>
                    <a:pt x="705116" y="549402"/>
                  </a:lnTo>
                  <a:lnTo>
                    <a:pt x="705700" y="549541"/>
                  </a:lnTo>
                  <a:lnTo>
                    <a:pt x="706361" y="547370"/>
                  </a:lnTo>
                  <a:close/>
                </a:path>
                <a:path w="750570" h="579754">
                  <a:moveTo>
                    <a:pt x="707809" y="550037"/>
                  </a:moveTo>
                  <a:lnTo>
                    <a:pt x="705700" y="549541"/>
                  </a:lnTo>
                  <a:lnTo>
                    <a:pt x="705434" y="550418"/>
                  </a:lnTo>
                  <a:lnTo>
                    <a:pt x="707809" y="550037"/>
                  </a:lnTo>
                  <a:close/>
                </a:path>
                <a:path w="750570" h="579754">
                  <a:moveTo>
                    <a:pt x="724154" y="568617"/>
                  </a:moveTo>
                  <a:lnTo>
                    <a:pt x="723544" y="569506"/>
                  </a:lnTo>
                  <a:lnTo>
                    <a:pt x="723722" y="569341"/>
                  </a:lnTo>
                  <a:lnTo>
                    <a:pt x="723925" y="569061"/>
                  </a:lnTo>
                  <a:lnTo>
                    <a:pt x="724154" y="568617"/>
                  </a:lnTo>
                  <a:close/>
                </a:path>
                <a:path w="750570" h="579754">
                  <a:moveTo>
                    <a:pt x="728992" y="571195"/>
                  </a:moveTo>
                  <a:lnTo>
                    <a:pt x="728649" y="571195"/>
                  </a:lnTo>
                  <a:lnTo>
                    <a:pt x="728345" y="571182"/>
                  </a:lnTo>
                  <a:lnTo>
                    <a:pt x="728014" y="571131"/>
                  </a:lnTo>
                  <a:lnTo>
                    <a:pt x="728256" y="570750"/>
                  </a:lnTo>
                  <a:lnTo>
                    <a:pt x="728446" y="570382"/>
                  </a:lnTo>
                  <a:lnTo>
                    <a:pt x="728446" y="570090"/>
                  </a:lnTo>
                  <a:lnTo>
                    <a:pt x="728014" y="570725"/>
                  </a:lnTo>
                  <a:lnTo>
                    <a:pt x="727722" y="570966"/>
                  </a:lnTo>
                  <a:lnTo>
                    <a:pt x="727379" y="570979"/>
                  </a:lnTo>
                  <a:lnTo>
                    <a:pt x="727087" y="570877"/>
                  </a:lnTo>
                  <a:lnTo>
                    <a:pt x="726795" y="570763"/>
                  </a:lnTo>
                  <a:lnTo>
                    <a:pt x="726541" y="570598"/>
                  </a:lnTo>
                  <a:lnTo>
                    <a:pt x="726871" y="570865"/>
                  </a:lnTo>
                  <a:lnTo>
                    <a:pt x="727138" y="570992"/>
                  </a:lnTo>
                  <a:lnTo>
                    <a:pt x="727367" y="570992"/>
                  </a:lnTo>
                  <a:lnTo>
                    <a:pt x="728002" y="571131"/>
                  </a:lnTo>
                  <a:lnTo>
                    <a:pt x="727735" y="571588"/>
                  </a:lnTo>
                  <a:lnTo>
                    <a:pt x="728129" y="571601"/>
                  </a:lnTo>
                  <a:lnTo>
                    <a:pt x="728548" y="571436"/>
                  </a:lnTo>
                  <a:lnTo>
                    <a:pt x="728992" y="571195"/>
                  </a:lnTo>
                  <a:close/>
                </a:path>
                <a:path w="750570" h="579754">
                  <a:moveTo>
                    <a:pt x="729107" y="558520"/>
                  </a:moveTo>
                  <a:lnTo>
                    <a:pt x="728611" y="558571"/>
                  </a:lnTo>
                  <a:lnTo>
                    <a:pt x="728357" y="558609"/>
                  </a:lnTo>
                  <a:lnTo>
                    <a:pt x="729107" y="558520"/>
                  </a:lnTo>
                  <a:close/>
                </a:path>
                <a:path w="750570" h="579754">
                  <a:moveTo>
                    <a:pt x="732231" y="568312"/>
                  </a:moveTo>
                  <a:lnTo>
                    <a:pt x="730999" y="566039"/>
                  </a:lnTo>
                  <a:lnTo>
                    <a:pt x="730631" y="567207"/>
                  </a:lnTo>
                  <a:lnTo>
                    <a:pt x="732218" y="568325"/>
                  </a:lnTo>
                  <a:close/>
                </a:path>
                <a:path w="750570" h="579754">
                  <a:moveTo>
                    <a:pt x="732840" y="563372"/>
                  </a:moveTo>
                  <a:lnTo>
                    <a:pt x="728637" y="565277"/>
                  </a:lnTo>
                  <a:lnTo>
                    <a:pt x="728751" y="563372"/>
                  </a:lnTo>
                  <a:lnTo>
                    <a:pt x="729081" y="562229"/>
                  </a:lnTo>
                  <a:lnTo>
                    <a:pt x="729259" y="561594"/>
                  </a:lnTo>
                  <a:lnTo>
                    <a:pt x="730796" y="561721"/>
                  </a:lnTo>
                  <a:lnTo>
                    <a:pt x="730758" y="561594"/>
                  </a:lnTo>
                  <a:lnTo>
                    <a:pt x="729894" y="558800"/>
                  </a:lnTo>
                  <a:lnTo>
                    <a:pt x="728510" y="562229"/>
                  </a:lnTo>
                  <a:lnTo>
                    <a:pt x="728179" y="560451"/>
                  </a:lnTo>
                  <a:lnTo>
                    <a:pt x="727989" y="559435"/>
                  </a:lnTo>
                  <a:lnTo>
                    <a:pt x="727964" y="558927"/>
                  </a:lnTo>
                  <a:lnTo>
                    <a:pt x="728129" y="558800"/>
                  </a:lnTo>
                  <a:lnTo>
                    <a:pt x="728357" y="558673"/>
                  </a:lnTo>
                  <a:lnTo>
                    <a:pt x="725995" y="558927"/>
                  </a:lnTo>
                  <a:lnTo>
                    <a:pt x="726757" y="558292"/>
                  </a:lnTo>
                  <a:lnTo>
                    <a:pt x="726846" y="557530"/>
                  </a:lnTo>
                  <a:lnTo>
                    <a:pt x="727024" y="556006"/>
                  </a:lnTo>
                  <a:lnTo>
                    <a:pt x="727862" y="557149"/>
                  </a:lnTo>
                  <a:lnTo>
                    <a:pt x="727214" y="556006"/>
                  </a:lnTo>
                  <a:lnTo>
                    <a:pt x="725703" y="553339"/>
                  </a:lnTo>
                  <a:lnTo>
                    <a:pt x="721283" y="557530"/>
                  </a:lnTo>
                  <a:lnTo>
                    <a:pt x="721461" y="553974"/>
                  </a:lnTo>
                  <a:lnTo>
                    <a:pt x="721829" y="553847"/>
                  </a:lnTo>
                  <a:lnTo>
                    <a:pt x="716749" y="552958"/>
                  </a:lnTo>
                  <a:lnTo>
                    <a:pt x="720051" y="556514"/>
                  </a:lnTo>
                  <a:lnTo>
                    <a:pt x="715162" y="558292"/>
                  </a:lnTo>
                  <a:lnTo>
                    <a:pt x="715365" y="556641"/>
                  </a:lnTo>
                  <a:lnTo>
                    <a:pt x="715391" y="556387"/>
                  </a:lnTo>
                  <a:lnTo>
                    <a:pt x="715721" y="553593"/>
                  </a:lnTo>
                  <a:lnTo>
                    <a:pt x="715810" y="552831"/>
                  </a:lnTo>
                  <a:lnTo>
                    <a:pt x="716153" y="550037"/>
                  </a:lnTo>
                  <a:lnTo>
                    <a:pt x="714387" y="552831"/>
                  </a:lnTo>
                  <a:lnTo>
                    <a:pt x="713511" y="552221"/>
                  </a:lnTo>
                  <a:lnTo>
                    <a:pt x="711682" y="553593"/>
                  </a:lnTo>
                  <a:lnTo>
                    <a:pt x="711288" y="552323"/>
                  </a:lnTo>
                  <a:lnTo>
                    <a:pt x="711200" y="552056"/>
                  </a:lnTo>
                  <a:lnTo>
                    <a:pt x="713473" y="552183"/>
                  </a:lnTo>
                  <a:lnTo>
                    <a:pt x="713117" y="551942"/>
                  </a:lnTo>
                  <a:lnTo>
                    <a:pt x="713803" y="550799"/>
                  </a:lnTo>
                  <a:lnTo>
                    <a:pt x="711200" y="552043"/>
                  </a:lnTo>
                  <a:lnTo>
                    <a:pt x="710577" y="550037"/>
                  </a:lnTo>
                  <a:lnTo>
                    <a:pt x="704862" y="552323"/>
                  </a:lnTo>
                  <a:lnTo>
                    <a:pt x="704977" y="551942"/>
                  </a:lnTo>
                  <a:lnTo>
                    <a:pt x="705396" y="550545"/>
                  </a:lnTo>
                  <a:lnTo>
                    <a:pt x="705434" y="550418"/>
                  </a:lnTo>
                  <a:lnTo>
                    <a:pt x="704710" y="550545"/>
                  </a:lnTo>
                  <a:lnTo>
                    <a:pt x="704773" y="550291"/>
                  </a:lnTo>
                  <a:lnTo>
                    <a:pt x="705027" y="549376"/>
                  </a:lnTo>
                  <a:lnTo>
                    <a:pt x="705269" y="548525"/>
                  </a:lnTo>
                  <a:lnTo>
                    <a:pt x="706170" y="545338"/>
                  </a:lnTo>
                  <a:lnTo>
                    <a:pt x="701522" y="550291"/>
                  </a:lnTo>
                  <a:lnTo>
                    <a:pt x="701344" y="549783"/>
                  </a:lnTo>
                  <a:lnTo>
                    <a:pt x="700595" y="547624"/>
                  </a:lnTo>
                  <a:lnTo>
                    <a:pt x="700506" y="547370"/>
                  </a:lnTo>
                  <a:lnTo>
                    <a:pt x="700519" y="546989"/>
                  </a:lnTo>
                  <a:lnTo>
                    <a:pt x="702157" y="544830"/>
                  </a:lnTo>
                  <a:lnTo>
                    <a:pt x="703567" y="546989"/>
                  </a:lnTo>
                  <a:lnTo>
                    <a:pt x="702805" y="544830"/>
                  </a:lnTo>
                  <a:lnTo>
                    <a:pt x="702437" y="543814"/>
                  </a:lnTo>
                  <a:lnTo>
                    <a:pt x="699338" y="547624"/>
                  </a:lnTo>
                  <a:lnTo>
                    <a:pt x="699211" y="546227"/>
                  </a:lnTo>
                  <a:lnTo>
                    <a:pt x="699084" y="544703"/>
                  </a:lnTo>
                  <a:lnTo>
                    <a:pt x="698779" y="541147"/>
                  </a:lnTo>
                  <a:lnTo>
                    <a:pt x="696645" y="541274"/>
                  </a:lnTo>
                  <a:lnTo>
                    <a:pt x="695109" y="544703"/>
                  </a:lnTo>
                  <a:lnTo>
                    <a:pt x="693445" y="542671"/>
                  </a:lnTo>
                  <a:lnTo>
                    <a:pt x="693140" y="542290"/>
                  </a:lnTo>
                  <a:lnTo>
                    <a:pt x="692200" y="541147"/>
                  </a:lnTo>
                  <a:lnTo>
                    <a:pt x="688771" y="541147"/>
                  </a:lnTo>
                  <a:lnTo>
                    <a:pt x="689432" y="540004"/>
                  </a:lnTo>
                  <a:lnTo>
                    <a:pt x="686371" y="538226"/>
                  </a:lnTo>
                  <a:lnTo>
                    <a:pt x="684631" y="537210"/>
                  </a:lnTo>
                  <a:lnTo>
                    <a:pt x="683971" y="536829"/>
                  </a:lnTo>
                  <a:lnTo>
                    <a:pt x="681697" y="534416"/>
                  </a:lnTo>
                  <a:lnTo>
                    <a:pt x="680085" y="537210"/>
                  </a:lnTo>
                  <a:lnTo>
                    <a:pt x="679742" y="536956"/>
                  </a:lnTo>
                  <a:lnTo>
                    <a:pt x="677697" y="535432"/>
                  </a:lnTo>
                  <a:lnTo>
                    <a:pt x="677519" y="535305"/>
                  </a:lnTo>
                  <a:lnTo>
                    <a:pt x="675106" y="535432"/>
                  </a:lnTo>
                  <a:lnTo>
                    <a:pt x="675995" y="533273"/>
                  </a:lnTo>
                  <a:lnTo>
                    <a:pt x="676541" y="532765"/>
                  </a:lnTo>
                  <a:lnTo>
                    <a:pt x="676681" y="532638"/>
                  </a:lnTo>
                  <a:lnTo>
                    <a:pt x="678205" y="532003"/>
                  </a:lnTo>
                  <a:lnTo>
                    <a:pt x="676198" y="531368"/>
                  </a:lnTo>
                  <a:lnTo>
                    <a:pt x="675297" y="532384"/>
                  </a:lnTo>
                  <a:lnTo>
                    <a:pt x="674458" y="532765"/>
                  </a:lnTo>
                  <a:lnTo>
                    <a:pt x="673011" y="532765"/>
                  </a:lnTo>
                  <a:lnTo>
                    <a:pt x="673747" y="531495"/>
                  </a:lnTo>
                  <a:lnTo>
                    <a:pt x="674497" y="530225"/>
                  </a:lnTo>
                  <a:lnTo>
                    <a:pt x="671779" y="529463"/>
                  </a:lnTo>
                  <a:lnTo>
                    <a:pt x="667981" y="531495"/>
                  </a:lnTo>
                  <a:lnTo>
                    <a:pt x="665213" y="528574"/>
                  </a:lnTo>
                  <a:lnTo>
                    <a:pt x="664133" y="530987"/>
                  </a:lnTo>
                  <a:lnTo>
                    <a:pt x="665416" y="536575"/>
                  </a:lnTo>
                  <a:lnTo>
                    <a:pt x="661250" y="536956"/>
                  </a:lnTo>
                  <a:lnTo>
                    <a:pt x="661670" y="535305"/>
                  </a:lnTo>
                  <a:lnTo>
                    <a:pt x="661847" y="534670"/>
                  </a:lnTo>
                  <a:lnTo>
                    <a:pt x="662139" y="533654"/>
                  </a:lnTo>
                  <a:lnTo>
                    <a:pt x="662178" y="533514"/>
                  </a:lnTo>
                  <a:lnTo>
                    <a:pt x="661936" y="533654"/>
                  </a:lnTo>
                  <a:lnTo>
                    <a:pt x="661517" y="532892"/>
                  </a:lnTo>
                  <a:lnTo>
                    <a:pt x="661911" y="532574"/>
                  </a:lnTo>
                  <a:lnTo>
                    <a:pt x="661339" y="532257"/>
                  </a:lnTo>
                  <a:lnTo>
                    <a:pt x="661098" y="532130"/>
                  </a:lnTo>
                  <a:lnTo>
                    <a:pt x="661289" y="531622"/>
                  </a:lnTo>
                  <a:lnTo>
                    <a:pt x="661771" y="530352"/>
                  </a:lnTo>
                  <a:lnTo>
                    <a:pt x="661809" y="530225"/>
                  </a:lnTo>
                  <a:lnTo>
                    <a:pt x="660679" y="530352"/>
                  </a:lnTo>
                  <a:lnTo>
                    <a:pt x="661123" y="529463"/>
                  </a:lnTo>
                  <a:lnTo>
                    <a:pt x="661390" y="528955"/>
                  </a:lnTo>
                  <a:lnTo>
                    <a:pt x="661784" y="528828"/>
                  </a:lnTo>
                  <a:lnTo>
                    <a:pt x="662203" y="530098"/>
                  </a:lnTo>
                  <a:lnTo>
                    <a:pt x="662419" y="529907"/>
                  </a:lnTo>
                  <a:lnTo>
                    <a:pt x="662546" y="529704"/>
                  </a:lnTo>
                  <a:lnTo>
                    <a:pt x="662787" y="529590"/>
                  </a:lnTo>
                  <a:lnTo>
                    <a:pt x="662940" y="529463"/>
                  </a:lnTo>
                  <a:lnTo>
                    <a:pt x="661873" y="528828"/>
                  </a:lnTo>
                  <a:lnTo>
                    <a:pt x="661657" y="528701"/>
                  </a:lnTo>
                  <a:lnTo>
                    <a:pt x="661111" y="527939"/>
                  </a:lnTo>
                  <a:lnTo>
                    <a:pt x="660463" y="527050"/>
                  </a:lnTo>
                  <a:lnTo>
                    <a:pt x="660336" y="526161"/>
                  </a:lnTo>
                  <a:lnTo>
                    <a:pt x="660311" y="525272"/>
                  </a:lnTo>
                  <a:lnTo>
                    <a:pt x="660057" y="526415"/>
                  </a:lnTo>
                  <a:lnTo>
                    <a:pt x="659409" y="527939"/>
                  </a:lnTo>
                  <a:lnTo>
                    <a:pt x="658291" y="527812"/>
                  </a:lnTo>
                  <a:lnTo>
                    <a:pt x="655599" y="527050"/>
                  </a:lnTo>
                  <a:lnTo>
                    <a:pt x="656120" y="526669"/>
                  </a:lnTo>
                  <a:lnTo>
                    <a:pt x="657504" y="525653"/>
                  </a:lnTo>
                  <a:lnTo>
                    <a:pt x="658190" y="525145"/>
                  </a:lnTo>
                  <a:lnTo>
                    <a:pt x="657885" y="524764"/>
                  </a:lnTo>
                  <a:lnTo>
                    <a:pt x="656983" y="523621"/>
                  </a:lnTo>
                  <a:lnTo>
                    <a:pt x="655866" y="524764"/>
                  </a:lnTo>
                  <a:lnTo>
                    <a:pt x="654646" y="522732"/>
                  </a:lnTo>
                  <a:lnTo>
                    <a:pt x="653618" y="525653"/>
                  </a:lnTo>
                  <a:lnTo>
                    <a:pt x="652856" y="525399"/>
                  </a:lnTo>
                  <a:lnTo>
                    <a:pt x="653072" y="524383"/>
                  </a:lnTo>
                  <a:lnTo>
                    <a:pt x="653148" y="523875"/>
                  </a:lnTo>
                  <a:lnTo>
                    <a:pt x="653110" y="522986"/>
                  </a:lnTo>
                  <a:lnTo>
                    <a:pt x="651319" y="523875"/>
                  </a:lnTo>
                  <a:lnTo>
                    <a:pt x="646557" y="521208"/>
                  </a:lnTo>
                  <a:lnTo>
                    <a:pt x="647103" y="524891"/>
                  </a:lnTo>
                  <a:lnTo>
                    <a:pt x="647395" y="525145"/>
                  </a:lnTo>
                  <a:lnTo>
                    <a:pt x="647141" y="525272"/>
                  </a:lnTo>
                  <a:lnTo>
                    <a:pt x="641705" y="526669"/>
                  </a:lnTo>
                  <a:lnTo>
                    <a:pt x="639483" y="522478"/>
                  </a:lnTo>
                  <a:lnTo>
                    <a:pt x="639076" y="521716"/>
                  </a:lnTo>
                  <a:lnTo>
                    <a:pt x="638403" y="520446"/>
                  </a:lnTo>
                  <a:lnTo>
                    <a:pt x="638340" y="520319"/>
                  </a:lnTo>
                  <a:lnTo>
                    <a:pt x="633361" y="520446"/>
                  </a:lnTo>
                  <a:lnTo>
                    <a:pt x="633476" y="520065"/>
                  </a:lnTo>
                  <a:lnTo>
                    <a:pt x="633552" y="519811"/>
                  </a:lnTo>
                  <a:lnTo>
                    <a:pt x="633666" y="519430"/>
                  </a:lnTo>
                  <a:lnTo>
                    <a:pt x="630618" y="519811"/>
                  </a:lnTo>
                  <a:lnTo>
                    <a:pt x="627430" y="518414"/>
                  </a:lnTo>
                  <a:lnTo>
                    <a:pt x="624878" y="520065"/>
                  </a:lnTo>
                  <a:lnTo>
                    <a:pt x="624090" y="519811"/>
                  </a:lnTo>
                  <a:lnTo>
                    <a:pt x="623544" y="517779"/>
                  </a:lnTo>
                  <a:lnTo>
                    <a:pt x="623595" y="517525"/>
                  </a:lnTo>
                  <a:lnTo>
                    <a:pt x="624205" y="516636"/>
                  </a:lnTo>
                  <a:lnTo>
                    <a:pt x="621906" y="516763"/>
                  </a:lnTo>
                  <a:lnTo>
                    <a:pt x="621360" y="517779"/>
                  </a:lnTo>
                  <a:lnTo>
                    <a:pt x="620826" y="517271"/>
                  </a:lnTo>
                  <a:lnTo>
                    <a:pt x="618832" y="515366"/>
                  </a:lnTo>
                  <a:lnTo>
                    <a:pt x="619975" y="514858"/>
                  </a:lnTo>
                  <a:lnTo>
                    <a:pt x="620776" y="514502"/>
                  </a:lnTo>
                  <a:lnTo>
                    <a:pt x="621322" y="514731"/>
                  </a:lnTo>
                  <a:lnTo>
                    <a:pt x="620903" y="514438"/>
                  </a:lnTo>
                  <a:lnTo>
                    <a:pt x="621411" y="514223"/>
                  </a:lnTo>
                  <a:lnTo>
                    <a:pt x="620153" y="513943"/>
                  </a:lnTo>
                  <a:lnTo>
                    <a:pt x="619633" y="513588"/>
                  </a:lnTo>
                  <a:lnTo>
                    <a:pt x="619061" y="513207"/>
                  </a:lnTo>
                  <a:lnTo>
                    <a:pt x="618871" y="513080"/>
                  </a:lnTo>
                  <a:lnTo>
                    <a:pt x="618693" y="511302"/>
                  </a:lnTo>
                  <a:lnTo>
                    <a:pt x="615048" y="513207"/>
                  </a:lnTo>
                  <a:lnTo>
                    <a:pt x="615797" y="512191"/>
                  </a:lnTo>
                  <a:lnTo>
                    <a:pt x="616737" y="510921"/>
                  </a:lnTo>
                  <a:lnTo>
                    <a:pt x="613892" y="509397"/>
                  </a:lnTo>
                  <a:lnTo>
                    <a:pt x="612406" y="509778"/>
                  </a:lnTo>
                  <a:lnTo>
                    <a:pt x="613803" y="512191"/>
                  </a:lnTo>
                  <a:lnTo>
                    <a:pt x="612254" y="512191"/>
                  </a:lnTo>
                  <a:lnTo>
                    <a:pt x="611720" y="511937"/>
                  </a:lnTo>
                  <a:lnTo>
                    <a:pt x="610362" y="511302"/>
                  </a:lnTo>
                  <a:lnTo>
                    <a:pt x="609828" y="511048"/>
                  </a:lnTo>
                  <a:lnTo>
                    <a:pt x="610590" y="509524"/>
                  </a:lnTo>
                  <a:lnTo>
                    <a:pt x="610844" y="509016"/>
                  </a:lnTo>
                  <a:lnTo>
                    <a:pt x="611378" y="507949"/>
                  </a:lnTo>
                  <a:lnTo>
                    <a:pt x="610158" y="507238"/>
                  </a:lnTo>
                  <a:lnTo>
                    <a:pt x="607631" y="505968"/>
                  </a:lnTo>
                  <a:lnTo>
                    <a:pt x="603529" y="506730"/>
                  </a:lnTo>
                  <a:lnTo>
                    <a:pt x="599795" y="507238"/>
                  </a:lnTo>
                  <a:lnTo>
                    <a:pt x="599452" y="506844"/>
                  </a:lnTo>
                  <a:lnTo>
                    <a:pt x="597738" y="509016"/>
                  </a:lnTo>
                  <a:lnTo>
                    <a:pt x="595287" y="507873"/>
                  </a:lnTo>
                  <a:lnTo>
                    <a:pt x="594893" y="506476"/>
                  </a:lnTo>
                  <a:lnTo>
                    <a:pt x="593775" y="502412"/>
                  </a:lnTo>
                  <a:lnTo>
                    <a:pt x="592963" y="502285"/>
                  </a:lnTo>
                  <a:lnTo>
                    <a:pt x="589864" y="499618"/>
                  </a:lnTo>
                  <a:lnTo>
                    <a:pt x="588492" y="506476"/>
                  </a:lnTo>
                  <a:lnTo>
                    <a:pt x="585089" y="504444"/>
                  </a:lnTo>
                  <a:lnTo>
                    <a:pt x="585228" y="506412"/>
                  </a:lnTo>
                  <a:lnTo>
                    <a:pt x="584987" y="509016"/>
                  </a:lnTo>
                  <a:lnTo>
                    <a:pt x="581977" y="509524"/>
                  </a:lnTo>
                  <a:lnTo>
                    <a:pt x="579526" y="508508"/>
                  </a:lnTo>
                  <a:lnTo>
                    <a:pt x="579564" y="508127"/>
                  </a:lnTo>
                  <a:lnTo>
                    <a:pt x="579793" y="505714"/>
                  </a:lnTo>
                  <a:lnTo>
                    <a:pt x="579970" y="503809"/>
                  </a:lnTo>
                  <a:lnTo>
                    <a:pt x="581456" y="503301"/>
                  </a:lnTo>
                  <a:lnTo>
                    <a:pt x="581825" y="503174"/>
                  </a:lnTo>
                  <a:lnTo>
                    <a:pt x="582472" y="503174"/>
                  </a:lnTo>
                  <a:lnTo>
                    <a:pt x="582536" y="503999"/>
                  </a:lnTo>
                  <a:lnTo>
                    <a:pt x="582041" y="504101"/>
                  </a:lnTo>
                  <a:lnTo>
                    <a:pt x="581609" y="504215"/>
                  </a:lnTo>
                  <a:lnTo>
                    <a:pt x="581647" y="504545"/>
                  </a:lnTo>
                  <a:lnTo>
                    <a:pt x="582180" y="504583"/>
                  </a:lnTo>
                  <a:lnTo>
                    <a:pt x="582460" y="504278"/>
                  </a:lnTo>
                  <a:lnTo>
                    <a:pt x="582536" y="504012"/>
                  </a:lnTo>
                  <a:lnTo>
                    <a:pt x="583488" y="503809"/>
                  </a:lnTo>
                  <a:lnTo>
                    <a:pt x="584695" y="503555"/>
                  </a:lnTo>
                  <a:lnTo>
                    <a:pt x="583984" y="502031"/>
                  </a:lnTo>
                  <a:lnTo>
                    <a:pt x="583361" y="503174"/>
                  </a:lnTo>
                  <a:lnTo>
                    <a:pt x="583120" y="502793"/>
                  </a:lnTo>
                  <a:lnTo>
                    <a:pt x="582536" y="501904"/>
                  </a:lnTo>
                  <a:lnTo>
                    <a:pt x="582371" y="501650"/>
                  </a:lnTo>
                  <a:lnTo>
                    <a:pt x="578967" y="500926"/>
                  </a:lnTo>
                  <a:lnTo>
                    <a:pt x="578840" y="500811"/>
                  </a:lnTo>
                  <a:lnTo>
                    <a:pt x="580072" y="499110"/>
                  </a:lnTo>
                  <a:lnTo>
                    <a:pt x="577850" y="499872"/>
                  </a:lnTo>
                  <a:lnTo>
                    <a:pt x="578192" y="500253"/>
                  </a:lnTo>
                  <a:lnTo>
                    <a:pt x="578459" y="500545"/>
                  </a:lnTo>
                  <a:lnTo>
                    <a:pt x="578192" y="500253"/>
                  </a:lnTo>
                  <a:lnTo>
                    <a:pt x="577176" y="499364"/>
                  </a:lnTo>
                  <a:lnTo>
                    <a:pt x="574941" y="500634"/>
                  </a:lnTo>
                  <a:lnTo>
                    <a:pt x="571779" y="498729"/>
                  </a:lnTo>
                  <a:lnTo>
                    <a:pt x="572173" y="499491"/>
                  </a:lnTo>
                  <a:lnTo>
                    <a:pt x="572376" y="501015"/>
                  </a:lnTo>
                  <a:lnTo>
                    <a:pt x="571842" y="500888"/>
                  </a:lnTo>
                  <a:lnTo>
                    <a:pt x="567143" y="498348"/>
                  </a:lnTo>
                  <a:lnTo>
                    <a:pt x="569150" y="502793"/>
                  </a:lnTo>
                  <a:lnTo>
                    <a:pt x="567410" y="502666"/>
                  </a:lnTo>
                  <a:lnTo>
                    <a:pt x="565658" y="502539"/>
                  </a:lnTo>
                  <a:lnTo>
                    <a:pt x="564121" y="500253"/>
                  </a:lnTo>
                  <a:lnTo>
                    <a:pt x="565886" y="499110"/>
                  </a:lnTo>
                  <a:lnTo>
                    <a:pt x="567258" y="498221"/>
                  </a:lnTo>
                  <a:lnTo>
                    <a:pt x="563549" y="499110"/>
                  </a:lnTo>
                  <a:lnTo>
                    <a:pt x="562762" y="498348"/>
                  </a:lnTo>
                  <a:lnTo>
                    <a:pt x="562102" y="497713"/>
                  </a:lnTo>
                  <a:lnTo>
                    <a:pt x="561708" y="497332"/>
                  </a:lnTo>
                  <a:lnTo>
                    <a:pt x="562686" y="496570"/>
                  </a:lnTo>
                  <a:lnTo>
                    <a:pt x="564781" y="494919"/>
                  </a:lnTo>
                  <a:lnTo>
                    <a:pt x="561200" y="496570"/>
                  </a:lnTo>
                  <a:lnTo>
                    <a:pt x="559828" y="493395"/>
                  </a:lnTo>
                  <a:lnTo>
                    <a:pt x="559269" y="492125"/>
                  </a:lnTo>
                  <a:lnTo>
                    <a:pt x="557542" y="491363"/>
                  </a:lnTo>
                  <a:lnTo>
                    <a:pt x="558279" y="491109"/>
                  </a:lnTo>
                  <a:lnTo>
                    <a:pt x="556641" y="490728"/>
                  </a:lnTo>
                  <a:lnTo>
                    <a:pt x="557110" y="493395"/>
                  </a:lnTo>
                  <a:lnTo>
                    <a:pt x="556234" y="492760"/>
                  </a:lnTo>
                  <a:lnTo>
                    <a:pt x="555396" y="492633"/>
                  </a:lnTo>
                  <a:lnTo>
                    <a:pt x="555625" y="491617"/>
                  </a:lnTo>
                  <a:lnTo>
                    <a:pt x="554482" y="492823"/>
                  </a:lnTo>
                  <a:lnTo>
                    <a:pt x="554367" y="493141"/>
                  </a:lnTo>
                  <a:lnTo>
                    <a:pt x="555612" y="495808"/>
                  </a:lnTo>
                  <a:lnTo>
                    <a:pt x="553199" y="497713"/>
                  </a:lnTo>
                  <a:lnTo>
                    <a:pt x="552373" y="496506"/>
                  </a:lnTo>
                  <a:lnTo>
                    <a:pt x="553059" y="496824"/>
                  </a:lnTo>
                  <a:lnTo>
                    <a:pt x="552602" y="496189"/>
                  </a:lnTo>
                  <a:lnTo>
                    <a:pt x="551967" y="495300"/>
                  </a:lnTo>
                  <a:lnTo>
                    <a:pt x="551967" y="496316"/>
                  </a:lnTo>
                  <a:lnTo>
                    <a:pt x="549033" y="498348"/>
                  </a:lnTo>
                  <a:lnTo>
                    <a:pt x="549046" y="498094"/>
                  </a:lnTo>
                  <a:lnTo>
                    <a:pt x="549109" y="496824"/>
                  </a:lnTo>
                  <a:lnTo>
                    <a:pt x="549186" y="495046"/>
                  </a:lnTo>
                  <a:lnTo>
                    <a:pt x="551967" y="496316"/>
                  </a:lnTo>
                  <a:lnTo>
                    <a:pt x="551967" y="495300"/>
                  </a:lnTo>
                  <a:lnTo>
                    <a:pt x="551789" y="495046"/>
                  </a:lnTo>
                  <a:lnTo>
                    <a:pt x="551421" y="494538"/>
                  </a:lnTo>
                  <a:lnTo>
                    <a:pt x="551065" y="494030"/>
                  </a:lnTo>
                  <a:lnTo>
                    <a:pt x="550875" y="493776"/>
                  </a:lnTo>
                  <a:lnTo>
                    <a:pt x="549338" y="491617"/>
                  </a:lnTo>
                  <a:lnTo>
                    <a:pt x="551078" y="491680"/>
                  </a:lnTo>
                  <a:lnTo>
                    <a:pt x="550443" y="491236"/>
                  </a:lnTo>
                  <a:lnTo>
                    <a:pt x="550379" y="490855"/>
                  </a:lnTo>
                  <a:lnTo>
                    <a:pt x="550710" y="490601"/>
                  </a:lnTo>
                  <a:lnTo>
                    <a:pt x="550938" y="490499"/>
                  </a:lnTo>
                  <a:lnTo>
                    <a:pt x="550887" y="490347"/>
                  </a:lnTo>
                  <a:lnTo>
                    <a:pt x="547636" y="486918"/>
                  </a:lnTo>
                  <a:lnTo>
                    <a:pt x="548525" y="493776"/>
                  </a:lnTo>
                  <a:lnTo>
                    <a:pt x="544639" y="493039"/>
                  </a:lnTo>
                  <a:lnTo>
                    <a:pt x="544703" y="492633"/>
                  </a:lnTo>
                  <a:lnTo>
                    <a:pt x="545287" y="491490"/>
                  </a:lnTo>
                  <a:lnTo>
                    <a:pt x="545198" y="491109"/>
                  </a:lnTo>
                  <a:lnTo>
                    <a:pt x="544842" y="490499"/>
                  </a:lnTo>
                  <a:lnTo>
                    <a:pt x="543699" y="492887"/>
                  </a:lnTo>
                  <a:lnTo>
                    <a:pt x="541959" y="494030"/>
                  </a:lnTo>
                  <a:lnTo>
                    <a:pt x="539635" y="492125"/>
                  </a:lnTo>
                  <a:lnTo>
                    <a:pt x="538975" y="494538"/>
                  </a:lnTo>
                  <a:lnTo>
                    <a:pt x="537654" y="494157"/>
                  </a:lnTo>
                  <a:lnTo>
                    <a:pt x="538899" y="495046"/>
                  </a:lnTo>
                  <a:lnTo>
                    <a:pt x="539013" y="495300"/>
                  </a:lnTo>
                  <a:lnTo>
                    <a:pt x="538238" y="496824"/>
                  </a:lnTo>
                  <a:lnTo>
                    <a:pt x="536994" y="496443"/>
                  </a:lnTo>
                  <a:lnTo>
                    <a:pt x="535101" y="496697"/>
                  </a:lnTo>
                  <a:lnTo>
                    <a:pt x="533831" y="498094"/>
                  </a:lnTo>
                  <a:lnTo>
                    <a:pt x="533654" y="497205"/>
                  </a:lnTo>
                  <a:lnTo>
                    <a:pt x="533361" y="495808"/>
                  </a:lnTo>
                  <a:lnTo>
                    <a:pt x="532752" y="492760"/>
                  </a:lnTo>
                  <a:lnTo>
                    <a:pt x="532422" y="491109"/>
                  </a:lnTo>
                  <a:lnTo>
                    <a:pt x="529259" y="492760"/>
                  </a:lnTo>
                  <a:lnTo>
                    <a:pt x="528561" y="491871"/>
                  </a:lnTo>
                  <a:lnTo>
                    <a:pt x="528472" y="491744"/>
                  </a:lnTo>
                  <a:lnTo>
                    <a:pt x="528269" y="491490"/>
                  </a:lnTo>
                  <a:lnTo>
                    <a:pt x="528370" y="491109"/>
                  </a:lnTo>
                  <a:lnTo>
                    <a:pt x="529310" y="489839"/>
                  </a:lnTo>
                  <a:lnTo>
                    <a:pt x="529602" y="489458"/>
                  </a:lnTo>
                  <a:lnTo>
                    <a:pt x="529564" y="489204"/>
                  </a:lnTo>
                  <a:lnTo>
                    <a:pt x="528701" y="488315"/>
                  </a:lnTo>
                  <a:lnTo>
                    <a:pt x="525614" y="489877"/>
                  </a:lnTo>
                  <a:lnTo>
                    <a:pt x="525907" y="489839"/>
                  </a:lnTo>
                  <a:lnTo>
                    <a:pt x="521868" y="492887"/>
                  </a:lnTo>
                  <a:lnTo>
                    <a:pt x="522833" y="493039"/>
                  </a:lnTo>
                  <a:lnTo>
                    <a:pt x="523646" y="493039"/>
                  </a:lnTo>
                  <a:lnTo>
                    <a:pt x="523494" y="493141"/>
                  </a:lnTo>
                  <a:lnTo>
                    <a:pt x="523659" y="493039"/>
                  </a:lnTo>
                  <a:lnTo>
                    <a:pt x="524090" y="493039"/>
                  </a:lnTo>
                  <a:lnTo>
                    <a:pt x="524002" y="492823"/>
                  </a:lnTo>
                  <a:lnTo>
                    <a:pt x="523824" y="492379"/>
                  </a:lnTo>
                  <a:lnTo>
                    <a:pt x="524002" y="492823"/>
                  </a:lnTo>
                  <a:lnTo>
                    <a:pt x="525551" y="491871"/>
                  </a:lnTo>
                  <a:lnTo>
                    <a:pt x="526465" y="492506"/>
                  </a:lnTo>
                  <a:lnTo>
                    <a:pt x="524941" y="493776"/>
                  </a:lnTo>
                  <a:lnTo>
                    <a:pt x="524891" y="494284"/>
                  </a:lnTo>
                  <a:lnTo>
                    <a:pt x="525208" y="495808"/>
                  </a:lnTo>
                  <a:lnTo>
                    <a:pt x="524598" y="494284"/>
                  </a:lnTo>
                  <a:lnTo>
                    <a:pt x="524484" y="494157"/>
                  </a:lnTo>
                  <a:lnTo>
                    <a:pt x="524395" y="493776"/>
                  </a:lnTo>
                  <a:lnTo>
                    <a:pt x="524129" y="493141"/>
                  </a:lnTo>
                  <a:lnTo>
                    <a:pt x="523494" y="493141"/>
                  </a:lnTo>
                  <a:lnTo>
                    <a:pt x="522770" y="493141"/>
                  </a:lnTo>
                  <a:lnTo>
                    <a:pt x="520471" y="497205"/>
                  </a:lnTo>
                  <a:lnTo>
                    <a:pt x="519709" y="496189"/>
                  </a:lnTo>
                  <a:lnTo>
                    <a:pt x="519239" y="495554"/>
                  </a:lnTo>
                  <a:lnTo>
                    <a:pt x="518287" y="494284"/>
                  </a:lnTo>
                  <a:lnTo>
                    <a:pt x="518401" y="493649"/>
                  </a:lnTo>
                  <a:lnTo>
                    <a:pt x="518439" y="493395"/>
                  </a:lnTo>
                  <a:lnTo>
                    <a:pt x="518655" y="492125"/>
                  </a:lnTo>
                  <a:lnTo>
                    <a:pt x="518693" y="491871"/>
                  </a:lnTo>
                  <a:lnTo>
                    <a:pt x="518718" y="491744"/>
                  </a:lnTo>
                  <a:lnTo>
                    <a:pt x="518947" y="490347"/>
                  </a:lnTo>
                  <a:lnTo>
                    <a:pt x="519303" y="488188"/>
                  </a:lnTo>
                  <a:lnTo>
                    <a:pt x="515810" y="484886"/>
                  </a:lnTo>
                  <a:lnTo>
                    <a:pt x="511911" y="490347"/>
                  </a:lnTo>
                  <a:lnTo>
                    <a:pt x="507072" y="488188"/>
                  </a:lnTo>
                  <a:lnTo>
                    <a:pt x="508419" y="489331"/>
                  </a:lnTo>
                  <a:lnTo>
                    <a:pt x="508444" y="489712"/>
                  </a:lnTo>
                  <a:lnTo>
                    <a:pt x="507542" y="491744"/>
                  </a:lnTo>
                  <a:lnTo>
                    <a:pt x="507314" y="491490"/>
                  </a:lnTo>
                  <a:lnTo>
                    <a:pt x="506183" y="490220"/>
                  </a:lnTo>
                  <a:lnTo>
                    <a:pt x="505396" y="489331"/>
                  </a:lnTo>
                  <a:lnTo>
                    <a:pt x="503618" y="490220"/>
                  </a:lnTo>
                  <a:lnTo>
                    <a:pt x="503809" y="489331"/>
                  </a:lnTo>
                  <a:lnTo>
                    <a:pt x="504050" y="488188"/>
                  </a:lnTo>
                  <a:lnTo>
                    <a:pt x="503250" y="487426"/>
                  </a:lnTo>
                  <a:lnTo>
                    <a:pt x="503123" y="487299"/>
                  </a:lnTo>
                  <a:lnTo>
                    <a:pt x="502589" y="485902"/>
                  </a:lnTo>
                  <a:lnTo>
                    <a:pt x="502475" y="487426"/>
                  </a:lnTo>
                  <a:lnTo>
                    <a:pt x="498894" y="485267"/>
                  </a:lnTo>
                  <a:lnTo>
                    <a:pt x="497903" y="489331"/>
                  </a:lnTo>
                  <a:lnTo>
                    <a:pt x="496011" y="486283"/>
                  </a:lnTo>
                  <a:lnTo>
                    <a:pt x="492048" y="484632"/>
                  </a:lnTo>
                  <a:lnTo>
                    <a:pt x="490601" y="491490"/>
                  </a:lnTo>
                  <a:lnTo>
                    <a:pt x="490181" y="491363"/>
                  </a:lnTo>
                  <a:lnTo>
                    <a:pt x="486791" y="490347"/>
                  </a:lnTo>
                  <a:lnTo>
                    <a:pt x="487603" y="489204"/>
                  </a:lnTo>
                  <a:lnTo>
                    <a:pt x="488226" y="488315"/>
                  </a:lnTo>
                  <a:lnTo>
                    <a:pt x="486625" y="486537"/>
                  </a:lnTo>
                  <a:lnTo>
                    <a:pt x="487883" y="486029"/>
                  </a:lnTo>
                  <a:lnTo>
                    <a:pt x="489458" y="485394"/>
                  </a:lnTo>
                  <a:lnTo>
                    <a:pt x="488149" y="485140"/>
                  </a:lnTo>
                  <a:lnTo>
                    <a:pt x="487006" y="484632"/>
                  </a:lnTo>
                  <a:lnTo>
                    <a:pt x="486816" y="486029"/>
                  </a:lnTo>
                  <a:lnTo>
                    <a:pt x="486194" y="484632"/>
                  </a:lnTo>
                  <a:lnTo>
                    <a:pt x="482866" y="488315"/>
                  </a:lnTo>
                  <a:lnTo>
                    <a:pt x="481888" y="486283"/>
                  </a:lnTo>
                  <a:lnTo>
                    <a:pt x="481228" y="487045"/>
                  </a:lnTo>
                  <a:lnTo>
                    <a:pt x="480796" y="489204"/>
                  </a:lnTo>
                  <a:lnTo>
                    <a:pt x="479361" y="488823"/>
                  </a:lnTo>
                  <a:lnTo>
                    <a:pt x="477024" y="488950"/>
                  </a:lnTo>
                  <a:lnTo>
                    <a:pt x="478066" y="491363"/>
                  </a:lnTo>
                  <a:lnTo>
                    <a:pt x="477761" y="490728"/>
                  </a:lnTo>
                  <a:lnTo>
                    <a:pt x="474726" y="484378"/>
                  </a:lnTo>
                  <a:lnTo>
                    <a:pt x="466750" y="490728"/>
                  </a:lnTo>
                  <a:lnTo>
                    <a:pt x="466623" y="490474"/>
                  </a:lnTo>
                  <a:lnTo>
                    <a:pt x="464172" y="485648"/>
                  </a:lnTo>
                  <a:lnTo>
                    <a:pt x="463778" y="484886"/>
                  </a:lnTo>
                  <a:lnTo>
                    <a:pt x="460844" y="485267"/>
                  </a:lnTo>
                  <a:lnTo>
                    <a:pt x="457339" y="485648"/>
                  </a:lnTo>
                  <a:lnTo>
                    <a:pt x="454723" y="485521"/>
                  </a:lnTo>
                  <a:lnTo>
                    <a:pt x="454837" y="485267"/>
                  </a:lnTo>
                  <a:lnTo>
                    <a:pt x="454888" y="484555"/>
                  </a:lnTo>
                  <a:lnTo>
                    <a:pt x="455295" y="484759"/>
                  </a:lnTo>
                  <a:lnTo>
                    <a:pt x="454901" y="484505"/>
                  </a:lnTo>
                  <a:lnTo>
                    <a:pt x="451878" y="482600"/>
                  </a:lnTo>
                  <a:lnTo>
                    <a:pt x="452577" y="490474"/>
                  </a:lnTo>
                  <a:lnTo>
                    <a:pt x="450938" y="489458"/>
                  </a:lnTo>
                  <a:lnTo>
                    <a:pt x="449922" y="488823"/>
                  </a:lnTo>
                  <a:lnTo>
                    <a:pt x="448691" y="488061"/>
                  </a:lnTo>
                  <a:lnTo>
                    <a:pt x="448627" y="487934"/>
                  </a:lnTo>
                  <a:lnTo>
                    <a:pt x="448246" y="487172"/>
                  </a:lnTo>
                  <a:lnTo>
                    <a:pt x="447408" y="485521"/>
                  </a:lnTo>
                  <a:lnTo>
                    <a:pt x="446887" y="484505"/>
                  </a:lnTo>
                  <a:lnTo>
                    <a:pt x="451015" y="486410"/>
                  </a:lnTo>
                  <a:lnTo>
                    <a:pt x="449922" y="485140"/>
                  </a:lnTo>
                  <a:lnTo>
                    <a:pt x="449808" y="484505"/>
                  </a:lnTo>
                  <a:lnTo>
                    <a:pt x="449821" y="478155"/>
                  </a:lnTo>
                  <a:lnTo>
                    <a:pt x="444817" y="485521"/>
                  </a:lnTo>
                  <a:lnTo>
                    <a:pt x="443407" y="483108"/>
                  </a:lnTo>
                  <a:lnTo>
                    <a:pt x="442379" y="481330"/>
                  </a:lnTo>
                  <a:lnTo>
                    <a:pt x="443090" y="480949"/>
                  </a:lnTo>
                  <a:lnTo>
                    <a:pt x="441147" y="478536"/>
                  </a:lnTo>
                  <a:lnTo>
                    <a:pt x="437743" y="483108"/>
                  </a:lnTo>
                  <a:lnTo>
                    <a:pt x="434352" y="482346"/>
                  </a:lnTo>
                  <a:lnTo>
                    <a:pt x="434441" y="482092"/>
                  </a:lnTo>
                  <a:lnTo>
                    <a:pt x="434454" y="481330"/>
                  </a:lnTo>
                  <a:lnTo>
                    <a:pt x="431850" y="484632"/>
                  </a:lnTo>
                  <a:lnTo>
                    <a:pt x="427329" y="485521"/>
                  </a:lnTo>
                  <a:lnTo>
                    <a:pt x="425094" y="486029"/>
                  </a:lnTo>
                  <a:lnTo>
                    <a:pt x="425157" y="486283"/>
                  </a:lnTo>
                  <a:lnTo>
                    <a:pt x="425272" y="486537"/>
                  </a:lnTo>
                  <a:lnTo>
                    <a:pt x="422275" y="487172"/>
                  </a:lnTo>
                  <a:lnTo>
                    <a:pt x="421398" y="485648"/>
                  </a:lnTo>
                  <a:lnTo>
                    <a:pt x="419341" y="484251"/>
                  </a:lnTo>
                  <a:lnTo>
                    <a:pt x="419303" y="483362"/>
                  </a:lnTo>
                  <a:lnTo>
                    <a:pt x="419239" y="481330"/>
                  </a:lnTo>
                  <a:lnTo>
                    <a:pt x="422046" y="481330"/>
                  </a:lnTo>
                  <a:lnTo>
                    <a:pt x="420839" y="477520"/>
                  </a:lnTo>
                  <a:lnTo>
                    <a:pt x="418414" y="481330"/>
                  </a:lnTo>
                  <a:lnTo>
                    <a:pt x="416979" y="480568"/>
                  </a:lnTo>
                  <a:lnTo>
                    <a:pt x="417271" y="478917"/>
                  </a:lnTo>
                  <a:lnTo>
                    <a:pt x="412940" y="479298"/>
                  </a:lnTo>
                  <a:lnTo>
                    <a:pt x="412673" y="483362"/>
                  </a:lnTo>
                  <a:lnTo>
                    <a:pt x="408089" y="482854"/>
                  </a:lnTo>
                  <a:lnTo>
                    <a:pt x="408330" y="483616"/>
                  </a:lnTo>
                  <a:lnTo>
                    <a:pt x="408432" y="484200"/>
                  </a:lnTo>
                  <a:lnTo>
                    <a:pt x="405777" y="487934"/>
                  </a:lnTo>
                  <a:lnTo>
                    <a:pt x="405815" y="487680"/>
                  </a:lnTo>
                  <a:lnTo>
                    <a:pt x="405955" y="486410"/>
                  </a:lnTo>
                  <a:lnTo>
                    <a:pt x="406171" y="484632"/>
                  </a:lnTo>
                  <a:lnTo>
                    <a:pt x="406184" y="484505"/>
                  </a:lnTo>
                  <a:lnTo>
                    <a:pt x="406514" y="481711"/>
                  </a:lnTo>
                  <a:lnTo>
                    <a:pt x="403860" y="484505"/>
                  </a:lnTo>
                  <a:lnTo>
                    <a:pt x="403301" y="480441"/>
                  </a:lnTo>
                  <a:lnTo>
                    <a:pt x="401586" y="481330"/>
                  </a:lnTo>
                  <a:lnTo>
                    <a:pt x="397306" y="483997"/>
                  </a:lnTo>
                  <a:lnTo>
                    <a:pt x="394322" y="484632"/>
                  </a:lnTo>
                  <a:lnTo>
                    <a:pt x="394398" y="484505"/>
                  </a:lnTo>
                  <a:lnTo>
                    <a:pt x="395198" y="483196"/>
                  </a:lnTo>
                  <a:lnTo>
                    <a:pt x="392684" y="484505"/>
                  </a:lnTo>
                  <a:lnTo>
                    <a:pt x="389420" y="484378"/>
                  </a:lnTo>
                  <a:lnTo>
                    <a:pt x="389534" y="483362"/>
                  </a:lnTo>
                  <a:lnTo>
                    <a:pt x="389674" y="482092"/>
                  </a:lnTo>
                  <a:lnTo>
                    <a:pt x="390309" y="476377"/>
                  </a:lnTo>
                  <a:lnTo>
                    <a:pt x="380961" y="482092"/>
                  </a:lnTo>
                  <a:lnTo>
                    <a:pt x="380746" y="481457"/>
                  </a:lnTo>
                  <a:lnTo>
                    <a:pt x="380517" y="480822"/>
                  </a:lnTo>
                  <a:lnTo>
                    <a:pt x="379768" y="478663"/>
                  </a:lnTo>
                  <a:lnTo>
                    <a:pt x="378790" y="475869"/>
                  </a:lnTo>
                  <a:lnTo>
                    <a:pt x="372897" y="478663"/>
                  </a:lnTo>
                  <a:lnTo>
                    <a:pt x="367296" y="474218"/>
                  </a:lnTo>
                  <a:lnTo>
                    <a:pt x="360489" y="474599"/>
                  </a:lnTo>
                  <a:lnTo>
                    <a:pt x="362775" y="480822"/>
                  </a:lnTo>
                  <a:lnTo>
                    <a:pt x="358521" y="474726"/>
                  </a:lnTo>
                  <a:lnTo>
                    <a:pt x="358559" y="475678"/>
                  </a:lnTo>
                  <a:lnTo>
                    <a:pt x="356870" y="474560"/>
                  </a:lnTo>
                  <a:lnTo>
                    <a:pt x="358609" y="476745"/>
                  </a:lnTo>
                  <a:lnTo>
                    <a:pt x="358635" y="477291"/>
                  </a:lnTo>
                  <a:lnTo>
                    <a:pt x="358813" y="481076"/>
                  </a:lnTo>
                  <a:lnTo>
                    <a:pt x="357251" y="481457"/>
                  </a:lnTo>
                  <a:lnTo>
                    <a:pt x="356641" y="481330"/>
                  </a:lnTo>
                  <a:lnTo>
                    <a:pt x="356501" y="480949"/>
                  </a:lnTo>
                  <a:lnTo>
                    <a:pt x="354685" y="479425"/>
                  </a:lnTo>
                  <a:lnTo>
                    <a:pt x="353771" y="478663"/>
                  </a:lnTo>
                  <a:lnTo>
                    <a:pt x="353466" y="478409"/>
                  </a:lnTo>
                  <a:lnTo>
                    <a:pt x="351802" y="477012"/>
                  </a:lnTo>
                  <a:lnTo>
                    <a:pt x="350697" y="475107"/>
                  </a:lnTo>
                  <a:lnTo>
                    <a:pt x="353326" y="475615"/>
                  </a:lnTo>
                  <a:lnTo>
                    <a:pt x="353275" y="475107"/>
                  </a:lnTo>
                  <a:lnTo>
                    <a:pt x="353199" y="474218"/>
                  </a:lnTo>
                  <a:lnTo>
                    <a:pt x="349745" y="473583"/>
                  </a:lnTo>
                  <a:lnTo>
                    <a:pt x="350354" y="472948"/>
                  </a:lnTo>
                  <a:lnTo>
                    <a:pt x="351777" y="471424"/>
                  </a:lnTo>
                  <a:lnTo>
                    <a:pt x="349516" y="469646"/>
                  </a:lnTo>
                  <a:lnTo>
                    <a:pt x="349948" y="471932"/>
                  </a:lnTo>
                  <a:lnTo>
                    <a:pt x="348272" y="472948"/>
                  </a:lnTo>
                  <a:lnTo>
                    <a:pt x="346316" y="472059"/>
                  </a:lnTo>
                  <a:lnTo>
                    <a:pt x="349046" y="475107"/>
                  </a:lnTo>
                  <a:lnTo>
                    <a:pt x="344195" y="478409"/>
                  </a:lnTo>
                  <a:lnTo>
                    <a:pt x="344385" y="476123"/>
                  </a:lnTo>
                  <a:lnTo>
                    <a:pt x="344639" y="473075"/>
                  </a:lnTo>
                  <a:lnTo>
                    <a:pt x="344932" y="469646"/>
                  </a:lnTo>
                  <a:lnTo>
                    <a:pt x="340029" y="473075"/>
                  </a:lnTo>
                  <a:lnTo>
                    <a:pt x="340715" y="472186"/>
                  </a:lnTo>
                  <a:lnTo>
                    <a:pt x="341579" y="471043"/>
                  </a:lnTo>
                  <a:lnTo>
                    <a:pt x="339077" y="472186"/>
                  </a:lnTo>
                  <a:lnTo>
                    <a:pt x="332371" y="471043"/>
                  </a:lnTo>
                  <a:lnTo>
                    <a:pt x="329907" y="476123"/>
                  </a:lnTo>
                  <a:lnTo>
                    <a:pt x="329539" y="475488"/>
                  </a:lnTo>
                  <a:lnTo>
                    <a:pt x="329387" y="475107"/>
                  </a:lnTo>
                  <a:lnTo>
                    <a:pt x="328891" y="473583"/>
                  </a:lnTo>
                  <a:lnTo>
                    <a:pt x="329996" y="473202"/>
                  </a:lnTo>
                  <a:lnTo>
                    <a:pt x="324015" y="472440"/>
                  </a:lnTo>
                  <a:lnTo>
                    <a:pt x="316738" y="478663"/>
                  </a:lnTo>
                  <a:lnTo>
                    <a:pt x="314134" y="476885"/>
                  </a:lnTo>
                  <a:lnTo>
                    <a:pt x="312089" y="475488"/>
                  </a:lnTo>
                  <a:lnTo>
                    <a:pt x="312521" y="473964"/>
                  </a:lnTo>
                  <a:lnTo>
                    <a:pt x="311429" y="474345"/>
                  </a:lnTo>
                  <a:lnTo>
                    <a:pt x="310616" y="476885"/>
                  </a:lnTo>
                  <a:lnTo>
                    <a:pt x="310184" y="476377"/>
                  </a:lnTo>
                  <a:lnTo>
                    <a:pt x="309321" y="475361"/>
                  </a:lnTo>
                  <a:lnTo>
                    <a:pt x="309435" y="474218"/>
                  </a:lnTo>
                  <a:lnTo>
                    <a:pt x="309651" y="473710"/>
                  </a:lnTo>
                  <a:lnTo>
                    <a:pt x="309130" y="473583"/>
                  </a:lnTo>
                  <a:lnTo>
                    <a:pt x="308546" y="474091"/>
                  </a:lnTo>
                  <a:lnTo>
                    <a:pt x="306209" y="476377"/>
                  </a:lnTo>
                  <a:lnTo>
                    <a:pt x="304723" y="475488"/>
                  </a:lnTo>
                  <a:lnTo>
                    <a:pt x="305968" y="473710"/>
                  </a:lnTo>
                  <a:lnTo>
                    <a:pt x="300316" y="471868"/>
                  </a:lnTo>
                  <a:lnTo>
                    <a:pt x="300316" y="497560"/>
                  </a:lnTo>
                  <a:lnTo>
                    <a:pt x="298983" y="496874"/>
                  </a:lnTo>
                  <a:lnTo>
                    <a:pt x="299046" y="496570"/>
                  </a:lnTo>
                  <a:lnTo>
                    <a:pt x="299656" y="495681"/>
                  </a:lnTo>
                  <a:lnTo>
                    <a:pt x="300101" y="495046"/>
                  </a:lnTo>
                  <a:lnTo>
                    <a:pt x="300316" y="497560"/>
                  </a:lnTo>
                  <a:lnTo>
                    <a:pt x="300316" y="471868"/>
                  </a:lnTo>
                  <a:lnTo>
                    <a:pt x="300126" y="471805"/>
                  </a:lnTo>
                  <a:lnTo>
                    <a:pt x="297103" y="478155"/>
                  </a:lnTo>
                  <a:lnTo>
                    <a:pt x="292277" y="479425"/>
                  </a:lnTo>
                  <a:lnTo>
                    <a:pt x="292252" y="478028"/>
                  </a:lnTo>
                  <a:lnTo>
                    <a:pt x="292214" y="474726"/>
                  </a:lnTo>
                  <a:lnTo>
                    <a:pt x="285305" y="472694"/>
                  </a:lnTo>
                  <a:lnTo>
                    <a:pt x="285369" y="472059"/>
                  </a:lnTo>
                  <a:lnTo>
                    <a:pt x="278574" y="471551"/>
                  </a:lnTo>
                  <a:lnTo>
                    <a:pt x="273951" y="476123"/>
                  </a:lnTo>
                  <a:lnTo>
                    <a:pt x="267766" y="478028"/>
                  </a:lnTo>
                  <a:lnTo>
                    <a:pt x="267665" y="477901"/>
                  </a:lnTo>
                  <a:lnTo>
                    <a:pt x="266420" y="476377"/>
                  </a:lnTo>
                  <a:lnTo>
                    <a:pt x="263728" y="473075"/>
                  </a:lnTo>
                  <a:lnTo>
                    <a:pt x="254558" y="476377"/>
                  </a:lnTo>
                  <a:lnTo>
                    <a:pt x="248221" y="473837"/>
                  </a:lnTo>
                  <a:lnTo>
                    <a:pt x="249199" y="474599"/>
                  </a:lnTo>
                  <a:lnTo>
                    <a:pt x="248196" y="477393"/>
                  </a:lnTo>
                  <a:lnTo>
                    <a:pt x="247103" y="477901"/>
                  </a:lnTo>
                  <a:lnTo>
                    <a:pt x="245592" y="477012"/>
                  </a:lnTo>
                  <a:lnTo>
                    <a:pt x="243179" y="481330"/>
                  </a:lnTo>
                  <a:lnTo>
                    <a:pt x="243205" y="479679"/>
                  </a:lnTo>
                  <a:lnTo>
                    <a:pt x="243255" y="477012"/>
                  </a:lnTo>
                  <a:lnTo>
                    <a:pt x="243776" y="477139"/>
                  </a:lnTo>
                  <a:lnTo>
                    <a:pt x="243738" y="477012"/>
                  </a:lnTo>
                  <a:lnTo>
                    <a:pt x="242519" y="472948"/>
                  </a:lnTo>
                  <a:lnTo>
                    <a:pt x="239534" y="474218"/>
                  </a:lnTo>
                  <a:lnTo>
                    <a:pt x="237185" y="474218"/>
                  </a:lnTo>
                  <a:lnTo>
                    <a:pt x="237020" y="479679"/>
                  </a:lnTo>
                  <a:lnTo>
                    <a:pt x="236296" y="479298"/>
                  </a:lnTo>
                  <a:lnTo>
                    <a:pt x="235102" y="478663"/>
                  </a:lnTo>
                  <a:lnTo>
                    <a:pt x="231736" y="476885"/>
                  </a:lnTo>
                  <a:lnTo>
                    <a:pt x="226161" y="477647"/>
                  </a:lnTo>
                  <a:lnTo>
                    <a:pt x="221107" y="478663"/>
                  </a:lnTo>
                  <a:lnTo>
                    <a:pt x="217411" y="476250"/>
                  </a:lnTo>
                  <a:lnTo>
                    <a:pt x="215988" y="477774"/>
                  </a:lnTo>
                  <a:lnTo>
                    <a:pt x="214160" y="477901"/>
                  </a:lnTo>
                  <a:lnTo>
                    <a:pt x="212763" y="479298"/>
                  </a:lnTo>
                  <a:lnTo>
                    <a:pt x="212699" y="476504"/>
                  </a:lnTo>
                  <a:lnTo>
                    <a:pt x="212699" y="476377"/>
                  </a:lnTo>
                  <a:lnTo>
                    <a:pt x="206489" y="475488"/>
                  </a:lnTo>
                  <a:lnTo>
                    <a:pt x="201447" y="476504"/>
                  </a:lnTo>
                  <a:lnTo>
                    <a:pt x="202387" y="474345"/>
                  </a:lnTo>
                  <a:lnTo>
                    <a:pt x="199504" y="474345"/>
                  </a:lnTo>
                  <a:lnTo>
                    <a:pt x="199212" y="483108"/>
                  </a:lnTo>
                  <a:lnTo>
                    <a:pt x="196583" y="483362"/>
                  </a:lnTo>
                  <a:lnTo>
                    <a:pt x="196557" y="483235"/>
                  </a:lnTo>
                  <a:lnTo>
                    <a:pt x="196100" y="481330"/>
                  </a:lnTo>
                  <a:lnTo>
                    <a:pt x="195770" y="479933"/>
                  </a:lnTo>
                  <a:lnTo>
                    <a:pt x="195618" y="479298"/>
                  </a:lnTo>
                  <a:lnTo>
                    <a:pt x="195554" y="479044"/>
                  </a:lnTo>
                  <a:lnTo>
                    <a:pt x="190588" y="479298"/>
                  </a:lnTo>
                  <a:lnTo>
                    <a:pt x="185305" y="475742"/>
                  </a:lnTo>
                  <a:lnTo>
                    <a:pt x="180606" y="479933"/>
                  </a:lnTo>
                  <a:lnTo>
                    <a:pt x="180721" y="478028"/>
                  </a:lnTo>
                  <a:lnTo>
                    <a:pt x="181521" y="477774"/>
                  </a:lnTo>
                  <a:lnTo>
                    <a:pt x="179171" y="477774"/>
                  </a:lnTo>
                  <a:lnTo>
                    <a:pt x="178079" y="477393"/>
                  </a:lnTo>
                  <a:lnTo>
                    <a:pt x="172275" y="475361"/>
                  </a:lnTo>
                  <a:lnTo>
                    <a:pt x="172758" y="477735"/>
                  </a:lnTo>
                  <a:lnTo>
                    <a:pt x="172796" y="477901"/>
                  </a:lnTo>
                  <a:lnTo>
                    <a:pt x="173482" y="481330"/>
                  </a:lnTo>
                  <a:lnTo>
                    <a:pt x="172758" y="477735"/>
                  </a:lnTo>
                  <a:lnTo>
                    <a:pt x="168325" y="481330"/>
                  </a:lnTo>
                  <a:lnTo>
                    <a:pt x="165747" y="483235"/>
                  </a:lnTo>
                  <a:lnTo>
                    <a:pt x="165976" y="480314"/>
                  </a:lnTo>
                  <a:lnTo>
                    <a:pt x="164007" y="483997"/>
                  </a:lnTo>
                  <a:lnTo>
                    <a:pt x="163918" y="485140"/>
                  </a:lnTo>
                  <a:lnTo>
                    <a:pt x="160845" y="486410"/>
                  </a:lnTo>
                  <a:lnTo>
                    <a:pt x="160070" y="486029"/>
                  </a:lnTo>
                  <a:lnTo>
                    <a:pt x="160032" y="484200"/>
                  </a:lnTo>
                  <a:lnTo>
                    <a:pt x="158470" y="483362"/>
                  </a:lnTo>
                  <a:lnTo>
                    <a:pt x="159270" y="487680"/>
                  </a:lnTo>
                  <a:lnTo>
                    <a:pt x="156159" y="486283"/>
                  </a:lnTo>
                  <a:lnTo>
                    <a:pt x="157175" y="484378"/>
                  </a:lnTo>
                  <a:lnTo>
                    <a:pt x="154584" y="484251"/>
                  </a:lnTo>
                  <a:lnTo>
                    <a:pt x="154647" y="484505"/>
                  </a:lnTo>
                  <a:lnTo>
                    <a:pt x="154774" y="485394"/>
                  </a:lnTo>
                  <a:lnTo>
                    <a:pt x="153568" y="487553"/>
                  </a:lnTo>
                  <a:lnTo>
                    <a:pt x="152031" y="488823"/>
                  </a:lnTo>
                  <a:lnTo>
                    <a:pt x="151066" y="488315"/>
                  </a:lnTo>
                  <a:lnTo>
                    <a:pt x="148653" y="487045"/>
                  </a:lnTo>
                  <a:lnTo>
                    <a:pt x="148094" y="484505"/>
                  </a:lnTo>
                  <a:lnTo>
                    <a:pt x="147891" y="485902"/>
                  </a:lnTo>
                  <a:lnTo>
                    <a:pt x="147777" y="486283"/>
                  </a:lnTo>
                  <a:lnTo>
                    <a:pt x="146570" y="488315"/>
                  </a:lnTo>
                  <a:lnTo>
                    <a:pt x="145008" y="487680"/>
                  </a:lnTo>
                  <a:lnTo>
                    <a:pt x="144818" y="486918"/>
                  </a:lnTo>
                  <a:lnTo>
                    <a:pt x="144856" y="486537"/>
                  </a:lnTo>
                  <a:lnTo>
                    <a:pt x="145516" y="485775"/>
                  </a:lnTo>
                  <a:lnTo>
                    <a:pt x="143929" y="485140"/>
                  </a:lnTo>
                  <a:lnTo>
                    <a:pt x="141465" y="484149"/>
                  </a:lnTo>
                  <a:lnTo>
                    <a:pt x="141516" y="485013"/>
                  </a:lnTo>
                  <a:lnTo>
                    <a:pt x="141770" y="485013"/>
                  </a:lnTo>
                  <a:lnTo>
                    <a:pt x="141528" y="485140"/>
                  </a:lnTo>
                  <a:lnTo>
                    <a:pt x="141401" y="484124"/>
                  </a:lnTo>
                  <a:lnTo>
                    <a:pt x="141452" y="483997"/>
                  </a:lnTo>
                  <a:lnTo>
                    <a:pt x="141351" y="482473"/>
                  </a:lnTo>
                  <a:lnTo>
                    <a:pt x="140754" y="482422"/>
                  </a:lnTo>
                  <a:lnTo>
                    <a:pt x="140754" y="485013"/>
                  </a:lnTo>
                  <a:lnTo>
                    <a:pt x="139827" y="487946"/>
                  </a:lnTo>
                  <a:lnTo>
                    <a:pt x="139827" y="501650"/>
                  </a:lnTo>
                  <a:lnTo>
                    <a:pt x="138252" y="501650"/>
                  </a:lnTo>
                  <a:lnTo>
                    <a:pt x="137325" y="501777"/>
                  </a:lnTo>
                  <a:lnTo>
                    <a:pt x="137261" y="501523"/>
                  </a:lnTo>
                  <a:lnTo>
                    <a:pt x="137147" y="501142"/>
                  </a:lnTo>
                  <a:lnTo>
                    <a:pt x="137198" y="499618"/>
                  </a:lnTo>
                  <a:lnTo>
                    <a:pt x="137795" y="499745"/>
                  </a:lnTo>
                  <a:lnTo>
                    <a:pt x="137731" y="499872"/>
                  </a:lnTo>
                  <a:lnTo>
                    <a:pt x="137617" y="500418"/>
                  </a:lnTo>
                  <a:lnTo>
                    <a:pt x="138912" y="500888"/>
                  </a:lnTo>
                  <a:lnTo>
                    <a:pt x="139827" y="501650"/>
                  </a:lnTo>
                  <a:lnTo>
                    <a:pt x="139827" y="487946"/>
                  </a:lnTo>
                  <a:lnTo>
                    <a:pt x="139344" y="489458"/>
                  </a:lnTo>
                  <a:lnTo>
                    <a:pt x="138137" y="488442"/>
                  </a:lnTo>
                  <a:lnTo>
                    <a:pt x="136194" y="486791"/>
                  </a:lnTo>
                  <a:lnTo>
                    <a:pt x="136067" y="485902"/>
                  </a:lnTo>
                  <a:lnTo>
                    <a:pt x="135953" y="485648"/>
                  </a:lnTo>
                  <a:lnTo>
                    <a:pt x="135839" y="485394"/>
                  </a:lnTo>
                  <a:lnTo>
                    <a:pt x="135585" y="485140"/>
                  </a:lnTo>
                  <a:lnTo>
                    <a:pt x="139001" y="485013"/>
                  </a:lnTo>
                  <a:lnTo>
                    <a:pt x="140754" y="485013"/>
                  </a:lnTo>
                  <a:lnTo>
                    <a:pt x="140754" y="482422"/>
                  </a:lnTo>
                  <a:lnTo>
                    <a:pt x="138557" y="482219"/>
                  </a:lnTo>
                  <a:lnTo>
                    <a:pt x="140512" y="478409"/>
                  </a:lnTo>
                  <a:lnTo>
                    <a:pt x="138417" y="480568"/>
                  </a:lnTo>
                  <a:lnTo>
                    <a:pt x="134924" y="485140"/>
                  </a:lnTo>
                  <a:lnTo>
                    <a:pt x="133540" y="484632"/>
                  </a:lnTo>
                  <a:lnTo>
                    <a:pt x="132156" y="484124"/>
                  </a:lnTo>
                  <a:lnTo>
                    <a:pt x="131864" y="483616"/>
                  </a:lnTo>
                  <a:lnTo>
                    <a:pt x="131826" y="483489"/>
                  </a:lnTo>
                  <a:lnTo>
                    <a:pt x="131914" y="482981"/>
                  </a:lnTo>
                  <a:lnTo>
                    <a:pt x="132003" y="482854"/>
                  </a:lnTo>
                  <a:lnTo>
                    <a:pt x="131343" y="482600"/>
                  </a:lnTo>
                  <a:lnTo>
                    <a:pt x="130822" y="482981"/>
                  </a:lnTo>
                  <a:lnTo>
                    <a:pt x="130327" y="483489"/>
                  </a:lnTo>
                  <a:lnTo>
                    <a:pt x="129438" y="482981"/>
                  </a:lnTo>
                  <a:lnTo>
                    <a:pt x="128866" y="482727"/>
                  </a:lnTo>
                  <a:lnTo>
                    <a:pt x="128041" y="482727"/>
                  </a:lnTo>
                  <a:lnTo>
                    <a:pt x="127825" y="481711"/>
                  </a:lnTo>
                  <a:lnTo>
                    <a:pt x="127673" y="480999"/>
                  </a:lnTo>
                  <a:lnTo>
                    <a:pt x="127673" y="482854"/>
                  </a:lnTo>
                  <a:lnTo>
                    <a:pt x="127241" y="482854"/>
                  </a:lnTo>
                  <a:lnTo>
                    <a:pt x="126746" y="482981"/>
                  </a:lnTo>
                  <a:lnTo>
                    <a:pt x="126098" y="483235"/>
                  </a:lnTo>
                  <a:lnTo>
                    <a:pt x="126022" y="483616"/>
                  </a:lnTo>
                  <a:lnTo>
                    <a:pt x="126123" y="482600"/>
                  </a:lnTo>
                  <a:lnTo>
                    <a:pt x="126276" y="482092"/>
                  </a:lnTo>
                  <a:lnTo>
                    <a:pt x="126860" y="481838"/>
                  </a:lnTo>
                  <a:lnTo>
                    <a:pt x="127165" y="481711"/>
                  </a:lnTo>
                  <a:lnTo>
                    <a:pt x="127508" y="482219"/>
                  </a:lnTo>
                  <a:lnTo>
                    <a:pt x="127673" y="482854"/>
                  </a:lnTo>
                  <a:lnTo>
                    <a:pt x="127673" y="480999"/>
                  </a:lnTo>
                  <a:lnTo>
                    <a:pt x="127584" y="480568"/>
                  </a:lnTo>
                  <a:lnTo>
                    <a:pt x="124790" y="481838"/>
                  </a:lnTo>
                  <a:lnTo>
                    <a:pt x="123418" y="481711"/>
                  </a:lnTo>
                  <a:lnTo>
                    <a:pt x="123723" y="484632"/>
                  </a:lnTo>
                  <a:lnTo>
                    <a:pt x="121894" y="484378"/>
                  </a:lnTo>
                  <a:lnTo>
                    <a:pt x="123532" y="486397"/>
                  </a:lnTo>
                  <a:lnTo>
                    <a:pt x="123977" y="486283"/>
                  </a:lnTo>
                  <a:lnTo>
                    <a:pt x="124714" y="486181"/>
                  </a:lnTo>
                  <a:lnTo>
                    <a:pt x="124523" y="486283"/>
                  </a:lnTo>
                  <a:lnTo>
                    <a:pt x="124726" y="486524"/>
                  </a:lnTo>
                  <a:lnTo>
                    <a:pt x="124917" y="486727"/>
                  </a:lnTo>
                  <a:lnTo>
                    <a:pt x="125107" y="486892"/>
                  </a:lnTo>
                  <a:lnTo>
                    <a:pt x="125374" y="485952"/>
                  </a:lnTo>
                  <a:lnTo>
                    <a:pt x="125158" y="485990"/>
                  </a:lnTo>
                  <a:lnTo>
                    <a:pt x="125323" y="485902"/>
                  </a:lnTo>
                  <a:lnTo>
                    <a:pt x="125450" y="485775"/>
                  </a:lnTo>
                  <a:lnTo>
                    <a:pt x="125374" y="486029"/>
                  </a:lnTo>
                  <a:lnTo>
                    <a:pt x="127635" y="485775"/>
                  </a:lnTo>
                  <a:lnTo>
                    <a:pt x="128778" y="485648"/>
                  </a:lnTo>
                  <a:lnTo>
                    <a:pt x="127800" y="487172"/>
                  </a:lnTo>
                  <a:lnTo>
                    <a:pt x="126746" y="488442"/>
                  </a:lnTo>
                  <a:lnTo>
                    <a:pt x="125120" y="486918"/>
                  </a:lnTo>
                  <a:lnTo>
                    <a:pt x="123888" y="490855"/>
                  </a:lnTo>
                  <a:lnTo>
                    <a:pt x="123507" y="491871"/>
                  </a:lnTo>
                  <a:lnTo>
                    <a:pt x="123367" y="491617"/>
                  </a:lnTo>
                  <a:lnTo>
                    <a:pt x="121348" y="487807"/>
                  </a:lnTo>
                  <a:lnTo>
                    <a:pt x="117576" y="485902"/>
                  </a:lnTo>
                  <a:lnTo>
                    <a:pt x="117449" y="485394"/>
                  </a:lnTo>
                  <a:lnTo>
                    <a:pt x="116903" y="483362"/>
                  </a:lnTo>
                  <a:lnTo>
                    <a:pt x="112814" y="485394"/>
                  </a:lnTo>
                  <a:lnTo>
                    <a:pt x="107073" y="485140"/>
                  </a:lnTo>
                  <a:lnTo>
                    <a:pt x="104813" y="490855"/>
                  </a:lnTo>
                  <a:lnTo>
                    <a:pt x="103670" y="491617"/>
                  </a:lnTo>
                  <a:lnTo>
                    <a:pt x="103339" y="489331"/>
                  </a:lnTo>
                  <a:lnTo>
                    <a:pt x="102908" y="488696"/>
                  </a:lnTo>
                  <a:lnTo>
                    <a:pt x="102831" y="488569"/>
                  </a:lnTo>
                  <a:lnTo>
                    <a:pt x="103466" y="487946"/>
                  </a:lnTo>
                  <a:lnTo>
                    <a:pt x="102336" y="488696"/>
                  </a:lnTo>
                  <a:lnTo>
                    <a:pt x="99961" y="488442"/>
                  </a:lnTo>
                  <a:lnTo>
                    <a:pt x="97586" y="488188"/>
                  </a:lnTo>
                  <a:lnTo>
                    <a:pt x="97548" y="488696"/>
                  </a:lnTo>
                  <a:lnTo>
                    <a:pt x="97523" y="488975"/>
                  </a:lnTo>
                  <a:lnTo>
                    <a:pt x="97510" y="489204"/>
                  </a:lnTo>
                  <a:lnTo>
                    <a:pt x="97282" y="492125"/>
                  </a:lnTo>
                  <a:lnTo>
                    <a:pt x="94945" y="490893"/>
                  </a:lnTo>
                  <a:lnTo>
                    <a:pt x="94945" y="506349"/>
                  </a:lnTo>
                  <a:lnTo>
                    <a:pt x="89814" y="504545"/>
                  </a:lnTo>
                  <a:lnTo>
                    <a:pt x="91655" y="502539"/>
                  </a:lnTo>
                  <a:lnTo>
                    <a:pt x="92113" y="502031"/>
                  </a:lnTo>
                  <a:lnTo>
                    <a:pt x="94246" y="502920"/>
                  </a:lnTo>
                  <a:lnTo>
                    <a:pt x="94945" y="506349"/>
                  </a:lnTo>
                  <a:lnTo>
                    <a:pt x="94945" y="490893"/>
                  </a:lnTo>
                  <a:lnTo>
                    <a:pt x="94157" y="490474"/>
                  </a:lnTo>
                  <a:lnTo>
                    <a:pt x="96735" y="489331"/>
                  </a:lnTo>
                  <a:lnTo>
                    <a:pt x="97523" y="488975"/>
                  </a:lnTo>
                  <a:lnTo>
                    <a:pt x="97548" y="488696"/>
                  </a:lnTo>
                  <a:lnTo>
                    <a:pt x="94640" y="489331"/>
                  </a:lnTo>
                  <a:lnTo>
                    <a:pt x="95110" y="488061"/>
                  </a:lnTo>
                  <a:lnTo>
                    <a:pt x="89357" y="487299"/>
                  </a:lnTo>
                  <a:lnTo>
                    <a:pt x="84340" y="490499"/>
                  </a:lnTo>
                  <a:lnTo>
                    <a:pt x="79235" y="493395"/>
                  </a:lnTo>
                  <a:lnTo>
                    <a:pt x="77762" y="493014"/>
                  </a:lnTo>
                  <a:lnTo>
                    <a:pt x="72859" y="491744"/>
                  </a:lnTo>
                  <a:lnTo>
                    <a:pt x="73545" y="492252"/>
                  </a:lnTo>
                  <a:lnTo>
                    <a:pt x="73875" y="492379"/>
                  </a:lnTo>
                  <a:lnTo>
                    <a:pt x="74079" y="493014"/>
                  </a:lnTo>
                  <a:lnTo>
                    <a:pt x="66065" y="492760"/>
                  </a:lnTo>
                  <a:lnTo>
                    <a:pt x="58166" y="494538"/>
                  </a:lnTo>
                  <a:lnTo>
                    <a:pt x="52019" y="495617"/>
                  </a:lnTo>
                  <a:lnTo>
                    <a:pt x="53530" y="492760"/>
                  </a:lnTo>
                  <a:lnTo>
                    <a:pt x="53733" y="492760"/>
                  </a:lnTo>
                  <a:lnTo>
                    <a:pt x="52539" y="491490"/>
                  </a:lnTo>
                  <a:lnTo>
                    <a:pt x="55880" y="492760"/>
                  </a:lnTo>
                  <a:lnTo>
                    <a:pt x="53759" y="491490"/>
                  </a:lnTo>
                  <a:lnTo>
                    <a:pt x="51892" y="490372"/>
                  </a:lnTo>
                  <a:lnTo>
                    <a:pt x="51892" y="492760"/>
                  </a:lnTo>
                  <a:lnTo>
                    <a:pt x="51041" y="495795"/>
                  </a:lnTo>
                  <a:lnTo>
                    <a:pt x="50203" y="495935"/>
                  </a:lnTo>
                  <a:lnTo>
                    <a:pt x="48653" y="495820"/>
                  </a:lnTo>
                  <a:lnTo>
                    <a:pt x="48780" y="495300"/>
                  </a:lnTo>
                  <a:lnTo>
                    <a:pt x="47396" y="492760"/>
                  </a:lnTo>
                  <a:lnTo>
                    <a:pt x="51892" y="492760"/>
                  </a:lnTo>
                  <a:lnTo>
                    <a:pt x="51892" y="490372"/>
                  </a:lnTo>
                  <a:lnTo>
                    <a:pt x="51650" y="490220"/>
                  </a:lnTo>
                  <a:lnTo>
                    <a:pt x="55943" y="491490"/>
                  </a:lnTo>
                  <a:lnTo>
                    <a:pt x="55283" y="490220"/>
                  </a:lnTo>
                  <a:lnTo>
                    <a:pt x="53962" y="487680"/>
                  </a:lnTo>
                  <a:lnTo>
                    <a:pt x="57353" y="487680"/>
                  </a:lnTo>
                  <a:lnTo>
                    <a:pt x="58381" y="490220"/>
                  </a:lnTo>
                  <a:lnTo>
                    <a:pt x="58407" y="487680"/>
                  </a:lnTo>
                  <a:lnTo>
                    <a:pt x="59651" y="486892"/>
                  </a:lnTo>
                  <a:lnTo>
                    <a:pt x="58140" y="486410"/>
                  </a:lnTo>
                  <a:lnTo>
                    <a:pt x="56553" y="485140"/>
                  </a:lnTo>
                  <a:lnTo>
                    <a:pt x="57264" y="481330"/>
                  </a:lnTo>
                  <a:lnTo>
                    <a:pt x="59753" y="485140"/>
                  </a:lnTo>
                  <a:lnTo>
                    <a:pt x="61976" y="485140"/>
                  </a:lnTo>
                  <a:lnTo>
                    <a:pt x="62141" y="483870"/>
                  </a:lnTo>
                  <a:lnTo>
                    <a:pt x="60655" y="481330"/>
                  </a:lnTo>
                  <a:lnTo>
                    <a:pt x="59918" y="480060"/>
                  </a:lnTo>
                  <a:lnTo>
                    <a:pt x="60820" y="478790"/>
                  </a:lnTo>
                  <a:lnTo>
                    <a:pt x="61747" y="478790"/>
                  </a:lnTo>
                  <a:lnTo>
                    <a:pt x="60718" y="476250"/>
                  </a:lnTo>
                  <a:lnTo>
                    <a:pt x="65455" y="474980"/>
                  </a:lnTo>
                  <a:lnTo>
                    <a:pt x="63792" y="470712"/>
                  </a:lnTo>
                  <a:lnTo>
                    <a:pt x="62611" y="469900"/>
                  </a:lnTo>
                  <a:lnTo>
                    <a:pt x="60896" y="468630"/>
                  </a:lnTo>
                  <a:lnTo>
                    <a:pt x="59753" y="468630"/>
                  </a:lnTo>
                  <a:lnTo>
                    <a:pt x="60337" y="467385"/>
                  </a:lnTo>
                  <a:lnTo>
                    <a:pt x="58877" y="464820"/>
                  </a:lnTo>
                  <a:lnTo>
                    <a:pt x="61252" y="466090"/>
                  </a:lnTo>
                  <a:lnTo>
                    <a:pt x="60807" y="466090"/>
                  </a:lnTo>
                  <a:lnTo>
                    <a:pt x="61633" y="467360"/>
                  </a:lnTo>
                  <a:lnTo>
                    <a:pt x="62115" y="467360"/>
                  </a:lnTo>
                  <a:lnTo>
                    <a:pt x="61861" y="466090"/>
                  </a:lnTo>
                  <a:lnTo>
                    <a:pt x="64490" y="467004"/>
                  </a:lnTo>
                  <a:lnTo>
                    <a:pt x="64249" y="466090"/>
                  </a:lnTo>
                  <a:lnTo>
                    <a:pt x="68122" y="466090"/>
                  </a:lnTo>
                  <a:lnTo>
                    <a:pt x="65481" y="467347"/>
                  </a:lnTo>
                  <a:lnTo>
                    <a:pt x="64490" y="467004"/>
                  </a:lnTo>
                  <a:lnTo>
                    <a:pt x="64541" y="467728"/>
                  </a:lnTo>
                  <a:lnTo>
                    <a:pt x="65493" y="467385"/>
                  </a:lnTo>
                  <a:lnTo>
                    <a:pt x="71361" y="468630"/>
                  </a:lnTo>
                  <a:lnTo>
                    <a:pt x="64439" y="468630"/>
                  </a:lnTo>
                  <a:lnTo>
                    <a:pt x="64541" y="467728"/>
                  </a:lnTo>
                  <a:lnTo>
                    <a:pt x="62014" y="468630"/>
                  </a:lnTo>
                  <a:lnTo>
                    <a:pt x="64287" y="469900"/>
                  </a:lnTo>
                  <a:lnTo>
                    <a:pt x="64427" y="468693"/>
                  </a:lnTo>
                  <a:lnTo>
                    <a:pt x="70319" y="469900"/>
                  </a:lnTo>
                  <a:lnTo>
                    <a:pt x="73215" y="467385"/>
                  </a:lnTo>
                  <a:lnTo>
                    <a:pt x="71069" y="466090"/>
                  </a:lnTo>
                  <a:lnTo>
                    <a:pt x="73964" y="463550"/>
                  </a:lnTo>
                  <a:lnTo>
                    <a:pt x="72758" y="461010"/>
                  </a:lnTo>
                  <a:lnTo>
                    <a:pt x="71348" y="462280"/>
                  </a:lnTo>
                  <a:lnTo>
                    <a:pt x="70142" y="459740"/>
                  </a:lnTo>
                  <a:lnTo>
                    <a:pt x="70053" y="454660"/>
                  </a:lnTo>
                  <a:lnTo>
                    <a:pt x="70027" y="453390"/>
                  </a:lnTo>
                  <a:lnTo>
                    <a:pt x="79946" y="461010"/>
                  </a:lnTo>
                  <a:lnTo>
                    <a:pt x="78079" y="455930"/>
                  </a:lnTo>
                  <a:lnTo>
                    <a:pt x="76631" y="453390"/>
                  </a:lnTo>
                  <a:lnTo>
                    <a:pt x="73063" y="450850"/>
                  </a:lnTo>
                  <a:lnTo>
                    <a:pt x="76581" y="449580"/>
                  </a:lnTo>
                  <a:lnTo>
                    <a:pt x="79438" y="452120"/>
                  </a:lnTo>
                  <a:lnTo>
                    <a:pt x="81737" y="449580"/>
                  </a:lnTo>
                  <a:lnTo>
                    <a:pt x="78727" y="448310"/>
                  </a:lnTo>
                  <a:lnTo>
                    <a:pt x="75704" y="447040"/>
                  </a:lnTo>
                  <a:lnTo>
                    <a:pt x="79603" y="445909"/>
                  </a:lnTo>
                  <a:lnTo>
                    <a:pt x="79349" y="445770"/>
                  </a:lnTo>
                  <a:lnTo>
                    <a:pt x="80365" y="444500"/>
                  </a:lnTo>
                  <a:lnTo>
                    <a:pt x="83578" y="445770"/>
                  </a:lnTo>
                  <a:lnTo>
                    <a:pt x="84112" y="444500"/>
                  </a:lnTo>
                  <a:lnTo>
                    <a:pt x="85166" y="441960"/>
                  </a:lnTo>
                  <a:lnTo>
                    <a:pt x="85458" y="436880"/>
                  </a:lnTo>
                  <a:lnTo>
                    <a:pt x="86067" y="435610"/>
                  </a:lnTo>
                  <a:lnTo>
                    <a:pt x="86664" y="434340"/>
                  </a:lnTo>
                  <a:lnTo>
                    <a:pt x="87274" y="433070"/>
                  </a:lnTo>
                  <a:lnTo>
                    <a:pt x="88036" y="434340"/>
                  </a:lnTo>
                  <a:lnTo>
                    <a:pt x="88569" y="435610"/>
                  </a:lnTo>
                  <a:lnTo>
                    <a:pt x="90030" y="435610"/>
                  </a:lnTo>
                  <a:lnTo>
                    <a:pt x="90639" y="433070"/>
                  </a:lnTo>
                  <a:lnTo>
                    <a:pt x="91554" y="429260"/>
                  </a:lnTo>
                  <a:lnTo>
                    <a:pt x="93319" y="427990"/>
                  </a:lnTo>
                  <a:lnTo>
                    <a:pt x="96824" y="425450"/>
                  </a:lnTo>
                  <a:lnTo>
                    <a:pt x="101485" y="422910"/>
                  </a:lnTo>
                  <a:lnTo>
                    <a:pt x="101003" y="421640"/>
                  </a:lnTo>
                  <a:lnTo>
                    <a:pt x="100025" y="419100"/>
                  </a:lnTo>
                  <a:lnTo>
                    <a:pt x="100317" y="419100"/>
                  </a:lnTo>
                  <a:lnTo>
                    <a:pt x="100088" y="417830"/>
                  </a:lnTo>
                  <a:lnTo>
                    <a:pt x="99860" y="416560"/>
                  </a:lnTo>
                  <a:lnTo>
                    <a:pt x="102171" y="416560"/>
                  </a:lnTo>
                  <a:lnTo>
                    <a:pt x="102539" y="417830"/>
                  </a:lnTo>
                  <a:lnTo>
                    <a:pt x="102387" y="414020"/>
                  </a:lnTo>
                  <a:lnTo>
                    <a:pt x="103530" y="406400"/>
                  </a:lnTo>
                  <a:lnTo>
                    <a:pt x="108458" y="405130"/>
                  </a:lnTo>
                  <a:lnTo>
                    <a:pt x="108788" y="406400"/>
                  </a:lnTo>
                  <a:lnTo>
                    <a:pt x="110159" y="405130"/>
                  </a:lnTo>
                  <a:lnTo>
                    <a:pt x="111518" y="403860"/>
                  </a:lnTo>
                  <a:lnTo>
                    <a:pt x="89306" y="403860"/>
                  </a:lnTo>
                  <a:lnTo>
                    <a:pt x="89306" y="427990"/>
                  </a:lnTo>
                  <a:lnTo>
                    <a:pt x="88861" y="429260"/>
                  </a:lnTo>
                  <a:lnTo>
                    <a:pt x="88404" y="429260"/>
                  </a:lnTo>
                  <a:lnTo>
                    <a:pt x="87960" y="430530"/>
                  </a:lnTo>
                  <a:lnTo>
                    <a:pt x="87007" y="429260"/>
                  </a:lnTo>
                  <a:lnTo>
                    <a:pt x="88150" y="427990"/>
                  </a:lnTo>
                  <a:lnTo>
                    <a:pt x="89306" y="427990"/>
                  </a:lnTo>
                  <a:lnTo>
                    <a:pt x="89306" y="403860"/>
                  </a:lnTo>
                  <a:lnTo>
                    <a:pt x="88582" y="403860"/>
                  </a:lnTo>
                  <a:lnTo>
                    <a:pt x="86309" y="403860"/>
                  </a:lnTo>
                  <a:lnTo>
                    <a:pt x="84899" y="403860"/>
                  </a:lnTo>
                  <a:lnTo>
                    <a:pt x="88747" y="406400"/>
                  </a:lnTo>
                  <a:lnTo>
                    <a:pt x="86512" y="407416"/>
                  </a:lnTo>
                  <a:lnTo>
                    <a:pt x="86512" y="433070"/>
                  </a:lnTo>
                  <a:lnTo>
                    <a:pt x="85940" y="434340"/>
                  </a:lnTo>
                  <a:lnTo>
                    <a:pt x="86461" y="433070"/>
                  </a:lnTo>
                  <a:lnTo>
                    <a:pt x="86512" y="407416"/>
                  </a:lnTo>
                  <a:lnTo>
                    <a:pt x="85940" y="407670"/>
                  </a:lnTo>
                  <a:lnTo>
                    <a:pt x="84950" y="405130"/>
                  </a:lnTo>
                  <a:lnTo>
                    <a:pt x="83477" y="407670"/>
                  </a:lnTo>
                  <a:lnTo>
                    <a:pt x="84404" y="407670"/>
                  </a:lnTo>
                  <a:lnTo>
                    <a:pt x="85521" y="410210"/>
                  </a:lnTo>
                  <a:lnTo>
                    <a:pt x="85674" y="411480"/>
                  </a:lnTo>
                  <a:lnTo>
                    <a:pt x="82461" y="412750"/>
                  </a:lnTo>
                  <a:lnTo>
                    <a:pt x="81229" y="412750"/>
                  </a:lnTo>
                  <a:lnTo>
                    <a:pt x="82321" y="415290"/>
                  </a:lnTo>
                  <a:lnTo>
                    <a:pt x="80937" y="416560"/>
                  </a:lnTo>
                  <a:lnTo>
                    <a:pt x="79984" y="415290"/>
                  </a:lnTo>
                  <a:lnTo>
                    <a:pt x="79641" y="415290"/>
                  </a:lnTo>
                  <a:lnTo>
                    <a:pt x="79273" y="415417"/>
                  </a:lnTo>
                  <a:lnTo>
                    <a:pt x="79273" y="421640"/>
                  </a:lnTo>
                  <a:lnTo>
                    <a:pt x="73698" y="421640"/>
                  </a:lnTo>
                  <a:lnTo>
                    <a:pt x="75463" y="419100"/>
                  </a:lnTo>
                  <a:lnTo>
                    <a:pt x="76225" y="417830"/>
                  </a:lnTo>
                  <a:lnTo>
                    <a:pt x="76327" y="417296"/>
                  </a:lnTo>
                  <a:lnTo>
                    <a:pt x="76441" y="417461"/>
                  </a:lnTo>
                  <a:lnTo>
                    <a:pt x="79273" y="421640"/>
                  </a:lnTo>
                  <a:lnTo>
                    <a:pt x="79273" y="415417"/>
                  </a:lnTo>
                  <a:lnTo>
                    <a:pt x="77025" y="416166"/>
                  </a:lnTo>
                  <a:lnTo>
                    <a:pt x="77025" y="417830"/>
                  </a:lnTo>
                  <a:lnTo>
                    <a:pt x="76542" y="417296"/>
                  </a:lnTo>
                  <a:lnTo>
                    <a:pt x="76974" y="416560"/>
                  </a:lnTo>
                  <a:lnTo>
                    <a:pt x="77025" y="417830"/>
                  </a:lnTo>
                  <a:lnTo>
                    <a:pt x="77025" y="416166"/>
                  </a:lnTo>
                  <a:lnTo>
                    <a:pt x="75882" y="416547"/>
                  </a:lnTo>
                  <a:lnTo>
                    <a:pt x="74777" y="415290"/>
                  </a:lnTo>
                  <a:lnTo>
                    <a:pt x="72999" y="417830"/>
                  </a:lnTo>
                  <a:lnTo>
                    <a:pt x="70993" y="414020"/>
                  </a:lnTo>
                  <a:lnTo>
                    <a:pt x="71564" y="416560"/>
                  </a:lnTo>
                  <a:lnTo>
                    <a:pt x="73355" y="421640"/>
                  </a:lnTo>
                  <a:lnTo>
                    <a:pt x="70954" y="422910"/>
                  </a:lnTo>
                  <a:lnTo>
                    <a:pt x="69354" y="422910"/>
                  </a:lnTo>
                  <a:lnTo>
                    <a:pt x="69278" y="424180"/>
                  </a:lnTo>
                  <a:lnTo>
                    <a:pt x="68580" y="424180"/>
                  </a:lnTo>
                  <a:lnTo>
                    <a:pt x="68046" y="425450"/>
                  </a:lnTo>
                  <a:lnTo>
                    <a:pt x="67602" y="425450"/>
                  </a:lnTo>
                  <a:lnTo>
                    <a:pt x="67437" y="425348"/>
                  </a:lnTo>
                  <a:lnTo>
                    <a:pt x="67259" y="426720"/>
                  </a:lnTo>
                  <a:lnTo>
                    <a:pt x="66916" y="426720"/>
                  </a:lnTo>
                  <a:lnTo>
                    <a:pt x="67170" y="427990"/>
                  </a:lnTo>
                  <a:lnTo>
                    <a:pt x="66344" y="426720"/>
                  </a:lnTo>
                  <a:lnTo>
                    <a:pt x="66116" y="426720"/>
                  </a:lnTo>
                  <a:lnTo>
                    <a:pt x="66230" y="425450"/>
                  </a:lnTo>
                  <a:lnTo>
                    <a:pt x="67437" y="425450"/>
                  </a:lnTo>
                  <a:lnTo>
                    <a:pt x="65570" y="424180"/>
                  </a:lnTo>
                  <a:lnTo>
                    <a:pt x="65011" y="426720"/>
                  </a:lnTo>
                  <a:lnTo>
                    <a:pt x="64223" y="427990"/>
                  </a:lnTo>
                  <a:lnTo>
                    <a:pt x="66751" y="429260"/>
                  </a:lnTo>
                  <a:lnTo>
                    <a:pt x="65455" y="430530"/>
                  </a:lnTo>
                  <a:lnTo>
                    <a:pt x="68173" y="430530"/>
                  </a:lnTo>
                  <a:lnTo>
                    <a:pt x="68516" y="429285"/>
                  </a:lnTo>
                  <a:lnTo>
                    <a:pt x="68580" y="429475"/>
                  </a:lnTo>
                  <a:lnTo>
                    <a:pt x="68516" y="429628"/>
                  </a:lnTo>
                  <a:lnTo>
                    <a:pt x="68821" y="429628"/>
                  </a:lnTo>
                  <a:lnTo>
                    <a:pt x="69100" y="429615"/>
                  </a:lnTo>
                  <a:lnTo>
                    <a:pt x="69342" y="429577"/>
                  </a:lnTo>
                  <a:lnTo>
                    <a:pt x="68872" y="429018"/>
                  </a:lnTo>
                  <a:lnTo>
                    <a:pt x="69507" y="427990"/>
                  </a:lnTo>
                  <a:lnTo>
                    <a:pt x="70281" y="426720"/>
                  </a:lnTo>
                  <a:lnTo>
                    <a:pt x="70993" y="427990"/>
                  </a:lnTo>
                  <a:lnTo>
                    <a:pt x="71475" y="430530"/>
                  </a:lnTo>
                  <a:lnTo>
                    <a:pt x="69354" y="430530"/>
                  </a:lnTo>
                  <a:lnTo>
                    <a:pt x="71818" y="433070"/>
                  </a:lnTo>
                  <a:lnTo>
                    <a:pt x="72377" y="434340"/>
                  </a:lnTo>
                  <a:lnTo>
                    <a:pt x="68656" y="433273"/>
                  </a:lnTo>
                  <a:lnTo>
                    <a:pt x="68656" y="463550"/>
                  </a:lnTo>
                  <a:lnTo>
                    <a:pt x="64236" y="466026"/>
                  </a:lnTo>
                  <a:lnTo>
                    <a:pt x="63906" y="464820"/>
                  </a:lnTo>
                  <a:lnTo>
                    <a:pt x="63576" y="463550"/>
                  </a:lnTo>
                  <a:lnTo>
                    <a:pt x="65443" y="462280"/>
                  </a:lnTo>
                  <a:lnTo>
                    <a:pt x="68656" y="463550"/>
                  </a:lnTo>
                  <a:lnTo>
                    <a:pt x="68656" y="433273"/>
                  </a:lnTo>
                  <a:lnTo>
                    <a:pt x="67983" y="433070"/>
                  </a:lnTo>
                  <a:lnTo>
                    <a:pt x="64363" y="435610"/>
                  </a:lnTo>
                  <a:lnTo>
                    <a:pt x="61976" y="434340"/>
                  </a:lnTo>
                  <a:lnTo>
                    <a:pt x="61315" y="438150"/>
                  </a:lnTo>
                  <a:lnTo>
                    <a:pt x="58064" y="441960"/>
                  </a:lnTo>
                  <a:lnTo>
                    <a:pt x="61442" y="447040"/>
                  </a:lnTo>
                  <a:lnTo>
                    <a:pt x="61468" y="448310"/>
                  </a:lnTo>
                  <a:lnTo>
                    <a:pt x="59436" y="447040"/>
                  </a:lnTo>
                  <a:lnTo>
                    <a:pt x="58356" y="447040"/>
                  </a:lnTo>
                  <a:lnTo>
                    <a:pt x="58381" y="448310"/>
                  </a:lnTo>
                  <a:lnTo>
                    <a:pt x="58331" y="453390"/>
                  </a:lnTo>
                  <a:lnTo>
                    <a:pt x="55397" y="454660"/>
                  </a:lnTo>
                  <a:lnTo>
                    <a:pt x="55651" y="453390"/>
                  </a:lnTo>
                  <a:lnTo>
                    <a:pt x="56045" y="451446"/>
                  </a:lnTo>
                  <a:lnTo>
                    <a:pt x="58331" y="453390"/>
                  </a:lnTo>
                  <a:lnTo>
                    <a:pt x="58331" y="448360"/>
                  </a:lnTo>
                  <a:lnTo>
                    <a:pt x="55346" y="450850"/>
                  </a:lnTo>
                  <a:lnTo>
                    <a:pt x="55892" y="451319"/>
                  </a:lnTo>
                  <a:lnTo>
                    <a:pt x="54673" y="453390"/>
                  </a:lnTo>
                  <a:lnTo>
                    <a:pt x="53949" y="452120"/>
                  </a:lnTo>
                  <a:lnTo>
                    <a:pt x="50203" y="455930"/>
                  </a:lnTo>
                  <a:lnTo>
                    <a:pt x="50063" y="462280"/>
                  </a:lnTo>
                  <a:lnTo>
                    <a:pt x="49618" y="467004"/>
                  </a:lnTo>
                  <a:lnTo>
                    <a:pt x="49568" y="467385"/>
                  </a:lnTo>
                  <a:lnTo>
                    <a:pt x="45986" y="470230"/>
                  </a:lnTo>
                  <a:lnTo>
                    <a:pt x="46456" y="471170"/>
                  </a:lnTo>
                  <a:lnTo>
                    <a:pt x="41859" y="476250"/>
                  </a:lnTo>
                  <a:lnTo>
                    <a:pt x="39370" y="481253"/>
                  </a:lnTo>
                  <a:lnTo>
                    <a:pt x="39370" y="514959"/>
                  </a:lnTo>
                  <a:lnTo>
                    <a:pt x="39014" y="514350"/>
                  </a:lnTo>
                  <a:lnTo>
                    <a:pt x="38862" y="514121"/>
                  </a:lnTo>
                  <a:lnTo>
                    <a:pt x="39217" y="513715"/>
                  </a:lnTo>
                  <a:lnTo>
                    <a:pt x="39370" y="514959"/>
                  </a:lnTo>
                  <a:lnTo>
                    <a:pt x="39370" y="481253"/>
                  </a:lnTo>
                  <a:lnTo>
                    <a:pt x="38696" y="482600"/>
                  </a:lnTo>
                  <a:lnTo>
                    <a:pt x="35217" y="488950"/>
                  </a:lnTo>
                  <a:lnTo>
                    <a:pt x="29679" y="494030"/>
                  </a:lnTo>
                  <a:lnTo>
                    <a:pt x="27355" y="495300"/>
                  </a:lnTo>
                  <a:lnTo>
                    <a:pt x="29311" y="496570"/>
                  </a:lnTo>
                  <a:lnTo>
                    <a:pt x="30099" y="499110"/>
                  </a:lnTo>
                  <a:lnTo>
                    <a:pt x="27076" y="497840"/>
                  </a:lnTo>
                  <a:lnTo>
                    <a:pt x="27851" y="500176"/>
                  </a:lnTo>
                  <a:lnTo>
                    <a:pt x="24638" y="495300"/>
                  </a:lnTo>
                  <a:lnTo>
                    <a:pt x="23685" y="496900"/>
                  </a:lnTo>
                  <a:lnTo>
                    <a:pt x="23685" y="520700"/>
                  </a:lnTo>
                  <a:lnTo>
                    <a:pt x="22923" y="520700"/>
                  </a:lnTo>
                  <a:lnTo>
                    <a:pt x="23063" y="520395"/>
                  </a:lnTo>
                  <a:lnTo>
                    <a:pt x="23647" y="520700"/>
                  </a:lnTo>
                  <a:lnTo>
                    <a:pt x="23088" y="520331"/>
                  </a:lnTo>
                  <a:lnTo>
                    <a:pt x="23291" y="519861"/>
                  </a:lnTo>
                  <a:lnTo>
                    <a:pt x="23634" y="520674"/>
                  </a:lnTo>
                  <a:lnTo>
                    <a:pt x="23685" y="496900"/>
                  </a:lnTo>
                  <a:lnTo>
                    <a:pt x="22847" y="498297"/>
                  </a:lnTo>
                  <a:lnTo>
                    <a:pt x="22847" y="520166"/>
                  </a:lnTo>
                  <a:lnTo>
                    <a:pt x="22072" y="519658"/>
                  </a:lnTo>
                  <a:lnTo>
                    <a:pt x="22313" y="519049"/>
                  </a:lnTo>
                  <a:lnTo>
                    <a:pt x="22809" y="519811"/>
                  </a:lnTo>
                  <a:lnTo>
                    <a:pt x="22847" y="520166"/>
                  </a:lnTo>
                  <a:lnTo>
                    <a:pt x="22847" y="498297"/>
                  </a:lnTo>
                  <a:lnTo>
                    <a:pt x="20840" y="501650"/>
                  </a:lnTo>
                  <a:lnTo>
                    <a:pt x="20777" y="502031"/>
                  </a:lnTo>
                  <a:lnTo>
                    <a:pt x="22047" y="503682"/>
                  </a:lnTo>
                  <a:lnTo>
                    <a:pt x="19989" y="503809"/>
                  </a:lnTo>
                  <a:lnTo>
                    <a:pt x="16484" y="506857"/>
                  </a:lnTo>
                  <a:lnTo>
                    <a:pt x="15951" y="504571"/>
                  </a:lnTo>
                  <a:lnTo>
                    <a:pt x="15976" y="505764"/>
                  </a:lnTo>
                  <a:lnTo>
                    <a:pt x="16090" y="506844"/>
                  </a:lnTo>
                  <a:lnTo>
                    <a:pt x="14986" y="506095"/>
                  </a:lnTo>
                  <a:lnTo>
                    <a:pt x="14338" y="504571"/>
                  </a:lnTo>
                  <a:lnTo>
                    <a:pt x="11468" y="508127"/>
                  </a:lnTo>
                  <a:lnTo>
                    <a:pt x="10807" y="509016"/>
                  </a:lnTo>
                  <a:lnTo>
                    <a:pt x="6819" y="509524"/>
                  </a:lnTo>
                  <a:lnTo>
                    <a:pt x="8763" y="502666"/>
                  </a:lnTo>
                  <a:lnTo>
                    <a:pt x="3340" y="504825"/>
                  </a:lnTo>
                  <a:lnTo>
                    <a:pt x="1612" y="506349"/>
                  </a:lnTo>
                  <a:lnTo>
                    <a:pt x="0" y="511810"/>
                  </a:lnTo>
                  <a:lnTo>
                    <a:pt x="1270" y="512445"/>
                  </a:lnTo>
                  <a:lnTo>
                    <a:pt x="2057" y="512191"/>
                  </a:lnTo>
                  <a:lnTo>
                    <a:pt x="3657" y="512445"/>
                  </a:lnTo>
                  <a:lnTo>
                    <a:pt x="4305" y="513588"/>
                  </a:lnTo>
                  <a:lnTo>
                    <a:pt x="4368" y="513943"/>
                  </a:lnTo>
                  <a:lnTo>
                    <a:pt x="3276" y="515366"/>
                  </a:lnTo>
                  <a:lnTo>
                    <a:pt x="3225" y="515620"/>
                  </a:lnTo>
                  <a:lnTo>
                    <a:pt x="5029" y="519811"/>
                  </a:lnTo>
                  <a:lnTo>
                    <a:pt x="6375" y="524891"/>
                  </a:lnTo>
                  <a:lnTo>
                    <a:pt x="11544" y="526161"/>
                  </a:lnTo>
                  <a:lnTo>
                    <a:pt x="12814" y="522224"/>
                  </a:lnTo>
                  <a:lnTo>
                    <a:pt x="14655" y="524002"/>
                  </a:lnTo>
                  <a:lnTo>
                    <a:pt x="12560" y="525145"/>
                  </a:lnTo>
                  <a:lnTo>
                    <a:pt x="14693" y="526542"/>
                  </a:lnTo>
                  <a:lnTo>
                    <a:pt x="14795" y="523748"/>
                  </a:lnTo>
                  <a:lnTo>
                    <a:pt x="14998" y="522859"/>
                  </a:lnTo>
                  <a:lnTo>
                    <a:pt x="15722" y="523875"/>
                  </a:lnTo>
                  <a:lnTo>
                    <a:pt x="16446" y="524510"/>
                  </a:lnTo>
                  <a:lnTo>
                    <a:pt x="17132" y="524764"/>
                  </a:lnTo>
                  <a:lnTo>
                    <a:pt x="17411" y="522859"/>
                  </a:lnTo>
                  <a:lnTo>
                    <a:pt x="17500" y="522224"/>
                  </a:lnTo>
                  <a:lnTo>
                    <a:pt x="17805" y="520141"/>
                  </a:lnTo>
                  <a:lnTo>
                    <a:pt x="17526" y="520065"/>
                  </a:lnTo>
                  <a:lnTo>
                    <a:pt x="17805" y="519684"/>
                  </a:lnTo>
                  <a:lnTo>
                    <a:pt x="17932" y="519303"/>
                  </a:lnTo>
                  <a:lnTo>
                    <a:pt x="18084" y="519303"/>
                  </a:lnTo>
                  <a:lnTo>
                    <a:pt x="19100" y="517906"/>
                  </a:lnTo>
                  <a:lnTo>
                    <a:pt x="21221" y="519557"/>
                  </a:lnTo>
                  <a:lnTo>
                    <a:pt x="21450" y="521335"/>
                  </a:lnTo>
                  <a:lnTo>
                    <a:pt x="22021" y="519823"/>
                  </a:lnTo>
                  <a:lnTo>
                    <a:pt x="22860" y="520280"/>
                  </a:lnTo>
                  <a:lnTo>
                    <a:pt x="22910" y="520700"/>
                  </a:lnTo>
                  <a:lnTo>
                    <a:pt x="21196" y="521970"/>
                  </a:lnTo>
                  <a:lnTo>
                    <a:pt x="22758" y="523240"/>
                  </a:lnTo>
                  <a:lnTo>
                    <a:pt x="24866" y="524510"/>
                  </a:lnTo>
                  <a:lnTo>
                    <a:pt x="27152" y="524510"/>
                  </a:lnTo>
                  <a:lnTo>
                    <a:pt x="27749" y="525360"/>
                  </a:lnTo>
                  <a:lnTo>
                    <a:pt x="28257" y="523240"/>
                  </a:lnTo>
                  <a:lnTo>
                    <a:pt x="29870" y="521970"/>
                  </a:lnTo>
                  <a:lnTo>
                    <a:pt x="30924" y="521970"/>
                  </a:lnTo>
                  <a:lnTo>
                    <a:pt x="31597" y="523240"/>
                  </a:lnTo>
                  <a:lnTo>
                    <a:pt x="33007" y="524510"/>
                  </a:lnTo>
                  <a:lnTo>
                    <a:pt x="34886" y="523240"/>
                  </a:lnTo>
                  <a:lnTo>
                    <a:pt x="35471" y="523240"/>
                  </a:lnTo>
                  <a:lnTo>
                    <a:pt x="35864" y="521970"/>
                  </a:lnTo>
                  <a:lnTo>
                    <a:pt x="36271" y="520700"/>
                  </a:lnTo>
                  <a:lnTo>
                    <a:pt x="36410" y="520700"/>
                  </a:lnTo>
                  <a:lnTo>
                    <a:pt x="36703" y="520484"/>
                  </a:lnTo>
                  <a:lnTo>
                    <a:pt x="35140" y="519430"/>
                  </a:lnTo>
                  <a:lnTo>
                    <a:pt x="38061" y="519430"/>
                  </a:lnTo>
                  <a:lnTo>
                    <a:pt x="36703" y="520484"/>
                  </a:lnTo>
                  <a:lnTo>
                    <a:pt x="37033" y="520700"/>
                  </a:lnTo>
                  <a:lnTo>
                    <a:pt x="38354" y="519430"/>
                  </a:lnTo>
                  <a:lnTo>
                    <a:pt x="38823" y="519430"/>
                  </a:lnTo>
                  <a:lnTo>
                    <a:pt x="36830" y="518160"/>
                  </a:lnTo>
                  <a:lnTo>
                    <a:pt x="37846" y="518160"/>
                  </a:lnTo>
                  <a:lnTo>
                    <a:pt x="39433" y="519430"/>
                  </a:lnTo>
                  <a:lnTo>
                    <a:pt x="38061" y="518160"/>
                  </a:lnTo>
                  <a:lnTo>
                    <a:pt x="38760" y="518160"/>
                  </a:lnTo>
                  <a:lnTo>
                    <a:pt x="36436" y="516966"/>
                  </a:lnTo>
                  <a:lnTo>
                    <a:pt x="38900" y="516890"/>
                  </a:lnTo>
                  <a:lnTo>
                    <a:pt x="37630" y="515556"/>
                  </a:lnTo>
                  <a:lnTo>
                    <a:pt x="37922" y="515226"/>
                  </a:lnTo>
                  <a:lnTo>
                    <a:pt x="39522" y="516191"/>
                  </a:lnTo>
                  <a:lnTo>
                    <a:pt x="39928" y="519430"/>
                  </a:lnTo>
                  <a:lnTo>
                    <a:pt x="39433" y="519430"/>
                  </a:lnTo>
                  <a:lnTo>
                    <a:pt x="39077" y="519430"/>
                  </a:lnTo>
                  <a:lnTo>
                    <a:pt x="38620" y="520700"/>
                  </a:lnTo>
                  <a:lnTo>
                    <a:pt x="39522" y="520700"/>
                  </a:lnTo>
                  <a:lnTo>
                    <a:pt x="39712" y="520700"/>
                  </a:lnTo>
                  <a:lnTo>
                    <a:pt x="40843" y="520700"/>
                  </a:lnTo>
                  <a:lnTo>
                    <a:pt x="41452" y="520026"/>
                  </a:lnTo>
                  <a:lnTo>
                    <a:pt x="41744" y="519430"/>
                  </a:lnTo>
                  <a:lnTo>
                    <a:pt x="41021" y="519430"/>
                  </a:lnTo>
                  <a:lnTo>
                    <a:pt x="40792" y="519430"/>
                  </a:lnTo>
                  <a:lnTo>
                    <a:pt x="39992" y="519430"/>
                  </a:lnTo>
                  <a:lnTo>
                    <a:pt x="40309" y="516674"/>
                  </a:lnTo>
                  <a:lnTo>
                    <a:pt x="40690" y="516890"/>
                  </a:lnTo>
                  <a:lnTo>
                    <a:pt x="40347" y="516432"/>
                  </a:lnTo>
                  <a:lnTo>
                    <a:pt x="40576" y="514477"/>
                  </a:lnTo>
                  <a:lnTo>
                    <a:pt x="42303" y="516890"/>
                  </a:lnTo>
                  <a:lnTo>
                    <a:pt x="42125" y="514972"/>
                  </a:lnTo>
                  <a:lnTo>
                    <a:pt x="45834" y="516128"/>
                  </a:lnTo>
                  <a:lnTo>
                    <a:pt x="47180" y="514477"/>
                  </a:lnTo>
                  <a:lnTo>
                    <a:pt x="47802" y="513715"/>
                  </a:lnTo>
                  <a:lnTo>
                    <a:pt x="48539" y="512826"/>
                  </a:lnTo>
                  <a:lnTo>
                    <a:pt x="48285" y="513867"/>
                  </a:lnTo>
                  <a:lnTo>
                    <a:pt x="49784" y="513969"/>
                  </a:lnTo>
                  <a:lnTo>
                    <a:pt x="50571" y="515366"/>
                  </a:lnTo>
                  <a:lnTo>
                    <a:pt x="51892" y="516001"/>
                  </a:lnTo>
                  <a:lnTo>
                    <a:pt x="51523" y="512826"/>
                  </a:lnTo>
                  <a:lnTo>
                    <a:pt x="51447" y="512191"/>
                  </a:lnTo>
                  <a:lnTo>
                    <a:pt x="51409" y="511937"/>
                  </a:lnTo>
                  <a:lnTo>
                    <a:pt x="54114" y="510540"/>
                  </a:lnTo>
                  <a:lnTo>
                    <a:pt x="54571" y="509524"/>
                  </a:lnTo>
                  <a:lnTo>
                    <a:pt x="55308" y="507873"/>
                  </a:lnTo>
                  <a:lnTo>
                    <a:pt x="58166" y="511429"/>
                  </a:lnTo>
                  <a:lnTo>
                    <a:pt x="54800" y="512762"/>
                  </a:lnTo>
                  <a:lnTo>
                    <a:pt x="54737" y="513080"/>
                  </a:lnTo>
                  <a:lnTo>
                    <a:pt x="55956" y="516509"/>
                  </a:lnTo>
                  <a:lnTo>
                    <a:pt x="55321" y="513207"/>
                  </a:lnTo>
                  <a:lnTo>
                    <a:pt x="59347" y="512572"/>
                  </a:lnTo>
                  <a:lnTo>
                    <a:pt x="58204" y="510032"/>
                  </a:lnTo>
                  <a:lnTo>
                    <a:pt x="60286" y="512191"/>
                  </a:lnTo>
                  <a:lnTo>
                    <a:pt x="59880" y="510921"/>
                  </a:lnTo>
                  <a:lnTo>
                    <a:pt x="61214" y="514223"/>
                  </a:lnTo>
                  <a:lnTo>
                    <a:pt x="60972" y="510921"/>
                  </a:lnTo>
                  <a:lnTo>
                    <a:pt x="60909" y="510032"/>
                  </a:lnTo>
                  <a:lnTo>
                    <a:pt x="60833" y="509016"/>
                  </a:lnTo>
                  <a:lnTo>
                    <a:pt x="62699" y="513080"/>
                  </a:lnTo>
                  <a:lnTo>
                    <a:pt x="63754" y="509778"/>
                  </a:lnTo>
                  <a:lnTo>
                    <a:pt x="66446" y="511937"/>
                  </a:lnTo>
                  <a:lnTo>
                    <a:pt x="66522" y="512191"/>
                  </a:lnTo>
                  <a:lnTo>
                    <a:pt x="64985" y="514477"/>
                  </a:lnTo>
                  <a:lnTo>
                    <a:pt x="67576" y="512572"/>
                  </a:lnTo>
                  <a:lnTo>
                    <a:pt x="68224" y="513168"/>
                  </a:lnTo>
                  <a:lnTo>
                    <a:pt x="67906" y="512572"/>
                  </a:lnTo>
                  <a:lnTo>
                    <a:pt x="67779" y="512318"/>
                  </a:lnTo>
                  <a:lnTo>
                    <a:pt x="71361" y="508508"/>
                  </a:lnTo>
                  <a:lnTo>
                    <a:pt x="70129" y="512064"/>
                  </a:lnTo>
                  <a:lnTo>
                    <a:pt x="70040" y="512699"/>
                  </a:lnTo>
                  <a:lnTo>
                    <a:pt x="71297" y="514477"/>
                  </a:lnTo>
                  <a:lnTo>
                    <a:pt x="73291" y="513207"/>
                  </a:lnTo>
                  <a:lnTo>
                    <a:pt x="74574" y="509524"/>
                  </a:lnTo>
                  <a:lnTo>
                    <a:pt x="76212" y="509524"/>
                  </a:lnTo>
                  <a:lnTo>
                    <a:pt x="76377" y="510159"/>
                  </a:lnTo>
                  <a:lnTo>
                    <a:pt x="76720" y="510286"/>
                  </a:lnTo>
                  <a:lnTo>
                    <a:pt x="76415" y="511175"/>
                  </a:lnTo>
                  <a:lnTo>
                    <a:pt x="77419" y="509524"/>
                  </a:lnTo>
                  <a:lnTo>
                    <a:pt x="78028" y="508508"/>
                  </a:lnTo>
                  <a:lnTo>
                    <a:pt x="78409" y="507873"/>
                  </a:lnTo>
                  <a:lnTo>
                    <a:pt x="83146" y="510413"/>
                  </a:lnTo>
                  <a:lnTo>
                    <a:pt x="84607" y="507873"/>
                  </a:lnTo>
                  <a:lnTo>
                    <a:pt x="85191" y="506857"/>
                  </a:lnTo>
                  <a:lnTo>
                    <a:pt x="85483" y="506349"/>
                  </a:lnTo>
                  <a:lnTo>
                    <a:pt x="85826" y="506933"/>
                  </a:lnTo>
                  <a:lnTo>
                    <a:pt x="85648" y="506349"/>
                  </a:lnTo>
                  <a:lnTo>
                    <a:pt x="85090" y="502031"/>
                  </a:lnTo>
                  <a:lnTo>
                    <a:pt x="86398" y="501904"/>
                  </a:lnTo>
                  <a:lnTo>
                    <a:pt x="87299" y="499491"/>
                  </a:lnTo>
                  <a:lnTo>
                    <a:pt x="87350" y="499364"/>
                  </a:lnTo>
                  <a:lnTo>
                    <a:pt x="88036" y="501904"/>
                  </a:lnTo>
                  <a:lnTo>
                    <a:pt x="87223" y="501904"/>
                  </a:lnTo>
                  <a:lnTo>
                    <a:pt x="87122" y="503174"/>
                  </a:lnTo>
                  <a:lnTo>
                    <a:pt x="86906" y="503682"/>
                  </a:lnTo>
                  <a:lnTo>
                    <a:pt x="88214" y="502539"/>
                  </a:lnTo>
                  <a:lnTo>
                    <a:pt x="89306" y="505104"/>
                  </a:lnTo>
                  <a:lnTo>
                    <a:pt x="89560" y="504825"/>
                  </a:lnTo>
                  <a:lnTo>
                    <a:pt x="89535" y="504444"/>
                  </a:lnTo>
                  <a:lnTo>
                    <a:pt x="89725" y="504634"/>
                  </a:lnTo>
                  <a:lnTo>
                    <a:pt x="92494" y="507365"/>
                  </a:lnTo>
                  <a:lnTo>
                    <a:pt x="89230" y="506222"/>
                  </a:lnTo>
                  <a:lnTo>
                    <a:pt x="92049" y="511683"/>
                  </a:lnTo>
                  <a:lnTo>
                    <a:pt x="87439" y="506158"/>
                  </a:lnTo>
                  <a:lnTo>
                    <a:pt x="87452" y="506349"/>
                  </a:lnTo>
                  <a:lnTo>
                    <a:pt x="89941" y="511810"/>
                  </a:lnTo>
                  <a:lnTo>
                    <a:pt x="94170" y="512572"/>
                  </a:lnTo>
                  <a:lnTo>
                    <a:pt x="94259" y="511683"/>
                  </a:lnTo>
                  <a:lnTo>
                    <a:pt x="94488" y="509651"/>
                  </a:lnTo>
                  <a:lnTo>
                    <a:pt x="98717" y="510413"/>
                  </a:lnTo>
                  <a:lnTo>
                    <a:pt x="99021" y="509651"/>
                  </a:lnTo>
                  <a:lnTo>
                    <a:pt x="99529" y="508381"/>
                  </a:lnTo>
                  <a:lnTo>
                    <a:pt x="98221" y="507504"/>
                  </a:lnTo>
                  <a:lnTo>
                    <a:pt x="98247" y="507365"/>
                  </a:lnTo>
                  <a:lnTo>
                    <a:pt x="98653" y="506349"/>
                  </a:lnTo>
                  <a:lnTo>
                    <a:pt x="99009" y="505460"/>
                  </a:lnTo>
                  <a:lnTo>
                    <a:pt x="103987" y="502031"/>
                  </a:lnTo>
                  <a:lnTo>
                    <a:pt x="104724" y="501523"/>
                  </a:lnTo>
                  <a:lnTo>
                    <a:pt x="104317" y="514096"/>
                  </a:lnTo>
                  <a:lnTo>
                    <a:pt x="108369" y="509016"/>
                  </a:lnTo>
                  <a:lnTo>
                    <a:pt x="109245" y="506844"/>
                  </a:lnTo>
                  <a:lnTo>
                    <a:pt x="109359" y="505764"/>
                  </a:lnTo>
                  <a:lnTo>
                    <a:pt x="109474" y="502158"/>
                  </a:lnTo>
                  <a:lnTo>
                    <a:pt x="112750" y="504317"/>
                  </a:lnTo>
                  <a:lnTo>
                    <a:pt x="111963" y="508381"/>
                  </a:lnTo>
                  <a:lnTo>
                    <a:pt x="116052" y="508508"/>
                  </a:lnTo>
                  <a:lnTo>
                    <a:pt x="115277" y="506349"/>
                  </a:lnTo>
                  <a:lnTo>
                    <a:pt x="113893" y="502412"/>
                  </a:lnTo>
                  <a:lnTo>
                    <a:pt x="117678" y="504469"/>
                  </a:lnTo>
                  <a:lnTo>
                    <a:pt x="119799" y="504317"/>
                  </a:lnTo>
                  <a:lnTo>
                    <a:pt x="120472" y="507746"/>
                  </a:lnTo>
                  <a:lnTo>
                    <a:pt x="124764" y="506984"/>
                  </a:lnTo>
                  <a:lnTo>
                    <a:pt x="128968" y="504317"/>
                  </a:lnTo>
                  <a:lnTo>
                    <a:pt x="129374" y="504063"/>
                  </a:lnTo>
                  <a:lnTo>
                    <a:pt x="134112" y="503047"/>
                  </a:lnTo>
                  <a:lnTo>
                    <a:pt x="133959" y="503936"/>
                  </a:lnTo>
                  <a:lnTo>
                    <a:pt x="133832" y="504317"/>
                  </a:lnTo>
                  <a:lnTo>
                    <a:pt x="133172" y="505333"/>
                  </a:lnTo>
                  <a:lnTo>
                    <a:pt x="134366" y="506349"/>
                  </a:lnTo>
                  <a:lnTo>
                    <a:pt x="140296" y="504190"/>
                  </a:lnTo>
                  <a:lnTo>
                    <a:pt x="147307" y="505968"/>
                  </a:lnTo>
                  <a:lnTo>
                    <a:pt x="153250" y="507746"/>
                  </a:lnTo>
                  <a:lnTo>
                    <a:pt x="155282" y="504444"/>
                  </a:lnTo>
                  <a:lnTo>
                    <a:pt x="155803" y="504444"/>
                  </a:lnTo>
                  <a:lnTo>
                    <a:pt x="156019" y="504190"/>
                  </a:lnTo>
                  <a:lnTo>
                    <a:pt x="156832" y="503174"/>
                  </a:lnTo>
                  <a:lnTo>
                    <a:pt x="157480" y="503047"/>
                  </a:lnTo>
                  <a:lnTo>
                    <a:pt x="158115" y="502920"/>
                  </a:lnTo>
                  <a:lnTo>
                    <a:pt x="158432" y="504063"/>
                  </a:lnTo>
                  <a:lnTo>
                    <a:pt x="158546" y="504952"/>
                  </a:lnTo>
                  <a:lnTo>
                    <a:pt x="157899" y="505841"/>
                  </a:lnTo>
                  <a:lnTo>
                    <a:pt x="161734" y="503047"/>
                  </a:lnTo>
                  <a:lnTo>
                    <a:pt x="161988" y="502920"/>
                  </a:lnTo>
                  <a:lnTo>
                    <a:pt x="163550" y="502158"/>
                  </a:lnTo>
                  <a:lnTo>
                    <a:pt x="164325" y="501777"/>
                  </a:lnTo>
                  <a:lnTo>
                    <a:pt x="168719" y="499618"/>
                  </a:lnTo>
                  <a:lnTo>
                    <a:pt x="168973" y="499491"/>
                  </a:lnTo>
                  <a:lnTo>
                    <a:pt x="173202" y="502412"/>
                  </a:lnTo>
                  <a:lnTo>
                    <a:pt x="173291" y="502666"/>
                  </a:lnTo>
                  <a:lnTo>
                    <a:pt x="172631" y="503555"/>
                  </a:lnTo>
                  <a:lnTo>
                    <a:pt x="175971" y="504571"/>
                  </a:lnTo>
                  <a:lnTo>
                    <a:pt x="175971" y="499491"/>
                  </a:lnTo>
                  <a:lnTo>
                    <a:pt x="175971" y="499364"/>
                  </a:lnTo>
                  <a:lnTo>
                    <a:pt x="175971" y="497078"/>
                  </a:lnTo>
                  <a:lnTo>
                    <a:pt x="179197" y="499745"/>
                  </a:lnTo>
                  <a:lnTo>
                    <a:pt x="178625" y="500253"/>
                  </a:lnTo>
                  <a:lnTo>
                    <a:pt x="185839" y="501142"/>
                  </a:lnTo>
                  <a:lnTo>
                    <a:pt x="193586" y="497967"/>
                  </a:lnTo>
                  <a:lnTo>
                    <a:pt x="199288" y="502285"/>
                  </a:lnTo>
                  <a:lnTo>
                    <a:pt x="200063" y="497967"/>
                  </a:lnTo>
                  <a:lnTo>
                    <a:pt x="200075" y="497840"/>
                  </a:lnTo>
                  <a:lnTo>
                    <a:pt x="206438" y="503936"/>
                  </a:lnTo>
                  <a:lnTo>
                    <a:pt x="206578" y="497840"/>
                  </a:lnTo>
                  <a:lnTo>
                    <a:pt x="206578" y="497713"/>
                  </a:lnTo>
                  <a:lnTo>
                    <a:pt x="210629" y="500507"/>
                  </a:lnTo>
                  <a:lnTo>
                    <a:pt x="210693" y="500761"/>
                  </a:lnTo>
                  <a:lnTo>
                    <a:pt x="209702" y="501777"/>
                  </a:lnTo>
                  <a:lnTo>
                    <a:pt x="215531" y="503555"/>
                  </a:lnTo>
                  <a:lnTo>
                    <a:pt x="217081" y="503682"/>
                  </a:lnTo>
                  <a:lnTo>
                    <a:pt x="217639" y="499491"/>
                  </a:lnTo>
                  <a:lnTo>
                    <a:pt x="219506" y="498856"/>
                  </a:lnTo>
                  <a:lnTo>
                    <a:pt x="219684" y="501967"/>
                  </a:lnTo>
                  <a:lnTo>
                    <a:pt x="219227" y="502627"/>
                  </a:lnTo>
                  <a:lnTo>
                    <a:pt x="219748" y="502691"/>
                  </a:lnTo>
                  <a:lnTo>
                    <a:pt x="219697" y="502031"/>
                  </a:lnTo>
                  <a:lnTo>
                    <a:pt x="221856" y="498856"/>
                  </a:lnTo>
                  <a:lnTo>
                    <a:pt x="222110" y="498475"/>
                  </a:lnTo>
                  <a:lnTo>
                    <a:pt x="223659" y="502285"/>
                  </a:lnTo>
                  <a:lnTo>
                    <a:pt x="225399" y="501396"/>
                  </a:lnTo>
                  <a:lnTo>
                    <a:pt x="224675" y="501269"/>
                  </a:lnTo>
                  <a:lnTo>
                    <a:pt x="223913" y="500126"/>
                  </a:lnTo>
                  <a:lnTo>
                    <a:pt x="223888" y="499110"/>
                  </a:lnTo>
                  <a:lnTo>
                    <a:pt x="224942" y="498475"/>
                  </a:lnTo>
                  <a:lnTo>
                    <a:pt x="226199" y="497713"/>
                  </a:lnTo>
                  <a:lnTo>
                    <a:pt x="226618" y="497459"/>
                  </a:lnTo>
                  <a:lnTo>
                    <a:pt x="230657" y="500926"/>
                  </a:lnTo>
                  <a:lnTo>
                    <a:pt x="230771" y="501142"/>
                  </a:lnTo>
                  <a:lnTo>
                    <a:pt x="230898" y="502666"/>
                  </a:lnTo>
                  <a:lnTo>
                    <a:pt x="237350" y="499745"/>
                  </a:lnTo>
                  <a:lnTo>
                    <a:pt x="237299" y="500418"/>
                  </a:lnTo>
                  <a:lnTo>
                    <a:pt x="237959" y="499745"/>
                  </a:lnTo>
                  <a:lnTo>
                    <a:pt x="238709" y="498983"/>
                  </a:lnTo>
                  <a:lnTo>
                    <a:pt x="236105" y="505714"/>
                  </a:lnTo>
                  <a:lnTo>
                    <a:pt x="239204" y="502666"/>
                  </a:lnTo>
                  <a:lnTo>
                    <a:pt x="238810" y="502031"/>
                  </a:lnTo>
                  <a:lnTo>
                    <a:pt x="238925" y="501523"/>
                  </a:lnTo>
                  <a:lnTo>
                    <a:pt x="239293" y="500761"/>
                  </a:lnTo>
                  <a:lnTo>
                    <a:pt x="239407" y="499999"/>
                  </a:lnTo>
                  <a:lnTo>
                    <a:pt x="241084" y="501904"/>
                  </a:lnTo>
                  <a:lnTo>
                    <a:pt x="244729" y="501777"/>
                  </a:lnTo>
                  <a:lnTo>
                    <a:pt x="247383" y="500888"/>
                  </a:lnTo>
                  <a:lnTo>
                    <a:pt x="246951" y="503174"/>
                  </a:lnTo>
                  <a:lnTo>
                    <a:pt x="251828" y="503428"/>
                  </a:lnTo>
                  <a:lnTo>
                    <a:pt x="257162" y="501650"/>
                  </a:lnTo>
                  <a:lnTo>
                    <a:pt x="262623" y="501523"/>
                  </a:lnTo>
                  <a:lnTo>
                    <a:pt x="261378" y="500888"/>
                  </a:lnTo>
                  <a:lnTo>
                    <a:pt x="260654" y="500519"/>
                  </a:lnTo>
                  <a:lnTo>
                    <a:pt x="260680" y="499999"/>
                  </a:lnTo>
                  <a:lnTo>
                    <a:pt x="260769" y="498983"/>
                  </a:lnTo>
                  <a:lnTo>
                    <a:pt x="260896" y="497459"/>
                  </a:lnTo>
                  <a:lnTo>
                    <a:pt x="260921" y="497078"/>
                  </a:lnTo>
                  <a:lnTo>
                    <a:pt x="260959" y="496697"/>
                  </a:lnTo>
                  <a:lnTo>
                    <a:pt x="262559" y="496189"/>
                  </a:lnTo>
                  <a:lnTo>
                    <a:pt x="262712" y="496874"/>
                  </a:lnTo>
                  <a:lnTo>
                    <a:pt x="263245" y="496189"/>
                  </a:lnTo>
                  <a:lnTo>
                    <a:pt x="263436" y="495935"/>
                  </a:lnTo>
                  <a:lnTo>
                    <a:pt x="263626" y="495681"/>
                  </a:lnTo>
                  <a:lnTo>
                    <a:pt x="265696" y="496062"/>
                  </a:lnTo>
                  <a:lnTo>
                    <a:pt x="265125" y="499491"/>
                  </a:lnTo>
                  <a:lnTo>
                    <a:pt x="263982" y="500634"/>
                  </a:lnTo>
                  <a:lnTo>
                    <a:pt x="266433" y="499364"/>
                  </a:lnTo>
                  <a:lnTo>
                    <a:pt x="266496" y="500507"/>
                  </a:lnTo>
                  <a:lnTo>
                    <a:pt x="266052" y="501015"/>
                  </a:lnTo>
                  <a:lnTo>
                    <a:pt x="265938" y="502285"/>
                  </a:lnTo>
                  <a:lnTo>
                    <a:pt x="266890" y="500126"/>
                  </a:lnTo>
                  <a:lnTo>
                    <a:pt x="270306" y="505587"/>
                  </a:lnTo>
                  <a:lnTo>
                    <a:pt x="271665" y="501904"/>
                  </a:lnTo>
                  <a:lnTo>
                    <a:pt x="271830" y="502920"/>
                  </a:lnTo>
                  <a:lnTo>
                    <a:pt x="277279" y="502793"/>
                  </a:lnTo>
                  <a:lnTo>
                    <a:pt x="279184" y="501904"/>
                  </a:lnTo>
                  <a:lnTo>
                    <a:pt x="279717" y="501650"/>
                  </a:lnTo>
                  <a:lnTo>
                    <a:pt x="284162" y="501396"/>
                  </a:lnTo>
                  <a:lnTo>
                    <a:pt x="284175" y="500126"/>
                  </a:lnTo>
                  <a:lnTo>
                    <a:pt x="284187" y="499364"/>
                  </a:lnTo>
                  <a:lnTo>
                    <a:pt x="284187" y="498348"/>
                  </a:lnTo>
                  <a:lnTo>
                    <a:pt x="285940" y="498983"/>
                  </a:lnTo>
                  <a:lnTo>
                    <a:pt x="286283" y="498348"/>
                  </a:lnTo>
                  <a:lnTo>
                    <a:pt x="287223" y="496570"/>
                  </a:lnTo>
                  <a:lnTo>
                    <a:pt x="290512" y="497459"/>
                  </a:lnTo>
                  <a:lnTo>
                    <a:pt x="294170" y="499745"/>
                  </a:lnTo>
                  <a:lnTo>
                    <a:pt x="298107" y="499364"/>
                  </a:lnTo>
                  <a:lnTo>
                    <a:pt x="300850" y="497840"/>
                  </a:lnTo>
                  <a:lnTo>
                    <a:pt x="304266" y="497459"/>
                  </a:lnTo>
                  <a:lnTo>
                    <a:pt x="302260" y="499364"/>
                  </a:lnTo>
                  <a:lnTo>
                    <a:pt x="308292" y="498729"/>
                  </a:lnTo>
                  <a:lnTo>
                    <a:pt x="311785" y="497459"/>
                  </a:lnTo>
                  <a:lnTo>
                    <a:pt x="314236" y="496570"/>
                  </a:lnTo>
                  <a:lnTo>
                    <a:pt x="313588" y="495427"/>
                  </a:lnTo>
                  <a:lnTo>
                    <a:pt x="312839" y="495046"/>
                  </a:lnTo>
                  <a:lnTo>
                    <a:pt x="313169" y="494284"/>
                  </a:lnTo>
                  <a:lnTo>
                    <a:pt x="313296" y="494118"/>
                  </a:lnTo>
                  <a:lnTo>
                    <a:pt x="314299" y="493649"/>
                  </a:lnTo>
                  <a:lnTo>
                    <a:pt x="315468" y="494919"/>
                  </a:lnTo>
                  <a:lnTo>
                    <a:pt x="315569" y="496189"/>
                  </a:lnTo>
                  <a:lnTo>
                    <a:pt x="315455" y="496570"/>
                  </a:lnTo>
                  <a:lnTo>
                    <a:pt x="315264" y="496824"/>
                  </a:lnTo>
                  <a:lnTo>
                    <a:pt x="320598" y="496189"/>
                  </a:lnTo>
                  <a:lnTo>
                    <a:pt x="326186" y="498475"/>
                  </a:lnTo>
                  <a:lnTo>
                    <a:pt x="331520" y="500507"/>
                  </a:lnTo>
                  <a:lnTo>
                    <a:pt x="336080" y="498983"/>
                  </a:lnTo>
                  <a:lnTo>
                    <a:pt x="335788" y="499237"/>
                  </a:lnTo>
                  <a:lnTo>
                    <a:pt x="336270" y="498983"/>
                  </a:lnTo>
                  <a:lnTo>
                    <a:pt x="341337" y="496316"/>
                  </a:lnTo>
                  <a:lnTo>
                    <a:pt x="343877" y="496824"/>
                  </a:lnTo>
                  <a:lnTo>
                    <a:pt x="339788" y="498348"/>
                  </a:lnTo>
                  <a:lnTo>
                    <a:pt x="341655" y="499999"/>
                  </a:lnTo>
                  <a:lnTo>
                    <a:pt x="346646" y="496316"/>
                  </a:lnTo>
                  <a:lnTo>
                    <a:pt x="346824" y="496189"/>
                  </a:lnTo>
                  <a:lnTo>
                    <a:pt x="347675" y="495554"/>
                  </a:lnTo>
                  <a:lnTo>
                    <a:pt x="351078" y="500761"/>
                  </a:lnTo>
                  <a:lnTo>
                    <a:pt x="356019" y="497840"/>
                  </a:lnTo>
                  <a:lnTo>
                    <a:pt x="359752" y="501269"/>
                  </a:lnTo>
                  <a:lnTo>
                    <a:pt x="364769" y="501396"/>
                  </a:lnTo>
                  <a:lnTo>
                    <a:pt x="370039" y="501015"/>
                  </a:lnTo>
                  <a:lnTo>
                    <a:pt x="374523" y="502920"/>
                  </a:lnTo>
                  <a:lnTo>
                    <a:pt x="374281" y="501015"/>
                  </a:lnTo>
                  <a:lnTo>
                    <a:pt x="375640" y="499237"/>
                  </a:lnTo>
                  <a:lnTo>
                    <a:pt x="375729" y="500519"/>
                  </a:lnTo>
                  <a:lnTo>
                    <a:pt x="376275" y="499872"/>
                  </a:lnTo>
                  <a:lnTo>
                    <a:pt x="384835" y="499491"/>
                  </a:lnTo>
                  <a:lnTo>
                    <a:pt x="393471" y="501142"/>
                  </a:lnTo>
                  <a:lnTo>
                    <a:pt x="402107" y="503555"/>
                  </a:lnTo>
                  <a:lnTo>
                    <a:pt x="410654" y="505714"/>
                  </a:lnTo>
                  <a:lnTo>
                    <a:pt x="414820" y="506476"/>
                  </a:lnTo>
                  <a:lnTo>
                    <a:pt x="413981" y="499491"/>
                  </a:lnTo>
                  <a:lnTo>
                    <a:pt x="413943" y="499237"/>
                  </a:lnTo>
                  <a:lnTo>
                    <a:pt x="413778" y="497840"/>
                  </a:lnTo>
                  <a:lnTo>
                    <a:pt x="413588" y="496189"/>
                  </a:lnTo>
                  <a:lnTo>
                    <a:pt x="418490" y="500888"/>
                  </a:lnTo>
                  <a:lnTo>
                    <a:pt x="418566" y="501142"/>
                  </a:lnTo>
                  <a:lnTo>
                    <a:pt x="416928" y="504317"/>
                  </a:lnTo>
                  <a:lnTo>
                    <a:pt x="423430" y="502920"/>
                  </a:lnTo>
                  <a:lnTo>
                    <a:pt x="429895" y="503174"/>
                  </a:lnTo>
                  <a:lnTo>
                    <a:pt x="436321" y="503555"/>
                  </a:lnTo>
                  <a:lnTo>
                    <a:pt x="440880" y="502920"/>
                  </a:lnTo>
                  <a:lnTo>
                    <a:pt x="442709" y="502666"/>
                  </a:lnTo>
                  <a:lnTo>
                    <a:pt x="442163" y="503428"/>
                  </a:lnTo>
                  <a:lnTo>
                    <a:pt x="442048" y="504444"/>
                  </a:lnTo>
                  <a:lnTo>
                    <a:pt x="441261" y="504444"/>
                  </a:lnTo>
                  <a:lnTo>
                    <a:pt x="442798" y="507111"/>
                  </a:lnTo>
                  <a:lnTo>
                    <a:pt x="447611" y="505104"/>
                  </a:lnTo>
                  <a:lnTo>
                    <a:pt x="447725" y="504634"/>
                  </a:lnTo>
                  <a:lnTo>
                    <a:pt x="447890" y="503047"/>
                  </a:lnTo>
                  <a:lnTo>
                    <a:pt x="449160" y="503428"/>
                  </a:lnTo>
                  <a:lnTo>
                    <a:pt x="448119" y="504825"/>
                  </a:lnTo>
                  <a:lnTo>
                    <a:pt x="448106" y="505079"/>
                  </a:lnTo>
                  <a:lnTo>
                    <a:pt x="448729" y="506095"/>
                  </a:lnTo>
                  <a:lnTo>
                    <a:pt x="450342" y="507619"/>
                  </a:lnTo>
                  <a:lnTo>
                    <a:pt x="453402" y="503301"/>
                  </a:lnTo>
                  <a:lnTo>
                    <a:pt x="454139" y="505879"/>
                  </a:lnTo>
                  <a:lnTo>
                    <a:pt x="454456" y="505587"/>
                  </a:lnTo>
                  <a:lnTo>
                    <a:pt x="458495" y="507492"/>
                  </a:lnTo>
                  <a:lnTo>
                    <a:pt x="457949" y="505587"/>
                  </a:lnTo>
                  <a:lnTo>
                    <a:pt x="457669" y="504571"/>
                  </a:lnTo>
                  <a:lnTo>
                    <a:pt x="460641" y="506222"/>
                  </a:lnTo>
                  <a:lnTo>
                    <a:pt x="462749" y="504571"/>
                  </a:lnTo>
                  <a:lnTo>
                    <a:pt x="463727" y="503809"/>
                  </a:lnTo>
                  <a:lnTo>
                    <a:pt x="466001" y="505701"/>
                  </a:lnTo>
                  <a:lnTo>
                    <a:pt x="465886" y="505891"/>
                  </a:lnTo>
                  <a:lnTo>
                    <a:pt x="465709" y="506056"/>
                  </a:lnTo>
                  <a:lnTo>
                    <a:pt x="465594" y="506387"/>
                  </a:lnTo>
                  <a:lnTo>
                    <a:pt x="467537" y="507847"/>
                  </a:lnTo>
                  <a:lnTo>
                    <a:pt x="467106" y="506755"/>
                  </a:lnTo>
                  <a:lnTo>
                    <a:pt x="466585" y="506107"/>
                  </a:lnTo>
                  <a:lnTo>
                    <a:pt x="466039" y="505688"/>
                  </a:lnTo>
                  <a:lnTo>
                    <a:pt x="467245" y="503809"/>
                  </a:lnTo>
                  <a:lnTo>
                    <a:pt x="467575" y="503301"/>
                  </a:lnTo>
                  <a:lnTo>
                    <a:pt x="467741" y="503047"/>
                  </a:lnTo>
                  <a:lnTo>
                    <a:pt x="467982" y="502666"/>
                  </a:lnTo>
                  <a:lnTo>
                    <a:pt x="471170" y="507746"/>
                  </a:lnTo>
                  <a:lnTo>
                    <a:pt x="472160" y="503301"/>
                  </a:lnTo>
                  <a:lnTo>
                    <a:pt x="471462" y="507873"/>
                  </a:lnTo>
                  <a:lnTo>
                    <a:pt x="477177" y="507619"/>
                  </a:lnTo>
                  <a:lnTo>
                    <a:pt x="479386" y="505714"/>
                  </a:lnTo>
                  <a:lnTo>
                    <a:pt x="478561" y="506984"/>
                  </a:lnTo>
                  <a:lnTo>
                    <a:pt x="480898" y="507365"/>
                  </a:lnTo>
                  <a:lnTo>
                    <a:pt x="479920" y="509270"/>
                  </a:lnTo>
                  <a:lnTo>
                    <a:pt x="482130" y="509524"/>
                  </a:lnTo>
                  <a:lnTo>
                    <a:pt x="484276" y="508889"/>
                  </a:lnTo>
                  <a:lnTo>
                    <a:pt x="484187" y="506349"/>
                  </a:lnTo>
                  <a:lnTo>
                    <a:pt x="487019" y="508508"/>
                  </a:lnTo>
                  <a:lnTo>
                    <a:pt x="490042" y="507873"/>
                  </a:lnTo>
                  <a:lnTo>
                    <a:pt x="492683" y="507492"/>
                  </a:lnTo>
                  <a:lnTo>
                    <a:pt x="494385" y="510413"/>
                  </a:lnTo>
                  <a:lnTo>
                    <a:pt x="501307" y="508762"/>
                  </a:lnTo>
                  <a:lnTo>
                    <a:pt x="507085" y="507949"/>
                  </a:lnTo>
                  <a:lnTo>
                    <a:pt x="506717" y="512064"/>
                  </a:lnTo>
                  <a:lnTo>
                    <a:pt x="511581" y="511009"/>
                  </a:lnTo>
                  <a:lnTo>
                    <a:pt x="508000" y="507847"/>
                  </a:lnTo>
                  <a:lnTo>
                    <a:pt x="513816" y="507492"/>
                  </a:lnTo>
                  <a:lnTo>
                    <a:pt x="513308" y="510159"/>
                  </a:lnTo>
                  <a:lnTo>
                    <a:pt x="516216" y="507492"/>
                  </a:lnTo>
                  <a:lnTo>
                    <a:pt x="516496" y="507238"/>
                  </a:lnTo>
                  <a:lnTo>
                    <a:pt x="521881" y="509397"/>
                  </a:lnTo>
                  <a:lnTo>
                    <a:pt x="523227" y="510286"/>
                  </a:lnTo>
                  <a:lnTo>
                    <a:pt x="520738" y="511302"/>
                  </a:lnTo>
                  <a:lnTo>
                    <a:pt x="520128" y="512064"/>
                  </a:lnTo>
                  <a:lnTo>
                    <a:pt x="526034" y="511048"/>
                  </a:lnTo>
                  <a:lnTo>
                    <a:pt x="530872" y="514350"/>
                  </a:lnTo>
                  <a:lnTo>
                    <a:pt x="536257" y="512711"/>
                  </a:lnTo>
                  <a:lnTo>
                    <a:pt x="535724" y="511048"/>
                  </a:lnTo>
                  <a:lnTo>
                    <a:pt x="535330" y="509778"/>
                  </a:lnTo>
                  <a:lnTo>
                    <a:pt x="541045" y="507504"/>
                  </a:lnTo>
                  <a:lnTo>
                    <a:pt x="539140" y="511556"/>
                  </a:lnTo>
                  <a:lnTo>
                    <a:pt x="546569" y="508127"/>
                  </a:lnTo>
                  <a:lnTo>
                    <a:pt x="542518" y="515366"/>
                  </a:lnTo>
                  <a:lnTo>
                    <a:pt x="543255" y="514959"/>
                  </a:lnTo>
                  <a:lnTo>
                    <a:pt x="544195" y="514235"/>
                  </a:lnTo>
                  <a:lnTo>
                    <a:pt x="544347" y="512699"/>
                  </a:lnTo>
                  <a:lnTo>
                    <a:pt x="545236" y="513334"/>
                  </a:lnTo>
                  <a:lnTo>
                    <a:pt x="545261" y="514350"/>
                  </a:lnTo>
                  <a:lnTo>
                    <a:pt x="544106" y="515620"/>
                  </a:lnTo>
                  <a:lnTo>
                    <a:pt x="547839" y="515112"/>
                  </a:lnTo>
                  <a:lnTo>
                    <a:pt x="547052" y="512699"/>
                  </a:lnTo>
                  <a:lnTo>
                    <a:pt x="547014" y="512572"/>
                  </a:lnTo>
                  <a:lnTo>
                    <a:pt x="550189" y="513207"/>
                  </a:lnTo>
                  <a:lnTo>
                    <a:pt x="550049" y="513943"/>
                  </a:lnTo>
                  <a:lnTo>
                    <a:pt x="549935" y="514235"/>
                  </a:lnTo>
                  <a:lnTo>
                    <a:pt x="549262" y="514477"/>
                  </a:lnTo>
                  <a:lnTo>
                    <a:pt x="548716" y="515620"/>
                  </a:lnTo>
                  <a:lnTo>
                    <a:pt x="552411" y="512572"/>
                  </a:lnTo>
                  <a:lnTo>
                    <a:pt x="552729" y="512318"/>
                  </a:lnTo>
                  <a:lnTo>
                    <a:pt x="555256" y="513588"/>
                  </a:lnTo>
                  <a:lnTo>
                    <a:pt x="555091" y="513943"/>
                  </a:lnTo>
                  <a:lnTo>
                    <a:pt x="555002" y="514350"/>
                  </a:lnTo>
                  <a:lnTo>
                    <a:pt x="555129" y="514959"/>
                  </a:lnTo>
                  <a:lnTo>
                    <a:pt x="558990" y="515493"/>
                  </a:lnTo>
                  <a:lnTo>
                    <a:pt x="562203" y="512318"/>
                  </a:lnTo>
                  <a:lnTo>
                    <a:pt x="563232" y="511302"/>
                  </a:lnTo>
                  <a:lnTo>
                    <a:pt x="567702" y="514223"/>
                  </a:lnTo>
                  <a:lnTo>
                    <a:pt x="567804" y="514502"/>
                  </a:lnTo>
                  <a:lnTo>
                    <a:pt x="565467" y="518414"/>
                  </a:lnTo>
                  <a:lnTo>
                    <a:pt x="569315" y="516128"/>
                  </a:lnTo>
                  <a:lnTo>
                    <a:pt x="568744" y="520065"/>
                  </a:lnTo>
                  <a:lnTo>
                    <a:pt x="571703" y="519430"/>
                  </a:lnTo>
                  <a:lnTo>
                    <a:pt x="571017" y="517398"/>
                  </a:lnTo>
                  <a:lnTo>
                    <a:pt x="573366" y="518033"/>
                  </a:lnTo>
                  <a:lnTo>
                    <a:pt x="574078" y="517398"/>
                  </a:lnTo>
                  <a:lnTo>
                    <a:pt x="575513" y="516128"/>
                  </a:lnTo>
                  <a:lnTo>
                    <a:pt x="576084" y="515620"/>
                  </a:lnTo>
                  <a:lnTo>
                    <a:pt x="577862" y="517398"/>
                  </a:lnTo>
                  <a:lnTo>
                    <a:pt x="575741" y="518541"/>
                  </a:lnTo>
                  <a:lnTo>
                    <a:pt x="580351" y="518795"/>
                  </a:lnTo>
                  <a:lnTo>
                    <a:pt x="578154" y="516890"/>
                  </a:lnTo>
                  <a:lnTo>
                    <a:pt x="580529" y="515620"/>
                  </a:lnTo>
                  <a:lnTo>
                    <a:pt x="581012" y="515366"/>
                  </a:lnTo>
                  <a:lnTo>
                    <a:pt x="578993" y="511937"/>
                  </a:lnTo>
                  <a:lnTo>
                    <a:pt x="581926" y="513715"/>
                  </a:lnTo>
                  <a:lnTo>
                    <a:pt x="581190" y="513969"/>
                  </a:lnTo>
                  <a:lnTo>
                    <a:pt x="584314" y="514223"/>
                  </a:lnTo>
                  <a:lnTo>
                    <a:pt x="584962" y="516509"/>
                  </a:lnTo>
                  <a:lnTo>
                    <a:pt x="585000" y="516763"/>
                  </a:lnTo>
                  <a:lnTo>
                    <a:pt x="584377" y="517156"/>
                  </a:lnTo>
                  <a:lnTo>
                    <a:pt x="583755" y="517550"/>
                  </a:lnTo>
                  <a:lnTo>
                    <a:pt x="583145" y="517766"/>
                  </a:lnTo>
                  <a:lnTo>
                    <a:pt x="583946" y="518172"/>
                  </a:lnTo>
                  <a:lnTo>
                    <a:pt x="584606" y="518375"/>
                  </a:lnTo>
                  <a:lnTo>
                    <a:pt x="585000" y="516775"/>
                  </a:lnTo>
                  <a:lnTo>
                    <a:pt x="588010" y="514858"/>
                  </a:lnTo>
                  <a:lnTo>
                    <a:pt x="589546" y="516255"/>
                  </a:lnTo>
                  <a:lnTo>
                    <a:pt x="589648" y="517652"/>
                  </a:lnTo>
                  <a:lnTo>
                    <a:pt x="588378" y="519938"/>
                  </a:lnTo>
                  <a:lnTo>
                    <a:pt x="588264" y="521208"/>
                  </a:lnTo>
                  <a:lnTo>
                    <a:pt x="590194" y="518287"/>
                  </a:lnTo>
                  <a:lnTo>
                    <a:pt x="594042" y="521589"/>
                  </a:lnTo>
                  <a:lnTo>
                    <a:pt x="595490" y="519684"/>
                  </a:lnTo>
                  <a:lnTo>
                    <a:pt x="595591" y="519417"/>
                  </a:lnTo>
                  <a:lnTo>
                    <a:pt x="595553" y="519607"/>
                  </a:lnTo>
                  <a:lnTo>
                    <a:pt x="595299" y="520573"/>
                  </a:lnTo>
                  <a:lnTo>
                    <a:pt x="595198" y="521589"/>
                  </a:lnTo>
                  <a:lnTo>
                    <a:pt x="596811" y="519303"/>
                  </a:lnTo>
                  <a:lnTo>
                    <a:pt x="597598" y="520319"/>
                  </a:lnTo>
                  <a:lnTo>
                    <a:pt x="597662" y="521081"/>
                  </a:lnTo>
                  <a:lnTo>
                    <a:pt x="597192" y="522351"/>
                  </a:lnTo>
                  <a:lnTo>
                    <a:pt x="600329" y="523748"/>
                  </a:lnTo>
                  <a:lnTo>
                    <a:pt x="598284" y="519303"/>
                  </a:lnTo>
                  <a:lnTo>
                    <a:pt x="597941" y="518541"/>
                  </a:lnTo>
                  <a:lnTo>
                    <a:pt x="597827" y="518287"/>
                  </a:lnTo>
                  <a:lnTo>
                    <a:pt x="597357" y="517271"/>
                  </a:lnTo>
                  <a:lnTo>
                    <a:pt x="600722" y="520446"/>
                  </a:lnTo>
                  <a:lnTo>
                    <a:pt x="600367" y="520573"/>
                  </a:lnTo>
                  <a:lnTo>
                    <a:pt x="600405" y="520954"/>
                  </a:lnTo>
                  <a:lnTo>
                    <a:pt x="599681" y="521208"/>
                  </a:lnTo>
                  <a:lnTo>
                    <a:pt x="603288" y="523367"/>
                  </a:lnTo>
                  <a:lnTo>
                    <a:pt x="607644" y="521716"/>
                  </a:lnTo>
                  <a:lnTo>
                    <a:pt x="610882" y="523875"/>
                  </a:lnTo>
                  <a:lnTo>
                    <a:pt x="610920" y="527989"/>
                  </a:lnTo>
                  <a:lnTo>
                    <a:pt x="613168" y="528320"/>
                  </a:lnTo>
                  <a:lnTo>
                    <a:pt x="619785" y="525907"/>
                  </a:lnTo>
                  <a:lnTo>
                    <a:pt x="624535" y="528193"/>
                  </a:lnTo>
                  <a:lnTo>
                    <a:pt x="623735" y="527558"/>
                  </a:lnTo>
                  <a:lnTo>
                    <a:pt x="624459" y="525907"/>
                  </a:lnTo>
                  <a:lnTo>
                    <a:pt x="625983" y="522478"/>
                  </a:lnTo>
                  <a:lnTo>
                    <a:pt x="626668" y="531241"/>
                  </a:lnTo>
                  <a:lnTo>
                    <a:pt x="629132" y="529907"/>
                  </a:lnTo>
                  <a:lnTo>
                    <a:pt x="628243" y="532130"/>
                  </a:lnTo>
                  <a:lnTo>
                    <a:pt x="628599" y="531622"/>
                  </a:lnTo>
                  <a:lnTo>
                    <a:pt x="631748" y="533400"/>
                  </a:lnTo>
                  <a:lnTo>
                    <a:pt x="635977" y="532257"/>
                  </a:lnTo>
                  <a:lnTo>
                    <a:pt x="641591" y="532384"/>
                  </a:lnTo>
                  <a:lnTo>
                    <a:pt x="640638" y="533400"/>
                  </a:lnTo>
                  <a:lnTo>
                    <a:pt x="640626" y="533654"/>
                  </a:lnTo>
                  <a:lnTo>
                    <a:pt x="642124" y="535432"/>
                  </a:lnTo>
                  <a:lnTo>
                    <a:pt x="645515" y="535940"/>
                  </a:lnTo>
                  <a:lnTo>
                    <a:pt x="647433" y="537337"/>
                  </a:lnTo>
                  <a:lnTo>
                    <a:pt x="648512" y="536194"/>
                  </a:lnTo>
                  <a:lnTo>
                    <a:pt x="649668" y="536829"/>
                  </a:lnTo>
                  <a:lnTo>
                    <a:pt x="649643" y="536194"/>
                  </a:lnTo>
                  <a:lnTo>
                    <a:pt x="649579" y="534670"/>
                  </a:lnTo>
                  <a:lnTo>
                    <a:pt x="653503" y="538988"/>
                  </a:lnTo>
                  <a:lnTo>
                    <a:pt x="658533" y="539496"/>
                  </a:lnTo>
                  <a:lnTo>
                    <a:pt x="663498" y="539750"/>
                  </a:lnTo>
                  <a:lnTo>
                    <a:pt x="667232" y="543179"/>
                  </a:lnTo>
                  <a:lnTo>
                    <a:pt x="666521" y="542925"/>
                  </a:lnTo>
                  <a:lnTo>
                    <a:pt x="665149" y="543814"/>
                  </a:lnTo>
                  <a:lnTo>
                    <a:pt x="665695" y="543941"/>
                  </a:lnTo>
                  <a:lnTo>
                    <a:pt x="671118" y="544449"/>
                  </a:lnTo>
                  <a:lnTo>
                    <a:pt x="671360" y="543179"/>
                  </a:lnTo>
                  <a:lnTo>
                    <a:pt x="671398" y="542925"/>
                  </a:lnTo>
                  <a:lnTo>
                    <a:pt x="671563" y="542036"/>
                  </a:lnTo>
                  <a:lnTo>
                    <a:pt x="670979" y="542925"/>
                  </a:lnTo>
                  <a:lnTo>
                    <a:pt x="670572" y="540766"/>
                  </a:lnTo>
                  <a:lnTo>
                    <a:pt x="671715" y="539623"/>
                  </a:lnTo>
                  <a:lnTo>
                    <a:pt x="673506" y="539115"/>
                  </a:lnTo>
                  <a:lnTo>
                    <a:pt x="674751" y="539496"/>
                  </a:lnTo>
                  <a:lnTo>
                    <a:pt x="671931" y="540258"/>
                  </a:lnTo>
                  <a:lnTo>
                    <a:pt x="673417" y="543179"/>
                  </a:lnTo>
                  <a:lnTo>
                    <a:pt x="673900" y="544690"/>
                  </a:lnTo>
                  <a:lnTo>
                    <a:pt x="673874" y="544918"/>
                  </a:lnTo>
                  <a:lnTo>
                    <a:pt x="673900" y="545211"/>
                  </a:lnTo>
                  <a:lnTo>
                    <a:pt x="674039" y="545503"/>
                  </a:lnTo>
                  <a:lnTo>
                    <a:pt x="674090" y="545299"/>
                  </a:lnTo>
                  <a:lnTo>
                    <a:pt x="674014" y="544995"/>
                  </a:lnTo>
                  <a:lnTo>
                    <a:pt x="673912" y="544703"/>
                  </a:lnTo>
                  <a:lnTo>
                    <a:pt x="674014" y="543941"/>
                  </a:lnTo>
                  <a:lnTo>
                    <a:pt x="674624" y="543306"/>
                  </a:lnTo>
                  <a:lnTo>
                    <a:pt x="674814" y="542544"/>
                  </a:lnTo>
                  <a:lnTo>
                    <a:pt x="675843" y="547624"/>
                  </a:lnTo>
                  <a:lnTo>
                    <a:pt x="676452" y="542544"/>
                  </a:lnTo>
                  <a:lnTo>
                    <a:pt x="676859" y="539115"/>
                  </a:lnTo>
                  <a:lnTo>
                    <a:pt x="676960" y="538226"/>
                  </a:lnTo>
                  <a:lnTo>
                    <a:pt x="679424" y="542290"/>
                  </a:lnTo>
                  <a:lnTo>
                    <a:pt x="678802" y="543433"/>
                  </a:lnTo>
                  <a:lnTo>
                    <a:pt x="680326" y="543433"/>
                  </a:lnTo>
                  <a:lnTo>
                    <a:pt x="682142" y="542290"/>
                  </a:lnTo>
                  <a:lnTo>
                    <a:pt x="683425" y="543179"/>
                  </a:lnTo>
                  <a:lnTo>
                    <a:pt x="682993" y="546100"/>
                  </a:lnTo>
                  <a:lnTo>
                    <a:pt x="681558" y="543814"/>
                  </a:lnTo>
                  <a:lnTo>
                    <a:pt x="680631" y="545973"/>
                  </a:lnTo>
                  <a:lnTo>
                    <a:pt x="682663" y="546608"/>
                  </a:lnTo>
                  <a:lnTo>
                    <a:pt x="683158" y="546100"/>
                  </a:lnTo>
                  <a:lnTo>
                    <a:pt x="686473" y="542671"/>
                  </a:lnTo>
                  <a:lnTo>
                    <a:pt x="687235" y="545973"/>
                  </a:lnTo>
                  <a:lnTo>
                    <a:pt x="686117" y="546354"/>
                  </a:lnTo>
                  <a:lnTo>
                    <a:pt x="684898" y="545846"/>
                  </a:lnTo>
                  <a:lnTo>
                    <a:pt x="683768" y="546227"/>
                  </a:lnTo>
                  <a:lnTo>
                    <a:pt x="684517" y="550164"/>
                  </a:lnTo>
                  <a:lnTo>
                    <a:pt x="685038" y="549402"/>
                  </a:lnTo>
                  <a:lnTo>
                    <a:pt x="686282" y="550545"/>
                  </a:lnTo>
                  <a:lnTo>
                    <a:pt x="686181" y="550418"/>
                  </a:lnTo>
                  <a:lnTo>
                    <a:pt x="686600" y="550837"/>
                  </a:lnTo>
                  <a:lnTo>
                    <a:pt x="687679" y="552157"/>
                  </a:lnTo>
                  <a:lnTo>
                    <a:pt x="687209" y="551421"/>
                  </a:lnTo>
                  <a:lnTo>
                    <a:pt x="688949" y="553085"/>
                  </a:lnTo>
                  <a:lnTo>
                    <a:pt x="688428" y="551942"/>
                  </a:lnTo>
                  <a:lnTo>
                    <a:pt x="689825" y="550418"/>
                  </a:lnTo>
                  <a:lnTo>
                    <a:pt x="690753" y="549402"/>
                  </a:lnTo>
                  <a:lnTo>
                    <a:pt x="693547" y="546354"/>
                  </a:lnTo>
                  <a:lnTo>
                    <a:pt x="693661" y="546227"/>
                  </a:lnTo>
                  <a:lnTo>
                    <a:pt x="693953" y="552831"/>
                  </a:lnTo>
                  <a:lnTo>
                    <a:pt x="694385" y="552577"/>
                  </a:lnTo>
                  <a:lnTo>
                    <a:pt x="697585" y="551942"/>
                  </a:lnTo>
                  <a:lnTo>
                    <a:pt x="696099" y="554736"/>
                  </a:lnTo>
                  <a:lnTo>
                    <a:pt x="696607" y="555879"/>
                  </a:lnTo>
                  <a:lnTo>
                    <a:pt x="697509" y="557403"/>
                  </a:lnTo>
                  <a:lnTo>
                    <a:pt x="696785" y="558038"/>
                  </a:lnTo>
                  <a:lnTo>
                    <a:pt x="699338" y="556387"/>
                  </a:lnTo>
                  <a:lnTo>
                    <a:pt x="698601" y="560959"/>
                  </a:lnTo>
                  <a:lnTo>
                    <a:pt x="702271" y="558419"/>
                  </a:lnTo>
                  <a:lnTo>
                    <a:pt x="701967" y="559435"/>
                  </a:lnTo>
                  <a:lnTo>
                    <a:pt x="702932" y="559308"/>
                  </a:lnTo>
                  <a:lnTo>
                    <a:pt x="703453" y="558546"/>
                  </a:lnTo>
                  <a:lnTo>
                    <a:pt x="703745" y="558419"/>
                  </a:lnTo>
                  <a:lnTo>
                    <a:pt x="707974" y="556641"/>
                  </a:lnTo>
                  <a:lnTo>
                    <a:pt x="709168" y="565277"/>
                  </a:lnTo>
                  <a:lnTo>
                    <a:pt x="715441" y="563118"/>
                  </a:lnTo>
                  <a:lnTo>
                    <a:pt x="720039" y="563245"/>
                  </a:lnTo>
                  <a:lnTo>
                    <a:pt x="720128" y="563118"/>
                  </a:lnTo>
                  <a:lnTo>
                    <a:pt x="722198" y="560451"/>
                  </a:lnTo>
                  <a:lnTo>
                    <a:pt x="726478" y="560578"/>
                  </a:lnTo>
                  <a:lnTo>
                    <a:pt x="726973" y="562610"/>
                  </a:lnTo>
                  <a:lnTo>
                    <a:pt x="723912" y="563499"/>
                  </a:lnTo>
                  <a:lnTo>
                    <a:pt x="725182" y="565785"/>
                  </a:lnTo>
                  <a:lnTo>
                    <a:pt x="726732" y="566166"/>
                  </a:lnTo>
                  <a:lnTo>
                    <a:pt x="729043" y="566039"/>
                  </a:lnTo>
                  <a:lnTo>
                    <a:pt x="728294" y="566674"/>
                  </a:lnTo>
                  <a:lnTo>
                    <a:pt x="728395" y="568833"/>
                  </a:lnTo>
                  <a:lnTo>
                    <a:pt x="729945" y="569341"/>
                  </a:lnTo>
                  <a:lnTo>
                    <a:pt x="730631" y="567207"/>
                  </a:lnTo>
                  <a:lnTo>
                    <a:pt x="729869" y="566674"/>
                  </a:lnTo>
                  <a:lnTo>
                    <a:pt x="730440" y="566039"/>
                  </a:lnTo>
                  <a:lnTo>
                    <a:pt x="731126" y="565277"/>
                  </a:lnTo>
                  <a:lnTo>
                    <a:pt x="732840" y="563372"/>
                  </a:lnTo>
                  <a:close/>
                </a:path>
                <a:path w="750570" h="579754">
                  <a:moveTo>
                    <a:pt x="736180" y="573595"/>
                  </a:moveTo>
                  <a:lnTo>
                    <a:pt x="735266" y="573392"/>
                  </a:lnTo>
                  <a:lnTo>
                    <a:pt x="735126" y="574040"/>
                  </a:lnTo>
                  <a:lnTo>
                    <a:pt x="736180" y="573595"/>
                  </a:lnTo>
                  <a:close/>
                </a:path>
                <a:path w="750570" h="579754">
                  <a:moveTo>
                    <a:pt x="736612" y="575856"/>
                  </a:moveTo>
                  <a:lnTo>
                    <a:pt x="735965" y="575919"/>
                  </a:lnTo>
                  <a:lnTo>
                    <a:pt x="736346" y="576249"/>
                  </a:lnTo>
                  <a:lnTo>
                    <a:pt x="736434" y="576084"/>
                  </a:lnTo>
                  <a:lnTo>
                    <a:pt x="736612" y="575856"/>
                  </a:lnTo>
                  <a:close/>
                </a:path>
                <a:path w="750570" h="579754">
                  <a:moveTo>
                    <a:pt x="737273" y="575792"/>
                  </a:moveTo>
                  <a:lnTo>
                    <a:pt x="737044" y="575678"/>
                  </a:lnTo>
                  <a:lnTo>
                    <a:pt x="736841" y="575602"/>
                  </a:lnTo>
                  <a:lnTo>
                    <a:pt x="736625" y="575856"/>
                  </a:lnTo>
                  <a:lnTo>
                    <a:pt x="737273" y="575792"/>
                  </a:lnTo>
                  <a:close/>
                </a:path>
                <a:path w="750570" h="579754">
                  <a:moveTo>
                    <a:pt x="738670" y="575652"/>
                  </a:moveTo>
                  <a:lnTo>
                    <a:pt x="737285" y="575805"/>
                  </a:lnTo>
                  <a:lnTo>
                    <a:pt x="737641" y="575983"/>
                  </a:lnTo>
                  <a:lnTo>
                    <a:pt x="738047" y="576287"/>
                  </a:lnTo>
                  <a:lnTo>
                    <a:pt x="738670" y="575652"/>
                  </a:lnTo>
                  <a:close/>
                </a:path>
                <a:path w="750570" h="579754">
                  <a:moveTo>
                    <a:pt x="739127" y="563880"/>
                  </a:moveTo>
                  <a:lnTo>
                    <a:pt x="732243" y="568325"/>
                  </a:lnTo>
                  <a:lnTo>
                    <a:pt x="730186" y="570611"/>
                  </a:lnTo>
                  <a:lnTo>
                    <a:pt x="728992" y="571246"/>
                  </a:lnTo>
                  <a:lnTo>
                    <a:pt x="731100" y="571246"/>
                  </a:lnTo>
                  <a:lnTo>
                    <a:pt x="733640" y="570357"/>
                  </a:lnTo>
                  <a:lnTo>
                    <a:pt x="735812" y="570357"/>
                  </a:lnTo>
                  <a:lnTo>
                    <a:pt x="735482" y="572262"/>
                  </a:lnTo>
                  <a:lnTo>
                    <a:pt x="733526" y="572262"/>
                  </a:lnTo>
                  <a:lnTo>
                    <a:pt x="732396" y="573024"/>
                  </a:lnTo>
                  <a:lnTo>
                    <a:pt x="734720" y="573278"/>
                  </a:lnTo>
                  <a:lnTo>
                    <a:pt x="735266" y="573392"/>
                  </a:lnTo>
                  <a:lnTo>
                    <a:pt x="735520" y="572262"/>
                  </a:lnTo>
                  <a:lnTo>
                    <a:pt x="735825" y="570865"/>
                  </a:lnTo>
                  <a:lnTo>
                    <a:pt x="736003" y="570357"/>
                  </a:lnTo>
                  <a:lnTo>
                    <a:pt x="736180" y="569849"/>
                  </a:lnTo>
                  <a:lnTo>
                    <a:pt x="737730" y="569976"/>
                  </a:lnTo>
                  <a:lnTo>
                    <a:pt x="737755" y="569849"/>
                  </a:lnTo>
                  <a:lnTo>
                    <a:pt x="739127" y="563880"/>
                  </a:lnTo>
                  <a:close/>
                </a:path>
                <a:path w="750570" h="579754">
                  <a:moveTo>
                    <a:pt x="740105" y="570611"/>
                  </a:moveTo>
                  <a:lnTo>
                    <a:pt x="739317" y="570357"/>
                  </a:lnTo>
                  <a:lnTo>
                    <a:pt x="739736" y="571131"/>
                  </a:lnTo>
                  <a:lnTo>
                    <a:pt x="740105" y="570611"/>
                  </a:lnTo>
                  <a:close/>
                </a:path>
                <a:path w="750570" h="579754">
                  <a:moveTo>
                    <a:pt x="740143" y="571881"/>
                  </a:moveTo>
                  <a:lnTo>
                    <a:pt x="739736" y="571131"/>
                  </a:lnTo>
                  <a:lnTo>
                    <a:pt x="738593" y="572770"/>
                  </a:lnTo>
                  <a:lnTo>
                    <a:pt x="737819" y="572897"/>
                  </a:lnTo>
                  <a:lnTo>
                    <a:pt x="736180" y="573595"/>
                  </a:lnTo>
                  <a:lnTo>
                    <a:pt x="738238" y="574040"/>
                  </a:lnTo>
                  <a:lnTo>
                    <a:pt x="740143" y="571881"/>
                  </a:lnTo>
                  <a:close/>
                </a:path>
                <a:path w="750570" h="579754">
                  <a:moveTo>
                    <a:pt x="748042" y="575449"/>
                  </a:moveTo>
                  <a:lnTo>
                    <a:pt x="748004" y="572439"/>
                  </a:lnTo>
                  <a:lnTo>
                    <a:pt x="746404" y="571538"/>
                  </a:lnTo>
                  <a:lnTo>
                    <a:pt x="743673" y="572668"/>
                  </a:lnTo>
                  <a:lnTo>
                    <a:pt x="743661" y="571804"/>
                  </a:lnTo>
                  <a:lnTo>
                    <a:pt x="744435" y="571182"/>
                  </a:lnTo>
                  <a:lnTo>
                    <a:pt x="744816" y="570649"/>
                  </a:lnTo>
                  <a:lnTo>
                    <a:pt x="742861" y="571576"/>
                  </a:lnTo>
                  <a:lnTo>
                    <a:pt x="740181" y="573544"/>
                  </a:lnTo>
                  <a:lnTo>
                    <a:pt x="739470" y="576732"/>
                  </a:lnTo>
                  <a:lnTo>
                    <a:pt x="742137" y="574344"/>
                  </a:lnTo>
                  <a:lnTo>
                    <a:pt x="741781" y="575716"/>
                  </a:lnTo>
                  <a:lnTo>
                    <a:pt x="744855" y="572795"/>
                  </a:lnTo>
                  <a:lnTo>
                    <a:pt x="746036" y="572935"/>
                  </a:lnTo>
                  <a:lnTo>
                    <a:pt x="746061" y="574649"/>
                  </a:lnTo>
                  <a:lnTo>
                    <a:pt x="745312" y="575678"/>
                  </a:lnTo>
                  <a:lnTo>
                    <a:pt x="746074" y="575068"/>
                  </a:lnTo>
                  <a:lnTo>
                    <a:pt x="746480" y="577113"/>
                  </a:lnTo>
                  <a:lnTo>
                    <a:pt x="748042" y="575449"/>
                  </a:lnTo>
                  <a:close/>
                </a:path>
                <a:path w="750570" h="579754">
                  <a:moveTo>
                    <a:pt x="750023" y="577075"/>
                  </a:moveTo>
                  <a:lnTo>
                    <a:pt x="748842" y="576948"/>
                  </a:lnTo>
                  <a:lnTo>
                    <a:pt x="746518" y="579678"/>
                  </a:lnTo>
                  <a:lnTo>
                    <a:pt x="748487" y="579602"/>
                  </a:lnTo>
                  <a:lnTo>
                    <a:pt x="749261" y="578993"/>
                  </a:lnTo>
                  <a:lnTo>
                    <a:pt x="750023" y="57707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718420" y="3742149"/>
              <a:ext cx="2931795" cy="6443980"/>
            </a:xfrm>
            <a:custGeom>
              <a:avLst/>
              <a:gdLst/>
              <a:ahLst/>
              <a:cxnLst/>
              <a:rect l="l" t="t" r="r" b="b"/>
              <a:pathLst>
                <a:path w="2931795" h="6443980">
                  <a:moveTo>
                    <a:pt x="13068" y="6035764"/>
                  </a:moveTo>
                  <a:lnTo>
                    <a:pt x="7353" y="6026836"/>
                  </a:lnTo>
                  <a:lnTo>
                    <a:pt x="9118" y="6033186"/>
                  </a:lnTo>
                  <a:lnTo>
                    <a:pt x="13068" y="6035764"/>
                  </a:lnTo>
                  <a:close/>
                </a:path>
                <a:path w="2931795" h="6443980">
                  <a:moveTo>
                    <a:pt x="13855" y="6036996"/>
                  </a:moveTo>
                  <a:lnTo>
                    <a:pt x="13804" y="6036526"/>
                  </a:lnTo>
                  <a:lnTo>
                    <a:pt x="13068" y="6035764"/>
                  </a:lnTo>
                  <a:lnTo>
                    <a:pt x="13855" y="6036996"/>
                  </a:lnTo>
                  <a:close/>
                </a:path>
                <a:path w="2931795" h="6443980">
                  <a:moveTo>
                    <a:pt x="106273" y="6031839"/>
                  </a:moveTo>
                  <a:lnTo>
                    <a:pt x="105981" y="6031712"/>
                  </a:lnTo>
                  <a:lnTo>
                    <a:pt x="105587" y="6031712"/>
                  </a:lnTo>
                  <a:lnTo>
                    <a:pt x="106273" y="6031839"/>
                  </a:lnTo>
                  <a:close/>
                </a:path>
                <a:path w="2931795" h="6443980">
                  <a:moveTo>
                    <a:pt x="119545" y="6348539"/>
                  </a:moveTo>
                  <a:lnTo>
                    <a:pt x="119443" y="6348400"/>
                  </a:lnTo>
                  <a:lnTo>
                    <a:pt x="119189" y="6348616"/>
                  </a:lnTo>
                  <a:lnTo>
                    <a:pt x="119037" y="6348743"/>
                  </a:lnTo>
                  <a:lnTo>
                    <a:pt x="119354" y="6348641"/>
                  </a:lnTo>
                  <a:lnTo>
                    <a:pt x="119545" y="6348539"/>
                  </a:lnTo>
                  <a:close/>
                </a:path>
                <a:path w="2931795" h="6443980">
                  <a:moveTo>
                    <a:pt x="122174" y="6046343"/>
                  </a:moveTo>
                  <a:lnTo>
                    <a:pt x="122097" y="6045936"/>
                  </a:lnTo>
                  <a:lnTo>
                    <a:pt x="121945" y="6045657"/>
                  </a:lnTo>
                  <a:lnTo>
                    <a:pt x="121691" y="6045797"/>
                  </a:lnTo>
                  <a:lnTo>
                    <a:pt x="121881" y="6046013"/>
                  </a:lnTo>
                  <a:lnTo>
                    <a:pt x="122008" y="6046165"/>
                  </a:lnTo>
                  <a:lnTo>
                    <a:pt x="122174" y="6046343"/>
                  </a:lnTo>
                  <a:close/>
                </a:path>
                <a:path w="2931795" h="6443980">
                  <a:moveTo>
                    <a:pt x="125526" y="6163996"/>
                  </a:moveTo>
                  <a:lnTo>
                    <a:pt x="124307" y="6162726"/>
                  </a:lnTo>
                  <a:lnTo>
                    <a:pt x="125133" y="6163996"/>
                  </a:lnTo>
                  <a:lnTo>
                    <a:pt x="125526" y="6163996"/>
                  </a:lnTo>
                  <a:close/>
                </a:path>
                <a:path w="2931795" h="6443980">
                  <a:moveTo>
                    <a:pt x="127114" y="6378207"/>
                  </a:moveTo>
                  <a:lnTo>
                    <a:pt x="126746" y="6378041"/>
                  </a:lnTo>
                  <a:lnTo>
                    <a:pt x="125526" y="6379134"/>
                  </a:lnTo>
                  <a:lnTo>
                    <a:pt x="127114" y="6378207"/>
                  </a:lnTo>
                  <a:close/>
                </a:path>
                <a:path w="2931795" h="6443980">
                  <a:moveTo>
                    <a:pt x="131191" y="6054369"/>
                  </a:moveTo>
                  <a:lnTo>
                    <a:pt x="130657" y="6054369"/>
                  </a:lnTo>
                  <a:lnTo>
                    <a:pt x="130200" y="6054395"/>
                  </a:lnTo>
                  <a:lnTo>
                    <a:pt x="130162" y="6054699"/>
                  </a:lnTo>
                  <a:lnTo>
                    <a:pt x="130683" y="6054864"/>
                  </a:lnTo>
                  <a:lnTo>
                    <a:pt x="131025" y="6054636"/>
                  </a:lnTo>
                  <a:lnTo>
                    <a:pt x="131191" y="6054369"/>
                  </a:lnTo>
                  <a:close/>
                </a:path>
                <a:path w="2931795" h="6443980">
                  <a:moveTo>
                    <a:pt x="180797" y="6186856"/>
                  </a:moveTo>
                  <a:lnTo>
                    <a:pt x="163385" y="6172886"/>
                  </a:lnTo>
                  <a:lnTo>
                    <a:pt x="153885" y="6165266"/>
                  </a:lnTo>
                  <a:lnTo>
                    <a:pt x="130098" y="6141136"/>
                  </a:lnTo>
                  <a:lnTo>
                    <a:pt x="122783" y="6133516"/>
                  </a:lnTo>
                  <a:lnTo>
                    <a:pt x="121551" y="6132246"/>
                  </a:lnTo>
                  <a:lnTo>
                    <a:pt x="118922" y="6133516"/>
                  </a:lnTo>
                  <a:lnTo>
                    <a:pt x="112217" y="6128436"/>
                  </a:lnTo>
                  <a:lnTo>
                    <a:pt x="112522" y="6124626"/>
                  </a:lnTo>
                  <a:lnTo>
                    <a:pt x="100672" y="6118276"/>
                  </a:lnTo>
                  <a:lnTo>
                    <a:pt x="98120" y="6115736"/>
                  </a:lnTo>
                  <a:lnTo>
                    <a:pt x="80924" y="6091606"/>
                  </a:lnTo>
                  <a:lnTo>
                    <a:pt x="76720" y="6086526"/>
                  </a:lnTo>
                  <a:lnTo>
                    <a:pt x="71666" y="6080176"/>
                  </a:lnTo>
                  <a:lnTo>
                    <a:pt x="70116" y="6078906"/>
                  </a:lnTo>
                  <a:lnTo>
                    <a:pt x="65468" y="6075096"/>
                  </a:lnTo>
                  <a:lnTo>
                    <a:pt x="65735" y="6078906"/>
                  </a:lnTo>
                  <a:lnTo>
                    <a:pt x="60883" y="6072556"/>
                  </a:lnTo>
                  <a:lnTo>
                    <a:pt x="55283" y="6066206"/>
                  </a:lnTo>
                  <a:lnTo>
                    <a:pt x="51142" y="6059856"/>
                  </a:lnTo>
                  <a:lnTo>
                    <a:pt x="50685" y="6058586"/>
                  </a:lnTo>
                  <a:lnTo>
                    <a:pt x="49809" y="6057316"/>
                  </a:lnTo>
                  <a:lnTo>
                    <a:pt x="47282" y="6057316"/>
                  </a:lnTo>
                  <a:lnTo>
                    <a:pt x="46926" y="6056046"/>
                  </a:lnTo>
                  <a:lnTo>
                    <a:pt x="46215" y="6053506"/>
                  </a:lnTo>
                  <a:lnTo>
                    <a:pt x="47409" y="6052236"/>
                  </a:lnTo>
                  <a:lnTo>
                    <a:pt x="32931" y="6036996"/>
                  </a:lnTo>
                  <a:lnTo>
                    <a:pt x="30238" y="6030646"/>
                  </a:lnTo>
                  <a:lnTo>
                    <a:pt x="31496" y="6029376"/>
                  </a:lnTo>
                  <a:lnTo>
                    <a:pt x="31978" y="6025566"/>
                  </a:lnTo>
                  <a:lnTo>
                    <a:pt x="27000" y="6016676"/>
                  </a:lnTo>
                  <a:lnTo>
                    <a:pt x="22098" y="6010326"/>
                  </a:lnTo>
                  <a:lnTo>
                    <a:pt x="16433" y="6005246"/>
                  </a:lnTo>
                  <a:lnTo>
                    <a:pt x="11899" y="6001436"/>
                  </a:lnTo>
                  <a:lnTo>
                    <a:pt x="10375" y="6001436"/>
                  </a:lnTo>
                  <a:lnTo>
                    <a:pt x="12204" y="6003976"/>
                  </a:lnTo>
                  <a:lnTo>
                    <a:pt x="14351" y="6009056"/>
                  </a:lnTo>
                  <a:lnTo>
                    <a:pt x="13093" y="6010326"/>
                  </a:lnTo>
                  <a:lnTo>
                    <a:pt x="8026" y="6003976"/>
                  </a:lnTo>
                  <a:lnTo>
                    <a:pt x="4089" y="6005246"/>
                  </a:lnTo>
                  <a:lnTo>
                    <a:pt x="838" y="6006516"/>
                  </a:lnTo>
                  <a:lnTo>
                    <a:pt x="0" y="6010326"/>
                  </a:lnTo>
                  <a:lnTo>
                    <a:pt x="3314" y="6021756"/>
                  </a:lnTo>
                  <a:lnTo>
                    <a:pt x="13385" y="6031916"/>
                  </a:lnTo>
                  <a:lnTo>
                    <a:pt x="13804" y="6036526"/>
                  </a:lnTo>
                  <a:lnTo>
                    <a:pt x="16764" y="6039536"/>
                  </a:lnTo>
                  <a:lnTo>
                    <a:pt x="16383" y="6040806"/>
                  </a:lnTo>
                  <a:lnTo>
                    <a:pt x="16814" y="6043346"/>
                  </a:lnTo>
                  <a:lnTo>
                    <a:pt x="18059" y="6045886"/>
                  </a:lnTo>
                  <a:lnTo>
                    <a:pt x="29921" y="6054776"/>
                  </a:lnTo>
                  <a:lnTo>
                    <a:pt x="29362" y="6056046"/>
                  </a:lnTo>
                  <a:lnTo>
                    <a:pt x="23241" y="6050966"/>
                  </a:lnTo>
                  <a:lnTo>
                    <a:pt x="27825" y="6059856"/>
                  </a:lnTo>
                  <a:lnTo>
                    <a:pt x="30238" y="6059856"/>
                  </a:lnTo>
                  <a:lnTo>
                    <a:pt x="30721" y="6058586"/>
                  </a:lnTo>
                  <a:lnTo>
                    <a:pt x="31559" y="6057316"/>
                  </a:lnTo>
                  <a:lnTo>
                    <a:pt x="35026" y="6059856"/>
                  </a:lnTo>
                  <a:lnTo>
                    <a:pt x="37211" y="6066206"/>
                  </a:lnTo>
                  <a:lnTo>
                    <a:pt x="34455" y="6066206"/>
                  </a:lnTo>
                  <a:lnTo>
                    <a:pt x="40932" y="6071286"/>
                  </a:lnTo>
                  <a:lnTo>
                    <a:pt x="40627" y="6072556"/>
                  </a:lnTo>
                  <a:lnTo>
                    <a:pt x="38950" y="6071286"/>
                  </a:lnTo>
                  <a:lnTo>
                    <a:pt x="36550" y="6070016"/>
                  </a:lnTo>
                  <a:lnTo>
                    <a:pt x="42151" y="6073826"/>
                  </a:lnTo>
                  <a:lnTo>
                    <a:pt x="48729" y="6083986"/>
                  </a:lnTo>
                  <a:lnTo>
                    <a:pt x="53009" y="6085256"/>
                  </a:lnTo>
                  <a:lnTo>
                    <a:pt x="56299" y="6090336"/>
                  </a:lnTo>
                  <a:lnTo>
                    <a:pt x="61214" y="6096686"/>
                  </a:lnTo>
                  <a:lnTo>
                    <a:pt x="64998" y="6101766"/>
                  </a:lnTo>
                  <a:lnTo>
                    <a:pt x="64947" y="6105576"/>
                  </a:lnTo>
                  <a:lnTo>
                    <a:pt x="67246" y="6105576"/>
                  </a:lnTo>
                  <a:lnTo>
                    <a:pt x="75882" y="6111926"/>
                  </a:lnTo>
                  <a:lnTo>
                    <a:pt x="80314" y="6115736"/>
                  </a:lnTo>
                  <a:lnTo>
                    <a:pt x="74396" y="6114466"/>
                  </a:lnTo>
                  <a:lnTo>
                    <a:pt x="78257" y="6118276"/>
                  </a:lnTo>
                  <a:lnTo>
                    <a:pt x="83070" y="6123356"/>
                  </a:lnTo>
                  <a:lnTo>
                    <a:pt x="93637" y="6134786"/>
                  </a:lnTo>
                  <a:lnTo>
                    <a:pt x="90424" y="6136056"/>
                  </a:lnTo>
                  <a:lnTo>
                    <a:pt x="95300" y="6137326"/>
                  </a:lnTo>
                  <a:lnTo>
                    <a:pt x="101168" y="6142406"/>
                  </a:lnTo>
                  <a:lnTo>
                    <a:pt x="107569" y="6148756"/>
                  </a:lnTo>
                  <a:lnTo>
                    <a:pt x="112598" y="6152566"/>
                  </a:lnTo>
                  <a:lnTo>
                    <a:pt x="117690" y="6156376"/>
                  </a:lnTo>
                  <a:lnTo>
                    <a:pt x="122796" y="6161456"/>
                  </a:lnTo>
                  <a:lnTo>
                    <a:pt x="127812" y="6163996"/>
                  </a:lnTo>
                  <a:lnTo>
                    <a:pt x="125526" y="6163996"/>
                  </a:lnTo>
                  <a:lnTo>
                    <a:pt x="130441" y="6169076"/>
                  </a:lnTo>
                  <a:lnTo>
                    <a:pt x="131216" y="6171616"/>
                  </a:lnTo>
                  <a:lnTo>
                    <a:pt x="134924" y="6175426"/>
                  </a:lnTo>
                  <a:lnTo>
                    <a:pt x="138480" y="6172886"/>
                  </a:lnTo>
                  <a:lnTo>
                    <a:pt x="149415" y="6181776"/>
                  </a:lnTo>
                  <a:lnTo>
                    <a:pt x="156578" y="6184316"/>
                  </a:lnTo>
                  <a:lnTo>
                    <a:pt x="157327" y="6186856"/>
                  </a:lnTo>
                  <a:lnTo>
                    <a:pt x="180797" y="6186856"/>
                  </a:lnTo>
                  <a:close/>
                </a:path>
                <a:path w="2931795" h="6443980">
                  <a:moveTo>
                    <a:pt x="193929" y="6080595"/>
                  </a:moveTo>
                  <a:lnTo>
                    <a:pt x="192405" y="6079096"/>
                  </a:lnTo>
                  <a:lnTo>
                    <a:pt x="191998" y="6080163"/>
                  </a:lnTo>
                  <a:lnTo>
                    <a:pt x="193128" y="6080125"/>
                  </a:lnTo>
                  <a:lnTo>
                    <a:pt x="193929" y="6080595"/>
                  </a:lnTo>
                  <a:close/>
                </a:path>
                <a:path w="2931795" h="6443980">
                  <a:moveTo>
                    <a:pt x="194525" y="6081166"/>
                  </a:moveTo>
                  <a:lnTo>
                    <a:pt x="194386" y="6080887"/>
                  </a:lnTo>
                  <a:lnTo>
                    <a:pt x="194183" y="6080709"/>
                  </a:lnTo>
                  <a:lnTo>
                    <a:pt x="193929" y="6080595"/>
                  </a:lnTo>
                  <a:lnTo>
                    <a:pt x="194525" y="6081166"/>
                  </a:lnTo>
                  <a:close/>
                </a:path>
                <a:path w="2931795" h="6443980">
                  <a:moveTo>
                    <a:pt x="198894" y="6226226"/>
                  </a:moveTo>
                  <a:lnTo>
                    <a:pt x="196850" y="6223698"/>
                  </a:lnTo>
                  <a:lnTo>
                    <a:pt x="197739" y="6225667"/>
                  </a:lnTo>
                  <a:lnTo>
                    <a:pt x="198894" y="6226226"/>
                  </a:lnTo>
                  <a:close/>
                </a:path>
                <a:path w="2931795" h="6443980">
                  <a:moveTo>
                    <a:pt x="199161" y="6228766"/>
                  </a:moveTo>
                  <a:lnTo>
                    <a:pt x="197739" y="6225667"/>
                  </a:lnTo>
                  <a:lnTo>
                    <a:pt x="188417" y="6221146"/>
                  </a:lnTo>
                  <a:lnTo>
                    <a:pt x="199161" y="6228766"/>
                  </a:lnTo>
                  <a:close/>
                </a:path>
                <a:path w="2931795" h="6443980">
                  <a:moveTo>
                    <a:pt x="208038" y="6079604"/>
                  </a:moveTo>
                  <a:lnTo>
                    <a:pt x="207987" y="6079363"/>
                  </a:lnTo>
                  <a:lnTo>
                    <a:pt x="207911" y="6079731"/>
                  </a:lnTo>
                  <a:lnTo>
                    <a:pt x="207924" y="6080087"/>
                  </a:lnTo>
                  <a:lnTo>
                    <a:pt x="207987" y="6080442"/>
                  </a:lnTo>
                  <a:lnTo>
                    <a:pt x="208038" y="6079998"/>
                  </a:lnTo>
                  <a:lnTo>
                    <a:pt x="208038" y="6079604"/>
                  </a:lnTo>
                  <a:close/>
                </a:path>
                <a:path w="2931795" h="6443980">
                  <a:moveTo>
                    <a:pt x="225386" y="6082677"/>
                  </a:moveTo>
                  <a:lnTo>
                    <a:pt x="224193" y="6083897"/>
                  </a:lnTo>
                  <a:lnTo>
                    <a:pt x="224739" y="6083998"/>
                  </a:lnTo>
                  <a:lnTo>
                    <a:pt x="224955" y="6083643"/>
                  </a:lnTo>
                  <a:lnTo>
                    <a:pt x="225183" y="6083185"/>
                  </a:lnTo>
                  <a:lnTo>
                    <a:pt x="225386" y="6082677"/>
                  </a:lnTo>
                  <a:close/>
                </a:path>
                <a:path w="2931795" h="6443980">
                  <a:moveTo>
                    <a:pt x="236410" y="6226594"/>
                  </a:moveTo>
                  <a:lnTo>
                    <a:pt x="236385" y="6226226"/>
                  </a:lnTo>
                  <a:lnTo>
                    <a:pt x="233337" y="6223686"/>
                  </a:lnTo>
                  <a:lnTo>
                    <a:pt x="236410" y="6226594"/>
                  </a:lnTo>
                  <a:close/>
                </a:path>
                <a:path w="2931795" h="6443980">
                  <a:moveTo>
                    <a:pt x="247370" y="6087491"/>
                  </a:moveTo>
                  <a:lnTo>
                    <a:pt x="247357" y="6086830"/>
                  </a:lnTo>
                  <a:lnTo>
                    <a:pt x="247230" y="6085967"/>
                  </a:lnTo>
                  <a:lnTo>
                    <a:pt x="246722" y="6085776"/>
                  </a:lnTo>
                  <a:lnTo>
                    <a:pt x="246341" y="6088697"/>
                  </a:lnTo>
                  <a:lnTo>
                    <a:pt x="246037" y="6089955"/>
                  </a:lnTo>
                  <a:lnTo>
                    <a:pt x="246418" y="6088786"/>
                  </a:lnTo>
                  <a:lnTo>
                    <a:pt x="246849" y="6088240"/>
                  </a:lnTo>
                  <a:lnTo>
                    <a:pt x="247332" y="6088062"/>
                  </a:lnTo>
                  <a:lnTo>
                    <a:pt x="247370" y="6087491"/>
                  </a:lnTo>
                  <a:close/>
                </a:path>
                <a:path w="2931795" h="6443980">
                  <a:moveTo>
                    <a:pt x="268122" y="6263856"/>
                  </a:moveTo>
                  <a:lnTo>
                    <a:pt x="267970" y="6263056"/>
                  </a:lnTo>
                  <a:lnTo>
                    <a:pt x="268122" y="6263856"/>
                  </a:lnTo>
                  <a:close/>
                </a:path>
                <a:path w="2931795" h="6443980">
                  <a:moveTo>
                    <a:pt x="270344" y="6268161"/>
                  </a:moveTo>
                  <a:lnTo>
                    <a:pt x="269138" y="6266485"/>
                  </a:lnTo>
                  <a:lnTo>
                    <a:pt x="268579" y="6265100"/>
                  </a:lnTo>
                  <a:lnTo>
                    <a:pt x="268249" y="6263856"/>
                  </a:lnTo>
                  <a:lnTo>
                    <a:pt x="268122" y="6263856"/>
                  </a:lnTo>
                  <a:lnTo>
                    <a:pt x="266750" y="6264503"/>
                  </a:lnTo>
                  <a:lnTo>
                    <a:pt x="264337" y="6264072"/>
                  </a:lnTo>
                  <a:lnTo>
                    <a:pt x="264414" y="6264605"/>
                  </a:lnTo>
                  <a:lnTo>
                    <a:pt x="270344" y="6268161"/>
                  </a:lnTo>
                  <a:close/>
                </a:path>
                <a:path w="2931795" h="6443980">
                  <a:moveTo>
                    <a:pt x="281089" y="6269863"/>
                  </a:moveTo>
                  <a:lnTo>
                    <a:pt x="272859" y="6263056"/>
                  </a:lnTo>
                  <a:lnTo>
                    <a:pt x="271500" y="6265596"/>
                  </a:lnTo>
                  <a:lnTo>
                    <a:pt x="281089" y="6269863"/>
                  </a:lnTo>
                  <a:close/>
                </a:path>
                <a:path w="2931795" h="6443980">
                  <a:moveTo>
                    <a:pt x="283591" y="6271946"/>
                  </a:moveTo>
                  <a:lnTo>
                    <a:pt x="282829" y="6270625"/>
                  </a:lnTo>
                  <a:lnTo>
                    <a:pt x="281089" y="6269863"/>
                  </a:lnTo>
                  <a:lnTo>
                    <a:pt x="283591" y="6271946"/>
                  </a:lnTo>
                  <a:close/>
                </a:path>
                <a:path w="2931795" h="6443980">
                  <a:moveTo>
                    <a:pt x="291287" y="6101931"/>
                  </a:moveTo>
                  <a:lnTo>
                    <a:pt x="290969" y="6102096"/>
                  </a:lnTo>
                  <a:lnTo>
                    <a:pt x="290664" y="6102235"/>
                  </a:lnTo>
                  <a:lnTo>
                    <a:pt x="290334" y="6102350"/>
                  </a:lnTo>
                  <a:lnTo>
                    <a:pt x="290322" y="6102883"/>
                  </a:lnTo>
                  <a:lnTo>
                    <a:pt x="290703" y="6102693"/>
                  </a:lnTo>
                  <a:lnTo>
                    <a:pt x="291007" y="6102362"/>
                  </a:lnTo>
                  <a:lnTo>
                    <a:pt x="291287" y="6101931"/>
                  </a:lnTo>
                  <a:close/>
                </a:path>
                <a:path w="2931795" h="6443980">
                  <a:moveTo>
                    <a:pt x="310959" y="6094984"/>
                  </a:moveTo>
                  <a:lnTo>
                    <a:pt x="309041" y="6092520"/>
                  </a:lnTo>
                  <a:lnTo>
                    <a:pt x="307162" y="6092634"/>
                  </a:lnTo>
                  <a:lnTo>
                    <a:pt x="305447" y="6095085"/>
                  </a:lnTo>
                  <a:lnTo>
                    <a:pt x="304927" y="6094374"/>
                  </a:lnTo>
                  <a:lnTo>
                    <a:pt x="305219" y="6093422"/>
                  </a:lnTo>
                  <a:lnTo>
                    <a:pt x="305231" y="6092774"/>
                  </a:lnTo>
                  <a:lnTo>
                    <a:pt x="304101" y="6094615"/>
                  </a:lnTo>
                  <a:lnTo>
                    <a:pt x="302869" y="6097740"/>
                  </a:lnTo>
                  <a:lnTo>
                    <a:pt x="304152" y="6100788"/>
                  </a:lnTo>
                  <a:lnTo>
                    <a:pt x="305104" y="6097321"/>
                  </a:lnTo>
                  <a:lnTo>
                    <a:pt x="305638" y="6098654"/>
                  </a:lnTo>
                  <a:lnTo>
                    <a:pt x="306552" y="6094539"/>
                  </a:lnTo>
                  <a:lnTo>
                    <a:pt x="307657" y="6094006"/>
                  </a:lnTo>
                  <a:lnTo>
                    <a:pt x="308749" y="6095390"/>
                  </a:lnTo>
                  <a:lnTo>
                    <a:pt x="308737" y="6096686"/>
                  </a:lnTo>
                  <a:lnTo>
                    <a:pt x="309016" y="6095746"/>
                  </a:lnTo>
                  <a:lnTo>
                    <a:pt x="310667" y="6097219"/>
                  </a:lnTo>
                  <a:lnTo>
                    <a:pt x="310959" y="6094984"/>
                  </a:lnTo>
                  <a:close/>
                </a:path>
                <a:path w="2931795" h="6443980">
                  <a:moveTo>
                    <a:pt x="314286" y="6097219"/>
                  </a:moveTo>
                  <a:lnTo>
                    <a:pt x="313728" y="6095250"/>
                  </a:lnTo>
                  <a:lnTo>
                    <a:pt x="312623" y="6095784"/>
                  </a:lnTo>
                  <a:lnTo>
                    <a:pt x="312318" y="6099302"/>
                  </a:lnTo>
                  <a:lnTo>
                    <a:pt x="314007" y="6098171"/>
                  </a:lnTo>
                  <a:lnTo>
                    <a:pt x="314286" y="6097219"/>
                  </a:lnTo>
                  <a:close/>
                </a:path>
                <a:path w="2931795" h="6443980">
                  <a:moveTo>
                    <a:pt x="348348" y="0"/>
                  </a:moveTo>
                  <a:lnTo>
                    <a:pt x="346189" y="1003"/>
                  </a:lnTo>
                  <a:lnTo>
                    <a:pt x="347230" y="1143"/>
                  </a:lnTo>
                  <a:lnTo>
                    <a:pt x="348348" y="0"/>
                  </a:lnTo>
                  <a:close/>
                </a:path>
                <a:path w="2931795" h="6443980">
                  <a:moveTo>
                    <a:pt x="522008" y="6438"/>
                  </a:moveTo>
                  <a:lnTo>
                    <a:pt x="521449" y="4762"/>
                  </a:lnTo>
                  <a:lnTo>
                    <a:pt x="519874" y="3606"/>
                  </a:lnTo>
                  <a:lnTo>
                    <a:pt x="518769" y="5168"/>
                  </a:lnTo>
                  <a:lnTo>
                    <a:pt x="520065" y="5473"/>
                  </a:lnTo>
                  <a:lnTo>
                    <a:pt x="521309" y="6819"/>
                  </a:lnTo>
                  <a:lnTo>
                    <a:pt x="522008" y="6438"/>
                  </a:lnTo>
                  <a:close/>
                </a:path>
                <a:path w="2931795" h="6443980">
                  <a:moveTo>
                    <a:pt x="560692" y="6392596"/>
                  </a:moveTo>
                  <a:lnTo>
                    <a:pt x="552450" y="6386246"/>
                  </a:lnTo>
                  <a:lnTo>
                    <a:pt x="553948" y="6387516"/>
                  </a:lnTo>
                  <a:lnTo>
                    <a:pt x="551383" y="6387516"/>
                  </a:lnTo>
                  <a:lnTo>
                    <a:pt x="560692" y="6392596"/>
                  </a:lnTo>
                  <a:close/>
                </a:path>
                <a:path w="2931795" h="6443980">
                  <a:moveTo>
                    <a:pt x="582282" y="6591"/>
                  </a:moveTo>
                  <a:lnTo>
                    <a:pt x="580517" y="7429"/>
                  </a:lnTo>
                  <a:lnTo>
                    <a:pt x="580644" y="10769"/>
                  </a:lnTo>
                  <a:lnTo>
                    <a:pt x="581685" y="10261"/>
                  </a:lnTo>
                  <a:lnTo>
                    <a:pt x="582282" y="6591"/>
                  </a:lnTo>
                  <a:close/>
                </a:path>
                <a:path w="2931795" h="6443980">
                  <a:moveTo>
                    <a:pt x="585165" y="6376086"/>
                  </a:moveTo>
                  <a:lnTo>
                    <a:pt x="581190" y="6373546"/>
                  </a:lnTo>
                  <a:lnTo>
                    <a:pt x="580923" y="6374244"/>
                  </a:lnTo>
                  <a:lnTo>
                    <a:pt x="585165" y="6376086"/>
                  </a:lnTo>
                  <a:close/>
                </a:path>
                <a:path w="2931795" h="6443980">
                  <a:moveTo>
                    <a:pt x="674217" y="6393866"/>
                  </a:moveTo>
                  <a:lnTo>
                    <a:pt x="670763" y="6392596"/>
                  </a:lnTo>
                  <a:lnTo>
                    <a:pt x="670636" y="6392837"/>
                  </a:lnTo>
                  <a:lnTo>
                    <a:pt x="674217" y="6393866"/>
                  </a:lnTo>
                  <a:close/>
                </a:path>
                <a:path w="2931795" h="6443980">
                  <a:moveTo>
                    <a:pt x="715365" y="28981"/>
                  </a:moveTo>
                  <a:lnTo>
                    <a:pt x="714489" y="29057"/>
                  </a:lnTo>
                  <a:lnTo>
                    <a:pt x="713600" y="29159"/>
                  </a:lnTo>
                  <a:lnTo>
                    <a:pt x="712711" y="29311"/>
                  </a:lnTo>
                  <a:lnTo>
                    <a:pt x="714641" y="29171"/>
                  </a:lnTo>
                  <a:lnTo>
                    <a:pt x="715365" y="28981"/>
                  </a:lnTo>
                  <a:close/>
                </a:path>
                <a:path w="2931795" h="6443980">
                  <a:moveTo>
                    <a:pt x="720839" y="49885"/>
                  </a:moveTo>
                  <a:lnTo>
                    <a:pt x="718616" y="50088"/>
                  </a:lnTo>
                  <a:lnTo>
                    <a:pt x="719569" y="52070"/>
                  </a:lnTo>
                  <a:lnTo>
                    <a:pt x="720839" y="49885"/>
                  </a:lnTo>
                  <a:close/>
                </a:path>
                <a:path w="2931795" h="6443980">
                  <a:moveTo>
                    <a:pt x="737628" y="39319"/>
                  </a:moveTo>
                  <a:lnTo>
                    <a:pt x="737006" y="40855"/>
                  </a:lnTo>
                  <a:lnTo>
                    <a:pt x="737628" y="39319"/>
                  </a:lnTo>
                  <a:close/>
                </a:path>
                <a:path w="2931795" h="6443980">
                  <a:moveTo>
                    <a:pt x="737933" y="38328"/>
                  </a:moveTo>
                  <a:lnTo>
                    <a:pt x="736384" y="38303"/>
                  </a:lnTo>
                  <a:lnTo>
                    <a:pt x="737577" y="39281"/>
                  </a:lnTo>
                  <a:lnTo>
                    <a:pt x="737933" y="38328"/>
                  </a:lnTo>
                  <a:close/>
                </a:path>
                <a:path w="2931795" h="6443980">
                  <a:moveTo>
                    <a:pt x="815174" y="67652"/>
                  </a:moveTo>
                  <a:lnTo>
                    <a:pt x="813803" y="65887"/>
                  </a:lnTo>
                  <a:lnTo>
                    <a:pt x="814146" y="65328"/>
                  </a:lnTo>
                  <a:lnTo>
                    <a:pt x="812596" y="65811"/>
                  </a:lnTo>
                  <a:lnTo>
                    <a:pt x="812228" y="65938"/>
                  </a:lnTo>
                  <a:lnTo>
                    <a:pt x="813181" y="67411"/>
                  </a:lnTo>
                  <a:lnTo>
                    <a:pt x="815174" y="67652"/>
                  </a:lnTo>
                  <a:close/>
                </a:path>
                <a:path w="2931795" h="6443980">
                  <a:moveTo>
                    <a:pt x="825842" y="75336"/>
                  </a:moveTo>
                  <a:lnTo>
                    <a:pt x="825792" y="74739"/>
                  </a:lnTo>
                  <a:lnTo>
                    <a:pt x="822871" y="73190"/>
                  </a:lnTo>
                  <a:lnTo>
                    <a:pt x="825842" y="75336"/>
                  </a:lnTo>
                  <a:close/>
                </a:path>
                <a:path w="2931795" h="6443980">
                  <a:moveTo>
                    <a:pt x="827036" y="75399"/>
                  </a:moveTo>
                  <a:lnTo>
                    <a:pt x="825982" y="72440"/>
                  </a:lnTo>
                  <a:lnTo>
                    <a:pt x="825576" y="72351"/>
                  </a:lnTo>
                  <a:lnTo>
                    <a:pt x="825792" y="74739"/>
                  </a:lnTo>
                  <a:lnTo>
                    <a:pt x="827036" y="75399"/>
                  </a:lnTo>
                  <a:close/>
                </a:path>
                <a:path w="2931795" h="6443980">
                  <a:moveTo>
                    <a:pt x="827201" y="72707"/>
                  </a:moveTo>
                  <a:lnTo>
                    <a:pt x="824369" y="67881"/>
                  </a:lnTo>
                  <a:lnTo>
                    <a:pt x="825982" y="72440"/>
                  </a:lnTo>
                  <a:lnTo>
                    <a:pt x="827201" y="72707"/>
                  </a:lnTo>
                  <a:close/>
                </a:path>
                <a:path w="2931795" h="6443980">
                  <a:moveTo>
                    <a:pt x="835533" y="95745"/>
                  </a:moveTo>
                  <a:lnTo>
                    <a:pt x="835164" y="91363"/>
                  </a:lnTo>
                  <a:lnTo>
                    <a:pt x="833551" y="92570"/>
                  </a:lnTo>
                  <a:lnTo>
                    <a:pt x="834339" y="93218"/>
                  </a:lnTo>
                  <a:lnTo>
                    <a:pt x="834821" y="95745"/>
                  </a:lnTo>
                  <a:lnTo>
                    <a:pt x="835533" y="95745"/>
                  </a:lnTo>
                  <a:close/>
                </a:path>
                <a:path w="2931795" h="6443980">
                  <a:moveTo>
                    <a:pt x="836053" y="95745"/>
                  </a:moveTo>
                  <a:lnTo>
                    <a:pt x="835533" y="95745"/>
                  </a:lnTo>
                  <a:lnTo>
                    <a:pt x="835571" y="96189"/>
                  </a:lnTo>
                  <a:lnTo>
                    <a:pt x="836053" y="95745"/>
                  </a:lnTo>
                  <a:close/>
                </a:path>
                <a:path w="2931795" h="6443980">
                  <a:moveTo>
                    <a:pt x="836841" y="95034"/>
                  </a:moveTo>
                  <a:lnTo>
                    <a:pt x="836053" y="95745"/>
                  </a:lnTo>
                  <a:lnTo>
                    <a:pt x="836358" y="95745"/>
                  </a:lnTo>
                  <a:lnTo>
                    <a:pt x="836841" y="95034"/>
                  </a:lnTo>
                  <a:close/>
                </a:path>
                <a:path w="2931795" h="6443980">
                  <a:moveTo>
                    <a:pt x="837450" y="94145"/>
                  </a:moveTo>
                  <a:lnTo>
                    <a:pt x="836841" y="95034"/>
                  </a:lnTo>
                  <a:lnTo>
                    <a:pt x="837018" y="94869"/>
                  </a:lnTo>
                  <a:lnTo>
                    <a:pt x="837222" y="94589"/>
                  </a:lnTo>
                  <a:lnTo>
                    <a:pt x="837450" y="94145"/>
                  </a:lnTo>
                  <a:close/>
                </a:path>
                <a:path w="2931795" h="6443980">
                  <a:moveTo>
                    <a:pt x="859307" y="6438824"/>
                  </a:moveTo>
                  <a:lnTo>
                    <a:pt x="856157" y="6439052"/>
                  </a:lnTo>
                  <a:lnTo>
                    <a:pt x="857351" y="6439167"/>
                  </a:lnTo>
                  <a:lnTo>
                    <a:pt x="858481" y="6439116"/>
                  </a:lnTo>
                  <a:lnTo>
                    <a:pt x="859307" y="6438824"/>
                  </a:lnTo>
                  <a:close/>
                </a:path>
                <a:path w="2931795" h="6443980">
                  <a:moveTo>
                    <a:pt x="904278" y="6413881"/>
                  </a:moveTo>
                  <a:lnTo>
                    <a:pt x="894664" y="6414617"/>
                  </a:lnTo>
                  <a:lnTo>
                    <a:pt x="899160" y="6414884"/>
                  </a:lnTo>
                  <a:lnTo>
                    <a:pt x="904278" y="6413881"/>
                  </a:lnTo>
                  <a:close/>
                </a:path>
                <a:path w="2931795" h="6443980">
                  <a:moveTo>
                    <a:pt x="1432636" y="6385636"/>
                  </a:moveTo>
                  <a:lnTo>
                    <a:pt x="1432001" y="6385623"/>
                  </a:lnTo>
                  <a:lnTo>
                    <a:pt x="1431658" y="6385611"/>
                  </a:lnTo>
                  <a:lnTo>
                    <a:pt x="1431124" y="6385598"/>
                  </a:lnTo>
                  <a:lnTo>
                    <a:pt x="1432636" y="6385636"/>
                  </a:lnTo>
                  <a:close/>
                </a:path>
                <a:path w="2931795" h="6443980">
                  <a:moveTo>
                    <a:pt x="1436014" y="6379908"/>
                  </a:moveTo>
                  <a:lnTo>
                    <a:pt x="1431188" y="6379197"/>
                  </a:lnTo>
                  <a:lnTo>
                    <a:pt x="1433258" y="6380531"/>
                  </a:lnTo>
                  <a:lnTo>
                    <a:pt x="1429359" y="6382601"/>
                  </a:lnTo>
                  <a:lnTo>
                    <a:pt x="1426337" y="6384569"/>
                  </a:lnTo>
                  <a:lnTo>
                    <a:pt x="1431124" y="6385598"/>
                  </a:lnTo>
                  <a:lnTo>
                    <a:pt x="1432179" y="6384163"/>
                  </a:lnTo>
                  <a:lnTo>
                    <a:pt x="1435087" y="6381915"/>
                  </a:lnTo>
                  <a:lnTo>
                    <a:pt x="1436014" y="6379908"/>
                  </a:lnTo>
                  <a:close/>
                </a:path>
                <a:path w="2931795" h="6443980">
                  <a:moveTo>
                    <a:pt x="1520545" y="6388341"/>
                  </a:moveTo>
                  <a:lnTo>
                    <a:pt x="1520063" y="6387668"/>
                  </a:lnTo>
                  <a:lnTo>
                    <a:pt x="1518615" y="6388786"/>
                  </a:lnTo>
                  <a:lnTo>
                    <a:pt x="1520545" y="6388341"/>
                  </a:lnTo>
                  <a:close/>
                </a:path>
                <a:path w="2931795" h="6443980">
                  <a:moveTo>
                    <a:pt x="1525181" y="6388786"/>
                  </a:moveTo>
                  <a:lnTo>
                    <a:pt x="1524254" y="6387516"/>
                  </a:lnTo>
                  <a:lnTo>
                    <a:pt x="1520545" y="6388341"/>
                  </a:lnTo>
                  <a:lnTo>
                    <a:pt x="1520863" y="6388786"/>
                  </a:lnTo>
                  <a:lnTo>
                    <a:pt x="1525181" y="6388786"/>
                  </a:lnTo>
                  <a:close/>
                </a:path>
                <a:path w="2931795" h="6443980">
                  <a:moveTo>
                    <a:pt x="1651774" y="6331801"/>
                  </a:moveTo>
                  <a:lnTo>
                    <a:pt x="1648650" y="6330886"/>
                  </a:lnTo>
                  <a:lnTo>
                    <a:pt x="1641462" y="6331623"/>
                  </a:lnTo>
                  <a:lnTo>
                    <a:pt x="1637626" y="6334277"/>
                  </a:lnTo>
                  <a:lnTo>
                    <a:pt x="1643227" y="6333096"/>
                  </a:lnTo>
                  <a:lnTo>
                    <a:pt x="1649069" y="6332918"/>
                  </a:lnTo>
                  <a:lnTo>
                    <a:pt x="1651774" y="6331801"/>
                  </a:lnTo>
                  <a:close/>
                </a:path>
                <a:path w="2931795" h="6443980">
                  <a:moveTo>
                    <a:pt x="1881733" y="6254204"/>
                  </a:moveTo>
                  <a:lnTo>
                    <a:pt x="1877580" y="6255321"/>
                  </a:lnTo>
                  <a:lnTo>
                    <a:pt x="1878088" y="6255359"/>
                  </a:lnTo>
                  <a:lnTo>
                    <a:pt x="1878698" y="6255309"/>
                  </a:lnTo>
                  <a:lnTo>
                    <a:pt x="1879257" y="6255309"/>
                  </a:lnTo>
                  <a:lnTo>
                    <a:pt x="1880920" y="6254559"/>
                  </a:lnTo>
                  <a:lnTo>
                    <a:pt x="1881733" y="6254204"/>
                  </a:lnTo>
                  <a:close/>
                </a:path>
                <a:path w="2931795" h="6443980">
                  <a:moveTo>
                    <a:pt x="1897672" y="6247727"/>
                  </a:moveTo>
                  <a:lnTo>
                    <a:pt x="1897176" y="6243955"/>
                  </a:lnTo>
                  <a:lnTo>
                    <a:pt x="1890788" y="6247473"/>
                  </a:lnTo>
                  <a:lnTo>
                    <a:pt x="1893811" y="6249848"/>
                  </a:lnTo>
                  <a:lnTo>
                    <a:pt x="1897672" y="6247727"/>
                  </a:lnTo>
                  <a:close/>
                </a:path>
                <a:path w="2931795" h="6443980">
                  <a:moveTo>
                    <a:pt x="1954466" y="6224968"/>
                  </a:moveTo>
                  <a:lnTo>
                    <a:pt x="1954098" y="6224930"/>
                  </a:lnTo>
                  <a:lnTo>
                    <a:pt x="1951609" y="6226480"/>
                  </a:lnTo>
                  <a:lnTo>
                    <a:pt x="1951926" y="6226518"/>
                  </a:lnTo>
                  <a:lnTo>
                    <a:pt x="1952561" y="6226467"/>
                  </a:lnTo>
                  <a:lnTo>
                    <a:pt x="1953361" y="6225641"/>
                  </a:lnTo>
                  <a:lnTo>
                    <a:pt x="1954466" y="6224968"/>
                  </a:lnTo>
                  <a:close/>
                </a:path>
                <a:path w="2931795" h="6443980">
                  <a:moveTo>
                    <a:pt x="1956943" y="6224346"/>
                  </a:moveTo>
                  <a:lnTo>
                    <a:pt x="1954555" y="6224917"/>
                  </a:lnTo>
                  <a:lnTo>
                    <a:pt x="1954911" y="6225006"/>
                  </a:lnTo>
                  <a:lnTo>
                    <a:pt x="1956943" y="6224346"/>
                  </a:lnTo>
                  <a:close/>
                </a:path>
                <a:path w="2931795" h="6443980">
                  <a:moveTo>
                    <a:pt x="1962759" y="6247181"/>
                  </a:moveTo>
                  <a:lnTo>
                    <a:pt x="1958606" y="6249022"/>
                  </a:lnTo>
                  <a:lnTo>
                    <a:pt x="1954263" y="6250444"/>
                  </a:lnTo>
                  <a:lnTo>
                    <a:pt x="1949958" y="6251943"/>
                  </a:lnTo>
                  <a:lnTo>
                    <a:pt x="1953628" y="6250800"/>
                  </a:lnTo>
                  <a:lnTo>
                    <a:pt x="1958365" y="6249301"/>
                  </a:lnTo>
                  <a:lnTo>
                    <a:pt x="1962759" y="6247181"/>
                  </a:lnTo>
                  <a:close/>
                </a:path>
                <a:path w="2931795" h="6443980">
                  <a:moveTo>
                    <a:pt x="1964156" y="6246546"/>
                  </a:moveTo>
                  <a:lnTo>
                    <a:pt x="1963674" y="6246774"/>
                  </a:lnTo>
                  <a:lnTo>
                    <a:pt x="1963242" y="6246952"/>
                  </a:lnTo>
                  <a:lnTo>
                    <a:pt x="1962759" y="6247181"/>
                  </a:lnTo>
                  <a:lnTo>
                    <a:pt x="1964156" y="6246609"/>
                  </a:lnTo>
                  <a:close/>
                </a:path>
                <a:path w="2931795" h="6443980">
                  <a:moveTo>
                    <a:pt x="2032292" y="6187198"/>
                  </a:moveTo>
                  <a:lnTo>
                    <a:pt x="2032101" y="6186957"/>
                  </a:lnTo>
                  <a:lnTo>
                    <a:pt x="2031504" y="6186805"/>
                  </a:lnTo>
                  <a:lnTo>
                    <a:pt x="2029790" y="6186919"/>
                  </a:lnTo>
                  <a:lnTo>
                    <a:pt x="2030412" y="6187198"/>
                  </a:lnTo>
                  <a:lnTo>
                    <a:pt x="2031326" y="6187211"/>
                  </a:lnTo>
                  <a:lnTo>
                    <a:pt x="2032292" y="6187198"/>
                  </a:lnTo>
                  <a:close/>
                </a:path>
                <a:path w="2931795" h="6443980">
                  <a:moveTo>
                    <a:pt x="2167267" y="6125743"/>
                  </a:moveTo>
                  <a:lnTo>
                    <a:pt x="2164600" y="6127166"/>
                  </a:lnTo>
                  <a:lnTo>
                    <a:pt x="2164804" y="6127369"/>
                  </a:lnTo>
                  <a:lnTo>
                    <a:pt x="2167267" y="6125743"/>
                  </a:lnTo>
                  <a:close/>
                </a:path>
                <a:path w="2931795" h="6443980">
                  <a:moveTo>
                    <a:pt x="2171801" y="6123356"/>
                  </a:moveTo>
                  <a:lnTo>
                    <a:pt x="2168982" y="6124626"/>
                  </a:lnTo>
                  <a:lnTo>
                    <a:pt x="2167267" y="6125743"/>
                  </a:lnTo>
                  <a:lnTo>
                    <a:pt x="2171801" y="6123356"/>
                  </a:lnTo>
                  <a:close/>
                </a:path>
                <a:path w="2931795" h="6443980">
                  <a:moveTo>
                    <a:pt x="2172589" y="6120485"/>
                  </a:moveTo>
                  <a:lnTo>
                    <a:pt x="2168944" y="6121946"/>
                  </a:lnTo>
                  <a:lnTo>
                    <a:pt x="2170442" y="6121476"/>
                  </a:lnTo>
                  <a:lnTo>
                    <a:pt x="2171598" y="6120968"/>
                  </a:lnTo>
                  <a:lnTo>
                    <a:pt x="2172589" y="6120485"/>
                  </a:lnTo>
                  <a:close/>
                </a:path>
                <a:path w="2931795" h="6443980">
                  <a:moveTo>
                    <a:pt x="2184831" y="6136322"/>
                  </a:moveTo>
                  <a:lnTo>
                    <a:pt x="2184273" y="6136627"/>
                  </a:lnTo>
                  <a:lnTo>
                    <a:pt x="2183739" y="6136945"/>
                  </a:lnTo>
                  <a:lnTo>
                    <a:pt x="2183307" y="6137275"/>
                  </a:lnTo>
                  <a:lnTo>
                    <a:pt x="2179815" y="6139726"/>
                  </a:lnTo>
                  <a:lnTo>
                    <a:pt x="2182266" y="6138202"/>
                  </a:lnTo>
                  <a:lnTo>
                    <a:pt x="2184831" y="6136322"/>
                  </a:lnTo>
                  <a:close/>
                </a:path>
                <a:path w="2931795" h="6443980">
                  <a:moveTo>
                    <a:pt x="2194077" y="6103759"/>
                  </a:moveTo>
                  <a:lnTo>
                    <a:pt x="2191359" y="6104306"/>
                  </a:lnTo>
                  <a:lnTo>
                    <a:pt x="2188946" y="6106846"/>
                  </a:lnTo>
                  <a:lnTo>
                    <a:pt x="2194077" y="6103759"/>
                  </a:lnTo>
                  <a:close/>
                </a:path>
                <a:path w="2931795" h="6443980">
                  <a:moveTo>
                    <a:pt x="2194331" y="6132246"/>
                  </a:moveTo>
                  <a:lnTo>
                    <a:pt x="2192858" y="6130976"/>
                  </a:lnTo>
                  <a:lnTo>
                    <a:pt x="2189289" y="6133516"/>
                  </a:lnTo>
                  <a:lnTo>
                    <a:pt x="2187956" y="6132246"/>
                  </a:lnTo>
                  <a:lnTo>
                    <a:pt x="2191448" y="6128436"/>
                  </a:lnTo>
                  <a:lnTo>
                    <a:pt x="2165883" y="6128436"/>
                  </a:lnTo>
                  <a:lnTo>
                    <a:pt x="2163191" y="6128436"/>
                  </a:lnTo>
                  <a:lnTo>
                    <a:pt x="2155799" y="6130976"/>
                  </a:lnTo>
                  <a:lnTo>
                    <a:pt x="2147747" y="6133516"/>
                  </a:lnTo>
                  <a:lnTo>
                    <a:pt x="2139950" y="6138596"/>
                  </a:lnTo>
                  <a:lnTo>
                    <a:pt x="2134336" y="6139866"/>
                  </a:lnTo>
                  <a:lnTo>
                    <a:pt x="2137841" y="6134786"/>
                  </a:lnTo>
                  <a:lnTo>
                    <a:pt x="2125954" y="6141136"/>
                  </a:lnTo>
                  <a:lnTo>
                    <a:pt x="2120252" y="6143676"/>
                  </a:lnTo>
                  <a:lnTo>
                    <a:pt x="2114397" y="6144946"/>
                  </a:lnTo>
                  <a:lnTo>
                    <a:pt x="2106853" y="6150026"/>
                  </a:lnTo>
                  <a:lnTo>
                    <a:pt x="2110714" y="6150026"/>
                  </a:lnTo>
                  <a:lnTo>
                    <a:pt x="2104123" y="6156376"/>
                  </a:lnTo>
                  <a:lnTo>
                    <a:pt x="2114232" y="6150026"/>
                  </a:lnTo>
                  <a:lnTo>
                    <a:pt x="2116251" y="6148756"/>
                  </a:lnTo>
                  <a:lnTo>
                    <a:pt x="2124341" y="6143676"/>
                  </a:lnTo>
                  <a:lnTo>
                    <a:pt x="2112492" y="6153836"/>
                  </a:lnTo>
                  <a:lnTo>
                    <a:pt x="2118868" y="6151296"/>
                  </a:lnTo>
                  <a:lnTo>
                    <a:pt x="2125180" y="6146216"/>
                  </a:lnTo>
                  <a:lnTo>
                    <a:pt x="2129180" y="6143676"/>
                  </a:lnTo>
                  <a:lnTo>
                    <a:pt x="2123681" y="6148756"/>
                  </a:lnTo>
                  <a:lnTo>
                    <a:pt x="2128050" y="6148756"/>
                  </a:lnTo>
                  <a:lnTo>
                    <a:pt x="2120950" y="6151296"/>
                  </a:lnTo>
                  <a:lnTo>
                    <a:pt x="2114626" y="6155106"/>
                  </a:lnTo>
                  <a:lnTo>
                    <a:pt x="2108136" y="6158916"/>
                  </a:lnTo>
                  <a:lnTo>
                    <a:pt x="2100592" y="6162726"/>
                  </a:lnTo>
                  <a:lnTo>
                    <a:pt x="2098128" y="6156376"/>
                  </a:lnTo>
                  <a:lnTo>
                    <a:pt x="2089975" y="6158916"/>
                  </a:lnTo>
                  <a:lnTo>
                    <a:pt x="2083650" y="6163996"/>
                  </a:lnTo>
                  <a:lnTo>
                    <a:pt x="2076780" y="6167806"/>
                  </a:lnTo>
                  <a:lnTo>
                    <a:pt x="2071357" y="6171616"/>
                  </a:lnTo>
                  <a:lnTo>
                    <a:pt x="2065515" y="6174156"/>
                  </a:lnTo>
                  <a:lnTo>
                    <a:pt x="2059051" y="6177966"/>
                  </a:lnTo>
                  <a:lnTo>
                    <a:pt x="2051748" y="6180506"/>
                  </a:lnTo>
                  <a:lnTo>
                    <a:pt x="2058682" y="6179236"/>
                  </a:lnTo>
                  <a:lnTo>
                    <a:pt x="2057044" y="6181776"/>
                  </a:lnTo>
                  <a:lnTo>
                    <a:pt x="2046376" y="6184316"/>
                  </a:lnTo>
                  <a:lnTo>
                    <a:pt x="2040280" y="6188126"/>
                  </a:lnTo>
                  <a:lnTo>
                    <a:pt x="2040013" y="6186856"/>
                  </a:lnTo>
                  <a:lnTo>
                    <a:pt x="2035619" y="6188126"/>
                  </a:lnTo>
                  <a:lnTo>
                    <a:pt x="2032292" y="6188126"/>
                  </a:lnTo>
                  <a:lnTo>
                    <a:pt x="2033282" y="6189396"/>
                  </a:lnTo>
                  <a:lnTo>
                    <a:pt x="2017509" y="6194476"/>
                  </a:lnTo>
                  <a:lnTo>
                    <a:pt x="2017369" y="6199556"/>
                  </a:lnTo>
                  <a:lnTo>
                    <a:pt x="2007273" y="6200826"/>
                  </a:lnTo>
                  <a:lnTo>
                    <a:pt x="1997443" y="6205906"/>
                  </a:lnTo>
                  <a:lnTo>
                    <a:pt x="1990915" y="6210986"/>
                  </a:lnTo>
                  <a:lnTo>
                    <a:pt x="1984527" y="6216066"/>
                  </a:lnTo>
                  <a:lnTo>
                    <a:pt x="1975129" y="6221146"/>
                  </a:lnTo>
                  <a:lnTo>
                    <a:pt x="1977047" y="6218606"/>
                  </a:lnTo>
                  <a:lnTo>
                    <a:pt x="1978952" y="6216066"/>
                  </a:lnTo>
                  <a:lnTo>
                    <a:pt x="1971255" y="6218606"/>
                  </a:lnTo>
                  <a:lnTo>
                    <a:pt x="1981098" y="6212256"/>
                  </a:lnTo>
                  <a:lnTo>
                    <a:pt x="1975878" y="6214796"/>
                  </a:lnTo>
                  <a:lnTo>
                    <a:pt x="1971040" y="6216066"/>
                  </a:lnTo>
                  <a:lnTo>
                    <a:pt x="1971522" y="6217336"/>
                  </a:lnTo>
                  <a:lnTo>
                    <a:pt x="1967966" y="6217336"/>
                  </a:lnTo>
                  <a:lnTo>
                    <a:pt x="1958124" y="6226226"/>
                  </a:lnTo>
                  <a:lnTo>
                    <a:pt x="1952561" y="6227496"/>
                  </a:lnTo>
                  <a:lnTo>
                    <a:pt x="1950707" y="6228766"/>
                  </a:lnTo>
                  <a:lnTo>
                    <a:pt x="1950847" y="6231306"/>
                  </a:lnTo>
                  <a:lnTo>
                    <a:pt x="1944738" y="6233833"/>
                  </a:lnTo>
                  <a:lnTo>
                    <a:pt x="1944382" y="6232576"/>
                  </a:lnTo>
                  <a:lnTo>
                    <a:pt x="1943938" y="6233846"/>
                  </a:lnTo>
                  <a:lnTo>
                    <a:pt x="1944700" y="6233846"/>
                  </a:lnTo>
                  <a:lnTo>
                    <a:pt x="1935492" y="6237656"/>
                  </a:lnTo>
                  <a:lnTo>
                    <a:pt x="1941614" y="6237656"/>
                  </a:lnTo>
                  <a:lnTo>
                    <a:pt x="1926183" y="6240196"/>
                  </a:lnTo>
                  <a:lnTo>
                    <a:pt x="1909483" y="6246546"/>
                  </a:lnTo>
                  <a:lnTo>
                    <a:pt x="1893252" y="6252896"/>
                  </a:lnTo>
                  <a:lnTo>
                    <a:pt x="1879269" y="6255436"/>
                  </a:lnTo>
                  <a:lnTo>
                    <a:pt x="1870329" y="6260516"/>
                  </a:lnTo>
                  <a:lnTo>
                    <a:pt x="1851875" y="6268136"/>
                  </a:lnTo>
                  <a:lnTo>
                    <a:pt x="1843430" y="6271946"/>
                  </a:lnTo>
                  <a:lnTo>
                    <a:pt x="1843900" y="6270676"/>
                  </a:lnTo>
                  <a:lnTo>
                    <a:pt x="1843112" y="6270676"/>
                  </a:lnTo>
                  <a:lnTo>
                    <a:pt x="1845195" y="6269406"/>
                  </a:lnTo>
                  <a:lnTo>
                    <a:pt x="1837385" y="6273216"/>
                  </a:lnTo>
                  <a:lnTo>
                    <a:pt x="1833803" y="6275756"/>
                  </a:lnTo>
                  <a:lnTo>
                    <a:pt x="1829816" y="6279566"/>
                  </a:lnTo>
                  <a:lnTo>
                    <a:pt x="1820824" y="6283376"/>
                  </a:lnTo>
                  <a:lnTo>
                    <a:pt x="1817954" y="6282106"/>
                  </a:lnTo>
                  <a:lnTo>
                    <a:pt x="1820608" y="6280836"/>
                  </a:lnTo>
                  <a:lnTo>
                    <a:pt x="1823999" y="6279566"/>
                  </a:lnTo>
                  <a:lnTo>
                    <a:pt x="1823326" y="6278296"/>
                  </a:lnTo>
                  <a:lnTo>
                    <a:pt x="1821027" y="6275756"/>
                  </a:lnTo>
                  <a:lnTo>
                    <a:pt x="1816100" y="6278296"/>
                  </a:lnTo>
                  <a:lnTo>
                    <a:pt x="1804098" y="6283376"/>
                  </a:lnTo>
                  <a:lnTo>
                    <a:pt x="1797011" y="6287186"/>
                  </a:lnTo>
                  <a:lnTo>
                    <a:pt x="1790649" y="6287186"/>
                  </a:lnTo>
                  <a:lnTo>
                    <a:pt x="1793290" y="6285916"/>
                  </a:lnTo>
                  <a:lnTo>
                    <a:pt x="1785874" y="6287186"/>
                  </a:lnTo>
                  <a:lnTo>
                    <a:pt x="1777695" y="6290996"/>
                  </a:lnTo>
                  <a:lnTo>
                    <a:pt x="1768589" y="6294806"/>
                  </a:lnTo>
                  <a:lnTo>
                    <a:pt x="1758784" y="6298450"/>
                  </a:lnTo>
                  <a:lnTo>
                    <a:pt x="1758137" y="6297346"/>
                  </a:lnTo>
                  <a:lnTo>
                    <a:pt x="1750072" y="6302426"/>
                  </a:lnTo>
                  <a:lnTo>
                    <a:pt x="1739773" y="6307506"/>
                  </a:lnTo>
                  <a:lnTo>
                    <a:pt x="1728584" y="6312586"/>
                  </a:lnTo>
                  <a:lnTo>
                    <a:pt x="1717814" y="6316396"/>
                  </a:lnTo>
                  <a:lnTo>
                    <a:pt x="1721307" y="6312586"/>
                  </a:lnTo>
                  <a:lnTo>
                    <a:pt x="1723644" y="6313856"/>
                  </a:lnTo>
                  <a:lnTo>
                    <a:pt x="1721942" y="6312586"/>
                  </a:lnTo>
                  <a:lnTo>
                    <a:pt x="1720227" y="6311316"/>
                  </a:lnTo>
                  <a:lnTo>
                    <a:pt x="1717979" y="6312586"/>
                  </a:lnTo>
                  <a:lnTo>
                    <a:pt x="1718005" y="6315126"/>
                  </a:lnTo>
                  <a:lnTo>
                    <a:pt x="1716887" y="6316396"/>
                  </a:lnTo>
                  <a:lnTo>
                    <a:pt x="1711236" y="6320206"/>
                  </a:lnTo>
                  <a:lnTo>
                    <a:pt x="1706803" y="6320206"/>
                  </a:lnTo>
                  <a:lnTo>
                    <a:pt x="1697558" y="6321476"/>
                  </a:lnTo>
                  <a:lnTo>
                    <a:pt x="1695551" y="6318936"/>
                  </a:lnTo>
                  <a:lnTo>
                    <a:pt x="1707095" y="6315126"/>
                  </a:lnTo>
                  <a:lnTo>
                    <a:pt x="1700072" y="6313856"/>
                  </a:lnTo>
                  <a:lnTo>
                    <a:pt x="1692135" y="6320206"/>
                  </a:lnTo>
                  <a:lnTo>
                    <a:pt x="1685836" y="6321476"/>
                  </a:lnTo>
                  <a:lnTo>
                    <a:pt x="1686153" y="6318936"/>
                  </a:lnTo>
                  <a:lnTo>
                    <a:pt x="1677365" y="6322746"/>
                  </a:lnTo>
                  <a:lnTo>
                    <a:pt x="1673174" y="6325286"/>
                  </a:lnTo>
                  <a:lnTo>
                    <a:pt x="1664449" y="6330366"/>
                  </a:lnTo>
                  <a:lnTo>
                    <a:pt x="1659877" y="6332906"/>
                  </a:lnTo>
                  <a:lnTo>
                    <a:pt x="1650072" y="6334176"/>
                  </a:lnTo>
                  <a:lnTo>
                    <a:pt x="1652422" y="6335446"/>
                  </a:lnTo>
                  <a:lnTo>
                    <a:pt x="1646758" y="6337986"/>
                  </a:lnTo>
                  <a:lnTo>
                    <a:pt x="1642872" y="6339256"/>
                  </a:lnTo>
                  <a:lnTo>
                    <a:pt x="1638922" y="6339256"/>
                  </a:lnTo>
                  <a:lnTo>
                    <a:pt x="1633118" y="6340526"/>
                  </a:lnTo>
                  <a:lnTo>
                    <a:pt x="1628813" y="6337986"/>
                  </a:lnTo>
                  <a:lnTo>
                    <a:pt x="1612988" y="6344336"/>
                  </a:lnTo>
                  <a:lnTo>
                    <a:pt x="1602803" y="6348146"/>
                  </a:lnTo>
                  <a:lnTo>
                    <a:pt x="1592910" y="6351956"/>
                  </a:lnTo>
                  <a:lnTo>
                    <a:pt x="1598968" y="6348146"/>
                  </a:lnTo>
                  <a:lnTo>
                    <a:pt x="1606715" y="6344336"/>
                  </a:lnTo>
                  <a:lnTo>
                    <a:pt x="1614868" y="6341796"/>
                  </a:lnTo>
                  <a:lnTo>
                    <a:pt x="1622183" y="6337986"/>
                  </a:lnTo>
                  <a:lnTo>
                    <a:pt x="1615541" y="6339256"/>
                  </a:lnTo>
                  <a:lnTo>
                    <a:pt x="1607451" y="6341796"/>
                  </a:lnTo>
                  <a:lnTo>
                    <a:pt x="1600073" y="6344336"/>
                  </a:lnTo>
                  <a:lnTo>
                    <a:pt x="1595589" y="6346876"/>
                  </a:lnTo>
                  <a:lnTo>
                    <a:pt x="1598282" y="6345606"/>
                  </a:lnTo>
                  <a:lnTo>
                    <a:pt x="1601558" y="6344336"/>
                  </a:lnTo>
                  <a:lnTo>
                    <a:pt x="1604479" y="6344336"/>
                  </a:lnTo>
                  <a:lnTo>
                    <a:pt x="1598129" y="6348146"/>
                  </a:lnTo>
                  <a:lnTo>
                    <a:pt x="1590598" y="6351956"/>
                  </a:lnTo>
                  <a:lnTo>
                    <a:pt x="1581924" y="6354496"/>
                  </a:lnTo>
                  <a:lnTo>
                    <a:pt x="1572094" y="6357036"/>
                  </a:lnTo>
                  <a:lnTo>
                    <a:pt x="1566405" y="6354496"/>
                  </a:lnTo>
                  <a:lnTo>
                    <a:pt x="1552562" y="6357036"/>
                  </a:lnTo>
                  <a:lnTo>
                    <a:pt x="1536458" y="6360846"/>
                  </a:lnTo>
                  <a:lnTo>
                    <a:pt x="1524050" y="6360846"/>
                  </a:lnTo>
                  <a:lnTo>
                    <a:pt x="1505953" y="6367196"/>
                  </a:lnTo>
                  <a:lnTo>
                    <a:pt x="1487144" y="6369736"/>
                  </a:lnTo>
                  <a:lnTo>
                    <a:pt x="1467421" y="6373546"/>
                  </a:lnTo>
                  <a:lnTo>
                    <a:pt x="1446580" y="6377356"/>
                  </a:lnTo>
                  <a:lnTo>
                    <a:pt x="1450098" y="6378626"/>
                  </a:lnTo>
                  <a:lnTo>
                    <a:pt x="1446999" y="6379896"/>
                  </a:lnTo>
                  <a:lnTo>
                    <a:pt x="1442313" y="6381166"/>
                  </a:lnTo>
                  <a:lnTo>
                    <a:pt x="1441081" y="6384976"/>
                  </a:lnTo>
                  <a:lnTo>
                    <a:pt x="1434414" y="6386246"/>
                  </a:lnTo>
                  <a:lnTo>
                    <a:pt x="1410068" y="6386246"/>
                  </a:lnTo>
                  <a:lnTo>
                    <a:pt x="1404937" y="6384976"/>
                  </a:lnTo>
                  <a:lnTo>
                    <a:pt x="1416278" y="6383706"/>
                  </a:lnTo>
                  <a:lnTo>
                    <a:pt x="1415440" y="6382436"/>
                  </a:lnTo>
                  <a:lnTo>
                    <a:pt x="1405293" y="6382436"/>
                  </a:lnTo>
                  <a:lnTo>
                    <a:pt x="1403515" y="6381166"/>
                  </a:lnTo>
                  <a:lnTo>
                    <a:pt x="1398765" y="6379896"/>
                  </a:lnTo>
                  <a:lnTo>
                    <a:pt x="1401127" y="6382436"/>
                  </a:lnTo>
                  <a:lnTo>
                    <a:pt x="1394142" y="6383706"/>
                  </a:lnTo>
                  <a:lnTo>
                    <a:pt x="1385595" y="6384976"/>
                  </a:lnTo>
                  <a:lnTo>
                    <a:pt x="1397889" y="6386246"/>
                  </a:lnTo>
                  <a:lnTo>
                    <a:pt x="1386141" y="6388786"/>
                  </a:lnTo>
                  <a:lnTo>
                    <a:pt x="1378470" y="6387516"/>
                  </a:lnTo>
                  <a:lnTo>
                    <a:pt x="1370761" y="6387516"/>
                  </a:lnTo>
                  <a:lnTo>
                    <a:pt x="1358887" y="6390056"/>
                  </a:lnTo>
                  <a:lnTo>
                    <a:pt x="1365211" y="6386246"/>
                  </a:lnTo>
                  <a:lnTo>
                    <a:pt x="1354429" y="6388786"/>
                  </a:lnTo>
                  <a:lnTo>
                    <a:pt x="1326222" y="6393866"/>
                  </a:lnTo>
                  <a:lnTo>
                    <a:pt x="1315770" y="6397676"/>
                  </a:lnTo>
                  <a:lnTo>
                    <a:pt x="1313776" y="6397676"/>
                  </a:lnTo>
                  <a:lnTo>
                    <a:pt x="1311059" y="6396406"/>
                  </a:lnTo>
                  <a:lnTo>
                    <a:pt x="1315745" y="6395136"/>
                  </a:lnTo>
                  <a:lnTo>
                    <a:pt x="1295704" y="6397676"/>
                  </a:lnTo>
                  <a:lnTo>
                    <a:pt x="1285417" y="6400216"/>
                  </a:lnTo>
                  <a:lnTo>
                    <a:pt x="1265224" y="6402756"/>
                  </a:lnTo>
                  <a:lnTo>
                    <a:pt x="1246771" y="6405296"/>
                  </a:lnTo>
                  <a:lnTo>
                    <a:pt x="1238681" y="6405296"/>
                  </a:lnTo>
                  <a:lnTo>
                    <a:pt x="1240485" y="6404026"/>
                  </a:lnTo>
                  <a:lnTo>
                    <a:pt x="1235722" y="6404026"/>
                  </a:lnTo>
                  <a:lnTo>
                    <a:pt x="1232382" y="6407836"/>
                  </a:lnTo>
                  <a:lnTo>
                    <a:pt x="1226223" y="6406566"/>
                  </a:lnTo>
                  <a:lnTo>
                    <a:pt x="1226477" y="6405296"/>
                  </a:lnTo>
                  <a:lnTo>
                    <a:pt x="1228026" y="6404026"/>
                  </a:lnTo>
                  <a:lnTo>
                    <a:pt x="1225791" y="6404026"/>
                  </a:lnTo>
                  <a:lnTo>
                    <a:pt x="1213231" y="6407836"/>
                  </a:lnTo>
                  <a:lnTo>
                    <a:pt x="1206766" y="6407836"/>
                  </a:lnTo>
                  <a:lnTo>
                    <a:pt x="1212075" y="6405296"/>
                  </a:lnTo>
                  <a:lnTo>
                    <a:pt x="1195082" y="6406566"/>
                  </a:lnTo>
                  <a:lnTo>
                    <a:pt x="1180782" y="6409106"/>
                  </a:lnTo>
                  <a:lnTo>
                    <a:pt x="1167282" y="6412916"/>
                  </a:lnTo>
                  <a:lnTo>
                    <a:pt x="1152639" y="6415456"/>
                  </a:lnTo>
                  <a:lnTo>
                    <a:pt x="1149235" y="6412916"/>
                  </a:lnTo>
                  <a:lnTo>
                    <a:pt x="1141234" y="6411646"/>
                  </a:lnTo>
                  <a:lnTo>
                    <a:pt x="1131417" y="6410376"/>
                  </a:lnTo>
                  <a:lnTo>
                    <a:pt x="1122553" y="6410376"/>
                  </a:lnTo>
                  <a:lnTo>
                    <a:pt x="1122870" y="6409106"/>
                  </a:lnTo>
                  <a:lnTo>
                    <a:pt x="1102283" y="6410376"/>
                  </a:lnTo>
                  <a:lnTo>
                    <a:pt x="1045972" y="6417996"/>
                  </a:lnTo>
                  <a:lnTo>
                    <a:pt x="1029398" y="6416726"/>
                  </a:lnTo>
                  <a:lnTo>
                    <a:pt x="1007529" y="6415456"/>
                  </a:lnTo>
                  <a:lnTo>
                    <a:pt x="983754" y="6415456"/>
                  </a:lnTo>
                  <a:lnTo>
                    <a:pt x="961491" y="6414186"/>
                  </a:lnTo>
                  <a:lnTo>
                    <a:pt x="965631" y="6415456"/>
                  </a:lnTo>
                  <a:lnTo>
                    <a:pt x="960818" y="6417996"/>
                  </a:lnTo>
                  <a:lnTo>
                    <a:pt x="955979" y="6419266"/>
                  </a:lnTo>
                  <a:lnTo>
                    <a:pt x="949617" y="6417996"/>
                  </a:lnTo>
                  <a:lnTo>
                    <a:pt x="938352" y="6421806"/>
                  </a:lnTo>
                  <a:lnTo>
                    <a:pt x="938695" y="6420536"/>
                  </a:lnTo>
                  <a:lnTo>
                    <a:pt x="939380" y="6417996"/>
                  </a:lnTo>
                  <a:lnTo>
                    <a:pt x="941654" y="6417996"/>
                  </a:lnTo>
                  <a:lnTo>
                    <a:pt x="936675" y="6415456"/>
                  </a:lnTo>
                  <a:lnTo>
                    <a:pt x="929640" y="6414186"/>
                  </a:lnTo>
                  <a:lnTo>
                    <a:pt x="913549" y="6414186"/>
                  </a:lnTo>
                  <a:lnTo>
                    <a:pt x="911809" y="6420536"/>
                  </a:lnTo>
                  <a:lnTo>
                    <a:pt x="889406" y="6416726"/>
                  </a:lnTo>
                  <a:lnTo>
                    <a:pt x="842810" y="6416726"/>
                  </a:lnTo>
                  <a:lnTo>
                    <a:pt x="832497" y="6414186"/>
                  </a:lnTo>
                  <a:lnTo>
                    <a:pt x="827341" y="6412916"/>
                  </a:lnTo>
                  <a:lnTo>
                    <a:pt x="820851" y="6414186"/>
                  </a:lnTo>
                  <a:lnTo>
                    <a:pt x="806411" y="6414186"/>
                  </a:lnTo>
                  <a:lnTo>
                    <a:pt x="806945" y="6411646"/>
                  </a:lnTo>
                  <a:lnTo>
                    <a:pt x="784237" y="6409106"/>
                  </a:lnTo>
                  <a:lnTo>
                    <a:pt x="772744" y="6409106"/>
                  </a:lnTo>
                  <a:lnTo>
                    <a:pt x="758380" y="6407836"/>
                  </a:lnTo>
                  <a:lnTo>
                    <a:pt x="763041" y="6405296"/>
                  </a:lnTo>
                  <a:lnTo>
                    <a:pt x="755078" y="6406566"/>
                  </a:lnTo>
                  <a:lnTo>
                    <a:pt x="748804" y="6409106"/>
                  </a:lnTo>
                  <a:lnTo>
                    <a:pt x="742734" y="6411646"/>
                  </a:lnTo>
                  <a:lnTo>
                    <a:pt x="735406" y="6411646"/>
                  </a:lnTo>
                  <a:lnTo>
                    <a:pt x="734720" y="6410376"/>
                  </a:lnTo>
                  <a:lnTo>
                    <a:pt x="732663" y="6406566"/>
                  </a:lnTo>
                  <a:lnTo>
                    <a:pt x="716902" y="6404026"/>
                  </a:lnTo>
                  <a:lnTo>
                    <a:pt x="685419" y="6396406"/>
                  </a:lnTo>
                  <a:lnTo>
                    <a:pt x="669353" y="6395136"/>
                  </a:lnTo>
                  <a:lnTo>
                    <a:pt x="670636" y="6392837"/>
                  </a:lnTo>
                  <a:lnTo>
                    <a:pt x="652018" y="6387516"/>
                  </a:lnTo>
                  <a:lnTo>
                    <a:pt x="642061" y="6386246"/>
                  </a:lnTo>
                  <a:lnTo>
                    <a:pt x="638784" y="6387516"/>
                  </a:lnTo>
                  <a:lnTo>
                    <a:pt x="635558" y="6384976"/>
                  </a:lnTo>
                  <a:lnTo>
                    <a:pt x="626833" y="6383706"/>
                  </a:lnTo>
                  <a:lnTo>
                    <a:pt x="615772" y="6381166"/>
                  </a:lnTo>
                  <a:lnTo>
                    <a:pt x="605485" y="6379896"/>
                  </a:lnTo>
                  <a:lnTo>
                    <a:pt x="608037" y="6378626"/>
                  </a:lnTo>
                  <a:lnTo>
                    <a:pt x="597484" y="6378626"/>
                  </a:lnTo>
                  <a:lnTo>
                    <a:pt x="596887" y="6379896"/>
                  </a:lnTo>
                  <a:lnTo>
                    <a:pt x="583298" y="6377356"/>
                  </a:lnTo>
                  <a:lnTo>
                    <a:pt x="580250" y="6376086"/>
                  </a:lnTo>
                  <a:lnTo>
                    <a:pt x="580923" y="6374244"/>
                  </a:lnTo>
                  <a:lnTo>
                    <a:pt x="579323" y="6373546"/>
                  </a:lnTo>
                  <a:lnTo>
                    <a:pt x="571004" y="6373546"/>
                  </a:lnTo>
                  <a:lnTo>
                    <a:pt x="563930" y="6371006"/>
                  </a:lnTo>
                  <a:lnTo>
                    <a:pt x="569201" y="6371006"/>
                  </a:lnTo>
                  <a:lnTo>
                    <a:pt x="562063" y="6368466"/>
                  </a:lnTo>
                  <a:lnTo>
                    <a:pt x="558482" y="6367196"/>
                  </a:lnTo>
                  <a:lnTo>
                    <a:pt x="559066" y="6368466"/>
                  </a:lnTo>
                  <a:lnTo>
                    <a:pt x="552488" y="6368466"/>
                  </a:lnTo>
                  <a:lnTo>
                    <a:pt x="545376" y="6367196"/>
                  </a:lnTo>
                  <a:lnTo>
                    <a:pt x="532295" y="6360846"/>
                  </a:lnTo>
                  <a:lnTo>
                    <a:pt x="531901" y="6359576"/>
                  </a:lnTo>
                  <a:lnTo>
                    <a:pt x="531520" y="6358306"/>
                  </a:lnTo>
                  <a:lnTo>
                    <a:pt x="529602" y="6359576"/>
                  </a:lnTo>
                  <a:lnTo>
                    <a:pt x="523062" y="6359576"/>
                  </a:lnTo>
                  <a:lnTo>
                    <a:pt x="516978" y="6357036"/>
                  </a:lnTo>
                  <a:lnTo>
                    <a:pt x="516432" y="6355766"/>
                  </a:lnTo>
                  <a:lnTo>
                    <a:pt x="520179" y="6355766"/>
                  </a:lnTo>
                  <a:lnTo>
                    <a:pt x="512318" y="6353226"/>
                  </a:lnTo>
                  <a:lnTo>
                    <a:pt x="508393" y="6351956"/>
                  </a:lnTo>
                  <a:lnTo>
                    <a:pt x="503428" y="6350686"/>
                  </a:lnTo>
                  <a:lnTo>
                    <a:pt x="498462" y="6349416"/>
                  </a:lnTo>
                  <a:lnTo>
                    <a:pt x="489648" y="6346876"/>
                  </a:lnTo>
                  <a:lnTo>
                    <a:pt x="482879" y="6343828"/>
                  </a:lnTo>
                  <a:lnTo>
                    <a:pt x="482879" y="6359042"/>
                  </a:lnTo>
                  <a:lnTo>
                    <a:pt x="476923" y="6357036"/>
                  </a:lnTo>
                  <a:lnTo>
                    <a:pt x="476415" y="6355766"/>
                  </a:lnTo>
                  <a:lnTo>
                    <a:pt x="477685" y="6355766"/>
                  </a:lnTo>
                  <a:lnTo>
                    <a:pt x="480085" y="6357036"/>
                  </a:lnTo>
                  <a:lnTo>
                    <a:pt x="478548" y="6357036"/>
                  </a:lnTo>
                  <a:lnTo>
                    <a:pt x="482879" y="6359042"/>
                  </a:lnTo>
                  <a:lnTo>
                    <a:pt x="482879" y="6343828"/>
                  </a:lnTo>
                  <a:lnTo>
                    <a:pt x="481215" y="6343066"/>
                  </a:lnTo>
                  <a:lnTo>
                    <a:pt x="481279" y="6341796"/>
                  </a:lnTo>
                  <a:lnTo>
                    <a:pt x="480644" y="6341796"/>
                  </a:lnTo>
                  <a:lnTo>
                    <a:pt x="479729" y="6340526"/>
                  </a:lnTo>
                  <a:lnTo>
                    <a:pt x="497586" y="6346876"/>
                  </a:lnTo>
                  <a:lnTo>
                    <a:pt x="502704" y="6349416"/>
                  </a:lnTo>
                  <a:lnTo>
                    <a:pt x="504037" y="6349416"/>
                  </a:lnTo>
                  <a:lnTo>
                    <a:pt x="504888" y="6346876"/>
                  </a:lnTo>
                  <a:lnTo>
                    <a:pt x="493610" y="6343066"/>
                  </a:lnTo>
                  <a:lnTo>
                    <a:pt x="503885" y="6341796"/>
                  </a:lnTo>
                  <a:lnTo>
                    <a:pt x="495388" y="6341796"/>
                  </a:lnTo>
                  <a:lnTo>
                    <a:pt x="485444" y="6340526"/>
                  </a:lnTo>
                  <a:lnTo>
                    <a:pt x="475348" y="6337986"/>
                  </a:lnTo>
                  <a:lnTo>
                    <a:pt x="466382" y="6334176"/>
                  </a:lnTo>
                  <a:lnTo>
                    <a:pt x="465493" y="6334176"/>
                  </a:lnTo>
                  <a:lnTo>
                    <a:pt x="465239" y="6332906"/>
                  </a:lnTo>
                  <a:lnTo>
                    <a:pt x="464032" y="6332906"/>
                  </a:lnTo>
                  <a:lnTo>
                    <a:pt x="461657" y="6331636"/>
                  </a:lnTo>
                  <a:lnTo>
                    <a:pt x="459384" y="6331636"/>
                  </a:lnTo>
                  <a:lnTo>
                    <a:pt x="457708" y="6330366"/>
                  </a:lnTo>
                  <a:lnTo>
                    <a:pt x="456044" y="6329096"/>
                  </a:lnTo>
                  <a:lnTo>
                    <a:pt x="453936" y="6329096"/>
                  </a:lnTo>
                  <a:lnTo>
                    <a:pt x="450596" y="6327826"/>
                  </a:lnTo>
                  <a:lnTo>
                    <a:pt x="450329" y="6326556"/>
                  </a:lnTo>
                  <a:lnTo>
                    <a:pt x="450062" y="6325286"/>
                  </a:lnTo>
                  <a:lnTo>
                    <a:pt x="448767" y="6324879"/>
                  </a:lnTo>
                  <a:lnTo>
                    <a:pt x="448767" y="6326556"/>
                  </a:lnTo>
                  <a:lnTo>
                    <a:pt x="447281" y="6326556"/>
                  </a:lnTo>
                  <a:lnTo>
                    <a:pt x="442455" y="6324016"/>
                  </a:lnTo>
                  <a:lnTo>
                    <a:pt x="443877" y="6324016"/>
                  </a:lnTo>
                  <a:lnTo>
                    <a:pt x="447738" y="6325286"/>
                  </a:lnTo>
                  <a:lnTo>
                    <a:pt x="448767" y="6326556"/>
                  </a:lnTo>
                  <a:lnTo>
                    <a:pt x="448767" y="6324879"/>
                  </a:lnTo>
                  <a:lnTo>
                    <a:pt x="446112" y="6324016"/>
                  </a:lnTo>
                  <a:lnTo>
                    <a:pt x="438226" y="6321476"/>
                  </a:lnTo>
                  <a:lnTo>
                    <a:pt x="432701" y="6318936"/>
                  </a:lnTo>
                  <a:lnTo>
                    <a:pt x="432066" y="6321476"/>
                  </a:lnTo>
                  <a:lnTo>
                    <a:pt x="424942" y="6318936"/>
                  </a:lnTo>
                  <a:lnTo>
                    <a:pt x="430885" y="6322746"/>
                  </a:lnTo>
                  <a:lnTo>
                    <a:pt x="430085" y="6322746"/>
                  </a:lnTo>
                  <a:lnTo>
                    <a:pt x="432066" y="6324016"/>
                  </a:lnTo>
                  <a:lnTo>
                    <a:pt x="435825" y="6325286"/>
                  </a:lnTo>
                  <a:lnTo>
                    <a:pt x="436194" y="6325286"/>
                  </a:lnTo>
                  <a:lnTo>
                    <a:pt x="437845" y="6325286"/>
                  </a:lnTo>
                  <a:lnTo>
                    <a:pt x="451815" y="6330366"/>
                  </a:lnTo>
                  <a:lnTo>
                    <a:pt x="441782" y="6330366"/>
                  </a:lnTo>
                  <a:lnTo>
                    <a:pt x="438988" y="6327826"/>
                  </a:lnTo>
                  <a:lnTo>
                    <a:pt x="436194" y="6325286"/>
                  </a:lnTo>
                  <a:lnTo>
                    <a:pt x="432638" y="6326556"/>
                  </a:lnTo>
                  <a:lnTo>
                    <a:pt x="428764" y="6326556"/>
                  </a:lnTo>
                  <a:lnTo>
                    <a:pt x="426643" y="6327826"/>
                  </a:lnTo>
                  <a:lnTo>
                    <a:pt x="420890" y="6321476"/>
                  </a:lnTo>
                  <a:lnTo>
                    <a:pt x="414210" y="6316396"/>
                  </a:lnTo>
                  <a:lnTo>
                    <a:pt x="408520" y="6312586"/>
                  </a:lnTo>
                  <a:lnTo>
                    <a:pt x="406641" y="6310046"/>
                  </a:lnTo>
                  <a:lnTo>
                    <a:pt x="364286" y="6294806"/>
                  </a:lnTo>
                  <a:lnTo>
                    <a:pt x="353123" y="6292266"/>
                  </a:lnTo>
                  <a:lnTo>
                    <a:pt x="348068" y="6290996"/>
                  </a:lnTo>
                  <a:lnTo>
                    <a:pt x="348411" y="6288456"/>
                  </a:lnTo>
                  <a:lnTo>
                    <a:pt x="347052" y="6287186"/>
                  </a:lnTo>
                  <a:lnTo>
                    <a:pt x="349961" y="6288456"/>
                  </a:lnTo>
                  <a:lnTo>
                    <a:pt x="353161" y="6289726"/>
                  </a:lnTo>
                  <a:lnTo>
                    <a:pt x="354990" y="6289726"/>
                  </a:lnTo>
                  <a:lnTo>
                    <a:pt x="349224" y="6287186"/>
                  </a:lnTo>
                  <a:lnTo>
                    <a:pt x="346341" y="6285916"/>
                  </a:lnTo>
                  <a:lnTo>
                    <a:pt x="336816" y="6282106"/>
                  </a:lnTo>
                  <a:lnTo>
                    <a:pt x="334022" y="6280836"/>
                  </a:lnTo>
                  <a:lnTo>
                    <a:pt x="328422" y="6278296"/>
                  </a:lnTo>
                  <a:lnTo>
                    <a:pt x="323151" y="6278296"/>
                  </a:lnTo>
                  <a:lnTo>
                    <a:pt x="319582" y="6275756"/>
                  </a:lnTo>
                  <a:lnTo>
                    <a:pt x="321119" y="6274486"/>
                  </a:lnTo>
                  <a:lnTo>
                    <a:pt x="321652" y="6274486"/>
                  </a:lnTo>
                  <a:lnTo>
                    <a:pt x="315048" y="6270676"/>
                  </a:lnTo>
                  <a:lnTo>
                    <a:pt x="317741" y="6270676"/>
                  </a:lnTo>
                  <a:lnTo>
                    <a:pt x="310730" y="6265596"/>
                  </a:lnTo>
                  <a:lnTo>
                    <a:pt x="307225" y="6263056"/>
                  </a:lnTo>
                  <a:lnTo>
                    <a:pt x="299377" y="6259246"/>
                  </a:lnTo>
                  <a:lnTo>
                    <a:pt x="296748" y="6257976"/>
                  </a:lnTo>
                  <a:lnTo>
                    <a:pt x="286321" y="6254166"/>
                  </a:lnTo>
                  <a:lnTo>
                    <a:pt x="268960" y="6246546"/>
                  </a:lnTo>
                  <a:lnTo>
                    <a:pt x="236410" y="6226594"/>
                  </a:lnTo>
                  <a:lnTo>
                    <a:pt x="236499" y="6227496"/>
                  </a:lnTo>
                  <a:lnTo>
                    <a:pt x="227888" y="6221146"/>
                  </a:lnTo>
                  <a:lnTo>
                    <a:pt x="208953" y="6207176"/>
                  </a:lnTo>
                  <a:lnTo>
                    <a:pt x="200152" y="6200826"/>
                  </a:lnTo>
                  <a:lnTo>
                    <a:pt x="196634" y="6198286"/>
                  </a:lnTo>
                  <a:lnTo>
                    <a:pt x="189598" y="6193206"/>
                  </a:lnTo>
                  <a:lnTo>
                    <a:pt x="182549" y="6188126"/>
                  </a:lnTo>
                  <a:lnTo>
                    <a:pt x="157708" y="6188126"/>
                  </a:lnTo>
                  <a:lnTo>
                    <a:pt x="154711" y="6188126"/>
                  </a:lnTo>
                  <a:lnTo>
                    <a:pt x="148729" y="6188126"/>
                  </a:lnTo>
                  <a:lnTo>
                    <a:pt x="151968" y="6189396"/>
                  </a:lnTo>
                  <a:lnTo>
                    <a:pt x="157378" y="6191936"/>
                  </a:lnTo>
                  <a:lnTo>
                    <a:pt x="162293" y="6194476"/>
                  </a:lnTo>
                  <a:lnTo>
                    <a:pt x="164007" y="6193206"/>
                  </a:lnTo>
                  <a:lnTo>
                    <a:pt x="168922" y="6199556"/>
                  </a:lnTo>
                  <a:lnTo>
                    <a:pt x="168808" y="6198286"/>
                  </a:lnTo>
                  <a:lnTo>
                    <a:pt x="170053" y="6203366"/>
                  </a:lnTo>
                  <a:lnTo>
                    <a:pt x="174320" y="6200826"/>
                  </a:lnTo>
                  <a:lnTo>
                    <a:pt x="176606" y="6207176"/>
                  </a:lnTo>
                  <a:lnTo>
                    <a:pt x="183832" y="6209716"/>
                  </a:lnTo>
                  <a:lnTo>
                    <a:pt x="187236" y="6213526"/>
                  </a:lnTo>
                  <a:lnTo>
                    <a:pt x="187947" y="6216066"/>
                  </a:lnTo>
                  <a:lnTo>
                    <a:pt x="189331" y="6217336"/>
                  </a:lnTo>
                  <a:lnTo>
                    <a:pt x="194767" y="6221146"/>
                  </a:lnTo>
                  <a:lnTo>
                    <a:pt x="196850" y="6223698"/>
                  </a:lnTo>
                  <a:lnTo>
                    <a:pt x="195681" y="6221146"/>
                  </a:lnTo>
                  <a:lnTo>
                    <a:pt x="199250" y="6221146"/>
                  </a:lnTo>
                  <a:lnTo>
                    <a:pt x="205638" y="6224956"/>
                  </a:lnTo>
                  <a:lnTo>
                    <a:pt x="206844" y="6227496"/>
                  </a:lnTo>
                  <a:lnTo>
                    <a:pt x="206133" y="6230036"/>
                  </a:lnTo>
                  <a:lnTo>
                    <a:pt x="206794" y="6232576"/>
                  </a:lnTo>
                  <a:lnTo>
                    <a:pt x="215366" y="6237656"/>
                  </a:lnTo>
                  <a:lnTo>
                    <a:pt x="223647" y="6237656"/>
                  </a:lnTo>
                  <a:lnTo>
                    <a:pt x="229692" y="6242736"/>
                  </a:lnTo>
                  <a:lnTo>
                    <a:pt x="230860" y="6244006"/>
                  </a:lnTo>
                  <a:lnTo>
                    <a:pt x="229031" y="6244006"/>
                  </a:lnTo>
                  <a:lnTo>
                    <a:pt x="234226" y="6245276"/>
                  </a:lnTo>
                  <a:lnTo>
                    <a:pt x="240677" y="6249086"/>
                  </a:lnTo>
                  <a:lnTo>
                    <a:pt x="247357" y="6254166"/>
                  </a:lnTo>
                  <a:lnTo>
                    <a:pt x="254152" y="6257976"/>
                  </a:lnTo>
                  <a:lnTo>
                    <a:pt x="261264" y="6261786"/>
                  </a:lnTo>
                  <a:lnTo>
                    <a:pt x="267385" y="6263056"/>
                  </a:lnTo>
                  <a:lnTo>
                    <a:pt x="267893" y="6263056"/>
                  </a:lnTo>
                  <a:lnTo>
                    <a:pt x="267550" y="6261786"/>
                  </a:lnTo>
                  <a:lnTo>
                    <a:pt x="268300" y="6260516"/>
                  </a:lnTo>
                  <a:lnTo>
                    <a:pt x="269354" y="6259246"/>
                  </a:lnTo>
                  <a:lnTo>
                    <a:pt x="274396" y="6261786"/>
                  </a:lnTo>
                  <a:lnTo>
                    <a:pt x="279869" y="6261786"/>
                  </a:lnTo>
                  <a:lnTo>
                    <a:pt x="280492" y="6265596"/>
                  </a:lnTo>
                  <a:lnTo>
                    <a:pt x="277456" y="6264326"/>
                  </a:lnTo>
                  <a:lnTo>
                    <a:pt x="274853" y="6264326"/>
                  </a:lnTo>
                  <a:lnTo>
                    <a:pt x="280657" y="6266866"/>
                  </a:lnTo>
                  <a:lnTo>
                    <a:pt x="282829" y="6270625"/>
                  </a:lnTo>
                  <a:lnTo>
                    <a:pt x="288798" y="6273216"/>
                  </a:lnTo>
                  <a:lnTo>
                    <a:pt x="296951" y="6275756"/>
                  </a:lnTo>
                  <a:lnTo>
                    <a:pt x="303593" y="6279566"/>
                  </a:lnTo>
                  <a:lnTo>
                    <a:pt x="300710" y="6280836"/>
                  </a:lnTo>
                  <a:lnTo>
                    <a:pt x="297891" y="6279566"/>
                  </a:lnTo>
                  <a:lnTo>
                    <a:pt x="295071" y="6278296"/>
                  </a:lnTo>
                  <a:lnTo>
                    <a:pt x="291147" y="6277026"/>
                  </a:lnTo>
                  <a:lnTo>
                    <a:pt x="293446" y="6279566"/>
                  </a:lnTo>
                  <a:lnTo>
                    <a:pt x="285597" y="6274486"/>
                  </a:lnTo>
                  <a:lnTo>
                    <a:pt x="281673" y="6271946"/>
                  </a:lnTo>
                  <a:lnTo>
                    <a:pt x="283451" y="6274486"/>
                  </a:lnTo>
                  <a:lnTo>
                    <a:pt x="281228" y="6274486"/>
                  </a:lnTo>
                  <a:lnTo>
                    <a:pt x="278828" y="6273216"/>
                  </a:lnTo>
                  <a:lnTo>
                    <a:pt x="280060" y="6277026"/>
                  </a:lnTo>
                  <a:lnTo>
                    <a:pt x="315353" y="6294806"/>
                  </a:lnTo>
                  <a:lnTo>
                    <a:pt x="320001" y="6294806"/>
                  </a:lnTo>
                  <a:lnTo>
                    <a:pt x="315442" y="6292266"/>
                  </a:lnTo>
                  <a:lnTo>
                    <a:pt x="320103" y="6292266"/>
                  </a:lnTo>
                  <a:lnTo>
                    <a:pt x="333298" y="6298616"/>
                  </a:lnTo>
                  <a:lnTo>
                    <a:pt x="339293" y="6304966"/>
                  </a:lnTo>
                  <a:lnTo>
                    <a:pt x="344258" y="6310046"/>
                  </a:lnTo>
                  <a:lnTo>
                    <a:pt x="354418" y="6313856"/>
                  </a:lnTo>
                  <a:lnTo>
                    <a:pt x="360006" y="6313856"/>
                  </a:lnTo>
                  <a:lnTo>
                    <a:pt x="363639" y="6310046"/>
                  </a:lnTo>
                  <a:lnTo>
                    <a:pt x="375183" y="6317666"/>
                  </a:lnTo>
                  <a:lnTo>
                    <a:pt x="369252" y="6320206"/>
                  </a:lnTo>
                  <a:lnTo>
                    <a:pt x="378244" y="6322746"/>
                  </a:lnTo>
                  <a:lnTo>
                    <a:pt x="383311" y="6324016"/>
                  </a:lnTo>
                  <a:lnTo>
                    <a:pt x="383730" y="6324016"/>
                  </a:lnTo>
                  <a:lnTo>
                    <a:pt x="388353" y="6324016"/>
                  </a:lnTo>
                  <a:lnTo>
                    <a:pt x="397294" y="6329096"/>
                  </a:lnTo>
                  <a:lnTo>
                    <a:pt x="393585" y="6329096"/>
                  </a:lnTo>
                  <a:lnTo>
                    <a:pt x="383730" y="6324016"/>
                  </a:lnTo>
                  <a:lnTo>
                    <a:pt x="386054" y="6326556"/>
                  </a:lnTo>
                  <a:lnTo>
                    <a:pt x="391795" y="6329096"/>
                  </a:lnTo>
                  <a:lnTo>
                    <a:pt x="395312" y="6330366"/>
                  </a:lnTo>
                  <a:lnTo>
                    <a:pt x="398576" y="6329096"/>
                  </a:lnTo>
                  <a:lnTo>
                    <a:pt x="403555" y="6330366"/>
                  </a:lnTo>
                  <a:lnTo>
                    <a:pt x="403974" y="6335446"/>
                  </a:lnTo>
                  <a:lnTo>
                    <a:pt x="417957" y="6339256"/>
                  </a:lnTo>
                  <a:lnTo>
                    <a:pt x="447675" y="6349416"/>
                  </a:lnTo>
                  <a:lnTo>
                    <a:pt x="462876" y="6353226"/>
                  </a:lnTo>
                  <a:lnTo>
                    <a:pt x="461416" y="6354496"/>
                  </a:lnTo>
                  <a:lnTo>
                    <a:pt x="457606" y="6354496"/>
                  </a:lnTo>
                  <a:lnTo>
                    <a:pt x="461924" y="6357036"/>
                  </a:lnTo>
                  <a:lnTo>
                    <a:pt x="501599" y="6369736"/>
                  </a:lnTo>
                  <a:lnTo>
                    <a:pt x="521233" y="6378626"/>
                  </a:lnTo>
                  <a:lnTo>
                    <a:pt x="539940" y="6384976"/>
                  </a:lnTo>
                  <a:lnTo>
                    <a:pt x="550265" y="6384976"/>
                  </a:lnTo>
                  <a:lnTo>
                    <a:pt x="552450" y="6386246"/>
                  </a:lnTo>
                  <a:lnTo>
                    <a:pt x="557441" y="6386246"/>
                  </a:lnTo>
                  <a:lnTo>
                    <a:pt x="562965" y="6387516"/>
                  </a:lnTo>
                  <a:lnTo>
                    <a:pt x="564159" y="6390056"/>
                  </a:lnTo>
                  <a:lnTo>
                    <a:pt x="560425" y="6390056"/>
                  </a:lnTo>
                  <a:lnTo>
                    <a:pt x="576008" y="6392596"/>
                  </a:lnTo>
                  <a:lnTo>
                    <a:pt x="594271" y="6396406"/>
                  </a:lnTo>
                  <a:lnTo>
                    <a:pt x="612432" y="6401486"/>
                  </a:lnTo>
                  <a:lnTo>
                    <a:pt x="627748" y="6406566"/>
                  </a:lnTo>
                  <a:lnTo>
                    <a:pt x="623976" y="6406566"/>
                  </a:lnTo>
                  <a:lnTo>
                    <a:pt x="632726" y="6409106"/>
                  </a:lnTo>
                  <a:lnTo>
                    <a:pt x="645922" y="6409106"/>
                  </a:lnTo>
                  <a:lnTo>
                    <a:pt x="653872" y="6411646"/>
                  </a:lnTo>
                  <a:lnTo>
                    <a:pt x="651243" y="6410376"/>
                  </a:lnTo>
                  <a:lnTo>
                    <a:pt x="674649" y="6416726"/>
                  </a:lnTo>
                  <a:lnTo>
                    <a:pt x="698246" y="6421806"/>
                  </a:lnTo>
                  <a:lnTo>
                    <a:pt x="720648" y="6426886"/>
                  </a:lnTo>
                  <a:lnTo>
                    <a:pt x="740435" y="6431966"/>
                  </a:lnTo>
                  <a:lnTo>
                    <a:pt x="747572" y="6430696"/>
                  </a:lnTo>
                  <a:lnTo>
                    <a:pt x="768578" y="6433236"/>
                  </a:lnTo>
                  <a:lnTo>
                    <a:pt x="774192" y="6430696"/>
                  </a:lnTo>
                  <a:lnTo>
                    <a:pt x="784047" y="6433236"/>
                  </a:lnTo>
                  <a:lnTo>
                    <a:pt x="790295" y="6435776"/>
                  </a:lnTo>
                  <a:lnTo>
                    <a:pt x="797941" y="6437046"/>
                  </a:lnTo>
                  <a:lnTo>
                    <a:pt x="812025" y="6439586"/>
                  </a:lnTo>
                  <a:lnTo>
                    <a:pt x="818819" y="6439586"/>
                  </a:lnTo>
                  <a:lnTo>
                    <a:pt x="822363" y="6435776"/>
                  </a:lnTo>
                  <a:lnTo>
                    <a:pt x="830770" y="6435776"/>
                  </a:lnTo>
                  <a:lnTo>
                    <a:pt x="830795" y="6438481"/>
                  </a:lnTo>
                  <a:lnTo>
                    <a:pt x="828548" y="6438976"/>
                  </a:lnTo>
                  <a:lnTo>
                    <a:pt x="830808" y="6439192"/>
                  </a:lnTo>
                  <a:lnTo>
                    <a:pt x="830821" y="6439586"/>
                  </a:lnTo>
                  <a:lnTo>
                    <a:pt x="842365" y="6435776"/>
                  </a:lnTo>
                  <a:lnTo>
                    <a:pt x="848258" y="6440856"/>
                  </a:lnTo>
                  <a:lnTo>
                    <a:pt x="856157" y="6439586"/>
                  </a:lnTo>
                  <a:lnTo>
                    <a:pt x="853033" y="6439586"/>
                  </a:lnTo>
                  <a:lnTo>
                    <a:pt x="849553" y="6438316"/>
                  </a:lnTo>
                  <a:lnTo>
                    <a:pt x="850074" y="6437046"/>
                  </a:lnTo>
                  <a:lnTo>
                    <a:pt x="859942" y="6437046"/>
                  </a:lnTo>
                  <a:lnTo>
                    <a:pt x="869657" y="6438316"/>
                  </a:lnTo>
                  <a:lnTo>
                    <a:pt x="877112" y="6440856"/>
                  </a:lnTo>
                  <a:lnTo>
                    <a:pt x="880198" y="6442126"/>
                  </a:lnTo>
                  <a:lnTo>
                    <a:pt x="909332" y="6439586"/>
                  </a:lnTo>
                  <a:lnTo>
                    <a:pt x="908672" y="6440856"/>
                  </a:lnTo>
                  <a:lnTo>
                    <a:pt x="903795" y="6442126"/>
                  </a:lnTo>
                  <a:lnTo>
                    <a:pt x="908939" y="6442126"/>
                  </a:lnTo>
                  <a:lnTo>
                    <a:pt x="910475" y="6443396"/>
                  </a:lnTo>
                  <a:lnTo>
                    <a:pt x="916978" y="6443396"/>
                  </a:lnTo>
                  <a:lnTo>
                    <a:pt x="915085" y="6442126"/>
                  </a:lnTo>
                  <a:lnTo>
                    <a:pt x="918032" y="6440856"/>
                  </a:lnTo>
                  <a:lnTo>
                    <a:pt x="918362" y="6440856"/>
                  </a:lnTo>
                  <a:lnTo>
                    <a:pt x="925156" y="6442126"/>
                  </a:lnTo>
                  <a:lnTo>
                    <a:pt x="953516" y="6442126"/>
                  </a:lnTo>
                  <a:lnTo>
                    <a:pt x="951217" y="6443396"/>
                  </a:lnTo>
                  <a:lnTo>
                    <a:pt x="985075" y="6443396"/>
                  </a:lnTo>
                  <a:lnTo>
                    <a:pt x="1002830" y="6442126"/>
                  </a:lnTo>
                  <a:lnTo>
                    <a:pt x="1020889" y="6442126"/>
                  </a:lnTo>
                  <a:lnTo>
                    <a:pt x="1012190" y="6440856"/>
                  </a:lnTo>
                  <a:lnTo>
                    <a:pt x="1012837" y="6439586"/>
                  </a:lnTo>
                  <a:lnTo>
                    <a:pt x="1014120" y="6437046"/>
                  </a:lnTo>
                  <a:lnTo>
                    <a:pt x="1021194" y="6437046"/>
                  </a:lnTo>
                  <a:lnTo>
                    <a:pt x="1024089" y="6440856"/>
                  </a:lnTo>
                  <a:lnTo>
                    <a:pt x="1024991" y="6439586"/>
                  </a:lnTo>
                  <a:lnTo>
                    <a:pt x="1023251" y="6438316"/>
                  </a:lnTo>
                  <a:lnTo>
                    <a:pt x="1022400" y="6438316"/>
                  </a:lnTo>
                  <a:lnTo>
                    <a:pt x="1024204" y="6437046"/>
                  </a:lnTo>
                  <a:lnTo>
                    <a:pt x="1026007" y="6435776"/>
                  </a:lnTo>
                  <a:lnTo>
                    <a:pt x="1035024" y="6437046"/>
                  </a:lnTo>
                  <a:lnTo>
                    <a:pt x="1032167" y="6439586"/>
                  </a:lnTo>
                  <a:lnTo>
                    <a:pt x="1026998" y="6440856"/>
                  </a:lnTo>
                  <a:lnTo>
                    <a:pt x="1037945" y="6439586"/>
                  </a:lnTo>
                  <a:lnTo>
                    <a:pt x="1038631" y="6440856"/>
                  </a:lnTo>
                  <a:lnTo>
                    <a:pt x="1036078" y="6440856"/>
                  </a:lnTo>
                  <a:lnTo>
                    <a:pt x="1035431" y="6443396"/>
                  </a:lnTo>
                  <a:lnTo>
                    <a:pt x="1040384" y="6442126"/>
                  </a:lnTo>
                  <a:lnTo>
                    <a:pt x="1047432" y="6443396"/>
                  </a:lnTo>
                  <a:lnTo>
                    <a:pt x="1054836" y="6443396"/>
                  </a:lnTo>
                  <a:lnTo>
                    <a:pt x="1060894" y="6442126"/>
                  </a:lnTo>
                  <a:lnTo>
                    <a:pt x="1077544" y="6442126"/>
                  </a:lnTo>
                  <a:lnTo>
                    <a:pt x="1102868" y="6439586"/>
                  </a:lnTo>
                  <a:lnTo>
                    <a:pt x="1116317" y="6439586"/>
                  </a:lnTo>
                  <a:lnTo>
                    <a:pt x="1116558" y="6435776"/>
                  </a:lnTo>
                  <a:lnTo>
                    <a:pt x="1124280" y="6437046"/>
                  </a:lnTo>
                  <a:lnTo>
                    <a:pt x="1126185" y="6435776"/>
                  </a:lnTo>
                  <a:lnTo>
                    <a:pt x="1130007" y="6433236"/>
                  </a:lnTo>
                  <a:lnTo>
                    <a:pt x="1141183" y="6434506"/>
                  </a:lnTo>
                  <a:lnTo>
                    <a:pt x="1165263" y="6434506"/>
                  </a:lnTo>
                  <a:lnTo>
                    <a:pt x="1178064" y="6433236"/>
                  </a:lnTo>
                  <a:lnTo>
                    <a:pt x="1183792" y="6431966"/>
                  </a:lnTo>
                  <a:lnTo>
                    <a:pt x="1184986" y="6430696"/>
                  </a:lnTo>
                  <a:lnTo>
                    <a:pt x="1186840" y="6429426"/>
                  </a:lnTo>
                  <a:lnTo>
                    <a:pt x="1190040" y="6430696"/>
                  </a:lnTo>
                  <a:lnTo>
                    <a:pt x="1198803" y="6430696"/>
                  </a:lnTo>
                  <a:lnTo>
                    <a:pt x="1196403" y="6431966"/>
                  </a:lnTo>
                  <a:lnTo>
                    <a:pt x="1209763" y="6430696"/>
                  </a:lnTo>
                  <a:lnTo>
                    <a:pt x="1220812" y="6429426"/>
                  </a:lnTo>
                  <a:lnTo>
                    <a:pt x="1232852" y="6428156"/>
                  </a:lnTo>
                  <a:lnTo>
                    <a:pt x="1249197" y="6425616"/>
                  </a:lnTo>
                  <a:lnTo>
                    <a:pt x="1246238" y="6424346"/>
                  </a:lnTo>
                  <a:lnTo>
                    <a:pt x="1242974" y="6424346"/>
                  </a:lnTo>
                  <a:lnTo>
                    <a:pt x="1244574" y="6423076"/>
                  </a:lnTo>
                  <a:lnTo>
                    <a:pt x="1255547" y="6423076"/>
                  </a:lnTo>
                  <a:lnTo>
                    <a:pt x="1254975" y="6424346"/>
                  </a:lnTo>
                  <a:lnTo>
                    <a:pt x="1253744" y="6425616"/>
                  </a:lnTo>
                  <a:lnTo>
                    <a:pt x="1265135" y="6423076"/>
                  </a:lnTo>
                  <a:lnTo>
                    <a:pt x="1277188" y="6423076"/>
                  </a:lnTo>
                  <a:lnTo>
                    <a:pt x="1289608" y="6421806"/>
                  </a:lnTo>
                  <a:lnTo>
                    <a:pt x="1325803" y="6421806"/>
                  </a:lnTo>
                  <a:lnTo>
                    <a:pt x="1336408" y="6420536"/>
                  </a:lnTo>
                  <a:lnTo>
                    <a:pt x="1341069" y="6419266"/>
                  </a:lnTo>
                  <a:lnTo>
                    <a:pt x="1345717" y="6417996"/>
                  </a:lnTo>
                  <a:lnTo>
                    <a:pt x="1344434" y="6417996"/>
                  </a:lnTo>
                  <a:lnTo>
                    <a:pt x="1354023" y="6415456"/>
                  </a:lnTo>
                  <a:lnTo>
                    <a:pt x="1368412" y="6411646"/>
                  </a:lnTo>
                  <a:lnTo>
                    <a:pt x="1372285" y="6411646"/>
                  </a:lnTo>
                  <a:lnTo>
                    <a:pt x="1368145" y="6414186"/>
                  </a:lnTo>
                  <a:lnTo>
                    <a:pt x="1370482" y="6415456"/>
                  </a:lnTo>
                  <a:lnTo>
                    <a:pt x="1383703" y="6411646"/>
                  </a:lnTo>
                  <a:lnTo>
                    <a:pt x="1388110" y="6410376"/>
                  </a:lnTo>
                  <a:lnTo>
                    <a:pt x="1403515" y="6409106"/>
                  </a:lnTo>
                  <a:lnTo>
                    <a:pt x="1410792" y="6407836"/>
                  </a:lnTo>
                  <a:lnTo>
                    <a:pt x="1418069" y="6406566"/>
                  </a:lnTo>
                  <a:lnTo>
                    <a:pt x="1423098" y="6405296"/>
                  </a:lnTo>
                  <a:lnTo>
                    <a:pt x="1433156" y="6402756"/>
                  </a:lnTo>
                  <a:lnTo>
                    <a:pt x="1450365" y="6404026"/>
                  </a:lnTo>
                  <a:lnTo>
                    <a:pt x="1455877" y="6402756"/>
                  </a:lnTo>
                  <a:lnTo>
                    <a:pt x="1478127" y="6397676"/>
                  </a:lnTo>
                  <a:lnTo>
                    <a:pt x="1495348" y="6393866"/>
                  </a:lnTo>
                  <a:lnTo>
                    <a:pt x="1515427" y="6391326"/>
                  </a:lnTo>
                  <a:lnTo>
                    <a:pt x="1513725" y="6390056"/>
                  </a:lnTo>
                  <a:lnTo>
                    <a:pt x="1515491" y="6388786"/>
                  </a:lnTo>
                  <a:lnTo>
                    <a:pt x="1519034" y="6386246"/>
                  </a:lnTo>
                  <a:lnTo>
                    <a:pt x="1520063" y="6387668"/>
                  </a:lnTo>
                  <a:lnTo>
                    <a:pt x="1521929" y="6386246"/>
                  </a:lnTo>
                  <a:lnTo>
                    <a:pt x="1558569" y="6376086"/>
                  </a:lnTo>
                  <a:lnTo>
                    <a:pt x="1634566" y="6360846"/>
                  </a:lnTo>
                  <a:lnTo>
                    <a:pt x="1650796" y="6357036"/>
                  </a:lnTo>
                  <a:lnTo>
                    <a:pt x="1672450" y="6351956"/>
                  </a:lnTo>
                  <a:lnTo>
                    <a:pt x="1681581" y="6348146"/>
                  </a:lnTo>
                  <a:lnTo>
                    <a:pt x="1685886" y="6343066"/>
                  </a:lnTo>
                  <a:lnTo>
                    <a:pt x="1689468" y="6340526"/>
                  </a:lnTo>
                  <a:lnTo>
                    <a:pt x="1691259" y="6339256"/>
                  </a:lnTo>
                  <a:lnTo>
                    <a:pt x="1703616" y="6336716"/>
                  </a:lnTo>
                  <a:lnTo>
                    <a:pt x="1698218" y="6341796"/>
                  </a:lnTo>
                  <a:lnTo>
                    <a:pt x="1711579" y="6336716"/>
                  </a:lnTo>
                  <a:lnTo>
                    <a:pt x="1724952" y="6331636"/>
                  </a:lnTo>
                  <a:lnTo>
                    <a:pt x="1756283" y="6321476"/>
                  </a:lnTo>
                  <a:lnTo>
                    <a:pt x="1771891" y="6316396"/>
                  </a:lnTo>
                  <a:lnTo>
                    <a:pt x="1779701" y="6313856"/>
                  </a:lnTo>
                  <a:lnTo>
                    <a:pt x="1806054" y="6304966"/>
                  </a:lnTo>
                  <a:lnTo>
                    <a:pt x="1804212" y="6306236"/>
                  </a:lnTo>
                  <a:lnTo>
                    <a:pt x="1804479" y="6306236"/>
                  </a:lnTo>
                  <a:lnTo>
                    <a:pt x="1801037" y="6307506"/>
                  </a:lnTo>
                  <a:lnTo>
                    <a:pt x="1805178" y="6307506"/>
                  </a:lnTo>
                  <a:lnTo>
                    <a:pt x="1812074" y="6306236"/>
                  </a:lnTo>
                  <a:lnTo>
                    <a:pt x="1814969" y="6304966"/>
                  </a:lnTo>
                  <a:lnTo>
                    <a:pt x="1823529" y="6301156"/>
                  </a:lnTo>
                  <a:lnTo>
                    <a:pt x="1826577" y="6298616"/>
                  </a:lnTo>
                  <a:lnTo>
                    <a:pt x="1828101" y="6297346"/>
                  </a:lnTo>
                  <a:lnTo>
                    <a:pt x="1827822" y="6296076"/>
                  </a:lnTo>
                  <a:lnTo>
                    <a:pt x="1833270" y="6294806"/>
                  </a:lnTo>
                  <a:lnTo>
                    <a:pt x="1829689" y="6297346"/>
                  </a:lnTo>
                  <a:lnTo>
                    <a:pt x="1833359" y="6297346"/>
                  </a:lnTo>
                  <a:lnTo>
                    <a:pt x="1841182" y="6296076"/>
                  </a:lnTo>
                  <a:lnTo>
                    <a:pt x="1842528" y="6294806"/>
                  </a:lnTo>
                  <a:lnTo>
                    <a:pt x="1850631" y="6287186"/>
                  </a:lnTo>
                  <a:lnTo>
                    <a:pt x="1856181" y="6288456"/>
                  </a:lnTo>
                  <a:lnTo>
                    <a:pt x="1852333" y="6290996"/>
                  </a:lnTo>
                  <a:lnTo>
                    <a:pt x="1857578" y="6288456"/>
                  </a:lnTo>
                  <a:lnTo>
                    <a:pt x="1864436" y="6285916"/>
                  </a:lnTo>
                  <a:lnTo>
                    <a:pt x="1869440" y="6283376"/>
                  </a:lnTo>
                  <a:lnTo>
                    <a:pt x="1869071" y="6280836"/>
                  </a:lnTo>
                  <a:lnTo>
                    <a:pt x="1878723" y="6278296"/>
                  </a:lnTo>
                  <a:lnTo>
                    <a:pt x="1887664" y="6274486"/>
                  </a:lnTo>
                  <a:lnTo>
                    <a:pt x="1893303" y="6271946"/>
                  </a:lnTo>
                  <a:lnTo>
                    <a:pt x="1896122" y="6270676"/>
                  </a:lnTo>
                  <a:lnTo>
                    <a:pt x="1903615" y="6268364"/>
                  </a:lnTo>
                  <a:lnTo>
                    <a:pt x="1903387" y="6268542"/>
                  </a:lnTo>
                  <a:lnTo>
                    <a:pt x="1903158" y="6268999"/>
                  </a:lnTo>
                  <a:lnTo>
                    <a:pt x="1912277" y="6266853"/>
                  </a:lnTo>
                  <a:lnTo>
                    <a:pt x="1909622" y="6266777"/>
                  </a:lnTo>
                  <a:lnTo>
                    <a:pt x="1906993" y="6267132"/>
                  </a:lnTo>
                  <a:lnTo>
                    <a:pt x="1905330" y="6267501"/>
                  </a:lnTo>
                  <a:lnTo>
                    <a:pt x="1910257" y="6264326"/>
                  </a:lnTo>
                  <a:lnTo>
                    <a:pt x="1917877" y="6261786"/>
                  </a:lnTo>
                  <a:lnTo>
                    <a:pt x="1924519" y="6259246"/>
                  </a:lnTo>
                  <a:lnTo>
                    <a:pt x="1927542" y="6256706"/>
                  </a:lnTo>
                  <a:lnTo>
                    <a:pt x="1931784" y="6256706"/>
                  </a:lnTo>
                  <a:lnTo>
                    <a:pt x="1940864" y="6254166"/>
                  </a:lnTo>
                  <a:lnTo>
                    <a:pt x="1951151" y="6250356"/>
                  </a:lnTo>
                  <a:lnTo>
                    <a:pt x="1958987" y="6245276"/>
                  </a:lnTo>
                  <a:lnTo>
                    <a:pt x="1956866" y="6247816"/>
                  </a:lnTo>
                  <a:lnTo>
                    <a:pt x="1963305" y="6245276"/>
                  </a:lnTo>
                  <a:lnTo>
                    <a:pt x="1966531" y="6244006"/>
                  </a:lnTo>
                  <a:lnTo>
                    <a:pt x="1964156" y="6247816"/>
                  </a:lnTo>
                  <a:lnTo>
                    <a:pt x="1970989" y="6244006"/>
                  </a:lnTo>
                  <a:lnTo>
                    <a:pt x="1973275" y="6242736"/>
                  </a:lnTo>
                  <a:lnTo>
                    <a:pt x="1981288" y="6238926"/>
                  </a:lnTo>
                  <a:lnTo>
                    <a:pt x="1978748" y="6236386"/>
                  </a:lnTo>
                  <a:lnTo>
                    <a:pt x="1991982" y="6232576"/>
                  </a:lnTo>
                  <a:lnTo>
                    <a:pt x="2003437" y="6226226"/>
                  </a:lnTo>
                  <a:lnTo>
                    <a:pt x="2013623" y="6221146"/>
                  </a:lnTo>
                  <a:lnTo>
                    <a:pt x="2070290" y="6194476"/>
                  </a:lnTo>
                  <a:lnTo>
                    <a:pt x="2097074" y="6179236"/>
                  </a:lnTo>
                  <a:lnTo>
                    <a:pt x="2097671" y="6181776"/>
                  </a:lnTo>
                  <a:lnTo>
                    <a:pt x="2084895" y="6189396"/>
                  </a:lnTo>
                  <a:lnTo>
                    <a:pt x="2078443" y="6191936"/>
                  </a:lnTo>
                  <a:lnTo>
                    <a:pt x="2072271" y="6194476"/>
                  </a:lnTo>
                  <a:lnTo>
                    <a:pt x="2073859" y="6197016"/>
                  </a:lnTo>
                  <a:lnTo>
                    <a:pt x="2081784" y="6193206"/>
                  </a:lnTo>
                  <a:lnTo>
                    <a:pt x="2088870" y="6188126"/>
                  </a:lnTo>
                  <a:lnTo>
                    <a:pt x="2095398" y="6184316"/>
                  </a:lnTo>
                  <a:lnTo>
                    <a:pt x="2101659" y="6179236"/>
                  </a:lnTo>
                  <a:lnTo>
                    <a:pt x="2107996" y="6175426"/>
                  </a:lnTo>
                  <a:lnTo>
                    <a:pt x="2114651" y="6171616"/>
                  </a:lnTo>
                  <a:lnTo>
                    <a:pt x="2121865" y="6167806"/>
                  </a:lnTo>
                  <a:lnTo>
                    <a:pt x="2129917" y="6162726"/>
                  </a:lnTo>
                  <a:lnTo>
                    <a:pt x="2135987" y="6161456"/>
                  </a:lnTo>
                  <a:lnTo>
                    <a:pt x="2127567" y="6166536"/>
                  </a:lnTo>
                  <a:lnTo>
                    <a:pt x="2125992" y="6169076"/>
                  </a:lnTo>
                  <a:lnTo>
                    <a:pt x="2138159" y="6161456"/>
                  </a:lnTo>
                  <a:lnTo>
                    <a:pt x="2142223" y="6158916"/>
                  </a:lnTo>
                  <a:lnTo>
                    <a:pt x="2158276" y="6151296"/>
                  </a:lnTo>
                  <a:lnTo>
                    <a:pt x="2171598" y="6143676"/>
                  </a:lnTo>
                  <a:lnTo>
                    <a:pt x="2173821" y="6142406"/>
                  </a:lnTo>
                  <a:lnTo>
                    <a:pt x="2177999" y="6139866"/>
                  </a:lnTo>
                  <a:lnTo>
                    <a:pt x="2188464" y="6133516"/>
                  </a:lnTo>
                  <a:lnTo>
                    <a:pt x="2188629" y="6133516"/>
                  </a:lnTo>
                  <a:lnTo>
                    <a:pt x="2186698" y="6136056"/>
                  </a:lnTo>
                  <a:lnTo>
                    <a:pt x="2184831" y="6137326"/>
                  </a:lnTo>
                  <a:lnTo>
                    <a:pt x="2188705" y="6134786"/>
                  </a:lnTo>
                  <a:lnTo>
                    <a:pt x="2194331" y="6132246"/>
                  </a:lnTo>
                  <a:close/>
                </a:path>
                <a:path w="2931795" h="6443980">
                  <a:moveTo>
                    <a:pt x="2195284" y="6103036"/>
                  </a:moveTo>
                  <a:lnTo>
                    <a:pt x="2194077" y="6103759"/>
                  </a:lnTo>
                  <a:lnTo>
                    <a:pt x="2195106" y="6103556"/>
                  </a:lnTo>
                  <a:lnTo>
                    <a:pt x="2195284" y="6103036"/>
                  </a:lnTo>
                  <a:close/>
                </a:path>
                <a:path w="2931795" h="6443980">
                  <a:moveTo>
                    <a:pt x="2216772" y="6090336"/>
                  </a:moveTo>
                  <a:lnTo>
                    <a:pt x="2215870" y="6090336"/>
                  </a:lnTo>
                  <a:lnTo>
                    <a:pt x="2215388" y="6091009"/>
                  </a:lnTo>
                  <a:lnTo>
                    <a:pt x="2216772" y="6090336"/>
                  </a:lnTo>
                  <a:close/>
                </a:path>
                <a:path w="2931795" h="6443980">
                  <a:moveTo>
                    <a:pt x="2219058" y="6087440"/>
                  </a:moveTo>
                  <a:lnTo>
                    <a:pt x="2217902" y="6088202"/>
                  </a:lnTo>
                  <a:lnTo>
                    <a:pt x="2216772" y="6089116"/>
                  </a:lnTo>
                  <a:lnTo>
                    <a:pt x="2217001" y="6089040"/>
                  </a:lnTo>
                  <a:lnTo>
                    <a:pt x="2217153" y="6088964"/>
                  </a:lnTo>
                  <a:lnTo>
                    <a:pt x="2219058" y="6087440"/>
                  </a:lnTo>
                  <a:close/>
                </a:path>
                <a:path w="2931795" h="6443980">
                  <a:moveTo>
                    <a:pt x="2246680" y="6070016"/>
                  </a:moveTo>
                  <a:lnTo>
                    <a:pt x="2241639" y="6074499"/>
                  </a:lnTo>
                  <a:lnTo>
                    <a:pt x="2243264" y="6073826"/>
                  </a:lnTo>
                  <a:lnTo>
                    <a:pt x="2246680" y="6070016"/>
                  </a:lnTo>
                  <a:close/>
                </a:path>
                <a:path w="2931795" h="6443980">
                  <a:moveTo>
                    <a:pt x="2300224" y="6044323"/>
                  </a:moveTo>
                  <a:lnTo>
                    <a:pt x="2299093" y="6044628"/>
                  </a:lnTo>
                  <a:lnTo>
                    <a:pt x="2298014" y="6045060"/>
                  </a:lnTo>
                  <a:lnTo>
                    <a:pt x="2297569" y="6045644"/>
                  </a:lnTo>
                  <a:lnTo>
                    <a:pt x="2298535" y="6045162"/>
                  </a:lnTo>
                  <a:lnTo>
                    <a:pt x="2299347" y="6044755"/>
                  </a:lnTo>
                  <a:lnTo>
                    <a:pt x="2300224" y="6044323"/>
                  </a:lnTo>
                  <a:close/>
                </a:path>
                <a:path w="2931795" h="6443980">
                  <a:moveTo>
                    <a:pt x="2328951" y="6024296"/>
                  </a:moveTo>
                  <a:lnTo>
                    <a:pt x="2322423" y="6030646"/>
                  </a:lnTo>
                  <a:lnTo>
                    <a:pt x="2326995" y="6028106"/>
                  </a:lnTo>
                  <a:lnTo>
                    <a:pt x="2328951" y="6024296"/>
                  </a:lnTo>
                  <a:close/>
                </a:path>
                <a:path w="2931795" h="6443980">
                  <a:moveTo>
                    <a:pt x="2354783" y="6024296"/>
                  </a:moveTo>
                  <a:lnTo>
                    <a:pt x="2353741" y="6024765"/>
                  </a:lnTo>
                  <a:lnTo>
                    <a:pt x="2352573" y="6025566"/>
                  </a:lnTo>
                  <a:lnTo>
                    <a:pt x="2354783" y="6024296"/>
                  </a:lnTo>
                  <a:close/>
                </a:path>
                <a:path w="2931795" h="6443980">
                  <a:moveTo>
                    <a:pt x="2364600" y="6021184"/>
                  </a:moveTo>
                  <a:lnTo>
                    <a:pt x="2361831" y="6022797"/>
                  </a:lnTo>
                  <a:lnTo>
                    <a:pt x="2358491" y="6024651"/>
                  </a:lnTo>
                  <a:lnTo>
                    <a:pt x="2356053" y="6026810"/>
                  </a:lnTo>
                  <a:lnTo>
                    <a:pt x="2359634" y="6025134"/>
                  </a:lnTo>
                  <a:lnTo>
                    <a:pt x="2362314" y="6023203"/>
                  </a:lnTo>
                  <a:lnTo>
                    <a:pt x="2364600" y="6021184"/>
                  </a:lnTo>
                  <a:close/>
                </a:path>
                <a:path w="2931795" h="6443980">
                  <a:moveTo>
                    <a:pt x="2403094" y="5974626"/>
                  </a:moveTo>
                  <a:lnTo>
                    <a:pt x="2400528" y="5976594"/>
                  </a:lnTo>
                  <a:lnTo>
                    <a:pt x="2402636" y="5975007"/>
                  </a:lnTo>
                  <a:lnTo>
                    <a:pt x="2403094" y="5974626"/>
                  </a:lnTo>
                  <a:close/>
                </a:path>
                <a:path w="2931795" h="6443980">
                  <a:moveTo>
                    <a:pt x="2403703" y="5974092"/>
                  </a:moveTo>
                  <a:lnTo>
                    <a:pt x="2403094" y="5974626"/>
                  </a:lnTo>
                  <a:lnTo>
                    <a:pt x="2403373" y="5974410"/>
                  </a:lnTo>
                  <a:lnTo>
                    <a:pt x="2403703" y="5974092"/>
                  </a:lnTo>
                  <a:close/>
                </a:path>
                <a:path w="2931795" h="6443980">
                  <a:moveTo>
                    <a:pt x="2408707" y="5969533"/>
                  </a:moveTo>
                  <a:lnTo>
                    <a:pt x="2406002" y="5971895"/>
                  </a:lnTo>
                  <a:lnTo>
                    <a:pt x="2403703" y="5974092"/>
                  </a:lnTo>
                  <a:lnTo>
                    <a:pt x="2406662" y="5971527"/>
                  </a:lnTo>
                  <a:lnTo>
                    <a:pt x="2408707" y="5969533"/>
                  </a:lnTo>
                  <a:close/>
                </a:path>
                <a:path w="2931795" h="6443980">
                  <a:moveTo>
                    <a:pt x="2456650" y="5957201"/>
                  </a:moveTo>
                  <a:lnTo>
                    <a:pt x="2449614" y="5963412"/>
                  </a:lnTo>
                  <a:lnTo>
                    <a:pt x="2455684" y="5960973"/>
                  </a:lnTo>
                  <a:lnTo>
                    <a:pt x="2456650" y="5957201"/>
                  </a:lnTo>
                  <a:close/>
                </a:path>
                <a:path w="2931795" h="6443980">
                  <a:moveTo>
                    <a:pt x="2494534" y="5910770"/>
                  </a:moveTo>
                  <a:lnTo>
                    <a:pt x="2494165" y="5909780"/>
                  </a:lnTo>
                  <a:lnTo>
                    <a:pt x="2489212" y="5913933"/>
                  </a:lnTo>
                  <a:lnTo>
                    <a:pt x="2494534" y="5910770"/>
                  </a:lnTo>
                  <a:close/>
                </a:path>
                <a:path w="2931795" h="6443980">
                  <a:moveTo>
                    <a:pt x="2495131" y="5912396"/>
                  </a:moveTo>
                  <a:lnTo>
                    <a:pt x="2494762" y="5910643"/>
                  </a:lnTo>
                  <a:lnTo>
                    <a:pt x="2494534" y="5910770"/>
                  </a:lnTo>
                  <a:lnTo>
                    <a:pt x="2495131" y="5912396"/>
                  </a:lnTo>
                  <a:close/>
                </a:path>
                <a:path w="2931795" h="6443980">
                  <a:moveTo>
                    <a:pt x="2578112" y="5846915"/>
                  </a:moveTo>
                  <a:lnTo>
                    <a:pt x="2571331" y="5851068"/>
                  </a:lnTo>
                  <a:lnTo>
                    <a:pt x="2571635" y="5852274"/>
                  </a:lnTo>
                  <a:lnTo>
                    <a:pt x="2574988" y="5849150"/>
                  </a:lnTo>
                  <a:lnTo>
                    <a:pt x="2578112" y="5846915"/>
                  </a:lnTo>
                  <a:close/>
                </a:path>
                <a:path w="2931795" h="6443980">
                  <a:moveTo>
                    <a:pt x="2580678" y="5845200"/>
                  </a:moveTo>
                  <a:lnTo>
                    <a:pt x="2579903" y="5845581"/>
                  </a:lnTo>
                  <a:lnTo>
                    <a:pt x="2579065" y="5846229"/>
                  </a:lnTo>
                  <a:lnTo>
                    <a:pt x="2578112" y="5846915"/>
                  </a:lnTo>
                  <a:lnTo>
                    <a:pt x="2580678" y="5845200"/>
                  </a:lnTo>
                  <a:close/>
                </a:path>
                <a:path w="2931795" h="6443980">
                  <a:moveTo>
                    <a:pt x="2619298" y="5805309"/>
                  </a:moveTo>
                  <a:lnTo>
                    <a:pt x="2618879" y="5805094"/>
                  </a:lnTo>
                  <a:lnTo>
                    <a:pt x="2618359" y="5805055"/>
                  </a:lnTo>
                  <a:lnTo>
                    <a:pt x="2617914" y="5805132"/>
                  </a:lnTo>
                  <a:lnTo>
                    <a:pt x="2618181" y="5805398"/>
                  </a:lnTo>
                  <a:lnTo>
                    <a:pt x="2618663" y="5805424"/>
                  </a:lnTo>
                  <a:lnTo>
                    <a:pt x="2619298" y="5805309"/>
                  </a:lnTo>
                  <a:close/>
                </a:path>
                <a:path w="2931795" h="6443980">
                  <a:moveTo>
                    <a:pt x="2630970" y="5816016"/>
                  </a:moveTo>
                  <a:lnTo>
                    <a:pt x="2611361" y="5816016"/>
                  </a:lnTo>
                  <a:lnTo>
                    <a:pt x="2607094" y="5816016"/>
                  </a:lnTo>
                  <a:lnTo>
                    <a:pt x="2605875" y="5819826"/>
                  </a:lnTo>
                  <a:lnTo>
                    <a:pt x="2599093" y="5823636"/>
                  </a:lnTo>
                  <a:lnTo>
                    <a:pt x="2600998" y="5826176"/>
                  </a:lnTo>
                  <a:lnTo>
                    <a:pt x="2598331" y="5828716"/>
                  </a:lnTo>
                  <a:lnTo>
                    <a:pt x="2596883" y="5827446"/>
                  </a:lnTo>
                  <a:lnTo>
                    <a:pt x="2595321" y="5827446"/>
                  </a:lnTo>
                  <a:lnTo>
                    <a:pt x="2590457" y="5832526"/>
                  </a:lnTo>
                  <a:lnTo>
                    <a:pt x="2584005" y="5838876"/>
                  </a:lnTo>
                  <a:lnTo>
                    <a:pt x="2579662" y="5843956"/>
                  </a:lnTo>
                  <a:lnTo>
                    <a:pt x="2580906" y="5845048"/>
                  </a:lnTo>
                  <a:lnTo>
                    <a:pt x="2580678" y="5845200"/>
                  </a:lnTo>
                  <a:lnTo>
                    <a:pt x="2580932" y="5845073"/>
                  </a:lnTo>
                  <a:lnTo>
                    <a:pt x="2581122" y="5845226"/>
                  </a:lnTo>
                  <a:lnTo>
                    <a:pt x="2581833" y="5845226"/>
                  </a:lnTo>
                  <a:lnTo>
                    <a:pt x="2570365" y="5856656"/>
                  </a:lnTo>
                  <a:lnTo>
                    <a:pt x="2557589" y="5865546"/>
                  </a:lnTo>
                  <a:lnTo>
                    <a:pt x="2544597" y="5875706"/>
                  </a:lnTo>
                  <a:lnTo>
                    <a:pt x="2532532" y="5885866"/>
                  </a:lnTo>
                  <a:lnTo>
                    <a:pt x="2531897" y="5884596"/>
                  </a:lnTo>
                  <a:lnTo>
                    <a:pt x="2524912" y="5890946"/>
                  </a:lnTo>
                  <a:lnTo>
                    <a:pt x="2517635" y="5897296"/>
                  </a:lnTo>
                  <a:lnTo>
                    <a:pt x="2510993" y="5903646"/>
                  </a:lnTo>
                  <a:lnTo>
                    <a:pt x="2505887" y="5909996"/>
                  </a:lnTo>
                  <a:lnTo>
                    <a:pt x="2503068" y="5912536"/>
                  </a:lnTo>
                  <a:lnTo>
                    <a:pt x="2498102" y="5913806"/>
                  </a:lnTo>
                  <a:lnTo>
                    <a:pt x="2498547" y="5911266"/>
                  </a:lnTo>
                  <a:lnTo>
                    <a:pt x="2491638" y="5917616"/>
                  </a:lnTo>
                  <a:lnTo>
                    <a:pt x="2491397" y="5918886"/>
                  </a:lnTo>
                  <a:lnTo>
                    <a:pt x="2479535" y="5926506"/>
                  </a:lnTo>
                  <a:lnTo>
                    <a:pt x="2481859" y="5922696"/>
                  </a:lnTo>
                  <a:lnTo>
                    <a:pt x="2486469" y="5918886"/>
                  </a:lnTo>
                  <a:lnTo>
                    <a:pt x="2479878" y="5923966"/>
                  </a:lnTo>
                  <a:lnTo>
                    <a:pt x="2474760" y="5926506"/>
                  </a:lnTo>
                  <a:lnTo>
                    <a:pt x="2469921" y="5930316"/>
                  </a:lnTo>
                  <a:lnTo>
                    <a:pt x="2464193" y="5936666"/>
                  </a:lnTo>
                  <a:lnTo>
                    <a:pt x="2466162" y="5931586"/>
                  </a:lnTo>
                  <a:lnTo>
                    <a:pt x="2454859" y="5939206"/>
                  </a:lnTo>
                  <a:lnTo>
                    <a:pt x="2450693" y="5943016"/>
                  </a:lnTo>
                  <a:lnTo>
                    <a:pt x="2458656" y="5939206"/>
                  </a:lnTo>
                  <a:lnTo>
                    <a:pt x="2453678" y="5944286"/>
                  </a:lnTo>
                  <a:lnTo>
                    <a:pt x="2444204" y="5950636"/>
                  </a:lnTo>
                  <a:lnTo>
                    <a:pt x="2444648" y="5945556"/>
                  </a:lnTo>
                  <a:lnTo>
                    <a:pt x="2436812" y="5950636"/>
                  </a:lnTo>
                  <a:lnTo>
                    <a:pt x="2429929" y="5955716"/>
                  </a:lnTo>
                  <a:lnTo>
                    <a:pt x="2423744" y="5960796"/>
                  </a:lnTo>
                  <a:lnTo>
                    <a:pt x="2417965" y="5967146"/>
                  </a:lnTo>
                  <a:lnTo>
                    <a:pt x="2412339" y="5972226"/>
                  </a:lnTo>
                  <a:lnTo>
                    <a:pt x="2406523" y="5977306"/>
                  </a:lnTo>
                  <a:lnTo>
                    <a:pt x="2400249" y="5981116"/>
                  </a:lnTo>
                  <a:lnTo>
                    <a:pt x="2393226" y="5983656"/>
                  </a:lnTo>
                  <a:lnTo>
                    <a:pt x="2393365" y="5984926"/>
                  </a:lnTo>
                  <a:lnTo>
                    <a:pt x="2397391" y="5982386"/>
                  </a:lnTo>
                  <a:lnTo>
                    <a:pt x="2401582" y="5981116"/>
                  </a:lnTo>
                  <a:lnTo>
                    <a:pt x="2402179" y="5982386"/>
                  </a:lnTo>
                  <a:lnTo>
                    <a:pt x="2394470" y="5986196"/>
                  </a:lnTo>
                  <a:lnTo>
                    <a:pt x="2386863" y="5988736"/>
                  </a:lnTo>
                  <a:lnTo>
                    <a:pt x="2380526" y="5991276"/>
                  </a:lnTo>
                  <a:lnTo>
                    <a:pt x="2376665" y="5992546"/>
                  </a:lnTo>
                  <a:lnTo>
                    <a:pt x="2369045" y="5997626"/>
                  </a:lnTo>
                  <a:lnTo>
                    <a:pt x="2364930" y="6002706"/>
                  </a:lnTo>
                  <a:lnTo>
                    <a:pt x="2360777" y="6007786"/>
                  </a:lnTo>
                  <a:lnTo>
                    <a:pt x="2352992" y="6012866"/>
                  </a:lnTo>
                  <a:lnTo>
                    <a:pt x="2355431" y="6012866"/>
                  </a:lnTo>
                  <a:lnTo>
                    <a:pt x="2358923" y="6015406"/>
                  </a:lnTo>
                  <a:lnTo>
                    <a:pt x="2349360" y="6023026"/>
                  </a:lnTo>
                  <a:lnTo>
                    <a:pt x="2339543" y="6028106"/>
                  </a:lnTo>
                  <a:lnTo>
                    <a:pt x="2334780" y="6025566"/>
                  </a:lnTo>
                  <a:lnTo>
                    <a:pt x="2340229" y="6021756"/>
                  </a:lnTo>
                  <a:lnTo>
                    <a:pt x="2342464" y="6019216"/>
                  </a:lnTo>
                  <a:lnTo>
                    <a:pt x="2343620" y="6019216"/>
                  </a:lnTo>
                  <a:lnTo>
                    <a:pt x="2342311" y="6020308"/>
                  </a:lnTo>
                  <a:lnTo>
                    <a:pt x="2341003" y="6021425"/>
                  </a:lnTo>
                  <a:lnTo>
                    <a:pt x="2341588" y="6021400"/>
                  </a:lnTo>
                  <a:lnTo>
                    <a:pt x="2343404" y="6020092"/>
                  </a:lnTo>
                  <a:lnTo>
                    <a:pt x="2343988" y="6019292"/>
                  </a:lnTo>
                  <a:lnTo>
                    <a:pt x="2346744" y="6016676"/>
                  </a:lnTo>
                  <a:lnTo>
                    <a:pt x="2350490" y="6014136"/>
                  </a:lnTo>
                  <a:lnTo>
                    <a:pt x="2345969" y="6015406"/>
                  </a:lnTo>
                  <a:lnTo>
                    <a:pt x="2345423" y="6016676"/>
                  </a:lnTo>
                  <a:lnTo>
                    <a:pt x="2340000" y="6019216"/>
                  </a:lnTo>
                  <a:lnTo>
                    <a:pt x="2326995" y="6028106"/>
                  </a:lnTo>
                  <a:lnTo>
                    <a:pt x="2332672" y="6025566"/>
                  </a:lnTo>
                  <a:lnTo>
                    <a:pt x="2323909" y="6030646"/>
                  </a:lnTo>
                  <a:lnTo>
                    <a:pt x="2316543" y="6034456"/>
                  </a:lnTo>
                  <a:lnTo>
                    <a:pt x="2309126" y="6039536"/>
                  </a:lnTo>
                  <a:lnTo>
                    <a:pt x="2300224" y="6044616"/>
                  </a:lnTo>
                  <a:lnTo>
                    <a:pt x="2305329" y="6044616"/>
                  </a:lnTo>
                  <a:lnTo>
                    <a:pt x="2303272" y="6045886"/>
                  </a:lnTo>
                  <a:lnTo>
                    <a:pt x="2293582" y="6050966"/>
                  </a:lnTo>
                  <a:lnTo>
                    <a:pt x="2290673" y="6053506"/>
                  </a:lnTo>
                  <a:lnTo>
                    <a:pt x="2289111" y="6056046"/>
                  </a:lnTo>
                  <a:lnTo>
                    <a:pt x="2283485" y="6061126"/>
                  </a:lnTo>
                  <a:lnTo>
                    <a:pt x="2279827" y="6061126"/>
                  </a:lnTo>
                  <a:lnTo>
                    <a:pt x="2278977" y="6059856"/>
                  </a:lnTo>
                  <a:lnTo>
                    <a:pt x="2277402" y="6059856"/>
                  </a:lnTo>
                  <a:lnTo>
                    <a:pt x="2271585" y="6064936"/>
                  </a:lnTo>
                  <a:lnTo>
                    <a:pt x="2262975" y="6067476"/>
                  </a:lnTo>
                  <a:lnTo>
                    <a:pt x="2270823" y="6059856"/>
                  </a:lnTo>
                  <a:lnTo>
                    <a:pt x="2254529" y="6070016"/>
                  </a:lnTo>
                  <a:lnTo>
                    <a:pt x="2247074" y="6072556"/>
                  </a:lnTo>
                  <a:lnTo>
                    <a:pt x="2240965" y="6075096"/>
                  </a:lnTo>
                  <a:lnTo>
                    <a:pt x="2241639" y="6074499"/>
                  </a:lnTo>
                  <a:lnTo>
                    <a:pt x="2237092" y="6076366"/>
                  </a:lnTo>
                  <a:lnTo>
                    <a:pt x="2241918" y="6076366"/>
                  </a:lnTo>
                  <a:lnTo>
                    <a:pt x="2238032" y="6078906"/>
                  </a:lnTo>
                  <a:lnTo>
                    <a:pt x="2234933" y="6080176"/>
                  </a:lnTo>
                  <a:lnTo>
                    <a:pt x="2234488" y="6080176"/>
                  </a:lnTo>
                  <a:lnTo>
                    <a:pt x="2231529" y="6082716"/>
                  </a:lnTo>
                  <a:lnTo>
                    <a:pt x="2239454" y="6081446"/>
                  </a:lnTo>
                  <a:lnTo>
                    <a:pt x="2233079" y="6087796"/>
                  </a:lnTo>
                  <a:lnTo>
                    <a:pt x="2227580" y="6089066"/>
                  </a:lnTo>
                  <a:lnTo>
                    <a:pt x="2218893" y="6097956"/>
                  </a:lnTo>
                  <a:lnTo>
                    <a:pt x="2215565" y="6095416"/>
                  </a:lnTo>
                  <a:lnTo>
                    <a:pt x="2221954" y="6091606"/>
                  </a:lnTo>
                  <a:lnTo>
                    <a:pt x="2221446" y="6091606"/>
                  </a:lnTo>
                  <a:lnTo>
                    <a:pt x="2220353" y="6090336"/>
                  </a:lnTo>
                  <a:lnTo>
                    <a:pt x="2224938" y="6086526"/>
                  </a:lnTo>
                  <a:lnTo>
                    <a:pt x="2222639" y="6087796"/>
                  </a:lnTo>
                  <a:lnTo>
                    <a:pt x="2219579" y="6089066"/>
                  </a:lnTo>
                  <a:lnTo>
                    <a:pt x="2215692" y="6091606"/>
                  </a:lnTo>
                  <a:lnTo>
                    <a:pt x="2214956" y="6091606"/>
                  </a:lnTo>
                  <a:lnTo>
                    <a:pt x="2215388" y="6091009"/>
                  </a:lnTo>
                  <a:lnTo>
                    <a:pt x="2208974" y="6094146"/>
                  </a:lnTo>
                  <a:lnTo>
                    <a:pt x="2206383" y="6096686"/>
                  </a:lnTo>
                  <a:lnTo>
                    <a:pt x="2203958" y="6100496"/>
                  </a:lnTo>
                  <a:lnTo>
                    <a:pt x="2196630" y="6105576"/>
                  </a:lnTo>
                  <a:lnTo>
                    <a:pt x="2197697" y="6103036"/>
                  </a:lnTo>
                  <a:lnTo>
                    <a:pt x="2195106" y="6103556"/>
                  </a:lnTo>
                  <a:lnTo>
                    <a:pt x="2193480" y="6108116"/>
                  </a:lnTo>
                  <a:lnTo>
                    <a:pt x="2188375" y="6111926"/>
                  </a:lnTo>
                  <a:lnTo>
                    <a:pt x="2177605" y="6115736"/>
                  </a:lnTo>
                  <a:lnTo>
                    <a:pt x="2177948" y="6118276"/>
                  </a:lnTo>
                  <a:lnTo>
                    <a:pt x="2172589" y="6120816"/>
                  </a:lnTo>
                  <a:lnTo>
                    <a:pt x="2178926" y="6118276"/>
                  </a:lnTo>
                  <a:lnTo>
                    <a:pt x="2177783" y="6120816"/>
                  </a:lnTo>
                  <a:lnTo>
                    <a:pt x="2172639" y="6123356"/>
                  </a:lnTo>
                  <a:lnTo>
                    <a:pt x="2167293" y="6127369"/>
                  </a:lnTo>
                  <a:lnTo>
                    <a:pt x="2192426" y="6127369"/>
                  </a:lnTo>
                  <a:lnTo>
                    <a:pt x="2198700" y="6120816"/>
                  </a:lnTo>
                  <a:lnTo>
                    <a:pt x="2201697" y="6118276"/>
                  </a:lnTo>
                  <a:lnTo>
                    <a:pt x="2203234" y="6120816"/>
                  </a:lnTo>
                  <a:lnTo>
                    <a:pt x="2209520" y="6118276"/>
                  </a:lnTo>
                  <a:lnTo>
                    <a:pt x="2215248" y="6115736"/>
                  </a:lnTo>
                  <a:lnTo>
                    <a:pt x="2215096" y="6120816"/>
                  </a:lnTo>
                  <a:lnTo>
                    <a:pt x="2217407" y="6119546"/>
                  </a:lnTo>
                  <a:lnTo>
                    <a:pt x="2220074" y="6115736"/>
                  </a:lnTo>
                  <a:lnTo>
                    <a:pt x="2218791" y="6115736"/>
                  </a:lnTo>
                  <a:lnTo>
                    <a:pt x="2222728" y="6113196"/>
                  </a:lnTo>
                  <a:lnTo>
                    <a:pt x="2224316" y="6113196"/>
                  </a:lnTo>
                  <a:lnTo>
                    <a:pt x="2221344" y="6117006"/>
                  </a:lnTo>
                  <a:lnTo>
                    <a:pt x="2226487" y="6113196"/>
                  </a:lnTo>
                  <a:lnTo>
                    <a:pt x="2228189" y="6111926"/>
                  </a:lnTo>
                  <a:lnTo>
                    <a:pt x="2231390" y="6109386"/>
                  </a:lnTo>
                  <a:lnTo>
                    <a:pt x="2234438" y="6105576"/>
                  </a:lnTo>
                  <a:lnTo>
                    <a:pt x="2240889" y="6101766"/>
                  </a:lnTo>
                  <a:lnTo>
                    <a:pt x="2241372" y="6103036"/>
                  </a:lnTo>
                  <a:lnTo>
                    <a:pt x="2239060" y="6104306"/>
                  </a:lnTo>
                  <a:lnTo>
                    <a:pt x="2238400" y="6106846"/>
                  </a:lnTo>
                  <a:lnTo>
                    <a:pt x="2242439" y="6101766"/>
                  </a:lnTo>
                  <a:lnTo>
                    <a:pt x="2247011" y="6097956"/>
                  </a:lnTo>
                  <a:lnTo>
                    <a:pt x="2252649" y="6094146"/>
                  </a:lnTo>
                  <a:lnTo>
                    <a:pt x="2259876" y="6090336"/>
                  </a:lnTo>
                  <a:lnTo>
                    <a:pt x="2261184" y="6090336"/>
                  </a:lnTo>
                  <a:lnTo>
                    <a:pt x="2258060" y="6092876"/>
                  </a:lnTo>
                  <a:lnTo>
                    <a:pt x="2261552" y="6090336"/>
                  </a:lnTo>
                  <a:lnTo>
                    <a:pt x="2270264" y="6083986"/>
                  </a:lnTo>
                  <a:lnTo>
                    <a:pt x="2273935" y="6081446"/>
                  </a:lnTo>
                  <a:lnTo>
                    <a:pt x="2281275" y="6076366"/>
                  </a:lnTo>
                  <a:lnTo>
                    <a:pt x="2282926" y="6075096"/>
                  </a:lnTo>
                  <a:lnTo>
                    <a:pt x="2292832" y="6067476"/>
                  </a:lnTo>
                  <a:lnTo>
                    <a:pt x="2304364" y="6061126"/>
                  </a:lnTo>
                  <a:lnTo>
                    <a:pt x="2306663" y="6059856"/>
                  </a:lnTo>
                  <a:lnTo>
                    <a:pt x="2306434" y="6062396"/>
                  </a:lnTo>
                  <a:lnTo>
                    <a:pt x="2309520" y="6061126"/>
                  </a:lnTo>
                  <a:lnTo>
                    <a:pt x="2313825" y="6059856"/>
                  </a:lnTo>
                  <a:lnTo>
                    <a:pt x="2317254" y="6059856"/>
                  </a:lnTo>
                  <a:lnTo>
                    <a:pt x="2325306" y="6053506"/>
                  </a:lnTo>
                  <a:lnTo>
                    <a:pt x="2326919" y="6052236"/>
                  </a:lnTo>
                  <a:lnTo>
                    <a:pt x="2321776" y="6053506"/>
                  </a:lnTo>
                  <a:lnTo>
                    <a:pt x="2328126" y="6048426"/>
                  </a:lnTo>
                  <a:lnTo>
                    <a:pt x="2333929" y="6043346"/>
                  </a:lnTo>
                  <a:lnTo>
                    <a:pt x="2339619" y="6039536"/>
                  </a:lnTo>
                  <a:lnTo>
                    <a:pt x="2345639" y="6035726"/>
                  </a:lnTo>
                  <a:lnTo>
                    <a:pt x="2339822" y="6040806"/>
                  </a:lnTo>
                  <a:lnTo>
                    <a:pt x="2347137" y="6035726"/>
                  </a:lnTo>
                  <a:lnTo>
                    <a:pt x="2348966" y="6034456"/>
                  </a:lnTo>
                  <a:lnTo>
                    <a:pt x="2356281" y="6029376"/>
                  </a:lnTo>
                  <a:lnTo>
                    <a:pt x="2345931" y="6034456"/>
                  </a:lnTo>
                  <a:lnTo>
                    <a:pt x="2348915" y="6030646"/>
                  </a:lnTo>
                  <a:lnTo>
                    <a:pt x="2348649" y="6029376"/>
                  </a:lnTo>
                  <a:lnTo>
                    <a:pt x="2348941" y="6028106"/>
                  </a:lnTo>
                  <a:lnTo>
                    <a:pt x="2349233" y="6026836"/>
                  </a:lnTo>
                  <a:lnTo>
                    <a:pt x="2353741" y="6024765"/>
                  </a:lnTo>
                  <a:lnTo>
                    <a:pt x="2363787" y="6017946"/>
                  </a:lnTo>
                  <a:lnTo>
                    <a:pt x="2369020" y="6016841"/>
                  </a:lnTo>
                  <a:lnTo>
                    <a:pt x="2368080" y="6017831"/>
                  </a:lnTo>
                  <a:lnTo>
                    <a:pt x="2366467" y="6019546"/>
                  </a:lnTo>
                  <a:lnTo>
                    <a:pt x="2364613" y="6021171"/>
                  </a:lnTo>
                  <a:lnTo>
                    <a:pt x="2368004" y="6019203"/>
                  </a:lnTo>
                  <a:lnTo>
                    <a:pt x="2370569" y="6017539"/>
                  </a:lnTo>
                  <a:lnTo>
                    <a:pt x="2369934" y="6016460"/>
                  </a:lnTo>
                  <a:lnTo>
                    <a:pt x="2373477" y="6012866"/>
                  </a:lnTo>
                  <a:lnTo>
                    <a:pt x="2377300" y="6009056"/>
                  </a:lnTo>
                  <a:lnTo>
                    <a:pt x="2384488" y="6005246"/>
                  </a:lnTo>
                  <a:lnTo>
                    <a:pt x="2386927" y="6005246"/>
                  </a:lnTo>
                  <a:lnTo>
                    <a:pt x="2385555" y="6009056"/>
                  </a:lnTo>
                  <a:lnTo>
                    <a:pt x="2387130" y="6009056"/>
                  </a:lnTo>
                  <a:lnTo>
                    <a:pt x="2391473" y="6005246"/>
                  </a:lnTo>
                  <a:lnTo>
                    <a:pt x="2406332" y="5993816"/>
                  </a:lnTo>
                  <a:lnTo>
                    <a:pt x="2411234" y="5987466"/>
                  </a:lnTo>
                  <a:lnTo>
                    <a:pt x="2409850" y="5990006"/>
                  </a:lnTo>
                  <a:lnTo>
                    <a:pt x="2410930" y="5991276"/>
                  </a:lnTo>
                  <a:lnTo>
                    <a:pt x="2411780" y="5991276"/>
                  </a:lnTo>
                  <a:lnTo>
                    <a:pt x="2413228" y="5988736"/>
                  </a:lnTo>
                  <a:lnTo>
                    <a:pt x="2413889" y="5987466"/>
                  </a:lnTo>
                  <a:lnTo>
                    <a:pt x="2418384" y="5984926"/>
                  </a:lnTo>
                  <a:lnTo>
                    <a:pt x="2419210" y="5984926"/>
                  </a:lnTo>
                  <a:lnTo>
                    <a:pt x="2419515" y="5986196"/>
                  </a:lnTo>
                  <a:lnTo>
                    <a:pt x="2420975" y="5984926"/>
                  </a:lnTo>
                  <a:lnTo>
                    <a:pt x="2423922" y="5982386"/>
                  </a:lnTo>
                  <a:lnTo>
                    <a:pt x="2422741" y="5981116"/>
                  </a:lnTo>
                  <a:lnTo>
                    <a:pt x="2422156" y="5979846"/>
                  </a:lnTo>
                  <a:lnTo>
                    <a:pt x="2428367" y="5976036"/>
                  </a:lnTo>
                  <a:lnTo>
                    <a:pt x="2427389" y="5977306"/>
                  </a:lnTo>
                  <a:lnTo>
                    <a:pt x="2428151" y="5977306"/>
                  </a:lnTo>
                  <a:lnTo>
                    <a:pt x="2426030" y="5979846"/>
                  </a:lnTo>
                  <a:lnTo>
                    <a:pt x="2431415" y="5976036"/>
                  </a:lnTo>
                  <a:lnTo>
                    <a:pt x="2436799" y="5972226"/>
                  </a:lnTo>
                  <a:lnTo>
                    <a:pt x="2446845" y="5963336"/>
                  </a:lnTo>
                  <a:lnTo>
                    <a:pt x="2456700" y="5955716"/>
                  </a:lnTo>
                  <a:lnTo>
                    <a:pt x="2463482" y="5950636"/>
                  </a:lnTo>
                  <a:lnTo>
                    <a:pt x="2466873" y="5948096"/>
                  </a:lnTo>
                  <a:lnTo>
                    <a:pt x="2467902" y="5950636"/>
                  </a:lnTo>
                  <a:lnTo>
                    <a:pt x="2461196" y="5955716"/>
                  </a:lnTo>
                  <a:lnTo>
                    <a:pt x="2462339" y="5956986"/>
                  </a:lnTo>
                  <a:lnTo>
                    <a:pt x="2469311" y="5951906"/>
                  </a:lnTo>
                  <a:lnTo>
                    <a:pt x="2473477" y="5948096"/>
                  </a:lnTo>
                  <a:lnTo>
                    <a:pt x="2476246" y="5945556"/>
                  </a:lnTo>
                  <a:lnTo>
                    <a:pt x="2483332" y="5939206"/>
                  </a:lnTo>
                  <a:lnTo>
                    <a:pt x="2486164" y="5936666"/>
                  </a:lnTo>
                  <a:lnTo>
                    <a:pt x="2494673" y="5929046"/>
                  </a:lnTo>
                  <a:lnTo>
                    <a:pt x="2497759" y="5926506"/>
                  </a:lnTo>
                  <a:lnTo>
                    <a:pt x="2503932" y="5921426"/>
                  </a:lnTo>
                  <a:lnTo>
                    <a:pt x="2512936" y="5913806"/>
                  </a:lnTo>
                  <a:lnTo>
                    <a:pt x="2514473" y="5912536"/>
                  </a:lnTo>
                  <a:lnTo>
                    <a:pt x="2517521" y="5909996"/>
                  </a:lnTo>
                  <a:lnTo>
                    <a:pt x="2513939" y="5912536"/>
                  </a:lnTo>
                  <a:lnTo>
                    <a:pt x="2515971" y="5908726"/>
                  </a:lnTo>
                  <a:lnTo>
                    <a:pt x="2521966" y="5904916"/>
                  </a:lnTo>
                  <a:lnTo>
                    <a:pt x="2529522" y="5901106"/>
                  </a:lnTo>
                  <a:lnTo>
                    <a:pt x="2536253" y="5894756"/>
                  </a:lnTo>
                  <a:lnTo>
                    <a:pt x="2534323" y="5897296"/>
                  </a:lnTo>
                  <a:lnTo>
                    <a:pt x="2535301" y="5899836"/>
                  </a:lnTo>
                  <a:lnTo>
                    <a:pt x="2535517" y="5898566"/>
                  </a:lnTo>
                  <a:lnTo>
                    <a:pt x="2540228" y="5894756"/>
                  </a:lnTo>
                  <a:lnTo>
                    <a:pt x="2544927" y="5890946"/>
                  </a:lnTo>
                  <a:lnTo>
                    <a:pt x="2550401" y="5885866"/>
                  </a:lnTo>
                  <a:lnTo>
                    <a:pt x="2554503" y="5882056"/>
                  </a:lnTo>
                  <a:lnTo>
                    <a:pt x="2576893" y="5860466"/>
                  </a:lnTo>
                  <a:lnTo>
                    <a:pt x="2575534" y="5863006"/>
                  </a:lnTo>
                  <a:lnTo>
                    <a:pt x="2579903" y="5860466"/>
                  </a:lnTo>
                  <a:lnTo>
                    <a:pt x="2582087" y="5859196"/>
                  </a:lnTo>
                  <a:lnTo>
                    <a:pt x="2589123" y="5852846"/>
                  </a:lnTo>
                  <a:lnTo>
                    <a:pt x="2596108" y="5847766"/>
                  </a:lnTo>
                  <a:lnTo>
                    <a:pt x="2602471" y="5841416"/>
                  </a:lnTo>
                  <a:lnTo>
                    <a:pt x="2603754" y="5838876"/>
                  </a:lnTo>
                  <a:lnTo>
                    <a:pt x="2606700" y="5836336"/>
                  </a:lnTo>
                  <a:lnTo>
                    <a:pt x="2608173" y="5835066"/>
                  </a:lnTo>
                  <a:lnTo>
                    <a:pt x="2604211" y="5836336"/>
                  </a:lnTo>
                  <a:lnTo>
                    <a:pt x="2614168" y="5829986"/>
                  </a:lnTo>
                  <a:lnTo>
                    <a:pt x="2615933" y="5828716"/>
                  </a:lnTo>
                  <a:lnTo>
                    <a:pt x="2622981" y="5823636"/>
                  </a:lnTo>
                  <a:lnTo>
                    <a:pt x="2630970" y="5816016"/>
                  </a:lnTo>
                  <a:close/>
                </a:path>
                <a:path w="2931795" h="6443980">
                  <a:moveTo>
                    <a:pt x="2637599" y="5798236"/>
                  </a:moveTo>
                  <a:lnTo>
                    <a:pt x="2637028" y="5798236"/>
                  </a:lnTo>
                  <a:lnTo>
                    <a:pt x="2636558" y="5799125"/>
                  </a:lnTo>
                  <a:lnTo>
                    <a:pt x="2637599" y="5798236"/>
                  </a:lnTo>
                  <a:close/>
                </a:path>
                <a:path w="2931795" h="6443980">
                  <a:moveTo>
                    <a:pt x="2640292" y="5795696"/>
                  </a:moveTo>
                  <a:lnTo>
                    <a:pt x="2638399" y="5798236"/>
                  </a:lnTo>
                  <a:lnTo>
                    <a:pt x="2638818" y="5798477"/>
                  </a:lnTo>
                  <a:lnTo>
                    <a:pt x="2640292" y="5795696"/>
                  </a:lnTo>
                  <a:close/>
                </a:path>
                <a:path w="2931795" h="6443980">
                  <a:moveTo>
                    <a:pt x="2673883" y="5753176"/>
                  </a:moveTo>
                  <a:lnTo>
                    <a:pt x="2671749" y="5757253"/>
                  </a:lnTo>
                  <a:lnTo>
                    <a:pt x="2673439" y="5755589"/>
                  </a:lnTo>
                  <a:lnTo>
                    <a:pt x="2673680" y="5754814"/>
                  </a:lnTo>
                  <a:lnTo>
                    <a:pt x="2673807" y="5753989"/>
                  </a:lnTo>
                  <a:lnTo>
                    <a:pt x="2673883" y="5753176"/>
                  </a:lnTo>
                  <a:close/>
                </a:path>
                <a:path w="2931795" h="6443980">
                  <a:moveTo>
                    <a:pt x="2692565" y="5756668"/>
                  </a:moveTo>
                  <a:lnTo>
                    <a:pt x="2692374" y="5756592"/>
                  </a:lnTo>
                  <a:lnTo>
                    <a:pt x="2691612" y="5756948"/>
                  </a:lnTo>
                  <a:lnTo>
                    <a:pt x="2690723" y="5757418"/>
                  </a:lnTo>
                  <a:lnTo>
                    <a:pt x="2691092" y="5757418"/>
                  </a:lnTo>
                  <a:lnTo>
                    <a:pt x="2691663" y="5757240"/>
                  </a:lnTo>
                  <a:lnTo>
                    <a:pt x="2692565" y="5756668"/>
                  </a:lnTo>
                  <a:close/>
                </a:path>
                <a:path w="2931795" h="6443980">
                  <a:moveTo>
                    <a:pt x="2716568" y="5729198"/>
                  </a:moveTo>
                  <a:lnTo>
                    <a:pt x="2709773" y="5734736"/>
                  </a:lnTo>
                  <a:lnTo>
                    <a:pt x="2711107" y="5736006"/>
                  </a:lnTo>
                  <a:lnTo>
                    <a:pt x="2715539" y="5730926"/>
                  </a:lnTo>
                  <a:lnTo>
                    <a:pt x="2716568" y="5729198"/>
                  </a:lnTo>
                  <a:close/>
                </a:path>
                <a:path w="2931795" h="6443980">
                  <a:moveTo>
                    <a:pt x="2717571" y="5728386"/>
                  </a:moveTo>
                  <a:lnTo>
                    <a:pt x="2717063" y="5728386"/>
                  </a:lnTo>
                  <a:lnTo>
                    <a:pt x="2716568" y="5729198"/>
                  </a:lnTo>
                  <a:lnTo>
                    <a:pt x="2717571" y="5728386"/>
                  </a:lnTo>
                  <a:close/>
                </a:path>
                <a:path w="2931795" h="6443980">
                  <a:moveTo>
                    <a:pt x="2743466" y="5686907"/>
                  </a:moveTo>
                  <a:lnTo>
                    <a:pt x="2743085" y="5686501"/>
                  </a:lnTo>
                  <a:lnTo>
                    <a:pt x="2742387" y="5686260"/>
                  </a:lnTo>
                  <a:lnTo>
                    <a:pt x="2741257" y="5686209"/>
                  </a:lnTo>
                  <a:lnTo>
                    <a:pt x="2739618" y="5687758"/>
                  </a:lnTo>
                  <a:lnTo>
                    <a:pt x="2741206" y="5690349"/>
                  </a:lnTo>
                  <a:lnTo>
                    <a:pt x="2741549" y="5691860"/>
                  </a:lnTo>
                  <a:lnTo>
                    <a:pt x="2741549" y="5690095"/>
                  </a:lnTo>
                  <a:lnTo>
                    <a:pt x="2742273" y="5688508"/>
                  </a:lnTo>
                  <a:lnTo>
                    <a:pt x="2743466" y="5686907"/>
                  </a:lnTo>
                  <a:close/>
                </a:path>
                <a:path w="2931795" h="6443980">
                  <a:moveTo>
                    <a:pt x="2758109" y="5669750"/>
                  </a:moveTo>
                  <a:lnTo>
                    <a:pt x="2751455" y="5675147"/>
                  </a:lnTo>
                  <a:lnTo>
                    <a:pt x="2751290" y="5674385"/>
                  </a:lnTo>
                  <a:lnTo>
                    <a:pt x="2748407" y="5678957"/>
                  </a:lnTo>
                  <a:lnTo>
                    <a:pt x="2747721" y="5680075"/>
                  </a:lnTo>
                  <a:lnTo>
                    <a:pt x="2752737" y="5676201"/>
                  </a:lnTo>
                  <a:lnTo>
                    <a:pt x="2758109" y="5669750"/>
                  </a:lnTo>
                  <a:close/>
                </a:path>
                <a:path w="2931795" h="6443980">
                  <a:moveTo>
                    <a:pt x="2794749" y="5653875"/>
                  </a:moveTo>
                  <a:lnTo>
                    <a:pt x="2794393" y="5652186"/>
                  </a:lnTo>
                  <a:lnTo>
                    <a:pt x="2792158" y="5655462"/>
                  </a:lnTo>
                  <a:lnTo>
                    <a:pt x="2792336" y="5655996"/>
                  </a:lnTo>
                  <a:lnTo>
                    <a:pt x="2794749" y="5653875"/>
                  </a:lnTo>
                  <a:close/>
                </a:path>
                <a:path w="2931795" h="6443980">
                  <a:moveTo>
                    <a:pt x="2797530" y="5630367"/>
                  </a:moveTo>
                  <a:lnTo>
                    <a:pt x="2794876" y="5631675"/>
                  </a:lnTo>
                  <a:lnTo>
                    <a:pt x="2791358" y="5633351"/>
                  </a:lnTo>
                  <a:lnTo>
                    <a:pt x="2795841" y="5627827"/>
                  </a:lnTo>
                  <a:lnTo>
                    <a:pt x="2789783" y="5633148"/>
                  </a:lnTo>
                  <a:lnTo>
                    <a:pt x="2790583" y="5633745"/>
                  </a:lnTo>
                  <a:lnTo>
                    <a:pt x="2791688" y="5634799"/>
                  </a:lnTo>
                  <a:lnTo>
                    <a:pt x="2786596" y="5641543"/>
                  </a:lnTo>
                  <a:lnTo>
                    <a:pt x="2797530" y="5630367"/>
                  </a:lnTo>
                  <a:close/>
                </a:path>
                <a:path w="2931795" h="6443980">
                  <a:moveTo>
                    <a:pt x="2801061" y="5648376"/>
                  </a:moveTo>
                  <a:lnTo>
                    <a:pt x="2794749" y="5653875"/>
                  </a:lnTo>
                  <a:lnTo>
                    <a:pt x="2795193" y="5655996"/>
                  </a:lnTo>
                  <a:lnTo>
                    <a:pt x="2801061" y="5648376"/>
                  </a:lnTo>
                  <a:close/>
                </a:path>
                <a:path w="2931795" h="6443980">
                  <a:moveTo>
                    <a:pt x="2802585" y="5627941"/>
                  </a:moveTo>
                  <a:lnTo>
                    <a:pt x="2802204" y="5626786"/>
                  </a:lnTo>
                  <a:lnTo>
                    <a:pt x="2798330" y="5634406"/>
                  </a:lnTo>
                  <a:lnTo>
                    <a:pt x="2802585" y="5627941"/>
                  </a:lnTo>
                  <a:close/>
                </a:path>
                <a:path w="2931795" h="6443980">
                  <a:moveTo>
                    <a:pt x="2804172" y="5625516"/>
                  </a:moveTo>
                  <a:lnTo>
                    <a:pt x="2802585" y="5627941"/>
                  </a:lnTo>
                  <a:lnTo>
                    <a:pt x="2803766" y="5626786"/>
                  </a:lnTo>
                  <a:lnTo>
                    <a:pt x="2804172" y="5625516"/>
                  </a:lnTo>
                  <a:close/>
                </a:path>
                <a:path w="2931795" h="6443980">
                  <a:moveTo>
                    <a:pt x="2845282" y="5574716"/>
                  </a:moveTo>
                  <a:lnTo>
                    <a:pt x="2841396" y="5578526"/>
                  </a:lnTo>
                  <a:lnTo>
                    <a:pt x="2841815" y="5578386"/>
                  </a:lnTo>
                  <a:lnTo>
                    <a:pt x="2845282" y="5574716"/>
                  </a:lnTo>
                  <a:close/>
                </a:path>
                <a:path w="2931795" h="6443980">
                  <a:moveTo>
                    <a:pt x="2849232" y="5572176"/>
                  </a:moveTo>
                  <a:lnTo>
                    <a:pt x="2848864" y="5572176"/>
                  </a:lnTo>
                  <a:lnTo>
                    <a:pt x="2848826" y="5572861"/>
                  </a:lnTo>
                  <a:lnTo>
                    <a:pt x="2849232" y="5572176"/>
                  </a:lnTo>
                  <a:close/>
                </a:path>
                <a:path w="2931795" h="6443980">
                  <a:moveTo>
                    <a:pt x="2857931" y="5581193"/>
                  </a:moveTo>
                  <a:lnTo>
                    <a:pt x="2848724" y="5586450"/>
                  </a:lnTo>
                  <a:lnTo>
                    <a:pt x="2847416" y="5590883"/>
                  </a:lnTo>
                  <a:lnTo>
                    <a:pt x="2850451" y="5587581"/>
                  </a:lnTo>
                  <a:lnTo>
                    <a:pt x="2856319" y="5583656"/>
                  </a:lnTo>
                  <a:lnTo>
                    <a:pt x="2857931" y="5581193"/>
                  </a:lnTo>
                  <a:close/>
                </a:path>
                <a:path w="2931795" h="6443980">
                  <a:moveTo>
                    <a:pt x="2859074" y="5579453"/>
                  </a:moveTo>
                  <a:lnTo>
                    <a:pt x="2857931" y="5581193"/>
                  </a:lnTo>
                  <a:lnTo>
                    <a:pt x="2858833" y="5580685"/>
                  </a:lnTo>
                  <a:lnTo>
                    <a:pt x="2859074" y="5579453"/>
                  </a:lnTo>
                  <a:close/>
                </a:path>
                <a:path w="2931795" h="6443980">
                  <a:moveTo>
                    <a:pt x="2859544" y="5576963"/>
                  </a:moveTo>
                  <a:lnTo>
                    <a:pt x="2859430" y="5576557"/>
                  </a:lnTo>
                  <a:lnTo>
                    <a:pt x="2859087" y="5576189"/>
                  </a:lnTo>
                  <a:lnTo>
                    <a:pt x="2859481" y="5577408"/>
                  </a:lnTo>
                  <a:lnTo>
                    <a:pt x="2859544" y="5576963"/>
                  </a:lnTo>
                  <a:close/>
                </a:path>
                <a:path w="2931795" h="6443980">
                  <a:moveTo>
                    <a:pt x="2859760" y="5578399"/>
                  </a:moveTo>
                  <a:lnTo>
                    <a:pt x="2859468" y="5577421"/>
                  </a:lnTo>
                  <a:lnTo>
                    <a:pt x="2859074" y="5579453"/>
                  </a:lnTo>
                  <a:lnTo>
                    <a:pt x="2859760" y="5578399"/>
                  </a:lnTo>
                  <a:close/>
                </a:path>
                <a:path w="2931795" h="6443980">
                  <a:moveTo>
                    <a:pt x="2870784" y="5563057"/>
                  </a:moveTo>
                  <a:lnTo>
                    <a:pt x="2868206" y="5566257"/>
                  </a:lnTo>
                  <a:lnTo>
                    <a:pt x="2869463" y="5564873"/>
                  </a:lnTo>
                  <a:lnTo>
                    <a:pt x="2870250" y="5563882"/>
                  </a:lnTo>
                  <a:lnTo>
                    <a:pt x="2870784" y="5563057"/>
                  </a:lnTo>
                  <a:close/>
                </a:path>
                <a:path w="2931795" h="6443980">
                  <a:moveTo>
                    <a:pt x="2872282" y="5552503"/>
                  </a:moveTo>
                  <a:lnTo>
                    <a:pt x="2868815" y="5555666"/>
                  </a:lnTo>
                  <a:lnTo>
                    <a:pt x="2870035" y="5556034"/>
                  </a:lnTo>
                  <a:lnTo>
                    <a:pt x="2872282" y="5552503"/>
                  </a:lnTo>
                  <a:close/>
                </a:path>
                <a:path w="2931795" h="6443980">
                  <a:moveTo>
                    <a:pt x="2872448" y="5560733"/>
                  </a:moveTo>
                  <a:lnTo>
                    <a:pt x="2872244" y="5560250"/>
                  </a:lnTo>
                  <a:lnTo>
                    <a:pt x="2871965" y="5559958"/>
                  </a:lnTo>
                  <a:lnTo>
                    <a:pt x="2871393" y="5560276"/>
                  </a:lnTo>
                  <a:lnTo>
                    <a:pt x="2871647" y="5561139"/>
                  </a:lnTo>
                  <a:lnTo>
                    <a:pt x="2871520" y="5561952"/>
                  </a:lnTo>
                  <a:lnTo>
                    <a:pt x="2870784" y="5563057"/>
                  </a:lnTo>
                  <a:lnTo>
                    <a:pt x="2871406" y="5562282"/>
                  </a:lnTo>
                  <a:lnTo>
                    <a:pt x="2871940" y="5561508"/>
                  </a:lnTo>
                  <a:lnTo>
                    <a:pt x="2872448" y="5560733"/>
                  </a:lnTo>
                  <a:close/>
                </a:path>
                <a:path w="2931795" h="6443980">
                  <a:moveTo>
                    <a:pt x="2873019" y="5556936"/>
                  </a:moveTo>
                  <a:lnTo>
                    <a:pt x="2870035" y="5556034"/>
                  </a:lnTo>
                  <a:lnTo>
                    <a:pt x="2867850" y="5559476"/>
                  </a:lnTo>
                  <a:lnTo>
                    <a:pt x="2867647" y="5553126"/>
                  </a:lnTo>
                  <a:lnTo>
                    <a:pt x="2865996" y="5556936"/>
                  </a:lnTo>
                  <a:lnTo>
                    <a:pt x="2864243" y="5560746"/>
                  </a:lnTo>
                  <a:lnTo>
                    <a:pt x="2862453" y="5564556"/>
                  </a:lnTo>
                  <a:lnTo>
                    <a:pt x="2859836" y="5565826"/>
                  </a:lnTo>
                  <a:lnTo>
                    <a:pt x="2856763" y="5565826"/>
                  </a:lnTo>
                  <a:lnTo>
                    <a:pt x="2860167" y="5560746"/>
                  </a:lnTo>
                  <a:lnTo>
                    <a:pt x="2852826" y="5567096"/>
                  </a:lnTo>
                  <a:lnTo>
                    <a:pt x="2856344" y="5568366"/>
                  </a:lnTo>
                  <a:lnTo>
                    <a:pt x="2849613" y="5572176"/>
                  </a:lnTo>
                  <a:lnTo>
                    <a:pt x="2848787" y="5573446"/>
                  </a:lnTo>
                  <a:lnTo>
                    <a:pt x="2848826" y="5572861"/>
                  </a:lnTo>
                  <a:lnTo>
                    <a:pt x="2844685" y="5579796"/>
                  </a:lnTo>
                  <a:lnTo>
                    <a:pt x="2845066" y="5577256"/>
                  </a:lnTo>
                  <a:lnTo>
                    <a:pt x="2841815" y="5578386"/>
                  </a:lnTo>
                  <a:lnTo>
                    <a:pt x="2838069" y="5582336"/>
                  </a:lnTo>
                  <a:lnTo>
                    <a:pt x="2833293" y="5589956"/>
                  </a:lnTo>
                  <a:lnTo>
                    <a:pt x="2829560" y="5595036"/>
                  </a:lnTo>
                  <a:lnTo>
                    <a:pt x="2825496" y="5598846"/>
                  </a:lnTo>
                  <a:lnTo>
                    <a:pt x="2826131" y="5597576"/>
                  </a:lnTo>
                  <a:lnTo>
                    <a:pt x="2820797" y="5606466"/>
                  </a:lnTo>
                  <a:lnTo>
                    <a:pt x="2820949" y="5607736"/>
                  </a:lnTo>
                  <a:lnTo>
                    <a:pt x="2822029" y="5609006"/>
                  </a:lnTo>
                  <a:lnTo>
                    <a:pt x="2819501" y="5616626"/>
                  </a:lnTo>
                  <a:lnTo>
                    <a:pt x="2806281" y="5619166"/>
                  </a:lnTo>
                  <a:lnTo>
                    <a:pt x="2807284" y="5622976"/>
                  </a:lnTo>
                  <a:lnTo>
                    <a:pt x="2803766" y="5626811"/>
                  </a:lnTo>
                  <a:lnTo>
                    <a:pt x="2802547" y="5630596"/>
                  </a:lnTo>
                  <a:lnTo>
                    <a:pt x="2795625" y="5636946"/>
                  </a:lnTo>
                  <a:lnTo>
                    <a:pt x="2789059" y="5644566"/>
                  </a:lnTo>
                  <a:lnTo>
                    <a:pt x="2783243" y="5650916"/>
                  </a:lnTo>
                  <a:lnTo>
                    <a:pt x="2778518" y="5652186"/>
                  </a:lnTo>
                  <a:lnTo>
                    <a:pt x="2779395" y="5653456"/>
                  </a:lnTo>
                  <a:lnTo>
                    <a:pt x="2781554" y="5652186"/>
                  </a:lnTo>
                  <a:lnTo>
                    <a:pt x="2782659" y="5652186"/>
                  </a:lnTo>
                  <a:lnTo>
                    <a:pt x="2780385" y="5655996"/>
                  </a:lnTo>
                  <a:lnTo>
                    <a:pt x="2774226" y="5654726"/>
                  </a:lnTo>
                  <a:lnTo>
                    <a:pt x="2772206" y="5666156"/>
                  </a:lnTo>
                  <a:lnTo>
                    <a:pt x="2763520" y="5672506"/>
                  </a:lnTo>
                  <a:lnTo>
                    <a:pt x="2763520" y="5667426"/>
                  </a:lnTo>
                  <a:lnTo>
                    <a:pt x="2771025" y="5662346"/>
                  </a:lnTo>
                  <a:lnTo>
                    <a:pt x="2762415" y="5667426"/>
                  </a:lnTo>
                  <a:lnTo>
                    <a:pt x="2759913" y="5672506"/>
                  </a:lnTo>
                  <a:lnTo>
                    <a:pt x="2754604" y="5677586"/>
                  </a:lnTo>
                  <a:lnTo>
                    <a:pt x="2748457" y="5682666"/>
                  </a:lnTo>
                  <a:lnTo>
                    <a:pt x="2743454" y="5687746"/>
                  </a:lnTo>
                  <a:lnTo>
                    <a:pt x="2742615" y="5691556"/>
                  </a:lnTo>
                  <a:lnTo>
                    <a:pt x="2737688" y="5696636"/>
                  </a:lnTo>
                  <a:lnTo>
                    <a:pt x="2730665" y="5704256"/>
                  </a:lnTo>
                  <a:lnTo>
                    <a:pt x="2723565" y="5713146"/>
                  </a:lnTo>
                  <a:lnTo>
                    <a:pt x="2720251" y="5715686"/>
                  </a:lnTo>
                  <a:lnTo>
                    <a:pt x="2712301" y="5722036"/>
                  </a:lnTo>
                  <a:lnTo>
                    <a:pt x="2702433" y="5730926"/>
                  </a:lnTo>
                  <a:lnTo>
                    <a:pt x="2693378" y="5738546"/>
                  </a:lnTo>
                  <a:lnTo>
                    <a:pt x="2693200" y="5737276"/>
                  </a:lnTo>
                  <a:lnTo>
                    <a:pt x="2692044" y="5741086"/>
                  </a:lnTo>
                  <a:lnTo>
                    <a:pt x="2688158" y="5746166"/>
                  </a:lnTo>
                  <a:lnTo>
                    <a:pt x="2677642" y="5757596"/>
                  </a:lnTo>
                  <a:lnTo>
                    <a:pt x="2676296" y="5756326"/>
                  </a:lnTo>
                  <a:lnTo>
                    <a:pt x="2676931" y="5753786"/>
                  </a:lnTo>
                  <a:lnTo>
                    <a:pt x="2679966" y="5749976"/>
                  </a:lnTo>
                  <a:lnTo>
                    <a:pt x="2673451" y="5756326"/>
                  </a:lnTo>
                  <a:lnTo>
                    <a:pt x="2672753" y="5758866"/>
                  </a:lnTo>
                  <a:lnTo>
                    <a:pt x="2671178" y="5761406"/>
                  </a:lnTo>
                  <a:lnTo>
                    <a:pt x="2667241" y="5765216"/>
                  </a:lnTo>
                  <a:lnTo>
                    <a:pt x="2666898" y="5761406"/>
                  </a:lnTo>
                  <a:lnTo>
                    <a:pt x="2654516" y="5776646"/>
                  </a:lnTo>
                  <a:lnTo>
                    <a:pt x="2647480" y="5782996"/>
                  </a:lnTo>
                  <a:lnTo>
                    <a:pt x="2638742" y="5790616"/>
                  </a:lnTo>
                  <a:lnTo>
                    <a:pt x="2641320" y="5791886"/>
                  </a:lnTo>
                  <a:lnTo>
                    <a:pt x="2644978" y="5791886"/>
                  </a:lnTo>
                  <a:lnTo>
                    <a:pt x="2646337" y="5793156"/>
                  </a:lnTo>
                  <a:lnTo>
                    <a:pt x="2641981" y="5799506"/>
                  </a:lnTo>
                  <a:lnTo>
                    <a:pt x="2640533" y="5799506"/>
                  </a:lnTo>
                  <a:lnTo>
                    <a:pt x="2638818" y="5798477"/>
                  </a:lnTo>
                  <a:lnTo>
                    <a:pt x="2638272" y="5799506"/>
                  </a:lnTo>
                  <a:lnTo>
                    <a:pt x="2635707" y="5800776"/>
                  </a:lnTo>
                  <a:lnTo>
                    <a:pt x="2636558" y="5799125"/>
                  </a:lnTo>
                  <a:lnTo>
                    <a:pt x="2633192" y="5802046"/>
                  </a:lnTo>
                  <a:lnTo>
                    <a:pt x="2631884" y="5800776"/>
                  </a:lnTo>
                  <a:lnTo>
                    <a:pt x="2629052" y="5803316"/>
                  </a:lnTo>
                  <a:lnTo>
                    <a:pt x="2628557" y="5802046"/>
                  </a:lnTo>
                  <a:lnTo>
                    <a:pt x="2629497" y="5800776"/>
                  </a:lnTo>
                  <a:lnTo>
                    <a:pt x="2632837" y="5799506"/>
                  </a:lnTo>
                  <a:lnTo>
                    <a:pt x="2633383" y="5798236"/>
                  </a:lnTo>
                  <a:lnTo>
                    <a:pt x="2637028" y="5798236"/>
                  </a:lnTo>
                  <a:lnTo>
                    <a:pt x="2638996" y="5794426"/>
                  </a:lnTo>
                  <a:lnTo>
                    <a:pt x="2633535" y="5797867"/>
                  </a:lnTo>
                  <a:lnTo>
                    <a:pt x="2633916" y="5796966"/>
                  </a:lnTo>
                  <a:lnTo>
                    <a:pt x="2628874" y="5800776"/>
                  </a:lnTo>
                  <a:lnTo>
                    <a:pt x="2622270" y="5805856"/>
                  </a:lnTo>
                  <a:lnTo>
                    <a:pt x="2620505" y="5805856"/>
                  </a:lnTo>
                  <a:lnTo>
                    <a:pt x="2621165" y="5808396"/>
                  </a:lnTo>
                  <a:lnTo>
                    <a:pt x="2617851" y="5810936"/>
                  </a:lnTo>
                  <a:lnTo>
                    <a:pt x="2613228" y="5814746"/>
                  </a:lnTo>
                  <a:lnTo>
                    <a:pt x="2632037" y="5814746"/>
                  </a:lnTo>
                  <a:lnTo>
                    <a:pt x="2638450" y="5807126"/>
                  </a:lnTo>
                  <a:lnTo>
                    <a:pt x="2642120" y="5803316"/>
                  </a:lnTo>
                  <a:lnTo>
                    <a:pt x="2643340" y="5802046"/>
                  </a:lnTo>
                  <a:lnTo>
                    <a:pt x="2644559" y="5800776"/>
                  </a:lnTo>
                  <a:lnTo>
                    <a:pt x="2645778" y="5799506"/>
                  </a:lnTo>
                  <a:lnTo>
                    <a:pt x="2653246" y="5791886"/>
                  </a:lnTo>
                  <a:lnTo>
                    <a:pt x="2661120" y="5785536"/>
                  </a:lnTo>
                  <a:lnTo>
                    <a:pt x="2669654" y="5779186"/>
                  </a:lnTo>
                  <a:lnTo>
                    <a:pt x="2667330" y="5781726"/>
                  </a:lnTo>
                  <a:lnTo>
                    <a:pt x="2664930" y="5785536"/>
                  </a:lnTo>
                  <a:lnTo>
                    <a:pt x="2666796" y="5784266"/>
                  </a:lnTo>
                  <a:lnTo>
                    <a:pt x="2671318" y="5779186"/>
                  </a:lnTo>
                  <a:lnTo>
                    <a:pt x="2679217" y="5770296"/>
                  </a:lnTo>
                  <a:lnTo>
                    <a:pt x="2682608" y="5766486"/>
                  </a:lnTo>
                  <a:lnTo>
                    <a:pt x="2679611" y="5766486"/>
                  </a:lnTo>
                  <a:lnTo>
                    <a:pt x="2679395" y="5767756"/>
                  </a:lnTo>
                  <a:lnTo>
                    <a:pt x="2674582" y="5770296"/>
                  </a:lnTo>
                  <a:lnTo>
                    <a:pt x="2675712" y="5766486"/>
                  </a:lnTo>
                  <a:lnTo>
                    <a:pt x="2676690" y="5765216"/>
                  </a:lnTo>
                  <a:lnTo>
                    <a:pt x="2679636" y="5761406"/>
                  </a:lnTo>
                  <a:lnTo>
                    <a:pt x="2683764" y="5757596"/>
                  </a:lnTo>
                  <a:lnTo>
                    <a:pt x="2681567" y="5761406"/>
                  </a:lnTo>
                  <a:lnTo>
                    <a:pt x="2683281" y="5761406"/>
                  </a:lnTo>
                  <a:lnTo>
                    <a:pt x="2686977" y="5760136"/>
                  </a:lnTo>
                  <a:lnTo>
                    <a:pt x="2690723" y="5757596"/>
                  </a:lnTo>
                  <a:lnTo>
                    <a:pt x="2689669" y="5757596"/>
                  </a:lnTo>
                  <a:lnTo>
                    <a:pt x="2690190" y="5756326"/>
                  </a:lnTo>
                  <a:lnTo>
                    <a:pt x="2689390" y="5756326"/>
                  </a:lnTo>
                  <a:lnTo>
                    <a:pt x="2694254" y="5752516"/>
                  </a:lnTo>
                  <a:lnTo>
                    <a:pt x="2694559" y="5749976"/>
                  </a:lnTo>
                  <a:lnTo>
                    <a:pt x="2695270" y="5747436"/>
                  </a:lnTo>
                  <a:lnTo>
                    <a:pt x="2701366" y="5741086"/>
                  </a:lnTo>
                  <a:lnTo>
                    <a:pt x="2701620" y="5743626"/>
                  </a:lnTo>
                  <a:lnTo>
                    <a:pt x="2703626" y="5741086"/>
                  </a:lnTo>
                  <a:lnTo>
                    <a:pt x="2705620" y="5738546"/>
                  </a:lnTo>
                  <a:lnTo>
                    <a:pt x="2708529" y="5733466"/>
                  </a:lnTo>
                  <a:lnTo>
                    <a:pt x="2713583" y="5728386"/>
                  </a:lnTo>
                  <a:lnTo>
                    <a:pt x="2717063" y="5728386"/>
                  </a:lnTo>
                  <a:lnTo>
                    <a:pt x="2719349" y="5724576"/>
                  </a:lnTo>
                  <a:lnTo>
                    <a:pt x="2723362" y="5719496"/>
                  </a:lnTo>
                  <a:lnTo>
                    <a:pt x="2728391" y="5715686"/>
                  </a:lnTo>
                  <a:lnTo>
                    <a:pt x="2726182" y="5718226"/>
                  </a:lnTo>
                  <a:lnTo>
                    <a:pt x="2722321" y="5723306"/>
                  </a:lnTo>
                  <a:lnTo>
                    <a:pt x="2719997" y="5725846"/>
                  </a:lnTo>
                  <a:lnTo>
                    <a:pt x="2728849" y="5722036"/>
                  </a:lnTo>
                  <a:lnTo>
                    <a:pt x="2728912" y="5720766"/>
                  </a:lnTo>
                  <a:lnTo>
                    <a:pt x="2734068" y="5715686"/>
                  </a:lnTo>
                  <a:lnTo>
                    <a:pt x="2733535" y="5715686"/>
                  </a:lnTo>
                  <a:lnTo>
                    <a:pt x="2742577" y="5708066"/>
                  </a:lnTo>
                  <a:lnTo>
                    <a:pt x="2745587" y="5705526"/>
                  </a:lnTo>
                  <a:lnTo>
                    <a:pt x="2742158" y="5708066"/>
                  </a:lnTo>
                  <a:lnTo>
                    <a:pt x="2745892" y="5699176"/>
                  </a:lnTo>
                  <a:lnTo>
                    <a:pt x="2751925" y="5691556"/>
                  </a:lnTo>
                  <a:lnTo>
                    <a:pt x="2758808" y="5683936"/>
                  </a:lnTo>
                  <a:lnTo>
                    <a:pt x="2765133" y="5675046"/>
                  </a:lnTo>
                  <a:lnTo>
                    <a:pt x="2762110" y="5681396"/>
                  </a:lnTo>
                  <a:lnTo>
                    <a:pt x="2762669" y="5682666"/>
                  </a:lnTo>
                  <a:lnTo>
                    <a:pt x="2764891" y="5681396"/>
                  </a:lnTo>
                  <a:lnTo>
                    <a:pt x="2766822" y="5681396"/>
                  </a:lnTo>
                  <a:lnTo>
                    <a:pt x="2767114" y="5682183"/>
                  </a:lnTo>
                  <a:lnTo>
                    <a:pt x="2767139" y="5681396"/>
                  </a:lnTo>
                  <a:lnTo>
                    <a:pt x="2767050" y="5681230"/>
                  </a:lnTo>
                  <a:lnTo>
                    <a:pt x="2770251" y="5678856"/>
                  </a:lnTo>
                  <a:lnTo>
                    <a:pt x="2775229" y="5675046"/>
                  </a:lnTo>
                  <a:lnTo>
                    <a:pt x="2774683" y="5677586"/>
                  </a:lnTo>
                  <a:lnTo>
                    <a:pt x="2775788" y="5675046"/>
                  </a:lnTo>
                  <a:lnTo>
                    <a:pt x="2776893" y="5672506"/>
                  </a:lnTo>
                  <a:lnTo>
                    <a:pt x="2777985" y="5669966"/>
                  </a:lnTo>
                  <a:lnTo>
                    <a:pt x="2784830" y="5668696"/>
                  </a:lnTo>
                  <a:lnTo>
                    <a:pt x="2789021" y="5658536"/>
                  </a:lnTo>
                  <a:lnTo>
                    <a:pt x="2790075" y="5658536"/>
                  </a:lnTo>
                  <a:lnTo>
                    <a:pt x="2791803" y="5655996"/>
                  </a:lnTo>
                  <a:lnTo>
                    <a:pt x="2792158" y="5655462"/>
                  </a:lnTo>
                  <a:lnTo>
                    <a:pt x="2791930" y="5654726"/>
                  </a:lnTo>
                  <a:lnTo>
                    <a:pt x="2793784" y="5652186"/>
                  </a:lnTo>
                  <a:lnTo>
                    <a:pt x="2799334" y="5644566"/>
                  </a:lnTo>
                  <a:lnTo>
                    <a:pt x="2809316" y="5635676"/>
                  </a:lnTo>
                  <a:lnTo>
                    <a:pt x="2819908" y="5624246"/>
                  </a:lnTo>
                  <a:lnTo>
                    <a:pt x="2829217" y="5611546"/>
                  </a:lnTo>
                  <a:lnTo>
                    <a:pt x="2835300" y="5601386"/>
                  </a:lnTo>
                  <a:lnTo>
                    <a:pt x="2836608" y="5598846"/>
                  </a:lnTo>
                  <a:lnTo>
                    <a:pt x="2843123" y="5586146"/>
                  </a:lnTo>
                  <a:lnTo>
                    <a:pt x="2846679" y="5579796"/>
                  </a:lnTo>
                  <a:lnTo>
                    <a:pt x="2848800" y="5575986"/>
                  </a:lnTo>
                  <a:lnTo>
                    <a:pt x="2853779" y="5573446"/>
                  </a:lnTo>
                  <a:lnTo>
                    <a:pt x="2848635" y="5582336"/>
                  </a:lnTo>
                  <a:lnTo>
                    <a:pt x="2853525" y="5577256"/>
                  </a:lnTo>
                  <a:lnTo>
                    <a:pt x="2857652" y="5573446"/>
                  </a:lnTo>
                  <a:lnTo>
                    <a:pt x="2861322" y="5568366"/>
                  </a:lnTo>
                  <a:lnTo>
                    <a:pt x="2863088" y="5565826"/>
                  </a:lnTo>
                  <a:lnTo>
                    <a:pt x="2864840" y="5563286"/>
                  </a:lnTo>
                  <a:lnTo>
                    <a:pt x="2864396" y="5564556"/>
                  </a:lnTo>
                  <a:lnTo>
                    <a:pt x="2866161" y="5563286"/>
                  </a:lnTo>
                  <a:lnTo>
                    <a:pt x="2868777" y="5562016"/>
                  </a:lnTo>
                  <a:lnTo>
                    <a:pt x="2870898" y="5559476"/>
                  </a:lnTo>
                  <a:lnTo>
                    <a:pt x="2873019" y="5556936"/>
                  </a:lnTo>
                  <a:close/>
                </a:path>
                <a:path w="2931795" h="6443980">
                  <a:moveTo>
                    <a:pt x="2874632" y="5557304"/>
                  </a:moveTo>
                  <a:lnTo>
                    <a:pt x="2872448" y="5560720"/>
                  </a:lnTo>
                  <a:lnTo>
                    <a:pt x="2872536" y="5560911"/>
                  </a:lnTo>
                  <a:lnTo>
                    <a:pt x="2872625" y="5561063"/>
                  </a:lnTo>
                  <a:lnTo>
                    <a:pt x="2872714" y="5561279"/>
                  </a:lnTo>
                  <a:lnTo>
                    <a:pt x="2873591" y="5559869"/>
                  </a:lnTo>
                  <a:lnTo>
                    <a:pt x="2874187" y="5558574"/>
                  </a:lnTo>
                  <a:lnTo>
                    <a:pt x="2874632" y="5557304"/>
                  </a:lnTo>
                  <a:close/>
                </a:path>
                <a:path w="2931795" h="6443980">
                  <a:moveTo>
                    <a:pt x="2890316" y="5528996"/>
                  </a:moveTo>
                  <a:lnTo>
                    <a:pt x="2884284" y="5532806"/>
                  </a:lnTo>
                  <a:lnTo>
                    <a:pt x="2878823" y="5541696"/>
                  </a:lnTo>
                  <a:lnTo>
                    <a:pt x="2873502" y="5550586"/>
                  </a:lnTo>
                  <a:lnTo>
                    <a:pt x="2872282" y="5552503"/>
                  </a:lnTo>
                  <a:lnTo>
                    <a:pt x="2875788" y="5549316"/>
                  </a:lnTo>
                  <a:lnTo>
                    <a:pt x="2875737" y="5552503"/>
                  </a:lnTo>
                  <a:lnTo>
                    <a:pt x="2875851" y="5554396"/>
                  </a:lnTo>
                  <a:lnTo>
                    <a:pt x="2874632" y="5558206"/>
                  </a:lnTo>
                  <a:lnTo>
                    <a:pt x="2877832" y="5551856"/>
                  </a:lnTo>
                  <a:lnTo>
                    <a:pt x="2879369" y="5549316"/>
                  </a:lnTo>
                  <a:lnTo>
                    <a:pt x="2883992" y="5541696"/>
                  </a:lnTo>
                  <a:lnTo>
                    <a:pt x="2887294" y="5535346"/>
                  </a:lnTo>
                  <a:lnTo>
                    <a:pt x="2887027" y="5535346"/>
                  </a:lnTo>
                  <a:lnTo>
                    <a:pt x="2890316" y="5528996"/>
                  </a:lnTo>
                  <a:close/>
                </a:path>
                <a:path w="2931795" h="6443980">
                  <a:moveTo>
                    <a:pt x="2891853" y="5534355"/>
                  </a:moveTo>
                  <a:lnTo>
                    <a:pt x="2888132" y="5535346"/>
                  </a:lnTo>
                  <a:lnTo>
                    <a:pt x="2890113" y="5535346"/>
                  </a:lnTo>
                  <a:lnTo>
                    <a:pt x="2886202" y="5541696"/>
                  </a:lnTo>
                  <a:lnTo>
                    <a:pt x="2885211" y="5544236"/>
                  </a:lnTo>
                  <a:lnTo>
                    <a:pt x="2889720" y="5537886"/>
                  </a:lnTo>
                  <a:lnTo>
                    <a:pt x="2891853" y="5534355"/>
                  </a:lnTo>
                  <a:close/>
                </a:path>
                <a:path w="2931795" h="6443980">
                  <a:moveTo>
                    <a:pt x="2895790" y="5527662"/>
                  </a:moveTo>
                  <a:lnTo>
                    <a:pt x="2894342" y="5530266"/>
                  </a:lnTo>
                  <a:lnTo>
                    <a:pt x="2891853" y="5534355"/>
                  </a:lnTo>
                  <a:lnTo>
                    <a:pt x="2892945" y="5534076"/>
                  </a:lnTo>
                  <a:lnTo>
                    <a:pt x="2895790" y="5527662"/>
                  </a:lnTo>
                  <a:close/>
                </a:path>
                <a:path w="2931795" h="6443980">
                  <a:moveTo>
                    <a:pt x="2896641" y="5521553"/>
                  </a:moveTo>
                  <a:lnTo>
                    <a:pt x="2896578" y="5521376"/>
                  </a:lnTo>
                  <a:lnTo>
                    <a:pt x="2894495" y="5523916"/>
                  </a:lnTo>
                  <a:lnTo>
                    <a:pt x="2896641" y="5521553"/>
                  </a:lnTo>
                  <a:close/>
                </a:path>
                <a:path w="2931795" h="6443980">
                  <a:moveTo>
                    <a:pt x="2899143" y="5518836"/>
                  </a:moveTo>
                  <a:lnTo>
                    <a:pt x="2896641" y="5521553"/>
                  </a:lnTo>
                  <a:lnTo>
                    <a:pt x="2897543" y="5523916"/>
                  </a:lnTo>
                  <a:lnTo>
                    <a:pt x="2896336" y="5526456"/>
                  </a:lnTo>
                  <a:lnTo>
                    <a:pt x="2895790" y="5527662"/>
                  </a:lnTo>
                  <a:lnTo>
                    <a:pt x="2897886" y="5523916"/>
                  </a:lnTo>
                  <a:lnTo>
                    <a:pt x="2899143" y="5518836"/>
                  </a:lnTo>
                  <a:close/>
                </a:path>
                <a:path w="2931795" h="6443980">
                  <a:moveTo>
                    <a:pt x="2899918" y="5526900"/>
                  </a:moveTo>
                  <a:lnTo>
                    <a:pt x="2899740" y="5526798"/>
                  </a:lnTo>
                  <a:lnTo>
                    <a:pt x="2899676" y="5526608"/>
                  </a:lnTo>
                  <a:lnTo>
                    <a:pt x="2899689" y="5526392"/>
                  </a:lnTo>
                  <a:lnTo>
                    <a:pt x="2898432" y="5528602"/>
                  </a:lnTo>
                  <a:lnTo>
                    <a:pt x="2899918" y="5526900"/>
                  </a:lnTo>
                  <a:close/>
                </a:path>
                <a:path w="2931795" h="6443980">
                  <a:moveTo>
                    <a:pt x="2900946" y="5524220"/>
                  </a:moveTo>
                  <a:lnTo>
                    <a:pt x="2900248" y="5525122"/>
                  </a:lnTo>
                  <a:lnTo>
                    <a:pt x="2899651" y="5525922"/>
                  </a:lnTo>
                  <a:lnTo>
                    <a:pt x="2899689" y="5526392"/>
                  </a:lnTo>
                  <a:lnTo>
                    <a:pt x="2900946" y="5524220"/>
                  </a:lnTo>
                  <a:close/>
                </a:path>
                <a:path w="2931795" h="6443980">
                  <a:moveTo>
                    <a:pt x="2903575" y="5519623"/>
                  </a:moveTo>
                  <a:lnTo>
                    <a:pt x="2900946" y="5524220"/>
                  </a:lnTo>
                  <a:lnTo>
                    <a:pt x="2902077" y="5522798"/>
                  </a:lnTo>
                  <a:lnTo>
                    <a:pt x="2903512" y="5521071"/>
                  </a:lnTo>
                  <a:lnTo>
                    <a:pt x="2903575" y="5519623"/>
                  </a:lnTo>
                  <a:close/>
                </a:path>
                <a:path w="2931795" h="6443980">
                  <a:moveTo>
                    <a:pt x="2922117" y="5491213"/>
                  </a:moveTo>
                  <a:lnTo>
                    <a:pt x="2921927" y="5487809"/>
                  </a:lnTo>
                  <a:lnTo>
                    <a:pt x="2915983" y="5491315"/>
                  </a:lnTo>
                  <a:lnTo>
                    <a:pt x="2911106" y="5497677"/>
                  </a:lnTo>
                  <a:lnTo>
                    <a:pt x="2907855" y="5505742"/>
                  </a:lnTo>
                  <a:lnTo>
                    <a:pt x="2906179" y="5506732"/>
                  </a:lnTo>
                  <a:lnTo>
                    <a:pt x="2906496" y="5504789"/>
                  </a:lnTo>
                  <a:lnTo>
                    <a:pt x="2906242" y="5504078"/>
                  </a:lnTo>
                  <a:lnTo>
                    <a:pt x="2904159" y="5509666"/>
                  </a:lnTo>
                  <a:lnTo>
                    <a:pt x="2902559" y="5516753"/>
                  </a:lnTo>
                  <a:lnTo>
                    <a:pt x="2907322" y="5515686"/>
                  </a:lnTo>
                  <a:lnTo>
                    <a:pt x="2908058" y="5509120"/>
                  </a:lnTo>
                  <a:lnTo>
                    <a:pt x="2909989" y="5508866"/>
                  </a:lnTo>
                  <a:lnTo>
                    <a:pt x="2910471" y="5501589"/>
                  </a:lnTo>
                  <a:lnTo>
                    <a:pt x="2913049" y="5497423"/>
                  </a:lnTo>
                  <a:lnTo>
                    <a:pt x="2916453" y="5495429"/>
                  </a:lnTo>
                  <a:lnTo>
                    <a:pt x="2916974" y="5496839"/>
                  </a:lnTo>
                  <a:lnTo>
                    <a:pt x="2917291" y="5494934"/>
                  </a:lnTo>
                  <a:lnTo>
                    <a:pt x="2922117" y="5491213"/>
                  </a:lnTo>
                  <a:close/>
                </a:path>
                <a:path w="2931795" h="6443980">
                  <a:moveTo>
                    <a:pt x="2931274" y="5479631"/>
                  </a:moveTo>
                  <a:lnTo>
                    <a:pt x="2929051" y="5479224"/>
                  </a:lnTo>
                  <a:lnTo>
                    <a:pt x="2926461" y="5483377"/>
                  </a:lnTo>
                  <a:lnTo>
                    <a:pt x="2927197" y="5488216"/>
                  </a:lnTo>
                  <a:lnTo>
                    <a:pt x="2930969" y="5481586"/>
                  </a:lnTo>
                  <a:lnTo>
                    <a:pt x="2931274" y="547963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701478" y="9682359"/>
              <a:ext cx="320040" cy="441959"/>
            </a:xfrm>
            <a:custGeom>
              <a:avLst/>
              <a:gdLst/>
              <a:ahLst/>
              <a:cxnLst/>
              <a:rect l="l" t="t" r="r" b="b"/>
              <a:pathLst>
                <a:path w="320039" h="441959">
                  <a:moveTo>
                    <a:pt x="11658" y="98132"/>
                  </a:moveTo>
                  <a:lnTo>
                    <a:pt x="11455" y="98348"/>
                  </a:lnTo>
                  <a:lnTo>
                    <a:pt x="11658" y="98132"/>
                  </a:lnTo>
                  <a:close/>
                </a:path>
                <a:path w="320039" h="441959">
                  <a:moveTo>
                    <a:pt x="14998" y="57061"/>
                  </a:moveTo>
                  <a:lnTo>
                    <a:pt x="14846" y="55880"/>
                  </a:lnTo>
                  <a:lnTo>
                    <a:pt x="14338" y="52070"/>
                  </a:lnTo>
                  <a:lnTo>
                    <a:pt x="13106" y="48260"/>
                  </a:lnTo>
                  <a:lnTo>
                    <a:pt x="12738" y="50800"/>
                  </a:lnTo>
                  <a:lnTo>
                    <a:pt x="12090" y="57150"/>
                  </a:lnTo>
                  <a:lnTo>
                    <a:pt x="14097" y="58420"/>
                  </a:lnTo>
                  <a:lnTo>
                    <a:pt x="13792" y="57150"/>
                  </a:lnTo>
                  <a:lnTo>
                    <a:pt x="12915" y="55880"/>
                  </a:lnTo>
                  <a:lnTo>
                    <a:pt x="13690" y="55880"/>
                  </a:lnTo>
                  <a:lnTo>
                    <a:pt x="14998" y="57061"/>
                  </a:lnTo>
                  <a:close/>
                </a:path>
                <a:path w="320039" h="441959">
                  <a:moveTo>
                    <a:pt x="16459" y="229209"/>
                  </a:moveTo>
                  <a:lnTo>
                    <a:pt x="16370" y="228092"/>
                  </a:lnTo>
                  <a:lnTo>
                    <a:pt x="14998" y="227126"/>
                  </a:lnTo>
                  <a:lnTo>
                    <a:pt x="16459" y="229209"/>
                  </a:lnTo>
                  <a:close/>
                </a:path>
                <a:path w="320039" h="441959">
                  <a:moveTo>
                    <a:pt x="16891" y="59182"/>
                  </a:moveTo>
                  <a:lnTo>
                    <a:pt x="16510" y="58420"/>
                  </a:lnTo>
                  <a:lnTo>
                    <a:pt x="14998" y="57061"/>
                  </a:lnTo>
                  <a:lnTo>
                    <a:pt x="15176" y="58420"/>
                  </a:lnTo>
                  <a:lnTo>
                    <a:pt x="16891" y="59182"/>
                  </a:lnTo>
                  <a:close/>
                </a:path>
                <a:path w="320039" h="441959">
                  <a:moveTo>
                    <a:pt x="17056" y="39624"/>
                  </a:moveTo>
                  <a:lnTo>
                    <a:pt x="16878" y="38328"/>
                  </a:lnTo>
                  <a:lnTo>
                    <a:pt x="15303" y="37820"/>
                  </a:lnTo>
                  <a:lnTo>
                    <a:pt x="13792" y="39801"/>
                  </a:lnTo>
                  <a:lnTo>
                    <a:pt x="14947" y="42405"/>
                  </a:lnTo>
                  <a:lnTo>
                    <a:pt x="15519" y="40538"/>
                  </a:lnTo>
                  <a:lnTo>
                    <a:pt x="17056" y="39624"/>
                  </a:lnTo>
                  <a:close/>
                </a:path>
                <a:path w="320039" h="441959">
                  <a:moveTo>
                    <a:pt x="24003" y="19050"/>
                  </a:moveTo>
                  <a:lnTo>
                    <a:pt x="23355" y="17780"/>
                  </a:lnTo>
                  <a:lnTo>
                    <a:pt x="22059" y="15240"/>
                  </a:lnTo>
                  <a:lnTo>
                    <a:pt x="21894" y="17780"/>
                  </a:lnTo>
                  <a:lnTo>
                    <a:pt x="23749" y="20828"/>
                  </a:lnTo>
                  <a:lnTo>
                    <a:pt x="23037" y="17780"/>
                  </a:lnTo>
                  <a:lnTo>
                    <a:pt x="24003" y="19050"/>
                  </a:lnTo>
                  <a:close/>
                </a:path>
                <a:path w="320039" h="441959">
                  <a:moveTo>
                    <a:pt x="24599" y="22225"/>
                  </a:moveTo>
                  <a:lnTo>
                    <a:pt x="23749" y="20828"/>
                  </a:lnTo>
                  <a:lnTo>
                    <a:pt x="24523" y="24130"/>
                  </a:lnTo>
                  <a:lnTo>
                    <a:pt x="24599" y="22225"/>
                  </a:lnTo>
                  <a:close/>
                </a:path>
                <a:path w="320039" h="441959">
                  <a:moveTo>
                    <a:pt x="34036" y="196850"/>
                  </a:moveTo>
                  <a:lnTo>
                    <a:pt x="33108" y="195046"/>
                  </a:lnTo>
                  <a:lnTo>
                    <a:pt x="32308" y="195364"/>
                  </a:lnTo>
                  <a:lnTo>
                    <a:pt x="34036" y="196850"/>
                  </a:lnTo>
                  <a:close/>
                </a:path>
                <a:path w="320039" h="441959">
                  <a:moveTo>
                    <a:pt x="34036" y="78740"/>
                  </a:moveTo>
                  <a:lnTo>
                    <a:pt x="32600" y="78740"/>
                  </a:lnTo>
                  <a:lnTo>
                    <a:pt x="32270" y="80010"/>
                  </a:lnTo>
                  <a:lnTo>
                    <a:pt x="33553" y="80010"/>
                  </a:lnTo>
                  <a:lnTo>
                    <a:pt x="34036" y="78740"/>
                  </a:lnTo>
                  <a:close/>
                </a:path>
                <a:path w="320039" h="441959">
                  <a:moveTo>
                    <a:pt x="34988" y="194310"/>
                  </a:moveTo>
                  <a:lnTo>
                    <a:pt x="32715" y="194310"/>
                  </a:lnTo>
                  <a:lnTo>
                    <a:pt x="33108" y="195046"/>
                  </a:lnTo>
                  <a:lnTo>
                    <a:pt x="34988" y="194310"/>
                  </a:lnTo>
                  <a:close/>
                </a:path>
                <a:path w="320039" h="441959">
                  <a:moveTo>
                    <a:pt x="38595" y="60960"/>
                  </a:moveTo>
                  <a:lnTo>
                    <a:pt x="38265" y="59690"/>
                  </a:lnTo>
                  <a:lnTo>
                    <a:pt x="37795" y="59690"/>
                  </a:lnTo>
                  <a:lnTo>
                    <a:pt x="38595" y="60960"/>
                  </a:lnTo>
                  <a:close/>
                </a:path>
                <a:path w="320039" h="441959">
                  <a:moveTo>
                    <a:pt x="38963" y="56261"/>
                  </a:moveTo>
                  <a:lnTo>
                    <a:pt x="38684" y="57150"/>
                  </a:lnTo>
                  <a:lnTo>
                    <a:pt x="38900" y="57150"/>
                  </a:lnTo>
                  <a:lnTo>
                    <a:pt x="38963" y="56261"/>
                  </a:lnTo>
                  <a:close/>
                </a:path>
                <a:path w="320039" h="441959">
                  <a:moveTo>
                    <a:pt x="40563" y="57696"/>
                  </a:moveTo>
                  <a:lnTo>
                    <a:pt x="40055" y="57607"/>
                  </a:lnTo>
                  <a:lnTo>
                    <a:pt x="40398" y="58661"/>
                  </a:lnTo>
                  <a:lnTo>
                    <a:pt x="40563" y="57696"/>
                  </a:lnTo>
                  <a:close/>
                </a:path>
                <a:path w="320039" h="441959">
                  <a:moveTo>
                    <a:pt x="40741" y="57302"/>
                  </a:moveTo>
                  <a:lnTo>
                    <a:pt x="40563" y="57696"/>
                  </a:lnTo>
                  <a:lnTo>
                    <a:pt x="40703" y="57721"/>
                  </a:lnTo>
                  <a:lnTo>
                    <a:pt x="40741" y="57302"/>
                  </a:lnTo>
                  <a:close/>
                </a:path>
                <a:path w="320039" h="441959">
                  <a:moveTo>
                    <a:pt x="40754" y="221272"/>
                  </a:moveTo>
                  <a:lnTo>
                    <a:pt x="40589" y="220980"/>
                  </a:lnTo>
                  <a:lnTo>
                    <a:pt x="40284" y="220980"/>
                  </a:lnTo>
                  <a:lnTo>
                    <a:pt x="40754" y="221272"/>
                  </a:lnTo>
                  <a:close/>
                </a:path>
                <a:path w="320039" h="441959">
                  <a:moveTo>
                    <a:pt x="41363" y="56642"/>
                  </a:moveTo>
                  <a:lnTo>
                    <a:pt x="40767" y="57124"/>
                  </a:lnTo>
                  <a:lnTo>
                    <a:pt x="40741" y="57302"/>
                  </a:lnTo>
                  <a:lnTo>
                    <a:pt x="41262" y="57137"/>
                  </a:lnTo>
                  <a:lnTo>
                    <a:pt x="41363" y="56642"/>
                  </a:lnTo>
                  <a:close/>
                </a:path>
                <a:path w="320039" h="441959">
                  <a:moveTo>
                    <a:pt x="42316" y="222250"/>
                  </a:moveTo>
                  <a:lnTo>
                    <a:pt x="40754" y="221272"/>
                  </a:lnTo>
                  <a:lnTo>
                    <a:pt x="41300" y="222250"/>
                  </a:lnTo>
                  <a:lnTo>
                    <a:pt x="42316" y="222250"/>
                  </a:lnTo>
                  <a:close/>
                </a:path>
                <a:path w="320039" h="441959">
                  <a:moveTo>
                    <a:pt x="43395" y="231825"/>
                  </a:moveTo>
                  <a:lnTo>
                    <a:pt x="43383" y="231533"/>
                  </a:lnTo>
                  <a:lnTo>
                    <a:pt x="43230" y="231305"/>
                  </a:lnTo>
                  <a:lnTo>
                    <a:pt x="42875" y="231216"/>
                  </a:lnTo>
                  <a:lnTo>
                    <a:pt x="43395" y="231825"/>
                  </a:lnTo>
                  <a:close/>
                </a:path>
                <a:path w="320039" h="441959">
                  <a:moveTo>
                    <a:pt x="43395" y="27940"/>
                  </a:moveTo>
                  <a:lnTo>
                    <a:pt x="42976" y="26670"/>
                  </a:lnTo>
                  <a:lnTo>
                    <a:pt x="43014" y="27381"/>
                  </a:lnTo>
                  <a:lnTo>
                    <a:pt x="43395" y="27940"/>
                  </a:lnTo>
                  <a:close/>
                </a:path>
                <a:path w="320039" h="441959">
                  <a:moveTo>
                    <a:pt x="45186" y="300990"/>
                  </a:moveTo>
                  <a:lnTo>
                    <a:pt x="44945" y="302260"/>
                  </a:lnTo>
                  <a:lnTo>
                    <a:pt x="45085" y="302260"/>
                  </a:lnTo>
                  <a:lnTo>
                    <a:pt x="45186" y="300990"/>
                  </a:lnTo>
                  <a:close/>
                </a:path>
                <a:path w="320039" h="441959">
                  <a:moveTo>
                    <a:pt x="45859" y="237744"/>
                  </a:moveTo>
                  <a:lnTo>
                    <a:pt x="45821" y="237210"/>
                  </a:lnTo>
                  <a:lnTo>
                    <a:pt x="45123" y="237413"/>
                  </a:lnTo>
                  <a:lnTo>
                    <a:pt x="45859" y="237744"/>
                  </a:lnTo>
                  <a:close/>
                </a:path>
                <a:path w="320039" h="441959">
                  <a:moveTo>
                    <a:pt x="49479" y="68605"/>
                  </a:moveTo>
                  <a:lnTo>
                    <a:pt x="47434" y="65874"/>
                  </a:lnTo>
                  <a:lnTo>
                    <a:pt x="47879" y="66751"/>
                  </a:lnTo>
                  <a:lnTo>
                    <a:pt x="48641" y="67741"/>
                  </a:lnTo>
                  <a:lnTo>
                    <a:pt x="49479" y="68605"/>
                  </a:lnTo>
                  <a:close/>
                </a:path>
                <a:path w="320039" h="441959">
                  <a:moveTo>
                    <a:pt x="49745" y="68884"/>
                  </a:moveTo>
                  <a:lnTo>
                    <a:pt x="49491" y="68605"/>
                  </a:lnTo>
                  <a:lnTo>
                    <a:pt x="49707" y="68910"/>
                  </a:lnTo>
                  <a:close/>
                </a:path>
                <a:path w="320039" h="441959">
                  <a:moveTo>
                    <a:pt x="52387" y="37566"/>
                  </a:moveTo>
                  <a:lnTo>
                    <a:pt x="51663" y="36042"/>
                  </a:lnTo>
                  <a:lnTo>
                    <a:pt x="51689" y="36677"/>
                  </a:lnTo>
                  <a:lnTo>
                    <a:pt x="51701" y="37007"/>
                  </a:lnTo>
                  <a:lnTo>
                    <a:pt x="52387" y="37566"/>
                  </a:lnTo>
                  <a:close/>
                </a:path>
                <a:path w="320039" h="441959">
                  <a:moveTo>
                    <a:pt x="54241" y="323850"/>
                  </a:moveTo>
                  <a:lnTo>
                    <a:pt x="53771" y="322580"/>
                  </a:lnTo>
                  <a:lnTo>
                    <a:pt x="53238" y="321310"/>
                  </a:lnTo>
                  <a:lnTo>
                    <a:pt x="52070" y="321310"/>
                  </a:lnTo>
                  <a:lnTo>
                    <a:pt x="50571" y="321310"/>
                  </a:lnTo>
                  <a:lnTo>
                    <a:pt x="51104" y="323850"/>
                  </a:lnTo>
                  <a:lnTo>
                    <a:pt x="54241" y="323850"/>
                  </a:lnTo>
                  <a:close/>
                </a:path>
                <a:path w="320039" h="441959">
                  <a:moveTo>
                    <a:pt x="56273" y="335280"/>
                  </a:moveTo>
                  <a:lnTo>
                    <a:pt x="56007" y="335280"/>
                  </a:lnTo>
                  <a:lnTo>
                    <a:pt x="55943" y="335508"/>
                  </a:lnTo>
                  <a:lnTo>
                    <a:pt x="56273" y="335280"/>
                  </a:lnTo>
                  <a:close/>
                </a:path>
                <a:path w="320039" h="441959">
                  <a:moveTo>
                    <a:pt x="59372" y="39598"/>
                  </a:moveTo>
                  <a:lnTo>
                    <a:pt x="56832" y="38125"/>
                  </a:lnTo>
                  <a:lnTo>
                    <a:pt x="55092" y="41173"/>
                  </a:lnTo>
                  <a:lnTo>
                    <a:pt x="56438" y="41859"/>
                  </a:lnTo>
                  <a:lnTo>
                    <a:pt x="59372" y="39598"/>
                  </a:lnTo>
                  <a:close/>
                </a:path>
                <a:path w="320039" h="441959">
                  <a:moveTo>
                    <a:pt x="61417" y="335318"/>
                  </a:moveTo>
                  <a:lnTo>
                    <a:pt x="60439" y="335445"/>
                  </a:lnTo>
                  <a:lnTo>
                    <a:pt x="60718" y="335889"/>
                  </a:lnTo>
                  <a:lnTo>
                    <a:pt x="60845" y="335978"/>
                  </a:lnTo>
                  <a:lnTo>
                    <a:pt x="60998" y="335991"/>
                  </a:lnTo>
                  <a:lnTo>
                    <a:pt x="61099" y="336130"/>
                  </a:lnTo>
                  <a:lnTo>
                    <a:pt x="61252" y="335851"/>
                  </a:lnTo>
                  <a:lnTo>
                    <a:pt x="61353" y="335572"/>
                  </a:lnTo>
                  <a:lnTo>
                    <a:pt x="61417" y="335318"/>
                  </a:lnTo>
                  <a:close/>
                </a:path>
                <a:path w="320039" h="441959">
                  <a:moveTo>
                    <a:pt x="66852" y="53162"/>
                  </a:moveTo>
                  <a:lnTo>
                    <a:pt x="66763" y="52438"/>
                  </a:lnTo>
                  <a:lnTo>
                    <a:pt x="66675" y="52654"/>
                  </a:lnTo>
                  <a:lnTo>
                    <a:pt x="66852" y="53162"/>
                  </a:lnTo>
                  <a:close/>
                </a:path>
                <a:path w="320039" h="441959">
                  <a:moveTo>
                    <a:pt x="66852" y="52260"/>
                  </a:moveTo>
                  <a:lnTo>
                    <a:pt x="66090" y="52057"/>
                  </a:lnTo>
                  <a:lnTo>
                    <a:pt x="65976" y="52451"/>
                  </a:lnTo>
                  <a:lnTo>
                    <a:pt x="66433" y="52336"/>
                  </a:lnTo>
                  <a:lnTo>
                    <a:pt x="66763" y="52438"/>
                  </a:lnTo>
                  <a:lnTo>
                    <a:pt x="66852" y="52260"/>
                  </a:lnTo>
                  <a:close/>
                </a:path>
                <a:path w="320039" h="441959">
                  <a:moveTo>
                    <a:pt x="67729" y="297180"/>
                  </a:moveTo>
                  <a:lnTo>
                    <a:pt x="65773" y="299720"/>
                  </a:lnTo>
                  <a:lnTo>
                    <a:pt x="66827" y="298450"/>
                  </a:lnTo>
                  <a:lnTo>
                    <a:pt x="67614" y="299720"/>
                  </a:lnTo>
                  <a:lnTo>
                    <a:pt x="67665" y="298450"/>
                  </a:lnTo>
                  <a:lnTo>
                    <a:pt x="67729" y="297180"/>
                  </a:lnTo>
                  <a:close/>
                </a:path>
                <a:path w="320039" h="441959">
                  <a:moveTo>
                    <a:pt x="71767" y="356120"/>
                  </a:moveTo>
                  <a:lnTo>
                    <a:pt x="71615" y="355600"/>
                  </a:lnTo>
                  <a:lnTo>
                    <a:pt x="70713" y="355600"/>
                  </a:lnTo>
                  <a:lnTo>
                    <a:pt x="71767" y="356120"/>
                  </a:lnTo>
                  <a:close/>
                </a:path>
                <a:path w="320039" h="441959">
                  <a:moveTo>
                    <a:pt x="72923" y="356692"/>
                  </a:moveTo>
                  <a:lnTo>
                    <a:pt x="71767" y="356120"/>
                  </a:lnTo>
                  <a:lnTo>
                    <a:pt x="71996" y="356870"/>
                  </a:lnTo>
                  <a:lnTo>
                    <a:pt x="72859" y="356870"/>
                  </a:lnTo>
                  <a:lnTo>
                    <a:pt x="72923" y="356692"/>
                  </a:lnTo>
                  <a:close/>
                </a:path>
                <a:path w="320039" h="441959">
                  <a:moveTo>
                    <a:pt x="76873" y="92303"/>
                  </a:moveTo>
                  <a:lnTo>
                    <a:pt x="74891" y="86360"/>
                  </a:lnTo>
                  <a:lnTo>
                    <a:pt x="71869" y="90170"/>
                  </a:lnTo>
                  <a:lnTo>
                    <a:pt x="76873" y="92303"/>
                  </a:lnTo>
                  <a:close/>
                </a:path>
                <a:path w="320039" h="441959">
                  <a:moveTo>
                    <a:pt x="78663" y="92506"/>
                  </a:moveTo>
                  <a:lnTo>
                    <a:pt x="77812" y="92710"/>
                  </a:lnTo>
                  <a:lnTo>
                    <a:pt x="76873" y="92303"/>
                  </a:lnTo>
                  <a:lnTo>
                    <a:pt x="77419" y="93980"/>
                  </a:lnTo>
                  <a:lnTo>
                    <a:pt x="78486" y="92710"/>
                  </a:lnTo>
                  <a:lnTo>
                    <a:pt x="78663" y="92506"/>
                  </a:lnTo>
                  <a:close/>
                </a:path>
                <a:path w="320039" h="441959">
                  <a:moveTo>
                    <a:pt x="80568" y="336511"/>
                  </a:moveTo>
                  <a:close/>
                </a:path>
                <a:path w="320039" h="441959">
                  <a:moveTo>
                    <a:pt x="82016" y="335280"/>
                  </a:moveTo>
                  <a:lnTo>
                    <a:pt x="80657" y="335280"/>
                  </a:lnTo>
                  <a:lnTo>
                    <a:pt x="80568" y="336511"/>
                  </a:lnTo>
                  <a:lnTo>
                    <a:pt x="82016" y="335280"/>
                  </a:lnTo>
                  <a:close/>
                </a:path>
                <a:path w="320039" h="441959">
                  <a:moveTo>
                    <a:pt x="83223" y="63398"/>
                  </a:moveTo>
                  <a:lnTo>
                    <a:pt x="82956" y="63830"/>
                  </a:lnTo>
                  <a:lnTo>
                    <a:pt x="82829" y="64262"/>
                  </a:lnTo>
                  <a:lnTo>
                    <a:pt x="82727" y="64668"/>
                  </a:lnTo>
                  <a:lnTo>
                    <a:pt x="82931" y="64439"/>
                  </a:lnTo>
                  <a:lnTo>
                    <a:pt x="83083" y="64084"/>
                  </a:lnTo>
                  <a:lnTo>
                    <a:pt x="83223" y="63398"/>
                  </a:lnTo>
                  <a:close/>
                </a:path>
                <a:path w="320039" h="441959">
                  <a:moveTo>
                    <a:pt x="94818" y="360680"/>
                  </a:moveTo>
                  <a:lnTo>
                    <a:pt x="94068" y="361873"/>
                  </a:lnTo>
                  <a:lnTo>
                    <a:pt x="94335" y="361950"/>
                  </a:lnTo>
                  <a:lnTo>
                    <a:pt x="94691" y="362140"/>
                  </a:lnTo>
                  <a:lnTo>
                    <a:pt x="94818" y="360680"/>
                  </a:lnTo>
                  <a:close/>
                </a:path>
                <a:path w="320039" h="441959">
                  <a:moveTo>
                    <a:pt x="100901" y="106680"/>
                  </a:moveTo>
                  <a:lnTo>
                    <a:pt x="99771" y="106680"/>
                  </a:lnTo>
                  <a:lnTo>
                    <a:pt x="99060" y="106680"/>
                  </a:lnTo>
                  <a:lnTo>
                    <a:pt x="99783" y="109220"/>
                  </a:lnTo>
                  <a:lnTo>
                    <a:pt x="100901" y="106680"/>
                  </a:lnTo>
                  <a:close/>
                </a:path>
                <a:path w="320039" h="441959">
                  <a:moveTo>
                    <a:pt x="101460" y="363829"/>
                  </a:moveTo>
                  <a:lnTo>
                    <a:pt x="99479" y="360921"/>
                  </a:lnTo>
                  <a:lnTo>
                    <a:pt x="99009" y="361734"/>
                  </a:lnTo>
                  <a:lnTo>
                    <a:pt x="98386" y="362470"/>
                  </a:lnTo>
                  <a:lnTo>
                    <a:pt x="97726" y="363143"/>
                  </a:lnTo>
                  <a:lnTo>
                    <a:pt x="99326" y="361746"/>
                  </a:lnTo>
                  <a:lnTo>
                    <a:pt x="101460" y="363829"/>
                  </a:lnTo>
                  <a:close/>
                </a:path>
                <a:path w="320039" h="441959">
                  <a:moveTo>
                    <a:pt x="102425" y="76200"/>
                  </a:moveTo>
                  <a:lnTo>
                    <a:pt x="98577" y="76200"/>
                  </a:lnTo>
                  <a:lnTo>
                    <a:pt x="97777" y="78740"/>
                  </a:lnTo>
                  <a:lnTo>
                    <a:pt x="94919" y="78740"/>
                  </a:lnTo>
                  <a:lnTo>
                    <a:pt x="99745" y="80987"/>
                  </a:lnTo>
                  <a:lnTo>
                    <a:pt x="102425" y="76200"/>
                  </a:lnTo>
                  <a:close/>
                </a:path>
                <a:path w="320039" h="441959">
                  <a:moveTo>
                    <a:pt x="106413" y="90449"/>
                  </a:moveTo>
                  <a:lnTo>
                    <a:pt x="106159" y="90170"/>
                  </a:lnTo>
                  <a:lnTo>
                    <a:pt x="105892" y="90639"/>
                  </a:lnTo>
                  <a:lnTo>
                    <a:pt x="106413" y="90449"/>
                  </a:lnTo>
                  <a:close/>
                </a:path>
                <a:path w="320039" h="441959">
                  <a:moveTo>
                    <a:pt x="107353" y="91440"/>
                  </a:moveTo>
                  <a:lnTo>
                    <a:pt x="107200" y="90170"/>
                  </a:lnTo>
                  <a:lnTo>
                    <a:pt x="106413" y="90449"/>
                  </a:lnTo>
                  <a:lnTo>
                    <a:pt x="107353" y="91440"/>
                  </a:lnTo>
                  <a:close/>
                </a:path>
                <a:path w="320039" h="441959">
                  <a:moveTo>
                    <a:pt x="108800" y="89585"/>
                  </a:moveTo>
                  <a:lnTo>
                    <a:pt x="108305" y="88722"/>
                  </a:lnTo>
                  <a:lnTo>
                    <a:pt x="108432" y="89154"/>
                  </a:lnTo>
                  <a:lnTo>
                    <a:pt x="108610" y="89408"/>
                  </a:lnTo>
                  <a:lnTo>
                    <a:pt x="108800" y="89585"/>
                  </a:lnTo>
                  <a:close/>
                </a:path>
                <a:path w="320039" h="441959">
                  <a:moveTo>
                    <a:pt x="112674" y="376110"/>
                  </a:moveTo>
                  <a:lnTo>
                    <a:pt x="112217" y="375920"/>
                  </a:lnTo>
                  <a:lnTo>
                    <a:pt x="111937" y="377380"/>
                  </a:lnTo>
                  <a:lnTo>
                    <a:pt x="112674" y="376110"/>
                  </a:lnTo>
                  <a:close/>
                </a:path>
                <a:path w="320039" h="441959">
                  <a:moveTo>
                    <a:pt x="115176" y="377190"/>
                  </a:moveTo>
                  <a:lnTo>
                    <a:pt x="113550" y="374650"/>
                  </a:lnTo>
                  <a:lnTo>
                    <a:pt x="112674" y="376110"/>
                  </a:lnTo>
                  <a:lnTo>
                    <a:pt x="115176" y="377190"/>
                  </a:lnTo>
                  <a:close/>
                </a:path>
                <a:path w="320039" h="441959">
                  <a:moveTo>
                    <a:pt x="117373" y="88900"/>
                  </a:moveTo>
                  <a:lnTo>
                    <a:pt x="116814" y="88900"/>
                  </a:lnTo>
                  <a:lnTo>
                    <a:pt x="116916" y="89369"/>
                  </a:lnTo>
                  <a:lnTo>
                    <a:pt x="117373" y="88900"/>
                  </a:lnTo>
                  <a:close/>
                </a:path>
                <a:path w="320039" h="441959">
                  <a:moveTo>
                    <a:pt x="123215" y="91630"/>
                  </a:moveTo>
                  <a:lnTo>
                    <a:pt x="122923" y="91503"/>
                  </a:lnTo>
                  <a:lnTo>
                    <a:pt x="122529" y="91503"/>
                  </a:lnTo>
                  <a:lnTo>
                    <a:pt x="123215" y="91630"/>
                  </a:lnTo>
                  <a:close/>
                </a:path>
                <a:path w="320039" h="441959">
                  <a:moveTo>
                    <a:pt x="123736" y="93980"/>
                  </a:moveTo>
                  <a:lnTo>
                    <a:pt x="121970" y="93268"/>
                  </a:lnTo>
                  <a:lnTo>
                    <a:pt x="122288" y="93980"/>
                  </a:lnTo>
                  <a:lnTo>
                    <a:pt x="123736" y="93980"/>
                  </a:lnTo>
                  <a:close/>
                </a:path>
                <a:path w="320039" h="441959">
                  <a:moveTo>
                    <a:pt x="143002" y="422706"/>
                  </a:moveTo>
                  <a:lnTo>
                    <a:pt x="142849" y="421284"/>
                  </a:lnTo>
                  <a:lnTo>
                    <a:pt x="142278" y="422554"/>
                  </a:lnTo>
                  <a:lnTo>
                    <a:pt x="142722" y="422770"/>
                  </a:lnTo>
                  <a:lnTo>
                    <a:pt x="143002" y="422706"/>
                  </a:lnTo>
                  <a:close/>
                </a:path>
                <a:path w="320039" h="441959">
                  <a:moveTo>
                    <a:pt x="145643" y="127736"/>
                  </a:moveTo>
                  <a:lnTo>
                    <a:pt x="145034" y="127241"/>
                  </a:lnTo>
                  <a:lnTo>
                    <a:pt x="144335" y="126555"/>
                  </a:lnTo>
                  <a:lnTo>
                    <a:pt x="143433" y="126619"/>
                  </a:lnTo>
                  <a:lnTo>
                    <a:pt x="144030" y="127558"/>
                  </a:lnTo>
                  <a:lnTo>
                    <a:pt x="144805" y="127774"/>
                  </a:lnTo>
                  <a:lnTo>
                    <a:pt x="145643" y="127736"/>
                  </a:lnTo>
                  <a:close/>
                </a:path>
                <a:path w="320039" h="441959">
                  <a:moveTo>
                    <a:pt x="145846" y="420370"/>
                  </a:moveTo>
                  <a:lnTo>
                    <a:pt x="145199" y="419100"/>
                  </a:lnTo>
                  <a:lnTo>
                    <a:pt x="142621" y="419100"/>
                  </a:lnTo>
                  <a:lnTo>
                    <a:pt x="142849" y="421284"/>
                  </a:lnTo>
                  <a:lnTo>
                    <a:pt x="143256" y="420370"/>
                  </a:lnTo>
                  <a:lnTo>
                    <a:pt x="145846" y="420370"/>
                  </a:lnTo>
                  <a:close/>
                </a:path>
                <a:path w="320039" h="441959">
                  <a:moveTo>
                    <a:pt x="150368" y="114300"/>
                  </a:moveTo>
                  <a:lnTo>
                    <a:pt x="150025" y="113030"/>
                  </a:lnTo>
                  <a:lnTo>
                    <a:pt x="149161" y="114300"/>
                  </a:lnTo>
                  <a:lnTo>
                    <a:pt x="150368" y="114300"/>
                  </a:lnTo>
                  <a:close/>
                </a:path>
                <a:path w="320039" h="441959">
                  <a:moveTo>
                    <a:pt x="150456" y="424180"/>
                  </a:moveTo>
                  <a:lnTo>
                    <a:pt x="147942" y="424180"/>
                  </a:lnTo>
                  <a:lnTo>
                    <a:pt x="149885" y="426720"/>
                  </a:lnTo>
                  <a:lnTo>
                    <a:pt x="150456" y="424180"/>
                  </a:lnTo>
                  <a:close/>
                </a:path>
                <a:path w="320039" h="441959">
                  <a:moveTo>
                    <a:pt x="151904" y="433070"/>
                  </a:moveTo>
                  <a:lnTo>
                    <a:pt x="151257" y="426720"/>
                  </a:lnTo>
                  <a:lnTo>
                    <a:pt x="149885" y="426720"/>
                  </a:lnTo>
                  <a:lnTo>
                    <a:pt x="146939" y="426720"/>
                  </a:lnTo>
                  <a:lnTo>
                    <a:pt x="147942" y="424180"/>
                  </a:lnTo>
                  <a:lnTo>
                    <a:pt x="146659" y="424180"/>
                  </a:lnTo>
                  <a:lnTo>
                    <a:pt x="147408" y="422910"/>
                  </a:lnTo>
                  <a:lnTo>
                    <a:pt x="147739" y="422910"/>
                  </a:lnTo>
                  <a:lnTo>
                    <a:pt x="147650" y="421640"/>
                  </a:lnTo>
                  <a:lnTo>
                    <a:pt x="143002" y="422706"/>
                  </a:lnTo>
                  <a:lnTo>
                    <a:pt x="143027" y="422910"/>
                  </a:lnTo>
                  <a:lnTo>
                    <a:pt x="142722" y="422770"/>
                  </a:lnTo>
                  <a:lnTo>
                    <a:pt x="142125" y="422910"/>
                  </a:lnTo>
                  <a:lnTo>
                    <a:pt x="142278" y="422554"/>
                  </a:lnTo>
                  <a:lnTo>
                    <a:pt x="140322" y="421640"/>
                  </a:lnTo>
                  <a:lnTo>
                    <a:pt x="140893" y="419100"/>
                  </a:lnTo>
                  <a:lnTo>
                    <a:pt x="142544" y="417830"/>
                  </a:lnTo>
                  <a:lnTo>
                    <a:pt x="140690" y="417830"/>
                  </a:lnTo>
                  <a:lnTo>
                    <a:pt x="141528" y="416560"/>
                  </a:lnTo>
                  <a:lnTo>
                    <a:pt x="140220" y="416560"/>
                  </a:lnTo>
                  <a:lnTo>
                    <a:pt x="139661" y="415290"/>
                  </a:lnTo>
                  <a:lnTo>
                    <a:pt x="139103" y="414020"/>
                  </a:lnTo>
                  <a:lnTo>
                    <a:pt x="136588" y="415290"/>
                  </a:lnTo>
                  <a:lnTo>
                    <a:pt x="137566" y="412750"/>
                  </a:lnTo>
                  <a:lnTo>
                    <a:pt x="132397" y="411480"/>
                  </a:lnTo>
                  <a:lnTo>
                    <a:pt x="135978" y="408940"/>
                  </a:lnTo>
                  <a:lnTo>
                    <a:pt x="130378" y="408940"/>
                  </a:lnTo>
                  <a:lnTo>
                    <a:pt x="136271" y="406400"/>
                  </a:lnTo>
                  <a:lnTo>
                    <a:pt x="127165" y="403860"/>
                  </a:lnTo>
                  <a:lnTo>
                    <a:pt x="128828" y="402590"/>
                  </a:lnTo>
                  <a:lnTo>
                    <a:pt x="132168" y="400050"/>
                  </a:lnTo>
                  <a:lnTo>
                    <a:pt x="127101" y="402590"/>
                  </a:lnTo>
                  <a:lnTo>
                    <a:pt x="126009" y="396240"/>
                  </a:lnTo>
                  <a:lnTo>
                    <a:pt x="121640" y="394970"/>
                  </a:lnTo>
                  <a:lnTo>
                    <a:pt x="122948" y="394970"/>
                  </a:lnTo>
                  <a:lnTo>
                    <a:pt x="122021" y="393700"/>
                  </a:lnTo>
                  <a:lnTo>
                    <a:pt x="122847" y="392430"/>
                  </a:lnTo>
                  <a:lnTo>
                    <a:pt x="122796" y="391160"/>
                  </a:lnTo>
                  <a:lnTo>
                    <a:pt x="119392" y="393700"/>
                  </a:lnTo>
                  <a:lnTo>
                    <a:pt x="116713" y="391160"/>
                  </a:lnTo>
                  <a:lnTo>
                    <a:pt x="113639" y="391160"/>
                  </a:lnTo>
                  <a:lnTo>
                    <a:pt x="115290" y="387350"/>
                  </a:lnTo>
                  <a:lnTo>
                    <a:pt x="118389" y="389890"/>
                  </a:lnTo>
                  <a:lnTo>
                    <a:pt x="119672" y="388620"/>
                  </a:lnTo>
                  <a:lnTo>
                    <a:pt x="120954" y="387350"/>
                  </a:lnTo>
                  <a:lnTo>
                    <a:pt x="118325" y="388620"/>
                  </a:lnTo>
                  <a:lnTo>
                    <a:pt x="115811" y="386080"/>
                  </a:lnTo>
                  <a:lnTo>
                    <a:pt x="114084" y="387350"/>
                  </a:lnTo>
                  <a:lnTo>
                    <a:pt x="114528" y="386080"/>
                  </a:lnTo>
                  <a:lnTo>
                    <a:pt x="114820" y="385254"/>
                  </a:lnTo>
                  <a:lnTo>
                    <a:pt x="115214" y="384810"/>
                  </a:lnTo>
                  <a:lnTo>
                    <a:pt x="116306" y="383540"/>
                  </a:lnTo>
                  <a:lnTo>
                    <a:pt x="111988" y="386080"/>
                  </a:lnTo>
                  <a:lnTo>
                    <a:pt x="114630" y="382270"/>
                  </a:lnTo>
                  <a:lnTo>
                    <a:pt x="111188" y="382270"/>
                  </a:lnTo>
                  <a:lnTo>
                    <a:pt x="111353" y="381000"/>
                  </a:lnTo>
                  <a:lnTo>
                    <a:pt x="111683" y="378460"/>
                  </a:lnTo>
                  <a:lnTo>
                    <a:pt x="114693" y="379730"/>
                  </a:lnTo>
                  <a:lnTo>
                    <a:pt x="111721" y="378460"/>
                  </a:lnTo>
                  <a:lnTo>
                    <a:pt x="111937" y="377380"/>
                  </a:lnTo>
                  <a:lnTo>
                    <a:pt x="111290" y="378460"/>
                  </a:lnTo>
                  <a:lnTo>
                    <a:pt x="109118" y="378460"/>
                  </a:lnTo>
                  <a:lnTo>
                    <a:pt x="106159" y="375920"/>
                  </a:lnTo>
                  <a:lnTo>
                    <a:pt x="110502" y="375920"/>
                  </a:lnTo>
                  <a:lnTo>
                    <a:pt x="111417" y="373380"/>
                  </a:lnTo>
                  <a:lnTo>
                    <a:pt x="109321" y="372110"/>
                  </a:lnTo>
                  <a:lnTo>
                    <a:pt x="105397" y="373380"/>
                  </a:lnTo>
                  <a:lnTo>
                    <a:pt x="104559" y="372110"/>
                  </a:lnTo>
                  <a:lnTo>
                    <a:pt x="105016" y="370840"/>
                  </a:lnTo>
                  <a:lnTo>
                    <a:pt x="102006" y="370840"/>
                  </a:lnTo>
                  <a:lnTo>
                    <a:pt x="101803" y="367030"/>
                  </a:lnTo>
                  <a:lnTo>
                    <a:pt x="101676" y="364490"/>
                  </a:lnTo>
                  <a:lnTo>
                    <a:pt x="97497" y="364490"/>
                  </a:lnTo>
                  <a:lnTo>
                    <a:pt x="97701" y="363220"/>
                  </a:lnTo>
                  <a:lnTo>
                    <a:pt x="96316" y="365760"/>
                  </a:lnTo>
                  <a:lnTo>
                    <a:pt x="94691" y="365760"/>
                  </a:lnTo>
                  <a:lnTo>
                    <a:pt x="93472" y="367030"/>
                  </a:lnTo>
                  <a:lnTo>
                    <a:pt x="92710" y="365760"/>
                  </a:lnTo>
                  <a:lnTo>
                    <a:pt x="92329" y="365760"/>
                  </a:lnTo>
                  <a:lnTo>
                    <a:pt x="90093" y="365760"/>
                  </a:lnTo>
                  <a:lnTo>
                    <a:pt x="91960" y="364490"/>
                  </a:lnTo>
                  <a:lnTo>
                    <a:pt x="92329" y="365760"/>
                  </a:lnTo>
                  <a:lnTo>
                    <a:pt x="93218" y="364490"/>
                  </a:lnTo>
                  <a:lnTo>
                    <a:pt x="92430" y="364490"/>
                  </a:lnTo>
                  <a:lnTo>
                    <a:pt x="94018" y="361950"/>
                  </a:lnTo>
                  <a:lnTo>
                    <a:pt x="93522" y="361708"/>
                  </a:lnTo>
                  <a:lnTo>
                    <a:pt x="93446" y="361950"/>
                  </a:lnTo>
                  <a:lnTo>
                    <a:pt x="93408" y="361670"/>
                  </a:lnTo>
                  <a:lnTo>
                    <a:pt x="90081" y="360680"/>
                  </a:lnTo>
                  <a:lnTo>
                    <a:pt x="89852" y="358140"/>
                  </a:lnTo>
                  <a:lnTo>
                    <a:pt x="92633" y="355600"/>
                  </a:lnTo>
                  <a:lnTo>
                    <a:pt x="93408" y="361670"/>
                  </a:lnTo>
                  <a:lnTo>
                    <a:pt x="94653" y="358140"/>
                  </a:lnTo>
                  <a:lnTo>
                    <a:pt x="95211" y="360680"/>
                  </a:lnTo>
                  <a:lnTo>
                    <a:pt x="96939" y="358140"/>
                  </a:lnTo>
                  <a:lnTo>
                    <a:pt x="98653" y="355600"/>
                  </a:lnTo>
                  <a:lnTo>
                    <a:pt x="96050" y="362851"/>
                  </a:lnTo>
                  <a:lnTo>
                    <a:pt x="94691" y="362140"/>
                  </a:lnTo>
                  <a:lnTo>
                    <a:pt x="94500" y="364490"/>
                  </a:lnTo>
                  <a:lnTo>
                    <a:pt x="96761" y="363220"/>
                  </a:lnTo>
                  <a:lnTo>
                    <a:pt x="96164" y="362902"/>
                  </a:lnTo>
                  <a:lnTo>
                    <a:pt x="99796" y="358140"/>
                  </a:lnTo>
                  <a:lnTo>
                    <a:pt x="98907" y="355600"/>
                  </a:lnTo>
                  <a:lnTo>
                    <a:pt x="98463" y="354330"/>
                  </a:lnTo>
                  <a:lnTo>
                    <a:pt x="95770" y="354330"/>
                  </a:lnTo>
                  <a:lnTo>
                    <a:pt x="95326" y="353060"/>
                  </a:lnTo>
                  <a:lnTo>
                    <a:pt x="94437" y="350520"/>
                  </a:lnTo>
                  <a:lnTo>
                    <a:pt x="92240" y="350520"/>
                  </a:lnTo>
                  <a:lnTo>
                    <a:pt x="92087" y="353060"/>
                  </a:lnTo>
                  <a:lnTo>
                    <a:pt x="89890" y="353060"/>
                  </a:lnTo>
                  <a:lnTo>
                    <a:pt x="87972" y="349250"/>
                  </a:lnTo>
                  <a:lnTo>
                    <a:pt x="89344" y="346710"/>
                  </a:lnTo>
                  <a:lnTo>
                    <a:pt x="90703" y="344170"/>
                  </a:lnTo>
                  <a:lnTo>
                    <a:pt x="88684" y="342900"/>
                  </a:lnTo>
                  <a:lnTo>
                    <a:pt x="86004" y="342900"/>
                  </a:lnTo>
                  <a:lnTo>
                    <a:pt x="81889" y="344170"/>
                  </a:lnTo>
                  <a:lnTo>
                    <a:pt x="82473" y="340360"/>
                  </a:lnTo>
                  <a:lnTo>
                    <a:pt x="86487" y="339090"/>
                  </a:lnTo>
                  <a:lnTo>
                    <a:pt x="85966" y="337820"/>
                  </a:lnTo>
                  <a:lnTo>
                    <a:pt x="84912" y="335280"/>
                  </a:lnTo>
                  <a:lnTo>
                    <a:pt x="83439" y="336905"/>
                  </a:lnTo>
                  <a:lnTo>
                    <a:pt x="83489" y="336511"/>
                  </a:lnTo>
                  <a:lnTo>
                    <a:pt x="84950" y="332740"/>
                  </a:lnTo>
                  <a:lnTo>
                    <a:pt x="82016" y="335280"/>
                  </a:lnTo>
                  <a:lnTo>
                    <a:pt x="82410" y="335280"/>
                  </a:lnTo>
                  <a:lnTo>
                    <a:pt x="83134" y="337235"/>
                  </a:lnTo>
                  <a:lnTo>
                    <a:pt x="80327" y="340360"/>
                  </a:lnTo>
                  <a:lnTo>
                    <a:pt x="80530" y="337235"/>
                  </a:lnTo>
                  <a:lnTo>
                    <a:pt x="80530" y="336511"/>
                  </a:lnTo>
                  <a:lnTo>
                    <a:pt x="80035" y="335280"/>
                  </a:lnTo>
                  <a:lnTo>
                    <a:pt x="79527" y="334010"/>
                  </a:lnTo>
                  <a:lnTo>
                    <a:pt x="82448" y="331470"/>
                  </a:lnTo>
                  <a:lnTo>
                    <a:pt x="79908" y="328930"/>
                  </a:lnTo>
                  <a:lnTo>
                    <a:pt x="76860" y="326390"/>
                  </a:lnTo>
                  <a:lnTo>
                    <a:pt x="75349" y="325120"/>
                  </a:lnTo>
                  <a:lnTo>
                    <a:pt x="73418" y="322580"/>
                  </a:lnTo>
                  <a:lnTo>
                    <a:pt x="72453" y="321310"/>
                  </a:lnTo>
                  <a:lnTo>
                    <a:pt x="72453" y="322580"/>
                  </a:lnTo>
                  <a:lnTo>
                    <a:pt x="71551" y="321310"/>
                  </a:lnTo>
                  <a:lnTo>
                    <a:pt x="72453" y="322580"/>
                  </a:lnTo>
                  <a:lnTo>
                    <a:pt x="72453" y="321310"/>
                  </a:lnTo>
                  <a:lnTo>
                    <a:pt x="74917" y="321310"/>
                  </a:lnTo>
                  <a:lnTo>
                    <a:pt x="75361" y="320040"/>
                  </a:lnTo>
                  <a:lnTo>
                    <a:pt x="70980" y="314960"/>
                  </a:lnTo>
                  <a:lnTo>
                    <a:pt x="70154" y="306070"/>
                  </a:lnTo>
                  <a:lnTo>
                    <a:pt x="69913" y="303314"/>
                  </a:lnTo>
                  <a:lnTo>
                    <a:pt x="69913" y="318770"/>
                  </a:lnTo>
                  <a:lnTo>
                    <a:pt x="69088" y="318770"/>
                  </a:lnTo>
                  <a:lnTo>
                    <a:pt x="68046" y="320040"/>
                  </a:lnTo>
                  <a:lnTo>
                    <a:pt x="67856" y="318770"/>
                  </a:lnTo>
                  <a:lnTo>
                    <a:pt x="68592" y="318770"/>
                  </a:lnTo>
                  <a:lnTo>
                    <a:pt x="68541" y="317500"/>
                  </a:lnTo>
                  <a:lnTo>
                    <a:pt x="68948" y="316230"/>
                  </a:lnTo>
                  <a:lnTo>
                    <a:pt x="69151" y="317500"/>
                  </a:lnTo>
                  <a:lnTo>
                    <a:pt x="69507" y="317500"/>
                  </a:lnTo>
                  <a:lnTo>
                    <a:pt x="69913" y="318770"/>
                  </a:lnTo>
                  <a:lnTo>
                    <a:pt x="69913" y="303314"/>
                  </a:lnTo>
                  <a:lnTo>
                    <a:pt x="69710" y="300990"/>
                  </a:lnTo>
                  <a:lnTo>
                    <a:pt x="65951" y="300990"/>
                  </a:lnTo>
                  <a:lnTo>
                    <a:pt x="65773" y="299720"/>
                  </a:lnTo>
                  <a:lnTo>
                    <a:pt x="64211" y="299720"/>
                  </a:lnTo>
                  <a:lnTo>
                    <a:pt x="63461" y="298450"/>
                  </a:lnTo>
                  <a:lnTo>
                    <a:pt x="65112" y="297180"/>
                  </a:lnTo>
                  <a:lnTo>
                    <a:pt x="66306" y="297180"/>
                  </a:lnTo>
                  <a:lnTo>
                    <a:pt x="62077" y="294640"/>
                  </a:lnTo>
                  <a:lnTo>
                    <a:pt x="57708" y="289560"/>
                  </a:lnTo>
                  <a:lnTo>
                    <a:pt x="56616" y="288290"/>
                  </a:lnTo>
                  <a:lnTo>
                    <a:pt x="58166" y="283210"/>
                  </a:lnTo>
                  <a:lnTo>
                    <a:pt x="59309" y="284480"/>
                  </a:lnTo>
                  <a:lnTo>
                    <a:pt x="59296" y="280670"/>
                  </a:lnTo>
                  <a:lnTo>
                    <a:pt x="52082" y="283210"/>
                  </a:lnTo>
                  <a:lnTo>
                    <a:pt x="53644" y="278130"/>
                  </a:lnTo>
                  <a:lnTo>
                    <a:pt x="54368" y="279400"/>
                  </a:lnTo>
                  <a:lnTo>
                    <a:pt x="54127" y="278130"/>
                  </a:lnTo>
                  <a:lnTo>
                    <a:pt x="52908" y="271780"/>
                  </a:lnTo>
                  <a:lnTo>
                    <a:pt x="47523" y="265430"/>
                  </a:lnTo>
                  <a:lnTo>
                    <a:pt x="49949" y="259080"/>
                  </a:lnTo>
                  <a:lnTo>
                    <a:pt x="50431" y="257810"/>
                  </a:lnTo>
                  <a:lnTo>
                    <a:pt x="45897" y="259080"/>
                  </a:lnTo>
                  <a:lnTo>
                    <a:pt x="49568" y="251460"/>
                  </a:lnTo>
                  <a:lnTo>
                    <a:pt x="50177" y="250190"/>
                  </a:lnTo>
                  <a:lnTo>
                    <a:pt x="44132" y="251460"/>
                  </a:lnTo>
                  <a:lnTo>
                    <a:pt x="45821" y="247650"/>
                  </a:lnTo>
                  <a:lnTo>
                    <a:pt x="47231" y="247650"/>
                  </a:lnTo>
                  <a:lnTo>
                    <a:pt x="47485" y="241300"/>
                  </a:lnTo>
                  <a:lnTo>
                    <a:pt x="47269" y="240030"/>
                  </a:lnTo>
                  <a:lnTo>
                    <a:pt x="43078" y="241300"/>
                  </a:lnTo>
                  <a:lnTo>
                    <a:pt x="42011" y="238760"/>
                  </a:lnTo>
                  <a:lnTo>
                    <a:pt x="45123" y="237490"/>
                  </a:lnTo>
                  <a:lnTo>
                    <a:pt x="41224" y="236220"/>
                  </a:lnTo>
                  <a:lnTo>
                    <a:pt x="42913" y="234950"/>
                  </a:lnTo>
                  <a:lnTo>
                    <a:pt x="44615" y="233680"/>
                  </a:lnTo>
                  <a:lnTo>
                    <a:pt x="43395" y="232410"/>
                  </a:lnTo>
                  <a:lnTo>
                    <a:pt x="43370" y="233680"/>
                  </a:lnTo>
                  <a:lnTo>
                    <a:pt x="42341" y="234950"/>
                  </a:lnTo>
                  <a:lnTo>
                    <a:pt x="41427" y="234950"/>
                  </a:lnTo>
                  <a:lnTo>
                    <a:pt x="39331" y="232410"/>
                  </a:lnTo>
                  <a:lnTo>
                    <a:pt x="41948" y="227330"/>
                  </a:lnTo>
                  <a:lnTo>
                    <a:pt x="43548" y="227330"/>
                  </a:lnTo>
                  <a:lnTo>
                    <a:pt x="41846" y="224790"/>
                  </a:lnTo>
                  <a:lnTo>
                    <a:pt x="39281" y="220980"/>
                  </a:lnTo>
                  <a:lnTo>
                    <a:pt x="40284" y="220980"/>
                  </a:lnTo>
                  <a:lnTo>
                    <a:pt x="38265" y="219710"/>
                  </a:lnTo>
                  <a:lnTo>
                    <a:pt x="45478" y="220980"/>
                  </a:lnTo>
                  <a:lnTo>
                    <a:pt x="43611" y="219710"/>
                  </a:lnTo>
                  <a:lnTo>
                    <a:pt x="41757" y="218440"/>
                  </a:lnTo>
                  <a:lnTo>
                    <a:pt x="39166" y="218440"/>
                  </a:lnTo>
                  <a:lnTo>
                    <a:pt x="40690" y="217170"/>
                  </a:lnTo>
                  <a:lnTo>
                    <a:pt x="39738" y="213360"/>
                  </a:lnTo>
                  <a:lnTo>
                    <a:pt x="38531" y="210820"/>
                  </a:lnTo>
                  <a:lnTo>
                    <a:pt x="40817" y="210820"/>
                  </a:lnTo>
                  <a:lnTo>
                    <a:pt x="40487" y="205740"/>
                  </a:lnTo>
                  <a:lnTo>
                    <a:pt x="37909" y="200660"/>
                  </a:lnTo>
                  <a:lnTo>
                    <a:pt x="37198" y="196850"/>
                  </a:lnTo>
                  <a:lnTo>
                    <a:pt x="36957" y="195580"/>
                  </a:lnTo>
                  <a:lnTo>
                    <a:pt x="36296" y="196850"/>
                  </a:lnTo>
                  <a:lnTo>
                    <a:pt x="34036" y="196850"/>
                  </a:lnTo>
                  <a:lnTo>
                    <a:pt x="32410" y="196850"/>
                  </a:lnTo>
                  <a:lnTo>
                    <a:pt x="31762" y="195580"/>
                  </a:lnTo>
                  <a:lnTo>
                    <a:pt x="32308" y="195364"/>
                  </a:lnTo>
                  <a:lnTo>
                    <a:pt x="31102" y="194310"/>
                  </a:lnTo>
                  <a:lnTo>
                    <a:pt x="31102" y="193040"/>
                  </a:lnTo>
                  <a:lnTo>
                    <a:pt x="34683" y="193040"/>
                  </a:lnTo>
                  <a:lnTo>
                    <a:pt x="35979" y="194310"/>
                  </a:lnTo>
                  <a:lnTo>
                    <a:pt x="35166" y="193040"/>
                  </a:lnTo>
                  <a:lnTo>
                    <a:pt x="34366" y="191770"/>
                  </a:lnTo>
                  <a:lnTo>
                    <a:pt x="37287" y="191770"/>
                  </a:lnTo>
                  <a:lnTo>
                    <a:pt x="35013" y="190500"/>
                  </a:lnTo>
                  <a:lnTo>
                    <a:pt x="39878" y="186690"/>
                  </a:lnTo>
                  <a:lnTo>
                    <a:pt x="36004" y="185420"/>
                  </a:lnTo>
                  <a:lnTo>
                    <a:pt x="37007" y="185420"/>
                  </a:lnTo>
                  <a:lnTo>
                    <a:pt x="36372" y="180340"/>
                  </a:lnTo>
                  <a:lnTo>
                    <a:pt x="34925" y="177800"/>
                  </a:lnTo>
                  <a:lnTo>
                    <a:pt x="34391" y="173990"/>
                  </a:lnTo>
                  <a:lnTo>
                    <a:pt x="34213" y="172720"/>
                  </a:lnTo>
                  <a:lnTo>
                    <a:pt x="31280" y="173990"/>
                  </a:lnTo>
                  <a:lnTo>
                    <a:pt x="31737" y="171450"/>
                  </a:lnTo>
                  <a:lnTo>
                    <a:pt x="29197" y="170180"/>
                  </a:lnTo>
                  <a:lnTo>
                    <a:pt x="29730" y="167640"/>
                  </a:lnTo>
                  <a:lnTo>
                    <a:pt x="31610" y="163830"/>
                  </a:lnTo>
                  <a:lnTo>
                    <a:pt x="30886" y="158750"/>
                  </a:lnTo>
                  <a:lnTo>
                    <a:pt x="30073" y="157480"/>
                  </a:lnTo>
                  <a:lnTo>
                    <a:pt x="29260" y="156210"/>
                  </a:lnTo>
                  <a:lnTo>
                    <a:pt x="29197" y="157480"/>
                  </a:lnTo>
                  <a:lnTo>
                    <a:pt x="29095" y="156641"/>
                  </a:lnTo>
                  <a:lnTo>
                    <a:pt x="28790" y="154190"/>
                  </a:lnTo>
                  <a:lnTo>
                    <a:pt x="28790" y="157480"/>
                  </a:lnTo>
                  <a:lnTo>
                    <a:pt x="28346" y="158750"/>
                  </a:lnTo>
                  <a:lnTo>
                    <a:pt x="26543" y="157480"/>
                  </a:lnTo>
                  <a:lnTo>
                    <a:pt x="28790" y="157480"/>
                  </a:lnTo>
                  <a:lnTo>
                    <a:pt x="28790" y="154190"/>
                  </a:lnTo>
                  <a:lnTo>
                    <a:pt x="28727" y="153670"/>
                  </a:lnTo>
                  <a:lnTo>
                    <a:pt x="30759" y="154940"/>
                  </a:lnTo>
                  <a:lnTo>
                    <a:pt x="29895" y="148590"/>
                  </a:lnTo>
                  <a:lnTo>
                    <a:pt x="28003" y="144780"/>
                  </a:lnTo>
                  <a:lnTo>
                    <a:pt x="27381" y="143510"/>
                  </a:lnTo>
                  <a:lnTo>
                    <a:pt x="26314" y="143510"/>
                  </a:lnTo>
                  <a:lnTo>
                    <a:pt x="25882" y="144780"/>
                  </a:lnTo>
                  <a:lnTo>
                    <a:pt x="24942" y="143510"/>
                  </a:lnTo>
                  <a:lnTo>
                    <a:pt x="24434" y="143510"/>
                  </a:lnTo>
                  <a:lnTo>
                    <a:pt x="25920" y="140970"/>
                  </a:lnTo>
                  <a:lnTo>
                    <a:pt x="27228" y="140970"/>
                  </a:lnTo>
                  <a:lnTo>
                    <a:pt x="27508" y="142240"/>
                  </a:lnTo>
                  <a:lnTo>
                    <a:pt x="27330" y="140970"/>
                  </a:lnTo>
                  <a:lnTo>
                    <a:pt x="26606" y="135890"/>
                  </a:lnTo>
                  <a:lnTo>
                    <a:pt x="28702" y="130810"/>
                  </a:lnTo>
                  <a:lnTo>
                    <a:pt x="29679" y="128270"/>
                  </a:lnTo>
                  <a:lnTo>
                    <a:pt x="30645" y="125730"/>
                  </a:lnTo>
                  <a:lnTo>
                    <a:pt x="29260" y="120650"/>
                  </a:lnTo>
                  <a:lnTo>
                    <a:pt x="29552" y="120650"/>
                  </a:lnTo>
                  <a:lnTo>
                    <a:pt x="27393" y="116840"/>
                  </a:lnTo>
                  <a:lnTo>
                    <a:pt x="26670" y="115570"/>
                  </a:lnTo>
                  <a:lnTo>
                    <a:pt x="27165" y="113030"/>
                  </a:lnTo>
                  <a:lnTo>
                    <a:pt x="28689" y="116840"/>
                  </a:lnTo>
                  <a:lnTo>
                    <a:pt x="30353" y="114300"/>
                  </a:lnTo>
                  <a:lnTo>
                    <a:pt x="29489" y="113030"/>
                  </a:lnTo>
                  <a:lnTo>
                    <a:pt x="28613" y="111760"/>
                  </a:lnTo>
                  <a:lnTo>
                    <a:pt x="25996" y="107950"/>
                  </a:lnTo>
                  <a:lnTo>
                    <a:pt x="28448" y="106680"/>
                  </a:lnTo>
                  <a:lnTo>
                    <a:pt x="30886" y="105410"/>
                  </a:lnTo>
                  <a:lnTo>
                    <a:pt x="28397" y="100330"/>
                  </a:lnTo>
                  <a:lnTo>
                    <a:pt x="32004" y="96520"/>
                  </a:lnTo>
                  <a:lnTo>
                    <a:pt x="32270" y="92710"/>
                  </a:lnTo>
                  <a:lnTo>
                    <a:pt x="32207" y="86360"/>
                  </a:lnTo>
                  <a:lnTo>
                    <a:pt x="34251" y="81280"/>
                  </a:lnTo>
                  <a:lnTo>
                    <a:pt x="32359" y="81280"/>
                  </a:lnTo>
                  <a:lnTo>
                    <a:pt x="30645" y="80010"/>
                  </a:lnTo>
                  <a:lnTo>
                    <a:pt x="31330" y="80010"/>
                  </a:lnTo>
                  <a:lnTo>
                    <a:pt x="30657" y="73660"/>
                  </a:lnTo>
                  <a:lnTo>
                    <a:pt x="32397" y="67310"/>
                  </a:lnTo>
                  <a:lnTo>
                    <a:pt x="33350" y="64770"/>
                  </a:lnTo>
                  <a:lnTo>
                    <a:pt x="34302" y="62230"/>
                  </a:lnTo>
                  <a:lnTo>
                    <a:pt x="35052" y="59690"/>
                  </a:lnTo>
                  <a:lnTo>
                    <a:pt x="37795" y="59690"/>
                  </a:lnTo>
                  <a:lnTo>
                    <a:pt x="30581" y="48260"/>
                  </a:lnTo>
                  <a:lnTo>
                    <a:pt x="34417" y="52070"/>
                  </a:lnTo>
                  <a:lnTo>
                    <a:pt x="35229" y="54610"/>
                  </a:lnTo>
                  <a:lnTo>
                    <a:pt x="36957" y="57150"/>
                  </a:lnTo>
                  <a:lnTo>
                    <a:pt x="35483" y="54610"/>
                  </a:lnTo>
                  <a:lnTo>
                    <a:pt x="35826" y="52070"/>
                  </a:lnTo>
                  <a:lnTo>
                    <a:pt x="36080" y="52070"/>
                  </a:lnTo>
                  <a:lnTo>
                    <a:pt x="36144" y="50800"/>
                  </a:lnTo>
                  <a:lnTo>
                    <a:pt x="36499" y="52070"/>
                  </a:lnTo>
                  <a:lnTo>
                    <a:pt x="37071" y="52070"/>
                  </a:lnTo>
                  <a:lnTo>
                    <a:pt x="37287" y="50800"/>
                  </a:lnTo>
                  <a:lnTo>
                    <a:pt x="37350" y="52070"/>
                  </a:lnTo>
                  <a:lnTo>
                    <a:pt x="37566" y="53340"/>
                  </a:lnTo>
                  <a:lnTo>
                    <a:pt x="38150" y="58420"/>
                  </a:lnTo>
                  <a:lnTo>
                    <a:pt x="38265" y="52070"/>
                  </a:lnTo>
                  <a:lnTo>
                    <a:pt x="38481" y="52070"/>
                  </a:lnTo>
                  <a:lnTo>
                    <a:pt x="38303" y="54610"/>
                  </a:lnTo>
                  <a:lnTo>
                    <a:pt x="38227" y="58420"/>
                  </a:lnTo>
                  <a:lnTo>
                    <a:pt x="39281" y="53340"/>
                  </a:lnTo>
                  <a:lnTo>
                    <a:pt x="38976" y="55880"/>
                  </a:lnTo>
                  <a:lnTo>
                    <a:pt x="38963" y="56261"/>
                  </a:lnTo>
                  <a:lnTo>
                    <a:pt x="39077" y="55880"/>
                  </a:lnTo>
                  <a:lnTo>
                    <a:pt x="39039" y="58420"/>
                  </a:lnTo>
                  <a:lnTo>
                    <a:pt x="39674" y="55880"/>
                  </a:lnTo>
                  <a:lnTo>
                    <a:pt x="39992" y="54610"/>
                  </a:lnTo>
                  <a:lnTo>
                    <a:pt x="39814" y="57150"/>
                  </a:lnTo>
                  <a:lnTo>
                    <a:pt x="41922" y="55880"/>
                  </a:lnTo>
                  <a:lnTo>
                    <a:pt x="41363" y="57150"/>
                  </a:lnTo>
                  <a:lnTo>
                    <a:pt x="43154" y="57150"/>
                  </a:lnTo>
                  <a:lnTo>
                    <a:pt x="43484" y="58420"/>
                  </a:lnTo>
                  <a:lnTo>
                    <a:pt x="44500" y="59690"/>
                  </a:lnTo>
                  <a:lnTo>
                    <a:pt x="45212" y="60947"/>
                  </a:lnTo>
                  <a:lnTo>
                    <a:pt x="43319" y="62230"/>
                  </a:lnTo>
                  <a:lnTo>
                    <a:pt x="48399" y="66040"/>
                  </a:lnTo>
                  <a:lnTo>
                    <a:pt x="51523" y="66040"/>
                  </a:lnTo>
                  <a:lnTo>
                    <a:pt x="49987" y="67310"/>
                  </a:lnTo>
                  <a:lnTo>
                    <a:pt x="51777" y="68580"/>
                  </a:lnTo>
                  <a:lnTo>
                    <a:pt x="49745" y="69850"/>
                  </a:lnTo>
                  <a:lnTo>
                    <a:pt x="51536" y="71120"/>
                  </a:lnTo>
                  <a:lnTo>
                    <a:pt x="53759" y="72390"/>
                  </a:lnTo>
                  <a:lnTo>
                    <a:pt x="55194" y="69850"/>
                  </a:lnTo>
                  <a:lnTo>
                    <a:pt x="54432" y="77470"/>
                  </a:lnTo>
                  <a:lnTo>
                    <a:pt x="64693" y="73660"/>
                  </a:lnTo>
                  <a:lnTo>
                    <a:pt x="61569" y="80010"/>
                  </a:lnTo>
                  <a:lnTo>
                    <a:pt x="68846" y="83820"/>
                  </a:lnTo>
                  <a:lnTo>
                    <a:pt x="75018" y="86360"/>
                  </a:lnTo>
                  <a:lnTo>
                    <a:pt x="80619" y="90170"/>
                  </a:lnTo>
                  <a:lnTo>
                    <a:pt x="78663" y="92506"/>
                  </a:lnTo>
                  <a:lnTo>
                    <a:pt x="83146" y="91440"/>
                  </a:lnTo>
                  <a:lnTo>
                    <a:pt x="87363" y="96520"/>
                  </a:lnTo>
                  <a:lnTo>
                    <a:pt x="88226" y="97790"/>
                  </a:lnTo>
                  <a:lnTo>
                    <a:pt x="84442" y="97790"/>
                  </a:lnTo>
                  <a:lnTo>
                    <a:pt x="90627" y="99060"/>
                  </a:lnTo>
                  <a:lnTo>
                    <a:pt x="93713" y="105410"/>
                  </a:lnTo>
                  <a:lnTo>
                    <a:pt x="99682" y="106654"/>
                  </a:lnTo>
                  <a:lnTo>
                    <a:pt x="100050" y="102870"/>
                  </a:lnTo>
                  <a:lnTo>
                    <a:pt x="106502" y="104051"/>
                  </a:lnTo>
                  <a:lnTo>
                    <a:pt x="107048" y="104051"/>
                  </a:lnTo>
                  <a:lnTo>
                    <a:pt x="131013" y="104051"/>
                  </a:lnTo>
                  <a:lnTo>
                    <a:pt x="129882" y="102870"/>
                  </a:lnTo>
                  <a:lnTo>
                    <a:pt x="132372" y="101600"/>
                  </a:lnTo>
                  <a:lnTo>
                    <a:pt x="129654" y="101600"/>
                  </a:lnTo>
                  <a:lnTo>
                    <a:pt x="129540" y="100330"/>
                  </a:lnTo>
                  <a:lnTo>
                    <a:pt x="129336" y="97790"/>
                  </a:lnTo>
                  <a:lnTo>
                    <a:pt x="129235" y="96520"/>
                  </a:lnTo>
                  <a:lnTo>
                    <a:pt x="128028" y="95250"/>
                  </a:lnTo>
                  <a:lnTo>
                    <a:pt x="127457" y="95250"/>
                  </a:lnTo>
                  <a:lnTo>
                    <a:pt x="126923" y="97790"/>
                  </a:lnTo>
                  <a:lnTo>
                    <a:pt x="126339" y="96520"/>
                  </a:lnTo>
                  <a:lnTo>
                    <a:pt x="125653" y="95250"/>
                  </a:lnTo>
                  <a:lnTo>
                    <a:pt x="124510" y="95250"/>
                  </a:lnTo>
                  <a:lnTo>
                    <a:pt x="124675" y="99060"/>
                  </a:lnTo>
                  <a:lnTo>
                    <a:pt x="121793" y="100330"/>
                  </a:lnTo>
                  <a:lnTo>
                    <a:pt x="121589" y="99060"/>
                  </a:lnTo>
                  <a:lnTo>
                    <a:pt x="121488" y="98425"/>
                  </a:lnTo>
                  <a:lnTo>
                    <a:pt x="121958" y="99060"/>
                  </a:lnTo>
                  <a:lnTo>
                    <a:pt x="121678" y="97790"/>
                  </a:lnTo>
                  <a:lnTo>
                    <a:pt x="121107" y="95250"/>
                  </a:lnTo>
                  <a:lnTo>
                    <a:pt x="121081" y="97891"/>
                  </a:lnTo>
                  <a:lnTo>
                    <a:pt x="117703" y="99060"/>
                  </a:lnTo>
                  <a:lnTo>
                    <a:pt x="119113" y="95250"/>
                  </a:lnTo>
                  <a:lnTo>
                    <a:pt x="121081" y="97891"/>
                  </a:lnTo>
                  <a:lnTo>
                    <a:pt x="121081" y="95135"/>
                  </a:lnTo>
                  <a:lnTo>
                    <a:pt x="120827" y="93980"/>
                  </a:lnTo>
                  <a:lnTo>
                    <a:pt x="120548" y="92710"/>
                  </a:lnTo>
                  <a:lnTo>
                    <a:pt x="121970" y="93268"/>
                  </a:lnTo>
                  <a:lnTo>
                    <a:pt x="121716" y="92710"/>
                  </a:lnTo>
                  <a:lnTo>
                    <a:pt x="122529" y="92710"/>
                  </a:lnTo>
                  <a:lnTo>
                    <a:pt x="120891" y="87630"/>
                  </a:lnTo>
                  <a:lnTo>
                    <a:pt x="118986" y="93980"/>
                  </a:lnTo>
                  <a:lnTo>
                    <a:pt x="117297" y="92710"/>
                  </a:lnTo>
                  <a:lnTo>
                    <a:pt x="115608" y="91440"/>
                  </a:lnTo>
                  <a:lnTo>
                    <a:pt x="117081" y="90170"/>
                  </a:lnTo>
                  <a:lnTo>
                    <a:pt x="116916" y="89369"/>
                  </a:lnTo>
                  <a:lnTo>
                    <a:pt x="114947" y="91440"/>
                  </a:lnTo>
                  <a:lnTo>
                    <a:pt x="112877" y="91440"/>
                  </a:lnTo>
                  <a:lnTo>
                    <a:pt x="111506" y="88900"/>
                  </a:lnTo>
                  <a:lnTo>
                    <a:pt x="109867" y="91440"/>
                  </a:lnTo>
                  <a:lnTo>
                    <a:pt x="108800" y="90170"/>
                  </a:lnTo>
                  <a:lnTo>
                    <a:pt x="109728" y="91440"/>
                  </a:lnTo>
                  <a:lnTo>
                    <a:pt x="108204" y="92710"/>
                  </a:lnTo>
                  <a:lnTo>
                    <a:pt x="107226" y="91440"/>
                  </a:lnTo>
                  <a:lnTo>
                    <a:pt x="105435" y="91440"/>
                  </a:lnTo>
                  <a:lnTo>
                    <a:pt x="105892" y="90639"/>
                  </a:lnTo>
                  <a:lnTo>
                    <a:pt x="103644" y="91440"/>
                  </a:lnTo>
                  <a:lnTo>
                    <a:pt x="105143" y="86360"/>
                  </a:lnTo>
                  <a:lnTo>
                    <a:pt x="105524" y="85090"/>
                  </a:lnTo>
                  <a:lnTo>
                    <a:pt x="101968" y="85090"/>
                  </a:lnTo>
                  <a:lnTo>
                    <a:pt x="101676" y="83820"/>
                  </a:lnTo>
                  <a:lnTo>
                    <a:pt x="103962" y="82550"/>
                  </a:lnTo>
                  <a:lnTo>
                    <a:pt x="103568" y="81280"/>
                  </a:lnTo>
                  <a:lnTo>
                    <a:pt x="100368" y="81280"/>
                  </a:lnTo>
                  <a:lnTo>
                    <a:pt x="99745" y="80987"/>
                  </a:lnTo>
                  <a:lnTo>
                    <a:pt x="99606" y="81267"/>
                  </a:lnTo>
                  <a:lnTo>
                    <a:pt x="99606" y="83820"/>
                  </a:lnTo>
                  <a:lnTo>
                    <a:pt x="97536" y="83820"/>
                  </a:lnTo>
                  <a:lnTo>
                    <a:pt x="96913" y="86360"/>
                  </a:lnTo>
                  <a:lnTo>
                    <a:pt x="97028" y="85090"/>
                  </a:lnTo>
                  <a:lnTo>
                    <a:pt x="97269" y="82550"/>
                  </a:lnTo>
                  <a:lnTo>
                    <a:pt x="99072" y="82550"/>
                  </a:lnTo>
                  <a:lnTo>
                    <a:pt x="99606" y="83820"/>
                  </a:lnTo>
                  <a:lnTo>
                    <a:pt x="99606" y="81267"/>
                  </a:lnTo>
                  <a:lnTo>
                    <a:pt x="97383" y="81280"/>
                  </a:lnTo>
                  <a:lnTo>
                    <a:pt x="95313" y="81280"/>
                  </a:lnTo>
                  <a:lnTo>
                    <a:pt x="96177" y="82118"/>
                  </a:lnTo>
                  <a:lnTo>
                    <a:pt x="91922" y="85090"/>
                  </a:lnTo>
                  <a:lnTo>
                    <a:pt x="91376" y="81280"/>
                  </a:lnTo>
                  <a:lnTo>
                    <a:pt x="95351" y="76200"/>
                  </a:lnTo>
                  <a:lnTo>
                    <a:pt x="93980" y="72390"/>
                  </a:lnTo>
                  <a:lnTo>
                    <a:pt x="88036" y="73660"/>
                  </a:lnTo>
                  <a:lnTo>
                    <a:pt x="87071" y="72390"/>
                  </a:lnTo>
                  <a:lnTo>
                    <a:pt x="85153" y="69850"/>
                  </a:lnTo>
                  <a:lnTo>
                    <a:pt x="85686" y="71120"/>
                  </a:lnTo>
                  <a:lnTo>
                    <a:pt x="83540" y="72390"/>
                  </a:lnTo>
                  <a:lnTo>
                    <a:pt x="83070" y="69850"/>
                  </a:lnTo>
                  <a:lnTo>
                    <a:pt x="81153" y="69850"/>
                  </a:lnTo>
                  <a:lnTo>
                    <a:pt x="82664" y="68580"/>
                  </a:lnTo>
                  <a:lnTo>
                    <a:pt x="82397" y="67310"/>
                  </a:lnTo>
                  <a:lnTo>
                    <a:pt x="82727" y="64770"/>
                  </a:lnTo>
                  <a:lnTo>
                    <a:pt x="81749" y="66040"/>
                  </a:lnTo>
                  <a:lnTo>
                    <a:pt x="80035" y="62230"/>
                  </a:lnTo>
                  <a:lnTo>
                    <a:pt x="76860" y="66040"/>
                  </a:lnTo>
                  <a:lnTo>
                    <a:pt x="77038" y="62230"/>
                  </a:lnTo>
                  <a:lnTo>
                    <a:pt x="74955" y="58420"/>
                  </a:lnTo>
                  <a:lnTo>
                    <a:pt x="69634" y="62230"/>
                  </a:lnTo>
                  <a:lnTo>
                    <a:pt x="67284" y="59690"/>
                  </a:lnTo>
                  <a:lnTo>
                    <a:pt x="69735" y="58420"/>
                  </a:lnTo>
                  <a:lnTo>
                    <a:pt x="69507" y="55880"/>
                  </a:lnTo>
                  <a:lnTo>
                    <a:pt x="72504" y="57150"/>
                  </a:lnTo>
                  <a:lnTo>
                    <a:pt x="71589" y="55880"/>
                  </a:lnTo>
                  <a:lnTo>
                    <a:pt x="71043" y="54610"/>
                  </a:lnTo>
                  <a:lnTo>
                    <a:pt x="70002" y="55880"/>
                  </a:lnTo>
                  <a:lnTo>
                    <a:pt x="70383" y="54610"/>
                  </a:lnTo>
                  <a:lnTo>
                    <a:pt x="65417" y="55880"/>
                  </a:lnTo>
                  <a:lnTo>
                    <a:pt x="65976" y="53340"/>
                  </a:lnTo>
                  <a:lnTo>
                    <a:pt x="64935" y="53340"/>
                  </a:lnTo>
                  <a:lnTo>
                    <a:pt x="63233" y="54610"/>
                  </a:lnTo>
                  <a:lnTo>
                    <a:pt x="62306" y="53340"/>
                  </a:lnTo>
                  <a:lnTo>
                    <a:pt x="60375" y="52070"/>
                  </a:lnTo>
                  <a:lnTo>
                    <a:pt x="59626" y="54610"/>
                  </a:lnTo>
                  <a:lnTo>
                    <a:pt x="59905" y="53340"/>
                  </a:lnTo>
                  <a:lnTo>
                    <a:pt x="60185" y="52070"/>
                  </a:lnTo>
                  <a:lnTo>
                    <a:pt x="60464" y="50800"/>
                  </a:lnTo>
                  <a:lnTo>
                    <a:pt x="56540" y="46990"/>
                  </a:lnTo>
                  <a:lnTo>
                    <a:pt x="55664" y="45720"/>
                  </a:lnTo>
                  <a:lnTo>
                    <a:pt x="54317" y="44450"/>
                  </a:lnTo>
                  <a:lnTo>
                    <a:pt x="52412" y="41910"/>
                  </a:lnTo>
                  <a:lnTo>
                    <a:pt x="51803" y="39370"/>
                  </a:lnTo>
                  <a:lnTo>
                    <a:pt x="51701" y="38100"/>
                  </a:lnTo>
                  <a:lnTo>
                    <a:pt x="48526" y="35560"/>
                  </a:lnTo>
                  <a:lnTo>
                    <a:pt x="45148" y="31750"/>
                  </a:lnTo>
                  <a:lnTo>
                    <a:pt x="42748" y="29210"/>
                  </a:lnTo>
                  <a:lnTo>
                    <a:pt x="43040" y="27940"/>
                  </a:lnTo>
                  <a:lnTo>
                    <a:pt x="43014" y="27381"/>
                  </a:lnTo>
                  <a:lnTo>
                    <a:pt x="41668" y="25400"/>
                  </a:lnTo>
                  <a:lnTo>
                    <a:pt x="39522" y="29210"/>
                  </a:lnTo>
                  <a:lnTo>
                    <a:pt x="38722" y="27940"/>
                  </a:lnTo>
                  <a:lnTo>
                    <a:pt x="37922" y="26670"/>
                  </a:lnTo>
                  <a:lnTo>
                    <a:pt x="36245" y="19050"/>
                  </a:lnTo>
                  <a:lnTo>
                    <a:pt x="39662" y="26670"/>
                  </a:lnTo>
                  <a:lnTo>
                    <a:pt x="38646" y="22860"/>
                  </a:lnTo>
                  <a:lnTo>
                    <a:pt x="34518" y="13970"/>
                  </a:lnTo>
                  <a:lnTo>
                    <a:pt x="33223" y="13970"/>
                  </a:lnTo>
                  <a:lnTo>
                    <a:pt x="31470" y="8890"/>
                  </a:lnTo>
                  <a:lnTo>
                    <a:pt x="32016" y="8890"/>
                  </a:lnTo>
                  <a:lnTo>
                    <a:pt x="31559" y="7620"/>
                  </a:lnTo>
                  <a:lnTo>
                    <a:pt x="29248" y="1270"/>
                  </a:lnTo>
                  <a:lnTo>
                    <a:pt x="27889" y="7620"/>
                  </a:lnTo>
                  <a:lnTo>
                    <a:pt x="24904" y="2540"/>
                  </a:lnTo>
                  <a:lnTo>
                    <a:pt x="24739" y="1270"/>
                  </a:lnTo>
                  <a:lnTo>
                    <a:pt x="24384" y="0"/>
                  </a:lnTo>
                  <a:lnTo>
                    <a:pt x="24117" y="1270"/>
                  </a:lnTo>
                  <a:lnTo>
                    <a:pt x="24549" y="5080"/>
                  </a:lnTo>
                  <a:lnTo>
                    <a:pt x="24663" y="20828"/>
                  </a:lnTo>
                  <a:lnTo>
                    <a:pt x="24599" y="22225"/>
                  </a:lnTo>
                  <a:lnTo>
                    <a:pt x="24980" y="22860"/>
                  </a:lnTo>
                  <a:lnTo>
                    <a:pt x="24777" y="27940"/>
                  </a:lnTo>
                  <a:lnTo>
                    <a:pt x="23558" y="26670"/>
                  </a:lnTo>
                  <a:lnTo>
                    <a:pt x="22110" y="26670"/>
                  </a:lnTo>
                  <a:lnTo>
                    <a:pt x="21386" y="25400"/>
                  </a:lnTo>
                  <a:lnTo>
                    <a:pt x="19926" y="22860"/>
                  </a:lnTo>
                  <a:lnTo>
                    <a:pt x="20662" y="19050"/>
                  </a:lnTo>
                  <a:lnTo>
                    <a:pt x="17614" y="15240"/>
                  </a:lnTo>
                  <a:lnTo>
                    <a:pt x="19608" y="24130"/>
                  </a:lnTo>
                  <a:lnTo>
                    <a:pt x="18719" y="25400"/>
                  </a:lnTo>
                  <a:lnTo>
                    <a:pt x="17564" y="22860"/>
                  </a:lnTo>
                  <a:lnTo>
                    <a:pt x="16510" y="30480"/>
                  </a:lnTo>
                  <a:lnTo>
                    <a:pt x="19799" y="35560"/>
                  </a:lnTo>
                  <a:lnTo>
                    <a:pt x="18288" y="40640"/>
                  </a:lnTo>
                  <a:lnTo>
                    <a:pt x="19481" y="41910"/>
                  </a:lnTo>
                  <a:lnTo>
                    <a:pt x="22339" y="48260"/>
                  </a:lnTo>
                  <a:lnTo>
                    <a:pt x="16903" y="43180"/>
                  </a:lnTo>
                  <a:lnTo>
                    <a:pt x="19062" y="48260"/>
                  </a:lnTo>
                  <a:lnTo>
                    <a:pt x="17754" y="46990"/>
                  </a:lnTo>
                  <a:lnTo>
                    <a:pt x="15087" y="46990"/>
                  </a:lnTo>
                  <a:lnTo>
                    <a:pt x="15506" y="49530"/>
                  </a:lnTo>
                  <a:lnTo>
                    <a:pt x="17653" y="57150"/>
                  </a:lnTo>
                  <a:lnTo>
                    <a:pt x="18046" y="59690"/>
                  </a:lnTo>
                  <a:lnTo>
                    <a:pt x="16891" y="59182"/>
                  </a:lnTo>
                  <a:lnTo>
                    <a:pt x="17792" y="60960"/>
                  </a:lnTo>
                  <a:lnTo>
                    <a:pt x="17221" y="64770"/>
                  </a:lnTo>
                  <a:lnTo>
                    <a:pt x="9385" y="63500"/>
                  </a:lnTo>
                  <a:lnTo>
                    <a:pt x="13931" y="73660"/>
                  </a:lnTo>
                  <a:lnTo>
                    <a:pt x="7505" y="74930"/>
                  </a:lnTo>
                  <a:lnTo>
                    <a:pt x="10007" y="81280"/>
                  </a:lnTo>
                  <a:lnTo>
                    <a:pt x="5359" y="87630"/>
                  </a:lnTo>
                  <a:lnTo>
                    <a:pt x="5321" y="93980"/>
                  </a:lnTo>
                  <a:lnTo>
                    <a:pt x="11722" y="92710"/>
                  </a:lnTo>
                  <a:lnTo>
                    <a:pt x="7416" y="95288"/>
                  </a:lnTo>
                  <a:lnTo>
                    <a:pt x="7099" y="94907"/>
                  </a:lnTo>
                  <a:lnTo>
                    <a:pt x="6451" y="95859"/>
                  </a:lnTo>
                  <a:lnTo>
                    <a:pt x="5346" y="96520"/>
                  </a:lnTo>
                  <a:lnTo>
                    <a:pt x="6007" y="96520"/>
                  </a:lnTo>
                  <a:lnTo>
                    <a:pt x="5181" y="97739"/>
                  </a:lnTo>
                  <a:lnTo>
                    <a:pt x="6743" y="96520"/>
                  </a:lnTo>
                  <a:lnTo>
                    <a:pt x="8026" y="96520"/>
                  </a:lnTo>
                  <a:lnTo>
                    <a:pt x="8293" y="101688"/>
                  </a:lnTo>
                  <a:lnTo>
                    <a:pt x="11201" y="98615"/>
                  </a:lnTo>
                  <a:lnTo>
                    <a:pt x="11455" y="98348"/>
                  </a:lnTo>
                  <a:lnTo>
                    <a:pt x="10287" y="98615"/>
                  </a:lnTo>
                  <a:lnTo>
                    <a:pt x="8470" y="96520"/>
                  </a:lnTo>
                  <a:lnTo>
                    <a:pt x="11772" y="96520"/>
                  </a:lnTo>
                  <a:lnTo>
                    <a:pt x="12065" y="97790"/>
                  </a:lnTo>
                  <a:lnTo>
                    <a:pt x="11899" y="99060"/>
                  </a:lnTo>
                  <a:lnTo>
                    <a:pt x="11480" y="99060"/>
                  </a:lnTo>
                  <a:lnTo>
                    <a:pt x="7340" y="104140"/>
                  </a:lnTo>
                  <a:lnTo>
                    <a:pt x="5448" y="105410"/>
                  </a:lnTo>
                  <a:lnTo>
                    <a:pt x="5969" y="101600"/>
                  </a:lnTo>
                  <a:lnTo>
                    <a:pt x="4559" y="102870"/>
                  </a:lnTo>
                  <a:lnTo>
                    <a:pt x="3911" y="105410"/>
                  </a:lnTo>
                  <a:lnTo>
                    <a:pt x="1803" y="104140"/>
                  </a:lnTo>
                  <a:lnTo>
                    <a:pt x="50" y="106680"/>
                  </a:lnTo>
                  <a:lnTo>
                    <a:pt x="2349" y="105410"/>
                  </a:lnTo>
                  <a:lnTo>
                    <a:pt x="3327" y="107950"/>
                  </a:lnTo>
                  <a:lnTo>
                    <a:pt x="2438" y="109220"/>
                  </a:lnTo>
                  <a:lnTo>
                    <a:pt x="5410" y="106680"/>
                  </a:lnTo>
                  <a:lnTo>
                    <a:pt x="8775" y="111760"/>
                  </a:lnTo>
                  <a:lnTo>
                    <a:pt x="0" y="110490"/>
                  </a:lnTo>
                  <a:lnTo>
                    <a:pt x="3340" y="116840"/>
                  </a:lnTo>
                  <a:lnTo>
                    <a:pt x="1333" y="114300"/>
                  </a:lnTo>
                  <a:lnTo>
                    <a:pt x="2501" y="116840"/>
                  </a:lnTo>
                  <a:lnTo>
                    <a:pt x="1219" y="124460"/>
                  </a:lnTo>
                  <a:lnTo>
                    <a:pt x="6350" y="127000"/>
                  </a:lnTo>
                  <a:lnTo>
                    <a:pt x="5600" y="127000"/>
                  </a:lnTo>
                  <a:lnTo>
                    <a:pt x="3848" y="128270"/>
                  </a:lnTo>
                  <a:lnTo>
                    <a:pt x="3390" y="127000"/>
                  </a:lnTo>
                  <a:lnTo>
                    <a:pt x="2349" y="133350"/>
                  </a:lnTo>
                  <a:lnTo>
                    <a:pt x="9436" y="140970"/>
                  </a:lnTo>
                  <a:lnTo>
                    <a:pt x="6413" y="146050"/>
                  </a:lnTo>
                  <a:lnTo>
                    <a:pt x="4826" y="146050"/>
                  </a:lnTo>
                  <a:lnTo>
                    <a:pt x="5334" y="147320"/>
                  </a:lnTo>
                  <a:lnTo>
                    <a:pt x="7874" y="147320"/>
                  </a:lnTo>
                  <a:lnTo>
                    <a:pt x="6388" y="148590"/>
                  </a:lnTo>
                  <a:lnTo>
                    <a:pt x="4800" y="148590"/>
                  </a:lnTo>
                  <a:lnTo>
                    <a:pt x="4737" y="149860"/>
                  </a:lnTo>
                  <a:lnTo>
                    <a:pt x="7658" y="152400"/>
                  </a:lnTo>
                  <a:lnTo>
                    <a:pt x="6832" y="153670"/>
                  </a:lnTo>
                  <a:lnTo>
                    <a:pt x="4991" y="152400"/>
                  </a:lnTo>
                  <a:lnTo>
                    <a:pt x="3263" y="158750"/>
                  </a:lnTo>
                  <a:lnTo>
                    <a:pt x="9753" y="161290"/>
                  </a:lnTo>
                  <a:lnTo>
                    <a:pt x="11518" y="166370"/>
                  </a:lnTo>
                  <a:lnTo>
                    <a:pt x="6934" y="167640"/>
                  </a:lnTo>
                  <a:lnTo>
                    <a:pt x="5562" y="175260"/>
                  </a:lnTo>
                  <a:lnTo>
                    <a:pt x="4902" y="175260"/>
                  </a:lnTo>
                  <a:lnTo>
                    <a:pt x="5270" y="181610"/>
                  </a:lnTo>
                  <a:lnTo>
                    <a:pt x="9956" y="186690"/>
                  </a:lnTo>
                  <a:lnTo>
                    <a:pt x="12890" y="193040"/>
                  </a:lnTo>
                  <a:lnTo>
                    <a:pt x="8686" y="198120"/>
                  </a:lnTo>
                  <a:lnTo>
                    <a:pt x="13309" y="207010"/>
                  </a:lnTo>
                  <a:lnTo>
                    <a:pt x="11747" y="214630"/>
                  </a:lnTo>
                  <a:lnTo>
                    <a:pt x="12382" y="213360"/>
                  </a:lnTo>
                  <a:lnTo>
                    <a:pt x="15303" y="213360"/>
                  </a:lnTo>
                  <a:lnTo>
                    <a:pt x="15963" y="214630"/>
                  </a:lnTo>
                  <a:lnTo>
                    <a:pt x="15328" y="215900"/>
                  </a:lnTo>
                  <a:lnTo>
                    <a:pt x="19850" y="218440"/>
                  </a:lnTo>
                  <a:lnTo>
                    <a:pt x="15659" y="218440"/>
                  </a:lnTo>
                  <a:lnTo>
                    <a:pt x="11836" y="219710"/>
                  </a:lnTo>
                  <a:lnTo>
                    <a:pt x="13716" y="223520"/>
                  </a:lnTo>
                  <a:lnTo>
                    <a:pt x="14198" y="226060"/>
                  </a:lnTo>
                  <a:lnTo>
                    <a:pt x="19685" y="224790"/>
                  </a:lnTo>
                  <a:lnTo>
                    <a:pt x="18034" y="231140"/>
                  </a:lnTo>
                  <a:lnTo>
                    <a:pt x="20027" y="236220"/>
                  </a:lnTo>
                  <a:lnTo>
                    <a:pt x="22059" y="241300"/>
                  </a:lnTo>
                  <a:lnTo>
                    <a:pt x="20485" y="246380"/>
                  </a:lnTo>
                  <a:lnTo>
                    <a:pt x="22161" y="247650"/>
                  </a:lnTo>
                  <a:lnTo>
                    <a:pt x="22809" y="248920"/>
                  </a:lnTo>
                  <a:lnTo>
                    <a:pt x="24587" y="250190"/>
                  </a:lnTo>
                  <a:lnTo>
                    <a:pt x="21704" y="251460"/>
                  </a:lnTo>
                  <a:lnTo>
                    <a:pt x="22275" y="255270"/>
                  </a:lnTo>
                  <a:lnTo>
                    <a:pt x="22580" y="257810"/>
                  </a:lnTo>
                  <a:lnTo>
                    <a:pt x="24853" y="262890"/>
                  </a:lnTo>
                  <a:lnTo>
                    <a:pt x="22517" y="261620"/>
                  </a:lnTo>
                  <a:lnTo>
                    <a:pt x="23241" y="265430"/>
                  </a:lnTo>
                  <a:lnTo>
                    <a:pt x="31826" y="262890"/>
                  </a:lnTo>
                  <a:lnTo>
                    <a:pt x="32804" y="265430"/>
                  </a:lnTo>
                  <a:lnTo>
                    <a:pt x="28841" y="267970"/>
                  </a:lnTo>
                  <a:lnTo>
                    <a:pt x="30378" y="273050"/>
                  </a:lnTo>
                  <a:lnTo>
                    <a:pt x="28613" y="279400"/>
                  </a:lnTo>
                  <a:lnTo>
                    <a:pt x="34302" y="283210"/>
                  </a:lnTo>
                  <a:lnTo>
                    <a:pt x="31927" y="283210"/>
                  </a:lnTo>
                  <a:lnTo>
                    <a:pt x="32702" y="284480"/>
                  </a:lnTo>
                  <a:lnTo>
                    <a:pt x="32600" y="293370"/>
                  </a:lnTo>
                  <a:lnTo>
                    <a:pt x="35204" y="291503"/>
                  </a:lnTo>
                  <a:lnTo>
                    <a:pt x="39522" y="294640"/>
                  </a:lnTo>
                  <a:lnTo>
                    <a:pt x="42151" y="297180"/>
                  </a:lnTo>
                  <a:lnTo>
                    <a:pt x="39281" y="297180"/>
                  </a:lnTo>
                  <a:lnTo>
                    <a:pt x="43637" y="298450"/>
                  </a:lnTo>
                  <a:lnTo>
                    <a:pt x="44475" y="298450"/>
                  </a:lnTo>
                  <a:lnTo>
                    <a:pt x="46799" y="300990"/>
                  </a:lnTo>
                  <a:lnTo>
                    <a:pt x="46786" y="302260"/>
                  </a:lnTo>
                  <a:lnTo>
                    <a:pt x="45085" y="302260"/>
                  </a:lnTo>
                  <a:lnTo>
                    <a:pt x="44881" y="304800"/>
                  </a:lnTo>
                  <a:lnTo>
                    <a:pt x="48590" y="302260"/>
                  </a:lnTo>
                  <a:lnTo>
                    <a:pt x="48475" y="306070"/>
                  </a:lnTo>
                  <a:lnTo>
                    <a:pt x="46266" y="304800"/>
                  </a:lnTo>
                  <a:lnTo>
                    <a:pt x="47193" y="307340"/>
                  </a:lnTo>
                  <a:lnTo>
                    <a:pt x="50622" y="307340"/>
                  </a:lnTo>
                  <a:lnTo>
                    <a:pt x="52400" y="308610"/>
                  </a:lnTo>
                  <a:lnTo>
                    <a:pt x="52070" y="312420"/>
                  </a:lnTo>
                  <a:lnTo>
                    <a:pt x="49834" y="313690"/>
                  </a:lnTo>
                  <a:lnTo>
                    <a:pt x="51447" y="313690"/>
                  </a:lnTo>
                  <a:lnTo>
                    <a:pt x="54038" y="314960"/>
                  </a:lnTo>
                  <a:lnTo>
                    <a:pt x="54000" y="316230"/>
                  </a:lnTo>
                  <a:lnTo>
                    <a:pt x="53009" y="316230"/>
                  </a:lnTo>
                  <a:lnTo>
                    <a:pt x="53009" y="320040"/>
                  </a:lnTo>
                  <a:lnTo>
                    <a:pt x="52768" y="320167"/>
                  </a:lnTo>
                  <a:lnTo>
                    <a:pt x="52705" y="320040"/>
                  </a:lnTo>
                  <a:lnTo>
                    <a:pt x="53009" y="320040"/>
                  </a:lnTo>
                  <a:lnTo>
                    <a:pt x="53009" y="316230"/>
                  </a:lnTo>
                  <a:lnTo>
                    <a:pt x="51981" y="316230"/>
                  </a:lnTo>
                  <a:lnTo>
                    <a:pt x="52057" y="320535"/>
                  </a:lnTo>
                  <a:lnTo>
                    <a:pt x="52908" y="320535"/>
                  </a:lnTo>
                  <a:lnTo>
                    <a:pt x="53238" y="321310"/>
                  </a:lnTo>
                  <a:lnTo>
                    <a:pt x="57835" y="321310"/>
                  </a:lnTo>
                  <a:lnTo>
                    <a:pt x="56553" y="325120"/>
                  </a:lnTo>
                  <a:lnTo>
                    <a:pt x="55702" y="325120"/>
                  </a:lnTo>
                  <a:lnTo>
                    <a:pt x="55359" y="326390"/>
                  </a:lnTo>
                  <a:lnTo>
                    <a:pt x="55206" y="326390"/>
                  </a:lnTo>
                  <a:lnTo>
                    <a:pt x="54724" y="325120"/>
                  </a:lnTo>
                  <a:lnTo>
                    <a:pt x="51371" y="325120"/>
                  </a:lnTo>
                  <a:lnTo>
                    <a:pt x="49885" y="325120"/>
                  </a:lnTo>
                  <a:lnTo>
                    <a:pt x="55410" y="327660"/>
                  </a:lnTo>
                  <a:lnTo>
                    <a:pt x="55702" y="330200"/>
                  </a:lnTo>
                  <a:lnTo>
                    <a:pt x="55384" y="330200"/>
                  </a:lnTo>
                  <a:lnTo>
                    <a:pt x="55041" y="331470"/>
                  </a:lnTo>
                  <a:lnTo>
                    <a:pt x="55206" y="331470"/>
                  </a:lnTo>
                  <a:lnTo>
                    <a:pt x="55867" y="332740"/>
                  </a:lnTo>
                  <a:lnTo>
                    <a:pt x="55892" y="334010"/>
                  </a:lnTo>
                  <a:lnTo>
                    <a:pt x="56273" y="335280"/>
                  </a:lnTo>
                  <a:lnTo>
                    <a:pt x="56743" y="335280"/>
                  </a:lnTo>
                  <a:lnTo>
                    <a:pt x="57086" y="336550"/>
                  </a:lnTo>
                  <a:lnTo>
                    <a:pt x="55638" y="336550"/>
                  </a:lnTo>
                  <a:lnTo>
                    <a:pt x="55943" y="335508"/>
                  </a:lnTo>
                  <a:lnTo>
                    <a:pt x="54444" y="336550"/>
                  </a:lnTo>
                  <a:lnTo>
                    <a:pt x="56794" y="337820"/>
                  </a:lnTo>
                  <a:lnTo>
                    <a:pt x="57391" y="339090"/>
                  </a:lnTo>
                  <a:lnTo>
                    <a:pt x="59944" y="337820"/>
                  </a:lnTo>
                  <a:lnTo>
                    <a:pt x="60413" y="340360"/>
                  </a:lnTo>
                  <a:lnTo>
                    <a:pt x="61722" y="337820"/>
                  </a:lnTo>
                  <a:lnTo>
                    <a:pt x="61290" y="337820"/>
                  </a:lnTo>
                  <a:lnTo>
                    <a:pt x="60718" y="336550"/>
                  </a:lnTo>
                  <a:lnTo>
                    <a:pt x="60439" y="336550"/>
                  </a:lnTo>
                  <a:lnTo>
                    <a:pt x="58559" y="332740"/>
                  </a:lnTo>
                  <a:lnTo>
                    <a:pt x="60439" y="332740"/>
                  </a:lnTo>
                  <a:lnTo>
                    <a:pt x="62115" y="334010"/>
                  </a:lnTo>
                  <a:lnTo>
                    <a:pt x="61417" y="336550"/>
                  </a:lnTo>
                  <a:lnTo>
                    <a:pt x="63449" y="335280"/>
                  </a:lnTo>
                  <a:lnTo>
                    <a:pt x="66586" y="335280"/>
                  </a:lnTo>
                  <a:lnTo>
                    <a:pt x="63868" y="339090"/>
                  </a:lnTo>
                  <a:lnTo>
                    <a:pt x="63728" y="344170"/>
                  </a:lnTo>
                  <a:lnTo>
                    <a:pt x="61760" y="345440"/>
                  </a:lnTo>
                  <a:lnTo>
                    <a:pt x="65316" y="347980"/>
                  </a:lnTo>
                  <a:lnTo>
                    <a:pt x="67614" y="354330"/>
                  </a:lnTo>
                  <a:lnTo>
                    <a:pt x="75247" y="354330"/>
                  </a:lnTo>
                  <a:lnTo>
                    <a:pt x="73355" y="355600"/>
                  </a:lnTo>
                  <a:lnTo>
                    <a:pt x="72923" y="356692"/>
                  </a:lnTo>
                  <a:lnTo>
                    <a:pt x="73279" y="356870"/>
                  </a:lnTo>
                  <a:lnTo>
                    <a:pt x="75133" y="361950"/>
                  </a:lnTo>
                  <a:lnTo>
                    <a:pt x="75603" y="361784"/>
                  </a:lnTo>
                  <a:lnTo>
                    <a:pt x="75831" y="361708"/>
                  </a:lnTo>
                  <a:lnTo>
                    <a:pt x="78765" y="360680"/>
                  </a:lnTo>
                  <a:lnTo>
                    <a:pt x="78943" y="364490"/>
                  </a:lnTo>
                  <a:lnTo>
                    <a:pt x="75882" y="361683"/>
                  </a:lnTo>
                  <a:lnTo>
                    <a:pt x="75717" y="361950"/>
                  </a:lnTo>
                  <a:lnTo>
                    <a:pt x="77609" y="364490"/>
                  </a:lnTo>
                  <a:lnTo>
                    <a:pt x="76301" y="364490"/>
                  </a:lnTo>
                  <a:lnTo>
                    <a:pt x="78435" y="369570"/>
                  </a:lnTo>
                  <a:lnTo>
                    <a:pt x="83654" y="373380"/>
                  </a:lnTo>
                  <a:lnTo>
                    <a:pt x="88811" y="375920"/>
                  </a:lnTo>
                  <a:lnTo>
                    <a:pt x="90741" y="383540"/>
                  </a:lnTo>
                  <a:lnTo>
                    <a:pt x="90754" y="382270"/>
                  </a:lnTo>
                  <a:lnTo>
                    <a:pt x="91211" y="381000"/>
                  </a:lnTo>
                  <a:lnTo>
                    <a:pt x="95097" y="388620"/>
                  </a:lnTo>
                  <a:lnTo>
                    <a:pt x="100507" y="394970"/>
                  </a:lnTo>
                  <a:lnTo>
                    <a:pt x="105752" y="401320"/>
                  </a:lnTo>
                  <a:lnTo>
                    <a:pt x="109181" y="408940"/>
                  </a:lnTo>
                  <a:lnTo>
                    <a:pt x="110236" y="412750"/>
                  </a:lnTo>
                  <a:lnTo>
                    <a:pt x="112369" y="411480"/>
                  </a:lnTo>
                  <a:lnTo>
                    <a:pt x="114985" y="411480"/>
                  </a:lnTo>
                  <a:lnTo>
                    <a:pt x="112953" y="414020"/>
                  </a:lnTo>
                  <a:lnTo>
                    <a:pt x="117767" y="414020"/>
                  </a:lnTo>
                  <a:lnTo>
                    <a:pt x="122593" y="416560"/>
                  </a:lnTo>
                  <a:lnTo>
                    <a:pt x="116751" y="425450"/>
                  </a:lnTo>
                  <a:lnTo>
                    <a:pt x="124536" y="426720"/>
                  </a:lnTo>
                  <a:lnTo>
                    <a:pt x="125628" y="424180"/>
                  </a:lnTo>
                  <a:lnTo>
                    <a:pt x="126733" y="426720"/>
                  </a:lnTo>
                  <a:lnTo>
                    <a:pt x="130975" y="427990"/>
                  </a:lnTo>
                  <a:lnTo>
                    <a:pt x="128930" y="429260"/>
                  </a:lnTo>
                  <a:lnTo>
                    <a:pt x="131025" y="429260"/>
                  </a:lnTo>
                  <a:lnTo>
                    <a:pt x="130746" y="430530"/>
                  </a:lnTo>
                  <a:lnTo>
                    <a:pt x="129565" y="430530"/>
                  </a:lnTo>
                  <a:lnTo>
                    <a:pt x="135077" y="433070"/>
                  </a:lnTo>
                  <a:lnTo>
                    <a:pt x="136855" y="436880"/>
                  </a:lnTo>
                  <a:lnTo>
                    <a:pt x="129870" y="436880"/>
                  </a:lnTo>
                  <a:lnTo>
                    <a:pt x="133540" y="441960"/>
                  </a:lnTo>
                  <a:lnTo>
                    <a:pt x="141135" y="441960"/>
                  </a:lnTo>
                  <a:lnTo>
                    <a:pt x="141363" y="440690"/>
                  </a:lnTo>
                  <a:lnTo>
                    <a:pt x="140855" y="440690"/>
                  </a:lnTo>
                  <a:lnTo>
                    <a:pt x="140627" y="439420"/>
                  </a:lnTo>
                  <a:lnTo>
                    <a:pt x="141770" y="438150"/>
                  </a:lnTo>
                  <a:lnTo>
                    <a:pt x="143687" y="438150"/>
                  </a:lnTo>
                  <a:lnTo>
                    <a:pt x="147421" y="435610"/>
                  </a:lnTo>
                  <a:lnTo>
                    <a:pt x="151904" y="433070"/>
                  </a:lnTo>
                  <a:close/>
                </a:path>
                <a:path w="320039" h="441959">
                  <a:moveTo>
                    <a:pt x="163576" y="120396"/>
                  </a:moveTo>
                  <a:lnTo>
                    <a:pt x="162306" y="118110"/>
                  </a:lnTo>
                  <a:lnTo>
                    <a:pt x="159931" y="119380"/>
                  </a:lnTo>
                  <a:lnTo>
                    <a:pt x="163576" y="120396"/>
                  </a:lnTo>
                  <a:close/>
                </a:path>
                <a:path w="320039" h="441959">
                  <a:moveTo>
                    <a:pt x="164439" y="120650"/>
                  </a:moveTo>
                  <a:lnTo>
                    <a:pt x="163576" y="120396"/>
                  </a:lnTo>
                  <a:lnTo>
                    <a:pt x="163982" y="121145"/>
                  </a:lnTo>
                  <a:lnTo>
                    <a:pt x="164439" y="120650"/>
                  </a:lnTo>
                  <a:close/>
                </a:path>
                <a:path w="320039" h="441959">
                  <a:moveTo>
                    <a:pt x="167246" y="117805"/>
                  </a:moveTo>
                  <a:lnTo>
                    <a:pt x="164553" y="117741"/>
                  </a:lnTo>
                  <a:lnTo>
                    <a:pt x="166497" y="117906"/>
                  </a:lnTo>
                  <a:lnTo>
                    <a:pt x="167246" y="117805"/>
                  </a:lnTo>
                  <a:close/>
                </a:path>
                <a:path w="320039" h="441959">
                  <a:moveTo>
                    <a:pt x="170281" y="139090"/>
                  </a:moveTo>
                  <a:lnTo>
                    <a:pt x="167881" y="138988"/>
                  </a:lnTo>
                  <a:lnTo>
                    <a:pt x="168706" y="141109"/>
                  </a:lnTo>
                  <a:lnTo>
                    <a:pt x="170281" y="139090"/>
                  </a:lnTo>
                  <a:close/>
                </a:path>
                <a:path w="320039" h="441959">
                  <a:moveTo>
                    <a:pt x="188150" y="144780"/>
                  </a:moveTo>
                  <a:lnTo>
                    <a:pt x="187464" y="144424"/>
                  </a:lnTo>
                  <a:lnTo>
                    <a:pt x="187299" y="144780"/>
                  </a:lnTo>
                  <a:lnTo>
                    <a:pt x="188150" y="144780"/>
                  </a:lnTo>
                  <a:close/>
                </a:path>
                <a:path w="320039" h="441959">
                  <a:moveTo>
                    <a:pt x="188353" y="130086"/>
                  </a:moveTo>
                  <a:lnTo>
                    <a:pt x="187655" y="131584"/>
                  </a:lnTo>
                  <a:lnTo>
                    <a:pt x="188353" y="130086"/>
                  </a:lnTo>
                  <a:close/>
                </a:path>
                <a:path w="320039" h="441959">
                  <a:moveTo>
                    <a:pt x="188709" y="129120"/>
                  </a:moveTo>
                  <a:lnTo>
                    <a:pt x="187147" y="129006"/>
                  </a:lnTo>
                  <a:lnTo>
                    <a:pt x="188302" y="130048"/>
                  </a:lnTo>
                  <a:lnTo>
                    <a:pt x="188709" y="129120"/>
                  </a:lnTo>
                  <a:close/>
                </a:path>
                <a:path w="320039" h="441959">
                  <a:moveTo>
                    <a:pt x="192570" y="148666"/>
                  </a:moveTo>
                  <a:lnTo>
                    <a:pt x="192112" y="149860"/>
                  </a:lnTo>
                  <a:lnTo>
                    <a:pt x="192570" y="148666"/>
                  </a:lnTo>
                  <a:close/>
                </a:path>
                <a:path w="320039" h="441959">
                  <a:moveTo>
                    <a:pt x="242709" y="158127"/>
                  </a:moveTo>
                  <a:lnTo>
                    <a:pt x="242570" y="157822"/>
                  </a:lnTo>
                  <a:lnTo>
                    <a:pt x="242379" y="157492"/>
                  </a:lnTo>
                  <a:lnTo>
                    <a:pt x="242404" y="157759"/>
                  </a:lnTo>
                  <a:lnTo>
                    <a:pt x="242493" y="158051"/>
                  </a:lnTo>
                  <a:lnTo>
                    <a:pt x="242709" y="158318"/>
                  </a:lnTo>
                  <a:lnTo>
                    <a:pt x="242709" y="158127"/>
                  </a:lnTo>
                  <a:close/>
                </a:path>
                <a:path w="320039" h="441959">
                  <a:moveTo>
                    <a:pt x="247954" y="146050"/>
                  </a:moveTo>
                  <a:lnTo>
                    <a:pt x="247777" y="146050"/>
                  </a:lnTo>
                  <a:lnTo>
                    <a:pt x="247929" y="146113"/>
                  </a:lnTo>
                  <a:close/>
                </a:path>
                <a:path w="320039" h="441959">
                  <a:moveTo>
                    <a:pt x="252031" y="157480"/>
                  </a:moveTo>
                  <a:lnTo>
                    <a:pt x="251993" y="157264"/>
                  </a:lnTo>
                  <a:lnTo>
                    <a:pt x="250088" y="154940"/>
                  </a:lnTo>
                  <a:lnTo>
                    <a:pt x="249720" y="157480"/>
                  </a:lnTo>
                  <a:lnTo>
                    <a:pt x="252031" y="157480"/>
                  </a:lnTo>
                  <a:close/>
                </a:path>
                <a:path w="320039" h="441959">
                  <a:moveTo>
                    <a:pt x="268363" y="160756"/>
                  </a:moveTo>
                  <a:lnTo>
                    <a:pt x="268084" y="162013"/>
                  </a:lnTo>
                  <a:lnTo>
                    <a:pt x="268249" y="161505"/>
                  </a:lnTo>
                  <a:lnTo>
                    <a:pt x="268300" y="161112"/>
                  </a:lnTo>
                  <a:lnTo>
                    <a:pt x="268363" y="160756"/>
                  </a:lnTo>
                  <a:close/>
                </a:path>
                <a:path w="320039" h="441959">
                  <a:moveTo>
                    <a:pt x="269582" y="146964"/>
                  </a:moveTo>
                  <a:lnTo>
                    <a:pt x="267677" y="145796"/>
                  </a:lnTo>
                  <a:lnTo>
                    <a:pt x="267830" y="145148"/>
                  </a:lnTo>
                  <a:lnTo>
                    <a:pt x="266204" y="146392"/>
                  </a:lnTo>
                  <a:lnTo>
                    <a:pt x="267601" y="147434"/>
                  </a:lnTo>
                  <a:lnTo>
                    <a:pt x="269582" y="146964"/>
                  </a:lnTo>
                  <a:close/>
                </a:path>
                <a:path w="320039" h="441959">
                  <a:moveTo>
                    <a:pt x="270776" y="163830"/>
                  </a:moveTo>
                  <a:lnTo>
                    <a:pt x="270497" y="163576"/>
                  </a:lnTo>
                  <a:lnTo>
                    <a:pt x="270306" y="163830"/>
                  </a:lnTo>
                  <a:lnTo>
                    <a:pt x="270776" y="163830"/>
                  </a:lnTo>
                  <a:close/>
                </a:path>
                <a:path w="320039" h="441959">
                  <a:moveTo>
                    <a:pt x="275894" y="153225"/>
                  </a:moveTo>
                  <a:lnTo>
                    <a:pt x="275717" y="151130"/>
                  </a:lnTo>
                  <a:lnTo>
                    <a:pt x="275234" y="152400"/>
                  </a:lnTo>
                  <a:lnTo>
                    <a:pt x="275196" y="153492"/>
                  </a:lnTo>
                  <a:lnTo>
                    <a:pt x="275894" y="153225"/>
                  </a:lnTo>
                  <a:close/>
                </a:path>
                <a:path w="320039" h="441959">
                  <a:moveTo>
                    <a:pt x="277990" y="162560"/>
                  </a:moveTo>
                  <a:lnTo>
                    <a:pt x="277114" y="163156"/>
                  </a:lnTo>
                  <a:lnTo>
                    <a:pt x="276999" y="163830"/>
                  </a:lnTo>
                  <a:lnTo>
                    <a:pt x="277698" y="164134"/>
                  </a:lnTo>
                  <a:lnTo>
                    <a:pt x="277990" y="162560"/>
                  </a:lnTo>
                  <a:close/>
                </a:path>
                <a:path w="320039" h="441959">
                  <a:moveTo>
                    <a:pt x="278117" y="152400"/>
                  </a:moveTo>
                  <a:lnTo>
                    <a:pt x="275894" y="153225"/>
                  </a:lnTo>
                  <a:lnTo>
                    <a:pt x="275996" y="154330"/>
                  </a:lnTo>
                  <a:lnTo>
                    <a:pt x="278117" y="152400"/>
                  </a:lnTo>
                  <a:close/>
                </a:path>
                <a:path w="320039" h="441959">
                  <a:moveTo>
                    <a:pt x="279933" y="165100"/>
                  </a:moveTo>
                  <a:lnTo>
                    <a:pt x="277698" y="164134"/>
                  </a:lnTo>
                  <a:lnTo>
                    <a:pt x="277520" y="165100"/>
                  </a:lnTo>
                  <a:lnTo>
                    <a:pt x="279933" y="165100"/>
                  </a:lnTo>
                  <a:close/>
                </a:path>
                <a:path w="320039" h="441959">
                  <a:moveTo>
                    <a:pt x="282536" y="150368"/>
                  </a:moveTo>
                  <a:lnTo>
                    <a:pt x="282244" y="149834"/>
                  </a:lnTo>
                  <a:lnTo>
                    <a:pt x="278866" y="149415"/>
                  </a:lnTo>
                  <a:lnTo>
                    <a:pt x="282536" y="150368"/>
                  </a:lnTo>
                  <a:close/>
                </a:path>
                <a:path w="320039" h="441959">
                  <a:moveTo>
                    <a:pt x="282740" y="147447"/>
                  </a:moveTo>
                  <a:lnTo>
                    <a:pt x="278180" y="143916"/>
                  </a:lnTo>
                  <a:lnTo>
                    <a:pt x="281495" y="147599"/>
                  </a:lnTo>
                  <a:lnTo>
                    <a:pt x="282740" y="147447"/>
                  </a:lnTo>
                  <a:close/>
                </a:path>
                <a:path w="320039" h="441959">
                  <a:moveTo>
                    <a:pt x="283667" y="150012"/>
                  </a:moveTo>
                  <a:lnTo>
                    <a:pt x="281495" y="147599"/>
                  </a:lnTo>
                  <a:lnTo>
                    <a:pt x="281076" y="147662"/>
                  </a:lnTo>
                  <a:lnTo>
                    <a:pt x="282244" y="149834"/>
                  </a:lnTo>
                  <a:lnTo>
                    <a:pt x="283667" y="150012"/>
                  </a:lnTo>
                  <a:close/>
                </a:path>
                <a:path w="320039" h="441959">
                  <a:moveTo>
                    <a:pt x="284124" y="152565"/>
                  </a:moveTo>
                  <a:lnTo>
                    <a:pt x="283908" y="152400"/>
                  </a:lnTo>
                  <a:lnTo>
                    <a:pt x="284099" y="151130"/>
                  </a:lnTo>
                  <a:lnTo>
                    <a:pt x="282130" y="153670"/>
                  </a:lnTo>
                  <a:lnTo>
                    <a:pt x="284124" y="152565"/>
                  </a:lnTo>
                  <a:close/>
                </a:path>
                <a:path w="320039" h="441959">
                  <a:moveTo>
                    <a:pt x="284429" y="152400"/>
                  </a:moveTo>
                  <a:lnTo>
                    <a:pt x="284124" y="152565"/>
                  </a:lnTo>
                  <a:lnTo>
                    <a:pt x="284289" y="152704"/>
                  </a:lnTo>
                  <a:lnTo>
                    <a:pt x="284429" y="152400"/>
                  </a:lnTo>
                  <a:close/>
                </a:path>
                <a:path w="320039" h="441959">
                  <a:moveTo>
                    <a:pt x="292862" y="151130"/>
                  </a:moveTo>
                  <a:lnTo>
                    <a:pt x="292569" y="151130"/>
                  </a:lnTo>
                  <a:lnTo>
                    <a:pt x="292862" y="151130"/>
                  </a:lnTo>
                  <a:close/>
                </a:path>
                <a:path w="320039" h="441959">
                  <a:moveTo>
                    <a:pt x="299872" y="151130"/>
                  </a:moveTo>
                  <a:lnTo>
                    <a:pt x="298577" y="149860"/>
                  </a:lnTo>
                  <a:lnTo>
                    <a:pt x="298754" y="150368"/>
                  </a:lnTo>
                  <a:lnTo>
                    <a:pt x="299872" y="151130"/>
                  </a:lnTo>
                  <a:close/>
                </a:path>
                <a:path w="320039" h="441959">
                  <a:moveTo>
                    <a:pt x="301256" y="164147"/>
                  </a:moveTo>
                  <a:lnTo>
                    <a:pt x="298653" y="160489"/>
                  </a:lnTo>
                  <a:lnTo>
                    <a:pt x="297713" y="162344"/>
                  </a:lnTo>
                  <a:lnTo>
                    <a:pt x="298805" y="162534"/>
                  </a:lnTo>
                  <a:lnTo>
                    <a:pt x="300570" y="164490"/>
                  </a:lnTo>
                  <a:lnTo>
                    <a:pt x="301256" y="164147"/>
                  </a:lnTo>
                  <a:close/>
                </a:path>
                <a:path w="320039" h="441959">
                  <a:moveTo>
                    <a:pt x="301764" y="163906"/>
                  </a:moveTo>
                  <a:lnTo>
                    <a:pt x="301256" y="164147"/>
                  </a:lnTo>
                  <a:lnTo>
                    <a:pt x="301523" y="164515"/>
                  </a:lnTo>
                  <a:lnTo>
                    <a:pt x="301764" y="163906"/>
                  </a:lnTo>
                  <a:close/>
                </a:path>
                <a:path w="320039" h="441959">
                  <a:moveTo>
                    <a:pt x="302158" y="162902"/>
                  </a:moveTo>
                  <a:lnTo>
                    <a:pt x="301764" y="163906"/>
                  </a:lnTo>
                  <a:lnTo>
                    <a:pt x="302069" y="163753"/>
                  </a:lnTo>
                  <a:lnTo>
                    <a:pt x="302158" y="162902"/>
                  </a:lnTo>
                  <a:close/>
                </a:path>
                <a:path w="320039" h="441959">
                  <a:moveTo>
                    <a:pt x="302285" y="162331"/>
                  </a:moveTo>
                  <a:lnTo>
                    <a:pt x="302272" y="161810"/>
                  </a:lnTo>
                  <a:lnTo>
                    <a:pt x="302158" y="162902"/>
                  </a:lnTo>
                  <a:lnTo>
                    <a:pt x="302234" y="162674"/>
                  </a:lnTo>
                  <a:lnTo>
                    <a:pt x="302285" y="162331"/>
                  </a:lnTo>
                  <a:close/>
                </a:path>
                <a:path w="320039" h="441959">
                  <a:moveTo>
                    <a:pt x="306590" y="162318"/>
                  </a:moveTo>
                  <a:lnTo>
                    <a:pt x="305930" y="162407"/>
                  </a:lnTo>
                  <a:lnTo>
                    <a:pt x="305587" y="162407"/>
                  </a:lnTo>
                  <a:lnTo>
                    <a:pt x="306044" y="162471"/>
                  </a:lnTo>
                  <a:lnTo>
                    <a:pt x="306362" y="162445"/>
                  </a:lnTo>
                  <a:lnTo>
                    <a:pt x="306590" y="162318"/>
                  </a:lnTo>
                  <a:close/>
                </a:path>
                <a:path w="320039" h="441959">
                  <a:moveTo>
                    <a:pt x="307301" y="161683"/>
                  </a:moveTo>
                  <a:lnTo>
                    <a:pt x="307289" y="161277"/>
                  </a:lnTo>
                  <a:lnTo>
                    <a:pt x="307111" y="161036"/>
                  </a:lnTo>
                  <a:lnTo>
                    <a:pt x="307047" y="161772"/>
                  </a:lnTo>
                  <a:lnTo>
                    <a:pt x="306895" y="162140"/>
                  </a:lnTo>
                  <a:lnTo>
                    <a:pt x="306590" y="162318"/>
                  </a:lnTo>
                  <a:lnTo>
                    <a:pt x="307289" y="162140"/>
                  </a:lnTo>
                  <a:lnTo>
                    <a:pt x="307301" y="161683"/>
                  </a:lnTo>
                  <a:close/>
                </a:path>
                <a:path w="320039" h="441959">
                  <a:moveTo>
                    <a:pt x="308076" y="160020"/>
                  </a:moveTo>
                  <a:lnTo>
                    <a:pt x="307327" y="157784"/>
                  </a:lnTo>
                  <a:lnTo>
                    <a:pt x="306590" y="157480"/>
                  </a:lnTo>
                  <a:lnTo>
                    <a:pt x="307492" y="153670"/>
                  </a:lnTo>
                  <a:lnTo>
                    <a:pt x="304698" y="157480"/>
                  </a:lnTo>
                  <a:lnTo>
                    <a:pt x="303974" y="156210"/>
                  </a:lnTo>
                  <a:lnTo>
                    <a:pt x="303669" y="154940"/>
                  </a:lnTo>
                  <a:lnTo>
                    <a:pt x="303377" y="153670"/>
                  </a:lnTo>
                  <a:lnTo>
                    <a:pt x="304787" y="153670"/>
                  </a:lnTo>
                  <a:lnTo>
                    <a:pt x="302526" y="151130"/>
                  </a:lnTo>
                  <a:lnTo>
                    <a:pt x="303009" y="154940"/>
                  </a:lnTo>
                  <a:lnTo>
                    <a:pt x="301040" y="152400"/>
                  </a:lnTo>
                  <a:lnTo>
                    <a:pt x="300901" y="152400"/>
                  </a:lnTo>
                  <a:lnTo>
                    <a:pt x="301066" y="151130"/>
                  </a:lnTo>
                  <a:lnTo>
                    <a:pt x="299085" y="153670"/>
                  </a:lnTo>
                  <a:lnTo>
                    <a:pt x="299440" y="152400"/>
                  </a:lnTo>
                  <a:lnTo>
                    <a:pt x="298754" y="150368"/>
                  </a:lnTo>
                  <a:lnTo>
                    <a:pt x="296100" y="148590"/>
                  </a:lnTo>
                  <a:lnTo>
                    <a:pt x="294068" y="153670"/>
                  </a:lnTo>
                  <a:lnTo>
                    <a:pt x="292608" y="151193"/>
                  </a:lnTo>
                  <a:lnTo>
                    <a:pt x="287782" y="152400"/>
                  </a:lnTo>
                  <a:lnTo>
                    <a:pt x="292468" y="153670"/>
                  </a:lnTo>
                  <a:lnTo>
                    <a:pt x="288645" y="157480"/>
                  </a:lnTo>
                  <a:lnTo>
                    <a:pt x="287756" y="154940"/>
                  </a:lnTo>
                  <a:lnTo>
                    <a:pt x="287312" y="153670"/>
                  </a:lnTo>
                  <a:lnTo>
                    <a:pt x="285965" y="149860"/>
                  </a:lnTo>
                  <a:lnTo>
                    <a:pt x="285483" y="153670"/>
                  </a:lnTo>
                  <a:lnTo>
                    <a:pt x="284289" y="152704"/>
                  </a:lnTo>
                  <a:lnTo>
                    <a:pt x="283273" y="154940"/>
                  </a:lnTo>
                  <a:lnTo>
                    <a:pt x="280758" y="152400"/>
                  </a:lnTo>
                  <a:lnTo>
                    <a:pt x="276161" y="156210"/>
                  </a:lnTo>
                  <a:lnTo>
                    <a:pt x="276047" y="154940"/>
                  </a:lnTo>
                  <a:lnTo>
                    <a:pt x="275996" y="154330"/>
                  </a:lnTo>
                  <a:lnTo>
                    <a:pt x="275336" y="154940"/>
                  </a:lnTo>
                  <a:lnTo>
                    <a:pt x="275209" y="153670"/>
                  </a:lnTo>
                  <a:lnTo>
                    <a:pt x="275196" y="153492"/>
                  </a:lnTo>
                  <a:lnTo>
                    <a:pt x="275120" y="152679"/>
                  </a:lnTo>
                  <a:lnTo>
                    <a:pt x="274739" y="148590"/>
                  </a:lnTo>
                  <a:lnTo>
                    <a:pt x="272148" y="154940"/>
                  </a:lnTo>
                  <a:lnTo>
                    <a:pt x="269913" y="152400"/>
                  </a:lnTo>
                  <a:lnTo>
                    <a:pt x="270751" y="149860"/>
                  </a:lnTo>
                  <a:lnTo>
                    <a:pt x="272872" y="151130"/>
                  </a:lnTo>
                  <a:lnTo>
                    <a:pt x="271767" y="149860"/>
                  </a:lnTo>
                  <a:lnTo>
                    <a:pt x="270675" y="148590"/>
                  </a:lnTo>
                  <a:lnTo>
                    <a:pt x="269036" y="153670"/>
                  </a:lnTo>
                  <a:lnTo>
                    <a:pt x="266230" y="147320"/>
                  </a:lnTo>
                  <a:lnTo>
                    <a:pt x="264274" y="148590"/>
                  </a:lnTo>
                  <a:lnTo>
                    <a:pt x="263918" y="152400"/>
                  </a:lnTo>
                  <a:lnTo>
                    <a:pt x="259943" y="149860"/>
                  </a:lnTo>
                  <a:lnTo>
                    <a:pt x="256552" y="151130"/>
                  </a:lnTo>
                  <a:lnTo>
                    <a:pt x="256882" y="149860"/>
                  </a:lnTo>
                  <a:lnTo>
                    <a:pt x="250609" y="147320"/>
                  </a:lnTo>
                  <a:lnTo>
                    <a:pt x="247929" y="146113"/>
                  </a:lnTo>
                  <a:lnTo>
                    <a:pt x="246888" y="149860"/>
                  </a:lnTo>
                  <a:lnTo>
                    <a:pt x="243840" y="148590"/>
                  </a:lnTo>
                  <a:lnTo>
                    <a:pt x="241465" y="148590"/>
                  </a:lnTo>
                  <a:lnTo>
                    <a:pt x="241896" y="146050"/>
                  </a:lnTo>
                  <a:lnTo>
                    <a:pt x="242430" y="146050"/>
                  </a:lnTo>
                  <a:lnTo>
                    <a:pt x="243776" y="144780"/>
                  </a:lnTo>
                  <a:lnTo>
                    <a:pt x="241681" y="144780"/>
                  </a:lnTo>
                  <a:lnTo>
                    <a:pt x="241007" y="146050"/>
                  </a:lnTo>
                  <a:lnTo>
                    <a:pt x="238810" y="146050"/>
                  </a:lnTo>
                  <a:lnTo>
                    <a:pt x="239788" y="143510"/>
                  </a:lnTo>
                  <a:lnTo>
                    <a:pt x="236982" y="143510"/>
                  </a:lnTo>
                  <a:lnTo>
                    <a:pt x="233578" y="146050"/>
                  </a:lnTo>
                  <a:lnTo>
                    <a:pt x="230314" y="143510"/>
                  </a:lnTo>
                  <a:lnTo>
                    <a:pt x="229590" y="146050"/>
                  </a:lnTo>
                  <a:lnTo>
                    <a:pt x="231889" y="151130"/>
                  </a:lnTo>
                  <a:lnTo>
                    <a:pt x="227634" y="152400"/>
                  </a:lnTo>
                  <a:lnTo>
                    <a:pt x="227749" y="151130"/>
                  </a:lnTo>
                  <a:lnTo>
                    <a:pt x="227914" y="149860"/>
                  </a:lnTo>
                  <a:lnTo>
                    <a:pt x="228092" y="148590"/>
                  </a:lnTo>
                  <a:lnTo>
                    <a:pt x="227253" y="148590"/>
                  </a:lnTo>
                  <a:lnTo>
                    <a:pt x="229247" y="146050"/>
                  </a:lnTo>
                  <a:lnTo>
                    <a:pt x="227787" y="144780"/>
                  </a:lnTo>
                  <a:lnTo>
                    <a:pt x="227990" y="147320"/>
                  </a:lnTo>
                  <a:lnTo>
                    <a:pt x="226707" y="147320"/>
                  </a:lnTo>
                  <a:lnTo>
                    <a:pt x="227139" y="146050"/>
                  </a:lnTo>
                  <a:lnTo>
                    <a:pt x="226009" y="146050"/>
                  </a:lnTo>
                  <a:lnTo>
                    <a:pt x="226517" y="144780"/>
                  </a:lnTo>
                  <a:lnTo>
                    <a:pt x="227787" y="144780"/>
                  </a:lnTo>
                  <a:lnTo>
                    <a:pt x="228155" y="144780"/>
                  </a:lnTo>
                  <a:lnTo>
                    <a:pt x="226745" y="143510"/>
                  </a:lnTo>
                  <a:lnTo>
                    <a:pt x="225183" y="142240"/>
                  </a:lnTo>
                  <a:lnTo>
                    <a:pt x="224929" y="140970"/>
                  </a:lnTo>
                  <a:lnTo>
                    <a:pt x="224815" y="142240"/>
                  </a:lnTo>
                  <a:lnTo>
                    <a:pt x="224358" y="143510"/>
                  </a:lnTo>
                  <a:lnTo>
                    <a:pt x="220408" y="143510"/>
                  </a:lnTo>
                  <a:lnTo>
                    <a:pt x="222783" y="140970"/>
                  </a:lnTo>
                  <a:lnTo>
                    <a:pt x="221411" y="139700"/>
                  </a:lnTo>
                  <a:lnTo>
                    <a:pt x="220433" y="140970"/>
                  </a:lnTo>
                  <a:lnTo>
                    <a:pt x="218998" y="138430"/>
                  </a:lnTo>
                  <a:lnTo>
                    <a:pt x="218274" y="142240"/>
                  </a:lnTo>
                  <a:lnTo>
                    <a:pt x="217462" y="142240"/>
                  </a:lnTo>
                  <a:lnTo>
                    <a:pt x="217551" y="140970"/>
                  </a:lnTo>
                  <a:lnTo>
                    <a:pt x="217652" y="139700"/>
                  </a:lnTo>
                  <a:lnTo>
                    <a:pt x="217525" y="139700"/>
                  </a:lnTo>
                  <a:lnTo>
                    <a:pt x="215785" y="140970"/>
                  </a:lnTo>
                  <a:lnTo>
                    <a:pt x="210756" y="138430"/>
                  </a:lnTo>
                  <a:lnTo>
                    <a:pt x="211569" y="142240"/>
                  </a:lnTo>
                  <a:lnTo>
                    <a:pt x="206108" y="143510"/>
                  </a:lnTo>
                  <a:lnTo>
                    <a:pt x="203200" y="139700"/>
                  </a:lnTo>
                  <a:lnTo>
                    <a:pt x="202222" y="138430"/>
                  </a:lnTo>
                  <a:lnTo>
                    <a:pt x="197332" y="137160"/>
                  </a:lnTo>
                  <a:lnTo>
                    <a:pt x="194564" y="137160"/>
                  </a:lnTo>
                  <a:lnTo>
                    <a:pt x="191350" y="135890"/>
                  </a:lnTo>
                  <a:lnTo>
                    <a:pt x="188683" y="137160"/>
                  </a:lnTo>
                  <a:lnTo>
                    <a:pt x="187871" y="137160"/>
                  </a:lnTo>
                  <a:lnTo>
                    <a:pt x="187363" y="134620"/>
                  </a:lnTo>
                  <a:lnTo>
                    <a:pt x="188099" y="133350"/>
                  </a:lnTo>
                  <a:lnTo>
                    <a:pt x="185775" y="133350"/>
                  </a:lnTo>
                  <a:lnTo>
                    <a:pt x="185140" y="134620"/>
                  </a:lnTo>
                  <a:lnTo>
                    <a:pt x="182689" y="132080"/>
                  </a:lnTo>
                  <a:lnTo>
                    <a:pt x="185394" y="130810"/>
                  </a:lnTo>
                  <a:lnTo>
                    <a:pt x="182841" y="129540"/>
                  </a:lnTo>
                  <a:lnTo>
                    <a:pt x="182867" y="128270"/>
                  </a:lnTo>
                  <a:lnTo>
                    <a:pt x="179057" y="129540"/>
                  </a:lnTo>
                  <a:lnTo>
                    <a:pt x="179997" y="128270"/>
                  </a:lnTo>
                  <a:lnTo>
                    <a:pt x="180936" y="127000"/>
                  </a:lnTo>
                  <a:lnTo>
                    <a:pt x="178244" y="125730"/>
                  </a:lnTo>
                  <a:lnTo>
                    <a:pt x="176720" y="125730"/>
                  </a:lnTo>
                  <a:lnTo>
                    <a:pt x="177888" y="128270"/>
                  </a:lnTo>
                  <a:lnTo>
                    <a:pt x="176339" y="128270"/>
                  </a:lnTo>
                  <a:lnTo>
                    <a:pt x="174028" y="127000"/>
                  </a:lnTo>
                  <a:lnTo>
                    <a:pt x="175958" y="123190"/>
                  </a:lnTo>
                  <a:lnTo>
                    <a:pt x="172453" y="121920"/>
                  </a:lnTo>
                  <a:lnTo>
                    <a:pt x="164401" y="121920"/>
                  </a:lnTo>
                  <a:lnTo>
                    <a:pt x="163982" y="121145"/>
                  </a:lnTo>
                  <a:lnTo>
                    <a:pt x="162052" y="123190"/>
                  </a:lnTo>
                  <a:lnTo>
                    <a:pt x="159804" y="121920"/>
                  </a:lnTo>
                  <a:lnTo>
                    <a:pt x="159727" y="120650"/>
                  </a:lnTo>
                  <a:lnTo>
                    <a:pt x="159562" y="118110"/>
                  </a:lnTo>
                  <a:lnTo>
                    <a:pt x="159397" y="115570"/>
                  </a:lnTo>
                  <a:lnTo>
                    <a:pt x="158673" y="115570"/>
                  </a:lnTo>
                  <a:lnTo>
                    <a:pt x="156260" y="111760"/>
                  </a:lnTo>
                  <a:lnTo>
                    <a:pt x="153454" y="118110"/>
                  </a:lnTo>
                  <a:lnTo>
                    <a:pt x="150558" y="115570"/>
                  </a:lnTo>
                  <a:lnTo>
                    <a:pt x="150456" y="116840"/>
                  </a:lnTo>
                  <a:lnTo>
                    <a:pt x="149428" y="120650"/>
                  </a:lnTo>
                  <a:lnTo>
                    <a:pt x="146278" y="120650"/>
                  </a:lnTo>
                  <a:lnTo>
                    <a:pt x="144018" y="118110"/>
                  </a:lnTo>
                  <a:lnTo>
                    <a:pt x="145656" y="114300"/>
                  </a:lnTo>
                  <a:lnTo>
                    <a:pt x="149161" y="114300"/>
                  </a:lnTo>
                  <a:lnTo>
                    <a:pt x="148844" y="113030"/>
                  </a:lnTo>
                  <a:lnTo>
                    <a:pt x="148526" y="111760"/>
                  </a:lnTo>
                  <a:lnTo>
                    <a:pt x="145186" y="110490"/>
                  </a:lnTo>
                  <a:lnTo>
                    <a:pt x="146900" y="109220"/>
                  </a:lnTo>
                  <a:lnTo>
                    <a:pt x="144576" y="109220"/>
                  </a:lnTo>
                  <a:lnTo>
                    <a:pt x="145173" y="110490"/>
                  </a:lnTo>
                  <a:lnTo>
                    <a:pt x="146227" y="111760"/>
                  </a:lnTo>
                  <a:lnTo>
                    <a:pt x="145110" y="110490"/>
                  </a:lnTo>
                  <a:lnTo>
                    <a:pt x="144005" y="109220"/>
                  </a:lnTo>
                  <a:lnTo>
                    <a:pt x="141605" y="109220"/>
                  </a:lnTo>
                  <a:lnTo>
                    <a:pt x="139115" y="106680"/>
                  </a:lnTo>
                  <a:lnTo>
                    <a:pt x="139268" y="107950"/>
                  </a:lnTo>
                  <a:lnTo>
                    <a:pt x="139014" y="109220"/>
                  </a:lnTo>
                  <a:lnTo>
                    <a:pt x="138544" y="109220"/>
                  </a:lnTo>
                  <a:lnTo>
                    <a:pt x="134785" y="105410"/>
                  </a:lnTo>
                  <a:lnTo>
                    <a:pt x="135407" y="109220"/>
                  </a:lnTo>
                  <a:lnTo>
                    <a:pt x="132067" y="107950"/>
                  </a:lnTo>
                  <a:lnTo>
                    <a:pt x="131279" y="105410"/>
                  </a:lnTo>
                  <a:lnTo>
                    <a:pt x="134785" y="105410"/>
                  </a:lnTo>
                  <a:lnTo>
                    <a:pt x="134950" y="105410"/>
                  </a:lnTo>
                  <a:lnTo>
                    <a:pt x="131089" y="104140"/>
                  </a:lnTo>
                  <a:lnTo>
                    <a:pt x="106984" y="104140"/>
                  </a:lnTo>
                  <a:lnTo>
                    <a:pt x="106387" y="104140"/>
                  </a:lnTo>
                  <a:lnTo>
                    <a:pt x="103047" y="106680"/>
                  </a:lnTo>
                  <a:lnTo>
                    <a:pt x="111658" y="106680"/>
                  </a:lnTo>
                  <a:lnTo>
                    <a:pt x="104902" y="111760"/>
                  </a:lnTo>
                  <a:lnTo>
                    <a:pt x="107048" y="111760"/>
                  </a:lnTo>
                  <a:lnTo>
                    <a:pt x="107708" y="110490"/>
                  </a:lnTo>
                  <a:lnTo>
                    <a:pt x="108356" y="110490"/>
                  </a:lnTo>
                  <a:lnTo>
                    <a:pt x="108178" y="111760"/>
                  </a:lnTo>
                  <a:lnTo>
                    <a:pt x="106387" y="113030"/>
                  </a:lnTo>
                  <a:lnTo>
                    <a:pt x="110286" y="114300"/>
                  </a:lnTo>
                  <a:lnTo>
                    <a:pt x="110363" y="110490"/>
                  </a:lnTo>
                  <a:lnTo>
                    <a:pt x="113271" y="113030"/>
                  </a:lnTo>
                  <a:lnTo>
                    <a:pt x="112712" y="114300"/>
                  </a:lnTo>
                  <a:lnTo>
                    <a:pt x="113525" y="114300"/>
                  </a:lnTo>
                  <a:lnTo>
                    <a:pt x="116052" y="113030"/>
                  </a:lnTo>
                  <a:lnTo>
                    <a:pt x="118097" y="115570"/>
                  </a:lnTo>
                  <a:lnTo>
                    <a:pt x="117614" y="115570"/>
                  </a:lnTo>
                  <a:lnTo>
                    <a:pt x="117475" y="116840"/>
                  </a:lnTo>
                  <a:lnTo>
                    <a:pt x="116738" y="116840"/>
                  </a:lnTo>
                  <a:lnTo>
                    <a:pt x="121348" y="119380"/>
                  </a:lnTo>
                  <a:lnTo>
                    <a:pt x="127000" y="115570"/>
                  </a:lnTo>
                  <a:lnTo>
                    <a:pt x="130848" y="120650"/>
                  </a:lnTo>
                  <a:lnTo>
                    <a:pt x="127215" y="123190"/>
                  </a:lnTo>
                  <a:lnTo>
                    <a:pt x="131762" y="123190"/>
                  </a:lnTo>
                  <a:lnTo>
                    <a:pt x="130149" y="125730"/>
                  </a:lnTo>
                  <a:lnTo>
                    <a:pt x="133350" y="127000"/>
                  </a:lnTo>
                  <a:lnTo>
                    <a:pt x="133184" y="124460"/>
                  </a:lnTo>
                  <a:lnTo>
                    <a:pt x="135445" y="125730"/>
                  </a:lnTo>
                  <a:lnTo>
                    <a:pt x="138772" y="124460"/>
                  </a:lnTo>
                  <a:lnTo>
                    <a:pt x="140246" y="127000"/>
                  </a:lnTo>
                  <a:lnTo>
                    <a:pt x="137756" y="127000"/>
                  </a:lnTo>
                  <a:lnTo>
                    <a:pt x="142532" y="128270"/>
                  </a:lnTo>
                  <a:lnTo>
                    <a:pt x="140690" y="125730"/>
                  </a:lnTo>
                  <a:lnTo>
                    <a:pt x="143979" y="125730"/>
                  </a:lnTo>
                  <a:lnTo>
                    <a:pt x="143535" y="124460"/>
                  </a:lnTo>
                  <a:lnTo>
                    <a:pt x="142659" y="121920"/>
                  </a:lnTo>
                  <a:lnTo>
                    <a:pt x="145288" y="124460"/>
                  </a:lnTo>
                  <a:lnTo>
                    <a:pt x="144475" y="124460"/>
                  </a:lnTo>
                  <a:lnTo>
                    <a:pt x="147586" y="125730"/>
                  </a:lnTo>
                  <a:lnTo>
                    <a:pt x="147713" y="127254"/>
                  </a:lnTo>
                  <a:lnTo>
                    <a:pt x="147066" y="127457"/>
                  </a:lnTo>
                  <a:lnTo>
                    <a:pt x="146316" y="127698"/>
                  </a:lnTo>
                  <a:lnTo>
                    <a:pt x="145643" y="127749"/>
                  </a:lnTo>
                  <a:lnTo>
                    <a:pt x="146405" y="128346"/>
                  </a:lnTo>
                  <a:lnTo>
                    <a:pt x="147053" y="128727"/>
                  </a:lnTo>
                  <a:lnTo>
                    <a:pt x="147726" y="127355"/>
                  </a:lnTo>
                  <a:lnTo>
                    <a:pt x="147815" y="128257"/>
                  </a:lnTo>
                  <a:lnTo>
                    <a:pt x="149504" y="127000"/>
                  </a:lnTo>
                  <a:lnTo>
                    <a:pt x="151244" y="127000"/>
                  </a:lnTo>
                  <a:lnTo>
                    <a:pt x="152539" y="128257"/>
                  </a:lnTo>
                  <a:lnTo>
                    <a:pt x="152476" y="129540"/>
                  </a:lnTo>
                  <a:lnTo>
                    <a:pt x="150368" y="132080"/>
                  </a:lnTo>
                  <a:lnTo>
                    <a:pt x="150304" y="133350"/>
                  </a:lnTo>
                  <a:lnTo>
                    <a:pt x="152831" y="130810"/>
                  </a:lnTo>
                  <a:lnTo>
                    <a:pt x="156222" y="134620"/>
                  </a:lnTo>
                  <a:lnTo>
                    <a:pt x="159092" y="132080"/>
                  </a:lnTo>
                  <a:lnTo>
                    <a:pt x="158280" y="133350"/>
                  </a:lnTo>
                  <a:lnTo>
                    <a:pt x="157429" y="134620"/>
                  </a:lnTo>
                  <a:lnTo>
                    <a:pt x="159473" y="133350"/>
                  </a:lnTo>
                  <a:lnTo>
                    <a:pt x="160248" y="134620"/>
                  </a:lnTo>
                  <a:lnTo>
                    <a:pt x="159423" y="135890"/>
                  </a:lnTo>
                  <a:lnTo>
                    <a:pt x="162636" y="138430"/>
                  </a:lnTo>
                  <a:lnTo>
                    <a:pt x="161086" y="133350"/>
                  </a:lnTo>
                  <a:lnTo>
                    <a:pt x="160693" y="132080"/>
                  </a:lnTo>
                  <a:lnTo>
                    <a:pt x="160312" y="130810"/>
                  </a:lnTo>
                  <a:lnTo>
                    <a:pt x="163474" y="134620"/>
                  </a:lnTo>
                  <a:lnTo>
                    <a:pt x="163068" y="134620"/>
                  </a:lnTo>
                  <a:lnTo>
                    <a:pt x="163068" y="135890"/>
                  </a:lnTo>
                  <a:lnTo>
                    <a:pt x="162267" y="135890"/>
                  </a:lnTo>
                  <a:lnTo>
                    <a:pt x="165874" y="138430"/>
                  </a:lnTo>
                  <a:lnTo>
                    <a:pt x="170649" y="137160"/>
                  </a:lnTo>
                  <a:lnTo>
                    <a:pt x="173863" y="139700"/>
                  </a:lnTo>
                  <a:lnTo>
                    <a:pt x="173570" y="143510"/>
                  </a:lnTo>
                  <a:lnTo>
                    <a:pt x="170281" y="139700"/>
                  </a:lnTo>
                  <a:lnTo>
                    <a:pt x="170345" y="143510"/>
                  </a:lnTo>
                  <a:lnTo>
                    <a:pt x="175983" y="144780"/>
                  </a:lnTo>
                  <a:lnTo>
                    <a:pt x="179578" y="143510"/>
                  </a:lnTo>
                  <a:lnTo>
                    <a:pt x="183172" y="142240"/>
                  </a:lnTo>
                  <a:lnTo>
                    <a:pt x="187464" y="144424"/>
                  </a:lnTo>
                  <a:lnTo>
                    <a:pt x="188518" y="142240"/>
                  </a:lnTo>
                  <a:lnTo>
                    <a:pt x="189738" y="139700"/>
                  </a:lnTo>
                  <a:lnTo>
                    <a:pt x="190385" y="148590"/>
                  </a:lnTo>
                  <a:lnTo>
                    <a:pt x="192976" y="147637"/>
                  </a:lnTo>
                  <a:lnTo>
                    <a:pt x="192570" y="148666"/>
                  </a:lnTo>
                  <a:lnTo>
                    <a:pt x="195859" y="151130"/>
                  </a:lnTo>
                  <a:lnTo>
                    <a:pt x="200317" y="149860"/>
                  </a:lnTo>
                  <a:lnTo>
                    <a:pt x="206362" y="149860"/>
                  </a:lnTo>
                  <a:lnTo>
                    <a:pt x="205308" y="151130"/>
                  </a:lnTo>
                  <a:lnTo>
                    <a:pt x="207175" y="152400"/>
                  </a:lnTo>
                  <a:lnTo>
                    <a:pt x="210883" y="152400"/>
                  </a:lnTo>
                  <a:lnTo>
                    <a:pt x="213093" y="153670"/>
                  </a:lnTo>
                  <a:lnTo>
                    <a:pt x="214134" y="152400"/>
                  </a:lnTo>
                  <a:lnTo>
                    <a:pt x="215417" y="153670"/>
                  </a:lnTo>
                  <a:lnTo>
                    <a:pt x="215061" y="151130"/>
                  </a:lnTo>
                  <a:lnTo>
                    <a:pt x="219786" y="154940"/>
                  </a:lnTo>
                  <a:lnTo>
                    <a:pt x="230505" y="154940"/>
                  </a:lnTo>
                  <a:lnTo>
                    <a:pt x="235077" y="157480"/>
                  </a:lnTo>
                  <a:lnTo>
                    <a:pt x="234289" y="157480"/>
                  </a:lnTo>
                  <a:lnTo>
                    <a:pt x="232981" y="158750"/>
                  </a:lnTo>
                  <a:lnTo>
                    <a:pt x="239420" y="158750"/>
                  </a:lnTo>
                  <a:lnTo>
                    <a:pt x="239331" y="156210"/>
                  </a:lnTo>
                  <a:lnTo>
                    <a:pt x="238899" y="156210"/>
                  </a:lnTo>
                  <a:lnTo>
                    <a:pt x="238023" y="154940"/>
                  </a:lnTo>
                  <a:lnTo>
                    <a:pt x="238950" y="153670"/>
                  </a:lnTo>
                  <a:lnTo>
                    <a:pt x="240665" y="152400"/>
                  </a:lnTo>
                  <a:lnTo>
                    <a:pt x="242011" y="152400"/>
                  </a:lnTo>
                  <a:lnTo>
                    <a:pt x="239306" y="153670"/>
                  </a:lnTo>
                  <a:lnTo>
                    <a:pt x="241465" y="156210"/>
                  </a:lnTo>
                  <a:lnTo>
                    <a:pt x="242379" y="158750"/>
                  </a:lnTo>
                  <a:lnTo>
                    <a:pt x="242379" y="157492"/>
                  </a:lnTo>
                  <a:lnTo>
                    <a:pt x="242379" y="157264"/>
                  </a:lnTo>
                  <a:lnTo>
                    <a:pt x="242773" y="156210"/>
                  </a:lnTo>
                  <a:lnTo>
                    <a:pt x="245135" y="160020"/>
                  </a:lnTo>
                  <a:lnTo>
                    <a:pt x="244614" y="156210"/>
                  </a:lnTo>
                  <a:lnTo>
                    <a:pt x="243916" y="151130"/>
                  </a:lnTo>
                  <a:lnTo>
                    <a:pt x="247497" y="154940"/>
                  </a:lnTo>
                  <a:lnTo>
                    <a:pt x="247129" y="156210"/>
                  </a:lnTo>
                  <a:lnTo>
                    <a:pt x="250266" y="153670"/>
                  </a:lnTo>
                  <a:lnTo>
                    <a:pt x="251802" y="153670"/>
                  </a:lnTo>
                  <a:lnTo>
                    <a:pt x="252145" y="157264"/>
                  </a:lnTo>
                  <a:lnTo>
                    <a:pt x="254050" y="153670"/>
                  </a:lnTo>
                  <a:lnTo>
                    <a:pt x="254723" y="152400"/>
                  </a:lnTo>
                  <a:lnTo>
                    <a:pt x="256489" y="156210"/>
                  </a:lnTo>
                  <a:lnTo>
                    <a:pt x="254076" y="156210"/>
                  </a:lnTo>
                  <a:lnTo>
                    <a:pt x="253022" y="157480"/>
                  </a:lnTo>
                  <a:lnTo>
                    <a:pt x="254927" y="160020"/>
                  </a:lnTo>
                  <a:lnTo>
                    <a:pt x="256743" y="160020"/>
                  </a:lnTo>
                  <a:lnTo>
                    <a:pt x="260489" y="162560"/>
                  </a:lnTo>
                  <a:lnTo>
                    <a:pt x="259562" y="161290"/>
                  </a:lnTo>
                  <a:lnTo>
                    <a:pt x="262978" y="153670"/>
                  </a:lnTo>
                  <a:lnTo>
                    <a:pt x="265480" y="160020"/>
                  </a:lnTo>
                  <a:lnTo>
                    <a:pt x="269570" y="156210"/>
                  </a:lnTo>
                  <a:lnTo>
                    <a:pt x="265633" y="160020"/>
                  </a:lnTo>
                  <a:lnTo>
                    <a:pt x="268808" y="158750"/>
                  </a:lnTo>
                  <a:lnTo>
                    <a:pt x="268363" y="161290"/>
                  </a:lnTo>
                  <a:lnTo>
                    <a:pt x="269316" y="162560"/>
                  </a:lnTo>
                  <a:lnTo>
                    <a:pt x="270497" y="163576"/>
                  </a:lnTo>
                  <a:lnTo>
                    <a:pt x="272237" y="161290"/>
                  </a:lnTo>
                  <a:lnTo>
                    <a:pt x="273316" y="166370"/>
                  </a:lnTo>
                  <a:lnTo>
                    <a:pt x="276034" y="162560"/>
                  </a:lnTo>
                  <a:lnTo>
                    <a:pt x="276123" y="163830"/>
                  </a:lnTo>
                  <a:lnTo>
                    <a:pt x="277114" y="163156"/>
                  </a:lnTo>
                  <a:lnTo>
                    <a:pt x="277228" y="162560"/>
                  </a:lnTo>
                  <a:lnTo>
                    <a:pt x="278447" y="161290"/>
                  </a:lnTo>
                  <a:lnTo>
                    <a:pt x="280898" y="158750"/>
                  </a:lnTo>
                  <a:lnTo>
                    <a:pt x="285864" y="167640"/>
                  </a:lnTo>
                  <a:lnTo>
                    <a:pt x="291109" y="161290"/>
                  </a:lnTo>
                  <a:lnTo>
                    <a:pt x="295617" y="160020"/>
                  </a:lnTo>
                  <a:lnTo>
                    <a:pt x="295846" y="158750"/>
                  </a:lnTo>
                  <a:lnTo>
                    <a:pt x="296062" y="157480"/>
                  </a:lnTo>
                  <a:lnTo>
                    <a:pt x="296291" y="156210"/>
                  </a:lnTo>
                  <a:lnTo>
                    <a:pt x="300316" y="153670"/>
                  </a:lnTo>
                  <a:lnTo>
                    <a:pt x="301815" y="156210"/>
                  </a:lnTo>
                  <a:lnTo>
                    <a:pt x="299377" y="157480"/>
                  </a:lnTo>
                  <a:lnTo>
                    <a:pt x="301726" y="160020"/>
                  </a:lnTo>
                  <a:lnTo>
                    <a:pt x="303441" y="158750"/>
                  </a:lnTo>
                  <a:lnTo>
                    <a:pt x="305485" y="157480"/>
                  </a:lnTo>
                  <a:lnTo>
                    <a:pt x="305117" y="158750"/>
                  </a:lnTo>
                  <a:lnTo>
                    <a:pt x="306362" y="160020"/>
                  </a:lnTo>
                  <a:lnTo>
                    <a:pt x="308076" y="160020"/>
                  </a:lnTo>
                  <a:close/>
                </a:path>
                <a:path w="320039" h="441959">
                  <a:moveTo>
                    <a:pt x="309613" y="157480"/>
                  </a:moveTo>
                  <a:lnTo>
                    <a:pt x="307225" y="157480"/>
                  </a:lnTo>
                  <a:lnTo>
                    <a:pt x="307327" y="157784"/>
                  </a:lnTo>
                  <a:lnTo>
                    <a:pt x="309346" y="158610"/>
                  </a:lnTo>
                  <a:lnTo>
                    <a:pt x="309613" y="157480"/>
                  </a:lnTo>
                  <a:close/>
                </a:path>
                <a:path w="320039" h="441959">
                  <a:moveTo>
                    <a:pt x="314579" y="159385"/>
                  </a:moveTo>
                  <a:lnTo>
                    <a:pt x="314109" y="157734"/>
                  </a:lnTo>
                  <a:lnTo>
                    <a:pt x="314274" y="158750"/>
                  </a:lnTo>
                  <a:lnTo>
                    <a:pt x="314579" y="159385"/>
                  </a:lnTo>
                  <a:close/>
                </a:path>
                <a:path w="320039" h="441959">
                  <a:moveTo>
                    <a:pt x="315391" y="161048"/>
                  </a:moveTo>
                  <a:lnTo>
                    <a:pt x="314579" y="159385"/>
                  </a:lnTo>
                  <a:lnTo>
                    <a:pt x="314769" y="160020"/>
                  </a:lnTo>
                  <a:lnTo>
                    <a:pt x="313042" y="161290"/>
                  </a:lnTo>
                  <a:lnTo>
                    <a:pt x="312394" y="162560"/>
                  </a:lnTo>
                  <a:lnTo>
                    <a:pt x="314706" y="161290"/>
                  </a:lnTo>
                  <a:lnTo>
                    <a:pt x="315391" y="161048"/>
                  </a:lnTo>
                  <a:close/>
                </a:path>
                <a:path w="320039" h="441959">
                  <a:moveTo>
                    <a:pt x="315468" y="156210"/>
                  </a:moveTo>
                  <a:lnTo>
                    <a:pt x="313334" y="151130"/>
                  </a:lnTo>
                  <a:lnTo>
                    <a:pt x="309676" y="158750"/>
                  </a:lnTo>
                  <a:lnTo>
                    <a:pt x="309346" y="158610"/>
                  </a:lnTo>
                  <a:lnTo>
                    <a:pt x="308991" y="161290"/>
                  </a:lnTo>
                  <a:lnTo>
                    <a:pt x="308229" y="162560"/>
                  </a:lnTo>
                  <a:lnTo>
                    <a:pt x="310210" y="161290"/>
                  </a:lnTo>
                  <a:lnTo>
                    <a:pt x="312026" y="158750"/>
                  </a:lnTo>
                  <a:lnTo>
                    <a:pt x="314032" y="157480"/>
                  </a:lnTo>
                  <a:lnTo>
                    <a:pt x="314109" y="157734"/>
                  </a:lnTo>
                  <a:lnTo>
                    <a:pt x="314058" y="157480"/>
                  </a:lnTo>
                  <a:lnTo>
                    <a:pt x="315468" y="156210"/>
                  </a:lnTo>
                  <a:close/>
                </a:path>
                <a:path w="320039" h="441959">
                  <a:moveTo>
                    <a:pt x="315760" y="160921"/>
                  </a:moveTo>
                  <a:lnTo>
                    <a:pt x="315391" y="161048"/>
                  </a:lnTo>
                  <a:lnTo>
                    <a:pt x="315506" y="161290"/>
                  </a:lnTo>
                  <a:lnTo>
                    <a:pt x="315760" y="160921"/>
                  </a:lnTo>
                  <a:close/>
                </a:path>
                <a:path w="320039" h="441959">
                  <a:moveTo>
                    <a:pt x="317982" y="161429"/>
                  </a:moveTo>
                  <a:lnTo>
                    <a:pt x="317398" y="161848"/>
                  </a:lnTo>
                  <a:lnTo>
                    <a:pt x="317969" y="161912"/>
                  </a:lnTo>
                  <a:lnTo>
                    <a:pt x="317931" y="161709"/>
                  </a:lnTo>
                  <a:lnTo>
                    <a:pt x="317944" y="161556"/>
                  </a:lnTo>
                  <a:lnTo>
                    <a:pt x="317982" y="161429"/>
                  </a:lnTo>
                  <a:close/>
                </a:path>
                <a:path w="320039" h="441959">
                  <a:moveTo>
                    <a:pt x="318541" y="161010"/>
                  </a:moveTo>
                  <a:lnTo>
                    <a:pt x="318262" y="161036"/>
                  </a:lnTo>
                  <a:lnTo>
                    <a:pt x="318033" y="161099"/>
                  </a:lnTo>
                  <a:lnTo>
                    <a:pt x="317969" y="161429"/>
                  </a:lnTo>
                  <a:lnTo>
                    <a:pt x="318541" y="161010"/>
                  </a:lnTo>
                  <a:close/>
                </a:path>
                <a:path w="320039" h="441959">
                  <a:moveTo>
                    <a:pt x="318770" y="156210"/>
                  </a:moveTo>
                  <a:lnTo>
                    <a:pt x="317995" y="156210"/>
                  </a:lnTo>
                  <a:lnTo>
                    <a:pt x="317868" y="158750"/>
                  </a:lnTo>
                  <a:lnTo>
                    <a:pt x="317284" y="158750"/>
                  </a:lnTo>
                  <a:lnTo>
                    <a:pt x="315760" y="160921"/>
                  </a:lnTo>
                  <a:lnTo>
                    <a:pt x="318389" y="160020"/>
                  </a:lnTo>
                  <a:lnTo>
                    <a:pt x="318770" y="156210"/>
                  </a:lnTo>
                  <a:close/>
                </a:path>
                <a:path w="320039" h="441959">
                  <a:moveTo>
                    <a:pt x="319722" y="160121"/>
                  </a:moveTo>
                  <a:lnTo>
                    <a:pt x="318541" y="161010"/>
                  </a:lnTo>
                  <a:lnTo>
                    <a:pt x="318985" y="160959"/>
                  </a:lnTo>
                  <a:lnTo>
                    <a:pt x="319532" y="160985"/>
                  </a:lnTo>
                  <a:lnTo>
                    <a:pt x="319722" y="16012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7095401" y="4620507"/>
              <a:ext cx="183515" cy="57150"/>
            </a:xfrm>
            <a:custGeom>
              <a:avLst/>
              <a:gdLst/>
              <a:ahLst/>
              <a:cxnLst/>
              <a:rect l="l" t="t" r="r" b="b"/>
              <a:pathLst>
                <a:path w="183515" h="57150">
                  <a:moveTo>
                    <a:pt x="1498" y="32219"/>
                  </a:moveTo>
                  <a:lnTo>
                    <a:pt x="1117" y="29718"/>
                  </a:lnTo>
                  <a:lnTo>
                    <a:pt x="1460" y="32473"/>
                  </a:lnTo>
                  <a:lnTo>
                    <a:pt x="1498" y="32219"/>
                  </a:lnTo>
                  <a:close/>
                </a:path>
                <a:path w="183515" h="57150">
                  <a:moveTo>
                    <a:pt x="8077" y="53721"/>
                  </a:moveTo>
                  <a:lnTo>
                    <a:pt x="7950" y="51562"/>
                  </a:lnTo>
                  <a:lnTo>
                    <a:pt x="7848" y="50292"/>
                  </a:lnTo>
                  <a:lnTo>
                    <a:pt x="7099" y="48348"/>
                  </a:lnTo>
                  <a:lnTo>
                    <a:pt x="7302" y="49403"/>
                  </a:lnTo>
                  <a:lnTo>
                    <a:pt x="7404" y="52324"/>
                  </a:lnTo>
                  <a:lnTo>
                    <a:pt x="8077" y="53721"/>
                  </a:lnTo>
                  <a:close/>
                </a:path>
                <a:path w="183515" h="57150">
                  <a:moveTo>
                    <a:pt x="20586" y="54330"/>
                  </a:moveTo>
                  <a:lnTo>
                    <a:pt x="20510" y="53594"/>
                  </a:lnTo>
                  <a:lnTo>
                    <a:pt x="20218" y="52501"/>
                  </a:lnTo>
                  <a:lnTo>
                    <a:pt x="20586" y="54330"/>
                  </a:lnTo>
                  <a:close/>
                </a:path>
                <a:path w="183515" h="57150">
                  <a:moveTo>
                    <a:pt x="21082" y="56769"/>
                  </a:moveTo>
                  <a:lnTo>
                    <a:pt x="20586" y="54330"/>
                  </a:lnTo>
                  <a:lnTo>
                    <a:pt x="20408" y="56769"/>
                  </a:lnTo>
                  <a:lnTo>
                    <a:pt x="21082" y="56769"/>
                  </a:lnTo>
                  <a:close/>
                </a:path>
                <a:path w="183515" h="57150">
                  <a:moveTo>
                    <a:pt x="23914" y="43561"/>
                  </a:moveTo>
                  <a:lnTo>
                    <a:pt x="23799" y="42227"/>
                  </a:lnTo>
                  <a:lnTo>
                    <a:pt x="23177" y="40386"/>
                  </a:lnTo>
                  <a:lnTo>
                    <a:pt x="23710" y="44577"/>
                  </a:lnTo>
                  <a:lnTo>
                    <a:pt x="23914" y="43561"/>
                  </a:lnTo>
                  <a:close/>
                </a:path>
                <a:path w="183515" h="57150">
                  <a:moveTo>
                    <a:pt x="24371" y="43942"/>
                  </a:moveTo>
                  <a:lnTo>
                    <a:pt x="24104" y="42494"/>
                  </a:lnTo>
                  <a:lnTo>
                    <a:pt x="24117" y="43167"/>
                  </a:lnTo>
                  <a:lnTo>
                    <a:pt x="24371" y="43942"/>
                  </a:lnTo>
                  <a:close/>
                </a:path>
                <a:path w="183515" h="57150">
                  <a:moveTo>
                    <a:pt x="24396" y="49517"/>
                  </a:moveTo>
                  <a:lnTo>
                    <a:pt x="23660" y="45593"/>
                  </a:lnTo>
                  <a:lnTo>
                    <a:pt x="24155" y="48691"/>
                  </a:lnTo>
                  <a:lnTo>
                    <a:pt x="23647" y="49923"/>
                  </a:lnTo>
                  <a:lnTo>
                    <a:pt x="24396" y="49517"/>
                  </a:lnTo>
                  <a:close/>
                </a:path>
                <a:path w="183515" h="57150">
                  <a:moveTo>
                    <a:pt x="24904" y="17526"/>
                  </a:moveTo>
                  <a:lnTo>
                    <a:pt x="24841" y="16383"/>
                  </a:lnTo>
                  <a:lnTo>
                    <a:pt x="24701" y="17411"/>
                  </a:lnTo>
                  <a:lnTo>
                    <a:pt x="24904" y="17526"/>
                  </a:lnTo>
                  <a:close/>
                </a:path>
                <a:path w="183515" h="57150">
                  <a:moveTo>
                    <a:pt x="31242" y="45656"/>
                  </a:moveTo>
                  <a:lnTo>
                    <a:pt x="31140" y="44196"/>
                  </a:lnTo>
                  <a:lnTo>
                    <a:pt x="30975" y="43764"/>
                  </a:lnTo>
                  <a:lnTo>
                    <a:pt x="31242" y="45656"/>
                  </a:lnTo>
                  <a:close/>
                </a:path>
                <a:path w="183515" h="57150">
                  <a:moveTo>
                    <a:pt x="32105" y="51943"/>
                  </a:moveTo>
                  <a:lnTo>
                    <a:pt x="31381" y="46736"/>
                  </a:lnTo>
                  <a:lnTo>
                    <a:pt x="31242" y="45656"/>
                  </a:lnTo>
                  <a:lnTo>
                    <a:pt x="31292" y="46736"/>
                  </a:lnTo>
                  <a:lnTo>
                    <a:pt x="30683" y="46380"/>
                  </a:lnTo>
                  <a:lnTo>
                    <a:pt x="30911" y="47117"/>
                  </a:lnTo>
                  <a:lnTo>
                    <a:pt x="32105" y="51943"/>
                  </a:lnTo>
                  <a:close/>
                </a:path>
                <a:path w="183515" h="57150">
                  <a:moveTo>
                    <a:pt x="41186" y="51181"/>
                  </a:moveTo>
                  <a:lnTo>
                    <a:pt x="40220" y="46482"/>
                  </a:lnTo>
                  <a:lnTo>
                    <a:pt x="40462" y="48260"/>
                  </a:lnTo>
                  <a:lnTo>
                    <a:pt x="40589" y="49784"/>
                  </a:lnTo>
                  <a:lnTo>
                    <a:pt x="41186" y="51181"/>
                  </a:lnTo>
                  <a:close/>
                </a:path>
                <a:path w="183515" h="57150">
                  <a:moveTo>
                    <a:pt x="56261" y="5499"/>
                  </a:moveTo>
                  <a:lnTo>
                    <a:pt x="55816" y="6946"/>
                  </a:lnTo>
                  <a:lnTo>
                    <a:pt x="56083" y="7213"/>
                  </a:lnTo>
                  <a:lnTo>
                    <a:pt x="56261" y="5499"/>
                  </a:lnTo>
                  <a:close/>
                </a:path>
                <a:path w="183515" h="57150">
                  <a:moveTo>
                    <a:pt x="56603" y="45643"/>
                  </a:moveTo>
                  <a:lnTo>
                    <a:pt x="56464" y="46202"/>
                  </a:lnTo>
                  <a:lnTo>
                    <a:pt x="56591" y="46164"/>
                  </a:lnTo>
                  <a:lnTo>
                    <a:pt x="56603" y="45643"/>
                  </a:lnTo>
                  <a:close/>
                </a:path>
                <a:path w="183515" h="57150">
                  <a:moveTo>
                    <a:pt x="59194" y="45199"/>
                  </a:moveTo>
                  <a:lnTo>
                    <a:pt x="59042" y="46850"/>
                  </a:lnTo>
                  <a:lnTo>
                    <a:pt x="59156" y="46482"/>
                  </a:lnTo>
                  <a:lnTo>
                    <a:pt x="59194" y="45199"/>
                  </a:lnTo>
                  <a:close/>
                </a:path>
                <a:path w="183515" h="57150">
                  <a:moveTo>
                    <a:pt x="64998" y="42672"/>
                  </a:moveTo>
                  <a:lnTo>
                    <a:pt x="64922" y="41109"/>
                  </a:lnTo>
                  <a:lnTo>
                    <a:pt x="64770" y="43180"/>
                  </a:lnTo>
                  <a:lnTo>
                    <a:pt x="64998" y="42672"/>
                  </a:lnTo>
                  <a:close/>
                </a:path>
                <a:path w="183515" h="57150">
                  <a:moveTo>
                    <a:pt x="65341" y="41910"/>
                  </a:moveTo>
                  <a:lnTo>
                    <a:pt x="65227" y="42164"/>
                  </a:lnTo>
                  <a:lnTo>
                    <a:pt x="65151" y="43764"/>
                  </a:lnTo>
                  <a:lnTo>
                    <a:pt x="65278" y="45212"/>
                  </a:lnTo>
                  <a:lnTo>
                    <a:pt x="65341" y="41910"/>
                  </a:lnTo>
                  <a:close/>
                </a:path>
                <a:path w="183515" h="57150">
                  <a:moveTo>
                    <a:pt x="73901" y="43180"/>
                  </a:moveTo>
                  <a:close/>
                </a:path>
                <a:path w="183515" h="57150">
                  <a:moveTo>
                    <a:pt x="86906" y="11341"/>
                  </a:moveTo>
                  <a:lnTo>
                    <a:pt x="85610" y="12433"/>
                  </a:lnTo>
                  <a:lnTo>
                    <a:pt x="86499" y="16891"/>
                  </a:lnTo>
                  <a:lnTo>
                    <a:pt x="86385" y="15138"/>
                  </a:lnTo>
                  <a:lnTo>
                    <a:pt x="86906" y="11341"/>
                  </a:lnTo>
                  <a:close/>
                </a:path>
                <a:path w="183515" h="57150">
                  <a:moveTo>
                    <a:pt x="87109" y="9842"/>
                  </a:moveTo>
                  <a:lnTo>
                    <a:pt x="86385" y="7239"/>
                  </a:lnTo>
                  <a:lnTo>
                    <a:pt x="86956" y="10960"/>
                  </a:lnTo>
                  <a:lnTo>
                    <a:pt x="87109" y="9842"/>
                  </a:lnTo>
                  <a:close/>
                </a:path>
                <a:path w="183515" h="57150">
                  <a:moveTo>
                    <a:pt x="91871" y="49276"/>
                  </a:moveTo>
                  <a:lnTo>
                    <a:pt x="91821" y="46990"/>
                  </a:lnTo>
                  <a:lnTo>
                    <a:pt x="91592" y="46799"/>
                  </a:lnTo>
                  <a:lnTo>
                    <a:pt x="91605" y="47371"/>
                  </a:lnTo>
                  <a:lnTo>
                    <a:pt x="91732" y="48895"/>
                  </a:lnTo>
                  <a:lnTo>
                    <a:pt x="91871" y="49276"/>
                  </a:lnTo>
                  <a:close/>
                </a:path>
                <a:path w="183515" h="57150">
                  <a:moveTo>
                    <a:pt x="96177" y="16027"/>
                  </a:moveTo>
                  <a:lnTo>
                    <a:pt x="96100" y="16256"/>
                  </a:lnTo>
                  <a:lnTo>
                    <a:pt x="95885" y="18745"/>
                  </a:lnTo>
                  <a:lnTo>
                    <a:pt x="96012" y="17780"/>
                  </a:lnTo>
                  <a:lnTo>
                    <a:pt x="96177" y="16027"/>
                  </a:lnTo>
                  <a:close/>
                </a:path>
                <a:path w="183515" h="57150">
                  <a:moveTo>
                    <a:pt x="97472" y="11049"/>
                  </a:moveTo>
                  <a:lnTo>
                    <a:pt x="97066" y="11049"/>
                  </a:lnTo>
                  <a:lnTo>
                    <a:pt x="96113" y="11557"/>
                  </a:lnTo>
                  <a:lnTo>
                    <a:pt x="95897" y="14732"/>
                  </a:lnTo>
                  <a:lnTo>
                    <a:pt x="95999" y="14351"/>
                  </a:lnTo>
                  <a:lnTo>
                    <a:pt x="96113" y="13716"/>
                  </a:lnTo>
                  <a:lnTo>
                    <a:pt x="96266" y="12573"/>
                  </a:lnTo>
                  <a:lnTo>
                    <a:pt x="96304" y="14732"/>
                  </a:lnTo>
                  <a:lnTo>
                    <a:pt x="96177" y="16027"/>
                  </a:lnTo>
                  <a:lnTo>
                    <a:pt x="96862" y="14097"/>
                  </a:lnTo>
                  <a:lnTo>
                    <a:pt x="96977" y="13716"/>
                  </a:lnTo>
                  <a:lnTo>
                    <a:pt x="97193" y="12573"/>
                  </a:lnTo>
                  <a:lnTo>
                    <a:pt x="97472" y="11049"/>
                  </a:lnTo>
                  <a:close/>
                </a:path>
                <a:path w="183515" h="57150">
                  <a:moveTo>
                    <a:pt x="99148" y="14097"/>
                  </a:moveTo>
                  <a:lnTo>
                    <a:pt x="98996" y="11569"/>
                  </a:lnTo>
                  <a:lnTo>
                    <a:pt x="98602" y="9944"/>
                  </a:lnTo>
                  <a:lnTo>
                    <a:pt x="98361" y="12420"/>
                  </a:lnTo>
                  <a:lnTo>
                    <a:pt x="98679" y="12776"/>
                  </a:lnTo>
                  <a:lnTo>
                    <a:pt x="98971" y="14744"/>
                  </a:lnTo>
                  <a:lnTo>
                    <a:pt x="99148" y="14097"/>
                  </a:lnTo>
                  <a:close/>
                </a:path>
                <a:path w="183515" h="57150">
                  <a:moveTo>
                    <a:pt x="103022" y="18846"/>
                  </a:moveTo>
                  <a:lnTo>
                    <a:pt x="102870" y="20955"/>
                  </a:lnTo>
                  <a:lnTo>
                    <a:pt x="103009" y="20701"/>
                  </a:lnTo>
                  <a:lnTo>
                    <a:pt x="103022" y="18846"/>
                  </a:lnTo>
                  <a:close/>
                </a:path>
                <a:path w="183515" h="57150">
                  <a:moveTo>
                    <a:pt x="103251" y="18796"/>
                  </a:moveTo>
                  <a:lnTo>
                    <a:pt x="103200" y="16891"/>
                  </a:lnTo>
                  <a:lnTo>
                    <a:pt x="103136" y="14732"/>
                  </a:lnTo>
                  <a:lnTo>
                    <a:pt x="102997" y="14922"/>
                  </a:lnTo>
                  <a:lnTo>
                    <a:pt x="102895" y="17018"/>
                  </a:lnTo>
                  <a:lnTo>
                    <a:pt x="103022" y="18846"/>
                  </a:lnTo>
                  <a:lnTo>
                    <a:pt x="103136" y="17145"/>
                  </a:lnTo>
                  <a:lnTo>
                    <a:pt x="103251" y="18796"/>
                  </a:lnTo>
                  <a:close/>
                </a:path>
                <a:path w="183515" h="57150">
                  <a:moveTo>
                    <a:pt x="109943" y="47561"/>
                  </a:moveTo>
                  <a:lnTo>
                    <a:pt x="109702" y="48895"/>
                  </a:lnTo>
                  <a:lnTo>
                    <a:pt x="109931" y="48133"/>
                  </a:lnTo>
                  <a:lnTo>
                    <a:pt x="109943" y="47561"/>
                  </a:lnTo>
                  <a:close/>
                </a:path>
                <a:path w="183515" h="57150">
                  <a:moveTo>
                    <a:pt x="112737" y="13792"/>
                  </a:moveTo>
                  <a:lnTo>
                    <a:pt x="112522" y="13131"/>
                  </a:lnTo>
                  <a:lnTo>
                    <a:pt x="112534" y="13462"/>
                  </a:lnTo>
                  <a:lnTo>
                    <a:pt x="112585" y="14033"/>
                  </a:lnTo>
                  <a:lnTo>
                    <a:pt x="112737" y="13792"/>
                  </a:lnTo>
                  <a:close/>
                </a:path>
                <a:path w="183515" h="57150">
                  <a:moveTo>
                    <a:pt x="113068" y="48742"/>
                  </a:moveTo>
                  <a:lnTo>
                    <a:pt x="112991" y="47155"/>
                  </a:lnTo>
                  <a:lnTo>
                    <a:pt x="112877" y="46228"/>
                  </a:lnTo>
                  <a:lnTo>
                    <a:pt x="112763" y="45618"/>
                  </a:lnTo>
                  <a:lnTo>
                    <a:pt x="112636" y="46774"/>
                  </a:lnTo>
                  <a:lnTo>
                    <a:pt x="113068" y="48742"/>
                  </a:lnTo>
                  <a:close/>
                </a:path>
                <a:path w="183515" h="57150">
                  <a:moveTo>
                    <a:pt x="113919" y="7620"/>
                  </a:moveTo>
                  <a:lnTo>
                    <a:pt x="113474" y="9156"/>
                  </a:lnTo>
                  <a:lnTo>
                    <a:pt x="113436" y="14211"/>
                  </a:lnTo>
                  <a:lnTo>
                    <a:pt x="113715" y="13309"/>
                  </a:lnTo>
                  <a:lnTo>
                    <a:pt x="113919" y="7620"/>
                  </a:lnTo>
                  <a:close/>
                </a:path>
                <a:path w="183515" h="57150">
                  <a:moveTo>
                    <a:pt x="115900" y="48818"/>
                  </a:moveTo>
                  <a:lnTo>
                    <a:pt x="115214" y="48133"/>
                  </a:lnTo>
                  <a:lnTo>
                    <a:pt x="115392" y="48577"/>
                  </a:lnTo>
                  <a:lnTo>
                    <a:pt x="115658" y="48818"/>
                  </a:lnTo>
                  <a:lnTo>
                    <a:pt x="115900" y="48818"/>
                  </a:lnTo>
                  <a:close/>
                </a:path>
                <a:path w="183515" h="57150">
                  <a:moveTo>
                    <a:pt x="115989" y="48831"/>
                  </a:moveTo>
                  <a:close/>
                </a:path>
                <a:path w="183515" h="57150">
                  <a:moveTo>
                    <a:pt x="117157" y="12255"/>
                  </a:moveTo>
                  <a:lnTo>
                    <a:pt x="117081" y="12496"/>
                  </a:lnTo>
                  <a:lnTo>
                    <a:pt x="117017" y="13398"/>
                  </a:lnTo>
                  <a:lnTo>
                    <a:pt x="117157" y="12255"/>
                  </a:lnTo>
                  <a:close/>
                </a:path>
                <a:path w="183515" h="57150">
                  <a:moveTo>
                    <a:pt x="123977" y="44107"/>
                  </a:moveTo>
                  <a:lnTo>
                    <a:pt x="123825" y="44958"/>
                  </a:lnTo>
                  <a:lnTo>
                    <a:pt x="123710" y="45339"/>
                  </a:lnTo>
                  <a:lnTo>
                    <a:pt x="123647" y="45466"/>
                  </a:lnTo>
                  <a:lnTo>
                    <a:pt x="123571" y="45847"/>
                  </a:lnTo>
                  <a:lnTo>
                    <a:pt x="123812" y="47117"/>
                  </a:lnTo>
                  <a:lnTo>
                    <a:pt x="123977" y="44107"/>
                  </a:lnTo>
                  <a:close/>
                </a:path>
                <a:path w="183515" h="57150">
                  <a:moveTo>
                    <a:pt x="127393" y="17157"/>
                  </a:moveTo>
                  <a:close/>
                </a:path>
                <a:path w="183515" h="57150">
                  <a:moveTo>
                    <a:pt x="127838" y="10401"/>
                  </a:moveTo>
                  <a:lnTo>
                    <a:pt x="127762" y="10541"/>
                  </a:lnTo>
                  <a:lnTo>
                    <a:pt x="127698" y="10922"/>
                  </a:lnTo>
                  <a:lnTo>
                    <a:pt x="127838" y="10401"/>
                  </a:lnTo>
                  <a:close/>
                </a:path>
                <a:path w="183515" h="57150">
                  <a:moveTo>
                    <a:pt x="128016" y="3302"/>
                  </a:moveTo>
                  <a:lnTo>
                    <a:pt x="127215" y="5842"/>
                  </a:lnTo>
                  <a:lnTo>
                    <a:pt x="127101" y="9664"/>
                  </a:lnTo>
                  <a:lnTo>
                    <a:pt x="127177" y="9271"/>
                  </a:lnTo>
                  <a:lnTo>
                    <a:pt x="127101" y="10160"/>
                  </a:lnTo>
                  <a:lnTo>
                    <a:pt x="127101" y="9664"/>
                  </a:lnTo>
                  <a:lnTo>
                    <a:pt x="127000" y="10160"/>
                  </a:lnTo>
                  <a:lnTo>
                    <a:pt x="126428" y="12954"/>
                  </a:lnTo>
                  <a:lnTo>
                    <a:pt x="127622" y="10795"/>
                  </a:lnTo>
                  <a:lnTo>
                    <a:pt x="127749" y="9906"/>
                  </a:lnTo>
                  <a:lnTo>
                    <a:pt x="127774" y="9271"/>
                  </a:lnTo>
                  <a:lnTo>
                    <a:pt x="128016" y="3302"/>
                  </a:lnTo>
                  <a:close/>
                </a:path>
                <a:path w="183515" h="57150">
                  <a:moveTo>
                    <a:pt x="129171" y="44069"/>
                  </a:moveTo>
                  <a:lnTo>
                    <a:pt x="128790" y="45135"/>
                  </a:lnTo>
                  <a:lnTo>
                    <a:pt x="128955" y="44780"/>
                  </a:lnTo>
                  <a:lnTo>
                    <a:pt x="129171" y="44069"/>
                  </a:lnTo>
                  <a:close/>
                </a:path>
                <a:path w="183515" h="57150">
                  <a:moveTo>
                    <a:pt x="129540" y="42799"/>
                  </a:moveTo>
                  <a:lnTo>
                    <a:pt x="129527" y="42227"/>
                  </a:lnTo>
                  <a:lnTo>
                    <a:pt x="129489" y="42799"/>
                  </a:lnTo>
                  <a:close/>
                </a:path>
                <a:path w="183515" h="57150">
                  <a:moveTo>
                    <a:pt x="129806" y="41910"/>
                  </a:moveTo>
                  <a:lnTo>
                    <a:pt x="129540" y="42799"/>
                  </a:lnTo>
                  <a:lnTo>
                    <a:pt x="129425" y="43180"/>
                  </a:lnTo>
                  <a:lnTo>
                    <a:pt x="129171" y="44196"/>
                  </a:lnTo>
                  <a:lnTo>
                    <a:pt x="129413" y="43942"/>
                  </a:lnTo>
                  <a:lnTo>
                    <a:pt x="129654" y="45212"/>
                  </a:lnTo>
                  <a:lnTo>
                    <a:pt x="129705" y="43942"/>
                  </a:lnTo>
                  <a:lnTo>
                    <a:pt x="129806" y="41910"/>
                  </a:lnTo>
                  <a:close/>
                </a:path>
                <a:path w="183515" h="57150">
                  <a:moveTo>
                    <a:pt x="130187" y="16713"/>
                  </a:moveTo>
                  <a:lnTo>
                    <a:pt x="130098" y="16256"/>
                  </a:lnTo>
                  <a:lnTo>
                    <a:pt x="130022" y="16129"/>
                  </a:lnTo>
                  <a:lnTo>
                    <a:pt x="129946" y="18288"/>
                  </a:lnTo>
                  <a:lnTo>
                    <a:pt x="130187" y="16713"/>
                  </a:lnTo>
                  <a:close/>
                </a:path>
                <a:path w="183515" h="57150">
                  <a:moveTo>
                    <a:pt x="130429" y="16891"/>
                  </a:moveTo>
                  <a:lnTo>
                    <a:pt x="130314" y="15875"/>
                  </a:lnTo>
                  <a:lnTo>
                    <a:pt x="130340" y="16713"/>
                  </a:lnTo>
                  <a:lnTo>
                    <a:pt x="130429" y="16891"/>
                  </a:lnTo>
                  <a:close/>
                </a:path>
                <a:path w="183515" h="57150">
                  <a:moveTo>
                    <a:pt x="130695" y="13893"/>
                  </a:moveTo>
                  <a:lnTo>
                    <a:pt x="130505" y="13271"/>
                  </a:lnTo>
                  <a:lnTo>
                    <a:pt x="130568" y="13690"/>
                  </a:lnTo>
                  <a:lnTo>
                    <a:pt x="130632" y="13830"/>
                  </a:lnTo>
                  <a:close/>
                </a:path>
                <a:path w="183515" h="57150">
                  <a:moveTo>
                    <a:pt x="132638" y="5803"/>
                  </a:moveTo>
                  <a:lnTo>
                    <a:pt x="132588" y="5080"/>
                  </a:lnTo>
                  <a:lnTo>
                    <a:pt x="132372" y="5715"/>
                  </a:lnTo>
                  <a:lnTo>
                    <a:pt x="132638" y="5803"/>
                  </a:lnTo>
                  <a:close/>
                </a:path>
                <a:path w="183515" h="57150">
                  <a:moveTo>
                    <a:pt x="132765" y="5842"/>
                  </a:moveTo>
                  <a:lnTo>
                    <a:pt x="132638" y="5803"/>
                  </a:lnTo>
                  <a:lnTo>
                    <a:pt x="132702" y="6565"/>
                  </a:lnTo>
                  <a:lnTo>
                    <a:pt x="132765" y="5842"/>
                  </a:lnTo>
                  <a:close/>
                </a:path>
                <a:path w="183515" h="57150">
                  <a:moveTo>
                    <a:pt x="134073" y="41059"/>
                  </a:moveTo>
                  <a:lnTo>
                    <a:pt x="133896" y="41148"/>
                  </a:lnTo>
                  <a:lnTo>
                    <a:pt x="134073" y="41148"/>
                  </a:lnTo>
                  <a:close/>
                </a:path>
                <a:path w="183515" h="57150">
                  <a:moveTo>
                    <a:pt x="134467" y="4546"/>
                  </a:moveTo>
                  <a:lnTo>
                    <a:pt x="134277" y="4953"/>
                  </a:lnTo>
                  <a:lnTo>
                    <a:pt x="134467" y="4546"/>
                  </a:lnTo>
                  <a:close/>
                </a:path>
                <a:path w="183515" h="57150">
                  <a:moveTo>
                    <a:pt x="134696" y="6477"/>
                  </a:moveTo>
                  <a:lnTo>
                    <a:pt x="134391" y="6731"/>
                  </a:lnTo>
                  <a:lnTo>
                    <a:pt x="134289" y="6985"/>
                  </a:lnTo>
                  <a:lnTo>
                    <a:pt x="134493" y="7112"/>
                  </a:lnTo>
                  <a:lnTo>
                    <a:pt x="134696" y="6477"/>
                  </a:lnTo>
                  <a:close/>
                </a:path>
                <a:path w="183515" h="57150">
                  <a:moveTo>
                    <a:pt x="139230" y="11417"/>
                  </a:moveTo>
                  <a:lnTo>
                    <a:pt x="139204" y="10922"/>
                  </a:lnTo>
                  <a:lnTo>
                    <a:pt x="139153" y="10655"/>
                  </a:lnTo>
                  <a:lnTo>
                    <a:pt x="139090" y="11049"/>
                  </a:lnTo>
                  <a:lnTo>
                    <a:pt x="139179" y="11303"/>
                  </a:lnTo>
                  <a:close/>
                </a:path>
                <a:path w="183515" h="57150">
                  <a:moveTo>
                    <a:pt x="141071" y="36423"/>
                  </a:moveTo>
                  <a:lnTo>
                    <a:pt x="140919" y="36118"/>
                  </a:lnTo>
                  <a:lnTo>
                    <a:pt x="140741" y="35648"/>
                  </a:lnTo>
                  <a:lnTo>
                    <a:pt x="140525" y="36296"/>
                  </a:lnTo>
                  <a:lnTo>
                    <a:pt x="140677" y="37223"/>
                  </a:lnTo>
                  <a:lnTo>
                    <a:pt x="140855" y="37033"/>
                  </a:lnTo>
                  <a:lnTo>
                    <a:pt x="141071" y="36423"/>
                  </a:lnTo>
                  <a:close/>
                </a:path>
                <a:path w="183515" h="57150">
                  <a:moveTo>
                    <a:pt x="141376" y="9398"/>
                  </a:moveTo>
                  <a:lnTo>
                    <a:pt x="140944" y="10629"/>
                  </a:lnTo>
                  <a:lnTo>
                    <a:pt x="140830" y="11811"/>
                  </a:lnTo>
                  <a:lnTo>
                    <a:pt x="140957" y="12407"/>
                  </a:lnTo>
                  <a:lnTo>
                    <a:pt x="141376" y="9398"/>
                  </a:lnTo>
                  <a:close/>
                </a:path>
                <a:path w="183515" h="57150">
                  <a:moveTo>
                    <a:pt x="141592" y="34353"/>
                  </a:moveTo>
                  <a:lnTo>
                    <a:pt x="141414" y="35140"/>
                  </a:lnTo>
                  <a:lnTo>
                    <a:pt x="141236" y="35928"/>
                  </a:lnTo>
                  <a:lnTo>
                    <a:pt x="141071" y="36423"/>
                  </a:lnTo>
                  <a:lnTo>
                    <a:pt x="141249" y="36791"/>
                  </a:lnTo>
                  <a:lnTo>
                    <a:pt x="141401" y="36893"/>
                  </a:lnTo>
                  <a:lnTo>
                    <a:pt x="141592" y="34353"/>
                  </a:lnTo>
                  <a:close/>
                </a:path>
                <a:path w="183515" h="57150">
                  <a:moveTo>
                    <a:pt x="141732" y="15989"/>
                  </a:moveTo>
                  <a:lnTo>
                    <a:pt x="141592" y="16319"/>
                  </a:lnTo>
                  <a:lnTo>
                    <a:pt x="141478" y="16649"/>
                  </a:lnTo>
                  <a:lnTo>
                    <a:pt x="141465" y="17106"/>
                  </a:lnTo>
                  <a:lnTo>
                    <a:pt x="141605" y="16979"/>
                  </a:lnTo>
                  <a:lnTo>
                    <a:pt x="141681" y="16459"/>
                  </a:lnTo>
                  <a:lnTo>
                    <a:pt x="141732" y="15989"/>
                  </a:lnTo>
                  <a:close/>
                </a:path>
                <a:path w="183515" h="57150">
                  <a:moveTo>
                    <a:pt x="145923" y="14478"/>
                  </a:moveTo>
                  <a:lnTo>
                    <a:pt x="145529" y="11557"/>
                  </a:lnTo>
                  <a:lnTo>
                    <a:pt x="144868" y="15367"/>
                  </a:lnTo>
                  <a:lnTo>
                    <a:pt x="145923" y="14478"/>
                  </a:lnTo>
                  <a:close/>
                </a:path>
                <a:path w="183515" h="57150">
                  <a:moveTo>
                    <a:pt x="146888" y="8940"/>
                  </a:moveTo>
                  <a:lnTo>
                    <a:pt x="146164" y="10388"/>
                  </a:lnTo>
                  <a:lnTo>
                    <a:pt x="146685" y="9525"/>
                  </a:lnTo>
                  <a:lnTo>
                    <a:pt x="146888" y="8940"/>
                  </a:lnTo>
                  <a:close/>
                </a:path>
                <a:path w="183515" h="57150">
                  <a:moveTo>
                    <a:pt x="147624" y="41668"/>
                  </a:moveTo>
                  <a:lnTo>
                    <a:pt x="147015" y="37084"/>
                  </a:lnTo>
                  <a:lnTo>
                    <a:pt x="146989" y="37719"/>
                  </a:lnTo>
                  <a:lnTo>
                    <a:pt x="146392" y="38874"/>
                  </a:lnTo>
                  <a:lnTo>
                    <a:pt x="146507" y="41440"/>
                  </a:lnTo>
                  <a:lnTo>
                    <a:pt x="146989" y="37769"/>
                  </a:lnTo>
                  <a:lnTo>
                    <a:pt x="146862" y="42164"/>
                  </a:lnTo>
                  <a:lnTo>
                    <a:pt x="147624" y="41668"/>
                  </a:lnTo>
                  <a:close/>
                </a:path>
                <a:path w="183515" h="57150">
                  <a:moveTo>
                    <a:pt x="151396" y="17272"/>
                  </a:moveTo>
                  <a:lnTo>
                    <a:pt x="151117" y="17322"/>
                  </a:lnTo>
                  <a:lnTo>
                    <a:pt x="151269" y="17716"/>
                  </a:lnTo>
                  <a:lnTo>
                    <a:pt x="151396" y="17272"/>
                  </a:lnTo>
                  <a:close/>
                </a:path>
                <a:path w="183515" h="57150">
                  <a:moveTo>
                    <a:pt x="152361" y="13931"/>
                  </a:moveTo>
                  <a:lnTo>
                    <a:pt x="151942" y="14478"/>
                  </a:lnTo>
                  <a:lnTo>
                    <a:pt x="152209" y="15494"/>
                  </a:lnTo>
                  <a:lnTo>
                    <a:pt x="152361" y="13931"/>
                  </a:lnTo>
                  <a:close/>
                </a:path>
                <a:path w="183515" h="57150">
                  <a:moveTo>
                    <a:pt x="157505" y="21475"/>
                  </a:moveTo>
                  <a:lnTo>
                    <a:pt x="157251" y="19773"/>
                  </a:lnTo>
                  <a:lnTo>
                    <a:pt x="157035" y="21488"/>
                  </a:lnTo>
                  <a:lnTo>
                    <a:pt x="157327" y="21069"/>
                  </a:lnTo>
                  <a:lnTo>
                    <a:pt x="157505" y="21475"/>
                  </a:lnTo>
                  <a:close/>
                </a:path>
                <a:path w="183515" h="57150">
                  <a:moveTo>
                    <a:pt x="157619" y="22123"/>
                  </a:moveTo>
                  <a:lnTo>
                    <a:pt x="157607" y="21755"/>
                  </a:lnTo>
                  <a:lnTo>
                    <a:pt x="157568" y="21564"/>
                  </a:lnTo>
                  <a:lnTo>
                    <a:pt x="157619" y="22123"/>
                  </a:lnTo>
                  <a:close/>
                </a:path>
                <a:path w="183515" h="57150">
                  <a:moveTo>
                    <a:pt x="161429" y="14935"/>
                  </a:moveTo>
                  <a:lnTo>
                    <a:pt x="161353" y="15786"/>
                  </a:lnTo>
                  <a:lnTo>
                    <a:pt x="161404" y="15290"/>
                  </a:lnTo>
                  <a:lnTo>
                    <a:pt x="161429" y="14935"/>
                  </a:lnTo>
                  <a:close/>
                </a:path>
                <a:path w="183515" h="57150">
                  <a:moveTo>
                    <a:pt x="161442" y="26606"/>
                  </a:moveTo>
                  <a:lnTo>
                    <a:pt x="161277" y="27051"/>
                  </a:lnTo>
                  <a:lnTo>
                    <a:pt x="161175" y="27724"/>
                  </a:lnTo>
                  <a:lnTo>
                    <a:pt x="161442" y="26606"/>
                  </a:lnTo>
                  <a:close/>
                </a:path>
                <a:path w="183515" h="57150">
                  <a:moveTo>
                    <a:pt x="163093" y="35814"/>
                  </a:moveTo>
                  <a:lnTo>
                    <a:pt x="162877" y="37211"/>
                  </a:lnTo>
                  <a:lnTo>
                    <a:pt x="163093" y="35814"/>
                  </a:lnTo>
                  <a:close/>
                </a:path>
                <a:path w="183515" h="57150">
                  <a:moveTo>
                    <a:pt x="163512" y="38468"/>
                  </a:moveTo>
                  <a:lnTo>
                    <a:pt x="163487" y="39611"/>
                  </a:lnTo>
                  <a:lnTo>
                    <a:pt x="163499" y="39319"/>
                  </a:lnTo>
                  <a:lnTo>
                    <a:pt x="163512" y="38468"/>
                  </a:lnTo>
                  <a:close/>
                </a:path>
                <a:path w="183515" h="57150">
                  <a:moveTo>
                    <a:pt x="165646" y="15836"/>
                  </a:moveTo>
                  <a:lnTo>
                    <a:pt x="165163" y="17957"/>
                  </a:lnTo>
                  <a:lnTo>
                    <a:pt x="165290" y="17970"/>
                  </a:lnTo>
                  <a:lnTo>
                    <a:pt x="165379" y="17360"/>
                  </a:lnTo>
                  <a:lnTo>
                    <a:pt x="165646" y="15836"/>
                  </a:lnTo>
                  <a:close/>
                </a:path>
                <a:path w="183515" h="57150">
                  <a:moveTo>
                    <a:pt x="166052" y="35433"/>
                  </a:moveTo>
                  <a:lnTo>
                    <a:pt x="165811" y="33147"/>
                  </a:lnTo>
                  <a:lnTo>
                    <a:pt x="165366" y="36576"/>
                  </a:lnTo>
                  <a:lnTo>
                    <a:pt x="165900" y="36449"/>
                  </a:lnTo>
                  <a:lnTo>
                    <a:pt x="166014" y="35814"/>
                  </a:lnTo>
                  <a:lnTo>
                    <a:pt x="166052" y="35433"/>
                  </a:lnTo>
                  <a:close/>
                </a:path>
                <a:path w="183515" h="57150">
                  <a:moveTo>
                    <a:pt x="169125" y="40424"/>
                  </a:moveTo>
                  <a:lnTo>
                    <a:pt x="168833" y="42379"/>
                  </a:lnTo>
                  <a:lnTo>
                    <a:pt x="169049" y="41008"/>
                  </a:lnTo>
                  <a:lnTo>
                    <a:pt x="169125" y="40462"/>
                  </a:lnTo>
                  <a:close/>
                </a:path>
                <a:path w="183515" h="57150">
                  <a:moveTo>
                    <a:pt x="170789" y="17818"/>
                  </a:moveTo>
                  <a:lnTo>
                    <a:pt x="170675" y="17602"/>
                  </a:lnTo>
                  <a:lnTo>
                    <a:pt x="170078" y="22072"/>
                  </a:lnTo>
                  <a:lnTo>
                    <a:pt x="169786" y="24041"/>
                  </a:lnTo>
                  <a:lnTo>
                    <a:pt x="170091" y="22199"/>
                  </a:lnTo>
                  <a:lnTo>
                    <a:pt x="170294" y="21336"/>
                  </a:lnTo>
                  <a:lnTo>
                    <a:pt x="170434" y="20993"/>
                  </a:lnTo>
                  <a:lnTo>
                    <a:pt x="170789" y="17818"/>
                  </a:lnTo>
                  <a:close/>
                </a:path>
                <a:path w="183515" h="57150">
                  <a:moveTo>
                    <a:pt x="171005" y="42545"/>
                  </a:moveTo>
                  <a:lnTo>
                    <a:pt x="170891" y="42799"/>
                  </a:lnTo>
                  <a:lnTo>
                    <a:pt x="170764" y="44107"/>
                  </a:lnTo>
                  <a:lnTo>
                    <a:pt x="171005" y="42545"/>
                  </a:lnTo>
                  <a:close/>
                </a:path>
                <a:path w="183515" h="57150">
                  <a:moveTo>
                    <a:pt x="171018" y="45339"/>
                  </a:moveTo>
                  <a:lnTo>
                    <a:pt x="170903" y="44577"/>
                  </a:lnTo>
                  <a:lnTo>
                    <a:pt x="170764" y="44107"/>
                  </a:lnTo>
                  <a:lnTo>
                    <a:pt x="170408" y="46355"/>
                  </a:lnTo>
                  <a:lnTo>
                    <a:pt x="171018" y="45339"/>
                  </a:lnTo>
                  <a:close/>
                </a:path>
                <a:path w="183515" h="57150">
                  <a:moveTo>
                    <a:pt x="171907" y="19431"/>
                  </a:moveTo>
                  <a:lnTo>
                    <a:pt x="171653" y="17665"/>
                  </a:lnTo>
                  <a:lnTo>
                    <a:pt x="171792" y="16687"/>
                  </a:lnTo>
                  <a:lnTo>
                    <a:pt x="171310" y="18224"/>
                  </a:lnTo>
                  <a:lnTo>
                    <a:pt x="171183" y="18630"/>
                  </a:lnTo>
                  <a:lnTo>
                    <a:pt x="171335" y="20180"/>
                  </a:lnTo>
                  <a:lnTo>
                    <a:pt x="171907" y="19431"/>
                  </a:lnTo>
                  <a:close/>
                </a:path>
                <a:path w="183515" h="57150">
                  <a:moveTo>
                    <a:pt x="172961" y="27305"/>
                  </a:moveTo>
                  <a:lnTo>
                    <a:pt x="172402" y="27787"/>
                  </a:lnTo>
                  <a:lnTo>
                    <a:pt x="172237" y="29222"/>
                  </a:lnTo>
                  <a:lnTo>
                    <a:pt x="172961" y="27305"/>
                  </a:lnTo>
                  <a:close/>
                </a:path>
                <a:path w="183515" h="57150">
                  <a:moveTo>
                    <a:pt x="174421" y="23596"/>
                  </a:moveTo>
                  <a:lnTo>
                    <a:pt x="173685" y="23012"/>
                  </a:lnTo>
                  <a:lnTo>
                    <a:pt x="174383" y="24422"/>
                  </a:lnTo>
                  <a:lnTo>
                    <a:pt x="174421" y="23596"/>
                  </a:lnTo>
                  <a:close/>
                </a:path>
                <a:path w="183515" h="57150">
                  <a:moveTo>
                    <a:pt x="174663" y="25146"/>
                  </a:moveTo>
                  <a:lnTo>
                    <a:pt x="173786" y="28308"/>
                  </a:lnTo>
                  <a:lnTo>
                    <a:pt x="174421" y="27241"/>
                  </a:lnTo>
                  <a:lnTo>
                    <a:pt x="174548" y="25895"/>
                  </a:lnTo>
                  <a:lnTo>
                    <a:pt x="174663" y="25146"/>
                  </a:lnTo>
                  <a:close/>
                </a:path>
                <a:path w="183515" h="57150">
                  <a:moveTo>
                    <a:pt x="174739" y="23850"/>
                  </a:moveTo>
                  <a:lnTo>
                    <a:pt x="174688" y="20231"/>
                  </a:lnTo>
                  <a:lnTo>
                    <a:pt x="174561" y="20320"/>
                  </a:lnTo>
                  <a:lnTo>
                    <a:pt x="174421" y="23596"/>
                  </a:lnTo>
                  <a:lnTo>
                    <a:pt x="174739" y="23850"/>
                  </a:lnTo>
                  <a:close/>
                </a:path>
                <a:path w="183515" h="57150">
                  <a:moveTo>
                    <a:pt x="175018" y="19964"/>
                  </a:moveTo>
                  <a:lnTo>
                    <a:pt x="174612" y="14643"/>
                  </a:lnTo>
                  <a:lnTo>
                    <a:pt x="174688" y="20231"/>
                  </a:lnTo>
                  <a:lnTo>
                    <a:pt x="175018" y="19964"/>
                  </a:lnTo>
                  <a:close/>
                </a:path>
                <a:path w="183515" h="57150">
                  <a:moveTo>
                    <a:pt x="175679" y="46469"/>
                  </a:moveTo>
                  <a:lnTo>
                    <a:pt x="175526" y="46786"/>
                  </a:lnTo>
                  <a:lnTo>
                    <a:pt x="175488" y="47345"/>
                  </a:lnTo>
                  <a:lnTo>
                    <a:pt x="175679" y="46469"/>
                  </a:lnTo>
                  <a:close/>
                </a:path>
                <a:path w="183515" h="57150">
                  <a:moveTo>
                    <a:pt x="175806" y="40957"/>
                  </a:moveTo>
                  <a:lnTo>
                    <a:pt x="175196" y="43662"/>
                  </a:lnTo>
                  <a:lnTo>
                    <a:pt x="175310" y="47205"/>
                  </a:lnTo>
                  <a:lnTo>
                    <a:pt x="175526" y="46786"/>
                  </a:lnTo>
                  <a:lnTo>
                    <a:pt x="175806" y="40957"/>
                  </a:lnTo>
                  <a:close/>
                </a:path>
                <a:path w="183515" h="57150">
                  <a:moveTo>
                    <a:pt x="175983" y="44958"/>
                  </a:moveTo>
                  <a:lnTo>
                    <a:pt x="175679" y="46469"/>
                  </a:lnTo>
                  <a:lnTo>
                    <a:pt x="175793" y="46240"/>
                  </a:lnTo>
                  <a:lnTo>
                    <a:pt x="175983" y="44958"/>
                  </a:lnTo>
                  <a:close/>
                </a:path>
                <a:path w="183515" h="57150">
                  <a:moveTo>
                    <a:pt x="177038" y="44538"/>
                  </a:moveTo>
                  <a:lnTo>
                    <a:pt x="176872" y="44602"/>
                  </a:lnTo>
                  <a:lnTo>
                    <a:pt x="177038" y="44538"/>
                  </a:lnTo>
                  <a:close/>
                </a:path>
                <a:path w="183515" h="57150">
                  <a:moveTo>
                    <a:pt x="177444" y="42621"/>
                  </a:moveTo>
                  <a:lnTo>
                    <a:pt x="177253" y="43738"/>
                  </a:lnTo>
                  <a:lnTo>
                    <a:pt x="177139" y="44297"/>
                  </a:lnTo>
                  <a:lnTo>
                    <a:pt x="177038" y="44538"/>
                  </a:lnTo>
                  <a:lnTo>
                    <a:pt x="177152" y="44399"/>
                  </a:lnTo>
                  <a:lnTo>
                    <a:pt x="177304" y="43649"/>
                  </a:lnTo>
                  <a:lnTo>
                    <a:pt x="177444" y="42621"/>
                  </a:lnTo>
                  <a:close/>
                </a:path>
                <a:path w="183515" h="57150">
                  <a:moveTo>
                    <a:pt x="177507" y="43789"/>
                  </a:moveTo>
                  <a:lnTo>
                    <a:pt x="177380" y="43992"/>
                  </a:lnTo>
                  <a:lnTo>
                    <a:pt x="177304" y="44157"/>
                  </a:lnTo>
                  <a:lnTo>
                    <a:pt x="177215" y="44310"/>
                  </a:lnTo>
                  <a:lnTo>
                    <a:pt x="177177" y="44589"/>
                  </a:lnTo>
                  <a:lnTo>
                    <a:pt x="177139" y="44843"/>
                  </a:lnTo>
                  <a:lnTo>
                    <a:pt x="177076" y="45135"/>
                  </a:lnTo>
                  <a:lnTo>
                    <a:pt x="177203" y="44894"/>
                  </a:lnTo>
                  <a:lnTo>
                    <a:pt x="177342" y="44411"/>
                  </a:lnTo>
                  <a:lnTo>
                    <a:pt x="177507" y="43789"/>
                  </a:lnTo>
                  <a:close/>
                </a:path>
                <a:path w="183515" h="57150">
                  <a:moveTo>
                    <a:pt x="178676" y="26250"/>
                  </a:moveTo>
                  <a:lnTo>
                    <a:pt x="178435" y="26847"/>
                  </a:lnTo>
                  <a:lnTo>
                    <a:pt x="178536" y="26619"/>
                  </a:lnTo>
                  <a:lnTo>
                    <a:pt x="178612" y="26441"/>
                  </a:lnTo>
                  <a:lnTo>
                    <a:pt x="178676" y="26250"/>
                  </a:lnTo>
                  <a:close/>
                </a:path>
                <a:path w="183515" h="57150">
                  <a:moveTo>
                    <a:pt x="178765" y="37719"/>
                  </a:moveTo>
                  <a:lnTo>
                    <a:pt x="178587" y="35306"/>
                  </a:lnTo>
                  <a:lnTo>
                    <a:pt x="178536" y="35814"/>
                  </a:lnTo>
                  <a:lnTo>
                    <a:pt x="178422" y="37338"/>
                  </a:lnTo>
                  <a:lnTo>
                    <a:pt x="178765" y="37719"/>
                  </a:lnTo>
                  <a:close/>
                </a:path>
                <a:path w="183515" h="57150">
                  <a:moveTo>
                    <a:pt x="179412" y="30480"/>
                  </a:moveTo>
                  <a:lnTo>
                    <a:pt x="177927" y="35814"/>
                  </a:lnTo>
                  <a:lnTo>
                    <a:pt x="178054" y="34036"/>
                  </a:lnTo>
                  <a:lnTo>
                    <a:pt x="178295" y="31750"/>
                  </a:lnTo>
                  <a:lnTo>
                    <a:pt x="178460" y="30353"/>
                  </a:lnTo>
                  <a:lnTo>
                    <a:pt x="178930" y="29464"/>
                  </a:lnTo>
                  <a:lnTo>
                    <a:pt x="178904" y="26162"/>
                  </a:lnTo>
                  <a:lnTo>
                    <a:pt x="178155" y="31750"/>
                  </a:lnTo>
                  <a:lnTo>
                    <a:pt x="178193" y="30734"/>
                  </a:lnTo>
                  <a:lnTo>
                    <a:pt x="178206" y="29845"/>
                  </a:lnTo>
                  <a:lnTo>
                    <a:pt x="178231" y="28829"/>
                  </a:lnTo>
                  <a:lnTo>
                    <a:pt x="178358" y="27178"/>
                  </a:lnTo>
                  <a:lnTo>
                    <a:pt x="178435" y="26924"/>
                  </a:lnTo>
                  <a:lnTo>
                    <a:pt x="177685" y="28829"/>
                  </a:lnTo>
                  <a:lnTo>
                    <a:pt x="177927" y="27686"/>
                  </a:lnTo>
                  <a:lnTo>
                    <a:pt x="178041" y="26606"/>
                  </a:lnTo>
                  <a:lnTo>
                    <a:pt x="178257" y="24130"/>
                  </a:lnTo>
                  <a:lnTo>
                    <a:pt x="178409" y="25146"/>
                  </a:lnTo>
                  <a:lnTo>
                    <a:pt x="178333" y="24130"/>
                  </a:lnTo>
                  <a:lnTo>
                    <a:pt x="178092" y="21209"/>
                  </a:lnTo>
                  <a:lnTo>
                    <a:pt x="176364" y="29845"/>
                  </a:lnTo>
                  <a:lnTo>
                    <a:pt x="176720" y="24892"/>
                  </a:lnTo>
                  <a:lnTo>
                    <a:pt x="176847" y="24384"/>
                  </a:lnTo>
                  <a:lnTo>
                    <a:pt x="175526" y="26289"/>
                  </a:lnTo>
                  <a:lnTo>
                    <a:pt x="175450" y="26924"/>
                  </a:lnTo>
                  <a:lnTo>
                    <a:pt x="175895" y="28702"/>
                  </a:lnTo>
                  <a:lnTo>
                    <a:pt x="176022" y="29464"/>
                  </a:lnTo>
                  <a:lnTo>
                    <a:pt x="174409" y="34925"/>
                  </a:lnTo>
                  <a:lnTo>
                    <a:pt x="174637" y="32258"/>
                  </a:lnTo>
                  <a:lnTo>
                    <a:pt x="174790" y="30353"/>
                  </a:lnTo>
                  <a:lnTo>
                    <a:pt x="175018" y="27686"/>
                  </a:lnTo>
                  <a:lnTo>
                    <a:pt x="175425" y="22733"/>
                  </a:lnTo>
                  <a:lnTo>
                    <a:pt x="174650" y="27686"/>
                  </a:lnTo>
                  <a:lnTo>
                    <a:pt x="174447" y="27241"/>
                  </a:lnTo>
                  <a:lnTo>
                    <a:pt x="173786" y="30353"/>
                  </a:lnTo>
                  <a:lnTo>
                    <a:pt x="173786" y="28321"/>
                  </a:lnTo>
                  <a:lnTo>
                    <a:pt x="173786" y="25781"/>
                  </a:lnTo>
                  <a:lnTo>
                    <a:pt x="171894" y="32258"/>
                  </a:lnTo>
                  <a:lnTo>
                    <a:pt x="171958" y="31750"/>
                  </a:lnTo>
                  <a:lnTo>
                    <a:pt x="172008" y="31242"/>
                  </a:lnTo>
                  <a:lnTo>
                    <a:pt x="172173" y="29845"/>
                  </a:lnTo>
                  <a:lnTo>
                    <a:pt x="172237" y="29222"/>
                  </a:lnTo>
                  <a:lnTo>
                    <a:pt x="172008" y="29845"/>
                  </a:lnTo>
                  <a:lnTo>
                    <a:pt x="172123" y="28702"/>
                  </a:lnTo>
                  <a:lnTo>
                    <a:pt x="172072" y="28067"/>
                  </a:lnTo>
                  <a:lnTo>
                    <a:pt x="172199" y="28067"/>
                  </a:lnTo>
                  <a:lnTo>
                    <a:pt x="172402" y="27787"/>
                  </a:lnTo>
                  <a:lnTo>
                    <a:pt x="172783" y="24384"/>
                  </a:lnTo>
                  <a:lnTo>
                    <a:pt x="172351" y="26644"/>
                  </a:lnTo>
                  <a:lnTo>
                    <a:pt x="172910" y="21463"/>
                  </a:lnTo>
                  <a:lnTo>
                    <a:pt x="171107" y="31242"/>
                  </a:lnTo>
                  <a:lnTo>
                    <a:pt x="171221" y="26289"/>
                  </a:lnTo>
                  <a:lnTo>
                    <a:pt x="171767" y="22987"/>
                  </a:lnTo>
                  <a:lnTo>
                    <a:pt x="171996" y="25400"/>
                  </a:lnTo>
                  <a:lnTo>
                    <a:pt x="171958" y="22987"/>
                  </a:lnTo>
                  <a:lnTo>
                    <a:pt x="171932" y="21463"/>
                  </a:lnTo>
                  <a:lnTo>
                    <a:pt x="170688" y="28702"/>
                  </a:lnTo>
                  <a:lnTo>
                    <a:pt x="170738" y="27559"/>
                  </a:lnTo>
                  <a:lnTo>
                    <a:pt x="170764" y="26797"/>
                  </a:lnTo>
                  <a:lnTo>
                    <a:pt x="171081" y="19685"/>
                  </a:lnTo>
                  <a:lnTo>
                    <a:pt x="170497" y="20955"/>
                  </a:lnTo>
                  <a:lnTo>
                    <a:pt x="170370" y="21590"/>
                  </a:lnTo>
                  <a:lnTo>
                    <a:pt x="169697" y="26797"/>
                  </a:lnTo>
                  <a:lnTo>
                    <a:pt x="169430" y="25146"/>
                  </a:lnTo>
                  <a:lnTo>
                    <a:pt x="169151" y="23368"/>
                  </a:lnTo>
                  <a:lnTo>
                    <a:pt x="168135" y="25146"/>
                  </a:lnTo>
                  <a:lnTo>
                    <a:pt x="168236" y="24511"/>
                  </a:lnTo>
                  <a:lnTo>
                    <a:pt x="168351" y="23749"/>
                  </a:lnTo>
                  <a:lnTo>
                    <a:pt x="168313" y="23114"/>
                  </a:lnTo>
                  <a:lnTo>
                    <a:pt x="167093" y="21844"/>
                  </a:lnTo>
                  <a:lnTo>
                    <a:pt x="166611" y="19697"/>
                  </a:lnTo>
                  <a:lnTo>
                    <a:pt x="165925" y="24511"/>
                  </a:lnTo>
                  <a:lnTo>
                    <a:pt x="165328" y="23368"/>
                  </a:lnTo>
                  <a:lnTo>
                    <a:pt x="164630" y="24511"/>
                  </a:lnTo>
                  <a:lnTo>
                    <a:pt x="164922" y="22098"/>
                  </a:lnTo>
                  <a:lnTo>
                    <a:pt x="164998" y="21463"/>
                  </a:lnTo>
                  <a:lnTo>
                    <a:pt x="165112" y="20701"/>
                  </a:lnTo>
                  <a:lnTo>
                    <a:pt x="165328" y="19558"/>
                  </a:lnTo>
                  <a:lnTo>
                    <a:pt x="165811" y="18034"/>
                  </a:lnTo>
                  <a:lnTo>
                    <a:pt x="165290" y="18034"/>
                  </a:lnTo>
                  <a:lnTo>
                    <a:pt x="164960" y="19939"/>
                  </a:lnTo>
                  <a:lnTo>
                    <a:pt x="164719" y="20701"/>
                  </a:lnTo>
                  <a:lnTo>
                    <a:pt x="164274" y="21463"/>
                  </a:lnTo>
                  <a:lnTo>
                    <a:pt x="164909" y="17145"/>
                  </a:lnTo>
                  <a:lnTo>
                    <a:pt x="164198" y="17272"/>
                  </a:lnTo>
                  <a:lnTo>
                    <a:pt x="162953" y="22098"/>
                  </a:lnTo>
                  <a:lnTo>
                    <a:pt x="162420" y="19050"/>
                  </a:lnTo>
                  <a:lnTo>
                    <a:pt x="161963" y="22987"/>
                  </a:lnTo>
                  <a:lnTo>
                    <a:pt x="161836" y="30353"/>
                  </a:lnTo>
                  <a:lnTo>
                    <a:pt x="161721" y="30861"/>
                  </a:lnTo>
                  <a:lnTo>
                    <a:pt x="160642" y="33147"/>
                  </a:lnTo>
                  <a:lnTo>
                    <a:pt x="161124" y="28282"/>
                  </a:lnTo>
                  <a:lnTo>
                    <a:pt x="161099" y="28067"/>
                  </a:lnTo>
                  <a:lnTo>
                    <a:pt x="161175" y="27724"/>
                  </a:lnTo>
                  <a:lnTo>
                    <a:pt x="161099" y="28054"/>
                  </a:lnTo>
                  <a:lnTo>
                    <a:pt x="161074" y="27686"/>
                  </a:lnTo>
                  <a:lnTo>
                    <a:pt x="161061" y="27432"/>
                  </a:lnTo>
                  <a:lnTo>
                    <a:pt x="161175" y="26543"/>
                  </a:lnTo>
                  <a:lnTo>
                    <a:pt x="161074" y="26289"/>
                  </a:lnTo>
                  <a:lnTo>
                    <a:pt x="161201" y="24257"/>
                  </a:lnTo>
                  <a:lnTo>
                    <a:pt x="161239" y="23876"/>
                  </a:lnTo>
                  <a:lnTo>
                    <a:pt x="161340" y="22987"/>
                  </a:lnTo>
                  <a:lnTo>
                    <a:pt x="160997" y="23876"/>
                  </a:lnTo>
                  <a:lnTo>
                    <a:pt x="161239" y="22098"/>
                  </a:lnTo>
                  <a:lnTo>
                    <a:pt x="161366" y="21336"/>
                  </a:lnTo>
                  <a:lnTo>
                    <a:pt x="161442" y="21082"/>
                  </a:lnTo>
                  <a:lnTo>
                    <a:pt x="161455" y="22733"/>
                  </a:lnTo>
                  <a:lnTo>
                    <a:pt x="161594" y="21996"/>
                  </a:lnTo>
                  <a:lnTo>
                    <a:pt x="161556" y="22352"/>
                  </a:lnTo>
                  <a:lnTo>
                    <a:pt x="161302" y="25895"/>
                  </a:lnTo>
                  <a:lnTo>
                    <a:pt x="161721" y="23876"/>
                  </a:lnTo>
                  <a:lnTo>
                    <a:pt x="161607" y="21971"/>
                  </a:lnTo>
                  <a:lnTo>
                    <a:pt x="161632" y="21844"/>
                  </a:lnTo>
                  <a:lnTo>
                    <a:pt x="161569" y="21209"/>
                  </a:lnTo>
                  <a:lnTo>
                    <a:pt x="161493" y="21082"/>
                  </a:lnTo>
                  <a:lnTo>
                    <a:pt x="161378" y="20574"/>
                  </a:lnTo>
                  <a:lnTo>
                    <a:pt x="161251" y="19558"/>
                  </a:lnTo>
                  <a:lnTo>
                    <a:pt x="161302" y="16637"/>
                  </a:lnTo>
                  <a:lnTo>
                    <a:pt x="161099" y="18669"/>
                  </a:lnTo>
                  <a:lnTo>
                    <a:pt x="160858" y="20701"/>
                  </a:lnTo>
                  <a:lnTo>
                    <a:pt x="160743" y="20955"/>
                  </a:lnTo>
                  <a:lnTo>
                    <a:pt x="160540" y="21209"/>
                  </a:lnTo>
                  <a:lnTo>
                    <a:pt x="159842" y="21336"/>
                  </a:lnTo>
                  <a:lnTo>
                    <a:pt x="160070" y="20320"/>
                  </a:lnTo>
                  <a:lnTo>
                    <a:pt x="160604" y="17907"/>
                  </a:lnTo>
                  <a:lnTo>
                    <a:pt x="160502" y="15748"/>
                  </a:lnTo>
                  <a:lnTo>
                    <a:pt x="160096" y="17907"/>
                  </a:lnTo>
                  <a:lnTo>
                    <a:pt x="159905" y="15621"/>
                  </a:lnTo>
                  <a:lnTo>
                    <a:pt x="159385" y="20320"/>
                  </a:lnTo>
                  <a:lnTo>
                    <a:pt x="159194" y="20320"/>
                  </a:lnTo>
                  <a:lnTo>
                    <a:pt x="159321" y="18796"/>
                  </a:lnTo>
                  <a:lnTo>
                    <a:pt x="159448" y="16764"/>
                  </a:lnTo>
                  <a:lnTo>
                    <a:pt x="158889" y="18796"/>
                  </a:lnTo>
                  <a:lnTo>
                    <a:pt x="157759" y="17272"/>
                  </a:lnTo>
                  <a:lnTo>
                    <a:pt x="157632" y="22733"/>
                  </a:lnTo>
                  <a:lnTo>
                    <a:pt x="155994" y="27432"/>
                  </a:lnTo>
                  <a:lnTo>
                    <a:pt x="155841" y="25146"/>
                  </a:lnTo>
                  <a:lnTo>
                    <a:pt x="155803" y="24511"/>
                  </a:lnTo>
                  <a:lnTo>
                    <a:pt x="155638" y="21971"/>
                  </a:lnTo>
                  <a:lnTo>
                    <a:pt x="155638" y="21844"/>
                  </a:lnTo>
                  <a:lnTo>
                    <a:pt x="155511" y="19939"/>
                  </a:lnTo>
                  <a:lnTo>
                    <a:pt x="154178" y="21844"/>
                  </a:lnTo>
                  <a:lnTo>
                    <a:pt x="154330" y="20193"/>
                  </a:lnTo>
                  <a:lnTo>
                    <a:pt x="153479" y="21971"/>
                  </a:lnTo>
                  <a:lnTo>
                    <a:pt x="152730" y="21209"/>
                  </a:lnTo>
                  <a:lnTo>
                    <a:pt x="151930" y="24511"/>
                  </a:lnTo>
                  <a:lnTo>
                    <a:pt x="151726" y="24511"/>
                  </a:lnTo>
                  <a:lnTo>
                    <a:pt x="151726" y="22606"/>
                  </a:lnTo>
                  <a:lnTo>
                    <a:pt x="151841" y="20701"/>
                  </a:lnTo>
                  <a:lnTo>
                    <a:pt x="151980" y="19685"/>
                  </a:lnTo>
                  <a:lnTo>
                    <a:pt x="151358" y="20828"/>
                  </a:lnTo>
                  <a:lnTo>
                    <a:pt x="151130" y="22606"/>
                  </a:lnTo>
                  <a:lnTo>
                    <a:pt x="150660" y="20066"/>
                  </a:lnTo>
                  <a:lnTo>
                    <a:pt x="150774" y="19431"/>
                  </a:lnTo>
                  <a:lnTo>
                    <a:pt x="151003" y="18669"/>
                  </a:lnTo>
                  <a:lnTo>
                    <a:pt x="151104" y="18288"/>
                  </a:lnTo>
                  <a:lnTo>
                    <a:pt x="151218" y="17907"/>
                  </a:lnTo>
                  <a:lnTo>
                    <a:pt x="151091" y="17729"/>
                  </a:lnTo>
                  <a:lnTo>
                    <a:pt x="151244" y="17830"/>
                  </a:lnTo>
                  <a:lnTo>
                    <a:pt x="151117" y="17322"/>
                  </a:lnTo>
                  <a:lnTo>
                    <a:pt x="150876" y="16713"/>
                  </a:lnTo>
                  <a:lnTo>
                    <a:pt x="150863" y="13970"/>
                  </a:lnTo>
                  <a:lnTo>
                    <a:pt x="149758" y="18288"/>
                  </a:lnTo>
                  <a:lnTo>
                    <a:pt x="149834" y="17780"/>
                  </a:lnTo>
                  <a:lnTo>
                    <a:pt x="150291" y="14732"/>
                  </a:lnTo>
                  <a:lnTo>
                    <a:pt x="150215" y="13970"/>
                  </a:lnTo>
                  <a:lnTo>
                    <a:pt x="149707" y="13081"/>
                  </a:lnTo>
                  <a:lnTo>
                    <a:pt x="149491" y="13716"/>
                  </a:lnTo>
                  <a:lnTo>
                    <a:pt x="149377" y="17399"/>
                  </a:lnTo>
                  <a:lnTo>
                    <a:pt x="149072" y="17780"/>
                  </a:lnTo>
                  <a:lnTo>
                    <a:pt x="148590" y="17145"/>
                  </a:lnTo>
                  <a:lnTo>
                    <a:pt x="148691" y="15367"/>
                  </a:lnTo>
                  <a:lnTo>
                    <a:pt x="149059" y="12319"/>
                  </a:lnTo>
                  <a:lnTo>
                    <a:pt x="148958" y="11430"/>
                  </a:lnTo>
                  <a:lnTo>
                    <a:pt x="148234" y="10414"/>
                  </a:lnTo>
                  <a:lnTo>
                    <a:pt x="146951" y="13589"/>
                  </a:lnTo>
                  <a:lnTo>
                    <a:pt x="146050" y="15367"/>
                  </a:lnTo>
                  <a:lnTo>
                    <a:pt x="145986" y="14922"/>
                  </a:lnTo>
                  <a:lnTo>
                    <a:pt x="145402" y="18669"/>
                  </a:lnTo>
                  <a:lnTo>
                    <a:pt x="144919" y="18034"/>
                  </a:lnTo>
                  <a:lnTo>
                    <a:pt x="144818" y="17780"/>
                  </a:lnTo>
                  <a:lnTo>
                    <a:pt x="144767" y="10160"/>
                  </a:lnTo>
                  <a:lnTo>
                    <a:pt x="144564" y="10160"/>
                  </a:lnTo>
                  <a:lnTo>
                    <a:pt x="143916" y="7112"/>
                  </a:lnTo>
                  <a:lnTo>
                    <a:pt x="143141" y="17780"/>
                  </a:lnTo>
                  <a:lnTo>
                    <a:pt x="142367" y="15748"/>
                  </a:lnTo>
                  <a:lnTo>
                    <a:pt x="142328" y="18275"/>
                  </a:lnTo>
                  <a:lnTo>
                    <a:pt x="142074" y="22606"/>
                  </a:lnTo>
                  <a:lnTo>
                    <a:pt x="141947" y="22987"/>
                  </a:lnTo>
                  <a:lnTo>
                    <a:pt x="141262" y="24511"/>
                  </a:lnTo>
                  <a:lnTo>
                    <a:pt x="141071" y="24257"/>
                  </a:lnTo>
                  <a:lnTo>
                    <a:pt x="140779" y="23876"/>
                  </a:lnTo>
                  <a:lnTo>
                    <a:pt x="140741" y="22733"/>
                  </a:lnTo>
                  <a:lnTo>
                    <a:pt x="140843" y="20828"/>
                  </a:lnTo>
                  <a:lnTo>
                    <a:pt x="140931" y="19050"/>
                  </a:lnTo>
                  <a:lnTo>
                    <a:pt x="141058" y="16637"/>
                  </a:lnTo>
                  <a:lnTo>
                    <a:pt x="141173" y="16129"/>
                  </a:lnTo>
                  <a:lnTo>
                    <a:pt x="141592" y="14986"/>
                  </a:lnTo>
                  <a:lnTo>
                    <a:pt x="141770" y="14859"/>
                  </a:lnTo>
                  <a:lnTo>
                    <a:pt x="141732" y="15989"/>
                  </a:lnTo>
                  <a:lnTo>
                    <a:pt x="142214" y="14859"/>
                  </a:lnTo>
                  <a:lnTo>
                    <a:pt x="142278" y="14732"/>
                  </a:lnTo>
                  <a:lnTo>
                    <a:pt x="142316" y="14351"/>
                  </a:lnTo>
                  <a:lnTo>
                    <a:pt x="142240" y="12446"/>
                  </a:lnTo>
                  <a:lnTo>
                    <a:pt x="141998" y="14351"/>
                  </a:lnTo>
                  <a:lnTo>
                    <a:pt x="141935" y="13589"/>
                  </a:lnTo>
                  <a:lnTo>
                    <a:pt x="141833" y="12446"/>
                  </a:lnTo>
                  <a:lnTo>
                    <a:pt x="140995" y="12560"/>
                  </a:lnTo>
                  <a:lnTo>
                    <a:pt x="140995" y="12788"/>
                  </a:lnTo>
                  <a:lnTo>
                    <a:pt x="140919" y="12446"/>
                  </a:lnTo>
                  <a:lnTo>
                    <a:pt x="140804" y="11684"/>
                  </a:lnTo>
                  <a:lnTo>
                    <a:pt x="140601" y="10795"/>
                  </a:lnTo>
                  <a:lnTo>
                    <a:pt x="139941" y="13335"/>
                  </a:lnTo>
                  <a:lnTo>
                    <a:pt x="139230" y="11430"/>
                  </a:lnTo>
                  <a:lnTo>
                    <a:pt x="139255" y="14732"/>
                  </a:lnTo>
                  <a:lnTo>
                    <a:pt x="139128" y="14732"/>
                  </a:lnTo>
                  <a:lnTo>
                    <a:pt x="138036" y="12319"/>
                  </a:lnTo>
                  <a:lnTo>
                    <a:pt x="138328" y="18288"/>
                  </a:lnTo>
                  <a:lnTo>
                    <a:pt x="137426" y="19050"/>
                  </a:lnTo>
                  <a:lnTo>
                    <a:pt x="137325" y="17907"/>
                  </a:lnTo>
                  <a:lnTo>
                    <a:pt x="137274" y="17399"/>
                  </a:lnTo>
                  <a:lnTo>
                    <a:pt x="137325" y="15367"/>
                  </a:lnTo>
                  <a:lnTo>
                    <a:pt x="137502" y="14605"/>
                  </a:lnTo>
                  <a:lnTo>
                    <a:pt x="138036" y="12319"/>
                  </a:lnTo>
                  <a:lnTo>
                    <a:pt x="138074" y="12192"/>
                  </a:lnTo>
                  <a:lnTo>
                    <a:pt x="138010" y="12319"/>
                  </a:lnTo>
                  <a:lnTo>
                    <a:pt x="137071" y="14605"/>
                  </a:lnTo>
                  <a:lnTo>
                    <a:pt x="136740" y="12827"/>
                  </a:lnTo>
                  <a:lnTo>
                    <a:pt x="136842" y="11811"/>
                  </a:lnTo>
                  <a:lnTo>
                    <a:pt x="136893" y="11557"/>
                  </a:lnTo>
                  <a:lnTo>
                    <a:pt x="137591" y="8001"/>
                  </a:lnTo>
                  <a:lnTo>
                    <a:pt x="136575" y="11557"/>
                  </a:lnTo>
                  <a:lnTo>
                    <a:pt x="136423" y="7874"/>
                  </a:lnTo>
                  <a:lnTo>
                    <a:pt x="136309" y="5461"/>
                  </a:lnTo>
                  <a:lnTo>
                    <a:pt x="135978" y="4953"/>
                  </a:lnTo>
                  <a:lnTo>
                    <a:pt x="136067" y="4318"/>
                  </a:lnTo>
                  <a:lnTo>
                    <a:pt x="136105" y="4191"/>
                  </a:lnTo>
                  <a:lnTo>
                    <a:pt x="135699" y="4064"/>
                  </a:lnTo>
                  <a:lnTo>
                    <a:pt x="135699" y="7874"/>
                  </a:lnTo>
                  <a:lnTo>
                    <a:pt x="135496" y="7239"/>
                  </a:lnTo>
                  <a:lnTo>
                    <a:pt x="135293" y="7239"/>
                  </a:lnTo>
                  <a:lnTo>
                    <a:pt x="135394" y="5588"/>
                  </a:lnTo>
                  <a:lnTo>
                    <a:pt x="135216" y="6731"/>
                  </a:lnTo>
                  <a:lnTo>
                    <a:pt x="135115" y="12319"/>
                  </a:lnTo>
                  <a:lnTo>
                    <a:pt x="134493" y="15367"/>
                  </a:lnTo>
                  <a:lnTo>
                    <a:pt x="134366" y="14224"/>
                  </a:lnTo>
                  <a:lnTo>
                    <a:pt x="134251" y="13627"/>
                  </a:lnTo>
                  <a:lnTo>
                    <a:pt x="133388" y="17399"/>
                  </a:lnTo>
                  <a:lnTo>
                    <a:pt x="133515" y="14224"/>
                  </a:lnTo>
                  <a:lnTo>
                    <a:pt x="133591" y="12573"/>
                  </a:lnTo>
                  <a:lnTo>
                    <a:pt x="133591" y="12319"/>
                  </a:lnTo>
                  <a:lnTo>
                    <a:pt x="134251" y="13627"/>
                  </a:lnTo>
                  <a:lnTo>
                    <a:pt x="134289" y="13462"/>
                  </a:lnTo>
                  <a:lnTo>
                    <a:pt x="134302" y="13589"/>
                  </a:lnTo>
                  <a:lnTo>
                    <a:pt x="134429" y="13970"/>
                  </a:lnTo>
                  <a:lnTo>
                    <a:pt x="134493" y="14097"/>
                  </a:lnTo>
                  <a:lnTo>
                    <a:pt x="134416" y="13462"/>
                  </a:lnTo>
                  <a:lnTo>
                    <a:pt x="134302" y="12319"/>
                  </a:lnTo>
                  <a:lnTo>
                    <a:pt x="134137" y="10668"/>
                  </a:lnTo>
                  <a:lnTo>
                    <a:pt x="133781" y="7239"/>
                  </a:lnTo>
                  <a:lnTo>
                    <a:pt x="134124" y="6946"/>
                  </a:lnTo>
                  <a:lnTo>
                    <a:pt x="134251" y="5080"/>
                  </a:lnTo>
                  <a:lnTo>
                    <a:pt x="134137" y="4064"/>
                  </a:lnTo>
                  <a:lnTo>
                    <a:pt x="133578" y="508"/>
                  </a:lnTo>
                  <a:lnTo>
                    <a:pt x="133477" y="10668"/>
                  </a:lnTo>
                  <a:lnTo>
                    <a:pt x="132486" y="10541"/>
                  </a:lnTo>
                  <a:lnTo>
                    <a:pt x="132715" y="8255"/>
                  </a:lnTo>
                  <a:lnTo>
                    <a:pt x="132702" y="6565"/>
                  </a:lnTo>
                  <a:lnTo>
                    <a:pt x="132295" y="10541"/>
                  </a:lnTo>
                  <a:lnTo>
                    <a:pt x="131800" y="12573"/>
                  </a:lnTo>
                  <a:lnTo>
                    <a:pt x="131292" y="10414"/>
                  </a:lnTo>
                  <a:lnTo>
                    <a:pt x="131013" y="14224"/>
                  </a:lnTo>
                  <a:lnTo>
                    <a:pt x="130683" y="13970"/>
                  </a:lnTo>
                  <a:lnTo>
                    <a:pt x="130848" y="14465"/>
                  </a:lnTo>
                  <a:lnTo>
                    <a:pt x="130949" y="15621"/>
                  </a:lnTo>
                  <a:lnTo>
                    <a:pt x="130721" y="17907"/>
                  </a:lnTo>
                  <a:lnTo>
                    <a:pt x="130441" y="17526"/>
                  </a:lnTo>
                  <a:lnTo>
                    <a:pt x="130022" y="18161"/>
                  </a:lnTo>
                  <a:lnTo>
                    <a:pt x="129908" y="18542"/>
                  </a:lnTo>
                  <a:lnTo>
                    <a:pt x="129552" y="20828"/>
                  </a:lnTo>
                  <a:lnTo>
                    <a:pt x="129552" y="19431"/>
                  </a:lnTo>
                  <a:lnTo>
                    <a:pt x="129514" y="13970"/>
                  </a:lnTo>
                  <a:lnTo>
                    <a:pt x="129489" y="10541"/>
                  </a:lnTo>
                  <a:lnTo>
                    <a:pt x="128625" y="13970"/>
                  </a:lnTo>
                  <a:lnTo>
                    <a:pt x="128574" y="13462"/>
                  </a:lnTo>
                  <a:lnTo>
                    <a:pt x="128447" y="12319"/>
                  </a:lnTo>
                  <a:lnTo>
                    <a:pt x="128562" y="10795"/>
                  </a:lnTo>
                  <a:lnTo>
                    <a:pt x="128638" y="10287"/>
                  </a:lnTo>
                  <a:lnTo>
                    <a:pt x="128752" y="9398"/>
                  </a:lnTo>
                  <a:lnTo>
                    <a:pt x="128663" y="7239"/>
                  </a:lnTo>
                  <a:lnTo>
                    <a:pt x="127838" y="10401"/>
                  </a:lnTo>
                  <a:lnTo>
                    <a:pt x="127838" y="10604"/>
                  </a:lnTo>
                  <a:lnTo>
                    <a:pt x="127838" y="14605"/>
                  </a:lnTo>
                  <a:lnTo>
                    <a:pt x="127622" y="15875"/>
                  </a:lnTo>
                  <a:lnTo>
                    <a:pt x="127495" y="19431"/>
                  </a:lnTo>
                  <a:lnTo>
                    <a:pt x="127368" y="17272"/>
                  </a:lnTo>
                  <a:lnTo>
                    <a:pt x="127330" y="15875"/>
                  </a:lnTo>
                  <a:lnTo>
                    <a:pt x="127304" y="15240"/>
                  </a:lnTo>
                  <a:lnTo>
                    <a:pt x="127266" y="15367"/>
                  </a:lnTo>
                  <a:lnTo>
                    <a:pt x="127228" y="13716"/>
                  </a:lnTo>
                  <a:lnTo>
                    <a:pt x="127304" y="15240"/>
                  </a:lnTo>
                  <a:lnTo>
                    <a:pt x="127660" y="13716"/>
                  </a:lnTo>
                  <a:lnTo>
                    <a:pt x="127723" y="13462"/>
                  </a:lnTo>
                  <a:lnTo>
                    <a:pt x="127838" y="14605"/>
                  </a:lnTo>
                  <a:lnTo>
                    <a:pt x="127838" y="10604"/>
                  </a:lnTo>
                  <a:lnTo>
                    <a:pt x="126758" y="15875"/>
                  </a:lnTo>
                  <a:lnTo>
                    <a:pt x="126987" y="15875"/>
                  </a:lnTo>
                  <a:lnTo>
                    <a:pt x="126238" y="22733"/>
                  </a:lnTo>
                  <a:lnTo>
                    <a:pt x="126149" y="21971"/>
                  </a:lnTo>
                  <a:lnTo>
                    <a:pt x="125920" y="19939"/>
                  </a:lnTo>
                  <a:lnTo>
                    <a:pt x="125806" y="18846"/>
                  </a:lnTo>
                  <a:lnTo>
                    <a:pt x="125882" y="17145"/>
                  </a:lnTo>
                  <a:lnTo>
                    <a:pt x="126034" y="14224"/>
                  </a:lnTo>
                  <a:lnTo>
                    <a:pt x="126149" y="11811"/>
                  </a:lnTo>
                  <a:lnTo>
                    <a:pt x="126034" y="8001"/>
                  </a:lnTo>
                  <a:lnTo>
                    <a:pt x="125526" y="5080"/>
                  </a:lnTo>
                  <a:lnTo>
                    <a:pt x="124345" y="14224"/>
                  </a:lnTo>
                  <a:lnTo>
                    <a:pt x="123215" y="11684"/>
                  </a:lnTo>
                  <a:lnTo>
                    <a:pt x="123342" y="12319"/>
                  </a:lnTo>
                  <a:lnTo>
                    <a:pt x="123456" y="14478"/>
                  </a:lnTo>
                  <a:lnTo>
                    <a:pt x="123215" y="17145"/>
                  </a:lnTo>
                  <a:lnTo>
                    <a:pt x="122974" y="15367"/>
                  </a:lnTo>
                  <a:lnTo>
                    <a:pt x="122758" y="13843"/>
                  </a:lnTo>
                  <a:lnTo>
                    <a:pt x="122301" y="15367"/>
                  </a:lnTo>
                  <a:lnTo>
                    <a:pt x="122313" y="15113"/>
                  </a:lnTo>
                  <a:lnTo>
                    <a:pt x="122428" y="12827"/>
                  </a:lnTo>
                  <a:lnTo>
                    <a:pt x="122339" y="11430"/>
                  </a:lnTo>
                  <a:lnTo>
                    <a:pt x="122212" y="9906"/>
                  </a:lnTo>
                  <a:lnTo>
                    <a:pt x="122174" y="9144"/>
                  </a:lnTo>
                  <a:lnTo>
                    <a:pt x="122097" y="11430"/>
                  </a:lnTo>
                  <a:lnTo>
                    <a:pt x="121272" y="8890"/>
                  </a:lnTo>
                  <a:lnTo>
                    <a:pt x="120904" y="15113"/>
                  </a:lnTo>
                  <a:lnTo>
                    <a:pt x="120535" y="11049"/>
                  </a:lnTo>
                  <a:lnTo>
                    <a:pt x="120446" y="10795"/>
                  </a:lnTo>
                  <a:lnTo>
                    <a:pt x="119583" y="9271"/>
                  </a:lnTo>
                  <a:lnTo>
                    <a:pt x="119037" y="19939"/>
                  </a:lnTo>
                  <a:lnTo>
                    <a:pt x="118224" y="18923"/>
                  </a:lnTo>
                  <a:lnTo>
                    <a:pt x="118198" y="18161"/>
                  </a:lnTo>
                  <a:lnTo>
                    <a:pt x="118389" y="16510"/>
                  </a:lnTo>
                  <a:lnTo>
                    <a:pt x="118516" y="15494"/>
                  </a:lnTo>
                  <a:lnTo>
                    <a:pt x="118389" y="14465"/>
                  </a:lnTo>
                  <a:lnTo>
                    <a:pt x="118275" y="13716"/>
                  </a:lnTo>
                  <a:lnTo>
                    <a:pt x="118376" y="12407"/>
                  </a:lnTo>
                  <a:lnTo>
                    <a:pt x="118910" y="10668"/>
                  </a:lnTo>
                  <a:lnTo>
                    <a:pt x="118592" y="10668"/>
                  </a:lnTo>
                  <a:lnTo>
                    <a:pt x="118325" y="10033"/>
                  </a:lnTo>
                  <a:lnTo>
                    <a:pt x="118237" y="12319"/>
                  </a:lnTo>
                  <a:lnTo>
                    <a:pt x="118122" y="10287"/>
                  </a:lnTo>
                  <a:lnTo>
                    <a:pt x="117195" y="16510"/>
                  </a:lnTo>
                  <a:lnTo>
                    <a:pt x="117017" y="13462"/>
                  </a:lnTo>
                  <a:lnTo>
                    <a:pt x="116903" y="14224"/>
                  </a:lnTo>
                  <a:lnTo>
                    <a:pt x="116789" y="15494"/>
                  </a:lnTo>
                  <a:lnTo>
                    <a:pt x="116662" y="18161"/>
                  </a:lnTo>
                  <a:lnTo>
                    <a:pt x="116319" y="17907"/>
                  </a:lnTo>
                  <a:lnTo>
                    <a:pt x="115912" y="18275"/>
                  </a:lnTo>
                  <a:lnTo>
                    <a:pt x="115836" y="19812"/>
                  </a:lnTo>
                  <a:lnTo>
                    <a:pt x="115951" y="21971"/>
                  </a:lnTo>
                  <a:lnTo>
                    <a:pt x="115227" y="17780"/>
                  </a:lnTo>
                  <a:lnTo>
                    <a:pt x="114249" y="17526"/>
                  </a:lnTo>
                  <a:lnTo>
                    <a:pt x="113271" y="17526"/>
                  </a:lnTo>
                  <a:lnTo>
                    <a:pt x="113042" y="16383"/>
                  </a:lnTo>
                  <a:lnTo>
                    <a:pt x="112585" y="14097"/>
                  </a:lnTo>
                  <a:lnTo>
                    <a:pt x="110985" y="16129"/>
                  </a:lnTo>
                  <a:lnTo>
                    <a:pt x="110350" y="16383"/>
                  </a:lnTo>
                  <a:lnTo>
                    <a:pt x="110388" y="14770"/>
                  </a:lnTo>
                  <a:lnTo>
                    <a:pt x="110515" y="15113"/>
                  </a:lnTo>
                  <a:lnTo>
                    <a:pt x="110401" y="14732"/>
                  </a:lnTo>
                  <a:lnTo>
                    <a:pt x="109677" y="12192"/>
                  </a:lnTo>
                  <a:lnTo>
                    <a:pt x="109766" y="24257"/>
                  </a:lnTo>
                  <a:lnTo>
                    <a:pt x="109270" y="22479"/>
                  </a:lnTo>
                  <a:lnTo>
                    <a:pt x="108877" y="21082"/>
                  </a:lnTo>
                  <a:lnTo>
                    <a:pt x="108762" y="19812"/>
                  </a:lnTo>
                  <a:lnTo>
                    <a:pt x="108445" y="15748"/>
                  </a:lnTo>
                  <a:lnTo>
                    <a:pt x="109435" y="18161"/>
                  </a:lnTo>
                  <a:lnTo>
                    <a:pt x="109194" y="16510"/>
                  </a:lnTo>
                  <a:lnTo>
                    <a:pt x="109143" y="15748"/>
                  </a:lnTo>
                  <a:lnTo>
                    <a:pt x="109093" y="14732"/>
                  </a:lnTo>
                  <a:lnTo>
                    <a:pt x="109042" y="13335"/>
                  </a:lnTo>
                  <a:lnTo>
                    <a:pt x="108978" y="11938"/>
                  </a:lnTo>
                  <a:lnTo>
                    <a:pt x="108496" y="12192"/>
                  </a:lnTo>
                  <a:lnTo>
                    <a:pt x="107886" y="13335"/>
                  </a:lnTo>
                  <a:lnTo>
                    <a:pt x="107467" y="11811"/>
                  </a:lnTo>
                  <a:lnTo>
                    <a:pt x="107353" y="9525"/>
                  </a:lnTo>
                  <a:lnTo>
                    <a:pt x="107086" y="7366"/>
                  </a:lnTo>
                  <a:lnTo>
                    <a:pt x="106210" y="14732"/>
                  </a:lnTo>
                  <a:lnTo>
                    <a:pt x="105397" y="14097"/>
                  </a:lnTo>
                  <a:lnTo>
                    <a:pt x="105422" y="12446"/>
                  </a:lnTo>
                  <a:lnTo>
                    <a:pt x="104825" y="17399"/>
                  </a:lnTo>
                  <a:lnTo>
                    <a:pt x="104698" y="17907"/>
                  </a:lnTo>
                  <a:lnTo>
                    <a:pt x="103162" y="20447"/>
                  </a:lnTo>
                  <a:lnTo>
                    <a:pt x="103098" y="21463"/>
                  </a:lnTo>
                  <a:lnTo>
                    <a:pt x="102450" y="22479"/>
                  </a:lnTo>
                  <a:lnTo>
                    <a:pt x="102222" y="20193"/>
                  </a:lnTo>
                  <a:lnTo>
                    <a:pt x="101879" y="18796"/>
                  </a:lnTo>
                  <a:lnTo>
                    <a:pt x="101752" y="17907"/>
                  </a:lnTo>
                  <a:lnTo>
                    <a:pt x="101752" y="17399"/>
                  </a:lnTo>
                  <a:lnTo>
                    <a:pt x="101714" y="13843"/>
                  </a:lnTo>
                  <a:lnTo>
                    <a:pt x="102298" y="13627"/>
                  </a:lnTo>
                  <a:lnTo>
                    <a:pt x="102171" y="9271"/>
                  </a:lnTo>
                  <a:lnTo>
                    <a:pt x="102095" y="7874"/>
                  </a:lnTo>
                  <a:lnTo>
                    <a:pt x="101511" y="13843"/>
                  </a:lnTo>
                  <a:lnTo>
                    <a:pt x="101244" y="13081"/>
                  </a:lnTo>
                  <a:lnTo>
                    <a:pt x="101231" y="10287"/>
                  </a:lnTo>
                  <a:lnTo>
                    <a:pt x="100164" y="11176"/>
                  </a:lnTo>
                  <a:lnTo>
                    <a:pt x="100126" y="17399"/>
                  </a:lnTo>
                  <a:lnTo>
                    <a:pt x="99009" y="17018"/>
                  </a:lnTo>
                  <a:lnTo>
                    <a:pt x="99060" y="19558"/>
                  </a:lnTo>
                  <a:lnTo>
                    <a:pt x="98501" y="25146"/>
                  </a:lnTo>
                  <a:lnTo>
                    <a:pt x="98501" y="24892"/>
                  </a:lnTo>
                  <a:lnTo>
                    <a:pt x="98539" y="22479"/>
                  </a:lnTo>
                  <a:lnTo>
                    <a:pt x="98539" y="22352"/>
                  </a:lnTo>
                  <a:lnTo>
                    <a:pt x="98552" y="21082"/>
                  </a:lnTo>
                  <a:lnTo>
                    <a:pt x="98552" y="20955"/>
                  </a:lnTo>
                  <a:lnTo>
                    <a:pt x="98564" y="20066"/>
                  </a:lnTo>
                  <a:lnTo>
                    <a:pt x="98628" y="15367"/>
                  </a:lnTo>
                  <a:lnTo>
                    <a:pt x="98005" y="20066"/>
                  </a:lnTo>
                  <a:lnTo>
                    <a:pt x="97828" y="13716"/>
                  </a:lnTo>
                  <a:lnTo>
                    <a:pt x="96443" y="19685"/>
                  </a:lnTo>
                  <a:lnTo>
                    <a:pt x="96342" y="19939"/>
                  </a:lnTo>
                  <a:lnTo>
                    <a:pt x="95707" y="20955"/>
                  </a:lnTo>
                  <a:lnTo>
                    <a:pt x="95885" y="18745"/>
                  </a:lnTo>
                  <a:lnTo>
                    <a:pt x="95300" y="20955"/>
                  </a:lnTo>
                  <a:lnTo>
                    <a:pt x="94526" y="20828"/>
                  </a:lnTo>
                  <a:lnTo>
                    <a:pt x="94437" y="19304"/>
                  </a:lnTo>
                  <a:lnTo>
                    <a:pt x="94361" y="17780"/>
                  </a:lnTo>
                  <a:lnTo>
                    <a:pt x="94234" y="15367"/>
                  </a:lnTo>
                  <a:lnTo>
                    <a:pt x="94157" y="14859"/>
                  </a:lnTo>
                  <a:lnTo>
                    <a:pt x="93421" y="13462"/>
                  </a:lnTo>
                  <a:lnTo>
                    <a:pt x="92849" y="12827"/>
                  </a:lnTo>
                  <a:lnTo>
                    <a:pt x="92494" y="12407"/>
                  </a:lnTo>
                  <a:lnTo>
                    <a:pt x="91782" y="8255"/>
                  </a:lnTo>
                  <a:lnTo>
                    <a:pt x="90411" y="12827"/>
                  </a:lnTo>
                  <a:lnTo>
                    <a:pt x="88938" y="6350"/>
                  </a:lnTo>
                  <a:lnTo>
                    <a:pt x="87274" y="7112"/>
                  </a:lnTo>
                  <a:lnTo>
                    <a:pt x="87376" y="8763"/>
                  </a:lnTo>
                  <a:lnTo>
                    <a:pt x="87490" y="11430"/>
                  </a:lnTo>
                  <a:lnTo>
                    <a:pt x="87388" y="11899"/>
                  </a:lnTo>
                  <a:lnTo>
                    <a:pt x="87172" y="12560"/>
                  </a:lnTo>
                  <a:lnTo>
                    <a:pt x="87083" y="13335"/>
                  </a:lnTo>
                  <a:lnTo>
                    <a:pt x="86956" y="17322"/>
                  </a:lnTo>
                  <a:lnTo>
                    <a:pt x="86690" y="17780"/>
                  </a:lnTo>
                  <a:lnTo>
                    <a:pt x="86499" y="17018"/>
                  </a:lnTo>
                  <a:lnTo>
                    <a:pt x="86334" y="16256"/>
                  </a:lnTo>
                  <a:lnTo>
                    <a:pt x="86029" y="14859"/>
                  </a:lnTo>
                  <a:lnTo>
                    <a:pt x="85839" y="13970"/>
                  </a:lnTo>
                  <a:lnTo>
                    <a:pt x="85725" y="13462"/>
                  </a:lnTo>
                  <a:lnTo>
                    <a:pt x="85280" y="11430"/>
                  </a:lnTo>
                  <a:lnTo>
                    <a:pt x="85153" y="10629"/>
                  </a:lnTo>
                  <a:lnTo>
                    <a:pt x="84886" y="8255"/>
                  </a:lnTo>
                  <a:lnTo>
                    <a:pt x="85547" y="9017"/>
                  </a:lnTo>
                  <a:lnTo>
                    <a:pt x="85521" y="8255"/>
                  </a:lnTo>
                  <a:lnTo>
                    <a:pt x="85471" y="6731"/>
                  </a:lnTo>
                  <a:lnTo>
                    <a:pt x="84607" y="6096"/>
                  </a:lnTo>
                  <a:lnTo>
                    <a:pt x="84734" y="5080"/>
                  </a:lnTo>
                  <a:lnTo>
                    <a:pt x="84950" y="3302"/>
                  </a:lnTo>
                  <a:lnTo>
                    <a:pt x="84912" y="2159"/>
                  </a:lnTo>
                  <a:lnTo>
                    <a:pt x="84416" y="0"/>
                  </a:lnTo>
                  <a:lnTo>
                    <a:pt x="84480" y="4064"/>
                  </a:lnTo>
                  <a:lnTo>
                    <a:pt x="84226" y="5080"/>
                  </a:lnTo>
                  <a:lnTo>
                    <a:pt x="83705" y="3683"/>
                  </a:lnTo>
                  <a:lnTo>
                    <a:pt x="84264" y="6946"/>
                  </a:lnTo>
                  <a:lnTo>
                    <a:pt x="84378" y="8763"/>
                  </a:lnTo>
                  <a:lnTo>
                    <a:pt x="83426" y="13462"/>
                  </a:lnTo>
                  <a:lnTo>
                    <a:pt x="83388" y="10033"/>
                  </a:lnTo>
                  <a:lnTo>
                    <a:pt x="83337" y="5207"/>
                  </a:lnTo>
                  <a:lnTo>
                    <a:pt x="83273" y="0"/>
                  </a:lnTo>
                  <a:lnTo>
                    <a:pt x="82181" y="5207"/>
                  </a:lnTo>
                  <a:lnTo>
                    <a:pt x="82321" y="3937"/>
                  </a:lnTo>
                  <a:lnTo>
                    <a:pt x="82499" y="2159"/>
                  </a:lnTo>
                  <a:lnTo>
                    <a:pt x="81927" y="3937"/>
                  </a:lnTo>
                  <a:lnTo>
                    <a:pt x="80200" y="2159"/>
                  </a:lnTo>
                  <a:lnTo>
                    <a:pt x="79844" y="10033"/>
                  </a:lnTo>
                  <a:lnTo>
                    <a:pt x="79730" y="9144"/>
                  </a:lnTo>
                  <a:lnTo>
                    <a:pt x="79603" y="7747"/>
                  </a:lnTo>
                  <a:lnTo>
                    <a:pt x="79730" y="5461"/>
                  </a:lnTo>
                  <a:lnTo>
                    <a:pt x="78219" y="4318"/>
                  </a:lnTo>
                  <a:lnTo>
                    <a:pt x="76746" y="13970"/>
                  </a:lnTo>
                  <a:lnTo>
                    <a:pt x="76022" y="11303"/>
                  </a:lnTo>
                  <a:lnTo>
                    <a:pt x="75514" y="9398"/>
                  </a:lnTo>
                  <a:lnTo>
                    <a:pt x="75463" y="6731"/>
                  </a:lnTo>
                  <a:lnTo>
                    <a:pt x="75247" y="7366"/>
                  </a:lnTo>
                  <a:lnTo>
                    <a:pt x="75158" y="11303"/>
                  </a:lnTo>
                  <a:lnTo>
                    <a:pt x="75018" y="10541"/>
                  </a:lnTo>
                  <a:lnTo>
                    <a:pt x="74803" y="9271"/>
                  </a:lnTo>
                  <a:lnTo>
                    <a:pt x="74739" y="6477"/>
                  </a:lnTo>
                  <a:lnTo>
                    <a:pt x="74612" y="6350"/>
                  </a:lnTo>
                  <a:lnTo>
                    <a:pt x="74041" y="10541"/>
                  </a:lnTo>
                  <a:lnTo>
                    <a:pt x="73672" y="9398"/>
                  </a:lnTo>
                  <a:lnTo>
                    <a:pt x="73787" y="7112"/>
                  </a:lnTo>
                  <a:lnTo>
                    <a:pt x="73710" y="6223"/>
                  </a:lnTo>
                  <a:lnTo>
                    <a:pt x="72275" y="3429"/>
                  </a:lnTo>
                  <a:lnTo>
                    <a:pt x="71945" y="12192"/>
                  </a:lnTo>
                  <a:lnTo>
                    <a:pt x="71818" y="13335"/>
                  </a:lnTo>
                  <a:lnTo>
                    <a:pt x="70802" y="14859"/>
                  </a:lnTo>
                  <a:lnTo>
                    <a:pt x="70688" y="12319"/>
                  </a:lnTo>
                  <a:lnTo>
                    <a:pt x="70485" y="7747"/>
                  </a:lnTo>
                  <a:lnTo>
                    <a:pt x="68719" y="4572"/>
                  </a:lnTo>
                  <a:lnTo>
                    <a:pt x="68630" y="3429"/>
                  </a:lnTo>
                  <a:lnTo>
                    <a:pt x="66903" y="2667"/>
                  </a:lnTo>
                  <a:lnTo>
                    <a:pt x="66128" y="8890"/>
                  </a:lnTo>
                  <a:lnTo>
                    <a:pt x="66001" y="9525"/>
                  </a:lnTo>
                  <a:lnTo>
                    <a:pt x="64693" y="12319"/>
                  </a:lnTo>
                  <a:lnTo>
                    <a:pt x="64516" y="11303"/>
                  </a:lnTo>
                  <a:lnTo>
                    <a:pt x="64147" y="9271"/>
                  </a:lnTo>
                  <a:lnTo>
                    <a:pt x="63322" y="4699"/>
                  </a:lnTo>
                  <a:lnTo>
                    <a:pt x="61290" y="9271"/>
                  </a:lnTo>
                  <a:lnTo>
                    <a:pt x="59486" y="5080"/>
                  </a:lnTo>
                  <a:lnTo>
                    <a:pt x="59677" y="5842"/>
                  </a:lnTo>
                  <a:lnTo>
                    <a:pt x="59804" y="8255"/>
                  </a:lnTo>
                  <a:lnTo>
                    <a:pt x="59677" y="10922"/>
                  </a:lnTo>
                  <a:lnTo>
                    <a:pt x="59563" y="11303"/>
                  </a:lnTo>
                  <a:lnTo>
                    <a:pt x="59105" y="9906"/>
                  </a:lnTo>
                  <a:lnTo>
                    <a:pt x="58889" y="16256"/>
                  </a:lnTo>
                  <a:lnTo>
                    <a:pt x="58737" y="13589"/>
                  </a:lnTo>
                  <a:lnTo>
                    <a:pt x="58610" y="11303"/>
                  </a:lnTo>
                  <a:lnTo>
                    <a:pt x="58635" y="9893"/>
                  </a:lnTo>
                  <a:lnTo>
                    <a:pt x="58166" y="5207"/>
                  </a:lnTo>
                  <a:lnTo>
                    <a:pt x="57988" y="3556"/>
                  </a:lnTo>
                  <a:lnTo>
                    <a:pt x="57340" y="5207"/>
                  </a:lnTo>
                  <a:lnTo>
                    <a:pt x="56756" y="5080"/>
                  </a:lnTo>
                  <a:lnTo>
                    <a:pt x="57226" y="13589"/>
                  </a:lnTo>
                  <a:lnTo>
                    <a:pt x="56565" y="11684"/>
                  </a:lnTo>
                  <a:lnTo>
                    <a:pt x="56426" y="11303"/>
                  </a:lnTo>
                  <a:lnTo>
                    <a:pt x="55638" y="9017"/>
                  </a:lnTo>
                  <a:lnTo>
                    <a:pt x="54330" y="10033"/>
                  </a:lnTo>
                  <a:lnTo>
                    <a:pt x="53162" y="11303"/>
                  </a:lnTo>
                  <a:lnTo>
                    <a:pt x="51993" y="7493"/>
                  </a:lnTo>
                  <a:lnTo>
                    <a:pt x="51790" y="9652"/>
                  </a:lnTo>
                  <a:lnTo>
                    <a:pt x="51333" y="9652"/>
                  </a:lnTo>
                  <a:lnTo>
                    <a:pt x="51142" y="11684"/>
                  </a:lnTo>
                  <a:lnTo>
                    <a:pt x="50800" y="7239"/>
                  </a:lnTo>
                  <a:lnTo>
                    <a:pt x="50292" y="6731"/>
                  </a:lnTo>
                  <a:lnTo>
                    <a:pt x="49149" y="5588"/>
                  </a:lnTo>
                  <a:lnTo>
                    <a:pt x="47993" y="6731"/>
                  </a:lnTo>
                  <a:lnTo>
                    <a:pt x="47993" y="3556"/>
                  </a:lnTo>
                  <a:lnTo>
                    <a:pt x="47244" y="3302"/>
                  </a:lnTo>
                  <a:lnTo>
                    <a:pt x="48145" y="16637"/>
                  </a:lnTo>
                  <a:lnTo>
                    <a:pt x="47536" y="17018"/>
                  </a:lnTo>
                  <a:lnTo>
                    <a:pt x="47282" y="14732"/>
                  </a:lnTo>
                  <a:lnTo>
                    <a:pt x="47040" y="12446"/>
                  </a:lnTo>
                  <a:lnTo>
                    <a:pt x="46850" y="10795"/>
                  </a:lnTo>
                  <a:lnTo>
                    <a:pt x="46812" y="10414"/>
                  </a:lnTo>
                  <a:lnTo>
                    <a:pt x="46786" y="10160"/>
                  </a:lnTo>
                  <a:lnTo>
                    <a:pt x="45567" y="10414"/>
                  </a:lnTo>
                  <a:lnTo>
                    <a:pt x="43789" y="4572"/>
                  </a:lnTo>
                  <a:lnTo>
                    <a:pt x="43129" y="10795"/>
                  </a:lnTo>
                  <a:lnTo>
                    <a:pt x="43014" y="9144"/>
                  </a:lnTo>
                  <a:lnTo>
                    <a:pt x="43103" y="7620"/>
                  </a:lnTo>
                  <a:lnTo>
                    <a:pt x="42506" y="7493"/>
                  </a:lnTo>
                  <a:lnTo>
                    <a:pt x="42011" y="6477"/>
                  </a:lnTo>
                  <a:lnTo>
                    <a:pt x="40424" y="3175"/>
                  </a:lnTo>
                  <a:lnTo>
                    <a:pt x="40868" y="6946"/>
                  </a:lnTo>
                  <a:lnTo>
                    <a:pt x="40932" y="6477"/>
                  </a:lnTo>
                  <a:lnTo>
                    <a:pt x="40932" y="7493"/>
                  </a:lnTo>
                  <a:lnTo>
                    <a:pt x="41503" y="12446"/>
                  </a:lnTo>
                  <a:lnTo>
                    <a:pt x="40868" y="6946"/>
                  </a:lnTo>
                  <a:lnTo>
                    <a:pt x="39789" y="14732"/>
                  </a:lnTo>
                  <a:lnTo>
                    <a:pt x="39458" y="10287"/>
                  </a:lnTo>
                  <a:lnTo>
                    <a:pt x="39497" y="17780"/>
                  </a:lnTo>
                  <a:lnTo>
                    <a:pt x="38976" y="19304"/>
                  </a:lnTo>
                  <a:lnTo>
                    <a:pt x="38747" y="18745"/>
                  </a:lnTo>
                  <a:lnTo>
                    <a:pt x="38633" y="17653"/>
                  </a:lnTo>
                  <a:lnTo>
                    <a:pt x="38506" y="16256"/>
                  </a:lnTo>
                  <a:lnTo>
                    <a:pt x="38392" y="15621"/>
                  </a:lnTo>
                  <a:lnTo>
                    <a:pt x="37973" y="14478"/>
                  </a:lnTo>
                  <a:lnTo>
                    <a:pt x="38747" y="21082"/>
                  </a:lnTo>
                  <a:lnTo>
                    <a:pt x="37884" y="19050"/>
                  </a:lnTo>
                  <a:lnTo>
                    <a:pt x="37769" y="15875"/>
                  </a:lnTo>
                  <a:lnTo>
                    <a:pt x="37109" y="15621"/>
                  </a:lnTo>
                  <a:lnTo>
                    <a:pt x="37211" y="21209"/>
                  </a:lnTo>
                  <a:lnTo>
                    <a:pt x="37096" y="22352"/>
                  </a:lnTo>
                  <a:lnTo>
                    <a:pt x="36664" y="21209"/>
                  </a:lnTo>
                  <a:lnTo>
                    <a:pt x="36093" y="19685"/>
                  </a:lnTo>
                  <a:lnTo>
                    <a:pt x="35979" y="19304"/>
                  </a:lnTo>
                  <a:lnTo>
                    <a:pt x="35941" y="19011"/>
                  </a:lnTo>
                  <a:lnTo>
                    <a:pt x="35941" y="41148"/>
                  </a:lnTo>
                  <a:lnTo>
                    <a:pt x="35852" y="41021"/>
                  </a:lnTo>
                  <a:lnTo>
                    <a:pt x="35763" y="40894"/>
                  </a:lnTo>
                  <a:lnTo>
                    <a:pt x="35534" y="40894"/>
                  </a:lnTo>
                  <a:lnTo>
                    <a:pt x="35331" y="41021"/>
                  </a:lnTo>
                  <a:lnTo>
                    <a:pt x="35217" y="40259"/>
                  </a:lnTo>
                  <a:lnTo>
                    <a:pt x="35102" y="39497"/>
                  </a:lnTo>
                  <a:lnTo>
                    <a:pt x="35001" y="37973"/>
                  </a:lnTo>
                  <a:lnTo>
                    <a:pt x="34988" y="37846"/>
                  </a:lnTo>
                  <a:lnTo>
                    <a:pt x="35140" y="37973"/>
                  </a:lnTo>
                  <a:lnTo>
                    <a:pt x="35242" y="39116"/>
                  </a:lnTo>
                  <a:lnTo>
                    <a:pt x="35585" y="39751"/>
                  </a:lnTo>
                  <a:lnTo>
                    <a:pt x="35941" y="41148"/>
                  </a:lnTo>
                  <a:lnTo>
                    <a:pt x="35941" y="19011"/>
                  </a:lnTo>
                  <a:lnTo>
                    <a:pt x="35496" y="15494"/>
                  </a:lnTo>
                  <a:lnTo>
                    <a:pt x="35534" y="16129"/>
                  </a:lnTo>
                  <a:lnTo>
                    <a:pt x="35661" y="21209"/>
                  </a:lnTo>
                  <a:lnTo>
                    <a:pt x="35229" y="20193"/>
                  </a:lnTo>
                  <a:lnTo>
                    <a:pt x="35102" y="19558"/>
                  </a:lnTo>
                  <a:lnTo>
                    <a:pt x="34988" y="18669"/>
                  </a:lnTo>
                  <a:lnTo>
                    <a:pt x="34899" y="16891"/>
                  </a:lnTo>
                  <a:lnTo>
                    <a:pt x="34594" y="16243"/>
                  </a:lnTo>
                  <a:lnTo>
                    <a:pt x="34594" y="41275"/>
                  </a:lnTo>
                  <a:lnTo>
                    <a:pt x="34518" y="41478"/>
                  </a:lnTo>
                  <a:lnTo>
                    <a:pt x="34290" y="41656"/>
                  </a:lnTo>
                  <a:lnTo>
                    <a:pt x="34594" y="41275"/>
                  </a:lnTo>
                  <a:lnTo>
                    <a:pt x="34594" y="16243"/>
                  </a:lnTo>
                  <a:lnTo>
                    <a:pt x="34023" y="15011"/>
                  </a:lnTo>
                  <a:lnTo>
                    <a:pt x="34023" y="22479"/>
                  </a:lnTo>
                  <a:lnTo>
                    <a:pt x="33337" y="20066"/>
                  </a:lnTo>
                  <a:lnTo>
                    <a:pt x="32905" y="18542"/>
                  </a:lnTo>
                  <a:lnTo>
                    <a:pt x="32778" y="17830"/>
                  </a:lnTo>
                  <a:lnTo>
                    <a:pt x="32664" y="16764"/>
                  </a:lnTo>
                  <a:lnTo>
                    <a:pt x="32448" y="15748"/>
                  </a:lnTo>
                  <a:lnTo>
                    <a:pt x="32423" y="15621"/>
                  </a:lnTo>
                  <a:lnTo>
                    <a:pt x="33274" y="15621"/>
                  </a:lnTo>
                  <a:lnTo>
                    <a:pt x="33718" y="15697"/>
                  </a:lnTo>
                  <a:lnTo>
                    <a:pt x="34023" y="22479"/>
                  </a:lnTo>
                  <a:lnTo>
                    <a:pt x="34023" y="15011"/>
                  </a:lnTo>
                  <a:lnTo>
                    <a:pt x="33769" y="14465"/>
                  </a:lnTo>
                  <a:lnTo>
                    <a:pt x="33782" y="14605"/>
                  </a:lnTo>
                  <a:lnTo>
                    <a:pt x="33731" y="14478"/>
                  </a:lnTo>
                  <a:lnTo>
                    <a:pt x="33743" y="14224"/>
                  </a:lnTo>
                  <a:lnTo>
                    <a:pt x="33502" y="11938"/>
                  </a:lnTo>
                  <a:lnTo>
                    <a:pt x="32740" y="11303"/>
                  </a:lnTo>
                  <a:lnTo>
                    <a:pt x="32677" y="5588"/>
                  </a:lnTo>
                  <a:lnTo>
                    <a:pt x="32499" y="8001"/>
                  </a:lnTo>
                  <a:lnTo>
                    <a:pt x="32385" y="11049"/>
                  </a:lnTo>
                  <a:lnTo>
                    <a:pt x="32258" y="15621"/>
                  </a:lnTo>
                  <a:lnTo>
                    <a:pt x="31559" y="14097"/>
                  </a:lnTo>
                  <a:lnTo>
                    <a:pt x="31445" y="13843"/>
                  </a:lnTo>
                  <a:lnTo>
                    <a:pt x="31318" y="13335"/>
                  </a:lnTo>
                  <a:lnTo>
                    <a:pt x="31191" y="12573"/>
                  </a:lnTo>
                  <a:lnTo>
                    <a:pt x="31102" y="11684"/>
                  </a:lnTo>
                  <a:lnTo>
                    <a:pt x="30975" y="11430"/>
                  </a:lnTo>
                  <a:lnTo>
                    <a:pt x="30937" y="11557"/>
                  </a:lnTo>
                  <a:lnTo>
                    <a:pt x="30810" y="12573"/>
                  </a:lnTo>
                  <a:lnTo>
                    <a:pt x="30340" y="11430"/>
                  </a:lnTo>
                  <a:lnTo>
                    <a:pt x="30137" y="11430"/>
                  </a:lnTo>
                  <a:lnTo>
                    <a:pt x="30048" y="10769"/>
                  </a:lnTo>
                  <a:lnTo>
                    <a:pt x="30048" y="11430"/>
                  </a:lnTo>
                  <a:lnTo>
                    <a:pt x="29946" y="11557"/>
                  </a:lnTo>
                  <a:lnTo>
                    <a:pt x="29946" y="16129"/>
                  </a:lnTo>
                  <a:lnTo>
                    <a:pt x="29933" y="15748"/>
                  </a:lnTo>
                  <a:lnTo>
                    <a:pt x="29946" y="16129"/>
                  </a:lnTo>
                  <a:lnTo>
                    <a:pt x="29946" y="11557"/>
                  </a:lnTo>
                  <a:lnTo>
                    <a:pt x="29845" y="11684"/>
                  </a:lnTo>
                  <a:lnTo>
                    <a:pt x="29756" y="12573"/>
                  </a:lnTo>
                  <a:lnTo>
                    <a:pt x="29641" y="10922"/>
                  </a:lnTo>
                  <a:lnTo>
                    <a:pt x="29743" y="9652"/>
                  </a:lnTo>
                  <a:lnTo>
                    <a:pt x="29933" y="10629"/>
                  </a:lnTo>
                  <a:lnTo>
                    <a:pt x="30048" y="11430"/>
                  </a:lnTo>
                  <a:lnTo>
                    <a:pt x="30048" y="10769"/>
                  </a:lnTo>
                  <a:lnTo>
                    <a:pt x="29679" y="8001"/>
                  </a:lnTo>
                  <a:lnTo>
                    <a:pt x="29146" y="9652"/>
                  </a:lnTo>
                  <a:lnTo>
                    <a:pt x="28790" y="9525"/>
                  </a:lnTo>
                  <a:lnTo>
                    <a:pt x="29337" y="14097"/>
                  </a:lnTo>
                  <a:lnTo>
                    <a:pt x="28816" y="13335"/>
                  </a:lnTo>
                  <a:lnTo>
                    <a:pt x="29552" y="16624"/>
                  </a:lnTo>
                  <a:lnTo>
                    <a:pt x="29819" y="16281"/>
                  </a:lnTo>
                  <a:lnTo>
                    <a:pt x="29819" y="16484"/>
                  </a:lnTo>
                  <a:lnTo>
                    <a:pt x="29972" y="17259"/>
                  </a:lnTo>
                  <a:lnTo>
                    <a:pt x="30035" y="17526"/>
                  </a:lnTo>
                  <a:lnTo>
                    <a:pt x="29959" y="16129"/>
                  </a:lnTo>
                  <a:lnTo>
                    <a:pt x="30162" y="16002"/>
                  </a:lnTo>
                  <a:lnTo>
                    <a:pt x="30746" y="15748"/>
                  </a:lnTo>
                  <a:lnTo>
                    <a:pt x="30683" y="20066"/>
                  </a:lnTo>
                  <a:lnTo>
                    <a:pt x="30035" y="17526"/>
                  </a:lnTo>
                  <a:lnTo>
                    <a:pt x="30391" y="24892"/>
                  </a:lnTo>
                  <a:lnTo>
                    <a:pt x="30200" y="23876"/>
                  </a:lnTo>
                  <a:lnTo>
                    <a:pt x="30086" y="23241"/>
                  </a:lnTo>
                  <a:lnTo>
                    <a:pt x="30060" y="23114"/>
                  </a:lnTo>
                  <a:lnTo>
                    <a:pt x="29235" y="18669"/>
                  </a:lnTo>
                  <a:lnTo>
                    <a:pt x="28003" y="15494"/>
                  </a:lnTo>
                  <a:lnTo>
                    <a:pt x="27876" y="14859"/>
                  </a:lnTo>
                  <a:lnTo>
                    <a:pt x="27787" y="14224"/>
                  </a:lnTo>
                  <a:lnTo>
                    <a:pt x="27381" y="11557"/>
                  </a:lnTo>
                  <a:lnTo>
                    <a:pt x="26631" y="14224"/>
                  </a:lnTo>
                  <a:lnTo>
                    <a:pt x="25133" y="13462"/>
                  </a:lnTo>
                  <a:lnTo>
                    <a:pt x="25336" y="18034"/>
                  </a:lnTo>
                  <a:lnTo>
                    <a:pt x="25463" y="22352"/>
                  </a:lnTo>
                  <a:lnTo>
                    <a:pt x="25361" y="23114"/>
                  </a:lnTo>
                  <a:lnTo>
                    <a:pt x="24892" y="19558"/>
                  </a:lnTo>
                  <a:lnTo>
                    <a:pt x="24676" y="18542"/>
                  </a:lnTo>
                  <a:lnTo>
                    <a:pt x="24663" y="17665"/>
                  </a:lnTo>
                  <a:lnTo>
                    <a:pt x="24536" y="18542"/>
                  </a:lnTo>
                  <a:lnTo>
                    <a:pt x="23660" y="17780"/>
                  </a:lnTo>
                  <a:lnTo>
                    <a:pt x="23228" y="17399"/>
                  </a:lnTo>
                  <a:lnTo>
                    <a:pt x="23291" y="18110"/>
                  </a:lnTo>
                  <a:lnTo>
                    <a:pt x="23456" y="17907"/>
                  </a:lnTo>
                  <a:lnTo>
                    <a:pt x="23342" y="18554"/>
                  </a:lnTo>
                  <a:lnTo>
                    <a:pt x="23545" y="17780"/>
                  </a:lnTo>
                  <a:lnTo>
                    <a:pt x="23456" y="19697"/>
                  </a:lnTo>
                  <a:lnTo>
                    <a:pt x="23812" y="23241"/>
                  </a:lnTo>
                  <a:lnTo>
                    <a:pt x="22809" y="20828"/>
                  </a:lnTo>
                  <a:lnTo>
                    <a:pt x="22923" y="20066"/>
                  </a:lnTo>
                  <a:lnTo>
                    <a:pt x="23241" y="18923"/>
                  </a:lnTo>
                  <a:lnTo>
                    <a:pt x="23291" y="18110"/>
                  </a:lnTo>
                  <a:lnTo>
                    <a:pt x="22669" y="18923"/>
                  </a:lnTo>
                  <a:lnTo>
                    <a:pt x="22580" y="17018"/>
                  </a:lnTo>
                  <a:lnTo>
                    <a:pt x="20967" y="15494"/>
                  </a:lnTo>
                  <a:lnTo>
                    <a:pt x="20307" y="19685"/>
                  </a:lnTo>
                  <a:lnTo>
                    <a:pt x="19481" y="23876"/>
                  </a:lnTo>
                  <a:lnTo>
                    <a:pt x="18783" y="22733"/>
                  </a:lnTo>
                  <a:lnTo>
                    <a:pt x="17564" y="20701"/>
                  </a:lnTo>
                  <a:lnTo>
                    <a:pt x="17843" y="21590"/>
                  </a:lnTo>
                  <a:lnTo>
                    <a:pt x="17970" y="22098"/>
                  </a:lnTo>
                  <a:lnTo>
                    <a:pt x="18084" y="22733"/>
                  </a:lnTo>
                  <a:lnTo>
                    <a:pt x="14871" y="17780"/>
                  </a:lnTo>
                  <a:lnTo>
                    <a:pt x="13690" y="28448"/>
                  </a:lnTo>
                  <a:lnTo>
                    <a:pt x="13512" y="28067"/>
                  </a:lnTo>
                  <a:lnTo>
                    <a:pt x="12763" y="26416"/>
                  </a:lnTo>
                  <a:lnTo>
                    <a:pt x="12306" y="25400"/>
                  </a:lnTo>
                  <a:lnTo>
                    <a:pt x="10020" y="20320"/>
                  </a:lnTo>
                  <a:lnTo>
                    <a:pt x="9067" y="18796"/>
                  </a:lnTo>
                  <a:lnTo>
                    <a:pt x="9448" y="21844"/>
                  </a:lnTo>
                  <a:lnTo>
                    <a:pt x="9550" y="25400"/>
                  </a:lnTo>
                  <a:lnTo>
                    <a:pt x="8674" y="20701"/>
                  </a:lnTo>
                  <a:lnTo>
                    <a:pt x="8801" y="26289"/>
                  </a:lnTo>
                  <a:lnTo>
                    <a:pt x="8064" y="26416"/>
                  </a:lnTo>
                  <a:lnTo>
                    <a:pt x="7874" y="25908"/>
                  </a:lnTo>
                  <a:lnTo>
                    <a:pt x="6781" y="22987"/>
                  </a:lnTo>
                  <a:lnTo>
                    <a:pt x="5651" y="20574"/>
                  </a:lnTo>
                  <a:lnTo>
                    <a:pt x="5245" y="22098"/>
                  </a:lnTo>
                  <a:lnTo>
                    <a:pt x="5130" y="22987"/>
                  </a:lnTo>
                  <a:lnTo>
                    <a:pt x="5740" y="25895"/>
                  </a:lnTo>
                  <a:lnTo>
                    <a:pt x="5194" y="25400"/>
                  </a:lnTo>
                  <a:lnTo>
                    <a:pt x="4572" y="28067"/>
                  </a:lnTo>
                  <a:lnTo>
                    <a:pt x="4457" y="27686"/>
                  </a:lnTo>
                  <a:lnTo>
                    <a:pt x="4064" y="24257"/>
                  </a:lnTo>
                  <a:lnTo>
                    <a:pt x="4102" y="24892"/>
                  </a:lnTo>
                  <a:lnTo>
                    <a:pt x="4419" y="27571"/>
                  </a:lnTo>
                  <a:lnTo>
                    <a:pt x="4102" y="26416"/>
                  </a:lnTo>
                  <a:lnTo>
                    <a:pt x="3975" y="25895"/>
                  </a:lnTo>
                  <a:lnTo>
                    <a:pt x="3594" y="23495"/>
                  </a:lnTo>
                  <a:lnTo>
                    <a:pt x="3124" y="28067"/>
                  </a:lnTo>
                  <a:lnTo>
                    <a:pt x="2044" y="26454"/>
                  </a:lnTo>
                  <a:lnTo>
                    <a:pt x="1917" y="25781"/>
                  </a:lnTo>
                  <a:lnTo>
                    <a:pt x="1663" y="18034"/>
                  </a:lnTo>
                  <a:lnTo>
                    <a:pt x="266" y="17780"/>
                  </a:lnTo>
                  <a:lnTo>
                    <a:pt x="101" y="18275"/>
                  </a:lnTo>
                  <a:lnTo>
                    <a:pt x="0" y="21336"/>
                  </a:lnTo>
                  <a:lnTo>
                    <a:pt x="114" y="25400"/>
                  </a:lnTo>
                  <a:lnTo>
                    <a:pt x="558" y="26924"/>
                  </a:lnTo>
                  <a:lnTo>
                    <a:pt x="762" y="27051"/>
                  </a:lnTo>
                  <a:lnTo>
                    <a:pt x="1231" y="28282"/>
                  </a:lnTo>
                  <a:lnTo>
                    <a:pt x="1346" y="28702"/>
                  </a:lnTo>
                  <a:lnTo>
                    <a:pt x="1638" y="30353"/>
                  </a:lnTo>
                  <a:lnTo>
                    <a:pt x="1689" y="31115"/>
                  </a:lnTo>
                  <a:lnTo>
                    <a:pt x="1600" y="32893"/>
                  </a:lnTo>
                  <a:lnTo>
                    <a:pt x="2679" y="39878"/>
                  </a:lnTo>
                  <a:lnTo>
                    <a:pt x="3556" y="46990"/>
                  </a:lnTo>
                  <a:lnTo>
                    <a:pt x="3683" y="47498"/>
                  </a:lnTo>
                  <a:lnTo>
                    <a:pt x="5461" y="52324"/>
                  </a:lnTo>
                  <a:lnTo>
                    <a:pt x="5448" y="47625"/>
                  </a:lnTo>
                  <a:lnTo>
                    <a:pt x="6261" y="51181"/>
                  </a:lnTo>
                  <a:lnTo>
                    <a:pt x="5689" y="51562"/>
                  </a:lnTo>
                  <a:lnTo>
                    <a:pt x="6591" y="54864"/>
                  </a:lnTo>
                  <a:lnTo>
                    <a:pt x="6362" y="52324"/>
                  </a:lnTo>
                  <a:lnTo>
                    <a:pt x="6235" y="49784"/>
                  </a:lnTo>
                  <a:lnTo>
                    <a:pt x="6604" y="51689"/>
                  </a:lnTo>
                  <a:lnTo>
                    <a:pt x="6921" y="52959"/>
                  </a:lnTo>
                  <a:lnTo>
                    <a:pt x="7175" y="53594"/>
                  </a:lnTo>
                  <a:lnTo>
                    <a:pt x="6946" y="49784"/>
                  </a:lnTo>
                  <a:lnTo>
                    <a:pt x="6807" y="47625"/>
                  </a:lnTo>
                  <a:lnTo>
                    <a:pt x="6807" y="47421"/>
                  </a:lnTo>
                  <a:lnTo>
                    <a:pt x="6921" y="47879"/>
                  </a:lnTo>
                  <a:lnTo>
                    <a:pt x="7099" y="48348"/>
                  </a:lnTo>
                  <a:lnTo>
                    <a:pt x="6807" y="46837"/>
                  </a:lnTo>
                  <a:lnTo>
                    <a:pt x="6807" y="46482"/>
                  </a:lnTo>
                  <a:lnTo>
                    <a:pt x="6934" y="45085"/>
                  </a:lnTo>
                  <a:lnTo>
                    <a:pt x="7785" y="48260"/>
                  </a:lnTo>
                  <a:lnTo>
                    <a:pt x="8140" y="51181"/>
                  </a:lnTo>
                  <a:lnTo>
                    <a:pt x="8089" y="48260"/>
                  </a:lnTo>
                  <a:lnTo>
                    <a:pt x="8420" y="50038"/>
                  </a:lnTo>
                  <a:lnTo>
                    <a:pt x="8534" y="51003"/>
                  </a:lnTo>
                  <a:lnTo>
                    <a:pt x="8534" y="49911"/>
                  </a:lnTo>
                  <a:lnTo>
                    <a:pt x="9334" y="51054"/>
                  </a:lnTo>
                  <a:lnTo>
                    <a:pt x="9207" y="49911"/>
                  </a:lnTo>
                  <a:lnTo>
                    <a:pt x="9029" y="48260"/>
                  </a:lnTo>
                  <a:lnTo>
                    <a:pt x="8902" y="47117"/>
                  </a:lnTo>
                  <a:lnTo>
                    <a:pt x="9918" y="51181"/>
                  </a:lnTo>
                  <a:lnTo>
                    <a:pt x="9956" y="47117"/>
                  </a:lnTo>
                  <a:lnTo>
                    <a:pt x="9969" y="45847"/>
                  </a:lnTo>
                  <a:lnTo>
                    <a:pt x="11010" y="52832"/>
                  </a:lnTo>
                  <a:lnTo>
                    <a:pt x="10896" y="51562"/>
                  </a:lnTo>
                  <a:lnTo>
                    <a:pt x="10795" y="47244"/>
                  </a:lnTo>
                  <a:lnTo>
                    <a:pt x="11087" y="46990"/>
                  </a:lnTo>
                  <a:lnTo>
                    <a:pt x="11582" y="50546"/>
                  </a:lnTo>
                  <a:lnTo>
                    <a:pt x="11696" y="50800"/>
                  </a:lnTo>
                  <a:lnTo>
                    <a:pt x="12788" y="52197"/>
                  </a:lnTo>
                  <a:lnTo>
                    <a:pt x="13601" y="56261"/>
                  </a:lnTo>
                  <a:lnTo>
                    <a:pt x="12915" y="48641"/>
                  </a:lnTo>
                  <a:lnTo>
                    <a:pt x="14706" y="52705"/>
                  </a:lnTo>
                  <a:lnTo>
                    <a:pt x="14884" y="48641"/>
                  </a:lnTo>
                  <a:lnTo>
                    <a:pt x="14884" y="48387"/>
                  </a:lnTo>
                  <a:lnTo>
                    <a:pt x="14973" y="49657"/>
                  </a:lnTo>
                  <a:lnTo>
                    <a:pt x="15100" y="50038"/>
                  </a:lnTo>
                  <a:lnTo>
                    <a:pt x="15417" y="50419"/>
                  </a:lnTo>
                  <a:lnTo>
                    <a:pt x="15798" y="52197"/>
                  </a:lnTo>
                  <a:lnTo>
                    <a:pt x="15925" y="52705"/>
                  </a:lnTo>
                  <a:lnTo>
                    <a:pt x="16370" y="53975"/>
                  </a:lnTo>
                  <a:lnTo>
                    <a:pt x="15608" y="48387"/>
                  </a:lnTo>
                  <a:lnTo>
                    <a:pt x="15735" y="47117"/>
                  </a:lnTo>
                  <a:lnTo>
                    <a:pt x="15773" y="46990"/>
                  </a:lnTo>
                  <a:lnTo>
                    <a:pt x="15900" y="46609"/>
                  </a:lnTo>
                  <a:lnTo>
                    <a:pt x="16014" y="45847"/>
                  </a:lnTo>
                  <a:lnTo>
                    <a:pt x="15976" y="45085"/>
                  </a:lnTo>
                  <a:lnTo>
                    <a:pt x="15849" y="42291"/>
                  </a:lnTo>
                  <a:lnTo>
                    <a:pt x="17081" y="47498"/>
                  </a:lnTo>
                  <a:lnTo>
                    <a:pt x="17208" y="48387"/>
                  </a:lnTo>
                  <a:lnTo>
                    <a:pt x="16764" y="49276"/>
                  </a:lnTo>
                  <a:lnTo>
                    <a:pt x="16687" y="50292"/>
                  </a:lnTo>
                  <a:lnTo>
                    <a:pt x="17576" y="55499"/>
                  </a:lnTo>
                  <a:lnTo>
                    <a:pt x="16814" y="50419"/>
                  </a:lnTo>
                  <a:lnTo>
                    <a:pt x="17805" y="50292"/>
                  </a:lnTo>
                  <a:lnTo>
                    <a:pt x="17018" y="46101"/>
                  </a:lnTo>
                  <a:lnTo>
                    <a:pt x="17970" y="49784"/>
                  </a:lnTo>
                  <a:lnTo>
                    <a:pt x="18580" y="52959"/>
                  </a:lnTo>
                  <a:lnTo>
                    <a:pt x="17907" y="47879"/>
                  </a:lnTo>
                  <a:lnTo>
                    <a:pt x="17678" y="46101"/>
                  </a:lnTo>
                  <a:lnTo>
                    <a:pt x="17564" y="45212"/>
                  </a:lnTo>
                  <a:lnTo>
                    <a:pt x="18783" y="51689"/>
                  </a:lnTo>
                  <a:lnTo>
                    <a:pt x="18465" y="46736"/>
                  </a:lnTo>
                  <a:lnTo>
                    <a:pt x="19532" y="50292"/>
                  </a:lnTo>
                  <a:lnTo>
                    <a:pt x="19634" y="54102"/>
                  </a:lnTo>
                  <a:lnTo>
                    <a:pt x="19964" y="51562"/>
                  </a:lnTo>
                  <a:lnTo>
                    <a:pt x="20218" y="52501"/>
                  </a:lnTo>
                  <a:lnTo>
                    <a:pt x="20027" y="51562"/>
                  </a:lnTo>
                  <a:lnTo>
                    <a:pt x="19900" y="50800"/>
                  </a:lnTo>
                  <a:lnTo>
                    <a:pt x="19672" y="48260"/>
                  </a:lnTo>
                  <a:lnTo>
                    <a:pt x="19773" y="47117"/>
                  </a:lnTo>
                  <a:lnTo>
                    <a:pt x="19900" y="46736"/>
                  </a:lnTo>
                  <a:lnTo>
                    <a:pt x="20193" y="45847"/>
                  </a:lnTo>
                  <a:lnTo>
                    <a:pt x="20523" y="51003"/>
                  </a:lnTo>
                  <a:lnTo>
                    <a:pt x="20650" y="52197"/>
                  </a:lnTo>
                  <a:lnTo>
                    <a:pt x="21259" y="54864"/>
                  </a:lnTo>
                  <a:lnTo>
                    <a:pt x="21488" y="53594"/>
                  </a:lnTo>
                  <a:lnTo>
                    <a:pt x="21361" y="50292"/>
                  </a:lnTo>
                  <a:lnTo>
                    <a:pt x="21209" y="47752"/>
                  </a:lnTo>
                  <a:lnTo>
                    <a:pt x="21615" y="48006"/>
                  </a:lnTo>
                  <a:lnTo>
                    <a:pt x="21755" y="48768"/>
                  </a:lnTo>
                  <a:lnTo>
                    <a:pt x="21856" y="49149"/>
                  </a:lnTo>
                  <a:lnTo>
                    <a:pt x="21971" y="50546"/>
                  </a:lnTo>
                  <a:lnTo>
                    <a:pt x="21920" y="47752"/>
                  </a:lnTo>
                  <a:lnTo>
                    <a:pt x="21882" y="45847"/>
                  </a:lnTo>
                  <a:lnTo>
                    <a:pt x="21882" y="45720"/>
                  </a:lnTo>
                  <a:lnTo>
                    <a:pt x="23533" y="50038"/>
                  </a:lnTo>
                  <a:lnTo>
                    <a:pt x="23418" y="45720"/>
                  </a:lnTo>
                  <a:lnTo>
                    <a:pt x="23406" y="45212"/>
                  </a:lnTo>
                  <a:lnTo>
                    <a:pt x="23431" y="44373"/>
                  </a:lnTo>
                  <a:lnTo>
                    <a:pt x="23660" y="45593"/>
                  </a:lnTo>
                  <a:lnTo>
                    <a:pt x="23444" y="44069"/>
                  </a:lnTo>
                  <a:lnTo>
                    <a:pt x="23190" y="42291"/>
                  </a:lnTo>
                  <a:lnTo>
                    <a:pt x="22517" y="37465"/>
                  </a:lnTo>
                  <a:lnTo>
                    <a:pt x="22821" y="37338"/>
                  </a:lnTo>
                  <a:lnTo>
                    <a:pt x="22606" y="33655"/>
                  </a:lnTo>
                  <a:lnTo>
                    <a:pt x="23228" y="37465"/>
                  </a:lnTo>
                  <a:lnTo>
                    <a:pt x="23139" y="38481"/>
                  </a:lnTo>
                  <a:lnTo>
                    <a:pt x="23266" y="40132"/>
                  </a:lnTo>
                  <a:lnTo>
                    <a:pt x="23368" y="38481"/>
                  </a:lnTo>
                  <a:lnTo>
                    <a:pt x="24104" y="42494"/>
                  </a:lnTo>
                  <a:lnTo>
                    <a:pt x="24130" y="41592"/>
                  </a:lnTo>
                  <a:lnTo>
                    <a:pt x="24142" y="41402"/>
                  </a:lnTo>
                  <a:lnTo>
                    <a:pt x="24231" y="38481"/>
                  </a:lnTo>
                  <a:lnTo>
                    <a:pt x="24244" y="37973"/>
                  </a:lnTo>
                  <a:lnTo>
                    <a:pt x="24942" y="39497"/>
                  </a:lnTo>
                  <a:lnTo>
                    <a:pt x="25730" y="44831"/>
                  </a:lnTo>
                  <a:lnTo>
                    <a:pt x="24142" y="41605"/>
                  </a:lnTo>
                  <a:lnTo>
                    <a:pt x="24168" y="41910"/>
                  </a:lnTo>
                  <a:lnTo>
                    <a:pt x="25298" y="46228"/>
                  </a:lnTo>
                  <a:lnTo>
                    <a:pt x="24295" y="44196"/>
                  </a:lnTo>
                  <a:lnTo>
                    <a:pt x="24777" y="46990"/>
                  </a:lnTo>
                  <a:lnTo>
                    <a:pt x="24892" y="49403"/>
                  </a:lnTo>
                  <a:lnTo>
                    <a:pt x="25438" y="52578"/>
                  </a:lnTo>
                  <a:lnTo>
                    <a:pt x="25552" y="52832"/>
                  </a:lnTo>
                  <a:lnTo>
                    <a:pt x="26619" y="54229"/>
                  </a:lnTo>
                  <a:lnTo>
                    <a:pt x="26187" y="49784"/>
                  </a:lnTo>
                  <a:lnTo>
                    <a:pt x="27355" y="51308"/>
                  </a:lnTo>
                  <a:lnTo>
                    <a:pt x="27266" y="49784"/>
                  </a:lnTo>
                  <a:lnTo>
                    <a:pt x="27152" y="48133"/>
                  </a:lnTo>
                  <a:lnTo>
                    <a:pt x="26720" y="46875"/>
                  </a:lnTo>
                  <a:lnTo>
                    <a:pt x="26682" y="46228"/>
                  </a:lnTo>
                  <a:lnTo>
                    <a:pt x="26619" y="44831"/>
                  </a:lnTo>
                  <a:lnTo>
                    <a:pt x="26657" y="43764"/>
                  </a:lnTo>
                  <a:lnTo>
                    <a:pt x="27305" y="43434"/>
                  </a:lnTo>
                  <a:lnTo>
                    <a:pt x="29057" y="51308"/>
                  </a:lnTo>
                  <a:lnTo>
                    <a:pt x="29349" y="50292"/>
                  </a:lnTo>
                  <a:lnTo>
                    <a:pt x="29222" y="45720"/>
                  </a:lnTo>
                  <a:lnTo>
                    <a:pt x="28981" y="43434"/>
                  </a:lnTo>
                  <a:lnTo>
                    <a:pt x="28562" y="39497"/>
                  </a:lnTo>
                  <a:lnTo>
                    <a:pt x="29730" y="43053"/>
                  </a:lnTo>
                  <a:lnTo>
                    <a:pt x="30213" y="49149"/>
                  </a:lnTo>
                  <a:lnTo>
                    <a:pt x="31216" y="49657"/>
                  </a:lnTo>
                  <a:lnTo>
                    <a:pt x="30683" y="46380"/>
                  </a:lnTo>
                  <a:lnTo>
                    <a:pt x="29705" y="40259"/>
                  </a:lnTo>
                  <a:lnTo>
                    <a:pt x="30975" y="43764"/>
                  </a:lnTo>
                  <a:lnTo>
                    <a:pt x="30949" y="43561"/>
                  </a:lnTo>
                  <a:lnTo>
                    <a:pt x="31457" y="43561"/>
                  </a:lnTo>
                  <a:lnTo>
                    <a:pt x="32181" y="48895"/>
                  </a:lnTo>
                  <a:lnTo>
                    <a:pt x="33070" y="48006"/>
                  </a:lnTo>
                  <a:lnTo>
                    <a:pt x="33731" y="43942"/>
                  </a:lnTo>
                  <a:lnTo>
                    <a:pt x="34074" y="43561"/>
                  </a:lnTo>
                  <a:lnTo>
                    <a:pt x="34747" y="42799"/>
                  </a:lnTo>
                  <a:lnTo>
                    <a:pt x="34861" y="44323"/>
                  </a:lnTo>
                  <a:lnTo>
                    <a:pt x="34975" y="46609"/>
                  </a:lnTo>
                  <a:lnTo>
                    <a:pt x="35306" y="47752"/>
                  </a:lnTo>
                  <a:lnTo>
                    <a:pt x="36410" y="44958"/>
                  </a:lnTo>
                  <a:lnTo>
                    <a:pt x="40055" y="51181"/>
                  </a:lnTo>
                  <a:lnTo>
                    <a:pt x="40081" y="46482"/>
                  </a:lnTo>
                  <a:lnTo>
                    <a:pt x="40220" y="46482"/>
                  </a:lnTo>
                  <a:lnTo>
                    <a:pt x="40271" y="44958"/>
                  </a:lnTo>
                  <a:lnTo>
                    <a:pt x="40373" y="44577"/>
                  </a:lnTo>
                  <a:lnTo>
                    <a:pt x="40551" y="44323"/>
                  </a:lnTo>
                  <a:lnTo>
                    <a:pt x="40779" y="46101"/>
                  </a:lnTo>
                  <a:lnTo>
                    <a:pt x="40894" y="48768"/>
                  </a:lnTo>
                  <a:lnTo>
                    <a:pt x="41363" y="45199"/>
                  </a:lnTo>
                  <a:lnTo>
                    <a:pt x="41452" y="44577"/>
                  </a:lnTo>
                  <a:lnTo>
                    <a:pt x="41529" y="44323"/>
                  </a:lnTo>
                  <a:lnTo>
                    <a:pt x="41935" y="42799"/>
                  </a:lnTo>
                  <a:lnTo>
                    <a:pt x="42252" y="41656"/>
                  </a:lnTo>
                  <a:lnTo>
                    <a:pt x="42354" y="41275"/>
                  </a:lnTo>
                  <a:lnTo>
                    <a:pt x="42392" y="41148"/>
                  </a:lnTo>
                  <a:lnTo>
                    <a:pt x="42735" y="39878"/>
                  </a:lnTo>
                  <a:lnTo>
                    <a:pt x="44081" y="44450"/>
                  </a:lnTo>
                  <a:lnTo>
                    <a:pt x="44196" y="46355"/>
                  </a:lnTo>
                  <a:lnTo>
                    <a:pt x="45072" y="48133"/>
                  </a:lnTo>
                  <a:lnTo>
                    <a:pt x="44373" y="39878"/>
                  </a:lnTo>
                  <a:lnTo>
                    <a:pt x="44208" y="37846"/>
                  </a:lnTo>
                  <a:lnTo>
                    <a:pt x="44107" y="36576"/>
                  </a:lnTo>
                  <a:lnTo>
                    <a:pt x="45161" y="40640"/>
                  </a:lnTo>
                  <a:lnTo>
                    <a:pt x="45275" y="41783"/>
                  </a:lnTo>
                  <a:lnTo>
                    <a:pt x="47002" y="43561"/>
                  </a:lnTo>
                  <a:lnTo>
                    <a:pt x="48501" y="39116"/>
                  </a:lnTo>
                  <a:lnTo>
                    <a:pt x="50355" y="46101"/>
                  </a:lnTo>
                  <a:lnTo>
                    <a:pt x="50507" y="43561"/>
                  </a:lnTo>
                  <a:lnTo>
                    <a:pt x="51104" y="43815"/>
                  </a:lnTo>
                  <a:lnTo>
                    <a:pt x="51625" y="43561"/>
                  </a:lnTo>
                  <a:lnTo>
                    <a:pt x="51600" y="39497"/>
                  </a:lnTo>
                  <a:lnTo>
                    <a:pt x="52755" y="43561"/>
                  </a:lnTo>
                  <a:lnTo>
                    <a:pt x="52844" y="45974"/>
                  </a:lnTo>
                  <a:lnTo>
                    <a:pt x="54356" y="48895"/>
                  </a:lnTo>
                  <a:lnTo>
                    <a:pt x="54737" y="49276"/>
                  </a:lnTo>
                  <a:lnTo>
                    <a:pt x="54495" y="44069"/>
                  </a:lnTo>
                  <a:lnTo>
                    <a:pt x="54597" y="42494"/>
                  </a:lnTo>
                  <a:lnTo>
                    <a:pt x="54800" y="41910"/>
                  </a:lnTo>
                  <a:lnTo>
                    <a:pt x="55168" y="46863"/>
                  </a:lnTo>
                  <a:lnTo>
                    <a:pt x="55143" y="47840"/>
                  </a:lnTo>
                  <a:lnTo>
                    <a:pt x="55270" y="47980"/>
                  </a:lnTo>
                  <a:lnTo>
                    <a:pt x="55181" y="46863"/>
                  </a:lnTo>
                  <a:lnTo>
                    <a:pt x="55397" y="41910"/>
                  </a:lnTo>
                  <a:lnTo>
                    <a:pt x="55410" y="41656"/>
                  </a:lnTo>
                  <a:lnTo>
                    <a:pt x="56159" y="47625"/>
                  </a:lnTo>
                  <a:lnTo>
                    <a:pt x="56388" y="46609"/>
                  </a:lnTo>
                  <a:lnTo>
                    <a:pt x="56057" y="44577"/>
                  </a:lnTo>
                  <a:lnTo>
                    <a:pt x="55930" y="43434"/>
                  </a:lnTo>
                  <a:lnTo>
                    <a:pt x="56057" y="41910"/>
                  </a:lnTo>
                  <a:lnTo>
                    <a:pt x="56108" y="41656"/>
                  </a:lnTo>
                  <a:lnTo>
                    <a:pt x="56388" y="40386"/>
                  </a:lnTo>
                  <a:lnTo>
                    <a:pt x="57658" y="45720"/>
                  </a:lnTo>
                  <a:lnTo>
                    <a:pt x="57785" y="46850"/>
                  </a:lnTo>
                  <a:lnTo>
                    <a:pt x="57899" y="48514"/>
                  </a:lnTo>
                  <a:lnTo>
                    <a:pt x="59143" y="44196"/>
                  </a:lnTo>
                  <a:lnTo>
                    <a:pt x="59194" y="45199"/>
                  </a:lnTo>
                  <a:lnTo>
                    <a:pt x="59283" y="44196"/>
                  </a:lnTo>
                  <a:lnTo>
                    <a:pt x="59385" y="43053"/>
                  </a:lnTo>
                  <a:lnTo>
                    <a:pt x="59410" y="53340"/>
                  </a:lnTo>
                  <a:lnTo>
                    <a:pt x="59753" y="49657"/>
                  </a:lnTo>
                  <a:lnTo>
                    <a:pt x="59651" y="44704"/>
                  </a:lnTo>
                  <a:lnTo>
                    <a:pt x="60223" y="47752"/>
                  </a:lnTo>
                  <a:lnTo>
                    <a:pt x="61074" y="47752"/>
                  </a:lnTo>
                  <a:lnTo>
                    <a:pt x="61620" y="46355"/>
                  </a:lnTo>
                  <a:lnTo>
                    <a:pt x="61709" y="49784"/>
                  </a:lnTo>
                  <a:lnTo>
                    <a:pt x="62903" y="50673"/>
                  </a:lnTo>
                  <a:lnTo>
                    <a:pt x="63982" y="48006"/>
                  </a:lnTo>
                  <a:lnTo>
                    <a:pt x="65265" y="48006"/>
                  </a:lnTo>
                  <a:lnTo>
                    <a:pt x="64782" y="46697"/>
                  </a:lnTo>
                  <a:lnTo>
                    <a:pt x="64706" y="46355"/>
                  </a:lnTo>
                  <a:lnTo>
                    <a:pt x="64643" y="44704"/>
                  </a:lnTo>
                  <a:lnTo>
                    <a:pt x="64579" y="43053"/>
                  </a:lnTo>
                  <a:lnTo>
                    <a:pt x="64579" y="40386"/>
                  </a:lnTo>
                  <a:lnTo>
                    <a:pt x="64820" y="40005"/>
                  </a:lnTo>
                  <a:lnTo>
                    <a:pt x="64922" y="41109"/>
                  </a:lnTo>
                  <a:lnTo>
                    <a:pt x="64998" y="40005"/>
                  </a:lnTo>
                  <a:lnTo>
                    <a:pt x="65036" y="39497"/>
                  </a:lnTo>
                  <a:lnTo>
                    <a:pt x="65049" y="39243"/>
                  </a:lnTo>
                  <a:lnTo>
                    <a:pt x="65570" y="39878"/>
                  </a:lnTo>
                  <a:lnTo>
                    <a:pt x="65646" y="45656"/>
                  </a:lnTo>
                  <a:lnTo>
                    <a:pt x="65532" y="46863"/>
                  </a:lnTo>
                  <a:lnTo>
                    <a:pt x="66001" y="45085"/>
                  </a:lnTo>
                  <a:lnTo>
                    <a:pt x="66103" y="49403"/>
                  </a:lnTo>
                  <a:lnTo>
                    <a:pt x="66167" y="46228"/>
                  </a:lnTo>
                  <a:lnTo>
                    <a:pt x="67373" y="54610"/>
                  </a:lnTo>
                  <a:lnTo>
                    <a:pt x="67411" y="48895"/>
                  </a:lnTo>
                  <a:lnTo>
                    <a:pt x="67525" y="50546"/>
                  </a:lnTo>
                  <a:lnTo>
                    <a:pt x="68783" y="50546"/>
                  </a:lnTo>
                  <a:lnTo>
                    <a:pt x="69215" y="48895"/>
                  </a:lnTo>
                  <a:lnTo>
                    <a:pt x="69278" y="48641"/>
                  </a:lnTo>
                  <a:lnTo>
                    <a:pt x="70294" y="48387"/>
                  </a:lnTo>
                  <a:lnTo>
                    <a:pt x="70192" y="46228"/>
                  </a:lnTo>
                  <a:lnTo>
                    <a:pt x="70142" y="45085"/>
                  </a:lnTo>
                  <a:lnTo>
                    <a:pt x="70091" y="43815"/>
                  </a:lnTo>
                  <a:lnTo>
                    <a:pt x="70548" y="44831"/>
                  </a:lnTo>
                  <a:lnTo>
                    <a:pt x="70586" y="43815"/>
                  </a:lnTo>
                  <a:lnTo>
                    <a:pt x="70700" y="41148"/>
                  </a:lnTo>
                  <a:lnTo>
                    <a:pt x="71450" y="42418"/>
                  </a:lnTo>
                  <a:lnTo>
                    <a:pt x="71564" y="42672"/>
                  </a:lnTo>
                  <a:lnTo>
                    <a:pt x="72529" y="46101"/>
                  </a:lnTo>
                  <a:lnTo>
                    <a:pt x="73431" y="45593"/>
                  </a:lnTo>
                  <a:lnTo>
                    <a:pt x="73939" y="43561"/>
                  </a:lnTo>
                  <a:lnTo>
                    <a:pt x="73736" y="42672"/>
                  </a:lnTo>
                  <a:lnTo>
                    <a:pt x="73494" y="41910"/>
                  </a:lnTo>
                  <a:lnTo>
                    <a:pt x="73494" y="41148"/>
                  </a:lnTo>
                  <a:lnTo>
                    <a:pt x="73634" y="39243"/>
                  </a:lnTo>
                  <a:lnTo>
                    <a:pt x="73647" y="39116"/>
                  </a:lnTo>
                  <a:lnTo>
                    <a:pt x="73761" y="41402"/>
                  </a:lnTo>
                  <a:lnTo>
                    <a:pt x="73888" y="43167"/>
                  </a:lnTo>
                  <a:lnTo>
                    <a:pt x="74764" y="42799"/>
                  </a:lnTo>
                  <a:lnTo>
                    <a:pt x="74409" y="45847"/>
                  </a:lnTo>
                  <a:lnTo>
                    <a:pt x="75488" y="45085"/>
                  </a:lnTo>
                  <a:lnTo>
                    <a:pt x="75780" y="44958"/>
                  </a:lnTo>
                  <a:lnTo>
                    <a:pt x="76581" y="42799"/>
                  </a:lnTo>
                  <a:lnTo>
                    <a:pt x="77025" y="41605"/>
                  </a:lnTo>
                  <a:lnTo>
                    <a:pt x="76911" y="40386"/>
                  </a:lnTo>
                  <a:lnTo>
                    <a:pt x="76809" y="39751"/>
                  </a:lnTo>
                  <a:lnTo>
                    <a:pt x="76644" y="39116"/>
                  </a:lnTo>
                  <a:lnTo>
                    <a:pt x="76733" y="37592"/>
                  </a:lnTo>
                  <a:lnTo>
                    <a:pt x="76923" y="37084"/>
                  </a:lnTo>
                  <a:lnTo>
                    <a:pt x="77203" y="38608"/>
                  </a:lnTo>
                  <a:lnTo>
                    <a:pt x="77317" y="41783"/>
                  </a:lnTo>
                  <a:lnTo>
                    <a:pt x="78536" y="40894"/>
                  </a:lnTo>
                  <a:lnTo>
                    <a:pt x="81280" y="47371"/>
                  </a:lnTo>
                  <a:lnTo>
                    <a:pt x="82283" y="45085"/>
                  </a:lnTo>
                  <a:lnTo>
                    <a:pt x="82219" y="45466"/>
                  </a:lnTo>
                  <a:lnTo>
                    <a:pt x="82321" y="45085"/>
                  </a:lnTo>
                  <a:lnTo>
                    <a:pt x="83413" y="41021"/>
                  </a:lnTo>
                  <a:lnTo>
                    <a:pt x="83845" y="41478"/>
                  </a:lnTo>
                  <a:lnTo>
                    <a:pt x="83921" y="41910"/>
                  </a:lnTo>
                  <a:lnTo>
                    <a:pt x="83362" y="43434"/>
                  </a:lnTo>
                  <a:lnTo>
                    <a:pt x="83248" y="44704"/>
                  </a:lnTo>
                  <a:lnTo>
                    <a:pt x="83629" y="46609"/>
                  </a:lnTo>
                  <a:lnTo>
                    <a:pt x="84632" y="41021"/>
                  </a:lnTo>
                  <a:lnTo>
                    <a:pt x="84658" y="40894"/>
                  </a:lnTo>
                  <a:lnTo>
                    <a:pt x="84861" y="39751"/>
                  </a:lnTo>
                  <a:lnTo>
                    <a:pt x="85852" y="47625"/>
                  </a:lnTo>
                  <a:lnTo>
                    <a:pt x="86906" y="43053"/>
                  </a:lnTo>
                  <a:lnTo>
                    <a:pt x="87884" y="48133"/>
                  </a:lnTo>
                  <a:lnTo>
                    <a:pt x="89052" y="48006"/>
                  </a:lnTo>
                  <a:lnTo>
                    <a:pt x="90258" y="47244"/>
                  </a:lnTo>
                  <a:lnTo>
                    <a:pt x="91338" y="49784"/>
                  </a:lnTo>
                  <a:lnTo>
                    <a:pt x="91262" y="47244"/>
                  </a:lnTo>
                  <a:lnTo>
                    <a:pt x="91389" y="45656"/>
                  </a:lnTo>
                  <a:lnTo>
                    <a:pt x="91528" y="44196"/>
                  </a:lnTo>
                  <a:lnTo>
                    <a:pt x="91579" y="46164"/>
                  </a:lnTo>
                  <a:lnTo>
                    <a:pt x="91694" y="45085"/>
                  </a:lnTo>
                  <a:lnTo>
                    <a:pt x="92367" y="44196"/>
                  </a:lnTo>
                  <a:lnTo>
                    <a:pt x="93243" y="43053"/>
                  </a:lnTo>
                  <a:lnTo>
                    <a:pt x="94297" y="41656"/>
                  </a:lnTo>
                  <a:lnTo>
                    <a:pt x="97142" y="49276"/>
                  </a:lnTo>
                  <a:lnTo>
                    <a:pt x="99771" y="51943"/>
                  </a:lnTo>
                  <a:lnTo>
                    <a:pt x="100723" y="52705"/>
                  </a:lnTo>
                  <a:lnTo>
                    <a:pt x="100507" y="41656"/>
                  </a:lnTo>
                  <a:lnTo>
                    <a:pt x="100469" y="39751"/>
                  </a:lnTo>
                  <a:lnTo>
                    <a:pt x="100418" y="37084"/>
                  </a:lnTo>
                  <a:lnTo>
                    <a:pt x="101473" y="43167"/>
                  </a:lnTo>
                  <a:lnTo>
                    <a:pt x="101600" y="44107"/>
                  </a:lnTo>
                  <a:lnTo>
                    <a:pt x="101219" y="49276"/>
                  </a:lnTo>
                  <a:lnTo>
                    <a:pt x="103251" y="42799"/>
                  </a:lnTo>
                  <a:lnTo>
                    <a:pt x="105257" y="49530"/>
                  </a:lnTo>
                  <a:lnTo>
                    <a:pt x="107276" y="44069"/>
                  </a:lnTo>
                  <a:lnTo>
                    <a:pt x="107238" y="44450"/>
                  </a:lnTo>
                  <a:lnTo>
                    <a:pt x="107111" y="46990"/>
                  </a:lnTo>
                  <a:lnTo>
                    <a:pt x="106921" y="46863"/>
                  </a:lnTo>
                  <a:lnTo>
                    <a:pt x="107251" y="50800"/>
                  </a:lnTo>
                  <a:lnTo>
                    <a:pt x="108343" y="47371"/>
                  </a:lnTo>
                  <a:lnTo>
                    <a:pt x="108432" y="46990"/>
                  </a:lnTo>
                  <a:lnTo>
                    <a:pt x="108496" y="44069"/>
                  </a:lnTo>
                  <a:lnTo>
                    <a:pt x="108496" y="43942"/>
                  </a:lnTo>
                  <a:lnTo>
                    <a:pt x="108699" y="44196"/>
                  </a:lnTo>
                  <a:lnTo>
                    <a:pt x="108762" y="44577"/>
                  </a:lnTo>
                  <a:lnTo>
                    <a:pt x="108648" y="45593"/>
                  </a:lnTo>
                  <a:lnTo>
                    <a:pt x="108534" y="47117"/>
                  </a:lnTo>
                  <a:lnTo>
                    <a:pt x="108661" y="48348"/>
                  </a:lnTo>
                  <a:lnTo>
                    <a:pt x="109016" y="50673"/>
                  </a:lnTo>
                  <a:lnTo>
                    <a:pt x="109753" y="43942"/>
                  </a:lnTo>
                  <a:lnTo>
                    <a:pt x="109791" y="43561"/>
                  </a:lnTo>
                  <a:lnTo>
                    <a:pt x="109943" y="47561"/>
                  </a:lnTo>
                  <a:lnTo>
                    <a:pt x="110032" y="47117"/>
                  </a:lnTo>
                  <a:lnTo>
                    <a:pt x="110947" y="49403"/>
                  </a:lnTo>
                  <a:lnTo>
                    <a:pt x="110871" y="47117"/>
                  </a:lnTo>
                  <a:lnTo>
                    <a:pt x="110794" y="44958"/>
                  </a:lnTo>
                  <a:lnTo>
                    <a:pt x="111467" y="47117"/>
                  </a:lnTo>
                  <a:lnTo>
                    <a:pt x="111874" y="44958"/>
                  </a:lnTo>
                  <a:lnTo>
                    <a:pt x="112153" y="43561"/>
                  </a:lnTo>
                  <a:lnTo>
                    <a:pt x="112242" y="43053"/>
                  </a:lnTo>
                  <a:lnTo>
                    <a:pt x="112750" y="45720"/>
                  </a:lnTo>
                  <a:lnTo>
                    <a:pt x="113030" y="43053"/>
                  </a:lnTo>
                  <a:lnTo>
                    <a:pt x="113055" y="42799"/>
                  </a:lnTo>
                  <a:lnTo>
                    <a:pt x="113271" y="40767"/>
                  </a:lnTo>
                  <a:lnTo>
                    <a:pt x="113931" y="48133"/>
                  </a:lnTo>
                  <a:lnTo>
                    <a:pt x="114274" y="41021"/>
                  </a:lnTo>
                  <a:lnTo>
                    <a:pt x="113995" y="48387"/>
                  </a:lnTo>
                  <a:lnTo>
                    <a:pt x="115354" y="46990"/>
                  </a:lnTo>
                  <a:lnTo>
                    <a:pt x="115938" y="43561"/>
                  </a:lnTo>
                  <a:lnTo>
                    <a:pt x="115709" y="45720"/>
                  </a:lnTo>
                  <a:lnTo>
                    <a:pt x="116255" y="45847"/>
                  </a:lnTo>
                  <a:lnTo>
                    <a:pt x="115989" y="48831"/>
                  </a:lnTo>
                  <a:lnTo>
                    <a:pt x="116509" y="48768"/>
                  </a:lnTo>
                  <a:lnTo>
                    <a:pt x="116941" y="47752"/>
                  </a:lnTo>
                  <a:lnTo>
                    <a:pt x="117068" y="45085"/>
                  </a:lnTo>
                  <a:lnTo>
                    <a:pt x="117068" y="43688"/>
                  </a:lnTo>
                  <a:lnTo>
                    <a:pt x="117690" y="46482"/>
                  </a:lnTo>
                  <a:lnTo>
                    <a:pt x="119087" y="43815"/>
                  </a:lnTo>
                  <a:lnTo>
                    <a:pt x="119405" y="48006"/>
                  </a:lnTo>
                  <a:lnTo>
                    <a:pt x="121132" y="44196"/>
                  </a:lnTo>
                  <a:lnTo>
                    <a:pt x="121348" y="43815"/>
                  </a:lnTo>
                  <a:lnTo>
                    <a:pt x="121424" y="43688"/>
                  </a:lnTo>
                  <a:lnTo>
                    <a:pt x="121500" y="43561"/>
                  </a:lnTo>
                  <a:lnTo>
                    <a:pt x="122478" y="41910"/>
                  </a:lnTo>
                  <a:lnTo>
                    <a:pt x="122580" y="41071"/>
                  </a:lnTo>
                  <a:lnTo>
                    <a:pt x="122555" y="41783"/>
                  </a:lnTo>
                  <a:lnTo>
                    <a:pt x="122313" y="48133"/>
                  </a:lnTo>
                  <a:lnTo>
                    <a:pt x="123456" y="45847"/>
                  </a:lnTo>
                  <a:lnTo>
                    <a:pt x="123329" y="44577"/>
                  </a:lnTo>
                  <a:lnTo>
                    <a:pt x="122758" y="41478"/>
                  </a:lnTo>
                  <a:lnTo>
                    <a:pt x="122669" y="41605"/>
                  </a:lnTo>
                  <a:lnTo>
                    <a:pt x="122605" y="40640"/>
                  </a:lnTo>
                  <a:lnTo>
                    <a:pt x="122758" y="41478"/>
                  </a:lnTo>
                  <a:lnTo>
                    <a:pt x="123520" y="40640"/>
                  </a:lnTo>
                  <a:lnTo>
                    <a:pt x="124206" y="39878"/>
                  </a:lnTo>
                  <a:lnTo>
                    <a:pt x="123977" y="44107"/>
                  </a:lnTo>
                  <a:lnTo>
                    <a:pt x="124726" y="39878"/>
                  </a:lnTo>
                  <a:lnTo>
                    <a:pt x="124866" y="39116"/>
                  </a:lnTo>
                  <a:lnTo>
                    <a:pt x="126111" y="40894"/>
                  </a:lnTo>
                  <a:lnTo>
                    <a:pt x="126225" y="41275"/>
                  </a:lnTo>
                  <a:lnTo>
                    <a:pt x="126326" y="42164"/>
                  </a:lnTo>
                  <a:lnTo>
                    <a:pt x="125793" y="43942"/>
                  </a:lnTo>
                  <a:lnTo>
                    <a:pt x="125577" y="45212"/>
                  </a:lnTo>
                  <a:lnTo>
                    <a:pt x="127076" y="42291"/>
                  </a:lnTo>
                  <a:lnTo>
                    <a:pt x="128104" y="46101"/>
                  </a:lnTo>
                  <a:lnTo>
                    <a:pt x="129476" y="42291"/>
                  </a:lnTo>
                  <a:lnTo>
                    <a:pt x="129451" y="39116"/>
                  </a:lnTo>
                  <a:lnTo>
                    <a:pt x="129540" y="37592"/>
                  </a:lnTo>
                  <a:lnTo>
                    <a:pt x="129705" y="37084"/>
                  </a:lnTo>
                  <a:lnTo>
                    <a:pt x="129870" y="36576"/>
                  </a:lnTo>
                  <a:lnTo>
                    <a:pt x="130797" y="33655"/>
                  </a:lnTo>
                  <a:lnTo>
                    <a:pt x="131038" y="32893"/>
                  </a:lnTo>
                  <a:lnTo>
                    <a:pt x="131241" y="30353"/>
                  </a:lnTo>
                  <a:lnTo>
                    <a:pt x="131102" y="35687"/>
                  </a:lnTo>
                  <a:lnTo>
                    <a:pt x="131203" y="36322"/>
                  </a:lnTo>
                  <a:lnTo>
                    <a:pt x="131318" y="40132"/>
                  </a:lnTo>
                  <a:lnTo>
                    <a:pt x="130949" y="44704"/>
                  </a:lnTo>
                  <a:lnTo>
                    <a:pt x="131178" y="43815"/>
                  </a:lnTo>
                  <a:lnTo>
                    <a:pt x="131432" y="42545"/>
                  </a:lnTo>
                  <a:lnTo>
                    <a:pt x="131508" y="40386"/>
                  </a:lnTo>
                  <a:lnTo>
                    <a:pt x="131559" y="40513"/>
                  </a:lnTo>
                  <a:lnTo>
                    <a:pt x="131648" y="42672"/>
                  </a:lnTo>
                  <a:lnTo>
                    <a:pt x="131330" y="44831"/>
                  </a:lnTo>
                  <a:lnTo>
                    <a:pt x="132194" y="43180"/>
                  </a:lnTo>
                  <a:lnTo>
                    <a:pt x="132207" y="40386"/>
                  </a:lnTo>
                  <a:lnTo>
                    <a:pt x="132181" y="39497"/>
                  </a:lnTo>
                  <a:lnTo>
                    <a:pt x="132943" y="39624"/>
                  </a:lnTo>
                  <a:lnTo>
                    <a:pt x="132803" y="41402"/>
                  </a:lnTo>
                  <a:lnTo>
                    <a:pt x="132702" y="41757"/>
                  </a:lnTo>
                  <a:lnTo>
                    <a:pt x="132588" y="42570"/>
                  </a:lnTo>
                  <a:lnTo>
                    <a:pt x="132461" y="43688"/>
                  </a:lnTo>
                  <a:lnTo>
                    <a:pt x="133261" y="39497"/>
                  </a:lnTo>
                  <a:lnTo>
                    <a:pt x="133629" y="37592"/>
                  </a:lnTo>
                  <a:lnTo>
                    <a:pt x="133985" y="38481"/>
                  </a:lnTo>
                  <a:lnTo>
                    <a:pt x="134073" y="41059"/>
                  </a:lnTo>
                  <a:lnTo>
                    <a:pt x="135026" y="40640"/>
                  </a:lnTo>
                  <a:lnTo>
                    <a:pt x="135547" y="37592"/>
                  </a:lnTo>
                  <a:lnTo>
                    <a:pt x="136347" y="33020"/>
                  </a:lnTo>
                  <a:lnTo>
                    <a:pt x="137147" y="35433"/>
                  </a:lnTo>
                  <a:lnTo>
                    <a:pt x="137274" y="36830"/>
                  </a:lnTo>
                  <a:lnTo>
                    <a:pt x="136525" y="42926"/>
                  </a:lnTo>
                  <a:lnTo>
                    <a:pt x="137617" y="38354"/>
                  </a:lnTo>
                  <a:lnTo>
                    <a:pt x="137261" y="44323"/>
                  </a:lnTo>
                  <a:lnTo>
                    <a:pt x="137985" y="42672"/>
                  </a:lnTo>
                  <a:lnTo>
                    <a:pt x="137998" y="39624"/>
                  </a:lnTo>
                  <a:lnTo>
                    <a:pt x="138544" y="39751"/>
                  </a:lnTo>
                  <a:lnTo>
                    <a:pt x="138569" y="39624"/>
                  </a:lnTo>
                  <a:lnTo>
                    <a:pt x="138823" y="38354"/>
                  </a:lnTo>
                  <a:lnTo>
                    <a:pt x="139382" y="35433"/>
                  </a:lnTo>
                  <a:lnTo>
                    <a:pt x="139611" y="36703"/>
                  </a:lnTo>
                  <a:lnTo>
                    <a:pt x="139712" y="37592"/>
                  </a:lnTo>
                  <a:lnTo>
                    <a:pt x="139128" y="39878"/>
                  </a:lnTo>
                  <a:lnTo>
                    <a:pt x="140284" y="38862"/>
                  </a:lnTo>
                  <a:lnTo>
                    <a:pt x="139941" y="37084"/>
                  </a:lnTo>
                  <a:lnTo>
                    <a:pt x="140055" y="35814"/>
                  </a:lnTo>
                  <a:lnTo>
                    <a:pt x="140157" y="35433"/>
                  </a:lnTo>
                  <a:lnTo>
                    <a:pt x="140627" y="33655"/>
                  </a:lnTo>
                  <a:lnTo>
                    <a:pt x="140627" y="33020"/>
                  </a:lnTo>
                  <a:lnTo>
                    <a:pt x="140449" y="30353"/>
                  </a:lnTo>
                  <a:lnTo>
                    <a:pt x="140347" y="28956"/>
                  </a:lnTo>
                  <a:lnTo>
                    <a:pt x="140868" y="30353"/>
                  </a:lnTo>
                  <a:lnTo>
                    <a:pt x="140957" y="30861"/>
                  </a:lnTo>
                  <a:lnTo>
                    <a:pt x="140804" y="31242"/>
                  </a:lnTo>
                  <a:lnTo>
                    <a:pt x="141579" y="30861"/>
                  </a:lnTo>
                  <a:lnTo>
                    <a:pt x="141592" y="34353"/>
                  </a:lnTo>
                  <a:lnTo>
                    <a:pt x="142417" y="30861"/>
                  </a:lnTo>
                  <a:lnTo>
                    <a:pt x="142494" y="30480"/>
                  </a:lnTo>
                  <a:lnTo>
                    <a:pt x="142633" y="31115"/>
                  </a:lnTo>
                  <a:lnTo>
                    <a:pt x="142735" y="32893"/>
                  </a:lnTo>
                  <a:lnTo>
                    <a:pt x="142176" y="40005"/>
                  </a:lnTo>
                  <a:lnTo>
                    <a:pt x="142849" y="34925"/>
                  </a:lnTo>
                  <a:lnTo>
                    <a:pt x="143624" y="38608"/>
                  </a:lnTo>
                  <a:lnTo>
                    <a:pt x="144068" y="35687"/>
                  </a:lnTo>
                  <a:lnTo>
                    <a:pt x="144157" y="34925"/>
                  </a:lnTo>
                  <a:lnTo>
                    <a:pt x="144221" y="34467"/>
                  </a:lnTo>
                  <a:lnTo>
                    <a:pt x="144132" y="35306"/>
                  </a:lnTo>
                  <a:lnTo>
                    <a:pt x="144424" y="33401"/>
                  </a:lnTo>
                  <a:lnTo>
                    <a:pt x="144157" y="35179"/>
                  </a:lnTo>
                  <a:lnTo>
                    <a:pt x="144043" y="36449"/>
                  </a:lnTo>
                  <a:lnTo>
                    <a:pt x="143916" y="38354"/>
                  </a:lnTo>
                  <a:lnTo>
                    <a:pt x="144500" y="34290"/>
                  </a:lnTo>
                  <a:lnTo>
                    <a:pt x="144640" y="36068"/>
                  </a:lnTo>
                  <a:lnTo>
                    <a:pt x="144513" y="38989"/>
                  </a:lnTo>
                  <a:lnTo>
                    <a:pt x="145135" y="39624"/>
                  </a:lnTo>
                  <a:lnTo>
                    <a:pt x="144907" y="34290"/>
                  </a:lnTo>
                  <a:lnTo>
                    <a:pt x="144868" y="33401"/>
                  </a:lnTo>
                  <a:lnTo>
                    <a:pt x="144767" y="31242"/>
                  </a:lnTo>
                  <a:lnTo>
                    <a:pt x="145237" y="33528"/>
                  </a:lnTo>
                  <a:lnTo>
                    <a:pt x="145351" y="34925"/>
                  </a:lnTo>
                  <a:lnTo>
                    <a:pt x="145237" y="36322"/>
                  </a:lnTo>
                  <a:lnTo>
                    <a:pt x="145935" y="37846"/>
                  </a:lnTo>
                  <a:lnTo>
                    <a:pt x="147193" y="33655"/>
                  </a:lnTo>
                  <a:lnTo>
                    <a:pt x="147789" y="35306"/>
                  </a:lnTo>
                  <a:lnTo>
                    <a:pt x="147891" y="36322"/>
                  </a:lnTo>
                  <a:lnTo>
                    <a:pt x="147650" y="41656"/>
                  </a:lnTo>
                  <a:lnTo>
                    <a:pt x="148209" y="41275"/>
                  </a:lnTo>
                  <a:lnTo>
                    <a:pt x="150139" y="35179"/>
                  </a:lnTo>
                  <a:lnTo>
                    <a:pt x="151244" y="36830"/>
                  </a:lnTo>
                  <a:lnTo>
                    <a:pt x="151130" y="36322"/>
                  </a:lnTo>
                  <a:lnTo>
                    <a:pt x="151180" y="35179"/>
                  </a:lnTo>
                  <a:lnTo>
                    <a:pt x="151358" y="33655"/>
                  </a:lnTo>
                  <a:lnTo>
                    <a:pt x="151638" y="31242"/>
                  </a:lnTo>
                  <a:lnTo>
                    <a:pt x="151726" y="30480"/>
                  </a:lnTo>
                  <a:lnTo>
                    <a:pt x="151904" y="28956"/>
                  </a:lnTo>
                  <a:lnTo>
                    <a:pt x="151955" y="28448"/>
                  </a:lnTo>
                  <a:lnTo>
                    <a:pt x="152044" y="27686"/>
                  </a:lnTo>
                  <a:lnTo>
                    <a:pt x="151587" y="40386"/>
                  </a:lnTo>
                  <a:lnTo>
                    <a:pt x="152273" y="37680"/>
                  </a:lnTo>
                  <a:lnTo>
                    <a:pt x="152387" y="37084"/>
                  </a:lnTo>
                  <a:lnTo>
                    <a:pt x="152476" y="36817"/>
                  </a:lnTo>
                  <a:lnTo>
                    <a:pt x="152349" y="37401"/>
                  </a:lnTo>
                  <a:lnTo>
                    <a:pt x="152412" y="37147"/>
                  </a:lnTo>
                  <a:lnTo>
                    <a:pt x="152311" y="37719"/>
                  </a:lnTo>
                  <a:lnTo>
                    <a:pt x="151942" y="41148"/>
                  </a:lnTo>
                  <a:lnTo>
                    <a:pt x="152069" y="40132"/>
                  </a:lnTo>
                  <a:lnTo>
                    <a:pt x="152781" y="41656"/>
                  </a:lnTo>
                  <a:lnTo>
                    <a:pt x="153314" y="40132"/>
                  </a:lnTo>
                  <a:lnTo>
                    <a:pt x="153936" y="38354"/>
                  </a:lnTo>
                  <a:lnTo>
                    <a:pt x="155067" y="36449"/>
                  </a:lnTo>
                  <a:lnTo>
                    <a:pt x="155536" y="35687"/>
                  </a:lnTo>
                  <a:lnTo>
                    <a:pt x="155308" y="37084"/>
                  </a:lnTo>
                  <a:lnTo>
                    <a:pt x="155219" y="38354"/>
                  </a:lnTo>
                  <a:lnTo>
                    <a:pt x="155460" y="39878"/>
                  </a:lnTo>
                  <a:lnTo>
                    <a:pt x="156337" y="39116"/>
                  </a:lnTo>
                  <a:lnTo>
                    <a:pt x="156768" y="40259"/>
                  </a:lnTo>
                  <a:lnTo>
                    <a:pt x="156984" y="39116"/>
                  </a:lnTo>
                  <a:lnTo>
                    <a:pt x="157162" y="38100"/>
                  </a:lnTo>
                  <a:lnTo>
                    <a:pt x="157429" y="38481"/>
                  </a:lnTo>
                  <a:lnTo>
                    <a:pt x="157441" y="38100"/>
                  </a:lnTo>
                  <a:lnTo>
                    <a:pt x="157568" y="35687"/>
                  </a:lnTo>
                  <a:lnTo>
                    <a:pt x="157581" y="35306"/>
                  </a:lnTo>
                  <a:lnTo>
                    <a:pt x="158330" y="39751"/>
                  </a:lnTo>
                  <a:lnTo>
                    <a:pt x="159689" y="38100"/>
                  </a:lnTo>
                  <a:lnTo>
                    <a:pt x="161048" y="36068"/>
                  </a:lnTo>
                  <a:lnTo>
                    <a:pt x="161798" y="39370"/>
                  </a:lnTo>
                  <a:lnTo>
                    <a:pt x="161620" y="39370"/>
                  </a:lnTo>
                  <a:lnTo>
                    <a:pt x="161163" y="41275"/>
                  </a:lnTo>
                  <a:lnTo>
                    <a:pt x="161302" y="41275"/>
                  </a:lnTo>
                  <a:lnTo>
                    <a:pt x="162674" y="39624"/>
                  </a:lnTo>
                  <a:lnTo>
                    <a:pt x="162788" y="39370"/>
                  </a:lnTo>
                  <a:lnTo>
                    <a:pt x="162915" y="37973"/>
                  </a:lnTo>
                  <a:lnTo>
                    <a:pt x="162877" y="37211"/>
                  </a:lnTo>
                  <a:lnTo>
                    <a:pt x="162890" y="36068"/>
                  </a:lnTo>
                  <a:lnTo>
                    <a:pt x="162902" y="35306"/>
                  </a:lnTo>
                  <a:lnTo>
                    <a:pt x="162979" y="34036"/>
                  </a:lnTo>
                  <a:lnTo>
                    <a:pt x="163144" y="33147"/>
                  </a:lnTo>
                  <a:lnTo>
                    <a:pt x="163309" y="32258"/>
                  </a:lnTo>
                  <a:lnTo>
                    <a:pt x="163893" y="30480"/>
                  </a:lnTo>
                  <a:lnTo>
                    <a:pt x="164198" y="30480"/>
                  </a:lnTo>
                  <a:lnTo>
                    <a:pt x="163360" y="32893"/>
                  </a:lnTo>
                  <a:lnTo>
                    <a:pt x="163410" y="34036"/>
                  </a:lnTo>
                  <a:lnTo>
                    <a:pt x="163512" y="38468"/>
                  </a:lnTo>
                  <a:lnTo>
                    <a:pt x="163957" y="35052"/>
                  </a:lnTo>
                  <a:lnTo>
                    <a:pt x="163842" y="41656"/>
                  </a:lnTo>
                  <a:lnTo>
                    <a:pt x="164363" y="35052"/>
                  </a:lnTo>
                  <a:lnTo>
                    <a:pt x="164706" y="30480"/>
                  </a:lnTo>
                  <a:lnTo>
                    <a:pt x="164934" y="27559"/>
                  </a:lnTo>
                  <a:lnTo>
                    <a:pt x="165087" y="29337"/>
                  </a:lnTo>
                  <a:lnTo>
                    <a:pt x="165201" y="32893"/>
                  </a:lnTo>
                  <a:lnTo>
                    <a:pt x="165036" y="34036"/>
                  </a:lnTo>
                  <a:lnTo>
                    <a:pt x="165430" y="33274"/>
                  </a:lnTo>
                  <a:lnTo>
                    <a:pt x="165557" y="32893"/>
                  </a:lnTo>
                  <a:lnTo>
                    <a:pt x="166116" y="30607"/>
                  </a:lnTo>
                  <a:lnTo>
                    <a:pt x="166255" y="30861"/>
                  </a:lnTo>
                  <a:lnTo>
                    <a:pt x="166344" y="31750"/>
                  </a:lnTo>
                  <a:lnTo>
                    <a:pt x="166052" y="35433"/>
                  </a:lnTo>
                  <a:lnTo>
                    <a:pt x="166992" y="30607"/>
                  </a:lnTo>
                  <a:lnTo>
                    <a:pt x="167347" y="28702"/>
                  </a:lnTo>
                  <a:lnTo>
                    <a:pt x="167322" y="29845"/>
                  </a:lnTo>
                  <a:lnTo>
                    <a:pt x="167208" y="33274"/>
                  </a:lnTo>
                  <a:lnTo>
                    <a:pt x="166928" y="34163"/>
                  </a:lnTo>
                  <a:lnTo>
                    <a:pt x="166611" y="34163"/>
                  </a:lnTo>
                  <a:lnTo>
                    <a:pt x="166268" y="35306"/>
                  </a:lnTo>
                  <a:lnTo>
                    <a:pt x="166154" y="40386"/>
                  </a:lnTo>
                  <a:lnTo>
                    <a:pt x="166370" y="39116"/>
                  </a:lnTo>
                  <a:lnTo>
                    <a:pt x="166636" y="39878"/>
                  </a:lnTo>
                  <a:lnTo>
                    <a:pt x="166890" y="41490"/>
                  </a:lnTo>
                  <a:lnTo>
                    <a:pt x="166814" y="40652"/>
                  </a:lnTo>
                  <a:lnTo>
                    <a:pt x="167182" y="42164"/>
                  </a:lnTo>
                  <a:lnTo>
                    <a:pt x="167297" y="40005"/>
                  </a:lnTo>
                  <a:lnTo>
                    <a:pt x="167360" y="39751"/>
                  </a:lnTo>
                  <a:lnTo>
                    <a:pt x="167500" y="39116"/>
                  </a:lnTo>
                  <a:lnTo>
                    <a:pt x="168249" y="35687"/>
                  </a:lnTo>
                  <a:lnTo>
                    <a:pt x="168871" y="34798"/>
                  </a:lnTo>
                  <a:lnTo>
                    <a:pt x="169456" y="34671"/>
                  </a:lnTo>
                  <a:lnTo>
                    <a:pt x="170446" y="31750"/>
                  </a:lnTo>
                  <a:lnTo>
                    <a:pt x="168732" y="38481"/>
                  </a:lnTo>
                  <a:lnTo>
                    <a:pt x="169811" y="35687"/>
                  </a:lnTo>
                  <a:lnTo>
                    <a:pt x="169265" y="39497"/>
                  </a:lnTo>
                  <a:lnTo>
                    <a:pt x="169151" y="41402"/>
                  </a:lnTo>
                  <a:lnTo>
                    <a:pt x="169278" y="43561"/>
                  </a:lnTo>
                  <a:lnTo>
                    <a:pt x="169037" y="44831"/>
                  </a:lnTo>
                  <a:lnTo>
                    <a:pt x="169926" y="40894"/>
                  </a:lnTo>
                  <a:lnTo>
                    <a:pt x="169316" y="47879"/>
                  </a:lnTo>
                  <a:lnTo>
                    <a:pt x="170599" y="42291"/>
                  </a:lnTo>
                  <a:lnTo>
                    <a:pt x="170421" y="43815"/>
                  </a:lnTo>
                  <a:lnTo>
                    <a:pt x="170726" y="43167"/>
                  </a:lnTo>
                  <a:lnTo>
                    <a:pt x="170853" y="42291"/>
                  </a:lnTo>
                  <a:lnTo>
                    <a:pt x="170980" y="41656"/>
                  </a:lnTo>
                  <a:lnTo>
                    <a:pt x="171183" y="40894"/>
                  </a:lnTo>
                  <a:lnTo>
                    <a:pt x="172440" y="36449"/>
                  </a:lnTo>
                  <a:lnTo>
                    <a:pt x="171958" y="48387"/>
                  </a:lnTo>
                  <a:lnTo>
                    <a:pt x="174078" y="41275"/>
                  </a:lnTo>
                  <a:lnTo>
                    <a:pt x="175412" y="38608"/>
                  </a:lnTo>
                  <a:lnTo>
                    <a:pt x="175526" y="38227"/>
                  </a:lnTo>
                  <a:lnTo>
                    <a:pt x="175831" y="36449"/>
                  </a:lnTo>
                  <a:lnTo>
                    <a:pt x="175971" y="35687"/>
                  </a:lnTo>
                  <a:lnTo>
                    <a:pt x="176098" y="34925"/>
                  </a:lnTo>
                  <a:lnTo>
                    <a:pt x="176390" y="33274"/>
                  </a:lnTo>
                  <a:lnTo>
                    <a:pt x="177685" y="30734"/>
                  </a:lnTo>
                  <a:lnTo>
                    <a:pt x="177660" y="33274"/>
                  </a:lnTo>
                  <a:lnTo>
                    <a:pt x="176809" y="35814"/>
                  </a:lnTo>
                  <a:lnTo>
                    <a:pt x="176707" y="37211"/>
                  </a:lnTo>
                  <a:lnTo>
                    <a:pt x="176834" y="38735"/>
                  </a:lnTo>
                  <a:lnTo>
                    <a:pt x="177266" y="38354"/>
                  </a:lnTo>
                  <a:lnTo>
                    <a:pt x="177990" y="36703"/>
                  </a:lnTo>
                  <a:lnTo>
                    <a:pt x="177774" y="37680"/>
                  </a:lnTo>
                  <a:lnTo>
                    <a:pt x="177673" y="38735"/>
                  </a:lnTo>
                  <a:lnTo>
                    <a:pt x="177546" y="40894"/>
                  </a:lnTo>
                  <a:lnTo>
                    <a:pt x="177977" y="40640"/>
                  </a:lnTo>
                  <a:lnTo>
                    <a:pt x="178320" y="37592"/>
                  </a:lnTo>
                  <a:lnTo>
                    <a:pt x="178257" y="36703"/>
                  </a:lnTo>
                  <a:lnTo>
                    <a:pt x="178422" y="35814"/>
                  </a:lnTo>
                  <a:lnTo>
                    <a:pt x="179412" y="30480"/>
                  </a:lnTo>
                  <a:close/>
                </a:path>
                <a:path w="183515" h="57150">
                  <a:moveTo>
                    <a:pt x="179425" y="45339"/>
                  </a:moveTo>
                  <a:lnTo>
                    <a:pt x="179209" y="45847"/>
                  </a:lnTo>
                  <a:lnTo>
                    <a:pt x="179298" y="46062"/>
                  </a:lnTo>
                  <a:lnTo>
                    <a:pt x="179400" y="45529"/>
                  </a:lnTo>
                  <a:lnTo>
                    <a:pt x="179425" y="45339"/>
                  </a:lnTo>
                  <a:close/>
                </a:path>
                <a:path w="183515" h="57150">
                  <a:moveTo>
                    <a:pt x="179501" y="42494"/>
                  </a:moveTo>
                  <a:lnTo>
                    <a:pt x="179247" y="42760"/>
                  </a:lnTo>
                  <a:lnTo>
                    <a:pt x="179133" y="43815"/>
                  </a:lnTo>
                  <a:lnTo>
                    <a:pt x="179501" y="42494"/>
                  </a:lnTo>
                  <a:close/>
                </a:path>
                <a:path w="183515" h="57150">
                  <a:moveTo>
                    <a:pt x="179628" y="44831"/>
                  </a:moveTo>
                  <a:lnTo>
                    <a:pt x="179425" y="45339"/>
                  </a:lnTo>
                  <a:lnTo>
                    <a:pt x="179628" y="44831"/>
                  </a:lnTo>
                  <a:close/>
                </a:path>
                <a:path w="183515" h="57150">
                  <a:moveTo>
                    <a:pt x="180073" y="43751"/>
                  </a:moveTo>
                  <a:lnTo>
                    <a:pt x="179628" y="44831"/>
                  </a:lnTo>
                  <a:lnTo>
                    <a:pt x="179832" y="45008"/>
                  </a:lnTo>
                  <a:lnTo>
                    <a:pt x="180073" y="43751"/>
                  </a:lnTo>
                  <a:close/>
                </a:path>
                <a:path w="183515" h="57150">
                  <a:moveTo>
                    <a:pt x="180822" y="36817"/>
                  </a:moveTo>
                  <a:lnTo>
                    <a:pt x="180352" y="39624"/>
                  </a:lnTo>
                  <a:lnTo>
                    <a:pt x="179501" y="42494"/>
                  </a:lnTo>
                  <a:lnTo>
                    <a:pt x="180086" y="41910"/>
                  </a:lnTo>
                  <a:lnTo>
                    <a:pt x="180784" y="38100"/>
                  </a:lnTo>
                  <a:lnTo>
                    <a:pt x="180822" y="36817"/>
                  </a:lnTo>
                  <a:close/>
                </a:path>
                <a:path w="183515" h="57150">
                  <a:moveTo>
                    <a:pt x="180987" y="35814"/>
                  </a:moveTo>
                  <a:lnTo>
                    <a:pt x="180771" y="36068"/>
                  </a:lnTo>
                  <a:lnTo>
                    <a:pt x="180822" y="36817"/>
                  </a:lnTo>
                  <a:lnTo>
                    <a:pt x="180987" y="35814"/>
                  </a:lnTo>
                  <a:close/>
                </a:path>
                <a:path w="183515" h="57150">
                  <a:moveTo>
                    <a:pt x="181292" y="27305"/>
                  </a:moveTo>
                  <a:lnTo>
                    <a:pt x="178777" y="37680"/>
                  </a:lnTo>
                  <a:lnTo>
                    <a:pt x="177927" y="42164"/>
                  </a:lnTo>
                  <a:lnTo>
                    <a:pt x="177507" y="43789"/>
                  </a:lnTo>
                  <a:lnTo>
                    <a:pt x="178155" y="42418"/>
                  </a:lnTo>
                  <a:lnTo>
                    <a:pt x="179019" y="39624"/>
                  </a:lnTo>
                  <a:lnTo>
                    <a:pt x="179616" y="38481"/>
                  </a:lnTo>
                  <a:lnTo>
                    <a:pt x="179489" y="40259"/>
                  </a:lnTo>
                  <a:lnTo>
                    <a:pt x="179374" y="41109"/>
                  </a:lnTo>
                  <a:lnTo>
                    <a:pt x="178790" y="42494"/>
                  </a:lnTo>
                  <a:lnTo>
                    <a:pt x="178396" y="44069"/>
                  </a:lnTo>
                  <a:lnTo>
                    <a:pt x="179082" y="42926"/>
                  </a:lnTo>
                  <a:lnTo>
                    <a:pt x="179209" y="42799"/>
                  </a:lnTo>
                  <a:lnTo>
                    <a:pt x="179336" y="41910"/>
                  </a:lnTo>
                  <a:lnTo>
                    <a:pt x="179717" y="38354"/>
                  </a:lnTo>
                  <a:lnTo>
                    <a:pt x="179844" y="37401"/>
                  </a:lnTo>
                  <a:lnTo>
                    <a:pt x="180263" y="36576"/>
                  </a:lnTo>
                  <a:lnTo>
                    <a:pt x="180365" y="36068"/>
                  </a:lnTo>
                  <a:lnTo>
                    <a:pt x="181292" y="27305"/>
                  </a:lnTo>
                  <a:close/>
                </a:path>
                <a:path w="183515" h="57150">
                  <a:moveTo>
                    <a:pt x="183261" y="33362"/>
                  </a:moveTo>
                  <a:lnTo>
                    <a:pt x="182841" y="33147"/>
                  </a:lnTo>
                  <a:lnTo>
                    <a:pt x="181902" y="36436"/>
                  </a:lnTo>
                  <a:lnTo>
                    <a:pt x="181965" y="35267"/>
                  </a:lnTo>
                  <a:lnTo>
                    <a:pt x="182257" y="33909"/>
                  </a:lnTo>
                  <a:lnTo>
                    <a:pt x="182435" y="32943"/>
                  </a:lnTo>
                  <a:lnTo>
                    <a:pt x="181749" y="35445"/>
                  </a:lnTo>
                  <a:lnTo>
                    <a:pt x="180733" y="39878"/>
                  </a:lnTo>
                  <a:lnTo>
                    <a:pt x="180225" y="44742"/>
                  </a:lnTo>
                  <a:lnTo>
                    <a:pt x="180886" y="41808"/>
                  </a:lnTo>
                  <a:lnTo>
                    <a:pt x="181076" y="40982"/>
                  </a:lnTo>
                  <a:lnTo>
                    <a:pt x="181356" y="39738"/>
                  </a:lnTo>
                  <a:lnTo>
                    <a:pt x="182245" y="35864"/>
                  </a:lnTo>
                  <a:lnTo>
                    <a:pt x="182613" y="35306"/>
                  </a:lnTo>
                  <a:lnTo>
                    <a:pt x="182448" y="37617"/>
                  </a:lnTo>
                  <a:lnTo>
                    <a:pt x="182118" y="39560"/>
                  </a:lnTo>
                  <a:lnTo>
                    <a:pt x="182410" y="38214"/>
                  </a:lnTo>
                  <a:lnTo>
                    <a:pt x="182346" y="40754"/>
                  </a:lnTo>
                  <a:lnTo>
                    <a:pt x="182981" y="37477"/>
                  </a:lnTo>
                  <a:lnTo>
                    <a:pt x="183261" y="33362"/>
                  </a:lnTo>
                  <a:close/>
                </a:path>
                <a:path w="183515" h="57150">
                  <a:moveTo>
                    <a:pt x="183438" y="38468"/>
                  </a:moveTo>
                  <a:lnTo>
                    <a:pt x="183095" y="39039"/>
                  </a:lnTo>
                  <a:lnTo>
                    <a:pt x="182105" y="44284"/>
                  </a:lnTo>
                  <a:lnTo>
                    <a:pt x="182727" y="42926"/>
                  </a:lnTo>
                  <a:lnTo>
                    <a:pt x="183032" y="41579"/>
                  </a:lnTo>
                  <a:lnTo>
                    <a:pt x="183438" y="38468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489757" y="3521170"/>
              <a:ext cx="5046963" cy="6240645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937524" y="4031761"/>
              <a:ext cx="4135995" cy="5329676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3989402" y="4083645"/>
              <a:ext cx="3901440" cy="5095875"/>
            </a:xfrm>
            <a:custGeom>
              <a:avLst/>
              <a:gdLst/>
              <a:ahLst/>
              <a:cxnLst/>
              <a:rect l="l" t="t" r="r" b="b"/>
              <a:pathLst>
                <a:path w="3901440" h="5095875">
                  <a:moveTo>
                    <a:pt x="3248204" y="0"/>
                  </a:moveTo>
                  <a:lnTo>
                    <a:pt x="0" y="457462"/>
                  </a:lnTo>
                  <a:lnTo>
                    <a:pt x="653236" y="5095656"/>
                  </a:lnTo>
                  <a:lnTo>
                    <a:pt x="3901430" y="4638193"/>
                  </a:lnTo>
                  <a:lnTo>
                    <a:pt x="3796504" y="3893169"/>
                  </a:lnTo>
                  <a:lnTo>
                    <a:pt x="662597" y="3893169"/>
                  </a:lnTo>
                  <a:lnTo>
                    <a:pt x="254494" y="995446"/>
                  </a:lnTo>
                  <a:lnTo>
                    <a:pt x="3152197" y="587353"/>
                  </a:lnTo>
                  <a:lnTo>
                    <a:pt x="3330925" y="587353"/>
                  </a:lnTo>
                  <a:lnTo>
                    <a:pt x="3248204" y="0"/>
                  </a:lnTo>
                  <a:close/>
                </a:path>
                <a:path w="3901440" h="5095875">
                  <a:moveTo>
                    <a:pt x="3330925" y="587353"/>
                  </a:moveTo>
                  <a:lnTo>
                    <a:pt x="3152197" y="587353"/>
                  </a:lnTo>
                  <a:lnTo>
                    <a:pt x="3560310" y="3485056"/>
                  </a:lnTo>
                  <a:lnTo>
                    <a:pt x="662597" y="3893169"/>
                  </a:lnTo>
                  <a:lnTo>
                    <a:pt x="3796504" y="3893169"/>
                  </a:lnTo>
                  <a:lnTo>
                    <a:pt x="3330925" y="5873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 rot="21120000">
            <a:off x="4666262" y="4625058"/>
            <a:ext cx="814489" cy="137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5"/>
              </a:lnSpc>
            </a:pPr>
            <a:r>
              <a:rPr sz="105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1050">
              <a:latin typeface="Montserrat"/>
              <a:cs typeface="Montserrat"/>
            </a:endParaRPr>
          </a:p>
        </p:txBody>
      </p:sp>
      <p:sp>
        <p:nvSpPr>
          <p:cNvPr id="54" name="object 54"/>
          <p:cNvSpPr txBox="1"/>
          <p:nvPr/>
        </p:nvSpPr>
        <p:spPr>
          <a:xfrm rot="21120000">
            <a:off x="5014350" y="8397037"/>
            <a:ext cx="469427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2430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5" name="object 55"/>
          <p:cNvSpPr txBox="1"/>
          <p:nvPr/>
        </p:nvSpPr>
        <p:spPr>
          <a:xfrm rot="21120000">
            <a:off x="4877281" y="8517718"/>
            <a:ext cx="2231015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30" dirty="0">
                <a:solidFill>
                  <a:srgbClr val="3B3B3A"/>
                </a:solidFill>
                <a:latin typeface="Trebuchet MS"/>
                <a:cs typeface="Trebuchet MS"/>
              </a:rPr>
              <a:t>Зажечь</a:t>
            </a: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30" dirty="0">
                <a:solidFill>
                  <a:srgbClr val="3B3B3A"/>
                </a:solidFill>
                <a:latin typeface="Trebuchet MS"/>
                <a:cs typeface="Trebuchet MS"/>
              </a:rPr>
              <a:t>любопытство:</a:t>
            </a: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25" dirty="0">
                <a:solidFill>
                  <a:srgbClr val="3B3B3A"/>
                </a:solidFill>
                <a:latin typeface="Trebuchet MS"/>
                <a:cs typeface="Trebuchet MS"/>
              </a:rPr>
              <a:t>миссия</a:t>
            </a:r>
            <a:r>
              <a:rPr sz="850" spc="-10" dirty="0">
                <a:solidFill>
                  <a:srgbClr val="3B3B3A"/>
                </a:solidFill>
                <a:latin typeface="Trebuchet MS"/>
                <a:cs typeface="Trebuchet MS"/>
              </a:rPr>
              <a:t> популяризатора</a:t>
            </a:r>
            <a:endParaRPr sz="850">
              <a:latin typeface="Trebuchet MS"/>
              <a:cs typeface="Trebuchet MS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1015028" y="2079573"/>
            <a:ext cx="6510020" cy="6467475"/>
            <a:chOff x="1015028" y="2079573"/>
            <a:chExt cx="6510020" cy="6467475"/>
          </a:xfrm>
        </p:grpSpPr>
        <p:sp>
          <p:nvSpPr>
            <p:cNvPr id="57" name="object 57"/>
            <p:cNvSpPr/>
            <p:nvPr/>
          </p:nvSpPr>
          <p:spPr>
            <a:xfrm>
              <a:off x="6928599" y="4386293"/>
              <a:ext cx="124460" cy="45720"/>
            </a:xfrm>
            <a:custGeom>
              <a:avLst/>
              <a:gdLst/>
              <a:ahLst/>
              <a:cxnLst/>
              <a:rect l="l" t="t" r="r" b="b"/>
              <a:pathLst>
                <a:path w="124459" h="45720">
                  <a:moveTo>
                    <a:pt x="32588" y="35458"/>
                  </a:moveTo>
                  <a:lnTo>
                    <a:pt x="31419" y="27101"/>
                  </a:lnTo>
                  <a:lnTo>
                    <a:pt x="30238" y="18757"/>
                  </a:lnTo>
                  <a:lnTo>
                    <a:pt x="22517" y="12941"/>
                  </a:lnTo>
                  <a:lnTo>
                    <a:pt x="5829" y="15290"/>
                  </a:lnTo>
                  <a:lnTo>
                    <a:pt x="0" y="22999"/>
                  </a:lnTo>
                  <a:lnTo>
                    <a:pt x="2362" y="39700"/>
                  </a:lnTo>
                  <a:lnTo>
                    <a:pt x="10071" y="45529"/>
                  </a:lnTo>
                  <a:lnTo>
                    <a:pt x="26771" y="43167"/>
                  </a:lnTo>
                  <a:lnTo>
                    <a:pt x="32588" y="35458"/>
                  </a:lnTo>
                  <a:close/>
                </a:path>
                <a:path w="124459" h="45720">
                  <a:moveTo>
                    <a:pt x="78473" y="28994"/>
                  </a:moveTo>
                  <a:lnTo>
                    <a:pt x="77292" y="20637"/>
                  </a:lnTo>
                  <a:lnTo>
                    <a:pt x="76123" y="12293"/>
                  </a:lnTo>
                  <a:lnTo>
                    <a:pt x="68402" y="6464"/>
                  </a:lnTo>
                  <a:lnTo>
                    <a:pt x="51714" y="8826"/>
                  </a:lnTo>
                  <a:lnTo>
                    <a:pt x="45897" y="16535"/>
                  </a:lnTo>
                  <a:lnTo>
                    <a:pt x="48247" y="33248"/>
                  </a:lnTo>
                  <a:lnTo>
                    <a:pt x="55968" y="39065"/>
                  </a:lnTo>
                  <a:lnTo>
                    <a:pt x="72669" y="36703"/>
                  </a:lnTo>
                  <a:lnTo>
                    <a:pt x="78473" y="28994"/>
                  </a:lnTo>
                  <a:close/>
                </a:path>
                <a:path w="124459" h="45720">
                  <a:moveTo>
                    <a:pt x="124358" y="22529"/>
                  </a:moveTo>
                  <a:lnTo>
                    <a:pt x="123190" y="14173"/>
                  </a:lnTo>
                  <a:lnTo>
                    <a:pt x="122021" y="5829"/>
                  </a:lnTo>
                  <a:lnTo>
                    <a:pt x="114287" y="0"/>
                  </a:lnTo>
                  <a:lnTo>
                    <a:pt x="97599" y="2362"/>
                  </a:lnTo>
                  <a:lnTo>
                    <a:pt x="91770" y="10083"/>
                  </a:lnTo>
                  <a:lnTo>
                    <a:pt x="94132" y="26784"/>
                  </a:lnTo>
                  <a:lnTo>
                    <a:pt x="101854" y="32600"/>
                  </a:lnTo>
                  <a:lnTo>
                    <a:pt x="118554" y="30251"/>
                  </a:lnTo>
                  <a:lnTo>
                    <a:pt x="124358" y="22529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753980" y="8089795"/>
              <a:ext cx="232225" cy="205813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848630" y="8433208"/>
              <a:ext cx="129407" cy="113374"/>
            </a:xfrm>
            <a:prstGeom prst="rect">
              <a:avLst/>
            </a:prstGeom>
          </p:spPr>
        </p:pic>
        <p:pic>
          <p:nvPicPr>
            <p:cNvPr id="60" name="object 60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149271" y="8028695"/>
              <a:ext cx="214790" cy="209134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341656" y="7722071"/>
              <a:ext cx="182769" cy="200957"/>
            </a:xfrm>
            <a:prstGeom prst="rect">
              <a:avLst/>
            </a:prstGeom>
          </p:spPr>
        </p:pic>
        <p:pic>
          <p:nvPicPr>
            <p:cNvPr id="62" name="object 6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270699" y="4425002"/>
              <a:ext cx="428122" cy="123033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108809" y="4347333"/>
              <a:ext cx="760730" cy="278765"/>
            </a:xfrm>
            <a:custGeom>
              <a:avLst/>
              <a:gdLst/>
              <a:ahLst/>
              <a:cxnLst/>
              <a:rect l="l" t="t" r="r" b="b"/>
              <a:pathLst>
                <a:path w="760729" h="278764">
                  <a:moveTo>
                    <a:pt x="725569" y="184800"/>
                  </a:moveTo>
                  <a:lnTo>
                    <a:pt x="61202" y="278378"/>
                  </a:lnTo>
                  <a:lnTo>
                    <a:pt x="44815" y="277399"/>
                  </a:lnTo>
                  <a:lnTo>
                    <a:pt x="30568" y="270455"/>
                  </a:lnTo>
                  <a:lnTo>
                    <a:pt x="19962" y="258677"/>
                  </a:lnTo>
                  <a:lnTo>
                    <a:pt x="14502" y="243196"/>
                  </a:lnTo>
                  <a:lnTo>
                    <a:pt x="0" y="140267"/>
                  </a:lnTo>
                  <a:lnTo>
                    <a:pt x="973" y="123881"/>
                  </a:lnTo>
                  <a:lnTo>
                    <a:pt x="7914" y="109634"/>
                  </a:lnTo>
                  <a:lnTo>
                    <a:pt x="19691" y="99028"/>
                  </a:lnTo>
                  <a:lnTo>
                    <a:pt x="35171" y="93567"/>
                  </a:lnTo>
                  <a:lnTo>
                    <a:pt x="699538" y="0"/>
                  </a:lnTo>
                  <a:lnTo>
                    <a:pt x="715925" y="973"/>
                  </a:lnTo>
                  <a:lnTo>
                    <a:pt x="730174" y="7914"/>
                  </a:lnTo>
                  <a:lnTo>
                    <a:pt x="740782" y="19691"/>
                  </a:lnTo>
                  <a:lnTo>
                    <a:pt x="746249" y="35171"/>
                  </a:lnTo>
                  <a:lnTo>
                    <a:pt x="760730" y="138100"/>
                  </a:lnTo>
                  <a:lnTo>
                    <a:pt x="759763" y="154486"/>
                  </a:lnTo>
                  <a:lnTo>
                    <a:pt x="752825" y="168734"/>
                  </a:lnTo>
                  <a:lnTo>
                    <a:pt x="741049" y="179339"/>
                  </a:lnTo>
                  <a:lnTo>
                    <a:pt x="725569" y="184800"/>
                  </a:lnTo>
                  <a:close/>
                </a:path>
              </a:pathLst>
            </a:custGeom>
            <a:ln w="12743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514322" y="7979635"/>
              <a:ext cx="222250" cy="209550"/>
            </a:xfrm>
            <a:custGeom>
              <a:avLst/>
              <a:gdLst/>
              <a:ahLst/>
              <a:cxnLst/>
              <a:rect l="l" t="t" r="r" b="b"/>
              <a:pathLst>
                <a:path w="222250" h="209550">
                  <a:moveTo>
                    <a:pt x="0" y="31276"/>
                  </a:moveTo>
                  <a:lnTo>
                    <a:pt x="222097" y="0"/>
                  </a:lnTo>
                  <a:lnTo>
                    <a:pt x="106886" y="209470"/>
                  </a:lnTo>
                  <a:lnTo>
                    <a:pt x="89683" y="88520"/>
                  </a:lnTo>
                  <a:lnTo>
                    <a:pt x="0" y="31276"/>
                  </a:lnTo>
                  <a:close/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604009" y="7979633"/>
              <a:ext cx="132715" cy="88900"/>
            </a:xfrm>
            <a:custGeom>
              <a:avLst/>
              <a:gdLst/>
              <a:ahLst/>
              <a:cxnLst/>
              <a:rect l="l" t="t" r="r" b="b"/>
              <a:pathLst>
                <a:path w="132714" h="88900">
                  <a:moveTo>
                    <a:pt x="0" y="88520"/>
                  </a:moveTo>
                  <a:lnTo>
                    <a:pt x="132414" y="0"/>
                  </a:lnTo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4297548" y="4651490"/>
              <a:ext cx="257810" cy="257810"/>
            </a:xfrm>
            <a:custGeom>
              <a:avLst/>
              <a:gdLst/>
              <a:ahLst/>
              <a:cxnLst/>
              <a:rect l="l" t="t" r="r" b="b"/>
              <a:pathLst>
                <a:path w="257810" h="257810">
                  <a:moveTo>
                    <a:pt x="110645" y="0"/>
                  </a:moveTo>
                  <a:lnTo>
                    <a:pt x="61946" y="17180"/>
                  </a:lnTo>
                  <a:lnTo>
                    <a:pt x="24899" y="50541"/>
                  </a:lnTo>
                  <a:lnTo>
                    <a:pt x="3064" y="95358"/>
                  </a:lnTo>
                  <a:lnTo>
                    <a:pt x="0" y="146906"/>
                  </a:lnTo>
                  <a:lnTo>
                    <a:pt x="17182" y="195605"/>
                  </a:lnTo>
                  <a:lnTo>
                    <a:pt x="50546" y="232651"/>
                  </a:lnTo>
                  <a:lnTo>
                    <a:pt x="95367" y="254483"/>
                  </a:lnTo>
                  <a:lnTo>
                    <a:pt x="146916" y="257541"/>
                  </a:lnTo>
                  <a:lnTo>
                    <a:pt x="195620" y="240365"/>
                  </a:lnTo>
                  <a:lnTo>
                    <a:pt x="232665" y="207004"/>
                  </a:lnTo>
                  <a:lnTo>
                    <a:pt x="254495" y="162184"/>
                  </a:lnTo>
                  <a:lnTo>
                    <a:pt x="257552" y="110635"/>
                  </a:lnTo>
                  <a:lnTo>
                    <a:pt x="240376" y="61936"/>
                  </a:lnTo>
                  <a:lnTo>
                    <a:pt x="207014" y="24890"/>
                  </a:lnTo>
                  <a:lnTo>
                    <a:pt x="162195" y="3058"/>
                  </a:lnTo>
                  <a:lnTo>
                    <a:pt x="110645" y="0"/>
                  </a:lnTo>
                  <a:close/>
                </a:path>
              </a:pathLst>
            </a:custGeom>
            <a:solidFill>
              <a:srgbClr val="FFE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347902" y="4697314"/>
              <a:ext cx="156405" cy="161638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015028" y="2156354"/>
              <a:ext cx="2984200" cy="4020818"/>
            </a:xfrm>
            <a:prstGeom prst="rect">
              <a:avLst/>
            </a:prstGeom>
          </p:spPr>
        </p:pic>
        <p:sp>
          <p:nvSpPr>
            <p:cNvPr id="69" name="object 69"/>
            <p:cNvSpPr/>
            <p:nvPr/>
          </p:nvSpPr>
          <p:spPr>
            <a:xfrm>
              <a:off x="1204148" y="2263235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30193" y="2079573"/>
              <a:ext cx="557742" cy="491490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324484" y="2325646"/>
              <a:ext cx="77128" cy="225302"/>
            </a:xfrm>
            <a:prstGeom prst="rect">
              <a:avLst/>
            </a:prstGeom>
          </p:spPr>
        </p:pic>
        <p:pic>
          <p:nvPicPr>
            <p:cNvPr id="72" name="object 72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375152" y="2348483"/>
              <a:ext cx="228464" cy="83446"/>
            </a:xfrm>
            <a:prstGeom prst="rect">
              <a:avLst/>
            </a:prstGeom>
          </p:spPr>
        </p:pic>
      </p:grpSp>
      <p:sp>
        <p:nvSpPr>
          <p:cNvPr id="73" name="object 73"/>
          <p:cNvSpPr txBox="1"/>
          <p:nvPr/>
        </p:nvSpPr>
        <p:spPr>
          <a:xfrm>
            <a:off x="1469155" y="4552279"/>
            <a:ext cx="2177415" cy="519430"/>
          </a:xfrm>
          <a:prstGeom prst="rect">
            <a:avLst/>
          </a:prstGeom>
        </p:spPr>
        <p:txBody>
          <a:bodyPr vert="horz" wrap="square" lIns="0" tIns="254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Толстовка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1900" b="1" spc="-25" dirty="0">
                <a:solidFill>
                  <a:srgbClr val="522E48"/>
                </a:solidFill>
                <a:latin typeface="Montserrat"/>
                <a:cs typeface="Montserrat"/>
              </a:rPr>
              <a:t>AMSTERDAM</a:t>
            </a:r>
            <a:r>
              <a:rPr sz="1900" b="1" spc="-9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900" b="1" spc="-25" dirty="0">
                <a:solidFill>
                  <a:srgbClr val="522E48"/>
                </a:solidFill>
                <a:latin typeface="Montserrat"/>
                <a:cs typeface="Montserrat"/>
              </a:rPr>
              <a:t>320</a:t>
            </a:r>
            <a:endParaRPr sz="1900">
              <a:latin typeface="Montserrat"/>
              <a:cs typeface="Montserrat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1498962" y="5106048"/>
            <a:ext cx="2211070" cy="531495"/>
            <a:chOff x="1498962" y="5106048"/>
            <a:chExt cx="2211070" cy="531495"/>
          </a:xfrm>
        </p:grpSpPr>
        <p:pic>
          <p:nvPicPr>
            <p:cNvPr id="75" name="object 7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498962" y="5114553"/>
              <a:ext cx="177465" cy="68609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748749" y="5106048"/>
              <a:ext cx="896904" cy="220710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498962" y="5239212"/>
              <a:ext cx="177465" cy="68608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2691022" y="5382629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0" y="244726"/>
                  </a:lnTo>
                  <a:lnTo>
                    <a:pt x="981621" y="217430"/>
                  </a:lnTo>
                  <a:lnTo>
                    <a:pt x="1008914" y="176945"/>
                  </a:lnTo>
                  <a:lnTo>
                    <a:pt x="1018921" y="127367"/>
                  </a:lnTo>
                  <a:lnTo>
                    <a:pt x="1008918" y="77790"/>
                  </a:lnTo>
                  <a:lnTo>
                    <a:pt x="981625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 txBox="1"/>
          <p:nvPr/>
        </p:nvSpPr>
        <p:spPr>
          <a:xfrm>
            <a:off x="2751404" y="5409930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39"/>
              </a:rPr>
              <a:t>355002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80" name="object 80"/>
          <p:cNvGrpSpPr/>
          <p:nvPr/>
        </p:nvGrpSpPr>
        <p:grpSpPr>
          <a:xfrm>
            <a:off x="16302539" y="5555906"/>
            <a:ext cx="2942590" cy="4066540"/>
            <a:chOff x="16302539" y="5555906"/>
            <a:chExt cx="2942590" cy="4066540"/>
          </a:xfrm>
        </p:grpSpPr>
        <p:pic>
          <p:nvPicPr>
            <p:cNvPr id="81" name="object 8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302539" y="5674572"/>
              <a:ext cx="2942299" cy="3947522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16470699" y="5739569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7496745" y="5555906"/>
              <a:ext cx="557742" cy="491489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7591035" y="5801980"/>
              <a:ext cx="77118" cy="225302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7641703" y="5824806"/>
              <a:ext cx="228464" cy="83455"/>
            </a:xfrm>
            <a:prstGeom prst="rect">
              <a:avLst/>
            </a:prstGeom>
          </p:spPr>
        </p:pic>
      </p:grpSp>
      <p:sp>
        <p:nvSpPr>
          <p:cNvPr id="86" name="object 86"/>
          <p:cNvSpPr txBox="1"/>
          <p:nvPr/>
        </p:nvSpPr>
        <p:spPr>
          <a:xfrm>
            <a:off x="16736197" y="8038977"/>
            <a:ext cx="2003425" cy="20383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Кружка</a:t>
            </a:r>
            <a:r>
              <a:rPr sz="1150" b="1" spc="-1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для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 сублимации</a:t>
            </a:r>
            <a:endParaRPr sz="1150">
              <a:latin typeface="Montserrat"/>
              <a:cs typeface="Montserrat"/>
            </a:endParaRPr>
          </a:p>
        </p:txBody>
      </p:sp>
      <p:grpSp>
        <p:nvGrpSpPr>
          <p:cNvPr id="87" name="object 87"/>
          <p:cNvGrpSpPr/>
          <p:nvPr/>
        </p:nvGrpSpPr>
        <p:grpSpPr>
          <a:xfrm>
            <a:off x="16769787" y="8605992"/>
            <a:ext cx="2207260" cy="508000"/>
            <a:chOff x="16769787" y="8605992"/>
            <a:chExt cx="2207260" cy="508000"/>
          </a:xfrm>
        </p:grpSpPr>
        <p:sp>
          <p:nvSpPr>
            <p:cNvPr id="88" name="object 88"/>
            <p:cNvSpPr/>
            <p:nvPr/>
          </p:nvSpPr>
          <p:spPr>
            <a:xfrm>
              <a:off x="16769779" y="8605996"/>
              <a:ext cx="474980" cy="53975"/>
            </a:xfrm>
            <a:custGeom>
              <a:avLst/>
              <a:gdLst/>
              <a:ahLst/>
              <a:cxnLst/>
              <a:rect l="l" t="t" r="r" b="b"/>
              <a:pathLst>
                <a:path w="474980" h="53975">
                  <a:moveTo>
                    <a:pt x="49161" y="52260"/>
                  </a:moveTo>
                  <a:lnTo>
                    <a:pt x="34721" y="30619"/>
                  </a:lnTo>
                  <a:lnTo>
                    <a:pt x="32867" y="27838"/>
                  </a:lnTo>
                  <a:lnTo>
                    <a:pt x="31343" y="25552"/>
                  </a:lnTo>
                  <a:lnTo>
                    <a:pt x="33655" y="21120"/>
                  </a:lnTo>
                  <a:lnTo>
                    <a:pt x="35534" y="17526"/>
                  </a:lnTo>
                  <a:lnTo>
                    <a:pt x="38112" y="12458"/>
                  </a:lnTo>
                  <a:lnTo>
                    <a:pt x="39801" y="11442"/>
                  </a:lnTo>
                  <a:lnTo>
                    <a:pt x="43268" y="11442"/>
                  </a:lnTo>
                  <a:lnTo>
                    <a:pt x="44767" y="11938"/>
                  </a:lnTo>
                  <a:lnTo>
                    <a:pt x="44843" y="11442"/>
                  </a:lnTo>
                  <a:lnTo>
                    <a:pt x="46659" y="774"/>
                  </a:lnTo>
                  <a:lnTo>
                    <a:pt x="45504" y="241"/>
                  </a:lnTo>
                  <a:lnTo>
                    <a:pt x="44069" y="0"/>
                  </a:lnTo>
                  <a:lnTo>
                    <a:pt x="36080" y="0"/>
                  </a:lnTo>
                  <a:lnTo>
                    <a:pt x="32194" y="2146"/>
                  </a:lnTo>
                  <a:lnTo>
                    <a:pt x="27813" y="10795"/>
                  </a:lnTo>
                  <a:lnTo>
                    <a:pt x="22466" y="21120"/>
                  </a:lnTo>
                  <a:lnTo>
                    <a:pt x="11887" y="21120"/>
                  </a:lnTo>
                  <a:lnTo>
                    <a:pt x="11887" y="1257"/>
                  </a:lnTo>
                  <a:lnTo>
                    <a:pt x="0" y="1257"/>
                  </a:lnTo>
                  <a:lnTo>
                    <a:pt x="0" y="52260"/>
                  </a:lnTo>
                  <a:lnTo>
                    <a:pt x="11887" y="52260"/>
                  </a:lnTo>
                  <a:lnTo>
                    <a:pt x="11887" y="30619"/>
                  </a:lnTo>
                  <a:lnTo>
                    <a:pt x="22466" y="30619"/>
                  </a:lnTo>
                  <a:lnTo>
                    <a:pt x="36093" y="52260"/>
                  </a:lnTo>
                  <a:lnTo>
                    <a:pt x="49161" y="52260"/>
                  </a:lnTo>
                  <a:close/>
                </a:path>
                <a:path w="474980" h="53975">
                  <a:moveTo>
                    <a:pt x="106133" y="27165"/>
                  </a:moveTo>
                  <a:lnTo>
                    <a:pt x="84442" y="0"/>
                  </a:lnTo>
                  <a:lnTo>
                    <a:pt x="75742" y="0"/>
                  </a:lnTo>
                  <a:lnTo>
                    <a:pt x="67462" y="3416"/>
                  </a:lnTo>
                  <a:lnTo>
                    <a:pt x="61341" y="7124"/>
                  </a:lnTo>
                  <a:lnTo>
                    <a:pt x="65760" y="15074"/>
                  </a:lnTo>
                  <a:lnTo>
                    <a:pt x="70942" y="12166"/>
                  </a:lnTo>
                  <a:lnTo>
                    <a:pt x="76568" y="9664"/>
                  </a:lnTo>
                  <a:lnTo>
                    <a:pt x="90474" y="9664"/>
                  </a:lnTo>
                  <a:lnTo>
                    <a:pt x="93827" y="13957"/>
                  </a:lnTo>
                  <a:lnTo>
                    <a:pt x="94246" y="19659"/>
                  </a:lnTo>
                  <a:lnTo>
                    <a:pt x="94246" y="27165"/>
                  </a:lnTo>
                  <a:lnTo>
                    <a:pt x="94246" y="37884"/>
                  </a:lnTo>
                  <a:lnTo>
                    <a:pt x="89585" y="41668"/>
                  </a:lnTo>
                  <a:lnTo>
                    <a:pt x="84912" y="44069"/>
                  </a:lnTo>
                  <a:lnTo>
                    <a:pt x="74828" y="44069"/>
                  </a:lnTo>
                  <a:lnTo>
                    <a:pt x="70904" y="42125"/>
                  </a:lnTo>
                  <a:lnTo>
                    <a:pt x="70904" y="37642"/>
                  </a:lnTo>
                  <a:lnTo>
                    <a:pt x="71996" y="33845"/>
                  </a:lnTo>
                  <a:lnTo>
                    <a:pt x="75780" y="30784"/>
                  </a:lnTo>
                  <a:lnTo>
                    <a:pt x="82956" y="28536"/>
                  </a:lnTo>
                  <a:lnTo>
                    <a:pt x="94246" y="27165"/>
                  </a:lnTo>
                  <a:lnTo>
                    <a:pt x="94246" y="19659"/>
                  </a:lnTo>
                  <a:lnTo>
                    <a:pt x="78295" y="21755"/>
                  </a:lnTo>
                  <a:lnTo>
                    <a:pt x="67475" y="25488"/>
                  </a:lnTo>
                  <a:lnTo>
                    <a:pt x="61328" y="31038"/>
                  </a:lnTo>
                  <a:lnTo>
                    <a:pt x="59385" y="38557"/>
                  </a:lnTo>
                  <a:lnTo>
                    <a:pt x="59385" y="47409"/>
                  </a:lnTo>
                  <a:lnTo>
                    <a:pt x="66446" y="53505"/>
                  </a:lnTo>
                  <a:lnTo>
                    <a:pt x="83045" y="53505"/>
                  </a:lnTo>
                  <a:lnTo>
                    <a:pt x="89827" y="50063"/>
                  </a:lnTo>
                  <a:lnTo>
                    <a:pt x="95110" y="45935"/>
                  </a:lnTo>
                  <a:lnTo>
                    <a:pt x="95453" y="45935"/>
                  </a:lnTo>
                  <a:lnTo>
                    <a:pt x="96367" y="52260"/>
                  </a:lnTo>
                  <a:lnTo>
                    <a:pt x="106133" y="52260"/>
                  </a:lnTo>
                  <a:lnTo>
                    <a:pt x="106133" y="45935"/>
                  </a:lnTo>
                  <a:lnTo>
                    <a:pt x="106133" y="44069"/>
                  </a:lnTo>
                  <a:lnTo>
                    <a:pt x="106133" y="27165"/>
                  </a:lnTo>
                  <a:close/>
                </a:path>
                <a:path w="474980" h="53975">
                  <a:moveTo>
                    <a:pt x="170268" y="1257"/>
                  </a:moveTo>
                  <a:lnTo>
                    <a:pt x="156425" y="1257"/>
                  </a:lnTo>
                  <a:lnTo>
                    <a:pt x="149034" y="21882"/>
                  </a:lnTo>
                  <a:lnTo>
                    <a:pt x="147764" y="26035"/>
                  </a:lnTo>
                  <a:lnTo>
                    <a:pt x="146291" y="29832"/>
                  </a:lnTo>
                  <a:lnTo>
                    <a:pt x="144945" y="33756"/>
                  </a:lnTo>
                  <a:lnTo>
                    <a:pt x="144538" y="33756"/>
                  </a:lnTo>
                  <a:lnTo>
                    <a:pt x="143306" y="29832"/>
                  </a:lnTo>
                  <a:lnTo>
                    <a:pt x="140525" y="21882"/>
                  </a:lnTo>
                  <a:lnTo>
                    <a:pt x="132816" y="1257"/>
                  </a:lnTo>
                  <a:lnTo>
                    <a:pt x="118922" y="1257"/>
                  </a:lnTo>
                  <a:lnTo>
                    <a:pt x="118922" y="52260"/>
                  </a:lnTo>
                  <a:lnTo>
                    <a:pt x="129641" y="52260"/>
                  </a:lnTo>
                  <a:lnTo>
                    <a:pt x="129641" y="29413"/>
                  </a:lnTo>
                  <a:lnTo>
                    <a:pt x="128320" y="14541"/>
                  </a:lnTo>
                  <a:lnTo>
                    <a:pt x="128739" y="14541"/>
                  </a:lnTo>
                  <a:lnTo>
                    <a:pt x="131851" y="23749"/>
                  </a:lnTo>
                  <a:lnTo>
                    <a:pt x="140982" y="47637"/>
                  </a:lnTo>
                  <a:lnTo>
                    <a:pt x="148348" y="47637"/>
                  </a:lnTo>
                  <a:lnTo>
                    <a:pt x="158953" y="18796"/>
                  </a:lnTo>
                  <a:lnTo>
                    <a:pt x="160388" y="14541"/>
                  </a:lnTo>
                  <a:lnTo>
                    <a:pt x="160807" y="14541"/>
                  </a:lnTo>
                  <a:lnTo>
                    <a:pt x="159473" y="29413"/>
                  </a:lnTo>
                  <a:lnTo>
                    <a:pt x="159473" y="52260"/>
                  </a:lnTo>
                  <a:lnTo>
                    <a:pt x="170268" y="52260"/>
                  </a:lnTo>
                  <a:lnTo>
                    <a:pt x="170268" y="1257"/>
                  </a:lnTo>
                  <a:close/>
                </a:path>
                <a:path w="474980" h="53975">
                  <a:moveTo>
                    <a:pt x="231140" y="24218"/>
                  </a:moveTo>
                  <a:lnTo>
                    <a:pt x="230759" y="21767"/>
                  </a:lnTo>
                  <a:lnTo>
                    <a:pt x="229603" y="14478"/>
                  </a:lnTo>
                  <a:lnTo>
                    <a:pt x="226504" y="9232"/>
                  </a:lnTo>
                  <a:lnTo>
                    <a:pt x="225082" y="6819"/>
                  </a:lnTo>
                  <a:lnTo>
                    <a:pt x="220675" y="3810"/>
                  </a:lnTo>
                  <a:lnTo>
                    <a:pt x="220675" y="14351"/>
                  </a:lnTo>
                  <a:lnTo>
                    <a:pt x="220675" y="21767"/>
                  </a:lnTo>
                  <a:lnTo>
                    <a:pt x="193306" y="21767"/>
                  </a:lnTo>
                  <a:lnTo>
                    <a:pt x="193306" y="15303"/>
                  </a:lnTo>
                  <a:lnTo>
                    <a:pt x="199745" y="9232"/>
                  </a:lnTo>
                  <a:lnTo>
                    <a:pt x="215976" y="9232"/>
                  </a:lnTo>
                  <a:lnTo>
                    <a:pt x="220675" y="14351"/>
                  </a:lnTo>
                  <a:lnTo>
                    <a:pt x="220675" y="3810"/>
                  </a:lnTo>
                  <a:lnTo>
                    <a:pt x="217741" y="1803"/>
                  </a:lnTo>
                  <a:lnTo>
                    <a:pt x="207733" y="0"/>
                  </a:lnTo>
                  <a:lnTo>
                    <a:pt x="197967" y="1828"/>
                  </a:lnTo>
                  <a:lnTo>
                    <a:pt x="189661" y="7099"/>
                  </a:lnTo>
                  <a:lnTo>
                    <a:pt x="183896" y="15494"/>
                  </a:lnTo>
                  <a:lnTo>
                    <a:pt x="181724" y="26695"/>
                  </a:lnTo>
                  <a:lnTo>
                    <a:pt x="183870" y="38049"/>
                  </a:lnTo>
                  <a:lnTo>
                    <a:pt x="189725" y="46469"/>
                  </a:lnTo>
                  <a:lnTo>
                    <a:pt x="198488" y="51701"/>
                  </a:lnTo>
                  <a:lnTo>
                    <a:pt x="209321" y="53505"/>
                  </a:lnTo>
                  <a:lnTo>
                    <a:pt x="216738" y="53505"/>
                  </a:lnTo>
                  <a:lnTo>
                    <a:pt x="223710" y="51028"/>
                  </a:lnTo>
                  <a:lnTo>
                    <a:pt x="229095" y="47472"/>
                  </a:lnTo>
                  <a:lnTo>
                    <a:pt x="227304" y="44208"/>
                  </a:lnTo>
                  <a:lnTo>
                    <a:pt x="225031" y="40030"/>
                  </a:lnTo>
                  <a:lnTo>
                    <a:pt x="220497" y="42633"/>
                  </a:lnTo>
                  <a:lnTo>
                    <a:pt x="216154" y="44208"/>
                  </a:lnTo>
                  <a:lnTo>
                    <a:pt x="200393" y="44208"/>
                  </a:lnTo>
                  <a:lnTo>
                    <a:pt x="193306" y="38557"/>
                  </a:lnTo>
                  <a:lnTo>
                    <a:pt x="193306" y="30251"/>
                  </a:lnTo>
                  <a:lnTo>
                    <a:pt x="230619" y="30251"/>
                  </a:lnTo>
                  <a:lnTo>
                    <a:pt x="231127" y="26695"/>
                  </a:lnTo>
                  <a:lnTo>
                    <a:pt x="231140" y="24422"/>
                  </a:lnTo>
                  <a:lnTo>
                    <a:pt x="231140" y="24218"/>
                  </a:lnTo>
                  <a:close/>
                </a:path>
                <a:path w="474980" h="53975">
                  <a:moveTo>
                    <a:pt x="290233" y="1257"/>
                  </a:moveTo>
                  <a:lnTo>
                    <a:pt x="278358" y="1257"/>
                  </a:lnTo>
                  <a:lnTo>
                    <a:pt x="278358" y="20751"/>
                  </a:lnTo>
                  <a:lnTo>
                    <a:pt x="257416" y="20751"/>
                  </a:lnTo>
                  <a:lnTo>
                    <a:pt x="257416" y="1257"/>
                  </a:lnTo>
                  <a:lnTo>
                    <a:pt x="245516" y="1257"/>
                  </a:lnTo>
                  <a:lnTo>
                    <a:pt x="245516" y="52260"/>
                  </a:lnTo>
                  <a:lnTo>
                    <a:pt x="257416" y="52260"/>
                  </a:lnTo>
                  <a:lnTo>
                    <a:pt x="257416" y="31267"/>
                  </a:lnTo>
                  <a:lnTo>
                    <a:pt x="278358" y="31267"/>
                  </a:lnTo>
                  <a:lnTo>
                    <a:pt x="278358" y="52260"/>
                  </a:lnTo>
                  <a:lnTo>
                    <a:pt x="290233" y="52260"/>
                  </a:lnTo>
                  <a:lnTo>
                    <a:pt x="290233" y="1257"/>
                  </a:lnTo>
                  <a:close/>
                </a:path>
                <a:path w="474980" h="53975">
                  <a:moveTo>
                    <a:pt x="351878" y="1257"/>
                  </a:moveTo>
                  <a:lnTo>
                    <a:pt x="340004" y="1257"/>
                  </a:lnTo>
                  <a:lnTo>
                    <a:pt x="340004" y="20751"/>
                  </a:lnTo>
                  <a:lnTo>
                    <a:pt x="319049" y="20751"/>
                  </a:lnTo>
                  <a:lnTo>
                    <a:pt x="319049" y="1257"/>
                  </a:lnTo>
                  <a:lnTo>
                    <a:pt x="307162" y="1257"/>
                  </a:lnTo>
                  <a:lnTo>
                    <a:pt x="307162" y="52260"/>
                  </a:lnTo>
                  <a:lnTo>
                    <a:pt x="319049" y="52260"/>
                  </a:lnTo>
                  <a:lnTo>
                    <a:pt x="319049" y="31267"/>
                  </a:lnTo>
                  <a:lnTo>
                    <a:pt x="340004" y="31267"/>
                  </a:lnTo>
                  <a:lnTo>
                    <a:pt x="340004" y="52260"/>
                  </a:lnTo>
                  <a:lnTo>
                    <a:pt x="351878" y="52260"/>
                  </a:lnTo>
                  <a:lnTo>
                    <a:pt x="351878" y="1257"/>
                  </a:lnTo>
                  <a:close/>
                </a:path>
                <a:path w="474980" h="53975">
                  <a:moveTo>
                    <a:pt x="414324" y="27165"/>
                  </a:moveTo>
                  <a:lnTo>
                    <a:pt x="392633" y="0"/>
                  </a:lnTo>
                  <a:lnTo>
                    <a:pt x="383933" y="0"/>
                  </a:lnTo>
                  <a:lnTo>
                    <a:pt x="375666" y="3416"/>
                  </a:lnTo>
                  <a:lnTo>
                    <a:pt x="369531" y="7124"/>
                  </a:lnTo>
                  <a:lnTo>
                    <a:pt x="373951" y="15074"/>
                  </a:lnTo>
                  <a:lnTo>
                    <a:pt x="379133" y="12166"/>
                  </a:lnTo>
                  <a:lnTo>
                    <a:pt x="384759" y="9664"/>
                  </a:lnTo>
                  <a:lnTo>
                    <a:pt x="398665" y="9664"/>
                  </a:lnTo>
                  <a:lnTo>
                    <a:pt x="402031" y="13957"/>
                  </a:lnTo>
                  <a:lnTo>
                    <a:pt x="402450" y="19659"/>
                  </a:lnTo>
                  <a:lnTo>
                    <a:pt x="402450" y="27165"/>
                  </a:lnTo>
                  <a:lnTo>
                    <a:pt x="402450" y="37884"/>
                  </a:lnTo>
                  <a:lnTo>
                    <a:pt x="397789" y="41668"/>
                  </a:lnTo>
                  <a:lnTo>
                    <a:pt x="393103" y="44069"/>
                  </a:lnTo>
                  <a:lnTo>
                    <a:pt x="383019" y="44069"/>
                  </a:lnTo>
                  <a:lnTo>
                    <a:pt x="379095" y="42125"/>
                  </a:lnTo>
                  <a:lnTo>
                    <a:pt x="379095" y="37642"/>
                  </a:lnTo>
                  <a:lnTo>
                    <a:pt x="380199" y="33845"/>
                  </a:lnTo>
                  <a:lnTo>
                    <a:pt x="383971" y="30784"/>
                  </a:lnTo>
                  <a:lnTo>
                    <a:pt x="391147" y="28536"/>
                  </a:lnTo>
                  <a:lnTo>
                    <a:pt x="402450" y="27165"/>
                  </a:lnTo>
                  <a:lnTo>
                    <a:pt x="402450" y="19659"/>
                  </a:lnTo>
                  <a:lnTo>
                    <a:pt x="386486" y="21755"/>
                  </a:lnTo>
                  <a:lnTo>
                    <a:pt x="375666" y="25488"/>
                  </a:lnTo>
                  <a:lnTo>
                    <a:pt x="369519" y="31038"/>
                  </a:lnTo>
                  <a:lnTo>
                    <a:pt x="367576" y="38557"/>
                  </a:lnTo>
                  <a:lnTo>
                    <a:pt x="367576" y="47409"/>
                  </a:lnTo>
                  <a:lnTo>
                    <a:pt x="374650" y="53505"/>
                  </a:lnTo>
                  <a:lnTo>
                    <a:pt x="391236" y="53505"/>
                  </a:lnTo>
                  <a:lnTo>
                    <a:pt x="398018" y="50063"/>
                  </a:lnTo>
                  <a:lnTo>
                    <a:pt x="403301" y="45935"/>
                  </a:lnTo>
                  <a:lnTo>
                    <a:pt x="403644" y="45935"/>
                  </a:lnTo>
                  <a:lnTo>
                    <a:pt x="404558" y="52260"/>
                  </a:lnTo>
                  <a:lnTo>
                    <a:pt x="414324" y="52260"/>
                  </a:lnTo>
                  <a:lnTo>
                    <a:pt x="414324" y="45935"/>
                  </a:lnTo>
                  <a:lnTo>
                    <a:pt x="414324" y="44069"/>
                  </a:lnTo>
                  <a:lnTo>
                    <a:pt x="414324" y="27165"/>
                  </a:lnTo>
                  <a:close/>
                </a:path>
                <a:path w="474980" h="53975">
                  <a:moveTo>
                    <a:pt x="474776" y="1257"/>
                  </a:moveTo>
                  <a:lnTo>
                    <a:pt x="462876" y="1257"/>
                  </a:lnTo>
                  <a:lnTo>
                    <a:pt x="462876" y="10312"/>
                  </a:lnTo>
                  <a:lnTo>
                    <a:pt x="462876" y="25501"/>
                  </a:lnTo>
                  <a:lnTo>
                    <a:pt x="444728" y="25501"/>
                  </a:lnTo>
                  <a:lnTo>
                    <a:pt x="441185" y="22631"/>
                  </a:lnTo>
                  <a:lnTo>
                    <a:pt x="441185" y="12446"/>
                  </a:lnTo>
                  <a:lnTo>
                    <a:pt x="444728" y="10312"/>
                  </a:lnTo>
                  <a:lnTo>
                    <a:pt x="462876" y="10312"/>
                  </a:lnTo>
                  <a:lnTo>
                    <a:pt x="462876" y="1257"/>
                  </a:lnTo>
                  <a:lnTo>
                    <a:pt x="449478" y="1257"/>
                  </a:lnTo>
                  <a:lnTo>
                    <a:pt x="441604" y="2070"/>
                  </a:lnTo>
                  <a:lnTo>
                    <a:pt x="435254" y="4762"/>
                  </a:lnTo>
                  <a:lnTo>
                    <a:pt x="431025" y="9715"/>
                  </a:lnTo>
                  <a:lnTo>
                    <a:pt x="429475" y="17272"/>
                  </a:lnTo>
                  <a:lnTo>
                    <a:pt x="431241" y="24955"/>
                  </a:lnTo>
                  <a:lnTo>
                    <a:pt x="435825" y="30149"/>
                  </a:lnTo>
                  <a:lnTo>
                    <a:pt x="440842" y="32473"/>
                  </a:lnTo>
                  <a:lnTo>
                    <a:pt x="426529" y="52260"/>
                  </a:lnTo>
                  <a:lnTo>
                    <a:pt x="439826" y="52260"/>
                  </a:lnTo>
                  <a:lnTo>
                    <a:pt x="452501" y="34036"/>
                  </a:lnTo>
                  <a:lnTo>
                    <a:pt x="462876" y="34036"/>
                  </a:lnTo>
                  <a:lnTo>
                    <a:pt x="462876" y="52260"/>
                  </a:lnTo>
                  <a:lnTo>
                    <a:pt x="474776" y="52260"/>
                  </a:lnTo>
                  <a:lnTo>
                    <a:pt x="474776" y="27647"/>
                  </a:lnTo>
                  <a:lnTo>
                    <a:pt x="474776" y="25501"/>
                  </a:lnTo>
                  <a:lnTo>
                    <a:pt x="474776" y="10312"/>
                  </a:lnTo>
                  <a:lnTo>
                    <a:pt x="474776" y="1257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89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7324540" y="8605992"/>
              <a:ext cx="475967" cy="72441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17957574" y="8858963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0" y="244726"/>
                  </a:lnTo>
                  <a:lnTo>
                    <a:pt x="981621" y="217430"/>
                  </a:lnTo>
                  <a:lnTo>
                    <a:pt x="1008914" y="176945"/>
                  </a:lnTo>
                  <a:lnTo>
                    <a:pt x="1018921" y="127367"/>
                  </a:lnTo>
                  <a:lnTo>
                    <a:pt x="1008918" y="77790"/>
                  </a:lnTo>
                  <a:lnTo>
                    <a:pt x="981625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" name="object 91"/>
          <p:cNvSpPr txBox="1"/>
          <p:nvPr/>
        </p:nvSpPr>
        <p:spPr>
          <a:xfrm>
            <a:off x="18057624" y="8886264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3"/>
              </a:rPr>
              <a:t>23519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92" name="object 92"/>
          <p:cNvGrpSpPr/>
          <p:nvPr/>
        </p:nvGrpSpPr>
        <p:grpSpPr>
          <a:xfrm>
            <a:off x="15485809" y="805629"/>
            <a:ext cx="2942590" cy="3947795"/>
            <a:chOff x="15485809" y="805629"/>
            <a:chExt cx="2942590" cy="3947795"/>
          </a:xfrm>
        </p:grpSpPr>
        <p:pic>
          <p:nvPicPr>
            <p:cNvPr id="93" name="object 9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485809" y="805629"/>
              <a:ext cx="2942299" cy="3947503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15653969" y="870608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90" y="3609853"/>
                  </a:lnTo>
                  <a:lnTo>
                    <a:pt x="163511" y="3610130"/>
                  </a:lnTo>
                  <a:lnTo>
                    <a:pt x="216143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7" y="3625440"/>
                  </a:lnTo>
                  <a:lnTo>
                    <a:pt x="382290" y="3623897"/>
                  </a:lnTo>
                  <a:lnTo>
                    <a:pt x="420154" y="3615868"/>
                  </a:lnTo>
                  <a:lnTo>
                    <a:pt x="461335" y="3597851"/>
                  </a:lnTo>
                  <a:lnTo>
                    <a:pt x="501690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5" y="3562746"/>
                  </a:lnTo>
                  <a:lnTo>
                    <a:pt x="658914" y="3588910"/>
                  </a:lnTo>
                  <a:lnTo>
                    <a:pt x="678796" y="3596623"/>
                  </a:lnTo>
                  <a:lnTo>
                    <a:pt x="710410" y="3580617"/>
                  </a:lnTo>
                  <a:lnTo>
                    <a:pt x="748329" y="3577062"/>
                  </a:lnTo>
                  <a:lnTo>
                    <a:pt x="790698" y="3582240"/>
                  </a:lnTo>
                  <a:lnTo>
                    <a:pt x="835661" y="3592437"/>
                  </a:lnTo>
                  <a:lnTo>
                    <a:pt x="881363" y="3603937"/>
                  </a:lnTo>
                  <a:lnTo>
                    <a:pt x="925948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6" y="3622938"/>
                  </a:lnTo>
                  <a:lnTo>
                    <a:pt x="1291376" y="3615533"/>
                  </a:lnTo>
                  <a:lnTo>
                    <a:pt x="1319059" y="3604885"/>
                  </a:lnTo>
                  <a:lnTo>
                    <a:pt x="1366853" y="3584232"/>
                  </a:lnTo>
                  <a:lnTo>
                    <a:pt x="1412992" y="3564976"/>
                  </a:lnTo>
                  <a:lnTo>
                    <a:pt x="1458343" y="3549348"/>
                  </a:lnTo>
                  <a:lnTo>
                    <a:pt x="1503770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60" y="3557134"/>
                  </a:lnTo>
                  <a:lnTo>
                    <a:pt x="1678341" y="3565384"/>
                  </a:lnTo>
                  <a:lnTo>
                    <a:pt x="1719799" y="3567967"/>
                  </a:lnTo>
                  <a:lnTo>
                    <a:pt x="1758271" y="3561535"/>
                  </a:lnTo>
                  <a:lnTo>
                    <a:pt x="1781312" y="3550323"/>
                  </a:lnTo>
                  <a:lnTo>
                    <a:pt x="1826605" y="3520001"/>
                  </a:lnTo>
                  <a:lnTo>
                    <a:pt x="1849681" y="3509254"/>
                  </a:lnTo>
                  <a:lnTo>
                    <a:pt x="1873657" y="3506066"/>
                  </a:lnTo>
                  <a:lnTo>
                    <a:pt x="1897685" y="3509442"/>
                  </a:lnTo>
                  <a:lnTo>
                    <a:pt x="1921682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6" y="3529836"/>
                  </a:lnTo>
                  <a:lnTo>
                    <a:pt x="2223266" y="3522814"/>
                  </a:lnTo>
                  <a:lnTo>
                    <a:pt x="2239703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6" y="3580107"/>
                  </a:lnTo>
                  <a:lnTo>
                    <a:pt x="2386672" y="3582320"/>
                  </a:lnTo>
                  <a:lnTo>
                    <a:pt x="2406949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8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16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81" y="45935"/>
                  </a:lnTo>
                  <a:lnTo>
                    <a:pt x="377302" y="42352"/>
                  </a:lnTo>
                  <a:lnTo>
                    <a:pt x="300096" y="39949"/>
                  </a:lnTo>
                  <a:lnTo>
                    <a:pt x="216210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" name="object 95"/>
          <p:cNvSpPr txBox="1"/>
          <p:nvPr/>
        </p:nvSpPr>
        <p:spPr>
          <a:xfrm>
            <a:off x="15919468" y="3170015"/>
            <a:ext cx="1798955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USB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ﬂash-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карта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TUBE</a:t>
            </a:r>
            <a:r>
              <a:rPr sz="2300" b="1" spc="-4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300" b="1" spc="-20" dirty="0">
                <a:solidFill>
                  <a:srgbClr val="522E48"/>
                </a:solidFill>
                <a:latin typeface="Montserrat"/>
                <a:cs typeface="Montserrat"/>
              </a:rPr>
              <a:t>(16Гб)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96" name="object 96"/>
          <p:cNvGrpSpPr/>
          <p:nvPr/>
        </p:nvGrpSpPr>
        <p:grpSpPr>
          <a:xfrm>
            <a:off x="15953057" y="3737017"/>
            <a:ext cx="2207260" cy="508000"/>
            <a:chOff x="15953057" y="3737017"/>
            <a:chExt cx="2207260" cy="508000"/>
          </a:xfrm>
        </p:grpSpPr>
        <p:pic>
          <p:nvPicPr>
            <p:cNvPr id="97" name="object 97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5953057" y="3737017"/>
              <a:ext cx="351875" cy="72444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16805775" y="3990002"/>
              <a:ext cx="1354455" cy="255270"/>
            </a:xfrm>
            <a:custGeom>
              <a:avLst/>
              <a:gdLst/>
              <a:ahLst/>
              <a:cxnLst/>
              <a:rect l="l" t="t" r="r" b="b"/>
              <a:pathLst>
                <a:path w="1354455" h="255270">
                  <a:moveTo>
                    <a:pt x="1226632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1226632" y="254735"/>
                  </a:lnTo>
                  <a:lnTo>
                    <a:pt x="1276208" y="244726"/>
                  </a:lnTo>
                  <a:lnTo>
                    <a:pt x="1316690" y="217430"/>
                  </a:lnTo>
                  <a:lnTo>
                    <a:pt x="1343982" y="176945"/>
                  </a:lnTo>
                  <a:lnTo>
                    <a:pt x="1353990" y="127367"/>
                  </a:lnTo>
                  <a:lnTo>
                    <a:pt x="1343982" y="77790"/>
                  </a:lnTo>
                  <a:lnTo>
                    <a:pt x="1316690" y="37305"/>
                  </a:lnTo>
                  <a:lnTo>
                    <a:pt x="1276208" y="10009"/>
                  </a:lnTo>
                  <a:lnTo>
                    <a:pt x="1226632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9" name="object 99"/>
          <p:cNvSpPr txBox="1"/>
          <p:nvPr/>
        </p:nvSpPr>
        <p:spPr>
          <a:xfrm>
            <a:off x="16872655" y="4017302"/>
            <a:ext cx="12160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5"/>
              </a:rPr>
              <a:t>19334_16Gb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00" name="object 100"/>
          <p:cNvGrpSpPr/>
          <p:nvPr/>
        </p:nvGrpSpPr>
        <p:grpSpPr>
          <a:xfrm>
            <a:off x="18229808" y="6005133"/>
            <a:ext cx="713105" cy="287020"/>
            <a:chOff x="18229808" y="6005133"/>
            <a:chExt cx="713105" cy="287020"/>
          </a:xfrm>
        </p:grpSpPr>
        <p:sp>
          <p:nvSpPr>
            <p:cNvPr id="101" name="object 101"/>
            <p:cNvSpPr/>
            <p:nvPr/>
          </p:nvSpPr>
          <p:spPr>
            <a:xfrm>
              <a:off x="18426676" y="6188212"/>
              <a:ext cx="298450" cy="57150"/>
            </a:xfrm>
            <a:custGeom>
              <a:avLst/>
              <a:gdLst/>
              <a:ahLst/>
              <a:cxnLst/>
              <a:rect l="l" t="t" r="r" b="b"/>
              <a:pathLst>
                <a:path w="298450" h="57150">
                  <a:moveTo>
                    <a:pt x="97098" y="0"/>
                  </a:moveTo>
                  <a:lnTo>
                    <a:pt x="48162" y="2544"/>
                  </a:lnTo>
                  <a:lnTo>
                    <a:pt x="2806" y="23228"/>
                  </a:lnTo>
                  <a:lnTo>
                    <a:pt x="0" y="28798"/>
                  </a:lnTo>
                  <a:lnTo>
                    <a:pt x="3947" y="33688"/>
                  </a:lnTo>
                  <a:lnTo>
                    <a:pt x="7539" y="34065"/>
                  </a:lnTo>
                  <a:lnTo>
                    <a:pt x="9999" y="32086"/>
                  </a:lnTo>
                  <a:lnTo>
                    <a:pt x="22070" y="24316"/>
                  </a:lnTo>
                  <a:lnTo>
                    <a:pt x="52074" y="12923"/>
                  </a:lnTo>
                  <a:lnTo>
                    <a:pt x="96351" y="11211"/>
                  </a:lnTo>
                  <a:lnTo>
                    <a:pt x="151241" y="32484"/>
                  </a:lnTo>
                  <a:lnTo>
                    <a:pt x="172080" y="43844"/>
                  </a:lnTo>
                  <a:lnTo>
                    <a:pt x="191666" y="51267"/>
                  </a:lnTo>
                  <a:lnTo>
                    <a:pt x="209898" y="55312"/>
                  </a:lnTo>
                  <a:lnTo>
                    <a:pt x="226673" y="56536"/>
                  </a:lnTo>
                  <a:lnTo>
                    <a:pt x="255569" y="52718"/>
                  </a:lnTo>
                  <a:lnTo>
                    <a:pt x="291098" y="35791"/>
                  </a:lnTo>
                  <a:lnTo>
                    <a:pt x="298409" y="25982"/>
                  </a:lnTo>
                  <a:lnTo>
                    <a:pt x="294053" y="21437"/>
                  </a:lnTo>
                  <a:lnTo>
                    <a:pt x="290441" y="21364"/>
                  </a:lnTo>
                  <a:lnTo>
                    <a:pt x="288169" y="23542"/>
                  </a:lnTo>
                  <a:lnTo>
                    <a:pt x="277840" y="31215"/>
                  </a:lnTo>
                  <a:lnTo>
                    <a:pt x="251309" y="42446"/>
                  </a:lnTo>
                  <a:lnTo>
                    <a:pt x="210496" y="44046"/>
                  </a:lnTo>
                  <a:lnTo>
                    <a:pt x="157325" y="22830"/>
                  </a:lnTo>
                  <a:lnTo>
                    <a:pt x="970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8229808" y="6067386"/>
              <a:ext cx="148849" cy="101278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8431447" y="6068262"/>
              <a:ext cx="160175" cy="99672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8611114" y="6068992"/>
              <a:ext cx="100112" cy="98059"/>
            </a:xfrm>
            <a:prstGeom prst="rect">
              <a:avLst/>
            </a:prstGeom>
          </p:spPr>
        </p:pic>
        <p:pic>
          <p:nvPicPr>
            <p:cNvPr id="105" name="object 105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8762175" y="6074095"/>
              <a:ext cx="80081" cy="92405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8862170" y="6067969"/>
              <a:ext cx="80468" cy="100112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18405242" y="6005133"/>
              <a:ext cx="340995" cy="287020"/>
            </a:xfrm>
            <a:custGeom>
              <a:avLst/>
              <a:gdLst/>
              <a:ahLst/>
              <a:cxnLst/>
              <a:rect l="l" t="t" r="r" b="b"/>
              <a:pathLst>
                <a:path w="340994" h="287020">
                  <a:moveTo>
                    <a:pt x="292106" y="0"/>
                  </a:moveTo>
                  <a:lnTo>
                    <a:pt x="48721" y="0"/>
                  </a:lnTo>
                  <a:lnTo>
                    <a:pt x="29777" y="3270"/>
                  </a:lnTo>
                  <a:lnTo>
                    <a:pt x="14288" y="12182"/>
                  </a:lnTo>
                  <a:lnTo>
                    <a:pt x="3835" y="25391"/>
                  </a:lnTo>
                  <a:lnTo>
                    <a:pt x="0" y="41548"/>
                  </a:lnTo>
                  <a:lnTo>
                    <a:pt x="0" y="143995"/>
                  </a:lnTo>
                  <a:lnTo>
                    <a:pt x="8701" y="189138"/>
                  </a:lnTo>
                  <a:lnTo>
                    <a:pt x="32920" y="228381"/>
                  </a:lnTo>
                  <a:lnTo>
                    <a:pt x="69830" y="259351"/>
                  </a:lnTo>
                  <a:lnTo>
                    <a:pt x="116603" y="279673"/>
                  </a:lnTo>
                  <a:lnTo>
                    <a:pt x="170413" y="286975"/>
                  </a:lnTo>
                  <a:lnTo>
                    <a:pt x="224218" y="279673"/>
                  </a:lnTo>
                  <a:lnTo>
                    <a:pt x="233656" y="275572"/>
                  </a:lnTo>
                  <a:lnTo>
                    <a:pt x="170413" y="275572"/>
                  </a:lnTo>
                  <a:lnTo>
                    <a:pt x="120211" y="268853"/>
                  </a:lnTo>
                  <a:lnTo>
                    <a:pt x="76570" y="250152"/>
                  </a:lnTo>
                  <a:lnTo>
                    <a:pt x="42131" y="221653"/>
                  </a:lnTo>
                  <a:lnTo>
                    <a:pt x="19532" y="185539"/>
                  </a:lnTo>
                  <a:lnTo>
                    <a:pt x="11413" y="143995"/>
                  </a:lnTo>
                  <a:lnTo>
                    <a:pt x="11413" y="41548"/>
                  </a:lnTo>
                  <a:lnTo>
                    <a:pt x="14349" y="29829"/>
                  </a:lnTo>
                  <a:lnTo>
                    <a:pt x="22351" y="20249"/>
                  </a:lnTo>
                  <a:lnTo>
                    <a:pt x="34211" y="13785"/>
                  </a:lnTo>
                  <a:lnTo>
                    <a:pt x="48721" y="11413"/>
                  </a:lnTo>
                  <a:lnTo>
                    <a:pt x="325200" y="11413"/>
                  </a:lnTo>
                  <a:lnTo>
                    <a:pt x="311052" y="3270"/>
                  </a:lnTo>
                  <a:lnTo>
                    <a:pt x="292106" y="0"/>
                  </a:lnTo>
                  <a:close/>
                </a:path>
                <a:path w="340994" h="287020">
                  <a:moveTo>
                    <a:pt x="325200" y="11413"/>
                  </a:moveTo>
                  <a:lnTo>
                    <a:pt x="292106" y="11413"/>
                  </a:lnTo>
                  <a:lnTo>
                    <a:pt x="306617" y="13785"/>
                  </a:lnTo>
                  <a:lnTo>
                    <a:pt x="318481" y="20249"/>
                  </a:lnTo>
                  <a:lnTo>
                    <a:pt x="326486" y="29829"/>
                  </a:lnTo>
                  <a:lnTo>
                    <a:pt x="329424" y="41548"/>
                  </a:lnTo>
                  <a:lnTo>
                    <a:pt x="329424" y="143995"/>
                  </a:lnTo>
                  <a:lnTo>
                    <a:pt x="321303" y="185539"/>
                  </a:lnTo>
                  <a:lnTo>
                    <a:pt x="298702" y="221653"/>
                  </a:lnTo>
                  <a:lnTo>
                    <a:pt x="264260" y="250152"/>
                  </a:lnTo>
                  <a:lnTo>
                    <a:pt x="220617" y="268853"/>
                  </a:lnTo>
                  <a:lnTo>
                    <a:pt x="170413" y="275572"/>
                  </a:lnTo>
                  <a:lnTo>
                    <a:pt x="233656" y="275572"/>
                  </a:lnTo>
                  <a:lnTo>
                    <a:pt x="270988" y="259351"/>
                  </a:lnTo>
                  <a:lnTo>
                    <a:pt x="307897" y="228381"/>
                  </a:lnTo>
                  <a:lnTo>
                    <a:pt x="332115" y="189138"/>
                  </a:lnTo>
                  <a:lnTo>
                    <a:pt x="340816" y="143995"/>
                  </a:lnTo>
                  <a:lnTo>
                    <a:pt x="340816" y="41548"/>
                  </a:lnTo>
                  <a:lnTo>
                    <a:pt x="336984" y="25391"/>
                  </a:lnTo>
                  <a:lnTo>
                    <a:pt x="326537" y="12182"/>
                  </a:lnTo>
                  <a:lnTo>
                    <a:pt x="325200" y="114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08" name="object 108"/>
          <p:cNvPicPr/>
          <p:nvPr/>
        </p:nvPicPr>
        <p:blipFill>
          <a:blip r:embed="rId51" cstate="print"/>
          <a:stretch>
            <a:fillRect/>
          </a:stretch>
        </p:blipFill>
        <p:spPr>
          <a:xfrm>
            <a:off x="15099096" y="5311153"/>
            <a:ext cx="400915" cy="461011"/>
          </a:xfrm>
          <a:prstGeom prst="rect">
            <a:avLst/>
          </a:prstGeom>
        </p:spPr>
      </p:pic>
      <p:grpSp>
        <p:nvGrpSpPr>
          <p:cNvPr id="109" name="object 109"/>
          <p:cNvGrpSpPr/>
          <p:nvPr/>
        </p:nvGrpSpPr>
        <p:grpSpPr>
          <a:xfrm>
            <a:off x="1560161" y="2498843"/>
            <a:ext cx="13135610" cy="7945120"/>
            <a:chOff x="1560161" y="2498843"/>
            <a:chExt cx="13135610" cy="7945120"/>
          </a:xfrm>
        </p:grpSpPr>
        <p:pic>
          <p:nvPicPr>
            <p:cNvPr id="110" name="object 110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3273052" y="2544425"/>
              <a:ext cx="350450" cy="335068"/>
            </a:xfrm>
            <a:prstGeom prst="rect">
              <a:avLst/>
            </a:prstGeom>
          </p:spPr>
        </p:pic>
        <p:sp>
          <p:nvSpPr>
            <p:cNvPr id="111" name="object 111"/>
            <p:cNvSpPr/>
            <p:nvPr/>
          </p:nvSpPr>
          <p:spPr>
            <a:xfrm>
              <a:off x="3385409" y="7381681"/>
              <a:ext cx="46355" cy="52069"/>
            </a:xfrm>
            <a:custGeom>
              <a:avLst/>
              <a:gdLst/>
              <a:ahLst/>
              <a:cxnLst/>
              <a:rect l="l" t="t" r="r" b="b"/>
              <a:pathLst>
                <a:path w="46354" h="52070">
                  <a:moveTo>
                    <a:pt x="46163" y="45736"/>
                  </a:moveTo>
                  <a:lnTo>
                    <a:pt x="33360" y="45736"/>
                  </a:lnTo>
                  <a:lnTo>
                    <a:pt x="40595" y="51987"/>
                  </a:lnTo>
                  <a:lnTo>
                    <a:pt x="46163" y="45736"/>
                  </a:lnTo>
                  <a:close/>
                </a:path>
                <a:path w="46354" h="52070">
                  <a:moveTo>
                    <a:pt x="29758" y="0"/>
                  </a:moveTo>
                  <a:lnTo>
                    <a:pt x="11821" y="0"/>
                  </a:lnTo>
                  <a:lnTo>
                    <a:pt x="6188" y="4219"/>
                  </a:lnTo>
                  <a:lnTo>
                    <a:pt x="6188" y="16250"/>
                  </a:lnTo>
                  <a:lnTo>
                    <a:pt x="7036" y="18146"/>
                  </a:lnTo>
                  <a:lnTo>
                    <a:pt x="9779" y="21873"/>
                  </a:lnTo>
                  <a:lnTo>
                    <a:pt x="4355" y="24973"/>
                  </a:lnTo>
                  <a:lnTo>
                    <a:pt x="0" y="29402"/>
                  </a:lnTo>
                  <a:lnTo>
                    <a:pt x="0" y="46365"/>
                  </a:lnTo>
                  <a:lnTo>
                    <a:pt x="6753" y="51851"/>
                  </a:lnTo>
                  <a:lnTo>
                    <a:pt x="24271" y="51851"/>
                  </a:lnTo>
                  <a:lnTo>
                    <a:pt x="28145" y="49747"/>
                  </a:lnTo>
                  <a:lnTo>
                    <a:pt x="33360" y="45736"/>
                  </a:lnTo>
                  <a:lnTo>
                    <a:pt x="46163" y="45736"/>
                  </a:lnTo>
                  <a:lnTo>
                    <a:pt x="43341" y="42982"/>
                  </a:lnTo>
                  <a:lnTo>
                    <a:pt x="12942" y="42982"/>
                  </a:lnTo>
                  <a:lnTo>
                    <a:pt x="9706" y="40386"/>
                  </a:lnTo>
                  <a:lnTo>
                    <a:pt x="9706" y="33276"/>
                  </a:lnTo>
                  <a:lnTo>
                    <a:pt x="12387" y="30250"/>
                  </a:lnTo>
                  <a:lnTo>
                    <a:pt x="15486" y="28417"/>
                  </a:lnTo>
                  <a:lnTo>
                    <a:pt x="27048" y="28417"/>
                  </a:lnTo>
                  <a:lnTo>
                    <a:pt x="25548" y="26878"/>
                  </a:lnTo>
                  <a:lnTo>
                    <a:pt x="32145" y="22020"/>
                  </a:lnTo>
                  <a:lnTo>
                    <a:pt x="32978" y="20973"/>
                  </a:lnTo>
                  <a:lnTo>
                    <a:pt x="19769" y="20973"/>
                  </a:lnTo>
                  <a:lnTo>
                    <a:pt x="16680" y="17653"/>
                  </a:lnTo>
                  <a:lnTo>
                    <a:pt x="15685" y="15894"/>
                  </a:lnTo>
                  <a:lnTo>
                    <a:pt x="15685" y="9989"/>
                  </a:lnTo>
                  <a:lnTo>
                    <a:pt x="17517" y="8858"/>
                  </a:lnTo>
                  <a:lnTo>
                    <a:pt x="34826" y="8858"/>
                  </a:lnTo>
                  <a:lnTo>
                    <a:pt x="34826" y="4219"/>
                  </a:lnTo>
                  <a:lnTo>
                    <a:pt x="29758" y="0"/>
                  </a:lnTo>
                  <a:close/>
                </a:path>
                <a:path w="46354" h="52070">
                  <a:moveTo>
                    <a:pt x="27048" y="28417"/>
                  </a:moveTo>
                  <a:lnTo>
                    <a:pt x="15486" y="28417"/>
                  </a:lnTo>
                  <a:lnTo>
                    <a:pt x="26240" y="39894"/>
                  </a:lnTo>
                  <a:lnTo>
                    <a:pt x="22931" y="42281"/>
                  </a:lnTo>
                  <a:lnTo>
                    <a:pt x="20753" y="42982"/>
                  </a:lnTo>
                  <a:lnTo>
                    <a:pt x="43341" y="42982"/>
                  </a:lnTo>
                  <a:lnTo>
                    <a:pt x="38344" y="38344"/>
                  </a:lnTo>
                  <a:lnTo>
                    <a:pt x="39538" y="35182"/>
                  </a:lnTo>
                  <a:lnTo>
                    <a:pt x="40255" y="32501"/>
                  </a:lnTo>
                  <a:lnTo>
                    <a:pt x="31025" y="32501"/>
                  </a:lnTo>
                  <a:lnTo>
                    <a:pt x="27048" y="28417"/>
                  </a:lnTo>
                  <a:close/>
                </a:path>
                <a:path w="46354" h="52070">
                  <a:moveTo>
                    <a:pt x="32711" y="24344"/>
                  </a:moveTo>
                  <a:lnTo>
                    <a:pt x="32512" y="26103"/>
                  </a:lnTo>
                  <a:lnTo>
                    <a:pt x="31025" y="32501"/>
                  </a:lnTo>
                  <a:lnTo>
                    <a:pt x="40255" y="32501"/>
                  </a:lnTo>
                  <a:lnTo>
                    <a:pt x="41234" y="28847"/>
                  </a:lnTo>
                  <a:lnTo>
                    <a:pt x="41862" y="24554"/>
                  </a:lnTo>
                  <a:lnTo>
                    <a:pt x="32711" y="24344"/>
                  </a:lnTo>
                  <a:close/>
                </a:path>
                <a:path w="46354" h="52070">
                  <a:moveTo>
                    <a:pt x="34826" y="8858"/>
                  </a:moveTo>
                  <a:lnTo>
                    <a:pt x="23569" y="8858"/>
                  </a:lnTo>
                  <a:lnTo>
                    <a:pt x="25153" y="9989"/>
                  </a:lnTo>
                  <a:lnTo>
                    <a:pt x="25255" y="16606"/>
                  </a:lnTo>
                  <a:lnTo>
                    <a:pt x="23423" y="18292"/>
                  </a:lnTo>
                  <a:lnTo>
                    <a:pt x="19769" y="20973"/>
                  </a:lnTo>
                  <a:lnTo>
                    <a:pt x="32978" y="20973"/>
                  </a:lnTo>
                  <a:lnTo>
                    <a:pt x="34826" y="18648"/>
                  </a:lnTo>
                  <a:lnTo>
                    <a:pt x="34826" y="88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2" name="object 112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120746" y="7370264"/>
              <a:ext cx="242051" cy="73997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453985" y="7371687"/>
              <a:ext cx="212020" cy="71150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2917698" y="7319143"/>
              <a:ext cx="128268" cy="146602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560161" y="2628192"/>
              <a:ext cx="1905701" cy="1905701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941162" y="7489894"/>
              <a:ext cx="1469833" cy="1813836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3959753" y="10234000"/>
              <a:ext cx="1165822" cy="209373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5224224" y="10174048"/>
              <a:ext cx="493578" cy="219717"/>
            </a:xfrm>
            <a:prstGeom prst="rect">
              <a:avLst/>
            </a:prstGeom>
          </p:spPr>
        </p:pic>
        <p:pic>
          <p:nvPicPr>
            <p:cNvPr id="119" name="object 119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5798679" y="10106855"/>
              <a:ext cx="87236" cy="95758"/>
            </a:xfrm>
            <a:prstGeom prst="rect">
              <a:avLst/>
            </a:prstGeom>
          </p:spPr>
        </p:pic>
        <p:pic>
          <p:nvPicPr>
            <p:cNvPr id="120" name="object 120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4501399" y="2498843"/>
              <a:ext cx="958607" cy="573788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12036764" y="8696603"/>
              <a:ext cx="257692" cy="183390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3523254" y="9015185"/>
              <a:ext cx="388287" cy="172624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3944869" y="9042824"/>
              <a:ext cx="99525" cy="139700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14070302" y="9031157"/>
              <a:ext cx="209940" cy="145182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14411736" y="8995671"/>
              <a:ext cx="167021" cy="140970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14598694" y="8976737"/>
              <a:ext cx="96792" cy="138430"/>
            </a:xfrm>
            <a:prstGeom prst="rect">
              <a:avLst/>
            </a:prstGeom>
          </p:spPr>
        </p:pic>
      </p:grpSp>
      <p:pic>
        <p:nvPicPr>
          <p:cNvPr id="127" name="object 127"/>
          <p:cNvPicPr/>
          <p:nvPr/>
        </p:nvPicPr>
        <p:blipFill>
          <a:blip r:embed="rId68" cstate="print"/>
          <a:stretch>
            <a:fillRect/>
          </a:stretch>
        </p:blipFill>
        <p:spPr>
          <a:xfrm>
            <a:off x="15317023" y="8704402"/>
            <a:ext cx="347061" cy="248050"/>
          </a:xfrm>
          <a:prstGeom prst="rect">
            <a:avLst/>
          </a:prstGeom>
        </p:spPr>
      </p:pic>
      <p:pic>
        <p:nvPicPr>
          <p:cNvPr id="150" name="Рисунок 149"/>
          <p:cNvPicPr>
            <a:picLocks noChangeAspect="1"/>
          </p:cNvPicPr>
          <p:nvPr/>
        </p:nvPicPr>
        <p:blipFill>
          <a:blip r:embed="rId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60" y="0"/>
            <a:ext cx="20096580" cy="11309350"/>
          </a:xfrm>
          <a:prstGeom prst="rect">
            <a:avLst/>
          </a:prstGeom>
        </p:spPr>
      </p:pic>
      <p:grpSp>
        <p:nvGrpSpPr>
          <p:cNvPr id="128" name="object 128"/>
          <p:cNvGrpSpPr/>
          <p:nvPr/>
        </p:nvGrpSpPr>
        <p:grpSpPr>
          <a:xfrm>
            <a:off x="5035793" y="457298"/>
            <a:ext cx="13913485" cy="10851515"/>
            <a:chOff x="5035793" y="457298"/>
            <a:chExt cx="13913485" cy="10851515"/>
          </a:xfrm>
        </p:grpSpPr>
        <p:pic>
          <p:nvPicPr>
            <p:cNvPr id="129" name="object 129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5957850" y="457298"/>
              <a:ext cx="7838504" cy="10851257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5973990" y="9749211"/>
              <a:ext cx="519877" cy="368030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5035793" y="2136850"/>
              <a:ext cx="3102128" cy="658016"/>
            </a:xfrm>
            <a:prstGeom prst="rect">
              <a:avLst/>
            </a:prstGeom>
          </p:spPr>
        </p:pic>
        <p:sp>
          <p:nvSpPr>
            <p:cNvPr id="132" name="object 132"/>
            <p:cNvSpPr/>
            <p:nvPr/>
          </p:nvSpPr>
          <p:spPr>
            <a:xfrm>
              <a:off x="13429437" y="3823722"/>
              <a:ext cx="2472055" cy="2799715"/>
            </a:xfrm>
            <a:custGeom>
              <a:avLst/>
              <a:gdLst/>
              <a:ahLst/>
              <a:cxnLst/>
              <a:rect l="l" t="t" r="r" b="b"/>
              <a:pathLst>
                <a:path w="2472055" h="2799715">
                  <a:moveTo>
                    <a:pt x="1663" y="2797708"/>
                  </a:moveTo>
                  <a:lnTo>
                    <a:pt x="1498" y="2797200"/>
                  </a:lnTo>
                  <a:lnTo>
                    <a:pt x="0" y="2799677"/>
                  </a:lnTo>
                  <a:lnTo>
                    <a:pt x="1663" y="2798902"/>
                  </a:lnTo>
                  <a:lnTo>
                    <a:pt x="1663" y="2797708"/>
                  </a:lnTo>
                  <a:close/>
                </a:path>
                <a:path w="2472055" h="2799715">
                  <a:moveTo>
                    <a:pt x="129324" y="2766669"/>
                  </a:moveTo>
                  <a:lnTo>
                    <a:pt x="129146" y="2766593"/>
                  </a:lnTo>
                  <a:lnTo>
                    <a:pt x="129095" y="2766403"/>
                  </a:lnTo>
                  <a:lnTo>
                    <a:pt x="128612" y="2766936"/>
                  </a:lnTo>
                  <a:lnTo>
                    <a:pt x="128498" y="2767215"/>
                  </a:lnTo>
                  <a:lnTo>
                    <a:pt x="129311" y="2766898"/>
                  </a:lnTo>
                  <a:lnTo>
                    <a:pt x="129324" y="2766669"/>
                  </a:lnTo>
                  <a:close/>
                </a:path>
                <a:path w="2472055" h="2799715">
                  <a:moveTo>
                    <a:pt x="400824" y="2643086"/>
                  </a:moveTo>
                  <a:lnTo>
                    <a:pt x="398526" y="2643301"/>
                  </a:lnTo>
                  <a:lnTo>
                    <a:pt x="396925" y="2643098"/>
                  </a:lnTo>
                  <a:lnTo>
                    <a:pt x="395579" y="2642755"/>
                  </a:lnTo>
                  <a:lnTo>
                    <a:pt x="395185" y="2644432"/>
                  </a:lnTo>
                  <a:lnTo>
                    <a:pt x="393255" y="2646362"/>
                  </a:lnTo>
                  <a:lnTo>
                    <a:pt x="393788" y="2646565"/>
                  </a:lnTo>
                  <a:lnTo>
                    <a:pt x="400824" y="2643086"/>
                  </a:lnTo>
                  <a:close/>
                </a:path>
                <a:path w="2472055" h="2799715">
                  <a:moveTo>
                    <a:pt x="2205317" y="468287"/>
                  </a:moveTo>
                  <a:lnTo>
                    <a:pt x="2203043" y="465607"/>
                  </a:lnTo>
                  <a:lnTo>
                    <a:pt x="2203031" y="467055"/>
                  </a:lnTo>
                  <a:lnTo>
                    <a:pt x="2203526" y="467855"/>
                  </a:lnTo>
                  <a:lnTo>
                    <a:pt x="2205151" y="469099"/>
                  </a:lnTo>
                  <a:lnTo>
                    <a:pt x="2205317" y="468287"/>
                  </a:lnTo>
                  <a:close/>
                </a:path>
                <a:path w="2472055" h="2799715">
                  <a:moveTo>
                    <a:pt x="2210943" y="467715"/>
                  </a:moveTo>
                  <a:lnTo>
                    <a:pt x="2210231" y="465975"/>
                  </a:lnTo>
                  <a:lnTo>
                    <a:pt x="2208631" y="463308"/>
                  </a:lnTo>
                  <a:lnTo>
                    <a:pt x="2205888" y="461606"/>
                  </a:lnTo>
                  <a:lnTo>
                    <a:pt x="2207857" y="464439"/>
                  </a:lnTo>
                  <a:lnTo>
                    <a:pt x="2206688" y="463664"/>
                  </a:lnTo>
                  <a:lnTo>
                    <a:pt x="2209076" y="466953"/>
                  </a:lnTo>
                  <a:lnTo>
                    <a:pt x="2208923" y="467753"/>
                  </a:lnTo>
                  <a:lnTo>
                    <a:pt x="2207437" y="467144"/>
                  </a:lnTo>
                  <a:lnTo>
                    <a:pt x="2206561" y="466217"/>
                  </a:lnTo>
                  <a:lnTo>
                    <a:pt x="2207069" y="467004"/>
                  </a:lnTo>
                  <a:lnTo>
                    <a:pt x="2205278" y="466547"/>
                  </a:lnTo>
                  <a:lnTo>
                    <a:pt x="2206663" y="468274"/>
                  </a:lnTo>
                  <a:lnTo>
                    <a:pt x="2209266" y="469353"/>
                  </a:lnTo>
                  <a:lnTo>
                    <a:pt x="2210117" y="468541"/>
                  </a:lnTo>
                  <a:lnTo>
                    <a:pt x="2209241" y="466166"/>
                  </a:lnTo>
                  <a:lnTo>
                    <a:pt x="2209990" y="466471"/>
                  </a:lnTo>
                  <a:lnTo>
                    <a:pt x="2210498" y="467245"/>
                  </a:lnTo>
                  <a:lnTo>
                    <a:pt x="2210943" y="467715"/>
                  </a:lnTo>
                  <a:close/>
                </a:path>
                <a:path w="2472055" h="2799715">
                  <a:moveTo>
                    <a:pt x="2211260" y="455396"/>
                  </a:moveTo>
                  <a:lnTo>
                    <a:pt x="2210866" y="455015"/>
                  </a:lnTo>
                  <a:lnTo>
                    <a:pt x="2210841" y="455307"/>
                  </a:lnTo>
                  <a:lnTo>
                    <a:pt x="2210955" y="455676"/>
                  </a:lnTo>
                  <a:lnTo>
                    <a:pt x="2211146" y="456095"/>
                  </a:lnTo>
                  <a:lnTo>
                    <a:pt x="2211159" y="455841"/>
                  </a:lnTo>
                  <a:lnTo>
                    <a:pt x="2211197" y="455612"/>
                  </a:lnTo>
                  <a:lnTo>
                    <a:pt x="2211260" y="455396"/>
                  </a:lnTo>
                  <a:close/>
                </a:path>
                <a:path w="2472055" h="2799715">
                  <a:moveTo>
                    <a:pt x="2241207" y="445833"/>
                  </a:moveTo>
                  <a:lnTo>
                    <a:pt x="2239022" y="443877"/>
                  </a:lnTo>
                  <a:lnTo>
                    <a:pt x="2238095" y="442963"/>
                  </a:lnTo>
                  <a:lnTo>
                    <a:pt x="2238921" y="443877"/>
                  </a:lnTo>
                  <a:lnTo>
                    <a:pt x="2239213" y="444436"/>
                  </a:lnTo>
                  <a:lnTo>
                    <a:pt x="2239200" y="444804"/>
                  </a:lnTo>
                  <a:lnTo>
                    <a:pt x="2239632" y="445160"/>
                  </a:lnTo>
                  <a:lnTo>
                    <a:pt x="2240178" y="445566"/>
                  </a:lnTo>
                  <a:lnTo>
                    <a:pt x="2240902" y="446011"/>
                  </a:lnTo>
                  <a:lnTo>
                    <a:pt x="2241207" y="445833"/>
                  </a:lnTo>
                  <a:close/>
                </a:path>
                <a:path w="2472055" h="2799715">
                  <a:moveTo>
                    <a:pt x="2250452" y="435749"/>
                  </a:moveTo>
                  <a:lnTo>
                    <a:pt x="2249754" y="434365"/>
                  </a:lnTo>
                  <a:lnTo>
                    <a:pt x="2249538" y="434632"/>
                  </a:lnTo>
                  <a:lnTo>
                    <a:pt x="2249792" y="434949"/>
                  </a:lnTo>
                  <a:lnTo>
                    <a:pt x="2250097" y="435330"/>
                  </a:lnTo>
                  <a:lnTo>
                    <a:pt x="2250452" y="435749"/>
                  </a:lnTo>
                  <a:close/>
                </a:path>
                <a:path w="2472055" h="2799715">
                  <a:moveTo>
                    <a:pt x="2259342" y="417690"/>
                  </a:moveTo>
                  <a:lnTo>
                    <a:pt x="2258733" y="417779"/>
                  </a:lnTo>
                  <a:lnTo>
                    <a:pt x="2258987" y="417830"/>
                  </a:lnTo>
                  <a:lnTo>
                    <a:pt x="2259177" y="417779"/>
                  </a:lnTo>
                  <a:lnTo>
                    <a:pt x="2259342" y="417690"/>
                  </a:lnTo>
                  <a:close/>
                </a:path>
                <a:path w="2472055" h="2799715">
                  <a:moveTo>
                    <a:pt x="2260892" y="417449"/>
                  </a:moveTo>
                  <a:lnTo>
                    <a:pt x="2260054" y="416687"/>
                  </a:lnTo>
                  <a:lnTo>
                    <a:pt x="2259876" y="417398"/>
                  </a:lnTo>
                  <a:lnTo>
                    <a:pt x="2259342" y="417690"/>
                  </a:lnTo>
                  <a:lnTo>
                    <a:pt x="2260892" y="417449"/>
                  </a:lnTo>
                  <a:close/>
                </a:path>
                <a:path w="2472055" h="2799715">
                  <a:moveTo>
                    <a:pt x="2287054" y="384759"/>
                  </a:moveTo>
                  <a:lnTo>
                    <a:pt x="2287041" y="384441"/>
                  </a:lnTo>
                  <a:lnTo>
                    <a:pt x="2286736" y="384314"/>
                  </a:lnTo>
                  <a:lnTo>
                    <a:pt x="2286622" y="384632"/>
                  </a:lnTo>
                  <a:lnTo>
                    <a:pt x="2286812" y="384949"/>
                  </a:lnTo>
                  <a:lnTo>
                    <a:pt x="2287054" y="385140"/>
                  </a:lnTo>
                  <a:lnTo>
                    <a:pt x="2287054" y="384759"/>
                  </a:lnTo>
                  <a:close/>
                </a:path>
                <a:path w="2472055" h="2799715">
                  <a:moveTo>
                    <a:pt x="2294331" y="380784"/>
                  </a:moveTo>
                  <a:lnTo>
                    <a:pt x="2294178" y="380542"/>
                  </a:lnTo>
                  <a:lnTo>
                    <a:pt x="2294001" y="380631"/>
                  </a:lnTo>
                  <a:lnTo>
                    <a:pt x="2293734" y="380771"/>
                  </a:lnTo>
                  <a:lnTo>
                    <a:pt x="2294077" y="380809"/>
                  </a:lnTo>
                  <a:lnTo>
                    <a:pt x="2294331" y="380784"/>
                  </a:lnTo>
                  <a:close/>
                </a:path>
                <a:path w="2472055" h="2799715">
                  <a:moveTo>
                    <a:pt x="2363076" y="261340"/>
                  </a:moveTo>
                  <a:lnTo>
                    <a:pt x="2362708" y="261378"/>
                  </a:lnTo>
                  <a:lnTo>
                    <a:pt x="2362860" y="261366"/>
                  </a:lnTo>
                  <a:lnTo>
                    <a:pt x="2363076" y="261340"/>
                  </a:lnTo>
                  <a:close/>
                </a:path>
                <a:path w="2472055" h="2799715">
                  <a:moveTo>
                    <a:pt x="2365756" y="264477"/>
                  </a:moveTo>
                  <a:lnTo>
                    <a:pt x="2365616" y="264236"/>
                  </a:lnTo>
                  <a:lnTo>
                    <a:pt x="2365540" y="264477"/>
                  </a:lnTo>
                  <a:lnTo>
                    <a:pt x="2365756" y="264477"/>
                  </a:lnTo>
                  <a:close/>
                </a:path>
                <a:path w="2472055" h="2799715">
                  <a:moveTo>
                    <a:pt x="2366657" y="260870"/>
                  </a:moveTo>
                  <a:lnTo>
                    <a:pt x="2363076" y="261340"/>
                  </a:lnTo>
                  <a:lnTo>
                    <a:pt x="2364181" y="261708"/>
                  </a:lnTo>
                  <a:lnTo>
                    <a:pt x="2365616" y="264236"/>
                  </a:lnTo>
                  <a:lnTo>
                    <a:pt x="2366657" y="260870"/>
                  </a:lnTo>
                  <a:close/>
                </a:path>
                <a:path w="2472055" h="2799715">
                  <a:moveTo>
                    <a:pt x="2368512" y="264515"/>
                  </a:moveTo>
                  <a:lnTo>
                    <a:pt x="2365756" y="264477"/>
                  </a:lnTo>
                  <a:lnTo>
                    <a:pt x="2366175" y="265226"/>
                  </a:lnTo>
                  <a:lnTo>
                    <a:pt x="2368512" y="264515"/>
                  </a:lnTo>
                  <a:close/>
                </a:path>
                <a:path w="2472055" h="2799715">
                  <a:moveTo>
                    <a:pt x="2384399" y="178803"/>
                  </a:moveTo>
                  <a:lnTo>
                    <a:pt x="2384272" y="178231"/>
                  </a:lnTo>
                  <a:lnTo>
                    <a:pt x="2384145" y="178371"/>
                  </a:lnTo>
                  <a:lnTo>
                    <a:pt x="2384158" y="178562"/>
                  </a:lnTo>
                  <a:lnTo>
                    <a:pt x="2384399" y="178803"/>
                  </a:lnTo>
                  <a:close/>
                </a:path>
                <a:path w="2472055" h="2799715">
                  <a:moveTo>
                    <a:pt x="2420188" y="97307"/>
                  </a:moveTo>
                  <a:lnTo>
                    <a:pt x="2418156" y="96774"/>
                  </a:lnTo>
                  <a:lnTo>
                    <a:pt x="2418054" y="94805"/>
                  </a:lnTo>
                  <a:lnTo>
                    <a:pt x="2417508" y="96939"/>
                  </a:lnTo>
                  <a:lnTo>
                    <a:pt x="2418372" y="96964"/>
                  </a:lnTo>
                  <a:lnTo>
                    <a:pt x="2419286" y="97129"/>
                  </a:lnTo>
                  <a:lnTo>
                    <a:pt x="2420188" y="97307"/>
                  </a:lnTo>
                  <a:close/>
                </a:path>
                <a:path w="2472055" h="2799715">
                  <a:moveTo>
                    <a:pt x="2428494" y="56730"/>
                  </a:moveTo>
                  <a:lnTo>
                    <a:pt x="2427186" y="55880"/>
                  </a:lnTo>
                  <a:lnTo>
                    <a:pt x="2427249" y="57150"/>
                  </a:lnTo>
                  <a:lnTo>
                    <a:pt x="2428494" y="56730"/>
                  </a:lnTo>
                  <a:close/>
                </a:path>
                <a:path w="2472055" h="2799715">
                  <a:moveTo>
                    <a:pt x="2428862" y="61315"/>
                  </a:moveTo>
                  <a:lnTo>
                    <a:pt x="2428608" y="61137"/>
                  </a:lnTo>
                  <a:lnTo>
                    <a:pt x="2428417" y="61036"/>
                  </a:lnTo>
                  <a:lnTo>
                    <a:pt x="2428570" y="61214"/>
                  </a:lnTo>
                  <a:lnTo>
                    <a:pt x="2428862" y="61315"/>
                  </a:lnTo>
                  <a:close/>
                </a:path>
                <a:path w="2472055" h="2799715">
                  <a:moveTo>
                    <a:pt x="2429357" y="496062"/>
                  </a:moveTo>
                  <a:lnTo>
                    <a:pt x="2429091" y="495630"/>
                  </a:lnTo>
                  <a:lnTo>
                    <a:pt x="2428900" y="495935"/>
                  </a:lnTo>
                  <a:lnTo>
                    <a:pt x="2429103" y="495960"/>
                  </a:lnTo>
                  <a:lnTo>
                    <a:pt x="2429256" y="496011"/>
                  </a:lnTo>
                  <a:close/>
                </a:path>
                <a:path w="2472055" h="2799715">
                  <a:moveTo>
                    <a:pt x="2429675" y="496176"/>
                  </a:moveTo>
                  <a:lnTo>
                    <a:pt x="2429370" y="496062"/>
                  </a:lnTo>
                  <a:lnTo>
                    <a:pt x="2429637" y="496481"/>
                  </a:lnTo>
                  <a:lnTo>
                    <a:pt x="2429675" y="496303"/>
                  </a:lnTo>
                  <a:lnTo>
                    <a:pt x="2429675" y="496176"/>
                  </a:lnTo>
                  <a:close/>
                </a:path>
                <a:path w="2472055" h="2799715">
                  <a:moveTo>
                    <a:pt x="2430056" y="486308"/>
                  </a:moveTo>
                  <a:lnTo>
                    <a:pt x="2429891" y="485965"/>
                  </a:lnTo>
                  <a:lnTo>
                    <a:pt x="2429484" y="486041"/>
                  </a:lnTo>
                  <a:lnTo>
                    <a:pt x="2430056" y="486308"/>
                  </a:lnTo>
                  <a:close/>
                </a:path>
                <a:path w="2472055" h="2799715">
                  <a:moveTo>
                    <a:pt x="2430234" y="497370"/>
                  </a:moveTo>
                  <a:lnTo>
                    <a:pt x="2429637" y="496481"/>
                  </a:lnTo>
                  <a:lnTo>
                    <a:pt x="2429586" y="496735"/>
                  </a:lnTo>
                  <a:lnTo>
                    <a:pt x="2429446" y="497039"/>
                  </a:lnTo>
                  <a:lnTo>
                    <a:pt x="2430234" y="497370"/>
                  </a:lnTo>
                  <a:close/>
                </a:path>
                <a:path w="2472055" h="2799715">
                  <a:moveTo>
                    <a:pt x="2430361" y="56108"/>
                  </a:moveTo>
                  <a:lnTo>
                    <a:pt x="2428494" y="56730"/>
                  </a:lnTo>
                  <a:lnTo>
                    <a:pt x="2429129" y="57150"/>
                  </a:lnTo>
                  <a:lnTo>
                    <a:pt x="2430361" y="56108"/>
                  </a:lnTo>
                  <a:close/>
                </a:path>
                <a:path w="2472055" h="2799715">
                  <a:moveTo>
                    <a:pt x="2430945" y="488823"/>
                  </a:moveTo>
                  <a:lnTo>
                    <a:pt x="2430792" y="489089"/>
                  </a:lnTo>
                  <a:lnTo>
                    <a:pt x="2430780" y="489267"/>
                  </a:lnTo>
                  <a:lnTo>
                    <a:pt x="2430869" y="489419"/>
                  </a:lnTo>
                  <a:lnTo>
                    <a:pt x="2430869" y="489216"/>
                  </a:lnTo>
                  <a:lnTo>
                    <a:pt x="2430881" y="489026"/>
                  </a:lnTo>
                  <a:lnTo>
                    <a:pt x="2430945" y="488823"/>
                  </a:lnTo>
                  <a:close/>
                </a:path>
                <a:path w="2472055" h="2799715">
                  <a:moveTo>
                    <a:pt x="2430970" y="486740"/>
                  </a:moveTo>
                  <a:lnTo>
                    <a:pt x="2430056" y="486308"/>
                  </a:lnTo>
                  <a:lnTo>
                    <a:pt x="2430157" y="486511"/>
                  </a:lnTo>
                  <a:lnTo>
                    <a:pt x="2430970" y="486740"/>
                  </a:lnTo>
                  <a:close/>
                </a:path>
                <a:path w="2472055" h="2799715">
                  <a:moveTo>
                    <a:pt x="2431046" y="46990"/>
                  </a:moveTo>
                  <a:lnTo>
                    <a:pt x="2427744" y="48260"/>
                  </a:lnTo>
                  <a:lnTo>
                    <a:pt x="2431046" y="47142"/>
                  </a:lnTo>
                  <a:lnTo>
                    <a:pt x="2431046" y="46990"/>
                  </a:lnTo>
                  <a:close/>
                </a:path>
                <a:path w="2472055" h="2799715">
                  <a:moveTo>
                    <a:pt x="2431211" y="490499"/>
                  </a:moveTo>
                  <a:lnTo>
                    <a:pt x="2431084" y="490283"/>
                  </a:lnTo>
                  <a:lnTo>
                    <a:pt x="2431008" y="490067"/>
                  </a:lnTo>
                  <a:lnTo>
                    <a:pt x="2430957" y="489864"/>
                  </a:lnTo>
                  <a:lnTo>
                    <a:pt x="2430424" y="489724"/>
                  </a:lnTo>
                  <a:lnTo>
                    <a:pt x="2430551" y="489991"/>
                  </a:lnTo>
                  <a:lnTo>
                    <a:pt x="2430830" y="490245"/>
                  </a:lnTo>
                  <a:lnTo>
                    <a:pt x="2431211" y="490499"/>
                  </a:lnTo>
                  <a:close/>
                </a:path>
                <a:path w="2472055" h="2799715">
                  <a:moveTo>
                    <a:pt x="2431275" y="495719"/>
                  </a:moveTo>
                  <a:lnTo>
                    <a:pt x="2431211" y="495300"/>
                  </a:lnTo>
                  <a:lnTo>
                    <a:pt x="2430627" y="495300"/>
                  </a:lnTo>
                  <a:lnTo>
                    <a:pt x="2431275" y="495719"/>
                  </a:lnTo>
                  <a:close/>
                </a:path>
                <a:path w="2472055" h="2799715">
                  <a:moveTo>
                    <a:pt x="2431999" y="487032"/>
                  </a:moveTo>
                  <a:lnTo>
                    <a:pt x="2430970" y="486740"/>
                  </a:lnTo>
                  <a:lnTo>
                    <a:pt x="2431186" y="486829"/>
                  </a:lnTo>
                  <a:lnTo>
                    <a:pt x="2431516" y="486918"/>
                  </a:lnTo>
                  <a:lnTo>
                    <a:pt x="2431999" y="487032"/>
                  </a:lnTo>
                  <a:close/>
                </a:path>
                <a:path w="2472055" h="2799715">
                  <a:moveTo>
                    <a:pt x="2432050" y="490016"/>
                  </a:moveTo>
                  <a:lnTo>
                    <a:pt x="2431338" y="489800"/>
                  </a:lnTo>
                  <a:lnTo>
                    <a:pt x="2430983" y="489635"/>
                  </a:lnTo>
                  <a:lnTo>
                    <a:pt x="2430869" y="489419"/>
                  </a:lnTo>
                  <a:lnTo>
                    <a:pt x="2430869" y="489572"/>
                  </a:lnTo>
                  <a:lnTo>
                    <a:pt x="2430919" y="489724"/>
                  </a:lnTo>
                  <a:lnTo>
                    <a:pt x="2430957" y="489851"/>
                  </a:lnTo>
                  <a:lnTo>
                    <a:pt x="2431377" y="489966"/>
                  </a:lnTo>
                  <a:lnTo>
                    <a:pt x="2431783" y="490054"/>
                  </a:lnTo>
                  <a:lnTo>
                    <a:pt x="2432050" y="490016"/>
                  </a:lnTo>
                  <a:close/>
                </a:path>
                <a:path w="2472055" h="2799715">
                  <a:moveTo>
                    <a:pt x="2432443" y="495300"/>
                  </a:moveTo>
                  <a:lnTo>
                    <a:pt x="2431745" y="494030"/>
                  </a:lnTo>
                  <a:lnTo>
                    <a:pt x="2430678" y="494030"/>
                  </a:lnTo>
                  <a:lnTo>
                    <a:pt x="2431211" y="495300"/>
                  </a:lnTo>
                  <a:lnTo>
                    <a:pt x="2432443" y="495300"/>
                  </a:lnTo>
                  <a:close/>
                </a:path>
                <a:path w="2472055" h="2799715">
                  <a:moveTo>
                    <a:pt x="2432659" y="504913"/>
                  </a:moveTo>
                  <a:lnTo>
                    <a:pt x="2432393" y="504139"/>
                  </a:lnTo>
                  <a:lnTo>
                    <a:pt x="2429078" y="502983"/>
                  </a:lnTo>
                  <a:lnTo>
                    <a:pt x="2429802" y="504240"/>
                  </a:lnTo>
                  <a:lnTo>
                    <a:pt x="2430627" y="504672"/>
                  </a:lnTo>
                  <a:lnTo>
                    <a:pt x="2432659" y="504913"/>
                  </a:lnTo>
                  <a:close/>
                </a:path>
                <a:path w="2472055" h="2799715">
                  <a:moveTo>
                    <a:pt x="2433028" y="497840"/>
                  </a:moveTo>
                  <a:lnTo>
                    <a:pt x="2432596" y="496570"/>
                  </a:lnTo>
                  <a:lnTo>
                    <a:pt x="2431275" y="495719"/>
                  </a:lnTo>
                  <a:lnTo>
                    <a:pt x="2431605" y="497840"/>
                  </a:lnTo>
                  <a:lnTo>
                    <a:pt x="2433028" y="497840"/>
                  </a:lnTo>
                  <a:close/>
                </a:path>
                <a:path w="2472055" h="2799715">
                  <a:moveTo>
                    <a:pt x="2433294" y="473049"/>
                  </a:moveTo>
                  <a:lnTo>
                    <a:pt x="2432088" y="472440"/>
                  </a:lnTo>
                  <a:lnTo>
                    <a:pt x="2432659" y="473710"/>
                  </a:lnTo>
                  <a:lnTo>
                    <a:pt x="2433294" y="473049"/>
                  </a:lnTo>
                  <a:close/>
                </a:path>
                <a:path w="2472055" h="2799715">
                  <a:moveTo>
                    <a:pt x="2433853" y="485203"/>
                  </a:moveTo>
                  <a:lnTo>
                    <a:pt x="2432189" y="484276"/>
                  </a:lnTo>
                  <a:lnTo>
                    <a:pt x="2431834" y="484898"/>
                  </a:lnTo>
                  <a:lnTo>
                    <a:pt x="2429649" y="485495"/>
                  </a:lnTo>
                  <a:lnTo>
                    <a:pt x="2429891" y="485965"/>
                  </a:lnTo>
                  <a:lnTo>
                    <a:pt x="2433853" y="485203"/>
                  </a:lnTo>
                  <a:close/>
                </a:path>
                <a:path w="2472055" h="2799715">
                  <a:moveTo>
                    <a:pt x="2433891" y="472440"/>
                  </a:moveTo>
                  <a:close/>
                </a:path>
                <a:path w="2472055" h="2799715">
                  <a:moveTo>
                    <a:pt x="2434577" y="473710"/>
                  </a:moveTo>
                  <a:lnTo>
                    <a:pt x="2433853" y="472478"/>
                  </a:lnTo>
                  <a:lnTo>
                    <a:pt x="2433294" y="473049"/>
                  </a:lnTo>
                  <a:lnTo>
                    <a:pt x="2434577" y="473710"/>
                  </a:lnTo>
                  <a:close/>
                </a:path>
                <a:path w="2472055" h="2799715">
                  <a:moveTo>
                    <a:pt x="2435212" y="114198"/>
                  </a:moveTo>
                  <a:lnTo>
                    <a:pt x="2434653" y="113030"/>
                  </a:lnTo>
                  <a:lnTo>
                    <a:pt x="2433586" y="115570"/>
                  </a:lnTo>
                  <a:lnTo>
                    <a:pt x="2435212" y="114198"/>
                  </a:lnTo>
                  <a:close/>
                </a:path>
                <a:path w="2472055" h="2799715">
                  <a:moveTo>
                    <a:pt x="2435466" y="87630"/>
                  </a:moveTo>
                  <a:lnTo>
                    <a:pt x="2435009" y="87630"/>
                  </a:lnTo>
                  <a:lnTo>
                    <a:pt x="2431973" y="88900"/>
                  </a:lnTo>
                  <a:lnTo>
                    <a:pt x="2435326" y="88900"/>
                  </a:lnTo>
                  <a:lnTo>
                    <a:pt x="2435466" y="87630"/>
                  </a:lnTo>
                  <a:close/>
                </a:path>
                <a:path w="2472055" h="2799715">
                  <a:moveTo>
                    <a:pt x="2436418" y="115404"/>
                  </a:moveTo>
                  <a:lnTo>
                    <a:pt x="2435212" y="114300"/>
                  </a:lnTo>
                  <a:lnTo>
                    <a:pt x="2436164" y="115570"/>
                  </a:lnTo>
                  <a:lnTo>
                    <a:pt x="2436418" y="115404"/>
                  </a:lnTo>
                  <a:close/>
                </a:path>
                <a:path w="2472055" h="2799715">
                  <a:moveTo>
                    <a:pt x="2436469" y="491718"/>
                  </a:moveTo>
                  <a:lnTo>
                    <a:pt x="2435720" y="491490"/>
                  </a:lnTo>
                  <a:lnTo>
                    <a:pt x="2435060" y="492760"/>
                  </a:lnTo>
                  <a:lnTo>
                    <a:pt x="2436469" y="491718"/>
                  </a:lnTo>
                  <a:close/>
                </a:path>
                <a:path w="2472055" h="2799715">
                  <a:moveTo>
                    <a:pt x="2436558" y="467144"/>
                  </a:moveTo>
                  <a:lnTo>
                    <a:pt x="2436203" y="467067"/>
                  </a:lnTo>
                  <a:lnTo>
                    <a:pt x="2436533" y="467156"/>
                  </a:lnTo>
                  <a:close/>
                </a:path>
                <a:path w="2472055" h="2799715">
                  <a:moveTo>
                    <a:pt x="2436596" y="113030"/>
                  </a:moveTo>
                  <a:lnTo>
                    <a:pt x="2435212" y="114198"/>
                  </a:lnTo>
                  <a:lnTo>
                    <a:pt x="2436596" y="113030"/>
                  </a:lnTo>
                  <a:close/>
                </a:path>
                <a:path w="2472055" h="2799715">
                  <a:moveTo>
                    <a:pt x="2436939" y="500735"/>
                  </a:moveTo>
                  <a:lnTo>
                    <a:pt x="2435441" y="499592"/>
                  </a:lnTo>
                  <a:lnTo>
                    <a:pt x="2432710" y="498081"/>
                  </a:lnTo>
                  <a:lnTo>
                    <a:pt x="2429484" y="498017"/>
                  </a:lnTo>
                  <a:lnTo>
                    <a:pt x="2432621" y="499465"/>
                  </a:lnTo>
                  <a:lnTo>
                    <a:pt x="2431211" y="499402"/>
                  </a:lnTo>
                  <a:lnTo>
                    <a:pt x="2434958" y="501027"/>
                  </a:lnTo>
                  <a:lnTo>
                    <a:pt x="2435225" y="501802"/>
                  </a:lnTo>
                  <a:lnTo>
                    <a:pt x="2433650" y="502043"/>
                  </a:lnTo>
                  <a:lnTo>
                    <a:pt x="2432393" y="501688"/>
                  </a:lnTo>
                  <a:lnTo>
                    <a:pt x="2433231" y="502107"/>
                  </a:lnTo>
                  <a:lnTo>
                    <a:pt x="2431465" y="502640"/>
                  </a:lnTo>
                  <a:lnTo>
                    <a:pt x="2433536" y="503428"/>
                  </a:lnTo>
                  <a:lnTo>
                    <a:pt x="2436330" y="503021"/>
                  </a:lnTo>
                  <a:lnTo>
                    <a:pt x="2436647" y="501865"/>
                  </a:lnTo>
                  <a:lnTo>
                    <a:pt x="2434679" y="500253"/>
                  </a:lnTo>
                  <a:lnTo>
                    <a:pt x="2435479" y="500126"/>
                  </a:lnTo>
                  <a:lnTo>
                    <a:pt x="2436330" y="500545"/>
                  </a:lnTo>
                  <a:lnTo>
                    <a:pt x="2436939" y="500735"/>
                  </a:lnTo>
                  <a:close/>
                </a:path>
                <a:path w="2472055" h="2799715">
                  <a:moveTo>
                    <a:pt x="2437155" y="69850"/>
                  </a:moveTo>
                  <a:lnTo>
                    <a:pt x="2436838" y="69545"/>
                  </a:lnTo>
                  <a:lnTo>
                    <a:pt x="2436304" y="69850"/>
                  </a:lnTo>
                  <a:lnTo>
                    <a:pt x="2437155" y="69850"/>
                  </a:lnTo>
                  <a:close/>
                </a:path>
                <a:path w="2472055" h="2799715">
                  <a:moveTo>
                    <a:pt x="2437739" y="460324"/>
                  </a:moveTo>
                  <a:lnTo>
                    <a:pt x="2436533" y="461403"/>
                  </a:lnTo>
                  <a:lnTo>
                    <a:pt x="2437180" y="460959"/>
                  </a:lnTo>
                  <a:lnTo>
                    <a:pt x="2437523" y="460603"/>
                  </a:lnTo>
                  <a:lnTo>
                    <a:pt x="2437739" y="460324"/>
                  </a:lnTo>
                  <a:close/>
                </a:path>
                <a:path w="2472055" h="2799715">
                  <a:moveTo>
                    <a:pt x="2438235" y="154076"/>
                  </a:moveTo>
                  <a:lnTo>
                    <a:pt x="2437561" y="153797"/>
                  </a:lnTo>
                  <a:lnTo>
                    <a:pt x="2437498" y="154114"/>
                  </a:lnTo>
                  <a:lnTo>
                    <a:pt x="2438235" y="154076"/>
                  </a:lnTo>
                  <a:close/>
                </a:path>
                <a:path w="2472055" h="2799715">
                  <a:moveTo>
                    <a:pt x="2438806" y="165468"/>
                  </a:moveTo>
                  <a:lnTo>
                    <a:pt x="2438666" y="165100"/>
                  </a:lnTo>
                  <a:lnTo>
                    <a:pt x="2437803" y="165100"/>
                  </a:lnTo>
                  <a:lnTo>
                    <a:pt x="2438806" y="165468"/>
                  </a:lnTo>
                  <a:close/>
                </a:path>
                <a:path w="2472055" h="2799715">
                  <a:moveTo>
                    <a:pt x="2439555" y="185178"/>
                  </a:moveTo>
                  <a:lnTo>
                    <a:pt x="2439111" y="184150"/>
                  </a:lnTo>
                  <a:lnTo>
                    <a:pt x="2437803" y="184150"/>
                  </a:lnTo>
                  <a:lnTo>
                    <a:pt x="2439555" y="185178"/>
                  </a:lnTo>
                  <a:close/>
                </a:path>
                <a:path w="2472055" h="2799715">
                  <a:moveTo>
                    <a:pt x="2439670" y="451637"/>
                  </a:moveTo>
                  <a:lnTo>
                    <a:pt x="2439428" y="451650"/>
                  </a:lnTo>
                  <a:lnTo>
                    <a:pt x="2439136" y="451688"/>
                  </a:lnTo>
                  <a:lnTo>
                    <a:pt x="2438895" y="451815"/>
                  </a:lnTo>
                  <a:lnTo>
                    <a:pt x="2439073" y="451827"/>
                  </a:lnTo>
                  <a:lnTo>
                    <a:pt x="2439365" y="451739"/>
                  </a:lnTo>
                  <a:lnTo>
                    <a:pt x="2439670" y="451637"/>
                  </a:lnTo>
                  <a:close/>
                </a:path>
                <a:path w="2472055" h="2799715">
                  <a:moveTo>
                    <a:pt x="2439962" y="185420"/>
                  </a:moveTo>
                  <a:lnTo>
                    <a:pt x="2439555" y="185178"/>
                  </a:lnTo>
                  <a:lnTo>
                    <a:pt x="2439657" y="185420"/>
                  </a:lnTo>
                  <a:lnTo>
                    <a:pt x="2439962" y="185420"/>
                  </a:lnTo>
                  <a:close/>
                </a:path>
                <a:path w="2472055" h="2799715">
                  <a:moveTo>
                    <a:pt x="2440279" y="322834"/>
                  </a:moveTo>
                  <a:lnTo>
                    <a:pt x="2440228" y="323049"/>
                  </a:lnTo>
                  <a:lnTo>
                    <a:pt x="2440279" y="322834"/>
                  </a:lnTo>
                  <a:close/>
                </a:path>
                <a:path w="2472055" h="2799715">
                  <a:moveTo>
                    <a:pt x="2440330" y="166204"/>
                  </a:moveTo>
                  <a:lnTo>
                    <a:pt x="2440140" y="165963"/>
                  </a:lnTo>
                  <a:lnTo>
                    <a:pt x="2438806" y="165468"/>
                  </a:lnTo>
                  <a:lnTo>
                    <a:pt x="2438984" y="165950"/>
                  </a:lnTo>
                  <a:lnTo>
                    <a:pt x="2440330" y="166204"/>
                  </a:lnTo>
                  <a:close/>
                </a:path>
                <a:path w="2472055" h="2799715">
                  <a:moveTo>
                    <a:pt x="2440749" y="320865"/>
                  </a:moveTo>
                  <a:lnTo>
                    <a:pt x="2440470" y="321411"/>
                  </a:lnTo>
                  <a:lnTo>
                    <a:pt x="2440292" y="322135"/>
                  </a:lnTo>
                  <a:lnTo>
                    <a:pt x="2440279" y="322834"/>
                  </a:lnTo>
                  <a:lnTo>
                    <a:pt x="2440749" y="320865"/>
                  </a:lnTo>
                  <a:close/>
                </a:path>
                <a:path w="2472055" h="2799715">
                  <a:moveTo>
                    <a:pt x="2441410" y="496570"/>
                  </a:moveTo>
                  <a:lnTo>
                    <a:pt x="2435060" y="492760"/>
                  </a:lnTo>
                  <a:lnTo>
                    <a:pt x="2433967" y="492760"/>
                  </a:lnTo>
                  <a:lnTo>
                    <a:pt x="2432240" y="491490"/>
                  </a:lnTo>
                  <a:lnTo>
                    <a:pt x="2431211" y="491490"/>
                  </a:lnTo>
                  <a:lnTo>
                    <a:pt x="2431910" y="492760"/>
                  </a:lnTo>
                  <a:lnTo>
                    <a:pt x="2433574" y="494030"/>
                  </a:lnTo>
                  <a:lnTo>
                    <a:pt x="2434259" y="495300"/>
                  </a:lnTo>
                  <a:lnTo>
                    <a:pt x="2434869" y="495300"/>
                  </a:lnTo>
                  <a:lnTo>
                    <a:pt x="2435352" y="496570"/>
                  </a:lnTo>
                  <a:lnTo>
                    <a:pt x="2441410" y="496570"/>
                  </a:lnTo>
                  <a:close/>
                </a:path>
                <a:path w="2472055" h="2799715">
                  <a:moveTo>
                    <a:pt x="2441435" y="256044"/>
                  </a:moveTo>
                  <a:lnTo>
                    <a:pt x="2440330" y="256540"/>
                  </a:lnTo>
                  <a:lnTo>
                    <a:pt x="2441359" y="256540"/>
                  </a:lnTo>
                  <a:lnTo>
                    <a:pt x="2441435" y="256044"/>
                  </a:lnTo>
                  <a:close/>
                </a:path>
                <a:path w="2472055" h="2799715">
                  <a:moveTo>
                    <a:pt x="2441498" y="307149"/>
                  </a:moveTo>
                  <a:lnTo>
                    <a:pt x="2440482" y="306070"/>
                  </a:lnTo>
                  <a:lnTo>
                    <a:pt x="2441067" y="307340"/>
                  </a:lnTo>
                  <a:lnTo>
                    <a:pt x="2441498" y="307149"/>
                  </a:lnTo>
                  <a:close/>
                </a:path>
                <a:path w="2472055" h="2799715">
                  <a:moveTo>
                    <a:pt x="2442006" y="255803"/>
                  </a:moveTo>
                  <a:lnTo>
                    <a:pt x="2441575" y="255270"/>
                  </a:lnTo>
                  <a:lnTo>
                    <a:pt x="2441435" y="256044"/>
                  </a:lnTo>
                  <a:lnTo>
                    <a:pt x="2442006" y="255803"/>
                  </a:lnTo>
                  <a:close/>
                </a:path>
                <a:path w="2472055" h="2799715">
                  <a:moveTo>
                    <a:pt x="2442184" y="345440"/>
                  </a:moveTo>
                  <a:lnTo>
                    <a:pt x="2441816" y="344665"/>
                  </a:lnTo>
                  <a:lnTo>
                    <a:pt x="2440927" y="345440"/>
                  </a:lnTo>
                  <a:lnTo>
                    <a:pt x="2442184" y="345440"/>
                  </a:lnTo>
                  <a:close/>
                </a:path>
                <a:path w="2472055" h="2799715">
                  <a:moveTo>
                    <a:pt x="2442451" y="364655"/>
                  </a:moveTo>
                  <a:lnTo>
                    <a:pt x="2442324" y="364490"/>
                  </a:lnTo>
                  <a:lnTo>
                    <a:pt x="2441943" y="364490"/>
                  </a:lnTo>
                  <a:lnTo>
                    <a:pt x="2442451" y="364655"/>
                  </a:lnTo>
                  <a:close/>
                </a:path>
                <a:path w="2472055" h="2799715">
                  <a:moveTo>
                    <a:pt x="2442476" y="313880"/>
                  </a:moveTo>
                  <a:lnTo>
                    <a:pt x="2442248" y="313804"/>
                  </a:lnTo>
                  <a:lnTo>
                    <a:pt x="2442057" y="313702"/>
                  </a:lnTo>
                  <a:lnTo>
                    <a:pt x="2441727" y="313639"/>
                  </a:lnTo>
                  <a:lnTo>
                    <a:pt x="2440432" y="314960"/>
                  </a:lnTo>
                  <a:lnTo>
                    <a:pt x="2441473" y="314642"/>
                  </a:lnTo>
                  <a:lnTo>
                    <a:pt x="2442070" y="314274"/>
                  </a:lnTo>
                  <a:lnTo>
                    <a:pt x="2442476" y="313880"/>
                  </a:lnTo>
                  <a:close/>
                </a:path>
                <a:path w="2472055" h="2799715">
                  <a:moveTo>
                    <a:pt x="2442527" y="359029"/>
                  </a:moveTo>
                  <a:lnTo>
                    <a:pt x="2442476" y="358851"/>
                  </a:lnTo>
                  <a:lnTo>
                    <a:pt x="2441854" y="358114"/>
                  </a:lnTo>
                  <a:lnTo>
                    <a:pt x="2442070" y="358546"/>
                  </a:lnTo>
                  <a:lnTo>
                    <a:pt x="2442527" y="359029"/>
                  </a:lnTo>
                  <a:close/>
                </a:path>
                <a:path w="2472055" h="2799715">
                  <a:moveTo>
                    <a:pt x="2443061" y="489051"/>
                  </a:moveTo>
                  <a:lnTo>
                    <a:pt x="2442972" y="488911"/>
                  </a:lnTo>
                  <a:lnTo>
                    <a:pt x="2442743" y="488569"/>
                  </a:lnTo>
                  <a:lnTo>
                    <a:pt x="2443061" y="489051"/>
                  </a:lnTo>
                  <a:close/>
                </a:path>
                <a:path w="2472055" h="2799715">
                  <a:moveTo>
                    <a:pt x="2443099" y="490220"/>
                  </a:moveTo>
                  <a:lnTo>
                    <a:pt x="2440279" y="490220"/>
                  </a:lnTo>
                  <a:lnTo>
                    <a:pt x="2440762" y="491490"/>
                  </a:lnTo>
                  <a:lnTo>
                    <a:pt x="2443099" y="490220"/>
                  </a:lnTo>
                  <a:close/>
                </a:path>
                <a:path w="2472055" h="2799715">
                  <a:moveTo>
                    <a:pt x="2443340" y="360680"/>
                  </a:moveTo>
                  <a:lnTo>
                    <a:pt x="2442857" y="359410"/>
                  </a:lnTo>
                  <a:lnTo>
                    <a:pt x="2442527" y="359410"/>
                  </a:lnTo>
                  <a:lnTo>
                    <a:pt x="2442654" y="360680"/>
                  </a:lnTo>
                  <a:lnTo>
                    <a:pt x="2443340" y="360680"/>
                  </a:lnTo>
                  <a:close/>
                </a:path>
                <a:path w="2472055" h="2799715">
                  <a:moveTo>
                    <a:pt x="2443772" y="360680"/>
                  </a:moveTo>
                  <a:lnTo>
                    <a:pt x="2443696" y="360553"/>
                  </a:lnTo>
                  <a:lnTo>
                    <a:pt x="2443365" y="360680"/>
                  </a:lnTo>
                  <a:lnTo>
                    <a:pt x="2443772" y="360680"/>
                  </a:lnTo>
                  <a:close/>
                </a:path>
                <a:path w="2472055" h="2799715">
                  <a:moveTo>
                    <a:pt x="2443886" y="182880"/>
                  </a:moveTo>
                  <a:lnTo>
                    <a:pt x="2443797" y="182600"/>
                  </a:lnTo>
                  <a:lnTo>
                    <a:pt x="2441727" y="181610"/>
                  </a:lnTo>
                  <a:lnTo>
                    <a:pt x="2442654" y="182880"/>
                  </a:lnTo>
                  <a:lnTo>
                    <a:pt x="2443886" y="182880"/>
                  </a:lnTo>
                  <a:close/>
                </a:path>
                <a:path w="2472055" h="2799715">
                  <a:moveTo>
                    <a:pt x="2444089" y="406793"/>
                  </a:moveTo>
                  <a:lnTo>
                    <a:pt x="2443429" y="405358"/>
                  </a:lnTo>
                  <a:lnTo>
                    <a:pt x="2441689" y="406133"/>
                  </a:lnTo>
                  <a:lnTo>
                    <a:pt x="2444089" y="406793"/>
                  </a:lnTo>
                  <a:close/>
                </a:path>
                <a:path w="2472055" h="2799715">
                  <a:moveTo>
                    <a:pt x="2444356" y="369570"/>
                  </a:moveTo>
                  <a:lnTo>
                    <a:pt x="2442400" y="368300"/>
                  </a:lnTo>
                  <a:lnTo>
                    <a:pt x="2443607" y="369570"/>
                  </a:lnTo>
                  <a:lnTo>
                    <a:pt x="2444356" y="369570"/>
                  </a:lnTo>
                  <a:close/>
                </a:path>
                <a:path w="2472055" h="2799715">
                  <a:moveTo>
                    <a:pt x="2444419" y="474980"/>
                  </a:moveTo>
                  <a:lnTo>
                    <a:pt x="2444292" y="473710"/>
                  </a:lnTo>
                  <a:lnTo>
                    <a:pt x="2443708" y="473710"/>
                  </a:lnTo>
                  <a:lnTo>
                    <a:pt x="2444419" y="474980"/>
                  </a:lnTo>
                  <a:close/>
                </a:path>
                <a:path w="2472055" h="2799715">
                  <a:moveTo>
                    <a:pt x="2444508" y="407670"/>
                  </a:moveTo>
                  <a:lnTo>
                    <a:pt x="2441130" y="407670"/>
                  </a:lnTo>
                  <a:lnTo>
                    <a:pt x="2441397" y="410133"/>
                  </a:lnTo>
                  <a:lnTo>
                    <a:pt x="2444508" y="407670"/>
                  </a:lnTo>
                  <a:close/>
                </a:path>
                <a:path w="2472055" h="2799715">
                  <a:moveTo>
                    <a:pt x="2445067" y="483870"/>
                  </a:moveTo>
                  <a:lnTo>
                    <a:pt x="2444191" y="481330"/>
                  </a:lnTo>
                  <a:lnTo>
                    <a:pt x="2441968" y="483870"/>
                  </a:lnTo>
                  <a:lnTo>
                    <a:pt x="2445067" y="483870"/>
                  </a:lnTo>
                  <a:close/>
                </a:path>
                <a:path w="2472055" h="2799715">
                  <a:moveTo>
                    <a:pt x="2445435" y="478790"/>
                  </a:moveTo>
                  <a:lnTo>
                    <a:pt x="2443505" y="477520"/>
                  </a:lnTo>
                  <a:lnTo>
                    <a:pt x="2444026" y="478790"/>
                  </a:lnTo>
                  <a:lnTo>
                    <a:pt x="2445435" y="478790"/>
                  </a:lnTo>
                  <a:close/>
                </a:path>
                <a:path w="2472055" h="2799715">
                  <a:moveTo>
                    <a:pt x="2446642" y="389509"/>
                  </a:moveTo>
                  <a:lnTo>
                    <a:pt x="2446223" y="389001"/>
                  </a:lnTo>
                  <a:lnTo>
                    <a:pt x="2445601" y="389534"/>
                  </a:lnTo>
                  <a:lnTo>
                    <a:pt x="2445689" y="390017"/>
                  </a:lnTo>
                  <a:lnTo>
                    <a:pt x="2446045" y="390486"/>
                  </a:lnTo>
                  <a:lnTo>
                    <a:pt x="2446286" y="390042"/>
                  </a:lnTo>
                  <a:lnTo>
                    <a:pt x="2446642" y="389509"/>
                  </a:lnTo>
                  <a:close/>
                </a:path>
                <a:path w="2472055" h="2799715">
                  <a:moveTo>
                    <a:pt x="2447150" y="475119"/>
                  </a:moveTo>
                  <a:lnTo>
                    <a:pt x="2445969" y="477278"/>
                  </a:lnTo>
                  <a:lnTo>
                    <a:pt x="2446515" y="477177"/>
                  </a:lnTo>
                  <a:lnTo>
                    <a:pt x="2447150" y="475119"/>
                  </a:lnTo>
                  <a:close/>
                </a:path>
                <a:path w="2472055" h="2799715">
                  <a:moveTo>
                    <a:pt x="2447340" y="391617"/>
                  </a:moveTo>
                  <a:lnTo>
                    <a:pt x="2446845" y="391248"/>
                  </a:lnTo>
                  <a:lnTo>
                    <a:pt x="2446350" y="390867"/>
                  </a:lnTo>
                  <a:lnTo>
                    <a:pt x="2446058" y="390486"/>
                  </a:lnTo>
                  <a:lnTo>
                    <a:pt x="2445778" y="391033"/>
                  </a:lnTo>
                  <a:lnTo>
                    <a:pt x="2445677" y="391477"/>
                  </a:lnTo>
                  <a:lnTo>
                    <a:pt x="2447340" y="391617"/>
                  </a:lnTo>
                  <a:close/>
                </a:path>
                <a:path w="2472055" h="2799715">
                  <a:moveTo>
                    <a:pt x="2448763" y="477050"/>
                  </a:moveTo>
                  <a:lnTo>
                    <a:pt x="2448725" y="476770"/>
                  </a:lnTo>
                  <a:lnTo>
                    <a:pt x="2446515" y="477177"/>
                  </a:lnTo>
                  <a:lnTo>
                    <a:pt x="2446248" y="478053"/>
                  </a:lnTo>
                  <a:lnTo>
                    <a:pt x="2448763" y="477050"/>
                  </a:lnTo>
                  <a:close/>
                </a:path>
                <a:path w="2472055" h="2799715">
                  <a:moveTo>
                    <a:pt x="2451798" y="465912"/>
                  </a:moveTo>
                  <a:lnTo>
                    <a:pt x="2448890" y="465353"/>
                  </a:lnTo>
                  <a:lnTo>
                    <a:pt x="2447633" y="465048"/>
                  </a:lnTo>
                  <a:lnTo>
                    <a:pt x="2448814" y="465404"/>
                  </a:lnTo>
                  <a:lnTo>
                    <a:pt x="2449347" y="465734"/>
                  </a:lnTo>
                  <a:lnTo>
                    <a:pt x="2449538" y="466051"/>
                  </a:lnTo>
                  <a:lnTo>
                    <a:pt x="2450084" y="466140"/>
                  </a:lnTo>
                  <a:lnTo>
                    <a:pt x="2450744" y="466204"/>
                  </a:lnTo>
                  <a:lnTo>
                    <a:pt x="2451620" y="466217"/>
                  </a:lnTo>
                  <a:lnTo>
                    <a:pt x="2451798" y="465912"/>
                  </a:lnTo>
                  <a:close/>
                </a:path>
                <a:path w="2472055" h="2799715">
                  <a:moveTo>
                    <a:pt x="2452293" y="432346"/>
                  </a:moveTo>
                  <a:lnTo>
                    <a:pt x="2452039" y="432447"/>
                  </a:lnTo>
                  <a:lnTo>
                    <a:pt x="2452205" y="432422"/>
                  </a:lnTo>
                  <a:close/>
                </a:path>
                <a:path w="2472055" h="2799715">
                  <a:moveTo>
                    <a:pt x="2452624" y="475500"/>
                  </a:moveTo>
                  <a:lnTo>
                    <a:pt x="2448763" y="477050"/>
                  </a:lnTo>
                  <a:lnTo>
                    <a:pt x="2448839" y="477862"/>
                  </a:lnTo>
                  <a:lnTo>
                    <a:pt x="2452624" y="475500"/>
                  </a:lnTo>
                  <a:close/>
                </a:path>
                <a:path w="2472055" h="2799715">
                  <a:moveTo>
                    <a:pt x="2452751" y="431952"/>
                  </a:moveTo>
                  <a:lnTo>
                    <a:pt x="2452293" y="432346"/>
                  </a:lnTo>
                  <a:lnTo>
                    <a:pt x="2452535" y="432257"/>
                  </a:lnTo>
                  <a:lnTo>
                    <a:pt x="2452674" y="432117"/>
                  </a:lnTo>
                  <a:lnTo>
                    <a:pt x="2452751" y="431952"/>
                  </a:lnTo>
                  <a:close/>
                </a:path>
                <a:path w="2472055" h="2799715">
                  <a:moveTo>
                    <a:pt x="2453970" y="430911"/>
                  </a:moveTo>
                  <a:lnTo>
                    <a:pt x="2452852" y="430707"/>
                  </a:lnTo>
                  <a:lnTo>
                    <a:pt x="2453068" y="431406"/>
                  </a:lnTo>
                  <a:lnTo>
                    <a:pt x="2452751" y="431952"/>
                  </a:lnTo>
                  <a:lnTo>
                    <a:pt x="2453970" y="430911"/>
                  </a:lnTo>
                  <a:close/>
                </a:path>
                <a:path w="2472055" h="2799715">
                  <a:moveTo>
                    <a:pt x="2454110" y="78740"/>
                  </a:moveTo>
                  <a:lnTo>
                    <a:pt x="2453348" y="78740"/>
                  </a:lnTo>
                  <a:lnTo>
                    <a:pt x="2454084" y="79349"/>
                  </a:lnTo>
                  <a:lnTo>
                    <a:pt x="2454110" y="78740"/>
                  </a:lnTo>
                  <a:close/>
                </a:path>
                <a:path w="2472055" h="2799715">
                  <a:moveTo>
                    <a:pt x="2454541" y="452285"/>
                  </a:moveTo>
                  <a:lnTo>
                    <a:pt x="2453233" y="451446"/>
                  </a:lnTo>
                  <a:lnTo>
                    <a:pt x="2453195" y="451802"/>
                  </a:lnTo>
                  <a:lnTo>
                    <a:pt x="2453563" y="451942"/>
                  </a:lnTo>
                  <a:lnTo>
                    <a:pt x="2454033" y="452107"/>
                  </a:lnTo>
                  <a:lnTo>
                    <a:pt x="2454541" y="452285"/>
                  </a:lnTo>
                  <a:close/>
                </a:path>
                <a:path w="2472055" h="2799715">
                  <a:moveTo>
                    <a:pt x="2454872" y="80010"/>
                  </a:moveTo>
                  <a:lnTo>
                    <a:pt x="2454084" y="79349"/>
                  </a:lnTo>
                  <a:lnTo>
                    <a:pt x="2454059" y="80010"/>
                  </a:lnTo>
                  <a:lnTo>
                    <a:pt x="2454872" y="80010"/>
                  </a:lnTo>
                  <a:close/>
                </a:path>
                <a:path w="2472055" h="2799715">
                  <a:moveTo>
                    <a:pt x="2456180" y="438150"/>
                  </a:moveTo>
                  <a:lnTo>
                    <a:pt x="2453119" y="436880"/>
                  </a:lnTo>
                  <a:lnTo>
                    <a:pt x="2455481" y="436880"/>
                  </a:lnTo>
                  <a:lnTo>
                    <a:pt x="2454237" y="435610"/>
                  </a:lnTo>
                  <a:lnTo>
                    <a:pt x="2455151" y="433070"/>
                  </a:lnTo>
                  <a:lnTo>
                    <a:pt x="2455608" y="431800"/>
                  </a:lnTo>
                  <a:lnTo>
                    <a:pt x="2452217" y="433070"/>
                  </a:lnTo>
                  <a:lnTo>
                    <a:pt x="2451976" y="433070"/>
                  </a:lnTo>
                  <a:lnTo>
                    <a:pt x="2450096" y="430530"/>
                  </a:lnTo>
                  <a:lnTo>
                    <a:pt x="2443632" y="430530"/>
                  </a:lnTo>
                  <a:lnTo>
                    <a:pt x="2440838" y="430530"/>
                  </a:lnTo>
                  <a:lnTo>
                    <a:pt x="2441117" y="433070"/>
                  </a:lnTo>
                  <a:lnTo>
                    <a:pt x="2440292" y="434340"/>
                  </a:lnTo>
                  <a:lnTo>
                    <a:pt x="2441664" y="435610"/>
                  </a:lnTo>
                  <a:lnTo>
                    <a:pt x="2443454" y="435610"/>
                  </a:lnTo>
                  <a:lnTo>
                    <a:pt x="2440241" y="438150"/>
                  </a:lnTo>
                  <a:lnTo>
                    <a:pt x="2441003" y="441960"/>
                  </a:lnTo>
                  <a:lnTo>
                    <a:pt x="2442019" y="444500"/>
                  </a:lnTo>
                  <a:lnTo>
                    <a:pt x="2439593" y="448310"/>
                  </a:lnTo>
                  <a:lnTo>
                    <a:pt x="2439644" y="447040"/>
                  </a:lnTo>
                  <a:lnTo>
                    <a:pt x="2438450" y="447040"/>
                  </a:lnTo>
                  <a:lnTo>
                    <a:pt x="2439276" y="450850"/>
                  </a:lnTo>
                  <a:lnTo>
                    <a:pt x="2441727" y="450850"/>
                  </a:lnTo>
                  <a:lnTo>
                    <a:pt x="2440800" y="449580"/>
                  </a:lnTo>
                  <a:lnTo>
                    <a:pt x="2442768" y="449580"/>
                  </a:lnTo>
                  <a:lnTo>
                    <a:pt x="2444115" y="450850"/>
                  </a:lnTo>
                  <a:lnTo>
                    <a:pt x="2445080" y="450850"/>
                  </a:lnTo>
                  <a:lnTo>
                    <a:pt x="2444953" y="452120"/>
                  </a:lnTo>
                  <a:lnTo>
                    <a:pt x="2443594" y="450850"/>
                  </a:lnTo>
                  <a:lnTo>
                    <a:pt x="2441117" y="452120"/>
                  </a:lnTo>
                  <a:lnTo>
                    <a:pt x="2441968" y="452120"/>
                  </a:lnTo>
                  <a:lnTo>
                    <a:pt x="2437434" y="453390"/>
                  </a:lnTo>
                  <a:lnTo>
                    <a:pt x="2446744" y="453390"/>
                  </a:lnTo>
                  <a:lnTo>
                    <a:pt x="2445258" y="454571"/>
                  </a:lnTo>
                  <a:lnTo>
                    <a:pt x="2445258" y="459740"/>
                  </a:lnTo>
                  <a:lnTo>
                    <a:pt x="2442311" y="461010"/>
                  </a:lnTo>
                  <a:lnTo>
                    <a:pt x="2441625" y="461010"/>
                  </a:lnTo>
                  <a:lnTo>
                    <a:pt x="2441727" y="459740"/>
                  </a:lnTo>
                  <a:lnTo>
                    <a:pt x="2441168" y="458673"/>
                  </a:lnTo>
                  <a:lnTo>
                    <a:pt x="2445258" y="459740"/>
                  </a:lnTo>
                  <a:lnTo>
                    <a:pt x="2445258" y="454571"/>
                  </a:lnTo>
                  <a:lnTo>
                    <a:pt x="2443518" y="455930"/>
                  </a:lnTo>
                  <a:lnTo>
                    <a:pt x="2442781" y="455930"/>
                  </a:lnTo>
                  <a:lnTo>
                    <a:pt x="2444331" y="457200"/>
                  </a:lnTo>
                  <a:lnTo>
                    <a:pt x="2443823" y="458470"/>
                  </a:lnTo>
                  <a:lnTo>
                    <a:pt x="2441054" y="458470"/>
                  </a:lnTo>
                  <a:lnTo>
                    <a:pt x="2442667" y="457200"/>
                  </a:lnTo>
                  <a:lnTo>
                    <a:pt x="2440406" y="457200"/>
                  </a:lnTo>
                  <a:lnTo>
                    <a:pt x="2440355" y="458470"/>
                  </a:lnTo>
                  <a:lnTo>
                    <a:pt x="2440762" y="458571"/>
                  </a:lnTo>
                  <a:lnTo>
                    <a:pt x="2437600" y="459740"/>
                  </a:lnTo>
                  <a:lnTo>
                    <a:pt x="2438400" y="459740"/>
                  </a:lnTo>
                  <a:lnTo>
                    <a:pt x="2437739" y="461010"/>
                  </a:lnTo>
                  <a:lnTo>
                    <a:pt x="2436012" y="463550"/>
                  </a:lnTo>
                  <a:lnTo>
                    <a:pt x="2436977" y="462280"/>
                  </a:lnTo>
                  <a:lnTo>
                    <a:pt x="2443962" y="464820"/>
                  </a:lnTo>
                  <a:lnTo>
                    <a:pt x="2437790" y="466090"/>
                  </a:lnTo>
                  <a:lnTo>
                    <a:pt x="2438171" y="466305"/>
                  </a:lnTo>
                  <a:lnTo>
                    <a:pt x="2439644" y="468630"/>
                  </a:lnTo>
                  <a:lnTo>
                    <a:pt x="2436533" y="467360"/>
                  </a:lnTo>
                  <a:lnTo>
                    <a:pt x="2435580" y="468630"/>
                  </a:lnTo>
                  <a:lnTo>
                    <a:pt x="2433624" y="468630"/>
                  </a:lnTo>
                  <a:lnTo>
                    <a:pt x="2435999" y="469900"/>
                  </a:lnTo>
                  <a:lnTo>
                    <a:pt x="2431377" y="469900"/>
                  </a:lnTo>
                  <a:lnTo>
                    <a:pt x="2434844" y="472440"/>
                  </a:lnTo>
                  <a:lnTo>
                    <a:pt x="2435136" y="472440"/>
                  </a:lnTo>
                  <a:lnTo>
                    <a:pt x="2438285" y="476250"/>
                  </a:lnTo>
                  <a:lnTo>
                    <a:pt x="2430170" y="477520"/>
                  </a:lnTo>
                  <a:lnTo>
                    <a:pt x="2434323" y="481330"/>
                  </a:lnTo>
                  <a:lnTo>
                    <a:pt x="2435771" y="483870"/>
                  </a:lnTo>
                  <a:lnTo>
                    <a:pt x="2439085" y="485140"/>
                  </a:lnTo>
                  <a:lnTo>
                    <a:pt x="2440317" y="487680"/>
                  </a:lnTo>
                  <a:lnTo>
                    <a:pt x="2438565" y="488950"/>
                  </a:lnTo>
                  <a:lnTo>
                    <a:pt x="2436774" y="486410"/>
                  </a:lnTo>
                  <a:lnTo>
                    <a:pt x="2435060" y="487680"/>
                  </a:lnTo>
                  <a:lnTo>
                    <a:pt x="2435148" y="488950"/>
                  </a:lnTo>
                  <a:lnTo>
                    <a:pt x="2436063" y="490220"/>
                  </a:lnTo>
                  <a:lnTo>
                    <a:pt x="2433256" y="490220"/>
                  </a:lnTo>
                  <a:lnTo>
                    <a:pt x="2433320" y="491490"/>
                  </a:lnTo>
                  <a:lnTo>
                    <a:pt x="2435720" y="491490"/>
                  </a:lnTo>
                  <a:lnTo>
                    <a:pt x="2436774" y="491490"/>
                  </a:lnTo>
                  <a:lnTo>
                    <a:pt x="2436469" y="491718"/>
                  </a:lnTo>
                  <a:lnTo>
                    <a:pt x="2439886" y="492760"/>
                  </a:lnTo>
                  <a:lnTo>
                    <a:pt x="2436647" y="490220"/>
                  </a:lnTo>
                  <a:lnTo>
                    <a:pt x="2439441" y="490220"/>
                  </a:lnTo>
                  <a:lnTo>
                    <a:pt x="2442006" y="488950"/>
                  </a:lnTo>
                  <a:lnTo>
                    <a:pt x="2442743" y="488950"/>
                  </a:lnTo>
                  <a:lnTo>
                    <a:pt x="2441689" y="487680"/>
                  </a:lnTo>
                  <a:lnTo>
                    <a:pt x="2444762" y="487680"/>
                  </a:lnTo>
                  <a:lnTo>
                    <a:pt x="2444000" y="488950"/>
                  </a:lnTo>
                  <a:lnTo>
                    <a:pt x="2445435" y="487680"/>
                  </a:lnTo>
                  <a:lnTo>
                    <a:pt x="2446883" y="486410"/>
                  </a:lnTo>
                  <a:lnTo>
                    <a:pt x="2441435" y="483870"/>
                  </a:lnTo>
                  <a:lnTo>
                    <a:pt x="2441968" y="483870"/>
                  </a:lnTo>
                  <a:lnTo>
                    <a:pt x="2438704" y="480060"/>
                  </a:lnTo>
                  <a:lnTo>
                    <a:pt x="2446769" y="480060"/>
                  </a:lnTo>
                  <a:lnTo>
                    <a:pt x="2443670" y="478790"/>
                  </a:lnTo>
                  <a:lnTo>
                    <a:pt x="2444026" y="478790"/>
                  </a:lnTo>
                  <a:lnTo>
                    <a:pt x="2442121" y="477520"/>
                  </a:lnTo>
                  <a:lnTo>
                    <a:pt x="2445245" y="476250"/>
                  </a:lnTo>
                  <a:lnTo>
                    <a:pt x="2441410" y="473710"/>
                  </a:lnTo>
                  <a:lnTo>
                    <a:pt x="2443708" y="473710"/>
                  </a:lnTo>
                  <a:lnTo>
                    <a:pt x="2442997" y="472440"/>
                  </a:lnTo>
                  <a:lnTo>
                    <a:pt x="2444204" y="472719"/>
                  </a:lnTo>
                  <a:lnTo>
                    <a:pt x="2444292" y="473710"/>
                  </a:lnTo>
                  <a:lnTo>
                    <a:pt x="2446502" y="473710"/>
                  </a:lnTo>
                  <a:lnTo>
                    <a:pt x="2445042" y="472909"/>
                  </a:lnTo>
                  <a:lnTo>
                    <a:pt x="2448483" y="473710"/>
                  </a:lnTo>
                  <a:lnTo>
                    <a:pt x="2442362" y="471170"/>
                  </a:lnTo>
                  <a:lnTo>
                    <a:pt x="2445054" y="469900"/>
                  </a:lnTo>
                  <a:lnTo>
                    <a:pt x="2447785" y="471170"/>
                  </a:lnTo>
                  <a:lnTo>
                    <a:pt x="2448814" y="471170"/>
                  </a:lnTo>
                  <a:lnTo>
                    <a:pt x="2444216" y="468630"/>
                  </a:lnTo>
                  <a:lnTo>
                    <a:pt x="2449919" y="468630"/>
                  </a:lnTo>
                  <a:lnTo>
                    <a:pt x="2450160" y="469557"/>
                  </a:lnTo>
                  <a:lnTo>
                    <a:pt x="2451455" y="468464"/>
                  </a:lnTo>
                  <a:lnTo>
                    <a:pt x="2452078" y="468630"/>
                  </a:lnTo>
                  <a:lnTo>
                    <a:pt x="2451163" y="467690"/>
                  </a:lnTo>
                  <a:lnTo>
                    <a:pt x="2450935" y="467461"/>
                  </a:lnTo>
                  <a:lnTo>
                    <a:pt x="2450084" y="468045"/>
                  </a:lnTo>
                  <a:lnTo>
                    <a:pt x="2449538" y="466090"/>
                  </a:lnTo>
                  <a:lnTo>
                    <a:pt x="2445778" y="466090"/>
                  </a:lnTo>
                  <a:lnTo>
                    <a:pt x="2448356" y="463550"/>
                  </a:lnTo>
                  <a:lnTo>
                    <a:pt x="2447874" y="462280"/>
                  </a:lnTo>
                  <a:lnTo>
                    <a:pt x="2447391" y="461010"/>
                  </a:lnTo>
                  <a:lnTo>
                    <a:pt x="2448649" y="462280"/>
                  </a:lnTo>
                  <a:lnTo>
                    <a:pt x="2450033" y="458470"/>
                  </a:lnTo>
                  <a:lnTo>
                    <a:pt x="2451671" y="455930"/>
                  </a:lnTo>
                  <a:lnTo>
                    <a:pt x="2448534" y="455930"/>
                  </a:lnTo>
                  <a:lnTo>
                    <a:pt x="2449550" y="453390"/>
                  </a:lnTo>
                  <a:lnTo>
                    <a:pt x="2448966" y="452120"/>
                  </a:lnTo>
                  <a:lnTo>
                    <a:pt x="2451252" y="452120"/>
                  </a:lnTo>
                  <a:lnTo>
                    <a:pt x="2452103" y="453390"/>
                  </a:lnTo>
                  <a:lnTo>
                    <a:pt x="2453005" y="453390"/>
                  </a:lnTo>
                  <a:lnTo>
                    <a:pt x="2453182" y="452120"/>
                  </a:lnTo>
                  <a:lnTo>
                    <a:pt x="2452014" y="452120"/>
                  </a:lnTo>
                  <a:lnTo>
                    <a:pt x="2451430" y="450850"/>
                  </a:lnTo>
                  <a:lnTo>
                    <a:pt x="2453932" y="450850"/>
                  </a:lnTo>
                  <a:lnTo>
                    <a:pt x="2454059" y="449580"/>
                  </a:lnTo>
                  <a:lnTo>
                    <a:pt x="2452535" y="448310"/>
                  </a:lnTo>
                  <a:lnTo>
                    <a:pt x="2451023" y="447040"/>
                  </a:lnTo>
                  <a:lnTo>
                    <a:pt x="2452116" y="445770"/>
                  </a:lnTo>
                  <a:lnTo>
                    <a:pt x="2453208" y="444500"/>
                  </a:lnTo>
                  <a:lnTo>
                    <a:pt x="2450554" y="444500"/>
                  </a:lnTo>
                  <a:lnTo>
                    <a:pt x="2445601" y="445770"/>
                  </a:lnTo>
                  <a:lnTo>
                    <a:pt x="2444089" y="443230"/>
                  </a:lnTo>
                  <a:lnTo>
                    <a:pt x="2447429" y="443230"/>
                  </a:lnTo>
                  <a:lnTo>
                    <a:pt x="2448356" y="444500"/>
                  </a:lnTo>
                  <a:lnTo>
                    <a:pt x="2448534" y="444500"/>
                  </a:lnTo>
                  <a:lnTo>
                    <a:pt x="2448014" y="443230"/>
                  </a:lnTo>
                  <a:lnTo>
                    <a:pt x="2450388" y="444500"/>
                  </a:lnTo>
                  <a:lnTo>
                    <a:pt x="2451570" y="443230"/>
                  </a:lnTo>
                  <a:lnTo>
                    <a:pt x="2450808" y="443230"/>
                  </a:lnTo>
                  <a:lnTo>
                    <a:pt x="2450287" y="441960"/>
                  </a:lnTo>
                  <a:lnTo>
                    <a:pt x="2451900" y="443230"/>
                  </a:lnTo>
                  <a:lnTo>
                    <a:pt x="2452230" y="443230"/>
                  </a:lnTo>
                  <a:lnTo>
                    <a:pt x="2453563" y="441960"/>
                  </a:lnTo>
                  <a:lnTo>
                    <a:pt x="2453995" y="441960"/>
                  </a:lnTo>
                  <a:lnTo>
                    <a:pt x="2452408" y="440690"/>
                  </a:lnTo>
                  <a:lnTo>
                    <a:pt x="2452230" y="440690"/>
                  </a:lnTo>
                  <a:lnTo>
                    <a:pt x="2452281" y="438150"/>
                  </a:lnTo>
                  <a:lnTo>
                    <a:pt x="2454757" y="440690"/>
                  </a:lnTo>
                  <a:lnTo>
                    <a:pt x="2455926" y="439420"/>
                  </a:lnTo>
                  <a:lnTo>
                    <a:pt x="2454554" y="438150"/>
                  </a:lnTo>
                  <a:lnTo>
                    <a:pt x="2456180" y="438150"/>
                  </a:lnTo>
                  <a:close/>
                </a:path>
                <a:path w="2472055" h="2799715">
                  <a:moveTo>
                    <a:pt x="2456230" y="440994"/>
                  </a:moveTo>
                  <a:lnTo>
                    <a:pt x="2455862" y="440944"/>
                  </a:lnTo>
                  <a:lnTo>
                    <a:pt x="2455507" y="440956"/>
                  </a:lnTo>
                  <a:lnTo>
                    <a:pt x="2455164" y="441007"/>
                  </a:lnTo>
                  <a:lnTo>
                    <a:pt x="2455608" y="441020"/>
                  </a:lnTo>
                  <a:lnTo>
                    <a:pt x="2455989" y="441020"/>
                  </a:lnTo>
                  <a:lnTo>
                    <a:pt x="2456230" y="440994"/>
                  </a:lnTo>
                  <a:close/>
                </a:path>
                <a:path w="2472055" h="2799715">
                  <a:moveTo>
                    <a:pt x="2458847" y="96520"/>
                  </a:moveTo>
                  <a:lnTo>
                    <a:pt x="2458301" y="96520"/>
                  </a:lnTo>
                  <a:lnTo>
                    <a:pt x="2458605" y="97790"/>
                  </a:lnTo>
                  <a:lnTo>
                    <a:pt x="2458847" y="96520"/>
                  </a:lnTo>
                  <a:close/>
                </a:path>
                <a:path w="2472055" h="2799715">
                  <a:moveTo>
                    <a:pt x="2458986" y="416915"/>
                  </a:moveTo>
                  <a:lnTo>
                    <a:pt x="2458694" y="415899"/>
                  </a:lnTo>
                  <a:lnTo>
                    <a:pt x="2457970" y="416775"/>
                  </a:lnTo>
                  <a:lnTo>
                    <a:pt x="2458986" y="416915"/>
                  </a:lnTo>
                  <a:close/>
                </a:path>
                <a:path w="2472055" h="2799715">
                  <a:moveTo>
                    <a:pt x="2459926" y="401320"/>
                  </a:moveTo>
                  <a:lnTo>
                    <a:pt x="2459698" y="399503"/>
                  </a:lnTo>
                  <a:lnTo>
                    <a:pt x="2457577" y="400240"/>
                  </a:lnTo>
                  <a:lnTo>
                    <a:pt x="2459926" y="401320"/>
                  </a:lnTo>
                  <a:close/>
                </a:path>
                <a:path w="2472055" h="2799715">
                  <a:moveTo>
                    <a:pt x="2460142" y="41097"/>
                  </a:moveTo>
                  <a:lnTo>
                    <a:pt x="2459901" y="41109"/>
                  </a:lnTo>
                  <a:lnTo>
                    <a:pt x="2459647" y="41262"/>
                  </a:lnTo>
                  <a:lnTo>
                    <a:pt x="2459939" y="41186"/>
                  </a:lnTo>
                  <a:lnTo>
                    <a:pt x="2460142" y="41097"/>
                  </a:lnTo>
                  <a:close/>
                </a:path>
                <a:path w="2472055" h="2799715">
                  <a:moveTo>
                    <a:pt x="2460841" y="358140"/>
                  </a:moveTo>
                  <a:lnTo>
                    <a:pt x="2459393" y="358140"/>
                  </a:lnTo>
                  <a:lnTo>
                    <a:pt x="2459710" y="358902"/>
                  </a:lnTo>
                  <a:lnTo>
                    <a:pt x="2460421" y="359181"/>
                  </a:lnTo>
                  <a:lnTo>
                    <a:pt x="2460841" y="358140"/>
                  </a:lnTo>
                  <a:close/>
                </a:path>
                <a:path w="2472055" h="2799715">
                  <a:moveTo>
                    <a:pt x="2460993" y="359410"/>
                  </a:moveTo>
                  <a:lnTo>
                    <a:pt x="2460421" y="359181"/>
                  </a:lnTo>
                  <a:lnTo>
                    <a:pt x="2460345" y="359410"/>
                  </a:lnTo>
                  <a:lnTo>
                    <a:pt x="2460993" y="359410"/>
                  </a:lnTo>
                  <a:close/>
                </a:path>
                <a:path w="2472055" h="2799715">
                  <a:moveTo>
                    <a:pt x="2461564" y="51219"/>
                  </a:moveTo>
                  <a:lnTo>
                    <a:pt x="2460866" y="51803"/>
                  </a:lnTo>
                  <a:lnTo>
                    <a:pt x="2461082" y="51930"/>
                  </a:lnTo>
                  <a:lnTo>
                    <a:pt x="2461361" y="51866"/>
                  </a:lnTo>
                  <a:lnTo>
                    <a:pt x="2461564" y="51219"/>
                  </a:lnTo>
                  <a:close/>
                </a:path>
                <a:path w="2472055" h="2799715">
                  <a:moveTo>
                    <a:pt x="2462047" y="268706"/>
                  </a:moveTo>
                  <a:lnTo>
                    <a:pt x="2461590" y="267970"/>
                  </a:lnTo>
                  <a:lnTo>
                    <a:pt x="2458529" y="266712"/>
                  </a:lnTo>
                  <a:lnTo>
                    <a:pt x="2460142" y="267970"/>
                  </a:lnTo>
                  <a:lnTo>
                    <a:pt x="2462047" y="268706"/>
                  </a:lnTo>
                  <a:close/>
                </a:path>
                <a:path w="2472055" h="2799715">
                  <a:moveTo>
                    <a:pt x="2462631" y="358965"/>
                  </a:moveTo>
                  <a:lnTo>
                    <a:pt x="2462352" y="359206"/>
                  </a:lnTo>
                  <a:lnTo>
                    <a:pt x="2462250" y="359371"/>
                  </a:lnTo>
                  <a:lnTo>
                    <a:pt x="2462212" y="359537"/>
                  </a:lnTo>
                  <a:lnTo>
                    <a:pt x="2462631" y="358965"/>
                  </a:lnTo>
                  <a:close/>
                </a:path>
                <a:path w="2472055" h="2799715">
                  <a:moveTo>
                    <a:pt x="2463292" y="401637"/>
                  </a:moveTo>
                  <a:lnTo>
                    <a:pt x="2462466" y="399948"/>
                  </a:lnTo>
                  <a:lnTo>
                    <a:pt x="2462949" y="401180"/>
                  </a:lnTo>
                  <a:lnTo>
                    <a:pt x="2463292" y="401637"/>
                  </a:lnTo>
                  <a:close/>
                </a:path>
                <a:path w="2472055" h="2799715">
                  <a:moveTo>
                    <a:pt x="2463317" y="381508"/>
                  </a:moveTo>
                  <a:lnTo>
                    <a:pt x="2463076" y="381381"/>
                  </a:lnTo>
                  <a:lnTo>
                    <a:pt x="2462961" y="381558"/>
                  </a:lnTo>
                  <a:lnTo>
                    <a:pt x="2462809" y="381800"/>
                  </a:lnTo>
                  <a:lnTo>
                    <a:pt x="2463139" y="381647"/>
                  </a:lnTo>
                  <a:lnTo>
                    <a:pt x="2463317" y="381508"/>
                  </a:lnTo>
                  <a:close/>
                </a:path>
                <a:path w="2472055" h="2799715">
                  <a:moveTo>
                    <a:pt x="2463698" y="311200"/>
                  </a:moveTo>
                  <a:lnTo>
                    <a:pt x="2463482" y="311289"/>
                  </a:lnTo>
                  <a:lnTo>
                    <a:pt x="2463304" y="311340"/>
                  </a:lnTo>
                  <a:lnTo>
                    <a:pt x="2463101" y="311416"/>
                  </a:lnTo>
                  <a:lnTo>
                    <a:pt x="2463254" y="311835"/>
                  </a:lnTo>
                  <a:lnTo>
                    <a:pt x="2463698" y="311200"/>
                  </a:lnTo>
                  <a:close/>
                </a:path>
                <a:path w="2472055" h="2799715">
                  <a:moveTo>
                    <a:pt x="2463939" y="323519"/>
                  </a:moveTo>
                  <a:lnTo>
                    <a:pt x="2463711" y="323570"/>
                  </a:lnTo>
                  <a:lnTo>
                    <a:pt x="2463495" y="323875"/>
                  </a:lnTo>
                  <a:lnTo>
                    <a:pt x="2463901" y="323570"/>
                  </a:lnTo>
                  <a:close/>
                </a:path>
                <a:path w="2472055" h="2799715">
                  <a:moveTo>
                    <a:pt x="2464130" y="323469"/>
                  </a:moveTo>
                  <a:lnTo>
                    <a:pt x="2463736" y="323037"/>
                  </a:lnTo>
                  <a:lnTo>
                    <a:pt x="2463368" y="323151"/>
                  </a:lnTo>
                  <a:lnTo>
                    <a:pt x="2463774" y="323329"/>
                  </a:lnTo>
                  <a:lnTo>
                    <a:pt x="2463939" y="323519"/>
                  </a:lnTo>
                  <a:lnTo>
                    <a:pt x="2464130" y="323469"/>
                  </a:lnTo>
                  <a:close/>
                </a:path>
                <a:path w="2472055" h="2799715">
                  <a:moveTo>
                    <a:pt x="2464422" y="49530"/>
                  </a:moveTo>
                  <a:lnTo>
                    <a:pt x="2462098" y="49530"/>
                  </a:lnTo>
                  <a:lnTo>
                    <a:pt x="2461564" y="51219"/>
                  </a:lnTo>
                  <a:lnTo>
                    <a:pt x="2462060" y="50800"/>
                  </a:lnTo>
                  <a:lnTo>
                    <a:pt x="2464244" y="50800"/>
                  </a:lnTo>
                  <a:lnTo>
                    <a:pt x="2464422" y="49530"/>
                  </a:lnTo>
                  <a:close/>
                </a:path>
                <a:path w="2472055" h="2799715">
                  <a:moveTo>
                    <a:pt x="2464663" y="243395"/>
                  </a:moveTo>
                  <a:lnTo>
                    <a:pt x="2464409" y="243243"/>
                  </a:lnTo>
                  <a:lnTo>
                    <a:pt x="2464473" y="243497"/>
                  </a:lnTo>
                  <a:lnTo>
                    <a:pt x="2464663" y="243395"/>
                  </a:lnTo>
                  <a:close/>
                </a:path>
                <a:path w="2472055" h="2799715">
                  <a:moveTo>
                    <a:pt x="2465057" y="270510"/>
                  </a:moveTo>
                  <a:lnTo>
                    <a:pt x="2464866" y="269240"/>
                  </a:lnTo>
                  <a:lnTo>
                    <a:pt x="2464676" y="267970"/>
                  </a:lnTo>
                  <a:lnTo>
                    <a:pt x="2463025" y="267970"/>
                  </a:lnTo>
                  <a:lnTo>
                    <a:pt x="2464041" y="269240"/>
                  </a:lnTo>
                  <a:lnTo>
                    <a:pt x="2463419" y="269240"/>
                  </a:lnTo>
                  <a:lnTo>
                    <a:pt x="2462047" y="268706"/>
                  </a:lnTo>
                  <a:lnTo>
                    <a:pt x="2463190" y="270510"/>
                  </a:lnTo>
                  <a:lnTo>
                    <a:pt x="2465044" y="271780"/>
                  </a:lnTo>
                  <a:lnTo>
                    <a:pt x="2465057" y="270510"/>
                  </a:lnTo>
                  <a:close/>
                </a:path>
                <a:path w="2472055" h="2799715">
                  <a:moveTo>
                    <a:pt x="2465616" y="163195"/>
                  </a:moveTo>
                  <a:lnTo>
                    <a:pt x="2464612" y="161836"/>
                  </a:lnTo>
                  <a:lnTo>
                    <a:pt x="2464473" y="162496"/>
                  </a:lnTo>
                  <a:lnTo>
                    <a:pt x="2465616" y="163195"/>
                  </a:lnTo>
                  <a:close/>
                </a:path>
                <a:path w="2472055" h="2799715">
                  <a:moveTo>
                    <a:pt x="2465806" y="274218"/>
                  </a:moveTo>
                  <a:lnTo>
                    <a:pt x="2464181" y="273583"/>
                  </a:lnTo>
                  <a:lnTo>
                    <a:pt x="2463952" y="274434"/>
                  </a:lnTo>
                  <a:lnTo>
                    <a:pt x="2462669" y="275285"/>
                  </a:lnTo>
                  <a:lnTo>
                    <a:pt x="2463088" y="275717"/>
                  </a:lnTo>
                  <a:lnTo>
                    <a:pt x="2464739" y="275285"/>
                  </a:lnTo>
                  <a:lnTo>
                    <a:pt x="2465806" y="274218"/>
                  </a:lnTo>
                  <a:close/>
                </a:path>
                <a:path w="2472055" h="2799715">
                  <a:moveTo>
                    <a:pt x="2466670" y="369570"/>
                  </a:moveTo>
                  <a:lnTo>
                    <a:pt x="2466479" y="368300"/>
                  </a:lnTo>
                  <a:lnTo>
                    <a:pt x="2466314" y="369570"/>
                  </a:lnTo>
                  <a:lnTo>
                    <a:pt x="2466670" y="369570"/>
                  </a:lnTo>
                  <a:close/>
                </a:path>
                <a:path w="2472055" h="2799715">
                  <a:moveTo>
                    <a:pt x="2467051" y="242011"/>
                  </a:moveTo>
                  <a:lnTo>
                    <a:pt x="2464663" y="243395"/>
                  </a:lnTo>
                  <a:lnTo>
                    <a:pt x="2465400" y="243827"/>
                  </a:lnTo>
                  <a:lnTo>
                    <a:pt x="2467051" y="242011"/>
                  </a:lnTo>
                  <a:close/>
                </a:path>
                <a:path w="2472055" h="2799715">
                  <a:moveTo>
                    <a:pt x="2467241" y="314591"/>
                  </a:moveTo>
                  <a:lnTo>
                    <a:pt x="2466263" y="313486"/>
                  </a:lnTo>
                  <a:lnTo>
                    <a:pt x="2462961" y="313728"/>
                  </a:lnTo>
                  <a:lnTo>
                    <a:pt x="2463533" y="314388"/>
                  </a:lnTo>
                  <a:lnTo>
                    <a:pt x="2467241" y="314591"/>
                  </a:lnTo>
                  <a:close/>
                </a:path>
                <a:path w="2472055" h="2799715">
                  <a:moveTo>
                    <a:pt x="2467318" y="336207"/>
                  </a:moveTo>
                  <a:lnTo>
                    <a:pt x="2466797" y="336257"/>
                  </a:lnTo>
                  <a:lnTo>
                    <a:pt x="2466403" y="336372"/>
                  </a:lnTo>
                  <a:lnTo>
                    <a:pt x="2466022" y="336473"/>
                  </a:lnTo>
                  <a:lnTo>
                    <a:pt x="2466327" y="336473"/>
                  </a:lnTo>
                  <a:lnTo>
                    <a:pt x="2466695" y="336423"/>
                  </a:lnTo>
                  <a:lnTo>
                    <a:pt x="2467318" y="336207"/>
                  </a:lnTo>
                  <a:close/>
                </a:path>
                <a:path w="2472055" h="2799715">
                  <a:moveTo>
                    <a:pt x="2467330" y="52070"/>
                  </a:moveTo>
                  <a:lnTo>
                    <a:pt x="2465336" y="53340"/>
                  </a:lnTo>
                  <a:lnTo>
                    <a:pt x="2464930" y="53340"/>
                  </a:lnTo>
                  <a:lnTo>
                    <a:pt x="2465959" y="54610"/>
                  </a:lnTo>
                  <a:lnTo>
                    <a:pt x="2467330" y="52070"/>
                  </a:lnTo>
                  <a:close/>
                </a:path>
                <a:path w="2472055" h="2799715">
                  <a:moveTo>
                    <a:pt x="2467851" y="364490"/>
                  </a:moveTo>
                  <a:lnTo>
                    <a:pt x="2467483" y="363220"/>
                  </a:lnTo>
                  <a:lnTo>
                    <a:pt x="2467381" y="364490"/>
                  </a:lnTo>
                  <a:lnTo>
                    <a:pt x="2467851" y="364490"/>
                  </a:lnTo>
                  <a:close/>
                </a:path>
                <a:path w="2472055" h="2799715">
                  <a:moveTo>
                    <a:pt x="2469362" y="351790"/>
                  </a:moveTo>
                  <a:lnTo>
                    <a:pt x="2468422" y="350520"/>
                  </a:lnTo>
                  <a:lnTo>
                    <a:pt x="2467470" y="349250"/>
                  </a:lnTo>
                  <a:lnTo>
                    <a:pt x="2465260" y="350354"/>
                  </a:lnTo>
                  <a:lnTo>
                    <a:pt x="2463165" y="349250"/>
                  </a:lnTo>
                  <a:lnTo>
                    <a:pt x="2464803" y="351790"/>
                  </a:lnTo>
                  <a:lnTo>
                    <a:pt x="2469362" y="351790"/>
                  </a:lnTo>
                  <a:close/>
                </a:path>
                <a:path w="2472055" h="2799715">
                  <a:moveTo>
                    <a:pt x="2470797" y="365760"/>
                  </a:moveTo>
                  <a:lnTo>
                    <a:pt x="2464041" y="367030"/>
                  </a:lnTo>
                  <a:lnTo>
                    <a:pt x="2464282" y="364490"/>
                  </a:lnTo>
                  <a:lnTo>
                    <a:pt x="2462987" y="363220"/>
                  </a:lnTo>
                  <a:lnTo>
                    <a:pt x="2464536" y="361950"/>
                  </a:lnTo>
                  <a:lnTo>
                    <a:pt x="2462961" y="361162"/>
                  </a:lnTo>
                  <a:lnTo>
                    <a:pt x="2462961" y="367030"/>
                  </a:lnTo>
                  <a:lnTo>
                    <a:pt x="2462111" y="369544"/>
                  </a:lnTo>
                  <a:lnTo>
                    <a:pt x="2459659" y="368300"/>
                  </a:lnTo>
                  <a:lnTo>
                    <a:pt x="2462961" y="367030"/>
                  </a:lnTo>
                  <a:lnTo>
                    <a:pt x="2462961" y="361162"/>
                  </a:lnTo>
                  <a:lnTo>
                    <a:pt x="2461996" y="360680"/>
                  </a:lnTo>
                  <a:lnTo>
                    <a:pt x="2459647" y="360680"/>
                  </a:lnTo>
                  <a:lnTo>
                    <a:pt x="2459926" y="359410"/>
                  </a:lnTo>
                  <a:lnTo>
                    <a:pt x="2459710" y="358902"/>
                  </a:lnTo>
                  <a:lnTo>
                    <a:pt x="2457780" y="358140"/>
                  </a:lnTo>
                  <a:lnTo>
                    <a:pt x="2464485" y="356870"/>
                  </a:lnTo>
                  <a:lnTo>
                    <a:pt x="2462365" y="354330"/>
                  </a:lnTo>
                  <a:lnTo>
                    <a:pt x="2466733" y="354330"/>
                  </a:lnTo>
                  <a:lnTo>
                    <a:pt x="2465578" y="353060"/>
                  </a:lnTo>
                  <a:lnTo>
                    <a:pt x="2464409" y="351790"/>
                  </a:lnTo>
                  <a:lnTo>
                    <a:pt x="2464803" y="351790"/>
                  </a:lnTo>
                  <a:lnTo>
                    <a:pt x="2462733" y="351066"/>
                  </a:lnTo>
                  <a:lnTo>
                    <a:pt x="2462733" y="351790"/>
                  </a:lnTo>
                  <a:lnTo>
                    <a:pt x="2462288" y="353060"/>
                  </a:lnTo>
                  <a:lnTo>
                    <a:pt x="2460282" y="351790"/>
                  </a:lnTo>
                  <a:lnTo>
                    <a:pt x="2458809" y="351790"/>
                  </a:lnTo>
                  <a:lnTo>
                    <a:pt x="2461590" y="350862"/>
                  </a:lnTo>
                  <a:lnTo>
                    <a:pt x="2462733" y="351790"/>
                  </a:lnTo>
                  <a:lnTo>
                    <a:pt x="2462733" y="351066"/>
                  </a:lnTo>
                  <a:lnTo>
                    <a:pt x="2461907" y="350761"/>
                  </a:lnTo>
                  <a:lnTo>
                    <a:pt x="2462619" y="350520"/>
                  </a:lnTo>
                  <a:lnTo>
                    <a:pt x="2456751" y="349250"/>
                  </a:lnTo>
                  <a:lnTo>
                    <a:pt x="2459342" y="347980"/>
                  </a:lnTo>
                  <a:lnTo>
                    <a:pt x="2465527" y="347980"/>
                  </a:lnTo>
                  <a:lnTo>
                    <a:pt x="2468384" y="345440"/>
                  </a:lnTo>
                  <a:lnTo>
                    <a:pt x="2462530" y="342900"/>
                  </a:lnTo>
                  <a:lnTo>
                    <a:pt x="2464219" y="340360"/>
                  </a:lnTo>
                  <a:lnTo>
                    <a:pt x="2463101" y="341630"/>
                  </a:lnTo>
                  <a:lnTo>
                    <a:pt x="2460650" y="340360"/>
                  </a:lnTo>
                  <a:lnTo>
                    <a:pt x="2462834" y="339090"/>
                  </a:lnTo>
                  <a:lnTo>
                    <a:pt x="2461882" y="337820"/>
                  </a:lnTo>
                  <a:lnTo>
                    <a:pt x="2464727" y="337820"/>
                  </a:lnTo>
                  <a:lnTo>
                    <a:pt x="2466022" y="336550"/>
                  </a:lnTo>
                  <a:lnTo>
                    <a:pt x="2464485" y="336550"/>
                  </a:lnTo>
                  <a:lnTo>
                    <a:pt x="2466251" y="335280"/>
                  </a:lnTo>
                  <a:lnTo>
                    <a:pt x="2462149" y="334010"/>
                  </a:lnTo>
                  <a:lnTo>
                    <a:pt x="2464930" y="332740"/>
                  </a:lnTo>
                  <a:lnTo>
                    <a:pt x="2466098" y="330200"/>
                  </a:lnTo>
                  <a:lnTo>
                    <a:pt x="2459088" y="330200"/>
                  </a:lnTo>
                  <a:lnTo>
                    <a:pt x="2459850" y="327660"/>
                  </a:lnTo>
                  <a:lnTo>
                    <a:pt x="2462072" y="327660"/>
                  </a:lnTo>
                  <a:lnTo>
                    <a:pt x="2463571" y="326390"/>
                  </a:lnTo>
                  <a:lnTo>
                    <a:pt x="2465146" y="328930"/>
                  </a:lnTo>
                  <a:lnTo>
                    <a:pt x="2465171" y="327660"/>
                  </a:lnTo>
                  <a:lnTo>
                    <a:pt x="2465578" y="326390"/>
                  </a:lnTo>
                  <a:lnTo>
                    <a:pt x="2465438" y="326390"/>
                  </a:lnTo>
                  <a:lnTo>
                    <a:pt x="2461412" y="325120"/>
                  </a:lnTo>
                  <a:lnTo>
                    <a:pt x="2463381" y="323850"/>
                  </a:lnTo>
                  <a:lnTo>
                    <a:pt x="2460307" y="323850"/>
                  </a:lnTo>
                  <a:lnTo>
                    <a:pt x="2460510" y="322580"/>
                  </a:lnTo>
                  <a:lnTo>
                    <a:pt x="2460167" y="321310"/>
                  </a:lnTo>
                  <a:lnTo>
                    <a:pt x="2457856" y="321310"/>
                  </a:lnTo>
                  <a:lnTo>
                    <a:pt x="2464358" y="318770"/>
                  </a:lnTo>
                  <a:lnTo>
                    <a:pt x="2457526" y="313690"/>
                  </a:lnTo>
                  <a:lnTo>
                    <a:pt x="2463114" y="312420"/>
                  </a:lnTo>
                  <a:lnTo>
                    <a:pt x="2462441" y="309880"/>
                  </a:lnTo>
                  <a:lnTo>
                    <a:pt x="2462136" y="308610"/>
                  </a:lnTo>
                  <a:lnTo>
                    <a:pt x="2461831" y="307340"/>
                  </a:lnTo>
                  <a:lnTo>
                    <a:pt x="2461704" y="306070"/>
                  </a:lnTo>
                  <a:lnTo>
                    <a:pt x="2462517" y="306070"/>
                  </a:lnTo>
                  <a:lnTo>
                    <a:pt x="2464460" y="304800"/>
                  </a:lnTo>
                  <a:lnTo>
                    <a:pt x="2456624" y="304800"/>
                  </a:lnTo>
                  <a:lnTo>
                    <a:pt x="2457704" y="303530"/>
                  </a:lnTo>
                  <a:lnTo>
                    <a:pt x="2443505" y="303530"/>
                  </a:lnTo>
                  <a:lnTo>
                    <a:pt x="2440838" y="303530"/>
                  </a:lnTo>
                  <a:lnTo>
                    <a:pt x="2439327" y="304800"/>
                  </a:lnTo>
                  <a:lnTo>
                    <a:pt x="2443988" y="306070"/>
                  </a:lnTo>
                  <a:lnTo>
                    <a:pt x="2441498" y="307149"/>
                  </a:lnTo>
                  <a:lnTo>
                    <a:pt x="2441676" y="307340"/>
                  </a:lnTo>
                  <a:lnTo>
                    <a:pt x="2440101" y="309880"/>
                  </a:lnTo>
                  <a:lnTo>
                    <a:pt x="2443010" y="308610"/>
                  </a:lnTo>
                  <a:lnTo>
                    <a:pt x="2441587" y="311150"/>
                  </a:lnTo>
                  <a:lnTo>
                    <a:pt x="2444229" y="312420"/>
                  </a:lnTo>
                  <a:lnTo>
                    <a:pt x="2442489" y="314960"/>
                  </a:lnTo>
                  <a:lnTo>
                    <a:pt x="2445715" y="316230"/>
                  </a:lnTo>
                  <a:lnTo>
                    <a:pt x="2440863" y="317500"/>
                  </a:lnTo>
                  <a:lnTo>
                    <a:pt x="2445423" y="318770"/>
                  </a:lnTo>
                  <a:lnTo>
                    <a:pt x="2440711" y="317500"/>
                  </a:lnTo>
                  <a:lnTo>
                    <a:pt x="2441549" y="321310"/>
                  </a:lnTo>
                  <a:lnTo>
                    <a:pt x="2443759" y="322580"/>
                  </a:lnTo>
                  <a:lnTo>
                    <a:pt x="2442324" y="322580"/>
                  </a:lnTo>
                  <a:lnTo>
                    <a:pt x="2442248" y="323850"/>
                  </a:lnTo>
                  <a:lnTo>
                    <a:pt x="2440279" y="323850"/>
                  </a:lnTo>
                  <a:lnTo>
                    <a:pt x="2440317" y="325120"/>
                  </a:lnTo>
                  <a:lnTo>
                    <a:pt x="2441168" y="326390"/>
                  </a:lnTo>
                  <a:lnTo>
                    <a:pt x="2443607" y="326390"/>
                  </a:lnTo>
                  <a:lnTo>
                    <a:pt x="2437879" y="328930"/>
                  </a:lnTo>
                  <a:lnTo>
                    <a:pt x="2448090" y="331470"/>
                  </a:lnTo>
                  <a:lnTo>
                    <a:pt x="2440762" y="332740"/>
                  </a:lnTo>
                  <a:lnTo>
                    <a:pt x="2443124" y="337820"/>
                  </a:lnTo>
                  <a:lnTo>
                    <a:pt x="2444699" y="341630"/>
                  </a:lnTo>
                  <a:lnTo>
                    <a:pt x="2440394" y="341630"/>
                  </a:lnTo>
                  <a:lnTo>
                    <a:pt x="2441816" y="344665"/>
                  </a:lnTo>
                  <a:lnTo>
                    <a:pt x="2444813" y="342087"/>
                  </a:lnTo>
                  <a:lnTo>
                    <a:pt x="2445651" y="345440"/>
                  </a:lnTo>
                  <a:lnTo>
                    <a:pt x="2442184" y="345440"/>
                  </a:lnTo>
                  <a:lnTo>
                    <a:pt x="2446147" y="346710"/>
                  </a:lnTo>
                  <a:lnTo>
                    <a:pt x="2444864" y="350520"/>
                  </a:lnTo>
                  <a:lnTo>
                    <a:pt x="2444178" y="351790"/>
                  </a:lnTo>
                  <a:lnTo>
                    <a:pt x="2442845" y="350520"/>
                  </a:lnTo>
                  <a:lnTo>
                    <a:pt x="2442045" y="350520"/>
                  </a:lnTo>
                  <a:lnTo>
                    <a:pt x="2443848" y="353060"/>
                  </a:lnTo>
                  <a:lnTo>
                    <a:pt x="2441333" y="356870"/>
                  </a:lnTo>
                  <a:lnTo>
                    <a:pt x="2443696" y="360553"/>
                  </a:lnTo>
                  <a:lnTo>
                    <a:pt x="2446540" y="359410"/>
                  </a:lnTo>
                  <a:lnTo>
                    <a:pt x="2449372" y="362800"/>
                  </a:lnTo>
                  <a:lnTo>
                    <a:pt x="2445270" y="361950"/>
                  </a:lnTo>
                  <a:lnTo>
                    <a:pt x="2449601" y="367030"/>
                  </a:lnTo>
                  <a:lnTo>
                    <a:pt x="2442451" y="364655"/>
                  </a:lnTo>
                  <a:lnTo>
                    <a:pt x="2443302" y="365760"/>
                  </a:lnTo>
                  <a:lnTo>
                    <a:pt x="2444292" y="365760"/>
                  </a:lnTo>
                  <a:lnTo>
                    <a:pt x="2443442" y="367030"/>
                  </a:lnTo>
                  <a:lnTo>
                    <a:pt x="2441854" y="365760"/>
                  </a:lnTo>
                  <a:lnTo>
                    <a:pt x="2442857" y="368300"/>
                  </a:lnTo>
                  <a:lnTo>
                    <a:pt x="2445194" y="367030"/>
                  </a:lnTo>
                  <a:lnTo>
                    <a:pt x="2445016" y="369570"/>
                  </a:lnTo>
                  <a:lnTo>
                    <a:pt x="2444356" y="369570"/>
                  </a:lnTo>
                  <a:lnTo>
                    <a:pt x="2446312" y="370840"/>
                  </a:lnTo>
                  <a:lnTo>
                    <a:pt x="2445321" y="373380"/>
                  </a:lnTo>
                  <a:lnTo>
                    <a:pt x="2444712" y="372110"/>
                  </a:lnTo>
                  <a:lnTo>
                    <a:pt x="2443962" y="373240"/>
                  </a:lnTo>
                  <a:lnTo>
                    <a:pt x="2444051" y="375920"/>
                  </a:lnTo>
                  <a:lnTo>
                    <a:pt x="2448991" y="377190"/>
                  </a:lnTo>
                  <a:lnTo>
                    <a:pt x="2446820" y="381000"/>
                  </a:lnTo>
                  <a:lnTo>
                    <a:pt x="2442387" y="379730"/>
                  </a:lnTo>
                  <a:lnTo>
                    <a:pt x="2445270" y="382270"/>
                  </a:lnTo>
                  <a:lnTo>
                    <a:pt x="2441359" y="382270"/>
                  </a:lnTo>
                  <a:lnTo>
                    <a:pt x="2442400" y="383540"/>
                  </a:lnTo>
                  <a:lnTo>
                    <a:pt x="2444356" y="383540"/>
                  </a:lnTo>
                  <a:lnTo>
                    <a:pt x="2444178" y="384810"/>
                  </a:lnTo>
                  <a:lnTo>
                    <a:pt x="2446934" y="386080"/>
                  </a:lnTo>
                  <a:lnTo>
                    <a:pt x="2445575" y="387350"/>
                  </a:lnTo>
                  <a:lnTo>
                    <a:pt x="2444038" y="386080"/>
                  </a:lnTo>
                  <a:lnTo>
                    <a:pt x="2444597" y="389890"/>
                  </a:lnTo>
                  <a:lnTo>
                    <a:pt x="2446172" y="387350"/>
                  </a:lnTo>
                  <a:lnTo>
                    <a:pt x="2448077" y="389890"/>
                  </a:lnTo>
                  <a:lnTo>
                    <a:pt x="2451112" y="388620"/>
                  </a:lnTo>
                  <a:lnTo>
                    <a:pt x="2449906" y="389890"/>
                  </a:lnTo>
                  <a:lnTo>
                    <a:pt x="2449538" y="389890"/>
                  </a:lnTo>
                  <a:lnTo>
                    <a:pt x="2449728" y="391160"/>
                  </a:lnTo>
                  <a:lnTo>
                    <a:pt x="2447353" y="392430"/>
                  </a:lnTo>
                  <a:lnTo>
                    <a:pt x="2449753" y="393700"/>
                  </a:lnTo>
                  <a:lnTo>
                    <a:pt x="2448687" y="394970"/>
                  </a:lnTo>
                  <a:lnTo>
                    <a:pt x="2443543" y="394970"/>
                  </a:lnTo>
                  <a:lnTo>
                    <a:pt x="2446744" y="396240"/>
                  </a:lnTo>
                  <a:lnTo>
                    <a:pt x="2444115" y="398780"/>
                  </a:lnTo>
                  <a:lnTo>
                    <a:pt x="2444699" y="398995"/>
                  </a:lnTo>
                  <a:lnTo>
                    <a:pt x="2446845" y="400050"/>
                  </a:lnTo>
                  <a:lnTo>
                    <a:pt x="2445931" y="401320"/>
                  </a:lnTo>
                  <a:lnTo>
                    <a:pt x="2445512" y="401320"/>
                  </a:lnTo>
                  <a:lnTo>
                    <a:pt x="2443886" y="400050"/>
                  </a:lnTo>
                  <a:lnTo>
                    <a:pt x="2443213" y="402590"/>
                  </a:lnTo>
                  <a:lnTo>
                    <a:pt x="2446058" y="401320"/>
                  </a:lnTo>
                  <a:lnTo>
                    <a:pt x="2448890" y="400050"/>
                  </a:lnTo>
                  <a:lnTo>
                    <a:pt x="2446540" y="402590"/>
                  </a:lnTo>
                  <a:lnTo>
                    <a:pt x="2445575" y="402590"/>
                  </a:lnTo>
                  <a:lnTo>
                    <a:pt x="2444229" y="405130"/>
                  </a:lnTo>
                  <a:lnTo>
                    <a:pt x="2446794" y="407670"/>
                  </a:lnTo>
                  <a:lnTo>
                    <a:pt x="2445283" y="408940"/>
                  </a:lnTo>
                  <a:lnTo>
                    <a:pt x="2441524" y="410133"/>
                  </a:lnTo>
                  <a:lnTo>
                    <a:pt x="2441549" y="411480"/>
                  </a:lnTo>
                  <a:lnTo>
                    <a:pt x="2445194" y="415290"/>
                  </a:lnTo>
                  <a:lnTo>
                    <a:pt x="2443975" y="419100"/>
                  </a:lnTo>
                  <a:lnTo>
                    <a:pt x="2444458" y="417830"/>
                  </a:lnTo>
                  <a:lnTo>
                    <a:pt x="2449957" y="419100"/>
                  </a:lnTo>
                  <a:lnTo>
                    <a:pt x="2441473" y="420370"/>
                  </a:lnTo>
                  <a:lnTo>
                    <a:pt x="2442680" y="421640"/>
                  </a:lnTo>
                  <a:lnTo>
                    <a:pt x="2441486" y="421640"/>
                  </a:lnTo>
                  <a:lnTo>
                    <a:pt x="2440330" y="424180"/>
                  </a:lnTo>
                  <a:lnTo>
                    <a:pt x="2442286" y="426720"/>
                  </a:lnTo>
                  <a:lnTo>
                    <a:pt x="2443175" y="429260"/>
                  </a:lnTo>
                  <a:lnTo>
                    <a:pt x="2449157" y="429260"/>
                  </a:lnTo>
                  <a:lnTo>
                    <a:pt x="2454325" y="426720"/>
                  </a:lnTo>
                  <a:lnTo>
                    <a:pt x="2453360" y="424180"/>
                  </a:lnTo>
                  <a:lnTo>
                    <a:pt x="2454402" y="424180"/>
                  </a:lnTo>
                  <a:lnTo>
                    <a:pt x="2453919" y="422910"/>
                  </a:lnTo>
                  <a:lnTo>
                    <a:pt x="2453424" y="421640"/>
                  </a:lnTo>
                  <a:lnTo>
                    <a:pt x="2454186" y="420370"/>
                  </a:lnTo>
                  <a:lnTo>
                    <a:pt x="2452052" y="417830"/>
                  </a:lnTo>
                  <a:lnTo>
                    <a:pt x="2455265" y="417830"/>
                  </a:lnTo>
                  <a:lnTo>
                    <a:pt x="2454605" y="416560"/>
                  </a:lnTo>
                  <a:lnTo>
                    <a:pt x="2453462" y="415290"/>
                  </a:lnTo>
                  <a:lnTo>
                    <a:pt x="2455329" y="414020"/>
                  </a:lnTo>
                  <a:lnTo>
                    <a:pt x="2456624" y="414997"/>
                  </a:lnTo>
                  <a:lnTo>
                    <a:pt x="2456726" y="414718"/>
                  </a:lnTo>
                  <a:lnTo>
                    <a:pt x="2456713" y="415061"/>
                  </a:lnTo>
                  <a:lnTo>
                    <a:pt x="2457005" y="415290"/>
                  </a:lnTo>
                  <a:lnTo>
                    <a:pt x="2456992" y="414718"/>
                  </a:lnTo>
                  <a:lnTo>
                    <a:pt x="2457564" y="414020"/>
                  </a:lnTo>
                  <a:lnTo>
                    <a:pt x="2459253" y="414020"/>
                  </a:lnTo>
                  <a:lnTo>
                    <a:pt x="2456611" y="411480"/>
                  </a:lnTo>
                  <a:lnTo>
                    <a:pt x="2459202" y="412750"/>
                  </a:lnTo>
                  <a:lnTo>
                    <a:pt x="2459621" y="411480"/>
                  </a:lnTo>
                  <a:lnTo>
                    <a:pt x="2460053" y="410210"/>
                  </a:lnTo>
                  <a:lnTo>
                    <a:pt x="2459342" y="408940"/>
                  </a:lnTo>
                  <a:lnTo>
                    <a:pt x="2457348" y="410210"/>
                  </a:lnTo>
                  <a:lnTo>
                    <a:pt x="2457056" y="408940"/>
                  </a:lnTo>
                  <a:lnTo>
                    <a:pt x="2457653" y="407670"/>
                  </a:lnTo>
                  <a:lnTo>
                    <a:pt x="2461082" y="408940"/>
                  </a:lnTo>
                  <a:lnTo>
                    <a:pt x="2462606" y="407670"/>
                  </a:lnTo>
                  <a:lnTo>
                    <a:pt x="2465641" y="405130"/>
                  </a:lnTo>
                  <a:lnTo>
                    <a:pt x="2454491" y="401320"/>
                  </a:lnTo>
                  <a:lnTo>
                    <a:pt x="2457577" y="400240"/>
                  </a:lnTo>
                  <a:lnTo>
                    <a:pt x="2457158" y="400050"/>
                  </a:lnTo>
                  <a:lnTo>
                    <a:pt x="2457780" y="398780"/>
                  </a:lnTo>
                  <a:lnTo>
                    <a:pt x="2459507" y="397916"/>
                  </a:lnTo>
                  <a:lnTo>
                    <a:pt x="2459698" y="399503"/>
                  </a:lnTo>
                  <a:lnTo>
                    <a:pt x="2461806" y="398780"/>
                  </a:lnTo>
                  <a:lnTo>
                    <a:pt x="2459888" y="397738"/>
                  </a:lnTo>
                  <a:lnTo>
                    <a:pt x="2460345" y="397510"/>
                  </a:lnTo>
                  <a:lnTo>
                    <a:pt x="2462911" y="396240"/>
                  </a:lnTo>
                  <a:lnTo>
                    <a:pt x="2465108" y="393700"/>
                  </a:lnTo>
                  <a:lnTo>
                    <a:pt x="2458085" y="393700"/>
                  </a:lnTo>
                  <a:lnTo>
                    <a:pt x="2459621" y="391160"/>
                  </a:lnTo>
                  <a:lnTo>
                    <a:pt x="2455037" y="391160"/>
                  </a:lnTo>
                  <a:lnTo>
                    <a:pt x="2453995" y="389890"/>
                  </a:lnTo>
                  <a:lnTo>
                    <a:pt x="2454554" y="388620"/>
                  </a:lnTo>
                  <a:lnTo>
                    <a:pt x="2458783" y="388620"/>
                  </a:lnTo>
                  <a:lnTo>
                    <a:pt x="2458859" y="388912"/>
                  </a:lnTo>
                  <a:lnTo>
                    <a:pt x="2459190" y="389077"/>
                  </a:lnTo>
                  <a:lnTo>
                    <a:pt x="2459494" y="389115"/>
                  </a:lnTo>
                  <a:lnTo>
                    <a:pt x="2459291" y="388797"/>
                  </a:lnTo>
                  <a:lnTo>
                    <a:pt x="2459151" y="388620"/>
                  </a:lnTo>
                  <a:lnTo>
                    <a:pt x="2460244" y="388620"/>
                  </a:lnTo>
                  <a:lnTo>
                    <a:pt x="2460320" y="389890"/>
                  </a:lnTo>
                  <a:lnTo>
                    <a:pt x="2459926" y="389890"/>
                  </a:lnTo>
                  <a:lnTo>
                    <a:pt x="2460396" y="391160"/>
                  </a:lnTo>
                  <a:lnTo>
                    <a:pt x="2461780" y="391160"/>
                  </a:lnTo>
                  <a:lnTo>
                    <a:pt x="2460561" y="389890"/>
                  </a:lnTo>
                  <a:lnTo>
                    <a:pt x="2461882" y="389890"/>
                  </a:lnTo>
                  <a:lnTo>
                    <a:pt x="2461882" y="387705"/>
                  </a:lnTo>
                  <a:lnTo>
                    <a:pt x="2462161" y="387350"/>
                  </a:lnTo>
                  <a:lnTo>
                    <a:pt x="2463901" y="387350"/>
                  </a:lnTo>
                  <a:lnTo>
                    <a:pt x="2462974" y="386283"/>
                  </a:lnTo>
                  <a:lnTo>
                    <a:pt x="2463127" y="386080"/>
                  </a:lnTo>
                  <a:lnTo>
                    <a:pt x="2461463" y="384810"/>
                  </a:lnTo>
                  <a:lnTo>
                    <a:pt x="2462796" y="382270"/>
                  </a:lnTo>
                  <a:lnTo>
                    <a:pt x="2462098" y="382270"/>
                  </a:lnTo>
                  <a:lnTo>
                    <a:pt x="2460625" y="383540"/>
                  </a:lnTo>
                  <a:lnTo>
                    <a:pt x="2460650" y="382270"/>
                  </a:lnTo>
                  <a:lnTo>
                    <a:pt x="2461526" y="381000"/>
                  </a:lnTo>
                  <a:lnTo>
                    <a:pt x="2462403" y="379730"/>
                  </a:lnTo>
                  <a:lnTo>
                    <a:pt x="2458389" y="381000"/>
                  </a:lnTo>
                  <a:lnTo>
                    <a:pt x="2457996" y="378460"/>
                  </a:lnTo>
                  <a:lnTo>
                    <a:pt x="2459977" y="377190"/>
                  </a:lnTo>
                  <a:lnTo>
                    <a:pt x="2462479" y="379730"/>
                  </a:lnTo>
                  <a:lnTo>
                    <a:pt x="2461031" y="377190"/>
                  </a:lnTo>
                  <a:lnTo>
                    <a:pt x="2462403" y="375920"/>
                  </a:lnTo>
                  <a:lnTo>
                    <a:pt x="2465324" y="377190"/>
                  </a:lnTo>
                  <a:lnTo>
                    <a:pt x="2463063" y="375920"/>
                  </a:lnTo>
                  <a:lnTo>
                    <a:pt x="2467140" y="373380"/>
                  </a:lnTo>
                  <a:lnTo>
                    <a:pt x="2468029" y="373380"/>
                  </a:lnTo>
                  <a:lnTo>
                    <a:pt x="2468118" y="372110"/>
                  </a:lnTo>
                  <a:lnTo>
                    <a:pt x="2467140" y="372110"/>
                  </a:lnTo>
                  <a:lnTo>
                    <a:pt x="2465565" y="370840"/>
                  </a:lnTo>
                  <a:lnTo>
                    <a:pt x="2462987" y="372110"/>
                  </a:lnTo>
                  <a:lnTo>
                    <a:pt x="2460853" y="370840"/>
                  </a:lnTo>
                  <a:lnTo>
                    <a:pt x="2462072" y="369658"/>
                  </a:lnTo>
                  <a:lnTo>
                    <a:pt x="2461679" y="370840"/>
                  </a:lnTo>
                  <a:lnTo>
                    <a:pt x="2466289" y="367030"/>
                  </a:lnTo>
                  <a:lnTo>
                    <a:pt x="2466479" y="368300"/>
                  </a:lnTo>
                  <a:lnTo>
                    <a:pt x="2467699" y="368300"/>
                  </a:lnTo>
                  <a:lnTo>
                    <a:pt x="2467826" y="368198"/>
                  </a:lnTo>
                  <a:lnTo>
                    <a:pt x="2467940" y="368338"/>
                  </a:lnTo>
                  <a:lnTo>
                    <a:pt x="2467914" y="368134"/>
                  </a:lnTo>
                  <a:lnTo>
                    <a:pt x="2470797" y="365760"/>
                  </a:lnTo>
                  <a:close/>
                </a:path>
                <a:path w="2472055" h="2799715">
                  <a:moveTo>
                    <a:pt x="2471661" y="237490"/>
                  </a:moveTo>
                  <a:lnTo>
                    <a:pt x="2468359" y="237490"/>
                  </a:lnTo>
                  <a:lnTo>
                    <a:pt x="2469197" y="236220"/>
                  </a:lnTo>
                  <a:lnTo>
                    <a:pt x="2466289" y="237490"/>
                  </a:lnTo>
                  <a:lnTo>
                    <a:pt x="2462784" y="234950"/>
                  </a:lnTo>
                  <a:lnTo>
                    <a:pt x="2471572" y="234950"/>
                  </a:lnTo>
                  <a:lnTo>
                    <a:pt x="2468105" y="231140"/>
                  </a:lnTo>
                  <a:lnTo>
                    <a:pt x="2470150" y="232410"/>
                  </a:lnTo>
                  <a:lnTo>
                    <a:pt x="2468905" y="231140"/>
                  </a:lnTo>
                  <a:lnTo>
                    <a:pt x="2470010" y="226060"/>
                  </a:lnTo>
                  <a:lnTo>
                    <a:pt x="2464816" y="224790"/>
                  </a:lnTo>
                  <a:lnTo>
                    <a:pt x="2467762" y="224790"/>
                  </a:lnTo>
                  <a:lnTo>
                    <a:pt x="2468397" y="220980"/>
                  </a:lnTo>
                  <a:lnTo>
                    <a:pt x="2462034" y="217170"/>
                  </a:lnTo>
                  <a:lnTo>
                    <a:pt x="2464066" y="214630"/>
                  </a:lnTo>
                  <a:lnTo>
                    <a:pt x="2465070" y="213360"/>
                  </a:lnTo>
                  <a:lnTo>
                    <a:pt x="2463647" y="213360"/>
                  </a:lnTo>
                  <a:lnTo>
                    <a:pt x="2465184" y="212090"/>
                  </a:lnTo>
                  <a:lnTo>
                    <a:pt x="2466848" y="212090"/>
                  </a:lnTo>
                  <a:lnTo>
                    <a:pt x="2464016" y="209550"/>
                  </a:lnTo>
                  <a:lnTo>
                    <a:pt x="2466670" y="209550"/>
                  </a:lnTo>
                  <a:lnTo>
                    <a:pt x="2468562" y="205740"/>
                  </a:lnTo>
                  <a:lnTo>
                    <a:pt x="2462136" y="204470"/>
                  </a:lnTo>
                  <a:lnTo>
                    <a:pt x="2460929" y="200660"/>
                  </a:lnTo>
                  <a:lnTo>
                    <a:pt x="2465527" y="200660"/>
                  </a:lnTo>
                  <a:lnTo>
                    <a:pt x="2467572" y="196850"/>
                  </a:lnTo>
                  <a:lnTo>
                    <a:pt x="2468232" y="196850"/>
                  </a:lnTo>
                  <a:lnTo>
                    <a:pt x="2468600" y="191770"/>
                  </a:lnTo>
                  <a:lnTo>
                    <a:pt x="2464092" y="189230"/>
                  </a:lnTo>
                  <a:lnTo>
                    <a:pt x="2462085" y="185420"/>
                  </a:lnTo>
                  <a:lnTo>
                    <a:pt x="2464524" y="184150"/>
                  </a:lnTo>
                  <a:lnTo>
                    <a:pt x="2466949" y="182880"/>
                  </a:lnTo>
                  <a:lnTo>
                    <a:pt x="2466302" y="181610"/>
                  </a:lnTo>
                  <a:lnTo>
                    <a:pt x="2463711" y="176530"/>
                  </a:lnTo>
                  <a:lnTo>
                    <a:pt x="2466289" y="172720"/>
                  </a:lnTo>
                  <a:lnTo>
                    <a:pt x="2462707" y="172720"/>
                  </a:lnTo>
                  <a:lnTo>
                    <a:pt x="2462199" y="171450"/>
                  </a:lnTo>
                  <a:lnTo>
                    <a:pt x="2463088" y="170180"/>
                  </a:lnTo>
                  <a:lnTo>
                    <a:pt x="2458859" y="168910"/>
                  </a:lnTo>
                  <a:lnTo>
                    <a:pt x="2463088" y="168910"/>
                  </a:lnTo>
                  <a:lnTo>
                    <a:pt x="2463050" y="170167"/>
                  </a:lnTo>
                  <a:lnTo>
                    <a:pt x="2467127" y="168910"/>
                  </a:lnTo>
                  <a:lnTo>
                    <a:pt x="2465921" y="166370"/>
                  </a:lnTo>
                  <a:lnTo>
                    <a:pt x="2465946" y="165100"/>
                  </a:lnTo>
                  <a:lnTo>
                    <a:pt x="2460421" y="165100"/>
                  </a:lnTo>
                  <a:lnTo>
                    <a:pt x="2463279" y="161290"/>
                  </a:lnTo>
                  <a:lnTo>
                    <a:pt x="2462479" y="158750"/>
                  </a:lnTo>
                  <a:lnTo>
                    <a:pt x="2462161" y="157480"/>
                  </a:lnTo>
                  <a:lnTo>
                    <a:pt x="2461526" y="154940"/>
                  </a:lnTo>
                  <a:lnTo>
                    <a:pt x="2463939" y="152400"/>
                  </a:lnTo>
                  <a:lnTo>
                    <a:pt x="2462492" y="151130"/>
                  </a:lnTo>
                  <a:lnTo>
                    <a:pt x="2462428" y="149860"/>
                  </a:lnTo>
                  <a:lnTo>
                    <a:pt x="2463965" y="149860"/>
                  </a:lnTo>
                  <a:lnTo>
                    <a:pt x="2464841" y="144780"/>
                  </a:lnTo>
                  <a:lnTo>
                    <a:pt x="2463927" y="142240"/>
                  </a:lnTo>
                  <a:lnTo>
                    <a:pt x="2466073" y="142240"/>
                  </a:lnTo>
                  <a:lnTo>
                    <a:pt x="2466162" y="140970"/>
                  </a:lnTo>
                  <a:lnTo>
                    <a:pt x="2457399" y="140970"/>
                  </a:lnTo>
                  <a:lnTo>
                    <a:pt x="2457119" y="139700"/>
                  </a:lnTo>
                  <a:lnTo>
                    <a:pt x="2461488" y="138430"/>
                  </a:lnTo>
                  <a:lnTo>
                    <a:pt x="2461234" y="134620"/>
                  </a:lnTo>
                  <a:lnTo>
                    <a:pt x="2464905" y="132080"/>
                  </a:lnTo>
                  <a:lnTo>
                    <a:pt x="2460688" y="128270"/>
                  </a:lnTo>
                  <a:lnTo>
                    <a:pt x="2462619" y="128270"/>
                  </a:lnTo>
                  <a:lnTo>
                    <a:pt x="2462834" y="129540"/>
                  </a:lnTo>
                  <a:lnTo>
                    <a:pt x="2462847" y="128270"/>
                  </a:lnTo>
                  <a:lnTo>
                    <a:pt x="2464130" y="125730"/>
                  </a:lnTo>
                  <a:lnTo>
                    <a:pt x="2465413" y="123190"/>
                  </a:lnTo>
                  <a:lnTo>
                    <a:pt x="2459405" y="124460"/>
                  </a:lnTo>
                  <a:lnTo>
                    <a:pt x="2463342" y="123190"/>
                  </a:lnTo>
                  <a:lnTo>
                    <a:pt x="2457704" y="119380"/>
                  </a:lnTo>
                  <a:lnTo>
                    <a:pt x="2460625" y="119380"/>
                  </a:lnTo>
                  <a:lnTo>
                    <a:pt x="2456802" y="118110"/>
                  </a:lnTo>
                  <a:lnTo>
                    <a:pt x="2455773" y="118110"/>
                  </a:lnTo>
                  <a:lnTo>
                    <a:pt x="2454618" y="115570"/>
                  </a:lnTo>
                  <a:lnTo>
                    <a:pt x="2456205" y="115570"/>
                  </a:lnTo>
                  <a:lnTo>
                    <a:pt x="2457615" y="114300"/>
                  </a:lnTo>
                  <a:lnTo>
                    <a:pt x="2453360" y="115570"/>
                  </a:lnTo>
                  <a:lnTo>
                    <a:pt x="2454783" y="113030"/>
                  </a:lnTo>
                  <a:lnTo>
                    <a:pt x="2456688" y="113030"/>
                  </a:lnTo>
                  <a:lnTo>
                    <a:pt x="2456802" y="111760"/>
                  </a:lnTo>
                  <a:lnTo>
                    <a:pt x="2453576" y="111760"/>
                  </a:lnTo>
                  <a:lnTo>
                    <a:pt x="2452332" y="110490"/>
                  </a:lnTo>
                  <a:lnTo>
                    <a:pt x="2454084" y="107950"/>
                  </a:lnTo>
                  <a:lnTo>
                    <a:pt x="2455087" y="107950"/>
                  </a:lnTo>
                  <a:lnTo>
                    <a:pt x="2452878" y="106680"/>
                  </a:lnTo>
                  <a:lnTo>
                    <a:pt x="2453563" y="105410"/>
                  </a:lnTo>
                  <a:lnTo>
                    <a:pt x="2454554" y="105410"/>
                  </a:lnTo>
                  <a:lnTo>
                    <a:pt x="2455507" y="106680"/>
                  </a:lnTo>
                  <a:lnTo>
                    <a:pt x="2456103" y="105410"/>
                  </a:lnTo>
                  <a:lnTo>
                    <a:pt x="2456700" y="104140"/>
                  </a:lnTo>
                  <a:lnTo>
                    <a:pt x="2457297" y="102870"/>
                  </a:lnTo>
                  <a:lnTo>
                    <a:pt x="2458796" y="102870"/>
                  </a:lnTo>
                  <a:lnTo>
                    <a:pt x="2459139" y="101600"/>
                  </a:lnTo>
                  <a:lnTo>
                    <a:pt x="2462936" y="102870"/>
                  </a:lnTo>
                  <a:lnTo>
                    <a:pt x="2460815" y="101600"/>
                  </a:lnTo>
                  <a:lnTo>
                    <a:pt x="2456269" y="99072"/>
                  </a:lnTo>
                  <a:lnTo>
                    <a:pt x="2456345" y="102641"/>
                  </a:lnTo>
                  <a:lnTo>
                    <a:pt x="2456332" y="102870"/>
                  </a:lnTo>
                  <a:lnTo>
                    <a:pt x="2456319" y="104140"/>
                  </a:lnTo>
                  <a:lnTo>
                    <a:pt x="2456103" y="102870"/>
                  </a:lnTo>
                  <a:lnTo>
                    <a:pt x="2456332" y="102870"/>
                  </a:lnTo>
                  <a:lnTo>
                    <a:pt x="2456332" y="102641"/>
                  </a:lnTo>
                  <a:lnTo>
                    <a:pt x="2451824" y="101600"/>
                  </a:lnTo>
                  <a:lnTo>
                    <a:pt x="2454554" y="100330"/>
                  </a:lnTo>
                  <a:lnTo>
                    <a:pt x="2455989" y="100330"/>
                  </a:lnTo>
                  <a:lnTo>
                    <a:pt x="2456269" y="99072"/>
                  </a:lnTo>
                  <a:lnTo>
                    <a:pt x="2457386" y="97790"/>
                  </a:lnTo>
                  <a:lnTo>
                    <a:pt x="2457894" y="97790"/>
                  </a:lnTo>
                  <a:lnTo>
                    <a:pt x="2458301" y="96520"/>
                  </a:lnTo>
                  <a:lnTo>
                    <a:pt x="2458085" y="96520"/>
                  </a:lnTo>
                  <a:lnTo>
                    <a:pt x="2458491" y="95250"/>
                  </a:lnTo>
                  <a:lnTo>
                    <a:pt x="2458796" y="95250"/>
                  </a:lnTo>
                  <a:lnTo>
                    <a:pt x="2460993" y="93980"/>
                  </a:lnTo>
                  <a:lnTo>
                    <a:pt x="2459837" y="92710"/>
                  </a:lnTo>
                  <a:lnTo>
                    <a:pt x="2459875" y="91440"/>
                  </a:lnTo>
                  <a:lnTo>
                    <a:pt x="2456942" y="91440"/>
                  </a:lnTo>
                  <a:lnTo>
                    <a:pt x="2457335" y="90170"/>
                  </a:lnTo>
                  <a:lnTo>
                    <a:pt x="2454986" y="91440"/>
                  </a:lnTo>
                  <a:lnTo>
                    <a:pt x="2455189" y="91440"/>
                  </a:lnTo>
                  <a:lnTo>
                    <a:pt x="2455240" y="91884"/>
                  </a:lnTo>
                  <a:lnTo>
                    <a:pt x="2455037" y="91986"/>
                  </a:lnTo>
                  <a:lnTo>
                    <a:pt x="2454846" y="92125"/>
                  </a:lnTo>
                  <a:lnTo>
                    <a:pt x="2454656" y="92252"/>
                  </a:lnTo>
                  <a:lnTo>
                    <a:pt x="2455291" y="92341"/>
                  </a:lnTo>
                  <a:lnTo>
                    <a:pt x="2455341" y="92710"/>
                  </a:lnTo>
                  <a:lnTo>
                    <a:pt x="2455595" y="92710"/>
                  </a:lnTo>
                  <a:lnTo>
                    <a:pt x="2455951" y="95250"/>
                  </a:lnTo>
                  <a:lnTo>
                    <a:pt x="2454414" y="95250"/>
                  </a:lnTo>
                  <a:lnTo>
                    <a:pt x="2453106" y="93980"/>
                  </a:lnTo>
                  <a:lnTo>
                    <a:pt x="2454656" y="92710"/>
                  </a:lnTo>
                  <a:lnTo>
                    <a:pt x="2449830" y="91440"/>
                  </a:lnTo>
                  <a:lnTo>
                    <a:pt x="2453830" y="90170"/>
                  </a:lnTo>
                  <a:lnTo>
                    <a:pt x="2455862" y="87630"/>
                  </a:lnTo>
                  <a:lnTo>
                    <a:pt x="2458364" y="87630"/>
                  </a:lnTo>
                  <a:lnTo>
                    <a:pt x="2457437" y="86360"/>
                  </a:lnTo>
                  <a:lnTo>
                    <a:pt x="2456523" y="85090"/>
                  </a:lnTo>
                  <a:lnTo>
                    <a:pt x="2456700" y="82550"/>
                  </a:lnTo>
                  <a:lnTo>
                    <a:pt x="2456802" y="81280"/>
                  </a:lnTo>
                  <a:lnTo>
                    <a:pt x="2451163" y="80010"/>
                  </a:lnTo>
                  <a:lnTo>
                    <a:pt x="2450401" y="78740"/>
                  </a:lnTo>
                  <a:lnTo>
                    <a:pt x="2453348" y="78740"/>
                  </a:lnTo>
                  <a:lnTo>
                    <a:pt x="2453779" y="76200"/>
                  </a:lnTo>
                  <a:lnTo>
                    <a:pt x="2453995" y="74930"/>
                  </a:lnTo>
                  <a:lnTo>
                    <a:pt x="2453322" y="74930"/>
                  </a:lnTo>
                  <a:lnTo>
                    <a:pt x="2453729" y="76200"/>
                  </a:lnTo>
                  <a:lnTo>
                    <a:pt x="2453043" y="74091"/>
                  </a:lnTo>
                  <a:lnTo>
                    <a:pt x="2453043" y="74930"/>
                  </a:lnTo>
                  <a:lnTo>
                    <a:pt x="2450096" y="74930"/>
                  </a:lnTo>
                  <a:lnTo>
                    <a:pt x="2451697" y="72390"/>
                  </a:lnTo>
                  <a:lnTo>
                    <a:pt x="2453043" y="74930"/>
                  </a:lnTo>
                  <a:lnTo>
                    <a:pt x="2453043" y="74091"/>
                  </a:lnTo>
                  <a:lnTo>
                    <a:pt x="2452903" y="73660"/>
                  </a:lnTo>
                  <a:lnTo>
                    <a:pt x="2454110" y="73660"/>
                  </a:lnTo>
                  <a:lnTo>
                    <a:pt x="2454414" y="72390"/>
                  </a:lnTo>
                  <a:lnTo>
                    <a:pt x="2455024" y="69850"/>
                  </a:lnTo>
                  <a:lnTo>
                    <a:pt x="2452979" y="67310"/>
                  </a:lnTo>
                  <a:lnTo>
                    <a:pt x="2453716" y="66040"/>
                  </a:lnTo>
                  <a:lnTo>
                    <a:pt x="2453513" y="64770"/>
                  </a:lnTo>
                  <a:lnTo>
                    <a:pt x="2453881" y="63500"/>
                  </a:lnTo>
                  <a:lnTo>
                    <a:pt x="2455913" y="63500"/>
                  </a:lnTo>
                  <a:lnTo>
                    <a:pt x="2455202" y="63919"/>
                  </a:lnTo>
                  <a:lnTo>
                    <a:pt x="2456167" y="63500"/>
                  </a:lnTo>
                  <a:lnTo>
                    <a:pt x="2456611" y="63500"/>
                  </a:lnTo>
                  <a:lnTo>
                    <a:pt x="2460866" y="60960"/>
                  </a:lnTo>
                  <a:lnTo>
                    <a:pt x="2465565" y="59690"/>
                  </a:lnTo>
                  <a:lnTo>
                    <a:pt x="2466886" y="54610"/>
                  </a:lnTo>
                  <a:lnTo>
                    <a:pt x="2465959" y="54610"/>
                  </a:lnTo>
                  <a:lnTo>
                    <a:pt x="2463266" y="54610"/>
                  </a:lnTo>
                  <a:lnTo>
                    <a:pt x="2464930" y="53340"/>
                  </a:lnTo>
                  <a:lnTo>
                    <a:pt x="2463825" y="53340"/>
                  </a:lnTo>
                  <a:lnTo>
                    <a:pt x="2464803" y="52070"/>
                  </a:lnTo>
                  <a:lnTo>
                    <a:pt x="2465387" y="52070"/>
                  </a:lnTo>
                  <a:lnTo>
                    <a:pt x="2465578" y="50800"/>
                  </a:lnTo>
                  <a:lnTo>
                    <a:pt x="2461361" y="51866"/>
                  </a:lnTo>
                  <a:lnTo>
                    <a:pt x="2461298" y="52070"/>
                  </a:lnTo>
                  <a:lnTo>
                    <a:pt x="2461082" y="51930"/>
                  </a:lnTo>
                  <a:lnTo>
                    <a:pt x="2460561" y="52070"/>
                  </a:lnTo>
                  <a:lnTo>
                    <a:pt x="2460866" y="51803"/>
                  </a:lnTo>
                  <a:lnTo>
                    <a:pt x="2459253" y="50800"/>
                  </a:lnTo>
                  <a:lnTo>
                    <a:pt x="2460612" y="49530"/>
                  </a:lnTo>
                  <a:lnTo>
                    <a:pt x="2462288" y="48260"/>
                  </a:lnTo>
                  <a:lnTo>
                    <a:pt x="2460764" y="48260"/>
                  </a:lnTo>
                  <a:lnTo>
                    <a:pt x="2460675" y="46990"/>
                  </a:lnTo>
                  <a:lnTo>
                    <a:pt x="2460587" y="45720"/>
                  </a:lnTo>
                  <a:lnTo>
                    <a:pt x="2458123" y="46990"/>
                  </a:lnTo>
                  <a:lnTo>
                    <a:pt x="2459888" y="44450"/>
                  </a:lnTo>
                  <a:lnTo>
                    <a:pt x="2455684" y="44450"/>
                  </a:lnTo>
                  <a:lnTo>
                    <a:pt x="2459647" y="41910"/>
                  </a:lnTo>
                  <a:lnTo>
                    <a:pt x="2454960" y="41910"/>
                  </a:lnTo>
                  <a:lnTo>
                    <a:pt x="2460536" y="40640"/>
                  </a:lnTo>
                  <a:lnTo>
                    <a:pt x="2456954" y="39370"/>
                  </a:lnTo>
                  <a:lnTo>
                    <a:pt x="2453373" y="38100"/>
                  </a:lnTo>
                  <a:lnTo>
                    <a:pt x="2456002" y="36830"/>
                  </a:lnTo>
                  <a:lnTo>
                    <a:pt x="2458618" y="35560"/>
                  </a:lnTo>
                  <a:lnTo>
                    <a:pt x="2455087" y="36830"/>
                  </a:lnTo>
                  <a:lnTo>
                    <a:pt x="2454427" y="35560"/>
                  </a:lnTo>
                  <a:lnTo>
                    <a:pt x="2451417" y="32778"/>
                  </a:lnTo>
                  <a:lnTo>
                    <a:pt x="2451417" y="62230"/>
                  </a:lnTo>
                  <a:lnTo>
                    <a:pt x="2449665" y="62598"/>
                  </a:lnTo>
                  <a:lnTo>
                    <a:pt x="2451087" y="59690"/>
                  </a:lnTo>
                  <a:lnTo>
                    <a:pt x="2449779" y="59690"/>
                  </a:lnTo>
                  <a:lnTo>
                    <a:pt x="2449842" y="59270"/>
                  </a:lnTo>
                  <a:lnTo>
                    <a:pt x="2451150" y="59690"/>
                  </a:lnTo>
                  <a:lnTo>
                    <a:pt x="2451417" y="62230"/>
                  </a:lnTo>
                  <a:lnTo>
                    <a:pt x="2451417" y="32778"/>
                  </a:lnTo>
                  <a:lnTo>
                    <a:pt x="2415959" y="0"/>
                  </a:lnTo>
                  <a:lnTo>
                    <a:pt x="2431008" y="41910"/>
                  </a:lnTo>
                  <a:lnTo>
                    <a:pt x="2431224" y="41910"/>
                  </a:lnTo>
                  <a:lnTo>
                    <a:pt x="2431402" y="41910"/>
                  </a:lnTo>
                  <a:lnTo>
                    <a:pt x="2432202" y="43180"/>
                  </a:lnTo>
                  <a:lnTo>
                    <a:pt x="2430996" y="43180"/>
                  </a:lnTo>
                  <a:lnTo>
                    <a:pt x="2431224" y="41910"/>
                  </a:lnTo>
                  <a:lnTo>
                    <a:pt x="2430907" y="43180"/>
                  </a:lnTo>
                  <a:lnTo>
                    <a:pt x="2429446" y="44450"/>
                  </a:lnTo>
                  <a:lnTo>
                    <a:pt x="2428570" y="45720"/>
                  </a:lnTo>
                  <a:lnTo>
                    <a:pt x="2432672" y="44450"/>
                  </a:lnTo>
                  <a:lnTo>
                    <a:pt x="2433764" y="46990"/>
                  </a:lnTo>
                  <a:lnTo>
                    <a:pt x="2436355" y="48260"/>
                  </a:lnTo>
                  <a:lnTo>
                    <a:pt x="2432545" y="49530"/>
                  </a:lnTo>
                  <a:lnTo>
                    <a:pt x="2431491" y="46990"/>
                  </a:lnTo>
                  <a:lnTo>
                    <a:pt x="2431046" y="47142"/>
                  </a:lnTo>
                  <a:lnTo>
                    <a:pt x="2431250" y="50800"/>
                  </a:lnTo>
                  <a:lnTo>
                    <a:pt x="2433967" y="49530"/>
                  </a:lnTo>
                  <a:lnTo>
                    <a:pt x="2431618" y="50800"/>
                  </a:lnTo>
                  <a:lnTo>
                    <a:pt x="2432862" y="50800"/>
                  </a:lnTo>
                  <a:lnTo>
                    <a:pt x="2429522" y="52070"/>
                  </a:lnTo>
                  <a:lnTo>
                    <a:pt x="2434653" y="50800"/>
                  </a:lnTo>
                  <a:lnTo>
                    <a:pt x="2430462" y="52070"/>
                  </a:lnTo>
                  <a:lnTo>
                    <a:pt x="2433675" y="53340"/>
                  </a:lnTo>
                  <a:lnTo>
                    <a:pt x="2431300" y="54610"/>
                  </a:lnTo>
                  <a:lnTo>
                    <a:pt x="2428925" y="54610"/>
                  </a:lnTo>
                  <a:lnTo>
                    <a:pt x="2430627" y="55880"/>
                  </a:lnTo>
                  <a:lnTo>
                    <a:pt x="2430361" y="56108"/>
                  </a:lnTo>
                  <a:lnTo>
                    <a:pt x="2431034" y="55880"/>
                  </a:lnTo>
                  <a:lnTo>
                    <a:pt x="2433282" y="55880"/>
                  </a:lnTo>
                  <a:lnTo>
                    <a:pt x="2434552" y="58420"/>
                  </a:lnTo>
                  <a:lnTo>
                    <a:pt x="2430513" y="57150"/>
                  </a:lnTo>
                  <a:lnTo>
                    <a:pt x="2428608" y="58420"/>
                  </a:lnTo>
                  <a:lnTo>
                    <a:pt x="2429738" y="59690"/>
                  </a:lnTo>
                  <a:lnTo>
                    <a:pt x="2433358" y="60960"/>
                  </a:lnTo>
                  <a:lnTo>
                    <a:pt x="2433294" y="62230"/>
                  </a:lnTo>
                  <a:lnTo>
                    <a:pt x="2431631" y="62230"/>
                  </a:lnTo>
                  <a:lnTo>
                    <a:pt x="2434806" y="63500"/>
                  </a:lnTo>
                  <a:lnTo>
                    <a:pt x="2432189" y="65976"/>
                  </a:lnTo>
                  <a:lnTo>
                    <a:pt x="2432545" y="68135"/>
                  </a:lnTo>
                  <a:lnTo>
                    <a:pt x="2433345" y="67805"/>
                  </a:lnTo>
                  <a:lnTo>
                    <a:pt x="2434247" y="67564"/>
                  </a:lnTo>
                  <a:lnTo>
                    <a:pt x="2435136" y="67360"/>
                  </a:lnTo>
                  <a:lnTo>
                    <a:pt x="2433066" y="67716"/>
                  </a:lnTo>
                  <a:lnTo>
                    <a:pt x="2432253" y="66090"/>
                  </a:lnTo>
                  <a:lnTo>
                    <a:pt x="2436114" y="67310"/>
                  </a:lnTo>
                  <a:lnTo>
                    <a:pt x="2435466" y="67310"/>
                  </a:lnTo>
                  <a:lnTo>
                    <a:pt x="2435161" y="68580"/>
                  </a:lnTo>
                  <a:lnTo>
                    <a:pt x="2437079" y="67310"/>
                  </a:lnTo>
                  <a:lnTo>
                    <a:pt x="2440444" y="67310"/>
                  </a:lnTo>
                  <a:lnTo>
                    <a:pt x="2440571" y="68580"/>
                  </a:lnTo>
                  <a:lnTo>
                    <a:pt x="2442997" y="68580"/>
                  </a:lnTo>
                  <a:lnTo>
                    <a:pt x="2441016" y="69596"/>
                  </a:lnTo>
                  <a:lnTo>
                    <a:pt x="2441016" y="101600"/>
                  </a:lnTo>
                  <a:lnTo>
                    <a:pt x="2440482" y="102870"/>
                  </a:lnTo>
                  <a:lnTo>
                    <a:pt x="2439759" y="102870"/>
                  </a:lnTo>
                  <a:lnTo>
                    <a:pt x="2439733" y="101600"/>
                  </a:lnTo>
                  <a:lnTo>
                    <a:pt x="2441016" y="101600"/>
                  </a:lnTo>
                  <a:lnTo>
                    <a:pt x="2441016" y="69596"/>
                  </a:lnTo>
                  <a:lnTo>
                    <a:pt x="2440495" y="69850"/>
                  </a:lnTo>
                  <a:lnTo>
                    <a:pt x="2440533" y="68580"/>
                  </a:lnTo>
                  <a:lnTo>
                    <a:pt x="2440305" y="68580"/>
                  </a:lnTo>
                  <a:lnTo>
                    <a:pt x="2440305" y="72390"/>
                  </a:lnTo>
                  <a:lnTo>
                    <a:pt x="2439378" y="73660"/>
                  </a:lnTo>
                  <a:lnTo>
                    <a:pt x="2435860" y="73660"/>
                  </a:lnTo>
                  <a:lnTo>
                    <a:pt x="2436558" y="72390"/>
                  </a:lnTo>
                  <a:lnTo>
                    <a:pt x="2437714" y="70294"/>
                  </a:lnTo>
                  <a:lnTo>
                    <a:pt x="2440305" y="72390"/>
                  </a:lnTo>
                  <a:lnTo>
                    <a:pt x="2440305" y="68580"/>
                  </a:lnTo>
                  <a:lnTo>
                    <a:pt x="2438717" y="68580"/>
                  </a:lnTo>
                  <a:lnTo>
                    <a:pt x="2439886" y="69850"/>
                  </a:lnTo>
                  <a:lnTo>
                    <a:pt x="2437955" y="69850"/>
                  </a:lnTo>
                  <a:lnTo>
                    <a:pt x="2437155" y="69850"/>
                  </a:lnTo>
                  <a:lnTo>
                    <a:pt x="2437561" y="70180"/>
                  </a:lnTo>
                  <a:lnTo>
                    <a:pt x="2434933" y="72390"/>
                  </a:lnTo>
                  <a:lnTo>
                    <a:pt x="2436126" y="69850"/>
                  </a:lnTo>
                  <a:lnTo>
                    <a:pt x="2430653" y="72390"/>
                  </a:lnTo>
                  <a:lnTo>
                    <a:pt x="2436076" y="68808"/>
                  </a:lnTo>
                  <a:lnTo>
                    <a:pt x="2436838" y="69545"/>
                  </a:lnTo>
                  <a:lnTo>
                    <a:pt x="2438527" y="68580"/>
                  </a:lnTo>
                  <a:lnTo>
                    <a:pt x="2436431" y="68580"/>
                  </a:lnTo>
                  <a:lnTo>
                    <a:pt x="2435834" y="68580"/>
                  </a:lnTo>
                  <a:lnTo>
                    <a:pt x="2436025" y="68757"/>
                  </a:lnTo>
                  <a:lnTo>
                    <a:pt x="2430551" y="71120"/>
                  </a:lnTo>
                  <a:lnTo>
                    <a:pt x="2429738" y="73660"/>
                  </a:lnTo>
                  <a:lnTo>
                    <a:pt x="2432596" y="73660"/>
                  </a:lnTo>
                  <a:lnTo>
                    <a:pt x="2431758" y="76200"/>
                  </a:lnTo>
                  <a:lnTo>
                    <a:pt x="2433777" y="77470"/>
                  </a:lnTo>
                  <a:lnTo>
                    <a:pt x="2434653" y="76200"/>
                  </a:lnTo>
                  <a:lnTo>
                    <a:pt x="2436660" y="76200"/>
                  </a:lnTo>
                  <a:lnTo>
                    <a:pt x="2440495" y="80010"/>
                  </a:lnTo>
                  <a:lnTo>
                    <a:pt x="2427973" y="80010"/>
                  </a:lnTo>
                  <a:lnTo>
                    <a:pt x="2432913" y="82550"/>
                  </a:lnTo>
                  <a:lnTo>
                    <a:pt x="2435326" y="83820"/>
                  </a:lnTo>
                  <a:lnTo>
                    <a:pt x="2439835" y="82550"/>
                  </a:lnTo>
                  <a:lnTo>
                    <a:pt x="2437612" y="85090"/>
                  </a:lnTo>
                  <a:lnTo>
                    <a:pt x="2433561" y="85090"/>
                  </a:lnTo>
                  <a:lnTo>
                    <a:pt x="2433358" y="87630"/>
                  </a:lnTo>
                  <a:lnTo>
                    <a:pt x="2439428" y="86360"/>
                  </a:lnTo>
                  <a:lnTo>
                    <a:pt x="2439365" y="99060"/>
                  </a:lnTo>
                  <a:lnTo>
                    <a:pt x="2439085" y="97790"/>
                  </a:lnTo>
                  <a:lnTo>
                    <a:pt x="2439365" y="99060"/>
                  </a:lnTo>
                  <a:lnTo>
                    <a:pt x="2439365" y="86436"/>
                  </a:lnTo>
                  <a:lnTo>
                    <a:pt x="2436952" y="88900"/>
                  </a:lnTo>
                  <a:lnTo>
                    <a:pt x="2437371" y="88900"/>
                  </a:lnTo>
                  <a:lnTo>
                    <a:pt x="2437473" y="90170"/>
                  </a:lnTo>
                  <a:lnTo>
                    <a:pt x="2433942" y="90170"/>
                  </a:lnTo>
                  <a:lnTo>
                    <a:pt x="2434717" y="92710"/>
                  </a:lnTo>
                  <a:lnTo>
                    <a:pt x="2437498" y="96520"/>
                  </a:lnTo>
                  <a:lnTo>
                    <a:pt x="2438387" y="99060"/>
                  </a:lnTo>
                  <a:lnTo>
                    <a:pt x="2435136" y="99060"/>
                  </a:lnTo>
                  <a:lnTo>
                    <a:pt x="2437180" y="102870"/>
                  </a:lnTo>
                  <a:lnTo>
                    <a:pt x="2435288" y="107950"/>
                  </a:lnTo>
                  <a:lnTo>
                    <a:pt x="2433447" y="111760"/>
                  </a:lnTo>
                  <a:lnTo>
                    <a:pt x="2436596" y="113030"/>
                  </a:lnTo>
                  <a:lnTo>
                    <a:pt x="2437854" y="114300"/>
                  </a:lnTo>
                  <a:lnTo>
                    <a:pt x="2438133" y="114300"/>
                  </a:lnTo>
                  <a:lnTo>
                    <a:pt x="2436418" y="115404"/>
                  </a:lnTo>
                  <a:lnTo>
                    <a:pt x="2437981" y="116840"/>
                  </a:lnTo>
                  <a:lnTo>
                    <a:pt x="2441333" y="121920"/>
                  </a:lnTo>
                  <a:lnTo>
                    <a:pt x="2438235" y="124460"/>
                  </a:lnTo>
                  <a:lnTo>
                    <a:pt x="2437282" y="124460"/>
                  </a:lnTo>
                  <a:lnTo>
                    <a:pt x="2436177" y="127000"/>
                  </a:lnTo>
                  <a:lnTo>
                    <a:pt x="2443746" y="125730"/>
                  </a:lnTo>
                  <a:lnTo>
                    <a:pt x="2441016" y="128270"/>
                  </a:lnTo>
                  <a:lnTo>
                    <a:pt x="2440457" y="128270"/>
                  </a:lnTo>
                  <a:lnTo>
                    <a:pt x="2439416" y="133350"/>
                  </a:lnTo>
                  <a:lnTo>
                    <a:pt x="2442553" y="137160"/>
                  </a:lnTo>
                  <a:lnTo>
                    <a:pt x="2438146" y="140970"/>
                  </a:lnTo>
                  <a:lnTo>
                    <a:pt x="2442603" y="142240"/>
                  </a:lnTo>
                  <a:lnTo>
                    <a:pt x="2436469" y="146050"/>
                  </a:lnTo>
                  <a:lnTo>
                    <a:pt x="2442641" y="146050"/>
                  </a:lnTo>
                  <a:lnTo>
                    <a:pt x="2439759" y="148590"/>
                  </a:lnTo>
                  <a:lnTo>
                    <a:pt x="2438616" y="148590"/>
                  </a:lnTo>
                  <a:lnTo>
                    <a:pt x="2436787" y="152400"/>
                  </a:lnTo>
                  <a:lnTo>
                    <a:pt x="2436558" y="153670"/>
                  </a:lnTo>
                  <a:lnTo>
                    <a:pt x="2440724" y="153670"/>
                  </a:lnTo>
                  <a:lnTo>
                    <a:pt x="2441448" y="154940"/>
                  </a:lnTo>
                  <a:lnTo>
                    <a:pt x="2438235" y="154940"/>
                  </a:lnTo>
                  <a:lnTo>
                    <a:pt x="2441727" y="156210"/>
                  </a:lnTo>
                  <a:lnTo>
                    <a:pt x="2437917" y="157480"/>
                  </a:lnTo>
                  <a:lnTo>
                    <a:pt x="2438806" y="158750"/>
                  </a:lnTo>
                  <a:lnTo>
                    <a:pt x="2438895" y="158102"/>
                  </a:lnTo>
                  <a:lnTo>
                    <a:pt x="2439200" y="158191"/>
                  </a:lnTo>
                  <a:lnTo>
                    <a:pt x="2438920" y="157886"/>
                  </a:lnTo>
                  <a:lnTo>
                    <a:pt x="2438984" y="157480"/>
                  </a:lnTo>
                  <a:lnTo>
                    <a:pt x="2441130" y="157480"/>
                  </a:lnTo>
                  <a:lnTo>
                    <a:pt x="2442692" y="158750"/>
                  </a:lnTo>
                  <a:lnTo>
                    <a:pt x="2439136" y="161290"/>
                  </a:lnTo>
                  <a:lnTo>
                    <a:pt x="2437485" y="162560"/>
                  </a:lnTo>
                  <a:lnTo>
                    <a:pt x="2440140" y="165963"/>
                  </a:lnTo>
                  <a:lnTo>
                    <a:pt x="2441219" y="166370"/>
                  </a:lnTo>
                  <a:lnTo>
                    <a:pt x="2440330" y="166204"/>
                  </a:lnTo>
                  <a:lnTo>
                    <a:pt x="2440457" y="166370"/>
                  </a:lnTo>
                  <a:lnTo>
                    <a:pt x="2439149" y="166370"/>
                  </a:lnTo>
                  <a:lnTo>
                    <a:pt x="2438984" y="165950"/>
                  </a:lnTo>
                  <a:lnTo>
                    <a:pt x="2434425" y="165100"/>
                  </a:lnTo>
                  <a:lnTo>
                    <a:pt x="2437549" y="167640"/>
                  </a:lnTo>
                  <a:lnTo>
                    <a:pt x="2440140" y="167640"/>
                  </a:lnTo>
                  <a:lnTo>
                    <a:pt x="2438260" y="168910"/>
                  </a:lnTo>
                  <a:lnTo>
                    <a:pt x="2438362" y="171450"/>
                  </a:lnTo>
                  <a:lnTo>
                    <a:pt x="2439289" y="172720"/>
                  </a:lnTo>
                  <a:lnTo>
                    <a:pt x="2437028" y="172720"/>
                  </a:lnTo>
                  <a:lnTo>
                    <a:pt x="2436647" y="175260"/>
                  </a:lnTo>
                  <a:lnTo>
                    <a:pt x="2438463" y="179070"/>
                  </a:lnTo>
                  <a:lnTo>
                    <a:pt x="2438628" y="182880"/>
                  </a:lnTo>
                  <a:lnTo>
                    <a:pt x="2439593" y="181610"/>
                  </a:lnTo>
                  <a:lnTo>
                    <a:pt x="2441727" y="181610"/>
                  </a:lnTo>
                  <a:lnTo>
                    <a:pt x="2443454" y="181610"/>
                  </a:lnTo>
                  <a:lnTo>
                    <a:pt x="2443797" y="182600"/>
                  </a:lnTo>
                  <a:lnTo>
                    <a:pt x="2444381" y="182880"/>
                  </a:lnTo>
                  <a:lnTo>
                    <a:pt x="2444051" y="184150"/>
                  </a:lnTo>
                  <a:lnTo>
                    <a:pt x="2440546" y="184150"/>
                  </a:lnTo>
                  <a:lnTo>
                    <a:pt x="2439403" y="182880"/>
                  </a:lnTo>
                  <a:lnTo>
                    <a:pt x="2440673" y="185420"/>
                  </a:lnTo>
                  <a:lnTo>
                    <a:pt x="2439962" y="185420"/>
                  </a:lnTo>
                  <a:lnTo>
                    <a:pt x="2434539" y="187960"/>
                  </a:lnTo>
                  <a:lnTo>
                    <a:pt x="2437244" y="187960"/>
                  </a:lnTo>
                  <a:lnTo>
                    <a:pt x="2437371" y="191770"/>
                  </a:lnTo>
                  <a:lnTo>
                    <a:pt x="2438616" y="193040"/>
                  </a:lnTo>
                  <a:lnTo>
                    <a:pt x="2438908" y="196850"/>
                  </a:lnTo>
                  <a:lnTo>
                    <a:pt x="2441854" y="196850"/>
                  </a:lnTo>
                  <a:lnTo>
                    <a:pt x="2441257" y="198120"/>
                  </a:lnTo>
                  <a:lnTo>
                    <a:pt x="2443670" y="198120"/>
                  </a:lnTo>
                  <a:lnTo>
                    <a:pt x="2442819" y="200660"/>
                  </a:lnTo>
                  <a:lnTo>
                    <a:pt x="2440609" y="203200"/>
                  </a:lnTo>
                  <a:lnTo>
                    <a:pt x="2440978" y="205740"/>
                  </a:lnTo>
                  <a:lnTo>
                    <a:pt x="2442527" y="207010"/>
                  </a:lnTo>
                  <a:lnTo>
                    <a:pt x="2443505" y="205740"/>
                  </a:lnTo>
                  <a:lnTo>
                    <a:pt x="2445270" y="207010"/>
                  </a:lnTo>
                  <a:lnTo>
                    <a:pt x="2442616" y="207010"/>
                  </a:lnTo>
                  <a:lnTo>
                    <a:pt x="2442972" y="209550"/>
                  </a:lnTo>
                  <a:lnTo>
                    <a:pt x="2440978" y="208280"/>
                  </a:lnTo>
                  <a:lnTo>
                    <a:pt x="2441549" y="210820"/>
                  </a:lnTo>
                  <a:lnTo>
                    <a:pt x="2441689" y="212090"/>
                  </a:lnTo>
                  <a:lnTo>
                    <a:pt x="2444038" y="215900"/>
                  </a:lnTo>
                  <a:lnTo>
                    <a:pt x="2445131" y="215900"/>
                  </a:lnTo>
                  <a:lnTo>
                    <a:pt x="2445575" y="214630"/>
                  </a:lnTo>
                  <a:lnTo>
                    <a:pt x="2446502" y="214630"/>
                  </a:lnTo>
                  <a:lnTo>
                    <a:pt x="2446985" y="215900"/>
                  </a:lnTo>
                  <a:lnTo>
                    <a:pt x="2445435" y="217170"/>
                  </a:lnTo>
                  <a:lnTo>
                    <a:pt x="2444153" y="217170"/>
                  </a:lnTo>
                  <a:lnTo>
                    <a:pt x="2443873" y="215900"/>
                  </a:lnTo>
                  <a:lnTo>
                    <a:pt x="2444089" y="217170"/>
                  </a:lnTo>
                  <a:lnTo>
                    <a:pt x="2444534" y="219710"/>
                  </a:lnTo>
                  <a:lnTo>
                    <a:pt x="2442387" y="223520"/>
                  </a:lnTo>
                  <a:lnTo>
                    <a:pt x="2440533" y="227330"/>
                  </a:lnTo>
                  <a:lnTo>
                    <a:pt x="2442070" y="229870"/>
                  </a:lnTo>
                  <a:lnTo>
                    <a:pt x="2441791" y="229870"/>
                  </a:lnTo>
                  <a:lnTo>
                    <a:pt x="2444826" y="233680"/>
                  </a:lnTo>
                  <a:lnTo>
                    <a:pt x="2444407" y="234950"/>
                  </a:lnTo>
                  <a:lnTo>
                    <a:pt x="2442756" y="232410"/>
                  </a:lnTo>
                  <a:lnTo>
                    <a:pt x="2441143" y="233680"/>
                  </a:lnTo>
                  <a:lnTo>
                    <a:pt x="2445728" y="237490"/>
                  </a:lnTo>
                  <a:lnTo>
                    <a:pt x="2440698" y="240030"/>
                  </a:lnTo>
                  <a:lnTo>
                    <a:pt x="2443772" y="242570"/>
                  </a:lnTo>
                  <a:lnTo>
                    <a:pt x="2435974" y="245110"/>
                  </a:lnTo>
                  <a:lnTo>
                    <a:pt x="2444496" y="251460"/>
                  </a:lnTo>
                  <a:lnTo>
                    <a:pt x="2439517" y="255270"/>
                  </a:lnTo>
                  <a:lnTo>
                    <a:pt x="2441575" y="255270"/>
                  </a:lnTo>
                  <a:lnTo>
                    <a:pt x="2443226" y="255270"/>
                  </a:lnTo>
                  <a:lnTo>
                    <a:pt x="2442006" y="255803"/>
                  </a:lnTo>
                  <a:lnTo>
                    <a:pt x="2442603" y="256540"/>
                  </a:lnTo>
                  <a:lnTo>
                    <a:pt x="2444927" y="262890"/>
                  </a:lnTo>
                  <a:lnTo>
                    <a:pt x="2440203" y="271780"/>
                  </a:lnTo>
                  <a:lnTo>
                    <a:pt x="2438501" y="278130"/>
                  </a:lnTo>
                  <a:lnTo>
                    <a:pt x="2438006" y="281940"/>
                  </a:lnTo>
                  <a:lnTo>
                    <a:pt x="2448141" y="280670"/>
                  </a:lnTo>
                  <a:lnTo>
                    <a:pt x="2443696" y="283210"/>
                  </a:lnTo>
                  <a:lnTo>
                    <a:pt x="2440241" y="283210"/>
                  </a:lnTo>
                  <a:lnTo>
                    <a:pt x="2444394" y="288290"/>
                  </a:lnTo>
                  <a:lnTo>
                    <a:pt x="2440101" y="293370"/>
                  </a:lnTo>
                  <a:lnTo>
                    <a:pt x="2443619" y="299720"/>
                  </a:lnTo>
                  <a:lnTo>
                    <a:pt x="2442819" y="298450"/>
                  </a:lnTo>
                  <a:lnTo>
                    <a:pt x="2441791" y="298450"/>
                  </a:lnTo>
                  <a:lnTo>
                    <a:pt x="2439289" y="299720"/>
                  </a:lnTo>
                  <a:lnTo>
                    <a:pt x="2441676" y="302260"/>
                  </a:lnTo>
                  <a:lnTo>
                    <a:pt x="2441879" y="302260"/>
                  </a:lnTo>
                  <a:lnTo>
                    <a:pt x="2443734" y="302260"/>
                  </a:lnTo>
                  <a:lnTo>
                    <a:pt x="2458796" y="302260"/>
                  </a:lnTo>
                  <a:lnTo>
                    <a:pt x="2462136" y="300990"/>
                  </a:lnTo>
                  <a:lnTo>
                    <a:pt x="2460587" y="303530"/>
                  </a:lnTo>
                  <a:lnTo>
                    <a:pt x="2461844" y="303530"/>
                  </a:lnTo>
                  <a:lnTo>
                    <a:pt x="2468664" y="302260"/>
                  </a:lnTo>
                  <a:lnTo>
                    <a:pt x="2464803" y="300990"/>
                  </a:lnTo>
                  <a:lnTo>
                    <a:pt x="2460942" y="299720"/>
                  </a:lnTo>
                  <a:lnTo>
                    <a:pt x="2464905" y="298450"/>
                  </a:lnTo>
                  <a:lnTo>
                    <a:pt x="2465298" y="298450"/>
                  </a:lnTo>
                  <a:lnTo>
                    <a:pt x="2467610" y="297180"/>
                  </a:lnTo>
                  <a:lnTo>
                    <a:pt x="2462720" y="294640"/>
                  </a:lnTo>
                  <a:lnTo>
                    <a:pt x="2463203" y="293370"/>
                  </a:lnTo>
                  <a:lnTo>
                    <a:pt x="2464231" y="293370"/>
                  </a:lnTo>
                  <a:lnTo>
                    <a:pt x="2460764" y="290830"/>
                  </a:lnTo>
                  <a:lnTo>
                    <a:pt x="2459621" y="288290"/>
                  </a:lnTo>
                  <a:lnTo>
                    <a:pt x="2458656" y="287020"/>
                  </a:lnTo>
                  <a:lnTo>
                    <a:pt x="2462758" y="287020"/>
                  </a:lnTo>
                  <a:lnTo>
                    <a:pt x="2462377" y="285750"/>
                  </a:lnTo>
                  <a:lnTo>
                    <a:pt x="2458415" y="287020"/>
                  </a:lnTo>
                  <a:lnTo>
                    <a:pt x="2457653" y="285750"/>
                  </a:lnTo>
                  <a:lnTo>
                    <a:pt x="2459126" y="284480"/>
                  </a:lnTo>
                  <a:lnTo>
                    <a:pt x="2460396" y="283210"/>
                  </a:lnTo>
                  <a:lnTo>
                    <a:pt x="2463266" y="283210"/>
                  </a:lnTo>
                  <a:lnTo>
                    <a:pt x="2463444" y="284480"/>
                  </a:lnTo>
                  <a:lnTo>
                    <a:pt x="2467165" y="284480"/>
                  </a:lnTo>
                  <a:lnTo>
                    <a:pt x="2463304" y="283210"/>
                  </a:lnTo>
                  <a:lnTo>
                    <a:pt x="2463965" y="281940"/>
                  </a:lnTo>
                  <a:lnTo>
                    <a:pt x="2465590" y="281940"/>
                  </a:lnTo>
                  <a:lnTo>
                    <a:pt x="2465324" y="280670"/>
                  </a:lnTo>
                  <a:lnTo>
                    <a:pt x="2465057" y="279400"/>
                  </a:lnTo>
                  <a:lnTo>
                    <a:pt x="2460942" y="279400"/>
                  </a:lnTo>
                  <a:lnTo>
                    <a:pt x="2461145" y="276860"/>
                  </a:lnTo>
                  <a:lnTo>
                    <a:pt x="2461234" y="275590"/>
                  </a:lnTo>
                  <a:lnTo>
                    <a:pt x="2460002" y="276860"/>
                  </a:lnTo>
                  <a:lnTo>
                    <a:pt x="2455926" y="274320"/>
                  </a:lnTo>
                  <a:lnTo>
                    <a:pt x="2462301" y="275590"/>
                  </a:lnTo>
                  <a:lnTo>
                    <a:pt x="2460764" y="274320"/>
                  </a:lnTo>
                  <a:lnTo>
                    <a:pt x="2459240" y="273050"/>
                  </a:lnTo>
                  <a:lnTo>
                    <a:pt x="2463381" y="273050"/>
                  </a:lnTo>
                  <a:lnTo>
                    <a:pt x="2462365" y="271780"/>
                  </a:lnTo>
                  <a:lnTo>
                    <a:pt x="2459317" y="269240"/>
                  </a:lnTo>
                  <a:lnTo>
                    <a:pt x="2458516" y="266712"/>
                  </a:lnTo>
                  <a:lnTo>
                    <a:pt x="2458555" y="264160"/>
                  </a:lnTo>
                  <a:lnTo>
                    <a:pt x="2466581" y="264160"/>
                  </a:lnTo>
                  <a:lnTo>
                    <a:pt x="2460485" y="259080"/>
                  </a:lnTo>
                  <a:lnTo>
                    <a:pt x="2466670" y="256540"/>
                  </a:lnTo>
                  <a:lnTo>
                    <a:pt x="2463647" y="252730"/>
                  </a:lnTo>
                  <a:lnTo>
                    <a:pt x="2467813" y="248920"/>
                  </a:lnTo>
                  <a:lnTo>
                    <a:pt x="2467445" y="246380"/>
                  </a:lnTo>
                  <a:lnTo>
                    <a:pt x="2467267" y="245110"/>
                  </a:lnTo>
                  <a:lnTo>
                    <a:pt x="2461056" y="246380"/>
                  </a:lnTo>
                  <a:lnTo>
                    <a:pt x="2467064" y="243840"/>
                  </a:lnTo>
                  <a:lnTo>
                    <a:pt x="2460650" y="243840"/>
                  </a:lnTo>
                  <a:lnTo>
                    <a:pt x="2460218" y="242570"/>
                  </a:lnTo>
                  <a:lnTo>
                    <a:pt x="2460726" y="242570"/>
                  </a:lnTo>
                  <a:lnTo>
                    <a:pt x="2461882" y="241782"/>
                  </a:lnTo>
                  <a:lnTo>
                    <a:pt x="2464409" y="243243"/>
                  </a:lnTo>
                  <a:lnTo>
                    <a:pt x="2464066" y="241769"/>
                  </a:lnTo>
                  <a:lnTo>
                    <a:pt x="2463762" y="240499"/>
                  </a:lnTo>
                  <a:lnTo>
                    <a:pt x="2466289" y="238760"/>
                  </a:lnTo>
                  <a:lnTo>
                    <a:pt x="2465895" y="240030"/>
                  </a:lnTo>
                  <a:lnTo>
                    <a:pt x="2467318" y="240030"/>
                  </a:lnTo>
                  <a:lnTo>
                    <a:pt x="2467533" y="238760"/>
                  </a:lnTo>
                  <a:lnTo>
                    <a:pt x="2467737" y="237490"/>
                  </a:lnTo>
                  <a:lnTo>
                    <a:pt x="2470010" y="238760"/>
                  </a:lnTo>
                  <a:lnTo>
                    <a:pt x="2471661" y="23749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3428549" y="3856792"/>
              <a:ext cx="2472690" cy="2775585"/>
            </a:xfrm>
            <a:custGeom>
              <a:avLst/>
              <a:gdLst/>
              <a:ahLst/>
              <a:cxnLst/>
              <a:rect l="l" t="t" r="r" b="b"/>
              <a:pathLst>
                <a:path w="2472690" h="2775584">
                  <a:moveTo>
                    <a:pt x="3835" y="2762313"/>
                  </a:moveTo>
                  <a:lnTo>
                    <a:pt x="393" y="2762313"/>
                  </a:lnTo>
                  <a:lnTo>
                    <a:pt x="0" y="2775013"/>
                  </a:lnTo>
                  <a:lnTo>
                    <a:pt x="3835" y="2762313"/>
                  </a:lnTo>
                  <a:close/>
                </a:path>
                <a:path w="2472690" h="2775584">
                  <a:moveTo>
                    <a:pt x="720572" y="2406713"/>
                  </a:moveTo>
                  <a:lnTo>
                    <a:pt x="716521" y="2406713"/>
                  </a:lnTo>
                  <a:lnTo>
                    <a:pt x="716978" y="2415413"/>
                  </a:lnTo>
                  <a:lnTo>
                    <a:pt x="719848" y="2409418"/>
                  </a:lnTo>
                  <a:lnTo>
                    <a:pt x="720572" y="2406713"/>
                  </a:lnTo>
                  <a:close/>
                </a:path>
                <a:path w="2472690" h="2775584">
                  <a:moveTo>
                    <a:pt x="804443" y="2343213"/>
                  </a:moveTo>
                  <a:lnTo>
                    <a:pt x="801204" y="2343213"/>
                  </a:lnTo>
                  <a:lnTo>
                    <a:pt x="801243" y="2347214"/>
                  </a:lnTo>
                  <a:lnTo>
                    <a:pt x="804443" y="2343213"/>
                  </a:lnTo>
                  <a:close/>
                </a:path>
                <a:path w="2472690" h="2775584">
                  <a:moveTo>
                    <a:pt x="1328712" y="1936813"/>
                  </a:moveTo>
                  <a:lnTo>
                    <a:pt x="1324622" y="1945132"/>
                  </a:lnTo>
                  <a:lnTo>
                    <a:pt x="1323390" y="1949513"/>
                  </a:lnTo>
                  <a:lnTo>
                    <a:pt x="1325626" y="1949513"/>
                  </a:lnTo>
                  <a:lnTo>
                    <a:pt x="1328712" y="1936813"/>
                  </a:lnTo>
                  <a:close/>
                </a:path>
                <a:path w="2472690" h="2775584">
                  <a:moveTo>
                    <a:pt x="1406245" y="1822513"/>
                  </a:moveTo>
                  <a:lnTo>
                    <a:pt x="1402486" y="1835213"/>
                  </a:lnTo>
                  <a:lnTo>
                    <a:pt x="1402854" y="1834680"/>
                  </a:lnTo>
                  <a:lnTo>
                    <a:pt x="1406245" y="1822513"/>
                  </a:lnTo>
                  <a:close/>
                </a:path>
                <a:path w="2472690" h="2775584">
                  <a:moveTo>
                    <a:pt x="1434592" y="1797113"/>
                  </a:moveTo>
                  <a:lnTo>
                    <a:pt x="1423022" y="1809813"/>
                  </a:lnTo>
                  <a:lnTo>
                    <a:pt x="1425689" y="1809813"/>
                  </a:lnTo>
                  <a:lnTo>
                    <a:pt x="1434592" y="1797113"/>
                  </a:lnTo>
                  <a:close/>
                </a:path>
                <a:path w="2472690" h="2775584">
                  <a:moveTo>
                    <a:pt x="1449451" y="1784413"/>
                  </a:moveTo>
                  <a:lnTo>
                    <a:pt x="1447901" y="1784413"/>
                  </a:lnTo>
                  <a:lnTo>
                    <a:pt x="1444586" y="1791081"/>
                  </a:lnTo>
                  <a:lnTo>
                    <a:pt x="1449451" y="1784413"/>
                  </a:lnTo>
                  <a:close/>
                </a:path>
                <a:path w="2472690" h="2775584">
                  <a:moveTo>
                    <a:pt x="1465795" y="1766519"/>
                  </a:moveTo>
                  <a:lnTo>
                    <a:pt x="1465453" y="1764233"/>
                  </a:lnTo>
                  <a:lnTo>
                    <a:pt x="1460665" y="1767090"/>
                  </a:lnTo>
                  <a:lnTo>
                    <a:pt x="1463344" y="1766697"/>
                  </a:lnTo>
                  <a:lnTo>
                    <a:pt x="1461046" y="1771142"/>
                  </a:lnTo>
                  <a:lnTo>
                    <a:pt x="1459496" y="1774863"/>
                  </a:lnTo>
                  <a:lnTo>
                    <a:pt x="1464411" y="1772310"/>
                  </a:lnTo>
                  <a:lnTo>
                    <a:pt x="1464525" y="1770392"/>
                  </a:lnTo>
                  <a:lnTo>
                    <a:pt x="1465795" y="1766519"/>
                  </a:lnTo>
                  <a:close/>
                </a:path>
                <a:path w="2472690" h="2775584">
                  <a:moveTo>
                    <a:pt x="1798332" y="1350022"/>
                  </a:moveTo>
                  <a:lnTo>
                    <a:pt x="1795183" y="1353794"/>
                  </a:lnTo>
                  <a:lnTo>
                    <a:pt x="1795665" y="1353502"/>
                  </a:lnTo>
                  <a:lnTo>
                    <a:pt x="1796199" y="1353045"/>
                  </a:lnTo>
                  <a:lnTo>
                    <a:pt x="1796694" y="1352664"/>
                  </a:lnTo>
                  <a:lnTo>
                    <a:pt x="1797202" y="1351838"/>
                  </a:lnTo>
                  <a:lnTo>
                    <a:pt x="1797812" y="1350886"/>
                  </a:lnTo>
                  <a:lnTo>
                    <a:pt x="1798332" y="1350022"/>
                  </a:lnTo>
                  <a:close/>
                </a:path>
                <a:path w="2472690" h="2775584">
                  <a:moveTo>
                    <a:pt x="1843049" y="1301813"/>
                  </a:moveTo>
                  <a:lnTo>
                    <a:pt x="1843024" y="1290916"/>
                  </a:lnTo>
                  <a:lnTo>
                    <a:pt x="1837715" y="1301813"/>
                  </a:lnTo>
                  <a:lnTo>
                    <a:pt x="1843049" y="1301813"/>
                  </a:lnTo>
                  <a:close/>
                </a:path>
                <a:path w="2472690" h="2775584">
                  <a:moveTo>
                    <a:pt x="1843836" y="1289113"/>
                  </a:moveTo>
                  <a:lnTo>
                    <a:pt x="1843011" y="1289113"/>
                  </a:lnTo>
                  <a:lnTo>
                    <a:pt x="1843024" y="1290916"/>
                  </a:lnTo>
                  <a:lnTo>
                    <a:pt x="1843836" y="1289253"/>
                  </a:lnTo>
                  <a:lnTo>
                    <a:pt x="1843836" y="1289113"/>
                  </a:lnTo>
                  <a:close/>
                </a:path>
                <a:path w="2472690" h="2775584">
                  <a:moveTo>
                    <a:pt x="1848485" y="1275473"/>
                  </a:moveTo>
                  <a:lnTo>
                    <a:pt x="1848142" y="1275676"/>
                  </a:lnTo>
                  <a:lnTo>
                    <a:pt x="1846643" y="1278674"/>
                  </a:lnTo>
                  <a:lnTo>
                    <a:pt x="1846948" y="1278496"/>
                  </a:lnTo>
                  <a:lnTo>
                    <a:pt x="1847189" y="1278305"/>
                  </a:lnTo>
                  <a:lnTo>
                    <a:pt x="1847507" y="1278026"/>
                  </a:lnTo>
                  <a:lnTo>
                    <a:pt x="1847824" y="1276794"/>
                  </a:lnTo>
                  <a:lnTo>
                    <a:pt x="1848485" y="1275473"/>
                  </a:lnTo>
                  <a:close/>
                </a:path>
                <a:path w="2472690" h="2775584">
                  <a:moveTo>
                    <a:pt x="1850466" y="1273302"/>
                  </a:moveTo>
                  <a:lnTo>
                    <a:pt x="1848548" y="1275359"/>
                  </a:lnTo>
                  <a:lnTo>
                    <a:pt x="1848929" y="1275219"/>
                  </a:lnTo>
                  <a:lnTo>
                    <a:pt x="1850466" y="1273302"/>
                  </a:lnTo>
                  <a:close/>
                </a:path>
                <a:path w="2472690" h="2775584">
                  <a:moveTo>
                    <a:pt x="1900885" y="1191247"/>
                  </a:moveTo>
                  <a:lnTo>
                    <a:pt x="1900580" y="1191158"/>
                  </a:lnTo>
                  <a:lnTo>
                    <a:pt x="1899970" y="1191425"/>
                  </a:lnTo>
                  <a:lnTo>
                    <a:pt x="1898434" y="1192631"/>
                  </a:lnTo>
                  <a:lnTo>
                    <a:pt x="1899145" y="1192491"/>
                  </a:lnTo>
                  <a:lnTo>
                    <a:pt x="1900008" y="1191907"/>
                  </a:lnTo>
                  <a:lnTo>
                    <a:pt x="1900885" y="1191247"/>
                  </a:lnTo>
                  <a:close/>
                </a:path>
                <a:path w="2472690" h="2775584">
                  <a:moveTo>
                    <a:pt x="1943684" y="1173505"/>
                  </a:moveTo>
                  <a:lnTo>
                    <a:pt x="1942769" y="1174813"/>
                  </a:lnTo>
                  <a:lnTo>
                    <a:pt x="1943138" y="1174813"/>
                  </a:lnTo>
                  <a:lnTo>
                    <a:pt x="1943684" y="1173505"/>
                  </a:lnTo>
                  <a:close/>
                </a:path>
                <a:path w="2472690" h="2775584">
                  <a:moveTo>
                    <a:pt x="1963166" y="1098613"/>
                  </a:moveTo>
                  <a:lnTo>
                    <a:pt x="1959229" y="1098613"/>
                  </a:lnTo>
                  <a:lnTo>
                    <a:pt x="1954745" y="1111313"/>
                  </a:lnTo>
                  <a:lnTo>
                    <a:pt x="1954403" y="1111313"/>
                  </a:lnTo>
                  <a:lnTo>
                    <a:pt x="1950339" y="1124013"/>
                  </a:lnTo>
                  <a:lnTo>
                    <a:pt x="1963166" y="1098613"/>
                  </a:lnTo>
                  <a:close/>
                </a:path>
                <a:path w="2472690" h="2775584">
                  <a:moveTo>
                    <a:pt x="1996008" y="1040587"/>
                  </a:moveTo>
                  <a:lnTo>
                    <a:pt x="1993417" y="1044244"/>
                  </a:lnTo>
                  <a:lnTo>
                    <a:pt x="1994535" y="1042847"/>
                  </a:lnTo>
                  <a:lnTo>
                    <a:pt x="1995347" y="1041654"/>
                  </a:lnTo>
                  <a:lnTo>
                    <a:pt x="1996008" y="1040587"/>
                  </a:lnTo>
                  <a:close/>
                </a:path>
                <a:path w="2472690" h="2775584">
                  <a:moveTo>
                    <a:pt x="2008060" y="1014869"/>
                  </a:moveTo>
                  <a:lnTo>
                    <a:pt x="2007857" y="1009713"/>
                  </a:lnTo>
                  <a:lnTo>
                    <a:pt x="2003704" y="1022413"/>
                  </a:lnTo>
                  <a:lnTo>
                    <a:pt x="2005012" y="1022413"/>
                  </a:lnTo>
                  <a:lnTo>
                    <a:pt x="2008060" y="1014869"/>
                  </a:lnTo>
                  <a:close/>
                </a:path>
                <a:path w="2472690" h="2775584">
                  <a:moveTo>
                    <a:pt x="2023440" y="981290"/>
                  </a:moveTo>
                  <a:lnTo>
                    <a:pt x="2022703" y="982687"/>
                  </a:lnTo>
                  <a:lnTo>
                    <a:pt x="2022055" y="984237"/>
                  </a:lnTo>
                  <a:lnTo>
                    <a:pt x="2022335" y="983856"/>
                  </a:lnTo>
                  <a:lnTo>
                    <a:pt x="2023440" y="981290"/>
                  </a:lnTo>
                  <a:close/>
                </a:path>
                <a:path w="2472690" h="2775584">
                  <a:moveTo>
                    <a:pt x="2039289" y="958913"/>
                  </a:moveTo>
                  <a:lnTo>
                    <a:pt x="2038819" y="958913"/>
                  </a:lnTo>
                  <a:lnTo>
                    <a:pt x="2034832" y="971613"/>
                  </a:lnTo>
                  <a:lnTo>
                    <a:pt x="2039289" y="958913"/>
                  </a:lnTo>
                  <a:close/>
                </a:path>
                <a:path w="2472690" h="2775584">
                  <a:moveTo>
                    <a:pt x="2078024" y="891108"/>
                  </a:moveTo>
                  <a:lnTo>
                    <a:pt x="2077123" y="892086"/>
                  </a:lnTo>
                  <a:lnTo>
                    <a:pt x="2076335" y="893140"/>
                  </a:lnTo>
                  <a:lnTo>
                    <a:pt x="2076183" y="893953"/>
                  </a:lnTo>
                  <a:lnTo>
                    <a:pt x="2076843" y="892911"/>
                  </a:lnTo>
                  <a:lnTo>
                    <a:pt x="2078024" y="891108"/>
                  </a:lnTo>
                  <a:close/>
                </a:path>
                <a:path w="2472690" h="2775584">
                  <a:moveTo>
                    <a:pt x="2106130" y="882713"/>
                  </a:moveTo>
                  <a:lnTo>
                    <a:pt x="2101850" y="895413"/>
                  </a:lnTo>
                  <a:lnTo>
                    <a:pt x="2104301" y="895413"/>
                  </a:lnTo>
                  <a:lnTo>
                    <a:pt x="2106130" y="882713"/>
                  </a:lnTo>
                  <a:close/>
                </a:path>
                <a:path w="2472690" h="2775584">
                  <a:moveTo>
                    <a:pt x="2191562" y="715594"/>
                  </a:moveTo>
                  <a:lnTo>
                    <a:pt x="2190902" y="717613"/>
                  </a:lnTo>
                  <a:lnTo>
                    <a:pt x="2191270" y="717613"/>
                  </a:lnTo>
                  <a:lnTo>
                    <a:pt x="2191562" y="715594"/>
                  </a:lnTo>
                  <a:close/>
                </a:path>
                <a:path w="2472690" h="2775584">
                  <a:moveTo>
                    <a:pt x="2207666" y="426808"/>
                  </a:moveTo>
                  <a:lnTo>
                    <a:pt x="2207641" y="426300"/>
                  </a:lnTo>
                  <a:lnTo>
                    <a:pt x="2207349" y="426466"/>
                  </a:lnTo>
                  <a:lnTo>
                    <a:pt x="2207476" y="426580"/>
                  </a:lnTo>
                  <a:lnTo>
                    <a:pt x="2207590" y="426707"/>
                  </a:lnTo>
                  <a:close/>
                </a:path>
                <a:path w="2472690" h="2775584">
                  <a:moveTo>
                    <a:pt x="2207755" y="428358"/>
                  </a:moveTo>
                  <a:lnTo>
                    <a:pt x="2207691" y="427291"/>
                  </a:lnTo>
                  <a:lnTo>
                    <a:pt x="2207514" y="427494"/>
                  </a:lnTo>
                  <a:lnTo>
                    <a:pt x="2207234" y="427685"/>
                  </a:lnTo>
                  <a:lnTo>
                    <a:pt x="2207755" y="428358"/>
                  </a:lnTo>
                  <a:close/>
                </a:path>
                <a:path w="2472690" h="2775584">
                  <a:moveTo>
                    <a:pt x="2207882" y="427050"/>
                  </a:moveTo>
                  <a:lnTo>
                    <a:pt x="2207666" y="426808"/>
                  </a:lnTo>
                  <a:lnTo>
                    <a:pt x="2207691" y="427291"/>
                  </a:lnTo>
                  <a:lnTo>
                    <a:pt x="2207882" y="427050"/>
                  </a:lnTo>
                  <a:close/>
                </a:path>
                <a:path w="2472690" h="2775584">
                  <a:moveTo>
                    <a:pt x="2209876" y="427215"/>
                  </a:moveTo>
                  <a:lnTo>
                    <a:pt x="2209355" y="426732"/>
                  </a:lnTo>
                  <a:lnTo>
                    <a:pt x="2209698" y="427748"/>
                  </a:lnTo>
                  <a:lnTo>
                    <a:pt x="2209876" y="427215"/>
                  </a:lnTo>
                  <a:close/>
                </a:path>
                <a:path w="2472690" h="2775584">
                  <a:moveTo>
                    <a:pt x="2212124" y="431812"/>
                  </a:moveTo>
                  <a:lnTo>
                    <a:pt x="2210371" y="430542"/>
                  </a:lnTo>
                  <a:lnTo>
                    <a:pt x="2210219" y="429272"/>
                  </a:lnTo>
                  <a:lnTo>
                    <a:pt x="2209698" y="427748"/>
                  </a:lnTo>
                  <a:lnTo>
                    <a:pt x="2209177" y="429272"/>
                  </a:lnTo>
                  <a:lnTo>
                    <a:pt x="2211006" y="431812"/>
                  </a:lnTo>
                  <a:lnTo>
                    <a:pt x="2212124" y="431812"/>
                  </a:lnTo>
                  <a:close/>
                </a:path>
                <a:path w="2472690" h="2775584">
                  <a:moveTo>
                    <a:pt x="2212479" y="429272"/>
                  </a:moveTo>
                  <a:lnTo>
                    <a:pt x="2210917" y="428002"/>
                  </a:lnTo>
                  <a:lnTo>
                    <a:pt x="2210943" y="426732"/>
                  </a:lnTo>
                  <a:lnTo>
                    <a:pt x="2210358" y="425462"/>
                  </a:lnTo>
                  <a:lnTo>
                    <a:pt x="2210041" y="426732"/>
                  </a:lnTo>
                  <a:lnTo>
                    <a:pt x="2209876" y="427215"/>
                  </a:lnTo>
                  <a:lnTo>
                    <a:pt x="2212098" y="429272"/>
                  </a:lnTo>
                  <a:lnTo>
                    <a:pt x="2212479" y="429272"/>
                  </a:lnTo>
                  <a:close/>
                </a:path>
                <a:path w="2472690" h="2775584">
                  <a:moveTo>
                    <a:pt x="2212657" y="421449"/>
                  </a:moveTo>
                  <a:lnTo>
                    <a:pt x="2212416" y="421589"/>
                  </a:lnTo>
                  <a:lnTo>
                    <a:pt x="2212302" y="421728"/>
                  </a:lnTo>
                  <a:lnTo>
                    <a:pt x="2212289" y="421919"/>
                  </a:lnTo>
                  <a:lnTo>
                    <a:pt x="2212390" y="421754"/>
                  </a:lnTo>
                  <a:lnTo>
                    <a:pt x="2212505" y="421589"/>
                  </a:lnTo>
                  <a:lnTo>
                    <a:pt x="2212657" y="421449"/>
                  </a:lnTo>
                  <a:close/>
                </a:path>
                <a:path w="2472690" h="2775584">
                  <a:moveTo>
                    <a:pt x="2213013" y="423024"/>
                  </a:moveTo>
                  <a:lnTo>
                    <a:pt x="2212492" y="422478"/>
                  </a:lnTo>
                  <a:lnTo>
                    <a:pt x="2212289" y="422160"/>
                  </a:lnTo>
                  <a:lnTo>
                    <a:pt x="2212289" y="421919"/>
                  </a:lnTo>
                  <a:lnTo>
                    <a:pt x="2212225" y="422046"/>
                  </a:lnTo>
                  <a:lnTo>
                    <a:pt x="2212175" y="422186"/>
                  </a:lnTo>
                  <a:lnTo>
                    <a:pt x="2212149" y="422338"/>
                  </a:lnTo>
                  <a:lnTo>
                    <a:pt x="2212454" y="422643"/>
                  </a:lnTo>
                  <a:lnTo>
                    <a:pt x="2212759" y="422922"/>
                  </a:lnTo>
                  <a:lnTo>
                    <a:pt x="2213013" y="423024"/>
                  </a:lnTo>
                  <a:close/>
                </a:path>
                <a:path w="2472690" h="2775584">
                  <a:moveTo>
                    <a:pt x="2213191" y="418477"/>
                  </a:moveTo>
                  <a:lnTo>
                    <a:pt x="2212810" y="418338"/>
                  </a:lnTo>
                  <a:lnTo>
                    <a:pt x="2213165" y="418871"/>
                  </a:lnTo>
                  <a:lnTo>
                    <a:pt x="2213191" y="418477"/>
                  </a:lnTo>
                  <a:close/>
                </a:path>
                <a:path w="2472690" h="2775584">
                  <a:moveTo>
                    <a:pt x="2213724" y="419696"/>
                  </a:moveTo>
                  <a:lnTo>
                    <a:pt x="2213165" y="418871"/>
                  </a:lnTo>
                  <a:lnTo>
                    <a:pt x="2213152" y="419074"/>
                  </a:lnTo>
                  <a:lnTo>
                    <a:pt x="2213724" y="419696"/>
                  </a:lnTo>
                  <a:close/>
                </a:path>
                <a:path w="2472690" h="2775584">
                  <a:moveTo>
                    <a:pt x="2214473" y="420471"/>
                  </a:moveTo>
                  <a:lnTo>
                    <a:pt x="2213737" y="419696"/>
                  </a:lnTo>
                  <a:lnTo>
                    <a:pt x="2213864" y="419874"/>
                  </a:lnTo>
                  <a:lnTo>
                    <a:pt x="2214105" y="420128"/>
                  </a:lnTo>
                  <a:lnTo>
                    <a:pt x="2214473" y="420471"/>
                  </a:lnTo>
                  <a:close/>
                </a:path>
                <a:path w="2472690" h="2775584">
                  <a:moveTo>
                    <a:pt x="2216493" y="426732"/>
                  </a:moveTo>
                  <a:lnTo>
                    <a:pt x="2215146" y="426135"/>
                  </a:lnTo>
                  <a:lnTo>
                    <a:pt x="2214473" y="426732"/>
                  </a:lnTo>
                  <a:lnTo>
                    <a:pt x="2216493" y="426732"/>
                  </a:lnTo>
                  <a:close/>
                </a:path>
                <a:path w="2472690" h="2775584">
                  <a:moveTo>
                    <a:pt x="2216975" y="419849"/>
                  </a:moveTo>
                  <a:lnTo>
                    <a:pt x="2216200" y="418541"/>
                  </a:lnTo>
                  <a:lnTo>
                    <a:pt x="2216010" y="418223"/>
                  </a:lnTo>
                  <a:lnTo>
                    <a:pt x="2215400" y="418541"/>
                  </a:lnTo>
                  <a:lnTo>
                    <a:pt x="2213229" y="417969"/>
                  </a:lnTo>
                  <a:lnTo>
                    <a:pt x="2213191" y="418477"/>
                  </a:lnTo>
                  <a:lnTo>
                    <a:pt x="2216975" y="419849"/>
                  </a:lnTo>
                  <a:close/>
                </a:path>
                <a:path w="2472690" h="2775584">
                  <a:moveTo>
                    <a:pt x="2217953" y="433082"/>
                  </a:moveTo>
                  <a:lnTo>
                    <a:pt x="2214473" y="426732"/>
                  </a:lnTo>
                  <a:lnTo>
                    <a:pt x="2213762" y="426732"/>
                  </a:lnTo>
                  <a:lnTo>
                    <a:pt x="2212581" y="424192"/>
                  </a:lnTo>
                  <a:lnTo>
                    <a:pt x="2212035" y="424192"/>
                  </a:lnTo>
                  <a:lnTo>
                    <a:pt x="2211959" y="425462"/>
                  </a:lnTo>
                  <a:lnTo>
                    <a:pt x="2212606" y="426732"/>
                  </a:lnTo>
                  <a:lnTo>
                    <a:pt x="2212479" y="429272"/>
                  </a:lnTo>
                  <a:lnTo>
                    <a:pt x="2212924" y="429272"/>
                  </a:lnTo>
                  <a:lnTo>
                    <a:pt x="2212822" y="430542"/>
                  </a:lnTo>
                  <a:lnTo>
                    <a:pt x="2217953" y="433082"/>
                  </a:lnTo>
                  <a:close/>
                </a:path>
                <a:path w="2472690" h="2775584">
                  <a:moveTo>
                    <a:pt x="2222893" y="409498"/>
                  </a:moveTo>
                  <a:lnTo>
                    <a:pt x="2222119" y="408952"/>
                  </a:lnTo>
                  <a:lnTo>
                    <a:pt x="2221839" y="410222"/>
                  </a:lnTo>
                  <a:lnTo>
                    <a:pt x="2222893" y="409498"/>
                  </a:lnTo>
                  <a:close/>
                </a:path>
                <a:path w="2472690" h="2775584">
                  <a:moveTo>
                    <a:pt x="2223922" y="409270"/>
                  </a:moveTo>
                  <a:lnTo>
                    <a:pt x="2223693" y="408952"/>
                  </a:lnTo>
                  <a:lnTo>
                    <a:pt x="2222893" y="409498"/>
                  </a:lnTo>
                  <a:lnTo>
                    <a:pt x="2223922" y="410222"/>
                  </a:lnTo>
                  <a:lnTo>
                    <a:pt x="2223922" y="409270"/>
                  </a:lnTo>
                  <a:close/>
                </a:path>
                <a:path w="2472690" h="2775584">
                  <a:moveTo>
                    <a:pt x="2226170" y="406412"/>
                  </a:moveTo>
                  <a:lnTo>
                    <a:pt x="2225522" y="405142"/>
                  </a:lnTo>
                  <a:lnTo>
                    <a:pt x="2226056" y="406412"/>
                  </a:lnTo>
                  <a:close/>
                </a:path>
                <a:path w="2472690" h="2775584">
                  <a:moveTo>
                    <a:pt x="2229358" y="419341"/>
                  </a:moveTo>
                  <a:lnTo>
                    <a:pt x="2228989" y="419849"/>
                  </a:lnTo>
                  <a:lnTo>
                    <a:pt x="2229218" y="420382"/>
                  </a:lnTo>
                  <a:lnTo>
                    <a:pt x="2229358" y="419341"/>
                  </a:lnTo>
                  <a:close/>
                </a:path>
                <a:path w="2472690" h="2775584">
                  <a:moveTo>
                    <a:pt x="2232304" y="415544"/>
                  </a:moveTo>
                  <a:lnTo>
                    <a:pt x="2231440" y="415023"/>
                  </a:lnTo>
                  <a:lnTo>
                    <a:pt x="2231580" y="416572"/>
                  </a:lnTo>
                  <a:lnTo>
                    <a:pt x="2232304" y="415544"/>
                  </a:lnTo>
                  <a:close/>
                </a:path>
                <a:path w="2472690" h="2775584">
                  <a:moveTo>
                    <a:pt x="2232926" y="400761"/>
                  </a:moveTo>
                  <a:lnTo>
                    <a:pt x="2231339" y="401040"/>
                  </a:lnTo>
                  <a:lnTo>
                    <a:pt x="2232126" y="401015"/>
                  </a:lnTo>
                  <a:lnTo>
                    <a:pt x="2232596" y="400900"/>
                  </a:lnTo>
                  <a:lnTo>
                    <a:pt x="2232926" y="400761"/>
                  </a:lnTo>
                  <a:close/>
                </a:path>
                <a:path w="2472690" h="2775584">
                  <a:moveTo>
                    <a:pt x="2233472" y="418172"/>
                  </a:moveTo>
                  <a:lnTo>
                    <a:pt x="2231339" y="419366"/>
                  </a:lnTo>
                  <a:lnTo>
                    <a:pt x="2231872" y="419569"/>
                  </a:lnTo>
                  <a:lnTo>
                    <a:pt x="2233472" y="418172"/>
                  </a:lnTo>
                  <a:close/>
                </a:path>
                <a:path w="2472690" h="2775584">
                  <a:moveTo>
                    <a:pt x="2233980" y="420370"/>
                  </a:moveTo>
                  <a:lnTo>
                    <a:pt x="2231872" y="419569"/>
                  </a:lnTo>
                  <a:lnTo>
                    <a:pt x="2231186" y="420166"/>
                  </a:lnTo>
                  <a:lnTo>
                    <a:pt x="2233853" y="420624"/>
                  </a:lnTo>
                  <a:lnTo>
                    <a:pt x="2233980" y="420370"/>
                  </a:lnTo>
                  <a:close/>
                </a:path>
                <a:path w="2472690" h="2775584">
                  <a:moveTo>
                    <a:pt x="2233980" y="416572"/>
                  </a:moveTo>
                  <a:lnTo>
                    <a:pt x="2232469" y="415302"/>
                  </a:lnTo>
                  <a:lnTo>
                    <a:pt x="2232304" y="415544"/>
                  </a:lnTo>
                  <a:lnTo>
                    <a:pt x="2233980" y="416572"/>
                  </a:lnTo>
                  <a:close/>
                </a:path>
                <a:path w="2472690" h="2775584">
                  <a:moveTo>
                    <a:pt x="2237498" y="401586"/>
                  </a:moveTo>
                  <a:lnTo>
                    <a:pt x="2237346" y="401332"/>
                  </a:lnTo>
                  <a:lnTo>
                    <a:pt x="2237028" y="401332"/>
                  </a:lnTo>
                  <a:lnTo>
                    <a:pt x="2237498" y="401586"/>
                  </a:lnTo>
                  <a:close/>
                </a:path>
                <a:path w="2472690" h="2775584">
                  <a:moveTo>
                    <a:pt x="2237994" y="421335"/>
                  </a:moveTo>
                  <a:lnTo>
                    <a:pt x="2233853" y="420624"/>
                  </a:lnTo>
                  <a:lnTo>
                    <a:pt x="2233511" y="421347"/>
                  </a:lnTo>
                  <a:lnTo>
                    <a:pt x="2237994" y="421335"/>
                  </a:lnTo>
                  <a:close/>
                </a:path>
                <a:path w="2472690" h="2775584">
                  <a:moveTo>
                    <a:pt x="2238972" y="394411"/>
                  </a:moveTo>
                  <a:lnTo>
                    <a:pt x="2238756" y="394271"/>
                  </a:lnTo>
                  <a:lnTo>
                    <a:pt x="2238502" y="394169"/>
                  </a:lnTo>
                  <a:lnTo>
                    <a:pt x="2238222" y="394144"/>
                  </a:lnTo>
                  <a:lnTo>
                    <a:pt x="2238375" y="394246"/>
                  </a:lnTo>
                  <a:lnTo>
                    <a:pt x="2238667" y="394335"/>
                  </a:lnTo>
                  <a:lnTo>
                    <a:pt x="2238972" y="394411"/>
                  </a:lnTo>
                  <a:close/>
                </a:path>
                <a:path w="2472690" h="2775584">
                  <a:moveTo>
                    <a:pt x="2239048" y="401332"/>
                  </a:moveTo>
                  <a:lnTo>
                    <a:pt x="2237295" y="398792"/>
                  </a:lnTo>
                  <a:lnTo>
                    <a:pt x="2236559" y="400062"/>
                  </a:lnTo>
                  <a:lnTo>
                    <a:pt x="2237346" y="401332"/>
                  </a:lnTo>
                  <a:lnTo>
                    <a:pt x="2239048" y="401332"/>
                  </a:lnTo>
                  <a:close/>
                </a:path>
                <a:path w="2472690" h="2775584">
                  <a:moveTo>
                    <a:pt x="2251710" y="392811"/>
                  </a:moveTo>
                  <a:lnTo>
                    <a:pt x="2251240" y="391883"/>
                  </a:lnTo>
                  <a:lnTo>
                    <a:pt x="2250935" y="392442"/>
                  </a:lnTo>
                  <a:lnTo>
                    <a:pt x="2251710" y="392811"/>
                  </a:lnTo>
                  <a:close/>
                </a:path>
                <a:path w="2472690" h="2775584">
                  <a:moveTo>
                    <a:pt x="2254745" y="542188"/>
                  </a:moveTo>
                  <a:lnTo>
                    <a:pt x="2250173" y="550011"/>
                  </a:lnTo>
                  <a:lnTo>
                    <a:pt x="2250960" y="551053"/>
                  </a:lnTo>
                  <a:lnTo>
                    <a:pt x="2252776" y="546112"/>
                  </a:lnTo>
                  <a:lnTo>
                    <a:pt x="2254745" y="542188"/>
                  </a:lnTo>
                  <a:close/>
                </a:path>
                <a:path w="2472690" h="2775584">
                  <a:moveTo>
                    <a:pt x="2256180" y="369582"/>
                  </a:moveTo>
                  <a:lnTo>
                    <a:pt x="2255761" y="369582"/>
                  </a:lnTo>
                  <a:lnTo>
                    <a:pt x="2255964" y="369709"/>
                  </a:lnTo>
                  <a:lnTo>
                    <a:pt x="2256180" y="369582"/>
                  </a:lnTo>
                  <a:close/>
                </a:path>
                <a:path w="2472690" h="2775584">
                  <a:moveTo>
                    <a:pt x="2256510" y="539140"/>
                  </a:moveTo>
                  <a:lnTo>
                    <a:pt x="2255913" y="539915"/>
                  </a:lnTo>
                  <a:lnTo>
                    <a:pt x="2255342" y="540981"/>
                  </a:lnTo>
                  <a:lnTo>
                    <a:pt x="2254745" y="542188"/>
                  </a:lnTo>
                  <a:lnTo>
                    <a:pt x="2256510" y="539140"/>
                  </a:lnTo>
                  <a:close/>
                </a:path>
                <a:path w="2472690" h="2775584">
                  <a:moveTo>
                    <a:pt x="2257031" y="538403"/>
                  </a:moveTo>
                  <a:lnTo>
                    <a:pt x="2256815" y="538607"/>
                  </a:lnTo>
                  <a:lnTo>
                    <a:pt x="2256523" y="539153"/>
                  </a:lnTo>
                  <a:lnTo>
                    <a:pt x="2257031" y="538441"/>
                  </a:lnTo>
                  <a:close/>
                </a:path>
                <a:path w="2472690" h="2775584">
                  <a:moveTo>
                    <a:pt x="2257412" y="538124"/>
                  </a:moveTo>
                  <a:lnTo>
                    <a:pt x="2257120" y="538340"/>
                  </a:lnTo>
                  <a:lnTo>
                    <a:pt x="2257412" y="538124"/>
                  </a:lnTo>
                  <a:close/>
                </a:path>
                <a:path w="2472690" h="2775584">
                  <a:moveTo>
                    <a:pt x="2258593" y="394068"/>
                  </a:moveTo>
                  <a:lnTo>
                    <a:pt x="2258301" y="393839"/>
                  </a:lnTo>
                  <a:lnTo>
                    <a:pt x="2257983" y="393661"/>
                  </a:lnTo>
                  <a:lnTo>
                    <a:pt x="2257679" y="393509"/>
                  </a:lnTo>
                  <a:lnTo>
                    <a:pt x="2258034" y="393763"/>
                  </a:lnTo>
                  <a:lnTo>
                    <a:pt x="2258364" y="393966"/>
                  </a:lnTo>
                  <a:lnTo>
                    <a:pt x="2258593" y="394068"/>
                  </a:lnTo>
                  <a:close/>
                </a:path>
                <a:path w="2472690" h="2775584">
                  <a:moveTo>
                    <a:pt x="2259622" y="384708"/>
                  </a:moveTo>
                  <a:lnTo>
                    <a:pt x="2259380" y="384683"/>
                  </a:lnTo>
                  <a:lnTo>
                    <a:pt x="2259520" y="384733"/>
                  </a:lnTo>
                  <a:close/>
                </a:path>
                <a:path w="2472690" h="2775584">
                  <a:moveTo>
                    <a:pt x="2260854" y="368617"/>
                  </a:moveTo>
                  <a:lnTo>
                    <a:pt x="2260523" y="368312"/>
                  </a:lnTo>
                  <a:lnTo>
                    <a:pt x="2259800" y="369582"/>
                  </a:lnTo>
                  <a:lnTo>
                    <a:pt x="2260854" y="368617"/>
                  </a:lnTo>
                  <a:close/>
                </a:path>
                <a:path w="2472690" h="2775584">
                  <a:moveTo>
                    <a:pt x="2265946" y="357339"/>
                  </a:moveTo>
                  <a:lnTo>
                    <a:pt x="2264067" y="357098"/>
                  </a:lnTo>
                  <a:lnTo>
                    <a:pt x="2265781" y="358902"/>
                  </a:lnTo>
                  <a:lnTo>
                    <a:pt x="2265946" y="357339"/>
                  </a:lnTo>
                  <a:close/>
                </a:path>
                <a:path w="2472690" h="2775584">
                  <a:moveTo>
                    <a:pt x="2272487" y="374561"/>
                  </a:moveTo>
                  <a:lnTo>
                    <a:pt x="2271204" y="373494"/>
                  </a:lnTo>
                  <a:lnTo>
                    <a:pt x="2272436" y="374586"/>
                  </a:lnTo>
                  <a:close/>
                </a:path>
                <a:path w="2472690" h="2775584">
                  <a:moveTo>
                    <a:pt x="2273236" y="349631"/>
                  </a:moveTo>
                  <a:lnTo>
                    <a:pt x="2271814" y="347992"/>
                  </a:lnTo>
                  <a:lnTo>
                    <a:pt x="2272601" y="349262"/>
                  </a:lnTo>
                  <a:lnTo>
                    <a:pt x="2273236" y="349631"/>
                  </a:lnTo>
                  <a:close/>
                </a:path>
                <a:path w="2472690" h="2775584">
                  <a:moveTo>
                    <a:pt x="2273541" y="374230"/>
                  </a:moveTo>
                  <a:lnTo>
                    <a:pt x="2272487" y="374561"/>
                  </a:lnTo>
                  <a:lnTo>
                    <a:pt x="2273262" y="375208"/>
                  </a:lnTo>
                  <a:lnTo>
                    <a:pt x="2273541" y="374230"/>
                  </a:lnTo>
                  <a:close/>
                </a:path>
                <a:path w="2472690" h="2775584">
                  <a:moveTo>
                    <a:pt x="2276297" y="347789"/>
                  </a:moveTo>
                  <a:lnTo>
                    <a:pt x="2276068" y="347205"/>
                  </a:lnTo>
                  <a:lnTo>
                    <a:pt x="2275827" y="346633"/>
                  </a:lnTo>
                  <a:lnTo>
                    <a:pt x="2275776" y="346151"/>
                  </a:lnTo>
                  <a:lnTo>
                    <a:pt x="2275255" y="346481"/>
                  </a:lnTo>
                  <a:lnTo>
                    <a:pt x="2274951" y="346798"/>
                  </a:lnTo>
                  <a:lnTo>
                    <a:pt x="2276297" y="347789"/>
                  </a:lnTo>
                  <a:close/>
                </a:path>
                <a:path w="2472690" h="2775584">
                  <a:moveTo>
                    <a:pt x="2276779" y="345630"/>
                  </a:moveTo>
                  <a:lnTo>
                    <a:pt x="2276691" y="344995"/>
                  </a:lnTo>
                  <a:lnTo>
                    <a:pt x="2275878" y="345109"/>
                  </a:lnTo>
                  <a:lnTo>
                    <a:pt x="2275700" y="345554"/>
                  </a:lnTo>
                  <a:lnTo>
                    <a:pt x="2275776" y="346151"/>
                  </a:lnTo>
                  <a:lnTo>
                    <a:pt x="2276208" y="345897"/>
                  </a:lnTo>
                  <a:lnTo>
                    <a:pt x="2276779" y="345630"/>
                  </a:lnTo>
                  <a:close/>
                </a:path>
                <a:path w="2472690" h="2775584">
                  <a:moveTo>
                    <a:pt x="2277186" y="344182"/>
                  </a:moveTo>
                  <a:lnTo>
                    <a:pt x="2276551" y="341642"/>
                  </a:lnTo>
                  <a:lnTo>
                    <a:pt x="2275433" y="344182"/>
                  </a:lnTo>
                  <a:lnTo>
                    <a:pt x="2277186" y="344182"/>
                  </a:lnTo>
                  <a:close/>
                </a:path>
                <a:path w="2472690" h="2775584">
                  <a:moveTo>
                    <a:pt x="2278202" y="479348"/>
                  </a:moveTo>
                  <a:lnTo>
                    <a:pt x="2277719" y="479361"/>
                  </a:lnTo>
                  <a:lnTo>
                    <a:pt x="2277211" y="479577"/>
                  </a:lnTo>
                  <a:lnTo>
                    <a:pt x="2276818" y="479894"/>
                  </a:lnTo>
                  <a:lnTo>
                    <a:pt x="2277160" y="480034"/>
                  </a:lnTo>
                  <a:lnTo>
                    <a:pt x="2277643" y="479793"/>
                  </a:lnTo>
                  <a:lnTo>
                    <a:pt x="2278202" y="479348"/>
                  </a:lnTo>
                  <a:close/>
                </a:path>
                <a:path w="2472690" h="2775584">
                  <a:moveTo>
                    <a:pt x="2282901" y="361200"/>
                  </a:moveTo>
                  <a:lnTo>
                    <a:pt x="2281732" y="360794"/>
                  </a:lnTo>
                  <a:lnTo>
                    <a:pt x="2282558" y="361962"/>
                  </a:lnTo>
                  <a:lnTo>
                    <a:pt x="2282901" y="361200"/>
                  </a:lnTo>
                  <a:close/>
                </a:path>
                <a:path w="2472690" h="2775584">
                  <a:moveTo>
                    <a:pt x="2284920" y="362737"/>
                  </a:moveTo>
                  <a:lnTo>
                    <a:pt x="2284704" y="364032"/>
                  </a:lnTo>
                  <a:lnTo>
                    <a:pt x="2284768" y="364604"/>
                  </a:lnTo>
                  <a:lnTo>
                    <a:pt x="2284920" y="362737"/>
                  </a:lnTo>
                  <a:close/>
                </a:path>
                <a:path w="2472690" h="2775584">
                  <a:moveTo>
                    <a:pt x="2286089" y="322732"/>
                  </a:moveTo>
                  <a:lnTo>
                    <a:pt x="2286025" y="322592"/>
                  </a:lnTo>
                  <a:lnTo>
                    <a:pt x="2286089" y="322732"/>
                  </a:lnTo>
                  <a:close/>
                </a:path>
                <a:path w="2472690" h="2775584">
                  <a:moveTo>
                    <a:pt x="2289048" y="317677"/>
                  </a:moveTo>
                  <a:lnTo>
                    <a:pt x="2288883" y="316750"/>
                  </a:lnTo>
                  <a:lnTo>
                    <a:pt x="2288832" y="317207"/>
                  </a:lnTo>
                  <a:lnTo>
                    <a:pt x="2288984" y="317855"/>
                  </a:lnTo>
                  <a:lnTo>
                    <a:pt x="2289048" y="317677"/>
                  </a:lnTo>
                  <a:close/>
                </a:path>
                <a:path w="2472690" h="2775584">
                  <a:moveTo>
                    <a:pt x="2289276" y="319989"/>
                  </a:moveTo>
                  <a:lnTo>
                    <a:pt x="2289098" y="318782"/>
                  </a:lnTo>
                  <a:lnTo>
                    <a:pt x="2287562" y="318782"/>
                  </a:lnTo>
                  <a:lnTo>
                    <a:pt x="2289276" y="319989"/>
                  </a:lnTo>
                  <a:close/>
                </a:path>
                <a:path w="2472690" h="2775584">
                  <a:moveTo>
                    <a:pt x="2289365" y="320052"/>
                  </a:moveTo>
                  <a:close/>
                </a:path>
                <a:path w="2472690" h="2775584">
                  <a:moveTo>
                    <a:pt x="2289492" y="354342"/>
                  </a:moveTo>
                  <a:lnTo>
                    <a:pt x="2288616" y="353072"/>
                  </a:lnTo>
                  <a:lnTo>
                    <a:pt x="2287994" y="353072"/>
                  </a:lnTo>
                  <a:lnTo>
                    <a:pt x="2288006" y="354342"/>
                  </a:lnTo>
                  <a:lnTo>
                    <a:pt x="2289492" y="354342"/>
                  </a:lnTo>
                  <a:close/>
                </a:path>
                <a:path w="2472690" h="2775584">
                  <a:moveTo>
                    <a:pt x="2290445" y="359422"/>
                  </a:moveTo>
                  <a:lnTo>
                    <a:pt x="2286609" y="356882"/>
                  </a:lnTo>
                  <a:lnTo>
                    <a:pt x="2270290" y="356882"/>
                  </a:lnTo>
                  <a:lnTo>
                    <a:pt x="2269858" y="356882"/>
                  </a:lnTo>
                  <a:lnTo>
                    <a:pt x="2267343" y="356882"/>
                  </a:lnTo>
                  <a:lnTo>
                    <a:pt x="2268182" y="360692"/>
                  </a:lnTo>
                  <a:lnTo>
                    <a:pt x="2265705" y="361962"/>
                  </a:lnTo>
                  <a:lnTo>
                    <a:pt x="2262149" y="360692"/>
                  </a:lnTo>
                  <a:lnTo>
                    <a:pt x="2266162" y="359422"/>
                  </a:lnTo>
                  <a:lnTo>
                    <a:pt x="2263038" y="358152"/>
                  </a:lnTo>
                  <a:lnTo>
                    <a:pt x="2261616" y="361962"/>
                  </a:lnTo>
                  <a:lnTo>
                    <a:pt x="2262594" y="367042"/>
                  </a:lnTo>
                  <a:lnTo>
                    <a:pt x="2260854" y="368617"/>
                  </a:lnTo>
                  <a:lnTo>
                    <a:pt x="2264664" y="372122"/>
                  </a:lnTo>
                  <a:lnTo>
                    <a:pt x="2256828" y="369582"/>
                  </a:lnTo>
                  <a:lnTo>
                    <a:pt x="2257196" y="370471"/>
                  </a:lnTo>
                  <a:lnTo>
                    <a:pt x="2255964" y="369709"/>
                  </a:lnTo>
                  <a:lnTo>
                    <a:pt x="2254085" y="370852"/>
                  </a:lnTo>
                  <a:lnTo>
                    <a:pt x="2254415" y="374662"/>
                  </a:lnTo>
                  <a:lnTo>
                    <a:pt x="2253678" y="378472"/>
                  </a:lnTo>
                  <a:lnTo>
                    <a:pt x="2253056" y="377545"/>
                  </a:lnTo>
                  <a:lnTo>
                    <a:pt x="2253056" y="393420"/>
                  </a:lnTo>
                  <a:lnTo>
                    <a:pt x="2251710" y="392811"/>
                  </a:lnTo>
                  <a:lnTo>
                    <a:pt x="2252180" y="393700"/>
                  </a:lnTo>
                  <a:lnTo>
                    <a:pt x="2247277" y="392442"/>
                  </a:lnTo>
                  <a:lnTo>
                    <a:pt x="2247315" y="391172"/>
                  </a:lnTo>
                  <a:lnTo>
                    <a:pt x="2247354" y="389902"/>
                  </a:lnTo>
                  <a:lnTo>
                    <a:pt x="2248547" y="391172"/>
                  </a:lnTo>
                  <a:lnTo>
                    <a:pt x="2250541" y="392442"/>
                  </a:lnTo>
                  <a:lnTo>
                    <a:pt x="2250135" y="391172"/>
                  </a:lnTo>
                  <a:lnTo>
                    <a:pt x="2250871" y="391172"/>
                  </a:lnTo>
                  <a:lnTo>
                    <a:pt x="2251240" y="391883"/>
                  </a:lnTo>
                  <a:lnTo>
                    <a:pt x="2251621" y="391172"/>
                  </a:lnTo>
                  <a:lnTo>
                    <a:pt x="2253056" y="393420"/>
                  </a:lnTo>
                  <a:lnTo>
                    <a:pt x="2253056" y="377545"/>
                  </a:lnTo>
                  <a:lnTo>
                    <a:pt x="2252827" y="377202"/>
                  </a:lnTo>
                  <a:lnTo>
                    <a:pt x="2250998" y="377202"/>
                  </a:lnTo>
                  <a:lnTo>
                    <a:pt x="2250071" y="379742"/>
                  </a:lnTo>
                  <a:lnTo>
                    <a:pt x="2248674" y="379742"/>
                  </a:lnTo>
                  <a:lnTo>
                    <a:pt x="2249538" y="381012"/>
                  </a:lnTo>
                  <a:lnTo>
                    <a:pt x="2248852" y="382282"/>
                  </a:lnTo>
                  <a:lnTo>
                    <a:pt x="2250783" y="382282"/>
                  </a:lnTo>
                  <a:lnTo>
                    <a:pt x="2246528" y="383552"/>
                  </a:lnTo>
                  <a:lnTo>
                    <a:pt x="2245499" y="387362"/>
                  </a:lnTo>
                  <a:lnTo>
                    <a:pt x="2244699" y="389902"/>
                  </a:lnTo>
                  <a:lnTo>
                    <a:pt x="2241423" y="391083"/>
                  </a:lnTo>
                  <a:lnTo>
                    <a:pt x="2240915" y="389902"/>
                  </a:lnTo>
                  <a:lnTo>
                    <a:pt x="2240673" y="389902"/>
                  </a:lnTo>
                  <a:lnTo>
                    <a:pt x="2239556" y="393712"/>
                  </a:lnTo>
                  <a:lnTo>
                    <a:pt x="2241613" y="394982"/>
                  </a:lnTo>
                  <a:lnTo>
                    <a:pt x="2240978" y="393712"/>
                  </a:lnTo>
                  <a:lnTo>
                    <a:pt x="2242896" y="394982"/>
                  </a:lnTo>
                  <a:lnTo>
                    <a:pt x="2243747" y="396252"/>
                  </a:lnTo>
                  <a:lnTo>
                    <a:pt x="2244013" y="397522"/>
                  </a:lnTo>
                  <a:lnTo>
                    <a:pt x="2243480" y="397522"/>
                  </a:lnTo>
                  <a:lnTo>
                    <a:pt x="2243188" y="396252"/>
                  </a:lnTo>
                  <a:lnTo>
                    <a:pt x="2240432" y="394982"/>
                  </a:lnTo>
                  <a:lnTo>
                    <a:pt x="2239619" y="394982"/>
                  </a:lnTo>
                  <a:lnTo>
                    <a:pt x="2240038" y="396049"/>
                  </a:lnTo>
                  <a:lnTo>
                    <a:pt x="2236266" y="394982"/>
                  </a:lnTo>
                  <a:lnTo>
                    <a:pt x="2244331" y="400062"/>
                  </a:lnTo>
                  <a:lnTo>
                    <a:pt x="2240559" y="400062"/>
                  </a:lnTo>
                  <a:lnTo>
                    <a:pt x="2239645" y="398792"/>
                  </a:lnTo>
                  <a:lnTo>
                    <a:pt x="2239581" y="400062"/>
                  </a:lnTo>
                  <a:lnTo>
                    <a:pt x="2240343" y="401332"/>
                  </a:lnTo>
                  <a:lnTo>
                    <a:pt x="2239441" y="402602"/>
                  </a:lnTo>
                  <a:lnTo>
                    <a:pt x="2237498" y="401586"/>
                  </a:lnTo>
                  <a:lnTo>
                    <a:pt x="2239695" y="405142"/>
                  </a:lnTo>
                  <a:lnTo>
                    <a:pt x="2236749" y="403872"/>
                  </a:lnTo>
                  <a:lnTo>
                    <a:pt x="2236508" y="402602"/>
                  </a:lnTo>
                  <a:lnTo>
                    <a:pt x="2237041" y="402602"/>
                  </a:lnTo>
                  <a:lnTo>
                    <a:pt x="2236800" y="401332"/>
                  </a:lnTo>
                  <a:lnTo>
                    <a:pt x="2233409" y="400062"/>
                  </a:lnTo>
                  <a:lnTo>
                    <a:pt x="2233955" y="401332"/>
                  </a:lnTo>
                  <a:lnTo>
                    <a:pt x="2233041" y="401332"/>
                  </a:lnTo>
                  <a:lnTo>
                    <a:pt x="2230424" y="402602"/>
                  </a:lnTo>
                  <a:lnTo>
                    <a:pt x="2231491" y="402602"/>
                  </a:lnTo>
                  <a:lnTo>
                    <a:pt x="2236025" y="407682"/>
                  </a:lnTo>
                  <a:lnTo>
                    <a:pt x="2230488" y="406450"/>
                  </a:lnTo>
                  <a:lnTo>
                    <a:pt x="2230310" y="406412"/>
                  </a:lnTo>
                  <a:lnTo>
                    <a:pt x="2230513" y="406742"/>
                  </a:lnTo>
                  <a:lnTo>
                    <a:pt x="2230755" y="408952"/>
                  </a:lnTo>
                  <a:lnTo>
                    <a:pt x="2229586" y="407682"/>
                  </a:lnTo>
                  <a:lnTo>
                    <a:pt x="2228431" y="406412"/>
                  </a:lnTo>
                  <a:lnTo>
                    <a:pt x="2226170" y="406412"/>
                  </a:lnTo>
                  <a:lnTo>
                    <a:pt x="2226805" y="407682"/>
                  </a:lnTo>
                  <a:lnTo>
                    <a:pt x="2222843" y="406412"/>
                  </a:lnTo>
                  <a:lnTo>
                    <a:pt x="2224735" y="408952"/>
                  </a:lnTo>
                  <a:lnTo>
                    <a:pt x="2223909" y="408952"/>
                  </a:lnTo>
                  <a:lnTo>
                    <a:pt x="2223922" y="409270"/>
                  </a:lnTo>
                  <a:lnTo>
                    <a:pt x="2224582" y="410222"/>
                  </a:lnTo>
                  <a:lnTo>
                    <a:pt x="2225891" y="414032"/>
                  </a:lnTo>
                  <a:lnTo>
                    <a:pt x="2218029" y="411492"/>
                  </a:lnTo>
                  <a:lnTo>
                    <a:pt x="2219668" y="416572"/>
                  </a:lnTo>
                  <a:lnTo>
                    <a:pt x="2219375" y="420382"/>
                  </a:lnTo>
                  <a:lnTo>
                    <a:pt x="2221674" y="422922"/>
                  </a:lnTo>
                  <a:lnTo>
                    <a:pt x="2221331" y="425462"/>
                  </a:lnTo>
                  <a:lnTo>
                    <a:pt x="2219541" y="425462"/>
                  </a:lnTo>
                  <a:lnTo>
                    <a:pt x="2218956" y="422922"/>
                  </a:lnTo>
                  <a:lnTo>
                    <a:pt x="2216937" y="422922"/>
                  </a:lnTo>
                  <a:lnTo>
                    <a:pt x="2216467" y="424192"/>
                  </a:lnTo>
                  <a:lnTo>
                    <a:pt x="2216518" y="425462"/>
                  </a:lnTo>
                  <a:lnTo>
                    <a:pt x="2216010" y="425462"/>
                  </a:lnTo>
                  <a:lnTo>
                    <a:pt x="2214130" y="424192"/>
                  </a:lnTo>
                  <a:lnTo>
                    <a:pt x="2213660" y="425462"/>
                  </a:lnTo>
                  <a:lnTo>
                    <a:pt x="2215146" y="426135"/>
                  </a:lnTo>
                  <a:lnTo>
                    <a:pt x="2215908" y="425462"/>
                  </a:lnTo>
                  <a:lnTo>
                    <a:pt x="2218715" y="429272"/>
                  </a:lnTo>
                  <a:lnTo>
                    <a:pt x="2217191" y="425462"/>
                  </a:lnTo>
                  <a:lnTo>
                    <a:pt x="2218309" y="425462"/>
                  </a:lnTo>
                  <a:lnTo>
                    <a:pt x="2220328" y="428002"/>
                  </a:lnTo>
                  <a:lnTo>
                    <a:pt x="2222716" y="429272"/>
                  </a:lnTo>
                  <a:lnTo>
                    <a:pt x="2219807" y="426732"/>
                  </a:lnTo>
                  <a:lnTo>
                    <a:pt x="2222360" y="428002"/>
                  </a:lnTo>
                  <a:lnTo>
                    <a:pt x="2222893" y="428002"/>
                  </a:lnTo>
                  <a:lnTo>
                    <a:pt x="2222766" y="426732"/>
                  </a:lnTo>
                  <a:lnTo>
                    <a:pt x="2223287" y="426732"/>
                  </a:lnTo>
                  <a:lnTo>
                    <a:pt x="2225230" y="428002"/>
                  </a:lnTo>
                  <a:lnTo>
                    <a:pt x="2227643" y="428002"/>
                  </a:lnTo>
                  <a:lnTo>
                    <a:pt x="2226780" y="426732"/>
                  </a:lnTo>
                  <a:lnTo>
                    <a:pt x="2224163" y="422922"/>
                  </a:lnTo>
                  <a:lnTo>
                    <a:pt x="2227237" y="424192"/>
                  </a:lnTo>
                  <a:lnTo>
                    <a:pt x="2227313" y="425462"/>
                  </a:lnTo>
                  <a:lnTo>
                    <a:pt x="2228278" y="421652"/>
                  </a:lnTo>
                  <a:lnTo>
                    <a:pt x="2225090" y="422922"/>
                  </a:lnTo>
                  <a:lnTo>
                    <a:pt x="2223782" y="419112"/>
                  </a:lnTo>
                  <a:lnTo>
                    <a:pt x="2230844" y="422922"/>
                  </a:lnTo>
                  <a:lnTo>
                    <a:pt x="2228608" y="420382"/>
                  </a:lnTo>
                  <a:lnTo>
                    <a:pt x="2228989" y="419849"/>
                  </a:lnTo>
                  <a:lnTo>
                    <a:pt x="2228659" y="419112"/>
                  </a:lnTo>
                  <a:lnTo>
                    <a:pt x="2228100" y="417842"/>
                  </a:lnTo>
                  <a:lnTo>
                    <a:pt x="2229472" y="418376"/>
                  </a:lnTo>
                  <a:lnTo>
                    <a:pt x="2229358" y="419341"/>
                  </a:lnTo>
                  <a:lnTo>
                    <a:pt x="2229523" y="419112"/>
                  </a:lnTo>
                  <a:lnTo>
                    <a:pt x="2230412" y="420382"/>
                  </a:lnTo>
                  <a:lnTo>
                    <a:pt x="2229980" y="419112"/>
                  </a:lnTo>
                  <a:lnTo>
                    <a:pt x="2229764" y="418490"/>
                  </a:lnTo>
                  <a:lnTo>
                    <a:pt x="2231377" y="419112"/>
                  </a:lnTo>
                  <a:lnTo>
                    <a:pt x="2230996" y="417842"/>
                  </a:lnTo>
                  <a:lnTo>
                    <a:pt x="2229840" y="414032"/>
                  </a:lnTo>
                  <a:lnTo>
                    <a:pt x="2231440" y="415023"/>
                  </a:lnTo>
                  <a:lnTo>
                    <a:pt x="2231364" y="414032"/>
                  </a:lnTo>
                  <a:lnTo>
                    <a:pt x="2235860" y="417842"/>
                  </a:lnTo>
                  <a:lnTo>
                    <a:pt x="2231872" y="412762"/>
                  </a:lnTo>
                  <a:lnTo>
                    <a:pt x="2234704" y="412762"/>
                  </a:lnTo>
                  <a:lnTo>
                    <a:pt x="2236597" y="415302"/>
                  </a:lnTo>
                  <a:lnTo>
                    <a:pt x="2237435" y="415302"/>
                  </a:lnTo>
                  <a:lnTo>
                    <a:pt x="2235352" y="412762"/>
                  </a:lnTo>
                  <a:lnTo>
                    <a:pt x="2234311" y="411492"/>
                  </a:lnTo>
                  <a:lnTo>
                    <a:pt x="2239302" y="413715"/>
                  </a:lnTo>
                  <a:lnTo>
                    <a:pt x="2238870" y="415023"/>
                  </a:lnTo>
                  <a:lnTo>
                    <a:pt x="2240521" y="414769"/>
                  </a:lnTo>
                  <a:lnTo>
                    <a:pt x="2240965" y="415239"/>
                  </a:lnTo>
                  <a:lnTo>
                    <a:pt x="2240673" y="413956"/>
                  </a:lnTo>
                  <a:lnTo>
                    <a:pt x="2240584" y="413651"/>
                  </a:lnTo>
                  <a:lnTo>
                    <a:pt x="2240038" y="413689"/>
                  </a:lnTo>
                  <a:lnTo>
                    <a:pt x="2240089" y="412762"/>
                  </a:lnTo>
                  <a:lnTo>
                    <a:pt x="2238654" y="411492"/>
                  </a:lnTo>
                  <a:lnTo>
                    <a:pt x="2237206" y="410222"/>
                  </a:lnTo>
                  <a:lnTo>
                    <a:pt x="2240546" y="408952"/>
                  </a:lnTo>
                  <a:lnTo>
                    <a:pt x="2240699" y="407682"/>
                  </a:lnTo>
                  <a:lnTo>
                    <a:pt x="2240851" y="406412"/>
                  </a:lnTo>
                  <a:lnTo>
                    <a:pt x="2241753" y="407682"/>
                  </a:lnTo>
                  <a:lnTo>
                    <a:pt x="2243328" y="406412"/>
                  </a:lnTo>
                  <a:lnTo>
                    <a:pt x="2244915" y="405142"/>
                  </a:lnTo>
                  <a:lnTo>
                    <a:pt x="2247646" y="405142"/>
                  </a:lnTo>
                  <a:lnTo>
                    <a:pt x="2244890" y="402602"/>
                  </a:lnTo>
                  <a:lnTo>
                    <a:pt x="2246693" y="401332"/>
                  </a:lnTo>
                  <a:lnTo>
                    <a:pt x="2246973" y="400062"/>
                  </a:lnTo>
                  <a:lnTo>
                    <a:pt x="2248725" y="401332"/>
                  </a:lnTo>
                  <a:lnTo>
                    <a:pt x="2249271" y="402602"/>
                  </a:lnTo>
                  <a:lnTo>
                    <a:pt x="2249589" y="403872"/>
                  </a:lnTo>
                  <a:lnTo>
                    <a:pt x="2250414" y="402602"/>
                  </a:lnTo>
                  <a:lnTo>
                    <a:pt x="2249665" y="401332"/>
                  </a:lnTo>
                  <a:lnTo>
                    <a:pt x="2249436" y="400062"/>
                  </a:lnTo>
                  <a:lnTo>
                    <a:pt x="2249627" y="400062"/>
                  </a:lnTo>
                  <a:lnTo>
                    <a:pt x="2251659" y="401332"/>
                  </a:lnTo>
                  <a:lnTo>
                    <a:pt x="2252662" y="400062"/>
                  </a:lnTo>
                  <a:lnTo>
                    <a:pt x="2251773" y="397522"/>
                  </a:lnTo>
                  <a:lnTo>
                    <a:pt x="2251316" y="396252"/>
                  </a:lnTo>
                  <a:lnTo>
                    <a:pt x="2254237" y="396252"/>
                  </a:lnTo>
                  <a:lnTo>
                    <a:pt x="2252218" y="393712"/>
                  </a:lnTo>
                  <a:lnTo>
                    <a:pt x="2253234" y="393712"/>
                  </a:lnTo>
                  <a:lnTo>
                    <a:pt x="2253678" y="393712"/>
                  </a:lnTo>
                  <a:lnTo>
                    <a:pt x="2253221" y="393496"/>
                  </a:lnTo>
                  <a:lnTo>
                    <a:pt x="2253145" y="392442"/>
                  </a:lnTo>
                  <a:lnTo>
                    <a:pt x="2254364" y="393712"/>
                  </a:lnTo>
                  <a:lnTo>
                    <a:pt x="2256713" y="393712"/>
                  </a:lnTo>
                  <a:lnTo>
                    <a:pt x="2255494" y="392442"/>
                  </a:lnTo>
                  <a:lnTo>
                    <a:pt x="2255710" y="391172"/>
                  </a:lnTo>
                  <a:lnTo>
                    <a:pt x="2256675" y="389902"/>
                  </a:lnTo>
                  <a:lnTo>
                    <a:pt x="2258034" y="392442"/>
                  </a:lnTo>
                  <a:lnTo>
                    <a:pt x="2259507" y="392442"/>
                  </a:lnTo>
                  <a:lnTo>
                    <a:pt x="2258631" y="391172"/>
                  </a:lnTo>
                  <a:lnTo>
                    <a:pt x="2260511" y="391172"/>
                  </a:lnTo>
                  <a:lnTo>
                    <a:pt x="2258098" y="389902"/>
                  </a:lnTo>
                  <a:lnTo>
                    <a:pt x="2258441" y="388632"/>
                  </a:lnTo>
                  <a:lnTo>
                    <a:pt x="2259634" y="389902"/>
                  </a:lnTo>
                  <a:lnTo>
                    <a:pt x="2260409" y="389902"/>
                  </a:lnTo>
                  <a:lnTo>
                    <a:pt x="2259914" y="388632"/>
                  </a:lnTo>
                  <a:lnTo>
                    <a:pt x="2262746" y="386092"/>
                  </a:lnTo>
                  <a:lnTo>
                    <a:pt x="2259520" y="384822"/>
                  </a:lnTo>
                  <a:lnTo>
                    <a:pt x="2259177" y="384822"/>
                  </a:lnTo>
                  <a:lnTo>
                    <a:pt x="2258618" y="381012"/>
                  </a:lnTo>
                  <a:lnTo>
                    <a:pt x="2264422" y="381012"/>
                  </a:lnTo>
                  <a:lnTo>
                    <a:pt x="2265222" y="378472"/>
                  </a:lnTo>
                  <a:lnTo>
                    <a:pt x="2266035" y="378472"/>
                  </a:lnTo>
                  <a:lnTo>
                    <a:pt x="2266200" y="377202"/>
                  </a:lnTo>
                  <a:lnTo>
                    <a:pt x="2267928" y="374662"/>
                  </a:lnTo>
                  <a:lnTo>
                    <a:pt x="2266937" y="373392"/>
                  </a:lnTo>
                  <a:lnTo>
                    <a:pt x="2267280" y="372122"/>
                  </a:lnTo>
                  <a:lnTo>
                    <a:pt x="2269210" y="373392"/>
                  </a:lnTo>
                  <a:lnTo>
                    <a:pt x="2270048" y="373392"/>
                  </a:lnTo>
                  <a:lnTo>
                    <a:pt x="2270264" y="372122"/>
                  </a:lnTo>
                  <a:lnTo>
                    <a:pt x="2269464" y="372122"/>
                  </a:lnTo>
                  <a:lnTo>
                    <a:pt x="2272004" y="370852"/>
                  </a:lnTo>
                  <a:lnTo>
                    <a:pt x="2272538" y="373075"/>
                  </a:lnTo>
                  <a:lnTo>
                    <a:pt x="2272207" y="373392"/>
                  </a:lnTo>
                  <a:lnTo>
                    <a:pt x="2272550" y="373138"/>
                  </a:lnTo>
                  <a:lnTo>
                    <a:pt x="2272614" y="373392"/>
                  </a:lnTo>
                  <a:lnTo>
                    <a:pt x="2273084" y="372770"/>
                  </a:lnTo>
                  <a:lnTo>
                    <a:pt x="2273998" y="372122"/>
                  </a:lnTo>
                  <a:lnTo>
                    <a:pt x="2275548" y="372122"/>
                  </a:lnTo>
                  <a:lnTo>
                    <a:pt x="2274989" y="370852"/>
                  </a:lnTo>
                  <a:lnTo>
                    <a:pt x="2274430" y="369582"/>
                  </a:lnTo>
                  <a:lnTo>
                    <a:pt x="2276157" y="372122"/>
                  </a:lnTo>
                  <a:lnTo>
                    <a:pt x="2277897" y="370852"/>
                  </a:lnTo>
                  <a:lnTo>
                    <a:pt x="2277770" y="369582"/>
                  </a:lnTo>
                  <a:lnTo>
                    <a:pt x="2275509" y="369582"/>
                  </a:lnTo>
                  <a:lnTo>
                    <a:pt x="2275751" y="368312"/>
                  </a:lnTo>
                  <a:lnTo>
                    <a:pt x="2277122" y="367042"/>
                  </a:lnTo>
                  <a:lnTo>
                    <a:pt x="2279637" y="369582"/>
                  </a:lnTo>
                  <a:lnTo>
                    <a:pt x="2285212" y="369582"/>
                  </a:lnTo>
                  <a:lnTo>
                    <a:pt x="2283345" y="367042"/>
                  </a:lnTo>
                  <a:lnTo>
                    <a:pt x="2279612" y="361962"/>
                  </a:lnTo>
                  <a:lnTo>
                    <a:pt x="2277745" y="359422"/>
                  </a:lnTo>
                  <a:lnTo>
                    <a:pt x="2281732" y="360794"/>
                  </a:lnTo>
                  <a:lnTo>
                    <a:pt x="2280767" y="359422"/>
                  </a:lnTo>
                  <a:lnTo>
                    <a:pt x="2282139" y="359422"/>
                  </a:lnTo>
                  <a:lnTo>
                    <a:pt x="2283549" y="359778"/>
                  </a:lnTo>
                  <a:lnTo>
                    <a:pt x="2282901" y="361200"/>
                  </a:lnTo>
                  <a:lnTo>
                    <a:pt x="2285111" y="361962"/>
                  </a:lnTo>
                  <a:lnTo>
                    <a:pt x="2283968" y="359879"/>
                  </a:lnTo>
                  <a:lnTo>
                    <a:pt x="2287206" y="360692"/>
                  </a:lnTo>
                  <a:lnTo>
                    <a:pt x="2287524" y="359422"/>
                  </a:lnTo>
                  <a:lnTo>
                    <a:pt x="2290445" y="359422"/>
                  </a:lnTo>
                  <a:close/>
                </a:path>
                <a:path w="2472690" h="2775584">
                  <a:moveTo>
                    <a:pt x="2292502" y="463613"/>
                  </a:moveTo>
                  <a:lnTo>
                    <a:pt x="2288527" y="475538"/>
                  </a:lnTo>
                  <a:lnTo>
                    <a:pt x="2292464" y="464223"/>
                  </a:lnTo>
                  <a:lnTo>
                    <a:pt x="2292502" y="463613"/>
                  </a:lnTo>
                  <a:close/>
                </a:path>
                <a:path w="2472690" h="2775584">
                  <a:moveTo>
                    <a:pt x="2292680" y="463613"/>
                  </a:moveTo>
                  <a:lnTo>
                    <a:pt x="2292464" y="464223"/>
                  </a:lnTo>
                  <a:lnTo>
                    <a:pt x="2292439" y="464718"/>
                  </a:lnTo>
                  <a:lnTo>
                    <a:pt x="2292680" y="463613"/>
                  </a:lnTo>
                  <a:close/>
                </a:path>
                <a:path w="2472690" h="2775584">
                  <a:moveTo>
                    <a:pt x="2297036" y="307365"/>
                  </a:moveTo>
                  <a:lnTo>
                    <a:pt x="2296299" y="306082"/>
                  </a:lnTo>
                  <a:lnTo>
                    <a:pt x="2296325" y="305816"/>
                  </a:lnTo>
                  <a:lnTo>
                    <a:pt x="2295093" y="306082"/>
                  </a:lnTo>
                  <a:lnTo>
                    <a:pt x="2297036" y="307365"/>
                  </a:lnTo>
                  <a:close/>
                </a:path>
                <a:path w="2472690" h="2775584">
                  <a:moveTo>
                    <a:pt x="2303856" y="341642"/>
                  </a:moveTo>
                  <a:lnTo>
                    <a:pt x="2303018" y="340372"/>
                  </a:lnTo>
                  <a:lnTo>
                    <a:pt x="2302992" y="340499"/>
                  </a:lnTo>
                  <a:lnTo>
                    <a:pt x="2303856" y="341642"/>
                  </a:lnTo>
                  <a:close/>
                </a:path>
                <a:path w="2472690" h="2775584">
                  <a:moveTo>
                    <a:pt x="2305139" y="327672"/>
                  </a:moveTo>
                  <a:lnTo>
                    <a:pt x="2303894" y="326402"/>
                  </a:lnTo>
                  <a:lnTo>
                    <a:pt x="2304872" y="327672"/>
                  </a:lnTo>
                  <a:lnTo>
                    <a:pt x="2305139" y="327672"/>
                  </a:lnTo>
                  <a:close/>
                </a:path>
                <a:path w="2472690" h="2775584">
                  <a:moveTo>
                    <a:pt x="2305710" y="286308"/>
                  </a:moveTo>
                  <a:lnTo>
                    <a:pt x="2305545" y="286461"/>
                  </a:lnTo>
                  <a:lnTo>
                    <a:pt x="2305710" y="286308"/>
                  </a:lnTo>
                  <a:close/>
                </a:path>
                <a:path w="2472690" h="2775584">
                  <a:moveTo>
                    <a:pt x="2306155" y="328345"/>
                  </a:moveTo>
                  <a:lnTo>
                    <a:pt x="2305799" y="328371"/>
                  </a:lnTo>
                  <a:lnTo>
                    <a:pt x="2305634" y="328460"/>
                  </a:lnTo>
                  <a:lnTo>
                    <a:pt x="2305507" y="328587"/>
                  </a:lnTo>
                  <a:lnTo>
                    <a:pt x="2306155" y="328345"/>
                  </a:lnTo>
                  <a:close/>
                </a:path>
                <a:path w="2472690" h="2775584">
                  <a:moveTo>
                    <a:pt x="2307145" y="284911"/>
                  </a:moveTo>
                  <a:lnTo>
                    <a:pt x="2306612" y="285216"/>
                  </a:lnTo>
                  <a:lnTo>
                    <a:pt x="2306091" y="285724"/>
                  </a:lnTo>
                  <a:lnTo>
                    <a:pt x="2305710" y="286308"/>
                  </a:lnTo>
                  <a:lnTo>
                    <a:pt x="2307145" y="284911"/>
                  </a:lnTo>
                  <a:close/>
                </a:path>
                <a:path w="2472690" h="2775584">
                  <a:moveTo>
                    <a:pt x="2311260" y="401751"/>
                  </a:moveTo>
                  <a:lnTo>
                    <a:pt x="2311196" y="400850"/>
                  </a:lnTo>
                  <a:lnTo>
                    <a:pt x="2311044" y="399973"/>
                  </a:lnTo>
                  <a:lnTo>
                    <a:pt x="2310828" y="399122"/>
                  </a:lnTo>
                  <a:lnTo>
                    <a:pt x="2310244" y="404291"/>
                  </a:lnTo>
                  <a:lnTo>
                    <a:pt x="2311260" y="401751"/>
                  </a:lnTo>
                  <a:close/>
                </a:path>
                <a:path w="2472690" h="2775584">
                  <a:moveTo>
                    <a:pt x="2312136" y="279908"/>
                  </a:moveTo>
                  <a:lnTo>
                    <a:pt x="2311971" y="279704"/>
                  </a:lnTo>
                  <a:lnTo>
                    <a:pt x="2311857" y="279539"/>
                  </a:lnTo>
                  <a:lnTo>
                    <a:pt x="2311603" y="279311"/>
                  </a:lnTo>
                  <a:lnTo>
                    <a:pt x="2309825" y="279755"/>
                  </a:lnTo>
                  <a:lnTo>
                    <a:pt x="2310892" y="280009"/>
                  </a:lnTo>
                  <a:lnTo>
                    <a:pt x="2311590" y="280009"/>
                  </a:lnTo>
                  <a:lnTo>
                    <a:pt x="2312136" y="279908"/>
                  </a:lnTo>
                  <a:close/>
                </a:path>
                <a:path w="2472690" h="2775584">
                  <a:moveTo>
                    <a:pt x="2313965" y="412813"/>
                  </a:moveTo>
                  <a:lnTo>
                    <a:pt x="2313902" y="404279"/>
                  </a:lnTo>
                  <a:lnTo>
                    <a:pt x="2311260" y="412813"/>
                  </a:lnTo>
                  <a:lnTo>
                    <a:pt x="2313965" y="412813"/>
                  </a:lnTo>
                  <a:close/>
                </a:path>
                <a:path w="2472690" h="2775584">
                  <a:moveTo>
                    <a:pt x="2315197" y="400113"/>
                  </a:moveTo>
                  <a:lnTo>
                    <a:pt x="2313876" y="400113"/>
                  </a:lnTo>
                  <a:lnTo>
                    <a:pt x="2313902" y="404279"/>
                  </a:lnTo>
                  <a:lnTo>
                    <a:pt x="2315197" y="400113"/>
                  </a:lnTo>
                  <a:close/>
                </a:path>
                <a:path w="2472690" h="2775584">
                  <a:moveTo>
                    <a:pt x="2319477" y="425513"/>
                  </a:moveTo>
                  <a:lnTo>
                    <a:pt x="2317381" y="425513"/>
                  </a:lnTo>
                  <a:lnTo>
                    <a:pt x="2308682" y="425513"/>
                  </a:lnTo>
                  <a:lnTo>
                    <a:pt x="2303564" y="425513"/>
                  </a:lnTo>
                  <a:lnTo>
                    <a:pt x="2300325" y="438213"/>
                  </a:lnTo>
                  <a:lnTo>
                    <a:pt x="2296414" y="450913"/>
                  </a:lnTo>
                  <a:lnTo>
                    <a:pt x="2290902" y="463613"/>
                  </a:lnTo>
                  <a:lnTo>
                    <a:pt x="2292502" y="463613"/>
                  </a:lnTo>
                  <a:lnTo>
                    <a:pt x="2292680" y="463613"/>
                  </a:lnTo>
                  <a:lnTo>
                    <a:pt x="2293620" y="463613"/>
                  </a:lnTo>
                  <a:lnTo>
                    <a:pt x="2291727" y="476313"/>
                  </a:lnTo>
                  <a:lnTo>
                    <a:pt x="2292439" y="464718"/>
                  </a:lnTo>
                  <a:lnTo>
                    <a:pt x="2289873" y="476313"/>
                  </a:lnTo>
                  <a:lnTo>
                    <a:pt x="2288502" y="476313"/>
                  </a:lnTo>
                  <a:lnTo>
                    <a:pt x="2288527" y="475576"/>
                  </a:lnTo>
                  <a:lnTo>
                    <a:pt x="2288260" y="476313"/>
                  </a:lnTo>
                  <a:lnTo>
                    <a:pt x="2288527" y="475538"/>
                  </a:lnTo>
                  <a:lnTo>
                    <a:pt x="2288756" y="463613"/>
                  </a:lnTo>
                  <a:lnTo>
                    <a:pt x="2285479" y="476313"/>
                  </a:lnTo>
                  <a:lnTo>
                    <a:pt x="2280805" y="489013"/>
                  </a:lnTo>
                  <a:lnTo>
                    <a:pt x="2278850" y="489013"/>
                  </a:lnTo>
                  <a:lnTo>
                    <a:pt x="2275852" y="501713"/>
                  </a:lnTo>
                  <a:lnTo>
                    <a:pt x="2270442" y="501713"/>
                  </a:lnTo>
                  <a:lnTo>
                    <a:pt x="2265540" y="514413"/>
                  </a:lnTo>
                  <a:lnTo>
                    <a:pt x="2263622" y="514413"/>
                  </a:lnTo>
                  <a:lnTo>
                    <a:pt x="2260993" y="527113"/>
                  </a:lnTo>
                  <a:lnTo>
                    <a:pt x="2257272" y="539813"/>
                  </a:lnTo>
                  <a:lnTo>
                    <a:pt x="2257437" y="539813"/>
                  </a:lnTo>
                  <a:lnTo>
                    <a:pt x="2251176" y="565213"/>
                  </a:lnTo>
                  <a:lnTo>
                    <a:pt x="2243061" y="577913"/>
                  </a:lnTo>
                  <a:lnTo>
                    <a:pt x="2234527" y="590613"/>
                  </a:lnTo>
                  <a:lnTo>
                    <a:pt x="2227072" y="616013"/>
                  </a:lnTo>
                  <a:lnTo>
                    <a:pt x="2222157" y="616013"/>
                  </a:lnTo>
                  <a:lnTo>
                    <a:pt x="2217877" y="628713"/>
                  </a:lnTo>
                  <a:lnTo>
                    <a:pt x="2214080" y="641413"/>
                  </a:lnTo>
                  <a:lnTo>
                    <a:pt x="2211552" y="654113"/>
                  </a:lnTo>
                  <a:lnTo>
                    <a:pt x="2205367" y="654113"/>
                  </a:lnTo>
                  <a:lnTo>
                    <a:pt x="2201341" y="666813"/>
                  </a:lnTo>
                  <a:lnTo>
                    <a:pt x="2198713" y="666813"/>
                  </a:lnTo>
                  <a:lnTo>
                    <a:pt x="2195715" y="674839"/>
                  </a:lnTo>
                  <a:lnTo>
                    <a:pt x="2197531" y="666813"/>
                  </a:lnTo>
                  <a:lnTo>
                    <a:pt x="2193112" y="679513"/>
                  </a:lnTo>
                  <a:lnTo>
                    <a:pt x="2189645" y="679513"/>
                  </a:lnTo>
                  <a:lnTo>
                    <a:pt x="2186686" y="692213"/>
                  </a:lnTo>
                  <a:lnTo>
                    <a:pt x="2182520" y="692213"/>
                  </a:lnTo>
                  <a:lnTo>
                    <a:pt x="2179675" y="704913"/>
                  </a:lnTo>
                  <a:lnTo>
                    <a:pt x="2176437" y="704913"/>
                  </a:lnTo>
                  <a:lnTo>
                    <a:pt x="2173998" y="717613"/>
                  </a:lnTo>
                  <a:lnTo>
                    <a:pt x="2179993" y="704913"/>
                  </a:lnTo>
                  <a:lnTo>
                    <a:pt x="2177059" y="717613"/>
                  </a:lnTo>
                  <a:lnTo>
                    <a:pt x="2173998" y="717613"/>
                  </a:lnTo>
                  <a:lnTo>
                    <a:pt x="2169312" y="717613"/>
                  </a:lnTo>
                  <a:lnTo>
                    <a:pt x="2159660" y="730313"/>
                  </a:lnTo>
                  <a:lnTo>
                    <a:pt x="2153158" y="755713"/>
                  </a:lnTo>
                  <a:lnTo>
                    <a:pt x="2146706" y="768413"/>
                  </a:lnTo>
                  <a:lnTo>
                    <a:pt x="2137219" y="781113"/>
                  </a:lnTo>
                  <a:lnTo>
                    <a:pt x="2139861" y="781113"/>
                  </a:lnTo>
                  <a:lnTo>
                    <a:pt x="2134044" y="793813"/>
                  </a:lnTo>
                  <a:lnTo>
                    <a:pt x="2129066" y="793813"/>
                  </a:lnTo>
                  <a:lnTo>
                    <a:pt x="2127300" y="801598"/>
                  </a:lnTo>
                  <a:lnTo>
                    <a:pt x="2127300" y="831913"/>
                  </a:lnTo>
                  <a:lnTo>
                    <a:pt x="2125916" y="834263"/>
                  </a:lnTo>
                  <a:lnTo>
                    <a:pt x="2125383" y="835126"/>
                  </a:lnTo>
                  <a:lnTo>
                    <a:pt x="2126335" y="831913"/>
                  </a:lnTo>
                  <a:lnTo>
                    <a:pt x="2127300" y="831913"/>
                  </a:lnTo>
                  <a:lnTo>
                    <a:pt x="2127300" y="801598"/>
                  </a:lnTo>
                  <a:lnTo>
                    <a:pt x="2126183" y="806513"/>
                  </a:lnTo>
                  <a:lnTo>
                    <a:pt x="2121319" y="806513"/>
                  </a:lnTo>
                  <a:lnTo>
                    <a:pt x="2117941" y="831913"/>
                  </a:lnTo>
                  <a:lnTo>
                    <a:pt x="2119363" y="831913"/>
                  </a:lnTo>
                  <a:lnTo>
                    <a:pt x="2113902" y="844613"/>
                  </a:lnTo>
                  <a:lnTo>
                    <a:pt x="2107450" y="857313"/>
                  </a:lnTo>
                  <a:lnTo>
                    <a:pt x="2104783" y="857313"/>
                  </a:lnTo>
                  <a:lnTo>
                    <a:pt x="2106079" y="845134"/>
                  </a:lnTo>
                  <a:lnTo>
                    <a:pt x="2106434" y="844892"/>
                  </a:lnTo>
                  <a:lnTo>
                    <a:pt x="2107539" y="842568"/>
                  </a:lnTo>
                  <a:lnTo>
                    <a:pt x="2107730" y="841476"/>
                  </a:lnTo>
                  <a:lnTo>
                    <a:pt x="2107514" y="841197"/>
                  </a:lnTo>
                  <a:lnTo>
                    <a:pt x="2106625" y="843432"/>
                  </a:lnTo>
                  <a:lnTo>
                    <a:pt x="2106142" y="844613"/>
                  </a:lnTo>
                  <a:lnTo>
                    <a:pt x="2104224" y="844613"/>
                  </a:lnTo>
                  <a:lnTo>
                    <a:pt x="2100199" y="857313"/>
                  </a:lnTo>
                  <a:lnTo>
                    <a:pt x="2099513" y="857313"/>
                  </a:lnTo>
                  <a:lnTo>
                    <a:pt x="2095703" y="857313"/>
                  </a:lnTo>
                  <a:lnTo>
                    <a:pt x="2092185" y="870013"/>
                  </a:lnTo>
                  <a:lnTo>
                    <a:pt x="2093518" y="870013"/>
                  </a:lnTo>
                  <a:lnTo>
                    <a:pt x="2084082" y="882713"/>
                  </a:lnTo>
                  <a:lnTo>
                    <a:pt x="2078024" y="895413"/>
                  </a:lnTo>
                  <a:lnTo>
                    <a:pt x="2081136" y="895413"/>
                  </a:lnTo>
                  <a:lnTo>
                    <a:pt x="2074748" y="908113"/>
                  </a:lnTo>
                  <a:lnTo>
                    <a:pt x="2073389" y="908113"/>
                  </a:lnTo>
                  <a:lnTo>
                    <a:pt x="2073097" y="920813"/>
                  </a:lnTo>
                  <a:lnTo>
                    <a:pt x="2064207" y="920813"/>
                  </a:lnTo>
                  <a:lnTo>
                    <a:pt x="2060714" y="933513"/>
                  </a:lnTo>
                  <a:lnTo>
                    <a:pt x="2054491" y="946213"/>
                  </a:lnTo>
                  <a:lnTo>
                    <a:pt x="2057882" y="933513"/>
                  </a:lnTo>
                  <a:lnTo>
                    <a:pt x="2053056" y="933513"/>
                  </a:lnTo>
                  <a:lnTo>
                    <a:pt x="2047430" y="946213"/>
                  </a:lnTo>
                  <a:lnTo>
                    <a:pt x="2041956" y="958913"/>
                  </a:lnTo>
                  <a:lnTo>
                    <a:pt x="2039289" y="958913"/>
                  </a:lnTo>
                  <a:lnTo>
                    <a:pt x="2036559" y="971613"/>
                  </a:lnTo>
                  <a:lnTo>
                    <a:pt x="2039162" y="971613"/>
                  </a:lnTo>
                  <a:lnTo>
                    <a:pt x="2036279" y="984313"/>
                  </a:lnTo>
                  <a:lnTo>
                    <a:pt x="2032063" y="984313"/>
                  </a:lnTo>
                  <a:lnTo>
                    <a:pt x="2027885" y="997013"/>
                  </a:lnTo>
                  <a:lnTo>
                    <a:pt x="2023795" y="997013"/>
                  </a:lnTo>
                  <a:lnTo>
                    <a:pt x="2028012" y="984313"/>
                  </a:lnTo>
                  <a:lnTo>
                    <a:pt x="2024684" y="984313"/>
                  </a:lnTo>
                  <a:lnTo>
                    <a:pt x="2021789" y="997013"/>
                  </a:lnTo>
                  <a:lnTo>
                    <a:pt x="2021547" y="997013"/>
                  </a:lnTo>
                  <a:lnTo>
                    <a:pt x="2022055" y="984313"/>
                  </a:lnTo>
                  <a:lnTo>
                    <a:pt x="2016442" y="997013"/>
                  </a:lnTo>
                  <a:lnTo>
                    <a:pt x="2015451" y="997013"/>
                  </a:lnTo>
                  <a:lnTo>
                    <a:pt x="2014867" y="1009713"/>
                  </a:lnTo>
                  <a:lnTo>
                    <a:pt x="2010448" y="1022413"/>
                  </a:lnTo>
                  <a:lnTo>
                    <a:pt x="2010143" y="1009713"/>
                  </a:lnTo>
                  <a:lnTo>
                    <a:pt x="2008060" y="1014869"/>
                  </a:lnTo>
                  <a:lnTo>
                    <a:pt x="2008352" y="1022413"/>
                  </a:lnTo>
                  <a:lnTo>
                    <a:pt x="2005799" y="1022413"/>
                  </a:lnTo>
                  <a:lnTo>
                    <a:pt x="1997976" y="1035113"/>
                  </a:lnTo>
                  <a:lnTo>
                    <a:pt x="1999589" y="1035113"/>
                  </a:lnTo>
                  <a:lnTo>
                    <a:pt x="1996008" y="1047813"/>
                  </a:lnTo>
                  <a:lnTo>
                    <a:pt x="2000516" y="1035113"/>
                  </a:lnTo>
                  <a:lnTo>
                    <a:pt x="2000796" y="1047813"/>
                  </a:lnTo>
                  <a:lnTo>
                    <a:pt x="1997303" y="1047813"/>
                  </a:lnTo>
                  <a:lnTo>
                    <a:pt x="1993226" y="1060513"/>
                  </a:lnTo>
                  <a:lnTo>
                    <a:pt x="1991588" y="1060513"/>
                  </a:lnTo>
                  <a:lnTo>
                    <a:pt x="1996541" y="1047813"/>
                  </a:lnTo>
                  <a:lnTo>
                    <a:pt x="1996008" y="1047813"/>
                  </a:lnTo>
                  <a:lnTo>
                    <a:pt x="1994344" y="1047813"/>
                  </a:lnTo>
                  <a:lnTo>
                    <a:pt x="1991055" y="1060513"/>
                  </a:lnTo>
                  <a:lnTo>
                    <a:pt x="1985645" y="1060513"/>
                  </a:lnTo>
                  <a:lnTo>
                    <a:pt x="1979688" y="1073213"/>
                  </a:lnTo>
                  <a:lnTo>
                    <a:pt x="1974748" y="1085913"/>
                  </a:lnTo>
                  <a:lnTo>
                    <a:pt x="1968944" y="1085913"/>
                  </a:lnTo>
                  <a:lnTo>
                    <a:pt x="1968944" y="1098613"/>
                  </a:lnTo>
                  <a:lnTo>
                    <a:pt x="1963407" y="1111313"/>
                  </a:lnTo>
                  <a:lnTo>
                    <a:pt x="1961438" y="1111313"/>
                  </a:lnTo>
                  <a:lnTo>
                    <a:pt x="1964855" y="1098613"/>
                  </a:lnTo>
                  <a:lnTo>
                    <a:pt x="1968944" y="1098613"/>
                  </a:lnTo>
                  <a:lnTo>
                    <a:pt x="1968944" y="1085913"/>
                  </a:lnTo>
                  <a:lnTo>
                    <a:pt x="1967814" y="1085913"/>
                  </a:lnTo>
                  <a:lnTo>
                    <a:pt x="1963508" y="1098613"/>
                  </a:lnTo>
                  <a:lnTo>
                    <a:pt x="1963166" y="1098613"/>
                  </a:lnTo>
                  <a:lnTo>
                    <a:pt x="1957082" y="1111313"/>
                  </a:lnTo>
                  <a:lnTo>
                    <a:pt x="1959457" y="1111313"/>
                  </a:lnTo>
                  <a:lnTo>
                    <a:pt x="1955533" y="1124013"/>
                  </a:lnTo>
                  <a:lnTo>
                    <a:pt x="1950339" y="1124013"/>
                  </a:lnTo>
                  <a:lnTo>
                    <a:pt x="1945005" y="1124013"/>
                  </a:lnTo>
                  <a:lnTo>
                    <a:pt x="1937016" y="1136713"/>
                  </a:lnTo>
                  <a:lnTo>
                    <a:pt x="1930654" y="1149413"/>
                  </a:lnTo>
                  <a:lnTo>
                    <a:pt x="1923910" y="1162113"/>
                  </a:lnTo>
                  <a:lnTo>
                    <a:pt x="1914779" y="1174813"/>
                  </a:lnTo>
                  <a:lnTo>
                    <a:pt x="1920252" y="1174813"/>
                  </a:lnTo>
                  <a:lnTo>
                    <a:pt x="1912010" y="1187513"/>
                  </a:lnTo>
                  <a:lnTo>
                    <a:pt x="1907171" y="1187513"/>
                  </a:lnTo>
                  <a:lnTo>
                    <a:pt x="1903907" y="1200213"/>
                  </a:lnTo>
                  <a:lnTo>
                    <a:pt x="1902409" y="1200213"/>
                  </a:lnTo>
                  <a:lnTo>
                    <a:pt x="1890598" y="1212913"/>
                  </a:lnTo>
                  <a:lnTo>
                    <a:pt x="1892795" y="1212913"/>
                  </a:lnTo>
                  <a:lnTo>
                    <a:pt x="1884311" y="1225613"/>
                  </a:lnTo>
                  <a:lnTo>
                    <a:pt x="1877771" y="1238313"/>
                  </a:lnTo>
                  <a:lnTo>
                    <a:pt x="1874380" y="1251013"/>
                  </a:lnTo>
                  <a:lnTo>
                    <a:pt x="1871141" y="1251013"/>
                  </a:lnTo>
                  <a:lnTo>
                    <a:pt x="1865020" y="1263713"/>
                  </a:lnTo>
                  <a:lnTo>
                    <a:pt x="1863699" y="1263713"/>
                  </a:lnTo>
                  <a:lnTo>
                    <a:pt x="1866163" y="1251013"/>
                  </a:lnTo>
                  <a:lnTo>
                    <a:pt x="1862556" y="1263713"/>
                  </a:lnTo>
                  <a:lnTo>
                    <a:pt x="1856943" y="1263713"/>
                  </a:lnTo>
                  <a:lnTo>
                    <a:pt x="1852460" y="1276413"/>
                  </a:lnTo>
                  <a:lnTo>
                    <a:pt x="1847507" y="1289113"/>
                  </a:lnTo>
                  <a:lnTo>
                    <a:pt x="1843900" y="1289113"/>
                  </a:lnTo>
                  <a:lnTo>
                    <a:pt x="1843836" y="1289253"/>
                  </a:lnTo>
                  <a:lnTo>
                    <a:pt x="1843049" y="1301813"/>
                  </a:lnTo>
                  <a:lnTo>
                    <a:pt x="1843252" y="1301813"/>
                  </a:lnTo>
                  <a:lnTo>
                    <a:pt x="1830908" y="1314513"/>
                  </a:lnTo>
                  <a:lnTo>
                    <a:pt x="1819122" y="1327213"/>
                  </a:lnTo>
                  <a:lnTo>
                    <a:pt x="1807756" y="1352613"/>
                  </a:lnTo>
                  <a:lnTo>
                    <a:pt x="1796694" y="1365313"/>
                  </a:lnTo>
                  <a:lnTo>
                    <a:pt x="1790725" y="1365313"/>
                  </a:lnTo>
                  <a:lnTo>
                    <a:pt x="1784451" y="1378013"/>
                  </a:lnTo>
                  <a:lnTo>
                    <a:pt x="1778254" y="1390713"/>
                  </a:lnTo>
                  <a:lnTo>
                    <a:pt x="1773212" y="1390713"/>
                  </a:lnTo>
                  <a:lnTo>
                    <a:pt x="1767636" y="1403413"/>
                  </a:lnTo>
                  <a:lnTo>
                    <a:pt x="1766100" y="1403413"/>
                  </a:lnTo>
                  <a:lnTo>
                    <a:pt x="1764245" y="1416113"/>
                  </a:lnTo>
                  <a:lnTo>
                    <a:pt x="1757680" y="1416113"/>
                  </a:lnTo>
                  <a:lnTo>
                    <a:pt x="1754619" y="1428813"/>
                  </a:lnTo>
                  <a:lnTo>
                    <a:pt x="1756219" y="1416113"/>
                  </a:lnTo>
                  <a:lnTo>
                    <a:pt x="1752384" y="1416113"/>
                  </a:lnTo>
                  <a:lnTo>
                    <a:pt x="1746719" y="1428813"/>
                  </a:lnTo>
                  <a:lnTo>
                    <a:pt x="1740255" y="1441513"/>
                  </a:lnTo>
                  <a:lnTo>
                    <a:pt x="1734172" y="1441513"/>
                  </a:lnTo>
                  <a:lnTo>
                    <a:pt x="1728546" y="1454213"/>
                  </a:lnTo>
                  <a:lnTo>
                    <a:pt x="1723263" y="1454213"/>
                  </a:lnTo>
                  <a:lnTo>
                    <a:pt x="1717497" y="1466913"/>
                  </a:lnTo>
                  <a:lnTo>
                    <a:pt x="1710474" y="1479613"/>
                  </a:lnTo>
                  <a:lnTo>
                    <a:pt x="1709712" y="1479613"/>
                  </a:lnTo>
                  <a:lnTo>
                    <a:pt x="1705241" y="1492313"/>
                  </a:lnTo>
                  <a:lnTo>
                    <a:pt x="1698612" y="1492313"/>
                  </a:lnTo>
                  <a:lnTo>
                    <a:pt x="1690979" y="1505013"/>
                  </a:lnTo>
                  <a:lnTo>
                    <a:pt x="1683461" y="1517713"/>
                  </a:lnTo>
                  <a:lnTo>
                    <a:pt x="1682737" y="1517713"/>
                  </a:lnTo>
                  <a:lnTo>
                    <a:pt x="1679168" y="1530413"/>
                  </a:lnTo>
                  <a:lnTo>
                    <a:pt x="1675041" y="1530413"/>
                  </a:lnTo>
                  <a:lnTo>
                    <a:pt x="1667484" y="1543113"/>
                  </a:lnTo>
                  <a:lnTo>
                    <a:pt x="1664322" y="1543113"/>
                  </a:lnTo>
                  <a:lnTo>
                    <a:pt x="1672793" y="1530413"/>
                  </a:lnTo>
                  <a:lnTo>
                    <a:pt x="1663903" y="1530413"/>
                  </a:lnTo>
                  <a:lnTo>
                    <a:pt x="1660347" y="1543113"/>
                  </a:lnTo>
                  <a:lnTo>
                    <a:pt x="1656041" y="1543113"/>
                  </a:lnTo>
                  <a:lnTo>
                    <a:pt x="1648942" y="1555813"/>
                  </a:lnTo>
                  <a:lnTo>
                    <a:pt x="1644637" y="1568513"/>
                  </a:lnTo>
                  <a:lnTo>
                    <a:pt x="1640027" y="1568513"/>
                  </a:lnTo>
                  <a:lnTo>
                    <a:pt x="1631988" y="1581213"/>
                  </a:lnTo>
                  <a:lnTo>
                    <a:pt x="1634426" y="1581213"/>
                  </a:lnTo>
                  <a:lnTo>
                    <a:pt x="1631124" y="1593913"/>
                  </a:lnTo>
                  <a:lnTo>
                    <a:pt x="1620481" y="1593913"/>
                  </a:lnTo>
                  <a:lnTo>
                    <a:pt x="1614868" y="1606613"/>
                  </a:lnTo>
                  <a:lnTo>
                    <a:pt x="1604365" y="1619313"/>
                  </a:lnTo>
                  <a:lnTo>
                    <a:pt x="1597482" y="1632013"/>
                  </a:lnTo>
                  <a:lnTo>
                    <a:pt x="1593938" y="1632013"/>
                  </a:lnTo>
                  <a:lnTo>
                    <a:pt x="1598815" y="1619313"/>
                  </a:lnTo>
                  <a:lnTo>
                    <a:pt x="1604162" y="1606613"/>
                  </a:lnTo>
                  <a:lnTo>
                    <a:pt x="1603921" y="1606613"/>
                  </a:lnTo>
                  <a:lnTo>
                    <a:pt x="1598015" y="1619313"/>
                  </a:lnTo>
                  <a:lnTo>
                    <a:pt x="1592961" y="1631797"/>
                  </a:lnTo>
                  <a:lnTo>
                    <a:pt x="1592897" y="1632013"/>
                  </a:lnTo>
                  <a:lnTo>
                    <a:pt x="1592961" y="1631797"/>
                  </a:lnTo>
                  <a:lnTo>
                    <a:pt x="1596453" y="1619313"/>
                  </a:lnTo>
                  <a:lnTo>
                    <a:pt x="1593862" y="1619313"/>
                  </a:lnTo>
                  <a:lnTo>
                    <a:pt x="1592008" y="1632013"/>
                  </a:lnTo>
                  <a:lnTo>
                    <a:pt x="1588096" y="1632013"/>
                  </a:lnTo>
                  <a:lnTo>
                    <a:pt x="1582077" y="1644713"/>
                  </a:lnTo>
                  <a:lnTo>
                    <a:pt x="1574812" y="1657413"/>
                  </a:lnTo>
                  <a:lnTo>
                    <a:pt x="1568335" y="1657413"/>
                  </a:lnTo>
                  <a:lnTo>
                    <a:pt x="1557286" y="1670113"/>
                  </a:lnTo>
                  <a:lnTo>
                    <a:pt x="1544624" y="1682813"/>
                  </a:lnTo>
                  <a:lnTo>
                    <a:pt x="1533321" y="1695513"/>
                  </a:lnTo>
                  <a:lnTo>
                    <a:pt x="1519809" y="1708213"/>
                  </a:lnTo>
                  <a:lnTo>
                    <a:pt x="1504873" y="1720913"/>
                  </a:lnTo>
                  <a:lnTo>
                    <a:pt x="1488986" y="1746313"/>
                  </a:lnTo>
                  <a:lnTo>
                    <a:pt x="1472653" y="1759013"/>
                  </a:lnTo>
                  <a:lnTo>
                    <a:pt x="1474939" y="1759013"/>
                  </a:lnTo>
                  <a:lnTo>
                    <a:pt x="1471637" y="1771713"/>
                  </a:lnTo>
                  <a:lnTo>
                    <a:pt x="1467358" y="1771713"/>
                  </a:lnTo>
                  <a:lnTo>
                    <a:pt x="1465237" y="1784413"/>
                  </a:lnTo>
                  <a:lnTo>
                    <a:pt x="1464462" y="1784413"/>
                  </a:lnTo>
                  <a:lnTo>
                    <a:pt x="1445412" y="1797113"/>
                  </a:lnTo>
                  <a:lnTo>
                    <a:pt x="1441602" y="1797113"/>
                  </a:lnTo>
                  <a:lnTo>
                    <a:pt x="1444586" y="1791081"/>
                  </a:lnTo>
                  <a:lnTo>
                    <a:pt x="1440192" y="1797113"/>
                  </a:lnTo>
                  <a:lnTo>
                    <a:pt x="1435277" y="1797113"/>
                  </a:lnTo>
                  <a:lnTo>
                    <a:pt x="1430337" y="1809813"/>
                  </a:lnTo>
                  <a:lnTo>
                    <a:pt x="1425689" y="1809813"/>
                  </a:lnTo>
                  <a:lnTo>
                    <a:pt x="1411465" y="1822513"/>
                  </a:lnTo>
                  <a:lnTo>
                    <a:pt x="1402854" y="1834680"/>
                  </a:lnTo>
                  <a:lnTo>
                    <a:pt x="1402702" y="1835213"/>
                  </a:lnTo>
                  <a:lnTo>
                    <a:pt x="1402486" y="1835213"/>
                  </a:lnTo>
                  <a:lnTo>
                    <a:pt x="1398079" y="1835213"/>
                  </a:lnTo>
                  <a:lnTo>
                    <a:pt x="1392770" y="1847913"/>
                  </a:lnTo>
                  <a:lnTo>
                    <a:pt x="1387195" y="1847913"/>
                  </a:lnTo>
                  <a:lnTo>
                    <a:pt x="1381658" y="1860613"/>
                  </a:lnTo>
                  <a:lnTo>
                    <a:pt x="1376616" y="1860613"/>
                  </a:lnTo>
                  <a:lnTo>
                    <a:pt x="1372527" y="1873313"/>
                  </a:lnTo>
                  <a:lnTo>
                    <a:pt x="1368005" y="1873313"/>
                  </a:lnTo>
                  <a:lnTo>
                    <a:pt x="1352029" y="1886013"/>
                  </a:lnTo>
                  <a:lnTo>
                    <a:pt x="1336357" y="1898713"/>
                  </a:lnTo>
                  <a:lnTo>
                    <a:pt x="1321244" y="1924113"/>
                  </a:lnTo>
                  <a:lnTo>
                    <a:pt x="1306918" y="1936813"/>
                  </a:lnTo>
                  <a:lnTo>
                    <a:pt x="1302727" y="1936813"/>
                  </a:lnTo>
                  <a:lnTo>
                    <a:pt x="1296543" y="1949513"/>
                  </a:lnTo>
                  <a:lnTo>
                    <a:pt x="1296365" y="1949513"/>
                  </a:lnTo>
                  <a:lnTo>
                    <a:pt x="1297076" y="1936813"/>
                  </a:lnTo>
                  <a:lnTo>
                    <a:pt x="1295158" y="1949513"/>
                  </a:lnTo>
                  <a:lnTo>
                    <a:pt x="1286395" y="1949513"/>
                  </a:lnTo>
                  <a:lnTo>
                    <a:pt x="1280439" y="1962213"/>
                  </a:lnTo>
                  <a:lnTo>
                    <a:pt x="1283766" y="1949513"/>
                  </a:lnTo>
                  <a:lnTo>
                    <a:pt x="1269492" y="1962213"/>
                  </a:lnTo>
                  <a:lnTo>
                    <a:pt x="1258633" y="1974913"/>
                  </a:lnTo>
                  <a:lnTo>
                    <a:pt x="1248816" y="1987613"/>
                  </a:lnTo>
                  <a:lnTo>
                    <a:pt x="1237627" y="2000313"/>
                  </a:lnTo>
                  <a:lnTo>
                    <a:pt x="1232954" y="2000313"/>
                  </a:lnTo>
                  <a:lnTo>
                    <a:pt x="1225067" y="2013013"/>
                  </a:lnTo>
                  <a:lnTo>
                    <a:pt x="1216101" y="2013013"/>
                  </a:lnTo>
                  <a:lnTo>
                    <a:pt x="1208125" y="2025713"/>
                  </a:lnTo>
                  <a:lnTo>
                    <a:pt x="1207985" y="2025713"/>
                  </a:lnTo>
                  <a:lnTo>
                    <a:pt x="1190612" y="2038413"/>
                  </a:lnTo>
                  <a:lnTo>
                    <a:pt x="1175600" y="2051113"/>
                  </a:lnTo>
                  <a:lnTo>
                    <a:pt x="1161224" y="2063813"/>
                  </a:lnTo>
                  <a:lnTo>
                    <a:pt x="1145755" y="2089213"/>
                  </a:lnTo>
                  <a:lnTo>
                    <a:pt x="1130007" y="2101913"/>
                  </a:lnTo>
                  <a:lnTo>
                    <a:pt x="1110424" y="2114613"/>
                  </a:lnTo>
                  <a:lnTo>
                    <a:pt x="1089291" y="2127313"/>
                  </a:lnTo>
                  <a:lnTo>
                    <a:pt x="1068946" y="2140013"/>
                  </a:lnTo>
                  <a:lnTo>
                    <a:pt x="1073124" y="2140013"/>
                  </a:lnTo>
                  <a:lnTo>
                    <a:pt x="1070648" y="2152713"/>
                  </a:lnTo>
                  <a:lnTo>
                    <a:pt x="1060488" y="2152713"/>
                  </a:lnTo>
                  <a:lnTo>
                    <a:pt x="1053236" y="2165413"/>
                  </a:lnTo>
                  <a:lnTo>
                    <a:pt x="1040968" y="2165413"/>
                  </a:lnTo>
                  <a:lnTo>
                    <a:pt x="1026655" y="2178113"/>
                  </a:lnTo>
                  <a:lnTo>
                    <a:pt x="1028611" y="2190813"/>
                  </a:lnTo>
                  <a:lnTo>
                    <a:pt x="1006449" y="2203513"/>
                  </a:lnTo>
                  <a:lnTo>
                    <a:pt x="984796" y="2216213"/>
                  </a:lnTo>
                  <a:lnTo>
                    <a:pt x="965288" y="2228913"/>
                  </a:lnTo>
                  <a:lnTo>
                    <a:pt x="949629" y="2241613"/>
                  </a:lnTo>
                  <a:lnTo>
                    <a:pt x="944651" y="2241613"/>
                  </a:lnTo>
                  <a:lnTo>
                    <a:pt x="937450" y="2254313"/>
                  </a:lnTo>
                  <a:lnTo>
                    <a:pt x="930833" y="2254313"/>
                  </a:lnTo>
                  <a:lnTo>
                    <a:pt x="919378" y="2267013"/>
                  </a:lnTo>
                  <a:lnTo>
                    <a:pt x="909256" y="2267013"/>
                  </a:lnTo>
                  <a:lnTo>
                    <a:pt x="898550" y="2279713"/>
                  </a:lnTo>
                  <a:lnTo>
                    <a:pt x="885405" y="2292413"/>
                  </a:lnTo>
                  <a:lnTo>
                    <a:pt x="888326" y="2279713"/>
                  </a:lnTo>
                  <a:lnTo>
                    <a:pt x="881773" y="2292413"/>
                  </a:lnTo>
                  <a:lnTo>
                    <a:pt x="877900" y="2292413"/>
                  </a:lnTo>
                  <a:lnTo>
                    <a:pt x="874229" y="2305113"/>
                  </a:lnTo>
                  <a:lnTo>
                    <a:pt x="862495" y="2305113"/>
                  </a:lnTo>
                  <a:lnTo>
                    <a:pt x="847090" y="2317813"/>
                  </a:lnTo>
                  <a:lnTo>
                    <a:pt x="831227" y="2330513"/>
                  </a:lnTo>
                  <a:lnTo>
                    <a:pt x="815708" y="2343213"/>
                  </a:lnTo>
                  <a:lnTo>
                    <a:pt x="801357" y="2355913"/>
                  </a:lnTo>
                  <a:lnTo>
                    <a:pt x="801243" y="2347214"/>
                  </a:lnTo>
                  <a:lnTo>
                    <a:pt x="794321" y="2355913"/>
                  </a:lnTo>
                  <a:lnTo>
                    <a:pt x="782091" y="2355913"/>
                  </a:lnTo>
                  <a:lnTo>
                    <a:pt x="772985" y="2368613"/>
                  </a:lnTo>
                  <a:lnTo>
                    <a:pt x="767689" y="2368613"/>
                  </a:lnTo>
                  <a:lnTo>
                    <a:pt x="759345" y="2381313"/>
                  </a:lnTo>
                  <a:lnTo>
                    <a:pt x="749515" y="2394013"/>
                  </a:lnTo>
                  <a:lnTo>
                    <a:pt x="736180" y="2394013"/>
                  </a:lnTo>
                  <a:lnTo>
                    <a:pt x="732624" y="2406713"/>
                  </a:lnTo>
                  <a:lnTo>
                    <a:pt x="721156" y="2406713"/>
                  </a:lnTo>
                  <a:lnTo>
                    <a:pt x="719848" y="2409418"/>
                  </a:lnTo>
                  <a:lnTo>
                    <a:pt x="717194" y="2419413"/>
                  </a:lnTo>
                  <a:lnTo>
                    <a:pt x="716978" y="2415413"/>
                  </a:lnTo>
                  <a:lnTo>
                    <a:pt x="715073" y="2419413"/>
                  </a:lnTo>
                  <a:lnTo>
                    <a:pt x="704507" y="2419413"/>
                  </a:lnTo>
                  <a:lnTo>
                    <a:pt x="693496" y="2432113"/>
                  </a:lnTo>
                  <a:lnTo>
                    <a:pt x="684110" y="2432113"/>
                  </a:lnTo>
                  <a:lnTo>
                    <a:pt x="676833" y="2444813"/>
                  </a:lnTo>
                  <a:lnTo>
                    <a:pt x="665403" y="2444813"/>
                  </a:lnTo>
                  <a:lnTo>
                    <a:pt x="660577" y="2457513"/>
                  </a:lnTo>
                  <a:lnTo>
                    <a:pt x="643051" y="2457513"/>
                  </a:lnTo>
                  <a:lnTo>
                    <a:pt x="633552" y="2470213"/>
                  </a:lnTo>
                  <a:lnTo>
                    <a:pt x="631215" y="2470213"/>
                  </a:lnTo>
                  <a:lnTo>
                    <a:pt x="636651" y="2457513"/>
                  </a:lnTo>
                  <a:lnTo>
                    <a:pt x="624852" y="2457513"/>
                  </a:lnTo>
                  <a:lnTo>
                    <a:pt x="616153" y="2470213"/>
                  </a:lnTo>
                  <a:lnTo>
                    <a:pt x="606742" y="2482913"/>
                  </a:lnTo>
                  <a:lnTo>
                    <a:pt x="585304" y="2482913"/>
                  </a:lnTo>
                  <a:lnTo>
                    <a:pt x="582790" y="2495613"/>
                  </a:lnTo>
                  <a:lnTo>
                    <a:pt x="574802" y="2495613"/>
                  </a:lnTo>
                  <a:lnTo>
                    <a:pt x="568617" y="2495613"/>
                  </a:lnTo>
                  <a:lnTo>
                    <a:pt x="568388" y="2506624"/>
                  </a:lnTo>
                  <a:lnTo>
                    <a:pt x="568185" y="2506980"/>
                  </a:lnTo>
                  <a:lnTo>
                    <a:pt x="568617" y="2495613"/>
                  </a:lnTo>
                  <a:lnTo>
                    <a:pt x="564959" y="2495613"/>
                  </a:lnTo>
                  <a:lnTo>
                    <a:pt x="558965" y="2508313"/>
                  </a:lnTo>
                  <a:lnTo>
                    <a:pt x="561479" y="2508313"/>
                  </a:lnTo>
                  <a:lnTo>
                    <a:pt x="552919" y="2521013"/>
                  </a:lnTo>
                  <a:lnTo>
                    <a:pt x="530910" y="2521013"/>
                  </a:lnTo>
                  <a:lnTo>
                    <a:pt x="516597" y="2533713"/>
                  </a:lnTo>
                  <a:lnTo>
                    <a:pt x="501650" y="2533713"/>
                  </a:lnTo>
                  <a:lnTo>
                    <a:pt x="488327" y="2546413"/>
                  </a:lnTo>
                  <a:lnTo>
                    <a:pt x="478878" y="2559113"/>
                  </a:lnTo>
                  <a:lnTo>
                    <a:pt x="476123" y="2559113"/>
                  </a:lnTo>
                  <a:lnTo>
                    <a:pt x="477393" y="2546413"/>
                  </a:lnTo>
                  <a:lnTo>
                    <a:pt x="468401" y="2559113"/>
                  </a:lnTo>
                  <a:lnTo>
                    <a:pt x="458152" y="2559113"/>
                  </a:lnTo>
                  <a:lnTo>
                    <a:pt x="449630" y="2571813"/>
                  </a:lnTo>
                  <a:lnTo>
                    <a:pt x="435521" y="2571813"/>
                  </a:lnTo>
                  <a:lnTo>
                    <a:pt x="409689" y="2584513"/>
                  </a:lnTo>
                  <a:lnTo>
                    <a:pt x="387819" y="2597213"/>
                  </a:lnTo>
                  <a:lnTo>
                    <a:pt x="365061" y="2609913"/>
                  </a:lnTo>
                  <a:lnTo>
                    <a:pt x="336550" y="2622613"/>
                  </a:lnTo>
                  <a:lnTo>
                    <a:pt x="341922" y="2622613"/>
                  </a:lnTo>
                  <a:lnTo>
                    <a:pt x="305993" y="2648013"/>
                  </a:lnTo>
                  <a:lnTo>
                    <a:pt x="288036" y="2648013"/>
                  </a:lnTo>
                  <a:lnTo>
                    <a:pt x="252196" y="2673413"/>
                  </a:lnTo>
                  <a:lnTo>
                    <a:pt x="234213" y="2673413"/>
                  </a:lnTo>
                  <a:lnTo>
                    <a:pt x="216077" y="2686113"/>
                  </a:lnTo>
                  <a:lnTo>
                    <a:pt x="197675" y="2686113"/>
                  </a:lnTo>
                  <a:lnTo>
                    <a:pt x="183845" y="2698813"/>
                  </a:lnTo>
                  <a:lnTo>
                    <a:pt x="171805" y="2698813"/>
                  </a:lnTo>
                  <a:lnTo>
                    <a:pt x="159219" y="2711513"/>
                  </a:lnTo>
                  <a:lnTo>
                    <a:pt x="145084" y="2711513"/>
                  </a:lnTo>
                  <a:lnTo>
                    <a:pt x="130683" y="2724213"/>
                  </a:lnTo>
                  <a:lnTo>
                    <a:pt x="98653" y="2724213"/>
                  </a:lnTo>
                  <a:lnTo>
                    <a:pt x="102704" y="2736913"/>
                  </a:lnTo>
                  <a:lnTo>
                    <a:pt x="74066" y="2736913"/>
                  </a:lnTo>
                  <a:lnTo>
                    <a:pt x="72631" y="2749613"/>
                  </a:lnTo>
                  <a:lnTo>
                    <a:pt x="68668" y="2749613"/>
                  </a:lnTo>
                  <a:lnTo>
                    <a:pt x="67818" y="2736913"/>
                  </a:lnTo>
                  <a:lnTo>
                    <a:pt x="46342" y="2749613"/>
                  </a:lnTo>
                  <a:lnTo>
                    <a:pt x="21348" y="2749613"/>
                  </a:lnTo>
                  <a:lnTo>
                    <a:pt x="13589" y="2762313"/>
                  </a:lnTo>
                  <a:lnTo>
                    <a:pt x="10909" y="2762313"/>
                  </a:lnTo>
                  <a:lnTo>
                    <a:pt x="2552" y="2775013"/>
                  </a:lnTo>
                  <a:lnTo>
                    <a:pt x="50330" y="2775013"/>
                  </a:lnTo>
                  <a:lnTo>
                    <a:pt x="63296" y="2762313"/>
                  </a:lnTo>
                  <a:lnTo>
                    <a:pt x="70980" y="2762313"/>
                  </a:lnTo>
                  <a:lnTo>
                    <a:pt x="78854" y="2749613"/>
                  </a:lnTo>
                  <a:lnTo>
                    <a:pt x="77419" y="2762313"/>
                  </a:lnTo>
                  <a:lnTo>
                    <a:pt x="85090" y="2749613"/>
                  </a:lnTo>
                  <a:lnTo>
                    <a:pt x="85229" y="2749613"/>
                  </a:lnTo>
                  <a:lnTo>
                    <a:pt x="82118" y="2762313"/>
                  </a:lnTo>
                  <a:lnTo>
                    <a:pt x="89001" y="2749613"/>
                  </a:lnTo>
                  <a:lnTo>
                    <a:pt x="111861" y="2749613"/>
                  </a:lnTo>
                  <a:lnTo>
                    <a:pt x="120027" y="2736913"/>
                  </a:lnTo>
                  <a:lnTo>
                    <a:pt x="141541" y="2736913"/>
                  </a:lnTo>
                  <a:lnTo>
                    <a:pt x="148183" y="2724213"/>
                  </a:lnTo>
                  <a:lnTo>
                    <a:pt x="147802" y="2736913"/>
                  </a:lnTo>
                  <a:lnTo>
                    <a:pt x="167640" y="2724213"/>
                  </a:lnTo>
                  <a:lnTo>
                    <a:pt x="180708" y="2724213"/>
                  </a:lnTo>
                  <a:lnTo>
                    <a:pt x="193014" y="2711513"/>
                  </a:lnTo>
                  <a:lnTo>
                    <a:pt x="206781" y="2711513"/>
                  </a:lnTo>
                  <a:lnTo>
                    <a:pt x="219443" y="2698813"/>
                  </a:lnTo>
                  <a:lnTo>
                    <a:pt x="236232" y="2698813"/>
                  </a:lnTo>
                  <a:lnTo>
                    <a:pt x="241427" y="2686113"/>
                  </a:lnTo>
                  <a:lnTo>
                    <a:pt x="255930" y="2686113"/>
                  </a:lnTo>
                  <a:lnTo>
                    <a:pt x="266623" y="2673413"/>
                  </a:lnTo>
                  <a:lnTo>
                    <a:pt x="287642" y="2673413"/>
                  </a:lnTo>
                  <a:lnTo>
                    <a:pt x="293268" y="2660713"/>
                  </a:lnTo>
                  <a:lnTo>
                    <a:pt x="313461" y="2660713"/>
                  </a:lnTo>
                  <a:lnTo>
                    <a:pt x="306959" y="2673413"/>
                  </a:lnTo>
                  <a:lnTo>
                    <a:pt x="318008" y="2660713"/>
                  </a:lnTo>
                  <a:lnTo>
                    <a:pt x="313651" y="2660713"/>
                  </a:lnTo>
                  <a:lnTo>
                    <a:pt x="321703" y="2648013"/>
                  </a:lnTo>
                  <a:lnTo>
                    <a:pt x="324650" y="2648013"/>
                  </a:lnTo>
                  <a:lnTo>
                    <a:pt x="325843" y="2660713"/>
                  </a:lnTo>
                  <a:lnTo>
                    <a:pt x="328663" y="2660713"/>
                  </a:lnTo>
                  <a:lnTo>
                    <a:pt x="335343" y="2648013"/>
                  </a:lnTo>
                  <a:lnTo>
                    <a:pt x="346468" y="2648013"/>
                  </a:lnTo>
                  <a:lnTo>
                    <a:pt x="351866" y="2635313"/>
                  </a:lnTo>
                  <a:lnTo>
                    <a:pt x="373151" y="2635313"/>
                  </a:lnTo>
                  <a:lnTo>
                    <a:pt x="384784" y="2622613"/>
                  </a:lnTo>
                  <a:lnTo>
                    <a:pt x="394411" y="2609913"/>
                  </a:lnTo>
                  <a:lnTo>
                    <a:pt x="408495" y="2609913"/>
                  </a:lnTo>
                  <a:lnTo>
                    <a:pt x="417423" y="2597213"/>
                  </a:lnTo>
                  <a:lnTo>
                    <a:pt x="426466" y="2597213"/>
                  </a:lnTo>
                  <a:lnTo>
                    <a:pt x="411429" y="2609913"/>
                  </a:lnTo>
                  <a:lnTo>
                    <a:pt x="427050" y="2609913"/>
                  </a:lnTo>
                  <a:lnTo>
                    <a:pt x="435305" y="2597213"/>
                  </a:lnTo>
                  <a:lnTo>
                    <a:pt x="443509" y="2597213"/>
                  </a:lnTo>
                  <a:lnTo>
                    <a:pt x="455066" y="2584513"/>
                  </a:lnTo>
                  <a:lnTo>
                    <a:pt x="455574" y="2584513"/>
                  </a:lnTo>
                  <a:lnTo>
                    <a:pt x="470204" y="2571813"/>
                  </a:lnTo>
                  <a:lnTo>
                    <a:pt x="497827" y="2571813"/>
                  </a:lnTo>
                  <a:lnTo>
                    <a:pt x="501738" y="2559113"/>
                  </a:lnTo>
                  <a:lnTo>
                    <a:pt x="501510" y="2559113"/>
                  </a:lnTo>
                  <a:lnTo>
                    <a:pt x="516483" y="2546413"/>
                  </a:lnTo>
                  <a:lnTo>
                    <a:pt x="513715" y="2559113"/>
                  </a:lnTo>
                  <a:lnTo>
                    <a:pt x="522909" y="2546413"/>
                  </a:lnTo>
                  <a:lnTo>
                    <a:pt x="531139" y="2546413"/>
                  </a:lnTo>
                  <a:lnTo>
                    <a:pt x="541439" y="2533713"/>
                  </a:lnTo>
                  <a:lnTo>
                    <a:pt x="538848" y="2546413"/>
                  </a:lnTo>
                  <a:lnTo>
                    <a:pt x="540994" y="2546413"/>
                  </a:lnTo>
                  <a:lnTo>
                    <a:pt x="543153" y="2533713"/>
                  </a:lnTo>
                  <a:lnTo>
                    <a:pt x="565658" y="2533713"/>
                  </a:lnTo>
                  <a:lnTo>
                    <a:pt x="594931" y="2508313"/>
                  </a:lnTo>
                  <a:lnTo>
                    <a:pt x="609371" y="2496235"/>
                  </a:lnTo>
                  <a:lnTo>
                    <a:pt x="606513" y="2508313"/>
                  </a:lnTo>
                  <a:lnTo>
                    <a:pt x="611949" y="2495613"/>
                  </a:lnTo>
                  <a:lnTo>
                    <a:pt x="621728" y="2495613"/>
                  </a:lnTo>
                  <a:lnTo>
                    <a:pt x="631913" y="2482913"/>
                  </a:lnTo>
                  <a:lnTo>
                    <a:pt x="642378" y="2482913"/>
                  </a:lnTo>
                  <a:lnTo>
                    <a:pt x="653021" y="2470213"/>
                  </a:lnTo>
                  <a:lnTo>
                    <a:pt x="673976" y="2470213"/>
                  </a:lnTo>
                  <a:lnTo>
                    <a:pt x="684212" y="2457513"/>
                  </a:lnTo>
                  <a:lnTo>
                    <a:pt x="694156" y="2457513"/>
                  </a:lnTo>
                  <a:lnTo>
                    <a:pt x="702017" y="2444813"/>
                  </a:lnTo>
                  <a:lnTo>
                    <a:pt x="708266" y="2444813"/>
                  </a:lnTo>
                  <a:lnTo>
                    <a:pt x="713651" y="2432113"/>
                  </a:lnTo>
                  <a:lnTo>
                    <a:pt x="716495" y="2432113"/>
                  </a:lnTo>
                  <a:lnTo>
                    <a:pt x="713498" y="2444813"/>
                  </a:lnTo>
                  <a:lnTo>
                    <a:pt x="727583" y="2432113"/>
                  </a:lnTo>
                  <a:lnTo>
                    <a:pt x="744689" y="2419413"/>
                  </a:lnTo>
                  <a:lnTo>
                    <a:pt x="762457" y="2406713"/>
                  </a:lnTo>
                  <a:lnTo>
                    <a:pt x="778497" y="2394013"/>
                  </a:lnTo>
                  <a:lnTo>
                    <a:pt x="783755" y="2394013"/>
                  </a:lnTo>
                  <a:lnTo>
                    <a:pt x="788758" y="2381313"/>
                  </a:lnTo>
                  <a:lnTo>
                    <a:pt x="799744" y="2381313"/>
                  </a:lnTo>
                  <a:lnTo>
                    <a:pt x="822680" y="2355913"/>
                  </a:lnTo>
                  <a:lnTo>
                    <a:pt x="845286" y="2343213"/>
                  </a:lnTo>
                  <a:lnTo>
                    <a:pt x="866673" y="2330513"/>
                  </a:lnTo>
                  <a:lnTo>
                    <a:pt x="876681" y="2330513"/>
                  </a:lnTo>
                  <a:lnTo>
                    <a:pt x="886294" y="2317813"/>
                  </a:lnTo>
                  <a:lnTo>
                    <a:pt x="891641" y="2317813"/>
                  </a:lnTo>
                  <a:lnTo>
                    <a:pt x="901687" y="2305113"/>
                  </a:lnTo>
                  <a:lnTo>
                    <a:pt x="911085" y="2305113"/>
                  </a:lnTo>
                  <a:lnTo>
                    <a:pt x="914501" y="2292413"/>
                  </a:lnTo>
                  <a:lnTo>
                    <a:pt x="931659" y="2292413"/>
                  </a:lnTo>
                  <a:lnTo>
                    <a:pt x="939596" y="2279713"/>
                  </a:lnTo>
                  <a:lnTo>
                    <a:pt x="953503" y="2279713"/>
                  </a:lnTo>
                  <a:lnTo>
                    <a:pt x="959840" y="2267013"/>
                  </a:lnTo>
                  <a:lnTo>
                    <a:pt x="960285" y="2267013"/>
                  </a:lnTo>
                  <a:lnTo>
                    <a:pt x="967435" y="2254313"/>
                  </a:lnTo>
                  <a:lnTo>
                    <a:pt x="968540" y="2254313"/>
                  </a:lnTo>
                  <a:lnTo>
                    <a:pt x="967981" y="2255050"/>
                  </a:lnTo>
                  <a:lnTo>
                    <a:pt x="968984" y="2254313"/>
                  </a:lnTo>
                  <a:lnTo>
                    <a:pt x="977773" y="2254313"/>
                  </a:lnTo>
                  <a:lnTo>
                    <a:pt x="985583" y="2241613"/>
                  </a:lnTo>
                  <a:lnTo>
                    <a:pt x="993851" y="2241613"/>
                  </a:lnTo>
                  <a:lnTo>
                    <a:pt x="1003261" y="2228913"/>
                  </a:lnTo>
                  <a:lnTo>
                    <a:pt x="1014768" y="2228913"/>
                  </a:lnTo>
                  <a:lnTo>
                    <a:pt x="1034122" y="2208796"/>
                  </a:lnTo>
                  <a:lnTo>
                    <a:pt x="1032395" y="2216213"/>
                  </a:lnTo>
                  <a:lnTo>
                    <a:pt x="1037475" y="2205304"/>
                  </a:lnTo>
                  <a:lnTo>
                    <a:pt x="1039215" y="2203513"/>
                  </a:lnTo>
                  <a:lnTo>
                    <a:pt x="1047686" y="2203513"/>
                  </a:lnTo>
                  <a:lnTo>
                    <a:pt x="1047584" y="2190813"/>
                  </a:lnTo>
                  <a:lnTo>
                    <a:pt x="1062431" y="2190813"/>
                  </a:lnTo>
                  <a:lnTo>
                    <a:pt x="1071067" y="2178113"/>
                  </a:lnTo>
                  <a:lnTo>
                    <a:pt x="1079144" y="2165413"/>
                  </a:lnTo>
                  <a:lnTo>
                    <a:pt x="1078560" y="2178113"/>
                  </a:lnTo>
                  <a:lnTo>
                    <a:pt x="1093139" y="2165413"/>
                  </a:lnTo>
                  <a:lnTo>
                    <a:pt x="1108036" y="2152713"/>
                  </a:lnTo>
                  <a:lnTo>
                    <a:pt x="1123302" y="2140013"/>
                  </a:lnTo>
                  <a:lnTo>
                    <a:pt x="1138999" y="2127313"/>
                  </a:lnTo>
                  <a:lnTo>
                    <a:pt x="1129957" y="2127313"/>
                  </a:lnTo>
                  <a:lnTo>
                    <a:pt x="1135926" y="2114613"/>
                  </a:lnTo>
                  <a:lnTo>
                    <a:pt x="1156068" y="2114613"/>
                  </a:lnTo>
                  <a:lnTo>
                    <a:pt x="1162646" y="2101913"/>
                  </a:lnTo>
                  <a:lnTo>
                    <a:pt x="1169339" y="2101913"/>
                  </a:lnTo>
                  <a:lnTo>
                    <a:pt x="1173695" y="2089213"/>
                  </a:lnTo>
                  <a:lnTo>
                    <a:pt x="1174902" y="2089213"/>
                  </a:lnTo>
                  <a:lnTo>
                    <a:pt x="1188453" y="2076513"/>
                  </a:lnTo>
                  <a:lnTo>
                    <a:pt x="1199375" y="2076513"/>
                  </a:lnTo>
                  <a:lnTo>
                    <a:pt x="1209548" y="2063813"/>
                  </a:lnTo>
                  <a:lnTo>
                    <a:pt x="1220876" y="2051113"/>
                  </a:lnTo>
                  <a:lnTo>
                    <a:pt x="1219212" y="2051113"/>
                  </a:lnTo>
                  <a:lnTo>
                    <a:pt x="1226248" y="2038413"/>
                  </a:lnTo>
                  <a:lnTo>
                    <a:pt x="1229614" y="2038413"/>
                  </a:lnTo>
                  <a:lnTo>
                    <a:pt x="1239481" y="2025713"/>
                  </a:lnTo>
                  <a:lnTo>
                    <a:pt x="1249921" y="2025713"/>
                  </a:lnTo>
                  <a:lnTo>
                    <a:pt x="1271485" y="2000313"/>
                  </a:lnTo>
                  <a:lnTo>
                    <a:pt x="1275969" y="2000313"/>
                  </a:lnTo>
                  <a:lnTo>
                    <a:pt x="1275257" y="1987613"/>
                  </a:lnTo>
                  <a:lnTo>
                    <a:pt x="1286814" y="1987613"/>
                  </a:lnTo>
                  <a:lnTo>
                    <a:pt x="1297711" y="1974913"/>
                  </a:lnTo>
                  <a:lnTo>
                    <a:pt x="1306703" y="1962213"/>
                  </a:lnTo>
                  <a:lnTo>
                    <a:pt x="1316228" y="1962213"/>
                  </a:lnTo>
                  <a:lnTo>
                    <a:pt x="1324622" y="1945132"/>
                  </a:lnTo>
                  <a:lnTo>
                    <a:pt x="1326959" y="1936813"/>
                  </a:lnTo>
                  <a:lnTo>
                    <a:pt x="1328712" y="1936813"/>
                  </a:lnTo>
                  <a:lnTo>
                    <a:pt x="1332509" y="1936813"/>
                  </a:lnTo>
                  <a:lnTo>
                    <a:pt x="1351114" y="1924113"/>
                  </a:lnTo>
                  <a:lnTo>
                    <a:pt x="1372704" y="1898713"/>
                  </a:lnTo>
                  <a:lnTo>
                    <a:pt x="1393126" y="1886013"/>
                  </a:lnTo>
                  <a:lnTo>
                    <a:pt x="1408226" y="1860613"/>
                  </a:lnTo>
                  <a:lnTo>
                    <a:pt x="1407401" y="1860613"/>
                  </a:lnTo>
                  <a:lnTo>
                    <a:pt x="1424444" y="1847913"/>
                  </a:lnTo>
                  <a:lnTo>
                    <a:pt x="1428343" y="1847913"/>
                  </a:lnTo>
                  <a:lnTo>
                    <a:pt x="1441094" y="1835213"/>
                  </a:lnTo>
                  <a:lnTo>
                    <a:pt x="1453286" y="1822513"/>
                  </a:lnTo>
                  <a:lnTo>
                    <a:pt x="1464995" y="1809813"/>
                  </a:lnTo>
                  <a:lnTo>
                    <a:pt x="1476286" y="1797113"/>
                  </a:lnTo>
                  <a:lnTo>
                    <a:pt x="1491729" y="1784413"/>
                  </a:lnTo>
                  <a:lnTo>
                    <a:pt x="1508594" y="1759013"/>
                  </a:lnTo>
                  <a:lnTo>
                    <a:pt x="1525816" y="1733613"/>
                  </a:lnTo>
                  <a:lnTo>
                    <a:pt x="1542351" y="1720913"/>
                  </a:lnTo>
                  <a:lnTo>
                    <a:pt x="1543646" y="1720913"/>
                  </a:lnTo>
                  <a:lnTo>
                    <a:pt x="1545640" y="1720913"/>
                  </a:lnTo>
                  <a:lnTo>
                    <a:pt x="1546136" y="1720913"/>
                  </a:lnTo>
                  <a:lnTo>
                    <a:pt x="1546669" y="1719021"/>
                  </a:lnTo>
                  <a:lnTo>
                    <a:pt x="1552549" y="1708213"/>
                  </a:lnTo>
                  <a:lnTo>
                    <a:pt x="1559471" y="1695513"/>
                  </a:lnTo>
                  <a:lnTo>
                    <a:pt x="1573580" y="1682813"/>
                  </a:lnTo>
                  <a:lnTo>
                    <a:pt x="1587995" y="1670113"/>
                  </a:lnTo>
                  <a:lnTo>
                    <a:pt x="1602701" y="1644713"/>
                  </a:lnTo>
                  <a:lnTo>
                    <a:pt x="1632597" y="1619313"/>
                  </a:lnTo>
                  <a:lnTo>
                    <a:pt x="1647367" y="1593913"/>
                  </a:lnTo>
                  <a:lnTo>
                    <a:pt x="1661541" y="1581213"/>
                  </a:lnTo>
                  <a:lnTo>
                    <a:pt x="1667573" y="1568513"/>
                  </a:lnTo>
                  <a:lnTo>
                    <a:pt x="1669097" y="1568513"/>
                  </a:lnTo>
                  <a:lnTo>
                    <a:pt x="1671853" y="1555813"/>
                  </a:lnTo>
                  <a:lnTo>
                    <a:pt x="1681543" y="1543113"/>
                  </a:lnTo>
                  <a:lnTo>
                    <a:pt x="1679549" y="1555813"/>
                  </a:lnTo>
                  <a:lnTo>
                    <a:pt x="1688630" y="1543113"/>
                  </a:lnTo>
                  <a:lnTo>
                    <a:pt x="1698256" y="1530413"/>
                  </a:lnTo>
                  <a:lnTo>
                    <a:pt x="1708238" y="1517713"/>
                  </a:lnTo>
                  <a:lnTo>
                    <a:pt x="1718360" y="1505013"/>
                  </a:lnTo>
                  <a:lnTo>
                    <a:pt x="1728165" y="1492313"/>
                  </a:lnTo>
                  <a:lnTo>
                    <a:pt x="1737779" y="1479613"/>
                  </a:lnTo>
                  <a:lnTo>
                    <a:pt x="1747024" y="1466913"/>
                  </a:lnTo>
                  <a:lnTo>
                    <a:pt x="1755698" y="1454213"/>
                  </a:lnTo>
                  <a:lnTo>
                    <a:pt x="1759318" y="1454213"/>
                  </a:lnTo>
                  <a:lnTo>
                    <a:pt x="1765566" y="1441513"/>
                  </a:lnTo>
                  <a:lnTo>
                    <a:pt x="1770151" y="1428813"/>
                  </a:lnTo>
                  <a:lnTo>
                    <a:pt x="1776945" y="1428813"/>
                  </a:lnTo>
                  <a:lnTo>
                    <a:pt x="1781441" y="1416113"/>
                  </a:lnTo>
                  <a:lnTo>
                    <a:pt x="1785353" y="1416113"/>
                  </a:lnTo>
                  <a:lnTo>
                    <a:pt x="1788922" y="1403413"/>
                  </a:lnTo>
                  <a:lnTo>
                    <a:pt x="1794192" y="1403413"/>
                  </a:lnTo>
                  <a:lnTo>
                    <a:pt x="1798904" y="1390713"/>
                  </a:lnTo>
                  <a:lnTo>
                    <a:pt x="1801050" y="1390713"/>
                  </a:lnTo>
                  <a:lnTo>
                    <a:pt x="1808022" y="1378013"/>
                  </a:lnTo>
                  <a:lnTo>
                    <a:pt x="1814068" y="1365313"/>
                  </a:lnTo>
                  <a:lnTo>
                    <a:pt x="1819833" y="1365313"/>
                  </a:lnTo>
                  <a:lnTo>
                    <a:pt x="1825929" y="1352613"/>
                  </a:lnTo>
                  <a:lnTo>
                    <a:pt x="1827682" y="1346149"/>
                  </a:lnTo>
                  <a:lnTo>
                    <a:pt x="1832622" y="1340612"/>
                  </a:lnTo>
                  <a:lnTo>
                    <a:pt x="1830171" y="1342301"/>
                  </a:lnTo>
                  <a:lnTo>
                    <a:pt x="1828228" y="1344155"/>
                  </a:lnTo>
                  <a:lnTo>
                    <a:pt x="1829384" y="1339913"/>
                  </a:lnTo>
                  <a:lnTo>
                    <a:pt x="1834807" y="1339913"/>
                  </a:lnTo>
                  <a:lnTo>
                    <a:pt x="1839417" y="1327213"/>
                  </a:lnTo>
                  <a:lnTo>
                    <a:pt x="1844840" y="1327213"/>
                  </a:lnTo>
                  <a:lnTo>
                    <a:pt x="1851647" y="1314513"/>
                  </a:lnTo>
                  <a:lnTo>
                    <a:pt x="1858492" y="1301813"/>
                  </a:lnTo>
                  <a:lnTo>
                    <a:pt x="1859013" y="1301813"/>
                  </a:lnTo>
                  <a:lnTo>
                    <a:pt x="1858645" y="1302346"/>
                  </a:lnTo>
                  <a:lnTo>
                    <a:pt x="1859038" y="1301813"/>
                  </a:lnTo>
                  <a:lnTo>
                    <a:pt x="1862366" y="1301813"/>
                  </a:lnTo>
                  <a:lnTo>
                    <a:pt x="1869033" y="1289113"/>
                  </a:lnTo>
                  <a:lnTo>
                    <a:pt x="1874748" y="1289113"/>
                  </a:lnTo>
                  <a:lnTo>
                    <a:pt x="1879765" y="1276413"/>
                  </a:lnTo>
                  <a:lnTo>
                    <a:pt x="1876640" y="1276413"/>
                  </a:lnTo>
                  <a:lnTo>
                    <a:pt x="1886750" y="1263713"/>
                  </a:lnTo>
                  <a:lnTo>
                    <a:pt x="1894039" y="1251013"/>
                  </a:lnTo>
                  <a:lnTo>
                    <a:pt x="1900643" y="1238313"/>
                  </a:lnTo>
                  <a:lnTo>
                    <a:pt x="1908670" y="1238313"/>
                  </a:lnTo>
                  <a:lnTo>
                    <a:pt x="1920900" y="1212913"/>
                  </a:lnTo>
                  <a:lnTo>
                    <a:pt x="1932533" y="1187513"/>
                  </a:lnTo>
                  <a:lnTo>
                    <a:pt x="1943874" y="1162113"/>
                  </a:lnTo>
                  <a:lnTo>
                    <a:pt x="1952917" y="1152017"/>
                  </a:lnTo>
                  <a:lnTo>
                    <a:pt x="1948472" y="1162113"/>
                  </a:lnTo>
                  <a:lnTo>
                    <a:pt x="1943684" y="1173505"/>
                  </a:lnTo>
                  <a:lnTo>
                    <a:pt x="1951736" y="1162113"/>
                  </a:lnTo>
                  <a:lnTo>
                    <a:pt x="1959381" y="1149413"/>
                  </a:lnTo>
                  <a:lnTo>
                    <a:pt x="1967484" y="1124013"/>
                  </a:lnTo>
                  <a:lnTo>
                    <a:pt x="1977339" y="1111923"/>
                  </a:lnTo>
                  <a:lnTo>
                    <a:pt x="1976742" y="1124013"/>
                  </a:lnTo>
                  <a:lnTo>
                    <a:pt x="1987181" y="1098613"/>
                  </a:lnTo>
                  <a:lnTo>
                    <a:pt x="1997646" y="1085913"/>
                  </a:lnTo>
                  <a:lnTo>
                    <a:pt x="2007603" y="1060513"/>
                  </a:lnTo>
                  <a:lnTo>
                    <a:pt x="2016518" y="1047813"/>
                  </a:lnTo>
                  <a:lnTo>
                    <a:pt x="2015109" y="1047813"/>
                  </a:lnTo>
                  <a:lnTo>
                    <a:pt x="2016887" y="1035113"/>
                  </a:lnTo>
                  <a:lnTo>
                    <a:pt x="2019744" y="1035113"/>
                  </a:lnTo>
                  <a:lnTo>
                    <a:pt x="2020849" y="1022413"/>
                  </a:lnTo>
                  <a:lnTo>
                    <a:pt x="2028278" y="1022413"/>
                  </a:lnTo>
                  <a:lnTo>
                    <a:pt x="2032876" y="1009713"/>
                  </a:lnTo>
                  <a:lnTo>
                    <a:pt x="2034857" y="1022413"/>
                  </a:lnTo>
                  <a:lnTo>
                    <a:pt x="2036203" y="1022413"/>
                  </a:lnTo>
                  <a:lnTo>
                    <a:pt x="2037422" y="1009713"/>
                  </a:lnTo>
                  <a:lnTo>
                    <a:pt x="2043087" y="1009713"/>
                  </a:lnTo>
                  <a:lnTo>
                    <a:pt x="2044585" y="997013"/>
                  </a:lnTo>
                  <a:lnTo>
                    <a:pt x="2046046" y="997013"/>
                  </a:lnTo>
                  <a:lnTo>
                    <a:pt x="2049640" y="985418"/>
                  </a:lnTo>
                  <a:lnTo>
                    <a:pt x="2049856" y="997013"/>
                  </a:lnTo>
                  <a:lnTo>
                    <a:pt x="2051634" y="984313"/>
                  </a:lnTo>
                  <a:lnTo>
                    <a:pt x="2053907" y="984313"/>
                  </a:lnTo>
                  <a:lnTo>
                    <a:pt x="2057171" y="971613"/>
                  </a:lnTo>
                  <a:lnTo>
                    <a:pt x="2061883" y="958913"/>
                  </a:lnTo>
                  <a:lnTo>
                    <a:pt x="2063521" y="958913"/>
                  </a:lnTo>
                  <a:lnTo>
                    <a:pt x="2061514" y="971613"/>
                  </a:lnTo>
                  <a:lnTo>
                    <a:pt x="2068817" y="946213"/>
                  </a:lnTo>
                  <a:lnTo>
                    <a:pt x="2074989" y="933513"/>
                  </a:lnTo>
                  <a:lnTo>
                    <a:pt x="2081758" y="920813"/>
                  </a:lnTo>
                  <a:lnTo>
                    <a:pt x="2090801" y="908113"/>
                  </a:lnTo>
                  <a:lnTo>
                    <a:pt x="2097316" y="908113"/>
                  </a:lnTo>
                  <a:lnTo>
                    <a:pt x="2100541" y="895413"/>
                  </a:lnTo>
                  <a:lnTo>
                    <a:pt x="2101850" y="895413"/>
                  </a:lnTo>
                  <a:lnTo>
                    <a:pt x="2105672" y="882713"/>
                  </a:lnTo>
                  <a:lnTo>
                    <a:pt x="2108898" y="870013"/>
                  </a:lnTo>
                  <a:lnTo>
                    <a:pt x="2112187" y="870013"/>
                  </a:lnTo>
                  <a:lnTo>
                    <a:pt x="2116150" y="857313"/>
                  </a:lnTo>
                  <a:lnTo>
                    <a:pt x="2113343" y="870013"/>
                  </a:lnTo>
                  <a:lnTo>
                    <a:pt x="2123363" y="844613"/>
                  </a:lnTo>
                  <a:lnTo>
                    <a:pt x="2116010" y="857313"/>
                  </a:lnTo>
                  <a:lnTo>
                    <a:pt x="2119553" y="844613"/>
                  </a:lnTo>
                  <a:lnTo>
                    <a:pt x="2122589" y="844613"/>
                  </a:lnTo>
                  <a:lnTo>
                    <a:pt x="2124379" y="838517"/>
                  </a:lnTo>
                  <a:lnTo>
                    <a:pt x="2124926" y="837742"/>
                  </a:lnTo>
                  <a:lnTo>
                    <a:pt x="2126538" y="834364"/>
                  </a:lnTo>
                  <a:lnTo>
                    <a:pt x="2127478" y="831913"/>
                  </a:lnTo>
                  <a:lnTo>
                    <a:pt x="2130285" y="831913"/>
                  </a:lnTo>
                  <a:lnTo>
                    <a:pt x="2133714" y="819213"/>
                  </a:lnTo>
                  <a:lnTo>
                    <a:pt x="2138781" y="806513"/>
                  </a:lnTo>
                  <a:lnTo>
                    <a:pt x="2140991" y="806513"/>
                  </a:lnTo>
                  <a:lnTo>
                    <a:pt x="2141766" y="819213"/>
                  </a:lnTo>
                  <a:lnTo>
                    <a:pt x="2143214" y="806513"/>
                  </a:lnTo>
                  <a:lnTo>
                    <a:pt x="2145119" y="806513"/>
                  </a:lnTo>
                  <a:lnTo>
                    <a:pt x="2149487" y="793813"/>
                  </a:lnTo>
                  <a:lnTo>
                    <a:pt x="2153907" y="781113"/>
                  </a:lnTo>
                  <a:lnTo>
                    <a:pt x="2157933" y="781113"/>
                  </a:lnTo>
                  <a:lnTo>
                    <a:pt x="2161209" y="768413"/>
                  </a:lnTo>
                  <a:lnTo>
                    <a:pt x="2162949" y="768413"/>
                  </a:lnTo>
                  <a:lnTo>
                    <a:pt x="2167051" y="755713"/>
                  </a:lnTo>
                  <a:lnTo>
                    <a:pt x="2166124" y="755713"/>
                  </a:lnTo>
                  <a:lnTo>
                    <a:pt x="2172982" y="743013"/>
                  </a:lnTo>
                  <a:lnTo>
                    <a:pt x="2179015" y="730313"/>
                  </a:lnTo>
                  <a:lnTo>
                    <a:pt x="2184933" y="717613"/>
                  </a:lnTo>
                  <a:lnTo>
                    <a:pt x="2191486" y="704913"/>
                  </a:lnTo>
                  <a:lnTo>
                    <a:pt x="2193099" y="704913"/>
                  </a:lnTo>
                  <a:lnTo>
                    <a:pt x="2191562" y="715594"/>
                  </a:lnTo>
                  <a:lnTo>
                    <a:pt x="2195042" y="704913"/>
                  </a:lnTo>
                  <a:lnTo>
                    <a:pt x="2199068" y="704913"/>
                  </a:lnTo>
                  <a:lnTo>
                    <a:pt x="2206929" y="679513"/>
                  </a:lnTo>
                  <a:lnTo>
                    <a:pt x="2210714" y="666813"/>
                  </a:lnTo>
                  <a:lnTo>
                    <a:pt x="2214588" y="666813"/>
                  </a:lnTo>
                  <a:lnTo>
                    <a:pt x="2218639" y="654113"/>
                  </a:lnTo>
                  <a:lnTo>
                    <a:pt x="2222944" y="641413"/>
                  </a:lnTo>
                  <a:lnTo>
                    <a:pt x="2224913" y="641413"/>
                  </a:lnTo>
                  <a:lnTo>
                    <a:pt x="2230361" y="628713"/>
                  </a:lnTo>
                  <a:lnTo>
                    <a:pt x="2233701" y="618096"/>
                  </a:lnTo>
                  <a:lnTo>
                    <a:pt x="2235377" y="628713"/>
                  </a:lnTo>
                  <a:lnTo>
                    <a:pt x="2235187" y="616013"/>
                  </a:lnTo>
                  <a:lnTo>
                    <a:pt x="2241067" y="603313"/>
                  </a:lnTo>
                  <a:lnTo>
                    <a:pt x="2246642" y="590613"/>
                  </a:lnTo>
                  <a:lnTo>
                    <a:pt x="2252446" y="577913"/>
                  </a:lnTo>
                  <a:lnTo>
                    <a:pt x="2258999" y="565213"/>
                  </a:lnTo>
                  <a:lnTo>
                    <a:pt x="2263152" y="552513"/>
                  </a:lnTo>
                  <a:lnTo>
                    <a:pt x="2267508" y="552513"/>
                  </a:lnTo>
                  <a:lnTo>
                    <a:pt x="2271826" y="539813"/>
                  </a:lnTo>
                  <a:lnTo>
                    <a:pt x="2275890" y="527113"/>
                  </a:lnTo>
                  <a:lnTo>
                    <a:pt x="2276449" y="524802"/>
                  </a:lnTo>
                  <a:lnTo>
                    <a:pt x="2288184" y="501713"/>
                  </a:lnTo>
                  <a:lnTo>
                    <a:pt x="2297074" y="476313"/>
                  </a:lnTo>
                  <a:lnTo>
                    <a:pt x="2305278" y="450913"/>
                  </a:lnTo>
                  <a:lnTo>
                    <a:pt x="2316137" y="438213"/>
                  </a:lnTo>
                  <a:lnTo>
                    <a:pt x="2315045" y="438213"/>
                  </a:lnTo>
                  <a:lnTo>
                    <a:pt x="2319477" y="425513"/>
                  </a:lnTo>
                  <a:close/>
                </a:path>
                <a:path w="2472690" h="2775584">
                  <a:moveTo>
                    <a:pt x="2321877" y="311581"/>
                  </a:moveTo>
                  <a:lnTo>
                    <a:pt x="2321407" y="311365"/>
                  </a:lnTo>
                  <a:lnTo>
                    <a:pt x="2321001" y="311238"/>
                  </a:lnTo>
                  <a:lnTo>
                    <a:pt x="2320620" y="311150"/>
                  </a:lnTo>
                  <a:lnTo>
                    <a:pt x="2320874" y="311302"/>
                  </a:lnTo>
                  <a:lnTo>
                    <a:pt x="2321229" y="311442"/>
                  </a:lnTo>
                  <a:lnTo>
                    <a:pt x="2321877" y="311581"/>
                  </a:lnTo>
                  <a:close/>
                </a:path>
                <a:path w="2472690" h="2775584">
                  <a:moveTo>
                    <a:pt x="2324481" y="297192"/>
                  </a:moveTo>
                  <a:lnTo>
                    <a:pt x="2323617" y="295922"/>
                  </a:lnTo>
                  <a:lnTo>
                    <a:pt x="2324023" y="297192"/>
                  </a:lnTo>
                  <a:lnTo>
                    <a:pt x="2324481" y="297192"/>
                  </a:lnTo>
                  <a:close/>
                </a:path>
                <a:path w="2472690" h="2775584">
                  <a:moveTo>
                    <a:pt x="2325751" y="299237"/>
                  </a:moveTo>
                  <a:lnTo>
                    <a:pt x="2325649" y="298653"/>
                  </a:lnTo>
                  <a:lnTo>
                    <a:pt x="2325281" y="298589"/>
                  </a:lnTo>
                  <a:lnTo>
                    <a:pt x="2325535" y="298932"/>
                  </a:lnTo>
                  <a:lnTo>
                    <a:pt x="2325624" y="299186"/>
                  </a:lnTo>
                  <a:lnTo>
                    <a:pt x="2325751" y="299237"/>
                  </a:lnTo>
                  <a:close/>
                </a:path>
                <a:path w="2472690" h="2775584">
                  <a:moveTo>
                    <a:pt x="2332952" y="293331"/>
                  </a:moveTo>
                  <a:lnTo>
                    <a:pt x="2332659" y="291884"/>
                  </a:lnTo>
                  <a:lnTo>
                    <a:pt x="2329726" y="290372"/>
                  </a:lnTo>
                  <a:lnTo>
                    <a:pt x="2329878" y="291236"/>
                  </a:lnTo>
                  <a:lnTo>
                    <a:pt x="2332952" y="293331"/>
                  </a:lnTo>
                  <a:close/>
                </a:path>
                <a:path w="2472690" h="2775584">
                  <a:moveTo>
                    <a:pt x="2340787" y="230378"/>
                  </a:moveTo>
                  <a:lnTo>
                    <a:pt x="2339784" y="229882"/>
                  </a:lnTo>
                  <a:lnTo>
                    <a:pt x="2339124" y="229882"/>
                  </a:lnTo>
                  <a:lnTo>
                    <a:pt x="2340419" y="231152"/>
                  </a:lnTo>
                  <a:lnTo>
                    <a:pt x="2340787" y="230378"/>
                  </a:lnTo>
                  <a:close/>
                </a:path>
                <a:path w="2472690" h="2775584">
                  <a:moveTo>
                    <a:pt x="2340851" y="265823"/>
                  </a:moveTo>
                  <a:lnTo>
                    <a:pt x="2340267" y="265442"/>
                  </a:lnTo>
                  <a:lnTo>
                    <a:pt x="2340254" y="265633"/>
                  </a:lnTo>
                  <a:lnTo>
                    <a:pt x="2340851" y="265823"/>
                  </a:lnTo>
                  <a:close/>
                </a:path>
                <a:path w="2472690" h="2775584">
                  <a:moveTo>
                    <a:pt x="2341410" y="230670"/>
                  </a:moveTo>
                  <a:lnTo>
                    <a:pt x="2341016" y="229882"/>
                  </a:lnTo>
                  <a:lnTo>
                    <a:pt x="2340787" y="230378"/>
                  </a:lnTo>
                  <a:lnTo>
                    <a:pt x="2341410" y="230670"/>
                  </a:lnTo>
                  <a:close/>
                </a:path>
                <a:path w="2472690" h="2775584">
                  <a:moveTo>
                    <a:pt x="2343670" y="266712"/>
                  </a:moveTo>
                  <a:lnTo>
                    <a:pt x="2340851" y="265823"/>
                  </a:lnTo>
                  <a:lnTo>
                    <a:pt x="2342223" y="266712"/>
                  </a:lnTo>
                  <a:lnTo>
                    <a:pt x="2341003" y="266712"/>
                  </a:lnTo>
                  <a:lnTo>
                    <a:pt x="2343518" y="267982"/>
                  </a:lnTo>
                  <a:lnTo>
                    <a:pt x="2343670" y="266712"/>
                  </a:lnTo>
                  <a:close/>
                </a:path>
                <a:path w="2472690" h="2775584">
                  <a:moveTo>
                    <a:pt x="2353297" y="251663"/>
                  </a:moveTo>
                  <a:lnTo>
                    <a:pt x="2353208" y="251472"/>
                  </a:lnTo>
                  <a:lnTo>
                    <a:pt x="2353068" y="251472"/>
                  </a:lnTo>
                  <a:lnTo>
                    <a:pt x="2353297" y="251663"/>
                  </a:lnTo>
                  <a:close/>
                </a:path>
                <a:path w="2472690" h="2775584">
                  <a:moveTo>
                    <a:pt x="2354199" y="297789"/>
                  </a:moveTo>
                  <a:lnTo>
                    <a:pt x="2353691" y="297548"/>
                  </a:lnTo>
                  <a:lnTo>
                    <a:pt x="2352941" y="297624"/>
                  </a:lnTo>
                  <a:lnTo>
                    <a:pt x="2351836" y="298132"/>
                  </a:lnTo>
                  <a:lnTo>
                    <a:pt x="2350795" y="300494"/>
                  </a:lnTo>
                  <a:lnTo>
                    <a:pt x="2353233" y="302387"/>
                  </a:lnTo>
                  <a:lnTo>
                    <a:pt x="2354072" y="303771"/>
                  </a:lnTo>
                  <a:lnTo>
                    <a:pt x="2353462" y="301980"/>
                  </a:lnTo>
                  <a:lnTo>
                    <a:pt x="2353602" y="299999"/>
                  </a:lnTo>
                  <a:lnTo>
                    <a:pt x="2354199" y="297789"/>
                  </a:lnTo>
                  <a:close/>
                </a:path>
                <a:path w="2472690" h="2775584">
                  <a:moveTo>
                    <a:pt x="2368880" y="232422"/>
                  </a:moveTo>
                  <a:lnTo>
                    <a:pt x="2365997" y="231152"/>
                  </a:lnTo>
                  <a:lnTo>
                    <a:pt x="2342388" y="231152"/>
                  </a:lnTo>
                  <a:lnTo>
                    <a:pt x="2341651" y="231152"/>
                  </a:lnTo>
                  <a:lnTo>
                    <a:pt x="2340178" y="238772"/>
                  </a:lnTo>
                  <a:lnTo>
                    <a:pt x="2331897" y="242582"/>
                  </a:lnTo>
                  <a:lnTo>
                    <a:pt x="2326817" y="247662"/>
                  </a:lnTo>
                  <a:lnTo>
                    <a:pt x="2325039" y="250202"/>
                  </a:lnTo>
                  <a:lnTo>
                    <a:pt x="2334361" y="254012"/>
                  </a:lnTo>
                  <a:lnTo>
                    <a:pt x="2328837" y="255282"/>
                  </a:lnTo>
                  <a:lnTo>
                    <a:pt x="2326335" y="252742"/>
                  </a:lnTo>
                  <a:lnTo>
                    <a:pt x="2327224" y="259092"/>
                  </a:lnTo>
                  <a:lnTo>
                    <a:pt x="2320620" y="261632"/>
                  </a:lnTo>
                  <a:lnTo>
                    <a:pt x="2320810" y="267982"/>
                  </a:lnTo>
                  <a:lnTo>
                    <a:pt x="2320290" y="267982"/>
                  </a:lnTo>
                  <a:lnTo>
                    <a:pt x="2319413" y="266712"/>
                  </a:lnTo>
                  <a:lnTo>
                    <a:pt x="2319159" y="266712"/>
                  </a:lnTo>
                  <a:lnTo>
                    <a:pt x="2319159" y="270522"/>
                  </a:lnTo>
                  <a:lnTo>
                    <a:pt x="2318524" y="271792"/>
                  </a:lnTo>
                  <a:lnTo>
                    <a:pt x="2317483" y="270522"/>
                  </a:lnTo>
                  <a:lnTo>
                    <a:pt x="2319159" y="270522"/>
                  </a:lnTo>
                  <a:lnTo>
                    <a:pt x="2319159" y="266712"/>
                  </a:lnTo>
                  <a:lnTo>
                    <a:pt x="2316975" y="266712"/>
                  </a:lnTo>
                  <a:lnTo>
                    <a:pt x="2317419" y="270522"/>
                  </a:lnTo>
                  <a:lnTo>
                    <a:pt x="2314473" y="270522"/>
                  </a:lnTo>
                  <a:lnTo>
                    <a:pt x="2317572" y="274332"/>
                  </a:lnTo>
                  <a:lnTo>
                    <a:pt x="2314727" y="273062"/>
                  </a:lnTo>
                  <a:lnTo>
                    <a:pt x="2314537" y="273062"/>
                  </a:lnTo>
                  <a:lnTo>
                    <a:pt x="2315197" y="274332"/>
                  </a:lnTo>
                  <a:lnTo>
                    <a:pt x="2312492" y="275602"/>
                  </a:lnTo>
                  <a:lnTo>
                    <a:pt x="2315311" y="275602"/>
                  </a:lnTo>
                  <a:lnTo>
                    <a:pt x="2313101" y="276872"/>
                  </a:lnTo>
                  <a:lnTo>
                    <a:pt x="2314422" y="280682"/>
                  </a:lnTo>
                  <a:lnTo>
                    <a:pt x="2312136" y="280682"/>
                  </a:lnTo>
                  <a:lnTo>
                    <a:pt x="2314333" y="283222"/>
                  </a:lnTo>
                  <a:lnTo>
                    <a:pt x="2309012" y="283222"/>
                  </a:lnTo>
                  <a:lnTo>
                    <a:pt x="2312720" y="285762"/>
                  </a:lnTo>
                  <a:lnTo>
                    <a:pt x="2308783" y="283222"/>
                  </a:lnTo>
                  <a:lnTo>
                    <a:pt x="2307679" y="285762"/>
                  </a:lnTo>
                  <a:lnTo>
                    <a:pt x="2308834" y="288302"/>
                  </a:lnTo>
                  <a:lnTo>
                    <a:pt x="2307869" y="287032"/>
                  </a:lnTo>
                  <a:lnTo>
                    <a:pt x="2306993" y="288302"/>
                  </a:lnTo>
                  <a:lnTo>
                    <a:pt x="2305583" y="287032"/>
                  </a:lnTo>
                  <a:lnTo>
                    <a:pt x="2304859" y="288302"/>
                  </a:lnTo>
                  <a:lnTo>
                    <a:pt x="2304872" y="289572"/>
                  </a:lnTo>
                  <a:lnTo>
                    <a:pt x="2307069" y="290842"/>
                  </a:lnTo>
                  <a:lnTo>
                    <a:pt x="2300859" y="289572"/>
                  </a:lnTo>
                  <a:lnTo>
                    <a:pt x="2307971" y="298462"/>
                  </a:lnTo>
                  <a:lnTo>
                    <a:pt x="2301062" y="294652"/>
                  </a:lnTo>
                  <a:lnTo>
                    <a:pt x="2300871" y="299732"/>
                  </a:lnTo>
                  <a:lnTo>
                    <a:pt x="2300198" y="304393"/>
                  </a:lnTo>
                  <a:lnTo>
                    <a:pt x="2296668" y="302272"/>
                  </a:lnTo>
                  <a:lnTo>
                    <a:pt x="2296325" y="305816"/>
                  </a:lnTo>
                  <a:lnTo>
                    <a:pt x="2300071" y="304990"/>
                  </a:lnTo>
                  <a:lnTo>
                    <a:pt x="2298966" y="308622"/>
                  </a:lnTo>
                  <a:lnTo>
                    <a:pt x="2297036" y="307365"/>
                  </a:lnTo>
                  <a:lnTo>
                    <a:pt x="2298509" y="309892"/>
                  </a:lnTo>
                  <a:lnTo>
                    <a:pt x="2295588" y="312432"/>
                  </a:lnTo>
                  <a:lnTo>
                    <a:pt x="2294534" y="312432"/>
                  </a:lnTo>
                  <a:lnTo>
                    <a:pt x="2294178" y="311162"/>
                  </a:lnTo>
                  <a:lnTo>
                    <a:pt x="2293683" y="309892"/>
                  </a:lnTo>
                  <a:lnTo>
                    <a:pt x="2293315" y="313702"/>
                  </a:lnTo>
                  <a:lnTo>
                    <a:pt x="2289352" y="316242"/>
                  </a:lnTo>
                  <a:lnTo>
                    <a:pt x="2289645" y="320052"/>
                  </a:lnTo>
                  <a:lnTo>
                    <a:pt x="2292400" y="320052"/>
                  </a:lnTo>
                  <a:lnTo>
                    <a:pt x="2293162" y="325132"/>
                  </a:lnTo>
                  <a:lnTo>
                    <a:pt x="2294445" y="326402"/>
                  </a:lnTo>
                  <a:lnTo>
                    <a:pt x="2290013" y="322592"/>
                  </a:lnTo>
                  <a:lnTo>
                    <a:pt x="2291346" y="327672"/>
                  </a:lnTo>
                  <a:lnTo>
                    <a:pt x="2288641" y="325132"/>
                  </a:lnTo>
                  <a:lnTo>
                    <a:pt x="2286089" y="322732"/>
                  </a:lnTo>
                  <a:lnTo>
                    <a:pt x="2286558" y="323862"/>
                  </a:lnTo>
                  <a:lnTo>
                    <a:pt x="2287803" y="325132"/>
                  </a:lnTo>
                  <a:lnTo>
                    <a:pt x="2286304" y="325132"/>
                  </a:lnTo>
                  <a:lnTo>
                    <a:pt x="2285314" y="322592"/>
                  </a:lnTo>
                  <a:lnTo>
                    <a:pt x="2284971" y="325132"/>
                  </a:lnTo>
                  <a:lnTo>
                    <a:pt x="2287320" y="326402"/>
                  </a:lnTo>
                  <a:lnTo>
                    <a:pt x="2286089" y="327672"/>
                  </a:lnTo>
                  <a:lnTo>
                    <a:pt x="2285238" y="327672"/>
                  </a:lnTo>
                  <a:lnTo>
                    <a:pt x="2285149" y="326402"/>
                  </a:lnTo>
                  <a:lnTo>
                    <a:pt x="2284272" y="326402"/>
                  </a:lnTo>
                  <a:lnTo>
                    <a:pt x="2286393" y="330212"/>
                  </a:lnTo>
                  <a:lnTo>
                    <a:pt x="2284679" y="331482"/>
                  </a:lnTo>
                  <a:lnTo>
                    <a:pt x="2284222" y="330212"/>
                  </a:lnTo>
                  <a:lnTo>
                    <a:pt x="2283752" y="330212"/>
                  </a:lnTo>
                  <a:lnTo>
                    <a:pt x="2282291" y="332752"/>
                  </a:lnTo>
                  <a:lnTo>
                    <a:pt x="2285225" y="336562"/>
                  </a:lnTo>
                  <a:lnTo>
                    <a:pt x="2281732" y="339102"/>
                  </a:lnTo>
                  <a:lnTo>
                    <a:pt x="2278621" y="335292"/>
                  </a:lnTo>
                  <a:lnTo>
                    <a:pt x="2279891" y="339102"/>
                  </a:lnTo>
                  <a:lnTo>
                    <a:pt x="2276602" y="336562"/>
                  </a:lnTo>
                  <a:lnTo>
                    <a:pt x="2276525" y="339102"/>
                  </a:lnTo>
                  <a:lnTo>
                    <a:pt x="2278494" y="339102"/>
                  </a:lnTo>
                  <a:lnTo>
                    <a:pt x="2277516" y="340372"/>
                  </a:lnTo>
                  <a:lnTo>
                    <a:pt x="2279015" y="342912"/>
                  </a:lnTo>
                  <a:lnTo>
                    <a:pt x="2277186" y="344182"/>
                  </a:lnTo>
                  <a:lnTo>
                    <a:pt x="2277605" y="344182"/>
                  </a:lnTo>
                  <a:lnTo>
                    <a:pt x="2278316" y="346722"/>
                  </a:lnTo>
                  <a:lnTo>
                    <a:pt x="2279548" y="346722"/>
                  </a:lnTo>
                  <a:lnTo>
                    <a:pt x="2281720" y="346722"/>
                  </a:lnTo>
                  <a:lnTo>
                    <a:pt x="2279612" y="347992"/>
                  </a:lnTo>
                  <a:lnTo>
                    <a:pt x="2279548" y="346722"/>
                  </a:lnTo>
                  <a:lnTo>
                    <a:pt x="2278646" y="349262"/>
                  </a:lnTo>
                  <a:lnTo>
                    <a:pt x="2276297" y="347992"/>
                  </a:lnTo>
                  <a:lnTo>
                    <a:pt x="2277427" y="351802"/>
                  </a:lnTo>
                  <a:lnTo>
                    <a:pt x="2275967" y="351802"/>
                  </a:lnTo>
                  <a:lnTo>
                    <a:pt x="2274773" y="350532"/>
                  </a:lnTo>
                  <a:lnTo>
                    <a:pt x="2273236" y="349631"/>
                  </a:lnTo>
                  <a:lnTo>
                    <a:pt x="2274024" y="350532"/>
                  </a:lnTo>
                  <a:lnTo>
                    <a:pt x="2270391" y="351802"/>
                  </a:lnTo>
                  <a:lnTo>
                    <a:pt x="2272639" y="354342"/>
                  </a:lnTo>
                  <a:lnTo>
                    <a:pt x="2272169" y="354342"/>
                  </a:lnTo>
                  <a:lnTo>
                    <a:pt x="2270518" y="353072"/>
                  </a:lnTo>
                  <a:lnTo>
                    <a:pt x="2270125" y="353072"/>
                  </a:lnTo>
                  <a:lnTo>
                    <a:pt x="2271877" y="354342"/>
                  </a:lnTo>
                  <a:lnTo>
                    <a:pt x="2270379" y="354342"/>
                  </a:lnTo>
                  <a:lnTo>
                    <a:pt x="2269134" y="353072"/>
                  </a:lnTo>
                  <a:lnTo>
                    <a:pt x="2267458" y="355612"/>
                  </a:lnTo>
                  <a:lnTo>
                    <a:pt x="2269782" y="355612"/>
                  </a:lnTo>
                  <a:lnTo>
                    <a:pt x="2273528" y="355612"/>
                  </a:lnTo>
                  <a:lnTo>
                    <a:pt x="2284692" y="355612"/>
                  </a:lnTo>
                  <a:lnTo>
                    <a:pt x="2287181" y="354342"/>
                  </a:lnTo>
                  <a:lnTo>
                    <a:pt x="2285987" y="353072"/>
                  </a:lnTo>
                  <a:lnTo>
                    <a:pt x="2283129" y="351802"/>
                  </a:lnTo>
                  <a:lnTo>
                    <a:pt x="2283244" y="349262"/>
                  </a:lnTo>
                  <a:lnTo>
                    <a:pt x="2284603" y="349262"/>
                  </a:lnTo>
                  <a:lnTo>
                    <a:pt x="2288705" y="351802"/>
                  </a:lnTo>
                  <a:lnTo>
                    <a:pt x="2288870" y="353072"/>
                  </a:lnTo>
                  <a:lnTo>
                    <a:pt x="2288616" y="353072"/>
                  </a:lnTo>
                  <a:lnTo>
                    <a:pt x="2290127" y="354342"/>
                  </a:lnTo>
                  <a:lnTo>
                    <a:pt x="2291397" y="351802"/>
                  </a:lnTo>
                  <a:lnTo>
                    <a:pt x="2292731" y="353072"/>
                  </a:lnTo>
                  <a:lnTo>
                    <a:pt x="2292527" y="351802"/>
                  </a:lnTo>
                  <a:lnTo>
                    <a:pt x="2293048" y="351802"/>
                  </a:lnTo>
                  <a:lnTo>
                    <a:pt x="2292388" y="349262"/>
                  </a:lnTo>
                  <a:lnTo>
                    <a:pt x="2294623" y="347992"/>
                  </a:lnTo>
                  <a:lnTo>
                    <a:pt x="2292693" y="347992"/>
                  </a:lnTo>
                  <a:lnTo>
                    <a:pt x="2295804" y="345452"/>
                  </a:lnTo>
                  <a:lnTo>
                    <a:pt x="2291600" y="345452"/>
                  </a:lnTo>
                  <a:lnTo>
                    <a:pt x="2292400" y="342912"/>
                  </a:lnTo>
                  <a:lnTo>
                    <a:pt x="2294661" y="342912"/>
                  </a:lnTo>
                  <a:lnTo>
                    <a:pt x="2295842" y="345452"/>
                  </a:lnTo>
                  <a:lnTo>
                    <a:pt x="2295804" y="342912"/>
                  </a:lnTo>
                  <a:lnTo>
                    <a:pt x="2297633" y="342912"/>
                  </a:lnTo>
                  <a:lnTo>
                    <a:pt x="2299195" y="345452"/>
                  </a:lnTo>
                  <a:lnTo>
                    <a:pt x="2298382" y="342912"/>
                  </a:lnTo>
                  <a:lnTo>
                    <a:pt x="2303665" y="342912"/>
                  </a:lnTo>
                  <a:lnTo>
                    <a:pt x="2303881" y="344182"/>
                  </a:lnTo>
                  <a:lnTo>
                    <a:pt x="2303754" y="342912"/>
                  </a:lnTo>
                  <a:lnTo>
                    <a:pt x="2304389" y="342912"/>
                  </a:lnTo>
                  <a:lnTo>
                    <a:pt x="2302002" y="341642"/>
                  </a:lnTo>
                  <a:lnTo>
                    <a:pt x="2302700" y="341642"/>
                  </a:lnTo>
                  <a:lnTo>
                    <a:pt x="2302992" y="340499"/>
                  </a:lnTo>
                  <a:lnTo>
                    <a:pt x="2302903" y="340372"/>
                  </a:lnTo>
                  <a:lnTo>
                    <a:pt x="2300186" y="339102"/>
                  </a:lnTo>
                  <a:lnTo>
                    <a:pt x="2299093" y="336562"/>
                  </a:lnTo>
                  <a:lnTo>
                    <a:pt x="2300605" y="336562"/>
                  </a:lnTo>
                  <a:lnTo>
                    <a:pt x="2299424" y="334022"/>
                  </a:lnTo>
                  <a:lnTo>
                    <a:pt x="2302306" y="335292"/>
                  </a:lnTo>
                  <a:lnTo>
                    <a:pt x="2299881" y="337832"/>
                  </a:lnTo>
                  <a:lnTo>
                    <a:pt x="2305189" y="337832"/>
                  </a:lnTo>
                  <a:lnTo>
                    <a:pt x="2304364" y="339102"/>
                  </a:lnTo>
                  <a:lnTo>
                    <a:pt x="2304580" y="339102"/>
                  </a:lnTo>
                  <a:lnTo>
                    <a:pt x="2305304" y="337832"/>
                  </a:lnTo>
                  <a:lnTo>
                    <a:pt x="2305672" y="339102"/>
                  </a:lnTo>
                  <a:lnTo>
                    <a:pt x="2309736" y="339102"/>
                  </a:lnTo>
                  <a:lnTo>
                    <a:pt x="2303475" y="336562"/>
                  </a:lnTo>
                  <a:lnTo>
                    <a:pt x="2305024" y="334022"/>
                  </a:lnTo>
                  <a:lnTo>
                    <a:pt x="2306358" y="335292"/>
                  </a:lnTo>
                  <a:lnTo>
                    <a:pt x="2307552" y="335292"/>
                  </a:lnTo>
                  <a:lnTo>
                    <a:pt x="2305342" y="334022"/>
                  </a:lnTo>
                  <a:lnTo>
                    <a:pt x="2304719" y="331482"/>
                  </a:lnTo>
                  <a:lnTo>
                    <a:pt x="2306866" y="331482"/>
                  </a:lnTo>
                  <a:lnTo>
                    <a:pt x="2304872" y="330212"/>
                  </a:lnTo>
                  <a:lnTo>
                    <a:pt x="2305507" y="328942"/>
                  </a:lnTo>
                  <a:lnTo>
                    <a:pt x="2304377" y="330212"/>
                  </a:lnTo>
                  <a:lnTo>
                    <a:pt x="2303030" y="328942"/>
                  </a:lnTo>
                  <a:lnTo>
                    <a:pt x="2303703" y="327672"/>
                  </a:lnTo>
                  <a:lnTo>
                    <a:pt x="2303881" y="326402"/>
                  </a:lnTo>
                  <a:lnTo>
                    <a:pt x="2302903" y="325132"/>
                  </a:lnTo>
                  <a:lnTo>
                    <a:pt x="2309330" y="327672"/>
                  </a:lnTo>
                  <a:lnTo>
                    <a:pt x="2308542" y="325132"/>
                  </a:lnTo>
                  <a:lnTo>
                    <a:pt x="2310053" y="325132"/>
                  </a:lnTo>
                  <a:lnTo>
                    <a:pt x="2311476" y="326402"/>
                  </a:lnTo>
                  <a:lnTo>
                    <a:pt x="2312606" y="326402"/>
                  </a:lnTo>
                  <a:lnTo>
                    <a:pt x="2312174" y="325132"/>
                  </a:lnTo>
                  <a:lnTo>
                    <a:pt x="2311755" y="323862"/>
                  </a:lnTo>
                  <a:lnTo>
                    <a:pt x="2315934" y="326402"/>
                  </a:lnTo>
                  <a:lnTo>
                    <a:pt x="2315451" y="322592"/>
                  </a:lnTo>
                  <a:lnTo>
                    <a:pt x="2313495" y="322592"/>
                  </a:lnTo>
                  <a:lnTo>
                    <a:pt x="2312289" y="320052"/>
                  </a:lnTo>
                  <a:lnTo>
                    <a:pt x="2311831" y="323862"/>
                  </a:lnTo>
                  <a:lnTo>
                    <a:pt x="2311235" y="322592"/>
                  </a:lnTo>
                  <a:lnTo>
                    <a:pt x="2310638" y="321322"/>
                  </a:lnTo>
                  <a:lnTo>
                    <a:pt x="2310130" y="320217"/>
                  </a:lnTo>
                  <a:lnTo>
                    <a:pt x="2310130" y="322592"/>
                  </a:lnTo>
                  <a:lnTo>
                    <a:pt x="2309431" y="322592"/>
                  </a:lnTo>
                  <a:lnTo>
                    <a:pt x="2308326" y="321322"/>
                  </a:lnTo>
                  <a:lnTo>
                    <a:pt x="2309444" y="321322"/>
                  </a:lnTo>
                  <a:lnTo>
                    <a:pt x="2310130" y="322592"/>
                  </a:lnTo>
                  <a:lnTo>
                    <a:pt x="2310130" y="320217"/>
                  </a:lnTo>
                  <a:lnTo>
                    <a:pt x="2310053" y="320052"/>
                  </a:lnTo>
                  <a:lnTo>
                    <a:pt x="2309825" y="320522"/>
                  </a:lnTo>
                  <a:lnTo>
                    <a:pt x="2306536" y="317512"/>
                  </a:lnTo>
                  <a:lnTo>
                    <a:pt x="2309558" y="317512"/>
                  </a:lnTo>
                  <a:lnTo>
                    <a:pt x="2314664" y="321322"/>
                  </a:lnTo>
                  <a:lnTo>
                    <a:pt x="2318347" y="320052"/>
                  </a:lnTo>
                  <a:lnTo>
                    <a:pt x="2316403" y="317512"/>
                  </a:lnTo>
                  <a:lnTo>
                    <a:pt x="2314460" y="314972"/>
                  </a:lnTo>
                  <a:lnTo>
                    <a:pt x="2317546" y="313702"/>
                  </a:lnTo>
                  <a:lnTo>
                    <a:pt x="2316086" y="313702"/>
                  </a:lnTo>
                  <a:lnTo>
                    <a:pt x="2314257" y="312432"/>
                  </a:lnTo>
                  <a:lnTo>
                    <a:pt x="2316886" y="312432"/>
                  </a:lnTo>
                  <a:lnTo>
                    <a:pt x="2316619" y="309892"/>
                  </a:lnTo>
                  <a:lnTo>
                    <a:pt x="2318308" y="311162"/>
                  </a:lnTo>
                  <a:lnTo>
                    <a:pt x="2319299" y="311162"/>
                  </a:lnTo>
                  <a:lnTo>
                    <a:pt x="2322042" y="309892"/>
                  </a:lnTo>
                  <a:lnTo>
                    <a:pt x="2320404" y="308622"/>
                  </a:lnTo>
                  <a:lnTo>
                    <a:pt x="2318753" y="307352"/>
                  </a:lnTo>
                  <a:lnTo>
                    <a:pt x="2321826" y="307352"/>
                  </a:lnTo>
                  <a:lnTo>
                    <a:pt x="2324201" y="306082"/>
                  </a:lnTo>
                  <a:lnTo>
                    <a:pt x="2318524" y="302272"/>
                  </a:lnTo>
                  <a:lnTo>
                    <a:pt x="2320493" y="299732"/>
                  </a:lnTo>
                  <a:lnTo>
                    <a:pt x="2321966" y="302272"/>
                  </a:lnTo>
                  <a:lnTo>
                    <a:pt x="2323833" y="302272"/>
                  </a:lnTo>
                  <a:lnTo>
                    <a:pt x="2324252" y="303542"/>
                  </a:lnTo>
                  <a:lnTo>
                    <a:pt x="2325459" y="303542"/>
                  </a:lnTo>
                  <a:lnTo>
                    <a:pt x="2324265" y="302272"/>
                  </a:lnTo>
                  <a:lnTo>
                    <a:pt x="2325624" y="302272"/>
                  </a:lnTo>
                  <a:lnTo>
                    <a:pt x="2324011" y="299732"/>
                  </a:lnTo>
                  <a:lnTo>
                    <a:pt x="2323198" y="298462"/>
                  </a:lnTo>
                  <a:lnTo>
                    <a:pt x="2325281" y="299732"/>
                  </a:lnTo>
                  <a:lnTo>
                    <a:pt x="2325052" y="299237"/>
                  </a:lnTo>
                  <a:lnTo>
                    <a:pt x="2325586" y="299186"/>
                  </a:lnTo>
                  <a:lnTo>
                    <a:pt x="2325357" y="299097"/>
                  </a:lnTo>
                  <a:lnTo>
                    <a:pt x="2325039" y="299224"/>
                  </a:lnTo>
                  <a:lnTo>
                    <a:pt x="2324709" y="298462"/>
                  </a:lnTo>
                  <a:lnTo>
                    <a:pt x="2322944" y="297192"/>
                  </a:lnTo>
                  <a:lnTo>
                    <a:pt x="2323604" y="295922"/>
                  </a:lnTo>
                  <a:lnTo>
                    <a:pt x="2323935" y="295071"/>
                  </a:lnTo>
                  <a:lnTo>
                    <a:pt x="2328532" y="295922"/>
                  </a:lnTo>
                  <a:lnTo>
                    <a:pt x="2327960" y="294652"/>
                  </a:lnTo>
                  <a:lnTo>
                    <a:pt x="2326259" y="290842"/>
                  </a:lnTo>
                  <a:lnTo>
                    <a:pt x="2325128" y="288302"/>
                  </a:lnTo>
                  <a:lnTo>
                    <a:pt x="2331008" y="289572"/>
                  </a:lnTo>
                  <a:lnTo>
                    <a:pt x="2331110" y="288823"/>
                  </a:lnTo>
                  <a:lnTo>
                    <a:pt x="2331631" y="288594"/>
                  </a:lnTo>
                  <a:lnTo>
                    <a:pt x="2331402" y="288556"/>
                  </a:lnTo>
                  <a:lnTo>
                    <a:pt x="2331212" y="288531"/>
                  </a:lnTo>
                  <a:lnTo>
                    <a:pt x="2331389" y="287032"/>
                  </a:lnTo>
                  <a:lnTo>
                    <a:pt x="2331682" y="285762"/>
                  </a:lnTo>
                  <a:lnTo>
                    <a:pt x="2331974" y="284492"/>
                  </a:lnTo>
                  <a:lnTo>
                    <a:pt x="2332736" y="283222"/>
                  </a:lnTo>
                  <a:lnTo>
                    <a:pt x="2333206" y="284492"/>
                  </a:lnTo>
                  <a:lnTo>
                    <a:pt x="2336101" y="283222"/>
                  </a:lnTo>
                  <a:lnTo>
                    <a:pt x="2328951" y="279412"/>
                  </a:lnTo>
                  <a:lnTo>
                    <a:pt x="2332139" y="278142"/>
                  </a:lnTo>
                  <a:lnTo>
                    <a:pt x="2335707" y="279412"/>
                  </a:lnTo>
                  <a:lnTo>
                    <a:pt x="2332964" y="280682"/>
                  </a:lnTo>
                  <a:lnTo>
                    <a:pt x="2334476" y="280682"/>
                  </a:lnTo>
                  <a:lnTo>
                    <a:pt x="2340470" y="284492"/>
                  </a:lnTo>
                  <a:lnTo>
                    <a:pt x="2335352" y="278142"/>
                  </a:lnTo>
                  <a:lnTo>
                    <a:pt x="2339657" y="278142"/>
                  </a:lnTo>
                  <a:lnTo>
                    <a:pt x="2339771" y="279412"/>
                  </a:lnTo>
                  <a:lnTo>
                    <a:pt x="2342451" y="279412"/>
                  </a:lnTo>
                  <a:lnTo>
                    <a:pt x="2341676" y="278142"/>
                  </a:lnTo>
                  <a:lnTo>
                    <a:pt x="2339314" y="274332"/>
                  </a:lnTo>
                  <a:lnTo>
                    <a:pt x="2340876" y="273062"/>
                  </a:lnTo>
                  <a:lnTo>
                    <a:pt x="2341753" y="273062"/>
                  </a:lnTo>
                  <a:lnTo>
                    <a:pt x="2340673" y="271792"/>
                  </a:lnTo>
                  <a:lnTo>
                    <a:pt x="2339594" y="270522"/>
                  </a:lnTo>
                  <a:lnTo>
                    <a:pt x="2340038" y="267982"/>
                  </a:lnTo>
                  <a:lnTo>
                    <a:pt x="2340254" y="265633"/>
                  </a:lnTo>
                  <a:lnTo>
                    <a:pt x="2339644" y="265442"/>
                  </a:lnTo>
                  <a:lnTo>
                    <a:pt x="2339949" y="264172"/>
                  </a:lnTo>
                  <a:lnTo>
                    <a:pt x="2341499" y="264172"/>
                  </a:lnTo>
                  <a:lnTo>
                    <a:pt x="2343289" y="262902"/>
                  </a:lnTo>
                  <a:lnTo>
                    <a:pt x="2345855" y="264172"/>
                  </a:lnTo>
                  <a:lnTo>
                    <a:pt x="2345093" y="266712"/>
                  </a:lnTo>
                  <a:lnTo>
                    <a:pt x="2348776" y="267982"/>
                  </a:lnTo>
                  <a:lnTo>
                    <a:pt x="2346160" y="264172"/>
                  </a:lnTo>
                  <a:lnTo>
                    <a:pt x="2348534" y="264172"/>
                  </a:lnTo>
                  <a:lnTo>
                    <a:pt x="2348992" y="262902"/>
                  </a:lnTo>
                  <a:lnTo>
                    <a:pt x="2349462" y="261632"/>
                  </a:lnTo>
                  <a:lnTo>
                    <a:pt x="2345918" y="260362"/>
                  </a:lnTo>
                  <a:lnTo>
                    <a:pt x="2347658" y="257822"/>
                  </a:lnTo>
                  <a:lnTo>
                    <a:pt x="2346452" y="257822"/>
                  </a:lnTo>
                  <a:lnTo>
                    <a:pt x="2344636" y="255282"/>
                  </a:lnTo>
                  <a:lnTo>
                    <a:pt x="2343721" y="254012"/>
                  </a:lnTo>
                  <a:lnTo>
                    <a:pt x="2348966" y="257746"/>
                  </a:lnTo>
                  <a:lnTo>
                    <a:pt x="2349093" y="258191"/>
                  </a:lnTo>
                  <a:lnTo>
                    <a:pt x="2350719" y="258686"/>
                  </a:lnTo>
                  <a:lnTo>
                    <a:pt x="2352179" y="258305"/>
                  </a:lnTo>
                  <a:lnTo>
                    <a:pt x="2351100" y="256921"/>
                  </a:lnTo>
                  <a:lnTo>
                    <a:pt x="2350478" y="257543"/>
                  </a:lnTo>
                  <a:lnTo>
                    <a:pt x="2348992" y="257619"/>
                  </a:lnTo>
                  <a:lnTo>
                    <a:pt x="2347277" y="254012"/>
                  </a:lnTo>
                  <a:lnTo>
                    <a:pt x="2351100" y="256552"/>
                  </a:lnTo>
                  <a:lnTo>
                    <a:pt x="2350782" y="254012"/>
                  </a:lnTo>
                  <a:lnTo>
                    <a:pt x="2349512" y="250202"/>
                  </a:lnTo>
                  <a:lnTo>
                    <a:pt x="2349792" y="248932"/>
                  </a:lnTo>
                  <a:lnTo>
                    <a:pt x="2351925" y="251472"/>
                  </a:lnTo>
                  <a:lnTo>
                    <a:pt x="2352154" y="254012"/>
                  </a:lnTo>
                  <a:lnTo>
                    <a:pt x="2353030" y="256552"/>
                  </a:lnTo>
                  <a:lnTo>
                    <a:pt x="2353589" y="255282"/>
                  </a:lnTo>
                  <a:lnTo>
                    <a:pt x="2354580" y="252742"/>
                  </a:lnTo>
                  <a:lnTo>
                    <a:pt x="2353297" y="251663"/>
                  </a:lnTo>
                  <a:lnTo>
                    <a:pt x="2353818" y="252742"/>
                  </a:lnTo>
                  <a:lnTo>
                    <a:pt x="2353056" y="252742"/>
                  </a:lnTo>
                  <a:lnTo>
                    <a:pt x="2350897" y="250202"/>
                  </a:lnTo>
                  <a:lnTo>
                    <a:pt x="2350617" y="248932"/>
                  </a:lnTo>
                  <a:lnTo>
                    <a:pt x="2350351" y="247662"/>
                  </a:lnTo>
                  <a:lnTo>
                    <a:pt x="2351468" y="246392"/>
                  </a:lnTo>
                  <a:lnTo>
                    <a:pt x="2358250" y="250202"/>
                  </a:lnTo>
                  <a:lnTo>
                    <a:pt x="2357120" y="246392"/>
                  </a:lnTo>
                  <a:lnTo>
                    <a:pt x="2355989" y="242582"/>
                  </a:lnTo>
                  <a:lnTo>
                    <a:pt x="2362098" y="243852"/>
                  </a:lnTo>
                  <a:lnTo>
                    <a:pt x="2361895" y="242582"/>
                  </a:lnTo>
                  <a:lnTo>
                    <a:pt x="2361298" y="238772"/>
                  </a:lnTo>
                  <a:lnTo>
                    <a:pt x="2366746" y="238772"/>
                  </a:lnTo>
                  <a:lnTo>
                    <a:pt x="2368423" y="233692"/>
                  </a:lnTo>
                  <a:lnTo>
                    <a:pt x="2362212" y="232422"/>
                  </a:lnTo>
                  <a:lnTo>
                    <a:pt x="2368880" y="232422"/>
                  </a:lnTo>
                  <a:close/>
                </a:path>
                <a:path w="2472690" h="2775584">
                  <a:moveTo>
                    <a:pt x="2376855" y="168287"/>
                  </a:moveTo>
                  <a:lnTo>
                    <a:pt x="2375243" y="167652"/>
                  </a:lnTo>
                  <a:lnTo>
                    <a:pt x="2376855" y="168922"/>
                  </a:lnTo>
                  <a:lnTo>
                    <a:pt x="2376855" y="168287"/>
                  </a:lnTo>
                  <a:close/>
                </a:path>
                <a:path w="2472690" h="2775584">
                  <a:moveTo>
                    <a:pt x="2377452" y="168516"/>
                  </a:moveTo>
                  <a:lnTo>
                    <a:pt x="2376868" y="167652"/>
                  </a:lnTo>
                  <a:lnTo>
                    <a:pt x="2376855" y="168287"/>
                  </a:lnTo>
                  <a:lnTo>
                    <a:pt x="2377452" y="168516"/>
                  </a:lnTo>
                  <a:close/>
                </a:path>
                <a:path w="2472690" h="2775584">
                  <a:moveTo>
                    <a:pt x="2382088" y="153682"/>
                  </a:moveTo>
                  <a:lnTo>
                    <a:pt x="2378100" y="149872"/>
                  </a:lnTo>
                  <a:lnTo>
                    <a:pt x="2380005" y="152412"/>
                  </a:lnTo>
                  <a:lnTo>
                    <a:pt x="2380767" y="153682"/>
                  </a:lnTo>
                  <a:lnTo>
                    <a:pt x="2382088" y="153682"/>
                  </a:lnTo>
                  <a:close/>
                </a:path>
                <a:path w="2472690" h="2775584">
                  <a:moveTo>
                    <a:pt x="2382101" y="152527"/>
                  </a:moveTo>
                  <a:lnTo>
                    <a:pt x="2381351" y="151142"/>
                  </a:lnTo>
                  <a:lnTo>
                    <a:pt x="2381885" y="152412"/>
                  </a:lnTo>
                  <a:lnTo>
                    <a:pt x="2382101" y="152527"/>
                  </a:lnTo>
                  <a:close/>
                </a:path>
                <a:path w="2472690" h="2775584">
                  <a:moveTo>
                    <a:pt x="2382253" y="153682"/>
                  </a:moveTo>
                  <a:lnTo>
                    <a:pt x="2382088" y="153682"/>
                  </a:lnTo>
                  <a:lnTo>
                    <a:pt x="2382253" y="153682"/>
                  </a:lnTo>
                  <a:close/>
                </a:path>
                <a:path w="2472690" h="2775584">
                  <a:moveTo>
                    <a:pt x="2386317" y="141706"/>
                  </a:moveTo>
                  <a:lnTo>
                    <a:pt x="2385860" y="141147"/>
                  </a:lnTo>
                  <a:lnTo>
                    <a:pt x="2385644" y="141414"/>
                  </a:lnTo>
                  <a:lnTo>
                    <a:pt x="2386317" y="141706"/>
                  </a:lnTo>
                  <a:close/>
                </a:path>
                <a:path w="2472690" h="2775584">
                  <a:moveTo>
                    <a:pt x="2401989" y="105422"/>
                  </a:moveTo>
                  <a:lnTo>
                    <a:pt x="2401582" y="104152"/>
                  </a:lnTo>
                  <a:lnTo>
                    <a:pt x="2399957" y="105422"/>
                  </a:lnTo>
                  <a:lnTo>
                    <a:pt x="2401989" y="105422"/>
                  </a:lnTo>
                  <a:close/>
                </a:path>
                <a:path w="2472690" h="2775584">
                  <a:moveTo>
                    <a:pt x="2406370" y="162509"/>
                  </a:moveTo>
                  <a:lnTo>
                    <a:pt x="2406129" y="160820"/>
                  </a:lnTo>
                  <a:lnTo>
                    <a:pt x="2405684" y="161353"/>
                  </a:lnTo>
                  <a:lnTo>
                    <a:pt x="2406370" y="162509"/>
                  </a:lnTo>
                  <a:close/>
                </a:path>
                <a:path w="2472690" h="2775584">
                  <a:moveTo>
                    <a:pt x="2406510" y="154952"/>
                  </a:moveTo>
                  <a:lnTo>
                    <a:pt x="2383421" y="154952"/>
                  </a:lnTo>
                  <a:lnTo>
                    <a:pt x="2380056" y="154952"/>
                  </a:lnTo>
                  <a:lnTo>
                    <a:pt x="2379027" y="156222"/>
                  </a:lnTo>
                  <a:lnTo>
                    <a:pt x="2379027" y="158762"/>
                  </a:lnTo>
                  <a:lnTo>
                    <a:pt x="2377173" y="157492"/>
                  </a:lnTo>
                  <a:lnTo>
                    <a:pt x="2375319" y="160032"/>
                  </a:lnTo>
                  <a:lnTo>
                    <a:pt x="2375319" y="163842"/>
                  </a:lnTo>
                  <a:lnTo>
                    <a:pt x="2373769" y="166382"/>
                  </a:lnTo>
                  <a:lnTo>
                    <a:pt x="2375243" y="166382"/>
                  </a:lnTo>
                  <a:lnTo>
                    <a:pt x="2378595" y="167652"/>
                  </a:lnTo>
                  <a:lnTo>
                    <a:pt x="2378494" y="168922"/>
                  </a:lnTo>
                  <a:lnTo>
                    <a:pt x="2377452" y="168516"/>
                  </a:lnTo>
                  <a:lnTo>
                    <a:pt x="2378595" y="170192"/>
                  </a:lnTo>
                  <a:lnTo>
                    <a:pt x="2377694" y="170192"/>
                  </a:lnTo>
                  <a:lnTo>
                    <a:pt x="2374722" y="168922"/>
                  </a:lnTo>
                  <a:lnTo>
                    <a:pt x="2374061" y="167652"/>
                  </a:lnTo>
                  <a:lnTo>
                    <a:pt x="2374430" y="170192"/>
                  </a:lnTo>
                  <a:lnTo>
                    <a:pt x="2373465" y="168922"/>
                  </a:lnTo>
                  <a:lnTo>
                    <a:pt x="2373655" y="168922"/>
                  </a:lnTo>
                  <a:lnTo>
                    <a:pt x="2372029" y="167652"/>
                  </a:lnTo>
                  <a:lnTo>
                    <a:pt x="2373160" y="168922"/>
                  </a:lnTo>
                  <a:lnTo>
                    <a:pt x="2367762" y="168922"/>
                  </a:lnTo>
                  <a:lnTo>
                    <a:pt x="2370671" y="171462"/>
                  </a:lnTo>
                  <a:lnTo>
                    <a:pt x="2369718" y="171462"/>
                  </a:lnTo>
                  <a:lnTo>
                    <a:pt x="2368194" y="174002"/>
                  </a:lnTo>
                  <a:lnTo>
                    <a:pt x="2368575" y="176542"/>
                  </a:lnTo>
                  <a:lnTo>
                    <a:pt x="2367508" y="179082"/>
                  </a:lnTo>
                  <a:lnTo>
                    <a:pt x="2370124" y="180352"/>
                  </a:lnTo>
                  <a:lnTo>
                    <a:pt x="2369058" y="180352"/>
                  </a:lnTo>
                  <a:lnTo>
                    <a:pt x="2370823" y="182892"/>
                  </a:lnTo>
                  <a:lnTo>
                    <a:pt x="2369020" y="184162"/>
                  </a:lnTo>
                  <a:lnTo>
                    <a:pt x="2365908" y="185432"/>
                  </a:lnTo>
                  <a:lnTo>
                    <a:pt x="2364994" y="187972"/>
                  </a:lnTo>
                  <a:lnTo>
                    <a:pt x="2365489" y="189242"/>
                  </a:lnTo>
                  <a:lnTo>
                    <a:pt x="2365718" y="189242"/>
                  </a:lnTo>
                  <a:lnTo>
                    <a:pt x="2366962" y="189242"/>
                  </a:lnTo>
                  <a:lnTo>
                    <a:pt x="2368169" y="190512"/>
                  </a:lnTo>
                  <a:lnTo>
                    <a:pt x="2365718" y="189242"/>
                  </a:lnTo>
                  <a:lnTo>
                    <a:pt x="2364803" y="191782"/>
                  </a:lnTo>
                  <a:lnTo>
                    <a:pt x="2363686" y="189242"/>
                  </a:lnTo>
                  <a:lnTo>
                    <a:pt x="2362695" y="193052"/>
                  </a:lnTo>
                  <a:lnTo>
                    <a:pt x="2362403" y="193052"/>
                  </a:lnTo>
                  <a:lnTo>
                    <a:pt x="2362606" y="198132"/>
                  </a:lnTo>
                  <a:lnTo>
                    <a:pt x="2365108" y="198132"/>
                  </a:lnTo>
                  <a:lnTo>
                    <a:pt x="2365184" y="199402"/>
                  </a:lnTo>
                  <a:lnTo>
                    <a:pt x="2363393" y="199402"/>
                  </a:lnTo>
                  <a:lnTo>
                    <a:pt x="2362289" y="198132"/>
                  </a:lnTo>
                  <a:lnTo>
                    <a:pt x="2362123" y="198132"/>
                  </a:lnTo>
                  <a:lnTo>
                    <a:pt x="2363724" y="203212"/>
                  </a:lnTo>
                  <a:lnTo>
                    <a:pt x="2350719" y="203212"/>
                  </a:lnTo>
                  <a:lnTo>
                    <a:pt x="2354084" y="208292"/>
                  </a:lnTo>
                  <a:lnTo>
                    <a:pt x="2353919" y="208292"/>
                  </a:lnTo>
                  <a:lnTo>
                    <a:pt x="2354796" y="213372"/>
                  </a:lnTo>
                  <a:lnTo>
                    <a:pt x="2353614" y="214642"/>
                  </a:lnTo>
                  <a:lnTo>
                    <a:pt x="2353487" y="210832"/>
                  </a:lnTo>
                  <a:lnTo>
                    <a:pt x="2351455" y="212102"/>
                  </a:lnTo>
                  <a:lnTo>
                    <a:pt x="2353564" y="217182"/>
                  </a:lnTo>
                  <a:lnTo>
                    <a:pt x="2348001" y="215912"/>
                  </a:lnTo>
                  <a:lnTo>
                    <a:pt x="2349119" y="220992"/>
                  </a:lnTo>
                  <a:lnTo>
                    <a:pt x="2341016" y="218452"/>
                  </a:lnTo>
                  <a:lnTo>
                    <a:pt x="2345474" y="228612"/>
                  </a:lnTo>
                  <a:lnTo>
                    <a:pt x="2339492" y="228612"/>
                  </a:lnTo>
                  <a:lnTo>
                    <a:pt x="2341207" y="229882"/>
                  </a:lnTo>
                  <a:lnTo>
                    <a:pt x="2341930" y="230670"/>
                  </a:lnTo>
                  <a:lnTo>
                    <a:pt x="2364917" y="230670"/>
                  </a:lnTo>
                  <a:lnTo>
                    <a:pt x="2363127" y="229882"/>
                  </a:lnTo>
                  <a:lnTo>
                    <a:pt x="2363266" y="228612"/>
                  </a:lnTo>
                  <a:lnTo>
                    <a:pt x="2370734" y="228612"/>
                  </a:lnTo>
                  <a:lnTo>
                    <a:pt x="2369528" y="229882"/>
                  </a:lnTo>
                  <a:lnTo>
                    <a:pt x="2370848" y="229882"/>
                  </a:lnTo>
                  <a:lnTo>
                    <a:pt x="2372334" y="228612"/>
                  </a:lnTo>
                  <a:lnTo>
                    <a:pt x="2373680" y="231152"/>
                  </a:lnTo>
                  <a:lnTo>
                    <a:pt x="2375878" y="229882"/>
                  </a:lnTo>
                  <a:lnTo>
                    <a:pt x="2373719" y="229882"/>
                  </a:lnTo>
                  <a:lnTo>
                    <a:pt x="2373350" y="227342"/>
                  </a:lnTo>
                  <a:lnTo>
                    <a:pt x="2371280" y="227342"/>
                  </a:lnTo>
                  <a:lnTo>
                    <a:pt x="2369769" y="223532"/>
                  </a:lnTo>
                  <a:lnTo>
                    <a:pt x="2377300" y="227342"/>
                  </a:lnTo>
                  <a:lnTo>
                    <a:pt x="2375839" y="223532"/>
                  </a:lnTo>
                  <a:lnTo>
                    <a:pt x="2377135" y="224802"/>
                  </a:lnTo>
                  <a:lnTo>
                    <a:pt x="2376868" y="223532"/>
                  </a:lnTo>
                  <a:lnTo>
                    <a:pt x="2378964" y="220992"/>
                  </a:lnTo>
                  <a:lnTo>
                    <a:pt x="2380005" y="219722"/>
                  </a:lnTo>
                  <a:lnTo>
                    <a:pt x="2377427" y="217182"/>
                  </a:lnTo>
                  <a:lnTo>
                    <a:pt x="2376144" y="215912"/>
                  </a:lnTo>
                  <a:lnTo>
                    <a:pt x="2376932" y="215912"/>
                  </a:lnTo>
                  <a:lnTo>
                    <a:pt x="2378646" y="217182"/>
                  </a:lnTo>
                  <a:lnTo>
                    <a:pt x="2379954" y="215912"/>
                  </a:lnTo>
                  <a:lnTo>
                    <a:pt x="2381173" y="214642"/>
                  </a:lnTo>
                  <a:lnTo>
                    <a:pt x="2377770" y="207022"/>
                  </a:lnTo>
                  <a:lnTo>
                    <a:pt x="2381935" y="205752"/>
                  </a:lnTo>
                  <a:lnTo>
                    <a:pt x="2383193" y="207022"/>
                  </a:lnTo>
                  <a:lnTo>
                    <a:pt x="2383117" y="205752"/>
                  </a:lnTo>
                  <a:lnTo>
                    <a:pt x="2381148" y="204482"/>
                  </a:lnTo>
                  <a:lnTo>
                    <a:pt x="2383510" y="204482"/>
                  </a:lnTo>
                  <a:lnTo>
                    <a:pt x="2384209" y="205752"/>
                  </a:lnTo>
                  <a:lnTo>
                    <a:pt x="2384450" y="205752"/>
                  </a:lnTo>
                  <a:lnTo>
                    <a:pt x="2383917" y="204482"/>
                  </a:lnTo>
                  <a:lnTo>
                    <a:pt x="2382875" y="201942"/>
                  </a:lnTo>
                  <a:lnTo>
                    <a:pt x="2384120" y="201942"/>
                  </a:lnTo>
                  <a:lnTo>
                    <a:pt x="2385314" y="203212"/>
                  </a:lnTo>
                  <a:lnTo>
                    <a:pt x="2387079" y="201942"/>
                  </a:lnTo>
                  <a:lnTo>
                    <a:pt x="2388857" y="200672"/>
                  </a:lnTo>
                  <a:lnTo>
                    <a:pt x="2387269" y="199402"/>
                  </a:lnTo>
                  <a:lnTo>
                    <a:pt x="2384107" y="196862"/>
                  </a:lnTo>
                  <a:lnTo>
                    <a:pt x="2384564" y="193052"/>
                  </a:lnTo>
                  <a:lnTo>
                    <a:pt x="2388666" y="195592"/>
                  </a:lnTo>
                  <a:lnTo>
                    <a:pt x="2391384" y="193052"/>
                  </a:lnTo>
                  <a:lnTo>
                    <a:pt x="2392680" y="191782"/>
                  </a:lnTo>
                  <a:lnTo>
                    <a:pt x="2393238" y="193052"/>
                  </a:lnTo>
                  <a:lnTo>
                    <a:pt x="2394839" y="190512"/>
                  </a:lnTo>
                  <a:lnTo>
                    <a:pt x="2395639" y="189242"/>
                  </a:lnTo>
                  <a:lnTo>
                    <a:pt x="2393023" y="184162"/>
                  </a:lnTo>
                  <a:lnTo>
                    <a:pt x="2393124" y="180352"/>
                  </a:lnTo>
                  <a:lnTo>
                    <a:pt x="2398712" y="180352"/>
                  </a:lnTo>
                  <a:lnTo>
                    <a:pt x="2398674" y="172732"/>
                  </a:lnTo>
                  <a:lnTo>
                    <a:pt x="2402954" y="171462"/>
                  </a:lnTo>
                  <a:lnTo>
                    <a:pt x="2401925" y="171462"/>
                  </a:lnTo>
                  <a:lnTo>
                    <a:pt x="2400846" y="170192"/>
                  </a:lnTo>
                  <a:lnTo>
                    <a:pt x="2399754" y="168922"/>
                  </a:lnTo>
                  <a:lnTo>
                    <a:pt x="2400884" y="167652"/>
                  </a:lnTo>
                  <a:lnTo>
                    <a:pt x="2397874" y="165112"/>
                  </a:lnTo>
                  <a:lnTo>
                    <a:pt x="2401633" y="166382"/>
                  </a:lnTo>
                  <a:lnTo>
                    <a:pt x="2401405" y="166382"/>
                  </a:lnTo>
                  <a:lnTo>
                    <a:pt x="2405469" y="167652"/>
                  </a:lnTo>
                  <a:lnTo>
                    <a:pt x="2405342" y="166382"/>
                  </a:lnTo>
                  <a:lnTo>
                    <a:pt x="2406053" y="165112"/>
                  </a:lnTo>
                  <a:lnTo>
                    <a:pt x="2401138" y="162572"/>
                  </a:lnTo>
                  <a:lnTo>
                    <a:pt x="2405253" y="160032"/>
                  </a:lnTo>
                  <a:lnTo>
                    <a:pt x="2405557" y="158762"/>
                  </a:lnTo>
                  <a:lnTo>
                    <a:pt x="2406510" y="154952"/>
                  </a:lnTo>
                  <a:close/>
                </a:path>
                <a:path w="2472690" h="2775584">
                  <a:moveTo>
                    <a:pt x="2406827" y="153682"/>
                  </a:moveTo>
                  <a:lnTo>
                    <a:pt x="2383129" y="153682"/>
                  </a:lnTo>
                  <a:lnTo>
                    <a:pt x="2382723" y="153682"/>
                  </a:lnTo>
                  <a:lnTo>
                    <a:pt x="2406815" y="153746"/>
                  </a:lnTo>
                  <a:close/>
                </a:path>
                <a:path w="2472690" h="2775584">
                  <a:moveTo>
                    <a:pt x="2413368" y="81711"/>
                  </a:moveTo>
                  <a:lnTo>
                    <a:pt x="2412923" y="82562"/>
                  </a:lnTo>
                  <a:lnTo>
                    <a:pt x="2409329" y="82562"/>
                  </a:lnTo>
                  <a:lnTo>
                    <a:pt x="2412847" y="83413"/>
                  </a:lnTo>
                  <a:lnTo>
                    <a:pt x="2413368" y="81711"/>
                  </a:lnTo>
                  <a:close/>
                </a:path>
                <a:path w="2472690" h="2775584">
                  <a:moveTo>
                    <a:pt x="2414244" y="83743"/>
                  </a:moveTo>
                  <a:lnTo>
                    <a:pt x="2412847" y="83413"/>
                  </a:lnTo>
                  <a:lnTo>
                    <a:pt x="2412720" y="83832"/>
                  </a:lnTo>
                  <a:lnTo>
                    <a:pt x="2414016" y="83832"/>
                  </a:lnTo>
                  <a:lnTo>
                    <a:pt x="2414244" y="83743"/>
                  </a:lnTo>
                  <a:close/>
                </a:path>
                <a:path w="2472690" h="2775584">
                  <a:moveTo>
                    <a:pt x="2419820" y="130822"/>
                  </a:moveTo>
                  <a:close/>
                </a:path>
                <a:path w="2472690" h="2775584">
                  <a:moveTo>
                    <a:pt x="2420010" y="52082"/>
                  </a:moveTo>
                  <a:lnTo>
                    <a:pt x="2418829" y="50812"/>
                  </a:lnTo>
                  <a:lnTo>
                    <a:pt x="2418130" y="52082"/>
                  </a:lnTo>
                  <a:lnTo>
                    <a:pt x="2420010" y="52082"/>
                  </a:lnTo>
                  <a:close/>
                </a:path>
                <a:path w="2472690" h="2775584">
                  <a:moveTo>
                    <a:pt x="2420620" y="116852"/>
                  </a:moveTo>
                  <a:lnTo>
                    <a:pt x="2420175" y="116535"/>
                  </a:lnTo>
                  <a:lnTo>
                    <a:pt x="2419680" y="116852"/>
                  </a:lnTo>
                  <a:lnTo>
                    <a:pt x="2420620" y="116852"/>
                  </a:lnTo>
                  <a:close/>
                </a:path>
                <a:path w="2472690" h="2775584">
                  <a:moveTo>
                    <a:pt x="2422296" y="67716"/>
                  </a:moveTo>
                  <a:lnTo>
                    <a:pt x="2422080" y="67322"/>
                  </a:lnTo>
                  <a:lnTo>
                    <a:pt x="2421928" y="66979"/>
                  </a:lnTo>
                  <a:lnTo>
                    <a:pt x="2421166" y="67322"/>
                  </a:lnTo>
                  <a:lnTo>
                    <a:pt x="2422296" y="67716"/>
                  </a:lnTo>
                  <a:close/>
                </a:path>
                <a:path w="2472690" h="2775584">
                  <a:moveTo>
                    <a:pt x="2427630" y="40652"/>
                  </a:moveTo>
                  <a:lnTo>
                    <a:pt x="2427338" y="40652"/>
                  </a:lnTo>
                  <a:lnTo>
                    <a:pt x="2427503" y="40855"/>
                  </a:lnTo>
                  <a:lnTo>
                    <a:pt x="2427630" y="40652"/>
                  </a:lnTo>
                  <a:close/>
                </a:path>
                <a:path w="2472690" h="2775584">
                  <a:moveTo>
                    <a:pt x="2429345" y="95135"/>
                  </a:moveTo>
                  <a:lnTo>
                    <a:pt x="2429319" y="93992"/>
                  </a:lnTo>
                  <a:lnTo>
                    <a:pt x="2429167" y="94742"/>
                  </a:lnTo>
                  <a:lnTo>
                    <a:pt x="2429129" y="94576"/>
                  </a:lnTo>
                  <a:lnTo>
                    <a:pt x="2428849" y="94602"/>
                  </a:lnTo>
                  <a:lnTo>
                    <a:pt x="2428608" y="94640"/>
                  </a:lnTo>
                  <a:lnTo>
                    <a:pt x="2428392" y="94653"/>
                  </a:lnTo>
                  <a:lnTo>
                    <a:pt x="2429091" y="95148"/>
                  </a:lnTo>
                  <a:lnTo>
                    <a:pt x="2429345" y="95135"/>
                  </a:lnTo>
                  <a:close/>
                </a:path>
                <a:path w="2472690" h="2775584">
                  <a:moveTo>
                    <a:pt x="2430983" y="29578"/>
                  </a:moveTo>
                  <a:lnTo>
                    <a:pt x="2430703" y="29222"/>
                  </a:lnTo>
                  <a:lnTo>
                    <a:pt x="2429751" y="29222"/>
                  </a:lnTo>
                  <a:lnTo>
                    <a:pt x="2430983" y="29578"/>
                  </a:lnTo>
                  <a:close/>
                </a:path>
                <a:path w="2472690" h="2775584">
                  <a:moveTo>
                    <a:pt x="2433497" y="24142"/>
                  </a:moveTo>
                  <a:lnTo>
                    <a:pt x="2432367" y="22872"/>
                  </a:lnTo>
                  <a:lnTo>
                    <a:pt x="2432761" y="24142"/>
                  </a:lnTo>
                  <a:lnTo>
                    <a:pt x="2433497" y="24142"/>
                  </a:lnTo>
                  <a:close/>
                </a:path>
                <a:path w="2472690" h="2775584">
                  <a:moveTo>
                    <a:pt x="2433878" y="82562"/>
                  </a:moveTo>
                  <a:lnTo>
                    <a:pt x="2433523" y="81292"/>
                  </a:lnTo>
                  <a:lnTo>
                    <a:pt x="2433878" y="82562"/>
                  </a:lnTo>
                  <a:close/>
                </a:path>
                <a:path w="2472690" h="2775584">
                  <a:moveTo>
                    <a:pt x="2434259" y="83832"/>
                  </a:moveTo>
                  <a:lnTo>
                    <a:pt x="2433878" y="82562"/>
                  </a:lnTo>
                  <a:lnTo>
                    <a:pt x="2433599" y="82562"/>
                  </a:lnTo>
                  <a:lnTo>
                    <a:pt x="2434259" y="83832"/>
                  </a:lnTo>
                  <a:close/>
                </a:path>
                <a:path w="2472690" h="2775584">
                  <a:moveTo>
                    <a:pt x="2436393" y="21602"/>
                  </a:moveTo>
                  <a:lnTo>
                    <a:pt x="2434894" y="21602"/>
                  </a:lnTo>
                  <a:lnTo>
                    <a:pt x="2433459" y="20332"/>
                  </a:lnTo>
                  <a:lnTo>
                    <a:pt x="2432050" y="20332"/>
                  </a:lnTo>
                  <a:lnTo>
                    <a:pt x="2433828" y="22872"/>
                  </a:lnTo>
                  <a:lnTo>
                    <a:pt x="2436393" y="21602"/>
                  </a:lnTo>
                  <a:close/>
                </a:path>
                <a:path w="2472690" h="2775584">
                  <a:moveTo>
                    <a:pt x="2437422" y="112509"/>
                  </a:moveTo>
                  <a:lnTo>
                    <a:pt x="2435974" y="116967"/>
                  </a:lnTo>
                  <a:lnTo>
                    <a:pt x="2436749" y="114973"/>
                  </a:lnTo>
                  <a:lnTo>
                    <a:pt x="2437180" y="113601"/>
                  </a:lnTo>
                  <a:lnTo>
                    <a:pt x="2437422" y="112509"/>
                  </a:lnTo>
                  <a:close/>
                </a:path>
                <a:path w="2472690" h="2775584">
                  <a:moveTo>
                    <a:pt x="2446172" y="69913"/>
                  </a:moveTo>
                  <a:lnTo>
                    <a:pt x="2441473" y="82613"/>
                  </a:lnTo>
                  <a:lnTo>
                    <a:pt x="2438539" y="95313"/>
                  </a:lnTo>
                  <a:lnTo>
                    <a:pt x="2436203" y="108013"/>
                  </a:lnTo>
                  <a:lnTo>
                    <a:pt x="2433256" y="120713"/>
                  </a:lnTo>
                  <a:lnTo>
                    <a:pt x="2435072" y="120713"/>
                  </a:lnTo>
                  <a:lnTo>
                    <a:pt x="2437142" y="109359"/>
                  </a:lnTo>
                  <a:lnTo>
                    <a:pt x="2437676" y="110121"/>
                  </a:lnTo>
                  <a:lnTo>
                    <a:pt x="2437752" y="111036"/>
                  </a:lnTo>
                  <a:lnTo>
                    <a:pt x="2437422" y="112509"/>
                  </a:lnTo>
                  <a:lnTo>
                    <a:pt x="2437739" y="111417"/>
                  </a:lnTo>
                  <a:lnTo>
                    <a:pt x="2438298" y="109372"/>
                  </a:lnTo>
                  <a:lnTo>
                    <a:pt x="2437981" y="108966"/>
                  </a:lnTo>
                  <a:lnTo>
                    <a:pt x="2437612" y="108750"/>
                  </a:lnTo>
                  <a:lnTo>
                    <a:pt x="2437155" y="109321"/>
                  </a:lnTo>
                  <a:lnTo>
                    <a:pt x="2437396" y="108013"/>
                  </a:lnTo>
                  <a:lnTo>
                    <a:pt x="2438628" y="108013"/>
                  </a:lnTo>
                  <a:lnTo>
                    <a:pt x="2438298" y="109372"/>
                  </a:lnTo>
                  <a:lnTo>
                    <a:pt x="2438463" y="109512"/>
                  </a:lnTo>
                  <a:lnTo>
                    <a:pt x="2438590" y="109613"/>
                  </a:lnTo>
                  <a:lnTo>
                    <a:pt x="2438717" y="109816"/>
                  </a:lnTo>
                  <a:lnTo>
                    <a:pt x="2439149" y="108013"/>
                  </a:lnTo>
                  <a:lnTo>
                    <a:pt x="2440863" y="108013"/>
                  </a:lnTo>
                  <a:lnTo>
                    <a:pt x="2443492" y="95313"/>
                  </a:lnTo>
                  <a:lnTo>
                    <a:pt x="2445029" y="82613"/>
                  </a:lnTo>
                  <a:lnTo>
                    <a:pt x="2444559" y="82613"/>
                  </a:lnTo>
                  <a:lnTo>
                    <a:pt x="2446172" y="69913"/>
                  </a:lnTo>
                  <a:close/>
                </a:path>
                <a:path w="2472690" h="2775584">
                  <a:moveTo>
                    <a:pt x="2448001" y="82613"/>
                  </a:moveTo>
                  <a:lnTo>
                    <a:pt x="2447544" y="82613"/>
                  </a:lnTo>
                  <a:lnTo>
                    <a:pt x="2445728" y="95034"/>
                  </a:lnTo>
                  <a:lnTo>
                    <a:pt x="2448001" y="82613"/>
                  </a:lnTo>
                  <a:close/>
                </a:path>
                <a:path w="2472690" h="2775584">
                  <a:moveTo>
                    <a:pt x="2450388" y="62433"/>
                  </a:moveTo>
                  <a:lnTo>
                    <a:pt x="2449652" y="57213"/>
                  </a:lnTo>
                  <a:lnTo>
                    <a:pt x="2448496" y="69913"/>
                  </a:lnTo>
                  <a:lnTo>
                    <a:pt x="2450388" y="62433"/>
                  </a:lnTo>
                  <a:close/>
                </a:path>
                <a:path w="2472690" h="2775584">
                  <a:moveTo>
                    <a:pt x="2450998" y="69913"/>
                  </a:moveTo>
                  <a:lnTo>
                    <a:pt x="2450338" y="69913"/>
                  </a:lnTo>
                  <a:lnTo>
                    <a:pt x="2448001" y="82613"/>
                  </a:lnTo>
                  <a:lnTo>
                    <a:pt x="2450058" y="82613"/>
                  </a:lnTo>
                  <a:lnTo>
                    <a:pt x="2450998" y="69913"/>
                  </a:lnTo>
                  <a:close/>
                </a:path>
                <a:path w="2472690" h="2775584">
                  <a:moveTo>
                    <a:pt x="2451836" y="69913"/>
                  </a:moveTo>
                  <a:lnTo>
                    <a:pt x="2451722" y="57213"/>
                  </a:lnTo>
                  <a:lnTo>
                    <a:pt x="2450388" y="62433"/>
                  </a:lnTo>
                  <a:lnTo>
                    <a:pt x="2451455" y="69913"/>
                  </a:lnTo>
                  <a:lnTo>
                    <a:pt x="2451836" y="69913"/>
                  </a:lnTo>
                  <a:close/>
                </a:path>
                <a:path w="2472690" h="2775584">
                  <a:moveTo>
                    <a:pt x="2454884" y="62445"/>
                  </a:moveTo>
                  <a:lnTo>
                    <a:pt x="2454681" y="62433"/>
                  </a:lnTo>
                  <a:lnTo>
                    <a:pt x="2454592" y="62230"/>
                  </a:lnTo>
                  <a:lnTo>
                    <a:pt x="2454529" y="62014"/>
                  </a:lnTo>
                  <a:lnTo>
                    <a:pt x="2453957" y="64846"/>
                  </a:lnTo>
                  <a:lnTo>
                    <a:pt x="2454884" y="62445"/>
                  </a:lnTo>
                  <a:close/>
                </a:path>
                <a:path w="2472690" h="2775584">
                  <a:moveTo>
                    <a:pt x="2456523" y="22872"/>
                  </a:moveTo>
                  <a:lnTo>
                    <a:pt x="2456319" y="21602"/>
                  </a:lnTo>
                  <a:lnTo>
                    <a:pt x="2453068" y="17792"/>
                  </a:lnTo>
                  <a:lnTo>
                    <a:pt x="2451862" y="17792"/>
                  </a:lnTo>
                  <a:lnTo>
                    <a:pt x="2451620" y="19062"/>
                  </a:lnTo>
                  <a:lnTo>
                    <a:pt x="2448864" y="19062"/>
                  </a:lnTo>
                  <a:lnTo>
                    <a:pt x="2448395" y="17792"/>
                  </a:lnTo>
                  <a:lnTo>
                    <a:pt x="2443823" y="15252"/>
                  </a:lnTo>
                  <a:lnTo>
                    <a:pt x="2439327" y="13982"/>
                  </a:lnTo>
                  <a:lnTo>
                    <a:pt x="2435199" y="15252"/>
                  </a:lnTo>
                  <a:lnTo>
                    <a:pt x="2437422" y="17792"/>
                  </a:lnTo>
                  <a:lnTo>
                    <a:pt x="2434971" y="17792"/>
                  </a:lnTo>
                  <a:lnTo>
                    <a:pt x="2435339" y="16522"/>
                  </a:lnTo>
                  <a:lnTo>
                    <a:pt x="2432939" y="16522"/>
                  </a:lnTo>
                  <a:lnTo>
                    <a:pt x="2434615" y="17792"/>
                  </a:lnTo>
                  <a:lnTo>
                    <a:pt x="2435707" y="19062"/>
                  </a:lnTo>
                  <a:lnTo>
                    <a:pt x="2432951" y="19062"/>
                  </a:lnTo>
                  <a:lnTo>
                    <a:pt x="2436787" y="21602"/>
                  </a:lnTo>
                  <a:lnTo>
                    <a:pt x="2436393" y="21602"/>
                  </a:lnTo>
                  <a:lnTo>
                    <a:pt x="2437282" y="22872"/>
                  </a:lnTo>
                  <a:lnTo>
                    <a:pt x="2433828" y="22872"/>
                  </a:lnTo>
                  <a:lnTo>
                    <a:pt x="2433243" y="22872"/>
                  </a:lnTo>
                  <a:lnTo>
                    <a:pt x="2434691" y="24142"/>
                  </a:lnTo>
                  <a:lnTo>
                    <a:pt x="2434602" y="78460"/>
                  </a:lnTo>
                  <a:lnTo>
                    <a:pt x="2431897" y="77482"/>
                  </a:lnTo>
                  <a:lnTo>
                    <a:pt x="2434221" y="76212"/>
                  </a:lnTo>
                  <a:lnTo>
                    <a:pt x="2434602" y="78460"/>
                  </a:lnTo>
                  <a:lnTo>
                    <a:pt x="2434602" y="24142"/>
                  </a:lnTo>
                  <a:lnTo>
                    <a:pt x="2433497" y="24142"/>
                  </a:lnTo>
                  <a:lnTo>
                    <a:pt x="2432177" y="25412"/>
                  </a:lnTo>
                  <a:lnTo>
                    <a:pt x="2434463" y="26682"/>
                  </a:lnTo>
                  <a:lnTo>
                    <a:pt x="2431567" y="26682"/>
                  </a:lnTo>
                  <a:lnTo>
                    <a:pt x="2434107" y="30492"/>
                  </a:lnTo>
                  <a:lnTo>
                    <a:pt x="2430983" y="29578"/>
                  </a:lnTo>
                  <a:lnTo>
                    <a:pt x="2432647" y="31762"/>
                  </a:lnTo>
                  <a:lnTo>
                    <a:pt x="2432545" y="33032"/>
                  </a:lnTo>
                  <a:lnTo>
                    <a:pt x="2427821" y="29222"/>
                  </a:lnTo>
                  <a:lnTo>
                    <a:pt x="2431186" y="35572"/>
                  </a:lnTo>
                  <a:lnTo>
                    <a:pt x="2425700" y="33032"/>
                  </a:lnTo>
                  <a:lnTo>
                    <a:pt x="2430030" y="35572"/>
                  </a:lnTo>
                  <a:lnTo>
                    <a:pt x="2426411" y="38112"/>
                  </a:lnTo>
                  <a:lnTo>
                    <a:pt x="2428341" y="41922"/>
                  </a:lnTo>
                  <a:lnTo>
                    <a:pt x="2427503" y="40855"/>
                  </a:lnTo>
                  <a:lnTo>
                    <a:pt x="2426855" y="41922"/>
                  </a:lnTo>
                  <a:lnTo>
                    <a:pt x="2424176" y="41922"/>
                  </a:lnTo>
                  <a:lnTo>
                    <a:pt x="2428011" y="43192"/>
                  </a:lnTo>
                  <a:lnTo>
                    <a:pt x="2428265" y="45732"/>
                  </a:lnTo>
                  <a:lnTo>
                    <a:pt x="2430310" y="47002"/>
                  </a:lnTo>
                  <a:lnTo>
                    <a:pt x="2426055" y="47002"/>
                  </a:lnTo>
                  <a:lnTo>
                    <a:pt x="2426068" y="44462"/>
                  </a:lnTo>
                  <a:lnTo>
                    <a:pt x="2425471" y="44462"/>
                  </a:lnTo>
                  <a:lnTo>
                    <a:pt x="2424557" y="47002"/>
                  </a:lnTo>
                  <a:lnTo>
                    <a:pt x="2427351" y="48272"/>
                  </a:lnTo>
                  <a:lnTo>
                    <a:pt x="2422487" y="48272"/>
                  </a:lnTo>
                  <a:lnTo>
                    <a:pt x="2427262" y="49542"/>
                  </a:lnTo>
                  <a:lnTo>
                    <a:pt x="2422944" y="49542"/>
                  </a:lnTo>
                  <a:lnTo>
                    <a:pt x="2425611" y="50812"/>
                  </a:lnTo>
                  <a:lnTo>
                    <a:pt x="2422652" y="52082"/>
                  </a:lnTo>
                  <a:lnTo>
                    <a:pt x="2420912" y="49542"/>
                  </a:lnTo>
                  <a:lnTo>
                    <a:pt x="2421775" y="52082"/>
                  </a:lnTo>
                  <a:lnTo>
                    <a:pt x="2422118" y="52082"/>
                  </a:lnTo>
                  <a:lnTo>
                    <a:pt x="2424074" y="53352"/>
                  </a:lnTo>
                  <a:lnTo>
                    <a:pt x="2424366" y="55892"/>
                  </a:lnTo>
                  <a:lnTo>
                    <a:pt x="2421039" y="53352"/>
                  </a:lnTo>
                  <a:lnTo>
                    <a:pt x="2418931" y="53352"/>
                  </a:lnTo>
                  <a:lnTo>
                    <a:pt x="2419426" y="55892"/>
                  </a:lnTo>
                  <a:lnTo>
                    <a:pt x="2422410" y="57162"/>
                  </a:lnTo>
                  <a:lnTo>
                    <a:pt x="2421915" y="58432"/>
                  </a:lnTo>
                  <a:lnTo>
                    <a:pt x="2420340" y="58432"/>
                  </a:lnTo>
                  <a:lnTo>
                    <a:pt x="2422741" y="59702"/>
                  </a:lnTo>
                  <a:lnTo>
                    <a:pt x="2419019" y="62242"/>
                  </a:lnTo>
                  <a:lnTo>
                    <a:pt x="2422080" y="64782"/>
                  </a:lnTo>
                  <a:lnTo>
                    <a:pt x="2423020" y="64782"/>
                  </a:lnTo>
                  <a:lnTo>
                    <a:pt x="2424874" y="66052"/>
                  </a:lnTo>
                  <a:lnTo>
                    <a:pt x="2426170" y="66052"/>
                  </a:lnTo>
                  <a:lnTo>
                    <a:pt x="2425954" y="67322"/>
                  </a:lnTo>
                  <a:lnTo>
                    <a:pt x="2427935" y="68592"/>
                  </a:lnTo>
                  <a:lnTo>
                    <a:pt x="2425458" y="68592"/>
                  </a:lnTo>
                  <a:lnTo>
                    <a:pt x="2425700" y="67322"/>
                  </a:lnTo>
                  <a:lnTo>
                    <a:pt x="2424099" y="67322"/>
                  </a:lnTo>
                  <a:lnTo>
                    <a:pt x="2424836" y="68592"/>
                  </a:lnTo>
                  <a:lnTo>
                    <a:pt x="2422296" y="67716"/>
                  </a:lnTo>
                  <a:lnTo>
                    <a:pt x="2424226" y="71132"/>
                  </a:lnTo>
                  <a:lnTo>
                    <a:pt x="2422817" y="71132"/>
                  </a:lnTo>
                  <a:lnTo>
                    <a:pt x="2419388" y="69862"/>
                  </a:lnTo>
                  <a:lnTo>
                    <a:pt x="2422728" y="68592"/>
                  </a:lnTo>
                  <a:lnTo>
                    <a:pt x="2419172" y="68592"/>
                  </a:lnTo>
                  <a:lnTo>
                    <a:pt x="2421128" y="67322"/>
                  </a:lnTo>
                  <a:lnTo>
                    <a:pt x="2415336" y="67322"/>
                  </a:lnTo>
                  <a:lnTo>
                    <a:pt x="2421559" y="66116"/>
                  </a:lnTo>
                  <a:lnTo>
                    <a:pt x="2421928" y="66979"/>
                  </a:lnTo>
                  <a:lnTo>
                    <a:pt x="2424061" y="66052"/>
                  </a:lnTo>
                  <a:lnTo>
                    <a:pt x="2421915" y="66052"/>
                  </a:lnTo>
                  <a:lnTo>
                    <a:pt x="2421534" y="66052"/>
                  </a:lnTo>
                  <a:lnTo>
                    <a:pt x="2415794" y="66052"/>
                  </a:lnTo>
                  <a:lnTo>
                    <a:pt x="2413914" y="67322"/>
                  </a:lnTo>
                  <a:lnTo>
                    <a:pt x="2416530" y="68592"/>
                  </a:lnTo>
                  <a:lnTo>
                    <a:pt x="2414613" y="71132"/>
                  </a:lnTo>
                  <a:lnTo>
                    <a:pt x="2416238" y="72402"/>
                  </a:lnTo>
                  <a:lnTo>
                    <a:pt x="2417419" y="72402"/>
                  </a:lnTo>
                  <a:lnTo>
                    <a:pt x="2419058" y="73672"/>
                  </a:lnTo>
                  <a:lnTo>
                    <a:pt x="2421013" y="77482"/>
                  </a:lnTo>
                  <a:lnTo>
                    <a:pt x="2409609" y="72402"/>
                  </a:lnTo>
                  <a:lnTo>
                    <a:pt x="2413050" y="77482"/>
                  </a:lnTo>
                  <a:lnTo>
                    <a:pt x="2414994" y="78752"/>
                  </a:lnTo>
                  <a:lnTo>
                    <a:pt x="2419108" y="80022"/>
                  </a:lnTo>
                  <a:lnTo>
                    <a:pt x="2416162" y="81292"/>
                  </a:lnTo>
                  <a:lnTo>
                    <a:pt x="2412644" y="78752"/>
                  </a:lnTo>
                  <a:lnTo>
                    <a:pt x="2411349" y="81292"/>
                  </a:lnTo>
                  <a:lnTo>
                    <a:pt x="2413317" y="81699"/>
                  </a:lnTo>
                  <a:lnTo>
                    <a:pt x="2417508" y="82562"/>
                  </a:lnTo>
                  <a:lnTo>
                    <a:pt x="2414244" y="83743"/>
                  </a:lnTo>
                  <a:lnTo>
                    <a:pt x="2414600" y="83832"/>
                  </a:lnTo>
                  <a:lnTo>
                    <a:pt x="2414105" y="85102"/>
                  </a:lnTo>
                  <a:lnTo>
                    <a:pt x="2413266" y="84797"/>
                  </a:lnTo>
                  <a:lnTo>
                    <a:pt x="2413266" y="96532"/>
                  </a:lnTo>
                  <a:lnTo>
                    <a:pt x="2413076" y="97802"/>
                  </a:lnTo>
                  <a:lnTo>
                    <a:pt x="2412517" y="96532"/>
                  </a:lnTo>
                  <a:lnTo>
                    <a:pt x="2411653" y="97802"/>
                  </a:lnTo>
                  <a:lnTo>
                    <a:pt x="2410930" y="97802"/>
                  </a:lnTo>
                  <a:lnTo>
                    <a:pt x="2411158" y="96532"/>
                  </a:lnTo>
                  <a:lnTo>
                    <a:pt x="2412517" y="96532"/>
                  </a:lnTo>
                  <a:lnTo>
                    <a:pt x="2413266" y="96532"/>
                  </a:lnTo>
                  <a:lnTo>
                    <a:pt x="2413266" y="84797"/>
                  </a:lnTo>
                  <a:lnTo>
                    <a:pt x="2412073" y="84353"/>
                  </a:lnTo>
                  <a:lnTo>
                    <a:pt x="2412073" y="92722"/>
                  </a:lnTo>
                  <a:lnTo>
                    <a:pt x="2411946" y="93992"/>
                  </a:lnTo>
                  <a:lnTo>
                    <a:pt x="2412073" y="92722"/>
                  </a:lnTo>
                  <a:lnTo>
                    <a:pt x="2412073" y="84353"/>
                  </a:lnTo>
                  <a:lnTo>
                    <a:pt x="2410701" y="83832"/>
                  </a:lnTo>
                  <a:lnTo>
                    <a:pt x="2410218" y="87642"/>
                  </a:lnTo>
                  <a:lnTo>
                    <a:pt x="2411526" y="91452"/>
                  </a:lnTo>
                  <a:lnTo>
                    <a:pt x="2411031" y="93992"/>
                  </a:lnTo>
                  <a:lnTo>
                    <a:pt x="2410104" y="93992"/>
                  </a:lnTo>
                  <a:lnTo>
                    <a:pt x="2409266" y="92722"/>
                  </a:lnTo>
                  <a:lnTo>
                    <a:pt x="2407996" y="92722"/>
                  </a:lnTo>
                  <a:lnTo>
                    <a:pt x="2408288" y="96532"/>
                  </a:lnTo>
                  <a:lnTo>
                    <a:pt x="2404630" y="100342"/>
                  </a:lnTo>
                  <a:lnTo>
                    <a:pt x="2401214" y="102882"/>
                  </a:lnTo>
                  <a:lnTo>
                    <a:pt x="2403513" y="105422"/>
                  </a:lnTo>
                  <a:lnTo>
                    <a:pt x="2403360" y="105422"/>
                  </a:lnTo>
                  <a:lnTo>
                    <a:pt x="2404211" y="106692"/>
                  </a:lnTo>
                  <a:lnTo>
                    <a:pt x="2404084" y="107962"/>
                  </a:lnTo>
                  <a:lnTo>
                    <a:pt x="2402154" y="106692"/>
                  </a:lnTo>
                  <a:lnTo>
                    <a:pt x="2401506" y="106692"/>
                  </a:lnTo>
                  <a:lnTo>
                    <a:pt x="2402941" y="109232"/>
                  </a:lnTo>
                  <a:lnTo>
                    <a:pt x="2403894" y="115582"/>
                  </a:lnTo>
                  <a:lnTo>
                    <a:pt x="2399830" y="116852"/>
                  </a:lnTo>
                  <a:lnTo>
                    <a:pt x="2399182" y="115582"/>
                  </a:lnTo>
                  <a:lnTo>
                    <a:pt x="2397226" y="116852"/>
                  </a:lnTo>
                  <a:lnTo>
                    <a:pt x="2404072" y="119392"/>
                  </a:lnTo>
                  <a:lnTo>
                    <a:pt x="2400681" y="120662"/>
                  </a:lnTo>
                  <a:lnTo>
                    <a:pt x="2400325" y="120662"/>
                  </a:lnTo>
                  <a:lnTo>
                    <a:pt x="2397353" y="123202"/>
                  </a:lnTo>
                  <a:lnTo>
                    <a:pt x="2398026" y="129552"/>
                  </a:lnTo>
                  <a:lnTo>
                    <a:pt x="2392311" y="130822"/>
                  </a:lnTo>
                  <a:lnTo>
                    <a:pt x="2396083" y="133362"/>
                  </a:lnTo>
                  <a:lnTo>
                    <a:pt x="2388666" y="134632"/>
                  </a:lnTo>
                  <a:lnTo>
                    <a:pt x="2394191" y="137172"/>
                  </a:lnTo>
                  <a:lnTo>
                    <a:pt x="2390343" y="138442"/>
                  </a:lnTo>
                  <a:lnTo>
                    <a:pt x="2389632" y="137172"/>
                  </a:lnTo>
                  <a:lnTo>
                    <a:pt x="2386253" y="139712"/>
                  </a:lnTo>
                  <a:lnTo>
                    <a:pt x="2385593" y="139712"/>
                  </a:lnTo>
                  <a:lnTo>
                    <a:pt x="2389174" y="142252"/>
                  </a:lnTo>
                  <a:lnTo>
                    <a:pt x="2389276" y="143522"/>
                  </a:lnTo>
                  <a:lnTo>
                    <a:pt x="2386317" y="142252"/>
                  </a:lnTo>
                  <a:lnTo>
                    <a:pt x="2388743" y="144792"/>
                  </a:lnTo>
                  <a:lnTo>
                    <a:pt x="2384869" y="144792"/>
                  </a:lnTo>
                  <a:lnTo>
                    <a:pt x="2385161" y="146062"/>
                  </a:lnTo>
                  <a:lnTo>
                    <a:pt x="2387689" y="146062"/>
                  </a:lnTo>
                  <a:lnTo>
                    <a:pt x="2388285" y="148602"/>
                  </a:lnTo>
                  <a:lnTo>
                    <a:pt x="2382355" y="148602"/>
                  </a:lnTo>
                  <a:lnTo>
                    <a:pt x="2382951" y="152527"/>
                  </a:lnTo>
                  <a:lnTo>
                    <a:pt x="2409812" y="152527"/>
                  </a:lnTo>
                  <a:lnTo>
                    <a:pt x="2410117" y="152412"/>
                  </a:lnTo>
                  <a:lnTo>
                    <a:pt x="2409253" y="151142"/>
                  </a:lnTo>
                  <a:lnTo>
                    <a:pt x="2409736" y="149872"/>
                  </a:lnTo>
                  <a:lnTo>
                    <a:pt x="2408872" y="148602"/>
                  </a:lnTo>
                  <a:lnTo>
                    <a:pt x="2411565" y="149872"/>
                  </a:lnTo>
                  <a:lnTo>
                    <a:pt x="2414219" y="146062"/>
                  </a:lnTo>
                  <a:lnTo>
                    <a:pt x="2414905" y="143522"/>
                  </a:lnTo>
                  <a:lnTo>
                    <a:pt x="2416568" y="144792"/>
                  </a:lnTo>
                  <a:lnTo>
                    <a:pt x="2417254" y="143865"/>
                  </a:lnTo>
                  <a:lnTo>
                    <a:pt x="2416886" y="146113"/>
                  </a:lnTo>
                  <a:lnTo>
                    <a:pt x="2416073" y="146113"/>
                  </a:lnTo>
                  <a:lnTo>
                    <a:pt x="2411412" y="158813"/>
                  </a:lnTo>
                  <a:lnTo>
                    <a:pt x="2408936" y="158813"/>
                  </a:lnTo>
                  <a:lnTo>
                    <a:pt x="2407031" y="171513"/>
                  </a:lnTo>
                  <a:lnTo>
                    <a:pt x="2404326" y="171513"/>
                  </a:lnTo>
                  <a:lnTo>
                    <a:pt x="2401684" y="184213"/>
                  </a:lnTo>
                  <a:lnTo>
                    <a:pt x="2404059" y="184213"/>
                  </a:lnTo>
                  <a:lnTo>
                    <a:pt x="2403792" y="196913"/>
                  </a:lnTo>
                  <a:lnTo>
                    <a:pt x="2392159" y="209613"/>
                  </a:lnTo>
                  <a:lnTo>
                    <a:pt x="2390559" y="209613"/>
                  </a:lnTo>
                  <a:lnTo>
                    <a:pt x="2390356" y="222313"/>
                  </a:lnTo>
                  <a:lnTo>
                    <a:pt x="2387917" y="222313"/>
                  </a:lnTo>
                  <a:lnTo>
                    <a:pt x="2383967" y="235013"/>
                  </a:lnTo>
                  <a:lnTo>
                    <a:pt x="2380208" y="247713"/>
                  </a:lnTo>
                  <a:lnTo>
                    <a:pt x="2380005" y="247713"/>
                  </a:lnTo>
                  <a:lnTo>
                    <a:pt x="2379040" y="260413"/>
                  </a:lnTo>
                  <a:lnTo>
                    <a:pt x="2373541" y="260413"/>
                  </a:lnTo>
                  <a:lnTo>
                    <a:pt x="2371598" y="273113"/>
                  </a:lnTo>
                  <a:lnTo>
                    <a:pt x="2365527" y="273113"/>
                  </a:lnTo>
                  <a:lnTo>
                    <a:pt x="2364981" y="285813"/>
                  </a:lnTo>
                  <a:lnTo>
                    <a:pt x="2361577" y="285813"/>
                  </a:lnTo>
                  <a:lnTo>
                    <a:pt x="2357323" y="298513"/>
                  </a:lnTo>
                  <a:lnTo>
                    <a:pt x="2354199" y="298513"/>
                  </a:lnTo>
                  <a:lnTo>
                    <a:pt x="2354630" y="311213"/>
                  </a:lnTo>
                  <a:lnTo>
                    <a:pt x="2351963" y="311213"/>
                  </a:lnTo>
                  <a:lnTo>
                    <a:pt x="2347798" y="323913"/>
                  </a:lnTo>
                  <a:lnTo>
                    <a:pt x="2343810" y="336613"/>
                  </a:lnTo>
                  <a:lnTo>
                    <a:pt x="2341372" y="349313"/>
                  </a:lnTo>
                  <a:lnTo>
                    <a:pt x="2336127" y="349313"/>
                  </a:lnTo>
                  <a:lnTo>
                    <a:pt x="2329713" y="362013"/>
                  </a:lnTo>
                  <a:lnTo>
                    <a:pt x="2323782" y="374713"/>
                  </a:lnTo>
                  <a:lnTo>
                    <a:pt x="2323350" y="374713"/>
                  </a:lnTo>
                  <a:lnTo>
                    <a:pt x="2323731" y="387413"/>
                  </a:lnTo>
                  <a:lnTo>
                    <a:pt x="2321877" y="387413"/>
                  </a:lnTo>
                  <a:lnTo>
                    <a:pt x="2315921" y="412813"/>
                  </a:lnTo>
                  <a:lnTo>
                    <a:pt x="2317318" y="412813"/>
                  </a:lnTo>
                  <a:lnTo>
                    <a:pt x="2319121" y="412813"/>
                  </a:lnTo>
                  <a:lnTo>
                    <a:pt x="2321610" y="400113"/>
                  </a:lnTo>
                  <a:lnTo>
                    <a:pt x="2320950" y="412813"/>
                  </a:lnTo>
                  <a:lnTo>
                    <a:pt x="2321217" y="412813"/>
                  </a:lnTo>
                  <a:lnTo>
                    <a:pt x="2322690" y="412813"/>
                  </a:lnTo>
                  <a:lnTo>
                    <a:pt x="2325611" y="400113"/>
                  </a:lnTo>
                  <a:lnTo>
                    <a:pt x="2329967" y="400113"/>
                  </a:lnTo>
                  <a:lnTo>
                    <a:pt x="2329662" y="393801"/>
                  </a:lnTo>
                  <a:lnTo>
                    <a:pt x="2329942" y="393382"/>
                  </a:lnTo>
                  <a:lnTo>
                    <a:pt x="2329726" y="393395"/>
                  </a:lnTo>
                  <a:lnTo>
                    <a:pt x="2329370" y="387413"/>
                  </a:lnTo>
                  <a:lnTo>
                    <a:pt x="2328875" y="387413"/>
                  </a:lnTo>
                  <a:lnTo>
                    <a:pt x="2332710" y="374713"/>
                  </a:lnTo>
                  <a:lnTo>
                    <a:pt x="2335580" y="374713"/>
                  </a:lnTo>
                  <a:lnTo>
                    <a:pt x="2336495" y="362013"/>
                  </a:lnTo>
                  <a:lnTo>
                    <a:pt x="2338082" y="362013"/>
                  </a:lnTo>
                  <a:lnTo>
                    <a:pt x="2340051" y="374713"/>
                  </a:lnTo>
                  <a:lnTo>
                    <a:pt x="2342261" y="362013"/>
                  </a:lnTo>
                  <a:lnTo>
                    <a:pt x="2343848" y="349313"/>
                  </a:lnTo>
                  <a:lnTo>
                    <a:pt x="2345829" y="349313"/>
                  </a:lnTo>
                  <a:lnTo>
                    <a:pt x="2349246" y="336613"/>
                  </a:lnTo>
                  <a:lnTo>
                    <a:pt x="2348382" y="349313"/>
                  </a:lnTo>
                  <a:lnTo>
                    <a:pt x="2351570" y="349313"/>
                  </a:lnTo>
                  <a:lnTo>
                    <a:pt x="2354897" y="336613"/>
                  </a:lnTo>
                  <a:lnTo>
                    <a:pt x="2354554" y="336613"/>
                  </a:lnTo>
                  <a:lnTo>
                    <a:pt x="2362454" y="323913"/>
                  </a:lnTo>
                  <a:lnTo>
                    <a:pt x="2359964" y="323913"/>
                  </a:lnTo>
                  <a:lnTo>
                    <a:pt x="2360485" y="311213"/>
                  </a:lnTo>
                  <a:lnTo>
                    <a:pt x="2363736" y="298513"/>
                  </a:lnTo>
                  <a:lnTo>
                    <a:pt x="2367737" y="298513"/>
                  </a:lnTo>
                  <a:lnTo>
                    <a:pt x="2370518" y="285813"/>
                  </a:lnTo>
                  <a:lnTo>
                    <a:pt x="2376894" y="285813"/>
                  </a:lnTo>
                  <a:lnTo>
                    <a:pt x="2380323" y="273113"/>
                  </a:lnTo>
                  <a:lnTo>
                    <a:pt x="2384298" y="273113"/>
                  </a:lnTo>
                  <a:lnTo>
                    <a:pt x="2386800" y="260413"/>
                  </a:lnTo>
                  <a:lnTo>
                    <a:pt x="2388273" y="247713"/>
                  </a:lnTo>
                  <a:lnTo>
                    <a:pt x="2389873" y="247713"/>
                  </a:lnTo>
                  <a:lnTo>
                    <a:pt x="2393988" y="235013"/>
                  </a:lnTo>
                  <a:lnTo>
                    <a:pt x="2400363" y="222313"/>
                  </a:lnTo>
                  <a:lnTo>
                    <a:pt x="2406916" y="209613"/>
                  </a:lnTo>
                  <a:lnTo>
                    <a:pt x="2411526" y="184213"/>
                  </a:lnTo>
                  <a:lnTo>
                    <a:pt x="2414384" y="171513"/>
                  </a:lnTo>
                  <a:lnTo>
                    <a:pt x="2417280" y="158813"/>
                  </a:lnTo>
                  <a:lnTo>
                    <a:pt x="2419972" y="146113"/>
                  </a:lnTo>
                  <a:lnTo>
                    <a:pt x="2423744" y="133413"/>
                  </a:lnTo>
                  <a:lnTo>
                    <a:pt x="2421636" y="146113"/>
                  </a:lnTo>
                  <a:lnTo>
                    <a:pt x="2424976" y="146113"/>
                  </a:lnTo>
                  <a:lnTo>
                    <a:pt x="2427579" y="133413"/>
                  </a:lnTo>
                  <a:lnTo>
                    <a:pt x="2429662" y="133413"/>
                  </a:lnTo>
                  <a:lnTo>
                    <a:pt x="2431440" y="120713"/>
                  </a:lnTo>
                  <a:lnTo>
                    <a:pt x="2433256" y="120713"/>
                  </a:lnTo>
                  <a:lnTo>
                    <a:pt x="2431021" y="108013"/>
                  </a:lnTo>
                  <a:lnTo>
                    <a:pt x="2429764" y="120713"/>
                  </a:lnTo>
                  <a:lnTo>
                    <a:pt x="2427655" y="120713"/>
                  </a:lnTo>
                  <a:lnTo>
                    <a:pt x="2424633" y="133413"/>
                  </a:lnTo>
                  <a:lnTo>
                    <a:pt x="2426385" y="120713"/>
                  </a:lnTo>
                  <a:lnTo>
                    <a:pt x="2423769" y="126796"/>
                  </a:lnTo>
                  <a:lnTo>
                    <a:pt x="2423299" y="126695"/>
                  </a:lnTo>
                  <a:lnTo>
                    <a:pt x="2423299" y="127901"/>
                  </a:lnTo>
                  <a:lnTo>
                    <a:pt x="2420937" y="133413"/>
                  </a:lnTo>
                  <a:lnTo>
                    <a:pt x="2419947" y="133413"/>
                  </a:lnTo>
                  <a:lnTo>
                    <a:pt x="2418715" y="130860"/>
                  </a:lnTo>
                  <a:lnTo>
                    <a:pt x="2418715" y="135128"/>
                  </a:lnTo>
                  <a:lnTo>
                    <a:pt x="2417330" y="143446"/>
                  </a:lnTo>
                  <a:lnTo>
                    <a:pt x="2409698" y="139712"/>
                  </a:lnTo>
                  <a:lnTo>
                    <a:pt x="2409964" y="138442"/>
                  </a:lnTo>
                  <a:lnTo>
                    <a:pt x="2410231" y="137172"/>
                  </a:lnTo>
                  <a:lnTo>
                    <a:pt x="2414498" y="138442"/>
                  </a:lnTo>
                  <a:lnTo>
                    <a:pt x="2415146" y="137172"/>
                  </a:lnTo>
                  <a:lnTo>
                    <a:pt x="2415781" y="135902"/>
                  </a:lnTo>
                  <a:lnTo>
                    <a:pt x="2418715" y="135128"/>
                  </a:lnTo>
                  <a:lnTo>
                    <a:pt x="2418715" y="130860"/>
                  </a:lnTo>
                  <a:lnTo>
                    <a:pt x="2418092" y="129552"/>
                  </a:lnTo>
                  <a:lnTo>
                    <a:pt x="2419794" y="130810"/>
                  </a:lnTo>
                  <a:lnTo>
                    <a:pt x="2420467" y="129552"/>
                  </a:lnTo>
                  <a:lnTo>
                    <a:pt x="2423299" y="127901"/>
                  </a:lnTo>
                  <a:lnTo>
                    <a:pt x="2423299" y="126695"/>
                  </a:lnTo>
                  <a:lnTo>
                    <a:pt x="2422448" y="126492"/>
                  </a:lnTo>
                  <a:lnTo>
                    <a:pt x="2422144" y="125742"/>
                  </a:lnTo>
                  <a:lnTo>
                    <a:pt x="2420620" y="121932"/>
                  </a:lnTo>
                  <a:lnTo>
                    <a:pt x="2419680" y="120662"/>
                  </a:lnTo>
                  <a:lnTo>
                    <a:pt x="2422271" y="121932"/>
                  </a:lnTo>
                  <a:lnTo>
                    <a:pt x="2419400" y="118122"/>
                  </a:lnTo>
                  <a:lnTo>
                    <a:pt x="2418461" y="118122"/>
                  </a:lnTo>
                  <a:lnTo>
                    <a:pt x="2418384" y="116852"/>
                  </a:lnTo>
                  <a:lnTo>
                    <a:pt x="2418296" y="115582"/>
                  </a:lnTo>
                  <a:lnTo>
                    <a:pt x="2418829" y="115582"/>
                  </a:lnTo>
                  <a:lnTo>
                    <a:pt x="2420175" y="116535"/>
                  </a:lnTo>
                  <a:lnTo>
                    <a:pt x="2421725" y="115582"/>
                  </a:lnTo>
                  <a:lnTo>
                    <a:pt x="2417610" y="114312"/>
                  </a:lnTo>
                  <a:lnTo>
                    <a:pt x="2419794" y="113042"/>
                  </a:lnTo>
                  <a:lnTo>
                    <a:pt x="2421255" y="114312"/>
                  </a:lnTo>
                  <a:lnTo>
                    <a:pt x="2422093" y="113042"/>
                  </a:lnTo>
                  <a:lnTo>
                    <a:pt x="2421115" y="113042"/>
                  </a:lnTo>
                  <a:lnTo>
                    <a:pt x="2419464" y="111772"/>
                  </a:lnTo>
                  <a:lnTo>
                    <a:pt x="2418765" y="110502"/>
                  </a:lnTo>
                  <a:lnTo>
                    <a:pt x="2421344" y="109232"/>
                  </a:lnTo>
                  <a:lnTo>
                    <a:pt x="2422474" y="109232"/>
                  </a:lnTo>
                  <a:lnTo>
                    <a:pt x="2421648" y="107962"/>
                  </a:lnTo>
                  <a:lnTo>
                    <a:pt x="2420836" y="106692"/>
                  </a:lnTo>
                  <a:lnTo>
                    <a:pt x="2422880" y="106692"/>
                  </a:lnTo>
                  <a:lnTo>
                    <a:pt x="2423528" y="107962"/>
                  </a:lnTo>
                  <a:lnTo>
                    <a:pt x="2424988" y="106692"/>
                  </a:lnTo>
                  <a:lnTo>
                    <a:pt x="2425992" y="105829"/>
                  </a:lnTo>
                  <a:lnTo>
                    <a:pt x="2427694" y="106692"/>
                  </a:lnTo>
                  <a:lnTo>
                    <a:pt x="2428773" y="105422"/>
                  </a:lnTo>
                  <a:lnTo>
                    <a:pt x="2431719" y="107962"/>
                  </a:lnTo>
                  <a:lnTo>
                    <a:pt x="2430361" y="105422"/>
                  </a:lnTo>
                  <a:lnTo>
                    <a:pt x="2427135" y="101612"/>
                  </a:lnTo>
                  <a:lnTo>
                    <a:pt x="2428938" y="100342"/>
                  </a:lnTo>
                  <a:lnTo>
                    <a:pt x="2430081" y="100342"/>
                  </a:lnTo>
                  <a:lnTo>
                    <a:pt x="2431135" y="99072"/>
                  </a:lnTo>
                  <a:lnTo>
                    <a:pt x="2431427" y="99072"/>
                  </a:lnTo>
                  <a:lnTo>
                    <a:pt x="2431491" y="97802"/>
                  </a:lnTo>
                  <a:lnTo>
                    <a:pt x="2431161" y="96532"/>
                  </a:lnTo>
                  <a:lnTo>
                    <a:pt x="2431681" y="97802"/>
                  </a:lnTo>
                  <a:lnTo>
                    <a:pt x="2432469" y="97802"/>
                  </a:lnTo>
                  <a:lnTo>
                    <a:pt x="2432647" y="99072"/>
                  </a:lnTo>
                  <a:lnTo>
                    <a:pt x="2433523" y="99072"/>
                  </a:lnTo>
                  <a:lnTo>
                    <a:pt x="2433218" y="97802"/>
                  </a:lnTo>
                  <a:lnTo>
                    <a:pt x="2433650" y="96532"/>
                  </a:lnTo>
                  <a:lnTo>
                    <a:pt x="2430881" y="95262"/>
                  </a:lnTo>
                  <a:lnTo>
                    <a:pt x="2431745" y="93992"/>
                  </a:lnTo>
                  <a:lnTo>
                    <a:pt x="2429345" y="95135"/>
                  </a:lnTo>
                  <a:lnTo>
                    <a:pt x="2429345" y="95262"/>
                  </a:lnTo>
                  <a:lnTo>
                    <a:pt x="2429395" y="96532"/>
                  </a:lnTo>
                  <a:lnTo>
                    <a:pt x="2429179" y="95262"/>
                  </a:lnTo>
                  <a:lnTo>
                    <a:pt x="2428570" y="97802"/>
                  </a:lnTo>
                  <a:lnTo>
                    <a:pt x="2427427" y="96532"/>
                  </a:lnTo>
                  <a:lnTo>
                    <a:pt x="2426982" y="95923"/>
                  </a:lnTo>
                  <a:lnTo>
                    <a:pt x="2426982" y="101612"/>
                  </a:lnTo>
                  <a:lnTo>
                    <a:pt x="2426131" y="104152"/>
                  </a:lnTo>
                  <a:lnTo>
                    <a:pt x="2425623" y="104965"/>
                  </a:lnTo>
                  <a:lnTo>
                    <a:pt x="2421890" y="102882"/>
                  </a:lnTo>
                  <a:lnTo>
                    <a:pt x="2425255" y="101612"/>
                  </a:lnTo>
                  <a:lnTo>
                    <a:pt x="2426982" y="101612"/>
                  </a:lnTo>
                  <a:lnTo>
                    <a:pt x="2426982" y="95923"/>
                  </a:lnTo>
                  <a:lnTo>
                    <a:pt x="2426512" y="95262"/>
                  </a:lnTo>
                  <a:lnTo>
                    <a:pt x="2428392" y="95262"/>
                  </a:lnTo>
                  <a:lnTo>
                    <a:pt x="2426398" y="93992"/>
                  </a:lnTo>
                  <a:lnTo>
                    <a:pt x="2424417" y="92722"/>
                  </a:lnTo>
                  <a:lnTo>
                    <a:pt x="2428671" y="92722"/>
                  </a:lnTo>
                  <a:lnTo>
                    <a:pt x="2431580" y="91452"/>
                  </a:lnTo>
                  <a:lnTo>
                    <a:pt x="2434069" y="91452"/>
                  </a:lnTo>
                  <a:lnTo>
                    <a:pt x="2433510" y="88912"/>
                  </a:lnTo>
                  <a:lnTo>
                    <a:pt x="2435352" y="85102"/>
                  </a:lnTo>
                  <a:lnTo>
                    <a:pt x="2430805" y="82562"/>
                  </a:lnTo>
                  <a:lnTo>
                    <a:pt x="2430411" y="81292"/>
                  </a:lnTo>
                  <a:lnTo>
                    <a:pt x="2433485" y="81292"/>
                  </a:lnTo>
                  <a:lnTo>
                    <a:pt x="2434780" y="79552"/>
                  </a:lnTo>
                  <a:lnTo>
                    <a:pt x="2434958" y="79336"/>
                  </a:lnTo>
                  <a:lnTo>
                    <a:pt x="2435390" y="78752"/>
                  </a:lnTo>
                  <a:lnTo>
                    <a:pt x="2435047" y="78625"/>
                  </a:lnTo>
                  <a:lnTo>
                    <a:pt x="2435199" y="77482"/>
                  </a:lnTo>
                  <a:lnTo>
                    <a:pt x="2436164" y="77482"/>
                  </a:lnTo>
                  <a:lnTo>
                    <a:pt x="2437346" y="76212"/>
                  </a:lnTo>
                  <a:lnTo>
                    <a:pt x="2438514" y="74942"/>
                  </a:lnTo>
                  <a:lnTo>
                    <a:pt x="2436990" y="71132"/>
                  </a:lnTo>
                  <a:lnTo>
                    <a:pt x="2436393" y="68592"/>
                  </a:lnTo>
                  <a:lnTo>
                    <a:pt x="2435809" y="66052"/>
                  </a:lnTo>
                  <a:lnTo>
                    <a:pt x="2439174" y="63512"/>
                  </a:lnTo>
                  <a:lnTo>
                    <a:pt x="2437663" y="63512"/>
                  </a:lnTo>
                  <a:lnTo>
                    <a:pt x="2443149" y="58432"/>
                  </a:lnTo>
                  <a:lnTo>
                    <a:pt x="2442019" y="55892"/>
                  </a:lnTo>
                  <a:lnTo>
                    <a:pt x="2439212" y="49542"/>
                  </a:lnTo>
                  <a:lnTo>
                    <a:pt x="2444064" y="47002"/>
                  </a:lnTo>
                  <a:lnTo>
                    <a:pt x="2446490" y="45732"/>
                  </a:lnTo>
                  <a:lnTo>
                    <a:pt x="2448102" y="44462"/>
                  </a:lnTo>
                  <a:lnTo>
                    <a:pt x="2445829" y="43192"/>
                  </a:lnTo>
                  <a:lnTo>
                    <a:pt x="2444407" y="41922"/>
                  </a:lnTo>
                  <a:lnTo>
                    <a:pt x="2447531" y="41922"/>
                  </a:lnTo>
                  <a:lnTo>
                    <a:pt x="2444673" y="39382"/>
                  </a:lnTo>
                  <a:lnTo>
                    <a:pt x="2442984" y="35572"/>
                  </a:lnTo>
                  <a:lnTo>
                    <a:pt x="2453525" y="36842"/>
                  </a:lnTo>
                  <a:lnTo>
                    <a:pt x="2450731" y="33032"/>
                  </a:lnTo>
                  <a:lnTo>
                    <a:pt x="2449792" y="31762"/>
                  </a:lnTo>
                  <a:lnTo>
                    <a:pt x="2447620" y="31762"/>
                  </a:lnTo>
                  <a:lnTo>
                    <a:pt x="2448395" y="30492"/>
                  </a:lnTo>
                  <a:lnTo>
                    <a:pt x="2447658" y="27952"/>
                  </a:lnTo>
                  <a:lnTo>
                    <a:pt x="2450731" y="27952"/>
                  </a:lnTo>
                  <a:lnTo>
                    <a:pt x="2448991" y="24142"/>
                  </a:lnTo>
                  <a:lnTo>
                    <a:pt x="2450871" y="21602"/>
                  </a:lnTo>
                  <a:lnTo>
                    <a:pt x="2455138" y="26682"/>
                  </a:lnTo>
                  <a:lnTo>
                    <a:pt x="2456523" y="22872"/>
                  </a:lnTo>
                  <a:close/>
                </a:path>
                <a:path w="2472690" h="2775584">
                  <a:moveTo>
                    <a:pt x="2466467" y="15887"/>
                  </a:moveTo>
                  <a:lnTo>
                    <a:pt x="2456573" y="36918"/>
                  </a:lnTo>
                  <a:lnTo>
                    <a:pt x="2455189" y="38646"/>
                  </a:lnTo>
                  <a:lnTo>
                    <a:pt x="2454973" y="36461"/>
                  </a:lnTo>
                  <a:lnTo>
                    <a:pt x="2454516" y="35814"/>
                  </a:lnTo>
                  <a:lnTo>
                    <a:pt x="2454033" y="42557"/>
                  </a:lnTo>
                  <a:lnTo>
                    <a:pt x="2454452" y="50660"/>
                  </a:lnTo>
                  <a:lnTo>
                    <a:pt x="2458821" y="47625"/>
                  </a:lnTo>
                  <a:lnTo>
                    <a:pt x="2457716" y="40411"/>
                  </a:lnTo>
                  <a:lnTo>
                    <a:pt x="2459520" y="39370"/>
                  </a:lnTo>
                  <a:lnTo>
                    <a:pt x="2457970" y="31496"/>
                  </a:lnTo>
                  <a:lnTo>
                    <a:pt x="2459342" y="26073"/>
                  </a:lnTo>
                  <a:lnTo>
                    <a:pt x="2462085" y="22593"/>
                  </a:lnTo>
                  <a:lnTo>
                    <a:pt x="2463012" y="23876"/>
                  </a:lnTo>
                  <a:lnTo>
                    <a:pt x="2462784" y="21729"/>
                  </a:lnTo>
                  <a:lnTo>
                    <a:pt x="2466467" y="15887"/>
                  </a:lnTo>
                  <a:close/>
                </a:path>
                <a:path w="2472690" h="2775584">
                  <a:moveTo>
                    <a:pt x="2472448" y="2197"/>
                  </a:moveTo>
                  <a:lnTo>
                    <a:pt x="2472207" y="0"/>
                  </a:lnTo>
                  <a:lnTo>
                    <a:pt x="2469934" y="469"/>
                  </a:lnTo>
                  <a:lnTo>
                    <a:pt x="2468549" y="5880"/>
                  </a:lnTo>
                  <a:lnTo>
                    <a:pt x="2470594" y="10693"/>
                  </a:lnTo>
                  <a:lnTo>
                    <a:pt x="2472448" y="2197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4438922" y="3910069"/>
              <a:ext cx="1446530" cy="2134870"/>
            </a:xfrm>
            <a:custGeom>
              <a:avLst/>
              <a:gdLst/>
              <a:ahLst/>
              <a:cxnLst/>
              <a:rect l="l" t="t" r="r" b="b"/>
              <a:pathLst>
                <a:path w="1446530" h="2134870">
                  <a:moveTo>
                    <a:pt x="8064" y="2127275"/>
                  </a:moveTo>
                  <a:lnTo>
                    <a:pt x="0" y="2134781"/>
                  </a:lnTo>
                  <a:lnTo>
                    <a:pt x="4165" y="2131745"/>
                  </a:lnTo>
                  <a:lnTo>
                    <a:pt x="8064" y="2127275"/>
                  </a:lnTo>
                  <a:close/>
                </a:path>
                <a:path w="1446530" h="2134870">
                  <a:moveTo>
                    <a:pt x="621779" y="1519847"/>
                  </a:moveTo>
                  <a:lnTo>
                    <a:pt x="618553" y="1521320"/>
                  </a:lnTo>
                  <a:lnTo>
                    <a:pt x="612698" y="1527098"/>
                  </a:lnTo>
                  <a:lnTo>
                    <a:pt x="610679" y="1531937"/>
                  </a:lnTo>
                  <a:lnTo>
                    <a:pt x="615086" y="1527098"/>
                  </a:lnTo>
                  <a:lnTo>
                    <a:pt x="620052" y="1522730"/>
                  </a:lnTo>
                  <a:lnTo>
                    <a:pt x="621779" y="1519847"/>
                  </a:lnTo>
                  <a:close/>
                </a:path>
                <a:path w="1446530" h="2134870">
                  <a:moveTo>
                    <a:pt x="798944" y="1280363"/>
                  </a:moveTo>
                  <a:lnTo>
                    <a:pt x="796505" y="1277404"/>
                  </a:lnTo>
                  <a:lnTo>
                    <a:pt x="792594" y="1284782"/>
                  </a:lnTo>
                  <a:lnTo>
                    <a:pt x="796582" y="1284820"/>
                  </a:lnTo>
                  <a:lnTo>
                    <a:pt x="798944" y="1280363"/>
                  </a:lnTo>
                  <a:close/>
                </a:path>
                <a:path w="1446530" h="2134870">
                  <a:moveTo>
                    <a:pt x="1135494" y="702665"/>
                  </a:moveTo>
                  <a:lnTo>
                    <a:pt x="1130935" y="714209"/>
                  </a:lnTo>
                  <a:lnTo>
                    <a:pt x="1134414" y="705751"/>
                  </a:lnTo>
                  <a:lnTo>
                    <a:pt x="1135494" y="702665"/>
                  </a:lnTo>
                  <a:close/>
                </a:path>
                <a:path w="1446530" h="2134870">
                  <a:moveTo>
                    <a:pt x="1176121" y="667715"/>
                  </a:moveTo>
                  <a:lnTo>
                    <a:pt x="1175435" y="663549"/>
                  </a:lnTo>
                  <a:lnTo>
                    <a:pt x="1171448" y="673481"/>
                  </a:lnTo>
                  <a:lnTo>
                    <a:pt x="1176121" y="667715"/>
                  </a:lnTo>
                  <a:close/>
                </a:path>
                <a:path w="1446530" h="2134870">
                  <a:moveTo>
                    <a:pt x="1191107" y="597090"/>
                  </a:moveTo>
                  <a:lnTo>
                    <a:pt x="1190345" y="596341"/>
                  </a:lnTo>
                  <a:lnTo>
                    <a:pt x="1187589" y="603224"/>
                  </a:lnTo>
                  <a:lnTo>
                    <a:pt x="1191107" y="597090"/>
                  </a:lnTo>
                  <a:close/>
                </a:path>
                <a:path w="1446530" h="2134870">
                  <a:moveTo>
                    <a:pt x="1192364" y="598347"/>
                  </a:moveTo>
                  <a:lnTo>
                    <a:pt x="1191260" y="596823"/>
                  </a:lnTo>
                  <a:lnTo>
                    <a:pt x="1191107" y="597090"/>
                  </a:lnTo>
                  <a:lnTo>
                    <a:pt x="1192364" y="598347"/>
                  </a:lnTo>
                  <a:close/>
                </a:path>
                <a:path w="1446530" h="2134870">
                  <a:moveTo>
                    <a:pt x="1351965" y="219964"/>
                  </a:moveTo>
                  <a:lnTo>
                    <a:pt x="1347457" y="228650"/>
                  </a:lnTo>
                  <a:lnTo>
                    <a:pt x="1347038" y="227952"/>
                  </a:lnTo>
                  <a:lnTo>
                    <a:pt x="1345831" y="234022"/>
                  </a:lnTo>
                  <a:lnTo>
                    <a:pt x="1345552" y="235496"/>
                  </a:lnTo>
                  <a:lnTo>
                    <a:pt x="1349044" y="229133"/>
                  </a:lnTo>
                  <a:lnTo>
                    <a:pt x="1351965" y="219964"/>
                  </a:lnTo>
                  <a:close/>
                </a:path>
                <a:path w="1446530" h="2134870">
                  <a:moveTo>
                    <a:pt x="1377276" y="161290"/>
                  </a:moveTo>
                  <a:lnTo>
                    <a:pt x="1375168" y="163855"/>
                  </a:lnTo>
                  <a:lnTo>
                    <a:pt x="1372336" y="167195"/>
                  </a:lnTo>
                  <a:lnTo>
                    <a:pt x="1374825" y="159435"/>
                  </a:lnTo>
                  <a:lnTo>
                    <a:pt x="1370761" y="167703"/>
                  </a:lnTo>
                  <a:lnTo>
                    <a:pt x="1371739" y="167970"/>
                  </a:lnTo>
                  <a:lnTo>
                    <a:pt x="1373136" y="168554"/>
                  </a:lnTo>
                  <a:lnTo>
                    <a:pt x="1370355" y="177825"/>
                  </a:lnTo>
                  <a:lnTo>
                    <a:pt x="1372793" y="172364"/>
                  </a:lnTo>
                  <a:lnTo>
                    <a:pt x="1374990" y="166814"/>
                  </a:lnTo>
                  <a:lnTo>
                    <a:pt x="1377276" y="161290"/>
                  </a:lnTo>
                  <a:close/>
                </a:path>
                <a:path w="1446530" h="2134870">
                  <a:moveTo>
                    <a:pt x="1420114" y="83680"/>
                  </a:moveTo>
                  <a:lnTo>
                    <a:pt x="1412786" y="93052"/>
                  </a:lnTo>
                  <a:lnTo>
                    <a:pt x="1412862" y="98209"/>
                  </a:lnTo>
                  <a:lnTo>
                    <a:pt x="1414805" y="93472"/>
                  </a:lnTo>
                  <a:lnTo>
                    <a:pt x="1419301" y="86880"/>
                  </a:lnTo>
                  <a:lnTo>
                    <a:pt x="1420114" y="83680"/>
                  </a:lnTo>
                  <a:close/>
                </a:path>
                <a:path w="1446530" h="2134870">
                  <a:moveTo>
                    <a:pt x="1420482" y="79032"/>
                  </a:moveTo>
                  <a:lnTo>
                    <a:pt x="1420418" y="78549"/>
                  </a:lnTo>
                  <a:lnTo>
                    <a:pt x="1420202" y="78168"/>
                  </a:lnTo>
                  <a:lnTo>
                    <a:pt x="1419745" y="77927"/>
                  </a:lnTo>
                  <a:lnTo>
                    <a:pt x="1420482" y="79032"/>
                  </a:lnTo>
                  <a:close/>
                </a:path>
                <a:path w="1446530" h="2134870">
                  <a:moveTo>
                    <a:pt x="1420863" y="82727"/>
                  </a:moveTo>
                  <a:lnTo>
                    <a:pt x="1420723" y="81305"/>
                  </a:lnTo>
                  <a:lnTo>
                    <a:pt x="1420114" y="83680"/>
                  </a:lnTo>
                  <a:lnTo>
                    <a:pt x="1420863" y="82727"/>
                  </a:lnTo>
                  <a:close/>
                </a:path>
                <a:path w="1446530" h="2134870">
                  <a:moveTo>
                    <a:pt x="1421066" y="79933"/>
                  </a:moveTo>
                  <a:lnTo>
                    <a:pt x="1420495" y="79032"/>
                  </a:lnTo>
                  <a:lnTo>
                    <a:pt x="1420723" y="81305"/>
                  </a:lnTo>
                  <a:lnTo>
                    <a:pt x="1421066" y="79933"/>
                  </a:lnTo>
                  <a:close/>
                </a:path>
                <a:path w="1446530" h="2134870">
                  <a:moveTo>
                    <a:pt x="1444510" y="9169"/>
                  </a:moveTo>
                  <a:lnTo>
                    <a:pt x="1444307" y="9156"/>
                  </a:lnTo>
                  <a:lnTo>
                    <a:pt x="1444218" y="8953"/>
                  </a:lnTo>
                  <a:lnTo>
                    <a:pt x="1444155" y="8737"/>
                  </a:lnTo>
                  <a:lnTo>
                    <a:pt x="1443583" y="11569"/>
                  </a:lnTo>
                  <a:lnTo>
                    <a:pt x="1444510" y="9169"/>
                  </a:lnTo>
                  <a:close/>
                </a:path>
                <a:path w="1446530" h="2134870">
                  <a:moveTo>
                    <a:pt x="1444739" y="5905"/>
                  </a:moveTo>
                  <a:lnTo>
                    <a:pt x="1444320" y="7162"/>
                  </a:lnTo>
                  <a:lnTo>
                    <a:pt x="1443977" y="8229"/>
                  </a:lnTo>
                  <a:lnTo>
                    <a:pt x="1444155" y="8724"/>
                  </a:lnTo>
                  <a:lnTo>
                    <a:pt x="1444739" y="5905"/>
                  </a:lnTo>
                  <a:close/>
                </a:path>
                <a:path w="1446530" h="2134870">
                  <a:moveTo>
                    <a:pt x="1446276" y="1549"/>
                  </a:moveTo>
                  <a:lnTo>
                    <a:pt x="1445920" y="0"/>
                  </a:lnTo>
                  <a:lnTo>
                    <a:pt x="1444726" y="5905"/>
                  </a:lnTo>
                  <a:lnTo>
                    <a:pt x="1445387" y="3949"/>
                  </a:lnTo>
                  <a:lnTo>
                    <a:pt x="1446276" y="1549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4172934" y="5822244"/>
              <a:ext cx="897890" cy="748665"/>
            </a:xfrm>
            <a:custGeom>
              <a:avLst/>
              <a:gdLst/>
              <a:ahLst/>
              <a:cxnLst/>
              <a:rect l="l" t="t" r="r" b="b"/>
              <a:pathLst>
                <a:path w="897890" h="748665">
                  <a:moveTo>
                    <a:pt x="127685" y="692467"/>
                  </a:moveTo>
                  <a:lnTo>
                    <a:pt x="126441" y="691197"/>
                  </a:lnTo>
                  <a:lnTo>
                    <a:pt x="125107" y="689927"/>
                  </a:lnTo>
                  <a:lnTo>
                    <a:pt x="123888" y="687387"/>
                  </a:lnTo>
                  <a:lnTo>
                    <a:pt x="123863" y="686117"/>
                  </a:lnTo>
                  <a:lnTo>
                    <a:pt x="123825" y="684847"/>
                  </a:lnTo>
                  <a:lnTo>
                    <a:pt x="124891" y="683577"/>
                  </a:lnTo>
                  <a:lnTo>
                    <a:pt x="123050" y="683577"/>
                  </a:lnTo>
                  <a:lnTo>
                    <a:pt x="121653" y="684847"/>
                  </a:lnTo>
                  <a:lnTo>
                    <a:pt x="119583" y="684847"/>
                  </a:lnTo>
                  <a:lnTo>
                    <a:pt x="119164" y="683577"/>
                  </a:lnTo>
                  <a:lnTo>
                    <a:pt x="118884" y="682307"/>
                  </a:lnTo>
                  <a:lnTo>
                    <a:pt x="118618" y="682307"/>
                  </a:lnTo>
                  <a:lnTo>
                    <a:pt x="118452" y="679767"/>
                  </a:lnTo>
                  <a:lnTo>
                    <a:pt x="118275" y="679767"/>
                  </a:lnTo>
                  <a:lnTo>
                    <a:pt x="117970" y="678497"/>
                  </a:lnTo>
                  <a:lnTo>
                    <a:pt x="113830" y="678497"/>
                  </a:lnTo>
                  <a:lnTo>
                    <a:pt x="113334" y="677227"/>
                  </a:lnTo>
                  <a:lnTo>
                    <a:pt x="112420" y="677227"/>
                  </a:lnTo>
                  <a:lnTo>
                    <a:pt x="111823" y="675957"/>
                  </a:lnTo>
                  <a:lnTo>
                    <a:pt x="111290" y="677227"/>
                  </a:lnTo>
                  <a:lnTo>
                    <a:pt x="109486" y="677227"/>
                  </a:lnTo>
                  <a:lnTo>
                    <a:pt x="108292" y="678497"/>
                  </a:lnTo>
                  <a:lnTo>
                    <a:pt x="107378" y="678497"/>
                  </a:lnTo>
                  <a:lnTo>
                    <a:pt x="106883" y="677227"/>
                  </a:lnTo>
                  <a:lnTo>
                    <a:pt x="104343" y="677227"/>
                  </a:lnTo>
                  <a:lnTo>
                    <a:pt x="104317" y="675957"/>
                  </a:lnTo>
                  <a:lnTo>
                    <a:pt x="102412" y="675957"/>
                  </a:lnTo>
                  <a:lnTo>
                    <a:pt x="102971" y="677227"/>
                  </a:lnTo>
                  <a:lnTo>
                    <a:pt x="102577" y="677227"/>
                  </a:lnTo>
                  <a:lnTo>
                    <a:pt x="101092" y="675957"/>
                  </a:lnTo>
                  <a:lnTo>
                    <a:pt x="99364" y="677227"/>
                  </a:lnTo>
                  <a:lnTo>
                    <a:pt x="97993" y="675957"/>
                  </a:lnTo>
                  <a:lnTo>
                    <a:pt x="96977" y="674687"/>
                  </a:lnTo>
                  <a:lnTo>
                    <a:pt x="95732" y="675957"/>
                  </a:lnTo>
                  <a:lnTo>
                    <a:pt x="92849" y="675957"/>
                  </a:lnTo>
                  <a:lnTo>
                    <a:pt x="92329" y="674687"/>
                  </a:lnTo>
                  <a:lnTo>
                    <a:pt x="92113" y="675957"/>
                  </a:lnTo>
                  <a:lnTo>
                    <a:pt x="92379" y="675957"/>
                  </a:lnTo>
                  <a:lnTo>
                    <a:pt x="92316" y="677227"/>
                  </a:lnTo>
                  <a:lnTo>
                    <a:pt x="90919" y="677227"/>
                  </a:lnTo>
                  <a:lnTo>
                    <a:pt x="90335" y="675957"/>
                  </a:lnTo>
                  <a:lnTo>
                    <a:pt x="89573" y="674687"/>
                  </a:lnTo>
                  <a:lnTo>
                    <a:pt x="87122" y="674687"/>
                  </a:lnTo>
                  <a:lnTo>
                    <a:pt x="86258" y="675957"/>
                  </a:lnTo>
                  <a:lnTo>
                    <a:pt x="85623" y="675957"/>
                  </a:lnTo>
                  <a:lnTo>
                    <a:pt x="84874" y="674687"/>
                  </a:lnTo>
                  <a:lnTo>
                    <a:pt x="83794" y="673417"/>
                  </a:lnTo>
                  <a:lnTo>
                    <a:pt x="83286" y="674687"/>
                  </a:lnTo>
                  <a:lnTo>
                    <a:pt x="82524" y="675957"/>
                  </a:lnTo>
                  <a:lnTo>
                    <a:pt x="81521" y="677227"/>
                  </a:lnTo>
                  <a:lnTo>
                    <a:pt x="79705" y="673417"/>
                  </a:lnTo>
                  <a:lnTo>
                    <a:pt x="79108" y="672147"/>
                  </a:lnTo>
                  <a:lnTo>
                    <a:pt x="75145" y="672147"/>
                  </a:lnTo>
                  <a:lnTo>
                    <a:pt x="74079" y="670877"/>
                  </a:lnTo>
                  <a:lnTo>
                    <a:pt x="73494" y="670877"/>
                  </a:lnTo>
                  <a:lnTo>
                    <a:pt x="73494" y="672147"/>
                  </a:lnTo>
                  <a:lnTo>
                    <a:pt x="73380" y="673417"/>
                  </a:lnTo>
                  <a:lnTo>
                    <a:pt x="73152" y="673417"/>
                  </a:lnTo>
                  <a:lnTo>
                    <a:pt x="72898" y="672147"/>
                  </a:lnTo>
                  <a:lnTo>
                    <a:pt x="73494" y="672147"/>
                  </a:lnTo>
                  <a:lnTo>
                    <a:pt x="73494" y="670877"/>
                  </a:lnTo>
                  <a:lnTo>
                    <a:pt x="71970" y="670877"/>
                  </a:lnTo>
                  <a:lnTo>
                    <a:pt x="70993" y="669607"/>
                  </a:lnTo>
                  <a:lnTo>
                    <a:pt x="69926" y="669607"/>
                  </a:lnTo>
                  <a:lnTo>
                    <a:pt x="69049" y="668604"/>
                  </a:lnTo>
                  <a:lnTo>
                    <a:pt x="69049" y="670877"/>
                  </a:lnTo>
                  <a:lnTo>
                    <a:pt x="68846" y="672147"/>
                  </a:lnTo>
                  <a:lnTo>
                    <a:pt x="68008" y="673417"/>
                  </a:lnTo>
                  <a:lnTo>
                    <a:pt x="67411" y="672147"/>
                  </a:lnTo>
                  <a:lnTo>
                    <a:pt x="66967" y="670877"/>
                  </a:lnTo>
                  <a:lnTo>
                    <a:pt x="66636" y="670877"/>
                  </a:lnTo>
                  <a:lnTo>
                    <a:pt x="67449" y="669607"/>
                  </a:lnTo>
                  <a:lnTo>
                    <a:pt x="68122" y="669607"/>
                  </a:lnTo>
                  <a:lnTo>
                    <a:pt x="69049" y="670877"/>
                  </a:lnTo>
                  <a:lnTo>
                    <a:pt x="69049" y="668604"/>
                  </a:lnTo>
                  <a:lnTo>
                    <a:pt x="68821" y="668337"/>
                  </a:lnTo>
                  <a:lnTo>
                    <a:pt x="67970" y="668337"/>
                  </a:lnTo>
                  <a:lnTo>
                    <a:pt x="67246" y="667067"/>
                  </a:lnTo>
                  <a:lnTo>
                    <a:pt x="67208" y="668337"/>
                  </a:lnTo>
                  <a:lnTo>
                    <a:pt x="66789" y="669607"/>
                  </a:lnTo>
                  <a:lnTo>
                    <a:pt x="66014" y="670877"/>
                  </a:lnTo>
                  <a:lnTo>
                    <a:pt x="64858" y="669607"/>
                  </a:lnTo>
                  <a:lnTo>
                    <a:pt x="63715" y="668337"/>
                  </a:lnTo>
                  <a:lnTo>
                    <a:pt x="62318" y="667067"/>
                  </a:lnTo>
                  <a:lnTo>
                    <a:pt x="61849" y="667067"/>
                  </a:lnTo>
                  <a:lnTo>
                    <a:pt x="61163" y="668337"/>
                  </a:lnTo>
                  <a:lnTo>
                    <a:pt x="60718" y="669607"/>
                  </a:lnTo>
                  <a:lnTo>
                    <a:pt x="60032" y="669607"/>
                  </a:lnTo>
                  <a:lnTo>
                    <a:pt x="60388" y="668337"/>
                  </a:lnTo>
                  <a:lnTo>
                    <a:pt x="60198" y="668337"/>
                  </a:lnTo>
                  <a:lnTo>
                    <a:pt x="59461" y="667067"/>
                  </a:lnTo>
                  <a:lnTo>
                    <a:pt x="51460" y="667067"/>
                  </a:lnTo>
                  <a:lnTo>
                    <a:pt x="51968" y="665797"/>
                  </a:lnTo>
                  <a:lnTo>
                    <a:pt x="50076" y="664527"/>
                  </a:lnTo>
                  <a:lnTo>
                    <a:pt x="50380" y="663257"/>
                  </a:lnTo>
                  <a:lnTo>
                    <a:pt x="51587" y="664527"/>
                  </a:lnTo>
                  <a:lnTo>
                    <a:pt x="53136" y="664527"/>
                  </a:lnTo>
                  <a:lnTo>
                    <a:pt x="54000" y="663257"/>
                  </a:lnTo>
                  <a:lnTo>
                    <a:pt x="54851" y="661987"/>
                  </a:lnTo>
                  <a:lnTo>
                    <a:pt x="55308" y="660717"/>
                  </a:lnTo>
                  <a:lnTo>
                    <a:pt x="55867" y="659447"/>
                  </a:lnTo>
                  <a:lnTo>
                    <a:pt x="56388" y="658177"/>
                  </a:lnTo>
                  <a:lnTo>
                    <a:pt x="57365" y="658177"/>
                  </a:lnTo>
                  <a:lnTo>
                    <a:pt x="57188" y="656907"/>
                  </a:lnTo>
                  <a:lnTo>
                    <a:pt x="57556" y="656907"/>
                  </a:lnTo>
                  <a:lnTo>
                    <a:pt x="58483" y="655637"/>
                  </a:lnTo>
                  <a:lnTo>
                    <a:pt x="59778" y="654367"/>
                  </a:lnTo>
                  <a:lnTo>
                    <a:pt x="60198" y="653097"/>
                  </a:lnTo>
                  <a:lnTo>
                    <a:pt x="60223" y="650557"/>
                  </a:lnTo>
                  <a:lnTo>
                    <a:pt x="61658" y="650557"/>
                  </a:lnTo>
                  <a:lnTo>
                    <a:pt x="62598" y="649287"/>
                  </a:lnTo>
                  <a:lnTo>
                    <a:pt x="62814" y="649287"/>
                  </a:lnTo>
                  <a:lnTo>
                    <a:pt x="63042" y="648017"/>
                  </a:lnTo>
                  <a:lnTo>
                    <a:pt x="63487" y="648017"/>
                  </a:lnTo>
                  <a:lnTo>
                    <a:pt x="63728" y="646747"/>
                  </a:lnTo>
                  <a:lnTo>
                    <a:pt x="63931" y="646747"/>
                  </a:lnTo>
                  <a:lnTo>
                    <a:pt x="64757" y="645477"/>
                  </a:lnTo>
                  <a:lnTo>
                    <a:pt x="65443" y="645477"/>
                  </a:lnTo>
                  <a:lnTo>
                    <a:pt x="65773" y="644207"/>
                  </a:lnTo>
                  <a:lnTo>
                    <a:pt x="65709" y="642937"/>
                  </a:lnTo>
                  <a:lnTo>
                    <a:pt x="67322" y="640397"/>
                  </a:lnTo>
                  <a:lnTo>
                    <a:pt x="69164" y="637857"/>
                  </a:lnTo>
                  <a:lnTo>
                    <a:pt x="70535" y="636587"/>
                  </a:lnTo>
                  <a:lnTo>
                    <a:pt x="71132" y="634047"/>
                  </a:lnTo>
                  <a:lnTo>
                    <a:pt x="70904" y="632777"/>
                  </a:lnTo>
                  <a:lnTo>
                    <a:pt x="71196" y="631507"/>
                  </a:lnTo>
                  <a:lnTo>
                    <a:pt x="72631" y="631507"/>
                  </a:lnTo>
                  <a:lnTo>
                    <a:pt x="73037" y="632777"/>
                  </a:lnTo>
                  <a:lnTo>
                    <a:pt x="73190" y="631507"/>
                  </a:lnTo>
                  <a:lnTo>
                    <a:pt x="75158" y="631507"/>
                  </a:lnTo>
                  <a:lnTo>
                    <a:pt x="75869" y="630237"/>
                  </a:lnTo>
                  <a:lnTo>
                    <a:pt x="77597" y="628967"/>
                  </a:lnTo>
                  <a:lnTo>
                    <a:pt x="78054" y="627697"/>
                  </a:lnTo>
                  <a:lnTo>
                    <a:pt x="79984" y="625157"/>
                  </a:lnTo>
                  <a:lnTo>
                    <a:pt x="79794" y="623887"/>
                  </a:lnTo>
                  <a:lnTo>
                    <a:pt x="81724" y="623887"/>
                  </a:lnTo>
                  <a:lnTo>
                    <a:pt x="83248" y="622617"/>
                  </a:lnTo>
                  <a:lnTo>
                    <a:pt x="84531" y="621347"/>
                  </a:lnTo>
                  <a:lnTo>
                    <a:pt x="85940" y="620077"/>
                  </a:lnTo>
                  <a:lnTo>
                    <a:pt x="86779" y="620077"/>
                  </a:lnTo>
                  <a:lnTo>
                    <a:pt x="87083" y="618807"/>
                  </a:lnTo>
                  <a:lnTo>
                    <a:pt x="87668" y="618807"/>
                  </a:lnTo>
                  <a:lnTo>
                    <a:pt x="88582" y="617537"/>
                  </a:lnTo>
                  <a:lnTo>
                    <a:pt x="89268" y="616267"/>
                  </a:lnTo>
                  <a:lnTo>
                    <a:pt x="90182" y="614997"/>
                  </a:lnTo>
                  <a:lnTo>
                    <a:pt x="91325" y="613727"/>
                  </a:lnTo>
                  <a:lnTo>
                    <a:pt x="90893" y="612457"/>
                  </a:lnTo>
                  <a:lnTo>
                    <a:pt x="88887" y="611187"/>
                  </a:lnTo>
                  <a:lnTo>
                    <a:pt x="89928" y="611187"/>
                  </a:lnTo>
                  <a:lnTo>
                    <a:pt x="91211" y="609917"/>
                  </a:lnTo>
                  <a:lnTo>
                    <a:pt x="90919" y="608647"/>
                  </a:lnTo>
                  <a:lnTo>
                    <a:pt x="89992" y="607377"/>
                  </a:lnTo>
                  <a:lnTo>
                    <a:pt x="88468" y="606107"/>
                  </a:lnTo>
                  <a:lnTo>
                    <a:pt x="87960" y="606107"/>
                  </a:lnTo>
                  <a:lnTo>
                    <a:pt x="87960" y="609917"/>
                  </a:lnTo>
                  <a:lnTo>
                    <a:pt x="87744" y="609917"/>
                  </a:lnTo>
                  <a:lnTo>
                    <a:pt x="87845" y="608647"/>
                  </a:lnTo>
                  <a:lnTo>
                    <a:pt x="87960" y="609917"/>
                  </a:lnTo>
                  <a:lnTo>
                    <a:pt x="87960" y="606107"/>
                  </a:lnTo>
                  <a:lnTo>
                    <a:pt x="87642" y="606107"/>
                  </a:lnTo>
                  <a:lnTo>
                    <a:pt x="87680" y="607377"/>
                  </a:lnTo>
                  <a:lnTo>
                    <a:pt x="87464" y="608647"/>
                  </a:lnTo>
                  <a:lnTo>
                    <a:pt x="85788" y="608647"/>
                  </a:lnTo>
                  <a:lnTo>
                    <a:pt x="84797" y="607377"/>
                  </a:lnTo>
                  <a:lnTo>
                    <a:pt x="83553" y="606107"/>
                  </a:lnTo>
                  <a:lnTo>
                    <a:pt x="82537" y="604837"/>
                  </a:lnTo>
                  <a:lnTo>
                    <a:pt x="80251" y="604837"/>
                  </a:lnTo>
                  <a:lnTo>
                    <a:pt x="79959" y="606107"/>
                  </a:lnTo>
                  <a:lnTo>
                    <a:pt x="78994" y="606107"/>
                  </a:lnTo>
                  <a:lnTo>
                    <a:pt x="77520" y="603567"/>
                  </a:lnTo>
                  <a:lnTo>
                    <a:pt x="76669" y="603567"/>
                  </a:lnTo>
                  <a:lnTo>
                    <a:pt x="75323" y="602297"/>
                  </a:lnTo>
                  <a:lnTo>
                    <a:pt x="72732" y="602297"/>
                  </a:lnTo>
                  <a:lnTo>
                    <a:pt x="72123" y="603567"/>
                  </a:lnTo>
                  <a:lnTo>
                    <a:pt x="71132" y="602297"/>
                  </a:lnTo>
                  <a:lnTo>
                    <a:pt x="70180" y="602297"/>
                  </a:lnTo>
                  <a:lnTo>
                    <a:pt x="69240" y="603567"/>
                  </a:lnTo>
                  <a:lnTo>
                    <a:pt x="69291" y="604837"/>
                  </a:lnTo>
                  <a:lnTo>
                    <a:pt x="68935" y="606107"/>
                  </a:lnTo>
                  <a:lnTo>
                    <a:pt x="66814" y="606107"/>
                  </a:lnTo>
                  <a:lnTo>
                    <a:pt x="66128" y="607377"/>
                  </a:lnTo>
                  <a:lnTo>
                    <a:pt x="65925" y="607377"/>
                  </a:lnTo>
                  <a:lnTo>
                    <a:pt x="66205" y="608647"/>
                  </a:lnTo>
                  <a:lnTo>
                    <a:pt x="64173" y="608647"/>
                  </a:lnTo>
                  <a:lnTo>
                    <a:pt x="63957" y="609917"/>
                  </a:lnTo>
                  <a:lnTo>
                    <a:pt x="63322" y="611187"/>
                  </a:lnTo>
                  <a:lnTo>
                    <a:pt x="62230" y="611187"/>
                  </a:lnTo>
                  <a:lnTo>
                    <a:pt x="61061" y="612457"/>
                  </a:lnTo>
                  <a:lnTo>
                    <a:pt x="60007" y="613727"/>
                  </a:lnTo>
                  <a:lnTo>
                    <a:pt x="57975" y="614997"/>
                  </a:lnTo>
                  <a:lnTo>
                    <a:pt x="56794" y="616267"/>
                  </a:lnTo>
                  <a:lnTo>
                    <a:pt x="56464" y="618807"/>
                  </a:lnTo>
                  <a:lnTo>
                    <a:pt x="55422" y="617537"/>
                  </a:lnTo>
                  <a:lnTo>
                    <a:pt x="54483" y="618807"/>
                  </a:lnTo>
                  <a:lnTo>
                    <a:pt x="53733" y="619950"/>
                  </a:lnTo>
                  <a:lnTo>
                    <a:pt x="53733" y="660717"/>
                  </a:lnTo>
                  <a:lnTo>
                    <a:pt x="52832" y="660717"/>
                  </a:lnTo>
                  <a:lnTo>
                    <a:pt x="52654" y="659447"/>
                  </a:lnTo>
                  <a:lnTo>
                    <a:pt x="53568" y="659447"/>
                  </a:lnTo>
                  <a:lnTo>
                    <a:pt x="53733" y="660717"/>
                  </a:lnTo>
                  <a:lnTo>
                    <a:pt x="53733" y="619950"/>
                  </a:lnTo>
                  <a:lnTo>
                    <a:pt x="53644" y="620077"/>
                  </a:lnTo>
                  <a:lnTo>
                    <a:pt x="52603" y="621347"/>
                  </a:lnTo>
                  <a:lnTo>
                    <a:pt x="51943" y="622617"/>
                  </a:lnTo>
                  <a:lnTo>
                    <a:pt x="50812" y="625157"/>
                  </a:lnTo>
                  <a:lnTo>
                    <a:pt x="49796" y="626427"/>
                  </a:lnTo>
                  <a:lnTo>
                    <a:pt x="48895" y="628967"/>
                  </a:lnTo>
                  <a:lnTo>
                    <a:pt x="48221" y="630237"/>
                  </a:lnTo>
                  <a:lnTo>
                    <a:pt x="47358" y="632777"/>
                  </a:lnTo>
                  <a:lnTo>
                    <a:pt x="47104" y="634047"/>
                  </a:lnTo>
                  <a:lnTo>
                    <a:pt x="45542" y="634047"/>
                  </a:lnTo>
                  <a:lnTo>
                    <a:pt x="45161" y="635317"/>
                  </a:lnTo>
                  <a:lnTo>
                    <a:pt x="44488" y="636587"/>
                  </a:lnTo>
                  <a:lnTo>
                    <a:pt x="43789" y="637857"/>
                  </a:lnTo>
                  <a:lnTo>
                    <a:pt x="43929" y="639127"/>
                  </a:lnTo>
                  <a:lnTo>
                    <a:pt x="43522" y="639127"/>
                  </a:lnTo>
                  <a:lnTo>
                    <a:pt x="42570" y="640397"/>
                  </a:lnTo>
                  <a:lnTo>
                    <a:pt x="42405" y="641667"/>
                  </a:lnTo>
                  <a:lnTo>
                    <a:pt x="41795" y="641667"/>
                  </a:lnTo>
                  <a:lnTo>
                    <a:pt x="40182" y="642937"/>
                  </a:lnTo>
                  <a:lnTo>
                    <a:pt x="39954" y="644207"/>
                  </a:lnTo>
                  <a:lnTo>
                    <a:pt x="39662" y="645477"/>
                  </a:lnTo>
                  <a:lnTo>
                    <a:pt x="39293" y="645477"/>
                  </a:lnTo>
                  <a:lnTo>
                    <a:pt x="38620" y="646747"/>
                  </a:lnTo>
                  <a:lnTo>
                    <a:pt x="38188" y="648017"/>
                  </a:lnTo>
                  <a:lnTo>
                    <a:pt x="37185" y="648017"/>
                  </a:lnTo>
                  <a:lnTo>
                    <a:pt x="36423" y="649287"/>
                  </a:lnTo>
                  <a:lnTo>
                    <a:pt x="35648" y="651827"/>
                  </a:lnTo>
                  <a:lnTo>
                    <a:pt x="35725" y="654367"/>
                  </a:lnTo>
                  <a:lnTo>
                    <a:pt x="35293" y="655637"/>
                  </a:lnTo>
                  <a:lnTo>
                    <a:pt x="32969" y="655637"/>
                  </a:lnTo>
                  <a:lnTo>
                    <a:pt x="32613" y="656907"/>
                  </a:lnTo>
                  <a:lnTo>
                    <a:pt x="32461" y="656907"/>
                  </a:lnTo>
                  <a:lnTo>
                    <a:pt x="32181" y="658177"/>
                  </a:lnTo>
                  <a:lnTo>
                    <a:pt x="31762" y="659447"/>
                  </a:lnTo>
                  <a:lnTo>
                    <a:pt x="31153" y="660717"/>
                  </a:lnTo>
                  <a:lnTo>
                    <a:pt x="29718" y="660717"/>
                  </a:lnTo>
                  <a:lnTo>
                    <a:pt x="28384" y="658787"/>
                  </a:lnTo>
                  <a:lnTo>
                    <a:pt x="28384" y="711517"/>
                  </a:lnTo>
                  <a:lnTo>
                    <a:pt x="28270" y="712787"/>
                  </a:lnTo>
                  <a:lnTo>
                    <a:pt x="27533" y="712787"/>
                  </a:lnTo>
                  <a:lnTo>
                    <a:pt x="28016" y="711517"/>
                  </a:lnTo>
                  <a:lnTo>
                    <a:pt x="28384" y="711517"/>
                  </a:lnTo>
                  <a:lnTo>
                    <a:pt x="28384" y="658787"/>
                  </a:lnTo>
                  <a:lnTo>
                    <a:pt x="27101" y="656907"/>
                  </a:lnTo>
                  <a:lnTo>
                    <a:pt x="25285" y="656907"/>
                  </a:lnTo>
                  <a:lnTo>
                    <a:pt x="25742" y="655637"/>
                  </a:lnTo>
                  <a:lnTo>
                    <a:pt x="26111" y="655637"/>
                  </a:lnTo>
                  <a:lnTo>
                    <a:pt x="26416" y="654367"/>
                  </a:lnTo>
                  <a:lnTo>
                    <a:pt x="26517" y="653097"/>
                  </a:lnTo>
                  <a:lnTo>
                    <a:pt x="26835" y="653097"/>
                  </a:lnTo>
                  <a:lnTo>
                    <a:pt x="25679" y="651827"/>
                  </a:lnTo>
                  <a:lnTo>
                    <a:pt x="25082" y="650557"/>
                  </a:lnTo>
                  <a:lnTo>
                    <a:pt x="25044" y="649287"/>
                  </a:lnTo>
                  <a:lnTo>
                    <a:pt x="24485" y="649287"/>
                  </a:lnTo>
                  <a:lnTo>
                    <a:pt x="24130" y="650557"/>
                  </a:lnTo>
                  <a:lnTo>
                    <a:pt x="22834" y="650557"/>
                  </a:lnTo>
                  <a:lnTo>
                    <a:pt x="24269" y="648017"/>
                  </a:lnTo>
                  <a:lnTo>
                    <a:pt x="24612" y="646747"/>
                  </a:lnTo>
                  <a:lnTo>
                    <a:pt x="23876" y="645477"/>
                  </a:lnTo>
                  <a:lnTo>
                    <a:pt x="23253" y="645477"/>
                  </a:lnTo>
                  <a:lnTo>
                    <a:pt x="22872" y="644207"/>
                  </a:lnTo>
                  <a:lnTo>
                    <a:pt x="22148" y="644207"/>
                  </a:lnTo>
                  <a:lnTo>
                    <a:pt x="21869" y="642937"/>
                  </a:lnTo>
                  <a:lnTo>
                    <a:pt x="22085" y="641667"/>
                  </a:lnTo>
                  <a:lnTo>
                    <a:pt x="22415" y="641667"/>
                  </a:lnTo>
                  <a:lnTo>
                    <a:pt x="22402" y="640397"/>
                  </a:lnTo>
                  <a:lnTo>
                    <a:pt x="21882" y="640397"/>
                  </a:lnTo>
                  <a:lnTo>
                    <a:pt x="18402" y="639127"/>
                  </a:lnTo>
                  <a:lnTo>
                    <a:pt x="18618" y="637857"/>
                  </a:lnTo>
                  <a:lnTo>
                    <a:pt x="20142" y="637857"/>
                  </a:lnTo>
                  <a:lnTo>
                    <a:pt x="19926" y="635317"/>
                  </a:lnTo>
                  <a:lnTo>
                    <a:pt x="19304" y="634047"/>
                  </a:lnTo>
                  <a:lnTo>
                    <a:pt x="18300" y="632777"/>
                  </a:lnTo>
                  <a:lnTo>
                    <a:pt x="17767" y="630237"/>
                  </a:lnTo>
                  <a:lnTo>
                    <a:pt x="17119" y="628967"/>
                  </a:lnTo>
                  <a:lnTo>
                    <a:pt x="16395" y="628967"/>
                  </a:lnTo>
                  <a:lnTo>
                    <a:pt x="17132" y="627697"/>
                  </a:lnTo>
                  <a:lnTo>
                    <a:pt x="17297" y="625157"/>
                  </a:lnTo>
                  <a:lnTo>
                    <a:pt x="16852" y="623887"/>
                  </a:lnTo>
                  <a:lnTo>
                    <a:pt x="15836" y="622617"/>
                  </a:lnTo>
                  <a:lnTo>
                    <a:pt x="14528" y="618807"/>
                  </a:lnTo>
                  <a:lnTo>
                    <a:pt x="13462" y="618807"/>
                  </a:lnTo>
                  <a:lnTo>
                    <a:pt x="11849" y="617537"/>
                  </a:lnTo>
                  <a:lnTo>
                    <a:pt x="7188" y="617537"/>
                  </a:lnTo>
                  <a:lnTo>
                    <a:pt x="5499" y="616267"/>
                  </a:lnTo>
                  <a:lnTo>
                    <a:pt x="4114" y="617537"/>
                  </a:lnTo>
                  <a:lnTo>
                    <a:pt x="3060" y="618807"/>
                  </a:lnTo>
                  <a:lnTo>
                    <a:pt x="1803" y="621347"/>
                  </a:lnTo>
                  <a:lnTo>
                    <a:pt x="495" y="625157"/>
                  </a:lnTo>
                  <a:lnTo>
                    <a:pt x="190" y="626427"/>
                  </a:lnTo>
                  <a:lnTo>
                    <a:pt x="0" y="627697"/>
                  </a:lnTo>
                  <a:lnTo>
                    <a:pt x="419" y="630237"/>
                  </a:lnTo>
                  <a:lnTo>
                    <a:pt x="800" y="632777"/>
                  </a:lnTo>
                  <a:lnTo>
                    <a:pt x="1460" y="636587"/>
                  </a:lnTo>
                  <a:lnTo>
                    <a:pt x="1498" y="637857"/>
                  </a:lnTo>
                  <a:lnTo>
                    <a:pt x="1638" y="637857"/>
                  </a:lnTo>
                  <a:lnTo>
                    <a:pt x="2032" y="639127"/>
                  </a:lnTo>
                  <a:lnTo>
                    <a:pt x="2197" y="640397"/>
                  </a:lnTo>
                  <a:lnTo>
                    <a:pt x="1981" y="641667"/>
                  </a:lnTo>
                  <a:lnTo>
                    <a:pt x="2209" y="641667"/>
                  </a:lnTo>
                  <a:lnTo>
                    <a:pt x="2857" y="642937"/>
                  </a:lnTo>
                  <a:lnTo>
                    <a:pt x="3200" y="644207"/>
                  </a:lnTo>
                  <a:lnTo>
                    <a:pt x="3302" y="645477"/>
                  </a:lnTo>
                  <a:lnTo>
                    <a:pt x="3568" y="646747"/>
                  </a:lnTo>
                  <a:lnTo>
                    <a:pt x="5156" y="646747"/>
                  </a:lnTo>
                  <a:lnTo>
                    <a:pt x="4699" y="648017"/>
                  </a:lnTo>
                  <a:lnTo>
                    <a:pt x="4432" y="648017"/>
                  </a:lnTo>
                  <a:lnTo>
                    <a:pt x="4114" y="649287"/>
                  </a:lnTo>
                  <a:lnTo>
                    <a:pt x="4457" y="649287"/>
                  </a:lnTo>
                  <a:lnTo>
                    <a:pt x="5461" y="650557"/>
                  </a:lnTo>
                  <a:lnTo>
                    <a:pt x="7137" y="653097"/>
                  </a:lnTo>
                  <a:lnTo>
                    <a:pt x="6146" y="654367"/>
                  </a:lnTo>
                  <a:lnTo>
                    <a:pt x="6057" y="655637"/>
                  </a:lnTo>
                  <a:lnTo>
                    <a:pt x="6934" y="658177"/>
                  </a:lnTo>
                  <a:lnTo>
                    <a:pt x="8432" y="659447"/>
                  </a:lnTo>
                  <a:lnTo>
                    <a:pt x="9207" y="661987"/>
                  </a:lnTo>
                  <a:lnTo>
                    <a:pt x="9931" y="661987"/>
                  </a:lnTo>
                  <a:lnTo>
                    <a:pt x="9334" y="663257"/>
                  </a:lnTo>
                  <a:lnTo>
                    <a:pt x="9791" y="664527"/>
                  </a:lnTo>
                  <a:lnTo>
                    <a:pt x="11252" y="665797"/>
                  </a:lnTo>
                  <a:lnTo>
                    <a:pt x="10909" y="669607"/>
                  </a:lnTo>
                  <a:lnTo>
                    <a:pt x="11722" y="670877"/>
                  </a:lnTo>
                  <a:lnTo>
                    <a:pt x="12242" y="672147"/>
                  </a:lnTo>
                  <a:lnTo>
                    <a:pt x="12598" y="674687"/>
                  </a:lnTo>
                  <a:lnTo>
                    <a:pt x="12649" y="675957"/>
                  </a:lnTo>
                  <a:lnTo>
                    <a:pt x="12788" y="677227"/>
                  </a:lnTo>
                  <a:lnTo>
                    <a:pt x="12954" y="678497"/>
                  </a:lnTo>
                  <a:lnTo>
                    <a:pt x="12649" y="679767"/>
                  </a:lnTo>
                  <a:lnTo>
                    <a:pt x="13893" y="681037"/>
                  </a:lnTo>
                  <a:lnTo>
                    <a:pt x="15011" y="682307"/>
                  </a:lnTo>
                  <a:lnTo>
                    <a:pt x="14338" y="683577"/>
                  </a:lnTo>
                  <a:lnTo>
                    <a:pt x="14198" y="684847"/>
                  </a:lnTo>
                  <a:lnTo>
                    <a:pt x="14617" y="686117"/>
                  </a:lnTo>
                  <a:lnTo>
                    <a:pt x="12674" y="688657"/>
                  </a:lnTo>
                  <a:lnTo>
                    <a:pt x="12496" y="692467"/>
                  </a:lnTo>
                  <a:lnTo>
                    <a:pt x="14097" y="695007"/>
                  </a:lnTo>
                  <a:lnTo>
                    <a:pt x="15544" y="696277"/>
                  </a:lnTo>
                  <a:lnTo>
                    <a:pt x="16700" y="696277"/>
                  </a:lnTo>
                  <a:lnTo>
                    <a:pt x="17551" y="695007"/>
                  </a:lnTo>
                  <a:lnTo>
                    <a:pt x="18757" y="695007"/>
                  </a:lnTo>
                  <a:lnTo>
                    <a:pt x="19177" y="696277"/>
                  </a:lnTo>
                  <a:lnTo>
                    <a:pt x="18834" y="697547"/>
                  </a:lnTo>
                  <a:lnTo>
                    <a:pt x="19481" y="698817"/>
                  </a:lnTo>
                  <a:lnTo>
                    <a:pt x="20485" y="700087"/>
                  </a:lnTo>
                  <a:lnTo>
                    <a:pt x="21386" y="701357"/>
                  </a:lnTo>
                  <a:lnTo>
                    <a:pt x="21818" y="702627"/>
                  </a:lnTo>
                  <a:lnTo>
                    <a:pt x="21793" y="703897"/>
                  </a:lnTo>
                  <a:lnTo>
                    <a:pt x="21932" y="705167"/>
                  </a:lnTo>
                  <a:lnTo>
                    <a:pt x="22110" y="705167"/>
                  </a:lnTo>
                  <a:lnTo>
                    <a:pt x="22542" y="706437"/>
                  </a:lnTo>
                  <a:lnTo>
                    <a:pt x="23190" y="706437"/>
                  </a:lnTo>
                  <a:lnTo>
                    <a:pt x="22999" y="707707"/>
                  </a:lnTo>
                  <a:lnTo>
                    <a:pt x="22529" y="708977"/>
                  </a:lnTo>
                  <a:lnTo>
                    <a:pt x="23317" y="708977"/>
                  </a:lnTo>
                  <a:lnTo>
                    <a:pt x="23418" y="710247"/>
                  </a:lnTo>
                  <a:lnTo>
                    <a:pt x="25171" y="714057"/>
                  </a:lnTo>
                  <a:lnTo>
                    <a:pt x="25908" y="714057"/>
                  </a:lnTo>
                  <a:lnTo>
                    <a:pt x="25539" y="715327"/>
                  </a:lnTo>
                  <a:lnTo>
                    <a:pt x="26416" y="717867"/>
                  </a:lnTo>
                  <a:lnTo>
                    <a:pt x="26822" y="719137"/>
                  </a:lnTo>
                  <a:lnTo>
                    <a:pt x="27178" y="720407"/>
                  </a:lnTo>
                  <a:lnTo>
                    <a:pt x="27851" y="721677"/>
                  </a:lnTo>
                  <a:lnTo>
                    <a:pt x="28829" y="721677"/>
                  </a:lnTo>
                  <a:lnTo>
                    <a:pt x="28854" y="722947"/>
                  </a:lnTo>
                  <a:lnTo>
                    <a:pt x="29324" y="724217"/>
                  </a:lnTo>
                  <a:lnTo>
                    <a:pt x="30226" y="725487"/>
                  </a:lnTo>
                  <a:lnTo>
                    <a:pt x="30429" y="728027"/>
                  </a:lnTo>
                  <a:lnTo>
                    <a:pt x="31013" y="730567"/>
                  </a:lnTo>
                  <a:lnTo>
                    <a:pt x="31546" y="733107"/>
                  </a:lnTo>
                  <a:lnTo>
                    <a:pt x="32550" y="734377"/>
                  </a:lnTo>
                  <a:lnTo>
                    <a:pt x="34023" y="734377"/>
                  </a:lnTo>
                  <a:lnTo>
                    <a:pt x="33337" y="735647"/>
                  </a:lnTo>
                  <a:lnTo>
                    <a:pt x="33261" y="738187"/>
                  </a:lnTo>
                  <a:lnTo>
                    <a:pt x="33794" y="739457"/>
                  </a:lnTo>
                  <a:lnTo>
                    <a:pt x="34886" y="743267"/>
                  </a:lnTo>
                  <a:lnTo>
                    <a:pt x="34988" y="744537"/>
                  </a:lnTo>
                  <a:lnTo>
                    <a:pt x="35534" y="744537"/>
                  </a:lnTo>
                  <a:lnTo>
                    <a:pt x="36512" y="745807"/>
                  </a:lnTo>
                  <a:lnTo>
                    <a:pt x="36474" y="744537"/>
                  </a:lnTo>
                  <a:lnTo>
                    <a:pt x="38608" y="744537"/>
                  </a:lnTo>
                  <a:lnTo>
                    <a:pt x="38493" y="745807"/>
                  </a:lnTo>
                  <a:lnTo>
                    <a:pt x="37503" y="745807"/>
                  </a:lnTo>
                  <a:lnTo>
                    <a:pt x="38049" y="747077"/>
                  </a:lnTo>
                  <a:lnTo>
                    <a:pt x="38887" y="747077"/>
                  </a:lnTo>
                  <a:lnTo>
                    <a:pt x="42570" y="744537"/>
                  </a:lnTo>
                  <a:lnTo>
                    <a:pt x="42811" y="743267"/>
                  </a:lnTo>
                  <a:lnTo>
                    <a:pt x="43815" y="743267"/>
                  </a:lnTo>
                  <a:lnTo>
                    <a:pt x="44018" y="744537"/>
                  </a:lnTo>
                  <a:lnTo>
                    <a:pt x="44602" y="747077"/>
                  </a:lnTo>
                  <a:lnTo>
                    <a:pt x="45770" y="747077"/>
                  </a:lnTo>
                  <a:lnTo>
                    <a:pt x="47459" y="748347"/>
                  </a:lnTo>
                  <a:lnTo>
                    <a:pt x="49771" y="748347"/>
                  </a:lnTo>
                  <a:lnTo>
                    <a:pt x="50266" y="747077"/>
                  </a:lnTo>
                  <a:lnTo>
                    <a:pt x="52336" y="747077"/>
                  </a:lnTo>
                  <a:lnTo>
                    <a:pt x="54914" y="745807"/>
                  </a:lnTo>
                  <a:lnTo>
                    <a:pt x="56692" y="744537"/>
                  </a:lnTo>
                  <a:lnTo>
                    <a:pt x="58178" y="744537"/>
                  </a:lnTo>
                  <a:lnTo>
                    <a:pt x="59359" y="743267"/>
                  </a:lnTo>
                  <a:lnTo>
                    <a:pt x="59575" y="743267"/>
                  </a:lnTo>
                  <a:lnTo>
                    <a:pt x="58788" y="741997"/>
                  </a:lnTo>
                  <a:lnTo>
                    <a:pt x="57886" y="741997"/>
                  </a:lnTo>
                  <a:lnTo>
                    <a:pt x="57327" y="741273"/>
                  </a:lnTo>
                  <a:lnTo>
                    <a:pt x="57327" y="741997"/>
                  </a:lnTo>
                  <a:lnTo>
                    <a:pt x="56769" y="743267"/>
                  </a:lnTo>
                  <a:lnTo>
                    <a:pt x="55435" y="743267"/>
                  </a:lnTo>
                  <a:lnTo>
                    <a:pt x="56045" y="741997"/>
                  </a:lnTo>
                  <a:lnTo>
                    <a:pt x="57327" y="741997"/>
                  </a:lnTo>
                  <a:lnTo>
                    <a:pt x="57327" y="741273"/>
                  </a:lnTo>
                  <a:lnTo>
                    <a:pt x="56908" y="740727"/>
                  </a:lnTo>
                  <a:lnTo>
                    <a:pt x="56045" y="739457"/>
                  </a:lnTo>
                  <a:lnTo>
                    <a:pt x="54483" y="738187"/>
                  </a:lnTo>
                  <a:lnTo>
                    <a:pt x="54102" y="736917"/>
                  </a:lnTo>
                  <a:lnTo>
                    <a:pt x="54851" y="736917"/>
                  </a:lnTo>
                  <a:lnTo>
                    <a:pt x="56261" y="735647"/>
                  </a:lnTo>
                  <a:lnTo>
                    <a:pt x="58267" y="734377"/>
                  </a:lnTo>
                  <a:lnTo>
                    <a:pt x="58013" y="734377"/>
                  </a:lnTo>
                  <a:lnTo>
                    <a:pt x="57988" y="733107"/>
                  </a:lnTo>
                  <a:lnTo>
                    <a:pt x="58216" y="733107"/>
                  </a:lnTo>
                  <a:lnTo>
                    <a:pt x="58674" y="731837"/>
                  </a:lnTo>
                  <a:lnTo>
                    <a:pt x="59004" y="731837"/>
                  </a:lnTo>
                  <a:lnTo>
                    <a:pt x="59563" y="730567"/>
                  </a:lnTo>
                  <a:lnTo>
                    <a:pt x="59016" y="730567"/>
                  </a:lnTo>
                  <a:lnTo>
                    <a:pt x="57378" y="729297"/>
                  </a:lnTo>
                  <a:lnTo>
                    <a:pt x="57962" y="728027"/>
                  </a:lnTo>
                  <a:lnTo>
                    <a:pt x="57467" y="728027"/>
                  </a:lnTo>
                  <a:lnTo>
                    <a:pt x="56603" y="728548"/>
                  </a:lnTo>
                  <a:lnTo>
                    <a:pt x="56603" y="730567"/>
                  </a:lnTo>
                  <a:lnTo>
                    <a:pt x="55664" y="731837"/>
                  </a:lnTo>
                  <a:lnTo>
                    <a:pt x="55562" y="730567"/>
                  </a:lnTo>
                  <a:lnTo>
                    <a:pt x="56603" y="730567"/>
                  </a:lnTo>
                  <a:lnTo>
                    <a:pt x="56603" y="728548"/>
                  </a:lnTo>
                  <a:lnTo>
                    <a:pt x="55333" y="729297"/>
                  </a:lnTo>
                  <a:lnTo>
                    <a:pt x="55905" y="726757"/>
                  </a:lnTo>
                  <a:lnTo>
                    <a:pt x="55943" y="725487"/>
                  </a:lnTo>
                  <a:lnTo>
                    <a:pt x="54444" y="725487"/>
                  </a:lnTo>
                  <a:lnTo>
                    <a:pt x="52920" y="724217"/>
                  </a:lnTo>
                  <a:lnTo>
                    <a:pt x="52895" y="722947"/>
                  </a:lnTo>
                  <a:lnTo>
                    <a:pt x="56248" y="722947"/>
                  </a:lnTo>
                  <a:lnTo>
                    <a:pt x="56299" y="721677"/>
                  </a:lnTo>
                  <a:lnTo>
                    <a:pt x="55816" y="721677"/>
                  </a:lnTo>
                  <a:lnTo>
                    <a:pt x="55473" y="720407"/>
                  </a:lnTo>
                  <a:lnTo>
                    <a:pt x="55308" y="720407"/>
                  </a:lnTo>
                  <a:lnTo>
                    <a:pt x="55346" y="717867"/>
                  </a:lnTo>
                  <a:lnTo>
                    <a:pt x="54076" y="715327"/>
                  </a:lnTo>
                  <a:lnTo>
                    <a:pt x="51701" y="715327"/>
                  </a:lnTo>
                  <a:lnTo>
                    <a:pt x="52489" y="714057"/>
                  </a:lnTo>
                  <a:lnTo>
                    <a:pt x="52285" y="714057"/>
                  </a:lnTo>
                  <a:lnTo>
                    <a:pt x="51727" y="712787"/>
                  </a:lnTo>
                  <a:lnTo>
                    <a:pt x="49784" y="711517"/>
                  </a:lnTo>
                  <a:lnTo>
                    <a:pt x="49466" y="711517"/>
                  </a:lnTo>
                  <a:lnTo>
                    <a:pt x="49847" y="710247"/>
                  </a:lnTo>
                  <a:lnTo>
                    <a:pt x="48717" y="710247"/>
                  </a:lnTo>
                  <a:lnTo>
                    <a:pt x="48869" y="708977"/>
                  </a:lnTo>
                  <a:lnTo>
                    <a:pt x="48704" y="707707"/>
                  </a:lnTo>
                  <a:lnTo>
                    <a:pt x="48272" y="707707"/>
                  </a:lnTo>
                  <a:lnTo>
                    <a:pt x="48209" y="706437"/>
                  </a:lnTo>
                  <a:lnTo>
                    <a:pt x="48488" y="705167"/>
                  </a:lnTo>
                  <a:lnTo>
                    <a:pt x="48691" y="703897"/>
                  </a:lnTo>
                  <a:lnTo>
                    <a:pt x="48653" y="702627"/>
                  </a:lnTo>
                  <a:lnTo>
                    <a:pt x="47345" y="702627"/>
                  </a:lnTo>
                  <a:lnTo>
                    <a:pt x="47409" y="701357"/>
                  </a:lnTo>
                  <a:lnTo>
                    <a:pt x="47155" y="701357"/>
                  </a:lnTo>
                  <a:lnTo>
                    <a:pt x="47193" y="700087"/>
                  </a:lnTo>
                  <a:lnTo>
                    <a:pt x="46113" y="698817"/>
                  </a:lnTo>
                  <a:lnTo>
                    <a:pt x="43942" y="697547"/>
                  </a:lnTo>
                  <a:lnTo>
                    <a:pt x="44373" y="696277"/>
                  </a:lnTo>
                  <a:lnTo>
                    <a:pt x="43992" y="695007"/>
                  </a:lnTo>
                  <a:lnTo>
                    <a:pt x="42646" y="695007"/>
                  </a:lnTo>
                  <a:lnTo>
                    <a:pt x="41986" y="693737"/>
                  </a:lnTo>
                  <a:lnTo>
                    <a:pt x="44043" y="693737"/>
                  </a:lnTo>
                  <a:lnTo>
                    <a:pt x="43218" y="692467"/>
                  </a:lnTo>
                  <a:lnTo>
                    <a:pt x="42583" y="691197"/>
                  </a:lnTo>
                  <a:lnTo>
                    <a:pt x="42151" y="689927"/>
                  </a:lnTo>
                  <a:lnTo>
                    <a:pt x="41617" y="688657"/>
                  </a:lnTo>
                  <a:lnTo>
                    <a:pt x="40500" y="687387"/>
                  </a:lnTo>
                  <a:lnTo>
                    <a:pt x="40347" y="686117"/>
                  </a:lnTo>
                  <a:lnTo>
                    <a:pt x="48945" y="686117"/>
                  </a:lnTo>
                  <a:lnTo>
                    <a:pt x="49961" y="687387"/>
                  </a:lnTo>
                  <a:lnTo>
                    <a:pt x="50685" y="688657"/>
                  </a:lnTo>
                  <a:lnTo>
                    <a:pt x="51879" y="687387"/>
                  </a:lnTo>
                  <a:lnTo>
                    <a:pt x="53263" y="687387"/>
                  </a:lnTo>
                  <a:lnTo>
                    <a:pt x="53428" y="688657"/>
                  </a:lnTo>
                  <a:lnTo>
                    <a:pt x="57962" y="688657"/>
                  </a:lnTo>
                  <a:lnTo>
                    <a:pt x="59283" y="687387"/>
                  </a:lnTo>
                  <a:lnTo>
                    <a:pt x="59334" y="689927"/>
                  </a:lnTo>
                  <a:lnTo>
                    <a:pt x="60210" y="689927"/>
                  </a:lnTo>
                  <a:lnTo>
                    <a:pt x="61899" y="691197"/>
                  </a:lnTo>
                  <a:lnTo>
                    <a:pt x="63080" y="689927"/>
                  </a:lnTo>
                  <a:lnTo>
                    <a:pt x="64033" y="691197"/>
                  </a:lnTo>
                  <a:lnTo>
                    <a:pt x="64757" y="691197"/>
                  </a:lnTo>
                  <a:lnTo>
                    <a:pt x="67589" y="689927"/>
                  </a:lnTo>
                  <a:lnTo>
                    <a:pt x="68808" y="689927"/>
                  </a:lnTo>
                  <a:lnTo>
                    <a:pt x="69265" y="691197"/>
                  </a:lnTo>
                  <a:lnTo>
                    <a:pt x="68999" y="692467"/>
                  </a:lnTo>
                  <a:lnTo>
                    <a:pt x="68694" y="693737"/>
                  </a:lnTo>
                  <a:lnTo>
                    <a:pt x="69075" y="695007"/>
                  </a:lnTo>
                  <a:lnTo>
                    <a:pt x="70218" y="695007"/>
                  </a:lnTo>
                  <a:lnTo>
                    <a:pt x="70307" y="692467"/>
                  </a:lnTo>
                  <a:lnTo>
                    <a:pt x="70751" y="691197"/>
                  </a:lnTo>
                  <a:lnTo>
                    <a:pt x="71272" y="692467"/>
                  </a:lnTo>
                  <a:lnTo>
                    <a:pt x="72821" y="693737"/>
                  </a:lnTo>
                  <a:lnTo>
                    <a:pt x="75387" y="695007"/>
                  </a:lnTo>
                  <a:lnTo>
                    <a:pt x="75971" y="692467"/>
                  </a:lnTo>
                  <a:lnTo>
                    <a:pt x="77622" y="692467"/>
                  </a:lnTo>
                  <a:lnTo>
                    <a:pt x="77876" y="693737"/>
                  </a:lnTo>
                  <a:lnTo>
                    <a:pt x="78016" y="693737"/>
                  </a:lnTo>
                  <a:lnTo>
                    <a:pt x="79082" y="695007"/>
                  </a:lnTo>
                  <a:lnTo>
                    <a:pt x="80060" y="696277"/>
                  </a:lnTo>
                  <a:lnTo>
                    <a:pt x="81407" y="696277"/>
                  </a:lnTo>
                  <a:lnTo>
                    <a:pt x="82334" y="695007"/>
                  </a:lnTo>
                  <a:lnTo>
                    <a:pt x="82918" y="695007"/>
                  </a:lnTo>
                  <a:lnTo>
                    <a:pt x="83273" y="696277"/>
                  </a:lnTo>
                  <a:lnTo>
                    <a:pt x="88976" y="696277"/>
                  </a:lnTo>
                  <a:lnTo>
                    <a:pt x="90055" y="697547"/>
                  </a:lnTo>
                  <a:lnTo>
                    <a:pt x="91681" y="697547"/>
                  </a:lnTo>
                  <a:lnTo>
                    <a:pt x="92938" y="696277"/>
                  </a:lnTo>
                  <a:lnTo>
                    <a:pt x="93941" y="696277"/>
                  </a:lnTo>
                  <a:lnTo>
                    <a:pt x="94869" y="697547"/>
                  </a:lnTo>
                  <a:lnTo>
                    <a:pt x="99301" y="697547"/>
                  </a:lnTo>
                  <a:lnTo>
                    <a:pt x="100253" y="698817"/>
                  </a:lnTo>
                  <a:lnTo>
                    <a:pt x="101968" y="698817"/>
                  </a:lnTo>
                  <a:lnTo>
                    <a:pt x="102222" y="700087"/>
                  </a:lnTo>
                  <a:lnTo>
                    <a:pt x="102616" y="701357"/>
                  </a:lnTo>
                  <a:lnTo>
                    <a:pt x="103327" y="701357"/>
                  </a:lnTo>
                  <a:lnTo>
                    <a:pt x="103949" y="700087"/>
                  </a:lnTo>
                  <a:lnTo>
                    <a:pt x="104495" y="700087"/>
                  </a:lnTo>
                  <a:lnTo>
                    <a:pt x="105397" y="698817"/>
                  </a:lnTo>
                  <a:lnTo>
                    <a:pt x="107937" y="698817"/>
                  </a:lnTo>
                  <a:lnTo>
                    <a:pt x="111188" y="700087"/>
                  </a:lnTo>
                  <a:lnTo>
                    <a:pt x="112395" y="700087"/>
                  </a:lnTo>
                  <a:lnTo>
                    <a:pt x="113499" y="701357"/>
                  </a:lnTo>
                  <a:lnTo>
                    <a:pt x="114490" y="700087"/>
                  </a:lnTo>
                  <a:lnTo>
                    <a:pt x="115366" y="700087"/>
                  </a:lnTo>
                  <a:lnTo>
                    <a:pt x="116116" y="701357"/>
                  </a:lnTo>
                  <a:lnTo>
                    <a:pt x="117576" y="701357"/>
                  </a:lnTo>
                  <a:lnTo>
                    <a:pt x="117906" y="702627"/>
                  </a:lnTo>
                  <a:lnTo>
                    <a:pt x="119265" y="702627"/>
                  </a:lnTo>
                  <a:lnTo>
                    <a:pt x="120446" y="701357"/>
                  </a:lnTo>
                  <a:lnTo>
                    <a:pt x="121488" y="700087"/>
                  </a:lnTo>
                  <a:lnTo>
                    <a:pt x="122262" y="700087"/>
                  </a:lnTo>
                  <a:lnTo>
                    <a:pt x="123101" y="698817"/>
                  </a:lnTo>
                  <a:lnTo>
                    <a:pt x="124066" y="698817"/>
                  </a:lnTo>
                  <a:lnTo>
                    <a:pt x="123990" y="696277"/>
                  </a:lnTo>
                  <a:lnTo>
                    <a:pt x="126669" y="696277"/>
                  </a:lnTo>
                  <a:lnTo>
                    <a:pt x="127190" y="695007"/>
                  </a:lnTo>
                  <a:lnTo>
                    <a:pt x="127685" y="692467"/>
                  </a:lnTo>
                  <a:close/>
                </a:path>
                <a:path w="897890" h="748665">
                  <a:moveTo>
                    <a:pt x="197942" y="601789"/>
                  </a:moveTo>
                  <a:lnTo>
                    <a:pt x="197205" y="599249"/>
                  </a:lnTo>
                  <a:lnTo>
                    <a:pt x="196202" y="599249"/>
                  </a:lnTo>
                  <a:lnTo>
                    <a:pt x="194995" y="597979"/>
                  </a:lnTo>
                  <a:lnTo>
                    <a:pt x="194056" y="596709"/>
                  </a:lnTo>
                  <a:lnTo>
                    <a:pt x="194246" y="594169"/>
                  </a:lnTo>
                  <a:lnTo>
                    <a:pt x="195592" y="591629"/>
                  </a:lnTo>
                  <a:lnTo>
                    <a:pt x="195453" y="590359"/>
                  </a:lnTo>
                  <a:lnTo>
                    <a:pt x="194995" y="589089"/>
                  </a:lnTo>
                  <a:lnTo>
                    <a:pt x="193560" y="589089"/>
                  </a:lnTo>
                  <a:lnTo>
                    <a:pt x="192938" y="587819"/>
                  </a:lnTo>
                  <a:lnTo>
                    <a:pt x="192366" y="587819"/>
                  </a:lnTo>
                  <a:lnTo>
                    <a:pt x="192138" y="586549"/>
                  </a:lnTo>
                  <a:lnTo>
                    <a:pt x="191947" y="585279"/>
                  </a:lnTo>
                  <a:lnTo>
                    <a:pt x="191477" y="585279"/>
                  </a:lnTo>
                  <a:lnTo>
                    <a:pt x="189699" y="582739"/>
                  </a:lnTo>
                  <a:lnTo>
                    <a:pt x="190258" y="581469"/>
                  </a:lnTo>
                  <a:lnTo>
                    <a:pt x="191731" y="581469"/>
                  </a:lnTo>
                  <a:lnTo>
                    <a:pt x="191947" y="580199"/>
                  </a:lnTo>
                  <a:lnTo>
                    <a:pt x="191782" y="580199"/>
                  </a:lnTo>
                  <a:lnTo>
                    <a:pt x="190690" y="578929"/>
                  </a:lnTo>
                  <a:lnTo>
                    <a:pt x="189776" y="580199"/>
                  </a:lnTo>
                  <a:lnTo>
                    <a:pt x="187248" y="580199"/>
                  </a:lnTo>
                  <a:lnTo>
                    <a:pt x="188239" y="578929"/>
                  </a:lnTo>
                  <a:lnTo>
                    <a:pt x="189763" y="577659"/>
                  </a:lnTo>
                  <a:lnTo>
                    <a:pt x="190106" y="576389"/>
                  </a:lnTo>
                  <a:lnTo>
                    <a:pt x="186512" y="576389"/>
                  </a:lnTo>
                  <a:lnTo>
                    <a:pt x="185839" y="575119"/>
                  </a:lnTo>
                  <a:lnTo>
                    <a:pt x="186893" y="575119"/>
                  </a:lnTo>
                  <a:lnTo>
                    <a:pt x="187007" y="573849"/>
                  </a:lnTo>
                  <a:lnTo>
                    <a:pt x="185851" y="573849"/>
                  </a:lnTo>
                  <a:lnTo>
                    <a:pt x="184607" y="572579"/>
                  </a:lnTo>
                  <a:lnTo>
                    <a:pt x="183692" y="572579"/>
                  </a:lnTo>
                  <a:lnTo>
                    <a:pt x="183057" y="571309"/>
                  </a:lnTo>
                  <a:lnTo>
                    <a:pt x="180619" y="571309"/>
                  </a:lnTo>
                  <a:lnTo>
                    <a:pt x="179806" y="570039"/>
                  </a:lnTo>
                  <a:lnTo>
                    <a:pt x="179158" y="570039"/>
                  </a:lnTo>
                  <a:lnTo>
                    <a:pt x="179158" y="600519"/>
                  </a:lnTo>
                  <a:lnTo>
                    <a:pt x="178650" y="600519"/>
                  </a:lnTo>
                  <a:lnTo>
                    <a:pt x="178231" y="601789"/>
                  </a:lnTo>
                  <a:lnTo>
                    <a:pt x="177571" y="603059"/>
                  </a:lnTo>
                  <a:lnTo>
                    <a:pt x="172732" y="605599"/>
                  </a:lnTo>
                  <a:lnTo>
                    <a:pt x="172631" y="606869"/>
                  </a:lnTo>
                  <a:lnTo>
                    <a:pt x="171183" y="606869"/>
                  </a:lnTo>
                  <a:lnTo>
                    <a:pt x="171005" y="608139"/>
                  </a:lnTo>
                  <a:lnTo>
                    <a:pt x="168160" y="608139"/>
                  </a:lnTo>
                  <a:lnTo>
                    <a:pt x="167551" y="609409"/>
                  </a:lnTo>
                  <a:lnTo>
                    <a:pt x="167259" y="609409"/>
                  </a:lnTo>
                  <a:lnTo>
                    <a:pt x="166027" y="610679"/>
                  </a:lnTo>
                  <a:lnTo>
                    <a:pt x="164503" y="610679"/>
                  </a:lnTo>
                  <a:lnTo>
                    <a:pt x="163436" y="611949"/>
                  </a:lnTo>
                  <a:lnTo>
                    <a:pt x="162801" y="613219"/>
                  </a:lnTo>
                  <a:lnTo>
                    <a:pt x="160045" y="613219"/>
                  </a:lnTo>
                  <a:lnTo>
                    <a:pt x="159562" y="614489"/>
                  </a:lnTo>
                  <a:lnTo>
                    <a:pt x="158305" y="614489"/>
                  </a:lnTo>
                  <a:lnTo>
                    <a:pt x="157581" y="615759"/>
                  </a:lnTo>
                  <a:lnTo>
                    <a:pt x="156044" y="617029"/>
                  </a:lnTo>
                  <a:lnTo>
                    <a:pt x="153695" y="618299"/>
                  </a:lnTo>
                  <a:lnTo>
                    <a:pt x="153060" y="618299"/>
                  </a:lnTo>
                  <a:lnTo>
                    <a:pt x="151574" y="620839"/>
                  </a:lnTo>
                  <a:lnTo>
                    <a:pt x="149910" y="620839"/>
                  </a:lnTo>
                  <a:lnTo>
                    <a:pt x="150304" y="618299"/>
                  </a:lnTo>
                  <a:lnTo>
                    <a:pt x="148780" y="618299"/>
                  </a:lnTo>
                  <a:lnTo>
                    <a:pt x="149656" y="617029"/>
                  </a:lnTo>
                  <a:lnTo>
                    <a:pt x="150317" y="615759"/>
                  </a:lnTo>
                  <a:lnTo>
                    <a:pt x="149631" y="614489"/>
                  </a:lnTo>
                  <a:lnTo>
                    <a:pt x="148602" y="614489"/>
                  </a:lnTo>
                  <a:lnTo>
                    <a:pt x="147256" y="615759"/>
                  </a:lnTo>
                  <a:lnTo>
                    <a:pt x="146735" y="615759"/>
                  </a:lnTo>
                  <a:lnTo>
                    <a:pt x="146634" y="614489"/>
                  </a:lnTo>
                  <a:lnTo>
                    <a:pt x="146951" y="613219"/>
                  </a:lnTo>
                  <a:lnTo>
                    <a:pt x="147320" y="613219"/>
                  </a:lnTo>
                  <a:lnTo>
                    <a:pt x="147866" y="611949"/>
                  </a:lnTo>
                  <a:lnTo>
                    <a:pt x="148120" y="611949"/>
                  </a:lnTo>
                  <a:lnTo>
                    <a:pt x="148336" y="610679"/>
                  </a:lnTo>
                  <a:lnTo>
                    <a:pt x="145872" y="610679"/>
                  </a:lnTo>
                  <a:lnTo>
                    <a:pt x="145796" y="609409"/>
                  </a:lnTo>
                  <a:lnTo>
                    <a:pt x="145275" y="608139"/>
                  </a:lnTo>
                  <a:lnTo>
                    <a:pt x="143802" y="608139"/>
                  </a:lnTo>
                  <a:lnTo>
                    <a:pt x="143675" y="606869"/>
                  </a:lnTo>
                  <a:lnTo>
                    <a:pt x="143052" y="606869"/>
                  </a:lnTo>
                  <a:lnTo>
                    <a:pt x="141935" y="605599"/>
                  </a:lnTo>
                  <a:lnTo>
                    <a:pt x="140563" y="604329"/>
                  </a:lnTo>
                  <a:lnTo>
                    <a:pt x="139509" y="603059"/>
                  </a:lnTo>
                  <a:lnTo>
                    <a:pt x="139738" y="603059"/>
                  </a:lnTo>
                  <a:lnTo>
                    <a:pt x="139865" y="601789"/>
                  </a:lnTo>
                  <a:lnTo>
                    <a:pt x="139915" y="600519"/>
                  </a:lnTo>
                  <a:lnTo>
                    <a:pt x="139636" y="597979"/>
                  </a:lnTo>
                  <a:lnTo>
                    <a:pt x="139471" y="596709"/>
                  </a:lnTo>
                  <a:lnTo>
                    <a:pt x="139192" y="596709"/>
                  </a:lnTo>
                  <a:lnTo>
                    <a:pt x="139496" y="594169"/>
                  </a:lnTo>
                  <a:lnTo>
                    <a:pt x="139319" y="592899"/>
                  </a:lnTo>
                  <a:lnTo>
                    <a:pt x="139509" y="591629"/>
                  </a:lnTo>
                  <a:lnTo>
                    <a:pt x="140030" y="591629"/>
                  </a:lnTo>
                  <a:lnTo>
                    <a:pt x="139166" y="589089"/>
                  </a:lnTo>
                  <a:lnTo>
                    <a:pt x="138087" y="587819"/>
                  </a:lnTo>
                  <a:lnTo>
                    <a:pt x="137502" y="586549"/>
                  </a:lnTo>
                  <a:lnTo>
                    <a:pt x="136677" y="585279"/>
                  </a:lnTo>
                  <a:lnTo>
                    <a:pt x="135572" y="584009"/>
                  </a:lnTo>
                  <a:lnTo>
                    <a:pt x="136601" y="581469"/>
                  </a:lnTo>
                  <a:lnTo>
                    <a:pt x="140144" y="581469"/>
                  </a:lnTo>
                  <a:lnTo>
                    <a:pt x="144043" y="580199"/>
                  </a:lnTo>
                  <a:lnTo>
                    <a:pt x="155816" y="580199"/>
                  </a:lnTo>
                  <a:lnTo>
                    <a:pt x="157619" y="581469"/>
                  </a:lnTo>
                  <a:lnTo>
                    <a:pt x="158902" y="581469"/>
                  </a:lnTo>
                  <a:lnTo>
                    <a:pt x="159664" y="582739"/>
                  </a:lnTo>
                  <a:lnTo>
                    <a:pt x="160693" y="582739"/>
                  </a:lnTo>
                  <a:lnTo>
                    <a:pt x="161531" y="581469"/>
                  </a:lnTo>
                  <a:lnTo>
                    <a:pt x="165912" y="582739"/>
                  </a:lnTo>
                  <a:lnTo>
                    <a:pt x="170218" y="585279"/>
                  </a:lnTo>
                  <a:lnTo>
                    <a:pt x="173520" y="586549"/>
                  </a:lnTo>
                  <a:lnTo>
                    <a:pt x="176149" y="587819"/>
                  </a:lnTo>
                  <a:lnTo>
                    <a:pt x="178181" y="590359"/>
                  </a:lnTo>
                  <a:lnTo>
                    <a:pt x="177977" y="591629"/>
                  </a:lnTo>
                  <a:lnTo>
                    <a:pt x="178079" y="592899"/>
                  </a:lnTo>
                  <a:lnTo>
                    <a:pt x="178473" y="592899"/>
                  </a:lnTo>
                  <a:lnTo>
                    <a:pt x="178790" y="594169"/>
                  </a:lnTo>
                  <a:lnTo>
                    <a:pt x="178295" y="596709"/>
                  </a:lnTo>
                  <a:lnTo>
                    <a:pt x="177977" y="597979"/>
                  </a:lnTo>
                  <a:lnTo>
                    <a:pt x="177838" y="599249"/>
                  </a:lnTo>
                  <a:lnTo>
                    <a:pt x="178879" y="599249"/>
                  </a:lnTo>
                  <a:lnTo>
                    <a:pt x="179158" y="600519"/>
                  </a:lnTo>
                  <a:lnTo>
                    <a:pt x="179158" y="570039"/>
                  </a:lnTo>
                  <a:lnTo>
                    <a:pt x="179006" y="570039"/>
                  </a:lnTo>
                  <a:lnTo>
                    <a:pt x="178257" y="571309"/>
                  </a:lnTo>
                  <a:lnTo>
                    <a:pt x="177761" y="570039"/>
                  </a:lnTo>
                  <a:lnTo>
                    <a:pt x="176733" y="568769"/>
                  </a:lnTo>
                  <a:lnTo>
                    <a:pt x="175158" y="567499"/>
                  </a:lnTo>
                  <a:lnTo>
                    <a:pt x="174955" y="567499"/>
                  </a:lnTo>
                  <a:lnTo>
                    <a:pt x="174371" y="566229"/>
                  </a:lnTo>
                  <a:lnTo>
                    <a:pt x="173431" y="567499"/>
                  </a:lnTo>
                  <a:lnTo>
                    <a:pt x="170649" y="567499"/>
                  </a:lnTo>
                  <a:lnTo>
                    <a:pt x="170548" y="566229"/>
                  </a:lnTo>
                  <a:lnTo>
                    <a:pt x="169913" y="566229"/>
                  </a:lnTo>
                  <a:lnTo>
                    <a:pt x="169456" y="564959"/>
                  </a:lnTo>
                  <a:lnTo>
                    <a:pt x="168275" y="563689"/>
                  </a:lnTo>
                  <a:lnTo>
                    <a:pt x="166776" y="562419"/>
                  </a:lnTo>
                  <a:lnTo>
                    <a:pt x="165265" y="562419"/>
                  </a:lnTo>
                  <a:lnTo>
                    <a:pt x="164807" y="563689"/>
                  </a:lnTo>
                  <a:lnTo>
                    <a:pt x="164426" y="564959"/>
                  </a:lnTo>
                  <a:lnTo>
                    <a:pt x="163614" y="563689"/>
                  </a:lnTo>
                  <a:lnTo>
                    <a:pt x="162953" y="563689"/>
                  </a:lnTo>
                  <a:lnTo>
                    <a:pt x="162369" y="562419"/>
                  </a:lnTo>
                  <a:lnTo>
                    <a:pt x="160248" y="562419"/>
                  </a:lnTo>
                  <a:lnTo>
                    <a:pt x="159588" y="561149"/>
                  </a:lnTo>
                  <a:lnTo>
                    <a:pt x="159092" y="561149"/>
                  </a:lnTo>
                  <a:lnTo>
                    <a:pt x="158369" y="559879"/>
                  </a:lnTo>
                  <a:lnTo>
                    <a:pt x="157619" y="561149"/>
                  </a:lnTo>
                  <a:lnTo>
                    <a:pt x="151841" y="561149"/>
                  </a:lnTo>
                  <a:lnTo>
                    <a:pt x="149809" y="559879"/>
                  </a:lnTo>
                  <a:lnTo>
                    <a:pt x="148043" y="558609"/>
                  </a:lnTo>
                  <a:lnTo>
                    <a:pt x="146558" y="559879"/>
                  </a:lnTo>
                  <a:lnTo>
                    <a:pt x="145656" y="558609"/>
                  </a:lnTo>
                  <a:lnTo>
                    <a:pt x="144830" y="557339"/>
                  </a:lnTo>
                  <a:lnTo>
                    <a:pt x="144233" y="556069"/>
                  </a:lnTo>
                  <a:lnTo>
                    <a:pt x="142036" y="556069"/>
                  </a:lnTo>
                  <a:lnTo>
                    <a:pt x="141986" y="557339"/>
                  </a:lnTo>
                  <a:lnTo>
                    <a:pt x="141846" y="558609"/>
                  </a:lnTo>
                  <a:lnTo>
                    <a:pt x="131584" y="558609"/>
                  </a:lnTo>
                  <a:lnTo>
                    <a:pt x="131165" y="559879"/>
                  </a:lnTo>
                  <a:lnTo>
                    <a:pt x="130797" y="559879"/>
                  </a:lnTo>
                  <a:lnTo>
                    <a:pt x="130441" y="561149"/>
                  </a:lnTo>
                  <a:lnTo>
                    <a:pt x="129730" y="561149"/>
                  </a:lnTo>
                  <a:lnTo>
                    <a:pt x="129019" y="559879"/>
                  </a:lnTo>
                  <a:lnTo>
                    <a:pt x="122821" y="559879"/>
                  </a:lnTo>
                  <a:lnTo>
                    <a:pt x="116382" y="563689"/>
                  </a:lnTo>
                  <a:lnTo>
                    <a:pt x="113334" y="567499"/>
                  </a:lnTo>
                  <a:lnTo>
                    <a:pt x="111226" y="572579"/>
                  </a:lnTo>
                  <a:lnTo>
                    <a:pt x="111594" y="575119"/>
                  </a:lnTo>
                  <a:lnTo>
                    <a:pt x="112128" y="576389"/>
                  </a:lnTo>
                  <a:lnTo>
                    <a:pt x="112864" y="577659"/>
                  </a:lnTo>
                  <a:lnTo>
                    <a:pt x="113322" y="576389"/>
                  </a:lnTo>
                  <a:lnTo>
                    <a:pt x="114350" y="576389"/>
                  </a:lnTo>
                  <a:lnTo>
                    <a:pt x="114693" y="577659"/>
                  </a:lnTo>
                  <a:lnTo>
                    <a:pt x="114376" y="578929"/>
                  </a:lnTo>
                  <a:lnTo>
                    <a:pt x="113766" y="580199"/>
                  </a:lnTo>
                  <a:lnTo>
                    <a:pt x="113245" y="581469"/>
                  </a:lnTo>
                  <a:lnTo>
                    <a:pt x="113728" y="585279"/>
                  </a:lnTo>
                  <a:lnTo>
                    <a:pt x="114071" y="587819"/>
                  </a:lnTo>
                  <a:lnTo>
                    <a:pt x="114401" y="589089"/>
                  </a:lnTo>
                  <a:lnTo>
                    <a:pt x="115760" y="589089"/>
                  </a:lnTo>
                  <a:lnTo>
                    <a:pt x="117411" y="587819"/>
                  </a:lnTo>
                  <a:lnTo>
                    <a:pt x="119214" y="587819"/>
                  </a:lnTo>
                  <a:lnTo>
                    <a:pt x="120243" y="589089"/>
                  </a:lnTo>
                  <a:lnTo>
                    <a:pt x="122936" y="596709"/>
                  </a:lnTo>
                  <a:lnTo>
                    <a:pt x="125755" y="605599"/>
                  </a:lnTo>
                  <a:lnTo>
                    <a:pt x="127787" y="610679"/>
                  </a:lnTo>
                  <a:lnTo>
                    <a:pt x="129857" y="615759"/>
                  </a:lnTo>
                  <a:lnTo>
                    <a:pt x="131965" y="620839"/>
                  </a:lnTo>
                  <a:lnTo>
                    <a:pt x="133121" y="624649"/>
                  </a:lnTo>
                  <a:lnTo>
                    <a:pt x="134721" y="628459"/>
                  </a:lnTo>
                  <a:lnTo>
                    <a:pt x="136753" y="632269"/>
                  </a:lnTo>
                  <a:lnTo>
                    <a:pt x="137617" y="636079"/>
                  </a:lnTo>
                  <a:lnTo>
                    <a:pt x="138734" y="639889"/>
                  </a:lnTo>
                  <a:lnTo>
                    <a:pt x="140106" y="642429"/>
                  </a:lnTo>
                  <a:lnTo>
                    <a:pt x="144068" y="653859"/>
                  </a:lnTo>
                  <a:lnTo>
                    <a:pt x="145605" y="657669"/>
                  </a:lnTo>
                  <a:lnTo>
                    <a:pt x="146215" y="660209"/>
                  </a:lnTo>
                  <a:lnTo>
                    <a:pt x="146875" y="661479"/>
                  </a:lnTo>
                  <a:lnTo>
                    <a:pt x="147574" y="662749"/>
                  </a:lnTo>
                  <a:lnTo>
                    <a:pt x="149174" y="667829"/>
                  </a:lnTo>
                  <a:lnTo>
                    <a:pt x="151231" y="674179"/>
                  </a:lnTo>
                  <a:lnTo>
                    <a:pt x="152882" y="677989"/>
                  </a:lnTo>
                  <a:lnTo>
                    <a:pt x="154063" y="681799"/>
                  </a:lnTo>
                  <a:lnTo>
                    <a:pt x="154774" y="685609"/>
                  </a:lnTo>
                  <a:lnTo>
                    <a:pt x="155625" y="686879"/>
                  </a:lnTo>
                  <a:lnTo>
                    <a:pt x="156019" y="689419"/>
                  </a:lnTo>
                  <a:lnTo>
                    <a:pt x="156552" y="691959"/>
                  </a:lnTo>
                  <a:lnTo>
                    <a:pt x="157111" y="693229"/>
                  </a:lnTo>
                  <a:lnTo>
                    <a:pt x="157721" y="693229"/>
                  </a:lnTo>
                  <a:lnTo>
                    <a:pt x="157645" y="694499"/>
                  </a:lnTo>
                  <a:lnTo>
                    <a:pt x="158178" y="695769"/>
                  </a:lnTo>
                  <a:lnTo>
                    <a:pt x="159296" y="697039"/>
                  </a:lnTo>
                  <a:lnTo>
                    <a:pt x="159016" y="698309"/>
                  </a:lnTo>
                  <a:lnTo>
                    <a:pt x="159067" y="699579"/>
                  </a:lnTo>
                  <a:lnTo>
                    <a:pt x="162445" y="699579"/>
                  </a:lnTo>
                  <a:lnTo>
                    <a:pt x="162953" y="700849"/>
                  </a:lnTo>
                  <a:lnTo>
                    <a:pt x="167474" y="700849"/>
                  </a:lnTo>
                  <a:lnTo>
                    <a:pt x="167487" y="699579"/>
                  </a:lnTo>
                  <a:lnTo>
                    <a:pt x="167944" y="699579"/>
                  </a:lnTo>
                  <a:lnTo>
                    <a:pt x="168859" y="698309"/>
                  </a:lnTo>
                  <a:lnTo>
                    <a:pt x="170421" y="698309"/>
                  </a:lnTo>
                  <a:lnTo>
                    <a:pt x="170649" y="697039"/>
                  </a:lnTo>
                  <a:lnTo>
                    <a:pt x="168884" y="695769"/>
                  </a:lnTo>
                  <a:lnTo>
                    <a:pt x="168097" y="694499"/>
                  </a:lnTo>
                  <a:lnTo>
                    <a:pt x="168262" y="693229"/>
                  </a:lnTo>
                  <a:lnTo>
                    <a:pt x="170180" y="694499"/>
                  </a:lnTo>
                  <a:lnTo>
                    <a:pt x="173024" y="694499"/>
                  </a:lnTo>
                  <a:lnTo>
                    <a:pt x="173062" y="695769"/>
                  </a:lnTo>
                  <a:lnTo>
                    <a:pt x="174942" y="694499"/>
                  </a:lnTo>
                  <a:lnTo>
                    <a:pt x="175615" y="693229"/>
                  </a:lnTo>
                  <a:lnTo>
                    <a:pt x="175145" y="691959"/>
                  </a:lnTo>
                  <a:lnTo>
                    <a:pt x="176885" y="691959"/>
                  </a:lnTo>
                  <a:lnTo>
                    <a:pt x="175895" y="690689"/>
                  </a:lnTo>
                  <a:lnTo>
                    <a:pt x="175183" y="689419"/>
                  </a:lnTo>
                  <a:lnTo>
                    <a:pt x="172148" y="689419"/>
                  </a:lnTo>
                  <a:lnTo>
                    <a:pt x="172796" y="688149"/>
                  </a:lnTo>
                  <a:lnTo>
                    <a:pt x="173215" y="686879"/>
                  </a:lnTo>
                  <a:lnTo>
                    <a:pt x="173736" y="686879"/>
                  </a:lnTo>
                  <a:lnTo>
                    <a:pt x="174358" y="685609"/>
                  </a:lnTo>
                  <a:lnTo>
                    <a:pt x="175374" y="685609"/>
                  </a:lnTo>
                  <a:lnTo>
                    <a:pt x="175628" y="684339"/>
                  </a:lnTo>
                  <a:lnTo>
                    <a:pt x="176022" y="684339"/>
                  </a:lnTo>
                  <a:lnTo>
                    <a:pt x="176085" y="683069"/>
                  </a:lnTo>
                  <a:lnTo>
                    <a:pt x="176415" y="683069"/>
                  </a:lnTo>
                  <a:lnTo>
                    <a:pt x="170357" y="681799"/>
                  </a:lnTo>
                  <a:lnTo>
                    <a:pt x="169799" y="680529"/>
                  </a:lnTo>
                  <a:lnTo>
                    <a:pt x="172262" y="677989"/>
                  </a:lnTo>
                  <a:lnTo>
                    <a:pt x="173494" y="676719"/>
                  </a:lnTo>
                  <a:lnTo>
                    <a:pt x="174713" y="675449"/>
                  </a:lnTo>
                  <a:lnTo>
                    <a:pt x="174650" y="674179"/>
                  </a:lnTo>
                  <a:lnTo>
                    <a:pt x="172758" y="674179"/>
                  </a:lnTo>
                  <a:lnTo>
                    <a:pt x="172173" y="675449"/>
                  </a:lnTo>
                  <a:lnTo>
                    <a:pt x="170726" y="675449"/>
                  </a:lnTo>
                  <a:lnTo>
                    <a:pt x="170726" y="676719"/>
                  </a:lnTo>
                  <a:lnTo>
                    <a:pt x="170446" y="677989"/>
                  </a:lnTo>
                  <a:lnTo>
                    <a:pt x="169672" y="677989"/>
                  </a:lnTo>
                  <a:lnTo>
                    <a:pt x="170726" y="676719"/>
                  </a:lnTo>
                  <a:lnTo>
                    <a:pt x="170726" y="675449"/>
                  </a:lnTo>
                  <a:lnTo>
                    <a:pt x="170649" y="674179"/>
                  </a:lnTo>
                  <a:lnTo>
                    <a:pt x="172504" y="672909"/>
                  </a:lnTo>
                  <a:lnTo>
                    <a:pt x="173609" y="671639"/>
                  </a:lnTo>
                  <a:lnTo>
                    <a:pt x="174002" y="670369"/>
                  </a:lnTo>
                  <a:lnTo>
                    <a:pt x="173367" y="669099"/>
                  </a:lnTo>
                  <a:lnTo>
                    <a:pt x="172732" y="667829"/>
                  </a:lnTo>
                  <a:lnTo>
                    <a:pt x="171411" y="667829"/>
                  </a:lnTo>
                  <a:lnTo>
                    <a:pt x="170776" y="667258"/>
                  </a:lnTo>
                  <a:lnTo>
                    <a:pt x="170776" y="669099"/>
                  </a:lnTo>
                  <a:lnTo>
                    <a:pt x="170573" y="670369"/>
                  </a:lnTo>
                  <a:lnTo>
                    <a:pt x="169710" y="671639"/>
                  </a:lnTo>
                  <a:lnTo>
                    <a:pt x="169164" y="671639"/>
                  </a:lnTo>
                  <a:lnTo>
                    <a:pt x="168211" y="670369"/>
                  </a:lnTo>
                  <a:lnTo>
                    <a:pt x="168897" y="670369"/>
                  </a:lnTo>
                  <a:lnTo>
                    <a:pt x="169468" y="669099"/>
                  </a:lnTo>
                  <a:lnTo>
                    <a:pt x="170776" y="669099"/>
                  </a:lnTo>
                  <a:lnTo>
                    <a:pt x="170776" y="667258"/>
                  </a:lnTo>
                  <a:lnTo>
                    <a:pt x="170027" y="666559"/>
                  </a:lnTo>
                  <a:lnTo>
                    <a:pt x="169849" y="665289"/>
                  </a:lnTo>
                  <a:lnTo>
                    <a:pt x="169519" y="665289"/>
                  </a:lnTo>
                  <a:lnTo>
                    <a:pt x="168986" y="664019"/>
                  </a:lnTo>
                  <a:lnTo>
                    <a:pt x="168744" y="661479"/>
                  </a:lnTo>
                  <a:lnTo>
                    <a:pt x="167754" y="660209"/>
                  </a:lnTo>
                  <a:lnTo>
                    <a:pt x="165265" y="660209"/>
                  </a:lnTo>
                  <a:lnTo>
                    <a:pt x="165265" y="672909"/>
                  </a:lnTo>
                  <a:lnTo>
                    <a:pt x="164388" y="672909"/>
                  </a:lnTo>
                  <a:lnTo>
                    <a:pt x="164198" y="671639"/>
                  </a:lnTo>
                  <a:lnTo>
                    <a:pt x="164719" y="671639"/>
                  </a:lnTo>
                  <a:lnTo>
                    <a:pt x="165265" y="672909"/>
                  </a:lnTo>
                  <a:lnTo>
                    <a:pt x="165265" y="660209"/>
                  </a:lnTo>
                  <a:lnTo>
                    <a:pt x="162572" y="660209"/>
                  </a:lnTo>
                  <a:lnTo>
                    <a:pt x="162953" y="658939"/>
                  </a:lnTo>
                  <a:lnTo>
                    <a:pt x="165150" y="658939"/>
                  </a:lnTo>
                  <a:lnTo>
                    <a:pt x="165823" y="657669"/>
                  </a:lnTo>
                  <a:lnTo>
                    <a:pt x="166624" y="657669"/>
                  </a:lnTo>
                  <a:lnTo>
                    <a:pt x="167271" y="656399"/>
                  </a:lnTo>
                  <a:lnTo>
                    <a:pt x="167792" y="656399"/>
                  </a:lnTo>
                  <a:lnTo>
                    <a:pt x="167881" y="655129"/>
                  </a:lnTo>
                  <a:lnTo>
                    <a:pt x="163309" y="655129"/>
                  </a:lnTo>
                  <a:lnTo>
                    <a:pt x="163347" y="653859"/>
                  </a:lnTo>
                  <a:lnTo>
                    <a:pt x="163499" y="652589"/>
                  </a:lnTo>
                  <a:lnTo>
                    <a:pt x="163817" y="651319"/>
                  </a:lnTo>
                  <a:lnTo>
                    <a:pt x="163791" y="650049"/>
                  </a:lnTo>
                  <a:lnTo>
                    <a:pt x="163436" y="650049"/>
                  </a:lnTo>
                  <a:lnTo>
                    <a:pt x="163741" y="648779"/>
                  </a:lnTo>
                  <a:lnTo>
                    <a:pt x="164515" y="648779"/>
                  </a:lnTo>
                  <a:lnTo>
                    <a:pt x="164617" y="647509"/>
                  </a:lnTo>
                  <a:lnTo>
                    <a:pt x="164490" y="647509"/>
                  </a:lnTo>
                  <a:lnTo>
                    <a:pt x="162775" y="648779"/>
                  </a:lnTo>
                  <a:lnTo>
                    <a:pt x="161036" y="648779"/>
                  </a:lnTo>
                  <a:lnTo>
                    <a:pt x="161163" y="647509"/>
                  </a:lnTo>
                  <a:lnTo>
                    <a:pt x="161709" y="647509"/>
                  </a:lnTo>
                  <a:lnTo>
                    <a:pt x="161848" y="646239"/>
                  </a:lnTo>
                  <a:lnTo>
                    <a:pt x="160439" y="646239"/>
                  </a:lnTo>
                  <a:lnTo>
                    <a:pt x="160807" y="644969"/>
                  </a:lnTo>
                  <a:lnTo>
                    <a:pt x="161175" y="644969"/>
                  </a:lnTo>
                  <a:lnTo>
                    <a:pt x="160401" y="644423"/>
                  </a:lnTo>
                  <a:lnTo>
                    <a:pt x="160401" y="648779"/>
                  </a:lnTo>
                  <a:lnTo>
                    <a:pt x="157784" y="648779"/>
                  </a:lnTo>
                  <a:lnTo>
                    <a:pt x="157581" y="647509"/>
                  </a:lnTo>
                  <a:lnTo>
                    <a:pt x="157226" y="647509"/>
                  </a:lnTo>
                  <a:lnTo>
                    <a:pt x="157530" y="646239"/>
                  </a:lnTo>
                  <a:lnTo>
                    <a:pt x="158546" y="646239"/>
                  </a:lnTo>
                  <a:lnTo>
                    <a:pt x="160134" y="647509"/>
                  </a:lnTo>
                  <a:lnTo>
                    <a:pt x="160401" y="648779"/>
                  </a:lnTo>
                  <a:lnTo>
                    <a:pt x="160401" y="644423"/>
                  </a:lnTo>
                  <a:lnTo>
                    <a:pt x="159385" y="643699"/>
                  </a:lnTo>
                  <a:lnTo>
                    <a:pt x="158407" y="643699"/>
                  </a:lnTo>
                  <a:lnTo>
                    <a:pt x="158267" y="642429"/>
                  </a:lnTo>
                  <a:lnTo>
                    <a:pt x="157657" y="641159"/>
                  </a:lnTo>
                  <a:lnTo>
                    <a:pt x="157886" y="641159"/>
                  </a:lnTo>
                  <a:lnTo>
                    <a:pt x="158927" y="639889"/>
                  </a:lnTo>
                  <a:lnTo>
                    <a:pt x="159283" y="639889"/>
                  </a:lnTo>
                  <a:lnTo>
                    <a:pt x="159639" y="641159"/>
                  </a:lnTo>
                  <a:lnTo>
                    <a:pt x="159981" y="641159"/>
                  </a:lnTo>
                  <a:lnTo>
                    <a:pt x="160401" y="639889"/>
                  </a:lnTo>
                  <a:lnTo>
                    <a:pt x="160858" y="639889"/>
                  </a:lnTo>
                  <a:lnTo>
                    <a:pt x="164147" y="637349"/>
                  </a:lnTo>
                  <a:lnTo>
                    <a:pt x="164744" y="637349"/>
                  </a:lnTo>
                  <a:lnTo>
                    <a:pt x="164744" y="634809"/>
                  </a:lnTo>
                  <a:lnTo>
                    <a:pt x="168871" y="634809"/>
                  </a:lnTo>
                  <a:lnTo>
                    <a:pt x="169519" y="633539"/>
                  </a:lnTo>
                  <a:lnTo>
                    <a:pt x="170256" y="632269"/>
                  </a:lnTo>
                  <a:lnTo>
                    <a:pt x="171234" y="630999"/>
                  </a:lnTo>
                  <a:lnTo>
                    <a:pt x="175488" y="630999"/>
                  </a:lnTo>
                  <a:lnTo>
                    <a:pt x="176974" y="628459"/>
                  </a:lnTo>
                  <a:lnTo>
                    <a:pt x="177393" y="628459"/>
                  </a:lnTo>
                  <a:lnTo>
                    <a:pt x="177584" y="627189"/>
                  </a:lnTo>
                  <a:lnTo>
                    <a:pt x="177558" y="624649"/>
                  </a:lnTo>
                  <a:lnTo>
                    <a:pt x="178828" y="625919"/>
                  </a:lnTo>
                  <a:lnTo>
                    <a:pt x="179959" y="627189"/>
                  </a:lnTo>
                  <a:lnTo>
                    <a:pt x="181203" y="627189"/>
                  </a:lnTo>
                  <a:lnTo>
                    <a:pt x="180936" y="625919"/>
                  </a:lnTo>
                  <a:lnTo>
                    <a:pt x="180771" y="624649"/>
                  </a:lnTo>
                  <a:lnTo>
                    <a:pt x="180594" y="623379"/>
                  </a:lnTo>
                  <a:lnTo>
                    <a:pt x="180759" y="623379"/>
                  </a:lnTo>
                  <a:lnTo>
                    <a:pt x="181190" y="622109"/>
                  </a:lnTo>
                  <a:lnTo>
                    <a:pt x="181927" y="622109"/>
                  </a:lnTo>
                  <a:lnTo>
                    <a:pt x="182410" y="623379"/>
                  </a:lnTo>
                  <a:lnTo>
                    <a:pt x="183578" y="623379"/>
                  </a:lnTo>
                  <a:lnTo>
                    <a:pt x="184327" y="622109"/>
                  </a:lnTo>
                  <a:lnTo>
                    <a:pt x="184962" y="620839"/>
                  </a:lnTo>
                  <a:lnTo>
                    <a:pt x="185915" y="620839"/>
                  </a:lnTo>
                  <a:lnTo>
                    <a:pt x="186651" y="622109"/>
                  </a:lnTo>
                  <a:lnTo>
                    <a:pt x="187312" y="619569"/>
                  </a:lnTo>
                  <a:lnTo>
                    <a:pt x="187680" y="618299"/>
                  </a:lnTo>
                  <a:lnTo>
                    <a:pt x="187744" y="617029"/>
                  </a:lnTo>
                  <a:lnTo>
                    <a:pt x="189979" y="618299"/>
                  </a:lnTo>
                  <a:lnTo>
                    <a:pt x="191033" y="617029"/>
                  </a:lnTo>
                  <a:lnTo>
                    <a:pt x="190868" y="614489"/>
                  </a:lnTo>
                  <a:lnTo>
                    <a:pt x="192062" y="614489"/>
                  </a:lnTo>
                  <a:lnTo>
                    <a:pt x="192341" y="613219"/>
                  </a:lnTo>
                  <a:lnTo>
                    <a:pt x="192684" y="611949"/>
                  </a:lnTo>
                  <a:lnTo>
                    <a:pt x="194246" y="610679"/>
                  </a:lnTo>
                  <a:lnTo>
                    <a:pt x="194767" y="609409"/>
                  </a:lnTo>
                  <a:lnTo>
                    <a:pt x="194284" y="606869"/>
                  </a:lnTo>
                  <a:lnTo>
                    <a:pt x="195110" y="605599"/>
                  </a:lnTo>
                  <a:lnTo>
                    <a:pt x="195326" y="603059"/>
                  </a:lnTo>
                  <a:lnTo>
                    <a:pt x="194881" y="600519"/>
                  </a:lnTo>
                  <a:lnTo>
                    <a:pt x="196596" y="600519"/>
                  </a:lnTo>
                  <a:lnTo>
                    <a:pt x="197942" y="601789"/>
                  </a:lnTo>
                  <a:close/>
                </a:path>
                <a:path w="897890" h="748665">
                  <a:moveTo>
                    <a:pt x="232016" y="507822"/>
                  </a:moveTo>
                  <a:lnTo>
                    <a:pt x="231978" y="506679"/>
                  </a:lnTo>
                  <a:lnTo>
                    <a:pt x="231216" y="507441"/>
                  </a:lnTo>
                  <a:lnTo>
                    <a:pt x="231876" y="507949"/>
                  </a:lnTo>
                  <a:lnTo>
                    <a:pt x="232016" y="507822"/>
                  </a:lnTo>
                  <a:close/>
                </a:path>
                <a:path w="897890" h="748665">
                  <a:moveTo>
                    <a:pt x="241731" y="544398"/>
                  </a:moveTo>
                  <a:lnTo>
                    <a:pt x="241630" y="543763"/>
                  </a:lnTo>
                  <a:lnTo>
                    <a:pt x="241541" y="543636"/>
                  </a:lnTo>
                  <a:lnTo>
                    <a:pt x="241236" y="544144"/>
                  </a:lnTo>
                  <a:lnTo>
                    <a:pt x="241731" y="544398"/>
                  </a:lnTo>
                  <a:close/>
                </a:path>
                <a:path w="897890" h="748665">
                  <a:moveTo>
                    <a:pt x="243636" y="595706"/>
                  </a:moveTo>
                  <a:lnTo>
                    <a:pt x="243344" y="595198"/>
                  </a:lnTo>
                  <a:lnTo>
                    <a:pt x="243268" y="595071"/>
                  </a:lnTo>
                  <a:lnTo>
                    <a:pt x="243141" y="595071"/>
                  </a:lnTo>
                  <a:lnTo>
                    <a:pt x="242976" y="595198"/>
                  </a:lnTo>
                  <a:lnTo>
                    <a:pt x="242887" y="595071"/>
                  </a:lnTo>
                  <a:lnTo>
                    <a:pt x="242620" y="595071"/>
                  </a:lnTo>
                  <a:lnTo>
                    <a:pt x="242163" y="595452"/>
                  </a:lnTo>
                  <a:lnTo>
                    <a:pt x="243636" y="595706"/>
                  </a:lnTo>
                  <a:close/>
                </a:path>
                <a:path w="897890" h="748665">
                  <a:moveTo>
                    <a:pt x="254038" y="504901"/>
                  </a:moveTo>
                  <a:lnTo>
                    <a:pt x="252399" y="503885"/>
                  </a:lnTo>
                  <a:lnTo>
                    <a:pt x="250431" y="502869"/>
                  </a:lnTo>
                  <a:lnTo>
                    <a:pt x="250342" y="502615"/>
                  </a:lnTo>
                  <a:lnTo>
                    <a:pt x="249923" y="502488"/>
                  </a:lnTo>
                  <a:lnTo>
                    <a:pt x="249186" y="502361"/>
                  </a:lnTo>
                  <a:lnTo>
                    <a:pt x="248907" y="501853"/>
                  </a:lnTo>
                  <a:lnTo>
                    <a:pt x="247789" y="500456"/>
                  </a:lnTo>
                  <a:lnTo>
                    <a:pt x="247396" y="499948"/>
                  </a:lnTo>
                  <a:lnTo>
                    <a:pt x="246570" y="500202"/>
                  </a:lnTo>
                  <a:lnTo>
                    <a:pt x="246265" y="500456"/>
                  </a:lnTo>
                  <a:lnTo>
                    <a:pt x="246075" y="500456"/>
                  </a:lnTo>
                  <a:lnTo>
                    <a:pt x="245960" y="500202"/>
                  </a:lnTo>
                  <a:lnTo>
                    <a:pt x="243751" y="499821"/>
                  </a:lnTo>
                  <a:lnTo>
                    <a:pt x="242316" y="500964"/>
                  </a:lnTo>
                  <a:lnTo>
                    <a:pt x="241363" y="500964"/>
                  </a:lnTo>
                  <a:lnTo>
                    <a:pt x="239483" y="502488"/>
                  </a:lnTo>
                  <a:lnTo>
                    <a:pt x="238887" y="502869"/>
                  </a:lnTo>
                  <a:lnTo>
                    <a:pt x="238366" y="502869"/>
                  </a:lnTo>
                  <a:lnTo>
                    <a:pt x="237921" y="502488"/>
                  </a:lnTo>
                  <a:lnTo>
                    <a:pt x="237413" y="502234"/>
                  </a:lnTo>
                  <a:lnTo>
                    <a:pt x="235407" y="502488"/>
                  </a:lnTo>
                  <a:lnTo>
                    <a:pt x="233426" y="504393"/>
                  </a:lnTo>
                  <a:lnTo>
                    <a:pt x="233362" y="504901"/>
                  </a:lnTo>
                  <a:lnTo>
                    <a:pt x="254038" y="504901"/>
                  </a:lnTo>
                  <a:close/>
                </a:path>
                <a:path w="897890" h="748665">
                  <a:moveTo>
                    <a:pt x="262432" y="579704"/>
                  </a:moveTo>
                  <a:lnTo>
                    <a:pt x="262331" y="579323"/>
                  </a:lnTo>
                  <a:lnTo>
                    <a:pt x="262229" y="579196"/>
                  </a:lnTo>
                  <a:lnTo>
                    <a:pt x="262153" y="579577"/>
                  </a:lnTo>
                  <a:lnTo>
                    <a:pt x="262305" y="579704"/>
                  </a:lnTo>
                  <a:lnTo>
                    <a:pt x="262432" y="579704"/>
                  </a:lnTo>
                  <a:close/>
                </a:path>
                <a:path w="897890" h="748665">
                  <a:moveTo>
                    <a:pt x="297827" y="492213"/>
                  </a:moveTo>
                  <a:lnTo>
                    <a:pt x="296722" y="490943"/>
                  </a:lnTo>
                  <a:lnTo>
                    <a:pt x="297446" y="492213"/>
                  </a:lnTo>
                  <a:lnTo>
                    <a:pt x="297827" y="492213"/>
                  </a:lnTo>
                  <a:close/>
                </a:path>
                <a:path w="897890" h="748665">
                  <a:moveTo>
                    <a:pt x="306247" y="513803"/>
                  </a:moveTo>
                  <a:lnTo>
                    <a:pt x="305892" y="512533"/>
                  </a:lnTo>
                  <a:lnTo>
                    <a:pt x="305676" y="512533"/>
                  </a:lnTo>
                  <a:lnTo>
                    <a:pt x="305447" y="512318"/>
                  </a:lnTo>
                  <a:lnTo>
                    <a:pt x="305409" y="513803"/>
                  </a:lnTo>
                  <a:lnTo>
                    <a:pt x="306247" y="513803"/>
                  </a:lnTo>
                  <a:close/>
                </a:path>
                <a:path w="897890" h="748665">
                  <a:moveTo>
                    <a:pt x="306412" y="608406"/>
                  </a:moveTo>
                  <a:lnTo>
                    <a:pt x="304571" y="604088"/>
                  </a:lnTo>
                  <a:lnTo>
                    <a:pt x="304546" y="603453"/>
                  </a:lnTo>
                  <a:lnTo>
                    <a:pt x="304647" y="602437"/>
                  </a:lnTo>
                  <a:lnTo>
                    <a:pt x="305028" y="600786"/>
                  </a:lnTo>
                  <a:lnTo>
                    <a:pt x="303428" y="600659"/>
                  </a:lnTo>
                  <a:lnTo>
                    <a:pt x="303022" y="600532"/>
                  </a:lnTo>
                  <a:lnTo>
                    <a:pt x="299516" y="595960"/>
                  </a:lnTo>
                  <a:lnTo>
                    <a:pt x="297281" y="590626"/>
                  </a:lnTo>
                  <a:lnTo>
                    <a:pt x="296202" y="584657"/>
                  </a:lnTo>
                  <a:lnTo>
                    <a:pt x="296125" y="584276"/>
                  </a:lnTo>
                  <a:lnTo>
                    <a:pt x="295630" y="583895"/>
                  </a:lnTo>
                  <a:lnTo>
                    <a:pt x="294944" y="584276"/>
                  </a:lnTo>
                  <a:lnTo>
                    <a:pt x="294640" y="584530"/>
                  </a:lnTo>
                  <a:lnTo>
                    <a:pt x="294373" y="584657"/>
                  </a:lnTo>
                  <a:lnTo>
                    <a:pt x="292011" y="581609"/>
                  </a:lnTo>
                  <a:lnTo>
                    <a:pt x="292112" y="580593"/>
                  </a:lnTo>
                  <a:lnTo>
                    <a:pt x="292227" y="580085"/>
                  </a:lnTo>
                  <a:lnTo>
                    <a:pt x="291211" y="579450"/>
                  </a:lnTo>
                  <a:lnTo>
                    <a:pt x="290766" y="579069"/>
                  </a:lnTo>
                  <a:lnTo>
                    <a:pt x="290461" y="578688"/>
                  </a:lnTo>
                  <a:lnTo>
                    <a:pt x="290576" y="575767"/>
                  </a:lnTo>
                  <a:lnTo>
                    <a:pt x="290639" y="575132"/>
                  </a:lnTo>
                  <a:lnTo>
                    <a:pt x="289458" y="572846"/>
                  </a:lnTo>
                  <a:lnTo>
                    <a:pt x="289140" y="572211"/>
                  </a:lnTo>
                  <a:lnTo>
                    <a:pt x="287515" y="571703"/>
                  </a:lnTo>
                  <a:lnTo>
                    <a:pt x="287007" y="571576"/>
                  </a:lnTo>
                  <a:lnTo>
                    <a:pt x="286854" y="571322"/>
                  </a:lnTo>
                  <a:lnTo>
                    <a:pt x="286778" y="570433"/>
                  </a:lnTo>
                  <a:lnTo>
                    <a:pt x="286410" y="568909"/>
                  </a:lnTo>
                  <a:lnTo>
                    <a:pt x="284187" y="568401"/>
                  </a:lnTo>
                  <a:lnTo>
                    <a:pt x="283972" y="567893"/>
                  </a:lnTo>
                  <a:lnTo>
                    <a:pt x="284073" y="567131"/>
                  </a:lnTo>
                  <a:lnTo>
                    <a:pt x="284365" y="565861"/>
                  </a:lnTo>
                  <a:lnTo>
                    <a:pt x="285089" y="564972"/>
                  </a:lnTo>
                  <a:lnTo>
                    <a:pt x="286283" y="564210"/>
                  </a:lnTo>
                  <a:lnTo>
                    <a:pt x="284378" y="561924"/>
                  </a:lnTo>
                  <a:lnTo>
                    <a:pt x="282168" y="559257"/>
                  </a:lnTo>
                  <a:lnTo>
                    <a:pt x="281876" y="558749"/>
                  </a:lnTo>
                  <a:lnTo>
                    <a:pt x="281876" y="558241"/>
                  </a:lnTo>
                  <a:lnTo>
                    <a:pt x="282130" y="557733"/>
                  </a:lnTo>
                  <a:lnTo>
                    <a:pt x="282435" y="557479"/>
                  </a:lnTo>
                  <a:lnTo>
                    <a:pt x="282473" y="557098"/>
                  </a:lnTo>
                  <a:lnTo>
                    <a:pt x="282232" y="556336"/>
                  </a:lnTo>
                  <a:lnTo>
                    <a:pt x="281940" y="555955"/>
                  </a:lnTo>
                  <a:lnTo>
                    <a:pt x="281876" y="555320"/>
                  </a:lnTo>
                  <a:lnTo>
                    <a:pt x="279857" y="553161"/>
                  </a:lnTo>
                  <a:lnTo>
                    <a:pt x="279666" y="552780"/>
                  </a:lnTo>
                  <a:lnTo>
                    <a:pt x="279615" y="552399"/>
                  </a:lnTo>
                  <a:lnTo>
                    <a:pt x="279819" y="551510"/>
                  </a:lnTo>
                  <a:lnTo>
                    <a:pt x="279006" y="550875"/>
                  </a:lnTo>
                  <a:lnTo>
                    <a:pt x="278904" y="550494"/>
                  </a:lnTo>
                  <a:lnTo>
                    <a:pt x="279412" y="549859"/>
                  </a:lnTo>
                  <a:lnTo>
                    <a:pt x="278904" y="549605"/>
                  </a:lnTo>
                  <a:lnTo>
                    <a:pt x="278523" y="548970"/>
                  </a:lnTo>
                  <a:lnTo>
                    <a:pt x="278409" y="548716"/>
                  </a:lnTo>
                  <a:lnTo>
                    <a:pt x="278358" y="547700"/>
                  </a:lnTo>
                  <a:lnTo>
                    <a:pt x="277444" y="548335"/>
                  </a:lnTo>
                  <a:lnTo>
                    <a:pt x="275805" y="548716"/>
                  </a:lnTo>
                  <a:lnTo>
                    <a:pt x="275310" y="548589"/>
                  </a:lnTo>
                  <a:lnTo>
                    <a:pt x="274637" y="548208"/>
                  </a:lnTo>
                  <a:lnTo>
                    <a:pt x="273900" y="547573"/>
                  </a:lnTo>
                  <a:lnTo>
                    <a:pt x="273761" y="547446"/>
                  </a:lnTo>
                  <a:lnTo>
                    <a:pt x="273354" y="547573"/>
                  </a:lnTo>
                  <a:lnTo>
                    <a:pt x="273329" y="546811"/>
                  </a:lnTo>
                  <a:lnTo>
                    <a:pt x="273570" y="545668"/>
                  </a:lnTo>
                  <a:lnTo>
                    <a:pt x="274015" y="545414"/>
                  </a:lnTo>
                  <a:lnTo>
                    <a:pt x="274840" y="545160"/>
                  </a:lnTo>
                  <a:lnTo>
                    <a:pt x="274472" y="545160"/>
                  </a:lnTo>
                  <a:lnTo>
                    <a:pt x="274091" y="543636"/>
                  </a:lnTo>
                  <a:lnTo>
                    <a:pt x="274218" y="543128"/>
                  </a:lnTo>
                  <a:lnTo>
                    <a:pt x="274320" y="542874"/>
                  </a:lnTo>
                  <a:lnTo>
                    <a:pt x="274815" y="542747"/>
                  </a:lnTo>
                  <a:lnTo>
                    <a:pt x="275564" y="542874"/>
                  </a:lnTo>
                  <a:lnTo>
                    <a:pt x="277266" y="543001"/>
                  </a:lnTo>
                  <a:lnTo>
                    <a:pt x="277063" y="542747"/>
                  </a:lnTo>
                  <a:lnTo>
                    <a:pt x="276974" y="542620"/>
                  </a:lnTo>
                  <a:lnTo>
                    <a:pt x="276606" y="542493"/>
                  </a:lnTo>
                  <a:lnTo>
                    <a:pt x="276326" y="542112"/>
                  </a:lnTo>
                  <a:lnTo>
                    <a:pt x="275805" y="541731"/>
                  </a:lnTo>
                  <a:lnTo>
                    <a:pt x="275564" y="541731"/>
                  </a:lnTo>
                  <a:lnTo>
                    <a:pt x="275247" y="541350"/>
                  </a:lnTo>
                  <a:lnTo>
                    <a:pt x="274154" y="539699"/>
                  </a:lnTo>
                  <a:lnTo>
                    <a:pt x="274205" y="537667"/>
                  </a:lnTo>
                  <a:lnTo>
                    <a:pt x="274281" y="537286"/>
                  </a:lnTo>
                  <a:lnTo>
                    <a:pt x="273824" y="537667"/>
                  </a:lnTo>
                  <a:lnTo>
                    <a:pt x="273177" y="537667"/>
                  </a:lnTo>
                  <a:lnTo>
                    <a:pt x="272707" y="537413"/>
                  </a:lnTo>
                  <a:lnTo>
                    <a:pt x="271373" y="535254"/>
                  </a:lnTo>
                  <a:lnTo>
                    <a:pt x="271475" y="534238"/>
                  </a:lnTo>
                  <a:lnTo>
                    <a:pt x="271538" y="533984"/>
                  </a:lnTo>
                  <a:lnTo>
                    <a:pt x="271018" y="533730"/>
                  </a:lnTo>
                  <a:lnTo>
                    <a:pt x="270598" y="533349"/>
                  </a:lnTo>
                  <a:lnTo>
                    <a:pt x="270497" y="532968"/>
                  </a:lnTo>
                  <a:lnTo>
                    <a:pt x="270510" y="532587"/>
                  </a:lnTo>
                  <a:lnTo>
                    <a:pt x="270725" y="531571"/>
                  </a:lnTo>
                  <a:lnTo>
                    <a:pt x="271005" y="531190"/>
                  </a:lnTo>
                  <a:lnTo>
                    <a:pt x="271449" y="530936"/>
                  </a:lnTo>
                  <a:lnTo>
                    <a:pt x="272262" y="530682"/>
                  </a:lnTo>
                  <a:lnTo>
                    <a:pt x="272859" y="530682"/>
                  </a:lnTo>
                  <a:lnTo>
                    <a:pt x="269201" y="522808"/>
                  </a:lnTo>
                  <a:lnTo>
                    <a:pt x="268998" y="522554"/>
                  </a:lnTo>
                  <a:lnTo>
                    <a:pt x="268922" y="521411"/>
                  </a:lnTo>
                  <a:lnTo>
                    <a:pt x="268643" y="521030"/>
                  </a:lnTo>
                  <a:lnTo>
                    <a:pt x="268274" y="520903"/>
                  </a:lnTo>
                  <a:lnTo>
                    <a:pt x="267614" y="520395"/>
                  </a:lnTo>
                  <a:lnTo>
                    <a:pt x="267042" y="519506"/>
                  </a:lnTo>
                  <a:lnTo>
                    <a:pt x="266357" y="519125"/>
                  </a:lnTo>
                  <a:lnTo>
                    <a:pt x="266420" y="518490"/>
                  </a:lnTo>
                  <a:lnTo>
                    <a:pt x="267233" y="517728"/>
                  </a:lnTo>
                  <a:lnTo>
                    <a:pt x="267754" y="517093"/>
                  </a:lnTo>
                  <a:lnTo>
                    <a:pt x="267500" y="515696"/>
                  </a:lnTo>
                  <a:lnTo>
                    <a:pt x="266192" y="514680"/>
                  </a:lnTo>
                  <a:lnTo>
                    <a:pt x="265760" y="513918"/>
                  </a:lnTo>
                  <a:lnTo>
                    <a:pt x="264820" y="511505"/>
                  </a:lnTo>
                  <a:lnTo>
                    <a:pt x="264769" y="511378"/>
                  </a:lnTo>
                  <a:lnTo>
                    <a:pt x="264185" y="511505"/>
                  </a:lnTo>
                  <a:lnTo>
                    <a:pt x="263537" y="511505"/>
                  </a:lnTo>
                  <a:lnTo>
                    <a:pt x="263131" y="511378"/>
                  </a:lnTo>
                  <a:lnTo>
                    <a:pt x="262039" y="509600"/>
                  </a:lnTo>
                  <a:lnTo>
                    <a:pt x="262039" y="557479"/>
                  </a:lnTo>
                  <a:lnTo>
                    <a:pt x="261962" y="557860"/>
                  </a:lnTo>
                  <a:lnTo>
                    <a:pt x="259994" y="561670"/>
                  </a:lnTo>
                  <a:lnTo>
                    <a:pt x="259626" y="561924"/>
                  </a:lnTo>
                  <a:lnTo>
                    <a:pt x="259130" y="561797"/>
                  </a:lnTo>
                  <a:lnTo>
                    <a:pt x="256260" y="561797"/>
                  </a:lnTo>
                  <a:lnTo>
                    <a:pt x="251167" y="563702"/>
                  </a:lnTo>
                  <a:lnTo>
                    <a:pt x="250634" y="564464"/>
                  </a:lnTo>
                  <a:lnTo>
                    <a:pt x="250583" y="564591"/>
                  </a:lnTo>
                  <a:lnTo>
                    <a:pt x="250393" y="564845"/>
                  </a:lnTo>
                  <a:lnTo>
                    <a:pt x="250101" y="565099"/>
                  </a:lnTo>
                  <a:lnTo>
                    <a:pt x="246494" y="566369"/>
                  </a:lnTo>
                  <a:lnTo>
                    <a:pt x="246532" y="567766"/>
                  </a:lnTo>
                  <a:lnTo>
                    <a:pt x="246735" y="569671"/>
                  </a:lnTo>
                  <a:lnTo>
                    <a:pt x="246913" y="570052"/>
                  </a:lnTo>
                  <a:lnTo>
                    <a:pt x="246938" y="571068"/>
                  </a:lnTo>
                  <a:lnTo>
                    <a:pt x="247040" y="571195"/>
                  </a:lnTo>
                  <a:lnTo>
                    <a:pt x="247091" y="571449"/>
                  </a:lnTo>
                  <a:lnTo>
                    <a:pt x="246976" y="571703"/>
                  </a:lnTo>
                  <a:lnTo>
                    <a:pt x="246151" y="572338"/>
                  </a:lnTo>
                  <a:lnTo>
                    <a:pt x="245008" y="572846"/>
                  </a:lnTo>
                  <a:lnTo>
                    <a:pt x="244373" y="572668"/>
                  </a:lnTo>
                  <a:lnTo>
                    <a:pt x="244373" y="595960"/>
                  </a:lnTo>
                  <a:lnTo>
                    <a:pt x="244208" y="596595"/>
                  </a:lnTo>
                  <a:lnTo>
                    <a:pt x="243992" y="596722"/>
                  </a:lnTo>
                  <a:lnTo>
                    <a:pt x="243687" y="597230"/>
                  </a:lnTo>
                  <a:lnTo>
                    <a:pt x="243230" y="597611"/>
                  </a:lnTo>
                  <a:lnTo>
                    <a:pt x="242887" y="597738"/>
                  </a:lnTo>
                  <a:lnTo>
                    <a:pt x="241896" y="597484"/>
                  </a:lnTo>
                  <a:lnTo>
                    <a:pt x="241642" y="597484"/>
                  </a:lnTo>
                  <a:lnTo>
                    <a:pt x="241515" y="597230"/>
                  </a:lnTo>
                  <a:lnTo>
                    <a:pt x="241414" y="596214"/>
                  </a:lnTo>
                  <a:lnTo>
                    <a:pt x="241261" y="595960"/>
                  </a:lnTo>
                  <a:lnTo>
                    <a:pt x="241376" y="595071"/>
                  </a:lnTo>
                  <a:lnTo>
                    <a:pt x="241427" y="594944"/>
                  </a:lnTo>
                  <a:lnTo>
                    <a:pt x="242189" y="594436"/>
                  </a:lnTo>
                  <a:lnTo>
                    <a:pt x="242912" y="594563"/>
                  </a:lnTo>
                  <a:lnTo>
                    <a:pt x="243751" y="594563"/>
                  </a:lnTo>
                  <a:lnTo>
                    <a:pt x="244094" y="594944"/>
                  </a:lnTo>
                  <a:lnTo>
                    <a:pt x="244322" y="595325"/>
                  </a:lnTo>
                  <a:lnTo>
                    <a:pt x="244373" y="595960"/>
                  </a:lnTo>
                  <a:lnTo>
                    <a:pt x="244373" y="572668"/>
                  </a:lnTo>
                  <a:lnTo>
                    <a:pt x="244106" y="572592"/>
                  </a:lnTo>
                  <a:lnTo>
                    <a:pt x="243509" y="571576"/>
                  </a:lnTo>
                  <a:lnTo>
                    <a:pt x="243522" y="571068"/>
                  </a:lnTo>
                  <a:lnTo>
                    <a:pt x="241795" y="570814"/>
                  </a:lnTo>
                  <a:lnTo>
                    <a:pt x="240017" y="568655"/>
                  </a:lnTo>
                  <a:lnTo>
                    <a:pt x="239534" y="567893"/>
                  </a:lnTo>
                  <a:lnTo>
                    <a:pt x="239687" y="567258"/>
                  </a:lnTo>
                  <a:lnTo>
                    <a:pt x="241122" y="566369"/>
                  </a:lnTo>
                  <a:lnTo>
                    <a:pt x="239763" y="563702"/>
                  </a:lnTo>
                  <a:lnTo>
                    <a:pt x="239280" y="562940"/>
                  </a:lnTo>
                  <a:lnTo>
                    <a:pt x="239344" y="562432"/>
                  </a:lnTo>
                  <a:lnTo>
                    <a:pt x="240995" y="561289"/>
                  </a:lnTo>
                  <a:lnTo>
                    <a:pt x="241909" y="561289"/>
                  </a:lnTo>
                  <a:lnTo>
                    <a:pt x="242684" y="561797"/>
                  </a:lnTo>
                  <a:lnTo>
                    <a:pt x="242671" y="561289"/>
                  </a:lnTo>
                  <a:lnTo>
                    <a:pt x="242620" y="560400"/>
                  </a:lnTo>
                  <a:lnTo>
                    <a:pt x="242201" y="558241"/>
                  </a:lnTo>
                  <a:lnTo>
                    <a:pt x="241427" y="555320"/>
                  </a:lnTo>
                  <a:lnTo>
                    <a:pt x="241236" y="555066"/>
                  </a:lnTo>
                  <a:lnTo>
                    <a:pt x="241300" y="554177"/>
                  </a:lnTo>
                  <a:lnTo>
                    <a:pt x="241846" y="553288"/>
                  </a:lnTo>
                  <a:lnTo>
                    <a:pt x="241820" y="552399"/>
                  </a:lnTo>
                  <a:lnTo>
                    <a:pt x="241287" y="548208"/>
                  </a:lnTo>
                  <a:lnTo>
                    <a:pt x="240423" y="546811"/>
                  </a:lnTo>
                  <a:lnTo>
                    <a:pt x="240296" y="545668"/>
                  </a:lnTo>
                  <a:lnTo>
                    <a:pt x="240220" y="545541"/>
                  </a:lnTo>
                  <a:lnTo>
                    <a:pt x="240030" y="545414"/>
                  </a:lnTo>
                  <a:lnTo>
                    <a:pt x="239356" y="545033"/>
                  </a:lnTo>
                  <a:lnTo>
                    <a:pt x="239255" y="544525"/>
                  </a:lnTo>
                  <a:lnTo>
                    <a:pt x="239356" y="543890"/>
                  </a:lnTo>
                  <a:lnTo>
                    <a:pt x="239471" y="543636"/>
                  </a:lnTo>
                  <a:lnTo>
                    <a:pt x="239826" y="543128"/>
                  </a:lnTo>
                  <a:lnTo>
                    <a:pt x="239941" y="542874"/>
                  </a:lnTo>
                  <a:lnTo>
                    <a:pt x="239979" y="542747"/>
                  </a:lnTo>
                  <a:lnTo>
                    <a:pt x="240118" y="542747"/>
                  </a:lnTo>
                  <a:lnTo>
                    <a:pt x="240614" y="542874"/>
                  </a:lnTo>
                  <a:lnTo>
                    <a:pt x="240817" y="542747"/>
                  </a:lnTo>
                  <a:lnTo>
                    <a:pt x="241338" y="542747"/>
                  </a:lnTo>
                  <a:lnTo>
                    <a:pt x="241477" y="542620"/>
                  </a:lnTo>
                  <a:lnTo>
                    <a:pt x="241655" y="542747"/>
                  </a:lnTo>
                  <a:lnTo>
                    <a:pt x="241846" y="543128"/>
                  </a:lnTo>
                  <a:lnTo>
                    <a:pt x="242150" y="542620"/>
                  </a:lnTo>
                  <a:lnTo>
                    <a:pt x="242239" y="542239"/>
                  </a:lnTo>
                  <a:lnTo>
                    <a:pt x="243281" y="541477"/>
                  </a:lnTo>
                  <a:lnTo>
                    <a:pt x="243255" y="540207"/>
                  </a:lnTo>
                  <a:lnTo>
                    <a:pt x="242176" y="538048"/>
                  </a:lnTo>
                  <a:lnTo>
                    <a:pt x="242252" y="537032"/>
                  </a:lnTo>
                  <a:lnTo>
                    <a:pt x="242595" y="536270"/>
                  </a:lnTo>
                  <a:lnTo>
                    <a:pt x="242214" y="536143"/>
                  </a:lnTo>
                  <a:lnTo>
                    <a:pt x="241706" y="535889"/>
                  </a:lnTo>
                  <a:lnTo>
                    <a:pt x="241363" y="535381"/>
                  </a:lnTo>
                  <a:lnTo>
                    <a:pt x="241465" y="534365"/>
                  </a:lnTo>
                  <a:lnTo>
                    <a:pt x="241592" y="534111"/>
                  </a:lnTo>
                  <a:lnTo>
                    <a:pt x="242443" y="533476"/>
                  </a:lnTo>
                  <a:lnTo>
                    <a:pt x="242735" y="532968"/>
                  </a:lnTo>
                  <a:lnTo>
                    <a:pt x="243179" y="532714"/>
                  </a:lnTo>
                  <a:lnTo>
                    <a:pt x="243725" y="532587"/>
                  </a:lnTo>
                  <a:lnTo>
                    <a:pt x="244106" y="532714"/>
                  </a:lnTo>
                  <a:lnTo>
                    <a:pt x="244284" y="532968"/>
                  </a:lnTo>
                  <a:lnTo>
                    <a:pt x="244563" y="532587"/>
                  </a:lnTo>
                  <a:lnTo>
                    <a:pt x="245122" y="531825"/>
                  </a:lnTo>
                  <a:lnTo>
                    <a:pt x="244640" y="530555"/>
                  </a:lnTo>
                  <a:lnTo>
                    <a:pt x="244246" y="529920"/>
                  </a:lnTo>
                  <a:lnTo>
                    <a:pt x="244284" y="529539"/>
                  </a:lnTo>
                  <a:lnTo>
                    <a:pt x="244741" y="529158"/>
                  </a:lnTo>
                  <a:lnTo>
                    <a:pt x="247256" y="526618"/>
                  </a:lnTo>
                  <a:lnTo>
                    <a:pt x="247294" y="526364"/>
                  </a:lnTo>
                  <a:lnTo>
                    <a:pt x="247599" y="526237"/>
                  </a:lnTo>
                  <a:lnTo>
                    <a:pt x="248145" y="526110"/>
                  </a:lnTo>
                  <a:lnTo>
                    <a:pt x="249174" y="526745"/>
                  </a:lnTo>
                  <a:lnTo>
                    <a:pt x="251612" y="530555"/>
                  </a:lnTo>
                  <a:lnTo>
                    <a:pt x="253072" y="534365"/>
                  </a:lnTo>
                  <a:lnTo>
                    <a:pt x="253657" y="535254"/>
                  </a:lnTo>
                  <a:lnTo>
                    <a:pt x="254254" y="536524"/>
                  </a:lnTo>
                  <a:lnTo>
                    <a:pt x="254469" y="537032"/>
                  </a:lnTo>
                  <a:lnTo>
                    <a:pt x="254533" y="537667"/>
                  </a:lnTo>
                  <a:lnTo>
                    <a:pt x="256159" y="542239"/>
                  </a:lnTo>
                  <a:lnTo>
                    <a:pt x="257276" y="544525"/>
                  </a:lnTo>
                  <a:lnTo>
                    <a:pt x="258203" y="546938"/>
                  </a:lnTo>
                  <a:lnTo>
                    <a:pt x="259257" y="549097"/>
                  </a:lnTo>
                  <a:lnTo>
                    <a:pt x="260210" y="551256"/>
                  </a:lnTo>
                  <a:lnTo>
                    <a:pt x="260997" y="552653"/>
                  </a:lnTo>
                  <a:lnTo>
                    <a:pt x="261632" y="553288"/>
                  </a:lnTo>
                  <a:lnTo>
                    <a:pt x="261708" y="554177"/>
                  </a:lnTo>
                  <a:lnTo>
                    <a:pt x="261962" y="555955"/>
                  </a:lnTo>
                  <a:lnTo>
                    <a:pt x="262039" y="557479"/>
                  </a:lnTo>
                  <a:lnTo>
                    <a:pt x="262039" y="509600"/>
                  </a:lnTo>
                  <a:lnTo>
                    <a:pt x="261886" y="509346"/>
                  </a:lnTo>
                  <a:lnTo>
                    <a:pt x="261645" y="508965"/>
                  </a:lnTo>
                  <a:lnTo>
                    <a:pt x="261200" y="509346"/>
                  </a:lnTo>
                  <a:lnTo>
                    <a:pt x="260756" y="509219"/>
                  </a:lnTo>
                  <a:lnTo>
                    <a:pt x="260311" y="508838"/>
                  </a:lnTo>
                  <a:lnTo>
                    <a:pt x="259181" y="509600"/>
                  </a:lnTo>
                  <a:lnTo>
                    <a:pt x="258445" y="509473"/>
                  </a:lnTo>
                  <a:lnTo>
                    <a:pt x="257937" y="509092"/>
                  </a:lnTo>
                  <a:lnTo>
                    <a:pt x="257835" y="508965"/>
                  </a:lnTo>
                  <a:lnTo>
                    <a:pt x="257644" y="508711"/>
                  </a:lnTo>
                  <a:lnTo>
                    <a:pt x="257378" y="507314"/>
                  </a:lnTo>
                  <a:lnTo>
                    <a:pt x="257098" y="506806"/>
                  </a:lnTo>
                  <a:lnTo>
                    <a:pt x="254241" y="505028"/>
                  </a:lnTo>
                  <a:lnTo>
                    <a:pt x="233248" y="505028"/>
                  </a:lnTo>
                  <a:lnTo>
                    <a:pt x="232537" y="505028"/>
                  </a:lnTo>
                  <a:lnTo>
                    <a:pt x="231330" y="506044"/>
                  </a:lnTo>
                  <a:lnTo>
                    <a:pt x="231559" y="506171"/>
                  </a:lnTo>
                  <a:lnTo>
                    <a:pt x="231825" y="506425"/>
                  </a:lnTo>
                  <a:lnTo>
                    <a:pt x="232270" y="507060"/>
                  </a:lnTo>
                  <a:lnTo>
                    <a:pt x="232346" y="507314"/>
                  </a:lnTo>
                  <a:lnTo>
                    <a:pt x="232448" y="507949"/>
                  </a:lnTo>
                  <a:lnTo>
                    <a:pt x="232308" y="508330"/>
                  </a:lnTo>
                  <a:lnTo>
                    <a:pt x="231267" y="508965"/>
                  </a:lnTo>
                  <a:lnTo>
                    <a:pt x="230733" y="508965"/>
                  </a:lnTo>
                  <a:lnTo>
                    <a:pt x="230149" y="508711"/>
                  </a:lnTo>
                  <a:lnTo>
                    <a:pt x="229997" y="508838"/>
                  </a:lnTo>
                  <a:lnTo>
                    <a:pt x="229895" y="508965"/>
                  </a:lnTo>
                  <a:lnTo>
                    <a:pt x="229831" y="509219"/>
                  </a:lnTo>
                  <a:lnTo>
                    <a:pt x="228422" y="510489"/>
                  </a:lnTo>
                  <a:lnTo>
                    <a:pt x="229031" y="512013"/>
                  </a:lnTo>
                  <a:lnTo>
                    <a:pt x="228828" y="512902"/>
                  </a:lnTo>
                  <a:lnTo>
                    <a:pt x="228638" y="513156"/>
                  </a:lnTo>
                  <a:lnTo>
                    <a:pt x="228333" y="513283"/>
                  </a:lnTo>
                  <a:lnTo>
                    <a:pt x="226542" y="514553"/>
                  </a:lnTo>
                  <a:lnTo>
                    <a:pt x="226187" y="516077"/>
                  </a:lnTo>
                  <a:lnTo>
                    <a:pt x="226034" y="517728"/>
                  </a:lnTo>
                  <a:lnTo>
                    <a:pt x="225945" y="518109"/>
                  </a:lnTo>
                  <a:lnTo>
                    <a:pt x="226085" y="518490"/>
                  </a:lnTo>
                  <a:lnTo>
                    <a:pt x="226123" y="519125"/>
                  </a:lnTo>
                  <a:lnTo>
                    <a:pt x="226034" y="519633"/>
                  </a:lnTo>
                  <a:lnTo>
                    <a:pt x="225513" y="520903"/>
                  </a:lnTo>
                  <a:lnTo>
                    <a:pt x="225259" y="521919"/>
                  </a:lnTo>
                  <a:lnTo>
                    <a:pt x="226098" y="521919"/>
                  </a:lnTo>
                  <a:lnTo>
                    <a:pt x="226606" y="522046"/>
                  </a:lnTo>
                  <a:lnTo>
                    <a:pt x="227114" y="522427"/>
                  </a:lnTo>
                  <a:lnTo>
                    <a:pt x="227406" y="522808"/>
                  </a:lnTo>
                  <a:lnTo>
                    <a:pt x="227647" y="522935"/>
                  </a:lnTo>
                  <a:lnTo>
                    <a:pt x="227825" y="523189"/>
                  </a:lnTo>
                  <a:lnTo>
                    <a:pt x="227863" y="524205"/>
                  </a:lnTo>
                  <a:lnTo>
                    <a:pt x="227723" y="524459"/>
                  </a:lnTo>
                  <a:lnTo>
                    <a:pt x="226364" y="525729"/>
                  </a:lnTo>
                  <a:lnTo>
                    <a:pt x="225920" y="525983"/>
                  </a:lnTo>
                  <a:lnTo>
                    <a:pt x="225437" y="526110"/>
                  </a:lnTo>
                  <a:lnTo>
                    <a:pt x="224955" y="525983"/>
                  </a:lnTo>
                  <a:lnTo>
                    <a:pt x="224358" y="525729"/>
                  </a:lnTo>
                  <a:lnTo>
                    <a:pt x="224243" y="524840"/>
                  </a:lnTo>
                  <a:lnTo>
                    <a:pt x="224180" y="524586"/>
                  </a:lnTo>
                  <a:lnTo>
                    <a:pt x="224320" y="524459"/>
                  </a:lnTo>
                  <a:lnTo>
                    <a:pt x="223647" y="524840"/>
                  </a:lnTo>
                  <a:lnTo>
                    <a:pt x="223989" y="525729"/>
                  </a:lnTo>
                  <a:lnTo>
                    <a:pt x="224078" y="526364"/>
                  </a:lnTo>
                  <a:lnTo>
                    <a:pt x="223964" y="526872"/>
                  </a:lnTo>
                  <a:lnTo>
                    <a:pt x="222605" y="530682"/>
                  </a:lnTo>
                  <a:lnTo>
                    <a:pt x="222504" y="531190"/>
                  </a:lnTo>
                  <a:lnTo>
                    <a:pt x="223177" y="533349"/>
                  </a:lnTo>
                  <a:lnTo>
                    <a:pt x="223202" y="533730"/>
                  </a:lnTo>
                  <a:lnTo>
                    <a:pt x="223062" y="534111"/>
                  </a:lnTo>
                  <a:lnTo>
                    <a:pt x="222453" y="534492"/>
                  </a:lnTo>
                  <a:lnTo>
                    <a:pt x="222605" y="534746"/>
                  </a:lnTo>
                  <a:lnTo>
                    <a:pt x="223113" y="534873"/>
                  </a:lnTo>
                  <a:lnTo>
                    <a:pt x="223253" y="535000"/>
                  </a:lnTo>
                  <a:lnTo>
                    <a:pt x="223050" y="535381"/>
                  </a:lnTo>
                  <a:lnTo>
                    <a:pt x="222808" y="536524"/>
                  </a:lnTo>
                  <a:lnTo>
                    <a:pt x="221615" y="538048"/>
                  </a:lnTo>
                  <a:lnTo>
                    <a:pt x="221513" y="538556"/>
                  </a:lnTo>
                  <a:lnTo>
                    <a:pt x="221957" y="539699"/>
                  </a:lnTo>
                  <a:lnTo>
                    <a:pt x="222148" y="540334"/>
                  </a:lnTo>
                  <a:lnTo>
                    <a:pt x="221945" y="540842"/>
                  </a:lnTo>
                  <a:lnTo>
                    <a:pt x="220446" y="541731"/>
                  </a:lnTo>
                  <a:lnTo>
                    <a:pt x="220484" y="543382"/>
                  </a:lnTo>
                  <a:lnTo>
                    <a:pt x="221437" y="544271"/>
                  </a:lnTo>
                  <a:lnTo>
                    <a:pt x="221526" y="545668"/>
                  </a:lnTo>
                  <a:lnTo>
                    <a:pt x="221399" y="545922"/>
                  </a:lnTo>
                  <a:lnTo>
                    <a:pt x="220040" y="547065"/>
                  </a:lnTo>
                  <a:lnTo>
                    <a:pt x="219684" y="548716"/>
                  </a:lnTo>
                  <a:lnTo>
                    <a:pt x="219430" y="550621"/>
                  </a:lnTo>
                  <a:lnTo>
                    <a:pt x="219316" y="555320"/>
                  </a:lnTo>
                  <a:lnTo>
                    <a:pt x="219100" y="557098"/>
                  </a:lnTo>
                  <a:lnTo>
                    <a:pt x="218846" y="557860"/>
                  </a:lnTo>
                  <a:lnTo>
                    <a:pt x="218719" y="559257"/>
                  </a:lnTo>
                  <a:lnTo>
                    <a:pt x="218833" y="566369"/>
                  </a:lnTo>
                  <a:lnTo>
                    <a:pt x="218706" y="567893"/>
                  </a:lnTo>
                  <a:lnTo>
                    <a:pt x="218579" y="568909"/>
                  </a:lnTo>
                  <a:lnTo>
                    <a:pt x="218313" y="569671"/>
                  </a:lnTo>
                  <a:lnTo>
                    <a:pt x="218338" y="570052"/>
                  </a:lnTo>
                  <a:lnTo>
                    <a:pt x="219227" y="573227"/>
                  </a:lnTo>
                  <a:lnTo>
                    <a:pt x="218897" y="574751"/>
                  </a:lnTo>
                  <a:lnTo>
                    <a:pt x="218871" y="575894"/>
                  </a:lnTo>
                  <a:lnTo>
                    <a:pt x="218351" y="579069"/>
                  </a:lnTo>
                  <a:lnTo>
                    <a:pt x="218262" y="583895"/>
                  </a:lnTo>
                  <a:lnTo>
                    <a:pt x="218617" y="585419"/>
                  </a:lnTo>
                  <a:lnTo>
                    <a:pt x="218668" y="586181"/>
                  </a:lnTo>
                  <a:lnTo>
                    <a:pt x="218351" y="587451"/>
                  </a:lnTo>
                  <a:lnTo>
                    <a:pt x="217944" y="588721"/>
                  </a:lnTo>
                  <a:lnTo>
                    <a:pt x="217678" y="589737"/>
                  </a:lnTo>
                  <a:lnTo>
                    <a:pt x="217004" y="591642"/>
                  </a:lnTo>
                  <a:lnTo>
                    <a:pt x="216585" y="592658"/>
                  </a:lnTo>
                  <a:lnTo>
                    <a:pt x="216433" y="592785"/>
                  </a:lnTo>
                  <a:lnTo>
                    <a:pt x="217157" y="592912"/>
                  </a:lnTo>
                  <a:lnTo>
                    <a:pt x="217868" y="594055"/>
                  </a:lnTo>
                  <a:lnTo>
                    <a:pt x="217652" y="594182"/>
                  </a:lnTo>
                  <a:lnTo>
                    <a:pt x="218008" y="600532"/>
                  </a:lnTo>
                  <a:lnTo>
                    <a:pt x="218135" y="601929"/>
                  </a:lnTo>
                  <a:lnTo>
                    <a:pt x="218338" y="603199"/>
                  </a:lnTo>
                  <a:lnTo>
                    <a:pt x="218452" y="605358"/>
                  </a:lnTo>
                  <a:lnTo>
                    <a:pt x="218567" y="606120"/>
                  </a:lnTo>
                  <a:lnTo>
                    <a:pt x="218440" y="607136"/>
                  </a:lnTo>
                  <a:lnTo>
                    <a:pt x="218147" y="608406"/>
                  </a:lnTo>
                  <a:lnTo>
                    <a:pt x="218173" y="613105"/>
                  </a:lnTo>
                  <a:lnTo>
                    <a:pt x="218706" y="619836"/>
                  </a:lnTo>
                  <a:lnTo>
                    <a:pt x="218909" y="620090"/>
                  </a:lnTo>
                  <a:lnTo>
                    <a:pt x="218922" y="620598"/>
                  </a:lnTo>
                  <a:lnTo>
                    <a:pt x="219951" y="621233"/>
                  </a:lnTo>
                  <a:lnTo>
                    <a:pt x="221030" y="621233"/>
                  </a:lnTo>
                  <a:lnTo>
                    <a:pt x="222478" y="620598"/>
                  </a:lnTo>
                  <a:lnTo>
                    <a:pt x="222999" y="620598"/>
                  </a:lnTo>
                  <a:lnTo>
                    <a:pt x="224485" y="620852"/>
                  </a:lnTo>
                  <a:lnTo>
                    <a:pt x="226072" y="622376"/>
                  </a:lnTo>
                  <a:lnTo>
                    <a:pt x="229844" y="622884"/>
                  </a:lnTo>
                  <a:lnTo>
                    <a:pt x="230619" y="621995"/>
                  </a:lnTo>
                  <a:lnTo>
                    <a:pt x="230911" y="621868"/>
                  </a:lnTo>
                  <a:lnTo>
                    <a:pt x="231800" y="621868"/>
                  </a:lnTo>
                  <a:lnTo>
                    <a:pt x="233260" y="622249"/>
                  </a:lnTo>
                  <a:lnTo>
                    <a:pt x="235280" y="622503"/>
                  </a:lnTo>
                  <a:lnTo>
                    <a:pt x="236601" y="622884"/>
                  </a:lnTo>
                  <a:lnTo>
                    <a:pt x="237236" y="623519"/>
                  </a:lnTo>
                  <a:lnTo>
                    <a:pt x="237972" y="623646"/>
                  </a:lnTo>
                  <a:lnTo>
                    <a:pt x="238620" y="623646"/>
                  </a:lnTo>
                  <a:lnTo>
                    <a:pt x="239153" y="623519"/>
                  </a:lnTo>
                  <a:lnTo>
                    <a:pt x="239534" y="623646"/>
                  </a:lnTo>
                  <a:lnTo>
                    <a:pt x="239610" y="623519"/>
                  </a:lnTo>
                  <a:lnTo>
                    <a:pt x="240157" y="622630"/>
                  </a:lnTo>
                  <a:lnTo>
                    <a:pt x="240258" y="622122"/>
                  </a:lnTo>
                  <a:lnTo>
                    <a:pt x="240639" y="621868"/>
                  </a:lnTo>
                  <a:lnTo>
                    <a:pt x="242252" y="621995"/>
                  </a:lnTo>
                  <a:lnTo>
                    <a:pt x="242239" y="621868"/>
                  </a:lnTo>
                  <a:lnTo>
                    <a:pt x="242112" y="620725"/>
                  </a:lnTo>
                  <a:lnTo>
                    <a:pt x="241998" y="620598"/>
                  </a:lnTo>
                  <a:lnTo>
                    <a:pt x="240893" y="619328"/>
                  </a:lnTo>
                  <a:lnTo>
                    <a:pt x="240601" y="618820"/>
                  </a:lnTo>
                  <a:lnTo>
                    <a:pt x="240639" y="617931"/>
                  </a:lnTo>
                  <a:lnTo>
                    <a:pt x="241249" y="616280"/>
                  </a:lnTo>
                  <a:lnTo>
                    <a:pt x="242036" y="614121"/>
                  </a:lnTo>
                  <a:lnTo>
                    <a:pt x="242189" y="613994"/>
                  </a:lnTo>
                  <a:lnTo>
                    <a:pt x="242125" y="613740"/>
                  </a:lnTo>
                  <a:lnTo>
                    <a:pt x="242062" y="613232"/>
                  </a:lnTo>
                  <a:lnTo>
                    <a:pt x="241706" y="613016"/>
                  </a:lnTo>
                  <a:lnTo>
                    <a:pt x="241706" y="614756"/>
                  </a:lnTo>
                  <a:lnTo>
                    <a:pt x="241198" y="615264"/>
                  </a:lnTo>
                  <a:lnTo>
                    <a:pt x="240525" y="615772"/>
                  </a:lnTo>
                  <a:lnTo>
                    <a:pt x="239636" y="616280"/>
                  </a:lnTo>
                  <a:lnTo>
                    <a:pt x="238747" y="615899"/>
                  </a:lnTo>
                  <a:lnTo>
                    <a:pt x="237883" y="614629"/>
                  </a:lnTo>
                  <a:lnTo>
                    <a:pt x="237642" y="614502"/>
                  </a:lnTo>
                  <a:lnTo>
                    <a:pt x="237756" y="613359"/>
                  </a:lnTo>
                  <a:lnTo>
                    <a:pt x="238264" y="612851"/>
                  </a:lnTo>
                  <a:lnTo>
                    <a:pt x="238683" y="612724"/>
                  </a:lnTo>
                  <a:lnTo>
                    <a:pt x="239039" y="612851"/>
                  </a:lnTo>
                  <a:lnTo>
                    <a:pt x="240588" y="612851"/>
                  </a:lnTo>
                  <a:lnTo>
                    <a:pt x="241109" y="613105"/>
                  </a:lnTo>
                  <a:lnTo>
                    <a:pt x="241655" y="613994"/>
                  </a:lnTo>
                  <a:lnTo>
                    <a:pt x="241706" y="614756"/>
                  </a:lnTo>
                  <a:lnTo>
                    <a:pt x="241706" y="613016"/>
                  </a:lnTo>
                  <a:lnTo>
                    <a:pt x="241249" y="612724"/>
                  </a:lnTo>
                  <a:lnTo>
                    <a:pt x="240588" y="612343"/>
                  </a:lnTo>
                  <a:lnTo>
                    <a:pt x="240385" y="612089"/>
                  </a:lnTo>
                  <a:lnTo>
                    <a:pt x="240525" y="611962"/>
                  </a:lnTo>
                  <a:lnTo>
                    <a:pt x="240461" y="610946"/>
                  </a:lnTo>
                  <a:lnTo>
                    <a:pt x="241185" y="609295"/>
                  </a:lnTo>
                  <a:lnTo>
                    <a:pt x="240207" y="606755"/>
                  </a:lnTo>
                  <a:lnTo>
                    <a:pt x="239826" y="606120"/>
                  </a:lnTo>
                  <a:lnTo>
                    <a:pt x="240004" y="605612"/>
                  </a:lnTo>
                  <a:lnTo>
                    <a:pt x="241363" y="604723"/>
                  </a:lnTo>
                  <a:lnTo>
                    <a:pt x="241719" y="604342"/>
                  </a:lnTo>
                  <a:lnTo>
                    <a:pt x="241757" y="603707"/>
                  </a:lnTo>
                  <a:lnTo>
                    <a:pt x="241046" y="602564"/>
                  </a:lnTo>
                  <a:lnTo>
                    <a:pt x="240919" y="602056"/>
                  </a:lnTo>
                  <a:lnTo>
                    <a:pt x="245325" y="595960"/>
                  </a:lnTo>
                  <a:lnTo>
                    <a:pt x="245656" y="594436"/>
                  </a:lnTo>
                  <a:lnTo>
                    <a:pt x="245960" y="593928"/>
                  </a:lnTo>
                  <a:lnTo>
                    <a:pt x="246659" y="593547"/>
                  </a:lnTo>
                  <a:lnTo>
                    <a:pt x="247459" y="593293"/>
                  </a:lnTo>
                  <a:lnTo>
                    <a:pt x="246672" y="592531"/>
                  </a:lnTo>
                  <a:lnTo>
                    <a:pt x="246481" y="592277"/>
                  </a:lnTo>
                  <a:lnTo>
                    <a:pt x="246570" y="591261"/>
                  </a:lnTo>
                  <a:lnTo>
                    <a:pt x="246710" y="590880"/>
                  </a:lnTo>
                  <a:lnTo>
                    <a:pt x="247904" y="590245"/>
                  </a:lnTo>
                  <a:lnTo>
                    <a:pt x="248475" y="590245"/>
                  </a:lnTo>
                  <a:lnTo>
                    <a:pt x="249821" y="591515"/>
                  </a:lnTo>
                  <a:lnTo>
                    <a:pt x="250875" y="590245"/>
                  </a:lnTo>
                  <a:lnTo>
                    <a:pt x="250926" y="589991"/>
                  </a:lnTo>
                  <a:lnTo>
                    <a:pt x="251028" y="589737"/>
                  </a:lnTo>
                  <a:lnTo>
                    <a:pt x="251180" y="589737"/>
                  </a:lnTo>
                  <a:lnTo>
                    <a:pt x="252209" y="586816"/>
                  </a:lnTo>
                  <a:lnTo>
                    <a:pt x="252463" y="586181"/>
                  </a:lnTo>
                  <a:lnTo>
                    <a:pt x="252844" y="586054"/>
                  </a:lnTo>
                  <a:lnTo>
                    <a:pt x="254304" y="586054"/>
                  </a:lnTo>
                  <a:lnTo>
                    <a:pt x="253911" y="584276"/>
                  </a:lnTo>
                  <a:lnTo>
                    <a:pt x="253834" y="583260"/>
                  </a:lnTo>
                  <a:lnTo>
                    <a:pt x="254076" y="582752"/>
                  </a:lnTo>
                  <a:lnTo>
                    <a:pt x="254533" y="582498"/>
                  </a:lnTo>
                  <a:lnTo>
                    <a:pt x="256616" y="581736"/>
                  </a:lnTo>
                  <a:lnTo>
                    <a:pt x="257187" y="581482"/>
                  </a:lnTo>
                  <a:lnTo>
                    <a:pt x="257441" y="581609"/>
                  </a:lnTo>
                  <a:lnTo>
                    <a:pt x="257403" y="581482"/>
                  </a:lnTo>
                  <a:lnTo>
                    <a:pt x="257086" y="580593"/>
                  </a:lnTo>
                  <a:lnTo>
                    <a:pt x="257175" y="579323"/>
                  </a:lnTo>
                  <a:lnTo>
                    <a:pt x="257340" y="579069"/>
                  </a:lnTo>
                  <a:lnTo>
                    <a:pt x="258241" y="578561"/>
                  </a:lnTo>
                  <a:lnTo>
                    <a:pt x="258787" y="578688"/>
                  </a:lnTo>
                  <a:lnTo>
                    <a:pt x="260108" y="580847"/>
                  </a:lnTo>
                  <a:lnTo>
                    <a:pt x="260337" y="580720"/>
                  </a:lnTo>
                  <a:lnTo>
                    <a:pt x="259943" y="580085"/>
                  </a:lnTo>
                  <a:lnTo>
                    <a:pt x="259994" y="579069"/>
                  </a:lnTo>
                  <a:lnTo>
                    <a:pt x="260375" y="578561"/>
                  </a:lnTo>
                  <a:lnTo>
                    <a:pt x="260489" y="578307"/>
                  </a:lnTo>
                  <a:lnTo>
                    <a:pt x="260515" y="578180"/>
                  </a:lnTo>
                  <a:lnTo>
                    <a:pt x="260819" y="577926"/>
                  </a:lnTo>
                  <a:lnTo>
                    <a:pt x="261366" y="577799"/>
                  </a:lnTo>
                  <a:lnTo>
                    <a:pt x="261670" y="577672"/>
                  </a:lnTo>
                  <a:lnTo>
                    <a:pt x="261962" y="577799"/>
                  </a:lnTo>
                  <a:lnTo>
                    <a:pt x="262255" y="578180"/>
                  </a:lnTo>
                  <a:lnTo>
                    <a:pt x="262610" y="578307"/>
                  </a:lnTo>
                  <a:lnTo>
                    <a:pt x="263067" y="578053"/>
                  </a:lnTo>
                  <a:lnTo>
                    <a:pt x="264261" y="577926"/>
                  </a:lnTo>
                  <a:lnTo>
                    <a:pt x="264414" y="577672"/>
                  </a:lnTo>
                  <a:lnTo>
                    <a:pt x="264566" y="577418"/>
                  </a:lnTo>
                  <a:lnTo>
                    <a:pt x="265252" y="576910"/>
                  </a:lnTo>
                  <a:lnTo>
                    <a:pt x="269125" y="576021"/>
                  </a:lnTo>
                  <a:lnTo>
                    <a:pt x="269582" y="575767"/>
                  </a:lnTo>
                  <a:lnTo>
                    <a:pt x="269989" y="575894"/>
                  </a:lnTo>
                  <a:lnTo>
                    <a:pt x="270370" y="576529"/>
                  </a:lnTo>
                  <a:lnTo>
                    <a:pt x="270840" y="576783"/>
                  </a:lnTo>
                  <a:lnTo>
                    <a:pt x="272034" y="578688"/>
                  </a:lnTo>
                  <a:lnTo>
                    <a:pt x="272948" y="580593"/>
                  </a:lnTo>
                  <a:lnTo>
                    <a:pt x="273812" y="581990"/>
                  </a:lnTo>
                  <a:lnTo>
                    <a:pt x="274713" y="584276"/>
                  </a:lnTo>
                  <a:lnTo>
                    <a:pt x="275196" y="585038"/>
                  </a:lnTo>
                  <a:lnTo>
                    <a:pt x="275729" y="585419"/>
                  </a:lnTo>
                  <a:lnTo>
                    <a:pt x="276021" y="585927"/>
                  </a:lnTo>
                  <a:lnTo>
                    <a:pt x="276225" y="586816"/>
                  </a:lnTo>
                  <a:lnTo>
                    <a:pt x="276847" y="587451"/>
                  </a:lnTo>
                  <a:lnTo>
                    <a:pt x="277101" y="587959"/>
                  </a:lnTo>
                  <a:lnTo>
                    <a:pt x="276987" y="588467"/>
                  </a:lnTo>
                  <a:lnTo>
                    <a:pt x="278625" y="591007"/>
                  </a:lnTo>
                  <a:lnTo>
                    <a:pt x="279412" y="593293"/>
                  </a:lnTo>
                  <a:lnTo>
                    <a:pt x="279844" y="593928"/>
                  </a:lnTo>
                  <a:lnTo>
                    <a:pt x="279908" y="594563"/>
                  </a:lnTo>
                  <a:lnTo>
                    <a:pt x="280200" y="595325"/>
                  </a:lnTo>
                  <a:lnTo>
                    <a:pt x="280733" y="596341"/>
                  </a:lnTo>
                  <a:lnTo>
                    <a:pt x="281698" y="597865"/>
                  </a:lnTo>
                  <a:lnTo>
                    <a:pt x="282333" y="599516"/>
                  </a:lnTo>
                  <a:lnTo>
                    <a:pt x="283476" y="601294"/>
                  </a:lnTo>
                  <a:lnTo>
                    <a:pt x="285115" y="603199"/>
                  </a:lnTo>
                  <a:lnTo>
                    <a:pt x="285978" y="604596"/>
                  </a:lnTo>
                  <a:lnTo>
                    <a:pt x="287197" y="607136"/>
                  </a:lnTo>
                  <a:lnTo>
                    <a:pt x="288455" y="608787"/>
                  </a:lnTo>
                  <a:lnTo>
                    <a:pt x="289712" y="609549"/>
                  </a:lnTo>
                  <a:lnTo>
                    <a:pt x="291020" y="610565"/>
                  </a:lnTo>
                  <a:lnTo>
                    <a:pt x="296367" y="610946"/>
                  </a:lnTo>
                  <a:lnTo>
                    <a:pt x="301498" y="610311"/>
                  </a:lnTo>
                  <a:lnTo>
                    <a:pt x="306412" y="608406"/>
                  </a:lnTo>
                  <a:close/>
                </a:path>
                <a:path w="897890" h="748665">
                  <a:moveTo>
                    <a:pt x="331419" y="536663"/>
                  </a:moveTo>
                  <a:close/>
                </a:path>
                <a:path w="897890" h="748665">
                  <a:moveTo>
                    <a:pt x="335051" y="537933"/>
                  </a:moveTo>
                  <a:lnTo>
                    <a:pt x="334784" y="536613"/>
                  </a:lnTo>
                  <a:lnTo>
                    <a:pt x="334340" y="535393"/>
                  </a:lnTo>
                  <a:lnTo>
                    <a:pt x="331990" y="536663"/>
                  </a:lnTo>
                  <a:lnTo>
                    <a:pt x="333514" y="537933"/>
                  </a:lnTo>
                  <a:lnTo>
                    <a:pt x="335051" y="537933"/>
                  </a:lnTo>
                  <a:close/>
                </a:path>
                <a:path w="897890" h="748665">
                  <a:moveTo>
                    <a:pt x="336473" y="539203"/>
                  </a:moveTo>
                  <a:lnTo>
                    <a:pt x="336346" y="539203"/>
                  </a:lnTo>
                  <a:lnTo>
                    <a:pt x="336423" y="539419"/>
                  </a:lnTo>
                  <a:lnTo>
                    <a:pt x="336473" y="539203"/>
                  </a:lnTo>
                  <a:close/>
                </a:path>
                <a:path w="897890" h="748665">
                  <a:moveTo>
                    <a:pt x="336715" y="540473"/>
                  </a:moveTo>
                  <a:lnTo>
                    <a:pt x="336613" y="539940"/>
                  </a:lnTo>
                  <a:lnTo>
                    <a:pt x="336423" y="539419"/>
                  </a:lnTo>
                  <a:lnTo>
                    <a:pt x="336308" y="539584"/>
                  </a:lnTo>
                  <a:lnTo>
                    <a:pt x="336346" y="539203"/>
                  </a:lnTo>
                  <a:lnTo>
                    <a:pt x="335724" y="539203"/>
                  </a:lnTo>
                  <a:lnTo>
                    <a:pt x="335711" y="539584"/>
                  </a:lnTo>
                  <a:lnTo>
                    <a:pt x="334225" y="540473"/>
                  </a:lnTo>
                  <a:lnTo>
                    <a:pt x="335191" y="541197"/>
                  </a:lnTo>
                  <a:lnTo>
                    <a:pt x="335775" y="540473"/>
                  </a:lnTo>
                  <a:lnTo>
                    <a:pt x="336715" y="540473"/>
                  </a:lnTo>
                  <a:close/>
                </a:path>
                <a:path w="897890" h="748665">
                  <a:moveTo>
                    <a:pt x="356704" y="543013"/>
                  </a:moveTo>
                  <a:lnTo>
                    <a:pt x="356184" y="542505"/>
                  </a:lnTo>
                  <a:lnTo>
                    <a:pt x="356463" y="543191"/>
                  </a:lnTo>
                  <a:lnTo>
                    <a:pt x="356704" y="543013"/>
                  </a:lnTo>
                  <a:close/>
                </a:path>
                <a:path w="897890" h="748665">
                  <a:moveTo>
                    <a:pt x="357479" y="545553"/>
                  </a:moveTo>
                  <a:lnTo>
                    <a:pt x="356463" y="543191"/>
                  </a:lnTo>
                  <a:lnTo>
                    <a:pt x="354952" y="544283"/>
                  </a:lnTo>
                  <a:lnTo>
                    <a:pt x="356171" y="545553"/>
                  </a:lnTo>
                  <a:lnTo>
                    <a:pt x="357479" y="545553"/>
                  </a:lnTo>
                  <a:close/>
                </a:path>
                <a:path w="897890" h="748665">
                  <a:moveTo>
                    <a:pt x="411619" y="487133"/>
                  </a:moveTo>
                  <a:lnTo>
                    <a:pt x="410591" y="485863"/>
                  </a:lnTo>
                  <a:lnTo>
                    <a:pt x="409168" y="485863"/>
                  </a:lnTo>
                  <a:lnTo>
                    <a:pt x="409333" y="484593"/>
                  </a:lnTo>
                  <a:lnTo>
                    <a:pt x="409257" y="483323"/>
                  </a:lnTo>
                  <a:lnTo>
                    <a:pt x="407530" y="479513"/>
                  </a:lnTo>
                  <a:lnTo>
                    <a:pt x="405041" y="479513"/>
                  </a:lnTo>
                  <a:lnTo>
                    <a:pt x="405079" y="478243"/>
                  </a:lnTo>
                  <a:lnTo>
                    <a:pt x="406057" y="476973"/>
                  </a:lnTo>
                  <a:lnTo>
                    <a:pt x="407530" y="476973"/>
                  </a:lnTo>
                  <a:lnTo>
                    <a:pt x="408571" y="475703"/>
                  </a:lnTo>
                  <a:lnTo>
                    <a:pt x="409206" y="475703"/>
                  </a:lnTo>
                  <a:lnTo>
                    <a:pt x="408914" y="473163"/>
                  </a:lnTo>
                  <a:lnTo>
                    <a:pt x="408571" y="471893"/>
                  </a:lnTo>
                  <a:lnTo>
                    <a:pt x="405930" y="471893"/>
                  </a:lnTo>
                  <a:lnTo>
                    <a:pt x="407250" y="470623"/>
                  </a:lnTo>
                  <a:lnTo>
                    <a:pt x="407949" y="469353"/>
                  </a:lnTo>
                  <a:lnTo>
                    <a:pt x="407301" y="468083"/>
                  </a:lnTo>
                  <a:lnTo>
                    <a:pt x="407771" y="465543"/>
                  </a:lnTo>
                  <a:lnTo>
                    <a:pt x="406209" y="465543"/>
                  </a:lnTo>
                  <a:lnTo>
                    <a:pt x="405701" y="466813"/>
                  </a:lnTo>
                  <a:lnTo>
                    <a:pt x="404304" y="466813"/>
                  </a:lnTo>
                  <a:lnTo>
                    <a:pt x="403491" y="465543"/>
                  </a:lnTo>
                  <a:lnTo>
                    <a:pt x="404177" y="464273"/>
                  </a:lnTo>
                  <a:lnTo>
                    <a:pt x="404609" y="463003"/>
                  </a:lnTo>
                  <a:lnTo>
                    <a:pt x="404114" y="461733"/>
                  </a:lnTo>
                  <a:lnTo>
                    <a:pt x="403542" y="461733"/>
                  </a:lnTo>
                  <a:lnTo>
                    <a:pt x="403009" y="460463"/>
                  </a:lnTo>
                  <a:lnTo>
                    <a:pt x="402209" y="460463"/>
                  </a:lnTo>
                  <a:lnTo>
                    <a:pt x="402094" y="459193"/>
                  </a:lnTo>
                  <a:lnTo>
                    <a:pt x="405117" y="459193"/>
                  </a:lnTo>
                  <a:lnTo>
                    <a:pt x="403174" y="456653"/>
                  </a:lnTo>
                  <a:lnTo>
                    <a:pt x="402742" y="456653"/>
                  </a:lnTo>
                  <a:lnTo>
                    <a:pt x="402577" y="455383"/>
                  </a:lnTo>
                  <a:lnTo>
                    <a:pt x="401104" y="454113"/>
                  </a:lnTo>
                  <a:lnTo>
                    <a:pt x="400024" y="455383"/>
                  </a:lnTo>
                  <a:lnTo>
                    <a:pt x="399059" y="455383"/>
                  </a:lnTo>
                  <a:lnTo>
                    <a:pt x="398729" y="454113"/>
                  </a:lnTo>
                  <a:lnTo>
                    <a:pt x="399389" y="454113"/>
                  </a:lnTo>
                  <a:lnTo>
                    <a:pt x="400202" y="452843"/>
                  </a:lnTo>
                  <a:lnTo>
                    <a:pt x="400608" y="451573"/>
                  </a:lnTo>
                  <a:lnTo>
                    <a:pt x="400164" y="450303"/>
                  </a:lnTo>
                  <a:lnTo>
                    <a:pt x="397776" y="450303"/>
                  </a:lnTo>
                  <a:lnTo>
                    <a:pt x="396379" y="451573"/>
                  </a:lnTo>
                  <a:lnTo>
                    <a:pt x="396011" y="451573"/>
                  </a:lnTo>
                  <a:lnTo>
                    <a:pt x="395706" y="450303"/>
                  </a:lnTo>
                  <a:lnTo>
                    <a:pt x="396087" y="448945"/>
                  </a:lnTo>
                  <a:lnTo>
                    <a:pt x="396468" y="447763"/>
                  </a:lnTo>
                  <a:lnTo>
                    <a:pt x="398386" y="447763"/>
                  </a:lnTo>
                  <a:lnTo>
                    <a:pt x="396875" y="446493"/>
                  </a:lnTo>
                  <a:lnTo>
                    <a:pt x="398335" y="443953"/>
                  </a:lnTo>
                  <a:lnTo>
                    <a:pt x="393687" y="443953"/>
                  </a:lnTo>
                  <a:lnTo>
                    <a:pt x="393153" y="444588"/>
                  </a:lnTo>
                  <a:lnTo>
                    <a:pt x="393153" y="493483"/>
                  </a:lnTo>
                  <a:lnTo>
                    <a:pt x="390715" y="493483"/>
                  </a:lnTo>
                  <a:lnTo>
                    <a:pt x="389648" y="494753"/>
                  </a:lnTo>
                  <a:lnTo>
                    <a:pt x="389470" y="496023"/>
                  </a:lnTo>
                  <a:lnTo>
                    <a:pt x="390194" y="498563"/>
                  </a:lnTo>
                  <a:lnTo>
                    <a:pt x="390004" y="498563"/>
                  </a:lnTo>
                  <a:lnTo>
                    <a:pt x="390461" y="499833"/>
                  </a:lnTo>
                  <a:lnTo>
                    <a:pt x="390423" y="501103"/>
                  </a:lnTo>
                  <a:lnTo>
                    <a:pt x="389902" y="502373"/>
                  </a:lnTo>
                  <a:lnTo>
                    <a:pt x="390994" y="504913"/>
                  </a:lnTo>
                  <a:lnTo>
                    <a:pt x="388988" y="508723"/>
                  </a:lnTo>
                  <a:lnTo>
                    <a:pt x="388454" y="507453"/>
                  </a:lnTo>
                  <a:lnTo>
                    <a:pt x="388061" y="506183"/>
                  </a:lnTo>
                  <a:lnTo>
                    <a:pt x="387667" y="504913"/>
                  </a:lnTo>
                  <a:lnTo>
                    <a:pt x="386943" y="506183"/>
                  </a:lnTo>
                  <a:lnTo>
                    <a:pt x="385978" y="506183"/>
                  </a:lnTo>
                  <a:lnTo>
                    <a:pt x="385889" y="501103"/>
                  </a:lnTo>
                  <a:lnTo>
                    <a:pt x="384314" y="501103"/>
                  </a:lnTo>
                  <a:lnTo>
                    <a:pt x="382968" y="499833"/>
                  </a:lnTo>
                  <a:lnTo>
                    <a:pt x="380479" y="494334"/>
                  </a:lnTo>
                  <a:lnTo>
                    <a:pt x="380479" y="546823"/>
                  </a:lnTo>
                  <a:lnTo>
                    <a:pt x="379069" y="545553"/>
                  </a:lnTo>
                  <a:lnTo>
                    <a:pt x="377266" y="545553"/>
                  </a:lnTo>
                  <a:lnTo>
                    <a:pt x="379564" y="544283"/>
                  </a:lnTo>
                  <a:lnTo>
                    <a:pt x="379945" y="545553"/>
                  </a:lnTo>
                  <a:lnTo>
                    <a:pt x="380479" y="546823"/>
                  </a:lnTo>
                  <a:lnTo>
                    <a:pt x="380479" y="494334"/>
                  </a:lnTo>
                  <a:lnTo>
                    <a:pt x="380098" y="493483"/>
                  </a:lnTo>
                  <a:lnTo>
                    <a:pt x="378498" y="490943"/>
                  </a:lnTo>
                  <a:lnTo>
                    <a:pt x="378675" y="487133"/>
                  </a:lnTo>
                  <a:lnTo>
                    <a:pt x="377444" y="486105"/>
                  </a:lnTo>
                  <a:lnTo>
                    <a:pt x="377444" y="543013"/>
                  </a:lnTo>
                  <a:lnTo>
                    <a:pt x="375615" y="543013"/>
                  </a:lnTo>
                  <a:lnTo>
                    <a:pt x="375412" y="544283"/>
                  </a:lnTo>
                  <a:lnTo>
                    <a:pt x="375056" y="545553"/>
                  </a:lnTo>
                  <a:lnTo>
                    <a:pt x="373722" y="545553"/>
                  </a:lnTo>
                  <a:lnTo>
                    <a:pt x="373710" y="544283"/>
                  </a:lnTo>
                  <a:lnTo>
                    <a:pt x="373367" y="543013"/>
                  </a:lnTo>
                  <a:lnTo>
                    <a:pt x="372681" y="541743"/>
                  </a:lnTo>
                  <a:lnTo>
                    <a:pt x="374446" y="541743"/>
                  </a:lnTo>
                  <a:lnTo>
                    <a:pt x="373443" y="540473"/>
                  </a:lnTo>
                  <a:lnTo>
                    <a:pt x="372821" y="540029"/>
                  </a:lnTo>
                  <a:lnTo>
                    <a:pt x="372732" y="540473"/>
                  </a:lnTo>
                  <a:lnTo>
                    <a:pt x="372694" y="539940"/>
                  </a:lnTo>
                  <a:lnTo>
                    <a:pt x="372821" y="540029"/>
                  </a:lnTo>
                  <a:lnTo>
                    <a:pt x="372973" y="539203"/>
                  </a:lnTo>
                  <a:lnTo>
                    <a:pt x="375539" y="539203"/>
                  </a:lnTo>
                  <a:lnTo>
                    <a:pt x="376389" y="541743"/>
                  </a:lnTo>
                  <a:lnTo>
                    <a:pt x="377444" y="543013"/>
                  </a:lnTo>
                  <a:lnTo>
                    <a:pt x="377444" y="486105"/>
                  </a:lnTo>
                  <a:lnTo>
                    <a:pt x="377164" y="485863"/>
                  </a:lnTo>
                  <a:lnTo>
                    <a:pt x="376758" y="484593"/>
                  </a:lnTo>
                  <a:lnTo>
                    <a:pt x="376504" y="482053"/>
                  </a:lnTo>
                  <a:lnTo>
                    <a:pt x="376224" y="480783"/>
                  </a:lnTo>
                  <a:lnTo>
                    <a:pt x="375640" y="479513"/>
                  </a:lnTo>
                  <a:lnTo>
                    <a:pt x="374294" y="479513"/>
                  </a:lnTo>
                  <a:lnTo>
                    <a:pt x="373913" y="478243"/>
                  </a:lnTo>
                  <a:lnTo>
                    <a:pt x="373595" y="476973"/>
                  </a:lnTo>
                  <a:lnTo>
                    <a:pt x="372922" y="475703"/>
                  </a:lnTo>
                  <a:lnTo>
                    <a:pt x="372579" y="475132"/>
                  </a:lnTo>
                  <a:lnTo>
                    <a:pt x="372579" y="539851"/>
                  </a:lnTo>
                  <a:lnTo>
                    <a:pt x="371690" y="539203"/>
                  </a:lnTo>
                  <a:lnTo>
                    <a:pt x="372427" y="539203"/>
                  </a:lnTo>
                  <a:lnTo>
                    <a:pt x="372579" y="539851"/>
                  </a:lnTo>
                  <a:lnTo>
                    <a:pt x="372579" y="475132"/>
                  </a:lnTo>
                  <a:lnTo>
                    <a:pt x="372173" y="474433"/>
                  </a:lnTo>
                  <a:lnTo>
                    <a:pt x="371436" y="473163"/>
                  </a:lnTo>
                  <a:lnTo>
                    <a:pt x="370916" y="471893"/>
                  </a:lnTo>
                  <a:lnTo>
                    <a:pt x="370509" y="471893"/>
                  </a:lnTo>
                  <a:lnTo>
                    <a:pt x="370078" y="471081"/>
                  </a:lnTo>
                  <a:lnTo>
                    <a:pt x="370078" y="541743"/>
                  </a:lnTo>
                  <a:lnTo>
                    <a:pt x="369582" y="540473"/>
                  </a:lnTo>
                  <a:lnTo>
                    <a:pt x="368515" y="540473"/>
                  </a:lnTo>
                  <a:lnTo>
                    <a:pt x="368808" y="539203"/>
                  </a:lnTo>
                  <a:lnTo>
                    <a:pt x="369290" y="539203"/>
                  </a:lnTo>
                  <a:lnTo>
                    <a:pt x="369646" y="540473"/>
                  </a:lnTo>
                  <a:lnTo>
                    <a:pt x="369773" y="540473"/>
                  </a:lnTo>
                  <a:lnTo>
                    <a:pt x="370078" y="541743"/>
                  </a:lnTo>
                  <a:lnTo>
                    <a:pt x="370078" y="471081"/>
                  </a:lnTo>
                  <a:lnTo>
                    <a:pt x="369836" y="470623"/>
                  </a:lnTo>
                  <a:lnTo>
                    <a:pt x="369531" y="470623"/>
                  </a:lnTo>
                  <a:lnTo>
                    <a:pt x="369214" y="469353"/>
                  </a:lnTo>
                  <a:lnTo>
                    <a:pt x="368465" y="468083"/>
                  </a:lnTo>
                  <a:lnTo>
                    <a:pt x="367779" y="466813"/>
                  </a:lnTo>
                  <a:lnTo>
                    <a:pt x="366852" y="465543"/>
                  </a:lnTo>
                  <a:lnTo>
                    <a:pt x="366369" y="463003"/>
                  </a:lnTo>
                  <a:lnTo>
                    <a:pt x="366280" y="522693"/>
                  </a:lnTo>
                  <a:lnTo>
                    <a:pt x="366191" y="523963"/>
                  </a:lnTo>
                  <a:lnTo>
                    <a:pt x="365950" y="523963"/>
                  </a:lnTo>
                  <a:lnTo>
                    <a:pt x="365569" y="525233"/>
                  </a:lnTo>
                  <a:lnTo>
                    <a:pt x="364096" y="525233"/>
                  </a:lnTo>
                  <a:lnTo>
                    <a:pt x="362470" y="526503"/>
                  </a:lnTo>
                  <a:lnTo>
                    <a:pt x="362051" y="527773"/>
                  </a:lnTo>
                  <a:lnTo>
                    <a:pt x="361403" y="529043"/>
                  </a:lnTo>
                  <a:lnTo>
                    <a:pt x="360324" y="527773"/>
                  </a:lnTo>
                  <a:lnTo>
                    <a:pt x="358724" y="527773"/>
                  </a:lnTo>
                  <a:lnTo>
                    <a:pt x="356692" y="530313"/>
                  </a:lnTo>
                  <a:lnTo>
                    <a:pt x="356311" y="529043"/>
                  </a:lnTo>
                  <a:lnTo>
                    <a:pt x="356120" y="527773"/>
                  </a:lnTo>
                  <a:lnTo>
                    <a:pt x="355130" y="527773"/>
                  </a:lnTo>
                  <a:lnTo>
                    <a:pt x="353923" y="526503"/>
                  </a:lnTo>
                  <a:lnTo>
                    <a:pt x="352501" y="526503"/>
                  </a:lnTo>
                  <a:lnTo>
                    <a:pt x="351942" y="527773"/>
                  </a:lnTo>
                  <a:lnTo>
                    <a:pt x="350812" y="527773"/>
                  </a:lnTo>
                  <a:lnTo>
                    <a:pt x="346900" y="526503"/>
                  </a:lnTo>
                  <a:lnTo>
                    <a:pt x="343649" y="526503"/>
                  </a:lnTo>
                  <a:lnTo>
                    <a:pt x="342531" y="525233"/>
                  </a:lnTo>
                  <a:lnTo>
                    <a:pt x="341007" y="523963"/>
                  </a:lnTo>
                  <a:lnTo>
                    <a:pt x="339598" y="522693"/>
                  </a:lnTo>
                  <a:lnTo>
                    <a:pt x="334048" y="518883"/>
                  </a:lnTo>
                  <a:lnTo>
                    <a:pt x="330758" y="516343"/>
                  </a:lnTo>
                  <a:lnTo>
                    <a:pt x="328549" y="513803"/>
                  </a:lnTo>
                  <a:lnTo>
                    <a:pt x="324866" y="509993"/>
                  </a:lnTo>
                  <a:lnTo>
                    <a:pt x="322478" y="505294"/>
                  </a:lnTo>
                  <a:lnTo>
                    <a:pt x="322478" y="535393"/>
                  </a:lnTo>
                  <a:lnTo>
                    <a:pt x="321081" y="535393"/>
                  </a:lnTo>
                  <a:lnTo>
                    <a:pt x="320217" y="534123"/>
                  </a:lnTo>
                  <a:lnTo>
                    <a:pt x="320192" y="532853"/>
                  </a:lnTo>
                  <a:lnTo>
                    <a:pt x="320992" y="531583"/>
                  </a:lnTo>
                  <a:lnTo>
                    <a:pt x="321856" y="531583"/>
                  </a:lnTo>
                  <a:lnTo>
                    <a:pt x="322059" y="532853"/>
                  </a:lnTo>
                  <a:lnTo>
                    <a:pt x="322237" y="534123"/>
                  </a:lnTo>
                  <a:lnTo>
                    <a:pt x="322478" y="535393"/>
                  </a:lnTo>
                  <a:lnTo>
                    <a:pt x="322478" y="505294"/>
                  </a:lnTo>
                  <a:lnTo>
                    <a:pt x="321640" y="503643"/>
                  </a:lnTo>
                  <a:lnTo>
                    <a:pt x="318897" y="497293"/>
                  </a:lnTo>
                  <a:lnTo>
                    <a:pt x="321119" y="497293"/>
                  </a:lnTo>
                  <a:lnTo>
                    <a:pt x="321754" y="494753"/>
                  </a:lnTo>
                  <a:lnTo>
                    <a:pt x="321259" y="492213"/>
                  </a:lnTo>
                  <a:lnTo>
                    <a:pt x="320687" y="489673"/>
                  </a:lnTo>
                  <a:lnTo>
                    <a:pt x="322237" y="489673"/>
                  </a:lnTo>
                  <a:lnTo>
                    <a:pt x="322440" y="488403"/>
                  </a:lnTo>
                  <a:lnTo>
                    <a:pt x="322643" y="487133"/>
                  </a:lnTo>
                  <a:lnTo>
                    <a:pt x="320776" y="482053"/>
                  </a:lnTo>
                  <a:lnTo>
                    <a:pt x="321640" y="480783"/>
                  </a:lnTo>
                  <a:lnTo>
                    <a:pt x="322656" y="479513"/>
                  </a:lnTo>
                  <a:lnTo>
                    <a:pt x="322491" y="479513"/>
                  </a:lnTo>
                  <a:lnTo>
                    <a:pt x="322173" y="478243"/>
                  </a:lnTo>
                  <a:lnTo>
                    <a:pt x="321652" y="478243"/>
                  </a:lnTo>
                  <a:lnTo>
                    <a:pt x="322656" y="475703"/>
                  </a:lnTo>
                  <a:lnTo>
                    <a:pt x="322351" y="474433"/>
                  </a:lnTo>
                  <a:lnTo>
                    <a:pt x="321792" y="473163"/>
                  </a:lnTo>
                  <a:lnTo>
                    <a:pt x="322922" y="469353"/>
                  </a:lnTo>
                  <a:lnTo>
                    <a:pt x="325462" y="469353"/>
                  </a:lnTo>
                  <a:lnTo>
                    <a:pt x="325856" y="468083"/>
                  </a:lnTo>
                  <a:lnTo>
                    <a:pt x="325386" y="466813"/>
                  </a:lnTo>
                  <a:lnTo>
                    <a:pt x="326263" y="466813"/>
                  </a:lnTo>
                  <a:lnTo>
                    <a:pt x="326834" y="465543"/>
                  </a:lnTo>
                  <a:lnTo>
                    <a:pt x="327634" y="460463"/>
                  </a:lnTo>
                  <a:lnTo>
                    <a:pt x="330822" y="460463"/>
                  </a:lnTo>
                  <a:lnTo>
                    <a:pt x="332727" y="463003"/>
                  </a:lnTo>
                  <a:lnTo>
                    <a:pt x="333692" y="464273"/>
                  </a:lnTo>
                  <a:lnTo>
                    <a:pt x="334886" y="464273"/>
                  </a:lnTo>
                  <a:lnTo>
                    <a:pt x="335762" y="466813"/>
                  </a:lnTo>
                  <a:lnTo>
                    <a:pt x="336257" y="469353"/>
                  </a:lnTo>
                  <a:lnTo>
                    <a:pt x="339102" y="469353"/>
                  </a:lnTo>
                  <a:lnTo>
                    <a:pt x="339369" y="470623"/>
                  </a:lnTo>
                  <a:lnTo>
                    <a:pt x="336905" y="473163"/>
                  </a:lnTo>
                  <a:lnTo>
                    <a:pt x="338175" y="473163"/>
                  </a:lnTo>
                  <a:lnTo>
                    <a:pt x="338696" y="474433"/>
                  </a:lnTo>
                  <a:lnTo>
                    <a:pt x="339128" y="473163"/>
                  </a:lnTo>
                  <a:lnTo>
                    <a:pt x="339483" y="473163"/>
                  </a:lnTo>
                  <a:lnTo>
                    <a:pt x="340029" y="471893"/>
                  </a:lnTo>
                  <a:lnTo>
                    <a:pt x="343255" y="471893"/>
                  </a:lnTo>
                  <a:lnTo>
                    <a:pt x="344462" y="473163"/>
                  </a:lnTo>
                  <a:lnTo>
                    <a:pt x="343039" y="473163"/>
                  </a:lnTo>
                  <a:lnTo>
                    <a:pt x="343039" y="476973"/>
                  </a:lnTo>
                  <a:lnTo>
                    <a:pt x="342087" y="476973"/>
                  </a:lnTo>
                  <a:lnTo>
                    <a:pt x="342519" y="475703"/>
                  </a:lnTo>
                  <a:lnTo>
                    <a:pt x="343039" y="476973"/>
                  </a:lnTo>
                  <a:lnTo>
                    <a:pt x="343039" y="473163"/>
                  </a:lnTo>
                  <a:lnTo>
                    <a:pt x="341668" y="473163"/>
                  </a:lnTo>
                  <a:lnTo>
                    <a:pt x="338696" y="474433"/>
                  </a:lnTo>
                  <a:lnTo>
                    <a:pt x="342036" y="478243"/>
                  </a:lnTo>
                  <a:lnTo>
                    <a:pt x="342557" y="482053"/>
                  </a:lnTo>
                  <a:lnTo>
                    <a:pt x="342976" y="483323"/>
                  </a:lnTo>
                  <a:lnTo>
                    <a:pt x="343839" y="483323"/>
                  </a:lnTo>
                  <a:lnTo>
                    <a:pt x="344449" y="484593"/>
                  </a:lnTo>
                  <a:lnTo>
                    <a:pt x="346951" y="484593"/>
                  </a:lnTo>
                  <a:lnTo>
                    <a:pt x="347510" y="485863"/>
                  </a:lnTo>
                  <a:lnTo>
                    <a:pt x="347205" y="485863"/>
                  </a:lnTo>
                  <a:lnTo>
                    <a:pt x="346710" y="487133"/>
                  </a:lnTo>
                  <a:lnTo>
                    <a:pt x="347713" y="487133"/>
                  </a:lnTo>
                  <a:lnTo>
                    <a:pt x="348602" y="488403"/>
                  </a:lnTo>
                  <a:lnTo>
                    <a:pt x="349516" y="490943"/>
                  </a:lnTo>
                  <a:lnTo>
                    <a:pt x="350151" y="492213"/>
                  </a:lnTo>
                  <a:lnTo>
                    <a:pt x="348310" y="492213"/>
                  </a:lnTo>
                  <a:lnTo>
                    <a:pt x="348221" y="493483"/>
                  </a:lnTo>
                  <a:lnTo>
                    <a:pt x="348399" y="493483"/>
                  </a:lnTo>
                  <a:lnTo>
                    <a:pt x="349529" y="494753"/>
                  </a:lnTo>
                  <a:lnTo>
                    <a:pt x="350050" y="494753"/>
                  </a:lnTo>
                  <a:lnTo>
                    <a:pt x="351612" y="498563"/>
                  </a:lnTo>
                  <a:lnTo>
                    <a:pt x="352602" y="498563"/>
                  </a:lnTo>
                  <a:lnTo>
                    <a:pt x="353275" y="499833"/>
                  </a:lnTo>
                  <a:lnTo>
                    <a:pt x="353618" y="499833"/>
                  </a:lnTo>
                  <a:lnTo>
                    <a:pt x="354571" y="502373"/>
                  </a:lnTo>
                  <a:lnTo>
                    <a:pt x="355079" y="503643"/>
                  </a:lnTo>
                  <a:lnTo>
                    <a:pt x="355231" y="504913"/>
                  </a:lnTo>
                  <a:lnTo>
                    <a:pt x="354990" y="506183"/>
                  </a:lnTo>
                  <a:lnTo>
                    <a:pt x="357962" y="508723"/>
                  </a:lnTo>
                  <a:lnTo>
                    <a:pt x="359841" y="509993"/>
                  </a:lnTo>
                  <a:lnTo>
                    <a:pt x="360654" y="511263"/>
                  </a:lnTo>
                  <a:lnTo>
                    <a:pt x="359829" y="512533"/>
                  </a:lnTo>
                  <a:lnTo>
                    <a:pt x="359054" y="512533"/>
                  </a:lnTo>
                  <a:lnTo>
                    <a:pt x="358863" y="513803"/>
                  </a:lnTo>
                  <a:lnTo>
                    <a:pt x="359283" y="515073"/>
                  </a:lnTo>
                  <a:lnTo>
                    <a:pt x="360299" y="516343"/>
                  </a:lnTo>
                  <a:lnTo>
                    <a:pt x="359181" y="516343"/>
                  </a:lnTo>
                  <a:lnTo>
                    <a:pt x="359956" y="517613"/>
                  </a:lnTo>
                  <a:lnTo>
                    <a:pt x="362242" y="517613"/>
                  </a:lnTo>
                  <a:lnTo>
                    <a:pt x="361784" y="518883"/>
                  </a:lnTo>
                  <a:lnTo>
                    <a:pt x="361569" y="520153"/>
                  </a:lnTo>
                  <a:lnTo>
                    <a:pt x="363867" y="520153"/>
                  </a:lnTo>
                  <a:lnTo>
                    <a:pt x="363575" y="521423"/>
                  </a:lnTo>
                  <a:lnTo>
                    <a:pt x="362851" y="521423"/>
                  </a:lnTo>
                  <a:lnTo>
                    <a:pt x="363753" y="522693"/>
                  </a:lnTo>
                  <a:lnTo>
                    <a:pt x="364883" y="523963"/>
                  </a:lnTo>
                  <a:lnTo>
                    <a:pt x="366280" y="522693"/>
                  </a:lnTo>
                  <a:lnTo>
                    <a:pt x="366280" y="462927"/>
                  </a:lnTo>
                  <a:lnTo>
                    <a:pt x="364998" y="461733"/>
                  </a:lnTo>
                  <a:lnTo>
                    <a:pt x="363410" y="459193"/>
                  </a:lnTo>
                  <a:lnTo>
                    <a:pt x="361480" y="456653"/>
                  </a:lnTo>
                  <a:lnTo>
                    <a:pt x="360514" y="455383"/>
                  </a:lnTo>
                  <a:lnTo>
                    <a:pt x="360197" y="454113"/>
                  </a:lnTo>
                  <a:lnTo>
                    <a:pt x="359879" y="452843"/>
                  </a:lnTo>
                  <a:lnTo>
                    <a:pt x="359994" y="451573"/>
                  </a:lnTo>
                  <a:lnTo>
                    <a:pt x="359498" y="450303"/>
                  </a:lnTo>
                  <a:lnTo>
                    <a:pt x="358902" y="449033"/>
                  </a:lnTo>
                  <a:lnTo>
                    <a:pt x="358305" y="447763"/>
                  </a:lnTo>
                  <a:lnTo>
                    <a:pt x="361645" y="447763"/>
                  </a:lnTo>
                  <a:lnTo>
                    <a:pt x="360768" y="449033"/>
                  </a:lnTo>
                  <a:lnTo>
                    <a:pt x="361530" y="449033"/>
                  </a:lnTo>
                  <a:lnTo>
                    <a:pt x="365620" y="450303"/>
                  </a:lnTo>
                  <a:lnTo>
                    <a:pt x="367487" y="451573"/>
                  </a:lnTo>
                  <a:lnTo>
                    <a:pt x="369049" y="451573"/>
                  </a:lnTo>
                  <a:lnTo>
                    <a:pt x="370890" y="450303"/>
                  </a:lnTo>
                  <a:lnTo>
                    <a:pt x="370547" y="452843"/>
                  </a:lnTo>
                  <a:lnTo>
                    <a:pt x="370116" y="454113"/>
                  </a:lnTo>
                  <a:lnTo>
                    <a:pt x="373341" y="455383"/>
                  </a:lnTo>
                  <a:lnTo>
                    <a:pt x="377063" y="456653"/>
                  </a:lnTo>
                  <a:lnTo>
                    <a:pt x="377837" y="457923"/>
                  </a:lnTo>
                  <a:lnTo>
                    <a:pt x="381495" y="460463"/>
                  </a:lnTo>
                  <a:lnTo>
                    <a:pt x="381304" y="461733"/>
                  </a:lnTo>
                  <a:lnTo>
                    <a:pt x="383260" y="463003"/>
                  </a:lnTo>
                  <a:lnTo>
                    <a:pt x="382422" y="461733"/>
                  </a:lnTo>
                  <a:lnTo>
                    <a:pt x="383832" y="461733"/>
                  </a:lnTo>
                  <a:lnTo>
                    <a:pt x="383692" y="463003"/>
                  </a:lnTo>
                  <a:lnTo>
                    <a:pt x="383857" y="464273"/>
                  </a:lnTo>
                  <a:lnTo>
                    <a:pt x="383679" y="465543"/>
                  </a:lnTo>
                  <a:lnTo>
                    <a:pt x="383311" y="465543"/>
                  </a:lnTo>
                  <a:lnTo>
                    <a:pt x="384962" y="466813"/>
                  </a:lnTo>
                  <a:lnTo>
                    <a:pt x="385191" y="466813"/>
                  </a:lnTo>
                  <a:lnTo>
                    <a:pt x="387337" y="471893"/>
                  </a:lnTo>
                  <a:lnTo>
                    <a:pt x="390080" y="475703"/>
                  </a:lnTo>
                  <a:lnTo>
                    <a:pt x="390969" y="475703"/>
                  </a:lnTo>
                  <a:lnTo>
                    <a:pt x="391947" y="476973"/>
                  </a:lnTo>
                  <a:lnTo>
                    <a:pt x="391617" y="478243"/>
                  </a:lnTo>
                  <a:lnTo>
                    <a:pt x="391261" y="479513"/>
                  </a:lnTo>
                  <a:lnTo>
                    <a:pt x="391134" y="479513"/>
                  </a:lnTo>
                  <a:lnTo>
                    <a:pt x="390664" y="480783"/>
                  </a:lnTo>
                  <a:lnTo>
                    <a:pt x="389877" y="480783"/>
                  </a:lnTo>
                  <a:lnTo>
                    <a:pt x="390512" y="482053"/>
                  </a:lnTo>
                  <a:lnTo>
                    <a:pt x="391287" y="484593"/>
                  </a:lnTo>
                  <a:lnTo>
                    <a:pt x="390271" y="485863"/>
                  </a:lnTo>
                  <a:lnTo>
                    <a:pt x="390359" y="487133"/>
                  </a:lnTo>
                  <a:lnTo>
                    <a:pt x="391172" y="488403"/>
                  </a:lnTo>
                  <a:lnTo>
                    <a:pt x="392722" y="490943"/>
                  </a:lnTo>
                  <a:lnTo>
                    <a:pt x="392150" y="490943"/>
                  </a:lnTo>
                  <a:lnTo>
                    <a:pt x="392315" y="492213"/>
                  </a:lnTo>
                  <a:lnTo>
                    <a:pt x="392645" y="492213"/>
                  </a:lnTo>
                  <a:lnTo>
                    <a:pt x="393153" y="493483"/>
                  </a:lnTo>
                  <a:lnTo>
                    <a:pt x="393153" y="444588"/>
                  </a:lnTo>
                  <a:lnTo>
                    <a:pt x="392620" y="445223"/>
                  </a:lnTo>
                  <a:lnTo>
                    <a:pt x="391744" y="445223"/>
                  </a:lnTo>
                  <a:lnTo>
                    <a:pt x="393344" y="443953"/>
                  </a:lnTo>
                  <a:lnTo>
                    <a:pt x="394055" y="442683"/>
                  </a:lnTo>
                  <a:lnTo>
                    <a:pt x="393357" y="441413"/>
                  </a:lnTo>
                  <a:lnTo>
                    <a:pt x="392925" y="440143"/>
                  </a:lnTo>
                  <a:lnTo>
                    <a:pt x="392760" y="438873"/>
                  </a:lnTo>
                  <a:lnTo>
                    <a:pt x="390601" y="438873"/>
                  </a:lnTo>
                  <a:lnTo>
                    <a:pt x="391096" y="437603"/>
                  </a:lnTo>
                  <a:lnTo>
                    <a:pt x="391071" y="436333"/>
                  </a:lnTo>
                  <a:lnTo>
                    <a:pt x="389382" y="436333"/>
                  </a:lnTo>
                  <a:lnTo>
                    <a:pt x="388061" y="437603"/>
                  </a:lnTo>
                  <a:lnTo>
                    <a:pt x="387477" y="437121"/>
                  </a:lnTo>
                  <a:lnTo>
                    <a:pt x="387477" y="468083"/>
                  </a:lnTo>
                  <a:lnTo>
                    <a:pt x="386308" y="468083"/>
                  </a:lnTo>
                  <a:lnTo>
                    <a:pt x="387248" y="466813"/>
                  </a:lnTo>
                  <a:lnTo>
                    <a:pt x="387477" y="468083"/>
                  </a:lnTo>
                  <a:lnTo>
                    <a:pt x="387477" y="437121"/>
                  </a:lnTo>
                  <a:lnTo>
                    <a:pt x="386549" y="436333"/>
                  </a:lnTo>
                  <a:lnTo>
                    <a:pt x="384987" y="435063"/>
                  </a:lnTo>
                  <a:lnTo>
                    <a:pt x="386080" y="435063"/>
                  </a:lnTo>
                  <a:lnTo>
                    <a:pt x="387248" y="433793"/>
                  </a:lnTo>
                  <a:lnTo>
                    <a:pt x="386461" y="431253"/>
                  </a:lnTo>
                  <a:lnTo>
                    <a:pt x="384733" y="431253"/>
                  </a:lnTo>
                  <a:lnTo>
                    <a:pt x="384251" y="432523"/>
                  </a:lnTo>
                  <a:lnTo>
                    <a:pt x="383895" y="432523"/>
                  </a:lnTo>
                  <a:lnTo>
                    <a:pt x="383159" y="433793"/>
                  </a:lnTo>
                  <a:lnTo>
                    <a:pt x="381673" y="432523"/>
                  </a:lnTo>
                  <a:lnTo>
                    <a:pt x="382612" y="431253"/>
                  </a:lnTo>
                  <a:lnTo>
                    <a:pt x="383184" y="431253"/>
                  </a:lnTo>
                  <a:lnTo>
                    <a:pt x="381977" y="429983"/>
                  </a:lnTo>
                  <a:lnTo>
                    <a:pt x="380238" y="432523"/>
                  </a:lnTo>
                  <a:lnTo>
                    <a:pt x="379209" y="432523"/>
                  </a:lnTo>
                  <a:lnTo>
                    <a:pt x="378790" y="433793"/>
                  </a:lnTo>
                  <a:lnTo>
                    <a:pt x="378574" y="433793"/>
                  </a:lnTo>
                  <a:lnTo>
                    <a:pt x="377812" y="432523"/>
                  </a:lnTo>
                  <a:lnTo>
                    <a:pt x="376847" y="431253"/>
                  </a:lnTo>
                  <a:lnTo>
                    <a:pt x="375691" y="429983"/>
                  </a:lnTo>
                  <a:lnTo>
                    <a:pt x="380644" y="429983"/>
                  </a:lnTo>
                  <a:lnTo>
                    <a:pt x="381000" y="428713"/>
                  </a:lnTo>
                  <a:lnTo>
                    <a:pt x="380834" y="427443"/>
                  </a:lnTo>
                  <a:lnTo>
                    <a:pt x="377342" y="427443"/>
                  </a:lnTo>
                  <a:lnTo>
                    <a:pt x="373684" y="426173"/>
                  </a:lnTo>
                  <a:lnTo>
                    <a:pt x="372160" y="427443"/>
                  </a:lnTo>
                  <a:lnTo>
                    <a:pt x="371043" y="427443"/>
                  </a:lnTo>
                  <a:lnTo>
                    <a:pt x="370560" y="424903"/>
                  </a:lnTo>
                  <a:lnTo>
                    <a:pt x="368020" y="423633"/>
                  </a:lnTo>
                  <a:lnTo>
                    <a:pt x="367233" y="424903"/>
                  </a:lnTo>
                  <a:lnTo>
                    <a:pt x="366204" y="426173"/>
                  </a:lnTo>
                  <a:lnTo>
                    <a:pt x="367334" y="427443"/>
                  </a:lnTo>
                  <a:lnTo>
                    <a:pt x="367792" y="428713"/>
                  </a:lnTo>
                  <a:lnTo>
                    <a:pt x="367588" y="428713"/>
                  </a:lnTo>
                  <a:lnTo>
                    <a:pt x="365036" y="427443"/>
                  </a:lnTo>
                  <a:lnTo>
                    <a:pt x="363931" y="426173"/>
                  </a:lnTo>
                  <a:lnTo>
                    <a:pt x="362559" y="424903"/>
                  </a:lnTo>
                  <a:lnTo>
                    <a:pt x="361734" y="424903"/>
                  </a:lnTo>
                  <a:lnTo>
                    <a:pt x="361010" y="426173"/>
                  </a:lnTo>
                  <a:lnTo>
                    <a:pt x="360476" y="426173"/>
                  </a:lnTo>
                  <a:lnTo>
                    <a:pt x="359765" y="427443"/>
                  </a:lnTo>
                  <a:lnTo>
                    <a:pt x="358800" y="426173"/>
                  </a:lnTo>
                  <a:lnTo>
                    <a:pt x="357936" y="425411"/>
                  </a:lnTo>
                  <a:lnTo>
                    <a:pt x="357936" y="447763"/>
                  </a:lnTo>
                  <a:lnTo>
                    <a:pt x="357466" y="448945"/>
                  </a:lnTo>
                  <a:lnTo>
                    <a:pt x="357035" y="447763"/>
                  </a:lnTo>
                  <a:lnTo>
                    <a:pt x="357936" y="447763"/>
                  </a:lnTo>
                  <a:lnTo>
                    <a:pt x="357936" y="425411"/>
                  </a:lnTo>
                  <a:lnTo>
                    <a:pt x="355942" y="423633"/>
                  </a:lnTo>
                  <a:lnTo>
                    <a:pt x="354939" y="423633"/>
                  </a:lnTo>
                  <a:lnTo>
                    <a:pt x="354939" y="490943"/>
                  </a:lnTo>
                  <a:lnTo>
                    <a:pt x="353021" y="490943"/>
                  </a:lnTo>
                  <a:lnTo>
                    <a:pt x="352983" y="488403"/>
                  </a:lnTo>
                  <a:lnTo>
                    <a:pt x="354812" y="487133"/>
                  </a:lnTo>
                  <a:lnTo>
                    <a:pt x="354190" y="488403"/>
                  </a:lnTo>
                  <a:lnTo>
                    <a:pt x="354241" y="489673"/>
                  </a:lnTo>
                  <a:lnTo>
                    <a:pt x="354939" y="490943"/>
                  </a:lnTo>
                  <a:lnTo>
                    <a:pt x="354939" y="423633"/>
                  </a:lnTo>
                  <a:lnTo>
                    <a:pt x="353568" y="422363"/>
                  </a:lnTo>
                  <a:lnTo>
                    <a:pt x="353555" y="484593"/>
                  </a:lnTo>
                  <a:lnTo>
                    <a:pt x="352158" y="484593"/>
                  </a:lnTo>
                  <a:lnTo>
                    <a:pt x="351485" y="483323"/>
                  </a:lnTo>
                  <a:lnTo>
                    <a:pt x="350659" y="483323"/>
                  </a:lnTo>
                  <a:lnTo>
                    <a:pt x="350431" y="482053"/>
                  </a:lnTo>
                  <a:lnTo>
                    <a:pt x="350024" y="482053"/>
                  </a:lnTo>
                  <a:lnTo>
                    <a:pt x="349440" y="480783"/>
                  </a:lnTo>
                  <a:lnTo>
                    <a:pt x="349719" y="480783"/>
                  </a:lnTo>
                  <a:lnTo>
                    <a:pt x="353555" y="484593"/>
                  </a:lnTo>
                  <a:lnTo>
                    <a:pt x="353555" y="422363"/>
                  </a:lnTo>
                  <a:lnTo>
                    <a:pt x="352298" y="422363"/>
                  </a:lnTo>
                  <a:lnTo>
                    <a:pt x="352298" y="425589"/>
                  </a:lnTo>
                  <a:lnTo>
                    <a:pt x="352171" y="426173"/>
                  </a:lnTo>
                  <a:lnTo>
                    <a:pt x="351383" y="426173"/>
                  </a:lnTo>
                  <a:lnTo>
                    <a:pt x="352298" y="425589"/>
                  </a:lnTo>
                  <a:lnTo>
                    <a:pt x="352298" y="422363"/>
                  </a:lnTo>
                  <a:lnTo>
                    <a:pt x="352132" y="422363"/>
                  </a:lnTo>
                  <a:lnTo>
                    <a:pt x="352158" y="423557"/>
                  </a:lnTo>
                  <a:lnTo>
                    <a:pt x="350075" y="422363"/>
                  </a:lnTo>
                  <a:lnTo>
                    <a:pt x="348361" y="422363"/>
                  </a:lnTo>
                  <a:lnTo>
                    <a:pt x="347980" y="423633"/>
                  </a:lnTo>
                  <a:lnTo>
                    <a:pt x="349478" y="423633"/>
                  </a:lnTo>
                  <a:lnTo>
                    <a:pt x="349732" y="424903"/>
                  </a:lnTo>
                  <a:lnTo>
                    <a:pt x="349427" y="424903"/>
                  </a:lnTo>
                  <a:lnTo>
                    <a:pt x="349427" y="480783"/>
                  </a:lnTo>
                  <a:lnTo>
                    <a:pt x="347586" y="480783"/>
                  </a:lnTo>
                  <a:lnTo>
                    <a:pt x="347789" y="479513"/>
                  </a:lnTo>
                  <a:lnTo>
                    <a:pt x="349275" y="479513"/>
                  </a:lnTo>
                  <a:lnTo>
                    <a:pt x="349427" y="480783"/>
                  </a:lnTo>
                  <a:lnTo>
                    <a:pt x="349427" y="424903"/>
                  </a:lnTo>
                  <a:lnTo>
                    <a:pt x="348729" y="425970"/>
                  </a:lnTo>
                  <a:lnTo>
                    <a:pt x="348729" y="475703"/>
                  </a:lnTo>
                  <a:lnTo>
                    <a:pt x="347878" y="476973"/>
                  </a:lnTo>
                  <a:lnTo>
                    <a:pt x="346430" y="478243"/>
                  </a:lnTo>
                  <a:lnTo>
                    <a:pt x="346100" y="476973"/>
                  </a:lnTo>
                  <a:lnTo>
                    <a:pt x="345744" y="476973"/>
                  </a:lnTo>
                  <a:lnTo>
                    <a:pt x="345490" y="475703"/>
                  </a:lnTo>
                  <a:lnTo>
                    <a:pt x="346735" y="475703"/>
                  </a:lnTo>
                  <a:lnTo>
                    <a:pt x="347980" y="474433"/>
                  </a:lnTo>
                  <a:lnTo>
                    <a:pt x="348729" y="475703"/>
                  </a:lnTo>
                  <a:lnTo>
                    <a:pt x="348729" y="425970"/>
                  </a:lnTo>
                  <a:lnTo>
                    <a:pt x="348602" y="426173"/>
                  </a:lnTo>
                  <a:lnTo>
                    <a:pt x="348043" y="424903"/>
                  </a:lnTo>
                  <a:lnTo>
                    <a:pt x="347726" y="423633"/>
                  </a:lnTo>
                  <a:lnTo>
                    <a:pt x="347179" y="423633"/>
                  </a:lnTo>
                  <a:lnTo>
                    <a:pt x="346621" y="424903"/>
                  </a:lnTo>
                  <a:lnTo>
                    <a:pt x="346036" y="424903"/>
                  </a:lnTo>
                  <a:lnTo>
                    <a:pt x="343801" y="422465"/>
                  </a:lnTo>
                  <a:lnTo>
                    <a:pt x="343801" y="464273"/>
                  </a:lnTo>
                  <a:lnTo>
                    <a:pt x="343230" y="465543"/>
                  </a:lnTo>
                  <a:lnTo>
                    <a:pt x="342874" y="466813"/>
                  </a:lnTo>
                  <a:lnTo>
                    <a:pt x="342379" y="468083"/>
                  </a:lnTo>
                  <a:lnTo>
                    <a:pt x="341884" y="468083"/>
                  </a:lnTo>
                  <a:lnTo>
                    <a:pt x="341884" y="469353"/>
                  </a:lnTo>
                  <a:lnTo>
                    <a:pt x="341680" y="470623"/>
                  </a:lnTo>
                  <a:lnTo>
                    <a:pt x="340398" y="470623"/>
                  </a:lnTo>
                  <a:lnTo>
                    <a:pt x="340245" y="469353"/>
                  </a:lnTo>
                  <a:lnTo>
                    <a:pt x="341884" y="469353"/>
                  </a:lnTo>
                  <a:lnTo>
                    <a:pt x="341884" y="468083"/>
                  </a:lnTo>
                  <a:lnTo>
                    <a:pt x="341185" y="468083"/>
                  </a:lnTo>
                  <a:lnTo>
                    <a:pt x="341591" y="465543"/>
                  </a:lnTo>
                  <a:lnTo>
                    <a:pt x="342468" y="465543"/>
                  </a:lnTo>
                  <a:lnTo>
                    <a:pt x="343801" y="464273"/>
                  </a:lnTo>
                  <a:lnTo>
                    <a:pt x="343801" y="422465"/>
                  </a:lnTo>
                  <a:lnTo>
                    <a:pt x="342074" y="423633"/>
                  </a:lnTo>
                  <a:lnTo>
                    <a:pt x="340512" y="423633"/>
                  </a:lnTo>
                  <a:lnTo>
                    <a:pt x="340360" y="423303"/>
                  </a:lnTo>
                  <a:lnTo>
                    <a:pt x="340360" y="459193"/>
                  </a:lnTo>
                  <a:lnTo>
                    <a:pt x="340245" y="460463"/>
                  </a:lnTo>
                  <a:lnTo>
                    <a:pt x="339826" y="460463"/>
                  </a:lnTo>
                  <a:lnTo>
                    <a:pt x="339623" y="461733"/>
                  </a:lnTo>
                  <a:lnTo>
                    <a:pt x="338378" y="460463"/>
                  </a:lnTo>
                  <a:lnTo>
                    <a:pt x="339839" y="459193"/>
                  </a:lnTo>
                  <a:lnTo>
                    <a:pt x="340360" y="459193"/>
                  </a:lnTo>
                  <a:lnTo>
                    <a:pt x="340360" y="423303"/>
                  </a:lnTo>
                  <a:lnTo>
                    <a:pt x="339369" y="421093"/>
                  </a:lnTo>
                  <a:lnTo>
                    <a:pt x="338823" y="421093"/>
                  </a:lnTo>
                  <a:lnTo>
                    <a:pt x="338137" y="419823"/>
                  </a:lnTo>
                  <a:lnTo>
                    <a:pt x="337324" y="418553"/>
                  </a:lnTo>
                  <a:lnTo>
                    <a:pt x="337273" y="456653"/>
                  </a:lnTo>
                  <a:lnTo>
                    <a:pt x="337108" y="459193"/>
                  </a:lnTo>
                  <a:lnTo>
                    <a:pt x="336397" y="458724"/>
                  </a:lnTo>
                  <a:lnTo>
                    <a:pt x="336397" y="461733"/>
                  </a:lnTo>
                  <a:lnTo>
                    <a:pt x="335356" y="461733"/>
                  </a:lnTo>
                  <a:lnTo>
                    <a:pt x="335711" y="460463"/>
                  </a:lnTo>
                  <a:lnTo>
                    <a:pt x="336397" y="461733"/>
                  </a:lnTo>
                  <a:lnTo>
                    <a:pt x="336397" y="458724"/>
                  </a:lnTo>
                  <a:lnTo>
                    <a:pt x="335229" y="457923"/>
                  </a:lnTo>
                  <a:lnTo>
                    <a:pt x="335495" y="456653"/>
                  </a:lnTo>
                  <a:lnTo>
                    <a:pt x="337273" y="456653"/>
                  </a:lnTo>
                  <a:lnTo>
                    <a:pt x="337273" y="418553"/>
                  </a:lnTo>
                  <a:lnTo>
                    <a:pt x="337083" y="418553"/>
                  </a:lnTo>
                  <a:lnTo>
                    <a:pt x="336067" y="416013"/>
                  </a:lnTo>
                  <a:lnTo>
                    <a:pt x="335788" y="416013"/>
                  </a:lnTo>
                  <a:lnTo>
                    <a:pt x="335483" y="414743"/>
                  </a:lnTo>
                  <a:lnTo>
                    <a:pt x="335381" y="414591"/>
                  </a:lnTo>
                  <a:lnTo>
                    <a:pt x="335381" y="454113"/>
                  </a:lnTo>
                  <a:lnTo>
                    <a:pt x="335241" y="455383"/>
                  </a:lnTo>
                  <a:lnTo>
                    <a:pt x="334708" y="454113"/>
                  </a:lnTo>
                  <a:lnTo>
                    <a:pt x="335381" y="454113"/>
                  </a:lnTo>
                  <a:lnTo>
                    <a:pt x="335381" y="414591"/>
                  </a:lnTo>
                  <a:lnTo>
                    <a:pt x="334645" y="413473"/>
                  </a:lnTo>
                  <a:lnTo>
                    <a:pt x="334086" y="412902"/>
                  </a:lnTo>
                  <a:lnTo>
                    <a:pt x="334086" y="460463"/>
                  </a:lnTo>
                  <a:lnTo>
                    <a:pt x="332041" y="460463"/>
                  </a:lnTo>
                  <a:lnTo>
                    <a:pt x="331965" y="459193"/>
                  </a:lnTo>
                  <a:lnTo>
                    <a:pt x="333032" y="459193"/>
                  </a:lnTo>
                  <a:lnTo>
                    <a:pt x="334086" y="460463"/>
                  </a:lnTo>
                  <a:lnTo>
                    <a:pt x="334086" y="412902"/>
                  </a:lnTo>
                  <a:lnTo>
                    <a:pt x="333413" y="412203"/>
                  </a:lnTo>
                  <a:lnTo>
                    <a:pt x="332651" y="410933"/>
                  </a:lnTo>
                  <a:lnTo>
                    <a:pt x="332181" y="408393"/>
                  </a:lnTo>
                  <a:lnTo>
                    <a:pt x="332003" y="407123"/>
                  </a:lnTo>
                  <a:lnTo>
                    <a:pt x="328498" y="404583"/>
                  </a:lnTo>
                  <a:lnTo>
                    <a:pt x="328307" y="404583"/>
                  </a:lnTo>
                  <a:lnTo>
                    <a:pt x="327571" y="403313"/>
                  </a:lnTo>
                  <a:lnTo>
                    <a:pt x="326948" y="404583"/>
                  </a:lnTo>
                  <a:lnTo>
                    <a:pt x="326466" y="404583"/>
                  </a:lnTo>
                  <a:lnTo>
                    <a:pt x="327075" y="405853"/>
                  </a:lnTo>
                  <a:lnTo>
                    <a:pt x="320662" y="405853"/>
                  </a:lnTo>
                  <a:lnTo>
                    <a:pt x="320662" y="427443"/>
                  </a:lnTo>
                  <a:lnTo>
                    <a:pt x="319633" y="427443"/>
                  </a:lnTo>
                  <a:lnTo>
                    <a:pt x="318516" y="428713"/>
                  </a:lnTo>
                  <a:lnTo>
                    <a:pt x="317258" y="427443"/>
                  </a:lnTo>
                  <a:lnTo>
                    <a:pt x="318058" y="426173"/>
                  </a:lnTo>
                  <a:lnTo>
                    <a:pt x="319062" y="424903"/>
                  </a:lnTo>
                  <a:lnTo>
                    <a:pt x="319278" y="426173"/>
                  </a:lnTo>
                  <a:lnTo>
                    <a:pt x="319608" y="426173"/>
                  </a:lnTo>
                  <a:lnTo>
                    <a:pt x="320040" y="424903"/>
                  </a:lnTo>
                  <a:lnTo>
                    <a:pt x="319976" y="426173"/>
                  </a:lnTo>
                  <a:lnTo>
                    <a:pt x="320281" y="426173"/>
                  </a:lnTo>
                  <a:lnTo>
                    <a:pt x="320662" y="427443"/>
                  </a:lnTo>
                  <a:lnTo>
                    <a:pt x="320662" y="405853"/>
                  </a:lnTo>
                  <a:lnTo>
                    <a:pt x="320268" y="405853"/>
                  </a:lnTo>
                  <a:lnTo>
                    <a:pt x="320382" y="407123"/>
                  </a:lnTo>
                  <a:lnTo>
                    <a:pt x="320167" y="408393"/>
                  </a:lnTo>
                  <a:lnTo>
                    <a:pt x="318223" y="408393"/>
                  </a:lnTo>
                  <a:lnTo>
                    <a:pt x="318109" y="409663"/>
                  </a:lnTo>
                  <a:lnTo>
                    <a:pt x="317830" y="409663"/>
                  </a:lnTo>
                  <a:lnTo>
                    <a:pt x="317665" y="410933"/>
                  </a:lnTo>
                  <a:lnTo>
                    <a:pt x="317360" y="410933"/>
                  </a:lnTo>
                  <a:lnTo>
                    <a:pt x="316928" y="412203"/>
                  </a:lnTo>
                  <a:lnTo>
                    <a:pt x="315798" y="412203"/>
                  </a:lnTo>
                  <a:lnTo>
                    <a:pt x="315734" y="413473"/>
                  </a:lnTo>
                  <a:lnTo>
                    <a:pt x="313677" y="413473"/>
                  </a:lnTo>
                  <a:lnTo>
                    <a:pt x="311835" y="414743"/>
                  </a:lnTo>
                  <a:lnTo>
                    <a:pt x="310807" y="416013"/>
                  </a:lnTo>
                  <a:lnTo>
                    <a:pt x="310616" y="417283"/>
                  </a:lnTo>
                  <a:lnTo>
                    <a:pt x="311315" y="418553"/>
                  </a:lnTo>
                  <a:lnTo>
                    <a:pt x="311759" y="418553"/>
                  </a:lnTo>
                  <a:lnTo>
                    <a:pt x="311556" y="419823"/>
                  </a:lnTo>
                  <a:lnTo>
                    <a:pt x="310984" y="421093"/>
                  </a:lnTo>
                  <a:lnTo>
                    <a:pt x="313309" y="423633"/>
                  </a:lnTo>
                  <a:lnTo>
                    <a:pt x="312686" y="423633"/>
                  </a:lnTo>
                  <a:lnTo>
                    <a:pt x="313143" y="424903"/>
                  </a:lnTo>
                  <a:lnTo>
                    <a:pt x="313499" y="424903"/>
                  </a:lnTo>
                  <a:lnTo>
                    <a:pt x="312991" y="426173"/>
                  </a:lnTo>
                  <a:lnTo>
                    <a:pt x="312407" y="426173"/>
                  </a:lnTo>
                  <a:lnTo>
                    <a:pt x="313918" y="427443"/>
                  </a:lnTo>
                  <a:lnTo>
                    <a:pt x="313639" y="427443"/>
                  </a:lnTo>
                  <a:lnTo>
                    <a:pt x="313563" y="428713"/>
                  </a:lnTo>
                  <a:lnTo>
                    <a:pt x="313969" y="429983"/>
                  </a:lnTo>
                  <a:lnTo>
                    <a:pt x="314604" y="432523"/>
                  </a:lnTo>
                  <a:lnTo>
                    <a:pt x="315429" y="432523"/>
                  </a:lnTo>
                  <a:lnTo>
                    <a:pt x="316687" y="433793"/>
                  </a:lnTo>
                  <a:lnTo>
                    <a:pt x="316484" y="433793"/>
                  </a:lnTo>
                  <a:lnTo>
                    <a:pt x="316572" y="435063"/>
                  </a:lnTo>
                  <a:lnTo>
                    <a:pt x="317144" y="437603"/>
                  </a:lnTo>
                  <a:lnTo>
                    <a:pt x="317614" y="438873"/>
                  </a:lnTo>
                  <a:lnTo>
                    <a:pt x="318363" y="440143"/>
                  </a:lnTo>
                  <a:lnTo>
                    <a:pt x="315722" y="440143"/>
                  </a:lnTo>
                  <a:lnTo>
                    <a:pt x="315061" y="441413"/>
                  </a:lnTo>
                  <a:lnTo>
                    <a:pt x="313778" y="440143"/>
                  </a:lnTo>
                  <a:lnTo>
                    <a:pt x="312877" y="440143"/>
                  </a:lnTo>
                  <a:lnTo>
                    <a:pt x="314185" y="441413"/>
                  </a:lnTo>
                  <a:lnTo>
                    <a:pt x="314947" y="442683"/>
                  </a:lnTo>
                  <a:lnTo>
                    <a:pt x="313055" y="445223"/>
                  </a:lnTo>
                  <a:lnTo>
                    <a:pt x="313143" y="446493"/>
                  </a:lnTo>
                  <a:lnTo>
                    <a:pt x="311226" y="446493"/>
                  </a:lnTo>
                  <a:lnTo>
                    <a:pt x="309219" y="445223"/>
                  </a:lnTo>
                  <a:lnTo>
                    <a:pt x="310121" y="447763"/>
                  </a:lnTo>
                  <a:lnTo>
                    <a:pt x="310184" y="449033"/>
                  </a:lnTo>
                  <a:lnTo>
                    <a:pt x="309372" y="450303"/>
                  </a:lnTo>
                  <a:lnTo>
                    <a:pt x="307289" y="450303"/>
                  </a:lnTo>
                  <a:lnTo>
                    <a:pt x="306336" y="451573"/>
                  </a:lnTo>
                  <a:lnTo>
                    <a:pt x="302564" y="450303"/>
                  </a:lnTo>
                  <a:lnTo>
                    <a:pt x="306247" y="454113"/>
                  </a:lnTo>
                  <a:lnTo>
                    <a:pt x="304736" y="455383"/>
                  </a:lnTo>
                  <a:lnTo>
                    <a:pt x="300583" y="456653"/>
                  </a:lnTo>
                  <a:lnTo>
                    <a:pt x="301053" y="457923"/>
                  </a:lnTo>
                  <a:lnTo>
                    <a:pt x="301142" y="459193"/>
                  </a:lnTo>
                  <a:lnTo>
                    <a:pt x="301764" y="459193"/>
                  </a:lnTo>
                  <a:lnTo>
                    <a:pt x="302590" y="460463"/>
                  </a:lnTo>
                  <a:lnTo>
                    <a:pt x="303199" y="460463"/>
                  </a:lnTo>
                  <a:lnTo>
                    <a:pt x="303060" y="461733"/>
                  </a:lnTo>
                  <a:lnTo>
                    <a:pt x="300647" y="461733"/>
                  </a:lnTo>
                  <a:lnTo>
                    <a:pt x="300926" y="463003"/>
                  </a:lnTo>
                  <a:lnTo>
                    <a:pt x="301091" y="463003"/>
                  </a:lnTo>
                  <a:lnTo>
                    <a:pt x="300583" y="464273"/>
                  </a:lnTo>
                  <a:lnTo>
                    <a:pt x="300139" y="464273"/>
                  </a:lnTo>
                  <a:lnTo>
                    <a:pt x="301282" y="466813"/>
                  </a:lnTo>
                  <a:lnTo>
                    <a:pt x="298996" y="466813"/>
                  </a:lnTo>
                  <a:lnTo>
                    <a:pt x="299313" y="468083"/>
                  </a:lnTo>
                  <a:lnTo>
                    <a:pt x="298030" y="470623"/>
                  </a:lnTo>
                  <a:lnTo>
                    <a:pt x="298399" y="471893"/>
                  </a:lnTo>
                  <a:lnTo>
                    <a:pt x="298729" y="471893"/>
                  </a:lnTo>
                  <a:lnTo>
                    <a:pt x="299034" y="473163"/>
                  </a:lnTo>
                  <a:lnTo>
                    <a:pt x="298005" y="473163"/>
                  </a:lnTo>
                  <a:lnTo>
                    <a:pt x="297307" y="471893"/>
                  </a:lnTo>
                  <a:lnTo>
                    <a:pt x="295617" y="471893"/>
                  </a:lnTo>
                  <a:lnTo>
                    <a:pt x="295808" y="473163"/>
                  </a:lnTo>
                  <a:lnTo>
                    <a:pt x="296303" y="473163"/>
                  </a:lnTo>
                  <a:lnTo>
                    <a:pt x="297141" y="474433"/>
                  </a:lnTo>
                  <a:lnTo>
                    <a:pt x="297827" y="475703"/>
                  </a:lnTo>
                  <a:lnTo>
                    <a:pt x="292785" y="475703"/>
                  </a:lnTo>
                  <a:lnTo>
                    <a:pt x="296164" y="478243"/>
                  </a:lnTo>
                  <a:lnTo>
                    <a:pt x="299135" y="478243"/>
                  </a:lnTo>
                  <a:lnTo>
                    <a:pt x="299364" y="479513"/>
                  </a:lnTo>
                  <a:lnTo>
                    <a:pt x="295236" y="479513"/>
                  </a:lnTo>
                  <a:lnTo>
                    <a:pt x="294271" y="480783"/>
                  </a:lnTo>
                  <a:lnTo>
                    <a:pt x="294005" y="480783"/>
                  </a:lnTo>
                  <a:lnTo>
                    <a:pt x="295897" y="482053"/>
                  </a:lnTo>
                  <a:lnTo>
                    <a:pt x="297116" y="482053"/>
                  </a:lnTo>
                  <a:lnTo>
                    <a:pt x="297662" y="483323"/>
                  </a:lnTo>
                  <a:lnTo>
                    <a:pt x="297675" y="484593"/>
                  </a:lnTo>
                  <a:lnTo>
                    <a:pt x="298069" y="484593"/>
                  </a:lnTo>
                  <a:lnTo>
                    <a:pt x="298665" y="485863"/>
                  </a:lnTo>
                  <a:lnTo>
                    <a:pt x="300558" y="487133"/>
                  </a:lnTo>
                  <a:lnTo>
                    <a:pt x="300863" y="487133"/>
                  </a:lnTo>
                  <a:lnTo>
                    <a:pt x="300990" y="488403"/>
                  </a:lnTo>
                  <a:lnTo>
                    <a:pt x="299453" y="488403"/>
                  </a:lnTo>
                  <a:lnTo>
                    <a:pt x="298030" y="487133"/>
                  </a:lnTo>
                  <a:lnTo>
                    <a:pt x="295681" y="487133"/>
                  </a:lnTo>
                  <a:lnTo>
                    <a:pt x="295541" y="488403"/>
                  </a:lnTo>
                  <a:lnTo>
                    <a:pt x="296049" y="489673"/>
                  </a:lnTo>
                  <a:lnTo>
                    <a:pt x="297205" y="489673"/>
                  </a:lnTo>
                  <a:lnTo>
                    <a:pt x="298145" y="490943"/>
                  </a:lnTo>
                  <a:lnTo>
                    <a:pt x="298665" y="490943"/>
                  </a:lnTo>
                  <a:lnTo>
                    <a:pt x="298792" y="492213"/>
                  </a:lnTo>
                  <a:lnTo>
                    <a:pt x="295783" y="493483"/>
                  </a:lnTo>
                  <a:lnTo>
                    <a:pt x="295630" y="493483"/>
                  </a:lnTo>
                  <a:lnTo>
                    <a:pt x="295452" y="494753"/>
                  </a:lnTo>
                  <a:lnTo>
                    <a:pt x="296887" y="494753"/>
                  </a:lnTo>
                  <a:lnTo>
                    <a:pt x="297167" y="496023"/>
                  </a:lnTo>
                  <a:lnTo>
                    <a:pt x="298069" y="497293"/>
                  </a:lnTo>
                  <a:lnTo>
                    <a:pt x="301244" y="497293"/>
                  </a:lnTo>
                  <a:lnTo>
                    <a:pt x="302018" y="498563"/>
                  </a:lnTo>
                  <a:lnTo>
                    <a:pt x="302996" y="499833"/>
                  </a:lnTo>
                  <a:lnTo>
                    <a:pt x="298424" y="499833"/>
                  </a:lnTo>
                  <a:lnTo>
                    <a:pt x="297383" y="503643"/>
                  </a:lnTo>
                  <a:lnTo>
                    <a:pt x="300215" y="504913"/>
                  </a:lnTo>
                  <a:lnTo>
                    <a:pt x="303263" y="506183"/>
                  </a:lnTo>
                  <a:lnTo>
                    <a:pt x="302704" y="507453"/>
                  </a:lnTo>
                  <a:lnTo>
                    <a:pt x="300888" y="507453"/>
                  </a:lnTo>
                  <a:lnTo>
                    <a:pt x="300405" y="508723"/>
                  </a:lnTo>
                  <a:lnTo>
                    <a:pt x="300367" y="509993"/>
                  </a:lnTo>
                  <a:lnTo>
                    <a:pt x="303060" y="509993"/>
                  </a:lnTo>
                  <a:lnTo>
                    <a:pt x="305447" y="512318"/>
                  </a:lnTo>
                  <a:lnTo>
                    <a:pt x="305549" y="509993"/>
                  </a:lnTo>
                  <a:lnTo>
                    <a:pt x="306197" y="509993"/>
                  </a:lnTo>
                  <a:lnTo>
                    <a:pt x="306997" y="511263"/>
                  </a:lnTo>
                  <a:lnTo>
                    <a:pt x="308038" y="511263"/>
                  </a:lnTo>
                  <a:lnTo>
                    <a:pt x="307200" y="513803"/>
                  </a:lnTo>
                  <a:lnTo>
                    <a:pt x="306247" y="513803"/>
                  </a:lnTo>
                  <a:lnTo>
                    <a:pt x="305892" y="515073"/>
                  </a:lnTo>
                  <a:lnTo>
                    <a:pt x="304253" y="515073"/>
                  </a:lnTo>
                  <a:lnTo>
                    <a:pt x="304253" y="518883"/>
                  </a:lnTo>
                  <a:lnTo>
                    <a:pt x="306019" y="518883"/>
                  </a:lnTo>
                  <a:lnTo>
                    <a:pt x="307035" y="517613"/>
                  </a:lnTo>
                  <a:lnTo>
                    <a:pt x="307619" y="516343"/>
                  </a:lnTo>
                  <a:lnTo>
                    <a:pt x="309397" y="516343"/>
                  </a:lnTo>
                  <a:lnTo>
                    <a:pt x="308635" y="518883"/>
                  </a:lnTo>
                  <a:lnTo>
                    <a:pt x="308292" y="521423"/>
                  </a:lnTo>
                  <a:lnTo>
                    <a:pt x="309054" y="521423"/>
                  </a:lnTo>
                  <a:lnTo>
                    <a:pt x="310172" y="522693"/>
                  </a:lnTo>
                  <a:lnTo>
                    <a:pt x="310756" y="522693"/>
                  </a:lnTo>
                  <a:lnTo>
                    <a:pt x="311442" y="521423"/>
                  </a:lnTo>
                  <a:lnTo>
                    <a:pt x="311924" y="522693"/>
                  </a:lnTo>
                  <a:lnTo>
                    <a:pt x="312178" y="522693"/>
                  </a:lnTo>
                  <a:lnTo>
                    <a:pt x="310438" y="525233"/>
                  </a:lnTo>
                  <a:lnTo>
                    <a:pt x="310083" y="525233"/>
                  </a:lnTo>
                  <a:lnTo>
                    <a:pt x="310019" y="526503"/>
                  </a:lnTo>
                  <a:lnTo>
                    <a:pt x="314134" y="525233"/>
                  </a:lnTo>
                  <a:lnTo>
                    <a:pt x="314528" y="525233"/>
                  </a:lnTo>
                  <a:lnTo>
                    <a:pt x="315937" y="527773"/>
                  </a:lnTo>
                  <a:lnTo>
                    <a:pt x="316801" y="529043"/>
                  </a:lnTo>
                  <a:lnTo>
                    <a:pt x="317042" y="530313"/>
                  </a:lnTo>
                  <a:lnTo>
                    <a:pt x="316979" y="526503"/>
                  </a:lnTo>
                  <a:lnTo>
                    <a:pt x="316280" y="523963"/>
                  </a:lnTo>
                  <a:lnTo>
                    <a:pt x="316992" y="523963"/>
                  </a:lnTo>
                  <a:lnTo>
                    <a:pt x="317957" y="522693"/>
                  </a:lnTo>
                  <a:lnTo>
                    <a:pt x="319608" y="523963"/>
                  </a:lnTo>
                  <a:lnTo>
                    <a:pt x="320471" y="525233"/>
                  </a:lnTo>
                  <a:lnTo>
                    <a:pt x="320548" y="526503"/>
                  </a:lnTo>
                  <a:lnTo>
                    <a:pt x="319633" y="526503"/>
                  </a:lnTo>
                  <a:lnTo>
                    <a:pt x="318592" y="525233"/>
                  </a:lnTo>
                  <a:lnTo>
                    <a:pt x="317258" y="525233"/>
                  </a:lnTo>
                  <a:lnTo>
                    <a:pt x="316979" y="526503"/>
                  </a:lnTo>
                  <a:lnTo>
                    <a:pt x="317588" y="526503"/>
                  </a:lnTo>
                  <a:lnTo>
                    <a:pt x="318414" y="527773"/>
                  </a:lnTo>
                  <a:lnTo>
                    <a:pt x="320205" y="527773"/>
                  </a:lnTo>
                  <a:lnTo>
                    <a:pt x="319849" y="529043"/>
                  </a:lnTo>
                  <a:lnTo>
                    <a:pt x="319278" y="530313"/>
                  </a:lnTo>
                  <a:lnTo>
                    <a:pt x="317042" y="530313"/>
                  </a:lnTo>
                  <a:lnTo>
                    <a:pt x="316788" y="531583"/>
                  </a:lnTo>
                  <a:lnTo>
                    <a:pt x="317182" y="531583"/>
                  </a:lnTo>
                  <a:lnTo>
                    <a:pt x="317347" y="532853"/>
                  </a:lnTo>
                  <a:lnTo>
                    <a:pt x="317106" y="534123"/>
                  </a:lnTo>
                  <a:lnTo>
                    <a:pt x="319430" y="534123"/>
                  </a:lnTo>
                  <a:lnTo>
                    <a:pt x="320281" y="535393"/>
                  </a:lnTo>
                  <a:lnTo>
                    <a:pt x="321005" y="535393"/>
                  </a:lnTo>
                  <a:lnTo>
                    <a:pt x="321602" y="536663"/>
                  </a:lnTo>
                  <a:lnTo>
                    <a:pt x="324739" y="536663"/>
                  </a:lnTo>
                  <a:lnTo>
                    <a:pt x="324916" y="537933"/>
                  </a:lnTo>
                  <a:lnTo>
                    <a:pt x="327367" y="539203"/>
                  </a:lnTo>
                  <a:lnTo>
                    <a:pt x="329996" y="540473"/>
                  </a:lnTo>
                  <a:lnTo>
                    <a:pt x="329755" y="539318"/>
                  </a:lnTo>
                  <a:lnTo>
                    <a:pt x="331317" y="536663"/>
                  </a:lnTo>
                  <a:lnTo>
                    <a:pt x="330720" y="535393"/>
                  </a:lnTo>
                  <a:lnTo>
                    <a:pt x="331279" y="535393"/>
                  </a:lnTo>
                  <a:lnTo>
                    <a:pt x="331406" y="536613"/>
                  </a:lnTo>
                  <a:lnTo>
                    <a:pt x="333387" y="535393"/>
                  </a:lnTo>
                  <a:lnTo>
                    <a:pt x="333768" y="535393"/>
                  </a:lnTo>
                  <a:lnTo>
                    <a:pt x="334048" y="534123"/>
                  </a:lnTo>
                  <a:lnTo>
                    <a:pt x="334225" y="534123"/>
                  </a:lnTo>
                  <a:lnTo>
                    <a:pt x="336372" y="536663"/>
                  </a:lnTo>
                  <a:lnTo>
                    <a:pt x="335267" y="537933"/>
                  </a:lnTo>
                  <a:lnTo>
                    <a:pt x="336016" y="537933"/>
                  </a:lnTo>
                  <a:lnTo>
                    <a:pt x="336473" y="539203"/>
                  </a:lnTo>
                  <a:lnTo>
                    <a:pt x="336537" y="539584"/>
                  </a:lnTo>
                  <a:lnTo>
                    <a:pt x="336613" y="539940"/>
                  </a:lnTo>
                  <a:lnTo>
                    <a:pt x="336804" y="540473"/>
                  </a:lnTo>
                  <a:lnTo>
                    <a:pt x="337210" y="541743"/>
                  </a:lnTo>
                  <a:lnTo>
                    <a:pt x="337820" y="543013"/>
                  </a:lnTo>
                  <a:lnTo>
                    <a:pt x="336778" y="543013"/>
                  </a:lnTo>
                  <a:lnTo>
                    <a:pt x="335940" y="541743"/>
                  </a:lnTo>
                  <a:lnTo>
                    <a:pt x="335191" y="541197"/>
                  </a:lnTo>
                  <a:lnTo>
                    <a:pt x="334733" y="541743"/>
                  </a:lnTo>
                  <a:lnTo>
                    <a:pt x="332981" y="543013"/>
                  </a:lnTo>
                  <a:lnTo>
                    <a:pt x="334048" y="544283"/>
                  </a:lnTo>
                  <a:lnTo>
                    <a:pt x="335699" y="544283"/>
                  </a:lnTo>
                  <a:lnTo>
                    <a:pt x="339064" y="546823"/>
                  </a:lnTo>
                  <a:lnTo>
                    <a:pt x="343420" y="550633"/>
                  </a:lnTo>
                  <a:lnTo>
                    <a:pt x="344157" y="549363"/>
                  </a:lnTo>
                  <a:lnTo>
                    <a:pt x="345020" y="548093"/>
                  </a:lnTo>
                  <a:lnTo>
                    <a:pt x="343420" y="548093"/>
                  </a:lnTo>
                  <a:lnTo>
                    <a:pt x="341731" y="546823"/>
                  </a:lnTo>
                  <a:lnTo>
                    <a:pt x="340106" y="546823"/>
                  </a:lnTo>
                  <a:lnTo>
                    <a:pt x="338378" y="545553"/>
                  </a:lnTo>
                  <a:lnTo>
                    <a:pt x="339864" y="544283"/>
                  </a:lnTo>
                  <a:lnTo>
                    <a:pt x="340728" y="544283"/>
                  </a:lnTo>
                  <a:lnTo>
                    <a:pt x="340639" y="543013"/>
                  </a:lnTo>
                  <a:lnTo>
                    <a:pt x="340537" y="541743"/>
                  </a:lnTo>
                  <a:lnTo>
                    <a:pt x="342163" y="541743"/>
                  </a:lnTo>
                  <a:lnTo>
                    <a:pt x="342925" y="543013"/>
                  </a:lnTo>
                  <a:lnTo>
                    <a:pt x="344119" y="543013"/>
                  </a:lnTo>
                  <a:lnTo>
                    <a:pt x="345198" y="541743"/>
                  </a:lnTo>
                  <a:lnTo>
                    <a:pt x="345668" y="543013"/>
                  </a:lnTo>
                  <a:lnTo>
                    <a:pt x="345935" y="545553"/>
                  </a:lnTo>
                  <a:lnTo>
                    <a:pt x="346163" y="545553"/>
                  </a:lnTo>
                  <a:lnTo>
                    <a:pt x="346036" y="546823"/>
                  </a:lnTo>
                  <a:lnTo>
                    <a:pt x="345744" y="548093"/>
                  </a:lnTo>
                  <a:lnTo>
                    <a:pt x="346875" y="548093"/>
                  </a:lnTo>
                  <a:lnTo>
                    <a:pt x="348640" y="546823"/>
                  </a:lnTo>
                  <a:lnTo>
                    <a:pt x="349554" y="548093"/>
                  </a:lnTo>
                  <a:lnTo>
                    <a:pt x="351282" y="550633"/>
                  </a:lnTo>
                  <a:lnTo>
                    <a:pt x="351751" y="550633"/>
                  </a:lnTo>
                  <a:lnTo>
                    <a:pt x="351764" y="549363"/>
                  </a:lnTo>
                  <a:lnTo>
                    <a:pt x="352285" y="548093"/>
                  </a:lnTo>
                  <a:lnTo>
                    <a:pt x="352640" y="546823"/>
                  </a:lnTo>
                  <a:lnTo>
                    <a:pt x="352374" y="546823"/>
                  </a:lnTo>
                  <a:lnTo>
                    <a:pt x="352018" y="545553"/>
                  </a:lnTo>
                  <a:lnTo>
                    <a:pt x="355206" y="545553"/>
                  </a:lnTo>
                  <a:lnTo>
                    <a:pt x="354152" y="544283"/>
                  </a:lnTo>
                  <a:lnTo>
                    <a:pt x="353606" y="543013"/>
                  </a:lnTo>
                  <a:lnTo>
                    <a:pt x="352602" y="541743"/>
                  </a:lnTo>
                  <a:lnTo>
                    <a:pt x="353479" y="540473"/>
                  </a:lnTo>
                  <a:lnTo>
                    <a:pt x="354330" y="540473"/>
                  </a:lnTo>
                  <a:lnTo>
                    <a:pt x="355396" y="541743"/>
                  </a:lnTo>
                  <a:lnTo>
                    <a:pt x="356184" y="542505"/>
                  </a:lnTo>
                  <a:lnTo>
                    <a:pt x="355854" y="541743"/>
                  </a:lnTo>
                  <a:lnTo>
                    <a:pt x="358343" y="541743"/>
                  </a:lnTo>
                  <a:lnTo>
                    <a:pt x="359752" y="543013"/>
                  </a:lnTo>
                  <a:lnTo>
                    <a:pt x="359956" y="543013"/>
                  </a:lnTo>
                  <a:lnTo>
                    <a:pt x="360235" y="544283"/>
                  </a:lnTo>
                  <a:lnTo>
                    <a:pt x="360946" y="545553"/>
                  </a:lnTo>
                  <a:lnTo>
                    <a:pt x="361238" y="545553"/>
                  </a:lnTo>
                  <a:lnTo>
                    <a:pt x="361442" y="546823"/>
                  </a:lnTo>
                  <a:lnTo>
                    <a:pt x="360286" y="546823"/>
                  </a:lnTo>
                  <a:lnTo>
                    <a:pt x="358902" y="545553"/>
                  </a:lnTo>
                  <a:lnTo>
                    <a:pt x="358089" y="545553"/>
                  </a:lnTo>
                  <a:lnTo>
                    <a:pt x="358495" y="548093"/>
                  </a:lnTo>
                  <a:lnTo>
                    <a:pt x="359346" y="549363"/>
                  </a:lnTo>
                  <a:lnTo>
                    <a:pt x="362623" y="550633"/>
                  </a:lnTo>
                  <a:lnTo>
                    <a:pt x="363664" y="550633"/>
                  </a:lnTo>
                  <a:lnTo>
                    <a:pt x="363702" y="549363"/>
                  </a:lnTo>
                  <a:lnTo>
                    <a:pt x="363258" y="549363"/>
                  </a:lnTo>
                  <a:lnTo>
                    <a:pt x="363131" y="548093"/>
                  </a:lnTo>
                  <a:lnTo>
                    <a:pt x="363601" y="546823"/>
                  </a:lnTo>
                  <a:lnTo>
                    <a:pt x="364388" y="545553"/>
                  </a:lnTo>
                  <a:lnTo>
                    <a:pt x="365023" y="548093"/>
                  </a:lnTo>
                  <a:lnTo>
                    <a:pt x="365493" y="549363"/>
                  </a:lnTo>
                  <a:lnTo>
                    <a:pt x="365671" y="551903"/>
                  </a:lnTo>
                  <a:lnTo>
                    <a:pt x="369481" y="551903"/>
                  </a:lnTo>
                  <a:lnTo>
                    <a:pt x="370420" y="550633"/>
                  </a:lnTo>
                  <a:lnTo>
                    <a:pt x="372186" y="550633"/>
                  </a:lnTo>
                  <a:lnTo>
                    <a:pt x="371983" y="549541"/>
                  </a:lnTo>
                  <a:lnTo>
                    <a:pt x="374777" y="550633"/>
                  </a:lnTo>
                  <a:lnTo>
                    <a:pt x="378269" y="550633"/>
                  </a:lnTo>
                  <a:lnTo>
                    <a:pt x="379425" y="553173"/>
                  </a:lnTo>
                  <a:lnTo>
                    <a:pt x="380352" y="555713"/>
                  </a:lnTo>
                  <a:lnTo>
                    <a:pt x="382066" y="555713"/>
                  </a:lnTo>
                  <a:lnTo>
                    <a:pt x="381800" y="556983"/>
                  </a:lnTo>
                  <a:lnTo>
                    <a:pt x="381711" y="558253"/>
                  </a:lnTo>
                  <a:lnTo>
                    <a:pt x="381469" y="559523"/>
                  </a:lnTo>
                  <a:lnTo>
                    <a:pt x="386067" y="564603"/>
                  </a:lnTo>
                  <a:lnTo>
                    <a:pt x="390601" y="568413"/>
                  </a:lnTo>
                  <a:lnTo>
                    <a:pt x="406285" y="568413"/>
                  </a:lnTo>
                  <a:lnTo>
                    <a:pt x="410108" y="565873"/>
                  </a:lnTo>
                  <a:lnTo>
                    <a:pt x="408990" y="564603"/>
                  </a:lnTo>
                  <a:lnTo>
                    <a:pt x="407962" y="563333"/>
                  </a:lnTo>
                  <a:lnTo>
                    <a:pt x="407009" y="562063"/>
                  </a:lnTo>
                  <a:lnTo>
                    <a:pt x="406882" y="560793"/>
                  </a:lnTo>
                  <a:lnTo>
                    <a:pt x="406527" y="559523"/>
                  </a:lnTo>
                  <a:lnTo>
                    <a:pt x="405942" y="556983"/>
                  </a:lnTo>
                  <a:lnTo>
                    <a:pt x="404825" y="553173"/>
                  </a:lnTo>
                  <a:lnTo>
                    <a:pt x="402742" y="551903"/>
                  </a:lnTo>
                  <a:lnTo>
                    <a:pt x="400964" y="549363"/>
                  </a:lnTo>
                  <a:lnTo>
                    <a:pt x="400088" y="548093"/>
                  </a:lnTo>
                  <a:lnTo>
                    <a:pt x="400189" y="546823"/>
                  </a:lnTo>
                  <a:lnTo>
                    <a:pt x="399453" y="546823"/>
                  </a:lnTo>
                  <a:lnTo>
                    <a:pt x="398399" y="545553"/>
                  </a:lnTo>
                  <a:lnTo>
                    <a:pt x="398894" y="545553"/>
                  </a:lnTo>
                  <a:lnTo>
                    <a:pt x="399249" y="544283"/>
                  </a:lnTo>
                  <a:lnTo>
                    <a:pt x="396633" y="539203"/>
                  </a:lnTo>
                  <a:lnTo>
                    <a:pt x="396265" y="537933"/>
                  </a:lnTo>
                  <a:lnTo>
                    <a:pt x="396087" y="536663"/>
                  </a:lnTo>
                  <a:lnTo>
                    <a:pt x="395566" y="536663"/>
                  </a:lnTo>
                  <a:lnTo>
                    <a:pt x="395744" y="535393"/>
                  </a:lnTo>
                  <a:lnTo>
                    <a:pt x="395820" y="534123"/>
                  </a:lnTo>
                  <a:lnTo>
                    <a:pt x="395935" y="531583"/>
                  </a:lnTo>
                  <a:lnTo>
                    <a:pt x="397535" y="531583"/>
                  </a:lnTo>
                  <a:lnTo>
                    <a:pt x="397954" y="530313"/>
                  </a:lnTo>
                  <a:lnTo>
                    <a:pt x="398767" y="529043"/>
                  </a:lnTo>
                  <a:lnTo>
                    <a:pt x="399694" y="527773"/>
                  </a:lnTo>
                  <a:lnTo>
                    <a:pt x="401269" y="527773"/>
                  </a:lnTo>
                  <a:lnTo>
                    <a:pt x="401586" y="526503"/>
                  </a:lnTo>
                  <a:lnTo>
                    <a:pt x="402018" y="525233"/>
                  </a:lnTo>
                  <a:lnTo>
                    <a:pt x="403123" y="523963"/>
                  </a:lnTo>
                  <a:lnTo>
                    <a:pt x="403733" y="522693"/>
                  </a:lnTo>
                  <a:lnTo>
                    <a:pt x="403529" y="521423"/>
                  </a:lnTo>
                  <a:lnTo>
                    <a:pt x="402463" y="520153"/>
                  </a:lnTo>
                  <a:lnTo>
                    <a:pt x="401307" y="517613"/>
                  </a:lnTo>
                  <a:lnTo>
                    <a:pt x="402628" y="517613"/>
                  </a:lnTo>
                  <a:lnTo>
                    <a:pt x="402653" y="516343"/>
                  </a:lnTo>
                  <a:lnTo>
                    <a:pt x="403186" y="513803"/>
                  </a:lnTo>
                  <a:lnTo>
                    <a:pt x="404241" y="512533"/>
                  </a:lnTo>
                  <a:lnTo>
                    <a:pt x="405612" y="509993"/>
                  </a:lnTo>
                  <a:lnTo>
                    <a:pt x="406107" y="508723"/>
                  </a:lnTo>
                  <a:lnTo>
                    <a:pt x="406615" y="507453"/>
                  </a:lnTo>
                  <a:lnTo>
                    <a:pt x="406069" y="506183"/>
                  </a:lnTo>
                  <a:lnTo>
                    <a:pt x="405828" y="506183"/>
                  </a:lnTo>
                  <a:lnTo>
                    <a:pt x="406844" y="504913"/>
                  </a:lnTo>
                  <a:lnTo>
                    <a:pt x="406755" y="503643"/>
                  </a:lnTo>
                  <a:lnTo>
                    <a:pt x="406450" y="503643"/>
                  </a:lnTo>
                  <a:lnTo>
                    <a:pt x="407543" y="502373"/>
                  </a:lnTo>
                  <a:lnTo>
                    <a:pt x="409117" y="499833"/>
                  </a:lnTo>
                  <a:lnTo>
                    <a:pt x="409562" y="498563"/>
                  </a:lnTo>
                  <a:lnTo>
                    <a:pt x="410273" y="498563"/>
                  </a:lnTo>
                  <a:lnTo>
                    <a:pt x="409295" y="497293"/>
                  </a:lnTo>
                  <a:lnTo>
                    <a:pt x="408622" y="496023"/>
                  </a:lnTo>
                  <a:lnTo>
                    <a:pt x="408000" y="494753"/>
                  </a:lnTo>
                  <a:lnTo>
                    <a:pt x="408063" y="493483"/>
                  </a:lnTo>
                  <a:lnTo>
                    <a:pt x="408787" y="493483"/>
                  </a:lnTo>
                  <a:lnTo>
                    <a:pt x="409498" y="492213"/>
                  </a:lnTo>
                  <a:lnTo>
                    <a:pt x="410438" y="490943"/>
                  </a:lnTo>
                  <a:lnTo>
                    <a:pt x="409359" y="488403"/>
                  </a:lnTo>
                  <a:lnTo>
                    <a:pt x="410464" y="488403"/>
                  </a:lnTo>
                  <a:lnTo>
                    <a:pt x="411619" y="487133"/>
                  </a:lnTo>
                  <a:close/>
                </a:path>
                <a:path w="897890" h="748665">
                  <a:moveTo>
                    <a:pt x="504291" y="364439"/>
                  </a:moveTo>
                  <a:lnTo>
                    <a:pt x="503796" y="363169"/>
                  </a:lnTo>
                  <a:lnTo>
                    <a:pt x="503872" y="364439"/>
                  </a:lnTo>
                  <a:lnTo>
                    <a:pt x="504291" y="364439"/>
                  </a:lnTo>
                  <a:close/>
                </a:path>
                <a:path w="897890" h="748665">
                  <a:moveTo>
                    <a:pt x="510616" y="454609"/>
                  </a:moveTo>
                  <a:lnTo>
                    <a:pt x="510197" y="454609"/>
                  </a:lnTo>
                  <a:lnTo>
                    <a:pt x="510222" y="452069"/>
                  </a:lnTo>
                  <a:lnTo>
                    <a:pt x="510476" y="450799"/>
                  </a:lnTo>
                  <a:lnTo>
                    <a:pt x="508355" y="450799"/>
                  </a:lnTo>
                  <a:lnTo>
                    <a:pt x="508596" y="449529"/>
                  </a:lnTo>
                  <a:lnTo>
                    <a:pt x="508190" y="446989"/>
                  </a:lnTo>
                  <a:lnTo>
                    <a:pt x="507161" y="445719"/>
                  </a:lnTo>
                  <a:lnTo>
                    <a:pt x="506133" y="443179"/>
                  </a:lnTo>
                  <a:lnTo>
                    <a:pt x="505548" y="441909"/>
                  </a:lnTo>
                  <a:lnTo>
                    <a:pt x="505485" y="440639"/>
                  </a:lnTo>
                  <a:lnTo>
                    <a:pt x="502500" y="440639"/>
                  </a:lnTo>
                  <a:lnTo>
                    <a:pt x="501726" y="439369"/>
                  </a:lnTo>
                  <a:lnTo>
                    <a:pt x="502450" y="438099"/>
                  </a:lnTo>
                  <a:lnTo>
                    <a:pt x="503174" y="436829"/>
                  </a:lnTo>
                  <a:lnTo>
                    <a:pt x="501853" y="436829"/>
                  </a:lnTo>
                  <a:lnTo>
                    <a:pt x="500659" y="438099"/>
                  </a:lnTo>
                  <a:lnTo>
                    <a:pt x="500722" y="436829"/>
                  </a:lnTo>
                  <a:lnTo>
                    <a:pt x="500646" y="435559"/>
                  </a:lnTo>
                  <a:lnTo>
                    <a:pt x="499579" y="434289"/>
                  </a:lnTo>
                  <a:lnTo>
                    <a:pt x="500113" y="433019"/>
                  </a:lnTo>
                  <a:lnTo>
                    <a:pt x="499821" y="433019"/>
                  </a:lnTo>
                  <a:lnTo>
                    <a:pt x="499554" y="431749"/>
                  </a:lnTo>
                  <a:lnTo>
                    <a:pt x="498208" y="431749"/>
                  </a:lnTo>
                  <a:lnTo>
                    <a:pt x="497928" y="430479"/>
                  </a:lnTo>
                  <a:lnTo>
                    <a:pt x="497852" y="429209"/>
                  </a:lnTo>
                  <a:lnTo>
                    <a:pt x="496303" y="430479"/>
                  </a:lnTo>
                  <a:lnTo>
                    <a:pt x="494919" y="429209"/>
                  </a:lnTo>
                  <a:lnTo>
                    <a:pt x="491324" y="429209"/>
                  </a:lnTo>
                  <a:lnTo>
                    <a:pt x="491413" y="427939"/>
                  </a:lnTo>
                  <a:lnTo>
                    <a:pt x="491947" y="427939"/>
                  </a:lnTo>
                  <a:lnTo>
                    <a:pt x="492912" y="426669"/>
                  </a:lnTo>
                  <a:lnTo>
                    <a:pt x="492112" y="426669"/>
                  </a:lnTo>
                  <a:lnTo>
                    <a:pt x="492239" y="425399"/>
                  </a:lnTo>
                  <a:lnTo>
                    <a:pt x="492302" y="422859"/>
                  </a:lnTo>
                  <a:lnTo>
                    <a:pt x="494652" y="422859"/>
                  </a:lnTo>
                  <a:lnTo>
                    <a:pt x="494804" y="421589"/>
                  </a:lnTo>
                  <a:lnTo>
                    <a:pt x="494207" y="421589"/>
                  </a:lnTo>
                  <a:lnTo>
                    <a:pt x="492887" y="420319"/>
                  </a:lnTo>
                  <a:lnTo>
                    <a:pt x="492607" y="420319"/>
                  </a:lnTo>
                  <a:lnTo>
                    <a:pt x="492137" y="419049"/>
                  </a:lnTo>
                  <a:lnTo>
                    <a:pt x="491985" y="417779"/>
                  </a:lnTo>
                  <a:lnTo>
                    <a:pt x="490639" y="416509"/>
                  </a:lnTo>
                  <a:lnTo>
                    <a:pt x="490067" y="415239"/>
                  </a:lnTo>
                  <a:lnTo>
                    <a:pt x="489915" y="415239"/>
                  </a:lnTo>
                  <a:lnTo>
                    <a:pt x="490207" y="413969"/>
                  </a:lnTo>
                  <a:lnTo>
                    <a:pt x="490969" y="413969"/>
                  </a:lnTo>
                  <a:lnTo>
                    <a:pt x="490575" y="412699"/>
                  </a:lnTo>
                  <a:lnTo>
                    <a:pt x="488073" y="412699"/>
                  </a:lnTo>
                  <a:lnTo>
                    <a:pt x="487895" y="411429"/>
                  </a:lnTo>
                  <a:lnTo>
                    <a:pt x="487768" y="410159"/>
                  </a:lnTo>
                  <a:lnTo>
                    <a:pt x="487057" y="411429"/>
                  </a:lnTo>
                  <a:lnTo>
                    <a:pt x="483247" y="411429"/>
                  </a:lnTo>
                  <a:lnTo>
                    <a:pt x="483819" y="410159"/>
                  </a:lnTo>
                  <a:lnTo>
                    <a:pt x="484746" y="410159"/>
                  </a:lnTo>
                  <a:lnTo>
                    <a:pt x="486067" y="408889"/>
                  </a:lnTo>
                  <a:lnTo>
                    <a:pt x="485622" y="408889"/>
                  </a:lnTo>
                  <a:lnTo>
                    <a:pt x="485673" y="407619"/>
                  </a:lnTo>
                  <a:lnTo>
                    <a:pt x="486448" y="407619"/>
                  </a:lnTo>
                  <a:lnTo>
                    <a:pt x="486752" y="406349"/>
                  </a:lnTo>
                  <a:lnTo>
                    <a:pt x="487108" y="406349"/>
                  </a:lnTo>
                  <a:lnTo>
                    <a:pt x="487159" y="403809"/>
                  </a:lnTo>
                  <a:lnTo>
                    <a:pt x="486943" y="402539"/>
                  </a:lnTo>
                  <a:lnTo>
                    <a:pt x="487184" y="402539"/>
                  </a:lnTo>
                  <a:lnTo>
                    <a:pt x="487692" y="403809"/>
                  </a:lnTo>
                  <a:lnTo>
                    <a:pt x="488442" y="405079"/>
                  </a:lnTo>
                  <a:lnTo>
                    <a:pt x="488823" y="403809"/>
                  </a:lnTo>
                  <a:lnTo>
                    <a:pt x="488289" y="402539"/>
                  </a:lnTo>
                  <a:lnTo>
                    <a:pt x="487756" y="401269"/>
                  </a:lnTo>
                  <a:lnTo>
                    <a:pt x="485216" y="398729"/>
                  </a:lnTo>
                  <a:lnTo>
                    <a:pt x="484784" y="398449"/>
                  </a:lnTo>
                  <a:lnTo>
                    <a:pt x="484784" y="406349"/>
                  </a:lnTo>
                  <a:lnTo>
                    <a:pt x="484530" y="407619"/>
                  </a:lnTo>
                  <a:lnTo>
                    <a:pt x="482942" y="407619"/>
                  </a:lnTo>
                  <a:lnTo>
                    <a:pt x="482828" y="406349"/>
                  </a:lnTo>
                  <a:lnTo>
                    <a:pt x="483209" y="405079"/>
                  </a:lnTo>
                  <a:lnTo>
                    <a:pt x="482993" y="403809"/>
                  </a:lnTo>
                  <a:lnTo>
                    <a:pt x="484085" y="403809"/>
                  </a:lnTo>
                  <a:lnTo>
                    <a:pt x="484593" y="405079"/>
                  </a:lnTo>
                  <a:lnTo>
                    <a:pt x="484784" y="406349"/>
                  </a:lnTo>
                  <a:lnTo>
                    <a:pt x="484784" y="398449"/>
                  </a:lnTo>
                  <a:lnTo>
                    <a:pt x="483323" y="397459"/>
                  </a:lnTo>
                  <a:lnTo>
                    <a:pt x="481825" y="396189"/>
                  </a:lnTo>
                  <a:lnTo>
                    <a:pt x="481584" y="395922"/>
                  </a:lnTo>
                  <a:lnTo>
                    <a:pt x="481584" y="402539"/>
                  </a:lnTo>
                  <a:lnTo>
                    <a:pt x="481418" y="403809"/>
                  </a:lnTo>
                  <a:lnTo>
                    <a:pt x="479463" y="403809"/>
                  </a:lnTo>
                  <a:lnTo>
                    <a:pt x="479920" y="402539"/>
                  </a:lnTo>
                  <a:lnTo>
                    <a:pt x="481584" y="402539"/>
                  </a:lnTo>
                  <a:lnTo>
                    <a:pt x="481584" y="395922"/>
                  </a:lnTo>
                  <a:lnTo>
                    <a:pt x="480720" y="394919"/>
                  </a:lnTo>
                  <a:lnTo>
                    <a:pt x="480072" y="393649"/>
                  </a:lnTo>
                  <a:lnTo>
                    <a:pt x="479894" y="393649"/>
                  </a:lnTo>
                  <a:lnTo>
                    <a:pt x="476694" y="388797"/>
                  </a:lnTo>
                  <a:lnTo>
                    <a:pt x="476694" y="396189"/>
                  </a:lnTo>
                  <a:lnTo>
                    <a:pt x="475107" y="396189"/>
                  </a:lnTo>
                  <a:lnTo>
                    <a:pt x="475449" y="394919"/>
                  </a:lnTo>
                  <a:lnTo>
                    <a:pt x="475983" y="394919"/>
                  </a:lnTo>
                  <a:lnTo>
                    <a:pt x="476694" y="396189"/>
                  </a:lnTo>
                  <a:lnTo>
                    <a:pt x="476694" y="388797"/>
                  </a:lnTo>
                  <a:lnTo>
                    <a:pt x="474040" y="384759"/>
                  </a:lnTo>
                  <a:lnTo>
                    <a:pt x="468071" y="375869"/>
                  </a:lnTo>
                  <a:lnTo>
                    <a:pt x="465747" y="372059"/>
                  </a:lnTo>
                  <a:lnTo>
                    <a:pt x="464845" y="369519"/>
                  </a:lnTo>
                  <a:lnTo>
                    <a:pt x="463842" y="368249"/>
                  </a:lnTo>
                  <a:lnTo>
                    <a:pt x="462915" y="368249"/>
                  </a:lnTo>
                  <a:lnTo>
                    <a:pt x="463054" y="366979"/>
                  </a:lnTo>
                  <a:lnTo>
                    <a:pt x="463207" y="366979"/>
                  </a:lnTo>
                  <a:lnTo>
                    <a:pt x="463791" y="365709"/>
                  </a:lnTo>
                  <a:lnTo>
                    <a:pt x="461581" y="365709"/>
                  </a:lnTo>
                  <a:lnTo>
                    <a:pt x="461048" y="364439"/>
                  </a:lnTo>
                  <a:lnTo>
                    <a:pt x="462394" y="363169"/>
                  </a:lnTo>
                  <a:lnTo>
                    <a:pt x="463042" y="361899"/>
                  </a:lnTo>
                  <a:lnTo>
                    <a:pt x="463207" y="360629"/>
                  </a:lnTo>
                  <a:lnTo>
                    <a:pt x="462915" y="360629"/>
                  </a:lnTo>
                  <a:lnTo>
                    <a:pt x="462991" y="359359"/>
                  </a:lnTo>
                  <a:lnTo>
                    <a:pt x="462749" y="359359"/>
                  </a:lnTo>
                  <a:lnTo>
                    <a:pt x="461238" y="356819"/>
                  </a:lnTo>
                  <a:lnTo>
                    <a:pt x="461048" y="356819"/>
                  </a:lnTo>
                  <a:lnTo>
                    <a:pt x="461619" y="355549"/>
                  </a:lnTo>
                  <a:lnTo>
                    <a:pt x="462953" y="356819"/>
                  </a:lnTo>
                  <a:lnTo>
                    <a:pt x="464134" y="358089"/>
                  </a:lnTo>
                  <a:lnTo>
                    <a:pt x="464959" y="359359"/>
                  </a:lnTo>
                  <a:lnTo>
                    <a:pt x="465543" y="358089"/>
                  </a:lnTo>
                  <a:lnTo>
                    <a:pt x="465886" y="356819"/>
                  </a:lnTo>
                  <a:lnTo>
                    <a:pt x="468985" y="356819"/>
                  </a:lnTo>
                  <a:lnTo>
                    <a:pt x="468884" y="355549"/>
                  </a:lnTo>
                  <a:lnTo>
                    <a:pt x="471347" y="355549"/>
                  </a:lnTo>
                  <a:lnTo>
                    <a:pt x="471119" y="353009"/>
                  </a:lnTo>
                  <a:lnTo>
                    <a:pt x="471297" y="353009"/>
                  </a:lnTo>
                  <a:lnTo>
                    <a:pt x="471246" y="351739"/>
                  </a:lnTo>
                  <a:lnTo>
                    <a:pt x="471843" y="351739"/>
                  </a:lnTo>
                  <a:lnTo>
                    <a:pt x="473100" y="353009"/>
                  </a:lnTo>
                  <a:lnTo>
                    <a:pt x="473964" y="353009"/>
                  </a:lnTo>
                  <a:lnTo>
                    <a:pt x="474586" y="354279"/>
                  </a:lnTo>
                  <a:lnTo>
                    <a:pt x="476084" y="354279"/>
                  </a:lnTo>
                  <a:lnTo>
                    <a:pt x="476669" y="353009"/>
                  </a:lnTo>
                  <a:lnTo>
                    <a:pt x="479056" y="353009"/>
                  </a:lnTo>
                  <a:lnTo>
                    <a:pt x="478586" y="351739"/>
                  </a:lnTo>
                  <a:lnTo>
                    <a:pt x="475602" y="351739"/>
                  </a:lnTo>
                  <a:lnTo>
                    <a:pt x="474078" y="347929"/>
                  </a:lnTo>
                  <a:lnTo>
                    <a:pt x="473621" y="346659"/>
                  </a:lnTo>
                  <a:lnTo>
                    <a:pt x="473875" y="345389"/>
                  </a:lnTo>
                  <a:lnTo>
                    <a:pt x="474980" y="347929"/>
                  </a:lnTo>
                  <a:lnTo>
                    <a:pt x="476326" y="349199"/>
                  </a:lnTo>
                  <a:lnTo>
                    <a:pt x="477812" y="350469"/>
                  </a:lnTo>
                  <a:lnTo>
                    <a:pt x="479818" y="350469"/>
                  </a:lnTo>
                  <a:lnTo>
                    <a:pt x="479031" y="349199"/>
                  </a:lnTo>
                  <a:lnTo>
                    <a:pt x="478574" y="349199"/>
                  </a:lnTo>
                  <a:lnTo>
                    <a:pt x="478459" y="347929"/>
                  </a:lnTo>
                  <a:lnTo>
                    <a:pt x="479209" y="347929"/>
                  </a:lnTo>
                  <a:lnTo>
                    <a:pt x="479780" y="349199"/>
                  </a:lnTo>
                  <a:lnTo>
                    <a:pt x="480123" y="349199"/>
                  </a:lnTo>
                  <a:lnTo>
                    <a:pt x="481685" y="350469"/>
                  </a:lnTo>
                  <a:lnTo>
                    <a:pt x="483768" y="350469"/>
                  </a:lnTo>
                  <a:lnTo>
                    <a:pt x="483654" y="349199"/>
                  </a:lnTo>
                  <a:lnTo>
                    <a:pt x="483247" y="349199"/>
                  </a:lnTo>
                  <a:lnTo>
                    <a:pt x="483260" y="347929"/>
                  </a:lnTo>
                  <a:lnTo>
                    <a:pt x="484187" y="347929"/>
                  </a:lnTo>
                  <a:lnTo>
                    <a:pt x="485470" y="349199"/>
                  </a:lnTo>
                  <a:lnTo>
                    <a:pt x="485965" y="349199"/>
                  </a:lnTo>
                  <a:lnTo>
                    <a:pt x="486105" y="347929"/>
                  </a:lnTo>
                  <a:lnTo>
                    <a:pt x="485317" y="347929"/>
                  </a:lnTo>
                  <a:lnTo>
                    <a:pt x="483654" y="346659"/>
                  </a:lnTo>
                  <a:lnTo>
                    <a:pt x="483514" y="346659"/>
                  </a:lnTo>
                  <a:lnTo>
                    <a:pt x="483323" y="345389"/>
                  </a:lnTo>
                  <a:lnTo>
                    <a:pt x="481977" y="344119"/>
                  </a:lnTo>
                  <a:lnTo>
                    <a:pt x="481076" y="342849"/>
                  </a:lnTo>
                  <a:lnTo>
                    <a:pt x="480885" y="341579"/>
                  </a:lnTo>
                  <a:lnTo>
                    <a:pt x="481380" y="341579"/>
                  </a:lnTo>
                  <a:lnTo>
                    <a:pt x="482638" y="342849"/>
                  </a:lnTo>
                  <a:lnTo>
                    <a:pt x="483717" y="344119"/>
                  </a:lnTo>
                  <a:lnTo>
                    <a:pt x="484670" y="346659"/>
                  </a:lnTo>
                  <a:lnTo>
                    <a:pt x="485089" y="346659"/>
                  </a:lnTo>
                  <a:lnTo>
                    <a:pt x="485686" y="345389"/>
                  </a:lnTo>
                  <a:lnTo>
                    <a:pt x="486600" y="346659"/>
                  </a:lnTo>
                  <a:lnTo>
                    <a:pt x="491921" y="346659"/>
                  </a:lnTo>
                  <a:lnTo>
                    <a:pt x="493369" y="345389"/>
                  </a:lnTo>
                  <a:lnTo>
                    <a:pt x="494461" y="345389"/>
                  </a:lnTo>
                  <a:lnTo>
                    <a:pt x="494804" y="344119"/>
                  </a:lnTo>
                  <a:lnTo>
                    <a:pt x="494372" y="342849"/>
                  </a:lnTo>
                  <a:lnTo>
                    <a:pt x="496595" y="340309"/>
                  </a:lnTo>
                  <a:lnTo>
                    <a:pt x="496862" y="339039"/>
                  </a:lnTo>
                  <a:lnTo>
                    <a:pt x="497128" y="337769"/>
                  </a:lnTo>
                  <a:lnTo>
                    <a:pt x="496328" y="335229"/>
                  </a:lnTo>
                  <a:lnTo>
                    <a:pt x="495935" y="333959"/>
                  </a:lnTo>
                  <a:lnTo>
                    <a:pt x="494703" y="331419"/>
                  </a:lnTo>
                  <a:lnTo>
                    <a:pt x="492836" y="327609"/>
                  </a:lnTo>
                  <a:lnTo>
                    <a:pt x="490334" y="326339"/>
                  </a:lnTo>
                  <a:lnTo>
                    <a:pt x="490397" y="325069"/>
                  </a:lnTo>
                  <a:lnTo>
                    <a:pt x="490220" y="325069"/>
                  </a:lnTo>
                  <a:lnTo>
                    <a:pt x="489229" y="326339"/>
                  </a:lnTo>
                  <a:lnTo>
                    <a:pt x="488899" y="326339"/>
                  </a:lnTo>
                  <a:lnTo>
                    <a:pt x="486562" y="327609"/>
                  </a:lnTo>
                  <a:lnTo>
                    <a:pt x="485317" y="327609"/>
                  </a:lnTo>
                  <a:lnTo>
                    <a:pt x="485228" y="328879"/>
                  </a:lnTo>
                  <a:lnTo>
                    <a:pt x="484860" y="328066"/>
                  </a:lnTo>
                  <a:lnTo>
                    <a:pt x="484860" y="331419"/>
                  </a:lnTo>
                  <a:lnTo>
                    <a:pt x="483870" y="331419"/>
                  </a:lnTo>
                  <a:lnTo>
                    <a:pt x="483501" y="330149"/>
                  </a:lnTo>
                  <a:lnTo>
                    <a:pt x="483781" y="328879"/>
                  </a:lnTo>
                  <a:lnTo>
                    <a:pt x="483857" y="330149"/>
                  </a:lnTo>
                  <a:lnTo>
                    <a:pt x="484212" y="330149"/>
                  </a:lnTo>
                  <a:lnTo>
                    <a:pt x="484860" y="331419"/>
                  </a:lnTo>
                  <a:lnTo>
                    <a:pt x="484860" y="328066"/>
                  </a:lnTo>
                  <a:lnTo>
                    <a:pt x="484657" y="327609"/>
                  </a:lnTo>
                  <a:lnTo>
                    <a:pt x="484009" y="327609"/>
                  </a:lnTo>
                  <a:lnTo>
                    <a:pt x="481330" y="328879"/>
                  </a:lnTo>
                  <a:lnTo>
                    <a:pt x="480822" y="330149"/>
                  </a:lnTo>
                  <a:lnTo>
                    <a:pt x="479717" y="330149"/>
                  </a:lnTo>
                  <a:lnTo>
                    <a:pt x="478104" y="328879"/>
                  </a:lnTo>
                  <a:lnTo>
                    <a:pt x="477697" y="330149"/>
                  </a:lnTo>
                  <a:lnTo>
                    <a:pt x="477075" y="330149"/>
                  </a:lnTo>
                  <a:lnTo>
                    <a:pt x="476694" y="331419"/>
                  </a:lnTo>
                  <a:lnTo>
                    <a:pt x="473227" y="331419"/>
                  </a:lnTo>
                  <a:lnTo>
                    <a:pt x="472922" y="332689"/>
                  </a:lnTo>
                  <a:lnTo>
                    <a:pt x="473583" y="333959"/>
                  </a:lnTo>
                  <a:lnTo>
                    <a:pt x="471716" y="332689"/>
                  </a:lnTo>
                  <a:lnTo>
                    <a:pt x="469582" y="331419"/>
                  </a:lnTo>
                  <a:lnTo>
                    <a:pt x="469633" y="332689"/>
                  </a:lnTo>
                  <a:lnTo>
                    <a:pt x="469963" y="332689"/>
                  </a:lnTo>
                  <a:lnTo>
                    <a:pt x="470712" y="333959"/>
                  </a:lnTo>
                  <a:lnTo>
                    <a:pt x="470446" y="335229"/>
                  </a:lnTo>
                  <a:lnTo>
                    <a:pt x="468744" y="335229"/>
                  </a:lnTo>
                  <a:lnTo>
                    <a:pt x="468744" y="353009"/>
                  </a:lnTo>
                  <a:lnTo>
                    <a:pt x="468503" y="354279"/>
                  </a:lnTo>
                  <a:lnTo>
                    <a:pt x="467677" y="354279"/>
                  </a:lnTo>
                  <a:lnTo>
                    <a:pt x="467271" y="353009"/>
                  </a:lnTo>
                  <a:lnTo>
                    <a:pt x="467258" y="351739"/>
                  </a:lnTo>
                  <a:lnTo>
                    <a:pt x="468325" y="353009"/>
                  </a:lnTo>
                  <a:lnTo>
                    <a:pt x="468744" y="353009"/>
                  </a:lnTo>
                  <a:lnTo>
                    <a:pt x="468744" y="335229"/>
                  </a:lnTo>
                  <a:lnTo>
                    <a:pt x="467664" y="333959"/>
                  </a:lnTo>
                  <a:lnTo>
                    <a:pt x="467067" y="333959"/>
                  </a:lnTo>
                  <a:lnTo>
                    <a:pt x="466966" y="332689"/>
                  </a:lnTo>
                  <a:lnTo>
                    <a:pt x="465734" y="332689"/>
                  </a:lnTo>
                  <a:lnTo>
                    <a:pt x="465416" y="333959"/>
                  </a:lnTo>
                  <a:lnTo>
                    <a:pt x="463880" y="333959"/>
                  </a:lnTo>
                  <a:lnTo>
                    <a:pt x="462381" y="335229"/>
                  </a:lnTo>
                  <a:lnTo>
                    <a:pt x="461264" y="336499"/>
                  </a:lnTo>
                  <a:lnTo>
                    <a:pt x="461581" y="336499"/>
                  </a:lnTo>
                  <a:lnTo>
                    <a:pt x="461708" y="337769"/>
                  </a:lnTo>
                  <a:lnTo>
                    <a:pt x="461365" y="337769"/>
                  </a:lnTo>
                  <a:lnTo>
                    <a:pt x="460806" y="339039"/>
                  </a:lnTo>
                  <a:lnTo>
                    <a:pt x="459994" y="339039"/>
                  </a:lnTo>
                  <a:lnTo>
                    <a:pt x="459663" y="337769"/>
                  </a:lnTo>
                  <a:lnTo>
                    <a:pt x="458063" y="337769"/>
                  </a:lnTo>
                  <a:lnTo>
                    <a:pt x="457631" y="339039"/>
                  </a:lnTo>
                  <a:lnTo>
                    <a:pt x="458127" y="340309"/>
                  </a:lnTo>
                  <a:lnTo>
                    <a:pt x="453948" y="340309"/>
                  </a:lnTo>
                  <a:lnTo>
                    <a:pt x="453377" y="341579"/>
                  </a:lnTo>
                  <a:lnTo>
                    <a:pt x="453351" y="342849"/>
                  </a:lnTo>
                  <a:lnTo>
                    <a:pt x="449808" y="342849"/>
                  </a:lnTo>
                  <a:lnTo>
                    <a:pt x="449592" y="344119"/>
                  </a:lnTo>
                  <a:lnTo>
                    <a:pt x="448398" y="344119"/>
                  </a:lnTo>
                  <a:lnTo>
                    <a:pt x="448259" y="345389"/>
                  </a:lnTo>
                  <a:lnTo>
                    <a:pt x="446316" y="345389"/>
                  </a:lnTo>
                  <a:lnTo>
                    <a:pt x="445452" y="347929"/>
                  </a:lnTo>
                  <a:lnTo>
                    <a:pt x="443204" y="347929"/>
                  </a:lnTo>
                  <a:lnTo>
                    <a:pt x="442277" y="349199"/>
                  </a:lnTo>
                  <a:lnTo>
                    <a:pt x="441413" y="350469"/>
                  </a:lnTo>
                  <a:lnTo>
                    <a:pt x="440588" y="350469"/>
                  </a:lnTo>
                  <a:lnTo>
                    <a:pt x="439153" y="351739"/>
                  </a:lnTo>
                  <a:lnTo>
                    <a:pt x="437553" y="351739"/>
                  </a:lnTo>
                  <a:lnTo>
                    <a:pt x="436956" y="353009"/>
                  </a:lnTo>
                  <a:lnTo>
                    <a:pt x="435864" y="354279"/>
                  </a:lnTo>
                  <a:lnTo>
                    <a:pt x="434619" y="354279"/>
                  </a:lnTo>
                  <a:lnTo>
                    <a:pt x="434454" y="355549"/>
                  </a:lnTo>
                  <a:lnTo>
                    <a:pt x="431698" y="355549"/>
                  </a:lnTo>
                  <a:lnTo>
                    <a:pt x="431038" y="356819"/>
                  </a:lnTo>
                  <a:lnTo>
                    <a:pt x="430022" y="358089"/>
                  </a:lnTo>
                  <a:lnTo>
                    <a:pt x="428650" y="358089"/>
                  </a:lnTo>
                  <a:lnTo>
                    <a:pt x="425043" y="359359"/>
                  </a:lnTo>
                  <a:lnTo>
                    <a:pt x="424357" y="360629"/>
                  </a:lnTo>
                  <a:lnTo>
                    <a:pt x="423748" y="361899"/>
                  </a:lnTo>
                  <a:lnTo>
                    <a:pt x="421335" y="361899"/>
                  </a:lnTo>
                  <a:lnTo>
                    <a:pt x="421030" y="363169"/>
                  </a:lnTo>
                  <a:lnTo>
                    <a:pt x="420890" y="364439"/>
                  </a:lnTo>
                  <a:lnTo>
                    <a:pt x="417677" y="364439"/>
                  </a:lnTo>
                  <a:lnTo>
                    <a:pt x="417220" y="365709"/>
                  </a:lnTo>
                  <a:lnTo>
                    <a:pt x="415505" y="365709"/>
                  </a:lnTo>
                  <a:lnTo>
                    <a:pt x="415480" y="366979"/>
                  </a:lnTo>
                  <a:lnTo>
                    <a:pt x="414756" y="366979"/>
                  </a:lnTo>
                  <a:lnTo>
                    <a:pt x="413651" y="367995"/>
                  </a:lnTo>
                  <a:lnTo>
                    <a:pt x="413651" y="384759"/>
                  </a:lnTo>
                  <a:lnTo>
                    <a:pt x="412496" y="384759"/>
                  </a:lnTo>
                  <a:lnTo>
                    <a:pt x="412648" y="383489"/>
                  </a:lnTo>
                  <a:lnTo>
                    <a:pt x="413461" y="383489"/>
                  </a:lnTo>
                  <a:lnTo>
                    <a:pt x="413651" y="384759"/>
                  </a:lnTo>
                  <a:lnTo>
                    <a:pt x="413651" y="367995"/>
                  </a:lnTo>
                  <a:lnTo>
                    <a:pt x="413372" y="368249"/>
                  </a:lnTo>
                  <a:lnTo>
                    <a:pt x="411721" y="369519"/>
                  </a:lnTo>
                  <a:lnTo>
                    <a:pt x="410908" y="369519"/>
                  </a:lnTo>
                  <a:lnTo>
                    <a:pt x="410565" y="370789"/>
                  </a:lnTo>
                  <a:lnTo>
                    <a:pt x="408266" y="370789"/>
                  </a:lnTo>
                  <a:lnTo>
                    <a:pt x="408089" y="372059"/>
                  </a:lnTo>
                  <a:lnTo>
                    <a:pt x="407517" y="373329"/>
                  </a:lnTo>
                  <a:lnTo>
                    <a:pt x="407301" y="374599"/>
                  </a:lnTo>
                  <a:lnTo>
                    <a:pt x="406768" y="374599"/>
                  </a:lnTo>
                  <a:lnTo>
                    <a:pt x="405625" y="373329"/>
                  </a:lnTo>
                  <a:lnTo>
                    <a:pt x="405206" y="374599"/>
                  </a:lnTo>
                  <a:lnTo>
                    <a:pt x="404507" y="375869"/>
                  </a:lnTo>
                  <a:lnTo>
                    <a:pt x="404634" y="375869"/>
                  </a:lnTo>
                  <a:lnTo>
                    <a:pt x="405231" y="377139"/>
                  </a:lnTo>
                  <a:lnTo>
                    <a:pt x="405612" y="378409"/>
                  </a:lnTo>
                  <a:lnTo>
                    <a:pt x="405765" y="379679"/>
                  </a:lnTo>
                  <a:lnTo>
                    <a:pt x="405790" y="380949"/>
                  </a:lnTo>
                  <a:lnTo>
                    <a:pt x="408254" y="383489"/>
                  </a:lnTo>
                  <a:lnTo>
                    <a:pt x="408914" y="384759"/>
                  </a:lnTo>
                  <a:lnTo>
                    <a:pt x="409384" y="384759"/>
                  </a:lnTo>
                  <a:lnTo>
                    <a:pt x="411314" y="386029"/>
                  </a:lnTo>
                  <a:lnTo>
                    <a:pt x="412788" y="387299"/>
                  </a:lnTo>
                  <a:lnTo>
                    <a:pt x="413766" y="386029"/>
                  </a:lnTo>
                  <a:lnTo>
                    <a:pt x="414197" y="386029"/>
                  </a:lnTo>
                  <a:lnTo>
                    <a:pt x="414489" y="384759"/>
                  </a:lnTo>
                  <a:lnTo>
                    <a:pt x="414629" y="383489"/>
                  </a:lnTo>
                  <a:lnTo>
                    <a:pt x="415404" y="384759"/>
                  </a:lnTo>
                  <a:lnTo>
                    <a:pt x="423532" y="384759"/>
                  </a:lnTo>
                  <a:lnTo>
                    <a:pt x="423862" y="383489"/>
                  </a:lnTo>
                  <a:lnTo>
                    <a:pt x="424230" y="382219"/>
                  </a:lnTo>
                  <a:lnTo>
                    <a:pt x="425513" y="382219"/>
                  </a:lnTo>
                  <a:lnTo>
                    <a:pt x="426377" y="383489"/>
                  </a:lnTo>
                  <a:lnTo>
                    <a:pt x="427443" y="383489"/>
                  </a:lnTo>
                  <a:lnTo>
                    <a:pt x="426758" y="382219"/>
                  </a:lnTo>
                  <a:lnTo>
                    <a:pt x="426974" y="380949"/>
                  </a:lnTo>
                  <a:lnTo>
                    <a:pt x="429933" y="379679"/>
                  </a:lnTo>
                  <a:lnTo>
                    <a:pt x="430479" y="379679"/>
                  </a:lnTo>
                  <a:lnTo>
                    <a:pt x="431025" y="378409"/>
                  </a:lnTo>
                  <a:lnTo>
                    <a:pt x="431596" y="378409"/>
                  </a:lnTo>
                  <a:lnTo>
                    <a:pt x="432549" y="379679"/>
                  </a:lnTo>
                  <a:lnTo>
                    <a:pt x="433006" y="379679"/>
                  </a:lnTo>
                  <a:lnTo>
                    <a:pt x="433158" y="378409"/>
                  </a:lnTo>
                  <a:lnTo>
                    <a:pt x="433298" y="377139"/>
                  </a:lnTo>
                  <a:lnTo>
                    <a:pt x="433070" y="375869"/>
                  </a:lnTo>
                  <a:lnTo>
                    <a:pt x="433514" y="374599"/>
                  </a:lnTo>
                  <a:lnTo>
                    <a:pt x="434467" y="374599"/>
                  </a:lnTo>
                  <a:lnTo>
                    <a:pt x="434898" y="375869"/>
                  </a:lnTo>
                  <a:lnTo>
                    <a:pt x="435254" y="375869"/>
                  </a:lnTo>
                  <a:lnTo>
                    <a:pt x="435114" y="373329"/>
                  </a:lnTo>
                  <a:lnTo>
                    <a:pt x="435292" y="373329"/>
                  </a:lnTo>
                  <a:lnTo>
                    <a:pt x="436156" y="374599"/>
                  </a:lnTo>
                  <a:lnTo>
                    <a:pt x="437984" y="374599"/>
                  </a:lnTo>
                  <a:lnTo>
                    <a:pt x="437400" y="373329"/>
                  </a:lnTo>
                  <a:lnTo>
                    <a:pt x="437438" y="372059"/>
                  </a:lnTo>
                  <a:lnTo>
                    <a:pt x="438073" y="372059"/>
                  </a:lnTo>
                  <a:lnTo>
                    <a:pt x="438251" y="370789"/>
                  </a:lnTo>
                  <a:lnTo>
                    <a:pt x="438594" y="370789"/>
                  </a:lnTo>
                  <a:lnTo>
                    <a:pt x="439534" y="372059"/>
                  </a:lnTo>
                  <a:lnTo>
                    <a:pt x="439978" y="372059"/>
                  </a:lnTo>
                  <a:lnTo>
                    <a:pt x="440372" y="373329"/>
                  </a:lnTo>
                  <a:lnTo>
                    <a:pt x="442010" y="370789"/>
                  </a:lnTo>
                  <a:lnTo>
                    <a:pt x="443268" y="369519"/>
                  </a:lnTo>
                  <a:lnTo>
                    <a:pt x="444157" y="370789"/>
                  </a:lnTo>
                  <a:lnTo>
                    <a:pt x="444588" y="370789"/>
                  </a:lnTo>
                  <a:lnTo>
                    <a:pt x="445173" y="372059"/>
                  </a:lnTo>
                  <a:lnTo>
                    <a:pt x="445770" y="374599"/>
                  </a:lnTo>
                  <a:lnTo>
                    <a:pt x="447116" y="374599"/>
                  </a:lnTo>
                  <a:lnTo>
                    <a:pt x="446671" y="375869"/>
                  </a:lnTo>
                  <a:lnTo>
                    <a:pt x="446608" y="377139"/>
                  </a:lnTo>
                  <a:lnTo>
                    <a:pt x="446963" y="377139"/>
                  </a:lnTo>
                  <a:lnTo>
                    <a:pt x="447382" y="378409"/>
                  </a:lnTo>
                  <a:lnTo>
                    <a:pt x="448068" y="378409"/>
                  </a:lnTo>
                  <a:lnTo>
                    <a:pt x="449008" y="379679"/>
                  </a:lnTo>
                  <a:lnTo>
                    <a:pt x="448360" y="380949"/>
                  </a:lnTo>
                  <a:lnTo>
                    <a:pt x="448500" y="380949"/>
                  </a:lnTo>
                  <a:lnTo>
                    <a:pt x="449389" y="382219"/>
                  </a:lnTo>
                  <a:lnTo>
                    <a:pt x="450519" y="383489"/>
                  </a:lnTo>
                  <a:lnTo>
                    <a:pt x="450202" y="384759"/>
                  </a:lnTo>
                  <a:lnTo>
                    <a:pt x="451243" y="384759"/>
                  </a:lnTo>
                  <a:lnTo>
                    <a:pt x="451497" y="386029"/>
                  </a:lnTo>
                  <a:lnTo>
                    <a:pt x="451713" y="387299"/>
                  </a:lnTo>
                  <a:lnTo>
                    <a:pt x="452094" y="388569"/>
                  </a:lnTo>
                  <a:lnTo>
                    <a:pt x="452437" y="391109"/>
                  </a:lnTo>
                  <a:lnTo>
                    <a:pt x="453428" y="392379"/>
                  </a:lnTo>
                  <a:lnTo>
                    <a:pt x="455104" y="392379"/>
                  </a:lnTo>
                  <a:lnTo>
                    <a:pt x="454418" y="393649"/>
                  </a:lnTo>
                  <a:lnTo>
                    <a:pt x="454660" y="393649"/>
                  </a:lnTo>
                  <a:lnTo>
                    <a:pt x="455803" y="394919"/>
                  </a:lnTo>
                  <a:lnTo>
                    <a:pt x="456615" y="396189"/>
                  </a:lnTo>
                  <a:lnTo>
                    <a:pt x="456907" y="397459"/>
                  </a:lnTo>
                  <a:lnTo>
                    <a:pt x="457200" y="398729"/>
                  </a:lnTo>
                  <a:lnTo>
                    <a:pt x="457720" y="399999"/>
                  </a:lnTo>
                  <a:lnTo>
                    <a:pt x="458508" y="401269"/>
                  </a:lnTo>
                  <a:lnTo>
                    <a:pt x="460502" y="405079"/>
                  </a:lnTo>
                  <a:lnTo>
                    <a:pt x="462089" y="407619"/>
                  </a:lnTo>
                  <a:lnTo>
                    <a:pt x="463245" y="410159"/>
                  </a:lnTo>
                  <a:lnTo>
                    <a:pt x="464007" y="412699"/>
                  </a:lnTo>
                  <a:lnTo>
                    <a:pt x="465023" y="413969"/>
                  </a:lnTo>
                  <a:lnTo>
                    <a:pt x="466636" y="416509"/>
                  </a:lnTo>
                  <a:lnTo>
                    <a:pt x="467004" y="416509"/>
                  </a:lnTo>
                  <a:lnTo>
                    <a:pt x="467131" y="417779"/>
                  </a:lnTo>
                  <a:lnTo>
                    <a:pt x="468147" y="417779"/>
                  </a:lnTo>
                  <a:lnTo>
                    <a:pt x="469011" y="419049"/>
                  </a:lnTo>
                  <a:lnTo>
                    <a:pt x="468985" y="420319"/>
                  </a:lnTo>
                  <a:lnTo>
                    <a:pt x="468528" y="420319"/>
                  </a:lnTo>
                  <a:lnTo>
                    <a:pt x="471297" y="425399"/>
                  </a:lnTo>
                  <a:lnTo>
                    <a:pt x="473595" y="430479"/>
                  </a:lnTo>
                  <a:lnTo>
                    <a:pt x="475424" y="435559"/>
                  </a:lnTo>
                  <a:lnTo>
                    <a:pt x="476719" y="435559"/>
                  </a:lnTo>
                  <a:lnTo>
                    <a:pt x="480377" y="443179"/>
                  </a:lnTo>
                  <a:lnTo>
                    <a:pt x="482053" y="446989"/>
                  </a:lnTo>
                  <a:lnTo>
                    <a:pt x="483349" y="446989"/>
                  </a:lnTo>
                  <a:lnTo>
                    <a:pt x="484543" y="449529"/>
                  </a:lnTo>
                  <a:lnTo>
                    <a:pt x="485724" y="452069"/>
                  </a:lnTo>
                  <a:lnTo>
                    <a:pt x="487006" y="454609"/>
                  </a:lnTo>
                  <a:lnTo>
                    <a:pt x="487883" y="455879"/>
                  </a:lnTo>
                  <a:lnTo>
                    <a:pt x="488594" y="457149"/>
                  </a:lnTo>
                  <a:lnTo>
                    <a:pt x="489153" y="457149"/>
                  </a:lnTo>
                  <a:lnTo>
                    <a:pt x="489026" y="458419"/>
                  </a:lnTo>
                  <a:lnTo>
                    <a:pt x="489496" y="459689"/>
                  </a:lnTo>
                  <a:lnTo>
                    <a:pt x="492010" y="462229"/>
                  </a:lnTo>
                  <a:lnTo>
                    <a:pt x="492252" y="463499"/>
                  </a:lnTo>
                  <a:lnTo>
                    <a:pt x="492391" y="464769"/>
                  </a:lnTo>
                  <a:lnTo>
                    <a:pt x="499554" y="464769"/>
                  </a:lnTo>
                  <a:lnTo>
                    <a:pt x="500456" y="463499"/>
                  </a:lnTo>
                  <a:lnTo>
                    <a:pt x="502373" y="462229"/>
                  </a:lnTo>
                  <a:lnTo>
                    <a:pt x="503961" y="462229"/>
                  </a:lnTo>
                  <a:lnTo>
                    <a:pt x="504202" y="460959"/>
                  </a:lnTo>
                  <a:lnTo>
                    <a:pt x="505371" y="460959"/>
                  </a:lnTo>
                  <a:lnTo>
                    <a:pt x="505523" y="459689"/>
                  </a:lnTo>
                  <a:lnTo>
                    <a:pt x="507263" y="458419"/>
                  </a:lnTo>
                  <a:lnTo>
                    <a:pt x="508584" y="457149"/>
                  </a:lnTo>
                  <a:lnTo>
                    <a:pt x="508622" y="455879"/>
                  </a:lnTo>
                  <a:lnTo>
                    <a:pt x="509308" y="455879"/>
                  </a:lnTo>
                  <a:lnTo>
                    <a:pt x="510616" y="454609"/>
                  </a:lnTo>
                  <a:close/>
                </a:path>
                <a:path w="897890" h="748665">
                  <a:moveTo>
                    <a:pt x="537959" y="343547"/>
                  </a:moveTo>
                  <a:lnTo>
                    <a:pt x="536676" y="343674"/>
                  </a:lnTo>
                  <a:lnTo>
                    <a:pt x="536041" y="343801"/>
                  </a:lnTo>
                  <a:lnTo>
                    <a:pt x="536016" y="344119"/>
                  </a:lnTo>
                  <a:lnTo>
                    <a:pt x="536384" y="344182"/>
                  </a:lnTo>
                  <a:lnTo>
                    <a:pt x="537235" y="344436"/>
                  </a:lnTo>
                  <a:lnTo>
                    <a:pt x="537883" y="344309"/>
                  </a:lnTo>
                  <a:lnTo>
                    <a:pt x="537959" y="343547"/>
                  </a:lnTo>
                  <a:close/>
                </a:path>
                <a:path w="897890" h="748665">
                  <a:moveTo>
                    <a:pt x="561276" y="374154"/>
                  </a:moveTo>
                  <a:lnTo>
                    <a:pt x="561200" y="373138"/>
                  </a:lnTo>
                  <a:lnTo>
                    <a:pt x="560197" y="374726"/>
                  </a:lnTo>
                  <a:lnTo>
                    <a:pt x="560514" y="374891"/>
                  </a:lnTo>
                  <a:lnTo>
                    <a:pt x="560908" y="374662"/>
                  </a:lnTo>
                  <a:lnTo>
                    <a:pt x="561276" y="374154"/>
                  </a:lnTo>
                  <a:close/>
                </a:path>
                <a:path w="897890" h="748665">
                  <a:moveTo>
                    <a:pt x="583793" y="285000"/>
                  </a:moveTo>
                  <a:lnTo>
                    <a:pt x="583692" y="284746"/>
                  </a:lnTo>
                  <a:lnTo>
                    <a:pt x="583450" y="284619"/>
                  </a:lnTo>
                  <a:lnTo>
                    <a:pt x="583323" y="284746"/>
                  </a:lnTo>
                  <a:lnTo>
                    <a:pt x="583285" y="285000"/>
                  </a:lnTo>
                  <a:lnTo>
                    <a:pt x="583666" y="285127"/>
                  </a:lnTo>
                  <a:lnTo>
                    <a:pt x="583793" y="285000"/>
                  </a:lnTo>
                  <a:close/>
                </a:path>
                <a:path w="897890" h="748665">
                  <a:moveTo>
                    <a:pt x="600100" y="304812"/>
                  </a:moveTo>
                  <a:lnTo>
                    <a:pt x="599732" y="304177"/>
                  </a:lnTo>
                  <a:lnTo>
                    <a:pt x="599643" y="303796"/>
                  </a:lnTo>
                  <a:lnTo>
                    <a:pt x="599592" y="304685"/>
                  </a:lnTo>
                  <a:lnTo>
                    <a:pt x="599706" y="305066"/>
                  </a:lnTo>
                  <a:lnTo>
                    <a:pt x="600100" y="304812"/>
                  </a:lnTo>
                  <a:close/>
                </a:path>
                <a:path w="897890" h="748665">
                  <a:moveTo>
                    <a:pt x="606259" y="309765"/>
                  </a:moveTo>
                  <a:lnTo>
                    <a:pt x="606171" y="308749"/>
                  </a:lnTo>
                  <a:lnTo>
                    <a:pt x="606031" y="308241"/>
                  </a:lnTo>
                  <a:lnTo>
                    <a:pt x="605243" y="308495"/>
                  </a:lnTo>
                  <a:lnTo>
                    <a:pt x="604253" y="309003"/>
                  </a:lnTo>
                  <a:lnTo>
                    <a:pt x="604354" y="309130"/>
                  </a:lnTo>
                  <a:lnTo>
                    <a:pt x="604634" y="309257"/>
                  </a:lnTo>
                  <a:lnTo>
                    <a:pt x="605497" y="309384"/>
                  </a:lnTo>
                  <a:lnTo>
                    <a:pt x="606259" y="309765"/>
                  </a:lnTo>
                  <a:close/>
                </a:path>
                <a:path w="897890" h="748665">
                  <a:moveTo>
                    <a:pt x="608076" y="323735"/>
                  </a:moveTo>
                  <a:lnTo>
                    <a:pt x="607961" y="323862"/>
                  </a:lnTo>
                  <a:lnTo>
                    <a:pt x="607923" y="323989"/>
                  </a:lnTo>
                  <a:lnTo>
                    <a:pt x="608037" y="324116"/>
                  </a:lnTo>
                  <a:lnTo>
                    <a:pt x="608063" y="323862"/>
                  </a:lnTo>
                  <a:lnTo>
                    <a:pt x="608076" y="323735"/>
                  </a:lnTo>
                  <a:close/>
                </a:path>
                <a:path w="897890" h="748665">
                  <a:moveTo>
                    <a:pt x="608571" y="353072"/>
                  </a:moveTo>
                  <a:lnTo>
                    <a:pt x="607860" y="351294"/>
                  </a:lnTo>
                  <a:lnTo>
                    <a:pt x="607517" y="351040"/>
                  </a:lnTo>
                  <a:lnTo>
                    <a:pt x="606818" y="350532"/>
                  </a:lnTo>
                  <a:lnTo>
                    <a:pt x="605409" y="350405"/>
                  </a:lnTo>
                  <a:lnTo>
                    <a:pt x="606247" y="349770"/>
                  </a:lnTo>
                  <a:lnTo>
                    <a:pt x="607072" y="349135"/>
                  </a:lnTo>
                  <a:lnTo>
                    <a:pt x="606348" y="348754"/>
                  </a:lnTo>
                  <a:lnTo>
                    <a:pt x="605751" y="348500"/>
                  </a:lnTo>
                  <a:lnTo>
                    <a:pt x="605269" y="348119"/>
                  </a:lnTo>
                  <a:lnTo>
                    <a:pt x="605167" y="349135"/>
                  </a:lnTo>
                  <a:lnTo>
                    <a:pt x="605040" y="349516"/>
                  </a:lnTo>
                  <a:lnTo>
                    <a:pt x="604850" y="349770"/>
                  </a:lnTo>
                  <a:lnTo>
                    <a:pt x="604405" y="349262"/>
                  </a:lnTo>
                  <a:lnTo>
                    <a:pt x="603808" y="348754"/>
                  </a:lnTo>
                  <a:lnTo>
                    <a:pt x="603516" y="348246"/>
                  </a:lnTo>
                  <a:lnTo>
                    <a:pt x="603389" y="347738"/>
                  </a:lnTo>
                  <a:lnTo>
                    <a:pt x="603288" y="346976"/>
                  </a:lnTo>
                  <a:lnTo>
                    <a:pt x="604202" y="346722"/>
                  </a:lnTo>
                  <a:lnTo>
                    <a:pt x="604977" y="346722"/>
                  </a:lnTo>
                  <a:lnTo>
                    <a:pt x="605586" y="346849"/>
                  </a:lnTo>
                  <a:lnTo>
                    <a:pt x="606679" y="347357"/>
                  </a:lnTo>
                  <a:lnTo>
                    <a:pt x="607974" y="347738"/>
                  </a:lnTo>
                  <a:lnTo>
                    <a:pt x="607910" y="347103"/>
                  </a:lnTo>
                  <a:lnTo>
                    <a:pt x="607656" y="346722"/>
                  </a:lnTo>
                  <a:lnTo>
                    <a:pt x="607568" y="346595"/>
                  </a:lnTo>
                  <a:lnTo>
                    <a:pt x="606958" y="346468"/>
                  </a:lnTo>
                  <a:lnTo>
                    <a:pt x="606247" y="345960"/>
                  </a:lnTo>
                  <a:lnTo>
                    <a:pt x="605904" y="345579"/>
                  </a:lnTo>
                  <a:lnTo>
                    <a:pt x="605815" y="345198"/>
                  </a:lnTo>
                  <a:lnTo>
                    <a:pt x="605599" y="344817"/>
                  </a:lnTo>
                  <a:lnTo>
                    <a:pt x="604304" y="343166"/>
                  </a:lnTo>
                  <a:lnTo>
                    <a:pt x="603999" y="342404"/>
                  </a:lnTo>
                  <a:lnTo>
                    <a:pt x="603897" y="341896"/>
                  </a:lnTo>
                  <a:lnTo>
                    <a:pt x="603719" y="340753"/>
                  </a:lnTo>
                  <a:lnTo>
                    <a:pt x="605205" y="341261"/>
                  </a:lnTo>
                  <a:lnTo>
                    <a:pt x="605955" y="341896"/>
                  </a:lnTo>
                  <a:lnTo>
                    <a:pt x="605993" y="342785"/>
                  </a:lnTo>
                  <a:lnTo>
                    <a:pt x="607072" y="342785"/>
                  </a:lnTo>
                  <a:lnTo>
                    <a:pt x="607720" y="342658"/>
                  </a:lnTo>
                  <a:lnTo>
                    <a:pt x="608495" y="342404"/>
                  </a:lnTo>
                  <a:lnTo>
                    <a:pt x="608380" y="341388"/>
                  </a:lnTo>
                  <a:lnTo>
                    <a:pt x="608266" y="340880"/>
                  </a:lnTo>
                  <a:lnTo>
                    <a:pt x="608203" y="340753"/>
                  </a:lnTo>
                  <a:lnTo>
                    <a:pt x="607961" y="340245"/>
                  </a:lnTo>
                  <a:lnTo>
                    <a:pt x="607898" y="339991"/>
                  </a:lnTo>
                  <a:lnTo>
                    <a:pt x="607834" y="339483"/>
                  </a:lnTo>
                  <a:lnTo>
                    <a:pt x="606780" y="338594"/>
                  </a:lnTo>
                  <a:lnTo>
                    <a:pt x="605904" y="337959"/>
                  </a:lnTo>
                  <a:lnTo>
                    <a:pt x="606285" y="338086"/>
                  </a:lnTo>
                  <a:lnTo>
                    <a:pt x="606577" y="337959"/>
                  </a:lnTo>
                  <a:lnTo>
                    <a:pt x="606869" y="337832"/>
                  </a:lnTo>
                  <a:lnTo>
                    <a:pt x="607364" y="337959"/>
                  </a:lnTo>
                  <a:lnTo>
                    <a:pt x="607568" y="337832"/>
                  </a:lnTo>
                  <a:lnTo>
                    <a:pt x="607479" y="337324"/>
                  </a:lnTo>
                  <a:lnTo>
                    <a:pt x="604824" y="334149"/>
                  </a:lnTo>
                  <a:lnTo>
                    <a:pt x="604342" y="333387"/>
                  </a:lnTo>
                  <a:lnTo>
                    <a:pt x="604189" y="333006"/>
                  </a:lnTo>
                  <a:lnTo>
                    <a:pt x="604151" y="332625"/>
                  </a:lnTo>
                  <a:lnTo>
                    <a:pt x="604291" y="332498"/>
                  </a:lnTo>
                  <a:lnTo>
                    <a:pt x="604545" y="332498"/>
                  </a:lnTo>
                  <a:lnTo>
                    <a:pt x="605726" y="332244"/>
                  </a:lnTo>
                  <a:lnTo>
                    <a:pt x="606717" y="332371"/>
                  </a:lnTo>
                  <a:lnTo>
                    <a:pt x="606767" y="332244"/>
                  </a:lnTo>
                  <a:lnTo>
                    <a:pt x="606983" y="331609"/>
                  </a:lnTo>
                  <a:lnTo>
                    <a:pt x="606526" y="329831"/>
                  </a:lnTo>
                  <a:lnTo>
                    <a:pt x="605866" y="328815"/>
                  </a:lnTo>
                  <a:lnTo>
                    <a:pt x="605751" y="328053"/>
                  </a:lnTo>
                  <a:lnTo>
                    <a:pt x="606171" y="327799"/>
                  </a:lnTo>
                  <a:lnTo>
                    <a:pt x="606742" y="327672"/>
                  </a:lnTo>
                  <a:lnTo>
                    <a:pt x="606615" y="327037"/>
                  </a:lnTo>
                  <a:lnTo>
                    <a:pt x="606285" y="326656"/>
                  </a:lnTo>
                  <a:lnTo>
                    <a:pt x="606094" y="327291"/>
                  </a:lnTo>
                  <a:lnTo>
                    <a:pt x="605675" y="327545"/>
                  </a:lnTo>
                  <a:lnTo>
                    <a:pt x="605040" y="327672"/>
                  </a:lnTo>
                  <a:lnTo>
                    <a:pt x="604532" y="327672"/>
                  </a:lnTo>
                  <a:lnTo>
                    <a:pt x="604227" y="327545"/>
                  </a:lnTo>
                  <a:lnTo>
                    <a:pt x="604253" y="326148"/>
                  </a:lnTo>
                  <a:lnTo>
                    <a:pt x="604570" y="325894"/>
                  </a:lnTo>
                  <a:lnTo>
                    <a:pt x="605218" y="325767"/>
                  </a:lnTo>
                  <a:lnTo>
                    <a:pt x="605802" y="326402"/>
                  </a:lnTo>
                  <a:lnTo>
                    <a:pt x="606526" y="326656"/>
                  </a:lnTo>
                  <a:lnTo>
                    <a:pt x="607441" y="326402"/>
                  </a:lnTo>
                  <a:lnTo>
                    <a:pt x="607631" y="325767"/>
                  </a:lnTo>
                  <a:lnTo>
                    <a:pt x="607847" y="325005"/>
                  </a:lnTo>
                  <a:lnTo>
                    <a:pt x="607822" y="323862"/>
                  </a:lnTo>
                  <a:lnTo>
                    <a:pt x="607872" y="323735"/>
                  </a:lnTo>
                  <a:lnTo>
                    <a:pt x="607834" y="323100"/>
                  </a:lnTo>
                  <a:lnTo>
                    <a:pt x="607326" y="322465"/>
                  </a:lnTo>
                  <a:lnTo>
                    <a:pt x="606348" y="322084"/>
                  </a:lnTo>
                  <a:lnTo>
                    <a:pt x="605459" y="320433"/>
                  </a:lnTo>
                  <a:lnTo>
                    <a:pt x="605358" y="318782"/>
                  </a:lnTo>
                  <a:lnTo>
                    <a:pt x="606094" y="317639"/>
                  </a:lnTo>
                  <a:lnTo>
                    <a:pt x="606259" y="317385"/>
                  </a:lnTo>
                  <a:lnTo>
                    <a:pt x="605409" y="316877"/>
                  </a:lnTo>
                  <a:lnTo>
                    <a:pt x="604012" y="317004"/>
                  </a:lnTo>
                  <a:lnTo>
                    <a:pt x="602056" y="317639"/>
                  </a:lnTo>
                  <a:lnTo>
                    <a:pt x="602145" y="316623"/>
                  </a:lnTo>
                  <a:lnTo>
                    <a:pt x="601700" y="316115"/>
                  </a:lnTo>
                  <a:lnTo>
                    <a:pt x="600684" y="315988"/>
                  </a:lnTo>
                  <a:lnTo>
                    <a:pt x="601002" y="314083"/>
                  </a:lnTo>
                  <a:lnTo>
                    <a:pt x="601789" y="313321"/>
                  </a:lnTo>
                  <a:lnTo>
                    <a:pt x="603046" y="313448"/>
                  </a:lnTo>
                  <a:lnTo>
                    <a:pt x="603123" y="313321"/>
                  </a:lnTo>
                  <a:lnTo>
                    <a:pt x="603783" y="312305"/>
                  </a:lnTo>
                  <a:lnTo>
                    <a:pt x="603948" y="311416"/>
                  </a:lnTo>
                  <a:lnTo>
                    <a:pt x="602449" y="308749"/>
                  </a:lnTo>
                  <a:lnTo>
                    <a:pt x="601726" y="307606"/>
                  </a:lnTo>
                  <a:lnTo>
                    <a:pt x="601243" y="306971"/>
                  </a:lnTo>
                  <a:lnTo>
                    <a:pt x="601154" y="306844"/>
                  </a:lnTo>
                  <a:lnTo>
                    <a:pt x="600303" y="306717"/>
                  </a:lnTo>
                  <a:lnTo>
                    <a:pt x="599135" y="306971"/>
                  </a:lnTo>
                  <a:lnTo>
                    <a:pt x="599147" y="306717"/>
                  </a:lnTo>
                  <a:lnTo>
                    <a:pt x="598538" y="305955"/>
                  </a:lnTo>
                  <a:lnTo>
                    <a:pt x="598284" y="305701"/>
                  </a:lnTo>
                  <a:lnTo>
                    <a:pt x="597281" y="304685"/>
                  </a:lnTo>
                  <a:lnTo>
                    <a:pt x="597382" y="303669"/>
                  </a:lnTo>
                  <a:lnTo>
                    <a:pt x="597839" y="302780"/>
                  </a:lnTo>
                  <a:lnTo>
                    <a:pt x="598487" y="301891"/>
                  </a:lnTo>
                  <a:lnTo>
                    <a:pt x="598957" y="301510"/>
                  </a:lnTo>
                  <a:lnTo>
                    <a:pt x="599109" y="301383"/>
                  </a:lnTo>
                  <a:lnTo>
                    <a:pt x="598652" y="300875"/>
                  </a:lnTo>
                  <a:lnTo>
                    <a:pt x="598322" y="300621"/>
                  </a:lnTo>
                  <a:lnTo>
                    <a:pt x="597814" y="300494"/>
                  </a:lnTo>
                  <a:lnTo>
                    <a:pt x="597268" y="300875"/>
                  </a:lnTo>
                  <a:lnTo>
                    <a:pt x="596442" y="301510"/>
                  </a:lnTo>
                  <a:lnTo>
                    <a:pt x="596557" y="301129"/>
                  </a:lnTo>
                  <a:lnTo>
                    <a:pt x="596734" y="300494"/>
                  </a:lnTo>
                  <a:lnTo>
                    <a:pt x="596861" y="299859"/>
                  </a:lnTo>
                  <a:lnTo>
                    <a:pt x="596887" y="298970"/>
                  </a:lnTo>
                  <a:lnTo>
                    <a:pt x="596646" y="298462"/>
                  </a:lnTo>
                  <a:lnTo>
                    <a:pt x="596531" y="297954"/>
                  </a:lnTo>
                  <a:lnTo>
                    <a:pt x="596379" y="297700"/>
                  </a:lnTo>
                  <a:lnTo>
                    <a:pt x="595934" y="297192"/>
                  </a:lnTo>
                  <a:lnTo>
                    <a:pt x="595363" y="296684"/>
                  </a:lnTo>
                  <a:lnTo>
                    <a:pt x="595337" y="295668"/>
                  </a:lnTo>
                  <a:lnTo>
                    <a:pt x="595579" y="295033"/>
                  </a:lnTo>
                  <a:lnTo>
                    <a:pt x="594525" y="295465"/>
                  </a:lnTo>
                  <a:lnTo>
                    <a:pt x="594525" y="305574"/>
                  </a:lnTo>
                  <a:lnTo>
                    <a:pt x="594004" y="305701"/>
                  </a:lnTo>
                  <a:lnTo>
                    <a:pt x="593585" y="305447"/>
                  </a:lnTo>
                  <a:lnTo>
                    <a:pt x="593267" y="304812"/>
                  </a:lnTo>
                  <a:lnTo>
                    <a:pt x="593801" y="304685"/>
                  </a:lnTo>
                  <a:lnTo>
                    <a:pt x="594220" y="304812"/>
                  </a:lnTo>
                  <a:lnTo>
                    <a:pt x="594525" y="305574"/>
                  </a:lnTo>
                  <a:lnTo>
                    <a:pt x="594525" y="295465"/>
                  </a:lnTo>
                  <a:lnTo>
                    <a:pt x="591947" y="293128"/>
                  </a:lnTo>
                  <a:lnTo>
                    <a:pt x="591794" y="292874"/>
                  </a:lnTo>
                  <a:lnTo>
                    <a:pt x="590905" y="290334"/>
                  </a:lnTo>
                  <a:lnTo>
                    <a:pt x="590765" y="289953"/>
                  </a:lnTo>
                  <a:lnTo>
                    <a:pt x="590931" y="289826"/>
                  </a:lnTo>
                  <a:lnTo>
                    <a:pt x="591604" y="289318"/>
                  </a:lnTo>
                  <a:lnTo>
                    <a:pt x="591883" y="288937"/>
                  </a:lnTo>
                  <a:lnTo>
                    <a:pt x="591934" y="288810"/>
                  </a:lnTo>
                  <a:lnTo>
                    <a:pt x="592035" y="288556"/>
                  </a:lnTo>
                  <a:lnTo>
                    <a:pt x="590880" y="288810"/>
                  </a:lnTo>
                  <a:lnTo>
                    <a:pt x="590143" y="288556"/>
                  </a:lnTo>
                  <a:lnTo>
                    <a:pt x="589864" y="287540"/>
                  </a:lnTo>
                  <a:lnTo>
                    <a:pt x="588835" y="288417"/>
                  </a:lnTo>
                  <a:lnTo>
                    <a:pt x="588835" y="290207"/>
                  </a:lnTo>
                  <a:lnTo>
                    <a:pt x="588695" y="290283"/>
                  </a:lnTo>
                  <a:lnTo>
                    <a:pt x="588695" y="341134"/>
                  </a:lnTo>
                  <a:lnTo>
                    <a:pt x="588581" y="342277"/>
                  </a:lnTo>
                  <a:lnTo>
                    <a:pt x="588454" y="344436"/>
                  </a:lnTo>
                  <a:lnTo>
                    <a:pt x="588238" y="345071"/>
                  </a:lnTo>
                  <a:lnTo>
                    <a:pt x="587629" y="346087"/>
                  </a:lnTo>
                  <a:lnTo>
                    <a:pt x="586968" y="346849"/>
                  </a:lnTo>
                  <a:lnTo>
                    <a:pt x="586587" y="347738"/>
                  </a:lnTo>
                  <a:lnTo>
                    <a:pt x="586549" y="348119"/>
                  </a:lnTo>
                  <a:lnTo>
                    <a:pt x="587768" y="350405"/>
                  </a:lnTo>
                  <a:lnTo>
                    <a:pt x="587832" y="350913"/>
                  </a:lnTo>
                  <a:lnTo>
                    <a:pt x="587959" y="353453"/>
                  </a:lnTo>
                  <a:lnTo>
                    <a:pt x="587451" y="355485"/>
                  </a:lnTo>
                  <a:lnTo>
                    <a:pt x="586473" y="357263"/>
                  </a:lnTo>
                  <a:lnTo>
                    <a:pt x="585825" y="358533"/>
                  </a:lnTo>
                  <a:lnTo>
                    <a:pt x="585266" y="360438"/>
                  </a:lnTo>
                  <a:lnTo>
                    <a:pt x="584898" y="362343"/>
                  </a:lnTo>
                  <a:lnTo>
                    <a:pt x="584771" y="362597"/>
                  </a:lnTo>
                  <a:lnTo>
                    <a:pt x="583552" y="364248"/>
                  </a:lnTo>
                  <a:lnTo>
                    <a:pt x="581825" y="367550"/>
                  </a:lnTo>
                  <a:lnTo>
                    <a:pt x="580936" y="368820"/>
                  </a:lnTo>
                  <a:lnTo>
                    <a:pt x="579259" y="370217"/>
                  </a:lnTo>
                  <a:lnTo>
                    <a:pt x="578408" y="371868"/>
                  </a:lnTo>
                  <a:lnTo>
                    <a:pt x="577837" y="371487"/>
                  </a:lnTo>
                  <a:lnTo>
                    <a:pt x="576668" y="372122"/>
                  </a:lnTo>
                  <a:lnTo>
                    <a:pt x="574967" y="374027"/>
                  </a:lnTo>
                  <a:lnTo>
                    <a:pt x="573989" y="373646"/>
                  </a:lnTo>
                  <a:lnTo>
                    <a:pt x="573201" y="373900"/>
                  </a:lnTo>
                  <a:lnTo>
                    <a:pt x="572617" y="374916"/>
                  </a:lnTo>
                  <a:lnTo>
                    <a:pt x="571106" y="374789"/>
                  </a:lnTo>
                  <a:lnTo>
                    <a:pt x="569328" y="375424"/>
                  </a:lnTo>
                  <a:lnTo>
                    <a:pt x="567283" y="376821"/>
                  </a:lnTo>
                  <a:lnTo>
                    <a:pt x="566483" y="376440"/>
                  </a:lnTo>
                  <a:lnTo>
                    <a:pt x="564629" y="375551"/>
                  </a:lnTo>
                  <a:lnTo>
                    <a:pt x="562559" y="375424"/>
                  </a:lnTo>
                  <a:lnTo>
                    <a:pt x="561073" y="376440"/>
                  </a:lnTo>
                  <a:lnTo>
                    <a:pt x="560692" y="375297"/>
                  </a:lnTo>
                  <a:lnTo>
                    <a:pt x="560565" y="374916"/>
                  </a:lnTo>
                  <a:lnTo>
                    <a:pt x="559828" y="375297"/>
                  </a:lnTo>
                  <a:lnTo>
                    <a:pt x="560070" y="374916"/>
                  </a:lnTo>
                  <a:lnTo>
                    <a:pt x="560082" y="374662"/>
                  </a:lnTo>
                  <a:lnTo>
                    <a:pt x="559612" y="374408"/>
                  </a:lnTo>
                  <a:lnTo>
                    <a:pt x="558215" y="374662"/>
                  </a:lnTo>
                  <a:lnTo>
                    <a:pt x="557872" y="374154"/>
                  </a:lnTo>
                  <a:lnTo>
                    <a:pt x="557618" y="373646"/>
                  </a:lnTo>
                  <a:lnTo>
                    <a:pt x="557453" y="372884"/>
                  </a:lnTo>
                  <a:lnTo>
                    <a:pt x="557326" y="372122"/>
                  </a:lnTo>
                  <a:lnTo>
                    <a:pt x="557377" y="371614"/>
                  </a:lnTo>
                  <a:lnTo>
                    <a:pt x="557403" y="371233"/>
                  </a:lnTo>
                  <a:lnTo>
                    <a:pt x="557364" y="370344"/>
                  </a:lnTo>
                  <a:lnTo>
                    <a:pt x="556463" y="369328"/>
                  </a:lnTo>
                  <a:lnTo>
                    <a:pt x="554304" y="368185"/>
                  </a:lnTo>
                  <a:lnTo>
                    <a:pt x="552818" y="370979"/>
                  </a:lnTo>
                  <a:lnTo>
                    <a:pt x="552538" y="371233"/>
                  </a:lnTo>
                  <a:lnTo>
                    <a:pt x="552043" y="371106"/>
                  </a:lnTo>
                  <a:lnTo>
                    <a:pt x="551865" y="370979"/>
                  </a:lnTo>
                  <a:lnTo>
                    <a:pt x="551916" y="369836"/>
                  </a:lnTo>
                  <a:lnTo>
                    <a:pt x="551611" y="369074"/>
                  </a:lnTo>
                  <a:lnTo>
                    <a:pt x="551307" y="368693"/>
                  </a:lnTo>
                  <a:lnTo>
                    <a:pt x="550811" y="368058"/>
                  </a:lnTo>
                  <a:lnTo>
                    <a:pt x="550710" y="367931"/>
                  </a:lnTo>
                  <a:lnTo>
                    <a:pt x="551497" y="367677"/>
                  </a:lnTo>
                  <a:lnTo>
                    <a:pt x="552234" y="367804"/>
                  </a:lnTo>
                  <a:lnTo>
                    <a:pt x="552259" y="367677"/>
                  </a:lnTo>
                  <a:lnTo>
                    <a:pt x="552297" y="367296"/>
                  </a:lnTo>
                  <a:lnTo>
                    <a:pt x="552069" y="366915"/>
                  </a:lnTo>
                  <a:lnTo>
                    <a:pt x="551205" y="366915"/>
                  </a:lnTo>
                  <a:lnTo>
                    <a:pt x="550646" y="366661"/>
                  </a:lnTo>
                  <a:lnTo>
                    <a:pt x="550659" y="366534"/>
                  </a:lnTo>
                  <a:lnTo>
                    <a:pt x="550697" y="366153"/>
                  </a:lnTo>
                  <a:lnTo>
                    <a:pt x="550748" y="365645"/>
                  </a:lnTo>
                  <a:lnTo>
                    <a:pt x="550519" y="365315"/>
                  </a:lnTo>
                  <a:lnTo>
                    <a:pt x="550519" y="369836"/>
                  </a:lnTo>
                  <a:lnTo>
                    <a:pt x="549859" y="370725"/>
                  </a:lnTo>
                  <a:lnTo>
                    <a:pt x="549567" y="371614"/>
                  </a:lnTo>
                  <a:lnTo>
                    <a:pt x="548995" y="371233"/>
                  </a:lnTo>
                  <a:lnTo>
                    <a:pt x="548043" y="371233"/>
                  </a:lnTo>
                  <a:lnTo>
                    <a:pt x="545363" y="371995"/>
                  </a:lnTo>
                  <a:lnTo>
                    <a:pt x="544042" y="372122"/>
                  </a:lnTo>
                  <a:lnTo>
                    <a:pt x="543775" y="370852"/>
                  </a:lnTo>
                  <a:lnTo>
                    <a:pt x="544652" y="370344"/>
                  </a:lnTo>
                  <a:lnTo>
                    <a:pt x="546646" y="370598"/>
                  </a:lnTo>
                  <a:lnTo>
                    <a:pt x="546671" y="370344"/>
                  </a:lnTo>
                  <a:lnTo>
                    <a:pt x="546836" y="368693"/>
                  </a:lnTo>
                  <a:lnTo>
                    <a:pt x="547077" y="368820"/>
                  </a:lnTo>
                  <a:lnTo>
                    <a:pt x="547408" y="369328"/>
                  </a:lnTo>
                  <a:lnTo>
                    <a:pt x="547814" y="370344"/>
                  </a:lnTo>
                  <a:lnTo>
                    <a:pt x="547941" y="370217"/>
                  </a:lnTo>
                  <a:lnTo>
                    <a:pt x="548335" y="370090"/>
                  </a:lnTo>
                  <a:lnTo>
                    <a:pt x="549617" y="370090"/>
                  </a:lnTo>
                  <a:lnTo>
                    <a:pt x="550519" y="369836"/>
                  </a:lnTo>
                  <a:lnTo>
                    <a:pt x="550519" y="365315"/>
                  </a:lnTo>
                  <a:lnTo>
                    <a:pt x="550405" y="365137"/>
                  </a:lnTo>
                  <a:lnTo>
                    <a:pt x="550329" y="365010"/>
                  </a:lnTo>
                  <a:lnTo>
                    <a:pt x="547865" y="364121"/>
                  </a:lnTo>
                  <a:lnTo>
                    <a:pt x="547154" y="363918"/>
                  </a:lnTo>
                  <a:lnTo>
                    <a:pt x="547154" y="367423"/>
                  </a:lnTo>
                  <a:lnTo>
                    <a:pt x="546595" y="367931"/>
                  </a:lnTo>
                  <a:lnTo>
                    <a:pt x="546201" y="368058"/>
                  </a:lnTo>
                  <a:lnTo>
                    <a:pt x="545198" y="368058"/>
                  </a:lnTo>
                  <a:lnTo>
                    <a:pt x="544969" y="367677"/>
                  </a:lnTo>
                  <a:lnTo>
                    <a:pt x="544918" y="367550"/>
                  </a:lnTo>
                  <a:lnTo>
                    <a:pt x="545071" y="367423"/>
                  </a:lnTo>
                  <a:lnTo>
                    <a:pt x="545122" y="366915"/>
                  </a:lnTo>
                  <a:lnTo>
                    <a:pt x="545465" y="366661"/>
                  </a:lnTo>
                  <a:lnTo>
                    <a:pt x="546100" y="366534"/>
                  </a:lnTo>
                  <a:lnTo>
                    <a:pt x="546442" y="367042"/>
                  </a:lnTo>
                  <a:lnTo>
                    <a:pt x="547154" y="367423"/>
                  </a:lnTo>
                  <a:lnTo>
                    <a:pt x="547154" y="363918"/>
                  </a:lnTo>
                  <a:lnTo>
                    <a:pt x="546569" y="363740"/>
                  </a:lnTo>
                  <a:lnTo>
                    <a:pt x="546620" y="365137"/>
                  </a:lnTo>
                  <a:lnTo>
                    <a:pt x="545134" y="365010"/>
                  </a:lnTo>
                  <a:lnTo>
                    <a:pt x="544182" y="365010"/>
                  </a:lnTo>
                  <a:lnTo>
                    <a:pt x="542874" y="366153"/>
                  </a:lnTo>
                  <a:lnTo>
                    <a:pt x="541985" y="366153"/>
                  </a:lnTo>
                  <a:lnTo>
                    <a:pt x="541769" y="365010"/>
                  </a:lnTo>
                  <a:lnTo>
                    <a:pt x="541769" y="364121"/>
                  </a:lnTo>
                  <a:lnTo>
                    <a:pt x="542277" y="363105"/>
                  </a:lnTo>
                  <a:lnTo>
                    <a:pt x="543864" y="362597"/>
                  </a:lnTo>
                  <a:lnTo>
                    <a:pt x="544461" y="364121"/>
                  </a:lnTo>
                  <a:lnTo>
                    <a:pt x="545223" y="363105"/>
                  </a:lnTo>
                  <a:lnTo>
                    <a:pt x="545312" y="362597"/>
                  </a:lnTo>
                  <a:lnTo>
                    <a:pt x="545287" y="361454"/>
                  </a:lnTo>
                  <a:lnTo>
                    <a:pt x="545160" y="361073"/>
                  </a:lnTo>
                  <a:lnTo>
                    <a:pt x="544791" y="360311"/>
                  </a:lnTo>
                  <a:lnTo>
                    <a:pt x="544664" y="360057"/>
                  </a:lnTo>
                  <a:lnTo>
                    <a:pt x="544360" y="359422"/>
                  </a:lnTo>
                  <a:lnTo>
                    <a:pt x="543801" y="358660"/>
                  </a:lnTo>
                  <a:lnTo>
                    <a:pt x="543496" y="358406"/>
                  </a:lnTo>
                  <a:lnTo>
                    <a:pt x="543344" y="358279"/>
                  </a:lnTo>
                  <a:lnTo>
                    <a:pt x="542975" y="358152"/>
                  </a:lnTo>
                  <a:lnTo>
                    <a:pt x="542785" y="357987"/>
                  </a:lnTo>
                  <a:lnTo>
                    <a:pt x="542785" y="359930"/>
                  </a:lnTo>
                  <a:lnTo>
                    <a:pt x="540550" y="360045"/>
                  </a:lnTo>
                  <a:lnTo>
                    <a:pt x="540550" y="361454"/>
                  </a:lnTo>
                  <a:lnTo>
                    <a:pt x="537146" y="361073"/>
                  </a:lnTo>
                  <a:lnTo>
                    <a:pt x="538111" y="360311"/>
                  </a:lnTo>
                  <a:lnTo>
                    <a:pt x="539242" y="360438"/>
                  </a:lnTo>
                  <a:lnTo>
                    <a:pt x="540550" y="361454"/>
                  </a:lnTo>
                  <a:lnTo>
                    <a:pt x="540550" y="360045"/>
                  </a:lnTo>
                  <a:lnTo>
                    <a:pt x="540105" y="360057"/>
                  </a:lnTo>
                  <a:lnTo>
                    <a:pt x="539991" y="359930"/>
                  </a:lnTo>
                  <a:lnTo>
                    <a:pt x="539902" y="359549"/>
                  </a:lnTo>
                  <a:lnTo>
                    <a:pt x="540181" y="359295"/>
                  </a:lnTo>
                  <a:lnTo>
                    <a:pt x="540283" y="358787"/>
                  </a:lnTo>
                  <a:lnTo>
                    <a:pt x="540461" y="358406"/>
                  </a:lnTo>
                  <a:lnTo>
                    <a:pt x="541693" y="358787"/>
                  </a:lnTo>
                  <a:lnTo>
                    <a:pt x="542455" y="359295"/>
                  </a:lnTo>
                  <a:lnTo>
                    <a:pt x="542785" y="359930"/>
                  </a:lnTo>
                  <a:lnTo>
                    <a:pt x="542785" y="357987"/>
                  </a:lnTo>
                  <a:lnTo>
                    <a:pt x="542264" y="357517"/>
                  </a:lnTo>
                  <a:lnTo>
                    <a:pt x="541604" y="357263"/>
                  </a:lnTo>
                  <a:lnTo>
                    <a:pt x="540956" y="357263"/>
                  </a:lnTo>
                  <a:lnTo>
                    <a:pt x="542607" y="355993"/>
                  </a:lnTo>
                  <a:lnTo>
                    <a:pt x="540880" y="355485"/>
                  </a:lnTo>
                  <a:lnTo>
                    <a:pt x="540156" y="355104"/>
                  </a:lnTo>
                  <a:lnTo>
                    <a:pt x="540473" y="354596"/>
                  </a:lnTo>
                  <a:lnTo>
                    <a:pt x="540397" y="353453"/>
                  </a:lnTo>
                  <a:lnTo>
                    <a:pt x="540118" y="353072"/>
                  </a:lnTo>
                  <a:lnTo>
                    <a:pt x="538772" y="351929"/>
                  </a:lnTo>
                  <a:lnTo>
                    <a:pt x="537883" y="351167"/>
                  </a:lnTo>
                  <a:lnTo>
                    <a:pt x="537578" y="350405"/>
                  </a:lnTo>
                  <a:lnTo>
                    <a:pt x="537667" y="349770"/>
                  </a:lnTo>
                  <a:lnTo>
                    <a:pt x="538022" y="349389"/>
                  </a:lnTo>
                  <a:lnTo>
                    <a:pt x="538048" y="349135"/>
                  </a:lnTo>
                  <a:lnTo>
                    <a:pt x="537641" y="348627"/>
                  </a:lnTo>
                  <a:lnTo>
                    <a:pt x="536892" y="348500"/>
                  </a:lnTo>
                  <a:lnTo>
                    <a:pt x="536549" y="348322"/>
                  </a:lnTo>
                  <a:lnTo>
                    <a:pt x="536549" y="351929"/>
                  </a:lnTo>
                  <a:lnTo>
                    <a:pt x="535686" y="351675"/>
                  </a:lnTo>
                  <a:lnTo>
                    <a:pt x="534339" y="351167"/>
                  </a:lnTo>
                  <a:lnTo>
                    <a:pt x="532536" y="350405"/>
                  </a:lnTo>
                  <a:lnTo>
                    <a:pt x="532434" y="350024"/>
                  </a:lnTo>
                  <a:lnTo>
                    <a:pt x="532650" y="349897"/>
                  </a:lnTo>
                  <a:lnTo>
                    <a:pt x="533146" y="349897"/>
                  </a:lnTo>
                  <a:lnTo>
                    <a:pt x="533565" y="349516"/>
                  </a:lnTo>
                  <a:lnTo>
                    <a:pt x="533488" y="348881"/>
                  </a:lnTo>
                  <a:lnTo>
                    <a:pt x="534047" y="348500"/>
                  </a:lnTo>
                  <a:lnTo>
                    <a:pt x="535216" y="348246"/>
                  </a:lnTo>
                  <a:lnTo>
                    <a:pt x="535241" y="349135"/>
                  </a:lnTo>
                  <a:lnTo>
                    <a:pt x="535470" y="349389"/>
                  </a:lnTo>
                  <a:lnTo>
                    <a:pt x="535952" y="350405"/>
                  </a:lnTo>
                  <a:lnTo>
                    <a:pt x="536409" y="350913"/>
                  </a:lnTo>
                  <a:lnTo>
                    <a:pt x="536460" y="351040"/>
                  </a:lnTo>
                  <a:lnTo>
                    <a:pt x="536549" y="351929"/>
                  </a:lnTo>
                  <a:lnTo>
                    <a:pt x="536549" y="348322"/>
                  </a:lnTo>
                  <a:lnTo>
                    <a:pt x="536409" y="348246"/>
                  </a:lnTo>
                  <a:lnTo>
                    <a:pt x="536270" y="347992"/>
                  </a:lnTo>
                  <a:lnTo>
                    <a:pt x="536257" y="347357"/>
                  </a:lnTo>
                  <a:lnTo>
                    <a:pt x="536905" y="347357"/>
                  </a:lnTo>
                  <a:lnTo>
                    <a:pt x="537006" y="347103"/>
                  </a:lnTo>
                  <a:lnTo>
                    <a:pt x="536879" y="345960"/>
                  </a:lnTo>
                  <a:lnTo>
                    <a:pt x="536524" y="345198"/>
                  </a:lnTo>
                  <a:lnTo>
                    <a:pt x="536397" y="344271"/>
                  </a:lnTo>
                  <a:lnTo>
                    <a:pt x="536016" y="344182"/>
                  </a:lnTo>
                  <a:lnTo>
                    <a:pt x="535012" y="343928"/>
                  </a:lnTo>
                  <a:lnTo>
                    <a:pt x="534035" y="343547"/>
                  </a:lnTo>
                  <a:lnTo>
                    <a:pt x="533450" y="343039"/>
                  </a:lnTo>
                  <a:lnTo>
                    <a:pt x="534885" y="341896"/>
                  </a:lnTo>
                  <a:lnTo>
                    <a:pt x="535330" y="341388"/>
                  </a:lnTo>
                  <a:lnTo>
                    <a:pt x="535533" y="340880"/>
                  </a:lnTo>
                  <a:lnTo>
                    <a:pt x="535622" y="340245"/>
                  </a:lnTo>
                  <a:lnTo>
                    <a:pt x="534327" y="339991"/>
                  </a:lnTo>
                  <a:lnTo>
                    <a:pt x="533450" y="339356"/>
                  </a:lnTo>
                  <a:lnTo>
                    <a:pt x="532498" y="338721"/>
                  </a:lnTo>
                  <a:lnTo>
                    <a:pt x="531749" y="338467"/>
                  </a:lnTo>
                  <a:lnTo>
                    <a:pt x="531241" y="338721"/>
                  </a:lnTo>
                  <a:lnTo>
                    <a:pt x="530974" y="338721"/>
                  </a:lnTo>
                  <a:lnTo>
                    <a:pt x="530758" y="338213"/>
                  </a:lnTo>
                  <a:lnTo>
                    <a:pt x="530669" y="337832"/>
                  </a:lnTo>
                  <a:lnTo>
                    <a:pt x="530644" y="336943"/>
                  </a:lnTo>
                  <a:lnTo>
                    <a:pt x="530847" y="336689"/>
                  </a:lnTo>
                  <a:lnTo>
                    <a:pt x="531241" y="336562"/>
                  </a:lnTo>
                  <a:lnTo>
                    <a:pt x="533107" y="338848"/>
                  </a:lnTo>
                  <a:lnTo>
                    <a:pt x="533247" y="338721"/>
                  </a:lnTo>
                  <a:lnTo>
                    <a:pt x="533374" y="338213"/>
                  </a:lnTo>
                  <a:lnTo>
                    <a:pt x="533349" y="337832"/>
                  </a:lnTo>
                  <a:lnTo>
                    <a:pt x="533095" y="337197"/>
                  </a:lnTo>
                  <a:lnTo>
                    <a:pt x="532625" y="336562"/>
                  </a:lnTo>
                  <a:lnTo>
                    <a:pt x="532536" y="336435"/>
                  </a:lnTo>
                  <a:lnTo>
                    <a:pt x="532688" y="336054"/>
                  </a:lnTo>
                  <a:lnTo>
                    <a:pt x="532993" y="335927"/>
                  </a:lnTo>
                  <a:lnTo>
                    <a:pt x="533615" y="335673"/>
                  </a:lnTo>
                  <a:lnTo>
                    <a:pt x="533361" y="334530"/>
                  </a:lnTo>
                  <a:lnTo>
                    <a:pt x="532650" y="333006"/>
                  </a:lnTo>
                  <a:lnTo>
                    <a:pt x="532371" y="332371"/>
                  </a:lnTo>
                  <a:lnTo>
                    <a:pt x="532257" y="331482"/>
                  </a:lnTo>
                  <a:lnTo>
                    <a:pt x="532549" y="331101"/>
                  </a:lnTo>
                  <a:lnTo>
                    <a:pt x="532079" y="330492"/>
                  </a:lnTo>
                  <a:lnTo>
                    <a:pt x="532079" y="335927"/>
                  </a:lnTo>
                  <a:lnTo>
                    <a:pt x="531596" y="335673"/>
                  </a:lnTo>
                  <a:lnTo>
                    <a:pt x="530352" y="334276"/>
                  </a:lnTo>
                  <a:lnTo>
                    <a:pt x="530440" y="333260"/>
                  </a:lnTo>
                  <a:lnTo>
                    <a:pt x="532079" y="335927"/>
                  </a:lnTo>
                  <a:lnTo>
                    <a:pt x="532079" y="330492"/>
                  </a:lnTo>
                  <a:lnTo>
                    <a:pt x="531774" y="330085"/>
                  </a:lnTo>
                  <a:lnTo>
                    <a:pt x="531571" y="329450"/>
                  </a:lnTo>
                  <a:lnTo>
                    <a:pt x="531685" y="328307"/>
                  </a:lnTo>
                  <a:lnTo>
                    <a:pt x="529983" y="327672"/>
                  </a:lnTo>
                  <a:lnTo>
                    <a:pt x="529678" y="327037"/>
                  </a:lnTo>
                  <a:lnTo>
                    <a:pt x="529805" y="326529"/>
                  </a:lnTo>
                  <a:lnTo>
                    <a:pt x="530402" y="325894"/>
                  </a:lnTo>
                  <a:lnTo>
                    <a:pt x="530237" y="325640"/>
                  </a:lnTo>
                  <a:lnTo>
                    <a:pt x="529691" y="325386"/>
                  </a:lnTo>
                  <a:lnTo>
                    <a:pt x="529577" y="325132"/>
                  </a:lnTo>
                  <a:lnTo>
                    <a:pt x="529602" y="324497"/>
                  </a:lnTo>
                  <a:lnTo>
                    <a:pt x="529882" y="324243"/>
                  </a:lnTo>
                  <a:lnTo>
                    <a:pt x="530136" y="324243"/>
                  </a:lnTo>
                  <a:lnTo>
                    <a:pt x="530529" y="324751"/>
                  </a:lnTo>
                  <a:lnTo>
                    <a:pt x="531075" y="325005"/>
                  </a:lnTo>
                  <a:lnTo>
                    <a:pt x="532130" y="324624"/>
                  </a:lnTo>
                  <a:lnTo>
                    <a:pt x="532752" y="324624"/>
                  </a:lnTo>
                  <a:lnTo>
                    <a:pt x="532968" y="325259"/>
                  </a:lnTo>
                  <a:lnTo>
                    <a:pt x="534035" y="326529"/>
                  </a:lnTo>
                  <a:lnTo>
                    <a:pt x="534390" y="326656"/>
                  </a:lnTo>
                  <a:lnTo>
                    <a:pt x="534885" y="326783"/>
                  </a:lnTo>
                  <a:lnTo>
                    <a:pt x="535419" y="325894"/>
                  </a:lnTo>
                  <a:lnTo>
                    <a:pt x="535419" y="325640"/>
                  </a:lnTo>
                  <a:lnTo>
                    <a:pt x="535000" y="325005"/>
                  </a:lnTo>
                  <a:lnTo>
                    <a:pt x="533806" y="324624"/>
                  </a:lnTo>
                  <a:lnTo>
                    <a:pt x="533400" y="324497"/>
                  </a:lnTo>
                  <a:lnTo>
                    <a:pt x="533527" y="324243"/>
                  </a:lnTo>
                  <a:lnTo>
                    <a:pt x="534035" y="323227"/>
                  </a:lnTo>
                  <a:lnTo>
                    <a:pt x="534162" y="322465"/>
                  </a:lnTo>
                  <a:lnTo>
                    <a:pt x="534060" y="322084"/>
                  </a:lnTo>
                  <a:lnTo>
                    <a:pt x="533869" y="321703"/>
                  </a:lnTo>
                  <a:lnTo>
                    <a:pt x="533374" y="321068"/>
                  </a:lnTo>
                  <a:lnTo>
                    <a:pt x="533082" y="320433"/>
                  </a:lnTo>
                  <a:lnTo>
                    <a:pt x="532701" y="319544"/>
                  </a:lnTo>
                  <a:lnTo>
                    <a:pt x="532739" y="318782"/>
                  </a:lnTo>
                  <a:lnTo>
                    <a:pt x="532980" y="318528"/>
                  </a:lnTo>
                  <a:lnTo>
                    <a:pt x="533831" y="317639"/>
                  </a:lnTo>
                  <a:lnTo>
                    <a:pt x="536905" y="316115"/>
                  </a:lnTo>
                  <a:lnTo>
                    <a:pt x="536549" y="315226"/>
                  </a:lnTo>
                  <a:lnTo>
                    <a:pt x="536625" y="314464"/>
                  </a:lnTo>
                  <a:lnTo>
                    <a:pt x="537260" y="314464"/>
                  </a:lnTo>
                  <a:lnTo>
                    <a:pt x="538632" y="313321"/>
                  </a:lnTo>
                  <a:lnTo>
                    <a:pt x="539076" y="312813"/>
                  </a:lnTo>
                  <a:lnTo>
                    <a:pt x="539369" y="312305"/>
                  </a:lnTo>
                  <a:lnTo>
                    <a:pt x="539724" y="310654"/>
                  </a:lnTo>
                  <a:lnTo>
                    <a:pt x="540245" y="309257"/>
                  </a:lnTo>
                  <a:lnTo>
                    <a:pt x="541553" y="308876"/>
                  </a:lnTo>
                  <a:lnTo>
                    <a:pt x="542251" y="307606"/>
                  </a:lnTo>
                  <a:lnTo>
                    <a:pt x="542340" y="305447"/>
                  </a:lnTo>
                  <a:lnTo>
                    <a:pt x="545007" y="305320"/>
                  </a:lnTo>
                  <a:lnTo>
                    <a:pt x="545058" y="304812"/>
                  </a:lnTo>
                  <a:lnTo>
                    <a:pt x="545388" y="304558"/>
                  </a:lnTo>
                  <a:lnTo>
                    <a:pt x="546036" y="304431"/>
                  </a:lnTo>
                  <a:lnTo>
                    <a:pt x="546785" y="304558"/>
                  </a:lnTo>
                  <a:lnTo>
                    <a:pt x="547751" y="304431"/>
                  </a:lnTo>
                  <a:lnTo>
                    <a:pt x="548119" y="303288"/>
                  </a:lnTo>
                  <a:lnTo>
                    <a:pt x="548843" y="302907"/>
                  </a:lnTo>
                  <a:lnTo>
                    <a:pt x="549948" y="303288"/>
                  </a:lnTo>
                  <a:lnTo>
                    <a:pt x="550062" y="302907"/>
                  </a:lnTo>
                  <a:lnTo>
                    <a:pt x="550316" y="302018"/>
                  </a:lnTo>
                  <a:lnTo>
                    <a:pt x="550354" y="301891"/>
                  </a:lnTo>
                  <a:lnTo>
                    <a:pt x="551751" y="301129"/>
                  </a:lnTo>
                  <a:lnTo>
                    <a:pt x="554177" y="301002"/>
                  </a:lnTo>
                  <a:lnTo>
                    <a:pt x="554456" y="301891"/>
                  </a:lnTo>
                  <a:lnTo>
                    <a:pt x="555066" y="302145"/>
                  </a:lnTo>
                  <a:lnTo>
                    <a:pt x="555980" y="301891"/>
                  </a:lnTo>
                  <a:lnTo>
                    <a:pt x="556006" y="301002"/>
                  </a:lnTo>
                  <a:lnTo>
                    <a:pt x="556133" y="298970"/>
                  </a:lnTo>
                  <a:lnTo>
                    <a:pt x="556552" y="297954"/>
                  </a:lnTo>
                  <a:lnTo>
                    <a:pt x="557568" y="298462"/>
                  </a:lnTo>
                  <a:lnTo>
                    <a:pt x="559130" y="300621"/>
                  </a:lnTo>
                  <a:lnTo>
                    <a:pt x="559447" y="300240"/>
                  </a:lnTo>
                  <a:lnTo>
                    <a:pt x="559968" y="299986"/>
                  </a:lnTo>
                  <a:lnTo>
                    <a:pt x="562597" y="300240"/>
                  </a:lnTo>
                  <a:lnTo>
                    <a:pt x="563753" y="299986"/>
                  </a:lnTo>
                  <a:lnTo>
                    <a:pt x="564718" y="299859"/>
                  </a:lnTo>
                  <a:lnTo>
                    <a:pt x="567118" y="301129"/>
                  </a:lnTo>
                  <a:lnTo>
                    <a:pt x="569556" y="301637"/>
                  </a:lnTo>
                  <a:lnTo>
                    <a:pt x="587324" y="322465"/>
                  </a:lnTo>
                  <a:lnTo>
                    <a:pt x="586867" y="323227"/>
                  </a:lnTo>
                  <a:lnTo>
                    <a:pt x="586816" y="324370"/>
                  </a:lnTo>
                  <a:lnTo>
                    <a:pt x="586943" y="325132"/>
                  </a:lnTo>
                  <a:lnTo>
                    <a:pt x="587590" y="326783"/>
                  </a:lnTo>
                  <a:lnTo>
                    <a:pt x="587705" y="327672"/>
                  </a:lnTo>
                  <a:lnTo>
                    <a:pt x="587070" y="330085"/>
                  </a:lnTo>
                  <a:lnTo>
                    <a:pt x="587006" y="331101"/>
                  </a:lnTo>
                  <a:lnTo>
                    <a:pt x="587235" y="334911"/>
                  </a:lnTo>
                  <a:lnTo>
                    <a:pt x="588645" y="340753"/>
                  </a:lnTo>
                  <a:lnTo>
                    <a:pt x="588695" y="341134"/>
                  </a:lnTo>
                  <a:lnTo>
                    <a:pt x="588695" y="290283"/>
                  </a:lnTo>
                  <a:lnTo>
                    <a:pt x="588568" y="290334"/>
                  </a:lnTo>
                  <a:lnTo>
                    <a:pt x="588137" y="290334"/>
                  </a:lnTo>
                  <a:lnTo>
                    <a:pt x="587552" y="289826"/>
                  </a:lnTo>
                  <a:lnTo>
                    <a:pt x="587921" y="289953"/>
                  </a:lnTo>
                  <a:lnTo>
                    <a:pt x="588835" y="290207"/>
                  </a:lnTo>
                  <a:lnTo>
                    <a:pt x="588835" y="288417"/>
                  </a:lnTo>
                  <a:lnTo>
                    <a:pt x="588060" y="289064"/>
                  </a:lnTo>
                  <a:lnTo>
                    <a:pt x="587514" y="289826"/>
                  </a:lnTo>
                  <a:lnTo>
                    <a:pt x="587438" y="290334"/>
                  </a:lnTo>
                  <a:lnTo>
                    <a:pt x="587641" y="290842"/>
                  </a:lnTo>
                  <a:lnTo>
                    <a:pt x="587082" y="291223"/>
                  </a:lnTo>
                  <a:lnTo>
                    <a:pt x="586574" y="291985"/>
                  </a:lnTo>
                  <a:lnTo>
                    <a:pt x="586079" y="293128"/>
                  </a:lnTo>
                  <a:lnTo>
                    <a:pt x="585939" y="291985"/>
                  </a:lnTo>
                  <a:lnTo>
                    <a:pt x="584390" y="288556"/>
                  </a:lnTo>
                  <a:lnTo>
                    <a:pt x="584415" y="288302"/>
                  </a:lnTo>
                  <a:lnTo>
                    <a:pt x="584695" y="288048"/>
                  </a:lnTo>
                  <a:lnTo>
                    <a:pt x="585635" y="287540"/>
                  </a:lnTo>
                  <a:lnTo>
                    <a:pt x="586117" y="287032"/>
                  </a:lnTo>
                  <a:lnTo>
                    <a:pt x="586130" y="286905"/>
                  </a:lnTo>
                  <a:lnTo>
                    <a:pt x="586206" y="286270"/>
                  </a:lnTo>
                  <a:lnTo>
                    <a:pt x="585838" y="285889"/>
                  </a:lnTo>
                  <a:lnTo>
                    <a:pt x="585114" y="285635"/>
                  </a:lnTo>
                  <a:lnTo>
                    <a:pt x="584339" y="285889"/>
                  </a:lnTo>
                  <a:lnTo>
                    <a:pt x="583920" y="286270"/>
                  </a:lnTo>
                  <a:lnTo>
                    <a:pt x="582282" y="284619"/>
                  </a:lnTo>
                  <a:lnTo>
                    <a:pt x="582028" y="284365"/>
                  </a:lnTo>
                  <a:lnTo>
                    <a:pt x="581063" y="283603"/>
                  </a:lnTo>
                  <a:lnTo>
                    <a:pt x="580732" y="283349"/>
                  </a:lnTo>
                  <a:lnTo>
                    <a:pt x="580097" y="282841"/>
                  </a:lnTo>
                  <a:lnTo>
                    <a:pt x="579856" y="282714"/>
                  </a:lnTo>
                  <a:lnTo>
                    <a:pt x="578408" y="281952"/>
                  </a:lnTo>
                  <a:lnTo>
                    <a:pt x="576897" y="281825"/>
                  </a:lnTo>
                  <a:lnTo>
                    <a:pt x="575538" y="282714"/>
                  </a:lnTo>
                  <a:lnTo>
                    <a:pt x="574687" y="281190"/>
                  </a:lnTo>
                  <a:lnTo>
                    <a:pt x="574243" y="280809"/>
                  </a:lnTo>
                  <a:lnTo>
                    <a:pt x="573798" y="280428"/>
                  </a:lnTo>
                  <a:lnTo>
                    <a:pt x="572884" y="280809"/>
                  </a:lnTo>
                  <a:lnTo>
                    <a:pt x="572325" y="280047"/>
                  </a:lnTo>
                  <a:lnTo>
                    <a:pt x="571665" y="279666"/>
                  </a:lnTo>
                  <a:lnTo>
                    <a:pt x="570941" y="279412"/>
                  </a:lnTo>
                  <a:lnTo>
                    <a:pt x="570649" y="279666"/>
                  </a:lnTo>
                  <a:lnTo>
                    <a:pt x="570801" y="280809"/>
                  </a:lnTo>
                  <a:lnTo>
                    <a:pt x="571512" y="281190"/>
                  </a:lnTo>
                  <a:lnTo>
                    <a:pt x="572020" y="281825"/>
                  </a:lnTo>
                  <a:lnTo>
                    <a:pt x="572617" y="282206"/>
                  </a:lnTo>
                  <a:lnTo>
                    <a:pt x="572681" y="282841"/>
                  </a:lnTo>
                  <a:lnTo>
                    <a:pt x="572249" y="283349"/>
                  </a:lnTo>
                  <a:lnTo>
                    <a:pt x="570979" y="283222"/>
                  </a:lnTo>
                  <a:lnTo>
                    <a:pt x="570255" y="282333"/>
                  </a:lnTo>
                  <a:lnTo>
                    <a:pt x="570217" y="281952"/>
                  </a:lnTo>
                  <a:lnTo>
                    <a:pt x="570191" y="281825"/>
                  </a:lnTo>
                  <a:lnTo>
                    <a:pt x="570077" y="280936"/>
                  </a:lnTo>
                  <a:lnTo>
                    <a:pt x="570052" y="280682"/>
                  </a:lnTo>
                  <a:lnTo>
                    <a:pt x="569544" y="280936"/>
                  </a:lnTo>
                  <a:lnTo>
                    <a:pt x="569023" y="280809"/>
                  </a:lnTo>
                  <a:lnTo>
                    <a:pt x="568553" y="280555"/>
                  </a:lnTo>
                  <a:lnTo>
                    <a:pt x="568045" y="279920"/>
                  </a:lnTo>
                  <a:lnTo>
                    <a:pt x="567994" y="279793"/>
                  </a:lnTo>
                  <a:lnTo>
                    <a:pt x="567740" y="279158"/>
                  </a:lnTo>
                  <a:lnTo>
                    <a:pt x="565302" y="278650"/>
                  </a:lnTo>
                  <a:lnTo>
                    <a:pt x="563270" y="278269"/>
                  </a:lnTo>
                  <a:lnTo>
                    <a:pt x="561009" y="278015"/>
                  </a:lnTo>
                  <a:lnTo>
                    <a:pt x="558546" y="278015"/>
                  </a:lnTo>
                  <a:lnTo>
                    <a:pt x="557403" y="279412"/>
                  </a:lnTo>
                  <a:lnTo>
                    <a:pt x="556412" y="279793"/>
                  </a:lnTo>
                  <a:lnTo>
                    <a:pt x="555993" y="279412"/>
                  </a:lnTo>
                  <a:lnTo>
                    <a:pt x="555586" y="279031"/>
                  </a:lnTo>
                  <a:lnTo>
                    <a:pt x="554685" y="279285"/>
                  </a:lnTo>
                  <a:lnTo>
                    <a:pt x="553732" y="279412"/>
                  </a:lnTo>
                  <a:lnTo>
                    <a:pt x="552716" y="279285"/>
                  </a:lnTo>
                  <a:lnTo>
                    <a:pt x="550125" y="278650"/>
                  </a:lnTo>
                  <a:lnTo>
                    <a:pt x="549084" y="279158"/>
                  </a:lnTo>
                  <a:lnTo>
                    <a:pt x="548411" y="279412"/>
                  </a:lnTo>
                  <a:lnTo>
                    <a:pt x="548132" y="279666"/>
                  </a:lnTo>
                  <a:lnTo>
                    <a:pt x="547471" y="280555"/>
                  </a:lnTo>
                  <a:lnTo>
                    <a:pt x="546862" y="281063"/>
                  </a:lnTo>
                  <a:lnTo>
                    <a:pt x="546430" y="281571"/>
                  </a:lnTo>
                  <a:lnTo>
                    <a:pt x="545922" y="281825"/>
                  </a:lnTo>
                  <a:lnTo>
                    <a:pt x="544830" y="281317"/>
                  </a:lnTo>
                  <a:lnTo>
                    <a:pt x="544144" y="280809"/>
                  </a:lnTo>
                  <a:lnTo>
                    <a:pt x="543394" y="280085"/>
                  </a:lnTo>
                  <a:lnTo>
                    <a:pt x="543394" y="283984"/>
                  </a:lnTo>
                  <a:lnTo>
                    <a:pt x="543382" y="284365"/>
                  </a:lnTo>
                  <a:lnTo>
                    <a:pt x="543255" y="284619"/>
                  </a:lnTo>
                  <a:lnTo>
                    <a:pt x="542518" y="284619"/>
                  </a:lnTo>
                  <a:lnTo>
                    <a:pt x="542417" y="283603"/>
                  </a:lnTo>
                  <a:lnTo>
                    <a:pt x="543166" y="283730"/>
                  </a:lnTo>
                  <a:lnTo>
                    <a:pt x="543394" y="283984"/>
                  </a:lnTo>
                  <a:lnTo>
                    <a:pt x="543394" y="280085"/>
                  </a:lnTo>
                  <a:lnTo>
                    <a:pt x="542772" y="281952"/>
                  </a:lnTo>
                  <a:lnTo>
                    <a:pt x="540321" y="281952"/>
                  </a:lnTo>
                  <a:lnTo>
                    <a:pt x="538226" y="281825"/>
                  </a:lnTo>
                  <a:lnTo>
                    <a:pt x="536727" y="283095"/>
                  </a:lnTo>
                  <a:lnTo>
                    <a:pt x="536498" y="283730"/>
                  </a:lnTo>
                  <a:lnTo>
                    <a:pt x="536384" y="284619"/>
                  </a:lnTo>
                  <a:lnTo>
                    <a:pt x="536905" y="285762"/>
                  </a:lnTo>
                  <a:lnTo>
                    <a:pt x="536092" y="286156"/>
                  </a:lnTo>
                  <a:lnTo>
                    <a:pt x="536092" y="303288"/>
                  </a:lnTo>
                  <a:lnTo>
                    <a:pt x="535241" y="302272"/>
                  </a:lnTo>
                  <a:lnTo>
                    <a:pt x="535495" y="302272"/>
                  </a:lnTo>
                  <a:lnTo>
                    <a:pt x="536041" y="302018"/>
                  </a:lnTo>
                  <a:lnTo>
                    <a:pt x="536092" y="303288"/>
                  </a:lnTo>
                  <a:lnTo>
                    <a:pt x="536092" y="286156"/>
                  </a:lnTo>
                  <a:lnTo>
                    <a:pt x="534758" y="286778"/>
                  </a:lnTo>
                  <a:lnTo>
                    <a:pt x="533234" y="286905"/>
                  </a:lnTo>
                  <a:lnTo>
                    <a:pt x="532320" y="286016"/>
                  </a:lnTo>
                  <a:lnTo>
                    <a:pt x="532282" y="286270"/>
                  </a:lnTo>
                  <a:lnTo>
                    <a:pt x="531990" y="286651"/>
                  </a:lnTo>
                  <a:lnTo>
                    <a:pt x="530821" y="287540"/>
                  </a:lnTo>
                  <a:lnTo>
                    <a:pt x="530606" y="288048"/>
                  </a:lnTo>
                  <a:lnTo>
                    <a:pt x="530618" y="289318"/>
                  </a:lnTo>
                  <a:lnTo>
                    <a:pt x="530809" y="289699"/>
                  </a:lnTo>
                  <a:lnTo>
                    <a:pt x="529348" y="289064"/>
                  </a:lnTo>
                  <a:lnTo>
                    <a:pt x="528434" y="288810"/>
                  </a:lnTo>
                  <a:lnTo>
                    <a:pt x="528040" y="288810"/>
                  </a:lnTo>
                  <a:lnTo>
                    <a:pt x="527773" y="289064"/>
                  </a:lnTo>
                  <a:lnTo>
                    <a:pt x="527126" y="290334"/>
                  </a:lnTo>
                  <a:lnTo>
                    <a:pt x="526656" y="291350"/>
                  </a:lnTo>
                  <a:lnTo>
                    <a:pt x="524789" y="292874"/>
                  </a:lnTo>
                  <a:lnTo>
                    <a:pt x="523849" y="293382"/>
                  </a:lnTo>
                  <a:lnTo>
                    <a:pt x="523544" y="294017"/>
                  </a:lnTo>
                  <a:lnTo>
                    <a:pt x="523849" y="294652"/>
                  </a:lnTo>
                  <a:lnTo>
                    <a:pt x="523240" y="294525"/>
                  </a:lnTo>
                  <a:lnTo>
                    <a:pt x="522719" y="294525"/>
                  </a:lnTo>
                  <a:lnTo>
                    <a:pt x="522312" y="294906"/>
                  </a:lnTo>
                  <a:lnTo>
                    <a:pt x="521233" y="296176"/>
                  </a:lnTo>
                  <a:lnTo>
                    <a:pt x="520255" y="296557"/>
                  </a:lnTo>
                  <a:lnTo>
                    <a:pt x="519214" y="297446"/>
                  </a:lnTo>
                  <a:lnTo>
                    <a:pt x="519023" y="299224"/>
                  </a:lnTo>
                  <a:lnTo>
                    <a:pt x="519010" y="320433"/>
                  </a:lnTo>
                  <a:lnTo>
                    <a:pt x="518287" y="320052"/>
                  </a:lnTo>
                  <a:lnTo>
                    <a:pt x="517931" y="319798"/>
                  </a:lnTo>
                  <a:lnTo>
                    <a:pt x="517855" y="318528"/>
                  </a:lnTo>
                  <a:lnTo>
                    <a:pt x="518591" y="318909"/>
                  </a:lnTo>
                  <a:lnTo>
                    <a:pt x="518985" y="319544"/>
                  </a:lnTo>
                  <a:lnTo>
                    <a:pt x="519010" y="320433"/>
                  </a:lnTo>
                  <a:lnTo>
                    <a:pt x="519010" y="299262"/>
                  </a:lnTo>
                  <a:lnTo>
                    <a:pt x="518312" y="300748"/>
                  </a:lnTo>
                  <a:lnTo>
                    <a:pt x="517169" y="301891"/>
                  </a:lnTo>
                  <a:lnTo>
                    <a:pt x="517156" y="302272"/>
                  </a:lnTo>
                  <a:lnTo>
                    <a:pt x="517283" y="303542"/>
                  </a:lnTo>
                  <a:lnTo>
                    <a:pt x="516318" y="304304"/>
                  </a:lnTo>
                  <a:lnTo>
                    <a:pt x="515632" y="305320"/>
                  </a:lnTo>
                  <a:lnTo>
                    <a:pt x="515505" y="305574"/>
                  </a:lnTo>
                  <a:lnTo>
                    <a:pt x="514515" y="308749"/>
                  </a:lnTo>
                  <a:lnTo>
                    <a:pt x="514070" y="311035"/>
                  </a:lnTo>
                  <a:lnTo>
                    <a:pt x="513029" y="312559"/>
                  </a:lnTo>
                  <a:lnTo>
                    <a:pt x="511721" y="313575"/>
                  </a:lnTo>
                  <a:lnTo>
                    <a:pt x="510667" y="313956"/>
                  </a:lnTo>
                  <a:lnTo>
                    <a:pt x="509968" y="315226"/>
                  </a:lnTo>
                  <a:lnTo>
                    <a:pt x="509739" y="316623"/>
                  </a:lnTo>
                  <a:lnTo>
                    <a:pt x="509663" y="317639"/>
                  </a:lnTo>
                  <a:lnTo>
                    <a:pt x="510197" y="321576"/>
                  </a:lnTo>
                  <a:lnTo>
                    <a:pt x="510514" y="325640"/>
                  </a:lnTo>
                  <a:lnTo>
                    <a:pt x="511022" y="325640"/>
                  </a:lnTo>
                  <a:lnTo>
                    <a:pt x="511327" y="325767"/>
                  </a:lnTo>
                  <a:lnTo>
                    <a:pt x="511390" y="327037"/>
                  </a:lnTo>
                  <a:lnTo>
                    <a:pt x="511683" y="327799"/>
                  </a:lnTo>
                  <a:lnTo>
                    <a:pt x="512508" y="328434"/>
                  </a:lnTo>
                  <a:lnTo>
                    <a:pt x="512368" y="328815"/>
                  </a:lnTo>
                  <a:lnTo>
                    <a:pt x="512254" y="330085"/>
                  </a:lnTo>
                  <a:lnTo>
                    <a:pt x="512356" y="330720"/>
                  </a:lnTo>
                  <a:lnTo>
                    <a:pt x="513105" y="332117"/>
                  </a:lnTo>
                  <a:lnTo>
                    <a:pt x="513041" y="332371"/>
                  </a:lnTo>
                  <a:lnTo>
                    <a:pt x="512914" y="334022"/>
                  </a:lnTo>
                  <a:lnTo>
                    <a:pt x="513626" y="337197"/>
                  </a:lnTo>
                  <a:lnTo>
                    <a:pt x="513753" y="338213"/>
                  </a:lnTo>
                  <a:lnTo>
                    <a:pt x="513384" y="338848"/>
                  </a:lnTo>
                  <a:lnTo>
                    <a:pt x="513283" y="339737"/>
                  </a:lnTo>
                  <a:lnTo>
                    <a:pt x="513397" y="340245"/>
                  </a:lnTo>
                  <a:lnTo>
                    <a:pt x="514070" y="341388"/>
                  </a:lnTo>
                  <a:lnTo>
                    <a:pt x="512572" y="341134"/>
                  </a:lnTo>
                  <a:lnTo>
                    <a:pt x="513041" y="341515"/>
                  </a:lnTo>
                  <a:lnTo>
                    <a:pt x="513549" y="342277"/>
                  </a:lnTo>
                  <a:lnTo>
                    <a:pt x="514591" y="344436"/>
                  </a:lnTo>
                  <a:lnTo>
                    <a:pt x="515200" y="345579"/>
                  </a:lnTo>
                  <a:lnTo>
                    <a:pt x="515302" y="346595"/>
                  </a:lnTo>
                  <a:lnTo>
                    <a:pt x="515429" y="347357"/>
                  </a:lnTo>
                  <a:lnTo>
                    <a:pt x="515658" y="348373"/>
                  </a:lnTo>
                  <a:lnTo>
                    <a:pt x="516001" y="349135"/>
                  </a:lnTo>
                  <a:lnTo>
                    <a:pt x="516128" y="350532"/>
                  </a:lnTo>
                  <a:lnTo>
                    <a:pt x="515861" y="350913"/>
                  </a:lnTo>
                  <a:lnTo>
                    <a:pt x="515886" y="351167"/>
                  </a:lnTo>
                  <a:lnTo>
                    <a:pt x="516001" y="351294"/>
                  </a:lnTo>
                  <a:lnTo>
                    <a:pt x="516293" y="351929"/>
                  </a:lnTo>
                  <a:lnTo>
                    <a:pt x="516763" y="353072"/>
                  </a:lnTo>
                  <a:lnTo>
                    <a:pt x="517169" y="353961"/>
                  </a:lnTo>
                  <a:lnTo>
                    <a:pt x="517232" y="354596"/>
                  </a:lnTo>
                  <a:lnTo>
                    <a:pt x="517334" y="355104"/>
                  </a:lnTo>
                  <a:lnTo>
                    <a:pt x="519798" y="361327"/>
                  </a:lnTo>
                  <a:lnTo>
                    <a:pt x="519899" y="362343"/>
                  </a:lnTo>
                  <a:lnTo>
                    <a:pt x="520522" y="363613"/>
                  </a:lnTo>
                  <a:lnTo>
                    <a:pt x="524370" y="368312"/>
                  </a:lnTo>
                  <a:lnTo>
                    <a:pt x="524484" y="368693"/>
                  </a:lnTo>
                  <a:lnTo>
                    <a:pt x="524611" y="369455"/>
                  </a:lnTo>
                  <a:lnTo>
                    <a:pt x="525170" y="370217"/>
                  </a:lnTo>
                  <a:lnTo>
                    <a:pt x="526465" y="371233"/>
                  </a:lnTo>
                  <a:lnTo>
                    <a:pt x="528612" y="373900"/>
                  </a:lnTo>
                  <a:lnTo>
                    <a:pt x="529183" y="374408"/>
                  </a:lnTo>
                  <a:lnTo>
                    <a:pt x="529539" y="374535"/>
                  </a:lnTo>
                  <a:lnTo>
                    <a:pt x="529805" y="375297"/>
                  </a:lnTo>
                  <a:lnTo>
                    <a:pt x="529920" y="375551"/>
                  </a:lnTo>
                  <a:lnTo>
                    <a:pt x="530402" y="376440"/>
                  </a:lnTo>
                  <a:lnTo>
                    <a:pt x="530656" y="376821"/>
                  </a:lnTo>
                  <a:lnTo>
                    <a:pt x="530999" y="377710"/>
                  </a:lnTo>
                  <a:lnTo>
                    <a:pt x="531241" y="378472"/>
                  </a:lnTo>
                  <a:lnTo>
                    <a:pt x="531583" y="378980"/>
                  </a:lnTo>
                  <a:lnTo>
                    <a:pt x="531977" y="378853"/>
                  </a:lnTo>
                  <a:lnTo>
                    <a:pt x="532371" y="378472"/>
                  </a:lnTo>
                  <a:lnTo>
                    <a:pt x="532968" y="378345"/>
                  </a:lnTo>
                  <a:lnTo>
                    <a:pt x="534466" y="381012"/>
                  </a:lnTo>
                  <a:lnTo>
                    <a:pt x="537171" y="383806"/>
                  </a:lnTo>
                  <a:lnTo>
                    <a:pt x="541083" y="386600"/>
                  </a:lnTo>
                  <a:lnTo>
                    <a:pt x="542163" y="387108"/>
                  </a:lnTo>
                  <a:lnTo>
                    <a:pt x="543179" y="387616"/>
                  </a:lnTo>
                  <a:lnTo>
                    <a:pt x="544131" y="388251"/>
                  </a:lnTo>
                  <a:lnTo>
                    <a:pt x="545363" y="389267"/>
                  </a:lnTo>
                  <a:lnTo>
                    <a:pt x="548627" y="390791"/>
                  </a:lnTo>
                  <a:lnTo>
                    <a:pt x="550049" y="391680"/>
                  </a:lnTo>
                  <a:lnTo>
                    <a:pt x="551370" y="392442"/>
                  </a:lnTo>
                  <a:lnTo>
                    <a:pt x="552538" y="392823"/>
                  </a:lnTo>
                  <a:lnTo>
                    <a:pt x="554024" y="392950"/>
                  </a:lnTo>
                  <a:lnTo>
                    <a:pt x="554355" y="393077"/>
                  </a:lnTo>
                  <a:lnTo>
                    <a:pt x="554964" y="393839"/>
                  </a:lnTo>
                  <a:lnTo>
                    <a:pt x="556475" y="393966"/>
                  </a:lnTo>
                  <a:lnTo>
                    <a:pt x="557911" y="394601"/>
                  </a:lnTo>
                  <a:lnTo>
                    <a:pt x="559333" y="395744"/>
                  </a:lnTo>
                  <a:lnTo>
                    <a:pt x="560108" y="395363"/>
                  </a:lnTo>
                  <a:lnTo>
                    <a:pt x="560705" y="395236"/>
                  </a:lnTo>
                  <a:lnTo>
                    <a:pt x="561060" y="395363"/>
                  </a:lnTo>
                  <a:lnTo>
                    <a:pt x="562368" y="395744"/>
                  </a:lnTo>
                  <a:lnTo>
                    <a:pt x="563702" y="396252"/>
                  </a:lnTo>
                  <a:lnTo>
                    <a:pt x="564718" y="396252"/>
                  </a:lnTo>
                  <a:lnTo>
                    <a:pt x="565416" y="395617"/>
                  </a:lnTo>
                  <a:lnTo>
                    <a:pt x="566470" y="395236"/>
                  </a:lnTo>
                  <a:lnTo>
                    <a:pt x="567664" y="395236"/>
                  </a:lnTo>
                  <a:lnTo>
                    <a:pt x="568998" y="395744"/>
                  </a:lnTo>
                  <a:lnTo>
                    <a:pt x="570674" y="396125"/>
                  </a:lnTo>
                  <a:lnTo>
                    <a:pt x="572147" y="396633"/>
                  </a:lnTo>
                  <a:lnTo>
                    <a:pt x="572617" y="395871"/>
                  </a:lnTo>
                  <a:lnTo>
                    <a:pt x="573252" y="395617"/>
                  </a:lnTo>
                  <a:lnTo>
                    <a:pt x="574090" y="396125"/>
                  </a:lnTo>
                  <a:lnTo>
                    <a:pt x="574370" y="395871"/>
                  </a:lnTo>
                  <a:lnTo>
                    <a:pt x="574878" y="395744"/>
                  </a:lnTo>
                  <a:lnTo>
                    <a:pt x="575271" y="395617"/>
                  </a:lnTo>
                  <a:lnTo>
                    <a:pt x="575678" y="395490"/>
                  </a:lnTo>
                  <a:lnTo>
                    <a:pt x="577176" y="395617"/>
                  </a:lnTo>
                  <a:lnTo>
                    <a:pt x="579221" y="396125"/>
                  </a:lnTo>
                  <a:lnTo>
                    <a:pt x="579361" y="395998"/>
                  </a:lnTo>
                  <a:lnTo>
                    <a:pt x="579450" y="395490"/>
                  </a:lnTo>
                  <a:lnTo>
                    <a:pt x="579501" y="395236"/>
                  </a:lnTo>
                  <a:lnTo>
                    <a:pt x="579628" y="393966"/>
                  </a:lnTo>
                  <a:lnTo>
                    <a:pt x="582155" y="393966"/>
                  </a:lnTo>
                  <a:lnTo>
                    <a:pt x="583031" y="393077"/>
                  </a:lnTo>
                  <a:lnTo>
                    <a:pt x="583006" y="392442"/>
                  </a:lnTo>
                  <a:lnTo>
                    <a:pt x="582599" y="390918"/>
                  </a:lnTo>
                  <a:lnTo>
                    <a:pt x="584098" y="391045"/>
                  </a:lnTo>
                  <a:lnTo>
                    <a:pt x="584466" y="390918"/>
                  </a:lnTo>
                  <a:lnTo>
                    <a:pt x="585203" y="390664"/>
                  </a:lnTo>
                  <a:lnTo>
                    <a:pt x="585914" y="389902"/>
                  </a:lnTo>
                  <a:lnTo>
                    <a:pt x="586625" y="388632"/>
                  </a:lnTo>
                  <a:lnTo>
                    <a:pt x="587552" y="386854"/>
                  </a:lnTo>
                  <a:lnTo>
                    <a:pt x="589051" y="386981"/>
                  </a:lnTo>
                  <a:lnTo>
                    <a:pt x="589267" y="386854"/>
                  </a:lnTo>
                  <a:lnTo>
                    <a:pt x="590130" y="386346"/>
                  </a:lnTo>
                  <a:lnTo>
                    <a:pt x="590778" y="384822"/>
                  </a:lnTo>
                  <a:lnTo>
                    <a:pt x="591985" y="384822"/>
                  </a:lnTo>
                  <a:lnTo>
                    <a:pt x="592264" y="384695"/>
                  </a:lnTo>
                  <a:lnTo>
                    <a:pt x="592531" y="384441"/>
                  </a:lnTo>
                  <a:lnTo>
                    <a:pt x="591807" y="384060"/>
                  </a:lnTo>
                  <a:lnTo>
                    <a:pt x="591261" y="383806"/>
                  </a:lnTo>
                  <a:lnTo>
                    <a:pt x="590765" y="383806"/>
                  </a:lnTo>
                  <a:lnTo>
                    <a:pt x="590600" y="383425"/>
                  </a:lnTo>
                  <a:lnTo>
                    <a:pt x="590804" y="382790"/>
                  </a:lnTo>
                  <a:lnTo>
                    <a:pt x="591921" y="382917"/>
                  </a:lnTo>
                  <a:lnTo>
                    <a:pt x="593255" y="382917"/>
                  </a:lnTo>
                  <a:lnTo>
                    <a:pt x="593229" y="382790"/>
                  </a:lnTo>
                  <a:lnTo>
                    <a:pt x="593001" y="381647"/>
                  </a:lnTo>
                  <a:lnTo>
                    <a:pt x="592531" y="380758"/>
                  </a:lnTo>
                  <a:lnTo>
                    <a:pt x="594461" y="380504"/>
                  </a:lnTo>
                  <a:lnTo>
                    <a:pt x="596163" y="380504"/>
                  </a:lnTo>
                  <a:lnTo>
                    <a:pt x="595553" y="378853"/>
                  </a:lnTo>
                  <a:lnTo>
                    <a:pt x="595439" y="378345"/>
                  </a:lnTo>
                  <a:lnTo>
                    <a:pt x="595299" y="377710"/>
                  </a:lnTo>
                  <a:lnTo>
                    <a:pt x="595350" y="377202"/>
                  </a:lnTo>
                  <a:lnTo>
                    <a:pt x="596150" y="376948"/>
                  </a:lnTo>
                  <a:lnTo>
                    <a:pt x="597649" y="376821"/>
                  </a:lnTo>
                  <a:lnTo>
                    <a:pt x="597789" y="375551"/>
                  </a:lnTo>
                  <a:lnTo>
                    <a:pt x="598119" y="374916"/>
                  </a:lnTo>
                  <a:lnTo>
                    <a:pt x="599643" y="374154"/>
                  </a:lnTo>
                  <a:lnTo>
                    <a:pt x="599846" y="374027"/>
                  </a:lnTo>
                  <a:lnTo>
                    <a:pt x="600062" y="373900"/>
                  </a:lnTo>
                  <a:lnTo>
                    <a:pt x="600113" y="371868"/>
                  </a:lnTo>
                  <a:lnTo>
                    <a:pt x="600316" y="371233"/>
                  </a:lnTo>
                  <a:lnTo>
                    <a:pt x="600417" y="370979"/>
                  </a:lnTo>
                  <a:lnTo>
                    <a:pt x="600494" y="369074"/>
                  </a:lnTo>
                  <a:lnTo>
                    <a:pt x="600989" y="368185"/>
                  </a:lnTo>
                  <a:lnTo>
                    <a:pt x="601853" y="368439"/>
                  </a:lnTo>
                  <a:lnTo>
                    <a:pt x="602297" y="368312"/>
                  </a:lnTo>
                  <a:lnTo>
                    <a:pt x="602310" y="368185"/>
                  </a:lnTo>
                  <a:lnTo>
                    <a:pt x="602373" y="367550"/>
                  </a:lnTo>
                  <a:lnTo>
                    <a:pt x="602526" y="367296"/>
                  </a:lnTo>
                  <a:lnTo>
                    <a:pt x="602945" y="367042"/>
                  </a:lnTo>
                  <a:lnTo>
                    <a:pt x="603389" y="366915"/>
                  </a:lnTo>
                  <a:lnTo>
                    <a:pt x="604139" y="367042"/>
                  </a:lnTo>
                  <a:lnTo>
                    <a:pt x="604100" y="366915"/>
                  </a:lnTo>
                  <a:lnTo>
                    <a:pt x="603719" y="365137"/>
                  </a:lnTo>
                  <a:lnTo>
                    <a:pt x="603656" y="363105"/>
                  </a:lnTo>
                  <a:lnTo>
                    <a:pt x="602919" y="362216"/>
                  </a:lnTo>
                  <a:lnTo>
                    <a:pt x="603021" y="361073"/>
                  </a:lnTo>
                  <a:lnTo>
                    <a:pt x="603669" y="360946"/>
                  </a:lnTo>
                  <a:lnTo>
                    <a:pt x="605116" y="361073"/>
                  </a:lnTo>
                  <a:lnTo>
                    <a:pt x="607377" y="361327"/>
                  </a:lnTo>
                  <a:lnTo>
                    <a:pt x="607199" y="360946"/>
                  </a:lnTo>
                  <a:lnTo>
                    <a:pt x="606552" y="359549"/>
                  </a:lnTo>
                  <a:lnTo>
                    <a:pt x="606437" y="357898"/>
                  </a:lnTo>
                  <a:lnTo>
                    <a:pt x="607415" y="357136"/>
                  </a:lnTo>
                  <a:lnTo>
                    <a:pt x="606234" y="355739"/>
                  </a:lnTo>
                  <a:lnTo>
                    <a:pt x="603910" y="353580"/>
                  </a:lnTo>
                  <a:lnTo>
                    <a:pt x="603504" y="352691"/>
                  </a:lnTo>
                  <a:lnTo>
                    <a:pt x="603427" y="351421"/>
                  </a:lnTo>
                  <a:lnTo>
                    <a:pt x="604075" y="351040"/>
                  </a:lnTo>
                  <a:lnTo>
                    <a:pt x="604786" y="351167"/>
                  </a:lnTo>
                  <a:lnTo>
                    <a:pt x="605510" y="351421"/>
                  </a:lnTo>
                  <a:lnTo>
                    <a:pt x="606564" y="352310"/>
                  </a:lnTo>
                  <a:lnTo>
                    <a:pt x="607148" y="352691"/>
                  </a:lnTo>
                  <a:lnTo>
                    <a:pt x="607822" y="352945"/>
                  </a:lnTo>
                  <a:lnTo>
                    <a:pt x="608571" y="353072"/>
                  </a:lnTo>
                  <a:close/>
                </a:path>
                <a:path w="897890" h="748665">
                  <a:moveTo>
                    <a:pt x="609053" y="321576"/>
                  </a:moveTo>
                  <a:lnTo>
                    <a:pt x="608914" y="321703"/>
                  </a:lnTo>
                  <a:lnTo>
                    <a:pt x="607720" y="321703"/>
                  </a:lnTo>
                  <a:lnTo>
                    <a:pt x="608177" y="322211"/>
                  </a:lnTo>
                  <a:lnTo>
                    <a:pt x="608609" y="322211"/>
                  </a:lnTo>
                  <a:lnTo>
                    <a:pt x="608965" y="321703"/>
                  </a:lnTo>
                  <a:lnTo>
                    <a:pt x="609053" y="321576"/>
                  </a:lnTo>
                  <a:close/>
                </a:path>
                <a:path w="897890" h="748665">
                  <a:moveTo>
                    <a:pt x="611301" y="323850"/>
                  </a:moveTo>
                  <a:lnTo>
                    <a:pt x="610971" y="323443"/>
                  </a:lnTo>
                  <a:lnTo>
                    <a:pt x="610235" y="322986"/>
                  </a:lnTo>
                  <a:lnTo>
                    <a:pt x="610527" y="323900"/>
                  </a:lnTo>
                  <a:lnTo>
                    <a:pt x="610882" y="324192"/>
                  </a:lnTo>
                  <a:lnTo>
                    <a:pt x="611301" y="323850"/>
                  </a:lnTo>
                  <a:close/>
                </a:path>
                <a:path w="897890" h="748665">
                  <a:moveTo>
                    <a:pt x="648030" y="272110"/>
                  </a:moveTo>
                  <a:lnTo>
                    <a:pt x="646226" y="274650"/>
                  </a:lnTo>
                  <a:lnTo>
                    <a:pt x="647941" y="274650"/>
                  </a:lnTo>
                  <a:lnTo>
                    <a:pt x="648030" y="272110"/>
                  </a:lnTo>
                  <a:close/>
                </a:path>
                <a:path w="897890" h="748665">
                  <a:moveTo>
                    <a:pt x="682167" y="325450"/>
                  </a:moveTo>
                  <a:lnTo>
                    <a:pt x="681024" y="325450"/>
                  </a:lnTo>
                  <a:lnTo>
                    <a:pt x="681291" y="327990"/>
                  </a:lnTo>
                  <a:lnTo>
                    <a:pt x="681824" y="327990"/>
                  </a:lnTo>
                  <a:lnTo>
                    <a:pt x="682104" y="326720"/>
                  </a:lnTo>
                  <a:lnTo>
                    <a:pt x="682167" y="325450"/>
                  </a:lnTo>
                  <a:close/>
                </a:path>
                <a:path w="897890" h="748665">
                  <a:moveTo>
                    <a:pt x="690092" y="307670"/>
                  </a:moveTo>
                  <a:lnTo>
                    <a:pt x="689381" y="307670"/>
                  </a:lnTo>
                  <a:lnTo>
                    <a:pt x="689076" y="308940"/>
                  </a:lnTo>
                  <a:lnTo>
                    <a:pt x="688594" y="311480"/>
                  </a:lnTo>
                  <a:lnTo>
                    <a:pt x="689241" y="310210"/>
                  </a:lnTo>
                  <a:lnTo>
                    <a:pt x="690003" y="310210"/>
                  </a:lnTo>
                  <a:lnTo>
                    <a:pt x="690092" y="307670"/>
                  </a:lnTo>
                  <a:close/>
                </a:path>
                <a:path w="897890" h="748665">
                  <a:moveTo>
                    <a:pt x="692759" y="277190"/>
                  </a:moveTo>
                  <a:lnTo>
                    <a:pt x="691705" y="275920"/>
                  </a:lnTo>
                  <a:lnTo>
                    <a:pt x="691578" y="275920"/>
                  </a:lnTo>
                  <a:lnTo>
                    <a:pt x="691578" y="278460"/>
                  </a:lnTo>
                  <a:lnTo>
                    <a:pt x="689813" y="278460"/>
                  </a:lnTo>
                  <a:lnTo>
                    <a:pt x="688784" y="277190"/>
                  </a:lnTo>
                  <a:lnTo>
                    <a:pt x="690740" y="277190"/>
                  </a:lnTo>
                  <a:lnTo>
                    <a:pt x="691578" y="278460"/>
                  </a:lnTo>
                  <a:lnTo>
                    <a:pt x="691578" y="275920"/>
                  </a:lnTo>
                  <a:lnTo>
                    <a:pt x="691057" y="275920"/>
                  </a:lnTo>
                  <a:lnTo>
                    <a:pt x="690841" y="274650"/>
                  </a:lnTo>
                  <a:lnTo>
                    <a:pt x="691464" y="274650"/>
                  </a:lnTo>
                  <a:lnTo>
                    <a:pt x="692277" y="273380"/>
                  </a:lnTo>
                  <a:lnTo>
                    <a:pt x="691807" y="273380"/>
                  </a:lnTo>
                  <a:lnTo>
                    <a:pt x="691642" y="272110"/>
                  </a:lnTo>
                  <a:lnTo>
                    <a:pt x="691832" y="270840"/>
                  </a:lnTo>
                  <a:lnTo>
                    <a:pt x="692086" y="270840"/>
                  </a:lnTo>
                  <a:lnTo>
                    <a:pt x="692543" y="269570"/>
                  </a:lnTo>
                  <a:lnTo>
                    <a:pt x="691807" y="269570"/>
                  </a:lnTo>
                  <a:lnTo>
                    <a:pt x="691045" y="268300"/>
                  </a:lnTo>
                  <a:lnTo>
                    <a:pt x="692048" y="268300"/>
                  </a:lnTo>
                  <a:lnTo>
                    <a:pt x="689038" y="264490"/>
                  </a:lnTo>
                  <a:lnTo>
                    <a:pt x="689140" y="263220"/>
                  </a:lnTo>
                  <a:lnTo>
                    <a:pt x="687171" y="264490"/>
                  </a:lnTo>
                  <a:lnTo>
                    <a:pt x="686981" y="263220"/>
                  </a:lnTo>
                  <a:lnTo>
                    <a:pt x="687501" y="261950"/>
                  </a:lnTo>
                  <a:lnTo>
                    <a:pt x="687933" y="261950"/>
                  </a:lnTo>
                  <a:lnTo>
                    <a:pt x="688174" y="260680"/>
                  </a:lnTo>
                  <a:lnTo>
                    <a:pt x="687108" y="259410"/>
                  </a:lnTo>
                  <a:lnTo>
                    <a:pt x="686625" y="259410"/>
                  </a:lnTo>
                  <a:lnTo>
                    <a:pt x="686625" y="260680"/>
                  </a:lnTo>
                  <a:lnTo>
                    <a:pt x="685965" y="261950"/>
                  </a:lnTo>
                  <a:lnTo>
                    <a:pt x="685507" y="261950"/>
                  </a:lnTo>
                  <a:lnTo>
                    <a:pt x="685279" y="260680"/>
                  </a:lnTo>
                  <a:lnTo>
                    <a:pt x="686625" y="260680"/>
                  </a:lnTo>
                  <a:lnTo>
                    <a:pt x="686625" y="259410"/>
                  </a:lnTo>
                  <a:lnTo>
                    <a:pt x="685800" y="259410"/>
                  </a:lnTo>
                  <a:lnTo>
                    <a:pt x="684872" y="258140"/>
                  </a:lnTo>
                  <a:lnTo>
                    <a:pt x="683856" y="256870"/>
                  </a:lnTo>
                  <a:lnTo>
                    <a:pt x="682472" y="258140"/>
                  </a:lnTo>
                  <a:lnTo>
                    <a:pt x="680974" y="258140"/>
                  </a:lnTo>
                  <a:lnTo>
                    <a:pt x="680161" y="256870"/>
                  </a:lnTo>
                  <a:lnTo>
                    <a:pt x="678992" y="255600"/>
                  </a:lnTo>
                  <a:lnTo>
                    <a:pt x="678573" y="256870"/>
                  </a:lnTo>
                  <a:lnTo>
                    <a:pt x="679018" y="256870"/>
                  </a:lnTo>
                  <a:lnTo>
                    <a:pt x="678878" y="258140"/>
                  </a:lnTo>
                  <a:lnTo>
                    <a:pt x="678484" y="258140"/>
                  </a:lnTo>
                  <a:lnTo>
                    <a:pt x="677659" y="256870"/>
                  </a:lnTo>
                  <a:lnTo>
                    <a:pt x="676287" y="255600"/>
                  </a:lnTo>
                  <a:lnTo>
                    <a:pt x="674382" y="254330"/>
                  </a:lnTo>
                  <a:lnTo>
                    <a:pt x="674319" y="274650"/>
                  </a:lnTo>
                  <a:lnTo>
                    <a:pt x="674077" y="275920"/>
                  </a:lnTo>
                  <a:lnTo>
                    <a:pt x="673950" y="278460"/>
                  </a:lnTo>
                  <a:lnTo>
                    <a:pt x="674103" y="279730"/>
                  </a:lnTo>
                  <a:lnTo>
                    <a:pt x="673442" y="281000"/>
                  </a:lnTo>
                  <a:lnTo>
                    <a:pt x="672998" y="282270"/>
                  </a:lnTo>
                  <a:lnTo>
                    <a:pt x="672452" y="284810"/>
                  </a:lnTo>
                  <a:lnTo>
                    <a:pt x="672058" y="284810"/>
                  </a:lnTo>
                  <a:lnTo>
                    <a:pt x="672261" y="287350"/>
                  </a:lnTo>
                  <a:lnTo>
                    <a:pt x="671118" y="287350"/>
                  </a:lnTo>
                  <a:lnTo>
                    <a:pt x="670534" y="288620"/>
                  </a:lnTo>
                  <a:lnTo>
                    <a:pt x="670433" y="289890"/>
                  </a:lnTo>
                  <a:lnTo>
                    <a:pt x="670763" y="289890"/>
                  </a:lnTo>
                  <a:lnTo>
                    <a:pt x="671245" y="291160"/>
                  </a:lnTo>
                  <a:lnTo>
                    <a:pt x="671220" y="292430"/>
                  </a:lnTo>
                  <a:lnTo>
                    <a:pt x="670979" y="292430"/>
                  </a:lnTo>
                  <a:lnTo>
                    <a:pt x="669023" y="293700"/>
                  </a:lnTo>
                  <a:lnTo>
                    <a:pt x="668185" y="294970"/>
                  </a:lnTo>
                  <a:lnTo>
                    <a:pt x="668312" y="296240"/>
                  </a:lnTo>
                  <a:lnTo>
                    <a:pt x="668604" y="297510"/>
                  </a:lnTo>
                  <a:lnTo>
                    <a:pt x="667600" y="298780"/>
                  </a:lnTo>
                  <a:lnTo>
                    <a:pt x="666775" y="300050"/>
                  </a:lnTo>
                  <a:lnTo>
                    <a:pt x="666661" y="301320"/>
                  </a:lnTo>
                  <a:lnTo>
                    <a:pt x="665937" y="302590"/>
                  </a:lnTo>
                  <a:lnTo>
                    <a:pt x="664591" y="303860"/>
                  </a:lnTo>
                  <a:lnTo>
                    <a:pt x="664349" y="305130"/>
                  </a:lnTo>
                  <a:lnTo>
                    <a:pt x="664070" y="306400"/>
                  </a:lnTo>
                  <a:lnTo>
                    <a:pt x="662978" y="306400"/>
                  </a:lnTo>
                  <a:lnTo>
                    <a:pt x="662584" y="307670"/>
                  </a:lnTo>
                  <a:lnTo>
                    <a:pt x="662305" y="307670"/>
                  </a:lnTo>
                  <a:lnTo>
                    <a:pt x="662457" y="308940"/>
                  </a:lnTo>
                  <a:lnTo>
                    <a:pt x="662559" y="310210"/>
                  </a:lnTo>
                  <a:lnTo>
                    <a:pt x="661428" y="311480"/>
                  </a:lnTo>
                  <a:lnTo>
                    <a:pt x="660171" y="312750"/>
                  </a:lnTo>
                  <a:lnTo>
                    <a:pt x="658787" y="315290"/>
                  </a:lnTo>
                  <a:lnTo>
                    <a:pt x="658723" y="316560"/>
                  </a:lnTo>
                  <a:lnTo>
                    <a:pt x="658444" y="316560"/>
                  </a:lnTo>
                  <a:lnTo>
                    <a:pt x="657047" y="319100"/>
                  </a:lnTo>
                  <a:lnTo>
                    <a:pt x="655751" y="321640"/>
                  </a:lnTo>
                  <a:lnTo>
                    <a:pt x="653910" y="324180"/>
                  </a:lnTo>
                  <a:lnTo>
                    <a:pt x="652703" y="324180"/>
                  </a:lnTo>
                  <a:lnTo>
                    <a:pt x="651687" y="325450"/>
                  </a:lnTo>
                  <a:lnTo>
                    <a:pt x="651306" y="324180"/>
                  </a:lnTo>
                  <a:lnTo>
                    <a:pt x="650252" y="322910"/>
                  </a:lnTo>
                  <a:lnTo>
                    <a:pt x="648525" y="321640"/>
                  </a:lnTo>
                  <a:lnTo>
                    <a:pt x="648665" y="320370"/>
                  </a:lnTo>
                  <a:lnTo>
                    <a:pt x="649960" y="320370"/>
                  </a:lnTo>
                  <a:lnTo>
                    <a:pt x="649109" y="319100"/>
                  </a:lnTo>
                  <a:lnTo>
                    <a:pt x="648271" y="316560"/>
                  </a:lnTo>
                  <a:lnTo>
                    <a:pt x="647776" y="316560"/>
                  </a:lnTo>
                  <a:lnTo>
                    <a:pt x="647458" y="315290"/>
                  </a:lnTo>
                  <a:lnTo>
                    <a:pt x="647547" y="314020"/>
                  </a:lnTo>
                  <a:lnTo>
                    <a:pt x="647204" y="311480"/>
                  </a:lnTo>
                  <a:lnTo>
                    <a:pt x="646430" y="310210"/>
                  </a:lnTo>
                  <a:lnTo>
                    <a:pt x="645680" y="310210"/>
                  </a:lnTo>
                  <a:lnTo>
                    <a:pt x="644982" y="308940"/>
                  </a:lnTo>
                  <a:lnTo>
                    <a:pt x="642950" y="308940"/>
                  </a:lnTo>
                  <a:lnTo>
                    <a:pt x="642607" y="307670"/>
                  </a:lnTo>
                  <a:lnTo>
                    <a:pt x="642251" y="307670"/>
                  </a:lnTo>
                  <a:lnTo>
                    <a:pt x="643051" y="306400"/>
                  </a:lnTo>
                  <a:lnTo>
                    <a:pt x="642264" y="303860"/>
                  </a:lnTo>
                  <a:lnTo>
                    <a:pt x="641108" y="301320"/>
                  </a:lnTo>
                  <a:lnTo>
                    <a:pt x="641553" y="300050"/>
                  </a:lnTo>
                  <a:lnTo>
                    <a:pt x="641972" y="300050"/>
                  </a:lnTo>
                  <a:lnTo>
                    <a:pt x="641261" y="298780"/>
                  </a:lnTo>
                  <a:lnTo>
                    <a:pt x="640537" y="298780"/>
                  </a:lnTo>
                  <a:lnTo>
                    <a:pt x="640334" y="297510"/>
                  </a:lnTo>
                  <a:lnTo>
                    <a:pt x="640118" y="296240"/>
                  </a:lnTo>
                  <a:lnTo>
                    <a:pt x="639699" y="293700"/>
                  </a:lnTo>
                  <a:lnTo>
                    <a:pt x="639597" y="296240"/>
                  </a:lnTo>
                  <a:lnTo>
                    <a:pt x="639292" y="297510"/>
                  </a:lnTo>
                  <a:lnTo>
                    <a:pt x="638175" y="297510"/>
                  </a:lnTo>
                  <a:lnTo>
                    <a:pt x="637895" y="296240"/>
                  </a:lnTo>
                  <a:lnTo>
                    <a:pt x="639597" y="296240"/>
                  </a:lnTo>
                  <a:lnTo>
                    <a:pt x="639597" y="293700"/>
                  </a:lnTo>
                  <a:lnTo>
                    <a:pt x="637832" y="293700"/>
                  </a:lnTo>
                  <a:lnTo>
                    <a:pt x="636422" y="292430"/>
                  </a:lnTo>
                  <a:lnTo>
                    <a:pt x="635736" y="289890"/>
                  </a:lnTo>
                  <a:lnTo>
                    <a:pt x="635749" y="287350"/>
                  </a:lnTo>
                  <a:lnTo>
                    <a:pt x="632980" y="286080"/>
                  </a:lnTo>
                  <a:lnTo>
                    <a:pt x="634593" y="284810"/>
                  </a:lnTo>
                  <a:lnTo>
                    <a:pt x="636168" y="286080"/>
                  </a:lnTo>
                  <a:lnTo>
                    <a:pt x="637159" y="286080"/>
                  </a:lnTo>
                  <a:lnTo>
                    <a:pt x="638200" y="284810"/>
                  </a:lnTo>
                  <a:lnTo>
                    <a:pt x="639368" y="284810"/>
                  </a:lnTo>
                  <a:lnTo>
                    <a:pt x="639610" y="283540"/>
                  </a:lnTo>
                  <a:lnTo>
                    <a:pt x="639889" y="282270"/>
                  </a:lnTo>
                  <a:lnTo>
                    <a:pt x="639622" y="281000"/>
                  </a:lnTo>
                  <a:lnTo>
                    <a:pt x="639076" y="279730"/>
                  </a:lnTo>
                  <a:lnTo>
                    <a:pt x="642467" y="277190"/>
                  </a:lnTo>
                  <a:lnTo>
                    <a:pt x="642416" y="274650"/>
                  </a:lnTo>
                  <a:lnTo>
                    <a:pt x="643940" y="274650"/>
                  </a:lnTo>
                  <a:lnTo>
                    <a:pt x="646544" y="272110"/>
                  </a:lnTo>
                  <a:lnTo>
                    <a:pt x="646226" y="270840"/>
                  </a:lnTo>
                  <a:lnTo>
                    <a:pt x="645833" y="270840"/>
                  </a:lnTo>
                  <a:lnTo>
                    <a:pt x="647433" y="269570"/>
                  </a:lnTo>
                  <a:lnTo>
                    <a:pt x="647674" y="269570"/>
                  </a:lnTo>
                  <a:lnTo>
                    <a:pt x="648271" y="268300"/>
                  </a:lnTo>
                  <a:lnTo>
                    <a:pt x="649376" y="269570"/>
                  </a:lnTo>
                  <a:lnTo>
                    <a:pt x="650786" y="268300"/>
                  </a:lnTo>
                  <a:lnTo>
                    <a:pt x="652195" y="267030"/>
                  </a:lnTo>
                  <a:lnTo>
                    <a:pt x="656590" y="265760"/>
                  </a:lnTo>
                  <a:lnTo>
                    <a:pt x="661403" y="264490"/>
                  </a:lnTo>
                  <a:lnTo>
                    <a:pt x="664667" y="264490"/>
                  </a:lnTo>
                  <a:lnTo>
                    <a:pt x="667524" y="263220"/>
                  </a:lnTo>
                  <a:lnTo>
                    <a:pt x="669658" y="263220"/>
                  </a:lnTo>
                  <a:lnTo>
                    <a:pt x="671360" y="264490"/>
                  </a:lnTo>
                  <a:lnTo>
                    <a:pt x="673544" y="264490"/>
                  </a:lnTo>
                  <a:lnTo>
                    <a:pt x="674001" y="265760"/>
                  </a:lnTo>
                  <a:lnTo>
                    <a:pt x="673950" y="267030"/>
                  </a:lnTo>
                  <a:lnTo>
                    <a:pt x="674230" y="269570"/>
                  </a:lnTo>
                  <a:lnTo>
                    <a:pt x="674319" y="274650"/>
                  </a:lnTo>
                  <a:lnTo>
                    <a:pt x="674319" y="254279"/>
                  </a:lnTo>
                  <a:lnTo>
                    <a:pt x="671258" y="251790"/>
                  </a:lnTo>
                  <a:lnTo>
                    <a:pt x="669658" y="250520"/>
                  </a:lnTo>
                  <a:lnTo>
                    <a:pt x="669061" y="251790"/>
                  </a:lnTo>
                  <a:lnTo>
                    <a:pt x="668794" y="251790"/>
                  </a:lnTo>
                  <a:lnTo>
                    <a:pt x="669645" y="253060"/>
                  </a:lnTo>
                  <a:lnTo>
                    <a:pt x="670407" y="254330"/>
                  </a:lnTo>
                  <a:lnTo>
                    <a:pt x="669277" y="254330"/>
                  </a:lnTo>
                  <a:lnTo>
                    <a:pt x="668794" y="251790"/>
                  </a:lnTo>
                  <a:lnTo>
                    <a:pt x="668362" y="251790"/>
                  </a:lnTo>
                  <a:lnTo>
                    <a:pt x="667753" y="250520"/>
                  </a:lnTo>
                  <a:lnTo>
                    <a:pt x="664743" y="250520"/>
                  </a:lnTo>
                  <a:lnTo>
                    <a:pt x="663765" y="251790"/>
                  </a:lnTo>
                  <a:lnTo>
                    <a:pt x="662965" y="251790"/>
                  </a:lnTo>
                  <a:lnTo>
                    <a:pt x="663105" y="253060"/>
                  </a:lnTo>
                  <a:lnTo>
                    <a:pt x="663244" y="253060"/>
                  </a:lnTo>
                  <a:lnTo>
                    <a:pt x="662660" y="254330"/>
                  </a:lnTo>
                  <a:lnTo>
                    <a:pt x="661631" y="251790"/>
                  </a:lnTo>
                  <a:lnTo>
                    <a:pt x="660768" y="250520"/>
                  </a:lnTo>
                  <a:lnTo>
                    <a:pt x="659345" y="251790"/>
                  </a:lnTo>
                  <a:lnTo>
                    <a:pt x="657301" y="251790"/>
                  </a:lnTo>
                  <a:lnTo>
                    <a:pt x="655764" y="250520"/>
                  </a:lnTo>
                  <a:lnTo>
                    <a:pt x="655142" y="249250"/>
                  </a:lnTo>
                  <a:lnTo>
                    <a:pt x="655434" y="247980"/>
                  </a:lnTo>
                  <a:lnTo>
                    <a:pt x="657390" y="246710"/>
                  </a:lnTo>
                  <a:lnTo>
                    <a:pt x="656844" y="245440"/>
                  </a:lnTo>
                  <a:lnTo>
                    <a:pt x="656805" y="244170"/>
                  </a:lnTo>
                  <a:lnTo>
                    <a:pt x="657301" y="242900"/>
                  </a:lnTo>
                  <a:lnTo>
                    <a:pt x="656678" y="240360"/>
                  </a:lnTo>
                  <a:lnTo>
                    <a:pt x="654507" y="239090"/>
                  </a:lnTo>
                  <a:lnTo>
                    <a:pt x="654773" y="239090"/>
                  </a:lnTo>
                  <a:lnTo>
                    <a:pt x="655180" y="237820"/>
                  </a:lnTo>
                  <a:lnTo>
                    <a:pt x="657999" y="237820"/>
                  </a:lnTo>
                  <a:lnTo>
                    <a:pt x="656602" y="235280"/>
                  </a:lnTo>
                  <a:lnTo>
                    <a:pt x="654837" y="234010"/>
                  </a:lnTo>
                  <a:lnTo>
                    <a:pt x="657199" y="232740"/>
                  </a:lnTo>
                  <a:lnTo>
                    <a:pt x="654723" y="228930"/>
                  </a:lnTo>
                  <a:lnTo>
                    <a:pt x="654596" y="228930"/>
                  </a:lnTo>
                  <a:lnTo>
                    <a:pt x="653122" y="227660"/>
                  </a:lnTo>
                  <a:lnTo>
                    <a:pt x="651497" y="226390"/>
                  </a:lnTo>
                  <a:lnTo>
                    <a:pt x="653542" y="223850"/>
                  </a:lnTo>
                  <a:lnTo>
                    <a:pt x="652538" y="222580"/>
                  </a:lnTo>
                  <a:lnTo>
                    <a:pt x="652589" y="221310"/>
                  </a:lnTo>
                  <a:lnTo>
                    <a:pt x="652437" y="221310"/>
                  </a:lnTo>
                  <a:lnTo>
                    <a:pt x="652411" y="218770"/>
                  </a:lnTo>
                  <a:lnTo>
                    <a:pt x="652259" y="218770"/>
                  </a:lnTo>
                  <a:lnTo>
                    <a:pt x="652259" y="223850"/>
                  </a:lnTo>
                  <a:lnTo>
                    <a:pt x="650735" y="223850"/>
                  </a:lnTo>
                  <a:lnTo>
                    <a:pt x="650773" y="222580"/>
                  </a:lnTo>
                  <a:lnTo>
                    <a:pt x="651217" y="222580"/>
                  </a:lnTo>
                  <a:lnTo>
                    <a:pt x="652259" y="223850"/>
                  </a:lnTo>
                  <a:lnTo>
                    <a:pt x="652259" y="218770"/>
                  </a:lnTo>
                  <a:lnTo>
                    <a:pt x="651319" y="218770"/>
                  </a:lnTo>
                  <a:lnTo>
                    <a:pt x="649224" y="217500"/>
                  </a:lnTo>
                  <a:lnTo>
                    <a:pt x="646366" y="217500"/>
                  </a:lnTo>
                  <a:lnTo>
                    <a:pt x="645515" y="216230"/>
                  </a:lnTo>
                  <a:lnTo>
                    <a:pt x="645287" y="216230"/>
                  </a:lnTo>
                  <a:lnTo>
                    <a:pt x="644728" y="214960"/>
                  </a:lnTo>
                  <a:lnTo>
                    <a:pt x="643813" y="213690"/>
                  </a:lnTo>
                  <a:lnTo>
                    <a:pt x="641426" y="213690"/>
                  </a:lnTo>
                  <a:lnTo>
                    <a:pt x="641375" y="212420"/>
                  </a:lnTo>
                  <a:lnTo>
                    <a:pt x="639660" y="212420"/>
                  </a:lnTo>
                  <a:lnTo>
                    <a:pt x="639660" y="240360"/>
                  </a:lnTo>
                  <a:lnTo>
                    <a:pt x="637692" y="241630"/>
                  </a:lnTo>
                  <a:lnTo>
                    <a:pt x="636346" y="244170"/>
                  </a:lnTo>
                  <a:lnTo>
                    <a:pt x="635673" y="246710"/>
                  </a:lnTo>
                  <a:lnTo>
                    <a:pt x="636663" y="246710"/>
                  </a:lnTo>
                  <a:lnTo>
                    <a:pt x="636562" y="247980"/>
                  </a:lnTo>
                  <a:lnTo>
                    <a:pt x="636130" y="247980"/>
                  </a:lnTo>
                  <a:lnTo>
                    <a:pt x="635508" y="249250"/>
                  </a:lnTo>
                  <a:lnTo>
                    <a:pt x="635088" y="250520"/>
                  </a:lnTo>
                  <a:lnTo>
                    <a:pt x="635482" y="253060"/>
                  </a:lnTo>
                  <a:lnTo>
                    <a:pt x="633869" y="254330"/>
                  </a:lnTo>
                  <a:lnTo>
                    <a:pt x="634580" y="255600"/>
                  </a:lnTo>
                  <a:lnTo>
                    <a:pt x="632993" y="255600"/>
                  </a:lnTo>
                  <a:lnTo>
                    <a:pt x="630885" y="256870"/>
                  </a:lnTo>
                  <a:lnTo>
                    <a:pt x="631037" y="256870"/>
                  </a:lnTo>
                  <a:lnTo>
                    <a:pt x="631367" y="258140"/>
                  </a:lnTo>
                  <a:lnTo>
                    <a:pt x="630910" y="259410"/>
                  </a:lnTo>
                  <a:lnTo>
                    <a:pt x="630072" y="260680"/>
                  </a:lnTo>
                  <a:lnTo>
                    <a:pt x="629056" y="260680"/>
                  </a:lnTo>
                  <a:lnTo>
                    <a:pt x="628408" y="261950"/>
                  </a:lnTo>
                  <a:lnTo>
                    <a:pt x="627672" y="261950"/>
                  </a:lnTo>
                  <a:lnTo>
                    <a:pt x="627087" y="263220"/>
                  </a:lnTo>
                  <a:lnTo>
                    <a:pt x="626414" y="264490"/>
                  </a:lnTo>
                  <a:lnTo>
                    <a:pt x="626465" y="267030"/>
                  </a:lnTo>
                  <a:lnTo>
                    <a:pt x="625716" y="265760"/>
                  </a:lnTo>
                  <a:lnTo>
                    <a:pt x="624954" y="267030"/>
                  </a:lnTo>
                  <a:lnTo>
                    <a:pt x="623354" y="264490"/>
                  </a:lnTo>
                  <a:lnTo>
                    <a:pt x="622757" y="264490"/>
                  </a:lnTo>
                  <a:lnTo>
                    <a:pt x="622376" y="263220"/>
                  </a:lnTo>
                  <a:lnTo>
                    <a:pt x="622160" y="263220"/>
                  </a:lnTo>
                  <a:lnTo>
                    <a:pt x="622185" y="261950"/>
                  </a:lnTo>
                  <a:lnTo>
                    <a:pt x="621906" y="261950"/>
                  </a:lnTo>
                  <a:lnTo>
                    <a:pt x="620064" y="259410"/>
                  </a:lnTo>
                  <a:lnTo>
                    <a:pt x="620229" y="256870"/>
                  </a:lnTo>
                  <a:lnTo>
                    <a:pt x="619099" y="255600"/>
                  </a:lnTo>
                  <a:lnTo>
                    <a:pt x="616712" y="253060"/>
                  </a:lnTo>
                  <a:lnTo>
                    <a:pt x="616458" y="250520"/>
                  </a:lnTo>
                  <a:lnTo>
                    <a:pt x="615467" y="249250"/>
                  </a:lnTo>
                  <a:lnTo>
                    <a:pt x="614514" y="246710"/>
                  </a:lnTo>
                  <a:lnTo>
                    <a:pt x="613600" y="245440"/>
                  </a:lnTo>
                  <a:lnTo>
                    <a:pt x="612902" y="244170"/>
                  </a:lnTo>
                  <a:lnTo>
                    <a:pt x="612101" y="244170"/>
                  </a:lnTo>
                  <a:lnTo>
                    <a:pt x="611632" y="242900"/>
                  </a:lnTo>
                  <a:lnTo>
                    <a:pt x="611809" y="242900"/>
                  </a:lnTo>
                  <a:lnTo>
                    <a:pt x="612101" y="241630"/>
                  </a:lnTo>
                  <a:lnTo>
                    <a:pt x="610450" y="240360"/>
                  </a:lnTo>
                  <a:lnTo>
                    <a:pt x="609409" y="239090"/>
                  </a:lnTo>
                  <a:lnTo>
                    <a:pt x="608965" y="237820"/>
                  </a:lnTo>
                  <a:lnTo>
                    <a:pt x="609130" y="237820"/>
                  </a:lnTo>
                  <a:lnTo>
                    <a:pt x="609219" y="236550"/>
                  </a:lnTo>
                  <a:lnTo>
                    <a:pt x="608723" y="235280"/>
                  </a:lnTo>
                  <a:lnTo>
                    <a:pt x="608190" y="235280"/>
                  </a:lnTo>
                  <a:lnTo>
                    <a:pt x="608241" y="234010"/>
                  </a:lnTo>
                  <a:lnTo>
                    <a:pt x="608457" y="234010"/>
                  </a:lnTo>
                  <a:lnTo>
                    <a:pt x="607225" y="232740"/>
                  </a:lnTo>
                  <a:lnTo>
                    <a:pt x="606005" y="230200"/>
                  </a:lnTo>
                  <a:lnTo>
                    <a:pt x="606272" y="228930"/>
                  </a:lnTo>
                  <a:lnTo>
                    <a:pt x="606374" y="227660"/>
                  </a:lnTo>
                  <a:lnTo>
                    <a:pt x="607174" y="227660"/>
                  </a:lnTo>
                  <a:lnTo>
                    <a:pt x="607949" y="226390"/>
                  </a:lnTo>
                  <a:lnTo>
                    <a:pt x="608965" y="226390"/>
                  </a:lnTo>
                  <a:lnTo>
                    <a:pt x="611124" y="223850"/>
                  </a:lnTo>
                  <a:lnTo>
                    <a:pt x="612457" y="223850"/>
                  </a:lnTo>
                  <a:lnTo>
                    <a:pt x="613498" y="222580"/>
                  </a:lnTo>
                  <a:lnTo>
                    <a:pt x="616191" y="222580"/>
                  </a:lnTo>
                  <a:lnTo>
                    <a:pt x="616292" y="220040"/>
                  </a:lnTo>
                  <a:lnTo>
                    <a:pt x="617791" y="220040"/>
                  </a:lnTo>
                  <a:lnTo>
                    <a:pt x="621868" y="218770"/>
                  </a:lnTo>
                  <a:lnTo>
                    <a:pt x="625944" y="217500"/>
                  </a:lnTo>
                  <a:lnTo>
                    <a:pt x="627938" y="217500"/>
                  </a:lnTo>
                  <a:lnTo>
                    <a:pt x="631444" y="218770"/>
                  </a:lnTo>
                  <a:lnTo>
                    <a:pt x="633641" y="218770"/>
                  </a:lnTo>
                  <a:lnTo>
                    <a:pt x="634339" y="220040"/>
                  </a:lnTo>
                  <a:lnTo>
                    <a:pt x="636625" y="221310"/>
                  </a:lnTo>
                  <a:lnTo>
                    <a:pt x="637679" y="223850"/>
                  </a:lnTo>
                  <a:lnTo>
                    <a:pt x="637565" y="227660"/>
                  </a:lnTo>
                  <a:lnTo>
                    <a:pt x="638365" y="230200"/>
                  </a:lnTo>
                  <a:lnTo>
                    <a:pt x="638873" y="231470"/>
                  </a:lnTo>
                  <a:lnTo>
                    <a:pt x="639559" y="232740"/>
                  </a:lnTo>
                  <a:lnTo>
                    <a:pt x="639089" y="234010"/>
                  </a:lnTo>
                  <a:lnTo>
                    <a:pt x="638416" y="235280"/>
                  </a:lnTo>
                  <a:lnTo>
                    <a:pt x="638200" y="239090"/>
                  </a:lnTo>
                  <a:lnTo>
                    <a:pt x="639660" y="240360"/>
                  </a:lnTo>
                  <a:lnTo>
                    <a:pt x="639660" y="212420"/>
                  </a:lnTo>
                  <a:lnTo>
                    <a:pt x="637082" y="212420"/>
                  </a:lnTo>
                  <a:lnTo>
                    <a:pt x="634847" y="211150"/>
                  </a:lnTo>
                  <a:lnTo>
                    <a:pt x="633133" y="208610"/>
                  </a:lnTo>
                  <a:lnTo>
                    <a:pt x="629945" y="208610"/>
                  </a:lnTo>
                  <a:lnTo>
                    <a:pt x="628472" y="207340"/>
                  </a:lnTo>
                  <a:lnTo>
                    <a:pt x="627786" y="208610"/>
                  </a:lnTo>
                  <a:lnTo>
                    <a:pt x="626338" y="208610"/>
                  </a:lnTo>
                  <a:lnTo>
                    <a:pt x="625665" y="207340"/>
                  </a:lnTo>
                  <a:lnTo>
                    <a:pt x="625424" y="207340"/>
                  </a:lnTo>
                  <a:lnTo>
                    <a:pt x="624954" y="208610"/>
                  </a:lnTo>
                  <a:lnTo>
                    <a:pt x="624814" y="209880"/>
                  </a:lnTo>
                  <a:lnTo>
                    <a:pt x="623036" y="209880"/>
                  </a:lnTo>
                  <a:lnTo>
                    <a:pt x="622719" y="208610"/>
                  </a:lnTo>
                  <a:lnTo>
                    <a:pt x="621639" y="207340"/>
                  </a:lnTo>
                  <a:lnTo>
                    <a:pt x="620877" y="207340"/>
                  </a:lnTo>
                  <a:lnTo>
                    <a:pt x="620141" y="208610"/>
                  </a:lnTo>
                  <a:lnTo>
                    <a:pt x="615149" y="208610"/>
                  </a:lnTo>
                  <a:lnTo>
                    <a:pt x="614921" y="209880"/>
                  </a:lnTo>
                  <a:lnTo>
                    <a:pt x="612673" y="208610"/>
                  </a:lnTo>
                  <a:lnTo>
                    <a:pt x="609904" y="208610"/>
                  </a:lnTo>
                  <a:lnTo>
                    <a:pt x="609498" y="209880"/>
                  </a:lnTo>
                  <a:lnTo>
                    <a:pt x="608965" y="211150"/>
                  </a:lnTo>
                  <a:lnTo>
                    <a:pt x="608190" y="211150"/>
                  </a:lnTo>
                  <a:lnTo>
                    <a:pt x="607656" y="209880"/>
                  </a:lnTo>
                  <a:lnTo>
                    <a:pt x="605574" y="209880"/>
                  </a:lnTo>
                  <a:lnTo>
                    <a:pt x="605891" y="211150"/>
                  </a:lnTo>
                  <a:lnTo>
                    <a:pt x="606361" y="212420"/>
                  </a:lnTo>
                  <a:lnTo>
                    <a:pt x="603199" y="212420"/>
                  </a:lnTo>
                  <a:lnTo>
                    <a:pt x="602272" y="211150"/>
                  </a:lnTo>
                  <a:lnTo>
                    <a:pt x="601535" y="211150"/>
                  </a:lnTo>
                  <a:lnTo>
                    <a:pt x="601611" y="212420"/>
                  </a:lnTo>
                  <a:lnTo>
                    <a:pt x="601586" y="213690"/>
                  </a:lnTo>
                  <a:lnTo>
                    <a:pt x="601154" y="214960"/>
                  </a:lnTo>
                  <a:lnTo>
                    <a:pt x="600405" y="214960"/>
                  </a:lnTo>
                  <a:lnTo>
                    <a:pt x="599325" y="216230"/>
                  </a:lnTo>
                  <a:lnTo>
                    <a:pt x="598817" y="216230"/>
                  </a:lnTo>
                  <a:lnTo>
                    <a:pt x="598106" y="214960"/>
                  </a:lnTo>
                  <a:lnTo>
                    <a:pt x="596760" y="214960"/>
                  </a:lnTo>
                  <a:lnTo>
                    <a:pt x="596430" y="216230"/>
                  </a:lnTo>
                  <a:lnTo>
                    <a:pt x="595909" y="217500"/>
                  </a:lnTo>
                  <a:lnTo>
                    <a:pt x="595236" y="218770"/>
                  </a:lnTo>
                  <a:lnTo>
                    <a:pt x="594131" y="217500"/>
                  </a:lnTo>
                  <a:lnTo>
                    <a:pt x="593369" y="217500"/>
                  </a:lnTo>
                  <a:lnTo>
                    <a:pt x="591388" y="218770"/>
                  </a:lnTo>
                  <a:lnTo>
                    <a:pt x="589216" y="221310"/>
                  </a:lnTo>
                  <a:lnTo>
                    <a:pt x="588810" y="221310"/>
                  </a:lnTo>
                  <a:lnTo>
                    <a:pt x="588848" y="222580"/>
                  </a:lnTo>
                  <a:lnTo>
                    <a:pt x="589330" y="225120"/>
                  </a:lnTo>
                  <a:lnTo>
                    <a:pt x="586917" y="227660"/>
                  </a:lnTo>
                  <a:lnTo>
                    <a:pt x="587057" y="227660"/>
                  </a:lnTo>
                  <a:lnTo>
                    <a:pt x="587146" y="228930"/>
                  </a:lnTo>
                  <a:lnTo>
                    <a:pt x="585622" y="231470"/>
                  </a:lnTo>
                  <a:lnTo>
                    <a:pt x="586117" y="234010"/>
                  </a:lnTo>
                  <a:lnTo>
                    <a:pt x="588619" y="236550"/>
                  </a:lnTo>
                  <a:lnTo>
                    <a:pt x="590423" y="237820"/>
                  </a:lnTo>
                  <a:lnTo>
                    <a:pt x="592074" y="239090"/>
                  </a:lnTo>
                  <a:lnTo>
                    <a:pt x="593394" y="239090"/>
                  </a:lnTo>
                  <a:lnTo>
                    <a:pt x="594347" y="237820"/>
                  </a:lnTo>
                  <a:lnTo>
                    <a:pt x="595096" y="239090"/>
                  </a:lnTo>
                  <a:lnTo>
                    <a:pt x="597192" y="239090"/>
                  </a:lnTo>
                  <a:lnTo>
                    <a:pt x="597776" y="240360"/>
                  </a:lnTo>
                  <a:lnTo>
                    <a:pt x="598347" y="240360"/>
                  </a:lnTo>
                  <a:lnTo>
                    <a:pt x="598830" y="242900"/>
                  </a:lnTo>
                  <a:lnTo>
                    <a:pt x="599516" y="242900"/>
                  </a:lnTo>
                  <a:lnTo>
                    <a:pt x="599338" y="244170"/>
                  </a:lnTo>
                  <a:lnTo>
                    <a:pt x="599833" y="245440"/>
                  </a:lnTo>
                  <a:lnTo>
                    <a:pt x="601027" y="246710"/>
                  </a:lnTo>
                  <a:lnTo>
                    <a:pt x="601675" y="247980"/>
                  </a:lnTo>
                  <a:lnTo>
                    <a:pt x="601738" y="249250"/>
                  </a:lnTo>
                  <a:lnTo>
                    <a:pt x="601967" y="250520"/>
                  </a:lnTo>
                  <a:lnTo>
                    <a:pt x="602640" y="250520"/>
                  </a:lnTo>
                  <a:lnTo>
                    <a:pt x="602945" y="251790"/>
                  </a:lnTo>
                  <a:lnTo>
                    <a:pt x="604062" y="254330"/>
                  </a:lnTo>
                  <a:lnTo>
                    <a:pt x="605256" y="256870"/>
                  </a:lnTo>
                  <a:lnTo>
                    <a:pt x="606513" y="258140"/>
                  </a:lnTo>
                  <a:lnTo>
                    <a:pt x="606767" y="260680"/>
                  </a:lnTo>
                  <a:lnTo>
                    <a:pt x="608012" y="263220"/>
                  </a:lnTo>
                  <a:lnTo>
                    <a:pt x="610273" y="265760"/>
                  </a:lnTo>
                  <a:lnTo>
                    <a:pt x="610870" y="268300"/>
                  </a:lnTo>
                  <a:lnTo>
                    <a:pt x="611301" y="269570"/>
                  </a:lnTo>
                  <a:lnTo>
                    <a:pt x="612902" y="272110"/>
                  </a:lnTo>
                  <a:lnTo>
                    <a:pt x="613181" y="273380"/>
                  </a:lnTo>
                  <a:lnTo>
                    <a:pt x="613257" y="274650"/>
                  </a:lnTo>
                  <a:lnTo>
                    <a:pt x="615429" y="275920"/>
                  </a:lnTo>
                  <a:lnTo>
                    <a:pt x="615340" y="278460"/>
                  </a:lnTo>
                  <a:lnTo>
                    <a:pt x="613956" y="278460"/>
                  </a:lnTo>
                  <a:lnTo>
                    <a:pt x="612749" y="279730"/>
                  </a:lnTo>
                  <a:lnTo>
                    <a:pt x="610768" y="281000"/>
                  </a:lnTo>
                  <a:lnTo>
                    <a:pt x="609320" y="282270"/>
                  </a:lnTo>
                  <a:lnTo>
                    <a:pt x="608787" y="283540"/>
                  </a:lnTo>
                  <a:lnTo>
                    <a:pt x="609193" y="286080"/>
                  </a:lnTo>
                  <a:lnTo>
                    <a:pt x="609803" y="287350"/>
                  </a:lnTo>
                  <a:lnTo>
                    <a:pt x="610031" y="289890"/>
                  </a:lnTo>
                  <a:lnTo>
                    <a:pt x="611924" y="292430"/>
                  </a:lnTo>
                  <a:lnTo>
                    <a:pt x="613486" y="293700"/>
                  </a:lnTo>
                  <a:lnTo>
                    <a:pt x="616407" y="293700"/>
                  </a:lnTo>
                  <a:lnTo>
                    <a:pt x="617461" y="294970"/>
                  </a:lnTo>
                  <a:lnTo>
                    <a:pt x="621855" y="294970"/>
                  </a:lnTo>
                  <a:lnTo>
                    <a:pt x="622998" y="296240"/>
                  </a:lnTo>
                  <a:lnTo>
                    <a:pt x="624014" y="298780"/>
                  </a:lnTo>
                  <a:lnTo>
                    <a:pt x="624890" y="300050"/>
                  </a:lnTo>
                  <a:lnTo>
                    <a:pt x="625640" y="302590"/>
                  </a:lnTo>
                  <a:lnTo>
                    <a:pt x="626084" y="303860"/>
                  </a:lnTo>
                  <a:lnTo>
                    <a:pt x="626859" y="305130"/>
                  </a:lnTo>
                  <a:lnTo>
                    <a:pt x="627697" y="307670"/>
                  </a:lnTo>
                  <a:lnTo>
                    <a:pt x="629666" y="311480"/>
                  </a:lnTo>
                  <a:lnTo>
                    <a:pt x="630516" y="314020"/>
                  </a:lnTo>
                  <a:lnTo>
                    <a:pt x="631228" y="316560"/>
                  </a:lnTo>
                  <a:lnTo>
                    <a:pt x="631812" y="316560"/>
                  </a:lnTo>
                  <a:lnTo>
                    <a:pt x="631837" y="319100"/>
                  </a:lnTo>
                  <a:lnTo>
                    <a:pt x="631952" y="320370"/>
                  </a:lnTo>
                  <a:lnTo>
                    <a:pt x="632485" y="321640"/>
                  </a:lnTo>
                  <a:lnTo>
                    <a:pt x="633310" y="322910"/>
                  </a:lnTo>
                  <a:lnTo>
                    <a:pt x="634746" y="327990"/>
                  </a:lnTo>
                  <a:lnTo>
                    <a:pt x="635711" y="330530"/>
                  </a:lnTo>
                  <a:lnTo>
                    <a:pt x="636866" y="333070"/>
                  </a:lnTo>
                  <a:lnTo>
                    <a:pt x="637336" y="334340"/>
                  </a:lnTo>
                  <a:lnTo>
                    <a:pt x="638022" y="335610"/>
                  </a:lnTo>
                  <a:lnTo>
                    <a:pt x="638416" y="338150"/>
                  </a:lnTo>
                  <a:lnTo>
                    <a:pt x="639000" y="340690"/>
                  </a:lnTo>
                  <a:lnTo>
                    <a:pt x="639584" y="341960"/>
                  </a:lnTo>
                  <a:lnTo>
                    <a:pt x="640181" y="341960"/>
                  </a:lnTo>
                  <a:lnTo>
                    <a:pt x="641337" y="344500"/>
                  </a:lnTo>
                  <a:lnTo>
                    <a:pt x="642073" y="345770"/>
                  </a:lnTo>
                  <a:lnTo>
                    <a:pt x="642658" y="345770"/>
                  </a:lnTo>
                  <a:lnTo>
                    <a:pt x="642759" y="347040"/>
                  </a:lnTo>
                  <a:lnTo>
                    <a:pt x="642899" y="348310"/>
                  </a:lnTo>
                  <a:lnTo>
                    <a:pt x="645350" y="348310"/>
                  </a:lnTo>
                  <a:lnTo>
                    <a:pt x="645515" y="349580"/>
                  </a:lnTo>
                  <a:lnTo>
                    <a:pt x="657961" y="349580"/>
                  </a:lnTo>
                  <a:lnTo>
                    <a:pt x="658406" y="348310"/>
                  </a:lnTo>
                  <a:lnTo>
                    <a:pt x="658342" y="347040"/>
                  </a:lnTo>
                  <a:lnTo>
                    <a:pt x="658634" y="345770"/>
                  </a:lnTo>
                  <a:lnTo>
                    <a:pt x="658990" y="345770"/>
                  </a:lnTo>
                  <a:lnTo>
                    <a:pt x="659384" y="344500"/>
                  </a:lnTo>
                  <a:lnTo>
                    <a:pt x="661936" y="344500"/>
                  </a:lnTo>
                  <a:lnTo>
                    <a:pt x="662673" y="343230"/>
                  </a:lnTo>
                  <a:lnTo>
                    <a:pt x="663257" y="343230"/>
                  </a:lnTo>
                  <a:lnTo>
                    <a:pt x="663943" y="341960"/>
                  </a:lnTo>
                  <a:lnTo>
                    <a:pt x="664489" y="341960"/>
                  </a:lnTo>
                  <a:lnTo>
                    <a:pt x="665213" y="343230"/>
                  </a:lnTo>
                  <a:lnTo>
                    <a:pt x="667537" y="341960"/>
                  </a:lnTo>
                  <a:lnTo>
                    <a:pt x="668375" y="340690"/>
                  </a:lnTo>
                  <a:lnTo>
                    <a:pt x="669010" y="339420"/>
                  </a:lnTo>
                  <a:lnTo>
                    <a:pt x="669213" y="339420"/>
                  </a:lnTo>
                  <a:lnTo>
                    <a:pt x="669391" y="336880"/>
                  </a:lnTo>
                  <a:lnTo>
                    <a:pt x="670407" y="336880"/>
                  </a:lnTo>
                  <a:lnTo>
                    <a:pt x="670915" y="335610"/>
                  </a:lnTo>
                  <a:lnTo>
                    <a:pt x="672134" y="335610"/>
                  </a:lnTo>
                  <a:lnTo>
                    <a:pt x="672338" y="334340"/>
                  </a:lnTo>
                  <a:lnTo>
                    <a:pt x="673874" y="334340"/>
                  </a:lnTo>
                  <a:lnTo>
                    <a:pt x="674243" y="333070"/>
                  </a:lnTo>
                  <a:lnTo>
                    <a:pt x="674522" y="333070"/>
                  </a:lnTo>
                  <a:lnTo>
                    <a:pt x="674052" y="331800"/>
                  </a:lnTo>
                  <a:lnTo>
                    <a:pt x="676554" y="329260"/>
                  </a:lnTo>
                  <a:lnTo>
                    <a:pt x="677862" y="327990"/>
                  </a:lnTo>
                  <a:lnTo>
                    <a:pt x="677938" y="326720"/>
                  </a:lnTo>
                  <a:lnTo>
                    <a:pt x="679881" y="326720"/>
                  </a:lnTo>
                  <a:lnTo>
                    <a:pt x="679348" y="325450"/>
                  </a:lnTo>
                  <a:lnTo>
                    <a:pt x="678789" y="325450"/>
                  </a:lnTo>
                  <a:lnTo>
                    <a:pt x="679691" y="322910"/>
                  </a:lnTo>
                  <a:lnTo>
                    <a:pt x="679881" y="321640"/>
                  </a:lnTo>
                  <a:lnTo>
                    <a:pt x="680554" y="321640"/>
                  </a:lnTo>
                  <a:lnTo>
                    <a:pt x="680415" y="320370"/>
                  </a:lnTo>
                  <a:lnTo>
                    <a:pt x="680478" y="316560"/>
                  </a:lnTo>
                  <a:lnTo>
                    <a:pt x="681824" y="316560"/>
                  </a:lnTo>
                  <a:lnTo>
                    <a:pt x="683323" y="314020"/>
                  </a:lnTo>
                  <a:lnTo>
                    <a:pt x="684288" y="312750"/>
                  </a:lnTo>
                  <a:lnTo>
                    <a:pt x="685114" y="311480"/>
                  </a:lnTo>
                  <a:lnTo>
                    <a:pt x="684314" y="310210"/>
                  </a:lnTo>
                  <a:lnTo>
                    <a:pt x="684187" y="310210"/>
                  </a:lnTo>
                  <a:lnTo>
                    <a:pt x="684136" y="308940"/>
                  </a:lnTo>
                  <a:lnTo>
                    <a:pt x="685723" y="308940"/>
                  </a:lnTo>
                  <a:lnTo>
                    <a:pt x="686562" y="307670"/>
                  </a:lnTo>
                  <a:lnTo>
                    <a:pt x="687793" y="305130"/>
                  </a:lnTo>
                  <a:lnTo>
                    <a:pt x="687870" y="303860"/>
                  </a:lnTo>
                  <a:lnTo>
                    <a:pt x="687616" y="302590"/>
                  </a:lnTo>
                  <a:lnTo>
                    <a:pt x="687044" y="300050"/>
                  </a:lnTo>
                  <a:lnTo>
                    <a:pt x="688365" y="300050"/>
                  </a:lnTo>
                  <a:lnTo>
                    <a:pt x="689902" y="298780"/>
                  </a:lnTo>
                  <a:lnTo>
                    <a:pt x="688365" y="297510"/>
                  </a:lnTo>
                  <a:lnTo>
                    <a:pt x="688238" y="296240"/>
                  </a:lnTo>
                  <a:lnTo>
                    <a:pt x="689737" y="296240"/>
                  </a:lnTo>
                  <a:lnTo>
                    <a:pt x="690333" y="294970"/>
                  </a:lnTo>
                  <a:lnTo>
                    <a:pt x="691324" y="294970"/>
                  </a:lnTo>
                  <a:lnTo>
                    <a:pt x="691108" y="292430"/>
                  </a:lnTo>
                  <a:lnTo>
                    <a:pt x="690727" y="289890"/>
                  </a:lnTo>
                  <a:lnTo>
                    <a:pt x="690194" y="288620"/>
                  </a:lnTo>
                  <a:lnTo>
                    <a:pt x="691718" y="288620"/>
                  </a:lnTo>
                  <a:lnTo>
                    <a:pt x="692137" y="287350"/>
                  </a:lnTo>
                  <a:lnTo>
                    <a:pt x="692365" y="287350"/>
                  </a:lnTo>
                  <a:lnTo>
                    <a:pt x="692416" y="286080"/>
                  </a:lnTo>
                  <a:lnTo>
                    <a:pt x="691413" y="286080"/>
                  </a:lnTo>
                  <a:lnTo>
                    <a:pt x="690448" y="284810"/>
                  </a:lnTo>
                  <a:lnTo>
                    <a:pt x="689546" y="283540"/>
                  </a:lnTo>
                  <a:lnTo>
                    <a:pt x="692594" y="283540"/>
                  </a:lnTo>
                  <a:lnTo>
                    <a:pt x="692632" y="282270"/>
                  </a:lnTo>
                  <a:lnTo>
                    <a:pt x="691172" y="282270"/>
                  </a:lnTo>
                  <a:lnTo>
                    <a:pt x="691210" y="281000"/>
                  </a:lnTo>
                  <a:lnTo>
                    <a:pt x="690892" y="281000"/>
                  </a:lnTo>
                  <a:lnTo>
                    <a:pt x="692759" y="277190"/>
                  </a:lnTo>
                  <a:close/>
                </a:path>
                <a:path w="897890" h="748665">
                  <a:moveTo>
                    <a:pt x="760450" y="171386"/>
                  </a:moveTo>
                  <a:lnTo>
                    <a:pt x="758825" y="170116"/>
                  </a:lnTo>
                  <a:lnTo>
                    <a:pt x="753922" y="170116"/>
                  </a:lnTo>
                  <a:lnTo>
                    <a:pt x="752055" y="168846"/>
                  </a:lnTo>
                  <a:lnTo>
                    <a:pt x="746074" y="168846"/>
                  </a:lnTo>
                  <a:lnTo>
                    <a:pt x="745058" y="170116"/>
                  </a:lnTo>
                  <a:lnTo>
                    <a:pt x="743750" y="168846"/>
                  </a:lnTo>
                  <a:lnTo>
                    <a:pt x="743191" y="168846"/>
                  </a:lnTo>
                  <a:lnTo>
                    <a:pt x="742594" y="170116"/>
                  </a:lnTo>
                  <a:lnTo>
                    <a:pt x="740460" y="168846"/>
                  </a:lnTo>
                  <a:lnTo>
                    <a:pt x="737882" y="168846"/>
                  </a:lnTo>
                  <a:lnTo>
                    <a:pt x="736866" y="170116"/>
                  </a:lnTo>
                  <a:lnTo>
                    <a:pt x="736028" y="170116"/>
                  </a:lnTo>
                  <a:lnTo>
                    <a:pt x="734428" y="171386"/>
                  </a:lnTo>
                  <a:lnTo>
                    <a:pt x="760450" y="171386"/>
                  </a:lnTo>
                  <a:close/>
                </a:path>
                <a:path w="897890" h="748665">
                  <a:moveTo>
                    <a:pt x="785622" y="198056"/>
                  </a:moveTo>
                  <a:lnTo>
                    <a:pt x="784352" y="195516"/>
                  </a:lnTo>
                  <a:lnTo>
                    <a:pt x="783056" y="194246"/>
                  </a:lnTo>
                  <a:lnTo>
                    <a:pt x="784402" y="192976"/>
                  </a:lnTo>
                  <a:lnTo>
                    <a:pt x="784809" y="191706"/>
                  </a:lnTo>
                  <a:lnTo>
                    <a:pt x="784644" y="190436"/>
                  </a:lnTo>
                  <a:lnTo>
                    <a:pt x="781558" y="190436"/>
                  </a:lnTo>
                  <a:lnTo>
                    <a:pt x="781088" y="189166"/>
                  </a:lnTo>
                  <a:lnTo>
                    <a:pt x="781354" y="187896"/>
                  </a:lnTo>
                  <a:lnTo>
                    <a:pt x="781621" y="187896"/>
                  </a:lnTo>
                  <a:lnTo>
                    <a:pt x="781888" y="186626"/>
                  </a:lnTo>
                  <a:lnTo>
                    <a:pt x="778941" y="186626"/>
                  </a:lnTo>
                  <a:lnTo>
                    <a:pt x="778319" y="185356"/>
                  </a:lnTo>
                  <a:lnTo>
                    <a:pt x="778027" y="182816"/>
                  </a:lnTo>
                  <a:lnTo>
                    <a:pt x="776681" y="182816"/>
                  </a:lnTo>
                  <a:lnTo>
                    <a:pt x="776097" y="181546"/>
                  </a:lnTo>
                  <a:lnTo>
                    <a:pt x="774979" y="180276"/>
                  </a:lnTo>
                  <a:lnTo>
                    <a:pt x="773379" y="179006"/>
                  </a:lnTo>
                  <a:lnTo>
                    <a:pt x="771144" y="177736"/>
                  </a:lnTo>
                  <a:lnTo>
                    <a:pt x="770509" y="177736"/>
                  </a:lnTo>
                  <a:lnTo>
                    <a:pt x="769975" y="176466"/>
                  </a:lnTo>
                  <a:lnTo>
                    <a:pt x="769493" y="175196"/>
                  </a:lnTo>
                  <a:lnTo>
                    <a:pt x="766864" y="173926"/>
                  </a:lnTo>
                  <a:lnTo>
                    <a:pt x="766483" y="175196"/>
                  </a:lnTo>
                  <a:lnTo>
                    <a:pt x="765530" y="175196"/>
                  </a:lnTo>
                  <a:lnTo>
                    <a:pt x="764794" y="174371"/>
                  </a:lnTo>
                  <a:lnTo>
                    <a:pt x="764794" y="199326"/>
                  </a:lnTo>
                  <a:lnTo>
                    <a:pt x="763828" y="200596"/>
                  </a:lnTo>
                  <a:lnTo>
                    <a:pt x="763816" y="201866"/>
                  </a:lnTo>
                  <a:lnTo>
                    <a:pt x="763587" y="203136"/>
                  </a:lnTo>
                  <a:lnTo>
                    <a:pt x="763549" y="204406"/>
                  </a:lnTo>
                  <a:lnTo>
                    <a:pt x="763892" y="205676"/>
                  </a:lnTo>
                  <a:lnTo>
                    <a:pt x="762889" y="205676"/>
                  </a:lnTo>
                  <a:lnTo>
                    <a:pt x="762596" y="208216"/>
                  </a:lnTo>
                  <a:lnTo>
                    <a:pt x="762088" y="208216"/>
                  </a:lnTo>
                  <a:lnTo>
                    <a:pt x="761149" y="210756"/>
                  </a:lnTo>
                  <a:lnTo>
                    <a:pt x="759968" y="212026"/>
                  </a:lnTo>
                  <a:lnTo>
                    <a:pt x="758990" y="214566"/>
                  </a:lnTo>
                  <a:lnTo>
                    <a:pt x="758405" y="214566"/>
                  </a:lnTo>
                  <a:lnTo>
                    <a:pt x="757821" y="215836"/>
                  </a:lnTo>
                  <a:lnTo>
                    <a:pt x="757694" y="215836"/>
                  </a:lnTo>
                  <a:lnTo>
                    <a:pt x="756970" y="217106"/>
                  </a:lnTo>
                  <a:lnTo>
                    <a:pt x="755700" y="217106"/>
                  </a:lnTo>
                  <a:lnTo>
                    <a:pt x="754341" y="218376"/>
                  </a:lnTo>
                  <a:lnTo>
                    <a:pt x="752843" y="219646"/>
                  </a:lnTo>
                  <a:lnTo>
                    <a:pt x="750722" y="220916"/>
                  </a:lnTo>
                  <a:lnTo>
                    <a:pt x="749566" y="220916"/>
                  </a:lnTo>
                  <a:lnTo>
                    <a:pt x="748804" y="222186"/>
                  </a:lnTo>
                  <a:lnTo>
                    <a:pt x="746887" y="223456"/>
                  </a:lnTo>
                  <a:lnTo>
                    <a:pt x="744791" y="223456"/>
                  </a:lnTo>
                  <a:lnTo>
                    <a:pt x="742886" y="224726"/>
                  </a:lnTo>
                  <a:lnTo>
                    <a:pt x="740384" y="227266"/>
                  </a:lnTo>
                  <a:lnTo>
                    <a:pt x="739775" y="225996"/>
                  </a:lnTo>
                  <a:lnTo>
                    <a:pt x="739076" y="225996"/>
                  </a:lnTo>
                  <a:lnTo>
                    <a:pt x="739495" y="223456"/>
                  </a:lnTo>
                  <a:lnTo>
                    <a:pt x="739724" y="222186"/>
                  </a:lnTo>
                  <a:lnTo>
                    <a:pt x="736142" y="222186"/>
                  </a:lnTo>
                  <a:lnTo>
                    <a:pt x="736193" y="219646"/>
                  </a:lnTo>
                  <a:lnTo>
                    <a:pt x="735622" y="219646"/>
                  </a:lnTo>
                  <a:lnTo>
                    <a:pt x="734021" y="218376"/>
                  </a:lnTo>
                  <a:lnTo>
                    <a:pt x="733107" y="217106"/>
                  </a:lnTo>
                  <a:lnTo>
                    <a:pt x="732878" y="215836"/>
                  </a:lnTo>
                  <a:lnTo>
                    <a:pt x="731189" y="215836"/>
                  </a:lnTo>
                  <a:lnTo>
                    <a:pt x="730758" y="214566"/>
                  </a:lnTo>
                  <a:lnTo>
                    <a:pt x="729132" y="214566"/>
                  </a:lnTo>
                  <a:lnTo>
                    <a:pt x="728395" y="213296"/>
                  </a:lnTo>
                  <a:lnTo>
                    <a:pt x="728218" y="210756"/>
                  </a:lnTo>
                  <a:lnTo>
                    <a:pt x="727125" y="208216"/>
                  </a:lnTo>
                  <a:lnTo>
                    <a:pt x="725385" y="208216"/>
                  </a:lnTo>
                  <a:lnTo>
                    <a:pt x="725766" y="206946"/>
                  </a:lnTo>
                  <a:lnTo>
                    <a:pt x="726274" y="206946"/>
                  </a:lnTo>
                  <a:lnTo>
                    <a:pt x="725182" y="205676"/>
                  </a:lnTo>
                  <a:lnTo>
                    <a:pt x="725208" y="204406"/>
                  </a:lnTo>
                  <a:lnTo>
                    <a:pt x="725538" y="203136"/>
                  </a:lnTo>
                  <a:lnTo>
                    <a:pt x="726186" y="201866"/>
                  </a:lnTo>
                  <a:lnTo>
                    <a:pt x="726960" y="200596"/>
                  </a:lnTo>
                  <a:lnTo>
                    <a:pt x="727379" y="199326"/>
                  </a:lnTo>
                  <a:lnTo>
                    <a:pt x="728992" y="198056"/>
                  </a:lnTo>
                  <a:lnTo>
                    <a:pt x="728992" y="195516"/>
                  </a:lnTo>
                  <a:lnTo>
                    <a:pt x="729449" y="194246"/>
                  </a:lnTo>
                  <a:lnTo>
                    <a:pt x="730351" y="194246"/>
                  </a:lnTo>
                  <a:lnTo>
                    <a:pt x="730758" y="192976"/>
                  </a:lnTo>
                  <a:lnTo>
                    <a:pt x="731735" y="190436"/>
                  </a:lnTo>
                  <a:lnTo>
                    <a:pt x="733285" y="189166"/>
                  </a:lnTo>
                  <a:lnTo>
                    <a:pt x="737298" y="186626"/>
                  </a:lnTo>
                  <a:lnTo>
                    <a:pt x="743724" y="181546"/>
                  </a:lnTo>
                  <a:lnTo>
                    <a:pt x="749769" y="181546"/>
                  </a:lnTo>
                  <a:lnTo>
                    <a:pt x="755510" y="184086"/>
                  </a:lnTo>
                  <a:lnTo>
                    <a:pt x="756983" y="185356"/>
                  </a:lnTo>
                  <a:lnTo>
                    <a:pt x="758647" y="186626"/>
                  </a:lnTo>
                  <a:lnTo>
                    <a:pt x="760133" y="187896"/>
                  </a:lnTo>
                  <a:lnTo>
                    <a:pt x="761199" y="189166"/>
                  </a:lnTo>
                  <a:lnTo>
                    <a:pt x="762063" y="189166"/>
                  </a:lnTo>
                  <a:lnTo>
                    <a:pt x="762419" y="190436"/>
                  </a:lnTo>
                  <a:lnTo>
                    <a:pt x="762914" y="190436"/>
                  </a:lnTo>
                  <a:lnTo>
                    <a:pt x="763638" y="191706"/>
                  </a:lnTo>
                  <a:lnTo>
                    <a:pt x="763917" y="195516"/>
                  </a:lnTo>
                  <a:lnTo>
                    <a:pt x="764146" y="198056"/>
                  </a:lnTo>
                  <a:lnTo>
                    <a:pt x="764425" y="199326"/>
                  </a:lnTo>
                  <a:lnTo>
                    <a:pt x="764794" y="199326"/>
                  </a:lnTo>
                  <a:lnTo>
                    <a:pt x="764794" y="174371"/>
                  </a:lnTo>
                  <a:lnTo>
                    <a:pt x="764413" y="173926"/>
                  </a:lnTo>
                  <a:lnTo>
                    <a:pt x="763663" y="173926"/>
                  </a:lnTo>
                  <a:lnTo>
                    <a:pt x="762177" y="172656"/>
                  </a:lnTo>
                  <a:lnTo>
                    <a:pt x="733285" y="172656"/>
                  </a:lnTo>
                  <a:lnTo>
                    <a:pt x="727113" y="172656"/>
                  </a:lnTo>
                  <a:lnTo>
                    <a:pt x="723277" y="172656"/>
                  </a:lnTo>
                  <a:lnTo>
                    <a:pt x="722477" y="173926"/>
                  </a:lnTo>
                  <a:lnTo>
                    <a:pt x="720382" y="173926"/>
                  </a:lnTo>
                  <a:lnTo>
                    <a:pt x="719988" y="175196"/>
                  </a:lnTo>
                  <a:lnTo>
                    <a:pt x="720153" y="176466"/>
                  </a:lnTo>
                  <a:lnTo>
                    <a:pt x="720699" y="176466"/>
                  </a:lnTo>
                  <a:lnTo>
                    <a:pt x="720940" y="177736"/>
                  </a:lnTo>
                  <a:lnTo>
                    <a:pt x="720471" y="179006"/>
                  </a:lnTo>
                  <a:lnTo>
                    <a:pt x="719404" y="179006"/>
                  </a:lnTo>
                  <a:lnTo>
                    <a:pt x="719175" y="177736"/>
                  </a:lnTo>
                  <a:lnTo>
                    <a:pt x="715772" y="177736"/>
                  </a:lnTo>
                  <a:lnTo>
                    <a:pt x="714095" y="180276"/>
                  </a:lnTo>
                  <a:lnTo>
                    <a:pt x="710615" y="180276"/>
                  </a:lnTo>
                  <a:lnTo>
                    <a:pt x="710476" y="181546"/>
                  </a:lnTo>
                  <a:lnTo>
                    <a:pt x="708698" y="181546"/>
                  </a:lnTo>
                  <a:lnTo>
                    <a:pt x="707148" y="182816"/>
                  </a:lnTo>
                  <a:lnTo>
                    <a:pt x="706945" y="184086"/>
                  </a:lnTo>
                  <a:lnTo>
                    <a:pt x="706856" y="213296"/>
                  </a:lnTo>
                  <a:lnTo>
                    <a:pt x="705916" y="213296"/>
                  </a:lnTo>
                  <a:lnTo>
                    <a:pt x="705319" y="212026"/>
                  </a:lnTo>
                  <a:lnTo>
                    <a:pt x="705764" y="212026"/>
                  </a:lnTo>
                  <a:lnTo>
                    <a:pt x="706856" y="213296"/>
                  </a:lnTo>
                  <a:lnTo>
                    <a:pt x="706856" y="184086"/>
                  </a:lnTo>
                  <a:lnTo>
                    <a:pt x="705637" y="184086"/>
                  </a:lnTo>
                  <a:lnTo>
                    <a:pt x="705294" y="182816"/>
                  </a:lnTo>
                  <a:lnTo>
                    <a:pt x="704151" y="182816"/>
                  </a:lnTo>
                  <a:lnTo>
                    <a:pt x="703427" y="180276"/>
                  </a:lnTo>
                  <a:lnTo>
                    <a:pt x="703275" y="180276"/>
                  </a:lnTo>
                  <a:lnTo>
                    <a:pt x="701040" y="177736"/>
                  </a:lnTo>
                  <a:lnTo>
                    <a:pt x="698665" y="173926"/>
                  </a:lnTo>
                  <a:lnTo>
                    <a:pt x="696658" y="170116"/>
                  </a:lnTo>
                  <a:lnTo>
                    <a:pt x="694436" y="168846"/>
                  </a:lnTo>
                  <a:lnTo>
                    <a:pt x="693712" y="167576"/>
                  </a:lnTo>
                  <a:lnTo>
                    <a:pt x="692746" y="165036"/>
                  </a:lnTo>
                  <a:lnTo>
                    <a:pt x="691527" y="163766"/>
                  </a:lnTo>
                  <a:lnTo>
                    <a:pt x="690422" y="162496"/>
                  </a:lnTo>
                  <a:lnTo>
                    <a:pt x="688733" y="162496"/>
                  </a:lnTo>
                  <a:lnTo>
                    <a:pt x="688187" y="161226"/>
                  </a:lnTo>
                  <a:lnTo>
                    <a:pt x="687463" y="159956"/>
                  </a:lnTo>
                  <a:lnTo>
                    <a:pt x="686917" y="158686"/>
                  </a:lnTo>
                  <a:lnTo>
                    <a:pt x="685609" y="158686"/>
                  </a:lnTo>
                  <a:lnTo>
                    <a:pt x="684860" y="157416"/>
                  </a:lnTo>
                  <a:lnTo>
                    <a:pt x="684479" y="157416"/>
                  </a:lnTo>
                  <a:lnTo>
                    <a:pt x="684123" y="156146"/>
                  </a:lnTo>
                  <a:lnTo>
                    <a:pt x="683768" y="156146"/>
                  </a:lnTo>
                  <a:lnTo>
                    <a:pt x="683209" y="154876"/>
                  </a:lnTo>
                  <a:lnTo>
                    <a:pt x="681380" y="152336"/>
                  </a:lnTo>
                  <a:lnTo>
                    <a:pt x="680466" y="152336"/>
                  </a:lnTo>
                  <a:lnTo>
                    <a:pt x="679526" y="151066"/>
                  </a:lnTo>
                  <a:lnTo>
                    <a:pt x="678980" y="149796"/>
                  </a:lnTo>
                  <a:lnTo>
                    <a:pt x="678065" y="148526"/>
                  </a:lnTo>
                  <a:lnTo>
                    <a:pt x="675678" y="145986"/>
                  </a:lnTo>
                  <a:lnTo>
                    <a:pt x="674395" y="144716"/>
                  </a:lnTo>
                  <a:lnTo>
                    <a:pt x="673836" y="143446"/>
                  </a:lnTo>
                  <a:lnTo>
                    <a:pt x="672884" y="144716"/>
                  </a:lnTo>
                  <a:lnTo>
                    <a:pt x="671741" y="144716"/>
                  </a:lnTo>
                  <a:lnTo>
                    <a:pt x="671004" y="143446"/>
                  </a:lnTo>
                  <a:lnTo>
                    <a:pt x="670102" y="143446"/>
                  </a:lnTo>
                  <a:lnTo>
                    <a:pt x="669861" y="144716"/>
                  </a:lnTo>
                  <a:lnTo>
                    <a:pt x="668362" y="143446"/>
                  </a:lnTo>
                  <a:lnTo>
                    <a:pt x="665518" y="143446"/>
                  </a:lnTo>
                  <a:lnTo>
                    <a:pt x="664337" y="145986"/>
                  </a:lnTo>
                  <a:lnTo>
                    <a:pt x="663422" y="144716"/>
                  </a:lnTo>
                  <a:lnTo>
                    <a:pt x="661898" y="144716"/>
                  </a:lnTo>
                  <a:lnTo>
                    <a:pt x="660984" y="145986"/>
                  </a:lnTo>
                  <a:lnTo>
                    <a:pt x="660323" y="148526"/>
                  </a:lnTo>
                  <a:lnTo>
                    <a:pt x="659714" y="147256"/>
                  </a:lnTo>
                  <a:lnTo>
                    <a:pt x="659015" y="147256"/>
                  </a:lnTo>
                  <a:lnTo>
                    <a:pt x="659739" y="148526"/>
                  </a:lnTo>
                  <a:lnTo>
                    <a:pt x="660273" y="149796"/>
                  </a:lnTo>
                  <a:lnTo>
                    <a:pt x="660438" y="151066"/>
                  </a:lnTo>
                  <a:lnTo>
                    <a:pt x="659625" y="153606"/>
                  </a:lnTo>
                  <a:lnTo>
                    <a:pt x="659612" y="154876"/>
                  </a:lnTo>
                  <a:lnTo>
                    <a:pt x="659980" y="154876"/>
                  </a:lnTo>
                  <a:lnTo>
                    <a:pt x="660590" y="156146"/>
                  </a:lnTo>
                  <a:lnTo>
                    <a:pt x="664260" y="157416"/>
                  </a:lnTo>
                  <a:lnTo>
                    <a:pt x="664438" y="158686"/>
                  </a:lnTo>
                  <a:lnTo>
                    <a:pt x="663511" y="158686"/>
                  </a:lnTo>
                  <a:lnTo>
                    <a:pt x="662711" y="159956"/>
                  </a:lnTo>
                  <a:lnTo>
                    <a:pt x="662952" y="159956"/>
                  </a:lnTo>
                  <a:lnTo>
                    <a:pt x="663181" y="161226"/>
                  </a:lnTo>
                  <a:lnTo>
                    <a:pt x="667397" y="161226"/>
                  </a:lnTo>
                  <a:lnTo>
                    <a:pt x="666623" y="162496"/>
                  </a:lnTo>
                  <a:lnTo>
                    <a:pt x="667181" y="162496"/>
                  </a:lnTo>
                  <a:lnTo>
                    <a:pt x="667169" y="163766"/>
                  </a:lnTo>
                  <a:lnTo>
                    <a:pt x="666978" y="165036"/>
                  </a:lnTo>
                  <a:lnTo>
                    <a:pt x="666724" y="165036"/>
                  </a:lnTo>
                  <a:lnTo>
                    <a:pt x="666724" y="166306"/>
                  </a:lnTo>
                  <a:lnTo>
                    <a:pt x="667219" y="166306"/>
                  </a:lnTo>
                  <a:lnTo>
                    <a:pt x="669277" y="170116"/>
                  </a:lnTo>
                  <a:lnTo>
                    <a:pt x="669886" y="171386"/>
                  </a:lnTo>
                  <a:lnTo>
                    <a:pt x="672084" y="171386"/>
                  </a:lnTo>
                  <a:lnTo>
                    <a:pt x="672312" y="172656"/>
                  </a:lnTo>
                  <a:lnTo>
                    <a:pt x="673188" y="172656"/>
                  </a:lnTo>
                  <a:lnTo>
                    <a:pt x="673138" y="175196"/>
                  </a:lnTo>
                  <a:lnTo>
                    <a:pt x="676871" y="180276"/>
                  </a:lnTo>
                  <a:lnTo>
                    <a:pt x="678040" y="181546"/>
                  </a:lnTo>
                  <a:lnTo>
                    <a:pt x="679411" y="181546"/>
                  </a:lnTo>
                  <a:lnTo>
                    <a:pt x="679335" y="182816"/>
                  </a:lnTo>
                  <a:lnTo>
                    <a:pt x="679208" y="182816"/>
                  </a:lnTo>
                  <a:lnTo>
                    <a:pt x="680313" y="184086"/>
                  </a:lnTo>
                  <a:lnTo>
                    <a:pt x="680986" y="184086"/>
                  </a:lnTo>
                  <a:lnTo>
                    <a:pt x="681228" y="185356"/>
                  </a:lnTo>
                  <a:lnTo>
                    <a:pt x="681355" y="187896"/>
                  </a:lnTo>
                  <a:lnTo>
                    <a:pt x="682358" y="187896"/>
                  </a:lnTo>
                  <a:lnTo>
                    <a:pt x="683044" y="189166"/>
                  </a:lnTo>
                  <a:lnTo>
                    <a:pt x="683412" y="189166"/>
                  </a:lnTo>
                  <a:lnTo>
                    <a:pt x="684872" y="191706"/>
                  </a:lnTo>
                  <a:lnTo>
                    <a:pt x="686574" y="191706"/>
                  </a:lnTo>
                  <a:lnTo>
                    <a:pt x="688225" y="192976"/>
                  </a:lnTo>
                  <a:lnTo>
                    <a:pt x="688403" y="194246"/>
                  </a:lnTo>
                  <a:lnTo>
                    <a:pt x="688365" y="195516"/>
                  </a:lnTo>
                  <a:lnTo>
                    <a:pt x="688708" y="198056"/>
                  </a:lnTo>
                  <a:lnTo>
                    <a:pt x="690143" y="198056"/>
                  </a:lnTo>
                  <a:lnTo>
                    <a:pt x="690257" y="199326"/>
                  </a:lnTo>
                  <a:lnTo>
                    <a:pt x="690562" y="199326"/>
                  </a:lnTo>
                  <a:lnTo>
                    <a:pt x="693343" y="200596"/>
                  </a:lnTo>
                  <a:lnTo>
                    <a:pt x="693851" y="200596"/>
                  </a:lnTo>
                  <a:lnTo>
                    <a:pt x="694143" y="201866"/>
                  </a:lnTo>
                  <a:lnTo>
                    <a:pt x="695375" y="203136"/>
                  </a:lnTo>
                  <a:lnTo>
                    <a:pt x="695693" y="205676"/>
                  </a:lnTo>
                  <a:lnTo>
                    <a:pt x="696442" y="205676"/>
                  </a:lnTo>
                  <a:lnTo>
                    <a:pt x="697191" y="206946"/>
                  </a:lnTo>
                  <a:lnTo>
                    <a:pt x="697890" y="209486"/>
                  </a:lnTo>
                  <a:lnTo>
                    <a:pt x="698652" y="208216"/>
                  </a:lnTo>
                  <a:lnTo>
                    <a:pt x="699223" y="208216"/>
                  </a:lnTo>
                  <a:lnTo>
                    <a:pt x="700328" y="209486"/>
                  </a:lnTo>
                  <a:lnTo>
                    <a:pt x="701230" y="212026"/>
                  </a:lnTo>
                  <a:lnTo>
                    <a:pt x="703160" y="212026"/>
                  </a:lnTo>
                  <a:lnTo>
                    <a:pt x="703453" y="213296"/>
                  </a:lnTo>
                  <a:lnTo>
                    <a:pt x="702856" y="214566"/>
                  </a:lnTo>
                  <a:lnTo>
                    <a:pt x="705421" y="214566"/>
                  </a:lnTo>
                  <a:lnTo>
                    <a:pt x="705878" y="215836"/>
                  </a:lnTo>
                  <a:lnTo>
                    <a:pt x="706259" y="215836"/>
                  </a:lnTo>
                  <a:lnTo>
                    <a:pt x="706348" y="217106"/>
                  </a:lnTo>
                  <a:lnTo>
                    <a:pt x="706589" y="218376"/>
                  </a:lnTo>
                  <a:lnTo>
                    <a:pt x="707567" y="218376"/>
                  </a:lnTo>
                  <a:lnTo>
                    <a:pt x="708050" y="219646"/>
                  </a:lnTo>
                  <a:lnTo>
                    <a:pt x="710120" y="219646"/>
                  </a:lnTo>
                  <a:lnTo>
                    <a:pt x="711200" y="222186"/>
                  </a:lnTo>
                  <a:lnTo>
                    <a:pt x="711301" y="223456"/>
                  </a:lnTo>
                  <a:lnTo>
                    <a:pt x="712038" y="224726"/>
                  </a:lnTo>
                  <a:lnTo>
                    <a:pt x="713409" y="224726"/>
                  </a:lnTo>
                  <a:lnTo>
                    <a:pt x="715086" y="225996"/>
                  </a:lnTo>
                  <a:lnTo>
                    <a:pt x="716762" y="225996"/>
                  </a:lnTo>
                  <a:lnTo>
                    <a:pt x="717156" y="227266"/>
                  </a:lnTo>
                  <a:lnTo>
                    <a:pt x="716953" y="228536"/>
                  </a:lnTo>
                  <a:lnTo>
                    <a:pt x="717842" y="228536"/>
                  </a:lnTo>
                  <a:lnTo>
                    <a:pt x="717448" y="229806"/>
                  </a:lnTo>
                  <a:lnTo>
                    <a:pt x="718578" y="229806"/>
                  </a:lnTo>
                  <a:lnTo>
                    <a:pt x="722782" y="236156"/>
                  </a:lnTo>
                  <a:lnTo>
                    <a:pt x="724484" y="237426"/>
                  </a:lnTo>
                  <a:lnTo>
                    <a:pt x="726122" y="238696"/>
                  </a:lnTo>
                  <a:lnTo>
                    <a:pt x="727773" y="241236"/>
                  </a:lnTo>
                  <a:lnTo>
                    <a:pt x="730389" y="242506"/>
                  </a:lnTo>
                  <a:lnTo>
                    <a:pt x="731939" y="245046"/>
                  </a:lnTo>
                  <a:lnTo>
                    <a:pt x="732383" y="246316"/>
                  </a:lnTo>
                  <a:lnTo>
                    <a:pt x="733323" y="247586"/>
                  </a:lnTo>
                  <a:lnTo>
                    <a:pt x="736511" y="247586"/>
                  </a:lnTo>
                  <a:lnTo>
                    <a:pt x="740511" y="246316"/>
                  </a:lnTo>
                  <a:lnTo>
                    <a:pt x="741768" y="246316"/>
                  </a:lnTo>
                  <a:lnTo>
                    <a:pt x="743496" y="245046"/>
                  </a:lnTo>
                  <a:lnTo>
                    <a:pt x="745680" y="243776"/>
                  </a:lnTo>
                  <a:lnTo>
                    <a:pt x="748372" y="241236"/>
                  </a:lnTo>
                  <a:lnTo>
                    <a:pt x="751027" y="239966"/>
                  </a:lnTo>
                  <a:lnTo>
                    <a:pt x="753681" y="241236"/>
                  </a:lnTo>
                  <a:lnTo>
                    <a:pt x="754075" y="239966"/>
                  </a:lnTo>
                  <a:lnTo>
                    <a:pt x="754659" y="238696"/>
                  </a:lnTo>
                  <a:lnTo>
                    <a:pt x="755230" y="238696"/>
                  </a:lnTo>
                  <a:lnTo>
                    <a:pt x="759739" y="239966"/>
                  </a:lnTo>
                  <a:lnTo>
                    <a:pt x="760323" y="239966"/>
                  </a:lnTo>
                  <a:lnTo>
                    <a:pt x="760882" y="238696"/>
                  </a:lnTo>
                  <a:lnTo>
                    <a:pt x="760780" y="236156"/>
                  </a:lnTo>
                  <a:lnTo>
                    <a:pt x="761644" y="236156"/>
                  </a:lnTo>
                  <a:lnTo>
                    <a:pt x="762012" y="237426"/>
                  </a:lnTo>
                  <a:lnTo>
                    <a:pt x="762266" y="237426"/>
                  </a:lnTo>
                  <a:lnTo>
                    <a:pt x="763625" y="236156"/>
                  </a:lnTo>
                  <a:lnTo>
                    <a:pt x="763447" y="234886"/>
                  </a:lnTo>
                  <a:lnTo>
                    <a:pt x="763473" y="233616"/>
                  </a:lnTo>
                  <a:lnTo>
                    <a:pt x="766267" y="234886"/>
                  </a:lnTo>
                  <a:lnTo>
                    <a:pt x="770255" y="234886"/>
                  </a:lnTo>
                  <a:lnTo>
                    <a:pt x="770267" y="233616"/>
                  </a:lnTo>
                  <a:lnTo>
                    <a:pt x="770293" y="232346"/>
                  </a:lnTo>
                  <a:lnTo>
                    <a:pt x="771639" y="232346"/>
                  </a:lnTo>
                  <a:lnTo>
                    <a:pt x="771652" y="231076"/>
                  </a:lnTo>
                  <a:lnTo>
                    <a:pt x="773531" y="231076"/>
                  </a:lnTo>
                  <a:lnTo>
                    <a:pt x="775106" y="228536"/>
                  </a:lnTo>
                  <a:lnTo>
                    <a:pt x="775576" y="228536"/>
                  </a:lnTo>
                  <a:lnTo>
                    <a:pt x="775309" y="227266"/>
                  </a:lnTo>
                  <a:lnTo>
                    <a:pt x="777671" y="223456"/>
                  </a:lnTo>
                  <a:lnTo>
                    <a:pt x="778802" y="223456"/>
                  </a:lnTo>
                  <a:lnTo>
                    <a:pt x="778814" y="222186"/>
                  </a:lnTo>
                  <a:lnTo>
                    <a:pt x="780719" y="222186"/>
                  </a:lnTo>
                  <a:lnTo>
                    <a:pt x="780389" y="220916"/>
                  </a:lnTo>
                  <a:lnTo>
                    <a:pt x="780237" y="218376"/>
                  </a:lnTo>
                  <a:lnTo>
                    <a:pt x="781799" y="215836"/>
                  </a:lnTo>
                  <a:lnTo>
                    <a:pt x="782751" y="215836"/>
                  </a:lnTo>
                  <a:lnTo>
                    <a:pt x="782904" y="214566"/>
                  </a:lnTo>
                  <a:lnTo>
                    <a:pt x="783158" y="214566"/>
                  </a:lnTo>
                  <a:lnTo>
                    <a:pt x="784567" y="210756"/>
                  </a:lnTo>
                  <a:lnTo>
                    <a:pt x="784098" y="209486"/>
                  </a:lnTo>
                  <a:lnTo>
                    <a:pt x="783869" y="208216"/>
                  </a:lnTo>
                  <a:lnTo>
                    <a:pt x="783894" y="206946"/>
                  </a:lnTo>
                  <a:lnTo>
                    <a:pt x="784669" y="205676"/>
                  </a:lnTo>
                  <a:lnTo>
                    <a:pt x="785444" y="205676"/>
                  </a:lnTo>
                  <a:lnTo>
                    <a:pt x="784834" y="204406"/>
                  </a:lnTo>
                  <a:lnTo>
                    <a:pt x="784542" y="203136"/>
                  </a:lnTo>
                  <a:lnTo>
                    <a:pt x="785520" y="201866"/>
                  </a:lnTo>
                  <a:lnTo>
                    <a:pt x="784796" y="200596"/>
                  </a:lnTo>
                  <a:lnTo>
                    <a:pt x="784263" y="199326"/>
                  </a:lnTo>
                  <a:lnTo>
                    <a:pt x="784834" y="198056"/>
                  </a:lnTo>
                  <a:lnTo>
                    <a:pt x="785622" y="198056"/>
                  </a:lnTo>
                  <a:close/>
                </a:path>
                <a:path w="897890" h="748665">
                  <a:moveTo>
                    <a:pt x="809548" y="15240"/>
                  </a:moveTo>
                  <a:lnTo>
                    <a:pt x="809345" y="13970"/>
                  </a:lnTo>
                  <a:lnTo>
                    <a:pt x="809320" y="12700"/>
                  </a:lnTo>
                  <a:lnTo>
                    <a:pt x="808355" y="12700"/>
                  </a:lnTo>
                  <a:lnTo>
                    <a:pt x="808837" y="11430"/>
                  </a:lnTo>
                  <a:lnTo>
                    <a:pt x="808824" y="10160"/>
                  </a:lnTo>
                  <a:lnTo>
                    <a:pt x="808291" y="8890"/>
                  </a:lnTo>
                  <a:lnTo>
                    <a:pt x="807466" y="6350"/>
                  </a:lnTo>
                  <a:lnTo>
                    <a:pt x="806335" y="6350"/>
                  </a:lnTo>
                  <a:lnTo>
                    <a:pt x="807275" y="5080"/>
                  </a:lnTo>
                  <a:lnTo>
                    <a:pt x="807250" y="3810"/>
                  </a:lnTo>
                  <a:lnTo>
                    <a:pt x="807618" y="3810"/>
                  </a:lnTo>
                  <a:lnTo>
                    <a:pt x="806843" y="2540"/>
                  </a:lnTo>
                  <a:lnTo>
                    <a:pt x="806272" y="2540"/>
                  </a:lnTo>
                  <a:lnTo>
                    <a:pt x="804354" y="1270"/>
                  </a:lnTo>
                  <a:lnTo>
                    <a:pt x="802563" y="0"/>
                  </a:lnTo>
                  <a:lnTo>
                    <a:pt x="801243" y="0"/>
                  </a:lnTo>
                  <a:lnTo>
                    <a:pt x="800366" y="1270"/>
                  </a:lnTo>
                  <a:lnTo>
                    <a:pt x="798601" y="0"/>
                  </a:lnTo>
                  <a:lnTo>
                    <a:pt x="797661" y="0"/>
                  </a:lnTo>
                  <a:lnTo>
                    <a:pt x="796798" y="1270"/>
                  </a:lnTo>
                  <a:lnTo>
                    <a:pt x="796607" y="1270"/>
                  </a:lnTo>
                  <a:lnTo>
                    <a:pt x="797013" y="2540"/>
                  </a:lnTo>
                  <a:lnTo>
                    <a:pt x="796277" y="3810"/>
                  </a:lnTo>
                  <a:lnTo>
                    <a:pt x="796315" y="5080"/>
                  </a:lnTo>
                  <a:lnTo>
                    <a:pt x="795629" y="8890"/>
                  </a:lnTo>
                  <a:lnTo>
                    <a:pt x="795528" y="10160"/>
                  </a:lnTo>
                  <a:lnTo>
                    <a:pt x="795667" y="10160"/>
                  </a:lnTo>
                  <a:lnTo>
                    <a:pt x="795693" y="11430"/>
                  </a:lnTo>
                  <a:lnTo>
                    <a:pt x="795070" y="12700"/>
                  </a:lnTo>
                  <a:lnTo>
                    <a:pt x="794766" y="12700"/>
                  </a:lnTo>
                  <a:lnTo>
                    <a:pt x="794753" y="16510"/>
                  </a:lnTo>
                  <a:lnTo>
                    <a:pt x="794677" y="17780"/>
                  </a:lnTo>
                  <a:lnTo>
                    <a:pt x="793915" y="17780"/>
                  </a:lnTo>
                  <a:lnTo>
                    <a:pt x="793000" y="19050"/>
                  </a:lnTo>
                  <a:lnTo>
                    <a:pt x="792467" y="20320"/>
                  </a:lnTo>
                  <a:lnTo>
                    <a:pt x="791984" y="21590"/>
                  </a:lnTo>
                  <a:lnTo>
                    <a:pt x="790841" y="21590"/>
                  </a:lnTo>
                  <a:lnTo>
                    <a:pt x="790575" y="20320"/>
                  </a:lnTo>
                  <a:lnTo>
                    <a:pt x="789635" y="20320"/>
                  </a:lnTo>
                  <a:lnTo>
                    <a:pt x="788708" y="21590"/>
                  </a:lnTo>
                  <a:lnTo>
                    <a:pt x="786815" y="21590"/>
                  </a:lnTo>
                  <a:lnTo>
                    <a:pt x="786345" y="22860"/>
                  </a:lnTo>
                  <a:lnTo>
                    <a:pt x="785914" y="22860"/>
                  </a:lnTo>
                  <a:lnTo>
                    <a:pt x="784415" y="24130"/>
                  </a:lnTo>
                  <a:lnTo>
                    <a:pt x="779703" y="24130"/>
                  </a:lnTo>
                  <a:lnTo>
                    <a:pt x="778332" y="25400"/>
                  </a:lnTo>
                  <a:lnTo>
                    <a:pt x="777455" y="25400"/>
                  </a:lnTo>
                  <a:lnTo>
                    <a:pt x="777049" y="24130"/>
                  </a:lnTo>
                  <a:lnTo>
                    <a:pt x="776935" y="25400"/>
                  </a:lnTo>
                  <a:lnTo>
                    <a:pt x="776363" y="24130"/>
                  </a:lnTo>
                  <a:lnTo>
                    <a:pt x="775347" y="24130"/>
                  </a:lnTo>
                  <a:lnTo>
                    <a:pt x="774242" y="25400"/>
                  </a:lnTo>
                  <a:lnTo>
                    <a:pt x="774141" y="26670"/>
                  </a:lnTo>
                  <a:lnTo>
                    <a:pt x="772934" y="26670"/>
                  </a:lnTo>
                  <a:lnTo>
                    <a:pt x="772033" y="29210"/>
                  </a:lnTo>
                  <a:lnTo>
                    <a:pt x="770623" y="27940"/>
                  </a:lnTo>
                  <a:lnTo>
                    <a:pt x="769251" y="27940"/>
                  </a:lnTo>
                  <a:lnTo>
                    <a:pt x="767905" y="29210"/>
                  </a:lnTo>
                  <a:lnTo>
                    <a:pt x="768083" y="29210"/>
                  </a:lnTo>
                  <a:lnTo>
                    <a:pt x="768299" y="30480"/>
                  </a:lnTo>
                  <a:lnTo>
                    <a:pt x="769061" y="30480"/>
                  </a:lnTo>
                  <a:lnTo>
                    <a:pt x="768883" y="31750"/>
                  </a:lnTo>
                  <a:lnTo>
                    <a:pt x="769658" y="31750"/>
                  </a:lnTo>
                  <a:lnTo>
                    <a:pt x="769289" y="33020"/>
                  </a:lnTo>
                  <a:lnTo>
                    <a:pt x="773518" y="33020"/>
                  </a:lnTo>
                  <a:lnTo>
                    <a:pt x="773836" y="34290"/>
                  </a:lnTo>
                  <a:lnTo>
                    <a:pt x="773861" y="35560"/>
                  </a:lnTo>
                  <a:lnTo>
                    <a:pt x="773506" y="35560"/>
                  </a:lnTo>
                  <a:lnTo>
                    <a:pt x="773696" y="36830"/>
                  </a:lnTo>
                  <a:lnTo>
                    <a:pt x="774471" y="36830"/>
                  </a:lnTo>
                  <a:lnTo>
                    <a:pt x="774496" y="38100"/>
                  </a:lnTo>
                  <a:lnTo>
                    <a:pt x="775055" y="38100"/>
                  </a:lnTo>
                  <a:lnTo>
                    <a:pt x="776973" y="39370"/>
                  </a:lnTo>
                  <a:lnTo>
                    <a:pt x="777519" y="38100"/>
                  </a:lnTo>
                  <a:lnTo>
                    <a:pt x="781494" y="38100"/>
                  </a:lnTo>
                  <a:lnTo>
                    <a:pt x="781507" y="39370"/>
                  </a:lnTo>
                  <a:lnTo>
                    <a:pt x="782281" y="39370"/>
                  </a:lnTo>
                  <a:lnTo>
                    <a:pt x="782294" y="40640"/>
                  </a:lnTo>
                  <a:lnTo>
                    <a:pt x="783234" y="40640"/>
                  </a:lnTo>
                  <a:lnTo>
                    <a:pt x="783983" y="39370"/>
                  </a:lnTo>
                  <a:lnTo>
                    <a:pt x="792962" y="39370"/>
                  </a:lnTo>
                  <a:lnTo>
                    <a:pt x="794334" y="38100"/>
                  </a:lnTo>
                  <a:lnTo>
                    <a:pt x="798664" y="38100"/>
                  </a:lnTo>
                  <a:lnTo>
                    <a:pt x="799528" y="36830"/>
                  </a:lnTo>
                  <a:lnTo>
                    <a:pt x="800061" y="35560"/>
                  </a:lnTo>
                  <a:lnTo>
                    <a:pt x="800265" y="33020"/>
                  </a:lnTo>
                  <a:lnTo>
                    <a:pt x="801941" y="31750"/>
                  </a:lnTo>
                  <a:lnTo>
                    <a:pt x="804418" y="31750"/>
                  </a:lnTo>
                  <a:lnTo>
                    <a:pt x="806018" y="30480"/>
                  </a:lnTo>
                  <a:lnTo>
                    <a:pt x="806589" y="27940"/>
                  </a:lnTo>
                  <a:lnTo>
                    <a:pt x="806170" y="25400"/>
                  </a:lnTo>
                  <a:lnTo>
                    <a:pt x="806805" y="25400"/>
                  </a:lnTo>
                  <a:lnTo>
                    <a:pt x="807085" y="24130"/>
                  </a:lnTo>
                  <a:lnTo>
                    <a:pt x="807072" y="22860"/>
                  </a:lnTo>
                  <a:lnTo>
                    <a:pt x="807389" y="20320"/>
                  </a:lnTo>
                  <a:lnTo>
                    <a:pt x="807593" y="17780"/>
                  </a:lnTo>
                  <a:lnTo>
                    <a:pt x="808253" y="16510"/>
                  </a:lnTo>
                  <a:lnTo>
                    <a:pt x="809383" y="16510"/>
                  </a:lnTo>
                  <a:lnTo>
                    <a:pt x="809548" y="15240"/>
                  </a:lnTo>
                  <a:close/>
                </a:path>
                <a:path w="897890" h="748665">
                  <a:moveTo>
                    <a:pt x="827278" y="182816"/>
                  </a:moveTo>
                  <a:lnTo>
                    <a:pt x="826439" y="180276"/>
                  </a:lnTo>
                  <a:lnTo>
                    <a:pt x="824738" y="180276"/>
                  </a:lnTo>
                  <a:lnTo>
                    <a:pt x="824280" y="179006"/>
                  </a:lnTo>
                  <a:lnTo>
                    <a:pt x="823544" y="177736"/>
                  </a:lnTo>
                  <a:lnTo>
                    <a:pt x="822528" y="177736"/>
                  </a:lnTo>
                  <a:lnTo>
                    <a:pt x="822540" y="176466"/>
                  </a:lnTo>
                  <a:lnTo>
                    <a:pt x="821296" y="176466"/>
                  </a:lnTo>
                  <a:lnTo>
                    <a:pt x="820305" y="175196"/>
                  </a:lnTo>
                  <a:lnTo>
                    <a:pt x="819962" y="173926"/>
                  </a:lnTo>
                  <a:lnTo>
                    <a:pt x="817905" y="173926"/>
                  </a:lnTo>
                  <a:lnTo>
                    <a:pt x="817041" y="172656"/>
                  </a:lnTo>
                  <a:lnTo>
                    <a:pt x="816559" y="171386"/>
                  </a:lnTo>
                  <a:lnTo>
                    <a:pt x="815860" y="171386"/>
                  </a:lnTo>
                  <a:lnTo>
                    <a:pt x="815301" y="172656"/>
                  </a:lnTo>
                  <a:lnTo>
                    <a:pt x="814920" y="171386"/>
                  </a:lnTo>
                  <a:lnTo>
                    <a:pt x="813612" y="171386"/>
                  </a:lnTo>
                  <a:lnTo>
                    <a:pt x="812495" y="170116"/>
                  </a:lnTo>
                  <a:lnTo>
                    <a:pt x="811936" y="170116"/>
                  </a:lnTo>
                  <a:lnTo>
                    <a:pt x="813460" y="168846"/>
                  </a:lnTo>
                  <a:lnTo>
                    <a:pt x="813879" y="167576"/>
                  </a:lnTo>
                  <a:lnTo>
                    <a:pt x="813892" y="166306"/>
                  </a:lnTo>
                  <a:lnTo>
                    <a:pt x="812266" y="166306"/>
                  </a:lnTo>
                  <a:lnTo>
                    <a:pt x="812025" y="165036"/>
                  </a:lnTo>
                  <a:lnTo>
                    <a:pt x="811491" y="163766"/>
                  </a:lnTo>
                  <a:lnTo>
                    <a:pt x="811707" y="162496"/>
                  </a:lnTo>
                  <a:lnTo>
                    <a:pt x="810679" y="163766"/>
                  </a:lnTo>
                  <a:lnTo>
                    <a:pt x="809421" y="163766"/>
                  </a:lnTo>
                  <a:lnTo>
                    <a:pt x="810323" y="162496"/>
                  </a:lnTo>
                  <a:lnTo>
                    <a:pt x="809472" y="161226"/>
                  </a:lnTo>
                  <a:lnTo>
                    <a:pt x="807580" y="161226"/>
                  </a:lnTo>
                  <a:lnTo>
                    <a:pt x="807364" y="159956"/>
                  </a:lnTo>
                  <a:lnTo>
                    <a:pt x="806323" y="158686"/>
                  </a:lnTo>
                  <a:lnTo>
                    <a:pt x="804456" y="157416"/>
                  </a:lnTo>
                  <a:lnTo>
                    <a:pt x="805243" y="156146"/>
                  </a:lnTo>
                  <a:lnTo>
                    <a:pt x="804316" y="156146"/>
                  </a:lnTo>
                  <a:lnTo>
                    <a:pt x="804329" y="154876"/>
                  </a:lnTo>
                  <a:lnTo>
                    <a:pt x="803973" y="154876"/>
                  </a:lnTo>
                  <a:lnTo>
                    <a:pt x="803656" y="153606"/>
                  </a:lnTo>
                  <a:lnTo>
                    <a:pt x="802728" y="153606"/>
                  </a:lnTo>
                  <a:lnTo>
                    <a:pt x="803071" y="152336"/>
                  </a:lnTo>
                  <a:lnTo>
                    <a:pt x="802728" y="151066"/>
                  </a:lnTo>
                  <a:lnTo>
                    <a:pt x="802487" y="149796"/>
                  </a:lnTo>
                  <a:lnTo>
                    <a:pt x="801941" y="149796"/>
                  </a:lnTo>
                  <a:lnTo>
                    <a:pt x="801052" y="148526"/>
                  </a:lnTo>
                  <a:lnTo>
                    <a:pt x="799566" y="148526"/>
                  </a:lnTo>
                  <a:lnTo>
                    <a:pt x="797890" y="147256"/>
                  </a:lnTo>
                  <a:lnTo>
                    <a:pt x="797471" y="145986"/>
                  </a:lnTo>
                  <a:lnTo>
                    <a:pt x="796607" y="145986"/>
                  </a:lnTo>
                  <a:lnTo>
                    <a:pt x="795858" y="144716"/>
                  </a:lnTo>
                  <a:lnTo>
                    <a:pt x="794918" y="144716"/>
                  </a:lnTo>
                  <a:lnTo>
                    <a:pt x="794372" y="143446"/>
                  </a:lnTo>
                  <a:lnTo>
                    <a:pt x="794016" y="143446"/>
                  </a:lnTo>
                  <a:lnTo>
                    <a:pt x="794600" y="142176"/>
                  </a:lnTo>
                  <a:lnTo>
                    <a:pt x="794981" y="142176"/>
                  </a:lnTo>
                  <a:lnTo>
                    <a:pt x="794994" y="140906"/>
                  </a:lnTo>
                  <a:lnTo>
                    <a:pt x="794245" y="140906"/>
                  </a:lnTo>
                  <a:lnTo>
                    <a:pt x="793292" y="142176"/>
                  </a:lnTo>
                  <a:lnTo>
                    <a:pt x="794067" y="140906"/>
                  </a:lnTo>
                  <a:lnTo>
                    <a:pt x="793699" y="139636"/>
                  </a:lnTo>
                  <a:lnTo>
                    <a:pt x="791451" y="139636"/>
                  </a:lnTo>
                  <a:lnTo>
                    <a:pt x="791972" y="138366"/>
                  </a:lnTo>
                  <a:lnTo>
                    <a:pt x="792226" y="138366"/>
                  </a:lnTo>
                  <a:lnTo>
                    <a:pt x="792251" y="137096"/>
                  </a:lnTo>
                  <a:lnTo>
                    <a:pt x="791692" y="137096"/>
                  </a:lnTo>
                  <a:lnTo>
                    <a:pt x="790384" y="135826"/>
                  </a:lnTo>
                  <a:lnTo>
                    <a:pt x="789965" y="134556"/>
                  </a:lnTo>
                  <a:lnTo>
                    <a:pt x="789482" y="134556"/>
                  </a:lnTo>
                  <a:lnTo>
                    <a:pt x="789241" y="133286"/>
                  </a:lnTo>
                  <a:lnTo>
                    <a:pt x="787069" y="133286"/>
                  </a:lnTo>
                  <a:lnTo>
                    <a:pt x="786638" y="132016"/>
                  </a:lnTo>
                  <a:lnTo>
                    <a:pt x="786930" y="130746"/>
                  </a:lnTo>
                  <a:lnTo>
                    <a:pt x="786561" y="129476"/>
                  </a:lnTo>
                  <a:lnTo>
                    <a:pt x="785647" y="129476"/>
                  </a:lnTo>
                  <a:lnTo>
                    <a:pt x="785075" y="128206"/>
                  </a:lnTo>
                  <a:lnTo>
                    <a:pt x="783399" y="128206"/>
                  </a:lnTo>
                  <a:lnTo>
                    <a:pt x="782840" y="126936"/>
                  </a:lnTo>
                  <a:lnTo>
                    <a:pt x="783069" y="125666"/>
                  </a:lnTo>
                  <a:lnTo>
                    <a:pt x="782574" y="125666"/>
                  </a:lnTo>
                  <a:lnTo>
                    <a:pt x="781380" y="124396"/>
                  </a:lnTo>
                  <a:lnTo>
                    <a:pt x="779868" y="125666"/>
                  </a:lnTo>
                  <a:lnTo>
                    <a:pt x="780249" y="124396"/>
                  </a:lnTo>
                  <a:lnTo>
                    <a:pt x="779526" y="123126"/>
                  </a:lnTo>
                  <a:lnTo>
                    <a:pt x="780173" y="121856"/>
                  </a:lnTo>
                  <a:lnTo>
                    <a:pt x="779411" y="119316"/>
                  </a:lnTo>
                  <a:lnTo>
                    <a:pt x="777519" y="119316"/>
                  </a:lnTo>
                  <a:lnTo>
                    <a:pt x="776630" y="120586"/>
                  </a:lnTo>
                  <a:lnTo>
                    <a:pt x="775220" y="120586"/>
                  </a:lnTo>
                  <a:lnTo>
                    <a:pt x="776058" y="118046"/>
                  </a:lnTo>
                  <a:lnTo>
                    <a:pt x="775525" y="116776"/>
                  </a:lnTo>
                  <a:lnTo>
                    <a:pt x="775741" y="115506"/>
                  </a:lnTo>
                  <a:lnTo>
                    <a:pt x="775754" y="114236"/>
                  </a:lnTo>
                  <a:lnTo>
                    <a:pt x="775462" y="114236"/>
                  </a:lnTo>
                  <a:lnTo>
                    <a:pt x="774839" y="112966"/>
                  </a:lnTo>
                  <a:lnTo>
                    <a:pt x="774204" y="112966"/>
                  </a:lnTo>
                  <a:lnTo>
                    <a:pt x="773887" y="114236"/>
                  </a:lnTo>
                  <a:lnTo>
                    <a:pt x="774153" y="115506"/>
                  </a:lnTo>
                  <a:lnTo>
                    <a:pt x="771271" y="115506"/>
                  </a:lnTo>
                  <a:lnTo>
                    <a:pt x="771029" y="114236"/>
                  </a:lnTo>
                  <a:lnTo>
                    <a:pt x="773252" y="114236"/>
                  </a:lnTo>
                  <a:lnTo>
                    <a:pt x="773912" y="111696"/>
                  </a:lnTo>
                  <a:lnTo>
                    <a:pt x="771677" y="111696"/>
                  </a:lnTo>
                  <a:lnTo>
                    <a:pt x="771309" y="110426"/>
                  </a:lnTo>
                  <a:lnTo>
                    <a:pt x="769429" y="110426"/>
                  </a:lnTo>
                  <a:lnTo>
                    <a:pt x="769620" y="109156"/>
                  </a:lnTo>
                  <a:lnTo>
                    <a:pt x="768515" y="109156"/>
                  </a:lnTo>
                  <a:lnTo>
                    <a:pt x="769480" y="107886"/>
                  </a:lnTo>
                  <a:lnTo>
                    <a:pt x="770394" y="107886"/>
                  </a:lnTo>
                  <a:lnTo>
                    <a:pt x="770204" y="106616"/>
                  </a:lnTo>
                  <a:lnTo>
                    <a:pt x="769696" y="106616"/>
                  </a:lnTo>
                  <a:lnTo>
                    <a:pt x="767461" y="105346"/>
                  </a:lnTo>
                  <a:lnTo>
                    <a:pt x="765568" y="105346"/>
                  </a:lnTo>
                  <a:lnTo>
                    <a:pt x="766610" y="104076"/>
                  </a:lnTo>
                  <a:lnTo>
                    <a:pt x="766940" y="102806"/>
                  </a:lnTo>
                  <a:lnTo>
                    <a:pt x="766572" y="102806"/>
                  </a:lnTo>
                  <a:lnTo>
                    <a:pt x="765848" y="101536"/>
                  </a:lnTo>
                  <a:lnTo>
                    <a:pt x="765314" y="100266"/>
                  </a:lnTo>
                  <a:lnTo>
                    <a:pt x="764895" y="101536"/>
                  </a:lnTo>
                  <a:lnTo>
                    <a:pt x="764209" y="101536"/>
                  </a:lnTo>
                  <a:lnTo>
                    <a:pt x="763206" y="100266"/>
                  </a:lnTo>
                  <a:lnTo>
                    <a:pt x="762101" y="100266"/>
                  </a:lnTo>
                  <a:lnTo>
                    <a:pt x="761161" y="98996"/>
                  </a:lnTo>
                  <a:lnTo>
                    <a:pt x="762177" y="98996"/>
                  </a:lnTo>
                  <a:lnTo>
                    <a:pt x="762762" y="97726"/>
                  </a:lnTo>
                  <a:lnTo>
                    <a:pt x="761961" y="97726"/>
                  </a:lnTo>
                  <a:lnTo>
                    <a:pt x="761784" y="96456"/>
                  </a:lnTo>
                  <a:lnTo>
                    <a:pt x="761682" y="95186"/>
                  </a:lnTo>
                  <a:lnTo>
                    <a:pt x="760869" y="95186"/>
                  </a:lnTo>
                  <a:lnTo>
                    <a:pt x="759904" y="96456"/>
                  </a:lnTo>
                  <a:lnTo>
                    <a:pt x="760183" y="95186"/>
                  </a:lnTo>
                  <a:lnTo>
                    <a:pt x="759891" y="93916"/>
                  </a:lnTo>
                  <a:lnTo>
                    <a:pt x="759053" y="92646"/>
                  </a:lnTo>
                  <a:lnTo>
                    <a:pt x="757948" y="91376"/>
                  </a:lnTo>
                  <a:lnTo>
                    <a:pt x="757034" y="90106"/>
                  </a:lnTo>
                  <a:lnTo>
                    <a:pt x="756551" y="88836"/>
                  </a:lnTo>
                  <a:lnTo>
                    <a:pt x="754049" y="88836"/>
                  </a:lnTo>
                  <a:lnTo>
                    <a:pt x="753859" y="87566"/>
                  </a:lnTo>
                  <a:lnTo>
                    <a:pt x="753262" y="86296"/>
                  </a:lnTo>
                  <a:lnTo>
                    <a:pt x="753541" y="85026"/>
                  </a:lnTo>
                  <a:lnTo>
                    <a:pt x="752614" y="85026"/>
                  </a:lnTo>
                  <a:lnTo>
                    <a:pt x="752563" y="83756"/>
                  </a:lnTo>
                  <a:lnTo>
                    <a:pt x="752081" y="83756"/>
                  </a:lnTo>
                  <a:lnTo>
                    <a:pt x="750951" y="82486"/>
                  </a:lnTo>
                  <a:lnTo>
                    <a:pt x="750404" y="82486"/>
                  </a:lnTo>
                  <a:lnTo>
                    <a:pt x="746353" y="83756"/>
                  </a:lnTo>
                  <a:lnTo>
                    <a:pt x="743305" y="85026"/>
                  </a:lnTo>
                  <a:lnTo>
                    <a:pt x="741235" y="86296"/>
                  </a:lnTo>
                  <a:lnTo>
                    <a:pt x="739584" y="87566"/>
                  </a:lnTo>
                  <a:lnTo>
                    <a:pt x="738301" y="87566"/>
                  </a:lnTo>
                  <a:lnTo>
                    <a:pt x="737400" y="88836"/>
                  </a:lnTo>
                  <a:lnTo>
                    <a:pt x="736371" y="90106"/>
                  </a:lnTo>
                  <a:lnTo>
                    <a:pt x="736206" y="91376"/>
                  </a:lnTo>
                  <a:lnTo>
                    <a:pt x="736917" y="93916"/>
                  </a:lnTo>
                  <a:lnTo>
                    <a:pt x="737819" y="96456"/>
                  </a:lnTo>
                  <a:lnTo>
                    <a:pt x="743064" y="106616"/>
                  </a:lnTo>
                  <a:lnTo>
                    <a:pt x="744524" y="109156"/>
                  </a:lnTo>
                  <a:lnTo>
                    <a:pt x="745274" y="109156"/>
                  </a:lnTo>
                  <a:lnTo>
                    <a:pt x="745680" y="110426"/>
                  </a:lnTo>
                  <a:lnTo>
                    <a:pt x="745794" y="111696"/>
                  </a:lnTo>
                  <a:lnTo>
                    <a:pt x="746112" y="111696"/>
                  </a:lnTo>
                  <a:lnTo>
                    <a:pt x="746734" y="112966"/>
                  </a:lnTo>
                  <a:lnTo>
                    <a:pt x="746874" y="112966"/>
                  </a:lnTo>
                  <a:lnTo>
                    <a:pt x="747242" y="114236"/>
                  </a:lnTo>
                  <a:lnTo>
                    <a:pt x="748550" y="114236"/>
                  </a:lnTo>
                  <a:lnTo>
                    <a:pt x="748538" y="115506"/>
                  </a:lnTo>
                  <a:lnTo>
                    <a:pt x="749084" y="115506"/>
                  </a:lnTo>
                  <a:lnTo>
                    <a:pt x="749820" y="116776"/>
                  </a:lnTo>
                  <a:lnTo>
                    <a:pt x="750189" y="116776"/>
                  </a:lnTo>
                  <a:lnTo>
                    <a:pt x="750176" y="118046"/>
                  </a:lnTo>
                  <a:lnTo>
                    <a:pt x="752233" y="118046"/>
                  </a:lnTo>
                  <a:lnTo>
                    <a:pt x="751954" y="119316"/>
                  </a:lnTo>
                  <a:lnTo>
                    <a:pt x="752322" y="120586"/>
                  </a:lnTo>
                  <a:lnTo>
                    <a:pt x="753325" y="120586"/>
                  </a:lnTo>
                  <a:lnTo>
                    <a:pt x="754037" y="123126"/>
                  </a:lnTo>
                  <a:lnTo>
                    <a:pt x="754875" y="124396"/>
                  </a:lnTo>
                  <a:lnTo>
                    <a:pt x="755853" y="125666"/>
                  </a:lnTo>
                  <a:lnTo>
                    <a:pt x="757516" y="126936"/>
                  </a:lnTo>
                  <a:lnTo>
                    <a:pt x="758393" y="128206"/>
                  </a:lnTo>
                  <a:lnTo>
                    <a:pt x="758698" y="128206"/>
                  </a:lnTo>
                  <a:lnTo>
                    <a:pt x="758444" y="129476"/>
                  </a:lnTo>
                  <a:lnTo>
                    <a:pt x="759282" y="129476"/>
                  </a:lnTo>
                  <a:lnTo>
                    <a:pt x="760387" y="130746"/>
                  </a:lnTo>
                  <a:lnTo>
                    <a:pt x="761022" y="130746"/>
                  </a:lnTo>
                  <a:lnTo>
                    <a:pt x="760501" y="132016"/>
                  </a:lnTo>
                  <a:lnTo>
                    <a:pt x="760971" y="133286"/>
                  </a:lnTo>
                  <a:lnTo>
                    <a:pt x="762850" y="134556"/>
                  </a:lnTo>
                  <a:lnTo>
                    <a:pt x="762812" y="135826"/>
                  </a:lnTo>
                  <a:lnTo>
                    <a:pt x="763117" y="135826"/>
                  </a:lnTo>
                  <a:lnTo>
                    <a:pt x="763739" y="137096"/>
                  </a:lnTo>
                  <a:lnTo>
                    <a:pt x="764362" y="135826"/>
                  </a:lnTo>
                  <a:lnTo>
                    <a:pt x="764870" y="137096"/>
                  </a:lnTo>
                  <a:lnTo>
                    <a:pt x="765238" y="137096"/>
                  </a:lnTo>
                  <a:lnTo>
                    <a:pt x="765962" y="139636"/>
                  </a:lnTo>
                  <a:lnTo>
                    <a:pt x="767054" y="139636"/>
                  </a:lnTo>
                  <a:lnTo>
                    <a:pt x="767537" y="140906"/>
                  </a:lnTo>
                  <a:lnTo>
                    <a:pt x="768172" y="140906"/>
                  </a:lnTo>
                  <a:lnTo>
                    <a:pt x="769620" y="144716"/>
                  </a:lnTo>
                  <a:lnTo>
                    <a:pt x="771296" y="147256"/>
                  </a:lnTo>
                  <a:lnTo>
                    <a:pt x="771918" y="148526"/>
                  </a:lnTo>
                  <a:lnTo>
                    <a:pt x="775106" y="152336"/>
                  </a:lnTo>
                  <a:lnTo>
                    <a:pt x="775843" y="152336"/>
                  </a:lnTo>
                  <a:lnTo>
                    <a:pt x="776008" y="154876"/>
                  </a:lnTo>
                  <a:lnTo>
                    <a:pt x="776605" y="154876"/>
                  </a:lnTo>
                  <a:lnTo>
                    <a:pt x="777367" y="156146"/>
                  </a:lnTo>
                  <a:lnTo>
                    <a:pt x="778243" y="154876"/>
                  </a:lnTo>
                  <a:lnTo>
                    <a:pt x="777849" y="156146"/>
                  </a:lnTo>
                  <a:lnTo>
                    <a:pt x="777951" y="157416"/>
                  </a:lnTo>
                  <a:lnTo>
                    <a:pt x="778573" y="157416"/>
                  </a:lnTo>
                  <a:lnTo>
                    <a:pt x="779056" y="158686"/>
                  </a:lnTo>
                  <a:lnTo>
                    <a:pt x="779729" y="158686"/>
                  </a:lnTo>
                  <a:lnTo>
                    <a:pt x="780618" y="159956"/>
                  </a:lnTo>
                  <a:lnTo>
                    <a:pt x="780846" y="159956"/>
                  </a:lnTo>
                  <a:lnTo>
                    <a:pt x="781265" y="161226"/>
                  </a:lnTo>
                  <a:lnTo>
                    <a:pt x="781875" y="162496"/>
                  </a:lnTo>
                  <a:lnTo>
                    <a:pt x="782993" y="162496"/>
                  </a:lnTo>
                  <a:lnTo>
                    <a:pt x="784466" y="165036"/>
                  </a:lnTo>
                  <a:lnTo>
                    <a:pt x="786142" y="165036"/>
                  </a:lnTo>
                  <a:lnTo>
                    <a:pt x="787069" y="166306"/>
                  </a:lnTo>
                  <a:lnTo>
                    <a:pt x="787196" y="167576"/>
                  </a:lnTo>
                  <a:lnTo>
                    <a:pt x="788479" y="167576"/>
                  </a:lnTo>
                  <a:lnTo>
                    <a:pt x="788974" y="168846"/>
                  </a:lnTo>
                  <a:lnTo>
                    <a:pt x="789089" y="170116"/>
                  </a:lnTo>
                  <a:lnTo>
                    <a:pt x="789254" y="170116"/>
                  </a:lnTo>
                  <a:lnTo>
                    <a:pt x="789368" y="171386"/>
                  </a:lnTo>
                  <a:lnTo>
                    <a:pt x="789724" y="171386"/>
                  </a:lnTo>
                  <a:lnTo>
                    <a:pt x="790219" y="172656"/>
                  </a:lnTo>
                  <a:lnTo>
                    <a:pt x="791451" y="172656"/>
                  </a:lnTo>
                  <a:lnTo>
                    <a:pt x="791629" y="173926"/>
                  </a:lnTo>
                  <a:lnTo>
                    <a:pt x="791806" y="175196"/>
                  </a:lnTo>
                  <a:lnTo>
                    <a:pt x="793229" y="175196"/>
                  </a:lnTo>
                  <a:lnTo>
                    <a:pt x="794219" y="176466"/>
                  </a:lnTo>
                  <a:lnTo>
                    <a:pt x="794931" y="177736"/>
                  </a:lnTo>
                  <a:lnTo>
                    <a:pt x="797890" y="181546"/>
                  </a:lnTo>
                  <a:lnTo>
                    <a:pt x="798766" y="181546"/>
                  </a:lnTo>
                  <a:lnTo>
                    <a:pt x="799185" y="182816"/>
                  </a:lnTo>
                  <a:lnTo>
                    <a:pt x="799147" y="184086"/>
                  </a:lnTo>
                  <a:lnTo>
                    <a:pt x="800455" y="185356"/>
                  </a:lnTo>
                  <a:lnTo>
                    <a:pt x="801573" y="185356"/>
                  </a:lnTo>
                  <a:lnTo>
                    <a:pt x="802309" y="186626"/>
                  </a:lnTo>
                  <a:lnTo>
                    <a:pt x="803427" y="186626"/>
                  </a:lnTo>
                  <a:lnTo>
                    <a:pt x="803414" y="187896"/>
                  </a:lnTo>
                  <a:lnTo>
                    <a:pt x="804037" y="187896"/>
                  </a:lnTo>
                  <a:lnTo>
                    <a:pt x="804456" y="189166"/>
                  </a:lnTo>
                  <a:lnTo>
                    <a:pt x="804684" y="190436"/>
                  </a:lnTo>
                  <a:lnTo>
                    <a:pt x="805218" y="191706"/>
                  </a:lnTo>
                  <a:lnTo>
                    <a:pt x="804265" y="191706"/>
                  </a:lnTo>
                  <a:lnTo>
                    <a:pt x="805573" y="192976"/>
                  </a:lnTo>
                  <a:lnTo>
                    <a:pt x="806678" y="192976"/>
                  </a:lnTo>
                  <a:lnTo>
                    <a:pt x="808736" y="195516"/>
                  </a:lnTo>
                  <a:lnTo>
                    <a:pt x="810793" y="195516"/>
                  </a:lnTo>
                  <a:lnTo>
                    <a:pt x="811568" y="194246"/>
                  </a:lnTo>
                  <a:lnTo>
                    <a:pt x="812888" y="194246"/>
                  </a:lnTo>
                  <a:lnTo>
                    <a:pt x="814260" y="195516"/>
                  </a:lnTo>
                  <a:lnTo>
                    <a:pt x="815530" y="195516"/>
                  </a:lnTo>
                  <a:lnTo>
                    <a:pt x="816686" y="194246"/>
                  </a:lnTo>
                  <a:lnTo>
                    <a:pt x="817676" y="191706"/>
                  </a:lnTo>
                  <a:lnTo>
                    <a:pt x="818743" y="191706"/>
                  </a:lnTo>
                  <a:lnTo>
                    <a:pt x="818984" y="192976"/>
                  </a:lnTo>
                  <a:lnTo>
                    <a:pt x="819734" y="191706"/>
                  </a:lnTo>
                  <a:lnTo>
                    <a:pt x="820521" y="191706"/>
                  </a:lnTo>
                  <a:lnTo>
                    <a:pt x="820534" y="190436"/>
                  </a:lnTo>
                  <a:lnTo>
                    <a:pt x="820178" y="189166"/>
                  </a:lnTo>
                  <a:lnTo>
                    <a:pt x="821829" y="189166"/>
                  </a:lnTo>
                  <a:lnTo>
                    <a:pt x="824001" y="187896"/>
                  </a:lnTo>
                  <a:lnTo>
                    <a:pt x="826706" y="185356"/>
                  </a:lnTo>
                  <a:lnTo>
                    <a:pt x="826350" y="184086"/>
                  </a:lnTo>
                  <a:lnTo>
                    <a:pt x="827062" y="184086"/>
                  </a:lnTo>
                  <a:lnTo>
                    <a:pt x="827278" y="182816"/>
                  </a:lnTo>
                  <a:close/>
                </a:path>
                <a:path w="897890" h="748665">
                  <a:moveTo>
                    <a:pt x="830097" y="78740"/>
                  </a:moveTo>
                  <a:lnTo>
                    <a:pt x="829716" y="77470"/>
                  </a:lnTo>
                  <a:lnTo>
                    <a:pt x="829551" y="78740"/>
                  </a:lnTo>
                  <a:lnTo>
                    <a:pt x="830097" y="78740"/>
                  </a:lnTo>
                  <a:close/>
                </a:path>
                <a:path w="897890" h="748665">
                  <a:moveTo>
                    <a:pt x="835113" y="8890"/>
                  </a:moveTo>
                  <a:lnTo>
                    <a:pt x="834161" y="7620"/>
                  </a:lnTo>
                  <a:lnTo>
                    <a:pt x="833005" y="7620"/>
                  </a:lnTo>
                  <a:lnTo>
                    <a:pt x="832840" y="8890"/>
                  </a:lnTo>
                  <a:lnTo>
                    <a:pt x="835113" y="8890"/>
                  </a:lnTo>
                  <a:close/>
                </a:path>
                <a:path w="897890" h="748665">
                  <a:moveTo>
                    <a:pt x="836371" y="8890"/>
                  </a:moveTo>
                  <a:lnTo>
                    <a:pt x="835850" y="7620"/>
                  </a:lnTo>
                  <a:lnTo>
                    <a:pt x="835113" y="8890"/>
                  </a:lnTo>
                  <a:lnTo>
                    <a:pt x="836371" y="8890"/>
                  </a:lnTo>
                  <a:close/>
                </a:path>
                <a:path w="897890" h="748665">
                  <a:moveTo>
                    <a:pt x="838822" y="8890"/>
                  </a:moveTo>
                  <a:lnTo>
                    <a:pt x="838301" y="7620"/>
                  </a:lnTo>
                  <a:lnTo>
                    <a:pt x="837526" y="6350"/>
                  </a:lnTo>
                  <a:lnTo>
                    <a:pt x="836930" y="7620"/>
                  </a:lnTo>
                  <a:lnTo>
                    <a:pt x="836371" y="8890"/>
                  </a:lnTo>
                  <a:lnTo>
                    <a:pt x="838822" y="8890"/>
                  </a:lnTo>
                  <a:close/>
                </a:path>
                <a:path w="897890" h="748665">
                  <a:moveTo>
                    <a:pt x="840828" y="8890"/>
                  </a:moveTo>
                  <a:lnTo>
                    <a:pt x="840168" y="6350"/>
                  </a:lnTo>
                  <a:lnTo>
                    <a:pt x="839609" y="7620"/>
                  </a:lnTo>
                  <a:lnTo>
                    <a:pt x="839089" y="8890"/>
                  </a:lnTo>
                  <a:lnTo>
                    <a:pt x="840828" y="8890"/>
                  </a:lnTo>
                  <a:close/>
                </a:path>
                <a:path w="897890" h="748665">
                  <a:moveTo>
                    <a:pt x="844283" y="60960"/>
                  </a:moveTo>
                  <a:lnTo>
                    <a:pt x="844270" y="59690"/>
                  </a:lnTo>
                  <a:lnTo>
                    <a:pt x="843318" y="59690"/>
                  </a:lnTo>
                  <a:lnTo>
                    <a:pt x="843330" y="60960"/>
                  </a:lnTo>
                  <a:lnTo>
                    <a:pt x="844283" y="60960"/>
                  </a:lnTo>
                  <a:close/>
                </a:path>
                <a:path w="897890" h="748665">
                  <a:moveTo>
                    <a:pt x="845807" y="8890"/>
                  </a:moveTo>
                  <a:lnTo>
                    <a:pt x="845286" y="6350"/>
                  </a:lnTo>
                  <a:lnTo>
                    <a:pt x="843064" y="6350"/>
                  </a:lnTo>
                  <a:lnTo>
                    <a:pt x="842060" y="7620"/>
                  </a:lnTo>
                  <a:lnTo>
                    <a:pt x="842454" y="7620"/>
                  </a:lnTo>
                  <a:lnTo>
                    <a:pt x="842162" y="8890"/>
                  </a:lnTo>
                  <a:lnTo>
                    <a:pt x="845807" y="8890"/>
                  </a:lnTo>
                  <a:close/>
                </a:path>
                <a:path w="897890" h="748665">
                  <a:moveTo>
                    <a:pt x="846988" y="82550"/>
                  </a:moveTo>
                  <a:lnTo>
                    <a:pt x="846937" y="81153"/>
                  </a:lnTo>
                  <a:lnTo>
                    <a:pt x="846518" y="80010"/>
                  </a:lnTo>
                  <a:lnTo>
                    <a:pt x="845642" y="80010"/>
                  </a:lnTo>
                  <a:lnTo>
                    <a:pt x="845413" y="81153"/>
                  </a:lnTo>
                  <a:lnTo>
                    <a:pt x="845464" y="81280"/>
                  </a:lnTo>
                  <a:lnTo>
                    <a:pt x="846061" y="82550"/>
                  </a:lnTo>
                  <a:lnTo>
                    <a:pt x="846988" y="82550"/>
                  </a:lnTo>
                  <a:close/>
                </a:path>
                <a:path w="897890" h="748665">
                  <a:moveTo>
                    <a:pt x="847178" y="16510"/>
                  </a:moveTo>
                  <a:lnTo>
                    <a:pt x="847153" y="15240"/>
                  </a:lnTo>
                  <a:lnTo>
                    <a:pt x="846670" y="16510"/>
                  </a:lnTo>
                  <a:lnTo>
                    <a:pt x="846632" y="17780"/>
                  </a:lnTo>
                  <a:lnTo>
                    <a:pt x="847013" y="17780"/>
                  </a:lnTo>
                  <a:lnTo>
                    <a:pt x="847178" y="16510"/>
                  </a:lnTo>
                  <a:close/>
                </a:path>
                <a:path w="897890" h="748665">
                  <a:moveTo>
                    <a:pt x="847242" y="151130"/>
                  </a:moveTo>
                  <a:lnTo>
                    <a:pt x="847013" y="149961"/>
                  </a:lnTo>
                  <a:lnTo>
                    <a:pt x="846670" y="151130"/>
                  </a:lnTo>
                  <a:lnTo>
                    <a:pt x="847242" y="151130"/>
                  </a:lnTo>
                  <a:close/>
                </a:path>
                <a:path w="897890" h="748665">
                  <a:moveTo>
                    <a:pt x="848906" y="83820"/>
                  </a:moveTo>
                  <a:lnTo>
                    <a:pt x="848499" y="82550"/>
                  </a:lnTo>
                  <a:lnTo>
                    <a:pt x="847915" y="81280"/>
                  </a:lnTo>
                  <a:lnTo>
                    <a:pt x="847191" y="82550"/>
                  </a:lnTo>
                  <a:lnTo>
                    <a:pt x="847077" y="83820"/>
                  </a:lnTo>
                  <a:lnTo>
                    <a:pt x="847229" y="85090"/>
                  </a:lnTo>
                  <a:lnTo>
                    <a:pt x="847864" y="85090"/>
                  </a:lnTo>
                  <a:lnTo>
                    <a:pt x="848296" y="83820"/>
                  </a:lnTo>
                  <a:lnTo>
                    <a:pt x="848906" y="83820"/>
                  </a:lnTo>
                  <a:close/>
                </a:path>
                <a:path w="897890" h="748665">
                  <a:moveTo>
                    <a:pt x="897305" y="93980"/>
                  </a:moveTo>
                  <a:lnTo>
                    <a:pt x="897178" y="93980"/>
                  </a:lnTo>
                  <a:lnTo>
                    <a:pt x="896759" y="92710"/>
                  </a:lnTo>
                  <a:lnTo>
                    <a:pt x="896124" y="91440"/>
                  </a:lnTo>
                  <a:lnTo>
                    <a:pt x="895350" y="91440"/>
                  </a:lnTo>
                  <a:lnTo>
                    <a:pt x="894753" y="90170"/>
                  </a:lnTo>
                  <a:lnTo>
                    <a:pt x="894613" y="88900"/>
                  </a:lnTo>
                  <a:lnTo>
                    <a:pt x="893902" y="87630"/>
                  </a:lnTo>
                  <a:lnTo>
                    <a:pt x="892797" y="86360"/>
                  </a:lnTo>
                  <a:lnTo>
                    <a:pt x="892403" y="85090"/>
                  </a:lnTo>
                  <a:lnTo>
                    <a:pt x="891997" y="85090"/>
                  </a:lnTo>
                  <a:lnTo>
                    <a:pt x="890574" y="82550"/>
                  </a:lnTo>
                  <a:lnTo>
                    <a:pt x="889609" y="81280"/>
                  </a:lnTo>
                  <a:lnTo>
                    <a:pt x="889088" y="80010"/>
                  </a:lnTo>
                  <a:lnTo>
                    <a:pt x="889038" y="78740"/>
                  </a:lnTo>
                  <a:lnTo>
                    <a:pt x="886917" y="76200"/>
                  </a:lnTo>
                  <a:lnTo>
                    <a:pt x="885786" y="74930"/>
                  </a:lnTo>
                  <a:lnTo>
                    <a:pt x="886866" y="73660"/>
                  </a:lnTo>
                  <a:lnTo>
                    <a:pt x="886485" y="73660"/>
                  </a:lnTo>
                  <a:lnTo>
                    <a:pt x="885774" y="72390"/>
                  </a:lnTo>
                  <a:lnTo>
                    <a:pt x="884732" y="71120"/>
                  </a:lnTo>
                  <a:lnTo>
                    <a:pt x="883310" y="68580"/>
                  </a:lnTo>
                  <a:lnTo>
                    <a:pt x="882599" y="67310"/>
                  </a:lnTo>
                  <a:lnTo>
                    <a:pt x="881583" y="67310"/>
                  </a:lnTo>
                  <a:lnTo>
                    <a:pt x="881011" y="66040"/>
                  </a:lnTo>
                  <a:lnTo>
                    <a:pt x="880846" y="66040"/>
                  </a:lnTo>
                  <a:lnTo>
                    <a:pt x="880313" y="63500"/>
                  </a:lnTo>
                  <a:lnTo>
                    <a:pt x="880059" y="63500"/>
                  </a:lnTo>
                  <a:lnTo>
                    <a:pt x="879094" y="62230"/>
                  </a:lnTo>
                  <a:lnTo>
                    <a:pt x="878192" y="62230"/>
                  </a:lnTo>
                  <a:lnTo>
                    <a:pt x="877925" y="60960"/>
                  </a:lnTo>
                  <a:lnTo>
                    <a:pt x="878268" y="59690"/>
                  </a:lnTo>
                  <a:lnTo>
                    <a:pt x="877506" y="58420"/>
                  </a:lnTo>
                  <a:lnTo>
                    <a:pt x="876719" y="57150"/>
                  </a:lnTo>
                  <a:lnTo>
                    <a:pt x="876071" y="57150"/>
                  </a:lnTo>
                  <a:lnTo>
                    <a:pt x="875753" y="55880"/>
                  </a:lnTo>
                  <a:lnTo>
                    <a:pt x="875728" y="54610"/>
                  </a:lnTo>
                  <a:lnTo>
                    <a:pt x="874191" y="54610"/>
                  </a:lnTo>
                  <a:lnTo>
                    <a:pt x="873798" y="53340"/>
                  </a:lnTo>
                  <a:lnTo>
                    <a:pt x="872020" y="53340"/>
                  </a:lnTo>
                  <a:lnTo>
                    <a:pt x="870864" y="50800"/>
                  </a:lnTo>
                  <a:lnTo>
                    <a:pt x="870280" y="48260"/>
                  </a:lnTo>
                  <a:lnTo>
                    <a:pt x="869810" y="49530"/>
                  </a:lnTo>
                  <a:lnTo>
                    <a:pt x="869924" y="52070"/>
                  </a:lnTo>
                  <a:lnTo>
                    <a:pt x="870635" y="55880"/>
                  </a:lnTo>
                  <a:lnTo>
                    <a:pt x="870331" y="57150"/>
                  </a:lnTo>
                  <a:lnTo>
                    <a:pt x="869823" y="57150"/>
                  </a:lnTo>
                  <a:lnTo>
                    <a:pt x="869569" y="55880"/>
                  </a:lnTo>
                  <a:lnTo>
                    <a:pt x="869327" y="55880"/>
                  </a:lnTo>
                  <a:lnTo>
                    <a:pt x="868553" y="54610"/>
                  </a:lnTo>
                  <a:lnTo>
                    <a:pt x="869289" y="54610"/>
                  </a:lnTo>
                  <a:lnTo>
                    <a:pt x="869200" y="50800"/>
                  </a:lnTo>
                  <a:lnTo>
                    <a:pt x="868083" y="50800"/>
                  </a:lnTo>
                  <a:lnTo>
                    <a:pt x="868603" y="49530"/>
                  </a:lnTo>
                  <a:lnTo>
                    <a:pt x="869505" y="46990"/>
                  </a:lnTo>
                  <a:lnTo>
                    <a:pt x="870369" y="45720"/>
                  </a:lnTo>
                  <a:lnTo>
                    <a:pt x="870585" y="44450"/>
                  </a:lnTo>
                  <a:lnTo>
                    <a:pt x="869442" y="44450"/>
                  </a:lnTo>
                  <a:lnTo>
                    <a:pt x="869010" y="43180"/>
                  </a:lnTo>
                  <a:lnTo>
                    <a:pt x="868286" y="41910"/>
                  </a:lnTo>
                  <a:lnTo>
                    <a:pt x="868184" y="41668"/>
                  </a:lnTo>
                  <a:lnTo>
                    <a:pt x="868184" y="46990"/>
                  </a:lnTo>
                  <a:lnTo>
                    <a:pt x="867841" y="48260"/>
                  </a:lnTo>
                  <a:lnTo>
                    <a:pt x="867181" y="49530"/>
                  </a:lnTo>
                  <a:lnTo>
                    <a:pt x="866165" y="49530"/>
                  </a:lnTo>
                  <a:lnTo>
                    <a:pt x="866394" y="48260"/>
                  </a:lnTo>
                  <a:lnTo>
                    <a:pt x="866495" y="46990"/>
                  </a:lnTo>
                  <a:lnTo>
                    <a:pt x="868184" y="46990"/>
                  </a:lnTo>
                  <a:lnTo>
                    <a:pt x="868184" y="41668"/>
                  </a:lnTo>
                  <a:lnTo>
                    <a:pt x="867752" y="40640"/>
                  </a:lnTo>
                  <a:lnTo>
                    <a:pt x="866787" y="39370"/>
                  </a:lnTo>
                  <a:lnTo>
                    <a:pt x="865263" y="39370"/>
                  </a:lnTo>
                  <a:lnTo>
                    <a:pt x="864857" y="38100"/>
                  </a:lnTo>
                  <a:lnTo>
                    <a:pt x="864184" y="35560"/>
                  </a:lnTo>
                  <a:lnTo>
                    <a:pt x="863942" y="35560"/>
                  </a:lnTo>
                  <a:lnTo>
                    <a:pt x="863549" y="34290"/>
                  </a:lnTo>
                  <a:lnTo>
                    <a:pt x="863015" y="34290"/>
                  </a:lnTo>
                  <a:lnTo>
                    <a:pt x="862914" y="34099"/>
                  </a:lnTo>
                  <a:lnTo>
                    <a:pt x="862914" y="38100"/>
                  </a:lnTo>
                  <a:lnTo>
                    <a:pt x="861580" y="38100"/>
                  </a:lnTo>
                  <a:lnTo>
                    <a:pt x="862330" y="36830"/>
                  </a:lnTo>
                  <a:lnTo>
                    <a:pt x="862888" y="36830"/>
                  </a:lnTo>
                  <a:lnTo>
                    <a:pt x="862914" y="38100"/>
                  </a:lnTo>
                  <a:lnTo>
                    <a:pt x="862914" y="34099"/>
                  </a:lnTo>
                  <a:lnTo>
                    <a:pt x="862355" y="33020"/>
                  </a:lnTo>
                  <a:lnTo>
                    <a:pt x="861288" y="33020"/>
                  </a:lnTo>
                  <a:lnTo>
                    <a:pt x="861148" y="31750"/>
                  </a:lnTo>
                  <a:lnTo>
                    <a:pt x="860793" y="31115"/>
                  </a:lnTo>
                  <a:lnTo>
                    <a:pt x="860793" y="36830"/>
                  </a:lnTo>
                  <a:lnTo>
                    <a:pt x="860082" y="38100"/>
                  </a:lnTo>
                  <a:lnTo>
                    <a:pt x="859409" y="39370"/>
                  </a:lnTo>
                  <a:lnTo>
                    <a:pt x="858761" y="38100"/>
                  </a:lnTo>
                  <a:lnTo>
                    <a:pt x="857745" y="38100"/>
                  </a:lnTo>
                  <a:lnTo>
                    <a:pt x="857338" y="36830"/>
                  </a:lnTo>
                  <a:lnTo>
                    <a:pt x="857554" y="34290"/>
                  </a:lnTo>
                  <a:lnTo>
                    <a:pt x="859243" y="34290"/>
                  </a:lnTo>
                  <a:lnTo>
                    <a:pt x="859409" y="35560"/>
                  </a:lnTo>
                  <a:lnTo>
                    <a:pt x="859904" y="36830"/>
                  </a:lnTo>
                  <a:lnTo>
                    <a:pt x="860793" y="36830"/>
                  </a:lnTo>
                  <a:lnTo>
                    <a:pt x="860793" y="31115"/>
                  </a:lnTo>
                  <a:lnTo>
                    <a:pt x="860437" y="30480"/>
                  </a:lnTo>
                  <a:lnTo>
                    <a:pt x="859129" y="29210"/>
                  </a:lnTo>
                  <a:lnTo>
                    <a:pt x="858761" y="29210"/>
                  </a:lnTo>
                  <a:lnTo>
                    <a:pt x="858596" y="30480"/>
                  </a:lnTo>
                  <a:lnTo>
                    <a:pt x="858812" y="31750"/>
                  </a:lnTo>
                  <a:lnTo>
                    <a:pt x="857440" y="31750"/>
                  </a:lnTo>
                  <a:lnTo>
                    <a:pt x="857288" y="30480"/>
                  </a:lnTo>
                  <a:lnTo>
                    <a:pt x="857846" y="30480"/>
                  </a:lnTo>
                  <a:lnTo>
                    <a:pt x="858202" y="29210"/>
                  </a:lnTo>
                  <a:lnTo>
                    <a:pt x="855903" y="29210"/>
                  </a:lnTo>
                  <a:lnTo>
                    <a:pt x="855141" y="27940"/>
                  </a:lnTo>
                  <a:lnTo>
                    <a:pt x="855751" y="26670"/>
                  </a:lnTo>
                  <a:lnTo>
                    <a:pt x="856132" y="26670"/>
                  </a:lnTo>
                  <a:lnTo>
                    <a:pt x="856234" y="25400"/>
                  </a:lnTo>
                  <a:lnTo>
                    <a:pt x="855764" y="24130"/>
                  </a:lnTo>
                  <a:lnTo>
                    <a:pt x="855383" y="24130"/>
                  </a:lnTo>
                  <a:lnTo>
                    <a:pt x="854405" y="25400"/>
                  </a:lnTo>
                  <a:lnTo>
                    <a:pt x="852017" y="25400"/>
                  </a:lnTo>
                  <a:lnTo>
                    <a:pt x="851877" y="24130"/>
                  </a:lnTo>
                  <a:lnTo>
                    <a:pt x="851662" y="22860"/>
                  </a:lnTo>
                  <a:lnTo>
                    <a:pt x="850125" y="22860"/>
                  </a:lnTo>
                  <a:lnTo>
                    <a:pt x="850303" y="21590"/>
                  </a:lnTo>
                  <a:lnTo>
                    <a:pt x="850861" y="21590"/>
                  </a:lnTo>
                  <a:lnTo>
                    <a:pt x="851623" y="20320"/>
                  </a:lnTo>
                  <a:lnTo>
                    <a:pt x="852385" y="19050"/>
                  </a:lnTo>
                  <a:lnTo>
                    <a:pt x="852500" y="17780"/>
                  </a:lnTo>
                  <a:lnTo>
                    <a:pt x="852106" y="17780"/>
                  </a:lnTo>
                  <a:lnTo>
                    <a:pt x="850773" y="16510"/>
                  </a:lnTo>
                  <a:lnTo>
                    <a:pt x="848550" y="15240"/>
                  </a:lnTo>
                  <a:lnTo>
                    <a:pt x="848537" y="19050"/>
                  </a:lnTo>
                  <a:lnTo>
                    <a:pt x="848194" y="19050"/>
                  </a:lnTo>
                  <a:lnTo>
                    <a:pt x="847928" y="20320"/>
                  </a:lnTo>
                  <a:lnTo>
                    <a:pt x="847801" y="20320"/>
                  </a:lnTo>
                  <a:lnTo>
                    <a:pt x="847788" y="19050"/>
                  </a:lnTo>
                  <a:lnTo>
                    <a:pt x="848029" y="17780"/>
                  </a:lnTo>
                  <a:lnTo>
                    <a:pt x="848537" y="19050"/>
                  </a:lnTo>
                  <a:lnTo>
                    <a:pt x="848537" y="15265"/>
                  </a:lnTo>
                  <a:lnTo>
                    <a:pt x="847737" y="16510"/>
                  </a:lnTo>
                  <a:lnTo>
                    <a:pt x="847013" y="17780"/>
                  </a:lnTo>
                  <a:lnTo>
                    <a:pt x="846277" y="19050"/>
                  </a:lnTo>
                  <a:lnTo>
                    <a:pt x="845883" y="17780"/>
                  </a:lnTo>
                  <a:lnTo>
                    <a:pt x="845870" y="16510"/>
                  </a:lnTo>
                  <a:lnTo>
                    <a:pt x="845464" y="16510"/>
                  </a:lnTo>
                  <a:lnTo>
                    <a:pt x="845616" y="13970"/>
                  </a:lnTo>
                  <a:lnTo>
                    <a:pt x="846366" y="13970"/>
                  </a:lnTo>
                  <a:lnTo>
                    <a:pt x="846912" y="12700"/>
                  </a:lnTo>
                  <a:lnTo>
                    <a:pt x="846353" y="10160"/>
                  </a:lnTo>
                  <a:lnTo>
                    <a:pt x="841171" y="10160"/>
                  </a:lnTo>
                  <a:lnTo>
                    <a:pt x="832675" y="10160"/>
                  </a:lnTo>
                  <a:lnTo>
                    <a:pt x="831557" y="10160"/>
                  </a:lnTo>
                  <a:lnTo>
                    <a:pt x="830846" y="12700"/>
                  </a:lnTo>
                  <a:lnTo>
                    <a:pt x="829716" y="12700"/>
                  </a:lnTo>
                  <a:lnTo>
                    <a:pt x="828789" y="13970"/>
                  </a:lnTo>
                  <a:lnTo>
                    <a:pt x="828052" y="15240"/>
                  </a:lnTo>
                  <a:lnTo>
                    <a:pt x="828078" y="16510"/>
                  </a:lnTo>
                  <a:lnTo>
                    <a:pt x="828281" y="17780"/>
                  </a:lnTo>
                  <a:lnTo>
                    <a:pt x="828421" y="17780"/>
                  </a:lnTo>
                  <a:lnTo>
                    <a:pt x="828268" y="19050"/>
                  </a:lnTo>
                  <a:lnTo>
                    <a:pt x="827786" y="20320"/>
                  </a:lnTo>
                  <a:lnTo>
                    <a:pt x="827646" y="22860"/>
                  </a:lnTo>
                  <a:lnTo>
                    <a:pt x="827532" y="26670"/>
                  </a:lnTo>
                  <a:lnTo>
                    <a:pt x="827747" y="27940"/>
                  </a:lnTo>
                  <a:lnTo>
                    <a:pt x="827786" y="29210"/>
                  </a:lnTo>
                  <a:lnTo>
                    <a:pt x="827989" y="30480"/>
                  </a:lnTo>
                  <a:lnTo>
                    <a:pt x="828040" y="33020"/>
                  </a:lnTo>
                  <a:lnTo>
                    <a:pt x="827036" y="33020"/>
                  </a:lnTo>
                  <a:lnTo>
                    <a:pt x="826706" y="35560"/>
                  </a:lnTo>
                  <a:lnTo>
                    <a:pt x="827011" y="38100"/>
                  </a:lnTo>
                  <a:lnTo>
                    <a:pt x="827036" y="39370"/>
                  </a:lnTo>
                  <a:lnTo>
                    <a:pt x="827265" y="40640"/>
                  </a:lnTo>
                  <a:lnTo>
                    <a:pt x="828065" y="43180"/>
                  </a:lnTo>
                  <a:lnTo>
                    <a:pt x="828281" y="44450"/>
                  </a:lnTo>
                  <a:lnTo>
                    <a:pt x="827544" y="45720"/>
                  </a:lnTo>
                  <a:lnTo>
                    <a:pt x="827811" y="45720"/>
                  </a:lnTo>
                  <a:lnTo>
                    <a:pt x="827900" y="47155"/>
                  </a:lnTo>
                  <a:lnTo>
                    <a:pt x="828027" y="50800"/>
                  </a:lnTo>
                  <a:lnTo>
                    <a:pt x="829017" y="53340"/>
                  </a:lnTo>
                  <a:lnTo>
                    <a:pt x="829297" y="54610"/>
                  </a:lnTo>
                  <a:lnTo>
                    <a:pt x="829132" y="54610"/>
                  </a:lnTo>
                  <a:lnTo>
                    <a:pt x="828509" y="55880"/>
                  </a:lnTo>
                  <a:lnTo>
                    <a:pt x="828548" y="57150"/>
                  </a:lnTo>
                  <a:lnTo>
                    <a:pt x="828763" y="59690"/>
                  </a:lnTo>
                  <a:lnTo>
                    <a:pt x="828878" y="60960"/>
                  </a:lnTo>
                  <a:lnTo>
                    <a:pt x="829398" y="62230"/>
                  </a:lnTo>
                  <a:lnTo>
                    <a:pt x="828776" y="69850"/>
                  </a:lnTo>
                  <a:lnTo>
                    <a:pt x="829233" y="73660"/>
                  </a:lnTo>
                  <a:lnTo>
                    <a:pt x="829297" y="76200"/>
                  </a:lnTo>
                  <a:lnTo>
                    <a:pt x="829449" y="77470"/>
                  </a:lnTo>
                  <a:lnTo>
                    <a:pt x="829716" y="77470"/>
                  </a:lnTo>
                  <a:lnTo>
                    <a:pt x="830592" y="77470"/>
                  </a:lnTo>
                  <a:lnTo>
                    <a:pt x="830973" y="78740"/>
                  </a:lnTo>
                  <a:lnTo>
                    <a:pt x="830402" y="80010"/>
                  </a:lnTo>
                  <a:lnTo>
                    <a:pt x="829792" y="82550"/>
                  </a:lnTo>
                  <a:lnTo>
                    <a:pt x="830440" y="86360"/>
                  </a:lnTo>
                  <a:lnTo>
                    <a:pt x="830529" y="90170"/>
                  </a:lnTo>
                  <a:lnTo>
                    <a:pt x="830846" y="93980"/>
                  </a:lnTo>
                  <a:lnTo>
                    <a:pt x="831456" y="96520"/>
                  </a:lnTo>
                  <a:lnTo>
                    <a:pt x="832383" y="97790"/>
                  </a:lnTo>
                  <a:lnTo>
                    <a:pt x="832154" y="99060"/>
                  </a:lnTo>
                  <a:lnTo>
                    <a:pt x="832815" y="100330"/>
                  </a:lnTo>
                  <a:lnTo>
                    <a:pt x="832929" y="102870"/>
                  </a:lnTo>
                  <a:lnTo>
                    <a:pt x="832700" y="104140"/>
                  </a:lnTo>
                  <a:lnTo>
                    <a:pt x="833081" y="104140"/>
                  </a:lnTo>
                  <a:lnTo>
                    <a:pt x="833475" y="105410"/>
                  </a:lnTo>
                  <a:lnTo>
                    <a:pt x="832408" y="109220"/>
                  </a:lnTo>
                  <a:lnTo>
                    <a:pt x="832599" y="111760"/>
                  </a:lnTo>
                  <a:lnTo>
                    <a:pt x="834047" y="114300"/>
                  </a:lnTo>
                  <a:lnTo>
                    <a:pt x="834097" y="116840"/>
                  </a:lnTo>
                  <a:lnTo>
                    <a:pt x="833882" y="118110"/>
                  </a:lnTo>
                  <a:lnTo>
                    <a:pt x="833653" y="119062"/>
                  </a:lnTo>
                  <a:lnTo>
                    <a:pt x="833653" y="123190"/>
                  </a:lnTo>
                  <a:lnTo>
                    <a:pt x="832891" y="123190"/>
                  </a:lnTo>
                  <a:lnTo>
                    <a:pt x="832866" y="121920"/>
                  </a:lnTo>
                  <a:lnTo>
                    <a:pt x="833640" y="121920"/>
                  </a:lnTo>
                  <a:lnTo>
                    <a:pt x="833653" y="123190"/>
                  </a:lnTo>
                  <a:lnTo>
                    <a:pt x="833653" y="119062"/>
                  </a:lnTo>
                  <a:lnTo>
                    <a:pt x="833577" y="119380"/>
                  </a:lnTo>
                  <a:lnTo>
                    <a:pt x="833221" y="120650"/>
                  </a:lnTo>
                  <a:lnTo>
                    <a:pt x="832827" y="119380"/>
                  </a:lnTo>
                  <a:lnTo>
                    <a:pt x="832002" y="119380"/>
                  </a:lnTo>
                  <a:lnTo>
                    <a:pt x="830757" y="120650"/>
                  </a:lnTo>
                  <a:lnTo>
                    <a:pt x="830224" y="118110"/>
                  </a:lnTo>
                  <a:lnTo>
                    <a:pt x="829081" y="118110"/>
                  </a:lnTo>
                  <a:lnTo>
                    <a:pt x="827328" y="119380"/>
                  </a:lnTo>
                  <a:lnTo>
                    <a:pt x="825906" y="116840"/>
                  </a:lnTo>
                  <a:lnTo>
                    <a:pt x="825411" y="114300"/>
                  </a:lnTo>
                  <a:lnTo>
                    <a:pt x="825893" y="113030"/>
                  </a:lnTo>
                  <a:lnTo>
                    <a:pt x="825106" y="111760"/>
                  </a:lnTo>
                  <a:lnTo>
                    <a:pt x="824115" y="109220"/>
                  </a:lnTo>
                  <a:lnTo>
                    <a:pt x="823734" y="109220"/>
                  </a:lnTo>
                  <a:lnTo>
                    <a:pt x="823709" y="107950"/>
                  </a:lnTo>
                  <a:lnTo>
                    <a:pt x="823442" y="106680"/>
                  </a:lnTo>
                  <a:lnTo>
                    <a:pt x="822909" y="106680"/>
                  </a:lnTo>
                  <a:lnTo>
                    <a:pt x="822413" y="109220"/>
                  </a:lnTo>
                  <a:lnTo>
                    <a:pt x="821651" y="107950"/>
                  </a:lnTo>
                  <a:lnTo>
                    <a:pt x="821499" y="107950"/>
                  </a:lnTo>
                  <a:lnTo>
                    <a:pt x="821499" y="142240"/>
                  </a:lnTo>
                  <a:lnTo>
                    <a:pt x="820242" y="142240"/>
                  </a:lnTo>
                  <a:lnTo>
                    <a:pt x="820610" y="140970"/>
                  </a:lnTo>
                  <a:lnTo>
                    <a:pt x="821359" y="140970"/>
                  </a:lnTo>
                  <a:lnTo>
                    <a:pt x="821499" y="142240"/>
                  </a:lnTo>
                  <a:lnTo>
                    <a:pt x="821499" y="107950"/>
                  </a:lnTo>
                  <a:lnTo>
                    <a:pt x="820229" y="107950"/>
                  </a:lnTo>
                  <a:lnTo>
                    <a:pt x="819924" y="106680"/>
                  </a:lnTo>
                  <a:lnTo>
                    <a:pt x="819518" y="106680"/>
                  </a:lnTo>
                  <a:lnTo>
                    <a:pt x="819696" y="105410"/>
                  </a:lnTo>
                  <a:lnTo>
                    <a:pt x="820051" y="104140"/>
                  </a:lnTo>
                  <a:lnTo>
                    <a:pt x="820407" y="102870"/>
                  </a:lnTo>
                  <a:lnTo>
                    <a:pt x="819378" y="102870"/>
                  </a:lnTo>
                  <a:lnTo>
                    <a:pt x="818616" y="101600"/>
                  </a:lnTo>
                  <a:lnTo>
                    <a:pt x="818121" y="102870"/>
                  </a:lnTo>
                  <a:lnTo>
                    <a:pt x="817575" y="104140"/>
                  </a:lnTo>
                  <a:lnTo>
                    <a:pt x="816444" y="104140"/>
                  </a:lnTo>
                  <a:lnTo>
                    <a:pt x="815848" y="102870"/>
                  </a:lnTo>
                  <a:lnTo>
                    <a:pt x="815428" y="100330"/>
                  </a:lnTo>
                  <a:lnTo>
                    <a:pt x="815162" y="99060"/>
                  </a:lnTo>
                  <a:lnTo>
                    <a:pt x="815263" y="97790"/>
                  </a:lnTo>
                  <a:lnTo>
                    <a:pt x="815746" y="97790"/>
                  </a:lnTo>
                  <a:lnTo>
                    <a:pt x="815733" y="96520"/>
                  </a:lnTo>
                  <a:lnTo>
                    <a:pt x="815352" y="96520"/>
                  </a:lnTo>
                  <a:lnTo>
                    <a:pt x="814616" y="97790"/>
                  </a:lnTo>
                  <a:lnTo>
                    <a:pt x="813244" y="97790"/>
                  </a:lnTo>
                  <a:lnTo>
                    <a:pt x="813727" y="96520"/>
                  </a:lnTo>
                  <a:lnTo>
                    <a:pt x="814260" y="95250"/>
                  </a:lnTo>
                  <a:lnTo>
                    <a:pt x="814578" y="95250"/>
                  </a:lnTo>
                  <a:lnTo>
                    <a:pt x="814603" y="93980"/>
                  </a:lnTo>
                  <a:lnTo>
                    <a:pt x="814628" y="91440"/>
                  </a:lnTo>
                  <a:lnTo>
                    <a:pt x="813600" y="91440"/>
                  </a:lnTo>
                  <a:lnTo>
                    <a:pt x="811491" y="92710"/>
                  </a:lnTo>
                  <a:lnTo>
                    <a:pt x="811161" y="91998"/>
                  </a:lnTo>
                  <a:lnTo>
                    <a:pt x="811161" y="93980"/>
                  </a:lnTo>
                  <a:lnTo>
                    <a:pt x="810399" y="93980"/>
                  </a:lnTo>
                  <a:lnTo>
                    <a:pt x="809612" y="92710"/>
                  </a:lnTo>
                  <a:lnTo>
                    <a:pt x="809421" y="92710"/>
                  </a:lnTo>
                  <a:lnTo>
                    <a:pt x="809790" y="91440"/>
                  </a:lnTo>
                  <a:lnTo>
                    <a:pt x="810298" y="91440"/>
                  </a:lnTo>
                  <a:lnTo>
                    <a:pt x="810615" y="92710"/>
                  </a:lnTo>
                  <a:lnTo>
                    <a:pt x="810742" y="92710"/>
                  </a:lnTo>
                  <a:lnTo>
                    <a:pt x="811161" y="93980"/>
                  </a:lnTo>
                  <a:lnTo>
                    <a:pt x="811161" y="91998"/>
                  </a:lnTo>
                  <a:lnTo>
                    <a:pt x="810907" y="91440"/>
                  </a:lnTo>
                  <a:lnTo>
                    <a:pt x="810323" y="90170"/>
                  </a:lnTo>
                  <a:lnTo>
                    <a:pt x="808964" y="88900"/>
                  </a:lnTo>
                  <a:lnTo>
                    <a:pt x="809117" y="87630"/>
                  </a:lnTo>
                  <a:lnTo>
                    <a:pt x="809104" y="86360"/>
                  </a:lnTo>
                  <a:lnTo>
                    <a:pt x="808355" y="86360"/>
                  </a:lnTo>
                  <a:lnTo>
                    <a:pt x="807643" y="88900"/>
                  </a:lnTo>
                  <a:lnTo>
                    <a:pt x="807377" y="87630"/>
                  </a:lnTo>
                  <a:lnTo>
                    <a:pt x="807669" y="86360"/>
                  </a:lnTo>
                  <a:lnTo>
                    <a:pt x="808304" y="83820"/>
                  </a:lnTo>
                  <a:lnTo>
                    <a:pt x="807796" y="83820"/>
                  </a:lnTo>
                  <a:lnTo>
                    <a:pt x="807554" y="85090"/>
                  </a:lnTo>
                  <a:lnTo>
                    <a:pt x="807008" y="85090"/>
                  </a:lnTo>
                  <a:lnTo>
                    <a:pt x="806843" y="86360"/>
                  </a:lnTo>
                  <a:lnTo>
                    <a:pt x="806386" y="86360"/>
                  </a:lnTo>
                  <a:lnTo>
                    <a:pt x="806119" y="85090"/>
                  </a:lnTo>
                  <a:lnTo>
                    <a:pt x="806030" y="83820"/>
                  </a:lnTo>
                  <a:lnTo>
                    <a:pt x="805268" y="83820"/>
                  </a:lnTo>
                  <a:lnTo>
                    <a:pt x="804341" y="85090"/>
                  </a:lnTo>
                  <a:lnTo>
                    <a:pt x="801585" y="78740"/>
                  </a:lnTo>
                  <a:lnTo>
                    <a:pt x="802182" y="77470"/>
                  </a:lnTo>
                  <a:lnTo>
                    <a:pt x="802500" y="77470"/>
                  </a:lnTo>
                  <a:lnTo>
                    <a:pt x="802601" y="76200"/>
                  </a:lnTo>
                  <a:lnTo>
                    <a:pt x="801700" y="76200"/>
                  </a:lnTo>
                  <a:lnTo>
                    <a:pt x="802055" y="74930"/>
                  </a:lnTo>
                  <a:lnTo>
                    <a:pt x="801585" y="73660"/>
                  </a:lnTo>
                  <a:lnTo>
                    <a:pt x="800773" y="72847"/>
                  </a:lnTo>
                  <a:lnTo>
                    <a:pt x="800773" y="76200"/>
                  </a:lnTo>
                  <a:lnTo>
                    <a:pt x="800176" y="74930"/>
                  </a:lnTo>
                  <a:lnTo>
                    <a:pt x="799414" y="74930"/>
                  </a:lnTo>
                  <a:lnTo>
                    <a:pt x="799985" y="73660"/>
                  </a:lnTo>
                  <a:lnTo>
                    <a:pt x="800519" y="73660"/>
                  </a:lnTo>
                  <a:lnTo>
                    <a:pt x="800735" y="74930"/>
                  </a:lnTo>
                  <a:lnTo>
                    <a:pt x="800773" y="76200"/>
                  </a:lnTo>
                  <a:lnTo>
                    <a:pt x="800773" y="72847"/>
                  </a:lnTo>
                  <a:lnTo>
                    <a:pt x="800315" y="72390"/>
                  </a:lnTo>
                  <a:lnTo>
                    <a:pt x="798423" y="71120"/>
                  </a:lnTo>
                  <a:lnTo>
                    <a:pt x="797077" y="71120"/>
                  </a:lnTo>
                  <a:lnTo>
                    <a:pt x="796785" y="68580"/>
                  </a:lnTo>
                  <a:lnTo>
                    <a:pt x="796442" y="67310"/>
                  </a:lnTo>
                  <a:lnTo>
                    <a:pt x="796036" y="66040"/>
                  </a:lnTo>
                  <a:lnTo>
                    <a:pt x="795832" y="64770"/>
                  </a:lnTo>
                  <a:lnTo>
                    <a:pt x="795985" y="63500"/>
                  </a:lnTo>
                  <a:lnTo>
                    <a:pt x="795464" y="63500"/>
                  </a:lnTo>
                  <a:lnTo>
                    <a:pt x="795134" y="62230"/>
                  </a:lnTo>
                  <a:lnTo>
                    <a:pt x="794397" y="63500"/>
                  </a:lnTo>
                  <a:lnTo>
                    <a:pt x="794156" y="63500"/>
                  </a:lnTo>
                  <a:lnTo>
                    <a:pt x="794296" y="64770"/>
                  </a:lnTo>
                  <a:lnTo>
                    <a:pt x="794512" y="66040"/>
                  </a:lnTo>
                  <a:lnTo>
                    <a:pt x="794156" y="67310"/>
                  </a:lnTo>
                  <a:lnTo>
                    <a:pt x="793788" y="66040"/>
                  </a:lnTo>
                  <a:lnTo>
                    <a:pt x="793381" y="66040"/>
                  </a:lnTo>
                  <a:lnTo>
                    <a:pt x="792810" y="64770"/>
                  </a:lnTo>
                  <a:lnTo>
                    <a:pt x="792213" y="63500"/>
                  </a:lnTo>
                  <a:lnTo>
                    <a:pt x="791667" y="64770"/>
                  </a:lnTo>
                  <a:lnTo>
                    <a:pt x="790930" y="66040"/>
                  </a:lnTo>
                  <a:lnTo>
                    <a:pt x="790321" y="67310"/>
                  </a:lnTo>
                  <a:lnTo>
                    <a:pt x="789940" y="67310"/>
                  </a:lnTo>
                  <a:lnTo>
                    <a:pt x="789787" y="66040"/>
                  </a:lnTo>
                  <a:lnTo>
                    <a:pt x="789139" y="64770"/>
                  </a:lnTo>
                  <a:lnTo>
                    <a:pt x="787704" y="64770"/>
                  </a:lnTo>
                  <a:lnTo>
                    <a:pt x="785901" y="69850"/>
                  </a:lnTo>
                  <a:lnTo>
                    <a:pt x="783932" y="72390"/>
                  </a:lnTo>
                  <a:lnTo>
                    <a:pt x="781812" y="72390"/>
                  </a:lnTo>
                  <a:lnTo>
                    <a:pt x="781570" y="73660"/>
                  </a:lnTo>
                  <a:lnTo>
                    <a:pt x="781202" y="73660"/>
                  </a:lnTo>
                  <a:lnTo>
                    <a:pt x="780262" y="76200"/>
                  </a:lnTo>
                  <a:lnTo>
                    <a:pt x="779957" y="77470"/>
                  </a:lnTo>
                  <a:lnTo>
                    <a:pt x="781227" y="81280"/>
                  </a:lnTo>
                  <a:lnTo>
                    <a:pt x="780529" y="83820"/>
                  </a:lnTo>
                  <a:lnTo>
                    <a:pt x="779678" y="85090"/>
                  </a:lnTo>
                  <a:lnTo>
                    <a:pt x="778662" y="86360"/>
                  </a:lnTo>
                  <a:lnTo>
                    <a:pt x="778840" y="87630"/>
                  </a:lnTo>
                  <a:lnTo>
                    <a:pt x="779627" y="88900"/>
                  </a:lnTo>
                  <a:lnTo>
                    <a:pt x="781050" y="91440"/>
                  </a:lnTo>
                  <a:lnTo>
                    <a:pt x="780719" y="93980"/>
                  </a:lnTo>
                  <a:lnTo>
                    <a:pt x="781900" y="95250"/>
                  </a:lnTo>
                  <a:lnTo>
                    <a:pt x="784567" y="96520"/>
                  </a:lnTo>
                  <a:lnTo>
                    <a:pt x="784339" y="99060"/>
                  </a:lnTo>
                  <a:lnTo>
                    <a:pt x="784491" y="99060"/>
                  </a:lnTo>
                  <a:lnTo>
                    <a:pt x="785202" y="100330"/>
                  </a:lnTo>
                  <a:lnTo>
                    <a:pt x="784644" y="100330"/>
                  </a:lnTo>
                  <a:lnTo>
                    <a:pt x="785050" y="101600"/>
                  </a:lnTo>
                  <a:lnTo>
                    <a:pt x="785253" y="102870"/>
                  </a:lnTo>
                  <a:lnTo>
                    <a:pt x="787717" y="102870"/>
                  </a:lnTo>
                  <a:lnTo>
                    <a:pt x="786612" y="104140"/>
                  </a:lnTo>
                  <a:lnTo>
                    <a:pt x="787768" y="105410"/>
                  </a:lnTo>
                  <a:lnTo>
                    <a:pt x="788860" y="106680"/>
                  </a:lnTo>
                  <a:lnTo>
                    <a:pt x="789876" y="106680"/>
                  </a:lnTo>
                  <a:lnTo>
                    <a:pt x="790816" y="107950"/>
                  </a:lnTo>
                  <a:lnTo>
                    <a:pt x="792035" y="107950"/>
                  </a:lnTo>
                  <a:lnTo>
                    <a:pt x="793102" y="110490"/>
                  </a:lnTo>
                  <a:lnTo>
                    <a:pt x="794613" y="116840"/>
                  </a:lnTo>
                  <a:lnTo>
                    <a:pt x="798398" y="116840"/>
                  </a:lnTo>
                  <a:lnTo>
                    <a:pt x="798601" y="118110"/>
                  </a:lnTo>
                  <a:lnTo>
                    <a:pt x="798995" y="119380"/>
                  </a:lnTo>
                  <a:lnTo>
                    <a:pt x="799769" y="119380"/>
                  </a:lnTo>
                  <a:lnTo>
                    <a:pt x="799592" y="120650"/>
                  </a:lnTo>
                  <a:lnTo>
                    <a:pt x="799249" y="121920"/>
                  </a:lnTo>
                  <a:lnTo>
                    <a:pt x="799287" y="124460"/>
                  </a:lnTo>
                  <a:lnTo>
                    <a:pt x="801370" y="124460"/>
                  </a:lnTo>
                  <a:lnTo>
                    <a:pt x="802767" y="128270"/>
                  </a:lnTo>
                  <a:lnTo>
                    <a:pt x="805789" y="128270"/>
                  </a:lnTo>
                  <a:lnTo>
                    <a:pt x="806958" y="129540"/>
                  </a:lnTo>
                  <a:lnTo>
                    <a:pt x="807237" y="130810"/>
                  </a:lnTo>
                  <a:lnTo>
                    <a:pt x="807427" y="130810"/>
                  </a:lnTo>
                  <a:lnTo>
                    <a:pt x="808075" y="132080"/>
                  </a:lnTo>
                  <a:lnTo>
                    <a:pt x="808951" y="132080"/>
                  </a:lnTo>
                  <a:lnTo>
                    <a:pt x="810183" y="130810"/>
                  </a:lnTo>
                  <a:lnTo>
                    <a:pt x="810577" y="130810"/>
                  </a:lnTo>
                  <a:lnTo>
                    <a:pt x="810641" y="132080"/>
                  </a:lnTo>
                  <a:lnTo>
                    <a:pt x="810412" y="132080"/>
                  </a:lnTo>
                  <a:lnTo>
                    <a:pt x="810260" y="133350"/>
                  </a:lnTo>
                  <a:lnTo>
                    <a:pt x="809904" y="134620"/>
                  </a:lnTo>
                  <a:lnTo>
                    <a:pt x="810679" y="135890"/>
                  </a:lnTo>
                  <a:lnTo>
                    <a:pt x="809739" y="135890"/>
                  </a:lnTo>
                  <a:lnTo>
                    <a:pt x="810387" y="137160"/>
                  </a:lnTo>
                  <a:lnTo>
                    <a:pt x="811657" y="137160"/>
                  </a:lnTo>
                  <a:lnTo>
                    <a:pt x="811669" y="138430"/>
                  </a:lnTo>
                  <a:lnTo>
                    <a:pt x="811301" y="138430"/>
                  </a:lnTo>
                  <a:lnTo>
                    <a:pt x="811123" y="139700"/>
                  </a:lnTo>
                  <a:lnTo>
                    <a:pt x="812139" y="139700"/>
                  </a:lnTo>
                  <a:lnTo>
                    <a:pt x="812927" y="140970"/>
                  </a:lnTo>
                  <a:lnTo>
                    <a:pt x="813460" y="142240"/>
                  </a:lnTo>
                  <a:lnTo>
                    <a:pt x="815238" y="143510"/>
                  </a:lnTo>
                  <a:lnTo>
                    <a:pt x="816216" y="144780"/>
                  </a:lnTo>
                  <a:lnTo>
                    <a:pt x="816368" y="146050"/>
                  </a:lnTo>
                  <a:lnTo>
                    <a:pt x="816914" y="146050"/>
                  </a:lnTo>
                  <a:lnTo>
                    <a:pt x="817270" y="144780"/>
                  </a:lnTo>
                  <a:lnTo>
                    <a:pt x="818578" y="144780"/>
                  </a:lnTo>
                  <a:lnTo>
                    <a:pt x="820178" y="148590"/>
                  </a:lnTo>
                  <a:lnTo>
                    <a:pt x="823036" y="148590"/>
                  </a:lnTo>
                  <a:lnTo>
                    <a:pt x="823988" y="149860"/>
                  </a:lnTo>
                  <a:lnTo>
                    <a:pt x="824788" y="152400"/>
                  </a:lnTo>
                  <a:lnTo>
                    <a:pt x="827341" y="153670"/>
                  </a:lnTo>
                  <a:lnTo>
                    <a:pt x="830884" y="153670"/>
                  </a:lnTo>
                  <a:lnTo>
                    <a:pt x="831303" y="156210"/>
                  </a:lnTo>
                  <a:lnTo>
                    <a:pt x="831697" y="157480"/>
                  </a:lnTo>
                  <a:lnTo>
                    <a:pt x="832091" y="157480"/>
                  </a:lnTo>
                  <a:lnTo>
                    <a:pt x="832789" y="154940"/>
                  </a:lnTo>
                  <a:lnTo>
                    <a:pt x="833615" y="154940"/>
                  </a:lnTo>
                  <a:lnTo>
                    <a:pt x="835494" y="153670"/>
                  </a:lnTo>
                  <a:lnTo>
                    <a:pt x="836485" y="153670"/>
                  </a:lnTo>
                  <a:lnTo>
                    <a:pt x="837526" y="156210"/>
                  </a:lnTo>
                  <a:lnTo>
                    <a:pt x="838517" y="158750"/>
                  </a:lnTo>
                  <a:lnTo>
                    <a:pt x="840803" y="158750"/>
                  </a:lnTo>
                  <a:lnTo>
                    <a:pt x="841006" y="156210"/>
                  </a:lnTo>
                  <a:lnTo>
                    <a:pt x="840727" y="154940"/>
                  </a:lnTo>
                  <a:lnTo>
                    <a:pt x="840486" y="152400"/>
                  </a:lnTo>
                  <a:lnTo>
                    <a:pt x="840257" y="151130"/>
                  </a:lnTo>
                  <a:lnTo>
                    <a:pt x="841222" y="152400"/>
                  </a:lnTo>
                  <a:lnTo>
                    <a:pt x="842010" y="153670"/>
                  </a:lnTo>
                  <a:lnTo>
                    <a:pt x="842759" y="152400"/>
                  </a:lnTo>
                  <a:lnTo>
                    <a:pt x="843318" y="152400"/>
                  </a:lnTo>
                  <a:lnTo>
                    <a:pt x="843940" y="151130"/>
                  </a:lnTo>
                  <a:lnTo>
                    <a:pt x="844232" y="151130"/>
                  </a:lnTo>
                  <a:lnTo>
                    <a:pt x="844219" y="149860"/>
                  </a:lnTo>
                  <a:lnTo>
                    <a:pt x="844613" y="151130"/>
                  </a:lnTo>
                  <a:lnTo>
                    <a:pt x="846493" y="151130"/>
                  </a:lnTo>
                  <a:lnTo>
                    <a:pt x="846848" y="149860"/>
                  </a:lnTo>
                  <a:lnTo>
                    <a:pt x="846988" y="149860"/>
                  </a:lnTo>
                  <a:lnTo>
                    <a:pt x="847788" y="149860"/>
                  </a:lnTo>
                  <a:lnTo>
                    <a:pt x="848321" y="147320"/>
                  </a:lnTo>
                  <a:lnTo>
                    <a:pt x="848664" y="146050"/>
                  </a:lnTo>
                  <a:lnTo>
                    <a:pt x="847775" y="146050"/>
                  </a:lnTo>
                  <a:lnTo>
                    <a:pt x="847559" y="144780"/>
                  </a:lnTo>
                  <a:lnTo>
                    <a:pt x="848029" y="142240"/>
                  </a:lnTo>
                  <a:lnTo>
                    <a:pt x="848550" y="140970"/>
                  </a:lnTo>
                  <a:lnTo>
                    <a:pt x="849083" y="138430"/>
                  </a:lnTo>
                  <a:lnTo>
                    <a:pt x="848169" y="137160"/>
                  </a:lnTo>
                  <a:lnTo>
                    <a:pt x="847712" y="135890"/>
                  </a:lnTo>
                  <a:lnTo>
                    <a:pt x="847661" y="133350"/>
                  </a:lnTo>
                  <a:lnTo>
                    <a:pt x="847902" y="133350"/>
                  </a:lnTo>
                  <a:lnTo>
                    <a:pt x="848995" y="132080"/>
                  </a:lnTo>
                  <a:lnTo>
                    <a:pt x="851014" y="132080"/>
                  </a:lnTo>
                  <a:lnTo>
                    <a:pt x="851001" y="130810"/>
                  </a:lnTo>
                  <a:lnTo>
                    <a:pt x="850722" y="129540"/>
                  </a:lnTo>
                  <a:lnTo>
                    <a:pt x="848715" y="129540"/>
                  </a:lnTo>
                  <a:lnTo>
                    <a:pt x="848741" y="123190"/>
                  </a:lnTo>
                  <a:lnTo>
                    <a:pt x="848855" y="121920"/>
                  </a:lnTo>
                  <a:lnTo>
                    <a:pt x="848969" y="120650"/>
                  </a:lnTo>
                  <a:lnTo>
                    <a:pt x="849083" y="119380"/>
                  </a:lnTo>
                  <a:lnTo>
                    <a:pt x="849782" y="118110"/>
                  </a:lnTo>
                  <a:lnTo>
                    <a:pt x="849896" y="116840"/>
                  </a:lnTo>
                  <a:lnTo>
                    <a:pt x="849744" y="115570"/>
                  </a:lnTo>
                  <a:lnTo>
                    <a:pt x="849172" y="115570"/>
                  </a:lnTo>
                  <a:lnTo>
                    <a:pt x="849541" y="114300"/>
                  </a:lnTo>
                  <a:lnTo>
                    <a:pt x="848956" y="114300"/>
                  </a:lnTo>
                  <a:lnTo>
                    <a:pt x="848931" y="113030"/>
                  </a:lnTo>
                  <a:lnTo>
                    <a:pt x="849795" y="111760"/>
                  </a:lnTo>
                  <a:lnTo>
                    <a:pt x="850074" y="110490"/>
                  </a:lnTo>
                  <a:lnTo>
                    <a:pt x="849630" y="106680"/>
                  </a:lnTo>
                  <a:lnTo>
                    <a:pt x="848956" y="104140"/>
                  </a:lnTo>
                  <a:lnTo>
                    <a:pt x="847788" y="102870"/>
                  </a:lnTo>
                  <a:lnTo>
                    <a:pt x="848029" y="101600"/>
                  </a:lnTo>
                  <a:lnTo>
                    <a:pt x="848258" y="101600"/>
                  </a:lnTo>
                  <a:lnTo>
                    <a:pt x="848321" y="100330"/>
                  </a:lnTo>
                  <a:lnTo>
                    <a:pt x="848487" y="100330"/>
                  </a:lnTo>
                  <a:lnTo>
                    <a:pt x="848220" y="99060"/>
                  </a:lnTo>
                  <a:lnTo>
                    <a:pt x="846010" y="99060"/>
                  </a:lnTo>
                  <a:lnTo>
                    <a:pt x="846112" y="97790"/>
                  </a:lnTo>
                  <a:lnTo>
                    <a:pt x="845464" y="96520"/>
                  </a:lnTo>
                  <a:lnTo>
                    <a:pt x="844042" y="95250"/>
                  </a:lnTo>
                  <a:lnTo>
                    <a:pt x="846442" y="95250"/>
                  </a:lnTo>
                  <a:lnTo>
                    <a:pt x="847369" y="93980"/>
                  </a:lnTo>
                  <a:lnTo>
                    <a:pt x="846823" y="92710"/>
                  </a:lnTo>
                  <a:lnTo>
                    <a:pt x="845642" y="90170"/>
                  </a:lnTo>
                  <a:lnTo>
                    <a:pt x="845108" y="88900"/>
                  </a:lnTo>
                  <a:lnTo>
                    <a:pt x="844842" y="87630"/>
                  </a:lnTo>
                  <a:lnTo>
                    <a:pt x="844804" y="86360"/>
                  </a:lnTo>
                  <a:lnTo>
                    <a:pt x="845527" y="85090"/>
                  </a:lnTo>
                  <a:lnTo>
                    <a:pt x="846061" y="82550"/>
                  </a:lnTo>
                  <a:lnTo>
                    <a:pt x="845540" y="82550"/>
                  </a:lnTo>
                  <a:lnTo>
                    <a:pt x="845413" y="81153"/>
                  </a:lnTo>
                  <a:lnTo>
                    <a:pt x="845045" y="80010"/>
                  </a:lnTo>
                  <a:lnTo>
                    <a:pt x="844384" y="78740"/>
                  </a:lnTo>
                  <a:lnTo>
                    <a:pt x="843800" y="77470"/>
                  </a:lnTo>
                  <a:lnTo>
                    <a:pt x="843292" y="77470"/>
                  </a:lnTo>
                  <a:lnTo>
                    <a:pt x="843394" y="76200"/>
                  </a:lnTo>
                  <a:lnTo>
                    <a:pt x="843635" y="74930"/>
                  </a:lnTo>
                  <a:lnTo>
                    <a:pt x="844359" y="73660"/>
                  </a:lnTo>
                  <a:lnTo>
                    <a:pt x="842772" y="69850"/>
                  </a:lnTo>
                  <a:lnTo>
                    <a:pt x="841006" y="67310"/>
                  </a:lnTo>
                  <a:lnTo>
                    <a:pt x="842619" y="66040"/>
                  </a:lnTo>
                  <a:lnTo>
                    <a:pt x="843153" y="64770"/>
                  </a:lnTo>
                  <a:lnTo>
                    <a:pt x="842645" y="63500"/>
                  </a:lnTo>
                  <a:lnTo>
                    <a:pt x="842060" y="62230"/>
                  </a:lnTo>
                  <a:lnTo>
                    <a:pt x="841667" y="62230"/>
                  </a:lnTo>
                  <a:lnTo>
                    <a:pt x="841171" y="60960"/>
                  </a:lnTo>
                  <a:lnTo>
                    <a:pt x="841451" y="59690"/>
                  </a:lnTo>
                  <a:lnTo>
                    <a:pt x="842429" y="59690"/>
                  </a:lnTo>
                  <a:lnTo>
                    <a:pt x="842924" y="58420"/>
                  </a:lnTo>
                  <a:lnTo>
                    <a:pt x="842899" y="57150"/>
                  </a:lnTo>
                  <a:lnTo>
                    <a:pt x="841705" y="54610"/>
                  </a:lnTo>
                  <a:lnTo>
                    <a:pt x="840371" y="48260"/>
                  </a:lnTo>
                  <a:lnTo>
                    <a:pt x="840181" y="47155"/>
                  </a:lnTo>
                  <a:lnTo>
                    <a:pt x="841057" y="48260"/>
                  </a:lnTo>
                  <a:lnTo>
                    <a:pt x="842035" y="49530"/>
                  </a:lnTo>
                  <a:lnTo>
                    <a:pt x="842949" y="50800"/>
                  </a:lnTo>
                  <a:lnTo>
                    <a:pt x="844321" y="52070"/>
                  </a:lnTo>
                  <a:lnTo>
                    <a:pt x="845477" y="54610"/>
                  </a:lnTo>
                  <a:lnTo>
                    <a:pt x="846886" y="54610"/>
                  </a:lnTo>
                  <a:lnTo>
                    <a:pt x="847420" y="55880"/>
                  </a:lnTo>
                  <a:lnTo>
                    <a:pt x="847979" y="57150"/>
                  </a:lnTo>
                  <a:lnTo>
                    <a:pt x="848385" y="58420"/>
                  </a:lnTo>
                  <a:lnTo>
                    <a:pt x="849172" y="59690"/>
                  </a:lnTo>
                  <a:lnTo>
                    <a:pt x="850468" y="60960"/>
                  </a:lnTo>
                  <a:lnTo>
                    <a:pt x="852258" y="62230"/>
                  </a:lnTo>
                  <a:lnTo>
                    <a:pt x="854583" y="64770"/>
                  </a:lnTo>
                  <a:lnTo>
                    <a:pt x="855497" y="67310"/>
                  </a:lnTo>
                  <a:lnTo>
                    <a:pt x="857465" y="67310"/>
                  </a:lnTo>
                  <a:lnTo>
                    <a:pt x="857745" y="68580"/>
                  </a:lnTo>
                  <a:lnTo>
                    <a:pt x="858507" y="69850"/>
                  </a:lnTo>
                  <a:lnTo>
                    <a:pt x="859764" y="68580"/>
                  </a:lnTo>
                  <a:lnTo>
                    <a:pt x="860018" y="68580"/>
                  </a:lnTo>
                  <a:lnTo>
                    <a:pt x="860259" y="69850"/>
                  </a:lnTo>
                  <a:lnTo>
                    <a:pt x="860539" y="69850"/>
                  </a:lnTo>
                  <a:lnTo>
                    <a:pt x="861136" y="71120"/>
                  </a:lnTo>
                  <a:lnTo>
                    <a:pt x="861529" y="72390"/>
                  </a:lnTo>
                  <a:lnTo>
                    <a:pt x="861987" y="73660"/>
                  </a:lnTo>
                  <a:lnTo>
                    <a:pt x="862495" y="73660"/>
                  </a:lnTo>
                  <a:lnTo>
                    <a:pt x="862711" y="74930"/>
                  </a:lnTo>
                  <a:lnTo>
                    <a:pt x="863117" y="76200"/>
                  </a:lnTo>
                  <a:lnTo>
                    <a:pt x="863892" y="77470"/>
                  </a:lnTo>
                  <a:lnTo>
                    <a:pt x="864196" y="76200"/>
                  </a:lnTo>
                  <a:lnTo>
                    <a:pt x="864438" y="76200"/>
                  </a:lnTo>
                  <a:lnTo>
                    <a:pt x="864844" y="77470"/>
                  </a:lnTo>
                  <a:lnTo>
                    <a:pt x="865771" y="78740"/>
                  </a:lnTo>
                  <a:lnTo>
                    <a:pt x="868578" y="81280"/>
                  </a:lnTo>
                  <a:lnTo>
                    <a:pt x="870216" y="83820"/>
                  </a:lnTo>
                  <a:lnTo>
                    <a:pt x="872045" y="87630"/>
                  </a:lnTo>
                  <a:lnTo>
                    <a:pt x="873506" y="91440"/>
                  </a:lnTo>
                  <a:lnTo>
                    <a:pt x="876325" y="93980"/>
                  </a:lnTo>
                  <a:lnTo>
                    <a:pt x="876719" y="95250"/>
                  </a:lnTo>
                  <a:lnTo>
                    <a:pt x="877379" y="95250"/>
                  </a:lnTo>
                  <a:lnTo>
                    <a:pt x="878255" y="96520"/>
                  </a:lnTo>
                  <a:lnTo>
                    <a:pt x="879221" y="96520"/>
                  </a:lnTo>
                  <a:lnTo>
                    <a:pt x="880376" y="97790"/>
                  </a:lnTo>
                  <a:lnTo>
                    <a:pt x="881761" y="100330"/>
                  </a:lnTo>
                  <a:lnTo>
                    <a:pt x="883704" y="104140"/>
                  </a:lnTo>
                  <a:lnTo>
                    <a:pt x="885139" y="105410"/>
                  </a:lnTo>
                  <a:lnTo>
                    <a:pt x="886244" y="107950"/>
                  </a:lnTo>
                  <a:lnTo>
                    <a:pt x="887044" y="110490"/>
                  </a:lnTo>
                  <a:lnTo>
                    <a:pt x="887971" y="109220"/>
                  </a:lnTo>
                  <a:lnTo>
                    <a:pt x="889088" y="107950"/>
                  </a:lnTo>
                  <a:lnTo>
                    <a:pt x="890231" y="109220"/>
                  </a:lnTo>
                  <a:lnTo>
                    <a:pt x="892937" y="109220"/>
                  </a:lnTo>
                  <a:lnTo>
                    <a:pt x="893419" y="107950"/>
                  </a:lnTo>
                  <a:lnTo>
                    <a:pt x="892619" y="105410"/>
                  </a:lnTo>
                  <a:lnTo>
                    <a:pt x="892695" y="102870"/>
                  </a:lnTo>
                  <a:lnTo>
                    <a:pt x="893635" y="99060"/>
                  </a:lnTo>
                  <a:lnTo>
                    <a:pt x="895451" y="99060"/>
                  </a:lnTo>
                  <a:lnTo>
                    <a:pt x="896112" y="97790"/>
                  </a:lnTo>
                  <a:lnTo>
                    <a:pt x="897305" y="939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0801020" y="7472432"/>
              <a:ext cx="5732145" cy="1320800"/>
            </a:xfrm>
            <a:custGeom>
              <a:avLst/>
              <a:gdLst/>
              <a:ahLst/>
              <a:cxnLst/>
              <a:rect l="l" t="t" r="r" b="b"/>
              <a:pathLst>
                <a:path w="5732144" h="1320800">
                  <a:moveTo>
                    <a:pt x="86715" y="114300"/>
                  </a:moveTo>
                  <a:lnTo>
                    <a:pt x="82092" y="104584"/>
                  </a:lnTo>
                  <a:lnTo>
                    <a:pt x="80200" y="101600"/>
                  </a:lnTo>
                  <a:lnTo>
                    <a:pt x="84543" y="114300"/>
                  </a:lnTo>
                  <a:lnTo>
                    <a:pt x="86715" y="114300"/>
                  </a:lnTo>
                  <a:close/>
                </a:path>
                <a:path w="5732144" h="1320800">
                  <a:moveTo>
                    <a:pt x="518337" y="482600"/>
                  </a:moveTo>
                  <a:lnTo>
                    <a:pt x="513842" y="478586"/>
                  </a:lnTo>
                  <a:lnTo>
                    <a:pt x="509765" y="472668"/>
                  </a:lnTo>
                  <a:lnTo>
                    <a:pt x="510425" y="475538"/>
                  </a:lnTo>
                  <a:lnTo>
                    <a:pt x="504126" y="469900"/>
                  </a:lnTo>
                  <a:lnTo>
                    <a:pt x="507923" y="482600"/>
                  </a:lnTo>
                  <a:lnTo>
                    <a:pt x="512064" y="482600"/>
                  </a:lnTo>
                  <a:lnTo>
                    <a:pt x="516610" y="482600"/>
                  </a:lnTo>
                  <a:lnTo>
                    <a:pt x="518337" y="482600"/>
                  </a:lnTo>
                  <a:close/>
                </a:path>
                <a:path w="5732144" h="1320800">
                  <a:moveTo>
                    <a:pt x="641667" y="558800"/>
                  </a:moveTo>
                  <a:lnTo>
                    <a:pt x="638708" y="546100"/>
                  </a:lnTo>
                  <a:lnTo>
                    <a:pt x="630707" y="546100"/>
                  </a:lnTo>
                  <a:lnTo>
                    <a:pt x="635685" y="553618"/>
                  </a:lnTo>
                  <a:lnTo>
                    <a:pt x="641667" y="558800"/>
                  </a:lnTo>
                  <a:close/>
                </a:path>
                <a:path w="5732144" h="1320800">
                  <a:moveTo>
                    <a:pt x="706221" y="622300"/>
                  </a:moveTo>
                  <a:lnTo>
                    <a:pt x="697471" y="610730"/>
                  </a:lnTo>
                  <a:lnTo>
                    <a:pt x="702132" y="622300"/>
                  </a:lnTo>
                  <a:lnTo>
                    <a:pt x="706221" y="622300"/>
                  </a:lnTo>
                  <a:close/>
                </a:path>
                <a:path w="5732144" h="1320800">
                  <a:moveTo>
                    <a:pt x="799820" y="650570"/>
                  </a:moveTo>
                  <a:lnTo>
                    <a:pt x="799693" y="647700"/>
                  </a:lnTo>
                  <a:lnTo>
                    <a:pt x="798944" y="647700"/>
                  </a:lnTo>
                  <a:lnTo>
                    <a:pt x="799820" y="650570"/>
                  </a:lnTo>
                  <a:close/>
                </a:path>
                <a:path w="5732144" h="1320800">
                  <a:moveTo>
                    <a:pt x="800252" y="660400"/>
                  </a:moveTo>
                  <a:lnTo>
                    <a:pt x="800138" y="657758"/>
                  </a:lnTo>
                  <a:lnTo>
                    <a:pt x="795883" y="655485"/>
                  </a:lnTo>
                  <a:lnTo>
                    <a:pt x="800252" y="660400"/>
                  </a:lnTo>
                  <a:close/>
                </a:path>
                <a:path w="5732144" h="1320800">
                  <a:moveTo>
                    <a:pt x="802398" y="658964"/>
                  </a:moveTo>
                  <a:lnTo>
                    <a:pt x="799820" y="650570"/>
                  </a:lnTo>
                  <a:lnTo>
                    <a:pt x="800138" y="657758"/>
                  </a:lnTo>
                  <a:lnTo>
                    <a:pt x="802398" y="658964"/>
                  </a:lnTo>
                  <a:close/>
                </a:path>
                <a:path w="5732144" h="1320800">
                  <a:moveTo>
                    <a:pt x="823201" y="698500"/>
                  </a:moveTo>
                  <a:lnTo>
                    <a:pt x="821258" y="695083"/>
                  </a:lnTo>
                  <a:lnTo>
                    <a:pt x="819886" y="693724"/>
                  </a:lnTo>
                  <a:lnTo>
                    <a:pt x="822261" y="698500"/>
                  </a:lnTo>
                  <a:lnTo>
                    <a:pt x="823201" y="698500"/>
                  </a:lnTo>
                  <a:close/>
                </a:path>
                <a:path w="5732144" h="1320800">
                  <a:moveTo>
                    <a:pt x="892352" y="711200"/>
                  </a:moveTo>
                  <a:lnTo>
                    <a:pt x="885418" y="698500"/>
                  </a:lnTo>
                  <a:lnTo>
                    <a:pt x="886129" y="705612"/>
                  </a:lnTo>
                  <a:lnTo>
                    <a:pt x="892352" y="711200"/>
                  </a:lnTo>
                  <a:close/>
                </a:path>
                <a:path w="5732144" h="1320800">
                  <a:moveTo>
                    <a:pt x="917003" y="734834"/>
                  </a:moveTo>
                  <a:lnTo>
                    <a:pt x="913422" y="723900"/>
                  </a:lnTo>
                  <a:lnTo>
                    <a:pt x="914095" y="732967"/>
                  </a:lnTo>
                  <a:lnTo>
                    <a:pt x="917003" y="734834"/>
                  </a:lnTo>
                  <a:close/>
                </a:path>
                <a:path w="5732144" h="1320800">
                  <a:moveTo>
                    <a:pt x="994765" y="800100"/>
                  </a:moveTo>
                  <a:lnTo>
                    <a:pt x="993584" y="792708"/>
                  </a:lnTo>
                  <a:lnTo>
                    <a:pt x="988453" y="787400"/>
                  </a:lnTo>
                  <a:lnTo>
                    <a:pt x="994765" y="800100"/>
                  </a:lnTo>
                  <a:close/>
                </a:path>
                <a:path w="5732144" h="1320800">
                  <a:moveTo>
                    <a:pt x="1781238" y="1130300"/>
                  </a:moveTo>
                  <a:lnTo>
                    <a:pt x="1779917" y="1126070"/>
                  </a:lnTo>
                  <a:lnTo>
                    <a:pt x="1780324" y="1130300"/>
                  </a:lnTo>
                  <a:lnTo>
                    <a:pt x="1781238" y="1130300"/>
                  </a:lnTo>
                  <a:close/>
                </a:path>
                <a:path w="5732144" h="1320800">
                  <a:moveTo>
                    <a:pt x="2463025" y="1255560"/>
                  </a:moveTo>
                  <a:lnTo>
                    <a:pt x="2455405" y="1244600"/>
                  </a:lnTo>
                  <a:lnTo>
                    <a:pt x="2444394" y="1244600"/>
                  </a:lnTo>
                  <a:lnTo>
                    <a:pt x="2463025" y="1255560"/>
                  </a:lnTo>
                  <a:close/>
                </a:path>
                <a:path w="5732144" h="1320800">
                  <a:moveTo>
                    <a:pt x="2527897" y="1263281"/>
                  </a:moveTo>
                  <a:lnTo>
                    <a:pt x="2526779" y="1263002"/>
                  </a:lnTo>
                  <a:lnTo>
                    <a:pt x="2526157" y="1262837"/>
                  </a:lnTo>
                  <a:lnTo>
                    <a:pt x="2525204" y="1262595"/>
                  </a:lnTo>
                  <a:lnTo>
                    <a:pt x="2527897" y="1263281"/>
                  </a:lnTo>
                  <a:close/>
                </a:path>
                <a:path w="5732144" h="1320800">
                  <a:moveTo>
                    <a:pt x="2536469" y="1259420"/>
                  </a:moveTo>
                  <a:lnTo>
                    <a:pt x="2528151" y="1256652"/>
                  </a:lnTo>
                  <a:lnTo>
                    <a:pt x="2531275" y="1258811"/>
                  </a:lnTo>
                  <a:lnTo>
                    <a:pt x="2523388" y="1259039"/>
                  </a:lnTo>
                  <a:lnTo>
                    <a:pt x="2517140" y="1259560"/>
                  </a:lnTo>
                  <a:lnTo>
                    <a:pt x="2525217" y="1262583"/>
                  </a:lnTo>
                  <a:lnTo>
                    <a:pt x="2527731" y="1261719"/>
                  </a:lnTo>
                  <a:lnTo>
                    <a:pt x="2533904" y="1260881"/>
                  </a:lnTo>
                  <a:lnTo>
                    <a:pt x="2536469" y="1259420"/>
                  </a:lnTo>
                  <a:close/>
                </a:path>
                <a:path w="5732144" h="1320800">
                  <a:moveTo>
                    <a:pt x="3392919" y="1290459"/>
                  </a:moveTo>
                  <a:lnTo>
                    <a:pt x="3385007" y="1290497"/>
                  </a:lnTo>
                  <a:lnTo>
                    <a:pt x="3387941" y="1290904"/>
                  </a:lnTo>
                  <a:lnTo>
                    <a:pt x="3392919" y="1290459"/>
                  </a:lnTo>
                  <a:close/>
                </a:path>
                <a:path w="5732144" h="1320800">
                  <a:moveTo>
                    <a:pt x="3537559" y="1279994"/>
                  </a:moveTo>
                  <a:lnTo>
                    <a:pt x="3536962" y="1279855"/>
                  </a:lnTo>
                  <a:lnTo>
                    <a:pt x="3531666" y="1280782"/>
                  </a:lnTo>
                  <a:lnTo>
                    <a:pt x="3532174" y="1280883"/>
                  </a:lnTo>
                  <a:lnTo>
                    <a:pt x="3532670" y="1280947"/>
                  </a:lnTo>
                  <a:lnTo>
                    <a:pt x="3533317" y="1280998"/>
                  </a:lnTo>
                  <a:lnTo>
                    <a:pt x="3535222" y="1280401"/>
                  </a:lnTo>
                  <a:lnTo>
                    <a:pt x="3537559" y="1279994"/>
                  </a:lnTo>
                  <a:close/>
                </a:path>
                <a:path w="5732144" h="1320800">
                  <a:moveTo>
                    <a:pt x="3542258" y="1279982"/>
                  </a:moveTo>
                  <a:lnTo>
                    <a:pt x="3537762" y="1279956"/>
                  </a:lnTo>
                  <a:lnTo>
                    <a:pt x="3537559" y="1279994"/>
                  </a:lnTo>
                  <a:lnTo>
                    <a:pt x="3538334" y="1280160"/>
                  </a:lnTo>
                  <a:lnTo>
                    <a:pt x="3542258" y="1279982"/>
                  </a:lnTo>
                  <a:close/>
                </a:path>
                <a:path w="5732144" h="1320800">
                  <a:moveTo>
                    <a:pt x="3696601" y="1261960"/>
                  </a:moveTo>
                  <a:lnTo>
                    <a:pt x="3696436" y="1261681"/>
                  </a:lnTo>
                  <a:lnTo>
                    <a:pt x="3695496" y="1261389"/>
                  </a:lnTo>
                  <a:lnTo>
                    <a:pt x="3692487" y="1261071"/>
                  </a:lnTo>
                  <a:lnTo>
                    <a:pt x="3693337" y="1261503"/>
                  </a:lnTo>
                  <a:lnTo>
                    <a:pt x="3694938" y="1261745"/>
                  </a:lnTo>
                  <a:lnTo>
                    <a:pt x="3696601" y="1261960"/>
                  </a:lnTo>
                  <a:close/>
                </a:path>
                <a:path w="5732144" h="1320800">
                  <a:moveTo>
                    <a:pt x="3808819" y="1275397"/>
                  </a:moveTo>
                  <a:lnTo>
                    <a:pt x="3792855" y="1282700"/>
                  </a:lnTo>
                  <a:lnTo>
                    <a:pt x="3803726" y="1282700"/>
                  </a:lnTo>
                  <a:lnTo>
                    <a:pt x="3808819" y="1275397"/>
                  </a:lnTo>
                  <a:close/>
                </a:path>
                <a:path w="5732144" h="1320800">
                  <a:moveTo>
                    <a:pt x="3866680" y="1244600"/>
                  </a:moveTo>
                  <a:lnTo>
                    <a:pt x="3851122" y="1244600"/>
                  </a:lnTo>
                  <a:lnTo>
                    <a:pt x="3840873" y="1257300"/>
                  </a:lnTo>
                  <a:lnTo>
                    <a:pt x="3861473" y="1251254"/>
                  </a:lnTo>
                  <a:lnTo>
                    <a:pt x="3866680" y="1244600"/>
                  </a:lnTo>
                  <a:close/>
                </a:path>
                <a:path w="5732144" h="1320800">
                  <a:moveTo>
                    <a:pt x="3868394" y="1249210"/>
                  </a:moveTo>
                  <a:lnTo>
                    <a:pt x="3861473" y="1251254"/>
                  </a:lnTo>
                  <a:lnTo>
                    <a:pt x="3856723" y="1257300"/>
                  </a:lnTo>
                  <a:lnTo>
                    <a:pt x="3862730" y="1254518"/>
                  </a:lnTo>
                  <a:lnTo>
                    <a:pt x="3868394" y="1249210"/>
                  </a:lnTo>
                  <a:close/>
                </a:path>
                <a:path w="5732144" h="1320800">
                  <a:moveTo>
                    <a:pt x="3884104" y="1244600"/>
                  </a:moveTo>
                  <a:lnTo>
                    <a:pt x="3873335" y="1244600"/>
                  </a:lnTo>
                  <a:lnTo>
                    <a:pt x="3868394" y="1249210"/>
                  </a:lnTo>
                  <a:lnTo>
                    <a:pt x="3884104" y="1244600"/>
                  </a:lnTo>
                  <a:close/>
                </a:path>
                <a:path w="5732144" h="1320800">
                  <a:moveTo>
                    <a:pt x="3981589" y="1223568"/>
                  </a:moveTo>
                  <a:lnTo>
                    <a:pt x="3974401" y="1224394"/>
                  </a:lnTo>
                  <a:lnTo>
                    <a:pt x="3977271" y="1224191"/>
                  </a:lnTo>
                  <a:lnTo>
                    <a:pt x="3979570" y="1223886"/>
                  </a:lnTo>
                  <a:lnTo>
                    <a:pt x="3981589" y="1223568"/>
                  </a:lnTo>
                  <a:close/>
                </a:path>
                <a:path w="5732144" h="1320800">
                  <a:moveTo>
                    <a:pt x="4083951" y="1199629"/>
                  </a:moveTo>
                  <a:lnTo>
                    <a:pt x="4081488" y="1200124"/>
                  </a:lnTo>
                  <a:lnTo>
                    <a:pt x="4078884" y="1200785"/>
                  </a:lnTo>
                  <a:lnTo>
                    <a:pt x="4079202" y="1200759"/>
                  </a:lnTo>
                  <a:lnTo>
                    <a:pt x="4079621" y="1200721"/>
                  </a:lnTo>
                  <a:lnTo>
                    <a:pt x="4083951" y="1199629"/>
                  </a:lnTo>
                  <a:close/>
                </a:path>
                <a:path w="5732144" h="1320800">
                  <a:moveTo>
                    <a:pt x="4107904" y="1225067"/>
                  </a:moveTo>
                  <a:lnTo>
                    <a:pt x="4102658" y="1231900"/>
                  </a:lnTo>
                  <a:lnTo>
                    <a:pt x="4105122" y="1231900"/>
                  </a:lnTo>
                  <a:lnTo>
                    <a:pt x="4107904" y="1225067"/>
                  </a:lnTo>
                  <a:close/>
                </a:path>
                <a:path w="5732144" h="1320800">
                  <a:moveTo>
                    <a:pt x="4251312" y="1169200"/>
                  </a:moveTo>
                  <a:lnTo>
                    <a:pt x="4249204" y="1169314"/>
                  </a:lnTo>
                  <a:lnTo>
                    <a:pt x="4247108" y="1169568"/>
                  </a:lnTo>
                  <a:lnTo>
                    <a:pt x="4245902" y="1170089"/>
                  </a:lnTo>
                  <a:lnTo>
                    <a:pt x="4249534" y="1169492"/>
                  </a:lnTo>
                  <a:lnTo>
                    <a:pt x="4251312" y="1169200"/>
                  </a:lnTo>
                  <a:close/>
                </a:path>
                <a:path w="5732144" h="1320800">
                  <a:moveTo>
                    <a:pt x="4342917" y="1150607"/>
                  </a:moveTo>
                  <a:lnTo>
                    <a:pt x="4339221" y="1151737"/>
                  </a:lnTo>
                  <a:lnTo>
                    <a:pt x="4336212" y="1152702"/>
                  </a:lnTo>
                  <a:lnTo>
                    <a:pt x="4337189" y="1152766"/>
                  </a:lnTo>
                  <a:lnTo>
                    <a:pt x="4341190" y="1151686"/>
                  </a:lnTo>
                  <a:lnTo>
                    <a:pt x="4342790" y="1150962"/>
                  </a:lnTo>
                  <a:lnTo>
                    <a:pt x="4342917" y="1150607"/>
                  </a:lnTo>
                  <a:close/>
                </a:path>
                <a:path w="5732144" h="1320800">
                  <a:moveTo>
                    <a:pt x="4860404" y="1004277"/>
                  </a:moveTo>
                  <a:lnTo>
                    <a:pt x="4846345" y="1008062"/>
                  </a:lnTo>
                  <a:lnTo>
                    <a:pt x="4845748" y="1009472"/>
                  </a:lnTo>
                  <a:lnTo>
                    <a:pt x="4853635" y="1006386"/>
                  </a:lnTo>
                  <a:lnTo>
                    <a:pt x="4860404" y="1004277"/>
                  </a:lnTo>
                  <a:close/>
                </a:path>
                <a:path w="5732144" h="1320800">
                  <a:moveTo>
                    <a:pt x="4865865" y="1002792"/>
                  </a:moveTo>
                  <a:lnTo>
                    <a:pt x="4864354" y="1003084"/>
                  </a:lnTo>
                  <a:lnTo>
                    <a:pt x="4862474" y="1003617"/>
                  </a:lnTo>
                  <a:lnTo>
                    <a:pt x="4860404" y="1004277"/>
                  </a:lnTo>
                  <a:lnTo>
                    <a:pt x="4865865" y="1002792"/>
                  </a:lnTo>
                  <a:close/>
                </a:path>
                <a:path w="5732144" h="1320800">
                  <a:moveTo>
                    <a:pt x="4961255" y="965187"/>
                  </a:moveTo>
                  <a:lnTo>
                    <a:pt x="4960810" y="964882"/>
                  </a:lnTo>
                  <a:lnTo>
                    <a:pt x="4960061" y="964730"/>
                  </a:lnTo>
                  <a:lnTo>
                    <a:pt x="4959312" y="964755"/>
                  </a:lnTo>
                  <a:lnTo>
                    <a:pt x="4959439" y="965098"/>
                  </a:lnTo>
                  <a:lnTo>
                    <a:pt x="4960175" y="965200"/>
                  </a:lnTo>
                  <a:lnTo>
                    <a:pt x="4961255" y="965187"/>
                  </a:lnTo>
                  <a:close/>
                </a:path>
                <a:path w="5732144" h="1320800">
                  <a:moveTo>
                    <a:pt x="5006949" y="965200"/>
                  </a:moveTo>
                  <a:lnTo>
                    <a:pt x="4961255" y="965200"/>
                  </a:lnTo>
                  <a:lnTo>
                    <a:pt x="4962626" y="977900"/>
                  </a:lnTo>
                  <a:lnTo>
                    <a:pt x="4928527" y="977900"/>
                  </a:lnTo>
                  <a:lnTo>
                    <a:pt x="4914481" y="990600"/>
                  </a:lnTo>
                  <a:lnTo>
                    <a:pt x="4892370" y="990600"/>
                  </a:lnTo>
                  <a:lnTo>
                    <a:pt x="4876724" y="1003300"/>
                  </a:lnTo>
                  <a:lnTo>
                    <a:pt x="4868062" y="1003300"/>
                  </a:lnTo>
                  <a:lnTo>
                    <a:pt x="4840808" y="1016000"/>
                  </a:lnTo>
                  <a:lnTo>
                    <a:pt x="4783887" y="1041400"/>
                  </a:lnTo>
                  <a:lnTo>
                    <a:pt x="4756048" y="1041400"/>
                  </a:lnTo>
                  <a:lnTo>
                    <a:pt x="4739373" y="1054100"/>
                  </a:lnTo>
                  <a:lnTo>
                    <a:pt x="4722304" y="1054100"/>
                  </a:lnTo>
                  <a:lnTo>
                    <a:pt x="4706455" y="1066800"/>
                  </a:lnTo>
                  <a:lnTo>
                    <a:pt x="4670145" y="1066800"/>
                  </a:lnTo>
                  <a:lnTo>
                    <a:pt x="4662144" y="1079500"/>
                  </a:lnTo>
                  <a:lnTo>
                    <a:pt x="4619168" y="1079500"/>
                  </a:lnTo>
                  <a:lnTo>
                    <a:pt x="4605020" y="1092200"/>
                  </a:lnTo>
                  <a:lnTo>
                    <a:pt x="4569193" y="1092200"/>
                  </a:lnTo>
                  <a:lnTo>
                    <a:pt x="4561446" y="1104900"/>
                  </a:lnTo>
                  <a:lnTo>
                    <a:pt x="4566056" y="1092200"/>
                  </a:lnTo>
                  <a:lnTo>
                    <a:pt x="4534166" y="1104900"/>
                  </a:lnTo>
                  <a:lnTo>
                    <a:pt x="4505617" y="1117600"/>
                  </a:lnTo>
                  <a:lnTo>
                    <a:pt x="4478883" y="1117600"/>
                  </a:lnTo>
                  <a:lnTo>
                    <a:pt x="4452455" y="1130300"/>
                  </a:lnTo>
                  <a:lnTo>
                    <a:pt x="4417542" y="1130300"/>
                  </a:lnTo>
                  <a:lnTo>
                    <a:pt x="4401109" y="1143000"/>
                  </a:lnTo>
                  <a:lnTo>
                    <a:pt x="4379849" y="1143000"/>
                  </a:lnTo>
                  <a:lnTo>
                    <a:pt x="4362742" y="1155700"/>
                  </a:lnTo>
                  <a:lnTo>
                    <a:pt x="4349394" y="1155700"/>
                  </a:lnTo>
                  <a:lnTo>
                    <a:pt x="4336720" y="1168400"/>
                  </a:lnTo>
                  <a:lnTo>
                    <a:pt x="4333278" y="1168400"/>
                  </a:lnTo>
                  <a:lnTo>
                    <a:pt x="4329976" y="1168400"/>
                  </a:lnTo>
                  <a:lnTo>
                    <a:pt x="4329506" y="1155700"/>
                  </a:lnTo>
                  <a:lnTo>
                    <a:pt x="4320121" y="1155700"/>
                  </a:lnTo>
                  <a:lnTo>
                    <a:pt x="4314634" y="1155700"/>
                  </a:lnTo>
                  <a:lnTo>
                    <a:pt x="4311015" y="1162062"/>
                  </a:lnTo>
                  <a:lnTo>
                    <a:pt x="4301947" y="1168400"/>
                  </a:lnTo>
                  <a:lnTo>
                    <a:pt x="4269968" y="1168400"/>
                  </a:lnTo>
                  <a:lnTo>
                    <a:pt x="4251312" y="1181100"/>
                  </a:lnTo>
                  <a:lnTo>
                    <a:pt x="4224210" y="1181100"/>
                  </a:lnTo>
                  <a:lnTo>
                    <a:pt x="4211548" y="1193800"/>
                  </a:lnTo>
                  <a:lnTo>
                    <a:pt x="4185869" y="1193800"/>
                  </a:lnTo>
                  <a:lnTo>
                    <a:pt x="4191317" y="1181100"/>
                  </a:lnTo>
                  <a:lnTo>
                    <a:pt x="4173461" y="1193800"/>
                  </a:lnTo>
                  <a:lnTo>
                    <a:pt x="4122547" y="1193800"/>
                  </a:lnTo>
                  <a:lnTo>
                    <a:pt x="4116006" y="1206500"/>
                  </a:lnTo>
                  <a:lnTo>
                    <a:pt x="4115955" y="1193800"/>
                  </a:lnTo>
                  <a:lnTo>
                    <a:pt x="4113568" y="1206500"/>
                  </a:lnTo>
                  <a:lnTo>
                    <a:pt x="4087495" y="1206500"/>
                  </a:lnTo>
                  <a:lnTo>
                    <a:pt x="4080472" y="1219200"/>
                  </a:lnTo>
                  <a:lnTo>
                    <a:pt x="4072166" y="1219200"/>
                  </a:lnTo>
                  <a:lnTo>
                    <a:pt x="4085755" y="1206500"/>
                  </a:lnTo>
                  <a:lnTo>
                    <a:pt x="4056164" y="1206500"/>
                  </a:lnTo>
                  <a:lnTo>
                    <a:pt x="4049318" y="1219200"/>
                  </a:lnTo>
                  <a:lnTo>
                    <a:pt x="4002265" y="1219200"/>
                  </a:lnTo>
                  <a:lnTo>
                    <a:pt x="3994391" y="1231900"/>
                  </a:lnTo>
                  <a:lnTo>
                    <a:pt x="3946207" y="1231900"/>
                  </a:lnTo>
                  <a:lnTo>
                    <a:pt x="3930675" y="1244600"/>
                  </a:lnTo>
                  <a:lnTo>
                    <a:pt x="3884104" y="1244600"/>
                  </a:lnTo>
                  <a:lnTo>
                    <a:pt x="3862730" y="1254518"/>
                  </a:lnTo>
                  <a:lnTo>
                    <a:pt x="3859746" y="1257300"/>
                  </a:lnTo>
                  <a:lnTo>
                    <a:pt x="3856723" y="1257300"/>
                  </a:lnTo>
                  <a:lnTo>
                    <a:pt x="3840873" y="1257300"/>
                  </a:lnTo>
                  <a:lnTo>
                    <a:pt x="3830536" y="1257300"/>
                  </a:lnTo>
                  <a:lnTo>
                    <a:pt x="3830294" y="1244600"/>
                  </a:lnTo>
                  <a:lnTo>
                    <a:pt x="3807752" y="1257300"/>
                  </a:lnTo>
                  <a:lnTo>
                    <a:pt x="3762260" y="1257300"/>
                  </a:lnTo>
                  <a:lnTo>
                    <a:pt x="3734549" y="1270000"/>
                  </a:lnTo>
                  <a:lnTo>
                    <a:pt x="3645090" y="1270000"/>
                  </a:lnTo>
                  <a:lnTo>
                    <a:pt x="3624923" y="1282700"/>
                  </a:lnTo>
                  <a:lnTo>
                    <a:pt x="3528936" y="1282700"/>
                  </a:lnTo>
                  <a:lnTo>
                    <a:pt x="3527666" y="1295400"/>
                  </a:lnTo>
                  <a:lnTo>
                    <a:pt x="3351250" y="1295400"/>
                  </a:lnTo>
                  <a:lnTo>
                    <a:pt x="3332950" y="1308100"/>
                  </a:lnTo>
                  <a:lnTo>
                    <a:pt x="3276358" y="1308100"/>
                  </a:lnTo>
                  <a:lnTo>
                    <a:pt x="3267786" y="1295400"/>
                  </a:lnTo>
                  <a:lnTo>
                    <a:pt x="3251911" y="1295400"/>
                  </a:lnTo>
                  <a:lnTo>
                    <a:pt x="3232747" y="1308100"/>
                  </a:lnTo>
                  <a:lnTo>
                    <a:pt x="3214319" y="1308100"/>
                  </a:lnTo>
                  <a:lnTo>
                    <a:pt x="3219691" y="1295400"/>
                  </a:lnTo>
                  <a:lnTo>
                    <a:pt x="3205645" y="1295400"/>
                  </a:lnTo>
                  <a:lnTo>
                    <a:pt x="3189198" y="1308100"/>
                  </a:lnTo>
                  <a:lnTo>
                    <a:pt x="3010370" y="1308100"/>
                  </a:lnTo>
                  <a:lnTo>
                    <a:pt x="3011906" y="1295400"/>
                  </a:lnTo>
                  <a:lnTo>
                    <a:pt x="2991320" y="1295400"/>
                  </a:lnTo>
                  <a:lnTo>
                    <a:pt x="2976829" y="1308100"/>
                  </a:lnTo>
                  <a:lnTo>
                    <a:pt x="2906395" y="1308100"/>
                  </a:lnTo>
                  <a:lnTo>
                    <a:pt x="2900476" y="1295400"/>
                  </a:lnTo>
                  <a:lnTo>
                    <a:pt x="2739948" y="1295400"/>
                  </a:lnTo>
                  <a:lnTo>
                    <a:pt x="2725064" y="1282700"/>
                  </a:lnTo>
                  <a:lnTo>
                    <a:pt x="2668041" y="1282700"/>
                  </a:lnTo>
                  <a:lnTo>
                    <a:pt x="2632710" y="1270000"/>
                  </a:lnTo>
                  <a:lnTo>
                    <a:pt x="2525268" y="1270000"/>
                  </a:lnTo>
                  <a:lnTo>
                    <a:pt x="2487777" y="1257300"/>
                  </a:lnTo>
                  <a:lnTo>
                    <a:pt x="2478138" y="1257300"/>
                  </a:lnTo>
                  <a:lnTo>
                    <a:pt x="2469908" y="1244600"/>
                  </a:lnTo>
                  <a:lnTo>
                    <a:pt x="2469527" y="1257300"/>
                  </a:lnTo>
                  <a:lnTo>
                    <a:pt x="2465984" y="1257300"/>
                  </a:lnTo>
                  <a:lnTo>
                    <a:pt x="2463025" y="1255560"/>
                  </a:lnTo>
                  <a:lnTo>
                    <a:pt x="2464244" y="1257300"/>
                  </a:lnTo>
                  <a:lnTo>
                    <a:pt x="2443937" y="1257300"/>
                  </a:lnTo>
                  <a:lnTo>
                    <a:pt x="2416746" y="1244600"/>
                  </a:lnTo>
                  <a:lnTo>
                    <a:pt x="2386888" y="1244600"/>
                  </a:lnTo>
                  <a:lnTo>
                    <a:pt x="2374087" y="1231900"/>
                  </a:lnTo>
                  <a:lnTo>
                    <a:pt x="2315133" y="1231900"/>
                  </a:lnTo>
                  <a:lnTo>
                    <a:pt x="2278291" y="1219200"/>
                  </a:lnTo>
                  <a:lnTo>
                    <a:pt x="2240203" y="1219200"/>
                  </a:lnTo>
                  <a:lnTo>
                    <a:pt x="2204161" y="1206500"/>
                  </a:lnTo>
                  <a:lnTo>
                    <a:pt x="2158339" y="1206500"/>
                  </a:lnTo>
                  <a:lnTo>
                    <a:pt x="2151011" y="1193800"/>
                  </a:lnTo>
                  <a:lnTo>
                    <a:pt x="2126056" y="1193800"/>
                  </a:lnTo>
                  <a:lnTo>
                    <a:pt x="2095423" y="1181100"/>
                  </a:lnTo>
                  <a:lnTo>
                    <a:pt x="2043836" y="1181100"/>
                  </a:lnTo>
                  <a:lnTo>
                    <a:pt x="2016887" y="1168400"/>
                  </a:lnTo>
                  <a:lnTo>
                    <a:pt x="2011768" y="1168400"/>
                  </a:lnTo>
                  <a:lnTo>
                    <a:pt x="1998040" y="1155700"/>
                  </a:lnTo>
                  <a:lnTo>
                    <a:pt x="1966061" y="1155700"/>
                  </a:lnTo>
                  <a:lnTo>
                    <a:pt x="1929269" y="1143000"/>
                  </a:lnTo>
                  <a:lnTo>
                    <a:pt x="1895462" y="1130300"/>
                  </a:lnTo>
                  <a:lnTo>
                    <a:pt x="1862239" y="1130300"/>
                  </a:lnTo>
                  <a:lnTo>
                    <a:pt x="1827187" y="1117600"/>
                  </a:lnTo>
                  <a:lnTo>
                    <a:pt x="1814499" y="1117600"/>
                  </a:lnTo>
                  <a:lnTo>
                    <a:pt x="1806867" y="1104900"/>
                  </a:lnTo>
                  <a:lnTo>
                    <a:pt x="1780298" y="1104900"/>
                  </a:lnTo>
                  <a:lnTo>
                    <a:pt x="1770494" y="1092200"/>
                  </a:lnTo>
                  <a:lnTo>
                    <a:pt x="1739582" y="1092200"/>
                  </a:lnTo>
                  <a:lnTo>
                    <a:pt x="1718729" y="1079500"/>
                  </a:lnTo>
                  <a:lnTo>
                    <a:pt x="1698599" y="1066800"/>
                  </a:lnTo>
                  <a:lnTo>
                    <a:pt x="1659483" y="1066800"/>
                  </a:lnTo>
                  <a:lnTo>
                    <a:pt x="1649336" y="1054100"/>
                  </a:lnTo>
                  <a:lnTo>
                    <a:pt x="1636115" y="1054100"/>
                  </a:lnTo>
                  <a:lnTo>
                    <a:pt x="1624050" y="1041400"/>
                  </a:lnTo>
                  <a:lnTo>
                    <a:pt x="1591348" y="1041400"/>
                  </a:lnTo>
                  <a:lnTo>
                    <a:pt x="1553540" y="1028700"/>
                  </a:lnTo>
                  <a:lnTo>
                    <a:pt x="1511046" y="1003300"/>
                  </a:lnTo>
                  <a:lnTo>
                    <a:pt x="1472450" y="990600"/>
                  </a:lnTo>
                  <a:lnTo>
                    <a:pt x="1446364" y="977900"/>
                  </a:lnTo>
                  <a:lnTo>
                    <a:pt x="1418653" y="977900"/>
                  </a:lnTo>
                  <a:lnTo>
                    <a:pt x="1409763" y="965200"/>
                  </a:lnTo>
                  <a:lnTo>
                    <a:pt x="1411478" y="965200"/>
                  </a:lnTo>
                  <a:lnTo>
                    <a:pt x="1391158" y="952500"/>
                  </a:lnTo>
                  <a:lnTo>
                    <a:pt x="1372933" y="952500"/>
                  </a:lnTo>
                  <a:lnTo>
                    <a:pt x="1353261" y="939800"/>
                  </a:lnTo>
                  <a:lnTo>
                    <a:pt x="1328597" y="927100"/>
                  </a:lnTo>
                  <a:lnTo>
                    <a:pt x="1300378" y="927100"/>
                  </a:lnTo>
                  <a:lnTo>
                    <a:pt x="1287284" y="914400"/>
                  </a:lnTo>
                  <a:lnTo>
                    <a:pt x="1276311" y="914400"/>
                  </a:lnTo>
                  <a:lnTo>
                    <a:pt x="1269403" y="901700"/>
                  </a:lnTo>
                  <a:lnTo>
                    <a:pt x="1255763" y="901700"/>
                  </a:lnTo>
                  <a:lnTo>
                    <a:pt x="1228890" y="889000"/>
                  </a:lnTo>
                  <a:lnTo>
                    <a:pt x="1215402" y="876300"/>
                  </a:lnTo>
                  <a:lnTo>
                    <a:pt x="1201801" y="876300"/>
                  </a:lnTo>
                  <a:lnTo>
                    <a:pt x="1188059" y="863600"/>
                  </a:lnTo>
                  <a:lnTo>
                    <a:pt x="1182535" y="863600"/>
                  </a:lnTo>
                  <a:lnTo>
                    <a:pt x="1165352" y="850900"/>
                  </a:lnTo>
                  <a:lnTo>
                    <a:pt x="1144346" y="838200"/>
                  </a:lnTo>
                  <a:lnTo>
                    <a:pt x="1115949" y="838200"/>
                  </a:lnTo>
                  <a:lnTo>
                    <a:pt x="1100874" y="825500"/>
                  </a:lnTo>
                  <a:lnTo>
                    <a:pt x="1081874" y="812800"/>
                  </a:lnTo>
                  <a:lnTo>
                    <a:pt x="1068832" y="812800"/>
                  </a:lnTo>
                  <a:lnTo>
                    <a:pt x="1057998" y="800100"/>
                  </a:lnTo>
                  <a:lnTo>
                    <a:pt x="1040739" y="800100"/>
                  </a:lnTo>
                  <a:lnTo>
                    <a:pt x="1027010" y="787400"/>
                  </a:lnTo>
                  <a:lnTo>
                    <a:pt x="1013599" y="787400"/>
                  </a:lnTo>
                  <a:lnTo>
                    <a:pt x="1006208" y="774700"/>
                  </a:lnTo>
                  <a:lnTo>
                    <a:pt x="992593" y="774700"/>
                  </a:lnTo>
                  <a:lnTo>
                    <a:pt x="986320" y="762000"/>
                  </a:lnTo>
                  <a:lnTo>
                    <a:pt x="964311" y="762000"/>
                  </a:lnTo>
                  <a:lnTo>
                    <a:pt x="952919" y="749300"/>
                  </a:lnTo>
                  <a:lnTo>
                    <a:pt x="943533" y="749300"/>
                  </a:lnTo>
                  <a:lnTo>
                    <a:pt x="939063" y="736600"/>
                  </a:lnTo>
                  <a:lnTo>
                    <a:pt x="919734" y="736600"/>
                  </a:lnTo>
                  <a:lnTo>
                    <a:pt x="917003" y="734834"/>
                  </a:lnTo>
                  <a:lnTo>
                    <a:pt x="917575" y="736600"/>
                  </a:lnTo>
                  <a:lnTo>
                    <a:pt x="914361" y="736600"/>
                  </a:lnTo>
                  <a:lnTo>
                    <a:pt x="914095" y="732967"/>
                  </a:lnTo>
                  <a:lnTo>
                    <a:pt x="900049" y="723900"/>
                  </a:lnTo>
                  <a:lnTo>
                    <a:pt x="883513" y="711200"/>
                  </a:lnTo>
                  <a:lnTo>
                    <a:pt x="886675" y="711200"/>
                  </a:lnTo>
                  <a:lnTo>
                    <a:pt x="886129" y="705612"/>
                  </a:lnTo>
                  <a:lnTo>
                    <a:pt x="878205" y="698500"/>
                  </a:lnTo>
                  <a:lnTo>
                    <a:pt x="868705" y="691235"/>
                  </a:lnTo>
                  <a:lnTo>
                    <a:pt x="868705" y="698500"/>
                  </a:lnTo>
                  <a:lnTo>
                    <a:pt x="854697" y="698500"/>
                  </a:lnTo>
                  <a:lnTo>
                    <a:pt x="854760" y="687806"/>
                  </a:lnTo>
                  <a:lnTo>
                    <a:pt x="868705" y="698500"/>
                  </a:lnTo>
                  <a:lnTo>
                    <a:pt x="868705" y="691235"/>
                  </a:lnTo>
                  <a:lnTo>
                    <a:pt x="861618" y="685800"/>
                  </a:lnTo>
                  <a:lnTo>
                    <a:pt x="854773" y="685800"/>
                  </a:lnTo>
                  <a:lnTo>
                    <a:pt x="852144" y="685800"/>
                  </a:lnTo>
                  <a:lnTo>
                    <a:pt x="844727" y="685800"/>
                  </a:lnTo>
                  <a:lnTo>
                    <a:pt x="829665" y="673100"/>
                  </a:lnTo>
                  <a:lnTo>
                    <a:pt x="821651" y="673100"/>
                  </a:lnTo>
                  <a:lnTo>
                    <a:pt x="817791" y="660400"/>
                  </a:lnTo>
                  <a:lnTo>
                    <a:pt x="805091" y="660400"/>
                  </a:lnTo>
                  <a:lnTo>
                    <a:pt x="802398" y="658964"/>
                  </a:lnTo>
                  <a:lnTo>
                    <a:pt x="802830" y="660400"/>
                  </a:lnTo>
                  <a:lnTo>
                    <a:pt x="800252" y="660400"/>
                  </a:lnTo>
                  <a:lnTo>
                    <a:pt x="792353" y="660400"/>
                  </a:lnTo>
                  <a:lnTo>
                    <a:pt x="787349" y="650913"/>
                  </a:lnTo>
                  <a:lnTo>
                    <a:pt x="795883" y="655485"/>
                  </a:lnTo>
                  <a:lnTo>
                    <a:pt x="788987" y="647700"/>
                  </a:lnTo>
                  <a:lnTo>
                    <a:pt x="790663" y="647700"/>
                  </a:lnTo>
                  <a:lnTo>
                    <a:pt x="772160" y="635000"/>
                  </a:lnTo>
                  <a:lnTo>
                    <a:pt x="771512" y="635000"/>
                  </a:lnTo>
                  <a:lnTo>
                    <a:pt x="777913" y="647700"/>
                  </a:lnTo>
                  <a:lnTo>
                    <a:pt x="762762" y="647700"/>
                  </a:lnTo>
                  <a:lnTo>
                    <a:pt x="752754" y="635000"/>
                  </a:lnTo>
                  <a:lnTo>
                    <a:pt x="741426" y="622300"/>
                  </a:lnTo>
                  <a:lnTo>
                    <a:pt x="731786" y="609600"/>
                  </a:lnTo>
                  <a:lnTo>
                    <a:pt x="726846" y="609600"/>
                  </a:lnTo>
                  <a:lnTo>
                    <a:pt x="703821" y="596900"/>
                  </a:lnTo>
                  <a:lnTo>
                    <a:pt x="679919" y="584200"/>
                  </a:lnTo>
                  <a:lnTo>
                    <a:pt x="657555" y="558800"/>
                  </a:lnTo>
                  <a:lnTo>
                    <a:pt x="641667" y="558800"/>
                  </a:lnTo>
                  <a:lnTo>
                    <a:pt x="639127" y="558800"/>
                  </a:lnTo>
                  <a:lnTo>
                    <a:pt x="635685" y="553618"/>
                  </a:lnTo>
                  <a:lnTo>
                    <a:pt x="627037" y="546100"/>
                  </a:lnTo>
                  <a:lnTo>
                    <a:pt x="610730" y="533400"/>
                  </a:lnTo>
                  <a:lnTo>
                    <a:pt x="596480" y="520700"/>
                  </a:lnTo>
                  <a:lnTo>
                    <a:pt x="584936" y="520700"/>
                  </a:lnTo>
                  <a:lnTo>
                    <a:pt x="573887" y="508000"/>
                  </a:lnTo>
                  <a:lnTo>
                    <a:pt x="578205" y="508000"/>
                  </a:lnTo>
                  <a:lnTo>
                    <a:pt x="560324" y="495300"/>
                  </a:lnTo>
                  <a:lnTo>
                    <a:pt x="546214" y="485279"/>
                  </a:lnTo>
                  <a:lnTo>
                    <a:pt x="546214" y="508000"/>
                  </a:lnTo>
                  <a:lnTo>
                    <a:pt x="543598" y="508000"/>
                  </a:lnTo>
                  <a:lnTo>
                    <a:pt x="541312" y="503491"/>
                  </a:lnTo>
                  <a:lnTo>
                    <a:pt x="541312" y="508000"/>
                  </a:lnTo>
                  <a:lnTo>
                    <a:pt x="528066" y="491147"/>
                  </a:lnTo>
                  <a:lnTo>
                    <a:pt x="532790" y="495300"/>
                  </a:lnTo>
                  <a:lnTo>
                    <a:pt x="539115" y="501281"/>
                  </a:lnTo>
                  <a:lnTo>
                    <a:pt x="541312" y="508000"/>
                  </a:lnTo>
                  <a:lnTo>
                    <a:pt x="541312" y="503491"/>
                  </a:lnTo>
                  <a:lnTo>
                    <a:pt x="541185" y="503237"/>
                  </a:lnTo>
                  <a:lnTo>
                    <a:pt x="546214" y="508000"/>
                  </a:lnTo>
                  <a:lnTo>
                    <a:pt x="546214" y="485279"/>
                  </a:lnTo>
                  <a:lnTo>
                    <a:pt x="542455" y="482600"/>
                  </a:lnTo>
                  <a:lnTo>
                    <a:pt x="507390" y="457200"/>
                  </a:lnTo>
                  <a:lnTo>
                    <a:pt x="471525" y="431800"/>
                  </a:lnTo>
                  <a:lnTo>
                    <a:pt x="433374" y="406400"/>
                  </a:lnTo>
                  <a:lnTo>
                    <a:pt x="439166" y="406400"/>
                  </a:lnTo>
                  <a:lnTo>
                    <a:pt x="415556" y="393700"/>
                  </a:lnTo>
                  <a:lnTo>
                    <a:pt x="391287" y="368300"/>
                  </a:lnTo>
                  <a:lnTo>
                    <a:pt x="366572" y="342900"/>
                  </a:lnTo>
                  <a:lnTo>
                    <a:pt x="341680" y="330200"/>
                  </a:lnTo>
                  <a:lnTo>
                    <a:pt x="316877" y="304800"/>
                  </a:lnTo>
                  <a:lnTo>
                    <a:pt x="304609" y="292100"/>
                  </a:lnTo>
                  <a:lnTo>
                    <a:pt x="292455" y="292100"/>
                  </a:lnTo>
                  <a:lnTo>
                    <a:pt x="280974" y="279400"/>
                  </a:lnTo>
                  <a:lnTo>
                    <a:pt x="269735" y="266700"/>
                  </a:lnTo>
                  <a:lnTo>
                    <a:pt x="258737" y="254000"/>
                  </a:lnTo>
                  <a:lnTo>
                    <a:pt x="248005" y="241300"/>
                  </a:lnTo>
                  <a:lnTo>
                    <a:pt x="237820" y="228600"/>
                  </a:lnTo>
                  <a:lnTo>
                    <a:pt x="230466" y="228600"/>
                  </a:lnTo>
                  <a:lnTo>
                    <a:pt x="223989" y="215900"/>
                  </a:lnTo>
                  <a:lnTo>
                    <a:pt x="214845" y="215900"/>
                  </a:lnTo>
                  <a:lnTo>
                    <a:pt x="194475" y="203200"/>
                  </a:lnTo>
                  <a:lnTo>
                    <a:pt x="176415" y="177800"/>
                  </a:lnTo>
                  <a:lnTo>
                    <a:pt x="160616" y="165100"/>
                  </a:lnTo>
                  <a:lnTo>
                    <a:pt x="143637" y="139700"/>
                  </a:lnTo>
                  <a:lnTo>
                    <a:pt x="122008" y="127000"/>
                  </a:lnTo>
                  <a:lnTo>
                    <a:pt x="124434" y="127000"/>
                  </a:lnTo>
                  <a:lnTo>
                    <a:pt x="114452" y="114300"/>
                  </a:lnTo>
                  <a:lnTo>
                    <a:pt x="103124" y="101600"/>
                  </a:lnTo>
                  <a:lnTo>
                    <a:pt x="94462" y="101600"/>
                  </a:lnTo>
                  <a:lnTo>
                    <a:pt x="92481" y="88900"/>
                  </a:lnTo>
                  <a:lnTo>
                    <a:pt x="84683" y="88900"/>
                  </a:lnTo>
                  <a:lnTo>
                    <a:pt x="55778" y="63500"/>
                  </a:lnTo>
                  <a:lnTo>
                    <a:pt x="48145" y="50800"/>
                  </a:lnTo>
                  <a:lnTo>
                    <a:pt x="48552" y="50800"/>
                  </a:lnTo>
                  <a:lnTo>
                    <a:pt x="47053" y="38100"/>
                  </a:lnTo>
                  <a:lnTo>
                    <a:pt x="33705" y="25400"/>
                  </a:lnTo>
                  <a:lnTo>
                    <a:pt x="30657" y="25400"/>
                  </a:lnTo>
                  <a:lnTo>
                    <a:pt x="31673" y="12700"/>
                  </a:lnTo>
                  <a:lnTo>
                    <a:pt x="31343" y="12700"/>
                  </a:lnTo>
                  <a:lnTo>
                    <a:pt x="29895" y="0"/>
                  </a:lnTo>
                  <a:lnTo>
                    <a:pt x="27838" y="0"/>
                  </a:lnTo>
                  <a:lnTo>
                    <a:pt x="27838" y="25400"/>
                  </a:lnTo>
                  <a:lnTo>
                    <a:pt x="27063" y="25400"/>
                  </a:lnTo>
                  <a:lnTo>
                    <a:pt x="23241" y="12700"/>
                  </a:lnTo>
                  <a:lnTo>
                    <a:pt x="26949" y="12700"/>
                  </a:lnTo>
                  <a:lnTo>
                    <a:pt x="27838" y="25400"/>
                  </a:lnTo>
                  <a:lnTo>
                    <a:pt x="27838" y="0"/>
                  </a:lnTo>
                  <a:lnTo>
                    <a:pt x="5918" y="0"/>
                  </a:lnTo>
                  <a:lnTo>
                    <a:pt x="3848" y="12700"/>
                  </a:lnTo>
                  <a:lnTo>
                    <a:pt x="0" y="12700"/>
                  </a:lnTo>
                  <a:lnTo>
                    <a:pt x="495" y="25400"/>
                  </a:lnTo>
                  <a:lnTo>
                    <a:pt x="6235" y="25400"/>
                  </a:lnTo>
                  <a:lnTo>
                    <a:pt x="18364" y="40855"/>
                  </a:lnTo>
                  <a:lnTo>
                    <a:pt x="15113" y="38100"/>
                  </a:lnTo>
                  <a:lnTo>
                    <a:pt x="20243" y="50800"/>
                  </a:lnTo>
                  <a:lnTo>
                    <a:pt x="26174" y="50800"/>
                  </a:lnTo>
                  <a:lnTo>
                    <a:pt x="30162" y="50800"/>
                  </a:lnTo>
                  <a:lnTo>
                    <a:pt x="30556" y="50800"/>
                  </a:lnTo>
                  <a:lnTo>
                    <a:pt x="35775" y="63500"/>
                  </a:lnTo>
                  <a:lnTo>
                    <a:pt x="41313" y="63500"/>
                  </a:lnTo>
                  <a:lnTo>
                    <a:pt x="62103" y="88900"/>
                  </a:lnTo>
                  <a:lnTo>
                    <a:pt x="72275" y="88900"/>
                  </a:lnTo>
                  <a:lnTo>
                    <a:pt x="75857" y="101600"/>
                  </a:lnTo>
                  <a:lnTo>
                    <a:pt x="80200" y="101600"/>
                  </a:lnTo>
                  <a:lnTo>
                    <a:pt x="80657" y="101600"/>
                  </a:lnTo>
                  <a:lnTo>
                    <a:pt x="82092" y="104584"/>
                  </a:lnTo>
                  <a:lnTo>
                    <a:pt x="88239" y="114300"/>
                  </a:lnTo>
                  <a:lnTo>
                    <a:pt x="96697" y="127000"/>
                  </a:lnTo>
                  <a:lnTo>
                    <a:pt x="104495" y="127000"/>
                  </a:lnTo>
                  <a:lnTo>
                    <a:pt x="110553" y="139700"/>
                  </a:lnTo>
                  <a:lnTo>
                    <a:pt x="118160" y="139700"/>
                  </a:lnTo>
                  <a:lnTo>
                    <a:pt x="127850" y="152400"/>
                  </a:lnTo>
                  <a:lnTo>
                    <a:pt x="135470" y="165100"/>
                  </a:lnTo>
                  <a:lnTo>
                    <a:pt x="141516" y="165100"/>
                  </a:lnTo>
                  <a:lnTo>
                    <a:pt x="148831" y="177800"/>
                  </a:lnTo>
                  <a:lnTo>
                    <a:pt x="157073" y="177800"/>
                  </a:lnTo>
                  <a:lnTo>
                    <a:pt x="164566" y="190500"/>
                  </a:lnTo>
                  <a:lnTo>
                    <a:pt x="161175" y="190500"/>
                  </a:lnTo>
                  <a:lnTo>
                    <a:pt x="185254" y="215900"/>
                  </a:lnTo>
                  <a:lnTo>
                    <a:pt x="188239" y="215900"/>
                  </a:lnTo>
                  <a:lnTo>
                    <a:pt x="201714" y="228600"/>
                  </a:lnTo>
                  <a:lnTo>
                    <a:pt x="218414" y="241300"/>
                  </a:lnTo>
                  <a:lnTo>
                    <a:pt x="236499" y="254000"/>
                  </a:lnTo>
                  <a:lnTo>
                    <a:pt x="254127" y="266700"/>
                  </a:lnTo>
                  <a:lnTo>
                    <a:pt x="248285" y="266700"/>
                  </a:lnTo>
                  <a:lnTo>
                    <a:pt x="255282" y="279400"/>
                  </a:lnTo>
                  <a:lnTo>
                    <a:pt x="260197" y="279400"/>
                  </a:lnTo>
                  <a:lnTo>
                    <a:pt x="264274" y="292100"/>
                  </a:lnTo>
                  <a:lnTo>
                    <a:pt x="276479" y="292100"/>
                  </a:lnTo>
                  <a:lnTo>
                    <a:pt x="283286" y="304800"/>
                  </a:lnTo>
                  <a:lnTo>
                    <a:pt x="298005" y="304800"/>
                  </a:lnTo>
                  <a:lnTo>
                    <a:pt x="303911" y="317500"/>
                  </a:lnTo>
                  <a:lnTo>
                    <a:pt x="298831" y="317500"/>
                  </a:lnTo>
                  <a:lnTo>
                    <a:pt x="316344" y="330200"/>
                  </a:lnTo>
                  <a:lnTo>
                    <a:pt x="324218" y="330200"/>
                  </a:lnTo>
                  <a:lnTo>
                    <a:pt x="327266" y="342900"/>
                  </a:lnTo>
                  <a:lnTo>
                    <a:pt x="340296" y="342900"/>
                  </a:lnTo>
                  <a:lnTo>
                    <a:pt x="346278" y="355600"/>
                  </a:lnTo>
                  <a:lnTo>
                    <a:pt x="353898" y="355600"/>
                  </a:lnTo>
                  <a:lnTo>
                    <a:pt x="360629" y="368300"/>
                  </a:lnTo>
                  <a:lnTo>
                    <a:pt x="364985" y="368300"/>
                  </a:lnTo>
                  <a:lnTo>
                    <a:pt x="374103" y="381000"/>
                  </a:lnTo>
                  <a:lnTo>
                    <a:pt x="380834" y="381000"/>
                  </a:lnTo>
                  <a:lnTo>
                    <a:pt x="391795" y="393700"/>
                  </a:lnTo>
                  <a:lnTo>
                    <a:pt x="395427" y="393700"/>
                  </a:lnTo>
                  <a:lnTo>
                    <a:pt x="405892" y="406400"/>
                  </a:lnTo>
                  <a:lnTo>
                    <a:pt x="415607" y="419100"/>
                  </a:lnTo>
                  <a:lnTo>
                    <a:pt x="432816" y="419100"/>
                  </a:lnTo>
                  <a:lnTo>
                    <a:pt x="433209" y="431800"/>
                  </a:lnTo>
                  <a:lnTo>
                    <a:pt x="446709" y="431800"/>
                  </a:lnTo>
                  <a:lnTo>
                    <a:pt x="463524" y="444500"/>
                  </a:lnTo>
                  <a:lnTo>
                    <a:pt x="480885" y="457200"/>
                  </a:lnTo>
                  <a:lnTo>
                    <a:pt x="497027" y="469900"/>
                  </a:lnTo>
                  <a:lnTo>
                    <a:pt x="498983" y="469900"/>
                  </a:lnTo>
                  <a:lnTo>
                    <a:pt x="502996" y="472935"/>
                  </a:lnTo>
                  <a:lnTo>
                    <a:pt x="500722" y="470166"/>
                  </a:lnTo>
                  <a:lnTo>
                    <a:pt x="500557" y="469900"/>
                  </a:lnTo>
                  <a:lnTo>
                    <a:pt x="504126" y="469900"/>
                  </a:lnTo>
                  <a:lnTo>
                    <a:pt x="507860" y="469900"/>
                  </a:lnTo>
                  <a:lnTo>
                    <a:pt x="509765" y="472668"/>
                  </a:lnTo>
                  <a:lnTo>
                    <a:pt x="509130" y="469900"/>
                  </a:lnTo>
                  <a:lnTo>
                    <a:pt x="518769" y="482600"/>
                  </a:lnTo>
                  <a:lnTo>
                    <a:pt x="518337" y="482600"/>
                  </a:lnTo>
                  <a:lnTo>
                    <a:pt x="522312" y="486092"/>
                  </a:lnTo>
                  <a:lnTo>
                    <a:pt x="524865" y="495300"/>
                  </a:lnTo>
                  <a:lnTo>
                    <a:pt x="519950" y="495300"/>
                  </a:lnTo>
                  <a:lnTo>
                    <a:pt x="536625" y="508000"/>
                  </a:lnTo>
                  <a:lnTo>
                    <a:pt x="561733" y="520700"/>
                  </a:lnTo>
                  <a:lnTo>
                    <a:pt x="578345" y="533400"/>
                  </a:lnTo>
                  <a:lnTo>
                    <a:pt x="585381" y="533400"/>
                  </a:lnTo>
                  <a:lnTo>
                    <a:pt x="607822" y="546100"/>
                  </a:lnTo>
                  <a:lnTo>
                    <a:pt x="618490" y="558800"/>
                  </a:lnTo>
                  <a:lnTo>
                    <a:pt x="627291" y="571500"/>
                  </a:lnTo>
                  <a:lnTo>
                    <a:pt x="644144" y="584200"/>
                  </a:lnTo>
                  <a:lnTo>
                    <a:pt x="665949" y="584200"/>
                  </a:lnTo>
                  <a:lnTo>
                    <a:pt x="678332" y="596900"/>
                  </a:lnTo>
                  <a:lnTo>
                    <a:pt x="668909" y="596900"/>
                  </a:lnTo>
                  <a:lnTo>
                    <a:pt x="683780" y="609600"/>
                  </a:lnTo>
                  <a:lnTo>
                    <a:pt x="696620" y="609600"/>
                  </a:lnTo>
                  <a:lnTo>
                    <a:pt x="697471" y="610730"/>
                  </a:lnTo>
                  <a:lnTo>
                    <a:pt x="697014" y="609600"/>
                  </a:lnTo>
                  <a:lnTo>
                    <a:pt x="700163" y="609600"/>
                  </a:lnTo>
                  <a:lnTo>
                    <a:pt x="715035" y="622300"/>
                  </a:lnTo>
                  <a:lnTo>
                    <a:pt x="717194" y="622300"/>
                  </a:lnTo>
                  <a:lnTo>
                    <a:pt x="725347" y="635000"/>
                  </a:lnTo>
                  <a:lnTo>
                    <a:pt x="726376" y="635000"/>
                  </a:lnTo>
                  <a:lnTo>
                    <a:pt x="737641" y="647700"/>
                  </a:lnTo>
                  <a:lnTo>
                    <a:pt x="749452" y="647700"/>
                  </a:lnTo>
                  <a:lnTo>
                    <a:pt x="761657" y="660400"/>
                  </a:lnTo>
                  <a:lnTo>
                    <a:pt x="786638" y="673100"/>
                  </a:lnTo>
                  <a:lnTo>
                    <a:pt x="799287" y="673100"/>
                  </a:lnTo>
                  <a:lnTo>
                    <a:pt x="819886" y="693724"/>
                  </a:lnTo>
                  <a:lnTo>
                    <a:pt x="817181" y="688251"/>
                  </a:lnTo>
                  <a:lnTo>
                    <a:pt x="815962" y="685800"/>
                  </a:lnTo>
                  <a:lnTo>
                    <a:pt x="817867" y="689140"/>
                  </a:lnTo>
                  <a:lnTo>
                    <a:pt x="825233" y="698500"/>
                  </a:lnTo>
                  <a:lnTo>
                    <a:pt x="817867" y="689140"/>
                  </a:lnTo>
                  <a:lnTo>
                    <a:pt x="821258" y="695083"/>
                  </a:lnTo>
                  <a:lnTo>
                    <a:pt x="824661" y="698500"/>
                  </a:lnTo>
                  <a:lnTo>
                    <a:pt x="823201" y="698500"/>
                  </a:lnTo>
                  <a:lnTo>
                    <a:pt x="839495" y="711200"/>
                  </a:lnTo>
                  <a:lnTo>
                    <a:pt x="848042" y="711200"/>
                  </a:lnTo>
                  <a:lnTo>
                    <a:pt x="847153" y="698500"/>
                  </a:lnTo>
                  <a:lnTo>
                    <a:pt x="849223" y="698500"/>
                  </a:lnTo>
                  <a:lnTo>
                    <a:pt x="853236" y="711200"/>
                  </a:lnTo>
                  <a:lnTo>
                    <a:pt x="855992" y="711200"/>
                  </a:lnTo>
                  <a:lnTo>
                    <a:pt x="889139" y="736600"/>
                  </a:lnTo>
                  <a:lnTo>
                    <a:pt x="900099" y="749300"/>
                  </a:lnTo>
                  <a:lnTo>
                    <a:pt x="905535" y="749300"/>
                  </a:lnTo>
                  <a:lnTo>
                    <a:pt x="922083" y="762000"/>
                  </a:lnTo>
                  <a:lnTo>
                    <a:pt x="953833" y="774700"/>
                  </a:lnTo>
                  <a:lnTo>
                    <a:pt x="971296" y="787400"/>
                  </a:lnTo>
                  <a:lnTo>
                    <a:pt x="988453" y="787400"/>
                  </a:lnTo>
                  <a:lnTo>
                    <a:pt x="992733" y="787400"/>
                  </a:lnTo>
                  <a:lnTo>
                    <a:pt x="993584" y="792708"/>
                  </a:lnTo>
                  <a:lnTo>
                    <a:pt x="1000747" y="800100"/>
                  </a:lnTo>
                  <a:lnTo>
                    <a:pt x="1014742" y="800100"/>
                  </a:lnTo>
                  <a:lnTo>
                    <a:pt x="1029855" y="812800"/>
                  </a:lnTo>
                  <a:lnTo>
                    <a:pt x="1045502" y="825500"/>
                  </a:lnTo>
                  <a:lnTo>
                    <a:pt x="1061085" y="825500"/>
                  </a:lnTo>
                  <a:lnTo>
                    <a:pt x="1068666" y="838200"/>
                  </a:lnTo>
                  <a:lnTo>
                    <a:pt x="1090015" y="838200"/>
                  </a:lnTo>
                  <a:lnTo>
                    <a:pt x="1096391" y="850900"/>
                  </a:lnTo>
                  <a:lnTo>
                    <a:pt x="1110716" y="850900"/>
                  </a:lnTo>
                  <a:lnTo>
                    <a:pt x="1122248" y="863600"/>
                  </a:lnTo>
                  <a:lnTo>
                    <a:pt x="1142352" y="863600"/>
                  </a:lnTo>
                  <a:lnTo>
                    <a:pt x="1182116" y="889000"/>
                  </a:lnTo>
                  <a:lnTo>
                    <a:pt x="1221917" y="901700"/>
                  </a:lnTo>
                  <a:lnTo>
                    <a:pt x="1259357" y="927100"/>
                  </a:lnTo>
                  <a:lnTo>
                    <a:pt x="1292072" y="939800"/>
                  </a:lnTo>
                  <a:lnTo>
                    <a:pt x="1304328" y="939800"/>
                  </a:lnTo>
                  <a:lnTo>
                    <a:pt x="1322463" y="952500"/>
                  </a:lnTo>
                  <a:lnTo>
                    <a:pt x="1339900" y="965200"/>
                  </a:lnTo>
                  <a:lnTo>
                    <a:pt x="1350111" y="965200"/>
                  </a:lnTo>
                  <a:lnTo>
                    <a:pt x="1366291" y="977900"/>
                  </a:lnTo>
                  <a:lnTo>
                    <a:pt x="1376464" y="977900"/>
                  </a:lnTo>
                  <a:lnTo>
                    <a:pt x="1389062" y="990600"/>
                  </a:lnTo>
                  <a:lnTo>
                    <a:pt x="1412506" y="990600"/>
                  </a:lnTo>
                  <a:lnTo>
                    <a:pt x="1420418" y="1003300"/>
                  </a:lnTo>
                  <a:lnTo>
                    <a:pt x="1444980" y="1003300"/>
                  </a:lnTo>
                  <a:lnTo>
                    <a:pt x="1465859" y="1016000"/>
                  </a:lnTo>
                  <a:lnTo>
                    <a:pt x="1474901" y="1016000"/>
                  </a:lnTo>
                  <a:lnTo>
                    <a:pt x="1488757" y="1028700"/>
                  </a:lnTo>
                  <a:lnTo>
                    <a:pt x="1485455" y="1020813"/>
                  </a:lnTo>
                  <a:lnTo>
                    <a:pt x="1496060" y="1028700"/>
                  </a:lnTo>
                  <a:lnTo>
                    <a:pt x="1512519" y="1028700"/>
                  </a:lnTo>
                  <a:lnTo>
                    <a:pt x="1524889" y="1041400"/>
                  </a:lnTo>
                  <a:lnTo>
                    <a:pt x="1529753" y="1041400"/>
                  </a:lnTo>
                  <a:lnTo>
                    <a:pt x="1580845" y="1054100"/>
                  </a:lnTo>
                  <a:lnTo>
                    <a:pt x="1579321" y="1054100"/>
                  </a:lnTo>
                  <a:lnTo>
                    <a:pt x="1581645" y="1066800"/>
                  </a:lnTo>
                  <a:lnTo>
                    <a:pt x="1607667" y="1066800"/>
                  </a:lnTo>
                  <a:lnTo>
                    <a:pt x="1623148" y="1079500"/>
                  </a:lnTo>
                  <a:lnTo>
                    <a:pt x="1640459" y="1079500"/>
                  </a:lnTo>
                  <a:lnTo>
                    <a:pt x="1657299" y="1092200"/>
                  </a:lnTo>
                  <a:lnTo>
                    <a:pt x="1681607" y="1092200"/>
                  </a:lnTo>
                  <a:lnTo>
                    <a:pt x="1711998" y="1104900"/>
                  </a:lnTo>
                  <a:lnTo>
                    <a:pt x="1774990" y="1130300"/>
                  </a:lnTo>
                  <a:lnTo>
                    <a:pt x="1767306" y="1117600"/>
                  </a:lnTo>
                  <a:lnTo>
                    <a:pt x="1777263" y="1117600"/>
                  </a:lnTo>
                  <a:lnTo>
                    <a:pt x="1779917" y="1126070"/>
                  </a:lnTo>
                  <a:lnTo>
                    <a:pt x="1779079" y="1117600"/>
                  </a:lnTo>
                  <a:lnTo>
                    <a:pt x="1785848" y="1117600"/>
                  </a:lnTo>
                  <a:lnTo>
                    <a:pt x="1793824" y="1130300"/>
                  </a:lnTo>
                  <a:lnTo>
                    <a:pt x="1800263" y="1130300"/>
                  </a:lnTo>
                  <a:lnTo>
                    <a:pt x="1809203" y="1143000"/>
                  </a:lnTo>
                  <a:lnTo>
                    <a:pt x="1846414" y="1143000"/>
                  </a:lnTo>
                  <a:lnTo>
                    <a:pt x="1874913" y="1155700"/>
                  </a:lnTo>
                  <a:lnTo>
                    <a:pt x="1898307" y="1168400"/>
                  </a:lnTo>
                  <a:lnTo>
                    <a:pt x="1920227" y="1168400"/>
                  </a:lnTo>
                  <a:lnTo>
                    <a:pt x="1944255" y="1181100"/>
                  </a:lnTo>
                  <a:lnTo>
                    <a:pt x="1947379" y="1168400"/>
                  </a:lnTo>
                  <a:lnTo>
                    <a:pt x="1953653" y="1181100"/>
                  </a:lnTo>
                  <a:lnTo>
                    <a:pt x="1989924" y="1181100"/>
                  </a:lnTo>
                  <a:lnTo>
                    <a:pt x="2010702" y="1193800"/>
                  </a:lnTo>
                  <a:lnTo>
                    <a:pt x="2032584" y="1193800"/>
                  </a:lnTo>
                  <a:lnTo>
                    <a:pt x="2055558" y="1206500"/>
                  </a:lnTo>
                  <a:lnTo>
                    <a:pt x="2088553" y="1206500"/>
                  </a:lnTo>
                  <a:lnTo>
                    <a:pt x="2132761" y="1219200"/>
                  </a:lnTo>
                  <a:lnTo>
                    <a:pt x="2168347" y="1219200"/>
                  </a:lnTo>
                  <a:lnTo>
                    <a:pt x="2176183" y="1231900"/>
                  </a:lnTo>
                  <a:lnTo>
                    <a:pt x="2179853" y="1231900"/>
                  </a:lnTo>
                  <a:lnTo>
                    <a:pt x="2174100" y="1219200"/>
                  </a:lnTo>
                  <a:lnTo>
                    <a:pt x="2186114" y="1219200"/>
                  </a:lnTo>
                  <a:lnTo>
                    <a:pt x="2196884" y="1231900"/>
                  </a:lnTo>
                  <a:lnTo>
                    <a:pt x="2235936" y="1231900"/>
                  </a:lnTo>
                  <a:lnTo>
                    <a:pt x="2280424" y="1244600"/>
                  </a:lnTo>
                  <a:lnTo>
                    <a:pt x="2322919" y="1257300"/>
                  </a:lnTo>
                  <a:lnTo>
                    <a:pt x="2357386" y="1257300"/>
                  </a:lnTo>
                  <a:lnTo>
                    <a:pt x="2402624" y="1270000"/>
                  </a:lnTo>
                  <a:lnTo>
                    <a:pt x="2438171" y="1270000"/>
                  </a:lnTo>
                  <a:lnTo>
                    <a:pt x="2466492" y="1282700"/>
                  </a:lnTo>
                  <a:lnTo>
                    <a:pt x="2527592" y="1282700"/>
                  </a:lnTo>
                  <a:lnTo>
                    <a:pt x="2534780" y="1295400"/>
                  </a:lnTo>
                  <a:lnTo>
                    <a:pt x="2635707" y="1295400"/>
                  </a:lnTo>
                  <a:lnTo>
                    <a:pt x="2655417" y="1308100"/>
                  </a:lnTo>
                  <a:lnTo>
                    <a:pt x="2791574" y="1308100"/>
                  </a:lnTo>
                  <a:lnTo>
                    <a:pt x="2809367" y="1320800"/>
                  </a:lnTo>
                  <a:lnTo>
                    <a:pt x="3423983" y="1320800"/>
                  </a:lnTo>
                  <a:lnTo>
                    <a:pt x="3434080" y="1310474"/>
                  </a:lnTo>
                  <a:lnTo>
                    <a:pt x="3438245" y="1310525"/>
                  </a:lnTo>
                  <a:lnTo>
                    <a:pt x="3434613" y="1309928"/>
                  </a:lnTo>
                  <a:lnTo>
                    <a:pt x="3436404" y="1308100"/>
                  </a:lnTo>
                  <a:lnTo>
                    <a:pt x="3597668" y="1308100"/>
                  </a:lnTo>
                  <a:lnTo>
                    <a:pt x="3621430" y="1295400"/>
                  </a:lnTo>
                  <a:lnTo>
                    <a:pt x="3699611" y="1295400"/>
                  </a:lnTo>
                  <a:lnTo>
                    <a:pt x="3738232" y="1282700"/>
                  </a:lnTo>
                  <a:lnTo>
                    <a:pt x="3775786" y="1282700"/>
                  </a:lnTo>
                  <a:lnTo>
                    <a:pt x="3812578" y="1270000"/>
                  </a:lnTo>
                  <a:lnTo>
                    <a:pt x="3808819" y="1275397"/>
                  </a:lnTo>
                  <a:lnTo>
                    <a:pt x="3820591" y="1270000"/>
                  </a:lnTo>
                  <a:lnTo>
                    <a:pt x="3895026" y="1270000"/>
                  </a:lnTo>
                  <a:lnTo>
                    <a:pt x="3903434" y="1257300"/>
                  </a:lnTo>
                  <a:lnTo>
                    <a:pt x="3968292" y="1257300"/>
                  </a:lnTo>
                  <a:lnTo>
                    <a:pt x="3983888" y="1244600"/>
                  </a:lnTo>
                  <a:lnTo>
                    <a:pt x="4011142" y="1244600"/>
                  </a:lnTo>
                  <a:lnTo>
                    <a:pt x="4025239" y="1231900"/>
                  </a:lnTo>
                  <a:lnTo>
                    <a:pt x="4096359" y="1231900"/>
                  </a:lnTo>
                  <a:lnTo>
                    <a:pt x="4110190" y="1219200"/>
                  </a:lnTo>
                  <a:lnTo>
                    <a:pt x="4107904" y="1225067"/>
                  </a:lnTo>
                  <a:lnTo>
                    <a:pt x="4112412" y="1219200"/>
                  </a:lnTo>
                  <a:lnTo>
                    <a:pt x="4145381" y="1219200"/>
                  </a:lnTo>
                  <a:lnTo>
                    <a:pt x="4171823" y="1206500"/>
                  </a:lnTo>
                  <a:lnTo>
                    <a:pt x="4196372" y="1206500"/>
                  </a:lnTo>
                  <a:lnTo>
                    <a:pt x="4221683" y="1193800"/>
                  </a:lnTo>
                  <a:lnTo>
                    <a:pt x="4280535" y="1193800"/>
                  </a:lnTo>
                  <a:lnTo>
                    <a:pt x="4294568" y="1181100"/>
                  </a:lnTo>
                  <a:lnTo>
                    <a:pt x="4319270" y="1181100"/>
                  </a:lnTo>
                  <a:lnTo>
                    <a:pt x="4320616" y="1181100"/>
                  </a:lnTo>
                  <a:lnTo>
                    <a:pt x="4321353" y="1180376"/>
                  </a:lnTo>
                  <a:lnTo>
                    <a:pt x="4355363" y="1168400"/>
                  </a:lnTo>
                  <a:lnTo>
                    <a:pt x="4358271" y="1168400"/>
                  </a:lnTo>
                  <a:lnTo>
                    <a:pt x="4366323" y="1155700"/>
                  </a:lnTo>
                  <a:lnTo>
                    <a:pt x="4410456" y="1155700"/>
                  </a:lnTo>
                  <a:lnTo>
                    <a:pt x="4420489" y="1143000"/>
                  </a:lnTo>
                  <a:lnTo>
                    <a:pt x="4424515" y="1143000"/>
                  </a:lnTo>
                  <a:lnTo>
                    <a:pt x="4418571" y="1155700"/>
                  </a:lnTo>
                  <a:lnTo>
                    <a:pt x="4432046" y="1155700"/>
                  </a:lnTo>
                  <a:lnTo>
                    <a:pt x="4448365" y="1143000"/>
                  </a:lnTo>
                  <a:lnTo>
                    <a:pt x="4465129" y="1143000"/>
                  </a:lnTo>
                  <a:lnTo>
                    <a:pt x="4477270" y="1130300"/>
                  </a:lnTo>
                  <a:lnTo>
                    <a:pt x="4473524" y="1143000"/>
                  </a:lnTo>
                  <a:lnTo>
                    <a:pt x="4475238" y="1143000"/>
                  </a:lnTo>
                  <a:lnTo>
                    <a:pt x="4482414" y="1130300"/>
                  </a:lnTo>
                  <a:lnTo>
                    <a:pt x="4508182" y="1130300"/>
                  </a:lnTo>
                  <a:lnTo>
                    <a:pt x="4531753" y="1117600"/>
                  </a:lnTo>
                  <a:lnTo>
                    <a:pt x="4554486" y="1117600"/>
                  </a:lnTo>
                  <a:lnTo>
                    <a:pt x="4576737" y="1104900"/>
                  </a:lnTo>
                  <a:lnTo>
                    <a:pt x="4616196" y="1104900"/>
                  </a:lnTo>
                  <a:lnTo>
                    <a:pt x="4648314" y="1092200"/>
                  </a:lnTo>
                  <a:lnTo>
                    <a:pt x="4664227" y="1079500"/>
                  </a:lnTo>
                  <a:lnTo>
                    <a:pt x="4695596" y="1079500"/>
                  </a:lnTo>
                  <a:lnTo>
                    <a:pt x="4710989" y="1066800"/>
                  </a:lnTo>
                  <a:lnTo>
                    <a:pt x="4738268" y="1066800"/>
                  </a:lnTo>
                  <a:lnTo>
                    <a:pt x="4748796" y="1058265"/>
                  </a:lnTo>
                  <a:lnTo>
                    <a:pt x="4748288" y="1066800"/>
                  </a:lnTo>
                  <a:lnTo>
                    <a:pt x="4749101" y="1058011"/>
                  </a:lnTo>
                  <a:lnTo>
                    <a:pt x="4753915" y="1054100"/>
                  </a:lnTo>
                  <a:lnTo>
                    <a:pt x="4770691" y="1054100"/>
                  </a:lnTo>
                  <a:lnTo>
                    <a:pt x="4793246" y="1041400"/>
                  </a:lnTo>
                  <a:lnTo>
                    <a:pt x="4818291" y="1041400"/>
                  </a:lnTo>
                  <a:lnTo>
                    <a:pt x="4846967" y="1028700"/>
                  </a:lnTo>
                  <a:lnTo>
                    <a:pt x="4856226" y="1028700"/>
                  </a:lnTo>
                  <a:lnTo>
                    <a:pt x="4872088" y="1016000"/>
                  </a:lnTo>
                  <a:lnTo>
                    <a:pt x="4888154" y="1016000"/>
                  </a:lnTo>
                  <a:lnTo>
                    <a:pt x="4902708" y="1003300"/>
                  </a:lnTo>
                  <a:lnTo>
                    <a:pt x="4931384" y="1003300"/>
                  </a:lnTo>
                  <a:lnTo>
                    <a:pt x="4951133" y="990600"/>
                  </a:lnTo>
                  <a:lnTo>
                    <a:pt x="4970183" y="977900"/>
                  </a:lnTo>
                  <a:lnTo>
                    <a:pt x="4997856" y="977900"/>
                  </a:lnTo>
                  <a:lnTo>
                    <a:pt x="5006949" y="965200"/>
                  </a:lnTo>
                  <a:close/>
                </a:path>
                <a:path w="5732144" h="1320800">
                  <a:moveTo>
                    <a:pt x="5091963" y="915695"/>
                  </a:moveTo>
                  <a:lnTo>
                    <a:pt x="5084927" y="919924"/>
                  </a:lnTo>
                  <a:lnTo>
                    <a:pt x="5089055" y="918337"/>
                  </a:lnTo>
                  <a:lnTo>
                    <a:pt x="5090122" y="917498"/>
                  </a:lnTo>
                  <a:lnTo>
                    <a:pt x="5091087" y="916609"/>
                  </a:lnTo>
                  <a:lnTo>
                    <a:pt x="5091963" y="915695"/>
                  </a:lnTo>
                  <a:close/>
                </a:path>
                <a:path w="5732144" h="1320800">
                  <a:moveTo>
                    <a:pt x="5130025" y="914400"/>
                  </a:moveTo>
                  <a:lnTo>
                    <a:pt x="5120056" y="914400"/>
                  </a:lnTo>
                  <a:lnTo>
                    <a:pt x="5097335" y="925296"/>
                  </a:lnTo>
                  <a:lnTo>
                    <a:pt x="5104816" y="914400"/>
                  </a:lnTo>
                  <a:lnTo>
                    <a:pt x="5089055" y="927100"/>
                  </a:lnTo>
                  <a:lnTo>
                    <a:pt x="5081079" y="927100"/>
                  </a:lnTo>
                  <a:lnTo>
                    <a:pt x="5070995" y="939800"/>
                  </a:lnTo>
                  <a:lnTo>
                    <a:pt x="5073942" y="927100"/>
                  </a:lnTo>
                  <a:lnTo>
                    <a:pt x="5058245" y="939800"/>
                  </a:lnTo>
                  <a:lnTo>
                    <a:pt x="5042078" y="939800"/>
                  </a:lnTo>
                  <a:lnTo>
                    <a:pt x="5024602" y="952500"/>
                  </a:lnTo>
                  <a:lnTo>
                    <a:pt x="5004994" y="952500"/>
                  </a:lnTo>
                  <a:lnTo>
                    <a:pt x="5008092" y="965200"/>
                  </a:lnTo>
                  <a:lnTo>
                    <a:pt x="5034000" y="965200"/>
                  </a:lnTo>
                  <a:lnTo>
                    <a:pt x="5043030" y="952500"/>
                  </a:lnTo>
                  <a:lnTo>
                    <a:pt x="5052860" y="952500"/>
                  </a:lnTo>
                  <a:lnTo>
                    <a:pt x="5092573" y="939800"/>
                  </a:lnTo>
                  <a:lnTo>
                    <a:pt x="5088394" y="939800"/>
                  </a:lnTo>
                  <a:lnTo>
                    <a:pt x="5095608" y="927100"/>
                  </a:lnTo>
                  <a:lnTo>
                    <a:pt x="5096103" y="927100"/>
                  </a:lnTo>
                  <a:lnTo>
                    <a:pt x="5125885" y="927100"/>
                  </a:lnTo>
                  <a:lnTo>
                    <a:pt x="5130025" y="914400"/>
                  </a:lnTo>
                  <a:close/>
                </a:path>
                <a:path w="5732144" h="1320800">
                  <a:moveTo>
                    <a:pt x="5203850" y="889000"/>
                  </a:moveTo>
                  <a:lnTo>
                    <a:pt x="5198122" y="889000"/>
                  </a:lnTo>
                  <a:lnTo>
                    <a:pt x="5179326" y="889000"/>
                  </a:lnTo>
                  <a:lnTo>
                    <a:pt x="5156466" y="901700"/>
                  </a:lnTo>
                  <a:lnTo>
                    <a:pt x="5136350" y="901700"/>
                  </a:lnTo>
                  <a:lnTo>
                    <a:pt x="5130749" y="914400"/>
                  </a:lnTo>
                  <a:lnTo>
                    <a:pt x="5150929" y="914400"/>
                  </a:lnTo>
                  <a:lnTo>
                    <a:pt x="5158498" y="901700"/>
                  </a:lnTo>
                  <a:lnTo>
                    <a:pt x="5163744" y="901700"/>
                  </a:lnTo>
                  <a:lnTo>
                    <a:pt x="5163858" y="914400"/>
                  </a:lnTo>
                  <a:lnTo>
                    <a:pt x="5175618" y="901700"/>
                  </a:lnTo>
                  <a:lnTo>
                    <a:pt x="5186934" y="901700"/>
                  </a:lnTo>
                  <a:lnTo>
                    <a:pt x="5198034" y="889101"/>
                  </a:lnTo>
                  <a:lnTo>
                    <a:pt x="5192014" y="901700"/>
                  </a:lnTo>
                  <a:lnTo>
                    <a:pt x="5196929" y="901700"/>
                  </a:lnTo>
                  <a:lnTo>
                    <a:pt x="5203850" y="889000"/>
                  </a:lnTo>
                  <a:close/>
                </a:path>
                <a:path w="5732144" h="1320800">
                  <a:moveTo>
                    <a:pt x="5258117" y="852309"/>
                  </a:moveTo>
                  <a:lnTo>
                    <a:pt x="5257978" y="851776"/>
                  </a:lnTo>
                  <a:lnTo>
                    <a:pt x="5257203" y="851369"/>
                  </a:lnTo>
                  <a:lnTo>
                    <a:pt x="5255590" y="851128"/>
                  </a:lnTo>
                  <a:lnTo>
                    <a:pt x="5251716" y="852639"/>
                  </a:lnTo>
                  <a:lnTo>
                    <a:pt x="5251501" y="855916"/>
                  </a:lnTo>
                  <a:lnTo>
                    <a:pt x="5250535" y="857732"/>
                  </a:lnTo>
                  <a:lnTo>
                    <a:pt x="5252237" y="855700"/>
                  </a:lnTo>
                  <a:lnTo>
                    <a:pt x="5254853" y="853960"/>
                  </a:lnTo>
                  <a:lnTo>
                    <a:pt x="5258117" y="852309"/>
                  </a:lnTo>
                  <a:close/>
                </a:path>
                <a:path w="5732144" h="1320800">
                  <a:moveTo>
                    <a:pt x="5443055" y="787400"/>
                  </a:moveTo>
                  <a:lnTo>
                    <a:pt x="5416029" y="787400"/>
                  </a:lnTo>
                  <a:lnTo>
                    <a:pt x="5413743" y="800100"/>
                  </a:lnTo>
                  <a:lnTo>
                    <a:pt x="5398909" y="800100"/>
                  </a:lnTo>
                  <a:lnTo>
                    <a:pt x="5382946" y="812800"/>
                  </a:lnTo>
                  <a:lnTo>
                    <a:pt x="5366042" y="812800"/>
                  </a:lnTo>
                  <a:lnTo>
                    <a:pt x="5351577" y="825500"/>
                  </a:lnTo>
                  <a:lnTo>
                    <a:pt x="5335257" y="825500"/>
                  </a:lnTo>
                  <a:lnTo>
                    <a:pt x="5326011" y="838200"/>
                  </a:lnTo>
                  <a:lnTo>
                    <a:pt x="5304955" y="838200"/>
                  </a:lnTo>
                  <a:lnTo>
                    <a:pt x="5296103" y="850900"/>
                  </a:lnTo>
                  <a:lnTo>
                    <a:pt x="5270093" y="850900"/>
                  </a:lnTo>
                  <a:lnTo>
                    <a:pt x="5258117" y="863600"/>
                  </a:lnTo>
                  <a:lnTo>
                    <a:pt x="5240439" y="863600"/>
                  </a:lnTo>
                  <a:lnTo>
                    <a:pt x="5222976" y="876300"/>
                  </a:lnTo>
                  <a:lnTo>
                    <a:pt x="5204701" y="889000"/>
                  </a:lnTo>
                  <a:lnTo>
                    <a:pt x="5216004" y="889000"/>
                  </a:lnTo>
                  <a:lnTo>
                    <a:pt x="5243741" y="876300"/>
                  </a:lnTo>
                  <a:lnTo>
                    <a:pt x="5250472" y="876300"/>
                  </a:lnTo>
                  <a:lnTo>
                    <a:pt x="5266296" y="863600"/>
                  </a:lnTo>
                  <a:lnTo>
                    <a:pt x="5283593" y="863600"/>
                  </a:lnTo>
                  <a:lnTo>
                    <a:pt x="5302021" y="850900"/>
                  </a:lnTo>
                  <a:lnTo>
                    <a:pt x="5322113" y="850900"/>
                  </a:lnTo>
                  <a:lnTo>
                    <a:pt x="5330990" y="838200"/>
                  </a:lnTo>
                  <a:lnTo>
                    <a:pt x="5353355" y="838200"/>
                  </a:lnTo>
                  <a:lnTo>
                    <a:pt x="5365851" y="825500"/>
                  </a:lnTo>
                  <a:lnTo>
                    <a:pt x="5380660" y="825500"/>
                  </a:lnTo>
                  <a:lnTo>
                    <a:pt x="5386311" y="812800"/>
                  </a:lnTo>
                  <a:lnTo>
                    <a:pt x="5404320" y="812800"/>
                  </a:lnTo>
                  <a:lnTo>
                    <a:pt x="5416994" y="800100"/>
                  </a:lnTo>
                  <a:lnTo>
                    <a:pt x="5429961" y="800100"/>
                  </a:lnTo>
                  <a:lnTo>
                    <a:pt x="5443055" y="787400"/>
                  </a:lnTo>
                  <a:close/>
                </a:path>
                <a:path w="5732144" h="1320800">
                  <a:moveTo>
                    <a:pt x="5545048" y="736600"/>
                  </a:moveTo>
                  <a:lnTo>
                    <a:pt x="5532082" y="736600"/>
                  </a:lnTo>
                  <a:lnTo>
                    <a:pt x="5524309" y="749300"/>
                  </a:lnTo>
                  <a:lnTo>
                    <a:pt x="5519242" y="749300"/>
                  </a:lnTo>
                  <a:lnTo>
                    <a:pt x="5515280" y="749300"/>
                  </a:lnTo>
                  <a:lnTo>
                    <a:pt x="5497817" y="749300"/>
                  </a:lnTo>
                  <a:lnTo>
                    <a:pt x="5483771" y="762000"/>
                  </a:lnTo>
                  <a:lnTo>
                    <a:pt x="5472722" y="762000"/>
                  </a:lnTo>
                  <a:lnTo>
                    <a:pt x="5463641" y="774700"/>
                  </a:lnTo>
                  <a:lnTo>
                    <a:pt x="5447944" y="774700"/>
                  </a:lnTo>
                  <a:lnTo>
                    <a:pt x="5447919" y="787400"/>
                  </a:lnTo>
                  <a:lnTo>
                    <a:pt x="5456047" y="787400"/>
                  </a:lnTo>
                  <a:lnTo>
                    <a:pt x="5474817" y="774700"/>
                  </a:lnTo>
                  <a:lnTo>
                    <a:pt x="5501716" y="762000"/>
                  </a:lnTo>
                  <a:lnTo>
                    <a:pt x="5514632" y="752652"/>
                  </a:lnTo>
                  <a:lnTo>
                    <a:pt x="5512790" y="762000"/>
                  </a:lnTo>
                  <a:lnTo>
                    <a:pt x="5524385" y="749300"/>
                  </a:lnTo>
                  <a:lnTo>
                    <a:pt x="5534914" y="749300"/>
                  </a:lnTo>
                  <a:lnTo>
                    <a:pt x="5545048" y="736600"/>
                  </a:lnTo>
                  <a:close/>
                </a:path>
                <a:path w="5732144" h="1320800">
                  <a:moveTo>
                    <a:pt x="5568556" y="732294"/>
                  </a:moveTo>
                  <a:lnTo>
                    <a:pt x="5562955" y="736600"/>
                  </a:lnTo>
                  <a:lnTo>
                    <a:pt x="5567413" y="736600"/>
                  </a:lnTo>
                  <a:lnTo>
                    <a:pt x="5568556" y="732294"/>
                  </a:lnTo>
                  <a:close/>
                </a:path>
                <a:path w="5732144" h="1320800">
                  <a:moveTo>
                    <a:pt x="5569674" y="723900"/>
                  </a:moveTo>
                  <a:lnTo>
                    <a:pt x="5563108" y="723900"/>
                  </a:lnTo>
                  <a:lnTo>
                    <a:pt x="5557431" y="735101"/>
                  </a:lnTo>
                  <a:lnTo>
                    <a:pt x="5555831" y="735888"/>
                  </a:lnTo>
                  <a:lnTo>
                    <a:pt x="5557367" y="735203"/>
                  </a:lnTo>
                  <a:lnTo>
                    <a:pt x="5556669" y="736600"/>
                  </a:lnTo>
                  <a:lnTo>
                    <a:pt x="5562955" y="736600"/>
                  </a:lnTo>
                  <a:lnTo>
                    <a:pt x="5566105" y="730643"/>
                  </a:lnTo>
                  <a:lnTo>
                    <a:pt x="5567235" y="730034"/>
                  </a:lnTo>
                  <a:lnTo>
                    <a:pt x="5567464" y="729449"/>
                  </a:lnTo>
                  <a:lnTo>
                    <a:pt x="5567362" y="729030"/>
                  </a:lnTo>
                  <a:lnTo>
                    <a:pt x="5566892" y="729145"/>
                  </a:lnTo>
                  <a:lnTo>
                    <a:pt x="5569674" y="723900"/>
                  </a:lnTo>
                  <a:close/>
                </a:path>
                <a:path w="5732144" h="1320800">
                  <a:moveTo>
                    <a:pt x="5578932" y="723900"/>
                  </a:moveTo>
                  <a:lnTo>
                    <a:pt x="5570791" y="723900"/>
                  </a:lnTo>
                  <a:lnTo>
                    <a:pt x="5569483" y="728789"/>
                  </a:lnTo>
                  <a:lnTo>
                    <a:pt x="5567248" y="730046"/>
                  </a:lnTo>
                  <a:lnTo>
                    <a:pt x="5567172" y="730478"/>
                  </a:lnTo>
                  <a:lnTo>
                    <a:pt x="5567045" y="730745"/>
                  </a:lnTo>
                  <a:lnTo>
                    <a:pt x="5569305" y="729462"/>
                  </a:lnTo>
                  <a:lnTo>
                    <a:pt x="5568556" y="732294"/>
                  </a:lnTo>
                  <a:lnTo>
                    <a:pt x="5578678" y="724535"/>
                  </a:lnTo>
                  <a:lnTo>
                    <a:pt x="5578932" y="723900"/>
                  </a:lnTo>
                  <a:close/>
                </a:path>
                <a:path w="5732144" h="1320800">
                  <a:moveTo>
                    <a:pt x="5603837" y="711200"/>
                  </a:moveTo>
                  <a:lnTo>
                    <a:pt x="5596598" y="711200"/>
                  </a:lnTo>
                  <a:lnTo>
                    <a:pt x="5579491" y="723900"/>
                  </a:lnTo>
                  <a:lnTo>
                    <a:pt x="5578678" y="724535"/>
                  </a:lnTo>
                  <a:lnTo>
                    <a:pt x="5573738" y="736600"/>
                  </a:lnTo>
                  <a:lnTo>
                    <a:pt x="5583783" y="723900"/>
                  </a:lnTo>
                  <a:lnTo>
                    <a:pt x="5603837" y="711200"/>
                  </a:lnTo>
                  <a:close/>
                </a:path>
                <a:path w="5732144" h="1320800">
                  <a:moveTo>
                    <a:pt x="5624512" y="698500"/>
                  </a:moveTo>
                  <a:lnTo>
                    <a:pt x="5612257" y="711200"/>
                  </a:lnTo>
                  <a:lnTo>
                    <a:pt x="5606643" y="711200"/>
                  </a:lnTo>
                  <a:lnTo>
                    <a:pt x="5602071" y="723900"/>
                  </a:lnTo>
                  <a:lnTo>
                    <a:pt x="5615254" y="711200"/>
                  </a:lnTo>
                  <a:lnTo>
                    <a:pt x="5614543" y="711200"/>
                  </a:lnTo>
                  <a:lnTo>
                    <a:pt x="5624512" y="698500"/>
                  </a:lnTo>
                  <a:close/>
                </a:path>
                <a:path w="5732144" h="1320800">
                  <a:moveTo>
                    <a:pt x="5636222" y="698500"/>
                  </a:moveTo>
                  <a:lnTo>
                    <a:pt x="5629097" y="698500"/>
                  </a:lnTo>
                  <a:lnTo>
                    <a:pt x="5615254" y="711200"/>
                  </a:lnTo>
                  <a:lnTo>
                    <a:pt x="5623331" y="711200"/>
                  </a:lnTo>
                  <a:lnTo>
                    <a:pt x="5636222" y="698500"/>
                  </a:lnTo>
                  <a:close/>
                </a:path>
                <a:path w="5732144" h="1320800">
                  <a:moveTo>
                    <a:pt x="5647055" y="685800"/>
                  </a:moveTo>
                  <a:lnTo>
                    <a:pt x="5636222" y="698500"/>
                  </a:lnTo>
                  <a:lnTo>
                    <a:pt x="5640679" y="698500"/>
                  </a:lnTo>
                  <a:lnTo>
                    <a:pt x="5647055" y="685800"/>
                  </a:lnTo>
                  <a:close/>
                </a:path>
                <a:path w="5732144" h="1320800">
                  <a:moveTo>
                    <a:pt x="5710377" y="653465"/>
                  </a:moveTo>
                  <a:lnTo>
                    <a:pt x="5701322" y="656259"/>
                  </a:lnTo>
                  <a:lnTo>
                    <a:pt x="5691860" y="660298"/>
                  </a:lnTo>
                  <a:lnTo>
                    <a:pt x="5682170" y="665480"/>
                  </a:lnTo>
                  <a:lnTo>
                    <a:pt x="5672455" y="671652"/>
                  </a:lnTo>
                  <a:lnTo>
                    <a:pt x="5669140" y="672452"/>
                  </a:lnTo>
                  <a:lnTo>
                    <a:pt x="5671617" y="670217"/>
                  </a:lnTo>
                  <a:lnTo>
                    <a:pt x="5672010" y="669302"/>
                  </a:lnTo>
                  <a:lnTo>
                    <a:pt x="5665584" y="674141"/>
                  </a:lnTo>
                  <a:lnTo>
                    <a:pt x="5660529" y="678738"/>
                  </a:lnTo>
                  <a:lnTo>
                    <a:pt x="5658510" y="682129"/>
                  </a:lnTo>
                  <a:lnTo>
                    <a:pt x="5661253" y="683374"/>
                  </a:lnTo>
                  <a:lnTo>
                    <a:pt x="5669153" y="675728"/>
                  </a:lnTo>
                  <a:lnTo>
                    <a:pt x="5672036" y="675843"/>
                  </a:lnTo>
                  <a:lnTo>
                    <a:pt x="5680367" y="667296"/>
                  </a:lnTo>
                  <a:lnTo>
                    <a:pt x="5688254" y="662940"/>
                  </a:lnTo>
                  <a:lnTo>
                    <a:pt x="5694934" y="661301"/>
                  </a:lnTo>
                  <a:lnTo>
                    <a:pt x="5694159" y="663105"/>
                  </a:lnTo>
                  <a:lnTo>
                    <a:pt x="5696610" y="660895"/>
                  </a:lnTo>
                  <a:lnTo>
                    <a:pt x="5707037" y="657567"/>
                  </a:lnTo>
                  <a:lnTo>
                    <a:pt x="5710377" y="653465"/>
                  </a:lnTo>
                  <a:close/>
                </a:path>
                <a:path w="5732144" h="1320800">
                  <a:moveTo>
                    <a:pt x="5731611" y="645807"/>
                  </a:moveTo>
                  <a:lnTo>
                    <a:pt x="5729059" y="644880"/>
                  </a:lnTo>
                  <a:lnTo>
                    <a:pt x="5721185" y="649211"/>
                  </a:lnTo>
                  <a:lnTo>
                    <a:pt x="5717044" y="655154"/>
                  </a:lnTo>
                  <a:lnTo>
                    <a:pt x="5729135" y="648119"/>
                  </a:lnTo>
                  <a:lnTo>
                    <a:pt x="5731611" y="645807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7" name="object 137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16697659" y="555004"/>
              <a:ext cx="549815" cy="688340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74" cstate="print"/>
            <a:stretch>
              <a:fillRect/>
            </a:stretch>
          </p:blipFill>
          <p:spPr>
            <a:xfrm>
              <a:off x="16051867" y="1266977"/>
              <a:ext cx="1800992" cy="1800992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75" cstate="print"/>
            <a:stretch>
              <a:fillRect/>
            </a:stretch>
          </p:blipFill>
          <p:spPr>
            <a:xfrm>
              <a:off x="16620407" y="6567362"/>
              <a:ext cx="2328247" cy="1231667"/>
            </a:xfrm>
            <a:prstGeom prst="rect">
              <a:avLst/>
            </a:prstGeom>
          </p:spPr>
        </p:pic>
        <p:sp>
          <p:nvSpPr>
            <p:cNvPr id="140" name="object 140"/>
            <p:cNvSpPr/>
            <p:nvPr/>
          </p:nvSpPr>
          <p:spPr>
            <a:xfrm>
              <a:off x="11576215" y="8046103"/>
              <a:ext cx="5071110" cy="730250"/>
            </a:xfrm>
            <a:custGeom>
              <a:avLst/>
              <a:gdLst/>
              <a:ahLst/>
              <a:cxnLst/>
              <a:rect l="l" t="t" r="r" b="b"/>
              <a:pathLst>
                <a:path w="5071109" h="730250">
                  <a:moveTo>
                    <a:pt x="6146" y="66382"/>
                  </a:moveTo>
                  <a:lnTo>
                    <a:pt x="2717" y="64338"/>
                  </a:lnTo>
                  <a:lnTo>
                    <a:pt x="1765" y="63842"/>
                  </a:lnTo>
                  <a:lnTo>
                    <a:pt x="1193" y="63639"/>
                  </a:lnTo>
                  <a:lnTo>
                    <a:pt x="0" y="62928"/>
                  </a:lnTo>
                  <a:lnTo>
                    <a:pt x="1181" y="63906"/>
                  </a:lnTo>
                  <a:lnTo>
                    <a:pt x="3403" y="65798"/>
                  </a:lnTo>
                  <a:lnTo>
                    <a:pt x="6146" y="66382"/>
                  </a:lnTo>
                  <a:close/>
                </a:path>
                <a:path w="5071109" h="730250">
                  <a:moveTo>
                    <a:pt x="669785" y="428142"/>
                  </a:moveTo>
                  <a:lnTo>
                    <a:pt x="665695" y="427291"/>
                  </a:lnTo>
                  <a:lnTo>
                    <a:pt x="669569" y="428840"/>
                  </a:lnTo>
                  <a:lnTo>
                    <a:pt x="669785" y="428142"/>
                  </a:lnTo>
                  <a:close/>
                </a:path>
                <a:path w="5071109" h="730250">
                  <a:moveTo>
                    <a:pt x="804786" y="450596"/>
                  </a:moveTo>
                  <a:lnTo>
                    <a:pt x="787857" y="445173"/>
                  </a:lnTo>
                  <a:lnTo>
                    <a:pt x="795591" y="448310"/>
                  </a:lnTo>
                  <a:lnTo>
                    <a:pt x="804786" y="450596"/>
                  </a:lnTo>
                  <a:close/>
                </a:path>
                <a:path w="5071109" h="730250">
                  <a:moveTo>
                    <a:pt x="2168868" y="722083"/>
                  </a:moveTo>
                  <a:lnTo>
                    <a:pt x="2163775" y="720890"/>
                  </a:lnTo>
                  <a:lnTo>
                    <a:pt x="2156866" y="719836"/>
                  </a:lnTo>
                  <a:lnTo>
                    <a:pt x="2149373" y="719302"/>
                  </a:lnTo>
                  <a:lnTo>
                    <a:pt x="2142502" y="719670"/>
                  </a:lnTo>
                  <a:lnTo>
                    <a:pt x="2150300" y="720445"/>
                  </a:lnTo>
                  <a:lnTo>
                    <a:pt x="2157603" y="721347"/>
                  </a:lnTo>
                  <a:lnTo>
                    <a:pt x="2163953" y="722033"/>
                  </a:lnTo>
                  <a:lnTo>
                    <a:pt x="2168868" y="722083"/>
                  </a:lnTo>
                  <a:close/>
                </a:path>
                <a:path w="5071109" h="730250">
                  <a:moveTo>
                    <a:pt x="2650960" y="710730"/>
                  </a:moveTo>
                  <a:lnTo>
                    <a:pt x="2637650" y="712533"/>
                  </a:lnTo>
                  <a:lnTo>
                    <a:pt x="2641447" y="715619"/>
                  </a:lnTo>
                  <a:lnTo>
                    <a:pt x="2649486" y="714527"/>
                  </a:lnTo>
                  <a:lnTo>
                    <a:pt x="2650960" y="710730"/>
                  </a:lnTo>
                  <a:close/>
                </a:path>
                <a:path w="5071109" h="730250">
                  <a:moveTo>
                    <a:pt x="2765399" y="729805"/>
                  </a:moveTo>
                  <a:lnTo>
                    <a:pt x="2762605" y="730072"/>
                  </a:lnTo>
                  <a:lnTo>
                    <a:pt x="2765361" y="729856"/>
                  </a:lnTo>
                  <a:close/>
                </a:path>
                <a:path w="5071109" h="730250">
                  <a:moveTo>
                    <a:pt x="3215525" y="668312"/>
                  </a:moveTo>
                  <a:lnTo>
                    <a:pt x="3212274" y="669010"/>
                  </a:lnTo>
                  <a:lnTo>
                    <a:pt x="3204705" y="670890"/>
                  </a:lnTo>
                  <a:lnTo>
                    <a:pt x="3209874" y="669772"/>
                  </a:lnTo>
                  <a:lnTo>
                    <a:pt x="3215525" y="668312"/>
                  </a:lnTo>
                  <a:close/>
                </a:path>
                <a:path w="5071109" h="730250">
                  <a:moveTo>
                    <a:pt x="3599611" y="582853"/>
                  </a:moveTo>
                  <a:lnTo>
                    <a:pt x="3593795" y="584060"/>
                  </a:lnTo>
                  <a:lnTo>
                    <a:pt x="3586950" y="585431"/>
                  </a:lnTo>
                  <a:lnTo>
                    <a:pt x="3581247" y="587286"/>
                  </a:lnTo>
                  <a:lnTo>
                    <a:pt x="3588410" y="586143"/>
                  </a:lnTo>
                  <a:lnTo>
                    <a:pt x="3594252" y="584581"/>
                  </a:lnTo>
                  <a:lnTo>
                    <a:pt x="3599611" y="582853"/>
                  </a:lnTo>
                  <a:close/>
                </a:path>
                <a:path w="5071109" h="730250">
                  <a:moveTo>
                    <a:pt x="3612172" y="580072"/>
                  </a:moveTo>
                  <a:lnTo>
                    <a:pt x="3611969" y="578396"/>
                  </a:lnTo>
                  <a:lnTo>
                    <a:pt x="3603904" y="581456"/>
                  </a:lnTo>
                  <a:lnTo>
                    <a:pt x="3599611" y="582853"/>
                  </a:lnTo>
                  <a:lnTo>
                    <a:pt x="3606698" y="581342"/>
                  </a:lnTo>
                  <a:lnTo>
                    <a:pt x="3612172" y="580072"/>
                  </a:lnTo>
                  <a:close/>
                </a:path>
                <a:path w="5071109" h="730250">
                  <a:moveTo>
                    <a:pt x="3712718" y="535584"/>
                  </a:moveTo>
                  <a:lnTo>
                    <a:pt x="3693757" y="541909"/>
                  </a:lnTo>
                  <a:lnTo>
                    <a:pt x="3707790" y="537375"/>
                  </a:lnTo>
                  <a:lnTo>
                    <a:pt x="3712718" y="535584"/>
                  </a:lnTo>
                  <a:close/>
                </a:path>
                <a:path w="5071109" h="730250">
                  <a:moveTo>
                    <a:pt x="3799636" y="530631"/>
                  </a:moveTo>
                  <a:lnTo>
                    <a:pt x="3783253" y="536041"/>
                  </a:lnTo>
                  <a:lnTo>
                    <a:pt x="3794950" y="534504"/>
                  </a:lnTo>
                  <a:lnTo>
                    <a:pt x="3799636" y="530631"/>
                  </a:lnTo>
                  <a:close/>
                </a:path>
                <a:path w="5071109" h="730250">
                  <a:moveTo>
                    <a:pt x="3899179" y="485508"/>
                  </a:moveTo>
                  <a:lnTo>
                    <a:pt x="3887876" y="489470"/>
                  </a:lnTo>
                  <a:lnTo>
                    <a:pt x="3898912" y="486651"/>
                  </a:lnTo>
                  <a:lnTo>
                    <a:pt x="3899179" y="485508"/>
                  </a:lnTo>
                  <a:close/>
                </a:path>
                <a:path w="5071109" h="730250">
                  <a:moveTo>
                    <a:pt x="3899370" y="486537"/>
                  </a:moveTo>
                  <a:lnTo>
                    <a:pt x="3898912" y="486651"/>
                  </a:lnTo>
                  <a:lnTo>
                    <a:pt x="3898468" y="488530"/>
                  </a:lnTo>
                  <a:lnTo>
                    <a:pt x="3899370" y="486537"/>
                  </a:lnTo>
                  <a:close/>
                </a:path>
                <a:path w="5071109" h="730250">
                  <a:moveTo>
                    <a:pt x="4092079" y="428815"/>
                  </a:moveTo>
                  <a:lnTo>
                    <a:pt x="4091635" y="428853"/>
                  </a:lnTo>
                  <a:lnTo>
                    <a:pt x="4090670" y="429120"/>
                  </a:lnTo>
                  <a:lnTo>
                    <a:pt x="4092029" y="428853"/>
                  </a:lnTo>
                  <a:close/>
                </a:path>
                <a:path w="5071109" h="730250">
                  <a:moveTo>
                    <a:pt x="4092765" y="428828"/>
                  </a:moveTo>
                  <a:lnTo>
                    <a:pt x="4092244" y="428815"/>
                  </a:lnTo>
                  <a:lnTo>
                    <a:pt x="4092105" y="428904"/>
                  </a:lnTo>
                  <a:lnTo>
                    <a:pt x="4092765" y="428828"/>
                  </a:lnTo>
                  <a:close/>
                </a:path>
                <a:path w="5071109" h="730250">
                  <a:moveTo>
                    <a:pt x="4341215" y="349224"/>
                  </a:moveTo>
                  <a:lnTo>
                    <a:pt x="4341025" y="349097"/>
                  </a:lnTo>
                  <a:lnTo>
                    <a:pt x="4339552" y="349389"/>
                  </a:lnTo>
                  <a:lnTo>
                    <a:pt x="4337786" y="349758"/>
                  </a:lnTo>
                  <a:lnTo>
                    <a:pt x="4338345" y="349821"/>
                  </a:lnTo>
                  <a:lnTo>
                    <a:pt x="4339336" y="349707"/>
                  </a:lnTo>
                  <a:lnTo>
                    <a:pt x="4341215" y="349224"/>
                  </a:lnTo>
                  <a:close/>
                </a:path>
                <a:path w="5071109" h="730250">
                  <a:moveTo>
                    <a:pt x="4456950" y="304355"/>
                  </a:moveTo>
                  <a:lnTo>
                    <a:pt x="4450435" y="306463"/>
                  </a:lnTo>
                  <a:lnTo>
                    <a:pt x="4445736" y="308127"/>
                  </a:lnTo>
                  <a:lnTo>
                    <a:pt x="4442003" y="309537"/>
                  </a:lnTo>
                  <a:lnTo>
                    <a:pt x="4456950" y="304355"/>
                  </a:lnTo>
                  <a:close/>
                </a:path>
                <a:path w="5071109" h="730250">
                  <a:moveTo>
                    <a:pt x="4512640" y="264883"/>
                  </a:moveTo>
                  <a:lnTo>
                    <a:pt x="4511764" y="264591"/>
                  </a:lnTo>
                  <a:lnTo>
                    <a:pt x="4508322" y="265353"/>
                  </a:lnTo>
                  <a:lnTo>
                    <a:pt x="4506506" y="265518"/>
                  </a:lnTo>
                  <a:lnTo>
                    <a:pt x="4495749" y="271487"/>
                  </a:lnTo>
                  <a:lnTo>
                    <a:pt x="4506811" y="267893"/>
                  </a:lnTo>
                  <a:lnTo>
                    <a:pt x="4512640" y="264883"/>
                  </a:lnTo>
                  <a:close/>
                </a:path>
                <a:path w="5071109" h="730250">
                  <a:moveTo>
                    <a:pt x="4522736" y="275590"/>
                  </a:moveTo>
                  <a:lnTo>
                    <a:pt x="4522571" y="275640"/>
                  </a:lnTo>
                  <a:lnTo>
                    <a:pt x="4521682" y="277406"/>
                  </a:lnTo>
                  <a:lnTo>
                    <a:pt x="4522482" y="276504"/>
                  </a:lnTo>
                  <a:lnTo>
                    <a:pt x="4522609" y="276021"/>
                  </a:lnTo>
                  <a:lnTo>
                    <a:pt x="4522736" y="275590"/>
                  </a:lnTo>
                  <a:close/>
                </a:path>
                <a:path w="5071109" h="730250">
                  <a:moveTo>
                    <a:pt x="4532465" y="149593"/>
                  </a:moveTo>
                  <a:lnTo>
                    <a:pt x="4531969" y="151434"/>
                  </a:lnTo>
                  <a:lnTo>
                    <a:pt x="4532452" y="151257"/>
                  </a:lnTo>
                  <a:lnTo>
                    <a:pt x="4532465" y="149593"/>
                  </a:lnTo>
                  <a:close/>
                </a:path>
                <a:path w="5071109" h="730250">
                  <a:moveTo>
                    <a:pt x="4542167" y="163830"/>
                  </a:moveTo>
                  <a:lnTo>
                    <a:pt x="4538865" y="163830"/>
                  </a:lnTo>
                  <a:lnTo>
                    <a:pt x="4540999" y="166370"/>
                  </a:lnTo>
                  <a:lnTo>
                    <a:pt x="4542167" y="163830"/>
                  </a:lnTo>
                  <a:close/>
                </a:path>
                <a:path w="5071109" h="730250">
                  <a:moveTo>
                    <a:pt x="4542396" y="163830"/>
                  </a:moveTo>
                  <a:lnTo>
                    <a:pt x="4542307" y="163690"/>
                  </a:lnTo>
                  <a:lnTo>
                    <a:pt x="4542167" y="163830"/>
                  </a:lnTo>
                  <a:lnTo>
                    <a:pt x="4542396" y="163830"/>
                  </a:lnTo>
                  <a:close/>
                </a:path>
                <a:path w="5071109" h="730250">
                  <a:moveTo>
                    <a:pt x="4549660" y="161721"/>
                  </a:moveTo>
                  <a:lnTo>
                    <a:pt x="4549445" y="160845"/>
                  </a:lnTo>
                  <a:lnTo>
                    <a:pt x="4548352" y="161290"/>
                  </a:lnTo>
                  <a:lnTo>
                    <a:pt x="4549660" y="161721"/>
                  </a:lnTo>
                  <a:close/>
                </a:path>
                <a:path w="5071109" h="730250">
                  <a:moveTo>
                    <a:pt x="4552277" y="162560"/>
                  </a:moveTo>
                  <a:lnTo>
                    <a:pt x="4549660" y="161721"/>
                  </a:lnTo>
                  <a:lnTo>
                    <a:pt x="4549864" y="162560"/>
                  </a:lnTo>
                  <a:lnTo>
                    <a:pt x="4547654" y="163830"/>
                  </a:lnTo>
                  <a:lnTo>
                    <a:pt x="4550486" y="165100"/>
                  </a:lnTo>
                  <a:lnTo>
                    <a:pt x="4552277" y="162560"/>
                  </a:lnTo>
                  <a:close/>
                </a:path>
                <a:path w="5071109" h="730250">
                  <a:moveTo>
                    <a:pt x="4555617" y="163093"/>
                  </a:moveTo>
                  <a:lnTo>
                    <a:pt x="4554461" y="163830"/>
                  </a:lnTo>
                  <a:lnTo>
                    <a:pt x="4555350" y="163830"/>
                  </a:lnTo>
                  <a:lnTo>
                    <a:pt x="4555617" y="163093"/>
                  </a:lnTo>
                  <a:close/>
                </a:path>
                <a:path w="5071109" h="730250">
                  <a:moveTo>
                    <a:pt x="4616843" y="220205"/>
                  </a:moveTo>
                  <a:lnTo>
                    <a:pt x="4602988" y="225412"/>
                  </a:lnTo>
                  <a:lnTo>
                    <a:pt x="4603547" y="226288"/>
                  </a:lnTo>
                  <a:lnTo>
                    <a:pt x="4604029" y="227685"/>
                  </a:lnTo>
                  <a:lnTo>
                    <a:pt x="4589983" y="234480"/>
                  </a:lnTo>
                  <a:lnTo>
                    <a:pt x="4596727" y="231863"/>
                  </a:lnTo>
                  <a:lnTo>
                    <a:pt x="4603420" y="229133"/>
                  </a:lnTo>
                  <a:lnTo>
                    <a:pt x="4616729" y="223481"/>
                  </a:lnTo>
                  <a:lnTo>
                    <a:pt x="4605032" y="225945"/>
                  </a:lnTo>
                  <a:lnTo>
                    <a:pt x="4616843" y="220205"/>
                  </a:lnTo>
                  <a:close/>
                </a:path>
                <a:path w="5071109" h="730250">
                  <a:moveTo>
                    <a:pt x="4622355" y="160020"/>
                  </a:moveTo>
                  <a:lnTo>
                    <a:pt x="4622152" y="159893"/>
                  </a:lnTo>
                  <a:lnTo>
                    <a:pt x="4622279" y="160083"/>
                  </a:lnTo>
                  <a:close/>
                </a:path>
                <a:path w="5071109" h="730250">
                  <a:moveTo>
                    <a:pt x="4623092" y="161290"/>
                  </a:moveTo>
                  <a:lnTo>
                    <a:pt x="4622279" y="160083"/>
                  </a:lnTo>
                  <a:lnTo>
                    <a:pt x="4619129" y="162560"/>
                  </a:lnTo>
                  <a:lnTo>
                    <a:pt x="4623092" y="161290"/>
                  </a:lnTo>
                  <a:close/>
                </a:path>
                <a:path w="5071109" h="730250">
                  <a:moveTo>
                    <a:pt x="4632960" y="156210"/>
                  </a:moveTo>
                  <a:lnTo>
                    <a:pt x="4632833" y="155841"/>
                  </a:lnTo>
                  <a:lnTo>
                    <a:pt x="4632566" y="156210"/>
                  </a:lnTo>
                  <a:lnTo>
                    <a:pt x="4632960" y="156210"/>
                  </a:lnTo>
                  <a:close/>
                </a:path>
                <a:path w="5071109" h="730250">
                  <a:moveTo>
                    <a:pt x="4646968" y="153504"/>
                  </a:moveTo>
                  <a:lnTo>
                    <a:pt x="4646295" y="152755"/>
                  </a:lnTo>
                  <a:lnTo>
                    <a:pt x="4645812" y="151904"/>
                  </a:lnTo>
                  <a:lnTo>
                    <a:pt x="4645418" y="151041"/>
                  </a:lnTo>
                  <a:lnTo>
                    <a:pt x="4646104" y="153060"/>
                  </a:lnTo>
                  <a:lnTo>
                    <a:pt x="4642396" y="154317"/>
                  </a:lnTo>
                  <a:lnTo>
                    <a:pt x="4646968" y="153504"/>
                  </a:lnTo>
                  <a:close/>
                </a:path>
                <a:path w="5071109" h="730250">
                  <a:moveTo>
                    <a:pt x="4647730" y="386664"/>
                  </a:moveTo>
                  <a:lnTo>
                    <a:pt x="4646079" y="383438"/>
                  </a:lnTo>
                  <a:lnTo>
                    <a:pt x="4645076" y="385699"/>
                  </a:lnTo>
                  <a:lnTo>
                    <a:pt x="4645304" y="386715"/>
                  </a:lnTo>
                  <a:lnTo>
                    <a:pt x="4646955" y="387972"/>
                  </a:lnTo>
                  <a:lnTo>
                    <a:pt x="4647730" y="386664"/>
                  </a:lnTo>
                  <a:close/>
                </a:path>
                <a:path w="5071109" h="730250">
                  <a:moveTo>
                    <a:pt x="4648720" y="149364"/>
                  </a:moveTo>
                  <a:lnTo>
                    <a:pt x="4645965" y="148590"/>
                  </a:lnTo>
                  <a:lnTo>
                    <a:pt x="4646333" y="151130"/>
                  </a:lnTo>
                  <a:lnTo>
                    <a:pt x="4647349" y="150380"/>
                  </a:lnTo>
                  <a:lnTo>
                    <a:pt x="4647362" y="150202"/>
                  </a:lnTo>
                  <a:lnTo>
                    <a:pt x="4647603" y="150190"/>
                  </a:lnTo>
                  <a:lnTo>
                    <a:pt x="4648047" y="149860"/>
                  </a:lnTo>
                  <a:lnTo>
                    <a:pt x="4648720" y="149364"/>
                  </a:lnTo>
                  <a:close/>
                </a:path>
                <a:path w="5071109" h="730250">
                  <a:moveTo>
                    <a:pt x="4650460" y="149860"/>
                  </a:moveTo>
                  <a:lnTo>
                    <a:pt x="4649749" y="148602"/>
                  </a:lnTo>
                  <a:lnTo>
                    <a:pt x="4648720" y="149364"/>
                  </a:lnTo>
                  <a:lnTo>
                    <a:pt x="4650460" y="149860"/>
                  </a:lnTo>
                  <a:close/>
                </a:path>
                <a:path w="5071109" h="730250">
                  <a:moveTo>
                    <a:pt x="4655337" y="373659"/>
                  </a:moveTo>
                  <a:lnTo>
                    <a:pt x="4654931" y="374027"/>
                  </a:lnTo>
                  <a:lnTo>
                    <a:pt x="4654385" y="374434"/>
                  </a:lnTo>
                  <a:lnTo>
                    <a:pt x="4654715" y="375285"/>
                  </a:lnTo>
                  <a:lnTo>
                    <a:pt x="4655337" y="373659"/>
                  </a:lnTo>
                  <a:close/>
                </a:path>
                <a:path w="5071109" h="730250">
                  <a:moveTo>
                    <a:pt x="4655794" y="373189"/>
                  </a:moveTo>
                  <a:lnTo>
                    <a:pt x="4655642" y="372884"/>
                  </a:lnTo>
                  <a:lnTo>
                    <a:pt x="4655337" y="373659"/>
                  </a:lnTo>
                  <a:lnTo>
                    <a:pt x="4655591" y="373418"/>
                  </a:lnTo>
                  <a:lnTo>
                    <a:pt x="4655794" y="373189"/>
                  </a:lnTo>
                  <a:close/>
                </a:path>
                <a:path w="5071109" h="730250">
                  <a:moveTo>
                    <a:pt x="4655947" y="372110"/>
                  </a:moveTo>
                  <a:lnTo>
                    <a:pt x="4655363" y="372478"/>
                  </a:lnTo>
                  <a:lnTo>
                    <a:pt x="4655515" y="372618"/>
                  </a:lnTo>
                  <a:lnTo>
                    <a:pt x="4655591" y="372757"/>
                  </a:lnTo>
                  <a:lnTo>
                    <a:pt x="4655642" y="372884"/>
                  </a:lnTo>
                  <a:lnTo>
                    <a:pt x="4655947" y="372110"/>
                  </a:lnTo>
                  <a:close/>
                </a:path>
                <a:path w="5071109" h="730250">
                  <a:moveTo>
                    <a:pt x="4656747" y="381000"/>
                  </a:moveTo>
                  <a:lnTo>
                    <a:pt x="4656137" y="377494"/>
                  </a:lnTo>
                  <a:lnTo>
                    <a:pt x="4653102" y="375970"/>
                  </a:lnTo>
                  <a:lnTo>
                    <a:pt x="4654194" y="379564"/>
                  </a:lnTo>
                  <a:lnTo>
                    <a:pt x="4652924" y="378853"/>
                  </a:lnTo>
                  <a:lnTo>
                    <a:pt x="4654359" y="382981"/>
                  </a:lnTo>
                  <a:lnTo>
                    <a:pt x="4653572" y="384302"/>
                  </a:lnTo>
                  <a:lnTo>
                    <a:pt x="4651730" y="383984"/>
                  </a:lnTo>
                  <a:lnTo>
                    <a:pt x="4651019" y="382879"/>
                  </a:lnTo>
                  <a:lnTo>
                    <a:pt x="4651260" y="383882"/>
                  </a:lnTo>
                  <a:lnTo>
                    <a:pt x="4648847" y="383933"/>
                  </a:lnTo>
                  <a:lnTo>
                    <a:pt x="4649787" y="386054"/>
                  </a:lnTo>
                  <a:lnTo>
                    <a:pt x="4653026" y="386651"/>
                  </a:lnTo>
                  <a:lnTo>
                    <a:pt x="4654855" y="385025"/>
                  </a:lnTo>
                  <a:lnTo>
                    <a:pt x="4655134" y="381673"/>
                  </a:lnTo>
                  <a:lnTo>
                    <a:pt x="4656061" y="381850"/>
                  </a:lnTo>
                  <a:lnTo>
                    <a:pt x="4656315" y="382854"/>
                  </a:lnTo>
                  <a:lnTo>
                    <a:pt x="4656671" y="383400"/>
                  </a:lnTo>
                  <a:lnTo>
                    <a:pt x="4656747" y="381000"/>
                  </a:lnTo>
                  <a:close/>
                </a:path>
                <a:path w="5071109" h="730250">
                  <a:moveTo>
                    <a:pt x="4659249" y="372452"/>
                  </a:moveTo>
                  <a:lnTo>
                    <a:pt x="4658461" y="372110"/>
                  </a:lnTo>
                  <a:lnTo>
                    <a:pt x="4658347" y="373684"/>
                  </a:lnTo>
                  <a:lnTo>
                    <a:pt x="4659249" y="372452"/>
                  </a:lnTo>
                  <a:close/>
                </a:path>
                <a:path w="5071109" h="730250">
                  <a:moveTo>
                    <a:pt x="4659350" y="378460"/>
                  </a:moveTo>
                  <a:lnTo>
                    <a:pt x="4657953" y="375920"/>
                  </a:lnTo>
                  <a:lnTo>
                    <a:pt x="4658169" y="375920"/>
                  </a:lnTo>
                  <a:lnTo>
                    <a:pt x="4658347" y="373684"/>
                  </a:lnTo>
                  <a:lnTo>
                    <a:pt x="4656683" y="375920"/>
                  </a:lnTo>
                  <a:lnTo>
                    <a:pt x="4657979" y="378460"/>
                  </a:lnTo>
                  <a:lnTo>
                    <a:pt x="4659350" y="378460"/>
                  </a:lnTo>
                  <a:close/>
                </a:path>
                <a:path w="5071109" h="730250">
                  <a:moveTo>
                    <a:pt x="4661205" y="370840"/>
                  </a:moveTo>
                  <a:lnTo>
                    <a:pt x="4661078" y="369570"/>
                  </a:lnTo>
                  <a:lnTo>
                    <a:pt x="4659503" y="372110"/>
                  </a:lnTo>
                  <a:lnTo>
                    <a:pt x="4659249" y="372452"/>
                  </a:lnTo>
                  <a:lnTo>
                    <a:pt x="4660392" y="372922"/>
                  </a:lnTo>
                  <a:lnTo>
                    <a:pt x="4661205" y="370840"/>
                  </a:lnTo>
                  <a:close/>
                </a:path>
                <a:path w="5071109" h="730250">
                  <a:moveTo>
                    <a:pt x="4661484" y="373380"/>
                  </a:moveTo>
                  <a:lnTo>
                    <a:pt x="4660392" y="372922"/>
                  </a:lnTo>
                  <a:lnTo>
                    <a:pt x="4660214" y="373380"/>
                  </a:lnTo>
                  <a:lnTo>
                    <a:pt x="4661484" y="373380"/>
                  </a:lnTo>
                  <a:close/>
                </a:path>
                <a:path w="5071109" h="730250">
                  <a:moveTo>
                    <a:pt x="4665484" y="364007"/>
                  </a:moveTo>
                  <a:lnTo>
                    <a:pt x="4665167" y="363562"/>
                  </a:lnTo>
                  <a:lnTo>
                    <a:pt x="4664926" y="364032"/>
                  </a:lnTo>
                  <a:lnTo>
                    <a:pt x="4664837" y="364553"/>
                  </a:lnTo>
                  <a:lnTo>
                    <a:pt x="4664862" y="365112"/>
                  </a:lnTo>
                  <a:lnTo>
                    <a:pt x="4665053" y="364718"/>
                  </a:lnTo>
                  <a:lnTo>
                    <a:pt x="4665243" y="364350"/>
                  </a:lnTo>
                  <a:lnTo>
                    <a:pt x="4665484" y="364007"/>
                  </a:lnTo>
                  <a:close/>
                </a:path>
                <a:path w="5071109" h="730250">
                  <a:moveTo>
                    <a:pt x="4666323" y="364744"/>
                  </a:moveTo>
                  <a:lnTo>
                    <a:pt x="4665916" y="364096"/>
                  </a:lnTo>
                  <a:lnTo>
                    <a:pt x="4665815" y="363677"/>
                  </a:lnTo>
                  <a:lnTo>
                    <a:pt x="4665992" y="363283"/>
                  </a:lnTo>
                  <a:lnTo>
                    <a:pt x="4665484" y="364007"/>
                  </a:lnTo>
                  <a:lnTo>
                    <a:pt x="4665726" y="364375"/>
                  </a:lnTo>
                  <a:lnTo>
                    <a:pt x="4666005" y="364680"/>
                  </a:lnTo>
                  <a:lnTo>
                    <a:pt x="4666323" y="364744"/>
                  </a:lnTo>
                  <a:close/>
                </a:path>
                <a:path w="5071109" h="730250">
                  <a:moveTo>
                    <a:pt x="4666856" y="362407"/>
                  </a:moveTo>
                  <a:lnTo>
                    <a:pt x="4666386" y="362737"/>
                  </a:lnTo>
                  <a:lnTo>
                    <a:pt x="4666132" y="363004"/>
                  </a:lnTo>
                  <a:lnTo>
                    <a:pt x="4665992" y="363283"/>
                  </a:lnTo>
                  <a:lnTo>
                    <a:pt x="4666259" y="362991"/>
                  </a:lnTo>
                  <a:lnTo>
                    <a:pt x="4666551" y="362673"/>
                  </a:lnTo>
                  <a:lnTo>
                    <a:pt x="4666856" y="362407"/>
                  </a:lnTo>
                  <a:close/>
                </a:path>
                <a:path w="5071109" h="730250">
                  <a:moveTo>
                    <a:pt x="4666958" y="378460"/>
                  </a:moveTo>
                  <a:lnTo>
                    <a:pt x="4666158" y="369570"/>
                  </a:lnTo>
                  <a:lnTo>
                    <a:pt x="4665726" y="369570"/>
                  </a:lnTo>
                  <a:lnTo>
                    <a:pt x="4664913" y="367030"/>
                  </a:lnTo>
                  <a:lnTo>
                    <a:pt x="4664862" y="365760"/>
                  </a:lnTo>
                  <a:lnTo>
                    <a:pt x="4663745" y="368185"/>
                  </a:lnTo>
                  <a:lnTo>
                    <a:pt x="4663618" y="368681"/>
                  </a:lnTo>
                  <a:lnTo>
                    <a:pt x="4663211" y="370840"/>
                  </a:lnTo>
                  <a:lnTo>
                    <a:pt x="4661954" y="373380"/>
                  </a:lnTo>
                  <a:lnTo>
                    <a:pt x="4661484" y="373380"/>
                  </a:lnTo>
                  <a:lnTo>
                    <a:pt x="4662309" y="374650"/>
                  </a:lnTo>
                  <a:lnTo>
                    <a:pt x="4661420" y="375920"/>
                  </a:lnTo>
                  <a:lnTo>
                    <a:pt x="4666958" y="378460"/>
                  </a:lnTo>
                  <a:close/>
                </a:path>
                <a:path w="5071109" h="730250">
                  <a:moveTo>
                    <a:pt x="4669142" y="129540"/>
                  </a:moveTo>
                  <a:lnTo>
                    <a:pt x="4667682" y="129540"/>
                  </a:lnTo>
                  <a:lnTo>
                    <a:pt x="4667123" y="130429"/>
                  </a:lnTo>
                  <a:lnTo>
                    <a:pt x="4669142" y="129540"/>
                  </a:lnTo>
                  <a:close/>
                </a:path>
                <a:path w="5071109" h="730250">
                  <a:moveTo>
                    <a:pt x="4669256" y="369570"/>
                  </a:moveTo>
                  <a:lnTo>
                    <a:pt x="4668240" y="368681"/>
                  </a:lnTo>
                  <a:lnTo>
                    <a:pt x="4666158" y="369570"/>
                  </a:lnTo>
                  <a:lnTo>
                    <a:pt x="4669256" y="369570"/>
                  </a:lnTo>
                  <a:close/>
                </a:path>
                <a:path w="5071109" h="730250">
                  <a:moveTo>
                    <a:pt x="4669701" y="359206"/>
                  </a:moveTo>
                  <a:lnTo>
                    <a:pt x="4669409" y="358101"/>
                  </a:lnTo>
                  <a:lnTo>
                    <a:pt x="4669231" y="358457"/>
                  </a:lnTo>
                  <a:lnTo>
                    <a:pt x="4669701" y="359206"/>
                  </a:lnTo>
                  <a:close/>
                </a:path>
                <a:path w="5071109" h="730250">
                  <a:moveTo>
                    <a:pt x="4669714" y="357505"/>
                  </a:moveTo>
                  <a:lnTo>
                    <a:pt x="4669231" y="357441"/>
                  </a:lnTo>
                  <a:lnTo>
                    <a:pt x="4669409" y="358101"/>
                  </a:lnTo>
                  <a:lnTo>
                    <a:pt x="4669714" y="357505"/>
                  </a:lnTo>
                  <a:close/>
                </a:path>
                <a:path w="5071109" h="730250">
                  <a:moveTo>
                    <a:pt x="4670285" y="360108"/>
                  </a:moveTo>
                  <a:lnTo>
                    <a:pt x="4669701" y="359206"/>
                  </a:lnTo>
                  <a:lnTo>
                    <a:pt x="4669777" y="359435"/>
                  </a:lnTo>
                  <a:lnTo>
                    <a:pt x="4669968" y="359740"/>
                  </a:lnTo>
                  <a:lnTo>
                    <a:pt x="4670285" y="360108"/>
                  </a:lnTo>
                  <a:close/>
                </a:path>
                <a:path w="5071109" h="730250">
                  <a:moveTo>
                    <a:pt x="4674260" y="356666"/>
                  </a:moveTo>
                  <a:lnTo>
                    <a:pt x="4674159" y="355942"/>
                  </a:lnTo>
                  <a:lnTo>
                    <a:pt x="4673079" y="356666"/>
                  </a:lnTo>
                  <a:lnTo>
                    <a:pt x="4674260" y="356666"/>
                  </a:lnTo>
                  <a:close/>
                </a:path>
                <a:path w="5071109" h="730250">
                  <a:moveTo>
                    <a:pt x="4674476" y="358140"/>
                  </a:moveTo>
                  <a:lnTo>
                    <a:pt x="4674260" y="356717"/>
                  </a:lnTo>
                  <a:lnTo>
                    <a:pt x="4673016" y="356717"/>
                  </a:lnTo>
                  <a:lnTo>
                    <a:pt x="4670107" y="356717"/>
                  </a:lnTo>
                  <a:lnTo>
                    <a:pt x="4669714" y="357505"/>
                  </a:lnTo>
                  <a:lnTo>
                    <a:pt x="4674476" y="358140"/>
                  </a:lnTo>
                  <a:close/>
                </a:path>
                <a:path w="5071109" h="730250">
                  <a:moveTo>
                    <a:pt x="4678375" y="368185"/>
                  </a:moveTo>
                  <a:close/>
                </a:path>
                <a:path w="5071109" h="730250">
                  <a:moveTo>
                    <a:pt x="4688560" y="144780"/>
                  </a:moveTo>
                  <a:lnTo>
                    <a:pt x="4687925" y="144653"/>
                  </a:lnTo>
                  <a:lnTo>
                    <a:pt x="4687646" y="144780"/>
                  </a:lnTo>
                  <a:lnTo>
                    <a:pt x="4688014" y="145719"/>
                  </a:lnTo>
                  <a:lnTo>
                    <a:pt x="4688560" y="144780"/>
                  </a:lnTo>
                  <a:close/>
                </a:path>
                <a:path w="5071109" h="730250">
                  <a:moveTo>
                    <a:pt x="4691481" y="339420"/>
                  </a:moveTo>
                  <a:lnTo>
                    <a:pt x="4690592" y="337820"/>
                  </a:lnTo>
                  <a:lnTo>
                    <a:pt x="4689030" y="340360"/>
                  </a:lnTo>
                  <a:lnTo>
                    <a:pt x="4691481" y="339420"/>
                  </a:lnTo>
                  <a:close/>
                </a:path>
                <a:path w="5071109" h="730250">
                  <a:moveTo>
                    <a:pt x="4692510" y="339090"/>
                  </a:moveTo>
                  <a:lnTo>
                    <a:pt x="4692332" y="339090"/>
                  </a:lnTo>
                  <a:lnTo>
                    <a:pt x="4691481" y="339420"/>
                  </a:lnTo>
                  <a:lnTo>
                    <a:pt x="4692015" y="340360"/>
                  </a:lnTo>
                  <a:lnTo>
                    <a:pt x="4692510" y="339090"/>
                  </a:lnTo>
                  <a:close/>
                </a:path>
                <a:path w="5071109" h="730250">
                  <a:moveTo>
                    <a:pt x="4694009" y="351993"/>
                  </a:moveTo>
                  <a:lnTo>
                    <a:pt x="4693894" y="351790"/>
                  </a:lnTo>
                  <a:lnTo>
                    <a:pt x="4693221" y="352298"/>
                  </a:lnTo>
                  <a:lnTo>
                    <a:pt x="4693336" y="353060"/>
                  </a:lnTo>
                  <a:lnTo>
                    <a:pt x="4694009" y="351993"/>
                  </a:lnTo>
                  <a:close/>
                </a:path>
                <a:path w="5071109" h="730250">
                  <a:moveTo>
                    <a:pt x="4694910" y="350520"/>
                  </a:moveTo>
                  <a:lnTo>
                    <a:pt x="4694009" y="351993"/>
                  </a:lnTo>
                  <a:lnTo>
                    <a:pt x="4694618" y="353060"/>
                  </a:lnTo>
                  <a:lnTo>
                    <a:pt x="4694910" y="350520"/>
                  </a:lnTo>
                  <a:close/>
                </a:path>
                <a:path w="5071109" h="730250">
                  <a:moveTo>
                    <a:pt x="4699559" y="352247"/>
                  </a:moveTo>
                  <a:lnTo>
                    <a:pt x="4696968" y="351790"/>
                  </a:lnTo>
                  <a:lnTo>
                    <a:pt x="4695533" y="352983"/>
                  </a:lnTo>
                  <a:lnTo>
                    <a:pt x="4699203" y="352691"/>
                  </a:lnTo>
                  <a:lnTo>
                    <a:pt x="4699559" y="352247"/>
                  </a:lnTo>
                  <a:close/>
                </a:path>
                <a:path w="5071109" h="730250">
                  <a:moveTo>
                    <a:pt x="4700321" y="348983"/>
                  </a:moveTo>
                  <a:lnTo>
                    <a:pt x="4696320" y="351675"/>
                  </a:lnTo>
                  <a:lnTo>
                    <a:pt x="4696968" y="351790"/>
                  </a:lnTo>
                  <a:lnTo>
                    <a:pt x="4700321" y="348983"/>
                  </a:lnTo>
                  <a:close/>
                </a:path>
                <a:path w="5071109" h="730250">
                  <a:moveTo>
                    <a:pt x="4700790" y="345046"/>
                  </a:moveTo>
                  <a:lnTo>
                    <a:pt x="4699889" y="344208"/>
                  </a:lnTo>
                  <a:lnTo>
                    <a:pt x="4699012" y="346710"/>
                  </a:lnTo>
                  <a:lnTo>
                    <a:pt x="4700790" y="345046"/>
                  </a:lnTo>
                  <a:close/>
                </a:path>
                <a:path w="5071109" h="730250">
                  <a:moveTo>
                    <a:pt x="4701464" y="331698"/>
                  </a:moveTo>
                  <a:lnTo>
                    <a:pt x="4700765" y="330606"/>
                  </a:lnTo>
                  <a:lnTo>
                    <a:pt x="4700981" y="331101"/>
                  </a:lnTo>
                  <a:lnTo>
                    <a:pt x="4701222" y="331419"/>
                  </a:lnTo>
                  <a:lnTo>
                    <a:pt x="4701425" y="331711"/>
                  </a:lnTo>
                  <a:close/>
                </a:path>
                <a:path w="5071109" h="730250">
                  <a:moveTo>
                    <a:pt x="4702568" y="346710"/>
                  </a:moveTo>
                  <a:lnTo>
                    <a:pt x="4701718" y="344170"/>
                  </a:lnTo>
                  <a:lnTo>
                    <a:pt x="4700790" y="345046"/>
                  </a:lnTo>
                  <a:lnTo>
                    <a:pt x="4702568" y="346710"/>
                  </a:lnTo>
                  <a:close/>
                </a:path>
                <a:path w="5071109" h="730250">
                  <a:moveTo>
                    <a:pt x="4704854" y="352234"/>
                  </a:moveTo>
                  <a:lnTo>
                    <a:pt x="4699203" y="352691"/>
                  </a:lnTo>
                  <a:lnTo>
                    <a:pt x="4698200" y="353961"/>
                  </a:lnTo>
                  <a:lnTo>
                    <a:pt x="4704854" y="352234"/>
                  </a:lnTo>
                  <a:close/>
                </a:path>
                <a:path w="5071109" h="730250">
                  <a:moveTo>
                    <a:pt x="4709185" y="324218"/>
                  </a:moveTo>
                  <a:lnTo>
                    <a:pt x="4709084" y="323850"/>
                  </a:lnTo>
                  <a:lnTo>
                    <a:pt x="4707585" y="325120"/>
                  </a:lnTo>
                  <a:lnTo>
                    <a:pt x="4709185" y="324218"/>
                  </a:lnTo>
                  <a:close/>
                </a:path>
                <a:path w="5071109" h="730250">
                  <a:moveTo>
                    <a:pt x="4711890" y="321856"/>
                  </a:moveTo>
                  <a:lnTo>
                    <a:pt x="4709312" y="322910"/>
                  </a:lnTo>
                  <a:lnTo>
                    <a:pt x="4710519" y="322554"/>
                  </a:lnTo>
                  <a:lnTo>
                    <a:pt x="4711306" y="322199"/>
                  </a:lnTo>
                  <a:lnTo>
                    <a:pt x="4711890" y="321856"/>
                  </a:lnTo>
                  <a:close/>
                </a:path>
                <a:path w="5071109" h="730250">
                  <a:moveTo>
                    <a:pt x="4714113" y="339318"/>
                  </a:moveTo>
                  <a:lnTo>
                    <a:pt x="4712055" y="339940"/>
                  </a:lnTo>
                  <a:lnTo>
                    <a:pt x="4710582" y="342087"/>
                  </a:lnTo>
                  <a:lnTo>
                    <a:pt x="4713224" y="341096"/>
                  </a:lnTo>
                  <a:lnTo>
                    <a:pt x="4713579" y="341655"/>
                  </a:lnTo>
                  <a:lnTo>
                    <a:pt x="4714011" y="339788"/>
                  </a:lnTo>
                  <a:lnTo>
                    <a:pt x="4714113" y="339318"/>
                  </a:lnTo>
                  <a:close/>
                </a:path>
                <a:path w="5071109" h="730250">
                  <a:moveTo>
                    <a:pt x="4716983" y="337413"/>
                  </a:moveTo>
                  <a:lnTo>
                    <a:pt x="4715103" y="335127"/>
                  </a:lnTo>
                  <a:lnTo>
                    <a:pt x="4714405" y="334035"/>
                  </a:lnTo>
                  <a:lnTo>
                    <a:pt x="4714964" y="335165"/>
                  </a:lnTo>
                  <a:lnTo>
                    <a:pt x="4715002" y="335927"/>
                  </a:lnTo>
                  <a:lnTo>
                    <a:pt x="4714735" y="336511"/>
                  </a:lnTo>
                  <a:lnTo>
                    <a:pt x="4715116" y="336918"/>
                  </a:lnTo>
                  <a:lnTo>
                    <a:pt x="4715637" y="337337"/>
                  </a:lnTo>
                  <a:lnTo>
                    <a:pt x="4716399" y="337794"/>
                  </a:lnTo>
                  <a:lnTo>
                    <a:pt x="4716983" y="337413"/>
                  </a:lnTo>
                  <a:close/>
                </a:path>
                <a:path w="5071109" h="730250">
                  <a:moveTo>
                    <a:pt x="4725530" y="309613"/>
                  </a:moveTo>
                  <a:lnTo>
                    <a:pt x="4725289" y="309460"/>
                  </a:lnTo>
                  <a:lnTo>
                    <a:pt x="4724984" y="309384"/>
                  </a:lnTo>
                  <a:lnTo>
                    <a:pt x="4724590" y="309435"/>
                  </a:lnTo>
                  <a:lnTo>
                    <a:pt x="4724755" y="309562"/>
                  </a:lnTo>
                  <a:lnTo>
                    <a:pt x="4725111" y="309600"/>
                  </a:lnTo>
                  <a:lnTo>
                    <a:pt x="4725530" y="309613"/>
                  </a:lnTo>
                  <a:close/>
                </a:path>
                <a:path w="5071109" h="730250">
                  <a:moveTo>
                    <a:pt x="4732363" y="317500"/>
                  </a:moveTo>
                  <a:lnTo>
                    <a:pt x="4724349" y="317500"/>
                  </a:lnTo>
                  <a:lnTo>
                    <a:pt x="4722749" y="317500"/>
                  </a:lnTo>
                  <a:lnTo>
                    <a:pt x="4722660" y="320040"/>
                  </a:lnTo>
                  <a:lnTo>
                    <a:pt x="4720958" y="321310"/>
                  </a:lnTo>
                  <a:lnTo>
                    <a:pt x="4718393" y="320040"/>
                  </a:lnTo>
                  <a:lnTo>
                    <a:pt x="4721491" y="318770"/>
                  </a:lnTo>
                  <a:lnTo>
                    <a:pt x="4719980" y="317500"/>
                  </a:lnTo>
                  <a:lnTo>
                    <a:pt x="4718037" y="320040"/>
                  </a:lnTo>
                  <a:lnTo>
                    <a:pt x="4719612" y="325120"/>
                  </a:lnTo>
                  <a:lnTo>
                    <a:pt x="4715815" y="325120"/>
                  </a:lnTo>
                  <a:lnTo>
                    <a:pt x="4716145" y="323850"/>
                  </a:lnTo>
                  <a:lnTo>
                    <a:pt x="4717377" y="322580"/>
                  </a:lnTo>
                  <a:lnTo>
                    <a:pt x="4717732" y="321310"/>
                  </a:lnTo>
                  <a:lnTo>
                    <a:pt x="4713427" y="320040"/>
                  </a:lnTo>
                  <a:lnTo>
                    <a:pt x="4713757" y="321310"/>
                  </a:lnTo>
                  <a:lnTo>
                    <a:pt x="4711890" y="322580"/>
                  </a:lnTo>
                  <a:lnTo>
                    <a:pt x="4712093" y="322580"/>
                  </a:lnTo>
                  <a:lnTo>
                    <a:pt x="4709185" y="324218"/>
                  </a:lnTo>
                  <a:lnTo>
                    <a:pt x="4711585" y="332740"/>
                  </a:lnTo>
                  <a:lnTo>
                    <a:pt x="4704854" y="330238"/>
                  </a:lnTo>
                  <a:lnTo>
                    <a:pt x="4704766" y="330504"/>
                  </a:lnTo>
                  <a:lnTo>
                    <a:pt x="4703381" y="335280"/>
                  </a:lnTo>
                  <a:lnTo>
                    <a:pt x="4701438" y="332740"/>
                  </a:lnTo>
                  <a:lnTo>
                    <a:pt x="4697679" y="332740"/>
                  </a:lnTo>
                  <a:lnTo>
                    <a:pt x="4697806" y="335280"/>
                  </a:lnTo>
                  <a:lnTo>
                    <a:pt x="4693539" y="332740"/>
                  </a:lnTo>
                  <a:lnTo>
                    <a:pt x="4693818" y="337820"/>
                  </a:lnTo>
                  <a:lnTo>
                    <a:pt x="4693018" y="337820"/>
                  </a:lnTo>
                  <a:lnTo>
                    <a:pt x="4692510" y="339090"/>
                  </a:lnTo>
                  <a:lnTo>
                    <a:pt x="4693043" y="339090"/>
                  </a:lnTo>
                  <a:lnTo>
                    <a:pt x="4692193" y="345440"/>
                  </a:lnTo>
                  <a:lnTo>
                    <a:pt x="4682401" y="344170"/>
                  </a:lnTo>
                  <a:lnTo>
                    <a:pt x="4681017" y="351790"/>
                  </a:lnTo>
                  <a:lnTo>
                    <a:pt x="4678311" y="356870"/>
                  </a:lnTo>
                  <a:lnTo>
                    <a:pt x="4679962" y="360680"/>
                  </a:lnTo>
                  <a:lnTo>
                    <a:pt x="4677372" y="365760"/>
                  </a:lnTo>
                  <a:lnTo>
                    <a:pt x="4674959" y="365760"/>
                  </a:lnTo>
                  <a:lnTo>
                    <a:pt x="4675835" y="361950"/>
                  </a:lnTo>
                  <a:lnTo>
                    <a:pt x="4672736" y="363220"/>
                  </a:lnTo>
                  <a:lnTo>
                    <a:pt x="4671377" y="364490"/>
                  </a:lnTo>
                  <a:lnTo>
                    <a:pt x="4670247" y="367030"/>
                  </a:lnTo>
                  <a:lnTo>
                    <a:pt x="4670018" y="365760"/>
                  </a:lnTo>
                  <a:lnTo>
                    <a:pt x="4667707" y="365760"/>
                  </a:lnTo>
                  <a:lnTo>
                    <a:pt x="4666335" y="367030"/>
                  </a:lnTo>
                  <a:lnTo>
                    <a:pt x="4668240" y="368681"/>
                  </a:lnTo>
                  <a:lnTo>
                    <a:pt x="4669117" y="368300"/>
                  </a:lnTo>
                  <a:lnTo>
                    <a:pt x="4671022" y="372110"/>
                  </a:lnTo>
                  <a:lnTo>
                    <a:pt x="4671225" y="368300"/>
                  </a:lnTo>
                  <a:lnTo>
                    <a:pt x="4671288" y="367030"/>
                  </a:lnTo>
                  <a:lnTo>
                    <a:pt x="4672673" y="367030"/>
                  </a:lnTo>
                  <a:lnTo>
                    <a:pt x="4674768" y="368300"/>
                  </a:lnTo>
                  <a:lnTo>
                    <a:pt x="4673879" y="369570"/>
                  </a:lnTo>
                  <a:lnTo>
                    <a:pt x="4677321" y="369570"/>
                  </a:lnTo>
                  <a:lnTo>
                    <a:pt x="4674540" y="367030"/>
                  </a:lnTo>
                  <a:lnTo>
                    <a:pt x="4678311" y="367030"/>
                  </a:lnTo>
                  <a:lnTo>
                    <a:pt x="4678375" y="368185"/>
                  </a:lnTo>
                  <a:lnTo>
                    <a:pt x="4679327" y="365760"/>
                  </a:lnTo>
                  <a:lnTo>
                    <a:pt x="4679594" y="365760"/>
                  </a:lnTo>
                  <a:lnTo>
                    <a:pt x="4681779" y="367030"/>
                  </a:lnTo>
                  <a:lnTo>
                    <a:pt x="4680178" y="368300"/>
                  </a:lnTo>
                  <a:lnTo>
                    <a:pt x="4685335" y="365760"/>
                  </a:lnTo>
                  <a:lnTo>
                    <a:pt x="4683417" y="360680"/>
                  </a:lnTo>
                  <a:lnTo>
                    <a:pt x="4686998" y="360680"/>
                  </a:lnTo>
                  <a:lnTo>
                    <a:pt x="4686897" y="361950"/>
                  </a:lnTo>
                  <a:lnTo>
                    <a:pt x="4687633" y="360680"/>
                  </a:lnTo>
                  <a:lnTo>
                    <a:pt x="4688383" y="359410"/>
                  </a:lnTo>
                  <a:lnTo>
                    <a:pt x="4690618" y="355600"/>
                  </a:lnTo>
                  <a:lnTo>
                    <a:pt x="4685119" y="359410"/>
                  </a:lnTo>
                  <a:lnTo>
                    <a:pt x="4686071" y="353060"/>
                  </a:lnTo>
                  <a:lnTo>
                    <a:pt x="4693958" y="356870"/>
                  </a:lnTo>
                  <a:lnTo>
                    <a:pt x="4692205" y="353060"/>
                  </a:lnTo>
                  <a:lnTo>
                    <a:pt x="4693221" y="352298"/>
                  </a:lnTo>
                  <a:lnTo>
                    <a:pt x="4692955" y="350520"/>
                  </a:lnTo>
                  <a:lnTo>
                    <a:pt x="4694910" y="350520"/>
                  </a:lnTo>
                  <a:lnTo>
                    <a:pt x="4697336" y="350520"/>
                  </a:lnTo>
                  <a:lnTo>
                    <a:pt x="4698111" y="345440"/>
                  </a:lnTo>
                  <a:lnTo>
                    <a:pt x="4698504" y="342900"/>
                  </a:lnTo>
                  <a:lnTo>
                    <a:pt x="4699889" y="344208"/>
                  </a:lnTo>
                  <a:lnTo>
                    <a:pt x="4700346" y="342900"/>
                  </a:lnTo>
                  <a:lnTo>
                    <a:pt x="4704880" y="346710"/>
                  </a:lnTo>
                  <a:lnTo>
                    <a:pt x="4703521" y="342900"/>
                  </a:lnTo>
                  <a:lnTo>
                    <a:pt x="4702607" y="340360"/>
                  </a:lnTo>
                  <a:lnTo>
                    <a:pt x="4706505" y="339090"/>
                  </a:lnTo>
                  <a:lnTo>
                    <a:pt x="4707801" y="341630"/>
                  </a:lnTo>
                  <a:lnTo>
                    <a:pt x="4704727" y="342900"/>
                  </a:lnTo>
                  <a:lnTo>
                    <a:pt x="4708639" y="342900"/>
                  </a:lnTo>
                  <a:lnTo>
                    <a:pt x="4706607" y="337820"/>
                  </a:lnTo>
                  <a:lnTo>
                    <a:pt x="4713554" y="339090"/>
                  </a:lnTo>
                  <a:lnTo>
                    <a:pt x="4714735" y="336550"/>
                  </a:lnTo>
                  <a:lnTo>
                    <a:pt x="4712170" y="334010"/>
                  </a:lnTo>
                  <a:lnTo>
                    <a:pt x="4717567" y="332740"/>
                  </a:lnTo>
                  <a:lnTo>
                    <a:pt x="4719739" y="328930"/>
                  </a:lnTo>
                  <a:lnTo>
                    <a:pt x="4720425" y="328930"/>
                  </a:lnTo>
                  <a:lnTo>
                    <a:pt x="4725301" y="325120"/>
                  </a:lnTo>
                  <a:lnTo>
                    <a:pt x="4726927" y="323850"/>
                  </a:lnTo>
                  <a:lnTo>
                    <a:pt x="4730699" y="322580"/>
                  </a:lnTo>
                  <a:lnTo>
                    <a:pt x="4731067" y="322580"/>
                  </a:lnTo>
                  <a:lnTo>
                    <a:pt x="4730000" y="321310"/>
                  </a:lnTo>
                  <a:lnTo>
                    <a:pt x="4728946" y="320040"/>
                  </a:lnTo>
                  <a:lnTo>
                    <a:pt x="4732363" y="317500"/>
                  </a:lnTo>
                  <a:close/>
                </a:path>
                <a:path w="5071109" h="730250">
                  <a:moveTo>
                    <a:pt x="4737798" y="318325"/>
                  </a:moveTo>
                  <a:lnTo>
                    <a:pt x="4737773" y="316382"/>
                  </a:lnTo>
                  <a:lnTo>
                    <a:pt x="4737252" y="316890"/>
                  </a:lnTo>
                  <a:lnTo>
                    <a:pt x="4737379" y="317322"/>
                  </a:lnTo>
                  <a:lnTo>
                    <a:pt x="4737557" y="317804"/>
                  </a:lnTo>
                  <a:lnTo>
                    <a:pt x="4737798" y="318325"/>
                  </a:lnTo>
                  <a:close/>
                </a:path>
                <a:path w="5071109" h="730250">
                  <a:moveTo>
                    <a:pt x="4741773" y="139700"/>
                  </a:moveTo>
                  <a:lnTo>
                    <a:pt x="4738306" y="137160"/>
                  </a:lnTo>
                  <a:lnTo>
                    <a:pt x="4739157" y="138430"/>
                  </a:lnTo>
                  <a:lnTo>
                    <a:pt x="4738535" y="139700"/>
                  </a:lnTo>
                  <a:lnTo>
                    <a:pt x="4741773" y="139700"/>
                  </a:lnTo>
                  <a:close/>
                </a:path>
                <a:path w="5071109" h="730250">
                  <a:moveTo>
                    <a:pt x="4744758" y="300990"/>
                  </a:moveTo>
                  <a:lnTo>
                    <a:pt x="4744478" y="300990"/>
                  </a:lnTo>
                  <a:lnTo>
                    <a:pt x="4744377" y="302488"/>
                  </a:lnTo>
                  <a:lnTo>
                    <a:pt x="4744224" y="303530"/>
                  </a:lnTo>
                  <a:lnTo>
                    <a:pt x="4744758" y="300990"/>
                  </a:lnTo>
                  <a:close/>
                </a:path>
                <a:path w="5071109" h="730250">
                  <a:moveTo>
                    <a:pt x="4745685" y="302488"/>
                  </a:moveTo>
                  <a:lnTo>
                    <a:pt x="4745634" y="301866"/>
                  </a:lnTo>
                  <a:lnTo>
                    <a:pt x="4745190" y="302260"/>
                  </a:lnTo>
                  <a:lnTo>
                    <a:pt x="4745685" y="302488"/>
                  </a:lnTo>
                  <a:close/>
                </a:path>
                <a:path w="5071109" h="730250">
                  <a:moveTo>
                    <a:pt x="4747907" y="303530"/>
                  </a:moveTo>
                  <a:lnTo>
                    <a:pt x="4745685" y="302488"/>
                  </a:lnTo>
                  <a:lnTo>
                    <a:pt x="4745787" y="303530"/>
                  </a:lnTo>
                  <a:lnTo>
                    <a:pt x="4747907" y="303530"/>
                  </a:lnTo>
                  <a:close/>
                </a:path>
                <a:path w="5071109" h="730250">
                  <a:moveTo>
                    <a:pt x="4748098" y="303530"/>
                  </a:moveTo>
                  <a:lnTo>
                    <a:pt x="4747971" y="303479"/>
                  </a:lnTo>
                  <a:lnTo>
                    <a:pt x="4748098" y="303530"/>
                  </a:lnTo>
                  <a:close/>
                </a:path>
                <a:path w="5071109" h="730250">
                  <a:moveTo>
                    <a:pt x="4754715" y="302348"/>
                  </a:moveTo>
                  <a:lnTo>
                    <a:pt x="4754435" y="302082"/>
                  </a:lnTo>
                  <a:lnTo>
                    <a:pt x="4754118" y="301917"/>
                  </a:lnTo>
                  <a:lnTo>
                    <a:pt x="4753775" y="301790"/>
                  </a:lnTo>
                  <a:lnTo>
                    <a:pt x="4754118" y="302056"/>
                  </a:lnTo>
                  <a:lnTo>
                    <a:pt x="4754461" y="302272"/>
                  </a:lnTo>
                  <a:lnTo>
                    <a:pt x="4754715" y="302348"/>
                  </a:lnTo>
                  <a:close/>
                </a:path>
                <a:path w="5071109" h="730250">
                  <a:moveTo>
                    <a:pt x="4757064" y="173418"/>
                  </a:moveTo>
                  <a:lnTo>
                    <a:pt x="4751400" y="176352"/>
                  </a:lnTo>
                  <a:lnTo>
                    <a:pt x="4742586" y="179565"/>
                  </a:lnTo>
                  <a:lnTo>
                    <a:pt x="4733366" y="183007"/>
                  </a:lnTo>
                  <a:lnTo>
                    <a:pt x="4726521" y="186613"/>
                  </a:lnTo>
                  <a:lnTo>
                    <a:pt x="4732972" y="184150"/>
                  </a:lnTo>
                  <a:lnTo>
                    <a:pt x="4740516" y="181444"/>
                  </a:lnTo>
                  <a:lnTo>
                    <a:pt x="4748555" y="178333"/>
                  </a:lnTo>
                  <a:lnTo>
                    <a:pt x="4756442" y="174625"/>
                  </a:lnTo>
                  <a:lnTo>
                    <a:pt x="4757064" y="173418"/>
                  </a:lnTo>
                  <a:close/>
                </a:path>
                <a:path w="5071109" h="730250">
                  <a:moveTo>
                    <a:pt x="4757877" y="172427"/>
                  </a:moveTo>
                  <a:lnTo>
                    <a:pt x="4757788" y="171907"/>
                  </a:lnTo>
                  <a:lnTo>
                    <a:pt x="4757064" y="173418"/>
                  </a:lnTo>
                  <a:lnTo>
                    <a:pt x="4757610" y="172923"/>
                  </a:lnTo>
                  <a:lnTo>
                    <a:pt x="4757877" y="172427"/>
                  </a:lnTo>
                  <a:close/>
                </a:path>
                <a:path w="5071109" h="730250">
                  <a:moveTo>
                    <a:pt x="4764151" y="286956"/>
                  </a:moveTo>
                  <a:lnTo>
                    <a:pt x="4763198" y="287312"/>
                  </a:lnTo>
                  <a:lnTo>
                    <a:pt x="4763528" y="287299"/>
                  </a:lnTo>
                  <a:lnTo>
                    <a:pt x="4763859" y="287172"/>
                  </a:lnTo>
                  <a:lnTo>
                    <a:pt x="4764151" y="286956"/>
                  </a:lnTo>
                  <a:close/>
                </a:path>
                <a:path w="5071109" h="730250">
                  <a:moveTo>
                    <a:pt x="4766615" y="286080"/>
                  </a:moveTo>
                  <a:lnTo>
                    <a:pt x="4765954" y="285153"/>
                  </a:lnTo>
                  <a:lnTo>
                    <a:pt x="4765167" y="286334"/>
                  </a:lnTo>
                  <a:lnTo>
                    <a:pt x="4764151" y="286956"/>
                  </a:lnTo>
                  <a:lnTo>
                    <a:pt x="4766615" y="286080"/>
                  </a:lnTo>
                  <a:close/>
                </a:path>
                <a:path w="5071109" h="730250">
                  <a:moveTo>
                    <a:pt x="4789589" y="267271"/>
                  </a:moveTo>
                  <a:lnTo>
                    <a:pt x="4788547" y="265963"/>
                  </a:lnTo>
                  <a:lnTo>
                    <a:pt x="4789513" y="267322"/>
                  </a:lnTo>
                  <a:close/>
                </a:path>
                <a:path w="5071109" h="730250">
                  <a:moveTo>
                    <a:pt x="4791367" y="266420"/>
                  </a:moveTo>
                  <a:lnTo>
                    <a:pt x="4789589" y="267271"/>
                  </a:lnTo>
                  <a:lnTo>
                    <a:pt x="4790224" y="268071"/>
                  </a:lnTo>
                  <a:lnTo>
                    <a:pt x="4791367" y="266420"/>
                  </a:lnTo>
                  <a:close/>
                </a:path>
                <a:path w="5071109" h="730250">
                  <a:moveTo>
                    <a:pt x="4793539" y="241871"/>
                  </a:moveTo>
                  <a:lnTo>
                    <a:pt x="4790999" y="242011"/>
                  </a:lnTo>
                  <a:lnTo>
                    <a:pt x="4792053" y="244411"/>
                  </a:lnTo>
                  <a:lnTo>
                    <a:pt x="4793539" y="241871"/>
                  </a:lnTo>
                  <a:close/>
                </a:path>
                <a:path w="5071109" h="730250">
                  <a:moveTo>
                    <a:pt x="4814290" y="244894"/>
                  </a:moveTo>
                  <a:lnTo>
                    <a:pt x="4814087" y="244944"/>
                  </a:lnTo>
                  <a:lnTo>
                    <a:pt x="4814125" y="245110"/>
                  </a:lnTo>
                  <a:lnTo>
                    <a:pt x="4814290" y="244894"/>
                  </a:lnTo>
                  <a:close/>
                </a:path>
                <a:path w="5071109" h="730250">
                  <a:moveTo>
                    <a:pt x="4816767" y="245122"/>
                  </a:moveTo>
                  <a:lnTo>
                    <a:pt x="4815433" y="247230"/>
                  </a:lnTo>
                  <a:lnTo>
                    <a:pt x="4815090" y="248107"/>
                  </a:lnTo>
                  <a:lnTo>
                    <a:pt x="4816767" y="245122"/>
                  </a:lnTo>
                  <a:close/>
                </a:path>
                <a:path w="5071109" h="730250">
                  <a:moveTo>
                    <a:pt x="4816780" y="221195"/>
                  </a:moveTo>
                  <a:lnTo>
                    <a:pt x="4815764" y="221856"/>
                  </a:lnTo>
                  <a:lnTo>
                    <a:pt x="4815078" y="222465"/>
                  </a:lnTo>
                  <a:lnTo>
                    <a:pt x="4816208" y="223697"/>
                  </a:lnTo>
                  <a:lnTo>
                    <a:pt x="4816348" y="222808"/>
                  </a:lnTo>
                  <a:lnTo>
                    <a:pt x="4816475" y="221957"/>
                  </a:lnTo>
                  <a:lnTo>
                    <a:pt x="4816780" y="221195"/>
                  </a:lnTo>
                  <a:close/>
                </a:path>
                <a:path w="5071109" h="730250">
                  <a:moveTo>
                    <a:pt x="4818253" y="243840"/>
                  </a:moveTo>
                  <a:lnTo>
                    <a:pt x="4818011" y="240030"/>
                  </a:lnTo>
                  <a:lnTo>
                    <a:pt x="4814290" y="244894"/>
                  </a:lnTo>
                  <a:lnTo>
                    <a:pt x="4818253" y="243840"/>
                  </a:lnTo>
                  <a:close/>
                </a:path>
                <a:path w="5071109" h="730250">
                  <a:moveTo>
                    <a:pt x="4819053" y="219075"/>
                  </a:moveTo>
                  <a:lnTo>
                    <a:pt x="4817783" y="219481"/>
                  </a:lnTo>
                  <a:lnTo>
                    <a:pt x="4817148" y="220256"/>
                  </a:lnTo>
                  <a:lnTo>
                    <a:pt x="4816780" y="221195"/>
                  </a:lnTo>
                  <a:lnTo>
                    <a:pt x="4817618" y="220662"/>
                  </a:lnTo>
                  <a:lnTo>
                    <a:pt x="4818646" y="220091"/>
                  </a:lnTo>
                  <a:lnTo>
                    <a:pt x="4819053" y="219075"/>
                  </a:lnTo>
                  <a:close/>
                </a:path>
                <a:path w="5071109" h="730250">
                  <a:moveTo>
                    <a:pt x="4830051" y="226275"/>
                  </a:moveTo>
                  <a:lnTo>
                    <a:pt x="4829734" y="226161"/>
                  </a:lnTo>
                  <a:lnTo>
                    <a:pt x="4829302" y="226707"/>
                  </a:lnTo>
                  <a:lnTo>
                    <a:pt x="4829340" y="227139"/>
                  </a:lnTo>
                  <a:lnTo>
                    <a:pt x="4829518" y="227393"/>
                  </a:lnTo>
                  <a:lnTo>
                    <a:pt x="4829822" y="226783"/>
                  </a:lnTo>
                  <a:lnTo>
                    <a:pt x="4830051" y="226275"/>
                  </a:lnTo>
                  <a:close/>
                </a:path>
                <a:path w="5071109" h="730250">
                  <a:moveTo>
                    <a:pt x="4830369" y="114795"/>
                  </a:moveTo>
                  <a:lnTo>
                    <a:pt x="4829543" y="115404"/>
                  </a:lnTo>
                  <a:lnTo>
                    <a:pt x="4829911" y="115366"/>
                  </a:lnTo>
                  <a:lnTo>
                    <a:pt x="4830216" y="115176"/>
                  </a:lnTo>
                  <a:lnTo>
                    <a:pt x="4830369" y="114795"/>
                  </a:lnTo>
                  <a:close/>
                </a:path>
                <a:path w="5071109" h="730250">
                  <a:moveTo>
                    <a:pt x="4843399" y="218617"/>
                  </a:moveTo>
                  <a:lnTo>
                    <a:pt x="4843361" y="218287"/>
                  </a:lnTo>
                  <a:lnTo>
                    <a:pt x="4843056" y="218465"/>
                  </a:lnTo>
                  <a:lnTo>
                    <a:pt x="4842561" y="218744"/>
                  </a:lnTo>
                  <a:lnTo>
                    <a:pt x="4843018" y="218744"/>
                  </a:lnTo>
                  <a:lnTo>
                    <a:pt x="4843399" y="218617"/>
                  </a:lnTo>
                  <a:close/>
                </a:path>
                <a:path w="5071109" h="730250">
                  <a:moveTo>
                    <a:pt x="4844974" y="111760"/>
                  </a:moveTo>
                  <a:lnTo>
                    <a:pt x="4844897" y="111315"/>
                  </a:lnTo>
                  <a:lnTo>
                    <a:pt x="4843691" y="113004"/>
                  </a:lnTo>
                  <a:lnTo>
                    <a:pt x="4844974" y="111760"/>
                  </a:lnTo>
                  <a:close/>
                </a:path>
                <a:path w="5071109" h="730250">
                  <a:moveTo>
                    <a:pt x="4859337" y="172720"/>
                  </a:moveTo>
                  <a:lnTo>
                    <a:pt x="4858474" y="173990"/>
                  </a:lnTo>
                  <a:lnTo>
                    <a:pt x="4856607" y="175260"/>
                  </a:lnTo>
                  <a:lnTo>
                    <a:pt x="4858220" y="176530"/>
                  </a:lnTo>
                  <a:lnTo>
                    <a:pt x="4858740" y="175260"/>
                  </a:lnTo>
                  <a:lnTo>
                    <a:pt x="4858880" y="175260"/>
                  </a:lnTo>
                  <a:lnTo>
                    <a:pt x="4859337" y="172720"/>
                  </a:lnTo>
                  <a:close/>
                </a:path>
                <a:path w="5071109" h="730250">
                  <a:moveTo>
                    <a:pt x="4860150" y="170637"/>
                  </a:moveTo>
                  <a:lnTo>
                    <a:pt x="4859680" y="171399"/>
                  </a:lnTo>
                  <a:lnTo>
                    <a:pt x="4859337" y="172402"/>
                  </a:lnTo>
                  <a:lnTo>
                    <a:pt x="4859464" y="172250"/>
                  </a:lnTo>
                  <a:lnTo>
                    <a:pt x="4859553" y="172110"/>
                  </a:lnTo>
                  <a:lnTo>
                    <a:pt x="4860150" y="170637"/>
                  </a:lnTo>
                  <a:close/>
                </a:path>
                <a:path w="5071109" h="730250">
                  <a:moveTo>
                    <a:pt x="4864443" y="201930"/>
                  </a:moveTo>
                  <a:lnTo>
                    <a:pt x="4863820" y="201930"/>
                  </a:lnTo>
                  <a:lnTo>
                    <a:pt x="4863465" y="203200"/>
                  </a:lnTo>
                  <a:lnTo>
                    <a:pt x="4864443" y="201930"/>
                  </a:lnTo>
                  <a:close/>
                </a:path>
                <a:path w="5071109" h="730250">
                  <a:moveTo>
                    <a:pt x="4864595" y="120865"/>
                  </a:moveTo>
                  <a:lnTo>
                    <a:pt x="4860595" y="123253"/>
                  </a:lnTo>
                  <a:lnTo>
                    <a:pt x="4864354" y="121526"/>
                  </a:lnTo>
                  <a:lnTo>
                    <a:pt x="4864214" y="121373"/>
                  </a:lnTo>
                  <a:lnTo>
                    <a:pt x="4864354" y="121132"/>
                  </a:lnTo>
                  <a:lnTo>
                    <a:pt x="4864595" y="120865"/>
                  </a:lnTo>
                  <a:close/>
                </a:path>
                <a:path w="5071109" h="730250">
                  <a:moveTo>
                    <a:pt x="4866068" y="201587"/>
                  </a:moveTo>
                  <a:lnTo>
                    <a:pt x="4865929" y="201625"/>
                  </a:lnTo>
                  <a:lnTo>
                    <a:pt x="4865649" y="202387"/>
                  </a:lnTo>
                  <a:lnTo>
                    <a:pt x="4865890" y="202044"/>
                  </a:lnTo>
                  <a:lnTo>
                    <a:pt x="4866068" y="201587"/>
                  </a:lnTo>
                  <a:close/>
                </a:path>
                <a:path w="5071109" h="730250">
                  <a:moveTo>
                    <a:pt x="4866233" y="201930"/>
                  </a:moveTo>
                  <a:lnTo>
                    <a:pt x="4866068" y="201930"/>
                  </a:lnTo>
                  <a:lnTo>
                    <a:pt x="4866233" y="201930"/>
                  </a:lnTo>
                  <a:close/>
                </a:path>
                <a:path w="5071109" h="730250">
                  <a:moveTo>
                    <a:pt x="4868545" y="118516"/>
                  </a:moveTo>
                  <a:lnTo>
                    <a:pt x="4866652" y="119456"/>
                  </a:lnTo>
                  <a:lnTo>
                    <a:pt x="4865027" y="120294"/>
                  </a:lnTo>
                  <a:lnTo>
                    <a:pt x="4864595" y="120865"/>
                  </a:lnTo>
                  <a:lnTo>
                    <a:pt x="4868545" y="118516"/>
                  </a:lnTo>
                  <a:close/>
                </a:path>
                <a:path w="5071109" h="730250">
                  <a:moveTo>
                    <a:pt x="4872025" y="195580"/>
                  </a:moveTo>
                  <a:lnTo>
                    <a:pt x="4870793" y="195580"/>
                  </a:lnTo>
                  <a:lnTo>
                    <a:pt x="4871224" y="196850"/>
                  </a:lnTo>
                  <a:lnTo>
                    <a:pt x="4872025" y="195580"/>
                  </a:lnTo>
                  <a:close/>
                </a:path>
                <a:path w="5071109" h="730250">
                  <a:moveTo>
                    <a:pt x="4872812" y="194310"/>
                  </a:moveTo>
                  <a:lnTo>
                    <a:pt x="4872025" y="195580"/>
                  </a:lnTo>
                  <a:lnTo>
                    <a:pt x="4872469" y="195580"/>
                  </a:lnTo>
                  <a:lnTo>
                    <a:pt x="4872812" y="194310"/>
                  </a:lnTo>
                  <a:close/>
                </a:path>
                <a:path w="5071109" h="730250">
                  <a:moveTo>
                    <a:pt x="4873891" y="184150"/>
                  </a:moveTo>
                  <a:lnTo>
                    <a:pt x="4873828" y="183527"/>
                  </a:lnTo>
                  <a:lnTo>
                    <a:pt x="4872837" y="184150"/>
                  </a:lnTo>
                  <a:lnTo>
                    <a:pt x="4873891" y="184150"/>
                  </a:lnTo>
                  <a:close/>
                </a:path>
                <a:path w="5071109" h="730250">
                  <a:moveTo>
                    <a:pt x="4874844" y="185343"/>
                  </a:moveTo>
                  <a:lnTo>
                    <a:pt x="4874336" y="185470"/>
                  </a:lnTo>
                  <a:lnTo>
                    <a:pt x="4873980" y="185674"/>
                  </a:lnTo>
                  <a:lnTo>
                    <a:pt x="4873726" y="185877"/>
                  </a:lnTo>
                  <a:lnTo>
                    <a:pt x="4874844" y="185343"/>
                  </a:lnTo>
                  <a:close/>
                </a:path>
                <a:path w="5071109" h="730250">
                  <a:moveTo>
                    <a:pt x="4874869" y="182880"/>
                  </a:moveTo>
                  <a:lnTo>
                    <a:pt x="4873777" y="182880"/>
                  </a:lnTo>
                  <a:lnTo>
                    <a:pt x="4873828" y="183527"/>
                  </a:lnTo>
                  <a:lnTo>
                    <a:pt x="4874869" y="182880"/>
                  </a:lnTo>
                  <a:close/>
                </a:path>
                <a:path w="5071109" h="730250">
                  <a:moveTo>
                    <a:pt x="4876889" y="113550"/>
                  </a:moveTo>
                  <a:lnTo>
                    <a:pt x="4868545" y="118529"/>
                  </a:lnTo>
                  <a:lnTo>
                    <a:pt x="4871555" y="117043"/>
                  </a:lnTo>
                  <a:lnTo>
                    <a:pt x="4875301" y="115277"/>
                  </a:lnTo>
                  <a:lnTo>
                    <a:pt x="4876889" y="113550"/>
                  </a:lnTo>
                  <a:close/>
                </a:path>
                <a:path w="5071109" h="730250">
                  <a:moveTo>
                    <a:pt x="4877524" y="99707"/>
                  </a:moveTo>
                  <a:lnTo>
                    <a:pt x="4877092" y="98806"/>
                  </a:lnTo>
                  <a:lnTo>
                    <a:pt x="4875923" y="100330"/>
                  </a:lnTo>
                  <a:lnTo>
                    <a:pt x="4877524" y="99707"/>
                  </a:lnTo>
                  <a:close/>
                </a:path>
                <a:path w="5071109" h="730250">
                  <a:moveTo>
                    <a:pt x="4879149" y="99060"/>
                  </a:moveTo>
                  <a:lnTo>
                    <a:pt x="4877524" y="99707"/>
                  </a:lnTo>
                  <a:lnTo>
                    <a:pt x="4878451" y="101600"/>
                  </a:lnTo>
                  <a:lnTo>
                    <a:pt x="4879149" y="99060"/>
                  </a:lnTo>
                  <a:close/>
                </a:path>
                <a:path w="5071109" h="730250">
                  <a:moveTo>
                    <a:pt x="4881029" y="150380"/>
                  </a:moveTo>
                  <a:lnTo>
                    <a:pt x="4879225" y="151130"/>
                  </a:lnTo>
                  <a:lnTo>
                    <a:pt x="4880457" y="152654"/>
                  </a:lnTo>
                  <a:lnTo>
                    <a:pt x="4880534" y="151130"/>
                  </a:lnTo>
                  <a:lnTo>
                    <a:pt x="4881029" y="150380"/>
                  </a:lnTo>
                  <a:close/>
                </a:path>
                <a:path w="5071109" h="730250">
                  <a:moveTo>
                    <a:pt x="4884737" y="173990"/>
                  </a:moveTo>
                  <a:lnTo>
                    <a:pt x="4884585" y="173266"/>
                  </a:lnTo>
                  <a:lnTo>
                    <a:pt x="4884445" y="173228"/>
                  </a:lnTo>
                  <a:lnTo>
                    <a:pt x="4884420" y="173812"/>
                  </a:lnTo>
                  <a:lnTo>
                    <a:pt x="4884737" y="173990"/>
                  </a:lnTo>
                  <a:close/>
                </a:path>
                <a:path w="5071109" h="730250">
                  <a:moveTo>
                    <a:pt x="4903025" y="95250"/>
                  </a:moveTo>
                  <a:lnTo>
                    <a:pt x="4819243" y="95250"/>
                  </a:lnTo>
                  <a:lnTo>
                    <a:pt x="4812500" y="95250"/>
                  </a:lnTo>
                  <a:lnTo>
                    <a:pt x="4810188" y="96520"/>
                  </a:lnTo>
                  <a:lnTo>
                    <a:pt x="4808677" y="97790"/>
                  </a:lnTo>
                  <a:lnTo>
                    <a:pt x="4808004" y="95250"/>
                  </a:lnTo>
                  <a:lnTo>
                    <a:pt x="4799889" y="96520"/>
                  </a:lnTo>
                  <a:lnTo>
                    <a:pt x="4793615" y="99060"/>
                  </a:lnTo>
                  <a:lnTo>
                    <a:pt x="4794402" y="96520"/>
                  </a:lnTo>
                  <a:lnTo>
                    <a:pt x="4790719" y="96520"/>
                  </a:lnTo>
                  <a:lnTo>
                    <a:pt x="4791926" y="105410"/>
                  </a:lnTo>
                  <a:lnTo>
                    <a:pt x="4788573" y="106680"/>
                  </a:lnTo>
                  <a:lnTo>
                    <a:pt x="4787189" y="104140"/>
                  </a:lnTo>
                  <a:lnTo>
                    <a:pt x="4786490" y="102870"/>
                  </a:lnTo>
                  <a:lnTo>
                    <a:pt x="4780153" y="104140"/>
                  </a:lnTo>
                  <a:lnTo>
                    <a:pt x="4772787" y="101600"/>
                  </a:lnTo>
                  <a:lnTo>
                    <a:pt x="4767389" y="107950"/>
                  </a:lnTo>
                  <a:lnTo>
                    <a:pt x="4767313" y="106680"/>
                  </a:lnTo>
                  <a:lnTo>
                    <a:pt x="4767237" y="105410"/>
                  </a:lnTo>
                  <a:lnTo>
                    <a:pt x="4755934" y="105410"/>
                  </a:lnTo>
                  <a:lnTo>
                    <a:pt x="4756810" y="107226"/>
                  </a:lnTo>
                  <a:lnTo>
                    <a:pt x="4751692" y="111760"/>
                  </a:lnTo>
                  <a:lnTo>
                    <a:pt x="4748593" y="114300"/>
                  </a:lnTo>
                  <a:lnTo>
                    <a:pt x="4748504" y="111760"/>
                  </a:lnTo>
                  <a:lnTo>
                    <a:pt x="4746383" y="115570"/>
                  </a:lnTo>
                  <a:lnTo>
                    <a:pt x="4746498" y="116840"/>
                  </a:lnTo>
                  <a:lnTo>
                    <a:pt x="4742612" y="118110"/>
                  </a:lnTo>
                  <a:lnTo>
                    <a:pt x="4741545" y="118110"/>
                  </a:lnTo>
                  <a:lnTo>
                    <a:pt x="4741265" y="116840"/>
                  </a:lnTo>
                  <a:lnTo>
                    <a:pt x="4742713" y="116840"/>
                  </a:lnTo>
                  <a:lnTo>
                    <a:pt x="4739157" y="115570"/>
                  </a:lnTo>
                  <a:lnTo>
                    <a:pt x="4740757" y="120650"/>
                  </a:lnTo>
                  <a:lnTo>
                    <a:pt x="4736516" y="119380"/>
                  </a:lnTo>
                  <a:lnTo>
                    <a:pt x="4737582" y="116840"/>
                  </a:lnTo>
                  <a:lnTo>
                    <a:pt x="4734204" y="118110"/>
                  </a:lnTo>
                  <a:lnTo>
                    <a:pt x="4734674" y="118110"/>
                  </a:lnTo>
                  <a:lnTo>
                    <a:pt x="4733277" y="120650"/>
                  </a:lnTo>
                  <a:lnTo>
                    <a:pt x="4731410" y="123190"/>
                  </a:lnTo>
                  <a:lnTo>
                    <a:pt x="4726800" y="121920"/>
                  </a:lnTo>
                  <a:lnTo>
                    <a:pt x="4725784" y="119380"/>
                  </a:lnTo>
                  <a:lnTo>
                    <a:pt x="4725657" y="120650"/>
                  </a:lnTo>
                  <a:lnTo>
                    <a:pt x="4724247" y="123190"/>
                  </a:lnTo>
                  <a:lnTo>
                    <a:pt x="4722126" y="123190"/>
                  </a:lnTo>
                  <a:lnTo>
                    <a:pt x="4721669" y="121920"/>
                  </a:lnTo>
                  <a:lnTo>
                    <a:pt x="4722571" y="120650"/>
                  </a:lnTo>
                  <a:lnTo>
                    <a:pt x="4717605" y="120650"/>
                  </a:lnTo>
                  <a:lnTo>
                    <a:pt x="4717313" y="120650"/>
                  </a:lnTo>
                  <a:lnTo>
                    <a:pt x="4717046" y="119380"/>
                  </a:lnTo>
                  <a:lnTo>
                    <a:pt x="4716805" y="118237"/>
                  </a:lnTo>
                  <a:lnTo>
                    <a:pt x="4716805" y="138430"/>
                  </a:lnTo>
                  <a:lnTo>
                    <a:pt x="4713465" y="138430"/>
                  </a:lnTo>
                  <a:lnTo>
                    <a:pt x="4713021" y="137160"/>
                  </a:lnTo>
                  <a:lnTo>
                    <a:pt x="4713109" y="135890"/>
                  </a:lnTo>
                  <a:lnTo>
                    <a:pt x="4713884" y="135890"/>
                  </a:lnTo>
                  <a:lnTo>
                    <a:pt x="4713592" y="137160"/>
                  </a:lnTo>
                  <a:lnTo>
                    <a:pt x="4715510" y="137160"/>
                  </a:lnTo>
                  <a:lnTo>
                    <a:pt x="4716805" y="138430"/>
                  </a:lnTo>
                  <a:lnTo>
                    <a:pt x="4716805" y="118237"/>
                  </a:lnTo>
                  <a:lnTo>
                    <a:pt x="4716780" y="118110"/>
                  </a:lnTo>
                  <a:lnTo>
                    <a:pt x="4716488" y="118211"/>
                  </a:lnTo>
                  <a:lnTo>
                    <a:pt x="4716488" y="121043"/>
                  </a:lnTo>
                  <a:lnTo>
                    <a:pt x="4714887" y="125730"/>
                  </a:lnTo>
                  <a:lnTo>
                    <a:pt x="4710493" y="124460"/>
                  </a:lnTo>
                  <a:lnTo>
                    <a:pt x="4710239" y="123190"/>
                  </a:lnTo>
                  <a:lnTo>
                    <a:pt x="4709909" y="121920"/>
                  </a:lnTo>
                  <a:lnTo>
                    <a:pt x="4713973" y="121920"/>
                  </a:lnTo>
                  <a:lnTo>
                    <a:pt x="4716488" y="121043"/>
                  </a:lnTo>
                  <a:lnTo>
                    <a:pt x="4716488" y="118211"/>
                  </a:lnTo>
                  <a:lnTo>
                    <a:pt x="4713109" y="119380"/>
                  </a:lnTo>
                  <a:lnTo>
                    <a:pt x="4715256" y="114300"/>
                  </a:lnTo>
                  <a:lnTo>
                    <a:pt x="4712779" y="116840"/>
                  </a:lnTo>
                  <a:lnTo>
                    <a:pt x="4708664" y="121920"/>
                  </a:lnTo>
                  <a:lnTo>
                    <a:pt x="4704512" y="121920"/>
                  </a:lnTo>
                  <a:lnTo>
                    <a:pt x="4704308" y="120650"/>
                  </a:lnTo>
                  <a:lnTo>
                    <a:pt x="4703076" y="120650"/>
                  </a:lnTo>
                  <a:lnTo>
                    <a:pt x="4702480" y="121920"/>
                  </a:lnTo>
                  <a:lnTo>
                    <a:pt x="4701286" y="120650"/>
                  </a:lnTo>
                  <a:lnTo>
                    <a:pt x="4699444" y="120650"/>
                  </a:lnTo>
                  <a:lnTo>
                    <a:pt x="4698962" y="119900"/>
                  </a:lnTo>
                  <a:lnTo>
                    <a:pt x="4698962" y="120650"/>
                  </a:lnTo>
                  <a:lnTo>
                    <a:pt x="4698403" y="121920"/>
                  </a:lnTo>
                  <a:lnTo>
                    <a:pt x="4696853" y="121920"/>
                  </a:lnTo>
                  <a:lnTo>
                    <a:pt x="4696917" y="120650"/>
                  </a:lnTo>
                  <a:lnTo>
                    <a:pt x="4698962" y="120650"/>
                  </a:lnTo>
                  <a:lnTo>
                    <a:pt x="4698962" y="119900"/>
                  </a:lnTo>
                  <a:lnTo>
                    <a:pt x="4698631" y="119380"/>
                  </a:lnTo>
                  <a:lnTo>
                    <a:pt x="4695126" y="120650"/>
                  </a:lnTo>
                  <a:lnTo>
                    <a:pt x="4693323" y="120650"/>
                  </a:lnTo>
                  <a:lnTo>
                    <a:pt x="4693983" y="124460"/>
                  </a:lnTo>
                  <a:lnTo>
                    <a:pt x="4691558" y="123190"/>
                  </a:lnTo>
                  <a:lnTo>
                    <a:pt x="4694174" y="125730"/>
                  </a:lnTo>
                  <a:lnTo>
                    <a:pt x="4694453" y="125730"/>
                  </a:lnTo>
                  <a:lnTo>
                    <a:pt x="4695291" y="124815"/>
                  </a:lnTo>
                  <a:lnTo>
                    <a:pt x="4695444" y="124929"/>
                  </a:lnTo>
                  <a:lnTo>
                    <a:pt x="4695736" y="125095"/>
                  </a:lnTo>
                  <a:lnTo>
                    <a:pt x="4695990" y="125234"/>
                  </a:lnTo>
                  <a:lnTo>
                    <a:pt x="4696193" y="124460"/>
                  </a:lnTo>
                  <a:lnTo>
                    <a:pt x="4700676" y="124460"/>
                  </a:lnTo>
                  <a:lnTo>
                    <a:pt x="4699520" y="125730"/>
                  </a:lnTo>
                  <a:lnTo>
                    <a:pt x="4698263" y="127000"/>
                  </a:lnTo>
                  <a:lnTo>
                    <a:pt x="4695990" y="125730"/>
                  </a:lnTo>
                  <a:lnTo>
                    <a:pt x="4695406" y="128270"/>
                  </a:lnTo>
                  <a:lnTo>
                    <a:pt x="4694720" y="129540"/>
                  </a:lnTo>
                  <a:lnTo>
                    <a:pt x="4694313" y="130810"/>
                  </a:lnTo>
                  <a:lnTo>
                    <a:pt x="4691138" y="127000"/>
                  </a:lnTo>
                  <a:lnTo>
                    <a:pt x="4686046" y="125730"/>
                  </a:lnTo>
                  <a:lnTo>
                    <a:pt x="4684954" y="123190"/>
                  </a:lnTo>
                  <a:lnTo>
                    <a:pt x="4679747" y="125730"/>
                  </a:lnTo>
                  <a:lnTo>
                    <a:pt x="4672228" y="127000"/>
                  </a:lnTo>
                  <a:lnTo>
                    <a:pt x="4669637" y="133350"/>
                  </a:lnTo>
                  <a:lnTo>
                    <a:pt x="4668177" y="133350"/>
                  </a:lnTo>
                  <a:lnTo>
                    <a:pt x="4667593" y="132080"/>
                  </a:lnTo>
                  <a:lnTo>
                    <a:pt x="4666869" y="130810"/>
                  </a:lnTo>
                  <a:lnTo>
                    <a:pt x="4667123" y="130429"/>
                  </a:lnTo>
                  <a:lnTo>
                    <a:pt x="4666246" y="130810"/>
                  </a:lnTo>
                  <a:lnTo>
                    <a:pt x="4661497" y="130810"/>
                  </a:lnTo>
                  <a:lnTo>
                    <a:pt x="4659985" y="130810"/>
                  </a:lnTo>
                  <a:lnTo>
                    <a:pt x="4659947" y="131559"/>
                  </a:lnTo>
                  <a:lnTo>
                    <a:pt x="4659935" y="131826"/>
                  </a:lnTo>
                  <a:lnTo>
                    <a:pt x="4659808" y="134620"/>
                  </a:lnTo>
                  <a:lnTo>
                    <a:pt x="4655604" y="134620"/>
                  </a:lnTo>
                  <a:lnTo>
                    <a:pt x="4657572" y="133350"/>
                  </a:lnTo>
                  <a:lnTo>
                    <a:pt x="4659935" y="131826"/>
                  </a:lnTo>
                  <a:lnTo>
                    <a:pt x="4659935" y="131572"/>
                  </a:lnTo>
                  <a:lnTo>
                    <a:pt x="4656175" y="133350"/>
                  </a:lnTo>
                  <a:lnTo>
                    <a:pt x="4656721" y="130810"/>
                  </a:lnTo>
                  <a:lnTo>
                    <a:pt x="4649165" y="130810"/>
                  </a:lnTo>
                  <a:lnTo>
                    <a:pt x="4642790" y="134620"/>
                  </a:lnTo>
                  <a:lnTo>
                    <a:pt x="4636147" y="138430"/>
                  </a:lnTo>
                  <a:lnTo>
                    <a:pt x="4627791" y="137160"/>
                  </a:lnTo>
                  <a:lnTo>
                    <a:pt x="4629124" y="138430"/>
                  </a:lnTo>
                  <a:lnTo>
                    <a:pt x="4618952" y="138430"/>
                  </a:lnTo>
                  <a:lnTo>
                    <a:pt x="4608601" y="140970"/>
                  </a:lnTo>
                  <a:lnTo>
                    <a:pt x="4598238" y="142240"/>
                  </a:lnTo>
                  <a:lnTo>
                    <a:pt x="4587811" y="140970"/>
                  </a:lnTo>
                  <a:lnTo>
                    <a:pt x="4583912" y="139700"/>
                  </a:lnTo>
                  <a:lnTo>
                    <a:pt x="4583735" y="142240"/>
                  </a:lnTo>
                  <a:lnTo>
                    <a:pt x="4581576" y="144780"/>
                  </a:lnTo>
                  <a:lnTo>
                    <a:pt x="4580471" y="140970"/>
                  </a:lnTo>
                  <a:lnTo>
                    <a:pt x="4576813" y="146050"/>
                  </a:lnTo>
                  <a:lnTo>
                    <a:pt x="4571365" y="148590"/>
                  </a:lnTo>
                  <a:lnTo>
                    <a:pt x="4566412" y="138430"/>
                  </a:lnTo>
                  <a:lnTo>
                    <a:pt x="4559668" y="144780"/>
                  </a:lnTo>
                  <a:lnTo>
                    <a:pt x="4560748" y="146050"/>
                  </a:lnTo>
                  <a:lnTo>
                    <a:pt x="4558157" y="146050"/>
                  </a:lnTo>
                  <a:lnTo>
                    <a:pt x="4552696" y="148590"/>
                  </a:lnTo>
                  <a:lnTo>
                    <a:pt x="4552823" y="147320"/>
                  </a:lnTo>
                  <a:lnTo>
                    <a:pt x="4552962" y="146050"/>
                  </a:lnTo>
                  <a:lnTo>
                    <a:pt x="4552721" y="146050"/>
                  </a:lnTo>
                  <a:lnTo>
                    <a:pt x="4552264" y="147320"/>
                  </a:lnTo>
                  <a:lnTo>
                    <a:pt x="4551184" y="147320"/>
                  </a:lnTo>
                  <a:lnTo>
                    <a:pt x="4550994" y="144780"/>
                  </a:lnTo>
                  <a:lnTo>
                    <a:pt x="4544873" y="148590"/>
                  </a:lnTo>
                  <a:lnTo>
                    <a:pt x="4539894" y="147320"/>
                  </a:lnTo>
                  <a:lnTo>
                    <a:pt x="4545215" y="142240"/>
                  </a:lnTo>
                  <a:lnTo>
                    <a:pt x="4535475" y="142240"/>
                  </a:lnTo>
                  <a:lnTo>
                    <a:pt x="4530814" y="147320"/>
                  </a:lnTo>
                  <a:lnTo>
                    <a:pt x="4531868" y="148590"/>
                  </a:lnTo>
                  <a:lnTo>
                    <a:pt x="4534649" y="148590"/>
                  </a:lnTo>
                  <a:lnTo>
                    <a:pt x="4534827" y="151130"/>
                  </a:lnTo>
                  <a:lnTo>
                    <a:pt x="4532439" y="152400"/>
                  </a:lnTo>
                  <a:lnTo>
                    <a:pt x="4532274" y="156210"/>
                  </a:lnTo>
                  <a:lnTo>
                    <a:pt x="4530636" y="161290"/>
                  </a:lnTo>
                  <a:lnTo>
                    <a:pt x="4536859" y="165100"/>
                  </a:lnTo>
                  <a:lnTo>
                    <a:pt x="4540897" y="161290"/>
                  </a:lnTo>
                  <a:lnTo>
                    <a:pt x="4542307" y="163690"/>
                  </a:lnTo>
                  <a:lnTo>
                    <a:pt x="4543501" y="162560"/>
                  </a:lnTo>
                  <a:lnTo>
                    <a:pt x="4543907" y="163830"/>
                  </a:lnTo>
                  <a:lnTo>
                    <a:pt x="4544555" y="165100"/>
                  </a:lnTo>
                  <a:lnTo>
                    <a:pt x="4545431" y="165100"/>
                  </a:lnTo>
                  <a:lnTo>
                    <a:pt x="4547336" y="162560"/>
                  </a:lnTo>
                  <a:lnTo>
                    <a:pt x="4548302" y="161290"/>
                  </a:lnTo>
                  <a:lnTo>
                    <a:pt x="4549254" y="160020"/>
                  </a:lnTo>
                  <a:lnTo>
                    <a:pt x="4549445" y="160845"/>
                  </a:lnTo>
                  <a:lnTo>
                    <a:pt x="4551451" y="160020"/>
                  </a:lnTo>
                  <a:lnTo>
                    <a:pt x="4553610" y="161290"/>
                  </a:lnTo>
                  <a:lnTo>
                    <a:pt x="4553153" y="163830"/>
                  </a:lnTo>
                  <a:lnTo>
                    <a:pt x="4555375" y="161290"/>
                  </a:lnTo>
                  <a:lnTo>
                    <a:pt x="4555795" y="162560"/>
                  </a:lnTo>
                  <a:lnTo>
                    <a:pt x="4555617" y="163093"/>
                  </a:lnTo>
                  <a:lnTo>
                    <a:pt x="4556442" y="162560"/>
                  </a:lnTo>
                  <a:lnTo>
                    <a:pt x="4559973" y="162560"/>
                  </a:lnTo>
                  <a:lnTo>
                    <a:pt x="4560417" y="161290"/>
                  </a:lnTo>
                  <a:lnTo>
                    <a:pt x="4560862" y="160020"/>
                  </a:lnTo>
                  <a:lnTo>
                    <a:pt x="4563173" y="162560"/>
                  </a:lnTo>
                  <a:lnTo>
                    <a:pt x="4566323" y="160020"/>
                  </a:lnTo>
                  <a:lnTo>
                    <a:pt x="4567885" y="158750"/>
                  </a:lnTo>
                  <a:lnTo>
                    <a:pt x="4568037" y="163106"/>
                  </a:lnTo>
                  <a:lnTo>
                    <a:pt x="4567898" y="163372"/>
                  </a:lnTo>
                  <a:lnTo>
                    <a:pt x="4567860" y="163601"/>
                  </a:lnTo>
                  <a:lnTo>
                    <a:pt x="4568050" y="163601"/>
                  </a:lnTo>
                  <a:lnTo>
                    <a:pt x="4568063" y="163830"/>
                  </a:lnTo>
                  <a:lnTo>
                    <a:pt x="4568622" y="162560"/>
                  </a:lnTo>
                  <a:lnTo>
                    <a:pt x="4571454" y="160020"/>
                  </a:lnTo>
                  <a:lnTo>
                    <a:pt x="4573371" y="160020"/>
                  </a:lnTo>
                  <a:lnTo>
                    <a:pt x="4570311" y="165100"/>
                  </a:lnTo>
                  <a:lnTo>
                    <a:pt x="4578528" y="160020"/>
                  </a:lnTo>
                  <a:lnTo>
                    <a:pt x="4580585" y="158750"/>
                  </a:lnTo>
                  <a:lnTo>
                    <a:pt x="4580179" y="165100"/>
                  </a:lnTo>
                  <a:lnTo>
                    <a:pt x="4582350" y="160020"/>
                  </a:lnTo>
                  <a:lnTo>
                    <a:pt x="4589411" y="162560"/>
                  </a:lnTo>
                  <a:lnTo>
                    <a:pt x="4592320" y="160020"/>
                  </a:lnTo>
                  <a:lnTo>
                    <a:pt x="4593768" y="158750"/>
                  </a:lnTo>
                  <a:lnTo>
                    <a:pt x="4593107" y="160020"/>
                  </a:lnTo>
                  <a:lnTo>
                    <a:pt x="4595317" y="160020"/>
                  </a:lnTo>
                  <a:lnTo>
                    <a:pt x="4596219" y="161290"/>
                  </a:lnTo>
                  <a:lnTo>
                    <a:pt x="4597984" y="162560"/>
                  </a:lnTo>
                  <a:lnTo>
                    <a:pt x="4597895" y="158750"/>
                  </a:lnTo>
                  <a:lnTo>
                    <a:pt x="4601832" y="156210"/>
                  </a:lnTo>
                  <a:lnTo>
                    <a:pt x="4603737" y="153670"/>
                  </a:lnTo>
                  <a:lnTo>
                    <a:pt x="4607331" y="157480"/>
                  </a:lnTo>
                  <a:lnTo>
                    <a:pt x="4602327" y="158750"/>
                  </a:lnTo>
                  <a:lnTo>
                    <a:pt x="4603724" y="162560"/>
                  </a:lnTo>
                  <a:lnTo>
                    <a:pt x="4603216" y="158750"/>
                  </a:lnTo>
                  <a:lnTo>
                    <a:pt x="4608893" y="158750"/>
                  </a:lnTo>
                  <a:lnTo>
                    <a:pt x="4607509" y="156210"/>
                  </a:lnTo>
                  <a:lnTo>
                    <a:pt x="4610201" y="158750"/>
                  </a:lnTo>
                  <a:lnTo>
                    <a:pt x="4609731" y="157480"/>
                  </a:lnTo>
                  <a:lnTo>
                    <a:pt x="4611357" y="160020"/>
                  </a:lnTo>
                  <a:lnTo>
                    <a:pt x="4611281" y="157480"/>
                  </a:lnTo>
                  <a:lnTo>
                    <a:pt x="4611255" y="156210"/>
                  </a:lnTo>
                  <a:lnTo>
                    <a:pt x="4611217" y="154940"/>
                  </a:lnTo>
                  <a:lnTo>
                    <a:pt x="4613529" y="158750"/>
                  </a:lnTo>
                  <a:lnTo>
                    <a:pt x="4615180" y="156210"/>
                  </a:lnTo>
                  <a:lnTo>
                    <a:pt x="4618990" y="157480"/>
                  </a:lnTo>
                  <a:lnTo>
                    <a:pt x="4616640" y="160020"/>
                  </a:lnTo>
                  <a:lnTo>
                    <a:pt x="4620323" y="158750"/>
                  </a:lnTo>
                  <a:lnTo>
                    <a:pt x="4622152" y="159893"/>
                  </a:lnTo>
                  <a:lnTo>
                    <a:pt x="4621377" y="158750"/>
                  </a:lnTo>
                  <a:lnTo>
                    <a:pt x="4620526" y="157480"/>
                  </a:lnTo>
                  <a:lnTo>
                    <a:pt x="4621098" y="156210"/>
                  </a:lnTo>
                  <a:lnTo>
                    <a:pt x="4623384" y="154940"/>
                  </a:lnTo>
                  <a:lnTo>
                    <a:pt x="4625670" y="153670"/>
                  </a:lnTo>
                  <a:lnTo>
                    <a:pt x="4623613" y="158750"/>
                  </a:lnTo>
                  <a:lnTo>
                    <a:pt x="4625454" y="160020"/>
                  </a:lnTo>
                  <a:lnTo>
                    <a:pt x="4628286" y="158750"/>
                  </a:lnTo>
                  <a:lnTo>
                    <a:pt x="4630077" y="154940"/>
                  </a:lnTo>
                  <a:lnTo>
                    <a:pt x="4632503" y="154940"/>
                  </a:lnTo>
                  <a:lnTo>
                    <a:pt x="4632833" y="155841"/>
                  </a:lnTo>
                  <a:lnTo>
                    <a:pt x="4633468" y="154940"/>
                  </a:lnTo>
                  <a:lnTo>
                    <a:pt x="4634369" y="153670"/>
                  </a:lnTo>
                  <a:lnTo>
                    <a:pt x="4635271" y="152400"/>
                  </a:lnTo>
                  <a:lnTo>
                    <a:pt x="4641735" y="154940"/>
                  </a:lnTo>
                  <a:lnTo>
                    <a:pt x="4643780" y="152400"/>
                  </a:lnTo>
                  <a:lnTo>
                    <a:pt x="4644809" y="151130"/>
                  </a:lnTo>
                  <a:lnTo>
                    <a:pt x="4645393" y="151130"/>
                  </a:lnTo>
                  <a:lnTo>
                    <a:pt x="4644542" y="149860"/>
                  </a:lnTo>
                  <a:lnTo>
                    <a:pt x="4644250" y="147650"/>
                  </a:lnTo>
                  <a:lnTo>
                    <a:pt x="4644123" y="146050"/>
                  </a:lnTo>
                  <a:lnTo>
                    <a:pt x="4645863" y="146050"/>
                  </a:lnTo>
                  <a:lnTo>
                    <a:pt x="4646447" y="144780"/>
                  </a:lnTo>
                  <a:lnTo>
                    <a:pt x="4647044" y="143510"/>
                  </a:lnTo>
                  <a:lnTo>
                    <a:pt x="4648035" y="146050"/>
                  </a:lnTo>
                  <a:lnTo>
                    <a:pt x="4646968" y="146050"/>
                  </a:lnTo>
                  <a:lnTo>
                    <a:pt x="4646917" y="147650"/>
                  </a:lnTo>
                  <a:lnTo>
                    <a:pt x="4646625" y="148590"/>
                  </a:lnTo>
                  <a:lnTo>
                    <a:pt x="4648301" y="146050"/>
                  </a:lnTo>
                  <a:lnTo>
                    <a:pt x="4649749" y="148602"/>
                  </a:lnTo>
                  <a:lnTo>
                    <a:pt x="4653508" y="146050"/>
                  </a:lnTo>
                  <a:lnTo>
                    <a:pt x="4656391" y="146050"/>
                  </a:lnTo>
                  <a:lnTo>
                    <a:pt x="4657483" y="149860"/>
                  </a:lnTo>
                  <a:lnTo>
                    <a:pt x="4650143" y="148590"/>
                  </a:lnTo>
                  <a:lnTo>
                    <a:pt x="4654258" y="151130"/>
                  </a:lnTo>
                  <a:lnTo>
                    <a:pt x="4649813" y="149860"/>
                  </a:lnTo>
                  <a:lnTo>
                    <a:pt x="4653851" y="154940"/>
                  </a:lnTo>
                  <a:lnTo>
                    <a:pt x="4647603" y="150190"/>
                  </a:lnTo>
                  <a:lnTo>
                    <a:pt x="4647489" y="150380"/>
                  </a:lnTo>
                  <a:lnTo>
                    <a:pt x="4651006" y="156210"/>
                  </a:lnTo>
                  <a:lnTo>
                    <a:pt x="4656760" y="156210"/>
                  </a:lnTo>
                  <a:lnTo>
                    <a:pt x="4656899" y="154940"/>
                  </a:lnTo>
                  <a:lnTo>
                    <a:pt x="4657039" y="153670"/>
                  </a:lnTo>
                  <a:lnTo>
                    <a:pt x="4662767" y="153670"/>
                  </a:lnTo>
                  <a:lnTo>
                    <a:pt x="4663719" y="151130"/>
                  </a:lnTo>
                  <a:lnTo>
                    <a:pt x="4661916" y="149860"/>
                  </a:lnTo>
                  <a:lnTo>
                    <a:pt x="4662868" y="148590"/>
                  </a:lnTo>
                  <a:lnTo>
                    <a:pt x="4667237" y="147320"/>
                  </a:lnTo>
                  <a:lnTo>
                    <a:pt x="4670069" y="149860"/>
                  </a:lnTo>
                  <a:lnTo>
                    <a:pt x="4672469" y="152400"/>
                  </a:lnTo>
                  <a:lnTo>
                    <a:pt x="4675556" y="151130"/>
                  </a:lnTo>
                  <a:lnTo>
                    <a:pt x="4676699" y="147320"/>
                  </a:lnTo>
                  <a:lnTo>
                    <a:pt x="4676559" y="143510"/>
                  </a:lnTo>
                  <a:lnTo>
                    <a:pt x="4681080" y="144780"/>
                  </a:lnTo>
                  <a:lnTo>
                    <a:pt x="4680318" y="149860"/>
                  </a:lnTo>
                  <a:lnTo>
                    <a:pt x="4685792" y="148590"/>
                  </a:lnTo>
                  <a:lnTo>
                    <a:pt x="4684954" y="147320"/>
                  </a:lnTo>
                  <a:lnTo>
                    <a:pt x="4685436" y="147320"/>
                  </a:lnTo>
                  <a:lnTo>
                    <a:pt x="4689627" y="149860"/>
                  </a:lnTo>
                  <a:lnTo>
                    <a:pt x="4688014" y="145719"/>
                  </a:lnTo>
                  <a:lnTo>
                    <a:pt x="4687811" y="146050"/>
                  </a:lnTo>
                  <a:lnTo>
                    <a:pt x="4684877" y="147193"/>
                  </a:lnTo>
                  <a:lnTo>
                    <a:pt x="4682464" y="143510"/>
                  </a:lnTo>
                  <a:lnTo>
                    <a:pt x="4687925" y="144653"/>
                  </a:lnTo>
                  <a:lnTo>
                    <a:pt x="4690453" y="143510"/>
                  </a:lnTo>
                  <a:lnTo>
                    <a:pt x="4691634" y="147320"/>
                  </a:lnTo>
                  <a:lnTo>
                    <a:pt x="4697285" y="146050"/>
                  </a:lnTo>
                  <a:lnTo>
                    <a:pt x="4701184" y="143510"/>
                  </a:lnTo>
                  <a:lnTo>
                    <a:pt x="4703140" y="142240"/>
                  </a:lnTo>
                  <a:lnTo>
                    <a:pt x="4709172" y="141008"/>
                  </a:lnTo>
                  <a:lnTo>
                    <a:pt x="4708309" y="142240"/>
                  </a:lnTo>
                  <a:lnTo>
                    <a:pt x="4709998" y="143510"/>
                  </a:lnTo>
                  <a:lnTo>
                    <a:pt x="4716056" y="142240"/>
                  </a:lnTo>
                  <a:lnTo>
                    <a:pt x="4722482" y="140970"/>
                  </a:lnTo>
                  <a:lnTo>
                    <a:pt x="4735271" y="140970"/>
                  </a:lnTo>
                  <a:lnTo>
                    <a:pt x="4737595" y="137160"/>
                  </a:lnTo>
                  <a:lnTo>
                    <a:pt x="4738306" y="137160"/>
                  </a:lnTo>
                  <a:lnTo>
                    <a:pt x="4739487" y="135890"/>
                  </a:lnTo>
                  <a:lnTo>
                    <a:pt x="4741151" y="135890"/>
                  </a:lnTo>
                  <a:lnTo>
                    <a:pt x="4742104" y="137160"/>
                  </a:lnTo>
                  <a:lnTo>
                    <a:pt x="4741215" y="138430"/>
                  </a:lnTo>
                  <a:lnTo>
                    <a:pt x="4744402" y="135890"/>
                  </a:lnTo>
                  <a:lnTo>
                    <a:pt x="4745990" y="134620"/>
                  </a:lnTo>
                  <a:lnTo>
                    <a:pt x="4748263" y="133350"/>
                  </a:lnTo>
                  <a:lnTo>
                    <a:pt x="4752797" y="130810"/>
                  </a:lnTo>
                  <a:lnTo>
                    <a:pt x="4755070" y="129540"/>
                  </a:lnTo>
                  <a:lnTo>
                    <a:pt x="4761319" y="132080"/>
                  </a:lnTo>
                  <a:lnTo>
                    <a:pt x="4760442" y="133350"/>
                  </a:lnTo>
                  <a:lnTo>
                    <a:pt x="4765040" y="133350"/>
                  </a:lnTo>
                  <a:lnTo>
                    <a:pt x="4764468" y="129540"/>
                  </a:lnTo>
                  <a:lnTo>
                    <a:pt x="4764087" y="127000"/>
                  </a:lnTo>
                  <a:lnTo>
                    <a:pt x="4763909" y="125730"/>
                  </a:lnTo>
                  <a:lnTo>
                    <a:pt x="4768532" y="127000"/>
                  </a:lnTo>
                  <a:lnTo>
                    <a:pt x="4767897" y="128270"/>
                  </a:lnTo>
                  <a:lnTo>
                    <a:pt x="4789017" y="124460"/>
                  </a:lnTo>
                  <a:lnTo>
                    <a:pt x="4795418" y="124460"/>
                  </a:lnTo>
                  <a:lnTo>
                    <a:pt x="4795507" y="123190"/>
                  </a:lnTo>
                  <a:lnTo>
                    <a:pt x="4795685" y="120650"/>
                  </a:lnTo>
                  <a:lnTo>
                    <a:pt x="4805134" y="124460"/>
                  </a:lnTo>
                  <a:lnTo>
                    <a:pt x="4804181" y="118110"/>
                  </a:lnTo>
                  <a:lnTo>
                    <a:pt x="4810264" y="119380"/>
                  </a:lnTo>
                  <a:lnTo>
                    <a:pt x="4809033" y="120650"/>
                  </a:lnTo>
                  <a:lnTo>
                    <a:pt x="4819116" y="120650"/>
                  </a:lnTo>
                  <a:lnTo>
                    <a:pt x="4819015" y="116840"/>
                  </a:lnTo>
                  <a:lnTo>
                    <a:pt x="4821301" y="115570"/>
                  </a:lnTo>
                  <a:lnTo>
                    <a:pt x="4822126" y="117932"/>
                  </a:lnTo>
                  <a:lnTo>
                    <a:pt x="4821733" y="118630"/>
                  </a:lnTo>
                  <a:lnTo>
                    <a:pt x="4822418" y="118529"/>
                  </a:lnTo>
                  <a:lnTo>
                    <a:pt x="4822253" y="118021"/>
                  </a:lnTo>
                  <a:lnTo>
                    <a:pt x="4823828" y="115570"/>
                  </a:lnTo>
                  <a:lnTo>
                    <a:pt x="4824641" y="114300"/>
                  </a:lnTo>
                  <a:lnTo>
                    <a:pt x="4827448" y="116840"/>
                  </a:lnTo>
                  <a:lnTo>
                    <a:pt x="4829530" y="115570"/>
                  </a:lnTo>
                  <a:lnTo>
                    <a:pt x="4827206" y="115570"/>
                  </a:lnTo>
                  <a:lnTo>
                    <a:pt x="4827079" y="114300"/>
                  </a:lnTo>
                  <a:lnTo>
                    <a:pt x="4830292" y="111760"/>
                  </a:lnTo>
                  <a:lnTo>
                    <a:pt x="4836477" y="114300"/>
                  </a:lnTo>
                  <a:lnTo>
                    <a:pt x="4837023" y="115570"/>
                  </a:lnTo>
                  <a:lnTo>
                    <a:pt x="4842840" y="111760"/>
                  </a:lnTo>
                  <a:lnTo>
                    <a:pt x="4844783" y="110490"/>
                  </a:lnTo>
                  <a:lnTo>
                    <a:pt x="4844897" y="111315"/>
                  </a:lnTo>
                  <a:lnTo>
                    <a:pt x="4846396" y="109220"/>
                  </a:lnTo>
                  <a:lnTo>
                    <a:pt x="4844567" y="116840"/>
                  </a:lnTo>
                  <a:lnTo>
                    <a:pt x="4847856" y="113030"/>
                  </a:lnTo>
                  <a:lnTo>
                    <a:pt x="4847094" y="111760"/>
                  </a:lnTo>
                  <a:lnTo>
                    <a:pt x="4847602" y="110528"/>
                  </a:lnTo>
                  <a:lnTo>
                    <a:pt x="4850142" y="111760"/>
                  </a:lnTo>
                  <a:lnTo>
                    <a:pt x="4854854" y="110490"/>
                  </a:lnTo>
                  <a:lnTo>
                    <a:pt x="4856480" y="109220"/>
                  </a:lnTo>
                  <a:lnTo>
                    <a:pt x="4858105" y="107950"/>
                  </a:lnTo>
                  <a:lnTo>
                    <a:pt x="4858080" y="110490"/>
                  </a:lnTo>
                  <a:lnTo>
                    <a:pt x="4864532" y="109220"/>
                  </a:lnTo>
                  <a:lnTo>
                    <a:pt x="4868875" y="106680"/>
                  </a:lnTo>
                  <a:lnTo>
                    <a:pt x="4871047" y="105410"/>
                  </a:lnTo>
                  <a:lnTo>
                    <a:pt x="4878082" y="102870"/>
                  </a:lnTo>
                  <a:lnTo>
                    <a:pt x="4875263" y="102870"/>
                  </a:lnTo>
                  <a:lnTo>
                    <a:pt x="4874666" y="99060"/>
                  </a:lnTo>
                  <a:lnTo>
                    <a:pt x="4876597" y="97790"/>
                  </a:lnTo>
                  <a:lnTo>
                    <a:pt x="4877092" y="98806"/>
                  </a:lnTo>
                  <a:lnTo>
                    <a:pt x="4877854" y="97790"/>
                  </a:lnTo>
                  <a:lnTo>
                    <a:pt x="4880584" y="96520"/>
                  </a:lnTo>
                  <a:lnTo>
                    <a:pt x="4880800" y="100330"/>
                  </a:lnTo>
                  <a:lnTo>
                    <a:pt x="4879645" y="101600"/>
                  </a:lnTo>
                  <a:lnTo>
                    <a:pt x="4882439" y="99060"/>
                  </a:lnTo>
                  <a:lnTo>
                    <a:pt x="4882947" y="100330"/>
                  </a:lnTo>
                  <a:lnTo>
                    <a:pt x="4882375" y="101600"/>
                  </a:lnTo>
                  <a:lnTo>
                    <a:pt x="4882578" y="102870"/>
                  </a:lnTo>
                  <a:lnTo>
                    <a:pt x="4883226" y="100330"/>
                  </a:lnTo>
                  <a:lnTo>
                    <a:pt x="4889131" y="104140"/>
                  </a:lnTo>
                  <a:lnTo>
                    <a:pt x="4889881" y="100330"/>
                  </a:lnTo>
                  <a:lnTo>
                    <a:pt x="4890376" y="100330"/>
                  </a:lnTo>
                  <a:lnTo>
                    <a:pt x="4897399" y="99060"/>
                  </a:lnTo>
                  <a:lnTo>
                    <a:pt x="4900206" y="96520"/>
                  </a:lnTo>
                  <a:lnTo>
                    <a:pt x="4903025" y="95250"/>
                  </a:lnTo>
                  <a:close/>
                </a:path>
                <a:path w="5071109" h="730250">
                  <a:moveTo>
                    <a:pt x="4910721" y="117843"/>
                  </a:moveTo>
                  <a:lnTo>
                    <a:pt x="4910366" y="118110"/>
                  </a:lnTo>
                  <a:lnTo>
                    <a:pt x="4910721" y="117843"/>
                  </a:lnTo>
                  <a:close/>
                </a:path>
                <a:path w="5071109" h="730250">
                  <a:moveTo>
                    <a:pt x="4911102" y="155549"/>
                  </a:moveTo>
                  <a:lnTo>
                    <a:pt x="4910645" y="155270"/>
                  </a:lnTo>
                  <a:lnTo>
                    <a:pt x="4910188" y="155168"/>
                  </a:lnTo>
                  <a:lnTo>
                    <a:pt x="4909731" y="155079"/>
                  </a:lnTo>
                  <a:lnTo>
                    <a:pt x="4909972" y="155295"/>
                  </a:lnTo>
                  <a:lnTo>
                    <a:pt x="4910328" y="155448"/>
                  </a:lnTo>
                  <a:lnTo>
                    <a:pt x="4911102" y="155549"/>
                  </a:lnTo>
                  <a:close/>
                </a:path>
                <a:path w="5071109" h="730250">
                  <a:moveTo>
                    <a:pt x="4913985" y="115277"/>
                  </a:moveTo>
                  <a:lnTo>
                    <a:pt x="4912957" y="115874"/>
                  </a:lnTo>
                  <a:lnTo>
                    <a:pt x="4911788" y="116814"/>
                  </a:lnTo>
                  <a:lnTo>
                    <a:pt x="4910721" y="117843"/>
                  </a:lnTo>
                  <a:lnTo>
                    <a:pt x="4913985" y="115277"/>
                  </a:lnTo>
                  <a:close/>
                </a:path>
                <a:path w="5071109" h="730250">
                  <a:moveTo>
                    <a:pt x="4925542" y="106324"/>
                  </a:moveTo>
                  <a:lnTo>
                    <a:pt x="4925517" y="106045"/>
                  </a:lnTo>
                  <a:lnTo>
                    <a:pt x="4925517" y="105778"/>
                  </a:lnTo>
                  <a:lnTo>
                    <a:pt x="4925365" y="105448"/>
                  </a:lnTo>
                  <a:lnTo>
                    <a:pt x="4922469" y="106464"/>
                  </a:lnTo>
                  <a:lnTo>
                    <a:pt x="4923714" y="106705"/>
                  </a:lnTo>
                  <a:lnTo>
                    <a:pt x="4924704" y="106603"/>
                  </a:lnTo>
                  <a:lnTo>
                    <a:pt x="4925542" y="106324"/>
                  </a:lnTo>
                  <a:close/>
                </a:path>
                <a:path w="5071109" h="730250">
                  <a:moveTo>
                    <a:pt x="4926977" y="135051"/>
                  </a:moveTo>
                  <a:lnTo>
                    <a:pt x="4926736" y="134975"/>
                  </a:lnTo>
                  <a:lnTo>
                    <a:pt x="4926114" y="135255"/>
                  </a:lnTo>
                  <a:lnTo>
                    <a:pt x="4926965" y="135077"/>
                  </a:lnTo>
                  <a:close/>
                </a:path>
                <a:path w="5071109" h="730250">
                  <a:moveTo>
                    <a:pt x="4936058" y="120650"/>
                  </a:moveTo>
                  <a:lnTo>
                    <a:pt x="4913706" y="120650"/>
                  </a:lnTo>
                  <a:lnTo>
                    <a:pt x="4911026" y="120650"/>
                  </a:lnTo>
                  <a:lnTo>
                    <a:pt x="4908270" y="120650"/>
                  </a:lnTo>
                  <a:lnTo>
                    <a:pt x="4906886" y="123190"/>
                  </a:lnTo>
                  <a:lnTo>
                    <a:pt x="4908956" y="124460"/>
                  </a:lnTo>
                  <a:lnTo>
                    <a:pt x="4901019" y="124460"/>
                  </a:lnTo>
                  <a:lnTo>
                    <a:pt x="4904105" y="135890"/>
                  </a:lnTo>
                  <a:lnTo>
                    <a:pt x="4896777" y="133350"/>
                  </a:lnTo>
                  <a:lnTo>
                    <a:pt x="4893246" y="138430"/>
                  </a:lnTo>
                  <a:lnTo>
                    <a:pt x="4889678" y="144780"/>
                  </a:lnTo>
                  <a:lnTo>
                    <a:pt x="4888027" y="147078"/>
                  </a:lnTo>
                  <a:lnTo>
                    <a:pt x="4884699" y="144780"/>
                  </a:lnTo>
                  <a:lnTo>
                    <a:pt x="4881029" y="150380"/>
                  </a:lnTo>
                  <a:lnTo>
                    <a:pt x="4887620" y="147650"/>
                  </a:lnTo>
                  <a:lnTo>
                    <a:pt x="4885639" y="150380"/>
                  </a:lnTo>
                  <a:lnTo>
                    <a:pt x="4882299" y="154940"/>
                  </a:lnTo>
                  <a:lnTo>
                    <a:pt x="4880457" y="152654"/>
                  </a:lnTo>
                  <a:lnTo>
                    <a:pt x="4880178" y="157480"/>
                  </a:lnTo>
                  <a:lnTo>
                    <a:pt x="4873930" y="161290"/>
                  </a:lnTo>
                  <a:lnTo>
                    <a:pt x="4872063" y="162560"/>
                  </a:lnTo>
                  <a:lnTo>
                    <a:pt x="4873269" y="160083"/>
                  </a:lnTo>
                  <a:lnTo>
                    <a:pt x="4873218" y="158750"/>
                  </a:lnTo>
                  <a:lnTo>
                    <a:pt x="4869078" y="165100"/>
                  </a:lnTo>
                  <a:lnTo>
                    <a:pt x="4863655" y="168148"/>
                  </a:lnTo>
                  <a:lnTo>
                    <a:pt x="4863655" y="198120"/>
                  </a:lnTo>
                  <a:lnTo>
                    <a:pt x="4860315" y="199936"/>
                  </a:lnTo>
                  <a:lnTo>
                    <a:pt x="4860925" y="195580"/>
                  </a:lnTo>
                  <a:lnTo>
                    <a:pt x="4863655" y="198120"/>
                  </a:lnTo>
                  <a:lnTo>
                    <a:pt x="4863655" y="168148"/>
                  </a:lnTo>
                  <a:lnTo>
                    <a:pt x="4862284" y="168910"/>
                  </a:lnTo>
                  <a:lnTo>
                    <a:pt x="4859172" y="175260"/>
                  </a:lnTo>
                  <a:lnTo>
                    <a:pt x="4862461" y="175260"/>
                  </a:lnTo>
                  <a:lnTo>
                    <a:pt x="4859579" y="182537"/>
                  </a:lnTo>
                  <a:lnTo>
                    <a:pt x="4857775" y="179070"/>
                  </a:lnTo>
                  <a:lnTo>
                    <a:pt x="4854499" y="187960"/>
                  </a:lnTo>
                  <a:lnTo>
                    <a:pt x="4853102" y="184150"/>
                  </a:lnTo>
                  <a:lnTo>
                    <a:pt x="4851705" y="180340"/>
                  </a:lnTo>
                  <a:lnTo>
                    <a:pt x="4851336" y="180340"/>
                  </a:lnTo>
                  <a:lnTo>
                    <a:pt x="4851260" y="182880"/>
                  </a:lnTo>
                  <a:lnTo>
                    <a:pt x="4852403" y="182880"/>
                  </a:lnTo>
                  <a:lnTo>
                    <a:pt x="4851171" y="184150"/>
                  </a:lnTo>
                  <a:lnTo>
                    <a:pt x="4850295" y="184150"/>
                  </a:lnTo>
                  <a:lnTo>
                    <a:pt x="4850104" y="181610"/>
                  </a:lnTo>
                  <a:lnTo>
                    <a:pt x="4847463" y="185420"/>
                  </a:lnTo>
                  <a:lnTo>
                    <a:pt x="4850282" y="186690"/>
                  </a:lnTo>
                  <a:lnTo>
                    <a:pt x="4847107" y="189230"/>
                  </a:lnTo>
                  <a:lnTo>
                    <a:pt x="4846409" y="187960"/>
                  </a:lnTo>
                  <a:lnTo>
                    <a:pt x="4846752" y="187960"/>
                  </a:lnTo>
                  <a:lnTo>
                    <a:pt x="4846231" y="186690"/>
                  </a:lnTo>
                  <a:lnTo>
                    <a:pt x="4845875" y="191770"/>
                  </a:lnTo>
                  <a:lnTo>
                    <a:pt x="4842599" y="194310"/>
                  </a:lnTo>
                  <a:lnTo>
                    <a:pt x="4842332" y="193040"/>
                  </a:lnTo>
                  <a:lnTo>
                    <a:pt x="4837938" y="196850"/>
                  </a:lnTo>
                  <a:lnTo>
                    <a:pt x="4838268" y="204470"/>
                  </a:lnTo>
                  <a:lnTo>
                    <a:pt x="4831918" y="207010"/>
                  </a:lnTo>
                  <a:lnTo>
                    <a:pt x="4830254" y="203200"/>
                  </a:lnTo>
                  <a:lnTo>
                    <a:pt x="4829187" y="208280"/>
                  </a:lnTo>
                  <a:lnTo>
                    <a:pt x="4826216" y="205740"/>
                  </a:lnTo>
                  <a:lnTo>
                    <a:pt x="4824336" y="208280"/>
                  </a:lnTo>
                  <a:lnTo>
                    <a:pt x="4826736" y="209550"/>
                  </a:lnTo>
                  <a:lnTo>
                    <a:pt x="4824336" y="210820"/>
                  </a:lnTo>
                  <a:lnTo>
                    <a:pt x="4824260" y="215900"/>
                  </a:lnTo>
                  <a:lnTo>
                    <a:pt x="4821339" y="215900"/>
                  </a:lnTo>
                  <a:lnTo>
                    <a:pt x="4821961" y="213360"/>
                  </a:lnTo>
                  <a:lnTo>
                    <a:pt x="4818075" y="218440"/>
                  </a:lnTo>
                  <a:lnTo>
                    <a:pt x="4821606" y="217170"/>
                  </a:lnTo>
                  <a:lnTo>
                    <a:pt x="4820628" y="220980"/>
                  </a:lnTo>
                  <a:lnTo>
                    <a:pt x="4825289" y="219710"/>
                  </a:lnTo>
                  <a:lnTo>
                    <a:pt x="4821415" y="222250"/>
                  </a:lnTo>
                  <a:lnTo>
                    <a:pt x="4821771" y="222250"/>
                  </a:lnTo>
                  <a:lnTo>
                    <a:pt x="4819027" y="224790"/>
                  </a:lnTo>
                  <a:lnTo>
                    <a:pt x="4816208" y="224790"/>
                  </a:lnTo>
                  <a:lnTo>
                    <a:pt x="4815624" y="228600"/>
                  </a:lnTo>
                  <a:lnTo>
                    <a:pt x="4813224" y="229870"/>
                  </a:lnTo>
                  <a:lnTo>
                    <a:pt x="4811903" y="228600"/>
                  </a:lnTo>
                  <a:lnTo>
                    <a:pt x="4810569" y="226060"/>
                  </a:lnTo>
                  <a:lnTo>
                    <a:pt x="4809706" y="226060"/>
                  </a:lnTo>
                  <a:lnTo>
                    <a:pt x="4810823" y="228600"/>
                  </a:lnTo>
                  <a:lnTo>
                    <a:pt x="4804829" y="231140"/>
                  </a:lnTo>
                  <a:lnTo>
                    <a:pt x="4805807" y="234950"/>
                  </a:lnTo>
                  <a:lnTo>
                    <a:pt x="4804308" y="232410"/>
                  </a:lnTo>
                  <a:lnTo>
                    <a:pt x="4803864" y="232410"/>
                  </a:lnTo>
                  <a:lnTo>
                    <a:pt x="4804753" y="236220"/>
                  </a:lnTo>
                  <a:lnTo>
                    <a:pt x="4802619" y="236220"/>
                  </a:lnTo>
                  <a:lnTo>
                    <a:pt x="4801667" y="234950"/>
                  </a:lnTo>
                  <a:lnTo>
                    <a:pt x="4798060" y="237490"/>
                  </a:lnTo>
                  <a:lnTo>
                    <a:pt x="4800879" y="237490"/>
                  </a:lnTo>
                  <a:lnTo>
                    <a:pt x="4806150" y="237490"/>
                  </a:lnTo>
                  <a:lnTo>
                    <a:pt x="4800778" y="238760"/>
                  </a:lnTo>
                  <a:lnTo>
                    <a:pt x="4800524" y="238760"/>
                  </a:lnTo>
                  <a:lnTo>
                    <a:pt x="4800879" y="237490"/>
                  </a:lnTo>
                  <a:lnTo>
                    <a:pt x="4796206" y="241300"/>
                  </a:lnTo>
                  <a:lnTo>
                    <a:pt x="4794516" y="246380"/>
                  </a:lnTo>
                  <a:lnTo>
                    <a:pt x="4790021" y="248920"/>
                  </a:lnTo>
                  <a:lnTo>
                    <a:pt x="4786223" y="247650"/>
                  </a:lnTo>
                  <a:lnTo>
                    <a:pt x="4792484" y="245110"/>
                  </a:lnTo>
                  <a:lnTo>
                    <a:pt x="4788967" y="243840"/>
                  </a:lnTo>
                  <a:lnTo>
                    <a:pt x="4784293" y="248920"/>
                  </a:lnTo>
                  <a:lnTo>
                    <a:pt x="4781537" y="257810"/>
                  </a:lnTo>
                  <a:lnTo>
                    <a:pt x="4775898" y="261620"/>
                  </a:lnTo>
                  <a:lnTo>
                    <a:pt x="4777143" y="261620"/>
                  </a:lnTo>
                  <a:lnTo>
                    <a:pt x="4780305" y="265430"/>
                  </a:lnTo>
                  <a:lnTo>
                    <a:pt x="4771504" y="262890"/>
                  </a:lnTo>
                  <a:lnTo>
                    <a:pt x="4770869" y="266306"/>
                  </a:lnTo>
                  <a:lnTo>
                    <a:pt x="4769459" y="264160"/>
                  </a:lnTo>
                  <a:lnTo>
                    <a:pt x="4769726" y="265430"/>
                  </a:lnTo>
                  <a:lnTo>
                    <a:pt x="4765687" y="267970"/>
                  </a:lnTo>
                  <a:lnTo>
                    <a:pt x="4763668" y="273050"/>
                  </a:lnTo>
                  <a:lnTo>
                    <a:pt x="4759706" y="279400"/>
                  </a:lnTo>
                  <a:lnTo>
                    <a:pt x="4759350" y="276860"/>
                  </a:lnTo>
                  <a:lnTo>
                    <a:pt x="4756455" y="278130"/>
                  </a:lnTo>
                  <a:lnTo>
                    <a:pt x="4753534" y="281940"/>
                  </a:lnTo>
                  <a:lnTo>
                    <a:pt x="4750905" y="283210"/>
                  </a:lnTo>
                  <a:lnTo>
                    <a:pt x="4751248" y="285750"/>
                  </a:lnTo>
                  <a:lnTo>
                    <a:pt x="4749825" y="285750"/>
                  </a:lnTo>
                  <a:lnTo>
                    <a:pt x="4752035" y="287020"/>
                  </a:lnTo>
                  <a:lnTo>
                    <a:pt x="4745113" y="289560"/>
                  </a:lnTo>
                  <a:lnTo>
                    <a:pt x="4741164" y="294640"/>
                  </a:lnTo>
                  <a:lnTo>
                    <a:pt x="4737532" y="300990"/>
                  </a:lnTo>
                  <a:lnTo>
                    <a:pt x="4731575" y="303530"/>
                  </a:lnTo>
                  <a:lnTo>
                    <a:pt x="4732274" y="302260"/>
                  </a:lnTo>
                  <a:lnTo>
                    <a:pt x="4732413" y="300990"/>
                  </a:lnTo>
                  <a:lnTo>
                    <a:pt x="4731829" y="300990"/>
                  </a:lnTo>
                  <a:lnTo>
                    <a:pt x="4727676" y="307340"/>
                  </a:lnTo>
                  <a:lnTo>
                    <a:pt x="4729759" y="308610"/>
                  </a:lnTo>
                  <a:lnTo>
                    <a:pt x="4729365" y="307340"/>
                  </a:lnTo>
                  <a:lnTo>
                    <a:pt x="4731740" y="307340"/>
                  </a:lnTo>
                  <a:lnTo>
                    <a:pt x="4732096" y="309880"/>
                  </a:lnTo>
                  <a:lnTo>
                    <a:pt x="4731423" y="312420"/>
                  </a:lnTo>
                  <a:lnTo>
                    <a:pt x="4730166" y="312420"/>
                  </a:lnTo>
                  <a:lnTo>
                    <a:pt x="4731334" y="309880"/>
                  </a:lnTo>
                  <a:lnTo>
                    <a:pt x="4725530" y="309880"/>
                  </a:lnTo>
                  <a:lnTo>
                    <a:pt x="4726203" y="311150"/>
                  </a:lnTo>
                  <a:lnTo>
                    <a:pt x="4726444" y="311150"/>
                  </a:lnTo>
                  <a:lnTo>
                    <a:pt x="4727041" y="312420"/>
                  </a:lnTo>
                  <a:lnTo>
                    <a:pt x="4721390" y="311150"/>
                  </a:lnTo>
                  <a:lnTo>
                    <a:pt x="4729988" y="316230"/>
                  </a:lnTo>
                  <a:lnTo>
                    <a:pt x="4733150" y="316230"/>
                  </a:lnTo>
                  <a:lnTo>
                    <a:pt x="4733937" y="314960"/>
                  </a:lnTo>
                  <a:lnTo>
                    <a:pt x="4735449" y="316230"/>
                  </a:lnTo>
                  <a:lnTo>
                    <a:pt x="4735690" y="317500"/>
                  </a:lnTo>
                  <a:lnTo>
                    <a:pt x="4735271" y="320040"/>
                  </a:lnTo>
                  <a:lnTo>
                    <a:pt x="4737252" y="317500"/>
                  </a:lnTo>
                  <a:lnTo>
                    <a:pt x="4736871" y="316230"/>
                  </a:lnTo>
                  <a:lnTo>
                    <a:pt x="4737036" y="314960"/>
                  </a:lnTo>
                  <a:lnTo>
                    <a:pt x="4738027" y="313690"/>
                  </a:lnTo>
                  <a:lnTo>
                    <a:pt x="4739525" y="316230"/>
                  </a:lnTo>
                  <a:lnTo>
                    <a:pt x="4742078" y="313690"/>
                  </a:lnTo>
                  <a:lnTo>
                    <a:pt x="4742192" y="312420"/>
                  </a:lnTo>
                  <a:lnTo>
                    <a:pt x="4742535" y="308610"/>
                  </a:lnTo>
                  <a:lnTo>
                    <a:pt x="4744910" y="307340"/>
                  </a:lnTo>
                  <a:lnTo>
                    <a:pt x="4747285" y="306070"/>
                  </a:lnTo>
                  <a:lnTo>
                    <a:pt x="4745621" y="304800"/>
                  </a:lnTo>
                  <a:lnTo>
                    <a:pt x="4739386" y="303530"/>
                  </a:lnTo>
                  <a:lnTo>
                    <a:pt x="4741761" y="298450"/>
                  </a:lnTo>
                  <a:lnTo>
                    <a:pt x="4742904" y="299720"/>
                  </a:lnTo>
                  <a:lnTo>
                    <a:pt x="4744758" y="300990"/>
                  </a:lnTo>
                  <a:lnTo>
                    <a:pt x="4745545" y="300990"/>
                  </a:lnTo>
                  <a:lnTo>
                    <a:pt x="4745634" y="301866"/>
                  </a:lnTo>
                  <a:lnTo>
                    <a:pt x="4746599" y="300990"/>
                  </a:lnTo>
                  <a:lnTo>
                    <a:pt x="4748009" y="302260"/>
                  </a:lnTo>
                  <a:lnTo>
                    <a:pt x="4748542" y="300990"/>
                  </a:lnTo>
                  <a:lnTo>
                    <a:pt x="4749508" y="302260"/>
                  </a:lnTo>
                  <a:lnTo>
                    <a:pt x="4748009" y="302260"/>
                  </a:lnTo>
                  <a:lnTo>
                    <a:pt x="4747831" y="302260"/>
                  </a:lnTo>
                  <a:lnTo>
                    <a:pt x="4747895" y="303453"/>
                  </a:lnTo>
                  <a:lnTo>
                    <a:pt x="4749584" y="302260"/>
                  </a:lnTo>
                  <a:lnTo>
                    <a:pt x="4752835" y="302260"/>
                  </a:lnTo>
                  <a:lnTo>
                    <a:pt x="4751832" y="300990"/>
                  </a:lnTo>
                  <a:lnTo>
                    <a:pt x="4753534" y="298450"/>
                  </a:lnTo>
                  <a:lnTo>
                    <a:pt x="4755248" y="295910"/>
                  </a:lnTo>
                  <a:lnTo>
                    <a:pt x="4755312" y="299720"/>
                  </a:lnTo>
                  <a:lnTo>
                    <a:pt x="4757610" y="299720"/>
                  </a:lnTo>
                  <a:lnTo>
                    <a:pt x="4757255" y="297180"/>
                  </a:lnTo>
                  <a:lnTo>
                    <a:pt x="4759998" y="297180"/>
                  </a:lnTo>
                  <a:lnTo>
                    <a:pt x="4758944" y="295910"/>
                  </a:lnTo>
                  <a:lnTo>
                    <a:pt x="4757890" y="294640"/>
                  </a:lnTo>
                  <a:lnTo>
                    <a:pt x="4759820" y="294640"/>
                  </a:lnTo>
                  <a:lnTo>
                    <a:pt x="4760709" y="295910"/>
                  </a:lnTo>
                  <a:lnTo>
                    <a:pt x="4760925" y="294640"/>
                  </a:lnTo>
                  <a:lnTo>
                    <a:pt x="4761128" y="293370"/>
                  </a:lnTo>
                  <a:lnTo>
                    <a:pt x="4766869" y="288290"/>
                  </a:lnTo>
                  <a:lnTo>
                    <a:pt x="4762652" y="288290"/>
                  </a:lnTo>
                  <a:lnTo>
                    <a:pt x="4762944" y="287350"/>
                  </a:lnTo>
                  <a:lnTo>
                    <a:pt x="4763198" y="287312"/>
                  </a:lnTo>
                  <a:lnTo>
                    <a:pt x="4762957" y="287312"/>
                  </a:lnTo>
                  <a:lnTo>
                    <a:pt x="4765040" y="280670"/>
                  </a:lnTo>
                  <a:lnTo>
                    <a:pt x="4773244" y="280670"/>
                  </a:lnTo>
                  <a:lnTo>
                    <a:pt x="4773955" y="279400"/>
                  </a:lnTo>
                  <a:lnTo>
                    <a:pt x="4776813" y="274320"/>
                  </a:lnTo>
                  <a:lnTo>
                    <a:pt x="4777524" y="275590"/>
                  </a:lnTo>
                  <a:lnTo>
                    <a:pt x="4778146" y="274320"/>
                  </a:lnTo>
                  <a:lnTo>
                    <a:pt x="4779365" y="271780"/>
                  </a:lnTo>
                  <a:lnTo>
                    <a:pt x="4782985" y="269240"/>
                  </a:lnTo>
                  <a:lnTo>
                    <a:pt x="4783226" y="266700"/>
                  </a:lnTo>
                  <a:lnTo>
                    <a:pt x="4783353" y="265430"/>
                  </a:lnTo>
                  <a:lnTo>
                    <a:pt x="4786528" y="265430"/>
                  </a:lnTo>
                  <a:lnTo>
                    <a:pt x="4787049" y="266700"/>
                  </a:lnTo>
                  <a:lnTo>
                    <a:pt x="4788547" y="264160"/>
                  </a:lnTo>
                  <a:lnTo>
                    <a:pt x="4787976" y="262890"/>
                  </a:lnTo>
                  <a:lnTo>
                    <a:pt x="4792116" y="261620"/>
                  </a:lnTo>
                  <a:lnTo>
                    <a:pt x="4791443" y="263728"/>
                  </a:lnTo>
                  <a:lnTo>
                    <a:pt x="4790935" y="264160"/>
                  </a:lnTo>
                  <a:lnTo>
                    <a:pt x="4791354" y="263994"/>
                  </a:lnTo>
                  <a:lnTo>
                    <a:pt x="4791303" y="264160"/>
                  </a:lnTo>
                  <a:lnTo>
                    <a:pt x="4791557" y="263918"/>
                  </a:lnTo>
                  <a:lnTo>
                    <a:pt x="4794199" y="262890"/>
                  </a:lnTo>
                  <a:lnTo>
                    <a:pt x="4795939" y="262890"/>
                  </a:lnTo>
                  <a:lnTo>
                    <a:pt x="4796841" y="257810"/>
                  </a:lnTo>
                  <a:lnTo>
                    <a:pt x="4797704" y="261620"/>
                  </a:lnTo>
                  <a:lnTo>
                    <a:pt x="4801146" y="259080"/>
                  </a:lnTo>
                  <a:lnTo>
                    <a:pt x="4801870" y="256540"/>
                  </a:lnTo>
                  <a:lnTo>
                    <a:pt x="4798682" y="257810"/>
                  </a:lnTo>
                  <a:lnTo>
                    <a:pt x="4799838" y="255270"/>
                  </a:lnTo>
                  <a:lnTo>
                    <a:pt x="4802670" y="254000"/>
                  </a:lnTo>
                  <a:lnTo>
                    <a:pt x="4804410" y="256540"/>
                  </a:lnTo>
                  <a:lnTo>
                    <a:pt x="4808829" y="254000"/>
                  </a:lnTo>
                  <a:lnTo>
                    <a:pt x="4811077" y="248920"/>
                  </a:lnTo>
                  <a:lnTo>
                    <a:pt x="4813452" y="245110"/>
                  </a:lnTo>
                  <a:lnTo>
                    <a:pt x="4814087" y="244944"/>
                  </a:lnTo>
                  <a:lnTo>
                    <a:pt x="4813427" y="241300"/>
                  </a:lnTo>
                  <a:lnTo>
                    <a:pt x="4816246" y="240030"/>
                  </a:lnTo>
                  <a:lnTo>
                    <a:pt x="4818011" y="240030"/>
                  </a:lnTo>
                  <a:lnTo>
                    <a:pt x="4823117" y="240030"/>
                  </a:lnTo>
                  <a:lnTo>
                    <a:pt x="4825504" y="238760"/>
                  </a:lnTo>
                  <a:lnTo>
                    <a:pt x="4827879" y="237490"/>
                  </a:lnTo>
                  <a:lnTo>
                    <a:pt x="4826609" y="236220"/>
                  </a:lnTo>
                  <a:lnTo>
                    <a:pt x="4825327" y="234950"/>
                  </a:lnTo>
                  <a:lnTo>
                    <a:pt x="4822774" y="232410"/>
                  </a:lnTo>
                  <a:lnTo>
                    <a:pt x="4827270" y="231140"/>
                  </a:lnTo>
                  <a:lnTo>
                    <a:pt x="4825949" y="229870"/>
                  </a:lnTo>
                  <a:lnTo>
                    <a:pt x="4823206" y="228600"/>
                  </a:lnTo>
                  <a:lnTo>
                    <a:pt x="4825085" y="224790"/>
                  </a:lnTo>
                  <a:lnTo>
                    <a:pt x="4827905" y="222250"/>
                  </a:lnTo>
                  <a:lnTo>
                    <a:pt x="4831778" y="226060"/>
                  </a:lnTo>
                  <a:lnTo>
                    <a:pt x="4830889" y="227330"/>
                  </a:lnTo>
                  <a:lnTo>
                    <a:pt x="4830369" y="228600"/>
                  </a:lnTo>
                  <a:lnTo>
                    <a:pt x="4829048" y="228600"/>
                  </a:lnTo>
                  <a:lnTo>
                    <a:pt x="4828337" y="231140"/>
                  </a:lnTo>
                  <a:lnTo>
                    <a:pt x="4830280" y="231140"/>
                  </a:lnTo>
                  <a:lnTo>
                    <a:pt x="4829734" y="229870"/>
                  </a:lnTo>
                  <a:lnTo>
                    <a:pt x="4831854" y="228600"/>
                  </a:lnTo>
                  <a:lnTo>
                    <a:pt x="4835195" y="226060"/>
                  </a:lnTo>
                  <a:lnTo>
                    <a:pt x="4833366" y="226060"/>
                  </a:lnTo>
                  <a:lnTo>
                    <a:pt x="4836312" y="225221"/>
                  </a:lnTo>
                  <a:lnTo>
                    <a:pt x="4835195" y="226060"/>
                  </a:lnTo>
                  <a:lnTo>
                    <a:pt x="4835817" y="227330"/>
                  </a:lnTo>
                  <a:lnTo>
                    <a:pt x="4836757" y="225094"/>
                  </a:lnTo>
                  <a:lnTo>
                    <a:pt x="4837823" y="224790"/>
                  </a:lnTo>
                  <a:lnTo>
                    <a:pt x="4838408" y="222250"/>
                  </a:lnTo>
                  <a:lnTo>
                    <a:pt x="4842561" y="219710"/>
                  </a:lnTo>
                  <a:lnTo>
                    <a:pt x="4841557" y="219710"/>
                  </a:lnTo>
                  <a:lnTo>
                    <a:pt x="4840046" y="218440"/>
                  </a:lnTo>
                  <a:lnTo>
                    <a:pt x="4840579" y="218440"/>
                  </a:lnTo>
                  <a:lnTo>
                    <a:pt x="4842548" y="217170"/>
                  </a:lnTo>
                  <a:lnTo>
                    <a:pt x="4844529" y="215900"/>
                  </a:lnTo>
                  <a:lnTo>
                    <a:pt x="4846498" y="214630"/>
                  </a:lnTo>
                  <a:lnTo>
                    <a:pt x="4841075" y="214630"/>
                  </a:lnTo>
                  <a:lnTo>
                    <a:pt x="4843970" y="210820"/>
                  </a:lnTo>
                  <a:lnTo>
                    <a:pt x="4847171" y="210820"/>
                  </a:lnTo>
                  <a:lnTo>
                    <a:pt x="4846472" y="214630"/>
                  </a:lnTo>
                  <a:lnTo>
                    <a:pt x="4848669" y="210820"/>
                  </a:lnTo>
                  <a:lnTo>
                    <a:pt x="4851565" y="209550"/>
                  </a:lnTo>
                  <a:lnTo>
                    <a:pt x="4851285" y="214630"/>
                  </a:lnTo>
                  <a:lnTo>
                    <a:pt x="4852619" y="209550"/>
                  </a:lnTo>
                  <a:lnTo>
                    <a:pt x="4857991" y="209550"/>
                  </a:lnTo>
                  <a:lnTo>
                    <a:pt x="4860023" y="208280"/>
                  </a:lnTo>
                  <a:lnTo>
                    <a:pt x="4859134" y="210820"/>
                  </a:lnTo>
                  <a:lnTo>
                    <a:pt x="4859667" y="209550"/>
                  </a:lnTo>
                  <a:lnTo>
                    <a:pt x="4861268" y="208280"/>
                  </a:lnTo>
                  <a:lnTo>
                    <a:pt x="4858626" y="207010"/>
                  </a:lnTo>
                  <a:lnTo>
                    <a:pt x="4859845" y="205740"/>
                  </a:lnTo>
                  <a:lnTo>
                    <a:pt x="4861344" y="205740"/>
                  </a:lnTo>
                  <a:lnTo>
                    <a:pt x="4861179" y="204470"/>
                  </a:lnTo>
                  <a:lnTo>
                    <a:pt x="4857750" y="204470"/>
                  </a:lnTo>
                  <a:lnTo>
                    <a:pt x="4858105" y="200660"/>
                  </a:lnTo>
                  <a:lnTo>
                    <a:pt x="4858969" y="200660"/>
                  </a:lnTo>
                  <a:lnTo>
                    <a:pt x="4860214" y="200660"/>
                  </a:lnTo>
                  <a:lnTo>
                    <a:pt x="4860252" y="200444"/>
                  </a:lnTo>
                  <a:lnTo>
                    <a:pt x="4866398" y="199390"/>
                  </a:lnTo>
                  <a:lnTo>
                    <a:pt x="4864443" y="201930"/>
                  </a:lnTo>
                  <a:lnTo>
                    <a:pt x="4864608" y="201930"/>
                  </a:lnTo>
                  <a:lnTo>
                    <a:pt x="4865840" y="200660"/>
                  </a:lnTo>
                  <a:lnTo>
                    <a:pt x="4866221" y="201904"/>
                  </a:lnTo>
                  <a:lnTo>
                    <a:pt x="4871847" y="200660"/>
                  </a:lnTo>
                  <a:lnTo>
                    <a:pt x="4868519" y="199390"/>
                  </a:lnTo>
                  <a:lnTo>
                    <a:pt x="4865192" y="198120"/>
                  </a:lnTo>
                  <a:lnTo>
                    <a:pt x="4867808" y="195580"/>
                  </a:lnTo>
                  <a:lnTo>
                    <a:pt x="4869116" y="194310"/>
                  </a:lnTo>
                  <a:lnTo>
                    <a:pt x="4869916" y="195580"/>
                  </a:lnTo>
                  <a:lnTo>
                    <a:pt x="4870793" y="195580"/>
                  </a:lnTo>
                  <a:lnTo>
                    <a:pt x="4869916" y="193040"/>
                  </a:lnTo>
                  <a:lnTo>
                    <a:pt x="4870361" y="190500"/>
                  </a:lnTo>
                  <a:lnTo>
                    <a:pt x="4873853" y="189230"/>
                  </a:lnTo>
                  <a:lnTo>
                    <a:pt x="4872304" y="187960"/>
                  </a:lnTo>
                  <a:lnTo>
                    <a:pt x="4873726" y="186690"/>
                  </a:lnTo>
                  <a:lnTo>
                    <a:pt x="4871771" y="187960"/>
                  </a:lnTo>
                  <a:lnTo>
                    <a:pt x="4870970" y="185420"/>
                  </a:lnTo>
                  <a:lnTo>
                    <a:pt x="4872380" y="184150"/>
                  </a:lnTo>
                  <a:lnTo>
                    <a:pt x="4873714" y="182880"/>
                  </a:lnTo>
                  <a:lnTo>
                    <a:pt x="4873549" y="180340"/>
                  </a:lnTo>
                  <a:lnTo>
                    <a:pt x="4880584" y="182880"/>
                  </a:lnTo>
                  <a:lnTo>
                    <a:pt x="4881346" y="180340"/>
                  </a:lnTo>
                  <a:lnTo>
                    <a:pt x="4881727" y="179070"/>
                  </a:lnTo>
                  <a:lnTo>
                    <a:pt x="4883848" y="177800"/>
                  </a:lnTo>
                  <a:lnTo>
                    <a:pt x="4884280" y="181610"/>
                  </a:lnTo>
                  <a:lnTo>
                    <a:pt x="4885969" y="180340"/>
                  </a:lnTo>
                  <a:lnTo>
                    <a:pt x="4886845" y="177800"/>
                  </a:lnTo>
                  <a:lnTo>
                    <a:pt x="4887290" y="176530"/>
                  </a:lnTo>
                  <a:lnTo>
                    <a:pt x="4890986" y="179070"/>
                  </a:lnTo>
                  <a:lnTo>
                    <a:pt x="4892751" y="175260"/>
                  </a:lnTo>
                  <a:lnTo>
                    <a:pt x="4890122" y="173990"/>
                  </a:lnTo>
                  <a:lnTo>
                    <a:pt x="4890376" y="173990"/>
                  </a:lnTo>
                  <a:lnTo>
                    <a:pt x="4890909" y="170180"/>
                  </a:lnTo>
                  <a:lnTo>
                    <a:pt x="4886947" y="176530"/>
                  </a:lnTo>
                  <a:lnTo>
                    <a:pt x="4887341" y="173990"/>
                  </a:lnTo>
                  <a:lnTo>
                    <a:pt x="4887747" y="171450"/>
                  </a:lnTo>
                  <a:lnTo>
                    <a:pt x="4886744" y="172262"/>
                  </a:lnTo>
                  <a:lnTo>
                    <a:pt x="4885944" y="169735"/>
                  </a:lnTo>
                  <a:lnTo>
                    <a:pt x="4885944" y="173634"/>
                  </a:lnTo>
                  <a:lnTo>
                    <a:pt x="4885537" y="175260"/>
                  </a:lnTo>
                  <a:lnTo>
                    <a:pt x="4884293" y="176530"/>
                  </a:lnTo>
                  <a:lnTo>
                    <a:pt x="4884420" y="173812"/>
                  </a:lnTo>
                  <a:lnTo>
                    <a:pt x="4882553" y="172720"/>
                  </a:lnTo>
                  <a:lnTo>
                    <a:pt x="4884445" y="173228"/>
                  </a:lnTo>
                  <a:lnTo>
                    <a:pt x="4884471" y="172720"/>
                  </a:lnTo>
                  <a:lnTo>
                    <a:pt x="4884585" y="173266"/>
                  </a:lnTo>
                  <a:lnTo>
                    <a:pt x="4885944" y="173634"/>
                  </a:lnTo>
                  <a:lnTo>
                    <a:pt x="4885944" y="169735"/>
                  </a:lnTo>
                  <a:lnTo>
                    <a:pt x="4885283" y="167640"/>
                  </a:lnTo>
                  <a:lnTo>
                    <a:pt x="4889512" y="166370"/>
                  </a:lnTo>
                  <a:lnTo>
                    <a:pt x="4893729" y="171450"/>
                  </a:lnTo>
                  <a:lnTo>
                    <a:pt x="4899380" y="168910"/>
                  </a:lnTo>
                  <a:lnTo>
                    <a:pt x="4898885" y="166370"/>
                  </a:lnTo>
                  <a:lnTo>
                    <a:pt x="4898136" y="162560"/>
                  </a:lnTo>
                  <a:lnTo>
                    <a:pt x="4902085" y="160020"/>
                  </a:lnTo>
                  <a:lnTo>
                    <a:pt x="4904067" y="158750"/>
                  </a:lnTo>
                  <a:lnTo>
                    <a:pt x="4901768" y="160020"/>
                  </a:lnTo>
                  <a:lnTo>
                    <a:pt x="4900701" y="157480"/>
                  </a:lnTo>
                  <a:lnTo>
                    <a:pt x="4904511" y="156210"/>
                  </a:lnTo>
                  <a:lnTo>
                    <a:pt x="4904943" y="154940"/>
                  </a:lnTo>
                  <a:lnTo>
                    <a:pt x="4905387" y="153670"/>
                  </a:lnTo>
                  <a:lnTo>
                    <a:pt x="4906670" y="156210"/>
                  </a:lnTo>
                  <a:lnTo>
                    <a:pt x="4908169" y="154940"/>
                  </a:lnTo>
                  <a:lnTo>
                    <a:pt x="4909744" y="156210"/>
                  </a:lnTo>
                  <a:lnTo>
                    <a:pt x="4908575" y="154940"/>
                  </a:lnTo>
                  <a:lnTo>
                    <a:pt x="4910975" y="153670"/>
                  </a:lnTo>
                  <a:lnTo>
                    <a:pt x="4913363" y="152400"/>
                  </a:lnTo>
                  <a:lnTo>
                    <a:pt x="4910950" y="148590"/>
                  </a:lnTo>
                  <a:lnTo>
                    <a:pt x="4915001" y="148590"/>
                  </a:lnTo>
                  <a:lnTo>
                    <a:pt x="4919675" y="146050"/>
                  </a:lnTo>
                  <a:lnTo>
                    <a:pt x="4915357" y="139700"/>
                  </a:lnTo>
                  <a:lnTo>
                    <a:pt x="4919599" y="137160"/>
                  </a:lnTo>
                  <a:lnTo>
                    <a:pt x="4920031" y="139700"/>
                  </a:lnTo>
                  <a:lnTo>
                    <a:pt x="4922748" y="139700"/>
                  </a:lnTo>
                  <a:lnTo>
                    <a:pt x="4921351" y="143510"/>
                  </a:lnTo>
                  <a:lnTo>
                    <a:pt x="4922621" y="142240"/>
                  </a:lnTo>
                  <a:lnTo>
                    <a:pt x="4924018" y="140970"/>
                  </a:lnTo>
                  <a:lnTo>
                    <a:pt x="4923028" y="139700"/>
                  </a:lnTo>
                  <a:lnTo>
                    <a:pt x="4924666" y="139700"/>
                  </a:lnTo>
                  <a:lnTo>
                    <a:pt x="4924615" y="137160"/>
                  </a:lnTo>
                  <a:lnTo>
                    <a:pt x="4924603" y="135890"/>
                  </a:lnTo>
                  <a:lnTo>
                    <a:pt x="4924577" y="134620"/>
                  </a:lnTo>
                  <a:lnTo>
                    <a:pt x="4927079" y="134620"/>
                  </a:lnTo>
                  <a:lnTo>
                    <a:pt x="4927079" y="135077"/>
                  </a:lnTo>
                  <a:lnTo>
                    <a:pt x="4927536" y="134200"/>
                  </a:lnTo>
                  <a:lnTo>
                    <a:pt x="4927231" y="134137"/>
                  </a:lnTo>
                  <a:lnTo>
                    <a:pt x="4927092" y="134137"/>
                  </a:lnTo>
                  <a:lnTo>
                    <a:pt x="4927079" y="134556"/>
                  </a:lnTo>
                  <a:lnTo>
                    <a:pt x="4926990" y="133350"/>
                  </a:lnTo>
                  <a:lnTo>
                    <a:pt x="4925644" y="132080"/>
                  </a:lnTo>
                  <a:lnTo>
                    <a:pt x="4927181" y="130810"/>
                  </a:lnTo>
                  <a:lnTo>
                    <a:pt x="4929111" y="128270"/>
                  </a:lnTo>
                  <a:lnTo>
                    <a:pt x="4934636" y="128270"/>
                  </a:lnTo>
                  <a:lnTo>
                    <a:pt x="4936058" y="120650"/>
                  </a:lnTo>
                  <a:close/>
                </a:path>
                <a:path w="5071109" h="730250">
                  <a:moveTo>
                    <a:pt x="4936312" y="93980"/>
                  </a:moveTo>
                  <a:lnTo>
                    <a:pt x="4935779" y="95250"/>
                  </a:lnTo>
                  <a:lnTo>
                    <a:pt x="4935918" y="95313"/>
                  </a:lnTo>
                  <a:lnTo>
                    <a:pt x="4936312" y="93980"/>
                  </a:lnTo>
                  <a:close/>
                </a:path>
                <a:path w="5071109" h="730250">
                  <a:moveTo>
                    <a:pt x="4938039" y="78740"/>
                  </a:moveTo>
                  <a:lnTo>
                    <a:pt x="4878336" y="78740"/>
                  </a:lnTo>
                  <a:lnTo>
                    <a:pt x="4866322" y="78740"/>
                  </a:lnTo>
                  <a:lnTo>
                    <a:pt x="4859363" y="81280"/>
                  </a:lnTo>
                  <a:lnTo>
                    <a:pt x="4852568" y="81280"/>
                  </a:lnTo>
                  <a:lnTo>
                    <a:pt x="4854003" y="82550"/>
                  </a:lnTo>
                  <a:lnTo>
                    <a:pt x="4853432" y="85090"/>
                  </a:lnTo>
                  <a:lnTo>
                    <a:pt x="4852162" y="86360"/>
                  </a:lnTo>
                  <a:lnTo>
                    <a:pt x="4850054" y="85090"/>
                  </a:lnTo>
                  <a:lnTo>
                    <a:pt x="4847983" y="90170"/>
                  </a:lnTo>
                  <a:lnTo>
                    <a:pt x="4847069" y="86360"/>
                  </a:lnTo>
                  <a:lnTo>
                    <a:pt x="4847742" y="86360"/>
                  </a:lnTo>
                  <a:lnTo>
                    <a:pt x="4845164" y="82550"/>
                  </a:lnTo>
                  <a:lnTo>
                    <a:pt x="4841710" y="85090"/>
                  </a:lnTo>
                  <a:lnTo>
                    <a:pt x="4838725" y="85090"/>
                  </a:lnTo>
                  <a:lnTo>
                    <a:pt x="4839805" y="91440"/>
                  </a:lnTo>
                  <a:lnTo>
                    <a:pt x="4832426" y="90170"/>
                  </a:lnTo>
                  <a:lnTo>
                    <a:pt x="4825479" y="92710"/>
                  </a:lnTo>
                  <a:lnTo>
                    <a:pt x="4822355" y="93980"/>
                  </a:lnTo>
                  <a:lnTo>
                    <a:pt x="4905857" y="93980"/>
                  </a:lnTo>
                  <a:lnTo>
                    <a:pt x="4905019" y="91440"/>
                  </a:lnTo>
                  <a:lnTo>
                    <a:pt x="4907445" y="91440"/>
                  </a:lnTo>
                  <a:lnTo>
                    <a:pt x="4907902" y="90170"/>
                  </a:lnTo>
                  <a:lnTo>
                    <a:pt x="4908347" y="88900"/>
                  </a:lnTo>
                  <a:lnTo>
                    <a:pt x="4912804" y="87630"/>
                  </a:lnTo>
                  <a:lnTo>
                    <a:pt x="4918176" y="88900"/>
                  </a:lnTo>
                  <a:lnTo>
                    <a:pt x="4920653" y="87630"/>
                  </a:lnTo>
                  <a:lnTo>
                    <a:pt x="4923117" y="86360"/>
                  </a:lnTo>
                  <a:lnTo>
                    <a:pt x="4926127" y="83820"/>
                  </a:lnTo>
                  <a:lnTo>
                    <a:pt x="4925453" y="83820"/>
                  </a:lnTo>
                  <a:lnTo>
                    <a:pt x="4923294" y="83820"/>
                  </a:lnTo>
                  <a:lnTo>
                    <a:pt x="4924272" y="81280"/>
                  </a:lnTo>
                  <a:lnTo>
                    <a:pt x="4925453" y="83820"/>
                  </a:lnTo>
                  <a:lnTo>
                    <a:pt x="4930356" y="82550"/>
                  </a:lnTo>
                  <a:lnTo>
                    <a:pt x="4928425" y="85090"/>
                  </a:lnTo>
                  <a:lnTo>
                    <a:pt x="4933226" y="82550"/>
                  </a:lnTo>
                  <a:lnTo>
                    <a:pt x="4935271" y="81254"/>
                  </a:lnTo>
                  <a:lnTo>
                    <a:pt x="4936591" y="80010"/>
                  </a:lnTo>
                  <a:lnTo>
                    <a:pt x="4936998" y="80010"/>
                  </a:lnTo>
                  <a:lnTo>
                    <a:pt x="4938039" y="78740"/>
                  </a:lnTo>
                  <a:close/>
                </a:path>
                <a:path w="5071109" h="730250">
                  <a:moveTo>
                    <a:pt x="4940046" y="77203"/>
                  </a:moveTo>
                  <a:lnTo>
                    <a:pt x="4939779" y="77470"/>
                  </a:lnTo>
                  <a:lnTo>
                    <a:pt x="4939982" y="77470"/>
                  </a:lnTo>
                  <a:lnTo>
                    <a:pt x="4940046" y="77203"/>
                  </a:lnTo>
                  <a:close/>
                </a:path>
                <a:path w="5071109" h="730250">
                  <a:moveTo>
                    <a:pt x="4943221" y="122301"/>
                  </a:moveTo>
                  <a:lnTo>
                    <a:pt x="4940490" y="120345"/>
                  </a:lnTo>
                  <a:lnTo>
                    <a:pt x="4939957" y="121678"/>
                  </a:lnTo>
                  <a:lnTo>
                    <a:pt x="4942332" y="124548"/>
                  </a:lnTo>
                  <a:lnTo>
                    <a:pt x="4943221" y="122301"/>
                  </a:lnTo>
                  <a:close/>
                </a:path>
                <a:path w="5071109" h="730250">
                  <a:moveTo>
                    <a:pt x="4951704" y="109220"/>
                  </a:moveTo>
                  <a:lnTo>
                    <a:pt x="4951527" y="109220"/>
                  </a:lnTo>
                  <a:lnTo>
                    <a:pt x="4951704" y="109220"/>
                  </a:lnTo>
                  <a:close/>
                </a:path>
                <a:path w="5071109" h="730250">
                  <a:moveTo>
                    <a:pt x="4986248" y="73660"/>
                  </a:moveTo>
                  <a:lnTo>
                    <a:pt x="4982362" y="73660"/>
                  </a:lnTo>
                  <a:lnTo>
                    <a:pt x="4981232" y="75920"/>
                  </a:lnTo>
                  <a:lnTo>
                    <a:pt x="4983746" y="74930"/>
                  </a:lnTo>
                  <a:lnTo>
                    <a:pt x="4984470" y="74650"/>
                  </a:lnTo>
                  <a:lnTo>
                    <a:pt x="4983162" y="74930"/>
                  </a:lnTo>
                  <a:lnTo>
                    <a:pt x="4986248" y="73660"/>
                  </a:lnTo>
                  <a:close/>
                </a:path>
                <a:path w="5071109" h="730250">
                  <a:moveTo>
                    <a:pt x="4990262" y="72390"/>
                  </a:moveTo>
                  <a:lnTo>
                    <a:pt x="4984470" y="74650"/>
                  </a:lnTo>
                  <a:lnTo>
                    <a:pt x="4989080" y="73660"/>
                  </a:lnTo>
                  <a:lnTo>
                    <a:pt x="4990262" y="72390"/>
                  </a:lnTo>
                  <a:close/>
                </a:path>
                <a:path w="5071109" h="730250">
                  <a:moveTo>
                    <a:pt x="5025364" y="37363"/>
                  </a:moveTo>
                  <a:lnTo>
                    <a:pt x="5025136" y="36830"/>
                  </a:lnTo>
                  <a:lnTo>
                    <a:pt x="5020551" y="39370"/>
                  </a:lnTo>
                  <a:lnTo>
                    <a:pt x="5021021" y="39370"/>
                  </a:lnTo>
                  <a:lnTo>
                    <a:pt x="5025364" y="37363"/>
                  </a:lnTo>
                  <a:close/>
                </a:path>
                <a:path w="5071109" h="730250">
                  <a:moveTo>
                    <a:pt x="5031702" y="33401"/>
                  </a:moveTo>
                  <a:lnTo>
                    <a:pt x="5029555" y="34290"/>
                  </a:lnTo>
                  <a:lnTo>
                    <a:pt x="5030089" y="34290"/>
                  </a:lnTo>
                  <a:lnTo>
                    <a:pt x="5031702" y="33401"/>
                  </a:lnTo>
                  <a:close/>
                </a:path>
                <a:path w="5071109" h="730250">
                  <a:moveTo>
                    <a:pt x="5032387" y="33020"/>
                  </a:moveTo>
                  <a:lnTo>
                    <a:pt x="5031702" y="33401"/>
                  </a:lnTo>
                  <a:lnTo>
                    <a:pt x="5032159" y="33210"/>
                  </a:lnTo>
                  <a:lnTo>
                    <a:pt x="5032387" y="33020"/>
                  </a:lnTo>
                  <a:close/>
                </a:path>
                <a:path w="5071109" h="730250">
                  <a:moveTo>
                    <a:pt x="5035677" y="31750"/>
                  </a:moveTo>
                  <a:lnTo>
                    <a:pt x="5032159" y="33210"/>
                  </a:lnTo>
                  <a:lnTo>
                    <a:pt x="5029276" y="35560"/>
                  </a:lnTo>
                  <a:lnTo>
                    <a:pt x="5025364" y="37363"/>
                  </a:lnTo>
                  <a:lnTo>
                    <a:pt x="5025682" y="38100"/>
                  </a:lnTo>
                  <a:lnTo>
                    <a:pt x="5028235" y="39370"/>
                  </a:lnTo>
                  <a:lnTo>
                    <a:pt x="5030787" y="36830"/>
                  </a:lnTo>
                  <a:lnTo>
                    <a:pt x="5035677" y="31750"/>
                  </a:lnTo>
                  <a:close/>
                </a:path>
                <a:path w="5071109" h="730250">
                  <a:moveTo>
                    <a:pt x="5070843" y="0"/>
                  </a:moveTo>
                  <a:lnTo>
                    <a:pt x="5069090" y="0"/>
                  </a:lnTo>
                  <a:lnTo>
                    <a:pt x="5059718" y="5080"/>
                  </a:lnTo>
                  <a:lnTo>
                    <a:pt x="5056708" y="6350"/>
                  </a:lnTo>
                  <a:lnTo>
                    <a:pt x="5050218" y="7620"/>
                  </a:lnTo>
                  <a:lnTo>
                    <a:pt x="5046675" y="8890"/>
                  </a:lnTo>
                  <a:lnTo>
                    <a:pt x="5039068" y="12700"/>
                  </a:lnTo>
                  <a:lnTo>
                    <a:pt x="5030863" y="19050"/>
                  </a:lnTo>
                  <a:lnTo>
                    <a:pt x="5027739" y="20320"/>
                  </a:lnTo>
                  <a:lnTo>
                    <a:pt x="5023878" y="22860"/>
                  </a:lnTo>
                  <a:lnTo>
                    <a:pt x="5013503" y="30480"/>
                  </a:lnTo>
                  <a:lnTo>
                    <a:pt x="5009515" y="33020"/>
                  </a:lnTo>
                  <a:lnTo>
                    <a:pt x="5008918" y="33020"/>
                  </a:lnTo>
                  <a:lnTo>
                    <a:pt x="5009985" y="31750"/>
                  </a:lnTo>
                  <a:lnTo>
                    <a:pt x="5011369" y="30480"/>
                  </a:lnTo>
                  <a:lnTo>
                    <a:pt x="5011471" y="30111"/>
                  </a:lnTo>
                  <a:lnTo>
                    <a:pt x="5014442" y="27901"/>
                  </a:lnTo>
                  <a:lnTo>
                    <a:pt x="5021440" y="22987"/>
                  </a:lnTo>
                  <a:lnTo>
                    <a:pt x="5027879" y="18186"/>
                  </a:lnTo>
                  <a:lnTo>
                    <a:pt x="5028019" y="18046"/>
                  </a:lnTo>
                  <a:lnTo>
                    <a:pt x="5024044" y="20535"/>
                  </a:lnTo>
                  <a:lnTo>
                    <a:pt x="5015547" y="26174"/>
                  </a:lnTo>
                  <a:lnTo>
                    <a:pt x="5011864" y="28765"/>
                  </a:lnTo>
                  <a:lnTo>
                    <a:pt x="5012106" y="27940"/>
                  </a:lnTo>
                  <a:lnTo>
                    <a:pt x="5012385" y="26670"/>
                  </a:lnTo>
                  <a:lnTo>
                    <a:pt x="5015115" y="22860"/>
                  </a:lnTo>
                  <a:lnTo>
                    <a:pt x="5019522" y="21590"/>
                  </a:lnTo>
                  <a:lnTo>
                    <a:pt x="5023396" y="19050"/>
                  </a:lnTo>
                  <a:lnTo>
                    <a:pt x="5016766" y="21590"/>
                  </a:lnTo>
                  <a:lnTo>
                    <a:pt x="5027663" y="13970"/>
                  </a:lnTo>
                  <a:lnTo>
                    <a:pt x="5026203" y="12700"/>
                  </a:lnTo>
                  <a:lnTo>
                    <a:pt x="5021389" y="17780"/>
                  </a:lnTo>
                  <a:lnTo>
                    <a:pt x="5014912" y="21590"/>
                  </a:lnTo>
                  <a:lnTo>
                    <a:pt x="5012207" y="21590"/>
                  </a:lnTo>
                  <a:lnTo>
                    <a:pt x="5012220" y="22860"/>
                  </a:lnTo>
                  <a:lnTo>
                    <a:pt x="5011991" y="24130"/>
                  </a:lnTo>
                  <a:lnTo>
                    <a:pt x="5011534" y="25400"/>
                  </a:lnTo>
                  <a:lnTo>
                    <a:pt x="5002060" y="30480"/>
                  </a:lnTo>
                  <a:lnTo>
                    <a:pt x="5003317" y="29210"/>
                  </a:lnTo>
                  <a:lnTo>
                    <a:pt x="5003711" y="26670"/>
                  </a:lnTo>
                  <a:lnTo>
                    <a:pt x="5004320" y="25400"/>
                  </a:lnTo>
                  <a:lnTo>
                    <a:pt x="5004041" y="24130"/>
                  </a:lnTo>
                  <a:lnTo>
                    <a:pt x="4995100" y="29210"/>
                  </a:lnTo>
                  <a:lnTo>
                    <a:pt x="5002593" y="24130"/>
                  </a:lnTo>
                  <a:lnTo>
                    <a:pt x="4998301" y="26670"/>
                  </a:lnTo>
                  <a:lnTo>
                    <a:pt x="4992535" y="29210"/>
                  </a:lnTo>
                  <a:lnTo>
                    <a:pt x="4979746" y="35560"/>
                  </a:lnTo>
                  <a:lnTo>
                    <a:pt x="4973117" y="39370"/>
                  </a:lnTo>
                  <a:lnTo>
                    <a:pt x="4968710" y="44450"/>
                  </a:lnTo>
                  <a:lnTo>
                    <a:pt x="4968633" y="43180"/>
                  </a:lnTo>
                  <a:lnTo>
                    <a:pt x="4969014" y="41910"/>
                  </a:lnTo>
                  <a:lnTo>
                    <a:pt x="4971681" y="39370"/>
                  </a:lnTo>
                  <a:lnTo>
                    <a:pt x="4965916" y="41910"/>
                  </a:lnTo>
                  <a:lnTo>
                    <a:pt x="4958042" y="45720"/>
                  </a:lnTo>
                  <a:lnTo>
                    <a:pt x="4945202" y="53340"/>
                  </a:lnTo>
                  <a:lnTo>
                    <a:pt x="4940097" y="55880"/>
                  </a:lnTo>
                  <a:lnTo>
                    <a:pt x="4935601" y="57150"/>
                  </a:lnTo>
                  <a:lnTo>
                    <a:pt x="4936350" y="54610"/>
                  </a:lnTo>
                  <a:lnTo>
                    <a:pt x="4934102" y="55880"/>
                  </a:lnTo>
                  <a:lnTo>
                    <a:pt x="4933086" y="58420"/>
                  </a:lnTo>
                  <a:lnTo>
                    <a:pt x="4930064" y="58420"/>
                  </a:lnTo>
                  <a:lnTo>
                    <a:pt x="4930584" y="57150"/>
                  </a:lnTo>
                  <a:lnTo>
                    <a:pt x="4929530" y="57150"/>
                  </a:lnTo>
                  <a:lnTo>
                    <a:pt x="4927905" y="58420"/>
                  </a:lnTo>
                  <a:lnTo>
                    <a:pt x="4925822" y="60960"/>
                  </a:lnTo>
                  <a:lnTo>
                    <a:pt x="4923752" y="60960"/>
                  </a:lnTo>
                  <a:lnTo>
                    <a:pt x="4924691" y="58420"/>
                  </a:lnTo>
                  <a:lnTo>
                    <a:pt x="4916830" y="59690"/>
                  </a:lnTo>
                  <a:lnTo>
                    <a:pt x="4915154" y="67310"/>
                  </a:lnTo>
                  <a:lnTo>
                    <a:pt x="4909464" y="69850"/>
                  </a:lnTo>
                  <a:lnTo>
                    <a:pt x="4907940" y="66040"/>
                  </a:lnTo>
                  <a:lnTo>
                    <a:pt x="4898631" y="66040"/>
                  </a:lnTo>
                  <a:lnTo>
                    <a:pt x="4890084" y="68580"/>
                  </a:lnTo>
                  <a:lnTo>
                    <a:pt x="4885601" y="73660"/>
                  </a:lnTo>
                  <a:lnTo>
                    <a:pt x="4880153" y="77470"/>
                  </a:lnTo>
                  <a:lnTo>
                    <a:pt x="4938674" y="77470"/>
                  </a:lnTo>
                  <a:lnTo>
                    <a:pt x="4938052" y="76200"/>
                  </a:lnTo>
                  <a:lnTo>
                    <a:pt x="4938306" y="74930"/>
                  </a:lnTo>
                  <a:lnTo>
                    <a:pt x="4939233" y="74930"/>
                  </a:lnTo>
                  <a:lnTo>
                    <a:pt x="4940033" y="75920"/>
                  </a:lnTo>
                  <a:lnTo>
                    <a:pt x="4940147" y="76733"/>
                  </a:lnTo>
                  <a:lnTo>
                    <a:pt x="4940046" y="77203"/>
                  </a:lnTo>
                  <a:lnTo>
                    <a:pt x="4942294" y="74930"/>
                  </a:lnTo>
                  <a:lnTo>
                    <a:pt x="4945138" y="76200"/>
                  </a:lnTo>
                  <a:lnTo>
                    <a:pt x="4945773" y="77470"/>
                  </a:lnTo>
                  <a:lnTo>
                    <a:pt x="4946205" y="78740"/>
                  </a:lnTo>
                  <a:lnTo>
                    <a:pt x="4947437" y="78740"/>
                  </a:lnTo>
                  <a:lnTo>
                    <a:pt x="4949787" y="76200"/>
                  </a:lnTo>
                  <a:lnTo>
                    <a:pt x="4949317" y="77470"/>
                  </a:lnTo>
                  <a:lnTo>
                    <a:pt x="4950244" y="76200"/>
                  </a:lnTo>
                  <a:lnTo>
                    <a:pt x="4951171" y="74930"/>
                  </a:lnTo>
                  <a:lnTo>
                    <a:pt x="4953432" y="73660"/>
                  </a:lnTo>
                  <a:lnTo>
                    <a:pt x="4956073" y="71120"/>
                  </a:lnTo>
                  <a:lnTo>
                    <a:pt x="4956429" y="71120"/>
                  </a:lnTo>
                  <a:lnTo>
                    <a:pt x="4951958" y="74930"/>
                  </a:lnTo>
                  <a:lnTo>
                    <a:pt x="4949825" y="77470"/>
                  </a:lnTo>
                  <a:lnTo>
                    <a:pt x="4954638" y="73660"/>
                  </a:lnTo>
                  <a:lnTo>
                    <a:pt x="4955806" y="72390"/>
                  </a:lnTo>
                  <a:lnTo>
                    <a:pt x="4955743" y="73660"/>
                  </a:lnTo>
                  <a:lnTo>
                    <a:pt x="4955883" y="73660"/>
                  </a:lnTo>
                  <a:lnTo>
                    <a:pt x="4954943" y="74891"/>
                  </a:lnTo>
                  <a:lnTo>
                    <a:pt x="4949736" y="78740"/>
                  </a:lnTo>
                  <a:lnTo>
                    <a:pt x="4949888" y="78740"/>
                  </a:lnTo>
                  <a:lnTo>
                    <a:pt x="4952339" y="77470"/>
                  </a:lnTo>
                  <a:lnTo>
                    <a:pt x="4953609" y="76733"/>
                  </a:lnTo>
                  <a:lnTo>
                    <a:pt x="4949253" y="80010"/>
                  </a:lnTo>
                  <a:lnTo>
                    <a:pt x="4951171" y="78740"/>
                  </a:lnTo>
                  <a:lnTo>
                    <a:pt x="4956975" y="74904"/>
                  </a:lnTo>
                  <a:lnTo>
                    <a:pt x="4958067" y="74079"/>
                  </a:lnTo>
                  <a:lnTo>
                    <a:pt x="4962499" y="71120"/>
                  </a:lnTo>
                  <a:lnTo>
                    <a:pt x="4964023" y="70307"/>
                  </a:lnTo>
                  <a:lnTo>
                    <a:pt x="4962093" y="72390"/>
                  </a:lnTo>
                  <a:lnTo>
                    <a:pt x="4959502" y="73660"/>
                  </a:lnTo>
                  <a:lnTo>
                    <a:pt x="4958131" y="74726"/>
                  </a:lnTo>
                  <a:lnTo>
                    <a:pt x="4958131" y="78740"/>
                  </a:lnTo>
                  <a:lnTo>
                    <a:pt x="4954943" y="80010"/>
                  </a:lnTo>
                  <a:lnTo>
                    <a:pt x="4953470" y="80010"/>
                  </a:lnTo>
                  <a:lnTo>
                    <a:pt x="4958131" y="78740"/>
                  </a:lnTo>
                  <a:lnTo>
                    <a:pt x="4958131" y="74726"/>
                  </a:lnTo>
                  <a:lnTo>
                    <a:pt x="4951285" y="80010"/>
                  </a:lnTo>
                  <a:lnTo>
                    <a:pt x="4945748" y="82550"/>
                  </a:lnTo>
                  <a:lnTo>
                    <a:pt x="4943665" y="83820"/>
                  </a:lnTo>
                  <a:lnTo>
                    <a:pt x="4946739" y="82550"/>
                  </a:lnTo>
                  <a:lnTo>
                    <a:pt x="4950130" y="81280"/>
                  </a:lnTo>
                  <a:lnTo>
                    <a:pt x="4947590" y="82550"/>
                  </a:lnTo>
                  <a:lnTo>
                    <a:pt x="4951730" y="81280"/>
                  </a:lnTo>
                  <a:lnTo>
                    <a:pt x="4950206" y="82550"/>
                  </a:lnTo>
                  <a:lnTo>
                    <a:pt x="4948059" y="83820"/>
                  </a:lnTo>
                  <a:lnTo>
                    <a:pt x="4947437" y="85090"/>
                  </a:lnTo>
                  <a:lnTo>
                    <a:pt x="4947717" y="86360"/>
                  </a:lnTo>
                  <a:lnTo>
                    <a:pt x="4947234" y="86360"/>
                  </a:lnTo>
                  <a:lnTo>
                    <a:pt x="4946370" y="85090"/>
                  </a:lnTo>
                  <a:lnTo>
                    <a:pt x="4945380" y="85090"/>
                  </a:lnTo>
                  <a:lnTo>
                    <a:pt x="4944630" y="86360"/>
                  </a:lnTo>
                  <a:lnTo>
                    <a:pt x="4943653" y="87630"/>
                  </a:lnTo>
                  <a:lnTo>
                    <a:pt x="4943272" y="90170"/>
                  </a:lnTo>
                  <a:lnTo>
                    <a:pt x="4943957" y="90170"/>
                  </a:lnTo>
                  <a:lnTo>
                    <a:pt x="4942548" y="91440"/>
                  </a:lnTo>
                  <a:lnTo>
                    <a:pt x="4942395" y="88900"/>
                  </a:lnTo>
                  <a:lnTo>
                    <a:pt x="4940897" y="88900"/>
                  </a:lnTo>
                  <a:lnTo>
                    <a:pt x="4938166" y="90170"/>
                  </a:lnTo>
                  <a:lnTo>
                    <a:pt x="4938865" y="96520"/>
                  </a:lnTo>
                  <a:lnTo>
                    <a:pt x="4935918" y="95313"/>
                  </a:lnTo>
                  <a:lnTo>
                    <a:pt x="4930927" y="97790"/>
                  </a:lnTo>
                  <a:lnTo>
                    <a:pt x="4934001" y="99060"/>
                  </a:lnTo>
                  <a:lnTo>
                    <a:pt x="4930038" y="101600"/>
                  </a:lnTo>
                  <a:lnTo>
                    <a:pt x="4929149" y="105410"/>
                  </a:lnTo>
                  <a:lnTo>
                    <a:pt x="4925542" y="106680"/>
                  </a:lnTo>
                  <a:lnTo>
                    <a:pt x="4926228" y="110490"/>
                  </a:lnTo>
                  <a:lnTo>
                    <a:pt x="4919307" y="110490"/>
                  </a:lnTo>
                  <a:lnTo>
                    <a:pt x="4921999" y="114300"/>
                  </a:lnTo>
                  <a:lnTo>
                    <a:pt x="4918926" y="110490"/>
                  </a:lnTo>
                  <a:lnTo>
                    <a:pt x="4914062" y="116840"/>
                  </a:lnTo>
                  <a:lnTo>
                    <a:pt x="4913820" y="119380"/>
                  </a:lnTo>
                  <a:lnTo>
                    <a:pt x="4936299" y="119380"/>
                  </a:lnTo>
                  <a:lnTo>
                    <a:pt x="4936769" y="116840"/>
                  </a:lnTo>
                  <a:lnTo>
                    <a:pt x="4943970" y="118110"/>
                  </a:lnTo>
                  <a:lnTo>
                    <a:pt x="4944389" y="117386"/>
                  </a:lnTo>
                  <a:lnTo>
                    <a:pt x="4944732" y="117221"/>
                  </a:lnTo>
                  <a:lnTo>
                    <a:pt x="4944516" y="117170"/>
                  </a:lnTo>
                  <a:lnTo>
                    <a:pt x="4944719" y="116840"/>
                  </a:lnTo>
                  <a:lnTo>
                    <a:pt x="4946218" y="114300"/>
                  </a:lnTo>
                  <a:lnTo>
                    <a:pt x="4949050" y="110490"/>
                  </a:lnTo>
                  <a:lnTo>
                    <a:pt x="4951425" y="107950"/>
                  </a:lnTo>
                  <a:lnTo>
                    <a:pt x="4951692" y="109181"/>
                  </a:lnTo>
                  <a:lnTo>
                    <a:pt x="4956289" y="107950"/>
                  </a:lnTo>
                  <a:lnTo>
                    <a:pt x="4949495" y="102870"/>
                  </a:lnTo>
                  <a:lnTo>
                    <a:pt x="4954892" y="101600"/>
                  </a:lnTo>
                  <a:lnTo>
                    <a:pt x="4959197" y="101600"/>
                  </a:lnTo>
                  <a:lnTo>
                    <a:pt x="4954079" y="104140"/>
                  </a:lnTo>
                  <a:lnTo>
                    <a:pt x="4956187" y="104140"/>
                  </a:lnTo>
                  <a:lnTo>
                    <a:pt x="4958829" y="106680"/>
                  </a:lnTo>
                  <a:lnTo>
                    <a:pt x="4959845" y="105410"/>
                  </a:lnTo>
                  <a:lnTo>
                    <a:pt x="4960874" y="102870"/>
                  </a:lnTo>
                  <a:lnTo>
                    <a:pt x="4961242" y="102870"/>
                  </a:lnTo>
                  <a:lnTo>
                    <a:pt x="4961750" y="101600"/>
                  </a:lnTo>
                  <a:lnTo>
                    <a:pt x="4962258" y="100330"/>
                  </a:lnTo>
                  <a:lnTo>
                    <a:pt x="4964430" y="99060"/>
                  </a:lnTo>
                  <a:lnTo>
                    <a:pt x="4965725" y="97790"/>
                  </a:lnTo>
                  <a:lnTo>
                    <a:pt x="4967656" y="96520"/>
                  </a:lnTo>
                  <a:lnTo>
                    <a:pt x="4967021" y="97790"/>
                  </a:lnTo>
                  <a:lnTo>
                    <a:pt x="4969624" y="97790"/>
                  </a:lnTo>
                  <a:lnTo>
                    <a:pt x="4971148" y="95250"/>
                  </a:lnTo>
                  <a:lnTo>
                    <a:pt x="4972964" y="91440"/>
                  </a:lnTo>
                  <a:lnTo>
                    <a:pt x="4973574" y="90170"/>
                  </a:lnTo>
                  <a:lnTo>
                    <a:pt x="4974425" y="87630"/>
                  </a:lnTo>
                  <a:lnTo>
                    <a:pt x="4975758" y="86360"/>
                  </a:lnTo>
                  <a:lnTo>
                    <a:pt x="4977104" y="85090"/>
                  </a:lnTo>
                  <a:lnTo>
                    <a:pt x="4977676" y="86360"/>
                  </a:lnTo>
                  <a:lnTo>
                    <a:pt x="4978463" y="86360"/>
                  </a:lnTo>
                  <a:lnTo>
                    <a:pt x="4978044" y="85090"/>
                  </a:lnTo>
                  <a:lnTo>
                    <a:pt x="4977206" y="82550"/>
                  </a:lnTo>
                  <a:lnTo>
                    <a:pt x="4978019" y="81280"/>
                  </a:lnTo>
                  <a:lnTo>
                    <a:pt x="4979632" y="78740"/>
                  </a:lnTo>
                  <a:lnTo>
                    <a:pt x="4980444" y="77470"/>
                  </a:lnTo>
                  <a:lnTo>
                    <a:pt x="4981079" y="76200"/>
                  </a:lnTo>
                  <a:lnTo>
                    <a:pt x="4981232" y="75920"/>
                  </a:lnTo>
                  <a:lnTo>
                    <a:pt x="4980495" y="76200"/>
                  </a:lnTo>
                  <a:lnTo>
                    <a:pt x="4982248" y="72390"/>
                  </a:lnTo>
                  <a:lnTo>
                    <a:pt x="4986172" y="71120"/>
                  </a:lnTo>
                  <a:lnTo>
                    <a:pt x="4991430" y="67310"/>
                  </a:lnTo>
                  <a:lnTo>
                    <a:pt x="4998275" y="64770"/>
                  </a:lnTo>
                  <a:lnTo>
                    <a:pt x="4994707" y="68580"/>
                  </a:lnTo>
                  <a:lnTo>
                    <a:pt x="5004574" y="64770"/>
                  </a:lnTo>
                  <a:lnTo>
                    <a:pt x="4999672" y="63500"/>
                  </a:lnTo>
                  <a:lnTo>
                    <a:pt x="5003050" y="62230"/>
                  </a:lnTo>
                  <a:lnTo>
                    <a:pt x="5006568" y="60960"/>
                  </a:lnTo>
                  <a:lnTo>
                    <a:pt x="5007610" y="58420"/>
                  </a:lnTo>
                  <a:lnTo>
                    <a:pt x="5008130" y="57150"/>
                  </a:lnTo>
                  <a:lnTo>
                    <a:pt x="5006797" y="57150"/>
                  </a:lnTo>
                  <a:lnTo>
                    <a:pt x="5005679" y="55880"/>
                  </a:lnTo>
                  <a:lnTo>
                    <a:pt x="5007889" y="53340"/>
                  </a:lnTo>
                  <a:lnTo>
                    <a:pt x="5003825" y="55880"/>
                  </a:lnTo>
                  <a:lnTo>
                    <a:pt x="5001463" y="55880"/>
                  </a:lnTo>
                  <a:lnTo>
                    <a:pt x="5004409" y="53340"/>
                  </a:lnTo>
                  <a:lnTo>
                    <a:pt x="5007889" y="52070"/>
                  </a:lnTo>
                  <a:lnTo>
                    <a:pt x="5007127" y="50800"/>
                  </a:lnTo>
                  <a:lnTo>
                    <a:pt x="5018557" y="44450"/>
                  </a:lnTo>
                  <a:lnTo>
                    <a:pt x="5020843" y="43180"/>
                  </a:lnTo>
                  <a:lnTo>
                    <a:pt x="5015649" y="43180"/>
                  </a:lnTo>
                  <a:lnTo>
                    <a:pt x="5015979" y="41910"/>
                  </a:lnTo>
                  <a:lnTo>
                    <a:pt x="5020551" y="39370"/>
                  </a:lnTo>
                  <a:lnTo>
                    <a:pt x="5017986" y="39370"/>
                  </a:lnTo>
                  <a:lnTo>
                    <a:pt x="5021948" y="35560"/>
                  </a:lnTo>
                  <a:lnTo>
                    <a:pt x="5026723" y="33020"/>
                  </a:lnTo>
                  <a:lnTo>
                    <a:pt x="5031498" y="30480"/>
                  </a:lnTo>
                  <a:lnTo>
                    <a:pt x="5038166" y="25400"/>
                  </a:lnTo>
                  <a:lnTo>
                    <a:pt x="5042890" y="21590"/>
                  </a:lnTo>
                  <a:lnTo>
                    <a:pt x="5046611" y="19050"/>
                  </a:lnTo>
                  <a:lnTo>
                    <a:pt x="5050218" y="15240"/>
                  </a:lnTo>
                  <a:lnTo>
                    <a:pt x="5054841" y="11430"/>
                  </a:lnTo>
                  <a:lnTo>
                    <a:pt x="5061407" y="6350"/>
                  </a:lnTo>
                  <a:lnTo>
                    <a:pt x="5070843" y="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16409797" y="8089830"/>
              <a:ext cx="190500" cy="81280"/>
            </a:xfrm>
            <a:custGeom>
              <a:avLst/>
              <a:gdLst/>
              <a:ahLst/>
              <a:cxnLst/>
              <a:rect l="l" t="t" r="r" b="b"/>
              <a:pathLst>
                <a:path w="190500" h="81279">
                  <a:moveTo>
                    <a:pt x="2527" y="42354"/>
                  </a:moveTo>
                  <a:lnTo>
                    <a:pt x="0" y="44018"/>
                  </a:lnTo>
                  <a:lnTo>
                    <a:pt x="1358" y="43827"/>
                  </a:lnTo>
                  <a:lnTo>
                    <a:pt x="2527" y="42354"/>
                  </a:lnTo>
                  <a:close/>
                </a:path>
                <a:path w="190500" h="81279">
                  <a:moveTo>
                    <a:pt x="109639" y="78574"/>
                  </a:moveTo>
                  <a:lnTo>
                    <a:pt x="106908" y="76619"/>
                  </a:lnTo>
                  <a:lnTo>
                    <a:pt x="106375" y="77952"/>
                  </a:lnTo>
                  <a:lnTo>
                    <a:pt x="108750" y="80822"/>
                  </a:lnTo>
                  <a:lnTo>
                    <a:pt x="109639" y="78574"/>
                  </a:lnTo>
                  <a:close/>
                </a:path>
                <a:path w="190500" h="81279">
                  <a:moveTo>
                    <a:pt x="189941" y="0"/>
                  </a:moveTo>
                  <a:lnTo>
                    <a:pt x="186601" y="977"/>
                  </a:lnTo>
                  <a:lnTo>
                    <a:pt x="183997" y="3175"/>
                  </a:lnTo>
                  <a:lnTo>
                    <a:pt x="178523" y="6680"/>
                  </a:lnTo>
                  <a:lnTo>
                    <a:pt x="178816" y="6972"/>
                  </a:lnTo>
                  <a:lnTo>
                    <a:pt x="184251" y="4025"/>
                  </a:lnTo>
                  <a:lnTo>
                    <a:pt x="189941" y="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12402325" y="1175949"/>
              <a:ext cx="5179060" cy="7973695"/>
            </a:xfrm>
            <a:custGeom>
              <a:avLst/>
              <a:gdLst/>
              <a:ahLst/>
              <a:cxnLst/>
              <a:rect l="l" t="t" r="r" b="b"/>
              <a:pathLst>
                <a:path w="5179059" h="7973695">
                  <a:moveTo>
                    <a:pt x="156959" y="7727848"/>
                  </a:moveTo>
                  <a:lnTo>
                    <a:pt x="156578" y="7726578"/>
                  </a:lnTo>
                  <a:lnTo>
                    <a:pt x="156425" y="7726578"/>
                  </a:lnTo>
                  <a:lnTo>
                    <a:pt x="156959" y="7727848"/>
                  </a:lnTo>
                  <a:close/>
                </a:path>
                <a:path w="5179059" h="7973695">
                  <a:moveTo>
                    <a:pt x="179082" y="7691018"/>
                  </a:moveTo>
                  <a:lnTo>
                    <a:pt x="176987" y="7689748"/>
                  </a:lnTo>
                  <a:lnTo>
                    <a:pt x="174955" y="7687208"/>
                  </a:lnTo>
                  <a:lnTo>
                    <a:pt x="172402" y="7687208"/>
                  </a:lnTo>
                  <a:lnTo>
                    <a:pt x="171805" y="7685938"/>
                  </a:lnTo>
                  <a:lnTo>
                    <a:pt x="171589" y="7684668"/>
                  </a:lnTo>
                  <a:lnTo>
                    <a:pt x="171323" y="7684668"/>
                  </a:lnTo>
                  <a:lnTo>
                    <a:pt x="170776" y="7683398"/>
                  </a:lnTo>
                  <a:lnTo>
                    <a:pt x="167500" y="7683398"/>
                  </a:lnTo>
                  <a:lnTo>
                    <a:pt x="167195" y="7684668"/>
                  </a:lnTo>
                  <a:lnTo>
                    <a:pt x="166446" y="7684668"/>
                  </a:lnTo>
                  <a:lnTo>
                    <a:pt x="166204" y="7683398"/>
                  </a:lnTo>
                  <a:lnTo>
                    <a:pt x="165722" y="7682128"/>
                  </a:lnTo>
                  <a:lnTo>
                    <a:pt x="162814" y="7682128"/>
                  </a:lnTo>
                  <a:lnTo>
                    <a:pt x="162394" y="7680858"/>
                  </a:lnTo>
                  <a:lnTo>
                    <a:pt x="160502" y="7680858"/>
                  </a:lnTo>
                  <a:lnTo>
                    <a:pt x="160362" y="7679588"/>
                  </a:lnTo>
                  <a:lnTo>
                    <a:pt x="158140" y="7679588"/>
                  </a:lnTo>
                  <a:lnTo>
                    <a:pt x="157924" y="7678318"/>
                  </a:lnTo>
                  <a:lnTo>
                    <a:pt x="155930" y="7678318"/>
                  </a:lnTo>
                  <a:lnTo>
                    <a:pt x="153822" y="7675778"/>
                  </a:lnTo>
                  <a:lnTo>
                    <a:pt x="152387" y="7674508"/>
                  </a:lnTo>
                  <a:lnTo>
                    <a:pt x="148132" y="7673238"/>
                  </a:lnTo>
                  <a:lnTo>
                    <a:pt x="147675" y="7673238"/>
                  </a:lnTo>
                  <a:lnTo>
                    <a:pt x="147713" y="7671968"/>
                  </a:lnTo>
                  <a:lnTo>
                    <a:pt x="144424" y="7671968"/>
                  </a:lnTo>
                  <a:lnTo>
                    <a:pt x="144830" y="7670698"/>
                  </a:lnTo>
                  <a:lnTo>
                    <a:pt x="144653" y="7669428"/>
                  </a:lnTo>
                  <a:lnTo>
                    <a:pt x="141630" y="7669428"/>
                  </a:lnTo>
                  <a:lnTo>
                    <a:pt x="140970" y="7668158"/>
                  </a:lnTo>
                  <a:lnTo>
                    <a:pt x="140309" y="7666888"/>
                  </a:lnTo>
                  <a:lnTo>
                    <a:pt x="139623" y="7666888"/>
                  </a:lnTo>
                  <a:lnTo>
                    <a:pt x="139001" y="7668158"/>
                  </a:lnTo>
                  <a:lnTo>
                    <a:pt x="138391" y="7668158"/>
                  </a:lnTo>
                  <a:lnTo>
                    <a:pt x="137744" y="7666888"/>
                  </a:lnTo>
                  <a:lnTo>
                    <a:pt x="137071" y="7666888"/>
                  </a:lnTo>
                  <a:lnTo>
                    <a:pt x="136677" y="7665618"/>
                  </a:lnTo>
                  <a:lnTo>
                    <a:pt x="136410" y="7666888"/>
                  </a:lnTo>
                  <a:lnTo>
                    <a:pt x="135559" y="7666888"/>
                  </a:lnTo>
                  <a:lnTo>
                    <a:pt x="134721" y="7665618"/>
                  </a:lnTo>
                  <a:lnTo>
                    <a:pt x="133946" y="7665618"/>
                  </a:lnTo>
                  <a:lnTo>
                    <a:pt x="132702" y="7664348"/>
                  </a:lnTo>
                  <a:lnTo>
                    <a:pt x="131546" y="7663078"/>
                  </a:lnTo>
                  <a:lnTo>
                    <a:pt x="129044" y="7661808"/>
                  </a:lnTo>
                  <a:lnTo>
                    <a:pt x="125755" y="7660538"/>
                  </a:lnTo>
                  <a:lnTo>
                    <a:pt x="123723" y="7659268"/>
                  </a:lnTo>
                  <a:lnTo>
                    <a:pt x="122974" y="7659268"/>
                  </a:lnTo>
                  <a:lnTo>
                    <a:pt x="121818" y="7657998"/>
                  </a:lnTo>
                  <a:lnTo>
                    <a:pt x="121145" y="7656728"/>
                  </a:lnTo>
                  <a:lnTo>
                    <a:pt x="119938" y="7655458"/>
                  </a:lnTo>
                  <a:lnTo>
                    <a:pt x="119126" y="7655458"/>
                  </a:lnTo>
                  <a:lnTo>
                    <a:pt x="118706" y="7656728"/>
                  </a:lnTo>
                  <a:lnTo>
                    <a:pt x="118745" y="7655458"/>
                  </a:lnTo>
                  <a:lnTo>
                    <a:pt x="118249" y="7655458"/>
                  </a:lnTo>
                  <a:lnTo>
                    <a:pt x="117233" y="7654188"/>
                  </a:lnTo>
                  <a:lnTo>
                    <a:pt x="116459" y="7652918"/>
                  </a:lnTo>
                  <a:lnTo>
                    <a:pt x="114058" y="7652918"/>
                  </a:lnTo>
                  <a:lnTo>
                    <a:pt x="113525" y="7651648"/>
                  </a:lnTo>
                  <a:lnTo>
                    <a:pt x="112750" y="7651648"/>
                  </a:lnTo>
                  <a:lnTo>
                    <a:pt x="112318" y="7652918"/>
                  </a:lnTo>
                  <a:lnTo>
                    <a:pt x="110909" y="7652918"/>
                  </a:lnTo>
                  <a:lnTo>
                    <a:pt x="109943" y="7651648"/>
                  </a:lnTo>
                  <a:lnTo>
                    <a:pt x="106641" y="7651648"/>
                  </a:lnTo>
                  <a:lnTo>
                    <a:pt x="105600" y="7650378"/>
                  </a:lnTo>
                  <a:lnTo>
                    <a:pt x="103924" y="7650378"/>
                  </a:lnTo>
                  <a:lnTo>
                    <a:pt x="103390" y="7649108"/>
                  </a:lnTo>
                  <a:lnTo>
                    <a:pt x="102146" y="7647838"/>
                  </a:lnTo>
                  <a:lnTo>
                    <a:pt x="101815" y="7647838"/>
                  </a:lnTo>
                  <a:lnTo>
                    <a:pt x="101155" y="7646568"/>
                  </a:lnTo>
                  <a:lnTo>
                    <a:pt x="99263" y="7646568"/>
                  </a:lnTo>
                  <a:lnTo>
                    <a:pt x="98615" y="7645298"/>
                  </a:lnTo>
                  <a:lnTo>
                    <a:pt x="96050" y="7645298"/>
                  </a:lnTo>
                  <a:lnTo>
                    <a:pt x="94437" y="7644028"/>
                  </a:lnTo>
                  <a:lnTo>
                    <a:pt x="90182" y="7642758"/>
                  </a:lnTo>
                  <a:lnTo>
                    <a:pt x="88912" y="7641488"/>
                  </a:lnTo>
                  <a:lnTo>
                    <a:pt x="88074" y="7640218"/>
                  </a:lnTo>
                  <a:lnTo>
                    <a:pt x="87668" y="7638948"/>
                  </a:lnTo>
                  <a:lnTo>
                    <a:pt x="83794" y="7637678"/>
                  </a:lnTo>
                  <a:lnTo>
                    <a:pt x="82880" y="7637678"/>
                  </a:lnTo>
                  <a:lnTo>
                    <a:pt x="82384" y="7638948"/>
                  </a:lnTo>
                  <a:lnTo>
                    <a:pt x="81991" y="7637678"/>
                  </a:lnTo>
                  <a:lnTo>
                    <a:pt x="80784" y="7637678"/>
                  </a:lnTo>
                  <a:lnTo>
                    <a:pt x="80264" y="7636408"/>
                  </a:lnTo>
                  <a:lnTo>
                    <a:pt x="78981" y="7635138"/>
                  </a:lnTo>
                  <a:lnTo>
                    <a:pt x="77978" y="7635138"/>
                  </a:lnTo>
                  <a:lnTo>
                    <a:pt x="76746" y="7633868"/>
                  </a:lnTo>
                  <a:lnTo>
                    <a:pt x="75171" y="7635138"/>
                  </a:lnTo>
                  <a:lnTo>
                    <a:pt x="71755" y="7633868"/>
                  </a:lnTo>
                  <a:lnTo>
                    <a:pt x="70878" y="7633868"/>
                  </a:lnTo>
                  <a:lnTo>
                    <a:pt x="70294" y="7635138"/>
                  </a:lnTo>
                  <a:lnTo>
                    <a:pt x="68808" y="7636408"/>
                  </a:lnTo>
                  <a:lnTo>
                    <a:pt x="66192" y="7636408"/>
                  </a:lnTo>
                  <a:lnTo>
                    <a:pt x="65862" y="7638948"/>
                  </a:lnTo>
                  <a:lnTo>
                    <a:pt x="65608" y="7638948"/>
                  </a:lnTo>
                  <a:lnTo>
                    <a:pt x="65151" y="7640218"/>
                  </a:lnTo>
                  <a:lnTo>
                    <a:pt x="64427" y="7641488"/>
                  </a:lnTo>
                  <a:lnTo>
                    <a:pt x="64173" y="7640218"/>
                  </a:lnTo>
                  <a:lnTo>
                    <a:pt x="63842" y="7640218"/>
                  </a:lnTo>
                  <a:lnTo>
                    <a:pt x="63487" y="7641488"/>
                  </a:lnTo>
                  <a:lnTo>
                    <a:pt x="62852" y="7641488"/>
                  </a:lnTo>
                  <a:lnTo>
                    <a:pt x="63055" y="7642758"/>
                  </a:lnTo>
                  <a:lnTo>
                    <a:pt x="63258" y="7642758"/>
                  </a:lnTo>
                  <a:lnTo>
                    <a:pt x="62649" y="7644028"/>
                  </a:lnTo>
                  <a:lnTo>
                    <a:pt x="61963" y="7645298"/>
                  </a:lnTo>
                  <a:lnTo>
                    <a:pt x="61163" y="7645298"/>
                  </a:lnTo>
                  <a:lnTo>
                    <a:pt x="60947" y="7647838"/>
                  </a:lnTo>
                  <a:lnTo>
                    <a:pt x="59842" y="7649108"/>
                  </a:lnTo>
                  <a:lnTo>
                    <a:pt x="57823" y="7651648"/>
                  </a:lnTo>
                  <a:lnTo>
                    <a:pt x="55638" y="7654188"/>
                  </a:lnTo>
                  <a:lnTo>
                    <a:pt x="53530" y="7657998"/>
                  </a:lnTo>
                  <a:lnTo>
                    <a:pt x="51523" y="7661808"/>
                  </a:lnTo>
                  <a:lnTo>
                    <a:pt x="48920" y="7668158"/>
                  </a:lnTo>
                  <a:lnTo>
                    <a:pt x="46621" y="7673238"/>
                  </a:lnTo>
                  <a:lnTo>
                    <a:pt x="45631" y="7673238"/>
                  </a:lnTo>
                  <a:lnTo>
                    <a:pt x="44869" y="7674508"/>
                  </a:lnTo>
                  <a:lnTo>
                    <a:pt x="43751" y="7678318"/>
                  </a:lnTo>
                  <a:lnTo>
                    <a:pt x="42938" y="7679588"/>
                  </a:lnTo>
                  <a:lnTo>
                    <a:pt x="41948" y="7680858"/>
                  </a:lnTo>
                  <a:lnTo>
                    <a:pt x="41198" y="7682128"/>
                  </a:lnTo>
                  <a:lnTo>
                    <a:pt x="40068" y="7685938"/>
                  </a:lnTo>
                  <a:lnTo>
                    <a:pt x="39179" y="7687208"/>
                  </a:lnTo>
                  <a:lnTo>
                    <a:pt x="39382" y="7689748"/>
                  </a:lnTo>
                  <a:lnTo>
                    <a:pt x="39751" y="7691018"/>
                  </a:lnTo>
                  <a:lnTo>
                    <a:pt x="37287" y="7691018"/>
                  </a:lnTo>
                  <a:lnTo>
                    <a:pt x="36410" y="7693558"/>
                  </a:lnTo>
                  <a:lnTo>
                    <a:pt x="35902" y="7694828"/>
                  </a:lnTo>
                  <a:lnTo>
                    <a:pt x="34721" y="7696098"/>
                  </a:lnTo>
                  <a:lnTo>
                    <a:pt x="34061" y="7698638"/>
                  </a:lnTo>
                  <a:lnTo>
                    <a:pt x="33020" y="7698638"/>
                  </a:lnTo>
                  <a:lnTo>
                    <a:pt x="31597" y="7699908"/>
                  </a:lnTo>
                  <a:lnTo>
                    <a:pt x="31877" y="7701178"/>
                  </a:lnTo>
                  <a:lnTo>
                    <a:pt x="31851" y="7702448"/>
                  </a:lnTo>
                  <a:lnTo>
                    <a:pt x="30822" y="7704988"/>
                  </a:lnTo>
                  <a:lnTo>
                    <a:pt x="30772" y="7706258"/>
                  </a:lnTo>
                  <a:lnTo>
                    <a:pt x="29857" y="7706258"/>
                  </a:lnTo>
                  <a:lnTo>
                    <a:pt x="28956" y="7708798"/>
                  </a:lnTo>
                  <a:lnTo>
                    <a:pt x="28206" y="7711338"/>
                  </a:lnTo>
                  <a:lnTo>
                    <a:pt x="26911" y="7711338"/>
                  </a:lnTo>
                  <a:lnTo>
                    <a:pt x="26949" y="7712608"/>
                  </a:lnTo>
                  <a:lnTo>
                    <a:pt x="26162" y="7715148"/>
                  </a:lnTo>
                  <a:lnTo>
                    <a:pt x="26492" y="7716418"/>
                  </a:lnTo>
                  <a:lnTo>
                    <a:pt x="28371" y="7717688"/>
                  </a:lnTo>
                  <a:lnTo>
                    <a:pt x="23558" y="7720228"/>
                  </a:lnTo>
                  <a:lnTo>
                    <a:pt x="20675" y="7725308"/>
                  </a:lnTo>
                  <a:lnTo>
                    <a:pt x="19608" y="7727848"/>
                  </a:lnTo>
                  <a:lnTo>
                    <a:pt x="20040" y="7729118"/>
                  </a:lnTo>
                  <a:lnTo>
                    <a:pt x="22009" y="7730388"/>
                  </a:lnTo>
                  <a:lnTo>
                    <a:pt x="20713" y="7730388"/>
                  </a:lnTo>
                  <a:lnTo>
                    <a:pt x="19786" y="7731658"/>
                  </a:lnTo>
                  <a:lnTo>
                    <a:pt x="19227" y="7731658"/>
                  </a:lnTo>
                  <a:lnTo>
                    <a:pt x="16510" y="7735468"/>
                  </a:lnTo>
                  <a:lnTo>
                    <a:pt x="15176" y="7738008"/>
                  </a:lnTo>
                  <a:lnTo>
                    <a:pt x="15240" y="7740548"/>
                  </a:lnTo>
                  <a:lnTo>
                    <a:pt x="14097" y="7740548"/>
                  </a:lnTo>
                  <a:lnTo>
                    <a:pt x="13093" y="7741818"/>
                  </a:lnTo>
                  <a:lnTo>
                    <a:pt x="12192" y="7743088"/>
                  </a:lnTo>
                  <a:lnTo>
                    <a:pt x="11290" y="7745628"/>
                  </a:lnTo>
                  <a:lnTo>
                    <a:pt x="11023" y="7746898"/>
                  </a:lnTo>
                  <a:lnTo>
                    <a:pt x="9779" y="7748168"/>
                  </a:lnTo>
                  <a:lnTo>
                    <a:pt x="8661" y="7749438"/>
                  </a:lnTo>
                  <a:lnTo>
                    <a:pt x="7696" y="7751978"/>
                  </a:lnTo>
                  <a:lnTo>
                    <a:pt x="6807" y="7753248"/>
                  </a:lnTo>
                  <a:lnTo>
                    <a:pt x="6210" y="7755788"/>
                  </a:lnTo>
                  <a:lnTo>
                    <a:pt x="5245" y="7757058"/>
                  </a:lnTo>
                  <a:lnTo>
                    <a:pt x="4495" y="7758328"/>
                  </a:lnTo>
                  <a:lnTo>
                    <a:pt x="3937" y="7758328"/>
                  </a:lnTo>
                  <a:lnTo>
                    <a:pt x="4343" y="7759598"/>
                  </a:lnTo>
                  <a:lnTo>
                    <a:pt x="5448" y="7760868"/>
                  </a:lnTo>
                  <a:lnTo>
                    <a:pt x="2997" y="7760868"/>
                  </a:lnTo>
                  <a:lnTo>
                    <a:pt x="2108" y="7762138"/>
                  </a:lnTo>
                  <a:lnTo>
                    <a:pt x="2298" y="7764678"/>
                  </a:lnTo>
                  <a:lnTo>
                    <a:pt x="342" y="7765948"/>
                  </a:lnTo>
                  <a:lnTo>
                    <a:pt x="0" y="7768488"/>
                  </a:lnTo>
                  <a:lnTo>
                    <a:pt x="1231" y="7771028"/>
                  </a:lnTo>
                  <a:lnTo>
                    <a:pt x="1435" y="7771028"/>
                  </a:lnTo>
                  <a:lnTo>
                    <a:pt x="2171" y="7772298"/>
                  </a:lnTo>
                  <a:lnTo>
                    <a:pt x="6337" y="7776108"/>
                  </a:lnTo>
                  <a:lnTo>
                    <a:pt x="6985" y="7774838"/>
                  </a:lnTo>
                  <a:lnTo>
                    <a:pt x="7759" y="7776108"/>
                  </a:lnTo>
                  <a:lnTo>
                    <a:pt x="9093" y="7777378"/>
                  </a:lnTo>
                  <a:lnTo>
                    <a:pt x="10121" y="7778648"/>
                  </a:lnTo>
                  <a:lnTo>
                    <a:pt x="10515" y="7778648"/>
                  </a:lnTo>
                  <a:lnTo>
                    <a:pt x="10299" y="7779918"/>
                  </a:lnTo>
                  <a:lnTo>
                    <a:pt x="11696" y="7781188"/>
                  </a:lnTo>
                  <a:lnTo>
                    <a:pt x="13246" y="7782458"/>
                  </a:lnTo>
                  <a:lnTo>
                    <a:pt x="20231" y="7783728"/>
                  </a:lnTo>
                  <a:lnTo>
                    <a:pt x="21005" y="7783728"/>
                  </a:lnTo>
                  <a:lnTo>
                    <a:pt x="21628" y="7782458"/>
                  </a:lnTo>
                  <a:lnTo>
                    <a:pt x="22059" y="7781188"/>
                  </a:lnTo>
                  <a:lnTo>
                    <a:pt x="22796" y="7781188"/>
                  </a:lnTo>
                  <a:lnTo>
                    <a:pt x="23368" y="7779918"/>
                  </a:lnTo>
                  <a:lnTo>
                    <a:pt x="23799" y="7779918"/>
                  </a:lnTo>
                  <a:lnTo>
                    <a:pt x="24739" y="7777378"/>
                  </a:lnTo>
                  <a:lnTo>
                    <a:pt x="24561" y="7774838"/>
                  </a:lnTo>
                  <a:lnTo>
                    <a:pt x="23901" y="7773568"/>
                  </a:lnTo>
                  <a:lnTo>
                    <a:pt x="24168" y="7773568"/>
                  </a:lnTo>
                  <a:lnTo>
                    <a:pt x="25031" y="7772298"/>
                  </a:lnTo>
                  <a:lnTo>
                    <a:pt x="26314" y="7771028"/>
                  </a:lnTo>
                  <a:lnTo>
                    <a:pt x="27686" y="7769758"/>
                  </a:lnTo>
                  <a:lnTo>
                    <a:pt x="28498" y="7769758"/>
                  </a:lnTo>
                  <a:lnTo>
                    <a:pt x="28854" y="7768488"/>
                  </a:lnTo>
                  <a:lnTo>
                    <a:pt x="28765" y="7767218"/>
                  </a:lnTo>
                  <a:lnTo>
                    <a:pt x="26720" y="7768488"/>
                  </a:lnTo>
                  <a:lnTo>
                    <a:pt x="26771" y="7767218"/>
                  </a:lnTo>
                  <a:lnTo>
                    <a:pt x="26555" y="7765948"/>
                  </a:lnTo>
                  <a:lnTo>
                    <a:pt x="26530" y="7764678"/>
                  </a:lnTo>
                  <a:lnTo>
                    <a:pt x="26758" y="7763408"/>
                  </a:lnTo>
                  <a:lnTo>
                    <a:pt x="29044" y="7763408"/>
                  </a:lnTo>
                  <a:lnTo>
                    <a:pt x="29718" y="7764678"/>
                  </a:lnTo>
                  <a:lnTo>
                    <a:pt x="30480" y="7764678"/>
                  </a:lnTo>
                  <a:lnTo>
                    <a:pt x="32118" y="7763408"/>
                  </a:lnTo>
                  <a:lnTo>
                    <a:pt x="32473" y="7760868"/>
                  </a:lnTo>
                  <a:lnTo>
                    <a:pt x="31559" y="7759598"/>
                  </a:lnTo>
                  <a:lnTo>
                    <a:pt x="33350" y="7759598"/>
                  </a:lnTo>
                  <a:lnTo>
                    <a:pt x="34074" y="7758328"/>
                  </a:lnTo>
                  <a:lnTo>
                    <a:pt x="34378" y="7755788"/>
                  </a:lnTo>
                  <a:lnTo>
                    <a:pt x="35115" y="7755788"/>
                  </a:lnTo>
                  <a:lnTo>
                    <a:pt x="35547" y="7754518"/>
                  </a:lnTo>
                  <a:lnTo>
                    <a:pt x="35648" y="7753248"/>
                  </a:lnTo>
                  <a:lnTo>
                    <a:pt x="33655" y="7753248"/>
                  </a:lnTo>
                  <a:lnTo>
                    <a:pt x="33261" y="7751978"/>
                  </a:lnTo>
                  <a:lnTo>
                    <a:pt x="35153" y="7751978"/>
                  </a:lnTo>
                  <a:lnTo>
                    <a:pt x="35775" y="7750708"/>
                  </a:lnTo>
                  <a:lnTo>
                    <a:pt x="37338" y="7749438"/>
                  </a:lnTo>
                  <a:lnTo>
                    <a:pt x="38328" y="7749438"/>
                  </a:lnTo>
                  <a:lnTo>
                    <a:pt x="38493" y="7748168"/>
                  </a:lnTo>
                  <a:lnTo>
                    <a:pt x="37833" y="7746898"/>
                  </a:lnTo>
                  <a:lnTo>
                    <a:pt x="38823" y="7746898"/>
                  </a:lnTo>
                  <a:lnTo>
                    <a:pt x="38722" y="7745628"/>
                  </a:lnTo>
                  <a:lnTo>
                    <a:pt x="38239" y="7744358"/>
                  </a:lnTo>
                  <a:lnTo>
                    <a:pt x="36982" y="7744358"/>
                  </a:lnTo>
                  <a:lnTo>
                    <a:pt x="36715" y="7743088"/>
                  </a:lnTo>
                  <a:lnTo>
                    <a:pt x="41783" y="7743088"/>
                  </a:lnTo>
                  <a:lnTo>
                    <a:pt x="41795" y="7740548"/>
                  </a:lnTo>
                  <a:lnTo>
                    <a:pt x="43091" y="7739278"/>
                  </a:lnTo>
                  <a:lnTo>
                    <a:pt x="43853" y="7738008"/>
                  </a:lnTo>
                  <a:lnTo>
                    <a:pt x="44297" y="7735468"/>
                  </a:lnTo>
                  <a:lnTo>
                    <a:pt x="44284" y="7734198"/>
                  </a:lnTo>
                  <a:lnTo>
                    <a:pt x="44577" y="7734198"/>
                  </a:lnTo>
                  <a:lnTo>
                    <a:pt x="45199" y="7732928"/>
                  </a:lnTo>
                  <a:lnTo>
                    <a:pt x="46304" y="7732928"/>
                  </a:lnTo>
                  <a:lnTo>
                    <a:pt x="46469" y="7731658"/>
                  </a:lnTo>
                  <a:lnTo>
                    <a:pt x="46355" y="7727848"/>
                  </a:lnTo>
                  <a:lnTo>
                    <a:pt x="46253" y="7726578"/>
                  </a:lnTo>
                  <a:lnTo>
                    <a:pt x="46837" y="7725308"/>
                  </a:lnTo>
                  <a:lnTo>
                    <a:pt x="47713" y="7725308"/>
                  </a:lnTo>
                  <a:lnTo>
                    <a:pt x="47967" y="7727848"/>
                  </a:lnTo>
                  <a:lnTo>
                    <a:pt x="48437" y="7727848"/>
                  </a:lnTo>
                  <a:lnTo>
                    <a:pt x="49161" y="7726578"/>
                  </a:lnTo>
                  <a:lnTo>
                    <a:pt x="49441" y="7725308"/>
                  </a:lnTo>
                  <a:lnTo>
                    <a:pt x="49771" y="7725308"/>
                  </a:lnTo>
                  <a:lnTo>
                    <a:pt x="50139" y="7724038"/>
                  </a:lnTo>
                  <a:lnTo>
                    <a:pt x="50825" y="7721498"/>
                  </a:lnTo>
                  <a:lnTo>
                    <a:pt x="52057" y="7722768"/>
                  </a:lnTo>
                  <a:lnTo>
                    <a:pt x="51981" y="7721498"/>
                  </a:lnTo>
                  <a:lnTo>
                    <a:pt x="54025" y="7721498"/>
                  </a:lnTo>
                  <a:lnTo>
                    <a:pt x="54457" y="7720228"/>
                  </a:lnTo>
                  <a:lnTo>
                    <a:pt x="53644" y="7717688"/>
                  </a:lnTo>
                  <a:lnTo>
                    <a:pt x="53695" y="7716418"/>
                  </a:lnTo>
                  <a:lnTo>
                    <a:pt x="53670" y="7715148"/>
                  </a:lnTo>
                  <a:lnTo>
                    <a:pt x="54152" y="7715148"/>
                  </a:lnTo>
                  <a:lnTo>
                    <a:pt x="55130" y="7713878"/>
                  </a:lnTo>
                  <a:lnTo>
                    <a:pt x="54292" y="7713878"/>
                  </a:lnTo>
                  <a:lnTo>
                    <a:pt x="52374" y="7712608"/>
                  </a:lnTo>
                  <a:lnTo>
                    <a:pt x="52095" y="7711338"/>
                  </a:lnTo>
                  <a:lnTo>
                    <a:pt x="52514" y="7710068"/>
                  </a:lnTo>
                  <a:lnTo>
                    <a:pt x="54571" y="7710068"/>
                  </a:lnTo>
                  <a:lnTo>
                    <a:pt x="54356" y="7708798"/>
                  </a:lnTo>
                  <a:lnTo>
                    <a:pt x="55994" y="7708798"/>
                  </a:lnTo>
                  <a:lnTo>
                    <a:pt x="56121" y="7707528"/>
                  </a:lnTo>
                  <a:lnTo>
                    <a:pt x="56565" y="7707528"/>
                  </a:lnTo>
                  <a:lnTo>
                    <a:pt x="56743" y="7706258"/>
                  </a:lnTo>
                  <a:lnTo>
                    <a:pt x="57391" y="7706258"/>
                  </a:lnTo>
                  <a:lnTo>
                    <a:pt x="56273" y="7704988"/>
                  </a:lnTo>
                  <a:lnTo>
                    <a:pt x="57048" y="7703718"/>
                  </a:lnTo>
                  <a:lnTo>
                    <a:pt x="60477" y="7703718"/>
                  </a:lnTo>
                  <a:lnTo>
                    <a:pt x="60744" y="7702448"/>
                  </a:lnTo>
                  <a:lnTo>
                    <a:pt x="60439" y="7701178"/>
                  </a:lnTo>
                  <a:lnTo>
                    <a:pt x="61442" y="7699908"/>
                  </a:lnTo>
                  <a:lnTo>
                    <a:pt x="62166" y="7698638"/>
                  </a:lnTo>
                  <a:lnTo>
                    <a:pt x="62458" y="7697368"/>
                  </a:lnTo>
                  <a:lnTo>
                    <a:pt x="62915" y="7696098"/>
                  </a:lnTo>
                  <a:lnTo>
                    <a:pt x="63525" y="7696098"/>
                  </a:lnTo>
                  <a:lnTo>
                    <a:pt x="63474" y="7693558"/>
                  </a:lnTo>
                  <a:lnTo>
                    <a:pt x="65062" y="7692288"/>
                  </a:lnTo>
                  <a:lnTo>
                    <a:pt x="65328" y="7691018"/>
                  </a:lnTo>
                  <a:lnTo>
                    <a:pt x="64300" y="7689748"/>
                  </a:lnTo>
                  <a:lnTo>
                    <a:pt x="66865" y="7688478"/>
                  </a:lnTo>
                  <a:lnTo>
                    <a:pt x="68199" y="7688478"/>
                  </a:lnTo>
                  <a:lnTo>
                    <a:pt x="68351" y="7685938"/>
                  </a:lnTo>
                  <a:lnTo>
                    <a:pt x="69189" y="7683398"/>
                  </a:lnTo>
                  <a:lnTo>
                    <a:pt x="69684" y="7683398"/>
                  </a:lnTo>
                  <a:lnTo>
                    <a:pt x="70408" y="7682128"/>
                  </a:lnTo>
                  <a:lnTo>
                    <a:pt x="70612" y="7680858"/>
                  </a:lnTo>
                  <a:lnTo>
                    <a:pt x="71031" y="7680858"/>
                  </a:lnTo>
                  <a:lnTo>
                    <a:pt x="71831" y="7678318"/>
                  </a:lnTo>
                  <a:lnTo>
                    <a:pt x="72428" y="7677048"/>
                  </a:lnTo>
                  <a:lnTo>
                    <a:pt x="72656" y="7677048"/>
                  </a:lnTo>
                  <a:lnTo>
                    <a:pt x="72504" y="7675778"/>
                  </a:lnTo>
                  <a:lnTo>
                    <a:pt x="73812" y="7675778"/>
                  </a:lnTo>
                  <a:lnTo>
                    <a:pt x="74574" y="7674508"/>
                  </a:lnTo>
                  <a:lnTo>
                    <a:pt x="74790" y="7673238"/>
                  </a:lnTo>
                  <a:lnTo>
                    <a:pt x="74853" y="7671968"/>
                  </a:lnTo>
                  <a:lnTo>
                    <a:pt x="75526" y="7669428"/>
                  </a:lnTo>
                  <a:lnTo>
                    <a:pt x="77470" y="7669428"/>
                  </a:lnTo>
                  <a:lnTo>
                    <a:pt x="77851" y="7668158"/>
                  </a:lnTo>
                  <a:lnTo>
                    <a:pt x="78028" y="7668158"/>
                  </a:lnTo>
                  <a:lnTo>
                    <a:pt x="78714" y="7664348"/>
                  </a:lnTo>
                  <a:lnTo>
                    <a:pt x="79387" y="7663078"/>
                  </a:lnTo>
                  <a:lnTo>
                    <a:pt x="81521" y="7663078"/>
                  </a:lnTo>
                  <a:lnTo>
                    <a:pt x="82384" y="7664348"/>
                  </a:lnTo>
                  <a:lnTo>
                    <a:pt x="82689" y="7665618"/>
                  </a:lnTo>
                  <a:lnTo>
                    <a:pt x="83159" y="7664348"/>
                  </a:lnTo>
                  <a:lnTo>
                    <a:pt x="85001" y="7664348"/>
                  </a:lnTo>
                  <a:lnTo>
                    <a:pt x="84455" y="7665618"/>
                  </a:lnTo>
                  <a:lnTo>
                    <a:pt x="85318" y="7666888"/>
                  </a:lnTo>
                  <a:lnTo>
                    <a:pt x="88353" y="7666888"/>
                  </a:lnTo>
                  <a:lnTo>
                    <a:pt x="89789" y="7668158"/>
                  </a:lnTo>
                  <a:lnTo>
                    <a:pt x="94322" y="7669428"/>
                  </a:lnTo>
                  <a:lnTo>
                    <a:pt x="94576" y="7669428"/>
                  </a:lnTo>
                  <a:lnTo>
                    <a:pt x="94538" y="7670698"/>
                  </a:lnTo>
                  <a:lnTo>
                    <a:pt x="95758" y="7670698"/>
                  </a:lnTo>
                  <a:lnTo>
                    <a:pt x="96151" y="7671968"/>
                  </a:lnTo>
                  <a:lnTo>
                    <a:pt x="96520" y="7670698"/>
                  </a:lnTo>
                  <a:lnTo>
                    <a:pt x="97155" y="7670698"/>
                  </a:lnTo>
                  <a:lnTo>
                    <a:pt x="97180" y="7671968"/>
                  </a:lnTo>
                  <a:lnTo>
                    <a:pt x="98082" y="7673238"/>
                  </a:lnTo>
                  <a:lnTo>
                    <a:pt x="98907" y="7674508"/>
                  </a:lnTo>
                  <a:lnTo>
                    <a:pt x="103924" y="7674508"/>
                  </a:lnTo>
                  <a:lnTo>
                    <a:pt x="104444" y="7675778"/>
                  </a:lnTo>
                  <a:lnTo>
                    <a:pt x="107797" y="7675778"/>
                  </a:lnTo>
                  <a:lnTo>
                    <a:pt x="107924" y="7677048"/>
                  </a:lnTo>
                  <a:lnTo>
                    <a:pt x="108216" y="7677048"/>
                  </a:lnTo>
                  <a:lnTo>
                    <a:pt x="108813" y="7675778"/>
                  </a:lnTo>
                  <a:lnTo>
                    <a:pt x="109080" y="7677048"/>
                  </a:lnTo>
                  <a:lnTo>
                    <a:pt x="109347" y="7677048"/>
                  </a:lnTo>
                  <a:lnTo>
                    <a:pt x="108927" y="7678318"/>
                  </a:lnTo>
                  <a:lnTo>
                    <a:pt x="109296" y="7679588"/>
                  </a:lnTo>
                  <a:lnTo>
                    <a:pt x="110502" y="7678318"/>
                  </a:lnTo>
                  <a:lnTo>
                    <a:pt x="110604" y="7679588"/>
                  </a:lnTo>
                  <a:lnTo>
                    <a:pt x="113449" y="7679588"/>
                  </a:lnTo>
                  <a:lnTo>
                    <a:pt x="113233" y="7680858"/>
                  </a:lnTo>
                  <a:lnTo>
                    <a:pt x="113512" y="7682128"/>
                  </a:lnTo>
                  <a:lnTo>
                    <a:pt x="116230" y="7682128"/>
                  </a:lnTo>
                  <a:lnTo>
                    <a:pt x="117017" y="7683398"/>
                  </a:lnTo>
                  <a:lnTo>
                    <a:pt x="117271" y="7683398"/>
                  </a:lnTo>
                  <a:lnTo>
                    <a:pt x="117525" y="7684668"/>
                  </a:lnTo>
                  <a:lnTo>
                    <a:pt x="117843" y="7684668"/>
                  </a:lnTo>
                  <a:lnTo>
                    <a:pt x="118719" y="7683398"/>
                  </a:lnTo>
                  <a:lnTo>
                    <a:pt x="119278" y="7684668"/>
                  </a:lnTo>
                  <a:lnTo>
                    <a:pt x="121208" y="7684668"/>
                  </a:lnTo>
                  <a:lnTo>
                    <a:pt x="121323" y="7687208"/>
                  </a:lnTo>
                  <a:lnTo>
                    <a:pt x="126593" y="7687208"/>
                  </a:lnTo>
                  <a:lnTo>
                    <a:pt x="127000" y="7688478"/>
                  </a:lnTo>
                  <a:lnTo>
                    <a:pt x="126822" y="7688478"/>
                  </a:lnTo>
                  <a:lnTo>
                    <a:pt x="126784" y="7689748"/>
                  </a:lnTo>
                  <a:lnTo>
                    <a:pt x="128803" y="7689748"/>
                  </a:lnTo>
                  <a:lnTo>
                    <a:pt x="130289" y="7688478"/>
                  </a:lnTo>
                  <a:lnTo>
                    <a:pt x="130289" y="7689748"/>
                  </a:lnTo>
                  <a:lnTo>
                    <a:pt x="130708" y="7689748"/>
                  </a:lnTo>
                  <a:lnTo>
                    <a:pt x="131546" y="7691018"/>
                  </a:lnTo>
                  <a:lnTo>
                    <a:pt x="131140" y="7692288"/>
                  </a:lnTo>
                  <a:lnTo>
                    <a:pt x="131572" y="7693558"/>
                  </a:lnTo>
                  <a:lnTo>
                    <a:pt x="133959" y="7693558"/>
                  </a:lnTo>
                  <a:lnTo>
                    <a:pt x="134975" y="7692288"/>
                  </a:lnTo>
                  <a:lnTo>
                    <a:pt x="135597" y="7692288"/>
                  </a:lnTo>
                  <a:lnTo>
                    <a:pt x="135712" y="7691018"/>
                  </a:lnTo>
                  <a:lnTo>
                    <a:pt x="136436" y="7691018"/>
                  </a:lnTo>
                  <a:lnTo>
                    <a:pt x="136855" y="7692288"/>
                  </a:lnTo>
                  <a:lnTo>
                    <a:pt x="137083" y="7693558"/>
                  </a:lnTo>
                  <a:lnTo>
                    <a:pt x="137960" y="7694828"/>
                  </a:lnTo>
                  <a:lnTo>
                    <a:pt x="138455" y="7696098"/>
                  </a:lnTo>
                  <a:lnTo>
                    <a:pt x="138861" y="7697368"/>
                  </a:lnTo>
                  <a:lnTo>
                    <a:pt x="140309" y="7697368"/>
                  </a:lnTo>
                  <a:lnTo>
                    <a:pt x="140462" y="7696098"/>
                  </a:lnTo>
                  <a:lnTo>
                    <a:pt x="139661" y="7696098"/>
                  </a:lnTo>
                  <a:lnTo>
                    <a:pt x="139090" y="7694828"/>
                  </a:lnTo>
                  <a:lnTo>
                    <a:pt x="141224" y="7694828"/>
                  </a:lnTo>
                  <a:lnTo>
                    <a:pt x="141960" y="7693558"/>
                  </a:lnTo>
                  <a:lnTo>
                    <a:pt x="142570" y="7694828"/>
                  </a:lnTo>
                  <a:lnTo>
                    <a:pt x="143014" y="7694828"/>
                  </a:lnTo>
                  <a:lnTo>
                    <a:pt x="141986" y="7696098"/>
                  </a:lnTo>
                  <a:lnTo>
                    <a:pt x="141427" y="7697368"/>
                  </a:lnTo>
                  <a:lnTo>
                    <a:pt x="141325" y="7698638"/>
                  </a:lnTo>
                  <a:lnTo>
                    <a:pt x="142113" y="7697368"/>
                  </a:lnTo>
                  <a:lnTo>
                    <a:pt x="142925" y="7697368"/>
                  </a:lnTo>
                  <a:lnTo>
                    <a:pt x="143764" y="7698638"/>
                  </a:lnTo>
                  <a:lnTo>
                    <a:pt x="144018" y="7697368"/>
                  </a:lnTo>
                  <a:lnTo>
                    <a:pt x="145986" y="7697368"/>
                  </a:lnTo>
                  <a:lnTo>
                    <a:pt x="146011" y="7698638"/>
                  </a:lnTo>
                  <a:lnTo>
                    <a:pt x="147434" y="7698638"/>
                  </a:lnTo>
                  <a:lnTo>
                    <a:pt x="146608" y="7699908"/>
                  </a:lnTo>
                  <a:lnTo>
                    <a:pt x="145859" y="7699908"/>
                  </a:lnTo>
                  <a:lnTo>
                    <a:pt x="146088" y="7701178"/>
                  </a:lnTo>
                  <a:lnTo>
                    <a:pt x="147955" y="7701178"/>
                  </a:lnTo>
                  <a:lnTo>
                    <a:pt x="147701" y="7702448"/>
                  </a:lnTo>
                  <a:lnTo>
                    <a:pt x="145745" y="7702448"/>
                  </a:lnTo>
                  <a:lnTo>
                    <a:pt x="145389" y="7703718"/>
                  </a:lnTo>
                  <a:lnTo>
                    <a:pt x="144843" y="7703718"/>
                  </a:lnTo>
                  <a:lnTo>
                    <a:pt x="144170" y="7704988"/>
                  </a:lnTo>
                  <a:lnTo>
                    <a:pt x="143941" y="7706258"/>
                  </a:lnTo>
                  <a:lnTo>
                    <a:pt x="144132" y="7706258"/>
                  </a:lnTo>
                  <a:lnTo>
                    <a:pt x="144145" y="7707528"/>
                  </a:lnTo>
                  <a:lnTo>
                    <a:pt x="143611" y="7707528"/>
                  </a:lnTo>
                  <a:lnTo>
                    <a:pt x="142506" y="7708798"/>
                  </a:lnTo>
                  <a:lnTo>
                    <a:pt x="141224" y="7710068"/>
                  </a:lnTo>
                  <a:lnTo>
                    <a:pt x="140500" y="7711338"/>
                  </a:lnTo>
                  <a:lnTo>
                    <a:pt x="139420" y="7712608"/>
                  </a:lnTo>
                  <a:lnTo>
                    <a:pt x="138976" y="7713878"/>
                  </a:lnTo>
                  <a:lnTo>
                    <a:pt x="138137" y="7715148"/>
                  </a:lnTo>
                  <a:lnTo>
                    <a:pt x="137401" y="7716418"/>
                  </a:lnTo>
                  <a:lnTo>
                    <a:pt x="136779" y="7716418"/>
                  </a:lnTo>
                  <a:lnTo>
                    <a:pt x="135559" y="7717688"/>
                  </a:lnTo>
                  <a:lnTo>
                    <a:pt x="134950" y="7718958"/>
                  </a:lnTo>
                  <a:lnTo>
                    <a:pt x="134937" y="7721498"/>
                  </a:lnTo>
                  <a:lnTo>
                    <a:pt x="133210" y="7721498"/>
                  </a:lnTo>
                  <a:lnTo>
                    <a:pt x="130238" y="7725308"/>
                  </a:lnTo>
                  <a:lnTo>
                    <a:pt x="129959" y="7725308"/>
                  </a:lnTo>
                  <a:lnTo>
                    <a:pt x="129336" y="7726578"/>
                  </a:lnTo>
                  <a:lnTo>
                    <a:pt x="129273" y="7727848"/>
                  </a:lnTo>
                  <a:lnTo>
                    <a:pt x="129108" y="7729118"/>
                  </a:lnTo>
                  <a:lnTo>
                    <a:pt x="128295" y="7729118"/>
                  </a:lnTo>
                  <a:lnTo>
                    <a:pt x="127088" y="7730388"/>
                  </a:lnTo>
                  <a:lnTo>
                    <a:pt x="125691" y="7731658"/>
                  </a:lnTo>
                  <a:lnTo>
                    <a:pt x="125895" y="7731658"/>
                  </a:lnTo>
                  <a:lnTo>
                    <a:pt x="125730" y="7732928"/>
                  </a:lnTo>
                  <a:lnTo>
                    <a:pt x="125158" y="7732928"/>
                  </a:lnTo>
                  <a:lnTo>
                    <a:pt x="125412" y="7734198"/>
                  </a:lnTo>
                  <a:lnTo>
                    <a:pt x="125514" y="7735468"/>
                  </a:lnTo>
                  <a:lnTo>
                    <a:pt x="124790" y="7735468"/>
                  </a:lnTo>
                  <a:lnTo>
                    <a:pt x="123786" y="7736738"/>
                  </a:lnTo>
                  <a:lnTo>
                    <a:pt x="123012" y="7736738"/>
                  </a:lnTo>
                  <a:lnTo>
                    <a:pt x="122669" y="7738008"/>
                  </a:lnTo>
                  <a:lnTo>
                    <a:pt x="122123" y="7739278"/>
                  </a:lnTo>
                  <a:lnTo>
                    <a:pt x="121945" y="7739278"/>
                  </a:lnTo>
                  <a:lnTo>
                    <a:pt x="121412" y="7740548"/>
                  </a:lnTo>
                  <a:lnTo>
                    <a:pt x="120624" y="7741818"/>
                  </a:lnTo>
                  <a:lnTo>
                    <a:pt x="119202" y="7741818"/>
                  </a:lnTo>
                  <a:lnTo>
                    <a:pt x="119189" y="7744358"/>
                  </a:lnTo>
                  <a:lnTo>
                    <a:pt x="118656" y="7745628"/>
                  </a:lnTo>
                  <a:lnTo>
                    <a:pt x="117589" y="7745628"/>
                  </a:lnTo>
                  <a:lnTo>
                    <a:pt x="116535" y="7748168"/>
                  </a:lnTo>
                  <a:lnTo>
                    <a:pt x="115265" y="7749438"/>
                  </a:lnTo>
                  <a:lnTo>
                    <a:pt x="114249" y="7751978"/>
                  </a:lnTo>
                  <a:lnTo>
                    <a:pt x="113880" y="7753248"/>
                  </a:lnTo>
                  <a:lnTo>
                    <a:pt x="114160" y="7754518"/>
                  </a:lnTo>
                  <a:lnTo>
                    <a:pt x="111264" y="7757058"/>
                  </a:lnTo>
                  <a:lnTo>
                    <a:pt x="109943" y="7758328"/>
                  </a:lnTo>
                  <a:lnTo>
                    <a:pt x="110172" y="7760868"/>
                  </a:lnTo>
                  <a:lnTo>
                    <a:pt x="108953" y="7760868"/>
                  </a:lnTo>
                  <a:lnTo>
                    <a:pt x="107861" y="7762138"/>
                  </a:lnTo>
                  <a:lnTo>
                    <a:pt x="107048" y="7763408"/>
                  </a:lnTo>
                  <a:lnTo>
                    <a:pt x="106464" y="7764678"/>
                  </a:lnTo>
                  <a:lnTo>
                    <a:pt x="106311" y="7765948"/>
                  </a:lnTo>
                  <a:lnTo>
                    <a:pt x="106591" y="7767218"/>
                  </a:lnTo>
                  <a:lnTo>
                    <a:pt x="105410" y="7768488"/>
                  </a:lnTo>
                  <a:lnTo>
                    <a:pt x="104419" y="7769758"/>
                  </a:lnTo>
                  <a:lnTo>
                    <a:pt x="104267" y="7771028"/>
                  </a:lnTo>
                  <a:lnTo>
                    <a:pt x="104190" y="7772298"/>
                  </a:lnTo>
                  <a:lnTo>
                    <a:pt x="103568" y="7773568"/>
                  </a:lnTo>
                  <a:lnTo>
                    <a:pt x="102247" y="7773568"/>
                  </a:lnTo>
                  <a:lnTo>
                    <a:pt x="101422" y="7774838"/>
                  </a:lnTo>
                  <a:lnTo>
                    <a:pt x="100457" y="7776108"/>
                  </a:lnTo>
                  <a:lnTo>
                    <a:pt x="100622" y="7777378"/>
                  </a:lnTo>
                  <a:lnTo>
                    <a:pt x="103276" y="7777378"/>
                  </a:lnTo>
                  <a:lnTo>
                    <a:pt x="103657" y="7778648"/>
                  </a:lnTo>
                  <a:lnTo>
                    <a:pt x="101777" y="7778648"/>
                  </a:lnTo>
                  <a:lnTo>
                    <a:pt x="100634" y="7779918"/>
                  </a:lnTo>
                  <a:lnTo>
                    <a:pt x="100177" y="7782458"/>
                  </a:lnTo>
                  <a:lnTo>
                    <a:pt x="96354" y="7781188"/>
                  </a:lnTo>
                  <a:lnTo>
                    <a:pt x="96012" y="7782458"/>
                  </a:lnTo>
                  <a:lnTo>
                    <a:pt x="99174" y="7786268"/>
                  </a:lnTo>
                  <a:lnTo>
                    <a:pt x="99047" y="7786268"/>
                  </a:lnTo>
                  <a:lnTo>
                    <a:pt x="99123" y="7787538"/>
                  </a:lnTo>
                  <a:lnTo>
                    <a:pt x="99390" y="7787538"/>
                  </a:lnTo>
                  <a:lnTo>
                    <a:pt x="100266" y="7788808"/>
                  </a:lnTo>
                  <a:lnTo>
                    <a:pt x="100787" y="7790078"/>
                  </a:lnTo>
                  <a:lnTo>
                    <a:pt x="99822" y="7790078"/>
                  </a:lnTo>
                  <a:lnTo>
                    <a:pt x="99809" y="7792618"/>
                  </a:lnTo>
                  <a:lnTo>
                    <a:pt x="100342" y="7793888"/>
                  </a:lnTo>
                  <a:lnTo>
                    <a:pt x="101422" y="7793888"/>
                  </a:lnTo>
                  <a:lnTo>
                    <a:pt x="103936" y="7796428"/>
                  </a:lnTo>
                  <a:lnTo>
                    <a:pt x="104470" y="7796428"/>
                  </a:lnTo>
                  <a:lnTo>
                    <a:pt x="105397" y="7795158"/>
                  </a:lnTo>
                  <a:lnTo>
                    <a:pt x="105956" y="7795158"/>
                  </a:lnTo>
                  <a:lnTo>
                    <a:pt x="106133" y="7793888"/>
                  </a:lnTo>
                  <a:lnTo>
                    <a:pt x="109118" y="7793888"/>
                  </a:lnTo>
                  <a:lnTo>
                    <a:pt x="109321" y="7795158"/>
                  </a:lnTo>
                  <a:lnTo>
                    <a:pt x="112826" y="7795158"/>
                  </a:lnTo>
                  <a:lnTo>
                    <a:pt x="114058" y="7796428"/>
                  </a:lnTo>
                  <a:lnTo>
                    <a:pt x="115646" y="7796428"/>
                  </a:lnTo>
                  <a:lnTo>
                    <a:pt x="115697" y="7793888"/>
                  </a:lnTo>
                  <a:lnTo>
                    <a:pt x="115379" y="7792618"/>
                  </a:lnTo>
                  <a:lnTo>
                    <a:pt x="119126" y="7792618"/>
                  </a:lnTo>
                  <a:lnTo>
                    <a:pt x="119405" y="7791348"/>
                  </a:lnTo>
                  <a:lnTo>
                    <a:pt x="119164" y="7790078"/>
                  </a:lnTo>
                  <a:lnTo>
                    <a:pt x="118376" y="7788808"/>
                  </a:lnTo>
                  <a:lnTo>
                    <a:pt x="119100" y="7787538"/>
                  </a:lnTo>
                  <a:lnTo>
                    <a:pt x="119773" y="7787538"/>
                  </a:lnTo>
                  <a:lnTo>
                    <a:pt x="120396" y="7786268"/>
                  </a:lnTo>
                  <a:lnTo>
                    <a:pt x="123190" y="7786268"/>
                  </a:lnTo>
                  <a:lnTo>
                    <a:pt x="121818" y="7783728"/>
                  </a:lnTo>
                  <a:lnTo>
                    <a:pt x="121208" y="7782458"/>
                  </a:lnTo>
                  <a:lnTo>
                    <a:pt x="120396" y="7782458"/>
                  </a:lnTo>
                  <a:lnTo>
                    <a:pt x="119926" y="7781188"/>
                  </a:lnTo>
                  <a:lnTo>
                    <a:pt x="120688" y="7779918"/>
                  </a:lnTo>
                  <a:lnTo>
                    <a:pt x="121335" y="7779918"/>
                  </a:lnTo>
                  <a:lnTo>
                    <a:pt x="122237" y="7781188"/>
                  </a:lnTo>
                  <a:lnTo>
                    <a:pt x="123380" y="7779918"/>
                  </a:lnTo>
                  <a:lnTo>
                    <a:pt x="124231" y="7778648"/>
                  </a:lnTo>
                  <a:lnTo>
                    <a:pt x="124752" y="7776108"/>
                  </a:lnTo>
                  <a:lnTo>
                    <a:pt x="126250" y="7776108"/>
                  </a:lnTo>
                  <a:lnTo>
                    <a:pt x="126492" y="7774838"/>
                  </a:lnTo>
                  <a:lnTo>
                    <a:pt x="127127" y="7776108"/>
                  </a:lnTo>
                  <a:lnTo>
                    <a:pt x="128244" y="7774838"/>
                  </a:lnTo>
                  <a:lnTo>
                    <a:pt x="129819" y="7773568"/>
                  </a:lnTo>
                  <a:lnTo>
                    <a:pt x="128257" y="7773568"/>
                  </a:lnTo>
                  <a:lnTo>
                    <a:pt x="127457" y="7772298"/>
                  </a:lnTo>
                  <a:lnTo>
                    <a:pt x="127431" y="7771028"/>
                  </a:lnTo>
                  <a:lnTo>
                    <a:pt x="126771" y="7769758"/>
                  </a:lnTo>
                  <a:lnTo>
                    <a:pt x="126657" y="7768488"/>
                  </a:lnTo>
                  <a:lnTo>
                    <a:pt x="128549" y="7768488"/>
                  </a:lnTo>
                  <a:lnTo>
                    <a:pt x="130594" y="7769758"/>
                  </a:lnTo>
                  <a:lnTo>
                    <a:pt x="132321" y="7768488"/>
                  </a:lnTo>
                  <a:lnTo>
                    <a:pt x="132842" y="7767218"/>
                  </a:lnTo>
                  <a:lnTo>
                    <a:pt x="132181" y="7765948"/>
                  </a:lnTo>
                  <a:lnTo>
                    <a:pt x="135394" y="7765948"/>
                  </a:lnTo>
                  <a:lnTo>
                    <a:pt x="135077" y="7764678"/>
                  </a:lnTo>
                  <a:lnTo>
                    <a:pt x="134404" y="7764678"/>
                  </a:lnTo>
                  <a:lnTo>
                    <a:pt x="135267" y="7762138"/>
                  </a:lnTo>
                  <a:lnTo>
                    <a:pt x="135242" y="7760868"/>
                  </a:lnTo>
                  <a:lnTo>
                    <a:pt x="134861" y="7759598"/>
                  </a:lnTo>
                  <a:lnTo>
                    <a:pt x="136207" y="7759598"/>
                  </a:lnTo>
                  <a:lnTo>
                    <a:pt x="137553" y="7757058"/>
                  </a:lnTo>
                  <a:lnTo>
                    <a:pt x="138214" y="7757058"/>
                  </a:lnTo>
                  <a:lnTo>
                    <a:pt x="137706" y="7755788"/>
                  </a:lnTo>
                  <a:lnTo>
                    <a:pt x="137134" y="7755788"/>
                  </a:lnTo>
                  <a:lnTo>
                    <a:pt x="137134" y="7754518"/>
                  </a:lnTo>
                  <a:lnTo>
                    <a:pt x="137452" y="7754518"/>
                  </a:lnTo>
                  <a:lnTo>
                    <a:pt x="138163" y="7753248"/>
                  </a:lnTo>
                  <a:lnTo>
                    <a:pt x="138709" y="7753248"/>
                  </a:lnTo>
                  <a:lnTo>
                    <a:pt x="138861" y="7751978"/>
                  </a:lnTo>
                  <a:lnTo>
                    <a:pt x="138595" y="7751978"/>
                  </a:lnTo>
                  <a:lnTo>
                    <a:pt x="137617" y="7750708"/>
                  </a:lnTo>
                  <a:lnTo>
                    <a:pt x="137693" y="7748168"/>
                  </a:lnTo>
                  <a:lnTo>
                    <a:pt x="138861" y="7746898"/>
                  </a:lnTo>
                  <a:lnTo>
                    <a:pt x="139268" y="7746898"/>
                  </a:lnTo>
                  <a:lnTo>
                    <a:pt x="139534" y="7748168"/>
                  </a:lnTo>
                  <a:lnTo>
                    <a:pt x="139611" y="7750708"/>
                  </a:lnTo>
                  <a:lnTo>
                    <a:pt x="141058" y="7750708"/>
                  </a:lnTo>
                  <a:lnTo>
                    <a:pt x="140563" y="7751978"/>
                  </a:lnTo>
                  <a:lnTo>
                    <a:pt x="139179" y="7751978"/>
                  </a:lnTo>
                  <a:lnTo>
                    <a:pt x="139319" y="7753248"/>
                  </a:lnTo>
                  <a:lnTo>
                    <a:pt x="140144" y="7753248"/>
                  </a:lnTo>
                  <a:lnTo>
                    <a:pt x="142163" y="7751978"/>
                  </a:lnTo>
                  <a:lnTo>
                    <a:pt x="142709" y="7749438"/>
                  </a:lnTo>
                  <a:lnTo>
                    <a:pt x="141782" y="7746898"/>
                  </a:lnTo>
                  <a:lnTo>
                    <a:pt x="142328" y="7746898"/>
                  </a:lnTo>
                  <a:lnTo>
                    <a:pt x="142494" y="7745628"/>
                  </a:lnTo>
                  <a:lnTo>
                    <a:pt x="143040" y="7745628"/>
                  </a:lnTo>
                  <a:lnTo>
                    <a:pt x="143395" y="7744358"/>
                  </a:lnTo>
                  <a:lnTo>
                    <a:pt x="144322" y="7744358"/>
                  </a:lnTo>
                  <a:lnTo>
                    <a:pt x="144868" y="7743088"/>
                  </a:lnTo>
                  <a:lnTo>
                    <a:pt x="145034" y="7743088"/>
                  </a:lnTo>
                  <a:lnTo>
                    <a:pt x="145961" y="7741818"/>
                  </a:lnTo>
                  <a:lnTo>
                    <a:pt x="147116" y="7741818"/>
                  </a:lnTo>
                  <a:lnTo>
                    <a:pt x="147535" y="7740548"/>
                  </a:lnTo>
                  <a:lnTo>
                    <a:pt x="148615" y="7739278"/>
                  </a:lnTo>
                  <a:lnTo>
                    <a:pt x="148590" y="7738008"/>
                  </a:lnTo>
                  <a:lnTo>
                    <a:pt x="148005" y="7736738"/>
                  </a:lnTo>
                  <a:lnTo>
                    <a:pt x="147713" y="7736738"/>
                  </a:lnTo>
                  <a:lnTo>
                    <a:pt x="147739" y="7735468"/>
                  </a:lnTo>
                  <a:lnTo>
                    <a:pt x="150164" y="7735468"/>
                  </a:lnTo>
                  <a:lnTo>
                    <a:pt x="150101" y="7734198"/>
                  </a:lnTo>
                  <a:lnTo>
                    <a:pt x="148717" y="7731658"/>
                  </a:lnTo>
                  <a:lnTo>
                    <a:pt x="154711" y="7731658"/>
                  </a:lnTo>
                  <a:lnTo>
                    <a:pt x="154393" y="7729118"/>
                  </a:lnTo>
                  <a:lnTo>
                    <a:pt x="152463" y="7727848"/>
                  </a:lnTo>
                  <a:lnTo>
                    <a:pt x="153098" y="7726578"/>
                  </a:lnTo>
                  <a:lnTo>
                    <a:pt x="153695" y="7726578"/>
                  </a:lnTo>
                  <a:lnTo>
                    <a:pt x="155498" y="7729118"/>
                  </a:lnTo>
                  <a:lnTo>
                    <a:pt x="155714" y="7727848"/>
                  </a:lnTo>
                  <a:lnTo>
                    <a:pt x="154686" y="7726578"/>
                  </a:lnTo>
                  <a:lnTo>
                    <a:pt x="152412" y="7725308"/>
                  </a:lnTo>
                  <a:lnTo>
                    <a:pt x="152844" y="7724038"/>
                  </a:lnTo>
                  <a:lnTo>
                    <a:pt x="152819" y="7722768"/>
                  </a:lnTo>
                  <a:lnTo>
                    <a:pt x="153835" y="7722768"/>
                  </a:lnTo>
                  <a:lnTo>
                    <a:pt x="154698" y="7724038"/>
                  </a:lnTo>
                  <a:lnTo>
                    <a:pt x="154749" y="7725308"/>
                  </a:lnTo>
                  <a:lnTo>
                    <a:pt x="155232" y="7725308"/>
                  </a:lnTo>
                  <a:lnTo>
                    <a:pt x="155435" y="7726578"/>
                  </a:lnTo>
                  <a:lnTo>
                    <a:pt x="156425" y="7726578"/>
                  </a:lnTo>
                  <a:lnTo>
                    <a:pt x="156540" y="7725308"/>
                  </a:lnTo>
                  <a:lnTo>
                    <a:pt x="157276" y="7725308"/>
                  </a:lnTo>
                  <a:lnTo>
                    <a:pt x="156870" y="7724038"/>
                  </a:lnTo>
                  <a:lnTo>
                    <a:pt x="157048" y="7722768"/>
                  </a:lnTo>
                  <a:lnTo>
                    <a:pt x="158661" y="7724038"/>
                  </a:lnTo>
                  <a:lnTo>
                    <a:pt x="159766" y="7722768"/>
                  </a:lnTo>
                  <a:lnTo>
                    <a:pt x="159067" y="7721498"/>
                  </a:lnTo>
                  <a:lnTo>
                    <a:pt x="158089" y="7718958"/>
                  </a:lnTo>
                  <a:lnTo>
                    <a:pt x="158445" y="7718958"/>
                  </a:lnTo>
                  <a:lnTo>
                    <a:pt x="158534" y="7716418"/>
                  </a:lnTo>
                  <a:lnTo>
                    <a:pt x="158864" y="7715148"/>
                  </a:lnTo>
                  <a:lnTo>
                    <a:pt x="159473" y="7715148"/>
                  </a:lnTo>
                  <a:lnTo>
                    <a:pt x="160566" y="7716418"/>
                  </a:lnTo>
                  <a:lnTo>
                    <a:pt x="161671" y="7716418"/>
                  </a:lnTo>
                  <a:lnTo>
                    <a:pt x="162814" y="7717688"/>
                  </a:lnTo>
                  <a:lnTo>
                    <a:pt x="163360" y="7716418"/>
                  </a:lnTo>
                  <a:lnTo>
                    <a:pt x="163639" y="7716418"/>
                  </a:lnTo>
                  <a:lnTo>
                    <a:pt x="163601" y="7715148"/>
                  </a:lnTo>
                  <a:lnTo>
                    <a:pt x="163372" y="7713878"/>
                  </a:lnTo>
                  <a:lnTo>
                    <a:pt x="163449" y="7712608"/>
                  </a:lnTo>
                  <a:lnTo>
                    <a:pt x="164185" y="7711338"/>
                  </a:lnTo>
                  <a:lnTo>
                    <a:pt x="165493" y="7711338"/>
                  </a:lnTo>
                  <a:lnTo>
                    <a:pt x="165646" y="7710068"/>
                  </a:lnTo>
                  <a:lnTo>
                    <a:pt x="166763" y="7710068"/>
                  </a:lnTo>
                  <a:lnTo>
                    <a:pt x="167690" y="7710068"/>
                  </a:lnTo>
                  <a:lnTo>
                    <a:pt x="168630" y="7710068"/>
                  </a:lnTo>
                  <a:lnTo>
                    <a:pt x="168173" y="7708798"/>
                  </a:lnTo>
                  <a:lnTo>
                    <a:pt x="165722" y="7706258"/>
                  </a:lnTo>
                  <a:lnTo>
                    <a:pt x="166281" y="7704988"/>
                  </a:lnTo>
                  <a:lnTo>
                    <a:pt x="168148" y="7704988"/>
                  </a:lnTo>
                  <a:lnTo>
                    <a:pt x="170980" y="7706258"/>
                  </a:lnTo>
                  <a:lnTo>
                    <a:pt x="170395" y="7704988"/>
                  </a:lnTo>
                  <a:lnTo>
                    <a:pt x="170294" y="7703718"/>
                  </a:lnTo>
                  <a:lnTo>
                    <a:pt x="170637" y="7702448"/>
                  </a:lnTo>
                  <a:lnTo>
                    <a:pt x="171437" y="7701178"/>
                  </a:lnTo>
                  <a:lnTo>
                    <a:pt x="171602" y="7701178"/>
                  </a:lnTo>
                  <a:lnTo>
                    <a:pt x="171577" y="7699908"/>
                  </a:lnTo>
                  <a:lnTo>
                    <a:pt x="171996" y="7699908"/>
                  </a:lnTo>
                  <a:lnTo>
                    <a:pt x="173418" y="7697368"/>
                  </a:lnTo>
                  <a:lnTo>
                    <a:pt x="174421" y="7696098"/>
                  </a:lnTo>
                  <a:lnTo>
                    <a:pt x="175615" y="7696098"/>
                  </a:lnTo>
                  <a:lnTo>
                    <a:pt x="176339" y="7694828"/>
                  </a:lnTo>
                  <a:lnTo>
                    <a:pt x="176961" y="7693558"/>
                  </a:lnTo>
                  <a:lnTo>
                    <a:pt x="177787" y="7692288"/>
                  </a:lnTo>
                  <a:lnTo>
                    <a:pt x="178346" y="7692288"/>
                  </a:lnTo>
                  <a:lnTo>
                    <a:pt x="179082" y="7691018"/>
                  </a:lnTo>
                  <a:close/>
                </a:path>
                <a:path w="5179059" h="7973695">
                  <a:moveTo>
                    <a:pt x="269252" y="7752613"/>
                  </a:moveTo>
                  <a:lnTo>
                    <a:pt x="267995" y="7752613"/>
                  </a:lnTo>
                  <a:lnTo>
                    <a:pt x="267042" y="7751343"/>
                  </a:lnTo>
                  <a:lnTo>
                    <a:pt x="266395" y="7750073"/>
                  </a:lnTo>
                  <a:lnTo>
                    <a:pt x="266204" y="7748803"/>
                  </a:lnTo>
                  <a:lnTo>
                    <a:pt x="268655" y="7748803"/>
                  </a:lnTo>
                  <a:lnTo>
                    <a:pt x="268046" y="7747533"/>
                  </a:lnTo>
                  <a:lnTo>
                    <a:pt x="267500" y="7746263"/>
                  </a:lnTo>
                  <a:lnTo>
                    <a:pt x="267195" y="7744993"/>
                  </a:lnTo>
                  <a:lnTo>
                    <a:pt x="267144" y="7743723"/>
                  </a:lnTo>
                  <a:lnTo>
                    <a:pt x="267360" y="7742453"/>
                  </a:lnTo>
                  <a:lnTo>
                    <a:pt x="266153" y="7742453"/>
                  </a:lnTo>
                  <a:lnTo>
                    <a:pt x="266039" y="7741183"/>
                  </a:lnTo>
                  <a:lnTo>
                    <a:pt x="265671" y="7739913"/>
                  </a:lnTo>
                  <a:lnTo>
                    <a:pt x="264782" y="7739913"/>
                  </a:lnTo>
                  <a:lnTo>
                    <a:pt x="264782" y="7748803"/>
                  </a:lnTo>
                  <a:lnTo>
                    <a:pt x="264629" y="7748803"/>
                  </a:lnTo>
                  <a:lnTo>
                    <a:pt x="264121" y="7747533"/>
                  </a:lnTo>
                  <a:lnTo>
                    <a:pt x="264490" y="7747533"/>
                  </a:lnTo>
                  <a:lnTo>
                    <a:pt x="264782" y="7748803"/>
                  </a:lnTo>
                  <a:lnTo>
                    <a:pt x="264782" y="7739913"/>
                  </a:lnTo>
                  <a:lnTo>
                    <a:pt x="264058" y="7739913"/>
                  </a:lnTo>
                  <a:lnTo>
                    <a:pt x="264629" y="7738643"/>
                  </a:lnTo>
                  <a:lnTo>
                    <a:pt x="264668" y="7736103"/>
                  </a:lnTo>
                  <a:lnTo>
                    <a:pt x="264198" y="7734833"/>
                  </a:lnTo>
                  <a:lnTo>
                    <a:pt x="264604" y="7733563"/>
                  </a:lnTo>
                  <a:lnTo>
                    <a:pt x="264363" y="7733563"/>
                  </a:lnTo>
                  <a:lnTo>
                    <a:pt x="263525" y="7732293"/>
                  </a:lnTo>
                  <a:lnTo>
                    <a:pt x="262382" y="7732293"/>
                  </a:lnTo>
                  <a:lnTo>
                    <a:pt x="261315" y="7731023"/>
                  </a:lnTo>
                  <a:lnTo>
                    <a:pt x="261086" y="7731023"/>
                  </a:lnTo>
                  <a:lnTo>
                    <a:pt x="261429" y="7729753"/>
                  </a:lnTo>
                  <a:lnTo>
                    <a:pt x="262318" y="7728483"/>
                  </a:lnTo>
                  <a:lnTo>
                    <a:pt x="261645" y="7728483"/>
                  </a:lnTo>
                  <a:lnTo>
                    <a:pt x="262331" y="7725943"/>
                  </a:lnTo>
                  <a:lnTo>
                    <a:pt x="261797" y="7723403"/>
                  </a:lnTo>
                  <a:lnTo>
                    <a:pt x="261264" y="7723403"/>
                  </a:lnTo>
                  <a:lnTo>
                    <a:pt x="260731" y="7722133"/>
                  </a:lnTo>
                  <a:lnTo>
                    <a:pt x="259740" y="7722133"/>
                  </a:lnTo>
                  <a:lnTo>
                    <a:pt x="258279" y="7723403"/>
                  </a:lnTo>
                  <a:lnTo>
                    <a:pt x="258457" y="7722133"/>
                  </a:lnTo>
                  <a:lnTo>
                    <a:pt x="258445" y="7720863"/>
                  </a:lnTo>
                  <a:lnTo>
                    <a:pt x="258216" y="7720863"/>
                  </a:lnTo>
                  <a:lnTo>
                    <a:pt x="257797" y="7719593"/>
                  </a:lnTo>
                  <a:lnTo>
                    <a:pt x="257073" y="7718323"/>
                  </a:lnTo>
                  <a:lnTo>
                    <a:pt x="257048" y="7717053"/>
                  </a:lnTo>
                  <a:lnTo>
                    <a:pt x="257619" y="7715783"/>
                  </a:lnTo>
                  <a:lnTo>
                    <a:pt x="255955" y="7715783"/>
                  </a:lnTo>
                  <a:lnTo>
                    <a:pt x="254863" y="7714513"/>
                  </a:lnTo>
                  <a:lnTo>
                    <a:pt x="252539" y="7711973"/>
                  </a:lnTo>
                  <a:lnTo>
                    <a:pt x="251333" y="7710703"/>
                  </a:lnTo>
                  <a:lnTo>
                    <a:pt x="251117" y="7708163"/>
                  </a:lnTo>
                  <a:lnTo>
                    <a:pt x="250342" y="7705623"/>
                  </a:lnTo>
                  <a:lnTo>
                    <a:pt x="248970" y="7704353"/>
                  </a:lnTo>
                  <a:lnTo>
                    <a:pt x="249085" y="7703083"/>
                  </a:lnTo>
                  <a:lnTo>
                    <a:pt x="249555" y="7701813"/>
                  </a:lnTo>
                  <a:lnTo>
                    <a:pt x="249631" y="7700543"/>
                  </a:lnTo>
                  <a:lnTo>
                    <a:pt x="249059" y="7699273"/>
                  </a:lnTo>
                  <a:lnTo>
                    <a:pt x="248729" y="7699273"/>
                  </a:lnTo>
                  <a:lnTo>
                    <a:pt x="248729" y="7751343"/>
                  </a:lnTo>
                  <a:lnTo>
                    <a:pt x="248119" y="7755153"/>
                  </a:lnTo>
                  <a:lnTo>
                    <a:pt x="247142" y="7755153"/>
                  </a:lnTo>
                  <a:lnTo>
                    <a:pt x="246494" y="7756423"/>
                  </a:lnTo>
                  <a:lnTo>
                    <a:pt x="246253" y="7756423"/>
                  </a:lnTo>
                  <a:lnTo>
                    <a:pt x="245643" y="7757693"/>
                  </a:lnTo>
                  <a:lnTo>
                    <a:pt x="243700" y="7758963"/>
                  </a:lnTo>
                  <a:lnTo>
                    <a:pt x="242074" y="7760233"/>
                  </a:lnTo>
                  <a:lnTo>
                    <a:pt x="240741" y="7761503"/>
                  </a:lnTo>
                  <a:lnTo>
                    <a:pt x="241541" y="7761503"/>
                  </a:lnTo>
                  <a:lnTo>
                    <a:pt x="241376" y="7762773"/>
                  </a:lnTo>
                  <a:lnTo>
                    <a:pt x="239242" y="7762773"/>
                  </a:lnTo>
                  <a:lnTo>
                    <a:pt x="237947" y="7764043"/>
                  </a:lnTo>
                  <a:lnTo>
                    <a:pt x="235165" y="7762773"/>
                  </a:lnTo>
                  <a:lnTo>
                    <a:pt x="232384" y="7761503"/>
                  </a:lnTo>
                  <a:lnTo>
                    <a:pt x="229489" y="7761503"/>
                  </a:lnTo>
                  <a:lnTo>
                    <a:pt x="228765" y="7762773"/>
                  </a:lnTo>
                  <a:lnTo>
                    <a:pt x="226923" y="7761503"/>
                  </a:lnTo>
                  <a:lnTo>
                    <a:pt x="226060" y="7760233"/>
                  </a:lnTo>
                  <a:lnTo>
                    <a:pt x="222846" y="7760233"/>
                  </a:lnTo>
                  <a:lnTo>
                    <a:pt x="221195" y="7758963"/>
                  </a:lnTo>
                  <a:lnTo>
                    <a:pt x="217043" y="7758963"/>
                  </a:lnTo>
                  <a:lnTo>
                    <a:pt x="216344" y="7757693"/>
                  </a:lnTo>
                  <a:lnTo>
                    <a:pt x="210019" y="7757693"/>
                  </a:lnTo>
                  <a:lnTo>
                    <a:pt x="208889" y="7756423"/>
                  </a:lnTo>
                  <a:lnTo>
                    <a:pt x="207759" y="7755153"/>
                  </a:lnTo>
                  <a:lnTo>
                    <a:pt x="206451" y="7756423"/>
                  </a:lnTo>
                  <a:lnTo>
                    <a:pt x="202971" y="7756423"/>
                  </a:lnTo>
                  <a:lnTo>
                    <a:pt x="202374" y="7755153"/>
                  </a:lnTo>
                  <a:lnTo>
                    <a:pt x="202819" y="7755153"/>
                  </a:lnTo>
                  <a:lnTo>
                    <a:pt x="204279" y="7753883"/>
                  </a:lnTo>
                  <a:lnTo>
                    <a:pt x="203339" y="7752613"/>
                  </a:lnTo>
                  <a:lnTo>
                    <a:pt x="203898" y="7751343"/>
                  </a:lnTo>
                  <a:lnTo>
                    <a:pt x="206794" y="7751343"/>
                  </a:lnTo>
                  <a:lnTo>
                    <a:pt x="206908" y="7750073"/>
                  </a:lnTo>
                  <a:lnTo>
                    <a:pt x="205968" y="7750073"/>
                  </a:lnTo>
                  <a:lnTo>
                    <a:pt x="203962" y="7748803"/>
                  </a:lnTo>
                  <a:lnTo>
                    <a:pt x="204597" y="7747533"/>
                  </a:lnTo>
                  <a:lnTo>
                    <a:pt x="206438" y="7747533"/>
                  </a:lnTo>
                  <a:lnTo>
                    <a:pt x="207124" y="7746263"/>
                  </a:lnTo>
                  <a:lnTo>
                    <a:pt x="208800" y="7746263"/>
                  </a:lnTo>
                  <a:lnTo>
                    <a:pt x="207772" y="7744993"/>
                  </a:lnTo>
                  <a:lnTo>
                    <a:pt x="207708" y="7743723"/>
                  </a:lnTo>
                  <a:lnTo>
                    <a:pt x="208597" y="7742453"/>
                  </a:lnTo>
                  <a:lnTo>
                    <a:pt x="208457" y="7741183"/>
                  </a:lnTo>
                  <a:lnTo>
                    <a:pt x="208089" y="7739913"/>
                  </a:lnTo>
                  <a:lnTo>
                    <a:pt x="208445" y="7739913"/>
                  </a:lnTo>
                  <a:lnTo>
                    <a:pt x="208661" y="7738643"/>
                  </a:lnTo>
                  <a:lnTo>
                    <a:pt x="208762" y="7736103"/>
                  </a:lnTo>
                  <a:lnTo>
                    <a:pt x="208292" y="7734833"/>
                  </a:lnTo>
                  <a:lnTo>
                    <a:pt x="208495" y="7733563"/>
                  </a:lnTo>
                  <a:lnTo>
                    <a:pt x="208927" y="7733563"/>
                  </a:lnTo>
                  <a:lnTo>
                    <a:pt x="209829" y="7732293"/>
                  </a:lnTo>
                  <a:lnTo>
                    <a:pt x="212623" y="7729753"/>
                  </a:lnTo>
                  <a:lnTo>
                    <a:pt x="212915" y="7728483"/>
                  </a:lnTo>
                  <a:lnTo>
                    <a:pt x="213296" y="7728483"/>
                  </a:lnTo>
                  <a:lnTo>
                    <a:pt x="215658" y="7725943"/>
                  </a:lnTo>
                  <a:lnTo>
                    <a:pt x="216598" y="7724673"/>
                  </a:lnTo>
                  <a:lnTo>
                    <a:pt x="218300" y="7724673"/>
                  </a:lnTo>
                  <a:lnTo>
                    <a:pt x="219214" y="7722133"/>
                  </a:lnTo>
                  <a:lnTo>
                    <a:pt x="219849" y="7719593"/>
                  </a:lnTo>
                  <a:lnTo>
                    <a:pt x="220459" y="7718323"/>
                  </a:lnTo>
                  <a:lnTo>
                    <a:pt x="220675" y="7717053"/>
                  </a:lnTo>
                  <a:lnTo>
                    <a:pt x="220459" y="7715783"/>
                  </a:lnTo>
                  <a:lnTo>
                    <a:pt x="223240" y="7714513"/>
                  </a:lnTo>
                  <a:lnTo>
                    <a:pt x="226631" y="7717053"/>
                  </a:lnTo>
                  <a:lnTo>
                    <a:pt x="230238" y="7719593"/>
                  </a:lnTo>
                  <a:lnTo>
                    <a:pt x="230924" y="7720863"/>
                  </a:lnTo>
                  <a:lnTo>
                    <a:pt x="231851" y="7720863"/>
                  </a:lnTo>
                  <a:lnTo>
                    <a:pt x="233045" y="7722133"/>
                  </a:lnTo>
                  <a:lnTo>
                    <a:pt x="234886" y="7723403"/>
                  </a:lnTo>
                  <a:lnTo>
                    <a:pt x="236639" y="7724673"/>
                  </a:lnTo>
                  <a:lnTo>
                    <a:pt x="237959" y="7727213"/>
                  </a:lnTo>
                  <a:lnTo>
                    <a:pt x="238912" y="7728483"/>
                  </a:lnTo>
                  <a:lnTo>
                    <a:pt x="239826" y="7731023"/>
                  </a:lnTo>
                  <a:lnTo>
                    <a:pt x="240334" y="7732293"/>
                  </a:lnTo>
                  <a:lnTo>
                    <a:pt x="240449" y="7733563"/>
                  </a:lnTo>
                  <a:lnTo>
                    <a:pt x="241515" y="7733563"/>
                  </a:lnTo>
                  <a:lnTo>
                    <a:pt x="242290" y="7734833"/>
                  </a:lnTo>
                  <a:lnTo>
                    <a:pt x="244779" y="7738643"/>
                  </a:lnTo>
                  <a:lnTo>
                    <a:pt x="246888" y="7743723"/>
                  </a:lnTo>
                  <a:lnTo>
                    <a:pt x="248323" y="7747533"/>
                  </a:lnTo>
                  <a:lnTo>
                    <a:pt x="248729" y="7751343"/>
                  </a:lnTo>
                  <a:lnTo>
                    <a:pt x="248729" y="7699273"/>
                  </a:lnTo>
                  <a:lnTo>
                    <a:pt x="247015" y="7699273"/>
                  </a:lnTo>
                  <a:lnTo>
                    <a:pt x="245846" y="7700543"/>
                  </a:lnTo>
                  <a:lnTo>
                    <a:pt x="243713" y="7699273"/>
                  </a:lnTo>
                  <a:lnTo>
                    <a:pt x="243306" y="7698003"/>
                  </a:lnTo>
                  <a:lnTo>
                    <a:pt x="243179" y="7698003"/>
                  </a:lnTo>
                  <a:lnTo>
                    <a:pt x="240157" y="7695463"/>
                  </a:lnTo>
                  <a:lnTo>
                    <a:pt x="238594" y="7694193"/>
                  </a:lnTo>
                  <a:lnTo>
                    <a:pt x="238480" y="7692923"/>
                  </a:lnTo>
                  <a:lnTo>
                    <a:pt x="234683" y="7692923"/>
                  </a:lnTo>
                  <a:lnTo>
                    <a:pt x="234543" y="7691653"/>
                  </a:lnTo>
                  <a:lnTo>
                    <a:pt x="234594" y="7690383"/>
                  </a:lnTo>
                  <a:lnTo>
                    <a:pt x="232486" y="7687843"/>
                  </a:lnTo>
                  <a:lnTo>
                    <a:pt x="229895" y="7686573"/>
                  </a:lnTo>
                  <a:lnTo>
                    <a:pt x="221894" y="7684033"/>
                  </a:lnTo>
                  <a:lnTo>
                    <a:pt x="216522" y="7685303"/>
                  </a:lnTo>
                  <a:lnTo>
                    <a:pt x="210756" y="7687843"/>
                  </a:lnTo>
                  <a:lnTo>
                    <a:pt x="209410" y="7689113"/>
                  </a:lnTo>
                  <a:lnTo>
                    <a:pt x="208521" y="7690383"/>
                  </a:lnTo>
                  <a:lnTo>
                    <a:pt x="208102" y="7692923"/>
                  </a:lnTo>
                  <a:lnTo>
                    <a:pt x="208788" y="7691653"/>
                  </a:lnTo>
                  <a:lnTo>
                    <a:pt x="209486" y="7691653"/>
                  </a:lnTo>
                  <a:lnTo>
                    <a:pt x="210032" y="7692923"/>
                  </a:lnTo>
                  <a:lnTo>
                    <a:pt x="209715" y="7694193"/>
                  </a:lnTo>
                  <a:lnTo>
                    <a:pt x="208495" y="7694193"/>
                  </a:lnTo>
                  <a:lnTo>
                    <a:pt x="206743" y="7695463"/>
                  </a:lnTo>
                  <a:lnTo>
                    <a:pt x="205359" y="7695463"/>
                  </a:lnTo>
                  <a:lnTo>
                    <a:pt x="202971" y="7698003"/>
                  </a:lnTo>
                  <a:lnTo>
                    <a:pt x="200660" y="7701813"/>
                  </a:lnTo>
                  <a:lnTo>
                    <a:pt x="201129" y="7701813"/>
                  </a:lnTo>
                  <a:lnTo>
                    <a:pt x="201777" y="7703083"/>
                  </a:lnTo>
                  <a:lnTo>
                    <a:pt x="203339" y="7704353"/>
                  </a:lnTo>
                  <a:lnTo>
                    <a:pt x="204228" y="7704353"/>
                  </a:lnTo>
                  <a:lnTo>
                    <a:pt x="204660" y="7705623"/>
                  </a:lnTo>
                  <a:lnTo>
                    <a:pt x="204622" y="7706893"/>
                  </a:lnTo>
                  <a:lnTo>
                    <a:pt x="200533" y="7715783"/>
                  </a:lnTo>
                  <a:lnTo>
                    <a:pt x="196354" y="7723403"/>
                  </a:lnTo>
                  <a:lnTo>
                    <a:pt x="192913" y="7729753"/>
                  </a:lnTo>
                  <a:lnTo>
                    <a:pt x="190449" y="7736103"/>
                  </a:lnTo>
                  <a:lnTo>
                    <a:pt x="188976" y="7739786"/>
                  </a:lnTo>
                  <a:lnTo>
                    <a:pt x="188976" y="7784363"/>
                  </a:lnTo>
                  <a:lnTo>
                    <a:pt x="186766" y="7784363"/>
                  </a:lnTo>
                  <a:lnTo>
                    <a:pt x="186220" y="7783093"/>
                  </a:lnTo>
                  <a:lnTo>
                    <a:pt x="186563" y="7781823"/>
                  </a:lnTo>
                  <a:lnTo>
                    <a:pt x="188506" y="7781823"/>
                  </a:lnTo>
                  <a:lnTo>
                    <a:pt x="188976" y="7784363"/>
                  </a:lnTo>
                  <a:lnTo>
                    <a:pt x="188976" y="7739786"/>
                  </a:lnTo>
                  <a:lnTo>
                    <a:pt x="188925" y="7739913"/>
                  </a:lnTo>
                  <a:lnTo>
                    <a:pt x="186575" y="7744993"/>
                  </a:lnTo>
                  <a:lnTo>
                    <a:pt x="184505" y="7748803"/>
                  </a:lnTo>
                  <a:lnTo>
                    <a:pt x="182753" y="7753883"/>
                  </a:lnTo>
                  <a:lnTo>
                    <a:pt x="180848" y="7756423"/>
                  </a:lnTo>
                  <a:lnTo>
                    <a:pt x="180301" y="7757515"/>
                  </a:lnTo>
                  <a:lnTo>
                    <a:pt x="180301" y="7808493"/>
                  </a:lnTo>
                  <a:lnTo>
                    <a:pt x="179387" y="7809763"/>
                  </a:lnTo>
                  <a:lnTo>
                    <a:pt x="176542" y="7809763"/>
                  </a:lnTo>
                  <a:lnTo>
                    <a:pt x="176542" y="7811033"/>
                  </a:lnTo>
                  <a:lnTo>
                    <a:pt x="176491" y="7812303"/>
                  </a:lnTo>
                  <a:lnTo>
                    <a:pt x="176009" y="7811033"/>
                  </a:lnTo>
                  <a:lnTo>
                    <a:pt x="176542" y="7811033"/>
                  </a:lnTo>
                  <a:lnTo>
                    <a:pt x="176542" y="7809763"/>
                  </a:lnTo>
                  <a:lnTo>
                    <a:pt x="176403" y="7809763"/>
                  </a:lnTo>
                  <a:lnTo>
                    <a:pt x="176961" y="7807223"/>
                  </a:lnTo>
                  <a:lnTo>
                    <a:pt x="177812" y="7808493"/>
                  </a:lnTo>
                  <a:lnTo>
                    <a:pt x="180301" y="7808493"/>
                  </a:lnTo>
                  <a:lnTo>
                    <a:pt x="180301" y="7757515"/>
                  </a:lnTo>
                  <a:lnTo>
                    <a:pt x="179527" y="7759052"/>
                  </a:lnTo>
                  <a:lnTo>
                    <a:pt x="179527" y="7800873"/>
                  </a:lnTo>
                  <a:lnTo>
                    <a:pt x="179298" y="7800873"/>
                  </a:lnTo>
                  <a:lnTo>
                    <a:pt x="178892" y="7799603"/>
                  </a:lnTo>
                  <a:lnTo>
                    <a:pt x="179273" y="7799603"/>
                  </a:lnTo>
                  <a:lnTo>
                    <a:pt x="179527" y="7800873"/>
                  </a:lnTo>
                  <a:lnTo>
                    <a:pt x="179527" y="7759052"/>
                  </a:lnTo>
                  <a:lnTo>
                    <a:pt x="177012" y="7764043"/>
                  </a:lnTo>
                  <a:lnTo>
                    <a:pt x="173380" y="7771930"/>
                  </a:lnTo>
                  <a:lnTo>
                    <a:pt x="173380" y="7814843"/>
                  </a:lnTo>
                  <a:lnTo>
                    <a:pt x="172288" y="7816113"/>
                  </a:lnTo>
                  <a:lnTo>
                    <a:pt x="172072" y="7814843"/>
                  </a:lnTo>
                  <a:lnTo>
                    <a:pt x="173380" y="7814843"/>
                  </a:lnTo>
                  <a:lnTo>
                    <a:pt x="173380" y="7771930"/>
                  </a:lnTo>
                  <a:lnTo>
                    <a:pt x="173113" y="7772501"/>
                  </a:lnTo>
                  <a:lnTo>
                    <a:pt x="173113" y="7805953"/>
                  </a:lnTo>
                  <a:lnTo>
                    <a:pt x="172783" y="7807223"/>
                  </a:lnTo>
                  <a:lnTo>
                    <a:pt x="172186" y="7805953"/>
                  </a:lnTo>
                  <a:lnTo>
                    <a:pt x="173113" y="7805953"/>
                  </a:lnTo>
                  <a:lnTo>
                    <a:pt x="173113" y="7772501"/>
                  </a:lnTo>
                  <a:lnTo>
                    <a:pt x="171742" y="7775473"/>
                  </a:lnTo>
                  <a:lnTo>
                    <a:pt x="169176" y="7780553"/>
                  </a:lnTo>
                  <a:lnTo>
                    <a:pt x="167957" y="7783093"/>
                  </a:lnTo>
                  <a:lnTo>
                    <a:pt x="167297" y="7784363"/>
                  </a:lnTo>
                  <a:lnTo>
                    <a:pt x="167170" y="7785633"/>
                  </a:lnTo>
                  <a:lnTo>
                    <a:pt x="163703" y="7790713"/>
                  </a:lnTo>
                  <a:lnTo>
                    <a:pt x="160807" y="7797063"/>
                  </a:lnTo>
                  <a:lnTo>
                    <a:pt x="158724" y="7802143"/>
                  </a:lnTo>
                  <a:lnTo>
                    <a:pt x="156629" y="7805953"/>
                  </a:lnTo>
                  <a:lnTo>
                    <a:pt x="154533" y="7808493"/>
                  </a:lnTo>
                  <a:lnTo>
                    <a:pt x="153619" y="7811033"/>
                  </a:lnTo>
                  <a:lnTo>
                    <a:pt x="152133" y="7813573"/>
                  </a:lnTo>
                  <a:lnTo>
                    <a:pt x="150964" y="7814843"/>
                  </a:lnTo>
                  <a:lnTo>
                    <a:pt x="150355" y="7816113"/>
                  </a:lnTo>
                  <a:lnTo>
                    <a:pt x="150279" y="7817383"/>
                  </a:lnTo>
                  <a:lnTo>
                    <a:pt x="149199" y="7818653"/>
                  </a:lnTo>
                  <a:lnTo>
                    <a:pt x="148615" y="7819923"/>
                  </a:lnTo>
                  <a:lnTo>
                    <a:pt x="148513" y="7821193"/>
                  </a:lnTo>
                  <a:lnTo>
                    <a:pt x="147421" y="7822463"/>
                  </a:lnTo>
                  <a:lnTo>
                    <a:pt x="146837" y="7822463"/>
                  </a:lnTo>
                  <a:lnTo>
                    <a:pt x="146570" y="7823733"/>
                  </a:lnTo>
                  <a:lnTo>
                    <a:pt x="147701" y="7825003"/>
                  </a:lnTo>
                  <a:lnTo>
                    <a:pt x="148424" y="7825003"/>
                  </a:lnTo>
                  <a:lnTo>
                    <a:pt x="148780" y="7826273"/>
                  </a:lnTo>
                  <a:lnTo>
                    <a:pt x="148348" y="7827543"/>
                  </a:lnTo>
                  <a:lnTo>
                    <a:pt x="148983" y="7828813"/>
                  </a:lnTo>
                  <a:lnTo>
                    <a:pt x="149961" y="7830083"/>
                  </a:lnTo>
                  <a:lnTo>
                    <a:pt x="150380" y="7830083"/>
                  </a:lnTo>
                  <a:lnTo>
                    <a:pt x="150952" y="7831353"/>
                  </a:lnTo>
                  <a:lnTo>
                    <a:pt x="151726" y="7831353"/>
                  </a:lnTo>
                  <a:lnTo>
                    <a:pt x="152565" y="7830083"/>
                  </a:lnTo>
                  <a:lnTo>
                    <a:pt x="154698" y="7830083"/>
                  </a:lnTo>
                  <a:lnTo>
                    <a:pt x="156057" y="7831353"/>
                  </a:lnTo>
                  <a:lnTo>
                    <a:pt x="156451" y="7831353"/>
                  </a:lnTo>
                  <a:lnTo>
                    <a:pt x="157441" y="7830083"/>
                  </a:lnTo>
                  <a:lnTo>
                    <a:pt x="157048" y="7827543"/>
                  </a:lnTo>
                  <a:lnTo>
                    <a:pt x="157391" y="7826273"/>
                  </a:lnTo>
                  <a:lnTo>
                    <a:pt x="158407" y="7826273"/>
                  </a:lnTo>
                  <a:lnTo>
                    <a:pt x="158978" y="7828813"/>
                  </a:lnTo>
                  <a:lnTo>
                    <a:pt x="159956" y="7830083"/>
                  </a:lnTo>
                  <a:lnTo>
                    <a:pt x="161099" y="7830083"/>
                  </a:lnTo>
                  <a:lnTo>
                    <a:pt x="160655" y="7831353"/>
                  </a:lnTo>
                  <a:lnTo>
                    <a:pt x="163931" y="7831353"/>
                  </a:lnTo>
                  <a:lnTo>
                    <a:pt x="164490" y="7830083"/>
                  </a:lnTo>
                  <a:lnTo>
                    <a:pt x="165658" y="7831353"/>
                  </a:lnTo>
                  <a:lnTo>
                    <a:pt x="166408" y="7831353"/>
                  </a:lnTo>
                  <a:lnTo>
                    <a:pt x="167005" y="7828813"/>
                  </a:lnTo>
                  <a:lnTo>
                    <a:pt x="166839" y="7828813"/>
                  </a:lnTo>
                  <a:lnTo>
                    <a:pt x="166293" y="7827543"/>
                  </a:lnTo>
                  <a:lnTo>
                    <a:pt x="165303" y="7826273"/>
                  </a:lnTo>
                  <a:lnTo>
                    <a:pt x="164922" y="7826273"/>
                  </a:lnTo>
                  <a:lnTo>
                    <a:pt x="164973" y="7825003"/>
                  </a:lnTo>
                  <a:lnTo>
                    <a:pt x="172351" y="7825003"/>
                  </a:lnTo>
                  <a:lnTo>
                    <a:pt x="172999" y="7823733"/>
                  </a:lnTo>
                  <a:lnTo>
                    <a:pt x="168973" y="7818653"/>
                  </a:lnTo>
                  <a:lnTo>
                    <a:pt x="170408" y="7816113"/>
                  </a:lnTo>
                  <a:lnTo>
                    <a:pt x="177355" y="7817383"/>
                  </a:lnTo>
                  <a:lnTo>
                    <a:pt x="178244" y="7816113"/>
                  </a:lnTo>
                  <a:lnTo>
                    <a:pt x="177622" y="7814843"/>
                  </a:lnTo>
                  <a:lnTo>
                    <a:pt x="175260" y="7814843"/>
                  </a:lnTo>
                  <a:lnTo>
                    <a:pt x="174904" y="7813573"/>
                  </a:lnTo>
                  <a:lnTo>
                    <a:pt x="179692" y="7813573"/>
                  </a:lnTo>
                  <a:lnTo>
                    <a:pt x="181140" y="7812303"/>
                  </a:lnTo>
                  <a:lnTo>
                    <a:pt x="181521" y="7811033"/>
                  </a:lnTo>
                  <a:lnTo>
                    <a:pt x="181889" y="7809763"/>
                  </a:lnTo>
                  <a:lnTo>
                    <a:pt x="181825" y="7808493"/>
                  </a:lnTo>
                  <a:lnTo>
                    <a:pt x="180949" y="7807223"/>
                  </a:lnTo>
                  <a:lnTo>
                    <a:pt x="181889" y="7805953"/>
                  </a:lnTo>
                  <a:lnTo>
                    <a:pt x="182359" y="7804683"/>
                  </a:lnTo>
                  <a:lnTo>
                    <a:pt x="182397" y="7803413"/>
                  </a:lnTo>
                  <a:lnTo>
                    <a:pt x="184226" y="7802143"/>
                  </a:lnTo>
                  <a:lnTo>
                    <a:pt x="184442" y="7800873"/>
                  </a:lnTo>
                  <a:lnTo>
                    <a:pt x="184658" y="7799603"/>
                  </a:lnTo>
                  <a:lnTo>
                    <a:pt x="183692" y="7798333"/>
                  </a:lnTo>
                  <a:lnTo>
                    <a:pt x="182499" y="7798333"/>
                  </a:lnTo>
                  <a:lnTo>
                    <a:pt x="181622" y="7797063"/>
                  </a:lnTo>
                  <a:lnTo>
                    <a:pt x="181102" y="7794523"/>
                  </a:lnTo>
                  <a:lnTo>
                    <a:pt x="181737" y="7794523"/>
                  </a:lnTo>
                  <a:lnTo>
                    <a:pt x="182397" y="7795793"/>
                  </a:lnTo>
                  <a:lnTo>
                    <a:pt x="183108" y="7795793"/>
                  </a:lnTo>
                  <a:lnTo>
                    <a:pt x="183807" y="7797063"/>
                  </a:lnTo>
                  <a:lnTo>
                    <a:pt x="187998" y="7797063"/>
                  </a:lnTo>
                  <a:lnTo>
                    <a:pt x="188518" y="7795793"/>
                  </a:lnTo>
                  <a:lnTo>
                    <a:pt x="187718" y="7795793"/>
                  </a:lnTo>
                  <a:lnTo>
                    <a:pt x="186677" y="7794523"/>
                  </a:lnTo>
                  <a:lnTo>
                    <a:pt x="185559" y="7791983"/>
                  </a:lnTo>
                  <a:lnTo>
                    <a:pt x="186042" y="7791983"/>
                  </a:lnTo>
                  <a:lnTo>
                    <a:pt x="186537" y="7790713"/>
                  </a:lnTo>
                  <a:lnTo>
                    <a:pt x="187706" y="7790713"/>
                  </a:lnTo>
                  <a:lnTo>
                    <a:pt x="188925" y="7789443"/>
                  </a:lnTo>
                  <a:lnTo>
                    <a:pt x="189649" y="7788173"/>
                  </a:lnTo>
                  <a:lnTo>
                    <a:pt x="191820" y="7788173"/>
                  </a:lnTo>
                  <a:lnTo>
                    <a:pt x="192176" y="7786903"/>
                  </a:lnTo>
                  <a:lnTo>
                    <a:pt x="189369" y="7785633"/>
                  </a:lnTo>
                  <a:lnTo>
                    <a:pt x="189014" y="7785633"/>
                  </a:lnTo>
                  <a:lnTo>
                    <a:pt x="189509" y="7784363"/>
                  </a:lnTo>
                  <a:lnTo>
                    <a:pt x="190893" y="7784363"/>
                  </a:lnTo>
                  <a:lnTo>
                    <a:pt x="190347" y="7783093"/>
                  </a:lnTo>
                  <a:lnTo>
                    <a:pt x="191516" y="7783093"/>
                  </a:lnTo>
                  <a:lnTo>
                    <a:pt x="192011" y="7781823"/>
                  </a:lnTo>
                  <a:lnTo>
                    <a:pt x="191109" y="7780553"/>
                  </a:lnTo>
                  <a:lnTo>
                    <a:pt x="190982" y="7779283"/>
                  </a:lnTo>
                  <a:lnTo>
                    <a:pt x="191617" y="7778013"/>
                  </a:lnTo>
                  <a:lnTo>
                    <a:pt x="191693" y="7776743"/>
                  </a:lnTo>
                  <a:lnTo>
                    <a:pt x="194170" y="7776743"/>
                  </a:lnTo>
                  <a:lnTo>
                    <a:pt x="193967" y="7778013"/>
                  </a:lnTo>
                  <a:lnTo>
                    <a:pt x="193992" y="7779283"/>
                  </a:lnTo>
                  <a:lnTo>
                    <a:pt x="194856" y="7778013"/>
                  </a:lnTo>
                  <a:lnTo>
                    <a:pt x="195580" y="7778013"/>
                  </a:lnTo>
                  <a:lnTo>
                    <a:pt x="199682" y="7779283"/>
                  </a:lnTo>
                  <a:lnTo>
                    <a:pt x="201002" y="7779283"/>
                  </a:lnTo>
                  <a:lnTo>
                    <a:pt x="202145" y="7778013"/>
                  </a:lnTo>
                  <a:lnTo>
                    <a:pt x="202920" y="7779283"/>
                  </a:lnTo>
                  <a:lnTo>
                    <a:pt x="204927" y="7779283"/>
                  </a:lnTo>
                  <a:lnTo>
                    <a:pt x="205232" y="7780553"/>
                  </a:lnTo>
                  <a:lnTo>
                    <a:pt x="209003" y="7780553"/>
                  </a:lnTo>
                  <a:lnTo>
                    <a:pt x="210959" y="7779283"/>
                  </a:lnTo>
                  <a:lnTo>
                    <a:pt x="211493" y="7781823"/>
                  </a:lnTo>
                  <a:lnTo>
                    <a:pt x="212128" y="7783093"/>
                  </a:lnTo>
                  <a:lnTo>
                    <a:pt x="217716" y="7783093"/>
                  </a:lnTo>
                  <a:lnTo>
                    <a:pt x="218871" y="7781823"/>
                  </a:lnTo>
                  <a:lnTo>
                    <a:pt x="220294" y="7780553"/>
                  </a:lnTo>
                  <a:lnTo>
                    <a:pt x="220573" y="7784363"/>
                  </a:lnTo>
                  <a:lnTo>
                    <a:pt x="220878" y="7785633"/>
                  </a:lnTo>
                  <a:lnTo>
                    <a:pt x="221526" y="7784363"/>
                  </a:lnTo>
                  <a:lnTo>
                    <a:pt x="222516" y="7783093"/>
                  </a:lnTo>
                  <a:lnTo>
                    <a:pt x="223570" y="7781823"/>
                  </a:lnTo>
                  <a:lnTo>
                    <a:pt x="225323" y="7781823"/>
                  </a:lnTo>
                  <a:lnTo>
                    <a:pt x="225552" y="7780553"/>
                  </a:lnTo>
                  <a:lnTo>
                    <a:pt x="225704" y="7780553"/>
                  </a:lnTo>
                  <a:lnTo>
                    <a:pt x="225856" y="7781823"/>
                  </a:lnTo>
                  <a:lnTo>
                    <a:pt x="225729" y="7781823"/>
                  </a:lnTo>
                  <a:lnTo>
                    <a:pt x="225869" y="7783093"/>
                  </a:lnTo>
                  <a:lnTo>
                    <a:pt x="225704" y="7783093"/>
                  </a:lnTo>
                  <a:lnTo>
                    <a:pt x="226301" y="7784363"/>
                  </a:lnTo>
                  <a:lnTo>
                    <a:pt x="227406" y="7784363"/>
                  </a:lnTo>
                  <a:lnTo>
                    <a:pt x="229006" y="7783093"/>
                  </a:lnTo>
                  <a:lnTo>
                    <a:pt x="229704" y="7784363"/>
                  </a:lnTo>
                  <a:lnTo>
                    <a:pt x="230124" y="7785633"/>
                  </a:lnTo>
                  <a:lnTo>
                    <a:pt x="232257" y="7784363"/>
                  </a:lnTo>
                  <a:lnTo>
                    <a:pt x="233857" y="7783093"/>
                  </a:lnTo>
                  <a:lnTo>
                    <a:pt x="234950" y="7781823"/>
                  </a:lnTo>
                  <a:lnTo>
                    <a:pt x="235585" y="7784363"/>
                  </a:lnTo>
                  <a:lnTo>
                    <a:pt x="236804" y="7785633"/>
                  </a:lnTo>
                  <a:lnTo>
                    <a:pt x="238594" y="7783093"/>
                  </a:lnTo>
                  <a:lnTo>
                    <a:pt x="239293" y="7784363"/>
                  </a:lnTo>
                  <a:lnTo>
                    <a:pt x="239979" y="7784363"/>
                  </a:lnTo>
                  <a:lnTo>
                    <a:pt x="240677" y="7783093"/>
                  </a:lnTo>
                  <a:lnTo>
                    <a:pt x="241477" y="7783093"/>
                  </a:lnTo>
                  <a:lnTo>
                    <a:pt x="242570" y="7781823"/>
                  </a:lnTo>
                  <a:lnTo>
                    <a:pt x="244182" y="7783093"/>
                  </a:lnTo>
                  <a:lnTo>
                    <a:pt x="247535" y="7780553"/>
                  </a:lnTo>
                  <a:lnTo>
                    <a:pt x="251548" y="7778013"/>
                  </a:lnTo>
                  <a:lnTo>
                    <a:pt x="252514" y="7776743"/>
                  </a:lnTo>
                  <a:lnTo>
                    <a:pt x="253492" y="7775473"/>
                  </a:lnTo>
                  <a:lnTo>
                    <a:pt x="254190" y="7775473"/>
                  </a:lnTo>
                  <a:lnTo>
                    <a:pt x="254317" y="7776743"/>
                  </a:lnTo>
                  <a:lnTo>
                    <a:pt x="254698" y="7778013"/>
                  </a:lnTo>
                  <a:lnTo>
                    <a:pt x="255054" y="7778013"/>
                  </a:lnTo>
                  <a:lnTo>
                    <a:pt x="255765" y="7776743"/>
                  </a:lnTo>
                  <a:lnTo>
                    <a:pt x="255790" y="7775473"/>
                  </a:lnTo>
                  <a:lnTo>
                    <a:pt x="255117" y="7774203"/>
                  </a:lnTo>
                  <a:lnTo>
                    <a:pt x="255930" y="7771663"/>
                  </a:lnTo>
                  <a:lnTo>
                    <a:pt x="257924" y="7770393"/>
                  </a:lnTo>
                  <a:lnTo>
                    <a:pt x="261073" y="7769123"/>
                  </a:lnTo>
                  <a:lnTo>
                    <a:pt x="261721" y="7767853"/>
                  </a:lnTo>
                  <a:lnTo>
                    <a:pt x="261975" y="7766583"/>
                  </a:lnTo>
                  <a:lnTo>
                    <a:pt x="261683" y="7765313"/>
                  </a:lnTo>
                  <a:lnTo>
                    <a:pt x="261493" y="7764043"/>
                  </a:lnTo>
                  <a:lnTo>
                    <a:pt x="261277" y="7764043"/>
                  </a:lnTo>
                  <a:lnTo>
                    <a:pt x="262242" y="7762773"/>
                  </a:lnTo>
                  <a:lnTo>
                    <a:pt x="262775" y="7761503"/>
                  </a:lnTo>
                  <a:lnTo>
                    <a:pt x="262636" y="7761503"/>
                  </a:lnTo>
                  <a:lnTo>
                    <a:pt x="263664" y="7757693"/>
                  </a:lnTo>
                  <a:lnTo>
                    <a:pt x="266852" y="7757693"/>
                  </a:lnTo>
                  <a:lnTo>
                    <a:pt x="267500" y="7756423"/>
                  </a:lnTo>
                  <a:lnTo>
                    <a:pt x="266877" y="7756423"/>
                  </a:lnTo>
                  <a:lnTo>
                    <a:pt x="265734" y="7755153"/>
                  </a:lnTo>
                  <a:lnTo>
                    <a:pt x="264477" y="7755153"/>
                  </a:lnTo>
                  <a:lnTo>
                    <a:pt x="263842" y="7753883"/>
                  </a:lnTo>
                  <a:lnTo>
                    <a:pt x="265798" y="7752613"/>
                  </a:lnTo>
                  <a:lnTo>
                    <a:pt x="267703" y="7753883"/>
                  </a:lnTo>
                  <a:lnTo>
                    <a:pt x="268478" y="7753883"/>
                  </a:lnTo>
                  <a:lnTo>
                    <a:pt x="269252" y="7752613"/>
                  </a:lnTo>
                  <a:close/>
                </a:path>
                <a:path w="5179059" h="7973695">
                  <a:moveTo>
                    <a:pt x="344627" y="7799883"/>
                  </a:moveTo>
                  <a:lnTo>
                    <a:pt x="344068" y="7799883"/>
                  </a:lnTo>
                  <a:lnTo>
                    <a:pt x="343979" y="7801153"/>
                  </a:lnTo>
                  <a:lnTo>
                    <a:pt x="344551" y="7801153"/>
                  </a:lnTo>
                  <a:lnTo>
                    <a:pt x="344627" y="7799883"/>
                  </a:lnTo>
                  <a:close/>
                </a:path>
                <a:path w="5179059" h="7973695">
                  <a:moveTo>
                    <a:pt x="390766" y="7750353"/>
                  </a:moveTo>
                  <a:lnTo>
                    <a:pt x="390118" y="7749083"/>
                  </a:lnTo>
                  <a:lnTo>
                    <a:pt x="389394" y="7747813"/>
                  </a:lnTo>
                  <a:lnTo>
                    <a:pt x="388759" y="7747813"/>
                  </a:lnTo>
                  <a:lnTo>
                    <a:pt x="387654" y="7745273"/>
                  </a:lnTo>
                  <a:lnTo>
                    <a:pt x="387108" y="7744003"/>
                  </a:lnTo>
                  <a:lnTo>
                    <a:pt x="386245" y="7742733"/>
                  </a:lnTo>
                  <a:lnTo>
                    <a:pt x="385787" y="7741463"/>
                  </a:lnTo>
                  <a:lnTo>
                    <a:pt x="385749" y="7740193"/>
                  </a:lnTo>
                  <a:lnTo>
                    <a:pt x="384886" y="7740193"/>
                  </a:lnTo>
                  <a:lnTo>
                    <a:pt x="383159" y="7738923"/>
                  </a:lnTo>
                  <a:lnTo>
                    <a:pt x="379857" y="7738923"/>
                  </a:lnTo>
                  <a:lnTo>
                    <a:pt x="380111" y="7737653"/>
                  </a:lnTo>
                  <a:lnTo>
                    <a:pt x="377482" y="7737653"/>
                  </a:lnTo>
                  <a:lnTo>
                    <a:pt x="377126" y="7736383"/>
                  </a:lnTo>
                  <a:lnTo>
                    <a:pt x="376770" y="7735113"/>
                  </a:lnTo>
                  <a:lnTo>
                    <a:pt x="375234" y="7736383"/>
                  </a:lnTo>
                  <a:lnTo>
                    <a:pt x="373900" y="7736383"/>
                  </a:lnTo>
                  <a:lnTo>
                    <a:pt x="371398" y="7735113"/>
                  </a:lnTo>
                  <a:lnTo>
                    <a:pt x="370662" y="7733843"/>
                  </a:lnTo>
                  <a:lnTo>
                    <a:pt x="370535" y="7731303"/>
                  </a:lnTo>
                  <a:lnTo>
                    <a:pt x="368528" y="7731303"/>
                  </a:lnTo>
                  <a:lnTo>
                    <a:pt x="368528" y="7733843"/>
                  </a:lnTo>
                  <a:lnTo>
                    <a:pt x="367995" y="7733843"/>
                  </a:lnTo>
                  <a:lnTo>
                    <a:pt x="366979" y="7735113"/>
                  </a:lnTo>
                  <a:lnTo>
                    <a:pt x="366356" y="7733843"/>
                  </a:lnTo>
                  <a:lnTo>
                    <a:pt x="366534" y="7732573"/>
                  </a:lnTo>
                  <a:lnTo>
                    <a:pt x="368350" y="7732573"/>
                  </a:lnTo>
                  <a:lnTo>
                    <a:pt x="368528" y="7733843"/>
                  </a:lnTo>
                  <a:lnTo>
                    <a:pt x="368528" y="7731303"/>
                  </a:lnTo>
                  <a:lnTo>
                    <a:pt x="366268" y="7731303"/>
                  </a:lnTo>
                  <a:lnTo>
                    <a:pt x="366268" y="7751623"/>
                  </a:lnTo>
                  <a:lnTo>
                    <a:pt x="363613" y="7751623"/>
                  </a:lnTo>
                  <a:lnTo>
                    <a:pt x="362889" y="7750353"/>
                  </a:lnTo>
                  <a:lnTo>
                    <a:pt x="363283" y="7749083"/>
                  </a:lnTo>
                  <a:lnTo>
                    <a:pt x="363829" y="7749083"/>
                  </a:lnTo>
                  <a:lnTo>
                    <a:pt x="364553" y="7750353"/>
                  </a:lnTo>
                  <a:lnTo>
                    <a:pt x="365544" y="7750353"/>
                  </a:lnTo>
                  <a:lnTo>
                    <a:pt x="366268" y="7751623"/>
                  </a:lnTo>
                  <a:lnTo>
                    <a:pt x="366268" y="7731303"/>
                  </a:lnTo>
                  <a:lnTo>
                    <a:pt x="365620" y="7732573"/>
                  </a:lnTo>
                  <a:lnTo>
                    <a:pt x="365429" y="7732573"/>
                  </a:lnTo>
                  <a:lnTo>
                    <a:pt x="364896" y="7731303"/>
                  </a:lnTo>
                  <a:lnTo>
                    <a:pt x="361899" y="7730033"/>
                  </a:lnTo>
                  <a:lnTo>
                    <a:pt x="362140" y="7728763"/>
                  </a:lnTo>
                  <a:lnTo>
                    <a:pt x="361708" y="7728763"/>
                  </a:lnTo>
                  <a:lnTo>
                    <a:pt x="360603" y="7727493"/>
                  </a:lnTo>
                  <a:lnTo>
                    <a:pt x="355828" y="7727493"/>
                  </a:lnTo>
                  <a:lnTo>
                    <a:pt x="355638" y="7728763"/>
                  </a:lnTo>
                  <a:lnTo>
                    <a:pt x="355193" y="7730033"/>
                  </a:lnTo>
                  <a:lnTo>
                    <a:pt x="354558" y="7731303"/>
                  </a:lnTo>
                  <a:lnTo>
                    <a:pt x="354114" y="7728763"/>
                  </a:lnTo>
                  <a:lnTo>
                    <a:pt x="353923" y="7727493"/>
                  </a:lnTo>
                  <a:lnTo>
                    <a:pt x="346583" y="7727493"/>
                  </a:lnTo>
                  <a:lnTo>
                    <a:pt x="346583" y="7745273"/>
                  </a:lnTo>
                  <a:lnTo>
                    <a:pt x="346570" y="7746352"/>
                  </a:lnTo>
                  <a:lnTo>
                    <a:pt x="345846" y="7745273"/>
                  </a:lnTo>
                  <a:lnTo>
                    <a:pt x="346583" y="7745273"/>
                  </a:lnTo>
                  <a:lnTo>
                    <a:pt x="346583" y="7727493"/>
                  </a:lnTo>
                  <a:lnTo>
                    <a:pt x="345706" y="7727493"/>
                  </a:lnTo>
                  <a:lnTo>
                    <a:pt x="345186" y="7724953"/>
                  </a:lnTo>
                  <a:lnTo>
                    <a:pt x="344792" y="7723683"/>
                  </a:lnTo>
                  <a:lnTo>
                    <a:pt x="341210" y="7723683"/>
                  </a:lnTo>
                  <a:lnTo>
                    <a:pt x="340550" y="7722413"/>
                  </a:lnTo>
                  <a:lnTo>
                    <a:pt x="340855" y="7718603"/>
                  </a:lnTo>
                  <a:lnTo>
                    <a:pt x="339979" y="7717333"/>
                  </a:lnTo>
                  <a:lnTo>
                    <a:pt x="339102" y="7716063"/>
                  </a:lnTo>
                  <a:lnTo>
                    <a:pt x="335305" y="7717333"/>
                  </a:lnTo>
                  <a:lnTo>
                    <a:pt x="333590" y="7716063"/>
                  </a:lnTo>
                  <a:lnTo>
                    <a:pt x="332143" y="7714793"/>
                  </a:lnTo>
                  <a:lnTo>
                    <a:pt x="330911" y="7714793"/>
                  </a:lnTo>
                  <a:lnTo>
                    <a:pt x="330911" y="7755433"/>
                  </a:lnTo>
                  <a:lnTo>
                    <a:pt x="330479" y="7756703"/>
                  </a:lnTo>
                  <a:lnTo>
                    <a:pt x="330771" y="7755433"/>
                  </a:lnTo>
                  <a:lnTo>
                    <a:pt x="330911" y="7755433"/>
                  </a:lnTo>
                  <a:lnTo>
                    <a:pt x="330911" y="7714793"/>
                  </a:lnTo>
                  <a:lnTo>
                    <a:pt x="329717" y="7714793"/>
                  </a:lnTo>
                  <a:lnTo>
                    <a:pt x="327609" y="7716063"/>
                  </a:lnTo>
                  <a:lnTo>
                    <a:pt x="323507" y="7716063"/>
                  </a:lnTo>
                  <a:lnTo>
                    <a:pt x="321729" y="7717688"/>
                  </a:lnTo>
                  <a:lnTo>
                    <a:pt x="321729" y="7746543"/>
                  </a:lnTo>
                  <a:lnTo>
                    <a:pt x="321729" y="7747813"/>
                  </a:lnTo>
                  <a:lnTo>
                    <a:pt x="321081" y="7747813"/>
                  </a:lnTo>
                  <a:lnTo>
                    <a:pt x="321081" y="7757973"/>
                  </a:lnTo>
                  <a:lnTo>
                    <a:pt x="320941" y="7759243"/>
                  </a:lnTo>
                  <a:lnTo>
                    <a:pt x="320509" y="7759243"/>
                  </a:lnTo>
                  <a:lnTo>
                    <a:pt x="320332" y="7757973"/>
                  </a:lnTo>
                  <a:lnTo>
                    <a:pt x="321081" y="7757973"/>
                  </a:lnTo>
                  <a:lnTo>
                    <a:pt x="321081" y="7747813"/>
                  </a:lnTo>
                  <a:lnTo>
                    <a:pt x="317982" y="7747813"/>
                  </a:lnTo>
                  <a:lnTo>
                    <a:pt x="318287" y="7746543"/>
                  </a:lnTo>
                  <a:lnTo>
                    <a:pt x="321729" y="7746543"/>
                  </a:lnTo>
                  <a:lnTo>
                    <a:pt x="321729" y="7717688"/>
                  </a:lnTo>
                  <a:lnTo>
                    <a:pt x="316522" y="7722413"/>
                  </a:lnTo>
                  <a:lnTo>
                    <a:pt x="314413" y="7728763"/>
                  </a:lnTo>
                  <a:lnTo>
                    <a:pt x="317157" y="7737653"/>
                  </a:lnTo>
                  <a:lnTo>
                    <a:pt x="316865" y="7737653"/>
                  </a:lnTo>
                  <a:lnTo>
                    <a:pt x="316865" y="7756703"/>
                  </a:lnTo>
                  <a:lnTo>
                    <a:pt x="315772" y="7760513"/>
                  </a:lnTo>
                  <a:lnTo>
                    <a:pt x="314909" y="7759243"/>
                  </a:lnTo>
                  <a:lnTo>
                    <a:pt x="315137" y="7759243"/>
                  </a:lnTo>
                  <a:lnTo>
                    <a:pt x="315468" y="7757973"/>
                  </a:lnTo>
                  <a:lnTo>
                    <a:pt x="315353" y="7756703"/>
                  </a:lnTo>
                  <a:lnTo>
                    <a:pt x="314998" y="7755433"/>
                  </a:lnTo>
                  <a:lnTo>
                    <a:pt x="316255" y="7755433"/>
                  </a:lnTo>
                  <a:lnTo>
                    <a:pt x="316585" y="7756703"/>
                  </a:lnTo>
                  <a:lnTo>
                    <a:pt x="316865" y="7756703"/>
                  </a:lnTo>
                  <a:lnTo>
                    <a:pt x="316865" y="7737653"/>
                  </a:lnTo>
                  <a:lnTo>
                    <a:pt x="315912" y="7737653"/>
                  </a:lnTo>
                  <a:lnTo>
                    <a:pt x="314718" y="7738923"/>
                  </a:lnTo>
                  <a:lnTo>
                    <a:pt x="313829" y="7740193"/>
                  </a:lnTo>
                  <a:lnTo>
                    <a:pt x="313245" y="7742733"/>
                  </a:lnTo>
                  <a:lnTo>
                    <a:pt x="312762" y="7744003"/>
                  </a:lnTo>
                  <a:lnTo>
                    <a:pt x="312470" y="7745273"/>
                  </a:lnTo>
                  <a:lnTo>
                    <a:pt x="312369" y="7747813"/>
                  </a:lnTo>
                  <a:lnTo>
                    <a:pt x="313893" y="7747813"/>
                  </a:lnTo>
                  <a:lnTo>
                    <a:pt x="314007" y="7749083"/>
                  </a:lnTo>
                  <a:lnTo>
                    <a:pt x="314325" y="7750353"/>
                  </a:lnTo>
                  <a:lnTo>
                    <a:pt x="312813" y="7750353"/>
                  </a:lnTo>
                  <a:lnTo>
                    <a:pt x="312813" y="7797343"/>
                  </a:lnTo>
                  <a:lnTo>
                    <a:pt x="311797" y="7798613"/>
                  </a:lnTo>
                  <a:lnTo>
                    <a:pt x="312318" y="7796073"/>
                  </a:lnTo>
                  <a:lnTo>
                    <a:pt x="312750" y="7797343"/>
                  </a:lnTo>
                  <a:lnTo>
                    <a:pt x="312813" y="7750353"/>
                  </a:lnTo>
                  <a:lnTo>
                    <a:pt x="310845" y="7750353"/>
                  </a:lnTo>
                  <a:lnTo>
                    <a:pt x="310845" y="7752893"/>
                  </a:lnTo>
                  <a:lnTo>
                    <a:pt x="309537" y="7754163"/>
                  </a:lnTo>
                  <a:lnTo>
                    <a:pt x="309384" y="7755433"/>
                  </a:lnTo>
                  <a:lnTo>
                    <a:pt x="308991" y="7757973"/>
                  </a:lnTo>
                  <a:lnTo>
                    <a:pt x="308203" y="7757973"/>
                  </a:lnTo>
                  <a:lnTo>
                    <a:pt x="307606" y="7758608"/>
                  </a:lnTo>
                  <a:lnTo>
                    <a:pt x="307606" y="7804963"/>
                  </a:lnTo>
                  <a:lnTo>
                    <a:pt x="305536" y="7806004"/>
                  </a:lnTo>
                  <a:lnTo>
                    <a:pt x="305854" y="7804963"/>
                  </a:lnTo>
                  <a:lnTo>
                    <a:pt x="307606" y="7804963"/>
                  </a:lnTo>
                  <a:lnTo>
                    <a:pt x="307606" y="7758608"/>
                  </a:lnTo>
                  <a:lnTo>
                    <a:pt x="306997" y="7759243"/>
                  </a:lnTo>
                  <a:lnTo>
                    <a:pt x="307441" y="7764323"/>
                  </a:lnTo>
                  <a:lnTo>
                    <a:pt x="306260" y="7766863"/>
                  </a:lnTo>
                  <a:lnTo>
                    <a:pt x="305092" y="7766863"/>
                  </a:lnTo>
                  <a:lnTo>
                    <a:pt x="305092" y="7775753"/>
                  </a:lnTo>
                  <a:lnTo>
                    <a:pt x="304838" y="7775753"/>
                  </a:lnTo>
                  <a:lnTo>
                    <a:pt x="304342" y="7774483"/>
                  </a:lnTo>
                  <a:lnTo>
                    <a:pt x="304914" y="7774483"/>
                  </a:lnTo>
                  <a:lnTo>
                    <a:pt x="305092" y="7775753"/>
                  </a:lnTo>
                  <a:lnTo>
                    <a:pt x="305092" y="7766863"/>
                  </a:lnTo>
                  <a:lnTo>
                    <a:pt x="303441" y="7766863"/>
                  </a:lnTo>
                  <a:lnTo>
                    <a:pt x="303568" y="7768133"/>
                  </a:lnTo>
                  <a:lnTo>
                    <a:pt x="303072" y="7768133"/>
                  </a:lnTo>
                  <a:lnTo>
                    <a:pt x="302615" y="7769403"/>
                  </a:lnTo>
                  <a:lnTo>
                    <a:pt x="302425" y="7770673"/>
                  </a:lnTo>
                  <a:lnTo>
                    <a:pt x="302336" y="7771943"/>
                  </a:lnTo>
                  <a:lnTo>
                    <a:pt x="302234" y="7774483"/>
                  </a:lnTo>
                  <a:lnTo>
                    <a:pt x="302133" y="7775753"/>
                  </a:lnTo>
                  <a:lnTo>
                    <a:pt x="301498" y="7777023"/>
                  </a:lnTo>
                  <a:lnTo>
                    <a:pt x="300482" y="7777023"/>
                  </a:lnTo>
                  <a:lnTo>
                    <a:pt x="300786" y="7778293"/>
                  </a:lnTo>
                  <a:lnTo>
                    <a:pt x="302463" y="7778293"/>
                  </a:lnTo>
                  <a:lnTo>
                    <a:pt x="303174" y="7779563"/>
                  </a:lnTo>
                  <a:lnTo>
                    <a:pt x="303606" y="7779563"/>
                  </a:lnTo>
                  <a:lnTo>
                    <a:pt x="304228" y="7782103"/>
                  </a:lnTo>
                  <a:lnTo>
                    <a:pt x="303517" y="7782103"/>
                  </a:lnTo>
                  <a:lnTo>
                    <a:pt x="303034" y="7783373"/>
                  </a:lnTo>
                  <a:lnTo>
                    <a:pt x="302374" y="7782103"/>
                  </a:lnTo>
                  <a:lnTo>
                    <a:pt x="301510" y="7782103"/>
                  </a:lnTo>
                  <a:lnTo>
                    <a:pt x="301218" y="7781963"/>
                  </a:lnTo>
                  <a:lnTo>
                    <a:pt x="301218" y="7789723"/>
                  </a:lnTo>
                  <a:lnTo>
                    <a:pt x="301117" y="7790993"/>
                  </a:lnTo>
                  <a:lnTo>
                    <a:pt x="300685" y="7789723"/>
                  </a:lnTo>
                  <a:lnTo>
                    <a:pt x="301218" y="7789723"/>
                  </a:lnTo>
                  <a:lnTo>
                    <a:pt x="301218" y="7781963"/>
                  </a:lnTo>
                  <a:lnTo>
                    <a:pt x="300697" y="7781696"/>
                  </a:lnTo>
                  <a:lnTo>
                    <a:pt x="300697" y="7784643"/>
                  </a:lnTo>
                  <a:lnTo>
                    <a:pt x="300177" y="7784643"/>
                  </a:lnTo>
                  <a:lnTo>
                    <a:pt x="300418" y="7783373"/>
                  </a:lnTo>
                  <a:lnTo>
                    <a:pt x="300697" y="7784643"/>
                  </a:lnTo>
                  <a:lnTo>
                    <a:pt x="300697" y="7781696"/>
                  </a:lnTo>
                  <a:lnTo>
                    <a:pt x="298996" y="7780833"/>
                  </a:lnTo>
                  <a:lnTo>
                    <a:pt x="298323" y="7780833"/>
                  </a:lnTo>
                  <a:lnTo>
                    <a:pt x="297903" y="7782103"/>
                  </a:lnTo>
                  <a:lnTo>
                    <a:pt x="297548" y="7783373"/>
                  </a:lnTo>
                  <a:lnTo>
                    <a:pt x="297611" y="7784643"/>
                  </a:lnTo>
                  <a:lnTo>
                    <a:pt x="296799" y="7784643"/>
                  </a:lnTo>
                  <a:lnTo>
                    <a:pt x="296189" y="7785913"/>
                  </a:lnTo>
                  <a:lnTo>
                    <a:pt x="295363" y="7789723"/>
                  </a:lnTo>
                  <a:lnTo>
                    <a:pt x="294347" y="7790993"/>
                  </a:lnTo>
                  <a:lnTo>
                    <a:pt x="294678" y="7792263"/>
                  </a:lnTo>
                  <a:lnTo>
                    <a:pt x="294614" y="7793533"/>
                  </a:lnTo>
                  <a:lnTo>
                    <a:pt x="294906" y="7794803"/>
                  </a:lnTo>
                  <a:lnTo>
                    <a:pt x="296265" y="7796073"/>
                  </a:lnTo>
                  <a:lnTo>
                    <a:pt x="297002" y="7797343"/>
                  </a:lnTo>
                  <a:lnTo>
                    <a:pt x="298069" y="7798613"/>
                  </a:lnTo>
                  <a:lnTo>
                    <a:pt x="293992" y="7798613"/>
                  </a:lnTo>
                  <a:lnTo>
                    <a:pt x="293230" y="7801153"/>
                  </a:lnTo>
                  <a:lnTo>
                    <a:pt x="292506" y="7802423"/>
                  </a:lnTo>
                  <a:lnTo>
                    <a:pt x="289864" y="7802423"/>
                  </a:lnTo>
                  <a:lnTo>
                    <a:pt x="289331" y="7803693"/>
                  </a:lnTo>
                  <a:lnTo>
                    <a:pt x="288886" y="7804963"/>
                  </a:lnTo>
                  <a:lnTo>
                    <a:pt x="289039" y="7806233"/>
                  </a:lnTo>
                  <a:lnTo>
                    <a:pt x="290017" y="7806233"/>
                  </a:lnTo>
                  <a:lnTo>
                    <a:pt x="290207" y="7807503"/>
                  </a:lnTo>
                  <a:lnTo>
                    <a:pt x="290830" y="7808773"/>
                  </a:lnTo>
                  <a:lnTo>
                    <a:pt x="291350" y="7807503"/>
                  </a:lnTo>
                  <a:lnTo>
                    <a:pt x="294347" y="7807503"/>
                  </a:lnTo>
                  <a:lnTo>
                    <a:pt x="294055" y="7808773"/>
                  </a:lnTo>
                  <a:lnTo>
                    <a:pt x="293420" y="7810043"/>
                  </a:lnTo>
                  <a:lnTo>
                    <a:pt x="289661" y="7810043"/>
                  </a:lnTo>
                  <a:lnTo>
                    <a:pt x="287858" y="7811313"/>
                  </a:lnTo>
                  <a:lnTo>
                    <a:pt x="286131" y="7812583"/>
                  </a:lnTo>
                  <a:lnTo>
                    <a:pt x="286689" y="7816393"/>
                  </a:lnTo>
                  <a:lnTo>
                    <a:pt x="287210" y="7818933"/>
                  </a:lnTo>
                  <a:lnTo>
                    <a:pt x="287680" y="7821473"/>
                  </a:lnTo>
                  <a:lnTo>
                    <a:pt x="284594" y="7821473"/>
                  </a:lnTo>
                  <a:lnTo>
                    <a:pt x="282968" y="7822743"/>
                  </a:lnTo>
                  <a:lnTo>
                    <a:pt x="282765" y="7825283"/>
                  </a:lnTo>
                  <a:lnTo>
                    <a:pt x="284873" y="7826553"/>
                  </a:lnTo>
                  <a:lnTo>
                    <a:pt x="284962" y="7827823"/>
                  </a:lnTo>
                  <a:lnTo>
                    <a:pt x="283044" y="7829093"/>
                  </a:lnTo>
                  <a:lnTo>
                    <a:pt x="282651" y="7829093"/>
                  </a:lnTo>
                  <a:lnTo>
                    <a:pt x="282752" y="7827823"/>
                  </a:lnTo>
                  <a:lnTo>
                    <a:pt x="281736" y="7827823"/>
                  </a:lnTo>
                  <a:lnTo>
                    <a:pt x="281317" y="7829093"/>
                  </a:lnTo>
                  <a:lnTo>
                    <a:pt x="281457" y="7829093"/>
                  </a:lnTo>
                  <a:lnTo>
                    <a:pt x="281597" y="7830363"/>
                  </a:lnTo>
                  <a:lnTo>
                    <a:pt x="281927" y="7831633"/>
                  </a:lnTo>
                  <a:lnTo>
                    <a:pt x="282448" y="7831633"/>
                  </a:lnTo>
                  <a:lnTo>
                    <a:pt x="282028" y="7832903"/>
                  </a:lnTo>
                  <a:lnTo>
                    <a:pt x="281673" y="7834173"/>
                  </a:lnTo>
                  <a:lnTo>
                    <a:pt x="281432" y="7836713"/>
                  </a:lnTo>
                  <a:lnTo>
                    <a:pt x="280809" y="7836713"/>
                  </a:lnTo>
                  <a:lnTo>
                    <a:pt x="280390" y="7837983"/>
                  </a:lnTo>
                  <a:lnTo>
                    <a:pt x="280200" y="7837983"/>
                  </a:lnTo>
                  <a:lnTo>
                    <a:pt x="280339" y="7839253"/>
                  </a:lnTo>
                  <a:lnTo>
                    <a:pt x="280695" y="7840523"/>
                  </a:lnTo>
                  <a:lnTo>
                    <a:pt x="282854" y="7841793"/>
                  </a:lnTo>
                  <a:lnTo>
                    <a:pt x="283705" y="7843063"/>
                  </a:lnTo>
                  <a:lnTo>
                    <a:pt x="285788" y="7843063"/>
                  </a:lnTo>
                  <a:lnTo>
                    <a:pt x="286245" y="7844333"/>
                  </a:lnTo>
                  <a:lnTo>
                    <a:pt x="285203" y="7845603"/>
                  </a:lnTo>
                  <a:lnTo>
                    <a:pt x="284911" y="7845603"/>
                  </a:lnTo>
                  <a:lnTo>
                    <a:pt x="285826" y="7846873"/>
                  </a:lnTo>
                  <a:lnTo>
                    <a:pt x="286918" y="7846873"/>
                  </a:lnTo>
                  <a:lnTo>
                    <a:pt x="288226" y="7849413"/>
                  </a:lnTo>
                  <a:lnTo>
                    <a:pt x="290499" y="7851953"/>
                  </a:lnTo>
                  <a:lnTo>
                    <a:pt x="291452" y="7851953"/>
                  </a:lnTo>
                  <a:lnTo>
                    <a:pt x="291592" y="7850683"/>
                  </a:lnTo>
                  <a:lnTo>
                    <a:pt x="291807" y="7850683"/>
                  </a:lnTo>
                  <a:lnTo>
                    <a:pt x="292100" y="7851953"/>
                  </a:lnTo>
                  <a:lnTo>
                    <a:pt x="291846" y="7853223"/>
                  </a:lnTo>
                  <a:lnTo>
                    <a:pt x="292087" y="7853223"/>
                  </a:lnTo>
                  <a:lnTo>
                    <a:pt x="293890" y="7854493"/>
                  </a:lnTo>
                  <a:lnTo>
                    <a:pt x="296405" y="7854493"/>
                  </a:lnTo>
                  <a:lnTo>
                    <a:pt x="296913" y="7853223"/>
                  </a:lnTo>
                  <a:lnTo>
                    <a:pt x="297129" y="7851953"/>
                  </a:lnTo>
                  <a:lnTo>
                    <a:pt x="297129" y="7853223"/>
                  </a:lnTo>
                  <a:lnTo>
                    <a:pt x="297751" y="7854493"/>
                  </a:lnTo>
                  <a:lnTo>
                    <a:pt x="298996" y="7854493"/>
                  </a:lnTo>
                  <a:lnTo>
                    <a:pt x="300355" y="7855763"/>
                  </a:lnTo>
                  <a:lnTo>
                    <a:pt x="301358" y="7855763"/>
                  </a:lnTo>
                  <a:lnTo>
                    <a:pt x="300824" y="7857033"/>
                  </a:lnTo>
                  <a:lnTo>
                    <a:pt x="300748" y="7858303"/>
                  </a:lnTo>
                  <a:lnTo>
                    <a:pt x="301459" y="7859573"/>
                  </a:lnTo>
                  <a:lnTo>
                    <a:pt x="303149" y="7859573"/>
                  </a:lnTo>
                  <a:lnTo>
                    <a:pt x="304444" y="7858303"/>
                  </a:lnTo>
                  <a:lnTo>
                    <a:pt x="305473" y="7857033"/>
                  </a:lnTo>
                  <a:lnTo>
                    <a:pt x="306133" y="7857033"/>
                  </a:lnTo>
                  <a:lnTo>
                    <a:pt x="306463" y="7858303"/>
                  </a:lnTo>
                  <a:lnTo>
                    <a:pt x="306463" y="7859573"/>
                  </a:lnTo>
                  <a:lnTo>
                    <a:pt x="306247" y="7859573"/>
                  </a:lnTo>
                  <a:lnTo>
                    <a:pt x="306235" y="7860843"/>
                  </a:lnTo>
                  <a:lnTo>
                    <a:pt x="308330" y="7860843"/>
                  </a:lnTo>
                  <a:lnTo>
                    <a:pt x="309410" y="7862113"/>
                  </a:lnTo>
                  <a:lnTo>
                    <a:pt x="313524" y="7862113"/>
                  </a:lnTo>
                  <a:lnTo>
                    <a:pt x="314096" y="7863383"/>
                  </a:lnTo>
                  <a:lnTo>
                    <a:pt x="317322" y="7863383"/>
                  </a:lnTo>
                  <a:lnTo>
                    <a:pt x="317957" y="7864653"/>
                  </a:lnTo>
                  <a:lnTo>
                    <a:pt x="318236" y="7865923"/>
                  </a:lnTo>
                  <a:lnTo>
                    <a:pt x="318477" y="7865923"/>
                  </a:lnTo>
                  <a:lnTo>
                    <a:pt x="319024" y="7867193"/>
                  </a:lnTo>
                  <a:lnTo>
                    <a:pt x="320332" y="7867193"/>
                  </a:lnTo>
                  <a:lnTo>
                    <a:pt x="321284" y="7865923"/>
                  </a:lnTo>
                  <a:lnTo>
                    <a:pt x="321678" y="7867193"/>
                  </a:lnTo>
                  <a:lnTo>
                    <a:pt x="322199" y="7867193"/>
                  </a:lnTo>
                  <a:lnTo>
                    <a:pt x="323303" y="7865923"/>
                  </a:lnTo>
                  <a:lnTo>
                    <a:pt x="324383" y="7865923"/>
                  </a:lnTo>
                  <a:lnTo>
                    <a:pt x="325437" y="7867193"/>
                  </a:lnTo>
                  <a:lnTo>
                    <a:pt x="328383" y="7867193"/>
                  </a:lnTo>
                  <a:lnTo>
                    <a:pt x="329387" y="7868463"/>
                  </a:lnTo>
                  <a:lnTo>
                    <a:pt x="330403" y="7868463"/>
                  </a:lnTo>
                  <a:lnTo>
                    <a:pt x="331495" y="7869733"/>
                  </a:lnTo>
                  <a:lnTo>
                    <a:pt x="332701" y="7869733"/>
                  </a:lnTo>
                  <a:lnTo>
                    <a:pt x="333489" y="7871003"/>
                  </a:lnTo>
                  <a:lnTo>
                    <a:pt x="337172" y="7871003"/>
                  </a:lnTo>
                  <a:lnTo>
                    <a:pt x="338950" y="7869733"/>
                  </a:lnTo>
                  <a:lnTo>
                    <a:pt x="341503" y="7871003"/>
                  </a:lnTo>
                  <a:lnTo>
                    <a:pt x="343242" y="7871003"/>
                  </a:lnTo>
                  <a:lnTo>
                    <a:pt x="344208" y="7869733"/>
                  </a:lnTo>
                  <a:lnTo>
                    <a:pt x="344462" y="7869733"/>
                  </a:lnTo>
                  <a:lnTo>
                    <a:pt x="344944" y="7868463"/>
                  </a:lnTo>
                  <a:lnTo>
                    <a:pt x="345668" y="7867193"/>
                  </a:lnTo>
                  <a:lnTo>
                    <a:pt x="346976" y="7864653"/>
                  </a:lnTo>
                  <a:lnTo>
                    <a:pt x="346303" y="7862113"/>
                  </a:lnTo>
                  <a:lnTo>
                    <a:pt x="346608" y="7858303"/>
                  </a:lnTo>
                  <a:lnTo>
                    <a:pt x="347230" y="7857033"/>
                  </a:lnTo>
                  <a:lnTo>
                    <a:pt x="347865" y="7855763"/>
                  </a:lnTo>
                  <a:lnTo>
                    <a:pt x="346710" y="7854493"/>
                  </a:lnTo>
                  <a:lnTo>
                    <a:pt x="346532" y="7853223"/>
                  </a:lnTo>
                  <a:lnTo>
                    <a:pt x="347306" y="7851953"/>
                  </a:lnTo>
                  <a:lnTo>
                    <a:pt x="345732" y="7851953"/>
                  </a:lnTo>
                  <a:lnTo>
                    <a:pt x="344525" y="7850683"/>
                  </a:lnTo>
                  <a:lnTo>
                    <a:pt x="343712" y="7850683"/>
                  </a:lnTo>
                  <a:lnTo>
                    <a:pt x="344068" y="7851953"/>
                  </a:lnTo>
                  <a:lnTo>
                    <a:pt x="344131" y="7853223"/>
                  </a:lnTo>
                  <a:lnTo>
                    <a:pt x="339534" y="7853223"/>
                  </a:lnTo>
                  <a:lnTo>
                    <a:pt x="337908" y="7851953"/>
                  </a:lnTo>
                  <a:lnTo>
                    <a:pt x="336778" y="7851953"/>
                  </a:lnTo>
                  <a:lnTo>
                    <a:pt x="336156" y="7850683"/>
                  </a:lnTo>
                  <a:lnTo>
                    <a:pt x="335000" y="7849413"/>
                  </a:lnTo>
                  <a:lnTo>
                    <a:pt x="333514" y="7848143"/>
                  </a:lnTo>
                  <a:lnTo>
                    <a:pt x="333679" y="7850683"/>
                  </a:lnTo>
                  <a:lnTo>
                    <a:pt x="333006" y="7851953"/>
                  </a:lnTo>
                  <a:lnTo>
                    <a:pt x="331457" y="7853223"/>
                  </a:lnTo>
                  <a:lnTo>
                    <a:pt x="331114" y="7851953"/>
                  </a:lnTo>
                  <a:lnTo>
                    <a:pt x="331038" y="7850683"/>
                  </a:lnTo>
                  <a:lnTo>
                    <a:pt x="330682" y="7849413"/>
                  </a:lnTo>
                  <a:lnTo>
                    <a:pt x="328803" y="7849413"/>
                  </a:lnTo>
                  <a:lnTo>
                    <a:pt x="328625" y="7848143"/>
                  </a:lnTo>
                  <a:lnTo>
                    <a:pt x="328295" y="7848143"/>
                  </a:lnTo>
                  <a:lnTo>
                    <a:pt x="327825" y="7846873"/>
                  </a:lnTo>
                  <a:lnTo>
                    <a:pt x="326809" y="7846873"/>
                  </a:lnTo>
                  <a:lnTo>
                    <a:pt x="326097" y="7845603"/>
                  </a:lnTo>
                  <a:lnTo>
                    <a:pt x="326059" y="7855763"/>
                  </a:lnTo>
                  <a:lnTo>
                    <a:pt x="325932" y="7855610"/>
                  </a:lnTo>
                  <a:lnTo>
                    <a:pt x="325932" y="7863383"/>
                  </a:lnTo>
                  <a:lnTo>
                    <a:pt x="325526" y="7864653"/>
                  </a:lnTo>
                  <a:lnTo>
                    <a:pt x="324650" y="7864653"/>
                  </a:lnTo>
                  <a:lnTo>
                    <a:pt x="325234" y="7863383"/>
                  </a:lnTo>
                  <a:lnTo>
                    <a:pt x="325882" y="7862113"/>
                  </a:lnTo>
                  <a:lnTo>
                    <a:pt x="325932" y="7863383"/>
                  </a:lnTo>
                  <a:lnTo>
                    <a:pt x="325932" y="7855610"/>
                  </a:lnTo>
                  <a:lnTo>
                    <a:pt x="325043" y="7854493"/>
                  </a:lnTo>
                  <a:lnTo>
                    <a:pt x="325564" y="7853223"/>
                  </a:lnTo>
                  <a:lnTo>
                    <a:pt x="325704" y="7854493"/>
                  </a:lnTo>
                  <a:lnTo>
                    <a:pt x="325920" y="7854493"/>
                  </a:lnTo>
                  <a:lnTo>
                    <a:pt x="326059" y="7855763"/>
                  </a:lnTo>
                  <a:lnTo>
                    <a:pt x="326059" y="7845628"/>
                  </a:lnTo>
                  <a:lnTo>
                    <a:pt x="323786" y="7846873"/>
                  </a:lnTo>
                  <a:lnTo>
                    <a:pt x="323240" y="7846873"/>
                  </a:lnTo>
                  <a:lnTo>
                    <a:pt x="323253" y="7844333"/>
                  </a:lnTo>
                  <a:lnTo>
                    <a:pt x="323037" y="7843063"/>
                  </a:lnTo>
                  <a:lnTo>
                    <a:pt x="322503" y="7843063"/>
                  </a:lnTo>
                  <a:lnTo>
                    <a:pt x="321056" y="7844333"/>
                  </a:lnTo>
                  <a:lnTo>
                    <a:pt x="318363" y="7844333"/>
                  </a:lnTo>
                  <a:lnTo>
                    <a:pt x="317677" y="7845603"/>
                  </a:lnTo>
                  <a:lnTo>
                    <a:pt x="317042" y="7845603"/>
                  </a:lnTo>
                  <a:lnTo>
                    <a:pt x="316153" y="7844333"/>
                  </a:lnTo>
                  <a:lnTo>
                    <a:pt x="315671" y="7844333"/>
                  </a:lnTo>
                  <a:lnTo>
                    <a:pt x="316966" y="7843063"/>
                  </a:lnTo>
                  <a:lnTo>
                    <a:pt x="316534" y="7841793"/>
                  </a:lnTo>
                  <a:lnTo>
                    <a:pt x="316369" y="7840523"/>
                  </a:lnTo>
                  <a:lnTo>
                    <a:pt x="315887" y="7840523"/>
                  </a:lnTo>
                  <a:lnTo>
                    <a:pt x="315023" y="7839253"/>
                  </a:lnTo>
                  <a:lnTo>
                    <a:pt x="315023" y="7841793"/>
                  </a:lnTo>
                  <a:lnTo>
                    <a:pt x="314325" y="7843063"/>
                  </a:lnTo>
                  <a:lnTo>
                    <a:pt x="312928" y="7843063"/>
                  </a:lnTo>
                  <a:lnTo>
                    <a:pt x="314426" y="7845603"/>
                  </a:lnTo>
                  <a:lnTo>
                    <a:pt x="312496" y="7845603"/>
                  </a:lnTo>
                  <a:lnTo>
                    <a:pt x="311492" y="7843063"/>
                  </a:lnTo>
                  <a:lnTo>
                    <a:pt x="311378" y="7841793"/>
                  </a:lnTo>
                  <a:lnTo>
                    <a:pt x="312153" y="7840523"/>
                  </a:lnTo>
                  <a:lnTo>
                    <a:pt x="312775" y="7839253"/>
                  </a:lnTo>
                  <a:lnTo>
                    <a:pt x="312686" y="7837983"/>
                  </a:lnTo>
                  <a:lnTo>
                    <a:pt x="311861" y="7837983"/>
                  </a:lnTo>
                  <a:lnTo>
                    <a:pt x="311302" y="7836713"/>
                  </a:lnTo>
                  <a:lnTo>
                    <a:pt x="309143" y="7836713"/>
                  </a:lnTo>
                  <a:lnTo>
                    <a:pt x="308076" y="7837983"/>
                  </a:lnTo>
                  <a:lnTo>
                    <a:pt x="306832" y="7839253"/>
                  </a:lnTo>
                  <a:lnTo>
                    <a:pt x="305396" y="7837983"/>
                  </a:lnTo>
                  <a:lnTo>
                    <a:pt x="304965" y="7835443"/>
                  </a:lnTo>
                  <a:lnTo>
                    <a:pt x="305333" y="7834173"/>
                  </a:lnTo>
                  <a:lnTo>
                    <a:pt x="304825" y="7832903"/>
                  </a:lnTo>
                  <a:lnTo>
                    <a:pt x="303682" y="7831633"/>
                  </a:lnTo>
                  <a:lnTo>
                    <a:pt x="303034" y="7830363"/>
                  </a:lnTo>
                  <a:lnTo>
                    <a:pt x="302882" y="7830363"/>
                  </a:lnTo>
                  <a:lnTo>
                    <a:pt x="303263" y="7829093"/>
                  </a:lnTo>
                  <a:lnTo>
                    <a:pt x="303898" y="7829093"/>
                  </a:lnTo>
                  <a:lnTo>
                    <a:pt x="304457" y="7827823"/>
                  </a:lnTo>
                  <a:lnTo>
                    <a:pt x="305003" y="7829093"/>
                  </a:lnTo>
                  <a:lnTo>
                    <a:pt x="305574" y="7827823"/>
                  </a:lnTo>
                  <a:lnTo>
                    <a:pt x="306158" y="7826553"/>
                  </a:lnTo>
                  <a:lnTo>
                    <a:pt x="306400" y="7825283"/>
                  </a:lnTo>
                  <a:lnTo>
                    <a:pt x="306158" y="7825283"/>
                  </a:lnTo>
                  <a:lnTo>
                    <a:pt x="305447" y="7824013"/>
                  </a:lnTo>
                  <a:lnTo>
                    <a:pt x="307124" y="7824013"/>
                  </a:lnTo>
                  <a:lnTo>
                    <a:pt x="308190" y="7822743"/>
                  </a:lnTo>
                  <a:lnTo>
                    <a:pt x="308635" y="7821473"/>
                  </a:lnTo>
                  <a:lnTo>
                    <a:pt x="309397" y="7820203"/>
                  </a:lnTo>
                  <a:lnTo>
                    <a:pt x="309410" y="7818933"/>
                  </a:lnTo>
                  <a:lnTo>
                    <a:pt x="308635" y="7817663"/>
                  </a:lnTo>
                  <a:lnTo>
                    <a:pt x="309740" y="7817663"/>
                  </a:lnTo>
                  <a:lnTo>
                    <a:pt x="309867" y="7816393"/>
                  </a:lnTo>
                  <a:lnTo>
                    <a:pt x="309651" y="7816393"/>
                  </a:lnTo>
                  <a:lnTo>
                    <a:pt x="309410" y="7815123"/>
                  </a:lnTo>
                  <a:lnTo>
                    <a:pt x="310083" y="7815123"/>
                  </a:lnTo>
                  <a:lnTo>
                    <a:pt x="311683" y="7813853"/>
                  </a:lnTo>
                  <a:lnTo>
                    <a:pt x="311150" y="7812583"/>
                  </a:lnTo>
                  <a:lnTo>
                    <a:pt x="311200" y="7811313"/>
                  </a:lnTo>
                  <a:lnTo>
                    <a:pt x="311391" y="7810043"/>
                  </a:lnTo>
                  <a:lnTo>
                    <a:pt x="314096" y="7810043"/>
                  </a:lnTo>
                  <a:lnTo>
                    <a:pt x="314071" y="7808773"/>
                  </a:lnTo>
                  <a:lnTo>
                    <a:pt x="313131" y="7808773"/>
                  </a:lnTo>
                  <a:lnTo>
                    <a:pt x="313131" y="7807503"/>
                  </a:lnTo>
                  <a:lnTo>
                    <a:pt x="313436" y="7807503"/>
                  </a:lnTo>
                  <a:lnTo>
                    <a:pt x="312051" y="7804963"/>
                  </a:lnTo>
                  <a:lnTo>
                    <a:pt x="311365" y="7803693"/>
                  </a:lnTo>
                  <a:lnTo>
                    <a:pt x="311238" y="7803693"/>
                  </a:lnTo>
                  <a:lnTo>
                    <a:pt x="311581" y="7802423"/>
                  </a:lnTo>
                  <a:lnTo>
                    <a:pt x="312369" y="7803693"/>
                  </a:lnTo>
                  <a:lnTo>
                    <a:pt x="312801" y="7803693"/>
                  </a:lnTo>
                  <a:lnTo>
                    <a:pt x="313474" y="7804963"/>
                  </a:lnTo>
                  <a:lnTo>
                    <a:pt x="314439" y="7804963"/>
                  </a:lnTo>
                  <a:lnTo>
                    <a:pt x="314299" y="7803693"/>
                  </a:lnTo>
                  <a:lnTo>
                    <a:pt x="314540" y="7803693"/>
                  </a:lnTo>
                  <a:lnTo>
                    <a:pt x="315175" y="7802423"/>
                  </a:lnTo>
                  <a:lnTo>
                    <a:pt x="317220" y="7802423"/>
                  </a:lnTo>
                  <a:lnTo>
                    <a:pt x="317411" y="7801153"/>
                  </a:lnTo>
                  <a:lnTo>
                    <a:pt x="317423" y="7799883"/>
                  </a:lnTo>
                  <a:lnTo>
                    <a:pt x="317131" y="7798613"/>
                  </a:lnTo>
                  <a:lnTo>
                    <a:pt x="317436" y="7797343"/>
                  </a:lnTo>
                  <a:lnTo>
                    <a:pt x="319163" y="7797343"/>
                  </a:lnTo>
                  <a:lnTo>
                    <a:pt x="319684" y="7796073"/>
                  </a:lnTo>
                  <a:lnTo>
                    <a:pt x="318871" y="7796073"/>
                  </a:lnTo>
                  <a:lnTo>
                    <a:pt x="318592" y="7794803"/>
                  </a:lnTo>
                  <a:lnTo>
                    <a:pt x="320205" y="7793533"/>
                  </a:lnTo>
                  <a:lnTo>
                    <a:pt x="322148" y="7793533"/>
                  </a:lnTo>
                  <a:lnTo>
                    <a:pt x="324358" y="7794803"/>
                  </a:lnTo>
                  <a:lnTo>
                    <a:pt x="324294" y="7797343"/>
                  </a:lnTo>
                  <a:lnTo>
                    <a:pt x="324726" y="7798613"/>
                  </a:lnTo>
                  <a:lnTo>
                    <a:pt x="325412" y="7798613"/>
                  </a:lnTo>
                  <a:lnTo>
                    <a:pt x="326288" y="7797343"/>
                  </a:lnTo>
                  <a:lnTo>
                    <a:pt x="328231" y="7797343"/>
                  </a:lnTo>
                  <a:lnTo>
                    <a:pt x="328663" y="7798613"/>
                  </a:lnTo>
                  <a:lnTo>
                    <a:pt x="329730" y="7798613"/>
                  </a:lnTo>
                  <a:lnTo>
                    <a:pt x="331457" y="7797343"/>
                  </a:lnTo>
                  <a:lnTo>
                    <a:pt x="331965" y="7797343"/>
                  </a:lnTo>
                  <a:lnTo>
                    <a:pt x="332295" y="7796073"/>
                  </a:lnTo>
                  <a:lnTo>
                    <a:pt x="332676" y="7796073"/>
                  </a:lnTo>
                  <a:lnTo>
                    <a:pt x="333336" y="7794803"/>
                  </a:lnTo>
                  <a:lnTo>
                    <a:pt x="334200" y="7797343"/>
                  </a:lnTo>
                  <a:lnTo>
                    <a:pt x="334708" y="7797343"/>
                  </a:lnTo>
                  <a:lnTo>
                    <a:pt x="334200" y="7798613"/>
                  </a:lnTo>
                  <a:lnTo>
                    <a:pt x="333184" y="7798613"/>
                  </a:lnTo>
                  <a:lnTo>
                    <a:pt x="333476" y="7799883"/>
                  </a:lnTo>
                  <a:lnTo>
                    <a:pt x="334822" y="7798613"/>
                  </a:lnTo>
                  <a:lnTo>
                    <a:pt x="337286" y="7798613"/>
                  </a:lnTo>
                  <a:lnTo>
                    <a:pt x="339013" y="7799883"/>
                  </a:lnTo>
                  <a:lnTo>
                    <a:pt x="340817" y="7799883"/>
                  </a:lnTo>
                  <a:lnTo>
                    <a:pt x="341185" y="7801153"/>
                  </a:lnTo>
                  <a:lnTo>
                    <a:pt x="341388" y="7802423"/>
                  </a:lnTo>
                  <a:lnTo>
                    <a:pt x="342150" y="7802423"/>
                  </a:lnTo>
                  <a:lnTo>
                    <a:pt x="342480" y="7801153"/>
                  </a:lnTo>
                  <a:lnTo>
                    <a:pt x="343204" y="7798613"/>
                  </a:lnTo>
                  <a:lnTo>
                    <a:pt x="344995" y="7798613"/>
                  </a:lnTo>
                  <a:lnTo>
                    <a:pt x="345719" y="7799883"/>
                  </a:lnTo>
                  <a:lnTo>
                    <a:pt x="346062" y="7801153"/>
                  </a:lnTo>
                  <a:lnTo>
                    <a:pt x="346214" y="7801153"/>
                  </a:lnTo>
                  <a:lnTo>
                    <a:pt x="347129" y="7803693"/>
                  </a:lnTo>
                  <a:lnTo>
                    <a:pt x="347573" y="7803693"/>
                  </a:lnTo>
                  <a:lnTo>
                    <a:pt x="347865" y="7802423"/>
                  </a:lnTo>
                  <a:lnTo>
                    <a:pt x="348488" y="7801153"/>
                  </a:lnTo>
                  <a:lnTo>
                    <a:pt x="349440" y="7801153"/>
                  </a:lnTo>
                  <a:lnTo>
                    <a:pt x="350520" y="7802423"/>
                  </a:lnTo>
                  <a:lnTo>
                    <a:pt x="365493" y="7804963"/>
                  </a:lnTo>
                  <a:lnTo>
                    <a:pt x="365823" y="7804963"/>
                  </a:lnTo>
                  <a:lnTo>
                    <a:pt x="366674" y="7803693"/>
                  </a:lnTo>
                  <a:lnTo>
                    <a:pt x="369303" y="7803693"/>
                  </a:lnTo>
                  <a:lnTo>
                    <a:pt x="370674" y="7802423"/>
                  </a:lnTo>
                  <a:lnTo>
                    <a:pt x="370484" y="7798613"/>
                  </a:lnTo>
                  <a:lnTo>
                    <a:pt x="369989" y="7794803"/>
                  </a:lnTo>
                  <a:lnTo>
                    <a:pt x="369125" y="7793533"/>
                  </a:lnTo>
                  <a:lnTo>
                    <a:pt x="368439" y="7793533"/>
                  </a:lnTo>
                  <a:lnTo>
                    <a:pt x="367919" y="7792263"/>
                  </a:lnTo>
                  <a:lnTo>
                    <a:pt x="367055" y="7790993"/>
                  </a:lnTo>
                  <a:lnTo>
                    <a:pt x="366483" y="7789723"/>
                  </a:lnTo>
                  <a:lnTo>
                    <a:pt x="365912" y="7788453"/>
                  </a:lnTo>
                  <a:lnTo>
                    <a:pt x="364286" y="7787183"/>
                  </a:lnTo>
                  <a:lnTo>
                    <a:pt x="361035" y="7784643"/>
                  </a:lnTo>
                  <a:lnTo>
                    <a:pt x="360578" y="7784643"/>
                  </a:lnTo>
                  <a:lnTo>
                    <a:pt x="359041" y="7785913"/>
                  </a:lnTo>
                  <a:lnTo>
                    <a:pt x="358508" y="7785913"/>
                  </a:lnTo>
                  <a:lnTo>
                    <a:pt x="358216" y="7787183"/>
                  </a:lnTo>
                  <a:lnTo>
                    <a:pt x="358381" y="7785913"/>
                  </a:lnTo>
                  <a:lnTo>
                    <a:pt x="358546" y="7784643"/>
                  </a:lnTo>
                  <a:lnTo>
                    <a:pt x="358711" y="7783373"/>
                  </a:lnTo>
                  <a:lnTo>
                    <a:pt x="357466" y="7782103"/>
                  </a:lnTo>
                  <a:lnTo>
                    <a:pt x="356857" y="7782103"/>
                  </a:lnTo>
                  <a:lnTo>
                    <a:pt x="356857" y="7783373"/>
                  </a:lnTo>
                  <a:lnTo>
                    <a:pt x="356489" y="7784643"/>
                  </a:lnTo>
                  <a:lnTo>
                    <a:pt x="355638" y="7784643"/>
                  </a:lnTo>
                  <a:lnTo>
                    <a:pt x="355765" y="7783373"/>
                  </a:lnTo>
                  <a:lnTo>
                    <a:pt x="356857" y="7783373"/>
                  </a:lnTo>
                  <a:lnTo>
                    <a:pt x="356857" y="7782103"/>
                  </a:lnTo>
                  <a:lnTo>
                    <a:pt x="350672" y="7782103"/>
                  </a:lnTo>
                  <a:lnTo>
                    <a:pt x="349377" y="7780833"/>
                  </a:lnTo>
                  <a:lnTo>
                    <a:pt x="347954" y="7780833"/>
                  </a:lnTo>
                  <a:lnTo>
                    <a:pt x="347510" y="7782103"/>
                  </a:lnTo>
                  <a:lnTo>
                    <a:pt x="346062" y="7782103"/>
                  </a:lnTo>
                  <a:lnTo>
                    <a:pt x="346227" y="7780833"/>
                  </a:lnTo>
                  <a:lnTo>
                    <a:pt x="346036" y="7779563"/>
                  </a:lnTo>
                  <a:lnTo>
                    <a:pt x="345503" y="7778293"/>
                  </a:lnTo>
                  <a:lnTo>
                    <a:pt x="343954" y="7778293"/>
                  </a:lnTo>
                  <a:lnTo>
                    <a:pt x="343954" y="7780833"/>
                  </a:lnTo>
                  <a:lnTo>
                    <a:pt x="343865" y="7782103"/>
                  </a:lnTo>
                  <a:lnTo>
                    <a:pt x="343547" y="7782103"/>
                  </a:lnTo>
                  <a:lnTo>
                    <a:pt x="342976" y="7783373"/>
                  </a:lnTo>
                  <a:lnTo>
                    <a:pt x="341744" y="7783373"/>
                  </a:lnTo>
                  <a:lnTo>
                    <a:pt x="341680" y="7782103"/>
                  </a:lnTo>
                  <a:lnTo>
                    <a:pt x="341820" y="7780833"/>
                  </a:lnTo>
                  <a:lnTo>
                    <a:pt x="343954" y="7780833"/>
                  </a:lnTo>
                  <a:lnTo>
                    <a:pt x="343954" y="7778293"/>
                  </a:lnTo>
                  <a:lnTo>
                    <a:pt x="343496" y="7778293"/>
                  </a:lnTo>
                  <a:lnTo>
                    <a:pt x="341896" y="7779563"/>
                  </a:lnTo>
                  <a:lnTo>
                    <a:pt x="341718" y="7778293"/>
                  </a:lnTo>
                  <a:lnTo>
                    <a:pt x="341515" y="7777848"/>
                  </a:lnTo>
                  <a:lnTo>
                    <a:pt x="341515" y="7783373"/>
                  </a:lnTo>
                  <a:lnTo>
                    <a:pt x="340372" y="7785913"/>
                  </a:lnTo>
                  <a:lnTo>
                    <a:pt x="339293" y="7784643"/>
                  </a:lnTo>
                  <a:lnTo>
                    <a:pt x="340588" y="7783373"/>
                  </a:lnTo>
                  <a:lnTo>
                    <a:pt x="341515" y="7783373"/>
                  </a:lnTo>
                  <a:lnTo>
                    <a:pt x="341515" y="7777848"/>
                  </a:lnTo>
                  <a:lnTo>
                    <a:pt x="341147" y="7777023"/>
                  </a:lnTo>
                  <a:lnTo>
                    <a:pt x="336740" y="7777023"/>
                  </a:lnTo>
                  <a:lnTo>
                    <a:pt x="336016" y="7778293"/>
                  </a:lnTo>
                  <a:lnTo>
                    <a:pt x="334657" y="7777023"/>
                  </a:lnTo>
                  <a:lnTo>
                    <a:pt x="334352" y="7777023"/>
                  </a:lnTo>
                  <a:lnTo>
                    <a:pt x="334505" y="7775753"/>
                  </a:lnTo>
                  <a:lnTo>
                    <a:pt x="332994" y="7775753"/>
                  </a:lnTo>
                  <a:lnTo>
                    <a:pt x="332854" y="7774483"/>
                  </a:lnTo>
                  <a:lnTo>
                    <a:pt x="330187" y="7774483"/>
                  </a:lnTo>
                  <a:lnTo>
                    <a:pt x="327901" y="7773213"/>
                  </a:lnTo>
                  <a:lnTo>
                    <a:pt x="328129" y="7771943"/>
                  </a:lnTo>
                  <a:lnTo>
                    <a:pt x="329831" y="7771943"/>
                  </a:lnTo>
                  <a:lnTo>
                    <a:pt x="332244" y="7770673"/>
                  </a:lnTo>
                  <a:lnTo>
                    <a:pt x="332498" y="7770673"/>
                  </a:lnTo>
                  <a:lnTo>
                    <a:pt x="332803" y="7769403"/>
                  </a:lnTo>
                  <a:lnTo>
                    <a:pt x="333514" y="7769403"/>
                  </a:lnTo>
                  <a:lnTo>
                    <a:pt x="334391" y="7768133"/>
                  </a:lnTo>
                  <a:lnTo>
                    <a:pt x="334530" y="7766863"/>
                  </a:lnTo>
                  <a:lnTo>
                    <a:pt x="333971" y="7765593"/>
                  </a:lnTo>
                  <a:lnTo>
                    <a:pt x="330441" y="7765593"/>
                  </a:lnTo>
                  <a:lnTo>
                    <a:pt x="330022" y="7764323"/>
                  </a:lnTo>
                  <a:lnTo>
                    <a:pt x="333222" y="7763053"/>
                  </a:lnTo>
                  <a:lnTo>
                    <a:pt x="335102" y="7763053"/>
                  </a:lnTo>
                  <a:lnTo>
                    <a:pt x="335635" y="7761783"/>
                  </a:lnTo>
                  <a:lnTo>
                    <a:pt x="336600" y="7761783"/>
                  </a:lnTo>
                  <a:lnTo>
                    <a:pt x="337134" y="7760513"/>
                  </a:lnTo>
                  <a:lnTo>
                    <a:pt x="337172" y="7759243"/>
                  </a:lnTo>
                  <a:lnTo>
                    <a:pt x="337197" y="7757973"/>
                  </a:lnTo>
                  <a:lnTo>
                    <a:pt x="337235" y="7756703"/>
                  </a:lnTo>
                  <a:lnTo>
                    <a:pt x="338963" y="7755433"/>
                  </a:lnTo>
                  <a:lnTo>
                    <a:pt x="339496" y="7755433"/>
                  </a:lnTo>
                  <a:lnTo>
                    <a:pt x="338340" y="7754163"/>
                  </a:lnTo>
                  <a:lnTo>
                    <a:pt x="337908" y="7752893"/>
                  </a:lnTo>
                  <a:lnTo>
                    <a:pt x="336854" y="7752893"/>
                  </a:lnTo>
                  <a:lnTo>
                    <a:pt x="336753" y="7751623"/>
                  </a:lnTo>
                  <a:lnTo>
                    <a:pt x="339051" y="7752893"/>
                  </a:lnTo>
                  <a:lnTo>
                    <a:pt x="340499" y="7752893"/>
                  </a:lnTo>
                  <a:lnTo>
                    <a:pt x="340791" y="7751623"/>
                  </a:lnTo>
                  <a:lnTo>
                    <a:pt x="341083" y="7750353"/>
                  </a:lnTo>
                  <a:lnTo>
                    <a:pt x="341172" y="7749083"/>
                  </a:lnTo>
                  <a:lnTo>
                    <a:pt x="341591" y="7749083"/>
                  </a:lnTo>
                  <a:lnTo>
                    <a:pt x="343522" y="7747813"/>
                  </a:lnTo>
                  <a:lnTo>
                    <a:pt x="345401" y="7747813"/>
                  </a:lnTo>
                  <a:lnTo>
                    <a:pt x="348005" y="7749083"/>
                  </a:lnTo>
                  <a:lnTo>
                    <a:pt x="351409" y="7749083"/>
                  </a:lnTo>
                  <a:lnTo>
                    <a:pt x="358355" y="7751623"/>
                  </a:lnTo>
                  <a:lnTo>
                    <a:pt x="360870" y="7751623"/>
                  </a:lnTo>
                  <a:lnTo>
                    <a:pt x="361873" y="7752893"/>
                  </a:lnTo>
                  <a:lnTo>
                    <a:pt x="363385" y="7752893"/>
                  </a:lnTo>
                  <a:lnTo>
                    <a:pt x="365404" y="7754163"/>
                  </a:lnTo>
                  <a:lnTo>
                    <a:pt x="370293" y="7754163"/>
                  </a:lnTo>
                  <a:lnTo>
                    <a:pt x="371919" y="7755433"/>
                  </a:lnTo>
                  <a:lnTo>
                    <a:pt x="373240" y="7756703"/>
                  </a:lnTo>
                  <a:lnTo>
                    <a:pt x="377698" y="7756703"/>
                  </a:lnTo>
                  <a:lnTo>
                    <a:pt x="379133" y="7757973"/>
                  </a:lnTo>
                  <a:lnTo>
                    <a:pt x="384276" y="7756703"/>
                  </a:lnTo>
                  <a:lnTo>
                    <a:pt x="388023" y="7754163"/>
                  </a:lnTo>
                  <a:lnTo>
                    <a:pt x="390385" y="7751623"/>
                  </a:lnTo>
                  <a:lnTo>
                    <a:pt x="390766" y="7750353"/>
                  </a:lnTo>
                  <a:close/>
                </a:path>
                <a:path w="5179059" h="7973695">
                  <a:moveTo>
                    <a:pt x="541718" y="7795044"/>
                  </a:moveTo>
                  <a:lnTo>
                    <a:pt x="540689" y="7795044"/>
                  </a:lnTo>
                  <a:lnTo>
                    <a:pt x="540423" y="7792504"/>
                  </a:lnTo>
                  <a:lnTo>
                    <a:pt x="539940" y="7791234"/>
                  </a:lnTo>
                  <a:lnTo>
                    <a:pt x="538213" y="7791234"/>
                  </a:lnTo>
                  <a:lnTo>
                    <a:pt x="538238" y="7788694"/>
                  </a:lnTo>
                  <a:lnTo>
                    <a:pt x="538441" y="7788694"/>
                  </a:lnTo>
                  <a:lnTo>
                    <a:pt x="536562" y="7786154"/>
                  </a:lnTo>
                  <a:lnTo>
                    <a:pt x="535825" y="7786154"/>
                  </a:lnTo>
                  <a:lnTo>
                    <a:pt x="536181" y="7784884"/>
                  </a:lnTo>
                  <a:lnTo>
                    <a:pt x="536308" y="7783614"/>
                  </a:lnTo>
                  <a:lnTo>
                    <a:pt x="536727" y="7783614"/>
                  </a:lnTo>
                  <a:lnTo>
                    <a:pt x="536981" y="7782344"/>
                  </a:lnTo>
                  <a:lnTo>
                    <a:pt x="537083" y="7781074"/>
                  </a:lnTo>
                  <a:lnTo>
                    <a:pt x="536371" y="7781074"/>
                  </a:lnTo>
                  <a:lnTo>
                    <a:pt x="535825" y="7782344"/>
                  </a:lnTo>
                  <a:lnTo>
                    <a:pt x="535152" y="7783614"/>
                  </a:lnTo>
                  <a:lnTo>
                    <a:pt x="534644" y="7784884"/>
                  </a:lnTo>
                  <a:lnTo>
                    <a:pt x="533996" y="7786154"/>
                  </a:lnTo>
                  <a:lnTo>
                    <a:pt x="533196" y="7786154"/>
                  </a:lnTo>
                  <a:lnTo>
                    <a:pt x="534035" y="7784884"/>
                  </a:lnTo>
                  <a:lnTo>
                    <a:pt x="534276" y="7783614"/>
                  </a:lnTo>
                  <a:lnTo>
                    <a:pt x="533958" y="7782344"/>
                  </a:lnTo>
                  <a:lnTo>
                    <a:pt x="533120" y="7781074"/>
                  </a:lnTo>
                  <a:lnTo>
                    <a:pt x="532599" y="7779829"/>
                  </a:lnTo>
                  <a:lnTo>
                    <a:pt x="532599" y="7812824"/>
                  </a:lnTo>
                  <a:lnTo>
                    <a:pt x="532307" y="7812824"/>
                  </a:lnTo>
                  <a:lnTo>
                    <a:pt x="531596" y="7814094"/>
                  </a:lnTo>
                  <a:lnTo>
                    <a:pt x="531825" y="7812824"/>
                  </a:lnTo>
                  <a:lnTo>
                    <a:pt x="531774" y="7811554"/>
                  </a:lnTo>
                  <a:lnTo>
                    <a:pt x="531863" y="7811706"/>
                  </a:lnTo>
                  <a:lnTo>
                    <a:pt x="532599" y="7812824"/>
                  </a:lnTo>
                  <a:lnTo>
                    <a:pt x="532599" y="7779829"/>
                  </a:lnTo>
                  <a:lnTo>
                    <a:pt x="532066" y="7778534"/>
                  </a:lnTo>
                  <a:lnTo>
                    <a:pt x="533412" y="7777264"/>
                  </a:lnTo>
                  <a:lnTo>
                    <a:pt x="534809" y="7775994"/>
                  </a:lnTo>
                  <a:lnTo>
                    <a:pt x="536244" y="7775994"/>
                  </a:lnTo>
                  <a:lnTo>
                    <a:pt x="536067" y="7774724"/>
                  </a:lnTo>
                  <a:lnTo>
                    <a:pt x="534606" y="7774724"/>
                  </a:lnTo>
                  <a:lnTo>
                    <a:pt x="533501" y="7773454"/>
                  </a:lnTo>
                  <a:lnTo>
                    <a:pt x="532549" y="7774724"/>
                  </a:lnTo>
                  <a:lnTo>
                    <a:pt x="530999" y="7774724"/>
                  </a:lnTo>
                  <a:lnTo>
                    <a:pt x="529628" y="7773924"/>
                  </a:lnTo>
                  <a:lnTo>
                    <a:pt x="529628" y="7817904"/>
                  </a:lnTo>
                  <a:lnTo>
                    <a:pt x="529577" y="7819174"/>
                  </a:lnTo>
                  <a:lnTo>
                    <a:pt x="529158" y="7819174"/>
                  </a:lnTo>
                  <a:lnTo>
                    <a:pt x="528548" y="7817904"/>
                  </a:lnTo>
                  <a:lnTo>
                    <a:pt x="529628" y="7817904"/>
                  </a:lnTo>
                  <a:lnTo>
                    <a:pt x="529628" y="7773924"/>
                  </a:lnTo>
                  <a:lnTo>
                    <a:pt x="528840" y="7773454"/>
                  </a:lnTo>
                  <a:lnTo>
                    <a:pt x="527888" y="7774724"/>
                  </a:lnTo>
                  <a:lnTo>
                    <a:pt x="527189" y="7774724"/>
                  </a:lnTo>
                  <a:lnTo>
                    <a:pt x="526757" y="7773454"/>
                  </a:lnTo>
                  <a:lnTo>
                    <a:pt x="525792" y="7772184"/>
                  </a:lnTo>
                  <a:lnTo>
                    <a:pt x="524878" y="7770914"/>
                  </a:lnTo>
                  <a:lnTo>
                    <a:pt x="524256" y="7770914"/>
                  </a:lnTo>
                  <a:lnTo>
                    <a:pt x="524256" y="7858544"/>
                  </a:lnTo>
                  <a:lnTo>
                    <a:pt x="524078" y="7858887"/>
                  </a:lnTo>
                  <a:lnTo>
                    <a:pt x="524141" y="7858544"/>
                  </a:lnTo>
                  <a:lnTo>
                    <a:pt x="524256" y="7770914"/>
                  </a:lnTo>
                  <a:lnTo>
                    <a:pt x="520141" y="7770914"/>
                  </a:lnTo>
                  <a:lnTo>
                    <a:pt x="520141" y="7862354"/>
                  </a:lnTo>
                  <a:lnTo>
                    <a:pt x="519277" y="7862354"/>
                  </a:lnTo>
                  <a:lnTo>
                    <a:pt x="520115" y="7861084"/>
                  </a:lnTo>
                  <a:lnTo>
                    <a:pt x="520141" y="7862354"/>
                  </a:lnTo>
                  <a:lnTo>
                    <a:pt x="520141" y="7770914"/>
                  </a:lnTo>
                  <a:lnTo>
                    <a:pt x="514858" y="7770914"/>
                  </a:lnTo>
                  <a:lnTo>
                    <a:pt x="512800" y="7772184"/>
                  </a:lnTo>
                  <a:lnTo>
                    <a:pt x="511543" y="7773454"/>
                  </a:lnTo>
                  <a:lnTo>
                    <a:pt x="511467" y="7775994"/>
                  </a:lnTo>
                  <a:lnTo>
                    <a:pt x="511238" y="7775994"/>
                  </a:lnTo>
                  <a:lnTo>
                    <a:pt x="511009" y="7777264"/>
                  </a:lnTo>
                  <a:lnTo>
                    <a:pt x="510768" y="7777264"/>
                  </a:lnTo>
                  <a:lnTo>
                    <a:pt x="510400" y="7775994"/>
                  </a:lnTo>
                  <a:lnTo>
                    <a:pt x="509943" y="7775994"/>
                  </a:lnTo>
                  <a:lnTo>
                    <a:pt x="509689" y="7774724"/>
                  </a:lnTo>
                  <a:lnTo>
                    <a:pt x="508977" y="7774724"/>
                  </a:lnTo>
                  <a:lnTo>
                    <a:pt x="507365" y="7775994"/>
                  </a:lnTo>
                  <a:lnTo>
                    <a:pt x="506056" y="7778534"/>
                  </a:lnTo>
                  <a:lnTo>
                    <a:pt x="504659" y="7778534"/>
                  </a:lnTo>
                  <a:lnTo>
                    <a:pt x="503377" y="7781074"/>
                  </a:lnTo>
                  <a:lnTo>
                    <a:pt x="503250" y="7781074"/>
                  </a:lnTo>
                  <a:lnTo>
                    <a:pt x="503250" y="7782344"/>
                  </a:lnTo>
                  <a:lnTo>
                    <a:pt x="503135" y="7783614"/>
                  </a:lnTo>
                  <a:lnTo>
                    <a:pt x="502373" y="7783614"/>
                  </a:lnTo>
                  <a:lnTo>
                    <a:pt x="502754" y="7782344"/>
                  </a:lnTo>
                  <a:lnTo>
                    <a:pt x="503250" y="7782344"/>
                  </a:lnTo>
                  <a:lnTo>
                    <a:pt x="503250" y="7781074"/>
                  </a:lnTo>
                  <a:lnTo>
                    <a:pt x="500786" y="7781074"/>
                  </a:lnTo>
                  <a:lnTo>
                    <a:pt x="500583" y="7782344"/>
                  </a:lnTo>
                  <a:lnTo>
                    <a:pt x="500126" y="7782344"/>
                  </a:lnTo>
                  <a:lnTo>
                    <a:pt x="499668" y="7783614"/>
                  </a:lnTo>
                  <a:lnTo>
                    <a:pt x="498957" y="7784884"/>
                  </a:lnTo>
                  <a:lnTo>
                    <a:pt x="497992" y="7783614"/>
                  </a:lnTo>
                  <a:lnTo>
                    <a:pt x="497395" y="7786154"/>
                  </a:lnTo>
                  <a:lnTo>
                    <a:pt x="496417" y="7787424"/>
                  </a:lnTo>
                  <a:lnTo>
                    <a:pt x="495579" y="7788694"/>
                  </a:lnTo>
                  <a:lnTo>
                    <a:pt x="494957" y="7788694"/>
                  </a:lnTo>
                  <a:lnTo>
                    <a:pt x="494957" y="7814094"/>
                  </a:lnTo>
                  <a:lnTo>
                    <a:pt x="494220" y="7816634"/>
                  </a:lnTo>
                  <a:lnTo>
                    <a:pt x="493560" y="7817904"/>
                  </a:lnTo>
                  <a:lnTo>
                    <a:pt x="492975" y="7817904"/>
                  </a:lnTo>
                  <a:lnTo>
                    <a:pt x="493699" y="7816634"/>
                  </a:lnTo>
                  <a:lnTo>
                    <a:pt x="494360" y="7815364"/>
                  </a:lnTo>
                  <a:lnTo>
                    <a:pt x="494957" y="7814094"/>
                  </a:lnTo>
                  <a:lnTo>
                    <a:pt x="494957" y="7788694"/>
                  </a:lnTo>
                  <a:lnTo>
                    <a:pt x="494626" y="7788694"/>
                  </a:lnTo>
                  <a:lnTo>
                    <a:pt x="493560" y="7787424"/>
                  </a:lnTo>
                  <a:lnTo>
                    <a:pt x="493674" y="7788694"/>
                  </a:lnTo>
                  <a:lnTo>
                    <a:pt x="492810" y="7789951"/>
                  </a:lnTo>
                  <a:lnTo>
                    <a:pt x="492810" y="7820444"/>
                  </a:lnTo>
                  <a:lnTo>
                    <a:pt x="492544" y="7820444"/>
                  </a:lnTo>
                  <a:lnTo>
                    <a:pt x="492429" y="7819174"/>
                  </a:lnTo>
                  <a:lnTo>
                    <a:pt x="492582" y="7819174"/>
                  </a:lnTo>
                  <a:lnTo>
                    <a:pt x="492810" y="7820444"/>
                  </a:lnTo>
                  <a:lnTo>
                    <a:pt x="492810" y="7789951"/>
                  </a:lnTo>
                  <a:lnTo>
                    <a:pt x="490918" y="7791234"/>
                  </a:lnTo>
                  <a:lnTo>
                    <a:pt x="491007" y="7792504"/>
                  </a:lnTo>
                  <a:lnTo>
                    <a:pt x="490816" y="7793774"/>
                  </a:lnTo>
                  <a:lnTo>
                    <a:pt x="489508" y="7793774"/>
                  </a:lnTo>
                  <a:lnTo>
                    <a:pt x="488048" y="7795044"/>
                  </a:lnTo>
                  <a:lnTo>
                    <a:pt x="485673" y="7797584"/>
                  </a:lnTo>
                  <a:lnTo>
                    <a:pt x="486460" y="7798854"/>
                  </a:lnTo>
                  <a:lnTo>
                    <a:pt x="486689" y="7798854"/>
                  </a:lnTo>
                  <a:lnTo>
                    <a:pt x="486371" y="7800124"/>
                  </a:lnTo>
                  <a:lnTo>
                    <a:pt x="485787" y="7798854"/>
                  </a:lnTo>
                  <a:lnTo>
                    <a:pt x="484746" y="7800124"/>
                  </a:lnTo>
                  <a:lnTo>
                    <a:pt x="483209" y="7800124"/>
                  </a:lnTo>
                  <a:lnTo>
                    <a:pt x="483603" y="7798854"/>
                  </a:lnTo>
                  <a:lnTo>
                    <a:pt x="483362" y="7797584"/>
                  </a:lnTo>
                  <a:lnTo>
                    <a:pt x="482485" y="7796314"/>
                  </a:lnTo>
                  <a:lnTo>
                    <a:pt x="480949" y="7797584"/>
                  </a:lnTo>
                  <a:lnTo>
                    <a:pt x="479628" y="7798854"/>
                  </a:lnTo>
                  <a:lnTo>
                    <a:pt x="478561" y="7797584"/>
                  </a:lnTo>
                  <a:lnTo>
                    <a:pt x="478485" y="7798854"/>
                  </a:lnTo>
                  <a:lnTo>
                    <a:pt x="478612" y="7800124"/>
                  </a:lnTo>
                  <a:lnTo>
                    <a:pt x="479031" y="7800124"/>
                  </a:lnTo>
                  <a:lnTo>
                    <a:pt x="479425" y="7801394"/>
                  </a:lnTo>
                  <a:lnTo>
                    <a:pt x="478726" y="7801394"/>
                  </a:lnTo>
                  <a:lnTo>
                    <a:pt x="478726" y="7829334"/>
                  </a:lnTo>
                  <a:lnTo>
                    <a:pt x="478599" y="7830604"/>
                  </a:lnTo>
                  <a:lnTo>
                    <a:pt x="478294" y="7830604"/>
                  </a:lnTo>
                  <a:lnTo>
                    <a:pt x="478294" y="7834414"/>
                  </a:lnTo>
                  <a:lnTo>
                    <a:pt x="477723" y="7835684"/>
                  </a:lnTo>
                  <a:lnTo>
                    <a:pt x="475145" y="7835684"/>
                  </a:lnTo>
                  <a:lnTo>
                    <a:pt x="475234" y="7833144"/>
                  </a:lnTo>
                  <a:lnTo>
                    <a:pt x="476173" y="7833144"/>
                  </a:lnTo>
                  <a:lnTo>
                    <a:pt x="476948" y="7834414"/>
                  </a:lnTo>
                  <a:lnTo>
                    <a:pt x="478294" y="7834414"/>
                  </a:lnTo>
                  <a:lnTo>
                    <a:pt x="478294" y="7830604"/>
                  </a:lnTo>
                  <a:lnTo>
                    <a:pt x="476745" y="7830604"/>
                  </a:lnTo>
                  <a:lnTo>
                    <a:pt x="477964" y="7828064"/>
                  </a:lnTo>
                  <a:lnTo>
                    <a:pt x="478726" y="7829334"/>
                  </a:lnTo>
                  <a:lnTo>
                    <a:pt x="478726" y="7801394"/>
                  </a:lnTo>
                  <a:lnTo>
                    <a:pt x="478193" y="7801394"/>
                  </a:lnTo>
                  <a:lnTo>
                    <a:pt x="478612" y="7800124"/>
                  </a:lnTo>
                  <a:lnTo>
                    <a:pt x="477393" y="7800124"/>
                  </a:lnTo>
                  <a:lnTo>
                    <a:pt x="478015" y="7802664"/>
                  </a:lnTo>
                  <a:lnTo>
                    <a:pt x="476402" y="7802664"/>
                  </a:lnTo>
                  <a:lnTo>
                    <a:pt x="474878" y="7800124"/>
                  </a:lnTo>
                  <a:lnTo>
                    <a:pt x="471919" y="7802664"/>
                  </a:lnTo>
                  <a:lnTo>
                    <a:pt x="471665" y="7802880"/>
                  </a:lnTo>
                  <a:lnTo>
                    <a:pt x="471665" y="7845844"/>
                  </a:lnTo>
                  <a:lnTo>
                    <a:pt x="471131" y="7845844"/>
                  </a:lnTo>
                  <a:lnTo>
                    <a:pt x="471462" y="7844574"/>
                  </a:lnTo>
                  <a:lnTo>
                    <a:pt x="471665" y="7845844"/>
                  </a:lnTo>
                  <a:lnTo>
                    <a:pt x="471665" y="7802880"/>
                  </a:lnTo>
                  <a:lnTo>
                    <a:pt x="470115" y="7804188"/>
                  </a:lnTo>
                  <a:lnTo>
                    <a:pt x="470115" y="7844574"/>
                  </a:lnTo>
                  <a:lnTo>
                    <a:pt x="469379" y="7844574"/>
                  </a:lnTo>
                  <a:lnTo>
                    <a:pt x="469214" y="7843304"/>
                  </a:lnTo>
                  <a:lnTo>
                    <a:pt x="470027" y="7843304"/>
                  </a:lnTo>
                  <a:lnTo>
                    <a:pt x="470115" y="7844574"/>
                  </a:lnTo>
                  <a:lnTo>
                    <a:pt x="470115" y="7804188"/>
                  </a:lnTo>
                  <a:lnTo>
                    <a:pt x="468896" y="7805204"/>
                  </a:lnTo>
                  <a:lnTo>
                    <a:pt x="468337" y="7802664"/>
                  </a:lnTo>
                  <a:lnTo>
                    <a:pt x="468299" y="7801394"/>
                  </a:lnTo>
                  <a:lnTo>
                    <a:pt x="469125" y="7800124"/>
                  </a:lnTo>
                  <a:lnTo>
                    <a:pt x="469811" y="7800124"/>
                  </a:lnTo>
                  <a:lnTo>
                    <a:pt x="470344" y="7797584"/>
                  </a:lnTo>
                  <a:lnTo>
                    <a:pt x="469417" y="7797584"/>
                  </a:lnTo>
                  <a:lnTo>
                    <a:pt x="468896" y="7796314"/>
                  </a:lnTo>
                  <a:lnTo>
                    <a:pt x="468769" y="7795044"/>
                  </a:lnTo>
                  <a:lnTo>
                    <a:pt x="470560" y="7795044"/>
                  </a:lnTo>
                  <a:lnTo>
                    <a:pt x="471284" y="7793774"/>
                  </a:lnTo>
                  <a:lnTo>
                    <a:pt x="471385" y="7791234"/>
                  </a:lnTo>
                  <a:lnTo>
                    <a:pt x="470916" y="7789964"/>
                  </a:lnTo>
                  <a:lnTo>
                    <a:pt x="469480" y="7789964"/>
                  </a:lnTo>
                  <a:lnTo>
                    <a:pt x="469303" y="7788694"/>
                  </a:lnTo>
                  <a:lnTo>
                    <a:pt x="469646" y="7787424"/>
                  </a:lnTo>
                  <a:lnTo>
                    <a:pt x="470496" y="7787424"/>
                  </a:lnTo>
                  <a:lnTo>
                    <a:pt x="471919" y="7786154"/>
                  </a:lnTo>
                  <a:lnTo>
                    <a:pt x="471665" y="7786154"/>
                  </a:lnTo>
                  <a:lnTo>
                    <a:pt x="471627" y="7784884"/>
                  </a:lnTo>
                  <a:lnTo>
                    <a:pt x="471703" y="7783614"/>
                  </a:lnTo>
                  <a:lnTo>
                    <a:pt x="471868" y="7781074"/>
                  </a:lnTo>
                  <a:lnTo>
                    <a:pt x="471792" y="7775994"/>
                  </a:lnTo>
                  <a:lnTo>
                    <a:pt x="471690" y="7774724"/>
                  </a:lnTo>
                  <a:lnTo>
                    <a:pt x="470738" y="7774724"/>
                  </a:lnTo>
                  <a:lnTo>
                    <a:pt x="470738" y="7783614"/>
                  </a:lnTo>
                  <a:lnTo>
                    <a:pt x="470687" y="7784884"/>
                  </a:lnTo>
                  <a:lnTo>
                    <a:pt x="469988" y="7784884"/>
                  </a:lnTo>
                  <a:lnTo>
                    <a:pt x="470344" y="7783614"/>
                  </a:lnTo>
                  <a:lnTo>
                    <a:pt x="470738" y="7783614"/>
                  </a:lnTo>
                  <a:lnTo>
                    <a:pt x="470738" y="7774724"/>
                  </a:lnTo>
                  <a:lnTo>
                    <a:pt x="470446" y="7774724"/>
                  </a:lnTo>
                  <a:lnTo>
                    <a:pt x="470179" y="7772184"/>
                  </a:lnTo>
                  <a:lnTo>
                    <a:pt x="469861" y="7770914"/>
                  </a:lnTo>
                  <a:lnTo>
                    <a:pt x="468972" y="7769644"/>
                  </a:lnTo>
                  <a:lnTo>
                    <a:pt x="467702" y="7769644"/>
                  </a:lnTo>
                  <a:lnTo>
                    <a:pt x="467702" y="7848384"/>
                  </a:lnTo>
                  <a:lnTo>
                    <a:pt x="467398" y="7849654"/>
                  </a:lnTo>
                  <a:lnTo>
                    <a:pt x="465226" y="7849654"/>
                  </a:lnTo>
                  <a:lnTo>
                    <a:pt x="465772" y="7848384"/>
                  </a:lnTo>
                  <a:lnTo>
                    <a:pt x="466991" y="7848384"/>
                  </a:lnTo>
                  <a:lnTo>
                    <a:pt x="467347" y="7847114"/>
                  </a:lnTo>
                  <a:lnTo>
                    <a:pt x="467702" y="7848384"/>
                  </a:lnTo>
                  <a:lnTo>
                    <a:pt x="467702" y="7769644"/>
                  </a:lnTo>
                  <a:lnTo>
                    <a:pt x="467512" y="7769644"/>
                  </a:lnTo>
                  <a:lnTo>
                    <a:pt x="467842" y="7768374"/>
                  </a:lnTo>
                  <a:lnTo>
                    <a:pt x="467804" y="7767104"/>
                  </a:lnTo>
                  <a:lnTo>
                    <a:pt x="467347" y="7765834"/>
                  </a:lnTo>
                  <a:lnTo>
                    <a:pt x="467182" y="7764564"/>
                  </a:lnTo>
                  <a:lnTo>
                    <a:pt x="466813" y="7764564"/>
                  </a:lnTo>
                  <a:lnTo>
                    <a:pt x="466128" y="7763294"/>
                  </a:lnTo>
                  <a:lnTo>
                    <a:pt x="465035" y="7765834"/>
                  </a:lnTo>
                  <a:lnTo>
                    <a:pt x="464718" y="7765834"/>
                  </a:lnTo>
                  <a:lnTo>
                    <a:pt x="464197" y="7767104"/>
                  </a:lnTo>
                  <a:lnTo>
                    <a:pt x="463486" y="7767104"/>
                  </a:lnTo>
                  <a:lnTo>
                    <a:pt x="463169" y="7765834"/>
                  </a:lnTo>
                  <a:lnTo>
                    <a:pt x="462775" y="7764564"/>
                  </a:lnTo>
                  <a:lnTo>
                    <a:pt x="462457" y="7765834"/>
                  </a:lnTo>
                  <a:lnTo>
                    <a:pt x="461848" y="7765834"/>
                  </a:lnTo>
                  <a:lnTo>
                    <a:pt x="460971" y="7764564"/>
                  </a:lnTo>
                  <a:lnTo>
                    <a:pt x="460248" y="7764564"/>
                  </a:lnTo>
                  <a:lnTo>
                    <a:pt x="459206" y="7763294"/>
                  </a:lnTo>
                  <a:lnTo>
                    <a:pt x="457441" y="7762024"/>
                  </a:lnTo>
                  <a:lnTo>
                    <a:pt x="456349" y="7760754"/>
                  </a:lnTo>
                  <a:lnTo>
                    <a:pt x="455930" y="7762024"/>
                  </a:lnTo>
                  <a:lnTo>
                    <a:pt x="455206" y="7762024"/>
                  </a:lnTo>
                  <a:lnTo>
                    <a:pt x="454571" y="7763294"/>
                  </a:lnTo>
                  <a:lnTo>
                    <a:pt x="453986" y="7764564"/>
                  </a:lnTo>
                  <a:lnTo>
                    <a:pt x="453542" y="7764564"/>
                  </a:lnTo>
                  <a:lnTo>
                    <a:pt x="453021" y="7763294"/>
                  </a:lnTo>
                  <a:lnTo>
                    <a:pt x="452945" y="7764564"/>
                  </a:lnTo>
                  <a:lnTo>
                    <a:pt x="452551" y="7764564"/>
                  </a:lnTo>
                  <a:lnTo>
                    <a:pt x="451802" y="7765834"/>
                  </a:lnTo>
                  <a:lnTo>
                    <a:pt x="451307" y="7765834"/>
                  </a:lnTo>
                  <a:lnTo>
                    <a:pt x="451180" y="7764564"/>
                  </a:lnTo>
                  <a:lnTo>
                    <a:pt x="451053" y="7763294"/>
                  </a:lnTo>
                  <a:lnTo>
                    <a:pt x="450570" y="7764564"/>
                  </a:lnTo>
                  <a:lnTo>
                    <a:pt x="446849" y="7764564"/>
                  </a:lnTo>
                  <a:lnTo>
                    <a:pt x="445858" y="7763294"/>
                  </a:lnTo>
                  <a:lnTo>
                    <a:pt x="444373" y="7763294"/>
                  </a:lnTo>
                  <a:lnTo>
                    <a:pt x="444246" y="7765834"/>
                  </a:lnTo>
                  <a:lnTo>
                    <a:pt x="443763" y="7767104"/>
                  </a:lnTo>
                  <a:lnTo>
                    <a:pt x="443280" y="7765834"/>
                  </a:lnTo>
                  <a:lnTo>
                    <a:pt x="440855" y="7765834"/>
                  </a:lnTo>
                  <a:lnTo>
                    <a:pt x="439661" y="7767104"/>
                  </a:lnTo>
                  <a:lnTo>
                    <a:pt x="437692" y="7767104"/>
                  </a:lnTo>
                  <a:lnTo>
                    <a:pt x="437095" y="7768374"/>
                  </a:lnTo>
                  <a:lnTo>
                    <a:pt x="435737" y="7768374"/>
                  </a:lnTo>
                  <a:lnTo>
                    <a:pt x="434454" y="7769644"/>
                  </a:lnTo>
                  <a:lnTo>
                    <a:pt x="433006" y="7769644"/>
                  </a:lnTo>
                  <a:lnTo>
                    <a:pt x="432841" y="7770914"/>
                  </a:lnTo>
                  <a:lnTo>
                    <a:pt x="431215" y="7770914"/>
                  </a:lnTo>
                  <a:lnTo>
                    <a:pt x="430415" y="7772184"/>
                  </a:lnTo>
                  <a:lnTo>
                    <a:pt x="429577" y="7773454"/>
                  </a:lnTo>
                  <a:lnTo>
                    <a:pt x="425818" y="7775994"/>
                  </a:lnTo>
                  <a:lnTo>
                    <a:pt x="424180" y="7775994"/>
                  </a:lnTo>
                  <a:lnTo>
                    <a:pt x="423278" y="7777264"/>
                  </a:lnTo>
                  <a:lnTo>
                    <a:pt x="423494" y="7777264"/>
                  </a:lnTo>
                  <a:lnTo>
                    <a:pt x="423011" y="7778534"/>
                  </a:lnTo>
                  <a:lnTo>
                    <a:pt x="421817" y="7779804"/>
                  </a:lnTo>
                  <a:lnTo>
                    <a:pt x="420344" y="7781074"/>
                  </a:lnTo>
                  <a:lnTo>
                    <a:pt x="418452" y="7781074"/>
                  </a:lnTo>
                  <a:lnTo>
                    <a:pt x="416953" y="7782344"/>
                  </a:lnTo>
                  <a:lnTo>
                    <a:pt x="414743" y="7783614"/>
                  </a:lnTo>
                  <a:lnTo>
                    <a:pt x="413334" y="7785201"/>
                  </a:lnTo>
                  <a:lnTo>
                    <a:pt x="413334" y="7820444"/>
                  </a:lnTo>
                  <a:lnTo>
                    <a:pt x="413156" y="7821714"/>
                  </a:lnTo>
                  <a:lnTo>
                    <a:pt x="412064" y="7821714"/>
                  </a:lnTo>
                  <a:lnTo>
                    <a:pt x="411365" y="7822984"/>
                  </a:lnTo>
                  <a:lnTo>
                    <a:pt x="411162" y="7820444"/>
                  </a:lnTo>
                  <a:lnTo>
                    <a:pt x="413334" y="7820444"/>
                  </a:lnTo>
                  <a:lnTo>
                    <a:pt x="413334" y="7785201"/>
                  </a:lnTo>
                  <a:lnTo>
                    <a:pt x="412483" y="7786154"/>
                  </a:lnTo>
                  <a:lnTo>
                    <a:pt x="411264" y="7787424"/>
                  </a:lnTo>
                  <a:lnTo>
                    <a:pt x="411048" y="7788694"/>
                  </a:lnTo>
                  <a:lnTo>
                    <a:pt x="409041" y="7788694"/>
                  </a:lnTo>
                  <a:lnTo>
                    <a:pt x="407860" y="7789964"/>
                  </a:lnTo>
                  <a:lnTo>
                    <a:pt x="407466" y="7792504"/>
                  </a:lnTo>
                  <a:lnTo>
                    <a:pt x="405422" y="7792504"/>
                  </a:lnTo>
                  <a:lnTo>
                    <a:pt x="404863" y="7793774"/>
                  </a:lnTo>
                  <a:lnTo>
                    <a:pt x="404101" y="7795044"/>
                  </a:lnTo>
                  <a:lnTo>
                    <a:pt x="401701" y="7795044"/>
                  </a:lnTo>
                  <a:lnTo>
                    <a:pt x="400278" y="7797584"/>
                  </a:lnTo>
                  <a:lnTo>
                    <a:pt x="399808" y="7798854"/>
                  </a:lnTo>
                  <a:lnTo>
                    <a:pt x="398145" y="7800124"/>
                  </a:lnTo>
                  <a:lnTo>
                    <a:pt x="397243" y="7801394"/>
                  </a:lnTo>
                  <a:lnTo>
                    <a:pt x="396811" y="7802664"/>
                  </a:lnTo>
                  <a:lnTo>
                    <a:pt x="396811" y="7838224"/>
                  </a:lnTo>
                  <a:lnTo>
                    <a:pt x="396151" y="7839494"/>
                  </a:lnTo>
                  <a:lnTo>
                    <a:pt x="395922" y="7838224"/>
                  </a:lnTo>
                  <a:lnTo>
                    <a:pt x="396138" y="7836954"/>
                  </a:lnTo>
                  <a:lnTo>
                    <a:pt x="396811" y="7838224"/>
                  </a:lnTo>
                  <a:lnTo>
                    <a:pt x="396811" y="7802664"/>
                  </a:lnTo>
                  <a:lnTo>
                    <a:pt x="395554" y="7805204"/>
                  </a:lnTo>
                  <a:lnTo>
                    <a:pt x="394677" y="7803934"/>
                  </a:lnTo>
                  <a:lnTo>
                    <a:pt x="393966" y="7803934"/>
                  </a:lnTo>
                  <a:lnTo>
                    <a:pt x="393395" y="7805204"/>
                  </a:lnTo>
                  <a:lnTo>
                    <a:pt x="392455" y="7805204"/>
                  </a:lnTo>
                  <a:lnTo>
                    <a:pt x="392087" y="7806474"/>
                  </a:lnTo>
                  <a:lnTo>
                    <a:pt x="392303" y="7806474"/>
                  </a:lnTo>
                  <a:lnTo>
                    <a:pt x="390182" y="7807744"/>
                  </a:lnTo>
                  <a:lnTo>
                    <a:pt x="389382" y="7809014"/>
                  </a:lnTo>
                  <a:lnTo>
                    <a:pt x="388886" y="7810284"/>
                  </a:lnTo>
                  <a:lnTo>
                    <a:pt x="388658" y="7811554"/>
                  </a:lnTo>
                  <a:lnTo>
                    <a:pt x="386308" y="7811554"/>
                  </a:lnTo>
                  <a:lnTo>
                    <a:pt x="384771" y="7814094"/>
                  </a:lnTo>
                  <a:lnTo>
                    <a:pt x="384429" y="7814094"/>
                  </a:lnTo>
                  <a:lnTo>
                    <a:pt x="384162" y="7815364"/>
                  </a:lnTo>
                  <a:lnTo>
                    <a:pt x="383413" y="7816634"/>
                  </a:lnTo>
                  <a:lnTo>
                    <a:pt x="382536" y="7817904"/>
                  </a:lnTo>
                  <a:lnTo>
                    <a:pt x="380834" y="7817904"/>
                  </a:lnTo>
                  <a:lnTo>
                    <a:pt x="380390" y="7819174"/>
                  </a:lnTo>
                  <a:lnTo>
                    <a:pt x="379501" y="7819174"/>
                  </a:lnTo>
                  <a:lnTo>
                    <a:pt x="378167" y="7820444"/>
                  </a:lnTo>
                  <a:lnTo>
                    <a:pt x="375983" y="7824254"/>
                  </a:lnTo>
                  <a:lnTo>
                    <a:pt x="374345" y="7824254"/>
                  </a:lnTo>
                  <a:lnTo>
                    <a:pt x="373265" y="7825524"/>
                  </a:lnTo>
                  <a:lnTo>
                    <a:pt x="371817" y="7825524"/>
                  </a:lnTo>
                  <a:lnTo>
                    <a:pt x="371221" y="7826794"/>
                  </a:lnTo>
                  <a:lnTo>
                    <a:pt x="370573" y="7829334"/>
                  </a:lnTo>
                  <a:lnTo>
                    <a:pt x="369176" y="7829334"/>
                  </a:lnTo>
                  <a:lnTo>
                    <a:pt x="368579" y="7830604"/>
                  </a:lnTo>
                  <a:lnTo>
                    <a:pt x="368020" y="7831874"/>
                  </a:lnTo>
                  <a:lnTo>
                    <a:pt x="367182" y="7831874"/>
                  </a:lnTo>
                  <a:lnTo>
                    <a:pt x="365683" y="7833144"/>
                  </a:lnTo>
                  <a:lnTo>
                    <a:pt x="364363" y="7835684"/>
                  </a:lnTo>
                  <a:lnTo>
                    <a:pt x="363194" y="7836954"/>
                  </a:lnTo>
                  <a:lnTo>
                    <a:pt x="360375" y="7840764"/>
                  </a:lnTo>
                  <a:lnTo>
                    <a:pt x="358000" y="7843304"/>
                  </a:lnTo>
                  <a:lnTo>
                    <a:pt x="356120" y="7843304"/>
                  </a:lnTo>
                  <a:lnTo>
                    <a:pt x="356196" y="7845844"/>
                  </a:lnTo>
                  <a:lnTo>
                    <a:pt x="356616" y="7845844"/>
                  </a:lnTo>
                  <a:lnTo>
                    <a:pt x="357339" y="7847114"/>
                  </a:lnTo>
                  <a:lnTo>
                    <a:pt x="360464" y="7847114"/>
                  </a:lnTo>
                  <a:lnTo>
                    <a:pt x="362978" y="7852194"/>
                  </a:lnTo>
                  <a:lnTo>
                    <a:pt x="365772" y="7857274"/>
                  </a:lnTo>
                  <a:lnTo>
                    <a:pt x="366636" y="7857274"/>
                  </a:lnTo>
                  <a:lnTo>
                    <a:pt x="366674" y="7856004"/>
                  </a:lnTo>
                  <a:lnTo>
                    <a:pt x="367512" y="7856004"/>
                  </a:lnTo>
                  <a:lnTo>
                    <a:pt x="369341" y="7859814"/>
                  </a:lnTo>
                  <a:lnTo>
                    <a:pt x="369671" y="7861084"/>
                  </a:lnTo>
                  <a:lnTo>
                    <a:pt x="370052" y="7862354"/>
                  </a:lnTo>
                  <a:lnTo>
                    <a:pt x="371335" y="7862354"/>
                  </a:lnTo>
                  <a:lnTo>
                    <a:pt x="372402" y="7861084"/>
                  </a:lnTo>
                  <a:lnTo>
                    <a:pt x="372059" y="7862354"/>
                  </a:lnTo>
                  <a:lnTo>
                    <a:pt x="371957" y="7863624"/>
                  </a:lnTo>
                  <a:lnTo>
                    <a:pt x="373684" y="7863624"/>
                  </a:lnTo>
                  <a:lnTo>
                    <a:pt x="374396" y="7862354"/>
                  </a:lnTo>
                  <a:lnTo>
                    <a:pt x="375348" y="7862354"/>
                  </a:lnTo>
                  <a:lnTo>
                    <a:pt x="376885" y="7863624"/>
                  </a:lnTo>
                  <a:lnTo>
                    <a:pt x="378269" y="7862354"/>
                  </a:lnTo>
                  <a:lnTo>
                    <a:pt x="378980" y="7861084"/>
                  </a:lnTo>
                  <a:lnTo>
                    <a:pt x="379082" y="7859522"/>
                  </a:lnTo>
                  <a:lnTo>
                    <a:pt x="379704" y="7857274"/>
                  </a:lnTo>
                  <a:lnTo>
                    <a:pt x="380365" y="7856004"/>
                  </a:lnTo>
                  <a:lnTo>
                    <a:pt x="384035" y="7856004"/>
                  </a:lnTo>
                  <a:lnTo>
                    <a:pt x="385775" y="7853464"/>
                  </a:lnTo>
                  <a:lnTo>
                    <a:pt x="385572" y="7849654"/>
                  </a:lnTo>
                  <a:lnTo>
                    <a:pt x="388073" y="7849654"/>
                  </a:lnTo>
                  <a:lnTo>
                    <a:pt x="388962" y="7848384"/>
                  </a:lnTo>
                  <a:lnTo>
                    <a:pt x="389216" y="7848384"/>
                  </a:lnTo>
                  <a:lnTo>
                    <a:pt x="388175" y="7847114"/>
                  </a:lnTo>
                  <a:lnTo>
                    <a:pt x="387096" y="7847114"/>
                  </a:lnTo>
                  <a:lnTo>
                    <a:pt x="387477" y="7844574"/>
                  </a:lnTo>
                  <a:lnTo>
                    <a:pt x="387896" y="7844574"/>
                  </a:lnTo>
                  <a:lnTo>
                    <a:pt x="390537" y="7845844"/>
                  </a:lnTo>
                  <a:lnTo>
                    <a:pt x="391668" y="7845844"/>
                  </a:lnTo>
                  <a:lnTo>
                    <a:pt x="391706" y="7844574"/>
                  </a:lnTo>
                  <a:lnTo>
                    <a:pt x="390652" y="7843304"/>
                  </a:lnTo>
                  <a:lnTo>
                    <a:pt x="389763" y="7843304"/>
                  </a:lnTo>
                  <a:lnTo>
                    <a:pt x="389534" y="7844574"/>
                  </a:lnTo>
                  <a:lnTo>
                    <a:pt x="389077" y="7843304"/>
                  </a:lnTo>
                  <a:lnTo>
                    <a:pt x="388353" y="7842034"/>
                  </a:lnTo>
                  <a:lnTo>
                    <a:pt x="388073" y="7842034"/>
                  </a:lnTo>
                  <a:lnTo>
                    <a:pt x="388302" y="7840764"/>
                  </a:lnTo>
                  <a:lnTo>
                    <a:pt x="395300" y="7840764"/>
                  </a:lnTo>
                  <a:lnTo>
                    <a:pt x="398259" y="7839494"/>
                  </a:lnTo>
                  <a:lnTo>
                    <a:pt x="399199" y="7838224"/>
                  </a:lnTo>
                  <a:lnTo>
                    <a:pt x="401840" y="7838224"/>
                  </a:lnTo>
                  <a:lnTo>
                    <a:pt x="402043" y="7836954"/>
                  </a:lnTo>
                  <a:lnTo>
                    <a:pt x="402272" y="7836954"/>
                  </a:lnTo>
                  <a:lnTo>
                    <a:pt x="402501" y="7835684"/>
                  </a:lnTo>
                  <a:lnTo>
                    <a:pt x="403504" y="7835684"/>
                  </a:lnTo>
                  <a:lnTo>
                    <a:pt x="403352" y="7834414"/>
                  </a:lnTo>
                  <a:lnTo>
                    <a:pt x="402793" y="7833144"/>
                  </a:lnTo>
                  <a:lnTo>
                    <a:pt x="402285" y="7833144"/>
                  </a:lnTo>
                  <a:lnTo>
                    <a:pt x="401535" y="7831874"/>
                  </a:lnTo>
                  <a:lnTo>
                    <a:pt x="402767" y="7831874"/>
                  </a:lnTo>
                  <a:lnTo>
                    <a:pt x="403263" y="7833144"/>
                  </a:lnTo>
                  <a:lnTo>
                    <a:pt x="404215" y="7833144"/>
                  </a:lnTo>
                  <a:lnTo>
                    <a:pt x="405193" y="7830604"/>
                  </a:lnTo>
                  <a:lnTo>
                    <a:pt x="406374" y="7826794"/>
                  </a:lnTo>
                  <a:lnTo>
                    <a:pt x="409206" y="7825524"/>
                  </a:lnTo>
                  <a:lnTo>
                    <a:pt x="411975" y="7824254"/>
                  </a:lnTo>
                  <a:lnTo>
                    <a:pt x="412267" y="7826794"/>
                  </a:lnTo>
                  <a:lnTo>
                    <a:pt x="413232" y="7825524"/>
                  </a:lnTo>
                  <a:lnTo>
                    <a:pt x="414020" y="7824254"/>
                  </a:lnTo>
                  <a:lnTo>
                    <a:pt x="414464" y="7822984"/>
                  </a:lnTo>
                  <a:lnTo>
                    <a:pt x="414223" y="7821714"/>
                  </a:lnTo>
                  <a:lnTo>
                    <a:pt x="414096" y="7820444"/>
                  </a:lnTo>
                  <a:lnTo>
                    <a:pt x="415137" y="7819174"/>
                  </a:lnTo>
                  <a:lnTo>
                    <a:pt x="417385" y="7819174"/>
                  </a:lnTo>
                  <a:lnTo>
                    <a:pt x="419188" y="7814094"/>
                  </a:lnTo>
                  <a:lnTo>
                    <a:pt x="421513" y="7814094"/>
                  </a:lnTo>
                  <a:lnTo>
                    <a:pt x="421335" y="7812824"/>
                  </a:lnTo>
                  <a:lnTo>
                    <a:pt x="421500" y="7811554"/>
                  </a:lnTo>
                  <a:lnTo>
                    <a:pt x="422021" y="7811554"/>
                  </a:lnTo>
                  <a:lnTo>
                    <a:pt x="422376" y="7810284"/>
                  </a:lnTo>
                  <a:lnTo>
                    <a:pt x="423100" y="7810284"/>
                  </a:lnTo>
                  <a:lnTo>
                    <a:pt x="424180" y="7811554"/>
                  </a:lnTo>
                  <a:lnTo>
                    <a:pt x="424535" y="7810284"/>
                  </a:lnTo>
                  <a:lnTo>
                    <a:pt x="424103" y="7810284"/>
                  </a:lnTo>
                  <a:lnTo>
                    <a:pt x="422897" y="7809014"/>
                  </a:lnTo>
                  <a:lnTo>
                    <a:pt x="423392" y="7807744"/>
                  </a:lnTo>
                  <a:lnTo>
                    <a:pt x="423824" y="7807744"/>
                  </a:lnTo>
                  <a:lnTo>
                    <a:pt x="424180" y="7809014"/>
                  </a:lnTo>
                  <a:lnTo>
                    <a:pt x="428447" y="7809014"/>
                  </a:lnTo>
                  <a:lnTo>
                    <a:pt x="428739" y="7807744"/>
                  </a:lnTo>
                  <a:lnTo>
                    <a:pt x="427697" y="7807744"/>
                  </a:lnTo>
                  <a:lnTo>
                    <a:pt x="426834" y="7806474"/>
                  </a:lnTo>
                  <a:lnTo>
                    <a:pt x="428447" y="7806474"/>
                  </a:lnTo>
                  <a:lnTo>
                    <a:pt x="428739" y="7807744"/>
                  </a:lnTo>
                  <a:lnTo>
                    <a:pt x="431584" y="7805204"/>
                  </a:lnTo>
                  <a:lnTo>
                    <a:pt x="431952" y="7805204"/>
                  </a:lnTo>
                  <a:lnTo>
                    <a:pt x="432739" y="7803934"/>
                  </a:lnTo>
                  <a:lnTo>
                    <a:pt x="433959" y="7802664"/>
                  </a:lnTo>
                  <a:lnTo>
                    <a:pt x="435267" y="7803934"/>
                  </a:lnTo>
                  <a:lnTo>
                    <a:pt x="436435" y="7802664"/>
                  </a:lnTo>
                  <a:lnTo>
                    <a:pt x="437464" y="7802664"/>
                  </a:lnTo>
                  <a:lnTo>
                    <a:pt x="438543" y="7801394"/>
                  </a:lnTo>
                  <a:lnTo>
                    <a:pt x="438823" y="7800124"/>
                  </a:lnTo>
                  <a:lnTo>
                    <a:pt x="438302" y="7798854"/>
                  </a:lnTo>
                  <a:lnTo>
                    <a:pt x="439127" y="7798854"/>
                  </a:lnTo>
                  <a:lnTo>
                    <a:pt x="439369" y="7797584"/>
                  </a:lnTo>
                  <a:lnTo>
                    <a:pt x="440664" y="7796314"/>
                  </a:lnTo>
                  <a:lnTo>
                    <a:pt x="441274" y="7796314"/>
                  </a:lnTo>
                  <a:lnTo>
                    <a:pt x="443458" y="7797584"/>
                  </a:lnTo>
                  <a:lnTo>
                    <a:pt x="443484" y="7800124"/>
                  </a:lnTo>
                  <a:lnTo>
                    <a:pt x="443052" y="7801394"/>
                  </a:lnTo>
                  <a:lnTo>
                    <a:pt x="442163" y="7802664"/>
                  </a:lnTo>
                  <a:lnTo>
                    <a:pt x="441528" y="7809014"/>
                  </a:lnTo>
                  <a:lnTo>
                    <a:pt x="440499" y="7814094"/>
                  </a:lnTo>
                  <a:lnTo>
                    <a:pt x="439115" y="7817904"/>
                  </a:lnTo>
                  <a:lnTo>
                    <a:pt x="438886" y="7817904"/>
                  </a:lnTo>
                  <a:lnTo>
                    <a:pt x="438619" y="7819174"/>
                  </a:lnTo>
                  <a:lnTo>
                    <a:pt x="438365" y="7822984"/>
                  </a:lnTo>
                  <a:lnTo>
                    <a:pt x="437489" y="7824254"/>
                  </a:lnTo>
                  <a:lnTo>
                    <a:pt x="437286" y="7825524"/>
                  </a:lnTo>
                  <a:lnTo>
                    <a:pt x="437756" y="7826794"/>
                  </a:lnTo>
                  <a:lnTo>
                    <a:pt x="435635" y="7833144"/>
                  </a:lnTo>
                  <a:lnTo>
                    <a:pt x="435305" y="7834414"/>
                  </a:lnTo>
                  <a:lnTo>
                    <a:pt x="435063" y="7835684"/>
                  </a:lnTo>
                  <a:lnTo>
                    <a:pt x="434886" y="7838224"/>
                  </a:lnTo>
                  <a:lnTo>
                    <a:pt x="434657" y="7840764"/>
                  </a:lnTo>
                  <a:lnTo>
                    <a:pt x="434301" y="7842034"/>
                  </a:lnTo>
                  <a:lnTo>
                    <a:pt x="433857" y="7843304"/>
                  </a:lnTo>
                  <a:lnTo>
                    <a:pt x="434174" y="7843304"/>
                  </a:lnTo>
                  <a:lnTo>
                    <a:pt x="435114" y="7844574"/>
                  </a:lnTo>
                  <a:lnTo>
                    <a:pt x="436689" y="7847114"/>
                  </a:lnTo>
                  <a:lnTo>
                    <a:pt x="435444" y="7847114"/>
                  </a:lnTo>
                  <a:lnTo>
                    <a:pt x="435546" y="7849654"/>
                  </a:lnTo>
                  <a:lnTo>
                    <a:pt x="436041" y="7852194"/>
                  </a:lnTo>
                  <a:lnTo>
                    <a:pt x="436486" y="7852194"/>
                  </a:lnTo>
                  <a:lnTo>
                    <a:pt x="436791" y="7853464"/>
                  </a:lnTo>
                  <a:lnTo>
                    <a:pt x="437807" y="7854734"/>
                  </a:lnTo>
                  <a:lnTo>
                    <a:pt x="438467" y="7856004"/>
                  </a:lnTo>
                  <a:lnTo>
                    <a:pt x="439369" y="7854734"/>
                  </a:lnTo>
                  <a:lnTo>
                    <a:pt x="439153" y="7856004"/>
                  </a:lnTo>
                  <a:lnTo>
                    <a:pt x="439293" y="7857274"/>
                  </a:lnTo>
                  <a:lnTo>
                    <a:pt x="439788" y="7857274"/>
                  </a:lnTo>
                  <a:lnTo>
                    <a:pt x="440245" y="7858544"/>
                  </a:lnTo>
                  <a:lnTo>
                    <a:pt x="440931" y="7858544"/>
                  </a:lnTo>
                  <a:lnTo>
                    <a:pt x="441871" y="7857274"/>
                  </a:lnTo>
                  <a:lnTo>
                    <a:pt x="443103" y="7859814"/>
                  </a:lnTo>
                  <a:lnTo>
                    <a:pt x="444309" y="7859814"/>
                  </a:lnTo>
                  <a:lnTo>
                    <a:pt x="444728" y="7858544"/>
                  </a:lnTo>
                  <a:lnTo>
                    <a:pt x="445008" y="7858544"/>
                  </a:lnTo>
                  <a:lnTo>
                    <a:pt x="445770" y="7861084"/>
                  </a:lnTo>
                  <a:lnTo>
                    <a:pt x="446201" y="7863624"/>
                  </a:lnTo>
                  <a:lnTo>
                    <a:pt x="446290" y="7866164"/>
                  </a:lnTo>
                  <a:lnTo>
                    <a:pt x="446963" y="7867434"/>
                  </a:lnTo>
                  <a:lnTo>
                    <a:pt x="448157" y="7867434"/>
                  </a:lnTo>
                  <a:lnTo>
                    <a:pt x="448310" y="7866164"/>
                  </a:lnTo>
                  <a:lnTo>
                    <a:pt x="450469" y="7866164"/>
                  </a:lnTo>
                  <a:lnTo>
                    <a:pt x="450672" y="7868704"/>
                  </a:lnTo>
                  <a:lnTo>
                    <a:pt x="451700" y="7867434"/>
                  </a:lnTo>
                  <a:lnTo>
                    <a:pt x="452539" y="7867434"/>
                  </a:lnTo>
                  <a:lnTo>
                    <a:pt x="453174" y="7868704"/>
                  </a:lnTo>
                  <a:lnTo>
                    <a:pt x="452589" y="7869974"/>
                  </a:lnTo>
                  <a:lnTo>
                    <a:pt x="452577" y="7871244"/>
                  </a:lnTo>
                  <a:lnTo>
                    <a:pt x="454050" y="7871244"/>
                  </a:lnTo>
                  <a:lnTo>
                    <a:pt x="454736" y="7869974"/>
                  </a:lnTo>
                  <a:lnTo>
                    <a:pt x="455752" y="7867434"/>
                  </a:lnTo>
                  <a:lnTo>
                    <a:pt x="456641" y="7866164"/>
                  </a:lnTo>
                  <a:lnTo>
                    <a:pt x="458292" y="7866164"/>
                  </a:lnTo>
                  <a:lnTo>
                    <a:pt x="458774" y="7864894"/>
                  </a:lnTo>
                  <a:lnTo>
                    <a:pt x="459574" y="7863687"/>
                  </a:lnTo>
                  <a:lnTo>
                    <a:pt x="459625" y="7864894"/>
                  </a:lnTo>
                  <a:lnTo>
                    <a:pt x="459765" y="7864894"/>
                  </a:lnTo>
                  <a:lnTo>
                    <a:pt x="460121" y="7867434"/>
                  </a:lnTo>
                  <a:lnTo>
                    <a:pt x="460743" y="7866164"/>
                  </a:lnTo>
                  <a:lnTo>
                    <a:pt x="461848" y="7863624"/>
                  </a:lnTo>
                  <a:lnTo>
                    <a:pt x="462216" y="7863624"/>
                  </a:lnTo>
                  <a:lnTo>
                    <a:pt x="461797" y="7862354"/>
                  </a:lnTo>
                  <a:lnTo>
                    <a:pt x="460870" y="7859814"/>
                  </a:lnTo>
                  <a:lnTo>
                    <a:pt x="461340" y="7859814"/>
                  </a:lnTo>
                  <a:lnTo>
                    <a:pt x="461645" y="7858544"/>
                  </a:lnTo>
                  <a:lnTo>
                    <a:pt x="461772" y="7858544"/>
                  </a:lnTo>
                  <a:lnTo>
                    <a:pt x="461860" y="7856004"/>
                  </a:lnTo>
                  <a:lnTo>
                    <a:pt x="462254" y="7854734"/>
                  </a:lnTo>
                  <a:lnTo>
                    <a:pt x="463994" y="7854734"/>
                  </a:lnTo>
                  <a:lnTo>
                    <a:pt x="464375" y="7856004"/>
                  </a:lnTo>
                  <a:lnTo>
                    <a:pt x="464794" y="7857274"/>
                  </a:lnTo>
                  <a:lnTo>
                    <a:pt x="466217" y="7857274"/>
                  </a:lnTo>
                  <a:lnTo>
                    <a:pt x="466090" y="7856004"/>
                  </a:lnTo>
                  <a:lnTo>
                    <a:pt x="466280" y="7854734"/>
                  </a:lnTo>
                  <a:lnTo>
                    <a:pt x="468414" y="7854734"/>
                  </a:lnTo>
                  <a:lnTo>
                    <a:pt x="468718" y="7853464"/>
                  </a:lnTo>
                  <a:lnTo>
                    <a:pt x="468363" y="7852194"/>
                  </a:lnTo>
                  <a:lnTo>
                    <a:pt x="467995" y="7850924"/>
                  </a:lnTo>
                  <a:lnTo>
                    <a:pt x="468718" y="7849654"/>
                  </a:lnTo>
                  <a:lnTo>
                    <a:pt x="469925" y="7850924"/>
                  </a:lnTo>
                  <a:lnTo>
                    <a:pt x="469722" y="7848384"/>
                  </a:lnTo>
                  <a:lnTo>
                    <a:pt x="469620" y="7847114"/>
                  </a:lnTo>
                  <a:lnTo>
                    <a:pt x="470738" y="7847114"/>
                  </a:lnTo>
                  <a:lnTo>
                    <a:pt x="470446" y="7848384"/>
                  </a:lnTo>
                  <a:lnTo>
                    <a:pt x="469722" y="7848384"/>
                  </a:lnTo>
                  <a:lnTo>
                    <a:pt x="471424" y="7849654"/>
                  </a:lnTo>
                  <a:lnTo>
                    <a:pt x="472808" y="7848384"/>
                  </a:lnTo>
                  <a:lnTo>
                    <a:pt x="473887" y="7847114"/>
                  </a:lnTo>
                  <a:lnTo>
                    <a:pt x="473710" y="7847114"/>
                  </a:lnTo>
                  <a:lnTo>
                    <a:pt x="474129" y="7845844"/>
                  </a:lnTo>
                  <a:lnTo>
                    <a:pt x="475145" y="7845844"/>
                  </a:lnTo>
                  <a:lnTo>
                    <a:pt x="473532" y="7842034"/>
                  </a:lnTo>
                  <a:lnTo>
                    <a:pt x="474306" y="7839494"/>
                  </a:lnTo>
                  <a:lnTo>
                    <a:pt x="477456" y="7840764"/>
                  </a:lnTo>
                  <a:lnTo>
                    <a:pt x="477901" y="7842034"/>
                  </a:lnTo>
                  <a:lnTo>
                    <a:pt x="479031" y="7842034"/>
                  </a:lnTo>
                  <a:lnTo>
                    <a:pt x="480834" y="7840764"/>
                  </a:lnTo>
                  <a:lnTo>
                    <a:pt x="479628" y="7839494"/>
                  </a:lnTo>
                  <a:lnTo>
                    <a:pt x="479425" y="7838224"/>
                  </a:lnTo>
                  <a:lnTo>
                    <a:pt x="480225" y="7836954"/>
                  </a:lnTo>
                  <a:lnTo>
                    <a:pt x="480009" y="7835684"/>
                  </a:lnTo>
                  <a:lnTo>
                    <a:pt x="480872" y="7834414"/>
                  </a:lnTo>
                  <a:lnTo>
                    <a:pt x="481418" y="7833144"/>
                  </a:lnTo>
                  <a:lnTo>
                    <a:pt x="482866" y="7833144"/>
                  </a:lnTo>
                  <a:lnTo>
                    <a:pt x="483565" y="7834414"/>
                  </a:lnTo>
                  <a:lnTo>
                    <a:pt x="483514" y="7835684"/>
                  </a:lnTo>
                  <a:lnTo>
                    <a:pt x="485101" y="7835684"/>
                  </a:lnTo>
                  <a:lnTo>
                    <a:pt x="485152" y="7838224"/>
                  </a:lnTo>
                  <a:lnTo>
                    <a:pt x="486283" y="7836954"/>
                  </a:lnTo>
                  <a:lnTo>
                    <a:pt x="486841" y="7836954"/>
                  </a:lnTo>
                  <a:lnTo>
                    <a:pt x="486829" y="7835684"/>
                  </a:lnTo>
                  <a:lnTo>
                    <a:pt x="485914" y="7834414"/>
                  </a:lnTo>
                  <a:lnTo>
                    <a:pt x="484949" y="7833144"/>
                  </a:lnTo>
                  <a:lnTo>
                    <a:pt x="486308" y="7833144"/>
                  </a:lnTo>
                  <a:lnTo>
                    <a:pt x="486194" y="7831874"/>
                  </a:lnTo>
                  <a:lnTo>
                    <a:pt x="485609" y="7831874"/>
                  </a:lnTo>
                  <a:lnTo>
                    <a:pt x="484530" y="7830604"/>
                  </a:lnTo>
                  <a:lnTo>
                    <a:pt x="481990" y="7830604"/>
                  </a:lnTo>
                  <a:lnTo>
                    <a:pt x="482257" y="7829334"/>
                  </a:lnTo>
                  <a:lnTo>
                    <a:pt x="483336" y="7828064"/>
                  </a:lnTo>
                  <a:lnTo>
                    <a:pt x="485660" y="7829334"/>
                  </a:lnTo>
                  <a:lnTo>
                    <a:pt x="486079" y="7829334"/>
                  </a:lnTo>
                  <a:lnTo>
                    <a:pt x="487172" y="7830604"/>
                  </a:lnTo>
                  <a:lnTo>
                    <a:pt x="487489" y="7829334"/>
                  </a:lnTo>
                  <a:lnTo>
                    <a:pt x="487857" y="7828064"/>
                  </a:lnTo>
                  <a:lnTo>
                    <a:pt x="488238" y="7826794"/>
                  </a:lnTo>
                  <a:lnTo>
                    <a:pt x="489292" y="7826794"/>
                  </a:lnTo>
                  <a:lnTo>
                    <a:pt x="489800" y="7825524"/>
                  </a:lnTo>
                  <a:lnTo>
                    <a:pt x="489915" y="7824254"/>
                  </a:lnTo>
                  <a:lnTo>
                    <a:pt x="489648" y="7824254"/>
                  </a:lnTo>
                  <a:lnTo>
                    <a:pt x="489013" y="7822984"/>
                  </a:lnTo>
                  <a:lnTo>
                    <a:pt x="488911" y="7821714"/>
                  </a:lnTo>
                  <a:lnTo>
                    <a:pt x="489534" y="7821714"/>
                  </a:lnTo>
                  <a:lnTo>
                    <a:pt x="490194" y="7822984"/>
                  </a:lnTo>
                  <a:lnTo>
                    <a:pt x="491972" y="7822984"/>
                  </a:lnTo>
                  <a:lnTo>
                    <a:pt x="492721" y="7824254"/>
                  </a:lnTo>
                  <a:lnTo>
                    <a:pt x="494576" y="7822984"/>
                  </a:lnTo>
                  <a:lnTo>
                    <a:pt x="494906" y="7821714"/>
                  </a:lnTo>
                  <a:lnTo>
                    <a:pt x="495249" y="7820444"/>
                  </a:lnTo>
                  <a:lnTo>
                    <a:pt x="494982" y="7819174"/>
                  </a:lnTo>
                  <a:lnTo>
                    <a:pt x="494715" y="7817904"/>
                  </a:lnTo>
                  <a:lnTo>
                    <a:pt x="497293" y="7817904"/>
                  </a:lnTo>
                  <a:lnTo>
                    <a:pt x="497065" y="7816634"/>
                  </a:lnTo>
                  <a:lnTo>
                    <a:pt x="496798" y="7816634"/>
                  </a:lnTo>
                  <a:lnTo>
                    <a:pt x="496976" y="7815364"/>
                  </a:lnTo>
                  <a:lnTo>
                    <a:pt x="497459" y="7815364"/>
                  </a:lnTo>
                  <a:lnTo>
                    <a:pt x="499021" y="7817904"/>
                  </a:lnTo>
                  <a:lnTo>
                    <a:pt x="500176" y="7815364"/>
                  </a:lnTo>
                  <a:lnTo>
                    <a:pt x="500608" y="7814094"/>
                  </a:lnTo>
                  <a:lnTo>
                    <a:pt x="501053" y="7812824"/>
                  </a:lnTo>
                  <a:lnTo>
                    <a:pt x="501446" y="7815364"/>
                  </a:lnTo>
                  <a:lnTo>
                    <a:pt x="502564" y="7815364"/>
                  </a:lnTo>
                  <a:lnTo>
                    <a:pt x="502894" y="7814094"/>
                  </a:lnTo>
                  <a:lnTo>
                    <a:pt x="503428" y="7812824"/>
                  </a:lnTo>
                  <a:lnTo>
                    <a:pt x="504888" y="7810284"/>
                  </a:lnTo>
                  <a:lnTo>
                    <a:pt x="505294" y="7810284"/>
                  </a:lnTo>
                  <a:lnTo>
                    <a:pt x="506056" y="7809014"/>
                  </a:lnTo>
                  <a:lnTo>
                    <a:pt x="507199" y="7809014"/>
                  </a:lnTo>
                  <a:lnTo>
                    <a:pt x="509206" y="7811554"/>
                  </a:lnTo>
                  <a:lnTo>
                    <a:pt x="510120" y="7814094"/>
                  </a:lnTo>
                  <a:lnTo>
                    <a:pt x="509968" y="7815364"/>
                  </a:lnTo>
                  <a:lnTo>
                    <a:pt x="509587" y="7816634"/>
                  </a:lnTo>
                  <a:lnTo>
                    <a:pt x="508977" y="7819174"/>
                  </a:lnTo>
                  <a:lnTo>
                    <a:pt x="508139" y="7821714"/>
                  </a:lnTo>
                  <a:lnTo>
                    <a:pt x="507568" y="7824254"/>
                  </a:lnTo>
                  <a:lnTo>
                    <a:pt x="507466" y="7826794"/>
                  </a:lnTo>
                  <a:lnTo>
                    <a:pt x="507784" y="7828064"/>
                  </a:lnTo>
                  <a:lnTo>
                    <a:pt x="507466" y="7829334"/>
                  </a:lnTo>
                  <a:lnTo>
                    <a:pt x="506412" y="7829334"/>
                  </a:lnTo>
                  <a:lnTo>
                    <a:pt x="505917" y="7830604"/>
                  </a:lnTo>
                  <a:lnTo>
                    <a:pt x="505980" y="7833144"/>
                  </a:lnTo>
                  <a:lnTo>
                    <a:pt x="505460" y="7835684"/>
                  </a:lnTo>
                  <a:lnTo>
                    <a:pt x="504926" y="7836954"/>
                  </a:lnTo>
                  <a:lnTo>
                    <a:pt x="504698" y="7836954"/>
                  </a:lnTo>
                  <a:lnTo>
                    <a:pt x="504482" y="7838224"/>
                  </a:lnTo>
                  <a:lnTo>
                    <a:pt x="504240" y="7838224"/>
                  </a:lnTo>
                  <a:lnTo>
                    <a:pt x="503135" y="7839494"/>
                  </a:lnTo>
                  <a:lnTo>
                    <a:pt x="502805" y="7842034"/>
                  </a:lnTo>
                  <a:lnTo>
                    <a:pt x="503313" y="7843304"/>
                  </a:lnTo>
                  <a:lnTo>
                    <a:pt x="502361" y="7844574"/>
                  </a:lnTo>
                  <a:lnTo>
                    <a:pt x="501840" y="7845844"/>
                  </a:lnTo>
                  <a:lnTo>
                    <a:pt x="501637" y="7848384"/>
                  </a:lnTo>
                  <a:lnTo>
                    <a:pt x="501243" y="7850924"/>
                  </a:lnTo>
                  <a:lnTo>
                    <a:pt x="499554" y="7850924"/>
                  </a:lnTo>
                  <a:lnTo>
                    <a:pt x="498817" y="7853464"/>
                  </a:lnTo>
                  <a:lnTo>
                    <a:pt x="499059" y="7857274"/>
                  </a:lnTo>
                  <a:lnTo>
                    <a:pt x="497852" y="7859814"/>
                  </a:lnTo>
                  <a:lnTo>
                    <a:pt x="497090" y="7862354"/>
                  </a:lnTo>
                  <a:lnTo>
                    <a:pt x="496316" y="7871244"/>
                  </a:lnTo>
                  <a:lnTo>
                    <a:pt x="495884" y="7872514"/>
                  </a:lnTo>
                  <a:lnTo>
                    <a:pt x="495465" y="7875054"/>
                  </a:lnTo>
                  <a:lnTo>
                    <a:pt x="495058" y="7875054"/>
                  </a:lnTo>
                  <a:lnTo>
                    <a:pt x="494957" y="7876324"/>
                  </a:lnTo>
                  <a:lnTo>
                    <a:pt x="494588" y="7878864"/>
                  </a:lnTo>
                  <a:lnTo>
                    <a:pt x="493966" y="7880134"/>
                  </a:lnTo>
                  <a:lnTo>
                    <a:pt x="493737" y="7880667"/>
                  </a:lnTo>
                  <a:lnTo>
                    <a:pt x="493737" y="7891564"/>
                  </a:lnTo>
                  <a:lnTo>
                    <a:pt x="493522" y="7892834"/>
                  </a:lnTo>
                  <a:lnTo>
                    <a:pt x="492836" y="7892834"/>
                  </a:lnTo>
                  <a:lnTo>
                    <a:pt x="492391" y="7891564"/>
                  </a:lnTo>
                  <a:lnTo>
                    <a:pt x="493737" y="7891564"/>
                  </a:lnTo>
                  <a:lnTo>
                    <a:pt x="493737" y="7880667"/>
                  </a:lnTo>
                  <a:lnTo>
                    <a:pt x="492874" y="7882674"/>
                  </a:lnTo>
                  <a:lnTo>
                    <a:pt x="492137" y="7883944"/>
                  </a:lnTo>
                  <a:lnTo>
                    <a:pt x="492899" y="7886484"/>
                  </a:lnTo>
                  <a:lnTo>
                    <a:pt x="491363" y="7890294"/>
                  </a:lnTo>
                  <a:lnTo>
                    <a:pt x="490702" y="7892834"/>
                  </a:lnTo>
                  <a:lnTo>
                    <a:pt x="490943" y="7894104"/>
                  </a:lnTo>
                  <a:lnTo>
                    <a:pt x="492328" y="7894104"/>
                  </a:lnTo>
                  <a:lnTo>
                    <a:pt x="493712" y="7895374"/>
                  </a:lnTo>
                  <a:lnTo>
                    <a:pt x="493293" y="7895374"/>
                  </a:lnTo>
                  <a:lnTo>
                    <a:pt x="492582" y="7896644"/>
                  </a:lnTo>
                  <a:lnTo>
                    <a:pt x="491959" y="7896644"/>
                  </a:lnTo>
                  <a:lnTo>
                    <a:pt x="492264" y="7897914"/>
                  </a:lnTo>
                  <a:lnTo>
                    <a:pt x="494004" y="7897914"/>
                  </a:lnTo>
                  <a:lnTo>
                    <a:pt x="494322" y="7899184"/>
                  </a:lnTo>
                  <a:lnTo>
                    <a:pt x="494715" y="7900454"/>
                  </a:lnTo>
                  <a:lnTo>
                    <a:pt x="494880" y="7901724"/>
                  </a:lnTo>
                  <a:lnTo>
                    <a:pt x="497408" y="7901724"/>
                  </a:lnTo>
                  <a:lnTo>
                    <a:pt x="496519" y="7900454"/>
                  </a:lnTo>
                  <a:lnTo>
                    <a:pt x="496023" y="7900454"/>
                  </a:lnTo>
                  <a:lnTo>
                    <a:pt x="495998" y="7899184"/>
                  </a:lnTo>
                  <a:lnTo>
                    <a:pt x="497674" y="7899184"/>
                  </a:lnTo>
                  <a:lnTo>
                    <a:pt x="499021" y="7897914"/>
                  </a:lnTo>
                  <a:lnTo>
                    <a:pt x="500507" y="7896644"/>
                  </a:lnTo>
                  <a:lnTo>
                    <a:pt x="502259" y="7896644"/>
                  </a:lnTo>
                  <a:lnTo>
                    <a:pt x="503428" y="7897914"/>
                  </a:lnTo>
                  <a:lnTo>
                    <a:pt x="504050" y="7896644"/>
                  </a:lnTo>
                  <a:lnTo>
                    <a:pt x="504342" y="7896644"/>
                  </a:lnTo>
                  <a:lnTo>
                    <a:pt x="504545" y="7897914"/>
                  </a:lnTo>
                  <a:lnTo>
                    <a:pt x="505104" y="7899184"/>
                  </a:lnTo>
                  <a:lnTo>
                    <a:pt x="510895" y="7896644"/>
                  </a:lnTo>
                  <a:lnTo>
                    <a:pt x="511797" y="7892834"/>
                  </a:lnTo>
                  <a:lnTo>
                    <a:pt x="512165" y="7892834"/>
                  </a:lnTo>
                  <a:lnTo>
                    <a:pt x="513473" y="7891564"/>
                  </a:lnTo>
                  <a:lnTo>
                    <a:pt x="515734" y="7891564"/>
                  </a:lnTo>
                  <a:lnTo>
                    <a:pt x="516724" y="7889024"/>
                  </a:lnTo>
                  <a:lnTo>
                    <a:pt x="518121" y="7882674"/>
                  </a:lnTo>
                  <a:lnTo>
                    <a:pt x="518452" y="7881404"/>
                  </a:lnTo>
                  <a:lnTo>
                    <a:pt x="518909" y="7881404"/>
                  </a:lnTo>
                  <a:lnTo>
                    <a:pt x="518528" y="7880134"/>
                  </a:lnTo>
                  <a:lnTo>
                    <a:pt x="517791" y="7880134"/>
                  </a:lnTo>
                  <a:lnTo>
                    <a:pt x="519747" y="7878864"/>
                  </a:lnTo>
                  <a:lnTo>
                    <a:pt x="520700" y="7878864"/>
                  </a:lnTo>
                  <a:lnTo>
                    <a:pt x="520674" y="7877594"/>
                  </a:lnTo>
                  <a:lnTo>
                    <a:pt x="519633" y="7878864"/>
                  </a:lnTo>
                  <a:lnTo>
                    <a:pt x="519239" y="7878864"/>
                  </a:lnTo>
                  <a:lnTo>
                    <a:pt x="519531" y="7877594"/>
                  </a:lnTo>
                  <a:lnTo>
                    <a:pt x="520496" y="7876324"/>
                  </a:lnTo>
                  <a:lnTo>
                    <a:pt x="521093" y="7875054"/>
                  </a:lnTo>
                  <a:lnTo>
                    <a:pt x="522071" y="7872514"/>
                  </a:lnTo>
                  <a:lnTo>
                    <a:pt x="522909" y="7871244"/>
                  </a:lnTo>
                  <a:lnTo>
                    <a:pt x="523392" y="7871244"/>
                  </a:lnTo>
                  <a:lnTo>
                    <a:pt x="524421" y="7869974"/>
                  </a:lnTo>
                  <a:lnTo>
                    <a:pt x="524916" y="7868704"/>
                  </a:lnTo>
                  <a:lnTo>
                    <a:pt x="524878" y="7867434"/>
                  </a:lnTo>
                  <a:lnTo>
                    <a:pt x="524573" y="7866164"/>
                  </a:lnTo>
                  <a:lnTo>
                    <a:pt x="524306" y="7866164"/>
                  </a:lnTo>
                  <a:lnTo>
                    <a:pt x="523951" y="7864894"/>
                  </a:lnTo>
                  <a:lnTo>
                    <a:pt x="524052" y="7863624"/>
                  </a:lnTo>
                  <a:lnTo>
                    <a:pt x="523354" y="7862354"/>
                  </a:lnTo>
                  <a:lnTo>
                    <a:pt x="522008" y="7862354"/>
                  </a:lnTo>
                  <a:lnTo>
                    <a:pt x="522389" y="7861084"/>
                  </a:lnTo>
                  <a:lnTo>
                    <a:pt x="522236" y="7859814"/>
                  </a:lnTo>
                  <a:lnTo>
                    <a:pt x="521512" y="7859814"/>
                  </a:lnTo>
                  <a:lnTo>
                    <a:pt x="521589" y="7858544"/>
                  </a:lnTo>
                  <a:lnTo>
                    <a:pt x="523303" y="7858544"/>
                  </a:lnTo>
                  <a:lnTo>
                    <a:pt x="523735" y="7859522"/>
                  </a:lnTo>
                  <a:lnTo>
                    <a:pt x="523595" y="7859814"/>
                  </a:lnTo>
                  <a:lnTo>
                    <a:pt x="523367" y="7859814"/>
                  </a:lnTo>
                  <a:lnTo>
                    <a:pt x="523887" y="7861084"/>
                  </a:lnTo>
                  <a:lnTo>
                    <a:pt x="525538" y="7861084"/>
                  </a:lnTo>
                  <a:lnTo>
                    <a:pt x="525424" y="7863624"/>
                  </a:lnTo>
                  <a:lnTo>
                    <a:pt x="525208" y="7863624"/>
                  </a:lnTo>
                  <a:lnTo>
                    <a:pt x="525627" y="7864894"/>
                  </a:lnTo>
                  <a:lnTo>
                    <a:pt x="526681" y="7864894"/>
                  </a:lnTo>
                  <a:lnTo>
                    <a:pt x="526935" y="7861084"/>
                  </a:lnTo>
                  <a:lnTo>
                    <a:pt x="527646" y="7859814"/>
                  </a:lnTo>
                  <a:lnTo>
                    <a:pt x="527875" y="7859814"/>
                  </a:lnTo>
                  <a:lnTo>
                    <a:pt x="527608" y="7858544"/>
                  </a:lnTo>
                  <a:lnTo>
                    <a:pt x="526643" y="7858544"/>
                  </a:lnTo>
                  <a:lnTo>
                    <a:pt x="526338" y="7857274"/>
                  </a:lnTo>
                  <a:lnTo>
                    <a:pt x="526681" y="7856004"/>
                  </a:lnTo>
                  <a:lnTo>
                    <a:pt x="526770" y="7854734"/>
                  </a:lnTo>
                  <a:lnTo>
                    <a:pt x="527291" y="7853464"/>
                  </a:lnTo>
                  <a:lnTo>
                    <a:pt x="528218" y="7852194"/>
                  </a:lnTo>
                  <a:lnTo>
                    <a:pt x="528459" y="7849654"/>
                  </a:lnTo>
                  <a:lnTo>
                    <a:pt x="527697" y="7848384"/>
                  </a:lnTo>
                  <a:lnTo>
                    <a:pt x="527164" y="7848003"/>
                  </a:lnTo>
                  <a:lnTo>
                    <a:pt x="527164" y="7852194"/>
                  </a:lnTo>
                  <a:lnTo>
                    <a:pt x="525246" y="7852194"/>
                  </a:lnTo>
                  <a:lnTo>
                    <a:pt x="525513" y="7850924"/>
                  </a:lnTo>
                  <a:lnTo>
                    <a:pt x="525297" y="7849654"/>
                  </a:lnTo>
                  <a:lnTo>
                    <a:pt x="526211" y="7849654"/>
                  </a:lnTo>
                  <a:lnTo>
                    <a:pt x="526034" y="7850924"/>
                  </a:lnTo>
                  <a:lnTo>
                    <a:pt x="527164" y="7852194"/>
                  </a:lnTo>
                  <a:lnTo>
                    <a:pt x="527164" y="7848003"/>
                  </a:lnTo>
                  <a:lnTo>
                    <a:pt x="525932" y="7847114"/>
                  </a:lnTo>
                  <a:lnTo>
                    <a:pt x="526529" y="7845844"/>
                  </a:lnTo>
                  <a:lnTo>
                    <a:pt x="525780" y="7843304"/>
                  </a:lnTo>
                  <a:lnTo>
                    <a:pt x="527621" y="7843304"/>
                  </a:lnTo>
                  <a:lnTo>
                    <a:pt x="528599" y="7842034"/>
                  </a:lnTo>
                  <a:lnTo>
                    <a:pt x="528713" y="7840764"/>
                  </a:lnTo>
                  <a:lnTo>
                    <a:pt x="529056" y="7839494"/>
                  </a:lnTo>
                  <a:lnTo>
                    <a:pt x="529831" y="7840764"/>
                  </a:lnTo>
                  <a:lnTo>
                    <a:pt x="529971" y="7839494"/>
                  </a:lnTo>
                  <a:lnTo>
                    <a:pt x="529386" y="7838224"/>
                  </a:lnTo>
                  <a:lnTo>
                    <a:pt x="527418" y="7838224"/>
                  </a:lnTo>
                  <a:lnTo>
                    <a:pt x="527189" y="7836954"/>
                  </a:lnTo>
                  <a:lnTo>
                    <a:pt x="531723" y="7836954"/>
                  </a:lnTo>
                  <a:lnTo>
                    <a:pt x="532053" y="7835684"/>
                  </a:lnTo>
                  <a:lnTo>
                    <a:pt x="531685" y="7835684"/>
                  </a:lnTo>
                  <a:lnTo>
                    <a:pt x="531152" y="7834414"/>
                  </a:lnTo>
                  <a:lnTo>
                    <a:pt x="529780" y="7834414"/>
                  </a:lnTo>
                  <a:lnTo>
                    <a:pt x="528307" y="7833144"/>
                  </a:lnTo>
                  <a:lnTo>
                    <a:pt x="527850" y="7833144"/>
                  </a:lnTo>
                  <a:lnTo>
                    <a:pt x="528421" y="7831874"/>
                  </a:lnTo>
                  <a:lnTo>
                    <a:pt x="531444" y="7831874"/>
                  </a:lnTo>
                  <a:lnTo>
                    <a:pt x="532282" y="7830604"/>
                  </a:lnTo>
                  <a:lnTo>
                    <a:pt x="532955" y="7829334"/>
                  </a:lnTo>
                  <a:lnTo>
                    <a:pt x="533984" y="7828064"/>
                  </a:lnTo>
                  <a:lnTo>
                    <a:pt x="533730" y="7825524"/>
                  </a:lnTo>
                  <a:lnTo>
                    <a:pt x="533539" y="7824254"/>
                  </a:lnTo>
                  <a:lnTo>
                    <a:pt x="533260" y="7822984"/>
                  </a:lnTo>
                  <a:lnTo>
                    <a:pt x="532790" y="7821714"/>
                  </a:lnTo>
                  <a:lnTo>
                    <a:pt x="532155" y="7820444"/>
                  </a:lnTo>
                  <a:lnTo>
                    <a:pt x="533171" y="7819174"/>
                  </a:lnTo>
                  <a:lnTo>
                    <a:pt x="534187" y="7817904"/>
                  </a:lnTo>
                  <a:lnTo>
                    <a:pt x="534873" y="7815364"/>
                  </a:lnTo>
                  <a:lnTo>
                    <a:pt x="534212" y="7814094"/>
                  </a:lnTo>
                  <a:lnTo>
                    <a:pt x="535635" y="7812824"/>
                  </a:lnTo>
                  <a:lnTo>
                    <a:pt x="536092" y="7811554"/>
                  </a:lnTo>
                  <a:lnTo>
                    <a:pt x="535851" y="7810284"/>
                  </a:lnTo>
                  <a:lnTo>
                    <a:pt x="535597" y="7809014"/>
                  </a:lnTo>
                  <a:lnTo>
                    <a:pt x="534809" y="7810284"/>
                  </a:lnTo>
                  <a:lnTo>
                    <a:pt x="533082" y="7810284"/>
                  </a:lnTo>
                  <a:lnTo>
                    <a:pt x="533628" y="7809014"/>
                  </a:lnTo>
                  <a:lnTo>
                    <a:pt x="534174" y="7807744"/>
                  </a:lnTo>
                  <a:lnTo>
                    <a:pt x="534352" y="7806474"/>
                  </a:lnTo>
                  <a:lnTo>
                    <a:pt x="534581" y="7806474"/>
                  </a:lnTo>
                  <a:lnTo>
                    <a:pt x="535127" y="7805204"/>
                  </a:lnTo>
                  <a:lnTo>
                    <a:pt x="535495" y="7805204"/>
                  </a:lnTo>
                  <a:lnTo>
                    <a:pt x="536181" y="7806474"/>
                  </a:lnTo>
                  <a:lnTo>
                    <a:pt x="536498" y="7806474"/>
                  </a:lnTo>
                  <a:lnTo>
                    <a:pt x="536422" y="7807744"/>
                  </a:lnTo>
                  <a:lnTo>
                    <a:pt x="538568" y="7806474"/>
                  </a:lnTo>
                  <a:lnTo>
                    <a:pt x="539889" y="7802664"/>
                  </a:lnTo>
                  <a:lnTo>
                    <a:pt x="540334" y="7801394"/>
                  </a:lnTo>
                  <a:lnTo>
                    <a:pt x="541718" y="7795044"/>
                  </a:lnTo>
                  <a:close/>
                </a:path>
                <a:path w="5179059" h="7973695">
                  <a:moveTo>
                    <a:pt x="563651" y="7865732"/>
                  </a:moveTo>
                  <a:lnTo>
                    <a:pt x="563524" y="7865592"/>
                  </a:lnTo>
                  <a:lnTo>
                    <a:pt x="563168" y="7866050"/>
                  </a:lnTo>
                  <a:lnTo>
                    <a:pt x="563651" y="7865732"/>
                  </a:lnTo>
                  <a:close/>
                </a:path>
                <a:path w="5179059" h="7973695">
                  <a:moveTo>
                    <a:pt x="565645" y="7845539"/>
                  </a:moveTo>
                  <a:lnTo>
                    <a:pt x="565556" y="7844904"/>
                  </a:lnTo>
                  <a:lnTo>
                    <a:pt x="564984" y="7844650"/>
                  </a:lnTo>
                  <a:lnTo>
                    <a:pt x="563943" y="7844904"/>
                  </a:lnTo>
                  <a:lnTo>
                    <a:pt x="564095" y="7845158"/>
                  </a:lnTo>
                  <a:lnTo>
                    <a:pt x="565645" y="7845539"/>
                  </a:lnTo>
                  <a:close/>
                </a:path>
                <a:path w="5179059" h="7973695">
                  <a:moveTo>
                    <a:pt x="566039" y="7862049"/>
                  </a:moveTo>
                  <a:lnTo>
                    <a:pt x="565315" y="7861795"/>
                  </a:lnTo>
                  <a:lnTo>
                    <a:pt x="564692" y="7862811"/>
                  </a:lnTo>
                  <a:lnTo>
                    <a:pt x="564057" y="7863573"/>
                  </a:lnTo>
                  <a:lnTo>
                    <a:pt x="562660" y="7864589"/>
                  </a:lnTo>
                  <a:lnTo>
                    <a:pt x="562140" y="7864716"/>
                  </a:lnTo>
                  <a:lnTo>
                    <a:pt x="561784" y="7864462"/>
                  </a:lnTo>
                  <a:lnTo>
                    <a:pt x="560959" y="7866621"/>
                  </a:lnTo>
                  <a:lnTo>
                    <a:pt x="560857" y="7867002"/>
                  </a:lnTo>
                  <a:lnTo>
                    <a:pt x="560755" y="7867764"/>
                  </a:lnTo>
                  <a:lnTo>
                    <a:pt x="560997" y="7868145"/>
                  </a:lnTo>
                  <a:lnTo>
                    <a:pt x="561555" y="7868145"/>
                  </a:lnTo>
                  <a:lnTo>
                    <a:pt x="562825" y="7866494"/>
                  </a:lnTo>
                  <a:lnTo>
                    <a:pt x="563168" y="7866050"/>
                  </a:lnTo>
                  <a:lnTo>
                    <a:pt x="562508" y="7866494"/>
                  </a:lnTo>
                  <a:lnTo>
                    <a:pt x="562292" y="7866494"/>
                  </a:lnTo>
                  <a:lnTo>
                    <a:pt x="562444" y="7865732"/>
                  </a:lnTo>
                  <a:lnTo>
                    <a:pt x="563130" y="7865224"/>
                  </a:lnTo>
                  <a:lnTo>
                    <a:pt x="563524" y="7865592"/>
                  </a:lnTo>
                  <a:lnTo>
                    <a:pt x="563714" y="7865351"/>
                  </a:lnTo>
                  <a:lnTo>
                    <a:pt x="565315" y="7863319"/>
                  </a:lnTo>
                  <a:lnTo>
                    <a:pt x="565937" y="7862684"/>
                  </a:lnTo>
                  <a:lnTo>
                    <a:pt x="566039" y="7862049"/>
                  </a:lnTo>
                  <a:close/>
                </a:path>
                <a:path w="5179059" h="7973695">
                  <a:moveTo>
                    <a:pt x="566267" y="7838935"/>
                  </a:moveTo>
                  <a:lnTo>
                    <a:pt x="566089" y="7838300"/>
                  </a:lnTo>
                  <a:lnTo>
                    <a:pt x="565886" y="7838300"/>
                  </a:lnTo>
                  <a:lnTo>
                    <a:pt x="565785" y="7838935"/>
                  </a:lnTo>
                  <a:lnTo>
                    <a:pt x="566267" y="7838935"/>
                  </a:lnTo>
                  <a:close/>
                </a:path>
                <a:path w="5179059" h="7973695">
                  <a:moveTo>
                    <a:pt x="566280" y="7851635"/>
                  </a:moveTo>
                  <a:lnTo>
                    <a:pt x="564883" y="7851432"/>
                  </a:lnTo>
                  <a:lnTo>
                    <a:pt x="564438" y="7851876"/>
                  </a:lnTo>
                  <a:lnTo>
                    <a:pt x="564261" y="7852778"/>
                  </a:lnTo>
                  <a:lnTo>
                    <a:pt x="565543" y="7852397"/>
                  </a:lnTo>
                  <a:lnTo>
                    <a:pt x="566000" y="7852143"/>
                  </a:lnTo>
                  <a:lnTo>
                    <a:pt x="566267" y="7851889"/>
                  </a:lnTo>
                  <a:lnTo>
                    <a:pt x="566280" y="7851635"/>
                  </a:lnTo>
                  <a:close/>
                </a:path>
                <a:path w="5179059" h="7973695">
                  <a:moveTo>
                    <a:pt x="588327" y="7871066"/>
                  </a:moveTo>
                  <a:lnTo>
                    <a:pt x="588302" y="7870558"/>
                  </a:lnTo>
                  <a:lnTo>
                    <a:pt x="587527" y="7870431"/>
                  </a:lnTo>
                  <a:lnTo>
                    <a:pt x="587705" y="7871066"/>
                  </a:lnTo>
                  <a:lnTo>
                    <a:pt x="587946" y="7871447"/>
                  </a:lnTo>
                  <a:lnTo>
                    <a:pt x="588327" y="7871066"/>
                  </a:lnTo>
                  <a:close/>
                </a:path>
                <a:path w="5179059" h="7973695">
                  <a:moveTo>
                    <a:pt x="589153" y="7792707"/>
                  </a:moveTo>
                  <a:lnTo>
                    <a:pt x="588365" y="7792580"/>
                  </a:lnTo>
                  <a:lnTo>
                    <a:pt x="587844" y="7792707"/>
                  </a:lnTo>
                  <a:lnTo>
                    <a:pt x="589153" y="7792707"/>
                  </a:lnTo>
                  <a:close/>
                </a:path>
                <a:path w="5179059" h="7973695">
                  <a:moveTo>
                    <a:pt x="593661" y="7852270"/>
                  </a:moveTo>
                  <a:lnTo>
                    <a:pt x="593356" y="7852270"/>
                  </a:lnTo>
                  <a:lnTo>
                    <a:pt x="592899" y="7852524"/>
                  </a:lnTo>
                  <a:lnTo>
                    <a:pt x="592874" y="7852778"/>
                  </a:lnTo>
                  <a:lnTo>
                    <a:pt x="593267" y="7852778"/>
                  </a:lnTo>
                  <a:lnTo>
                    <a:pt x="593661" y="7852270"/>
                  </a:lnTo>
                  <a:close/>
                </a:path>
                <a:path w="5179059" h="7973695">
                  <a:moveTo>
                    <a:pt x="604189" y="7801089"/>
                  </a:moveTo>
                  <a:lnTo>
                    <a:pt x="603084" y="7800454"/>
                  </a:lnTo>
                  <a:lnTo>
                    <a:pt x="602513" y="7799819"/>
                  </a:lnTo>
                  <a:lnTo>
                    <a:pt x="602449" y="7798676"/>
                  </a:lnTo>
                  <a:lnTo>
                    <a:pt x="602221" y="7797152"/>
                  </a:lnTo>
                  <a:lnTo>
                    <a:pt x="602195" y="7795628"/>
                  </a:lnTo>
                  <a:lnTo>
                    <a:pt x="601040" y="7795374"/>
                  </a:lnTo>
                  <a:lnTo>
                    <a:pt x="600456" y="7795247"/>
                  </a:lnTo>
                  <a:lnTo>
                    <a:pt x="599655" y="7794739"/>
                  </a:lnTo>
                  <a:lnTo>
                    <a:pt x="599795" y="7793977"/>
                  </a:lnTo>
                  <a:lnTo>
                    <a:pt x="598551" y="7793088"/>
                  </a:lnTo>
                  <a:lnTo>
                    <a:pt x="596696" y="7793088"/>
                  </a:lnTo>
                  <a:lnTo>
                    <a:pt x="596696" y="7812138"/>
                  </a:lnTo>
                  <a:lnTo>
                    <a:pt x="595706" y="7812519"/>
                  </a:lnTo>
                  <a:lnTo>
                    <a:pt x="595858" y="7811757"/>
                  </a:lnTo>
                  <a:lnTo>
                    <a:pt x="596176" y="7811630"/>
                  </a:lnTo>
                  <a:lnTo>
                    <a:pt x="596696" y="7812138"/>
                  </a:lnTo>
                  <a:lnTo>
                    <a:pt x="596696" y="7793088"/>
                  </a:lnTo>
                  <a:lnTo>
                    <a:pt x="594804" y="7793609"/>
                  </a:lnTo>
                  <a:lnTo>
                    <a:pt x="594804" y="7825346"/>
                  </a:lnTo>
                  <a:lnTo>
                    <a:pt x="594690" y="7825854"/>
                  </a:lnTo>
                  <a:lnTo>
                    <a:pt x="593953" y="7826743"/>
                  </a:lnTo>
                  <a:lnTo>
                    <a:pt x="593255" y="7827124"/>
                  </a:lnTo>
                  <a:lnTo>
                    <a:pt x="593064" y="7827124"/>
                  </a:lnTo>
                  <a:lnTo>
                    <a:pt x="593064" y="7826489"/>
                  </a:lnTo>
                  <a:lnTo>
                    <a:pt x="593763" y="7825981"/>
                  </a:lnTo>
                  <a:lnTo>
                    <a:pt x="593813" y="7825727"/>
                  </a:lnTo>
                  <a:lnTo>
                    <a:pt x="594512" y="7825219"/>
                  </a:lnTo>
                  <a:lnTo>
                    <a:pt x="594804" y="7825346"/>
                  </a:lnTo>
                  <a:lnTo>
                    <a:pt x="594804" y="7793609"/>
                  </a:lnTo>
                  <a:lnTo>
                    <a:pt x="593445" y="7793977"/>
                  </a:lnTo>
                  <a:lnTo>
                    <a:pt x="592505" y="7795247"/>
                  </a:lnTo>
                  <a:lnTo>
                    <a:pt x="592086" y="7795374"/>
                  </a:lnTo>
                  <a:lnTo>
                    <a:pt x="591845" y="7794993"/>
                  </a:lnTo>
                  <a:lnTo>
                    <a:pt x="591769" y="7794866"/>
                  </a:lnTo>
                  <a:lnTo>
                    <a:pt x="591578" y="7794866"/>
                  </a:lnTo>
                  <a:lnTo>
                    <a:pt x="591400" y="7794739"/>
                  </a:lnTo>
                  <a:lnTo>
                    <a:pt x="591007" y="7794104"/>
                  </a:lnTo>
                  <a:lnTo>
                    <a:pt x="590423" y="7793977"/>
                  </a:lnTo>
                  <a:lnTo>
                    <a:pt x="589965" y="7793723"/>
                  </a:lnTo>
                  <a:lnTo>
                    <a:pt x="589661" y="7793215"/>
                  </a:lnTo>
                  <a:lnTo>
                    <a:pt x="589280" y="7792834"/>
                  </a:lnTo>
                  <a:lnTo>
                    <a:pt x="587324" y="7792834"/>
                  </a:lnTo>
                  <a:lnTo>
                    <a:pt x="585812" y="7792834"/>
                  </a:lnTo>
                  <a:lnTo>
                    <a:pt x="585114" y="7793342"/>
                  </a:lnTo>
                  <a:lnTo>
                    <a:pt x="581177" y="7794993"/>
                  </a:lnTo>
                  <a:lnTo>
                    <a:pt x="580390" y="7793850"/>
                  </a:lnTo>
                  <a:lnTo>
                    <a:pt x="579678" y="7793850"/>
                  </a:lnTo>
                  <a:lnTo>
                    <a:pt x="579208" y="7794866"/>
                  </a:lnTo>
                  <a:lnTo>
                    <a:pt x="579120" y="7795374"/>
                  </a:lnTo>
                  <a:lnTo>
                    <a:pt x="581393" y="7798676"/>
                  </a:lnTo>
                  <a:lnTo>
                    <a:pt x="580351" y="7798803"/>
                  </a:lnTo>
                  <a:lnTo>
                    <a:pt x="576072" y="7804518"/>
                  </a:lnTo>
                  <a:lnTo>
                    <a:pt x="575995" y="7804772"/>
                  </a:lnTo>
                  <a:lnTo>
                    <a:pt x="575475" y="7806042"/>
                  </a:lnTo>
                  <a:lnTo>
                    <a:pt x="575373" y="7807693"/>
                  </a:lnTo>
                  <a:lnTo>
                    <a:pt x="575691" y="7808074"/>
                  </a:lnTo>
                  <a:lnTo>
                    <a:pt x="575640" y="7808328"/>
                  </a:lnTo>
                  <a:lnTo>
                    <a:pt x="574548" y="7811249"/>
                  </a:lnTo>
                  <a:lnTo>
                    <a:pt x="574332" y="7812138"/>
                  </a:lnTo>
                  <a:lnTo>
                    <a:pt x="574243" y="7812773"/>
                  </a:lnTo>
                  <a:lnTo>
                    <a:pt x="574116" y="7814297"/>
                  </a:lnTo>
                  <a:lnTo>
                    <a:pt x="574027" y="7814678"/>
                  </a:lnTo>
                  <a:lnTo>
                    <a:pt x="573646" y="7815821"/>
                  </a:lnTo>
                  <a:lnTo>
                    <a:pt x="572985" y="7816583"/>
                  </a:lnTo>
                  <a:lnTo>
                    <a:pt x="572960" y="7816837"/>
                  </a:lnTo>
                  <a:lnTo>
                    <a:pt x="574065" y="7818361"/>
                  </a:lnTo>
                  <a:lnTo>
                    <a:pt x="573493" y="7819758"/>
                  </a:lnTo>
                  <a:lnTo>
                    <a:pt x="572350" y="7821155"/>
                  </a:lnTo>
                  <a:lnTo>
                    <a:pt x="572008" y="7821790"/>
                  </a:lnTo>
                  <a:lnTo>
                    <a:pt x="571982" y="7823314"/>
                  </a:lnTo>
                  <a:lnTo>
                    <a:pt x="572084" y="7824076"/>
                  </a:lnTo>
                  <a:lnTo>
                    <a:pt x="573011" y="7823441"/>
                  </a:lnTo>
                  <a:lnTo>
                    <a:pt x="573557" y="7823695"/>
                  </a:lnTo>
                  <a:lnTo>
                    <a:pt x="573697" y="7825092"/>
                  </a:lnTo>
                  <a:lnTo>
                    <a:pt x="573582" y="7825727"/>
                  </a:lnTo>
                  <a:lnTo>
                    <a:pt x="573468" y="7828013"/>
                  </a:lnTo>
                  <a:lnTo>
                    <a:pt x="571042" y="7829664"/>
                  </a:lnTo>
                  <a:lnTo>
                    <a:pt x="570357" y="7831061"/>
                  </a:lnTo>
                  <a:lnTo>
                    <a:pt x="570420" y="7832077"/>
                  </a:lnTo>
                  <a:lnTo>
                    <a:pt x="570534" y="7832458"/>
                  </a:lnTo>
                  <a:lnTo>
                    <a:pt x="571258" y="7833347"/>
                  </a:lnTo>
                  <a:lnTo>
                    <a:pt x="570458" y="7834363"/>
                  </a:lnTo>
                  <a:lnTo>
                    <a:pt x="569556" y="7836522"/>
                  </a:lnTo>
                  <a:lnTo>
                    <a:pt x="569569" y="7837538"/>
                  </a:lnTo>
                  <a:lnTo>
                    <a:pt x="569633" y="7838808"/>
                  </a:lnTo>
                  <a:lnTo>
                    <a:pt x="569531" y="7839062"/>
                  </a:lnTo>
                  <a:lnTo>
                    <a:pt x="569302" y="7839443"/>
                  </a:lnTo>
                  <a:lnTo>
                    <a:pt x="567791" y="7840459"/>
                  </a:lnTo>
                  <a:lnTo>
                    <a:pt x="567143" y="7840713"/>
                  </a:lnTo>
                  <a:lnTo>
                    <a:pt x="566750" y="7841221"/>
                  </a:lnTo>
                  <a:lnTo>
                    <a:pt x="566750" y="7843126"/>
                  </a:lnTo>
                  <a:lnTo>
                    <a:pt x="567080" y="7844269"/>
                  </a:lnTo>
                  <a:lnTo>
                    <a:pt x="567156" y="7844904"/>
                  </a:lnTo>
                  <a:lnTo>
                    <a:pt x="566635" y="7845666"/>
                  </a:lnTo>
                  <a:lnTo>
                    <a:pt x="565467" y="7846428"/>
                  </a:lnTo>
                  <a:lnTo>
                    <a:pt x="564400" y="7849095"/>
                  </a:lnTo>
                  <a:lnTo>
                    <a:pt x="564337" y="7851254"/>
                  </a:lnTo>
                  <a:lnTo>
                    <a:pt x="564438" y="7851876"/>
                  </a:lnTo>
                  <a:lnTo>
                    <a:pt x="564540" y="7851381"/>
                  </a:lnTo>
                  <a:lnTo>
                    <a:pt x="564883" y="7851432"/>
                  </a:lnTo>
                  <a:lnTo>
                    <a:pt x="566686" y="7849603"/>
                  </a:lnTo>
                  <a:lnTo>
                    <a:pt x="567182" y="7850111"/>
                  </a:lnTo>
                  <a:lnTo>
                    <a:pt x="567563" y="7850873"/>
                  </a:lnTo>
                  <a:lnTo>
                    <a:pt x="567677" y="7851254"/>
                  </a:lnTo>
                  <a:lnTo>
                    <a:pt x="567778" y="7851762"/>
                  </a:lnTo>
                  <a:lnTo>
                    <a:pt x="567651" y="7852397"/>
                  </a:lnTo>
                  <a:lnTo>
                    <a:pt x="567055" y="7853032"/>
                  </a:lnTo>
                  <a:lnTo>
                    <a:pt x="565962" y="7853413"/>
                  </a:lnTo>
                  <a:lnTo>
                    <a:pt x="565429" y="7854175"/>
                  </a:lnTo>
                  <a:lnTo>
                    <a:pt x="564578" y="7854937"/>
                  </a:lnTo>
                  <a:lnTo>
                    <a:pt x="563422" y="7855699"/>
                  </a:lnTo>
                  <a:lnTo>
                    <a:pt x="564642" y="7856715"/>
                  </a:lnTo>
                  <a:lnTo>
                    <a:pt x="564616" y="7857858"/>
                  </a:lnTo>
                  <a:lnTo>
                    <a:pt x="563473" y="7859128"/>
                  </a:lnTo>
                  <a:lnTo>
                    <a:pt x="563435" y="7859382"/>
                  </a:lnTo>
                  <a:lnTo>
                    <a:pt x="563511" y="7859509"/>
                  </a:lnTo>
                  <a:lnTo>
                    <a:pt x="563803" y="7859509"/>
                  </a:lnTo>
                  <a:lnTo>
                    <a:pt x="564235" y="7859382"/>
                  </a:lnTo>
                  <a:lnTo>
                    <a:pt x="564578" y="7859255"/>
                  </a:lnTo>
                  <a:lnTo>
                    <a:pt x="565238" y="7858874"/>
                  </a:lnTo>
                  <a:lnTo>
                    <a:pt x="566191" y="7859255"/>
                  </a:lnTo>
                  <a:lnTo>
                    <a:pt x="567436" y="7860017"/>
                  </a:lnTo>
                  <a:lnTo>
                    <a:pt x="567982" y="7860906"/>
                  </a:lnTo>
                  <a:lnTo>
                    <a:pt x="567994" y="7861287"/>
                  </a:lnTo>
                  <a:lnTo>
                    <a:pt x="567766" y="7862049"/>
                  </a:lnTo>
                  <a:lnTo>
                    <a:pt x="566686" y="7863065"/>
                  </a:lnTo>
                  <a:lnTo>
                    <a:pt x="566597" y="7863319"/>
                  </a:lnTo>
                  <a:lnTo>
                    <a:pt x="566699" y="7864208"/>
                  </a:lnTo>
                  <a:lnTo>
                    <a:pt x="566623" y="7864462"/>
                  </a:lnTo>
                  <a:lnTo>
                    <a:pt x="565912" y="7864843"/>
                  </a:lnTo>
                  <a:lnTo>
                    <a:pt x="564984" y="7864970"/>
                  </a:lnTo>
                  <a:lnTo>
                    <a:pt x="564743" y="7865034"/>
                  </a:lnTo>
                  <a:lnTo>
                    <a:pt x="564667" y="7865224"/>
                  </a:lnTo>
                  <a:lnTo>
                    <a:pt x="563892" y="7865986"/>
                  </a:lnTo>
                  <a:lnTo>
                    <a:pt x="563727" y="7866443"/>
                  </a:lnTo>
                  <a:lnTo>
                    <a:pt x="563727" y="7871701"/>
                  </a:lnTo>
                  <a:lnTo>
                    <a:pt x="563626" y="7872336"/>
                  </a:lnTo>
                  <a:lnTo>
                    <a:pt x="563422" y="7872336"/>
                  </a:lnTo>
                  <a:lnTo>
                    <a:pt x="563435" y="7871701"/>
                  </a:lnTo>
                  <a:lnTo>
                    <a:pt x="563727" y="7871701"/>
                  </a:lnTo>
                  <a:lnTo>
                    <a:pt x="563727" y="7866443"/>
                  </a:lnTo>
                  <a:lnTo>
                    <a:pt x="563524" y="7867002"/>
                  </a:lnTo>
                  <a:lnTo>
                    <a:pt x="562876" y="7867637"/>
                  </a:lnTo>
                  <a:lnTo>
                    <a:pt x="562000" y="7868145"/>
                  </a:lnTo>
                  <a:lnTo>
                    <a:pt x="561555" y="7868145"/>
                  </a:lnTo>
                  <a:lnTo>
                    <a:pt x="561073" y="7868780"/>
                  </a:lnTo>
                  <a:lnTo>
                    <a:pt x="560781" y="7871320"/>
                  </a:lnTo>
                  <a:lnTo>
                    <a:pt x="561289" y="7871828"/>
                  </a:lnTo>
                  <a:lnTo>
                    <a:pt x="561860" y="7870431"/>
                  </a:lnTo>
                  <a:lnTo>
                    <a:pt x="562013" y="7870685"/>
                  </a:lnTo>
                  <a:lnTo>
                    <a:pt x="562127" y="7871066"/>
                  </a:lnTo>
                  <a:lnTo>
                    <a:pt x="561975" y="7871447"/>
                  </a:lnTo>
                  <a:lnTo>
                    <a:pt x="561289" y="7871828"/>
                  </a:lnTo>
                  <a:lnTo>
                    <a:pt x="562686" y="7873225"/>
                  </a:lnTo>
                  <a:lnTo>
                    <a:pt x="562698" y="7873860"/>
                  </a:lnTo>
                  <a:lnTo>
                    <a:pt x="586130" y="7873860"/>
                  </a:lnTo>
                  <a:lnTo>
                    <a:pt x="586232" y="7873352"/>
                  </a:lnTo>
                  <a:lnTo>
                    <a:pt x="586562" y="7872336"/>
                  </a:lnTo>
                  <a:lnTo>
                    <a:pt x="585787" y="7872209"/>
                  </a:lnTo>
                  <a:lnTo>
                    <a:pt x="585304" y="7872082"/>
                  </a:lnTo>
                  <a:lnTo>
                    <a:pt x="585228" y="7871955"/>
                  </a:lnTo>
                  <a:lnTo>
                    <a:pt x="585228" y="7871701"/>
                  </a:lnTo>
                  <a:lnTo>
                    <a:pt x="585952" y="7870431"/>
                  </a:lnTo>
                  <a:lnTo>
                    <a:pt x="586524" y="7869415"/>
                  </a:lnTo>
                  <a:lnTo>
                    <a:pt x="587514" y="7868399"/>
                  </a:lnTo>
                  <a:lnTo>
                    <a:pt x="588365" y="7867637"/>
                  </a:lnTo>
                  <a:lnTo>
                    <a:pt x="589064" y="7867129"/>
                  </a:lnTo>
                  <a:lnTo>
                    <a:pt x="588416" y="7864462"/>
                  </a:lnTo>
                  <a:lnTo>
                    <a:pt x="588505" y="7864208"/>
                  </a:lnTo>
                  <a:lnTo>
                    <a:pt x="589114" y="7863573"/>
                  </a:lnTo>
                  <a:lnTo>
                    <a:pt x="589203" y="7863192"/>
                  </a:lnTo>
                  <a:lnTo>
                    <a:pt x="588657" y="7862811"/>
                  </a:lnTo>
                  <a:lnTo>
                    <a:pt x="588505" y="7862557"/>
                  </a:lnTo>
                  <a:lnTo>
                    <a:pt x="587819" y="7862430"/>
                  </a:lnTo>
                  <a:lnTo>
                    <a:pt x="586613" y="7862430"/>
                  </a:lnTo>
                  <a:lnTo>
                    <a:pt x="587311" y="7861922"/>
                  </a:lnTo>
                  <a:lnTo>
                    <a:pt x="588403" y="7861541"/>
                  </a:lnTo>
                  <a:lnTo>
                    <a:pt x="589864" y="7861287"/>
                  </a:lnTo>
                  <a:lnTo>
                    <a:pt x="589140" y="7859763"/>
                  </a:lnTo>
                  <a:lnTo>
                    <a:pt x="588606" y="7858874"/>
                  </a:lnTo>
                  <a:lnTo>
                    <a:pt x="588530" y="7858747"/>
                  </a:lnTo>
                  <a:lnTo>
                    <a:pt x="588035" y="7858239"/>
                  </a:lnTo>
                  <a:lnTo>
                    <a:pt x="589661" y="7858112"/>
                  </a:lnTo>
                  <a:lnTo>
                    <a:pt x="590677" y="7858620"/>
                  </a:lnTo>
                  <a:lnTo>
                    <a:pt x="591070" y="7859636"/>
                  </a:lnTo>
                  <a:lnTo>
                    <a:pt x="591769" y="7858112"/>
                  </a:lnTo>
                  <a:lnTo>
                    <a:pt x="592683" y="7856080"/>
                  </a:lnTo>
                  <a:lnTo>
                    <a:pt x="592963" y="7855318"/>
                  </a:lnTo>
                  <a:lnTo>
                    <a:pt x="593090" y="7854810"/>
                  </a:lnTo>
                  <a:lnTo>
                    <a:pt x="593217" y="7854175"/>
                  </a:lnTo>
                  <a:lnTo>
                    <a:pt x="593204" y="7853159"/>
                  </a:lnTo>
                  <a:lnTo>
                    <a:pt x="592797" y="7854302"/>
                  </a:lnTo>
                  <a:lnTo>
                    <a:pt x="591578" y="7854810"/>
                  </a:lnTo>
                  <a:lnTo>
                    <a:pt x="589559" y="7854810"/>
                  </a:lnTo>
                  <a:lnTo>
                    <a:pt x="590245" y="7854048"/>
                  </a:lnTo>
                  <a:lnTo>
                    <a:pt x="590816" y="7853413"/>
                  </a:lnTo>
                  <a:lnTo>
                    <a:pt x="590918" y="7852524"/>
                  </a:lnTo>
                  <a:lnTo>
                    <a:pt x="589826" y="7851889"/>
                  </a:lnTo>
                  <a:lnTo>
                    <a:pt x="588797" y="7854048"/>
                  </a:lnTo>
                  <a:lnTo>
                    <a:pt x="587921" y="7853921"/>
                  </a:lnTo>
                  <a:lnTo>
                    <a:pt x="586981" y="7854048"/>
                  </a:lnTo>
                  <a:lnTo>
                    <a:pt x="586206" y="7853921"/>
                  </a:lnTo>
                  <a:lnTo>
                    <a:pt x="586117" y="7853667"/>
                  </a:lnTo>
                  <a:lnTo>
                    <a:pt x="586193" y="7853413"/>
                  </a:lnTo>
                  <a:lnTo>
                    <a:pt x="586562" y="7853032"/>
                  </a:lnTo>
                  <a:lnTo>
                    <a:pt x="588416" y="7851762"/>
                  </a:lnTo>
                  <a:lnTo>
                    <a:pt x="589622" y="7850238"/>
                  </a:lnTo>
                  <a:lnTo>
                    <a:pt x="589813" y="7849603"/>
                  </a:lnTo>
                  <a:lnTo>
                    <a:pt x="590181" y="7848333"/>
                  </a:lnTo>
                  <a:lnTo>
                    <a:pt x="591096" y="7846428"/>
                  </a:lnTo>
                  <a:lnTo>
                    <a:pt x="591045" y="7844777"/>
                  </a:lnTo>
                  <a:lnTo>
                    <a:pt x="589838" y="7843761"/>
                  </a:lnTo>
                  <a:lnTo>
                    <a:pt x="591121" y="7843380"/>
                  </a:lnTo>
                  <a:lnTo>
                    <a:pt x="591464" y="7843126"/>
                  </a:lnTo>
                  <a:lnTo>
                    <a:pt x="592455" y="7842745"/>
                  </a:lnTo>
                  <a:lnTo>
                    <a:pt x="592645" y="7842745"/>
                  </a:lnTo>
                  <a:lnTo>
                    <a:pt x="593102" y="7842491"/>
                  </a:lnTo>
                  <a:lnTo>
                    <a:pt x="593699" y="7841856"/>
                  </a:lnTo>
                  <a:lnTo>
                    <a:pt x="593585" y="7840840"/>
                  </a:lnTo>
                  <a:lnTo>
                    <a:pt x="593191" y="7840332"/>
                  </a:lnTo>
                  <a:lnTo>
                    <a:pt x="592645" y="7840078"/>
                  </a:lnTo>
                  <a:lnTo>
                    <a:pt x="591464" y="7838300"/>
                  </a:lnTo>
                  <a:lnTo>
                    <a:pt x="593813" y="7837538"/>
                  </a:lnTo>
                  <a:lnTo>
                    <a:pt x="594715" y="7836522"/>
                  </a:lnTo>
                  <a:lnTo>
                    <a:pt x="594512" y="7836014"/>
                  </a:lnTo>
                  <a:lnTo>
                    <a:pt x="594169" y="7835125"/>
                  </a:lnTo>
                  <a:lnTo>
                    <a:pt x="595833" y="7834871"/>
                  </a:lnTo>
                  <a:lnTo>
                    <a:pt x="596214" y="7834490"/>
                  </a:lnTo>
                  <a:lnTo>
                    <a:pt x="595312" y="7833855"/>
                  </a:lnTo>
                  <a:lnTo>
                    <a:pt x="594614" y="7834363"/>
                  </a:lnTo>
                  <a:lnTo>
                    <a:pt x="593864" y="7835125"/>
                  </a:lnTo>
                  <a:lnTo>
                    <a:pt x="593598" y="7835506"/>
                  </a:lnTo>
                  <a:lnTo>
                    <a:pt x="593039" y="7835760"/>
                  </a:lnTo>
                  <a:lnTo>
                    <a:pt x="592188" y="7836014"/>
                  </a:lnTo>
                  <a:lnTo>
                    <a:pt x="591870" y="7835506"/>
                  </a:lnTo>
                  <a:lnTo>
                    <a:pt x="591921" y="7835252"/>
                  </a:lnTo>
                  <a:lnTo>
                    <a:pt x="592353" y="7835125"/>
                  </a:lnTo>
                  <a:lnTo>
                    <a:pt x="592709" y="7834871"/>
                  </a:lnTo>
                  <a:lnTo>
                    <a:pt x="592607" y="7833855"/>
                  </a:lnTo>
                  <a:lnTo>
                    <a:pt x="592023" y="7832077"/>
                  </a:lnTo>
                  <a:lnTo>
                    <a:pt x="593178" y="7831315"/>
                  </a:lnTo>
                  <a:lnTo>
                    <a:pt x="593902" y="7830553"/>
                  </a:lnTo>
                  <a:lnTo>
                    <a:pt x="594677" y="7829283"/>
                  </a:lnTo>
                  <a:lnTo>
                    <a:pt x="594791" y="7828648"/>
                  </a:lnTo>
                  <a:lnTo>
                    <a:pt x="594880" y="7828267"/>
                  </a:lnTo>
                  <a:lnTo>
                    <a:pt x="595249" y="7827251"/>
                  </a:lnTo>
                  <a:lnTo>
                    <a:pt x="595363" y="7827124"/>
                  </a:lnTo>
                  <a:lnTo>
                    <a:pt x="596379" y="7825981"/>
                  </a:lnTo>
                  <a:lnTo>
                    <a:pt x="597484" y="7825219"/>
                  </a:lnTo>
                  <a:lnTo>
                    <a:pt x="597674" y="7825092"/>
                  </a:lnTo>
                  <a:lnTo>
                    <a:pt x="598233" y="7824711"/>
                  </a:lnTo>
                  <a:lnTo>
                    <a:pt x="596760" y="7825092"/>
                  </a:lnTo>
                  <a:lnTo>
                    <a:pt x="595972" y="7824457"/>
                  </a:lnTo>
                  <a:lnTo>
                    <a:pt x="595909" y="7823441"/>
                  </a:lnTo>
                  <a:lnTo>
                    <a:pt x="596023" y="7821790"/>
                  </a:lnTo>
                  <a:lnTo>
                    <a:pt x="596480" y="7821155"/>
                  </a:lnTo>
                  <a:lnTo>
                    <a:pt x="597827" y="7820520"/>
                  </a:lnTo>
                  <a:lnTo>
                    <a:pt x="596747" y="7819885"/>
                  </a:lnTo>
                  <a:lnTo>
                    <a:pt x="597192" y="7818488"/>
                  </a:lnTo>
                  <a:lnTo>
                    <a:pt x="599059" y="7816583"/>
                  </a:lnTo>
                  <a:lnTo>
                    <a:pt x="599173" y="7815440"/>
                  </a:lnTo>
                  <a:lnTo>
                    <a:pt x="599579" y="7814297"/>
                  </a:lnTo>
                  <a:lnTo>
                    <a:pt x="600417" y="7813154"/>
                  </a:lnTo>
                  <a:lnTo>
                    <a:pt x="598792" y="7813154"/>
                  </a:lnTo>
                  <a:lnTo>
                    <a:pt x="598182" y="7812519"/>
                  </a:lnTo>
                  <a:lnTo>
                    <a:pt x="598106" y="7811630"/>
                  </a:lnTo>
                  <a:lnTo>
                    <a:pt x="598182" y="7810614"/>
                  </a:lnTo>
                  <a:lnTo>
                    <a:pt x="599452" y="7810233"/>
                  </a:lnTo>
                  <a:lnTo>
                    <a:pt x="600430" y="7809217"/>
                  </a:lnTo>
                  <a:lnTo>
                    <a:pt x="601116" y="7807820"/>
                  </a:lnTo>
                  <a:lnTo>
                    <a:pt x="602424" y="7808963"/>
                  </a:lnTo>
                  <a:lnTo>
                    <a:pt x="602881" y="7808582"/>
                  </a:lnTo>
                  <a:lnTo>
                    <a:pt x="602856" y="7807820"/>
                  </a:lnTo>
                  <a:lnTo>
                    <a:pt x="602805" y="7807693"/>
                  </a:lnTo>
                  <a:lnTo>
                    <a:pt x="602729" y="7805661"/>
                  </a:lnTo>
                  <a:lnTo>
                    <a:pt x="602957" y="7805534"/>
                  </a:lnTo>
                  <a:lnTo>
                    <a:pt x="603135" y="7805026"/>
                  </a:lnTo>
                  <a:lnTo>
                    <a:pt x="603250" y="7804518"/>
                  </a:lnTo>
                  <a:lnTo>
                    <a:pt x="603618" y="7802486"/>
                  </a:lnTo>
                  <a:lnTo>
                    <a:pt x="604189" y="7801089"/>
                  </a:lnTo>
                  <a:close/>
                </a:path>
                <a:path w="5179059" h="7973695">
                  <a:moveTo>
                    <a:pt x="604570" y="7811376"/>
                  </a:moveTo>
                  <a:lnTo>
                    <a:pt x="604418" y="7811122"/>
                  </a:lnTo>
                  <a:lnTo>
                    <a:pt x="603796" y="7811249"/>
                  </a:lnTo>
                  <a:lnTo>
                    <a:pt x="603732" y="7811630"/>
                  </a:lnTo>
                  <a:lnTo>
                    <a:pt x="604342" y="7811503"/>
                  </a:lnTo>
                  <a:lnTo>
                    <a:pt x="604570" y="7811376"/>
                  </a:lnTo>
                  <a:close/>
                </a:path>
                <a:path w="5179059" h="7973695">
                  <a:moveTo>
                    <a:pt x="613206" y="7880972"/>
                  </a:moveTo>
                  <a:lnTo>
                    <a:pt x="602081" y="7880972"/>
                  </a:lnTo>
                  <a:lnTo>
                    <a:pt x="602081" y="7891005"/>
                  </a:lnTo>
                  <a:lnTo>
                    <a:pt x="600811" y="7891386"/>
                  </a:lnTo>
                  <a:lnTo>
                    <a:pt x="599668" y="7891005"/>
                  </a:lnTo>
                  <a:lnTo>
                    <a:pt x="598639" y="7890116"/>
                  </a:lnTo>
                  <a:lnTo>
                    <a:pt x="600278" y="7889989"/>
                  </a:lnTo>
                  <a:lnTo>
                    <a:pt x="601408" y="7890243"/>
                  </a:lnTo>
                  <a:lnTo>
                    <a:pt x="602081" y="7891005"/>
                  </a:lnTo>
                  <a:lnTo>
                    <a:pt x="602081" y="7880972"/>
                  </a:lnTo>
                  <a:lnTo>
                    <a:pt x="566508" y="7880972"/>
                  </a:lnTo>
                  <a:lnTo>
                    <a:pt x="565251" y="7880972"/>
                  </a:lnTo>
                  <a:lnTo>
                    <a:pt x="564959" y="7881353"/>
                  </a:lnTo>
                  <a:lnTo>
                    <a:pt x="564730" y="7882496"/>
                  </a:lnTo>
                  <a:lnTo>
                    <a:pt x="566648" y="7881988"/>
                  </a:lnTo>
                  <a:lnTo>
                    <a:pt x="566102" y="7882623"/>
                  </a:lnTo>
                  <a:lnTo>
                    <a:pt x="565683" y="7883258"/>
                  </a:lnTo>
                  <a:lnTo>
                    <a:pt x="565391" y="7883766"/>
                  </a:lnTo>
                  <a:lnTo>
                    <a:pt x="567143" y="7884147"/>
                  </a:lnTo>
                  <a:lnTo>
                    <a:pt x="567283" y="7884401"/>
                  </a:lnTo>
                  <a:lnTo>
                    <a:pt x="567118" y="7884782"/>
                  </a:lnTo>
                  <a:lnTo>
                    <a:pt x="566635" y="7885290"/>
                  </a:lnTo>
                  <a:lnTo>
                    <a:pt x="565581" y="7885925"/>
                  </a:lnTo>
                  <a:lnTo>
                    <a:pt x="566648" y="7886814"/>
                  </a:lnTo>
                  <a:lnTo>
                    <a:pt x="566928" y="7887322"/>
                  </a:lnTo>
                  <a:lnTo>
                    <a:pt x="565797" y="7888084"/>
                  </a:lnTo>
                  <a:lnTo>
                    <a:pt x="565823" y="7888973"/>
                  </a:lnTo>
                  <a:lnTo>
                    <a:pt x="565912" y="7889100"/>
                  </a:lnTo>
                  <a:lnTo>
                    <a:pt x="566839" y="7888973"/>
                  </a:lnTo>
                  <a:lnTo>
                    <a:pt x="568236" y="7887957"/>
                  </a:lnTo>
                  <a:lnTo>
                    <a:pt x="568629" y="7887957"/>
                  </a:lnTo>
                  <a:lnTo>
                    <a:pt x="568718" y="7888211"/>
                  </a:lnTo>
                  <a:lnTo>
                    <a:pt x="568921" y="7888592"/>
                  </a:lnTo>
                  <a:lnTo>
                    <a:pt x="569163" y="7888973"/>
                  </a:lnTo>
                  <a:lnTo>
                    <a:pt x="569214" y="7890116"/>
                  </a:lnTo>
                  <a:lnTo>
                    <a:pt x="567817" y="7893672"/>
                  </a:lnTo>
                  <a:lnTo>
                    <a:pt x="567804" y="7894053"/>
                  </a:lnTo>
                  <a:lnTo>
                    <a:pt x="568426" y="7894942"/>
                  </a:lnTo>
                  <a:lnTo>
                    <a:pt x="568731" y="7896593"/>
                  </a:lnTo>
                  <a:lnTo>
                    <a:pt x="569137" y="7897609"/>
                  </a:lnTo>
                  <a:lnTo>
                    <a:pt x="569556" y="7897990"/>
                  </a:lnTo>
                  <a:lnTo>
                    <a:pt x="570039" y="7897736"/>
                  </a:lnTo>
                  <a:lnTo>
                    <a:pt x="570649" y="7898625"/>
                  </a:lnTo>
                  <a:lnTo>
                    <a:pt x="570687" y="7899006"/>
                  </a:lnTo>
                  <a:lnTo>
                    <a:pt x="570572" y="7899641"/>
                  </a:lnTo>
                  <a:lnTo>
                    <a:pt x="571042" y="7899260"/>
                  </a:lnTo>
                  <a:lnTo>
                    <a:pt x="571411" y="7899006"/>
                  </a:lnTo>
                  <a:lnTo>
                    <a:pt x="571665" y="7898625"/>
                  </a:lnTo>
                  <a:lnTo>
                    <a:pt x="571842" y="7898447"/>
                  </a:lnTo>
                  <a:lnTo>
                    <a:pt x="571931" y="7898879"/>
                  </a:lnTo>
                  <a:lnTo>
                    <a:pt x="572427" y="7899387"/>
                  </a:lnTo>
                  <a:lnTo>
                    <a:pt x="573735" y="7898752"/>
                  </a:lnTo>
                  <a:lnTo>
                    <a:pt x="574433" y="7898879"/>
                  </a:lnTo>
                  <a:lnTo>
                    <a:pt x="574548" y="7900784"/>
                  </a:lnTo>
                  <a:lnTo>
                    <a:pt x="574040" y="7902054"/>
                  </a:lnTo>
                  <a:lnTo>
                    <a:pt x="575525" y="7900530"/>
                  </a:lnTo>
                  <a:lnTo>
                    <a:pt x="576808" y="7900149"/>
                  </a:lnTo>
                  <a:lnTo>
                    <a:pt x="577862" y="7900911"/>
                  </a:lnTo>
                  <a:lnTo>
                    <a:pt x="578840" y="7901165"/>
                  </a:lnTo>
                  <a:lnTo>
                    <a:pt x="579526" y="7901165"/>
                  </a:lnTo>
                  <a:lnTo>
                    <a:pt x="581888" y="7900530"/>
                  </a:lnTo>
                  <a:lnTo>
                    <a:pt x="583336" y="7900784"/>
                  </a:lnTo>
                  <a:lnTo>
                    <a:pt x="585343" y="7902943"/>
                  </a:lnTo>
                  <a:lnTo>
                    <a:pt x="585851" y="7903451"/>
                  </a:lnTo>
                  <a:lnTo>
                    <a:pt x="586917" y="7903197"/>
                  </a:lnTo>
                  <a:lnTo>
                    <a:pt x="588530" y="7902054"/>
                  </a:lnTo>
                  <a:lnTo>
                    <a:pt x="589292" y="7900530"/>
                  </a:lnTo>
                  <a:lnTo>
                    <a:pt x="589483" y="7900149"/>
                  </a:lnTo>
                  <a:lnTo>
                    <a:pt x="590130" y="7898879"/>
                  </a:lnTo>
                  <a:lnTo>
                    <a:pt x="590765" y="7898752"/>
                  </a:lnTo>
                  <a:lnTo>
                    <a:pt x="591400" y="7898625"/>
                  </a:lnTo>
                  <a:lnTo>
                    <a:pt x="592366" y="7901038"/>
                  </a:lnTo>
                  <a:lnTo>
                    <a:pt x="593356" y="7900911"/>
                  </a:lnTo>
                  <a:lnTo>
                    <a:pt x="594487" y="7900403"/>
                  </a:lnTo>
                  <a:lnTo>
                    <a:pt x="595718" y="7899133"/>
                  </a:lnTo>
                  <a:lnTo>
                    <a:pt x="596125" y="7898625"/>
                  </a:lnTo>
                  <a:lnTo>
                    <a:pt x="596519" y="7898117"/>
                  </a:lnTo>
                  <a:lnTo>
                    <a:pt x="596582" y="7897990"/>
                  </a:lnTo>
                  <a:lnTo>
                    <a:pt x="572998" y="7897990"/>
                  </a:lnTo>
                  <a:lnTo>
                    <a:pt x="572287" y="7897990"/>
                  </a:lnTo>
                  <a:lnTo>
                    <a:pt x="572452" y="7897825"/>
                  </a:lnTo>
                  <a:lnTo>
                    <a:pt x="573163" y="7897101"/>
                  </a:lnTo>
                  <a:lnTo>
                    <a:pt x="573024" y="7897825"/>
                  </a:lnTo>
                  <a:lnTo>
                    <a:pt x="596658" y="7897825"/>
                  </a:lnTo>
                  <a:lnTo>
                    <a:pt x="596976" y="7897101"/>
                  </a:lnTo>
                  <a:lnTo>
                    <a:pt x="597039" y="7896974"/>
                  </a:lnTo>
                  <a:lnTo>
                    <a:pt x="597115" y="7896593"/>
                  </a:lnTo>
                  <a:lnTo>
                    <a:pt x="597217" y="7895704"/>
                  </a:lnTo>
                  <a:lnTo>
                    <a:pt x="597319" y="7893799"/>
                  </a:lnTo>
                  <a:lnTo>
                    <a:pt x="597535" y="7893291"/>
                  </a:lnTo>
                  <a:lnTo>
                    <a:pt x="597801" y="7892910"/>
                  </a:lnTo>
                  <a:lnTo>
                    <a:pt x="599211" y="7894053"/>
                  </a:lnTo>
                  <a:lnTo>
                    <a:pt x="600532" y="7894434"/>
                  </a:lnTo>
                  <a:lnTo>
                    <a:pt x="606221" y="7891513"/>
                  </a:lnTo>
                  <a:lnTo>
                    <a:pt x="605942" y="7891386"/>
                  </a:lnTo>
                  <a:lnTo>
                    <a:pt x="605116" y="7891005"/>
                  </a:lnTo>
                  <a:lnTo>
                    <a:pt x="604634" y="7890243"/>
                  </a:lnTo>
                  <a:lnTo>
                    <a:pt x="604291" y="7889989"/>
                  </a:lnTo>
                  <a:lnTo>
                    <a:pt x="604126" y="7889862"/>
                  </a:lnTo>
                  <a:lnTo>
                    <a:pt x="604215" y="7888846"/>
                  </a:lnTo>
                  <a:lnTo>
                    <a:pt x="604393" y="7888465"/>
                  </a:lnTo>
                  <a:lnTo>
                    <a:pt x="605078" y="7887957"/>
                  </a:lnTo>
                  <a:lnTo>
                    <a:pt x="605790" y="7887957"/>
                  </a:lnTo>
                  <a:lnTo>
                    <a:pt x="606920" y="7888338"/>
                  </a:lnTo>
                  <a:lnTo>
                    <a:pt x="607237" y="7888211"/>
                  </a:lnTo>
                  <a:lnTo>
                    <a:pt x="607466" y="7888084"/>
                  </a:lnTo>
                  <a:lnTo>
                    <a:pt x="608279" y="7888084"/>
                  </a:lnTo>
                  <a:lnTo>
                    <a:pt x="608660" y="7887957"/>
                  </a:lnTo>
                  <a:lnTo>
                    <a:pt x="613156" y="7883258"/>
                  </a:lnTo>
                  <a:lnTo>
                    <a:pt x="613079" y="7881988"/>
                  </a:lnTo>
                  <a:lnTo>
                    <a:pt x="613206" y="7880972"/>
                  </a:lnTo>
                  <a:close/>
                </a:path>
                <a:path w="5179059" h="7973695">
                  <a:moveTo>
                    <a:pt x="648792" y="7846009"/>
                  </a:moveTo>
                  <a:lnTo>
                    <a:pt x="647903" y="7845717"/>
                  </a:lnTo>
                  <a:lnTo>
                    <a:pt x="647725" y="7845793"/>
                  </a:lnTo>
                  <a:lnTo>
                    <a:pt x="648462" y="7846174"/>
                  </a:lnTo>
                  <a:lnTo>
                    <a:pt x="648792" y="7846009"/>
                  </a:lnTo>
                  <a:close/>
                </a:path>
                <a:path w="5179059" h="7973695">
                  <a:moveTo>
                    <a:pt x="664756" y="7888592"/>
                  </a:moveTo>
                  <a:lnTo>
                    <a:pt x="663879" y="7888465"/>
                  </a:lnTo>
                  <a:lnTo>
                    <a:pt x="663600" y="7888846"/>
                  </a:lnTo>
                  <a:lnTo>
                    <a:pt x="663575" y="7889100"/>
                  </a:lnTo>
                  <a:lnTo>
                    <a:pt x="663917" y="7889354"/>
                  </a:lnTo>
                  <a:lnTo>
                    <a:pt x="664222" y="7889354"/>
                  </a:lnTo>
                  <a:lnTo>
                    <a:pt x="664641" y="7889227"/>
                  </a:lnTo>
                  <a:lnTo>
                    <a:pt x="664756" y="7888592"/>
                  </a:lnTo>
                  <a:close/>
                </a:path>
                <a:path w="5179059" h="7973695">
                  <a:moveTo>
                    <a:pt x="687666" y="7814424"/>
                  </a:moveTo>
                  <a:lnTo>
                    <a:pt x="687501" y="7813281"/>
                  </a:lnTo>
                  <a:lnTo>
                    <a:pt x="687451" y="7812900"/>
                  </a:lnTo>
                  <a:lnTo>
                    <a:pt x="686358" y="7813281"/>
                  </a:lnTo>
                  <a:lnTo>
                    <a:pt x="685647" y="7813281"/>
                  </a:lnTo>
                  <a:lnTo>
                    <a:pt x="685304" y="7813027"/>
                  </a:lnTo>
                  <a:lnTo>
                    <a:pt x="684428" y="7812900"/>
                  </a:lnTo>
                  <a:lnTo>
                    <a:pt x="683768" y="7812608"/>
                  </a:lnTo>
                  <a:lnTo>
                    <a:pt x="683768" y="7816329"/>
                  </a:lnTo>
                  <a:lnTo>
                    <a:pt x="683425" y="7816583"/>
                  </a:lnTo>
                  <a:lnTo>
                    <a:pt x="683475" y="7816329"/>
                  </a:lnTo>
                  <a:lnTo>
                    <a:pt x="683768" y="7816329"/>
                  </a:lnTo>
                  <a:lnTo>
                    <a:pt x="683768" y="7812608"/>
                  </a:lnTo>
                  <a:lnTo>
                    <a:pt x="683310" y="7812392"/>
                  </a:lnTo>
                  <a:lnTo>
                    <a:pt x="681583" y="7813535"/>
                  </a:lnTo>
                  <a:lnTo>
                    <a:pt x="679615" y="7814424"/>
                  </a:lnTo>
                  <a:lnTo>
                    <a:pt x="678497" y="7812773"/>
                  </a:lnTo>
                  <a:lnTo>
                    <a:pt x="678218" y="7811630"/>
                  </a:lnTo>
                  <a:lnTo>
                    <a:pt x="678243" y="7811122"/>
                  </a:lnTo>
                  <a:lnTo>
                    <a:pt x="678573" y="7810233"/>
                  </a:lnTo>
                  <a:lnTo>
                    <a:pt x="676478" y="7810233"/>
                  </a:lnTo>
                  <a:lnTo>
                    <a:pt x="676148" y="7810208"/>
                  </a:lnTo>
                  <a:lnTo>
                    <a:pt x="676148" y="7836141"/>
                  </a:lnTo>
                  <a:lnTo>
                    <a:pt x="676135" y="7838173"/>
                  </a:lnTo>
                  <a:lnTo>
                    <a:pt x="675843" y="7839316"/>
                  </a:lnTo>
                  <a:lnTo>
                    <a:pt x="675081" y="7840078"/>
                  </a:lnTo>
                  <a:lnTo>
                    <a:pt x="674966" y="7838808"/>
                  </a:lnTo>
                  <a:lnTo>
                    <a:pt x="674636" y="7837665"/>
                  </a:lnTo>
                  <a:lnTo>
                    <a:pt x="674509" y="7836903"/>
                  </a:lnTo>
                  <a:lnTo>
                    <a:pt x="674433" y="7836522"/>
                  </a:lnTo>
                  <a:lnTo>
                    <a:pt x="674928" y="7836014"/>
                  </a:lnTo>
                  <a:lnTo>
                    <a:pt x="676148" y="7836141"/>
                  </a:lnTo>
                  <a:lnTo>
                    <a:pt x="676148" y="7810208"/>
                  </a:lnTo>
                  <a:lnTo>
                    <a:pt x="673798" y="7809979"/>
                  </a:lnTo>
                  <a:lnTo>
                    <a:pt x="673938" y="7807312"/>
                  </a:lnTo>
                  <a:lnTo>
                    <a:pt x="673950" y="7806931"/>
                  </a:lnTo>
                  <a:lnTo>
                    <a:pt x="673303" y="7806296"/>
                  </a:lnTo>
                  <a:lnTo>
                    <a:pt x="672769" y="7805788"/>
                  </a:lnTo>
                  <a:lnTo>
                    <a:pt x="670255" y="7806296"/>
                  </a:lnTo>
                  <a:lnTo>
                    <a:pt x="671385" y="7805153"/>
                  </a:lnTo>
                  <a:lnTo>
                    <a:pt x="671626" y="7804899"/>
                  </a:lnTo>
                  <a:lnTo>
                    <a:pt x="671601" y="7804518"/>
                  </a:lnTo>
                  <a:lnTo>
                    <a:pt x="671093" y="7804518"/>
                  </a:lnTo>
                  <a:lnTo>
                    <a:pt x="668959" y="7805153"/>
                  </a:lnTo>
                  <a:lnTo>
                    <a:pt x="668477" y="7805153"/>
                  </a:lnTo>
                  <a:lnTo>
                    <a:pt x="668477" y="7859128"/>
                  </a:lnTo>
                  <a:lnTo>
                    <a:pt x="668096" y="7859001"/>
                  </a:lnTo>
                  <a:lnTo>
                    <a:pt x="667867" y="7858620"/>
                  </a:lnTo>
                  <a:lnTo>
                    <a:pt x="667753" y="7858239"/>
                  </a:lnTo>
                  <a:lnTo>
                    <a:pt x="667588" y="7857477"/>
                  </a:lnTo>
                  <a:lnTo>
                    <a:pt x="668477" y="7859128"/>
                  </a:lnTo>
                  <a:lnTo>
                    <a:pt x="668477" y="7805153"/>
                  </a:lnTo>
                  <a:lnTo>
                    <a:pt x="665937" y="7805153"/>
                  </a:lnTo>
                  <a:lnTo>
                    <a:pt x="663867" y="7805026"/>
                  </a:lnTo>
                  <a:lnTo>
                    <a:pt x="662736" y="7804518"/>
                  </a:lnTo>
                  <a:lnTo>
                    <a:pt x="662203" y="7805280"/>
                  </a:lnTo>
                  <a:lnTo>
                    <a:pt x="661301" y="7806296"/>
                  </a:lnTo>
                  <a:lnTo>
                    <a:pt x="660438" y="7807185"/>
                  </a:lnTo>
                  <a:lnTo>
                    <a:pt x="660196" y="7807312"/>
                  </a:lnTo>
                  <a:lnTo>
                    <a:pt x="659993" y="7807312"/>
                  </a:lnTo>
                  <a:lnTo>
                    <a:pt x="659638" y="7807058"/>
                  </a:lnTo>
                  <a:lnTo>
                    <a:pt x="659663" y="7806931"/>
                  </a:lnTo>
                  <a:lnTo>
                    <a:pt x="659904" y="7806804"/>
                  </a:lnTo>
                  <a:lnTo>
                    <a:pt x="659942" y="7806042"/>
                  </a:lnTo>
                  <a:lnTo>
                    <a:pt x="659777" y="7805788"/>
                  </a:lnTo>
                  <a:lnTo>
                    <a:pt x="659218" y="7805534"/>
                  </a:lnTo>
                  <a:lnTo>
                    <a:pt x="658329" y="7806042"/>
                  </a:lnTo>
                  <a:lnTo>
                    <a:pt x="657059" y="7807439"/>
                  </a:lnTo>
                  <a:lnTo>
                    <a:pt x="655193" y="7809852"/>
                  </a:lnTo>
                  <a:lnTo>
                    <a:pt x="652957" y="7811630"/>
                  </a:lnTo>
                  <a:lnTo>
                    <a:pt x="650367" y="7812519"/>
                  </a:lnTo>
                  <a:lnTo>
                    <a:pt x="649770" y="7812926"/>
                  </a:lnTo>
                  <a:lnTo>
                    <a:pt x="649770" y="7841348"/>
                  </a:lnTo>
                  <a:lnTo>
                    <a:pt x="648843" y="7841475"/>
                  </a:lnTo>
                  <a:lnTo>
                    <a:pt x="648208" y="7841729"/>
                  </a:lnTo>
                  <a:lnTo>
                    <a:pt x="648004" y="7841729"/>
                  </a:lnTo>
                  <a:lnTo>
                    <a:pt x="647674" y="7841856"/>
                  </a:lnTo>
                  <a:lnTo>
                    <a:pt x="647217" y="7842110"/>
                  </a:lnTo>
                  <a:lnTo>
                    <a:pt x="648220" y="7843253"/>
                  </a:lnTo>
                  <a:lnTo>
                    <a:pt x="648398" y="7843380"/>
                  </a:lnTo>
                  <a:lnTo>
                    <a:pt x="648462" y="7843761"/>
                  </a:lnTo>
                  <a:lnTo>
                    <a:pt x="648398" y="7843888"/>
                  </a:lnTo>
                  <a:lnTo>
                    <a:pt x="647700" y="7844269"/>
                  </a:lnTo>
                  <a:lnTo>
                    <a:pt x="648157" y="7843380"/>
                  </a:lnTo>
                  <a:lnTo>
                    <a:pt x="648220" y="7843253"/>
                  </a:lnTo>
                  <a:lnTo>
                    <a:pt x="646988" y="7843380"/>
                  </a:lnTo>
                  <a:lnTo>
                    <a:pt x="646226" y="7842999"/>
                  </a:lnTo>
                  <a:lnTo>
                    <a:pt x="645947" y="7842110"/>
                  </a:lnTo>
                  <a:lnTo>
                    <a:pt x="645579" y="7841221"/>
                  </a:lnTo>
                  <a:lnTo>
                    <a:pt x="645248" y="7840078"/>
                  </a:lnTo>
                  <a:lnTo>
                    <a:pt x="645325" y="7839697"/>
                  </a:lnTo>
                  <a:lnTo>
                    <a:pt x="645718" y="7838808"/>
                  </a:lnTo>
                  <a:lnTo>
                    <a:pt x="646468" y="7838046"/>
                  </a:lnTo>
                  <a:lnTo>
                    <a:pt x="646772" y="7837538"/>
                  </a:lnTo>
                  <a:lnTo>
                    <a:pt x="647446" y="7837157"/>
                  </a:lnTo>
                  <a:lnTo>
                    <a:pt x="648487" y="7836903"/>
                  </a:lnTo>
                  <a:lnTo>
                    <a:pt x="647890" y="7838554"/>
                  </a:lnTo>
                  <a:lnTo>
                    <a:pt x="647788" y="7839316"/>
                  </a:lnTo>
                  <a:lnTo>
                    <a:pt x="648131" y="7840459"/>
                  </a:lnTo>
                  <a:lnTo>
                    <a:pt x="649770" y="7841348"/>
                  </a:lnTo>
                  <a:lnTo>
                    <a:pt x="649770" y="7812926"/>
                  </a:lnTo>
                  <a:lnTo>
                    <a:pt x="646557" y="7815059"/>
                  </a:lnTo>
                  <a:lnTo>
                    <a:pt x="642632" y="7818361"/>
                  </a:lnTo>
                  <a:lnTo>
                    <a:pt x="640549" y="7819758"/>
                  </a:lnTo>
                  <a:lnTo>
                    <a:pt x="637832" y="7821917"/>
                  </a:lnTo>
                  <a:lnTo>
                    <a:pt x="634441" y="7824965"/>
                  </a:lnTo>
                  <a:lnTo>
                    <a:pt x="627989" y="7830299"/>
                  </a:lnTo>
                  <a:lnTo>
                    <a:pt x="623455" y="7835125"/>
                  </a:lnTo>
                  <a:lnTo>
                    <a:pt x="620864" y="7839316"/>
                  </a:lnTo>
                  <a:lnTo>
                    <a:pt x="618451" y="7840967"/>
                  </a:lnTo>
                  <a:lnTo>
                    <a:pt x="617689" y="7841856"/>
                  </a:lnTo>
                  <a:lnTo>
                    <a:pt x="617550" y="7842110"/>
                  </a:lnTo>
                  <a:lnTo>
                    <a:pt x="617474" y="7842872"/>
                  </a:lnTo>
                  <a:lnTo>
                    <a:pt x="617004" y="7843253"/>
                  </a:lnTo>
                  <a:lnTo>
                    <a:pt x="616280" y="7843888"/>
                  </a:lnTo>
                  <a:lnTo>
                    <a:pt x="615289" y="7844904"/>
                  </a:lnTo>
                  <a:lnTo>
                    <a:pt x="614197" y="7845920"/>
                  </a:lnTo>
                  <a:lnTo>
                    <a:pt x="611428" y="7847825"/>
                  </a:lnTo>
                  <a:lnTo>
                    <a:pt x="610997" y="7848714"/>
                  </a:lnTo>
                  <a:lnTo>
                    <a:pt x="611035" y="7849095"/>
                  </a:lnTo>
                  <a:lnTo>
                    <a:pt x="611327" y="7849857"/>
                  </a:lnTo>
                  <a:lnTo>
                    <a:pt x="609981" y="7850619"/>
                  </a:lnTo>
                  <a:lnTo>
                    <a:pt x="604494" y="7857350"/>
                  </a:lnTo>
                  <a:lnTo>
                    <a:pt x="602970" y="7857858"/>
                  </a:lnTo>
                  <a:lnTo>
                    <a:pt x="601446" y="7859128"/>
                  </a:lnTo>
                  <a:lnTo>
                    <a:pt x="598271" y="7863065"/>
                  </a:lnTo>
                  <a:lnTo>
                    <a:pt x="596138" y="7864843"/>
                  </a:lnTo>
                  <a:lnTo>
                    <a:pt x="593890" y="7867129"/>
                  </a:lnTo>
                  <a:lnTo>
                    <a:pt x="587552" y="7873987"/>
                  </a:lnTo>
                  <a:lnTo>
                    <a:pt x="587044" y="7874622"/>
                  </a:lnTo>
                  <a:lnTo>
                    <a:pt x="586270" y="7874495"/>
                  </a:lnTo>
                  <a:lnTo>
                    <a:pt x="586155" y="7873987"/>
                  </a:lnTo>
                  <a:lnTo>
                    <a:pt x="565111" y="7873987"/>
                  </a:lnTo>
                  <a:lnTo>
                    <a:pt x="565111" y="7875638"/>
                  </a:lnTo>
                  <a:lnTo>
                    <a:pt x="565035" y="7876019"/>
                  </a:lnTo>
                  <a:lnTo>
                    <a:pt x="564908" y="7876146"/>
                  </a:lnTo>
                  <a:lnTo>
                    <a:pt x="564718" y="7876146"/>
                  </a:lnTo>
                  <a:lnTo>
                    <a:pt x="564781" y="7875765"/>
                  </a:lnTo>
                  <a:lnTo>
                    <a:pt x="564921" y="7875638"/>
                  </a:lnTo>
                  <a:lnTo>
                    <a:pt x="565111" y="7875638"/>
                  </a:lnTo>
                  <a:lnTo>
                    <a:pt x="565111" y="7873987"/>
                  </a:lnTo>
                  <a:lnTo>
                    <a:pt x="562711" y="7873987"/>
                  </a:lnTo>
                  <a:lnTo>
                    <a:pt x="562203" y="7873987"/>
                  </a:lnTo>
                  <a:lnTo>
                    <a:pt x="562444" y="7874368"/>
                  </a:lnTo>
                  <a:lnTo>
                    <a:pt x="562787" y="7874622"/>
                  </a:lnTo>
                  <a:lnTo>
                    <a:pt x="563181" y="7874622"/>
                  </a:lnTo>
                  <a:lnTo>
                    <a:pt x="562495" y="7875130"/>
                  </a:lnTo>
                  <a:lnTo>
                    <a:pt x="562127" y="7875765"/>
                  </a:lnTo>
                  <a:lnTo>
                    <a:pt x="562000" y="7876146"/>
                  </a:lnTo>
                  <a:lnTo>
                    <a:pt x="561898" y="7876654"/>
                  </a:lnTo>
                  <a:lnTo>
                    <a:pt x="561136" y="7879067"/>
                  </a:lnTo>
                  <a:lnTo>
                    <a:pt x="562483" y="7879956"/>
                  </a:lnTo>
                  <a:lnTo>
                    <a:pt x="563549" y="7880718"/>
                  </a:lnTo>
                  <a:lnTo>
                    <a:pt x="564489" y="7880591"/>
                  </a:lnTo>
                  <a:lnTo>
                    <a:pt x="565162" y="7880210"/>
                  </a:lnTo>
                  <a:lnTo>
                    <a:pt x="566216" y="7879956"/>
                  </a:lnTo>
                  <a:lnTo>
                    <a:pt x="566813" y="7879956"/>
                  </a:lnTo>
                  <a:lnTo>
                    <a:pt x="566902" y="7880591"/>
                  </a:lnTo>
                  <a:lnTo>
                    <a:pt x="566750" y="7880845"/>
                  </a:lnTo>
                  <a:lnTo>
                    <a:pt x="613295" y="7880845"/>
                  </a:lnTo>
                  <a:lnTo>
                    <a:pt x="613867" y="7879956"/>
                  </a:lnTo>
                  <a:lnTo>
                    <a:pt x="613943" y="7879829"/>
                  </a:lnTo>
                  <a:lnTo>
                    <a:pt x="614641" y="7879448"/>
                  </a:lnTo>
                  <a:lnTo>
                    <a:pt x="615454" y="7879321"/>
                  </a:lnTo>
                  <a:lnTo>
                    <a:pt x="615492" y="7879194"/>
                  </a:lnTo>
                  <a:lnTo>
                    <a:pt x="616445" y="7878432"/>
                  </a:lnTo>
                  <a:lnTo>
                    <a:pt x="618286" y="7877162"/>
                  </a:lnTo>
                  <a:lnTo>
                    <a:pt x="618667" y="7877289"/>
                  </a:lnTo>
                  <a:lnTo>
                    <a:pt x="618985" y="7877162"/>
                  </a:lnTo>
                  <a:lnTo>
                    <a:pt x="619213" y="7877035"/>
                  </a:lnTo>
                  <a:lnTo>
                    <a:pt x="619607" y="7876527"/>
                  </a:lnTo>
                  <a:lnTo>
                    <a:pt x="619379" y="7876146"/>
                  </a:lnTo>
                  <a:lnTo>
                    <a:pt x="619213" y="7875892"/>
                  </a:lnTo>
                  <a:lnTo>
                    <a:pt x="619112" y="7875638"/>
                  </a:lnTo>
                  <a:lnTo>
                    <a:pt x="619226" y="7873733"/>
                  </a:lnTo>
                  <a:lnTo>
                    <a:pt x="619315" y="7873225"/>
                  </a:lnTo>
                  <a:lnTo>
                    <a:pt x="619912" y="7872717"/>
                  </a:lnTo>
                  <a:lnTo>
                    <a:pt x="620966" y="7872590"/>
                  </a:lnTo>
                  <a:lnTo>
                    <a:pt x="621944" y="7872082"/>
                  </a:lnTo>
                  <a:lnTo>
                    <a:pt x="622706" y="7871320"/>
                  </a:lnTo>
                  <a:lnTo>
                    <a:pt x="623023" y="7870558"/>
                  </a:lnTo>
                  <a:lnTo>
                    <a:pt x="623633" y="7870050"/>
                  </a:lnTo>
                  <a:lnTo>
                    <a:pt x="624484" y="7869923"/>
                  </a:lnTo>
                  <a:lnTo>
                    <a:pt x="624941" y="7869034"/>
                  </a:lnTo>
                  <a:lnTo>
                    <a:pt x="625627" y="7868526"/>
                  </a:lnTo>
                  <a:lnTo>
                    <a:pt x="626402" y="7867764"/>
                  </a:lnTo>
                  <a:lnTo>
                    <a:pt x="626706" y="7867129"/>
                  </a:lnTo>
                  <a:lnTo>
                    <a:pt x="626618" y="7867002"/>
                  </a:lnTo>
                  <a:lnTo>
                    <a:pt x="626732" y="7865986"/>
                  </a:lnTo>
                  <a:lnTo>
                    <a:pt x="627481" y="7865224"/>
                  </a:lnTo>
                  <a:lnTo>
                    <a:pt x="628789" y="7864589"/>
                  </a:lnTo>
                  <a:lnTo>
                    <a:pt x="629424" y="7862811"/>
                  </a:lnTo>
                  <a:lnTo>
                    <a:pt x="629513" y="7860906"/>
                  </a:lnTo>
                  <a:lnTo>
                    <a:pt x="629920" y="7859763"/>
                  </a:lnTo>
                  <a:lnTo>
                    <a:pt x="630986" y="7858747"/>
                  </a:lnTo>
                  <a:lnTo>
                    <a:pt x="632726" y="7858112"/>
                  </a:lnTo>
                  <a:lnTo>
                    <a:pt x="632599" y="7857223"/>
                  </a:lnTo>
                  <a:lnTo>
                    <a:pt x="632460" y="7856715"/>
                  </a:lnTo>
                  <a:lnTo>
                    <a:pt x="632345" y="7856461"/>
                  </a:lnTo>
                  <a:lnTo>
                    <a:pt x="632104" y="7856080"/>
                  </a:lnTo>
                  <a:lnTo>
                    <a:pt x="632117" y="7854937"/>
                  </a:lnTo>
                  <a:lnTo>
                    <a:pt x="635076" y="7856334"/>
                  </a:lnTo>
                  <a:lnTo>
                    <a:pt x="635850" y="7856461"/>
                  </a:lnTo>
                  <a:lnTo>
                    <a:pt x="636663" y="7856461"/>
                  </a:lnTo>
                  <a:lnTo>
                    <a:pt x="636549" y="7855572"/>
                  </a:lnTo>
                  <a:lnTo>
                    <a:pt x="636016" y="7855064"/>
                  </a:lnTo>
                  <a:lnTo>
                    <a:pt x="635914" y="7854937"/>
                  </a:lnTo>
                  <a:lnTo>
                    <a:pt x="635698" y="7854683"/>
                  </a:lnTo>
                  <a:lnTo>
                    <a:pt x="635812" y="7853032"/>
                  </a:lnTo>
                  <a:lnTo>
                    <a:pt x="637641" y="7852905"/>
                  </a:lnTo>
                  <a:lnTo>
                    <a:pt x="638708" y="7852524"/>
                  </a:lnTo>
                  <a:lnTo>
                    <a:pt x="639356" y="7851254"/>
                  </a:lnTo>
                  <a:lnTo>
                    <a:pt x="640575" y="7849095"/>
                  </a:lnTo>
                  <a:lnTo>
                    <a:pt x="641121" y="7848333"/>
                  </a:lnTo>
                  <a:lnTo>
                    <a:pt x="641578" y="7847952"/>
                  </a:lnTo>
                  <a:lnTo>
                    <a:pt x="642493" y="7846174"/>
                  </a:lnTo>
                  <a:lnTo>
                    <a:pt x="642620" y="7846009"/>
                  </a:lnTo>
                  <a:lnTo>
                    <a:pt x="644131" y="7845158"/>
                  </a:lnTo>
                  <a:lnTo>
                    <a:pt x="646239" y="7845158"/>
                  </a:lnTo>
                  <a:lnTo>
                    <a:pt x="647903" y="7845717"/>
                  </a:lnTo>
                  <a:lnTo>
                    <a:pt x="649173" y="7845158"/>
                  </a:lnTo>
                  <a:lnTo>
                    <a:pt x="650036" y="7844777"/>
                  </a:lnTo>
                  <a:lnTo>
                    <a:pt x="649236" y="7845793"/>
                  </a:lnTo>
                  <a:lnTo>
                    <a:pt x="648792" y="7846009"/>
                  </a:lnTo>
                  <a:lnTo>
                    <a:pt x="648804" y="7846174"/>
                  </a:lnTo>
                  <a:lnTo>
                    <a:pt x="648360" y="7846809"/>
                  </a:lnTo>
                  <a:lnTo>
                    <a:pt x="648220" y="7847190"/>
                  </a:lnTo>
                  <a:lnTo>
                    <a:pt x="648144" y="7849603"/>
                  </a:lnTo>
                  <a:lnTo>
                    <a:pt x="648030" y="7850238"/>
                  </a:lnTo>
                  <a:lnTo>
                    <a:pt x="647725" y="7850619"/>
                  </a:lnTo>
                  <a:lnTo>
                    <a:pt x="646988" y="7851381"/>
                  </a:lnTo>
                  <a:lnTo>
                    <a:pt x="646569" y="7853667"/>
                  </a:lnTo>
                  <a:lnTo>
                    <a:pt x="646087" y="7855699"/>
                  </a:lnTo>
                  <a:lnTo>
                    <a:pt x="643496" y="7863446"/>
                  </a:lnTo>
                  <a:lnTo>
                    <a:pt x="641832" y="7870177"/>
                  </a:lnTo>
                  <a:lnTo>
                    <a:pt x="640410" y="7875130"/>
                  </a:lnTo>
                  <a:lnTo>
                    <a:pt x="639191" y="7878305"/>
                  </a:lnTo>
                  <a:lnTo>
                    <a:pt x="639127" y="7880337"/>
                  </a:lnTo>
                  <a:lnTo>
                    <a:pt x="638759" y="7882242"/>
                  </a:lnTo>
                  <a:lnTo>
                    <a:pt x="638644" y="7883766"/>
                  </a:lnTo>
                  <a:lnTo>
                    <a:pt x="638771" y="7884401"/>
                  </a:lnTo>
                  <a:lnTo>
                    <a:pt x="639152" y="7885036"/>
                  </a:lnTo>
                  <a:lnTo>
                    <a:pt x="639203" y="7885417"/>
                  </a:lnTo>
                  <a:lnTo>
                    <a:pt x="639318" y="7887322"/>
                  </a:lnTo>
                  <a:lnTo>
                    <a:pt x="639089" y="7888592"/>
                  </a:lnTo>
                  <a:lnTo>
                    <a:pt x="637349" y="7889862"/>
                  </a:lnTo>
                  <a:lnTo>
                    <a:pt x="638263" y="7891132"/>
                  </a:lnTo>
                  <a:lnTo>
                    <a:pt x="638390" y="7891513"/>
                  </a:lnTo>
                  <a:lnTo>
                    <a:pt x="637806" y="7892656"/>
                  </a:lnTo>
                  <a:lnTo>
                    <a:pt x="635419" y="7893672"/>
                  </a:lnTo>
                  <a:lnTo>
                    <a:pt x="635762" y="7893926"/>
                  </a:lnTo>
                  <a:lnTo>
                    <a:pt x="635990" y="7894434"/>
                  </a:lnTo>
                  <a:lnTo>
                    <a:pt x="636117" y="7894942"/>
                  </a:lnTo>
                  <a:lnTo>
                    <a:pt x="636206" y="7895831"/>
                  </a:lnTo>
                  <a:lnTo>
                    <a:pt x="635635" y="7897355"/>
                  </a:lnTo>
                  <a:lnTo>
                    <a:pt x="634860" y="7898752"/>
                  </a:lnTo>
                  <a:lnTo>
                    <a:pt x="634784" y="7900149"/>
                  </a:lnTo>
                  <a:lnTo>
                    <a:pt x="635698" y="7900911"/>
                  </a:lnTo>
                  <a:lnTo>
                    <a:pt x="635749" y="7901165"/>
                  </a:lnTo>
                  <a:lnTo>
                    <a:pt x="635050" y="7902054"/>
                  </a:lnTo>
                  <a:lnTo>
                    <a:pt x="633818" y="7903197"/>
                  </a:lnTo>
                  <a:lnTo>
                    <a:pt x="632955" y="7904086"/>
                  </a:lnTo>
                  <a:lnTo>
                    <a:pt x="632612" y="7904848"/>
                  </a:lnTo>
                  <a:lnTo>
                    <a:pt x="632929" y="7905229"/>
                  </a:lnTo>
                  <a:lnTo>
                    <a:pt x="632193" y="7905991"/>
                  </a:lnTo>
                  <a:lnTo>
                    <a:pt x="631939" y="7906753"/>
                  </a:lnTo>
                  <a:lnTo>
                    <a:pt x="632142" y="7907896"/>
                  </a:lnTo>
                  <a:lnTo>
                    <a:pt x="632282" y="7910309"/>
                  </a:lnTo>
                  <a:lnTo>
                    <a:pt x="633374" y="7909928"/>
                  </a:lnTo>
                  <a:lnTo>
                    <a:pt x="634263" y="7909928"/>
                  </a:lnTo>
                  <a:lnTo>
                    <a:pt x="634974" y="7910436"/>
                  </a:lnTo>
                  <a:lnTo>
                    <a:pt x="636485" y="7910436"/>
                  </a:lnTo>
                  <a:lnTo>
                    <a:pt x="642962" y="7910055"/>
                  </a:lnTo>
                  <a:lnTo>
                    <a:pt x="644105" y="7910055"/>
                  </a:lnTo>
                  <a:lnTo>
                    <a:pt x="645477" y="7909928"/>
                  </a:lnTo>
                  <a:lnTo>
                    <a:pt x="648220" y="7909674"/>
                  </a:lnTo>
                  <a:lnTo>
                    <a:pt x="651040" y="7909039"/>
                  </a:lnTo>
                  <a:lnTo>
                    <a:pt x="652589" y="7908404"/>
                  </a:lnTo>
                  <a:lnTo>
                    <a:pt x="654126" y="7905229"/>
                  </a:lnTo>
                  <a:lnTo>
                    <a:pt x="654672" y="7904213"/>
                  </a:lnTo>
                  <a:lnTo>
                    <a:pt x="655408" y="7903451"/>
                  </a:lnTo>
                  <a:lnTo>
                    <a:pt x="656297" y="7903070"/>
                  </a:lnTo>
                  <a:lnTo>
                    <a:pt x="656170" y="7902054"/>
                  </a:lnTo>
                  <a:lnTo>
                    <a:pt x="656120" y="7900911"/>
                  </a:lnTo>
                  <a:lnTo>
                    <a:pt x="657186" y="7900530"/>
                  </a:lnTo>
                  <a:lnTo>
                    <a:pt x="657872" y="7900657"/>
                  </a:lnTo>
                  <a:lnTo>
                    <a:pt x="658139" y="7901292"/>
                  </a:lnTo>
                  <a:lnTo>
                    <a:pt x="658964" y="7900530"/>
                  </a:lnTo>
                  <a:lnTo>
                    <a:pt x="660336" y="7899260"/>
                  </a:lnTo>
                  <a:lnTo>
                    <a:pt x="660857" y="7898447"/>
                  </a:lnTo>
                  <a:lnTo>
                    <a:pt x="660831" y="7897609"/>
                  </a:lnTo>
                  <a:lnTo>
                    <a:pt x="660133" y="7897101"/>
                  </a:lnTo>
                  <a:lnTo>
                    <a:pt x="661098" y="7895196"/>
                  </a:lnTo>
                  <a:lnTo>
                    <a:pt x="661403" y="7894688"/>
                  </a:lnTo>
                  <a:lnTo>
                    <a:pt x="661301" y="7894053"/>
                  </a:lnTo>
                  <a:lnTo>
                    <a:pt x="660793" y="7893672"/>
                  </a:lnTo>
                  <a:lnTo>
                    <a:pt x="661416" y="7892821"/>
                  </a:lnTo>
                  <a:lnTo>
                    <a:pt x="662419" y="7893037"/>
                  </a:lnTo>
                  <a:lnTo>
                    <a:pt x="662927" y="7891894"/>
                  </a:lnTo>
                  <a:lnTo>
                    <a:pt x="661860" y="7892212"/>
                  </a:lnTo>
                  <a:lnTo>
                    <a:pt x="662063" y="7891894"/>
                  </a:lnTo>
                  <a:lnTo>
                    <a:pt x="662914" y="7890370"/>
                  </a:lnTo>
                  <a:lnTo>
                    <a:pt x="663397" y="7888846"/>
                  </a:lnTo>
                  <a:lnTo>
                    <a:pt x="664057" y="7887957"/>
                  </a:lnTo>
                  <a:lnTo>
                    <a:pt x="664908" y="7887703"/>
                  </a:lnTo>
                  <a:lnTo>
                    <a:pt x="664756" y="7888592"/>
                  </a:lnTo>
                  <a:lnTo>
                    <a:pt x="664870" y="7887957"/>
                  </a:lnTo>
                  <a:lnTo>
                    <a:pt x="665022" y="7887703"/>
                  </a:lnTo>
                  <a:lnTo>
                    <a:pt x="665772" y="7886433"/>
                  </a:lnTo>
                  <a:lnTo>
                    <a:pt x="665949" y="7885417"/>
                  </a:lnTo>
                  <a:lnTo>
                    <a:pt x="666026" y="7884020"/>
                  </a:lnTo>
                  <a:lnTo>
                    <a:pt x="665429" y="7883893"/>
                  </a:lnTo>
                  <a:lnTo>
                    <a:pt x="664743" y="7884401"/>
                  </a:lnTo>
                  <a:lnTo>
                    <a:pt x="663562" y="7885417"/>
                  </a:lnTo>
                  <a:lnTo>
                    <a:pt x="664337" y="7884147"/>
                  </a:lnTo>
                  <a:lnTo>
                    <a:pt x="664451" y="7882242"/>
                  </a:lnTo>
                  <a:lnTo>
                    <a:pt x="664768" y="7881607"/>
                  </a:lnTo>
                  <a:lnTo>
                    <a:pt x="665086" y="7880972"/>
                  </a:lnTo>
                  <a:lnTo>
                    <a:pt x="666026" y="7880337"/>
                  </a:lnTo>
                  <a:lnTo>
                    <a:pt x="667207" y="7880337"/>
                  </a:lnTo>
                  <a:lnTo>
                    <a:pt x="666280" y="7879829"/>
                  </a:lnTo>
                  <a:lnTo>
                    <a:pt x="665581" y="7879448"/>
                  </a:lnTo>
                  <a:lnTo>
                    <a:pt x="664629" y="7878051"/>
                  </a:lnTo>
                  <a:lnTo>
                    <a:pt x="665314" y="7877543"/>
                  </a:lnTo>
                  <a:lnTo>
                    <a:pt x="665480" y="7876654"/>
                  </a:lnTo>
                  <a:lnTo>
                    <a:pt x="666254" y="7876273"/>
                  </a:lnTo>
                  <a:lnTo>
                    <a:pt x="667105" y="7876019"/>
                  </a:lnTo>
                  <a:lnTo>
                    <a:pt x="667258" y="7878559"/>
                  </a:lnTo>
                  <a:lnTo>
                    <a:pt x="668020" y="7877670"/>
                  </a:lnTo>
                  <a:lnTo>
                    <a:pt x="668782" y="7876273"/>
                  </a:lnTo>
                  <a:lnTo>
                    <a:pt x="668883" y="7876019"/>
                  </a:lnTo>
                  <a:lnTo>
                    <a:pt x="670369" y="7872082"/>
                  </a:lnTo>
                  <a:lnTo>
                    <a:pt x="670839" y="7870685"/>
                  </a:lnTo>
                  <a:lnTo>
                    <a:pt x="670255" y="7870558"/>
                  </a:lnTo>
                  <a:lnTo>
                    <a:pt x="669836" y="7870685"/>
                  </a:lnTo>
                  <a:lnTo>
                    <a:pt x="669607" y="7870812"/>
                  </a:lnTo>
                  <a:lnTo>
                    <a:pt x="668362" y="7872082"/>
                  </a:lnTo>
                  <a:lnTo>
                    <a:pt x="667880" y="7871955"/>
                  </a:lnTo>
                  <a:lnTo>
                    <a:pt x="667410" y="7871320"/>
                  </a:lnTo>
                  <a:lnTo>
                    <a:pt x="667600" y="7871066"/>
                  </a:lnTo>
                  <a:lnTo>
                    <a:pt x="669010" y="7869161"/>
                  </a:lnTo>
                  <a:lnTo>
                    <a:pt x="673061" y="7866875"/>
                  </a:lnTo>
                  <a:lnTo>
                    <a:pt x="673023" y="7866748"/>
                  </a:lnTo>
                  <a:lnTo>
                    <a:pt x="672693" y="7865592"/>
                  </a:lnTo>
                  <a:lnTo>
                    <a:pt x="672071" y="7864716"/>
                  </a:lnTo>
                  <a:lnTo>
                    <a:pt x="672122" y="7864208"/>
                  </a:lnTo>
                  <a:lnTo>
                    <a:pt x="673138" y="7861414"/>
                  </a:lnTo>
                  <a:lnTo>
                    <a:pt x="673455" y="7860525"/>
                  </a:lnTo>
                  <a:lnTo>
                    <a:pt x="673569" y="7860271"/>
                  </a:lnTo>
                  <a:lnTo>
                    <a:pt x="673785" y="7859763"/>
                  </a:lnTo>
                  <a:lnTo>
                    <a:pt x="672896" y="7860271"/>
                  </a:lnTo>
                  <a:lnTo>
                    <a:pt x="671918" y="7860144"/>
                  </a:lnTo>
                  <a:lnTo>
                    <a:pt x="671512" y="7859916"/>
                  </a:lnTo>
                  <a:lnTo>
                    <a:pt x="671512" y="7863954"/>
                  </a:lnTo>
                  <a:lnTo>
                    <a:pt x="670369" y="7865224"/>
                  </a:lnTo>
                  <a:lnTo>
                    <a:pt x="668921" y="7866494"/>
                  </a:lnTo>
                  <a:lnTo>
                    <a:pt x="667067" y="7866748"/>
                  </a:lnTo>
                  <a:lnTo>
                    <a:pt x="666343" y="7866748"/>
                  </a:lnTo>
                  <a:lnTo>
                    <a:pt x="666343" y="7869669"/>
                  </a:lnTo>
                  <a:lnTo>
                    <a:pt x="665835" y="7870558"/>
                  </a:lnTo>
                  <a:lnTo>
                    <a:pt x="664730" y="7871066"/>
                  </a:lnTo>
                  <a:lnTo>
                    <a:pt x="663968" y="7870304"/>
                  </a:lnTo>
                  <a:lnTo>
                    <a:pt x="663460" y="7869593"/>
                  </a:lnTo>
                  <a:lnTo>
                    <a:pt x="663460" y="7880718"/>
                  </a:lnTo>
                  <a:lnTo>
                    <a:pt x="662749" y="7881607"/>
                  </a:lnTo>
                  <a:lnTo>
                    <a:pt x="662571" y="7880972"/>
                  </a:lnTo>
                  <a:lnTo>
                    <a:pt x="662152" y="7879956"/>
                  </a:lnTo>
                  <a:lnTo>
                    <a:pt x="663092" y="7879829"/>
                  </a:lnTo>
                  <a:lnTo>
                    <a:pt x="663397" y="7880337"/>
                  </a:lnTo>
                  <a:lnTo>
                    <a:pt x="663460" y="7880718"/>
                  </a:lnTo>
                  <a:lnTo>
                    <a:pt x="663460" y="7869593"/>
                  </a:lnTo>
                  <a:lnTo>
                    <a:pt x="663244" y="7869288"/>
                  </a:lnTo>
                  <a:lnTo>
                    <a:pt x="663638" y="7869415"/>
                  </a:lnTo>
                  <a:lnTo>
                    <a:pt x="664057" y="7869288"/>
                  </a:lnTo>
                  <a:lnTo>
                    <a:pt x="664527" y="7868907"/>
                  </a:lnTo>
                  <a:lnTo>
                    <a:pt x="665276" y="7868145"/>
                  </a:lnTo>
                  <a:lnTo>
                    <a:pt x="665581" y="7867637"/>
                  </a:lnTo>
                  <a:lnTo>
                    <a:pt x="665962" y="7867637"/>
                  </a:lnTo>
                  <a:lnTo>
                    <a:pt x="666280" y="7868145"/>
                  </a:lnTo>
                  <a:lnTo>
                    <a:pt x="666343" y="7869669"/>
                  </a:lnTo>
                  <a:lnTo>
                    <a:pt x="666343" y="7866748"/>
                  </a:lnTo>
                  <a:lnTo>
                    <a:pt x="665759" y="7866621"/>
                  </a:lnTo>
                  <a:lnTo>
                    <a:pt x="665607" y="7866367"/>
                  </a:lnTo>
                  <a:lnTo>
                    <a:pt x="667804" y="7865478"/>
                  </a:lnTo>
                  <a:lnTo>
                    <a:pt x="669112" y="7863827"/>
                  </a:lnTo>
                  <a:lnTo>
                    <a:pt x="669505" y="7861668"/>
                  </a:lnTo>
                  <a:lnTo>
                    <a:pt x="669963" y="7861414"/>
                  </a:lnTo>
                  <a:lnTo>
                    <a:pt x="670458" y="7861541"/>
                  </a:lnTo>
                  <a:lnTo>
                    <a:pt x="670966" y="7862049"/>
                  </a:lnTo>
                  <a:lnTo>
                    <a:pt x="671017" y="7862430"/>
                  </a:lnTo>
                  <a:lnTo>
                    <a:pt x="671144" y="7863065"/>
                  </a:lnTo>
                  <a:lnTo>
                    <a:pt x="671512" y="7863954"/>
                  </a:lnTo>
                  <a:lnTo>
                    <a:pt x="671512" y="7859916"/>
                  </a:lnTo>
                  <a:lnTo>
                    <a:pt x="670826" y="7859509"/>
                  </a:lnTo>
                  <a:lnTo>
                    <a:pt x="670547" y="7859128"/>
                  </a:lnTo>
                  <a:lnTo>
                    <a:pt x="669823" y="7858112"/>
                  </a:lnTo>
                  <a:lnTo>
                    <a:pt x="669709" y="7857477"/>
                  </a:lnTo>
                  <a:lnTo>
                    <a:pt x="669899" y="7856461"/>
                  </a:lnTo>
                  <a:lnTo>
                    <a:pt x="670852" y="7855572"/>
                  </a:lnTo>
                  <a:lnTo>
                    <a:pt x="672528" y="7855318"/>
                  </a:lnTo>
                  <a:lnTo>
                    <a:pt x="672465" y="7855572"/>
                  </a:lnTo>
                  <a:lnTo>
                    <a:pt x="671868" y="7855572"/>
                  </a:lnTo>
                  <a:lnTo>
                    <a:pt x="671830" y="7856334"/>
                  </a:lnTo>
                  <a:lnTo>
                    <a:pt x="672058" y="7856207"/>
                  </a:lnTo>
                  <a:lnTo>
                    <a:pt x="672871" y="7856080"/>
                  </a:lnTo>
                  <a:lnTo>
                    <a:pt x="673366" y="7855572"/>
                  </a:lnTo>
                  <a:lnTo>
                    <a:pt x="673430" y="7855318"/>
                  </a:lnTo>
                  <a:lnTo>
                    <a:pt x="673557" y="7854683"/>
                  </a:lnTo>
                  <a:lnTo>
                    <a:pt x="674052" y="7853794"/>
                  </a:lnTo>
                  <a:lnTo>
                    <a:pt x="674052" y="7853032"/>
                  </a:lnTo>
                  <a:lnTo>
                    <a:pt x="673354" y="7852524"/>
                  </a:lnTo>
                  <a:lnTo>
                    <a:pt x="673455" y="7850873"/>
                  </a:lnTo>
                  <a:lnTo>
                    <a:pt x="673569" y="7850365"/>
                  </a:lnTo>
                  <a:lnTo>
                    <a:pt x="673900" y="7849603"/>
                  </a:lnTo>
                  <a:lnTo>
                    <a:pt x="674370" y="7848714"/>
                  </a:lnTo>
                  <a:lnTo>
                    <a:pt x="675055" y="7848206"/>
                  </a:lnTo>
                  <a:lnTo>
                    <a:pt x="675132" y="7847825"/>
                  </a:lnTo>
                  <a:lnTo>
                    <a:pt x="674852" y="7847190"/>
                  </a:lnTo>
                  <a:lnTo>
                    <a:pt x="674217" y="7846301"/>
                  </a:lnTo>
                  <a:lnTo>
                    <a:pt x="675678" y="7845920"/>
                  </a:lnTo>
                  <a:lnTo>
                    <a:pt x="676922" y="7844777"/>
                  </a:lnTo>
                  <a:lnTo>
                    <a:pt x="677062" y="7844650"/>
                  </a:lnTo>
                  <a:lnTo>
                    <a:pt x="677252" y="7844269"/>
                  </a:lnTo>
                  <a:lnTo>
                    <a:pt x="678307" y="7842237"/>
                  </a:lnTo>
                  <a:lnTo>
                    <a:pt x="677062" y="7841348"/>
                  </a:lnTo>
                  <a:lnTo>
                    <a:pt x="677202" y="7840078"/>
                  </a:lnTo>
                  <a:lnTo>
                    <a:pt x="677214" y="7839951"/>
                  </a:lnTo>
                  <a:lnTo>
                    <a:pt x="678789" y="7838046"/>
                  </a:lnTo>
                  <a:lnTo>
                    <a:pt x="678840" y="7837157"/>
                  </a:lnTo>
                  <a:lnTo>
                    <a:pt x="679450" y="7836141"/>
                  </a:lnTo>
                  <a:lnTo>
                    <a:pt x="679577" y="7836014"/>
                  </a:lnTo>
                  <a:lnTo>
                    <a:pt x="680199" y="7835379"/>
                  </a:lnTo>
                  <a:lnTo>
                    <a:pt x="681012" y="7834236"/>
                  </a:lnTo>
                  <a:lnTo>
                    <a:pt x="680402" y="7833220"/>
                  </a:lnTo>
                  <a:lnTo>
                    <a:pt x="679221" y="7832585"/>
                  </a:lnTo>
                  <a:lnTo>
                    <a:pt x="677430" y="7832458"/>
                  </a:lnTo>
                  <a:lnTo>
                    <a:pt x="680796" y="7830680"/>
                  </a:lnTo>
                  <a:lnTo>
                    <a:pt x="683793" y="7829029"/>
                  </a:lnTo>
                  <a:lnTo>
                    <a:pt x="684072" y="7828648"/>
                  </a:lnTo>
                  <a:lnTo>
                    <a:pt x="684034" y="7828267"/>
                  </a:lnTo>
                  <a:lnTo>
                    <a:pt x="683729" y="7827886"/>
                  </a:lnTo>
                  <a:lnTo>
                    <a:pt x="684872" y="7826997"/>
                  </a:lnTo>
                  <a:lnTo>
                    <a:pt x="685380" y="7825981"/>
                  </a:lnTo>
                  <a:lnTo>
                    <a:pt x="685266" y="7825219"/>
                  </a:lnTo>
                  <a:lnTo>
                    <a:pt x="685342" y="7824076"/>
                  </a:lnTo>
                  <a:lnTo>
                    <a:pt x="685457" y="7823441"/>
                  </a:lnTo>
                  <a:lnTo>
                    <a:pt x="685457" y="7821790"/>
                  </a:lnTo>
                  <a:lnTo>
                    <a:pt x="686079" y="7821790"/>
                  </a:lnTo>
                  <a:lnTo>
                    <a:pt x="686498" y="7821155"/>
                  </a:lnTo>
                  <a:lnTo>
                    <a:pt x="686600" y="7820520"/>
                  </a:lnTo>
                  <a:lnTo>
                    <a:pt x="686574" y="7817472"/>
                  </a:lnTo>
                  <a:lnTo>
                    <a:pt x="686904" y="7816837"/>
                  </a:lnTo>
                  <a:lnTo>
                    <a:pt x="686904" y="7816583"/>
                  </a:lnTo>
                  <a:lnTo>
                    <a:pt x="686892" y="7816329"/>
                  </a:lnTo>
                  <a:lnTo>
                    <a:pt x="686498" y="7816329"/>
                  </a:lnTo>
                  <a:lnTo>
                    <a:pt x="687197" y="7815821"/>
                  </a:lnTo>
                  <a:lnTo>
                    <a:pt x="687590" y="7815313"/>
                  </a:lnTo>
                  <a:lnTo>
                    <a:pt x="687666" y="7814424"/>
                  </a:lnTo>
                  <a:close/>
                </a:path>
                <a:path w="5179059" h="7973695">
                  <a:moveTo>
                    <a:pt x="822528" y="7835341"/>
                  </a:moveTo>
                  <a:lnTo>
                    <a:pt x="821867" y="7834071"/>
                  </a:lnTo>
                  <a:lnTo>
                    <a:pt x="821461" y="7832801"/>
                  </a:lnTo>
                  <a:lnTo>
                    <a:pt x="821296" y="7831531"/>
                  </a:lnTo>
                  <a:lnTo>
                    <a:pt x="821524" y="7830261"/>
                  </a:lnTo>
                  <a:lnTo>
                    <a:pt x="821474" y="7826451"/>
                  </a:lnTo>
                  <a:lnTo>
                    <a:pt x="820369" y="7823911"/>
                  </a:lnTo>
                  <a:lnTo>
                    <a:pt x="818146" y="7821371"/>
                  </a:lnTo>
                  <a:lnTo>
                    <a:pt x="815962" y="7820101"/>
                  </a:lnTo>
                  <a:lnTo>
                    <a:pt x="814565" y="7820101"/>
                  </a:lnTo>
                  <a:lnTo>
                    <a:pt x="813968" y="7822641"/>
                  </a:lnTo>
                  <a:lnTo>
                    <a:pt x="808139" y="7828991"/>
                  </a:lnTo>
                  <a:lnTo>
                    <a:pt x="807885" y="7828991"/>
                  </a:lnTo>
                  <a:lnTo>
                    <a:pt x="807300" y="7830261"/>
                  </a:lnTo>
                  <a:lnTo>
                    <a:pt x="806399" y="7830261"/>
                  </a:lnTo>
                  <a:lnTo>
                    <a:pt x="804748" y="7831531"/>
                  </a:lnTo>
                  <a:lnTo>
                    <a:pt x="803173" y="7832801"/>
                  </a:lnTo>
                  <a:lnTo>
                    <a:pt x="802144" y="7834071"/>
                  </a:lnTo>
                  <a:lnTo>
                    <a:pt x="801585" y="7834071"/>
                  </a:lnTo>
                  <a:lnTo>
                    <a:pt x="801243" y="7835341"/>
                  </a:lnTo>
                  <a:lnTo>
                    <a:pt x="800277" y="7836611"/>
                  </a:lnTo>
                  <a:lnTo>
                    <a:pt x="798728" y="7837881"/>
                  </a:lnTo>
                  <a:lnTo>
                    <a:pt x="797077" y="7837881"/>
                  </a:lnTo>
                  <a:lnTo>
                    <a:pt x="795667" y="7839151"/>
                  </a:lnTo>
                  <a:lnTo>
                    <a:pt x="795502" y="7840421"/>
                  </a:lnTo>
                  <a:lnTo>
                    <a:pt x="795070" y="7841691"/>
                  </a:lnTo>
                  <a:lnTo>
                    <a:pt x="794359" y="7841691"/>
                  </a:lnTo>
                  <a:lnTo>
                    <a:pt x="793343" y="7842961"/>
                  </a:lnTo>
                  <a:lnTo>
                    <a:pt x="792264" y="7844231"/>
                  </a:lnTo>
                  <a:lnTo>
                    <a:pt x="792264" y="7845501"/>
                  </a:lnTo>
                  <a:lnTo>
                    <a:pt x="791946" y="7845501"/>
                  </a:lnTo>
                  <a:lnTo>
                    <a:pt x="790879" y="7846771"/>
                  </a:lnTo>
                  <a:lnTo>
                    <a:pt x="790651" y="7846771"/>
                  </a:lnTo>
                  <a:lnTo>
                    <a:pt x="790473" y="7848041"/>
                  </a:lnTo>
                  <a:lnTo>
                    <a:pt x="788365" y="7848041"/>
                  </a:lnTo>
                  <a:lnTo>
                    <a:pt x="786942" y="7849311"/>
                  </a:lnTo>
                  <a:lnTo>
                    <a:pt x="784771" y="7853121"/>
                  </a:lnTo>
                  <a:lnTo>
                    <a:pt x="783374" y="7855661"/>
                  </a:lnTo>
                  <a:lnTo>
                    <a:pt x="782040" y="7858201"/>
                  </a:lnTo>
                  <a:lnTo>
                    <a:pt x="780453" y="7859471"/>
                  </a:lnTo>
                  <a:lnTo>
                    <a:pt x="778598" y="7859471"/>
                  </a:lnTo>
                  <a:lnTo>
                    <a:pt x="777189" y="7862011"/>
                  </a:lnTo>
                  <a:lnTo>
                    <a:pt x="775970" y="7863281"/>
                  </a:lnTo>
                  <a:lnTo>
                    <a:pt x="774966" y="7863281"/>
                  </a:lnTo>
                  <a:lnTo>
                    <a:pt x="773709" y="7865821"/>
                  </a:lnTo>
                  <a:lnTo>
                    <a:pt x="772020" y="7868361"/>
                  </a:lnTo>
                  <a:lnTo>
                    <a:pt x="769886" y="7869631"/>
                  </a:lnTo>
                  <a:lnTo>
                    <a:pt x="769772" y="7868361"/>
                  </a:lnTo>
                  <a:lnTo>
                    <a:pt x="769480" y="7868361"/>
                  </a:lnTo>
                  <a:lnTo>
                    <a:pt x="768997" y="7867091"/>
                  </a:lnTo>
                  <a:lnTo>
                    <a:pt x="767372" y="7867091"/>
                  </a:lnTo>
                  <a:lnTo>
                    <a:pt x="766965" y="7864551"/>
                  </a:lnTo>
                  <a:lnTo>
                    <a:pt x="766953" y="7860741"/>
                  </a:lnTo>
                  <a:lnTo>
                    <a:pt x="766546" y="7859471"/>
                  </a:lnTo>
                  <a:lnTo>
                    <a:pt x="766787" y="7858201"/>
                  </a:lnTo>
                  <a:lnTo>
                    <a:pt x="766610" y="7856931"/>
                  </a:lnTo>
                  <a:lnTo>
                    <a:pt x="766254" y="7855661"/>
                  </a:lnTo>
                  <a:lnTo>
                    <a:pt x="765695" y="7855661"/>
                  </a:lnTo>
                  <a:lnTo>
                    <a:pt x="766533" y="7854391"/>
                  </a:lnTo>
                  <a:lnTo>
                    <a:pt x="766737" y="7853121"/>
                  </a:lnTo>
                  <a:lnTo>
                    <a:pt x="766305" y="7851851"/>
                  </a:lnTo>
                  <a:lnTo>
                    <a:pt x="765949" y="7850581"/>
                  </a:lnTo>
                  <a:lnTo>
                    <a:pt x="763181" y="7850581"/>
                  </a:lnTo>
                  <a:lnTo>
                    <a:pt x="763676" y="7851851"/>
                  </a:lnTo>
                  <a:lnTo>
                    <a:pt x="763879" y="7851851"/>
                  </a:lnTo>
                  <a:lnTo>
                    <a:pt x="764171" y="7853121"/>
                  </a:lnTo>
                  <a:lnTo>
                    <a:pt x="763981" y="7853121"/>
                  </a:lnTo>
                  <a:lnTo>
                    <a:pt x="763308" y="7854391"/>
                  </a:lnTo>
                  <a:lnTo>
                    <a:pt x="762609" y="7853121"/>
                  </a:lnTo>
                  <a:lnTo>
                    <a:pt x="762304" y="7853121"/>
                  </a:lnTo>
                  <a:lnTo>
                    <a:pt x="762419" y="7851851"/>
                  </a:lnTo>
                  <a:lnTo>
                    <a:pt x="762850" y="7850581"/>
                  </a:lnTo>
                  <a:lnTo>
                    <a:pt x="762990" y="7850581"/>
                  </a:lnTo>
                  <a:lnTo>
                    <a:pt x="763371" y="7849311"/>
                  </a:lnTo>
                  <a:lnTo>
                    <a:pt x="762520" y="7848041"/>
                  </a:lnTo>
                  <a:lnTo>
                    <a:pt x="760412" y="7845501"/>
                  </a:lnTo>
                  <a:lnTo>
                    <a:pt x="762012" y="7844231"/>
                  </a:lnTo>
                  <a:lnTo>
                    <a:pt x="762254" y="7842961"/>
                  </a:lnTo>
                  <a:lnTo>
                    <a:pt x="760476" y="7839151"/>
                  </a:lnTo>
                  <a:lnTo>
                    <a:pt x="759739" y="7839151"/>
                  </a:lnTo>
                  <a:lnTo>
                    <a:pt x="759282" y="7837881"/>
                  </a:lnTo>
                  <a:lnTo>
                    <a:pt x="759117" y="7836611"/>
                  </a:lnTo>
                  <a:lnTo>
                    <a:pt x="761238" y="7836611"/>
                  </a:lnTo>
                  <a:lnTo>
                    <a:pt x="761784" y="7835341"/>
                  </a:lnTo>
                  <a:lnTo>
                    <a:pt x="761352" y="7834071"/>
                  </a:lnTo>
                  <a:lnTo>
                    <a:pt x="760933" y="7832801"/>
                  </a:lnTo>
                  <a:lnTo>
                    <a:pt x="760336" y="7831531"/>
                  </a:lnTo>
                  <a:lnTo>
                    <a:pt x="759460" y="7831531"/>
                  </a:lnTo>
                  <a:lnTo>
                    <a:pt x="758609" y="7829778"/>
                  </a:lnTo>
                  <a:lnTo>
                    <a:pt x="758609" y="7834071"/>
                  </a:lnTo>
                  <a:lnTo>
                    <a:pt x="756551" y="7836611"/>
                  </a:lnTo>
                  <a:lnTo>
                    <a:pt x="757135" y="7835341"/>
                  </a:lnTo>
                  <a:lnTo>
                    <a:pt x="757809" y="7834071"/>
                  </a:lnTo>
                  <a:lnTo>
                    <a:pt x="758609" y="7834071"/>
                  </a:lnTo>
                  <a:lnTo>
                    <a:pt x="758609" y="7829778"/>
                  </a:lnTo>
                  <a:lnTo>
                    <a:pt x="758228" y="7828991"/>
                  </a:lnTo>
                  <a:lnTo>
                    <a:pt x="758126" y="7827721"/>
                  </a:lnTo>
                  <a:lnTo>
                    <a:pt x="758926" y="7826451"/>
                  </a:lnTo>
                  <a:lnTo>
                    <a:pt x="758964" y="7825181"/>
                  </a:lnTo>
                  <a:lnTo>
                    <a:pt x="758685" y="7825181"/>
                  </a:lnTo>
                  <a:lnTo>
                    <a:pt x="757656" y="7823911"/>
                  </a:lnTo>
                  <a:lnTo>
                    <a:pt x="756678" y="7822641"/>
                  </a:lnTo>
                  <a:lnTo>
                    <a:pt x="755396" y="7821371"/>
                  </a:lnTo>
                  <a:lnTo>
                    <a:pt x="753249" y="7821371"/>
                  </a:lnTo>
                  <a:lnTo>
                    <a:pt x="753237" y="7820101"/>
                  </a:lnTo>
                  <a:lnTo>
                    <a:pt x="754405" y="7817561"/>
                  </a:lnTo>
                  <a:lnTo>
                    <a:pt x="754037" y="7817561"/>
                  </a:lnTo>
                  <a:lnTo>
                    <a:pt x="753745" y="7816291"/>
                  </a:lnTo>
                  <a:lnTo>
                    <a:pt x="753516" y="7815021"/>
                  </a:lnTo>
                  <a:lnTo>
                    <a:pt x="753529" y="7812481"/>
                  </a:lnTo>
                  <a:lnTo>
                    <a:pt x="753021" y="7811452"/>
                  </a:lnTo>
                  <a:lnTo>
                    <a:pt x="753021" y="7917891"/>
                  </a:lnTo>
                  <a:lnTo>
                    <a:pt x="751725" y="7917891"/>
                  </a:lnTo>
                  <a:lnTo>
                    <a:pt x="751662" y="7916621"/>
                  </a:lnTo>
                  <a:lnTo>
                    <a:pt x="752462" y="7916621"/>
                  </a:lnTo>
                  <a:lnTo>
                    <a:pt x="753021" y="7917891"/>
                  </a:lnTo>
                  <a:lnTo>
                    <a:pt x="753021" y="7811452"/>
                  </a:lnTo>
                  <a:lnTo>
                    <a:pt x="752906" y="7811211"/>
                  </a:lnTo>
                  <a:lnTo>
                    <a:pt x="751636" y="7809941"/>
                  </a:lnTo>
                  <a:lnTo>
                    <a:pt x="751344" y="7812481"/>
                  </a:lnTo>
                  <a:lnTo>
                    <a:pt x="750684" y="7813751"/>
                  </a:lnTo>
                  <a:lnTo>
                    <a:pt x="749642" y="7813751"/>
                  </a:lnTo>
                  <a:lnTo>
                    <a:pt x="749617" y="7809941"/>
                  </a:lnTo>
                  <a:lnTo>
                    <a:pt x="749452" y="7808671"/>
                  </a:lnTo>
                  <a:lnTo>
                    <a:pt x="749109" y="7807401"/>
                  </a:lnTo>
                  <a:lnTo>
                    <a:pt x="748258" y="7807401"/>
                  </a:lnTo>
                  <a:lnTo>
                    <a:pt x="747712" y="7808671"/>
                  </a:lnTo>
                  <a:lnTo>
                    <a:pt x="745756" y="7807401"/>
                  </a:lnTo>
                  <a:lnTo>
                    <a:pt x="745083" y="7808671"/>
                  </a:lnTo>
                  <a:lnTo>
                    <a:pt x="745185" y="7809941"/>
                  </a:lnTo>
                  <a:lnTo>
                    <a:pt x="743940" y="7809941"/>
                  </a:lnTo>
                  <a:lnTo>
                    <a:pt x="743623" y="7808671"/>
                  </a:lnTo>
                  <a:lnTo>
                    <a:pt x="743546" y="7804861"/>
                  </a:lnTo>
                  <a:lnTo>
                    <a:pt x="743394" y="7803591"/>
                  </a:lnTo>
                  <a:lnTo>
                    <a:pt x="743242" y="7802321"/>
                  </a:lnTo>
                  <a:lnTo>
                    <a:pt x="740181" y="7802321"/>
                  </a:lnTo>
                  <a:lnTo>
                    <a:pt x="739825" y="7803591"/>
                  </a:lnTo>
                  <a:lnTo>
                    <a:pt x="739368" y="7802321"/>
                  </a:lnTo>
                  <a:lnTo>
                    <a:pt x="736993" y="7802321"/>
                  </a:lnTo>
                  <a:lnTo>
                    <a:pt x="736815" y="7803591"/>
                  </a:lnTo>
                  <a:lnTo>
                    <a:pt x="736244" y="7803591"/>
                  </a:lnTo>
                  <a:lnTo>
                    <a:pt x="735926" y="7802321"/>
                  </a:lnTo>
                  <a:lnTo>
                    <a:pt x="736358" y="7801051"/>
                  </a:lnTo>
                  <a:lnTo>
                    <a:pt x="736600" y="7799781"/>
                  </a:lnTo>
                  <a:lnTo>
                    <a:pt x="736358" y="7798511"/>
                  </a:lnTo>
                  <a:lnTo>
                    <a:pt x="734656" y="7798511"/>
                  </a:lnTo>
                  <a:lnTo>
                    <a:pt x="733679" y="7799781"/>
                  </a:lnTo>
                  <a:lnTo>
                    <a:pt x="732637" y="7799781"/>
                  </a:lnTo>
                  <a:lnTo>
                    <a:pt x="733806" y="7801051"/>
                  </a:lnTo>
                  <a:lnTo>
                    <a:pt x="733856" y="7802321"/>
                  </a:lnTo>
                  <a:lnTo>
                    <a:pt x="730605" y="7802321"/>
                  </a:lnTo>
                  <a:lnTo>
                    <a:pt x="728751" y="7803591"/>
                  </a:lnTo>
                  <a:lnTo>
                    <a:pt x="730389" y="7804861"/>
                  </a:lnTo>
                  <a:lnTo>
                    <a:pt x="729348" y="7804861"/>
                  </a:lnTo>
                  <a:lnTo>
                    <a:pt x="728078" y="7806131"/>
                  </a:lnTo>
                  <a:lnTo>
                    <a:pt x="726770" y="7806131"/>
                  </a:lnTo>
                  <a:lnTo>
                    <a:pt x="725627" y="7807401"/>
                  </a:lnTo>
                  <a:lnTo>
                    <a:pt x="725144" y="7808671"/>
                  </a:lnTo>
                  <a:lnTo>
                    <a:pt x="725322" y="7809941"/>
                  </a:lnTo>
                  <a:lnTo>
                    <a:pt x="724065" y="7809941"/>
                  </a:lnTo>
                  <a:lnTo>
                    <a:pt x="723722" y="7811211"/>
                  </a:lnTo>
                  <a:lnTo>
                    <a:pt x="724306" y="7812481"/>
                  </a:lnTo>
                  <a:lnTo>
                    <a:pt x="725131" y="7813751"/>
                  </a:lnTo>
                  <a:lnTo>
                    <a:pt x="727011" y="7813751"/>
                  </a:lnTo>
                  <a:lnTo>
                    <a:pt x="726960" y="7816291"/>
                  </a:lnTo>
                  <a:lnTo>
                    <a:pt x="725982" y="7818831"/>
                  </a:lnTo>
                  <a:lnTo>
                    <a:pt x="724115" y="7818831"/>
                  </a:lnTo>
                  <a:lnTo>
                    <a:pt x="724306" y="7820101"/>
                  </a:lnTo>
                  <a:lnTo>
                    <a:pt x="725093" y="7822641"/>
                  </a:lnTo>
                  <a:lnTo>
                    <a:pt x="726478" y="7825181"/>
                  </a:lnTo>
                  <a:lnTo>
                    <a:pt x="727773" y="7827721"/>
                  </a:lnTo>
                  <a:lnTo>
                    <a:pt x="729107" y="7831531"/>
                  </a:lnTo>
                  <a:lnTo>
                    <a:pt x="729246" y="7832801"/>
                  </a:lnTo>
                  <a:lnTo>
                    <a:pt x="729843" y="7834071"/>
                  </a:lnTo>
                  <a:lnTo>
                    <a:pt x="730885" y="7835341"/>
                  </a:lnTo>
                  <a:lnTo>
                    <a:pt x="732599" y="7836611"/>
                  </a:lnTo>
                  <a:lnTo>
                    <a:pt x="733894" y="7840421"/>
                  </a:lnTo>
                  <a:lnTo>
                    <a:pt x="735101" y="7842961"/>
                  </a:lnTo>
                  <a:lnTo>
                    <a:pt x="736257" y="7844231"/>
                  </a:lnTo>
                  <a:lnTo>
                    <a:pt x="737323" y="7842961"/>
                  </a:lnTo>
                  <a:lnTo>
                    <a:pt x="736587" y="7845501"/>
                  </a:lnTo>
                  <a:lnTo>
                    <a:pt x="737285" y="7848041"/>
                  </a:lnTo>
                  <a:lnTo>
                    <a:pt x="739406" y="7849311"/>
                  </a:lnTo>
                  <a:lnTo>
                    <a:pt x="738962" y="7851851"/>
                  </a:lnTo>
                  <a:lnTo>
                    <a:pt x="739267" y="7853121"/>
                  </a:lnTo>
                  <a:lnTo>
                    <a:pt x="740016" y="7853121"/>
                  </a:lnTo>
                  <a:lnTo>
                    <a:pt x="741108" y="7855661"/>
                  </a:lnTo>
                  <a:lnTo>
                    <a:pt x="741959" y="7858201"/>
                  </a:lnTo>
                  <a:lnTo>
                    <a:pt x="743051" y="7859471"/>
                  </a:lnTo>
                  <a:lnTo>
                    <a:pt x="744054" y="7860741"/>
                  </a:lnTo>
                  <a:lnTo>
                    <a:pt x="744956" y="7862011"/>
                  </a:lnTo>
                  <a:lnTo>
                    <a:pt x="744435" y="7863281"/>
                  </a:lnTo>
                  <a:lnTo>
                    <a:pt x="744766" y="7864551"/>
                  </a:lnTo>
                  <a:lnTo>
                    <a:pt x="745959" y="7865821"/>
                  </a:lnTo>
                  <a:lnTo>
                    <a:pt x="747141" y="7868361"/>
                  </a:lnTo>
                  <a:lnTo>
                    <a:pt x="748360" y="7869631"/>
                  </a:lnTo>
                  <a:lnTo>
                    <a:pt x="749287" y="7872171"/>
                  </a:lnTo>
                  <a:lnTo>
                    <a:pt x="749528" y="7873441"/>
                  </a:lnTo>
                  <a:lnTo>
                    <a:pt x="749122" y="7874711"/>
                  </a:lnTo>
                  <a:lnTo>
                    <a:pt x="749617" y="7877251"/>
                  </a:lnTo>
                  <a:lnTo>
                    <a:pt x="750176" y="7879791"/>
                  </a:lnTo>
                  <a:lnTo>
                    <a:pt x="750316" y="7881061"/>
                  </a:lnTo>
                  <a:lnTo>
                    <a:pt x="750887" y="7882331"/>
                  </a:lnTo>
                  <a:lnTo>
                    <a:pt x="751903" y="7883601"/>
                  </a:lnTo>
                  <a:lnTo>
                    <a:pt x="752729" y="7886141"/>
                  </a:lnTo>
                  <a:lnTo>
                    <a:pt x="752602" y="7887411"/>
                  </a:lnTo>
                  <a:lnTo>
                    <a:pt x="751547" y="7889951"/>
                  </a:lnTo>
                  <a:lnTo>
                    <a:pt x="749363" y="7892491"/>
                  </a:lnTo>
                  <a:lnTo>
                    <a:pt x="746848" y="7895031"/>
                  </a:lnTo>
                  <a:lnTo>
                    <a:pt x="746328" y="7895031"/>
                  </a:lnTo>
                  <a:lnTo>
                    <a:pt x="745832" y="7896301"/>
                  </a:lnTo>
                  <a:lnTo>
                    <a:pt x="743496" y="7898841"/>
                  </a:lnTo>
                  <a:lnTo>
                    <a:pt x="741324" y="7901381"/>
                  </a:lnTo>
                  <a:lnTo>
                    <a:pt x="740105" y="7902651"/>
                  </a:lnTo>
                  <a:lnTo>
                    <a:pt x="739533" y="7902651"/>
                  </a:lnTo>
                  <a:lnTo>
                    <a:pt x="738860" y="7903921"/>
                  </a:lnTo>
                  <a:lnTo>
                    <a:pt x="737679" y="7903921"/>
                  </a:lnTo>
                  <a:lnTo>
                    <a:pt x="736904" y="7905191"/>
                  </a:lnTo>
                  <a:lnTo>
                    <a:pt x="734809" y="7906461"/>
                  </a:lnTo>
                  <a:lnTo>
                    <a:pt x="734034" y="7907731"/>
                  </a:lnTo>
                  <a:lnTo>
                    <a:pt x="733056" y="7907731"/>
                  </a:lnTo>
                  <a:lnTo>
                    <a:pt x="732294" y="7909001"/>
                  </a:lnTo>
                  <a:lnTo>
                    <a:pt x="730427" y="7910271"/>
                  </a:lnTo>
                  <a:lnTo>
                    <a:pt x="730034" y="7911541"/>
                  </a:lnTo>
                  <a:lnTo>
                    <a:pt x="725843" y="7916621"/>
                  </a:lnTo>
                  <a:lnTo>
                    <a:pt x="721601" y="7921701"/>
                  </a:lnTo>
                  <a:lnTo>
                    <a:pt x="714070" y="7930591"/>
                  </a:lnTo>
                  <a:lnTo>
                    <a:pt x="710768" y="7934401"/>
                  </a:lnTo>
                  <a:lnTo>
                    <a:pt x="708317" y="7936941"/>
                  </a:lnTo>
                  <a:lnTo>
                    <a:pt x="706361" y="7939481"/>
                  </a:lnTo>
                  <a:lnTo>
                    <a:pt x="704964" y="7942021"/>
                  </a:lnTo>
                  <a:lnTo>
                    <a:pt x="702386" y="7944561"/>
                  </a:lnTo>
                  <a:lnTo>
                    <a:pt x="699528" y="7947101"/>
                  </a:lnTo>
                  <a:lnTo>
                    <a:pt x="697268" y="7950911"/>
                  </a:lnTo>
                  <a:lnTo>
                    <a:pt x="695909" y="7952181"/>
                  </a:lnTo>
                  <a:lnTo>
                    <a:pt x="695464" y="7954721"/>
                  </a:lnTo>
                  <a:lnTo>
                    <a:pt x="696188" y="7954721"/>
                  </a:lnTo>
                  <a:lnTo>
                    <a:pt x="696722" y="7955991"/>
                  </a:lnTo>
                  <a:lnTo>
                    <a:pt x="697103" y="7957261"/>
                  </a:lnTo>
                  <a:lnTo>
                    <a:pt x="697141" y="7958531"/>
                  </a:lnTo>
                  <a:lnTo>
                    <a:pt x="697458" y="7961071"/>
                  </a:lnTo>
                  <a:lnTo>
                    <a:pt x="699706" y="7961071"/>
                  </a:lnTo>
                  <a:lnTo>
                    <a:pt x="700417" y="7962341"/>
                  </a:lnTo>
                  <a:lnTo>
                    <a:pt x="700913" y="7962341"/>
                  </a:lnTo>
                  <a:lnTo>
                    <a:pt x="701167" y="7963611"/>
                  </a:lnTo>
                  <a:lnTo>
                    <a:pt x="706043" y="7963611"/>
                  </a:lnTo>
                  <a:lnTo>
                    <a:pt x="706602" y="7964881"/>
                  </a:lnTo>
                  <a:lnTo>
                    <a:pt x="707250" y="7967421"/>
                  </a:lnTo>
                  <a:lnTo>
                    <a:pt x="708571" y="7967421"/>
                  </a:lnTo>
                  <a:lnTo>
                    <a:pt x="710311" y="7966151"/>
                  </a:lnTo>
                  <a:lnTo>
                    <a:pt x="712317" y="7964881"/>
                  </a:lnTo>
                  <a:lnTo>
                    <a:pt x="714578" y="7966151"/>
                  </a:lnTo>
                  <a:lnTo>
                    <a:pt x="714946" y="7966151"/>
                  </a:lnTo>
                  <a:lnTo>
                    <a:pt x="714298" y="7964881"/>
                  </a:lnTo>
                  <a:lnTo>
                    <a:pt x="713638" y="7963611"/>
                  </a:lnTo>
                  <a:lnTo>
                    <a:pt x="720471" y="7963611"/>
                  </a:lnTo>
                  <a:lnTo>
                    <a:pt x="721169" y="7962341"/>
                  </a:lnTo>
                  <a:lnTo>
                    <a:pt x="722287" y="7961071"/>
                  </a:lnTo>
                  <a:lnTo>
                    <a:pt x="723061" y="7959801"/>
                  </a:lnTo>
                  <a:lnTo>
                    <a:pt x="725182" y="7959801"/>
                  </a:lnTo>
                  <a:lnTo>
                    <a:pt x="726605" y="7958531"/>
                  </a:lnTo>
                  <a:lnTo>
                    <a:pt x="726414" y="7958531"/>
                  </a:lnTo>
                  <a:lnTo>
                    <a:pt x="725347" y="7957261"/>
                  </a:lnTo>
                  <a:lnTo>
                    <a:pt x="725766" y="7957261"/>
                  </a:lnTo>
                  <a:lnTo>
                    <a:pt x="726452" y="7955991"/>
                  </a:lnTo>
                  <a:lnTo>
                    <a:pt x="727430" y="7955991"/>
                  </a:lnTo>
                  <a:lnTo>
                    <a:pt x="728726" y="7953451"/>
                  </a:lnTo>
                  <a:lnTo>
                    <a:pt x="730097" y="7950911"/>
                  </a:lnTo>
                  <a:lnTo>
                    <a:pt x="731469" y="7949641"/>
                  </a:lnTo>
                  <a:lnTo>
                    <a:pt x="732866" y="7949641"/>
                  </a:lnTo>
                  <a:lnTo>
                    <a:pt x="733018" y="7948371"/>
                  </a:lnTo>
                  <a:lnTo>
                    <a:pt x="733437" y="7948371"/>
                  </a:lnTo>
                  <a:lnTo>
                    <a:pt x="735139" y="7947101"/>
                  </a:lnTo>
                  <a:lnTo>
                    <a:pt x="736117" y="7945831"/>
                  </a:lnTo>
                  <a:lnTo>
                    <a:pt x="737616" y="7945831"/>
                  </a:lnTo>
                  <a:lnTo>
                    <a:pt x="738263" y="7944561"/>
                  </a:lnTo>
                  <a:lnTo>
                    <a:pt x="738098" y="7943291"/>
                  </a:lnTo>
                  <a:lnTo>
                    <a:pt x="740232" y="7942021"/>
                  </a:lnTo>
                  <a:lnTo>
                    <a:pt x="740816" y="7940751"/>
                  </a:lnTo>
                  <a:lnTo>
                    <a:pt x="739838" y="7939481"/>
                  </a:lnTo>
                  <a:lnTo>
                    <a:pt x="742937" y="7935671"/>
                  </a:lnTo>
                  <a:lnTo>
                    <a:pt x="743546" y="7935671"/>
                  </a:lnTo>
                  <a:lnTo>
                    <a:pt x="744842" y="7934401"/>
                  </a:lnTo>
                  <a:lnTo>
                    <a:pt x="746823" y="7931861"/>
                  </a:lnTo>
                  <a:lnTo>
                    <a:pt x="749007" y="7929321"/>
                  </a:lnTo>
                  <a:lnTo>
                    <a:pt x="749719" y="7929321"/>
                  </a:lnTo>
                  <a:lnTo>
                    <a:pt x="750938" y="7928051"/>
                  </a:lnTo>
                  <a:lnTo>
                    <a:pt x="752690" y="7926781"/>
                  </a:lnTo>
                  <a:lnTo>
                    <a:pt x="752817" y="7925511"/>
                  </a:lnTo>
                  <a:lnTo>
                    <a:pt x="753364" y="7925511"/>
                  </a:lnTo>
                  <a:lnTo>
                    <a:pt x="754811" y="7922971"/>
                  </a:lnTo>
                  <a:lnTo>
                    <a:pt x="753999" y="7922971"/>
                  </a:lnTo>
                  <a:lnTo>
                    <a:pt x="754176" y="7921701"/>
                  </a:lnTo>
                  <a:lnTo>
                    <a:pt x="757834" y="7921701"/>
                  </a:lnTo>
                  <a:lnTo>
                    <a:pt x="757847" y="7920431"/>
                  </a:lnTo>
                  <a:lnTo>
                    <a:pt x="758444" y="7917891"/>
                  </a:lnTo>
                  <a:lnTo>
                    <a:pt x="759612" y="7916621"/>
                  </a:lnTo>
                  <a:lnTo>
                    <a:pt x="761212" y="7914081"/>
                  </a:lnTo>
                  <a:lnTo>
                    <a:pt x="761834" y="7912811"/>
                  </a:lnTo>
                  <a:lnTo>
                    <a:pt x="762203" y="7911541"/>
                  </a:lnTo>
                  <a:lnTo>
                    <a:pt x="762304" y="7910271"/>
                  </a:lnTo>
                  <a:lnTo>
                    <a:pt x="763346" y="7910271"/>
                  </a:lnTo>
                  <a:lnTo>
                    <a:pt x="763866" y="7909001"/>
                  </a:lnTo>
                  <a:lnTo>
                    <a:pt x="765670" y="7907731"/>
                  </a:lnTo>
                  <a:lnTo>
                    <a:pt x="767105" y="7907731"/>
                  </a:lnTo>
                  <a:lnTo>
                    <a:pt x="768146" y="7906461"/>
                  </a:lnTo>
                  <a:lnTo>
                    <a:pt x="768159" y="7905191"/>
                  </a:lnTo>
                  <a:lnTo>
                    <a:pt x="768629" y="7903921"/>
                  </a:lnTo>
                  <a:lnTo>
                    <a:pt x="771004" y="7901381"/>
                  </a:lnTo>
                  <a:lnTo>
                    <a:pt x="772236" y="7901381"/>
                  </a:lnTo>
                  <a:lnTo>
                    <a:pt x="773163" y="7900111"/>
                  </a:lnTo>
                  <a:lnTo>
                    <a:pt x="774382" y="7898841"/>
                  </a:lnTo>
                  <a:lnTo>
                    <a:pt x="775500" y="7897571"/>
                  </a:lnTo>
                  <a:lnTo>
                    <a:pt x="776871" y="7896301"/>
                  </a:lnTo>
                  <a:lnTo>
                    <a:pt x="781799" y="7889951"/>
                  </a:lnTo>
                  <a:lnTo>
                    <a:pt x="796417" y="7875981"/>
                  </a:lnTo>
                  <a:lnTo>
                    <a:pt x="797052" y="7874711"/>
                  </a:lnTo>
                  <a:lnTo>
                    <a:pt x="798398" y="7873441"/>
                  </a:lnTo>
                  <a:lnTo>
                    <a:pt x="800430" y="7872171"/>
                  </a:lnTo>
                  <a:lnTo>
                    <a:pt x="801001" y="7869631"/>
                  </a:lnTo>
                  <a:lnTo>
                    <a:pt x="802360" y="7867091"/>
                  </a:lnTo>
                  <a:lnTo>
                    <a:pt x="804494" y="7864551"/>
                  </a:lnTo>
                  <a:lnTo>
                    <a:pt x="804887" y="7863281"/>
                  </a:lnTo>
                  <a:lnTo>
                    <a:pt x="805459" y="7863281"/>
                  </a:lnTo>
                  <a:lnTo>
                    <a:pt x="807008" y="7860741"/>
                  </a:lnTo>
                  <a:lnTo>
                    <a:pt x="808532" y="7858201"/>
                  </a:lnTo>
                  <a:lnTo>
                    <a:pt x="809256" y="7856931"/>
                  </a:lnTo>
                  <a:lnTo>
                    <a:pt x="810209" y="7855661"/>
                  </a:lnTo>
                  <a:lnTo>
                    <a:pt x="811123" y="7855661"/>
                  </a:lnTo>
                  <a:lnTo>
                    <a:pt x="811606" y="7854391"/>
                  </a:lnTo>
                  <a:lnTo>
                    <a:pt x="812330" y="7853121"/>
                  </a:lnTo>
                  <a:lnTo>
                    <a:pt x="813142" y="7851851"/>
                  </a:lnTo>
                  <a:lnTo>
                    <a:pt x="814476" y="7851851"/>
                  </a:lnTo>
                  <a:lnTo>
                    <a:pt x="814882" y="7850581"/>
                  </a:lnTo>
                  <a:lnTo>
                    <a:pt x="815365" y="7849311"/>
                  </a:lnTo>
                  <a:lnTo>
                    <a:pt x="816470" y="7846771"/>
                  </a:lnTo>
                  <a:lnTo>
                    <a:pt x="817308" y="7846771"/>
                  </a:lnTo>
                  <a:lnTo>
                    <a:pt x="818438" y="7845501"/>
                  </a:lnTo>
                  <a:lnTo>
                    <a:pt x="819759" y="7845501"/>
                  </a:lnTo>
                  <a:lnTo>
                    <a:pt x="820204" y="7844231"/>
                  </a:lnTo>
                  <a:lnTo>
                    <a:pt x="820686" y="7844231"/>
                  </a:lnTo>
                  <a:lnTo>
                    <a:pt x="821207" y="7842961"/>
                  </a:lnTo>
                  <a:lnTo>
                    <a:pt x="820750" y="7842961"/>
                  </a:lnTo>
                  <a:lnTo>
                    <a:pt x="820851" y="7841691"/>
                  </a:lnTo>
                  <a:lnTo>
                    <a:pt x="822528" y="7835341"/>
                  </a:lnTo>
                  <a:close/>
                </a:path>
                <a:path w="5179059" h="7973695">
                  <a:moveTo>
                    <a:pt x="967955" y="7863014"/>
                  </a:moveTo>
                  <a:lnTo>
                    <a:pt x="966838" y="7863014"/>
                  </a:lnTo>
                  <a:lnTo>
                    <a:pt x="966444" y="7860474"/>
                  </a:lnTo>
                  <a:lnTo>
                    <a:pt x="965822" y="7859204"/>
                  </a:lnTo>
                  <a:lnTo>
                    <a:pt x="964793" y="7860474"/>
                  </a:lnTo>
                  <a:lnTo>
                    <a:pt x="964260" y="7859204"/>
                  </a:lnTo>
                  <a:lnTo>
                    <a:pt x="964018" y="7859204"/>
                  </a:lnTo>
                  <a:lnTo>
                    <a:pt x="964082" y="7857934"/>
                  </a:lnTo>
                  <a:lnTo>
                    <a:pt x="963917" y="7857934"/>
                  </a:lnTo>
                  <a:lnTo>
                    <a:pt x="964031" y="7856664"/>
                  </a:lnTo>
                  <a:lnTo>
                    <a:pt x="962012" y="7855394"/>
                  </a:lnTo>
                  <a:lnTo>
                    <a:pt x="961161" y="7854124"/>
                  </a:lnTo>
                  <a:lnTo>
                    <a:pt x="961453" y="7852854"/>
                  </a:lnTo>
                  <a:lnTo>
                    <a:pt x="961898" y="7851584"/>
                  </a:lnTo>
                  <a:lnTo>
                    <a:pt x="962050" y="7851584"/>
                  </a:lnTo>
                  <a:lnTo>
                    <a:pt x="961936" y="7849044"/>
                  </a:lnTo>
                  <a:lnTo>
                    <a:pt x="961732" y="7849044"/>
                  </a:lnTo>
                  <a:lnTo>
                    <a:pt x="961377" y="7850314"/>
                  </a:lnTo>
                  <a:lnTo>
                    <a:pt x="960882" y="7850314"/>
                  </a:lnTo>
                  <a:lnTo>
                    <a:pt x="960361" y="7852854"/>
                  </a:lnTo>
                  <a:lnTo>
                    <a:pt x="959980" y="7854124"/>
                  </a:lnTo>
                  <a:lnTo>
                    <a:pt x="959319" y="7854124"/>
                  </a:lnTo>
                  <a:lnTo>
                    <a:pt x="959472" y="7852854"/>
                  </a:lnTo>
                  <a:lnTo>
                    <a:pt x="959027" y="7851584"/>
                  </a:lnTo>
                  <a:lnTo>
                    <a:pt x="958049" y="7849044"/>
                  </a:lnTo>
                  <a:lnTo>
                    <a:pt x="957757" y="7848752"/>
                  </a:lnTo>
                  <a:lnTo>
                    <a:pt x="957757" y="7887144"/>
                  </a:lnTo>
                  <a:lnTo>
                    <a:pt x="957630" y="7888414"/>
                  </a:lnTo>
                  <a:lnTo>
                    <a:pt x="956919" y="7887144"/>
                  </a:lnTo>
                  <a:lnTo>
                    <a:pt x="957757" y="7887144"/>
                  </a:lnTo>
                  <a:lnTo>
                    <a:pt x="957757" y="7848752"/>
                  </a:lnTo>
                  <a:lnTo>
                    <a:pt x="956805" y="7847774"/>
                  </a:lnTo>
                  <a:lnTo>
                    <a:pt x="957999" y="7846504"/>
                  </a:lnTo>
                  <a:lnTo>
                    <a:pt x="959307" y="7845234"/>
                  </a:lnTo>
                  <a:lnTo>
                    <a:pt x="960742" y="7845234"/>
                  </a:lnTo>
                  <a:lnTo>
                    <a:pt x="960475" y="7843964"/>
                  </a:lnTo>
                  <a:lnTo>
                    <a:pt x="960158" y="7842694"/>
                  </a:lnTo>
                  <a:lnTo>
                    <a:pt x="957770" y="7842694"/>
                  </a:lnTo>
                  <a:lnTo>
                    <a:pt x="956957" y="7843964"/>
                  </a:lnTo>
                  <a:lnTo>
                    <a:pt x="956360" y="7843964"/>
                  </a:lnTo>
                  <a:lnTo>
                    <a:pt x="956360" y="7927784"/>
                  </a:lnTo>
                  <a:lnTo>
                    <a:pt x="956195" y="7928127"/>
                  </a:lnTo>
                  <a:lnTo>
                    <a:pt x="956259" y="7927784"/>
                  </a:lnTo>
                  <a:lnTo>
                    <a:pt x="956360" y="7843964"/>
                  </a:lnTo>
                  <a:lnTo>
                    <a:pt x="955421" y="7843964"/>
                  </a:lnTo>
                  <a:lnTo>
                    <a:pt x="953173" y="7842694"/>
                  </a:lnTo>
                  <a:lnTo>
                    <a:pt x="952538" y="7843609"/>
                  </a:lnTo>
                  <a:lnTo>
                    <a:pt x="952538" y="7931594"/>
                  </a:lnTo>
                  <a:lnTo>
                    <a:pt x="951699" y="7931594"/>
                  </a:lnTo>
                  <a:lnTo>
                    <a:pt x="952436" y="7930324"/>
                  </a:lnTo>
                  <a:lnTo>
                    <a:pt x="952538" y="7931594"/>
                  </a:lnTo>
                  <a:lnTo>
                    <a:pt x="952538" y="7843609"/>
                  </a:lnTo>
                  <a:lnTo>
                    <a:pt x="952284" y="7843964"/>
                  </a:lnTo>
                  <a:lnTo>
                    <a:pt x="951585" y="7843964"/>
                  </a:lnTo>
                  <a:lnTo>
                    <a:pt x="951064" y="7842694"/>
                  </a:lnTo>
                  <a:lnTo>
                    <a:pt x="949998" y="7842694"/>
                  </a:lnTo>
                  <a:lnTo>
                    <a:pt x="948982" y="7841424"/>
                  </a:lnTo>
                  <a:lnTo>
                    <a:pt x="945413" y="7840154"/>
                  </a:lnTo>
                  <a:lnTo>
                    <a:pt x="942213" y="7840154"/>
                  </a:lnTo>
                  <a:lnTo>
                    <a:pt x="941806" y="7841424"/>
                  </a:lnTo>
                  <a:lnTo>
                    <a:pt x="938949" y="7841424"/>
                  </a:lnTo>
                  <a:lnTo>
                    <a:pt x="936993" y="7842694"/>
                  </a:lnTo>
                  <a:lnTo>
                    <a:pt x="935926" y="7845234"/>
                  </a:lnTo>
                  <a:lnTo>
                    <a:pt x="935875" y="7847774"/>
                  </a:lnTo>
                  <a:lnTo>
                    <a:pt x="935012" y="7847774"/>
                  </a:lnTo>
                  <a:lnTo>
                    <a:pt x="934491" y="7846504"/>
                  </a:lnTo>
                  <a:lnTo>
                    <a:pt x="934173" y="7846504"/>
                  </a:lnTo>
                  <a:lnTo>
                    <a:pt x="933818" y="7845234"/>
                  </a:lnTo>
                  <a:lnTo>
                    <a:pt x="933424" y="7845234"/>
                  </a:lnTo>
                  <a:lnTo>
                    <a:pt x="931989" y="7847774"/>
                  </a:lnTo>
                  <a:lnTo>
                    <a:pt x="930846" y="7849044"/>
                  </a:lnTo>
                  <a:lnTo>
                    <a:pt x="930033" y="7849044"/>
                  </a:lnTo>
                  <a:lnTo>
                    <a:pt x="929487" y="7850314"/>
                  </a:lnTo>
                  <a:lnTo>
                    <a:pt x="928458" y="7851534"/>
                  </a:lnTo>
                  <a:lnTo>
                    <a:pt x="928458" y="7854124"/>
                  </a:lnTo>
                  <a:lnTo>
                    <a:pt x="927684" y="7855394"/>
                  </a:lnTo>
                  <a:lnTo>
                    <a:pt x="927925" y="7852854"/>
                  </a:lnTo>
                  <a:lnTo>
                    <a:pt x="928458" y="7854124"/>
                  </a:lnTo>
                  <a:lnTo>
                    <a:pt x="928458" y="7851534"/>
                  </a:lnTo>
                  <a:lnTo>
                    <a:pt x="927798" y="7851584"/>
                  </a:lnTo>
                  <a:lnTo>
                    <a:pt x="927036" y="7852854"/>
                  </a:lnTo>
                  <a:lnTo>
                    <a:pt x="925931" y="7852854"/>
                  </a:lnTo>
                  <a:lnTo>
                    <a:pt x="925741" y="7854124"/>
                  </a:lnTo>
                  <a:lnTo>
                    <a:pt x="925372" y="7854124"/>
                  </a:lnTo>
                  <a:lnTo>
                    <a:pt x="925029" y="7855394"/>
                  </a:lnTo>
                  <a:lnTo>
                    <a:pt x="924369" y="7856664"/>
                  </a:lnTo>
                  <a:lnTo>
                    <a:pt x="923391" y="7856664"/>
                  </a:lnTo>
                  <a:lnTo>
                    <a:pt x="923112" y="7857401"/>
                  </a:lnTo>
                  <a:lnTo>
                    <a:pt x="923112" y="7885874"/>
                  </a:lnTo>
                  <a:lnTo>
                    <a:pt x="922591" y="7888414"/>
                  </a:lnTo>
                  <a:lnTo>
                    <a:pt x="922032" y="7889684"/>
                  </a:lnTo>
                  <a:lnTo>
                    <a:pt x="921435" y="7889684"/>
                  </a:lnTo>
                  <a:lnTo>
                    <a:pt x="922032" y="7888414"/>
                  </a:lnTo>
                  <a:lnTo>
                    <a:pt x="922604" y="7887144"/>
                  </a:lnTo>
                  <a:lnTo>
                    <a:pt x="923112" y="7885874"/>
                  </a:lnTo>
                  <a:lnTo>
                    <a:pt x="923112" y="7857401"/>
                  </a:lnTo>
                  <a:lnTo>
                    <a:pt x="922909" y="7857934"/>
                  </a:lnTo>
                  <a:lnTo>
                    <a:pt x="922083" y="7859204"/>
                  </a:lnTo>
                  <a:lnTo>
                    <a:pt x="921346" y="7860474"/>
                  </a:lnTo>
                  <a:lnTo>
                    <a:pt x="919276" y="7860474"/>
                  </a:lnTo>
                  <a:lnTo>
                    <a:pt x="919530" y="7861744"/>
                  </a:lnTo>
                  <a:lnTo>
                    <a:pt x="918756" y="7863014"/>
                  </a:lnTo>
                  <a:lnTo>
                    <a:pt x="916990" y="7864284"/>
                  </a:lnTo>
                  <a:lnTo>
                    <a:pt x="917181" y="7865554"/>
                  </a:lnTo>
                  <a:lnTo>
                    <a:pt x="916660" y="7865554"/>
                  </a:lnTo>
                  <a:lnTo>
                    <a:pt x="915797" y="7866824"/>
                  </a:lnTo>
                  <a:lnTo>
                    <a:pt x="914438" y="7868094"/>
                  </a:lnTo>
                  <a:lnTo>
                    <a:pt x="912304" y="7870634"/>
                  </a:lnTo>
                  <a:lnTo>
                    <a:pt x="913180" y="7870634"/>
                  </a:lnTo>
                  <a:lnTo>
                    <a:pt x="913485" y="7871904"/>
                  </a:lnTo>
                  <a:lnTo>
                    <a:pt x="913206" y="7873174"/>
                  </a:lnTo>
                  <a:lnTo>
                    <a:pt x="912622" y="7871904"/>
                  </a:lnTo>
                  <a:lnTo>
                    <a:pt x="911580" y="7873174"/>
                  </a:lnTo>
                  <a:lnTo>
                    <a:pt x="910120" y="7873174"/>
                  </a:lnTo>
                  <a:lnTo>
                    <a:pt x="910348" y="7871904"/>
                  </a:lnTo>
                  <a:lnTo>
                    <a:pt x="909980" y="7870634"/>
                  </a:lnTo>
                  <a:lnTo>
                    <a:pt x="909066" y="7869364"/>
                  </a:lnTo>
                  <a:lnTo>
                    <a:pt x="908354" y="7870647"/>
                  </a:lnTo>
                  <a:lnTo>
                    <a:pt x="908354" y="7908734"/>
                  </a:lnTo>
                  <a:lnTo>
                    <a:pt x="907402" y="7908734"/>
                  </a:lnTo>
                  <a:lnTo>
                    <a:pt x="906983" y="7910004"/>
                  </a:lnTo>
                  <a:lnTo>
                    <a:pt x="907516" y="7910004"/>
                  </a:lnTo>
                  <a:lnTo>
                    <a:pt x="908024" y="7911274"/>
                  </a:lnTo>
                  <a:lnTo>
                    <a:pt x="906424" y="7911274"/>
                  </a:lnTo>
                  <a:lnTo>
                    <a:pt x="906678" y="7910004"/>
                  </a:lnTo>
                  <a:lnTo>
                    <a:pt x="905154" y="7910004"/>
                  </a:lnTo>
                  <a:lnTo>
                    <a:pt x="905256" y="7908734"/>
                  </a:lnTo>
                  <a:lnTo>
                    <a:pt x="905205" y="7907464"/>
                  </a:lnTo>
                  <a:lnTo>
                    <a:pt x="905459" y="7906194"/>
                  </a:lnTo>
                  <a:lnTo>
                    <a:pt x="905903" y="7906194"/>
                  </a:lnTo>
                  <a:lnTo>
                    <a:pt x="906157" y="7907464"/>
                  </a:lnTo>
                  <a:lnTo>
                    <a:pt x="906983" y="7907464"/>
                  </a:lnTo>
                  <a:lnTo>
                    <a:pt x="908354" y="7908734"/>
                  </a:lnTo>
                  <a:lnTo>
                    <a:pt x="908354" y="7870647"/>
                  </a:lnTo>
                  <a:lnTo>
                    <a:pt x="908278" y="7870787"/>
                  </a:lnTo>
                  <a:lnTo>
                    <a:pt x="908278" y="7902384"/>
                  </a:lnTo>
                  <a:lnTo>
                    <a:pt x="908240" y="7903654"/>
                  </a:lnTo>
                  <a:lnTo>
                    <a:pt x="907351" y="7904924"/>
                  </a:lnTo>
                  <a:lnTo>
                    <a:pt x="906462" y="7904924"/>
                  </a:lnTo>
                  <a:lnTo>
                    <a:pt x="907415" y="7901114"/>
                  </a:lnTo>
                  <a:lnTo>
                    <a:pt x="908278" y="7902384"/>
                  </a:lnTo>
                  <a:lnTo>
                    <a:pt x="908278" y="7870787"/>
                  </a:lnTo>
                  <a:lnTo>
                    <a:pt x="907656" y="7871904"/>
                  </a:lnTo>
                  <a:lnTo>
                    <a:pt x="905205" y="7871904"/>
                  </a:lnTo>
                  <a:lnTo>
                    <a:pt x="905306" y="7873174"/>
                  </a:lnTo>
                  <a:lnTo>
                    <a:pt x="905560" y="7874444"/>
                  </a:lnTo>
                  <a:lnTo>
                    <a:pt x="904328" y="7874444"/>
                  </a:lnTo>
                  <a:lnTo>
                    <a:pt x="905116" y="7875714"/>
                  </a:lnTo>
                  <a:lnTo>
                    <a:pt x="905116" y="7876984"/>
                  </a:lnTo>
                  <a:lnTo>
                    <a:pt x="903541" y="7876984"/>
                  </a:lnTo>
                  <a:lnTo>
                    <a:pt x="903541" y="7920164"/>
                  </a:lnTo>
                  <a:lnTo>
                    <a:pt x="901776" y="7920164"/>
                  </a:lnTo>
                  <a:lnTo>
                    <a:pt x="902220" y="7918894"/>
                  </a:lnTo>
                  <a:lnTo>
                    <a:pt x="902741" y="7918894"/>
                  </a:lnTo>
                  <a:lnTo>
                    <a:pt x="903541" y="7920164"/>
                  </a:lnTo>
                  <a:lnTo>
                    <a:pt x="903541" y="7876984"/>
                  </a:lnTo>
                  <a:lnTo>
                    <a:pt x="901865" y="7874444"/>
                  </a:lnTo>
                  <a:lnTo>
                    <a:pt x="901700" y="7874609"/>
                  </a:lnTo>
                  <a:lnTo>
                    <a:pt x="901700" y="7878254"/>
                  </a:lnTo>
                  <a:lnTo>
                    <a:pt x="901077" y="7878254"/>
                  </a:lnTo>
                  <a:lnTo>
                    <a:pt x="901077" y="7918894"/>
                  </a:lnTo>
                  <a:lnTo>
                    <a:pt x="900188" y="7918894"/>
                  </a:lnTo>
                  <a:lnTo>
                    <a:pt x="900899" y="7917624"/>
                  </a:lnTo>
                  <a:lnTo>
                    <a:pt x="901077" y="7918894"/>
                  </a:lnTo>
                  <a:lnTo>
                    <a:pt x="901077" y="7878254"/>
                  </a:lnTo>
                  <a:lnTo>
                    <a:pt x="900760" y="7878254"/>
                  </a:lnTo>
                  <a:lnTo>
                    <a:pt x="901204" y="7876984"/>
                  </a:lnTo>
                  <a:lnTo>
                    <a:pt x="901700" y="7878254"/>
                  </a:lnTo>
                  <a:lnTo>
                    <a:pt x="901700" y="7874609"/>
                  </a:lnTo>
                  <a:lnTo>
                    <a:pt x="899134" y="7876984"/>
                  </a:lnTo>
                  <a:lnTo>
                    <a:pt x="899058" y="7922704"/>
                  </a:lnTo>
                  <a:lnTo>
                    <a:pt x="898867" y="7923974"/>
                  </a:lnTo>
                  <a:lnTo>
                    <a:pt x="897204" y="7923974"/>
                  </a:lnTo>
                  <a:lnTo>
                    <a:pt x="897623" y="7922704"/>
                  </a:lnTo>
                  <a:lnTo>
                    <a:pt x="899058" y="7922704"/>
                  </a:lnTo>
                  <a:lnTo>
                    <a:pt x="899058" y="7877099"/>
                  </a:lnTo>
                  <a:lnTo>
                    <a:pt x="896366" y="7880794"/>
                  </a:lnTo>
                  <a:lnTo>
                    <a:pt x="895540" y="7876984"/>
                  </a:lnTo>
                  <a:lnTo>
                    <a:pt x="895350" y="7875714"/>
                  </a:lnTo>
                  <a:lnTo>
                    <a:pt x="896124" y="7875714"/>
                  </a:lnTo>
                  <a:lnTo>
                    <a:pt x="896734" y="7874444"/>
                  </a:lnTo>
                  <a:lnTo>
                    <a:pt x="896937" y="7873174"/>
                  </a:lnTo>
                  <a:lnTo>
                    <a:pt x="897089" y="7871904"/>
                  </a:lnTo>
                  <a:lnTo>
                    <a:pt x="896137" y="7871904"/>
                  </a:lnTo>
                  <a:lnTo>
                    <a:pt x="895540" y="7870634"/>
                  </a:lnTo>
                  <a:lnTo>
                    <a:pt x="895299" y="7869364"/>
                  </a:lnTo>
                  <a:lnTo>
                    <a:pt x="897089" y="7869364"/>
                  </a:lnTo>
                  <a:lnTo>
                    <a:pt x="897585" y="7868094"/>
                  </a:lnTo>
                  <a:lnTo>
                    <a:pt x="897534" y="7865554"/>
                  </a:lnTo>
                  <a:lnTo>
                    <a:pt x="896924" y="7864284"/>
                  </a:lnTo>
                  <a:lnTo>
                    <a:pt x="895464" y="7864284"/>
                  </a:lnTo>
                  <a:lnTo>
                    <a:pt x="895172" y="7863014"/>
                  </a:lnTo>
                  <a:lnTo>
                    <a:pt x="895477" y="7861744"/>
                  </a:lnTo>
                  <a:lnTo>
                    <a:pt x="896315" y="7861744"/>
                  </a:lnTo>
                  <a:lnTo>
                    <a:pt x="897636" y="7860474"/>
                  </a:lnTo>
                  <a:lnTo>
                    <a:pt x="897318" y="7860474"/>
                  </a:lnTo>
                  <a:lnTo>
                    <a:pt x="897128" y="7859204"/>
                  </a:lnTo>
                  <a:lnTo>
                    <a:pt x="897026" y="7854124"/>
                  </a:lnTo>
                  <a:lnTo>
                    <a:pt x="896747" y="7851584"/>
                  </a:lnTo>
                  <a:lnTo>
                    <a:pt x="896378" y="7850314"/>
                  </a:lnTo>
                  <a:lnTo>
                    <a:pt x="895642" y="7849044"/>
                  </a:lnTo>
                  <a:lnTo>
                    <a:pt x="895019" y="7849044"/>
                  </a:lnTo>
                  <a:lnTo>
                    <a:pt x="894626" y="7846504"/>
                  </a:lnTo>
                  <a:lnTo>
                    <a:pt x="894181" y="7846504"/>
                  </a:lnTo>
                  <a:lnTo>
                    <a:pt x="893203" y="7845234"/>
                  </a:lnTo>
                  <a:lnTo>
                    <a:pt x="891679" y="7843964"/>
                  </a:lnTo>
                  <a:lnTo>
                    <a:pt x="891870" y="7842694"/>
                  </a:lnTo>
                  <a:lnTo>
                    <a:pt x="891717" y="7841424"/>
                  </a:lnTo>
                  <a:lnTo>
                    <a:pt x="891222" y="7841424"/>
                  </a:lnTo>
                  <a:lnTo>
                    <a:pt x="890905" y="7838884"/>
                  </a:lnTo>
                  <a:lnTo>
                    <a:pt x="889749" y="7838884"/>
                  </a:lnTo>
                  <a:lnTo>
                    <a:pt x="888847" y="7840154"/>
                  </a:lnTo>
                  <a:lnTo>
                    <a:pt x="888593" y="7841424"/>
                  </a:lnTo>
                  <a:lnTo>
                    <a:pt x="888123" y="7841424"/>
                  </a:lnTo>
                  <a:lnTo>
                    <a:pt x="887450" y="7842694"/>
                  </a:lnTo>
                  <a:lnTo>
                    <a:pt x="887006" y="7841424"/>
                  </a:lnTo>
                  <a:lnTo>
                    <a:pt x="886879" y="7840154"/>
                  </a:lnTo>
                  <a:lnTo>
                    <a:pt x="884732" y="7840154"/>
                  </a:lnTo>
                  <a:lnTo>
                    <a:pt x="883920" y="7838884"/>
                  </a:lnTo>
                  <a:lnTo>
                    <a:pt x="882827" y="7838884"/>
                  </a:lnTo>
                  <a:lnTo>
                    <a:pt x="880960" y="7837614"/>
                  </a:lnTo>
                  <a:lnTo>
                    <a:pt x="878738" y="7837614"/>
                  </a:lnTo>
                  <a:lnTo>
                    <a:pt x="878192" y="7838884"/>
                  </a:lnTo>
                  <a:lnTo>
                    <a:pt x="877773" y="7840154"/>
                  </a:lnTo>
                  <a:lnTo>
                    <a:pt x="876312" y="7840154"/>
                  </a:lnTo>
                  <a:lnTo>
                    <a:pt x="875703" y="7842694"/>
                  </a:lnTo>
                  <a:lnTo>
                    <a:pt x="875169" y="7841424"/>
                  </a:lnTo>
                  <a:lnTo>
                    <a:pt x="874687" y="7838884"/>
                  </a:lnTo>
                  <a:lnTo>
                    <a:pt x="874306" y="7840154"/>
                  </a:lnTo>
                  <a:lnTo>
                    <a:pt x="872947" y="7841424"/>
                  </a:lnTo>
                  <a:lnTo>
                    <a:pt x="870597" y="7840154"/>
                  </a:lnTo>
                  <a:lnTo>
                    <a:pt x="868095" y="7840154"/>
                  </a:lnTo>
                  <a:lnTo>
                    <a:pt x="868006" y="7841424"/>
                  </a:lnTo>
                  <a:lnTo>
                    <a:pt x="868197" y="7842694"/>
                  </a:lnTo>
                  <a:lnTo>
                    <a:pt x="867740" y="7843964"/>
                  </a:lnTo>
                  <a:lnTo>
                    <a:pt x="867257" y="7843964"/>
                  </a:lnTo>
                  <a:lnTo>
                    <a:pt x="866724" y="7842694"/>
                  </a:lnTo>
                  <a:lnTo>
                    <a:pt x="865314" y="7842694"/>
                  </a:lnTo>
                  <a:lnTo>
                    <a:pt x="864844" y="7843964"/>
                  </a:lnTo>
                  <a:lnTo>
                    <a:pt x="863739" y="7843964"/>
                  </a:lnTo>
                  <a:lnTo>
                    <a:pt x="863320" y="7845234"/>
                  </a:lnTo>
                  <a:lnTo>
                    <a:pt x="862342" y="7843964"/>
                  </a:lnTo>
                  <a:lnTo>
                    <a:pt x="861783" y="7845234"/>
                  </a:lnTo>
                  <a:lnTo>
                    <a:pt x="861263" y="7845234"/>
                  </a:lnTo>
                  <a:lnTo>
                    <a:pt x="859980" y="7846504"/>
                  </a:lnTo>
                  <a:lnTo>
                    <a:pt x="858723" y="7846504"/>
                  </a:lnTo>
                  <a:lnTo>
                    <a:pt x="857859" y="7847774"/>
                  </a:lnTo>
                  <a:lnTo>
                    <a:pt x="857377" y="7847774"/>
                  </a:lnTo>
                  <a:lnTo>
                    <a:pt x="857288" y="7849044"/>
                  </a:lnTo>
                  <a:lnTo>
                    <a:pt x="855713" y="7849044"/>
                  </a:lnTo>
                  <a:lnTo>
                    <a:pt x="855002" y="7850314"/>
                  </a:lnTo>
                  <a:lnTo>
                    <a:pt x="854252" y="7851584"/>
                  </a:lnTo>
                  <a:lnTo>
                    <a:pt x="850709" y="7854124"/>
                  </a:lnTo>
                  <a:lnTo>
                    <a:pt x="849185" y="7855394"/>
                  </a:lnTo>
                  <a:lnTo>
                    <a:pt x="848321" y="7855394"/>
                  </a:lnTo>
                  <a:lnTo>
                    <a:pt x="848601" y="7856664"/>
                  </a:lnTo>
                  <a:lnTo>
                    <a:pt x="848194" y="7857934"/>
                  </a:lnTo>
                  <a:lnTo>
                    <a:pt x="847090" y="7857934"/>
                  </a:lnTo>
                  <a:lnTo>
                    <a:pt x="845731" y="7859204"/>
                  </a:lnTo>
                  <a:lnTo>
                    <a:pt x="844702" y="7860474"/>
                  </a:lnTo>
                  <a:lnTo>
                    <a:pt x="843915" y="7860474"/>
                  </a:lnTo>
                  <a:lnTo>
                    <a:pt x="842505" y="7861744"/>
                  </a:lnTo>
                  <a:lnTo>
                    <a:pt x="840460" y="7863014"/>
                  </a:lnTo>
                  <a:lnTo>
                    <a:pt x="838390" y="7865554"/>
                  </a:lnTo>
                  <a:lnTo>
                    <a:pt x="837285" y="7866824"/>
                  </a:lnTo>
                  <a:lnTo>
                    <a:pt x="837158" y="7868094"/>
                  </a:lnTo>
                  <a:lnTo>
                    <a:pt x="835253" y="7869364"/>
                  </a:lnTo>
                  <a:lnTo>
                    <a:pt x="834174" y="7870634"/>
                  </a:lnTo>
                  <a:lnTo>
                    <a:pt x="833958" y="7871904"/>
                  </a:lnTo>
                  <a:lnTo>
                    <a:pt x="832916" y="7873174"/>
                  </a:lnTo>
                  <a:lnTo>
                    <a:pt x="832002" y="7873174"/>
                  </a:lnTo>
                  <a:lnTo>
                    <a:pt x="831545" y="7874444"/>
                  </a:lnTo>
                  <a:lnTo>
                    <a:pt x="830859" y="7875714"/>
                  </a:lnTo>
                  <a:lnTo>
                    <a:pt x="828535" y="7876984"/>
                  </a:lnTo>
                  <a:lnTo>
                    <a:pt x="827239" y="7878254"/>
                  </a:lnTo>
                  <a:lnTo>
                    <a:pt x="826973" y="7879524"/>
                  </a:lnTo>
                  <a:lnTo>
                    <a:pt x="825411" y="7880794"/>
                  </a:lnTo>
                  <a:lnTo>
                    <a:pt x="824598" y="7882064"/>
                  </a:lnTo>
                  <a:lnTo>
                    <a:pt x="824344" y="7884604"/>
                  </a:lnTo>
                  <a:lnTo>
                    <a:pt x="823226" y="7885874"/>
                  </a:lnTo>
                  <a:lnTo>
                    <a:pt x="821093" y="7885874"/>
                  </a:lnTo>
                  <a:lnTo>
                    <a:pt x="820204" y="7887144"/>
                  </a:lnTo>
                  <a:lnTo>
                    <a:pt x="819912" y="7887144"/>
                  </a:lnTo>
                  <a:lnTo>
                    <a:pt x="820204" y="7888414"/>
                  </a:lnTo>
                  <a:lnTo>
                    <a:pt x="818222" y="7889684"/>
                  </a:lnTo>
                  <a:lnTo>
                    <a:pt x="817499" y="7890954"/>
                  </a:lnTo>
                  <a:lnTo>
                    <a:pt x="817079" y="7892224"/>
                  </a:lnTo>
                  <a:lnTo>
                    <a:pt x="815924" y="7893494"/>
                  </a:lnTo>
                  <a:lnTo>
                    <a:pt x="814705" y="7893494"/>
                  </a:lnTo>
                  <a:lnTo>
                    <a:pt x="813308" y="7896034"/>
                  </a:lnTo>
                  <a:lnTo>
                    <a:pt x="813066" y="7897304"/>
                  </a:lnTo>
                  <a:lnTo>
                    <a:pt x="812825" y="7897304"/>
                  </a:lnTo>
                  <a:lnTo>
                    <a:pt x="812253" y="7898574"/>
                  </a:lnTo>
                  <a:lnTo>
                    <a:pt x="811491" y="7899844"/>
                  </a:lnTo>
                  <a:lnTo>
                    <a:pt x="842416" y="7899844"/>
                  </a:lnTo>
                  <a:lnTo>
                    <a:pt x="842276" y="7901114"/>
                  </a:lnTo>
                  <a:lnTo>
                    <a:pt x="841260" y="7901114"/>
                  </a:lnTo>
                  <a:lnTo>
                    <a:pt x="840600" y="7902384"/>
                  </a:lnTo>
                  <a:lnTo>
                    <a:pt x="840422" y="7901114"/>
                  </a:lnTo>
                  <a:lnTo>
                    <a:pt x="827582" y="7901114"/>
                  </a:lnTo>
                  <a:lnTo>
                    <a:pt x="827582" y="7920164"/>
                  </a:lnTo>
                  <a:lnTo>
                    <a:pt x="826693" y="7920164"/>
                  </a:lnTo>
                  <a:lnTo>
                    <a:pt x="826820" y="7918894"/>
                  </a:lnTo>
                  <a:lnTo>
                    <a:pt x="827582" y="7920164"/>
                  </a:lnTo>
                  <a:lnTo>
                    <a:pt x="827582" y="7901114"/>
                  </a:lnTo>
                  <a:lnTo>
                    <a:pt x="810653" y="7901114"/>
                  </a:lnTo>
                  <a:lnTo>
                    <a:pt x="809409" y="7901114"/>
                  </a:lnTo>
                  <a:lnTo>
                    <a:pt x="808596" y="7902384"/>
                  </a:lnTo>
                  <a:lnTo>
                    <a:pt x="807326" y="7902384"/>
                  </a:lnTo>
                  <a:lnTo>
                    <a:pt x="805535" y="7907464"/>
                  </a:lnTo>
                  <a:lnTo>
                    <a:pt x="803922" y="7907464"/>
                  </a:lnTo>
                  <a:lnTo>
                    <a:pt x="802957" y="7908734"/>
                  </a:lnTo>
                  <a:lnTo>
                    <a:pt x="801522" y="7908734"/>
                  </a:lnTo>
                  <a:lnTo>
                    <a:pt x="801001" y="7910004"/>
                  </a:lnTo>
                  <a:lnTo>
                    <a:pt x="800620" y="7912544"/>
                  </a:lnTo>
                  <a:lnTo>
                    <a:pt x="799223" y="7912544"/>
                  </a:lnTo>
                  <a:lnTo>
                    <a:pt x="798715" y="7913814"/>
                  </a:lnTo>
                  <a:lnTo>
                    <a:pt x="798271" y="7915084"/>
                  </a:lnTo>
                  <a:lnTo>
                    <a:pt x="797521" y="7916354"/>
                  </a:lnTo>
                  <a:lnTo>
                    <a:pt x="796150" y="7917624"/>
                  </a:lnTo>
                  <a:lnTo>
                    <a:pt x="794956" y="7918894"/>
                  </a:lnTo>
                  <a:lnTo>
                    <a:pt x="793940" y="7920164"/>
                  </a:lnTo>
                  <a:lnTo>
                    <a:pt x="791451" y="7923974"/>
                  </a:lnTo>
                  <a:lnTo>
                    <a:pt x="789330" y="7927784"/>
                  </a:lnTo>
                  <a:lnTo>
                    <a:pt x="787552" y="7929054"/>
                  </a:lnTo>
                  <a:lnTo>
                    <a:pt x="787781" y="7930324"/>
                  </a:lnTo>
                  <a:lnTo>
                    <a:pt x="788263" y="7930324"/>
                  </a:lnTo>
                  <a:lnTo>
                    <a:pt x="789012" y="7931594"/>
                  </a:lnTo>
                  <a:lnTo>
                    <a:pt x="792213" y="7931594"/>
                  </a:lnTo>
                  <a:lnTo>
                    <a:pt x="796683" y="7939214"/>
                  </a:lnTo>
                  <a:lnTo>
                    <a:pt x="798449" y="7941754"/>
                  </a:lnTo>
                  <a:lnTo>
                    <a:pt x="798639" y="7940484"/>
                  </a:lnTo>
                  <a:lnTo>
                    <a:pt x="799223" y="7940484"/>
                  </a:lnTo>
                  <a:lnTo>
                    <a:pt x="799604" y="7939214"/>
                  </a:lnTo>
                  <a:lnTo>
                    <a:pt x="799960" y="7939214"/>
                  </a:lnTo>
                  <a:lnTo>
                    <a:pt x="802170" y="7943024"/>
                  </a:lnTo>
                  <a:lnTo>
                    <a:pt x="802601" y="7944294"/>
                  </a:lnTo>
                  <a:lnTo>
                    <a:pt x="803071" y="7945564"/>
                  </a:lnTo>
                  <a:lnTo>
                    <a:pt x="804367" y="7945564"/>
                  </a:lnTo>
                  <a:lnTo>
                    <a:pt x="805319" y="7944294"/>
                  </a:lnTo>
                  <a:lnTo>
                    <a:pt x="805129" y="7945564"/>
                  </a:lnTo>
                  <a:lnTo>
                    <a:pt x="805103" y="7946834"/>
                  </a:lnTo>
                  <a:lnTo>
                    <a:pt x="806831" y="7946834"/>
                  </a:lnTo>
                  <a:lnTo>
                    <a:pt x="807478" y="7945564"/>
                  </a:lnTo>
                  <a:lnTo>
                    <a:pt x="808405" y="7945564"/>
                  </a:lnTo>
                  <a:lnTo>
                    <a:pt x="810069" y="7946834"/>
                  </a:lnTo>
                  <a:lnTo>
                    <a:pt x="810679" y="7945564"/>
                  </a:lnTo>
                  <a:lnTo>
                    <a:pt x="811301" y="7944294"/>
                  </a:lnTo>
                  <a:lnTo>
                    <a:pt x="811872" y="7943024"/>
                  </a:lnTo>
                  <a:lnTo>
                    <a:pt x="812012" y="7940484"/>
                  </a:lnTo>
                  <a:lnTo>
                    <a:pt x="812304" y="7940484"/>
                  </a:lnTo>
                  <a:lnTo>
                    <a:pt x="812850" y="7939214"/>
                  </a:lnTo>
                  <a:lnTo>
                    <a:pt x="816419" y="7937944"/>
                  </a:lnTo>
                  <a:lnTo>
                    <a:pt x="817918" y="7935404"/>
                  </a:lnTo>
                  <a:lnTo>
                    <a:pt x="817397" y="7931594"/>
                  </a:lnTo>
                  <a:lnTo>
                    <a:pt x="820039" y="7931594"/>
                  </a:lnTo>
                  <a:lnTo>
                    <a:pt x="819873" y="7930324"/>
                  </a:lnTo>
                  <a:lnTo>
                    <a:pt x="820902" y="7930324"/>
                  </a:lnTo>
                  <a:lnTo>
                    <a:pt x="819797" y="7929054"/>
                  </a:lnTo>
                  <a:lnTo>
                    <a:pt x="818654" y="7929054"/>
                  </a:lnTo>
                  <a:lnTo>
                    <a:pt x="818883" y="7926514"/>
                  </a:lnTo>
                  <a:lnTo>
                    <a:pt x="819251" y="7926514"/>
                  </a:lnTo>
                  <a:lnTo>
                    <a:pt x="822045" y="7927784"/>
                  </a:lnTo>
                  <a:lnTo>
                    <a:pt x="823125" y="7927784"/>
                  </a:lnTo>
                  <a:lnTo>
                    <a:pt x="823074" y="7926514"/>
                  </a:lnTo>
                  <a:lnTo>
                    <a:pt x="822477" y="7925244"/>
                  </a:lnTo>
                  <a:lnTo>
                    <a:pt x="821867" y="7923974"/>
                  </a:lnTo>
                  <a:lnTo>
                    <a:pt x="821410" y="7925244"/>
                  </a:lnTo>
                  <a:lnTo>
                    <a:pt x="820318" y="7925244"/>
                  </a:lnTo>
                  <a:lnTo>
                    <a:pt x="819518" y="7923974"/>
                  </a:lnTo>
                  <a:lnTo>
                    <a:pt x="819200" y="7923974"/>
                  </a:lnTo>
                  <a:lnTo>
                    <a:pt x="819365" y="7922704"/>
                  </a:lnTo>
                  <a:lnTo>
                    <a:pt x="826338" y="7922704"/>
                  </a:lnTo>
                  <a:lnTo>
                    <a:pt x="829068" y="7920164"/>
                  </a:lnTo>
                  <a:lnTo>
                    <a:pt x="829945" y="7918894"/>
                  </a:lnTo>
                  <a:lnTo>
                    <a:pt x="832535" y="7918894"/>
                  </a:lnTo>
                  <a:lnTo>
                    <a:pt x="832662" y="7917624"/>
                  </a:lnTo>
                  <a:lnTo>
                    <a:pt x="832827" y="7916354"/>
                  </a:lnTo>
                  <a:lnTo>
                    <a:pt x="833970" y="7916354"/>
                  </a:lnTo>
                  <a:lnTo>
                    <a:pt x="833742" y="7915084"/>
                  </a:lnTo>
                  <a:lnTo>
                    <a:pt x="833094" y="7913814"/>
                  </a:lnTo>
                  <a:lnTo>
                    <a:pt x="832535" y="7913814"/>
                  </a:lnTo>
                  <a:lnTo>
                    <a:pt x="831735" y="7912544"/>
                  </a:lnTo>
                  <a:lnTo>
                    <a:pt x="832954" y="7912544"/>
                  </a:lnTo>
                  <a:lnTo>
                    <a:pt x="833488" y="7913814"/>
                  </a:lnTo>
                  <a:lnTo>
                    <a:pt x="833970" y="7913814"/>
                  </a:lnTo>
                  <a:lnTo>
                    <a:pt x="834428" y="7912544"/>
                  </a:lnTo>
                  <a:lnTo>
                    <a:pt x="835164" y="7910004"/>
                  </a:lnTo>
                  <a:lnTo>
                    <a:pt x="836053" y="7907464"/>
                  </a:lnTo>
                  <a:lnTo>
                    <a:pt x="838720" y="7904924"/>
                  </a:lnTo>
                  <a:lnTo>
                    <a:pt x="841336" y="7903654"/>
                  </a:lnTo>
                  <a:lnTo>
                    <a:pt x="841883" y="7906194"/>
                  </a:lnTo>
                  <a:lnTo>
                    <a:pt x="842695" y="7904924"/>
                  </a:lnTo>
                  <a:lnTo>
                    <a:pt x="843407" y="7903654"/>
                  </a:lnTo>
                  <a:lnTo>
                    <a:pt x="843788" y="7902384"/>
                  </a:lnTo>
                  <a:lnTo>
                    <a:pt x="843635" y="7902384"/>
                  </a:lnTo>
                  <a:lnTo>
                    <a:pt x="843153" y="7899844"/>
                  </a:lnTo>
                  <a:lnTo>
                    <a:pt x="844105" y="7898574"/>
                  </a:lnTo>
                  <a:lnTo>
                    <a:pt x="846251" y="7897304"/>
                  </a:lnTo>
                  <a:lnTo>
                    <a:pt x="847636" y="7893494"/>
                  </a:lnTo>
                  <a:lnTo>
                    <a:pt x="848499" y="7892224"/>
                  </a:lnTo>
                  <a:lnTo>
                    <a:pt x="849896" y="7892224"/>
                  </a:lnTo>
                  <a:lnTo>
                    <a:pt x="849642" y="7890954"/>
                  </a:lnTo>
                  <a:lnTo>
                    <a:pt x="850201" y="7889684"/>
                  </a:lnTo>
                  <a:lnTo>
                    <a:pt x="852639" y="7889684"/>
                  </a:lnTo>
                  <a:lnTo>
                    <a:pt x="852131" y="7888414"/>
                  </a:lnTo>
                  <a:lnTo>
                    <a:pt x="850849" y="7887144"/>
                  </a:lnTo>
                  <a:lnTo>
                    <a:pt x="856335" y="7887144"/>
                  </a:lnTo>
                  <a:lnTo>
                    <a:pt x="856526" y="7885874"/>
                  </a:lnTo>
                  <a:lnTo>
                    <a:pt x="854608" y="7885874"/>
                  </a:lnTo>
                  <a:lnTo>
                    <a:pt x="853897" y="7884604"/>
                  </a:lnTo>
                  <a:lnTo>
                    <a:pt x="856170" y="7884604"/>
                  </a:lnTo>
                  <a:lnTo>
                    <a:pt x="856526" y="7885874"/>
                  </a:lnTo>
                  <a:lnTo>
                    <a:pt x="857846" y="7884604"/>
                  </a:lnTo>
                  <a:lnTo>
                    <a:pt x="859180" y="7883334"/>
                  </a:lnTo>
                  <a:lnTo>
                    <a:pt x="859459" y="7882064"/>
                  </a:lnTo>
                  <a:lnTo>
                    <a:pt x="860183" y="7882064"/>
                  </a:lnTo>
                  <a:lnTo>
                    <a:pt x="861314" y="7880794"/>
                  </a:lnTo>
                  <a:lnTo>
                    <a:pt x="863803" y="7880794"/>
                  </a:lnTo>
                  <a:lnTo>
                    <a:pt x="865708" y="7878254"/>
                  </a:lnTo>
                  <a:lnTo>
                    <a:pt x="865873" y="7876984"/>
                  </a:lnTo>
                  <a:lnTo>
                    <a:pt x="865225" y="7875714"/>
                  </a:lnTo>
                  <a:lnTo>
                    <a:pt x="866279" y="7875714"/>
                  </a:lnTo>
                  <a:lnTo>
                    <a:pt x="867435" y="7874444"/>
                  </a:lnTo>
                  <a:lnTo>
                    <a:pt x="867689" y="7873174"/>
                  </a:lnTo>
                  <a:lnTo>
                    <a:pt x="867968" y="7873174"/>
                  </a:lnTo>
                  <a:lnTo>
                    <a:pt x="870242" y="7874444"/>
                  </a:lnTo>
                  <a:lnTo>
                    <a:pt x="870508" y="7876984"/>
                  </a:lnTo>
                  <a:lnTo>
                    <a:pt x="870254" y="7878254"/>
                  </a:lnTo>
                  <a:lnTo>
                    <a:pt x="869492" y="7879524"/>
                  </a:lnTo>
                  <a:lnTo>
                    <a:pt x="869442" y="7885874"/>
                  </a:lnTo>
                  <a:lnTo>
                    <a:pt x="868895" y="7890954"/>
                  </a:lnTo>
                  <a:lnTo>
                    <a:pt x="867829" y="7894764"/>
                  </a:lnTo>
                  <a:lnTo>
                    <a:pt x="867613" y="7894764"/>
                  </a:lnTo>
                  <a:lnTo>
                    <a:pt x="867524" y="7899844"/>
                  </a:lnTo>
                  <a:lnTo>
                    <a:pt x="866762" y="7901114"/>
                  </a:lnTo>
                  <a:lnTo>
                    <a:pt x="866673" y="7902384"/>
                  </a:lnTo>
                  <a:lnTo>
                    <a:pt x="867283" y="7903654"/>
                  </a:lnTo>
                  <a:lnTo>
                    <a:pt x="865797" y="7911274"/>
                  </a:lnTo>
                  <a:lnTo>
                    <a:pt x="865517" y="7911274"/>
                  </a:lnTo>
                  <a:lnTo>
                    <a:pt x="865428" y="7917624"/>
                  </a:lnTo>
                  <a:lnTo>
                    <a:pt x="865225" y="7918894"/>
                  </a:lnTo>
                  <a:lnTo>
                    <a:pt x="864882" y="7920164"/>
                  </a:lnTo>
                  <a:lnTo>
                    <a:pt x="865225" y="7921434"/>
                  </a:lnTo>
                  <a:lnTo>
                    <a:pt x="866279" y="7922704"/>
                  </a:lnTo>
                  <a:lnTo>
                    <a:pt x="868045" y="7923974"/>
                  </a:lnTo>
                  <a:lnTo>
                    <a:pt x="867206" y="7923974"/>
                  </a:lnTo>
                  <a:lnTo>
                    <a:pt x="866902" y="7925244"/>
                  </a:lnTo>
                  <a:lnTo>
                    <a:pt x="867117" y="7926514"/>
                  </a:lnTo>
                  <a:lnTo>
                    <a:pt x="867918" y="7929054"/>
                  </a:lnTo>
                  <a:lnTo>
                    <a:pt x="868095" y="7929054"/>
                  </a:lnTo>
                  <a:lnTo>
                    <a:pt x="868387" y="7930324"/>
                  </a:lnTo>
                  <a:lnTo>
                    <a:pt x="868718" y="7930324"/>
                  </a:lnTo>
                  <a:lnTo>
                    <a:pt x="869937" y="7932864"/>
                  </a:lnTo>
                  <a:lnTo>
                    <a:pt x="870623" y="7932864"/>
                  </a:lnTo>
                  <a:lnTo>
                    <a:pt x="871486" y="7931594"/>
                  </a:lnTo>
                  <a:lnTo>
                    <a:pt x="871359" y="7932864"/>
                  </a:lnTo>
                  <a:lnTo>
                    <a:pt x="871562" y="7934134"/>
                  </a:lnTo>
                  <a:lnTo>
                    <a:pt x="872096" y="7934134"/>
                  </a:lnTo>
                  <a:lnTo>
                    <a:pt x="872617" y="7935404"/>
                  </a:lnTo>
                  <a:lnTo>
                    <a:pt x="873315" y="7935404"/>
                  </a:lnTo>
                  <a:lnTo>
                    <a:pt x="874204" y="7934134"/>
                  </a:lnTo>
                  <a:lnTo>
                    <a:pt x="875665" y="7936674"/>
                  </a:lnTo>
                  <a:lnTo>
                    <a:pt x="876325" y="7936674"/>
                  </a:lnTo>
                  <a:lnTo>
                    <a:pt x="876808" y="7935404"/>
                  </a:lnTo>
                  <a:lnTo>
                    <a:pt x="877404" y="7935404"/>
                  </a:lnTo>
                  <a:lnTo>
                    <a:pt x="878357" y="7936674"/>
                  </a:lnTo>
                  <a:lnTo>
                    <a:pt x="879005" y="7939214"/>
                  </a:lnTo>
                  <a:lnTo>
                    <a:pt x="879411" y="7943024"/>
                  </a:lnTo>
                  <a:lnTo>
                    <a:pt x="881405" y="7943024"/>
                  </a:lnTo>
                  <a:lnTo>
                    <a:pt x="881316" y="7941754"/>
                  </a:lnTo>
                  <a:lnTo>
                    <a:pt x="882713" y="7941754"/>
                  </a:lnTo>
                  <a:lnTo>
                    <a:pt x="883602" y="7943024"/>
                  </a:lnTo>
                  <a:lnTo>
                    <a:pt x="883958" y="7944294"/>
                  </a:lnTo>
                  <a:lnTo>
                    <a:pt x="884897" y="7943024"/>
                  </a:lnTo>
                  <a:lnTo>
                    <a:pt x="885710" y="7943024"/>
                  </a:lnTo>
                  <a:lnTo>
                    <a:pt x="886421" y="7944294"/>
                  </a:lnTo>
                  <a:lnTo>
                    <a:pt x="886002" y="7945564"/>
                  </a:lnTo>
                  <a:lnTo>
                    <a:pt x="886079" y="7946834"/>
                  </a:lnTo>
                  <a:lnTo>
                    <a:pt x="887526" y="7946834"/>
                  </a:lnTo>
                  <a:lnTo>
                    <a:pt x="888136" y="7945564"/>
                  </a:lnTo>
                  <a:lnTo>
                    <a:pt x="888936" y="7943024"/>
                  </a:lnTo>
                  <a:lnTo>
                    <a:pt x="889406" y="7943024"/>
                  </a:lnTo>
                  <a:lnTo>
                    <a:pt x="889749" y="7941754"/>
                  </a:lnTo>
                  <a:lnTo>
                    <a:pt x="890612" y="7941754"/>
                  </a:lnTo>
                  <a:lnTo>
                    <a:pt x="891298" y="7940484"/>
                  </a:lnTo>
                  <a:lnTo>
                    <a:pt x="891705" y="7940484"/>
                  </a:lnTo>
                  <a:lnTo>
                    <a:pt x="892441" y="7939214"/>
                  </a:lnTo>
                  <a:lnTo>
                    <a:pt x="893089" y="7941754"/>
                  </a:lnTo>
                  <a:lnTo>
                    <a:pt x="893254" y="7941754"/>
                  </a:lnTo>
                  <a:lnTo>
                    <a:pt x="893737" y="7940484"/>
                  </a:lnTo>
                  <a:lnTo>
                    <a:pt x="894715" y="7939214"/>
                  </a:lnTo>
                  <a:lnTo>
                    <a:pt x="894867" y="7939214"/>
                  </a:lnTo>
                  <a:lnTo>
                    <a:pt x="894969" y="7937944"/>
                  </a:lnTo>
                  <a:lnTo>
                    <a:pt x="893864" y="7935404"/>
                  </a:lnTo>
                  <a:lnTo>
                    <a:pt x="893305" y="7934134"/>
                  </a:lnTo>
                  <a:lnTo>
                    <a:pt x="894003" y="7934134"/>
                  </a:lnTo>
                  <a:lnTo>
                    <a:pt x="893978" y="7931594"/>
                  </a:lnTo>
                  <a:lnTo>
                    <a:pt x="893927" y="7930324"/>
                  </a:lnTo>
                  <a:lnTo>
                    <a:pt x="894245" y="7929054"/>
                  </a:lnTo>
                  <a:lnTo>
                    <a:pt x="895654" y="7929054"/>
                  </a:lnTo>
                  <a:lnTo>
                    <a:pt x="896010" y="7930324"/>
                  </a:lnTo>
                  <a:lnTo>
                    <a:pt x="896480" y="7930324"/>
                  </a:lnTo>
                  <a:lnTo>
                    <a:pt x="896962" y="7931594"/>
                  </a:lnTo>
                  <a:lnTo>
                    <a:pt x="898423" y="7931594"/>
                  </a:lnTo>
                  <a:lnTo>
                    <a:pt x="898182" y="7930324"/>
                  </a:lnTo>
                  <a:lnTo>
                    <a:pt x="898766" y="7929054"/>
                  </a:lnTo>
                  <a:lnTo>
                    <a:pt x="900341" y="7929054"/>
                  </a:lnTo>
                  <a:lnTo>
                    <a:pt x="900518" y="7928127"/>
                  </a:lnTo>
                  <a:lnTo>
                    <a:pt x="900493" y="7927784"/>
                  </a:lnTo>
                  <a:lnTo>
                    <a:pt x="900061" y="7926514"/>
                  </a:lnTo>
                  <a:lnTo>
                    <a:pt x="899591" y="7925244"/>
                  </a:lnTo>
                  <a:lnTo>
                    <a:pt x="900264" y="7925244"/>
                  </a:lnTo>
                  <a:lnTo>
                    <a:pt x="901471" y="7923974"/>
                  </a:lnTo>
                  <a:lnTo>
                    <a:pt x="901103" y="7922704"/>
                  </a:lnTo>
                  <a:lnTo>
                    <a:pt x="900912" y="7921434"/>
                  </a:lnTo>
                  <a:lnTo>
                    <a:pt x="902030" y="7921434"/>
                  </a:lnTo>
                  <a:lnTo>
                    <a:pt x="901763" y="7922704"/>
                  </a:lnTo>
                  <a:lnTo>
                    <a:pt x="904189" y="7922704"/>
                  </a:lnTo>
                  <a:lnTo>
                    <a:pt x="905167" y="7921434"/>
                  </a:lnTo>
                  <a:lnTo>
                    <a:pt x="904887" y="7920164"/>
                  </a:lnTo>
                  <a:lnTo>
                    <a:pt x="906272" y="7920164"/>
                  </a:lnTo>
                  <a:lnTo>
                    <a:pt x="905256" y="7917624"/>
                  </a:lnTo>
                  <a:lnTo>
                    <a:pt x="904240" y="7915084"/>
                  </a:lnTo>
                  <a:lnTo>
                    <a:pt x="904849" y="7913814"/>
                  </a:lnTo>
                  <a:lnTo>
                    <a:pt x="908126" y="7915084"/>
                  </a:lnTo>
                  <a:lnTo>
                    <a:pt x="909751" y="7915084"/>
                  </a:lnTo>
                  <a:lnTo>
                    <a:pt x="911466" y="7913814"/>
                  </a:lnTo>
                  <a:lnTo>
                    <a:pt x="910094" y="7912544"/>
                  </a:lnTo>
                  <a:lnTo>
                    <a:pt x="909777" y="7911274"/>
                  </a:lnTo>
                  <a:lnTo>
                    <a:pt x="910488" y="7910004"/>
                  </a:lnTo>
                  <a:lnTo>
                    <a:pt x="910183" y="7908734"/>
                  </a:lnTo>
                  <a:lnTo>
                    <a:pt x="910869" y="7907464"/>
                  </a:lnTo>
                  <a:lnTo>
                    <a:pt x="911313" y="7906194"/>
                  </a:lnTo>
                  <a:lnTo>
                    <a:pt x="912837" y="7906194"/>
                  </a:lnTo>
                  <a:lnTo>
                    <a:pt x="913612" y="7907464"/>
                  </a:lnTo>
                  <a:lnTo>
                    <a:pt x="913663" y="7908734"/>
                  </a:lnTo>
                  <a:lnTo>
                    <a:pt x="915301" y="7908734"/>
                  </a:lnTo>
                  <a:lnTo>
                    <a:pt x="915504" y="7911274"/>
                  </a:lnTo>
                  <a:lnTo>
                    <a:pt x="916571" y="7910004"/>
                  </a:lnTo>
                  <a:lnTo>
                    <a:pt x="917067" y="7910004"/>
                  </a:lnTo>
                  <a:lnTo>
                    <a:pt x="916965" y="7908734"/>
                  </a:lnTo>
                  <a:lnTo>
                    <a:pt x="915949" y="7907464"/>
                  </a:lnTo>
                  <a:lnTo>
                    <a:pt x="914882" y="7906194"/>
                  </a:lnTo>
                  <a:lnTo>
                    <a:pt x="916495" y="7906194"/>
                  </a:lnTo>
                  <a:lnTo>
                    <a:pt x="916178" y="7904924"/>
                  </a:lnTo>
                  <a:lnTo>
                    <a:pt x="915390" y="7904924"/>
                  </a:lnTo>
                  <a:lnTo>
                    <a:pt x="914273" y="7903654"/>
                  </a:lnTo>
                  <a:lnTo>
                    <a:pt x="911656" y="7903654"/>
                  </a:lnTo>
                  <a:lnTo>
                    <a:pt x="911796" y="7902384"/>
                  </a:lnTo>
                  <a:lnTo>
                    <a:pt x="917067" y="7902384"/>
                  </a:lnTo>
                  <a:lnTo>
                    <a:pt x="917333" y="7901114"/>
                  </a:lnTo>
                  <a:lnTo>
                    <a:pt x="917549" y="7899844"/>
                  </a:lnTo>
                  <a:lnTo>
                    <a:pt x="918591" y="7898574"/>
                  </a:lnTo>
                  <a:lnTo>
                    <a:pt x="919048" y="7898574"/>
                  </a:lnTo>
                  <a:lnTo>
                    <a:pt x="919035" y="7897304"/>
                  </a:lnTo>
                  <a:lnTo>
                    <a:pt x="918705" y="7896034"/>
                  </a:lnTo>
                  <a:lnTo>
                    <a:pt x="918057" y="7896034"/>
                  </a:lnTo>
                  <a:lnTo>
                    <a:pt x="917994" y="7894764"/>
                  </a:lnTo>
                  <a:lnTo>
                    <a:pt x="919111" y="7894764"/>
                  </a:lnTo>
                  <a:lnTo>
                    <a:pt x="919848" y="7896034"/>
                  </a:lnTo>
                  <a:lnTo>
                    <a:pt x="920991" y="7896034"/>
                  </a:lnTo>
                  <a:lnTo>
                    <a:pt x="921791" y="7897304"/>
                  </a:lnTo>
                  <a:lnTo>
                    <a:pt x="923467" y="7894764"/>
                  </a:lnTo>
                  <a:lnTo>
                    <a:pt x="923937" y="7892224"/>
                  </a:lnTo>
                  <a:lnTo>
                    <a:pt x="923569" y="7890954"/>
                  </a:lnTo>
                  <a:lnTo>
                    <a:pt x="923213" y="7889684"/>
                  </a:lnTo>
                  <a:lnTo>
                    <a:pt x="925461" y="7889684"/>
                  </a:lnTo>
                  <a:lnTo>
                    <a:pt x="925093" y="7888414"/>
                  </a:lnTo>
                  <a:lnTo>
                    <a:pt x="925245" y="7887144"/>
                  </a:lnTo>
                  <a:lnTo>
                    <a:pt x="925690" y="7887144"/>
                  </a:lnTo>
                  <a:lnTo>
                    <a:pt x="927481" y="7889684"/>
                  </a:lnTo>
                  <a:lnTo>
                    <a:pt x="928408" y="7887144"/>
                  </a:lnTo>
                  <a:lnTo>
                    <a:pt x="928738" y="7885874"/>
                  </a:lnTo>
                  <a:lnTo>
                    <a:pt x="929055" y="7884604"/>
                  </a:lnTo>
                  <a:lnTo>
                    <a:pt x="929601" y="7885874"/>
                  </a:lnTo>
                  <a:lnTo>
                    <a:pt x="930071" y="7887144"/>
                  </a:lnTo>
                  <a:lnTo>
                    <a:pt x="930808" y="7887144"/>
                  </a:lnTo>
                  <a:lnTo>
                    <a:pt x="930986" y="7885874"/>
                  </a:lnTo>
                  <a:lnTo>
                    <a:pt x="931443" y="7884604"/>
                  </a:lnTo>
                  <a:lnTo>
                    <a:pt x="932662" y="7882064"/>
                  </a:lnTo>
                  <a:lnTo>
                    <a:pt x="932980" y="7880794"/>
                  </a:lnTo>
                  <a:lnTo>
                    <a:pt x="933678" y="7879524"/>
                  </a:lnTo>
                  <a:lnTo>
                    <a:pt x="934770" y="7879524"/>
                  </a:lnTo>
                  <a:lnTo>
                    <a:pt x="937018" y="7882064"/>
                  </a:lnTo>
                  <a:lnTo>
                    <a:pt x="938136" y="7884604"/>
                  </a:lnTo>
                  <a:lnTo>
                    <a:pt x="938136" y="7885874"/>
                  </a:lnTo>
                  <a:lnTo>
                    <a:pt x="937907" y="7887144"/>
                  </a:lnTo>
                  <a:lnTo>
                    <a:pt x="937501" y="7889684"/>
                  </a:lnTo>
                  <a:lnTo>
                    <a:pt x="936942" y="7893494"/>
                  </a:lnTo>
                  <a:lnTo>
                    <a:pt x="936777" y="7894764"/>
                  </a:lnTo>
                  <a:lnTo>
                    <a:pt x="936663" y="7897304"/>
                  </a:lnTo>
                  <a:lnTo>
                    <a:pt x="937107" y="7898574"/>
                  </a:lnTo>
                  <a:lnTo>
                    <a:pt x="936917" y="7899844"/>
                  </a:lnTo>
                  <a:lnTo>
                    <a:pt x="935875" y="7899844"/>
                  </a:lnTo>
                  <a:lnTo>
                    <a:pt x="935469" y="7901114"/>
                  </a:lnTo>
                  <a:lnTo>
                    <a:pt x="935697" y="7902384"/>
                  </a:lnTo>
                  <a:lnTo>
                    <a:pt x="935799" y="7903654"/>
                  </a:lnTo>
                  <a:lnTo>
                    <a:pt x="935507" y="7906194"/>
                  </a:lnTo>
                  <a:lnTo>
                    <a:pt x="935050" y="7907464"/>
                  </a:lnTo>
                  <a:lnTo>
                    <a:pt x="934923" y="7908734"/>
                  </a:lnTo>
                  <a:lnTo>
                    <a:pt x="934758" y="7908734"/>
                  </a:lnTo>
                  <a:lnTo>
                    <a:pt x="934529" y="7910004"/>
                  </a:lnTo>
                  <a:lnTo>
                    <a:pt x="933538" y="7911274"/>
                  </a:lnTo>
                  <a:lnTo>
                    <a:pt x="933411" y="7912544"/>
                  </a:lnTo>
                  <a:lnTo>
                    <a:pt x="934110" y="7915084"/>
                  </a:lnTo>
                  <a:lnTo>
                    <a:pt x="933234" y="7915084"/>
                  </a:lnTo>
                  <a:lnTo>
                    <a:pt x="932789" y="7916354"/>
                  </a:lnTo>
                  <a:lnTo>
                    <a:pt x="932878" y="7920164"/>
                  </a:lnTo>
                  <a:lnTo>
                    <a:pt x="932662" y="7921434"/>
                  </a:lnTo>
                  <a:lnTo>
                    <a:pt x="931087" y="7922704"/>
                  </a:lnTo>
                  <a:lnTo>
                    <a:pt x="930567" y="7925244"/>
                  </a:lnTo>
                  <a:lnTo>
                    <a:pt x="931125" y="7929054"/>
                  </a:lnTo>
                  <a:lnTo>
                    <a:pt x="930084" y="7930324"/>
                  </a:lnTo>
                  <a:lnTo>
                    <a:pt x="929767" y="7932864"/>
                  </a:lnTo>
                  <a:lnTo>
                    <a:pt x="929652" y="7943024"/>
                  </a:lnTo>
                  <a:lnTo>
                    <a:pt x="929411" y="7944294"/>
                  </a:lnTo>
                  <a:lnTo>
                    <a:pt x="929119" y="7946834"/>
                  </a:lnTo>
                  <a:lnTo>
                    <a:pt x="929005" y="7963344"/>
                  </a:lnTo>
                  <a:lnTo>
                    <a:pt x="928801" y="7964614"/>
                  </a:lnTo>
                  <a:lnTo>
                    <a:pt x="928116" y="7964614"/>
                  </a:lnTo>
                  <a:lnTo>
                    <a:pt x="927608" y="7963344"/>
                  </a:lnTo>
                  <a:lnTo>
                    <a:pt x="929005" y="7963344"/>
                  </a:lnTo>
                  <a:lnTo>
                    <a:pt x="929005" y="7946834"/>
                  </a:lnTo>
                  <a:lnTo>
                    <a:pt x="928789" y="7946834"/>
                  </a:lnTo>
                  <a:lnTo>
                    <a:pt x="928700" y="7949374"/>
                  </a:lnTo>
                  <a:lnTo>
                    <a:pt x="928598" y="7950644"/>
                  </a:lnTo>
                  <a:lnTo>
                    <a:pt x="927265" y="7954454"/>
                  </a:lnTo>
                  <a:lnTo>
                    <a:pt x="926706" y="7956994"/>
                  </a:lnTo>
                  <a:lnTo>
                    <a:pt x="927658" y="7958264"/>
                  </a:lnTo>
                  <a:lnTo>
                    <a:pt x="926426" y="7962074"/>
                  </a:lnTo>
                  <a:lnTo>
                    <a:pt x="925995" y="7964614"/>
                  </a:lnTo>
                  <a:lnTo>
                    <a:pt x="926376" y="7965884"/>
                  </a:lnTo>
                  <a:lnTo>
                    <a:pt x="927036" y="7965884"/>
                  </a:lnTo>
                  <a:lnTo>
                    <a:pt x="927823" y="7967154"/>
                  </a:lnTo>
                  <a:lnTo>
                    <a:pt x="928878" y="7967154"/>
                  </a:lnTo>
                  <a:lnTo>
                    <a:pt x="928230" y="7968424"/>
                  </a:lnTo>
                  <a:lnTo>
                    <a:pt x="927747" y="7968424"/>
                  </a:lnTo>
                  <a:lnTo>
                    <a:pt x="927684" y="7969694"/>
                  </a:lnTo>
                  <a:lnTo>
                    <a:pt x="929792" y="7969694"/>
                  </a:lnTo>
                  <a:lnTo>
                    <a:pt x="930236" y="7970964"/>
                  </a:lnTo>
                  <a:lnTo>
                    <a:pt x="930719" y="7972234"/>
                  </a:lnTo>
                  <a:lnTo>
                    <a:pt x="930973" y="7973504"/>
                  </a:lnTo>
                  <a:lnTo>
                    <a:pt x="933538" y="7973504"/>
                  </a:lnTo>
                  <a:lnTo>
                    <a:pt x="932522" y="7972234"/>
                  </a:lnTo>
                  <a:lnTo>
                    <a:pt x="931976" y="7970964"/>
                  </a:lnTo>
                  <a:lnTo>
                    <a:pt x="933577" y="7970964"/>
                  </a:lnTo>
                  <a:lnTo>
                    <a:pt x="934821" y="7969694"/>
                  </a:lnTo>
                  <a:lnTo>
                    <a:pt x="936104" y="7967154"/>
                  </a:lnTo>
                  <a:lnTo>
                    <a:pt x="937945" y="7968424"/>
                  </a:lnTo>
                  <a:lnTo>
                    <a:pt x="939152" y="7968424"/>
                  </a:lnTo>
                  <a:lnTo>
                    <a:pt x="939673" y="7967154"/>
                  </a:lnTo>
                  <a:lnTo>
                    <a:pt x="940015" y="7968424"/>
                  </a:lnTo>
                  <a:lnTo>
                    <a:pt x="940396" y="7968424"/>
                  </a:lnTo>
                  <a:lnTo>
                    <a:pt x="940930" y="7969694"/>
                  </a:lnTo>
                  <a:lnTo>
                    <a:pt x="946556" y="7967154"/>
                  </a:lnTo>
                  <a:lnTo>
                    <a:pt x="946912" y="7964614"/>
                  </a:lnTo>
                  <a:lnTo>
                    <a:pt x="947077" y="7963344"/>
                  </a:lnTo>
                  <a:lnTo>
                    <a:pt x="947381" y="7962074"/>
                  </a:lnTo>
                  <a:lnTo>
                    <a:pt x="950887" y="7962074"/>
                  </a:lnTo>
                  <a:lnTo>
                    <a:pt x="951585" y="7958264"/>
                  </a:lnTo>
                  <a:lnTo>
                    <a:pt x="952398" y="7951914"/>
                  </a:lnTo>
                  <a:lnTo>
                    <a:pt x="952677" y="7951914"/>
                  </a:lnTo>
                  <a:lnTo>
                    <a:pt x="953122" y="7950644"/>
                  </a:lnTo>
                  <a:lnTo>
                    <a:pt x="952639" y="7950644"/>
                  </a:lnTo>
                  <a:lnTo>
                    <a:pt x="951839" y="7949374"/>
                  </a:lnTo>
                  <a:lnTo>
                    <a:pt x="953719" y="7949374"/>
                  </a:lnTo>
                  <a:lnTo>
                    <a:pt x="954620" y="7948104"/>
                  </a:lnTo>
                  <a:lnTo>
                    <a:pt x="954532" y="7946834"/>
                  </a:lnTo>
                  <a:lnTo>
                    <a:pt x="953528" y="7948104"/>
                  </a:lnTo>
                  <a:lnTo>
                    <a:pt x="953147" y="7948104"/>
                  </a:lnTo>
                  <a:lnTo>
                    <a:pt x="953350" y="7946834"/>
                  </a:lnTo>
                  <a:lnTo>
                    <a:pt x="954163" y="7945564"/>
                  </a:lnTo>
                  <a:lnTo>
                    <a:pt x="954646" y="7944294"/>
                  </a:lnTo>
                  <a:lnTo>
                    <a:pt x="955459" y="7941754"/>
                  </a:lnTo>
                  <a:lnTo>
                    <a:pt x="956208" y="7941754"/>
                  </a:lnTo>
                  <a:lnTo>
                    <a:pt x="956589" y="7940484"/>
                  </a:lnTo>
                  <a:lnTo>
                    <a:pt x="957541" y="7939214"/>
                  </a:lnTo>
                  <a:lnTo>
                    <a:pt x="957922" y="7937944"/>
                  </a:lnTo>
                  <a:lnTo>
                    <a:pt x="957719" y="7936674"/>
                  </a:lnTo>
                  <a:lnTo>
                    <a:pt x="957389" y="7935404"/>
                  </a:lnTo>
                  <a:lnTo>
                    <a:pt x="957072" y="7935404"/>
                  </a:lnTo>
                  <a:lnTo>
                    <a:pt x="956564" y="7934134"/>
                  </a:lnTo>
                  <a:lnTo>
                    <a:pt x="956538" y="7932864"/>
                  </a:lnTo>
                  <a:lnTo>
                    <a:pt x="955789" y="7931594"/>
                  </a:lnTo>
                  <a:lnTo>
                    <a:pt x="954430" y="7931594"/>
                  </a:lnTo>
                  <a:lnTo>
                    <a:pt x="954659" y="7930324"/>
                  </a:lnTo>
                  <a:lnTo>
                    <a:pt x="954430" y="7929054"/>
                  </a:lnTo>
                  <a:lnTo>
                    <a:pt x="953719" y="7929054"/>
                  </a:lnTo>
                  <a:lnTo>
                    <a:pt x="953998" y="7927784"/>
                  </a:lnTo>
                  <a:lnTo>
                    <a:pt x="954887" y="7927784"/>
                  </a:lnTo>
                  <a:lnTo>
                    <a:pt x="955433" y="7929054"/>
                  </a:lnTo>
                  <a:lnTo>
                    <a:pt x="955598" y="7929054"/>
                  </a:lnTo>
                  <a:lnTo>
                    <a:pt x="956144" y="7930324"/>
                  </a:lnTo>
                  <a:lnTo>
                    <a:pt x="957376" y="7929054"/>
                  </a:lnTo>
                  <a:lnTo>
                    <a:pt x="957719" y="7930324"/>
                  </a:lnTo>
                  <a:lnTo>
                    <a:pt x="957922" y="7932864"/>
                  </a:lnTo>
                  <a:lnTo>
                    <a:pt x="957795" y="7932864"/>
                  </a:lnTo>
                  <a:lnTo>
                    <a:pt x="958240" y="7934134"/>
                  </a:lnTo>
                  <a:lnTo>
                    <a:pt x="959281" y="7934134"/>
                  </a:lnTo>
                  <a:lnTo>
                    <a:pt x="959192" y="7929054"/>
                  </a:lnTo>
                  <a:lnTo>
                    <a:pt x="960018" y="7929054"/>
                  </a:lnTo>
                  <a:lnTo>
                    <a:pt x="959713" y="7927784"/>
                  </a:lnTo>
                  <a:lnTo>
                    <a:pt x="958710" y="7927784"/>
                  </a:lnTo>
                  <a:lnTo>
                    <a:pt x="958329" y="7926514"/>
                  </a:lnTo>
                  <a:lnTo>
                    <a:pt x="958532" y="7925244"/>
                  </a:lnTo>
                  <a:lnTo>
                    <a:pt x="958507" y="7923974"/>
                  </a:lnTo>
                  <a:lnTo>
                    <a:pt x="958888" y="7922704"/>
                  </a:lnTo>
                  <a:lnTo>
                    <a:pt x="959688" y="7921434"/>
                  </a:lnTo>
                  <a:lnTo>
                    <a:pt x="959726" y="7918894"/>
                  </a:lnTo>
                  <a:lnTo>
                    <a:pt x="958837" y="7917624"/>
                  </a:lnTo>
                  <a:lnTo>
                    <a:pt x="958684" y="7917523"/>
                  </a:lnTo>
                  <a:lnTo>
                    <a:pt x="958684" y="7921434"/>
                  </a:lnTo>
                  <a:lnTo>
                    <a:pt x="956678" y="7921434"/>
                  </a:lnTo>
                  <a:lnTo>
                    <a:pt x="956856" y="7920164"/>
                  </a:lnTo>
                  <a:lnTo>
                    <a:pt x="956602" y="7918894"/>
                  </a:lnTo>
                  <a:lnTo>
                    <a:pt x="957516" y="7918894"/>
                  </a:lnTo>
                  <a:lnTo>
                    <a:pt x="957402" y="7920164"/>
                  </a:lnTo>
                  <a:lnTo>
                    <a:pt x="958684" y="7921434"/>
                  </a:lnTo>
                  <a:lnTo>
                    <a:pt x="958684" y="7917523"/>
                  </a:lnTo>
                  <a:lnTo>
                    <a:pt x="956983" y="7916354"/>
                  </a:lnTo>
                  <a:lnTo>
                    <a:pt x="957491" y="7915084"/>
                  </a:lnTo>
                  <a:lnTo>
                    <a:pt x="957338" y="7913814"/>
                  </a:lnTo>
                  <a:lnTo>
                    <a:pt x="956500" y="7912544"/>
                  </a:lnTo>
                  <a:lnTo>
                    <a:pt x="958240" y="7912544"/>
                  </a:lnTo>
                  <a:lnTo>
                    <a:pt x="959116" y="7910004"/>
                  </a:lnTo>
                  <a:lnTo>
                    <a:pt x="959091" y="7908734"/>
                  </a:lnTo>
                  <a:lnTo>
                    <a:pt x="960386" y="7908734"/>
                  </a:lnTo>
                  <a:lnTo>
                    <a:pt x="959612" y="7907464"/>
                  </a:lnTo>
                  <a:lnTo>
                    <a:pt x="957618" y="7907464"/>
                  </a:lnTo>
                  <a:lnTo>
                    <a:pt x="957338" y="7906194"/>
                  </a:lnTo>
                  <a:lnTo>
                    <a:pt x="958418" y="7906194"/>
                  </a:lnTo>
                  <a:lnTo>
                    <a:pt x="959878" y="7904924"/>
                  </a:lnTo>
                  <a:lnTo>
                    <a:pt x="961250" y="7906194"/>
                  </a:lnTo>
                  <a:lnTo>
                    <a:pt x="961771" y="7904924"/>
                  </a:lnTo>
                  <a:lnTo>
                    <a:pt x="962050" y="7904924"/>
                  </a:lnTo>
                  <a:lnTo>
                    <a:pt x="961923" y="7903654"/>
                  </a:lnTo>
                  <a:lnTo>
                    <a:pt x="959586" y="7903654"/>
                  </a:lnTo>
                  <a:lnTo>
                    <a:pt x="958049" y="7902384"/>
                  </a:lnTo>
                  <a:lnTo>
                    <a:pt x="957541" y="7902384"/>
                  </a:lnTo>
                  <a:lnTo>
                    <a:pt x="958049" y="7901114"/>
                  </a:lnTo>
                  <a:lnTo>
                    <a:pt x="961059" y="7901114"/>
                  </a:lnTo>
                  <a:lnTo>
                    <a:pt x="961809" y="7899844"/>
                  </a:lnTo>
                  <a:lnTo>
                    <a:pt x="962329" y="7898574"/>
                  </a:lnTo>
                  <a:lnTo>
                    <a:pt x="963180" y="7896034"/>
                  </a:lnTo>
                  <a:lnTo>
                    <a:pt x="962761" y="7894764"/>
                  </a:lnTo>
                  <a:lnTo>
                    <a:pt x="962406" y="7892224"/>
                  </a:lnTo>
                  <a:lnTo>
                    <a:pt x="961999" y="7890954"/>
                  </a:lnTo>
                  <a:lnTo>
                    <a:pt x="961440" y="7889684"/>
                  </a:lnTo>
                  <a:lnTo>
                    <a:pt x="960729" y="7889684"/>
                  </a:lnTo>
                  <a:lnTo>
                    <a:pt x="961313" y="7888414"/>
                  </a:lnTo>
                  <a:lnTo>
                    <a:pt x="961910" y="7887144"/>
                  </a:lnTo>
                  <a:lnTo>
                    <a:pt x="962507" y="7885874"/>
                  </a:lnTo>
                  <a:lnTo>
                    <a:pt x="962990" y="7884604"/>
                  </a:lnTo>
                  <a:lnTo>
                    <a:pt x="962190" y="7882064"/>
                  </a:lnTo>
                  <a:lnTo>
                    <a:pt x="963510" y="7882064"/>
                  </a:lnTo>
                  <a:lnTo>
                    <a:pt x="963663" y="7880794"/>
                  </a:lnTo>
                  <a:lnTo>
                    <a:pt x="963828" y="7879524"/>
                  </a:lnTo>
                  <a:lnTo>
                    <a:pt x="963129" y="7878254"/>
                  </a:lnTo>
                  <a:lnTo>
                    <a:pt x="960856" y="7878254"/>
                  </a:lnTo>
                  <a:lnTo>
                    <a:pt x="960856" y="7882064"/>
                  </a:lnTo>
                  <a:lnTo>
                    <a:pt x="959535" y="7882064"/>
                  </a:lnTo>
                  <a:lnTo>
                    <a:pt x="959662" y="7880794"/>
                  </a:lnTo>
                  <a:lnTo>
                    <a:pt x="960412" y="7880794"/>
                  </a:lnTo>
                  <a:lnTo>
                    <a:pt x="960856" y="7882064"/>
                  </a:lnTo>
                  <a:lnTo>
                    <a:pt x="960856" y="7878254"/>
                  </a:lnTo>
                  <a:lnTo>
                    <a:pt x="960653" y="7878254"/>
                  </a:lnTo>
                  <a:lnTo>
                    <a:pt x="961542" y="7875714"/>
                  </a:lnTo>
                  <a:lnTo>
                    <a:pt x="961809" y="7874444"/>
                  </a:lnTo>
                  <a:lnTo>
                    <a:pt x="963422" y="7874444"/>
                  </a:lnTo>
                  <a:lnTo>
                    <a:pt x="963815" y="7875714"/>
                  </a:lnTo>
                  <a:lnTo>
                    <a:pt x="963853" y="7876984"/>
                  </a:lnTo>
                  <a:lnTo>
                    <a:pt x="965784" y="7874444"/>
                  </a:lnTo>
                  <a:lnTo>
                    <a:pt x="966127" y="7873174"/>
                  </a:lnTo>
                  <a:lnTo>
                    <a:pt x="967130" y="7869364"/>
                  </a:lnTo>
                  <a:lnTo>
                    <a:pt x="967955" y="7863014"/>
                  </a:lnTo>
                  <a:close/>
                </a:path>
                <a:path w="5179059" h="7973695">
                  <a:moveTo>
                    <a:pt x="1095159" y="7935531"/>
                  </a:moveTo>
                  <a:lnTo>
                    <a:pt x="1094384" y="7934160"/>
                  </a:lnTo>
                  <a:lnTo>
                    <a:pt x="1092669" y="7933398"/>
                  </a:lnTo>
                  <a:lnTo>
                    <a:pt x="1091590" y="7927924"/>
                  </a:lnTo>
                  <a:lnTo>
                    <a:pt x="1089520" y="7924660"/>
                  </a:lnTo>
                  <a:lnTo>
                    <a:pt x="1088999" y="7924470"/>
                  </a:lnTo>
                  <a:lnTo>
                    <a:pt x="1088618" y="7924330"/>
                  </a:lnTo>
                  <a:lnTo>
                    <a:pt x="1087501" y="7923936"/>
                  </a:lnTo>
                  <a:lnTo>
                    <a:pt x="1086446" y="7923555"/>
                  </a:lnTo>
                  <a:lnTo>
                    <a:pt x="1086256" y="7923136"/>
                  </a:lnTo>
                  <a:lnTo>
                    <a:pt x="1085850" y="7922971"/>
                  </a:lnTo>
                  <a:lnTo>
                    <a:pt x="1084453" y="7923035"/>
                  </a:lnTo>
                  <a:lnTo>
                    <a:pt x="1083106" y="7923149"/>
                  </a:lnTo>
                  <a:lnTo>
                    <a:pt x="1081100" y="7923365"/>
                  </a:lnTo>
                  <a:lnTo>
                    <a:pt x="1079271" y="7923784"/>
                  </a:lnTo>
                  <a:lnTo>
                    <a:pt x="1077772" y="7923936"/>
                  </a:lnTo>
                  <a:lnTo>
                    <a:pt x="1077417" y="7923911"/>
                  </a:lnTo>
                  <a:lnTo>
                    <a:pt x="1076579" y="7923835"/>
                  </a:lnTo>
                  <a:lnTo>
                    <a:pt x="1075537" y="7923898"/>
                  </a:lnTo>
                  <a:lnTo>
                    <a:pt x="1075055" y="7923885"/>
                  </a:lnTo>
                  <a:lnTo>
                    <a:pt x="1073721" y="7923670"/>
                  </a:lnTo>
                  <a:lnTo>
                    <a:pt x="1072172" y="7923111"/>
                  </a:lnTo>
                  <a:lnTo>
                    <a:pt x="1072184" y="7924114"/>
                  </a:lnTo>
                  <a:lnTo>
                    <a:pt x="1072362" y="7924330"/>
                  </a:lnTo>
                  <a:lnTo>
                    <a:pt x="1071816" y="7923898"/>
                  </a:lnTo>
                  <a:lnTo>
                    <a:pt x="1071689" y="7923670"/>
                  </a:lnTo>
                  <a:lnTo>
                    <a:pt x="1071702" y="7923504"/>
                  </a:lnTo>
                  <a:lnTo>
                    <a:pt x="1071854" y="7923390"/>
                  </a:lnTo>
                  <a:lnTo>
                    <a:pt x="1071880" y="7923098"/>
                  </a:lnTo>
                  <a:lnTo>
                    <a:pt x="1070927" y="7923898"/>
                  </a:lnTo>
                  <a:lnTo>
                    <a:pt x="1069098" y="7923035"/>
                  </a:lnTo>
                  <a:lnTo>
                    <a:pt x="1068273" y="7923352"/>
                  </a:lnTo>
                  <a:lnTo>
                    <a:pt x="1067574" y="7924470"/>
                  </a:lnTo>
                  <a:lnTo>
                    <a:pt x="1067447" y="7923606"/>
                  </a:lnTo>
                  <a:lnTo>
                    <a:pt x="1067371" y="7923136"/>
                  </a:lnTo>
                  <a:lnTo>
                    <a:pt x="1067269" y="7922831"/>
                  </a:lnTo>
                  <a:lnTo>
                    <a:pt x="1066469" y="7922387"/>
                  </a:lnTo>
                  <a:lnTo>
                    <a:pt x="1065034" y="7923035"/>
                  </a:lnTo>
                  <a:lnTo>
                    <a:pt x="1064869" y="7922844"/>
                  </a:lnTo>
                  <a:lnTo>
                    <a:pt x="1064641" y="7922590"/>
                  </a:lnTo>
                  <a:lnTo>
                    <a:pt x="1064196" y="7922476"/>
                  </a:lnTo>
                  <a:lnTo>
                    <a:pt x="1063574" y="7922590"/>
                  </a:lnTo>
                  <a:lnTo>
                    <a:pt x="1062786" y="7922539"/>
                  </a:lnTo>
                  <a:lnTo>
                    <a:pt x="1062685" y="7922844"/>
                  </a:lnTo>
                  <a:lnTo>
                    <a:pt x="1062799" y="7922984"/>
                  </a:lnTo>
                  <a:lnTo>
                    <a:pt x="1062964" y="7922844"/>
                  </a:lnTo>
                  <a:lnTo>
                    <a:pt x="1062850" y="7923035"/>
                  </a:lnTo>
                  <a:lnTo>
                    <a:pt x="1062101" y="7923555"/>
                  </a:lnTo>
                  <a:lnTo>
                    <a:pt x="1061504" y="7923606"/>
                  </a:lnTo>
                  <a:lnTo>
                    <a:pt x="1060640" y="7922006"/>
                  </a:lnTo>
                  <a:lnTo>
                    <a:pt x="1060450" y="7921701"/>
                  </a:lnTo>
                  <a:lnTo>
                    <a:pt x="1059878" y="7920761"/>
                  </a:lnTo>
                  <a:lnTo>
                    <a:pt x="1059192" y="7921701"/>
                  </a:lnTo>
                  <a:lnTo>
                    <a:pt x="1058113" y="7921523"/>
                  </a:lnTo>
                  <a:lnTo>
                    <a:pt x="1057529" y="7921434"/>
                  </a:lnTo>
                  <a:lnTo>
                    <a:pt x="1056208" y="7920710"/>
                  </a:lnTo>
                  <a:lnTo>
                    <a:pt x="1054887" y="7919987"/>
                  </a:lnTo>
                  <a:lnTo>
                    <a:pt x="1053795" y="7920507"/>
                  </a:lnTo>
                  <a:lnTo>
                    <a:pt x="1052931" y="7920710"/>
                  </a:lnTo>
                  <a:lnTo>
                    <a:pt x="1049769" y="7920418"/>
                  </a:lnTo>
                  <a:lnTo>
                    <a:pt x="1048207" y="7920063"/>
                  </a:lnTo>
                  <a:lnTo>
                    <a:pt x="1046924" y="7920418"/>
                  </a:lnTo>
                  <a:lnTo>
                    <a:pt x="1045794" y="7921523"/>
                  </a:lnTo>
                  <a:lnTo>
                    <a:pt x="1045552" y="7920710"/>
                  </a:lnTo>
                  <a:lnTo>
                    <a:pt x="1045464" y="7920482"/>
                  </a:lnTo>
                  <a:lnTo>
                    <a:pt x="1044854" y="7919948"/>
                  </a:lnTo>
                  <a:lnTo>
                    <a:pt x="1043076" y="7919783"/>
                  </a:lnTo>
                  <a:lnTo>
                    <a:pt x="1042136" y="7919999"/>
                  </a:lnTo>
                  <a:lnTo>
                    <a:pt x="1041120" y="7920482"/>
                  </a:lnTo>
                  <a:lnTo>
                    <a:pt x="1040765" y="7920063"/>
                  </a:lnTo>
                  <a:lnTo>
                    <a:pt x="1040282" y="7919809"/>
                  </a:lnTo>
                  <a:lnTo>
                    <a:pt x="1038910" y="7919682"/>
                  </a:lnTo>
                  <a:lnTo>
                    <a:pt x="1038453" y="7919491"/>
                  </a:lnTo>
                  <a:lnTo>
                    <a:pt x="1037983" y="7919009"/>
                  </a:lnTo>
                  <a:lnTo>
                    <a:pt x="1036777" y="7919491"/>
                  </a:lnTo>
                  <a:lnTo>
                    <a:pt x="1036637" y="7919479"/>
                  </a:lnTo>
                  <a:lnTo>
                    <a:pt x="1034376" y="7919250"/>
                  </a:lnTo>
                  <a:lnTo>
                    <a:pt x="1033475" y="7919479"/>
                  </a:lnTo>
                  <a:lnTo>
                    <a:pt x="1032827" y="7919999"/>
                  </a:lnTo>
                  <a:lnTo>
                    <a:pt x="1032751" y="7919720"/>
                  </a:lnTo>
                  <a:lnTo>
                    <a:pt x="1032675" y="7919390"/>
                  </a:lnTo>
                  <a:lnTo>
                    <a:pt x="1031811" y="7919136"/>
                  </a:lnTo>
                  <a:lnTo>
                    <a:pt x="1029919" y="7919136"/>
                  </a:lnTo>
                  <a:lnTo>
                    <a:pt x="1029017" y="7918056"/>
                  </a:lnTo>
                  <a:lnTo>
                    <a:pt x="1028382" y="7917599"/>
                  </a:lnTo>
                  <a:lnTo>
                    <a:pt x="1027963" y="7917764"/>
                  </a:lnTo>
                  <a:lnTo>
                    <a:pt x="1027150" y="7917878"/>
                  </a:lnTo>
                  <a:lnTo>
                    <a:pt x="1026706" y="7918539"/>
                  </a:lnTo>
                  <a:lnTo>
                    <a:pt x="1026591" y="7919720"/>
                  </a:lnTo>
                  <a:lnTo>
                    <a:pt x="1026325" y="7919517"/>
                  </a:lnTo>
                  <a:lnTo>
                    <a:pt x="1025093" y="7918590"/>
                  </a:lnTo>
                  <a:lnTo>
                    <a:pt x="1023556" y="7918145"/>
                  </a:lnTo>
                  <a:lnTo>
                    <a:pt x="1021943" y="7918374"/>
                  </a:lnTo>
                  <a:lnTo>
                    <a:pt x="1021461" y="7919326"/>
                  </a:lnTo>
                  <a:lnTo>
                    <a:pt x="1020229" y="7919517"/>
                  </a:lnTo>
                  <a:lnTo>
                    <a:pt x="1019454" y="7919275"/>
                  </a:lnTo>
                  <a:lnTo>
                    <a:pt x="1018324" y="7918932"/>
                  </a:lnTo>
                  <a:lnTo>
                    <a:pt x="1015974" y="7918412"/>
                  </a:lnTo>
                  <a:lnTo>
                    <a:pt x="1015212" y="7918158"/>
                  </a:lnTo>
                  <a:lnTo>
                    <a:pt x="1014514" y="7918082"/>
                  </a:lnTo>
                  <a:lnTo>
                    <a:pt x="1013904" y="7918234"/>
                  </a:lnTo>
                  <a:lnTo>
                    <a:pt x="1013231" y="7919148"/>
                  </a:lnTo>
                  <a:lnTo>
                    <a:pt x="1012507" y="7919275"/>
                  </a:lnTo>
                  <a:lnTo>
                    <a:pt x="1011732" y="7918590"/>
                  </a:lnTo>
                  <a:lnTo>
                    <a:pt x="1010653" y="7917916"/>
                  </a:lnTo>
                  <a:lnTo>
                    <a:pt x="1010297" y="7917485"/>
                  </a:lnTo>
                  <a:lnTo>
                    <a:pt x="1009904" y="7917447"/>
                  </a:lnTo>
                  <a:lnTo>
                    <a:pt x="1009472" y="7917802"/>
                  </a:lnTo>
                  <a:lnTo>
                    <a:pt x="1007046" y="7918361"/>
                  </a:lnTo>
                  <a:lnTo>
                    <a:pt x="1005281" y="7919098"/>
                  </a:lnTo>
                  <a:lnTo>
                    <a:pt x="1004239" y="7919948"/>
                  </a:lnTo>
                  <a:lnTo>
                    <a:pt x="1003414" y="7922006"/>
                  </a:lnTo>
                  <a:lnTo>
                    <a:pt x="1003211" y="7921993"/>
                  </a:lnTo>
                  <a:lnTo>
                    <a:pt x="1003084" y="7921282"/>
                  </a:lnTo>
                  <a:lnTo>
                    <a:pt x="1003020" y="7919885"/>
                  </a:lnTo>
                  <a:lnTo>
                    <a:pt x="1001522" y="7920926"/>
                  </a:lnTo>
                  <a:lnTo>
                    <a:pt x="1000887" y="7922387"/>
                  </a:lnTo>
                  <a:lnTo>
                    <a:pt x="1000785" y="7930997"/>
                  </a:lnTo>
                  <a:lnTo>
                    <a:pt x="998816" y="7932801"/>
                  </a:lnTo>
                  <a:lnTo>
                    <a:pt x="998258" y="7934528"/>
                  </a:lnTo>
                  <a:lnTo>
                    <a:pt x="999096" y="7936192"/>
                  </a:lnTo>
                  <a:lnTo>
                    <a:pt x="999261" y="7936611"/>
                  </a:lnTo>
                  <a:lnTo>
                    <a:pt x="999871" y="7937487"/>
                  </a:lnTo>
                  <a:lnTo>
                    <a:pt x="1002550" y="7940700"/>
                  </a:lnTo>
                  <a:lnTo>
                    <a:pt x="1001979" y="7942440"/>
                  </a:lnTo>
                  <a:lnTo>
                    <a:pt x="1002753" y="7943710"/>
                  </a:lnTo>
                  <a:lnTo>
                    <a:pt x="1004925" y="7944510"/>
                  </a:lnTo>
                  <a:lnTo>
                    <a:pt x="1007795" y="7945082"/>
                  </a:lnTo>
                  <a:lnTo>
                    <a:pt x="1008189" y="7945107"/>
                  </a:lnTo>
                  <a:lnTo>
                    <a:pt x="1008532" y="7945209"/>
                  </a:lnTo>
                  <a:lnTo>
                    <a:pt x="1009383" y="7945577"/>
                  </a:lnTo>
                  <a:lnTo>
                    <a:pt x="1010208" y="7945895"/>
                  </a:lnTo>
                  <a:lnTo>
                    <a:pt x="1010399" y="7945920"/>
                  </a:lnTo>
                  <a:lnTo>
                    <a:pt x="1010881" y="7947152"/>
                  </a:lnTo>
                  <a:lnTo>
                    <a:pt x="1011516" y="7947812"/>
                  </a:lnTo>
                  <a:lnTo>
                    <a:pt x="1013282" y="7947977"/>
                  </a:lnTo>
                  <a:lnTo>
                    <a:pt x="1013942" y="7947355"/>
                  </a:lnTo>
                  <a:lnTo>
                    <a:pt x="1014272" y="7945983"/>
                  </a:lnTo>
                  <a:lnTo>
                    <a:pt x="1015288" y="7945679"/>
                  </a:lnTo>
                  <a:lnTo>
                    <a:pt x="1015873" y="7945107"/>
                  </a:lnTo>
                  <a:lnTo>
                    <a:pt x="1015987" y="7944904"/>
                  </a:lnTo>
                  <a:lnTo>
                    <a:pt x="1016241" y="7944078"/>
                  </a:lnTo>
                  <a:lnTo>
                    <a:pt x="1016419" y="7944307"/>
                  </a:lnTo>
                  <a:lnTo>
                    <a:pt x="1016660" y="7944904"/>
                  </a:lnTo>
                  <a:lnTo>
                    <a:pt x="1016939" y="7945895"/>
                  </a:lnTo>
                  <a:lnTo>
                    <a:pt x="1017168" y="7946860"/>
                  </a:lnTo>
                  <a:lnTo>
                    <a:pt x="1017358" y="7948066"/>
                  </a:lnTo>
                  <a:lnTo>
                    <a:pt x="1018895" y="7948600"/>
                  </a:lnTo>
                  <a:lnTo>
                    <a:pt x="1020025" y="7948308"/>
                  </a:lnTo>
                  <a:lnTo>
                    <a:pt x="1021778" y="7945501"/>
                  </a:lnTo>
                  <a:lnTo>
                    <a:pt x="1022146" y="7944078"/>
                  </a:lnTo>
                  <a:lnTo>
                    <a:pt x="1022235" y="7943748"/>
                  </a:lnTo>
                  <a:lnTo>
                    <a:pt x="1023035" y="7943634"/>
                  </a:lnTo>
                  <a:lnTo>
                    <a:pt x="1023620" y="7943888"/>
                  </a:lnTo>
                  <a:lnTo>
                    <a:pt x="1023950" y="7944510"/>
                  </a:lnTo>
                  <a:lnTo>
                    <a:pt x="1024204" y="7945501"/>
                  </a:lnTo>
                  <a:lnTo>
                    <a:pt x="1024661" y="7946364"/>
                  </a:lnTo>
                  <a:lnTo>
                    <a:pt x="1028090" y="7945895"/>
                  </a:lnTo>
                  <a:lnTo>
                    <a:pt x="1032230" y="7946390"/>
                  </a:lnTo>
                  <a:lnTo>
                    <a:pt x="1037056" y="7947825"/>
                  </a:lnTo>
                  <a:lnTo>
                    <a:pt x="1038250" y="7949933"/>
                  </a:lnTo>
                  <a:lnTo>
                    <a:pt x="1039329" y="7950035"/>
                  </a:lnTo>
                  <a:lnTo>
                    <a:pt x="1040295" y="7948130"/>
                  </a:lnTo>
                  <a:lnTo>
                    <a:pt x="1040917" y="7948003"/>
                  </a:lnTo>
                  <a:lnTo>
                    <a:pt x="1042022" y="7948320"/>
                  </a:lnTo>
                  <a:lnTo>
                    <a:pt x="1043495" y="7949031"/>
                  </a:lnTo>
                  <a:lnTo>
                    <a:pt x="1045222" y="7949793"/>
                  </a:lnTo>
                  <a:lnTo>
                    <a:pt x="1046657" y="7950225"/>
                  </a:lnTo>
                  <a:lnTo>
                    <a:pt x="1047445" y="7950301"/>
                  </a:lnTo>
                  <a:lnTo>
                    <a:pt x="1047978" y="7949959"/>
                  </a:lnTo>
                  <a:lnTo>
                    <a:pt x="1048258" y="7949197"/>
                  </a:lnTo>
                  <a:lnTo>
                    <a:pt x="1048956" y="7950035"/>
                  </a:lnTo>
                  <a:lnTo>
                    <a:pt x="1049807" y="7950721"/>
                  </a:lnTo>
                  <a:lnTo>
                    <a:pt x="1050759" y="7951216"/>
                  </a:lnTo>
                  <a:lnTo>
                    <a:pt x="1051128" y="7951444"/>
                  </a:lnTo>
                  <a:lnTo>
                    <a:pt x="1051725" y="7951406"/>
                  </a:lnTo>
                  <a:lnTo>
                    <a:pt x="1052550" y="7951076"/>
                  </a:lnTo>
                  <a:lnTo>
                    <a:pt x="1053820" y="7950403"/>
                  </a:lnTo>
                  <a:lnTo>
                    <a:pt x="1054874" y="7950606"/>
                  </a:lnTo>
                  <a:lnTo>
                    <a:pt x="1055776" y="7951686"/>
                  </a:lnTo>
                  <a:lnTo>
                    <a:pt x="1056271" y="7950403"/>
                  </a:lnTo>
                  <a:lnTo>
                    <a:pt x="1057300" y="7950238"/>
                  </a:lnTo>
                  <a:lnTo>
                    <a:pt x="1058773" y="7951368"/>
                  </a:lnTo>
                  <a:lnTo>
                    <a:pt x="1060500" y="7952130"/>
                  </a:lnTo>
                  <a:lnTo>
                    <a:pt x="1061275" y="7952206"/>
                  </a:lnTo>
                  <a:lnTo>
                    <a:pt x="1061808" y="7951940"/>
                  </a:lnTo>
                  <a:lnTo>
                    <a:pt x="1062062" y="7951381"/>
                  </a:lnTo>
                  <a:lnTo>
                    <a:pt x="1062926" y="7951762"/>
                  </a:lnTo>
                  <a:lnTo>
                    <a:pt x="1063815" y="7951838"/>
                  </a:lnTo>
                  <a:lnTo>
                    <a:pt x="1063980" y="7952067"/>
                  </a:lnTo>
                  <a:lnTo>
                    <a:pt x="1064488" y="7952003"/>
                  </a:lnTo>
                  <a:lnTo>
                    <a:pt x="1065314" y="7951686"/>
                  </a:lnTo>
                  <a:lnTo>
                    <a:pt x="1065695" y="7952130"/>
                  </a:lnTo>
                  <a:lnTo>
                    <a:pt x="1066139" y="7952359"/>
                  </a:lnTo>
                  <a:lnTo>
                    <a:pt x="1068501" y="7952587"/>
                  </a:lnTo>
                  <a:lnTo>
                    <a:pt x="1069505" y="7952486"/>
                  </a:lnTo>
                  <a:lnTo>
                    <a:pt x="1070368" y="7952968"/>
                  </a:lnTo>
                  <a:lnTo>
                    <a:pt x="1071054" y="7954010"/>
                  </a:lnTo>
                  <a:lnTo>
                    <a:pt x="1071714" y="7953286"/>
                  </a:lnTo>
                  <a:lnTo>
                    <a:pt x="1072248" y="7952943"/>
                  </a:lnTo>
                  <a:lnTo>
                    <a:pt x="1072642" y="7952968"/>
                  </a:lnTo>
                  <a:lnTo>
                    <a:pt x="1073772" y="7953680"/>
                  </a:lnTo>
                  <a:lnTo>
                    <a:pt x="1074635" y="7954048"/>
                  </a:lnTo>
                  <a:lnTo>
                    <a:pt x="1075550" y="7952943"/>
                  </a:lnTo>
                  <a:lnTo>
                    <a:pt x="1075715" y="7952486"/>
                  </a:lnTo>
                  <a:lnTo>
                    <a:pt x="1075994" y="7951686"/>
                  </a:lnTo>
                  <a:lnTo>
                    <a:pt x="1076045" y="7951381"/>
                  </a:lnTo>
                  <a:lnTo>
                    <a:pt x="1076172" y="7950327"/>
                  </a:lnTo>
                  <a:lnTo>
                    <a:pt x="1076388" y="7950238"/>
                  </a:lnTo>
                  <a:lnTo>
                    <a:pt x="1076782" y="7950086"/>
                  </a:lnTo>
                  <a:lnTo>
                    <a:pt x="1077087" y="7950111"/>
                  </a:lnTo>
                  <a:lnTo>
                    <a:pt x="1077061" y="7949197"/>
                  </a:lnTo>
                  <a:lnTo>
                    <a:pt x="1077175" y="7948130"/>
                  </a:lnTo>
                  <a:lnTo>
                    <a:pt x="1077277" y="7948003"/>
                  </a:lnTo>
                  <a:lnTo>
                    <a:pt x="1077633" y="7947469"/>
                  </a:lnTo>
                  <a:lnTo>
                    <a:pt x="1078814" y="7947584"/>
                  </a:lnTo>
                  <a:lnTo>
                    <a:pt x="1079500" y="7945895"/>
                  </a:lnTo>
                  <a:lnTo>
                    <a:pt x="1079588" y="7945679"/>
                  </a:lnTo>
                  <a:lnTo>
                    <a:pt x="1081430" y="7944066"/>
                  </a:lnTo>
                  <a:lnTo>
                    <a:pt x="1082382" y="7943634"/>
                  </a:lnTo>
                  <a:lnTo>
                    <a:pt x="1084351" y="7942745"/>
                  </a:lnTo>
                  <a:lnTo>
                    <a:pt x="1085049" y="7943609"/>
                  </a:lnTo>
                  <a:lnTo>
                    <a:pt x="1086421" y="7943837"/>
                  </a:lnTo>
                  <a:lnTo>
                    <a:pt x="1088453" y="7943431"/>
                  </a:lnTo>
                  <a:lnTo>
                    <a:pt x="1090599" y="7942745"/>
                  </a:lnTo>
                  <a:lnTo>
                    <a:pt x="1092720" y="7942339"/>
                  </a:lnTo>
                  <a:lnTo>
                    <a:pt x="1094155" y="7939799"/>
                  </a:lnTo>
                  <a:lnTo>
                    <a:pt x="1094270" y="7939202"/>
                  </a:lnTo>
                  <a:lnTo>
                    <a:pt x="1094562" y="7938046"/>
                  </a:lnTo>
                  <a:lnTo>
                    <a:pt x="1094752" y="7937665"/>
                  </a:lnTo>
                  <a:lnTo>
                    <a:pt x="1094968" y="7937487"/>
                  </a:lnTo>
                  <a:lnTo>
                    <a:pt x="1095159" y="7935531"/>
                  </a:lnTo>
                  <a:close/>
                </a:path>
                <a:path w="5179059" h="7973695">
                  <a:moveTo>
                    <a:pt x="2445639" y="7777429"/>
                  </a:moveTo>
                  <a:lnTo>
                    <a:pt x="2445448" y="7776159"/>
                  </a:lnTo>
                  <a:lnTo>
                    <a:pt x="2445245" y="7774889"/>
                  </a:lnTo>
                  <a:lnTo>
                    <a:pt x="2445042" y="7773619"/>
                  </a:lnTo>
                  <a:lnTo>
                    <a:pt x="2443581" y="7771079"/>
                  </a:lnTo>
                  <a:lnTo>
                    <a:pt x="2443899" y="7769809"/>
                  </a:lnTo>
                  <a:lnTo>
                    <a:pt x="2443759" y="7769809"/>
                  </a:lnTo>
                  <a:lnTo>
                    <a:pt x="2442400" y="7771079"/>
                  </a:lnTo>
                  <a:lnTo>
                    <a:pt x="2441765" y="7771079"/>
                  </a:lnTo>
                  <a:lnTo>
                    <a:pt x="2439212" y="7769809"/>
                  </a:lnTo>
                  <a:lnTo>
                    <a:pt x="2437714" y="7769809"/>
                  </a:lnTo>
                  <a:lnTo>
                    <a:pt x="2437231" y="7771079"/>
                  </a:lnTo>
                  <a:lnTo>
                    <a:pt x="2436888" y="7769809"/>
                  </a:lnTo>
                  <a:lnTo>
                    <a:pt x="2435606" y="7769809"/>
                  </a:lnTo>
                  <a:lnTo>
                    <a:pt x="2435606" y="7773619"/>
                  </a:lnTo>
                  <a:lnTo>
                    <a:pt x="2434666" y="7772349"/>
                  </a:lnTo>
                  <a:lnTo>
                    <a:pt x="2435314" y="7771257"/>
                  </a:lnTo>
                  <a:lnTo>
                    <a:pt x="2435441" y="7771079"/>
                  </a:lnTo>
                  <a:lnTo>
                    <a:pt x="2435377" y="7772349"/>
                  </a:lnTo>
                  <a:lnTo>
                    <a:pt x="2435606" y="7773619"/>
                  </a:lnTo>
                  <a:lnTo>
                    <a:pt x="2435606" y="7769809"/>
                  </a:lnTo>
                  <a:lnTo>
                    <a:pt x="2431186" y="7769809"/>
                  </a:lnTo>
                  <a:lnTo>
                    <a:pt x="2429662" y="7768539"/>
                  </a:lnTo>
                  <a:lnTo>
                    <a:pt x="2423007" y="7768539"/>
                  </a:lnTo>
                  <a:lnTo>
                    <a:pt x="2422969" y="7771079"/>
                  </a:lnTo>
                  <a:lnTo>
                    <a:pt x="2422423" y="7769809"/>
                  </a:lnTo>
                  <a:lnTo>
                    <a:pt x="2421877" y="7768539"/>
                  </a:lnTo>
                  <a:lnTo>
                    <a:pt x="2420251" y="7765999"/>
                  </a:lnTo>
                  <a:lnTo>
                    <a:pt x="2419934" y="7765999"/>
                  </a:lnTo>
                  <a:lnTo>
                    <a:pt x="2419845" y="7767269"/>
                  </a:lnTo>
                  <a:lnTo>
                    <a:pt x="2419997" y="7769809"/>
                  </a:lnTo>
                  <a:lnTo>
                    <a:pt x="2418448" y="7769809"/>
                  </a:lnTo>
                  <a:lnTo>
                    <a:pt x="2417788" y="7768539"/>
                  </a:lnTo>
                  <a:lnTo>
                    <a:pt x="2416987" y="7768539"/>
                  </a:lnTo>
                  <a:lnTo>
                    <a:pt x="2416772" y="7767269"/>
                  </a:lnTo>
                  <a:lnTo>
                    <a:pt x="2417165" y="7765999"/>
                  </a:lnTo>
                  <a:lnTo>
                    <a:pt x="2414892" y="7765999"/>
                  </a:lnTo>
                  <a:lnTo>
                    <a:pt x="2414155" y="7767269"/>
                  </a:lnTo>
                  <a:lnTo>
                    <a:pt x="2413609" y="7767269"/>
                  </a:lnTo>
                  <a:lnTo>
                    <a:pt x="2413266" y="7765999"/>
                  </a:lnTo>
                  <a:lnTo>
                    <a:pt x="2411222" y="7765999"/>
                  </a:lnTo>
                  <a:lnTo>
                    <a:pt x="2409533" y="7767269"/>
                  </a:lnTo>
                  <a:lnTo>
                    <a:pt x="2409558" y="7768539"/>
                  </a:lnTo>
                  <a:lnTo>
                    <a:pt x="2408694" y="7768539"/>
                  </a:lnTo>
                  <a:lnTo>
                    <a:pt x="2408694" y="7787589"/>
                  </a:lnTo>
                  <a:lnTo>
                    <a:pt x="2408034" y="7788859"/>
                  </a:lnTo>
                  <a:lnTo>
                    <a:pt x="2407450" y="7787589"/>
                  </a:lnTo>
                  <a:lnTo>
                    <a:pt x="2407374" y="7786319"/>
                  </a:lnTo>
                  <a:lnTo>
                    <a:pt x="2408618" y="7786319"/>
                  </a:lnTo>
                  <a:lnTo>
                    <a:pt x="2408694" y="7787589"/>
                  </a:lnTo>
                  <a:lnTo>
                    <a:pt x="2408694" y="7768539"/>
                  </a:lnTo>
                  <a:lnTo>
                    <a:pt x="2407031" y="7768539"/>
                  </a:lnTo>
                  <a:lnTo>
                    <a:pt x="2407031" y="7767269"/>
                  </a:lnTo>
                  <a:lnTo>
                    <a:pt x="2404719" y="7767269"/>
                  </a:lnTo>
                  <a:lnTo>
                    <a:pt x="2404757" y="7768539"/>
                  </a:lnTo>
                  <a:lnTo>
                    <a:pt x="2403830" y="7769809"/>
                  </a:lnTo>
                  <a:lnTo>
                    <a:pt x="2403005" y="7768539"/>
                  </a:lnTo>
                  <a:lnTo>
                    <a:pt x="2400693" y="7767269"/>
                  </a:lnTo>
                  <a:lnTo>
                    <a:pt x="2399411" y="7767269"/>
                  </a:lnTo>
                  <a:lnTo>
                    <a:pt x="2399296" y="7768539"/>
                  </a:lnTo>
                  <a:lnTo>
                    <a:pt x="2399068" y="7768539"/>
                  </a:lnTo>
                  <a:lnTo>
                    <a:pt x="2398598" y="7769809"/>
                  </a:lnTo>
                  <a:lnTo>
                    <a:pt x="2398230" y="7769809"/>
                  </a:lnTo>
                  <a:lnTo>
                    <a:pt x="2397252" y="7768539"/>
                  </a:lnTo>
                  <a:lnTo>
                    <a:pt x="2392426" y="7768539"/>
                  </a:lnTo>
                  <a:lnTo>
                    <a:pt x="2391892" y="7769809"/>
                  </a:lnTo>
                  <a:lnTo>
                    <a:pt x="2391651" y="7769809"/>
                  </a:lnTo>
                  <a:lnTo>
                    <a:pt x="2390787" y="7768539"/>
                  </a:lnTo>
                  <a:lnTo>
                    <a:pt x="2390152" y="7768539"/>
                  </a:lnTo>
                  <a:lnTo>
                    <a:pt x="2388400" y="7769809"/>
                  </a:lnTo>
                  <a:lnTo>
                    <a:pt x="2387498" y="7771079"/>
                  </a:lnTo>
                  <a:lnTo>
                    <a:pt x="2386584" y="7771079"/>
                  </a:lnTo>
                  <a:lnTo>
                    <a:pt x="2385669" y="7769809"/>
                  </a:lnTo>
                  <a:lnTo>
                    <a:pt x="2384183" y="7771079"/>
                  </a:lnTo>
                  <a:lnTo>
                    <a:pt x="2378265" y="7771079"/>
                  </a:lnTo>
                  <a:lnTo>
                    <a:pt x="2376906" y="7772349"/>
                  </a:lnTo>
                  <a:lnTo>
                    <a:pt x="2375509" y="7772349"/>
                  </a:lnTo>
                  <a:lnTo>
                    <a:pt x="2374074" y="7771079"/>
                  </a:lnTo>
                  <a:lnTo>
                    <a:pt x="2373922" y="7772349"/>
                  </a:lnTo>
                  <a:lnTo>
                    <a:pt x="2373426" y="7773619"/>
                  </a:lnTo>
                  <a:lnTo>
                    <a:pt x="2372626" y="7773619"/>
                  </a:lnTo>
                  <a:lnTo>
                    <a:pt x="2371763" y="7772349"/>
                  </a:lnTo>
                  <a:lnTo>
                    <a:pt x="2369337" y="7772349"/>
                  </a:lnTo>
                  <a:lnTo>
                    <a:pt x="2367915" y="7773619"/>
                  </a:lnTo>
                  <a:lnTo>
                    <a:pt x="2366264" y="7773619"/>
                  </a:lnTo>
                  <a:lnTo>
                    <a:pt x="2361958" y="7772349"/>
                  </a:lnTo>
                  <a:lnTo>
                    <a:pt x="2360714" y="7773619"/>
                  </a:lnTo>
                  <a:lnTo>
                    <a:pt x="2359698" y="7773619"/>
                  </a:lnTo>
                  <a:lnTo>
                    <a:pt x="2358936" y="7774889"/>
                  </a:lnTo>
                  <a:lnTo>
                    <a:pt x="2358009" y="7773619"/>
                  </a:lnTo>
                  <a:lnTo>
                    <a:pt x="2356370" y="7773619"/>
                  </a:lnTo>
                  <a:lnTo>
                    <a:pt x="2355329" y="7776159"/>
                  </a:lnTo>
                  <a:lnTo>
                    <a:pt x="2354237" y="7774889"/>
                  </a:lnTo>
                  <a:lnTo>
                    <a:pt x="2353589" y="7774889"/>
                  </a:lnTo>
                  <a:lnTo>
                    <a:pt x="2353411" y="7773619"/>
                  </a:lnTo>
                  <a:lnTo>
                    <a:pt x="2352243" y="7773619"/>
                  </a:lnTo>
                  <a:lnTo>
                    <a:pt x="2351417" y="7774889"/>
                  </a:lnTo>
                  <a:lnTo>
                    <a:pt x="2350363" y="7774889"/>
                  </a:lnTo>
                  <a:lnTo>
                    <a:pt x="2349728" y="7773619"/>
                  </a:lnTo>
                  <a:lnTo>
                    <a:pt x="2349157" y="7774889"/>
                  </a:lnTo>
                  <a:lnTo>
                    <a:pt x="2347963" y="7774889"/>
                  </a:lnTo>
                  <a:lnTo>
                    <a:pt x="2346185" y="7776159"/>
                  </a:lnTo>
                  <a:lnTo>
                    <a:pt x="2342172" y="7776159"/>
                  </a:lnTo>
                  <a:lnTo>
                    <a:pt x="2340927" y="7774889"/>
                  </a:lnTo>
                  <a:lnTo>
                    <a:pt x="2339924" y="7774889"/>
                  </a:lnTo>
                  <a:lnTo>
                    <a:pt x="2339149" y="7776159"/>
                  </a:lnTo>
                  <a:lnTo>
                    <a:pt x="2338755" y="7776553"/>
                  </a:lnTo>
                  <a:lnTo>
                    <a:pt x="2338755" y="7791399"/>
                  </a:lnTo>
                  <a:lnTo>
                    <a:pt x="2337549" y="7791399"/>
                  </a:lnTo>
                  <a:lnTo>
                    <a:pt x="2338184" y="7790129"/>
                  </a:lnTo>
                  <a:lnTo>
                    <a:pt x="2338755" y="7791399"/>
                  </a:lnTo>
                  <a:lnTo>
                    <a:pt x="2338755" y="7776553"/>
                  </a:lnTo>
                  <a:lnTo>
                    <a:pt x="2337854" y="7777429"/>
                  </a:lnTo>
                  <a:lnTo>
                    <a:pt x="2336927" y="7778699"/>
                  </a:lnTo>
                  <a:lnTo>
                    <a:pt x="2336520" y="7778699"/>
                  </a:lnTo>
                  <a:lnTo>
                    <a:pt x="2335733" y="7777429"/>
                  </a:lnTo>
                  <a:lnTo>
                    <a:pt x="2335238" y="7777429"/>
                  </a:lnTo>
                  <a:lnTo>
                    <a:pt x="2333841" y="7778699"/>
                  </a:lnTo>
                  <a:lnTo>
                    <a:pt x="2333523" y="7779969"/>
                  </a:lnTo>
                  <a:lnTo>
                    <a:pt x="2333599" y="7781239"/>
                  </a:lnTo>
                  <a:lnTo>
                    <a:pt x="2333307" y="7782509"/>
                  </a:lnTo>
                  <a:lnTo>
                    <a:pt x="2333079" y="7783779"/>
                  </a:lnTo>
                  <a:lnTo>
                    <a:pt x="2332710" y="7783779"/>
                  </a:lnTo>
                  <a:lnTo>
                    <a:pt x="2333599" y="7788859"/>
                  </a:lnTo>
                  <a:lnTo>
                    <a:pt x="2333904" y="7790129"/>
                  </a:lnTo>
                  <a:lnTo>
                    <a:pt x="2334222" y="7790129"/>
                  </a:lnTo>
                  <a:lnTo>
                    <a:pt x="2335339" y="7792669"/>
                  </a:lnTo>
                  <a:lnTo>
                    <a:pt x="2336571" y="7793939"/>
                  </a:lnTo>
                  <a:lnTo>
                    <a:pt x="2338514" y="7793939"/>
                  </a:lnTo>
                  <a:lnTo>
                    <a:pt x="2339746" y="7791399"/>
                  </a:lnTo>
                  <a:lnTo>
                    <a:pt x="2340165" y="7792669"/>
                  </a:lnTo>
                  <a:lnTo>
                    <a:pt x="2341359" y="7793939"/>
                  </a:lnTo>
                  <a:lnTo>
                    <a:pt x="2343289" y="7795209"/>
                  </a:lnTo>
                  <a:lnTo>
                    <a:pt x="2346439" y="7795209"/>
                  </a:lnTo>
                  <a:lnTo>
                    <a:pt x="2347036" y="7796479"/>
                  </a:lnTo>
                  <a:lnTo>
                    <a:pt x="2348522" y="7796479"/>
                  </a:lnTo>
                  <a:lnTo>
                    <a:pt x="2349284" y="7795209"/>
                  </a:lnTo>
                  <a:lnTo>
                    <a:pt x="2351392" y="7795209"/>
                  </a:lnTo>
                  <a:lnTo>
                    <a:pt x="2351900" y="7796479"/>
                  </a:lnTo>
                  <a:lnTo>
                    <a:pt x="2351989" y="7797749"/>
                  </a:lnTo>
                  <a:lnTo>
                    <a:pt x="2352713" y="7797749"/>
                  </a:lnTo>
                  <a:lnTo>
                    <a:pt x="2352751" y="7796479"/>
                  </a:lnTo>
                  <a:lnTo>
                    <a:pt x="2353475" y="7795209"/>
                  </a:lnTo>
                  <a:lnTo>
                    <a:pt x="2359355" y="7795209"/>
                  </a:lnTo>
                  <a:lnTo>
                    <a:pt x="2359698" y="7796479"/>
                  </a:lnTo>
                  <a:lnTo>
                    <a:pt x="2360447" y="7796479"/>
                  </a:lnTo>
                  <a:lnTo>
                    <a:pt x="2361692" y="7793939"/>
                  </a:lnTo>
                  <a:lnTo>
                    <a:pt x="2362035" y="7792669"/>
                  </a:lnTo>
                  <a:lnTo>
                    <a:pt x="2364270" y="7792669"/>
                  </a:lnTo>
                  <a:lnTo>
                    <a:pt x="2364536" y="7793939"/>
                  </a:lnTo>
                  <a:lnTo>
                    <a:pt x="2364867" y="7792669"/>
                  </a:lnTo>
                  <a:lnTo>
                    <a:pt x="2365210" y="7791399"/>
                  </a:lnTo>
                  <a:lnTo>
                    <a:pt x="2365641" y="7791399"/>
                  </a:lnTo>
                  <a:lnTo>
                    <a:pt x="2365946" y="7792669"/>
                  </a:lnTo>
                  <a:lnTo>
                    <a:pt x="2366403" y="7793939"/>
                  </a:lnTo>
                  <a:lnTo>
                    <a:pt x="2367445" y="7793939"/>
                  </a:lnTo>
                  <a:lnTo>
                    <a:pt x="2367534" y="7792669"/>
                  </a:lnTo>
                  <a:lnTo>
                    <a:pt x="2368118" y="7791399"/>
                  </a:lnTo>
                  <a:lnTo>
                    <a:pt x="2369210" y="7791399"/>
                  </a:lnTo>
                  <a:lnTo>
                    <a:pt x="2369553" y="7790129"/>
                  </a:lnTo>
                  <a:lnTo>
                    <a:pt x="2369921" y="7791399"/>
                  </a:lnTo>
                  <a:lnTo>
                    <a:pt x="2370696" y="7791399"/>
                  </a:lnTo>
                  <a:lnTo>
                    <a:pt x="2370886" y="7792669"/>
                  </a:lnTo>
                  <a:lnTo>
                    <a:pt x="2370886" y="7793939"/>
                  </a:lnTo>
                  <a:lnTo>
                    <a:pt x="2373757" y="7791399"/>
                  </a:lnTo>
                  <a:lnTo>
                    <a:pt x="2375433" y="7791399"/>
                  </a:lnTo>
                  <a:lnTo>
                    <a:pt x="2375890" y="7792669"/>
                  </a:lnTo>
                  <a:lnTo>
                    <a:pt x="2375751" y="7796479"/>
                  </a:lnTo>
                  <a:lnTo>
                    <a:pt x="2375966" y="7797749"/>
                  </a:lnTo>
                  <a:lnTo>
                    <a:pt x="2376513" y="7799019"/>
                  </a:lnTo>
                  <a:lnTo>
                    <a:pt x="2375789" y="7799019"/>
                  </a:lnTo>
                  <a:lnTo>
                    <a:pt x="2375331" y="7800289"/>
                  </a:lnTo>
                  <a:lnTo>
                    <a:pt x="2375179" y="7801559"/>
                  </a:lnTo>
                  <a:lnTo>
                    <a:pt x="2375331" y="7801559"/>
                  </a:lnTo>
                  <a:lnTo>
                    <a:pt x="2375725" y="7802829"/>
                  </a:lnTo>
                  <a:lnTo>
                    <a:pt x="2376322" y="7804099"/>
                  </a:lnTo>
                  <a:lnTo>
                    <a:pt x="2375255" y="7804099"/>
                  </a:lnTo>
                  <a:lnTo>
                    <a:pt x="2374938" y="7805369"/>
                  </a:lnTo>
                  <a:lnTo>
                    <a:pt x="2375408" y="7806639"/>
                  </a:lnTo>
                  <a:lnTo>
                    <a:pt x="2375801" y="7809179"/>
                  </a:lnTo>
                  <a:lnTo>
                    <a:pt x="2375039" y="7809179"/>
                  </a:lnTo>
                  <a:lnTo>
                    <a:pt x="2375547" y="7810449"/>
                  </a:lnTo>
                  <a:lnTo>
                    <a:pt x="2375700" y="7811719"/>
                  </a:lnTo>
                  <a:lnTo>
                    <a:pt x="2375497" y="7811719"/>
                  </a:lnTo>
                  <a:lnTo>
                    <a:pt x="2375154" y="7812989"/>
                  </a:lnTo>
                  <a:lnTo>
                    <a:pt x="2374862" y="7815529"/>
                  </a:lnTo>
                  <a:lnTo>
                    <a:pt x="2374112" y="7816799"/>
                  </a:lnTo>
                  <a:lnTo>
                    <a:pt x="2374608" y="7819339"/>
                  </a:lnTo>
                  <a:lnTo>
                    <a:pt x="2376360" y="7819339"/>
                  </a:lnTo>
                  <a:lnTo>
                    <a:pt x="2375116" y="7820609"/>
                  </a:lnTo>
                  <a:lnTo>
                    <a:pt x="2374836" y="7821879"/>
                  </a:lnTo>
                  <a:lnTo>
                    <a:pt x="2375535" y="7823149"/>
                  </a:lnTo>
                  <a:lnTo>
                    <a:pt x="2375839" y="7824419"/>
                  </a:lnTo>
                  <a:lnTo>
                    <a:pt x="2375789" y="7825689"/>
                  </a:lnTo>
                  <a:lnTo>
                    <a:pt x="2375611" y="7825689"/>
                  </a:lnTo>
                  <a:lnTo>
                    <a:pt x="2375306" y="7826959"/>
                  </a:lnTo>
                  <a:lnTo>
                    <a:pt x="2375090" y="7826959"/>
                  </a:lnTo>
                  <a:lnTo>
                    <a:pt x="2374989" y="7830769"/>
                  </a:lnTo>
                  <a:lnTo>
                    <a:pt x="2375281" y="7835849"/>
                  </a:lnTo>
                  <a:lnTo>
                    <a:pt x="2375700" y="7838389"/>
                  </a:lnTo>
                  <a:lnTo>
                    <a:pt x="2375611" y="7842199"/>
                  </a:lnTo>
                  <a:lnTo>
                    <a:pt x="2375014" y="7844739"/>
                  </a:lnTo>
                  <a:lnTo>
                    <a:pt x="2375611" y="7846009"/>
                  </a:lnTo>
                  <a:lnTo>
                    <a:pt x="2376182" y="7849819"/>
                  </a:lnTo>
                  <a:lnTo>
                    <a:pt x="2375712" y="7851089"/>
                  </a:lnTo>
                  <a:lnTo>
                    <a:pt x="2376322" y="7851089"/>
                  </a:lnTo>
                  <a:lnTo>
                    <a:pt x="2376716" y="7852359"/>
                  </a:lnTo>
                  <a:lnTo>
                    <a:pt x="2377033" y="7853629"/>
                  </a:lnTo>
                  <a:lnTo>
                    <a:pt x="2376728" y="7853629"/>
                  </a:lnTo>
                  <a:lnTo>
                    <a:pt x="2375992" y="7854899"/>
                  </a:lnTo>
                  <a:lnTo>
                    <a:pt x="2376195" y="7857439"/>
                  </a:lnTo>
                  <a:lnTo>
                    <a:pt x="2376297" y="7866329"/>
                  </a:lnTo>
                  <a:lnTo>
                    <a:pt x="2375662" y="7872679"/>
                  </a:lnTo>
                  <a:lnTo>
                    <a:pt x="2376563" y="7873949"/>
                  </a:lnTo>
                  <a:lnTo>
                    <a:pt x="2376741" y="7875219"/>
                  </a:lnTo>
                  <a:lnTo>
                    <a:pt x="2376843" y="7877759"/>
                  </a:lnTo>
                  <a:lnTo>
                    <a:pt x="2376716" y="7880299"/>
                  </a:lnTo>
                  <a:lnTo>
                    <a:pt x="2376627" y="7884109"/>
                  </a:lnTo>
                  <a:lnTo>
                    <a:pt x="2376741" y="7886649"/>
                  </a:lnTo>
                  <a:lnTo>
                    <a:pt x="2377630" y="7889189"/>
                  </a:lnTo>
                  <a:lnTo>
                    <a:pt x="2377998" y="7890459"/>
                  </a:lnTo>
                  <a:lnTo>
                    <a:pt x="2377643" y="7898079"/>
                  </a:lnTo>
                  <a:lnTo>
                    <a:pt x="2377960" y="7899349"/>
                  </a:lnTo>
                  <a:lnTo>
                    <a:pt x="2378633" y="7901889"/>
                  </a:lnTo>
                  <a:lnTo>
                    <a:pt x="2378011" y="7901889"/>
                  </a:lnTo>
                  <a:lnTo>
                    <a:pt x="2377884" y="7903159"/>
                  </a:lnTo>
                  <a:lnTo>
                    <a:pt x="2378786" y="7908239"/>
                  </a:lnTo>
                  <a:lnTo>
                    <a:pt x="2378722" y="7909509"/>
                  </a:lnTo>
                  <a:lnTo>
                    <a:pt x="2378494" y="7909509"/>
                  </a:lnTo>
                  <a:lnTo>
                    <a:pt x="2378722" y="7910779"/>
                  </a:lnTo>
                  <a:lnTo>
                    <a:pt x="2379599" y="7912049"/>
                  </a:lnTo>
                  <a:lnTo>
                    <a:pt x="2383371" y="7913319"/>
                  </a:lnTo>
                  <a:lnTo>
                    <a:pt x="2392222" y="7913319"/>
                  </a:lnTo>
                  <a:lnTo>
                    <a:pt x="2393315" y="7912049"/>
                  </a:lnTo>
                  <a:lnTo>
                    <a:pt x="2393505" y="7912049"/>
                  </a:lnTo>
                  <a:lnTo>
                    <a:pt x="2397976" y="7910779"/>
                  </a:lnTo>
                  <a:lnTo>
                    <a:pt x="2398636" y="7909509"/>
                  </a:lnTo>
                  <a:lnTo>
                    <a:pt x="2398064" y="7908239"/>
                  </a:lnTo>
                  <a:lnTo>
                    <a:pt x="2398636" y="7908239"/>
                  </a:lnTo>
                  <a:lnTo>
                    <a:pt x="2399665" y="7909509"/>
                  </a:lnTo>
                  <a:lnTo>
                    <a:pt x="2401024" y="7909509"/>
                  </a:lnTo>
                  <a:lnTo>
                    <a:pt x="2401201" y="7908239"/>
                  </a:lnTo>
                  <a:lnTo>
                    <a:pt x="2401671" y="7908239"/>
                  </a:lnTo>
                  <a:lnTo>
                    <a:pt x="2402078" y="7906969"/>
                  </a:lnTo>
                  <a:lnTo>
                    <a:pt x="2403170" y="7905699"/>
                  </a:lnTo>
                  <a:lnTo>
                    <a:pt x="2402636" y="7904429"/>
                  </a:lnTo>
                  <a:lnTo>
                    <a:pt x="2400973" y="7904429"/>
                  </a:lnTo>
                  <a:lnTo>
                    <a:pt x="2402052" y="7903159"/>
                  </a:lnTo>
                  <a:lnTo>
                    <a:pt x="2402497" y="7900619"/>
                  </a:lnTo>
                  <a:lnTo>
                    <a:pt x="2402382" y="7899349"/>
                  </a:lnTo>
                  <a:lnTo>
                    <a:pt x="2402332" y="7895539"/>
                  </a:lnTo>
                  <a:lnTo>
                    <a:pt x="2402484" y="7894269"/>
                  </a:lnTo>
                  <a:lnTo>
                    <a:pt x="2402636" y="7894269"/>
                  </a:lnTo>
                  <a:lnTo>
                    <a:pt x="2402751" y="7892999"/>
                  </a:lnTo>
                  <a:lnTo>
                    <a:pt x="2399944" y="7891729"/>
                  </a:lnTo>
                  <a:lnTo>
                    <a:pt x="2399830" y="7889189"/>
                  </a:lnTo>
                  <a:lnTo>
                    <a:pt x="2402344" y="7887919"/>
                  </a:lnTo>
                  <a:lnTo>
                    <a:pt x="2401024" y="7887919"/>
                  </a:lnTo>
                  <a:lnTo>
                    <a:pt x="2399728" y="7886649"/>
                  </a:lnTo>
                  <a:lnTo>
                    <a:pt x="2400262" y="7886649"/>
                  </a:lnTo>
                  <a:lnTo>
                    <a:pt x="2400363" y="7885379"/>
                  </a:lnTo>
                  <a:lnTo>
                    <a:pt x="2399995" y="7884109"/>
                  </a:lnTo>
                  <a:lnTo>
                    <a:pt x="2400363" y="7882839"/>
                  </a:lnTo>
                  <a:lnTo>
                    <a:pt x="2401252" y="7882839"/>
                  </a:lnTo>
                  <a:lnTo>
                    <a:pt x="2401290" y="7881569"/>
                  </a:lnTo>
                  <a:lnTo>
                    <a:pt x="2400325" y="7881569"/>
                  </a:lnTo>
                  <a:lnTo>
                    <a:pt x="2399855" y="7880299"/>
                  </a:lnTo>
                  <a:lnTo>
                    <a:pt x="2400122" y="7879029"/>
                  </a:lnTo>
                  <a:lnTo>
                    <a:pt x="2401087" y="7877759"/>
                  </a:lnTo>
                  <a:lnTo>
                    <a:pt x="2399119" y="7877759"/>
                  </a:lnTo>
                  <a:lnTo>
                    <a:pt x="2397747" y="7876489"/>
                  </a:lnTo>
                  <a:lnTo>
                    <a:pt x="2397023" y="7875219"/>
                  </a:lnTo>
                  <a:lnTo>
                    <a:pt x="2395156" y="7875219"/>
                  </a:lnTo>
                  <a:lnTo>
                    <a:pt x="2394458" y="7873949"/>
                  </a:lnTo>
                  <a:lnTo>
                    <a:pt x="2394940" y="7873949"/>
                  </a:lnTo>
                  <a:lnTo>
                    <a:pt x="2395766" y="7872679"/>
                  </a:lnTo>
                  <a:lnTo>
                    <a:pt x="2396617" y="7872679"/>
                  </a:lnTo>
                  <a:lnTo>
                    <a:pt x="2396680" y="7871409"/>
                  </a:lnTo>
                  <a:lnTo>
                    <a:pt x="2397849" y="7870139"/>
                  </a:lnTo>
                  <a:lnTo>
                    <a:pt x="2398255" y="7868869"/>
                  </a:lnTo>
                  <a:lnTo>
                    <a:pt x="2399474" y="7868869"/>
                  </a:lnTo>
                  <a:lnTo>
                    <a:pt x="2400185" y="7870139"/>
                  </a:lnTo>
                  <a:lnTo>
                    <a:pt x="2400820" y="7870139"/>
                  </a:lnTo>
                  <a:lnTo>
                    <a:pt x="2401443" y="7868869"/>
                  </a:lnTo>
                  <a:lnTo>
                    <a:pt x="2401227" y="7867599"/>
                  </a:lnTo>
                  <a:lnTo>
                    <a:pt x="2400185" y="7866329"/>
                  </a:lnTo>
                  <a:lnTo>
                    <a:pt x="2400363" y="7863789"/>
                  </a:lnTo>
                  <a:lnTo>
                    <a:pt x="2400490" y="7863789"/>
                  </a:lnTo>
                  <a:lnTo>
                    <a:pt x="2400020" y="7861249"/>
                  </a:lnTo>
                  <a:lnTo>
                    <a:pt x="2399677" y="7859979"/>
                  </a:lnTo>
                  <a:lnTo>
                    <a:pt x="2400084" y="7858709"/>
                  </a:lnTo>
                  <a:lnTo>
                    <a:pt x="2401798" y="7858709"/>
                  </a:lnTo>
                  <a:lnTo>
                    <a:pt x="2401659" y="7857439"/>
                  </a:lnTo>
                  <a:lnTo>
                    <a:pt x="2400033" y="7856169"/>
                  </a:lnTo>
                  <a:lnTo>
                    <a:pt x="2399398" y="7856169"/>
                  </a:lnTo>
                  <a:lnTo>
                    <a:pt x="2399474" y="7854899"/>
                  </a:lnTo>
                  <a:lnTo>
                    <a:pt x="2399855" y="7853629"/>
                  </a:lnTo>
                  <a:lnTo>
                    <a:pt x="2398890" y="7854899"/>
                  </a:lnTo>
                  <a:lnTo>
                    <a:pt x="2397963" y="7854899"/>
                  </a:lnTo>
                  <a:lnTo>
                    <a:pt x="2397074" y="7853629"/>
                  </a:lnTo>
                  <a:lnTo>
                    <a:pt x="2395664" y="7852359"/>
                  </a:lnTo>
                  <a:lnTo>
                    <a:pt x="2396071" y="7852359"/>
                  </a:lnTo>
                  <a:lnTo>
                    <a:pt x="2396426" y="7851089"/>
                  </a:lnTo>
                  <a:lnTo>
                    <a:pt x="2397341" y="7851089"/>
                  </a:lnTo>
                  <a:lnTo>
                    <a:pt x="2398814" y="7852359"/>
                  </a:lnTo>
                  <a:lnTo>
                    <a:pt x="2398661" y="7851089"/>
                  </a:lnTo>
                  <a:lnTo>
                    <a:pt x="2399030" y="7851089"/>
                  </a:lnTo>
                  <a:lnTo>
                    <a:pt x="2399931" y="7849819"/>
                  </a:lnTo>
                  <a:lnTo>
                    <a:pt x="2400858" y="7849819"/>
                  </a:lnTo>
                  <a:lnTo>
                    <a:pt x="2401557" y="7848549"/>
                  </a:lnTo>
                  <a:lnTo>
                    <a:pt x="2402027" y="7848549"/>
                  </a:lnTo>
                  <a:lnTo>
                    <a:pt x="2402446" y="7847279"/>
                  </a:lnTo>
                  <a:lnTo>
                    <a:pt x="2402789" y="7846009"/>
                  </a:lnTo>
                  <a:lnTo>
                    <a:pt x="2403017" y="7846009"/>
                  </a:lnTo>
                  <a:lnTo>
                    <a:pt x="2403538" y="7848549"/>
                  </a:lnTo>
                  <a:lnTo>
                    <a:pt x="2404389" y="7847279"/>
                  </a:lnTo>
                  <a:lnTo>
                    <a:pt x="2404300" y="7846009"/>
                  </a:lnTo>
                  <a:lnTo>
                    <a:pt x="2404224" y="7844739"/>
                  </a:lnTo>
                  <a:lnTo>
                    <a:pt x="2403830" y="7843469"/>
                  </a:lnTo>
                  <a:lnTo>
                    <a:pt x="2403424" y="7842199"/>
                  </a:lnTo>
                  <a:lnTo>
                    <a:pt x="2403030" y="7840929"/>
                  </a:lnTo>
                  <a:lnTo>
                    <a:pt x="2401938" y="7838389"/>
                  </a:lnTo>
                  <a:lnTo>
                    <a:pt x="2401176" y="7835849"/>
                  </a:lnTo>
                  <a:lnTo>
                    <a:pt x="2400643" y="7834579"/>
                  </a:lnTo>
                  <a:lnTo>
                    <a:pt x="2400414" y="7833309"/>
                  </a:lnTo>
                  <a:lnTo>
                    <a:pt x="2399588" y="7827124"/>
                  </a:lnTo>
                  <a:lnTo>
                    <a:pt x="2399588" y="7847279"/>
                  </a:lnTo>
                  <a:lnTo>
                    <a:pt x="2399119" y="7847279"/>
                  </a:lnTo>
                  <a:lnTo>
                    <a:pt x="2399068" y="7848549"/>
                  </a:lnTo>
                  <a:lnTo>
                    <a:pt x="2398420" y="7848549"/>
                  </a:lnTo>
                  <a:lnTo>
                    <a:pt x="2397137" y="7849819"/>
                  </a:lnTo>
                  <a:lnTo>
                    <a:pt x="2396667" y="7849819"/>
                  </a:lnTo>
                  <a:lnTo>
                    <a:pt x="2396629" y="7848549"/>
                  </a:lnTo>
                  <a:lnTo>
                    <a:pt x="2397023" y="7847279"/>
                  </a:lnTo>
                  <a:lnTo>
                    <a:pt x="2398026" y="7846009"/>
                  </a:lnTo>
                  <a:lnTo>
                    <a:pt x="2398369" y="7844739"/>
                  </a:lnTo>
                  <a:lnTo>
                    <a:pt x="2399334" y="7846009"/>
                  </a:lnTo>
                  <a:lnTo>
                    <a:pt x="2399588" y="7847279"/>
                  </a:lnTo>
                  <a:lnTo>
                    <a:pt x="2399588" y="7827124"/>
                  </a:lnTo>
                  <a:lnTo>
                    <a:pt x="2398826" y="7821879"/>
                  </a:lnTo>
                  <a:lnTo>
                    <a:pt x="2397442" y="7810157"/>
                  </a:lnTo>
                  <a:lnTo>
                    <a:pt x="2397442" y="7843469"/>
                  </a:lnTo>
                  <a:lnTo>
                    <a:pt x="2396566" y="7843469"/>
                  </a:lnTo>
                  <a:lnTo>
                    <a:pt x="2395169" y="7842199"/>
                  </a:lnTo>
                  <a:lnTo>
                    <a:pt x="2396667" y="7842199"/>
                  </a:lnTo>
                  <a:lnTo>
                    <a:pt x="2397442" y="7843469"/>
                  </a:lnTo>
                  <a:lnTo>
                    <a:pt x="2397442" y="7810157"/>
                  </a:lnTo>
                  <a:lnTo>
                    <a:pt x="2397328" y="7809179"/>
                  </a:lnTo>
                  <a:lnTo>
                    <a:pt x="2397175" y="7806639"/>
                  </a:lnTo>
                  <a:lnTo>
                    <a:pt x="2396934" y="7804099"/>
                  </a:lnTo>
                  <a:lnTo>
                    <a:pt x="2396909" y="7801559"/>
                  </a:lnTo>
                  <a:lnTo>
                    <a:pt x="2396401" y="7800289"/>
                  </a:lnTo>
                  <a:lnTo>
                    <a:pt x="2396121" y="7800289"/>
                  </a:lnTo>
                  <a:lnTo>
                    <a:pt x="2396121" y="7833309"/>
                  </a:lnTo>
                  <a:lnTo>
                    <a:pt x="2395385" y="7834579"/>
                  </a:lnTo>
                  <a:lnTo>
                    <a:pt x="2394762" y="7834579"/>
                  </a:lnTo>
                  <a:lnTo>
                    <a:pt x="2394254" y="7833309"/>
                  </a:lnTo>
                  <a:lnTo>
                    <a:pt x="2396121" y="7833309"/>
                  </a:lnTo>
                  <a:lnTo>
                    <a:pt x="2396121" y="7800289"/>
                  </a:lnTo>
                  <a:lnTo>
                    <a:pt x="2395436" y="7800289"/>
                  </a:lnTo>
                  <a:lnTo>
                    <a:pt x="2395791" y="7799019"/>
                  </a:lnTo>
                  <a:lnTo>
                    <a:pt x="2396198" y="7799019"/>
                  </a:lnTo>
                  <a:lnTo>
                    <a:pt x="2396896" y="7797749"/>
                  </a:lnTo>
                  <a:lnTo>
                    <a:pt x="2397925" y="7797749"/>
                  </a:lnTo>
                  <a:lnTo>
                    <a:pt x="2398230" y="7796479"/>
                  </a:lnTo>
                  <a:lnTo>
                    <a:pt x="2395524" y="7796479"/>
                  </a:lnTo>
                  <a:lnTo>
                    <a:pt x="2395410" y="7795209"/>
                  </a:lnTo>
                  <a:lnTo>
                    <a:pt x="2397899" y="7793939"/>
                  </a:lnTo>
                  <a:lnTo>
                    <a:pt x="2398979" y="7792669"/>
                  </a:lnTo>
                  <a:lnTo>
                    <a:pt x="2399538" y="7792669"/>
                  </a:lnTo>
                  <a:lnTo>
                    <a:pt x="2399588" y="7791399"/>
                  </a:lnTo>
                  <a:lnTo>
                    <a:pt x="2399893" y="7791399"/>
                  </a:lnTo>
                  <a:lnTo>
                    <a:pt x="2399957" y="7790129"/>
                  </a:lnTo>
                  <a:lnTo>
                    <a:pt x="2399411" y="7787589"/>
                  </a:lnTo>
                  <a:lnTo>
                    <a:pt x="2399639" y="7786319"/>
                  </a:lnTo>
                  <a:lnTo>
                    <a:pt x="2400414" y="7786319"/>
                  </a:lnTo>
                  <a:lnTo>
                    <a:pt x="2401112" y="7788859"/>
                  </a:lnTo>
                  <a:lnTo>
                    <a:pt x="2401735" y="7790129"/>
                  </a:lnTo>
                  <a:lnTo>
                    <a:pt x="2402332" y="7791399"/>
                  </a:lnTo>
                  <a:lnTo>
                    <a:pt x="2403170" y="7791399"/>
                  </a:lnTo>
                  <a:lnTo>
                    <a:pt x="2404300" y="7790129"/>
                  </a:lnTo>
                  <a:lnTo>
                    <a:pt x="2406624" y="7790129"/>
                  </a:lnTo>
                  <a:lnTo>
                    <a:pt x="2407335" y="7791399"/>
                  </a:lnTo>
                  <a:lnTo>
                    <a:pt x="2407564" y="7790129"/>
                  </a:lnTo>
                  <a:lnTo>
                    <a:pt x="2408059" y="7790129"/>
                  </a:lnTo>
                  <a:lnTo>
                    <a:pt x="2408326" y="7788859"/>
                  </a:lnTo>
                  <a:lnTo>
                    <a:pt x="2408555" y="7790129"/>
                  </a:lnTo>
                  <a:lnTo>
                    <a:pt x="2409482" y="7791399"/>
                  </a:lnTo>
                  <a:lnTo>
                    <a:pt x="2410333" y="7791399"/>
                  </a:lnTo>
                  <a:lnTo>
                    <a:pt x="2411120" y="7788859"/>
                  </a:lnTo>
                  <a:lnTo>
                    <a:pt x="2411882" y="7787589"/>
                  </a:lnTo>
                  <a:lnTo>
                    <a:pt x="2412593" y="7787589"/>
                  </a:lnTo>
                  <a:lnTo>
                    <a:pt x="2413851" y="7790129"/>
                  </a:lnTo>
                  <a:lnTo>
                    <a:pt x="2414092" y="7791399"/>
                  </a:lnTo>
                  <a:lnTo>
                    <a:pt x="2415476" y="7792669"/>
                  </a:lnTo>
                  <a:lnTo>
                    <a:pt x="2416835" y="7791399"/>
                  </a:lnTo>
                  <a:lnTo>
                    <a:pt x="2419159" y="7791399"/>
                  </a:lnTo>
                  <a:lnTo>
                    <a:pt x="2418384" y="7790129"/>
                  </a:lnTo>
                  <a:lnTo>
                    <a:pt x="2417343" y="7790129"/>
                  </a:lnTo>
                  <a:lnTo>
                    <a:pt x="2416594" y="7788859"/>
                  </a:lnTo>
                  <a:lnTo>
                    <a:pt x="2416556" y="7787589"/>
                  </a:lnTo>
                  <a:lnTo>
                    <a:pt x="2416518" y="7786319"/>
                  </a:lnTo>
                  <a:lnTo>
                    <a:pt x="2416594" y="7783779"/>
                  </a:lnTo>
                  <a:lnTo>
                    <a:pt x="2416937" y="7782509"/>
                  </a:lnTo>
                  <a:lnTo>
                    <a:pt x="2417483" y="7782509"/>
                  </a:lnTo>
                  <a:lnTo>
                    <a:pt x="2417876" y="7785049"/>
                  </a:lnTo>
                  <a:lnTo>
                    <a:pt x="2418575" y="7786319"/>
                  </a:lnTo>
                  <a:lnTo>
                    <a:pt x="2419388" y="7788859"/>
                  </a:lnTo>
                  <a:lnTo>
                    <a:pt x="2420162" y="7790129"/>
                  </a:lnTo>
                  <a:lnTo>
                    <a:pt x="2420886" y="7790129"/>
                  </a:lnTo>
                  <a:lnTo>
                    <a:pt x="2420886" y="7787589"/>
                  </a:lnTo>
                  <a:lnTo>
                    <a:pt x="2421547" y="7787589"/>
                  </a:lnTo>
                  <a:lnTo>
                    <a:pt x="2422017" y="7788859"/>
                  </a:lnTo>
                  <a:lnTo>
                    <a:pt x="2422296" y="7788859"/>
                  </a:lnTo>
                  <a:lnTo>
                    <a:pt x="2423274" y="7790129"/>
                  </a:lnTo>
                  <a:lnTo>
                    <a:pt x="2423744" y="7791399"/>
                  </a:lnTo>
                  <a:lnTo>
                    <a:pt x="2424417" y="7792669"/>
                  </a:lnTo>
                  <a:lnTo>
                    <a:pt x="2425306" y="7791399"/>
                  </a:lnTo>
                  <a:lnTo>
                    <a:pt x="2425496" y="7791399"/>
                  </a:lnTo>
                  <a:lnTo>
                    <a:pt x="2425369" y="7790129"/>
                  </a:lnTo>
                  <a:lnTo>
                    <a:pt x="2425712" y="7790129"/>
                  </a:lnTo>
                  <a:lnTo>
                    <a:pt x="2426017" y="7788859"/>
                  </a:lnTo>
                  <a:lnTo>
                    <a:pt x="2426297" y="7788859"/>
                  </a:lnTo>
                  <a:lnTo>
                    <a:pt x="2426652" y="7790129"/>
                  </a:lnTo>
                  <a:lnTo>
                    <a:pt x="2427541" y="7791399"/>
                  </a:lnTo>
                  <a:lnTo>
                    <a:pt x="2427770" y="7791399"/>
                  </a:lnTo>
                  <a:lnTo>
                    <a:pt x="2427808" y="7792669"/>
                  </a:lnTo>
                  <a:lnTo>
                    <a:pt x="2428443" y="7791399"/>
                  </a:lnTo>
                  <a:lnTo>
                    <a:pt x="2428100" y="7790129"/>
                  </a:lnTo>
                  <a:lnTo>
                    <a:pt x="2426779" y="7788859"/>
                  </a:lnTo>
                  <a:lnTo>
                    <a:pt x="2427008" y="7787589"/>
                  </a:lnTo>
                  <a:lnTo>
                    <a:pt x="2427097" y="7786319"/>
                  </a:lnTo>
                  <a:lnTo>
                    <a:pt x="2426144" y="7783779"/>
                  </a:lnTo>
                  <a:lnTo>
                    <a:pt x="2426373" y="7782509"/>
                  </a:lnTo>
                  <a:lnTo>
                    <a:pt x="2427262" y="7781239"/>
                  </a:lnTo>
                  <a:lnTo>
                    <a:pt x="2427986" y="7783779"/>
                  </a:lnTo>
                  <a:lnTo>
                    <a:pt x="2428227" y="7785049"/>
                  </a:lnTo>
                  <a:lnTo>
                    <a:pt x="2427998" y="7788859"/>
                  </a:lnTo>
                  <a:lnTo>
                    <a:pt x="2429230" y="7788859"/>
                  </a:lnTo>
                  <a:lnTo>
                    <a:pt x="2429840" y="7790129"/>
                  </a:lnTo>
                  <a:lnTo>
                    <a:pt x="2431084" y="7790129"/>
                  </a:lnTo>
                  <a:lnTo>
                    <a:pt x="2432418" y="7791399"/>
                  </a:lnTo>
                  <a:lnTo>
                    <a:pt x="2439365" y="7791399"/>
                  </a:lnTo>
                  <a:lnTo>
                    <a:pt x="2439632" y="7788859"/>
                  </a:lnTo>
                  <a:lnTo>
                    <a:pt x="2443022" y="7787589"/>
                  </a:lnTo>
                  <a:lnTo>
                    <a:pt x="2444927" y="7785049"/>
                  </a:lnTo>
                  <a:lnTo>
                    <a:pt x="2445359" y="7781239"/>
                  </a:lnTo>
                  <a:lnTo>
                    <a:pt x="2445550" y="7778699"/>
                  </a:lnTo>
                  <a:lnTo>
                    <a:pt x="2445639" y="7777429"/>
                  </a:lnTo>
                  <a:close/>
                </a:path>
                <a:path w="5179059" h="7973695">
                  <a:moveTo>
                    <a:pt x="2547239" y="7877962"/>
                  </a:moveTo>
                  <a:lnTo>
                    <a:pt x="2547201" y="7876692"/>
                  </a:lnTo>
                  <a:lnTo>
                    <a:pt x="2545232" y="7874152"/>
                  </a:lnTo>
                  <a:lnTo>
                    <a:pt x="2544749" y="7872882"/>
                  </a:lnTo>
                  <a:lnTo>
                    <a:pt x="2544254" y="7871612"/>
                  </a:lnTo>
                  <a:lnTo>
                    <a:pt x="2544229" y="7869072"/>
                  </a:lnTo>
                  <a:lnTo>
                    <a:pt x="2542336" y="7867802"/>
                  </a:lnTo>
                  <a:lnTo>
                    <a:pt x="2541600" y="7866532"/>
                  </a:lnTo>
                  <a:lnTo>
                    <a:pt x="2542006" y="7865262"/>
                  </a:lnTo>
                  <a:lnTo>
                    <a:pt x="2538107" y="7865262"/>
                  </a:lnTo>
                  <a:lnTo>
                    <a:pt x="2538882" y="7866532"/>
                  </a:lnTo>
                  <a:lnTo>
                    <a:pt x="2539365" y="7867802"/>
                  </a:lnTo>
                  <a:lnTo>
                    <a:pt x="2537117" y="7867802"/>
                  </a:lnTo>
                  <a:lnTo>
                    <a:pt x="2536037" y="7869072"/>
                  </a:lnTo>
                  <a:lnTo>
                    <a:pt x="2531186" y="7869072"/>
                  </a:lnTo>
                  <a:lnTo>
                    <a:pt x="2529471" y="7867802"/>
                  </a:lnTo>
                  <a:lnTo>
                    <a:pt x="2527541" y="7867802"/>
                  </a:lnTo>
                  <a:lnTo>
                    <a:pt x="2528836" y="7870342"/>
                  </a:lnTo>
                  <a:lnTo>
                    <a:pt x="2529078" y="7871612"/>
                  </a:lnTo>
                  <a:lnTo>
                    <a:pt x="2528265" y="7872882"/>
                  </a:lnTo>
                  <a:lnTo>
                    <a:pt x="2527909" y="7872882"/>
                  </a:lnTo>
                  <a:lnTo>
                    <a:pt x="2527909" y="7885582"/>
                  </a:lnTo>
                  <a:lnTo>
                    <a:pt x="2527223" y="7886852"/>
                  </a:lnTo>
                  <a:lnTo>
                    <a:pt x="2527211" y="7884312"/>
                  </a:lnTo>
                  <a:lnTo>
                    <a:pt x="2527909" y="7885582"/>
                  </a:lnTo>
                  <a:lnTo>
                    <a:pt x="2527909" y="7872882"/>
                  </a:lnTo>
                  <a:lnTo>
                    <a:pt x="2527490" y="7872882"/>
                  </a:lnTo>
                  <a:lnTo>
                    <a:pt x="2527008" y="7871612"/>
                  </a:lnTo>
                  <a:lnTo>
                    <a:pt x="2526639" y="7871612"/>
                  </a:lnTo>
                  <a:lnTo>
                    <a:pt x="2526055" y="7870342"/>
                  </a:lnTo>
                  <a:lnTo>
                    <a:pt x="2525230" y="7870342"/>
                  </a:lnTo>
                  <a:lnTo>
                    <a:pt x="2524341" y="7871333"/>
                  </a:lnTo>
                  <a:lnTo>
                    <a:pt x="2524341" y="7877962"/>
                  </a:lnTo>
                  <a:lnTo>
                    <a:pt x="2523058" y="7877962"/>
                  </a:lnTo>
                  <a:lnTo>
                    <a:pt x="2523147" y="7876692"/>
                  </a:lnTo>
                  <a:lnTo>
                    <a:pt x="2523921" y="7876692"/>
                  </a:lnTo>
                  <a:lnTo>
                    <a:pt x="2524341" y="7877962"/>
                  </a:lnTo>
                  <a:lnTo>
                    <a:pt x="2524341" y="7871333"/>
                  </a:lnTo>
                  <a:lnTo>
                    <a:pt x="2524087" y="7871612"/>
                  </a:lnTo>
                  <a:lnTo>
                    <a:pt x="2523515" y="7870342"/>
                  </a:lnTo>
                  <a:lnTo>
                    <a:pt x="2522905" y="7870342"/>
                  </a:lnTo>
                  <a:lnTo>
                    <a:pt x="2522232" y="7869072"/>
                  </a:lnTo>
                  <a:lnTo>
                    <a:pt x="2519959" y="7869072"/>
                  </a:lnTo>
                  <a:lnTo>
                    <a:pt x="2518727" y="7871612"/>
                  </a:lnTo>
                  <a:lnTo>
                    <a:pt x="2518295" y="7871612"/>
                  </a:lnTo>
                  <a:lnTo>
                    <a:pt x="2517762" y="7870342"/>
                  </a:lnTo>
                  <a:lnTo>
                    <a:pt x="2517127" y="7870342"/>
                  </a:lnTo>
                  <a:lnTo>
                    <a:pt x="2516670" y="7869072"/>
                  </a:lnTo>
                  <a:lnTo>
                    <a:pt x="2516136" y="7867802"/>
                  </a:lnTo>
                  <a:lnTo>
                    <a:pt x="2515501" y="7867802"/>
                  </a:lnTo>
                  <a:lnTo>
                    <a:pt x="2514612" y="7869072"/>
                  </a:lnTo>
                  <a:lnTo>
                    <a:pt x="2513292" y="7870342"/>
                  </a:lnTo>
                  <a:lnTo>
                    <a:pt x="2512453" y="7871612"/>
                  </a:lnTo>
                  <a:lnTo>
                    <a:pt x="2512161" y="7871612"/>
                  </a:lnTo>
                  <a:lnTo>
                    <a:pt x="2512428" y="7872882"/>
                  </a:lnTo>
                  <a:lnTo>
                    <a:pt x="2510142" y="7872882"/>
                  </a:lnTo>
                  <a:lnTo>
                    <a:pt x="2510625" y="7870342"/>
                  </a:lnTo>
                  <a:lnTo>
                    <a:pt x="2509901" y="7870342"/>
                  </a:lnTo>
                  <a:lnTo>
                    <a:pt x="2509418" y="7869072"/>
                  </a:lnTo>
                  <a:lnTo>
                    <a:pt x="2507437" y="7869072"/>
                  </a:lnTo>
                  <a:lnTo>
                    <a:pt x="2508161" y="7870342"/>
                  </a:lnTo>
                  <a:lnTo>
                    <a:pt x="2508059" y="7871612"/>
                  </a:lnTo>
                  <a:lnTo>
                    <a:pt x="2507119" y="7872882"/>
                  </a:lnTo>
                  <a:lnTo>
                    <a:pt x="2509583" y="7874152"/>
                  </a:lnTo>
                  <a:lnTo>
                    <a:pt x="2508796" y="7875422"/>
                  </a:lnTo>
                  <a:lnTo>
                    <a:pt x="2508046" y="7875422"/>
                  </a:lnTo>
                  <a:lnTo>
                    <a:pt x="2506027" y="7874152"/>
                  </a:lnTo>
                  <a:lnTo>
                    <a:pt x="2505037" y="7871612"/>
                  </a:lnTo>
                  <a:lnTo>
                    <a:pt x="2505075" y="7870342"/>
                  </a:lnTo>
                  <a:lnTo>
                    <a:pt x="2505252" y="7869072"/>
                  </a:lnTo>
                  <a:lnTo>
                    <a:pt x="2504783" y="7869072"/>
                  </a:lnTo>
                  <a:lnTo>
                    <a:pt x="2503703" y="7867802"/>
                  </a:lnTo>
                  <a:lnTo>
                    <a:pt x="2500668" y="7867802"/>
                  </a:lnTo>
                  <a:lnTo>
                    <a:pt x="2500528" y="7870342"/>
                  </a:lnTo>
                  <a:lnTo>
                    <a:pt x="2499626" y="7871612"/>
                  </a:lnTo>
                  <a:lnTo>
                    <a:pt x="2498013" y="7871612"/>
                  </a:lnTo>
                  <a:lnTo>
                    <a:pt x="2496743" y="7870342"/>
                  </a:lnTo>
                  <a:lnTo>
                    <a:pt x="2496413" y="7867802"/>
                  </a:lnTo>
                  <a:lnTo>
                    <a:pt x="2495410" y="7867802"/>
                  </a:lnTo>
                  <a:lnTo>
                    <a:pt x="2493518" y="7866532"/>
                  </a:lnTo>
                  <a:lnTo>
                    <a:pt x="2492654" y="7866532"/>
                  </a:lnTo>
                  <a:lnTo>
                    <a:pt x="2492235" y="7865262"/>
                  </a:lnTo>
                  <a:lnTo>
                    <a:pt x="2492425" y="7863992"/>
                  </a:lnTo>
                  <a:lnTo>
                    <a:pt x="2492832" y="7862722"/>
                  </a:lnTo>
                  <a:lnTo>
                    <a:pt x="2493454" y="7862722"/>
                  </a:lnTo>
                  <a:lnTo>
                    <a:pt x="2493518" y="7861452"/>
                  </a:lnTo>
                  <a:lnTo>
                    <a:pt x="2493302" y="7860182"/>
                  </a:lnTo>
                  <a:lnTo>
                    <a:pt x="2492781" y="7858912"/>
                  </a:lnTo>
                  <a:lnTo>
                    <a:pt x="2491968" y="7858912"/>
                  </a:lnTo>
                  <a:lnTo>
                    <a:pt x="2493010" y="7857642"/>
                  </a:lnTo>
                  <a:lnTo>
                    <a:pt x="2493530" y="7856372"/>
                  </a:lnTo>
                  <a:lnTo>
                    <a:pt x="2493543" y="7853832"/>
                  </a:lnTo>
                  <a:lnTo>
                    <a:pt x="2493010" y="7852562"/>
                  </a:lnTo>
                  <a:lnTo>
                    <a:pt x="2491867" y="7852562"/>
                  </a:lnTo>
                  <a:lnTo>
                    <a:pt x="2492311" y="7851292"/>
                  </a:lnTo>
                  <a:lnTo>
                    <a:pt x="2492514" y="7851292"/>
                  </a:lnTo>
                  <a:lnTo>
                    <a:pt x="2492413" y="7850022"/>
                  </a:lnTo>
                  <a:lnTo>
                    <a:pt x="2491524" y="7850022"/>
                  </a:lnTo>
                  <a:lnTo>
                    <a:pt x="2491854" y="7848752"/>
                  </a:lnTo>
                  <a:lnTo>
                    <a:pt x="2492984" y="7847482"/>
                  </a:lnTo>
                  <a:lnTo>
                    <a:pt x="2491460" y="7846212"/>
                  </a:lnTo>
                  <a:lnTo>
                    <a:pt x="2491219" y="7844942"/>
                  </a:lnTo>
                  <a:lnTo>
                    <a:pt x="2491054" y="7844942"/>
                  </a:lnTo>
                  <a:lnTo>
                    <a:pt x="2490724" y="7843672"/>
                  </a:lnTo>
                  <a:lnTo>
                    <a:pt x="2491435" y="7842402"/>
                  </a:lnTo>
                  <a:lnTo>
                    <a:pt x="2492629" y="7842402"/>
                  </a:lnTo>
                  <a:lnTo>
                    <a:pt x="2491981" y="7841132"/>
                  </a:lnTo>
                  <a:lnTo>
                    <a:pt x="2491435" y="7841132"/>
                  </a:lnTo>
                  <a:lnTo>
                    <a:pt x="2488006" y="7838592"/>
                  </a:lnTo>
                  <a:lnTo>
                    <a:pt x="2487574" y="7837322"/>
                  </a:lnTo>
                  <a:lnTo>
                    <a:pt x="2489276" y="7837322"/>
                  </a:lnTo>
                  <a:lnTo>
                    <a:pt x="2490139" y="7838592"/>
                  </a:lnTo>
                  <a:lnTo>
                    <a:pt x="2490736" y="7838592"/>
                  </a:lnTo>
                  <a:lnTo>
                    <a:pt x="2491079" y="7837322"/>
                  </a:lnTo>
                  <a:lnTo>
                    <a:pt x="2490470" y="7837322"/>
                  </a:lnTo>
                  <a:lnTo>
                    <a:pt x="2490444" y="7836052"/>
                  </a:lnTo>
                  <a:lnTo>
                    <a:pt x="2490978" y="7836052"/>
                  </a:lnTo>
                  <a:lnTo>
                    <a:pt x="2491435" y="7834782"/>
                  </a:lnTo>
                  <a:lnTo>
                    <a:pt x="2492235" y="7834782"/>
                  </a:lnTo>
                  <a:lnTo>
                    <a:pt x="2492248" y="7833512"/>
                  </a:lnTo>
                  <a:lnTo>
                    <a:pt x="2492070" y="7833512"/>
                  </a:lnTo>
                  <a:lnTo>
                    <a:pt x="2491714" y="7832242"/>
                  </a:lnTo>
                  <a:lnTo>
                    <a:pt x="2490876" y="7830972"/>
                  </a:lnTo>
                  <a:lnTo>
                    <a:pt x="2490622" y="7829702"/>
                  </a:lnTo>
                  <a:lnTo>
                    <a:pt x="2491067" y="7829702"/>
                  </a:lnTo>
                  <a:lnTo>
                    <a:pt x="2491816" y="7828432"/>
                  </a:lnTo>
                  <a:lnTo>
                    <a:pt x="2492057" y="7828432"/>
                  </a:lnTo>
                  <a:lnTo>
                    <a:pt x="2492070" y="7827162"/>
                  </a:lnTo>
                  <a:lnTo>
                    <a:pt x="2490190" y="7827162"/>
                  </a:lnTo>
                  <a:lnTo>
                    <a:pt x="2491244" y="7825892"/>
                  </a:lnTo>
                  <a:lnTo>
                    <a:pt x="2492972" y="7824622"/>
                  </a:lnTo>
                  <a:lnTo>
                    <a:pt x="2495385" y="7824622"/>
                  </a:lnTo>
                  <a:lnTo>
                    <a:pt x="2496108" y="7825892"/>
                  </a:lnTo>
                  <a:lnTo>
                    <a:pt x="2496528" y="7827162"/>
                  </a:lnTo>
                  <a:lnTo>
                    <a:pt x="2497886" y="7827162"/>
                  </a:lnTo>
                  <a:lnTo>
                    <a:pt x="2498560" y="7825892"/>
                  </a:lnTo>
                  <a:lnTo>
                    <a:pt x="2499309" y="7825892"/>
                  </a:lnTo>
                  <a:lnTo>
                    <a:pt x="2500109" y="7824622"/>
                  </a:lnTo>
                  <a:lnTo>
                    <a:pt x="2500820" y="7825892"/>
                  </a:lnTo>
                  <a:lnTo>
                    <a:pt x="2501862" y="7824622"/>
                  </a:lnTo>
                  <a:lnTo>
                    <a:pt x="2503233" y="7824622"/>
                  </a:lnTo>
                  <a:lnTo>
                    <a:pt x="2503322" y="7823352"/>
                  </a:lnTo>
                  <a:lnTo>
                    <a:pt x="2503043" y="7822082"/>
                  </a:lnTo>
                  <a:lnTo>
                    <a:pt x="2503259" y="7820812"/>
                  </a:lnTo>
                  <a:lnTo>
                    <a:pt x="2503741" y="7820812"/>
                  </a:lnTo>
                  <a:lnTo>
                    <a:pt x="2505164" y="7822082"/>
                  </a:lnTo>
                  <a:lnTo>
                    <a:pt x="2505811" y="7822082"/>
                  </a:lnTo>
                  <a:lnTo>
                    <a:pt x="2505710" y="7823352"/>
                  </a:lnTo>
                  <a:lnTo>
                    <a:pt x="2505227" y="7823352"/>
                  </a:lnTo>
                  <a:lnTo>
                    <a:pt x="2505341" y="7824622"/>
                  </a:lnTo>
                  <a:lnTo>
                    <a:pt x="2505811" y="7824622"/>
                  </a:lnTo>
                  <a:lnTo>
                    <a:pt x="2506789" y="7823352"/>
                  </a:lnTo>
                  <a:lnTo>
                    <a:pt x="2507843" y="7823352"/>
                  </a:lnTo>
                  <a:lnTo>
                    <a:pt x="2508961" y="7822082"/>
                  </a:lnTo>
                  <a:lnTo>
                    <a:pt x="2510701" y="7822082"/>
                  </a:lnTo>
                  <a:lnTo>
                    <a:pt x="2512377" y="7820812"/>
                  </a:lnTo>
                  <a:lnTo>
                    <a:pt x="2513482" y="7823352"/>
                  </a:lnTo>
                  <a:lnTo>
                    <a:pt x="2514638" y="7823352"/>
                  </a:lnTo>
                  <a:lnTo>
                    <a:pt x="2514701" y="7822082"/>
                  </a:lnTo>
                  <a:lnTo>
                    <a:pt x="2514079" y="7819542"/>
                  </a:lnTo>
                  <a:lnTo>
                    <a:pt x="2514485" y="7818272"/>
                  </a:lnTo>
                  <a:lnTo>
                    <a:pt x="2515755" y="7818272"/>
                  </a:lnTo>
                  <a:lnTo>
                    <a:pt x="2516746" y="7819542"/>
                  </a:lnTo>
                  <a:lnTo>
                    <a:pt x="2517762" y="7819542"/>
                  </a:lnTo>
                  <a:lnTo>
                    <a:pt x="2517902" y="7820812"/>
                  </a:lnTo>
                  <a:lnTo>
                    <a:pt x="2518968" y="7820812"/>
                  </a:lnTo>
                  <a:lnTo>
                    <a:pt x="2519667" y="7822082"/>
                  </a:lnTo>
                  <a:lnTo>
                    <a:pt x="2519997" y="7822082"/>
                  </a:lnTo>
                  <a:lnTo>
                    <a:pt x="2519743" y="7820812"/>
                  </a:lnTo>
                  <a:lnTo>
                    <a:pt x="2519908" y="7819542"/>
                  </a:lnTo>
                  <a:lnTo>
                    <a:pt x="2520505" y="7818272"/>
                  </a:lnTo>
                  <a:lnTo>
                    <a:pt x="2522296" y="7819542"/>
                  </a:lnTo>
                  <a:lnTo>
                    <a:pt x="2525915" y="7818272"/>
                  </a:lnTo>
                  <a:lnTo>
                    <a:pt x="2529548" y="7817002"/>
                  </a:lnTo>
                  <a:lnTo>
                    <a:pt x="2533180" y="7815732"/>
                  </a:lnTo>
                  <a:lnTo>
                    <a:pt x="2536799" y="7814462"/>
                  </a:lnTo>
                  <a:lnTo>
                    <a:pt x="2537383" y="7813192"/>
                  </a:lnTo>
                  <a:lnTo>
                    <a:pt x="2538374" y="7811922"/>
                  </a:lnTo>
                  <a:lnTo>
                    <a:pt x="2539415" y="7811922"/>
                  </a:lnTo>
                  <a:lnTo>
                    <a:pt x="2540368" y="7810652"/>
                  </a:lnTo>
                  <a:lnTo>
                    <a:pt x="2538374" y="7806842"/>
                  </a:lnTo>
                  <a:lnTo>
                    <a:pt x="2536075" y="7803032"/>
                  </a:lnTo>
                  <a:lnTo>
                    <a:pt x="2534005" y="7803032"/>
                  </a:lnTo>
                  <a:lnTo>
                    <a:pt x="2533027" y="7801762"/>
                  </a:lnTo>
                  <a:lnTo>
                    <a:pt x="2531605" y="7801762"/>
                  </a:lnTo>
                  <a:lnTo>
                    <a:pt x="2529890" y="7800492"/>
                  </a:lnTo>
                  <a:lnTo>
                    <a:pt x="2523363" y="7797965"/>
                  </a:lnTo>
                  <a:lnTo>
                    <a:pt x="2523185" y="7799222"/>
                  </a:lnTo>
                  <a:lnTo>
                    <a:pt x="2522372" y="7800492"/>
                  </a:lnTo>
                  <a:lnTo>
                    <a:pt x="2522118" y="7801762"/>
                  </a:lnTo>
                  <a:lnTo>
                    <a:pt x="2520848" y="7797952"/>
                  </a:lnTo>
                  <a:lnTo>
                    <a:pt x="2519730" y="7797965"/>
                  </a:lnTo>
                  <a:lnTo>
                    <a:pt x="2519730" y="7801762"/>
                  </a:lnTo>
                  <a:lnTo>
                    <a:pt x="2518664" y="7800492"/>
                  </a:lnTo>
                  <a:lnTo>
                    <a:pt x="2519413" y="7799222"/>
                  </a:lnTo>
                  <a:lnTo>
                    <a:pt x="2519730" y="7801762"/>
                  </a:lnTo>
                  <a:lnTo>
                    <a:pt x="2519730" y="7797965"/>
                  </a:lnTo>
                  <a:lnTo>
                    <a:pt x="2519019" y="7797965"/>
                  </a:lnTo>
                  <a:lnTo>
                    <a:pt x="2516606" y="7799222"/>
                  </a:lnTo>
                  <a:lnTo>
                    <a:pt x="2515514" y="7799222"/>
                  </a:lnTo>
                  <a:lnTo>
                    <a:pt x="2514638" y="7800492"/>
                  </a:lnTo>
                  <a:lnTo>
                    <a:pt x="2513888" y="7800492"/>
                  </a:lnTo>
                  <a:lnTo>
                    <a:pt x="2513444" y="7801762"/>
                  </a:lnTo>
                  <a:lnTo>
                    <a:pt x="2511679" y="7800492"/>
                  </a:lnTo>
                  <a:lnTo>
                    <a:pt x="2510663" y="7800492"/>
                  </a:lnTo>
                  <a:lnTo>
                    <a:pt x="2510358" y="7801762"/>
                  </a:lnTo>
                  <a:lnTo>
                    <a:pt x="2509367" y="7804302"/>
                  </a:lnTo>
                  <a:lnTo>
                    <a:pt x="2508504" y="7801762"/>
                  </a:lnTo>
                  <a:lnTo>
                    <a:pt x="2507754" y="7800492"/>
                  </a:lnTo>
                  <a:lnTo>
                    <a:pt x="2506967" y="7800492"/>
                  </a:lnTo>
                  <a:lnTo>
                    <a:pt x="2506967" y="7804302"/>
                  </a:lnTo>
                  <a:lnTo>
                    <a:pt x="2506662" y="7805572"/>
                  </a:lnTo>
                  <a:lnTo>
                    <a:pt x="2505760" y="7806842"/>
                  </a:lnTo>
                  <a:lnTo>
                    <a:pt x="2505697" y="7809382"/>
                  </a:lnTo>
                  <a:lnTo>
                    <a:pt x="2503919" y="7808112"/>
                  </a:lnTo>
                  <a:lnTo>
                    <a:pt x="2504960" y="7806842"/>
                  </a:lnTo>
                  <a:lnTo>
                    <a:pt x="2505760" y="7806842"/>
                  </a:lnTo>
                  <a:lnTo>
                    <a:pt x="2505557" y="7805572"/>
                  </a:lnTo>
                  <a:lnTo>
                    <a:pt x="2505075" y="7805572"/>
                  </a:lnTo>
                  <a:lnTo>
                    <a:pt x="2504948" y="7804302"/>
                  </a:lnTo>
                  <a:lnTo>
                    <a:pt x="2505633" y="7803032"/>
                  </a:lnTo>
                  <a:lnTo>
                    <a:pt x="2506865" y="7803032"/>
                  </a:lnTo>
                  <a:lnTo>
                    <a:pt x="2506967" y="7804302"/>
                  </a:lnTo>
                  <a:lnTo>
                    <a:pt x="2506967" y="7800492"/>
                  </a:lnTo>
                  <a:lnTo>
                    <a:pt x="2505113" y="7800492"/>
                  </a:lnTo>
                  <a:lnTo>
                    <a:pt x="2504338" y="7803032"/>
                  </a:lnTo>
                  <a:lnTo>
                    <a:pt x="2502458" y="7800492"/>
                  </a:lnTo>
                  <a:lnTo>
                    <a:pt x="2500731" y="7801762"/>
                  </a:lnTo>
                  <a:lnTo>
                    <a:pt x="2500020" y="7801762"/>
                  </a:lnTo>
                  <a:lnTo>
                    <a:pt x="2498737" y="7803032"/>
                  </a:lnTo>
                  <a:lnTo>
                    <a:pt x="2498128" y="7804302"/>
                  </a:lnTo>
                  <a:lnTo>
                    <a:pt x="2496769" y="7804302"/>
                  </a:lnTo>
                  <a:lnTo>
                    <a:pt x="2496134" y="7803032"/>
                  </a:lnTo>
                  <a:lnTo>
                    <a:pt x="2495639" y="7801762"/>
                  </a:lnTo>
                  <a:lnTo>
                    <a:pt x="2495042" y="7803032"/>
                  </a:lnTo>
                  <a:lnTo>
                    <a:pt x="2491295" y="7803032"/>
                  </a:lnTo>
                  <a:lnTo>
                    <a:pt x="2488984" y="7804302"/>
                  </a:lnTo>
                  <a:lnTo>
                    <a:pt x="2488768" y="7803032"/>
                  </a:lnTo>
                  <a:lnTo>
                    <a:pt x="2488514" y="7801762"/>
                  </a:lnTo>
                  <a:lnTo>
                    <a:pt x="2489974" y="7801762"/>
                  </a:lnTo>
                  <a:lnTo>
                    <a:pt x="2491486" y="7799222"/>
                  </a:lnTo>
                  <a:lnTo>
                    <a:pt x="2491714" y="7797952"/>
                  </a:lnTo>
                  <a:lnTo>
                    <a:pt x="2492171" y="7797952"/>
                  </a:lnTo>
                  <a:lnTo>
                    <a:pt x="2492476" y="7796682"/>
                  </a:lnTo>
                  <a:lnTo>
                    <a:pt x="2491994" y="7795412"/>
                  </a:lnTo>
                  <a:lnTo>
                    <a:pt x="2490673" y="7794142"/>
                  </a:lnTo>
                  <a:lnTo>
                    <a:pt x="2489009" y="7795412"/>
                  </a:lnTo>
                  <a:lnTo>
                    <a:pt x="2487625" y="7795412"/>
                  </a:lnTo>
                  <a:lnTo>
                    <a:pt x="2486622" y="7794218"/>
                  </a:lnTo>
                  <a:lnTo>
                    <a:pt x="2486622" y="7832242"/>
                  </a:lnTo>
                  <a:lnTo>
                    <a:pt x="2485796" y="7833512"/>
                  </a:lnTo>
                  <a:lnTo>
                    <a:pt x="2485339" y="7830972"/>
                  </a:lnTo>
                  <a:lnTo>
                    <a:pt x="2486050" y="7830972"/>
                  </a:lnTo>
                  <a:lnTo>
                    <a:pt x="2486622" y="7832242"/>
                  </a:lnTo>
                  <a:lnTo>
                    <a:pt x="2486622" y="7794218"/>
                  </a:lnTo>
                  <a:lnTo>
                    <a:pt x="2489162" y="7792872"/>
                  </a:lnTo>
                  <a:lnTo>
                    <a:pt x="2490584" y="7790332"/>
                  </a:lnTo>
                  <a:lnTo>
                    <a:pt x="2490838" y="7790332"/>
                  </a:lnTo>
                  <a:lnTo>
                    <a:pt x="2491435" y="7789062"/>
                  </a:lnTo>
                  <a:lnTo>
                    <a:pt x="2491143" y="7787792"/>
                  </a:lnTo>
                  <a:lnTo>
                    <a:pt x="2489962" y="7785252"/>
                  </a:lnTo>
                  <a:lnTo>
                    <a:pt x="2490978" y="7782712"/>
                  </a:lnTo>
                  <a:lnTo>
                    <a:pt x="2489543" y="7781442"/>
                  </a:lnTo>
                  <a:lnTo>
                    <a:pt x="2487396" y="7781442"/>
                  </a:lnTo>
                  <a:lnTo>
                    <a:pt x="2487130" y="7780172"/>
                  </a:lnTo>
                  <a:lnTo>
                    <a:pt x="2490889" y="7780172"/>
                  </a:lnTo>
                  <a:lnTo>
                    <a:pt x="2490381" y="7777632"/>
                  </a:lnTo>
                  <a:lnTo>
                    <a:pt x="2489911" y="7776362"/>
                  </a:lnTo>
                  <a:lnTo>
                    <a:pt x="2489911" y="7775092"/>
                  </a:lnTo>
                  <a:lnTo>
                    <a:pt x="2491117" y="7773822"/>
                  </a:lnTo>
                  <a:lnTo>
                    <a:pt x="2492883" y="7772552"/>
                  </a:lnTo>
                  <a:lnTo>
                    <a:pt x="2495689" y="7772552"/>
                  </a:lnTo>
                  <a:lnTo>
                    <a:pt x="2499207" y="7771282"/>
                  </a:lnTo>
                  <a:lnTo>
                    <a:pt x="2502674" y="7771282"/>
                  </a:lnTo>
                  <a:lnTo>
                    <a:pt x="2506116" y="7770012"/>
                  </a:lnTo>
                  <a:lnTo>
                    <a:pt x="2511628" y="7770012"/>
                  </a:lnTo>
                  <a:lnTo>
                    <a:pt x="2513469" y="7768742"/>
                  </a:lnTo>
                  <a:lnTo>
                    <a:pt x="2517851" y="7767472"/>
                  </a:lnTo>
                  <a:lnTo>
                    <a:pt x="2521597" y="7767472"/>
                  </a:lnTo>
                  <a:lnTo>
                    <a:pt x="2523909" y="7766202"/>
                  </a:lnTo>
                  <a:lnTo>
                    <a:pt x="2527452" y="7766202"/>
                  </a:lnTo>
                  <a:lnTo>
                    <a:pt x="2531605" y="7763662"/>
                  </a:lnTo>
                  <a:lnTo>
                    <a:pt x="2534094" y="7759852"/>
                  </a:lnTo>
                  <a:lnTo>
                    <a:pt x="2534907" y="7756042"/>
                  </a:lnTo>
                  <a:lnTo>
                    <a:pt x="2534932" y="7754772"/>
                  </a:lnTo>
                  <a:lnTo>
                    <a:pt x="2534462" y="7754772"/>
                  </a:lnTo>
                  <a:lnTo>
                    <a:pt x="2533510" y="7753502"/>
                  </a:lnTo>
                  <a:lnTo>
                    <a:pt x="2531465" y="7753502"/>
                  </a:lnTo>
                  <a:lnTo>
                    <a:pt x="2530017" y="7752232"/>
                  </a:lnTo>
                  <a:lnTo>
                    <a:pt x="2527147" y="7749692"/>
                  </a:lnTo>
                  <a:lnTo>
                    <a:pt x="2526271" y="7749692"/>
                  </a:lnTo>
                  <a:lnTo>
                    <a:pt x="2525953" y="7748422"/>
                  </a:lnTo>
                  <a:lnTo>
                    <a:pt x="2521127" y="7748422"/>
                  </a:lnTo>
                  <a:lnTo>
                    <a:pt x="2519730" y="7749692"/>
                  </a:lnTo>
                  <a:lnTo>
                    <a:pt x="2519515" y="7748422"/>
                  </a:lnTo>
                  <a:lnTo>
                    <a:pt x="2519642" y="7747152"/>
                  </a:lnTo>
                  <a:lnTo>
                    <a:pt x="2518359" y="7749692"/>
                  </a:lnTo>
                  <a:lnTo>
                    <a:pt x="2516936" y="7749692"/>
                  </a:lnTo>
                  <a:lnTo>
                    <a:pt x="2515387" y="7747152"/>
                  </a:lnTo>
                  <a:lnTo>
                    <a:pt x="2513253" y="7749476"/>
                  </a:lnTo>
                  <a:lnTo>
                    <a:pt x="2513253" y="7766202"/>
                  </a:lnTo>
                  <a:lnTo>
                    <a:pt x="2512809" y="7767472"/>
                  </a:lnTo>
                  <a:lnTo>
                    <a:pt x="2509710" y="7767472"/>
                  </a:lnTo>
                  <a:lnTo>
                    <a:pt x="2509736" y="7766202"/>
                  </a:lnTo>
                  <a:lnTo>
                    <a:pt x="2513253" y="7766202"/>
                  </a:lnTo>
                  <a:lnTo>
                    <a:pt x="2513253" y="7749476"/>
                  </a:lnTo>
                  <a:lnTo>
                    <a:pt x="2513050" y="7749692"/>
                  </a:lnTo>
                  <a:lnTo>
                    <a:pt x="2510536" y="7749692"/>
                  </a:lnTo>
                  <a:lnTo>
                    <a:pt x="2507856" y="7747152"/>
                  </a:lnTo>
                  <a:lnTo>
                    <a:pt x="2506827" y="7747152"/>
                  </a:lnTo>
                  <a:lnTo>
                    <a:pt x="2506827" y="7749692"/>
                  </a:lnTo>
                  <a:lnTo>
                    <a:pt x="2506637" y="7752232"/>
                  </a:lnTo>
                  <a:lnTo>
                    <a:pt x="2505367" y="7750962"/>
                  </a:lnTo>
                  <a:lnTo>
                    <a:pt x="2505037" y="7749692"/>
                  </a:lnTo>
                  <a:lnTo>
                    <a:pt x="2505633" y="7748422"/>
                  </a:lnTo>
                  <a:lnTo>
                    <a:pt x="2506688" y="7749692"/>
                  </a:lnTo>
                  <a:lnTo>
                    <a:pt x="2506827" y="7749692"/>
                  </a:lnTo>
                  <a:lnTo>
                    <a:pt x="2506827" y="7747152"/>
                  </a:lnTo>
                  <a:lnTo>
                    <a:pt x="2505964" y="7747152"/>
                  </a:lnTo>
                  <a:lnTo>
                    <a:pt x="2505087" y="7748422"/>
                  </a:lnTo>
                  <a:lnTo>
                    <a:pt x="2504592" y="7748422"/>
                  </a:lnTo>
                  <a:lnTo>
                    <a:pt x="2504236" y="7749692"/>
                  </a:lnTo>
                  <a:lnTo>
                    <a:pt x="2499715" y="7749692"/>
                  </a:lnTo>
                  <a:lnTo>
                    <a:pt x="2499499" y="7748422"/>
                  </a:lnTo>
                  <a:lnTo>
                    <a:pt x="2497594" y="7748422"/>
                  </a:lnTo>
                  <a:lnTo>
                    <a:pt x="2493429" y="7749692"/>
                  </a:lnTo>
                  <a:lnTo>
                    <a:pt x="2493276" y="7750962"/>
                  </a:lnTo>
                  <a:lnTo>
                    <a:pt x="2493670" y="7752232"/>
                  </a:lnTo>
                  <a:lnTo>
                    <a:pt x="2493695" y="7753502"/>
                  </a:lnTo>
                  <a:lnTo>
                    <a:pt x="2493314" y="7753121"/>
                  </a:lnTo>
                  <a:lnTo>
                    <a:pt x="2493314" y="7771282"/>
                  </a:lnTo>
                  <a:lnTo>
                    <a:pt x="2492502" y="7771282"/>
                  </a:lnTo>
                  <a:lnTo>
                    <a:pt x="2492324" y="7770012"/>
                  </a:lnTo>
                  <a:lnTo>
                    <a:pt x="2493137" y="7770012"/>
                  </a:lnTo>
                  <a:lnTo>
                    <a:pt x="2493314" y="7771282"/>
                  </a:lnTo>
                  <a:lnTo>
                    <a:pt x="2493314" y="7753121"/>
                  </a:lnTo>
                  <a:lnTo>
                    <a:pt x="2492438" y="7752232"/>
                  </a:lnTo>
                  <a:lnTo>
                    <a:pt x="2491536" y="7750962"/>
                  </a:lnTo>
                  <a:lnTo>
                    <a:pt x="2488438" y="7752232"/>
                  </a:lnTo>
                  <a:lnTo>
                    <a:pt x="2485961" y="7753502"/>
                  </a:lnTo>
                  <a:lnTo>
                    <a:pt x="2485161" y="7754061"/>
                  </a:lnTo>
                  <a:lnTo>
                    <a:pt x="2485161" y="7841132"/>
                  </a:lnTo>
                  <a:lnTo>
                    <a:pt x="2483586" y="7843672"/>
                  </a:lnTo>
                  <a:lnTo>
                    <a:pt x="2483713" y="7842402"/>
                  </a:lnTo>
                  <a:lnTo>
                    <a:pt x="2484120" y="7841132"/>
                  </a:lnTo>
                  <a:lnTo>
                    <a:pt x="2485161" y="7841132"/>
                  </a:lnTo>
                  <a:lnTo>
                    <a:pt x="2485161" y="7754061"/>
                  </a:lnTo>
                  <a:lnTo>
                    <a:pt x="2484107" y="7754772"/>
                  </a:lnTo>
                  <a:lnTo>
                    <a:pt x="2481923" y="7752232"/>
                  </a:lnTo>
                  <a:lnTo>
                    <a:pt x="2477249" y="7752232"/>
                  </a:lnTo>
                  <a:lnTo>
                    <a:pt x="2476677" y="7750962"/>
                  </a:lnTo>
                  <a:lnTo>
                    <a:pt x="2476131" y="7749768"/>
                  </a:lnTo>
                  <a:lnTo>
                    <a:pt x="2476131" y="7792872"/>
                  </a:lnTo>
                  <a:lnTo>
                    <a:pt x="2476081" y="7794142"/>
                  </a:lnTo>
                  <a:lnTo>
                    <a:pt x="2475242" y="7794142"/>
                  </a:lnTo>
                  <a:lnTo>
                    <a:pt x="2475204" y="7792872"/>
                  </a:lnTo>
                  <a:lnTo>
                    <a:pt x="2476131" y="7792872"/>
                  </a:lnTo>
                  <a:lnTo>
                    <a:pt x="2476131" y="7749768"/>
                  </a:lnTo>
                  <a:lnTo>
                    <a:pt x="2475522" y="7748422"/>
                  </a:lnTo>
                  <a:lnTo>
                    <a:pt x="2473261" y="7748422"/>
                  </a:lnTo>
                  <a:lnTo>
                    <a:pt x="2472944" y="7748714"/>
                  </a:lnTo>
                  <a:lnTo>
                    <a:pt x="2472944" y="7830972"/>
                  </a:lnTo>
                  <a:lnTo>
                    <a:pt x="2470950" y="7830972"/>
                  </a:lnTo>
                  <a:lnTo>
                    <a:pt x="2471826" y="7829702"/>
                  </a:lnTo>
                  <a:lnTo>
                    <a:pt x="2472486" y="7829702"/>
                  </a:lnTo>
                  <a:lnTo>
                    <a:pt x="2472944" y="7830972"/>
                  </a:lnTo>
                  <a:lnTo>
                    <a:pt x="2472944" y="7748714"/>
                  </a:lnTo>
                  <a:lnTo>
                    <a:pt x="2472486" y="7749133"/>
                  </a:lnTo>
                  <a:lnTo>
                    <a:pt x="2472486" y="7797952"/>
                  </a:lnTo>
                  <a:lnTo>
                    <a:pt x="2471077" y="7796682"/>
                  </a:lnTo>
                  <a:lnTo>
                    <a:pt x="2470886" y="7796682"/>
                  </a:lnTo>
                  <a:lnTo>
                    <a:pt x="2470950" y="7795412"/>
                  </a:lnTo>
                  <a:lnTo>
                    <a:pt x="2470137" y="7794142"/>
                  </a:lnTo>
                  <a:lnTo>
                    <a:pt x="2469654" y="7794142"/>
                  </a:lnTo>
                  <a:lnTo>
                    <a:pt x="2469654" y="7817002"/>
                  </a:lnTo>
                  <a:lnTo>
                    <a:pt x="2468448" y="7815732"/>
                  </a:lnTo>
                  <a:lnTo>
                    <a:pt x="2469438" y="7815732"/>
                  </a:lnTo>
                  <a:lnTo>
                    <a:pt x="2469654" y="7817002"/>
                  </a:lnTo>
                  <a:lnTo>
                    <a:pt x="2469654" y="7794142"/>
                  </a:lnTo>
                  <a:lnTo>
                    <a:pt x="2469362" y="7794142"/>
                  </a:lnTo>
                  <a:lnTo>
                    <a:pt x="2469515" y="7792872"/>
                  </a:lnTo>
                  <a:lnTo>
                    <a:pt x="2471051" y="7792872"/>
                  </a:lnTo>
                  <a:lnTo>
                    <a:pt x="2471521" y="7794142"/>
                  </a:lnTo>
                  <a:lnTo>
                    <a:pt x="2472486" y="7797952"/>
                  </a:lnTo>
                  <a:lnTo>
                    <a:pt x="2472486" y="7749133"/>
                  </a:lnTo>
                  <a:lnTo>
                    <a:pt x="2471940" y="7749629"/>
                  </a:lnTo>
                  <a:lnTo>
                    <a:pt x="2471940" y="7783982"/>
                  </a:lnTo>
                  <a:lnTo>
                    <a:pt x="2471255" y="7783982"/>
                  </a:lnTo>
                  <a:lnTo>
                    <a:pt x="2468372" y="7785252"/>
                  </a:lnTo>
                  <a:lnTo>
                    <a:pt x="2468105" y="7783982"/>
                  </a:lnTo>
                  <a:lnTo>
                    <a:pt x="2471585" y="7782712"/>
                  </a:lnTo>
                  <a:lnTo>
                    <a:pt x="2471940" y="7783982"/>
                  </a:lnTo>
                  <a:lnTo>
                    <a:pt x="2471940" y="7749629"/>
                  </a:lnTo>
                  <a:lnTo>
                    <a:pt x="2470454" y="7750962"/>
                  </a:lnTo>
                  <a:lnTo>
                    <a:pt x="2468168" y="7749692"/>
                  </a:lnTo>
                  <a:lnTo>
                    <a:pt x="2465514" y="7749692"/>
                  </a:lnTo>
                  <a:lnTo>
                    <a:pt x="2464320" y="7750962"/>
                  </a:lnTo>
                  <a:lnTo>
                    <a:pt x="2462568" y="7752232"/>
                  </a:lnTo>
                  <a:lnTo>
                    <a:pt x="2460675" y="7753502"/>
                  </a:lnTo>
                  <a:lnTo>
                    <a:pt x="2459126" y="7754772"/>
                  </a:lnTo>
                  <a:lnTo>
                    <a:pt x="2455507" y="7762392"/>
                  </a:lnTo>
                  <a:lnTo>
                    <a:pt x="2456827" y="7770012"/>
                  </a:lnTo>
                  <a:lnTo>
                    <a:pt x="2463114" y="7776362"/>
                  </a:lnTo>
                  <a:lnTo>
                    <a:pt x="2462758" y="7776362"/>
                  </a:lnTo>
                  <a:lnTo>
                    <a:pt x="2462225" y="7777632"/>
                  </a:lnTo>
                  <a:lnTo>
                    <a:pt x="2461463" y="7778902"/>
                  </a:lnTo>
                  <a:lnTo>
                    <a:pt x="2461691" y="7781442"/>
                  </a:lnTo>
                  <a:lnTo>
                    <a:pt x="2462212" y="7782712"/>
                  </a:lnTo>
                  <a:lnTo>
                    <a:pt x="2462276" y="7783982"/>
                  </a:lnTo>
                  <a:lnTo>
                    <a:pt x="2462707" y="7786522"/>
                  </a:lnTo>
                  <a:lnTo>
                    <a:pt x="2463533" y="7787792"/>
                  </a:lnTo>
                  <a:lnTo>
                    <a:pt x="2465324" y="7787792"/>
                  </a:lnTo>
                  <a:lnTo>
                    <a:pt x="2465819" y="7789062"/>
                  </a:lnTo>
                  <a:lnTo>
                    <a:pt x="2466441" y="7789062"/>
                  </a:lnTo>
                  <a:lnTo>
                    <a:pt x="2466149" y="7790332"/>
                  </a:lnTo>
                  <a:lnTo>
                    <a:pt x="2463241" y="7790332"/>
                  </a:lnTo>
                  <a:lnTo>
                    <a:pt x="2464346" y="7792872"/>
                  </a:lnTo>
                  <a:lnTo>
                    <a:pt x="2463863" y="7795412"/>
                  </a:lnTo>
                  <a:lnTo>
                    <a:pt x="2464536" y="7796682"/>
                  </a:lnTo>
                  <a:lnTo>
                    <a:pt x="2464892" y="7797965"/>
                  </a:lnTo>
                  <a:lnTo>
                    <a:pt x="2464676" y="7799222"/>
                  </a:lnTo>
                  <a:lnTo>
                    <a:pt x="2463939" y="7800492"/>
                  </a:lnTo>
                  <a:lnTo>
                    <a:pt x="2466429" y="7804302"/>
                  </a:lnTo>
                  <a:lnTo>
                    <a:pt x="2466581" y="7806842"/>
                  </a:lnTo>
                  <a:lnTo>
                    <a:pt x="2464371" y="7809382"/>
                  </a:lnTo>
                  <a:lnTo>
                    <a:pt x="2464790" y="7809382"/>
                  </a:lnTo>
                  <a:lnTo>
                    <a:pt x="2465133" y="7810652"/>
                  </a:lnTo>
                  <a:lnTo>
                    <a:pt x="2464676" y="7810652"/>
                  </a:lnTo>
                  <a:lnTo>
                    <a:pt x="2464549" y="7811922"/>
                  </a:lnTo>
                  <a:lnTo>
                    <a:pt x="2464727" y="7811922"/>
                  </a:lnTo>
                  <a:lnTo>
                    <a:pt x="2465324" y="7813192"/>
                  </a:lnTo>
                  <a:lnTo>
                    <a:pt x="2465870" y="7814462"/>
                  </a:lnTo>
                  <a:lnTo>
                    <a:pt x="2466771" y="7817002"/>
                  </a:lnTo>
                  <a:lnTo>
                    <a:pt x="2466797" y="7818272"/>
                  </a:lnTo>
                  <a:lnTo>
                    <a:pt x="2465921" y="7819542"/>
                  </a:lnTo>
                  <a:lnTo>
                    <a:pt x="2469489" y="7819542"/>
                  </a:lnTo>
                  <a:lnTo>
                    <a:pt x="2470200" y="7820812"/>
                  </a:lnTo>
                  <a:lnTo>
                    <a:pt x="2470759" y="7820812"/>
                  </a:lnTo>
                  <a:lnTo>
                    <a:pt x="2471547" y="7822082"/>
                  </a:lnTo>
                  <a:lnTo>
                    <a:pt x="2471712" y="7822082"/>
                  </a:lnTo>
                  <a:lnTo>
                    <a:pt x="2471356" y="7823352"/>
                  </a:lnTo>
                  <a:lnTo>
                    <a:pt x="2469908" y="7823352"/>
                  </a:lnTo>
                  <a:lnTo>
                    <a:pt x="2469908" y="7825892"/>
                  </a:lnTo>
                  <a:lnTo>
                    <a:pt x="2469540" y="7827162"/>
                  </a:lnTo>
                  <a:lnTo>
                    <a:pt x="2469108" y="7825892"/>
                  </a:lnTo>
                  <a:lnTo>
                    <a:pt x="2469908" y="7825892"/>
                  </a:lnTo>
                  <a:lnTo>
                    <a:pt x="2469908" y="7823352"/>
                  </a:lnTo>
                  <a:lnTo>
                    <a:pt x="2466657" y="7823352"/>
                  </a:lnTo>
                  <a:lnTo>
                    <a:pt x="2466175" y="7824622"/>
                  </a:lnTo>
                  <a:lnTo>
                    <a:pt x="2465984" y="7824622"/>
                  </a:lnTo>
                  <a:lnTo>
                    <a:pt x="2466302" y="7825892"/>
                  </a:lnTo>
                  <a:lnTo>
                    <a:pt x="2466797" y="7827162"/>
                  </a:lnTo>
                  <a:lnTo>
                    <a:pt x="2466429" y="7828432"/>
                  </a:lnTo>
                  <a:lnTo>
                    <a:pt x="2466416" y="7829702"/>
                  </a:lnTo>
                  <a:lnTo>
                    <a:pt x="2467152" y="7832242"/>
                  </a:lnTo>
                  <a:lnTo>
                    <a:pt x="2466962" y="7834782"/>
                  </a:lnTo>
                  <a:lnTo>
                    <a:pt x="2467762" y="7834782"/>
                  </a:lnTo>
                  <a:lnTo>
                    <a:pt x="2468168" y="7836052"/>
                  </a:lnTo>
                  <a:lnTo>
                    <a:pt x="2468194" y="7837322"/>
                  </a:lnTo>
                  <a:lnTo>
                    <a:pt x="2468994" y="7837322"/>
                  </a:lnTo>
                  <a:lnTo>
                    <a:pt x="2471242" y="7838592"/>
                  </a:lnTo>
                  <a:lnTo>
                    <a:pt x="2473464" y="7838592"/>
                  </a:lnTo>
                  <a:lnTo>
                    <a:pt x="2471280" y="7839862"/>
                  </a:lnTo>
                  <a:lnTo>
                    <a:pt x="2470340" y="7842402"/>
                  </a:lnTo>
                  <a:lnTo>
                    <a:pt x="2470670" y="7844942"/>
                  </a:lnTo>
                  <a:lnTo>
                    <a:pt x="2469705" y="7844942"/>
                  </a:lnTo>
                  <a:lnTo>
                    <a:pt x="2469223" y="7846212"/>
                  </a:lnTo>
                  <a:lnTo>
                    <a:pt x="2469096" y="7847482"/>
                  </a:lnTo>
                  <a:lnTo>
                    <a:pt x="2468130" y="7847482"/>
                  </a:lnTo>
                  <a:lnTo>
                    <a:pt x="2468524" y="7850022"/>
                  </a:lnTo>
                  <a:lnTo>
                    <a:pt x="2470251" y="7850022"/>
                  </a:lnTo>
                  <a:lnTo>
                    <a:pt x="2470620" y="7851292"/>
                  </a:lnTo>
                  <a:lnTo>
                    <a:pt x="2471712" y="7851292"/>
                  </a:lnTo>
                  <a:lnTo>
                    <a:pt x="2471597" y="7850022"/>
                  </a:lnTo>
                  <a:lnTo>
                    <a:pt x="2474569" y="7850022"/>
                  </a:lnTo>
                  <a:lnTo>
                    <a:pt x="2474836" y="7851292"/>
                  </a:lnTo>
                  <a:lnTo>
                    <a:pt x="2474874" y="7852562"/>
                  </a:lnTo>
                  <a:lnTo>
                    <a:pt x="2472779" y="7852562"/>
                  </a:lnTo>
                  <a:lnTo>
                    <a:pt x="2471648" y="7853832"/>
                  </a:lnTo>
                  <a:lnTo>
                    <a:pt x="2470518" y="7856372"/>
                  </a:lnTo>
                  <a:lnTo>
                    <a:pt x="2469324" y="7857642"/>
                  </a:lnTo>
                  <a:lnTo>
                    <a:pt x="2471737" y="7861452"/>
                  </a:lnTo>
                  <a:lnTo>
                    <a:pt x="2473464" y="7862722"/>
                  </a:lnTo>
                  <a:lnTo>
                    <a:pt x="2474493" y="7863992"/>
                  </a:lnTo>
                  <a:lnTo>
                    <a:pt x="2472131" y="7866532"/>
                  </a:lnTo>
                  <a:lnTo>
                    <a:pt x="2471407" y="7869072"/>
                  </a:lnTo>
                  <a:lnTo>
                    <a:pt x="2472309" y="7870342"/>
                  </a:lnTo>
                  <a:lnTo>
                    <a:pt x="2474811" y="7871612"/>
                  </a:lnTo>
                  <a:lnTo>
                    <a:pt x="2475446" y="7871612"/>
                  </a:lnTo>
                  <a:lnTo>
                    <a:pt x="2474239" y="7874152"/>
                  </a:lnTo>
                  <a:lnTo>
                    <a:pt x="2473769" y="7874152"/>
                  </a:lnTo>
                  <a:lnTo>
                    <a:pt x="2473502" y="7872882"/>
                  </a:lnTo>
                  <a:lnTo>
                    <a:pt x="2472486" y="7872882"/>
                  </a:lnTo>
                  <a:lnTo>
                    <a:pt x="2472309" y="7874152"/>
                  </a:lnTo>
                  <a:lnTo>
                    <a:pt x="2472918" y="7875422"/>
                  </a:lnTo>
                  <a:lnTo>
                    <a:pt x="2473528" y="7875422"/>
                  </a:lnTo>
                  <a:lnTo>
                    <a:pt x="2474137" y="7876692"/>
                  </a:lnTo>
                  <a:lnTo>
                    <a:pt x="2474785" y="7876692"/>
                  </a:lnTo>
                  <a:lnTo>
                    <a:pt x="2475268" y="7879232"/>
                  </a:lnTo>
                  <a:lnTo>
                    <a:pt x="2476220" y="7881772"/>
                  </a:lnTo>
                  <a:lnTo>
                    <a:pt x="2475496" y="7881772"/>
                  </a:lnTo>
                  <a:lnTo>
                    <a:pt x="2475674" y="7883042"/>
                  </a:lnTo>
                  <a:lnTo>
                    <a:pt x="2476093" y="7883042"/>
                  </a:lnTo>
                  <a:lnTo>
                    <a:pt x="2476855" y="7884312"/>
                  </a:lnTo>
                  <a:lnTo>
                    <a:pt x="2479852" y="7885582"/>
                  </a:lnTo>
                  <a:lnTo>
                    <a:pt x="2480716" y="7885582"/>
                  </a:lnTo>
                  <a:lnTo>
                    <a:pt x="2481821" y="7884312"/>
                  </a:lnTo>
                  <a:lnTo>
                    <a:pt x="2482862" y="7884312"/>
                  </a:lnTo>
                  <a:lnTo>
                    <a:pt x="2483561" y="7885582"/>
                  </a:lnTo>
                  <a:lnTo>
                    <a:pt x="2483878" y="7885582"/>
                  </a:lnTo>
                  <a:lnTo>
                    <a:pt x="2483218" y="7886852"/>
                  </a:lnTo>
                  <a:lnTo>
                    <a:pt x="2483459" y="7888122"/>
                  </a:lnTo>
                  <a:lnTo>
                    <a:pt x="2485847" y="7888122"/>
                  </a:lnTo>
                  <a:lnTo>
                    <a:pt x="2487612" y="7889392"/>
                  </a:lnTo>
                  <a:lnTo>
                    <a:pt x="2491041" y="7890662"/>
                  </a:lnTo>
                  <a:lnTo>
                    <a:pt x="2491841" y="7890662"/>
                  </a:lnTo>
                  <a:lnTo>
                    <a:pt x="2491702" y="7889392"/>
                  </a:lnTo>
                  <a:lnTo>
                    <a:pt x="2492349" y="7889392"/>
                  </a:lnTo>
                  <a:lnTo>
                    <a:pt x="2492565" y="7890662"/>
                  </a:lnTo>
                  <a:lnTo>
                    <a:pt x="2495118" y="7890662"/>
                  </a:lnTo>
                  <a:lnTo>
                    <a:pt x="2496121" y="7891932"/>
                  </a:lnTo>
                  <a:lnTo>
                    <a:pt x="2496845" y="7890662"/>
                  </a:lnTo>
                  <a:lnTo>
                    <a:pt x="2497226" y="7890662"/>
                  </a:lnTo>
                  <a:lnTo>
                    <a:pt x="2497239" y="7889392"/>
                  </a:lnTo>
                  <a:lnTo>
                    <a:pt x="2497150" y="7888122"/>
                  </a:lnTo>
                  <a:lnTo>
                    <a:pt x="2497518" y="7889392"/>
                  </a:lnTo>
                  <a:lnTo>
                    <a:pt x="2502662" y="7889392"/>
                  </a:lnTo>
                  <a:lnTo>
                    <a:pt x="2502763" y="7890662"/>
                  </a:lnTo>
                  <a:lnTo>
                    <a:pt x="2503106" y="7891932"/>
                  </a:lnTo>
                  <a:lnTo>
                    <a:pt x="2505964" y="7891932"/>
                  </a:lnTo>
                  <a:lnTo>
                    <a:pt x="2506446" y="7890662"/>
                  </a:lnTo>
                  <a:lnTo>
                    <a:pt x="2506649" y="7888122"/>
                  </a:lnTo>
                  <a:lnTo>
                    <a:pt x="2507500" y="7888122"/>
                  </a:lnTo>
                  <a:lnTo>
                    <a:pt x="2508110" y="7889392"/>
                  </a:lnTo>
                  <a:lnTo>
                    <a:pt x="2508491" y="7889392"/>
                  </a:lnTo>
                  <a:lnTo>
                    <a:pt x="2508681" y="7890662"/>
                  </a:lnTo>
                  <a:lnTo>
                    <a:pt x="2509228" y="7891932"/>
                  </a:lnTo>
                  <a:lnTo>
                    <a:pt x="2509774" y="7891932"/>
                  </a:lnTo>
                  <a:lnTo>
                    <a:pt x="2510409" y="7890662"/>
                  </a:lnTo>
                  <a:lnTo>
                    <a:pt x="2514117" y="7890662"/>
                  </a:lnTo>
                  <a:lnTo>
                    <a:pt x="2515616" y="7889392"/>
                  </a:lnTo>
                  <a:lnTo>
                    <a:pt x="2517914" y="7889392"/>
                  </a:lnTo>
                  <a:lnTo>
                    <a:pt x="2520099" y="7888122"/>
                  </a:lnTo>
                  <a:lnTo>
                    <a:pt x="2521166" y="7889392"/>
                  </a:lnTo>
                  <a:lnTo>
                    <a:pt x="2522004" y="7890662"/>
                  </a:lnTo>
                  <a:lnTo>
                    <a:pt x="2523312" y="7890662"/>
                  </a:lnTo>
                  <a:lnTo>
                    <a:pt x="2524353" y="7891932"/>
                  </a:lnTo>
                  <a:lnTo>
                    <a:pt x="2524518" y="7890662"/>
                  </a:lnTo>
                  <a:lnTo>
                    <a:pt x="2525103" y="7889392"/>
                  </a:lnTo>
                  <a:lnTo>
                    <a:pt x="2526119" y="7889392"/>
                  </a:lnTo>
                  <a:lnTo>
                    <a:pt x="2526588" y="7888122"/>
                  </a:lnTo>
                  <a:lnTo>
                    <a:pt x="2527643" y="7888122"/>
                  </a:lnTo>
                  <a:lnTo>
                    <a:pt x="2529243" y="7889392"/>
                  </a:lnTo>
                  <a:lnTo>
                    <a:pt x="2530335" y="7886852"/>
                  </a:lnTo>
                  <a:lnTo>
                    <a:pt x="2531707" y="7886852"/>
                  </a:lnTo>
                  <a:lnTo>
                    <a:pt x="2533370" y="7888122"/>
                  </a:lnTo>
                  <a:lnTo>
                    <a:pt x="2540292" y="7888122"/>
                  </a:lnTo>
                  <a:lnTo>
                    <a:pt x="2541346" y="7886852"/>
                  </a:lnTo>
                  <a:lnTo>
                    <a:pt x="2542311" y="7884312"/>
                  </a:lnTo>
                  <a:lnTo>
                    <a:pt x="2546680" y="7884312"/>
                  </a:lnTo>
                  <a:lnTo>
                    <a:pt x="2546908" y="7881772"/>
                  </a:lnTo>
                  <a:lnTo>
                    <a:pt x="2547048" y="7881772"/>
                  </a:lnTo>
                  <a:lnTo>
                    <a:pt x="2547175" y="7880502"/>
                  </a:lnTo>
                  <a:lnTo>
                    <a:pt x="2547239" y="7877962"/>
                  </a:lnTo>
                  <a:close/>
                </a:path>
                <a:path w="5179059" h="7973695">
                  <a:moveTo>
                    <a:pt x="2643251" y="7778699"/>
                  </a:moveTo>
                  <a:lnTo>
                    <a:pt x="2643022" y="7777429"/>
                  </a:lnTo>
                  <a:lnTo>
                    <a:pt x="2642400" y="7776159"/>
                  </a:lnTo>
                  <a:lnTo>
                    <a:pt x="2641816" y="7776159"/>
                  </a:lnTo>
                  <a:lnTo>
                    <a:pt x="2641282" y="7774889"/>
                  </a:lnTo>
                  <a:lnTo>
                    <a:pt x="2640749" y="7774889"/>
                  </a:lnTo>
                  <a:lnTo>
                    <a:pt x="2640965" y="7773619"/>
                  </a:lnTo>
                  <a:lnTo>
                    <a:pt x="2641219" y="7772349"/>
                  </a:lnTo>
                  <a:lnTo>
                    <a:pt x="2640609" y="7772349"/>
                  </a:lnTo>
                  <a:lnTo>
                    <a:pt x="2639682" y="7768539"/>
                  </a:lnTo>
                  <a:lnTo>
                    <a:pt x="2640482" y="7767269"/>
                  </a:lnTo>
                  <a:lnTo>
                    <a:pt x="2642654" y="7767269"/>
                  </a:lnTo>
                  <a:lnTo>
                    <a:pt x="2642781" y="7765999"/>
                  </a:lnTo>
                  <a:lnTo>
                    <a:pt x="2641714" y="7764729"/>
                  </a:lnTo>
                  <a:lnTo>
                    <a:pt x="2640558" y="7764729"/>
                  </a:lnTo>
                  <a:lnTo>
                    <a:pt x="2640025" y="7765999"/>
                  </a:lnTo>
                  <a:lnTo>
                    <a:pt x="2639136" y="7765999"/>
                  </a:lnTo>
                  <a:lnTo>
                    <a:pt x="2637891" y="7764729"/>
                  </a:lnTo>
                  <a:lnTo>
                    <a:pt x="2639415" y="7763459"/>
                  </a:lnTo>
                  <a:lnTo>
                    <a:pt x="2641346" y="7762189"/>
                  </a:lnTo>
                  <a:lnTo>
                    <a:pt x="2641904" y="7762189"/>
                  </a:lnTo>
                  <a:lnTo>
                    <a:pt x="2642298" y="7760919"/>
                  </a:lnTo>
                  <a:lnTo>
                    <a:pt x="2639923" y="7760919"/>
                  </a:lnTo>
                  <a:lnTo>
                    <a:pt x="2638336" y="7759649"/>
                  </a:lnTo>
                  <a:lnTo>
                    <a:pt x="2637764" y="7759649"/>
                  </a:lnTo>
                  <a:lnTo>
                    <a:pt x="2637548" y="7758379"/>
                  </a:lnTo>
                  <a:lnTo>
                    <a:pt x="2639377" y="7758379"/>
                  </a:lnTo>
                  <a:lnTo>
                    <a:pt x="2639580" y="7757109"/>
                  </a:lnTo>
                  <a:lnTo>
                    <a:pt x="2638488" y="7757109"/>
                  </a:lnTo>
                  <a:lnTo>
                    <a:pt x="2637345" y="7755839"/>
                  </a:lnTo>
                  <a:lnTo>
                    <a:pt x="2636532" y="7755839"/>
                  </a:lnTo>
                  <a:lnTo>
                    <a:pt x="2636024" y="7754569"/>
                  </a:lnTo>
                  <a:lnTo>
                    <a:pt x="2635847" y="7753299"/>
                  </a:lnTo>
                  <a:lnTo>
                    <a:pt x="2634373" y="7753299"/>
                  </a:lnTo>
                  <a:lnTo>
                    <a:pt x="2633764" y="7752029"/>
                  </a:lnTo>
                  <a:lnTo>
                    <a:pt x="2631160" y="7752029"/>
                  </a:lnTo>
                  <a:lnTo>
                    <a:pt x="2631021" y="7750759"/>
                  </a:lnTo>
                  <a:lnTo>
                    <a:pt x="2630259" y="7749489"/>
                  </a:lnTo>
                  <a:lnTo>
                    <a:pt x="2628874" y="7748219"/>
                  </a:lnTo>
                  <a:lnTo>
                    <a:pt x="2628874" y="7746949"/>
                  </a:lnTo>
                  <a:lnTo>
                    <a:pt x="2628341" y="7746949"/>
                  </a:lnTo>
                  <a:lnTo>
                    <a:pt x="2627299" y="7745679"/>
                  </a:lnTo>
                  <a:lnTo>
                    <a:pt x="2626131" y="7746949"/>
                  </a:lnTo>
                  <a:lnTo>
                    <a:pt x="2624912" y="7746949"/>
                  </a:lnTo>
                  <a:lnTo>
                    <a:pt x="2624772" y="7746593"/>
                  </a:lnTo>
                  <a:lnTo>
                    <a:pt x="2624772" y="7773619"/>
                  </a:lnTo>
                  <a:lnTo>
                    <a:pt x="2624188" y="7773619"/>
                  </a:lnTo>
                  <a:lnTo>
                    <a:pt x="2624036" y="7774889"/>
                  </a:lnTo>
                  <a:lnTo>
                    <a:pt x="2624264" y="7776159"/>
                  </a:lnTo>
                  <a:lnTo>
                    <a:pt x="2624264" y="7777429"/>
                  </a:lnTo>
                  <a:lnTo>
                    <a:pt x="2623083" y="7778699"/>
                  </a:lnTo>
                  <a:lnTo>
                    <a:pt x="2622194" y="7781239"/>
                  </a:lnTo>
                  <a:lnTo>
                    <a:pt x="2621584" y="7782509"/>
                  </a:lnTo>
                  <a:lnTo>
                    <a:pt x="2622664" y="7782509"/>
                  </a:lnTo>
                  <a:lnTo>
                    <a:pt x="2622816" y="7783779"/>
                  </a:lnTo>
                  <a:lnTo>
                    <a:pt x="2622004" y="7783779"/>
                  </a:lnTo>
                  <a:lnTo>
                    <a:pt x="2621292" y="7785049"/>
                  </a:lnTo>
                  <a:lnTo>
                    <a:pt x="2620276" y="7786319"/>
                  </a:lnTo>
                  <a:lnTo>
                    <a:pt x="2614371" y="7786319"/>
                  </a:lnTo>
                  <a:lnTo>
                    <a:pt x="2614320" y="7787589"/>
                  </a:lnTo>
                  <a:lnTo>
                    <a:pt x="2613926" y="7787589"/>
                  </a:lnTo>
                  <a:lnTo>
                    <a:pt x="2613215" y="7788859"/>
                  </a:lnTo>
                  <a:lnTo>
                    <a:pt x="2607640" y="7788859"/>
                  </a:lnTo>
                  <a:lnTo>
                    <a:pt x="2607157" y="7790129"/>
                  </a:lnTo>
                  <a:lnTo>
                    <a:pt x="2603703" y="7790129"/>
                  </a:lnTo>
                  <a:lnTo>
                    <a:pt x="2602357" y="7791399"/>
                  </a:lnTo>
                  <a:lnTo>
                    <a:pt x="2601468" y="7791399"/>
                  </a:lnTo>
                  <a:lnTo>
                    <a:pt x="2601036" y="7792669"/>
                  </a:lnTo>
                  <a:lnTo>
                    <a:pt x="2599817" y="7792669"/>
                  </a:lnTo>
                  <a:lnTo>
                    <a:pt x="2598801" y="7791399"/>
                  </a:lnTo>
                  <a:lnTo>
                    <a:pt x="2598178" y="7791399"/>
                  </a:lnTo>
                  <a:lnTo>
                    <a:pt x="2597531" y="7792669"/>
                  </a:lnTo>
                  <a:lnTo>
                    <a:pt x="2595930" y="7792669"/>
                  </a:lnTo>
                  <a:lnTo>
                    <a:pt x="2594762" y="7793939"/>
                  </a:lnTo>
                  <a:lnTo>
                    <a:pt x="2590152" y="7793939"/>
                  </a:lnTo>
                  <a:lnTo>
                    <a:pt x="2589136" y="7795209"/>
                  </a:lnTo>
                  <a:lnTo>
                    <a:pt x="2586977" y="7796479"/>
                  </a:lnTo>
                  <a:lnTo>
                    <a:pt x="2585428" y="7796479"/>
                  </a:lnTo>
                  <a:lnTo>
                    <a:pt x="2585326" y="7795209"/>
                  </a:lnTo>
                  <a:lnTo>
                    <a:pt x="2585542" y="7795209"/>
                  </a:lnTo>
                  <a:lnTo>
                    <a:pt x="2586202" y="7793939"/>
                  </a:lnTo>
                  <a:lnTo>
                    <a:pt x="2584856" y="7793939"/>
                  </a:lnTo>
                  <a:lnTo>
                    <a:pt x="2584424" y="7792669"/>
                  </a:lnTo>
                  <a:lnTo>
                    <a:pt x="2584907" y="7792669"/>
                  </a:lnTo>
                  <a:lnTo>
                    <a:pt x="2586215" y="7791399"/>
                  </a:lnTo>
                  <a:lnTo>
                    <a:pt x="2587218" y="7790129"/>
                  </a:lnTo>
                  <a:lnTo>
                    <a:pt x="2583370" y="7790129"/>
                  </a:lnTo>
                  <a:lnTo>
                    <a:pt x="2583548" y="7788859"/>
                  </a:lnTo>
                  <a:lnTo>
                    <a:pt x="2584272" y="7787589"/>
                  </a:lnTo>
                  <a:lnTo>
                    <a:pt x="2584793" y="7787589"/>
                  </a:lnTo>
                  <a:lnTo>
                    <a:pt x="2585770" y="7786319"/>
                  </a:lnTo>
                  <a:lnTo>
                    <a:pt x="2586164" y="7786319"/>
                  </a:lnTo>
                  <a:lnTo>
                    <a:pt x="2586507" y="7785049"/>
                  </a:lnTo>
                  <a:lnTo>
                    <a:pt x="2584881" y="7785049"/>
                  </a:lnTo>
                  <a:lnTo>
                    <a:pt x="2584208" y="7783779"/>
                  </a:lnTo>
                  <a:lnTo>
                    <a:pt x="2584500" y="7782509"/>
                  </a:lnTo>
                  <a:lnTo>
                    <a:pt x="2584132" y="7781239"/>
                  </a:lnTo>
                  <a:lnTo>
                    <a:pt x="2583548" y="7781239"/>
                  </a:lnTo>
                  <a:lnTo>
                    <a:pt x="2582786" y="7779969"/>
                  </a:lnTo>
                  <a:lnTo>
                    <a:pt x="2582456" y="7778699"/>
                  </a:lnTo>
                  <a:lnTo>
                    <a:pt x="2581630" y="7777429"/>
                  </a:lnTo>
                  <a:lnTo>
                    <a:pt x="2580424" y="7776159"/>
                  </a:lnTo>
                  <a:lnTo>
                    <a:pt x="2579713" y="7773619"/>
                  </a:lnTo>
                  <a:lnTo>
                    <a:pt x="2580043" y="7773619"/>
                  </a:lnTo>
                  <a:lnTo>
                    <a:pt x="2580487" y="7772349"/>
                  </a:lnTo>
                  <a:lnTo>
                    <a:pt x="2581084" y="7771079"/>
                  </a:lnTo>
                  <a:lnTo>
                    <a:pt x="2581440" y="7768539"/>
                  </a:lnTo>
                  <a:lnTo>
                    <a:pt x="2581529" y="7767269"/>
                  </a:lnTo>
                  <a:lnTo>
                    <a:pt x="2581389" y="7767269"/>
                  </a:lnTo>
                  <a:lnTo>
                    <a:pt x="2582532" y="7764729"/>
                  </a:lnTo>
                  <a:lnTo>
                    <a:pt x="2582786" y="7763459"/>
                  </a:lnTo>
                  <a:lnTo>
                    <a:pt x="2583269" y="7762189"/>
                  </a:lnTo>
                  <a:lnTo>
                    <a:pt x="2583992" y="7762189"/>
                  </a:lnTo>
                  <a:lnTo>
                    <a:pt x="2583713" y="7759649"/>
                  </a:lnTo>
                  <a:lnTo>
                    <a:pt x="2583129" y="7757109"/>
                  </a:lnTo>
                  <a:lnTo>
                    <a:pt x="2582938" y="7755839"/>
                  </a:lnTo>
                  <a:lnTo>
                    <a:pt x="2582405" y="7753299"/>
                  </a:lnTo>
                  <a:lnTo>
                    <a:pt x="2581503" y="7753299"/>
                  </a:lnTo>
                  <a:lnTo>
                    <a:pt x="2583357" y="7750759"/>
                  </a:lnTo>
                  <a:lnTo>
                    <a:pt x="2591790" y="7750759"/>
                  </a:lnTo>
                  <a:lnTo>
                    <a:pt x="2592984" y="7752029"/>
                  </a:lnTo>
                  <a:lnTo>
                    <a:pt x="2597975" y="7752029"/>
                  </a:lnTo>
                  <a:lnTo>
                    <a:pt x="2600210" y="7753299"/>
                  </a:lnTo>
                  <a:lnTo>
                    <a:pt x="2602293" y="7754569"/>
                  </a:lnTo>
                  <a:lnTo>
                    <a:pt x="2604173" y="7755839"/>
                  </a:lnTo>
                  <a:lnTo>
                    <a:pt x="2605887" y="7757109"/>
                  </a:lnTo>
                  <a:lnTo>
                    <a:pt x="2607056" y="7757109"/>
                  </a:lnTo>
                  <a:lnTo>
                    <a:pt x="2607691" y="7758379"/>
                  </a:lnTo>
                  <a:lnTo>
                    <a:pt x="2609837" y="7758379"/>
                  </a:lnTo>
                  <a:lnTo>
                    <a:pt x="2614142" y="7760919"/>
                  </a:lnTo>
                  <a:lnTo>
                    <a:pt x="2618244" y="7764729"/>
                  </a:lnTo>
                  <a:lnTo>
                    <a:pt x="2621305" y="7765999"/>
                  </a:lnTo>
                  <a:lnTo>
                    <a:pt x="2623477" y="7769809"/>
                  </a:lnTo>
                  <a:lnTo>
                    <a:pt x="2624772" y="7773619"/>
                  </a:lnTo>
                  <a:lnTo>
                    <a:pt x="2624772" y="7746593"/>
                  </a:lnTo>
                  <a:lnTo>
                    <a:pt x="2624429" y="7745679"/>
                  </a:lnTo>
                  <a:lnTo>
                    <a:pt x="2624277" y="7745679"/>
                  </a:lnTo>
                  <a:lnTo>
                    <a:pt x="2624569" y="7744409"/>
                  </a:lnTo>
                  <a:lnTo>
                    <a:pt x="2623934" y="7744409"/>
                  </a:lnTo>
                  <a:lnTo>
                    <a:pt x="2623528" y="7743139"/>
                  </a:lnTo>
                  <a:lnTo>
                    <a:pt x="2622918" y="7740599"/>
                  </a:lnTo>
                  <a:lnTo>
                    <a:pt x="2621584" y="7739329"/>
                  </a:lnTo>
                  <a:lnTo>
                    <a:pt x="2619248" y="7739329"/>
                  </a:lnTo>
                  <a:lnTo>
                    <a:pt x="2618371" y="7740599"/>
                  </a:lnTo>
                  <a:lnTo>
                    <a:pt x="2617851" y="7739329"/>
                  </a:lnTo>
                  <a:lnTo>
                    <a:pt x="2617343" y="7739329"/>
                  </a:lnTo>
                  <a:lnTo>
                    <a:pt x="2616809" y="7738059"/>
                  </a:lnTo>
                  <a:lnTo>
                    <a:pt x="2615654" y="7738059"/>
                  </a:lnTo>
                  <a:lnTo>
                    <a:pt x="2614739" y="7736789"/>
                  </a:lnTo>
                  <a:lnTo>
                    <a:pt x="2614218" y="7736789"/>
                  </a:lnTo>
                  <a:lnTo>
                    <a:pt x="2614155" y="7735519"/>
                  </a:lnTo>
                  <a:lnTo>
                    <a:pt x="2614079" y="7734249"/>
                  </a:lnTo>
                  <a:lnTo>
                    <a:pt x="2613368" y="7734249"/>
                  </a:lnTo>
                  <a:lnTo>
                    <a:pt x="2612301" y="7735519"/>
                  </a:lnTo>
                  <a:lnTo>
                    <a:pt x="2611107" y="7735519"/>
                  </a:lnTo>
                  <a:lnTo>
                    <a:pt x="2607754" y="7734249"/>
                  </a:lnTo>
                  <a:lnTo>
                    <a:pt x="2606090" y="7732979"/>
                  </a:lnTo>
                  <a:lnTo>
                    <a:pt x="2604465" y="7730439"/>
                  </a:lnTo>
                  <a:lnTo>
                    <a:pt x="2602814" y="7729169"/>
                  </a:lnTo>
                  <a:lnTo>
                    <a:pt x="2601137" y="7729169"/>
                  </a:lnTo>
                  <a:lnTo>
                    <a:pt x="2600490" y="7727899"/>
                  </a:lnTo>
                  <a:lnTo>
                    <a:pt x="2599639" y="7725359"/>
                  </a:lnTo>
                  <a:lnTo>
                    <a:pt x="2596896" y="7725359"/>
                  </a:lnTo>
                  <a:lnTo>
                    <a:pt x="2596324" y="7727899"/>
                  </a:lnTo>
                  <a:lnTo>
                    <a:pt x="2593505" y="7726629"/>
                  </a:lnTo>
                  <a:lnTo>
                    <a:pt x="2592717" y="7726629"/>
                  </a:lnTo>
                  <a:lnTo>
                    <a:pt x="2588895" y="7725359"/>
                  </a:lnTo>
                  <a:lnTo>
                    <a:pt x="2586659" y="7725359"/>
                  </a:lnTo>
                  <a:lnTo>
                    <a:pt x="2586037" y="7724089"/>
                  </a:lnTo>
                  <a:lnTo>
                    <a:pt x="2585237" y="7724089"/>
                  </a:lnTo>
                  <a:lnTo>
                    <a:pt x="2584526" y="7725359"/>
                  </a:lnTo>
                  <a:lnTo>
                    <a:pt x="2583535" y="7725359"/>
                  </a:lnTo>
                  <a:lnTo>
                    <a:pt x="2583154" y="7726629"/>
                  </a:lnTo>
                  <a:lnTo>
                    <a:pt x="2582710" y="7725359"/>
                  </a:lnTo>
                  <a:lnTo>
                    <a:pt x="2582113" y="7725359"/>
                  </a:lnTo>
                  <a:lnTo>
                    <a:pt x="2581351" y="7724089"/>
                  </a:lnTo>
                  <a:lnTo>
                    <a:pt x="2578531" y="7722819"/>
                  </a:lnTo>
                  <a:lnTo>
                    <a:pt x="2575572" y="7722819"/>
                  </a:lnTo>
                  <a:lnTo>
                    <a:pt x="2558973" y="7736789"/>
                  </a:lnTo>
                  <a:lnTo>
                    <a:pt x="2559354" y="7738059"/>
                  </a:lnTo>
                  <a:lnTo>
                    <a:pt x="2561247" y="7738059"/>
                  </a:lnTo>
                  <a:lnTo>
                    <a:pt x="2561374" y="7739329"/>
                  </a:lnTo>
                  <a:lnTo>
                    <a:pt x="2560637" y="7740599"/>
                  </a:lnTo>
                  <a:lnTo>
                    <a:pt x="2559494" y="7741869"/>
                  </a:lnTo>
                  <a:lnTo>
                    <a:pt x="2558554" y="7743139"/>
                  </a:lnTo>
                  <a:lnTo>
                    <a:pt x="2557970" y="7746949"/>
                  </a:lnTo>
                  <a:lnTo>
                    <a:pt x="2557310" y="7750759"/>
                  </a:lnTo>
                  <a:lnTo>
                    <a:pt x="2561920" y="7750759"/>
                  </a:lnTo>
                  <a:lnTo>
                    <a:pt x="2564612" y="7778699"/>
                  </a:lnTo>
                  <a:lnTo>
                    <a:pt x="2565196" y="7785049"/>
                  </a:lnTo>
                  <a:lnTo>
                    <a:pt x="2566200" y="7790129"/>
                  </a:lnTo>
                  <a:lnTo>
                    <a:pt x="2566238" y="7795209"/>
                  </a:lnTo>
                  <a:lnTo>
                    <a:pt x="2566530" y="7799019"/>
                  </a:lnTo>
                  <a:lnTo>
                    <a:pt x="2567381" y="7804099"/>
                  </a:lnTo>
                  <a:lnTo>
                    <a:pt x="2567292" y="7809179"/>
                  </a:lnTo>
                  <a:lnTo>
                    <a:pt x="2567419" y="7812989"/>
                  </a:lnTo>
                  <a:lnTo>
                    <a:pt x="2567622" y="7816799"/>
                  </a:lnTo>
                  <a:lnTo>
                    <a:pt x="2568524" y="7829499"/>
                  </a:lnTo>
                  <a:lnTo>
                    <a:pt x="2568651" y="7837119"/>
                  </a:lnTo>
                  <a:lnTo>
                    <a:pt x="2568892" y="7838389"/>
                  </a:lnTo>
                  <a:lnTo>
                    <a:pt x="2569375" y="7839659"/>
                  </a:lnTo>
                  <a:lnTo>
                    <a:pt x="2569273" y="7847279"/>
                  </a:lnTo>
                  <a:lnTo>
                    <a:pt x="2569616" y="7853629"/>
                  </a:lnTo>
                  <a:lnTo>
                    <a:pt x="2569934" y="7857439"/>
                  </a:lnTo>
                  <a:lnTo>
                    <a:pt x="2569997" y="7863789"/>
                  </a:lnTo>
                  <a:lnTo>
                    <a:pt x="2569807" y="7866329"/>
                  </a:lnTo>
                  <a:lnTo>
                    <a:pt x="2570073" y="7868869"/>
                  </a:lnTo>
                  <a:lnTo>
                    <a:pt x="2569794" y="7871409"/>
                  </a:lnTo>
                  <a:lnTo>
                    <a:pt x="2569730" y="7873949"/>
                  </a:lnTo>
                  <a:lnTo>
                    <a:pt x="2569921" y="7875219"/>
                  </a:lnTo>
                  <a:lnTo>
                    <a:pt x="2570353" y="7876489"/>
                  </a:lnTo>
                  <a:lnTo>
                    <a:pt x="2569857" y="7877759"/>
                  </a:lnTo>
                  <a:lnTo>
                    <a:pt x="2570022" y="7879029"/>
                  </a:lnTo>
                  <a:lnTo>
                    <a:pt x="2570835" y="7880299"/>
                  </a:lnTo>
                  <a:lnTo>
                    <a:pt x="2570188" y="7881569"/>
                  </a:lnTo>
                  <a:lnTo>
                    <a:pt x="2569997" y="7882839"/>
                  </a:lnTo>
                  <a:lnTo>
                    <a:pt x="2571572" y="7882839"/>
                  </a:lnTo>
                  <a:lnTo>
                    <a:pt x="2572321" y="7884109"/>
                  </a:lnTo>
                  <a:lnTo>
                    <a:pt x="2573324" y="7884109"/>
                  </a:lnTo>
                  <a:lnTo>
                    <a:pt x="2573705" y="7885379"/>
                  </a:lnTo>
                  <a:lnTo>
                    <a:pt x="2574772" y="7886649"/>
                  </a:lnTo>
                  <a:lnTo>
                    <a:pt x="2578303" y="7886649"/>
                  </a:lnTo>
                  <a:lnTo>
                    <a:pt x="2578646" y="7885379"/>
                  </a:lnTo>
                  <a:lnTo>
                    <a:pt x="2582418" y="7885379"/>
                  </a:lnTo>
                  <a:lnTo>
                    <a:pt x="2583002" y="7884109"/>
                  </a:lnTo>
                  <a:lnTo>
                    <a:pt x="2581503" y="7881569"/>
                  </a:lnTo>
                  <a:lnTo>
                    <a:pt x="2581033" y="7880299"/>
                  </a:lnTo>
                  <a:lnTo>
                    <a:pt x="2581567" y="7879029"/>
                  </a:lnTo>
                  <a:lnTo>
                    <a:pt x="2583243" y="7881569"/>
                  </a:lnTo>
                  <a:lnTo>
                    <a:pt x="2586240" y="7881569"/>
                  </a:lnTo>
                  <a:lnTo>
                    <a:pt x="2586101" y="7882839"/>
                  </a:lnTo>
                  <a:lnTo>
                    <a:pt x="2588298" y="7882839"/>
                  </a:lnTo>
                  <a:lnTo>
                    <a:pt x="2589326" y="7881569"/>
                  </a:lnTo>
                  <a:lnTo>
                    <a:pt x="2589199" y="7880299"/>
                  </a:lnTo>
                  <a:lnTo>
                    <a:pt x="2591282" y="7880299"/>
                  </a:lnTo>
                  <a:lnTo>
                    <a:pt x="2591016" y="7879029"/>
                  </a:lnTo>
                  <a:lnTo>
                    <a:pt x="2590749" y="7877759"/>
                  </a:lnTo>
                  <a:lnTo>
                    <a:pt x="2590152" y="7877759"/>
                  </a:lnTo>
                  <a:lnTo>
                    <a:pt x="2589199" y="7876489"/>
                  </a:lnTo>
                  <a:lnTo>
                    <a:pt x="2587167" y="7876489"/>
                  </a:lnTo>
                  <a:lnTo>
                    <a:pt x="2587117" y="7875219"/>
                  </a:lnTo>
                  <a:lnTo>
                    <a:pt x="2588133" y="7875219"/>
                  </a:lnTo>
                  <a:lnTo>
                    <a:pt x="2588844" y="7873949"/>
                  </a:lnTo>
                  <a:lnTo>
                    <a:pt x="2591168" y="7873949"/>
                  </a:lnTo>
                  <a:lnTo>
                    <a:pt x="2591447" y="7872679"/>
                  </a:lnTo>
                  <a:lnTo>
                    <a:pt x="2591790" y="7872679"/>
                  </a:lnTo>
                  <a:lnTo>
                    <a:pt x="2592603" y="7871409"/>
                  </a:lnTo>
                  <a:lnTo>
                    <a:pt x="2593543" y="7871409"/>
                  </a:lnTo>
                  <a:lnTo>
                    <a:pt x="2587345" y="7867599"/>
                  </a:lnTo>
                  <a:lnTo>
                    <a:pt x="2587510" y="7865059"/>
                  </a:lnTo>
                  <a:lnTo>
                    <a:pt x="2590749" y="7863789"/>
                  </a:lnTo>
                  <a:lnTo>
                    <a:pt x="2593987" y="7862519"/>
                  </a:lnTo>
                  <a:lnTo>
                    <a:pt x="2594279" y="7861249"/>
                  </a:lnTo>
                  <a:lnTo>
                    <a:pt x="2593200" y="7861249"/>
                  </a:lnTo>
                  <a:lnTo>
                    <a:pt x="2592349" y="7859979"/>
                  </a:lnTo>
                  <a:lnTo>
                    <a:pt x="2591600" y="7861249"/>
                  </a:lnTo>
                  <a:lnTo>
                    <a:pt x="2590215" y="7861249"/>
                  </a:lnTo>
                  <a:lnTo>
                    <a:pt x="2589936" y="7859979"/>
                  </a:lnTo>
                  <a:lnTo>
                    <a:pt x="2590190" y="7859979"/>
                  </a:lnTo>
                  <a:lnTo>
                    <a:pt x="2592489" y="7858709"/>
                  </a:lnTo>
                  <a:lnTo>
                    <a:pt x="2594089" y="7858709"/>
                  </a:lnTo>
                  <a:lnTo>
                    <a:pt x="2594521" y="7857439"/>
                  </a:lnTo>
                  <a:lnTo>
                    <a:pt x="2594953" y="7856169"/>
                  </a:lnTo>
                  <a:lnTo>
                    <a:pt x="2594279" y="7853629"/>
                  </a:lnTo>
                  <a:lnTo>
                    <a:pt x="2593263" y="7852359"/>
                  </a:lnTo>
                  <a:lnTo>
                    <a:pt x="2592438" y="7851610"/>
                  </a:lnTo>
                  <a:lnTo>
                    <a:pt x="2592438" y="7853629"/>
                  </a:lnTo>
                  <a:lnTo>
                    <a:pt x="2591422" y="7854899"/>
                  </a:lnTo>
                  <a:lnTo>
                    <a:pt x="2591282" y="7854899"/>
                  </a:lnTo>
                  <a:lnTo>
                    <a:pt x="2590406" y="7855940"/>
                  </a:lnTo>
                  <a:lnTo>
                    <a:pt x="2590406" y="7858709"/>
                  </a:lnTo>
                  <a:lnTo>
                    <a:pt x="2589758" y="7857439"/>
                  </a:lnTo>
                  <a:lnTo>
                    <a:pt x="2590355" y="7857439"/>
                  </a:lnTo>
                  <a:lnTo>
                    <a:pt x="2590406" y="7858709"/>
                  </a:lnTo>
                  <a:lnTo>
                    <a:pt x="2590406" y="7855940"/>
                  </a:lnTo>
                  <a:lnTo>
                    <a:pt x="2590203" y="7856169"/>
                  </a:lnTo>
                  <a:lnTo>
                    <a:pt x="2589415" y="7856169"/>
                  </a:lnTo>
                  <a:lnTo>
                    <a:pt x="2589390" y="7862519"/>
                  </a:lnTo>
                  <a:lnTo>
                    <a:pt x="2588730" y="7863789"/>
                  </a:lnTo>
                  <a:lnTo>
                    <a:pt x="2586863" y="7863789"/>
                  </a:lnTo>
                  <a:lnTo>
                    <a:pt x="2587002" y="7862519"/>
                  </a:lnTo>
                  <a:lnTo>
                    <a:pt x="2589390" y="7862519"/>
                  </a:lnTo>
                  <a:lnTo>
                    <a:pt x="2589390" y="7856106"/>
                  </a:lnTo>
                  <a:lnTo>
                    <a:pt x="2588907" y="7854899"/>
                  </a:lnTo>
                  <a:lnTo>
                    <a:pt x="2589771" y="7854899"/>
                  </a:lnTo>
                  <a:lnTo>
                    <a:pt x="2590571" y="7853629"/>
                  </a:lnTo>
                  <a:lnTo>
                    <a:pt x="2592438" y="7853629"/>
                  </a:lnTo>
                  <a:lnTo>
                    <a:pt x="2592438" y="7851610"/>
                  </a:lnTo>
                  <a:lnTo>
                    <a:pt x="2591866" y="7851089"/>
                  </a:lnTo>
                  <a:lnTo>
                    <a:pt x="2592108" y="7849819"/>
                  </a:lnTo>
                  <a:lnTo>
                    <a:pt x="2592044" y="7848549"/>
                  </a:lnTo>
                  <a:lnTo>
                    <a:pt x="2591651" y="7848549"/>
                  </a:lnTo>
                  <a:lnTo>
                    <a:pt x="2591930" y="7847279"/>
                  </a:lnTo>
                  <a:lnTo>
                    <a:pt x="2592197" y="7846009"/>
                  </a:lnTo>
                  <a:lnTo>
                    <a:pt x="2591625" y="7843469"/>
                  </a:lnTo>
                  <a:lnTo>
                    <a:pt x="2589949" y="7842199"/>
                  </a:lnTo>
                  <a:lnTo>
                    <a:pt x="2588844" y="7843469"/>
                  </a:lnTo>
                  <a:lnTo>
                    <a:pt x="2587625" y="7842199"/>
                  </a:lnTo>
                  <a:lnTo>
                    <a:pt x="2587510" y="7847279"/>
                  </a:lnTo>
                  <a:lnTo>
                    <a:pt x="2587345" y="7847279"/>
                  </a:lnTo>
                  <a:lnTo>
                    <a:pt x="2586634" y="7846009"/>
                  </a:lnTo>
                  <a:lnTo>
                    <a:pt x="2587002" y="7846009"/>
                  </a:lnTo>
                  <a:lnTo>
                    <a:pt x="2587510" y="7847279"/>
                  </a:lnTo>
                  <a:lnTo>
                    <a:pt x="2587510" y="7842097"/>
                  </a:lnTo>
                  <a:lnTo>
                    <a:pt x="2586278" y="7840929"/>
                  </a:lnTo>
                  <a:lnTo>
                    <a:pt x="2591244" y="7840929"/>
                  </a:lnTo>
                  <a:lnTo>
                    <a:pt x="2592260" y="7839659"/>
                  </a:lnTo>
                  <a:lnTo>
                    <a:pt x="2592971" y="7839659"/>
                  </a:lnTo>
                  <a:lnTo>
                    <a:pt x="2593251" y="7838389"/>
                  </a:lnTo>
                  <a:lnTo>
                    <a:pt x="2590736" y="7838389"/>
                  </a:lnTo>
                  <a:lnTo>
                    <a:pt x="2588818" y="7837119"/>
                  </a:lnTo>
                  <a:lnTo>
                    <a:pt x="2588666" y="7835849"/>
                  </a:lnTo>
                  <a:lnTo>
                    <a:pt x="2589022" y="7835849"/>
                  </a:lnTo>
                  <a:lnTo>
                    <a:pt x="2589619" y="7833309"/>
                  </a:lnTo>
                  <a:lnTo>
                    <a:pt x="2590330" y="7832039"/>
                  </a:lnTo>
                  <a:lnTo>
                    <a:pt x="2590609" y="7832039"/>
                  </a:lnTo>
                  <a:lnTo>
                    <a:pt x="2590406" y="7830769"/>
                  </a:lnTo>
                  <a:lnTo>
                    <a:pt x="2591879" y="7830769"/>
                  </a:lnTo>
                  <a:lnTo>
                    <a:pt x="2592095" y="7829499"/>
                  </a:lnTo>
                  <a:lnTo>
                    <a:pt x="2588361" y="7829499"/>
                  </a:lnTo>
                  <a:lnTo>
                    <a:pt x="2588247" y="7828229"/>
                  </a:lnTo>
                  <a:lnTo>
                    <a:pt x="2589339" y="7828229"/>
                  </a:lnTo>
                  <a:lnTo>
                    <a:pt x="2589631" y="7826959"/>
                  </a:lnTo>
                  <a:lnTo>
                    <a:pt x="2589301" y="7826959"/>
                  </a:lnTo>
                  <a:lnTo>
                    <a:pt x="2588336" y="7825689"/>
                  </a:lnTo>
                  <a:lnTo>
                    <a:pt x="2589276" y="7825689"/>
                  </a:lnTo>
                  <a:lnTo>
                    <a:pt x="2589555" y="7824419"/>
                  </a:lnTo>
                  <a:lnTo>
                    <a:pt x="2587841" y="7824419"/>
                  </a:lnTo>
                  <a:lnTo>
                    <a:pt x="2587574" y="7824000"/>
                  </a:lnTo>
                  <a:lnTo>
                    <a:pt x="2587574" y="7828229"/>
                  </a:lnTo>
                  <a:lnTo>
                    <a:pt x="2586101" y="7829499"/>
                  </a:lnTo>
                  <a:lnTo>
                    <a:pt x="2585135" y="7829499"/>
                  </a:lnTo>
                  <a:lnTo>
                    <a:pt x="2585021" y="7829194"/>
                  </a:lnTo>
                  <a:lnTo>
                    <a:pt x="2585021" y="7856169"/>
                  </a:lnTo>
                  <a:lnTo>
                    <a:pt x="2584107" y="7856169"/>
                  </a:lnTo>
                  <a:lnTo>
                    <a:pt x="2584005" y="7854899"/>
                  </a:lnTo>
                  <a:lnTo>
                    <a:pt x="2584729" y="7854899"/>
                  </a:lnTo>
                  <a:lnTo>
                    <a:pt x="2585021" y="7856169"/>
                  </a:lnTo>
                  <a:lnTo>
                    <a:pt x="2585021" y="7829194"/>
                  </a:lnTo>
                  <a:lnTo>
                    <a:pt x="2584666" y="7828229"/>
                  </a:lnTo>
                  <a:lnTo>
                    <a:pt x="2584666" y="7826959"/>
                  </a:lnTo>
                  <a:lnTo>
                    <a:pt x="2584475" y="7826959"/>
                  </a:lnTo>
                  <a:lnTo>
                    <a:pt x="2584983" y="7825689"/>
                  </a:lnTo>
                  <a:lnTo>
                    <a:pt x="2586177" y="7825689"/>
                  </a:lnTo>
                  <a:lnTo>
                    <a:pt x="2587574" y="7828229"/>
                  </a:lnTo>
                  <a:lnTo>
                    <a:pt x="2587574" y="7824000"/>
                  </a:lnTo>
                  <a:lnTo>
                    <a:pt x="2587053" y="7823149"/>
                  </a:lnTo>
                  <a:lnTo>
                    <a:pt x="2587206" y="7821879"/>
                  </a:lnTo>
                  <a:lnTo>
                    <a:pt x="2586774" y="7820609"/>
                  </a:lnTo>
                  <a:lnTo>
                    <a:pt x="2587269" y="7819339"/>
                  </a:lnTo>
                  <a:lnTo>
                    <a:pt x="2588907" y="7819339"/>
                  </a:lnTo>
                  <a:lnTo>
                    <a:pt x="2589136" y="7820609"/>
                  </a:lnTo>
                  <a:lnTo>
                    <a:pt x="2590101" y="7820609"/>
                  </a:lnTo>
                  <a:lnTo>
                    <a:pt x="2590736" y="7819339"/>
                  </a:lnTo>
                  <a:lnTo>
                    <a:pt x="2594864" y="7819339"/>
                  </a:lnTo>
                  <a:lnTo>
                    <a:pt x="2595854" y="7818069"/>
                  </a:lnTo>
                  <a:lnTo>
                    <a:pt x="2596286" y="7816799"/>
                  </a:lnTo>
                  <a:lnTo>
                    <a:pt x="2598369" y="7816799"/>
                  </a:lnTo>
                  <a:lnTo>
                    <a:pt x="2599232" y="7815529"/>
                  </a:lnTo>
                  <a:lnTo>
                    <a:pt x="2600058" y="7816799"/>
                  </a:lnTo>
                  <a:lnTo>
                    <a:pt x="2600960" y="7816799"/>
                  </a:lnTo>
                  <a:lnTo>
                    <a:pt x="2601976" y="7815529"/>
                  </a:lnTo>
                  <a:lnTo>
                    <a:pt x="2603208" y="7814259"/>
                  </a:lnTo>
                  <a:lnTo>
                    <a:pt x="2604706" y="7812989"/>
                  </a:lnTo>
                  <a:lnTo>
                    <a:pt x="2606052" y="7814259"/>
                  </a:lnTo>
                  <a:lnTo>
                    <a:pt x="2607106" y="7815529"/>
                  </a:lnTo>
                  <a:lnTo>
                    <a:pt x="2608110" y="7815529"/>
                  </a:lnTo>
                  <a:lnTo>
                    <a:pt x="2609304" y="7814259"/>
                  </a:lnTo>
                  <a:lnTo>
                    <a:pt x="2611412" y="7812989"/>
                  </a:lnTo>
                  <a:lnTo>
                    <a:pt x="2612085" y="7812989"/>
                  </a:lnTo>
                  <a:lnTo>
                    <a:pt x="2612682" y="7811719"/>
                  </a:lnTo>
                  <a:lnTo>
                    <a:pt x="2613228" y="7809179"/>
                  </a:lnTo>
                  <a:lnTo>
                    <a:pt x="2614231" y="7810449"/>
                  </a:lnTo>
                  <a:lnTo>
                    <a:pt x="2615158" y="7811719"/>
                  </a:lnTo>
                  <a:lnTo>
                    <a:pt x="2615984" y="7812989"/>
                  </a:lnTo>
                  <a:lnTo>
                    <a:pt x="2616479" y="7812989"/>
                  </a:lnTo>
                  <a:lnTo>
                    <a:pt x="2616670" y="7810449"/>
                  </a:lnTo>
                  <a:lnTo>
                    <a:pt x="2616822" y="7809179"/>
                  </a:lnTo>
                  <a:lnTo>
                    <a:pt x="2617305" y="7807909"/>
                  </a:lnTo>
                  <a:lnTo>
                    <a:pt x="2619121" y="7807909"/>
                  </a:lnTo>
                  <a:lnTo>
                    <a:pt x="2619273" y="7809179"/>
                  </a:lnTo>
                  <a:lnTo>
                    <a:pt x="2621191" y="7809179"/>
                  </a:lnTo>
                  <a:lnTo>
                    <a:pt x="2622296" y="7807909"/>
                  </a:lnTo>
                  <a:lnTo>
                    <a:pt x="2624023" y="7807909"/>
                  </a:lnTo>
                  <a:lnTo>
                    <a:pt x="2625369" y="7806639"/>
                  </a:lnTo>
                  <a:lnTo>
                    <a:pt x="2626283" y="7805369"/>
                  </a:lnTo>
                  <a:lnTo>
                    <a:pt x="2626779" y="7804099"/>
                  </a:lnTo>
                  <a:lnTo>
                    <a:pt x="2628722" y="7805369"/>
                  </a:lnTo>
                  <a:lnTo>
                    <a:pt x="2630005" y="7805369"/>
                  </a:lnTo>
                  <a:lnTo>
                    <a:pt x="2630297" y="7804099"/>
                  </a:lnTo>
                  <a:lnTo>
                    <a:pt x="2630589" y="7802829"/>
                  </a:lnTo>
                  <a:lnTo>
                    <a:pt x="2632049" y="7802829"/>
                  </a:lnTo>
                  <a:lnTo>
                    <a:pt x="2632532" y="7801559"/>
                  </a:lnTo>
                  <a:lnTo>
                    <a:pt x="2632900" y="7801559"/>
                  </a:lnTo>
                  <a:lnTo>
                    <a:pt x="2633548" y="7800289"/>
                  </a:lnTo>
                  <a:lnTo>
                    <a:pt x="2635377" y="7800289"/>
                  </a:lnTo>
                  <a:lnTo>
                    <a:pt x="2636431" y="7799019"/>
                  </a:lnTo>
                  <a:lnTo>
                    <a:pt x="2636634" y="7796479"/>
                  </a:lnTo>
                  <a:lnTo>
                    <a:pt x="2636736" y="7795209"/>
                  </a:lnTo>
                  <a:lnTo>
                    <a:pt x="2638183" y="7793939"/>
                  </a:lnTo>
                  <a:lnTo>
                    <a:pt x="2639123" y="7791399"/>
                  </a:lnTo>
                  <a:lnTo>
                    <a:pt x="2639555" y="7788859"/>
                  </a:lnTo>
                  <a:lnTo>
                    <a:pt x="2640990" y="7788859"/>
                  </a:lnTo>
                  <a:lnTo>
                    <a:pt x="2641231" y="7790129"/>
                  </a:lnTo>
                  <a:lnTo>
                    <a:pt x="2642501" y="7790129"/>
                  </a:lnTo>
                  <a:lnTo>
                    <a:pt x="2642222" y="7788859"/>
                  </a:lnTo>
                  <a:lnTo>
                    <a:pt x="2641473" y="7787589"/>
                  </a:lnTo>
                  <a:lnTo>
                    <a:pt x="2640279" y="7786319"/>
                  </a:lnTo>
                  <a:lnTo>
                    <a:pt x="2639911" y="7783779"/>
                  </a:lnTo>
                  <a:lnTo>
                    <a:pt x="2640850" y="7781239"/>
                  </a:lnTo>
                  <a:lnTo>
                    <a:pt x="2643111" y="7779969"/>
                  </a:lnTo>
                  <a:lnTo>
                    <a:pt x="2643251" y="7778699"/>
                  </a:lnTo>
                  <a:close/>
                </a:path>
                <a:path w="5179059" h="7973695">
                  <a:moveTo>
                    <a:pt x="2658326" y="7775461"/>
                  </a:moveTo>
                  <a:lnTo>
                    <a:pt x="2657881" y="7774191"/>
                  </a:lnTo>
                  <a:lnTo>
                    <a:pt x="2657627" y="7774191"/>
                  </a:lnTo>
                  <a:lnTo>
                    <a:pt x="2657729" y="7775461"/>
                  </a:lnTo>
                  <a:lnTo>
                    <a:pt x="2658326" y="7775461"/>
                  </a:lnTo>
                  <a:close/>
                </a:path>
                <a:path w="5179059" h="7973695">
                  <a:moveTo>
                    <a:pt x="2660624" y="7780541"/>
                  </a:moveTo>
                  <a:lnTo>
                    <a:pt x="2658821" y="7780541"/>
                  </a:lnTo>
                  <a:lnTo>
                    <a:pt x="2659075" y="7781811"/>
                  </a:lnTo>
                  <a:lnTo>
                    <a:pt x="2659659" y="7781811"/>
                  </a:lnTo>
                  <a:lnTo>
                    <a:pt x="2660624" y="7780541"/>
                  </a:lnTo>
                  <a:close/>
                </a:path>
                <a:path w="5179059" h="7973695">
                  <a:moveTo>
                    <a:pt x="2663952" y="7786891"/>
                  </a:moveTo>
                  <a:lnTo>
                    <a:pt x="2663901" y="7785621"/>
                  </a:lnTo>
                  <a:lnTo>
                    <a:pt x="2662402" y="7786713"/>
                  </a:lnTo>
                  <a:lnTo>
                    <a:pt x="2662339" y="7786891"/>
                  </a:lnTo>
                  <a:lnTo>
                    <a:pt x="2662174" y="7786891"/>
                  </a:lnTo>
                  <a:lnTo>
                    <a:pt x="2662415" y="7788161"/>
                  </a:lnTo>
                  <a:lnTo>
                    <a:pt x="2662580" y="7788161"/>
                  </a:lnTo>
                  <a:lnTo>
                    <a:pt x="2663558" y="7786891"/>
                  </a:lnTo>
                  <a:lnTo>
                    <a:pt x="2663952" y="7786891"/>
                  </a:lnTo>
                  <a:close/>
                </a:path>
                <a:path w="5179059" h="7973695">
                  <a:moveTo>
                    <a:pt x="2667647" y="7799591"/>
                  </a:moveTo>
                  <a:lnTo>
                    <a:pt x="2667355" y="7800505"/>
                  </a:lnTo>
                  <a:lnTo>
                    <a:pt x="2667647" y="7799591"/>
                  </a:lnTo>
                  <a:close/>
                </a:path>
                <a:path w="5179059" h="7973695">
                  <a:moveTo>
                    <a:pt x="2668447" y="7795781"/>
                  </a:moveTo>
                  <a:lnTo>
                    <a:pt x="2667406" y="7795781"/>
                  </a:lnTo>
                  <a:lnTo>
                    <a:pt x="2667343" y="7797051"/>
                  </a:lnTo>
                  <a:lnTo>
                    <a:pt x="2667101" y="7798321"/>
                  </a:lnTo>
                  <a:lnTo>
                    <a:pt x="2666263" y="7799591"/>
                  </a:lnTo>
                  <a:lnTo>
                    <a:pt x="2665399" y="7799591"/>
                  </a:lnTo>
                  <a:lnTo>
                    <a:pt x="2665603" y="7802131"/>
                  </a:lnTo>
                  <a:lnTo>
                    <a:pt x="2665819" y="7803401"/>
                  </a:lnTo>
                  <a:lnTo>
                    <a:pt x="2666657" y="7803401"/>
                  </a:lnTo>
                  <a:lnTo>
                    <a:pt x="2667266" y="7800861"/>
                  </a:lnTo>
                  <a:lnTo>
                    <a:pt x="2667355" y="7800505"/>
                  </a:lnTo>
                  <a:lnTo>
                    <a:pt x="2667241" y="7800861"/>
                  </a:lnTo>
                  <a:lnTo>
                    <a:pt x="2666581" y="7800861"/>
                  </a:lnTo>
                  <a:lnTo>
                    <a:pt x="2667000" y="7799591"/>
                  </a:lnTo>
                  <a:lnTo>
                    <a:pt x="2667571" y="7799591"/>
                  </a:lnTo>
                  <a:lnTo>
                    <a:pt x="2668346" y="7798587"/>
                  </a:lnTo>
                  <a:lnTo>
                    <a:pt x="2668346" y="7798321"/>
                  </a:lnTo>
                  <a:lnTo>
                    <a:pt x="2668092" y="7797051"/>
                  </a:lnTo>
                  <a:lnTo>
                    <a:pt x="2668447" y="7795781"/>
                  </a:lnTo>
                  <a:close/>
                </a:path>
                <a:path w="5179059" h="7973695">
                  <a:moveTo>
                    <a:pt x="2668498" y="7806385"/>
                  </a:moveTo>
                  <a:lnTo>
                    <a:pt x="2668181" y="7806233"/>
                  </a:lnTo>
                  <a:lnTo>
                    <a:pt x="2668219" y="7807211"/>
                  </a:lnTo>
                  <a:lnTo>
                    <a:pt x="2668498" y="7806385"/>
                  </a:lnTo>
                  <a:close/>
                </a:path>
                <a:path w="5179059" h="7973695">
                  <a:moveTo>
                    <a:pt x="2692247" y="7794511"/>
                  </a:moveTo>
                  <a:lnTo>
                    <a:pt x="2691968" y="7793241"/>
                  </a:lnTo>
                  <a:lnTo>
                    <a:pt x="2691206" y="7793241"/>
                  </a:lnTo>
                  <a:lnTo>
                    <a:pt x="2691650" y="7794511"/>
                  </a:lnTo>
                  <a:lnTo>
                    <a:pt x="2692247" y="7794511"/>
                  </a:lnTo>
                  <a:close/>
                </a:path>
                <a:path w="5179059" h="7973695">
                  <a:moveTo>
                    <a:pt x="2768422" y="7776731"/>
                  </a:moveTo>
                  <a:lnTo>
                    <a:pt x="2767711" y="7776731"/>
                  </a:lnTo>
                  <a:lnTo>
                    <a:pt x="2768155" y="7778001"/>
                  </a:lnTo>
                  <a:lnTo>
                    <a:pt x="2768422" y="7776731"/>
                  </a:lnTo>
                  <a:close/>
                </a:path>
                <a:path w="5179059" h="7973695">
                  <a:moveTo>
                    <a:pt x="2769400" y="7786891"/>
                  </a:moveTo>
                  <a:lnTo>
                    <a:pt x="2769031" y="7786891"/>
                  </a:lnTo>
                  <a:lnTo>
                    <a:pt x="2768155" y="7785621"/>
                  </a:lnTo>
                  <a:lnTo>
                    <a:pt x="2768206" y="7783081"/>
                  </a:lnTo>
                  <a:lnTo>
                    <a:pt x="2767228" y="7783081"/>
                  </a:lnTo>
                  <a:lnTo>
                    <a:pt x="2767419" y="7781811"/>
                  </a:lnTo>
                  <a:lnTo>
                    <a:pt x="2768422" y="7781811"/>
                  </a:lnTo>
                  <a:lnTo>
                    <a:pt x="2768384" y="7780541"/>
                  </a:lnTo>
                  <a:lnTo>
                    <a:pt x="2767609" y="7780541"/>
                  </a:lnTo>
                  <a:lnTo>
                    <a:pt x="2767482" y="7776731"/>
                  </a:lnTo>
                  <a:lnTo>
                    <a:pt x="2767711" y="7776731"/>
                  </a:lnTo>
                  <a:lnTo>
                    <a:pt x="2768371" y="7775461"/>
                  </a:lnTo>
                  <a:lnTo>
                    <a:pt x="2768612" y="7776731"/>
                  </a:lnTo>
                  <a:lnTo>
                    <a:pt x="2768752" y="7776731"/>
                  </a:lnTo>
                  <a:lnTo>
                    <a:pt x="2768435" y="7775461"/>
                  </a:lnTo>
                  <a:lnTo>
                    <a:pt x="2768549" y="7774191"/>
                  </a:lnTo>
                  <a:lnTo>
                    <a:pt x="2767736" y="7771651"/>
                  </a:lnTo>
                  <a:lnTo>
                    <a:pt x="2767165" y="7771651"/>
                  </a:lnTo>
                  <a:lnTo>
                    <a:pt x="2766745" y="7772921"/>
                  </a:lnTo>
                  <a:lnTo>
                    <a:pt x="2766098" y="7774191"/>
                  </a:lnTo>
                  <a:lnTo>
                    <a:pt x="2766288" y="7772921"/>
                  </a:lnTo>
                  <a:lnTo>
                    <a:pt x="2765526" y="7770381"/>
                  </a:lnTo>
                  <a:lnTo>
                    <a:pt x="2765552" y="7769111"/>
                  </a:lnTo>
                  <a:lnTo>
                    <a:pt x="2766098" y="7767841"/>
                  </a:lnTo>
                  <a:lnTo>
                    <a:pt x="2765323" y="7767841"/>
                  </a:lnTo>
                  <a:lnTo>
                    <a:pt x="2763990" y="7766698"/>
                  </a:lnTo>
                  <a:lnTo>
                    <a:pt x="2763990" y="7769111"/>
                  </a:lnTo>
                  <a:lnTo>
                    <a:pt x="2763736" y="7770381"/>
                  </a:lnTo>
                  <a:lnTo>
                    <a:pt x="2762478" y="7770381"/>
                  </a:lnTo>
                  <a:lnTo>
                    <a:pt x="2763266" y="7769111"/>
                  </a:lnTo>
                  <a:lnTo>
                    <a:pt x="2763990" y="7769111"/>
                  </a:lnTo>
                  <a:lnTo>
                    <a:pt x="2763990" y="7766698"/>
                  </a:lnTo>
                  <a:lnTo>
                    <a:pt x="2763850" y="7766571"/>
                  </a:lnTo>
                  <a:lnTo>
                    <a:pt x="2764269" y="7766571"/>
                  </a:lnTo>
                  <a:lnTo>
                    <a:pt x="2764040" y="7765301"/>
                  </a:lnTo>
                  <a:lnTo>
                    <a:pt x="2764586" y="7765301"/>
                  </a:lnTo>
                  <a:lnTo>
                    <a:pt x="2765234" y="7764031"/>
                  </a:lnTo>
                  <a:lnTo>
                    <a:pt x="2766428" y="7766571"/>
                  </a:lnTo>
                  <a:lnTo>
                    <a:pt x="2766758" y="7765301"/>
                  </a:lnTo>
                  <a:lnTo>
                    <a:pt x="2766834" y="7764031"/>
                  </a:lnTo>
                  <a:lnTo>
                    <a:pt x="2766707" y="7761491"/>
                  </a:lnTo>
                  <a:lnTo>
                    <a:pt x="2766517" y="7760221"/>
                  </a:lnTo>
                  <a:lnTo>
                    <a:pt x="2766250" y="7757681"/>
                  </a:lnTo>
                  <a:lnTo>
                    <a:pt x="2765183" y="7757681"/>
                  </a:lnTo>
                  <a:lnTo>
                    <a:pt x="2764625" y="7760221"/>
                  </a:lnTo>
                  <a:lnTo>
                    <a:pt x="2763418" y="7760221"/>
                  </a:lnTo>
                  <a:lnTo>
                    <a:pt x="2763939" y="7757681"/>
                  </a:lnTo>
                  <a:lnTo>
                    <a:pt x="2764599" y="7756411"/>
                  </a:lnTo>
                  <a:lnTo>
                    <a:pt x="2765158" y="7756411"/>
                  </a:lnTo>
                  <a:lnTo>
                    <a:pt x="2765628" y="7755141"/>
                  </a:lnTo>
                  <a:lnTo>
                    <a:pt x="2766250" y="7753871"/>
                  </a:lnTo>
                  <a:lnTo>
                    <a:pt x="2766580" y="7753871"/>
                  </a:lnTo>
                  <a:lnTo>
                    <a:pt x="2765704" y="7752601"/>
                  </a:lnTo>
                  <a:lnTo>
                    <a:pt x="2764612" y="7751331"/>
                  </a:lnTo>
                  <a:lnTo>
                    <a:pt x="2764472" y="7750061"/>
                  </a:lnTo>
                  <a:lnTo>
                    <a:pt x="2764320" y="7748791"/>
                  </a:lnTo>
                  <a:lnTo>
                    <a:pt x="2764256" y="7748308"/>
                  </a:lnTo>
                  <a:lnTo>
                    <a:pt x="2764142" y="7746251"/>
                  </a:lnTo>
                  <a:lnTo>
                    <a:pt x="2763888" y="7746797"/>
                  </a:lnTo>
                  <a:lnTo>
                    <a:pt x="2763888" y="7751331"/>
                  </a:lnTo>
                  <a:lnTo>
                    <a:pt x="2763418" y="7752601"/>
                  </a:lnTo>
                  <a:lnTo>
                    <a:pt x="2762656" y="7755141"/>
                  </a:lnTo>
                  <a:lnTo>
                    <a:pt x="2761780" y="7755141"/>
                  </a:lnTo>
                  <a:lnTo>
                    <a:pt x="2761780" y="7758951"/>
                  </a:lnTo>
                  <a:lnTo>
                    <a:pt x="2761653" y="7760221"/>
                  </a:lnTo>
                  <a:lnTo>
                    <a:pt x="2759189" y="7760221"/>
                  </a:lnTo>
                  <a:lnTo>
                    <a:pt x="2759519" y="7758951"/>
                  </a:lnTo>
                  <a:lnTo>
                    <a:pt x="2759799" y="7758951"/>
                  </a:lnTo>
                  <a:lnTo>
                    <a:pt x="2760141" y="7757681"/>
                  </a:lnTo>
                  <a:lnTo>
                    <a:pt x="2761272" y="7757681"/>
                  </a:lnTo>
                  <a:lnTo>
                    <a:pt x="2761780" y="7758951"/>
                  </a:lnTo>
                  <a:lnTo>
                    <a:pt x="2761780" y="7755141"/>
                  </a:lnTo>
                  <a:lnTo>
                    <a:pt x="2761094" y="7755141"/>
                  </a:lnTo>
                  <a:lnTo>
                    <a:pt x="2760383" y="7756411"/>
                  </a:lnTo>
                  <a:lnTo>
                    <a:pt x="2759659" y="7756411"/>
                  </a:lnTo>
                  <a:lnTo>
                    <a:pt x="2761208" y="7753871"/>
                  </a:lnTo>
                  <a:lnTo>
                    <a:pt x="2761691" y="7752601"/>
                  </a:lnTo>
                  <a:lnTo>
                    <a:pt x="2761132" y="7750061"/>
                  </a:lnTo>
                  <a:lnTo>
                    <a:pt x="2763075" y="7750061"/>
                  </a:lnTo>
                  <a:lnTo>
                    <a:pt x="2763888" y="7751331"/>
                  </a:lnTo>
                  <a:lnTo>
                    <a:pt x="2763888" y="7746797"/>
                  </a:lnTo>
                  <a:lnTo>
                    <a:pt x="2763545" y="7747521"/>
                  </a:lnTo>
                  <a:lnTo>
                    <a:pt x="2761361" y="7747521"/>
                  </a:lnTo>
                  <a:lnTo>
                    <a:pt x="2759532" y="7746251"/>
                  </a:lnTo>
                  <a:lnTo>
                    <a:pt x="2759176" y="7744981"/>
                  </a:lnTo>
                  <a:lnTo>
                    <a:pt x="2759672" y="7743711"/>
                  </a:lnTo>
                  <a:lnTo>
                    <a:pt x="2761691" y="7743711"/>
                  </a:lnTo>
                  <a:lnTo>
                    <a:pt x="2761932" y="7742441"/>
                  </a:lnTo>
                  <a:lnTo>
                    <a:pt x="2761665" y="7742441"/>
                  </a:lnTo>
                  <a:lnTo>
                    <a:pt x="2761792" y="7741171"/>
                  </a:lnTo>
                  <a:lnTo>
                    <a:pt x="2761411" y="7739901"/>
                  </a:lnTo>
                  <a:lnTo>
                    <a:pt x="2760561" y="7739901"/>
                  </a:lnTo>
                  <a:lnTo>
                    <a:pt x="2760040" y="7738631"/>
                  </a:lnTo>
                  <a:lnTo>
                    <a:pt x="2759786" y="7738631"/>
                  </a:lnTo>
                  <a:lnTo>
                    <a:pt x="2759773" y="7737361"/>
                  </a:lnTo>
                  <a:lnTo>
                    <a:pt x="2759824" y="7736091"/>
                  </a:lnTo>
                  <a:lnTo>
                    <a:pt x="2760243" y="7736091"/>
                  </a:lnTo>
                  <a:lnTo>
                    <a:pt x="2760141" y="7734821"/>
                  </a:lnTo>
                  <a:lnTo>
                    <a:pt x="2759062" y="7734821"/>
                  </a:lnTo>
                  <a:lnTo>
                    <a:pt x="2759062" y="7748791"/>
                  </a:lnTo>
                  <a:lnTo>
                    <a:pt x="2758681" y="7748791"/>
                  </a:lnTo>
                  <a:lnTo>
                    <a:pt x="2758490" y="7748308"/>
                  </a:lnTo>
                  <a:lnTo>
                    <a:pt x="2759062" y="7748791"/>
                  </a:lnTo>
                  <a:lnTo>
                    <a:pt x="2759062" y="7734821"/>
                  </a:lnTo>
                  <a:lnTo>
                    <a:pt x="2758617" y="7734821"/>
                  </a:lnTo>
                  <a:lnTo>
                    <a:pt x="2759799" y="7733551"/>
                  </a:lnTo>
                  <a:lnTo>
                    <a:pt x="2760434" y="7731011"/>
                  </a:lnTo>
                  <a:lnTo>
                    <a:pt x="2760522" y="7728471"/>
                  </a:lnTo>
                  <a:lnTo>
                    <a:pt x="2759024" y="7728471"/>
                  </a:lnTo>
                  <a:lnTo>
                    <a:pt x="2758579" y="7727201"/>
                  </a:lnTo>
                  <a:lnTo>
                    <a:pt x="2759138" y="7724661"/>
                  </a:lnTo>
                  <a:lnTo>
                    <a:pt x="2758821" y="7724661"/>
                  </a:lnTo>
                  <a:lnTo>
                    <a:pt x="2758884" y="7723391"/>
                  </a:lnTo>
                  <a:lnTo>
                    <a:pt x="2759227" y="7722121"/>
                  </a:lnTo>
                  <a:lnTo>
                    <a:pt x="2759481" y="7720851"/>
                  </a:lnTo>
                  <a:lnTo>
                    <a:pt x="2758465" y="7719581"/>
                  </a:lnTo>
                  <a:lnTo>
                    <a:pt x="2757119" y="7719581"/>
                  </a:lnTo>
                  <a:lnTo>
                    <a:pt x="2757005" y="7727201"/>
                  </a:lnTo>
                  <a:lnTo>
                    <a:pt x="2756700" y="7728471"/>
                  </a:lnTo>
                  <a:lnTo>
                    <a:pt x="2756382" y="7727201"/>
                  </a:lnTo>
                  <a:lnTo>
                    <a:pt x="2755214" y="7725931"/>
                  </a:lnTo>
                  <a:lnTo>
                    <a:pt x="2754579" y="7725931"/>
                  </a:lnTo>
                  <a:lnTo>
                    <a:pt x="2754795" y="7724661"/>
                  </a:lnTo>
                  <a:lnTo>
                    <a:pt x="2755900" y="7724661"/>
                  </a:lnTo>
                  <a:lnTo>
                    <a:pt x="2756738" y="7725931"/>
                  </a:lnTo>
                  <a:lnTo>
                    <a:pt x="2757005" y="7727201"/>
                  </a:lnTo>
                  <a:lnTo>
                    <a:pt x="2757005" y="7719669"/>
                  </a:lnTo>
                  <a:lnTo>
                    <a:pt x="2755442" y="7720851"/>
                  </a:lnTo>
                  <a:lnTo>
                    <a:pt x="2757690" y="7717041"/>
                  </a:lnTo>
                  <a:lnTo>
                    <a:pt x="2759722" y="7714501"/>
                  </a:lnTo>
                  <a:lnTo>
                    <a:pt x="2759608" y="7713231"/>
                  </a:lnTo>
                  <a:lnTo>
                    <a:pt x="2759113" y="7713231"/>
                  </a:lnTo>
                  <a:lnTo>
                    <a:pt x="2759811" y="7711961"/>
                  </a:lnTo>
                  <a:lnTo>
                    <a:pt x="2759811" y="7710691"/>
                  </a:lnTo>
                  <a:lnTo>
                    <a:pt x="2759113" y="7710691"/>
                  </a:lnTo>
                  <a:lnTo>
                    <a:pt x="2758719" y="7708151"/>
                  </a:lnTo>
                  <a:lnTo>
                    <a:pt x="2758046" y="7706881"/>
                  </a:lnTo>
                  <a:lnTo>
                    <a:pt x="2758579" y="7706881"/>
                  </a:lnTo>
                  <a:lnTo>
                    <a:pt x="2758668" y="7705611"/>
                  </a:lnTo>
                  <a:lnTo>
                    <a:pt x="2758351" y="7705611"/>
                  </a:lnTo>
                  <a:lnTo>
                    <a:pt x="2757157" y="7703071"/>
                  </a:lnTo>
                  <a:lnTo>
                    <a:pt x="2757144" y="7701801"/>
                  </a:lnTo>
                  <a:lnTo>
                    <a:pt x="2756560" y="7701801"/>
                  </a:lnTo>
                  <a:lnTo>
                    <a:pt x="2756979" y="7700531"/>
                  </a:lnTo>
                  <a:lnTo>
                    <a:pt x="2755912" y="7697991"/>
                  </a:lnTo>
                  <a:lnTo>
                    <a:pt x="2755112" y="7699261"/>
                  </a:lnTo>
                  <a:lnTo>
                    <a:pt x="2751988" y="7699261"/>
                  </a:lnTo>
                  <a:lnTo>
                    <a:pt x="2750947" y="7701801"/>
                  </a:lnTo>
                  <a:lnTo>
                    <a:pt x="2749524" y="7703071"/>
                  </a:lnTo>
                  <a:lnTo>
                    <a:pt x="2747835" y="7701801"/>
                  </a:lnTo>
                  <a:lnTo>
                    <a:pt x="2746921" y="7700531"/>
                  </a:lnTo>
                  <a:lnTo>
                    <a:pt x="2744876" y="7700531"/>
                  </a:lnTo>
                  <a:lnTo>
                    <a:pt x="2742374" y="7701801"/>
                  </a:lnTo>
                  <a:lnTo>
                    <a:pt x="2741790" y="7700531"/>
                  </a:lnTo>
                  <a:lnTo>
                    <a:pt x="2741206" y="7699261"/>
                  </a:lnTo>
                  <a:lnTo>
                    <a:pt x="2739618" y="7697991"/>
                  </a:lnTo>
                  <a:lnTo>
                    <a:pt x="2737586" y="7700531"/>
                  </a:lnTo>
                  <a:lnTo>
                    <a:pt x="2738259" y="7697991"/>
                  </a:lnTo>
                  <a:lnTo>
                    <a:pt x="2737574" y="7697991"/>
                  </a:lnTo>
                  <a:lnTo>
                    <a:pt x="2735923" y="7699261"/>
                  </a:lnTo>
                  <a:lnTo>
                    <a:pt x="2734487" y="7699946"/>
                  </a:lnTo>
                  <a:lnTo>
                    <a:pt x="2734487" y="7739901"/>
                  </a:lnTo>
                  <a:lnTo>
                    <a:pt x="2733713" y="7741171"/>
                  </a:lnTo>
                  <a:lnTo>
                    <a:pt x="2732798" y="7741171"/>
                  </a:lnTo>
                  <a:lnTo>
                    <a:pt x="2732519" y="7742441"/>
                  </a:lnTo>
                  <a:lnTo>
                    <a:pt x="2733891" y="7742441"/>
                  </a:lnTo>
                  <a:lnTo>
                    <a:pt x="2734322" y="7742441"/>
                  </a:lnTo>
                  <a:lnTo>
                    <a:pt x="2734335" y="7743711"/>
                  </a:lnTo>
                  <a:lnTo>
                    <a:pt x="2733916" y="7743711"/>
                  </a:lnTo>
                  <a:lnTo>
                    <a:pt x="2733891" y="7742441"/>
                  </a:lnTo>
                  <a:lnTo>
                    <a:pt x="2732849" y="7743711"/>
                  </a:lnTo>
                  <a:lnTo>
                    <a:pt x="2732036" y="7743711"/>
                  </a:lnTo>
                  <a:lnTo>
                    <a:pt x="2731439" y="7742441"/>
                  </a:lnTo>
                  <a:lnTo>
                    <a:pt x="2730652" y="7742441"/>
                  </a:lnTo>
                  <a:lnTo>
                    <a:pt x="2729763" y="7741171"/>
                  </a:lnTo>
                  <a:lnTo>
                    <a:pt x="2729725" y="7739901"/>
                  </a:lnTo>
                  <a:lnTo>
                    <a:pt x="2730068" y="7738631"/>
                  </a:lnTo>
                  <a:lnTo>
                    <a:pt x="2730550" y="7737361"/>
                  </a:lnTo>
                  <a:lnTo>
                    <a:pt x="2731389" y="7737361"/>
                  </a:lnTo>
                  <a:lnTo>
                    <a:pt x="2731579" y="7738631"/>
                  </a:lnTo>
                  <a:lnTo>
                    <a:pt x="2732621" y="7739901"/>
                  </a:lnTo>
                  <a:lnTo>
                    <a:pt x="2734487" y="7739901"/>
                  </a:lnTo>
                  <a:lnTo>
                    <a:pt x="2734487" y="7699946"/>
                  </a:lnTo>
                  <a:lnTo>
                    <a:pt x="2733217" y="7700531"/>
                  </a:lnTo>
                  <a:lnTo>
                    <a:pt x="2731262" y="7701801"/>
                  </a:lnTo>
                  <a:lnTo>
                    <a:pt x="2730068" y="7701801"/>
                  </a:lnTo>
                  <a:lnTo>
                    <a:pt x="2729890" y="7703071"/>
                  </a:lnTo>
                  <a:lnTo>
                    <a:pt x="2729573" y="7703071"/>
                  </a:lnTo>
                  <a:lnTo>
                    <a:pt x="2729128" y="7705611"/>
                  </a:lnTo>
                  <a:lnTo>
                    <a:pt x="2728341" y="7705611"/>
                  </a:lnTo>
                  <a:lnTo>
                    <a:pt x="2728468" y="7704341"/>
                  </a:lnTo>
                  <a:lnTo>
                    <a:pt x="2727325" y="7704341"/>
                  </a:lnTo>
                  <a:lnTo>
                    <a:pt x="2726740" y="7705611"/>
                  </a:lnTo>
                  <a:lnTo>
                    <a:pt x="2726207" y="7706881"/>
                  </a:lnTo>
                  <a:lnTo>
                    <a:pt x="2725597" y="7709421"/>
                  </a:lnTo>
                  <a:lnTo>
                    <a:pt x="2724340" y="7711961"/>
                  </a:lnTo>
                  <a:lnTo>
                    <a:pt x="2722410" y="7714501"/>
                  </a:lnTo>
                  <a:lnTo>
                    <a:pt x="2720124" y="7718311"/>
                  </a:lnTo>
                  <a:lnTo>
                    <a:pt x="2717990" y="7723391"/>
                  </a:lnTo>
                  <a:lnTo>
                    <a:pt x="2716733" y="7724661"/>
                  </a:lnTo>
                  <a:lnTo>
                    <a:pt x="2715247" y="7728471"/>
                  </a:lnTo>
                  <a:lnTo>
                    <a:pt x="2713507" y="7732281"/>
                  </a:lnTo>
                  <a:lnTo>
                    <a:pt x="2713278" y="7732789"/>
                  </a:lnTo>
                  <a:lnTo>
                    <a:pt x="2713278" y="7805941"/>
                  </a:lnTo>
                  <a:lnTo>
                    <a:pt x="2712301" y="7807211"/>
                  </a:lnTo>
                  <a:lnTo>
                    <a:pt x="2709761" y="7807211"/>
                  </a:lnTo>
                  <a:lnTo>
                    <a:pt x="2711183" y="7805941"/>
                  </a:lnTo>
                  <a:lnTo>
                    <a:pt x="2713278" y="7805941"/>
                  </a:lnTo>
                  <a:lnTo>
                    <a:pt x="2713278" y="7732789"/>
                  </a:lnTo>
                  <a:lnTo>
                    <a:pt x="2710078" y="7739901"/>
                  </a:lnTo>
                  <a:lnTo>
                    <a:pt x="2708097" y="7746251"/>
                  </a:lnTo>
                  <a:lnTo>
                    <a:pt x="2707576" y="7751331"/>
                  </a:lnTo>
                  <a:lnTo>
                    <a:pt x="2706116" y="7753871"/>
                  </a:lnTo>
                  <a:lnTo>
                    <a:pt x="2705798" y="7755141"/>
                  </a:lnTo>
                  <a:lnTo>
                    <a:pt x="2706090" y="7756411"/>
                  </a:lnTo>
                  <a:lnTo>
                    <a:pt x="2705811" y="7756411"/>
                  </a:lnTo>
                  <a:lnTo>
                    <a:pt x="2705443" y="7757681"/>
                  </a:lnTo>
                  <a:lnTo>
                    <a:pt x="2704998" y="7758951"/>
                  </a:lnTo>
                  <a:lnTo>
                    <a:pt x="2704465" y="7760221"/>
                  </a:lnTo>
                  <a:lnTo>
                    <a:pt x="2702788" y="7762761"/>
                  </a:lnTo>
                  <a:lnTo>
                    <a:pt x="2702788" y="7764031"/>
                  </a:lnTo>
                  <a:lnTo>
                    <a:pt x="2703614" y="7765301"/>
                  </a:lnTo>
                  <a:lnTo>
                    <a:pt x="2701861" y="7767841"/>
                  </a:lnTo>
                  <a:lnTo>
                    <a:pt x="2700985" y="7770381"/>
                  </a:lnTo>
                  <a:lnTo>
                    <a:pt x="2700426" y="7772921"/>
                  </a:lnTo>
                  <a:lnTo>
                    <a:pt x="2700337" y="7774191"/>
                  </a:lnTo>
                  <a:lnTo>
                    <a:pt x="2700731" y="7774191"/>
                  </a:lnTo>
                  <a:lnTo>
                    <a:pt x="2699601" y="7775461"/>
                  </a:lnTo>
                  <a:lnTo>
                    <a:pt x="2698750" y="7778001"/>
                  </a:lnTo>
                  <a:lnTo>
                    <a:pt x="2698178" y="7780541"/>
                  </a:lnTo>
                  <a:lnTo>
                    <a:pt x="2697657" y="7783081"/>
                  </a:lnTo>
                  <a:lnTo>
                    <a:pt x="2696489" y="7785621"/>
                  </a:lnTo>
                  <a:lnTo>
                    <a:pt x="2695473" y="7788161"/>
                  </a:lnTo>
                  <a:lnTo>
                    <a:pt x="2694533" y="7791971"/>
                  </a:lnTo>
                  <a:lnTo>
                    <a:pt x="2693505" y="7794511"/>
                  </a:lnTo>
                  <a:lnTo>
                    <a:pt x="2692844" y="7797051"/>
                  </a:lnTo>
                  <a:lnTo>
                    <a:pt x="2692590" y="7798321"/>
                  </a:lnTo>
                  <a:lnTo>
                    <a:pt x="2691828" y="7798321"/>
                  </a:lnTo>
                  <a:lnTo>
                    <a:pt x="2691358" y="7797051"/>
                  </a:lnTo>
                  <a:lnTo>
                    <a:pt x="2691180" y="7795781"/>
                  </a:lnTo>
                  <a:lnTo>
                    <a:pt x="2690139" y="7795781"/>
                  </a:lnTo>
                  <a:lnTo>
                    <a:pt x="2690139" y="7824991"/>
                  </a:lnTo>
                  <a:lnTo>
                    <a:pt x="2689568" y="7824991"/>
                  </a:lnTo>
                  <a:lnTo>
                    <a:pt x="2689910" y="7823721"/>
                  </a:lnTo>
                  <a:lnTo>
                    <a:pt x="2690139" y="7824991"/>
                  </a:lnTo>
                  <a:lnTo>
                    <a:pt x="2690139" y="7795781"/>
                  </a:lnTo>
                  <a:lnTo>
                    <a:pt x="2689669" y="7795781"/>
                  </a:lnTo>
                  <a:lnTo>
                    <a:pt x="2689822" y="7793241"/>
                  </a:lnTo>
                  <a:lnTo>
                    <a:pt x="2690711" y="7790701"/>
                  </a:lnTo>
                  <a:lnTo>
                    <a:pt x="2691117" y="7790701"/>
                  </a:lnTo>
                  <a:lnTo>
                    <a:pt x="2689275" y="7788161"/>
                  </a:lnTo>
                  <a:lnTo>
                    <a:pt x="2689631" y="7786891"/>
                  </a:lnTo>
                  <a:lnTo>
                    <a:pt x="2687294" y="7786891"/>
                  </a:lnTo>
                  <a:lnTo>
                    <a:pt x="2688094" y="7785621"/>
                  </a:lnTo>
                  <a:lnTo>
                    <a:pt x="2689275" y="7784351"/>
                  </a:lnTo>
                  <a:lnTo>
                    <a:pt x="2687955" y="7783081"/>
                  </a:lnTo>
                  <a:lnTo>
                    <a:pt x="2686291" y="7783081"/>
                  </a:lnTo>
                  <a:lnTo>
                    <a:pt x="2687713" y="7781811"/>
                  </a:lnTo>
                  <a:lnTo>
                    <a:pt x="2688831" y="7781811"/>
                  </a:lnTo>
                  <a:lnTo>
                    <a:pt x="2689669" y="7783081"/>
                  </a:lnTo>
                  <a:lnTo>
                    <a:pt x="2689644" y="7781811"/>
                  </a:lnTo>
                  <a:lnTo>
                    <a:pt x="2689593" y="7779271"/>
                  </a:lnTo>
                  <a:lnTo>
                    <a:pt x="2689415" y="7778001"/>
                  </a:lnTo>
                  <a:lnTo>
                    <a:pt x="2689136" y="7776731"/>
                  </a:lnTo>
                  <a:lnTo>
                    <a:pt x="2688729" y="7775461"/>
                  </a:lnTo>
                  <a:lnTo>
                    <a:pt x="2688856" y="7776731"/>
                  </a:lnTo>
                  <a:lnTo>
                    <a:pt x="2688005" y="7778001"/>
                  </a:lnTo>
                  <a:lnTo>
                    <a:pt x="2686202" y="7779271"/>
                  </a:lnTo>
                  <a:lnTo>
                    <a:pt x="2686748" y="7776731"/>
                  </a:lnTo>
                  <a:lnTo>
                    <a:pt x="2685148" y="7776731"/>
                  </a:lnTo>
                  <a:lnTo>
                    <a:pt x="2685199" y="7778001"/>
                  </a:lnTo>
                  <a:lnTo>
                    <a:pt x="2684335" y="7779271"/>
                  </a:lnTo>
                  <a:lnTo>
                    <a:pt x="2682748" y="7779271"/>
                  </a:lnTo>
                  <a:lnTo>
                    <a:pt x="2683853" y="7776731"/>
                  </a:lnTo>
                  <a:lnTo>
                    <a:pt x="2684246" y="7774191"/>
                  </a:lnTo>
                  <a:lnTo>
                    <a:pt x="2683916" y="7772921"/>
                  </a:lnTo>
                  <a:lnTo>
                    <a:pt x="2683916" y="7770381"/>
                  </a:lnTo>
                  <a:lnTo>
                    <a:pt x="2683129" y="7769111"/>
                  </a:lnTo>
                  <a:lnTo>
                    <a:pt x="2681592" y="7769111"/>
                  </a:lnTo>
                  <a:lnTo>
                    <a:pt x="2682583" y="7767841"/>
                  </a:lnTo>
                  <a:lnTo>
                    <a:pt x="2682798" y="7767841"/>
                  </a:lnTo>
                  <a:lnTo>
                    <a:pt x="2683497" y="7766571"/>
                  </a:lnTo>
                  <a:lnTo>
                    <a:pt x="2683954" y="7766571"/>
                  </a:lnTo>
                  <a:lnTo>
                    <a:pt x="2684335" y="7765301"/>
                  </a:lnTo>
                  <a:lnTo>
                    <a:pt x="2683738" y="7764031"/>
                  </a:lnTo>
                  <a:lnTo>
                    <a:pt x="2682519" y="7764031"/>
                  </a:lnTo>
                  <a:lnTo>
                    <a:pt x="2680678" y="7762761"/>
                  </a:lnTo>
                  <a:lnTo>
                    <a:pt x="2682468" y="7761491"/>
                  </a:lnTo>
                  <a:lnTo>
                    <a:pt x="2682824" y="7760221"/>
                  </a:lnTo>
                  <a:lnTo>
                    <a:pt x="2681757" y="7758951"/>
                  </a:lnTo>
                  <a:lnTo>
                    <a:pt x="2683129" y="7757681"/>
                  </a:lnTo>
                  <a:lnTo>
                    <a:pt x="2681808" y="7757681"/>
                  </a:lnTo>
                  <a:lnTo>
                    <a:pt x="2681465" y="7758951"/>
                  </a:lnTo>
                  <a:lnTo>
                    <a:pt x="2681376" y="7760221"/>
                  </a:lnTo>
                  <a:lnTo>
                    <a:pt x="2680322" y="7760221"/>
                  </a:lnTo>
                  <a:lnTo>
                    <a:pt x="2680220" y="7758951"/>
                  </a:lnTo>
                  <a:lnTo>
                    <a:pt x="2679598" y="7758951"/>
                  </a:lnTo>
                  <a:lnTo>
                    <a:pt x="2678468" y="7757681"/>
                  </a:lnTo>
                  <a:lnTo>
                    <a:pt x="2679166" y="7756411"/>
                  </a:lnTo>
                  <a:lnTo>
                    <a:pt x="2679535" y="7755141"/>
                  </a:lnTo>
                  <a:lnTo>
                    <a:pt x="2679611" y="7753871"/>
                  </a:lnTo>
                  <a:lnTo>
                    <a:pt x="2679382" y="7752601"/>
                  </a:lnTo>
                  <a:lnTo>
                    <a:pt x="2679255" y="7751331"/>
                  </a:lnTo>
                  <a:lnTo>
                    <a:pt x="2679750" y="7750061"/>
                  </a:lnTo>
                  <a:lnTo>
                    <a:pt x="2680309" y="7748791"/>
                  </a:lnTo>
                  <a:lnTo>
                    <a:pt x="2680868" y="7747521"/>
                  </a:lnTo>
                  <a:lnTo>
                    <a:pt x="2679674" y="7748791"/>
                  </a:lnTo>
                  <a:lnTo>
                    <a:pt x="2678709" y="7748791"/>
                  </a:lnTo>
                  <a:lnTo>
                    <a:pt x="2678188" y="7747698"/>
                  </a:lnTo>
                  <a:lnTo>
                    <a:pt x="2678188" y="7750061"/>
                  </a:lnTo>
                  <a:lnTo>
                    <a:pt x="2677858" y="7751331"/>
                  </a:lnTo>
                  <a:lnTo>
                    <a:pt x="2677426" y="7752601"/>
                  </a:lnTo>
                  <a:lnTo>
                    <a:pt x="2677096" y="7752601"/>
                  </a:lnTo>
                  <a:lnTo>
                    <a:pt x="2677071" y="7752321"/>
                  </a:lnTo>
                  <a:lnTo>
                    <a:pt x="2677071" y="7812291"/>
                  </a:lnTo>
                  <a:lnTo>
                    <a:pt x="2676169" y="7812291"/>
                  </a:lnTo>
                  <a:lnTo>
                    <a:pt x="2676728" y="7811021"/>
                  </a:lnTo>
                  <a:lnTo>
                    <a:pt x="2676982" y="7811021"/>
                  </a:lnTo>
                  <a:lnTo>
                    <a:pt x="2677071" y="7812291"/>
                  </a:lnTo>
                  <a:lnTo>
                    <a:pt x="2677071" y="7752321"/>
                  </a:lnTo>
                  <a:lnTo>
                    <a:pt x="2676982" y="7751331"/>
                  </a:lnTo>
                  <a:lnTo>
                    <a:pt x="2677337" y="7751331"/>
                  </a:lnTo>
                  <a:lnTo>
                    <a:pt x="2677757" y="7750061"/>
                  </a:lnTo>
                  <a:lnTo>
                    <a:pt x="2678188" y="7750061"/>
                  </a:lnTo>
                  <a:lnTo>
                    <a:pt x="2678188" y="7747698"/>
                  </a:lnTo>
                  <a:lnTo>
                    <a:pt x="2677503" y="7746251"/>
                  </a:lnTo>
                  <a:lnTo>
                    <a:pt x="2677757" y="7746251"/>
                  </a:lnTo>
                  <a:lnTo>
                    <a:pt x="2678633" y="7744981"/>
                  </a:lnTo>
                  <a:lnTo>
                    <a:pt x="2677388" y="7743711"/>
                  </a:lnTo>
                  <a:lnTo>
                    <a:pt x="2677210" y="7742441"/>
                  </a:lnTo>
                  <a:lnTo>
                    <a:pt x="2678112" y="7739901"/>
                  </a:lnTo>
                  <a:lnTo>
                    <a:pt x="2677655" y="7739901"/>
                  </a:lnTo>
                  <a:lnTo>
                    <a:pt x="2677528" y="7738631"/>
                  </a:lnTo>
                  <a:lnTo>
                    <a:pt x="2677744" y="7736091"/>
                  </a:lnTo>
                  <a:lnTo>
                    <a:pt x="2676321" y="7737361"/>
                  </a:lnTo>
                  <a:lnTo>
                    <a:pt x="2675267" y="7737361"/>
                  </a:lnTo>
                  <a:lnTo>
                    <a:pt x="2674620" y="7734821"/>
                  </a:lnTo>
                  <a:lnTo>
                    <a:pt x="2675610" y="7734821"/>
                  </a:lnTo>
                  <a:lnTo>
                    <a:pt x="2676080" y="7733551"/>
                  </a:lnTo>
                  <a:lnTo>
                    <a:pt x="2676055" y="7731011"/>
                  </a:lnTo>
                  <a:lnTo>
                    <a:pt x="2677718" y="7732281"/>
                  </a:lnTo>
                  <a:lnTo>
                    <a:pt x="2677998" y="7731011"/>
                  </a:lnTo>
                  <a:lnTo>
                    <a:pt x="2677337" y="7731011"/>
                  </a:lnTo>
                  <a:lnTo>
                    <a:pt x="2677096" y="7729741"/>
                  </a:lnTo>
                  <a:lnTo>
                    <a:pt x="2676563" y="7728471"/>
                  </a:lnTo>
                  <a:lnTo>
                    <a:pt x="2676004" y="7725931"/>
                  </a:lnTo>
                  <a:lnTo>
                    <a:pt x="2675902" y="7724661"/>
                  </a:lnTo>
                  <a:lnTo>
                    <a:pt x="2674645" y="7724661"/>
                  </a:lnTo>
                  <a:lnTo>
                    <a:pt x="2673934" y="7723568"/>
                  </a:lnTo>
                  <a:lnTo>
                    <a:pt x="2673934" y="7737361"/>
                  </a:lnTo>
                  <a:lnTo>
                    <a:pt x="2673235" y="7738631"/>
                  </a:lnTo>
                  <a:lnTo>
                    <a:pt x="2673045" y="7737361"/>
                  </a:lnTo>
                  <a:lnTo>
                    <a:pt x="2673934" y="7737361"/>
                  </a:lnTo>
                  <a:lnTo>
                    <a:pt x="2673934" y="7723568"/>
                  </a:lnTo>
                  <a:lnTo>
                    <a:pt x="2673820" y="7723391"/>
                  </a:lnTo>
                  <a:lnTo>
                    <a:pt x="2673426" y="7723391"/>
                  </a:lnTo>
                  <a:lnTo>
                    <a:pt x="2672384" y="7720851"/>
                  </a:lnTo>
                  <a:lnTo>
                    <a:pt x="2671711" y="7719581"/>
                  </a:lnTo>
                  <a:lnTo>
                    <a:pt x="2669997" y="7720851"/>
                  </a:lnTo>
                  <a:lnTo>
                    <a:pt x="2669019" y="7720851"/>
                  </a:lnTo>
                  <a:lnTo>
                    <a:pt x="2668803" y="7719581"/>
                  </a:lnTo>
                  <a:lnTo>
                    <a:pt x="2667317" y="7719581"/>
                  </a:lnTo>
                  <a:lnTo>
                    <a:pt x="2665590" y="7720851"/>
                  </a:lnTo>
                  <a:lnTo>
                    <a:pt x="2663113" y="7722121"/>
                  </a:lnTo>
                  <a:lnTo>
                    <a:pt x="2662478" y="7724661"/>
                  </a:lnTo>
                  <a:lnTo>
                    <a:pt x="2661996" y="7723391"/>
                  </a:lnTo>
                  <a:lnTo>
                    <a:pt x="2661793" y="7724661"/>
                  </a:lnTo>
                  <a:lnTo>
                    <a:pt x="2661589" y="7723391"/>
                  </a:lnTo>
                  <a:lnTo>
                    <a:pt x="2657945" y="7723391"/>
                  </a:lnTo>
                  <a:lnTo>
                    <a:pt x="2657094" y="7724661"/>
                  </a:lnTo>
                  <a:lnTo>
                    <a:pt x="2655735" y="7724661"/>
                  </a:lnTo>
                  <a:lnTo>
                    <a:pt x="2655328" y="7725931"/>
                  </a:lnTo>
                  <a:lnTo>
                    <a:pt x="2652522" y="7728471"/>
                  </a:lnTo>
                  <a:lnTo>
                    <a:pt x="2650680" y="7728471"/>
                  </a:lnTo>
                  <a:lnTo>
                    <a:pt x="2650667" y="7729741"/>
                  </a:lnTo>
                  <a:lnTo>
                    <a:pt x="2654312" y="7732281"/>
                  </a:lnTo>
                  <a:lnTo>
                    <a:pt x="2653461" y="7732281"/>
                  </a:lnTo>
                  <a:lnTo>
                    <a:pt x="2652788" y="7733551"/>
                  </a:lnTo>
                  <a:lnTo>
                    <a:pt x="2652280" y="7734821"/>
                  </a:lnTo>
                  <a:lnTo>
                    <a:pt x="2651747" y="7736091"/>
                  </a:lnTo>
                  <a:lnTo>
                    <a:pt x="2651582" y="7737361"/>
                  </a:lnTo>
                  <a:lnTo>
                    <a:pt x="2652103" y="7739901"/>
                  </a:lnTo>
                  <a:lnTo>
                    <a:pt x="2652204" y="7741171"/>
                  </a:lnTo>
                  <a:lnTo>
                    <a:pt x="2652471" y="7742441"/>
                  </a:lnTo>
                  <a:lnTo>
                    <a:pt x="2653322" y="7742441"/>
                  </a:lnTo>
                  <a:lnTo>
                    <a:pt x="2653385" y="7743711"/>
                  </a:lnTo>
                  <a:lnTo>
                    <a:pt x="2653474" y="7744981"/>
                  </a:lnTo>
                  <a:lnTo>
                    <a:pt x="2653652" y="7746251"/>
                  </a:lnTo>
                  <a:lnTo>
                    <a:pt x="2653919" y="7747521"/>
                  </a:lnTo>
                  <a:lnTo>
                    <a:pt x="2654630" y="7748791"/>
                  </a:lnTo>
                  <a:lnTo>
                    <a:pt x="2654833" y="7751331"/>
                  </a:lnTo>
                  <a:lnTo>
                    <a:pt x="2654528" y="7751331"/>
                  </a:lnTo>
                  <a:lnTo>
                    <a:pt x="2656344" y="7752601"/>
                  </a:lnTo>
                  <a:lnTo>
                    <a:pt x="2656459" y="7753871"/>
                  </a:lnTo>
                  <a:lnTo>
                    <a:pt x="2655976" y="7756411"/>
                  </a:lnTo>
                  <a:lnTo>
                    <a:pt x="2656344" y="7757681"/>
                  </a:lnTo>
                  <a:lnTo>
                    <a:pt x="2657056" y="7758951"/>
                  </a:lnTo>
                  <a:lnTo>
                    <a:pt x="2657602" y="7757681"/>
                  </a:lnTo>
                  <a:lnTo>
                    <a:pt x="2658224" y="7757681"/>
                  </a:lnTo>
                  <a:lnTo>
                    <a:pt x="2658922" y="7758951"/>
                  </a:lnTo>
                  <a:lnTo>
                    <a:pt x="2659392" y="7760221"/>
                  </a:lnTo>
                  <a:lnTo>
                    <a:pt x="2659977" y="7761491"/>
                  </a:lnTo>
                  <a:lnTo>
                    <a:pt x="2658541" y="7764031"/>
                  </a:lnTo>
                  <a:lnTo>
                    <a:pt x="2658567" y="7766571"/>
                  </a:lnTo>
                  <a:lnTo>
                    <a:pt x="2659164" y="7766571"/>
                  </a:lnTo>
                  <a:lnTo>
                    <a:pt x="2660332" y="7767841"/>
                  </a:lnTo>
                  <a:lnTo>
                    <a:pt x="2660065" y="7769111"/>
                  </a:lnTo>
                  <a:lnTo>
                    <a:pt x="2660192" y="7771651"/>
                  </a:lnTo>
                  <a:lnTo>
                    <a:pt x="2660485" y="7771651"/>
                  </a:lnTo>
                  <a:lnTo>
                    <a:pt x="2661081" y="7772921"/>
                  </a:lnTo>
                  <a:lnTo>
                    <a:pt x="2661285" y="7772921"/>
                  </a:lnTo>
                  <a:lnTo>
                    <a:pt x="2661259" y="7774191"/>
                  </a:lnTo>
                  <a:lnTo>
                    <a:pt x="2660358" y="7775461"/>
                  </a:lnTo>
                  <a:lnTo>
                    <a:pt x="2659888" y="7775461"/>
                  </a:lnTo>
                  <a:lnTo>
                    <a:pt x="2659735" y="7776731"/>
                  </a:lnTo>
                  <a:lnTo>
                    <a:pt x="2659888" y="7776731"/>
                  </a:lnTo>
                  <a:lnTo>
                    <a:pt x="2660485" y="7778001"/>
                  </a:lnTo>
                  <a:lnTo>
                    <a:pt x="2661361" y="7779271"/>
                  </a:lnTo>
                  <a:lnTo>
                    <a:pt x="2661704" y="7779271"/>
                  </a:lnTo>
                  <a:lnTo>
                    <a:pt x="2661539" y="7780541"/>
                  </a:lnTo>
                  <a:lnTo>
                    <a:pt x="2660853" y="7781811"/>
                  </a:lnTo>
                  <a:lnTo>
                    <a:pt x="2661056" y="7784351"/>
                  </a:lnTo>
                  <a:lnTo>
                    <a:pt x="2661221" y="7785621"/>
                  </a:lnTo>
                  <a:lnTo>
                    <a:pt x="2661653" y="7785621"/>
                  </a:lnTo>
                  <a:lnTo>
                    <a:pt x="2662288" y="7786802"/>
                  </a:lnTo>
                  <a:lnTo>
                    <a:pt x="2663355" y="7784351"/>
                  </a:lnTo>
                  <a:lnTo>
                    <a:pt x="2664663" y="7784351"/>
                  </a:lnTo>
                  <a:lnTo>
                    <a:pt x="2665247" y="7785621"/>
                  </a:lnTo>
                  <a:lnTo>
                    <a:pt x="2665463" y="7786891"/>
                  </a:lnTo>
                  <a:lnTo>
                    <a:pt x="2665171" y="7786891"/>
                  </a:lnTo>
                  <a:lnTo>
                    <a:pt x="2664358" y="7788161"/>
                  </a:lnTo>
                  <a:lnTo>
                    <a:pt x="2664193" y="7789431"/>
                  </a:lnTo>
                  <a:lnTo>
                    <a:pt x="2663761" y="7789431"/>
                  </a:lnTo>
                  <a:lnTo>
                    <a:pt x="2663063" y="7790701"/>
                  </a:lnTo>
                  <a:lnTo>
                    <a:pt x="2664612" y="7791971"/>
                  </a:lnTo>
                  <a:lnTo>
                    <a:pt x="2665107" y="7791971"/>
                  </a:lnTo>
                  <a:lnTo>
                    <a:pt x="2664574" y="7794511"/>
                  </a:lnTo>
                  <a:lnTo>
                    <a:pt x="2665438" y="7794511"/>
                  </a:lnTo>
                  <a:lnTo>
                    <a:pt x="2665641" y="7793241"/>
                  </a:lnTo>
                  <a:lnTo>
                    <a:pt x="2669565" y="7793241"/>
                  </a:lnTo>
                  <a:lnTo>
                    <a:pt x="2669743" y="7794511"/>
                  </a:lnTo>
                  <a:lnTo>
                    <a:pt x="2669159" y="7797051"/>
                  </a:lnTo>
                  <a:lnTo>
                    <a:pt x="2669756" y="7797051"/>
                  </a:lnTo>
                  <a:lnTo>
                    <a:pt x="2669336" y="7798321"/>
                  </a:lnTo>
                  <a:lnTo>
                    <a:pt x="2668562" y="7798321"/>
                  </a:lnTo>
                  <a:lnTo>
                    <a:pt x="2668346" y="7798587"/>
                  </a:lnTo>
                  <a:lnTo>
                    <a:pt x="2668320" y="7799591"/>
                  </a:lnTo>
                  <a:lnTo>
                    <a:pt x="2668016" y="7799591"/>
                  </a:lnTo>
                  <a:lnTo>
                    <a:pt x="2668092" y="7800861"/>
                  </a:lnTo>
                  <a:lnTo>
                    <a:pt x="2667812" y="7802131"/>
                  </a:lnTo>
                  <a:lnTo>
                    <a:pt x="2667203" y="7803401"/>
                  </a:lnTo>
                  <a:lnTo>
                    <a:pt x="2666657" y="7803401"/>
                  </a:lnTo>
                  <a:lnTo>
                    <a:pt x="2667546" y="7805941"/>
                  </a:lnTo>
                  <a:lnTo>
                    <a:pt x="2668181" y="7806233"/>
                  </a:lnTo>
                  <a:lnTo>
                    <a:pt x="2668117" y="7804671"/>
                  </a:lnTo>
                  <a:lnTo>
                    <a:pt x="2668613" y="7805941"/>
                  </a:lnTo>
                  <a:lnTo>
                    <a:pt x="2668498" y="7806385"/>
                  </a:lnTo>
                  <a:lnTo>
                    <a:pt x="2670251" y="7807211"/>
                  </a:lnTo>
                  <a:lnTo>
                    <a:pt x="2670416" y="7807211"/>
                  </a:lnTo>
                  <a:lnTo>
                    <a:pt x="2669832" y="7808481"/>
                  </a:lnTo>
                  <a:lnTo>
                    <a:pt x="2670721" y="7808481"/>
                  </a:lnTo>
                  <a:lnTo>
                    <a:pt x="2670645" y="7809751"/>
                  </a:lnTo>
                  <a:lnTo>
                    <a:pt x="2670899" y="7811021"/>
                  </a:lnTo>
                  <a:lnTo>
                    <a:pt x="2671254" y="7813561"/>
                  </a:lnTo>
                  <a:lnTo>
                    <a:pt x="2674912" y="7813561"/>
                  </a:lnTo>
                  <a:lnTo>
                    <a:pt x="2675318" y="7812291"/>
                  </a:lnTo>
                  <a:lnTo>
                    <a:pt x="2675775" y="7812291"/>
                  </a:lnTo>
                  <a:lnTo>
                    <a:pt x="2675686" y="7813713"/>
                  </a:lnTo>
                  <a:lnTo>
                    <a:pt x="2675953" y="7814831"/>
                  </a:lnTo>
                  <a:lnTo>
                    <a:pt x="2677249" y="7813713"/>
                  </a:lnTo>
                  <a:lnTo>
                    <a:pt x="2677122" y="7816101"/>
                  </a:lnTo>
                  <a:lnTo>
                    <a:pt x="2678836" y="7814831"/>
                  </a:lnTo>
                  <a:lnTo>
                    <a:pt x="2679090" y="7814831"/>
                  </a:lnTo>
                  <a:lnTo>
                    <a:pt x="2679103" y="7816101"/>
                  </a:lnTo>
                  <a:lnTo>
                    <a:pt x="2678874" y="7816101"/>
                  </a:lnTo>
                  <a:lnTo>
                    <a:pt x="2678252" y="7817371"/>
                  </a:lnTo>
                  <a:lnTo>
                    <a:pt x="2679547" y="7817371"/>
                  </a:lnTo>
                  <a:lnTo>
                    <a:pt x="2680055" y="7818641"/>
                  </a:lnTo>
                  <a:lnTo>
                    <a:pt x="2679369" y="7818641"/>
                  </a:lnTo>
                  <a:lnTo>
                    <a:pt x="2679471" y="7819911"/>
                  </a:lnTo>
                  <a:lnTo>
                    <a:pt x="2680665" y="7819911"/>
                  </a:lnTo>
                  <a:lnTo>
                    <a:pt x="2681503" y="7818641"/>
                  </a:lnTo>
                  <a:lnTo>
                    <a:pt x="2681846" y="7817371"/>
                  </a:lnTo>
                  <a:lnTo>
                    <a:pt x="2682151" y="7818641"/>
                  </a:lnTo>
                  <a:lnTo>
                    <a:pt x="2682887" y="7818641"/>
                  </a:lnTo>
                  <a:lnTo>
                    <a:pt x="2683306" y="7819911"/>
                  </a:lnTo>
                  <a:lnTo>
                    <a:pt x="2683637" y="7823721"/>
                  </a:lnTo>
                  <a:lnTo>
                    <a:pt x="2684729" y="7823721"/>
                  </a:lnTo>
                  <a:lnTo>
                    <a:pt x="2685694" y="7824991"/>
                  </a:lnTo>
                  <a:lnTo>
                    <a:pt x="2686520" y="7826261"/>
                  </a:lnTo>
                  <a:lnTo>
                    <a:pt x="2688450" y="7826261"/>
                  </a:lnTo>
                  <a:lnTo>
                    <a:pt x="2688691" y="7827531"/>
                  </a:lnTo>
                  <a:lnTo>
                    <a:pt x="2688971" y="7827531"/>
                  </a:lnTo>
                  <a:lnTo>
                    <a:pt x="2689148" y="7826261"/>
                  </a:lnTo>
                  <a:lnTo>
                    <a:pt x="2689275" y="7824991"/>
                  </a:lnTo>
                  <a:lnTo>
                    <a:pt x="2689250" y="7826172"/>
                  </a:lnTo>
                  <a:lnTo>
                    <a:pt x="2690241" y="7826261"/>
                  </a:lnTo>
                  <a:lnTo>
                    <a:pt x="2691180" y="7824991"/>
                  </a:lnTo>
                  <a:lnTo>
                    <a:pt x="2691841" y="7824991"/>
                  </a:lnTo>
                  <a:lnTo>
                    <a:pt x="2692247" y="7826261"/>
                  </a:lnTo>
                  <a:lnTo>
                    <a:pt x="2692768" y="7826261"/>
                  </a:lnTo>
                  <a:lnTo>
                    <a:pt x="2692870" y="7827531"/>
                  </a:lnTo>
                  <a:lnTo>
                    <a:pt x="2693568" y="7826261"/>
                  </a:lnTo>
                  <a:lnTo>
                    <a:pt x="2694533" y="7824991"/>
                  </a:lnTo>
                  <a:lnTo>
                    <a:pt x="2697442" y="7824991"/>
                  </a:lnTo>
                  <a:lnTo>
                    <a:pt x="2699245" y="7823721"/>
                  </a:lnTo>
                  <a:lnTo>
                    <a:pt x="2700680" y="7822451"/>
                  </a:lnTo>
                  <a:lnTo>
                    <a:pt x="2703449" y="7823721"/>
                  </a:lnTo>
                  <a:lnTo>
                    <a:pt x="2704947" y="7823721"/>
                  </a:lnTo>
                  <a:lnTo>
                    <a:pt x="2705912" y="7822451"/>
                  </a:lnTo>
                  <a:lnTo>
                    <a:pt x="2705976" y="7818641"/>
                  </a:lnTo>
                  <a:lnTo>
                    <a:pt x="2706979" y="7817371"/>
                  </a:lnTo>
                  <a:lnTo>
                    <a:pt x="2708884" y="7818641"/>
                  </a:lnTo>
                  <a:lnTo>
                    <a:pt x="2709786" y="7818641"/>
                  </a:lnTo>
                  <a:lnTo>
                    <a:pt x="2710535" y="7817371"/>
                  </a:lnTo>
                  <a:lnTo>
                    <a:pt x="2711119" y="7816101"/>
                  </a:lnTo>
                  <a:lnTo>
                    <a:pt x="2711386" y="7814831"/>
                  </a:lnTo>
                  <a:lnTo>
                    <a:pt x="2711361" y="7813561"/>
                  </a:lnTo>
                  <a:lnTo>
                    <a:pt x="2711043" y="7812291"/>
                  </a:lnTo>
                  <a:lnTo>
                    <a:pt x="2710599" y="7812291"/>
                  </a:lnTo>
                  <a:lnTo>
                    <a:pt x="2710230" y="7811021"/>
                  </a:lnTo>
                  <a:lnTo>
                    <a:pt x="2710167" y="7809751"/>
                  </a:lnTo>
                  <a:lnTo>
                    <a:pt x="2713380" y="7809751"/>
                  </a:lnTo>
                  <a:lnTo>
                    <a:pt x="2714434" y="7808481"/>
                  </a:lnTo>
                  <a:lnTo>
                    <a:pt x="2714752" y="7808481"/>
                  </a:lnTo>
                  <a:lnTo>
                    <a:pt x="2715691" y="7807211"/>
                  </a:lnTo>
                  <a:lnTo>
                    <a:pt x="2717215" y="7804671"/>
                  </a:lnTo>
                  <a:lnTo>
                    <a:pt x="2715272" y="7804671"/>
                  </a:lnTo>
                  <a:lnTo>
                    <a:pt x="2714574" y="7803401"/>
                  </a:lnTo>
                  <a:lnTo>
                    <a:pt x="2714231" y="7803401"/>
                  </a:lnTo>
                  <a:lnTo>
                    <a:pt x="2714218" y="7802131"/>
                  </a:lnTo>
                  <a:lnTo>
                    <a:pt x="2716060" y="7802131"/>
                  </a:lnTo>
                  <a:lnTo>
                    <a:pt x="2716453" y="7800861"/>
                  </a:lnTo>
                  <a:lnTo>
                    <a:pt x="2717558" y="7800861"/>
                  </a:lnTo>
                  <a:lnTo>
                    <a:pt x="2718130" y="7799591"/>
                  </a:lnTo>
                  <a:lnTo>
                    <a:pt x="2718536" y="7799591"/>
                  </a:lnTo>
                  <a:lnTo>
                    <a:pt x="2719133" y="7798321"/>
                  </a:lnTo>
                  <a:lnTo>
                    <a:pt x="2719578" y="7795781"/>
                  </a:lnTo>
                  <a:lnTo>
                    <a:pt x="2719870" y="7794511"/>
                  </a:lnTo>
                  <a:lnTo>
                    <a:pt x="2719171" y="7793241"/>
                  </a:lnTo>
                  <a:lnTo>
                    <a:pt x="2718866" y="7791971"/>
                  </a:lnTo>
                  <a:lnTo>
                    <a:pt x="2719082" y="7790701"/>
                  </a:lnTo>
                  <a:lnTo>
                    <a:pt x="2719489" y="7789431"/>
                  </a:lnTo>
                  <a:lnTo>
                    <a:pt x="2720162" y="7789431"/>
                  </a:lnTo>
                  <a:lnTo>
                    <a:pt x="2720683" y="7788161"/>
                  </a:lnTo>
                  <a:lnTo>
                    <a:pt x="2721787" y="7786891"/>
                  </a:lnTo>
                  <a:lnTo>
                    <a:pt x="2722181" y="7786891"/>
                  </a:lnTo>
                  <a:lnTo>
                    <a:pt x="2722435" y="7785621"/>
                  </a:lnTo>
                  <a:lnTo>
                    <a:pt x="2722702" y="7785621"/>
                  </a:lnTo>
                  <a:lnTo>
                    <a:pt x="2721965" y="7784351"/>
                  </a:lnTo>
                  <a:lnTo>
                    <a:pt x="2721483" y="7784351"/>
                  </a:lnTo>
                  <a:lnTo>
                    <a:pt x="2721013" y="7783081"/>
                  </a:lnTo>
                  <a:lnTo>
                    <a:pt x="2721330" y="7781811"/>
                  </a:lnTo>
                  <a:lnTo>
                    <a:pt x="2722194" y="7780541"/>
                  </a:lnTo>
                  <a:lnTo>
                    <a:pt x="2722880" y="7780541"/>
                  </a:lnTo>
                  <a:lnTo>
                    <a:pt x="2723223" y="7779271"/>
                  </a:lnTo>
                  <a:lnTo>
                    <a:pt x="2723210" y="7778001"/>
                  </a:lnTo>
                  <a:lnTo>
                    <a:pt x="2723527" y="7778001"/>
                  </a:lnTo>
                  <a:lnTo>
                    <a:pt x="2724188" y="7776731"/>
                  </a:lnTo>
                  <a:lnTo>
                    <a:pt x="2724645" y="7775461"/>
                  </a:lnTo>
                  <a:lnTo>
                    <a:pt x="2724975" y="7774191"/>
                  </a:lnTo>
                  <a:lnTo>
                    <a:pt x="2724759" y="7774191"/>
                  </a:lnTo>
                  <a:lnTo>
                    <a:pt x="2724505" y="7772921"/>
                  </a:lnTo>
                  <a:lnTo>
                    <a:pt x="2724835" y="7771651"/>
                  </a:lnTo>
                  <a:lnTo>
                    <a:pt x="2725775" y="7770381"/>
                  </a:lnTo>
                  <a:lnTo>
                    <a:pt x="2725509" y="7769111"/>
                  </a:lnTo>
                  <a:lnTo>
                    <a:pt x="2724759" y="7766571"/>
                  </a:lnTo>
                  <a:lnTo>
                    <a:pt x="2724632" y="7765301"/>
                  </a:lnTo>
                  <a:lnTo>
                    <a:pt x="2725204" y="7764031"/>
                  </a:lnTo>
                  <a:lnTo>
                    <a:pt x="2726474" y="7762761"/>
                  </a:lnTo>
                  <a:lnTo>
                    <a:pt x="2725953" y="7762761"/>
                  </a:lnTo>
                  <a:lnTo>
                    <a:pt x="2725509" y="7761491"/>
                  </a:lnTo>
                  <a:lnTo>
                    <a:pt x="2724708" y="7761491"/>
                  </a:lnTo>
                  <a:lnTo>
                    <a:pt x="2724543" y="7760221"/>
                  </a:lnTo>
                  <a:lnTo>
                    <a:pt x="2729293" y="7760221"/>
                  </a:lnTo>
                  <a:lnTo>
                    <a:pt x="2728760" y="7758951"/>
                  </a:lnTo>
                  <a:lnTo>
                    <a:pt x="2727629" y="7758951"/>
                  </a:lnTo>
                  <a:lnTo>
                    <a:pt x="2727261" y="7757681"/>
                  </a:lnTo>
                  <a:lnTo>
                    <a:pt x="2726994" y="7756411"/>
                  </a:lnTo>
                  <a:lnTo>
                    <a:pt x="2728607" y="7756411"/>
                  </a:lnTo>
                  <a:lnTo>
                    <a:pt x="2729407" y="7755141"/>
                  </a:lnTo>
                  <a:lnTo>
                    <a:pt x="2729560" y="7751331"/>
                  </a:lnTo>
                  <a:lnTo>
                    <a:pt x="2729738" y="7750061"/>
                  </a:lnTo>
                  <a:lnTo>
                    <a:pt x="2730017" y="7750061"/>
                  </a:lnTo>
                  <a:lnTo>
                    <a:pt x="2730042" y="7747521"/>
                  </a:lnTo>
                  <a:lnTo>
                    <a:pt x="2731071" y="7746251"/>
                  </a:lnTo>
                  <a:lnTo>
                    <a:pt x="2732963" y="7744981"/>
                  </a:lnTo>
                  <a:lnTo>
                    <a:pt x="2734602" y="7744981"/>
                  </a:lnTo>
                  <a:lnTo>
                    <a:pt x="2736215" y="7743711"/>
                  </a:lnTo>
                  <a:lnTo>
                    <a:pt x="2735948" y="7744981"/>
                  </a:lnTo>
                  <a:lnTo>
                    <a:pt x="2735745" y="7744981"/>
                  </a:lnTo>
                  <a:lnTo>
                    <a:pt x="2735567" y="7746251"/>
                  </a:lnTo>
                  <a:lnTo>
                    <a:pt x="2735999" y="7747521"/>
                  </a:lnTo>
                  <a:lnTo>
                    <a:pt x="2736837" y="7748791"/>
                  </a:lnTo>
                  <a:lnTo>
                    <a:pt x="2736710" y="7750061"/>
                  </a:lnTo>
                  <a:lnTo>
                    <a:pt x="2736367" y="7751331"/>
                  </a:lnTo>
                  <a:lnTo>
                    <a:pt x="2736989" y="7752601"/>
                  </a:lnTo>
                  <a:lnTo>
                    <a:pt x="2737447" y="7755141"/>
                  </a:lnTo>
                  <a:lnTo>
                    <a:pt x="2737713" y="7756411"/>
                  </a:lnTo>
                  <a:lnTo>
                    <a:pt x="2738501" y="7762761"/>
                  </a:lnTo>
                  <a:lnTo>
                    <a:pt x="2739936" y="7770381"/>
                  </a:lnTo>
                  <a:lnTo>
                    <a:pt x="2740812" y="7775461"/>
                  </a:lnTo>
                  <a:lnTo>
                    <a:pt x="2741130" y="7778001"/>
                  </a:lnTo>
                  <a:lnTo>
                    <a:pt x="2741892" y="7780541"/>
                  </a:lnTo>
                  <a:lnTo>
                    <a:pt x="2742704" y="7783081"/>
                  </a:lnTo>
                  <a:lnTo>
                    <a:pt x="2743276" y="7784351"/>
                  </a:lnTo>
                  <a:lnTo>
                    <a:pt x="2744000" y="7784351"/>
                  </a:lnTo>
                  <a:lnTo>
                    <a:pt x="2745041" y="7785621"/>
                  </a:lnTo>
                  <a:lnTo>
                    <a:pt x="2745511" y="7788161"/>
                  </a:lnTo>
                  <a:lnTo>
                    <a:pt x="2744470" y="7789431"/>
                  </a:lnTo>
                  <a:lnTo>
                    <a:pt x="2746171" y="7790701"/>
                  </a:lnTo>
                  <a:lnTo>
                    <a:pt x="2746146" y="7791971"/>
                  </a:lnTo>
                  <a:lnTo>
                    <a:pt x="2744419" y="7793241"/>
                  </a:lnTo>
                  <a:lnTo>
                    <a:pt x="2744851" y="7794511"/>
                  </a:lnTo>
                  <a:lnTo>
                    <a:pt x="2745397" y="7794511"/>
                  </a:lnTo>
                  <a:lnTo>
                    <a:pt x="2746032" y="7795781"/>
                  </a:lnTo>
                  <a:lnTo>
                    <a:pt x="2746108" y="7798321"/>
                  </a:lnTo>
                  <a:lnTo>
                    <a:pt x="2746718" y="7799591"/>
                  </a:lnTo>
                  <a:lnTo>
                    <a:pt x="2748013" y="7799591"/>
                  </a:lnTo>
                  <a:lnTo>
                    <a:pt x="2747746" y="7802131"/>
                  </a:lnTo>
                  <a:lnTo>
                    <a:pt x="2747200" y="7803401"/>
                  </a:lnTo>
                  <a:lnTo>
                    <a:pt x="2746756" y="7804671"/>
                  </a:lnTo>
                  <a:lnTo>
                    <a:pt x="2747251" y="7805941"/>
                  </a:lnTo>
                  <a:lnTo>
                    <a:pt x="2746895" y="7805941"/>
                  </a:lnTo>
                  <a:lnTo>
                    <a:pt x="2747022" y="7807211"/>
                  </a:lnTo>
                  <a:lnTo>
                    <a:pt x="2747670" y="7808481"/>
                  </a:lnTo>
                  <a:lnTo>
                    <a:pt x="2748864" y="7809751"/>
                  </a:lnTo>
                  <a:lnTo>
                    <a:pt x="2749664" y="7809751"/>
                  </a:lnTo>
                  <a:lnTo>
                    <a:pt x="2750502" y="7808481"/>
                  </a:lnTo>
                  <a:lnTo>
                    <a:pt x="2751366" y="7809751"/>
                  </a:lnTo>
                  <a:lnTo>
                    <a:pt x="2752725" y="7808481"/>
                  </a:lnTo>
                  <a:lnTo>
                    <a:pt x="2755557" y="7807211"/>
                  </a:lnTo>
                  <a:lnTo>
                    <a:pt x="2758351" y="7804671"/>
                  </a:lnTo>
                  <a:lnTo>
                    <a:pt x="2759418" y="7804671"/>
                  </a:lnTo>
                  <a:lnTo>
                    <a:pt x="2762923" y="7802131"/>
                  </a:lnTo>
                  <a:lnTo>
                    <a:pt x="2765209" y="7800861"/>
                  </a:lnTo>
                  <a:lnTo>
                    <a:pt x="2766288" y="7799591"/>
                  </a:lnTo>
                  <a:lnTo>
                    <a:pt x="2766352" y="7794511"/>
                  </a:lnTo>
                  <a:lnTo>
                    <a:pt x="2766695" y="7794511"/>
                  </a:lnTo>
                  <a:lnTo>
                    <a:pt x="2767292" y="7793241"/>
                  </a:lnTo>
                  <a:lnTo>
                    <a:pt x="2766784" y="7791971"/>
                  </a:lnTo>
                  <a:lnTo>
                    <a:pt x="2766174" y="7790701"/>
                  </a:lnTo>
                  <a:lnTo>
                    <a:pt x="2768181" y="7790701"/>
                  </a:lnTo>
                  <a:lnTo>
                    <a:pt x="2769273" y="7788161"/>
                  </a:lnTo>
                  <a:lnTo>
                    <a:pt x="2769400" y="7786891"/>
                  </a:lnTo>
                  <a:close/>
                </a:path>
                <a:path w="5179059" h="7973695">
                  <a:moveTo>
                    <a:pt x="2818333" y="7765516"/>
                  </a:moveTo>
                  <a:lnTo>
                    <a:pt x="2818104" y="7764246"/>
                  </a:lnTo>
                  <a:lnTo>
                    <a:pt x="2816847" y="7764246"/>
                  </a:lnTo>
                  <a:lnTo>
                    <a:pt x="2818333" y="7765516"/>
                  </a:lnTo>
                  <a:close/>
                </a:path>
                <a:path w="5179059" h="7973695">
                  <a:moveTo>
                    <a:pt x="2818460" y="7766469"/>
                  </a:moveTo>
                  <a:lnTo>
                    <a:pt x="2817901" y="7766786"/>
                  </a:lnTo>
                  <a:lnTo>
                    <a:pt x="2818384" y="7766786"/>
                  </a:lnTo>
                  <a:lnTo>
                    <a:pt x="2818460" y="7766469"/>
                  </a:lnTo>
                  <a:close/>
                </a:path>
                <a:path w="5179059" h="7973695">
                  <a:moveTo>
                    <a:pt x="2831909" y="7708366"/>
                  </a:moveTo>
                  <a:lnTo>
                    <a:pt x="2831312" y="7708366"/>
                  </a:lnTo>
                  <a:lnTo>
                    <a:pt x="2831769" y="7709636"/>
                  </a:lnTo>
                  <a:lnTo>
                    <a:pt x="2831896" y="7709636"/>
                  </a:lnTo>
                  <a:lnTo>
                    <a:pt x="2831909" y="7708366"/>
                  </a:lnTo>
                  <a:close/>
                </a:path>
                <a:path w="5179059" h="7973695">
                  <a:moveTo>
                    <a:pt x="2843276" y="7752816"/>
                  </a:moveTo>
                  <a:lnTo>
                    <a:pt x="2843009" y="7752816"/>
                  </a:lnTo>
                  <a:lnTo>
                    <a:pt x="2843098" y="7754086"/>
                  </a:lnTo>
                  <a:lnTo>
                    <a:pt x="2843276" y="7752816"/>
                  </a:lnTo>
                  <a:close/>
                </a:path>
                <a:path w="5179059" h="7973695">
                  <a:moveTo>
                    <a:pt x="2882481" y="7788376"/>
                  </a:moveTo>
                  <a:lnTo>
                    <a:pt x="2880385" y="7788376"/>
                  </a:lnTo>
                  <a:lnTo>
                    <a:pt x="2880271" y="7787106"/>
                  </a:lnTo>
                  <a:lnTo>
                    <a:pt x="2877997" y="7782026"/>
                  </a:lnTo>
                  <a:lnTo>
                    <a:pt x="2877223" y="7775676"/>
                  </a:lnTo>
                  <a:lnTo>
                    <a:pt x="2877947" y="7768056"/>
                  </a:lnTo>
                  <a:lnTo>
                    <a:pt x="2874924" y="7768056"/>
                  </a:lnTo>
                  <a:lnTo>
                    <a:pt x="2874302" y="7765516"/>
                  </a:lnTo>
                  <a:lnTo>
                    <a:pt x="2874353" y="7764246"/>
                  </a:lnTo>
                  <a:lnTo>
                    <a:pt x="2875013" y="7762976"/>
                  </a:lnTo>
                  <a:lnTo>
                    <a:pt x="2874111" y="7761706"/>
                  </a:lnTo>
                  <a:lnTo>
                    <a:pt x="2873756" y="7761706"/>
                  </a:lnTo>
                  <a:lnTo>
                    <a:pt x="2873578" y="7760436"/>
                  </a:lnTo>
                  <a:lnTo>
                    <a:pt x="2874822" y="7756626"/>
                  </a:lnTo>
                  <a:lnTo>
                    <a:pt x="2874073" y="7754086"/>
                  </a:lnTo>
                  <a:lnTo>
                    <a:pt x="2872524" y="7752816"/>
                  </a:lnTo>
                  <a:lnTo>
                    <a:pt x="2872028" y="7751546"/>
                  </a:lnTo>
                  <a:lnTo>
                    <a:pt x="2872155" y="7749006"/>
                  </a:lnTo>
                  <a:lnTo>
                    <a:pt x="2869933" y="7747736"/>
                  </a:lnTo>
                  <a:lnTo>
                    <a:pt x="2870885" y="7745196"/>
                  </a:lnTo>
                  <a:lnTo>
                    <a:pt x="2871914" y="7743926"/>
                  </a:lnTo>
                  <a:lnTo>
                    <a:pt x="2873425" y="7743926"/>
                  </a:lnTo>
                  <a:lnTo>
                    <a:pt x="2872270" y="7741386"/>
                  </a:lnTo>
                  <a:lnTo>
                    <a:pt x="2870543" y="7737576"/>
                  </a:lnTo>
                  <a:lnTo>
                    <a:pt x="2870365" y="7737576"/>
                  </a:lnTo>
                  <a:lnTo>
                    <a:pt x="2870504" y="7736306"/>
                  </a:lnTo>
                  <a:lnTo>
                    <a:pt x="2871330" y="7736306"/>
                  </a:lnTo>
                  <a:lnTo>
                    <a:pt x="2871508" y="7735036"/>
                  </a:lnTo>
                  <a:lnTo>
                    <a:pt x="2871305" y="7733766"/>
                  </a:lnTo>
                  <a:lnTo>
                    <a:pt x="2869920" y="7729956"/>
                  </a:lnTo>
                  <a:lnTo>
                    <a:pt x="2870339" y="7728686"/>
                  </a:lnTo>
                  <a:lnTo>
                    <a:pt x="2869654" y="7727416"/>
                  </a:lnTo>
                  <a:lnTo>
                    <a:pt x="2870390" y="7726146"/>
                  </a:lnTo>
                  <a:lnTo>
                    <a:pt x="2869946" y="7726146"/>
                  </a:lnTo>
                  <a:lnTo>
                    <a:pt x="2869704" y="7724876"/>
                  </a:lnTo>
                  <a:lnTo>
                    <a:pt x="2869920" y="7723606"/>
                  </a:lnTo>
                  <a:lnTo>
                    <a:pt x="2868777" y="7724876"/>
                  </a:lnTo>
                  <a:lnTo>
                    <a:pt x="2866898" y="7724876"/>
                  </a:lnTo>
                  <a:lnTo>
                    <a:pt x="2866415" y="7723606"/>
                  </a:lnTo>
                  <a:lnTo>
                    <a:pt x="2865805" y="7723606"/>
                  </a:lnTo>
                  <a:lnTo>
                    <a:pt x="2865082" y="7722336"/>
                  </a:lnTo>
                  <a:lnTo>
                    <a:pt x="2864637" y="7722336"/>
                  </a:lnTo>
                  <a:lnTo>
                    <a:pt x="2865424" y="7721066"/>
                  </a:lnTo>
                  <a:lnTo>
                    <a:pt x="2865996" y="7719796"/>
                  </a:lnTo>
                  <a:lnTo>
                    <a:pt x="2866555" y="7719796"/>
                  </a:lnTo>
                  <a:lnTo>
                    <a:pt x="2866618" y="7718526"/>
                  </a:lnTo>
                  <a:lnTo>
                    <a:pt x="2867075" y="7717256"/>
                  </a:lnTo>
                  <a:lnTo>
                    <a:pt x="2867685" y="7717256"/>
                  </a:lnTo>
                  <a:lnTo>
                    <a:pt x="2868409" y="7718526"/>
                  </a:lnTo>
                  <a:lnTo>
                    <a:pt x="2869628" y="7718526"/>
                  </a:lnTo>
                  <a:lnTo>
                    <a:pt x="2869476" y="7717256"/>
                  </a:lnTo>
                  <a:lnTo>
                    <a:pt x="2868752" y="7717256"/>
                  </a:lnTo>
                  <a:lnTo>
                    <a:pt x="2868523" y="7715986"/>
                  </a:lnTo>
                  <a:lnTo>
                    <a:pt x="2867863" y="7714716"/>
                  </a:lnTo>
                  <a:lnTo>
                    <a:pt x="2868396" y="7712176"/>
                  </a:lnTo>
                  <a:lnTo>
                    <a:pt x="2867444" y="7712176"/>
                  </a:lnTo>
                  <a:lnTo>
                    <a:pt x="2867025" y="7710906"/>
                  </a:lnTo>
                  <a:lnTo>
                    <a:pt x="2866225" y="7708366"/>
                  </a:lnTo>
                  <a:lnTo>
                    <a:pt x="2866771" y="7707096"/>
                  </a:lnTo>
                  <a:lnTo>
                    <a:pt x="2866313" y="7707096"/>
                  </a:lnTo>
                  <a:lnTo>
                    <a:pt x="2865945" y="7705826"/>
                  </a:lnTo>
                  <a:lnTo>
                    <a:pt x="2866631" y="7704556"/>
                  </a:lnTo>
                  <a:lnTo>
                    <a:pt x="2869209" y="7704556"/>
                  </a:lnTo>
                  <a:lnTo>
                    <a:pt x="2867622" y="7694396"/>
                  </a:lnTo>
                  <a:lnTo>
                    <a:pt x="2867596" y="7693126"/>
                  </a:lnTo>
                  <a:lnTo>
                    <a:pt x="2867228" y="7691856"/>
                  </a:lnTo>
                  <a:lnTo>
                    <a:pt x="2866682" y="7691856"/>
                  </a:lnTo>
                  <a:lnTo>
                    <a:pt x="2866352" y="7690586"/>
                  </a:lnTo>
                  <a:lnTo>
                    <a:pt x="2865729" y="7689316"/>
                  </a:lnTo>
                  <a:lnTo>
                    <a:pt x="2865983" y="7689316"/>
                  </a:lnTo>
                  <a:lnTo>
                    <a:pt x="2867063" y="7688046"/>
                  </a:lnTo>
                  <a:lnTo>
                    <a:pt x="2867825" y="7688046"/>
                  </a:lnTo>
                  <a:lnTo>
                    <a:pt x="2867977" y="7686776"/>
                  </a:lnTo>
                  <a:lnTo>
                    <a:pt x="2866885" y="7685506"/>
                  </a:lnTo>
                  <a:lnTo>
                    <a:pt x="2866631" y="7684236"/>
                  </a:lnTo>
                  <a:lnTo>
                    <a:pt x="2866352" y="7681696"/>
                  </a:lnTo>
                  <a:lnTo>
                    <a:pt x="2865691" y="7680426"/>
                  </a:lnTo>
                  <a:lnTo>
                    <a:pt x="2864624" y="7680426"/>
                  </a:lnTo>
                  <a:lnTo>
                    <a:pt x="2863748" y="7677886"/>
                  </a:lnTo>
                  <a:lnTo>
                    <a:pt x="2862694" y="7677886"/>
                  </a:lnTo>
                  <a:lnTo>
                    <a:pt x="2862338" y="7676616"/>
                  </a:lnTo>
                  <a:lnTo>
                    <a:pt x="2860916" y="7677886"/>
                  </a:lnTo>
                  <a:lnTo>
                    <a:pt x="2860179" y="7676616"/>
                  </a:lnTo>
                  <a:lnTo>
                    <a:pt x="2859557" y="7676616"/>
                  </a:lnTo>
                  <a:lnTo>
                    <a:pt x="2859697" y="7674076"/>
                  </a:lnTo>
                  <a:lnTo>
                    <a:pt x="2859519" y="7674076"/>
                  </a:lnTo>
                  <a:lnTo>
                    <a:pt x="2857347" y="7671536"/>
                  </a:lnTo>
                  <a:lnTo>
                    <a:pt x="2855391" y="7668996"/>
                  </a:lnTo>
                  <a:lnTo>
                    <a:pt x="2853613" y="7667726"/>
                  </a:lnTo>
                  <a:lnTo>
                    <a:pt x="2853169" y="7667726"/>
                  </a:lnTo>
                  <a:lnTo>
                    <a:pt x="2852432" y="7666456"/>
                  </a:lnTo>
                  <a:lnTo>
                    <a:pt x="2852255" y="7666456"/>
                  </a:lnTo>
                  <a:lnTo>
                    <a:pt x="2851200" y="7663916"/>
                  </a:lnTo>
                  <a:lnTo>
                    <a:pt x="2850464" y="7663916"/>
                  </a:lnTo>
                  <a:lnTo>
                    <a:pt x="2850464" y="7724876"/>
                  </a:lnTo>
                  <a:lnTo>
                    <a:pt x="2850426" y="7726146"/>
                  </a:lnTo>
                  <a:lnTo>
                    <a:pt x="2850248" y="7726146"/>
                  </a:lnTo>
                  <a:lnTo>
                    <a:pt x="2849753" y="7728686"/>
                  </a:lnTo>
                  <a:lnTo>
                    <a:pt x="2849372" y="7729956"/>
                  </a:lnTo>
                  <a:lnTo>
                    <a:pt x="2846540" y="7732496"/>
                  </a:lnTo>
                  <a:lnTo>
                    <a:pt x="2846082" y="7733766"/>
                  </a:lnTo>
                  <a:lnTo>
                    <a:pt x="2845117" y="7733766"/>
                  </a:lnTo>
                  <a:lnTo>
                    <a:pt x="2842044" y="7732496"/>
                  </a:lnTo>
                  <a:lnTo>
                    <a:pt x="2836011" y="7732496"/>
                  </a:lnTo>
                  <a:lnTo>
                    <a:pt x="2835249" y="7733766"/>
                  </a:lnTo>
                  <a:lnTo>
                    <a:pt x="2834487" y="7733766"/>
                  </a:lnTo>
                  <a:lnTo>
                    <a:pt x="2830245" y="7735036"/>
                  </a:lnTo>
                  <a:lnTo>
                    <a:pt x="2829979" y="7735036"/>
                  </a:lnTo>
                  <a:lnTo>
                    <a:pt x="2829483" y="7737576"/>
                  </a:lnTo>
                  <a:lnTo>
                    <a:pt x="2829598" y="7738846"/>
                  </a:lnTo>
                  <a:lnTo>
                    <a:pt x="2829268" y="7738846"/>
                  </a:lnTo>
                  <a:lnTo>
                    <a:pt x="2829420" y="7740116"/>
                  </a:lnTo>
                  <a:lnTo>
                    <a:pt x="2828074" y="7740116"/>
                  </a:lnTo>
                  <a:lnTo>
                    <a:pt x="2826702" y="7741386"/>
                  </a:lnTo>
                  <a:lnTo>
                    <a:pt x="2825813" y="7740116"/>
                  </a:lnTo>
                  <a:lnTo>
                    <a:pt x="2825419" y="7738846"/>
                  </a:lnTo>
                  <a:lnTo>
                    <a:pt x="2825623" y="7738846"/>
                  </a:lnTo>
                  <a:lnTo>
                    <a:pt x="2823895" y="7737576"/>
                  </a:lnTo>
                  <a:lnTo>
                    <a:pt x="2823591" y="7737576"/>
                  </a:lnTo>
                  <a:lnTo>
                    <a:pt x="2822638" y="7735036"/>
                  </a:lnTo>
                  <a:lnTo>
                    <a:pt x="2822346" y="7733766"/>
                  </a:lnTo>
                  <a:lnTo>
                    <a:pt x="2822676" y="7733766"/>
                  </a:lnTo>
                  <a:lnTo>
                    <a:pt x="2824492" y="7732496"/>
                  </a:lnTo>
                  <a:lnTo>
                    <a:pt x="2823832" y="7729956"/>
                  </a:lnTo>
                  <a:lnTo>
                    <a:pt x="2823540" y="7728686"/>
                  </a:lnTo>
                  <a:lnTo>
                    <a:pt x="2823768" y="7727416"/>
                  </a:lnTo>
                  <a:lnTo>
                    <a:pt x="2826855" y="7727416"/>
                  </a:lnTo>
                  <a:lnTo>
                    <a:pt x="2827528" y="7728686"/>
                  </a:lnTo>
                  <a:lnTo>
                    <a:pt x="2827883" y="7727416"/>
                  </a:lnTo>
                  <a:lnTo>
                    <a:pt x="2827985" y="7726146"/>
                  </a:lnTo>
                  <a:lnTo>
                    <a:pt x="2828086" y="7723606"/>
                  </a:lnTo>
                  <a:lnTo>
                    <a:pt x="2828010" y="7721066"/>
                  </a:lnTo>
                  <a:lnTo>
                    <a:pt x="2828074" y="7719796"/>
                  </a:lnTo>
                  <a:lnTo>
                    <a:pt x="2828353" y="7719796"/>
                  </a:lnTo>
                  <a:lnTo>
                    <a:pt x="2829318" y="7718526"/>
                  </a:lnTo>
                  <a:lnTo>
                    <a:pt x="2830157" y="7713446"/>
                  </a:lnTo>
                  <a:lnTo>
                    <a:pt x="2829636" y="7712176"/>
                  </a:lnTo>
                  <a:lnTo>
                    <a:pt x="2829864" y="7710906"/>
                  </a:lnTo>
                  <a:lnTo>
                    <a:pt x="2829801" y="7709636"/>
                  </a:lnTo>
                  <a:lnTo>
                    <a:pt x="2829039" y="7709636"/>
                  </a:lnTo>
                  <a:lnTo>
                    <a:pt x="2829064" y="7708366"/>
                  </a:lnTo>
                  <a:lnTo>
                    <a:pt x="2829458" y="7708366"/>
                  </a:lnTo>
                  <a:lnTo>
                    <a:pt x="2830220" y="7707096"/>
                  </a:lnTo>
                  <a:lnTo>
                    <a:pt x="2832163" y="7707096"/>
                  </a:lnTo>
                  <a:lnTo>
                    <a:pt x="2832277" y="7708366"/>
                  </a:lnTo>
                  <a:lnTo>
                    <a:pt x="2832773" y="7707096"/>
                  </a:lnTo>
                  <a:lnTo>
                    <a:pt x="2834284" y="7707096"/>
                  </a:lnTo>
                  <a:lnTo>
                    <a:pt x="2834678" y="7705826"/>
                  </a:lnTo>
                  <a:lnTo>
                    <a:pt x="2834081" y="7703286"/>
                  </a:lnTo>
                  <a:lnTo>
                    <a:pt x="2834170" y="7702016"/>
                  </a:lnTo>
                  <a:lnTo>
                    <a:pt x="2834449" y="7702016"/>
                  </a:lnTo>
                  <a:lnTo>
                    <a:pt x="2835122" y="7700746"/>
                  </a:lnTo>
                  <a:lnTo>
                    <a:pt x="2834297" y="7700746"/>
                  </a:lnTo>
                  <a:lnTo>
                    <a:pt x="2834043" y="7699476"/>
                  </a:lnTo>
                  <a:lnTo>
                    <a:pt x="2834576" y="7698206"/>
                  </a:lnTo>
                  <a:lnTo>
                    <a:pt x="2836265" y="7698206"/>
                  </a:lnTo>
                  <a:lnTo>
                    <a:pt x="2836837" y="7696936"/>
                  </a:lnTo>
                  <a:lnTo>
                    <a:pt x="2837459" y="7696936"/>
                  </a:lnTo>
                  <a:lnTo>
                    <a:pt x="2837827" y="7698206"/>
                  </a:lnTo>
                  <a:lnTo>
                    <a:pt x="2839199" y="7696936"/>
                  </a:lnTo>
                  <a:lnTo>
                    <a:pt x="2839047" y="7695666"/>
                  </a:lnTo>
                  <a:lnTo>
                    <a:pt x="2838831" y="7694396"/>
                  </a:lnTo>
                  <a:lnTo>
                    <a:pt x="2839567" y="7694396"/>
                  </a:lnTo>
                  <a:lnTo>
                    <a:pt x="2842996" y="7691856"/>
                  </a:lnTo>
                  <a:lnTo>
                    <a:pt x="2844139" y="7691856"/>
                  </a:lnTo>
                  <a:lnTo>
                    <a:pt x="2845054" y="7693126"/>
                  </a:lnTo>
                  <a:lnTo>
                    <a:pt x="2846501" y="7698206"/>
                  </a:lnTo>
                  <a:lnTo>
                    <a:pt x="2846921" y="7702016"/>
                  </a:lnTo>
                  <a:lnTo>
                    <a:pt x="2847378" y="7703286"/>
                  </a:lnTo>
                  <a:lnTo>
                    <a:pt x="2847467" y="7704556"/>
                  </a:lnTo>
                  <a:lnTo>
                    <a:pt x="2847632" y="7705826"/>
                  </a:lnTo>
                  <a:lnTo>
                    <a:pt x="2847454" y="7705826"/>
                  </a:lnTo>
                  <a:lnTo>
                    <a:pt x="2847517" y="7707096"/>
                  </a:lnTo>
                  <a:lnTo>
                    <a:pt x="2847670" y="7708366"/>
                  </a:lnTo>
                  <a:lnTo>
                    <a:pt x="2847860" y="7710906"/>
                  </a:lnTo>
                  <a:lnTo>
                    <a:pt x="2848343" y="7714716"/>
                  </a:lnTo>
                  <a:lnTo>
                    <a:pt x="2848622" y="7717256"/>
                  </a:lnTo>
                  <a:lnTo>
                    <a:pt x="2849105" y="7719796"/>
                  </a:lnTo>
                  <a:lnTo>
                    <a:pt x="2849461" y="7722336"/>
                  </a:lnTo>
                  <a:lnTo>
                    <a:pt x="2849880" y="7723606"/>
                  </a:lnTo>
                  <a:lnTo>
                    <a:pt x="2850350" y="7724876"/>
                  </a:lnTo>
                  <a:lnTo>
                    <a:pt x="2850464" y="7663916"/>
                  </a:lnTo>
                  <a:lnTo>
                    <a:pt x="2849600" y="7663916"/>
                  </a:lnTo>
                  <a:lnTo>
                    <a:pt x="2847403" y="7662646"/>
                  </a:lnTo>
                  <a:lnTo>
                    <a:pt x="2844469" y="7662646"/>
                  </a:lnTo>
                  <a:lnTo>
                    <a:pt x="2841993" y="7663916"/>
                  </a:lnTo>
                  <a:lnTo>
                    <a:pt x="2840304" y="7663916"/>
                  </a:lnTo>
                  <a:lnTo>
                    <a:pt x="2839859" y="7662646"/>
                  </a:lnTo>
                  <a:lnTo>
                    <a:pt x="2837611" y="7662646"/>
                  </a:lnTo>
                  <a:lnTo>
                    <a:pt x="2834944" y="7663916"/>
                  </a:lnTo>
                  <a:lnTo>
                    <a:pt x="2834868" y="7665186"/>
                  </a:lnTo>
                  <a:lnTo>
                    <a:pt x="2834589" y="7665186"/>
                  </a:lnTo>
                  <a:lnTo>
                    <a:pt x="2834094" y="7663916"/>
                  </a:lnTo>
                  <a:lnTo>
                    <a:pt x="2833801" y="7665186"/>
                  </a:lnTo>
                  <a:lnTo>
                    <a:pt x="2832430" y="7665186"/>
                  </a:lnTo>
                  <a:lnTo>
                    <a:pt x="2832646" y="7666456"/>
                  </a:lnTo>
                  <a:lnTo>
                    <a:pt x="2831668" y="7666456"/>
                  </a:lnTo>
                  <a:lnTo>
                    <a:pt x="2832214" y="7667726"/>
                  </a:lnTo>
                  <a:lnTo>
                    <a:pt x="2832531" y="7667726"/>
                  </a:lnTo>
                  <a:lnTo>
                    <a:pt x="2832722" y="7666456"/>
                  </a:lnTo>
                  <a:lnTo>
                    <a:pt x="2832900" y="7666456"/>
                  </a:lnTo>
                  <a:lnTo>
                    <a:pt x="2832925" y="7667726"/>
                  </a:lnTo>
                  <a:lnTo>
                    <a:pt x="2832570" y="7667726"/>
                  </a:lnTo>
                  <a:lnTo>
                    <a:pt x="2831236" y="7668996"/>
                  </a:lnTo>
                  <a:lnTo>
                    <a:pt x="2830677" y="7667726"/>
                  </a:lnTo>
                  <a:lnTo>
                    <a:pt x="2829661" y="7667726"/>
                  </a:lnTo>
                  <a:lnTo>
                    <a:pt x="2827744" y="7668996"/>
                  </a:lnTo>
                  <a:lnTo>
                    <a:pt x="2827972" y="7671536"/>
                  </a:lnTo>
                  <a:lnTo>
                    <a:pt x="2827172" y="7671536"/>
                  </a:lnTo>
                  <a:lnTo>
                    <a:pt x="2824543" y="7672806"/>
                  </a:lnTo>
                  <a:lnTo>
                    <a:pt x="2823667" y="7674076"/>
                  </a:lnTo>
                  <a:lnTo>
                    <a:pt x="2823426" y="7675346"/>
                  </a:lnTo>
                  <a:lnTo>
                    <a:pt x="2823235" y="7675346"/>
                  </a:lnTo>
                  <a:lnTo>
                    <a:pt x="2822816" y="7676616"/>
                  </a:lnTo>
                  <a:lnTo>
                    <a:pt x="2822854" y="7677886"/>
                  </a:lnTo>
                  <a:lnTo>
                    <a:pt x="2822422" y="7677886"/>
                  </a:lnTo>
                  <a:lnTo>
                    <a:pt x="2821508" y="7679156"/>
                  </a:lnTo>
                  <a:lnTo>
                    <a:pt x="2820911" y="7680426"/>
                  </a:lnTo>
                  <a:lnTo>
                    <a:pt x="2822321" y="7680426"/>
                  </a:lnTo>
                  <a:lnTo>
                    <a:pt x="2822765" y="7681696"/>
                  </a:lnTo>
                  <a:lnTo>
                    <a:pt x="2823184" y="7681696"/>
                  </a:lnTo>
                  <a:lnTo>
                    <a:pt x="2823299" y="7682966"/>
                  </a:lnTo>
                  <a:lnTo>
                    <a:pt x="2823006" y="7684236"/>
                  </a:lnTo>
                  <a:lnTo>
                    <a:pt x="2820974" y="7684236"/>
                  </a:lnTo>
                  <a:lnTo>
                    <a:pt x="2820403" y="7685506"/>
                  </a:lnTo>
                  <a:lnTo>
                    <a:pt x="2819870" y="7685506"/>
                  </a:lnTo>
                  <a:lnTo>
                    <a:pt x="2819374" y="7684236"/>
                  </a:lnTo>
                  <a:lnTo>
                    <a:pt x="2818688" y="7684236"/>
                  </a:lnTo>
                  <a:lnTo>
                    <a:pt x="2818955" y="7682966"/>
                  </a:lnTo>
                  <a:lnTo>
                    <a:pt x="2818307" y="7682966"/>
                  </a:lnTo>
                  <a:lnTo>
                    <a:pt x="2818447" y="7684236"/>
                  </a:lnTo>
                  <a:lnTo>
                    <a:pt x="2818041" y="7685506"/>
                  </a:lnTo>
                  <a:lnTo>
                    <a:pt x="2815196" y="7689316"/>
                  </a:lnTo>
                  <a:lnTo>
                    <a:pt x="2815234" y="7691856"/>
                  </a:lnTo>
                  <a:lnTo>
                    <a:pt x="2814904" y="7693126"/>
                  </a:lnTo>
                  <a:lnTo>
                    <a:pt x="2814815" y="7694396"/>
                  </a:lnTo>
                  <a:lnTo>
                    <a:pt x="2814497" y="7694396"/>
                  </a:lnTo>
                  <a:lnTo>
                    <a:pt x="2813888" y="7695666"/>
                  </a:lnTo>
                  <a:lnTo>
                    <a:pt x="2811881" y="7696936"/>
                  </a:lnTo>
                  <a:lnTo>
                    <a:pt x="2812021" y="7698206"/>
                  </a:lnTo>
                  <a:lnTo>
                    <a:pt x="2812046" y="7699476"/>
                  </a:lnTo>
                  <a:lnTo>
                    <a:pt x="2811691" y="7699476"/>
                  </a:lnTo>
                  <a:lnTo>
                    <a:pt x="2809798" y="7700746"/>
                  </a:lnTo>
                  <a:lnTo>
                    <a:pt x="2809367" y="7702016"/>
                  </a:lnTo>
                  <a:lnTo>
                    <a:pt x="2810078" y="7703286"/>
                  </a:lnTo>
                  <a:lnTo>
                    <a:pt x="2810052" y="7704556"/>
                  </a:lnTo>
                  <a:lnTo>
                    <a:pt x="2809367" y="7704556"/>
                  </a:lnTo>
                  <a:lnTo>
                    <a:pt x="2807741" y="7705826"/>
                  </a:lnTo>
                  <a:lnTo>
                    <a:pt x="2806814" y="7707096"/>
                  </a:lnTo>
                  <a:lnTo>
                    <a:pt x="2806039" y="7709636"/>
                  </a:lnTo>
                  <a:lnTo>
                    <a:pt x="2804566" y="7714716"/>
                  </a:lnTo>
                  <a:lnTo>
                    <a:pt x="2802877" y="7717256"/>
                  </a:lnTo>
                  <a:lnTo>
                    <a:pt x="2802801" y="7718526"/>
                  </a:lnTo>
                  <a:lnTo>
                    <a:pt x="2802598" y="7718526"/>
                  </a:lnTo>
                  <a:lnTo>
                    <a:pt x="2801378" y="7723606"/>
                  </a:lnTo>
                  <a:lnTo>
                    <a:pt x="2800400" y="7727416"/>
                  </a:lnTo>
                  <a:lnTo>
                    <a:pt x="2799626" y="7728686"/>
                  </a:lnTo>
                  <a:lnTo>
                    <a:pt x="2799042" y="7729956"/>
                  </a:lnTo>
                  <a:lnTo>
                    <a:pt x="2799016" y="7733766"/>
                  </a:lnTo>
                  <a:lnTo>
                    <a:pt x="2798216" y="7735036"/>
                  </a:lnTo>
                  <a:lnTo>
                    <a:pt x="2798102" y="7736306"/>
                  </a:lnTo>
                  <a:lnTo>
                    <a:pt x="2795955" y="7740116"/>
                  </a:lnTo>
                  <a:lnTo>
                    <a:pt x="2794800" y="7743926"/>
                  </a:lnTo>
                  <a:lnTo>
                    <a:pt x="2794660" y="7746466"/>
                  </a:lnTo>
                  <a:lnTo>
                    <a:pt x="2794127" y="7747736"/>
                  </a:lnTo>
                  <a:lnTo>
                    <a:pt x="2792996" y="7749006"/>
                  </a:lnTo>
                  <a:lnTo>
                    <a:pt x="2792374" y="7750276"/>
                  </a:lnTo>
                  <a:lnTo>
                    <a:pt x="2791066" y="7752816"/>
                  </a:lnTo>
                  <a:lnTo>
                    <a:pt x="2790317" y="7754086"/>
                  </a:lnTo>
                  <a:lnTo>
                    <a:pt x="2790875" y="7754086"/>
                  </a:lnTo>
                  <a:lnTo>
                    <a:pt x="2791295" y="7755356"/>
                  </a:lnTo>
                  <a:lnTo>
                    <a:pt x="2791002" y="7755356"/>
                  </a:lnTo>
                  <a:lnTo>
                    <a:pt x="2789161" y="7764246"/>
                  </a:lnTo>
                  <a:lnTo>
                    <a:pt x="2789097" y="7765516"/>
                  </a:lnTo>
                  <a:lnTo>
                    <a:pt x="2788932" y="7765516"/>
                  </a:lnTo>
                  <a:lnTo>
                    <a:pt x="2788818" y="7766786"/>
                  </a:lnTo>
                  <a:lnTo>
                    <a:pt x="2788475" y="7766786"/>
                  </a:lnTo>
                  <a:lnTo>
                    <a:pt x="2788412" y="7768056"/>
                  </a:lnTo>
                  <a:lnTo>
                    <a:pt x="2788247" y="7769326"/>
                  </a:lnTo>
                  <a:lnTo>
                    <a:pt x="2787180" y="7770596"/>
                  </a:lnTo>
                  <a:lnTo>
                    <a:pt x="2786494" y="7773136"/>
                  </a:lnTo>
                  <a:lnTo>
                    <a:pt x="2785770" y="7775676"/>
                  </a:lnTo>
                  <a:lnTo>
                    <a:pt x="2784424" y="7783296"/>
                  </a:lnTo>
                  <a:lnTo>
                    <a:pt x="2784398" y="7784566"/>
                  </a:lnTo>
                  <a:lnTo>
                    <a:pt x="2785300" y="7784566"/>
                  </a:lnTo>
                  <a:lnTo>
                    <a:pt x="2786456" y="7785836"/>
                  </a:lnTo>
                  <a:lnTo>
                    <a:pt x="2787853" y="7785836"/>
                  </a:lnTo>
                  <a:lnTo>
                    <a:pt x="2788221" y="7784566"/>
                  </a:lnTo>
                  <a:lnTo>
                    <a:pt x="2788780" y="7785836"/>
                  </a:lnTo>
                  <a:lnTo>
                    <a:pt x="2790253" y="7785836"/>
                  </a:lnTo>
                  <a:lnTo>
                    <a:pt x="2791498" y="7788376"/>
                  </a:lnTo>
                  <a:lnTo>
                    <a:pt x="2795397" y="7789646"/>
                  </a:lnTo>
                  <a:lnTo>
                    <a:pt x="2799245" y="7789646"/>
                  </a:lnTo>
                  <a:lnTo>
                    <a:pt x="2801340" y="7790916"/>
                  </a:lnTo>
                  <a:lnTo>
                    <a:pt x="2802636" y="7792186"/>
                  </a:lnTo>
                  <a:lnTo>
                    <a:pt x="2803106" y="7792186"/>
                  </a:lnTo>
                  <a:lnTo>
                    <a:pt x="2803855" y="7793456"/>
                  </a:lnTo>
                  <a:lnTo>
                    <a:pt x="2805519" y="7793456"/>
                  </a:lnTo>
                  <a:lnTo>
                    <a:pt x="2806484" y="7792186"/>
                  </a:lnTo>
                  <a:lnTo>
                    <a:pt x="2808922" y="7792186"/>
                  </a:lnTo>
                  <a:lnTo>
                    <a:pt x="2809163" y="7790916"/>
                  </a:lnTo>
                  <a:lnTo>
                    <a:pt x="2808274" y="7789646"/>
                  </a:lnTo>
                  <a:lnTo>
                    <a:pt x="2808147" y="7788376"/>
                  </a:lnTo>
                  <a:lnTo>
                    <a:pt x="2808414" y="7787106"/>
                  </a:lnTo>
                  <a:lnTo>
                    <a:pt x="2811068" y="7784566"/>
                  </a:lnTo>
                  <a:lnTo>
                    <a:pt x="2811322" y="7784566"/>
                  </a:lnTo>
                  <a:lnTo>
                    <a:pt x="2811386" y="7783296"/>
                  </a:lnTo>
                  <a:lnTo>
                    <a:pt x="2810776" y="7782458"/>
                  </a:lnTo>
                  <a:lnTo>
                    <a:pt x="2810776" y="7784566"/>
                  </a:lnTo>
                  <a:lnTo>
                    <a:pt x="2809811" y="7784566"/>
                  </a:lnTo>
                  <a:lnTo>
                    <a:pt x="2807830" y="7785836"/>
                  </a:lnTo>
                  <a:lnTo>
                    <a:pt x="2807017" y="7784566"/>
                  </a:lnTo>
                  <a:lnTo>
                    <a:pt x="2806496" y="7783296"/>
                  </a:lnTo>
                  <a:lnTo>
                    <a:pt x="2806192" y="7783296"/>
                  </a:lnTo>
                  <a:lnTo>
                    <a:pt x="2806712" y="7782026"/>
                  </a:lnTo>
                  <a:lnTo>
                    <a:pt x="2809900" y="7782026"/>
                  </a:lnTo>
                  <a:lnTo>
                    <a:pt x="2810357" y="7783296"/>
                  </a:lnTo>
                  <a:lnTo>
                    <a:pt x="2810776" y="7784566"/>
                  </a:lnTo>
                  <a:lnTo>
                    <a:pt x="2810776" y="7782458"/>
                  </a:lnTo>
                  <a:lnTo>
                    <a:pt x="2810472" y="7782026"/>
                  </a:lnTo>
                  <a:lnTo>
                    <a:pt x="2810052" y="7782026"/>
                  </a:lnTo>
                  <a:lnTo>
                    <a:pt x="2809938" y="7780756"/>
                  </a:lnTo>
                  <a:lnTo>
                    <a:pt x="2810243" y="7780756"/>
                  </a:lnTo>
                  <a:lnTo>
                    <a:pt x="2811602" y="7778216"/>
                  </a:lnTo>
                  <a:lnTo>
                    <a:pt x="2811335" y="7775676"/>
                  </a:lnTo>
                  <a:lnTo>
                    <a:pt x="2811094" y="7774406"/>
                  </a:lnTo>
                  <a:lnTo>
                    <a:pt x="2813164" y="7774406"/>
                  </a:lnTo>
                  <a:lnTo>
                    <a:pt x="2813672" y="7773136"/>
                  </a:lnTo>
                  <a:lnTo>
                    <a:pt x="2813939" y="7773136"/>
                  </a:lnTo>
                  <a:lnTo>
                    <a:pt x="2813431" y="7771866"/>
                  </a:lnTo>
                  <a:lnTo>
                    <a:pt x="2813558" y="7770596"/>
                  </a:lnTo>
                  <a:lnTo>
                    <a:pt x="2813748" y="7770596"/>
                  </a:lnTo>
                  <a:lnTo>
                    <a:pt x="2815234" y="7768056"/>
                  </a:lnTo>
                  <a:lnTo>
                    <a:pt x="2815717" y="7768056"/>
                  </a:lnTo>
                  <a:lnTo>
                    <a:pt x="2817901" y="7766786"/>
                  </a:lnTo>
                  <a:lnTo>
                    <a:pt x="2816910" y="7766786"/>
                  </a:lnTo>
                  <a:lnTo>
                    <a:pt x="2815691" y="7765516"/>
                  </a:lnTo>
                  <a:lnTo>
                    <a:pt x="2815793" y="7764246"/>
                  </a:lnTo>
                  <a:lnTo>
                    <a:pt x="2816212" y="7762976"/>
                  </a:lnTo>
                  <a:lnTo>
                    <a:pt x="2817901" y="7762976"/>
                  </a:lnTo>
                  <a:lnTo>
                    <a:pt x="2818549" y="7764246"/>
                  </a:lnTo>
                  <a:lnTo>
                    <a:pt x="2819044" y="7764246"/>
                  </a:lnTo>
                  <a:lnTo>
                    <a:pt x="2819273" y="7765516"/>
                  </a:lnTo>
                  <a:lnTo>
                    <a:pt x="2818663" y="7765516"/>
                  </a:lnTo>
                  <a:lnTo>
                    <a:pt x="2818460" y="7766469"/>
                  </a:lnTo>
                  <a:lnTo>
                    <a:pt x="2820085" y="7765516"/>
                  </a:lnTo>
                  <a:lnTo>
                    <a:pt x="2820886" y="7764246"/>
                  </a:lnTo>
                  <a:lnTo>
                    <a:pt x="2821368" y="7764246"/>
                  </a:lnTo>
                  <a:lnTo>
                    <a:pt x="2822219" y="7762976"/>
                  </a:lnTo>
                  <a:lnTo>
                    <a:pt x="2822524" y="7762976"/>
                  </a:lnTo>
                  <a:lnTo>
                    <a:pt x="2822422" y="7761706"/>
                  </a:lnTo>
                  <a:lnTo>
                    <a:pt x="2822816" y="7760436"/>
                  </a:lnTo>
                  <a:lnTo>
                    <a:pt x="2825153" y="7760436"/>
                  </a:lnTo>
                  <a:lnTo>
                    <a:pt x="2826207" y="7761706"/>
                  </a:lnTo>
                  <a:lnTo>
                    <a:pt x="2827731" y="7761706"/>
                  </a:lnTo>
                  <a:lnTo>
                    <a:pt x="2827871" y="7760436"/>
                  </a:lnTo>
                  <a:lnTo>
                    <a:pt x="2828226" y="7760436"/>
                  </a:lnTo>
                  <a:lnTo>
                    <a:pt x="2830195" y="7757896"/>
                  </a:lnTo>
                  <a:lnTo>
                    <a:pt x="2832633" y="7757896"/>
                  </a:lnTo>
                  <a:lnTo>
                    <a:pt x="2832798" y="7755356"/>
                  </a:lnTo>
                  <a:lnTo>
                    <a:pt x="2833014" y="7754086"/>
                  </a:lnTo>
                  <a:lnTo>
                    <a:pt x="2837345" y="7754086"/>
                  </a:lnTo>
                  <a:lnTo>
                    <a:pt x="2837332" y="7752816"/>
                  </a:lnTo>
                  <a:lnTo>
                    <a:pt x="2837738" y="7751546"/>
                  </a:lnTo>
                  <a:lnTo>
                    <a:pt x="2839656" y="7751546"/>
                  </a:lnTo>
                  <a:lnTo>
                    <a:pt x="2840444" y="7754086"/>
                  </a:lnTo>
                  <a:lnTo>
                    <a:pt x="2840723" y="7754086"/>
                  </a:lnTo>
                  <a:lnTo>
                    <a:pt x="2840444" y="7752816"/>
                  </a:lnTo>
                  <a:lnTo>
                    <a:pt x="2840710" y="7751546"/>
                  </a:lnTo>
                  <a:lnTo>
                    <a:pt x="2852470" y="7751546"/>
                  </a:lnTo>
                  <a:lnTo>
                    <a:pt x="2852712" y="7752816"/>
                  </a:lnTo>
                  <a:lnTo>
                    <a:pt x="2853131" y="7752816"/>
                  </a:lnTo>
                  <a:lnTo>
                    <a:pt x="2853842" y="7755356"/>
                  </a:lnTo>
                  <a:lnTo>
                    <a:pt x="2854236" y="7757896"/>
                  </a:lnTo>
                  <a:lnTo>
                    <a:pt x="2854744" y="7759166"/>
                  </a:lnTo>
                  <a:lnTo>
                    <a:pt x="2855036" y="7761706"/>
                  </a:lnTo>
                  <a:lnTo>
                    <a:pt x="2855328" y="7762976"/>
                  </a:lnTo>
                  <a:lnTo>
                    <a:pt x="2855747" y="7764246"/>
                  </a:lnTo>
                  <a:lnTo>
                    <a:pt x="2855912" y="7764246"/>
                  </a:lnTo>
                  <a:lnTo>
                    <a:pt x="2855887" y="7765516"/>
                  </a:lnTo>
                  <a:lnTo>
                    <a:pt x="2856357" y="7765516"/>
                  </a:lnTo>
                  <a:lnTo>
                    <a:pt x="2856458" y="7766786"/>
                  </a:lnTo>
                  <a:lnTo>
                    <a:pt x="2856192" y="7766786"/>
                  </a:lnTo>
                  <a:lnTo>
                    <a:pt x="2857169" y="7770596"/>
                  </a:lnTo>
                  <a:lnTo>
                    <a:pt x="2857258" y="7771866"/>
                  </a:lnTo>
                  <a:lnTo>
                    <a:pt x="2857322" y="7773136"/>
                  </a:lnTo>
                  <a:lnTo>
                    <a:pt x="2857589" y="7774406"/>
                  </a:lnTo>
                  <a:lnTo>
                    <a:pt x="2857500" y="7775676"/>
                  </a:lnTo>
                  <a:lnTo>
                    <a:pt x="2857804" y="7776946"/>
                  </a:lnTo>
                  <a:lnTo>
                    <a:pt x="2858376" y="7778216"/>
                  </a:lnTo>
                  <a:lnTo>
                    <a:pt x="2858566" y="7780756"/>
                  </a:lnTo>
                  <a:lnTo>
                    <a:pt x="2859252" y="7783296"/>
                  </a:lnTo>
                  <a:lnTo>
                    <a:pt x="2860421" y="7785836"/>
                  </a:lnTo>
                  <a:lnTo>
                    <a:pt x="2860941" y="7787106"/>
                  </a:lnTo>
                  <a:lnTo>
                    <a:pt x="2861462" y="7790916"/>
                  </a:lnTo>
                  <a:lnTo>
                    <a:pt x="2862313" y="7792186"/>
                  </a:lnTo>
                  <a:lnTo>
                    <a:pt x="2863456" y="7793456"/>
                  </a:lnTo>
                  <a:lnTo>
                    <a:pt x="2864535" y="7794726"/>
                  </a:lnTo>
                  <a:lnTo>
                    <a:pt x="2870111" y="7797266"/>
                  </a:lnTo>
                  <a:lnTo>
                    <a:pt x="2881655" y="7797266"/>
                  </a:lnTo>
                  <a:lnTo>
                    <a:pt x="2880969" y="7792186"/>
                  </a:lnTo>
                  <a:lnTo>
                    <a:pt x="2881147" y="7792186"/>
                  </a:lnTo>
                  <a:lnTo>
                    <a:pt x="2881096" y="7790916"/>
                  </a:lnTo>
                  <a:lnTo>
                    <a:pt x="2882481" y="7788376"/>
                  </a:lnTo>
                  <a:close/>
                </a:path>
                <a:path w="5179059" h="7973695">
                  <a:moveTo>
                    <a:pt x="5178590" y="6578"/>
                  </a:moveTo>
                  <a:lnTo>
                    <a:pt x="5177561" y="4508"/>
                  </a:lnTo>
                  <a:lnTo>
                    <a:pt x="5175821" y="2768"/>
                  </a:lnTo>
                  <a:lnTo>
                    <a:pt x="5174437" y="685"/>
                  </a:lnTo>
                  <a:lnTo>
                    <a:pt x="5172011" y="0"/>
                  </a:lnTo>
                  <a:lnTo>
                    <a:pt x="5169586" y="0"/>
                  </a:lnTo>
                  <a:lnTo>
                    <a:pt x="5166804" y="0"/>
                  </a:lnTo>
                  <a:lnTo>
                    <a:pt x="5164391" y="1041"/>
                  </a:lnTo>
                  <a:lnTo>
                    <a:pt x="5160937" y="4508"/>
                  </a:lnTo>
                  <a:lnTo>
                    <a:pt x="5159883" y="6934"/>
                  </a:lnTo>
                  <a:lnTo>
                    <a:pt x="5159883" y="100114"/>
                  </a:lnTo>
                  <a:lnTo>
                    <a:pt x="5160594" y="102196"/>
                  </a:lnTo>
                  <a:lnTo>
                    <a:pt x="5164048" y="105664"/>
                  </a:lnTo>
                  <a:lnTo>
                    <a:pt x="5166474" y="106692"/>
                  </a:lnTo>
                  <a:lnTo>
                    <a:pt x="5171668" y="106692"/>
                  </a:lnTo>
                  <a:lnTo>
                    <a:pt x="5174094" y="105664"/>
                  </a:lnTo>
                  <a:lnTo>
                    <a:pt x="5175821" y="103924"/>
                  </a:lnTo>
                  <a:lnTo>
                    <a:pt x="5177904" y="102196"/>
                  </a:lnTo>
                  <a:lnTo>
                    <a:pt x="5178590" y="99758"/>
                  </a:lnTo>
                  <a:lnTo>
                    <a:pt x="5178590" y="65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3" name="object 143"/>
          <p:cNvGrpSpPr/>
          <p:nvPr/>
        </p:nvGrpSpPr>
        <p:grpSpPr>
          <a:xfrm>
            <a:off x="16827575" y="897836"/>
            <a:ext cx="1217295" cy="391160"/>
            <a:chOff x="16827575" y="897836"/>
            <a:chExt cx="1217295" cy="391160"/>
          </a:xfrm>
        </p:grpSpPr>
        <p:pic>
          <p:nvPicPr>
            <p:cNvPr id="144" name="object 144"/>
            <p:cNvPicPr/>
            <p:nvPr/>
          </p:nvPicPr>
          <p:blipFill>
            <a:blip r:embed="rId76" cstate="print"/>
            <a:stretch>
              <a:fillRect/>
            </a:stretch>
          </p:blipFill>
          <p:spPr>
            <a:xfrm>
              <a:off x="16827575" y="944526"/>
              <a:ext cx="115301" cy="264168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77" cstate="print"/>
            <a:stretch>
              <a:fillRect/>
            </a:stretch>
          </p:blipFill>
          <p:spPr>
            <a:xfrm>
              <a:off x="16852346" y="897836"/>
              <a:ext cx="254180" cy="145953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78" cstate="print"/>
            <a:stretch>
              <a:fillRect/>
            </a:stretch>
          </p:blipFill>
          <p:spPr>
            <a:xfrm>
              <a:off x="17452408" y="1175600"/>
              <a:ext cx="82447" cy="106698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79" cstate="print"/>
            <a:stretch>
              <a:fillRect/>
            </a:stretch>
          </p:blipFill>
          <p:spPr>
            <a:xfrm>
              <a:off x="17605531" y="1175944"/>
              <a:ext cx="87986" cy="106698"/>
            </a:xfrm>
            <a:prstGeom prst="rect">
              <a:avLst/>
            </a:prstGeom>
          </p:spPr>
        </p:pic>
        <p:pic>
          <p:nvPicPr>
            <p:cNvPr id="148" name="object 148"/>
            <p:cNvPicPr/>
            <p:nvPr/>
          </p:nvPicPr>
          <p:blipFill>
            <a:blip r:embed="rId80" cstate="print"/>
            <a:stretch>
              <a:fillRect/>
            </a:stretch>
          </p:blipFill>
          <p:spPr>
            <a:xfrm>
              <a:off x="17713961" y="1133677"/>
              <a:ext cx="330818" cy="15519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0"/>
            <a:ext cx="20104100" cy="11308715"/>
            <a:chOff x="0" y="0"/>
            <a:chExt cx="20104100" cy="1130871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9976481" cy="11308556"/>
            </a:xfrm>
            <a:prstGeom prst="rect">
              <a:avLst/>
            </a:prstGeom>
          </p:spPr>
        </p:pic>
        <p:sp>
          <p:nvSpPr>
            <p:cNvPr id="4" name="object 4"/>
            <p:cNvSpPr/>
            <p:nvPr/>
          </p:nvSpPr>
          <p:spPr>
            <a:xfrm>
              <a:off x="8544245" y="10469"/>
              <a:ext cx="11560175" cy="11298555"/>
            </a:xfrm>
            <a:custGeom>
              <a:avLst/>
              <a:gdLst/>
              <a:ahLst/>
              <a:cxnLst/>
              <a:rect l="l" t="t" r="r" b="b"/>
              <a:pathLst>
                <a:path w="11560175" h="11298555">
                  <a:moveTo>
                    <a:pt x="11559846" y="0"/>
                  </a:moveTo>
                  <a:lnTo>
                    <a:pt x="0" y="0"/>
                  </a:lnTo>
                  <a:lnTo>
                    <a:pt x="1836488" y="11298085"/>
                  </a:lnTo>
                  <a:lnTo>
                    <a:pt x="11559846" y="11298085"/>
                  </a:lnTo>
                  <a:lnTo>
                    <a:pt x="11559846" y="0"/>
                  </a:lnTo>
                  <a:close/>
                </a:path>
              </a:pathLst>
            </a:custGeom>
            <a:solidFill>
              <a:srgbClr val="F7F5F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612152" y="7727513"/>
              <a:ext cx="5804070" cy="3581042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314762" y="5556"/>
              <a:ext cx="2214068" cy="11303000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243840" y="6291190"/>
              <a:ext cx="655702" cy="273172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853756" y="2165337"/>
              <a:ext cx="328243" cy="2031603"/>
            </a:xfrm>
            <a:prstGeom prst="rect">
              <a:avLst/>
            </a:prstGeom>
          </p:spPr>
        </p:pic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5647055">
              <a:lnSpc>
                <a:spcPct val="100000"/>
              </a:lnSpc>
              <a:spcBef>
                <a:spcPts val="110"/>
              </a:spcBef>
            </a:pPr>
            <a:r>
              <a:rPr sz="4600" dirty="0"/>
              <a:t>WELCOME</a:t>
            </a:r>
            <a:r>
              <a:rPr sz="4600" spc="-100" dirty="0"/>
              <a:t> </a:t>
            </a:r>
            <a:r>
              <a:rPr sz="4600" dirty="0"/>
              <a:t>-</a:t>
            </a:r>
            <a:r>
              <a:rPr sz="4600" spc="-100" dirty="0"/>
              <a:t> </a:t>
            </a:r>
            <a:r>
              <a:rPr sz="4600" spc="-10" dirty="0"/>
              <a:t>НАБОР</a:t>
            </a:r>
            <a:endParaRPr sz="4600"/>
          </a:p>
        </p:txBody>
      </p:sp>
      <p:sp>
        <p:nvSpPr>
          <p:cNvPr id="10" name="object 10"/>
          <p:cNvSpPr txBox="1"/>
          <p:nvPr/>
        </p:nvSpPr>
        <p:spPr>
          <a:xfrm>
            <a:off x="11085498" y="1361155"/>
            <a:ext cx="5144770" cy="845185"/>
          </a:xfrm>
          <a:prstGeom prst="rect">
            <a:avLst/>
          </a:prstGeom>
        </p:spPr>
        <p:txBody>
          <a:bodyPr vert="horz" wrap="square" lIns="0" tIns="118110" rIns="0" bIns="0" rtlCol="0">
            <a:spAutoFit/>
          </a:bodyPr>
          <a:lstStyle/>
          <a:p>
            <a:pPr marL="221615" marR="5080" indent="-209550">
              <a:lnSpc>
                <a:spcPct val="77900"/>
              </a:lnSpc>
              <a:spcBef>
                <a:spcPts val="930"/>
              </a:spcBef>
            </a:pPr>
            <a:r>
              <a:rPr sz="3000" b="1" dirty="0">
                <a:solidFill>
                  <a:srgbClr val="522E48"/>
                </a:solidFill>
                <a:latin typeface="Montserrat"/>
                <a:cs typeface="Montserrat"/>
              </a:rPr>
              <a:t>Первый</a:t>
            </a:r>
            <a:r>
              <a:rPr sz="3000" b="1" spc="10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3000" b="1" dirty="0">
                <a:solidFill>
                  <a:srgbClr val="522E48"/>
                </a:solidFill>
                <a:latin typeface="Montserrat"/>
                <a:cs typeface="Montserrat"/>
              </a:rPr>
              <a:t>теплый</a:t>
            </a:r>
            <a:r>
              <a:rPr sz="3000" b="1" spc="10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3000" b="1" spc="-10" dirty="0">
                <a:solidFill>
                  <a:srgbClr val="522E48"/>
                </a:solidFill>
                <a:latin typeface="Montserrat"/>
                <a:cs typeface="Montserrat"/>
              </a:rPr>
              <a:t>контакт </a:t>
            </a:r>
            <a:r>
              <a:rPr sz="3000" b="1" dirty="0">
                <a:solidFill>
                  <a:srgbClr val="522E48"/>
                </a:solidFill>
                <a:latin typeface="Montserrat"/>
                <a:cs typeface="Montserrat"/>
              </a:rPr>
              <a:t>с</a:t>
            </a:r>
            <a:r>
              <a:rPr sz="3000" b="1" spc="9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3000" b="1" dirty="0">
                <a:solidFill>
                  <a:srgbClr val="522E48"/>
                </a:solidFill>
                <a:latin typeface="Montserrat"/>
                <a:cs typeface="Montserrat"/>
              </a:rPr>
              <a:t>учебным</a:t>
            </a:r>
            <a:r>
              <a:rPr sz="3000" b="1" spc="95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3000" b="1" spc="-10" dirty="0">
                <a:solidFill>
                  <a:srgbClr val="522E48"/>
                </a:solidFill>
                <a:latin typeface="Montserrat"/>
                <a:cs typeface="Montserrat"/>
              </a:rPr>
              <a:t>заведением</a:t>
            </a:r>
            <a:endParaRPr sz="3000">
              <a:latin typeface="Montserrat"/>
              <a:cs typeface="Montserrat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3864" y="84650"/>
            <a:ext cx="19985990" cy="11217275"/>
            <a:chOff x="53864" y="84650"/>
            <a:chExt cx="19985990" cy="11217275"/>
          </a:xfrm>
        </p:grpSpPr>
        <p:sp>
          <p:nvSpPr>
            <p:cNvPr id="12" name="object 12"/>
            <p:cNvSpPr/>
            <p:nvPr/>
          </p:nvSpPr>
          <p:spPr>
            <a:xfrm>
              <a:off x="9800748" y="1270956"/>
              <a:ext cx="6413500" cy="90170"/>
            </a:xfrm>
            <a:custGeom>
              <a:avLst/>
              <a:gdLst/>
              <a:ahLst/>
              <a:cxnLst/>
              <a:rect l="l" t="t" r="r" b="b"/>
              <a:pathLst>
                <a:path w="6413500" h="90169">
                  <a:moveTo>
                    <a:pt x="6413019" y="0"/>
                  </a:moveTo>
                  <a:lnTo>
                    <a:pt x="0" y="0"/>
                  </a:lnTo>
                  <a:lnTo>
                    <a:pt x="0" y="89976"/>
                  </a:lnTo>
                  <a:lnTo>
                    <a:pt x="6413019" y="89976"/>
                  </a:lnTo>
                  <a:lnTo>
                    <a:pt x="6413019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779265" y="7171080"/>
              <a:ext cx="2342996" cy="2300997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671330" y="7245547"/>
              <a:ext cx="1494335" cy="149855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3725932" y="9141225"/>
              <a:ext cx="48895" cy="217804"/>
            </a:xfrm>
            <a:custGeom>
              <a:avLst/>
              <a:gdLst/>
              <a:ahLst/>
              <a:cxnLst/>
              <a:rect l="l" t="t" r="r" b="b"/>
              <a:pathLst>
                <a:path w="48894" h="217804">
                  <a:moveTo>
                    <a:pt x="1016" y="209143"/>
                  </a:moveTo>
                  <a:lnTo>
                    <a:pt x="812" y="208978"/>
                  </a:lnTo>
                  <a:lnTo>
                    <a:pt x="431" y="208991"/>
                  </a:lnTo>
                  <a:lnTo>
                    <a:pt x="1016" y="209143"/>
                  </a:lnTo>
                  <a:close/>
                </a:path>
                <a:path w="48894" h="217804">
                  <a:moveTo>
                    <a:pt x="1498" y="213588"/>
                  </a:moveTo>
                  <a:lnTo>
                    <a:pt x="1168" y="213385"/>
                  </a:lnTo>
                  <a:lnTo>
                    <a:pt x="1016" y="213512"/>
                  </a:lnTo>
                  <a:lnTo>
                    <a:pt x="1219" y="213537"/>
                  </a:lnTo>
                  <a:lnTo>
                    <a:pt x="1371" y="213575"/>
                  </a:lnTo>
                  <a:lnTo>
                    <a:pt x="1498" y="213588"/>
                  </a:lnTo>
                  <a:close/>
                </a:path>
                <a:path w="48894" h="217804">
                  <a:moveTo>
                    <a:pt x="1828" y="213728"/>
                  </a:moveTo>
                  <a:lnTo>
                    <a:pt x="1498" y="213588"/>
                  </a:lnTo>
                  <a:lnTo>
                    <a:pt x="1816" y="213804"/>
                  </a:lnTo>
                  <a:close/>
                </a:path>
                <a:path w="48894" h="217804">
                  <a:moveTo>
                    <a:pt x="1981" y="209384"/>
                  </a:moveTo>
                  <a:lnTo>
                    <a:pt x="1016" y="209143"/>
                  </a:lnTo>
                  <a:lnTo>
                    <a:pt x="1143" y="209245"/>
                  </a:lnTo>
                  <a:lnTo>
                    <a:pt x="1981" y="209384"/>
                  </a:lnTo>
                  <a:close/>
                </a:path>
                <a:path w="48894" h="217804">
                  <a:moveTo>
                    <a:pt x="2197" y="210337"/>
                  </a:moveTo>
                  <a:lnTo>
                    <a:pt x="2082" y="210540"/>
                  </a:lnTo>
                  <a:lnTo>
                    <a:pt x="2197" y="210337"/>
                  </a:lnTo>
                  <a:close/>
                </a:path>
                <a:path w="48894" h="217804">
                  <a:moveTo>
                    <a:pt x="2501" y="214236"/>
                  </a:moveTo>
                  <a:lnTo>
                    <a:pt x="1828" y="213791"/>
                  </a:lnTo>
                  <a:lnTo>
                    <a:pt x="1790" y="213918"/>
                  </a:lnTo>
                  <a:lnTo>
                    <a:pt x="1689" y="214045"/>
                  </a:lnTo>
                  <a:lnTo>
                    <a:pt x="2501" y="214236"/>
                  </a:lnTo>
                  <a:close/>
                </a:path>
                <a:path w="48894" h="217804">
                  <a:moveTo>
                    <a:pt x="2654" y="211137"/>
                  </a:moveTo>
                  <a:lnTo>
                    <a:pt x="2514" y="211023"/>
                  </a:lnTo>
                  <a:lnTo>
                    <a:pt x="2324" y="210820"/>
                  </a:lnTo>
                  <a:lnTo>
                    <a:pt x="2133" y="210781"/>
                  </a:lnTo>
                  <a:lnTo>
                    <a:pt x="1981" y="210769"/>
                  </a:lnTo>
                  <a:lnTo>
                    <a:pt x="1790" y="210731"/>
                  </a:lnTo>
                  <a:lnTo>
                    <a:pt x="1943" y="210858"/>
                  </a:lnTo>
                  <a:lnTo>
                    <a:pt x="2247" y="210985"/>
                  </a:lnTo>
                  <a:lnTo>
                    <a:pt x="2654" y="211137"/>
                  </a:lnTo>
                  <a:close/>
                </a:path>
                <a:path w="48894" h="217804">
                  <a:moveTo>
                    <a:pt x="3238" y="203200"/>
                  </a:moveTo>
                  <a:lnTo>
                    <a:pt x="1447" y="203200"/>
                  </a:lnTo>
                  <a:lnTo>
                    <a:pt x="2159" y="204470"/>
                  </a:lnTo>
                  <a:lnTo>
                    <a:pt x="3238" y="203200"/>
                  </a:lnTo>
                  <a:close/>
                </a:path>
                <a:path w="48894" h="217804">
                  <a:moveTo>
                    <a:pt x="3378" y="213842"/>
                  </a:moveTo>
                  <a:lnTo>
                    <a:pt x="3124" y="213360"/>
                  </a:lnTo>
                  <a:lnTo>
                    <a:pt x="2590" y="213360"/>
                  </a:lnTo>
                  <a:lnTo>
                    <a:pt x="3378" y="213842"/>
                  </a:lnTo>
                  <a:close/>
                </a:path>
                <a:path w="48894" h="217804">
                  <a:moveTo>
                    <a:pt x="3429" y="210947"/>
                  </a:moveTo>
                  <a:lnTo>
                    <a:pt x="2692" y="210820"/>
                  </a:lnTo>
                  <a:lnTo>
                    <a:pt x="2336" y="210718"/>
                  </a:lnTo>
                  <a:lnTo>
                    <a:pt x="2197" y="210616"/>
                  </a:lnTo>
                  <a:lnTo>
                    <a:pt x="2273" y="210756"/>
                  </a:lnTo>
                  <a:lnTo>
                    <a:pt x="2755" y="210896"/>
                  </a:lnTo>
                  <a:lnTo>
                    <a:pt x="3162" y="210947"/>
                  </a:lnTo>
                  <a:lnTo>
                    <a:pt x="3429" y="210947"/>
                  </a:lnTo>
                  <a:close/>
                </a:path>
                <a:path w="48894" h="217804">
                  <a:moveTo>
                    <a:pt x="4635" y="208826"/>
                  </a:moveTo>
                  <a:lnTo>
                    <a:pt x="2882" y="208318"/>
                  </a:lnTo>
                  <a:lnTo>
                    <a:pt x="2616" y="208572"/>
                  </a:lnTo>
                  <a:lnTo>
                    <a:pt x="533" y="208749"/>
                  </a:lnTo>
                  <a:lnTo>
                    <a:pt x="812" y="208978"/>
                  </a:lnTo>
                  <a:lnTo>
                    <a:pt x="4635" y="208826"/>
                  </a:lnTo>
                  <a:close/>
                </a:path>
                <a:path w="48894" h="217804">
                  <a:moveTo>
                    <a:pt x="5626" y="135712"/>
                  </a:moveTo>
                  <a:close/>
                </a:path>
                <a:path w="48894" h="217804">
                  <a:moveTo>
                    <a:pt x="5791" y="217792"/>
                  </a:moveTo>
                  <a:lnTo>
                    <a:pt x="5435" y="217424"/>
                  </a:lnTo>
                  <a:lnTo>
                    <a:pt x="2032" y="216750"/>
                  </a:lnTo>
                  <a:lnTo>
                    <a:pt x="2870" y="217360"/>
                  </a:lnTo>
                  <a:lnTo>
                    <a:pt x="3759" y="217589"/>
                  </a:lnTo>
                  <a:lnTo>
                    <a:pt x="5791" y="217792"/>
                  </a:lnTo>
                  <a:close/>
                </a:path>
                <a:path w="48894" h="217804">
                  <a:moveTo>
                    <a:pt x="6032" y="197675"/>
                  </a:moveTo>
                  <a:lnTo>
                    <a:pt x="4927" y="198094"/>
                  </a:lnTo>
                  <a:lnTo>
                    <a:pt x="5549" y="197929"/>
                  </a:lnTo>
                  <a:lnTo>
                    <a:pt x="5842" y="197802"/>
                  </a:lnTo>
                  <a:lnTo>
                    <a:pt x="6032" y="197675"/>
                  </a:lnTo>
                  <a:close/>
                </a:path>
                <a:path w="48894" h="217804">
                  <a:moveTo>
                    <a:pt x="6172" y="134886"/>
                  </a:moveTo>
                  <a:lnTo>
                    <a:pt x="5842" y="135089"/>
                  </a:lnTo>
                  <a:lnTo>
                    <a:pt x="5664" y="135394"/>
                  </a:lnTo>
                  <a:lnTo>
                    <a:pt x="5626" y="135712"/>
                  </a:lnTo>
                  <a:lnTo>
                    <a:pt x="6172" y="134886"/>
                  </a:lnTo>
                  <a:close/>
                </a:path>
                <a:path w="48894" h="217804">
                  <a:moveTo>
                    <a:pt x="6858" y="155016"/>
                  </a:moveTo>
                  <a:lnTo>
                    <a:pt x="6426" y="154940"/>
                  </a:lnTo>
                  <a:lnTo>
                    <a:pt x="6858" y="155016"/>
                  </a:lnTo>
                  <a:close/>
                </a:path>
                <a:path w="48894" h="217804">
                  <a:moveTo>
                    <a:pt x="7200" y="193852"/>
                  </a:moveTo>
                  <a:lnTo>
                    <a:pt x="6934" y="193840"/>
                  </a:lnTo>
                  <a:lnTo>
                    <a:pt x="6667" y="193840"/>
                  </a:lnTo>
                  <a:lnTo>
                    <a:pt x="6438" y="193865"/>
                  </a:lnTo>
                  <a:lnTo>
                    <a:pt x="6629" y="193890"/>
                  </a:lnTo>
                  <a:lnTo>
                    <a:pt x="7200" y="193852"/>
                  </a:lnTo>
                  <a:close/>
                </a:path>
                <a:path w="48894" h="217804">
                  <a:moveTo>
                    <a:pt x="7658" y="129540"/>
                  </a:moveTo>
                  <a:lnTo>
                    <a:pt x="6858" y="128676"/>
                  </a:lnTo>
                  <a:lnTo>
                    <a:pt x="6642" y="128612"/>
                  </a:lnTo>
                  <a:lnTo>
                    <a:pt x="7048" y="129540"/>
                  </a:lnTo>
                  <a:lnTo>
                    <a:pt x="7658" y="129540"/>
                  </a:lnTo>
                  <a:close/>
                </a:path>
                <a:path w="48894" h="217804">
                  <a:moveTo>
                    <a:pt x="7785" y="153670"/>
                  </a:moveTo>
                  <a:lnTo>
                    <a:pt x="6997" y="152400"/>
                  </a:lnTo>
                  <a:lnTo>
                    <a:pt x="7124" y="153670"/>
                  </a:lnTo>
                  <a:lnTo>
                    <a:pt x="7785" y="153670"/>
                  </a:lnTo>
                  <a:close/>
                </a:path>
                <a:path w="48894" h="217804">
                  <a:moveTo>
                    <a:pt x="7924" y="212344"/>
                  </a:moveTo>
                  <a:lnTo>
                    <a:pt x="7112" y="212090"/>
                  </a:lnTo>
                  <a:lnTo>
                    <a:pt x="6654" y="213360"/>
                  </a:lnTo>
                  <a:lnTo>
                    <a:pt x="7924" y="212344"/>
                  </a:lnTo>
                  <a:close/>
                </a:path>
                <a:path w="48894" h="217804">
                  <a:moveTo>
                    <a:pt x="8166" y="131991"/>
                  </a:moveTo>
                  <a:lnTo>
                    <a:pt x="7937" y="131927"/>
                  </a:lnTo>
                  <a:lnTo>
                    <a:pt x="7747" y="131851"/>
                  </a:lnTo>
                  <a:lnTo>
                    <a:pt x="7429" y="131775"/>
                  </a:lnTo>
                  <a:lnTo>
                    <a:pt x="6070" y="132219"/>
                  </a:lnTo>
                  <a:lnTo>
                    <a:pt x="7137" y="132194"/>
                  </a:lnTo>
                  <a:lnTo>
                    <a:pt x="7747" y="132105"/>
                  </a:lnTo>
                  <a:lnTo>
                    <a:pt x="8166" y="131991"/>
                  </a:lnTo>
                  <a:close/>
                </a:path>
                <a:path w="48894" h="217804">
                  <a:moveTo>
                    <a:pt x="8839" y="157480"/>
                  </a:moveTo>
                  <a:lnTo>
                    <a:pt x="6883" y="156210"/>
                  </a:lnTo>
                  <a:lnTo>
                    <a:pt x="8089" y="157480"/>
                  </a:lnTo>
                  <a:lnTo>
                    <a:pt x="8839" y="157480"/>
                  </a:lnTo>
                  <a:close/>
                </a:path>
                <a:path w="48894" h="217804">
                  <a:moveTo>
                    <a:pt x="9194" y="173850"/>
                  </a:moveTo>
                  <a:lnTo>
                    <a:pt x="8483" y="173151"/>
                  </a:lnTo>
                  <a:lnTo>
                    <a:pt x="6781" y="173355"/>
                  </a:lnTo>
                  <a:lnTo>
                    <a:pt x="9194" y="173850"/>
                  </a:lnTo>
                  <a:close/>
                </a:path>
                <a:path w="48894" h="217804">
                  <a:moveTo>
                    <a:pt x="9525" y="216065"/>
                  </a:moveTo>
                  <a:lnTo>
                    <a:pt x="7912" y="215480"/>
                  </a:lnTo>
                  <a:lnTo>
                    <a:pt x="5029" y="214668"/>
                  </a:lnTo>
                  <a:lnTo>
                    <a:pt x="4343" y="214630"/>
                  </a:lnTo>
                  <a:lnTo>
                    <a:pt x="4711" y="214630"/>
                  </a:lnTo>
                  <a:lnTo>
                    <a:pt x="3378" y="213842"/>
                  </a:lnTo>
                  <a:lnTo>
                    <a:pt x="3784" y="214604"/>
                  </a:lnTo>
                  <a:lnTo>
                    <a:pt x="1841" y="214490"/>
                  </a:lnTo>
                  <a:lnTo>
                    <a:pt x="5105" y="215290"/>
                  </a:lnTo>
                  <a:lnTo>
                    <a:pt x="3708" y="215201"/>
                  </a:lnTo>
                  <a:lnTo>
                    <a:pt x="7581" y="216103"/>
                  </a:lnTo>
                  <a:lnTo>
                    <a:pt x="7950" y="216484"/>
                  </a:lnTo>
                  <a:lnTo>
                    <a:pt x="6413" y="216522"/>
                  </a:lnTo>
                  <a:lnTo>
                    <a:pt x="5156" y="216293"/>
                  </a:lnTo>
                  <a:lnTo>
                    <a:pt x="6019" y="216522"/>
                  </a:lnTo>
                  <a:lnTo>
                    <a:pt x="4343" y="216700"/>
                  </a:lnTo>
                  <a:lnTo>
                    <a:pt x="6477" y="217144"/>
                  </a:lnTo>
                  <a:lnTo>
                    <a:pt x="9182" y="217081"/>
                  </a:lnTo>
                  <a:lnTo>
                    <a:pt x="9359" y="216573"/>
                  </a:lnTo>
                  <a:lnTo>
                    <a:pt x="7239" y="215747"/>
                  </a:lnTo>
                  <a:lnTo>
                    <a:pt x="8001" y="215734"/>
                  </a:lnTo>
                  <a:lnTo>
                    <a:pt x="8890" y="215963"/>
                  </a:lnTo>
                  <a:lnTo>
                    <a:pt x="9525" y="216065"/>
                  </a:lnTo>
                  <a:close/>
                </a:path>
                <a:path w="48894" h="217804">
                  <a:moveTo>
                    <a:pt x="9601" y="173990"/>
                  </a:moveTo>
                  <a:lnTo>
                    <a:pt x="6273" y="173990"/>
                  </a:lnTo>
                  <a:lnTo>
                    <a:pt x="6515" y="175247"/>
                  </a:lnTo>
                  <a:lnTo>
                    <a:pt x="9601" y="173990"/>
                  </a:lnTo>
                  <a:close/>
                </a:path>
                <a:path w="48894" h="217804">
                  <a:moveTo>
                    <a:pt x="9842" y="197218"/>
                  </a:moveTo>
                  <a:lnTo>
                    <a:pt x="9029" y="196850"/>
                  </a:lnTo>
                  <a:lnTo>
                    <a:pt x="8382" y="196850"/>
                  </a:lnTo>
                  <a:lnTo>
                    <a:pt x="9842" y="197218"/>
                  </a:lnTo>
                  <a:close/>
                </a:path>
                <a:path w="48894" h="217804">
                  <a:moveTo>
                    <a:pt x="10363" y="147320"/>
                  </a:moveTo>
                  <a:lnTo>
                    <a:pt x="10261" y="147142"/>
                  </a:lnTo>
                  <a:lnTo>
                    <a:pt x="6934" y="146050"/>
                  </a:lnTo>
                  <a:lnTo>
                    <a:pt x="6578" y="145796"/>
                  </a:lnTo>
                  <a:lnTo>
                    <a:pt x="5689" y="146050"/>
                  </a:lnTo>
                  <a:lnTo>
                    <a:pt x="10363" y="147320"/>
                  </a:lnTo>
                  <a:close/>
                </a:path>
                <a:path w="48894" h="217804">
                  <a:moveTo>
                    <a:pt x="11277" y="196850"/>
                  </a:moveTo>
                  <a:lnTo>
                    <a:pt x="10033" y="195580"/>
                  </a:lnTo>
                  <a:lnTo>
                    <a:pt x="10617" y="196850"/>
                  </a:lnTo>
                  <a:lnTo>
                    <a:pt x="11277" y="196850"/>
                  </a:lnTo>
                  <a:close/>
                </a:path>
                <a:path w="48894" h="217804">
                  <a:moveTo>
                    <a:pt x="11379" y="213360"/>
                  </a:moveTo>
                  <a:lnTo>
                    <a:pt x="8128" y="212178"/>
                  </a:lnTo>
                  <a:lnTo>
                    <a:pt x="7924" y="212344"/>
                  </a:lnTo>
                  <a:lnTo>
                    <a:pt x="11379" y="213360"/>
                  </a:lnTo>
                  <a:close/>
                </a:path>
                <a:path w="48894" h="217804">
                  <a:moveTo>
                    <a:pt x="11938" y="197751"/>
                  </a:moveTo>
                  <a:lnTo>
                    <a:pt x="9842" y="197218"/>
                  </a:lnTo>
                  <a:lnTo>
                    <a:pt x="11823" y="198120"/>
                  </a:lnTo>
                  <a:lnTo>
                    <a:pt x="11938" y="197751"/>
                  </a:lnTo>
                  <a:close/>
                </a:path>
                <a:path w="48894" h="217804">
                  <a:moveTo>
                    <a:pt x="11963" y="167309"/>
                  </a:moveTo>
                  <a:lnTo>
                    <a:pt x="11455" y="167093"/>
                  </a:lnTo>
                  <a:lnTo>
                    <a:pt x="10947" y="166878"/>
                  </a:lnTo>
                  <a:lnTo>
                    <a:pt x="10642" y="166674"/>
                  </a:lnTo>
                  <a:lnTo>
                    <a:pt x="10401" y="166890"/>
                  </a:lnTo>
                  <a:lnTo>
                    <a:pt x="10299" y="167093"/>
                  </a:lnTo>
                  <a:lnTo>
                    <a:pt x="11963" y="167309"/>
                  </a:lnTo>
                  <a:close/>
                </a:path>
                <a:path w="48894" h="217804">
                  <a:moveTo>
                    <a:pt x="13398" y="214630"/>
                  </a:moveTo>
                  <a:lnTo>
                    <a:pt x="6654" y="213360"/>
                  </a:lnTo>
                  <a:lnTo>
                    <a:pt x="5549" y="212090"/>
                  </a:lnTo>
                  <a:lnTo>
                    <a:pt x="3517" y="212090"/>
                  </a:lnTo>
                  <a:lnTo>
                    <a:pt x="5334" y="213360"/>
                  </a:lnTo>
                  <a:lnTo>
                    <a:pt x="5791" y="213360"/>
                  </a:lnTo>
                  <a:lnTo>
                    <a:pt x="6819" y="214630"/>
                  </a:lnTo>
                  <a:lnTo>
                    <a:pt x="13398" y="214630"/>
                  </a:lnTo>
                  <a:close/>
                </a:path>
                <a:path w="48894" h="217804">
                  <a:moveTo>
                    <a:pt x="14020" y="210972"/>
                  </a:moveTo>
                  <a:lnTo>
                    <a:pt x="13804" y="210832"/>
                  </a:lnTo>
                  <a:lnTo>
                    <a:pt x="14020" y="210972"/>
                  </a:lnTo>
                  <a:close/>
                </a:path>
                <a:path w="48894" h="217804">
                  <a:moveTo>
                    <a:pt x="15227" y="207010"/>
                  </a:moveTo>
                  <a:lnTo>
                    <a:pt x="13131" y="205740"/>
                  </a:lnTo>
                  <a:lnTo>
                    <a:pt x="13843" y="207010"/>
                  </a:lnTo>
                  <a:lnTo>
                    <a:pt x="15227" y="207010"/>
                  </a:lnTo>
                  <a:close/>
                </a:path>
                <a:path w="48894" h="217804">
                  <a:moveTo>
                    <a:pt x="16624" y="204965"/>
                  </a:moveTo>
                  <a:lnTo>
                    <a:pt x="15646" y="205867"/>
                  </a:lnTo>
                  <a:lnTo>
                    <a:pt x="16192" y="205854"/>
                  </a:lnTo>
                  <a:lnTo>
                    <a:pt x="16624" y="204965"/>
                  </a:lnTo>
                  <a:close/>
                </a:path>
                <a:path w="48894" h="217804">
                  <a:moveTo>
                    <a:pt x="16764" y="66408"/>
                  </a:moveTo>
                  <a:lnTo>
                    <a:pt x="16649" y="66040"/>
                  </a:lnTo>
                  <a:lnTo>
                    <a:pt x="15862" y="66040"/>
                  </a:lnTo>
                  <a:lnTo>
                    <a:pt x="16764" y="66408"/>
                  </a:lnTo>
                  <a:close/>
                </a:path>
                <a:path w="48894" h="217804">
                  <a:moveTo>
                    <a:pt x="17043" y="67310"/>
                  </a:moveTo>
                  <a:lnTo>
                    <a:pt x="16916" y="66916"/>
                  </a:lnTo>
                  <a:lnTo>
                    <a:pt x="12471" y="66040"/>
                  </a:lnTo>
                  <a:lnTo>
                    <a:pt x="15341" y="67310"/>
                  </a:lnTo>
                  <a:lnTo>
                    <a:pt x="17043" y="67310"/>
                  </a:lnTo>
                  <a:close/>
                </a:path>
                <a:path w="48894" h="217804">
                  <a:moveTo>
                    <a:pt x="17907" y="63246"/>
                  </a:moveTo>
                  <a:lnTo>
                    <a:pt x="17576" y="63004"/>
                  </a:lnTo>
                  <a:lnTo>
                    <a:pt x="17576" y="63144"/>
                  </a:lnTo>
                  <a:lnTo>
                    <a:pt x="17907" y="63246"/>
                  </a:lnTo>
                  <a:close/>
                </a:path>
                <a:path w="48894" h="217804">
                  <a:moveTo>
                    <a:pt x="18173" y="67157"/>
                  </a:moveTo>
                  <a:lnTo>
                    <a:pt x="17894" y="66865"/>
                  </a:lnTo>
                  <a:lnTo>
                    <a:pt x="16764" y="66408"/>
                  </a:lnTo>
                  <a:lnTo>
                    <a:pt x="16916" y="66916"/>
                  </a:lnTo>
                  <a:lnTo>
                    <a:pt x="18173" y="67157"/>
                  </a:lnTo>
                  <a:close/>
                </a:path>
                <a:path w="48894" h="217804">
                  <a:moveTo>
                    <a:pt x="18402" y="205930"/>
                  </a:moveTo>
                  <a:lnTo>
                    <a:pt x="18351" y="205803"/>
                  </a:lnTo>
                  <a:lnTo>
                    <a:pt x="16192" y="205854"/>
                  </a:lnTo>
                  <a:lnTo>
                    <a:pt x="16002" y="206248"/>
                  </a:lnTo>
                  <a:lnTo>
                    <a:pt x="18402" y="205930"/>
                  </a:lnTo>
                  <a:close/>
                </a:path>
                <a:path w="48894" h="217804">
                  <a:moveTo>
                    <a:pt x="18897" y="185915"/>
                  </a:moveTo>
                  <a:lnTo>
                    <a:pt x="18465" y="186055"/>
                  </a:lnTo>
                  <a:lnTo>
                    <a:pt x="18694" y="186042"/>
                  </a:lnTo>
                  <a:lnTo>
                    <a:pt x="18834" y="185991"/>
                  </a:lnTo>
                  <a:close/>
                </a:path>
                <a:path w="48894" h="217804">
                  <a:moveTo>
                    <a:pt x="19913" y="74930"/>
                  </a:moveTo>
                  <a:lnTo>
                    <a:pt x="19850" y="74701"/>
                  </a:lnTo>
                  <a:lnTo>
                    <a:pt x="17843" y="73660"/>
                  </a:lnTo>
                  <a:lnTo>
                    <a:pt x="18554" y="74930"/>
                  </a:lnTo>
                  <a:lnTo>
                    <a:pt x="19913" y="74930"/>
                  </a:lnTo>
                  <a:close/>
                </a:path>
                <a:path w="48894" h="217804">
                  <a:moveTo>
                    <a:pt x="20040" y="185547"/>
                  </a:moveTo>
                  <a:lnTo>
                    <a:pt x="18935" y="185356"/>
                  </a:lnTo>
                  <a:lnTo>
                    <a:pt x="19177" y="185686"/>
                  </a:lnTo>
                  <a:lnTo>
                    <a:pt x="18897" y="185915"/>
                  </a:lnTo>
                  <a:lnTo>
                    <a:pt x="20040" y="185547"/>
                  </a:lnTo>
                  <a:close/>
                </a:path>
                <a:path w="48894" h="217804">
                  <a:moveTo>
                    <a:pt x="20942" y="202361"/>
                  </a:moveTo>
                  <a:lnTo>
                    <a:pt x="19723" y="201764"/>
                  </a:lnTo>
                  <a:lnTo>
                    <a:pt x="18669" y="202031"/>
                  </a:lnTo>
                  <a:lnTo>
                    <a:pt x="19126" y="202653"/>
                  </a:lnTo>
                  <a:lnTo>
                    <a:pt x="20307" y="202247"/>
                  </a:lnTo>
                  <a:lnTo>
                    <a:pt x="20942" y="202361"/>
                  </a:lnTo>
                  <a:close/>
                </a:path>
                <a:path w="48894" h="217804">
                  <a:moveTo>
                    <a:pt x="22085" y="205460"/>
                  </a:moveTo>
                  <a:lnTo>
                    <a:pt x="18402" y="205930"/>
                  </a:lnTo>
                  <a:lnTo>
                    <a:pt x="18567" y="206311"/>
                  </a:lnTo>
                  <a:lnTo>
                    <a:pt x="22085" y="205460"/>
                  </a:lnTo>
                  <a:close/>
                </a:path>
                <a:path w="48894" h="217804">
                  <a:moveTo>
                    <a:pt x="22453" y="189230"/>
                  </a:moveTo>
                  <a:lnTo>
                    <a:pt x="21856" y="189230"/>
                  </a:lnTo>
                  <a:lnTo>
                    <a:pt x="21018" y="188417"/>
                  </a:lnTo>
                  <a:lnTo>
                    <a:pt x="21018" y="189230"/>
                  </a:lnTo>
                  <a:lnTo>
                    <a:pt x="19532" y="189230"/>
                  </a:lnTo>
                  <a:lnTo>
                    <a:pt x="19570" y="187960"/>
                  </a:lnTo>
                  <a:lnTo>
                    <a:pt x="21018" y="189230"/>
                  </a:lnTo>
                  <a:lnTo>
                    <a:pt x="21018" y="188417"/>
                  </a:lnTo>
                  <a:lnTo>
                    <a:pt x="20548" y="187960"/>
                  </a:lnTo>
                  <a:lnTo>
                    <a:pt x="21717" y="186690"/>
                  </a:lnTo>
                  <a:lnTo>
                    <a:pt x="18046" y="186690"/>
                  </a:lnTo>
                  <a:lnTo>
                    <a:pt x="15176" y="185420"/>
                  </a:lnTo>
                  <a:lnTo>
                    <a:pt x="20142" y="184150"/>
                  </a:lnTo>
                  <a:lnTo>
                    <a:pt x="18999" y="182880"/>
                  </a:lnTo>
                  <a:lnTo>
                    <a:pt x="20015" y="182880"/>
                  </a:lnTo>
                  <a:lnTo>
                    <a:pt x="18961" y="181610"/>
                  </a:lnTo>
                  <a:lnTo>
                    <a:pt x="9512" y="181610"/>
                  </a:lnTo>
                  <a:lnTo>
                    <a:pt x="6083" y="181610"/>
                  </a:lnTo>
                  <a:lnTo>
                    <a:pt x="8191" y="182880"/>
                  </a:lnTo>
                  <a:lnTo>
                    <a:pt x="9715" y="184150"/>
                  </a:lnTo>
                  <a:lnTo>
                    <a:pt x="6985" y="184150"/>
                  </a:lnTo>
                  <a:lnTo>
                    <a:pt x="7378" y="185420"/>
                  </a:lnTo>
                  <a:lnTo>
                    <a:pt x="6654" y="186690"/>
                  </a:lnTo>
                  <a:lnTo>
                    <a:pt x="9867" y="186690"/>
                  </a:lnTo>
                  <a:lnTo>
                    <a:pt x="6845" y="187960"/>
                  </a:lnTo>
                  <a:lnTo>
                    <a:pt x="7785" y="189230"/>
                  </a:lnTo>
                  <a:lnTo>
                    <a:pt x="8991" y="191770"/>
                  </a:lnTo>
                  <a:lnTo>
                    <a:pt x="6743" y="193040"/>
                  </a:lnTo>
                  <a:lnTo>
                    <a:pt x="6756" y="191770"/>
                  </a:lnTo>
                  <a:lnTo>
                    <a:pt x="5549" y="191770"/>
                  </a:lnTo>
                  <a:lnTo>
                    <a:pt x="6642" y="193040"/>
                  </a:lnTo>
                  <a:lnTo>
                    <a:pt x="9067" y="194310"/>
                  </a:lnTo>
                  <a:lnTo>
                    <a:pt x="8128" y="193040"/>
                  </a:lnTo>
                  <a:lnTo>
                    <a:pt x="10033" y="193040"/>
                  </a:lnTo>
                  <a:lnTo>
                    <a:pt x="11417" y="194310"/>
                  </a:lnTo>
                  <a:lnTo>
                    <a:pt x="9499" y="194310"/>
                  </a:lnTo>
                  <a:lnTo>
                    <a:pt x="5118" y="195580"/>
                  </a:lnTo>
                  <a:lnTo>
                    <a:pt x="10033" y="195580"/>
                  </a:lnTo>
                  <a:lnTo>
                    <a:pt x="14300" y="195580"/>
                  </a:lnTo>
                  <a:lnTo>
                    <a:pt x="11277" y="196850"/>
                  </a:lnTo>
                  <a:lnTo>
                    <a:pt x="12242" y="196850"/>
                  </a:lnTo>
                  <a:lnTo>
                    <a:pt x="11938" y="197751"/>
                  </a:lnTo>
                  <a:lnTo>
                    <a:pt x="13398" y="198120"/>
                  </a:lnTo>
                  <a:lnTo>
                    <a:pt x="11823" y="198120"/>
                  </a:lnTo>
                  <a:lnTo>
                    <a:pt x="6108" y="198120"/>
                  </a:lnTo>
                  <a:lnTo>
                    <a:pt x="4495" y="199390"/>
                  </a:lnTo>
                  <a:lnTo>
                    <a:pt x="5422" y="199390"/>
                  </a:lnTo>
                  <a:lnTo>
                    <a:pt x="12547" y="200660"/>
                  </a:lnTo>
                  <a:lnTo>
                    <a:pt x="6794" y="200660"/>
                  </a:lnTo>
                  <a:lnTo>
                    <a:pt x="6527" y="200660"/>
                  </a:lnTo>
                  <a:lnTo>
                    <a:pt x="6959" y="200787"/>
                  </a:lnTo>
                  <a:lnTo>
                    <a:pt x="8572" y="201930"/>
                  </a:lnTo>
                  <a:lnTo>
                    <a:pt x="520" y="201930"/>
                  </a:lnTo>
                  <a:lnTo>
                    <a:pt x="4140" y="203200"/>
                  </a:lnTo>
                  <a:lnTo>
                    <a:pt x="4495" y="203200"/>
                  </a:lnTo>
                  <a:lnTo>
                    <a:pt x="7823" y="204470"/>
                  </a:lnTo>
                  <a:lnTo>
                    <a:pt x="0" y="205740"/>
                  </a:lnTo>
                  <a:lnTo>
                    <a:pt x="4559" y="207010"/>
                  </a:lnTo>
                  <a:lnTo>
                    <a:pt x="6362" y="208280"/>
                  </a:lnTo>
                  <a:lnTo>
                    <a:pt x="9753" y="209550"/>
                  </a:lnTo>
                  <a:lnTo>
                    <a:pt x="11303" y="210820"/>
                  </a:lnTo>
                  <a:lnTo>
                    <a:pt x="9626" y="210820"/>
                  </a:lnTo>
                  <a:lnTo>
                    <a:pt x="7658" y="209550"/>
                  </a:lnTo>
                  <a:lnTo>
                    <a:pt x="6070" y="210820"/>
                  </a:lnTo>
                  <a:lnTo>
                    <a:pt x="6286" y="210820"/>
                  </a:lnTo>
                  <a:lnTo>
                    <a:pt x="7366" y="212090"/>
                  </a:lnTo>
                  <a:lnTo>
                    <a:pt x="7899" y="212090"/>
                  </a:lnTo>
                  <a:lnTo>
                    <a:pt x="8128" y="212178"/>
                  </a:lnTo>
                  <a:lnTo>
                    <a:pt x="10617" y="212090"/>
                  </a:lnTo>
                  <a:lnTo>
                    <a:pt x="13055" y="210820"/>
                  </a:lnTo>
                  <a:lnTo>
                    <a:pt x="17614" y="210820"/>
                  </a:lnTo>
                  <a:lnTo>
                    <a:pt x="11963" y="209550"/>
                  </a:lnTo>
                  <a:lnTo>
                    <a:pt x="15532" y="209550"/>
                  </a:lnTo>
                  <a:lnTo>
                    <a:pt x="14262" y="208280"/>
                  </a:lnTo>
                  <a:lnTo>
                    <a:pt x="12369" y="208280"/>
                  </a:lnTo>
                  <a:lnTo>
                    <a:pt x="8801" y="207010"/>
                  </a:lnTo>
                  <a:lnTo>
                    <a:pt x="13843" y="207010"/>
                  </a:lnTo>
                  <a:lnTo>
                    <a:pt x="11836" y="205740"/>
                  </a:lnTo>
                  <a:lnTo>
                    <a:pt x="13131" y="205740"/>
                  </a:lnTo>
                  <a:lnTo>
                    <a:pt x="14808" y="205740"/>
                  </a:lnTo>
                  <a:lnTo>
                    <a:pt x="10731" y="204470"/>
                  </a:lnTo>
                  <a:lnTo>
                    <a:pt x="17741" y="204470"/>
                  </a:lnTo>
                  <a:lnTo>
                    <a:pt x="11468" y="203200"/>
                  </a:lnTo>
                  <a:lnTo>
                    <a:pt x="17830" y="203200"/>
                  </a:lnTo>
                  <a:lnTo>
                    <a:pt x="13144" y="201930"/>
                  </a:lnTo>
                  <a:lnTo>
                    <a:pt x="18211" y="201930"/>
                  </a:lnTo>
                  <a:lnTo>
                    <a:pt x="14427" y="200660"/>
                  </a:lnTo>
                  <a:lnTo>
                    <a:pt x="16789" y="200660"/>
                  </a:lnTo>
                  <a:lnTo>
                    <a:pt x="17437" y="200698"/>
                  </a:lnTo>
                  <a:lnTo>
                    <a:pt x="17983" y="200875"/>
                  </a:lnTo>
                  <a:lnTo>
                    <a:pt x="18211" y="201028"/>
                  </a:lnTo>
                  <a:lnTo>
                    <a:pt x="18745" y="201117"/>
                  </a:lnTo>
                  <a:lnTo>
                    <a:pt x="19418" y="201180"/>
                  </a:lnTo>
                  <a:lnTo>
                    <a:pt x="20269" y="201244"/>
                  </a:lnTo>
                  <a:lnTo>
                    <a:pt x="20421" y="201104"/>
                  </a:lnTo>
                  <a:lnTo>
                    <a:pt x="17500" y="200672"/>
                  </a:lnTo>
                  <a:lnTo>
                    <a:pt x="16662" y="200533"/>
                  </a:lnTo>
                  <a:lnTo>
                    <a:pt x="15633" y="199390"/>
                  </a:lnTo>
                  <a:lnTo>
                    <a:pt x="16903" y="199390"/>
                  </a:lnTo>
                  <a:lnTo>
                    <a:pt x="17932" y="198120"/>
                  </a:lnTo>
                  <a:lnTo>
                    <a:pt x="19418" y="196850"/>
                  </a:lnTo>
                  <a:lnTo>
                    <a:pt x="16256" y="196850"/>
                  </a:lnTo>
                  <a:lnTo>
                    <a:pt x="17081" y="195580"/>
                  </a:lnTo>
                  <a:lnTo>
                    <a:pt x="19367" y="195580"/>
                  </a:lnTo>
                  <a:lnTo>
                    <a:pt x="18846" y="194538"/>
                  </a:lnTo>
                  <a:lnTo>
                    <a:pt x="21196" y="195580"/>
                  </a:lnTo>
                  <a:lnTo>
                    <a:pt x="21170" y="195008"/>
                  </a:lnTo>
                  <a:lnTo>
                    <a:pt x="21424" y="195059"/>
                  </a:lnTo>
                  <a:lnTo>
                    <a:pt x="21958" y="195173"/>
                  </a:lnTo>
                  <a:lnTo>
                    <a:pt x="21158" y="194906"/>
                  </a:lnTo>
                  <a:lnTo>
                    <a:pt x="21145" y="194310"/>
                  </a:lnTo>
                  <a:lnTo>
                    <a:pt x="18046" y="193040"/>
                  </a:lnTo>
                  <a:lnTo>
                    <a:pt x="20078" y="191770"/>
                  </a:lnTo>
                  <a:lnTo>
                    <a:pt x="18542" y="191770"/>
                  </a:lnTo>
                  <a:lnTo>
                    <a:pt x="18973" y="190500"/>
                  </a:lnTo>
                  <a:lnTo>
                    <a:pt x="18834" y="190500"/>
                  </a:lnTo>
                  <a:lnTo>
                    <a:pt x="17754" y="191770"/>
                  </a:lnTo>
                  <a:lnTo>
                    <a:pt x="17246" y="191770"/>
                  </a:lnTo>
                  <a:lnTo>
                    <a:pt x="15468" y="190817"/>
                  </a:lnTo>
                  <a:lnTo>
                    <a:pt x="15252" y="191770"/>
                  </a:lnTo>
                  <a:lnTo>
                    <a:pt x="14833" y="191262"/>
                  </a:lnTo>
                  <a:lnTo>
                    <a:pt x="14833" y="191770"/>
                  </a:lnTo>
                  <a:lnTo>
                    <a:pt x="12560" y="191770"/>
                  </a:lnTo>
                  <a:lnTo>
                    <a:pt x="10934" y="190500"/>
                  </a:lnTo>
                  <a:lnTo>
                    <a:pt x="12382" y="190500"/>
                  </a:lnTo>
                  <a:lnTo>
                    <a:pt x="14833" y="191770"/>
                  </a:lnTo>
                  <a:lnTo>
                    <a:pt x="14833" y="191262"/>
                  </a:lnTo>
                  <a:lnTo>
                    <a:pt x="14249" y="190500"/>
                  </a:lnTo>
                  <a:lnTo>
                    <a:pt x="14884" y="190500"/>
                  </a:lnTo>
                  <a:lnTo>
                    <a:pt x="15468" y="190817"/>
                  </a:lnTo>
                  <a:lnTo>
                    <a:pt x="15532" y="190500"/>
                  </a:lnTo>
                  <a:lnTo>
                    <a:pt x="18834" y="190500"/>
                  </a:lnTo>
                  <a:lnTo>
                    <a:pt x="18783" y="189230"/>
                  </a:lnTo>
                  <a:lnTo>
                    <a:pt x="21323" y="190500"/>
                  </a:lnTo>
                  <a:lnTo>
                    <a:pt x="22453" y="189230"/>
                  </a:lnTo>
                  <a:close/>
                </a:path>
                <a:path w="48894" h="217804">
                  <a:moveTo>
                    <a:pt x="22491" y="17780"/>
                  </a:moveTo>
                  <a:lnTo>
                    <a:pt x="19177" y="17780"/>
                  </a:lnTo>
                  <a:lnTo>
                    <a:pt x="20878" y="19050"/>
                  </a:lnTo>
                  <a:lnTo>
                    <a:pt x="22491" y="17780"/>
                  </a:lnTo>
                  <a:close/>
                </a:path>
                <a:path w="48894" h="217804">
                  <a:moveTo>
                    <a:pt x="22885" y="190233"/>
                  </a:moveTo>
                  <a:lnTo>
                    <a:pt x="22504" y="190182"/>
                  </a:lnTo>
                  <a:lnTo>
                    <a:pt x="22161" y="190169"/>
                  </a:lnTo>
                  <a:lnTo>
                    <a:pt x="21818" y="190157"/>
                  </a:lnTo>
                  <a:lnTo>
                    <a:pt x="22250" y="190195"/>
                  </a:lnTo>
                  <a:lnTo>
                    <a:pt x="22644" y="190233"/>
                  </a:lnTo>
                  <a:lnTo>
                    <a:pt x="22885" y="190233"/>
                  </a:lnTo>
                  <a:close/>
                </a:path>
                <a:path w="48894" h="217804">
                  <a:moveTo>
                    <a:pt x="23025" y="32169"/>
                  </a:moveTo>
                  <a:lnTo>
                    <a:pt x="22644" y="33020"/>
                  </a:lnTo>
                  <a:lnTo>
                    <a:pt x="22809" y="33020"/>
                  </a:lnTo>
                  <a:lnTo>
                    <a:pt x="23025" y="32169"/>
                  </a:lnTo>
                  <a:close/>
                </a:path>
                <a:path w="48894" h="217804">
                  <a:moveTo>
                    <a:pt x="23139" y="31750"/>
                  </a:moveTo>
                  <a:lnTo>
                    <a:pt x="20993" y="31750"/>
                  </a:lnTo>
                  <a:lnTo>
                    <a:pt x="22987" y="32156"/>
                  </a:lnTo>
                  <a:lnTo>
                    <a:pt x="23139" y="31750"/>
                  </a:lnTo>
                  <a:close/>
                </a:path>
                <a:path w="48894" h="217804">
                  <a:moveTo>
                    <a:pt x="23977" y="6477"/>
                  </a:moveTo>
                  <a:lnTo>
                    <a:pt x="23685" y="6413"/>
                  </a:lnTo>
                  <a:lnTo>
                    <a:pt x="23482" y="6362"/>
                  </a:lnTo>
                  <a:lnTo>
                    <a:pt x="23672" y="6451"/>
                  </a:lnTo>
                  <a:lnTo>
                    <a:pt x="23799" y="6464"/>
                  </a:lnTo>
                  <a:lnTo>
                    <a:pt x="23977" y="6477"/>
                  </a:lnTo>
                  <a:close/>
                </a:path>
                <a:path w="48894" h="217804">
                  <a:moveTo>
                    <a:pt x="24295" y="179679"/>
                  </a:moveTo>
                  <a:lnTo>
                    <a:pt x="23977" y="179222"/>
                  </a:lnTo>
                  <a:lnTo>
                    <a:pt x="23304" y="179539"/>
                  </a:lnTo>
                  <a:lnTo>
                    <a:pt x="24295" y="179679"/>
                  </a:lnTo>
                  <a:close/>
                </a:path>
                <a:path w="48894" h="217804">
                  <a:moveTo>
                    <a:pt x="24434" y="21069"/>
                  </a:moveTo>
                  <a:lnTo>
                    <a:pt x="22694" y="20320"/>
                  </a:lnTo>
                  <a:lnTo>
                    <a:pt x="23469" y="21590"/>
                  </a:lnTo>
                  <a:lnTo>
                    <a:pt x="24345" y="21590"/>
                  </a:lnTo>
                  <a:lnTo>
                    <a:pt x="24434" y="21069"/>
                  </a:lnTo>
                  <a:close/>
                </a:path>
                <a:path w="48894" h="217804">
                  <a:moveTo>
                    <a:pt x="25095" y="154838"/>
                  </a:moveTo>
                  <a:lnTo>
                    <a:pt x="23774" y="153670"/>
                  </a:lnTo>
                  <a:lnTo>
                    <a:pt x="24091" y="154432"/>
                  </a:lnTo>
                  <a:lnTo>
                    <a:pt x="25095" y="154838"/>
                  </a:lnTo>
                  <a:close/>
                </a:path>
                <a:path w="48894" h="217804">
                  <a:moveTo>
                    <a:pt x="26517" y="172720"/>
                  </a:moveTo>
                  <a:lnTo>
                    <a:pt x="24168" y="171450"/>
                  </a:lnTo>
                  <a:lnTo>
                    <a:pt x="24714" y="172720"/>
                  </a:lnTo>
                  <a:lnTo>
                    <a:pt x="26517" y="172720"/>
                  </a:lnTo>
                  <a:close/>
                </a:path>
                <a:path w="48894" h="217804">
                  <a:moveTo>
                    <a:pt x="26974" y="154305"/>
                  </a:moveTo>
                  <a:lnTo>
                    <a:pt x="26708" y="154368"/>
                  </a:lnTo>
                  <a:lnTo>
                    <a:pt x="26555" y="154508"/>
                  </a:lnTo>
                  <a:lnTo>
                    <a:pt x="26974" y="154305"/>
                  </a:lnTo>
                  <a:close/>
                </a:path>
                <a:path w="48894" h="217804">
                  <a:moveTo>
                    <a:pt x="27736" y="164350"/>
                  </a:moveTo>
                  <a:lnTo>
                    <a:pt x="27482" y="164274"/>
                  </a:lnTo>
                  <a:lnTo>
                    <a:pt x="27305" y="164376"/>
                  </a:lnTo>
                  <a:lnTo>
                    <a:pt x="27559" y="164401"/>
                  </a:lnTo>
                  <a:lnTo>
                    <a:pt x="27736" y="164350"/>
                  </a:lnTo>
                  <a:close/>
                </a:path>
                <a:path w="48894" h="217804">
                  <a:moveTo>
                    <a:pt x="28105" y="173278"/>
                  </a:moveTo>
                  <a:lnTo>
                    <a:pt x="27216" y="172440"/>
                  </a:lnTo>
                  <a:lnTo>
                    <a:pt x="27749" y="173037"/>
                  </a:lnTo>
                  <a:lnTo>
                    <a:pt x="28105" y="173278"/>
                  </a:lnTo>
                  <a:close/>
                </a:path>
                <a:path w="48894" h="217804">
                  <a:moveTo>
                    <a:pt x="28219" y="123190"/>
                  </a:moveTo>
                  <a:lnTo>
                    <a:pt x="25615" y="121920"/>
                  </a:lnTo>
                  <a:lnTo>
                    <a:pt x="26454" y="123190"/>
                  </a:lnTo>
                  <a:lnTo>
                    <a:pt x="28219" y="123190"/>
                  </a:lnTo>
                  <a:close/>
                </a:path>
                <a:path w="48894" h="217804">
                  <a:moveTo>
                    <a:pt x="28905" y="146050"/>
                  </a:moveTo>
                  <a:lnTo>
                    <a:pt x="27419" y="147142"/>
                  </a:lnTo>
                  <a:lnTo>
                    <a:pt x="27774" y="147320"/>
                  </a:lnTo>
                  <a:lnTo>
                    <a:pt x="28905" y="146050"/>
                  </a:lnTo>
                  <a:close/>
                </a:path>
                <a:path w="48894" h="217804">
                  <a:moveTo>
                    <a:pt x="29273" y="138836"/>
                  </a:moveTo>
                  <a:lnTo>
                    <a:pt x="28892" y="138595"/>
                  </a:lnTo>
                  <a:lnTo>
                    <a:pt x="28536" y="138595"/>
                  </a:lnTo>
                  <a:lnTo>
                    <a:pt x="28930" y="138722"/>
                  </a:lnTo>
                  <a:lnTo>
                    <a:pt x="29083" y="138836"/>
                  </a:lnTo>
                  <a:lnTo>
                    <a:pt x="28829" y="138836"/>
                  </a:lnTo>
                  <a:lnTo>
                    <a:pt x="28625" y="138938"/>
                  </a:lnTo>
                  <a:lnTo>
                    <a:pt x="29108" y="138836"/>
                  </a:lnTo>
                  <a:lnTo>
                    <a:pt x="29273" y="138836"/>
                  </a:lnTo>
                  <a:close/>
                </a:path>
                <a:path w="48894" h="217804">
                  <a:moveTo>
                    <a:pt x="29324" y="133388"/>
                  </a:moveTo>
                  <a:lnTo>
                    <a:pt x="29095" y="133388"/>
                  </a:lnTo>
                  <a:lnTo>
                    <a:pt x="28727" y="133413"/>
                  </a:lnTo>
                  <a:lnTo>
                    <a:pt x="28816" y="133553"/>
                  </a:lnTo>
                  <a:lnTo>
                    <a:pt x="29324" y="133388"/>
                  </a:lnTo>
                  <a:close/>
                </a:path>
                <a:path w="48894" h="217804">
                  <a:moveTo>
                    <a:pt x="30391" y="130810"/>
                  </a:moveTo>
                  <a:lnTo>
                    <a:pt x="27559" y="130810"/>
                  </a:lnTo>
                  <a:lnTo>
                    <a:pt x="28168" y="132080"/>
                  </a:lnTo>
                  <a:lnTo>
                    <a:pt x="28346" y="132080"/>
                  </a:lnTo>
                  <a:lnTo>
                    <a:pt x="30391" y="130810"/>
                  </a:lnTo>
                  <a:close/>
                </a:path>
                <a:path w="48894" h="217804">
                  <a:moveTo>
                    <a:pt x="30822" y="115328"/>
                  </a:moveTo>
                  <a:lnTo>
                    <a:pt x="29667" y="114300"/>
                  </a:lnTo>
                  <a:lnTo>
                    <a:pt x="28270" y="114300"/>
                  </a:lnTo>
                  <a:lnTo>
                    <a:pt x="30822" y="115328"/>
                  </a:lnTo>
                  <a:close/>
                </a:path>
                <a:path w="48894" h="217804">
                  <a:moveTo>
                    <a:pt x="31000" y="160020"/>
                  </a:moveTo>
                  <a:lnTo>
                    <a:pt x="30861" y="159562"/>
                  </a:lnTo>
                  <a:lnTo>
                    <a:pt x="30683" y="160020"/>
                  </a:lnTo>
                  <a:lnTo>
                    <a:pt x="31000" y="160020"/>
                  </a:lnTo>
                  <a:close/>
                </a:path>
                <a:path w="48894" h="217804">
                  <a:moveTo>
                    <a:pt x="31165" y="158750"/>
                  </a:moveTo>
                  <a:lnTo>
                    <a:pt x="30607" y="158750"/>
                  </a:lnTo>
                  <a:lnTo>
                    <a:pt x="30861" y="159562"/>
                  </a:lnTo>
                  <a:lnTo>
                    <a:pt x="31165" y="158750"/>
                  </a:lnTo>
                  <a:close/>
                </a:path>
                <a:path w="48894" h="217804">
                  <a:moveTo>
                    <a:pt x="31445" y="114757"/>
                  </a:moveTo>
                  <a:lnTo>
                    <a:pt x="31102" y="114300"/>
                  </a:lnTo>
                  <a:lnTo>
                    <a:pt x="30734" y="114300"/>
                  </a:lnTo>
                  <a:lnTo>
                    <a:pt x="31445" y="114757"/>
                  </a:lnTo>
                  <a:close/>
                </a:path>
                <a:path w="48894" h="217804">
                  <a:moveTo>
                    <a:pt x="31470" y="161290"/>
                  </a:moveTo>
                  <a:lnTo>
                    <a:pt x="30454" y="160020"/>
                  </a:lnTo>
                  <a:lnTo>
                    <a:pt x="30441" y="160451"/>
                  </a:lnTo>
                  <a:lnTo>
                    <a:pt x="31470" y="161290"/>
                  </a:lnTo>
                  <a:close/>
                </a:path>
                <a:path w="48894" h="217804">
                  <a:moveTo>
                    <a:pt x="32346" y="115328"/>
                  </a:moveTo>
                  <a:lnTo>
                    <a:pt x="31445" y="114757"/>
                  </a:lnTo>
                  <a:lnTo>
                    <a:pt x="31877" y="115328"/>
                  </a:lnTo>
                  <a:lnTo>
                    <a:pt x="32346" y="115328"/>
                  </a:lnTo>
                  <a:close/>
                </a:path>
                <a:path w="48894" h="217804">
                  <a:moveTo>
                    <a:pt x="32905" y="116840"/>
                  </a:moveTo>
                  <a:lnTo>
                    <a:pt x="32715" y="115570"/>
                  </a:lnTo>
                  <a:lnTo>
                    <a:pt x="32067" y="115570"/>
                  </a:lnTo>
                  <a:lnTo>
                    <a:pt x="31407" y="115570"/>
                  </a:lnTo>
                  <a:lnTo>
                    <a:pt x="31089" y="115570"/>
                  </a:lnTo>
                  <a:lnTo>
                    <a:pt x="32816" y="116840"/>
                  </a:lnTo>
                  <a:close/>
                </a:path>
                <a:path w="48894" h="217804">
                  <a:moveTo>
                    <a:pt x="33375" y="117487"/>
                  </a:moveTo>
                  <a:lnTo>
                    <a:pt x="31788" y="117005"/>
                  </a:lnTo>
                  <a:lnTo>
                    <a:pt x="31521" y="117348"/>
                  </a:lnTo>
                  <a:lnTo>
                    <a:pt x="30200" y="117538"/>
                  </a:lnTo>
                  <a:lnTo>
                    <a:pt x="30594" y="117779"/>
                  </a:lnTo>
                  <a:lnTo>
                    <a:pt x="32258" y="117817"/>
                  </a:lnTo>
                  <a:lnTo>
                    <a:pt x="33375" y="117487"/>
                  </a:lnTo>
                  <a:close/>
                </a:path>
                <a:path w="48894" h="217804">
                  <a:moveTo>
                    <a:pt x="34505" y="103936"/>
                  </a:moveTo>
                  <a:lnTo>
                    <a:pt x="34264" y="103835"/>
                  </a:lnTo>
                  <a:lnTo>
                    <a:pt x="34302" y="103962"/>
                  </a:lnTo>
                  <a:lnTo>
                    <a:pt x="34505" y="103936"/>
                  </a:lnTo>
                  <a:close/>
                </a:path>
                <a:path w="48894" h="217804">
                  <a:moveTo>
                    <a:pt x="35077" y="158750"/>
                  </a:moveTo>
                  <a:lnTo>
                    <a:pt x="31521" y="158750"/>
                  </a:lnTo>
                  <a:lnTo>
                    <a:pt x="32004" y="160020"/>
                  </a:lnTo>
                  <a:lnTo>
                    <a:pt x="35077" y="158750"/>
                  </a:lnTo>
                  <a:close/>
                </a:path>
                <a:path w="48894" h="217804">
                  <a:moveTo>
                    <a:pt x="38227" y="90792"/>
                  </a:moveTo>
                  <a:lnTo>
                    <a:pt x="37909" y="90170"/>
                  </a:lnTo>
                  <a:lnTo>
                    <a:pt x="37541" y="90462"/>
                  </a:lnTo>
                  <a:lnTo>
                    <a:pt x="38227" y="90792"/>
                  </a:lnTo>
                  <a:close/>
                </a:path>
                <a:path w="48894" h="217804">
                  <a:moveTo>
                    <a:pt x="39573" y="91440"/>
                  </a:moveTo>
                  <a:lnTo>
                    <a:pt x="38227" y="90792"/>
                  </a:lnTo>
                  <a:lnTo>
                    <a:pt x="38569" y="91440"/>
                  </a:lnTo>
                  <a:lnTo>
                    <a:pt x="39573" y="91440"/>
                  </a:lnTo>
                  <a:close/>
                </a:path>
                <a:path w="48894" h="217804">
                  <a:moveTo>
                    <a:pt x="40665" y="1155"/>
                  </a:moveTo>
                  <a:lnTo>
                    <a:pt x="38887" y="800"/>
                  </a:lnTo>
                  <a:lnTo>
                    <a:pt x="39039" y="927"/>
                  </a:lnTo>
                  <a:lnTo>
                    <a:pt x="39585" y="1016"/>
                  </a:lnTo>
                  <a:lnTo>
                    <a:pt x="40665" y="1155"/>
                  </a:lnTo>
                  <a:close/>
                </a:path>
                <a:path w="48894" h="217804">
                  <a:moveTo>
                    <a:pt x="42176" y="101600"/>
                  </a:moveTo>
                  <a:lnTo>
                    <a:pt x="39014" y="100330"/>
                  </a:lnTo>
                  <a:lnTo>
                    <a:pt x="40944" y="100330"/>
                  </a:lnTo>
                  <a:lnTo>
                    <a:pt x="39865" y="99060"/>
                  </a:lnTo>
                  <a:lnTo>
                    <a:pt x="41338" y="97790"/>
                  </a:lnTo>
                  <a:lnTo>
                    <a:pt x="36322" y="96520"/>
                  </a:lnTo>
                  <a:lnTo>
                    <a:pt x="39243" y="96520"/>
                  </a:lnTo>
                  <a:lnTo>
                    <a:pt x="40233" y="95250"/>
                  </a:lnTo>
                  <a:lnTo>
                    <a:pt x="34315" y="92710"/>
                  </a:lnTo>
                  <a:lnTo>
                    <a:pt x="37617" y="91440"/>
                  </a:lnTo>
                  <a:lnTo>
                    <a:pt x="36296" y="91440"/>
                  </a:lnTo>
                  <a:lnTo>
                    <a:pt x="37541" y="90462"/>
                  </a:lnTo>
                  <a:lnTo>
                    <a:pt x="36957" y="90170"/>
                  </a:lnTo>
                  <a:lnTo>
                    <a:pt x="37909" y="88900"/>
                  </a:lnTo>
                  <a:lnTo>
                    <a:pt x="39611" y="90170"/>
                  </a:lnTo>
                  <a:lnTo>
                    <a:pt x="41846" y="88900"/>
                  </a:lnTo>
                  <a:lnTo>
                    <a:pt x="35687" y="86360"/>
                  </a:lnTo>
                  <a:lnTo>
                    <a:pt x="16205" y="86360"/>
                  </a:lnTo>
                  <a:lnTo>
                    <a:pt x="14643" y="86360"/>
                  </a:lnTo>
                  <a:lnTo>
                    <a:pt x="14681" y="87630"/>
                  </a:lnTo>
                  <a:lnTo>
                    <a:pt x="16611" y="88900"/>
                  </a:lnTo>
                  <a:lnTo>
                    <a:pt x="19113" y="88900"/>
                  </a:lnTo>
                  <a:lnTo>
                    <a:pt x="19532" y="90170"/>
                  </a:lnTo>
                  <a:lnTo>
                    <a:pt x="16383" y="90170"/>
                  </a:lnTo>
                  <a:lnTo>
                    <a:pt x="20116" y="91440"/>
                  </a:lnTo>
                  <a:lnTo>
                    <a:pt x="8051" y="92710"/>
                  </a:lnTo>
                  <a:lnTo>
                    <a:pt x="13398" y="95250"/>
                  </a:lnTo>
                  <a:lnTo>
                    <a:pt x="13131" y="95250"/>
                  </a:lnTo>
                  <a:lnTo>
                    <a:pt x="15824" y="96520"/>
                  </a:lnTo>
                  <a:lnTo>
                    <a:pt x="15252" y="97790"/>
                  </a:lnTo>
                  <a:lnTo>
                    <a:pt x="13868" y="96520"/>
                  </a:lnTo>
                  <a:lnTo>
                    <a:pt x="12153" y="96520"/>
                  </a:lnTo>
                  <a:lnTo>
                    <a:pt x="16370" y="99060"/>
                  </a:lnTo>
                  <a:lnTo>
                    <a:pt x="11163" y="99060"/>
                  </a:lnTo>
                  <a:lnTo>
                    <a:pt x="13931" y="101600"/>
                  </a:lnTo>
                  <a:lnTo>
                    <a:pt x="5943" y="101600"/>
                  </a:lnTo>
                  <a:lnTo>
                    <a:pt x="13982" y="105410"/>
                  </a:lnTo>
                  <a:lnTo>
                    <a:pt x="8788" y="105410"/>
                  </a:lnTo>
                  <a:lnTo>
                    <a:pt x="10642" y="106680"/>
                  </a:lnTo>
                  <a:lnTo>
                    <a:pt x="11747" y="106680"/>
                  </a:lnTo>
                  <a:lnTo>
                    <a:pt x="13563" y="110490"/>
                  </a:lnTo>
                  <a:lnTo>
                    <a:pt x="8191" y="113030"/>
                  </a:lnTo>
                  <a:lnTo>
                    <a:pt x="6083" y="115570"/>
                  </a:lnTo>
                  <a:lnTo>
                    <a:pt x="5435" y="116840"/>
                  </a:lnTo>
                  <a:lnTo>
                    <a:pt x="15557" y="118110"/>
                  </a:lnTo>
                  <a:lnTo>
                    <a:pt x="10947" y="119380"/>
                  </a:lnTo>
                  <a:lnTo>
                    <a:pt x="7581" y="118110"/>
                  </a:lnTo>
                  <a:lnTo>
                    <a:pt x="11366" y="120650"/>
                  </a:lnTo>
                  <a:lnTo>
                    <a:pt x="6781" y="123190"/>
                  </a:lnTo>
                  <a:lnTo>
                    <a:pt x="9956" y="125730"/>
                  </a:lnTo>
                  <a:lnTo>
                    <a:pt x="9880" y="127000"/>
                  </a:lnTo>
                  <a:lnTo>
                    <a:pt x="9588" y="128270"/>
                  </a:lnTo>
                  <a:lnTo>
                    <a:pt x="8026" y="127000"/>
                  </a:lnTo>
                  <a:lnTo>
                    <a:pt x="9880" y="127000"/>
                  </a:lnTo>
                  <a:lnTo>
                    <a:pt x="9880" y="125730"/>
                  </a:lnTo>
                  <a:lnTo>
                    <a:pt x="5638" y="125730"/>
                  </a:lnTo>
                  <a:lnTo>
                    <a:pt x="7835" y="127000"/>
                  </a:lnTo>
                  <a:lnTo>
                    <a:pt x="6959" y="127000"/>
                  </a:lnTo>
                  <a:lnTo>
                    <a:pt x="5422" y="128270"/>
                  </a:lnTo>
                  <a:lnTo>
                    <a:pt x="6642" y="128612"/>
                  </a:lnTo>
                  <a:lnTo>
                    <a:pt x="6489" y="128270"/>
                  </a:lnTo>
                  <a:lnTo>
                    <a:pt x="6858" y="128676"/>
                  </a:lnTo>
                  <a:lnTo>
                    <a:pt x="9969" y="129540"/>
                  </a:lnTo>
                  <a:lnTo>
                    <a:pt x="7658" y="129540"/>
                  </a:lnTo>
                  <a:lnTo>
                    <a:pt x="5994" y="130810"/>
                  </a:lnTo>
                  <a:lnTo>
                    <a:pt x="7416" y="130810"/>
                  </a:lnTo>
                  <a:lnTo>
                    <a:pt x="9956" y="132080"/>
                  </a:lnTo>
                  <a:lnTo>
                    <a:pt x="8166" y="132080"/>
                  </a:lnTo>
                  <a:lnTo>
                    <a:pt x="11303" y="133350"/>
                  </a:lnTo>
                  <a:lnTo>
                    <a:pt x="6413" y="133350"/>
                  </a:lnTo>
                  <a:lnTo>
                    <a:pt x="10947" y="134620"/>
                  </a:lnTo>
                  <a:lnTo>
                    <a:pt x="6248" y="134620"/>
                  </a:lnTo>
                  <a:lnTo>
                    <a:pt x="6946" y="135890"/>
                  </a:lnTo>
                  <a:lnTo>
                    <a:pt x="7645" y="136309"/>
                  </a:lnTo>
                  <a:lnTo>
                    <a:pt x="7543" y="137160"/>
                  </a:lnTo>
                  <a:lnTo>
                    <a:pt x="5613" y="135890"/>
                  </a:lnTo>
                  <a:lnTo>
                    <a:pt x="5588" y="137160"/>
                  </a:lnTo>
                  <a:lnTo>
                    <a:pt x="6388" y="138430"/>
                  </a:lnTo>
                  <a:lnTo>
                    <a:pt x="3035" y="138430"/>
                  </a:lnTo>
                  <a:lnTo>
                    <a:pt x="13030" y="140970"/>
                  </a:lnTo>
                  <a:lnTo>
                    <a:pt x="5740" y="140970"/>
                  </a:lnTo>
                  <a:lnTo>
                    <a:pt x="8013" y="143510"/>
                  </a:lnTo>
                  <a:lnTo>
                    <a:pt x="9499" y="144780"/>
                  </a:lnTo>
                  <a:lnTo>
                    <a:pt x="5219" y="144780"/>
                  </a:lnTo>
                  <a:lnTo>
                    <a:pt x="6578" y="145796"/>
                  </a:lnTo>
                  <a:lnTo>
                    <a:pt x="9550" y="144957"/>
                  </a:lnTo>
                  <a:lnTo>
                    <a:pt x="10312" y="147154"/>
                  </a:lnTo>
                  <a:lnTo>
                    <a:pt x="10820" y="147320"/>
                  </a:lnTo>
                  <a:lnTo>
                    <a:pt x="9499" y="148590"/>
                  </a:lnTo>
                  <a:lnTo>
                    <a:pt x="8801" y="149860"/>
                  </a:lnTo>
                  <a:lnTo>
                    <a:pt x="7480" y="148590"/>
                  </a:lnTo>
                  <a:lnTo>
                    <a:pt x="6705" y="148590"/>
                  </a:lnTo>
                  <a:lnTo>
                    <a:pt x="8432" y="149860"/>
                  </a:lnTo>
                  <a:lnTo>
                    <a:pt x="5867" y="151130"/>
                  </a:lnTo>
                  <a:lnTo>
                    <a:pt x="6438" y="151752"/>
                  </a:lnTo>
                  <a:lnTo>
                    <a:pt x="6553" y="151904"/>
                  </a:lnTo>
                  <a:lnTo>
                    <a:pt x="8229" y="153670"/>
                  </a:lnTo>
                  <a:lnTo>
                    <a:pt x="9715" y="153670"/>
                  </a:lnTo>
                  <a:lnTo>
                    <a:pt x="10960" y="153670"/>
                  </a:lnTo>
                  <a:lnTo>
                    <a:pt x="12331" y="154228"/>
                  </a:lnTo>
                  <a:lnTo>
                    <a:pt x="9715" y="153670"/>
                  </a:lnTo>
                  <a:lnTo>
                    <a:pt x="14033" y="156210"/>
                  </a:lnTo>
                  <a:lnTo>
                    <a:pt x="6858" y="155016"/>
                  </a:lnTo>
                  <a:lnTo>
                    <a:pt x="7556" y="155930"/>
                  </a:lnTo>
                  <a:lnTo>
                    <a:pt x="6337" y="154940"/>
                  </a:lnTo>
                  <a:lnTo>
                    <a:pt x="7353" y="156210"/>
                  </a:lnTo>
                  <a:lnTo>
                    <a:pt x="7772" y="156210"/>
                  </a:lnTo>
                  <a:lnTo>
                    <a:pt x="7899" y="156210"/>
                  </a:lnTo>
                  <a:lnTo>
                    <a:pt x="9664" y="156210"/>
                  </a:lnTo>
                  <a:lnTo>
                    <a:pt x="9499" y="157480"/>
                  </a:lnTo>
                  <a:lnTo>
                    <a:pt x="8839" y="157480"/>
                  </a:lnTo>
                  <a:lnTo>
                    <a:pt x="10795" y="158750"/>
                  </a:lnTo>
                  <a:lnTo>
                    <a:pt x="8432" y="158750"/>
                  </a:lnTo>
                  <a:lnTo>
                    <a:pt x="8559" y="160020"/>
                  </a:lnTo>
                  <a:lnTo>
                    <a:pt x="13474" y="161290"/>
                  </a:lnTo>
                  <a:lnTo>
                    <a:pt x="11341" y="162560"/>
                  </a:lnTo>
                  <a:lnTo>
                    <a:pt x="6921" y="161290"/>
                  </a:lnTo>
                  <a:lnTo>
                    <a:pt x="9804" y="162560"/>
                  </a:lnTo>
                  <a:lnTo>
                    <a:pt x="5918" y="162560"/>
                  </a:lnTo>
                  <a:lnTo>
                    <a:pt x="6959" y="163830"/>
                  </a:lnTo>
                  <a:lnTo>
                    <a:pt x="8737" y="163830"/>
                  </a:lnTo>
                  <a:lnTo>
                    <a:pt x="11480" y="165100"/>
                  </a:lnTo>
                  <a:lnTo>
                    <a:pt x="8610" y="165100"/>
                  </a:lnTo>
                  <a:lnTo>
                    <a:pt x="9156" y="166370"/>
                  </a:lnTo>
                  <a:lnTo>
                    <a:pt x="10236" y="166370"/>
                  </a:lnTo>
                  <a:lnTo>
                    <a:pt x="10642" y="166662"/>
                  </a:lnTo>
                  <a:lnTo>
                    <a:pt x="10858" y="166484"/>
                  </a:lnTo>
                  <a:lnTo>
                    <a:pt x="11049" y="166370"/>
                  </a:lnTo>
                  <a:lnTo>
                    <a:pt x="14071" y="166370"/>
                  </a:lnTo>
                  <a:lnTo>
                    <a:pt x="15646" y="166370"/>
                  </a:lnTo>
                  <a:lnTo>
                    <a:pt x="14439" y="167640"/>
                  </a:lnTo>
                  <a:lnTo>
                    <a:pt x="14071" y="166370"/>
                  </a:lnTo>
                  <a:lnTo>
                    <a:pt x="14300" y="167640"/>
                  </a:lnTo>
                  <a:lnTo>
                    <a:pt x="11963" y="167640"/>
                  </a:lnTo>
                  <a:lnTo>
                    <a:pt x="14401" y="168910"/>
                  </a:lnTo>
                  <a:lnTo>
                    <a:pt x="11468" y="168910"/>
                  </a:lnTo>
                  <a:lnTo>
                    <a:pt x="8953" y="170180"/>
                  </a:lnTo>
                  <a:lnTo>
                    <a:pt x="9575" y="170421"/>
                  </a:lnTo>
                  <a:lnTo>
                    <a:pt x="11061" y="171145"/>
                  </a:lnTo>
                  <a:lnTo>
                    <a:pt x="10375" y="170713"/>
                  </a:lnTo>
                  <a:lnTo>
                    <a:pt x="12344" y="171450"/>
                  </a:lnTo>
                  <a:lnTo>
                    <a:pt x="11696" y="171450"/>
                  </a:lnTo>
                  <a:lnTo>
                    <a:pt x="11061" y="171145"/>
                  </a:lnTo>
                  <a:lnTo>
                    <a:pt x="11557" y="171450"/>
                  </a:lnTo>
                  <a:lnTo>
                    <a:pt x="8788" y="171450"/>
                  </a:lnTo>
                  <a:lnTo>
                    <a:pt x="8178" y="172720"/>
                  </a:lnTo>
                  <a:lnTo>
                    <a:pt x="13741" y="171450"/>
                  </a:lnTo>
                  <a:lnTo>
                    <a:pt x="11480" y="172720"/>
                  </a:lnTo>
                  <a:lnTo>
                    <a:pt x="9232" y="172720"/>
                  </a:lnTo>
                  <a:lnTo>
                    <a:pt x="11874" y="175260"/>
                  </a:lnTo>
                  <a:lnTo>
                    <a:pt x="6527" y="175260"/>
                  </a:lnTo>
                  <a:lnTo>
                    <a:pt x="6769" y="176530"/>
                  </a:lnTo>
                  <a:lnTo>
                    <a:pt x="10528" y="177800"/>
                  </a:lnTo>
                  <a:lnTo>
                    <a:pt x="9423" y="179070"/>
                  </a:lnTo>
                  <a:lnTo>
                    <a:pt x="9880" y="179070"/>
                  </a:lnTo>
                  <a:lnTo>
                    <a:pt x="15354" y="180340"/>
                  </a:lnTo>
                  <a:lnTo>
                    <a:pt x="9131" y="180340"/>
                  </a:lnTo>
                  <a:lnTo>
                    <a:pt x="7099" y="180340"/>
                  </a:lnTo>
                  <a:lnTo>
                    <a:pt x="9131" y="180378"/>
                  </a:lnTo>
                  <a:lnTo>
                    <a:pt x="19545" y="180378"/>
                  </a:lnTo>
                  <a:lnTo>
                    <a:pt x="20586" y="180340"/>
                  </a:lnTo>
                  <a:lnTo>
                    <a:pt x="19900" y="179070"/>
                  </a:lnTo>
                  <a:lnTo>
                    <a:pt x="18757" y="179070"/>
                  </a:lnTo>
                  <a:lnTo>
                    <a:pt x="20548" y="177800"/>
                  </a:lnTo>
                  <a:lnTo>
                    <a:pt x="21882" y="178777"/>
                  </a:lnTo>
                  <a:lnTo>
                    <a:pt x="21793" y="179070"/>
                  </a:lnTo>
                  <a:lnTo>
                    <a:pt x="22275" y="179070"/>
                  </a:lnTo>
                  <a:lnTo>
                    <a:pt x="24434" y="179070"/>
                  </a:lnTo>
                  <a:lnTo>
                    <a:pt x="22186" y="178015"/>
                  </a:lnTo>
                  <a:lnTo>
                    <a:pt x="21742" y="177800"/>
                  </a:lnTo>
                  <a:lnTo>
                    <a:pt x="25146" y="177800"/>
                  </a:lnTo>
                  <a:lnTo>
                    <a:pt x="24396" y="176530"/>
                  </a:lnTo>
                  <a:lnTo>
                    <a:pt x="22123" y="176530"/>
                  </a:lnTo>
                  <a:lnTo>
                    <a:pt x="22669" y="175260"/>
                  </a:lnTo>
                  <a:lnTo>
                    <a:pt x="26098" y="176530"/>
                  </a:lnTo>
                  <a:lnTo>
                    <a:pt x="30505" y="175260"/>
                  </a:lnTo>
                  <a:lnTo>
                    <a:pt x="19329" y="172720"/>
                  </a:lnTo>
                  <a:lnTo>
                    <a:pt x="21932" y="172720"/>
                  </a:lnTo>
                  <a:lnTo>
                    <a:pt x="22504" y="171450"/>
                  </a:lnTo>
                  <a:lnTo>
                    <a:pt x="24168" y="171450"/>
                  </a:lnTo>
                  <a:lnTo>
                    <a:pt x="27584" y="171450"/>
                  </a:lnTo>
                  <a:lnTo>
                    <a:pt x="29641" y="170180"/>
                  </a:lnTo>
                  <a:lnTo>
                    <a:pt x="22669" y="170180"/>
                  </a:lnTo>
                  <a:lnTo>
                    <a:pt x="24117" y="168910"/>
                  </a:lnTo>
                  <a:lnTo>
                    <a:pt x="19558" y="168910"/>
                  </a:lnTo>
                  <a:lnTo>
                    <a:pt x="18516" y="167640"/>
                  </a:lnTo>
                  <a:lnTo>
                    <a:pt x="19062" y="166370"/>
                  </a:lnTo>
                  <a:lnTo>
                    <a:pt x="23799" y="167640"/>
                  </a:lnTo>
                  <a:lnTo>
                    <a:pt x="23977" y="167640"/>
                  </a:lnTo>
                  <a:lnTo>
                    <a:pt x="24892" y="168910"/>
                  </a:lnTo>
                  <a:lnTo>
                    <a:pt x="25044" y="168910"/>
                  </a:lnTo>
                  <a:lnTo>
                    <a:pt x="26339" y="167640"/>
                  </a:lnTo>
                  <a:lnTo>
                    <a:pt x="25654" y="167640"/>
                  </a:lnTo>
                  <a:lnTo>
                    <a:pt x="26962" y="166776"/>
                  </a:lnTo>
                  <a:lnTo>
                    <a:pt x="26352" y="167640"/>
                  </a:lnTo>
                  <a:lnTo>
                    <a:pt x="28333" y="167640"/>
                  </a:lnTo>
                  <a:lnTo>
                    <a:pt x="27368" y="166509"/>
                  </a:lnTo>
                  <a:lnTo>
                    <a:pt x="27571" y="166370"/>
                  </a:lnTo>
                  <a:lnTo>
                    <a:pt x="27241" y="166370"/>
                  </a:lnTo>
                  <a:lnTo>
                    <a:pt x="25908" y="166370"/>
                  </a:lnTo>
                  <a:lnTo>
                    <a:pt x="27228" y="165100"/>
                  </a:lnTo>
                  <a:lnTo>
                    <a:pt x="25095" y="165100"/>
                  </a:lnTo>
                  <a:lnTo>
                    <a:pt x="26809" y="163830"/>
                  </a:lnTo>
                  <a:lnTo>
                    <a:pt x="22847" y="163830"/>
                  </a:lnTo>
                  <a:lnTo>
                    <a:pt x="22428" y="162560"/>
                  </a:lnTo>
                  <a:lnTo>
                    <a:pt x="24371" y="162560"/>
                  </a:lnTo>
                  <a:lnTo>
                    <a:pt x="26885" y="163830"/>
                  </a:lnTo>
                  <a:lnTo>
                    <a:pt x="25438" y="162560"/>
                  </a:lnTo>
                  <a:lnTo>
                    <a:pt x="26797" y="162560"/>
                  </a:lnTo>
                  <a:lnTo>
                    <a:pt x="29705" y="163830"/>
                  </a:lnTo>
                  <a:lnTo>
                    <a:pt x="27444" y="162560"/>
                  </a:lnTo>
                  <a:lnTo>
                    <a:pt x="31483" y="161290"/>
                  </a:lnTo>
                  <a:lnTo>
                    <a:pt x="30416" y="161290"/>
                  </a:lnTo>
                  <a:lnTo>
                    <a:pt x="30441" y="160451"/>
                  </a:lnTo>
                  <a:lnTo>
                    <a:pt x="29908" y="160020"/>
                  </a:lnTo>
                  <a:lnTo>
                    <a:pt x="26047" y="160020"/>
                  </a:lnTo>
                  <a:lnTo>
                    <a:pt x="25209" y="160020"/>
                  </a:lnTo>
                  <a:lnTo>
                    <a:pt x="26517" y="158750"/>
                  </a:lnTo>
                  <a:lnTo>
                    <a:pt x="27305" y="158750"/>
                  </a:lnTo>
                  <a:lnTo>
                    <a:pt x="26047" y="160020"/>
                  </a:lnTo>
                  <a:lnTo>
                    <a:pt x="30607" y="158750"/>
                  </a:lnTo>
                  <a:lnTo>
                    <a:pt x="28371" y="158750"/>
                  </a:lnTo>
                  <a:lnTo>
                    <a:pt x="28600" y="157480"/>
                  </a:lnTo>
                  <a:lnTo>
                    <a:pt x="27305" y="156210"/>
                  </a:lnTo>
                  <a:lnTo>
                    <a:pt x="28841" y="156210"/>
                  </a:lnTo>
                  <a:lnTo>
                    <a:pt x="26339" y="154940"/>
                  </a:lnTo>
                  <a:lnTo>
                    <a:pt x="25361" y="154940"/>
                  </a:lnTo>
                  <a:lnTo>
                    <a:pt x="25095" y="154838"/>
                  </a:lnTo>
                  <a:lnTo>
                    <a:pt x="24295" y="154940"/>
                  </a:lnTo>
                  <a:lnTo>
                    <a:pt x="24091" y="154432"/>
                  </a:lnTo>
                  <a:lnTo>
                    <a:pt x="22186" y="153670"/>
                  </a:lnTo>
                  <a:lnTo>
                    <a:pt x="23774" y="153670"/>
                  </a:lnTo>
                  <a:lnTo>
                    <a:pt x="28879" y="153670"/>
                  </a:lnTo>
                  <a:lnTo>
                    <a:pt x="26809" y="152400"/>
                  </a:lnTo>
                  <a:lnTo>
                    <a:pt x="28105" y="152400"/>
                  </a:lnTo>
                  <a:lnTo>
                    <a:pt x="30276" y="153670"/>
                  </a:lnTo>
                  <a:lnTo>
                    <a:pt x="31165" y="152400"/>
                  </a:lnTo>
                  <a:lnTo>
                    <a:pt x="28892" y="151130"/>
                  </a:lnTo>
                  <a:lnTo>
                    <a:pt x="33807" y="152400"/>
                  </a:lnTo>
                  <a:lnTo>
                    <a:pt x="31953" y="151130"/>
                  </a:lnTo>
                  <a:lnTo>
                    <a:pt x="30035" y="151130"/>
                  </a:lnTo>
                  <a:lnTo>
                    <a:pt x="27711" y="149860"/>
                  </a:lnTo>
                  <a:lnTo>
                    <a:pt x="29260" y="152400"/>
                  </a:lnTo>
                  <a:lnTo>
                    <a:pt x="27051" y="151599"/>
                  </a:lnTo>
                  <a:lnTo>
                    <a:pt x="26758" y="152400"/>
                  </a:lnTo>
                  <a:lnTo>
                    <a:pt x="24790" y="151130"/>
                  </a:lnTo>
                  <a:lnTo>
                    <a:pt x="25793" y="151130"/>
                  </a:lnTo>
                  <a:lnTo>
                    <a:pt x="27051" y="151599"/>
                  </a:lnTo>
                  <a:lnTo>
                    <a:pt x="27228" y="151130"/>
                  </a:lnTo>
                  <a:lnTo>
                    <a:pt x="21323" y="149860"/>
                  </a:lnTo>
                  <a:lnTo>
                    <a:pt x="27711" y="149860"/>
                  </a:lnTo>
                  <a:lnTo>
                    <a:pt x="32943" y="149860"/>
                  </a:lnTo>
                  <a:lnTo>
                    <a:pt x="27165" y="147320"/>
                  </a:lnTo>
                  <a:lnTo>
                    <a:pt x="27419" y="147142"/>
                  </a:lnTo>
                  <a:lnTo>
                    <a:pt x="25361" y="146050"/>
                  </a:lnTo>
                  <a:lnTo>
                    <a:pt x="27546" y="146050"/>
                  </a:lnTo>
                  <a:lnTo>
                    <a:pt x="26619" y="144780"/>
                  </a:lnTo>
                  <a:lnTo>
                    <a:pt x="28663" y="146050"/>
                  </a:lnTo>
                  <a:lnTo>
                    <a:pt x="28905" y="146050"/>
                  </a:lnTo>
                  <a:lnTo>
                    <a:pt x="29438" y="146050"/>
                  </a:lnTo>
                  <a:lnTo>
                    <a:pt x="30746" y="144780"/>
                  </a:lnTo>
                  <a:lnTo>
                    <a:pt x="31038" y="144805"/>
                  </a:lnTo>
                  <a:lnTo>
                    <a:pt x="31407" y="144818"/>
                  </a:lnTo>
                  <a:lnTo>
                    <a:pt x="32054" y="144792"/>
                  </a:lnTo>
                  <a:lnTo>
                    <a:pt x="31521" y="144767"/>
                  </a:lnTo>
                  <a:lnTo>
                    <a:pt x="31127" y="144767"/>
                  </a:lnTo>
                  <a:lnTo>
                    <a:pt x="30988" y="144780"/>
                  </a:lnTo>
                  <a:lnTo>
                    <a:pt x="26949" y="143510"/>
                  </a:lnTo>
                  <a:lnTo>
                    <a:pt x="29730" y="143510"/>
                  </a:lnTo>
                  <a:lnTo>
                    <a:pt x="30988" y="142240"/>
                  </a:lnTo>
                  <a:lnTo>
                    <a:pt x="24066" y="140970"/>
                  </a:lnTo>
                  <a:lnTo>
                    <a:pt x="24904" y="139700"/>
                  </a:lnTo>
                  <a:lnTo>
                    <a:pt x="27089" y="140970"/>
                  </a:lnTo>
                  <a:lnTo>
                    <a:pt x="30480" y="140970"/>
                  </a:lnTo>
                  <a:lnTo>
                    <a:pt x="26543" y="139700"/>
                  </a:lnTo>
                  <a:lnTo>
                    <a:pt x="28536" y="139700"/>
                  </a:lnTo>
                  <a:lnTo>
                    <a:pt x="27660" y="138430"/>
                  </a:lnTo>
                  <a:lnTo>
                    <a:pt x="25742" y="138430"/>
                  </a:lnTo>
                  <a:lnTo>
                    <a:pt x="25463" y="137160"/>
                  </a:lnTo>
                  <a:lnTo>
                    <a:pt x="29692" y="137160"/>
                  </a:lnTo>
                  <a:lnTo>
                    <a:pt x="26390" y="135890"/>
                  </a:lnTo>
                  <a:lnTo>
                    <a:pt x="23101" y="134620"/>
                  </a:lnTo>
                  <a:lnTo>
                    <a:pt x="28714" y="134620"/>
                  </a:lnTo>
                  <a:lnTo>
                    <a:pt x="29044" y="134772"/>
                  </a:lnTo>
                  <a:lnTo>
                    <a:pt x="32702" y="135318"/>
                  </a:lnTo>
                  <a:lnTo>
                    <a:pt x="31775" y="134708"/>
                  </a:lnTo>
                  <a:lnTo>
                    <a:pt x="28625" y="134429"/>
                  </a:lnTo>
                  <a:lnTo>
                    <a:pt x="28143" y="133350"/>
                  </a:lnTo>
                  <a:lnTo>
                    <a:pt x="27609" y="132080"/>
                  </a:lnTo>
                  <a:lnTo>
                    <a:pt x="27559" y="130810"/>
                  </a:lnTo>
                  <a:lnTo>
                    <a:pt x="22555" y="130810"/>
                  </a:lnTo>
                  <a:lnTo>
                    <a:pt x="24815" y="129540"/>
                  </a:lnTo>
                  <a:lnTo>
                    <a:pt x="27825" y="129540"/>
                  </a:lnTo>
                  <a:lnTo>
                    <a:pt x="34607" y="130810"/>
                  </a:lnTo>
                  <a:lnTo>
                    <a:pt x="27101" y="128270"/>
                  </a:lnTo>
                  <a:lnTo>
                    <a:pt x="33883" y="128270"/>
                  </a:lnTo>
                  <a:lnTo>
                    <a:pt x="29133" y="127000"/>
                  </a:lnTo>
                  <a:lnTo>
                    <a:pt x="29756" y="125730"/>
                  </a:lnTo>
                  <a:lnTo>
                    <a:pt x="30772" y="125730"/>
                  </a:lnTo>
                  <a:lnTo>
                    <a:pt x="27406" y="124460"/>
                  </a:lnTo>
                  <a:lnTo>
                    <a:pt x="26454" y="123190"/>
                  </a:lnTo>
                  <a:lnTo>
                    <a:pt x="25323" y="123190"/>
                  </a:lnTo>
                  <a:lnTo>
                    <a:pt x="24701" y="121920"/>
                  </a:lnTo>
                  <a:lnTo>
                    <a:pt x="25615" y="121920"/>
                  </a:lnTo>
                  <a:lnTo>
                    <a:pt x="26174" y="121920"/>
                  </a:lnTo>
                  <a:lnTo>
                    <a:pt x="27520" y="120650"/>
                  </a:lnTo>
                  <a:lnTo>
                    <a:pt x="30391" y="121920"/>
                  </a:lnTo>
                  <a:lnTo>
                    <a:pt x="34201" y="121920"/>
                  </a:lnTo>
                  <a:lnTo>
                    <a:pt x="30454" y="120650"/>
                  </a:lnTo>
                  <a:lnTo>
                    <a:pt x="32753" y="120650"/>
                  </a:lnTo>
                  <a:lnTo>
                    <a:pt x="32385" y="119380"/>
                  </a:lnTo>
                  <a:lnTo>
                    <a:pt x="28308" y="119380"/>
                  </a:lnTo>
                  <a:lnTo>
                    <a:pt x="28778" y="118110"/>
                  </a:lnTo>
                  <a:lnTo>
                    <a:pt x="27533" y="118110"/>
                  </a:lnTo>
                  <a:lnTo>
                    <a:pt x="23583" y="116840"/>
                  </a:lnTo>
                  <a:lnTo>
                    <a:pt x="29883" y="118110"/>
                  </a:lnTo>
                  <a:lnTo>
                    <a:pt x="26962" y="116840"/>
                  </a:lnTo>
                  <a:lnTo>
                    <a:pt x="30162" y="116840"/>
                  </a:lnTo>
                  <a:lnTo>
                    <a:pt x="27343" y="114300"/>
                  </a:lnTo>
                  <a:lnTo>
                    <a:pt x="28270" y="114300"/>
                  </a:lnTo>
                  <a:lnTo>
                    <a:pt x="26784" y="113030"/>
                  </a:lnTo>
                  <a:lnTo>
                    <a:pt x="34899" y="113030"/>
                  </a:lnTo>
                  <a:lnTo>
                    <a:pt x="29286" y="110490"/>
                  </a:lnTo>
                  <a:lnTo>
                    <a:pt x="35560" y="110490"/>
                  </a:lnTo>
                  <a:lnTo>
                    <a:pt x="32829" y="107950"/>
                  </a:lnTo>
                  <a:lnTo>
                    <a:pt x="37236" y="107950"/>
                  </a:lnTo>
                  <a:lnTo>
                    <a:pt x="37007" y="105410"/>
                  </a:lnTo>
                  <a:lnTo>
                    <a:pt x="30746" y="105410"/>
                  </a:lnTo>
                  <a:lnTo>
                    <a:pt x="36906" y="104140"/>
                  </a:lnTo>
                  <a:lnTo>
                    <a:pt x="35471" y="104140"/>
                  </a:lnTo>
                  <a:lnTo>
                    <a:pt x="36995" y="103670"/>
                  </a:lnTo>
                  <a:lnTo>
                    <a:pt x="34505" y="103936"/>
                  </a:lnTo>
                  <a:lnTo>
                    <a:pt x="34975" y="104140"/>
                  </a:lnTo>
                  <a:lnTo>
                    <a:pt x="30200" y="104140"/>
                  </a:lnTo>
                  <a:lnTo>
                    <a:pt x="30327" y="102870"/>
                  </a:lnTo>
                  <a:lnTo>
                    <a:pt x="31965" y="102870"/>
                  </a:lnTo>
                  <a:lnTo>
                    <a:pt x="34264" y="103835"/>
                  </a:lnTo>
                  <a:lnTo>
                    <a:pt x="33959" y="102870"/>
                  </a:lnTo>
                  <a:lnTo>
                    <a:pt x="39700" y="102870"/>
                  </a:lnTo>
                  <a:lnTo>
                    <a:pt x="38785" y="101600"/>
                  </a:lnTo>
                  <a:lnTo>
                    <a:pt x="36690" y="101600"/>
                  </a:lnTo>
                  <a:lnTo>
                    <a:pt x="33489" y="100330"/>
                  </a:lnTo>
                  <a:lnTo>
                    <a:pt x="42176" y="101600"/>
                  </a:lnTo>
                  <a:close/>
                </a:path>
                <a:path w="48894" h="217804">
                  <a:moveTo>
                    <a:pt x="42189" y="37439"/>
                  </a:moveTo>
                  <a:lnTo>
                    <a:pt x="41986" y="37312"/>
                  </a:lnTo>
                  <a:lnTo>
                    <a:pt x="41706" y="37287"/>
                  </a:lnTo>
                  <a:lnTo>
                    <a:pt x="41478" y="37312"/>
                  </a:lnTo>
                  <a:lnTo>
                    <a:pt x="41287" y="37338"/>
                  </a:lnTo>
                  <a:lnTo>
                    <a:pt x="41592" y="37401"/>
                  </a:lnTo>
                  <a:lnTo>
                    <a:pt x="41897" y="37477"/>
                  </a:lnTo>
                  <a:lnTo>
                    <a:pt x="42189" y="37553"/>
                  </a:lnTo>
                  <a:close/>
                </a:path>
                <a:path w="48894" h="217804">
                  <a:moveTo>
                    <a:pt x="43421" y="69481"/>
                  </a:moveTo>
                  <a:lnTo>
                    <a:pt x="42583" y="68745"/>
                  </a:lnTo>
                  <a:lnTo>
                    <a:pt x="42367" y="69011"/>
                  </a:lnTo>
                  <a:lnTo>
                    <a:pt x="43421" y="69481"/>
                  </a:lnTo>
                  <a:close/>
                </a:path>
                <a:path w="48894" h="217804">
                  <a:moveTo>
                    <a:pt x="43827" y="50800"/>
                  </a:moveTo>
                  <a:lnTo>
                    <a:pt x="40944" y="49530"/>
                  </a:lnTo>
                  <a:lnTo>
                    <a:pt x="41554" y="49999"/>
                  </a:lnTo>
                  <a:lnTo>
                    <a:pt x="43827" y="50800"/>
                  </a:lnTo>
                  <a:close/>
                </a:path>
                <a:path w="48894" h="217804">
                  <a:moveTo>
                    <a:pt x="44945" y="33020"/>
                  </a:moveTo>
                  <a:lnTo>
                    <a:pt x="39560" y="31750"/>
                  </a:lnTo>
                  <a:lnTo>
                    <a:pt x="41922" y="31750"/>
                  </a:lnTo>
                  <a:lnTo>
                    <a:pt x="42964" y="30480"/>
                  </a:lnTo>
                  <a:lnTo>
                    <a:pt x="42570" y="30353"/>
                  </a:lnTo>
                  <a:lnTo>
                    <a:pt x="42354" y="29781"/>
                  </a:lnTo>
                  <a:lnTo>
                    <a:pt x="42354" y="30289"/>
                  </a:lnTo>
                  <a:lnTo>
                    <a:pt x="39154" y="29210"/>
                  </a:lnTo>
                  <a:lnTo>
                    <a:pt x="40982" y="29210"/>
                  </a:lnTo>
                  <a:lnTo>
                    <a:pt x="42354" y="30289"/>
                  </a:lnTo>
                  <a:lnTo>
                    <a:pt x="42354" y="29781"/>
                  </a:lnTo>
                  <a:lnTo>
                    <a:pt x="42138" y="29210"/>
                  </a:lnTo>
                  <a:lnTo>
                    <a:pt x="43281" y="29210"/>
                  </a:lnTo>
                  <a:lnTo>
                    <a:pt x="44665" y="27940"/>
                  </a:lnTo>
                  <a:lnTo>
                    <a:pt x="42075" y="26670"/>
                  </a:lnTo>
                  <a:lnTo>
                    <a:pt x="39814" y="24130"/>
                  </a:lnTo>
                  <a:lnTo>
                    <a:pt x="42202" y="22860"/>
                  </a:lnTo>
                  <a:lnTo>
                    <a:pt x="40817" y="22860"/>
                  </a:lnTo>
                  <a:lnTo>
                    <a:pt x="44653" y="20320"/>
                  </a:lnTo>
                  <a:lnTo>
                    <a:pt x="38341" y="16510"/>
                  </a:lnTo>
                  <a:lnTo>
                    <a:pt x="41275" y="15240"/>
                  </a:lnTo>
                  <a:lnTo>
                    <a:pt x="30645" y="15240"/>
                  </a:lnTo>
                  <a:lnTo>
                    <a:pt x="30645" y="25400"/>
                  </a:lnTo>
                  <a:lnTo>
                    <a:pt x="29895" y="25400"/>
                  </a:lnTo>
                  <a:lnTo>
                    <a:pt x="29895" y="26670"/>
                  </a:lnTo>
                  <a:lnTo>
                    <a:pt x="25260" y="26670"/>
                  </a:lnTo>
                  <a:lnTo>
                    <a:pt x="27432" y="25590"/>
                  </a:lnTo>
                  <a:lnTo>
                    <a:pt x="29895" y="26670"/>
                  </a:lnTo>
                  <a:lnTo>
                    <a:pt x="29895" y="25400"/>
                  </a:lnTo>
                  <a:lnTo>
                    <a:pt x="28625" y="25400"/>
                  </a:lnTo>
                  <a:lnTo>
                    <a:pt x="27025" y="24638"/>
                  </a:lnTo>
                  <a:lnTo>
                    <a:pt x="27025" y="25400"/>
                  </a:lnTo>
                  <a:lnTo>
                    <a:pt x="20370" y="25400"/>
                  </a:lnTo>
                  <a:lnTo>
                    <a:pt x="26035" y="24231"/>
                  </a:lnTo>
                  <a:lnTo>
                    <a:pt x="27025" y="25400"/>
                  </a:lnTo>
                  <a:lnTo>
                    <a:pt x="27025" y="24638"/>
                  </a:lnTo>
                  <a:lnTo>
                    <a:pt x="26123" y="24206"/>
                  </a:lnTo>
                  <a:lnTo>
                    <a:pt x="26492" y="24130"/>
                  </a:lnTo>
                  <a:lnTo>
                    <a:pt x="30632" y="24130"/>
                  </a:lnTo>
                  <a:lnTo>
                    <a:pt x="30645" y="25400"/>
                  </a:lnTo>
                  <a:lnTo>
                    <a:pt x="30645" y="15240"/>
                  </a:lnTo>
                  <a:lnTo>
                    <a:pt x="26771" y="15240"/>
                  </a:lnTo>
                  <a:lnTo>
                    <a:pt x="24498" y="15240"/>
                  </a:lnTo>
                  <a:lnTo>
                    <a:pt x="24003" y="15240"/>
                  </a:lnTo>
                  <a:lnTo>
                    <a:pt x="23850" y="16510"/>
                  </a:lnTo>
                  <a:lnTo>
                    <a:pt x="22771" y="16510"/>
                  </a:lnTo>
                  <a:lnTo>
                    <a:pt x="25844" y="17780"/>
                  </a:lnTo>
                  <a:lnTo>
                    <a:pt x="22872" y="17780"/>
                  </a:lnTo>
                  <a:lnTo>
                    <a:pt x="25057" y="19050"/>
                  </a:lnTo>
                  <a:lnTo>
                    <a:pt x="26022" y="20320"/>
                  </a:lnTo>
                  <a:lnTo>
                    <a:pt x="22161" y="19050"/>
                  </a:lnTo>
                  <a:lnTo>
                    <a:pt x="20878" y="19050"/>
                  </a:lnTo>
                  <a:lnTo>
                    <a:pt x="20167" y="19050"/>
                  </a:lnTo>
                  <a:lnTo>
                    <a:pt x="21094" y="20320"/>
                  </a:lnTo>
                  <a:lnTo>
                    <a:pt x="22694" y="20320"/>
                  </a:lnTo>
                  <a:lnTo>
                    <a:pt x="24561" y="20320"/>
                  </a:lnTo>
                  <a:lnTo>
                    <a:pt x="24434" y="21069"/>
                  </a:lnTo>
                  <a:lnTo>
                    <a:pt x="25654" y="21590"/>
                  </a:lnTo>
                  <a:lnTo>
                    <a:pt x="22834" y="22771"/>
                  </a:lnTo>
                  <a:lnTo>
                    <a:pt x="22606" y="22428"/>
                  </a:lnTo>
                  <a:lnTo>
                    <a:pt x="22618" y="22847"/>
                  </a:lnTo>
                  <a:lnTo>
                    <a:pt x="22656" y="23444"/>
                  </a:lnTo>
                  <a:lnTo>
                    <a:pt x="23495" y="23431"/>
                  </a:lnTo>
                  <a:lnTo>
                    <a:pt x="24307" y="23456"/>
                  </a:lnTo>
                  <a:lnTo>
                    <a:pt x="23241" y="23342"/>
                  </a:lnTo>
                  <a:lnTo>
                    <a:pt x="22999" y="23012"/>
                  </a:lnTo>
                  <a:lnTo>
                    <a:pt x="24307" y="23456"/>
                  </a:lnTo>
                  <a:lnTo>
                    <a:pt x="26314" y="24130"/>
                  </a:lnTo>
                  <a:lnTo>
                    <a:pt x="25958" y="24130"/>
                  </a:lnTo>
                  <a:lnTo>
                    <a:pt x="20434" y="24130"/>
                  </a:lnTo>
                  <a:lnTo>
                    <a:pt x="19265" y="25400"/>
                  </a:lnTo>
                  <a:lnTo>
                    <a:pt x="22072" y="26670"/>
                  </a:lnTo>
                  <a:lnTo>
                    <a:pt x="20878" y="26670"/>
                  </a:lnTo>
                  <a:lnTo>
                    <a:pt x="22809" y="27940"/>
                  </a:lnTo>
                  <a:lnTo>
                    <a:pt x="25717" y="27940"/>
                  </a:lnTo>
                  <a:lnTo>
                    <a:pt x="29019" y="30480"/>
                  </a:lnTo>
                  <a:lnTo>
                    <a:pt x="16675" y="27940"/>
                  </a:lnTo>
                  <a:lnTo>
                    <a:pt x="21209" y="30480"/>
                  </a:lnTo>
                  <a:lnTo>
                    <a:pt x="23520" y="30480"/>
                  </a:lnTo>
                  <a:lnTo>
                    <a:pt x="27965" y="31750"/>
                  </a:lnTo>
                  <a:lnTo>
                    <a:pt x="23139" y="31750"/>
                  </a:lnTo>
                  <a:lnTo>
                    <a:pt x="23025" y="32169"/>
                  </a:lnTo>
                  <a:lnTo>
                    <a:pt x="27190" y="33020"/>
                  </a:lnTo>
                  <a:lnTo>
                    <a:pt x="44945" y="33020"/>
                  </a:lnTo>
                  <a:close/>
                </a:path>
                <a:path w="48894" h="217804">
                  <a:moveTo>
                    <a:pt x="47345" y="39370"/>
                  </a:moveTo>
                  <a:lnTo>
                    <a:pt x="46443" y="38100"/>
                  </a:lnTo>
                  <a:lnTo>
                    <a:pt x="44475" y="38100"/>
                  </a:lnTo>
                  <a:lnTo>
                    <a:pt x="45554" y="39370"/>
                  </a:lnTo>
                  <a:lnTo>
                    <a:pt x="47345" y="39370"/>
                  </a:lnTo>
                  <a:close/>
                </a:path>
                <a:path w="48894" h="217804">
                  <a:moveTo>
                    <a:pt x="48056" y="52070"/>
                  </a:moveTo>
                  <a:lnTo>
                    <a:pt x="45923" y="52070"/>
                  </a:lnTo>
                  <a:lnTo>
                    <a:pt x="42583" y="50800"/>
                  </a:lnTo>
                  <a:lnTo>
                    <a:pt x="41554" y="49999"/>
                  </a:lnTo>
                  <a:lnTo>
                    <a:pt x="40220" y="49530"/>
                  </a:lnTo>
                  <a:lnTo>
                    <a:pt x="39204" y="49530"/>
                  </a:lnTo>
                  <a:lnTo>
                    <a:pt x="38303" y="48260"/>
                  </a:lnTo>
                  <a:lnTo>
                    <a:pt x="41478" y="48260"/>
                  </a:lnTo>
                  <a:lnTo>
                    <a:pt x="37185" y="46990"/>
                  </a:lnTo>
                  <a:lnTo>
                    <a:pt x="39979" y="46990"/>
                  </a:lnTo>
                  <a:lnTo>
                    <a:pt x="37871" y="45720"/>
                  </a:lnTo>
                  <a:lnTo>
                    <a:pt x="36779" y="45720"/>
                  </a:lnTo>
                  <a:lnTo>
                    <a:pt x="38785" y="44450"/>
                  </a:lnTo>
                  <a:lnTo>
                    <a:pt x="39827" y="44450"/>
                  </a:lnTo>
                  <a:lnTo>
                    <a:pt x="37757" y="43180"/>
                  </a:lnTo>
                  <a:lnTo>
                    <a:pt x="41541" y="43180"/>
                  </a:lnTo>
                  <a:lnTo>
                    <a:pt x="42570" y="43180"/>
                  </a:lnTo>
                  <a:lnTo>
                    <a:pt x="44018" y="43180"/>
                  </a:lnTo>
                  <a:lnTo>
                    <a:pt x="44488" y="42125"/>
                  </a:lnTo>
                  <a:lnTo>
                    <a:pt x="42037" y="40640"/>
                  </a:lnTo>
                  <a:lnTo>
                    <a:pt x="44678" y="40640"/>
                  </a:lnTo>
                  <a:lnTo>
                    <a:pt x="44246" y="39370"/>
                  </a:lnTo>
                  <a:lnTo>
                    <a:pt x="44831" y="39370"/>
                  </a:lnTo>
                  <a:lnTo>
                    <a:pt x="44475" y="38100"/>
                  </a:lnTo>
                  <a:lnTo>
                    <a:pt x="42240" y="38100"/>
                  </a:lnTo>
                  <a:lnTo>
                    <a:pt x="42265" y="39370"/>
                  </a:lnTo>
                  <a:lnTo>
                    <a:pt x="42011" y="39154"/>
                  </a:lnTo>
                  <a:lnTo>
                    <a:pt x="42011" y="40640"/>
                  </a:lnTo>
                  <a:lnTo>
                    <a:pt x="41770" y="42125"/>
                  </a:lnTo>
                  <a:lnTo>
                    <a:pt x="41592" y="42951"/>
                  </a:lnTo>
                  <a:lnTo>
                    <a:pt x="37312" y="41910"/>
                  </a:lnTo>
                  <a:lnTo>
                    <a:pt x="40259" y="40640"/>
                  </a:lnTo>
                  <a:lnTo>
                    <a:pt x="42011" y="40640"/>
                  </a:lnTo>
                  <a:lnTo>
                    <a:pt x="42011" y="39154"/>
                  </a:lnTo>
                  <a:lnTo>
                    <a:pt x="40817" y="38100"/>
                  </a:lnTo>
                  <a:lnTo>
                    <a:pt x="39446" y="38100"/>
                  </a:lnTo>
                  <a:lnTo>
                    <a:pt x="36652" y="36830"/>
                  </a:lnTo>
                  <a:lnTo>
                    <a:pt x="40792" y="36830"/>
                  </a:lnTo>
                  <a:lnTo>
                    <a:pt x="43116" y="35560"/>
                  </a:lnTo>
                  <a:lnTo>
                    <a:pt x="45669" y="36830"/>
                  </a:lnTo>
                  <a:lnTo>
                    <a:pt x="44919" y="35560"/>
                  </a:lnTo>
                  <a:lnTo>
                    <a:pt x="44170" y="34290"/>
                  </a:lnTo>
                  <a:lnTo>
                    <a:pt x="24765" y="34290"/>
                  </a:lnTo>
                  <a:lnTo>
                    <a:pt x="21615" y="34290"/>
                  </a:lnTo>
                  <a:lnTo>
                    <a:pt x="23977" y="36830"/>
                  </a:lnTo>
                  <a:lnTo>
                    <a:pt x="24434" y="38100"/>
                  </a:lnTo>
                  <a:lnTo>
                    <a:pt x="21209" y="38100"/>
                  </a:lnTo>
                  <a:lnTo>
                    <a:pt x="22745" y="39370"/>
                  </a:lnTo>
                  <a:lnTo>
                    <a:pt x="20955" y="41236"/>
                  </a:lnTo>
                  <a:lnTo>
                    <a:pt x="20955" y="43180"/>
                  </a:lnTo>
                  <a:lnTo>
                    <a:pt x="20891" y="44450"/>
                  </a:lnTo>
                  <a:lnTo>
                    <a:pt x="19532" y="43180"/>
                  </a:lnTo>
                  <a:lnTo>
                    <a:pt x="20955" y="43180"/>
                  </a:lnTo>
                  <a:lnTo>
                    <a:pt x="20955" y="41236"/>
                  </a:lnTo>
                  <a:lnTo>
                    <a:pt x="20307" y="41910"/>
                  </a:lnTo>
                  <a:lnTo>
                    <a:pt x="17983" y="43180"/>
                  </a:lnTo>
                  <a:lnTo>
                    <a:pt x="18973" y="43180"/>
                  </a:lnTo>
                  <a:lnTo>
                    <a:pt x="17741" y="44450"/>
                  </a:lnTo>
                  <a:lnTo>
                    <a:pt x="19354" y="44450"/>
                  </a:lnTo>
                  <a:lnTo>
                    <a:pt x="21793" y="45720"/>
                  </a:lnTo>
                  <a:lnTo>
                    <a:pt x="24485" y="48260"/>
                  </a:lnTo>
                  <a:lnTo>
                    <a:pt x="21082" y="49530"/>
                  </a:lnTo>
                  <a:lnTo>
                    <a:pt x="20193" y="48260"/>
                  </a:lnTo>
                  <a:lnTo>
                    <a:pt x="18834" y="49530"/>
                  </a:lnTo>
                  <a:lnTo>
                    <a:pt x="26314" y="50800"/>
                  </a:lnTo>
                  <a:lnTo>
                    <a:pt x="22834" y="50800"/>
                  </a:lnTo>
                  <a:lnTo>
                    <a:pt x="21259" y="52070"/>
                  </a:lnTo>
                  <a:lnTo>
                    <a:pt x="23749" y="55880"/>
                  </a:lnTo>
                  <a:lnTo>
                    <a:pt x="18935" y="55880"/>
                  </a:lnTo>
                  <a:lnTo>
                    <a:pt x="23291" y="57150"/>
                  </a:lnTo>
                  <a:lnTo>
                    <a:pt x="16725" y="58420"/>
                  </a:lnTo>
                  <a:lnTo>
                    <a:pt x="22821" y="58420"/>
                  </a:lnTo>
                  <a:lnTo>
                    <a:pt x="19646" y="59690"/>
                  </a:lnTo>
                  <a:lnTo>
                    <a:pt x="18592" y="59690"/>
                  </a:lnTo>
                  <a:lnTo>
                    <a:pt x="16332" y="60960"/>
                  </a:lnTo>
                  <a:lnTo>
                    <a:pt x="16002" y="60960"/>
                  </a:lnTo>
                  <a:lnTo>
                    <a:pt x="16725" y="61188"/>
                  </a:lnTo>
                  <a:lnTo>
                    <a:pt x="16941" y="61264"/>
                  </a:lnTo>
                  <a:lnTo>
                    <a:pt x="20066" y="62230"/>
                  </a:lnTo>
                  <a:lnTo>
                    <a:pt x="17437" y="62230"/>
                  </a:lnTo>
                  <a:lnTo>
                    <a:pt x="20701" y="63500"/>
                  </a:lnTo>
                  <a:lnTo>
                    <a:pt x="19989" y="63500"/>
                  </a:lnTo>
                  <a:lnTo>
                    <a:pt x="21323" y="64770"/>
                  </a:lnTo>
                  <a:lnTo>
                    <a:pt x="15862" y="64770"/>
                  </a:lnTo>
                  <a:lnTo>
                    <a:pt x="17894" y="66865"/>
                  </a:lnTo>
                  <a:lnTo>
                    <a:pt x="18999" y="67310"/>
                  </a:lnTo>
                  <a:lnTo>
                    <a:pt x="18173" y="67157"/>
                  </a:lnTo>
                  <a:lnTo>
                    <a:pt x="18326" y="67310"/>
                  </a:lnTo>
                  <a:lnTo>
                    <a:pt x="17868" y="67310"/>
                  </a:lnTo>
                  <a:lnTo>
                    <a:pt x="15887" y="68580"/>
                  </a:lnTo>
                  <a:lnTo>
                    <a:pt x="15722" y="68580"/>
                  </a:lnTo>
                  <a:lnTo>
                    <a:pt x="16446" y="69850"/>
                  </a:lnTo>
                  <a:lnTo>
                    <a:pt x="14262" y="69850"/>
                  </a:lnTo>
                  <a:lnTo>
                    <a:pt x="13512" y="71120"/>
                  </a:lnTo>
                  <a:lnTo>
                    <a:pt x="14935" y="72390"/>
                  </a:lnTo>
                  <a:lnTo>
                    <a:pt x="14693" y="73660"/>
                  </a:lnTo>
                  <a:lnTo>
                    <a:pt x="17843" y="73660"/>
                  </a:lnTo>
                  <a:lnTo>
                    <a:pt x="19596" y="73660"/>
                  </a:lnTo>
                  <a:lnTo>
                    <a:pt x="19850" y="74701"/>
                  </a:lnTo>
                  <a:lnTo>
                    <a:pt x="20320" y="74930"/>
                  </a:lnTo>
                  <a:lnTo>
                    <a:pt x="19850" y="76200"/>
                  </a:lnTo>
                  <a:lnTo>
                    <a:pt x="16433" y="74930"/>
                  </a:lnTo>
                  <a:lnTo>
                    <a:pt x="15697" y="74930"/>
                  </a:lnTo>
                  <a:lnTo>
                    <a:pt x="10083" y="76200"/>
                  </a:lnTo>
                  <a:lnTo>
                    <a:pt x="12661" y="76200"/>
                  </a:lnTo>
                  <a:lnTo>
                    <a:pt x="12433" y="77470"/>
                  </a:lnTo>
                  <a:lnTo>
                    <a:pt x="13512" y="78740"/>
                  </a:lnTo>
                  <a:lnTo>
                    <a:pt x="13512" y="80010"/>
                  </a:lnTo>
                  <a:lnTo>
                    <a:pt x="16433" y="80010"/>
                  </a:lnTo>
                  <a:lnTo>
                    <a:pt x="15709" y="81280"/>
                  </a:lnTo>
                  <a:lnTo>
                    <a:pt x="18034" y="81280"/>
                  </a:lnTo>
                  <a:lnTo>
                    <a:pt x="16967" y="82550"/>
                  </a:lnTo>
                  <a:lnTo>
                    <a:pt x="14541" y="83820"/>
                  </a:lnTo>
                  <a:lnTo>
                    <a:pt x="16002" y="85090"/>
                  </a:lnTo>
                  <a:lnTo>
                    <a:pt x="34810" y="85090"/>
                  </a:lnTo>
                  <a:lnTo>
                    <a:pt x="39370" y="86360"/>
                  </a:lnTo>
                  <a:lnTo>
                    <a:pt x="41846" y="83820"/>
                  </a:lnTo>
                  <a:lnTo>
                    <a:pt x="42494" y="85090"/>
                  </a:lnTo>
                  <a:lnTo>
                    <a:pt x="43307" y="82550"/>
                  </a:lnTo>
                  <a:lnTo>
                    <a:pt x="39128" y="81280"/>
                  </a:lnTo>
                  <a:lnTo>
                    <a:pt x="37553" y="78740"/>
                  </a:lnTo>
                  <a:lnTo>
                    <a:pt x="42672" y="78740"/>
                  </a:lnTo>
                  <a:lnTo>
                    <a:pt x="40119" y="74930"/>
                  </a:lnTo>
                  <a:lnTo>
                    <a:pt x="43141" y="73660"/>
                  </a:lnTo>
                  <a:lnTo>
                    <a:pt x="39585" y="73660"/>
                  </a:lnTo>
                  <a:lnTo>
                    <a:pt x="39166" y="72390"/>
                  </a:lnTo>
                  <a:lnTo>
                    <a:pt x="40144" y="72390"/>
                  </a:lnTo>
                  <a:lnTo>
                    <a:pt x="36144" y="71120"/>
                  </a:lnTo>
                  <a:lnTo>
                    <a:pt x="40335" y="72390"/>
                  </a:lnTo>
                  <a:lnTo>
                    <a:pt x="44386" y="72390"/>
                  </a:lnTo>
                  <a:lnTo>
                    <a:pt x="43395" y="71120"/>
                  </a:lnTo>
                  <a:lnTo>
                    <a:pt x="43586" y="71120"/>
                  </a:lnTo>
                  <a:lnTo>
                    <a:pt x="38138" y="69850"/>
                  </a:lnTo>
                  <a:lnTo>
                    <a:pt x="41338" y="68580"/>
                  </a:lnTo>
                  <a:lnTo>
                    <a:pt x="40944" y="67310"/>
                  </a:lnTo>
                  <a:lnTo>
                    <a:pt x="40373" y="66040"/>
                  </a:lnTo>
                  <a:lnTo>
                    <a:pt x="43065" y="64770"/>
                  </a:lnTo>
                  <a:lnTo>
                    <a:pt x="41744" y="64770"/>
                  </a:lnTo>
                  <a:lnTo>
                    <a:pt x="41821" y="63500"/>
                  </a:lnTo>
                  <a:lnTo>
                    <a:pt x="43459" y="63500"/>
                  </a:lnTo>
                  <a:lnTo>
                    <a:pt x="44805" y="62230"/>
                  </a:lnTo>
                  <a:lnTo>
                    <a:pt x="44284" y="60960"/>
                  </a:lnTo>
                  <a:lnTo>
                    <a:pt x="46342" y="60960"/>
                  </a:lnTo>
                  <a:lnTo>
                    <a:pt x="46634" y="59690"/>
                  </a:lnTo>
                  <a:lnTo>
                    <a:pt x="37998" y="58420"/>
                  </a:lnTo>
                  <a:lnTo>
                    <a:pt x="42341" y="58420"/>
                  </a:lnTo>
                  <a:lnTo>
                    <a:pt x="42456" y="57150"/>
                  </a:lnTo>
                  <a:lnTo>
                    <a:pt x="46494" y="55880"/>
                  </a:lnTo>
                  <a:lnTo>
                    <a:pt x="42697" y="54610"/>
                  </a:lnTo>
                  <a:lnTo>
                    <a:pt x="44945" y="54610"/>
                  </a:lnTo>
                  <a:lnTo>
                    <a:pt x="48056" y="52070"/>
                  </a:lnTo>
                  <a:close/>
                </a:path>
                <a:path w="48894" h="217804">
                  <a:moveTo>
                    <a:pt x="48196" y="43180"/>
                  </a:moveTo>
                  <a:lnTo>
                    <a:pt x="44589" y="41910"/>
                  </a:lnTo>
                  <a:lnTo>
                    <a:pt x="44488" y="42125"/>
                  </a:lnTo>
                  <a:lnTo>
                    <a:pt x="46253" y="43180"/>
                  </a:lnTo>
                  <a:lnTo>
                    <a:pt x="48196" y="43180"/>
                  </a:lnTo>
                  <a:close/>
                </a:path>
                <a:path w="48894" h="217804">
                  <a:moveTo>
                    <a:pt x="48818" y="10160"/>
                  </a:moveTo>
                  <a:lnTo>
                    <a:pt x="46405" y="8890"/>
                  </a:lnTo>
                  <a:lnTo>
                    <a:pt x="44005" y="7620"/>
                  </a:lnTo>
                  <a:lnTo>
                    <a:pt x="42341" y="7620"/>
                  </a:lnTo>
                  <a:lnTo>
                    <a:pt x="40868" y="6350"/>
                  </a:lnTo>
                  <a:lnTo>
                    <a:pt x="43878" y="6350"/>
                  </a:lnTo>
                  <a:lnTo>
                    <a:pt x="41249" y="5080"/>
                  </a:lnTo>
                  <a:lnTo>
                    <a:pt x="42557" y="3810"/>
                  </a:lnTo>
                  <a:lnTo>
                    <a:pt x="47739" y="5080"/>
                  </a:lnTo>
                  <a:lnTo>
                    <a:pt x="48260" y="3810"/>
                  </a:lnTo>
                  <a:lnTo>
                    <a:pt x="47688" y="3810"/>
                  </a:lnTo>
                  <a:lnTo>
                    <a:pt x="43688" y="1270"/>
                  </a:lnTo>
                  <a:lnTo>
                    <a:pt x="42557" y="2540"/>
                  </a:lnTo>
                  <a:lnTo>
                    <a:pt x="39814" y="2540"/>
                  </a:lnTo>
                  <a:lnTo>
                    <a:pt x="39039" y="1270"/>
                  </a:lnTo>
                  <a:lnTo>
                    <a:pt x="34213" y="1270"/>
                  </a:lnTo>
                  <a:lnTo>
                    <a:pt x="29311" y="0"/>
                  </a:lnTo>
                  <a:lnTo>
                    <a:pt x="25768" y="0"/>
                  </a:lnTo>
                  <a:lnTo>
                    <a:pt x="28600" y="2540"/>
                  </a:lnTo>
                  <a:lnTo>
                    <a:pt x="26212" y="1270"/>
                  </a:lnTo>
                  <a:lnTo>
                    <a:pt x="25831" y="1270"/>
                  </a:lnTo>
                  <a:lnTo>
                    <a:pt x="27127" y="2540"/>
                  </a:lnTo>
                  <a:lnTo>
                    <a:pt x="25298" y="2540"/>
                  </a:lnTo>
                  <a:lnTo>
                    <a:pt x="24485" y="2540"/>
                  </a:lnTo>
                  <a:lnTo>
                    <a:pt x="25133" y="2730"/>
                  </a:lnTo>
                  <a:lnTo>
                    <a:pt x="24180" y="3810"/>
                  </a:lnTo>
                  <a:lnTo>
                    <a:pt x="25019" y="3810"/>
                  </a:lnTo>
                  <a:lnTo>
                    <a:pt x="25755" y="3810"/>
                  </a:lnTo>
                  <a:lnTo>
                    <a:pt x="27089" y="3810"/>
                  </a:lnTo>
                  <a:lnTo>
                    <a:pt x="25831" y="2921"/>
                  </a:lnTo>
                  <a:lnTo>
                    <a:pt x="29006" y="3810"/>
                  </a:lnTo>
                  <a:lnTo>
                    <a:pt x="29794" y="3810"/>
                  </a:lnTo>
                  <a:lnTo>
                    <a:pt x="27571" y="5080"/>
                  </a:lnTo>
                  <a:lnTo>
                    <a:pt x="26454" y="5080"/>
                  </a:lnTo>
                  <a:lnTo>
                    <a:pt x="25019" y="3810"/>
                  </a:lnTo>
                  <a:lnTo>
                    <a:pt x="25539" y="5080"/>
                  </a:lnTo>
                  <a:lnTo>
                    <a:pt x="28041" y="6350"/>
                  </a:lnTo>
                  <a:lnTo>
                    <a:pt x="25260" y="6350"/>
                  </a:lnTo>
                  <a:lnTo>
                    <a:pt x="28536" y="7620"/>
                  </a:lnTo>
                  <a:lnTo>
                    <a:pt x="25057" y="7620"/>
                  </a:lnTo>
                  <a:lnTo>
                    <a:pt x="27355" y="8839"/>
                  </a:lnTo>
                  <a:lnTo>
                    <a:pt x="22212" y="7620"/>
                  </a:lnTo>
                  <a:lnTo>
                    <a:pt x="27076" y="10160"/>
                  </a:lnTo>
                  <a:lnTo>
                    <a:pt x="21234" y="8890"/>
                  </a:lnTo>
                  <a:lnTo>
                    <a:pt x="26085" y="10160"/>
                  </a:lnTo>
                  <a:lnTo>
                    <a:pt x="23164" y="11430"/>
                  </a:lnTo>
                  <a:lnTo>
                    <a:pt x="25755" y="12700"/>
                  </a:lnTo>
                  <a:lnTo>
                    <a:pt x="21894" y="12700"/>
                  </a:lnTo>
                  <a:lnTo>
                    <a:pt x="25958" y="13970"/>
                  </a:lnTo>
                  <a:lnTo>
                    <a:pt x="43002" y="13970"/>
                  </a:lnTo>
                  <a:lnTo>
                    <a:pt x="41198" y="12700"/>
                  </a:lnTo>
                  <a:lnTo>
                    <a:pt x="44361" y="12700"/>
                  </a:lnTo>
                  <a:lnTo>
                    <a:pt x="40855" y="11430"/>
                  </a:lnTo>
                  <a:lnTo>
                    <a:pt x="38366" y="10160"/>
                  </a:lnTo>
                  <a:lnTo>
                    <a:pt x="48818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666230" y="9490399"/>
              <a:ext cx="69301" cy="217124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3549553" y="9821132"/>
              <a:ext cx="114935" cy="608330"/>
            </a:xfrm>
            <a:custGeom>
              <a:avLst/>
              <a:gdLst/>
              <a:ahLst/>
              <a:cxnLst/>
              <a:rect l="l" t="t" r="r" b="b"/>
              <a:pathLst>
                <a:path w="114934" h="608329">
                  <a:moveTo>
                    <a:pt x="406" y="600697"/>
                  </a:moveTo>
                  <a:lnTo>
                    <a:pt x="304" y="600887"/>
                  </a:lnTo>
                  <a:lnTo>
                    <a:pt x="406" y="600697"/>
                  </a:lnTo>
                  <a:close/>
                </a:path>
                <a:path w="114934" h="608329">
                  <a:moveTo>
                    <a:pt x="876" y="601484"/>
                  </a:moveTo>
                  <a:lnTo>
                    <a:pt x="736" y="601370"/>
                  </a:lnTo>
                  <a:lnTo>
                    <a:pt x="546" y="601167"/>
                  </a:lnTo>
                  <a:lnTo>
                    <a:pt x="355" y="601141"/>
                  </a:lnTo>
                  <a:lnTo>
                    <a:pt x="203" y="601116"/>
                  </a:lnTo>
                  <a:lnTo>
                    <a:pt x="0" y="601078"/>
                  </a:lnTo>
                  <a:lnTo>
                    <a:pt x="152" y="601205"/>
                  </a:lnTo>
                  <a:lnTo>
                    <a:pt x="469" y="601345"/>
                  </a:lnTo>
                  <a:lnTo>
                    <a:pt x="876" y="601484"/>
                  </a:lnTo>
                  <a:close/>
                </a:path>
                <a:path w="114934" h="608329">
                  <a:moveTo>
                    <a:pt x="4025" y="608114"/>
                  </a:moveTo>
                  <a:lnTo>
                    <a:pt x="3657" y="607733"/>
                  </a:lnTo>
                  <a:lnTo>
                    <a:pt x="254" y="607085"/>
                  </a:lnTo>
                  <a:lnTo>
                    <a:pt x="1117" y="607682"/>
                  </a:lnTo>
                  <a:lnTo>
                    <a:pt x="1993" y="607910"/>
                  </a:lnTo>
                  <a:lnTo>
                    <a:pt x="4025" y="608114"/>
                  </a:lnTo>
                  <a:close/>
                </a:path>
                <a:path w="114934" h="608329">
                  <a:moveTo>
                    <a:pt x="7747" y="606386"/>
                  </a:moveTo>
                  <a:lnTo>
                    <a:pt x="6134" y="605802"/>
                  </a:lnTo>
                  <a:lnTo>
                    <a:pt x="3263" y="605002"/>
                  </a:lnTo>
                  <a:lnTo>
                    <a:pt x="76" y="604837"/>
                  </a:lnTo>
                  <a:lnTo>
                    <a:pt x="3327" y="605624"/>
                  </a:lnTo>
                  <a:lnTo>
                    <a:pt x="1930" y="605536"/>
                  </a:lnTo>
                  <a:lnTo>
                    <a:pt x="5816" y="606437"/>
                  </a:lnTo>
                  <a:lnTo>
                    <a:pt x="6184" y="606806"/>
                  </a:lnTo>
                  <a:lnTo>
                    <a:pt x="4648" y="606844"/>
                  </a:lnTo>
                  <a:lnTo>
                    <a:pt x="3390" y="606628"/>
                  </a:lnTo>
                  <a:lnTo>
                    <a:pt x="4254" y="606844"/>
                  </a:lnTo>
                  <a:lnTo>
                    <a:pt x="2565" y="607021"/>
                  </a:lnTo>
                  <a:lnTo>
                    <a:pt x="4699" y="607466"/>
                  </a:lnTo>
                  <a:lnTo>
                    <a:pt x="7416" y="607402"/>
                  </a:lnTo>
                  <a:lnTo>
                    <a:pt x="7581" y="606894"/>
                  </a:lnTo>
                  <a:lnTo>
                    <a:pt x="5473" y="606069"/>
                  </a:lnTo>
                  <a:lnTo>
                    <a:pt x="6235" y="606056"/>
                  </a:lnTo>
                  <a:lnTo>
                    <a:pt x="7112" y="606285"/>
                  </a:lnTo>
                  <a:lnTo>
                    <a:pt x="7747" y="606386"/>
                  </a:lnTo>
                  <a:close/>
                </a:path>
                <a:path w="114934" h="608329">
                  <a:moveTo>
                    <a:pt x="12217" y="601281"/>
                  </a:moveTo>
                  <a:lnTo>
                    <a:pt x="12014" y="601154"/>
                  </a:lnTo>
                  <a:lnTo>
                    <a:pt x="12217" y="601281"/>
                  </a:lnTo>
                  <a:close/>
                </a:path>
                <a:path w="114934" h="608329">
                  <a:moveTo>
                    <a:pt x="17068" y="576326"/>
                  </a:moveTo>
                  <a:lnTo>
                    <a:pt x="16624" y="576478"/>
                  </a:lnTo>
                  <a:lnTo>
                    <a:pt x="16852" y="576440"/>
                  </a:lnTo>
                  <a:lnTo>
                    <a:pt x="16992" y="576389"/>
                  </a:lnTo>
                  <a:close/>
                </a:path>
                <a:path w="114934" h="608329">
                  <a:moveTo>
                    <a:pt x="18211" y="575957"/>
                  </a:moveTo>
                  <a:lnTo>
                    <a:pt x="17081" y="575779"/>
                  </a:lnTo>
                  <a:lnTo>
                    <a:pt x="17335" y="576110"/>
                  </a:lnTo>
                  <a:lnTo>
                    <a:pt x="17068" y="576326"/>
                  </a:lnTo>
                  <a:lnTo>
                    <a:pt x="18211" y="575957"/>
                  </a:lnTo>
                  <a:close/>
                </a:path>
                <a:path w="114934" h="608329">
                  <a:moveTo>
                    <a:pt x="18618" y="591477"/>
                  </a:moveTo>
                  <a:lnTo>
                    <a:pt x="15697" y="591045"/>
                  </a:lnTo>
                  <a:lnTo>
                    <a:pt x="14439" y="590816"/>
                  </a:lnTo>
                  <a:lnTo>
                    <a:pt x="15633" y="591058"/>
                  </a:lnTo>
                  <a:lnTo>
                    <a:pt x="16179" y="591235"/>
                  </a:lnTo>
                  <a:lnTo>
                    <a:pt x="16395" y="591400"/>
                  </a:lnTo>
                  <a:lnTo>
                    <a:pt x="16941" y="591477"/>
                  </a:lnTo>
                  <a:lnTo>
                    <a:pt x="17614" y="591527"/>
                  </a:lnTo>
                  <a:lnTo>
                    <a:pt x="18465" y="591591"/>
                  </a:lnTo>
                  <a:lnTo>
                    <a:pt x="18618" y="591477"/>
                  </a:lnTo>
                  <a:close/>
                </a:path>
                <a:path w="114934" h="608329">
                  <a:moveTo>
                    <a:pt x="20129" y="585546"/>
                  </a:moveTo>
                  <a:lnTo>
                    <a:pt x="18770" y="585089"/>
                  </a:lnTo>
                  <a:lnTo>
                    <a:pt x="18757" y="585241"/>
                  </a:lnTo>
                  <a:lnTo>
                    <a:pt x="19138" y="585330"/>
                  </a:lnTo>
                  <a:lnTo>
                    <a:pt x="19596" y="585444"/>
                  </a:lnTo>
                  <a:lnTo>
                    <a:pt x="20129" y="585546"/>
                  </a:lnTo>
                  <a:close/>
                </a:path>
                <a:path w="114934" h="608329">
                  <a:moveTo>
                    <a:pt x="21043" y="580631"/>
                  </a:moveTo>
                  <a:lnTo>
                    <a:pt x="20675" y="580580"/>
                  </a:lnTo>
                  <a:lnTo>
                    <a:pt x="20320" y="580555"/>
                  </a:lnTo>
                  <a:lnTo>
                    <a:pt x="19989" y="580555"/>
                  </a:lnTo>
                  <a:lnTo>
                    <a:pt x="20434" y="580593"/>
                  </a:lnTo>
                  <a:lnTo>
                    <a:pt x="20802" y="580631"/>
                  </a:lnTo>
                  <a:lnTo>
                    <a:pt x="21043" y="580631"/>
                  </a:lnTo>
                  <a:close/>
                </a:path>
                <a:path w="114934" h="608329">
                  <a:moveTo>
                    <a:pt x="21742" y="397522"/>
                  </a:moveTo>
                  <a:lnTo>
                    <a:pt x="21450" y="397446"/>
                  </a:lnTo>
                  <a:lnTo>
                    <a:pt x="21247" y="397408"/>
                  </a:lnTo>
                  <a:lnTo>
                    <a:pt x="21437" y="397484"/>
                  </a:lnTo>
                  <a:lnTo>
                    <a:pt x="21564" y="397497"/>
                  </a:lnTo>
                  <a:lnTo>
                    <a:pt x="21742" y="397522"/>
                  </a:lnTo>
                  <a:close/>
                </a:path>
                <a:path w="114934" h="608329">
                  <a:moveTo>
                    <a:pt x="22098" y="557822"/>
                  </a:moveTo>
                  <a:lnTo>
                    <a:pt x="21894" y="557669"/>
                  </a:lnTo>
                  <a:lnTo>
                    <a:pt x="21691" y="557517"/>
                  </a:lnTo>
                  <a:lnTo>
                    <a:pt x="21386" y="557517"/>
                  </a:lnTo>
                  <a:lnTo>
                    <a:pt x="21463" y="557682"/>
                  </a:lnTo>
                  <a:lnTo>
                    <a:pt x="21793" y="557784"/>
                  </a:lnTo>
                  <a:lnTo>
                    <a:pt x="22098" y="557822"/>
                  </a:lnTo>
                  <a:close/>
                </a:path>
                <a:path w="114934" h="608329">
                  <a:moveTo>
                    <a:pt x="23126" y="414502"/>
                  </a:moveTo>
                  <a:lnTo>
                    <a:pt x="21043" y="414312"/>
                  </a:lnTo>
                  <a:lnTo>
                    <a:pt x="20408" y="413410"/>
                  </a:lnTo>
                  <a:lnTo>
                    <a:pt x="20472" y="414426"/>
                  </a:lnTo>
                  <a:lnTo>
                    <a:pt x="21310" y="414401"/>
                  </a:lnTo>
                  <a:lnTo>
                    <a:pt x="22225" y="414439"/>
                  </a:lnTo>
                  <a:lnTo>
                    <a:pt x="23126" y="414502"/>
                  </a:lnTo>
                  <a:close/>
                </a:path>
                <a:path w="114934" h="608329">
                  <a:moveTo>
                    <a:pt x="25069" y="544817"/>
                  </a:moveTo>
                  <a:lnTo>
                    <a:pt x="24803" y="544893"/>
                  </a:lnTo>
                  <a:lnTo>
                    <a:pt x="24650" y="545020"/>
                  </a:lnTo>
                  <a:lnTo>
                    <a:pt x="25069" y="544817"/>
                  </a:lnTo>
                  <a:close/>
                </a:path>
                <a:path w="114934" h="608329">
                  <a:moveTo>
                    <a:pt x="25857" y="554824"/>
                  </a:moveTo>
                  <a:lnTo>
                    <a:pt x="25603" y="554761"/>
                  </a:lnTo>
                  <a:lnTo>
                    <a:pt x="25476" y="554812"/>
                  </a:lnTo>
                  <a:lnTo>
                    <a:pt x="25349" y="554913"/>
                  </a:lnTo>
                  <a:lnTo>
                    <a:pt x="25666" y="554875"/>
                  </a:lnTo>
                  <a:lnTo>
                    <a:pt x="25857" y="554824"/>
                  </a:lnTo>
                  <a:close/>
                </a:path>
                <a:path w="114934" h="608329">
                  <a:moveTo>
                    <a:pt x="27165" y="529412"/>
                  </a:moveTo>
                  <a:lnTo>
                    <a:pt x="26898" y="529412"/>
                  </a:lnTo>
                  <a:lnTo>
                    <a:pt x="26682" y="529501"/>
                  </a:lnTo>
                  <a:lnTo>
                    <a:pt x="27165" y="529412"/>
                  </a:lnTo>
                  <a:close/>
                </a:path>
                <a:path w="114934" h="608329">
                  <a:moveTo>
                    <a:pt x="27330" y="529399"/>
                  </a:moveTo>
                  <a:lnTo>
                    <a:pt x="26962" y="529158"/>
                  </a:lnTo>
                  <a:lnTo>
                    <a:pt x="26695" y="529170"/>
                  </a:lnTo>
                  <a:lnTo>
                    <a:pt x="26987" y="529297"/>
                  </a:lnTo>
                  <a:lnTo>
                    <a:pt x="27139" y="529399"/>
                  </a:lnTo>
                  <a:lnTo>
                    <a:pt x="27330" y="529399"/>
                  </a:lnTo>
                  <a:close/>
                </a:path>
                <a:path w="114934" h="608329">
                  <a:moveTo>
                    <a:pt x="27368" y="523976"/>
                  </a:moveTo>
                  <a:lnTo>
                    <a:pt x="27139" y="523976"/>
                  </a:lnTo>
                  <a:lnTo>
                    <a:pt x="26974" y="524002"/>
                  </a:lnTo>
                  <a:lnTo>
                    <a:pt x="26771" y="524002"/>
                  </a:lnTo>
                  <a:lnTo>
                    <a:pt x="26860" y="524141"/>
                  </a:lnTo>
                  <a:lnTo>
                    <a:pt x="27368" y="523976"/>
                  </a:lnTo>
                  <a:close/>
                </a:path>
                <a:path w="114934" h="608329">
                  <a:moveTo>
                    <a:pt x="30111" y="535343"/>
                  </a:moveTo>
                  <a:lnTo>
                    <a:pt x="29603" y="535305"/>
                  </a:lnTo>
                  <a:lnTo>
                    <a:pt x="29197" y="535305"/>
                  </a:lnTo>
                  <a:lnTo>
                    <a:pt x="28816" y="535317"/>
                  </a:lnTo>
                  <a:lnTo>
                    <a:pt x="29121" y="535343"/>
                  </a:lnTo>
                  <a:lnTo>
                    <a:pt x="29489" y="535355"/>
                  </a:lnTo>
                  <a:lnTo>
                    <a:pt x="30111" y="535343"/>
                  </a:lnTo>
                  <a:close/>
                </a:path>
                <a:path w="114934" h="608329">
                  <a:moveTo>
                    <a:pt x="30353" y="549503"/>
                  </a:moveTo>
                  <a:lnTo>
                    <a:pt x="30099" y="549275"/>
                  </a:lnTo>
                  <a:lnTo>
                    <a:pt x="30353" y="549503"/>
                  </a:lnTo>
                  <a:close/>
                </a:path>
                <a:path w="114934" h="608329">
                  <a:moveTo>
                    <a:pt x="32258" y="494525"/>
                  </a:moveTo>
                  <a:lnTo>
                    <a:pt x="31762" y="492912"/>
                  </a:lnTo>
                  <a:lnTo>
                    <a:pt x="28740" y="493471"/>
                  </a:lnTo>
                  <a:lnTo>
                    <a:pt x="29895" y="493534"/>
                  </a:lnTo>
                  <a:lnTo>
                    <a:pt x="32258" y="494525"/>
                  </a:lnTo>
                  <a:close/>
                </a:path>
                <a:path w="114934" h="608329">
                  <a:moveTo>
                    <a:pt x="32486" y="494614"/>
                  </a:moveTo>
                  <a:lnTo>
                    <a:pt x="32258" y="494525"/>
                  </a:lnTo>
                  <a:lnTo>
                    <a:pt x="32486" y="494614"/>
                  </a:lnTo>
                  <a:close/>
                </a:path>
                <a:path w="114934" h="608329">
                  <a:moveTo>
                    <a:pt x="34988" y="494347"/>
                  </a:moveTo>
                  <a:lnTo>
                    <a:pt x="32486" y="494614"/>
                  </a:lnTo>
                  <a:lnTo>
                    <a:pt x="33185" y="494906"/>
                  </a:lnTo>
                  <a:lnTo>
                    <a:pt x="34988" y="494347"/>
                  </a:lnTo>
                  <a:close/>
                </a:path>
                <a:path w="114934" h="608329">
                  <a:moveTo>
                    <a:pt x="38417" y="392201"/>
                  </a:moveTo>
                  <a:lnTo>
                    <a:pt x="36639" y="391845"/>
                  </a:lnTo>
                  <a:lnTo>
                    <a:pt x="36791" y="391972"/>
                  </a:lnTo>
                  <a:lnTo>
                    <a:pt x="37325" y="392049"/>
                  </a:lnTo>
                  <a:lnTo>
                    <a:pt x="38417" y="392201"/>
                  </a:lnTo>
                  <a:close/>
                </a:path>
                <a:path w="114934" h="608329">
                  <a:moveTo>
                    <a:pt x="55930" y="237528"/>
                  </a:moveTo>
                  <a:lnTo>
                    <a:pt x="55727" y="237337"/>
                  </a:lnTo>
                  <a:lnTo>
                    <a:pt x="55346" y="237350"/>
                  </a:lnTo>
                  <a:lnTo>
                    <a:pt x="55930" y="237528"/>
                  </a:lnTo>
                  <a:close/>
                </a:path>
                <a:path w="114934" h="608329">
                  <a:moveTo>
                    <a:pt x="56159" y="242595"/>
                  </a:moveTo>
                  <a:lnTo>
                    <a:pt x="55854" y="242354"/>
                  </a:lnTo>
                  <a:lnTo>
                    <a:pt x="55689" y="242493"/>
                  </a:lnTo>
                  <a:lnTo>
                    <a:pt x="55892" y="242519"/>
                  </a:lnTo>
                  <a:lnTo>
                    <a:pt x="56045" y="242557"/>
                  </a:lnTo>
                  <a:close/>
                </a:path>
                <a:path w="114934" h="608329">
                  <a:moveTo>
                    <a:pt x="56476" y="242658"/>
                  </a:moveTo>
                  <a:lnTo>
                    <a:pt x="56159" y="242595"/>
                  </a:lnTo>
                  <a:lnTo>
                    <a:pt x="56476" y="242824"/>
                  </a:lnTo>
                  <a:lnTo>
                    <a:pt x="56476" y="242658"/>
                  </a:lnTo>
                  <a:close/>
                </a:path>
                <a:path w="114934" h="608329">
                  <a:moveTo>
                    <a:pt x="56870" y="237820"/>
                  </a:moveTo>
                  <a:lnTo>
                    <a:pt x="55930" y="237528"/>
                  </a:lnTo>
                  <a:lnTo>
                    <a:pt x="56870" y="237820"/>
                  </a:lnTo>
                  <a:close/>
                </a:path>
                <a:path w="114934" h="608329">
                  <a:moveTo>
                    <a:pt x="57035" y="238912"/>
                  </a:moveTo>
                  <a:lnTo>
                    <a:pt x="56921" y="239128"/>
                  </a:lnTo>
                  <a:lnTo>
                    <a:pt x="56997" y="239001"/>
                  </a:lnTo>
                  <a:close/>
                </a:path>
                <a:path w="114934" h="608329">
                  <a:moveTo>
                    <a:pt x="57150" y="243332"/>
                  </a:moveTo>
                  <a:lnTo>
                    <a:pt x="56476" y="242836"/>
                  </a:lnTo>
                  <a:lnTo>
                    <a:pt x="56337" y="243116"/>
                  </a:lnTo>
                  <a:lnTo>
                    <a:pt x="57150" y="243332"/>
                  </a:lnTo>
                  <a:close/>
                </a:path>
                <a:path w="114934" h="608329">
                  <a:moveTo>
                    <a:pt x="57454" y="239801"/>
                  </a:moveTo>
                  <a:lnTo>
                    <a:pt x="57315" y="239674"/>
                  </a:lnTo>
                  <a:lnTo>
                    <a:pt x="57137" y="239445"/>
                  </a:lnTo>
                  <a:lnTo>
                    <a:pt x="56959" y="239420"/>
                  </a:lnTo>
                  <a:lnTo>
                    <a:pt x="56603" y="239344"/>
                  </a:lnTo>
                  <a:lnTo>
                    <a:pt x="56756" y="239496"/>
                  </a:lnTo>
                  <a:lnTo>
                    <a:pt x="57061" y="239649"/>
                  </a:lnTo>
                  <a:lnTo>
                    <a:pt x="57454" y="239801"/>
                  </a:lnTo>
                  <a:close/>
                </a:path>
                <a:path w="114934" h="608329">
                  <a:moveTo>
                    <a:pt x="57912" y="238036"/>
                  </a:moveTo>
                  <a:lnTo>
                    <a:pt x="56870" y="237820"/>
                  </a:lnTo>
                  <a:lnTo>
                    <a:pt x="57086" y="237883"/>
                  </a:lnTo>
                  <a:lnTo>
                    <a:pt x="57429" y="237959"/>
                  </a:lnTo>
                  <a:lnTo>
                    <a:pt x="57912" y="238036"/>
                  </a:lnTo>
                  <a:close/>
                </a:path>
                <a:path w="114934" h="608329">
                  <a:moveTo>
                    <a:pt x="58064" y="243027"/>
                  </a:moveTo>
                  <a:lnTo>
                    <a:pt x="57835" y="242570"/>
                  </a:lnTo>
                  <a:lnTo>
                    <a:pt x="57289" y="242570"/>
                  </a:lnTo>
                  <a:lnTo>
                    <a:pt x="58064" y="243027"/>
                  </a:lnTo>
                  <a:close/>
                </a:path>
                <a:path w="114934" h="608329">
                  <a:moveTo>
                    <a:pt x="58242" y="239610"/>
                  </a:moveTo>
                  <a:lnTo>
                    <a:pt x="57518" y="239445"/>
                  </a:lnTo>
                  <a:lnTo>
                    <a:pt x="57162" y="239344"/>
                  </a:lnTo>
                  <a:lnTo>
                    <a:pt x="57023" y="239217"/>
                  </a:lnTo>
                  <a:lnTo>
                    <a:pt x="57099" y="239369"/>
                  </a:lnTo>
                  <a:lnTo>
                    <a:pt x="57569" y="239547"/>
                  </a:lnTo>
                  <a:lnTo>
                    <a:pt x="57988" y="239610"/>
                  </a:lnTo>
                  <a:lnTo>
                    <a:pt x="58242" y="239610"/>
                  </a:lnTo>
                  <a:close/>
                </a:path>
                <a:path w="114934" h="608329">
                  <a:moveTo>
                    <a:pt x="58280" y="242570"/>
                  </a:moveTo>
                  <a:lnTo>
                    <a:pt x="57162" y="241300"/>
                  </a:lnTo>
                  <a:lnTo>
                    <a:pt x="57835" y="242570"/>
                  </a:lnTo>
                  <a:lnTo>
                    <a:pt x="58280" y="242570"/>
                  </a:lnTo>
                  <a:close/>
                </a:path>
                <a:path w="114934" h="608329">
                  <a:moveTo>
                    <a:pt x="59563" y="237210"/>
                  </a:moveTo>
                  <a:lnTo>
                    <a:pt x="57835" y="236613"/>
                  </a:lnTo>
                  <a:lnTo>
                    <a:pt x="57556" y="236905"/>
                  </a:lnTo>
                  <a:lnTo>
                    <a:pt x="55460" y="237070"/>
                  </a:lnTo>
                  <a:lnTo>
                    <a:pt x="55727" y="237337"/>
                  </a:lnTo>
                  <a:lnTo>
                    <a:pt x="59563" y="237210"/>
                  </a:lnTo>
                  <a:close/>
                </a:path>
                <a:path w="114934" h="608329">
                  <a:moveTo>
                    <a:pt x="60248" y="247408"/>
                  </a:moveTo>
                  <a:lnTo>
                    <a:pt x="59905" y="246989"/>
                  </a:lnTo>
                  <a:lnTo>
                    <a:pt x="56527" y="246189"/>
                  </a:lnTo>
                  <a:lnTo>
                    <a:pt x="57353" y="246888"/>
                  </a:lnTo>
                  <a:lnTo>
                    <a:pt x="58229" y="247167"/>
                  </a:lnTo>
                  <a:lnTo>
                    <a:pt x="60248" y="247408"/>
                  </a:lnTo>
                  <a:close/>
                </a:path>
                <a:path w="114934" h="608329">
                  <a:moveTo>
                    <a:pt x="61556" y="224561"/>
                  </a:moveTo>
                  <a:lnTo>
                    <a:pt x="60426" y="225018"/>
                  </a:lnTo>
                  <a:lnTo>
                    <a:pt x="61061" y="224840"/>
                  </a:lnTo>
                  <a:lnTo>
                    <a:pt x="61353" y="224701"/>
                  </a:lnTo>
                  <a:lnTo>
                    <a:pt x="61556" y="224561"/>
                  </a:lnTo>
                  <a:close/>
                </a:path>
                <a:path w="114934" h="608329">
                  <a:moveTo>
                    <a:pt x="62928" y="220218"/>
                  </a:moveTo>
                  <a:lnTo>
                    <a:pt x="62674" y="220192"/>
                  </a:lnTo>
                  <a:lnTo>
                    <a:pt x="62395" y="220192"/>
                  </a:lnTo>
                  <a:lnTo>
                    <a:pt x="62166" y="220230"/>
                  </a:lnTo>
                  <a:lnTo>
                    <a:pt x="62357" y="220256"/>
                  </a:lnTo>
                  <a:lnTo>
                    <a:pt x="62928" y="220218"/>
                  </a:lnTo>
                  <a:close/>
                </a:path>
                <a:path w="114934" h="608329">
                  <a:moveTo>
                    <a:pt x="63487" y="199390"/>
                  </a:moveTo>
                  <a:lnTo>
                    <a:pt x="63246" y="199390"/>
                  </a:lnTo>
                  <a:lnTo>
                    <a:pt x="63487" y="199390"/>
                  </a:lnTo>
                  <a:close/>
                </a:path>
                <a:path w="114934" h="608329">
                  <a:moveTo>
                    <a:pt x="64084" y="245516"/>
                  </a:moveTo>
                  <a:lnTo>
                    <a:pt x="62496" y="244817"/>
                  </a:lnTo>
                  <a:lnTo>
                    <a:pt x="59651" y="243852"/>
                  </a:lnTo>
                  <a:lnTo>
                    <a:pt x="59385" y="243840"/>
                  </a:lnTo>
                  <a:lnTo>
                    <a:pt x="58064" y="243027"/>
                  </a:lnTo>
                  <a:lnTo>
                    <a:pt x="58407" y="243763"/>
                  </a:lnTo>
                  <a:lnTo>
                    <a:pt x="56464" y="243624"/>
                  </a:lnTo>
                  <a:lnTo>
                    <a:pt x="59690" y="244576"/>
                  </a:lnTo>
                  <a:lnTo>
                    <a:pt x="58293" y="244449"/>
                  </a:lnTo>
                  <a:lnTo>
                    <a:pt x="62141" y="245529"/>
                  </a:lnTo>
                  <a:lnTo>
                    <a:pt x="62484" y="245960"/>
                  </a:lnTo>
                  <a:lnTo>
                    <a:pt x="60947" y="245986"/>
                  </a:lnTo>
                  <a:lnTo>
                    <a:pt x="59702" y="245719"/>
                  </a:lnTo>
                  <a:lnTo>
                    <a:pt x="60540" y="245999"/>
                  </a:lnTo>
                  <a:lnTo>
                    <a:pt x="58851" y="246164"/>
                  </a:lnTo>
                  <a:lnTo>
                    <a:pt x="60960" y="246697"/>
                  </a:lnTo>
                  <a:lnTo>
                    <a:pt x="63690" y="246659"/>
                  </a:lnTo>
                  <a:lnTo>
                    <a:pt x="63881" y="246087"/>
                  </a:lnTo>
                  <a:lnTo>
                    <a:pt x="61798" y="245110"/>
                  </a:lnTo>
                  <a:lnTo>
                    <a:pt x="62572" y="245097"/>
                  </a:lnTo>
                  <a:lnTo>
                    <a:pt x="63449" y="245376"/>
                  </a:lnTo>
                  <a:lnTo>
                    <a:pt x="64084" y="245516"/>
                  </a:lnTo>
                  <a:close/>
                </a:path>
                <a:path w="114934" h="608329">
                  <a:moveTo>
                    <a:pt x="64439" y="154101"/>
                  </a:moveTo>
                  <a:close/>
                </a:path>
                <a:path w="114934" h="608329">
                  <a:moveTo>
                    <a:pt x="64947" y="172783"/>
                  </a:moveTo>
                  <a:lnTo>
                    <a:pt x="64312" y="172275"/>
                  </a:lnTo>
                  <a:lnTo>
                    <a:pt x="64516" y="172529"/>
                  </a:lnTo>
                  <a:lnTo>
                    <a:pt x="64947" y="172834"/>
                  </a:lnTo>
                  <a:close/>
                </a:path>
                <a:path w="114934" h="608329">
                  <a:moveTo>
                    <a:pt x="65036" y="153174"/>
                  </a:moveTo>
                  <a:lnTo>
                    <a:pt x="64706" y="153403"/>
                  </a:lnTo>
                  <a:lnTo>
                    <a:pt x="64490" y="153746"/>
                  </a:lnTo>
                  <a:lnTo>
                    <a:pt x="64439" y="154101"/>
                  </a:lnTo>
                  <a:lnTo>
                    <a:pt x="65036" y="153174"/>
                  </a:lnTo>
                  <a:close/>
                </a:path>
                <a:path w="114934" h="608329">
                  <a:moveTo>
                    <a:pt x="65227" y="166370"/>
                  </a:moveTo>
                  <a:lnTo>
                    <a:pt x="65049" y="166065"/>
                  </a:lnTo>
                  <a:lnTo>
                    <a:pt x="63982" y="166370"/>
                  </a:lnTo>
                  <a:lnTo>
                    <a:pt x="65227" y="166370"/>
                  </a:lnTo>
                  <a:close/>
                </a:path>
                <a:path w="114934" h="608329">
                  <a:moveTo>
                    <a:pt x="65989" y="197510"/>
                  </a:moveTo>
                  <a:lnTo>
                    <a:pt x="65316" y="196697"/>
                  </a:lnTo>
                  <a:lnTo>
                    <a:pt x="63601" y="196900"/>
                  </a:lnTo>
                  <a:lnTo>
                    <a:pt x="65989" y="197510"/>
                  </a:lnTo>
                  <a:close/>
                </a:path>
                <a:path w="114934" h="608329">
                  <a:moveTo>
                    <a:pt x="66408" y="198120"/>
                  </a:moveTo>
                  <a:lnTo>
                    <a:pt x="63068" y="198120"/>
                  </a:lnTo>
                  <a:lnTo>
                    <a:pt x="63461" y="199301"/>
                  </a:lnTo>
                  <a:lnTo>
                    <a:pt x="66408" y="198120"/>
                  </a:lnTo>
                  <a:close/>
                </a:path>
                <a:path w="114934" h="608329">
                  <a:moveTo>
                    <a:pt x="66522" y="203212"/>
                  </a:moveTo>
                  <a:lnTo>
                    <a:pt x="65938" y="204470"/>
                  </a:lnTo>
                  <a:lnTo>
                    <a:pt x="66522" y="203212"/>
                  </a:lnTo>
                  <a:close/>
                </a:path>
                <a:path w="114934" h="608329">
                  <a:moveTo>
                    <a:pt x="66535" y="179070"/>
                  </a:moveTo>
                  <a:lnTo>
                    <a:pt x="66090" y="178777"/>
                  </a:lnTo>
                  <a:lnTo>
                    <a:pt x="66179" y="179070"/>
                  </a:lnTo>
                  <a:lnTo>
                    <a:pt x="66535" y="179070"/>
                  </a:lnTo>
                  <a:close/>
                </a:path>
                <a:path w="114934" h="608329">
                  <a:moveTo>
                    <a:pt x="66929" y="223520"/>
                  </a:moveTo>
                  <a:lnTo>
                    <a:pt x="65697" y="222250"/>
                  </a:lnTo>
                  <a:lnTo>
                    <a:pt x="66243" y="223520"/>
                  </a:lnTo>
                  <a:lnTo>
                    <a:pt x="66929" y="223520"/>
                  </a:lnTo>
                  <a:close/>
                </a:path>
                <a:path w="114934" h="608329">
                  <a:moveTo>
                    <a:pt x="67183" y="149898"/>
                  </a:moveTo>
                  <a:lnTo>
                    <a:pt x="66954" y="149821"/>
                  </a:lnTo>
                  <a:lnTo>
                    <a:pt x="66776" y="149745"/>
                  </a:lnTo>
                  <a:lnTo>
                    <a:pt x="66446" y="149669"/>
                  </a:lnTo>
                  <a:lnTo>
                    <a:pt x="65087" y="150139"/>
                  </a:lnTo>
                  <a:lnTo>
                    <a:pt x="66141" y="150126"/>
                  </a:lnTo>
                  <a:lnTo>
                    <a:pt x="66763" y="150037"/>
                  </a:lnTo>
                  <a:lnTo>
                    <a:pt x="67183" y="149898"/>
                  </a:lnTo>
                  <a:close/>
                </a:path>
                <a:path w="114934" h="608329">
                  <a:moveTo>
                    <a:pt x="67983" y="187960"/>
                  </a:moveTo>
                  <a:lnTo>
                    <a:pt x="65900" y="187960"/>
                  </a:lnTo>
                  <a:lnTo>
                    <a:pt x="66395" y="189230"/>
                  </a:lnTo>
                  <a:lnTo>
                    <a:pt x="67983" y="187960"/>
                  </a:lnTo>
                  <a:close/>
                </a:path>
                <a:path w="114934" h="608329">
                  <a:moveTo>
                    <a:pt x="68059" y="243840"/>
                  </a:moveTo>
                  <a:lnTo>
                    <a:pt x="61417" y="241300"/>
                  </a:lnTo>
                  <a:lnTo>
                    <a:pt x="66154" y="241300"/>
                  </a:lnTo>
                  <a:lnTo>
                    <a:pt x="62725" y="240030"/>
                  </a:lnTo>
                  <a:lnTo>
                    <a:pt x="64477" y="240030"/>
                  </a:lnTo>
                  <a:lnTo>
                    <a:pt x="62547" y="238760"/>
                  </a:lnTo>
                  <a:lnTo>
                    <a:pt x="60947" y="238760"/>
                  </a:lnTo>
                  <a:lnTo>
                    <a:pt x="61150" y="240030"/>
                  </a:lnTo>
                  <a:lnTo>
                    <a:pt x="59410" y="240030"/>
                  </a:lnTo>
                  <a:lnTo>
                    <a:pt x="59588" y="241300"/>
                  </a:lnTo>
                  <a:lnTo>
                    <a:pt x="58547" y="241300"/>
                  </a:lnTo>
                  <a:lnTo>
                    <a:pt x="57454" y="240030"/>
                  </a:lnTo>
                  <a:lnTo>
                    <a:pt x="58293" y="241300"/>
                  </a:lnTo>
                  <a:lnTo>
                    <a:pt x="60058" y="242570"/>
                  </a:lnTo>
                  <a:lnTo>
                    <a:pt x="61506" y="242570"/>
                  </a:lnTo>
                  <a:lnTo>
                    <a:pt x="62064" y="243840"/>
                  </a:lnTo>
                  <a:lnTo>
                    <a:pt x="68059" y="243840"/>
                  </a:lnTo>
                  <a:close/>
                </a:path>
                <a:path w="114934" h="608329">
                  <a:moveTo>
                    <a:pt x="68402" y="188937"/>
                  </a:moveTo>
                  <a:lnTo>
                    <a:pt x="67995" y="188620"/>
                  </a:lnTo>
                  <a:lnTo>
                    <a:pt x="67373" y="188823"/>
                  </a:lnTo>
                  <a:lnTo>
                    <a:pt x="67449" y="189077"/>
                  </a:lnTo>
                  <a:lnTo>
                    <a:pt x="67818" y="189369"/>
                  </a:lnTo>
                  <a:lnTo>
                    <a:pt x="68059" y="189166"/>
                  </a:lnTo>
                  <a:lnTo>
                    <a:pt x="68402" y="188937"/>
                  </a:lnTo>
                  <a:close/>
                </a:path>
                <a:path w="114934" h="608329">
                  <a:moveTo>
                    <a:pt x="69113" y="241300"/>
                  </a:moveTo>
                  <a:lnTo>
                    <a:pt x="66471" y="240385"/>
                  </a:lnTo>
                  <a:lnTo>
                    <a:pt x="66890" y="241300"/>
                  </a:lnTo>
                  <a:lnTo>
                    <a:pt x="69113" y="241300"/>
                  </a:lnTo>
                  <a:close/>
                </a:path>
                <a:path w="114934" h="608329">
                  <a:moveTo>
                    <a:pt x="69113" y="190106"/>
                  </a:moveTo>
                  <a:lnTo>
                    <a:pt x="68605" y="189852"/>
                  </a:lnTo>
                  <a:lnTo>
                    <a:pt x="68122" y="189598"/>
                  </a:lnTo>
                  <a:lnTo>
                    <a:pt x="67830" y="189369"/>
                  </a:lnTo>
                  <a:lnTo>
                    <a:pt x="67564" y="189623"/>
                  </a:lnTo>
                  <a:lnTo>
                    <a:pt x="67475" y="189839"/>
                  </a:lnTo>
                  <a:lnTo>
                    <a:pt x="69113" y="190106"/>
                  </a:lnTo>
                  <a:close/>
                </a:path>
                <a:path w="114934" h="608329">
                  <a:moveTo>
                    <a:pt x="70319" y="234950"/>
                  </a:moveTo>
                  <a:lnTo>
                    <a:pt x="68262" y="233680"/>
                  </a:lnTo>
                  <a:lnTo>
                    <a:pt x="68922" y="234950"/>
                  </a:lnTo>
                  <a:lnTo>
                    <a:pt x="70319" y="234950"/>
                  </a:lnTo>
                  <a:close/>
                </a:path>
                <a:path w="114934" h="608329">
                  <a:moveTo>
                    <a:pt x="70497" y="237490"/>
                  </a:moveTo>
                  <a:lnTo>
                    <a:pt x="69291" y="236220"/>
                  </a:lnTo>
                  <a:lnTo>
                    <a:pt x="67360" y="237490"/>
                  </a:lnTo>
                  <a:lnTo>
                    <a:pt x="70497" y="237490"/>
                  </a:lnTo>
                  <a:close/>
                </a:path>
                <a:path w="114934" h="608329">
                  <a:moveTo>
                    <a:pt x="70599" y="230441"/>
                  </a:moveTo>
                  <a:lnTo>
                    <a:pt x="69342" y="229870"/>
                  </a:lnTo>
                  <a:lnTo>
                    <a:pt x="69024" y="230022"/>
                  </a:lnTo>
                  <a:lnTo>
                    <a:pt x="70599" y="230441"/>
                  </a:lnTo>
                  <a:close/>
                </a:path>
                <a:path w="114934" h="608329">
                  <a:moveTo>
                    <a:pt x="71793" y="232981"/>
                  </a:moveTo>
                  <a:lnTo>
                    <a:pt x="70751" y="233997"/>
                  </a:lnTo>
                  <a:lnTo>
                    <a:pt x="71310" y="233997"/>
                  </a:lnTo>
                  <a:lnTo>
                    <a:pt x="71793" y="232981"/>
                  </a:lnTo>
                  <a:close/>
                </a:path>
                <a:path w="114934" h="608329">
                  <a:moveTo>
                    <a:pt x="73126" y="231140"/>
                  </a:moveTo>
                  <a:lnTo>
                    <a:pt x="70599" y="230441"/>
                  </a:lnTo>
                  <a:lnTo>
                    <a:pt x="72097" y="231140"/>
                  </a:lnTo>
                  <a:lnTo>
                    <a:pt x="73126" y="231140"/>
                  </a:lnTo>
                  <a:close/>
                </a:path>
                <a:path w="114934" h="608329">
                  <a:moveTo>
                    <a:pt x="73520" y="234099"/>
                  </a:moveTo>
                  <a:lnTo>
                    <a:pt x="73469" y="233959"/>
                  </a:lnTo>
                  <a:lnTo>
                    <a:pt x="71310" y="233997"/>
                  </a:lnTo>
                  <a:lnTo>
                    <a:pt x="71107" y="234416"/>
                  </a:lnTo>
                  <a:lnTo>
                    <a:pt x="73520" y="234099"/>
                  </a:lnTo>
                  <a:close/>
                </a:path>
                <a:path w="114934" h="608329">
                  <a:moveTo>
                    <a:pt x="74637" y="211505"/>
                  </a:moveTo>
                  <a:lnTo>
                    <a:pt x="74447" y="211531"/>
                  </a:lnTo>
                  <a:lnTo>
                    <a:pt x="74637" y="211505"/>
                  </a:lnTo>
                  <a:close/>
                </a:path>
                <a:path w="114934" h="608329">
                  <a:moveTo>
                    <a:pt x="75082" y="211353"/>
                  </a:moveTo>
                  <a:lnTo>
                    <a:pt x="74637" y="211505"/>
                  </a:lnTo>
                  <a:lnTo>
                    <a:pt x="74866" y="211480"/>
                  </a:lnTo>
                  <a:lnTo>
                    <a:pt x="75018" y="211416"/>
                  </a:lnTo>
                  <a:close/>
                </a:path>
                <a:path w="114934" h="608329">
                  <a:moveTo>
                    <a:pt x="75806" y="228638"/>
                  </a:moveTo>
                  <a:lnTo>
                    <a:pt x="72898" y="228117"/>
                  </a:lnTo>
                  <a:lnTo>
                    <a:pt x="71640" y="227850"/>
                  </a:lnTo>
                  <a:lnTo>
                    <a:pt x="72821" y="228142"/>
                  </a:lnTo>
                  <a:lnTo>
                    <a:pt x="73380" y="228346"/>
                  </a:lnTo>
                  <a:lnTo>
                    <a:pt x="73571" y="228536"/>
                  </a:lnTo>
                  <a:lnTo>
                    <a:pt x="74790" y="228714"/>
                  </a:lnTo>
                  <a:lnTo>
                    <a:pt x="75653" y="228790"/>
                  </a:lnTo>
                  <a:lnTo>
                    <a:pt x="75806" y="228638"/>
                  </a:lnTo>
                  <a:close/>
                </a:path>
                <a:path w="114934" h="608329">
                  <a:moveTo>
                    <a:pt x="76250" y="210934"/>
                  </a:moveTo>
                  <a:lnTo>
                    <a:pt x="75133" y="210718"/>
                  </a:lnTo>
                  <a:lnTo>
                    <a:pt x="75374" y="211112"/>
                  </a:lnTo>
                  <a:lnTo>
                    <a:pt x="75082" y="211353"/>
                  </a:lnTo>
                  <a:lnTo>
                    <a:pt x="76250" y="210934"/>
                  </a:lnTo>
                  <a:close/>
                </a:path>
                <a:path w="114934" h="608329">
                  <a:moveTo>
                    <a:pt x="77254" y="233616"/>
                  </a:moveTo>
                  <a:lnTo>
                    <a:pt x="73520" y="234099"/>
                  </a:lnTo>
                  <a:lnTo>
                    <a:pt x="73660" y="234518"/>
                  </a:lnTo>
                  <a:lnTo>
                    <a:pt x="77254" y="233616"/>
                  </a:lnTo>
                  <a:close/>
                </a:path>
                <a:path w="114934" h="608329">
                  <a:moveTo>
                    <a:pt x="77343" y="215900"/>
                  </a:moveTo>
                  <a:lnTo>
                    <a:pt x="77177" y="215811"/>
                  </a:lnTo>
                  <a:lnTo>
                    <a:pt x="77343" y="215900"/>
                  </a:lnTo>
                  <a:close/>
                </a:path>
                <a:path w="114934" h="608329">
                  <a:moveTo>
                    <a:pt x="78257" y="76200"/>
                  </a:moveTo>
                  <a:lnTo>
                    <a:pt x="75018" y="74930"/>
                  </a:lnTo>
                  <a:lnTo>
                    <a:pt x="77838" y="76200"/>
                  </a:lnTo>
                  <a:lnTo>
                    <a:pt x="78257" y="76200"/>
                  </a:lnTo>
                  <a:close/>
                </a:path>
                <a:path w="114934" h="608329">
                  <a:moveTo>
                    <a:pt x="78841" y="216319"/>
                  </a:moveTo>
                  <a:lnTo>
                    <a:pt x="78460" y="216255"/>
                  </a:lnTo>
                  <a:lnTo>
                    <a:pt x="78117" y="216217"/>
                  </a:lnTo>
                  <a:lnTo>
                    <a:pt x="77787" y="216204"/>
                  </a:lnTo>
                  <a:lnTo>
                    <a:pt x="78219" y="216255"/>
                  </a:lnTo>
                  <a:lnTo>
                    <a:pt x="78600" y="216306"/>
                  </a:lnTo>
                  <a:lnTo>
                    <a:pt x="78841" y="216319"/>
                  </a:lnTo>
                  <a:close/>
                </a:path>
                <a:path w="114934" h="608329">
                  <a:moveTo>
                    <a:pt x="80086" y="76911"/>
                  </a:moveTo>
                  <a:lnTo>
                    <a:pt x="79730" y="76200"/>
                  </a:lnTo>
                  <a:lnTo>
                    <a:pt x="79946" y="76200"/>
                  </a:lnTo>
                  <a:lnTo>
                    <a:pt x="78409" y="74930"/>
                  </a:lnTo>
                  <a:lnTo>
                    <a:pt x="79184" y="76200"/>
                  </a:lnTo>
                  <a:lnTo>
                    <a:pt x="78257" y="76200"/>
                  </a:lnTo>
                  <a:lnTo>
                    <a:pt x="80086" y="76911"/>
                  </a:lnTo>
                  <a:close/>
                </a:path>
                <a:path w="114934" h="608329">
                  <a:moveTo>
                    <a:pt x="80238" y="69672"/>
                  </a:moveTo>
                  <a:lnTo>
                    <a:pt x="79616" y="69405"/>
                  </a:lnTo>
                  <a:lnTo>
                    <a:pt x="79502" y="69557"/>
                  </a:lnTo>
                  <a:lnTo>
                    <a:pt x="80238" y="69672"/>
                  </a:lnTo>
                  <a:close/>
                </a:path>
                <a:path w="114934" h="608329">
                  <a:moveTo>
                    <a:pt x="80822" y="204343"/>
                  </a:moveTo>
                  <a:lnTo>
                    <a:pt x="80530" y="203809"/>
                  </a:lnTo>
                  <a:lnTo>
                    <a:pt x="79832" y="204165"/>
                  </a:lnTo>
                  <a:lnTo>
                    <a:pt x="80822" y="204343"/>
                  </a:lnTo>
                  <a:close/>
                </a:path>
                <a:path w="114934" h="608329">
                  <a:moveTo>
                    <a:pt x="81622" y="196850"/>
                  </a:moveTo>
                  <a:lnTo>
                    <a:pt x="81292" y="195961"/>
                  </a:lnTo>
                  <a:lnTo>
                    <a:pt x="80137" y="196164"/>
                  </a:lnTo>
                  <a:lnTo>
                    <a:pt x="81622" y="196850"/>
                  </a:lnTo>
                  <a:close/>
                </a:path>
                <a:path w="114934" h="608329">
                  <a:moveTo>
                    <a:pt x="82029" y="85090"/>
                  </a:moveTo>
                  <a:lnTo>
                    <a:pt x="81978" y="84861"/>
                  </a:lnTo>
                  <a:lnTo>
                    <a:pt x="79984" y="83820"/>
                  </a:lnTo>
                  <a:lnTo>
                    <a:pt x="80657" y="85090"/>
                  </a:lnTo>
                  <a:lnTo>
                    <a:pt x="82029" y="85090"/>
                  </a:lnTo>
                  <a:close/>
                </a:path>
                <a:path w="114934" h="608329">
                  <a:moveTo>
                    <a:pt x="84861" y="175526"/>
                  </a:moveTo>
                  <a:lnTo>
                    <a:pt x="84582" y="175590"/>
                  </a:lnTo>
                  <a:lnTo>
                    <a:pt x="84416" y="175742"/>
                  </a:lnTo>
                  <a:lnTo>
                    <a:pt x="84861" y="175526"/>
                  </a:lnTo>
                  <a:close/>
                </a:path>
                <a:path w="114934" h="608329">
                  <a:moveTo>
                    <a:pt x="84975" y="197104"/>
                  </a:moveTo>
                  <a:lnTo>
                    <a:pt x="84150" y="196151"/>
                  </a:lnTo>
                  <a:lnTo>
                    <a:pt x="84632" y="196837"/>
                  </a:lnTo>
                  <a:lnTo>
                    <a:pt x="84975" y="197104"/>
                  </a:lnTo>
                  <a:close/>
                </a:path>
                <a:path w="114934" h="608329">
                  <a:moveTo>
                    <a:pt x="85077" y="186956"/>
                  </a:moveTo>
                  <a:lnTo>
                    <a:pt x="84836" y="186855"/>
                  </a:lnTo>
                  <a:lnTo>
                    <a:pt x="84658" y="186982"/>
                  </a:lnTo>
                  <a:lnTo>
                    <a:pt x="84899" y="187007"/>
                  </a:lnTo>
                  <a:lnTo>
                    <a:pt x="85077" y="186956"/>
                  </a:lnTo>
                  <a:close/>
                </a:path>
                <a:path w="114934" h="608329">
                  <a:moveTo>
                    <a:pt x="87388" y="147383"/>
                  </a:moveTo>
                  <a:lnTo>
                    <a:pt x="87058" y="147320"/>
                  </a:lnTo>
                  <a:lnTo>
                    <a:pt x="86283" y="148056"/>
                  </a:lnTo>
                  <a:lnTo>
                    <a:pt x="86423" y="148082"/>
                  </a:lnTo>
                  <a:lnTo>
                    <a:pt x="87388" y="147383"/>
                  </a:lnTo>
                  <a:close/>
                </a:path>
                <a:path w="114934" h="608329">
                  <a:moveTo>
                    <a:pt x="87795" y="139700"/>
                  </a:moveTo>
                  <a:lnTo>
                    <a:pt x="85217" y="138430"/>
                  </a:lnTo>
                  <a:lnTo>
                    <a:pt x="86004" y="139700"/>
                  </a:lnTo>
                  <a:lnTo>
                    <a:pt x="87795" y="139700"/>
                  </a:lnTo>
                  <a:close/>
                </a:path>
                <a:path w="114934" h="608329">
                  <a:moveTo>
                    <a:pt x="87807" y="157962"/>
                  </a:moveTo>
                  <a:lnTo>
                    <a:pt x="87566" y="157937"/>
                  </a:lnTo>
                  <a:lnTo>
                    <a:pt x="87312" y="158064"/>
                  </a:lnTo>
                  <a:lnTo>
                    <a:pt x="87807" y="157962"/>
                  </a:lnTo>
                  <a:close/>
                </a:path>
                <a:path w="114934" h="608329">
                  <a:moveTo>
                    <a:pt x="87972" y="157949"/>
                  </a:moveTo>
                  <a:lnTo>
                    <a:pt x="87617" y="157683"/>
                  </a:lnTo>
                  <a:lnTo>
                    <a:pt x="87249" y="157695"/>
                  </a:lnTo>
                  <a:lnTo>
                    <a:pt x="87642" y="157835"/>
                  </a:lnTo>
                  <a:lnTo>
                    <a:pt x="87782" y="157949"/>
                  </a:lnTo>
                  <a:lnTo>
                    <a:pt x="87972" y="157949"/>
                  </a:lnTo>
                  <a:close/>
                </a:path>
                <a:path w="114934" h="608329">
                  <a:moveTo>
                    <a:pt x="88315" y="151777"/>
                  </a:moveTo>
                  <a:lnTo>
                    <a:pt x="88099" y="151777"/>
                  </a:lnTo>
                  <a:lnTo>
                    <a:pt x="87922" y="151790"/>
                  </a:lnTo>
                  <a:lnTo>
                    <a:pt x="87706" y="151790"/>
                  </a:lnTo>
                  <a:lnTo>
                    <a:pt x="87795" y="151955"/>
                  </a:lnTo>
                  <a:lnTo>
                    <a:pt x="88315" y="151777"/>
                  </a:lnTo>
                  <a:close/>
                </a:path>
                <a:path w="114934" h="608329">
                  <a:moveTo>
                    <a:pt x="89242" y="26733"/>
                  </a:moveTo>
                  <a:lnTo>
                    <a:pt x="88061" y="26581"/>
                  </a:lnTo>
                  <a:lnTo>
                    <a:pt x="87477" y="25539"/>
                  </a:lnTo>
                  <a:lnTo>
                    <a:pt x="87490" y="26682"/>
                  </a:lnTo>
                  <a:lnTo>
                    <a:pt x="88328" y="26682"/>
                  </a:lnTo>
                  <a:lnTo>
                    <a:pt x="89242" y="26733"/>
                  </a:lnTo>
                  <a:close/>
                </a:path>
                <a:path w="114934" h="608329">
                  <a:moveTo>
                    <a:pt x="89700" y="7416"/>
                  </a:moveTo>
                  <a:lnTo>
                    <a:pt x="89408" y="7340"/>
                  </a:lnTo>
                  <a:lnTo>
                    <a:pt x="89204" y="7289"/>
                  </a:lnTo>
                  <a:lnTo>
                    <a:pt x="89395" y="7378"/>
                  </a:lnTo>
                  <a:lnTo>
                    <a:pt x="89700" y="7416"/>
                  </a:lnTo>
                  <a:close/>
                </a:path>
                <a:path w="114934" h="608329">
                  <a:moveTo>
                    <a:pt x="89890" y="36830"/>
                  </a:moveTo>
                  <a:lnTo>
                    <a:pt x="85991" y="35560"/>
                  </a:lnTo>
                  <a:lnTo>
                    <a:pt x="85382" y="36830"/>
                  </a:lnTo>
                  <a:lnTo>
                    <a:pt x="83743" y="36830"/>
                  </a:lnTo>
                  <a:lnTo>
                    <a:pt x="87287" y="37655"/>
                  </a:lnTo>
                  <a:lnTo>
                    <a:pt x="87541" y="36830"/>
                  </a:lnTo>
                  <a:lnTo>
                    <a:pt x="89890" y="36830"/>
                  </a:lnTo>
                  <a:close/>
                </a:path>
                <a:path w="114934" h="608329">
                  <a:moveTo>
                    <a:pt x="90017" y="182880"/>
                  </a:moveTo>
                  <a:lnTo>
                    <a:pt x="89535" y="182880"/>
                  </a:lnTo>
                  <a:lnTo>
                    <a:pt x="89966" y="183476"/>
                  </a:lnTo>
                  <a:lnTo>
                    <a:pt x="90017" y="182880"/>
                  </a:lnTo>
                  <a:close/>
                </a:path>
                <a:path w="114934" h="608329">
                  <a:moveTo>
                    <a:pt x="90322" y="18554"/>
                  </a:moveTo>
                  <a:lnTo>
                    <a:pt x="87210" y="17780"/>
                  </a:lnTo>
                  <a:lnTo>
                    <a:pt x="89890" y="18770"/>
                  </a:lnTo>
                  <a:lnTo>
                    <a:pt x="90322" y="18554"/>
                  </a:lnTo>
                  <a:close/>
                </a:path>
                <a:path w="114934" h="608329">
                  <a:moveTo>
                    <a:pt x="90449" y="184150"/>
                  </a:moveTo>
                  <a:lnTo>
                    <a:pt x="89966" y="183476"/>
                  </a:lnTo>
                  <a:lnTo>
                    <a:pt x="89903" y="184150"/>
                  </a:lnTo>
                  <a:lnTo>
                    <a:pt x="90449" y="184150"/>
                  </a:lnTo>
                  <a:close/>
                </a:path>
                <a:path w="114934" h="608329">
                  <a:moveTo>
                    <a:pt x="90449" y="164769"/>
                  </a:moveTo>
                  <a:lnTo>
                    <a:pt x="89916" y="164719"/>
                  </a:lnTo>
                  <a:lnTo>
                    <a:pt x="89141" y="164719"/>
                  </a:lnTo>
                  <a:lnTo>
                    <a:pt x="89446" y="164769"/>
                  </a:lnTo>
                  <a:lnTo>
                    <a:pt x="89801" y="164782"/>
                  </a:lnTo>
                  <a:lnTo>
                    <a:pt x="90449" y="164769"/>
                  </a:lnTo>
                  <a:close/>
                </a:path>
                <a:path w="114934" h="608329">
                  <a:moveTo>
                    <a:pt x="90474" y="17780"/>
                  </a:moveTo>
                  <a:lnTo>
                    <a:pt x="89827" y="16510"/>
                  </a:lnTo>
                  <a:lnTo>
                    <a:pt x="89319" y="16510"/>
                  </a:lnTo>
                  <a:lnTo>
                    <a:pt x="89090" y="17780"/>
                  </a:lnTo>
                  <a:lnTo>
                    <a:pt x="90474" y="17780"/>
                  </a:lnTo>
                  <a:close/>
                </a:path>
                <a:path w="114934" h="608329">
                  <a:moveTo>
                    <a:pt x="91605" y="154000"/>
                  </a:moveTo>
                  <a:lnTo>
                    <a:pt x="90716" y="153301"/>
                  </a:lnTo>
                  <a:lnTo>
                    <a:pt x="87426" y="152920"/>
                  </a:lnTo>
                  <a:lnTo>
                    <a:pt x="87960" y="153339"/>
                  </a:lnTo>
                  <a:lnTo>
                    <a:pt x="91605" y="154000"/>
                  </a:lnTo>
                  <a:close/>
                </a:path>
                <a:path w="114934" h="608329">
                  <a:moveTo>
                    <a:pt x="91846" y="172720"/>
                  </a:moveTo>
                  <a:lnTo>
                    <a:pt x="90055" y="171450"/>
                  </a:lnTo>
                  <a:lnTo>
                    <a:pt x="88138" y="171450"/>
                  </a:lnTo>
                  <a:lnTo>
                    <a:pt x="85852" y="170180"/>
                  </a:lnTo>
                  <a:lnTo>
                    <a:pt x="87299" y="172720"/>
                  </a:lnTo>
                  <a:lnTo>
                    <a:pt x="91846" y="172720"/>
                  </a:lnTo>
                  <a:close/>
                </a:path>
                <a:path w="114934" h="608329">
                  <a:moveTo>
                    <a:pt x="92786" y="180340"/>
                  </a:moveTo>
                  <a:lnTo>
                    <a:pt x="88290" y="180340"/>
                  </a:lnTo>
                  <a:lnTo>
                    <a:pt x="88633" y="181610"/>
                  </a:lnTo>
                  <a:lnTo>
                    <a:pt x="89662" y="181610"/>
                  </a:lnTo>
                  <a:lnTo>
                    <a:pt x="92786" y="180340"/>
                  </a:lnTo>
                  <a:close/>
                </a:path>
                <a:path w="114934" h="608329">
                  <a:moveTo>
                    <a:pt x="93218" y="133756"/>
                  </a:moveTo>
                  <a:lnTo>
                    <a:pt x="91655" y="133172"/>
                  </a:lnTo>
                  <a:lnTo>
                    <a:pt x="91376" y="133553"/>
                  </a:lnTo>
                  <a:lnTo>
                    <a:pt x="90043" y="133769"/>
                  </a:lnTo>
                  <a:lnTo>
                    <a:pt x="90424" y="134048"/>
                  </a:lnTo>
                  <a:lnTo>
                    <a:pt x="92075" y="134112"/>
                  </a:lnTo>
                  <a:lnTo>
                    <a:pt x="93218" y="133756"/>
                  </a:lnTo>
                  <a:close/>
                </a:path>
                <a:path w="114934" h="608329">
                  <a:moveTo>
                    <a:pt x="94399" y="3810"/>
                  </a:moveTo>
                  <a:lnTo>
                    <a:pt x="90106" y="3810"/>
                  </a:lnTo>
                  <a:lnTo>
                    <a:pt x="92163" y="5080"/>
                  </a:lnTo>
                  <a:lnTo>
                    <a:pt x="94399" y="3810"/>
                  </a:lnTo>
                  <a:close/>
                </a:path>
                <a:path w="114934" h="608329">
                  <a:moveTo>
                    <a:pt x="95072" y="118351"/>
                  </a:moveTo>
                  <a:lnTo>
                    <a:pt x="94856" y="118237"/>
                  </a:lnTo>
                  <a:lnTo>
                    <a:pt x="94881" y="118364"/>
                  </a:lnTo>
                  <a:lnTo>
                    <a:pt x="95072" y="118351"/>
                  </a:lnTo>
                  <a:close/>
                </a:path>
                <a:path w="114934" h="608329">
                  <a:moveTo>
                    <a:pt x="97586" y="118084"/>
                  </a:moveTo>
                  <a:lnTo>
                    <a:pt x="95072" y="118351"/>
                  </a:lnTo>
                  <a:lnTo>
                    <a:pt x="95758" y="118694"/>
                  </a:lnTo>
                  <a:lnTo>
                    <a:pt x="97586" y="118084"/>
                  </a:lnTo>
                  <a:close/>
                </a:path>
                <a:path w="114934" h="608329">
                  <a:moveTo>
                    <a:pt x="100469" y="103733"/>
                  </a:moveTo>
                  <a:lnTo>
                    <a:pt x="99872" y="102870"/>
                  </a:lnTo>
                  <a:lnTo>
                    <a:pt x="99593" y="102870"/>
                  </a:lnTo>
                  <a:lnTo>
                    <a:pt x="100469" y="103733"/>
                  </a:lnTo>
                  <a:close/>
                </a:path>
                <a:path w="114934" h="608329">
                  <a:moveTo>
                    <a:pt x="100876" y="104140"/>
                  </a:moveTo>
                  <a:lnTo>
                    <a:pt x="100469" y="103733"/>
                  </a:lnTo>
                  <a:lnTo>
                    <a:pt x="100749" y="104140"/>
                  </a:lnTo>
                  <a:lnTo>
                    <a:pt x="100876" y="104140"/>
                  </a:lnTo>
                  <a:close/>
                </a:path>
                <a:path w="114934" h="608329">
                  <a:moveTo>
                    <a:pt x="105613" y="48742"/>
                  </a:moveTo>
                  <a:lnTo>
                    <a:pt x="105333" y="48907"/>
                  </a:lnTo>
                  <a:lnTo>
                    <a:pt x="105435" y="49530"/>
                  </a:lnTo>
                  <a:lnTo>
                    <a:pt x="105613" y="48742"/>
                  </a:lnTo>
                  <a:close/>
                </a:path>
                <a:path w="114934" h="608329">
                  <a:moveTo>
                    <a:pt x="105854" y="79311"/>
                  </a:moveTo>
                  <a:lnTo>
                    <a:pt x="105041" y="78447"/>
                  </a:lnTo>
                  <a:lnTo>
                    <a:pt x="104813" y="78752"/>
                  </a:lnTo>
                  <a:lnTo>
                    <a:pt x="105854" y="79311"/>
                  </a:lnTo>
                  <a:close/>
                </a:path>
                <a:path w="114934" h="608329">
                  <a:moveTo>
                    <a:pt x="106311" y="42862"/>
                  </a:moveTo>
                  <a:lnTo>
                    <a:pt x="106108" y="42710"/>
                  </a:lnTo>
                  <a:lnTo>
                    <a:pt x="105829" y="42672"/>
                  </a:lnTo>
                  <a:lnTo>
                    <a:pt x="105600" y="42697"/>
                  </a:lnTo>
                  <a:lnTo>
                    <a:pt x="105410" y="42722"/>
                  </a:lnTo>
                  <a:lnTo>
                    <a:pt x="106019" y="42887"/>
                  </a:lnTo>
                  <a:lnTo>
                    <a:pt x="106311" y="42976"/>
                  </a:lnTo>
                  <a:close/>
                </a:path>
                <a:path w="114934" h="608329">
                  <a:moveTo>
                    <a:pt x="106603" y="35763"/>
                  </a:moveTo>
                  <a:lnTo>
                    <a:pt x="106514" y="35560"/>
                  </a:lnTo>
                  <a:lnTo>
                    <a:pt x="106387" y="35560"/>
                  </a:lnTo>
                  <a:lnTo>
                    <a:pt x="106603" y="35763"/>
                  </a:lnTo>
                  <a:close/>
                </a:path>
                <a:path w="114934" h="608329">
                  <a:moveTo>
                    <a:pt x="106705" y="1600"/>
                  </a:moveTo>
                  <a:lnTo>
                    <a:pt x="104940" y="1155"/>
                  </a:lnTo>
                  <a:lnTo>
                    <a:pt x="105092" y="1308"/>
                  </a:lnTo>
                  <a:lnTo>
                    <a:pt x="105625" y="1397"/>
                  </a:lnTo>
                  <a:lnTo>
                    <a:pt x="106172" y="1498"/>
                  </a:lnTo>
                  <a:lnTo>
                    <a:pt x="106705" y="1600"/>
                  </a:lnTo>
                  <a:close/>
                </a:path>
                <a:path w="114934" h="608329">
                  <a:moveTo>
                    <a:pt x="107670" y="36830"/>
                  </a:moveTo>
                  <a:lnTo>
                    <a:pt x="106603" y="35763"/>
                  </a:lnTo>
                  <a:lnTo>
                    <a:pt x="107035" y="36830"/>
                  </a:lnTo>
                  <a:lnTo>
                    <a:pt x="107670" y="36830"/>
                  </a:lnTo>
                  <a:close/>
                </a:path>
                <a:path w="114934" h="608329">
                  <a:moveTo>
                    <a:pt x="114439" y="12700"/>
                  </a:moveTo>
                  <a:lnTo>
                    <a:pt x="109728" y="10160"/>
                  </a:lnTo>
                  <a:lnTo>
                    <a:pt x="107581" y="8890"/>
                  </a:lnTo>
                  <a:lnTo>
                    <a:pt x="108077" y="8890"/>
                  </a:lnTo>
                  <a:lnTo>
                    <a:pt x="106680" y="7620"/>
                  </a:lnTo>
                  <a:lnTo>
                    <a:pt x="109689" y="7620"/>
                  </a:lnTo>
                  <a:lnTo>
                    <a:pt x="107149" y="5080"/>
                  </a:lnTo>
                  <a:lnTo>
                    <a:pt x="108508" y="3810"/>
                  </a:lnTo>
                  <a:lnTo>
                    <a:pt x="113601" y="6350"/>
                  </a:lnTo>
                  <a:lnTo>
                    <a:pt x="114185" y="5080"/>
                  </a:lnTo>
                  <a:lnTo>
                    <a:pt x="113665" y="3810"/>
                  </a:lnTo>
                  <a:lnTo>
                    <a:pt x="109740" y="2540"/>
                  </a:lnTo>
                  <a:lnTo>
                    <a:pt x="105079" y="2540"/>
                  </a:lnTo>
                  <a:lnTo>
                    <a:pt x="100253" y="1270"/>
                  </a:lnTo>
                  <a:lnTo>
                    <a:pt x="95427" y="0"/>
                  </a:lnTo>
                  <a:lnTo>
                    <a:pt x="94615" y="292"/>
                  </a:lnTo>
                  <a:lnTo>
                    <a:pt x="94615" y="2540"/>
                  </a:lnTo>
                  <a:lnTo>
                    <a:pt x="92240" y="2540"/>
                  </a:lnTo>
                  <a:lnTo>
                    <a:pt x="92227" y="1447"/>
                  </a:lnTo>
                  <a:lnTo>
                    <a:pt x="94615" y="2540"/>
                  </a:lnTo>
                  <a:lnTo>
                    <a:pt x="94615" y="292"/>
                  </a:lnTo>
                  <a:lnTo>
                    <a:pt x="91833" y="1270"/>
                  </a:lnTo>
                  <a:lnTo>
                    <a:pt x="89941" y="1270"/>
                  </a:lnTo>
                  <a:lnTo>
                    <a:pt x="91833" y="2540"/>
                  </a:lnTo>
                  <a:lnTo>
                    <a:pt x="90474" y="2540"/>
                  </a:lnTo>
                  <a:lnTo>
                    <a:pt x="94919" y="3810"/>
                  </a:lnTo>
                  <a:lnTo>
                    <a:pt x="94399" y="3810"/>
                  </a:lnTo>
                  <a:lnTo>
                    <a:pt x="95669" y="5080"/>
                  </a:lnTo>
                  <a:lnTo>
                    <a:pt x="92303" y="5080"/>
                  </a:lnTo>
                  <a:lnTo>
                    <a:pt x="91300" y="6350"/>
                  </a:lnTo>
                  <a:lnTo>
                    <a:pt x="93814" y="7620"/>
                  </a:lnTo>
                  <a:lnTo>
                    <a:pt x="91046" y="7620"/>
                  </a:lnTo>
                  <a:lnTo>
                    <a:pt x="94246" y="8890"/>
                  </a:lnTo>
                  <a:lnTo>
                    <a:pt x="89700" y="7620"/>
                  </a:lnTo>
                  <a:lnTo>
                    <a:pt x="90766" y="8890"/>
                  </a:lnTo>
                  <a:lnTo>
                    <a:pt x="93052" y="10109"/>
                  </a:lnTo>
                  <a:lnTo>
                    <a:pt x="87934" y="8890"/>
                  </a:lnTo>
                  <a:lnTo>
                    <a:pt x="92646" y="11430"/>
                  </a:lnTo>
                  <a:lnTo>
                    <a:pt x="86829" y="10160"/>
                  </a:lnTo>
                  <a:lnTo>
                    <a:pt x="91630" y="11430"/>
                  </a:lnTo>
                  <a:lnTo>
                    <a:pt x="90297" y="12001"/>
                  </a:lnTo>
                  <a:lnTo>
                    <a:pt x="90297" y="13970"/>
                  </a:lnTo>
                  <a:lnTo>
                    <a:pt x="90284" y="14236"/>
                  </a:lnTo>
                  <a:lnTo>
                    <a:pt x="90043" y="13970"/>
                  </a:lnTo>
                  <a:lnTo>
                    <a:pt x="90297" y="13970"/>
                  </a:lnTo>
                  <a:lnTo>
                    <a:pt x="90297" y="12001"/>
                  </a:lnTo>
                  <a:lnTo>
                    <a:pt x="88646" y="12700"/>
                  </a:lnTo>
                  <a:lnTo>
                    <a:pt x="90182" y="14236"/>
                  </a:lnTo>
                  <a:lnTo>
                    <a:pt x="89789" y="15240"/>
                  </a:lnTo>
                  <a:lnTo>
                    <a:pt x="91173" y="15240"/>
                  </a:lnTo>
                  <a:lnTo>
                    <a:pt x="91325" y="15240"/>
                  </a:lnTo>
                  <a:lnTo>
                    <a:pt x="92087" y="16510"/>
                  </a:lnTo>
                  <a:lnTo>
                    <a:pt x="94513" y="17780"/>
                  </a:lnTo>
                  <a:lnTo>
                    <a:pt x="91884" y="17780"/>
                  </a:lnTo>
                  <a:lnTo>
                    <a:pt x="90322" y="18554"/>
                  </a:lnTo>
                  <a:lnTo>
                    <a:pt x="92265" y="19050"/>
                  </a:lnTo>
                  <a:lnTo>
                    <a:pt x="90614" y="19050"/>
                  </a:lnTo>
                  <a:lnTo>
                    <a:pt x="89890" y="18770"/>
                  </a:lnTo>
                  <a:lnTo>
                    <a:pt x="89357" y="19050"/>
                  </a:lnTo>
                  <a:lnTo>
                    <a:pt x="87985" y="19050"/>
                  </a:lnTo>
                  <a:lnTo>
                    <a:pt x="91008" y="20320"/>
                  </a:lnTo>
                  <a:lnTo>
                    <a:pt x="88379" y="20320"/>
                  </a:lnTo>
                  <a:lnTo>
                    <a:pt x="86233" y="19050"/>
                  </a:lnTo>
                  <a:lnTo>
                    <a:pt x="87617" y="20320"/>
                  </a:lnTo>
                  <a:lnTo>
                    <a:pt x="87998" y="20320"/>
                  </a:lnTo>
                  <a:lnTo>
                    <a:pt x="90170" y="21590"/>
                  </a:lnTo>
                  <a:lnTo>
                    <a:pt x="91059" y="22860"/>
                  </a:lnTo>
                  <a:lnTo>
                    <a:pt x="87261" y="21590"/>
                  </a:lnTo>
                  <a:lnTo>
                    <a:pt x="85255" y="21590"/>
                  </a:lnTo>
                  <a:lnTo>
                    <a:pt x="86156" y="22860"/>
                  </a:lnTo>
                  <a:lnTo>
                    <a:pt x="89573" y="22860"/>
                  </a:lnTo>
                  <a:lnTo>
                    <a:pt x="89331" y="24130"/>
                  </a:lnTo>
                  <a:lnTo>
                    <a:pt x="87680" y="24130"/>
                  </a:lnTo>
                  <a:lnTo>
                    <a:pt x="90601" y="25400"/>
                  </a:lnTo>
                  <a:lnTo>
                    <a:pt x="87477" y="25400"/>
                  </a:lnTo>
                  <a:lnTo>
                    <a:pt x="89395" y="26746"/>
                  </a:lnTo>
                  <a:lnTo>
                    <a:pt x="89242" y="26733"/>
                  </a:lnTo>
                  <a:lnTo>
                    <a:pt x="89420" y="26758"/>
                  </a:lnTo>
                  <a:lnTo>
                    <a:pt x="91135" y="27940"/>
                  </a:lnTo>
                  <a:lnTo>
                    <a:pt x="90766" y="27940"/>
                  </a:lnTo>
                  <a:lnTo>
                    <a:pt x="85229" y="27940"/>
                  </a:lnTo>
                  <a:lnTo>
                    <a:pt x="83997" y="29210"/>
                  </a:lnTo>
                  <a:lnTo>
                    <a:pt x="85115" y="29210"/>
                  </a:lnTo>
                  <a:lnTo>
                    <a:pt x="90830" y="28028"/>
                  </a:lnTo>
                  <a:lnTo>
                    <a:pt x="91541" y="28892"/>
                  </a:lnTo>
                  <a:lnTo>
                    <a:pt x="93421" y="27940"/>
                  </a:lnTo>
                  <a:lnTo>
                    <a:pt x="93560" y="27940"/>
                  </a:lnTo>
                  <a:lnTo>
                    <a:pt x="95427" y="27940"/>
                  </a:lnTo>
                  <a:lnTo>
                    <a:pt x="95427" y="29210"/>
                  </a:lnTo>
                  <a:lnTo>
                    <a:pt x="94589" y="29210"/>
                  </a:lnTo>
                  <a:lnTo>
                    <a:pt x="94589" y="30480"/>
                  </a:lnTo>
                  <a:lnTo>
                    <a:pt x="89941" y="30480"/>
                  </a:lnTo>
                  <a:lnTo>
                    <a:pt x="92176" y="29375"/>
                  </a:lnTo>
                  <a:lnTo>
                    <a:pt x="94589" y="30480"/>
                  </a:lnTo>
                  <a:lnTo>
                    <a:pt x="94589" y="29210"/>
                  </a:lnTo>
                  <a:lnTo>
                    <a:pt x="93560" y="27940"/>
                  </a:lnTo>
                  <a:lnTo>
                    <a:pt x="94310" y="29210"/>
                  </a:lnTo>
                  <a:lnTo>
                    <a:pt x="92544" y="29210"/>
                  </a:lnTo>
                  <a:lnTo>
                    <a:pt x="91795" y="29210"/>
                  </a:lnTo>
                  <a:lnTo>
                    <a:pt x="91541" y="28892"/>
                  </a:lnTo>
                  <a:lnTo>
                    <a:pt x="90906" y="29210"/>
                  </a:lnTo>
                  <a:lnTo>
                    <a:pt x="86766" y="29210"/>
                  </a:lnTo>
                  <a:lnTo>
                    <a:pt x="85534" y="30480"/>
                  </a:lnTo>
                  <a:lnTo>
                    <a:pt x="87439" y="31750"/>
                  </a:lnTo>
                  <a:lnTo>
                    <a:pt x="90335" y="31750"/>
                  </a:lnTo>
                  <a:lnTo>
                    <a:pt x="93535" y="34290"/>
                  </a:lnTo>
                  <a:lnTo>
                    <a:pt x="81267" y="31750"/>
                  </a:lnTo>
                  <a:lnTo>
                    <a:pt x="85712" y="34290"/>
                  </a:lnTo>
                  <a:lnTo>
                    <a:pt x="87985" y="34290"/>
                  </a:lnTo>
                  <a:lnTo>
                    <a:pt x="92405" y="35560"/>
                  </a:lnTo>
                  <a:lnTo>
                    <a:pt x="89890" y="36830"/>
                  </a:lnTo>
                  <a:lnTo>
                    <a:pt x="91567" y="36830"/>
                  </a:lnTo>
                  <a:lnTo>
                    <a:pt x="90779" y="37185"/>
                  </a:lnTo>
                  <a:lnTo>
                    <a:pt x="90779" y="44450"/>
                  </a:lnTo>
                  <a:lnTo>
                    <a:pt x="90131" y="45720"/>
                  </a:lnTo>
                  <a:lnTo>
                    <a:pt x="89242" y="45720"/>
                  </a:lnTo>
                  <a:lnTo>
                    <a:pt x="89395" y="44450"/>
                  </a:lnTo>
                  <a:lnTo>
                    <a:pt x="90779" y="44450"/>
                  </a:lnTo>
                  <a:lnTo>
                    <a:pt x="90779" y="37185"/>
                  </a:lnTo>
                  <a:lnTo>
                    <a:pt x="88849" y="38023"/>
                  </a:lnTo>
                  <a:lnTo>
                    <a:pt x="89166" y="38100"/>
                  </a:lnTo>
                  <a:lnTo>
                    <a:pt x="88671" y="38100"/>
                  </a:lnTo>
                  <a:lnTo>
                    <a:pt x="88849" y="38023"/>
                  </a:lnTo>
                  <a:lnTo>
                    <a:pt x="87287" y="37655"/>
                  </a:lnTo>
                  <a:lnTo>
                    <a:pt x="87147" y="38100"/>
                  </a:lnTo>
                  <a:lnTo>
                    <a:pt x="85509" y="38100"/>
                  </a:lnTo>
                  <a:lnTo>
                    <a:pt x="85839" y="39370"/>
                  </a:lnTo>
                  <a:lnTo>
                    <a:pt x="88138" y="41910"/>
                  </a:lnTo>
                  <a:lnTo>
                    <a:pt x="88519" y="43180"/>
                  </a:lnTo>
                  <a:lnTo>
                    <a:pt x="85305" y="43180"/>
                  </a:lnTo>
                  <a:lnTo>
                    <a:pt x="86741" y="44450"/>
                  </a:lnTo>
                  <a:lnTo>
                    <a:pt x="84201" y="46990"/>
                  </a:lnTo>
                  <a:lnTo>
                    <a:pt x="81813" y="48260"/>
                  </a:lnTo>
                  <a:lnTo>
                    <a:pt x="84721" y="49530"/>
                  </a:lnTo>
                  <a:lnTo>
                    <a:pt x="85801" y="50800"/>
                  </a:lnTo>
                  <a:lnTo>
                    <a:pt x="83096" y="50800"/>
                  </a:lnTo>
                  <a:lnTo>
                    <a:pt x="85458" y="52070"/>
                  </a:lnTo>
                  <a:lnTo>
                    <a:pt x="88036" y="54610"/>
                  </a:lnTo>
                  <a:lnTo>
                    <a:pt x="84556" y="55880"/>
                  </a:lnTo>
                  <a:lnTo>
                    <a:pt x="83705" y="54610"/>
                  </a:lnTo>
                  <a:lnTo>
                    <a:pt x="82308" y="55880"/>
                  </a:lnTo>
                  <a:lnTo>
                    <a:pt x="89738" y="57150"/>
                  </a:lnTo>
                  <a:lnTo>
                    <a:pt x="86741" y="58420"/>
                  </a:lnTo>
                  <a:lnTo>
                    <a:pt x="86233" y="57150"/>
                  </a:lnTo>
                  <a:lnTo>
                    <a:pt x="84543" y="59690"/>
                  </a:lnTo>
                  <a:lnTo>
                    <a:pt x="86906" y="62230"/>
                  </a:lnTo>
                  <a:lnTo>
                    <a:pt x="82054" y="63500"/>
                  </a:lnTo>
                  <a:lnTo>
                    <a:pt x="86360" y="64770"/>
                  </a:lnTo>
                  <a:lnTo>
                    <a:pt x="79730" y="66040"/>
                  </a:lnTo>
                  <a:lnTo>
                    <a:pt x="85801" y="67310"/>
                  </a:lnTo>
                  <a:lnTo>
                    <a:pt x="81534" y="67310"/>
                  </a:lnTo>
                  <a:lnTo>
                    <a:pt x="79209" y="68580"/>
                  </a:lnTo>
                  <a:lnTo>
                    <a:pt x="78828" y="68580"/>
                  </a:lnTo>
                  <a:lnTo>
                    <a:pt x="82892" y="69850"/>
                  </a:lnTo>
                  <a:lnTo>
                    <a:pt x="83413" y="71107"/>
                  </a:lnTo>
                  <a:lnTo>
                    <a:pt x="79565" y="71120"/>
                  </a:lnTo>
                  <a:lnTo>
                    <a:pt x="80289" y="72390"/>
                  </a:lnTo>
                  <a:lnTo>
                    <a:pt x="82702" y="72390"/>
                  </a:lnTo>
                  <a:lnTo>
                    <a:pt x="84010" y="73660"/>
                  </a:lnTo>
                  <a:lnTo>
                    <a:pt x="78498" y="73660"/>
                  </a:lnTo>
                  <a:lnTo>
                    <a:pt x="80848" y="76200"/>
                  </a:lnTo>
                  <a:lnTo>
                    <a:pt x="79946" y="76200"/>
                  </a:lnTo>
                  <a:lnTo>
                    <a:pt x="81483" y="77470"/>
                  </a:lnTo>
                  <a:lnTo>
                    <a:pt x="80086" y="76911"/>
                  </a:lnTo>
                  <a:lnTo>
                    <a:pt x="80365" y="77470"/>
                  </a:lnTo>
                  <a:lnTo>
                    <a:pt x="78359" y="77470"/>
                  </a:lnTo>
                  <a:lnTo>
                    <a:pt x="78143" y="78740"/>
                  </a:lnTo>
                  <a:lnTo>
                    <a:pt x="76644" y="78740"/>
                  </a:lnTo>
                  <a:lnTo>
                    <a:pt x="75831" y="80010"/>
                  </a:lnTo>
                  <a:lnTo>
                    <a:pt x="77165" y="82550"/>
                  </a:lnTo>
                  <a:lnTo>
                    <a:pt x="76835" y="83820"/>
                  </a:lnTo>
                  <a:lnTo>
                    <a:pt x="79984" y="83820"/>
                  </a:lnTo>
                  <a:lnTo>
                    <a:pt x="81749" y="83820"/>
                  </a:lnTo>
                  <a:lnTo>
                    <a:pt x="81978" y="84861"/>
                  </a:lnTo>
                  <a:lnTo>
                    <a:pt x="82410" y="85090"/>
                  </a:lnTo>
                  <a:lnTo>
                    <a:pt x="81927" y="86360"/>
                  </a:lnTo>
                  <a:lnTo>
                    <a:pt x="78524" y="85090"/>
                  </a:lnTo>
                  <a:lnTo>
                    <a:pt x="77774" y="85090"/>
                  </a:lnTo>
                  <a:lnTo>
                    <a:pt x="72136" y="86360"/>
                  </a:lnTo>
                  <a:lnTo>
                    <a:pt x="74676" y="86360"/>
                  </a:lnTo>
                  <a:lnTo>
                    <a:pt x="74358" y="88900"/>
                  </a:lnTo>
                  <a:lnTo>
                    <a:pt x="75387" y="88900"/>
                  </a:lnTo>
                  <a:lnTo>
                    <a:pt x="75323" y="91440"/>
                  </a:lnTo>
                  <a:lnTo>
                    <a:pt x="77495" y="91440"/>
                  </a:lnTo>
                  <a:lnTo>
                    <a:pt x="79768" y="92710"/>
                  </a:lnTo>
                  <a:lnTo>
                    <a:pt x="78676" y="93980"/>
                  </a:lnTo>
                  <a:lnTo>
                    <a:pt x="76200" y="93980"/>
                  </a:lnTo>
                  <a:lnTo>
                    <a:pt x="76238" y="95250"/>
                  </a:lnTo>
                  <a:lnTo>
                    <a:pt x="77533" y="96520"/>
                  </a:lnTo>
                  <a:lnTo>
                    <a:pt x="77660" y="96520"/>
                  </a:lnTo>
                  <a:lnTo>
                    <a:pt x="77698" y="97790"/>
                  </a:lnTo>
                  <a:lnTo>
                    <a:pt x="75907" y="96520"/>
                  </a:lnTo>
                  <a:lnTo>
                    <a:pt x="76085" y="99060"/>
                  </a:lnTo>
                  <a:lnTo>
                    <a:pt x="77939" y="101600"/>
                  </a:lnTo>
                  <a:lnTo>
                    <a:pt x="77698" y="101600"/>
                  </a:lnTo>
                  <a:lnTo>
                    <a:pt x="81330" y="104140"/>
                  </a:lnTo>
                  <a:lnTo>
                    <a:pt x="69176" y="105410"/>
                  </a:lnTo>
                  <a:lnTo>
                    <a:pt x="74422" y="107950"/>
                  </a:lnTo>
                  <a:lnTo>
                    <a:pt x="74155" y="107950"/>
                  </a:lnTo>
                  <a:lnTo>
                    <a:pt x="76746" y="110490"/>
                  </a:lnTo>
                  <a:lnTo>
                    <a:pt x="76149" y="110490"/>
                  </a:lnTo>
                  <a:lnTo>
                    <a:pt x="74828" y="109220"/>
                  </a:lnTo>
                  <a:lnTo>
                    <a:pt x="73101" y="109220"/>
                  </a:lnTo>
                  <a:lnTo>
                    <a:pt x="77190" y="113030"/>
                  </a:lnTo>
                  <a:lnTo>
                    <a:pt x="71958" y="113030"/>
                  </a:lnTo>
                  <a:lnTo>
                    <a:pt x="74637" y="114300"/>
                  </a:lnTo>
                  <a:lnTo>
                    <a:pt x="66624" y="114300"/>
                  </a:lnTo>
                  <a:lnTo>
                    <a:pt x="74472" y="119380"/>
                  </a:lnTo>
                  <a:lnTo>
                    <a:pt x="69227" y="120650"/>
                  </a:lnTo>
                  <a:lnTo>
                    <a:pt x="72148" y="120650"/>
                  </a:lnTo>
                  <a:lnTo>
                    <a:pt x="73774" y="125730"/>
                  </a:lnTo>
                  <a:lnTo>
                    <a:pt x="68249" y="128270"/>
                  </a:lnTo>
                  <a:lnTo>
                    <a:pt x="65976" y="132080"/>
                  </a:lnTo>
                  <a:lnTo>
                    <a:pt x="65265" y="133350"/>
                  </a:lnTo>
                  <a:lnTo>
                    <a:pt x="75361" y="134620"/>
                  </a:lnTo>
                  <a:lnTo>
                    <a:pt x="67360" y="134620"/>
                  </a:lnTo>
                  <a:lnTo>
                    <a:pt x="71018" y="137160"/>
                  </a:lnTo>
                  <a:lnTo>
                    <a:pt x="66306" y="139700"/>
                  </a:lnTo>
                  <a:lnTo>
                    <a:pt x="68326" y="142240"/>
                  </a:lnTo>
                  <a:lnTo>
                    <a:pt x="65036" y="142240"/>
                  </a:lnTo>
                  <a:lnTo>
                    <a:pt x="67144" y="144780"/>
                  </a:lnTo>
                  <a:lnTo>
                    <a:pt x="64693" y="144780"/>
                  </a:lnTo>
                  <a:lnTo>
                    <a:pt x="69189" y="146050"/>
                  </a:lnTo>
                  <a:lnTo>
                    <a:pt x="66852" y="146050"/>
                  </a:lnTo>
                  <a:lnTo>
                    <a:pt x="65125" y="147320"/>
                  </a:lnTo>
                  <a:lnTo>
                    <a:pt x="68046" y="147320"/>
                  </a:lnTo>
                  <a:lnTo>
                    <a:pt x="66522" y="148590"/>
                  </a:lnTo>
                  <a:lnTo>
                    <a:pt x="69011" y="149860"/>
                  </a:lnTo>
                  <a:lnTo>
                    <a:pt x="67183" y="151130"/>
                  </a:lnTo>
                  <a:lnTo>
                    <a:pt x="70294" y="151130"/>
                  </a:lnTo>
                  <a:lnTo>
                    <a:pt x="65354" y="152400"/>
                  </a:lnTo>
                  <a:lnTo>
                    <a:pt x="65189" y="152400"/>
                  </a:lnTo>
                  <a:lnTo>
                    <a:pt x="65798" y="153670"/>
                  </a:lnTo>
                  <a:lnTo>
                    <a:pt x="67894" y="154940"/>
                  </a:lnTo>
                  <a:lnTo>
                    <a:pt x="64427" y="154940"/>
                  </a:lnTo>
                  <a:lnTo>
                    <a:pt x="64376" y="156210"/>
                  </a:lnTo>
                  <a:lnTo>
                    <a:pt x="67551" y="156210"/>
                  </a:lnTo>
                  <a:lnTo>
                    <a:pt x="61747" y="157480"/>
                  </a:lnTo>
                  <a:lnTo>
                    <a:pt x="71615" y="160020"/>
                  </a:lnTo>
                  <a:lnTo>
                    <a:pt x="64325" y="160020"/>
                  </a:lnTo>
                  <a:lnTo>
                    <a:pt x="66484" y="162560"/>
                  </a:lnTo>
                  <a:lnTo>
                    <a:pt x="67754" y="164896"/>
                  </a:lnTo>
                  <a:lnTo>
                    <a:pt x="63614" y="163830"/>
                  </a:lnTo>
                  <a:lnTo>
                    <a:pt x="65049" y="166065"/>
                  </a:lnTo>
                  <a:lnTo>
                    <a:pt x="67957" y="165252"/>
                  </a:lnTo>
                  <a:lnTo>
                    <a:pt x="68630" y="166370"/>
                  </a:lnTo>
                  <a:lnTo>
                    <a:pt x="65227" y="166370"/>
                  </a:lnTo>
                  <a:lnTo>
                    <a:pt x="69062" y="167640"/>
                  </a:lnTo>
                  <a:lnTo>
                    <a:pt x="67627" y="168910"/>
                  </a:lnTo>
                  <a:lnTo>
                    <a:pt x="66929" y="170180"/>
                  </a:lnTo>
                  <a:lnTo>
                    <a:pt x="65659" y="168910"/>
                  </a:lnTo>
                  <a:lnTo>
                    <a:pt x="64884" y="168910"/>
                  </a:lnTo>
                  <a:lnTo>
                    <a:pt x="66509" y="170180"/>
                  </a:lnTo>
                  <a:lnTo>
                    <a:pt x="63881" y="171450"/>
                  </a:lnTo>
                  <a:lnTo>
                    <a:pt x="66154" y="173990"/>
                  </a:lnTo>
                  <a:lnTo>
                    <a:pt x="68897" y="173990"/>
                  </a:lnTo>
                  <a:lnTo>
                    <a:pt x="71399" y="176060"/>
                  </a:lnTo>
                  <a:lnTo>
                    <a:pt x="67589" y="175260"/>
                  </a:lnTo>
                  <a:lnTo>
                    <a:pt x="71793" y="177800"/>
                  </a:lnTo>
                  <a:lnTo>
                    <a:pt x="64249" y="176530"/>
                  </a:lnTo>
                  <a:lnTo>
                    <a:pt x="65100" y="177800"/>
                  </a:lnTo>
                  <a:lnTo>
                    <a:pt x="64617" y="177800"/>
                  </a:lnTo>
                  <a:lnTo>
                    <a:pt x="66090" y="178777"/>
                  </a:lnTo>
                  <a:lnTo>
                    <a:pt x="65811" y="177800"/>
                  </a:lnTo>
                  <a:lnTo>
                    <a:pt x="67424" y="177800"/>
                  </a:lnTo>
                  <a:lnTo>
                    <a:pt x="67195" y="179070"/>
                  </a:lnTo>
                  <a:lnTo>
                    <a:pt x="66535" y="179070"/>
                  </a:lnTo>
                  <a:lnTo>
                    <a:pt x="68453" y="180340"/>
                  </a:lnTo>
                  <a:lnTo>
                    <a:pt x="66065" y="180340"/>
                  </a:lnTo>
                  <a:lnTo>
                    <a:pt x="66128" y="181610"/>
                  </a:lnTo>
                  <a:lnTo>
                    <a:pt x="70967" y="184150"/>
                  </a:lnTo>
                  <a:lnTo>
                    <a:pt x="68770" y="185420"/>
                  </a:lnTo>
                  <a:lnTo>
                    <a:pt x="64389" y="184150"/>
                  </a:lnTo>
                  <a:lnTo>
                    <a:pt x="67195" y="185420"/>
                  </a:lnTo>
                  <a:lnTo>
                    <a:pt x="63322" y="184150"/>
                  </a:lnTo>
                  <a:lnTo>
                    <a:pt x="64338" y="185420"/>
                  </a:lnTo>
                  <a:lnTo>
                    <a:pt x="66255" y="185420"/>
                  </a:lnTo>
                  <a:lnTo>
                    <a:pt x="66065" y="186690"/>
                  </a:lnTo>
                  <a:lnTo>
                    <a:pt x="68770" y="187960"/>
                  </a:lnTo>
                  <a:lnTo>
                    <a:pt x="67983" y="187960"/>
                  </a:lnTo>
                  <a:lnTo>
                    <a:pt x="69850" y="189230"/>
                  </a:lnTo>
                  <a:lnTo>
                    <a:pt x="71285" y="189230"/>
                  </a:lnTo>
                  <a:lnTo>
                    <a:pt x="72885" y="189230"/>
                  </a:lnTo>
                  <a:lnTo>
                    <a:pt x="71640" y="190500"/>
                  </a:lnTo>
                  <a:lnTo>
                    <a:pt x="71285" y="189230"/>
                  </a:lnTo>
                  <a:lnTo>
                    <a:pt x="71462" y="190500"/>
                  </a:lnTo>
                  <a:lnTo>
                    <a:pt x="69113" y="190500"/>
                  </a:lnTo>
                  <a:lnTo>
                    <a:pt x="71501" y="191770"/>
                  </a:lnTo>
                  <a:lnTo>
                    <a:pt x="65366" y="191770"/>
                  </a:lnTo>
                  <a:lnTo>
                    <a:pt x="68529" y="193040"/>
                  </a:lnTo>
                  <a:lnTo>
                    <a:pt x="65963" y="193040"/>
                  </a:lnTo>
                  <a:lnTo>
                    <a:pt x="69316" y="194310"/>
                  </a:lnTo>
                  <a:lnTo>
                    <a:pt x="65747" y="194310"/>
                  </a:lnTo>
                  <a:lnTo>
                    <a:pt x="65087" y="195580"/>
                  </a:lnTo>
                  <a:lnTo>
                    <a:pt x="67424" y="195580"/>
                  </a:lnTo>
                  <a:lnTo>
                    <a:pt x="66116" y="196850"/>
                  </a:lnTo>
                  <a:lnTo>
                    <a:pt x="68681" y="198120"/>
                  </a:lnTo>
                  <a:lnTo>
                    <a:pt x="67183" y="199390"/>
                  </a:lnTo>
                  <a:lnTo>
                    <a:pt x="63487" y="199390"/>
                  </a:lnTo>
                  <a:lnTo>
                    <a:pt x="67132" y="201930"/>
                  </a:lnTo>
                  <a:lnTo>
                    <a:pt x="66522" y="203212"/>
                  </a:lnTo>
                  <a:lnTo>
                    <a:pt x="71856" y="204470"/>
                  </a:lnTo>
                  <a:lnTo>
                    <a:pt x="65938" y="204470"/>
                  </a:lnTo>
                  <a:lnTo>
                    <a:pt x="63512" y="204470"/>
                  </a:lnTo>
                  <a:lnTo>
                    <a:pt x="65963" y="205740"/>
                  </a:lnTo>
                  <a:lnTo>
                    <a:pt x="65582" y="205740"/>
                  </a:lnTo>
                  <a:lnTo>
                    <a:pt x="62966" y="204470"/>
                  </a:lnTo>
                  <a:lnTo>
                    <a:pt x="63563" y="205740"/>
                  </a:lnTo>
                  <a:lnTo>
                    <a:pt x="62496" y="205740"/>
                  </a:lnTo>
                  <a:lnTo>
                    <a:pt x="64516" y="208280"/>
                  </a:lnTo>
                  <a:lnTo>
                    <a:pt x="65976" y="209550"/>
                  </a:lnTo>
                  <a:lnTo>
                    <a:pt x="63220" y="209550"/>
                  </a:lnTo>
                  <a:lnTo>
                    <a:pt x="63576" y="210820"/>
                  </a:lnTo>
                  <a:lnTo>
                    <a:pt x="62814" y="212090"/>
                  </a:lnTo>
                  <a:lnTo>
                    <a:pt x="65989" y="212090"/>
                  </a:lnTo>
                  <a:lnTo>
                    <a:pt x="62903" y="213360"/>
                  </a:lnTo>
                  <a:lnTo>
                    <a:pt x="63766" y="215900"/>
                  </a:lnTo>
                  <a:lnTo>
                    <a:pt x="64884" y="217170"/>
                  </a:lnTo>
                  <a:lnTo>
                    <a:pt x="62598" y="218427"/>
                  </a:lnTo>
                  <a:lnTo>
                    <a:pt x="61429" y="217170"/>
                  </a:lnTo>
                  <a:lnTo>
                    <a:pt x="61404" y="218440"/>
                  </a:lnTo>
                  <a:lnTo>
                    <a:pt x="62420" y="219710"/>
                  </a:lnTo>
                  <a:lnTo>
                    <a:pt x="66687" y="219710"/>
                  </a:lnTo>
                  <a:lnTo>
                    <a:pt x="67195" y="219710"/>
                  </a:lnTo>
                  <a:lnTo>
                    <a:pt x="68224" y="220980"/>
                  </a:lnTo>
                  <a:lnTo>
                    <a:pt x="66687" y="219710"/>
                  </a:lnTo>
                  <a:lnTo>
                    <a:pt x="64325" y="220980"/>
                  </a:lnTo>
                  <a:lnTo>
                    <a:pt x="60820" y="220980"/>
                  </a:lnTo>
                  <a:lnTo>
                    <a:pt x="69989" y="222250"/>
                  </a:lnTo>
                  <a:lnTo>
                    <a:pt x="66929" y="223520"/>
                  </a:lnTo>
                  <a:lnTo>
                    <a:pt x="67843" y="223520"/>
                  </a:lnTo>
                  <a:lnTo>
                    <a:pt x="67411" y="224790"/>
                  </a:lnTo>
                  <a:lnTo>
                    <a:pt x="64604" y="223520"/>
                  </a:lnTo>
                  <a:lnTo>
                    <a:pt x="63969" y="223520"/>
                  </a:lnTo>
                  <a:lnTo>
                    <a:pt x="68935" y="226060"/>
                  </a:lnTo>
                  <a:lnTo>
                    <a:pt x="66078" y="226060"/>
                  </a:lnTo>
                  <a:lnTo>
                    <a:pt x="65354" y="224790"/>
                  </a:lnTo>
                  <a:lnTo>
                    <a:pt x="61645" y="224790"/>
                  </a:lnTo>
                  <a:lnTo>
                    <a:pt x="59982" y="226060"/>
                  </a:lnTo>
                  <a:lnTo>
                    <a:pt x="60909" y="226060"/>
                  </a:lnTo>
                  <a:lnTo>
                    <a:pt x="67970" y="228600"/>
                  </a:lnTo>
                  <a:lnTo>
                    <a:pt x="61937" y="227330"/>
                  </a:lnTo>
                  <a:lnTo>
                    <a:pt x="66471" y="229870"/>
                  </a:lnTo>
                  <a:lnTo>
                    <a:pt x="62191" y="228600"/>
                  </a:lnTo>
                  <a:lnTo>
                    <a:pt x="63919" y="229870"/>
                  </a:lnTo>
                  <a:lnTo>
                    <a:pt x="60807" y="228600"/>
                  </a:lnTo>
                  <a:lnTo>
                    <a:pt x="57962" y="228600"/>
                  </a:lnTo>
                  <a:lnTo>
                    <a:pt x="60413" y="229870"/>
                  </a:lnTo>
                  <a:lnTo>
                    <a:pt x="55829" y="229870"/>
                  </a:lnTo>
                  <a:lnTo>
                    <a:pt x="59397" y="231140"/>
                  </a:lnTo>
                  <a:lnTo>
                    <a:pt x="59728" y="231140"/>
                  </a:lnTo>
                  <a:lnTo>
                    <a:pt x="63004" y="232410"/>
                  </a:lnTo>
                  <a:lnTo>
                    <a:pt x="55143" y="233680"/>
                  </a:lnTo>
                  <a:lnTo>
                    <a:pt x="59613" y="234950"/>
                  </a:lnTo>
                  <a:lnTo>
                    <a:pt x="61328" y="237490"/>
                  </a:lnTo>
                  <a:lnTo>
                    <a:pt x="64693" y="237490"/>
                  </a:lnTo>
                  <a:lnTo>
                    <a:pt x="66179" y="240030"/>
                  </a:lnTo>
                  <a:lnTo>
                    <a:pt x="65443" y="240030"/>
                  </a:lnTo>
                  <a:lnTo>
                    <a:pt x="66471" y="240385"/>
                  </a:lnTo>
                  <a:lnTo>
                    <a:pt x="66306" y="240030"/>
                  </a:lnTo>
                  <a:lnTo>
                    <a:pt x="69837" y="240030"/>
                  </a:lnTo>
                  <a:lnTo>
                    <a:pt x="72504" y="238760"/>
                  </a:lnTo>
                  <a:lnTo>
                    <a:pt x="66916" y="237490"/>
                  </a:lnTo>
                  <a:lnTo>
                    <a:pt x="67360" y="237490"/>
                  </a:lnTo>
                  <a:lnTo>
                    <a:pt x="63855" y="234950"/>
                  </a:lnTo>
                  <a:lnTo>
                    <a:pt x="71780" y="236220"/>
                  </a:lnTo>
                  <a:lnTo>
                    <a:pt x="68630" y="234950"/>
                  </a:lnTo>
                  <a:lnTo>
                    <a:pt x="68922" y="234950"/>
                  </a:lnTo>
                  <a:lnTo>
                    <a:pt x="66954" y="233680"/>
                  </a:lnTo>
                  <a:lnTo>
                    <a:pt x="68262" y="233680"/>
                  </a:lnTo>
                  <a:lnTo>
                    <a:pt x="69951" y="233680"/>
                  </a:lnTo>
                  <a:lnTo>
                    <a:pt x="65951" y="232410"/>
                  </a:lnTo>
                  <a:lnTo>
                    <a:pt x="72961" y="232410"/>
                  </a:lnTo>
                  <a:lnTo>
                    <a:pt x="66738" y="231140"/>
                  </a:lnTo>
                  <a:lnTo>
                    <a:pt x="69024" y="230022"/>
                  </a:lnTo>
                  <a:lnTo>
                    <a:pt x="68465" y="229870"/>
                  </a:lnTo>
                  <a:lnTo>
                    <a:pt x="69342" y="229870"/>
                  </a:lnTo>
                  <a:lnTo>
                    <a:pt x="74117" y="229870"/>
                  </a:lnTo>
                  <a:lnTo>
                    <a:pt x="74422" y="230378"/>
                  </a:lnTo>
                  <a:lnTo>
                    <a:pt x="75628" y="229920"/>
                  </a:lnTo>
                  <a:lnTo>
                    <a:pt x="76263" y="230073"/>
                  </a:lnTo>
                  <a:lnTo>
                    <a:pt x="75298" y="229501"/>
                  </a:lnTo>
                  <a:lnTo>
                    <a:pt x="75057" y="229362"/>
                  </a:lnTo>
                  <a:lnTo>
                    <a:pt x="74206" y="229616"/>
                  </a:lnTo>
                  <a:lnTo>
                    <a:pt x="73583" y="228600"/>
                  </a:lnTo>
                  <a:lnTo>
                    <a:pt x="69824" y="228600"/>
                  </a:lnTo>
                  <a:lnTo>
                    <a:pt x="72224" y="227330"/>
                  </a:lnTo>
                  <a:lnTo>
                    <a:pt x="71132" y="226060"/>
                  </a:lnTo>
                  <a:lnTo>
                    <a:pt x="72390" y="226060"/>
                  </a:lnTo>
                  <a:lnTo>
                    <a:pt x="73520" y="224790"/>
                  </a:lnTo>
                  <a:lnTo>
                    <a:pt x="75018" y="223520"/>
                  </a:lnTo>
                  <a:lnTo>
                    <a:pt x="71882" y="223520"/>
                  </a:lnTo>
                  <a:lnTo>
                    <a:pt x="72758" y="222250"/>
                  </a:lnTo>
                  <a:lnTo>
                    <a:pt x="75095" y="222250"/>
                  </a:lnTo>
                  <a:lnTo>
                    <a:pt x="74574" y="221183"/>
                  </a:lnTo>
                  <a:lnTo>
                    <a:pt x="76923" y="222250"/>
                  </a:lnTo>
                  <a:lnTo>
                    <a:pt x="76923" y="221729"/>
                  </a:lnTo>
                  <a:lnTo>
                    <a:pt x="77127" y="221780"/>
                  </a:lnTo>
                  <a:lnTo>
                    <a:pt x="77660" y="221907"/>
                  </a:lnTo>
                  <a:lnTo>
                    <a:pt x="76923" y="221615"/>
                  </a:lnTo>
                  <a:lnTo>
                    <a:pt x="76923" y="220980"/>
                  </a:lnTo>
                  <a:lnTo>
                    <a:pt x="73875" y="219710"/>
                  </a:lnTo>
                  <a:lnTo>
                    <a:pt x="75971" y="218440"/>
                  </a:lnTo>
                  <a:lnTo>
                    <a:pt x="73152" y="218440"/>
                  </a:lnTo>
                  <a:lnTo>
                    <a:pt x="68453" y="218440"/>
                  </a:lnTo>
                  <a:lnTo>
                    <a:pt x="66878" y="217170"/>
                  </a:lnTo>
                  <a:lnTo>
                    <a:pt x="70827" y="217170"/>
                  </a:lnTo>
                  <a:lnTo>
                    <a:pt x="73152" y="218440"/>
                  </a:lnTo>
                  <a:lnTo>
                    <a:pt x="74295" y="217170"/>
                  </a:lnTo>
                  <a:lnTo>
                    <a:pt x="76619" y="217170"/>
                  </a:lnTo>
                  <a:lnTo>
                    <a:pt x="75031" y="215900"/>
                  </a:lnTo>
                  <a:lnTo>
                    <a:pt x="74828" y="215900"/>
                  </a:lnTo>
                  <a:lnTo>
                    <a:pt x="74828" y="214630"/>
                  </a:lnTo>
                  <a:lnTo>
                    <a:pt x="77177" y="215811"/>
                  </a:lnTo>
                  <a:lnTo>
                    <a:pt x="78651" y="214630"/>
                  </a:lnTo>
                  <a:lnTo>
                    <a:pt x="77939" y="214630"/>
                  </a:lnTo>
                  <a:lnTo>
                    <a:pt x="76657" y="213360"/>
                  </a:lnTo>
                  <a:lnTo>
                    <a:pt x="77901" y="212090"/>
                  </a:lnTo>
                  <a:lnTo>
                    <a:pt x="74218" y="212090"/>
                  </a:lnTo>
                  <a:lnTo>
                    <a:pt x="71424" y="209550"/>
                  </a:lnTo>
                  <a:lnTo>
                    <a:pt x="76454" y="209550"/>
                  </a:lnTo>
                  <a:lnTo>
                    <a:pt x="75387" y="207010"/>
                  </a:lnTo>
                  <a:lnTo>
                    <a:pt x="76047" y="205740"/>
                  </a:lnTo>
                  <a:lnTo>
                    <a:pt x="73964" y="204470"/>
                  </a:lnTo>
                  <a:lnTo>
                    <a:pt x="77114" y="204470"/>
                  </a:lnTo>
                  <a:lnTo>
                    <a:pt x="76466" y="203200"/>
                  </a:lnTo>
                  <a:lnTo>
                    <a:pt x="81051" y="203200"/>
                  </a:lnTo>
                  <a:lnTo>
                    <a:pt x="78422" y="201930"/>
                  </a:lnTo>
                  <a:lnTo>
                    <a:pt x="81826" y="201930"/>
                  </a:lnTo>
                  <a:lnTo>
                    <a:pt x="81114" y="200660"/>
                  </a:lnTo>
                  <a:lnTo>
                    <a:pt x="78828" y="200660"/>
                  </a:lnTo>
                  <a:lnTo>
                    <a:pt x="79425" y="199390"/>
                  </a:lnTo>
                  <a:lnTo>
                    <a:pt x="82829" y="200660"/>
                  </a:lnTo>
                  <a:lnTo>
                    <a:pt x="87312" y="199390"/>
                  </a:lnTo>
                  <a:lnTo>
                    <a:pt x="76250" y="196850"/>
                  </a:lnTo>
                  <a:lnTo>
                    <a:pt x="80137" y="196164"/>
                  </a:lnTo>
                  <a:lnTo>
                    <a:pt x="78879" y="195580"/>
                  </a:lnTo>
                  <a:lnTo>
                    <a:pt x="81153" y="195580"/>
                  </a:lnTo>
                  <a:lnTo>
                    <a:pt x="81292" y="195961"/>
                  </a:lnTo>
                  <a:lnTo>
                    <a:pt x="83477" y="195580"/>
                  </a:lnTo>
                  <a:lnTo>
                    <a:pt x="84556" y="195580"/>
                  </a:lnTo>
                  <a:lnTo>
                    <a:pt x="84607" y="194310"/>
                  </a:lnTo>
                  <a:lnTo>
                    <a:pt x="86702" y="194310"/>
                  </a:lnTo>
                  <a:lnTo>
                    <a:pt x="79756" y="193040"/>
                  </a:lnTo>
                  <a:lnTo>
                    <a:pt x="81267" y="191770"/>
                  </a:lnTo>
                  <a:lnTo>
                    <a:pt x="76708" y="191770"/>
                  </a:lnTo>
                  <a:lnTo>
                    <a:pt x="75704" y="190500"/>
                  </a:lnTo>
                  <a:lnTo>
                    <a:pt x="76288" y="189230"/>
                  </a:lnTo>
                  <a:lnTo>
                    <a:pt x="81013" y="190500"/>
                  </a:lnTo>
                  <a:lnTo>
                    <a:pt x="81153" y="190500"/>
                  </a:lnTo>
                  <a:lnTo>
                    <a:pt x="81572" y="191770"/>
                  </a:lnTo>
                  <a:lnTo>
                    <a:pt x="82207" y="191770"/>
                  </a:lnTo>
                  <a:lnTo>
                    <a:pt x="83527" y="190500"/>
                  </a:lnTo>
                  <a:lnTo>
                    <a:pt x="82867" y="190500"/>
                  </a:lnTo>
                  <a:lnTo>
                    <a:pt x="84201" y="189623"/>
                  </a:lnTo>
                  <a:lnTo>
                    <a:pt x="83591" y="190500"/>
                  </a:lnTo>
                  <a:lnTo>
                    <a:pt x="85559" y="190500"/>
                  </a:lnTo>
                  <a:lnTo>
                    <a:pt x="84607" y="189369"/>
                  </a:lnTo>
                  <a:lnTo>
                    <a:pt x="84823" y="189230"/>
                  </a:lnTo>
                  <a:lnTo>
                    <a:pt x="84493" y="189230"/>
                  </a:lnTo>
                  <a:lnTo>
                    <a:pt x="83185" y="189230"/>
                  </a:lnTo>
                  <a:lnTo>
                    <a:pt x="84569" y="187960"/>
                  </a:lnTo>
                  <a:lnTo>
                    <a:pt x="82435" y="187960"/>
                  </a:lnTo>
                  <a:lnTo>
                    <a:pt x="84226" y="186690"/>
                  </a:lnTo>
                  <a:lnTo>
                    <a:pt x="80225" y="186690"/>
                  </a:lnTo>
                  <a:lnTo>
                    <a:pt x="79870" y="185420"/>
                  </a:lnTo>
                  <a:lnTo>
                    <a:pt x="81851" y="185420"/>
                  </a:lnTo>
                  <a:lnTo>
                    <a:pt x="84302" y="186690"/>
                  </a:lnTo>
                  <a:lnTo>
                    <a:pt x="82918" y="185420"/>
                  </a:lnTo>
                  <a:lnTo>
                    <a:pt x="84289" y="184150"/>
                  </a:lnTo>
                  <a:lnTo>
                    <a:pt x="87147" y="185420"/>
                  </a:lnTo>
                  <a:lnTo>
                    <a:pt x="84937" y="184150"/>
                  </a:lnTo>
                  <a:lnTo>
                    <a:pt x="89014" y="184150"/>
                  </a:lnTo>
                  <a:lnTo>
                    <a:pt x="89535" y="182880"/>
                  </a:lnTo>
                  <a:lnTo>
                    <a:pt x="89065" y="182880"/>
                  </a:lnTo>
                  <a:lnTo>
                    <a:pt x="87515" y="181610"/>
                  </a:lnTo>
                  <a:lnTo>
                    <a:pt x="84937" y="182880"/>
                  </a:lnTo>
                  <a:lnTo>
                    <a:pt x="82842" y="181610"/>
                  </a:lnTo>
                  <a:lnTo>
                    <a:pt x="83667" y="181610"/>
                  </a:lnTo>
                  <a:lnTo>
                    <a:pt x="84162" y="181610"/>
                  </a:lnTo>
                  <a:lnTo>
                    <a:pt x="83997" y="181521"/>
                  </a:lnTo>
                  <a:lnTo>
                    <a:pt x="88290" y="180340"/>
                  </a:lnTo>
                  <a:lnTo>
                    <a:pt x="86067" y="180340"/>
                  </a:lnTo>
                  <a:lnTo>
                    <a:pt x="86347" y="179070"/>
                  </a:lnTo>
                  <a:lnTo>
                    <a:pt x="85102" y="177800"/>
                  </a:lnTo>
                  <a:lnTo>
                    <a:pt x="86664" y="177800"/>
                  </a:lnTo>
                  <a:lnTo>
                    <a:pt x="84988" y="176949"/>
                  </a:lnTo>
                  <a:lnTo>
                    <a:pt x="84988" y="180340"/>
                  </a:lnTo>
                  <a:lnTo>
                    <a:pt x="83845" y="181444"/>
                  </a:lnTo>
                  <a:lnTo>
                    <a:pt x="81711" y="180340"/>
                  </a:lnTo>
                  <a:lnTo>
                    <a:pt x="84988" y="180340"/>
                  </a:lnTo>
                  <a:lnTo>
                    <a:pt x="84988" y="176949"/>
                  </a:lnTo>
                  <a:lnTo>
                    <a:pt x="84188" y="176530"/>
                  </a:lnTo>
                  <a:lnTo>
                    <a:pt x="82588" y="176530"/>
                  </a:lnTo>
                  <a:lnTo>
                    <a:pt x="82169" y="176530"/>
                  </a:lnTo>
                  <a:lnTo>
                    <a:pt x="81699" y="175260"/>
                  </a:lnTo>
                  <a:lnTo>
                    <a:pt x="83121" y="175260"/>
                  </a:lnTo>
                  <a:lnTo>
                    <a:pt x="82588" y="176530"/>
                  </a:lnTo>
                  <a:lnTo>
                    <a:pt x="83248" y="175260"/>
                  </a:lnTo>
                  <a:lnTo>
                    <a:pt x="86829" y="175260"/>
                  </a:lnTo>
                  <a:lnTo>
                    <a:pt x="84797" y="173990"/>
                  </a:lnTo>
                  <a:lnTo>
                    <a:pt x="89154" y="173990"/>
                  </a:lnTo>
                  <a:lnTo>
                    <a:pt x="86944" y="172720"/>
                  </a:lnTo>
                  <a:lnTo>
                    <a:pt x="87299" y="172720"/>
                  </a:lnTo>
                  <a:lnTo>
                    <a:pt x="85267" y="171970"/>
                  </a:lnTo>
                  <a:lnTo>
                    <a:pt x="85267" y="172720"/>
                  </a:lnTo>
                  <a:lnTo>
                    <a:pt x="84797" y="172720"/>
                  </a:lnTo>
                  <a:lnTo>
                    <a:pt x="82867" y="171450"/>
                  </a:lnTo>
                  <a:lnTo>
                    <a:pt x="83781" y="171450"/>
                  </a:lnTo>
                  <a:lnTo>
                    <a:pt x="85267" y="172720"/>
                  </a:lnTo>
                  <a:lnTo>
                    <a:pt x="85267" y="171970"/>
                  </a:lnTo>
                  <a:lnTo>
                    <a:pt x="83896" y="171450"/>
                  </a:lnTo>
                  <a:lnTo>
                    <a:pt x="85217" y="171450"/>
                  </a:lnTo>
                  <a:lnTo>
                    <a:pt x="79463" y="170180"/>
                  </a:lnTo>
                  <a:lnTo>
                    <a:pt x="85852" y="170180"/>
                  </a:lnTo>
                  <a:lnTo>
                    <a:pt x="91122" y="170180"/>
                  </a:lnTo>
                  <a:lnTo>
                    <a:pt x="85420" y="167640"/>
                  </a:lnTo>
                  <a:lnTo>
                    <a:pt x="87236" y="166370"/>
                  </a:lnTo>
                  <a:lnTo>
                    <a:pt x="85902" y="166370"/>
                  </a:lnTo>
                  <a:lnTo>
                    <a:pt x="85001" y="165100"/>
                  </a:lnTo>
                  <a:lnTo>
                    <a:pt x="87617" y="165100"/>
                  </a:lnTo>
                  <a:lnTo>
                    <a:pt x="89471" y="163830"/>
                  </a:lnTo>
                  <a:lnTo>
                    <a:pt x="85420" y="163830"/>
                  </a:lnTo>
                  <a:lnTo>
                    <a:pt x="88226" y="162560"/>
                  </a:lnTo>
                  <a:lnTo>
                    <a:pt x="89547" y="162560"/>
                  </a:lnTo>
                  <a:lnTo>
                    <a:pt x="82664" y="160020"/>
                  </a:lnTo>
                  <a:lnTo>
                    <a:pt x="87249" y="160020"/>
                  </a:lnTo>
                  <a:lnTo>
                    <a:pt x="88709" y="161290"/>
                  </a:lnTo>
                  <a:lnTo>
                    <a:pt x="88798" y="160020"/>
                  </a:lnTo>
                  <a:lnTo>
                    <a:pt x="89141" y="160020"/>
                  </a:lnTo>
                  <a:lnTo>
                    <a:pt x="85255" y="158750"/>
                  </a:lnTo>
                  <a:lnTo>
                    <a:pt x="87249" y="158750"/>
                  </a:lnTo>
                  <a:lnTo>
                    <a:pt x="86385" y="157480"/>
                  </a:lnTo>
                  <a:lnTo>
                    <a:pt x="84493" y="157480"/>
                  </a:lnTo>
                  <a:lnTo>
                    <a:pt x="84264" y="156210"/>
                  </a:lnTo>
                  <a:lnTo>
                    <a:pt x="88506" y="156210"/>
                  </a:lnTo>
                  <a:lnTo>
                    <a:pt x="82067" y="152400"/>
                  </a:lnTo>
                  <a:lnTo>
                    <a:pt x="87718" y="152400"/>
                  </a:lnTo>
                  <a:lnTo>
                    <a:pt x="87185" y="151130"/>
                  </a:lnTo>
                  <a:lnTo>
                    <a:pt x="86702" y="149860"/>
                  </a:lnTo>
                  <a:lnTo>
                    <a:pt x="87477" y="149860"/>
                  </a:lnTo>
                  <a:lnTo>
                    <a:pt x="89560" y="148590"/>
                  </a:lnTo>
                  <a:lnTo>
                    <a:pt x="86423" y="148082"/>
                  </a:lnTo>
                  <a:lnTo>
                    <a:pt x="85737" y="148590"/>
                  </a:lnTo>
                  <a:lnTo>
                    <a:pt x="86283" y="148056"/>
                  </a:lnTo>
                  <a:lnTo>
                    <a:pt x="81737" y="147320"/>
                  </a:lnTo>
                  <a:lnTo>
                    <a:pt x="87058" y="147320"/>
                  </a:lnTo>
                  <a:lnTo>
                    <a:pt x="87477" y="147320"/>
                  </a:lnTo>
                  <a:lnTo>
                    <a:pt x="93789" y="148590"/>
                  </a:lnTo>
                  <a:lnTo>
                    <a:pt x="86385" y="146050"/>
                  </a:lnTo>
                  <a:lnTo>
                    <a:pt x="93205" y="146050"/>
                  </a:lnTo>
                  <a:lnTo>
                    <a:pt x="88531" y="143510"/>
                  </a:lnTo>
                  <a:lnTo>
                    <a:pt x="90208" y="143510"/>
                  </a:lnTo>
                  <a:lnTo>
                    <a:pt x="86906" y="142240"/>
                  </a:lnTo>
                  <a:lnTo>
                    <a:pt x="86004" y="139700"/>
                  </a:lnTo>
                  <a:lnTo>
                    <a:pt x="84924" y="139700"/>
                  </a:lnTo>
                  <a:lnTo>
                    <a:pt x="84328" y="138430"/>
                  </a:lnTo>
                  <a:lnTo>
                    <a:pt x="85217" y="138430"/>
                  </a:lnTo>
                  <a:lnTo>
                    <a:pt x="85813" y="138430"/>
                  </a:lnTo>
                  <a:lnTo>
                    <a:pt x="87185" y="137160"/>
                  </a:lnTo>
                  <a:lnTo>
                    <a:pt x="90055" y="138430"/>
                  </a:lnTo>
                  <a:lnTo>
                    <a:pt x="93827" y="139700"/>
                  </a:lnTo>
                  <a:lnTo>
                    <a:pt x="90131" y="138430"/>
                  </a:lnTo>
                  <a:lnTo>
                    <a:pt x="90843" y="137160"/>
                  </a:lnTo>
                  <a:lnTo>
                    <a:pt x="92443" y="137160"/>
                  </a:lnTo>
                  <a:lnTo>
                    <a:pt x="92138" y="135890"/>
                  </a:lnTo>
                  <a:lnTo>
                    <a:pt x="88074" y="135890"/>
                  </a:lnTo>
                  <a:lnTo>
                    <a:pt x="88607" y="134620"/>
                  </a:lnTo>
                  <a:lnTo>
                    <a:pt x="87376" y="134620"/>
                  </a:lnTo>
                  <a:lnTo>
                    <a:pt x="83477" y="133350"/>
                  </a:lnTo>
                  <a:lnTo>
                    <a:pt x="89738" y="133350"/>
                  </a:lnTo>
                  <a:lnTo>
                    <a:pt x="86880" y="132080"/>
                  </a:lnTo>
                  <a:lnTo>
                    <a:pt x="91008" y="133350"/>
                  </a:lnTo>
                  <a:lnTo>
                    <a:pt x="90106" y="132080"/>
                  </a:lnTo>
                  <a:lnTo>
                    <a:pt x="87363" y="130810"/>
                  </a:lnTo>
                  <a:lnTo>
                    <a:pt x="86753" y="129540"/>
                  </a:lnTo>
                  <a:lnTo>
                    <a:pt x="89687" y="130810"/>
                  </a:lnTo>
                  <a:lnTo>
                    <a:pt x="91059" y="132080"/>
                  </a:lnTo>
                  <a:lnTo>
                    <a:pt x="92735" y="133350"/>
                  </a:lnTo>
                  <a:lnTo>
                    <a:pt x="92735" y="130810"/>
                  </a:lnTo>
                  <a:lnTo>
                    <a:pt x="91414" y="130810"/>
                  </a:lnTo>
                  <a:lnTo>
                    <a:pt x="88315" y="129540"/>
                  </a:lnTo>
                  <a:lnTo>
                    <a:pt x="86868" y="128270"/>
                  </a:lnTo>
                  <a:lnTo>
                    <a:pt x="87109" y="128270"/>
                  </a:lnTo>
                  <a:lnTo>
                    <a:pt x="94983" y="129540"/>
                  </a:lnTo>
                  <a:lnTo>
                    <a:pt x="93167" y="128270"/>
                  </a:lnTo>
                  <a:lnTo>
                    <a:pt x="89547" y="125730"/>
                  </a:lnTo>
                  <a:lnTo>
                    <a:pt x="95821" y="125730"/>
                  </a:lnTo>
                  <a:lnTo>
                    <a:pt x="93205" y="123190"/>
                  </a:lnTo>
                  <a:lnTo>
                    <a:pt x="97663" y="121920"/>
                  </a:lnTo>
                  <a:lnTo>
                    <a:pt x="97548" y="119380"/>
                  </a:lnTo>
                  <a:lnTo>
                    <a:pt x="91122" y="118110"/>
                  </a:lnTo>
                  <a:lnTo>
                    <a:pt x="91363" y="118110"/>
                  </a:lnTo>
                  <a:lnTo>
                    <a:pt x="93345" y="117487"/>
                  </a:lnTo>
                  <a:lnTo>
                    <a:pt x="94856" y="118237"/>
                  </a:lnTo>
                  <a:lnTo>
                    <a:pt x="94589" y="117094"/>
                  </a:lnTo>
                  <a:lnTo>
                    <a:pt x="95389" y="116840"/>
                  </a:lnTo>
                  <a:lnTo>
                    <a:pt x="96710" y="116840"/>
                  </a:lnTo>
                  <a:lnTo>
                    <a:pt x="98120" y="118110"/>
                  </a:lnTo>
                  <a:lnTo>
                    <a:pt x="98793" y="116840"/>
                  </a:lnTo>
                  <a:lnTo>
                    <a:pt x="100876" y="118110"/>
                  </a:lnTo>
                  <a:lnTo>
                    <a:pt x="102679" y="116840"/>
                  </a:lnTo>
                  <a:lnTo>
                    <a:pt x="100393" y="116840"/>
                  </a:lnTo>
                  <a:lnTo>
                    <a:pt x="99504" y="115570"/>
                  </a:lnTo>
                  <a:lnTo>
                    <a:pt x="97409" y="115570"/>
                  </a:lnTo>
                  <a:lnTo>
                    <a:pt x="94297" y="114300"/>
                  </a:lnTo>
                  <a:lnTo>
                    <a:pt x="102933" y="115570"/>
                  </a:lnTo>
                  <a:lnTo>
                    <a:pt x="99847" y="113030"/>
                  </a:lnTo>
                  <a:lnTo>
                    <a:pt x="101752" y="114300"/>
                  </a:lnTo>
                  <a:lnTo>
                    <a:pt x="100711" y="113030"/>
                  </a:lnTo>
                  <a:lnTo>
                    <a:pt x="102273" y="111760"/>
                  </a:lnTo>
                  <a:lnTo>
                    <a:pt x="99796" y="110490"/>
                  </a:lnTo>
                  <a:lnTo>
                    <a:pt x="97320" y="109220"/>
                  </a:lnTo>
                  <a:lnTo>
                    <a:pt x="98082" y="109220"/>
                  </a:lnTo>
                  <a:lnTo>
                    <a:pt x="99834" y="110490"/>
                  </a:lnTo>
                  <a:lnTo>
                    <a:pt x="100241" y="110490"/>
                  </a:lnTo>
                  <a:lnTo>
                    <a:pt x="100774" y="109220"/>
                  </a:lnTo>
                  <a:lnTo>
                    <a:pt x="101307" y="107950"/>
                  </a:lnTo>
                  <a:lnTo>
                    <a:pt x="95529" y="105410"/>
                  </a:lnTo>
                  <a:lnTo>
                    <a:pt x="98894" y="104140"/>
                  </a:lnTo>
                  <a:lnTo>
                    <a:pt x="100025" y="104140"/>
                  </a:lnTo>
                  <a:lnTo>
                    <a:pt x="97612" y="102870"/>
                  </a:lnTo>
                  <a:lnTo>
                    <a:pt x="99593" y="102870"/>
                  </a:lnTo>
                  <a:lnTo>
                    <a:pt x="98323" y="101600"/>
                  </a:lnTo>
                  <a:lnTo>
                    <a:pt x="99301" y="101600"/>
                  </a:lnTo>
                  <a:lnTo>
                    <a:pt x="100965" y="102870"/>
                  </a:lnTo>
                  <a:lnTo>
                    <a:pt x="103289" y="101600"/>
                  </a:lnTo>
                  <a:lnTo>
                    <a:pt x="97193" y="99060"/>
                  </a:lnTo>
                  <a:lnTo>
                    <a:pt x="96393" y="97790"/>
                  </a:lnTo>
                  <a:lnTo>
                    <a:pt x="100939" y="97790"/>
                  </a:lnTo>
                  <a:lnTo>
                    <a:pt x="103517" y="96520"/>
                  </a:lnTo>
                  <a:lnTo>
                    <a:pt x="104140" y="96520"/>
                  </a:lnTo>
                  <a:lnTo>
                    <a:pt x="105067" y="93980"/>
                  </a:lnTo>
                  <a:lnTo>
                    <a:pt x="100977" y="91440"/>
                  </a:lnTo>
                  <a:lnTo>
                    <a:pt x="99517" y="90170"/>
                  </a:lnTo>
                  <a:lnTo>
                    <a:pt x="104660" y="88900"/>
                  </a:lnTo>
                  <a:lnTo>
                    <a:pt x="102273" y="86360"/>
                  </a:lnTo>
                  <a:lnTo>
                    <a:pt x="105371" y="83820"/>
                  </a:lnTo>
                  <a:lnTo>
                    <a:pt x="101828" y="83820"/>
                  </a:lnTo>
                  <a:lnTo>
                    <a:pt x="101434" y="82550"/>
                  </a:lnTo>
                  <a:lnTo>
                    <a:pt x="102425" y="82550"/>
                  </a:lnTo>
                  <a:lnTo>
                    <a:pt x="98475" y="81280"/>
                  </a:lnTo>
                  <a:lnTo>
                    <a:pt x="102641" y="82550"/>
                  </a:lnTo>
                  <a:lnTo>
                    <a:pt x="106692" y="82550"/>
                  </a:lnTo>
                  <a:lnTo>
                    <a:pt x="105752" y="81280"/>
                  </a:lnTo>
                  <a:lnTo>
                    <a:pt x="105981" y="81280"/>
                  </a:lnTo>
                  <a:lnTo>
                    <a:pt x="100545" y="80010"/>
                  </a:lnTo>
                  <a:lnTo>
                    <a:pt x="103822" y="78740"/>
                  </a:lnTo>
                  <a:lnTo>
                    <a:pt x="103517" y="76200"/>
                  </a:lnTo>
                  <a:lnTo>
                    <a:pt x="103035" y="74930"/>
                  </a:lnTo>
                  <a:lnTo>
                    <a:pt x="105752" y="73660"/>
                  </a:lnTo>
                  <a:lnTo>
                    <a:pt x="104470" y="73660"/>
                  </a:lnTo>
                  <a:lnTo>
                    <a:pt x="104571" y="72390"/>
                  </a:lnTo>
                  <a:lnTo>
                    <a:pt x="106210" y="72390"/>
                  </a:lnTo>
                  <a:lnTo>
                    <a:pt x="107645" y="71107"/>
                  </a:lnTo>
                  <a:lnTo>
                    <a:pt x="107213" y="68580"/>
                  </a:lnTo>
                  <a:lnTo>
                    <a:pt x="109258" y="69850"/>
                  </a:lnTo>
                  <a:lnTo>
                    <a:pt x="109601" y="68580"/>
                  </a:lnTo>
                  <a:lnTo>
                    <a:pt x="101015" y="67310"/>
                  </a:lnTo>
                  <a:lnTo>
                    <a:pt x="100965" y="66040"/>
                  </a:lnTo>
                  <a:lnTo>
                    <a:pt x="105384" y="67310"/>
                  </a:lnTo>
                  <a:lnTo>
                    <a:pt x="105473" y="66040"/>
                  </a:lnTo>
                  <a:lnTo>
                    <a:pt x="105562" y="64770"/>
                  </a:lnTo>
                  <a:lnTo>
                    <a:pt x="109677" y="64770"/>
                  </a:lnTo>
                  <a:lnTo>
                    <a:pt x="105968" y="62230"/>
                  </a:lnTo>
                  <a:lnTo>
                    <a:pt x="108229" y="62230"/>
                  </a:lnTo>
                  <a:lnTo>
                    <a:pt x="111429" y="59690"/>
                  </a:lnTo>
                  <a:lnTo>
                    <a:pt x="109296" y="59690"/>
                  </a:lnTo>
                  <a:lnTo>
                    <a:pt x="106032" y="58420"/>
                  </a:lnTo>
                  <a:lnTo>
                    <a:pt x="104457" y="57150"/>
                  </a:lnTo>
                  <a:lnTo>
                    <a:pt x="107302" y="57150"/>
                  </a:lnTo>
                  <a:lnTo>
                    <a:pt x="103746" y="55880"/>
                  </a:lnTo>
                  <a:lnTo>
                    <a:pt x="102755" y="55880"/>
                  </a:lnTo>
                  <a:lnTo>
                    <a:pt x="101904" y="54610"/>
                  </a:lnTo>
                  <a:lnTo>
                    <a:pt x="105079" y="54610"/>
                  </a:lnTo>
                  <a:lnTo>
                    <a:pt x="100812" y="53340"/>
                  </a:lnTo>
                  <a:lnTo>
                    <a:pt x="103644" y="53340"/>
                  </a:lnTo>
                  <a:lnTo>
                    <a:pt x="101574" y="52070"/>
                  </a:lnTo>
                  <a:lnTo>
                    <a:pt x="100507" y="50800"/>
                  </a:lnTo>
                  <a:lnTo>
                    <a:pt x="103619" y="50800"/>
                  </a:lnTo>
                  <a:lnTo>
                    <a:pt x="101561" y="49530"/>
                  </a:lnTo>
                  <a:lnTo>
                    <a:pt x="104254" y="49530"/>
                  </a:lnTo>
                  <a:lnTo>
                    <a:pt x="105333" y="48907"/>
                  </a:lnTo>
                  <a:lnTo>
                    <a:pt x="105219" y="48260"/>
                  </a:lnTo>
                  <a:lnTo>
                    <a:pt x="105676" y="48475"/>
                  </a:lnTo>
                  <a:lnTo>
                    <a:pt x="105613" y="48742"/>
                  </a:lnTo>
                  <a:lnTo>
                    <a:pt x="105892" y="48577"/>
                  </a:lnTo>
                  <a:lnTo>
                    <a:pt x="107886" y="49530"/>
                  </a:lnTo>
                  <a:lnTo>
                    <a:pt x="108483" y="48260"/>
                  </a:lnTo>
                  <a:lnTo>
                    <a:pt x="112039" y="49530"/>
                  </a:lnTo>
                  <a:lnTo>
                    <a:pt x="110159" y="48260"/>
                  </a:lnTo>
                  <a:lnTo>
                    <a:pt x="106006" y="46990"/>
                  </a:lnTo>
                  <a:lnTo>
                    <a:pt x="107403" y="45720"/>
                  </a:lnTo>
                  <a:lnTo>
                    <a:pt x="109105" y="45720"/>
                  </a:lnTo>
                  <a:lnTo>
                    <a:pt x="109194" y="44450"/>
                  </a:lnTo>
                  <a:lnTo>
                    <a:pt x="111404" y="45720"/>
                  </a:lnTo>
                  <a:lnTo>
                    <a:pt x="110540" y="44450"/>
                  </a:lnTo>
                  <a:lnTo>
                    <a:pt x="110718" y="43180"/>
                  </a:lnTo>
                  <a:lnTo>
                    <a:pt x="106311" y="43180"/>
                  </a:lnTo>
                  <a:lnTo>
                    <a:pt x="106337" y="44450"/>
                  </a:lnTo>
                  <a:lnTo>
                    <a:pt x="105968" y="44450"/>
                  </a:lnTo>
                  <a:lnTo>
                    <a:pt x="105968" y="46990"/>
                  </a:lnTo>
                  <a:lnTo>
                    <a:pt x="105752" y="48082"/>
                  </a:lnTo>
                  <a:lnTo>
                    <a:pt x="101244" y="46990"/>
                  </a:lnTo>
                  <a:lnTo>
                    <a:pt x="105968" y="46990"/>
                  </a:lnTo>
                  <a:lnTo>
                    <a:pt x="105968" y="44450"/>
                  </a:lnTo>
                  <a:lnTo>
                    <a:pt x="104902" y="44450"/>
                  </a:lnTo>
                  <a:lnTo>
                    <a:pt x="103720" y="43180"/>
                  </a:lnTo>
                  <a:lnTo>
                    <a:pt x="103581" y="43180"/>
                  </a:lnTo>
                  <a:lnTo>
                    <a:pt x="101701" y="41910"/>
                  </a:lnTo>
                  <a:lnTo>
                    <a:pt x="104978" y="41910"/>
                  </a:lnTo>
                  <a:lnTo>
                    <a:pt x="107353" y="40640"/>
                  </a:lnTo>
                  <a:lnTo>
                    <a:pt x="109880" y="41910"/>
                  </a:lnTo>
                  <a:lnTo>
                    <a:pt x="109181" y="40640"/>
                  </a:lnTo>
                  <a:lnTo>
                    <a:pt x="108483" y="39370"/>
                  </a:lnTo>
                  <a:lnTo>
                    <a:pt x="109321" y="38100"/>
                  </a:lnTo>
                  <a:lnTo>
                    <a:pt x="104000" y="36830"/>
                  </a:lnTo>
                  <a:lnTo>
                    <a:pt x="103365" y="35560"/>
                  </a:lnTo>
                  <a:lnTo>
                    <a:pt x="106387" y="35560"/>
                  </a:lnTo>
                  <a:lnTo>
                    <a:pt x="107505" y="34290"/>
                  </a:lnTo>
                  <a:lnTo>
                    <a:pt x="107137" y="34290"/>
                  </a:lnTo>
                  <a:lnTo>
                    <a:pt x="103708" y="34290"/>
                  </a:lnTo>
                  <a:lnTo>
                    <a:pt x="105600" y="33020"/>
                  </a:lnTo>
                  <a:lnTo>
                    <a:pt x="107137" y="34290"/>
                  </a:lnTo>
                  <a:lnTo>
                    <a:pt x="106743" y="33020"/>
                  </a:lnTo>
                  <a:lnTo>
                    <a:pt x="107873" y="34290"/>
                  </a:lnTo>
                  <a:lnTo>
                    <a:pt x="108597" y="33020"/>
                  </a:lnTo>
                  <a:lnTo>
                    <a:pt x="109334" y="31750"/>
                  </a:lnTo>
                  <a:lnTo>
                    <a:pt x="106832" y="30480"/>
                  </a:lnTo>
                  <a:lnTo>
                    <a:pt x="104660" y="27940"/>
                  </a:lnTo>
                  <a:lnTo>
                    <a:pt x="107124" y="26670"/>
                  </a:lnTo>
                  <a:lnTo>
                    <a:pt x="105727" y="26670"/>
                  </a:lnTo>
                  <a:lnTo>
                    <a:pt x="109715" y="24130"/>
                  </a:lnTo>
                  <a:lnTo>
                    <a:pt x="103593" y="19050"/>
                  </a:lnTo>
                  <a:lnTo>
                    <a:pt x="109601" y="16510"/>
                  </a:lnTo>
                  <a:lnTo>
                    <a:pt x="110858" y="16510"/>
                  </a:lnTo>
                  <a:lnTo>
                    <a:pt x="108432" y="15240"/>
                  </a:lnTo>
                  <a:lnTo>
                    <a:pt x="106680" y="13970"/>
                  </a:lnTo>
                  <a:lnTo>
                    <a:pt x="109829" y="15240"/>
                  </a:lnTo>
                  <a:lnTo>
                    <a:pt x="108102" y="13970"/>
                  </a:lnTo>
                  <a:lnTo>
                    <a:pt x="106387" y="12700"/>
                  </a:lnTo>
                  <a:lnTo>
                    <a:pt x="103974" y="11430"/>
                  </a:lnTo>
                  <a:lnTo>
                    <a:pt x="114439" y="1270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467639" y="10211466"/>
              <a:ext cx="128905" cy="548005"/>
            </a:xfrm>
            <a:custGeom>
              <a:avLst/>
              <a:gdLst/>
              <a:ahLst/>
              <a:cxnLst/>
              <a:rect l="l" t="t" r="r" b="b"/>
              <a:pathLst>
                <a:path w="128905" h="548004">
                  <a:moveTo>
                    <a:pt x="1219" y="543928"/>
                  </a:moveTo>
                  <a:lnTo>
                    <a:pt x="901" y="543725"/>
                  </a:lnTo>
                  <a:lnTo>
                    <a:pt x="736" y="543826"/>
                  </a:lnTo>
                  <a:lnTo>
                    <a:pt x="939" y="543852"/>
                  </a:lnTo>
                  <a:lnTo>
                    <a:pt x="1219" y="543928"/>
                  </a:lnTo>
                  <a:close/>
                </a:path>
                <a:path w="128905" h="548004">
                  <a:moveTo>
                    <a:pt x="1536" y="544068"/>
                  </a:moveTo>
                  <a:lnTo>
                    <a:pt x="1219" y="543928"/>
                  </a:lnTo>
                  <a:lnTo>
                    <a:pt x="1524" y="544131"/>
                  </a:lnTo>
                  <a:close/>
                </a:path>
                <a:path w="128905" h="548004">
                  <a:moveTo>
                    <a:pt x="2019" y="541070"/>
                  </a:moveTo>
                  <a:lnTo>
                    <a:pt x="1905" y="541235"/>
                  </a:lnTo>
                  <a:lnTo>
                    <a:pt x="2019" y="541070"/>
                  </a:lnTo>
                  <a:close/>
                </a:path>
                <a:path w="128905" h="548004">
                  <a:moveTo>
                    <a:pt x="2197" y="544563"/>
                  </a:moveTo>
                  <a:lnTo>
                    <a:pt x="1524" y="544131"/>
                  </a:lnTo>
                  <a:lnTo>
                    <a:pt x="1397" y="544347"/>
                  </a:lnTo>
                  <a:lnTo>
                    <a:pt x="2197" y="544563"/>
                  </a:lnTo>
                  <a:close/>
                </a:path>
                <a:path w="128905" h="548004">
                  <a:moveTo>
                    <a:pt x="2438" y="541807"/>
                  </a:moveTo>
                  <a:lnTo>
                    <a:pt x="2209" y="541591"/>
                  </a:lnTo>
                  <a:lnTo>
                    <a:pt x="1790" y="541426"/>
                  </a:lnTo>
                  <a:lnTo>
                    <a:pt x="1600" y="541388"/>
                  </a:lnTo>
                  <a:lnTo>
                    <a:pt x="1752" y="541515"/>
                  </a:lnTo>
                  <a:lnTo>
                    <a:pt x="2044" y="541655"/>
                  </a:lnTo>
                  <a:lnTo>
                    <a:pt x="2438" y="541807"/>
                  </a:lnTo>
                  <a:close/>
                </a:path>
                <a:path w="128905" h="548004">
                  <a:moveTo>
                    <a:pt x="3098" y="544474"/>
                  </a:moveTo>
                  <a:lnTo>
                    <a:pt x="2870" y="544004"/>
                  </a:lnTo>
                  <a:lnTo>
                    <a:pt x="2324" y="544004"/>
                  </a:lnTo>
                  <a:lnTo>
                    <a:pt x="3098" y="544474"/>
                  </a:lnTo>
                  <a:close/>
                </a:path>
                <a:path w="128905" h="548004">
                  <a:moveTo>
                    <a:pt x="3225" y="541680"/>
                  </a:moveTo>
                  <a:lnTo>
                    <a:pt x="2501" y="541515"/>
                  </a:lnTo>
                  <a:lnTo>
                    <a:pt x="2146" y="541413"/>
                  </a:lnTo>
                  <a:lnTo>
                    <a:pt x="2006" y="541312"/>
                  </a:lnTo>
                  <a:lnTo>
                    <a:pt x="2082" y="541439"/>
                  </a:lnTo>
                  <a:lnTo>
                    <a:pt x="2565" y="541604"/>
                  </a:lnTo>
                  <a:lnTo>
                    <a:pt x="2971" y="541667"/>
                  </a:lnTo>
                  <a:lnTo>
                    <a:pt x="3225" y="541680"/>
                  </a:lnTo>
                  <a:close/>
                </a:path>
                <a:path w="128905" h="548004">
                  <a:moveTo>
                    <a:pt x="5359" y="547966"/>
                  </a:moveTo>
                  <a:lnTo>
                    <a:pt x="5003" y="547598"/>
                  </a:lnTo>
                  <a:lnTo>
                    <a:pt x="1638" y="546785"/>
                  </a:lnTo>
                  <a:lnTo>
                    <a:pt x="2463" y="547382"/>
                  </a:lnTo>
                  <a:lnTo>
                    <a:pt x="3327" y="547649"/>
                  </a:lnTo>
                  <a:lnTo>
                    <a:pt x="5359" y="547966"/>
                  </a:lnTo>
                  <a:close/>
                </a:path>
                <a:path w="128905" h="548004">
                  <a:moveTo>
                    <a:pt x="6261" y="529996"/>
                  </a:moveTo>
                  <a:lnTo>
                    <a:pt x="5143" y="530301"/>
                  </a:lnTo>
                  <a:lnTo>
                    <a:pt x="5753" y="530199"/>
                  </a:lnTo>
                  <a:lnTo>
                    <a:pt x="6057" y="530098"/>
                  </a:lnTo>
                  <a:lnTo>
                    <a:pt x="6261" y="529996"/>
                  </a:lnTo>
                  <a:close/>
                </a:path>
                <a:path w="128905" h="548004">
                  <a:moveTo>
                    <a:pt x="7531" y="526656"/>
                  </a:moveTo>
                  <a:lnTo>
                    <a:pt x="7289" y="526618"/>
                  </a:lnTo>
                  <a:lnTo>
                    <a:pt x="7010" y="526605"/>
                  </a:lnTo>
                  <a:lnTo>
                    <a:pt x="6781" y="526618"/>
                  </a:lnTo>
                  <a:lnTo>
                    <a:pt x="6972" y="526656"/>
                  </a:lnTo>
                  <a:lnTo>
                    <a:pt x="7531" y="526656"/>
                  </a:lnTo>
                  <a:close/>
                </a:path>
                <a:path w="128905" h="548004">
                  <a:moveTo>
                    <a:pt x="7683" y="542975"/>
                  </a:moveTo>
                  <a:lnTo>
                    <a:pt x="6883" y="542734"/>
                  </a:lnTo>
                  <a:lnTo>
                    <a:pt x="6413" y="544004"/>
                  </a:lnTo>
                  <a:lnTo>
                    <a:pt x="7683" y="542975"/>
                  </a:lnTo>
                  <a:close/>
                </a:path>
                <a:path w="128905" h="548004">
                  <a:moveTo>
                    <a:pt x="7886" y="474573"/>
                  </a:moveTo>
                  <a:close/>
                </a:path>
                <a:path w="128905" h="548004">
                  <a:moveTo>
                    <a:pt x="8458" y="473875"/>
                  </a:moveTo>
                  <a:lnTo>
                    <a:pt x="8128" y="474040"/>
                  </a:lnTo>
                  <a:lnTo>
                    <a:pt x="7937" y="474294"/>
                  </a:lnTo>
                  <a:lnTo>
                    <a:pt x="7886" y="474573"/>
                  </a:lnTo>
                  <a:lnTo>
                    <a:pt x="8458" y="473875"/>
                  </a:lnTo>
                  <a:close/>
                </a:path>
                <a:path w="128905" h="548004">
                  <a:moveTo>
                    <a:pt x="8864" y="484314"/>
                  </a:moveTo>
                  <a:lnTo>
                    <a:pt x="8674" y="484009"/>
                  </a:lnTo>
                  <a:lnTo>
                    <a:pt x="7632" y="484314"/>
                  </a:lnTo>
                  <a:lnTo>
                    <a:pt x="8864" y="484314"/>
                  </a:lnTo>
                  <a:close/>
                </a:path>
                <a:path w="128905" h="548004">
                  <a:moveTo>
                    <a:pt x="9131" y="546671"/>
                  </a:moveTo>
                  <a:lnTo>
                    <a:pt x="7543" y="546023"/>
                  </a:lnTo>
                  <a:lnTo>
                    <a:pt x="4699" y="545122"/>
                  </a:lnTo>
                  <a:lnTo>
                    <a:pt x="4025" y="545058"/>
                  </a:lnTo>
                  <a:lnTo>
                    <a:pt x="3098" y="544474"/>
                  </a:lnTo>
                  <a:lnTo>
                    <a:pt x="3340" y="544982"/>
                  </a:lnTo>
                  <a:lnTo>
                    <a:pt x="1524" y="544766"/>
                  </a:lnTo>
                  <a:lnTo>
                    <a:pt x="4749" y="545680"/>
                  </a:lnTo>
                  <a:lnTo>
                    <a:pt x="3365" y="545515"/>
                  </a:lnTo>
                  <a:lnTo>
                    <a:pt x="7188" y="546582"/>
                  </a:lnTo>
                  <a:lnTo>
                    <a:pt x="7543" y="546925"/>
                  </a:lnTo>
                  <a:lnTo>
                    <a:pt x="6019" y="546862"/>
                  </a:lnTo>
                  <a:lnTo>
                    <a:pt x="4775" y="546595"/>
                  </a:lnTo>
                  <a:lnTo>
                    <a:pt x="5638" y="546849"/>
                  </a:lnTo>
                  <a:lnTo>
                    <a:pt x="3949" y="546887"/>
                  </a:lnTo>
                  <a:lnTo>
                    <a:pt x="6057" y="547433"/>
                  </a:lnTo>
                  <a:lnTo>
                    <a:pt x="8763" y="547547"/>
                  </a:lnTo>
                  <a:lnTo>
                    <a:pt x="8953" y="547103"/>
                  </a:lnTo>
                  <a:lnTo>
                    <a:pt x="6858" y="546227"/>
                  </a:lnTo>
                  <a:lnTo>
                    <a:pt x="7620" y="546265"/>
                  </a:lnTo>
                  <a:lnTo>
                    <a:pt x="8509" y="546519"/>
                  </a:lnTo>
                  <a:lnTo>
                    <a:pt x="9131" y="546671"/>
                  </a:lnTo>
                  <a:close/>
                </a:path>
                <a:path w="128905" h="548004">
                  <a:moveTo>
                    <a:pt x="9144" y="468134"/>
                  </a:moveTo>
                  <a:lnTo>
                    <a:pt x="9004" y="467804"/>
                  </a:lnTo>
                  <a:lnTo>
                    <a:pt x="7962" y="467804"/>
                  </a:lnTo>
                  <a:lnTo>
                    <a:pt x="9144" y="468134"/>
                  </a:lnTo>
                  <a:close/>
                </a:path>
                <a:path w="128905" h="548004">
                  <a:moveTo>
                    <a:pt x="9398" y="486854"/>
                  </a:moveTo>
                  <a:lnTo>
                    <a:pt x="8572" y="485584"/>
                  </a:lnTo>
                  <a:lnTo>
                    <a:pt x="9334" y="486854"/>
                  </a:lnTo>
                  <a:close/>
                </a:path>
                <a:path w="128905" h="548004">
                  <a:moveTo>
                    <a:pt x="9423" y="542734"/>
                  </a:moveTo>
                  <a:lnTo>
                    <a:pt x="7480" y="541464"/>
                  </a:lnTo>
                  <a:lnTo>
                    <a:pt x="6096" y="541464"/>
                  </a:lnTo>
                  <a:lnTo>
                    <a:pt x="7162" y="542734"/>
                  </a:lnTo>
                  <a:lnTo>
                    <a:pt x="7696" y="542734"/>
                  </a:lnTo>
                  <a:lnTo>
                    <a:pt x="7886" y="542810"/>
                  </a:lnTo>
                  <a:lnTo>
                    <a:pt x="9423" y="542734"/>
                  </a:lnTo>
                  <a:close/>
                </a:path>
                <a:path w="128905" h="548004">
                  <a:moveTo>
                    <a:pt x="9525" y="493204"/>
                  </a:moveTo>
                  <a:lnTo>
                    <a:pt x="7950" y="491934"/>
                  </a:lnTo>
                  <a:lnTo>
                    <a:pt x="8940" y="493204"/>
                  </a:lnTo>
                  <a:lnTo>
                    <a:pt x="9525" y="493204"/>
                  </a:lnTo>
                  <a:close/>
                </a:path>
                <a:path w="128905" h="548004">
                  <a:moveTo>
                    <a:pt x="10147" y="469074"/>
                  </a:moveTo>
                  <a:lnTo>
                    <a:pt x="9347" y="468198"/>
                  </a:lnTo>
                  <a:lnTo>
                    <a:pt x="9144" y="468134"/>
                  </a:lnTo>
                  <a:lnTo>
                    <a:pt x="9550" y="469074"/>
                  </a:lnTo>
                  <a:lnTo>
                    <a:pt x="10147" y="469074"/>
                  </a:lnTo>
                  <a:close/>
                </a:path>
                <a:path w="128905" h="548004">
                  <a:moveTo>
                    <a:pt x="10210" y="492658"/>
                  </a:moveTo>
                  <a:lnTo>
                    <a:pt x="9398" y="491934"/>
                  </a:lnTo>
                  <a:lnTo>
                    <a:pt x="8064" y="491934"/>
                  </a:lnTo>
                  <a:lnTo>
                    <a:pt x="10210" y="492658"/>
                  </a:lnTo>
                  <a:close/>
                </a:path>
                <a:path w="128905" h="548004">
                  <a:moveTo>
                    <a:pt x="10388" y="494474"/>
                  </a:moveTo>
                  <a:lnTo>
                    <a:pt x="8470" y="493204"/>
                  </a:lnTo>
                  <a:lnTo>
                    <a:pt x="9664" y="494474"/>
                  </a:lnTo>
                  <a:lnTo>
                    <a:pt x="10388" y="494474"/>
                  </a:lnTo>
                  <a:close/>
                </a:path>
                <a:path w="128905" h="548004">
                  <a:moveTo>
                    <a:pt x="10528" y="471411"/>
                  </a:moveTo>
                  <a:lnTo>
                    <a:pt x="10325" y="471335"/>
                  </a:lnTo>
                  <a:lnTo>
                    <a:pt x="10134" y="471271"/>
                  </a:lnTo>
                  <a:lnTo>
                    <a:pt x="9804" y="471182"/>
                  </a:lnTo>
                  <a:lnTo>
                    <a:pt x="8458" y="471487"/>
                  </a:lnTo>
                  <a:lnTo>
                    <a:pt x="9499" y="471525"/>
                  </a:lnTo>
                  <a:lnTo>
                    <a:pt x="10121" y="471500"/>
                  </a:lnTo>
                  <a:lnTo>
                    <a:pt x="10528" y="471411"/>
                  </a:lnTo>
                  <a:close/>
                </a:path>
                <a:path w="128905" h="548004">
                  <a:moveTo>
                    <a:pt x="11112" y="544004"/>
                  </a:moveTo>
                  <a:lnTo>
                    <a:pt x="7886" y="542810"/>
                  </a:lnTo>
                  <a:lnTo>
                    <a:pt x="7683" y="542975"/>
                  </a:lnTo>
                  <a:lnTo>
                    <a:pt x="11112" y="544004"/>
                  </a:lnTo>
                  <a:close/>
                </a:path>
                <a:path w="128905" h="548004">
                  <a:moveTo>
                    <a:pt x="11391" y="502094"/>
                  </a:moveTo>
                  <a:lnTo>
                    <a:pt x="9906" y="500824"/>
                  </a:lnTo>
                  <a:lnTo>
                    <a:pt x="10426" y="502094"/>
                  </a:lnTo>
                  <a:lnTo>
                    <a:pt x="11391" y="502094"/>
                  </a:lnTo>
                  <a:close/>
                </a:path>
                <a:path w="128905" h="548004">
                  <a:moveTo>
                    <a:pt x="12776" y="507174"/>
                  </a:moveTo>
                  <a:lnTo>
                    <a:pt x="12153" y="506857"/>
                  </a:lnTo>
                  <a:lnTo>
                    <a:pt x="12649" y="507174"/>
                  </a:lnTo>
                  <a:lnTo>
                    <a:pt x="12776" y="507174"/>
                  </a:lnTo>
                  <a:close/>
                </a:path>
                <a:path w="128905" h="548004">
                  <a:moveTo>
                    <a:pt x="13055" y="545274"/>
                  </a:moveTo>
                  <a:lnTo>
                    <a:pt x="6413" y="544004"/>
                  </a:lnTo>
                  <a:lnTo>
                    <a:pt x="3530" y="542734"/>
                  </a:lnTo>
                  <a:lnTo>
                    <a:pt x="3289" y="542734"/>
                  </a:lnTo>
                  <a:lnTo>
                    <a:pt x="5067" y="544004"/>
                  </a:lnTo>
                  <a:lnTo>
                    <a:pt x="5499" y="544004"/>
                  </a:lnTo>
                  <a:lnTo>
                    <a:pt x="6502" y="545274"/>
                  </a:lnTo>
                  <a:lnTo>
                    <a:pt x="13055" y="545274"/>
                  </a:lnTo>
                  <a:close/>
                </a:path>
                <a:path w="128905" h="548004">
                  <a:moveTo>
                    <a:pt x="13157" y="503237"/>
                  </a:moveTo>
                  <a:lnTo>
                    <a:pt x="12661" y="503008"/>
                  </a:lnTo>
                  <a:lnTo>
                    <a:pt x="12166" y="502780"/>
                  </a:lnTo>
                  <a:lnTo>
                    <a:pt x="11874" y="502577"/>
                  </a:lnTo>
                  <a:lnTo>
                    <a:pt x="11607" y="502767"/>
                  </a:lnTo>
                  <a:lnTo>
                    <a:pt x="11518" y="502932"/>
                  </a:lnTo>
                  <a:lnTo>
                    <a:pt x="13157" y="503237"/>
                  </a:lnTo>
                  <a:close/>
                </a:path>
                <a:path w="128905" h="548004">
                  <a:moveTo>
                    <a:pt x="14744" y="537654"/>
                  </a:moveTo>
                  <a:lnTo>
                    <a:pt x="13728" y="537324"/>
                  </a:lnTo>
                  <a:lnTo>
                    <a:pt x="13830" y="537654"/>
                  </a:lnTo>
                  <a:lnTo>
                    <a:pt x="14744" y="537654"/>
                  </a:lnTo>
                  <a:close/>
                </a:path>
                <a:path w="128905" h="548004">
                  <a:moveTo>
                    <a:pt x="15138" y="538924"/>
                  </a:moveTo>
                  <a:lnTo>
                    <a:pt x="13068" y="537654"/>
                  </a:lnTo>
                  <a:lnTo>
                    <a:pt x="13754" y="538924"/>
                  </a:lnTo>
                  <a:lnTo>
                    <a:pt x="15138" y="538924"/>
                  </a:lnTo>
                  <a:close/>
                </a:path>
                <a:path w="128905" h="548004">
                  <a:moveTo>
                    <a:pt x="19024" y="520433"/>
                  </a:moveTo>
                  <a:lnTo>
                    <a:pt x="18605" y="520420"/>
                  </a:lnTo>
                  <a:lnTo>
                    <a:pt x="18834" y="520446"/>
                  </a:lnTo>
                  <a:lnTo>
                    <a:pt x="19024" y="520433"/>
                  </a:lnTo>
                  <a:close/>
                </a:path>
                <a:path w="128905" h="548004">
                  <a:moveTo>
                    <a:pt x="19456" y="520331"/>
                  </a:moveTo>
                  <a:lnTo>
                    <a:pt x="19024" y="520433"/>
                  </a:lnTo>
                  <a:lnTo>
                    <a:pt x="19253" y="520420"/>
                  </a:lnTo>
                  <a:lnTo>
                    <a:pt x="19380" y="520382"/>
                  </a:lnTo>
                  <a:close/>
                </a:path>
                <a:path w="128905" h="548004">
                  <a:moveTo>
                    <a:pt x="20472" y="534009"/>
                  </a:moveTo>
                  <a:lnTo>
                    <a:pt x="17589" y="533438"/>
                  </a:lnTo>
                  <a:lnTo>
                    <a:pt x="16332" y="533158"/>
                  </a:lnTo>
                  <a:lnTo>
                    <a:pt x="17513" y="533450"/>
                  </a:lnTo>
                  <a:lnTo>
                    <a:pt x="18059" y="533641"/>
                  </a:lnTo>
                  <a:lnTo>
                    <a:pt x="18262" y="533806"/>
                  </a:lnTo>
                  <a:lnTo>
                    <a:pt x="18808" y="533895"/>
                  </a:lnTo>
                  <a:lnTo>
                    <a:pt x="19481" y="533996"/>
                  </a:lnTo>
                  <a:lnTo>
                    <a:pt x="20332" y="534111"/>
                  </a:lnTo>
                  <a:lnTo>
                    <a:pt x="20472" y="534009"/>
                  </a:lnTo>
                  <a:close/>
                </a:path>
                <a:path w="128905" h="548004">
                  <a:moveTo>
                    <a:pt x="20612" y="520077"/>
                  </a:moveTo>
                  <a:lnTo>
                    <a:pt x="19507" y="519836"/>
                  </a:lnTo>
                  <a:lnTo>
                    <a:pt x="19735" y="520153"/>
                  </a:lnTo>
                  <a:lnTo>
                    <a:pt x="19456" y="520331"/>
                  </a:lnTo>
                  <a:lnTo>
                    <a:pt x="20612" y="520077"/>
                  </a:lnTo>
                  <a:close/>
                </a:path>
                <a:path w="128905" h="548004">
                  <a:moveTo>
                    <a:pt x="20828" y="528764"/>
                  </a:moveTo>
                  <a:lnTo>
                    <a:pt x="19799" y="528764"/>
                  </a:lnTo>
                  <a:lnTo>
                    <a:pt x="20764" y="530034"/>
                  </a:lnTo>
                  <a:lnTo>
                    <a:pt x="20828" y="528764"/>
                  </a:lnTo>
                  <a:close/>
                </a:path>
                <a:path w="128905" h="548004">
                  <a:moveTo>
                    <a:pt x="21272" y="413562"/>
                  </a:moveTo>
                  <a:lnTo>
                    <a:pt x="21158" y="413194"/>
                  </a:lnTo>
                  <a:lnTo>
                    <a:pt x="20383" y="413194"/>
                  </a:lnTo>
                  <a:lnTo>
                    <a:pt x="21272" y="413562"/>
                  </a:lnTo>
                  <a:close/>
                </a:path>
                <a:path w="128905" h="548004">
                  <a:moveTo>
                    <a:pt x="22098" y="408851"/>
                  </a:moveTo>
                  <a:lnTo>
                    <a:pt x="21488" y="408597"/>
                  </a:lnTo>
                  <a:lnTo>
                    <a:pt x="22098" y="408851"/>
                  </a:lnTo>
                  <a:close/>
                </a:path>
                <a:path w="128905" h="548004">
                  <a:moveTo>
                    <a:pt x="22491" y="410603"/>
                  </a:moveTo>
                  <a:lnTo>
                    <a:pt x="22186" y="410362"/>
                  </a:lnTo>
                  <a:lnTo>
                    <a:pt x="22186" y="410502"/>
                  </a:lnTo>
                  <a:lnTo>
                    <a:pt x="22491" y="410603"/>
                  </a:lnTo>
                  <a:close/>
                </a:path>
                <a:path w="128905" h="548004">
                  <a:moveTo>
                    <a:pt x="22669" y="414299"/>
                  </a:moveTo>
                  <a:lnTo>
                    <a:pt x="22402" y="414020"/>
                  </a:lnTo>
                  <a:lnTo>
                    <a:pt x="21272" y="413562"/>
                  </a:lnTo>
                  <a:lnTo>
                    <a:pt x="21424" y="414058"/>
                  </a:lnTo>
                  <a:lnTo>
                    <a:pt x="22669" y="414299"/>
                  </a:lnTo>
                  <a:close/>
                </a:path>
                <a:path w="128905" h="548004">
                  <a:moveTo>
                    <a:pt x="23050" y="524421"/>
                  </a:moveTo>
                  <a:lnTo>
                    <a:pt x="22910" y="524383"/>
                  </a:lnTo>
                  <a:lnTo>
                    <a:pt x="22567" y="524344"/>
                  </a:lnTo>
                  <a:lnTo>
                    <a:pt x="22326" y="524332"/>
                  </a:lnTo>
                  <a:lnTo>
                    <a:pt x="22656" y="524383"/>
                  </a:lnTo>
                  <a:lnTo>
                    <a:pt x="23050" y="524421"/>
                  </a:lnTo>
                  <a:close/>
                </a:path>
                <a:path w="128905" h="548004">
                  <a:moveTo>
                    <a:pt x="23063" y="523684"/>
                  </a:moveTo>
                  <a:lnTo>
                    <a:pt x="20027" y="522414"/>
                  </a:lnTo>
                  <a:lnTo>
                    <a:pt x="21056" y="522414"/>
                  </a:lnTo>
                  <a:lnTo>
                    <a:pt x="22250" y="521144"/>
                  </a:lnTo>
                  <a:lnTo>
                    <a:pt x="18605" y="521144"/>
                  </a:lnTo>
                  <a:lnTo>
                    <a:pt x="15798" y="519874"/>
                  </a:lnTo>
                  <a:lnTo>
                    <a:pt x="20777" y="518604"/>
                  </a:lnTo>
                  <a:lnTo>
                    <a:pt x="19685" y="517334"/>
                  </a:lnTo>
                  <a:lnTo>
                    <a:pt x="20307" y="516064"/>
                  </a:lnTo>
                  <a:lnTo>
                    <a:pt x="15265" y="516064"/>
                  </a:lnTo>
                  <a:lnTo>
                    <a:pt x="15265" y="524954"/>
                  </a:lnTo>
                  <a:lnTo>
                    <a:pt x="12979" y="524954"/>
                  </a:lnTo>
                  <a:lnTo>
                    <a:pt x="11391" y="523684"/>
                  </a:lnTo>
                  <a:lnTo>
                    <a:pt x="15265" y="524954"/>
                  </a:lnTo>
                  <a:lnTo>
                    <a:pt x="15265" y="516064"/>
                  </a:lnTo>
                  <a:lnTo>
                    <a:pt x="10287" y="516064"/>
                  </a:lnTo>
                  <a:lnTo>
                    <a:pt x="6858" y="516064"/>
                  </a:lnTo>
                  <a:lnTo>
                    <a:pt x="8902" y="517334"/>
                  </a:lnTo>
                  <a:lnTo>
                    <a:pt x="10375" y="518604"/>
                  </a:lnTo>
                  <a:lnTo>
                    <a:pt x="7645" y="518604"/>
                  </a:lnTo>
                  <a:lnTo>
                    <a:pt x="8013" y="519874"/>
                  </a:lnTo>
                  <a:lnTo>
                    <a:pt x="8648" y="519874"/>
                  </a:lnTo>
                  <a:lnTo>
                    <a:pt x="8356" y="521144"/>
                  </a:lnTo>
                  <a:lnTo>
                    <a:pt x="7391" y="521144"/>
                  </a:lnTo>
                  <a:lnTo>
                    <a:pt x="8280" y="523684"/>
                  </a:lnTo>
                  <a:lnTo>
                    <a:pt x="9423" y="524954"/>
                  </a:lnTo>
                  <a:lnTo>
                    <a:pt x="5969" y="524954"/>
                  </a:lnTo>
                  <a:lnTo>
                    <a:pt x="7010" y="526224"/>
                  </a:lnTo>
                  <a:lnTo>
                    <a:pt x="10401" y="526224"/>
                  </a:lnTo>
                  <a:lnTo>
                    <a:pt x="11772" y="527494"/>
                  </a:lnTo>
                  <a:lnTo>
                    <a:pt x="5448" y="527494"/>
                  </a:lnTo>
                  <a:lnTo>
                    <a:pt x="14579" y="528764"/>
                  </a:lnTo>
                  <a:lnTo>
                    <a:pt x="13589" y="528764"/>
                  </a:lnTo>
                  <a:lnTo>
                    <a:pt x="13589" y="531304"/>
                  </a:lnTo>
                  <a:lnTo>
                    <a:pt x="10020" y="531304"/>
                  </a:lnTo>
                  <a:lnTo>
                    <a:pt x="10058" y="530402"/>
                  </a:lnTo>
                  <a:lnTo>
                    <a:pt x="13589" y="531304"/>
                  </a:lnTo>
                  <a:lnTo>
                    <a:pt x="13589" y="528764"/>
                  </a:lnTo>
                  <a:lnTo>
                    <a:pt x="10871" y="528764"/>
                  </a:lnTo>
                  <a:lnTo>
                    <a:pt x="12471" y="530034"/>
                  </a:lnTo>
                  <a:lnTo>
                    <a:pt x="10833" y="530034"/>
                  </a:lnTo>
                  <a:lnTo>
                    <a:pt x="8572" y="528764"/>
                  </a:lnTo>
                  <a:lnTo>
                    <a:pt x="8636" y="530034"/>
                  </a:lnTo>
                  <a:lnTo>
                    <a:pt x="6337" y="530034"/>
                  </a:lnTo>
                  <a:lnTo>
                    <a:pt x="4711" y="531304"/>
                  </a:lnTo>
                  <a:lnTo>
                    <a:pt x="5626" y="531304"/>
                  </a:lnTo>
                  <a:lnTo>
                    <a:pt x="12674" y="532574"/>
                  </a:lnTo>
                  <a:lnTo>
                    <a:pt x="6934" y="532574"/>
                  </a:lnTo>
                  <a:lnTo>
                    <a:pt x="6680" y="532574"/>
                  </a:lnTo>
                  <a:lnTo>
                    <a:pt x="7785" y="533196"/>
                  </a:lnTo>
                  <a:lnTo>
                    <a:pt x="8674" y="533844"/>
                  </a:lnTo>
                  <a:lnTo>
                    <a:pt x="647" y="533844"/>
                  </a:lnTo>
                  <a:lnTo>
                    <a:pt x="4216" y="535114"/>
                  </a:lnTo>
                  <a:lnTo>
                    <a:pt x="4546" y="535114"/>
                  </a:lnTo>
                  <a:lnTo>
                    <a:pt x="7823" y="536384"/>
                  </a:lnTo>
                  <a:lnTo>
                    <a:pt x="0" y="536384"/>
                  </a:lnTo>
                  <a:lnTo>
                    <a:pt x="4495" y="538924"/>
                  </a:lnTo>
                  <a:lnTo>
                    <a:pt x="6235" y="540194"/>
                  </a:lnTo>
                  <a:lnTo>
                    <a:pt x="9575" y="541464"/>
                  </a:lnTo>
                  <a:lnTo>
                    <a:pt x="11087" y="542734"/>
                  </a:lnTo>
                  <a:lnTo>
                    <a:pt x="11252" y="542734"/>
                  </a:lnTo>
                  <a:lnTo>
                    <a:pt x="11811" y="544004"/>
                  </a:lnTo>
                  <a:lnTo>
                    <a:pt x="14020" y="542734"/>
                  </a:lnTo>
                  <a:lnTo>
                    <a:pt x="17386" y="542734"/>
                  </a:lnTo>
                  <a:lnTo>
                    <a:pt x="11798" y="540194"/>
                  </a:lnTo>
                  <a:lnTo>
                    <a:pt x="15100" y="541464"/>
                  </a:lnTo>
                  <a:lnTo>
                    <a:pt x="15354" y="541464"/>
                  </a:lnTo>
                  <a:lnTo>
                    <a:pt x="14135" y="540194"/>
                  </a:lnTo>
                  <a:lnTo>
                    <a:pt x="12230" y="540194"/>
                  </a:lnTo>
                  <a:lnTo>
                    <a:pt x="8712" y="538924"/>
                  </a:lnTo>
                  <a:lnTo>
                    <a:pt x="16586" y="540194"/>
                  </a:lnTo>
                  <a:lnTo>
                    <a:pt x="13474" y="538924"/>
                  </a:lnTo>
                  <a:lnTo>
                    <a:pt x="13754" y="538924"/>
                  </a:lnTo>
                  <a:lnTo>
                    <a:pt x="11760" y="537654"/>
                  </a:lnTo>
                  <a:lnTo>
                    <a:pt x="13068" y="537654"/>
                  </a:lnTo>
                  <a:lnTo>
                    <a:pt x="13830" y="537654"/>
                  </a:lnTo>
                  <a:lnTo>
                    <a:pt x="13246" y="537171"/>
                  </a:lnTo>
                  <a:lnTo>
                    <a:pt x="10744" y="536384"/>
                  </a:lnTo>
                  <a:lnTo>
                    <a:pt x="12293" y="536384"/>
                  </a:lnTo>
                  <a:lnTo>
                    <a:pt x="13246" y="537171"/>
                  </a:lnTo>
                  <a:lnTo>
                    <a:pt x="13728" y="537324"/>
                  </a:lnTo>
                  <a:lnTo>
                    <a:pt x="13436" y="536384"/>
                  </a:lnTo>
                  <a:lnTo>
                    <a:pt x="16827" y="536384"/>
                  </a:lnTo>
                  <a:lnTo>
                    <a:pt x="17716" y="536384"/>
                  </a:lnTo>
                  <a:lnTo>
                    <a:pt x="17843" y="536384"/>
                  </a:lnTo>
                  <a:lnTo>
                    <a:pt x="15354" y="535698"/>
                  </a:lnTo>
                  <a:lnTo>
                    <a:pt x="16129" y="536054"/>
                  </a:lnTo>
                  <a:lnTo>
                    <a:pt x="11506" y="535114"/>
                  </a:lnTo>
                  <a:lnTo>
                    <a:pt x="13208" y="535114"/>
                  </a:lnTo>
                  <a:lnTo>
                    <a:pt x="15354" y="535698"/>
                  </a:lnTo>
                  <a:lnTo>
                    <a:pt x="14084" y="535114"/>
                  </a:lnTo>
                  <a:lnTo>
                    <a:pt x="19088" y="535114"/>
                  </a:lnTo>
                  <a:lnTo>
                    <a:pt x="18262" y="533844"/>
                  </a:lnTo>
                  <a:lnTo>
                    <a:pt x="14528" y="533844"/>
                  </a:lnTo>
                  <a:lnTo>
                    <a:pt x="16891" y="532574"/>
                  </a:lnTo>
                  <a:lnTo>
                    <a:pt x="17043" y="532574"/>
                  </a:lnTo>
                  <a:lnTo>
                    <a:pt x="18135" y="531304"/>
                  </a:lnTo>
                  <a:lnTo>
                    <a:pt x="19621" y="530034"/>
                  </a:lnTo>
                  <a:lnTo>
                    <a:pt x="16484" y="530034"/>
                  </a:lnTo>
                  <a:lnTo>
                    <a:pt x="17348" y="528764"/>
                  </a:lnTo>
                  <a:lnTo>
                    <a:pt x="19037" y="528764"/>
                  </a:lnTo>
                  <a:lnTo>
                    <a:pt x="18669" y="527494"/>
                  </a:lnTo>
                  <a:lnTo>
                    <a:pt x="21463" y="528764"/>
                  </a:lnTo>
                  <a:lnTo>
                    <a:pt x="21450" y="528624"/>
                  </a:lnTo>
                  <a:lnTo>
                    <a:pt x="21678" y="528675"/>
                  </a:lnTo>
                  <a:lnTo>
                    <a:pt x="22199" y="528802"/>
                  </a:lnTo>
                  <a:lnTo>
                    <a:pt x="21450" y="528523"/>
                  </a:lnTo>
                  <a:lnTo>
                    <a:pt x="21437" y="527494"/>
                  </a:lnTo>
                  <a:lnTo>
                    <a:pt x="18389" y="526224"/>
                  </a:lnTo>
                  <a:lnTo>
                    <a:pt x="20459" y="526224"/>
                  </a:lnTo>
                  <a:lnTo>
                    <a:pt x="17830" y="524954"/>
                  </a:lnTo>
                  <a:lnTo>
                    <a:pt x="19494" y="524954"/>
                  </a:lnTo>
                  <a:lnTo>
                    <a:pt x="19265" y="523684"/>
                  </a:lnTo>
                  <a:lnTo>
                    <a:pt x="21780" y="524954"/>
                  </a:lnTo>
                  <a:lnTo>
                    <a:pt x="22326" y="524332"/>
                  </a:lnTo>
                  <a:lnTo>
                    <a:pt x="22885" y="523684"/>
                  </a:lnTo>
                  <a:lnTo>
                    <a:pt x="23063" y="523684"/>
                  </a:lnTo>
                  <a:close/>
                </a:path>
                <a:path w="128905" h="548004">
                  <a:moveTo>
                    <a:pt x="23063" y="514794"/>
                  </a:moveTo>
                  <a:lnTo>
                    <a:pt x="23025" y="514223"/>
                  </a:lnTo>
                  <a:lnTo>
                    <a:pt x="22936" y="513689"/>
                  </a:lnTo>
                  <a:lnTo>
                    <a:pt x="22885" y="513867"/>
                  </a:lnTo>
                  <a:lnTo>
                    <a:pt x="22758" y="514565"/>
                  </a:lnTo>
                  <a:lnTo>
                    <a:pt x="23063" y="514794"/>
                  </a:lnTo>
                  <a:close/>
                </a:path>
                <a:path w="128905" h="548004">
                  <a:moveTo>
                    <a:pt x="23304" y="513867"/>
                  </a:moveTo>
                  <a:lnTo>
                    <a:pt x="22999" y="513715"/>
                  </a:lnTo>
                  <a:lnTo>
                    <a:pt x="23025" y="514223"/>
                  </a:lnTo>
                  <a:lnTo>
                    <a:pt x="23304" y="513867"/>
                  </a:lnTo>
                  <a:close/>
                </a:path>
                <a:path w="128905" h="548004">
                  <a:moveTo>
                    <a:pt x="25234" y="514794"/>
                  </a:moveTo>
                  <a:lnTo>
                    <a:pt x="23571" y="513524"/>
                  </a:lnTo>
                  <a:lnTo>
                    <a:pt x="23304" y="513867"/>
                  </a:lnTo>
                  <a:lnTo>
                    <a:pt x="25234" y="514794"/>
                  </a:lnTo>
                  <a:close/>
                </a:path>
                <a:path w="128905" h="548004">
                  <a:moveTo>
                    <a:pt x="25438" y="370128"/>
                  </a:moveTo>
                  <a:lnTo>
                    <a:pt x="25285" y="370014"/>
                  </a:lnTo>
                  <a:lnTo>
                    <a:pt x="25069" y="370014"/>
                  </a:lnTo>
                  <a:lnTo>
                    <a:pt x="25438" y="370128"/>
                  </a:lnTo>
                  <a:close/>
                </a:path>
                <a:path w="128905" h="548004">
                  <a:moveTo>
                    <a:pt x="26314" y="376364"/>
                  </a:moveTo>
                  <a:close/>
                </a:path>
                <a:path w="128905" h="548004">
                  <a:moveTo>
                    <a:pt x="26695" y="493102"/>
                  </a:moveTo>
                  <a:lnTo>
                    <a:pt x="25374" y="491934"/>
                  </a:lnTo>
                  <a:lnTo>
                    <a:pt x="25666" y="492683"/>
                  </a:lnTo>
                  <a:lnTo>
                    <a:pt x="26695" y="493102"/>
                  </a:lnTo>
                  <a:close/>
                </a:path>
                <a:path w="128905" h="548004">
                  <a:moveTo>
                    <a:pt x="28549" y="492594"/>
                  </a:moveTo>
                  <a:lnTo>
                    <a:pt x="28270" y="492645"/>
                  </a:lnTo>
                  <a:lnTo>
                    <a:pt x="28117" y="492760"/>
                  </a:lnTo>
                  <a:lnTo>
                    <a:pt x="28549" y="492594"/>
                  </a:lnTo>
                  <a:close/>
                </a:path>
                <a:path w="128905" h="548004">
                  <a:moveTo>
                    <a:pt x="28968" y="501637"/>
                  </a:moveTo>
                  <a:lnTo>
                    <a:pt x="28727" y="501548"/>
                  </a:lnTo>
                  <a:lnTo>
                    <a:pt x="28549" y="501624"/>
                  </a:lnTo>
                  <a:lnTo>
                    <a:pt x="28790" y="501662"/>
                  </a:lnTo>
                  <a:lnTo>
                    <a:pt x="28968" y="501637"/>
                  </a:lnTo>
                  <a:close/>
                </a:path>
                <a:path w="128905" h="548004">
                  <a:moveTo>
                    <a:pt x="30403" y="373303"/>
                  </a:moveTo>
                  <a:lnTo>
                    <a:pt x="28689" y="372554"/>
                  </a:lnTo>
                  <a:lnTo>
                    <a:pt x="29451" y="373824"/>
                  </a:lnTo>
                  <a:lnTo>
                    <a:pt x="30314" y="373824"/>
                  </a:lnTo>
                  <a:lnTo>
                    <a:pt x="30403" y="373303"/>
                  </a:lnTo>
                  <a:close/>
                </a:path>
                <a:path w="128905" h="548004">
                  <a:moveTo>
                    <a:pt x="30416" y="360260"/>
                  </a:moveTo>
                  <a:lnTo>
                    <a:pt x="30124" y="360172"/>
                  </a:lnTo>
                  <a:lnTo>
                    <a:pt x="29921" y="360133"/>
                  </a:lnTo>
                  <a:lnTo>
                    <a:pt x="30111" y="360210"/>
                  </a:lnTo>
                  <a:lnTo>
                    <a:pt x="30416" y="360260"/>
                  </a:lnTo>
                  <a:close/>
                </a:path>
                <a:path w="128905" h="548004">
                  <a:moveTo>
                    <a:pt x="30543" y="470408"/>
                  </a:moveTo>
                  <a:lnTo>
                    <a:pt x="30226" y="470344"/>
                  </a:lnTo>
                  <a:lnTo>
                    <a:pt x="29464" y="471081"/>
                  </a:lnTo>
                  <a:lnTo>
                    <a:pt x="29603" y="471106"/>
                  </a:lnTo>
                  <a:lnTo>
                    <a:pt x="30543" y="470408"/>
                  </a:lnTo>
                  <a:close/>
                </a:path>
                <a:path w="128905" h="548004">
                  <a:moveTo>
                    <a:pt x="30835" y="465264"/>
                  </a:moveTo>
                  <a:lnTo>
                    <a:pt x="29578" y="463994"/>
                  </a:lnTo>
                  <a:lnTo>
                    <a:pt x="28257" y="463994"/>
                  </a:lnTo>
                  <a:lnTo>
                    <a:pt x="30835" y="465264"/>
                  </a:lnTo>
                  <a:close/>
                </a:path>
                <a:path w="128905" h="548004">
                  <a:moveTo>
                    <a:pt x="31165" y="478917"/>
                  </a:moveTo>
                  <a:lnTo>
                    <a:pt x="30924" y="478891"/>
                  </a:lnTo>
                  <a:lnTo>
                    <a:pt x="30683" y="478967"/>
                  </a:lnTo>
                  <a:lnTo>
                    <a:pt x="31165" y="478917"/>
                  </a:lnTo>
                  <a:close/>
                </a:path>
                <a:path w="128905" h="548004">
                  <a:moveTo>
                    <a:pt x="31330" y="478917"/>
                  </a:moveTo>
                  <a:lnTo>
                    <a:pt x="30975" y="478688"/>
                  </a:lnTo>
                  <a:lnTo>
                    <a:pt x="30721" y="478663"/>
                  </a:lnTo>
                  <a:lnTo>
                    <a:pt x="31000" y="478802"/>
                  </a:lnTo>
                  <a:lnTo>
                    <a:pt x="31153" y="478904"/>
                  </a:lnTo>
                  <a:lnTo>
                    <a:pt x="31330" y="478917"/>
                  </a:lnTo>
                  <a:close/>
                </a:path>
                <a:path w="128905" h="548004">
                  <a:moveTo>
                    <a:pt x="31572" y="474065"/>
                  </a:moveTo>
                  <a:lnTo>
                    <a:pt x="31343" y="474052"/>
                  </a:lnTo>
                  <a:lnTo>
                    <a:pt x="30975" y="474052"/>
                  </a:lnTo>
                  <a:lnTo>
                    <a:pt x="31089" y="474230"/>
                  </a:lnTo>
                  <a:lnTo>
                    <a:pt x="31572" y="474065"/>
                  </a:lnTo>
                  <a:close/>
                </a:path>
                <a:path w="128905" h="548004">
                  <a:moveTo>
                    <a:pt x="32092" y="497014"/>
                  </a:moveTo>
                  <a:lnTo>
                    <a:pt x="32092" y="497205"/>
                  </a:lnTo>
                  <a:lnTo>
                    <a:pt x="32092" y="497014"/>
                  </a:lnTo>
                  <a:close/>
                </a:path>
                <a:path w="128905" h="548004">
                  <a:moveTo>
                    <a:pt x="32258" y="465264"/>
                  </a:moveTo>
                  <a:lnTo>
                    <a:pt x="31953" y="463994"/>
                  </a:lnTo>
                  <a:lnTo>
                    <a:pt x="29578" y="463994"/>
                  </a:lnTo>
                  <a:lnTo>
                    <a:pt x="32258" y="465264"/>
                  </a:lnTo>
                  <a:close/>
                </a:path>
                <a:path w="128905" h="548004">
                  <a:moveTo>
                    <a:pt x="32397" y="498284"/>
                  </a:moveTo>
                  <a:lnTo>
                    <a:pt x="32092" y="497205"/>
                  </a:lnTo>
                  <a:lnTo>
                    <a:pt x="32042" y="498284"/>
                  </a:lnTo>
                  <a:lnTo>
                    <a:pt x="32397" y="498284"/>
                  </a:lnTo>
                  <a:close/>
                </a:path>
                <a:path w="128905" h="548004">
                  <a:moveTo>
                    <a:pt x="32537" y="457644"/>
                  </a:moveTo>
                  <a:lnTo>
                    <a:pt x="29819" y="456463"/>
                  </a:lnTo>
                  <a:lnTo>
                    <a:pt x="31165" y="457644"/>
                  </a:lnTo>
                  <a:lnTo>
                    <a:pt x="32537" y="457644"/>
                  </a:lnTo>
                  <a:close/>
                </a:path>
                <a:path w="128905" h="548004">
                  <a:moveTo>
                    <a:pt x="32626" y="485584"/>
                  </a:moveTo>
                  <a:lnTo>
                    <a:pt x="31318" y="484314"/>
                  </a:lnTo>
                  <a:lnTo>
                    <a:pt x="32626" y="485584"/>
                  </a:lnTo>
                  <a:close/>
                </a:path>
                <a:path w="128905" h="548004">
                  <a:moveTo>
                    <a:pt x="32639" y="361746"/>
                  </a:moveTo>
                  <a:lnTo>
                    <a:pt x="31470" y="361124"/>
                  </a:lnTo>
                  <a:lnTo>
                    <a:pt x="30416" y="361124"/>
                  </a:lnTo>
                  <a:lnTo>
                    <a:pt x="32639" y="361746"/>
                  </a:lnTo>
                  <a:close/>
                </a:path>
                <a:path w="128905" h="548004">
                  <a:moveTo>
                    <a:pt x="33642" y="497154"/>
                  </a:moveTo>
                  <a:lnTo>
                    <a:pt x="33401" y="496938"/>
                  </a:lnTo>
                  <a:lnTo>
                    <a:pt x="33642" y="497154"/>
                  </a:lnTo>
                  <a:close/>
                </a:path>
                <a:path w="128905" h="548004">
                  <a:moveTo>
                    <a:pt x="33909" y="484441"/>
                  </a:moveTo>
                  <a:lnTo>
                    <a:pt x="33388" y="484365"/>
                  </a:lnTo>
                  <a:lnTo>
                    <a:pt x="32613" y="484327"/>
                  </a:lnTo>
                  <a:lnTo>
                    <a:pt x="32918" y="484378"/>
                  </a:lnTo>
                  <a:lnTo>
                    <a:pt x="33274" y="484416"/>
                  </a:lnTo>
                  <a:lnTo>
                    <a:pt x="33909" y="484441"/>
                  </a:lnTo>
                  <a:close/>
                </a:path>
                <a:path w="128905" h="548004">
                  <a:moveTo>
                    <a:pt x="34937" y="362394"/>
                  </a:moveTo>
                  <a:lnTo>
                    <a:pt x="32639" y="361746"/>
                  </a:lnTo>
                  <a:lnTo>
                    <a:pt x="33743" y="362343"/>
                  </a:lnTo>
                  <a:lnTo>
                    <a:pt x="28651" y="361124"/>
                  </a:lnTo>
                  <a:lnTo>
                    <a:pt x="31026" y="362394"/>
                  </a:lnTo>
                  <a:lnTo>
                    <a:pt x="33845" y="362394"/>
                  </a:lnTo>
                  <a:lnTo>
                    <a:pt x="33972" y="362394"/>
                  </a:lnTo>
                  <a:lnTo>
                    <a:pt x="34937" y="362394"/>
                  </a:lnTo>
                  <a:close/>
                </a:path>
                <a:path w="128905" h="548004">
                  <a:moveTo>
                    <a:pt x="35725" y="458914"/>
                  </a:moveTo>
                  <a:lnTo>
                    <a:pt x="35572" y="457644"/>
                  </a:lnTo>
                  <a:lnTo>
                    <a:pt x="32537" y="457644"/>
                  </a:lnTo>
                  <a:lnTo>
                    <a:pt x="33934" y="458914"/>
                  </a:lnTo>
                  <a:lnTo>
                    <a:pt x="35725" y="458914"/>
                  </a:lnTo>
                  <a:close/>
                </a:path>
                <a:path w="128905" h="548004">
                  <a:moveTo>
                    <a:pt x="37693" y="448068"/>
                  </a:moveTo>
                  <a:lnTo>
                    <a:pt x="37465" y="447954"/>
                  </a:lnTo>
                  <a:lnTo>
                    <a:pt x="37693" y="448068"/>
                  </a:lnTo>
                  <a:close/>
                </a:path>
                <a:path w="128905" h="548004">
                  <a:moveTo>
                    <a:pt x="40182" y="447992"/>
                  </a:moveTo>
                  <a:lnTo>
                    <a:pt x="37693" y="448068"/>
                  </a:lnTo>
                  <a:lnTo>
                    <a:pt x="38379" y="448373"/>
                  </a:lnTo>
                  <a:lnTo>
                    <a:pt x="40182" y="447992"/>
                  </a:lnTo>
                  <a:close/>
                </a:path>
                <a:path w="128905" h="548004">
                  <a:moveTo>
                    <a:pt x="41859" y="436664"/>
                  </a:moveTo>
                  <a:lnTo>
                    <a:pt x="41554" y="436054"/>
                  </a:lnTo>
                  <a:lnTo>
                    <a:pt x="40627" y="436054"/>
                  </a:lnTo>
                  <a:lnTo>
                    <a:pt x="41859" y="436664"/>
                  </a:lnTo>
                  <a:close/>
                </a:path>
                <a:path w="128905" h="548004">
                  <a:moveTo>
                    <a:pt x="46050" y="396684"/>
                  </a:moveTo>
                  <a:lnTo>
                    <a:pt x="43929" y="396684"/>
                  </a:lnTo>
                  <a:lnTo>
                    <a:pt x="45707" y="397954"/>
                  </a:lnTo>
                  <a:lnTo>
                    <a:pt x="46050" y="396684"/>
                  </a:lnTo>
                  <a:close/>
                </a:path>
                <a:path w="128905" h="548004">
                  <a:moveTo>
                    <a:pt x="46507" y="397954"/>
                  </a:moveTo>
                  <a:lnTo>
                    <a:pt x="45707" y="397954"/>
                  </a:lnTo>
                  <a:lnTo>
                    <a:pt x="44894" y="399224"/>
                  </a:lnTo>
                  <a:lnTo>
                    <a:pt x="46507" y="397954"/>
                  </a:lnTo>
                  <a:close/>
                </a:path>
                <a:path w="128905" h="548004">
                  <a:moveTo>
                    <a:pt x="47205" y="356603"/>
                  </a:moveTo>
                  <a:lnTo>
                    <a:pt x="45453" y="356158"/>
                  </a:lnTo>
                  <a:lnTo>
                    <a:pt x="45593" y="356285"/>
                  </a:lnTo>
                  <a:lnTo>
                    <a:pt x="46126" y="356400"/>
                  </a:lnTo>
                  <a:lnTo>
                    <a:pt x="46659" y="356514"/>
                  </a:lnTo>
                  <a:lnTo>
                    <a:pt x="47205" y="356603"/>
                  </a:lnTo>
                  <a:close/>
                </a:path>
                <a:path w="128905" h="548004">
                  <a:moveTo>
                    <a:pt x="48501" y="384784"/>
                  </a:moveTo>
                  <a:lnTo>
                    <a:pt x="48006" y="383984"/>
                  </a:lnTo>
                  <a:lnTo>
                    <a:pt x="47485" y="383984"/>
                  </a:lnTo>
                  <a:lnTo>
                    <a:pt x="48247" y="384733"/>
                  </a:lnTo>
                  <a:lnTo>
                    <a:pt x="48501" y="384784"/>
                  </a:lnTo>
                  <a:close/>
                </a:path>
                <a:path w="128905" h="548004">
                  <a:moveTo>
                    <a:pt x="48590" y="420814"/>
                  </a:moveTo>
                  <a:lnTo>
                    <a:pt x="47650" y="419544"/>
                  </a:lnTo>
                  <a:lnTo>
                    <a:pt x="47866" y="419544"/>
                  </a:lnTo>
                  <a:lnTo>
                    <a:pt x="42443" y="418274"/>
                  </a:lnTo>
                  <a:lnTo>
                    <a:pt x="45669" y="417004"/>
                  </a:lnTo>
                  <a:lnTo>
                    <a:pt x="20853" y="417004"/>
                  </a:lnTo>
                  <a:lnTo>
                    <a:pt x="17894" y="417004"/>
                  </a:lnTo>
                  <a:lnTo>
                    <a:pt x="19253" y="418274"/>
                  </a:lnTo>
                  <a:lnTo>
                    <a:pt x="18961" y="419544"/>
                  </a:lnTo>
                  <a:lnTo>
                    <a:pt x="20066" y="419544"/>
                  </a:lnTo>
                  <a:lnTo>
                    <a:pt x="23850" y="420814"/>
                  </a:lnTo>
                  <a:lnTo>
                    <a:pt x="22098" y="420814"/>
                  </a:lnTo>
                  <a:lnTo>
                    <a:pt x="24523" y="422084"/>
                  </a:lnTo>
                  <a:lnTo>
                    <a:pt x="24041" y="422084"/>
                  </a:lnTo>
                  <a:lnTo>
                    <a:pt x="20650" y="420814"/>
                  </a:lnTo>
                  <a:lnTo>
                    <a:pt x="19646" y="420814"/>
                  </a:lnTo>
                  <a:lnTo>
                    <a:pt x="14325" y="420814"/>
                  </a:lnTo>
                  <a:lnTo>
                    <a:pt x="17868" y="422084"/>
                  </a:lnTo>
                  <a:lnTo>
                    <a:pt x="16865" y="422084"/>
                  </a:lnTo>
                  <a:lnTo>
                    <a:pt x="16586" y="423354"/>
                  </a:lnTo>
                  <a:lnTo>
                    <a:pt x="17627" y="424624"/>
                  </a:lnTo>
                  <a:lnTo>
                    <a:pt x="17589" y="425894"/>
                  </a:lnTo>
                  <a:lnTo>
                    <a:pt x="19748" y="425894"/>
                  </a:lnTo>
                  <a:lnTo>
                    <a:pt x="22034" y="427164"/>
                  </a:lnTo>
                  <a:lnTo>
                    <a:pt x="20955" y="428434"/>
                  </a:lnTo>
                  <a:lnTo>
                    <a:pt x="18503" y="428434"/>
                  </a:lnTo>
                  <a:lnTo>
                    <a:pt x="18567" y="429704"/>
                  </a:lnTo>
                  <a:lnTo>
                    <a:pt x="20002" y="429704"/>
                  </a:lnTo>
                  <a:lnTo>
                    <a:pt x="20993" y="429704"/>
                  </a:lnTo>
                  <a:lnTo>
                    <a:pt x="22656" y="430974"/>
                  </a:lnTo>
                  <a:lnTo>
                    <a:pt x="20002" y="429704"/>
                  </a:lnTo>
                  <a:lnTo>
                    <a:pt x="20066" y="430974"/>
                  </a:lnTo>
                  <a:lnTo>
                    <a:pt x="18275" y="430974"/>
                  </a:lnTo>
                  <a:lnTo>
                    <a:pt x="18478" y="432244"/>
                  </a:lnTo>
                  <a:lnTo>
                    <a:pt x="20383" y="433514"/>
                  </a:lnTo>
                  <a:lnTo>
                    <a:pt x="22872" y="433514"/>
                  </a:lnTo>
                  <a:lnTo>
                    <a:pt x="23266" y="434784"/>
                  </a:lnTo>
                  <a:lnTo>
                    <a:pt x="20129" y="434784"/>
                  </a:lnTo>
                  <a:lnTo>
                    <a:pt x="23774" y="436054"/>
                  </a:lnTo>
                  <a:lnTo>
                    <a:pt x="11722" y="436054"/>
                  </a:lnTo>
                  <a:lnTo>
                    <a:pt x="16979" y="438594"/>
                  </a:lnTo>
                  <a:lnTo>
                    <a:pt x="16713" y="438594"/>
                  </a:lnTo>
                  <a:lnTo>
                    <a:pt x="19329" y="441134"/>
                  </a:lnTo>
                  <a:lnTo>
                    <a:pt x="18745" y="441134"/>
                  </a:lnTo>
                  <a:lnTo>
                    <a:pt x="17424" y="439864"/>
                  </a:lnTo>
                  <a:lnTo>
                    <a:pt x="15697" y="439864"/>
                  </a:lnTo>
                  <a:lnTo>
                    <a:pt x="19812" y="442404"/>
                  </a:lnTo>
                  <a:lnTo>
                    <a:pt x="14617" y="442404"/>
                  </a:lnTo>
                  <a:lnTo>
                    <a:pt x="17322" y="444944"/>
                  </a:lnTo>
                  <a:lnTo>
                    <a:pt x="9359" y="443674"/>
                  </a:lnTo>
                  <a:lnTo>
                    <a:pt x="17246" y="447484"/>
                  </a:lnTo>
                  <a:lnTo>
                    <a:pt x="12026" y="448754"/>
                  </a:lnTo>
                  <a:lnTo>
                    <a:pt x="14960" y="448754"/>
                  </a:lnTo>
                  <a:lnTo>
                    <a:pt x="16649" y="452564"/>
                  </a:lnTo>
                  <a:lnTo>
                    <a:pt x="11201" y="455104"/>
                  </a:lnTo>
                  <a:lnTo>
                    <a:pt x="9004" y="457644"/>
                  </a:lnTo>
                  <a:lnTo>
                    <a:pt x="8318" y="457644"/>
                  </a:lnTo>
                  <a:lnTo>
                    <a:pt x="18376" y="460184"/>
                  </a:lnTo>
                  <a:lnTo>
                    <a:pt x="13754" y="460184"/>
                  </a:lnTo>
                  <a:lnTo>
                    <a:pt x="10439" y="458914"/>
                  </a:lnTo>
                  <a:lnTo>
                    <a:pt x="14109" y="461454"/>
                  </a:lnTo>
                  <a:lnTo>
                    <a:pt x="9474" y="463994"/>
                  </a:lnTo>
                  <a:lnTo>
                    <a:pt x="12547" y="466534"/>
                  </a:lnTo>
                  <a:lnTo>
                    <a:pt x="11785" y="466534"/>
                  </a:lnTo>
                  <a:lnTo>
                    <a:pt x="10769" y="465264"/>
                  </a:lnTo>
                  <a:lnTo>
                    <a:pt x="8255" y="465264"/>
                  </a:lnTo>
                  <a:lnTo>
                    <a:pt x="10388" y="467804"/>
                  </a:lnTo>
                  <a:lnTo>
                    <a:pt x="9004" y="467804"/>
                  </a:lnTo>
                  <a:lnTo>
                    <a:pt x="9347" y="468198"/>
                  </a:lnTo>
                  <a:lnTo>
                    <a:pt x="12458" y="469074"/>
                  </a:lnTo>
                  <a:lnTo>
                    <a:pt x="10147" y="469074"/>
                  </a:lnTo>
                  <a:lnTo>
                    <a:pt x="8445" y="470344"/>
                  </a:lnTo>
                  <a:lnTo>
                    <a:pt x="9842" y="470344"/>
                  </a:lnTo>
                  <a:lnTo>
                    <a:pt x="12344" y="471614"/>
                  </a:lnTo>
                  <a:lnTo>
                    <a:pt x="10528" y="471614"/>
                  </a:lnTo>
                  <a:lnTo>
                    <a:pt x="13652" y="472884"/>
                  </a:lnTo>
                  <a:lnTo>
                    <a:pt x="8750" y="472884"/>
                  </a:lnTo>
                  <a:lnTo>
                    <a:pt x="13233" y="474154"/>
                  </a:lnTo>
                  <a:lnTo>
                    <a:pt x="8597" y="472884"/>
                  </a:lnTo>
                  <a:lnTo>
                    <a:pt x="9220" y="474154"/>
                  </a:lnTo>
                  <a:lnTo>
                    <a:pt x="11315" y="475424"/>
                  </a:lnTo>
                  <a:lnTo>
                    <a:pt x="7823" y="475424"/>
                  </a:lnTo>
                  <a:lnTo>
                    <a:pt x="8597" y="476694"/>
                  </a:lnTo>
                  <a:lnTo>
                    <a:pt x="5245" y="476694"/>
                  </a:lnTo>
                  <a:lnTo>
                    <a:pt x="15100" y="479234"/>
                  </a:lnTo>
                  <a:lnTo>
                    <a:pt x="7848" y="479234"/>
                  </a:lnTo>
                  <a:lnTo>
                    <a:pt x="10033" y="481774"/>
                  </a:lnTo>
                  <a:lnTo>
                    <a:pt x="11176" y="482803"/>
                  </a:lnTo>
                  <a:lnTo>
                    <a:pt x="7226" y="481774"/>
                  </a:lnTo>
                  <a:lnTo>
                    <a:pt x="8674" y="484009"/>
                  </a:lnTo>
                  <a:lnTo>
                    <a:pt x="11557" y="483196"/>
                  </a:lnTo>
                  <a:lnTo>
                    <a:pt x="12255" y="484314"/>
                  </a:lnTo>
                  <a:lnTo>
                    <a:pt x="8864" y="484314"/>
                  </a:lnTo>
                  <a:lnTo>
                    <a:pt x="12700" y="485584"/>
                  </a:lnTo>
                  <a:lnTo>
                    <a:pt x="11315" y="486854"/>
                  </a:lnTo>
                  <a:lnTo>
                    <a:pt x="9398" y="486854"/>
                  </a:lnTo>
                  <a:lnTo>
                    <a:pt x="10210" y="488124"/>
                  </a:lnTo>
                  <a:lnTo>
                    <a:pt x="8305" y="489064"/>
                  </a:lnTo>
                  <a:lnTo>
                    <a:pt x="8089" y="488911"/>
                  </a:lnTo>
                  <a:lnTo>
                    <a:pt x="8242" y="489089"/>
                  </a:lnTo>
                  <a:lnTo>
                    <a:pt x="7632" y="489394"/>
                  </a:lnTo>
                  <a:lnTo>
                    <a:pt x="8763" y="490016"/>
                  </a:lnTo>
                  <a:lnTo>
                    <a:pt x="8826" y="490664"/>
                  </a:lnTo>
                  <a:lnTo>
                    <a:pt x="9486" y="490664"/>
                  </a:lnTo>
                  <a:lnTo>
                    <a:pt x="9271" y="490296"/>
                  </a:lnTo>
                  <a:lnTo>
                    <a:pt x="9931" y="490664"/>
                  </a:lnTo>
                  <a:lnTo>
                    <a:pt x="12649" y="490664"/>
                  </a:lnTo>
                  <a:lnTo>
                    <a:pt x="15163" y="492734"/>
                  </a:lnTo>
                  <a:lnTo>
                    <a:pt x="11366" y="491934"/>
                  </a:lnTo>
                  <a:lnTo>
                    <a:pt x="15582" y="494474"/>
                  </a:lnTo>
                  <a:lnTo>
                    <a:pt x="10210" y="492658"/>
                  </a:lnTo>
                  <a:lnTo>
                    <a:pt x="10820" y="493204"/>
                  </a:lnTo>
                  <a:lnTo>
                    <a:pt x="11252" y="493204"/>
                  </a:lnTo>
                  <a:lnTo>
                    <a:pt x="11036" y="494474"/>
                  </a:lnTo>
                  <a:lnTo>
                    <a:pt x="10388" y="494474"/>
                  </a:lnTo>
                  <a:lnTo>
                    <a:pt x="12293" y="495744"/>
                  </a:lnTo>
                  <a:lnTo>
                    <a:pt x="9944" y="495744"/>
                  </a:lnTo>
                  <a:lnTo>
                    <a:pt x="10020" y="497014"/>
                  </a:lnTo>
                  <a:lnTo>
                    <a:pt x="14871" y="498284"/>
                  </a:lnTo>
                  <a:lnTo>
                    <a:pt x="12712" y="499554"/>
                  </a:lnTo>
                  <a:lnTo>
                    <a:pt x="8331" y="498284"/>
                  </a:lnTo>
                  <a:lnTo>
                    <a:pt x="11163" y="499554"/>
                  </a:lnTo>
                  <a:lnTo>
                    <a:pt x="7315" y="498284"/>
                  </a:lnTo>
                  <a:lnTo>
                    <a:pt x="8318" y="499554"/>
                  </a:lnTo>
                  <a:lnTo>
                    <a:pt x="10248" y="499554"/>
                  </a:lnTo>
                  <a:lnTo>
                    <a:pt x="10058" y="500824"/>
                  </a:lnTo>
                  <a:lnTo>
                    <a:pt x="12763" y="502094"/>
                  </a:lnTo>
                  <a:lnTo>
                    <a:pt x="12153" y="502094"/>
                  </a:lnTo>
                  <a:lnTo>
                    <a:pt x="12026" y="502005"/>
                  </a:lnTo>
                  <a:lnTo>
                    <a:pt x="11404" y="502132"/>
                  </a:lnTo>
                  <a:lnTo>
                    <a:pt x="11493" y="502335"/>
                  </a:lnTo>
                  <a:lnTo>
                    <a:pt x="11861" y="502577"/>
                  </a:lnTo>
                  <a:lnTo>
                    <a:pt x="12103" y="502437"/>
                  </a:lnTo>
                  <a:lnTo>
                    <a:pt x="12331" y="502323"/>
                  </a:lnTo>
                  <a:lnTo>
                    <a:pt x="13868" y="503364"/>
                  </a:lnTo>
                  <a:lnTo>
                    <a:pt x="13157" y="503364"/>
                  </a:lnTo>
                  <a:lnTo>
                    <a:pt x="15570" y="504634"/>
                  </a:lnTo>
                  <a:lnTo>
                    <a:pt x="12611" y="504634"/>
                  </a:lnTo>
                  <a:lnTo>
                    <a:pt x="10083" y="505904"/>
                  </a:lnTo>
                  <a:lnTo>
                    <a:pt x="10655" y="506120"/>
                  </a:lnTo>
                  <a:lnTo>
                    <a:pt x="12153" y="506857"/>
                  </a:lnTo>
                  <a:lnTo>
                    <a:pt x="11455" y="506425"/>
                  </a:lnTo>
                  <a:lnTo>
                    <a:pt x="13436" y="507174"/>
                  </a:lnTo>
                  <a:lnTo>
                    <a:pt x="14795" y="507174"/>
                  </a:lnTo>
                  <a:lnTo>
                    <a:pt x="12522" y="508444"/>
                  </a:lnTo>
                  <a:lnTo>
                    <a:pt x="11925" y="508444"/>
                  </a:lnTo>
                  <a:lnTo>
                    <a:pt x="11569" y="507174"/>
                  </a:lnTo>
                  <a:lnTo>
                    <a:pt x="10274" y="508444"/>
                  </a:lnTo>
                  <a:lnTo>
                    <a:pt x="12852" y="509714"/>
                  </a:lnTo>
                  <a:lnTo>
                    <a:pt x="11391" y="510984"/>
                  </a:lnTo>
                  <a:lnTo>
                    <a:pt x="7467" y="509714"/>
                  </a:lnTo>
                  <a:lnTo>
                    <a:pt x="7277" y="509714"/>
                  </a:lnTo>
                  <a:lnTo>
                    <a:pt x="7734" y="510984"/>
                  </a:lnTo>
                  <a:lnTo>
                    <a:pt x="11391" y="513524"/>
                  </a:lnTo>
                  <a:lnTo>
                    <a:pt x="10718" y="513524"/>
                  </a:lnTo>
                  <a:lnTo>
                    <a:pt x="16141" y="514794"/>
                  </a:lnTo>
                  <a:lnTo>
                    <a:pt x="9918" y="514794"/>
                  </a:lnTo>
                  <a:lnTo>
                    <a:pt x="7886" y="514794"/>
                  </a:lnTo>
                  <a:lnTo>
                    <a:pt x="9918" y="514807"/>
                  </a:lnTo>
                  <a:lnTo>
                    <a:pt x="18249" y="514807"/>
                  </a:lnTo>
                  <a:lnTo>
                    <a:pt x="19570" y="514794"/>
                  </a:lnTo>
                  <a:lnTo>
                    <a:pt x="21374" y="513524"/>
                  </a:lnTo>
                  <a:lnTo>
                    <a:pt x="22669" y="514502"/>
                  </a:lnTo>
                  <a:lnTo>
                    <a:pt x="22936" y="513689"/>
                  </a:lnTo>
                  <a:lnTo>
                    <a:pt x="22606" y="513524"/>
                  </a:lnTo>
                  <a:lnTo>
                    <a:pt x="23571" y="513524"/>
                  </a:lnTo>
                  <a:lnTo>
                    <a:pt x="25971" y="513524"/>
                  </a:lnTo>
                  <a:lnTo>
                    <a:pt x="25260" y="512254"/>
                  </a:lnTo>
                  <a:lnTo>
                    <a:pt x="31381" y="512254"/>
                  </a:lnTo>
                  <a:lnTo>
                    <a:pt x="27698" y="510984"/>
                  </a:lnTo>
                  <a:lnTo>
                    <a:pt x="20345" y="508444"/>
                  </a:lnTo>
                  <a:lnTo>
                    <a:pt x="22948" y="508444"/>
                  </a:lnTo>
                  <a:lnTo>
                    <a:pt x="25692" y="509714"/>
                  </a:lnTo>
                  <a:lnTo>
                    <a:pt x="25196" y="508444"/>
                  </a:lnTo>
                  <a:lnTo>
                    <a:pt x="28625" y="508444"/>
                  </a:lnTo>
                  <a:lnTo>
                    <a:pt x="30683" y="507174"/>
                  </a:lnTo>
                  <a:lnTo>
                    <a:pt x="23774" y="505904"/>
                  </a:lnTo>
                  <a:lnTo>
                    <a:pt x="23990" y="505904"/>
                  </a:lnTo>
                  <a:lnTo>
                    <a:pt x="20713" y="504634"/>
                  </a:lnTo>
                  <a:lnTo>
                    <a:pt x="19685" y="503364"/>
                  </a:lnTo>
                  <a:lnTo>
                    <a:pt x="20269" y="503364"/>
                  </a:lnTo>
                  <a:lnTo>
                    <a:pt x="24968" y="504634"/>
                  </a:lnTo>
                  <a:lnTo>
                    <a:pt x="25539" y="504634"/>
                  </a:lnTo>
                  <a:lnTo>
                    <a:pt x="26009" y="505904"/>
                  </a:lnTo>
                  <a:lnTo>
                    <a:pt x="27381" y="505904"/>
                  </a:lnTo>
                  <a:lnTo>
                    <a:pt x="26174" y="504634"/>
                  </a:lnTo>
                  <a:lnTo>
                    <a:pt x="26822" y="504634"/>
                  </a:lnTo>
                  <a:lnTo>
                    <a:pt x="28117" y="503770"/>
                  </a:lnTo>
                  <a:lnTo>
                    <a:pt x="27508" y="504634"/>
                  </a:lnTo>
                  <a:lnTo>
                    <a:pt x="29489" y="504634"/>
                  </a:lnTo>
                  <a:lnTo>
                    <a:pt x="28536" y="503504"/>
                  </a:lnTo>
                  <a:lnTo>
                    <a:pt x="28752" y="503364"/>
                  </a:lnTo>
                  <a:lnTo>
                    <a:pt x="28409" y="503364"/>
                  </a:lnTo>
                  <a:lnTo>
                    <a:pt x="27114" y="503364"/>
                  </a:lnTo>
                  <a:lnTo>
                    <a:pt x="28460" y="502094"/>
                  </a:lnTo>
                  <a:lnTo>
                    <a:pt x="26339" y="502094"/>
                  </a:lnTo>
                  <a:lnTo>
                    <a:pt x="28092" y="500824"/>
                  </a:lnTo>
                  <a:lnTo>
                    <a:pt x="24130" y="500824"/>
                  </a:lnTo>
                  <a:lnTo>
                    <a:pt x="23749" y="499554"/>
                  </a:lnTo>
                  <a:lnTo>
                    <a:pt x="25704" y="499554"/>
                  </a:lnTo>
                  <a:lnTo>
                    <a:pt x="28168" y="500824"/>
                  </a:lnTo>
                  <a:lnTo>
                    <a:pt x="26771" y="499554"/>
                  </a:lnTo>
                  <a:lnTo>
                    <a:pt x="28130" y="499554"/>
                  </a:lnTo>
                  <a:lnTo>
                    <a:pt x="30975" y="500824"/>
                  </a:lnTo>
                  <a:lnTo>
                    <a:pt x="28765" y="499554"/>
                  </a:lnTo>
                  <a:lnTo>
                    <a:pt x="33794" y="499554"/>
                  </a:lnTo>
                  <a:lnTo>
                    <a:pt x="31305" y="498284"/>
                  </a:lnTo>
                  <a:lnTo>
                    <a:pt x="28740" y="498284"/>
                  </a:lnTo>
                  <a:lnTo>
                    <a:pt x="26631" y="497014"/>
                  </a:lnTo>
                  <a:lnTo>
                    <a:pt x="27940" y="497014"/>
                  </a:lnTo>
                  <a:lnTo>
                    <a:pt x="25488" y="495744"/>
                  </a:lnTo>
                  <a:lnTo>
                    <a:pt x="28752" y="497014"/>
                  </a:lnTo>
                  <a:lnTo>
                    <a:pt x="29819" y="497014"/>
                  </a:lnTo>
                  <a:lnTo>
                    <a:pt x="30073" y="495744"/>
                  </a:lnTo>
                  <a:lnTo>
                    <a:pt x="28816" y="494474"/>
                  </a:lnTo>
                  <a:lnTo>
                    <a:pt x="30365" y="494474"/>
                  </a:lnTo>
                  <a:lnTo>
                    <a:pt x="27889" y="493204"/>
                  </a:lnTo>
                  <a:lnTo>
                    <a:pt x="26949" y="493204"/>
                  </a:lnTo>
                  <a:lnTo>
                    <a:pt x="26695" y="493102"/>
                  </a:lnTo>
                  <a:lnTo>
                    <a:pt x="25869" y="493204"/>
                  </a:lnTo>
                  <a:lnTo>
                    <a:pt x="25692" y="492734"/>
                  </a:lnTo>
                  <a:lnTo>
                    <a:pt x="23825" y="491934"/>
                  </a:lnTo>
                  <a:lnTo>
                    <a:pt x="25374" y="491934"/>
                  </a:lnTo>
                  <a:lnTo>
                    <a:pt x="30480" y="491934"/>
                  </a:lnTo>
                  <a:lnTo>
                    <a:pt x="28448" y="490664"/>
                  </a:lnTo>
                  <a:lnTo>
                    <a:pt x="26492" y="489394"/>
                  </a:lnTo>
                  <a:lnTo>
                    <a:pt x="27393" y="489394"/>
                  </a:lnTo>
                  <a:lnTo>
                    <a:pt x="28879" y="490664"/>
                  </a:lnTo>
                  <a:lnTo>
                    <a:pt x="29743" y="490664"/>
                  </a:lnTo>
                  <a:lnTo>
                    <a:pt x="31877" y="491934"/>
                  </a:lnTo>
                  <a:lnTo>
                    <a:pt x="32766" y="491934"/>
                  </a:lnTo>
                  <a:lnTo>
                    <a:pt x="30543" y="490664"/>
                  </a:lnTo>
                  <a:lnTo>
                    <a:pt x="35433" y="491934"/>
                  </a:lnTo>
                  <a:lnTo>
                    <a:pt x="33629" y="490664"/>
                  </a:lnTo>
                  <a:lnTo>
                    <a:pt x="31140" y="489394"/>
                  </a:lnTo>
                  <a:lnTo>
                    <a:pt x="31724" y="490664"/>
                  </a:lnTo>
                  <a:lnTo>
                    <a:pt x="29438" y="489394"/>
                  </a:lnTo>
                  <a:lnTo>
                    <a:pt x="30911" y="490664"/>
                  </a:lnTo>
                  <a:lnTo>
                    <a:pt x="27508" y="489394"/>
                  </a:lnTo>
                  <a:lnTo>
                    <a:pt x="28816" y="489394"/>
                  </a:lnTo>
                  <a:lnTo>
                    <a:pt x="23088" y="488124"/>
                  </a:lnTo>
                  <a:lnTo>
                    <a:pt x="25704" y="488124"/>
                  </a:lnTo>
                  <a:lnTo>
                    <a:pt x="31775" y="489394"/>
                  </a:lnTo>
                  <a:lnTo>
                    <a:pt x="34658" y="488124"/>
                  </a:lnTo>
                  <a:lnTo>
                    <a:pt x="28968" y="486854"/>
                  </a:lnTo>
                  <a:lnTo>
                    <a:pt x="30734" y="485584"/>
                  </a:lnTo>
                  <a:lnTo>
                    <a:pt x="30530" y="485584"/>
                  </a:lnTo>
                  <a:lnTo>
                    <a:pt x="29413" y="485584"/>
                  </a:lnTo>
                  <a:lnTo>
                    <a:pt x="28511" y="484314"/>
                  </a:lnTo>
                  <a:lnTo>
                    <a:pt x="30530" y="485584"/>
                  </a:lnTo>
                  <a:lnTo>
                    <a:pt x="31254" y="484428"/>
                  </a:lnTo>
                  <a:lnTo>
                    <a:pt x="31102" y="484314"/>
                  </a:lnTo>
                  <a:lnTo>
                    <a:pt x="31318" y="484314"/>
                  </a:lnTo>
                  <a:lnTo>
                    <a:pt x="32931" y="484314"/>
                  </a:lnTo>
                  <a:lnTo>
                    <a:pt x="28879" y="483044"/>
                  </a:lnTo>
                  <a:lnTo>
                    <a:pt x="31673" y="483044"/>
                  </a:lnTo>
                  <a:lnTo>
                    <a:pt x="32956" y="481774"/>
                  </a:lnTo>
                  <a:lnTo>
                    <a:pt x="32232" y="481634"/>
                  </a:lnTo>
                  <a:lnTo>
                    <a:pt x="32613" y="480504"/>
                  </a:lnTo>
                  <a:lnTo>
                    <a:pt x="31864" y="480301"/>
                  </a:lnTo>
                  <a:lnTo>
                    <a:pt x="31864" y="481571"/>
                  </a:lnTo>
                  <a:lnTo>
                    <a:pt x="26085" y="480504"/>
                  </a:lnTo>
                  <a:lnTo>
                    <a:pt x="30645" y="480504"/>
                  </a:lnTo>
                  <a:lnTo>
                    <a:pt x="31864" y="481571"/>
                  </a:lnTo>
                  <a:lnTo>
                    <a:pt x="31864" y="480301"/>
                  </a:lnTo>
                  <a:lnTo>
                    <a:pt x="28638" y="479234"/>
                  </a:lnTo>
                  <a:lnTo>
                    <a:pt x="29743" y="479234"/>
                  </a:lnTo>
                  <a:lnTo>
                    <a:pt x="27622" y="477964"/>
                  </a:lnTo>
                  <a:lnTo>
                    <a:pt x="31826" y="477964"/>
                  </a:lnTo>
                  <a:lnTo>
                    <a:pt x="25361" y="474154"/>
                  </a:lnTo>
                  <a:lnTo>
                    <a:pt x="30429" y="474154"/>
                  </a:lnTo>
                  <a:lnTo>
                    <a:pt x="29921" y="472884"/>
                  </a:lnTo>
                  <a:lnTo>
                    <a:pt x="29895" y="471614"/>
                  </a:lnTo>
                  <a:lnTo>
                    <a:pt x="30492" y="472884"/>
                  </a:lnTo>
                  <a:lnTo>
                    <a:pt x="30670" y="472884"/>
                  </a:lnTo>
                  <a:lnTo>
                    <a:pt x="32727" y="471614"/>
                  </a:lnTo>
                  <a:lnTo>
                    <a:pt x="29603" y="471106"/>
                  </a:lnTo>
                  <a:lnTo>
                    <a:pt x="28917" y="471614"/>
                  </a:lnTo>
                  <a:lnTo>
                    <a:pt x="29464" y="471081"/>
                  </a:lnTo>
                  <a:lnTo>
                    <a:pt x="24942" y="470344"/>
                  </a:lnTo>
                  <a:lnTo>
                    <a:pt x="30226" y="470344"/>
                  </a:lnTo>
                  <a:lnTo>
                    <a:pt x="30619" y="470344"/>
                  </a:lnTo>
                  <a:lnTo>
                    <a:pt x="36931" y="471614"/>
                  </a:lnTo>
                  <a:lnTo>
                    <a:pt x="29540" y="469074"/>
                  </a:lnTo>
                  <a:lnTo>
                    <a:pt x="33566" y="469074"/>
                  </a:lnTo>
                  <a:lnTo>
                    <a:pt x="33934" y="470344"/>
                  </a:lnTo>
                  <a:lnTo>
                    <a:pt x="36296" y="469074"/>
                  </a:lnTo>
                  <a:lnTo>
                    <a:pt x="31635" y="467804"/>
                  </a:lnTo>
                  <a:lnTo>
                    <a:pt x="33286" y="467804"/>
                  </a:lnTo>
                  <a:lnTo>
                    <a:pt x="29984" y="466534"/>
                  </a:lnTo>
                  <a:lnTo>
                    <a:pt x="29057" y="465264"/>
                  </a:lnTo>
                  <a:lnTo>
                    <a:pt x="28257" y="463994"/>
                  </a:lnTo>
                  <a:lnTo>
                    <a:pt x="27965" y="463994"/>
                  </a:lnTo>
                  <a:lnTo>
                    <a:pt x="27368" y="462724"/>
                  </a:lnTo>
                  <a:lnTo>
                    <a:pt x="30187" y="462724"/>
                  </a:lnTo>
                  <a:lnTo>
                    <a:pt x="33045" y="463994"/>
                  </a:lnTo>
                  <a:lnTo>
                    <a:pt x="35407" y="463994"/>
                  </a:lnTo>
                  <a:lnTo>
                    <a:pt x="36804" y="463994"/>
                  </a:lnTo>
                  <a:lnTo>
                    <a:pt x="35267" y="463461"/>
                  </a:lnTo>
                  <a:lnTo>
                    <a:pt x="35077" y="462724"/>
                  </a:lnTo>
                  <a:lnTo>
                    <a:pt x="34340" y="462495"/>
                  </a:lnTo>
                  <a:lnTo>
                    <a:pt x="34340" y="463143"/>
                  </a:lnTo>
                  <a:lnTo>
                    <a:pt x="33108" y="462724"/>
                  </a:lnTo>
                  <a:lnTo>
                    <a:pt x="33820" y="462724"/>
                  </a:lnTo>
                  <a:lnTo>
                    <a:pt x="34340" y="463143"/>
                  </a:lnTo>
                  <a:lnTo>
                    <a:pt x="34340" y="462495"/>
                  </a:lnTo>
                  <a:lnTo>
                    <a:pt x="31038" y="461454"/>
                  </a:lnTo>
                  <a:lnTo>
                    <a:pt x="31546" y="460184"/>
                  </a:lnTo>
                  <a:lnTo>
                    <a:pt x="30302" y="460184"/>
                  </a:lnTo>
                  <a:lnTo>
                    <a:pt x="26416" y="458914"/>
                  </a:lnTo>
                  <a:lnTo>
                    <a:pt x="32664" y="460184"/>
                  </a:lnTo>
                  <a:lnTo>
                    <a:pt x="29794" y="458914"/>
                  </a:lnTo>
                  <a:lnTo>
                    <a:pt x="32994" y="458914"/>
                  </a:lnTo>
                  <a:lnTo>
                    <a:pt x="30238" y="457644"/>
                  </a:lnTo>
                  <a:lnTo>
                    <a:pt x="29654" y="456463"/>
                  </a:lnTo>
                  <a:lnTo>
                    <a:pt x="29819" y="456463"/>
                  </a:lnTo>
                  <a:lnTo>
                    <a:pt x="29946" y="455104"/>
                  </a:lnTo>
                  <a:lnTo>
                    <a:pt x="37795" y="456374"/>
                  </a:lnTo>
                  <a:lnTo>
                    <a:pt x="35052" y="455104"/>
                  </a:lnTo>
                  <a:lnTo>
                    <a:pt x="32308" y="453834"/>
                  </a:lnTo>
                  <a:lnTo>
                    <a:pt x="38544" y="453834"/>
                  </a:lnTo>
                  <a:lnTo>
                    <a:pt x="35902" y="452564"/>
                  </a:lnTo>
                  <a:lnTo>
                    <a:pt x="40322" y="451294"/>
                  </a:lnTo>
                  <a:lnTo>
                    <a:pt x="40157" y="450024"/>
                  </a:lnTo>
                  <a:lnTo>
                    <a:pt x="33934" y="448754"/>
                  </a:lnTo>
                  <a:lnTo>
                    <a:pt x="40093" y="448754"/>
                  </a:lnTo>
                  <a:lnTo>
                    <a:pt x="33769" y="447484"/>
                  </a:lnTo>
                  <a:lnTo>
                    <a:pt x="36398" y="447484"/>
                  </a:lnTo>
                  <a:lnTo>
                    <a:pt x="37465" y="447954"/>
                  </a:lnTo>
                  <a:lnTo>
                    <a:pt x="37312" y="447484"/>
                  </a:lnTo>
                  <a:lnTo>
                    <a:pt x="42938" y="447484"/>
                  </a:lnTo>
                  <a:lnTo>
                    <a:pt x="42049" y="446214"/>
                  </a:lnTo>
                  <a:lnTo>
                    <a:pt x="39966" y="446214"/>
                  </a:lnTo>
                  <a:lnTo>
                    <a:pt x="36830" y="444944"/>
                  </a:lnTo>
                  <a:lnTo>
                    <a:pt x="45440" y="446214"/>
                  </a:lnTo>
                  <a:lnTo>
                    <a:pt x="42341" y="444944"/>
                  </a:lnTo>
                  <a:lnTo>
                    <a:pt x="43192" y="444944"/>
                  </a:lnTo>
                  <a:lnTo>
                    <a:pt x="44716" y="443674"/>
                  </a:lnTo>
                  <a:lnTo>
                    <a:pt x="39763" y="441134"/>
                  </a:lnTo>
                  <a:lnTo>
                    <a:pt x="40513" y="441134"/>
                  </a:lnTo>
                  <a:lnTo>
                    <a:pt x="42265" y="442404"/>
                  </a:lnTo>
                  <a:lnTo>
                    <a:pt x="42672" y="442404"/>
                  </a:lnTo>
                  <a:lnTo>
                    <a:pt x="43700" y="441134"/>
                  </a:lnTo>
                  <a:lnTo>
                    <a:pt x="37896" y="437324"/>
                  </a:lnTo>
                  <a:lnTo>
                    <a:pt x="42189" y="437324"/>
                  </a:lnTo>
                  <a:lnTo>
                    <a:pt x="42354" y="437324"/>
                  </a:lnTo>
                  <a:lnTo>
                    <a:pt x="43180" y="437324"/>
                  </a:lnTo>
                  <a:lnTo>
                    <a:pt x="41859" y="436664"/>
                  </a:lnTo>
                  <a:lnTo>
                    <a:pt x="42138" y="437210"/>
                  </a:lnTo>
                  <a:lnTo>
                    <a:pt x="39941" y="436054"/>
                  </a:lnTo>
                  <a:lnTo>
                    <a:pt x="40627" y="436054"/>
                  </a:lnTo>
                  <a:lnTo>
                    <a:pt x="41579" y="434784"/>
                  </a:lnTo>
                  <a:lnTo>
                    <a:pt x="43256" y="436054"/>
                  </a:lnTo>
                  <a:lnTo>
                    <a:pt x="45542" y="434784"/>
                  </a:lnTo>
                  <a:lnTo>
                    <a:pt x="39446" y="433514"/>
                  </a:lnTo>
                  <a:lnTo>
                    <a:pt x="38620" y="432244"/>
                  </a:lnTo>
                  <a:lnTo>
                    <a:pt x="43154" y="432244"/>
                  </a:lnTo>
                  <a:lnTo>
                    <a:pt x="45681" y="430974"/>
                  </a:lnTo>
                  <a:lnTo>
                    <a:pt x="46304" y="430974"/>
                  </a:lnTo>
                  <a:lnTo>
                    <a:pt x="47193" y="429704"/>
                  </a:lnTo>
                  <a:lnTo>
                    <a:pt x="43091" y="427164"/>
                  </a:lnTo>
                  <a:lnTo>
                    <a:pt x="41592" y="425894"/>
                  </a:lnTo>
                  <a:lnTo>
                    <a:pt x="46685" y="425894"/>
                  </a:lnTo>
                  <a:lnTo>
                    <a:pt x="44272" y="423354"/>
                  </a:lnTo>
                  <a:lnTo>
                    <a:pt x="47307" y="422084"/>
                  </a:lnTo>
                  <a:lnTo>
                    <a:pt x="46443" y="422084"/>
                  </a:lnTo>
                  <a:lnTo>
                    <a:pt x="43789" y="420814"/>
                  </a:lnTo>
                  <a:lnTo>
                    <a:pt x="44373" y="420814"/>
                  </a:lnTo>
                  <a:lnTo>
                    <a:pt x="40424" y="419544"/>
                  </a:lnTo>
                  <a:lnTo>
                    <a:pt x="44462" y="419544"/>
                  </a:lnTo>
                  <a:lnTo>
                    <a:pt x="48590" y="420814"/>
                  </a:lnTo>
                  <a:close/>
                </a:path>
                <a:path w="128905" h="548004">
                  <a:moveTo>
                    <a:pt x="52628" y="391604"/>
                  </a:moveTo>
                  <a:lnTo>
                    <a:pt x="51752" y="390334"/>
                  </a:lnTo>
                  <a:lnTo>
                    <a:pt x="51231" y="390334"/>
                  </a:lnTo>
                  <a:lnTo>
                    <a:pt x="51600" y="391604"/>
                  </a:lnTo>
                  <a:lnTo>
                    <a:pt x="52628" y="391604"/>
                  </a:lnTo>
                  <a:close/>
                </a:path>
                <a:path w="128905" h="548004">
                  <a:moveTo>
                    <a:pt x="54686" y="359854"/>
                  </a:moveTo>
                  <a:lnTo>
                    <a:pt x="54152" y="358584"/>
                  </a:lnTo>
                  <a:lnTo>
                    <a:pt x="50215" y="357314"/>
                  </a:lnTo>
                  <a:lnTo>
                    <a:pt x="45580" y="357314"/>
                  </a:lnTo>
                  <a:lnTo>
                    <a:pt x="35966" y="354774"/>
                  </a:lnTo>
                  <a:lnTo>
                    <a:pt x="32397" y="354774"/>
                  </a:lnTo>
                  <a:lnTo>
                    <a:pt x="35204" y="356044"/>
                  </a:lnTo>
                  <a:lnTo>
                    <a:pt x="32461" y="356044"/>
                  </a:lnTo>
                  <a:lnTo>
                    <a:pt x="31076" y="356044"/>
                  </a:lnTo>
                  <a:lnTo>
                    <a:pt x="35521" y="358584"/>
                  </a:lnTo>
                  <a:lnTo>
                    <a:pt x="33629" y="358584"/>
                  </a:lnTo>
                  <a:lnTo>
                    <a:pt x="31864" y="357314"/>
                  </a:lnTo>
                  <a:lnTo>
                    <a:pt x="30734" y="357314"/>
                  </a:lnTo>
                  <a:lnTo>
                    <a:pt x="32791" y="358584"/>
                  </a:lnTo>
                  <a:lnTo>
                    <a:pt x="32943" y="358584"/>
                  </a:lnTo>
                  <a:lnTo>
                    <a:pt x="31978" y="359854"/>
                  </a:lnTo>
                  <a:lnTo>
                    <a:pt x="31724" y="359854"/>
                  </a:lnTo>
                  <a:lnTo>
                    <a:pt x="34937" y="362394"/>
                  </a:lnTo>
                  <a:lnTo>
                    <a:pt x="48691" y="362394"/>
                  </a:lnTo>
                  <a:lnTo>
                    <a:pt x="47244" y="361124"/>
                  </a:lnTo>
                  <a:lnTo>
                    <a:pt x="50253" y="361124"/>
                  </a:lnTo>
                  <a:lnTo>
                    <a:pt x="47688" y="359854"/>
                  </a:lnTo>
                  <a:lnTo>
                    <a:pt x="49034" y="358584"/>
                  </a:lnTo>
                  <a:lnTo>
                    <a:pt x="54114" y="361124"/>
                  </a:lnTo>
                  <a:lnTo>
                    <a:pt x="54686" y="359854"/>
                  </a:lnTo>
                  <a:close/>
                </a:path>
                <a:path w="128905" h="548004">
                  <a:moveTo>
                    <a:pt x="55054" y="364934"/>
                  </a:moveTo>
                  <a:lnTo>
                    <a:pt x="50330" y="363664"/>
                  </a:lnTo>
                  <a:lnTo>
                    <a:pt x="33401" y="363664"/>
                  </a:lnTo>
                  <a:lnTo>
                    <a:pt x="32397" y="363664"/>
                  </a:lnTo>
                  <a:lnTo>
                    <a:pt x="29451" y="364934"/>
                  </a:lnTo>
                  <a:lnTo>
                    <a:pt x="31991" y="366204"/>
                  </a:lnTo>
                  <a:lnTo>
                    <a:pt x="28143" y="366204"/>
                  </a:lnTo>
                  <a:lnTo>
                    <a:pt x="32156" y="367474"/>
                  </a:lnTo>
                  <a:lnTo>
                    <a:pt x="32943" y="367474"/>
                  </a:lnTo>
                  <a:lnTo>
                    <a:pt x="35356" y="368744"/>
                  </a:lnTo>
                  <a:lnTo>
                    <a:pt x="31356" y="368744"/>
                  </a:lnTo>
                  <a:lnTo>
                    <a:pt x="30683" y="367474"/>
                  </a:lnTo>
                  <a:lnTo>
                    <a:pt x="30187" y="367474"/>
                  </a:lnTo>
                  <a:lnTo>
                    <a:pt x="29997" y="368744"/>
                  </a:lnTo>
                  <a:lnTo>
                    <a:pt x="28117" y="368744"/>
                  </a:lnTo>
                  <a:lnTo>
                    <a:pt x="33147" y="370014"/>
                  </a:lnTo>
                  <a:lnTo>
                    <a:pt x="27165" y="370014"/>
                  </a:lnTo>
                  <a:lnTo>
                    <a:pt x="28359" y="371094"/>
                  </a:lnTo>
                  <a:lnTo>
                    <a:pt x="28943" y="371284"/>
                  </a:lnTo>
                  <a:lnTo>
                    <a:pt x="31102" y="371284"/>
                  </a:lnTo>
                  <a:lnTo>
                    <a:pt x="32016" y="372554"/>
                  </a:lnTo>
                  <a:lnTo>
                    <a:pt x="28219" y="371284"/>
                  </a:lnTo>
                  <a:lnTo>
                    <a:pt x="28575" y="371284"/>
                  </a:lnTo>
                  <a:lnTo>
                    <a:pt x="28359" y="371094"/>
                  </a:lnTo>
                  <a:lnTo>
                    <a:pt x="25438" y="370128"/>
                  </a:lnTo>
                  <a:lnTo>
                    <a:pt x="26962" y="371284"/>
                  </a:lnTo>
                  <a:lnTo>
                    <a:pt x="26225" y="371284"/>
                  </a:lnTo>
                  <a:lnTo>
                    <a:pt x="27127" y="372554"/>
                  </a:lnTo>
                  <a:lnTo>
                    <a:pt x="28689" y="372554"/>
                  </a:lnTo>
                  <a:lnTo>
                    <a:pt x="30543" y="372554"/>
                  </a:lnTo>
                  <a:lnTo>
                    <a:pt x="30403" y="373303"/>
                  </a:lnTo>
                  <a:lnTo>
                    <a:pt x="31597" y="373824"/>
                  </a:lnTo>
                  <a:lnTo>
                    <a:pt x="28867" y="374954"/>
                  </a:lnTo>
                  <a:lnTo>
                    <a:pt x="28511" y="374421"/>
                  </a:lnTo>
                  <a:lnTo>
                    <a:pt x="28536" y="375094"/>
                  </a:lnTo>
                  <a:lnTo>
                    <a:pt x="28549" y="375335"/>
                  </a:lnTo>
                  <a:lnTo>
                    <a:pt x="29298" y="375373"/>
                  </a:lnTo>
                  <a:lnTo>
                    <a:pt x="32181" y="376364"/>
                  </a:lnTo>
                  <a:lnTo>
                    <a:pt x="35077" y="376364"/>
                  </a:lnTo>
                  <a:lnTo>
                    <a:pt x="36461" y="377634"/>
                  </a:lnTo>
                  <a:lnTo>
                    <a:pt x="35674" y="377634"/>
                  </a:lnTo>
                  <a:lnTo>
                    <a:pt x="35674" y="378904"/>
                  </a:lnTo>
                  <a:lnTo>
                    <a:pt x="31038" y="378904"/>
                  </a:lnTo>
                  <a:lnTo>
                    <a:pt x="33248" y="377812"/>
                  </a:lnTo>
                  <a:lnTo>
                    <a:pt x="35674" y="378904"/>
                  </a:lnTo>
                  <a:lnTo>
                    <a:pt x="35674" y="377634"/>
                  </a:lnTo>
                  <a:lnTo>
                    <a:pt x="34455" y="377634"/>
                  </a:lnTo>
                  <a:lnTo>
                    <a:pt x="31813" y="376364"/>
                  </a:lnTo>
                  <a:lnTo>
                    <a:pt x="32854" y="377634"/>
                  </a:lnTo>
                  <a:lnTo>
                    <a:pt x="31851" y="377634"/>
                  </a:lnTo>
                  <a:lnTo>
                    <a:pt x="26301" y="376377"/>
                  </a:lnTo>
                  <a:lnTo>
                    <a:pt x="25120" y="377634"/>
                  </a:lnTo>
                  <a:lnTo>
                    <a:pt x="27889" y="377634"/>
                  </a:lnTo>
                  <a:lnTo>
                    <a:pt x="26670" y="378904"/>
                  </a:lnTo>
                  <a:lnTo>
                    <a:pt x="29565" y="378904"/>
                  </a:lnTo>
                  <a:lnTo>
                    <a:pt x="31457" y="380174"/>
                  </a:lnTo>
                  <a:lnTo>
                    <a:pt x="34671" y="381444"/>
                  </a:lnTo>
                  <a:lnTo>
                    <a:pt x="22440" y="378904"/>
                  </a:lnTo>
                  <a:lnTo>
                    <a:pt x="26911" y="381444"/>
                  </a:lnTo>
                  <a:lnTo>
                    <a:pt x="29184" y="381444"/>
                  </a:lnTo>
                  <a:lnTo>
                    <a:pt x="33591" y="382714"/>
                  </a:lnTo>
                  <a:lnTo>
                    <a:pt x="26606" y="382714"/>
                  </a:lnTo>
                  <a:lnTo>
                    <a:pt x="32766" y="383984"/>
                  </a:lnTo>
                  <a:lnTo>
                    <a:pt x="31838" y="383984"/>
                  </a:lnTo>
                  <a:lnTo>
                    <a:pt x="31838" y="390334"/>
                  </a:lnTo>
                  <a:lnTo>
                    <a:pt x="30810" y="390334"/>
                  </a:lnTo>
                  <a:lnTo>
                    <a:pt x="30835" y="389064"/>
                  </a:lnTo>
                  <a:lnTo>
                    <a:pt x="31838" y="390334"/>
                  </a:lnTo>
                  <a:lnTo>
                    <a:pt x="31838" y="383984"/>
                  </a:lnTo>
                  <a:lnTo>
                    <a:pt x="30416" y="383984"/>
                  </a:lnTo>
                  <a:lnTo>
                    <a:pt x="30302" y="385254"/>
                  </a:lnTo>
                  <a:lnTo>
                    <a:pt x="26784" y="383984"/>
                  </a:lnTo>
                  <a:lnTo>
                    <a:pt x="27139" y="385254"/>
                  </a:lnTo>
                  <a:lnTo>
                    <a:pt x="29438" y="387794"/>
                  </a:lnTo>
                  <a:lnTo>
                    <a:pt x="29857" y="389064"/>
                  </a:lnTo>
                  <a:lnTo>
                    <a:pt x="28829" y="387794"/>
                  </a:lnTo>
                  <a:lnTo>
                    <a:pt x="26644" y="387794"/>
                  </a:lnTo>
                  <a:lnTo>
                    <a:pt x="28117" y="390334"/>
                  </a:lnTo>
                  <a:lnTo>
                    <a:pt x="26187" y="391325"/>
                  </a:lnTo>
                  <a:lnTo>
                    <a:pt x="26187" y="392874"/>
                  </a:lnTo>
                  <a:lnTo>
                    <a:pt x="26136" y="394144"/>
                  </a:lnTo>
                  <a:lnTo>
                    <a:pt x="24790" y="392874"/>
                  </a:lnTo>
                  <a:lnTo>
                    <a:pt x="26187" y="392874"/>
                  </a:lnTo>
                  <a:lnTo>
                    <a:pt x="26187" y="391325"/>
                  </a:lnTo>
                  <a:lnTo>
                    <a:pt x="25628" y="391604"/>
                  </a:lnTo>
                  <a:lnTo>
                    <a:pt x="23266" y="392874"/>
                  </a:lnTo>
                  <a:lnTo>
                    <a:pt x="24218" y="392874"/>
                  </a:lnTo>
                  <a:lnTo>
                    <a:pt x="22974" y="394144"/>
                  </a:lnTo>
                  <a:lnTo>
                    <a:pt x="24587" y="394144"/>
                  </a:lnTo>
                  <a:lnTo>
                    <a:pt x="26962" y="395414"/>
                  </a:lnTo>
                  <a:lnTo>
                    <a:pt x="29591" y="397954"/>
                  </a:lnTo>
                  <a:lnTo>
                    <a:pt x="23914" y="397954"/>
                  </a:lnTo>
                  <a:lnTo>
                    <a:pt x="31318" y="399224"/>
                  </a:lnTo>
                  <a:lnTo>
                    <a:pt x="28333" y="400494"/>
                  </a:lnTo>
                  <a:lnTo>
                    <a:pt x="27838" y="399224"/>
                  </a:lnTo>
                  <a:lnTo>
                    <a:pt x="26187" y="401764"/>
                  </a:lnTo>
                  <a:lnTo>
                    <a:pt x="28600" y="404304"/>
                  </a:lnTo>
                  <a:lnTo>
                    <a:pt x="23787" y="404304"/>
                  </a:lnTo>
                  <a:lnTo>
                    <a:pt x="28092" y="405574"/>
                  </a:lnTo>
                  <a:lnTo>
                    <a:pt x="21513" y="405574"/>
                  </a:lnTo>
                  <a:lnTo>
                    <a:pt x="27559" y="406844"/>
                  </a:lnTo>
                  <a:lnTo>
                    <a:pt x="24371" y="408114"/>
                  </a:lnTo>
                  <a:lnTo>
                    <a:pt x="23329" y="406844"/>
                  </a:lnTo>
                  <a:lnTo>
                    <a:pt x="21043" y="408114"/>
                  </a:lnTo>
                  <a:lnTo>
                    <a:pt x="20701" y="408114"/>
                  </a:lnTo>
                  <a:lnTo>
                    <a:pt x="24739" y="409384"/>
                  </a:lnTo>
                  <a:lnTo>
                    <a:pt x="25260" y="410641"/>
                  </a:lnTo>
                  <a:lnTo>
                    <a:pt x="24587" y="410654"/>
                  </a:lnTo>
                  <a:lnTo>
                    <a:pt x="25895" y="411924"/>
                  </a:lnTo>
                  <a:lnTo>
                    <a:pt x="20434" y="411924"/>
                  </a:lnTo>
                  <a:lnTo>
                    <a:pt x="22402" y="414020"/>
                  </a:lnTo>
                  <a:lnTo>
                    <a:pt x="23456" y="414464"/>
                  </a:lnTo>
                  <a:lnTo>
                    <a:pt x="22669" y="414299"/>
                  </a:lnTo>
                  <a:lnTo>
                    <a:pt x="22809" y="414464"/>
                  </a:lnTo>
                  <a:lnTo>
                    <a:pt x="21539" y="414464"/>
                  </a:lnTo>
                  <a:lnTo>
                    <a:pt x="21424" y="414058"/>
                  </a:lnTo>
                  <a:lnTo>
                    <a:pt x="17005" y="413194"/>
                  </a:lnTo>
                  <a:lnTo>
                    <a:pt x="19824" y="414464"/>
                  </a:lnTo>
                  <a:lnTo>
                    <a:pt x="20345" y="414464"/>
                  </a:lnTo>
                  <a:lnTo>
                    <a:pt x="20167" y="415734"/>
                  </a:lnTo>
                  <a:lnTo>
                    <a:pt x="45339" y="415734"/>
                  </a:lnTo>
                  <a:lnTo>
                    <a:pt x="44818" y="414464"/>
                  </a:lnTo>
                  <a:lnTo>
                    <a:pt x="47523" y="414464"/>
                  </a:lnTo>
                  <a:lnTo>
                    <a:pt x="46228" y="413194"/>
                  </a:lnTo>
                  <a:lnTo>
                    <a:pt x="45034" y="411924"/>
                  </a:lnTo>
                  <a:lnTo>
                    <a:pt x="47955" y="413194"/>
                  </a:lnTo>
                  <a:lnTo>
                    <a:pt x="49339" y="411924"/>
                  </a:lnTo>
                  <a:lnTo>
                    <a:pt x="48882" y="409384"/>
                  </a:lnTo>
                  <a:lnTo>
                    <a:pt x="50927" y="410654"/>
                  </a:lnTo>
                  <a:lnTo>
                    <a:pt x="51244" y="409384"/>
                  </a:lnTo>
                  <a:lnTo>
                    <a:pt x="42684" y="408114"/>
                  </a:lnTo>
                  <a:lnTo>
                    <a:pt x="47015" y="408114"/>
                  </a:lnTo>
                  <a:lnTo>
                    <a:pt x="47180" y="406844"/>
                  </a:lnTo>
                  <a:lnTo>
                    <a:pt x="51244" y="406844"/>
                  </a:lnTo>
                  <a:lnTo>
                    <a:pt x="47523" y="404304"/>
                  </a:lnTo>
                  <a:lnTo>
                    <a:pt x="49758" y="404304"/>
                  </a:lnTo>
                  <a:lnTo>
                    <a:pt x="52908" y="403034"/>
                  </a:lnTo>
                  <a:lnTo>
                    <a:pt x="49999" y="402412"/>
                  </a:lnTo>
                  <a:lnTo>
                    <a:pt x="49149" y="401764"/>
                  </a:lnTo>
                  <a:lnTo>
                    <a:pt x="47510" y="400494"/>
                  </a:lnTo>
                  <a:lnTo>
                    <a:pt x="48768" y="400494"/>
                  </a:lnTo>
                  <a:lnTo>
                    <a:pt x="45212" y="399224"/>
                  </a:lnTo>
                  <a:lnTo>
                    <a:pt x="44894" y="399224"/>
                  </a:lnTo>
                  <a:lnTo>
                    <a:pt x="44208" y="399224"/>
                  </a:lnTo>
                  <a:lnTo>
                    <a:pt x="43332" y="397954"/>
                  </a:lnTo>
                  <a:lnTo>
                    <a:pt x="42265" y="397954"/>
                  </a:lnTo>
                  <a:lnTo>
                    <a:pt x="43929" y="396684"/>
                  </a:lnTo>
                  <a:lnTo>
                    <a:pt x="42989" y="396684"/>
                  </a:lnTo>
                  <a:lnTo>
                    <a:pt x="41897" y="395414"/>
                  </a:lnTo>
                  <a:lnTo>
                    <a:pt x="44983" y="395414"/>
                  </a:lnTo>
                  <a:lnTo>
                    <a:pt x="42926" y="394144"/>
                  </a:lnTo>
                  <a:lnTo>
                    <a:pt x="46736" y="394144"/>
                  </a:lnTo>
                  <a:lnTo>
                    <a:pt x="47764" y="394144"/>
                  </a:lnTo>
                  <a:lnTo>
                    <a:pt x="49784" y="394144"/>
                  </a:lnTo>
                  <a:lnTo>
                    <a:pt x="53340" y="395414"/>
                  </a:lnTo>
                  <a:lnTo>
                    <a:pt x="51447" y="394144"/>
                  </a:lnTo>
                  <a:lnTo>
                    <a:pt x="47294" y="392874"/>
                  </a:lnTo>
                  <a:lnTo>
                    <a:pt x="48653" y="391604"/>
                  </a:lnTo>
                  <a:lnTo>
                    <a:pt x="50419" y="391604"/>
                  </a:lnTo>
                  <a:lnTo>
                    <a:pt x="50393" y="390334"/>
                  </a:lnTo>
                  <a:lnTo>
                    <a:pt x="49022" y="390334"/>
                  </a:lnTo>
                  <a:lnTo>
                    <a:pt x="49580" y="389064"/>
                  </a:lnTo>
                  <a:lnTo>
                    <a:pt x="47472" y="389064"/>
                  </a:lnTo>
                  <a:lnTo>
                    <a:pt x="47332" y="389013"/>
                  </a:lnTo>
                  <a:lnTo>
                    <a:pt x="47053" y="388962"/>
                  </a:lnTo>
                  <a:lnTo>
                    <a:pt x="46634" y="388975"/>
                  </a:lnTo>
                  <a:lnTo>
                    <a:pt x="47244" y="389140"/>
                  </a:lnTo>
                  <a:lnTo>
                    <a:pt x="47434" y="389204"/>
                  </a:lnTo>
                  <a:lnTo>
                    <a:pt x="47510" y="390334"/>
                  </a:lnTo>
                  <a:lnTo>
                    <a:pt x="47028" y="390334"/>
                  </a:lnTo>
                  <a:lnTo>
                    <a:pt x="47028" y="392874"/>
                  </a:lnTo>
                  <a:lnTo>
                    <a:pt x="46786" y="393903"/>
                  </a:lnTo>
                  <a:lnTo>
                    <a:pt x="42570" y="392874"/>
                  </a:lnTo>
                  <a:lnTo>
                    <a:pt x="47028" y="392874"/>
                  </a:lnTo>
                  <a:lnTo>
                    <a:pt x="47028" y="390334"/>
                  </a:lnTo>
                  <a:lnTo>
                    <a:pt x="44958" y="390334"/>
                  </a:lnTo>
                  <a:lnTo>
                    <a:pt x="46647" y="389064"/>
                  </a:lnTo>
                  <a:lnTo>
                    <a:pt x="46189" y="389064"/>
                  </a:lnTo>
                  <a:lnTo>
                    <a:pt x="42938" y="389064"/>
                  </a:lnTo>
                  <a:lnTo>
                    <a:pt x="42062" y="387794"/>
                  </a:lnTo>
                  <a:lnTo>
                    <a:pt x="46189" y="389064"/>
                  </a:lnTo>
                  <a:lnTo>
                    <a:pt x="48539" y="387794"/>
                  </a:lnTo>
                  <a:lnTo>
                    <a:pt x="51041" y="387794"/>
                  </a:lnTo>
                  <a:lnTo>
                    <a:pt x="49618" y="386524"/>
                  </a:lnTo>
                  <a:lnTo>
                    <a:pt x="50431" y="385254"/>
                  </a:lnTo>
                  <a:lnTo>
                    <a:pt x="48501" y="384784"/>
                  </a:lnTo>
                  <a:lnTo>
                    <a:pt x="48780" y="385254"/>
                  </a:lnTo>
                  <a:lnTo>
                    <a:pt x="48247" y="384733"/>
                  </a:lnTo>
                  <a:lnTo>
                    <a:pt x="45110" y="383984"/>
                  </a:lnTo>
                  <a:lnTo>
                    <a:pt x="47485" y="383984"/>
                  </a:lnTo>
                  <a:lnTo>
                    <a:pt x="48564" y="382714"/>
                  </a:lnTo>
                  <a:lnTo>
                    <a:pt x="48158" y="382574"/>
                  </a:lnTo>
                  <a:lnTo>
                    <a:pt x="47955" y="381977"/>
                  </a:lnTo>
                  <a:lnTo>
                    <a:pt x="47955" y="382511"/>
                  </a:lnTo>
                  <a:lnTo>
                    <a:pt x="44792" y="381444"/>
                  </a:lnTo>
                  <a:lnTo>
                    <a:pt x="46647" y="381444"/>
                  </a:lnTo>
                  <a:lnTo>
                    <a:pt x="47955" y="382511"/>
                  </a:lnTo>
                  <a:lnTo>
                    <a:pt x="47955" y="381977"/>
                  </a:lnTo>
                  <a:lnTo>
                    <a:pt x="47777" y="381444"/>
                  </a:lnTo>
                  <a:lnTo>
                    <a:pt x="48907" y="382714"/>
                  </a:lnTo>
                  <a:lnTo>
                    <a:pt x="50342" y="381444"/>
                  </a:lnTo>
                  <a:lnTo>
                    <a:pt x="47815" y="378904"/>
                  </a:lnTo>
                  <a:lnTo>
                    <a:pt x="45618" y="377634"/>
                  </a:lnTo>
                  <a:lnTo>
                    <a:pt x="48031" y="376364"/>
                  </a:lnTo>
                  <a:lnTo>
                    <a:pt x="46647" y="376364"/>
                  </a:lnTo>
                  <a:lnTo>
                    <a:pt x="50571" y="373824"/>
                  </a:lnTo>
                  <a:lnTo>
                    <a:pt x="44411" y="370014"/>
                  </a:lnTo>
                  <a:lnTo>
                    <a:pt x="50330" y="368744"/>
                  </a:lnTo>
                  <a:lnTo>
                    <a:pt x="51562" y="368744"/>
                  </a:lnTo>
                  <a:lnTo>
                    <a:pt x="49161" y="367474"/>
                  </a:lnTo>
                  <a:lnTo>
                    <a:pt x="50533" y="367474"/>
                  </a:lnTo>
                  <a:lnTo>
                    <a:pt x="47078" y="366204"/>
                  </a:lnTo>
                  <a:lnTo>
                    <a:pt x="44640" y="364934"/>
                  </a:lnTo>
                  <a:lnTo>
                    <a:pt x="55054" y="364934"/>
                  </a:lnTo>
                  <a:close/>
                </a:path>
                <a:path w="128905" h="548004">
                  <a:moveTo>
                    <a:pt x="81140" y="209156"/>
                  </a:moveTo>
                  <a:lnTo>
                    <a:pt x="80937" y="209003"/>
                  </a:lnTo>
                  <a:lnTo>
                    <a:pt x="80568" y="209016"/>
                  </a:lnTo>
                  <a:lnTo>
                    <a:pt x="81140" y="209156"/>
                  </a:lnTo>
                  <a:close/>
                </a:path>
                <a:path w="128905" h="548004">
                  <a:moveTo>
                    <a:pt x="81622" y="213601"/>
                  </a:moveTo>
                  <a:lnTo>
                    <a:pt x="81305" y="213385"/>
                  </a:lnTo>
                  <a:lnTo>
                    <a:pt x="81165" y="213512"/>
                  </a:lnTo>
                  <a:lnTo>
                    <a:pt x="81368" y="213550"/>
                  </a:lnTo>
                  <a:lnTo>
                    <a:pt x="81521" y="213563"/>
                  </a:lnTo>
                  <a:close/>
                </a:path>
                <a:path w="128905" h="548004">
                  <a:moveTo>
                    <a:pt x="81965" y="213728"/>
                  </a:moveTo>
                  <a:lnTo>
                    <a:pt x="81635" y="213588"/>
                  </a:lnTo>
                  <a:lnTo>
                    <a:pt x="81953" y="213804"/>
                  </a:lnTo>
                  <a:close/>
                </a:path>
                <a:path w="128905" h="548004">
                  <a:moveTo>
                    <a:pt x="82105" y="209410"/>
                  </a:moveTo>
                  <a:lnTo>
                    <a:pt x="81140" y="209156"/>
                  </a:lnTo>
                  <a:lnTo>
                    <a:pt x="81267" y="209270"/>
                  </a:lnTo>
                  <a:lnTo>
                    <a:pt x="82105" y="209410"/>
                  </a:lnTo>
                  <a:close/>
                </a:path>
                <a:path w="128905" h="548004">
                  <a:moveTo>
                    <a:pt x="82651" y="214236"/>
                  </a:moveTo>
                  <a:lnTo>
                    <a:pt x="81965" y="213791"/>
                  </a:lnTo>
                  <a:lnTo>
                    <a:pt x="81940" y="213918"/>
                  </a:lnTo>
                  <a:lnTo>
                    <a:pt x="81826" y="214045"/>
                  </a:lnTo>
                  <a:lnTo>
                    <a:pt x="82651" y="214236"/>
                  </a:lnTo>
                  <a:close/>
                </a:path>
                <a:path w="128905" h="548004">
                  <a:moveTo>
                    <a:pt x="83350" y="203200"/>
                  </a:moveTo>
                  <a:lnTo>
                    <a:pt x="81572" y="203200"/>
                  </a:lnTo>
                  <a:lnTo>
                    <a:pt x="82270" y="204470"/>
                  </a:lnTo>
                  <a:lnTo>
                    <a:pt x="83350" y="203200"/>
                  </a:lnTo>
                  <a:close/>
                </a:path>
                <a:path w="128905" h="548004">
                  <a:moveTo>
                    <a:pt x="83515" y="213817"/>
                  </a:moveTo>
                  <a:lnTo>
                    <a:pt x="83261" y="213360"/>
                  </a:lnTo>
                  <a:lnTo>
                    <a:pt x="82727" y="213360"/>
                  </a:lnTo>
                  <a:lnTo>
                    <a:pt x="83515" y="213817"/>
                  </a:lnTo>
                  <a:close/>
                </a:path>
                <a:path w="128905" h="548004">
                  <a:moveTo>
                    <a:pt x="83566" y="210959"/>
                  </a:moveTo>
                  <a:lnTo>
                    <a:pt x="82829" y="210832"/>
                  </a:lnTo>
                  <a:lnTo>
                    <a:pt x="82473" y="210731"/>
                  </a:lnTo>
                  <a:lnTo>
                    <a:pt x="82321" y="210629"/>
                  </a:lnTo>
                  <a:lnTo>
                    <a:pt x="82397" y="210769"/>
                  </a:lnTo>
                  <a:lnTo>
                    <a:pt x="82892" y="210908"/>
                  </a:lnTo>
                  <a:lnTo>
                    <a:pt x="83299" y="210959"/>
                  </a:lnTo>
                  <a:lnTo>
                    <a:pt x="83566" y="210959"/>
                  </a:lnTo>
                  <a:close/>
                </a:path>
                <a:path w="128905" h="548004">
                  <a:moveTo>
                    <a:pt x="84772" y="208851"/>
                  </a:moveTo>
                  <a:lnTo>
                    <a:pt x="83007" y="208343"/>
                  </a:lnTo>
                  <a:lnTo>
                    <a:pt x="82740" y="208597"/>
                  </a:lnTo>
                  <a:lnTo>
                    <a:pt x="80657" y="208788"/>
                  </a:lnTo>
                  <a:lnTo>
                    <a:pt x="80937" y="209003"/>
                  </a:lnTo>
                  <a:lnTo>
                    <a:pt x="84772" y="208851"/>
                  </a:lnTo>
                  <a:close/>
                </a:path>
                <a:path w="128905" h="548004">
                  <a:moveTo>
                    <a:pt x="84861" y="214630"/>
                  </a:moveTo>
                  <a:lnTo>
                    <a:pt x="83515" y="213817"/>
                  </a:lnTo>
                  <a:lnTo>
                    <a:pt x="83947" y="214630"/>
                  </a:lnTo>
                  <a:lnTo>
                    <a:pt x="84861" y="214630"/>
                  </a:lnTo>
                  <a:close/>
                </a:path>
                <a:path w="128905" h="548004">
                  <a:moveTo>
                    <a:pt x="85598" y="135978"/>
                  </a:moveTo>
                  <a:close/>
                </a:path>
                <a:path w="128905" h="548004">
                  <a:moveTo>
                    <a:pt x="86144" y="197739"/>
                  </a:moveTo>
                  <a:lnTo>
                    <a:pt x="85026" y="198158"/>
                  </a:lnTo>
                  <a:lnTo>
                    <a:pt x="85648" y="197980"/>
                  </a:lnTo>
                  <a:lnTo>
                    <a:pt x="85953" y="197853"/>
                  </a:lnTo>
                  <a:lnTo>
                    <a:pt x="86144" y="197739"/>
                  </a:lnTo>
                  <a:close/>
                </a:path>
                <a:path w="128905" h="548004">
                  <a:moveTo>
                    <a:pt x="86144" y="135166"/>
                  </a:moveTo>
                  <a:lnTo>
                    <a:pt x="85813" y="135369"/>
                  </a:lnTo>
                  <a:lnTo>
                    <a:pt x="85623" y="135674"/>
                  </a:lnTo>
                  <a:lnTo>
                    <a:pt x="85598" y="135978"/>
                  </a:lnTo>
                  <a:lnTo>
                    <a:pt x="86144" y="135166"/>
                  </a:lnTo>
                  <a:close/>
                </a:path>
                <a:path w="128905" h="548004">
                  <a:moveTo>
                    <a:pt x="86931" y="155105"/>
                  </a:moveTo>
                  <a:lnTo>
                    <a:pt x="86804" y="154940"/>
                  </a:lnTo>
                  <a:lnTo>
                    <a:pt x="86423" y="154940"/>
                  </a:lnTo>
                  <a:lnTo>
                    <a:pt x="86931" y="155105"/>
                  </a:lnTo>
                  <a:close/>
                </a:path>
                <a:path w="128905" h="548004">
                  <a:moveTo>
                    <a:pt x="87083" y="180340"/>
                  </a:moveTo>
                  <a:lnTo>
                    <a:pt x="86563" y="180340"/>
                  </a:lnTo>
                  <a:lnTo>
                    <a:pt x="86995" y="180543"/>
                  </a:lnTo>
                  <a:lnTo>
                    <a:pt x="87083" y="180340"/>
                  </a:lnTo>
                  <a:close/>
                </a:path>
                <a:path w="128905" h="548004">
                  <a:moveTo>
                    <a:pt x="87350" y="153670"/>
                  </a:moveTo>
                  <a:lnTo>
                    <a:pt x="87007" y="152400"/>
                  </a:lnTo>
                  <a:lnTo>
                    <a:pt x="87122" y="153670"/>
                  </a:lnTo>
                  <a:lnTo>
                    <a:pt x="87350" y="153670"/>
                  </a:lnTo>
                  <a:close/>
                </a:path>
                <a:path w="128905" h="548004">
                  <a:moveTo>
                    <a:pt x="88061" y="212331"/>
                  </a:moveTo>
                  <a:lnTo>
                    <a:pt x="87236" y="212090"/>
                  </a:lnTo>
                  <a:lnTo>
                    <a:pt x="86791" y="213360"/>
                  </a:lnTo>
                  <a:lnTo>
                    <a:pt x="88061" y="212331"/>
                  </a:lnTo>
                  <a:close/>
                </a:path>
                <a:path w="128905" h="548004">
                  <a:moveTo>
                    <a:pt x="88125" y="132270"/>
                  </a:moveTo>
                  <a:lnTo>
                    <a:pt x="87896" y="132207"/>
                  </a:lnTo>
                  <a:lnTo>
                    <a:pt x="87706" y="132130"/>
                  </a:lnTo>
                  <a:lnTo>
                    <a:pt x="87388" y="132067"/>
                  </a:lnTo>
                  <a:lnTo>
                    <a:pt x="86042" y="132499"/>
                  </a:lnTo>
                  <a:lnTo>
                    <a:pt x="87096" y="132486"/>
                  </a:lnTo>
                  <a:lnTo>
                    <a:pt x="87706" y="132384"/>
                  </a:lnTo>
                  <a:lnTo>
                    <a:pt x="88125" y="132270"/>
                  </a:lnTo>
                  <a:close/>
                </a:path>
                <a:path w="128905" h="548004">
                  <a:moveTo>
                    <a:pt x="89242" y="173990"/>
                  </a:moveTo>
                  <a:lnTo>
                    <a:pt x="88544" y="173291"/>
                  </a:lnTo>
                  <a:lnTo>
                    <a:pt x="86829" y="173482"/>
                  </a:lnTo>
                  <a:lnTo>
                    <a:pt x="89242" y="173990"/>
                  </a:lnTo>
                  <a:close/>
                </a:path>
                <a:path w="128905" h="548004">
                  <a:moveTo>
                    <a:pt x="89941" y="197218"/>
                  </a:moveTo>
                  <a:lnTo>
                    <a:pt x="89128" y="196850"/>
                  </a:lnTo>
                  <a:lnTo>
                    <a:pt x="88480" y="196850"/>
                  </a:lnTo>
                  <a:lnTo>
                    <a:pt x="89941" y="197218"/>
                  </a:lnTo>
                  <a:close/>
                </a:path>
                <a:path w="128905" h="548004">
                  <a:moveTo>
                    <a:pt x="90030" y="179082"/>
                  </a:moveTo>
                  <a:lnTo>
                    <a:pt x="89484" y="180340"/>
                  </a:lnTo>
                  <a:lnTo>
                    <a:pt x="90030" y="179082"/>
                  </a:lnTo>
                  <a:close/>
                </a:path>
                <a:path w="128905" h="548004">
                  <a:moveTo>
                    <a:pt x="90157" y="166370"/>
                  </a:moveTo>
                  <a:lnTo>
                    <a:pt x="88633" y="165100"/>
                  </a:lnTo>
                  <a:lnTo>
                    <a:pt x="89204" y="166370"/>
                  </a:lnTo>
                  <a:lnTo>
                    <a:pt x="90157" y="166370"/>
                  </a:lnTo>
                  <a:close/>
                </a:path>
                <a:path w="128905" h="548004">
                  <a:moveTo>
                    <a:pt x="90347" y="147320"/>
                  </a:moveTo>
                  <a:lnTo>
                    <a:pt x="90297" y="147142"/>
                  </a:lnTo>
                  <a:lnTo>
                    <a:pt x="86931" y="146050"/>
                  </a:lnTo>
                  <a:lnTo>
                    <a:pt x="86575" y="145783"/>
                  </a:lnTo>
                  <a:lnTo>
                    <a:pt x="85686" y="146050"/>
                  </a:lnTo>
                  <a:lnTo>
                    <a:pt x="90347" y="147320"/>
                  </a:lnTo>
                  <a:close/>
                </a:path>
                <a:path w="128905" h="548004">
                  <a:moveTo>
                    <a:pt x="91389" y="196850"/>
                  </a:moveTo>
                  <a:lnTo>
                    <a:pt x="90119" y="195580"/>
                  </a:lnTo>
                  <a:lnTo>
                    <a:pt x="90716" y="196850"/>
                  </a:lnTo>
                  <a:lnTo>
                    <a:pt x="91389" y="196850"/>
                  </a:lnTo>
                  <a:close/>
                </a:path>
                <a:path w="128905" h="548004">
                  <a:moveTo>
                    <a:pt x="91528" y="213360"/>
                  </a:moveTo>
                  <a:lnTo>
                    <a:pt x="88265" y="212166"/>
                  </a:lnTo>
                  <a:lnTo>
                    <a:pt x="88061" y="212331"/>
                  </a:lnTo>
                  <a:lnTo>
                    <a:pt x="91528" y="213360"/>
                  </a:lnTo>
                  <a:close/>
                </a:path>
                <a:path w="128905" h="548004">
                  <a:moveTo>
                    <a:pt x="91998" y="167462"/>
                  </a:moveTo>
                  <a:lnTo>
                    <a:pt x="91490" y="167246"/>
                  </a:lnTo>
                  <a:lnTo>
                    <a:pt x="90982" y="167017"/>
                  </a:lnTo>
                  <a:lnTo>
                    <a:pt x="90678" y="166827"/>
                  </a:lnTo>
                  <a:lnTo>
                    <a:pt x="90424" y="167055"/>
                  </a:lnTo>
                  <a:lnTo>
                    <a:pt x="90347" y="167246"/>
                  </a:lnTo>
                  <a:lnTo>
                    <a:pt x="91998" y="167462"/>
                  </a:lnTo>
                  <a:close/>
                </a:path>
                <a:path w="128905" h="548004">
                  <a:moveTo>
                    <a:pt x="92036" y="197739"/>
                  </a:moveTo>
                  <a:lnTo>
                    <a:pt x="89941" y="197218"/>
                  </a:lnTo>
                  <a:lnTo>
                    <a:pt x="91922" y="198120"/>
                  </a:lnTo>
                  <a:lnTo>
                    <a:pt x="92036" y="197739"/>
                  </a:lnTo>
                  <a:close/>
                </a:path>
                <a:path w="128905" h="548004">
                  <a:moveTo>
                    <a:pt x="93548" y="214630"/>
                  </a:moveTo>
                  <a:lnTo>
                    <a:pt x="86791" y="213360"/>
                  </a:lnTo>
                  <a:lnTo>
                    <a:pt x="83896" y="212090"/>
                  </a:lnTo>
                  <a:lnTo>
                    <a:pt x="83654" y="212090"/>
                  </a:lnTo>
                  <a:lnTo>
                    <a:pt x="85471" y="213360"/>
                  </a:lnTo>
                  <a:lnTo>
                    <a:pt x="85928" y="213360"/>
                  </a:lnTo>
                  <a:lnTo>
                    <a:pt x="86944" y="214630"/>
                  </a:lnTo>
                  <a:lnTo>
                    <a:pt x="93548" y="214630"/>
                  </a:lnTo>
                  <a:close/>
                </a:path>
                <a:path w="128905" h="548004">
                  <a:moveTo>
                    <a:pt x="95351" y="207010"/>
                  </a:moveTo>
                  <a:lnTo>
                    <a:pt x="93243" y="205740"/>
                  </a:lnTo>
                  <a:lnTo>
                    <a:pt x="93967" y="207010"/>
                  </a:lnTo>
                  <a:lnTo>
                    <a:pt x="95351" y="207010"/>
                  </a:lnTo>
                  <a:close/>
                </a:path>
                <a:path w="128905" h="548004">
                  <a:moveTo>
                    <a:pt x="95542" y="67310"/>
                  </a:moveTo>
                  <a:lnTo>
                    <a:pt x="92278" y="66040"/>
                  </a:lnTo>
                  <a:lnTo>
                    <a:pt x="95161" y="67310"/>
                  </a:lnTo>
                  <a:lnTo>
                    <a:pt x="95542" y="67310"/>
                  </a:lnTo>
                  <a:close/>
                </a:path>
                <a:path w="128905" h="548004">
                  <a:moveTo>
                    <a:pt x="96075" y="67513"/>
                  </a:moveTo>
                  <a:lnTo>
                    <a:pt x="95669" y="67310"/>
                  </a:lnTo>
                  <a:lnTo>
                    <a:pt x="95542" y="67310"/>
                  </a:lnTo>
                  <a:lnTo>
                    <a:pt x="96075" y="67513"/>
                  </a:lnTo>
                  <a:close/>
                </a:path>
                <a:path w="128905" h="548004">
                  <a:moveTo>
                    <a:pt x="96748" y="204990"/>
                  </a:moveTo>
                  <a:lnTo>
                    <a:pt x="95770" y="205879"/>
                  </a:lnTo>
                  <a:lnTo>
                    <a:pt x="96304" y="205867"/>
                  </a:lnTo>
                  <a:lnTo>
                    <a:pt x="96748" y="204990"/>
                  </a:lnTo>
                  <a:close/>
                </a:path>
                <a:path w="128905" h="548004">
                  <a:moveTo>
                    <a:pt x="97243" y="61836"/>
                  </a:moveTo>
                  <a:lnTo>
                    <a:pt x="96621" y="61607"/>
                  </a:lnTo>
                  <a:lnTo>
                    <a:pt x="96507" y="61734"/>
                  </a:lnTo>
                  <a:lnTo>
                    <a:pt x="97243" y="61836"/>
                  </a:lnTo>
                  <a:close/>
                </a:path>
                <a:path w="128905" h="548004">
                  <a:moveTo>
                    <a:pt x="97713" y="63754"/>
                  </a:moveTo>
                  <a:lnTo>
                    <a:pt x="97574" y="63652"/>
                  </a:lnTo>
                  <a:lnTo>
                    <a:pt x="97599" y="63500"/>
                  </a:lnTo>
                  <a:lnTo>
                    <a:pt x="96634" y="63500"/>
                  </a:lnTo>
                  <a:lnTo>
                    <a:pt x="97383" y="64770"/>
                  </a:lnTo>
                  <a:lnTo>
                    <a:pt x="97561" y="63715"/>
                  </a:lnTo>
                  <a:lnTo>
                    <a:pt x="97713" y="63754"/>
                  </a:lnTo>
                  <a:close/>
                </a:path>
                <a:path w="128905" h="548004">
                  <a:moveTo>
                    <a:pt x="98526" y="205943"/>
                  </a:moveTo>
                  <a:lnTo>
                    <a:pt x="98475" y="205816"/>
                  </a:lnTo>
                  <a:lnTo>
                    <a:pt x="96304" y="205867"/>
                  </a:lnTo>
                  <a:lnTo>
                    <a:pt x="96113" y="206248"/>
                  </a:lnTo>
                  <a:lnTo>
                    <a:pt x="98526" y="205943"/>
                  </a:lnTo>
                  <a:close/>
                </a:path>
                <a:path w="128905" h="548004">
                  <a:moveTo>
                    <a:pt x="98539" y="186143"/>
                  </a:moveTo>
                  <a:lnTo>
                    <a:pt x="98298" y="186169"/>
                  </a:lnTo>
                  <a:lnTo>
                    <a:pt x="98475" y="186169"/>
                  </a:lnTo>
                  <a:close/>
                </a:path>
                <a:path w="128905" h="548004">
                  <a:moveTo>
                    <a:pt x="100457" y="63500"/>
                  </a:moveTo>
                  <a:lnTo>
                    <a:pt x="97243" y="62230"/>
                  </a:lnTo>
                  <a:lnTo>
                    <a:pt x="100457" y="63500"/>
                  </a:lnTo>
                  <a:close/>
                </a:path>
                <a:path w="128905" h="548004">
                  <a:moveTo>
                    <a:pt x="101053" y="202374"/>
                  </a:moveTo>
                  <a:lnTo>
                    <a:pt x="99834" y="201777"/>
                  </a:lnTo>
                  <a:lnTo>
                    <a:pt x="98793" y="202057"/>
                  </a:lnTo>
                  <a:lnTo>
                    <a:pt x="99237" y="202666"/>
                  </a:lnTo>
                  <a:lnTo>
                    <a:pt x="100418" y="202260"/>
                  </a:lnTo>
                  <a:lnTo>
                    <a:pt x="101053" y="202374"/>
                  </a:lnTo>
                  <a:close/>
                </a:path>
                <a:path w="128905" h="548004">
                  <a:moveTo>
                    <a:pt x="101549" y="45720"/>
                  </a:moveTo>
                  <a:lnTo>
                    <a:pt x="99123" y="44450"/>
                  </a:lnTo>
                  <a:lnTo>
                    <a:pt x="99999" y="45720"/>
                  </a:lnTo>
                  <a:lnTo>
                    <a:pt x="101549" y="45720"/>
                  </a:lnTo>
                  <a:close/>
                </a:path>
                <a:path w="128905" h="548004">
                  <a:moveTo>
                    <a:pt x="102209" y="205460"/>
                  </a:moveTo>
                  <a:lnTo>
                    <a:pt x="98526" y="205943"/>
                  </a:lnTo>
                  <a:lnTo>
                    <a:pt x="98691" y="206311"/>
                  </a:lnTo>
                  <a:lnTo>
                    <a:pt x="102209" y="205460"/>
                  </a:lnTo>
                  <a:close/>
                </a:path>
                <a:path w="128905" h="548004">
                  <a:moveTo>
                    <a:pt x="102946" y="19050"/>
                  </a:moveTo>
                  <a:lnTo>
                    <a:pt x="100761" y="17780"/>
                  </a:lnTo>
                  <a:lnTo>
                    <a:pt x="102209" y="19050"/>
                  </a:lnTo>
                  <a:lnTo>
                    <a:pt x="102946" y="19050"/>
                  </a:lnTo>
                  <a:close/>
                </a:path>
                <a:path w="128905" h="548004">
                  <a:moveTo>
                    <a:pt x="104355" y="179781"/>
                  </a:moveTo>
                  <a:lnTo>
                    <a:pt x="104038" y="179311"/>
                  </a:lnTo>
                  <a:lnTo>
                    <a:pt x="103339" y="179641"/>
                  </a:lnTo>
                  <a:lnTo>
                    <a:pt x="104355" y="179781"/>
                  </a:lnTo>
                  <a:close/>
                </a:path>
                <a:path w="128905" h="548004">
                  <a:moveTo>
                    <a:pt x="105232" y="33020"/>
                  </a:moveTo>
                  <a:lnTo>
                    <a:pt x="101282" y="31750"/>
                  </a:lnTo>
                  <a:lnTo>
                    <a:pt x="100736" y="33020"/>
                  </a:lnTo>
                  <a:lnTo>
                    <a:pt x="99136" y="33020"/>
                  </a:lnTo>
                  <a:lnTo>
                    <a:pt x="102666" y="33845"/>
                  </a:lnTo>
                  <a:lnTo>
                    <a:pt x="102882" y="33020"/>
                  </a:lnTo>
                  <a:lnTo>
                    <a:pt x="105232" y="33020"/>
                  </a:lnTo>
                  <a:close/>
                </a:path>
                <a:path w="128905" h="548004">
                  <a:moveTo>
                    <a:pt x="105943" y="8255"/>
                  </a:moveTo>
                  <a:lnTo>
                    <a:pt x="104736" y="7620"/>
                  </a:lnTo>
                  <a:lnTo>
                    <a:pt x="103644" y="7620"/>
                  </a:lnTo>
                  <a:lnTo>
                    <a:pt x="105943" y="8255"/>
                  </a:lnTo>
                  <a:close/>
                </a:path>
                <a:path w="128905" h="548004">
                  <a:moveTo>
                    <a:pt x="106565" y="172720"/>
                  </a:moveTo>
                  <a:lnTo>
                    <a:pt x="104203" y="171450"/>
                  </a:lnTo>
                  <a:lnTo>
                    <a:pt x="104762" y="172720"/>
                  </a:lnTo>
                  <a:lnTo>
                    <a:pt x="106565" y="172720"/>
                  </a:lnTo>
                  <a:close/>
                </a:path>
                <a:path w="128905" h="548004">
                  <a:moveTo>
                    <a:pt x="108140" y="173393"/>
                  </a:moveTo>
                  <a:lnTo>
                    <a:pt x="107276" y="172567"/>
                  </a:lnTo>
                  <a:lnTo>
                    <a:pt x="107784" y="173151"/>
                  </a:lnTo>
                  <a:lnTo>
                    <a:pt x="108140" y="173393"/>
                  </a:lnTo>
                  <a:close/>
                </a:path>
                <a:path w="128905" h="548004">
                  <a:moveTo>
                    <a:pt x="111036" y="160020"/>
                  </a:moveTo>
                  <a:lnTo>
                    <a:pt x="110883" y="159524"/>
                  </a:lnTo>
                  <a:lnTo>
                    <a:pt x="110693" y="160020"/>
                  </a:lnTo>
                  <a:lnTo>
                    <a:pt x="111036" y="160020"/>
                  </a:lnTo>
                  <a:close/>
                </a:path>
                <a:path w="128905" h="548004">
                  <a:moveTo>
                    <a:pt x="111163" y="158750"/>
                  </a:moveTo>
                  <a:lnTo>
                    <a:pt x="110629" y="158750"/>
                  </a:lnTo>
                  <a:lnTo>
                    <a:pt x="110883" y="159524"/>
                  </a:lnTo>
                  <a:lnTo>
                    <a:pt x="111163" y="158750"/>
                  </a:lnTo>
                  <a:close/>
                </a:path>
                <a:path w="128905" h="548004">
                  <a:moveTo>
                    <a:pt x="112674" y="135559"/>
                  </a:moveTo>
                  <a:lnTo>
                    <a:pt x="111747" y="134962"/>
                  </a:lnTo>
                  <a:lnTo>
                    <a:pt x="108458" y="134670"/>
                  </a:lnTo>
                  <a:lnTo>
                    <a:pt x="109004" y="135026"/>
                  </a:lnTo>
                  <a:lnTo>
                    <a:pt x="112674" y="135559"/>
                  </a:lnTo>
                  <a:close/>
                </a:path>
                <a:path w="128905" h="548004">
                  <a:moveTo>
                    <a:pt x="112941" y="162560"/>
                  </a:moveTo>
                  <a:lnTo>
                    <a:pt x="112382" y="161290"/>
                  </a:lnTo>
                  <a:lnTo>
                    <a:pt x="112001" y="161290"/>
                  </a:lnTo>
                  <a:lnTo>
                    <a:pt x="112941" y="162560"/>
                  </a:lnTo>
                  <a:close/>
                </a:path>
                <a:path w="128905" h="548004">
                  <a:moveTo>
                    <a:pt x="113296" y="117792"/>
                  </a:moveTo>
                  <a:lnTo>
                    <a:pt x="111721" y="117309"/>
                  </a:lnTo>
                  <a:lnTo>
                    <a:pt x="111442" y="117652"/>
                  </a:lnTo>
                  <a:lnTo>
                    <a:pt x="110134" y="117843"/>
                  </a:lnTo>
                  <a:lnTo>
                    <a:pt x="110515" y="118084"/>
                  </a:lnTo>
                  <a:lnTo>
                    <a:pt x="112179" y="118122"/>
                  </a:lnTo>
                  <a:lnTo>
                    <a:pt x="113296" y="117792"/>
                  </a:lnTo>
                  <a:close/>
                </a:path>
                <a:path w="128905" h="548004">
                  <a:moveTo>
                    <a:pt x="113804" y="152400"/>
                  </a:moveTo>
                  <a:lnTo>
                    <a:pt x="111950" y="151130"/>
                  </a:lnTo>
                  <a:lnTo>
                    <a:pt x="110045" y="151130"/>
                  </a:lnTo>
                  <a:lnTo>
                    <a:pt x="107708" y="149860"/>
                  </a:lnTo>
                  <a:lnTo>
                    <a:pt x="109258" y="152400"/>
                  </a:lnTo>
                  <a:lnTo>
                    <a:pt x="113804" y="152400"/>
                  </a:lnTo>
                  <a:close/>
                </a:path>
                <a:path w="128905" h="548004">
                  <a:moveTo>
                    <a:pt x="115087" y="158750"/>
                  </a:moveTo>
                  <a:lnTo>
                    <a:pt x="111544" y="158750"/>
                  </a:lnTo>
                  <a:lnTo>
                    <a:pt x="111848" y="160020"/>
                  </a:lnTo>
                  <a:lnTo>
                    <a:pt x="112014" y="160020"/>
                  </a:lnTo>
                  <a:lnTo>
                    <a:pt x="115087" y="158750"/>
                  </a:lnTo>
                  <a:close/>
                </a:path>
                <a:path w="128905" h="548004">
                  <a:moveTo>
                    <a:pt x="121881" y="31965"/>
                  </a:moveTo>
                  <a:lnTo>
                    <a:pt x="121793" y="31750"/>
                  </a:lnTo>
                  <a:lnTo>
                    <a:pt x="121653" y="31750"/>
                  </a:lnTo>
                  <a:lnTo>
                    <a:pt x="121881" y="31965"/>
                  </a:lnTo>
                  <a:close/>
                </a:path>
                <a:path w="128905" h="548004">
                  <a:moveTo>
                    <a:pt x="122961" y="7620"/>
                  </a:moveTo>
                  <a:lnTo>
                    <a:pt x="121488" y="6845"/>
                  </a:lnTo>
                  <a:lnTo>
                    <a:pt x="122580" y="7620"/>
                  </a:lnTo>
                  <a:lnTo>
                    <a:pt x="122961" y="7620"/>
                  </a:lnTo>
                  <a:close/>
                </a:path>
                <a:path w="128905" h="548004">
                  <a:moveTo>
                    <a:pt x="122974" y="33020"/>
                  </a:moveTo>
                  <a:lnTo>
                    <a:pt x="121881" y="31965"/>
                  </a:lnTo>
                  <a:lnTo>
                    <a:pt x="122313" y="33020"/>
                  </a:lnTo>
                  <a:lnTo>
                    <a:pt x="122974" y="33020"/>
                  </a:lnTo>
                  <a:close/>
                </a:path>
                <a:path w="128905" h="548004">
                  <a:moveTo>
                    <a:pt x="123240" y="69951"/>
                  </a:moveTo>
                  <a:lnTo>
                    <a:pt x="122402" y="69202"/>
                  </a:lnTo>
                  <a:lnTo>
                    <a:pt x="122186" y="69481"/>
                  </a:lnTo>
                  <a:lnTo>
                    <a:pt x="123240" y="69951"/>
                  </a:lnTo>
                  <a:close/>
                </a:path>
                <a:path w="128905" h="548004">
                  <a:moveTo>
                    <a:pt x="124053" y="13970"/>
                  </a:moveTo>
                  <a:lnTo>
                    <a:pt x="120891" y="12700"/>
                  </a:lnTo>
                  <a:lnTo>
                    <a:pt x="121259" y="12954"/>
                  </a:lnTo>
                  <a:lnTo>
                    <a:pt x="124053" y="13970"/>
                  </a:lnTo>
                  <a:close/>
                </a:path>
                <a:path w="128905" h="548004">
                  <a:moveTo>
                    <a:pt x="127952" y="44450"/>
                  </a:moveTo>
                  <a:lnTo>
                    <a:pt x="126022" y="43180"/>
                  </a:lnTo>
                  <a:lnTo>
                    <a:pt x="121793" y="41910"/>
                  </a:lnTo>
                  <a:lnTo>
                    <a:pt x="123151" y="40640"/>
                  </a:lnTo>
                  <a:lnTo>
                    <a:pt x="124815" y="40640"/>
                  </a:lnTo>
                  <a:lnTo>
                    <a:pt x="124879" y="39370"/>
                  </a:lnTo>
                  <a:lnTo>
                    <a:pt x="127101" y="40640"/>
                  </a:lnTo>
                  <a:lnTo>
                    <a:pt x="126187" y="39370"/>
                  </a:lnTo>
                  <a:lnTo>
                    <a:pt x="126339" y="39370"/>
                  </a:lnTo>
                  <a:lnTo>
                    <a:pt x="123418" y="38100"/>
                  </a:lnTo>
                  <a:lnTo>
                    <a:pt x="121932" y="38100"/>
                  </a:lnTo>
                  <a:lnTo>
                    <a:pt x="121920" y="37973"/>
                  </a:lnTo>
                  <a:lnTo>
                    <a:pt x="121729" y="37884"/>
                  </a:lnTo>
                  <a:lnTo>
                    <a:pt x="121462" y="37858"/>
                  </a:lnTo>
                  <a:lnTo>
                    <a:pt x="121221" y="37884"/>
                  </a:lnTo>
                  <a:lnTo>
                    <a:pt x="121043" y="37909"/>
                  </a:lnTo>
                  <a:lnTo>
                    <a:pt x="121348" y="37973"/>
                  </a:lnTo>
                  <a:lnTo>
                    <a:pt x="121653" y="38049"/>
                  </a:lnTo>
                  <a:lnTo>
                    <a:pt x="121920" y="38112"/>
                  </a:lnTo>
                  <a:lnTo>
                    <a:pt x="122021" y="39370"/>
                  </a:lnTo>
                  <a:lnTo>
                    <a:pt x="121767" y="39370"/>
                  </a:lnTo>
                  <a:lnTo>
                    <a:pt x="121767" y="41910"/>
                  </a:lnTo>
                  <a:lnTo>
                    <a:pt x="121602" y="43002"/>
                  </a:lnTo>
                  <a:lnTo>
                    <a:pt x="117068" y="41910"/>
                  </a:lnTo>
                  <a:lnTo>
                    <a:pt x="121767" y="41910"/>
                  </a:lnTo>
                  <a:lnTo>
                    <a:pt x="121767" y="39370"/>
                  </a:lnTo>
                  <a:lnTo>
                    <a:pt x="119354" y="39370"/>
                  </a:lnTo>
                  <a:lnTo>
                    <a:pt x="121043" y="38100"/>
                  </a:lnTo>
                  <a:lnTo>
                    <a:pt x="117284" y="38100"/>
                  </a:lnTo>
                  <a:lnTo>
                    <a:pt x="116395" y="36830"/>
                  </a:lnTo>
                  <a:lnTo>
                    <a:pt x="125412" y="36830"/>
                  </a:lnTo>
                  <a:lnTo>
                    <a:pt x="123926" y="35560"/>
                  </a:lnTo>
                  <a:lnTo>
                    <a:pt x="124675" y="34290"/>
                  </a:lnTo>
                  <a:lnTo>
                    <a:pt x="119291" y="33020"/>
                  </a:lnTo>
                  <a:lnTo>
                    <a:pt x="118630" y="31750"/>
                  </a:lnTo>
                  <a:lnTo>
                    <a:pt x="121653" y="31750"/>
                  </a:lnTo>
                  <a:lnTo>
                    <a:pt x="122694" y="30480"/>
                  </a:lnTo>
                  <a:lnTo>
                    <a:pt x="123024" y="30480"/>
                  </a:lnTo>
                  <a:lnTo>
                    <a:pt x="124409" y="29210"/>
                  </a:lnTo>
                  <a:lnTo>
                    <a:pt x="122351" y="27203"/>
                  </a:lnTo>
                  <a:lnTo>
                    <a:pt x="122351" y="30480"/>
                  </a:lnTo>
                  <a:lnTo>
                    <a:pt x="118884" y="30480"/>
                  </a:lnTo>
                  <a:lnTo>
                    <a:pt x="120713" y="29210"/>
                  </a:lnTo>
                  <a:lnTo>
                    <a:pt x="122351" y="30480"/>
                  </a:lnTo>
                  <a:lnTo>
                    <a:pt x="122351" y="27203"/>
                  </a:lnTo>
                  <a:lnTo>
                    <a:pt x="121805" y="26670"/>
                  </a:lnTo>
                  <a:lnTo>
                    <a:pt x="119532" y="25400"/>
                  </a:lnTo>
                  <a:lnTo>
                    <a:pt x="121920" y="24130"/>
                  </a:lnTo>
                  <a:lnTo>
                    <a:pt x="120523" y="24130"/>
                  </a:lnTo>
                  <a:lnTo>
                    <a:pt x="124371" y="21590"/>
                  </a:lnTo>
                  <a:lnTo>
                    <a:pt x="122262" y="20320"/>
                  </a:lnTo>
                  <a:lnTo>
                    <a:pt x="118046" y="17780"/>
                  </a:lnTo>
                  <a:lnTo>
                    <a:pt x="123913" y="15240"/>
                  </a:lnTo>
                  <a:lnTo>
                    <a:pt x="125120" y="13970"/>
                  </a:lnTo>
                  <a:lnTo>
                    <a:pt x="124053" y="13970"/>
                  </a:lnTo>
                  <a:lnTo>
                    <a:pt x="122694" y="13970"/>
                  </a:lnTo>
                  <a:lnTo>
                    <a:pt x="121259" y="12954"/>
                  </a:lnTo>
                  <a:lnTo>
                    <a:pt x="120548" y="12700"/>
                  </a:lnTo>
                  <a:lnTo>
                    <a:pt x="119303" y="11430"/>
                  </a:lnTo>
                  <a:lnTo>
                    <a:pt x="112699" y="11430"/>
                  </a:lnTo>
                  <a:lnTo>
                    <a:pt x="112699" y="26670"/>
                  </a:lnTo>
                  <a:lnTo>
                    <a:pt x="110159" y="26670"/>
                  </a:lnTo>
                  <a:lnTo>
                    <a:pt x="110261" y="25400"/>
                  </a:lnTo>
                  <a:lnTo>
                    <a:pt x="112699" y="26670"/>
                  </a:lnTo>
                  <a:lnTo>
                    <a:pt x="112699" y="11430"/>
                  </a:lnTo>
                  <a:lnTo>
                    <a:pt x="106768" y="11430"/>
                  </a:lnTo>
                  <a:lnTo>
                    <a:pt x="105791" y="11430"/>
                  </a:lnTo>
                  <a:lnTo>
                    <a:pt x="104559" y="11963"/>
                  </a:lnTo>
                  <a:lnTo>
                    <a:pt x="104559" y="12700"/>
                  </a:lnTo>
                  <a:lnTo>
                    <a:pt x="104533" y="12954"/>
                  </a:lnTo>
                  <a:lnTo>
                    <a:pt x="104292" y="12700"/>
                  </a:lnTo>
                  <a:lnTo>
                    <a:pt x="104559" y="12700"/>
                  </a:lnTo>
                  <a:lnTo>
                    <a:pt x="104559" y="11963"/>
                  </a:lnTo>
                  <a:lnTo>
                    <a:pt x="102857" y="12700"/>
                  </a:lnTo>
                  <a:lnTo>
                    <a:pt x="104292" y="13398"/>
                  </a:lnTo>
                  <a:lnTo>
                    <a:pt x="104076" y="13970"/>
                  </a:lnTo>
                  <a:lnTo>
                    <a:pt x="105460" y="13970"/>
                  </a:lnTo>
                  <a:lnTo>
                    <a:pt x="105664" y="13970"/>
                  </a:lnTo>
                  <a:lnTo>
                    <a:pt x="106476" y="15240"/>
                  </a:lnTo>
                  <a:lnTo>
                    <a:pt x="108927" y="16510"/>
                  </a:lnTo>
                  <a:lnTo>
                    <a:pt x="104914" y="16510"/>
                  </a:lnTo>
                  <a:lnTo>
                    <a:pt x="104203" y="15240"/>
                  </a:lnTo>
                  <a:lnTo>
                    <a:pt x="103708" y="15240"/>
                  </a:lnTo>
                  <a:lnTo>
                    <a:pt x="103555" y="16510"/>
                  </a:lnTo>
                  <a:lnTo>
                    <a:pt x="101676" y="16510"/>
                  </a:lnTo>
                  <a:lnTo>
                    <a:pt x="106756" y="17780"/>
                  </a:lnTo>
                  <a:lnTo>
                    <a:pt x="105549" y="17780"/>
                  </a:lnTo>
                  <a:lnTo>
                    <a:pt x="102946" y="19050"/>
                  </a:lnTo>
                  <a:lnTo>
                    <a:pt x="104775" y="19050"/>
                  </a:lnTo>
                  <a:lnTo>
                    <a:pt x="105727" y="20320"/>
                  </a:lnTo>
                  <a:lnTo>
                    <a:pt x="101892" y="19050"/>
                  </a:lnTo>
                  <a:lnTo>
                    <a:pt x="100596" y="19050"/>
                  </a:lnTo>
                  <a:lnTo>
                    <a:pt x="98869" y="17780"/>
                  </a:lnTo>
                  <a:lnTo>
                    <a:pt x="98691" y="19050"/>
                  </a:lnTo>
                  <a:lnTo>
                    <a:pt x="99885" y="19050"/>
                  </a:lnTo>
                  <a:lnTo>
                    <a:pt x="100812" y="20320"/>
                  </a:lnTo>
                  <a:lnTo>
                    <a:pt x="104279" y="21590"/>
                  </a:lnTo>
                  <a:lnTo>
                    <a:pt x="102400" y="21590"/>
                  </a:lnTo>
                  <a:lnTo>
                    <a:pt x="105371" y="22860"/>
                  </a:lnTo>
                  <a:lnTo>
                    <a:pt x="102895" y="23888"/>
                  </a:lnTo>
                  <a:lnTo>
                    <a:pt x="102323" y="23075"/>
                  </a:lnTo>
                  <a:lnTo>
                    <a:pt x="102387" y="24091"/>
                  </a:lnTo>
                  <a:lnTo>
                    <a:pt x="106032" y="25400"/>
                  </a:lnTo>
                  <a:lnTo>
                    <a:pt x="106743" y="25400"/>
                  </a:lnTo>
                  <a:lnTo>
                    <a:pt x="107607" y="25768"/>
                  </a:lnTo>
                  <a:lnTo>
                    <a:pt x="108356" y="25400"/>
                  </a:lnTo>
                  <a:lnTo>
                    <a:pt x="108483" y="25400"/>
                  </a:lnTo>
                  <a:lnTo>
                    <a:pt x="109461" y="26593"/>
                  </a:lnTo>
                  <a:lnTo>
                    <a:pt x="109626" y="26670"/>
                  </a:lnTo>
                  <a:lnTo>
                    <a:pt x="108534" y="27940"/>
                  </a:lnTo>
                  <a:lnTo>
                    <a:pt x="104978" y="27940"/>
                  </a:lnTo>
                  <a:lnTo>
                    <a:pt x="107518" y="26670"/>
                  </a:lnTo>
                  <a:lnTo>
                    <a:pt x="109524" y="26670"/>
                  </a:lnTo>
                  <a:lnTo>
                    <a:pt x="107607" y="25768"/>
                  </a:lnTo>
                  <a:lnTo>
                    <a:pt x="105867" y="26670"/>
                  </a:lnTo>
                  <a:lnTo>
                    <a:pt x="104279" y="26670"/>
                  </a:lnTo>
                  <a:lnTo>
                    <a:pt x="105752" y="25400"/>
                  </a:lnTo>
                  <a:lnTo>
                    <a:pt x="100164" y="25400"/>
                  </a:lnTo>
                  <a:lnTo>
                    <a:pt x="98983" y="26670"/>
                  </a:lnTo>
                  <a:lnTo>
                    <a:pt x="101790" y="26670"/>
                  </a:lnTo>
                  <a:lnTo>
                    <a:pt x="100609" y="27940"/>
                  </a:lnTo>
                  <a:lnTo>
                    <a:pt x="103517" y="27940"/>
                  </a:lnTo>
                  <a:lnTo>
                    <a:pt x="105448" y="29210"/>
                  </a:lnTo>
                  <a:lnTo>
                    <a:pt x="108762" y="30480"/>
                  </a:lnTo>
                  <a:lnTo>
                    <a:pt x="96418" y="29210"/>
                  </a:lnTo>
                  <a:lnTo>
                    <a:pt x="100952" y="30480"/>
                  </a:lnTo>
                  <a:lnTo>
                    <a:pt x="103251" y="31750"/>
                  </a:lnTo>
                  <a:lnTo>
                    <a:pt x="107696" y="31750"/>
                  </a:lnTo>
                  <a:lnTo>
                    <a:pt x="107251" y="31991"/>
                  </a:lnTo>
                  <a:lnTo>
                    <a:pt x="107251" y="40640"/>
                  </a:lnTo>
                  <a:lnTo>
                    <a:pt x="107048" y="40386"/>
                  </a:lnTo>
                  <a:lnTo>
                    <a:pt x="107251" y="40640"/>
                  </a:lnTo>
                  <a:lnTo>
                    <a:pt x="107251" y="31991"/>
                  </a:lnTo>
                  <a:lnTo>
                    <a:pt x="105232" y="33020"/>
                  </a:lnTo>
                  <a:lnTo>
                    <a:pt x="106921" y="33020"/>
                  </a:lnTo>
                  <a:lnTo>
                    <a:pt x="106413" y="33248"/>
                  </a:lnTo>
                  <a:lnTo>
                    <a:pt x="106413" y="39585"/>
                  </a:lnTo>
                  <a:lnTo>
                    <a:pt x="105892" y="40640"/>
                  </a:lnTo>
                  <a:lnTo>
                    <a:pt x="105194" y="40640"/>
                  </a:lnTo>
                  <a:lnTo>
                    <a:pt x="105117" y="39370"/>
                  </a:lnTo>
                  <a:lnTo>
                    <a:pt x="105003" y="38100"/>
                  </a:lnTo>
                  <a:lnTo>
                    <a:pt x="105168" y="39370"/>
                  </a:lnTo>
                  <a:lnTo>
                    <a:pt x="106235" y="39370"/>
                  </a:lnTo>
                  <a:lnTo>
                    <a:pt x="106413" y="39585"/>
                  </a:lnTo>
                  <a:lnTo>
                    <a:pt x="106413" y="33248"/>
                  </a:lnTo>
                  <a:lnTo>
                    <a:pt x="104254" y="34213"/>
                  </a:lnTo>
                  <a:lnTo>
                    <a:pt x="104571" y="34290"/>
                  </a:lnTo>
                  <a:lnTo>
                    <a:pt x="104089" y="34290"/>
                  </a:lnTo>
                  <a:lnTo>
                    <a:pt x="104254" y="34213"/>
                  </a:lnTo>
                  <a:lnTo>
                    <a:pt x="102666" y="33845"/>
                  </a:lnTo>
                  <a:lnTo>
                    <a:pt x="102552" y="34290"/>
                  </a:lnTo>
                  <a:lnTo>
                    <a:pt x="100952" y="34290"/>
                  </a:lnTo>
                  <a:lnTo>
                    <a:pt x="101358" y="35560"/>
                  </a:lnTo>
                  <a:lnTo>
                    <a:pt x="103720" y="36830"/>
                  </a:lnTo>
                  <a:lnTo>
                    <a:pt x="104190" y="38100"/>
                  </a:lnTo>
                  <a:lnTo>
                    <a:pt x="100952" y="38100"/>
                  </a:lnTo>
                  <a:lnTo>
                    <a:pt x="102501" y="40640"/>
                  </a:lnTo>
                  <a:lnTo>
                    <a:pt x="100063" y="41910"/>
                  </a:lnTo>
                  <a:lnTo>
                    <a:pt x="97739" y="43180"/>
                  </a:lnTo>
                  <a:lnTo>
                    <a:pt x="100723" y="44450"/>
                  </a:lnTo>
                  <a:lnTo>
                    <a:pt x="101828" y="44450"/>
                  </a:lnTo>
                  <a:lnTo>
                    <a:pt x="101981" y="45720"/>
                  </a:lnTo>
                  <a:lnTo>
                    <a:pt x="101549" y="45720"/>
                  </a:lnTo>
                  <a:lnTo>
                    <a:pt x="104267" y="48260"/>
                  </a:lnTo>
                  <a:lnTo>
                    <a:pt x="100850" y="49530"/>
                  </a:lnTo>
                  <a:lnTo>
                    <a:pt x="98615" y="49530"/>
                  </a:lnTo>
                  <a:lnTo>
                    <a:pt x="106083" y="50800"/>
                  </a:lnTo>
                  <a:lnTo>
                    <a:pt x="103136" y="52070"/>
                  </a:lnTo>
                  <a:lnTo>
                    <a:pt x="102616" y="50800"/>
                  </a:lnTo>
                  <a:lnTo>
                    <a:pt x="101028" y="53340"/>
                  </a:lnTo>
                  <a:lnTo>
                    <a:pt x="103530" y="55880"/>
                  </a:lnTo>
                  <a:lnTo>
                    <a:pt x="98742" y="57150"/>
                  </a:lnTo>
                  <a:lnTo>
                    <a:pt x="103098" y="57150"/>
                  </a:lnTo>
                  <a:lnTo>
                    <a:pt x="96520" y="58420"/>
                  </a:lnTo>
                  <a:lnTo>
                    <a:pt x="102628" y="59690"/>
                  </a:lnTo>
                  <a:lnTo>
                    <a:pt x="98386" y="59690"/>
                  </a:lnTo>
                  <a:lnTo>
                    <a:pt x="96139" y="60960"/>
                  </a:lnTo>
                  <a:lnTo>
                    <a:pt x="95796" y="60960"/>
                  </a:lnTo>
                  <a:lnTo>
                    <a:pt x="99885" y="62230"/>
                  </a:lnTo>
                  <a:lnTo>
                    <a:pt x="100444" y="63474"/>
                  </a:lnTo>
                  <a:lnTo>
                    <a:pt x="99796" y="63500"/>
                  </a:lnTo>
                  <a:lnTo>
                    <a:pt x="101142" y="64770"/>
                  </a:lnTo>
                  <a:lnTo>
                    <a:pt x="97320" y="66040"/>
                  </a:lnTo>
                  <a:lnTo>
                    <a:pt x="95681" y="66040"/>
                  </a:lnTo>
                  <a:lnTo>
                    <a:pt x="98145" y="67310"/>
                  </a:lnTo>
                  <a:lnTo>
                    <a:pt x="95885" y="67310"/>
                  </a:lnTo>
                  <a:lnTo>
                    <a:pt x="96024" y="67449"/>
                  </a:lnTo>
                  <a:lnTo>
                    <a:pt x="98806" y="68580"/>
                  </a:lnTo>
                  <a:lnTo>
                    <a:pt x="96075" y="67513"/>
                  </a:lnTo>
                  <a:lnTo>
                    <a:pt x="97053" y="68580"/>
                  </a:lnTo>
                  <a:lnTo>
                    <a:pt x="95707" y="68580"/>
                  </a:lnTo>
                  <a:lnTo>
                    <a:pt x="95554" y="69850"/>
                  </a:lnTo>
                  <a:lnTo>
                    <a:pt x="94081" y="69850"/>
                  </a:lnTo>
                  <a:lnTo>
                    <a:pt x="93332" y="71120"/>
                  </a:lnTo>
                  <a:lnTo>
                    <a:pt x="94754" y="72390"/>
                  </a:lnTo>
                  <a:lnTo>
                    <a:pt x="94513" y="74930"/>
                  </a:lnTo>
                  <a:lnTo>
                    <a:pt x="95631" y="73660"/>
                  </a:lnTo>
                  <a:lnTo>
                    <a:pt x="99428" y="74930"/>
                  </a:lnTo>
                  <a:lnTo>
                    <a:pt x="97675" y="74930"/>
                  </a:lnTo>
                  <a:lnTo>
                    <a:pt x="100152" y="76200"/>
                  </a:lnTo>
                  <a:lnTo>
                    <a:pt x="99695" y="76200"/>
                  </a:lnTo>
                  <a:lnTo>
                    <a:pt x="98628" y="75819"/>
                  </a:lnTo>
                  <a:lnTo>
                    <a:pt x="98628" y="86360"/>
                  </a:lnTo>
                  <a:lnTo>
                    <a:pt x="96659" y="85420"/>
                  </a:lnTo>
                  <a:lnTo>
                    <a:pt x="96939" y="85090"/>
                  </a:lnTo>
                  <a:lnTo>
                    <a:pt x="98628" y="86360"/>
                  </a:lnTo>
                  <a:lnTo>
                    <a:pt x="98628" y="75819"/>
                  </a:lnTo>
                  <a:lnTo>
                    <a:pt x="96253" y="74930"/>
                  </a:lnTo>
                  <a:lnTo>
                    <a:pt x="95199" y="74930"/>
                  </a:lnTo>
                  <a:lnTo>
                    <a:pt x="96278" y="76200"/>
                  </a:lnTo>
                  <a:lnTo>
                    <a:pt x="95529" y="76200"/>
                  </a:lnTo>
                  <a:lnTo>
                    <a:pt x="93472" y="74930"/>
                  </a:lnTo>
                  <a:lnTo>
                    <a:pt x="94754" y="76200"/>
                  </a:lnTo>
                  <a:lnTo>
                    <a:pt x="89916" y="76200"/>
                  </a:lnTo>
                  <a:lnTo>
                    <a:pt x="93510" y="77470"/>
                  </a:lnTo>
                  <a:lnTo>
                    <a:pt x="92494" y="77470"/>
                  </a:lnTo>
                  <a:lnTo>
                    <a:pt x="92278" y="78740"/>
                  </a:lnTo>
                  <a:lnTo>
                    <a:pt x="93345" y="78740"/>
                  </a:lnTo>
                  <a:lnTo>
                    <a:pt x="93357" y="80010"/>
                  </a:lnTo>
                  <a:lnTo>
                    <a:pt x="96266" y="81280"/>
                  </a:lnTo>
                  <a:lnTo>
                    <a:pt x="95554" y="81280"/>
                  </a:lnTo>
                  <a:lnTo>
                    <a:pt x="97878" y="82550"/>
                  </a:lnTo>
                  <a:lnTo>
                    <a:pt x="96824" y="82550"/>
                  </a:lnTo>
                  <a:lnTo>
                    <a:pt x="94399" y="83820"/>
                  </a:lnTo>
                  <a:lnTo>
                    <a:pt x="94488" y="85090"/>
                  </a:lnTo>
                  <a:lnTo>
                    <a:pt x="95846" y="86360"/>
                  </a:lnTo>
                  <a:lnTo>
                    <a:pt x="96050" y="86118"/>
                  </a:lnTo>
                  <a:lnTo>
                    <a:pt x="96062" y="86360"/>
                  </a:lnTo>
                  <a:lnTo>
                    <a:pt x="95846" y="86360"/>
                  </a:lnTo>
                  <a:lnTo>
                    <a:pt x="94234" y="86360"/>
                  </a:lnTo>
                  <a:lnTo>
                    <a:pt x="94488" y="87630"/>
                  </a:lnTo>
                  <a:lnTo>
                    <a:pt x="96481" y="90170"/>
                  </a:lnTo>
                  <a:lnTo>
                    <a:pt x="96240" y="90170"/>
                  </a:lnTo>
                  <a:lnTo>
                    <a:pt x="99987" y="92710"/>
                  </a:lnTo>
                  <a:lnTo>
                    <a:pt x="87934" y="93980"/>
                  </a:lnTo>
                  <a:lnTo>
                    <a:pt x="93268" y="95250"/>
                  </a:lnTo>
                  <a:lnTo>
                    <a:pt x="93014" y="95250"/>
                  </a:lnTo>
                  <a:lnTo>
                    <a:pt x="95707" y="97790"/>
                  </a:lnTo>
                  <a:lnTo>
                    <a:pt x="95148" y="97790"/>
                  </a:lnTo>
                  <a:lnTo>
                    <a:pt x="93751" y="96520"/>
                  </a:lnTo>
                  <a:lnTo>
                    <a:pt x="92036" y="97790"/>
                  </a:lnTo>
                  <a:lnTo>
                    <a:pt x="96253" y="99060"/>
                  </a:lnTo>
                  <a:lnTo>
                    <a:pt x="91046" y="100330"/>
                  </a:lnTo>
                  <a:lnTo>
                    <a:pt x="93827" y="101600"/>
                  </a:lnTo>
                  <a:lnTo>
                    <a:pt x="85839" y="101600"/>
                  </a:lnTo>
                  <a:lnTo>
                    <a:pt x="93878" y="105410"/>
                  </a:lnTo>
                  <a:lnTo>
                    <a:pt x="88684" y="106680"/>
                  </a:lnTo>
                  <a:lnTo>
                    <a:pt x="91655" y="106680"/>
                  </a:lnTo>
                  <a:lnTo>
                    <a:pt x="93472" y="110490"/>
                  </a:lnTo>
                  <a:lnTo>
                    <a:pt x="88099" y="113030"/>
                  </a:lnTo>
                  <a:lnTo>
                    <a:pt x="86017" y="116840"/>
                  </a:lnTo>
                  <a:lnTo>
                    <a:pt x="85356" y="118110"/>
                  </a:lnTo>
                  <a:lnTo>
                    <a:pt x="87503" y="118110"/>
                  </a:lnTo>
                  <a:lnTo>
                    <a:pt x="95478" y="118110"/>
                  </a:lnTo>
                  <a:lnTo>
                    <a:pt x="90881" y="119380"/>
                  </a:lnTo>
                  <a:lnTo>
                    <a:pt x="87503" y="118110"/>
                  </a:lnTo>
                  <a:lnTo>
                    <a:pt x="91313" y="121920"/>
                  </a:lnTo>
                  <a:lnTo>
                    <a:pt x="86715" y="123190"/>
                  </a:lnTo>
                  <a:lnTo>
                    <a:pt x="89916" y="125730"/>
                  </a:lnTo>
                  <a:lnTo>
                    <a:pt x="85598" y="125730"/>
                  </a:lnTo>
                  <a:lnTo>
                    <a:pt x="87782" y="127000"/>
                  </a:lnTo>
                  <a:lnTo>
                    <a:pt x="89814" y="128270"/>
                  </a:lnTo>
                  <a:lnTo>
                    <a:pt x="85369" y="128270"/>
                  </a:lnTo>
                  <a:lnTo>
                    <a:pt x="89928" y="129540"/>
                  </a:lnTo>
                  <a:lnTo>
                    <a:pt x="87604" y="129540"/>
                  </a:lnTo>
                  <a:lnTo>
                    <a:pt x="85940" y="130810"/>
                  </a:lnTo>
                  <a:lnTo>
                    <a:pt x="87363" y="130810"/>
                  </a:lnTo>
                  <a:lnTo>
                    <a:pt x="89916" y="132080"/>
                  </a:lnTo>
                  <a:lnTo>
                    <a:pt x="88125" y="133350"/>
                  </a:lnTo>
                  <a:lnTo>
                    <a:pt x="91274" y="133350"/>
                  </a:lnTo>
                  <a:lnTo>
                    <a:pt x="86372" y="134620"/>
                  </a:lnTo>
                  <a:lnTo>
                    <a:pt x="86207" y="134620"/>
                  </a:lnTo>
                  <a:lnTo>
                    <a:pt x="86918" y="135890"/>
                  </a:lnTo>
                  <a:lnTo>
                    <a:pt x="87604" y="136296"/>
                  </a:lnTo>
                  <a:lnTo>
                    <a:pt x="87515" y="137160"/>
                  </a:lnTo>
                  <a:lnTo>
                    <a:pt x="85572" y="137160"/>
                  </a:lnTo>
                  <a:lnTo>
                    <a:pt x="86360" y="138430"/>
                  </a:lnTo>
                  <a:lnTo>
                    <a:pt x="83007" y="138430"/>
                  </a:lnTo>
                  <a:lnTo>
                    <a:pt x="93002" y="140970"/>
                  </a:lnTo>
                  <a:lnTo>
                    <a:pt x="85725" y="140970"/>
                  </a:lnTo>
                  <a:lnTo>
                    <a:pt x="87985" y="143510"/>
                  </a:lnTo>
                  <a:lnTo>
                    <a:pt x="89471" y="144780"/>
                  </a:lnTo>
                  <a:lnTo>
                    <a:pt x="85204" y="144780"/>
                  </a:lnTo>
                  <a:lnTo>
                    <a:pt x="86575" y="145783"/>
                  </a:lnTo>
                  <a:lnTo>
                    <a:pt x="89535" y="144945"/>
                  </a:lnTo>
                  <a:lnTo>
                    <a:pt x="90297" y="147142"/>
                  </a:lnTo>
                  <a:lnTo>
                    <a:pt x="90817" y="147320"/>
                  </a:lnTo>
                  <a:lnTo>
                    <a:pt x="89484" y="149860"/>
                  </a:lnTo>
                  <a:lnTo>
                    <a:pt x="88798" y="149860"/>
                  </a:lnTo>
                  <a:lnTo>
                    <a:pt x="87490" y="148590"/>
                  </a:lnTo>
                  <a:lnTo>
                    <a:pt x="86702" y="148590"/>
                  </a:lnTo>
                  <a:lnTo>
                    <a:pt x="88417" y="151130"/>
                  </a:lnTo>
                  <a:lnTo>
                    <a:pt x="85864" y="151130"/>
                  </a:lnTo>
                  <a:lnTo>
                    <a:pt x="86880" y="152247"/>
                  </a:lnTo>
                  <a:lnTo>
                    <a:pt x="86360" y="151917"/>
                  </a:lnTo>
                  <a:lnTo>
                    <a:pt x="86563" y="152120"/>
                  </a:lnTo>
                  <a:lnTo>
                    <a:pt x="87007" y="152387"/>
                  </a:lnTo>
                  <a:lnTo>
                    <a:pt x="88239" y="153670"/>
                  </a:lnTo>
                  <a:lnTo>
                    <a:pt x="90982" y="153670"/>
                  </a:lnTo>
                  <a:lnTo>
                    <a:pt x="94132" y="154940"/>
                  </a:lnTo>
                  <a:lnTo>
                    <a:pt x="95770" y="156210"/>
                  </a:lnTo>
                  <a:lnTo>
                    <a:pt x="89712" y="154940"/>
                  </a:lnTo>
                  <a:lnTo>
                    <a:pt x="94043" y="157480"/>
                  </a:lnTo>
                  <a:lnTo>
                    <a:pt x="86931" y="155105"/>
                  </a:lnTo>
                  <a:lnTo>
                    <a:pt x="87782" y="156210"/>
                  </a:lnTo>
                  <a:lnTo>
                    <a:pt x="89687" y="156210"/>
                  </a:lnTo>
                  <a:lnTo>
                    <a:pt x="89509" y="157480"/>
                  </a:lnTo>
                  <a:lnTo>
                    <a:pt x="86906" y="157480"/>
                  </a:lnTo>
                  <a:lnTo>
                    <a:pt x="90805" y="158750"/>
                  </a:lnTo>
                  <a:lnTo>
                    <a:pt x="88430" y="158750"/>
                  </a:lnTo>
                  <a:lnTo>
                    <a:pt x="88582" y="160020"/>
                  </a:lnTo>
                  <a:lnTo>
                    <a:pt x="93497" y="161290"/>
                  </a:lnTo>
                  <a:lnTo>
                    <a:pt x="91363" y="162560"/>
                  </a:lnTo>
                  <a:lnTo>
                    <a:pt x="86944" y="162560"/>
                  </a:lnTo>
                  <a:lnTo>
                    <a:pt x="89827" y="163830"/>
                  </a:lnTo>
                  <a:lnTo>
                    <a:pt x="85940" y="162560"/>
                  </a:lnTo>
                  <a:lnTo>
                    <a:pt x="86995" y="163830"/>
                  </a:lnTo>
                  <a:lnTo>
                    <a:pt x="88912" y="163830"/>
                  </a:lnTo>
                  <a:lnTo>
                    <a:pt x="88760" y="165100"/>
                  </a:lnTo>
                  <a:lnTo>
                    <a:pt x="91503" y="165100"/>
                  </a:lnTo>
                  <a:lnTo>
                    <a:pt x="90157" y="166370"/>
                  </a:lnTo>
                  <a:lnTo>
                    <a:pt x="90297" y="166585"/>
                  </a:lnTo>
                  <a:lnTo>
                    <a:pt x="90678" y="166827"/>
                  </a:lnTo>
                  <a:lnTo>
                    <a:pt x="90906" y="166649"/>
                  </a:lnTo>
                  <a:lnTo>
                    <a:pt x="91236" y="166446"/>
                  </a:lnTo>
                  <a:lnTo>
                    <a:pt x="91109" y="166370"/>
                  </a:lnTo>
                  <a:lnTo>
                    <a:pt x="95681" y="166370"/>
                  </a:lnTo>
                  <a:lnTo>
                    <a:pt x="94488" y="167640"/>
                  </a:lnTo>
                  <a:lnTo>
                    <a:pt x="91998" y="167640"/>
                  </a:lnTo>
                  <a:lnTo>
                    <a:pt x="94449" y="168910"/>
                  </a:lnTo>
                  <a:lnTo>
                    <a:pt x="88315" y="168910"/>
                  </a:lnTo>
                  <a:lnTo>
                    <a:pt x="91503" y="170180"/>
                  </a:lnTo>
                  <a:lnTo>
                    <a:pt x="88988" y="170180"/>
                  </a:lnTo>
                  <a:lnTo>
                    <a:pt x="92392" y="171450"/>
                  </a:lnTo>
                  <a:lnTo>
                    <a:pt x="88823" y="171450"/>
                  </a:lnTo>
                  <a:lnTo>
                    <a:pt x="88226" y="172720"/>
                  </a:lnTo>
                  <a:lnTo>
                    <a:pt x="93789" y="171450"/>
                  </a:lnTo>
                  <a:lnTo>
                    <a:pt x="91516" y="172720"/>
                  </a:lnTo>
                  <a:lnTo>
                    <a:pt x="90551" y="172720"/>
                  </a:lnTo>
                  <a:lnTo>
                    <a:pt x="89281" y="173990"/>
                  </a:lnTo>
                  <a:lnTo>
                    <a:pt x="91922" y="175260"/>
                  </a:lnTo>
                  <a:lnTo>
                    <a:pt x="89662" y="175260"/>
                  </a:lnTo>
                  <a:lnTo>
                    <a:pt x="86321" y="173990"/>
                  </a:lnTo>
                  <a:lnTo>
                    <a:pt x="86829" y="176530"/>
                  </a:lnTo>
                  <a:lnTo>
                    <a:pt x="90576" y="177800"/>
                  </a:lnTo>
                  <a:lnTo>
                    <a:pt x="90030" y="179082"/>
                  </a:lnTo>
                  <a:lnTo>
                    <a:pt x="95415" y="180340"/>
                  </a:lnTo>
                  <a:lnTo>
                    <a:pt x="89484" y="180340"/>
                  </a:lnTo>
                  <a:lnTo>
                    <a:pt x="87160" y="180340"/>
                  </a:lnTo>
                  <a:lnTo>
                    <a:pt x="89585" y="181610"/>
                  </a:lnTo>
                  <a:lnTo>
                    <a:pt x="89204" y="181610"/>
                  </a:lnTo>
                  <a:lnTo>
                    <a:pt x="86995" y="180543"/>
                  </a:lnTo>
                  <a:lnTo>
                    <a:pt x="86156" y="181610"/>
                  </a:lnTo>
                  <a:lnTo>
                    <a:pt x="88252" y="182880"/>
                  </a:lnTo>
                  <a:lnTo>
                    <a:pt x="89789" y="185420"/>
                  </a:lnTo>
                  <a:lnTo>
                    <a:pt x="88392" y="184150"/>
                  </a:lnTo>
                  <a:lnTo>
                    <a:pt x="87058" y="185420"/>
                  </a:lnTo>
                  <a:lnTo>
                    <a:pt x="87477" y="185420"/>
                  </a:lnTo>
                  <a:lnTo>
                    <a:pt x="86741" y="186690"/>
                  </a:lnTo>
                  <a:lnTo>
                    <a:pt x="89928" y="186690"/>
                  </a:lnTo>
                  <a:lnTo>
                    <a:pt x="86918" y="187960"/>
                  </a:lnTo>
                  <a:lnTo>
                    <a:pt x="87858" y="190500"/>
                  </a:lnTo>
                  <a:lnTo>
                    <a:pt x="89065" y="191770"/>
                  </a:lnTo>
                  <a:lnTo>
                    <a:pt x="86817" y="193040"/>
                  </a:lnTo>
                  <a:lnTo>
                    <a:pt x="86829" y="191770"/>
                  </a:lnTo>
                  <a:lnTo>
                    <a:pt x="85623" y="191770"/>
                  </a:lnTo>
                  <a:lnTo>
                    <a:pt x="86563" y="193941"/>
                  </a:lnTo>
                  <a:lnTo>
                    <a:pt x="86728" y="194310"/>
                  </a:lnTo>
                  <a:lnTo>
                    <a:pt x="88214" y="194310"/>
                  </a:lnTo>
                  <a:lnTo>
                    <a:pt x="90119" y="193040"/>
                  </a:lnTo>
                  <a:lnTo>
                    <a:pt x="91516" y="194310"/>
                  </a:lnTo>
                  <a:lnTo>
                    <a:pt x="89585" y="194310"/>
                  </a:lnTo>
                  <a:lnTo>
                    <a:pt x="85204" y="195580"/>
                  </a:lnTo>
                  <a:lnTo>
                    <a:pt x="90119" y="195580"/>
                  </a:lnTo>
                  <a:lnTo>
                    <a:pt x="94399" y="195580"/>
                  </a:lnTo>
                  <a:lnTo>
                    <a:pt x="91389" y="196850"/>
                  </a:lnTo>
                  <a:lnTo>
                    <a:pt x="92329" y="196850"/>
                  </a:lnTo>
                  <a:lnTo>
                    <a:pt x="92036" y="197739"/>
                  </a:lnTo>
                  <a:lnTo>
                    <a:pt x="93497" y="198120"/>
                  </a:lnTo>
                  <a:lnTo>
                    <a:pt x="91922" y="198120"/>
                  </a:lnTo>
                  <a:lnTo>
                    <a:pt x="86207" y="198120"/>
                  </a:lnTo>
                  <a:lnTo>
                    <a:pt x="84607" y="199390"/>
                  </a:lnTo>
                  <a:lnTo>
                    <a:pt x="85521" y="199390"/>
                  </a:lnTo>
                  <a:lnTo>
                    <a:pt x="92671" y="200660"/>
                  </a:lnTo>
                  <a:lnTo>
                    <a:pt x="86893" y="200660"/>
                  </a:lnTo>
                  <a:lnTo>
                    <a:pt x="86639" y="200660"/>
                  </a:lnTo>
                  <a:lnTo>
                    <a:pt x="87058" y="200761"/>
                  </a:lnTo>
                  <a:lnTo>
                    <a:pt x="88684" y="201930"/>
                  </a:lnTo>
                  <a:lnTo>
                    <a:pt x="80632" y="201930"/>
                  </a:lnTo>
                  <a:lnTo>
                    <a:pt x="84251" y="203200"/>
                  </a:lnTo>
                  <a:lnTo>
                    <a:pt x="84607" y="203200"/>
                  </a:lnTo>
                  <a:lnTo>
                    <a:pt x="87947" y="204470"/>
                  </a:lnTo>
                  <a:lnTo>
                    <a:pt x="80111" y="205740"/>
                  </a:lnTo>
                  <a:lnTo>
                    <a:pt x="84683" y="207010"/>
                  </a:lnTo>
                  <a:lnTo>
                    <a:pt x="86487" y="208280"/>
                  </a:lnTo>
                  <a:lnTo>
                    <a:pt x="89865" y="209550"/>
                  </a:lnTo>
                  <a:lnTo>
                    <a:pt x="91427" y="210820"/>
                  </a:lnTo>
                  <a:lnTo>
                    <a:pt x="89750" y="210820"/>
                  </a:lnTo>
                  <a:lnTo>
                    <a:pt x="87782" y="209550"/>
                  </a:lnTo>
                  <a:lnTo>
                    <a:pt x="86207" y="210820"/>
                  </a:lnTo>
                  <a:lnTo>
                    <a:pt x="86423" y="210820"/>
                  </a:lnTo>
                  <a:lnTo>
                    <a:pt x="87503" y="212090"/>
                  </a:lnTo>
                  <a:lnTo>
                    <a:pt x="88036" y="212090"/>
                  </a:lnTo>
                  <a:lnTo>
                    <a:pt x="88265" y="212166"/>
                  </a:lnTo>
                  <a:lnTo>
                    <a:pt x="90741" y="212090"/>
                  </a:lnTo>
                  <a:lnTo>
                    <a:pt x="92875" y="210972"/>
                  </a:lnTo>
                  <a:lnTo>
                    <a:pt x="92722" y="210820"/>
                  </a:lnTo>
                  <a:lnTo>
                    <a:pt x="93179" y="210820"/>
                  </a:lnTo>
                  <a:lnTo>
                    <a:pt x="92875" y="210972"/>
                  </a:lnTo>
                  <a:lnTo>
                    <a:pt x="93929" y="212090"/>
                  </a:lnTo>
                  <a:lnTo>
                    <a:pt x="93764" y="210820"/>
                  </a:lnTo>
                  <a:lnTo>
                    <a:pt x="97739" y="210820"/>
                  </a:lnTo>
                  <a:lnTo>
                    <a:pt x="92075" y="209550"/>
                  </a:lnTo>
                  <a:lnTo>
                    <a:pt x="95656" y="209550"/>
                  </a:lnTo>
                  <a:lnTo>
                    <a:pt x="94386" y="208280"/>
                  </a:lnTo>
                  <a:lnTo>
                    <a:pt x="92506" y="208280"/>
                  </a:lnTo>
                  <a:lnTo>
                    <a:pt x="88912" y="207010"/>
                  </a:lnTo>
                  <a:lnTo>
                    <a:pt x="93967" y="207010"/>
                  </a:lnTo>
                  <a:lnTo>
                    <a:pt x="91948" y="205740"/>
                  </a:lnTo>
                  <a:lnTo>
                    <a:pt x="93243" y="205740"/>
                  </a:lnTo>
                  <a:lnTo>
                    <a:pt x="94932" y="205740"/>
                  </a:lnTo>
                  <a:lnTo>
                    <a:pt x="90843" y="204470"/>
                  </a:lnTo>
                  <a:lnTo>
                    <a:pt x="97853" y="204470"/>
                  </a:lnTo>
                  <a:lnTo>
                    <a:pt x="91579" y="203200"/>
                  </a:lnTo>
                  <a:lnTo>
                    <a:pt x="97955" y="203200"/>
                  </a:lnTo>
                  <a:lnTo>
                    <a:pt x="93256" y="201930"/>
                  </a:lnTo>
                  <a:lnTo>
                    <a:pt x="98310" y="201930"/>
                  </a:lnTo>
                  <a:lnTo>
                    <a:pt x="94526" y="200660"/>
                  </a:lnTo>
                  <a:lnTo>
                    <a:pt x="96888" y="200660"/>
                  </a:lnTo>
                  <a:lnTo>
                    <a:pt x="95758" y="199390"/>
                  </a:lnTo>
                  <a:lnTo>
                    <a:pt x="97015" y="199390"/>
                  </a:lnTo>
                  <a:lnTo>
                    <a:pt x="98031" y="198120"/>
                  </a:lnTo>
                  <a:lnTo>
                    <a:pt x="99504" y="196850"/>
                  </a:lnTo>
                  <a:lnTo>
                    <a:pt x="96342" y="196850"/>
                  </a:lnTo>
                  <a:lnTo>
                    <a:pt x="97167" y="195580"/>
                  </a:lnTo>
                  <a:lnTo>
                    <a:pt x="98844" y="195580"/>
                  </a:lnTo>
                  <a:lnTo>
                    <a:pt x="98450" y="194310"/>
                  </a:lnTo>
                  <a:lnTo>
                    <a:pt x="101295" y="195580"/>
                  </a:lnTo>
                  <a:lnTo>
                    <a:pt x="101231" y="194310"/>
                  </a:lnTo>
                  <a:lnTo>
                    <a:pt x="98132" y="193040"/>
                  </a:lnTo>
                  <a:lnTo>
                    <a:pt x="100164" y="191770"/>
                  </a:lnTo>
                  <a:lnTo>
                    <a:pt x="99047" y="191770"/>
                  </a:lnTo>
                  <a:lnTo>
                    <a:pt x="100330" y="190500"/>
                  </a:lnTo>
                  <a:lnTo>
                    <a:pt x="98920" y="190500"/>
                  </a:lnTo>
                  <a:lnTo>
                    <a:pt x="98920" y="191770"/>
                  </a:lnTo>
                  <a:lnTo>
                    <a:pt x="97663" y="191770"/>
                  </a:lnTo>
                  <a:lnTo>
                    <a:pt x="97332" y="191770"/>
                  </a:lnTo>
                  <a:lnTo>
                    <a:pt x="95554" y="190804"/>
                  </a:lnTo>
                  <a:lnTo>
                    <a:pt x="95351" y="191770"/>
                  </a:lnTo>
                  <a:lnTo>
                    <a:pt x="94932" y="191287"/>
                  </a:lnTo>
                  <a:lnTo>
                    <a:pt x="94932" y="191770"/>
                  </a:lnTo>
                  <a:lnTo>
                    <a:pt x="92671" y="191770"/>
                  </a:lnTo>
                  <a:lnTo>
                    <a:pt x="91020" y="190500"/>
                  </a:lnTo>
                  <a:lnTo>
                    <a:pt x="94932" y="191770"/>
                  </a:lnTo>
                  <a:lnTo>
                    <a:pt x="94932" y="191287"/>
                  </a:lnTo>
                  <a:lnTo>
                    <a:pt x="94335" y="190500"/>
                  </a:lnTo>
                  <a:lnTo>
                    <a:pt x="94970" y="190500"/>
                  </a:lnTo>
                  <a:lnTo>
                    <a:pt x="95554" y="190804"/>
                  </a:lnTo>
                  <a:lnTo>
                    <a:pt x="95618" y="190500"/>
                  </a:lnTo>
                  <a:lnTo>
                    <a:pt x="97663" y="191770"/>
                  </a:lnTo>
                  <a:lnTo>
                    <a:pt x="97104" y="190500"/>
                  </a:lnTo>
                  <a:lnTo>
                    <a:pt x="98742" y="190500"/>
                  </a:lnTo>
                  <a:lnTo>
                    <a:pt x="98920" y="191770"/>
                  </a:lnTo>
                  <a:lnTo>
                    <a:pt x="98920" y="190500"/>
                  </a:lnTo>
                  <a:lnTo>
                    <a:pt x="98869" y="189230"/>
                  </a:lnTo>
                  <a:lnTo>
                    <a:pt x="101434" y="190500"/>
                  </a:lnTo>
                  <a:lnTo>
                    <a:pt x="102527" y="190500"/>
                  </a:lnTo>
                  <a:lnTo>
                    <a:pt x="101142" y="189230"/>
                  </a:lnTo>
                  <a:lnTo>
                    <a:pt x="101930" y="189230"/>
                  </a:lnTo>
                  <a:lnTo>
                    <a:pt x="101079" y="188404"/>
                  </a:lnTo>
                  <a:lnTo>
                    <a:pt x="101079" y="189230"/>
                  </a:lnTo>
                  <a:lnTo>
                    <a:pt x="99618" y="189230"/>
                  </a:lnTo>
                  <a:lnTo>
                    <a:pt x="99656" y="187960"/>
                  </a:lnTo>
                  <a:lnTo>
                    <a:pt x="101079" y="189230"/>
                  </a:lnTo>
                  <a:lnTo>
                    <a:pt x="101079" y="188404"/>
                  </a:lnTo>
                  <a:lnTo>
                    <a:pt x="100634" y="187960"/>
                  </a:lnTo>
                  <a:lnTo>
                    <a:pt x="101790" y="186690"/>
                  </a:lnTo>
                  <a:lnTo>
                    <a:pt x="98120" y="186690"/>
                  </a:lnTo>
                  <a:lnTo>
                    <a:pt x="95237" y="185420"/>
                  </a:lnTo>
                  <a:lnTo>
                    <a:pt x="100203" y="184150"/>
                  </a:lnTo>
                  <a:lnTo>
                    <a:pt x="99072" y="182880"/>
                  </a:lnTo>
                  <a:lnTo>
                    <a:pt x="100101" y="182880"/>
                  </a:lnTo>
                  <a:lnTo>
                    <a:pt x="99021" y="181610"/>
                  </a:lnTo>
                  <a:lnTo>
                    <a:pt x="99631" y="181610"/>
                  </a:lnTo>
                  <a:lnTo>
                    <a:pt x="97497" y="180340"/>
                  </a:lnTo>
                  <a:lnTo>
                    <a:pt x="100647" y="180340"/>
                  </a:lnTo>
                  <a:lnTo>
                    <a:pt x="99949" y="179070"/>
                  </a:lnTo>
                  <a:lnTo>
                    <a:pt x="104508" y="179070"/>
                  </a:lnTo>
                  <a:lnTo>
                    <a:pt x="101803" y="177800"/>
                  </a:lnTo>
                  <a:lnTo>
                    <a:pt x="105194" y="177800"/>
                  </a:lnTo>
                  <a:lnTo>
                    <a:pt x="104457" y="176530"/>
                  </a:lnTo>
                  <a:lnTo>
                    <a:pt x="106146" y="176530"/>
                  </a:lnTo>
                  <a:lnTo>
                    <a:pt x="110566" y="175260"/>
                  </a:lnTo>
                  <a:lnTo>
                    <a:pt x="99377" y="172720"/>
                  </a:lnTo>
                  <a:lnTo>
                    <a:pt x="101968" y="172720"/>
                  </a:lnTo>
                  <a:lnTo>
                    <a:pt x="102539" y="171450"/>
                  </a:lnTo>
                  <a:lnTo>
                    <a:pt x="104203" y="171450"/>
                  </a:lnTo>
                  <a:lnTo>
                    <a:pt x="107645" y="171450"/>
                  </a:lnTo>
                  <a:lnTo>
                    <a:pt x="109677" y="170180"/>
                  </a:lnTo>
                  <a:lnTo>
                    <a:pt x="102717" y="170180"/>
                  </a:lnTo>
                  <a:lnTo>
                    <a:pt x="104152" y="168910"/>
                  </a:lnTo>
                  <a:lnTo>
                    <a:pt x="99606" y="168910"/>
                  </a:lnTo>
                  <a:lnTo>
                    <a:pt x="98539" y="167640"/>
                  </a:lnTo>
                  <a:lnTo>
                    <a:pt x="99098" y="166370"/>
                  </a:lnTo>
                  <a:lnTo>
                    <a:pt x="103822" y="167640"/>
                  </a:lnTo>
                  <a:lnTo>
                    <a:pt x="104025" y="167640"/>
                  </a:lnTo>
                  <a:lnTo>
                    <a:pt x="104444" y="168910"/>
                  </a:lnTo>
                  <a:lnTo>
                    <a:pt x="105079" y="168910"/>
                  </a:lnTo>
                  <a:lnTo>
                    <a:pt x="106387" y="167640"/>
                  </a:lnTo>
                  <a:lnTo>
                    <a:pt x="105689" y="167640"/>
                  </a:lnTo>
                  <a:lnTo>
                    <a:pt x="106984" y="166776"/>
                  </a:lnTo>
                  <a:lnTo>
                    <a:pt x="106387" y="167640"/>
                  </a:lnTo>
                  <a:lnTo>
                    <a:pt x="108381" y="167640"/>
                  </a:lnTo>
                  <a:lnTo>
                    <a:pt x="107391" y="166497"/>
                  </a:lnTo>
                  <a:lnTo>
                    <a:pt x="107594" y="166370"/>
                  </a:lnTo>
                  <a:lnTo>
                    <a:pt x="107276" y="166370"/>
                  </a:lnTo>
                  <a:lnTo>
                    <a:pt x="105930" y="166370"/>
                  </a:lnTo>
                  <a:lnTo>
                    <a:pt x="107264" y="165100"/>
                  </a:lnTo>
                  <a:lnTo>
                    <a:pt x="105130" y="165100"/>
                  </a:lnTo>
                  <a:lnTo>
                    <a:pt x="106832" y="163830"/>
                  </a:lnTo>
                  <a:lnTo>
                    <a:pt x="102870" y="163830"/>
                  </a:lnTo>
                  <a:lnTo>
                    <a:pt x="102450" y="162560"/>
                  </a:lnTo>
                  <a:lnTo>
                    <a:pt x="104406" y="162560"/>
                  </a:lnTo>
                  <a:lnTo>
                    <a:pt x="106921" y="163830"/>
                  </a:lnTo>
                  <a:lnTo>
                    <a:pt x="105460" y="162560"/>
                  </a:lnTo>
                  <a:lnTo>
                    <a:pt x="106807" y="162560"/>
                  </a:lnTo>
                  <a:lnTo>
                    <a:pt x="109728" y="163830"/>
                  </a:lnTo>
                  <a:lnTo>
                    <a:pt x="107467" y="162560"/>
                  </a:lnTo>
                  <a:lnTo>
                    <a:pt x="111506" y="161290"/>
                  </a:lnTo>
                  <a:lnTo>
                    <a:pt x="109918" y="160020"/>
                  </a:lnTo>
                  <a:lnTo>
                    <a:pt x="106540" y="160020"/>
                  </a:lnTo>
                  <a:lnTo>
                    <a:pt x="106375" y="159931"/>
                  </a:lnTo>
                  <a:lnTo>
                    <a:pt x="110629" y="158750"/>
                  </a:lnTo>
                  <a:lnTo>
                    <a:pt x="108394" y="158750"/>
                  </a:lnTo>
                  <a:lnTo>
                    <a:pt x="108610" y="157480"/>
                  </a:lnTo>
                  <a:lnTo>
                    <a:pt x="107327" y="156222"/>
                  </a:lnTo>
                  <a:lnTo>
                    <a:pt x="107327" y="158750"/>
                  </a:lnTo>
                  <a:lnTo>
                    <a:pt x="106222" y="159854"/>
                  </a:lnTo>
                  <a:lnTo>
                    <a:pt x="104038" y="158750"/>
                  </a:lnTo>
                  <a:lnTo>
                    <a:pt x="107327" y="158750"/>
                  </a:lnTo>
                  <a:lnTo>
                    <a:pt x="107327" y="156222"/>
                  </a:lnTo>
                  <a:lnTo>
                    <a:pt x="106337" y="156210"/>
                  </a:lnTo>
                  <a:lnTo>
                    <a:pt x="106565" y="154940"/>
                  </a:lnTo>
                  <a:lnTo>
                    <a:pt x="105829" y="156210"/>
                  </a:lnTo>
                  <a:lnTo>
                    <a:pt x="104013" y="154940"/>
                  </a:lnTo>
                  <a:lnTo>
                    <a:pt x="105371" y="154940"/>
                  </a:lnTo>
                  <a:lnTo>
                    <a:pt x="102209" y="153670"/>
                  </a:lnTo>
                  <a:lnTo>
                    <a:pt x="108889" y="153670"/>
                  </a:lnTo>
                  <a:lnTo>
                    <a:pt x="106807" y="152400"/>
                  </a:lnTo>
                  <a:lnTo>
                    <a:pt x="104800" y="151130"/>
                  </a:lnTo>
                  <a:lnTo>
                    <a:pt x="105689" y="151130"/>
                  </a:lnTo>
                  <a:lnTo>
                    <a:pt x="107213" y="152400"/>
                  </a:lnTo>
                  <a:lnTo>
                    <a:pt x="108102" y="152400"/>
                  </a:lnTo>
                  <a:lnTo>
                    <a:pt x="110261" y="153670"/>
                  </a:lnTo>
                  <a:lnTo>
                    <a:pt x="111163" y="153670"/>
                  </a:lnTo>
                  <a:lnTo>
                    <a:pt x="108889" y="152400"/>
                  </a:lnTo>
                  <a:lnTo>
                    <a:pt x="109258" y="152400"/>
                  </a:lnTo>
                  <a:lnTo>
                    <a:pt x="105791" y="151130"/>
                  </a:lnTo>
                  <a:lnTo>
                    <a:pt x="107124" y="151130"/>
                  </a:lnTo>
                  <a:lnTo>
                    <a:pt x="101320" y="149860"/>
                  </a:lnTo>
                  <a:lnTo>
                    <a:pt x="107708" y="149860"/>
                  </a:lnTo>
                  <a:lnTo>
                    <a:pt x="112928" y="149860"/>
                  </a:lnTo>
                  <a:lnTo>
                    <a:pt x="107162" y="148590"/>
                  </a:lnTo>
                  <a:lnTo>
                    <a:pt x="108889" y="147320"/>
                  </a:lnTo>
                  <a:lnTo>
                    <a:pt x="107759" y="147320"/>
                  </a:lnTo>
                  <a:lnTo>
                    <a:pt x="105359" y="146050"/>
                  </a:lnTo>
                  <a:lnTo>
                    <a:pt x="109207" y="146050"/>
                  </a:lnTo>
                  <a:lnTo>
                    <a:pt x="111010" y="144780"/>
                  </a:lnTo>
                  <a:lnTo>
                    <a:pt x="106921" y="143510"/>
                  </a:lnTo>
                  <a:lnTo>
                    <a:pt x="109728" y="143510"/>
                  </a:lnTo>
                  <a:lnTo>
                    <a:pt x="110972" y="142240"/>
                  </a:lnTo>
                  <a:lnTo>
                    <a:pt x="110096" y="142074"/>
                  </a:lnTo>
                  <a:lnTo>
                    <a:pt x="110159" y="140970"/>
                  </a:lnTo>
                  <a:lnTo>
                    <a:pt x="110464" y="140970"/>
                  </a:lnTo>
                  <a:lnTo>
                    <a:pt x="109842" y="140779"/>
                  </a:lnTo>
                  <a:lnTo>
                    <a:pt x="109842" y="142024"/>
                  </a:lnTo>
                  <a:lnTo>
                    <a:pt x="104051" y="140970"/>
                  </a:lnTo>
                  <a:lnTo>
                    <a:pt x="108585" y="140970"/>
                  </a:lnTo>
                  <a:lnTo>
                    <a:pt x="109842" y="142024"/>
                  </a:lnTo>
                  <a:lnTo>
                    <a:pt x="109842" y="140779"/>
                  </a:lnTo>
                  <a:lnTo>
                    <a:pt x="106514" y="139700"/>
                  </a:lnTo>
                  <a:lnTo>
                    <a:pt x="107632" y="139700"/>
                  </a:lnTo>
                  <a:lnTo>
                    <a:pt x="105486" y="138430"/>
                  </a:lnTo>
                  <a:lnTo>
                    <a:pt x="105714" y="138430"/>
                  </a:lnTo>
                  <a:lnTo>
                    <a:pt x="105600" y="137947"/>
                  </a:lnTo>
                  <a:lnTo>
                    <a:pt x="109664" y="137160"/>
                  </a:lnTo>
                  <a:lnTo>
                    <a:pt x="106362" y="135890"/>
                  </a:lnTo>
                  <a:lnTo>
                    <a:pt x="103060" y="134620"/>
                  </a:lnTo>
                  <a:lnTo>
                    <a:pt x="108686" y="134620"/>
                  </a:lnTo>
                  <a:lnTo>
                    <a:pt x="108102" y="133350"/>
                  </a:lnTo>
                  <a:lnTo>
                    <a:pt x="107581" y="132080"/>
                  </a:lnTo>
                  <a:lnTo>
                    <a:pt x="108305" y="132080"/>
                  </a:lnTo>
                  <a:lnTo>
                    <a:pt x="110337" y="130810"/>
                  </a:lnTo>
                  <a:lnTo>
                    <a:pt x="114554" y="130810"/>
                  </a:lnTo>
                  <a:lnTo>
                    <a:pt x="108165" y="128651"/>
                  </a:lnTo>
                  <a:lnTo>
                    <a:pt x="108165" y="129540"/>
                  </a:lnTo>
                  <a:lnTo>
                    <a:pt x="106489" y="130810"/>
                  </a:lnTo>
                  <a:lnTo>
                    <a:pt x="102501" y="130810"/>
                  </a:lnTo>
                  <a:lnTo>
                    <a:pt x="104775" y="129540"/>
                  </a:lnTo>
                  <a:lnTo>
                    <a:pt x="108165" y="129540"/>
                  </a:lnTo>
                  <a:lnTo>
                    <a:pt x="108165" y="128651"/>
                  </a:lnTo>
                  <a:lnTo>
                    <a:pt x="107048" y="128270"/>
                  </a:lnTo>
                  <a:lnTo>
                    <a:pt x="113830" y="128270"/>
                  </a:lnTo>
                  <a:lnTo>
                    <a:pt x="109093" y="127000"/>
                  </a:lnTo>
                  <a:lnTo>
                    <a:pt x="109702" y="125730"/>
                  </a:lnTo>
                  <a:lnTo>
                    <a:pt x="110705" y="125730"/>
                  </a:lnTo>
                  <a:lnTo>
                    <a:pt x="107353" y="124460"/>
                  </a:lnTo>
                  <a:lnTo>
                    <a:pt x="106387" y="123190"/>
                  </a:lnTo>
                  <a:lnTo>
                    <a:pt x="105270" y="123190"/>
                  </a:lnTo>
                  <a:lnTo>
                    <a:pt x="104622" y="121920"/>
                  </a:lnTo>
                  <a:lnTo>
                    <a:pt x="110375" y="121920"/>
                  </a:lnTo>
                  <a:lnTo>
                    <a:pt x="114134" y="123190"/>
                  </a:lnTo>
                  <a:lnTo>
                    <a:pt x="110388" y="121920"/>
                  </a:lnTo>
                  <a:lnTo>
                    <a:pt x="111074" y="120650"/>
                  </a:lnTo>
                  <a:lnTo>
                    <a:pt x="112687" y="121920"/>
                  </a:lnTo>
                  <a:lnTo>
                    <a:pt x="112318" y="120650"/>
                  </a:lnTo>
                  <a:lnTo>
                    <a:pt x="108242" y="119380"/>
                  </a:lnTo>
                  <a:lnTo>
                    <a:pt x="108699" y="118110"/>
                  </a:lnTo>
                  <a:lnTo>
                    <a:pt x="107454" y="118110"/>
                  </a:lnTo>
                  <a:lnTo>
                    <a:pt x="103517" y="116840"/>
                  </a:lnTo>
                  <a:lnTo>
                    <a:pt x="109791" y="118110"/>
                  </a:lnTo>
                  <a:lnTo>
                    <a:pt x="106895" y="116840"/>
                  </a:lnTo>
                  <a:lnTo>
                    <a:pt x="110083" y="116840"/>
                  </a:lnTo>
                  <a:lnTo>
                    <a:pt x="107264" y="115570"/>
                  </a:lnTo>
                  <a:lnTo>
                    <a:pt x="106603" y="114300"/>
                  </a:lnTo>
                  <a:lnTo>
                    <a:pt x="109588" y="115570"/>
                  </a:lnTo>
                  <a:lnTo>
                    <a:pt x="111010" y="115570"/>
                  </a:lnTo>
                  <a:lnTo>
                    <a:pt x="112737" y="116840"/>
                  </a:lnTo>
                  <a:lnTo>
                    <a:pt x="112649" y="115570"/>
                  </a:lnTo>
                  <a:lnTo>
                    <a:pt x="110642" y="114300"/>
                  </a:lnTo>
                  <a:lnTo>
                    <a:pt x="110972" y="115417"/>
                  </a:lnTo>
                  <a:lnTo>
                    <a:pt x="108178" y="114300"/>
                  </a:lnTo>
                  <a:lnTo>
                    <a:pt x="106705" y="114300"/>
                  </a:lnTo>
                  <a:lnTo>
                    <a:pt x="106883" y="113030"/>
                  </a:lnTo>
                  <a:lnTo>
                    <a:pt x="114808" y="114300"/>
                  </a:lnTo>
                  <a:lnTo>
                    <a:pt x="112941" y="113030"/>
                  </a:lnTo>
                  <a:lnTo>
                    <a:pt x="109194" y="110490"/>
                  </a:lnTo>
                  <a:lnTo>
                    <a:pt x="115455" y="110490"/>
                  </a:lnTo>
                  <a:lnTo>
                    <a:pt x="112737" y="109220"/>
                  </a:lnTo>
                  <a:lnTo>
                    <a:pt x="117132" y="107950"/>
                  </a:lnTo>
                  <a:lnTo>
                    <a:pt x="116903" y="105410"/>
                  </a:lnTo>
                  <a:lnTo>
                    <a:pt x="110439" y="104140"/>
                  </a:lnTo>
                  <a:lnTo>
                    <a:pt x="110629" y="104140"/>
                  </a:lnTo>
                  <a:lnTo>
                    <a:pt x="114592" y="102870"/>
                  </a:lnTo>
                  <a:lnTo>
                    <a:pt x="116484" y="102870"/>
                  </a:lnTo>
                  <a:lnTo>
                    <a:pt x="115938" y="104140"/>
                  </a:lnTo>
                  <a:lnTo>
                    <a:pt x="117360" y="104140"/>
                  </a:lnTo>
                  <a:lnTo>
                    <a:pt x="117983" y="102870"/>
                  </a:lnTo>
                  <a:lnTo>
                    <a:pt x="120116" y="104140"/>
                  </a:lnTo>
                  <a:lnTo>
                    <a:pt x="121894" y="102870"/>
                  </a:lnTo>
                  <a:lnTo>
                    <a:pt x="118681" y="102870"/>
                  </a:lnTo>
                  <a:lnTo>
                    <a:pt x="119621" y="101600"/>
                  </a:lnTo>
                  <a:lnTo>
                    <a:pt x="116586" y="102870"/>
                  </a:lnTo>
                  <a:lnTo>
                    <a:pt x="113372" y="100330"/>
                  </a:lnTo>
                  <a:lnTo>
                    <a:pt x="122072" y="101600"/>
                  </a:lnTo>
                  <a:lnTo>
                    <a:pt x="118897" y="100330"/>
                  </a:lnTo>
                  <a:lnTo>
                    <a:pt x="119748" y="100330"/>
                  </a:lnTo>
                  <a:lnTo>
                    <a:pt x="121208" y="97790"/>
                  </a:lnTo>
                  <a:lnTo>
                    <a:pt x="119316" y="97307"/>
                  </a:lnTo>
                  <a:lnTo>
                    <a:pt x="119621" y="96520"/>
                  </a:lnTo>
                  <a:lnTo>
                    <a:pt x="120103" y="95250"/>
                  </a:lnTo>
                  <a:lnTo>
                    <a:pt x="118935" y="94754"/>
                  </a:lnTo>
                  <a:lnTo>
                    <a:pt x="118935" y="97205"/>
                  </a:lnTo>
                  <a:lnTo>
                    <a:pt x="116205" y="96520"/>
                  </a:lnTo>
                  <a:lnTo>
                    <a:pt x="118706" y="96520"/>
                  </a:lnTo>
                  <a:lnTo>
                    <a:pt x="118935" y="97205"/>
                  </a:lnTo>
                  <a:lnTo>
                    <a:pt x="118935" y="94754"/>
                  </a:lnTo>
                  <a:lnTo>
                    <a:pt x="114173" y="92710"/>
                  </a:lnTo>
                  <a:lnTo>
                    <a:pt x="117487" y="91440"/>
                  </a:lnTo>
                  <a:lnTo>
                    <a:pt x="119024" y="92710"/>
                  </a:lnTo>
                  <a:lnTo>
                    <a:pt x="118618" y="91440"/>
                  </a:lnTo>
                  <a:lnTo>
                    <a:pt x="119430" y="91440"/>
                  </a:lnTo>
                  <a:lnTo>
                    <a:pt x="116814" y="90170"/>
                  </a:lnTo>
                  <a:lnTo>
                    <a:pt x="119468" y="90170"/>
                  </a:lnTo>
                  <a:lnTo>
                    <a:pt x="121716" y="88900"/>
                  </a:lnTo>
                  <a:lnTo>
                    <a:pt x="115544" y="87630"/>
                  </a:lnTo>
                  <a:lnTo>
                    <a:pt x="114655" y="86360"/>
                  </a:lnTo>
                  <a:lnTo>
                    <a:pt x="119227" y="86360"/>
                  </a:lnTo>
                  <a:lnTo>
                    <a:pt x="121704" y="85090"/>
                  </a:lnTo>
                  <a:lnTo>
                    <a:pt x="122351" y="85090"/>
                  </a:lnTo>
                  <a:lnTo>
                    <a:pt x="123151" y="82550"/>
                  </a:lnTo>
                  <a:lnTo>
                    <a:pt x="118973" y="81280"/>
                  </a:lnTo>
                  <a:lnTo>
                    <a:pt x="117411" y="78740"/>
                  </a:lnTo>
                  <a:lnTo>
                    <a:pt x="122504" y="78740"/>
                  </a:lnTo>
                  <a:lnTo>
                    <a:pt x="119964" y="76200"/>
                  </a:lnTo>
                  <a:lnTo>
                    <a:pt x="122974" y="74930"/>
                  </a:lnTo>
                  <a:lnTo>
                    <a:pt x="122097" y="74930"/>
                  </a:lnTo>
                  <a:lnTo>
                    <a:pt x="119405" y="73660"/>
                  </a:lnTo>
                  <a:lnTo>
                    <a:pt x="119976" y="73660"/>
                  </a:lnTo>
                  <a:lnTo>
                    <a:pt x="115963" y="72390"/>
                  </a:lnTo>
                  <a:lnTo>
                    <a:pt x="123228" y="72390"/>
                  </a:lnTo>
                  <a:lnTo>
                    <a:pt x="123418" y="71120"/>
                  </a:lnTo>
                  <a:lnTo>
                    <a:pt x="117957" y="69850"/>
                  </a:lnTo>
                  <a:lnTo>
                    <a:pt x="121158" y="69850"/>
                  </a:lnTo>
                  <a:lnTo>
                    <a:pt x="120764" y="67310"/>
                  </a:lnTo>
                  <a:lnTo>
                    <a:pt x="120192" y="66040"/>
                  </a:lnTo>
                  <a:lnTo>
                    <a:pt x="122859" y="66040"/>
                  </a:lnTo>
                  <a:lnTo>
                    <a:pt x="121539" y="64770"/>
                  </a:lnTo>
                  <a:lnTo>
                    <a:pt x="120319" y="63500"/>
                  </a:lnTo>
                  <a:lnTo>
                    <a:pt x="123266" y="64770"/>
                  </a:lnTo>
                  <a:lnTo>
                    <a:pt x="124587" y="62230"/>
                  </a:lnTo>
                  <a:lnTo>
                    <a:pt x="124091" y="60960"/>
                  </a:lnTo>
                  <a:lnTo>
                    <a:pt x="126441" y="60960"/>
                  </a:lnTo>
                  <a:lnTo>
                    <a:pt x="117792" y="59690"/>
                  </a:lnTo>
                  <a:lnTo>
                    <a:pt x="117716" y="58420"/>
                  </a:lnTo>
                  <a:lnTo>
                    <a:pt x="122135" y="58420"/>
                  </a:lnTo>
                  <a:lnTo>
                    <a:pt x="122250" y="57150"/>
                  </a:lnTo>
                  <a:lnTo>
                    <a:pt x="126301" y="57150"/>
                  </a:lnTo>
                  <a:lnTo>
                    <a:pt x="122491" y="54610"/>
                  </a:lnTo>
                  <a:lnTo>
                    <a:pt x="124396" y="54610"/>
                  </a:lnTo>
                  <a:lnTo>
                    <a:pt x="124548" y="55880"/>
                  </a:lnTo>
                  <a:lnTo>
                    <a:pt x="124739" y="54610"/>
                  </a:lnTo>
                  <a:lnTo>
                    <a:pt x="127850" y="53340"/>
                  </a:lnTo>
                  <a:lnTo>
                    <a:pt x="124891" y="52717"/>
                  </a:lnTo>
                  <a:lnTo>
                    <a:pt x="122364" y="50800"/>
                  </a:lnTo>
                  <a:lnTo>
                    <a:pt x="123609" y="50800"/>
                  </a:lnTo>
                  <a:lnTo>
                    <a:pt x="119989" y="49530"/>
                  </a:lnTo>
                  <a:lnTo>
                    <a:pt x="118973" y="49530"/>
                  </a:lnTo>
                  <a:lnTo>
                    <a:pt x="118071" y="48260"/>
                  </a:lnTo>
                  <a:lnTo>
                    <a:pt x="116967" y="48260"/>
                  </a:lnTo>
                  <a:lnTo>
                    <a:pt x="118618" y="46990"/>
                  </a:lnTo>
                  <a:lnTo>
                    <a:pt x="120421" y="48260"/>
                  </a:lnTo>
                  <a:lnTo>
                    <a:pt x="120738" y="46990"/>
                  </a:lnTo>
                  <a:lnTo>
                    <a:pt x="119748" y="46990"/>
                  </a:lnTo>
                  <a:lnTo>
                    <a:pt x="117640" y="45720"/>
                  </a:lnTo>
                  <a:lnTo>
                    <a:pt x="116535" y="45720"/>
                  </a:lnTo>
                  <a:lnTo>
                    <a:pt x="118554" y="44450"/>
                  </a:lnTo>
                  <a:lnTo>
                    <a:pt x="121183" y="45720"/>
                  </a:lnTo>
                  <a:lnTo>
                    <a:pt x="119595" y="44450"/>
                  </a:lnTo>
                  <a:lnTo>
                    <a:pt x="120205" y="44450"/>
                  </a:lnTo>
                  <a:lnTo>
                    <a:pt x="122326" y="43180"/>
                  </a:lnTo>
                  <a:lnTo>
                    <a:pt x="124345" y="43180"/>
                  </a:lnTo>
                  <a:lnTo>
                    <a:pt x="127952" y="44450"/>
                  </a:lnTo>
                  <a:close/>
                </a:path>
                <a:path w="128905" h="548004">
                  <a:moveTo>
                    <a:pt x="128524" y="11430"/>
                  </a:moveTo>
                  <a:lnTo>
                    <a:pt x="126111" y="10160"/>
                  </a:lnTo>
                  <a:lnTo>
                    <a:pt x="123698" y="8890"/>
                  </a:lnTo>
                  <a:lnTo>
                    <a:pt x="122021" y="8890"/>
                  </a:lnTo>
                  <a:lnTo>
                    <a:pt x="120535" y="6350"/>
                  </a:lnTo>
                  <a:lnTo>
                    <a:pt x="121488" y="6845"/>
                  </a:lnTo>
                  <a:lnTo>
                    <a:pt x="120777" y="6350"/>
                  </a:lnTo>
                  <a:lnTo>
                    <a:pt x="121920" y="6350"/>
                  </a:lnTo>
                  <a:lnTo>
                    <a:pt x="123558" y="7620"/>
                  </a:lnTo>
                  <a:lnTo>
                    <a:pt x="120916" y="5080"/>
                  </a:lnTo>
                  <a:lnTo>
                    <a:pt x="122250" y="3810"/>
                  </a:lnTo>
                  <a:lnTo>
                    <a:pt x="127406" y="6350"/>
                  </a:lnTo>
                  <a:lnTo>
                    <a:pt x="127927" y="5080"/>
                  </a:lnTo>
                  <a:lnTo>
                    <a:pt x="127368" y="3810"/>
                  </a:lnTo>
                  <a:lnTo>
                    <a:pt x="123355" y="2540"/>
                  </a:lnTo>
                  <a:lnTo>
                    <a:pt x="118706" y="2540"/>
                  </a:lnTo>
                  <a:lnTo>
                    <a:pt x="113842" y="1270"/>
                  </a:lnTo>
                  <a:lnTo>
                    <a:pt x="108978" y="0"/>
                  </a:lnTo>
                  <a:lnTo>
                    <a:pt x="108280" y="254"/>
                  </a:lnTo>
                  <a:lnTo>
                    <a:pt x="108280" y="2540"/>
                  </a:lnTo>
                  <a:lnTo>
                    <a:pt x="105892" y="2540"/>
                  </a:lnTo>
                  <a:lnTo>
                    <a:pt x="105841" y="1447"/>
                  </a:lnTo>
                  <a:lnTo>
                    <a:pt x="108280" y="2540"/>
                  </a:lnTo>
                  <a:lnTo>
                    <a:pt x="108280" y="254"/>
                  </a:lnTo>
                  <a:lnTo>
                    <a:pt x="105435" y="1270"/>
                  </a:lnTo>
                  <a:lnTo>
                    <a:pt x="105664" y="1371"/>
                  </a:lnTo>
                  <a:lnTo>
                    <a:pt x="103581" y="2540"/>
                  </a:lnTo>
                  <a:lnTo>
                    <a:pt x="104165" y="2540"/>
                  </a:lnTo>
                  <a:lnTo>
                    <a:pt x="106413" y="3810"/>
                  </a:lnTo>
                  <a:lnTo>
                    <a:pt x="103847" y="3810"/>
                  </a:lnTo>
                  <a:lnTo>
                    <a:pt x="105943" y="5080"/>
                  </a:lnTo>
                  <a:lnTo>
                    <a:pt x="107289" y="4292"/>
                  </a:lnTo>
                  <a:lnTo>
                    <a:pt x="108673" y="5080"/>
                  </a:lnTo>
                  <a:lnTo>
                    <a:pt x="107403" y="4229"/>
                  </a:lnTo>
                  <a:lnTo>
                    <a:pt x="108140" y="3810"/>
                  </a:lnTo>
                  <a:lnTo>
                    <a:pt x="109474" y="5080"/>
                  </a:lnTo>
                  <a:lnTo>
                    <a:pt x="108673" y="5080"/>
                  </a:lnTo>
                  <a:lnTo>
                    <a:pt x="106133" y="5080"/>
                  </a:lnTo>
                  <a:lnTo>
                    <a:pt x="105181" y="6350"/>
                  </a:lnTo>
                  <a:lnTo>
                    <a:pt x="104952" y="6350"/>
                  </a:lnTo>
                  <a:lnTo>
                    <a:pt x="108242" y="8890"/>
                  </a:lnTo>
                  <a:lnTo>
                    <a:pt x="105943" y="8255"/>
                  </a:lnTo>
                  <a:lnTo>
                    <a:pt x="107035" y="8826"/>
                  </a:lnTo>
                  <a:lnTo>
                    <a:pt x="101904" y="7620"/>
                  </a:lnTo>
                  <a:lnTo>
                    <a:pt x="105143" y="10160"/>
                  </a:lnTo>
                  <a:lnTo>
                    <a:pt x="118046" y="10160"/>
                  </a:lnTo>
                  <a:lnTo>
                    <a:pt x="128524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432332" y="10628611"/>
              <a:ext cx="365760" cy="443230"/>
            </a:xfrm>
            <a:custGeom>
              <a:avLst/>
              <a:gdLst/>
              <a:ahLst/>
              <a:cxnLst/>
              <a:rect l="l" t="t" r="r" b="b"/>
              <a:pathLst>
                <a:path w="365759" h="443229">
                  <a:moveTo>
                    <a:pt x="2095" y="369277"/>
                  </a:moveTo>
                  <a:lnTo>
                    <a:pt x="1917" y="369976"/>
                  </a:lnTo>
                  <a:lnTo>
                    <a:pt x="1409" y="371182"/>
                  </a:lnTo>
                  <a:lnTo>
                    <a:pt x="1282" y="372643"/>
                  </a:lnTo>
                  <a:lnTo>
                    <a:pt x="2006" y="370738"/>
                  </a:lnTo>
                  <a:lnTo>
                    <a:pt x="2095" y="369277"/>
                  </a:lnTo>
                  <a:close/>
                </a:path>
                <a:path w="365759" h="443229">
                  <a:moveTo>
                    <a:pt x="2311" y="371182"/>
                  </a:moveTo>
                  <a:lnTo>
                    <a:pt x="1993" y="371881"/>
                  </a:lnTo>
                  <a:lnTo>
                    <a:pt x="2247" y="371360"/>
                  </a:lnTo>
                  <a:lnTo>
                    <a:pt x="2311" y="371182"/>
                  </a:lnTo>
                  <a:close/>
                </a:path>
                <a:path w="365759" h="443229">
                  <a:moveTo>
                    <a:pt x="2374" y="368033"/>
                  </a:moveTo>
                  <a:lnTo>
                    <a:pt x="2209" y="368452"/>
                  </a:lnTo>
                  <a:lnTo>
                    <a:pt x="2095" y="369277"/>
                  </a:lnTo>
                  <a:lnTo>
                    <a:pt x="2374" y="368033"/>
                  </a:lnTo>
                  <a:close/>
                </a:path>
                <a:path w="365759" h="443229">
                  <a:moveTo>
                    <a:pt x="3289" y="356450"/>
                  </a:moveTo>
                  <a:lnTo>
                    <a:pt x="2781" y="358178"/>
                  </a:lnTo>
                  <a:lnTo>
                    <a:pt x="2870" y="358038"/>
                  </a:lnTo>
                  <a:lnTo>
                    <a:pt x="3289" y="356450"/>
                  </a:lnTo>
                  <a:close/>
                </a:path>
                <a:path w="365759" h="443229">
                  <a:moveTo>
                    <a:pt x="3429" y="372910"/>
                  </a:moveTo>
                  <a:lnTo>
                    <a:pt x="3327" y="373202"/>
                  </a:lnTo>
                  <a:lnTo>
                    <a:pt x="3289" y="373418"/>
                  </a:lnTo>
                  <a:lnTo>
                    <a:pt x="3429" y="372910"/>
                  </a:lnTo>
                  <a:close/>
                </a:path>
                <a:path w="365759" h="443229">
                  <a:moveTo>
                    <a:pt x="6565" y="354101"/>
                  </a:moveTo>
                  <a:lnTo>
                    <a:pt x="5918" y="356133"/>
                  </a:lnTo>
                  <a:lnTo>
                    <a:pt x="6565" y="354101"/>
                  </a:lnTo>
                  <a:close/>
                </a:path>
                <a:path w="365759" h="443229">
                  <a:moveTo>
                    <a:pt x="9258" y="376567"/>
                  </a:moveTo>
                  <a:lnTo>
                    <a:pt x="8534" y="377977"/>
                  </a:lnTo>
                  <a:lnTo>
                    <a:pt x="8966" y="378104"/>
                  </a:lnTo>
                  <a:lnTo>
                    <a:pt x="9258" y="376567"/>
                  </a:lnTo>
                  <a:close/>
                </a:path>
                <a:path w="365759" h="443229">
                  <a:moveTo>
                    <a:pt x="9499" y="375323"/>
                  </a:moveTo>
                  <a:lnTo>
                    <a:pt x="9258" y="376567"/>
                  </a:lnTo>
                  <a:lnTo>
                    <a:pt x="9448" y="375818"/>
                  </a:lnTo>
                  <a:lnTo>
                    <a:pt x="9499" y="375323"/>
                  </a:lnTo>
                  <a:close/>
                </a:path>
                <a:path w="365759" h="443229">
                  <a:moveTo>
                    <a:pt x="13487" y="371970"/>
                  </a:moveTo>
                  <a:lnTo>
                    <a:pt x="13004" y="374015"/>
                  </a:lnTo>
                  <a:lnTo>
                    <a:pt x="12369" y="374611"/>
                  </a:lnTo>
                  <a:lnTo>
                    <a:pt x="12966" y="374573"/>
                  </a:lnTo>
                  <a:lnTo>
                    <a:pt x="13487" y="371970"/>
                  </a:lnTo>
                  <a:close/>
                </a:path>
                <a:path w="365759" h="443229">
                  <a:moveTo>
                    <a:pt x="14452" y="368833"/>
                  </a:moveTo>
                  <a:lnTo>
                    <a:pt x="13766" y="371373"/>
                  </a:lnTo>
                  <a:lnTo>
                    <a:pt x="13944" y="371119"/>
                  </a:lnTo>
                  <a:lnTo>
                    <a:pt x="14033" y="370865"/>
                  </a:lnTo>
                  <a:lnTo>
                    <a:pt x="14008" y="371043"/>
                  </a:lnTo>
                  <a:lnTo>
                    <a:pt x="14135" y="370865"/>
                  </a:lnTo>
                  <a:lnTo>
                    <a:pt x="14325" y="370598"/>
                  </a:lnTo>
                  <a:lnTo>
                    <a:pt x="14452" y="368833"/>
                  </a:lnTo>
                  <a:close/>
                </a:path>
                <a:path w="365759" h="443229">
                  <a:moveTo>
                    <a:pt x="14541" y="370243"/>
                  </a:moveTo>
                  <a:lnTo>
                    <a:pt x="14401" y="370484"/>
                  </a:lnTo>
                  <a:lnTo>
                    <a:pt x="14338" y="371246"/>
                  </a:lnTo>
                  <a:lnTo>
                    <a:pt x="14541" y="370243"/>
                  </a:lnTo>
                  <a:close/>
                </a:path>
                <a:path w="365759" h="443229">
                  <a:moveTo>
                    <a:pt x="18173" y="374929"/>
                  </a:moveTo>
                  <a:lnTo>
                    <a:pt x="18148" y="374675"/>
                  </a:lnTo>
                  <a:lnTo>
                    <a:pt x="17856" y="374307"/>
                  </a:lnTo>
                  <a:lnTo>
                    <a:pt x="17437" y="377977"/>
                  </a:lnTo>
                  <a:lnTo>
                    <a:pt x="18173" y="374929"/>
                  </a:lnTo>
                  <a:close/>
                </a:path>
                <a:path w="365759" h="443229">
                  <a:moveTo>
                    <a:pt x="18440" y="373837"/>
                  </a:moveTo>
                  <a:lnTo>
                    <a:pt x="18148" y="374675"/>
                  </a:lnTo>
                  <a:lnTo>
                    <a:pt x="18440" y="373837"/>
                  </a:lnTo>
                  <a:close/>
                </a:path>
                <a:path w="365759" h="443229">
                  <a:moveTo>
                    <a:pt x="18681" y="372846"/>
                  </a:moveTo>
                  <a:lnTo>
                    <a:pt x="18440" y="373837"/>
                  </a:lnTo>
                  <a:lnTo>
                    <a:pt x="18630" y="373278"/>
                  </a:lnTo>
                  <a:lnTo>
                    <a:pt x="18681" y="372846"/>
                  </a:lnTo>
                  <a:close/>
                </a:path>
                <a:path w="365759" h="443229">
                  <a:moveTo>
                    <a:pt x="21043" y="355371"/>
                  </a:moveTo>
                  <a:lnTo>
                    <a:pt x="20675" y="356006"/>
                  </a:lnTo>
                  <a:lnTo>
                    <a:pt x="20840" y="355752"/>
                  </a:lnTo>
                  <a:lnTo>
                    <a:pt x="21043" y="355371"/>
                  </a:lnTo>
                  <a:close/>
                </a:path>
                <a:path w="365759" h="443229">
                  <a:moveTo>
                    <a:pt x="21412" y="354736"/>
                  </a:moveTo>
                  <a:lnTo>
                    <a:pt x="21259" y="354990"/>
                  </a:lnTo>
                  <a:lnTo>
                    <a:pt x="21145" y="355498"/>
                  </a:lnTo>
                  <a:lnTo>
                    <a:pt x="21412" y="354736"/>
                  </a:lnTo>
                  <a:close/>
                </a:path>
                <a:path w="365759" h="443229">
                  <a:moveTo>
                    <a:pt x="24053" y="376834"/>
                  </a:moveTo>
                  <a:lnTo>
                    <a:pt x="23812" y="377977"/>
                  </a:lnTo>
                  <a:lnTo>
                    <a:pt x="23685" y="378358"/>
                  </a:lnTo>
                  <a:lnTo>
                    <a:pt x="23596" y="379882"/>
                  </a:lnTo>
                  <a:lnTo>
                    <a:pt x="24053" y="376834"/>
                  </a:lnTo>
                  <a:close/>
                </a:path>
                <a:path w="365759" h="443229">
                  <a:moveTo>
                    <a:pt x="26365" y="350799"/>
                  </a:moveTo>
                  <a:lnTo>
                    <a:pt x="25755" y="351561"/>
                  </a:lnTo>
                  <a:lnTo>
                    <a:pt x="26174" y="351561"/>
                  </a:lnTo>
                  <a:lnTo>
                    <a:pt x="26365" y="350799"/>
                  </a:lnTo>
                  <a:close/>
                </a:path>
                <a:path w="365759" h="443229">
                  <a:moveTo>
                    <a:pt x="33870" y="380542"/>
                  </a:moveTo>
                  <a:lnTo>
                    <a:pt x="33616" y="381152"/>
                  </a:lnTo>
                  <a:lnTo>
                    <a:pt x="33870" y="380542"/>
                  </a:lnTo>
                  <a:close/>
                </a:path>
                <a:path w="365759" h="443229">
                  <a:moveTo>
                    <a:pt x="35064" y="380136"/>
                  </a:moveTo>
                  <a:lnTo>
                    <a:pt x="34848" y="380441"/>
                  </a:lnTo>
                  <a:lnTo>
                    <a:pt x="35064" y="380136"/>
                  </a:lnTo>
                  <a:close/>
                </a:path>
                <a:path w="365759" h="443229">
                  <a:moveTo>
                    <a:pt x="36207" y="122770"/>
                  </a:moveTo>
                  <a:lnTo>
                    <a:pt x="36004" y="122618"/>
                  </a:lnTo>
                  <a:lnTo>
                    <a:pt x="35610" y="122605"/>
                  </a:lnTo>
                  <a:lnTo>
                    <a:pt x="36207" y="122770"/>
                  </a:lnTo>
                  <a:close/>
                </a:path>
                <a:path w="365759" h="443229">
                  <a:moveTo>
                    <a:pt x="36880" y="380517"/>
                  </a:moveTo>
                  <a:lnTo>
                    <a:pt x="36068" y="382295"/>
                  </a:lnTo>
                  <a:lnTo>
                    <a:pt x="36423" y="381533"/>
                  </a:lnTo>
                  <a:lnTo>
                    <a:pt x="36703" y="381152"/>
                  </a:lnTo>
                  <a:lnTo>
                    <a:pt x="36880" y="380517"/>
                  </a:lnTo>
                  <a:close/>
                </a:path>
                <a:path w="365759" h="443229">
                  <a:moveTo>
                    <a:pt x="37147" y="123050"/>
                  </a:moveTo>
                  <a:lnTo>
                    <a:pt x="36207" y="122770"/>
                  </a:lnTo>
                  <a:lnTo>
                    <a:pt x="37147" y="123050"/>
                  </a:lnTo>
                  <a:close/>
                </a:path>
                <a:path w="365759" h="443229">
                  <a:moveTo>
                    <a:pt x="39801" y="122732"/>
                  </a:moveTo>
                  <a:lnTo>
                    <a:pt x="38074" y="122161"/>
                  </a:lnTo>
                  <a:lnTo>
                    <a:pt x="37795" y="122377"/>
                  </a:lnTo>
                  <a:lnTo>
                    <a:pt x="35725" y="122389"/>
                  </a:lnTo>
                  <a:lnTo>
                    <a:pt x="36004" y="122618"/>
                  </a:lnTo>
                  <a:lnTo>
                    <a:pt x="39801" y="122732"/>
                  </a:lnTo>
                  <a:close/>
                </a:path>
                <a:path w="365759" h="443229">
                  <a:moveTo>
                    <a:pt x="40309" y="355625"/>
                  </a:moveTo>
                  <a:lnTo>
                    <a:pt x="39763" y="356768"/>
                  </a:lnTo>
                  <a:lnTo>
                    <a:pt x="40271" y="356768"/>
                  </a:lnTo>
                  <a:lnTo>
                    <a:pt x="40309" y="355625"/>
                  </a:lnTo>
                  <a:close/>
                </a:path>
                <a:path w="365759" h="443229">
                  <a:moveTo>
                    <a:pt x="41554" y="379222"/>
                  </a:moveTo>
                  <a:lnTo>
                    <a:pt x="41008" y="380517"/>
                  </a:lnTo>
                  <a:lnTo>
                    <a:pt x="41338" y="380136"/>
                  </a:lnTo>
                  <a:lnTo>
                    <a:pt x="41554" y="379222"/>
                  </a:lnTo>
                  <a:close/>
                </a:path>
                <a:path w="365759" h="443229">
                  <a:moveTo>
                    <a:pt x="41656" y="379755"/>
                  </a:moveTo>
                  <a:lnTo>
                    <a:pt x="41338" y="380136"/>
                  </a:lnTo>
                  <a:lnTo>
                    <a:pt x="40944" y="381787"/>
                  </a:lnTo>
                  <a:lnTo>
                    <a:pt x="41656" y="379755"/>
                  </a:lnTo>
                  <a:close/>
                </a:path>
                <a:path w="365759" h="443229">
                  <a:moveTo>
                    <a:pt x="43357" y="355333"/>
                  </a:moveTo>
                  <a:lnTo>
                    <a:pt x="42773" y="356120"/>
                  </a:lnTo>
                  <a:lnTo>
                    <a:pt x="42887" y="356349"/>
                  </a:lnTo>
                  <a:lnTo>
                    <a:pt x="43357" y="355333"/>
                  </a:lnTo>
                  <a:close/>
                </a:path>
                <a:path w="365759" h="443229">
                  <a:moveTo>
                    <a:pt x="45491" y="91770"/>
                  </a:moveTo>
                  <a:lnTo>
                    <a:pt x="44818" y="91084"/>
                  </a:lnTo>
                  <a:lnTo>
                    <a:pt x="43103" y="91147"/>
                  </a:lnTo>
                  <a:lnTo>
                    <a:pt x="45491" y="91770"/>
                  </a:lnTo>
                  <a:close/>
                </a:path>
                <a:path w="365759" h="443229">
                  <a:moveTo>
                    <a:pt x="47117" y="382422"/>
                  </a:moveTo>
                  <a:lnTo>
                    <a:pt x="47104" y="382244"/>
                  </a:lnTo>
                  <a:lnTo>
                    <a:pt x="47066" y="382422"/>
                  </a:lnTo>
                  <a:close/>
                </a:path>
                <a:path w="365759" h="443229">
                  <a:moveTo>
                    <a:pt x="51879" y="120065"/>
                  </a:moveTo>
                  <a:lnTo>
                    <a:pt x="50863" y="120815"/>
                  </a:lnTo>
                  <a:lnTo>
                    <a:pt x="51409" y="120840"/>
                  </a:lnTo>
                  <a:lnTo>
                    <a:pt x="51879" y="120065"/>
                  </a:lnTo>
                  <a:close/>
                </a:path>
                <a:path w="365759" h="443229">
                  <a:moveTo>
                    <a:pt x="53606" y="121043"/>
                  </a:moveTo>
                  <a:lnTo>
                    <a:pt x="51409" y="120840"/>
                  </a:lnTo>
                  <a:lnTo>
                    <a:pt x="51219" y="121158"/>
                  </a:lnTo>
                  <a:lnTo>
                    <a:pt x="53606" y="121043"/>
                  </a:lnTo>
                  <a:close/>
                </a:path>
                <a:path w="365759" h="443229">
                  <a:moveTo>
                    <a:pt x="56273" y="118021"/>
                  </a:moveTo>
                  <a:lnTo>
                    <a:pt x="55295" y="117525"/>
                  </a:lnTo>
                  <a:lnTo>
                    <a:pt x="55067" y="117398"/>
                  </a:lnTo>
                  <a:lnTo>
                    <a:pt x="54013" y="117576"/>
                  </a:lnTo>
                  <a:lnTo>
                    <a:pt x="54444" y="118160"/>
                  </a:lnTo>
                  <a:lnTo>
                    <a:pt x="55626" y="117868"/>
                  </a:lnTo>
                  <a:lnTo>
                    <a:pt x="56273" y="118021"/>
                  </a:lnTo>
                  <a:close/>
                </a:path>
                <a:path w="365759" h="443229">
                  <a:moveTo>
                    <a:pt x="57302" y="120878"/>
                  </a:moveTo>
                  <a:lnTo>
                    <a:pt x="53606" y="121043"/>
                  </a:lnTo>
                  <a:lnTo>
                    <a:pt x="53759" y="121386"/>
                  </a:lnTo>
                  <a:lnTo>
                    <a:pt x="57302" y="120878"/>
                  </a:lnTo>
                  <a:close/>
                </a:path>
                <a:path w="365759" h="443229">
                  <a:moveTo>
                    <a:pt x="58394" y="388645"/>
                  </a:moveTo>
                  <a:lnTo>
                    <a:pt x="58343" y="388200"/>
                  </a:lnTo>
                  <a:lnTo>
                    <a:pt x="58216" y="388772"/>
                  </a:lnTo>
                  <a:lnTo>
                    <a:pt x="58102" y="389788"/>
                  </a:lnTo>
                  <a:lnTo>
                    <a:pt x="58394" y="388645"/>
                  </a:lnTo>
                  <a:close/>
                </a:path>
                <a:path w="365759" h="443229">
                  <a:moveTo>
                    <a:pt x="60350" y="97967"/>
                  </a:moveTo>
                  <a:lnTo>
                    <a:pt x="60045" y="97536"/>
                  </a:lnTo>
                  <a:lnTo>
                    <a:pt x="59347" y="97777"/>
                  </a:lnTo>
                  <a:lnTo>
                    <a:pt x="60350" y="97967"/>
                  </a:lnTo>
                  <a:close/>
                </a:path>
                <a:path w="365759" h="443229">
                  <a:moveTo>
                    <a:pt x="64338" y="92494"/>
                  </a:moveTo>
                  <a:lnTo>
                    <a:pt x="63500" y="91694"/>
                  </a:lnTo>
                  <a:lnTo>
                    <a:pt x="63995" y="92252"/>
                  </a:lnTo>
                  <a:lnTo>
                    <a:pt x="64338" y="92494"/>
                  </a:lnTo>
                  <a:close/>
                </a:path>
                <a:path w="365759" h="443229">
                  <a:moveTo>
                    <a:pt x="66776" y="369658"/>
                  </a:moveTo>
                  <a:lnTo>
                    <a:pt x="66611" y="369976"/>
                  </a:lnTo>
                  <a:lnTo>
                    <a:pt x="66103" y="371360"/>
                  </a:lnTo>
                  <a:lnTo>
                    <a:pt x="66776" y="369658"/>
                  </a:lnTo>
                  <a:close/>
                </a:path>
                <a:path w="365759" h="443229">
                  <a:moveTo>
                    <a:pt x="68427" y="366801"/>
                  </a:moveTo>
                  <a:lnTo>
                    <a:pt x="68186" y="366801"/>
                  </a:lnTo>
                  <a:lnTo>
                    <a:pt x="67462" y="366928"/>
                  </a:lnTo>
                  <a:lnTo>
                    <a:pt x="66802" y="368833"/>
                  </a:lnTo>
                  <a:lnTo>
                    <a:pt x="67411" y="367563"/>
                  </a:lnTo>
                  <a:lnTo>
                    <a:pt x="67297" y="368325"/>
                  </a:lnTo>
                  <a:lnTo>
                    <a:pt x="66776" y="369658"/>
                  </a:lnTo>
                  <a:lnTo>
                    <a:pt x="67602" y="368452"/>
                  </a:lnTo>
                  <a:lnTo>
                    <a:pt x="68046" y="367563"/>
                  </a:lnTo>
                  <a:lnTo>
                    <a:pt x="68427" y="366801"/>
                  </a:lnTo>
                  <a:close/>
                </a:path>
                <a:path w="365759" h="443229">
                  <a:moveTo>
                    <a:pt x="69342" y="366280"/>
                  </a:moveTo>
                  <a:lnTo>
                    <a:pt x="68770" y="367792"/>
                  </a:lnTo>
                  <a:lnTo>
                    <a:pt x="68910" y="368084"/>
                  </a:lnTo>
                  <a:lnTo>
                    <a:pt x="68770" y="369379"/>
                  </a:lnTo>
                  <a:lnTo>
                    <a:pt x="68986" y="368985"/>
                  </a:lnTo>
                  <a:lnTo>
                    <a:pt x="69329" y="367360"/>
                  </a:lnTo>
                  <a:lnTo>
                    <a:pt x="69342" y="366280"/>
                  </a:lnTo>
                  <a:close/>
                </a:path>
                <a:path w="365759" h="443229">
                  <a:moveTo>
                    <a:pt x="70180" y="58864"/>
                  </a:moveTo>
                  <a:lnTo>
                    <a:pt x="69278" y="58267"/>
                  </a:lnTo>
                  <a:lnTo>
                    <a:pt x="66001" y="57785"/>
                  </a:lnTo>
                  <a:lnTo>
                    <a:pt x="66548" y="58140"/>
                  </a:lnTo>
                  <a:lnTo>
                    <a:pt x="70180" y="58864"/>
                  </a:lnTo>
                  <a:close/>
                </a:path>
                <a:path w="365759" h="443229">
                  <a:moveTo>
                    <a:pt x="70713" y="372732"/>
                  </a:moveTo>
                  <a:lnTo>
                    <a:pt x="70269" y="374040"/>
                  </a:lnTo>
                  <a:lnTo>
                    <a:pt x="70523" y="373786"/>
                  </a:lnTo>
                  <a:lnTo>
                    <a:pt x="70713" y="372732"/>
                  </a:lnTo>
                  <a:close/>
                </a:path>
                <a:path w="365759" h="443229">
                  <a:moveTo>
                    <a:pt x="70751" y="391934"/>
                  </a:moveTo>
                  <a:lnTo>
                    <a:pt x="70358" y="392836"/>
                  </a:lnTo>
                  <a:lnTo>
                    <a:pt x="70599" y="392455"/>
                  </a:lnTo>
                  <a:lnTo>
                    <a:pt x="70700" y="392201"/>
                  </a:lnTo>
                  <a:lnTo>
                    <a:pt x="70751" y="391934"/>
                  </a:lnTo>
                  <a:close/>
                </a:path>
                <a:path w="365759" h="443229">
                  <a:moveTo>
                    <a:pt x="71424" y="42964"/>
                  </a:moveTo>
                  <a:lnTo>
                    <a:pt x="69875" y="42430"/>
                  </a:lnTo>
                  <a:lnTo>
                    <a:pt x="69596" y="42710"/>
                  </a:lnTo>
                  <a:lnTo>
                    <a:pt x="68262" y="42811"/>
                  </a:lnTo>
                  <a:lnTo>
                    <a:pt x="68656" y="43053"/>
                  </a:lnTo>
                  <a:lnTo>
                    <a:pt x="70307" y="43192"/>
                  </a:lnTo>
                  <a:lnTo>
                    <a:pt x="71424" y="42964"/>
                  </a:lnTo>
                  <a:close/>
                </a:path>
                <a:path w="365759" h="443229">
                  <a:moveTo>
                    <a:pt x="71488" y="370103"/>
                  </a:moveTo>
                  <a:lnTo>
                    <a:pt x="71158" y="370357"/>
                  </a:lnTo>
                  <a:lnTo>
                    <a:pt x="70713" y="372732"/>
                  </a:lnTo>
                  <a:lnTo>
                    <a:pt x="71094" y="371627"/>
                  </a:lnTo>
                  <a:lnTo>
                    <a:pt x="70878" y="372770"/>
                  </a:lnTo>
                  <a:lnTo>
                    <a:pt x="71170" y="371500"/>
                  </a:lnTo>
                  <a:lnTo>
                    <a:pt x="71488" y="370103"/>
                  </a:lnTo>
                  <a:close/>
                </a:path>
                <a:path w="365759" h="443229">
                  <a:moveTo>
                    <a:pt x="72936" y="391210"/>
                  </a:moveTo>
                  <a:lnTo>
                    <a:pt x="72872" y="391426"/>
                  </a:lnTo>
                  <a:lnTo>
                    <a:pt x="72809" y="391604"/>
                  </a:lnTo>
                  <a:lnTo>
                    <a:pt x="72694" y="391922"/>
                  </a:lnTo>
                  <a:lnTo>
                    <a:pt x="72694" y="393242"/>
                  </a:lnTo>
                  <a:lnTo>
                    <a:pt x="72872" y="392214"/>
                  </a:lnTo>
                  <a:lnTo>
                    <a:pt x="72936" y="391617"/>
                  </a:lnTo>
                  <a:lnTo>
                    <a:pt x="72936" y="391210"/>
                  </a:lnTo>
                  <a:close/>
                </a:path>
                <a:path w="365759" h="443229">
                  <a:moveTo>
                    <a:pt x="74612" y="393776"/>
                  </a:moveTo>
                  <a:lnTo>
                    <a:pt x="74244" y="393217"/>
                  </a:lnTo>
                  <a:lnTo>
                    <a:pt x="74307" y="393534"/>
                  </a:lnTo>
                  <a:lnTo>
                    <a:pt x="74434" y="393712"/>
                  </a:lnTo>
                  <a:lnTo>
                    <a:pt x="74612" y="393776"/>
                  </a:lnTo>
                  <a:close/>
                </a:path>
                <a:path w="365759" h="443229">
                  <a:moveTo>
                    <a:pt x="74676" y="393776"/>
                  </a:moveTo>
                  <a:close/>
                </a:path>
                <a:path w="365759" h="443229">
                  <a:moveTo>
                    <a:pt x="77838" y="371055"/>
                  </a:moveTo>
                  <a:lnTo>
                    <a:pt x="77812" y="370598"/>
                  </a:lnTo>
                  <a:lnTo>
                    <a:pt x="77736" y="370979"/>
                  </a:lnTo>
                  <a:lnTo>
                    <a:pt x="77711" y="371182"/>
                  </a:lnTo>
                  <a:lnTo>
                    <a:pt x="77838" y="371055"/>
                  </a:lnTo>
                  <a:close/>
                </a:path>
                <a:path w="365759" h="443229">
                  <a:moveTo>
                    <a:pt x="79578" y="367347"/>
                  </a:moveTo>
                  <a:lnTo>
                    <a:pt x="79044" y="368236"/>
                  </a:lnTo>
                  <a:lnTo>
                    <a:pt x="78244" y="371436"/>
                  </a:lnTo>
                  <a:lnTo>
                    <a:pt x="78562" y="370903"/>
                  </a:lnTo>
                  <a:lnTo>
                    <a:pt x="79578" y="367347"/>
                  </a:lnTo>
                  <a:close/>
                </a:path>
                <a:path w="365759" h="443229">
                  <a:moveTo>
                    <a:pt x="79832" y="373278"/>
                  </a:moveTo>
                  <a:lnTo>
                    <a:pt x="79667" y="373786"/>
                  </a:lnTo>
                  <a:lnTo>
                    <a:pt x="79578" y="374294"/>
                  </a:lnTo>
                  <a:lnTo>
                    <a:pt x="79832" y="373278"/>
                  </a:lnTo>
                  <a:close/>
                </a:path>
                <a:path w="365759" h="443229">
                  <a:moveTo>
                    <a:pt x="80772" y="392328"/>
                  </a:moveTo>
                  <a:lnTo>
                    <a:pt x="80556" y="392836"/>
                  </a:lnTo>
                  <a:lnTo>
                    <a:pt x="80327" y="393077"/>
                  </a:lnTo>
                  <a:lnTo>
                    <a:pt x="80302" y="393979"/>
                  </a:lnTo>
                  <a:lnTo>
                    <a:pt x="80772" y="392328"/>
                  </a:lnTo>
                  <a:close/>
                </a:path>
                <a:path w="365759" h="443229">
                  <a:moveTo>
                    <a:pt x="80949" y="370776"/>
                  </a:moveTo>
                  <a:lnTo>
                    <a:pt x="80759" y="371106"/>
                  </a:lnTo>
                  <a:lnTo>
                    <a:pt x="80683" y="371487"/>
                  </a:lnTo>
                  <a:lnTo>
                    <a:pt x="80797" y="371170"/>
                  </a:lnTo>
                  <a:lnTo>
                    <a:pt x="80911" y="370941"/>
                  </a:lnTo>
                  <a:lnTo>
                    <a:pt x="80949" y="370776"/>
                  </a:lnTo>
                  <a:close/>
                </a:path>
                <a:path w="365759" h="443229">
                  <a:moveTo>
                    <a:pt x="82334" y="370103"/>
                  </a:moveTo>
                  <a:lnTo>
                    <a:pt x="82143" y="369976"/>
                  </a:lnTo>
                  <a:lnTo>
                    <a:pt x="82042" y="369595"/>
                  </a:lnTo>
                  <a:lnTo>
                    <a:pt x="81673" y="370992"/>
                  </a:lnTo>
                  <a:lnTo>
                    <a:pt x="81800" y="370992"/>
                  </a:lnTo>
                  <a:lnTo>
                    <a:pt x="82334" y="370103"/>
                  </a:lnTo>
                  <a:close/>
                </a:path>
                <a:path w="365759" h="443229">
                  <a:moveTo>
                    <a:pt x="83019" y="711"/>
                  </a:moveTo>
                  <a:lnTo>
                    <a:pt x="82207" y="0"/>
                  </a:lnTo>
                  <a:lnTo>
                    <a:pt x="81978" y="228"/>
                  </a:lnTo>
                  <a:lnTo>
                    <a:pt x="83019" y="711"/>
                  </a:lnTo>
                  <a:close/>
                </a:path>
                <a:path w="365759" h="443229">
                  <a:moveTo>
                    <a:pt x="84404" y="392811"/>
                  </a:moveTo>
                  <a:lnTo>
                    <a:pt x="83997" y="393420"/>
                  </a:lnTo>
                  <a:lnTo>
                    <a:pt x="84162" y="393230"/>
                  </a:lnTo>
                  <a:lnTo>
                    <a:pt x="84404" y="392811"/>
                  </a:lnTo>
                  <a:close/>
                </a:path>
                <a:path w="365759" h="443229">
                  <a:moveTo>
                    <a:pt x="84899" y="391706"/>
                  </a:moveTo>
                  <a:lnTo>
                    <a:pt x="84797" y="392074"/>
                  </a:lnTo>
                  <a:lnTo>
                    <a:pt x="84899" y="391706"/>
                  </a:lnTo>
                  <a:close/>
                </a:path>
                <a:path w="365759" h="443229">
                  <a:moveTo>
                    <a:pt x="84950" y="368211"/>
                  </a:moveTo>
                  <a:lnTo>
                    <a:pt x="84797" y="368947"/>
                  </a:lnTo>
                  <a:lnTo>
                    <a:pt x="84848" y="368719"/>
                  </a:lnTo>
                  <a:lnTo>
                    <a:pt x="84950" y="368211"/>
                  </a:lnTo>
                  <a:close/>
                </a:path>
                <a:path w="365759" h="443229">
                  <a:moveTo>
                    <a:pt x="85140" y="391566"/>
                  </a:moveTo>
                  <a:lnTo>
                    <a:pt x="84836" y="392074"/>
                  </a:lnTo>
                  <a:lnTo>
                    <a:pt x="84734" y="392201"/>
                  </a:lnTo>
                  <a:lnTo>
                    <a:pt x="84404" y="392836"/>
                  </a:lnTo>
                  <a:lnTo>
                    <a:pt x="84607" y="392709"/>
                  </a:lnTo>
                  <a:lnTo>
                    <a:pt x="84582" y="393598"/>
                  </a:lnTo>
                  <a:lnTo>
                    <a:pt x="84823" y="392709"/>
                  </a:lnTo>
                  <a:lnTo>
                    <a:pt x="85140" y="391566"/>
                  </a:lnTo>
                  <a:close/>
                </a:path>
                <a:path w="365759" h="443229">
                  <a:moveTo>
                    <a:pt x="86956" y="375323"/>
                  </a:moveTo>
                  <a:close/>
                </a:path>
                <a:path w="365759" h="443229">
                  <a:moveTo>
                    <a:pt x="87096" y="374929"/>
                  </a:moveTo>
                  <a:lnTo>
                    <a:pt x="86956" y="375323"/>
                  </a:lnTo>
                  <a:lnTo>
                    <a:pt x="87071" y="375056"/>
                  </a:lnTo>
                  <a:lnTo>
                    <a:pt x="87096" y="374929"/>
                  </a:lnTo>
                  <a:close/>
                </a:path>
                <a:path w="365759" h="443229">
                  <a:moveTo>
                    <a:pt x="88176" y="371170"/>
                  </a:moveTo>
                  <a:lnTo>
                    <a:pt x="87998" y="371500"/>
                  </a:lnTo>
                  <a:lnTo>
                    <a:pt x="88176" y="371170"/>
                  </a:lnTo>
                  <a:close/>
                </a:path>
                <a:path w="365759" h="443229">
                  <a:moveTo>
                    <a:pt x="88188" y="391566"/>
                  </a:moveTo>
                  <a:lnTo>
                    <a:pt x="88036" y="391566"/>
                  </a:lnTo>
                  <a:lnTo>
                    <a:pt x="88163" y="391693"/>
                  </a:lnTo>
                  <a:lnTo>
                    <a:pt x="88188" y="391566"/>
                  </a:lnTo>
                  <a:close/>
                </a:path>
                <a:path w="365759" h="443229">
                  <a:moveTo>
                    <a:pt x="88836" y="375564"/>
                  </a:moveTo>
                  <a:lnTo>
                    <a:pt x="88811" y="375183"/>
                  </a:lnTo>
                  <a:lnTo>
                    <a:pt x="88430" y="376580"/>
                  </a:lnTo>
                  <a:lnTo>
                    <a:pt x="88836" y="375564"/>
                  </a:lnTo>
                  <a:close/>
                </a:path>
                <a:path w="365759" h="443229">
                  <a:moveTo>
                    <a:pt x="89281" y="366674"/>
                  </a:moveTo>
                  <a:lnTo>
                    <a:pt x="88303" y="368325"/>
                  </a:lnTo>
                  <a:lnTo>
                    <a:pt x="88214" y="368579"/>
                  </a:lnTo>
                  <a:lnTo>
                    <a:pt x="87795" y="370598"/>
                  </a:lnTo>
                  <a:lnTo>
                    <a:pt x="87718" y="370992"/>
                  </a:lnTo>
                  <a:lnTo>
                    <a:pt x="87795" y="370598"/>
                  </a:lnTo>
                  <a:lnTo>
                    <a:pt x="87630" y="370992"/>
                  </a:lnTo>
                  <a:lnTo>
                    <a:pt x="86893" y="372643"/>
                  </a:lnTo>
                  <a:lnTo>
                    <a:pt x="87998" y="371360"/>
                  </a:lnTo>
                  <a:lnTo>
                    <a:pt x="88125" y="371043"/>
                  </a:lnTo>
                  <a:lnTo>
                    <a:pt x="88303" y="370357"/>
                  </a:lnTo>
                  <a:lnTo>
                    <a:pt x="89281" y="366674"/>
                  </a:lnTo>
                  <a:close/>
                </a:path>
                <a:path w="365759" h="443229">
                  <a:moveTo>
                    <a:pt x="89535" y="373786"/>
                  </a:moveTo>
                  <a:lnTo>
                    <a:pt x="89496" y="373367"/>
                  </a:lnTo>
                  <a:lnTo>
                    <a:pt x="89484" y="373646"/>
                  </a:lnTo>
                  <a:lnTo>
                    <a:pt x="89535" y="373786"/>
                  </a:lnTo>
                  <a:close/>
                </a:path>
                <a:path w="365759" h="443229">
                  <a:moveTo>
                    <a:pt x="91960" y="369087"/>
                  </a:moveTo>
                  <a:lnTo>
                    <a:pt x="91909" y="368909"/>
                  </a:lnTo>
                  <a:lnTo>
                    <a:pt x="91846" y="369443"/>
                  </a:lnTo>
                  <a:lnTo>
                    <a:pt x="91960" y="369087"/>
                  </a:lnTo>
                  <a:close/>
                </a:path>
                <a:path w="365759" h="443229">
                  <a:moveTo>
                    <a:pt x="91973" y="368452"/>
                  </a:moveTo>
                  <a:lnTo>
                    <a:pt x="91757" y="368833"/>
                  </a:lnTo>
                  <a:lnTo>
                    <a:pt x="91909" y="368909"/>
                  </a:lnTo>
                  <a:lnTo>
                    <a:pt x="91973" y="368452"/>
                  </a:lnTo>
                  <a:close/>
                </a:path>
                <a:path w="365759" h="443229">
                  <a:moveTo>
                    <a:pt x="93167" y="369595"/>
                  </a:moveTo>
                  <a:lnTo>
                    <a:pt x="92938" y="369722"/>
                  </a:lnTo>
                  <a:lnTo>
                    <a:pt x="92824" y="369976"/>
                  </a:lnTo>
                  <a:lnTo>
                    <a:pt x="92951" y="369976"/>
                  </a:lnTo>
                  <a:lnTo>
                    <a:pt x="93167" y="369595"/>
                  </a:lnTo>
                  <a:close/>
                </a:path>
                <a:path w="365759" h="443229">
                  <a:moveTo>
                    <a:pt x="93256" y="368338"/>
                  </a:moveTo>
                  <a:lnTo>
                    <a:pt x="93078" y="368579"/>
                  </a:lnTo>
                  <a:lnTo>
                    <a:pt x="93256" y="368338"/>
                  </a:lnTo>
                  <a:close/>
                </a:path>
                <a:path w="365759" h="443229">
                  <a:moveTo>
                    <a:pt x="93510" y="389585"/>
                  </a:moveTo>
                  <a:lnTo>
                    <a:pt x="93446" y="389369"/>
                  </a:lnTo>
                  <a:lnTo>
                    <a:pt x="93383" y="389039"/>
                  </a:lnTo>
                  <a:lnTo>
                    <a:pt x="93154" y="389445"/>
                  </a:lnTo>
                  <a:lnTo>
                    <a:pt x="93141" y="390042"/>
                  </a:lnTo>
                  <a:lnTo>
                    <a:pt x="93281" y="389953"/>
                  </a:lnTo>
                  <a:lnTo>
                    <a:pt x="93510" y="389585"/>
                  </a:lnTo>
                  <a:close/>
                </a:path>
                <a:path w="365759" h="443229">
                  <a:moveTo>
                    <a:pt x="94132" y="388315"/>
                  </a:moveTo>
                  <a:lnTo>
                    <a:pt x="93903" y="388797"/>
                  </a:lnTo>
                  <a:lnTo>
                    <a:pt x="93510" y="389585"/>
                  </a:lnTo>
                  <a:lnTo>
                    <a:pt x="93586" y="389839"/>
                  </a:lnTo>
                  <a:lnTo>
                    <a:pt x="94132" y="388315"/>
                  </a:lnTo>
                  <a:close/>
                </a:path>
                <a:path w="365759" h="443229">
                  <a:moveTo>
                    <a:pt x="95491" y="372872"/>
                  </a:moveTo>
                  <a:lnTo>
                    <a:pt x="95389" y="373113"/>
                  </a:lnTo>
                  <a:lnTo>
                    <a:pt x="95427" y="373278"/>
                  </a:lnTo>
                  <a:lnTo>
                    <a:pt x="95478" y="373049"/>
                  </a:lnTo>
                  <a:lnTo>
                    <a:pt x="95491" y="372872"/>
                  </a:lnTo>
                  <a:close/>
                </a:path>
                <a:path w="365759" h="443229">
                  <a:moveTo>
                    <a:pt x="96507" y="376605"/>
                  </a:moveTo>
                  <a:lnTo>
                    <a:pt x="96367" y="376809"/>
                  </a:lnTo>
                  <a:lnTo>
                    <a:pt x="96253" y="376999"/>
                  </a:lnTo>
                  <a:lnTo>
                    <a:pt x="96189" y="377291"/>
                  </a:lnTo>
                  <a:lnTo>
                    <a:pt x="96405" y="376897"/>
                  </a:lnTo>
                  <a:lnTo>
                    <a:pt x="96507" y="376605"/>
                  </a:lnTo>
                  <a:close/>
                </a:path>
                <a:path w="365759" h="443229">
                  <a:moveTo>
                    <a:pt x="97091" y="372389"/>
                  </a:moveTo>
                  <a:lnTo>
                    <a:pt x="96545" y="373278"/>
                  </a:lnTo>
                  <a:lnTo>
                    <a:pt x="96456" y="374180"/>
                  </a:lnTo>
                  <a:lnTo>
                    <a:pt x="97091" y="372389"/>
                  </a:lnTo>
                  <a:close/>
                </a:path>
                <a:path w="365759" h="443229">
                  <a:moveTo>
                    <a:pt x="97383" y="391172"/>
                  </a:moveTo>
                  <a:lnTo>
                    <a:pt x="96837" y="391833"/>
                  </a:lnTo>
                  <a:lnTo>
                    <a:pt x="96608" y="393509"/>
                  </a:lnTo>
                  <a:lnTo>
                    <a:pt x="97383" y="391172"/>
                  </a:lnTo>
                  <a:close/>
                </a:path>
                <a:path w="365759" h="443229">
                  <a:moveTo>
                    <a:pt x="97485" y="390804"/>
                  </a:moveTo>
                  <a:lnTo>
                    <a:pt x="96774" y="394106"/>
                  </a:lnTo>
                  <a:lnTo>
                    <a:pt x="97307" y="393852"/>
                  </a:lnTo>
                  <a:lnTo>
                    <a:pt x="97421" y="392201"/>
                  </a:lnTo>
                  <a:lnTo>
                    <a:pt x="97485" y="390804"/>
                  </a:lnTo>
                  <a:close/>
                </a:path>
                <a:path w="365759" h="443229">
                  <a:moveTo>
                    <a:pt x="99555" y="374294"/>
                  </a:moveTo>
                  <a:lnTo>
                    <a:pt x="98653" y="376580"/>
                  </a:lnTo>
                  <a:lnTo>
                    <a:pt x="99110" y="376326"/>
                  </a:lnTo>
                  <a:lnTo>
                    <a:pt x="99225" y="376199"/>
                  </a:lnTo>
                  <a:lnTo>
                    <a:pt x="99555" y="374294"/>
                  </a:lnTo>
                  <a:close/>
                </a:path>
                <a:path w="365759" h="443229">
                  <a:moveTo>
                    <a:pt x="99580" y="376072"/>
                  </a:moveTo>
                  <a:lnTo>
                    <a:pt x="99212" y="376275"/>
                  </a:lnTo>
                  <a:lnTo>
                    <a:pt x="98933" y="377825"/>
                  </a:lnTo>
                  <a:lnTo>
                    <a:pt x="99580" y="376072"/>
                  </a:lnTo>
                  <a:close/>
                </a:path>
                <a:path w="365759" h="443229">
                  <a:moveTo>
                    <a:pt x="100749" y="372732"/>
                  </a:moveTo>
                  <a:lnTo>
                    <a:pt x="100088" y="373570"/>
                  </a:lnTo>
                  <a:lnTo>
                    <a:pt x="100545" y="373075"/>
                  </a:lnTo>
                  <a:lnTo>
                    <a:pt x="100749" y="372732"/>
                  </a:lnTo>
                  <a:close/>
                </a:path>
                <a:path w="365759" h="443229">
                  <a:moveTo>
                    <a:pt x="102730" y="378612"/>
                  </a:moveTo>
                  <a:lnTo>
                    <a:pt x="102514" y="378663"/>
                  </a:lnTo>
                  <a:lnTo>
                    <a:pt x="102565" y="378929"/>
                  </a:lnTo>
                  <a:lnTo>
                    <a:pt x="102730" y="378612"/>
                  </a:lnTo>
                  <a:close/>
                </a:path>
                <a:path w="365759" h="443229">
                  <a:moveTo>
                    <a:pt x="103733" y="376580"/>
                  </a:moveTo>
                  <a:lnTo>
                    <a:pt x="103390" y="376897"/>
                  </a:lnTo>
                  <a:lnTo>
                    <a:pt x="103441" y="377558"/>
                  </a:lnTo>
                  <a:lnTo>
                    <a:pt x="103733" y="376580"/>
                  </a:lnTo>
                  <a:close/>
                </a:path>
                <a:path w="365759" h="443229">
                  <a:moveTo>
                    <a:pt x="106299" y="380860"/>
                  </a:moveTo>
                  <a:lnTo>
                    <a:pt x="105981" y="381952"/>
                  </a:lnTo>
                  <a:lnTo>
                    <a:pt x="106222" y="381711"/>
                  </a:lnTo>
                  <a:lnTo>
                    <a:pt x="106286" y="381990"/>
                  </a:lnTo>
                  <a:lnTo>
                    <a:pt x="106299" y="380860"/>
                  </a:lnTo>
                  <a:close/>
                </a:path>
                <a:path w="365759" h="443229">
                  <a:moveTo>
                    <a:pt x="106324" y="382193"/>
                  </a:moveTo>
                  <a:lnTo>
                    <a:pt x="106311" y="382054"/>
                  </a:lnTo>
                  <a:lnTo>
                    <a:pt x="106286" y="382422"/>
                  </a:lnTo>
                  <a:lnTo>
                    <a:pt x="106324" y="382193"/>
                  </a:lnTo>
                  <a:close/>
                </a:path>
                <a:path w="365759" h="443229">
                  <a:moveTo>
                    <a:pt x="108038" y="386600"/>
                  </a:moveTo>
                  <a:lnTo>
                    <a:pt x="107988" y="386740"/>
                  </a:lnTo>
                  <a:lnTo>
                    <a:pt x="108038" y="386600"/>
                  </a:lnTo>
                  <a:close/>
                </a:path>
                <a:path w="365759" h="443229">
                  <a:moveTo>
                    <a:pt x="108356" y="385787"/>
                  </a:moveTo>
                  <a:lnTo>
                    <a:pt x="108178" y="386080"/>
                  </a:lnTo>
                  <a:lnTo>
                    <a:pt x="108038" y="386600"/>
                  </a:lnTo>
                  <a:lnTo>
                    <a:pt x="108356" y="385787"/>
                  </a:lnTo>
                  <a:close/>
                </a:path>
                <a:path w="365759" h="443229">
                  <a:moveTo>
                    <a:pt x="108559" y="391820"/>
                  </a:moveTo>
                  <a:lnTo>
                    <a:pt x="108267" y="392709"/>
                  </a:lnTo>
                  <a:lnTo>
                    <a:pt x="108559" y="391820"/>
                  </a:lnTo>
                  <a:close/>
                </a:path>
                <a:path w="365759" h="443229">
                  <a:moveTo>
                    <a:pt x="108966" y="382828"/>
                  </a:moveTo>
                  <a:lnTo>
                    <a:pt x="108826" y="383311"/>
                  </a:lnTo>
                  <a:lnTo>
                    <a:pt x="108356" y="385279"/>
                  </a:lnTo>
                  <a:lnTo>
                    <a:pt x="108889" y="383946"/>
                  </a:lnTo>
                  <a:lnTo>
                    <a:pt x="108966" y="382828"/>
                  </a:lnTo>
                  <a:close/>
                </a:path>
                <a:path w="365759" h="443229">
                  <a:moveTo>
                    <a:pt x="109499" y="378587"/>
                  </a:moveTo>
                  <a:lnTo>
                    <a:pt x="109410" y="378929"/>
                  </a:lnTo>
                  <a:lnTo>
                    <a:pt x="109499" y="378587"/>
                  </a:lnTo>
                  <a:close/>
                </a:path>
                <a:path w="365759" h="443229">
                  <a:moveTo>
                    <a:pt x="109575" y="378218"/>
                  </a:moveTo>
                  <a:lnTo>
                    <a:pt x="109499" y="378587"/>
                  </a:lnTo>
                  <a:lnTo>
                    <a:pt x="109537" y="378460"/>
                  </a:lnTo>
                  <a:lnTo>
                    <a:pt x="109575" y="378218"/>
                  </a:lnTo>
                  <a:close/>
                </a:path>
                <a:path w="365759" h="443229">
                  <a:moveTo>
                    <a:pt x="110667" y="390423"/>
                  </a:moveTo>
                  <a:lnTo>
                    <a:pt x="110020" y="392582"/>
                  </a:lnTo>
                  <a:lnTo>
                    <a:pt x="110401" y="392582"/>
                  </a:lnTo>
                  <a:lnTo>
                    <a:pt x="110578" y="392074"/>
                  </a:lnTo>
                  <a:lnTo>
                    <a:pt x="110667" y="390423"/>
                  </a:lnTo>
                  <a:close/>
                </a:path>
                <a:path w="365759" h="443229">
                  <a:moveTo>
                    <a:pt x="112280" y="379234"/>
                  </a:moveTo>
                  <a:lnTo>
                    <a:pt x="111734" y="380555"/>
                  </a:lnTo>
                  <a:lnTo>
                    <a:pt x="111950" y="380199"/>
                  </a:lnTo>
                  <a:lnTo>
                    <a:pt x="112102" y="379755"/>
                  </a:lnTo>
                  <a:lnTo>
                    <a:pt x="112280" y="379234"/>
                  </a:lnTo>
                  <a:close/>
                </a:path>
                <a:path w="365759" h="443229">
                  <a:moveTo>
                    <a:pt x="113144" y="398805"/>
                  </a:moveTo>
                  <a:lnTo>
                    <a:pt x="113030" y="397992"/>
                  </a:lnTo>
                  <a:lnTo>
                    <a:pt x="112572" y="399440"/>
                  </a:lnTo>
                  <a:lnTo>
                    <a:pt x="113144" y="398805"/>
                  </a:lnTo>
                  <a:close/>
                </a:path>
                <a:path w="365759" h="443229">
                  <a:moveTo>
                    <a:pt x="113334" y="397027"/>
                  </a:moveTo>
                  <a:lnTo>
                    <a:pt x="113068" y="397408"/>
                  </a:lnTo>
                  <a:lnTo>
                    <a:pt x="113030" y="397992"/>
                  </a:lnTo>
                  <a:lnTo>
                    <a:pt x="113334" y="397027"/>
                  </a:lnTo>
                  <a:close/>
                </a:path>
                <a:path w="365759" h="443229">
                  <a:moveTo>
                    <a:pt x="115379" y="388505"/>
                  </a:moveTo>
                  <a:lnTo>
                    <a:pt x="115150" y="388899"/>
                  </a:lnTo>
                  <a:lnTo>
                    <a:pt x="115277" y="388899"/>
                  </a:lnTo>
                  <a:lnTo>
                    <a:pt x="115379" y="388505"/>
                  </a:lnTo>
                  <a:close/>
                </a:path>
                <a:path w="365759" h="443229">
                  <a:moveTo>
                    <a:pt x="115468" y="387705"/>
                  </a:moveTo>
                  <a:close/>
                </a:path>
                <a:path w="365759" h="443229">
                  <a:moveTo>
                    <a:pt x="115468" y="381025"/>
                  </a:moveTo>
                  <a:lnTo>
                    <a:pt x="115417" y="380873"/>
                  </a:lnTo>
                  <a:lnTo>
                    <a:pt x="114592" y="383705"/>
                  </a:lnTo>
                  <a:lnTo>
                    <a:pt x="114211" y="384924"/>
                  </a:lnTo>
                  <a:lnTo>
                    <a:pt x="114579" y="383768"/>
                  </a:lnTo>
                  <a:lnTo>
                    <a:pt x="114808" y="383235"/>
                  </a:lnTo>
                  <a:lnTo>
                    <a:pt x="114935" y="383032"/>
                  </a:lnTo>
                  <a:lnTo>
                    <a:pt x="115087" y="382498"/>
                  </a:lnTo>
                  <a:lnTo>
                    <a:pt x="115239" y="381850"/>
                  </a:lnTo>
                  <a:lnTo>
                    <a:pt x="115468" y="381025"/>
                  </a:lnTo>
                  <a:close/>
                </a:path>
                <a:path w="365759" h="443229">
                  <a:moveTo>
                    <a:pt x="116039" y="387375"/>
                  </a:moveTo>
                  <a:lnTo>
                    <a:pt x="115608" y="387616"/>
                  </a:lnTo>
                  <a:lnTo>
                    <a:pt x="115379" y="388505"/>
                  </a:lnTo>
                  <a:lnTo>
                    <a:pt x="116039" y="387375"/>
                  </a:lnTo>
                  <a:close/>
                </a:path>
                <a:path w="365759" h="443229">
                  <a:moveTo>
                    <a:pt x="116179" y="385470"/>
                  </a:moveTo>
                  <a:lnTo>
                    <a:pt x="115658" y="386930"/>
                  </a:lnTo>
                  <a:lnTo>
                    <a:pt x="115379" y="387756"/>
                  </a:lnTo>
                  <a:lnTo>
                    <a:pt x="115481" y="387616"/>
                  </a:lnTo>
                  <a:lnTo>
                    <a:pt x="116179" y="385470"/>
                  </a:lnTo>
                  <a:close/>
                </a:path>
                <a:path w="365759" h="443229">
                  <a:moveTo>
                    <a:pt x="116217" y="399961"/>
                  </a:moveTo>
                  <a:lnTo>
                    <a:pt x="116078" y="400151"/>
                  </a:lnTo>
                  <a:lnTo>
                    <a:pt x="116014" y="400507"/>
                  </a:lnTo>
                  <a:lnTo>
                    <a:pt x="116217" y="399961"/>
                  </a:lnTo>
                  <a:close/>
                </a:path>
                <a:path w="365759" h="443229">
                  <a:moveTo>
                    <a:pt x="116255" y="380390"/>
                  </a:moveTo>
                  <a:lnTo>
                    <a:pt x="115773" y="381342"/>
                  </a:lnTo>
                  <a:lnTo>
                    <a:pt x="115658" y="381584"/>
                  </a:lnTo>
                  <a:lnTo>
                    <a:pt x="115620" y="382600"/>
                  </a:lnTo>
                  <a:lnTo>
                    <a:pt x="116052" y="382168"/>
                  </a:lnTo>
                  <a:lnTo>
                    <a:pt x="116052" y="381000"/>
                  </a:lnTo>
                  <a:lnTo>
                    <a:pt x="116255" y="380390"/>
                  </a:lnTo>
                  <a:close/>
                </a:path>
                <a:path w="365759" h="443229">
                  <a:moveTo>
                    <a:pt x="116560" y="399008"/>
                  </a:moveTo>
                  <a:lnTo>
                    <a:pt x="116217" y="399961"/>
                  </a:lnTo>
                  <a:lnTo>
                    <a:pt x="116306" y="399834"/>
                  </a:lnTo>
                  <a:lnTo>
                    <a:pt x="116560" y="399008"/>
                  </a:lnTo>
                  <a:close/>
                </a:path>
                <a:path w="365759" h="443229">
                  <a:moveTo>
                    <a:pt x="116763" y="396417"/>
                  </a:moveTo>
                  <a:lnTo>
                    <a:pt x="116116" y="398106"/>
                  </a:lnTo>
                  <a:lnTo>
                    <a:pt x="116116" y="399008"/>
                  </a:lnTo>
                  <a:lnTo>
                    <a:pt x="115900" y="400405"/>
                  </a:lnTo>
                  <a:lnTo>
                    <a:pt x="116078" y="400151"/>
                  </a:lnTo>
                  <a:lnTo>
                    <a:pt x="116763" y="396417"/>
                  </a:lnTo>
                  <a:close/>
                </a:path>
                <a:path w="365759" h="443229">
                  <a:moveTo>
                    <a:pt x="116878" y="397992"/>
                  </a:moveTo>
                  <a:lnTo>
                    <a:pt x="116713" y="398475"/>
                  </a:lnTo>
                  <a:lnTo>
                    <a:pt x="116560" y="399008"/>
                  </a:lnTo>
                  <a:lnTo>
                    <a:pt x="116878" y="397992"/>
                  </a:lnTo>
                  <a:close/>
                </a:path>
                <a:path w="365759" h="443229">
                  <a:moveTo>
                    <a:pt x="117309" y="398843"/>
                  </a:moveTo>
                  <a:lnTo>
                    <a:pt x="117182" y="398868"/>
                  </a:lnTo>
                  <a:lnTo>
                    <a:pt x="117309" y="398843"/>
                  </a:lnTo>
                  <a:close/>
                </a:path>
                <a:path w="365759" h="443229">
                  <a:moveTo>
                    <a:pt x="117335" y="385102"/>
                  </a:moveTo>
                  <a:lnTo>
                    <a:pt x="116916" y="384657"/>
                  </a:lnTo>
                  <a:lnTo>
                    <a:pt x="117233" y="385622"/>
                  </a:lnTo>
                  <a:lnTo>
                    <a:pt x="117335" y="385102"/>
                  </a:lnTo>
                  <a:close/>
                </a:path>
                <a:path w="365759" h="443229">
                  <a:moveTo>
                    <a:pt x="117386" y="386105"/>
                  </a:moveTo>
                  <a:lnTo>
                    <a:pt x="116484" y="388112"/>
                  </a:lnTo>
                  <a:lnTo>
                    <a:pt x="116954" y="387616"/>
                  </a:lnTo>
                  <a:lnTo>
                    <a:pt x="117386" y="386105"/>
                  </a:lnTo>
                  <a:close/>
                </a:path>
                <a:path w="365759" h="443229">
                  <a:moveTo>
                    <a:pt x="117690" y="398399"/>
                  </a:moveTo>
                  <a:lnTo>
                    <a:pt x="117602" y="398526"/>
                  </a:lnTo>
                  <a:lnTo>
                    <a:pt x="117462" y="398716"/>
                  </a:lnTo>
                  <a:lnTo>
                    <a:pt x="117297" y="399237"/>
                  </a:lnTo>
                  <a:lnTo>
                    <a:pt x="117398" y="399084"/>
                  </a:lnTo>
                  <a:lnTo>
                    <a:pt x="117538" y="398792"/>
                  </a:lnTo>
                  <a:lnTo>
                    <a:pt x="117690" y="398399"/>
                  </a:lnTo>
                  <a:close/>
                </a:path>
                <a:path w="365759" h="443229">
                  <a:moveTo>
                    <a:pt x="117741" y="397649"/>
                  </a:moveTo>
                  <a:lnTo>
                    <a:pt x="117398" y="398703"/>
                  </a:lnTo>
                  <a:lnTo>
                    <a:pt x="117309" y="398843"/>
                  </a:lnTo>
                  <a:lnTo>
                    <a:pt x="117462" y="398716"/>
                  </a:lnTo>
                  <a:lnTo>
                    <a:pt x="117741" y="397649"/>
                  </a:lnTo>
                  <a:close/>
                </a:path>
                <a:path w="365759" h="443229">
                  <a:moveTo>
                    <a:pt x="117830" y="382943"/>
                  </a:moveTo>
                  <a:lnTo>
                    <a:pt x="117335" y="385102"/>
                  </a:lnTo>
                  <a:lnTo>
                    <a:pt x="117538" y="385305"/>
                  </a:lnTo>
                  <a:lnTo>
                    <a:pt x="117830" y="382943"/>
                  </a:lnTo>
                  <a:close/>
                </a:path>
                <a:path w="365759" h="443229">
                  <a:moveTo>
                    <a:pt x="118287" y="379361"/>
                  </a:moveTo>
                  <a:lnTo>
                    <a:pt x="117830" y="382943"/>
                  </a:lnTo>
                  <a:lnTo>
                    <a:pt x="118071" y="382816"/>
                  </a:lnTo>
                  <a:lnTo>
                    <a:pt x="118287" y="379361"/>
                  </a:lnTo>
                  <a:close/>
                </a:path>
                <a:path w="365759" h="443229">
                  <a:moveTo>
                    <a:pt x="118897" y="399592"/>
                  </a:moveTo>
                  <a:lnTo>
                    <a:pt x="118706" y="399897"/>
                  </a:lnTo>
                  <a:lnTo>
                    <a:pt x="118757" y="400037"/>
                  </a:lnTo>
                  <a:lnTo>
                    <a:pt x="118808" y="399859"/>
                  </a:lnTo>
                  <a:lnTo>
                    <a:pt x="118859" y="399707"/>
                  </a:lnTo>
                  <a:close/>
                </a:path>
                <a:path w="365759" h="443229">
                  <a:moveTo>
                    <a:pt x="119075" y="399275"/>
                  </a:moveTo>
                  <a:lnTo>
                    <a:pt x="118884" y="399592"/>
                  </a:lnTo>
                  <a:lnTo>
                    <a:pt x="119075" y="399275"/>
                  </a:lnTo>
                  <a:close/>
                </a:path>
                <a:path w="365759" h="443229">
                  <a:moveTo>
                    <a:pt x="119138" y="393090"/>
                  </a:moveTo>
                  <a:lnTo>
                    <a:pt x="119011" y="393598"/>
                  </a:lnTo>
                  <a:lnTo>
                    <a:pt x="118897" y="394360"/>
                  </a:lnTo>
                  <a:lnTo>
                    <a:pt x="119075" y="394614"/>
                  </a:lnTo>
                  <a:lnTo>
                    <a:pt x="119138" y="393090"/>
                  </a:lnTo>
                  <a:close/>
                </a:path>
                <a:path w="365759" h="443229">
                  <a:moveTo>
                    <a:pt x="119176" y="397789"/>
                  </a:moveTo>
                  <a:lnTo>
                    <a:pt x="118973" y="397941"/>
                  </a:lnTo>
                  <a:lnTo>
                    <a:pt x="118833" y="398551"/>
                  </a:lnTo>
                  <a:lnTo>
                    <a:pt x="119176" y="397789"/>
                  </a:lnTo>
                  <a:close/>
                </a:path>
                <a:path w="365759" h="443229">
                  <a:moveTo>
                    <a:pt x="119468" y="398614"/>
                  </a:moveTo>
                  <a:lnTo>
                    <a:pt x="119075" y="399275"/>
                  </a:lnTo>
                  <a:lnTo>
                    <a:pt x="119202" y="399415"/>
                  </a:lnTo>
                  <a:lnTo>
                    <a:pt x="119468" y="398614"/>
                  </a:lnTo>
                  <a:close/>
                </a:path>
                <a:path w="365759" h="443229">
                  <a:moveTo>
                    <a:pt x="120091" y="390042"/>
                  </a:moveTo>
                  <a:lnTo>
                    <a:pt x="118656" y="393344"/>
                  </a:lnTo>
                  <a:lnTo>
                    <a:pt x="118872" y="392201"/>
                  </a:lnTo>
                  <a:lnTo>
                    <a:pt x="119202" y="390931"/>
                  </a:lnTo>
                  <a:lnTo>
                    <a:pt x="119151" y="390677"/>
                  </a:lnTo>
                  <a:lnTo>
                    <a:pt x="119265" y="390042"/>
                  </a:lnTo>
                  <a:lnTo>
                    <a:pt x="119367" y="389407"/>
                  </a:lnTo>
                  <a:lnTo>
                    <a:pt x="119481" y="388772"/>
                  </a:lnTo>
                  <a:lnTo>
                    <a:pt x="119583" y="388124"/>
                  </a:lnTo>
                  <a:lnTo>
                    <a:pt x="119748" y="387629"/>
                  </a:lnTo>
                  <a:lnTo>
                    <a:pt x="119087" y="388772"/>
                  </a:lnTo>
                  <a:lnTo>
                    <a:pt x="119380" y="387883"/>
                  </a:lnTo>
                  <a:lnTo>
                    <a:pt x="119837" y="385978"/>
                  </a:lnTo>
                  <a:lnTo>
                    <a:pt x="119888" y="386486"/>
                  </a:lnTo>
                  <a:lnTo>
                    <a:pt x="119913" y="385851"/>
                  </a:lnTo>
                  <a:lnTo>
                    <a:pt x="120015" y="383946"/>
                  </a:lnTo>
                  <a:lnTo>
                    <a:pt x="118084" y="389407"/>
                  </a:lnTo>
                  <a:lnTo>
                    <a:pt x="118719" y="386359"/>
                  </a:lnTo>
                  <a:lnTo>
                    <a:pt x="118846" y="385978"/>
                  </a:lnTo>
                  <a:lnTo>
                    <a:pt x="118910" y="385851"/>
                  </a:lnTo>
                  <a:lnTo>
                    <a:pt x="117881" y="386930"/>
                  </a:lnTo>
                  <a:lnTo>
                    <a:pt x="117779" y="387616"/>
                  </a:lnTo>
                  <a:lnTo>
                    <a:pt x="117894" y="389026"/>
                  </a:lnTo>
                  <a:lnTo>
                    <a:pt x="116344" y="392328"/>
                  </a:lnTo>
                  <a:lnTo>
                    <a:pt x="116776" y="390423"/>
                  </a:lnTo>
                  <a:lnTo>
                    <a:pt x="117017" y="389407"/>
                  </a:lnTo>
                  <a:lnTo>
                    <a:pt x="117398" y="387756"/>
                  </a:lnTo>
                  <a:lnTo>
                    <a:pt x="118097" y="384708"/>
                  </a:lnTo>
                  <a:lnTo>
                    <a:pt x="117157" y="387756"/>
                  </a:lnTo>
                  <a:lnTo>
                    <a:pt x="117055" y="387502"/>
                  </a:lnTo>
                  <a:lnTo>
                    <a:pt x="116306" y="389407"/>
                  </a:lnTo>
                  <a:lnTo>
                    <a:pt x="116484" y="388124"/>
                  </a:lnTo>
                  <a:lnTo>
                    <a:pt x="116725" y="386486"/>
                  </a:lnTo>
                  <a:lnTo>
                    <a:pt x="114871" y="390423"/>
                  </a:lnTo>
                  <a:lnTo>
                    <a:pt x="114973" y="390042"/>
                  </a:lnTo>
                  <a:lnTo>
                    <a:pt x="115074" y="389661"/>
                  </a:lnTo>
                  <a:lnTo>
                    <a:pt x="115176" y="389280"/>
                  </a:lnTo>
                  <a:lnTo>
                    <a:pt x="115150" y="388899"/>
                  </a:lnTo>
                  <a:lnTo>
                    <a:pt x="115354" y="388124"/>
                  </a:lnTo>
                  <a:lnTo>
                    <a:pt x="115379" y="387756"/>
                  </a:lnTo>
                  <a:lnTo>
                    <a:pt x="115709" y="386740"/>
                  </a:lnTo>
                  <a:lnTo>
                    <a:pt x="116535" y="383565"/>
                  </a:lnTo>
                  <a:lnTo>
                    <a:pt x="114427" y="389661"/>
                  </a:lnTo>
                  <a:lnTo>
                    <a:pt x="114566" y="388518"/>
                  </a:lnTo>
                  <a:lnTo>
                    <a:pt x="114642" y="388010"/>
                  </a:lnTo>
                  <a:lnTo>
                    <a:pt x="114757" y="387121"/>
                  </a:lnTo>
                  <a:lnTo>
                    <a:pt x="115633" y="384454"/>
                  </a:lnTo>
                  <a:lnTo>
                    <a:pt x="115557" y="385978"/>
                  </a:lnTo>
                  <a:lnTo>
                    <a:pt x="115760" y="384454"/>
                  </a:lnTo>
                  <a:lnTo>
                    <a:pt x="115887" y="383438"/>
                  </a:lnTo>
                  <a:lnTo>
                    <a:pt x="114376" y="388010"/>
                  </a:lnTo>
                  <a:lnTo>
                    <a:pt x="114427" y="387756"/>
                  </a:lnTo>
                  <a:lnTo>
                    <a:pt x="115481" y="382295"/>
                  </a:lnTo>
                  <a:lnTo>
                    <a:pt x="114947" y="383044"/>
                  </a:lnTo>
                  <a:lnTo>
                    <a:pt x="113893" y="386740"/>
                  </a:lnTo>
                  <a:lnTo>
                    <a:pt x="113868" y="385597"/>
                  </a:lnTo>
                  <a:lnTo>
                    <a:pt x="113855" y="384454"/>
                  </a:lnTo>
                  <a:lnTo>
                    <a:pt x="113004" y="385597"/>
                  </a:lnTo>
                  <a:lnTo>
                    <a:pt x="113233" y="384835"/>
                  </a:lnTo>
                  <a:lnTo>
                    <a:pt x="113347" y="384454"/>
                  </a:lnTo>
                  <a:lnTo>
                    <a:pt x="113296" y="384200"/>
                  </a:lnTo>
                  <a:lnTo>
                    <a:pt x="112725" y="383438"/>
                  </a:lnTo>
                  <a:lnTo>
                    <a:pt x="112598" y="382803"/>
                  </a:lnTo>
                  <a:lnTo>
                    <a:pt x="112725" y="381152"/>
                  </a:lnTo>
                  <a:lnTo>
                    <a:pt x="111582" y="384835"/>
                  </a:lnTo>
                  <a:lnTo>
                    <a:pt x="111531" y="384708"/>
                  </a:lnTo>
                  <a:lnTo>
                    <a:pt x="111302" y="384073"/>
                  </a:lnTo>
                  <a:lnTo>
                    <a:pt x="110731" y="384708"/>
                  </a:lnTo>
                  <a:lnTo>
                    <a:pt x="111226" y="383057"/>
                  </a:lnTo>
                  <a:lnTo>
                    <a:pt x="111302" y="382803"/>
                  </a:lnTo>
                  <a:lnTo>
                    <a:pt x="111683" y="381660"/>
                  </a:lnTo>
                  <a:lnTo>
                    <a:pt x="112153" y="380771"/>
                  </a:lnTo>
                  <a:lnTo>
                    <a:pt x="111823" y="380644"/>
                  </a:lnTo>
                  <a:lnTo>
                    <a:pt x="111353" y="381914"/>
                  </a:lnTo>
                  <a:lnTo>
                    <a:pt x="111125" y="382422"/>
                  </a:lnTo>
                  <a:lnTo>
                    <a:pt x="110794" y="382803"/>
                  </a:lnTo>
                  <a:lnTo>
                    <a:pt x="111658" y="380009"/>
                  </a:lnTo>
                  <a:lnTo>
                    <a:pt x="111163" y="380009"/>
                  </a:lnTo>
                  <a:lnTo>
                    <a:pt x="109842" y="383057"/>
                  </a:lnTo>
                  <a:lnTo>
                    <a:pt x="109804" y="381025"/>
                  </a:lnTo>
                  <a:lnTo>
                    <a:pt x="109131" y="383311"/>
                  </a:lnTo>
                  <a:lnTo>
                    <a:pt x="109029" y="383692"/>
                  </a:lnTo>
                  <a:lnTo>
                    <a:pt x="108267" y="388200"/>
                  </a:lnTo>
                  <a:lnTo>
                    <a:pt x="108140" y="388505"/>
                  </a:lnTo>
                  <a:lnTo>
                    <a:pt x="107149" y="389915"/>
                  </a:lnTo>
                  <a:lnTo>
                    <a:pt x="107950" y="386930"/>
                  </a:lnTo>
                  <a:lnTo>
                    <a:pt x="108089" y="385978"/>
                  </a:lnTo>
                  <a:lnTo>
                    <a:pt x="108191" y="385724"/>
                  </a:lnTo>
                  <a:lnTo>
                    <a:pt x="108178" y="385597"/>
                  </a:lnTo>
                  <a:lnTo>
                    <a:pt x="108280" y="384835"/>
                  </a:lnTo>
                  <a:lnTo>
                    <a:pt x="108534" y="383946"/>
                  </a:lnTo>
                  <a:lnTo>
                    <a:pt x="108673" y="383438"/>
                  </a:lnTo>
                  <a:lnTo>
                    <a:pt x="108356" y="383946"/>
                  </a:lnTo>
                  <a:lnTo>
                    <a:pt x="108940" y="382168"/>
                  </a:lnTo>
                  <a:lnTo>
                    <a:pt x="108788" y="383311"/>
                  </a:lnTo>
                  <a:lnTo>
                    <a:pt x="108889" y="383044"/>
                  </a:lnTo>
                  <a:lnTo>
                    <a:pt x="108978" y="382676"/>
                  </a:lnTo>
                  <a:lnTo>
                    <a:pt x="108966" y="382828"/>
                  </a:lnTo>
                  <a:lnTo>
                    <a:pt x="109029" y="382676"/>
                  </a:lnTo>
                  <a:lnTo>
                    <a:pt x="109131" y="380263"/>
                  </a:lnTo>
                  <a:lnTo>
                    <a:pt x="109321" y="379374"/>
                  </a:lnTo>
                  <a:lnTo>
                    <a:pt x="108585" y="382041"/>
                  </a:lnTo>
                  <a:lnTo>
                    <a:pt x="108343" y="382168"/>
                  </a:lnTo>
                  <a:lnTo>
                    <a:pt x="107861" y="382168"/>
                  </a:lnTo>
                  <a:lnTo>
                    <a:pt x="108127" y="381533"/>
                  </a:lnTo>
                  <a:lnTo>
                    <a:pt x="108750" y="380009"/>
                  </a:lnTo>
                  <a:lnTo>
                    <a:pt x="108877" y="378739"/>
                  </a:lnTo>
                  <a:lnTo>
                    <a:pt x="108407" y="380009"/>
                  </a:lnTo>
                  <a:lnTo>
                    <a:pt x="108521" y="378485"/>
                  </a:lnTo>
                  <a:lnTo>
                    <a:pt x="107670" y="381533"/>
                  </a:lnTo>
                  <a:lnTo>
                    <a:pt x="107784" y="380517"/>
                  </a:lnTo>
                  <a:lnTo>
                    <a:pt x="108089" y="379247"/>
                  </a:lnTo>
                  <a:lnTo>
                    <a:pt x="107505" y="380517"/>
                  </a:lnTo>
                  <a:lnTo>
                    <a:pt x="106921" y="379374"/>
                  </a:lnTo>
                  <a:lnTo>
                    <a:pt x="106210" y="382930"/>
                  </a:lnTo>
                  <a:lnTo>
                    <a:pt x="104635" y="385597"/>
                  </a:lnTo>
                  <a:lnTo>
                    <a:pt x="104863" y="383311"/>
                  </a:lnTo>
                  <a:lnTo>
                    <a:pt x="105016" y="381914"/>
                  </a:lnTo>
                  <a:lnTo>
                    <a:pt x="105130" y="380771"/>
                  </a:lnTo>
                  <a:lnTo>
                    <a:pt x="104051" y="381914"/>
                  </a:lnTo>
                  <a:lnTo>
                    <a:pt x="104317" y="380898"/>
                  </a:lnTo>
                  <a:lnTo>
                    <a:pt x="103568" y="381914"/>
                  </a:lnTo>
                  <a:lnTo>
                    <a:pt x="103149" y="381279"/>
                  </a:lnTo>
                  <a:lnTo>
                    <a:pt x="102235" y="383311"/>
                  </a:lnTo>
                  <a:lnTo>
                    <a:pt x="102108" y="383311"/>
                  </a:lnTo>
                  <a:lnTo>
                    <a:pt x="102235" y="382549"/>
                  </a:lnTo>
                  <a:lnTo>
                    <a:pt x="102323" y="382041"/>
                  </a:lnTo>
                  <a:lnTo>
                    <a:pt x="102438" y="381406"/>
                  </a:lnTo>
                  <a:lnTo>
                    <a:pt x="102819" y="380263"/>
                  </a:lnTo>
                  <a:lnTo>
                    <a:pt x="102285" y="380898"/>
                  </a:lnTo>
                  <a:lnTo>
                    <a:pt x="101917" y="382041"/>
                  </a:lnTo>
                  <a:lnTo>
                    <a:pt x="101904" y="381279"/>
                  </a:lnTo>
                  <a:lnTo>
                    <a:pt x="102031" y="380009"/>
                  </a:lnTo>
                  <a:lnTo>
                    <a:pt x="102476" y="379120"/>
                  </a:lnTo>
                  <a:lnTo>
                    <a:pt x="102412" y="378942"/>
                  </a:lnTo>
                  <a:lnTo>
                    <a:pt x="102514" y="378663"/>
                  </a:lnTo>
                  <a:lnTo>
                    <a:pt x="102590" y="377215"/>
                  </a:lnTo>
                  <a:lnTo>
                    <a:pt x="102755" y="376453"/>
                  </a:lnTo>
                  <a:lnTo>
                    <a:pt x="101511" y="379120"/>
                  </a:lnTo>
                  <a:lnTo>
                    <a:pt x="101638" y="378739"/>
                  </a:lnTo>
                  <a:lnTo>
                    <a:pt x="102349" y="376707"/>
                  </a:lnTo>
                  <a:lnTo>
                    <a:pt x="102235" y="376199"/>
                  </a:lnTo>
                  <a:lnTo>
                    <a:pt x="102082" y="375818"/>
                  </a:lnTo>
                  <a:lnTo>
                    <a:pt x="101663" y="376453"/>
                  </a:lnTo>
                  <a:lnTo>
                    <a:pt x="101473" y="378231"/>
                  </a:lnTo>
                  <a:lnTo>
                    <a:pt x="101346" y="378485"/>
                  </a:lnTo>
                  <a:lnTo>
                    <a:pt x="101130" y="378739"/>
                  </a:lnTo>
                  <a:lnTo>
                    <a:pt x="100888" y="378231"/>
                  </a:lnTo>
                  <a:lnTo>
                    <a:pt x="100990" y="377596"/>
                  </a:lnTo>
                  <a:lnTo>
                    <a:pt x="101854" y="374929"/>
                  </a:lnTo>
                  <a:lnTo>
                    <a:pt x="101968" y="373278"/>
                  </a:lnTo>
                  <a:lnTo>
                    <a:pt x="102133" y="370484"/>
                  </a:lnTo>
                  <a:lnTo>
                    <a:pt x="98323" y="381279"/>
                  </a:lnTo>
                  <a:lnTo>
                    <a:pt x="98767" y="378739"/>
                  </a:lnTo>
                  <a:lnTo>
                    <a:pt x="98933" y="377825"/>
                  </a:lnTo>
                  <a:lnTo>
                    <a:pt x="98602" y="378739"/>
                  </a:lnTo>
                  <a:lnTo>
                    <a:pt x="98386" y="378358"/>
                  </a:lnTo>
                  <a:lnTo>
                    <a:pt x="98361" y="377977"/>
                  </a:lnTo>
                  <a:lnTo>
                    <a:pt x="99225" y="373278"/>
                  </a:lnTo>
                  <a:lnTo>
                    <a:pt x="99098" y="373278"/>
                  </a:lnTo>
                  <a:lnTo>
                    <a:pt x="99047" y="371246"/>
                  </a:lnTo>
                  <a:lnTo>
                    <a:pt x="97193" y="377977"/>
                  </a:lnTo>
                  <a:lnTo>
                    <a:pt x="96964" y="376580"/>
                  </a:lnTo>
                  <a:lnTo>
                    <a:pt x="95923" y="380898"/>
                  </a:lnTo>
                  <a:lnTo>
                    <a:pt x="95796" y="381152"/>
                  </a:lnTo>
                  <a:lnTo>
                    <a:pt x="95135" y="382041"/>
                  </a:lnTo>
                  <a:lnTo>
                    <a:pt x="94894" y="381533"/>
                  </a:lnTo>
                  <a:lnTo>
                    <a:pt x="95008" y="380771"/>
                  </a:lnTo>
                  <a:lnTo>
                    <a:pt x="95504" y="378866"/>
                  </a:lnTo>
                  <a:lnTo>
                    <a:pt x="95694" y="378104"/>
                  </a:lnTo>
                  <a:lnTo>
                    <a:pt x="95986" y="376961"/>
                  </a:lnTo>
                  <a:lnTo>
                    <a:pt x="96100" y="376707"/>
                  </a:lnTo>
                  <a:lnTo>
                    <a:pt x="96545" y="375945"/>
                  </a:lnTo>
                  <a:lnTo>
                    <a:pt x="96672" y="375818"/>
                  </a:lnTo>
                  <a:lnTo>
                    <a:pt x="96621" y="376275"/>
                  </a:lnTo>
                  <a:lnTo>
                    <a:pt x="96507" y="376707"/>
                  </a:lnTo>
                  <a:lnTo>
                    <a:pt x="97078" y="375818"/>
                  </a:lnTo>
                  <a:lnTo>
                    <a:pt x="97104" y="375691"/>
                  </a:lnTo>
                  <a:lnTo>
                    <a:pt x="97269" y="374421"/>
                  </a:lnTo>
                  <a:lnTo>
                    <a:pt x="96888" y="375691"/>
                  </a:lnTo>
                  <a:lnTo>
                    <a:pt x="96901" y="375564"/>
                  </a:lnTo>
                  <a:lnTo>
                    <a:pt x="96951" y="375056"/>
                  </a:lnTo>
                  <a:lnTo>
                    <a:pt x="96939" y="374396"/>
                  </a:lnTo>
                  <a:lnTo>
                    <a:pt x="96456" y="374294"/>
                  </a:lnTo>
                  <a:lnTo>
                    <a:pt x="96456" y="374802"/>
                  </a:lnTo>
                  <a:lnTo>
                    <a:pt x="96418" y="373151"/>
                  </a:lnTo>
                  <a:lnTo>
                    <a:pt x="95656" y="374802"/>
                  </a:lnTo>
                  <a:lnTo>
                    <a:pt x="95440" y="373405"/>
                  </a:lnTo>
                  <a:lnTo>
                    <a:pt x="95389" y="373837"/>
                  </a:lnTo>
                  <a:lnTo>
                    <a:pt x="95262" y="374548"/>
                  </a:lnTo>
                  <a:lnTo>
                    <a:pt x="95034" y="375564"/>
                  </a:lnTo>
                  <a:lnTo>
                    <a:pt x="94564" y="373824"/>
                  </a:lnTo>
                  <a:lnTo>
                    <a:pt x="93967" y="377723"/>
                  </a:lnTo>
                  <a:lnTo>
                    <a:pt x="93268" y="378104"/>
                  </a:lnTo>
                  <a:lnTo>
                    <a:pt x="93446" y="376453"/>
                  </a:lnTo>
                  <a:lnTo>
                    <a:pt x="93535" y="376072"/>
                  </a:lnTo>
                  <a:lnTo>
                    <a:pt x="93891" y="375310"/>
                  </a:lnTo>
                  <a:lnTo>
                    <a:pt x="93941" y="375183"/>
                  </a:lnTo>
                  <a:lnTo>
                    <a:pt x="94551" y="373837"/>
                  </a:lnTo>
                  <a:lnTo>
                    <a:pt x="93611" y="375183"/>
                  </a:lnTo>
                  <a:lnTo>
                    <a:pt x="93738" y="373532"/>
                  </a:lnTo>
                  <a:lnTo>
                    <a:pt x="93903" y="373151"/>
                  </a:lnTo>
                  <a:lnTo>
                    <a:pt x="94843" y="370992"/>
                  </a:lnTo>
                  <a:lnTo>
                    <a:pt x="93700" y="373151"/>
                  </a:lnTo>
                  <a:lnTo>
                    <a:pt x="94081" y="370738"/>
                  </a:lnTo>
                  <a:lnTo>
                    <a:pt x="94208" y="369976"/>
                  </a:lnTo>
                  <a:lnTo>
                    <a:pt x="94310" y="368452"/>
                  </a:lnTo>
                  <a:lnTo>
                    <a:pt x="94386" y="368325"/>
                  </a:lnTo>
                  <a:lnTo>
                    <a:pt x="94119" y="368198"/>
                  </a:lnTo>
                  <a:lnTo>
                    <a:pt x="93611" y="370738"/>
                  </a:lnTo>
                  <a:lnTo>
                    <a:pt x="93573" y="370230"/>
                  </a:lnTo>
                  <a:lnTo>
                    <a:pt x="93446" y="370230"/>
                  </a:lnTo>
                  <a:lnTo>
                    <a:pt x="93726" y="369214"/>
                  </a:lnTo>
                  <a:lnTo>
                    <a:pt x="93332" y="370230"/>
                  </a:lnTo>
                  <a:lnTo>
                    <a:pt x="93129" y="370738"/>
                  </a:lnTo>
                  <a:lnTo>
                    <a:pt x="92811" y="372732"/>
                  </a:lnTo>
                  <a:lnTo>
                    <a:pt x="92684" y="373278"/>
                  </a:lnTo>
                  <a:lnTo>
                    <a:pt x="91833" y="375310"/>
                  </a:lnTo>
                  <a:lnTo>
                    <a:pt x="91922" y="374129"/>
                  </a:lnTo>
                  <a:lnTo>
                    <a:pt x="90843" y="376453"/>
                  </a:lnTo>
                  <a:lnTo>
                    <a:pt x="90868" y="376326"/>
                  </a:lnTo>
                  <a:lnTo>
                    <a:pt x="91440" y="374040"/>
                  </a:lnTo>
                  <a:lnTo>
                    <a:pt x="91655" y="373151"/>
                  </a:lnTo>
                  <a:lnTo>
                    <a:pt x="91922" y="374129"/>
                  </a:lnTo>
                  <a:lnTo>
                    <a:pt x="91998" y="374421"/>
                  </a:lnTo>
                  <a:lnTo>
                    <a:pt x="92036" y="374040"/>
                  </a:lnTo>
                  <a:lnTo>
                    <a:pt x="92240" y="372135"/>
                  </a:lnTo>
                  <a:lnTo>
                    <a:pt x="92468" y="369976"/>
                  </a:lnTo>
                  <a:lnTo>
                    <a:pt x="92697" y="369849"/>
                  </a:lnTo>
                  <a:lnTo>
                    <a:pt x="92811" y="369277"/>
                  </a:lnTo>
                  <a:lnTo>
                    <a:pt x="92925" y="368960"/>
                  </a:lnTo>
                  <a:lnTo>
                    <a:pt x="93002" y="368833"/>
                  </a:lnTo>
                  <a:lnTo>
                    <a:pt x="93129" y="367817"/>
                  </a:lnTo>
                  <a:lnTo>
                    <a:pt x="93256" y="365658"/>
                  </a:lnTo>
                  <a:lnTo>
                    <a:pt x="91808" y="372135"/>
                  </a:lnTo>
                  <a:lnTo>
                    <a:pt x="91173" y="371881"/>
                  </a:lnTo>
                  <a:lnTo>
                    <a:pt x="91681" y="370357"/>
                  </a:lnTo>
                  <a:lnTo>
                    <a:pt x="91808" y="369760"/>
                  </a:lnTo>
                  <a:lnTo>
                    <a:pt x="91846" y="369443"/>
                  </a:lnTo>
                  <a:lnTo>
                    <a:pt x="91046" y="371881"/>
                  </a:lnTo>
                  <a:lnTo>
                    <a:pt x="90449" y="373151"/>
                  </a:lnTo>
                  <a:lnTo>
                    <a:pt x="90424" y="371627"/>
                  </a:lnTo>
                  <a:lnTo>
                    <a:pt x="89700" y="374040"/>
                  </a:lnTo>
                  <a:lnTo>
                    <a:pt x="89547" y="373913"/>
                  </a:lnTo>
                  <a:lnTo>
                    <a:pt x="89522" y="374802"/>
                  </a:lnTo>
                  <a:lnTo>
                    <a:pt x="89014" y="376326"/>
                  </a:lnTo>
                  <a:lnTo>
                    <a:pt x="88887" y="376072"/>
                  </a:lnTo>
                  <a:lnTo>
                    <a:pt x="88442" y="376567"/>
                  </a:lnTo>
                  <a:lnTo>
                    <a:pt x="87845" y="378104"/>
                  </a:lnTo>
                  <a:lnTo>
                    <a:pt x="88087" y="376961"/>
                  </a:lnTo>
                  <a:lnTo>
                    <a:pt x="88798" y="373532"/>
                  </a:lnTo>
                  <a:lnTo>
                    <a:pt x="89217" y="371500"/>
                  </a:lnTo>
                  <a:lnTo>
                    <a:pt x="88188" y="373532"/>
                  </a:lnTo>
                  <a:lnTo>
                    <a:pt x="88239" y="373151"/>
                  </a:lnTo>
                  <a:lnTo>
                    <a:pt x="88328" y="372262"/>
                  </a:lnTo>
                  <a:lnTo>
                    <a:pt x="88760" y="371119"/>
                  </a:lnTo>
                  <a:lnTo>
                    <a:pt x="89052" y="370357"/>
                  </a:lnTo>
                  <a:lnTo>
                    <a:pt x="89141" y="369341"/>
                  </a:lnTo>
                  <a:lnTo>
                    <a:pt x="88176" y="371170"/>
                  </a:lnTo>
                  <a:lnTo>
                    <a:pt x="87668" y="372376"/>
                  </a:lnTo>
                  <a:lnTo>
                    <a:pt x="87668" y="373151"/>
                  </a:lnTo>
                  <a:lnTo>
                    <a:pt x="87604" y="373786"/>
                  </a:lnTo>
                  <a:lnTo>
                    <a:pt x="87071" y="375056"/>
                  </a:lnTo>
                  <a:lnTo>
                    <a:pt x="86664" y="376961"/>
                  </a:lnTo>
                  <a:lnTo>
                    <a:pt x="86906" y="375564"/>
                  </a:lnTo>
                  <a:lnTo>
                    <a:pt x="86906" y="375437"/>
                  </a:lnTo>
                  <a:lnTo>
                    <a:pt x="87020" y="374929"/>
                  </a:lnTo>
                  <a:lnTo>
                    <a:pt x="87160" y="374142"/>
                  </a:lnTo>
                  <a:lnTo>
                    <a:pt x="87083" y="374294"/>
                  </a:lnTo>
                  <a:lnTo>
                    <a:pt x="87185" y="373938"/>
                  </a:lnTo>
                  <a:lnTo>
                    <a:pt x="87160" y="374142"/>
                  </a:lnTo>
                  <a:lnTo>
                    <a:pt x="87604" y="373278"/>
                  </a:lnTo>
                  <a:lnTo>
                    <a:pt x="87668" y="373151"/>
                  </a:lnTo>
                  <a:lnTo>
                    <a:pt x="87668" y="372376"/>
                  </a:lnTo>
                  <a:lnTo>
                    <a:pt x="86690" y="374548"/>
                  </a:lnTo>
                  <a:lnTo>
                    <a:pt x="86868" y="374548"/>
                  </a:lnTo>
                  <a:lnTo>
                    <a:pt x="85382" y="378866"/>
                  </a:lnTo>
                  <a:lnTo>
                    <a:pt x="85407" y="378612"/>
                  </a:lnTo>
                  <a:lnTo>
                    <a:pt x="85458" y="378104"/>
                  </a:lnTo>
                  <a:lnTo>
                    <a:pt x="85547" y="377215"/>
                  </a:lnTo>
                  <a:lnTo>
                    <a:pt x="85598" y="376834"/>
                  </a:lnTo>
                  <a:lnTo>
                    <a:pt x="85750" y="375945"/>
                  </a:lnTo>
                  <a:lnTo>
                    <a:pt x="86067" y="374802"/>
                  </a:lnTo>
                  <a:lnTo>
                    <a:pt x="86537" y="373151"/>
                  </a:lnTo>
                  <a:lnTo>
                    <a:pt x="87210" y="370738"/>
                  </a:lnTo>
                  <a:lnTo>
                    <a:pt x="87337" y="369849"/>
                  </a:lnTo>
                  <a:lnTo>
                    <a:pt x="87426" y="367436"/>
                  </a:lnTo>
                  <a:lnTo>
                    <a:pt x="85369" y="373151"/>
                  </a:lnTo>
                  <a:lnTo>
                    <a:pt x="84975" y="371373"/>
                  </a:lnTo>
                  <a:lnTo>
                    <a:pt x="84950" y="372516"/>
                  </a:lnTo>
                  <a:lnTo>
                    <a:pt x="84188" y="374802"/>
                  </a:lnTo>
                  <a:lnTo>
                    <a:pt x="84302" y="373532"/>
                  </a:lnTo>
                  <a:lnTo>
                    <a:pt x="84366" y="372643"/>
                  </a:lnTo>
                  <a:lnTo>
                    <a:pt x="83845" y="373532"/>
                  </a:lnTo>
                  <a:lnTo>
                    <a:pt x="83959" y="373151"/>
                  </a:lnTo>
                  <a:lnTo>
                    <a:pt x="84302" y="372008"/>
                  </a:lnTo>
                  <a:lnTo>
                    <a:pt x="84429" y="371360"/>
                  </a:lnTo>
                  <a:lnTo>
                    <a:pt x="84455" y="370992"/>
                  </a:lnTo>
                  <a:lnTo>
                    <a:pt x="84683" y="369595"/>
                  </a:lnTo>
                  <a:lnTo>
                    <a:pt x="84302" y="370992"/>
                  </a:lnTo>
                  <a:lnTo>
                    <a:pt x="84137" y="369214"/>
                  </a:lnTo>
                  <a:lnTo>
                    <a:pt x="82981" y="373151"/>
                  </a:lnTo>
                  <a:lnTo>
                    <a:pt x="83223" y="371309"/>
                  </a:lnTo>
                  <a:lnTo>
                    <a:pt x="83108" y="369658"/>
                  </a:lnTo>
                  <a:lnTo>
                    <a:pt x="82994" y="369214"/>
                  </a:lnTo>
                  <a:lnTo>
                    <a:pt x="81038" y="375945"/>
                  </a:lnTo>
                  <a:lnTo>
                    <a:pt x="80670" y="375285"/>
                  </a:lnTo>
                  <a:lnTo>
                    <a:pt x="80784" y="374675"/>
                  </a:lnTo>
                  <a:lnTo>
                    <a:pt x="80873" y="374421"/>
                  </a:lnTo>
                  <a:lnTo>
                    <a:pt x="81203" y="373532"/>
                  </a:lnTo>
                  <a:lnTo>
                    <a:pt x="81292" y="373278"/>
                  </a:lnTo>
                  <a:lnTo>
                    <a:pt x="81407" y="372643"/>
                  </a:lnTo>
                  <a:lnTo>
                    <a:pt x="81495" y="371500"/>
                  </a:lnTo>
                  <a:lnTo>
                    <a:pt x="81724" y="371119"/>
                  </a:lnTo>
                  <a:lnTo>
                    <a:pt x="81673" y="370992"/>
                  </a:lnTo>
                  <a:lnTo>
                    <a:pt x="81889" y="369722"/>
                  </a:lnTo>
                  <a:lnTo>
                    <a:pt x="80365" y="373532"/>
                  </a:lnTo>
                  <a:lnTo>
                    <a:pt x="80683" y="371500"/>
                  </a:lnTo>
                  <a:lnTo>
                    <a:pt x="80327" y="372516"/>
                  </a:lnTo>
                  <a:lnTo>
                    <a:pt x="79756" y="374421"/>
                  </a:lnTo>
                  <a:lnTo>
                    <a:pt x="79578" y="374294"/>
                  </a:lnTo>
                  <a:lnTo>
                    <a:pt x="79108" y="374548"/>
                  </a:lnTo>
                  <a:lnTo>
                    <a:pt x="78752" y="376504"/>
                  </a:lnTo>
                  <a:lnTo>
                    <a:pt x="79768" y="370357"/>
                  </a:lnTo>
                  <a:lnTo>
                    <a:pt x="76796" y="376707"/>
                  </a:lnTo>
                  <a:lnTo>
                    <a:pt x="77546" y="372262"/>
                  </a:lnTo>
                  <a:lnTo>
                    <a:pt x="77711" y="371246"/>
                  </a:lnTo>
                  <a:lnTo>
                    <a:pt x="77076" y="371754"/>
                  </a:lnTo>
                  <a:lnTo>
                    <a:pt x="76352" y="372262"/>
                  </a:lnTo>
                  <a:lnTo>
                    <a:pt x="75895" y="372262"/>
                  </a:lnTo>
                  <a:lnTo>
                    <a:pt x="76123" y="371627"/>
                  </a:lnTo>
                  <a:lnTo>
                    <a:pt x="76174" y="371411"/>
                  </a:lnTo>
                  <a:lnTo>
                    <a:pt x="76136" y="369595"/>
                  </a:lnTo>
                  <a:lnTo>
                    <a:pt x="74282" y="377215"/>
                  </a:lnTo>
                  <a:lnTo>
                    <a:pt x="74269" y="376834"/>
                  </a:lnTo>
                  <a:lnTo>
                    <a:pt x="74231" y="375818"/>
                  </a:lnTo>
                  <a:lnTo>
                    <a:pt x="74206" y="374929"/>
                  </a:lnTo>
                  <a:lnTo>
                    <a:pt x="74587" y="372643"/>
                  </a:lnTo>
                  <a:lnTo>
                    <a:pt x="74752" y="371627"/>
                  </a:lnTo>
                  <a:lnTo>
                    <a:pt x="75018" y="373278"/>
                  </a:lnTo>
                  <a:lnTo>
                    <a:pt x="75145" y="372135"/>
                  </a:lnTo>
                  <a:lnTo>
                    <a:pt x="75260" y="371627"/>
                  </a:lnTo>
                  <a:lnTo>
                    <a:pt x="76860" y="365404"/>
                  </a:lnTo>
                  <a:lnTo>
                    <a:pt x="74129" y="372643"/>
                  </a:lnTo>
                  <a:lnTo>
                    <a:pt x="74447" y="370611"/>
                  </a:lnTo>
                  <a:lnTo>
                    <a:pt x="74688" y="369087"/>
                  </a:lnTo>
                  <a:lnTo>
                    <a:pt x="74777" y="368655"/>
                  </a:lnTo>
                  <a:lnTo>
                    <a:pt x="74968" y="368325"/>
                  </a:lnTo>
                  <a:lnTo>
                    <a:pt x="75234" y="366039"/>
                  </a:lnTo>
                  <a:lnTo>
                    <a:pt x="73469" y="370611"/>
                  </a:lnTo>
                  <a:lnTo>
                    <a:pt x="73164" y="370230"/>
                  </a:lnTo>
                  <a:lnTo>
                    <a:pt x="73266" y="369277"/>
                  </a:lnTo>
                  <a:lnTo>
                    <a:pt x="73329" y="369087"/>
                  </a:lnTo>
                  <a:lnTo>
                    <a:pt x="72047" y="372262"/>
                  </a:lnTo>
                  <a:lnTo>
                    <a:pt x="70523" y="373786"/>
                  </a:lnTo>
                  <a:lnTo>
                    <a:pt x="70408" y="374294"/>
                  </a:lnTo>
                  <a:lnTo>
                    <a:pt x="69748" y="374929"/>
                  </a:lnTo>
                  <a:lnTo>
                    <a:pt x="69875" y="374129"/>
                  </a:lnTo>
                  <a:lnTo>
                    <a:pt x="69989" y="372135"/>
                  </a:lnTo>
                  <a:lnTo>
                    <a:pt x="70180" y="371373"/>
                  </a:lnTo>
                  <a:lnTo>
                    <a:pt x="70700" y="369341"/>
                  </a:lnTo>
                  <a:lnTo>
                    <a:pt x="71183" y="369341"/>
                  </a:lnTo>
                  <a:lnTo>
                    <a:pt x="71208" y="369214"/>
                  </a:lnTo>
                  <a:lnTo>
                    <a:pt x="71932" y="365658"/>
                  </a:lnTo>
                  <a:lnTo>
                    <a:pt x="70573" y="369214"/>
                  </a:lnTo>
                  <a:lnTo>
                    <a:pt x="70675" y="368033"/>
                  </a:lnTo>
                  <a:lnTo>
                    <a:pt x="70967" y="367055"/>
                  </a:lnTo>
                  <a:lnTo>
                    <a:pt x="70154" y="367309"/>
                  </a:lnTo>
                  <a:lnTo>
                    <a:pt x="69075" y="371373"/>
                  </a:lnTo>
                  <a:lnTo>
                    <a:pt x="68427" y="370865"/>
                  </a:lnTo>
                  <a:lnTo>
                    <a:pt x="68224" y="371754"/>
                  </a:lnTo>
                  <a:lnTo>
                    <a:pt x="68122" y="372135"/>
                  </a:lnTo>
                  <a:lnTo>
                    <a:pt x="66700" y="375818"/>
                  </a:lnTo>
                  <a:lnTo>
                    <a:pt x="66852" y="375310"/>
                  </a:lnTo>
                  <a:lnTo>
                    <a:pt x="66992" y="374802"/>
                  </a:lnTo>
                  <a:lnTo>
                    <a:pt x="67144" y="374294"/>
                  </a:lnTo>
                  <a:lnTo>
                    <a:pt x="67576" y="372770"/>
                  </a:lnTo>
                  <a:lnTo>
                    <a:pt x="67652" y="372516"/>
                  </a:lnTo>
                  <a:lnTo>
                    <a:pt x="68440" y="369722"/>
                  </a:lnTo>
                  <a:lnTo>
                    <a:pt x="67246" y="372516"/>
                  </a:lnTo>
                  <a:lnTo>
                    <a:pt x="68224" y="368579"/>
                  </a:lnTo>
                  <a:lnTo>
                    <a:pt x="66255" y="372135"/>
                  </a:lnTo>
                  <a:lnTo>
                    <a:pt x="65582" y="372770"/>
                  </a:lnTo>
                  <a:lnTo>
                    <a:pt x="65633" y="372643"/>
                  </a:lnTo>
                  <a:lnTo>
                    <a:pt x="66103" y="371360"/>
                  </a:lnTo>
                  <a:lnTo>
                    <a:pt x="65328" y="372643"/>
                  </a:lnTo>
                  <a:lnTo>
                    <a:pt x="64833" y="372389"/>
                  </a:lnTo>
                  <a:lnTo>
                    <a:pt x="65049" y="371627"/>
                  </a:lnTo>
                  <a:lnTo>
                    <a:pt x="65455" y="370230"/>
                  </a:lnTo>
                  <a:lnTo>
                    <a:pt x="65493" y="370103"/>
                  </a:lnTo>
                  <a:lnTo>
                    <a:pt x="67017" y="364769"/>
                  </a:lnTo>
                  <a:lnTo>
                    <a:pt x="64020" y="370103"/>
                  </a:lnTo>
                  <a:lnTo>
                    <a:pt x="64135" y="369595"/>
                  </a:lnTo>
                  <a:lnTo>
                    <a:pt x="64236" y="369087"/>
                  </a:lnTo>
                  <a:lnTo>
                    <a:pt x="64338" y="368579"/>
                  </a:lnTo>
                  <a:lnTo>
                    <a:pt x="64731" y="366674"/>
                  </a:lnTo>
                  <a:lnTo>
                    <a:pt x="65278" y="364007"/>
                  </a:lnTo>
                  <a:lnTo>
                    <a:pt x="63588" y="366674"/>
                  </a:lnTo>
                  <a:lnTo>
                    <a:pt x="63804" y="362356"/>
                  </a:lnTo>
                  <a:lnTo>
                    <a:pt x="62611" y="362483"/>
                  </a:lnTo>
                  <a:lnTo>
                    <a:pt x="61353" y="368579"/>
                  </a:lnTo>
                  <a:lnTo>
                    <a:pt x="62255" y="362610"/>
                  </a:lnTo>
                  <a:lnTo>
                    <a:pt x="61988" y="363639"/>
                  </a:lnTo>
                  <a:lnTo>
                    <a:pt x="62001" y="362407"/>
                  </a:lnTo>
                  <a:lnTo>
                    <a:pt x="61709" y="364731"/>
                  </a:lnTo>
                  <a:lnTo>
                    <a:pt x="60655" y="368833"/>
                  </a:lnTo>
                  <a:lnTo>
                    <a:pt x="60299" y="369087"/>
                  </a:lnTo>
                  <a:lnTo>
                    <a:pt x="60312" y="368655"/>
                  </a:lnTo>
                  <a:lnTo>
                    <a:pt x="60325" y="368388"/>
                  </a:lnTo>
                  <a:lnTo>
                    <a:pt x="60566" y="367360"/>
                  </a:lnTo>
                  <a:lnTo>
                    <a:pt x="61595" y="365061"/>
                  </a:lnTo>
                  <a:lnTo>
                    <a:pt x="60553" y="365518"/>
                  </a:lnTo>
                  <a:lnTo>
                    <a:pt x="60413" y="367055"/>
                  </a:lnTo>
                  <a:lnTo>
                    <a:pt x="60490" y="365785"/>
                  </a:lnTo>
                  <a:lnTo>
                    <a:pt x="60566" y="364642"/>
                  </a:lnTo>
                  <a:lnTo>
                    <a:pt x="60871" y="362864"/>
                  </a:lnTo>
                  <a:lnTo>
                    <a:pt x="61163" y="363372"/>
                  </a:lnTo>
                  <a:lnTo>
                    <a:pt x="61290" y="362864"/>
                  </a:lnTo>
                  <a:lnTo>
                    <a:pt x="61518" y="361975"/>
                  </a:lnTo>
                  <a:lnTo>
                    <a:pt x="61099" y="361340"/>
                  </a:lnTo>
                  <a:lnTo>
                    <a:pt x="61379" y="360705"/>
                  </a:lnTo>
                  <a:lnTo>
                    <a:pt x="61937" y="359435"/>
                  </a:lnTo>
                  <a:lnTo>
                    <a:pt x="62064" y="358038"/>
                  </a:lnTo>
                  <a:lnTo>
                    <a:pt x="62090" y="357530"/>
                  </a:lnTo>
                  <a:lnTo>
                    <a:pt x="61582" y="359689"/>
                  </a:lnTo>
                  <a:lnTo>
                    <a:pt x="61480" y="359943"/>
                  </a:lnTo>
                  <a:lnTo>
                    <a:pt x="61036" y="360705"/>
                  </a:lnTo>
                  <a:lnTo>
                    <a:pt x="60960" y="359689"/>
                  </a:lnTo>
                  <a:lnTo>
                    <a:pt x="60680" y="362229"/>
                  </a:lnTo>
                  <a:lnTo>
                    <a:pt x="60553" y="362864"/>
                  </a:lnTo>
                  <a:lnTo>
                    <a:pt x="58978" y="365785"/>
                  </a:lnTo>
                  <a:lnTo>
                    <a:pt x="59270" y="364769"/>
                  </a:lnTo>
                  <a:lnTo>
                    <a:pt x="59778" y="362991"/>
                  </a:lnTo>
                  <a:lnTo>
                    <a:pt x="60502" y="360451"/>
                  </a:lnTo>
                  <a:lnTo>
                    <a:pt x="61366" y="357403"/>
                  </a:lnTo>
                  <a:lnTo>
                    <a:pt x="59728" y="360451"/>
                  </a:lnTo>
                  <a:lnTo>
                    <a:pt x="60083" y="359562"/>
                  </a:lnTo>
                  <a:lnTo>
                    <a:pt x="60490" y="358546"/>
                  </a:lnTo>
                  <a:lnTo>
                    <a:pt x="59778" y="359562"/>
                  </a:lnTo>
                  <a:lnTo>
                    <a:pt x="59055" y="358038"/>
                  </a:lnTo>
                  <a:lnTo>
                    <a:pt x="57340" y="362991"/>
                  </a:lnTo>
                  <a:lnTo>
                    <a:pt x="57823" y="360451"/>
                  </a:lnTo>
                  <a:lnTo>
                    <a:pt x="58013" y="360197"/>
                  </a:lnTo>
                  <a:lnTo>
                    <a:pt x="57924" y="359816"/>
                  </a:lnTo>
                  <a:lnTo>
                    <a:pt x="57378" y="359054"/>
                  </a:lnTo>
                  <a:lnTo>
                    <a:pt x="54597" y="364769"/>
                  </a:lnTo>
                  <a:lnTo>
                    <a:pt x="54610" y="364642"/>
                  </a:lnTo>
                  <a:lnTo>
                    <a:pt x="54622" y="364134"/>
                  </a:lnTo>
                  <a:lnTo>
                    <a:pt x="54660" y="362864"/>
                  </a:lnTo>
                  <a:lnTo>
                    <a:pt x="54787" y="361340"/>
                  </a:lnTo>
                  <a:lnTo>
                    <a:pt x="55181" y="360070"/>
                  </a:lnTo>
                  <a:lnTo>
                    <a:pt x="54889" y="360451"/>
                  </a:lnTo>
                  <a:lnTo>
                    <a:pt x="54114" y="362864"/>
                  </a:lnTo>
                  <a:lnTo>
                    <a:pt x="54178" y="362229"/>
                  </a:lnTo>
                  <a:lnTo>
                    <a:pt x="54292" y="361213"/>
                  </a:lnTo>
                  <a:lnTo>
                    <a:pt x="54470" y="360578"/>
                  </a:lnTo>
                  <a:lnTo>
                    <a:pt x="54673" y="360070"/>
                  </a:lnTo>
                  <a:lnTo>
                    <a:pt x="54711" y="359689"/>
                  </a:lnTo>
                  <a:lnTo>
                    <a:pt x="53530" y="362229"/>
                  </a:lnTo>
                  <a:lnTo>
                    <a:pt x="53644" y="360959"/>
                  </a:lnTo>
                  <a:lnTo>
                    <a:pt x="54152" y="359689"/>
                  </a:lnTo>
                  <a:lnTo>
                    <a:pt x="54038" y="358673"/>
                  </a:lnTo>
                  <a:lnTo>
                    <a:pt x="53822" y="357403"/>
                  </a:lnTo>
                  <a:lnTo>
                    <a:pt x="51689" y="363372"/>
                  </a:lnTo>
                  <a:lnTo>
                    <a:pt x="50647" y="364134"/>
                  </a:lnTo>
                  <a:lnTo>
                    <a:pt x="51092" y="362483"/>
                  </a:lnTo>
                  <a:lnTo>
                    <a:pt x="51396" y="361340"/>
                  </a:lnTo>
                  <a:lnTo>
                    <a:pt x="51803" y="359816"/>
                  </a:lnTo>
                  <a:lnTo>
                    <a:pt x="51676" y="358927"/>
                  </a:lnTo>
                  <a:lnTo>
                    <a:pt x="51358" y="357403"/>
                  </a:lnTo>
                  <a:lnTo>
                    <a:pt x="51485" y="356768"/>
                  </a:lnTo>
                  <a:lnTo>
                    <a:pt x="51384" y="356501"/>
                  </a:lnTo>
                  <a:lnTo>
                    <a:pt x="50596" y="355752"/>
                  </a:lnTo>
                  <a:lnTo>
                    <a:pt x="48729" y="359816"/>
                  </a:lnTo>
                  <a:lnTo>
                    <a:pt x="47282" y="361340"/>
                  </a:lnTo>
                  <a:lnTo>
                    <a:pt x="47523" y="359562"/>
                  </a:lnTo>
                  <a:lnTo>
                    <a:pt x="47637" y="358673"/>
                  </a:lnTo>
                  <a:lnTo>
                    <a:pt x="47955" y="356387"/>
                  </a:lnTo>
                  <a:lnTo>
                    <a:pt x="45745" y="358673"/>
                  </a:lnTo>
                  <a:lnTo>
                    <a:pt x="45478" y="355752"/>
                  </a:lnTo>
                  <a:lnTo>
                    <a:pt x="45453" y="356120"/>
                  </a:lnTo>
                  <a:lnTo>
                    <a:pt x="45326" y="356895"/>
                  </a:lnTo>
                  <a:lnTo>
                    <a:pt x="44538" y="359181"/>
                  </a:lnTo>
                  <a:lnTo>
                    <a:pt x="44246" y="359562"/>
                  </a:lnTo>
                  <a:lnTo>
                    <a:pt x="44259" y="358673"/>
                  </a:lnTo>
                  <a:lnTo>
                    <a:pt x="42786" y="362483"/>
                  </a:lnTo>
                  <a:lnTo>
                    <a:pt x="43091" y="361340"/>
                  </a:lnTo>
                  <a:lnTo>
                    <a:pt x="43205" y="360959"/>
                  </a:lnTo>
                  <a:lnTo>
                    <a:pt x="43307" y="360578"/>
                  </a:lnTo>
                  <a:lnTo>
                    <a:pt x="43903" y="358419"/>
                  </a:lnTo>
                  <a:lnTo>
                    <a:pt x="43967" y="358546"/>
                  </a:lnTo>
                  <a:lnTo>
                    <a:pt x="43992" y="358419"/>
                  </a:lnTo>
                  <a:lnTo>
                    <a:pt x="44627" y="355498"/>
                  </a:lnTo>
                  <a:lnTo>
                    <a:pt x="44856" y="354482"/>
                  </a:lnTo>
                  <a:lnTo>
                    <a:pt x="44094" y="355498"/>
                  </a:lnTo>
                  <a:lnTo>
                    <a:pt x="43764" y="355244"/>
                  </a:lnTo>
                  <a:lnTo>
                    <a:pt x="42278" y="360578"/>
                  </a:lnTo>
                  <a:lnTo>
                    <a:pt x="42278" y="360451"/>
                  </a:lnTo>
                  <a:lnTo>
                    <a:pt x="42252" y="358292"/>
                  </a:lnTo>
                  <a:lnTo>
                    <a:pt x="42252" y="357403"/>
                  </a:lnTo>
                  <a:lnTo>
                    <a:pt x="41211" y="357784"/>
                  </a:lnTo>
                  <a:lnTo>
                    <a:pt x="40220" y="358292"/>
                  </a:lnTo>
                  <a:lnTo>
                    <a:pt x="40220" y="358038"/>
                  </a:lnTo>
                  <a:lnTo>
                    <a:pt x="40259" y="356895"/>
                  </a:lnTo>
                  <a:lnTo>
                    <a:pt x="39712" y="356895"/>
                  </a:lnTo>
                  <a:lnTo>
                    <a:pt x="39370" y="356895"/>
                  </a:lnTo>
                  <a:lnTo>
                    <a:pt x="38849" y="358038"/>
                  </a:lnTo>
                  <a:lnTo>
                    <a:pt x="39585" y="355371"/>
                  </a:lnTo>
                  <a:lnTo>
                    <a:pt x="39497" y="354990"/>
                  </a:lnTo>
                  <a:lnTo>
                    <a:pt x="39179" y="354355"/>
                  </a:lnTo>
                  <a:lnTo>
                    <a:pt x="38938" y="353847"/>
                  </a:lnTo>
                  <a:lnTo>
                    <a:pt x="37947" y="354355"/>
                  </a:lnTo>
                  <a:lnTo>
                    <a:pt x="38658" y="352323"/>
                  </a:lnTo>
                  <a:lnTo>
                    <a:pt x="38252" y="352069"/>
                  </a:lnTo>
                  <a:lnTo>
                    <a:pt x="35902" y="360451"/>
                  </a:lnTo>
                  <a:lnTo>
                    <a:pt x="35445" y="360451"/>
                  </a:lnTo>
                  <a:lnTo>
                    <a:pt x="35560" y="359943"/>
                  </a:lnTo>
                  <a:lnTo>
                    <a:pt x="36182" y="357276"/>
                  </a:lnTo>
                  <a:lnTo>
                    <a:pt x="36398" y="356387"/>
                  </a:lnTo>
                  <a:lnTo>
                    <a:pt x="36385" y="356120"/>
                  </a:lnTo>
                  <a:lnTo>
                    <a:pt x="35636" y="356006"/>
                  </a:lnTo>
                  <a:lnTo>
                    <a:pt x="35648" y="355752"/>
                  </a:lnTo>
                  <a:lnTo>
                    <a:pt x="35839" y="352069"/>
                  </a:lnTo>
                  <a:lnTo>
                    <a:pt x="34036" y="355752"/>
                  </a:lnTo>
                  <a:lnTo>
                    <a:pt x="34556" y="353847"/>
                  </a:lnTo>
                  <a:lnTo>
                    <a:pt x="34734" y="353720"/>
                  </a:lnTo>
                  <a:lnTo>
                    <a:pt x="34391" y="353466"/>
                  </a:lnTo>
                  <a:lnTo>
                    <a:pt x="34302" y="352577"/>
                  </a:lnTo>
                  <a:lnTo>
                    <a:pt x="34074" y="350418"/>
                  </a:lnTo>
                  <a:lnTo>
                    <a:pt x="33477" y="352894"/>
                  </a:lnTo>
                  <a:lnTo>
                    <a:pt x="31076" y="357276"/>
                  </a:lnTo>
                  <a:lnTo>
                    <a:pt x="31877" y="354482"/>
                  </a:lnTo>
                  <a:lnTo>
                    <a:pt x="30619" y="357911"/>
                  </a:lnTo>
                  <a:lnTo>
                    <a:pt x="30302" y="359054"/>
                  </a:lnTo>
                  <a:lnTo>
                    <a:pt x="29540" y="359943"/>
                  </a:lnTo>
                  <a:lnTo>
                    <a:pt x="29654" y="358927"/>
                  </a:lnTo>
                  <a:lnTo>
                    <a:pt x="29883" y="358165"/>
                  </a:lnTo>
                  <a:lnTo>
                    <a:pt x="29984" y="356768"/>
                  </a:lnTo>
                  <a:lnTo>
                    <a:pt x="28994" y="360959"/>
                  </a:lnTo>
                  <a:lnTo>
                    <a:pt x="29032" y="358927"/>
                  </a:lnTo>
                  <a:lnTo>
                    <a:pt x="29540" y="357530"/>
                  </a:lnTo>
                  <a:lnTo>
                    <a:pt x="29197" y="357276"/>
                  </a:lnTo>
                  <a:lnTo>
                    <a:pt x="28981" y="358165"/>
                  </a:lnTo>
                  <a:lnTo>
                    <a:pt x="28194" y="360197"/>
                  </a:lnTo>
                  <a:lnTo>
                    <a:pt x="27647" y="361340"/>
                  </a:lnTo>
                  <a:lnTo>
                    <a:pt x="27647" y="361213"/>
                  </a:lnTo>
                  <a:lnTo>
                    <a:pt x="27635" y="360705"/>
                  </a:lnTo>
                  <a:lnTo>
                    <a:pt x="27635" y="360324"/>
                  </a:lnTo>
                  <a:lnTo>
                    <a:pt x="27711" y="358927"/>
                  </a:lnTo>
                  <a:lnTo>
                    <a:pt x="28232" y="356768"/>
                  </a:lnTo>
                  <a:lnTo>
                    <a:pt x="27711" y="358419"/>
                  </a:lnTo>
                  <a:lnTo>
                    <a:pt x="26987" y="360324"/>
                  </a:lnTo>
                  <a:lnTo>
                    <a:pt x="27089" y="358927"/>
                  </a:lnTo>
                  <a:lnTo>
                    <a:pt x="27165" y="358546"/>
                  </a:lnTo>
                  <a:lnTo>
                    <a:pt x="27482" y="357771"/>
                  </a:lnTo>
                  <a:lnTo>
                    <a:pt x="27457" y="356768"/>
                  </a:lnTo>
                  <a:lnTo>
                    <a:pt x="27368" y="355777"/>
                  </a:lnTo>
                  <a:lnTo>
                    <a:pt x="27279" y="356095"/>
                  </a:lnTo>
                  <a:lnTo>
                    <a:pt x="27330" y="355727"/>
                  </a:lnTo>
                  <a:lnTo>
                    <a:pt x="27724" y="354482"/>
                  </a:lnTo>
                  <a:lnTo>
                    <a:pt x="27597" y="353847"/>
                  </a:lnTo>
                  <a:lnTo>
                    <a:pt x="27711" y="352958"/>
                  </a:lnTo>
                  <a:lnTo>
                    <a:pt x="28765" y="350164"/>
                  </a:lnTo>
                  <a:lnTo>
                    <a:pt x="27851" y="352069"/>
                  </a:lnTo>
                  <a:lnTo>
                    <a:pt x="26187" y="356133"/>
                  </a:lnTo>
                  <a:lnTo>
                    <a:pt x="26809" y="356260"/>
                  </a:lnTo>
                  <a:lnTo>
                    <a:pt x="27063" y="356501"/>
                  </a:lnTo>
                  <a:lnTo>
                    <a:pt x="27254" y="355930"/>
                  </a:lnTo>
                  <a:lnTo>
                    <a:pt x="27152" y="356577"/>
                  </a:lnTo>
                  <a:lnTo>
                    <a:pt x="27101" y="356768"/>
                  </a:lnTo>
                  <a:lnTo>
                    <a:pt x="27063" y="356501"/>
                  </a:lnTo>
                  <a:lnTo>
                    <a:pt x="25666" y="360705"/>
                  </a:lnTo>
                  <a:lnTo>
                    <a:pt x="25869" y="358419"/>
                  </a:lnTo>
                  <a:lnTo>
                    <a:pt x="25984" y="357530"/>
                  </a:lnTo>
                  <a:lnTo>
                    <a:pt x="26212" y="356577"/>
                  </a:lnTo>
                  <a:lnTo>
                    <a:pt x="26149" y="355752"/>
                  </a:lnTo>
                  <a:lnTo>
                    <a:pt x="26136" y="355625"/>
                  </a:lnTo>
                  <a:lnTo>
                    <a:pt x="26149" y="354355"/>
                  </a:lnTo>
                  <a:lnTo>
                    <a:pt x="26263" y="353847"/>
                  </a:lnTo>
                  <a:lnTo>
                    <a:pt x="26352" y="353212"/>
                  </a:lnTo>
                  <a:lnTo>
                    <a:pt x="25996" y="353847"/>
                  </a:lnTo>
                  <a:lnTo>
                    <a:pt x="25984" y="353593"/>
                  </a:lnTo>
                  <a:lnTo>
                    <a:pt x="25971" y="353085"/>
                  </a:lnTo>
                  <a:lnTo>
                    <a:pt x="26085" y="351942"/>
                  </a:lnTo>
                  <a:lnTo>
                    <a:pt x="26123" y="351815"/>
                  </a:lnTo>
                  <a:lnTo>
                    <a:pt x="26149" y="351688"/>
                  </a:lnTo>
                  <a:lnTo>
                    <a:pt x="26009" y="351688"/>
                  </a:lnTo>
                  <a:lnTo>
                    <a:pt x="26009" y="351815"/>
                  </a:lnTo>
                  <a:lnTo>
                    <a:pt x="25920" y="352450"/>
                  </a:lnTo>
                  <a:lnTo>
                    <a:pt x="25806" y="352894"/>
                  </a:lnTo>
                  <a:lnTo>
                    <a:pt x="25704" y="353085"/>
                  </a:lnTo>
                  <a:lnTo>
                    <a:pt x="25438" y="353339"/>
                  </a:lnTo>
                  <a:lnTo>
                    <a:pt x="25336" y="353593"/>
                  </a:lnTo>
                  <a:lnTo>
                    <a:pt x="25768" y="352196"/>
                  </a:lnTo>
                  <a:lnTo>
                    <a:pt x="26009" y="351815"/>
                  </a:lnTo>
                  <a:lnTo>
                    <a:pt x="26009" y="351688"/>
                  </a:lnTo>
                  <a:lnTo>
                    <a:pt x="25654" y="351688"/>
                  </a:lnTo>
                  <a:lnTo>
                    <a:pt x="25425" y="351688"/>
                  </a:lnTo>
                  <a:lnTo>
                    <a:pt x="24726" y="354355"/>
                  </a:lnTo>
                  <a:lnTo>
                    <a:pt x="24574" y="353847"/>
                  </a:lnTo>
                  <a:lnTo>
                    <a:pt x="24244" y="356120"/>
                  </a:lnTo>
                  <a:lnTo>
                    <a:pt x="24447" y="355942"/>
                  </a:lnTo>
                  <a:lnTo>
                    <a:pt x="24333" y="356666"/>
                  </a:lnTo>
                  <a:lnTo>
                    <a:pt x="24625" y="355790"/>
                  </a:lnTo>
                  <a:lnTo>
                    <a:pt x="24688" y="355625"/>
                  </a:lnTo>
                  <a:lnTo>
                    <a:pt x="24625" y="355879"/>
                  </a:lnTo>
                  <a:lnTo>
                    <a:pt x="24777" y="355752"/>
                  </a:lnTo>
                  <a:lnTo>
                    <a:pt x="25196" y="355752"/>
                  </a:lnTo>
                  <a:lnTo>
                    <a:pt x="24612" y="357403"/>
                  </a:lnTo>
                  <a:lnTo>
                    <a:pt x="24168" y="358419"/>
                  </a:lnTo>
                  <a:lnTo>
                    <a:pt x="24333" y="356768"/>
                  </a:lnTo>
                  <a:lnTo>
                    <a:pt x="22821" y="361213"/>
                  </a:lnTo>
                  <a:lnTo>
                    <a:pt x="23190" y="359181"/>
                  </a:lnTo>
                  <a:lnTo>
                    <a:pt x="23241" y="358927"/>
                  </a:lnTo>
                  <a:lnTo>
                    <a:pt x="23469" y="357657"/>
                  </a:lnTo>
                  <a:lnTo>
                    <a:pt x="23583" y="354736"/>
                  </a:lnTo>
                  <a:lnTo>
                    <a:pt x="23787" y="353847"/>
                  </a:lnTo>
                  <a:lnTo>
                    <a:pt x="24104" y="352450"/>
                  </a:lnTo>
                  <a:lnTo>
                    <a:pt x="23037" y="353847"/>
                  </a:lnTo>
                  <a:lnTo>
                    <a:pt x="22720" y="353542"/>
                  </a:lnTo>
                  <a:lnTo>
                    <a:pt x="22720" y="370484"/>
                  </a:lnTo>
                  <a:lnTo>
                    <a:pt x="22631" y="370738"/>
                  </a:lnTo>
                  <a:lnTo>
                    <a:pt x="22517" y="372516"/>
                  </a:lnTo>
                  <a:lnTo>
                    <a:pt x="22479" y="372389"/>
                  </a:lnTo>
                  <a:lnTo>
                    <a:pt x="22440" y="372262"/>
                  </a:lnTo>
                  <a:lnTo>
                    <a:pt x="22161" y="372262"/>
                  </a:lnTo>
                  <a:lnTo>
                    <a:pt x="22390" y="371246"/>
                  </a:lnTo>
                  <a:lnTo>
                    <a:pt x="22644" y="370357"/>
                  </a:lnTo>
                  <a:lnTo>
                    <a:pt x="22682" y="370230"/>
                  </a:lnTo>
                  <a:lnTo>
                    <a:pt x="22720" y="370484"/>
                  </a:lnTo>
                  <a:lnTo>
                    <a:pt x="22720" y="353542"/>
                  </a:lnTo>
                  <a:lnTo>
                    <a:pt x="22263" y="353085"/>
                  </a:lnTo>
                  <a:lnTo>
                    <a:pt x="20497" y="358165"/>
                  </a:lnTo>
                  <a:lnTo>
                    <a:pt x="20091" y="358927"/>
                  </a:lnTo>
                  <a:lnTo>
                    <a:pt x="20154" y="358673"/>
                  </a:lnTo>
                  <a:lnTo>
                    <a:pt x="20650" y="356641"/>
                  </a:lnTo>
                  <a:lnTo>
                    <a:pt x="20675" y="356006"/>
                  </a:lnTo>
                  <a:lnTo>
                    <a:pt x="20320" y="355244"/>
                  </a:lnTo>
                  <a:lnTo>
                    <a:pt x="20142" y="354863"/>
                  </a:lnTo>
                  <a:lnTo>
                    <a:pt x="19989" y="355396"/>
                  </a:lnTo>
                  <a:lnTo>
                    <a:pt x="19913" y="355650"/>
                  </a:lnTo>
                  <a:lnTo>
                    <a:pt x="20243" y="355244"/>
                  </a:lnTo>
                  <a:lnTo>
                    <a:pt x="19951" y="355625"/>
                  </a:lnTo>
                  <a:lnTo>
                    <a:pt x="19075" y="358673"/>
                  </a:lnTo>
                  <a:lnTo>
                    <a:pt x="19062" y="357911"/>
                  </a:lnTo>
                  <a:lnTo>
                    <a:pt x="19189" y="356577"/>
                  </a:lnTo>
                  <a:lnTo>
                    <a:pt x="19850" y="355752"/>
                  </a:lnTo>
                  <a:lnTo>
                    <a:pt x="19989" y="355396"/>
                  </a:lnTo>
                  <a:lnTo>
                    <a:pt x="19443" y="355752"/>
                  </a:lnTo>
                  <a:lnTo>
                    <a:pt x="19697" y="354990"/>
                  </a:lnTo>
                  <a:lnTo>
                    <a:pt x="19596" y="354101"/>
                  </a:lnTo>
                  <a:lnTo>
                    <a:pt x="19227" y="353212"/>
                  </a:lnTo>
                  <a:lnTo>
                    <a:pt x="16230" y="357911"/>
                  </a:lnTo>
                  <a:lnTo>
                    <a:pt x="16052" y="356895"/>
                  </a:lnTo>
                  <a:lnTo>
                    <a:pt x="15811" y="355498"/>
                  </a:lnTo>
                  <a:lnTo>
                    <a:pt x="15748" y="356387"/>
                  </a:lnTo>
                  <a:lnTo>
                    <a:pt x="15633" y="356895"/>
                  </a:lnTo>
                  <a:lnTo>
                    <a:pt x="14884" y="353085"/>
                  </a:lnTo>
                  <a:lnTo>
                    <a:pt x="11468" y="359181"/>
                  </a:lnTo>
                  <a:lnTo>
                    <a:pt x="11455" y="358927"/>
                  </a:lnTo>
                  <a:lnTo>
                    <a:pt x="11353" y="356260"/>
                  </a:lnTo>
                  <a:lnTo>
                    <a:pt x="11226" y="353212"/>
                  </a:lnTo>
                  <a:lnTo>
                    <a:pt x="11074" y="352069"/>
                  </a:lnTo>
                  <a:lnTo>
                    <a:pt x="10401" y="354482"/>
                  </a:lnTo>
                  <a:lnTo>
                    <a:pt x="9664" y="356260"/>
                  </a:lnTo>
                  <a:lnTo>
                    <a:pt x="10337" y="353085"/>
                  </a:lnTo>
                  <a:lnTo>
                    <a:pt x="8915" y="356577"/>
                  </a:lnTo>
                  <a:lnTo>
                    <a:pt x="7620" y="358927"/>
                  </a:lnTo>
                  <a:lnTo>
                    <a:pt x="8153" y="356387"/>
                  </a:lnTo>
                  <a:lnTo>
                    <a:pt x="8331" y="355498"/>
                  </a:lnTo>
                  <a:lnTo>
                    <a:pt x="9728" y="348767"/>
                  </a:lnTo>
                  <a:lnTo>
                    <a:pt x="7683" y="353212"/>
                  </a:lnTo>
                  <a:lnTo>
                    <a:pt x="7569" y="353593"/>
                  </a:lnTo>
                  <a:lnTo>
                    <a:pt x="7188" y="355498"/>
                  </a:lnTo>
                  <a:lnTo>
                    <a:pt x="6985" y="354990"/>
                  </a:lnTo>
                  <a:lnTo>
                    <a:pt x="5918" y="356387"/>
                  </a:lnTo>
                  <a:lnTo>
                    <a:pt x="5918" y="356133"/>
                  </a:lnTo>
                  <a:lnTo>
                    <a:pt x="5930" y="356006"/>
                  </a:lnTo>
                  <a:lnTo>
                    <a:pt x="6045" y="355244"/>
                  </a:lnTo>
                  <a:lnTo>
                    <a:pt x="6464" y="353466"/>
                  </a:lnTo>
                  <a:lnTo>
                    <a:pt x="5016" y="356006"/>
                  </a:lnTo>
                  <a:lnTo>
                    <a:pt x="4787" y="354990"/>
                  </a:lnTo>
                  <a:lnTo>
                    <a:pt x="4876" y="354355"/>
                  </a:lnTo>
                  <a:lnTo>
                    <a:pt x="6756" y="349656"/>
                  </a:lnTo>
                  <a:lnTo>
                    <a:pt x="5969" y="349148"/>
                  </a:lnTo>
                  <a:lnTo>
                    <a:pt x="5486" y="349656"/>
                  </a:lnTo>
                  <a:lnTo>
                    <a:pt x="3860" y="353593"/>
                  </a:lnTo>
                  <a:lnTo>
                    <a:pt x="3771" y="355752"/>
                  </a:lnTo>
                  <a:lnTo>
                    <a:pt x="3403" y="357276"/>
                  </a:lnTo>
                  <a:lnTo>
                    <a:pt x="3289" y="357530"/>
                  </a:lnTo>
                  <a:lnTo>
                    <a:pt x="2946" y="358038"/>
                  </a:lnTo>
                  <a:lnTo>
                    <a:pt x="2832" y="358292"/>
                  </a:lnTo>
                  <a:lnTo>
                    <a:pt x="1562" y="362991"/>
                  </a:lnTo>
                  <a:lnTo>
                    <a:pt x="215" y="367309"/>
                  </a:lnTo>
                  <a:lnTo>
                    <a:pt x="127" y="368071"/>
                  </a:lnTo>
                  <a:lnTo>
                    <a:pt x="0" y="371119"/>
                  </a:lnTo>
                  <a:lnTo>
                    <a:pt x="1231" y="368325"/>
                  </a:lnTo>
                  <a:lnTo>
                    <a:pt x="800" y="370611"/>
                  </a:lnTo>
                  <a:lnTo>
                    <a:pt x="355" y="370738"/>
                  </a:lnTo>
                  <a:lnTo>
                    <a:pt x="38" y="372897"/>
                  </a:lnTo>
                  <a:lnTo>
                    <a:pt x="1181" y="369722"/>
                  </a:lnTo>
                  <a:lnTo>
                    <a:pt x="850" y="371309"/>
                  </a:lnTo>
                  <a:lnTo>
                    <a:pt x="723" y="372389"/>
                  </a:lnTo>
                  <a:lnTo>
                    <a:pt x="1727" y="369722"/>
                  </a:lnTo>
                  <a:lnTo>
                    <a:pt x="2032" y="368909"/>
                  </a:lnTo>
                  <a:lnTo>
                    <a:pt x="2133" y="368452"/>
                  </a:lnTo>
                  <a:lnTo>
                    <a:pt x="2209" y="368325"/>
                  </a:lnTo>
                  <a:lnTo>
                    <a:pt x="2400" y="367944"/>
                  </a:lnTo>
                  <a:lnTo>
                    <a:pt x="2870" y="367182"/>
                  </a:lnTo>
                  <a:lnTo>
                    <a:pt x="2628" y="368909"/>
                  </a:lnTo>
                  <a:lnTo>
                    <a:pt x="2514" y="369595"/>
                  </a:lnTo>
                  <a:lnTo>
                    <a:pt x="2032" y="371119"/>
                  </a:lnTo>
                  <a:lnTo>
                    <a:pt x="2781" y="369341"/>
                  </a:lnTo>
                  <a:lnTo>
                    <a:pt x="2527" y="370484"/>
                  </a:lnTo>
                  <a:lnTo>
                    <a:pt x="2311" y="371182"/>
                  </a:lnTo>
                  <a:lnTo>
                    <a:pt x="2628" y="370484"/>
                  </a:lnTo>
                  <a:lnTo>
                    <a:pt x="2819" y="371500"/>
                  </a:lnTo>
                  <a:lnTo>
                    <a:pt x="3124" y="370484"/>
                  </a:lnTo>
                  <a:lnTo>
                    <a:pt x="3467" y="369341"/>
                  </a:lnTo>
                  <a:lnTo>
                    <a:pt x="3594" y="368960"/>
                  </a:lnTo>
                  <a:lnTo>
                    <a:pt x="3149" y="371754"/>
                  </a:lnTo>
                  <a:lnTo>
                    <a:pt x="4432" y="368960"/>
                  </a:lnTo>
                  <a:lnTo>
                    <a:pt x="4597" y="368579"/>
                  </a:lnTo>
                  <a:lnTo>
                    <a:pt x="3416" y="373024"/>
                  </a:lnTo>
                  <a:lnTo>
                    <a:pt x="3771" y="371881"/>
                  </a:lnTo>
                  <a:lnTo>
                    <a:pt x="4762" y="369595"/>
                  </a:lnTo>
                  <a:lnTo>
                    <a:pt x="5041" y="369468"/>
                  </a:lnTo>
                  <a:lnTo>
                    <a:pt x="3238" y="374675"/>
                  </a:lnTo>
                  <a:lnTo>
                    <a:pt x="5803" y="369976"/>
                  </a:lnTo>
                  <a:lnTo>
                    <a:pt x="4203" y="375691"/>
                  </a:lnTo>
                  <a:lnTo>
                    <a:pt x="5765" y="370992"/>
                  </a:lnTo>
                  <a:lnTo>
                    <a:pt x="5880" y="373913"/>
                  </a:lnTo>
                  <a:lnTo>
                    <a:pt x="7112" y="371373"/>
                  </a:lnTo>
                  <a:lnTo>
                    <a:pt x="6934" y="371881"/>
                  </a:lnTo>
                  <a:lnTo>
                    <a:pt x="6832" y="373278"/>
                  </a:lnTo>
                  <a:lnTo>
                    <a:pt x="6731" y="373786"/>
                  </a:lnTo>
                  <a:lnTo>
                    <a:pt x="6616" y="375183"/>
                  </a:lnTo>
                  <a:lnTo>
                    <a:pt x="7632" y="371373"/>
                  </a:lnTo>
                  <a:lnTo>
                    <a:pt x="7734" y="371170"/>
                  </a:lnTo>
                  <a:lnTo>
                    <a:pt x="7874" y="370992"/>
                  </a:lnTo>
                  <a:lnTo>
                    <a:pt x="8394" y="370357"/>
                  </a:lnTo>
                  <a:lnTo>
                    <a:pt x="8547" y="369976"/>
                  </a:lnTo>
                  <a:lnTo>
                    <a:pt x="8737" y="369468"/>
                  </a:lnTo>
                  <a:lnTo>
                    <a:pt x="9080" y="368579"/>
                  </a:lnTo>
                  <a:lnTo>
                    <a:pt x="9283" y="368071"/>
                  </a:lnTo>
                  <a:lnTo>
                    <a:pt x="8661" y="372008"/>
                  </a:lnTo>
                  <a:lnTo>
                    <a:pt x="7848" y="372643"/>
                  </a:lnTo>
                  <a:lnTo>
                    <a:pt x="7010" y="376326"/>
                  </a:lnTo>
                  <a:lnTo>
                    <a:pt x="7823" y="373151"/>
                  </a:lnTo>
                  <a:lnTo>
                    <a:pt x="8496" y="373278"/>
                  </a:lnTo>
                  <a:lnTo>
                    <a:pt x="8521" y="373151"/>
                  </a:lnTo>
                  <a:lnTo>
                    <a:pt x="9055" y="370611"/>
                  </a:lnTo>
                  <a:lnTo>
                    <a:pt x="8724" y="373024"/>
                  </a:lnTo>
                  <a:lnTo>
                    <a:pt x="9004" y="371754"/>
                  </a:lnTo>
                  <a:lnTo>
                    <a:pt x="8305" y="375183"/>
                  </a:lnTo>
                  <a:lnTo>
                    <a:pt x="9232" y="371754"/>
                  </a:lnTo>
                  <a:lnTo>
                    <a:pt x="9537" y="370611"/>
                  </a:lnTo>
                  <a:lnTo>
                    <a:pt x="9639" y="370230"/>
                  </a:lnTo>
                  <a:lnTo>
                    <a:pt x="8788" y="374421"/>
                  </a:lnTo>
                  <a:lnTo>
                    <a:pt x="9829" y="371373"/>
                  </a:lnTo>
                  <a:lnTo>
                    <a:pt x="9664" y="373151"/>
                  </a:lnTo>
                  <a:lnTo>
                    <a:pt x="9550" y="374040"/>
                  </a:lnTo>
                  <a:lnTo>
                    <a:pt x="8724" y="376072"/>
                  </a:lnTo>
                  <a:lnTo>
                    <a:pt x="9563" y="374675"/>
                  </a:lnTo>
                  <a:lnTo>
                    <a:pt x="9499" y="375323"/>
                  </a:lnTo>
                  <a:lnTo>
                    <a:pt x="9613" y="374675"/>
                  </a:lnTo>
                  <a:lnTo>
                    <a:pt x="9740" y="374129"/>
                  </a:lnTo>
                  <a:lnTo>
                    <a:pt x="10350" y="372135"/>
                  </a:lnTo>
                  <a:lnTo>
                    <a:pt x="11061" y="371373"/>
                  </a:lnTo>
                  <a:lnTo>
                    <a:pt x="11176" y="371246"/>
                  </a:lnTo>
                  <a:lnTo>
                    <a:pt x="9931" y="374929"/>
                  </a:lnTo>
                  <a:lnTo>
                    <a:pt x="9829" y="375424"/>
                  </a:lnTo>
                  <a:lnTo>
                    <a:pt x="9588" y="376961"/>
                  </a:lnTo>
                  <a:lnTo>
                    <a:pt x="10198" y="376072"/>
                  </a:lnTo>
                  <a:lnTo>
                    <a:pt x="11341" y="372770"/>
                  </a:lnTo>
                  <a:lnTo>
                    <a:pt x="11493" y="372846"/>
                  </a:lnTo>
                  <a:lnTo>
                    <a:pt x="11480" y="373278"/>
                  </a:lnTo>
                  <a:lnTo>
                    <a:pt x="11379" y="373888"/>
                  </a:lnTo>
                  <a:lnTo>
                    <a:pt x="11150" y="374548"/>
                  </a:lnTo>
                  <a:lnTo>
                    <a:pt x="11849" y="372770"/>
                  </a:lnTo>
                  <a:lnTo>
                    <a:pt x="12293" y="371627"/>
                  </a:lnTo>
                  <a:lnTo>
                    <a:pt x="12280" y="374675"/>
                  </a:lnTo>
                  <a:lnTo>
                    <a:pt x="13487" y="371627"/>
                  </a:lnTo>
                  <a:lnTo>
                    <a:pt x="13627" y="371246"/>
                  </a:lnTo>
                  <a:lnTo>
                    <a:pt x="13487" y="371970"/>
                  </a:lnTo>
                  <a:lnTo>
                    <a:pt x="13716" y="371119"/>
                  </a:lnTo>
                  <a:lnTo>
                    <a:pt x="13931" y="370230"/>
                  </a:lnTo>
                  <a:lnTo>
                    <a:pt x="14452" y="368071"/>
                  </a:lnTo>
                  <a:lnTo>
                    <a:pt x="14668" y="367182"/>
                  </a:lnTo>
                  <a:lnTo>
                    <a:pt x="14757" y="366801"/>
                  </a:lnTo>
                  <a:lnTo>
                    <a:pt x="14986" y="366801"/>
                  </a:lnTo>
                  <a:lnTo>
                    <a:pt x="15760" y="364642"/>
                  </a:lnTo>
                  <a:lnTo>
                    <a:pt x="15201" y="367055"/>
                  </a:lnTo>
                  <a:lnTo>
                    <a:pt x="15100" y="366928"/>
                  </a:lnTo>
                  <a:lnTo>
                    <a:pt x="14782" y="368096"/>
                  </a:lnTo>
                  <a:lnTo>
                    <a:pt x="14566" y="368706"/>
                  </a:lnTo>
                  <a:lnTo>
                    <a:pt x="15074" y="367690"/>
                  </a:lnTo>
                  <a:lnTo>
                    <a:pt x="14541" y="370243"/>
                  </a:lnTo>
                  <a:lnTo>
                    <a:pt x="14668" y="369976"/>
                  </a:lnTo>
                  <a:lnTo>
                    <a:pt x="14744" y="369595"/>
                  </a:lnTo>
                  <a:lnTo>
                    <a:pt x="14770" y="369760"/>
                  </a:lnTo>
                  <a:lnTo>
                    <a:pt x="14846" y="369595"/>
                  </a:lnTo>
                  <a:lnTo>
                    <a:pt x="15697" y="367690"/>
                  </a:lnTo>
                  <a:lnTo>
                    <a:pt x="15760" y="367563"/>
                  </a:lnTo>
                  <a:lnTo>
                    <a:pt x="15722" y="369087"/>
                  </a:lnTo>
                  <a:lnTo>
                    <a:pt x="14986" y="372135"/>
                  </a:lnTo>
                  <a:lnTo>
                    <a:pt x="14770" y="369760"/>
                  </a:lnTo>
                  <a:lnTo>
                    <a:pt x="14643" y="370598"/>
                  </a:lnTo>
                  <a:lnTo>
                    <a:pt x="14389" y="372897"/>
                  </a:lnTo>
                  <a:lnTo>
                    <a:pt x="14224" y="371373"/>
                  </a:lnTo>
                  <a:lnTo>
                    <a:pt x="13208" y="376961"/>
                  </a:lnTo>
                  <a:lnTo>
                    <a:pt x="14008" y="371043"/>
                  </a:lnTo>
                  <a:lnTo>
                    <a:pt x="13017" y="376072"/>
                  </a:lnTo>
                  <a:lnTo>
                    <a:pt x="12915" y="376961"/>
                  </a:lnTo>
                  <a:lnTo>
                    <a:pt x="13271" y="377977"/>
                  </a:lnTo>
                  <a:lnTo>
                    <a:pt x="13576" y="376961"/>
                  </a:lnTo>
                  <a:lnTo>
                    <a:pt x="14071" y="375310"/>
                  </a:lnTo>
                  <a:lnTo>
                    <a:pt x="14465" y="376453"/>
                  </a:lnTo>
                  <a:lnTo>
                    <a:pt x="14795" y="375310"/>
                  </a:lnTo>
                  <a:lnTo>
                    <a:pt x="15468" y="372897"/>
                  </a:lnTo>
                  <a:lnTo>
                    <a:pt x="15684" y="372135"/>
                  </a:lnTo>
                  <a:lnTo>
                    <a:pt x="15798" y="371754"/>
                  </a:lnTo>
                  <a:lnTo>
                    <a:pt x="17640" y="368579"/>
                  </a:lnTo>
                  <a:lnTo>
                    <a:pt x="14274" y="380644"/>
                  </a:lnTo>
                  <a:lnTo>
                    <a:pt x="16179" y="376199"/>
                  </a:lnTo>
                  <a:lnTo>
                    <a:pt x="16979" y="373786"/>
                  </a:lnTo>
                  <a:lnTo>
                    <a:pt x="18148" y="369595"/>
                  </a:lnTo>
                  <a:lnTo>
                    <a:pt x="18008" y="372135"/>
                  </a:lnTo>
                  <a:lnTo>
                    <a:pt x="16852" y="375945"/>
                  </a:lnTo>
                  <a:lnTo>
                    <a:pt x="17399" y="376453"/>
                  </a:lnTo>
                  <a:lnTo>
                    <a:pt x="17843" y="374294"/>
                  </a:lnTo>
                  <a:lnTo>
                    <a:pt x="18681" y="370357"/>
                  </a:lnTo>
                  <a:lnTo>
                    <a:pt x="18681" y="372846"/>
                  </a:lnTo>
                  <a:lnTo>
                    <a:pt x="19037" y="372770"/>
                  </a:lnTo>
                  <a:lnTo>
                    <a:pt x="18199" y="376326"/>
                  </a:lnTo>
                  <a:lnTo>
                    <a:pt x="19024" y="375945"/>
                  </a:lnTo>
                  <a:lnTo>
                    <a:pt x="20421" y="373659"/>
                  </a:lnTo>
                  <a:lnTo>
                    <a:pt x="21361" y="373278"/>
                  </a:lnTo>
                  <a:lnTo>
                    <a:pt x="21056" y="374230"/>
                  </a:lnTo>
                  <a:lnTo>
                    <a:pt x="20637" y="375285"/>
                  </a:lnTo>
                  <a:lnTo>
                    <a:pt x="20535" y="376326"/>
                  </a:lnTo>
                  <a:lnTo>
                    <a:pt x="21945" y="374929"/>
                  </a:lnTo>
                  <a:lnTo>
                    <a:pt x="22504" y="377596"/>
                  </a:lnTo>
                  <a:lnTo>
                    <a:pt x="22860" y="379628"/>
                  </a:lnTo>
                  <a:lnTo>
                    <a:pt x="23977" y="376707"/>
                  </a:lnTo>
                  <a:lnTo>
                    <a:pt x="24053" y="376834"/>
                  </a:lnTo>
                  <a:lnTo>
                    <a:pt x="24104" y="376707"/>
                  </a:lnTo>
                  <a:lnTo>
                    <a:pt x="24523" y="375691"/>
                  </a:lnTo>
                  <a:lnTo>
                    <a:pt x="24790" y="375564"/>
                  </a:lnTo>
                  <a:lnTo>
                    <a:pt x="24409" y="377215"/>
                  </a:lnTo>
                  <a:lnTo>
                    <a:pt x="24295" y="377596"/>
                  </a:lnTo>
                  <a:lnTo>
                    <a:pt x="23990" y="378358"/>
                  </a:lnTo>
                  <a:lnTo>
                    <a:pt x="25285" y="375945"/>
                  </a:lnTo>
                  <a:lnTo>
                    <a:pt x="25577" y="375564"/>
                  </a:lnTo>
                  <a:lnTo>
                    <a:pt x="26060" y="374929"/>
                  </a:lnTo>
                  <a:lnTo>
                    <a:pt x="27216" y="373405"/>
                  </a:lnTo>
                  <a:lnTo>
                    <a:pt x="27076" y="376275"/>
                  </a:lnTo>
                  <a:lnTo>
                    <a:pt x="26949" y="376961"/>
                  </a:lnTo>
                  <a:lnTo>
                    <a:pt x="26847" y="377215"/>
                  </a:lnTo>
                  <a:lnTo>
                    <a:pt x="26758" y="378104"/>
                  </a:lnTo>
                  <a:lnTo>
                    <a:pt x="26885" y="378993"/>
                  </a:lnTo>
                  <a:lnTo>
                    <a:pt x="28397" y="373405"/>
                  </a:lnTo>
                  <a:lnTo>
                    <a:pt x="28435" y="373278"/>
                  </a:lnTo>
                  <a:lnTo>
                    <a:pt x="28575" y="372770"/>
                  </a:lnTo>
                  <a:lnTo>
                    <a:pt x="28638" y="372516"/>
                  </a:lnTo>
                  <a:lnTo>
                    <a:pt x="28879" y="371627"/>
                  </a:lnTo>
                  <a:lnTo>
                    <a:pt x="28689" y="373786"/>
                  </a:lnTo>
                  <a:lnTo>
                    <a:pt x="28575" y="374675"/>
                  </a:lnTo>
                  <a:lnTo>
                    <a:pt x="28460" y="375183"/>
                  </a:lnTo>
                  <a:lnTo>
                    <a:pt x="29184" y="376707"/>
                  </a:lnTo>
                  <a:lnTo>
                    <a:pt x="31153" y="374294"/>
                  </a:lnTo>
                  <a:lnTo>
                    <a:pt x="30835" y="378993"/>
                  </a:lnTo>
                  <a:lnTo>
                    <a:pt x="32118" y="374802"/>
                  </a:lnTo>
                  <a:lnTo>
                    <a:pt x="31445" y="381279"/>
                  </a:lnTo>
                  <a:lnTo>
                    <a:pt x="33096" y="375310"/>
                  </a:lnTo>
                  <a:lnTo>
                    <a:pt x="33032" y="376834"/>
                  </a:lnTo>
                  <a:lnTo>
                    <a:pt x="32905" y="378485"/>
                  </a:lnTo>
                  <a:lnTo>
                    <a:pt x="32677" y="378993"/>
                  </a:lnTo>
                  <a:lnTo>
                    <a:pt x="32562" y="379755"/>
                  </a:lnTo>
                  <a:lnTo>
                    <a:pt x="32816" y="381279"/>
                  </a:lnTo>
                  <a:lnTo>
                    <a:pt x="32931" y="381787"/>
                  </a:lnTo>
                  <a:lnTo>
                    <a:pt x="33045" y="382041"/>
                  </a:lnTo>
                  <a:lnTo>
                    <a:pt x="34226" y="377977"/>
                  </a:lnTo>
                  <a:lnTo>
                    <a:pt x="34683" y="377469"/>
                  </a:lnTo>
                  <a:lnTo>
                    <a:pt x="33858" y="380644"/>
                  </a:lnTo>
                  <a:lnTo>
                    <a:pt x="35140" y="377469"/>
                  </a:lnTo>
                  <a:lnTo>
                    <a:pt x="34366" y="381279"/>
                  </a:lnTo>
                  <a:lnTo>
                    <a:pt x="34772" y="380644"/>
                  </a:lnTo>
                  <a:lnTo>
                    <a:pt x="34886" y="379628"/>
                  </a:lnTo>
                  <a:lnTo>
                    <a:pt x="35001" y="378929"/>
                  </a:lnTo>
                  <a:lnTo>
                    <a:pt x="35204" y="378231"/>
                  </a:lnTo>
                  <a:lnTo>
                    <a:pt x="35318" y="377977"/>
                  </a:lnTo>
                  <a:lnTo>
                    <a:pt x="35648" y="377469"/>
                  </a:lnTo>
                  <a:lnTo>
                    <a:pt x="36055" y="376834"/>
                  </a:lnTo>
                  <a:lnTo>
                    <a:pt x="35763" y="380390"/>
                  </a:lnTo>
                  <a:lnTo>
                    <a:pt x="35636" y="381025"/>
                  </a:lnTo>
                  <a:lnTo>
                    <a:pt x="35331" y="382168"/>
                  </a:lnTo>
                  <a:lnTo>
                    <a:pt x="37058" y="379882"/>
                  </a:lnTo>
                  <a:lnTo>
                    <a:pt x="36880" y="380517"/>
                  </a:lnTo>
                  <a:lnTo>
                    <a:pt x="37185" y="379882"/>
                  </a:lnTo>
                  <a:lnTo>
                    <a:pt x="37477" y="379247"/>
                  </a:lnTo>
                  <a:lnTo>
                    <a:pt x="35306" y="385597"/>
                  </a:lnTo>
                  <a:lnTo>
                    <a:pt x="36576" y="382803"/>
                  </a:lnTo>
                  <a:lnTo>
                    <a:pt x="36703" y="382041"/>
                  </a:lnTo>
                  <a:lnTo>
                    <a:pt x="37071" y="381025"/>
                  </a:lnTo>
                  <a:lnTo>
                    <a:pt x="37299" y="380263"/>
                  </a:lnTo>
                  <a:lnTo>
                    <a:pt x="37045" y="382295"/>
                  </a:lnTo>
                  <a:lnTo>
                    <a:pt x="37617" y="382422"/>
                  </a:lnTo>
                  <a:lnTo>
                    <a:pt x="38252" y="381787"/>
                  </a:lnTo>
                  <a:lnTo>
                    <a:pt x="37782" y="383311"/>
                  </a:lnTo>
                  <a:lnTo>
                    <a:pt x="37719" y="384073"/>
                  </a:lnTo>
                  <a:lnTo>
                    <a:pt x="38214" y="384581"/>
                  </a:lnTo>
                  <a:lnTo>
                    <a:pt x="39497" y="383311"/>
                  </a:lnTo>
                  <a:lnTo>
                    <a:pt x="40347" y="383565"/>
                  </a:lnTo>
                  <a:lnTo>
                    <a:pt x="40347" y="383311"/>
                  </a:lnTo>
                  <a:lnTo>
                    <a:pt x="40449" y="381914"/>
                  </a:lnTo>
                  <a:lnTo>
                    <a:pt x="40487" y="381787"/>
                  </a:lnTo>
                  <a:lnTo>
                    <a:pt x="40932" y="380263"/>
                  </a:lnTo>
                  <a:lnTo>
                    <a:pt x="41224" y="379247"/>
                  </a:lnTo>
                  <a:lnTo>
                    <a:pt x="41363" y="378739"/>
                  </a:lnTo>
                  <a:lnTo>
                    <a:pt x="41719" y="378485"/>
                  </a:lnTo>
                  <a:lnTo>
                    <a:pt x="41554" y="379222"/>
                  </a:lnTo>
                  <a:lnTo>
                    <a:pt x="41859" y="378485"/>
                  </a:lnTo>
                  <a:lnTo>
                    <a:pt x="42011" y="378104"/>
                  </a:lnTo>
                  <a:lnTo>
                    <a:pt x="42075" y="378231"/>
                  </a:lnTo>
                  <a:lnTo>
                    <a:pt x="42164" y="378866"/>
                  </a:lnTo>
                  <a:lnTo>
                    <a:pt x="41236" y="381914"/>
                  </a:lnTo>
                  <a:lnTo>
                    <a:pt x="40754" y="382930"/>
                  </a:lnTo>
                  <a:lnTo>
                    <a:pt x="41465" y="381914"/>
                  </a:lnTo>
                  <a:lnTo>
                    <a:pt x="40640" y="384581"/>
                  </a:lnTo>
                  <a:lnTo>
                    <a:pt x="41338" y="382549"/>
                  </a:lnTo>
                  <a:lnTo>
                    <a:pt x="40411" y="388137"/>
                  </a:lnTo>
                  <a:lnTo>
                    <a:pt x="41605" y="384581"/>
                  </a:lnTo>
                  <a:lnTo>
                    <a:pt x="41351" y="385597"/>
                  </a:lnTo>
                  <a:lnTo>
                    <a:pt x="42214" y="385851"/>
                  </a:lnTo>
                  <a:lnTo>
                    <a:pt x="42913" y="384835"/>
                  </a:lnTo>
                  <a:lnTo>
                    <a:pt x="43662" y="384835"/>
                  </a:lnTo>
                  <a:lnTo>
                    <a:pt x="43726" y="384581"/>
                  </a:lnTo>
                  <a:lnTo>
                    <a:pt x="44297" y="382549"/>
                  </a:lnTo>
                  <a:lnTo>
                    <a:pt x="44437" y="382041"/>
                  </a:lnTo>
                  <a:lnTo>
                    <a:pt x="44538" y="382676"/>
                  </a:lnTo>
                  <a:lnTo>
                    <a:pt x="44780" y="382041"/>
                  </a:lnTo>
                  <a:lnTo>
                    <a:pt x="44831" y="381914"/>
                  </a:lnTo>
                  <a:lnTo>
                    <a:pt x="45364" y="380517"/>
                  </a:lnTo>
                  <a:lnTo>
                    <a:pt x="45504" y="381025"/>
                  </a:lnTo>
                  <a:lnTo>
                    <a:pt x="45618" y="383946"/>
                  </a:lnTo>
                  <a:lnTo>
                    <a:pt x="46304" y="383819"/>
                  </a:lnTo>
                  <a:lnTo>
                    <a:pt x="47040" y="382676"/>
                  </a:lnTo>
                  <a:lnTo>
                    <a:pt x="47066" y="382422"/>
                  </a:lnTo>
                  <a:lnTo>
                    <a:pt x="47180" y="381279"/>
                  </a:lnTo>
                  <a:lnTo>
                    <a:pt x="47485" y="380517"/>
                  </a:lnTo>
                  <a:lnTo>
                    <a:pt x="47739" y="379882"/>
                  </a:lnTo>
                  <a:lnTo>
                    <a:pt x="47231" y="381787"/>
                  </a:lnTo>
                  <a:lnTo>
                    <a:pt x="47117" y="382422"/>
                  </a:lnTo>
                  <a:lnTo>
                    <a:pt x="47752" y="382422"/>
                  </a:lnTo>
                  <a:lnTo>
                    <a:pt x="46926" y="384200"/>
                  </a:lnTo>
                  <a:lnTo>
                    <a:pt x="47790" y="383946"/>
                  </a:lnTo>
                  <a:lnTo>
                    <a:pt x="48031" y="383946"/>
                  </a:lnTo>
                  <a:lnTo>
                    <a:pt x="49441" y="382168"/>
                  </a:lnTo>
                  <a:lnTo>
                    <a:pt x="49568" y="381914"/>
                  </a:lnTo>
                  <a:lnTo>
                    <a:pt x="49682" y="381152"/>
                  </a:lnTo>
                  <a:lnTo>
                    <a:pt x="49771" y="380263"/>
                  </a:lnTo>
                  <a:lnTo>
                    <a:pt x="49923" y="379882"/>
                  </a:lnTo>
                  <a:lnTo>
                    <a:pt x="50025" y="379628"/>
                  </a:lnTo>
                  <a:lnTo>
                    <a:pt x="50317" y="379247"/>
                  </a:lnTo>
                  <a:lnTo>
                    <a:pt x="50088" y="380898"/>
                  </a:lnTo>
                  <a:lnTo>
                    <a:pt x="49758" y="382041"/>
                  </a:lnTo>
                  <a:lnTo>
                    <a:pt x="49644" y="382295"/>
                  </a:lnTo>
                  <a:lnTo>
                    <a:pt x="51396" y="379247"/>
                  </a:lnTo>
                  <a:lnTo>
                    <a:pt x="51752" y="378612"/>
                  </a:lnTo>
                  <a:lnTo>
                    <a:pt x="50063" y="390423"/>
                  </a:lnTo>
                  <a:lnTo>
                    <a:pt x="52285" y="385533"/>
                  </a:lnTo>
                  <a:lnTo>
                    <a:pt x="52412" y="385343"/>
                  </a:lnTo>
                  <a:lnTo>
                    <a:pt x="53886" y="383057"/>
                  </a:lnTo>
                  <a:lnTo>
                    <a:pt x="54025" y="383311"/>
                  </a:lnTo>
                  <a:lnTo>
                    <a:pt x="54063" y="383692"/>
                  </a:lnTo>
                  <a:lnTo>
                    <a:pt x="53111" y="384835"/>
                  </a:lnTo>
                  <a:lnTo>
                    <a:pt x="52984" y="386613"/>
                  </a:lnTo>
                  <a:lnTo>
                    <a:pt x="54825" y="383057"/>
                  </a:lnTo>
                  <a:lnTo>
                    <a:pt x="55092" y="382549"/>
                  </a:lnTo>
                  <a:lnTo>
                    <a:pt x="54305" y="387629"/>
                  </a:lnTo>
                  <a:lnTo>
                    <a:pt x="55854" y="384962"/>
                  </a:lnTo>
                  <a:lnTo>
                    <a:pt x="54406" y="392709"/>
                  </a:lnTo>
                  <a:lnTo>
                    <a:pt x="58153" y="384962"/>
                  </a:lnTo>
                  <a:lnTo>
                    <a:pt x="57632" y="390042"/>
                  </a:lnTo>
                  <a:lnTo>
                    <a:pt x="58026" y="388505"/>
                  </a:lnTo>
                  <a:lnTo>
                    <a:pt x="58775" y="386486"/>
                  </a:lnTo>
                  <a:lnTo>
                    <a:pt x="58458" y="387743"/>
                  </a:lnTo>
                  <a:lnTo>
                    <a:pt x="58712" y="387121"/>
                  </a:lnTo>
                  <a:lnTo>
                    <a:pt x="59613" y="386486"/>
                  </a:lnTo>
                  <a:lnTo>
                    <a:pt x="61074" y="385470"/>
                  </a:lnTo>
                  <a:lnTo>
                    <a:pt x="61633" y="390423"/>
                  </a:lnTo>
                  <a:lnTo>
                    <a:pt x="61760" y="390931"/>
                  </a:lnTo>
                  <a:lnTo>
                    <a:pt x="63068" y="392963"/>
                  </a:lnTo>
                  <a:lnTo>
                    <a:pt x="63588" y="393598"/>
                  </a:lnTo>
                  <a:lnTo>
                    <a:pt x="65532" y="385470"/>
                  </a:lnTo>
                  <a:lnTo>
                    <a:pt x="65659" y="384962"/>
                  </a:lnTo>
                  <a:lnTo>
                    <a:pt x="65963" y="383692"/>
                  </a:lnTo>
                  <a:lnTo>
                    <a:pt x="65684" y="387705"/>
                  </a:lnTo>
                  <a:lnTo>
                    <a:pt x="65557" y="388505"/>
                  </a:lnTo>
                  <a:lnTo>
                    <a:pt x="64490" y="391566"/>
                  </a:lnTo>
                  <a:lnTo>
                    <a:pt x="66941" y="387883"/>
                  </a:lnTo>
                  <a:lnTo>
                    <a:pt x="67208" y="392455"/>
                  </a:lnTo>
                  <a:lnTo>
                    <a:pt x="69456" y="389407"/>
                  </a:lnTo>
                  <a:lnTo>
                    <a:pt x="68897" y="391058"/>
                  </a:lnTo>
                  <a:lnTo>
                    <a:pt x="68757" y="391058"/>
                  </a:lnTo>
                  <a:lnTo>
                    <a:pt x="68376" y="393598"/>
                  </a:lnTo>
                  <a:lnTo>
                    <a:pt x="69761" y="391439"/>
                  </a:lnTo>
                  <a:lnTo>
                    <a:pt x="70307" y="389534"/>
                  </a:lnTo>
                  <a:lnTo>
                    <a:pt x="70408" y="389915"/>
                  </a:lnTo>
                  <a:lnTo>
                    <a:pt x="69913" y="391185"/>
                  </a:lnTo>
                  <a:lnTo>
                    <a:pt x="69837" y="391566"/>
                  </a:lnTo>
                  <a:lnTo>
                    <a:pt x="69723" y="392328"/>
                  </a:lnTo>
                  <a:lnTo>
                    <a:pt x="69608" y="393852"/>
                  </a:lnTo>
                  <a:lnTo>
                    <a:pt x="71221" y="389534"/>
                  </a:lnTo>
                  <a:lnTo>
                    <a:pt x="71272" y="389407"/>
                  </a:lnTo>
                  <a:lnTo>
                    <a:pt x="70751" y="391934"/>
                  </a:lnTo>
                  <a:lnTo>
                    <a:pt x="70866" y="391693"/>
                  </a:lnTo>
                  <a:lnTo>
                    <a:pt x="71120" y="393344"/>
                  </a:lnTo>
                  <a:lnTo>
                    <a:pt x="71475" y="391693"/>
                  </a:lnTo>
                  <a:lnTo>
                    <a:pt x="71716" y="390550"/>
                  </a:lnTo>
                  <a:lnTo>
                    <a:pt x="71843" y="391947"/>
                  </a:lnTo>
                  <a:lnTo>
                    <a:pt x="72517" y="390550"/>
                  </a:lnTo>
                  <a:lnTo>
                    <a:pt x="73012" y="389534"/>
                  </a:lnTo>
                  <a:lnTo>
                    <a:pt x="72948" y="391312"/>
                  </a:lnTo>
                  <a:lnTo>
                    <a:pt x="73596" y="389534"/>
                  </a:lnTo>
                  <a:lnTo>
                    <a:pt x="73634" y="389407"/>
                  </a:lnTo>
                  <a:lnTo>
                    <a:pt x="74053" y="388264"/>
                  </a:lnTo>
                  <a:lnTo>
                    <a:pt x="73380" y="392963"/>
                  </a:lnTo>
                  <a:lnTo>
                    <a:pt x="74688" y="388645"/>
                  </a:lnTo>
                  <a:lnTo>
                    <a:pt x="73380" y="393217"/>
                  </a:lnTo>
                  <a:lnTo>
                    <a:pt x="74536" y="392582"/>
                  </a:lnTo>
                  <a:lnTo>
                    <a:pt x="75438" y="390423"/>
                  </a:lnTo>
                  <a:lnTo>
                    <a:pt x="74955" y="391820"/>
                  </a:lnTo>
                  <a:lnTo>
                    <a:pt x="75298" y="391934"/>
                  </a:lnTo>
                  <a:lnTo>
                    <a:pt x="74676" y="393852"/>
                  </a:lnTo>
                  <a:lnTo>
                    <a:pt x="75044" y="393852"/>
                  </a:lnTo>
                  <a:lnTo>
                    <a:pt x="75514" y="393217"/>
                  </a:lnTo>
                  <a:lnTo>
                    <a:pt x="75641" y="392963"/>
                  </a:lnTo>
                  <a:lnTo>
                    <a:pt x="76187" y="390804"/>
                  </a:lnTo>
                  <a:lnTo>
                    <a:pt x="75349" y="396392"/>
                  </a:lnTo>
                  <a:lnTo>
                    <a:pt x="77304" y="390804"/>
                  </a:lnTo>
                  <a:lnTo>
                    <a:pt x="77431" y="390423"/>
                  </a:lnTo>
                  <a:lnTo>
                    <a:pt x="78054" y="388645"/>
                  </a:lnTo>
                  <a:lnTo>
                    <a:pt x="78193" y="388264"/>
                  </a:lnTo>
                  <a:lnTo>
                    <a:pt x="78320" y="387883"/>
                  </a:lnTo>
                  <a:lnTo>
                    <a:pt x="78727" y="386740"/>
                  </a:lnTo>
                  <a:lnTo>
                    <a:pt x="77165" y="393852"/>
                  </a:lnTo>
                  <a:lnTo>
                    <a:pt x="79032" y="391566"/>
                  </a:lnTo>
                  <a:lnTo>
                    <a:pt x="80200" y="390423"/>
                  </a:lnTo>
                  <a:lnTo>
                    <a:pt x="79133" y="394360"/>
                  </a:lnTo>
                  <a:lnTo>
                    <a:pt x="80327" y="393077"/>
                  </a:lnTo>
                  <a:lnTo>
                    <a:pt x="80403" y="390258"/>
                  </a:lnTo>
                  <a:lnTo>
                    <a:pt x="80416" y="389661"/>
                  </a:lnTo>
                  <a:lnTo>
                    <a:pt x="80403" y="390258"/>
                  </a:lnTo>
                  <a:lnTo>
                    <a:pt x="81241" y="389661"/>
                  </a:lnTo>
                  <a:lnTo>
                    <a:pt x="81597" y="389407"/>
                  </a:lnTo>
                  <a:lnTo>
                    <a:pt x="80772" y="392328"/>
                  </a:lnTo>
                  <a:lnTo>
                    <a:pt x="82003" y="389407"/>
                  </a:lnTo>
                  <a:lnTo>
                    <a:pt x="82156" y="389026"/>
                  </a:lnTo>
                  <a:lnTo>
                    <a:pt x="82638" y="390042"/>
                  </a:lnTo>
                  <a:lnTo>
                    <a:pt x="82740" y="391185"/>
                  </a:lnTo>
                  <a:lnTo>
                    <a:pt x="82080" y="392328"/>
                  </a:lnTo>
                  <a:lnTo>
                    <a:pt x="81800" y="393090"/>
                  </a:lnTo>
                  <a:lnTo>
                    <a:pt x="83210" y="391439"/>
                  </a:lnTo>
                  <a:lnTo>
                    <a:pt x="83426" y="393979"/>
                  </a:lnTo>
                  <a:lnTo>
                    <a:pt x="84823" y="391820"/>
                  </a:lnTo>
                  <a:lnTo>
                    <a:pt x="84924" y="391566"/>
                  </a:lnTo>
                  <a:lnTo>
                    <a:pt x="84950" y="391439"/>
                  </a:lnTo>
                  <a:lnTo>
                    <a:pt x="85407" y="389026"/>
                  </a:lnTo>
                  <a:lnTo>
                    <a:pt x="86753" y="386740"/>
                  </a:lnTo>
                  <a:lnTo>
                    <a:pt x="87122" y="386105"/>
                  </a:lnTo>
                  <a:lnTo>
                    <a:pt x="87668" y="384454"/>
                  </a:lnTo>
                  <a:lnTo>
                    <a:pt x="87134" y="386080"/>
                  </a:lnTo>
                  <a:lnTo>
                    <a:pt x="87249" y="385787"/>
                  </a:lnTo>
                  <a:lnTo>
                    <a:pt x="85750" y="390296"/>
                  </a:lnTo>
                  <a:lnTo>
                    <a:pt x="88049" y="386105"/>
                  </a:lnTo>
                  <a:lnTo>
                    <a:pt x="85547" y="393471"/>
                  </a:lnTo>
                  <a:lnTo>
                    <a:pt x="86106" y="392328"/>
                  </a:lnTo>
                  <a:lnTo>
                    <a:pt x="86525" y="390804"/>
                  </a:lnTo>
                  <a:lnTo>
                    <a:pt x="86550" y="391312"/>
                  </a:lnTo>
                  <a:lnTo>
                    <a:pt x="86423" y="391934"/>
                  </a:lnTo>
                  <a:lnTo>
                    <a:pt x="85801" y="393598"/>
                  </a:lnTo>
                  <a:lnTo>
                    <a:pt x="86677" y="392582"/>
                  </a:lnTo>
                  <a:lnTo>
                    <a:pt x="87007" y="390804"/>
                  </a:lnTo>
                  <a:lnTo>
                    <a:pt x="87083" y="390423"/>
                  </a:lnTo>
                  <a:lnTo>
                    <a:pt x="87579" y="390550"/>
                  </a:lnTo>
                  <a:lnTo>
                    <a:pt x="87261" y="391629"/>
                  </a:lnTo>
                  <a:lnTo>
                    <a:pt x="87096" y="391947"/>
                  </a:lnTo>
                  <a:lnTo>
                    <a:pt x="86715" y="393090"/>
                  </a:lnTo>
                  <a:lnTo>
                    <a:pt x="87845" y="390423"/>
                  </a:lnTo>
                  <a:lnTo>
                    <a:pt x="88328" y="389280"/>
                  </a:lnTo>
                  <a:lnTo>
                    <a:pt x="88404" y="390677"/>
                  </a:lnTo>
                  <a:lnTo>
                    <a:pt x="88188" y="391566"/>
                  </a:lnTo>
                  <a:lnTo>
                    <a:pt x="88861" y="391566"/>
                  </a:lnTo>
                  <a:lnTo>
                    <a:pt x="89763" y="389280"/>
                  </a:lnTo>
                  <a:lnTo>
                    <a:pt x="90754" y="386740"/>
                  </a:lnTo>
                  <a:lnTo>
                    <a:pt x="90855" y="387502"/>
                  </a:lnTo>
                  <a:lnTo>
                    <a:pt x="90982" y="389102"/>
                  </a:lnTo>
                  <a:lnTo>
                    <a:pt x="89611" y="393217"/>
                  </a:lnTo>
                  <a:lnTo>
                    <a:pt x="90932" y="390423"/>
                  </a:lnTo>
                  <a:lnTo>
                    <a:pt x="89928" y="394106"/>
                  </a:lnTo>
                  <a:lnTo>
                    <a:pt x="90589" y="393217"/>
                  </a:lnTo>
                  <a:lnTo>
                    <a:pt x="90703" y="392963"/>
                  </a:lnTo>
                  <a:lnTo>
                    <a:pt x="91008" y="391312"/>
                  </a:lnTo>
                  <a:lnTo>
                    <a:pt x="91389" y="391439"/>
                  </a:lnTo>
                  <a:lnTo>
                    <a:pt x="91440" y="391312"/>
                  </a:lnTo>
                  <a:lnTo>
                    <a:pt x="91808" y="390423"/>
                  </a:lnTo>
                  <a:lnTo>
                    <a:pt x="92481" y="388772"/>
                  </a:lnTo>
                  <a:lnTo>
                    <a:pt x="92430" y="390258"/>
                  </a:lnTo>
                  <a:lnTo>
                    <a:pt x="91757" y="391566"/>
                  </a:lnTo>
                  <a:lnTo>
                    <a:pt x="92684" y="391058"/>
                  </a:lnTo>
                  <a:lnTo>
                    <a:pt x="92811" y="389280"/>
                  </a:lnTo>
                  <a:lnTo>
                    <a:pt x="93078" y="388772"/>
                  </a:lnTo>
                  <a:lnTo>
                    <a:pt x="93535" y="387883"/>
                  </a:lnTo>
                  <a:lnTo>
                    <a:pt x="93649" y="387375"/>
                  </a:lnTo>
                  <a:lnTo>
                    <a:pt x="93726" y="386740"/>
                  </a:lnTo>
                  <a:lnTo>
                    <a:pt x="93802" y="386105"/>
                  </a:lnTo>
                  <a:lnTo>
                    <a:pt x="93967" y="384708"/>
                  </a:lnTo>
                  <a:lnTo>
                    <a:pt x="94005" y="384962"/>
                  </a:lnTo>
                  <a:lnTo>
                    <a:pt x="94107" y="386105"/>
                  </a:lnTo>
                  <a:lnTo>
                    <a:pt x="93967" y="386359"/>
                  </a:lnTo>
                  <a:lnTo>
                    <a:pt x="94551" y="386105"/>
                  </a:lnTo>
                  <a:lnTo>
                    <a:pt x="94132" y="388391"/>
                  </a:lnTo>
                  <a:lnTo>
                    <a:pt x="95148" y="386105"/>
                  </a:lnTo>
                  <a:lnTo>
                    <a:pt x="95211" y="385978"/>
                  </a:lnTo>
                  <a:lnTo>
                    <a:pt x="95135" y="387375"/>
                  </a:lnTo>
                  <a:lnTo>
                    <a:pt x="93840" y="391947"/>
                  </a:lnTo>
                  <a:lnTo>
                    <a:pt x="94907" y="388899"/>
                  </a:lnTo>
                  <a:lnTo>
                    <a:pt x="94983" y="391312"/>
                  </a:lnTo>
                  <a:lnTo>
                    <a:pt x="95732" y="389280"/>
                  </a:lnTo>
                  <a:lnTo>
                    <a:pt x="95859" y="388899"/>
                  </a:lnTo>
                  <a:lnTo>
                    <a:pt x="95910" y="388772"/>
                  </a:lnTo>
                  <a:lnTo>
                    <a:pt x="96164" y="388137"/>
                  </a:lnTo>
                  <a:lnTo>
                    <a:pt x="95745" y="389280"/>
                  </a:lnTo>
                  <a:lnTo>
                    <a:pt x="95224" y="391185"/>
                  </a:lnTo>
                  <a:lnTo>
                    <a:pt x="96100" y="388772"/>
                  </a:lnTo>
                  <a:lnTo>
                    <a:pt x="95999" y="389788"/>
                  </a:lnTo>
                  <a:lnTo>
                    <a:pt x="95885" y="390296"/>
                  </a:lnTo>
                  <a:lnTo>
                    <a:pt x="95643" y="391058"/>
                  </a:lnTo>
                  <a:lnTo>
                    <a:pt x="95529" y="391629"/>
                  </a:lnTo>
                  <a:lnTo>
                    <a:pt x="95897" y="392201"/>
                  </a:lnTo>
                  <a:lnTo>
                    <a:pt x="96367" y="388772"/>
                  </a:lnTo>
                  <a:lnTo>
                    <a:pt x="96456" y="388137"/>
                  </a:lnTo>
                  <a:lnTo>
                    <a:pt x="96647" y="386740"/>
                  </a:lnTo>
                  <a:lnTo>
                    <a:pt x="96647" y="389102"/>
                  </a:lnTo>
                  <a:lnTo>
                    <a:pt x="96342" y="390042"/>
                  </a:lnTo>
                  <a:lnTo>
                    <a:pt x="96659" y="391185"/>
                  </a:lnTo>
                  <a:lnTo>
                    <a:pt x="98005" y="388645"/>
                  </a:lnTo>
                  <a:lnTo>
                    <a:pt x="98069" y="389026"/>
                  </a:lnTo>
                  <a:lnTo>
                    <a:pt x="98196" y="390258"/>
                  </a:lnTo>
                  <a:lnTo>
                    <a:pt x="97370" y="393814"/>
                  </a:lnTo>
                  <a:lnTo>
                    <a:pt x="97828" y="393598"/>
                  </a:lnTo>
                  <a:lnTo>
                    <a:pt x="99809" y="390042"/>
                  </a:lnTo>
                  <a:lnTo>
                    <a:pt x="100380" y="391185"/>
                  </a:lnTo>
                  <a:lnTo>
                    <a:pt x="100507" y="390169"/>
                  </a:lnTo>
                  <a:lnTo>
                    <a:pt x="101955" y="385343"/>
                  </a:lnTo>
                  <a:lnTo>
                    <a:pt x="100228" y="393471"/>
                  </a:lnTo>
                  <a:lnTo>
                    <a:pt x="101053" y="391693"/>
                  </a:lnTo>
                  <a:lnTo>
                    <a:pt x="101130" y="391439"/>
                  </a:lnTo>
                  <a:lnTo>
                    <a:pt x="101079" y="391629"/>
                  </a:lnTo>
                  <a:lnTo>
                    <a:pt x="100380" y="393979"/>
                  </a:lnTo>
                  <a:lnTo>
                    <a:pt x="100584" y="393471"/>
                  </a:lnTo>
                  <a:lnTo>
                    <a:pt x="100901" y="394487"/>
                  </a:lnTo>
                  <a:lnTo>
                    <a:pt x="101498" y="393471"/>
                  </a:lnTo>
                  <a:lnTo>
                    <a:pt x="102095" y="392455"/>
                  </a:lnTo>
                  <a:lnTo>
                    <a:pt x="103314" y="391058"/>
                  </a:lnTo>
                  <a:lnTo>
                    <a:pt x="103428" y="390931"/>
                  </a:lnTo>
                  <a:lnTo>
                    <a:pt x="103022" y="392074"/>
                  </a:lnTo>
                  <a:lnTo>
                    <a:pt x="102920" y="393598"/>
                  </a:lnTo>
                  <a:lnTo>
                    <a:pt x="103619" y="393217"/>
                  </a:lnTo>
                  <a:lnTo>
                    <a:pt x="103797" y="393979"/>
                  </a:lnTo>
                  <a:lnTo>
                    <a:pt x="104063" y="393217"/>
                  </a:lnTo>
                  <a:lnTo>
                    <a:pt x="104292" y="392582"/>
                  </a:lnTo>
                  <a:lnTo>
                    <a:pt x="104432" y="392963"/>
                  </a:lnTo>
                  <a:lnTo>
                    <a:pt x="104508" y="392582"/>
                  </a:lnTo>
                  <a:lnTo>
                    <a:pt x="104863" y="390931"/>
                  </a:lnTo>
                  <a:lnTo>
                    <a:pt x="104902" y="393852"/>
                  </a:lnTo>
                  <a:lnTo>
                    <a:pt x="105994" y="392963"/>
                  </a:lnTo>
                  <a:lnTo>
                    <a:pt x="107124" y="391820"/>
                  </a:lnTo>
                  <a:lnTo>
                    <a:pt x="107302" y="394106"/>
                  </a:lnTo>
                  <a:lnTo>
                    <a:pt x="107175" y="393979"/>
                  </a:lnTo>
                  <a:lnTo>
                    <a:pt x="106857" y="394741"/>
                  </a:lnTo>
                  <a:lnTo>
                    <a:pt x="106781" y="395249"/>
                  </a:lnTo>
                  <a:lnTo>
                    <a:pt x="107975" y="394106"/>
                  </a:lnTo>
                  <a:lnTo>
                    <a:pt x="108267" y="392963"/>
                  </a:lnTo>
                  <a:lnTo>
                    <a:pt x="108267" y="392709"/>
                  </a:lnTo>
                  <a:lnTo>
                    <a:pt x="108419" y="391820"/>
                  </a:lnTo>
                  <a:lnTo>
                    <a:pt x="108572" y="390931"/>
                  </a:lnTo>
                  <a:lnTo>
                    <a:pt x="108940" y="389915"/>
                  </a:lnTo>
                  <a:lnTo>
                    <a:pt x="109626" y="388518"/>
                  </a:lnTo>
                  <a:lnTo>
                    <a:pt x="109842" y="388518"/>
                  </a:lnTo>
                  <a:lnTo>
                    <a:pt x="109016" y="390042"/>
                  </a:lnTo>
                  <a:lnTo>
                    <a:pt x="108826" y="391934"/>
                  </a:lnTo>
                  <a:lnTo>
                    <a:pt x="108585" y="393598"/>
                  </a:lnTo>
                  <a:lnTo>
                    <a:pt x="109232" y="391439"/>
                  </a:lnTo>
                  <a:lnTo>
                    <a:pt x="108483" y="395630"/>
                  </a:lnTo>
                  <a:lnTo>
                    <a:pt x="109486" y="391439"/>
                  </a:lnTo>
                  <a:lnTo>
                    <a:pt x="110197" y="388518"/>
                  </a:lnTo>
                  <a:lnTo>
                    <a:pt x="110617" y="386740"/>
                  </a:lnTo>
                  <a:lnTo>
                    <a:pt x="110515" y="388391"/>
                  </a:lnTo>
                  <a:lnTo>
                    <a:pt x="110401" y="389788"/>
                  </a:lnTo>
                  <a:lnTo>
                    <a:pt x="110058" y="390931"/>
                  </a:lnTo>
                  <a:lnTo>
                    <a:pt x="110451" y="390423"/>
                  </a:lnTo>
                  <a:lnTo>
                    <a:pt x="111112" y="388772"/>
                  </a:lnTo>
                  <a:lnTo>
                    <a:pt x="111201" y="389407"/>
                  </a:lnTo>
                  <a:lnTo>
                    <a:pt x="110604" y="391947"/>
                  </a:lnTo>
                  <a:lnTo>
                    <a:pt x="111760" y="388772"/>
                  </a:lnTo>
                  <a:lnTo>
                    <a:pt x="112128" y="387756"/>
                  </a:lnTo>
                  <a:lnTo>
                    <a:pt x="111683" y="390423"/>
                  </a:lnTo>
                  <a:lnTo>
                    <a:pt x="111328" y="391185"/>
                  </a:lnTo>
                  <a:lnTo>
                    <a:pt x="111112" y="391185"/>
                  </a:lnTo>
                  <a:lnTo>
                    <a:pt x="110756" y="391820"/>
                  </a:lnTo>
                  <a:lnTo>
                    <a:pt x="110197" y="395122"/>
                  </a:lnTo>
                  <a:lnTo>
                    <a:pt x="110464" y="394360"/>
                  </a:lnTo>
                  <a:lnTo>
                    <a:pt x="110578" y="394868"/>
                  </a:lnTo>
                  <a:lnTo>
                    <a:pt x="110591" y="395884"/>
                  </a:lnTo>
                  <a:lnTo>
                    <a:pt x="110617" y="395338"/>
                  </a:lnTo>
                  <a:lnTo>
                    <a:pt x="110731" y="396392"/>
                  </a:lnTo>
                  <a:lnTo>
                    <a:pt x="110832" y="395503"/>
                  </a:lnTo>
                  <a:lnTo>
                    <a:pt x="111099" y="394741"/>
                  </a:lnTo>
                  <a:lnTo>
                    <a:pt x="111226" y="394360"/>
                  </a:lnTo>
                  <a:lnTo>
                    <a:pt x="113233" y="388518"/>
                  </a:lnTo>
                  <a:lnTo>
                    <a:pt x="112102" y="394233"/>
                  </a:lnTo>
                  <a:lnTo>
                    <a:pt x="112052" y="394487"/>
                  </a:lnTo>
                  <a:lnTo>
                    <a:pt x="112166" y="394233"/>
                  </a:lnTo>
                  <a:lnTo>
                    <a:pt x="112242" y="394055"/>
                  </a:lnTo>
                  <a:lnTo>
                    <a:pt x="112141" y="394233"/>
                  </a:lnTo>
                  <a:lnTo>
                    <a:pt x="113931" y="390042"/>
                  </a:lnTo>
                  <a:lnTo>
                    <a:pt x="112242" y="394055"/>
                  </a:lnTo>
                  <a:lnTo>
                    <a:pt x="113118" y="392455"/>
                  </a:lnTo>
                  <a:lnTo>
                    <a:pt x="112217" y="395503"/>
                  </a:lnTo>
                  <a:lnTo>
                    <a:pt x="112115" y="396646"/>
                  </a:lnTo>
                  <a:lnTo>
                    <a:pt x="111988" y="397662"/>
                  </a:lnTo>
                  <a:lnTo>
                    <a:pt x="111772" y="398297"/>
                  </a:lnTo>
                  <a:lnTo>
                    <a:pt x="112737" y="395884"/>
                  </a:lnTo>
                  <a:lnTo>
                    <a:pt x="111671" y="400329"/>
                  </a:lnTo>
                  <a:lnTo>
                    <a:pt x="113068" y="396773"/>
                  </a:lnTo>
                  <a:lnTo>
                    <a:pt x="112814" y="397789"/>
                  </a:lnTo>
                  <a:lnTo>
                    <a:pt x="113055" y="397408"/>
                  </a:lnTo>
                  <a:lnTo>
                    <a:pt x="113271" y="396773"/>
                  </a:lnTo>
                  <a:lnTo>
                    <a:pt x="113411" y="396392"/>
                  </a:lnTo>
                  <a:lnTo>
                    <a:pt x="113639" y="395884"/>
                  </a:lnTo>
                  <a:lnTo>
                    <a:pt x="114846" y="393217"/>
                  </a:lnTo>
                  <a:lnTo>
                    <a:pt x="113474" y="400837"/>
                  </a:lnTo>
                  <a:lnTo>
                    <a:pt x="115557" y="396519"/>
                  </a:lnTo>
                  <a:lnTo>
                    <a:pt x="116751" y="394741"/>
                  </a:lnTo>
                  <a:lnTo>
                    <a:pt x="117271" y="393217"/>
                  </a:lnTo>
                  <a:lnTo>
                    <a:pt x="117525" y="392455"/>
                  </a:lnTo>
                  <a:lnTo>
                    <a:pt x="117563" y="392328"/>
                  </a:lnTo>
                  <a:lnTo>
                    <a:pt x="117830" y="391566"/>
                  </a:lnTo>
                  <a:lnTo>
                    <a:pt x="118910" y="390042"/>
                  </a:lnTo>
                  <a:lnTo>
                    <a:pt x="118681" y="391693"/>
                  </a:lnTo>
                  <a:lnTo>
                    <a:pt x="117716" y="393598"/>
                  </a:lnTo>
                  <a:lnTo>
                    <a:pt x="117652" y="395122"/>
                  </a:lnTo>
                  <a:lnTo>
                    <a:pt x="117995" y="394868"/>
                  </a:lnTo>
                  <a:lnTo>
                    <a:pt x="118618" y="393852"/>
                  </a:lnTo>
                  <a:lnTo>
                    <a:pt x="118287" y="394868"/>
                  </a:lnTo>
                  <a:lnTo>
                    <a:pt x="117957" y="396646"/>
                  </a:lnTo>
                  <a:lnTo>
                    <a:pt x="118287" y="396392"/>
                  </a:lnTo>
                  <a:lnTo>
                    <a:pt x="118783" y="394487"/>
                  </a:lnTo>
                  <a:lnTo>
                    <a:pt x="118808" y="393852"/>
                  </a:lnTo>
                  <a:lnTo>
                    <a:pt x="118986" y="393344"/>
                  </a:lnTo>
                  <a:lnTo>
                    <a:pt x="120091" y="390042"/>
                  </a:lnTo>
                  <a:close/>
                </a:path>
                <a:path w="365759" h="443229">
                  <a:moveTo>
                    <a:pt x="120129" y="387121"/>
                  </a:moveTo>
                  <a:lnTo>
                    <a:pt x="119151" y="390677"/>
                  </a:lnTo>
                  <a:lnTo>
                    <a:pt x="119456" y="389915"/>
                  </a:lnTo>
                  <a:lnTo>
                    <a:pt x="119773" y="389407"/>
                  </a:lnTo>
                  <a:lnTo>
                    <a:pt x="119888" y="389026"/>
                  </a:lnTo>
                  <a:lnTo>
                    <a:pt x="120129" y="387121"/>
                  </a:lnTo>
                  <a:close/>
                </a:path>
                <a:path w="365759" h="443229">
                  <a:moveTo>
                    <a:pt x="120548" y="394169"/>
                  </a:moveTo>
                  <a:lnTo>
                    <a:pt x="119976" y="396011"/>
                  </a:lnTo>
                  <a:lnTo>
                    <a:pt x="119176" y="397789"/>
                  </a:lnTo>
                  <a:lnTo>
                    <a:pt x="119634" y="397408"/>
                  </a:lnTo>
                  <a:lnTo>
                    <a:pt x="120472" y="394868"/>
                  </a:lnTo>
                  <a:lnTo>
                    <a:pt x="120548" y="394169"/>
                  </a:lnTo>
                  <a:close/>
                </a:path>
                <a:path w="365759" h="443229">
                  <a:moveTo>
                    <a:pt x="120726" y="393598"/>
                  </a:moveTo>
                  <a:lnTo>
                    <a:pt x="120573" y="393725"/>
                  </a:lnTo>
                  <a:lnTo>
                    <a:pt x="120548" y="394169"/>
                  </a:lnTo>
                  <a:lnTo>
                    <a:pt x="120726" y="393598"/>
                  </a:lnTo>
                  <a:close/>
                </a:path>
                <a:path w="365759" h="443229">
                  <a:moveTo>
                    <a:pt x="121640" y="388137"/>
                  </a:moveTo>
                  <a:lnTo>
                    <a:pt x="117690" y="398399"/>
                  </a:lnTo>
                  <a:lnTo>
                    <a:pt x="118249" y="397662"/>
                  </a:lnTo>
                  <a:lnTo>
                    <a:pt x="119075" y="395884"/>
                  </a:lnTo>
                  <a:lnTo>
                    <a:pt x="119545" y="395249"/>
                  </a:lnTo>
                  <a:lnTo>
                    <a:pt x="119240" y="396773"/>
                  </a:lnTo>
                  <a:lnTo>
                    <a:pt x="118719" y="397662"/>
                  </a:lnTo>
                  <a:lnTo>
                    <a:pt x="118287" y="398678"/>
                  </a:lnTo>
                  <a:lnTo>
                    <a:pt x="118859" y="398043"/>
                  </a:lnTo>
                  <a:lnTo>
                    <a:pt x="119659" y="395122"/>
                  </a:lnTo>
                  <a:lnTo>
                    <a:pt x="119824" y="394487"/>
                  </a:lnTo>
                  <a:lnTo>
                    <a:pt x="120142" y="393979"/>
                  </a:lnTo>
                  <a:lnTo>
                    <a:pt x="120256" y="393725"/>
                  </a:lnTo>
                  <a:lnTo>
                    <a:pt x="121640" y="388137"/>
                  </a:lnTo>
                  <a:close/>
                </a:path>
                <a:path w="365759" h="443229">
                  <a:moveTo>
                    <a:pt x="122186" y="395503"/>
                  </a:moveTo>
                  <a:lnTo>
                    <a:pt x="121907" y="395846"/>
                  </a:lnTo>
                  <a:lnTo>
                    <a:pt x="120827" y="399148"/>
                  </a:lnTo>
                  <a:lnTo>
                    <a:pt x="121348" y="398322"/>
                  </a:lnTo>
                  <a:lnTo>
                    <a:pt x="121666" y="397484"/>
                  </a:lnTo>
                  <a:lnTo>
                    <a:pt x="122186" y="395503"/>
                  </a:lnTo>
                  <a:close/>
                </a:path>
                <a:path w="365759" h="443229">
                  <a:moveTo>
                    <a:pt x="122466" y="392188"/>
                  </a:moveTo>
                  <a:lnTo>
                    <a:pt x="122199" y="391998"/>
                  </a:lnTo>
                  <a:lnTo>
                    <a:pt x="121285" y="394042"/>
                  </a:lnTo>
                  <a:lnTo>
                    <a:pt x="121437" y="393293"/>
                  </a:lnTo>
                  <a:lnTo>
                    <a:pt x="121742" y="392455"/>
                  </a:lnTo>
                  <a:lnTo>
                    <a:pt x="121932" y="391833"/>
                  </a:lnTo>
                  <a:lnTo>
                    <a:pt x="121272" y="393395"/>
                  </a:lnTo>
                  <a:lnTo>
                    <a:pt x="120230" y="396163"/>
                  </a:lnTo>
                  <a:lnTo>
                    <a:pt x="119494" y="399262"/>
                  </a:lnTo>
                  <a:lnTo>
                    <a:pt x="120180" y="397433"/>
                  </a:lnTo>
                  <a:lnTo>
                    <a:pt x="121577" y="393712"/>
                  </a:lnTo>
                  <a:lnTo>
                    <a:pt x="121869" y="393369"/>
                  </a:lnTo>
                  <a:lnTo>
                    <a:pt x="121577" y="394868"/>
                  </a:lnTo>
                  <a:lnTo>
                    <a:pt x="121208" y="396087"/>
                  </a:lnTo>
                  <a:lnTo>
                    <a:pt x="121500" y="395249"/>
                  </a:lnTo>
                  <a:lnTo>
                    <a:pt x="121272" y="396887"/>
                  </a:lnTo>
                  <a:lnTo>
                    <a:pt x="121958" y="394830"/>
                  </a:lnTo>
                  <a:lnTo>
                    <a:pt x="122466" y="392188"/>
                  </a:lnTo>
                  <a:close/>
                </a:path>
                <a:path w="365759" h="443229">
                  <a:moveTo>
                    <a:pt x="243865" y="409130"/>
                  </a:moveTo>
                  <a:lnTo>
                    <a:pt x="243547" y="410908"/>
                  </a:lnTo>
                  <a:lnTo>
                    <a:pt x="243636" y="410768"/>
                  </a:lnTo>
                  <a:lnTo>
                    <a:pt x="243865" y="409130"/>
                  </a:lnTo>
                  <a:close/>
                </a:path>
                <a:path w="365759" h="443229">
                  <a:moveTo>
                    <a:pt x="302895" y="411911"/>
                  </a:moveTo>
                  <a:lnTo>
                    <a:pt x="301891" y="412445"/>
                  </a:lnTo>
                  <a:lnTo>
                    <a:pt x="301891" y="415404"/>
                  </a:lnTo>
                  <a:lnTo>
                    <a:pt x="302044" y="414261"/>
                  </a:lnTo>
                  <a:lnTo>
                    <a:pt x="302895" y="411911"/>
                  </a:lnTo>
                  <a:close/>
                </a:path>
                <a:path w="365759" h="443229">
                  <a:moveTo>
                    <a:pt x="303225" y="410984"/>
                  </a:moveTo>
                  <a:lnTo>
                    <a:pt x="303098" y="409232"/>
                  </a:lnTo>
                  <a:lnTo>
                    <a:pt x="302958" y="411721"/>
                  </a:lnTo>
                  <a:lnTo>
                    <a:pt x="303225" y="410984"/>
                  </a:lnTo>
                  <a:close/>
                </a:path>
                <a:path w="365759" h="443229">
                  <a:moveTo>
                    <a:pt x="334848" y="413194"/>
                  </a:moveTo>
                  <a:lnTo>
                    <a:pt x="334695" y="413448"/>
                  </a:lnTo>
                  <a:lnTo>
                    <a:pt x="334848" y="413194"/>
                  </a:lnTo>
                  <a:close/>
                </a:path>
                <a:path w="365759" h="443229">
                  <a:moveTo>
                    <a:pt x="337362" y="417626"/>
                  </a:moveTo>
                  <a:lnTo>
                    <a:pt x="337273" y="417868"/>
                  </a:lnTo>
                  <a:lnTo>
                    <a:pt x="337299" y="418045"/>
                  </a:lnTo>
                  <a:lnTo>
                    <a:pt x="337362" y="417804"/>
                  </a:lnTo>
                  <a:lnTo>
                    <a:pt x="337362" y="417626"/>
                  </a:lnTo>
                  <a:close/>
                </a:path>
                <a:path w="365759" h="443229">
                  <a:moveTo>
                    <a:pt x="338569" y="421297"/>
                  </a:moveTo>
                  <a:lnTo>
                    <a:pt x="338442" y="421513"/>
                  </a:lnTo>
                  <a:lnTo>
                    <a:pt x="338340" y="421703"/>
                  </a:lnTo>
                  <a:lnTo>
                    <a:pt x="338289" y="422008"/>
                  </a:lnTo>
                  <a:lnTo>
                    <a:pt x="338505" y="421601"/>
                  </a:lnTo>
                  <a:lnTo>
                    <a:pt x="338569" y="421297"/>
                  </a:lnTo>
                  <a:close/>
                </a:path>
                <a:path w="365759" h="443229">
                  <a:moveTo>
                    <a:pt x="348615" y="426288"/>
                  </a:moveTo>
                  <a:lnTo>
                    <a:pt x="348576" y="425157"/>
                  </a:lnTo>
                  <a:lnTo>
                    <a:pt x="348297" y="426262"/>
                  </a:lnTo>
                  <a:lnTo>
                    <a:pt x="348526" y="426021"/>
                  </a:lnTo>
                  <a:lnTo>
                    <a:pt x="348615" y="426288"/>
                  </a:lnTo>
                  <a:close/>
                </a:path>
                <a:path w="365759" h="443229">
                  <a:moveTo>
                    <a:pt x="348653" y="426491"/>
                  </a:moveTo>
                  <a:lnTo>
                    <a:pt x="348640" y="426351"/>
                  </a:lnTo>
                  <a:lnTo>
                    <a:pt x="348640" y="426720"/>
                  </a:lnTo>
                  <a:lnTo>
                    <a:pt x="348653" y="426491"/>
                  </a:lnTo>
                  <a:close/>
                </a:path>
                <a:path w="365759" h="443229">
                  <a:moveTo>
                    <a:pt x="354469" y="423316"/>
                  </a:moveTo>
                  <a:lnTo>
                    <a:pt x="353987" y="424662"/>
                  </a:lnTo>
                  <a:lnTo>
                    <a:pt x="354190" y="424294"/>
                  </a:lnTo>
                  <a:lnTo>
                    <a:pt x="354317" y="423824"/>
                  </a:lnTo>
                  <a:lnTo>
                    <a:pt x="354469" y="423316"/>
                  </a:lnTo>
                  <a:close/>
                </a:path>
                <a:path w="365759" h="443229">
                  <a:moveTo>
                    <a:pt x="357746" y="425005"/>
                  </a:moveTo>
                  <a:lnTo>
                    <a:pt x="357695" y="424853"/>
                  </a:lnTo>
                  <a:lnTo>
                    <a:pt x="356984" y="427710"/>
                  </a:lnTo>
                  <a:lnTo>
                    <a:pt x="356654" y="428955"/>
                  </a:lnTo>
                  <a:lnTo>
                    <a:pt x="356984" y="427786"/>
                  </a:lnTo>
                  <a:lnTo>
                    <a:pt x="357174" y="427240"/>
                  </a:lnTo>
                  <a:lnTo>
                    <a:pt x="357301" y="427037"/>
                  </a:lnTo>
                  <a:lnTo>
                    <a:pt x="357416" y="426491"/>
                  </a:lnTo>
                  <a:lnTo>
                    <a:pt x="357555" y="425843"/>
                  </a:lnTo>
                  <a:lnTo>
                    <a:pt x="357746" y="425005"/>
                  </a:lnTo>
                  <a:close/>
                </a:path>
                <a:path w="365759" h="443229">
                  <a:moveTo>
                    <a:pt x="360629" y="442353"/>
                  </a:moveTo>
                  <a:lnTo>
                    <a:pt x="360527" y="442480"/>
                  </a:lnTo>
                  <a:lnTo>
                    <a:pt x="360400" y="442671"/>
                  </a:lnTo>
                  <a:lnTo>
                    <a:pt x="360260" y="443204"/>
                  </a:lnTo>
                  <a:lnTo>
                    <a:pt x="360349" y="443052"/>
                  </a:lnTo>
                  <a:lnTo>
                    <a:pt x="360476" y="442747"/>
                  </a:lnTo>
                  <a:lnTo>
                    <a:pt x="360629" y="442353"/>
                  </a:lnTo>
                  <a:close/>
                </a:path>
                <a:path w="365759" h="443229">
                  <a:moveTo>
                    <a:pt x="364985" y="439331"/>
                  </a:moveTo>
                  <a:lnTo>
                    <a:pt x="364718" y="439674"/>
                  </a:lnTo>
                  <a:lnTo>
                    <a:pt x="363753" y="443014"/>
                  </a:lnTo>
                  <a:lnTo>
                    <a:pt x="364248" y="442175"/>
                  </a:lnTo>
                  <a:lnTo>
                    <a:pt x="364528" y="441325"/>
                  </a:lnTo>
                  <a:lnTo>
                    <a:pt x="364985" y="439331"/>
                  </a:lnTo>
                  <a:close/>
                </a:path>
                <a:path w="365759" h="443229">
                  <a:moveTo>
                    <a:pt x="365137" y="435991"/>
                  </a:moveTo>
                  <a:lnTo>
                    <a:pt x="364883" y="435813"/>
                  </a:lnTo>
                  <a:lnTo>
                    <a:pt x="364045" y="437896"/>
                  </a:lnTo>
                  <a:lnTo>
                    <a:pt x="364172" y="437134"/>
                  </a:lnTo>
                  <a:lnTo>
                    <a:pt x="364439" y="436283"/>
                  </a:lnTo>
                  <a:lnTo>
                    <a:pt x="364604" y="435660"/>
                  </a:lnTo>
                  <a:lnTo>
                    <a:pt x="363994" y="437235"/>
                  </a:lnTo>
                  <a:lnTo>
                    <a:pt x="363067" y="440042"/>
                  </a:lnTo>
                  <a:lnTo>
                    <a:pt x="362432" y="443166"/>
                  </a:lnTo>
                  <a:lnTo>
                    <a:pt x="363054" y="441325"/>
                  </a:lnTo>
                  <a:lnTo>
                    <a:pt x="363499" y="440004"/>
                  </a:lnTo>
                  <a:lnTo>
                    <a:pt x="364324" y="437553"/>
                  </a:lnTo>
                  <a:lnTo>
                    <a:pt x="364591" y="437197"/>
                  </a:lnTo>
                  <a:lnTo>
                    <a:pt x="364363" y="438708"/>
                  </a:lnTo>
                  <a:lnTo>
                    <a:pt x="364020" y="439940"/>
                  </a:lnTo>
                  <a:lnTo>
                    <a:pt x="364299" y="439089"/>
                  </a:lnTo>
                  <a:lnTo>
                    <a:pt x="364109" y="440753"/>
                  </a:lnTo>
                  <a:lnTo>
                    <a:pt x="364731" y="438658"/>
                  </a:lnTo>
                  <a:lnTo>
                    <a:pt x="365137" y="43599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3674420" y="11028317"/>
              <a:ext cx="375920" cy="92075"/>
            </a:xfrm>
            <a:custGeom>
              <a:avLst/>
              <a:gdLst/>
              <a:ahLst/>
              <a:cxnLst/>
              <a:rect l="l" t="t" r="r" b="b"/>
              <a:pathLst>
                <a:path w="375919" h="92075">
                  <a:moveTo>
                    <a:pt x="2057" y="23812"/>
                  </a:moveTo>
                  <a:lnTo>
                    <a:pt x="2006" y="22186"/>
                  </a:lnTo>
                  <a:lnTo>
                    <a:pt x="1892" y="22987"/>
                  </a:lnTo>
                  <a:lnTo>
                    <a:pt x="1536" y="24117"/>
                  </a:lnTo>
                  <a:lnTo>
                    <a:pt x="1435" y="25019"/>
                  </a:lnTo>
                  <a:lnTo>
                    <a:pt x="1562" y="25781"/>
                  </a:lnTo>
                  <a:lnTo>
                    <a:pt x="2057" y="23812"/>
                  </a:lnTo>
                  <a:close/>
                </a:path>
                <a:path w="375919" h="92075">
                  <a:moveTo>
                    <a:pt x="2425" y="24117"/>
                  </a:moveTo>
                  <a:lnTo>
                    <a:pt x="2171" y="24892"/>
                  </a:lnTo>
                  <a:lnTo>
                    <a:pt x="2374" y="24384"/>
                  </a:lnTo>
                  <a:lnTo>
                    <a:pt x="2425" y="24117"/>
                  </a:lnTo>
                  <a:close/>
                </a:path>
                <a:path w="375919" h="92075">
                  <a:moveTo>
                    <a:pt x="9842" y="28524"/>
                  </a:moveTo>
                  <a:lnTo>
                    <a:pt x="9232" y="30099"/>
                  </a:lnTo>
                  <a:lnTo>
                    <a:pt x="9702" y="30226"/>
                  </a:lnTo>
                  <a:lnTo>
                    <a:pt x="9842" y="28524"/>
                  </a:lnTo>
                  <a:close/>
                </a:path>
                <a:path w="375919" h="92075">
                  <a:moveTo>
                    <a:pt x="13538" y="23622"/>
                  </a:moveTo>
                  <a:lnTo>
                    <a:pt x="13271" y="25692"/>
                  </a:lnTo>
                  <a:lnTo>
                    <a:pt x="12700" y="26365"/>
                  </a:lnTo>
                  <a:lnTo>
                    <a:pt x="13284" y="26250"/>
                  </a:lnTo>
                  <a:lnTo>
                    <a:pt x="13462" y="24511"/>
                  </a:lnTo>
                  <a:lnTo>
                    <a:pt x="13538" y="23622"/>
                  </a:lnTo>
                  <a:close/>
                </a:path>
                <a:path w="375919" h="92075">
                  <a:moveTo>
                    <a:pt x="14249" y="22186"/>
                  </a:moveTo>
                  <a:lnTo>
                    <a:pt x="14173" y="20320"/>
                  </a:lnTo>
                  <a:lnTo>
                    <a:pt x="13766" y="22987"/>
                  </a:lnTo>
                  <a:lnTo>
                    <a:pt x="13843" y="22860"/>
                  </a:lnTo>
                  <a:lnTo>
                    <a:pt x="13957" y="22479"/>
                  </a:lnTo>
                  <a:lnTo>
                    <a:pt x="13957" y="22669"/>
                  </a:lnTo>
                  <a:lnTo>
                    <a:pt x="14071" y="22479"/>
                  </a:lnTo>
                  <a:lnTo>
                    <a:pt x="14249" y="22186"/>
                  </a:lnTo>
                  <a:close/>
                </a:path>
                <a:path w="375919" h="92075">
                  <a:moveTo>
                    <a:pt x="18580" y="25146"/>
                  </a:moveTo>
                  <a:lnTo>
                    <a:pt x="18427" y="25781"/>
                  </a:lnTo>
                  <a:lnTo>
                    <a:pt x="18580" y="25146"/>
                  </a:lnTo>
                  <a:close/>
                </a:path>
                <a:path w="375919" h="92075">
                  <a:moveTo>
                    <a:pt x="18745" y="23812"/>
                  </a:moveTo>
                  <a:lnTo>
                    <a:pt x="18580" y="25146"/>
                  </a:lnTo>
                  <a:lnTo>
                    <a:pt x="18694" y="24638"/>
                  </a:lnTo>
                  <a:lnTo>
                    <a:pt x="18745" y="23812"/>
                  </a:lnTo>
                  <a:close/>
                </a:path>
                <a:path w="375919" h="92075">
                  <a:moveTo>
                    <a:pt x="19329" y="6273"/>
                  </a:moveTo>
                  <a:lnTo>
                    <a:pt x="19062" y="6858"/>
                  </a:lnTo>
                  <a:lnTo>
                    <a:pt x="19329" y="6273"/>
                  </a:lnTo>
                  <a:close/>
                </a:path>
                <a:path w="375919" h="92075">
                  <a:moveTo>
                    <a:pt x="19659" y="5588"/>
                  </a:moveTo>
                  <a:lnTo>
                    <a:pt x="19596" y="5715"/>
                  </a:lnTo>
                  <a:lnTo>
                    <a:pt x="19481" y="6350"/>
                  </a:lnTo>
                  <a:lnTo>
                    <a:pt x="19659" y="5588"/>
                  </a:lnTo>
                  <a:close/>
                </a:path>
                <a:path w="375919" h="92075">
                  <a:moveTo>
                    <a:pt x="24447" y="27305"/>
                  </a:moveTo>
                  <a:lnTo>
                    <a:pt x="24269" y="28702"/>
                  </a:lnTo>
                  <a:lnTo>
                    <a:pt x="24180" y="29591"/>
                  </a:lnTo>
                  <a:lnTo>
                    <a:pt x="24295" y="30353"/>
                  </a:lnTo>
                  <a:lnTo>
                    <a:pt x="24447" y="27305"/>
                  </a:lnTo>
                  <a:close/>
                </a:path>
                <a:path w="375919" h="92075">
                  <a:moveTo>
                    <a:pt x="26581" y="254"/>
                  </a:moveTo>
                  <a:lnTo>
                    <a:pt x="25844" y="2286"/>
                  </a:lnTo>
                  <a:lnTo>
                    <a:pt x="24561" y="6477"/>
                  </a:lnTo>
                  <a:lnTo>
                    <a:pt x="24688" y="6477"/>
                  </a:lnTo>
                  <a:lnTo>
                    <a:pt x="25222" y="6604"/>
                  </a:lnTo>
                  <a:lnTo>
                    <a:pt x="25501" y="6769"/>
                  </a:lnTo>
                  <a:lnTo>
                    <a:pt x="25704" y="5842"/>
                  </a:lnTo>
                  <a:lnTo>
                    <a:pt x="25742" y="5994"/>
                  </a:lnTo>
                  <a:lnTo>
                    <a:pt x="25768" y="5842"/>
                  </a:lnTo>
                  <a:lnTo>
                    <a:pt x="25984" y="4572"/>
                  </a:lnTo>
                  <a:lnTo>
                    <a:pt x="25920" y="4318"/>
                  </a:lnTo>
                  <a:lnTo>
                    <a:pt x="25704" y="3937"/>
                  </a:lnTo>
                  <a:lnTo>
                    <a:pt x="25755" y="3302"/>
                  </a:lnTo>
                  <a:lnTo>
                    <a:pt x="26581" y="254"/>
                  </a:lnTo>
                  <a:close/>
                </a:path>
                <a:path w="375919" h="92075">
                  <a:moveTo>
                    <a:pt x="34493" y="29984"/>
                  </a:moveTo>
                  <a:lnTo>
                    <a:pt x="34302" y="30619"/>
                  </a:lnTo>
                  <a:lnTo>
                    <a:pt x="34493" y="29984"/>
                  </a:lnTo>
                  <a:close/>
                </a:path>
                <a:path w="375919" h="92075">
                  <a:moveTo>
                    <a:pt x="35648" y="29464"/>
                  </a:moveTo>
                  <a:lnTo>
                    <a:pt x="35471" y="29794"/>
                  </a:lnTo>
                  <a:lnTo>
                    <a:pt x="35648" y="29464"/>
                  </a:lnTo>
                  <a:close/>
                </a:path>
                <a:path w="375919" h="92075">
                  <a:moveTo>
                    <a:pt x="37452" y="29692"/>
                  </a:moveTo>
                  <a:lnTo>
                    <a:pt x="36817" y="31496"/>
                  </a:lnTo>
                  <a:lnTo>
                    <a:pt x="37045" y="30861"/>
                  </a:lnTo>
                  <a:lnTo>
                    <a:pt x="37299" y="30340"/>
                  </a:lnTo>
                  <a:lnTo>
                    <a:pt x="37452" y="29692"/>
                  </a:lnTo>
                  <a:close/>
                </a:path>
                <a:path w="375919" h="92075">
                  <a:moveTo>
                    <a:pt x="41719" y="4013"/>
                  </a:moveTo>
                  <a:lnTo>
                    <a:pt x="41198" y="4864"/>
                  </a:lnTo>
                  <a:lnTo>
                    <a:pt x="41338" y="5080"/>
                  </a:lnTo>
                  <a:lnTo>
                    <a:pt x="41719" y="4013"/>
                  </a:lnTo>
                  <a:close/>
                </a:path>
                <a:path w="375919" h="92075">
                  <a:moveTo>
                    <a:pt x="41973" y="27952"/>
                  </a:moveTo>
                  <a:lnTo>
                    <a:pt x="41541" y="29337"/>
                  </a:lnTo>
                  <a:lnTo>
                    <a:pt x="41732" y="29083"/>
                  </a:lnTo>
                  <a:lnTo>
                    <a:pt x="41846" y="28829"/>
                  </a:lnTo>
                  <a:lnTo>
                    <a:pt x="41973" y="27952"/>
                  </a:lnTo>
                  <a:close/>
                </a:path>
                <a:path w="375919" h="92075">
                  <a:moveTo>
                    <a:pt x="42125" y="28575"/>
                  </a:moveTo>
                  <a:lnTo>
                    <a:pt x="41833" y="28956"/>
                  </a:lnTo>
                  <a:lnTo>
                    <a:pt x="41592" y="30607"/>
                  </a:lnTo>
                  <a:lnTo>
                    <a:pt x="42125" y="28575"/>
                  </a:lnTo>
                  <a:close/>
                </a:path>
                <a:path w="375919" h="92075">
                  <a:moveTo>
                    <a:pt x="53111" y="33299"/>
                  </a:moveTo>
                  <a:close/>
                </a:path>
                <a:path w="375919" h="92075">
                  <a:moveTo>
                    <a:pt x="59385" y="35814"/>
                  </a:moveTo>
                  <a:lnTo>
                    <a:pt x="59283" y="35496"/>
                  </a:lnTo>
                  <a:lnTo>
                    <a:pt x="59156" y="37084"/>
                  </a:lnTo>
                  <a:lnTo>
                    <a:pt x="59385" y="35814"/>
                  </a:lnTo>
                  <a:close/>
                </a:path>
                <a:path w="375919" h="92075">
                  <a:moveTo>
                    <a:pt x="60807" y="12204"/>
                  </a:moveTo>
                  <a:lnTo>
                    <a:pt x="59804" y="12738"/>
                  </a:lnTo>
                  <a:lnTo>
                    <a:pt x="59804" y="15697"/>
                  </a:lnTo>
                  <a:lnTo>
                    <a:pt x="59956" y="14554"/>
                  </a:lnTo>
                  <a:lnTo>
                    <a:pt x="60807" y="12204"/>
                  </a:lnTo>
                  <a:close/>
                </a:path>
                <a:path w="375919" h="92075">
                  <a:moveTo>
                    <a:pt x="66281" y="16535"/>
                  </a:moveTo>
                  <a:lnTo>
                    <a:pt x="65760" y="18199"/>
                  </a:lnTo>
                  <a:lnTo>
                    <a:pt x="65887" y="17907"/>
                  </a:lnTo>
                  <a:lnTo>
                    <a:pt x="66281" y="16535"/>
                  </a:lnTo>
                  <a:close/>
                </a:path>
                <a:path w="375919" h="92075">
                  <a:moveTo>
                    <a:pt x="67767" y="13462"/>
                  </a:moveTo>
                  <a:lnTo>
                    <a:pt x="67513" y="13462"/>
                  </a:lnTo>
                  <a:lnTo>
                    <a:pt x="66814" y="13589"/>
                  </a:lnTo>
                  <a:lnTo>
                    <a:pt x="66294" y="15621"/>
                  </a:lnTo>
                  <a:lnTo>
                    <a:pt x="66509" y="15113"/>
                  </a:lnTo>
                  <a:lnTo>
                    <a:pt x="66802" y="14224"/>
                  </a:lnTo>
                  <a:lnTo>
                    <a:pt x="66738" y="14986"/>
                  </a:lnTo>
                  <a:lnTo>
                    <a:pt x="66281" y="16535"/>
                  </a:lnTo>
                  <a:lnTo>
                    <a:pt x="67081" y="15240"/>
                  </a:lnTo>
                  <a:lnTo>
                    <a:pt x="67475" y="14224"/>
                  </a:lnTo>
                  <a:lnTo>
                    <a:pt x="67767" y="13462"/>
                  </a:lnTo>
                  <a:close/>
                </a:path>
                <a:path w="375919" h="92075">
                  <a:moveTo>
                    <a:pt x="68719" y="13944"/>
                  </a:moveTo>
                  <a:lnTo>
                    <a:pt x="68656" y="12852"/>
                  </a:lnTo>
                  <a:lnTo>
                    <a:pt x="68186" y="14414"/>
                  </a:lnTo>
                  <a:lnTo>
                    <a:pt x="68338" y="14668"/>
                  </a:lnTo>
                  <a:lnTo>
                    <a:pt x="68300" y="15976"/>
                  </a:lnTo>
                  <a:lnTo>
                    <a:pt x="68503" y="15582"/>
                  </a:lnTo>
                  <a:lnTo>
                    <a:pt x="68719" y="13944"/>
                  </a:lnTo>
                  <a:close/>
                </a:path>
                <a:path w="375919" h="92075">
                  <a:moveTo>
                    <a:pt x="70459" y="19177"/>
                  </a:moveTo>
                  <a:lnTo>
                    <a:pt x="70129" y="20447"/>
                  </a:lnTo>
                  <a:lnTo>
                    <a:pt x="70243" y="20320"/>
                  </a:lnTo>
                  <a:lnTo>
                    <a:pt x="70370" y="20015"/>
                  </a:lnTo>
                  <a:lnTo>
                    <a:pt x="70459" y="19177"/>
                  </a:lnTo>
                  <a:close/>
                </a:path>
                <a:path w="375919" h="92075">
                  <a:moveTo>
                    <a:pt x="71069" y="16510"/>
                  </a:moveTo>
                  <a:lnTo>
                    <a:pt x="70751" y="16764"/>
                  </a:lnTo>
                  <a:lnTo>
                    <a:pt x="70459" y="19177"/>
                  </a:lnTo>
                  <a:lnTo>
                    <a:pt x="70777" y="18034"/>
                  </a:lnTo>
                  <a:lnTo>
                    <a:pt x="70637" y="19177"/>
                  </a:lnTo>
                  <a:lnTo>
                    <a:pt x="70840" y="17907"/>
                  </a:lnTo>
                  <a:lnTo>
                    <a:pt x="71069" y="16510"/>
                  </a:lnTo>
                  <a:close/>
                </a:path>
                <a:path w="375919" h="92075">
                  <a:moveTo>
                    <a:pt x="71196" y="12065"/>
                  </a:moveTo>
                  <a:lnTo>
                    <a:pt x="70091" y="15748"/>
                  </a:lnTo>
                  <a:lnTo>
                    <a:pt x="70688" y="15748"/>
                  </a:lnTo>
                  <a:lnTo>
                    <a:pt x="71196" y="12065"/>
                  </a:lnTo>
                  <a:close/>
                </a:path>
                <a:path w="375919" h="92075">
                  <a:moveTo>
                    <a:pt x="71780" y="38392"/>
                  </a:moveTo>
                  <a:lnTo>
                    <a:pt x="71450" y="39243"/>
                  </a:lnTo>
                  <a:lnTo>
                    <a:pt x="71653" y="38887"/>
                  </a:lnTo>
                  <a:lnTo>
                    <a:pt x="71780" y="38392"/>
                  </a:lnTo>
                  <a:close/>
                </a:path>
                <a:path w="375919" h="92075">
                  <a:moveTo>
                    <a:pt x="75717" y="39941"/>
                  </a:moveTo>
                  <a:lnTo>
                    <a:pt x="75323" y="39420"/>
                  </a:lnTo>
                  <a:lnTo>
                    <a:pt x="75399" y="39725"/>
                  </a:lnTo>
                  <a:lnTo>
                    <a:pt x="75539" y="39903"/>
                  </a:lnTo>
                  <a:lnTo>
                    <a:pt x="75717" y="39941"/>
                  </a:lnTo>
                  <a:close/>
                </a:path>
                <a:path w="375919" h="92075">
                  <a:moveTo>
                    <a:pt x="75768" y="39954"/>
                  </a:moveTo>
                  <a:close/>
                </a:path>
                <a:path w="375919" h="92075">
                  <a:moveTo>
                    <a:pt x="77495" y="17068"/>
                  </a:moveTo>
                  <a:lnTo>
                    <a:pt x="77419" y="16611"/>
                  </a:lnTo>
                  <a:lnTo>
                    <a:pt x="77406" y="16827"/>
                  </a:lnTo>
                  <a:lnTo>
                    <a:pt x="77381" y="17005"/>
                  </a:lnTo>
                  <a:lnTo>
                    <a:pt x="77368" y="17208"/>
                  </a:lnTo>
                  <a:lnTo>
                    <a:pt x="77495" y="17068"/>
                  </a:lnTo>
                  <a:close/>
                </a:path>
                <a:path w="375919" h="92075">
                  <a:moveTo>
                    <a:pt x="78981" y="13246"/>
                  </a:moveTo>
                  <a:lnTo>
                    <a:pt x="78511" y="14173"/>
                  </a:lnTo>
                  <a:lnTo>
                    <a:pt x="77914" y="17424"/>
                  </a:lnTo>
                  <a:lnTo>
                    <a:pt x="78193" y="16878"/>
                  </a:lnTo>
                  <a:lnTo>
                    <a:pt x="78981" y="13246"/>
                  </a:lnTo>
                  <a:close/>
                </a:path>
                <a:path w="375919" h="92075">
                  <a:moveTo>
                    <a:pt x="80581" y="16586"/>
                  </a:moveTo>
                  <a:lnTo>
                    <a:pt x="80416" y="16929"/>
                  </a:lnTo>
                  <a:lnTo>
                    <a:pt x="80352" y="17322"/>
                  </a:lnTo>
                  <a:lnTo>
                    <a:pt x="80581" y="16586"/>
                  </a:lnTo>
                  <a:close/>
                </a:path>
                <a:path w="375919" h="92075">
                  <a:moveTo>
                    <a:pt x="81762" y="37960"/>
                  </a:moveTo>
                  <a:lnTo>
                    <a:pt x="81534" y="38608"/>
                  </a:lnTo>
                  <a:lnTo>
                    <a:pt x="81432" y="38735"/>
                  </a:lnTo>
                  <a:lnTo>
                    <a:pt x="81343" y="39878"/>
                  </a:lnTo>
                  <a:lnTo>
                    <a:pt x="81762" y="37960"/>
                  </a:lnTo>
                  <a:close/>
                </a:path>
                <a:path w="375919" h="92075">
                  <a:moveTo>
                    <a:pt x="81927" y="15748"/>
                  </a:moveTo>
                  <a:lnTo>
                    <a:pt x="81711" y="15748"/>
                  </a:lnTo>
                  <a:lnTo>
                    <a:pt x="81597" y="15367"/>
                  </a:lnTo>
                  <a:lnTo>
                    <a:pt x="81305" y="16764"/>
                  </a:lnTo>
                  <a:lnTo>
                    <a:pt x="81927" y="15748"/>
                  </a:lnTo>
                  <a:close/>
                </a:path>
                <a:path w="375919" h="92075">
                  <a:moveTo>
                    <a:pt x="85331" y="38404"/>
                  </a:moveTo>
                  <a:lnTo>
                    <a:pt x="84975" y="39052"/>
                  </a:lnTo>
                  <a:lnTo>
                    <a:pt x="85115" y="38849"/>
                  </a:lnTo>
                  <a:lnTo>
                    <a:pt x="85331" y="38404"/>
                  </a:lnTo>
                  <a:close/>
                </a:path>
                <a:path w="375919" h="92075">
                  <a:moveTo>
                    <a:pt x="85991" y="37084"/>
                  </a:moveTo>
                  <a:lnTo>
                    <a:pt x="85712" y="37719"/>
                  </a:lnTo>
                  <a:lnTo>
                    <a:pt x="85775" y="37211"/>
                  </a:lnTo>
                  <a:lnTo>
                    <a:pt x="85674" y="37719"/>
                  </a:lnTo>
                  <a:lnTo>
                    <a:pt x="85331" y="38481"/>
                  </a:lnTo>
                  <a:lnTo>
                    <a:pt x="85521" y="38354"/>
                  </a:lnTo>
                  <a:lnTo>
                    <a:pt x="85547" y="39243"/>
                  </a:lnTo>
                  <a:lnTo>
                    <a:pt x="85737" y="38354"/>
                  </a:lnTo>
                  <a:lnTo>
                    <a:pt x="85991" y="37084"/>
                  </a:lnTo>
                  <a:close/>
                </a:path>
                <a:path w="375919" h="92075">
                  <a:moveTo>
                    <a:pt x="86842" y="20891"/>
                  </a:moveTo>
                  <a:close/>
                </a:path>
                <a:path w="375919" h="92075">
                  <a:moveTo>
                    <a:pt x="87858" y="16535"/>
                  </a:moveTo>
                  <a:lnTo>
                    <a:pt x="87680" y="16891"/>
                  </a:lnTo>
                  <a:lnTo>
                    <a:pt x="87858" y="16535"/>
                  </a:lnTo>
                  <a:close/>
                </a:path>
                <a:path w="375919" h="92075">
                  <a:moveTo>
                    <a:pt x="88684" y="12065"/>
                  </a:moveTo>
                  <a:lnTo>
                    <a:pt x="87731" y="13843"/>
                  </a:lnTo>
                  <a:lnTo>
                    <a:pt x="87414" y="16014"/>
                  </a:lnTo>
                  <a:lnTo>
                    <a:pt x="87363" y="16383"/>
                  </a:lnTo>
                  <a:lnTo>
                    <a:pt x="87414" y="16014"/>
                  </a:lnTo>
                  <a:lnTo>
                    <a:pt x="87274" y="16383"/>
                  </a:lnTo>
                  <a:lnTo>
                    <a:pt x="86639" y="18034"/>
                  </a:lnTo>
                  <a:lnTo>
                    <a:pt x="87668" y="16764"/>
                  </a:lnTo>
                  <a:lnTo>
                    <a:pt x="87795" y="16383"/>
                  </a:lnTo>
                  <a:lnTo>
                    <a:pt x="87922" y="15748"/>
                  </a:lnTo>
                  <a:lnTo>
                    <a:pt x="88684" y="12065"/>
                  </a:lnTo>
                  <a:close/>
                </a:path>
                <a:path w="375919" h="92075">
                  <a:moveTo>
                    <a:pt x="88696" y="20574"/>
                  </a:moveTo>
                  <a:lnTo>
                    <a:pt x="88442" y="21844"/>
                  </a:lnTo>
                  <a:lnTo>
                    <a:pt x="88684" y="21082"/>
                  </a:lnTo>
                  <a:lnTo>
                    <a:pt x="88696" y="20574"/>
                  </a:lnTo>
                  <a:close/>
                </a:path>
                <a:path w="375919" h="92075">
                  <a:moveTo>
                    <a:pt x="89001" y="37033"/>
                  </a:moveTo>
                  <a:lnTo>
                    <a:pt x="88861" y="37084"/>
                  </a:lnTo>
                  <a:lnTo>
                    <a:pt x="89001" y="37084"/>
                  </a:lnTo>
                  <a:close/>
                </a:path>
                <a:path w="375919" h="92075">
                  <a:moveTo>
                    <a:pt x="89357" y="19126"/>
                  </a:moveTo>
                  <a:lnTo>
                    <a:pt x="89293" y="18707"/>
                  </a:lnTo>
                  <a:lnTo>
                    <a:pt x="89293" y="18986"/>
                  </a:lnTo>
                  <a:lnTo>
                    <a:pt x="89357" y="19126"/>
                  </a:lnTo>
                  <a:close/>
                </a:path>
                <a:path w="375919" h="92075">
                  <a:moveTo>
                    <a:pt x="91490" y="13716"/>
                  </a:moveTo>
                  <a:lnTo>
                    <a:pt x="91287" y="14097"/>
                  </a:lnTo>
                  <a:lnTo>
                    <a:pt x="91452" y="14097"/>
                  </a:lnTo>
                  <a:lnTo>
                    <a:pt x="91490" y="13716"/>
                  </a:lnTo>
                  <a:close/>
                </a:path>
                <a:path w="375919" h="92075">
                  <a:moveTo>
                    <a:pt x="91554" y="14097"/>
                  </a:moveTo>
                  <a:lnTo>
                    <a:pt x="91414" y="14592"/>
                  </a:lnTo>
                  <a:lnTo>
                    <a:pt x="91554" y="14097"/>
                  </a:lnTo>
                  <a:close/>
                </a:path>
                <a:path w="375919" h="92075">
                  <a:moveTo>
                    <a:pt x="92748" y="14732"/>
                  </a:moveTo>
                  <a:lnTo>
                    <a:pt x="92405" y="14986"/>
                  </a:lnTo>
                  <a:lnTo>
                    <a:pt x="92417" y="15113"/>
                  </a:lnTo>
                  <a:lnTo>
                    <a:pt x="92544" y="15113"/>
                  </a:lnTo>
                  <a:lnTo>
                    <a:pt x="92748" y="14732"/>
                  </a:lnTo>
                  <a:close/>
                </a:path>
                <a:path w="375919" h="92075">
                  <a:moveTo>
                    <a:pt x="94170" y="34734"/>
                  </a:moveTo>
                  <a:lnTo>
                    <a:pt x="94094" y="34518"/>
                  </a:lnTo>
                  <a:lnTo>
                    <a:pt x="94030" y="34175"/>
                  </a:lnTo>
                  <a:lnTo>
                    <a:pt x="93814" y="34594"/>
                  </a:lnTo>
                  <a:lnTo>
                    <a:pt x="93840" y="35204"/>
                  </a:lnTo>
                  <a:lnTo>
                    <a:pt x="93980" y="35102"/>
                  </a:lnTo>
                  <a:lnTo>
                    <a:pt x="94170" y="34734"/>
                  </a:lnTo>
                  <a:close/>
                </a:path>
                <a:path w="375919" h="92075">
                  <a:moveTo>
                    <a:pt x="94183" y="12954"/>
                  </a:moveTo>
                  <a:lnTo>
                    <a:pt x="93891" y="13462"/>
                  </a:lnTo>
                  <a:lnTo>
                    <a:pt x="94183" y="12954"/>
                  </a:lnTo>
                  <a:close/>
                </a:path>
                <a:path w="375919" h="92075">
                  <a:moveTo>
                    <a:pt x="94742" y="33426"/>
                  </a:moveTo>
                  <a:lnTo>
                    <a:pt x="94513" y="33921"/>
                  </a:lnTo>
                  <a:lnTo>
                    <a:pt x="94322" y="34417"/>
                  </a:lnTo>
                  <a:lnTo>
                    <a:pt x="94170" y="34734"/>
                  </a:lnTo>
                  <a:lnTo>
                    <a:pt x="94272" y="34975"/>
                  </a:lnTo>
                  <a:lnTo>
                    <a:pt x="94742" y="33426"/>
                  </a:lnTo>
                  <a:close/>
                </a:path>
                <a:path w="375919" h="92075">
                  <a:moveTo>
                    <a:pt x="96850" y="17399"/>
                  </a:moveTo>
                  <a:lnTo>
                    <a:pt x="96418" y="18161"/>
                  </a:lnTo>
                  <a:lnTo>
                    <a:pt x="96304" y="19202"/>
                  </a:lnTo>
                  <a:lnTo>
                    <a:pt x="96850" y="17399"/>
                  </a:lnTo>
                  <a:close/>
                </a:path>
                <a:path w="375919" h="92075">
                  <a:moveTo>
                    <a:pt x="98107" y="36131"/>
                  </a:moveTo>
                  <a:lnTo>
                    <a:pt x="97599" y="36830"/>
                  </a:lnTo>
                  <a:lnTo>
                    <a:pt x="97459" y="38506"/>
                  </a:lnTo>
                  <a:lnTo>
                    <a:pt x="98107" y="36131"/>
                  </a:lnTo>
                  <a:close/>
                </a:path>
                <a:path w="375919" h="92075">
                  <a:moveTo>
                    <a:pt x="98171" y="35814"/>
                  </a:moveTo>
                  <a:lnTo>
                    <a:pt x="97650" y="39116"/>
                  </a:lnTo>
                  <a:lnTo>
                    <a:pt x="98094" y="38887"/>
                  </a:lnTo>
                  <a:lnTo>
                    <a:pt x="98171" y="35814"/>
                  </a:lnTo>
                  <a:close/>
                </a:path>
                <a:path w="375919" h="92075">
                  <a:moveTo>
                    <a:pt x="99402" y="19177"/>
                  </a:moveTo>
                  <a:lnTo>
                    <a:pt x="98628" y="21463"/>
                  </a:lnTo>
                  <a:lnTo>
                    <a:pt x="99072" y="21209"/>
                  </a:lnTo>
                  <a:lnTo>
                    <a:pt x="99199" y="20891"/>
                  </a:lnTo>
                  <a:lnTo>
                    <a:pt x="99402" y="19177"/>
                  </a:lnTo>
                  <a:close/>
                </a:path>
                <a:path w="375919" h="92075">
                  <a:moveTo>
                    <a:pt x="99517" y="20955"/>
                  </a:moveTo>
                  <a:lnTo>
                    <a:pt x="99161" y="21158"/>
                  </a:lnTo>
                  <a:lnTo>
                    <a:pt x="98983" y="22656"/>
                  </a:lnTo>
                  <a:lnTo>
                    <a:pt x="99517" y="20955"/>
                  </a:lnTo>
                  <a:close/>
                </a:path>
                <a:path w="375919" h="92075">
                  <a:moveTo>
                    <a:pt x="100533" y="17538"/>
                  </a:moveTo>
                  <a:lnTo>
                    <a:pt x="99923" y="18402"/>
                  </a:lnTo>
                  <a:lnTo>
                    <a:pt x="100342" y="17894"/>
                  </a:lnTo>
                  <a:lnTo>
                    <a:pt x="100533" y="17538"/>
                  </a:lnTo>
                  <a:close/>
                </a:path>
                <a:path w="375919" h="92075">
                  <a:moveTo>
                    <a:pt x="102806" y="23368"/>
                  </a:moveTo>
                  <a:lnTo>
                    <a:pt x="102603" y="23368"/>
                  </a:lnTo>
                  <a:lnTo>
                    <a:pt x="102679" y="23647"/>
                  </a:lnTo>
                  <a:lnTo>
                    <a:pt x="102806" y="23368"/>
                  </a:lnTo>
                  <a:close/>
                </a:path>
                <a:path w="375919" h="92075">
                  <a:moveTo>
                    <a:pt x="103720" y="21259"/>
                  </a:moveTo>
                  <a:lnTo>
                    <a:pt x="103390" y="21590"/>
                  </a:lnTo>
                  <a:lnTo>
                    <a:pt x="103479" y="22263"/>
                  </a:lnTo>
                  <a:lnTo>
                    <a:pt x="103720" y="21259"/>
                  </a:lnTo>
                  <a:close/>
                </a:path>
                <a:path w="375919" h="92075">
                  <a:moveTo>
                    <a:pt x="108496" y="31038"/>
                  </a:moveTo>
                  <a:lnTo>
                    <a:pt x="108432" y="31242"/>
                  </a:lnTo>
                  <a:lnTo>
                    <a:pt x="108496" y="31038"/>
                  </a:lnTo>
                  <a:close/>
                </a:path>
                <a:path w="375919" h="92075">
                  <a:moveTo>
                    <a:pt x="108750" y="30340"/>
                  </a:moveTo>
                  <a:lnTo>
                    <a:pt x="108597" y="30607"/>
                  </a:lnTo>
                  <a:lnTo>
                    <a:pt x="108496" y="31038"/>
                  </a:lnTo>
                  <a:lnTo>
                    <a:pt x="108750" y="30340"/>
                  </a:lnTo>
                  <a:close/>
                </a:path>
                <a:path w="375919" h="92075">
                  <a:moveTo>
                    <a:pt x="109220" y="36322"/>
                  </a:moveTo>
                  <a:lnTo>
                    <a:pt x="108966" y="37211"/>
                  </a:lnTo>
                  <a:lnTo>
                    <a:pt x="109220" y="36322"/>
                  </a:lnTo>
                  <a:close/>
                </a:path>
                <a:path w="375919" h="92075">
                  <a:moveTo>
                    <a:pt x="109232" y="27330"/>
                  </a:moveTo>
                  <a:lnTo>
                    <a:pt x="109093" y="27940"/>
                  </a:lnTo>
                  <a:lnTo>
                    <a:pt x="108712" y="29870"/>
                  </a:lnTo>
                  <a:lnTo>
                    <a:pt x="109181" y="28524"/>
                  </a:lnTo>
                  <a:lnTo>
                    <a:pt x="109232" y="27330"/>
                  </a:lnTo>
                  <a:close/>
                </a:path>
                <a:path w="375919" h="92075">
                  <a:moveTo>
                    <a:pt x="109270" y="38379"/>
                  </a:moveTo>
                  <a:lnTo>
                    <a:pt x="109232" y="38658"/>
                  </a:lnTo>
                  <a:lnTo>
                    <a:pt x="109270" y="38379"/>
                  </a:lnTo>
                  <a:close/>
                </a:path>
                <a:path w="375919" h="92075">
                  <a:moveTo>
                    <a:pt x="109321" y="38100"/>
                  </a:moveTo>
                  <a:lnTo>
                    <a:pt x="109270" y="38379"/>
                  </a:lnTo>
                  <a:lnTo>
                    <a:pt x="109321" y="38100"/>
                  </a:lnTo>
                  <a:close/>
                </a:path>
                <a:path w="375919" h="92075">
                  <a:moveTo>
                    <a:pt x="111252" y="34798"/>
                  </a:moveTo>
                  <a:lnTo>
                    <a:pt x="110705" y="37084"/>
                  </a:lnTo>
                  <a:lnTo>
                    <a:pt x="111086" y="36957"/>
                  </a:lnTo>
                  <a:lnTo>
                    <a:pt x="111252" y="36449"/>
                  </a:lnTo>
                  <a:lnTo>
                    <a:pt x="111252" y="34798"/>
                  </a:lnTo>
                  <a:close/>
                </a:path>
                <a:path w="375919" h="92075">
                  <a:moveTo>
                    <a:pt x="114046" y="43180"/>
                  </a:moveTo>
                  <a:lnTo>
                    <a:pt x="113906" y="42367"/>
                  </a:lnTo>
                  <a:lnTo>
                    <a:pt x="113512" y="43815"/>
                  </a:lnTo>
                  <a:lnTo>
                    <a:pt x="114046" y="43180"/>
                  </a:lnTo>
                  <a:close/>
                </a:path>
                <a:path w="375919" h="92075">
                  <a:moveTo>
                    <a:pt x="114173" y="41402"/>
                  </a:moveTo>
                  <a:lnTo>
                    <a:pt x="114007" y="41656"/>
                  </a:lnTo>
                  <a:lnTo>
                    <a:pt x="113906" y="42367"/>
                  </a:lnTo>
                  <a:lnTo>
                    <a:pt x="114173" y="41402"/>
                  </a:lnTo>
                  <a:close/>
                </a:path>
                <a:path w="375919" h="92075">
                  <a:moveTo>
                    <a:pt x="115824" y="32956"/>
                  </a:moveTo>
                  <a:lnTo>
                    <a:pt x="115658" y="33274"/>
                  </a:lnTo>
                  <a:lnTo>
                    <a:pt x="115824" y="32956"/>
                  </a:lnTo>
                  <a:close/>
                </a:path>
                <a:path w="375919" h="92075">
                  <a:moveTo>
                    <a:pt x="115925" y="32054"/>
                  </a:moveTo>
                  <a:close/>
                </a:path>
                <a:path w="375919" h="92075">
                  <a:moveTo>
                    <a:pt x="116420" y="24638"/>
                  </a:moveTo>
                  <a:lnTo>
                    <a:pt x="115976" y="25603"/>
                  </a:lnTo>
                  <a:lnTo>
                    <a:pt x="115862" y="25844"/>
                  </a:lnTo>
                  <a:lnTo>
                    <a:pt x="115862" y="26873"/>
                  </a:lnTo>
                  <a:lnTo>
                    <a:pt x="116293" y="26428"/>
                  </a:lnTo>
                  <a:lnTo>
                    <a:pt x="116243" y="25260"/>
                  </a:lnTo>
                  <a:lnTo>
                    <a:pt x="116420" y="24638"/>
                  </a:lnTo>
                  <a:close/>
                </a:path>
                <a:path w="375919" h="92075">
                  <a:moveTo>
                    <a:pt x="116484" y="31623"/>
                  </a:moveTo>
                  <a:lnTo>
                    <a:pt x="116039" y="31965"/>
                  </a:lnTo>
                  <a:lnTo>
                    <a:pt x="115824" y="32956"/>
                  </a:lnTo>
                  <a:lnTo>
                    <a:pt x="116484" y="31623"/>
                  </a:lnTo>
                  <a:close/>
                </a:path>
                <a:path w="375919" h="92075">
                  <a:moveTo>
                    <a:pt x="117119" y="44246"/>
                  </a:moveTo>
                  <a:lnTo>
                    <a:pt x="117005" y="44437"/>
                  </a:lnTo>
                  <a:lnTo>
                    <a:pt x="116941" y="44805"/>
                  </a:lnTo>
                  <a:lnTo>
                    <a:pt x="117119" y="44246"/>
                  </a:lnTo>
                  <a:close/>
                </a:path>
                <a:path w="375919" h="92075">
                  <a:moveTo>
                    <a:pt x="117424" y="43294"/>
                  </a:moveTo>
                  <a:lnTo>
                    <a:pt x="117119" y="44246"/>
                  </a:lnTo>
                  <a:lnTo>
                    <a:pt x="117208" y="44119"/>
                  </a:lnTo>
                  <a:lnTo>
                    <a:pt x="117424" y="43294"/>
                  </a:lnTo>
                  <a:close/>
                </a:path>
                <a:path w="375919" h="92075">
                  <a:moveTo>
                    <a:pt x="117538" y="40678"/>
                  </a:moveTo>
                  <a:lnTo>
                    <a:pt x="116967" y="42405"/>
                  </a:lnTo>
                  <a:lnTo>
                    <a:pt x="116992" y="43294"/>
                  </a:lnTo>
                  <a:lnTo>
                    <a:pt x="116814" y="44716"/>
                  </a:lnTo>
                  <a:lnTo>
                    <a:pt x="117005" y="44437"/>
                  </a:lnTo>
                  <a:lnTo>
                    <a:pt x="117538" y="40678"/>
                  </a:lnTo>
                  <a:close/>
                </a:path>
                <a:path w="375919" h="92075">
                  <a:moveTo>
                    <a:pt x="117690" y="29324"/>
                  </a:moveTo>
                  <a:lnTo>
                    <a:pt x="117246" y="28892"/>
                  </a:lnTo>
                  <a:lnTo>
                    <a:pt x="117614" y="29845"/>
                  </a:lnTo>
                  <a:lnTo>
                    <a:pt x="117690" y="29324"/>
                  </a:lnTo>
                  <a:close/>
                </a:path>
                <a:path w="375919" h="92075">
                  <a:moveTo>
                    <a:pt x="117779" y="30353"/>
                  </a:moveTo>
                  <a:lnTo>
                    <a:pt x="116967" y="32359"/>
                  </a:lnTo>
                  <a:lnTo>
                    <a:pt x="117487" y="31750"/>
                  </a:lnTo>
                  <a:lnTo>
                    <a:pt x="117589" y="31038"/>
                  </a:lnTo>
                  <a:lnTo>
                    <a:pt x="117779" y="30353"/>
                  </a:lnTo>
                  <a:close/>
                </a:path>
                <a:path w="375919" h="92075">
                  <a:moveTo>
                    <a:pt x="118097" y="27152"/>
                  </a:moveTo>
                  <a:lnTo>
                    <a:pt x="117690" y="29324"/>
                  </a:lnTo>
                  <a:lnTo>
                    <a:pt x="117894" y="29514"/>
                  </a:lnTo>
                  <a:lnTo>
                    <a:pt x="118097" y="27152"/>
                  </a:lnTo>
                  <a:close/>
                </a:path>
                <a:path w="375919" h="92075">
                  <a:moveTo>
                    <a:pt x="118173" y="43091"/>
                  </a:moveTo>
                  <a:lnTo>
                    <a:pt x="118021" y="43091"/>
                  </a:lnTo>
                  <a:lnTo>
                    <a:pt x="118173" y="43091"/>
                  </a:lnTo>
                  <a:close/>
                </a:path>
                <a:path w="375919" h="92075">
                  <a:moveTo>
                    <a:pt x="118402" y="23533"/>
                  </a:moveTo>
                  <a:lnTo>
                    <a:pt x="118097" y="27152"/>
                  </a:lnTo>
                  <a:lnTo>
                    <a:pt x="118325" y="27000"/>
                  </a:lnTo>
                  <a:lnTo>
                    <a:pt x="118402" y="23533"/>
                  </a:lnTo>
                  <a:close/>
                </a:path>
                <a:path w="375919" h="92075">
                  <a:moveTo>
                    <a:pt x="118567" y="41884"/>
                  </a:moveTo>
                  <a:lnTo>
                    <a:pt x="118262" y="42951"/>
                  </a:lnTo>
                  <a:lnTo>
                    <a:pt x="118173" y="43091"/>
                  </a:lnTo>
                  <a:lnTo>
                    <a:pt x="118313" y="42964"/>
                  </a:lnTo>
                  <a:lnTo>
                    <a:pt x="118567" y="41884"/>
                  </a:lnTo>
                  <a:close/>
                </a:path>
                <a:path w="375919" h="92075">
                  <a:moveTo>
                    <a:pt x="119773" y="43802"/>
                  </a:moveTo>
                  <a:lnTo>
                    <a:pt x="119595" y="44119"/>
                  </a:lnTo>
                  <a:lnTo>
                    <a:pt x="119646" y="44259"/>
                  </a:lnTo>
                  <a:lnTo>
                    <a:pt x="119697" y="44081"/>
                  </a:lnTo>
                  <a:lnTo>
                    <a:pt x="119773" y="43802"/>
                  </a:lnTo>
                  <a:close/>
                </a:path>
                <a:path w="375919" h="92075">
                  <a:moveTo>
                    <a:pt x="119786" y="37211"/>
                  </a:moveTo>
                  <a:lnTo>
                    <a:pt x="119519" y="38481"/>
                  </a:lnTo>
                  <a:lnTo>
                    <a:pt x="119773" y="38735"/>
                  </a:lnTo>
                  <a:lnTo>
                    <a:pt x="119786" y="37211"/>
                  </a:lnTo>
                  <a:close/>
                </a:path>
                <a:path w="375919" h="92075">
                  <a:moveTo>
                    <a:pt x="119976" y="42024"/>
                  </a:moveTo>
                  <a:lnTo>
                    <a:pt x="119786" y="42189"/>
                  </a:lnTo>
                  <a:lnTo>
                    <a:pt x="119659" y="42799"/>
                  </a:lnTo>
                  <a:lnTo>
                    <a:pt x="119976" y="42024"/>
                  </a:lnTo>
                  <a:close/>
                </a:path>
                <a:path w="375919" h="92075">
                  <a:moveTo>
                    <a:pt x="120294" y="42811"/>
                  </a:moveTo>
                  <a:lnTo>
                    <a:pt x="119938" y="43484"/>
                  </a:lnTo>
                  <a:lnTo>
                    <a:pt x="119773" y="43802"/>
                  </a:lnTo>
                  <a:lnTo>
                    <a:pt x="119938" y="43497"/>
                  </a:lnTo>
                  <a:lnTo>
                    <a:pt x="120053" y="43624"/>
                  </a:lnTo>
                  <a:lnTo>
                    <a:pt x="120294" y="42811"/>
                  </a:lnTo>
                  <a:close/>
                </a:path>
                <a:path w="375919" h="92075">
                  <a:moveTo>
                    <a:pt x="120548" y="31369"/>
                  </a:moveTo>
                  <a:lnTo>
                    <a:pt x="119710" y="34925"/>
                  </a:lnTo>
                  <a:lnTo>
                    <a:pt x="119976" y="34036"/>
                  </a:lnTo>
                  <a:lnTo>
                    <a:pt x="120269" y="33655"/>
                  </a:lnTo>
                  <a:lnTo>
                    <a:pt x="120383" y="33274"/>
                  </a:lnTo>
                  <a:lnTo>
                    <a:pt x="120548" y="31369"/>
                  </a:lnTo>
                  <a:close/>
                </a:path>
                <a:path w="375919" h="92075">
                  <a:moveTo>
                    <a:pt x="120624" y="34163"/>
                  </a:moveTo>
                  <a:lnTo>
                    <a:pt x="119303" y="37592"/>
                  </a:lnTo>
                  <a:lnTo>
                    <a:pt x="119532" y="36195"/>
                  </a:lnTo>
                  <a:lnTo>
                    <a:pt x="119735" y="35179"/>
                  </a:lnTo>
                  <a:lnTo>
                    <a:pt x="119710" y="34925"/>
                  </a:lnTo>
                  <a:lnTo>
                    <a:pt x="119786" y="34290"/>
                  </a:lnTo>
                  <a:lnTo>
                    <a:pt x="119875" y="33528"/>
                  </a:lnTo>
                  <a:lnTo>
                    <a:pt x="119926" y="33020"/>
                  </a:lnTo>
                  <a:lnTo>
                    <a:pt x="120053" y="32131"/>
                  </a:lnTo>
                  <a:lnTo>
                    <a:pt x="120192" y="31750"/>
                  </a:lnTo>
                  <a:lnTo>
                    <a:pt x="119557" y="33020"/>
                  </a:lnTo>
                  <a:lnTo>
                    <a:pt x="119799" y="32258"/>
                  </a:lnTo>
                  <a:lnTo>
                    <a:pt x="120243" y="29972"/>
                  </a:lnTo>
                  <a:lnTo>
                    <a:pt x="120294" y="30607"/>
                  </a:lnTo>
                  <a:lnTo>
                    <a:pt x="120294" y="29972"/>
                  </a:lnTo>
                  <a:lnTo>
                    <a:pt x="120319" y="28067"/>
                  </a:lnTo>
                  <a:lnTo>
                    <a:pt x="118605" y="33528"/>
                  </a:lnTo>
                  <a:lnTo>
                    <a:pt x="119164" y="30340"/>
                  </a:lnTo>
                  <a:lnTo>
                    <a:pt x="119278" y="30099"/>
                  </a:lnTo>
                  <a:lnTo>
                    <a:pt x="118275" y="31115"/>
                  </a:lnTo>
                  <a:lnTo>
                    <a:pt x="118211" y="31686"/>
                  </a:lnTo>
                  <a:lnTo>
                    <a:pt x="118338" y="33401"/>
                  </a:lnTo>
                  <a:lnTo>
                    <a:pt x="116979" y="36703"/>
                  </a:lnTo>
                  <a:lnTo>
                    <a:pt x="117348" y="34671"/>
                  </a:lnTo>
                  <a:lnTo>
                    <a:pt x="117538" y="33655"/>
                  </a:lnTo>
                  <a:lnTo>
                    <a:pt x="117843" y="32004"/>
                  </a:lnTo>
                  <a:lnTo>
                    <a:pt x="118427" y="28829"/>
                  </a:lnTo>
                  <a:lnTo>
                    <a:pt x="117602" y="32004"/>
                  </a:lnTo>
                  <a:lnTo>
                    <a:pt x="117487" y="31750"/>
                  </a:lnTo>
                  <a:lnTo>
                    <a:pt x="116840" y="33655"/>
                  </a:lnTo>
                  <a:lnTo>
                    <a:pt x="116967" y="32359"/>
                  </a:lnTo>
                  <a:lnTo>
                    <a:pt x="117132" y="30734"/>
                  </a:lnTo>
                  <a:lnTo>
                    <a:pt x="115443" y="34671"/>
                  </a:lnTo>
                  <a:lnTo>
                    <a:pt x="115531" y="34290"/>
                  </a:lnTo>
                  <a:lnTo>
                    <a:pt x="115582" y="34036"/>
                  </a:lnTo>
                  <a:lnTo>
                    <a:pt x="115697" y="33528"/>
                  </a:lnTo>
                  <a:lnTo>
                    <a:pt x="115658" y="33274"/>
                  </a:lnTo>
                  <a:lnTo>
                    <a:pt x="115862" y="32346"/>
                  </a:lnTo>
                  <a:lnTo>
                    <a:pt x="115836" y="32131"/>
                  </a:lnTo>
                  <a:lnTo>
                    <a:pt x="115938" y="31965"/>
                  </a:lnTo>
                  <a:lnTo>
                    <a:pt x="116535" y="29718"/>
                  </a:lnTo>
                  <a:lnTo>
                    <a:pt x="116154" y="31038"/>
                  </a:lnTo>
                  <a:lnTo>
                    <a:pt x="116052" y="31369"/>
                  </a:lnTo>
                  <a:lnTo>
                    <a:pt x="116827" y="27813"/>
                  </a:lnTo>
                  <a:lnTo>
                    <a:pt x="114960" y="34036"/>
                  </a:lnTo>
                  <a:lnTo>
                    <a:pt x="115062" y="32893"/>
                  </a:lnTo>
                  <a:lnTo>
                    <a:pt x="115100" y="32385"/>
                  </a:lnTo>
                  <a:lnTo>
                    <a:pt x="115214" y="31369"/>
                  </a:lnTo>
                  <a:lnTo>
                    <a:pt x="115963" y="28702"/>
                  </a:lnTo>
                  <a:lnTo>
                    <a:pt x="115963" y="30353"/>
                  </a:lnTo>
                  <a:lnTo>
                    <a:pt x="116103" y="28702"/>
                  </a:lnTo>
                  <a:lnTo>
                    <a:pt x="116179" y="27813"/>
                  </a:lnTo>
                  <a:lnTo>
                    <a:pt x="114846" y="32385"/>
                  </a:lnTo>
                  <a:lnTo>
                    <a:pt x="114884" y="32131"/>
                  </a:lnTo>
                  <a:lnTo>
                    <a:pt x="115023" y="31242"/>
                  </a:lnTo>
                  <a:lnTo>
                    <a:pt x="115036" y="31115"/>
                  </a:lnTo>
                  <a:lnTo>
                    <a:pt x="115722" y="26543"/>
                  </a:lnTo>
                  <a:lnTo>
                    <a:pt x="115277" y="27305"/>
                  </a:lnTo>
                  <a:lnTo>
                    <a:pt x="115176" y="27559"/>
                  </a:lnTo>
                  <a:lnTo>
                    <a:pt x="114300" y="31115"/>
                  </a:lnTo>
                  <a:lnTo>
                    <a:pt x="114236" y="29845"/>
                  </a:lnTo>
                  <a:lnTo>
                    <a:pt x="114185" y="28829"/>
                  </a:lnTo>
                  <a:lnTo>
                    <a:pt x="113398" y="29845"/>
                  </a:lnTo>
                  <a:lnTo>
                    <a:pt x="113538" y="29337"/>
                  </a:lnTo>
                  <a:lnTo>
                    <a:pt x="113639" y="28956"/>
                  </a:lnTo>
                  <a:lnTo>
                    <a:pt x="113576" y="28524"/>
                  </a:lnTo>
                  <a:lnTo>
                    <a:pt x="113017" y="27813"/>
                  </a:lnTo>
                  <a:lnTo>
                    <a:pt x="112890" y="27432"/>
                  </a:lnTo>
                  <a:lnTo>
                    <a:pt x="112750" y="26174"/>
                  </a:lnTo>
                  <a:lnTo>
                    <a:pt x="111937" y="29337"/>
                  </a:lnTo>
                  <a:lnTo>
                    <a:pt x="111887" y="29210"/>
                  </a:lnTo>
                  <a:lnTo>
                    <a:pt x="111620" y="28448"/>
                  </a:lnTo>
                  <a:lnTo>
                    <a:pt x="111086" y="29210"/>
                  </a:lnTo>
                  <a:lnTo>
                    <a:pt x="111480" y="27559"/>
                  </a:lnTo>
                  <a:lnTo>
                    <a:pt x="111569" y="27178"/>
                  </a:lnTo>
                  <a:lnTo>
                    <a:pt x="111899" y="26035"/>
                  </a:lnTo>
                  <a:lnTo>
                    <a:pt x="112318" y="25146"/>
                  </a:lnTo>
                  <a:lnTo>
                    <a:pt x="111988" y="25019"/>
                  </a:lnTo>
                  <a:lnTo>
                    <a:pt x="111582" y="26289"/>
                  </a:lnTo>
                  <a:lnTo>
                    <a:pt x="111366" y="26797"/>
                  </a:lnTo>
                  <a:lnTo>
                    <a:pt x="111061" y="27178"/>
                  </a:lnTo>
                  <a:lnTo>
                    <a:pt x="111785" y="24384"/>
                  </a:lnTo>
                  <a:lnTo>
                    <a:pt x="111302" y="24511"/>
                  </a:lnTo>
                  <a:lnTo>
                    <a:pt x="110121" y="27559"/>
                  </a:lnTo>
                  <a:lnTo>
                    <a:pt x="109994" y="25527"/>
                  </a:lnTo>
                  <a:lnTo>
                    <a:pt x="109397" y="27940"/>
                  </a:lnTo>
                  <a:lnTo>
                    <a:pt x="108826" y="32258"/>
                  </a:lnTo>
                  <a:lnTo>
                    <a:pt x="108699" y="32956"/>
                  </a:lnTo>
                  <a:lnTo>
                    <a:pt x="107746" y="34417"/>
                  </a:lnTo>
                  <a:lnTo>
                    <a:pt x="108394" y="31496"/>
                  </a:lnTo>
                  <a:lnTo>
                    <a:pt x="108546" y="30353"/>
                  </a:lnTo>
                  <a:lnTo>
                    <a:pt x="108648" y="29337"/>
                  </a:lnTo>
                  <a:lnTo>
                    <a:pt x="108851" y="28448"/>
                  </a:lnTo>
                  <a:lnTo>
                    <a:pt x="108978" y="27940"/>
                  </a:lnTo>
                  <a:lnTo>
                    <a:pt x="108686" y="28448"/>
                  </a:lnTo>
                  <a:lnTo>
                    <a:pt x="109080" y="26924"/>
                  </a:lnTo>
                  <a:lnTo>
                    <a:pt x="109131" y="26797"/>
                  </a:lnTo>
                  <a:lnTo>
                    <a:pt x="109067" y="27813"/>
                  </a:lnTo>
                  <a:lnTo>
                    <a:pt x="109181" y="27432"/>
                  </a:lnTo>
                  <a:lnTo>
                    <a:pt x="109296" y="27178"/>
                  </a:lnTo>
                  <a:lnTo>
                    <a:pt x="109220" y="26670"/>
                  </a:lnTo>
                  <a:lnTo>
                    <a:pt x="109334" y="24384"/>
                  </a:lnTo>
                  <a:lnTo>
                    <a:pt x="109448" y="23749"/>
                  </a:lnTo>
                  <a:lnTo>
                    <a:pt x="108800" y="26543"/>
                  </a:lnTo>
                  <a:lnTo>
                    <a:pt x="108585" y="26670"/>
                  </a:lnTo>
                  <a:lnTo>
                    <a:pt x="108102" y="26797"/>
                  </a:lnTo>
                  <a:lnTo>
                    <a:pt x="108369" y="26035"/>
                  </a:lnTo>
                  <a:lnTo>
                    <a:pt x="108902" y="24511"/>
                  </a:lnTo>
                  <a:lnTo>
                    <a:pt x="108978" y="23114"/>
                  </a:lnTo>
                  <a:lnTo>
                    <a:pt x="108546" y="24511"/>
                  </a:lnTo>
                  <a:lnTo>
                    <a:pt x="108597" y="22987"/>
                  </a:lnTo>
                  <a:lnTo>
                    <a:pt x="107886" y="26035"/>
                  </a:lnTo>
                  <a:lnTo>
                    <a:pt x="107759" y="26035"/>
                  </a:lnTo>
                  <a:lnTo>
                    <a:pt x="107975" y="25019"/>
                  </a:lnTo>
                  <a:lnTo>
                    <a:pt x="108204" y="23749"/>
                  </a:lnTo>
                  <a:lnTo>
                    <a:pt x="107670" y="25019"/>
                  </a:lnTo>
                  <a:lnTo>
                    <a:pt x="107022" y="23876"/>
                  </a:lnTo>
                  <a:lnTo>
                    <a:pt x="106540" y="27127"/>
                  </a:lnTo>
                  <a:lnTo>
                    <a:pt x="106489" y="27432"/>
                  </a:lnTo>
                  <a:lnTo>
                    <a:pt x="106514" y="27292"/>
                  </a:lnTo>
                  <a:lnTo>
                    <a:pt x="106502" y="27533"/>
                  </a:lnTo>
                  <a:lnTo>
                    <a:pt x="105054" y="30353"/>
                  </a:lnTo>
                  <a:lnTo>
                    <a:pt x="105067" y="30099"/>
                  </a:lnTo>
                  <a:lnTo>
                    <a:pt x="105079" y="29845"/>
                  </a:lnTo>
                  <a:lnTo>
                    <a:pt x="105181" y="28067"/>
                  </a:lnTo>
                  <a:lnTo>
                    <a:pt x="105257" y="26543"/>
                  </a:lnTo>
                  <a:lnTo>
                    <a:pt x="105321" y="25400"/>
                  </a:lnTo>
                  <a:lnTo>
                    <a:pt x="104267" y="26543"/>
                  </a:lnTo>
                  <a:lnTo>
                    <a:pt x="104508" y="25527"/>
                  </a:lnTo>
                  <a:lnTo>
                    <a:pt x="103797" y="26543"/>
                  </a:lnTo>
                  <a:lnTo>
                    <a:pt x="103365" y="26035"/>
                  </a:lnTo>
                  <a:lnTo>
                    <a:pt x="102539" y="28067"/>
                  </a:lnTo>
                  <a:lnTo>
                    <a:pt x="102412" y="28067"/>
                  </a:lnTo>
                  <a:lnTo>
                    <a:pt x="102539" y="27051"/>
                  </a:lnTo>
                  <a:lnTo>
                    <a:pt x="102577" y="26797"/>
                  </a:lnTo>
                  <a:lnTo>
                    <a:pt x="102692" y="26035"/>
                  </a:lnTo>
                  <a:lnTo>
                    <a:pt x="102984" y="25019"/>
                  </a:lnTo>
                  <a:lnTo>
                    <a:pt x="102476" y="25654"/>
                  </a:lnTo>
                  <a:lnTo>
                    <a:pt x="102184" y="26797"/>
                  </a:lnTo>
                  <a:lnTo>
                    <a:pt x="102146" y="26289"/>
                  </a:lnTo>
                  <a:lnTo>
                    <a:pt x="102235" y="24638"/>
                  </a:lnTo>
                  <a:lnTo>
                    <a:pt x="102577" y="23876"/>
                  </a:lnTo>
                  <a:lnTo>
                    <a:pt x="102565" y="23622"/>
                  </a:lnTo>
                  <a:lnTo>
                    <a:pt x="102603" y="23368"/>
                  </a:lnTo>
                  <a:lnTo>
                    <a:pt x="102489" y="22987"/>
                  </a:lnTo>
                  <a:lnTo>
                    <a:pt x="102616" y="21844"/>
                  </a:lnTo>
                  <a:lnTo>
                    <a:pt x="102717" y="21209"/>
                  </a:lnTo>
                  <a:lnTo>
                    <a:pt x="101625" y="23876"/>
                  </a:lnTo>
                  <a:lnTo>
                    <a:pt x="101739" y="23495"/>
                  </a:lnTo>
                  <a:lnTo>
                    <a:pt x="102298" y="21590"/>
                  </a:lnTo>
                  <a:lnTo>
                    <a:pt x="102196" y="20955"/>
                  </a:lnTo>
                  <a:lnTo>
                    <a:pt x="102019" y="20574"/>
                  </a:lnTo>
                  <a:lnTo>
                    <a:pt x="101663" y="21170"/>
                  </a:lnTo>
                  <a:lnTo>
                    <a:pt x="101549" y="22860"/>
                  </a:lnTo>
                  <a:lnTo>
                    <a:pt x="101422" y="23241"/>
                  </a:lnTo>
                  <a:lnTo>
                    <a:pt x="101219" y="23495"/>
                  </a:lnTo>
                  <a:lnTo>
                    <a:pt x="100977" y="23114"/>
                  </a:lnTo>
                  <a:lnTo>
                    <a:pt x="101092" y="22186"/>
                  </a:lnTo>
                  <a:lnTo>
                    <a:pt x="101650" y="20015"/>
                  </a:lnTo>
                  <a:lnTo>
                    <a:pt x="101777" y="16002"/>
                  </a:lnTo>
                  <a:lnTo>
                    <a:pt x="101777" y="15240"/>
                  </a:lnTo>
                  <a:lnTo>
                    <a:pt x="98539" y="26289"/>
                  </a:lnTo>
                  <a:lnTo>
                    <a:pt x="98869" y="23622"/>
                  </a:lnTo>
                  <a:lnTo>
                    <a:pt x="98983" y="22656"/>
                  </a:lnTo>
                  <a:lnTo>
                    <a:pt x="98679" y="23622"/>
                  </a:lnTo>
                  <a:lnTo>
                    <a:pt x="98450" y="23241"/>
                  </a:lnTo>
                  <a:lnTo>
                    <a:pt x="98386" y="22987"/>
                  </a:lnTo>
                  <a:lnTo>
                    <a:pt x="99021" y="18161"/>
                  </a:lnTo>
                  <a:lnTo>
                    <a:pt x="98894" y="18161"/>
                  </a:lnTo>
                  <a:lnTo>
                    <a:pt x="98729" y="16129"/>
                  </a:lnTo>
                  <a:lnTo>
                    <a:pt x="97256" y="22987"/>
                  </a:lnTo>
                  <a:lnTo>
                    <a:pt x="96926" y="21590"/>
                  </a:lnTo>
                  <a:lnTo>
                    <a:pt x="96748" y="22733"/>
                  </a:lnTo>
                  <a:lnTo>
                    <a:pt x="96113" y="25908"/>
                  </a:lnTo>
                  <a:lnTo>
                    <a:pt x="96012" y="26162"/>
                  </a:lnTo>
                  <a:lnTo>
                    <a:pt x="95402" y="27051"/>
                  </a:lnTo>
                  <a:lnTo>
                    <a:pt x="95084" y="26543"/>
                  </a:lnTo>
                  <a:lnTo>
                    <a:pt x="95161" y="26162"/>
                  </a:lnTo>
                  <a:lnTo>
                    <a:pt x="95440" y="24765"/>
                  </a:lnTo>
                  <a:lnTo>
                    <a:pt x="95681" y="23495"/>
                  </a:lnTo>
                  <a:lnTo>
                    <a:pt x="95732" y="23241"/>
                  </a:lnTo>
                  <a:lnTo>
                    <a:pt x="95986" y="21971"/>
                  </a:lnTo>
                  <a:lnTo>
                    <a:pt x="96075" y="21717"/>
                  </a:lnTo>
                  <a:lnTo>
                    <a:pt x="96481" y="20955"/>
                  </a:lnTo>
                  <a:lnTo>
                    <a:pt x="96621" y="20828"/>
                  </a:lnTo>
                  <a:lnTo>
                    <a:pt x="96481" y="21717"/>
                  </a:lnTo>
                  <a:lnTo>
                    <a:pt x="97002" y="20828"/>
                  </a:lnTo>
                  <a:lnTo>
                    <a:pt x="97028" y="20574"/>
                  </a:lnTo>
                  <a:lnTo>
                    <a:pt x="97129" y="19431"/>
                  </a:lnTo>
                  <a:lnTo>
                    <a:pt x="96812" y="20574"/>
                  </a:lnTo>
                  <a:lnTo>
                    <a:pt x="96837" y="20066"/>
                  </a:lnTo>
                  <a:lnTo>
                    <a:pt x="96875" y="19304"/>
                  </a:lnTo>
                  <a:lnTo>
                    <a:pt x="96304" y="19304"/>
                  </a:lnTo>
                  <a:lnTo>
                    <a:pt x="96367" y="20066"/>
                  </a:lnTo>
                  <a:lnTo>
                    <a:pt x="96329" y="19812"/>
                  </a:lnTo>
                  <a:lnTo>
                    <a:pt x="96215" y="18161"/>
                  </a:lnTo>
                  <a:lnTo>
                    <a:pt x="95542" y="19812"/>
                  </a:lnTo>
                  <a:lnTo>
                    <a:pt x="95237" y="18542"/>
                  </a:lnTo>
                  <a:lnTo>
                    <a:pt x="95199" y="18923"/>
                  </a:lnTo>
                  <a:lnTo>
                    <a:pt x="94957" y="20574"/>
                  </a:lnTo>
                  <a:lnTo>
                    <a:pt x="94373" y="18923"/>
                  </a:lnTo>
                  <a:lnTo>
                    <a:pt x="94005" y="22860"/>
                  </a:lnTo>
                  <a:lnTo>
                    <a:pt x="93345" y="23241"/>
                  </a:lnTo>
                  <a:lnTo>
                    <a:pt x="93408" y="21717"/>
                  </a:lnTo>
                  <a:lnTo>
                    <a:pt x="93522" y="21082"/>
                  </a:lnTo>
                  <a:lnTo>
                    <a:pt x="93764" y="20447"/>
                  </a:lnTo>
                  <a:lnTo>
                    <a:pt x="93865" y="20193"/>
                  </a:lnTo>
                  <a:lnTo>
                    <a:pt x="94411" y="18796"/>
                  </a:lnTo>
                  <a:lnTo>
                    <a:pt x="93522" y="20193"/>
                  </a:lnTo>
                  <a:lnTo>
                    <a:pt x="93637" y="18415"/>
                  </a:lnTo>
                  <a:lnTo>
                    <a:pt x="93687" y="18288"/>
                  </a:lnTo>
                  <a:lnTo>
                    <a:pt x="94500" y="16002"/>
                  </a:lnTo>
                  <a:lnTo>
                    <a:pt x="93484" y="18288"/>
                  </a:lnTo>
                  <a:lnTo>
                    <a:pt x="93738" y="15875"/>
                  </a:lnTo>
                  <a:lnTo>
                    <a:pt x="93853" y="14732"/>
                  </a:lnTo>
                  <a:lnTo>
                    <a:pt x="93751" y="13970"/>
                  </a:lnTo>
                  <a:lnTo>
                    <a:pt x="93840" y="13589"/>
                  </a:lnTo>
                  <a:lnTo>
                    <a:pt x="93891" y="13462"/>
                  </a:lnTo>
                  <a:lnTo>
                    <a:pt x="93637" y="13335"/>
                  </a:lnTo>
                  <a:lnTo>
                    <a:pt x="93256" y="15875"/>
                  </a:lnTo>
                  <a:lnTo>
                    <a:pt x="93192" y="15367"/>
                  </a:lnTo>
                  <a:lnTo>
                    <a:pt x="93052" y="15367"/>
                  </a:lnTo>
                  <a:lnTo>
                    <a:pt x="93294" y="14351"/>
                  </a:lnTo>
                  <a:lnTo>
                    <a:pt x="92951" y="15367"/>
                  </a:lnTo>
                  <a:lnTo>
                    <a:pt x="92773" y="15875"/>
                  </a:lnTo>
                  <a:lnTo>
                    <a:pt x="92544" y="18161"/>
                  </a:lnTo>
                  <a:lnTo>
                    <a:pt x="92430" y="18669"/>
                  </a:lnTo>
                  <a:lnTo>
                    <a:pt x="91732" y="20447"/>
                  </a:lnTo>
                  <a:lnTo>
                    <a:pt x="91732" y="19316"/>
                  </a:lnTo>
                  <a:lnTo>
                    <a:pt x="90805" y="21717"/>
                  </a:lnTo>
                  <a:lnTo>
                    <a:pt x="91236" y="19431"/>
                  </a:lnTo>
                  <a:lnTo>
                    <a:pt x="91440" y="18415"/>
                  </a:lnTo>
                  <a:lnTo>
                    <a:pt x="91732" y="19316"/>
                  </a:lnTo>
                  <a:lnTo>
                    <a:pt x="91795" y="19177"/>
                  </a:lnTo>
                  <a:lnTo>
                    <a:pt x="91859" y="19685"/>
                  </a:lnTo>
                  <a:lnTo>
                    <a:pt x="91871" y="19177"/>
                  </a:lnTo>
                  <a:lnTo>
                    <a:pt x="91960" y="17399"/>
                  </a:lnTo>
                  <a:lnTo>
                    <a:pt x="92062" y="15240"/>
                  </a:lnTo>
                  <a:lnTo>
                    <a:pt x="92405" y="14986"/>
                  </a:lnTo>
                  <a:lnTo>
                    <a:pt x="92519" y="13970"/>
                  </a:lnTo>
                  <a:lnTo>
                    <a:pt x="92595" y="10795"/>
                  </a:lnTo>
                  <a:lnTo>
                    <a:pt x="91528" y="17399"/>
                  </a:lnTo>
                  <a:lnTo>
                    <a:pt x="90893" y="17145"/>
                  </a:lnTo>
                  <a:lnTo>
                    <a:pt x="91325" y="15494"/>
                  </a:lnTo>
                  <a:lnTo>
                    <a:pt x="91414" y="14592"/>
                  </a:lnTo>
                  <a:lnTo>
                    <a:pt x="90754" y="17145"/>
                  </a:lnTo>
                  <a:lnTo>
                    <a:pt x="90233" y="18415"/>
                  </a:lnTo>
                  <a:lnTo>
                    <a:pt x="90119" y="16891"/>
                  </a:lnTo>
                  <a:lnTo>
                    <a:pt x="89535" y="19431"/>
                  </a:lnTo>
                  <a:lnTo>
                    <a:pt x="89357" y="19177"/>
                  </a:lnTo>
                  <a:lnTo>
                    <a:pt x="89446" y="20015"/>
                  </a:lnTo>
                  <a:lnTo>
                    <a:pt x="89001" y="21717"/>
                  </a:lnTo>
                  <a:lnTo>
                    <a:pt x="88836" y="21463"/>
                  </a:lnTo>
                  <a:lnTo>
                    <a:pt x="88417" y="21971"/>
                  </a:lnTo>
                  <a:lnTo>
                    <a:pt x="88442" y="21844"/>
                  </a:lnTo>
                  <a:lnTo>
                    <a:pt x="88404" y="21971"/>
                  </a:lnTo>
                  <a:lnTo>
                    <a:pt x="87922" y="23495"/>
                  </a:lnTo>
                  <a:lnTo>
                    <a:pt x="88087" y="22352"/>
                  </a:lnTo>
                  <a:lnTo>
                    <a:pt x="88607" y="18923"/>
                  </a:lnTo>
                  <a:lnTo>
                    <a:pt x="88912" y="16891"/>
                  </a:lnTo>
                  <a:lnTo>
                    <a:pt x="87998" y="18923"/>
                  </a:lnTo>
                  <a:lnTo>
                    <a:pt x="88011" y="18542"/>
                  </a:lnTo>
                  <a:lnTo>
                    <a:pt x="88125" y="17399"/>
                  </a:lnTo>
                  <a:lnTo>
                    <a:pt x="88392" y="16510"/>
                  </a:lnTo>
                  <a:lnTo>
                    <a:pt x="88620" y="15748"/>
                  </a:lnTo>
                  <a:lnTo>
                    <a:pt x="88696" y="14732"/>
                  </a:lnTo>
                  <a:lnTo>
                    <a:pt x="87871" y="16510"/>
                  </a:lnTo>
                  <a:lnTo>
                    <a:pt x="87439" y="17640"/>
                  </a:lnTo>
                  <a:lnTo>
                    <a:pt x="87439" y="18542"/>
                  </a:lnTo>
                  <a:lnTo>
                    <a:pt x="87414" y="19316"/>
                  </a:lnTo>
                  <a:lnTo>
                    <a:pt x="87007" y="20447"/>
                  </a:lnTo>
                  <a:lnTo>
                    <a:pt x="86906" y="20777"/>
                  </a:lnTo>
                  <a:lnTo>
                    <a:pt x="86664" y="22352"/>
                  </a:lnTo>
                  <a:lnTo>
                    <a:pt x="86817" y="20955"/>
                  </a:lnTo>
                  <a:lnTo>
                    <a:pt x="86931" y="20066"/>
                  </a:lnTo>
                  <a:lnTo>
                    <a:pt x="86982" y="19659"/>
                  </a:lnTo>
                  <a:lnTo>
                    <a:pt x="86918" y="19812"/>
                  </a:lnTo>
                  <a:lnTo>
                    <a:pt x="87020" y="19278"/>
                  </a:lnTo>
                  <a:lnTo>
                    <a:pt x="86982" y="19659"/>
                  </a:lnTo>
                  <a:lnTo>
                    <a:pt x="87388" y="18669"/>
                  </a:lnTo>
                  <a:lnTo>
                    <a:pt x="87439" y="18542"/>
                  </a:lnTo>
                  <a:lnTo>
                    <a:pt x="87439" y="17640"/>
                  </a:lnTo>
                  <a:lnTo>
                    <a:pt x="86563" y="19939"/>
                  </a:lnTo>
                  <a:lnTo>
                    <a:pt x="86728" y="20015"/>
                  </a:lnTo>
                  <a:lnTo>
                    <a:pt x="86906" y="19342"/>
                  </a:lnTo>
                  <a:lnTo>
                    <a:pt x="86817" y="20066"/>
                  </a:lnTo>
                  <a:lnTo>
                    <a:pt x="85509" y="24384"/>
                  </a:lnTo>
                  <a:lnTo>
                    <a:pt x="85521" y="24003"/>
                  </a:lnTo>
                  <a:lnTo>
                    <a:pt x="85547" y="23368"/>
                  </a:lnTo>
                  <a:lnTo>
                    <a:pt x="85572" y="22860"/>
                  </a:lnTo>
                  <a:lnTo>
                    <a:pt x="85572" y="22733"/>
                  </a:lnTo>
                  <a:lnTo>
                    <a:pt x="85636" y="21717"/>
                  </a:lnTo>
                  <a:lnTo>
                    <a:pt x="85915" y="20447"/>
                  </a:lnTo>
                  <a:lnTo>
                    <a:pt x="86283" y="18669"/>
                  </a:lnTo>
                  <a:lnTo>
                    <a:pt x="86829" y="16129"/>
                  </a:lnTo>
                  <a:lnTo>
                    <a:pt x="86855" y="12954"/>
                  </a:lnTo>
                  <a:lnTo>
                    <a:pt x="85140" y="18669"/>
                  </a:lnTo>
                  <a:lnTo>
                    <a:pt x="84645" y="17018"/>
                  </a:lnTo>
                  <a:lnTo>
                    <a:pt x="84594" y="18415"/>
                  </a:lnTo>
                  <a:lnTo>
                    <a:pt x="84074" y="20447"/>
                  </a:lnTo>
                  <a:lnTo>
                    <a:pt x="84099" y="19177"/>
                  </a:lnTo>
                  <a:lnTo>
                    <a:pt x="84124" y="18288"/>
                  </a:lnTo>
                  <a:lnTo>
                    <a:pt x="83654" y="19177"/>
                  </a:lnTo>
                  <a:lnTo>
                    <a:pt x="83705" y="18923"/>
                  </a:lnTo>
                  <a:lnTo>
                    <a:pt x="84048" y="17399"/>
                  </a:lnTo>
                  <a:lnTo>
                    <a:pt x="84099" y="16637"/>
                  </a:lnTo>
                  <a:lnTo>
                    <a:pt x="84239" y="15113"/>
                  </a:lnTo>
                  <a:lnTo>
                    <a:pt x="83934" y="16637"/>
                  </a:lnTo>
                  <a:lnTo>
                    <a:pt x="83680" y="14859"/>
                  </a:lnTo>
                  <a:lnTo>
                    <a:pt x="82753" y="18923"/>
                  </a:lnTo>
                  <a:lnTo>
                    <a:pt x="82880" y="17145"/>
                  </a:lnTo>
                  <a:lnTo>
                    <a:pt x="82753" y="15621"/>
                  </a:lnTo>
                  <a:lnTo>
                    <a:pt x="82511" y="14986"/>
                  </a:lnTo>
                  <a:lnTo>
                    <a:pt x="81000" y="21717"/>
                  </a:lnTo>
                  <a:lnTo>
                    <a:pt x="80594" y="21082"/>
                  </a:lnTo>
                  <a:lnTo>
                    <a:pt x="80695" y="20320"/>
                  </a:lnTo>
                  <a:lnTo>
                    <a:pt x="81000" y="19304"/>
                  </a:lnTo>
                  <a:lnTo>
                    <a:pt x="81114" y="18923"/>
                  </a:lnTo>
                  <a:lnTo>
                    <a:pt x="81229" y="17145"/>
                  </a:lnTo>
                  <a:lnTo>
                    <a:pt x="81356" y="16891"/>
                  </a:lnTo>
                  <a:lnTo>
                    <a:pt x="81305" y="16764"/>
                  </a:lnTo>
                  <a:lnTo>
                    <a:pt x="81445" y="15494"/>
                  </a:lnTo>
                  <a:lnTo>
                    <a:pt x="80162" y="19304"/>
                  </a:lnTo>
                  <a:lnTo>
                    <a:pt x="80352" y="17399"/>
                  </a:lnTo>
                  <a:lnTo>
                    <a:pt x="80086" y="18288"/>
                  </a:lnTo>
                  <a:lnTo>
                    <a:pt x="79629" y="20320"/>
                  </a:lnTo>
                  <a:lnTo>
                    <a:pt x="79413" y="20193"/>
                  </a:lnTo>
                  <a:lnTo>
                    <a:pt x="78968" y="20447"/>
                  </a:lnTo>
                  <a:lnTo>
                    <a:pt x="78714" y="22733"/>
                  </a:lnTo>
                  <a:lnTo>
                    <a:pt x="79387" y="16256"/>
                  </a:lnTo>
                  <a:lnTo>
                    <a:pt x="76809" y="22860"/>
                  </a:lnTo>
                  <a:lnTo>
                    <a:pt x="77254" y="18415"/>
                  </a:lnTo>
                  <a:lnTo>
                    <a:pt x="77368" y="17272"/>
                  </a:lnTo>
                  <a:lnTo>
                    <a:pt x="76771" y="17907"/>
                  </a:lnTo>
                  <a:lnTo>
                    <a:pt x="76073" y="18415"/>
                  </a:lnTo>
                  <a:lnTo>
                    <a:pt x="75628" y="18415"/>
                  </a:lnTo>
                  <a:lnTo>
                    <a:pt x="75742" y="18034"/>
                  </a:lnTo>
                  <a:lnTo>
                    <a:pt x="75844" y="17399"/>
                  </a:lnTo>
                  <a:lnTo>
                    <a:pt x="75679" y="15621"/>
                  </a:lnTo>
                  <a:lnTo>
                    <a:pt x="74333" y="23368"/>
                  </a:lnTo>
                  <a:lnTo>
                    <a:pt x="74256" y="22606"/>
                  </a:lnTo>
                  <a:lnTo>
                    <a:pt x="74142" y="21463"/>
                  </a:lnTo>
                  <a:lnTo>
                    <a:pt x="74256" y="19659"/>
                  </a:lnTo>
                  <a:lnTo>
                    <a:pt x="74333" y="18923"/>
                  </a:lnTo>
                  <a:lnTo>
                    <a:pt x="74434" y="17780"/>
                  </a:lnTo>
                  <a:lnTo>
                    <a:pt x="74815" y="19431"/>
                  </a:lnTo>
                  <a:lnTo>
                    <a:pt x="74930" y="17780"/>
                  </a:lnTo>
                  <a:lnTo>
                    <a:pt x="76123" y="11557"/>
                  </a:lnTo>
                  <a:lnTo>
                    <a:pt x="73888" y="18923"/>
                  </a:lnTo>
                  <a:lnTo>
                    <a:pt x="74066" y="16891"/>
                  </a:lnTo>
                  <a:lnTo>
                    <a:pt x="74180" y="15494"/>
                  </a:lnTo>
                  <a:lnTo>
                    <a:pt x="74295" y="14859"/>
                  </a:lnTo>
                  <a:lnTo>
                    <a:pt x="74422" y="14592"/>
                  </a:lnTo>
                  <a:lnTo>
                    <a:pt x="74549" y="12319"/>
                  </a:lnTo>
                  <a:lnTo>
                    <a:pt x="73088" y="16891"/>
                  </a:lnTo>
                  <a:lnTo>
                    <a:pt x="72745" y="16510"/>
                  </a:lnTo>
                  <a:lnTo>
                    <a:pt x="72834" y="15367"/>
                  </a:lnTo>
                  <a:lnTo>
                    <a:pt x="71780" y="18669"/>
                  </a:lnTo>
                  <a:lnTo>
                    <a:pt x="70358" y="20193"/>
                  </a:lnTo>
                  <a:lnTo>
                    <a:pt x="70294" y="20574"/>
                  </a:lnTo>
                  <a:lnTo>
                    <a:pt x="70180" y="20828"/>
                  </a:lnTo>
                  <a:lnTo>
                    <a:pt x="69672" y="21463"/>
                  </a:lnTo>
                  <a:lnTo>
                    <a:pt x="69786" y="20066"/>
                  </a:lnTo>
                  <a:lnTo>
                    <a:pt x="69837" y="17907"/>
                  </a:lnTo>
                  <a:lnTo>
                    <a:pt x="70180" y="16002"/>
                  </a:lnTo>
                  <a:lnTo>
                    <a:pt x="70091" y="15748"/>
                  </a:lnTo>
                  <a:lnTo>
                    <a:pt x="70218" y="13970"/>
                  </a:lnTo>
                  <a:lnTo>
                    <a:pt x="70319" y="13462"/>
                  </a:lnTo>
                  <a:lnTo>
                    <a:pt x="69545" y="13843"/>
                  </a:lnTo>
                  <a:lnTo>
                    <a:pt x="68732" y="17907"/>
                  </a:lnTo>
                  <a:lnTo>
                    <a:pt x="68059" y="17399"/>
                  </a:lnTo>
                  <a:lnTo>
                    <a:pt x="67856" y="18796"/>
                  </a:lnTo>
                  <a:lnTo>
                    <a:pt x="66700" y="22606"/>
                  </a:lnTo>
                  <a:lnTo>
                    <a:pt x="66890" y="21717"/>
                  </a:lnTo>
                  <a:lnTo>
                    <a:pt x="67043" y="20955"/>
                  </a:lnTo>
                  <a:lnTo>
                    <a:pt x="67094" y="20701"/>
                  </a:lnTo>
                  <a:lnTo>
                    <a:pt x="67284" y="19812"/>
                  </a:lnTo>
                  <a:lnTo>
                    <a:pt x="67335" y="19558"/>
                  </a:lnTo>
                  <a:lnTo>
                    <a:pt x="67386" y="19304"/>
                  </a:lnTo>
                  <a:lnTo>
                    <a:pt x="67995" y="16383"/>
                  </a:lnTo>
                  <a:lnTo>
                    <a:pt x="67005" y="19304"/>
                  </a:lnTo>
                  <a:lnTo>
                    <a:pt x="67691" y="15240"/>
                  </a:lnTo>
                  <a:lnTo>
                    <a:pt x="67221" y="16129"/>
                  </a:lnTo>
                  <a:lnTo>
                    <a:pt x="65976" y="18923"/>
                  </a:lnTo>
                  <a:lnTo>
                    <a:pt x="65366" y="19558"/>
                  </a:lnTo>
                  <a:lnTo>
                    <a:pt x="65760" y="18199"/>
                  </a:lnTo>
                  <a:lnTo>
                    <a:pt x="65100" y="19558"/>
                  </a:lnTo>
                  <a:lnTo>
                    <a:pt x="64630" y="19316"/>
                  </a:lnTo>
                  <a:lnTo>
                    <a:pt x="64643" y="19050"/>
                  </a:lnTo>
                  <a:lnTo>
                    <a:pt x="64744" y="18542"/>
                  </a:lnTo>
                  <a:lnTo>
                    <a:pt x="65062" y="17018"/>
                  </a:lnTo>
                  <a:lnTo>
                    <a:pt x="66217" y="11430"/>
                  </a:lnTo>
                  <a:lnTo>
                    <a:pt x="63614" y="17018"/>
                  </a:lnTo>
                  <a:lnTo>
                    <a:pt x="63703" y="16383"/>
                  </a:lnTo>
                  <a:lnTo>
                    <a:pt x="63779" y="15748"/>
                  </a:lnTo>
                  <a:lnTo>
                    <a:pt x="64071" y="13589"/>
                  </a:lnTo>
                  <a:lnTo>
                    <a:pt x="64414" y="10922"/>
                  </a:lnTo>
                  <a:lnTo>
                    <a:pt x="62915" y="13589"/>
                  </a:lnTo>
                  <a:lnTo>
                    <a:pt x="62801" y="9271"/>
                  </a:lnTo>
                  <a:lnTo>
                    <a:pt x="61620" y="9525"/>
                  </a:lnTo>
                  <a:lnTo>
                    <a:pt x="60833" y="15748"/>
                  </a:lnTo>
                  <a:lnTo>
                    <a:pt x="61137" y="11277"/>
                  </a:lnTo>
                  <a:lnTo>
                    <a:pt x="61264" y="9652"/>
                  </a:lnTo>
                  <a:lnTo>
                    <a:pt x="61087" y="10629"/>
                  </a:lnTo>
                  <a:lnTo>
                    <a:pt x="61010" y="9525"/>
                  </a:lnTo>
                  <a:lnTo>
                    <a:pt x="60871" y="11798"/>
                  </a:lnTo>
                  <a:lnTo>
                    <a:pt x="60807" y="12204"/>
                  </a:lnTo>
                  <a:lnTo>
                    <a:pt x="60134" y="16002"/>
                  </a:lnTo>
                  <a:lnTo>
                    <a:pt x="59804" y="16383"/>
                  </a:lnTo>
                  <a:lnTo>
                    <a:pt x="59766" y="16002"/>
                  </a:lnTo>
                  <a:lnTo>
                    <a:pt x="59753" y="13081"/>
                  </a:lnTo>
                  <a:lnTo>
                    <a:pt x="59893" y="10033"/>
                  </a:lnTo>
                  <a:lnTo>
                    <a:pt x="60236" y="10541"/>
                  </a:lnTo>
                  <a:lnTo>
                    <a:pt x="60325" y="10033"/>
                  </a:lnTo>
                  <a:lnTo>
                    <a:pt x="60439" y="9398"/>
                  </a:lnTo>
                  <a:lnTo>
                    <a:pt x="60388" y="9017"/>
                  </a:lnTo>
                  <a:lnTo>
                    <a:pt x="60109" y="8636"/>
                  </a:lnTo>
                  <a:lnTo>
                    <a:pt x="60210" y="8001"/>
                  </a:lnTo>
                  <a:lnTo>
                    <a:pt x="60248" y="7874"/>
                  </a:lnTo>
                  <a:lnTo>
                    <a:pt x="60655" y="6769"/>
                  </a:lnTo>
                  <a:lnTo>
                    <a:pt x="60706" y="4699"/>
                  </a:lnTo>
                  <a:lnTo>
                    <a:pt x="60413" y="6578"/>
                  </a:lnTo>
                  <a:lnTo>
                    <a:pt x="60286" y="7112"/>
                  </a:lnTo>
                  <a:lnTo>
                    <a:pt x="59893" y="7874"/>
                  </a:lnTo>
                  <a:lnTo>
                    <a:pt x="59753" y="6985"/>
                  </a:lnTo>
                  <a:lnTo>
                    <a:pt x="59715" y="8001"/>
                  </a:lnTo>
                  <a:lnTo>
                    <a:pt x="59588" y="10033"/>
                  </a:lnTo>
                  <a:lnTo>
                    <a:pt x="58242" y="13081"/>
                  </a:lnTo>
                  <a:lnTo>
                    <a:pt x="58343" y="12573"/>
                  </a:lnTo>
                  <a:lnTo>
                    <a:pt x="58788" y="10414"/>
                  </a:lnTo>
                  <a:lnTo>
                    <a:pt x="59321" y="7747"/>
                  </a:lnTo>
                  <a:lnTo>
                    <a:pt x="59969" y="4572"/>
                  </a:lnTo>
                  <a:lnTo>
                    <a:pt x="58559" y="7747"/>
                  </a:lnTo>
                  <a:lnTo>
                    <a:pt x="58826" y="6858"/>
                  </a:lnTo>
                  <a:lnTo>
                    <a:pt x="59182" y="5715"/>
                  </a:lnTo>
                  <a:lnTo>
                    <a:pt x="58559" y="6858"/>
                  </a:lnTo>
                  <a:lnTo>
                    <a:pt x="57708" y="5461"/>
                  </a:lnTo>
                  <a:lnTo>
                    <a:pt x="56362" y="10414"/>
                  </a:lnTo>
                  <a:lnTo>
                    <a:pt x="56489" y="9271"/>
                  </a:lnTo>
                  <a:lnTo>
                    <a:pt x="56603" y="8382"/>
                  </a:lnTo>
                  <a:lnTo>
                    <a:pt x="56730" y="7874"/>
                  </a:lnTo>
                  <a:lnTo>
                    <a:pt x="56794" y="7734"/>
                  </a:lnTo>
                  <a:lnTo>
                    <a:pt x="56692" y="7239"/>
                  </a:lnTo>
                  <a:lnTo>
                    <a:pt x="56095" y="6604"/>
                  </a:lnTo>
                  <a:lnTo>
                    <a:pt x="53784" y="12573"/>
                  </a:lnTo>
                  <a:lnTo>
                    <a:pt x="53759" y="12192"/>
                  </a:lnTo>
                  <a:lnTo>
                    <a:pt x="53682" y="10541"/>
                  </a:lnTo>
                  <a:lnTo>
                    <a:pt x="53797" y="8509"/>
                  </a:lnTo>
                  <a:lnTo>
                    <a:pt x="53975" y="7747"/>
                  </a:lnTo>
                  <a:lnTo>
                    <a:pt x="53708" y="8128"/>
                  </a:lnTo>
                  <a:lnTo>
                    <a:pt x="53136" y="10541"/>
                  </a:lnTo>
                  <a:lnTo>
                    <a:pt x="53162" y="9906"/>
                  </a:lnTo>
                  <a:lnTo>
                    <a:pt x="53276" y="8636"/>
                  </a:lnTo>
                  <a:lnTo>
                    <a:pt x="53492" y="7734"/>
                  </a:lnTo>
                  <a:lnTo>
                    <a:pt x="53479" y="7366"/>
                  </a:lnTo>
                  <a:lnTo>
                    <a:pt x="52501" y="9906"/>
                  </a:lnTo>
                  <a:lnTo>
                    <a:pt x="52590" y="8509"/>
                  </a:lnTo>
                  <a:lnTo>
                    <a:pt x="52832" y="7734"/>
                  </a:lnTo>
                  <a:lnTo>
                    <a:pt x="52705" y="6400"/>
                  </a:lnTo>
                  <a:lnTo>
                    <a:pt x="52374" y="5080"/>
                  </a:lnTo>
                  <a:lnTo>
                    <a:pt x="50749" y="11303"/>
                  </a:lnTo>
                  <a:lnTo>
                    <a:pt x="49771" y="12192"/>
                  </a:lnTo>
                  <a:lnTo>
                    <a:pt x="49822" y="11938"/>
                  </a:lnTo>
                  <a:lnTo>
                    <a:pt x="49885" y="11557"/>
                  </a:lnTo>
                  <a:lnTo>
                    <a:pt x="49936" y="11303"/>
                  </a:lnTo>
                  <a:lnTo>
                    <a:pt x="50241" y="9652"/>
                  </a:lnTo>
                  <a:lnTo>
                    <a:pt x="50584" y="7734"/>
                  </a:lnTo>
                  <a:lnTo>
                    <a:pt x="50495" y="7239"/>
                  </a:lnTo>
                  <a:lnTo>
                    <a:pt x="50012" y="5588"/>
                  </a:lnTo>
                  <a:lnTo>
                    <a:pt x="50025" y="4572"/>
                  </a:lnTo>
                  <a:lnTo>
                    <a:pt x="49022" y="3810"/>
                  </a:lnTo>
                  <a:lnTo>
                    <a:pt x="47485" y="8001"/>
                  </a:lnTo>
                  <a:lnTo>
                    <a:pt x="46164" y="9652"/>
                  </a:lnTo>
                  <a:lnTo>
                    <a:pt x="46240" y="8255"/>
                  </a:lnTo>
                  <a:lnTo>
                    <a:pt x="46278" y="7239"/>
                  </a:lnTo>
                  <a:lnTo>
                    <a:pt x="46405" y="4572"/>
                  </a:lnTo>
                  <a:lnTo>
                    <a:pt x="44411" y="7239"/>
                  </a:lnTo>
                  <a:lnTo>
                    <a:pt x="43891" y="4191"/>
                  </a:lnTo>
                  <a:lnTo>
                    <a:pt x="43776" y="5588"/>
                  </a:lnTo>
                  <a:lnTo>
                    <a:pt x="43268" y="7620"/>
                  </a:lnTo>
                  <a:lnTo>
                    <a:pt x="42976" y="8255"/>
                  </a:lnTo>
                  <a:lnTo>
                    <a:pt x="42900" y="7239"/>
                  </a:lnTo>
                  <a:lnTo>
                    <a:pt x="41783" y="11303"/>
                  </a:lnTo>
                  <a:lnTo>
                    <a:pt x="41833" y="11049"/>
                  </a:lnTo>
                  <a:lnTo>
                    <a:pt x="42037" y="9906"/>
                  </a:lnTo>
                  <a:lnTo>
                    <a:pt x="42151" y="9271"/>
                  </a:lnTo>
                  <a:lnTo>
                    <a:pt x="42532" y="7112"/>
                  </a:lnTo>
                  <a:lnTo>
                    <a:pt x="42608" y="7239"/>
                  </a:lnTo>
                  <a:lnTo>
                    <a:pt x="42621" y="7112"/>
                  </a:lnTo>
                  <a:lnTo>
                    <a:pt x="43027" y="4064"/>
                  </a:lnTo>
                  <a:lnTo>
                    <a:pt x="43154" y="3048"/>
                  </a:lnTo>
                  <a:lnTo>
                    <a:pt x="42468" y="4064"/>
                  </a:lnTo>
                  <a:lnTo>
                    <a:pt x="42100" y="3937"/>
                  </a:lnTo>
                  <a:lnTo>
                    <a:pt x="41097" y="9271"/>
                  </a:lnTo>
                  <a:lnTo>
                    <a:pt x="40881" y="7239"/>
                  </a:lnTo>
                  <a:lnTo>
                    <a:pt x="40779" y="6223"/>
                  </a:lnTo>
                  <a:lnTo>
                    <a:pt x="39763" y="6604"/>
                  </a:lnTo>
                  <a:lnTo>
                    <a:pt x="38811" y="7239"/>
                  </a:lnTo>
                  <a:lnTo>
                    <a:pt x="38747" y="5969"/>
                  </a:lnTo>
                  <a:lnTo>
                    <a:pt x="38671" y="4572"/>
                  </a:lnTo>
                  <a:lnTo>
                    <a:pt x="38201" y="5969"/>
                  </a:lnTo>
                  <a:lnTo>
                    <a:pt x="37909" y="5842"/>
                  </a:lnTo>
                  <a:lnTo>
                    <a:pt x="37439" y="7239"/>
                  </a:lnTo>
                  <a:lnTo>
                    <a:pt x="37884" y="4699"/>
                  </a:lnTo>
                  <a:lnTo>
                    <a:pt x="37795" y="4064"/>
                  </a:lnTo>
                  <a:lnTo>
                    <a:pt x="37503" y="3556"/>
                  </a:lnTo>
                  <a:lnTo>
                    <a:pt x="37134" y="2921"/>
                  </a:lnTo>
                  <a:lnTo>
                    <a:pt x="36195" y="3556"/>
                  </a:lnTo>
                  <a:lnTo>
                    <a:pt x="36715" y="1524"/>
                  </a:lnTo>
                  <a:lnTo>
                    <a:pt x="36283" y="1143"/>
                  </a:lnTo>
                  <a:lnTo>
                    <a:pt x="34709" y="9779"/>
                  </a:lnTo>
                  <a:lnTo>
                    <a:pt x="34251" y="9906"/>
                  </a:lnTo>
                  <a:lnTo>
                    <a:pt x="34620" y="7239"/>
                  </a:lnTo>
                  <a:lnTo>
                    <a:pt x="34785" y="6096"/>
                  </a:lnTo>
                  <a:lnTo>
                    <a:pt x="34874" y="5461"/>
                  </a:lnTo>
                  <a:lnTo>
                    <a:pt x="34048" y="5461"/>
                  </a:lnTo>
                  <a:lnTo>
                    <a:pt x="34036" y="5334"/>
                  </a:lnTo>
                  <a:lnTo>
                    <a:pt x="33870" y="1524"/>
                  </a:lnTo>
                  <a:lnTo>
                    <a:pt x="32397" y="5334"/>
                  </a:lnTo>
                  <a:lnTo>
                    <a:pt x="32753" y="3429"/>
                  </a:lnTo>
                  <a:lnTo>
                    <a:pt x="32918" y="3302"/>
                  </a:lnTo>
                  <a:lnTo>
                    <a:pt x="32562" y="3048"/>
                  </a:lnTo>
                  <a:lnTo>
                    <a:pt x="32372" y="2159"/>
                  </a:lnTo>
                  <a:lnTo>
                    <a:pt x="31927" y="0"/>
                  </a:lnTo>
                  <a:lnTo>
                    <a:pt x="31572" y="2501"/>
                  </a:lnTo>
                  <a:lnTo>
                    <a:pt x="31724" y="2159"/>
                  </a:lnTo>
                  <a:lnTo>
                    <a:pt x="31559" y="2667"/>
                  </a:lnTo>
                  <a:lnTo>
                    <a:pt x="31064" y="6096"/>
                  </a:lnTo>
                  <a:lnTo>
                    <a:pt x="31572" y="2501"/>
                  </a:lnTo>
                  <a:lnTo>
                    <a:pt x="29591" y="7239"/>
                  </a:lnTo>
                  <a:lnTo>
                    <a:pt x="30124" y="4318"/>
                  </a:lnTo>
                  <a:lnTo>
                    <a:pt x="29222" y="7734"/>
                  </a:lnTo>
                  <a:lnTo>
                    <a:pt x="29006" y="8763"/>
                  </a:lnTo>
                  <a:lnTo>
                    <a:pt x="28892" y="9017"/>
                  </a:lnTo>
                  <a:lnTo>
                    <a:pt x="28308" y="9906"/>
                  </a:lnTo>
                  <a:lnTo>
                    <a:pt x="28422" y="8509"/>
                  </a:lnTo>
                  <a:lnTo>
                    <a:pt x="28524" y="7874"/>
                  </a:lnTo>
                  <a:lnTo>
                    <a:pt x="28448" y="6731"/>
                  </a:lnTo>
                  <a:lnTo>
                    <a:pt x="27851" y="11049"/>
                  </a:lnTo>
                  <a:lnTo>
                    <a:pt x="27622" y="9525"/>
                  </a:lnTo>
                  <a:lnTo>
                    <a:pt x="27736" y="8890"/>
                  </a:lnTo>
                  <a:lnTo>
                    <a:pt x="28054" y="7734"/>
                  </a:lnTo>
                  <a:lnTo>
                    <a:pt x="27965" y="7493"/>
                  </a:lnTo>
                  <a:lnTo>
                    <a:pt x="27711" y="7239"/>
                  </a:lnTo>
                  <a:lnTo>
                    <a:pt x="27546" y="8382"/>
                  </a:lnTo>
                  <a:lnTo>
                    <a:pt x="27038" y="10287"/>
                  </a:lnTo>
                  <a:lnTo>
                    <a:pt x="26555" y="11557"/>
                  </a:lnTo>
                  <a:lnTo>
                    <a:pt x="26504" y="11049"/>
                  </a:lnTo>
                  <a:lnTo>
                    <a:pt x="26441" y="10541"/>
                  </a:lnTo>
                  <a:lnTo>
                    <a:pt x="26568" y="7734"/>
                  </a:lnTo>
                  <a:lnTo>
                    <a:pt x="26682" y="6858"/>
                  </a:lnTo>
                  <a:lnTo>
                    <a:pt x="26428" y="8255"/>
                  </a:lnTo>
                  <a:lnTo>
                    <a:pt x="25806" y="10541"/>
                  </a:lnTo>
                  <a:lnTo>
                    <a:pt x="25933" y="8382"/>
                  </a:lnTo>
                  <a:lnTo>
                    <a:pt x="26060" y="8001"/>
                  </a:lnTo>
                  <a:lnTo>
                    <a:pt x="25933" y="6985"/>
                  </a:lnTo>
                  <a:lnTo>
                    <a:pt x="25742" y="5994"/>
                  </a:lnTo>
                  <a:lnTo>
                    <a:pt x="25704" y="5842"/>
                  </a:lnTo>
                  <a:lnTo>
                    <a:pt x="25603" y="6832"/>
                  </a:lnTo>
                  <a:lnTo>
                    <a:pt x="25577" y="6985"/>
                  </a:lnTo>
                  <a:lnTo>
                    <a:pt x="25501" y="6769"/>
                  </a:lnTo>
                  <a:lnTo>
                    <a:pt x="24511" y="11049"/>
                  </a:lnTo>
                  <a:lnTo>
                    <a:pt x="24485" y="8890"/>
                  </a:lnTo>
                  <a:lnTo>
                    <a:pt x="24612" y="7366"/>
                  </a:lnTo>
                  <a:lnTo>
                    <a:pt x="24561" y="6477"/>
                  </a:lnTo>
                  <a:lnTo>
                    <a:pt x="24511" y="6096"/>
                  </a:lnTo>
                  <a:lnTo>
                    <a:pt x="24384" y="5334"/>
                  </a:lnTo>
                  <a:lnTo>
                    <a:pt x="24345" y="4953"/>
                  </a:lnTo>
                  <a:lnTo>
                    <a:pt x="24409" y="4318"/>
                  </a:lnTo>
                  <a:lnTo>
                    <a:pt x="24447" y="3683"/>
                  </a:lnTo>
                  <a:lnTo>
                    <a:pt x="24333" y="3810"/>
                  </a:lnTo>
                  <a:lnTo>
                    <a:pt x="24168" y="4318"/>
                  </a:lnTo>
                  <a:lnTo>
                    <a:pt x="24130" y="4064"/>
                  </a:lnTo>
                  <a:lnTo>
                    <a:pt x="24066" y="3556"/>
                  </a:lnTo>
                  <a:lnTo>
                    <a:pt x="23939" y="3429"/>
                  </a:lnTo>
                  <a:lnTo>
                    <a:pt x="24091" y="2286"/>
                  </a:lnTo>
                  <a:lnTo>
                    <a:pt x="24117" y="2159"/>
                  </a:lnTo>
                  <a:lnTo>
                    <a:pt x="24231" y="1270"/>
                  </a:lnTo>
                  <a:lnTo>
                    <a:pt x="23990" y="1625"/>
                  </a:lnTo>
                  <a:lnTo>
                    <a:pt x="23990" y="2286"/>
                  </a:lnTo>
                  <a:lnTo>
                    <a:pt x="23876" y="3429"/>
                  </a:lnTo>
                  <a:lnTo>
                    <a:pt x="23558" y="3810"/>
                  </a:lnTo>
                  <a:lnTo>
                    <a:pt x="23495" y="4064"/>
                  </a:lnTo>
                  <a:lnTo>
                    <a:pt x="23774" y="2667"/>
                  </a:lnTo>
                  <a:lnTo>
                    <a:pt x="23990" y="2286"/>
                  </a:lnTo>
                  <a:lnTo>
                    <a:pt x="23990" y="1625"/>
                  </a:lnTo>
                  <a:lnTo>
                    <a:pt x="23609" y="2159"/>
                  </a:lnTo>
                  <a:lnTo>
                    <a:pt x="23406" y="2032"/>
                  </a:lnTo>
                  <a:lnTo>
                    <a:pt x="22961" y="4953"/>
                  </a:lnTo>
                  <a:lnTo>
                    <a:pt x="22733" y="4445"/>
                  </a:lnTo>
                  <a:lnTo>
                    <a:pt x="22656" y="6578"/>
                  </a:lnTo>
                  <a:lnTo>
                    <a:pt x="22872" y="6477"/>
                  </a:lnTo>
                  <a:lnTo>
                    <a:pt x="22783" y="7226"/>
                  </a:lnTo>
                  <a:lnTo>
                    <a:pt x="22974" y="6362"/>
                  </a:lnTo>
                  <a:lnTo>
                    <a:pt x="23050" y="6096"/>
                  </a:lnTo>
                  <a:lnTo>
                    <a:pt x="22999" y="6350"/>
                  </a:lnTo>
                  <a:lnTo>
                    <a:pt x="23571" y="6350"/>
                  </a:lnTo>
                  <a:lnTo>
                    <a:pt x="22771" y="8890"/>
                  </a:lnTo>
                  <a:lnTo>
                    <a:pt x="22783" y="7239"/>
                  </a:lnTo>
                  <a:lnTo>
                    <a:pt x="22567" y="8216"/>
                  </a:lnTo>
                  <a:lnTo>
                    <a:pt x="22567" y="20955"/>
                  </a:lnTo>
                  <a:lnTo>
                    <a:pt x="22415" y="21640"/>
                  </a:lnTo>
                  <a:lnTo>
                    <a:pt x="22542" y="23114"/>
                  </a:lnTo>
                  <a:lnTo>
                    <a:pt x="22440" y="22987"/>
                  </a:lnTo>
                  <a:lnTo>
                    <a:pt x="22148" y="22987"/>
                  </a:lnTo>
                  <a:lnTo>
                    <a:pt x="22275" y="21971"/>
                  </a:lnTo>
                  <a:lnTo>
                    <a:pt x="22377" y="21463"/>
                  </a:lnTo>
                  <a:lnTo>
                    <a:pt x="22479" y="20955"/>
                  </a:lnTo>
                  <a:lnTo>
                    <a:pt x="22567" y="8216"/>
                  </a:lnTo>
                  <a:lnTo>
                    <a:pt x="21742" y="11938"/>
                  </a:lnTo>
                  <a:lnTo>
                    <a:pt x="21780" y="11430"/>
                  </a:lnTo>
                  <a:lnTo>
                    <a:pt x="21818" y="11049"/>
                  </a:lnTo>
                  <a:lnTo>
                    <a:pt x="21907" y="9906"/>
                  </a:lnTo>
                  <a:lnTo>
                    <a:pt x="22034" y="8382"/>
                  </a:lnTo>
                  <a:lnTo>
                    <a:pt x="21907" y="6350"/>
                  </a:lnTo>
                  <a:lnTo>
                    <a:pt x="21945" y="4572"/>
                  </a:lnTo>
                  <a:lnTo>
                    <a:pt x="22136" y="3048"/>
                  </a:lnTo>
                  <a:lnTo>
                    <a:pt x="21602" y="3924"/>
                  </a:lnTo>
                  <a:lnTo>
                    <a:pt x="21602" y="22987"/>
                  </a:lnTo>
                  <a:lnTo>
                    <a:pt x="21590" y="23114"/>
                  </a:lnTo>
                  <a:lnTo>
                    <a:pt x="21348" y="23241"/>
                  </a:lnTo>
                  <a:lnTo>
                    <a:pt x="21602" y="22987"/>
                  </a:lnTo>
                  <a:lnTo>
                    <a:pt x="21602" y="3924"/>
                  </a:lnTo>
                  <a:lnTo>
                    <a:pt x="21196" y="4572"/>
                  </a:lnTo>
                  <a:lnTo>
                    <a:pt x="20358" y="3810"/>
                  </a:lnTo>
                  <a:lnTo>
                    <a:pt x="19138" y="9017"/>
                  </a:lnTo>
                  <a:lnTo>
                    <a:pt x="19024" y="9398"/>
                  </a:lnTo>
                  <a:lnTo>
                    <a:pt x="18770" y="9906"/>
                  </a:lnTo>
                  <a:lnTo>
                    <a:pt x="18783" y="9779"/>
                  </a:lnTo>
                  <a:lnTo>
                    <a:pt x="19011" y="8255"/>
                  </a:lnTo>
                  <a:lnTo>
                    <a:pt x="19126" y="7239"/>
                  </a:lnTo>
                  <a:lnTo>
                    <a:pt x="19062" y="6858"/>
                  </a:lnTo>
                  <a:lnTo>
                    <a:pt x="18605" y="6223"/>
                  </a:lnTo>
                  <a:lnTo>
                    <a:pt x="18427" y="5969"/>
                  </a:lnTo>
                  <a:lnTo>
                    <a:pt x="18338" y="6400"/>
                  </a:lnTo>
                  <a:lnTo>
                    <a:pt x="18300" y="6667"/>
                  </a:lnTo>
                  <a:lnTo>
                    <a:pt x="17741" y="9779"/>
                  </a:lnTo>
                  <a:lnTo>
                    <a:pt x="17678" y="9271"/>
                  </a:lnTo>
                  <a:lnTo>
                    <a:pt x="17551" y="8255"/>
                  </a:lnTo>
                  <a:lnTo>
                    <a:pt x="17678" y="7734"/>
                  </a:lnTo>
                  <a:lnTo>
                    <a:pt x="18186" y="6858"/>
                  </a:lnTo>
                  <a:lnTo>
                    <a:pt x="18313" y="6578"/>
                  </a:lnTo>
                  <a:lnTo>
                    <a:pt x="18338" y="6400"/>
                  </a:lnTo>
                  <a:lnTo>
                    <a:pt x="17792" y="6858"/>
                  </a:lnTo>
                  <a:lnTo>
                    <a:pt x="18034" y="5715"/>
                  </a:lnTo>
                  <a:lnTo>
                    <a:pt x="17919" y="5334"/>
                  </a:lnTo>
                  <a:lnTo>
                    <a:pt x="17322" y="4318"/>
                  </a:lnTo>
                  <a:lnTo>
                    <a:pt x="15405" y="8115"/>
                  </a:lnTo>
                  <a:lnTo>
                    <a:pt x="15405" y="20955"/>
                  </a:lnTo>
                  <a:lnTo>
                    <a:pt x="15036" y="23622"/>
                  </a:lnTo>
                  <a:lnTo>
                    <a:pt x="14579" y="21374"/>
                  </a:lnTo>
                  <a:lnTo>
                    <a:pt x="14630" y="21209"/>
                  </a:lnTo>
                  <a:lnTo>
                    <a:pt x="15303" y="19177"/>
                  </a:lnTo>
                  <a:lnTo>
                    <a:pt x="15341" y="19050"/>
                  </a:lnTo>
                  <a:lnTo>
                    <a:pt x="15405" y="20955"/>
                  </a:lnTo>
                  <a:lnTo>
                    <a:pt x="15405" y="8115"/>
                  </a:lnTo>
                  <a:lnTo>
                    <a:pt x="14820" y="9271"/>
                  </a:lnTo>
                  <a:lnTo>
                    <a:pt x="14554" y="8382"/>
                  </a:lnTo>
                  <a:lnTo>
                    <a:pt x="14147" y="6985"/>
                  </a:lnTo>
                  <a:lnTo>
                    <a:pt x="14122" y="8382"/>
                  </a:lnTo>
                  <a:lnTo>
                    <a:pt x="12979" y="4699"/>
                  </a:lnTo>
                  <a:lnTo>
                    <a:pt x="10198" y="11049"/>
                  </a:lnTo>
                  <a:lnTo>
                    <a:pt x="9829" y="8509"/>
                  </a:lnTo>
                  <a:lnTo>
                    <a:pt x="9385" y="5461"/>
                  </a:lnTo>
                  <a:lnTo>
                    <a:pt x="9055" y="4191"/>
                  </a:lnTo>
                  <a:lnTo>
                    <a:pt x="8648" y="6578"/>
                  </a:lnTo>
                  <a:lnTo>
                    <a:pt x="8089" y="8509"/>
                  </a:lnTo>
                  <a:lnTo>
                    <a:pt x="8445" y="5334"/>
                  </a:lnTo>
                  <a:lnTo>
                    <a:pt x="7505" y="8636"/>
                  </a:lnTo>
                  <a:lnTo>
                    <a:pt x="7378" y="9017"/>
                  </a:lnTo>
                  <a:lnTo>
                    <a:pt x="6362" y="11430"/>
                  </a:lnTo>
                  <a:lnTo>
                    <a:pt x="6578" y="9144"/>
                  </a:lnTo>
                  <a:lnTo>
                    <a:pt x="6692" y="8001"/>
                  </a:lnTo>
                  <a:lnTo>
                    <a:pt x="7353" y="1016"/>
                  </a:lnTo>
                  <a:lnTo>
                    <a:pt x="5778" y="5715"/>
                  </a:lnTo>
                  <a:lnTo>
                    <a:pt x="5676" y="6578"/>
                  </a:lnTo>
                  <a:lnTo>
                    <a:pt x="5549" y="8001"/>
                  </a:lnTo>
                  <a:lnTo>
                    <a:pt x="5295" y="7493"/>
                  </a:lnTo>
                  <a:lnTo>
                    <a:pt x="4368" y="9144"/>
                  </a:lnTo>
                  <a:lnTo>
                    <a:pt x="4368" y="8890"/>
                  </a:lnTo>
                  <a:lnTo>
                    <a:pt x="4775" y="6731"/>
                  </a:lnTo>
                  <a:lnTo>
                    <a:pt x="4368" y="8763"/>
                  </a:lnTo>
                  <a:lnTo>
                    <a:pt x="4483" y="7112"/>
                  </a:lnTo>
                  <a:lnTo>
                    <a:pt x="4622" y="6096"/>
                  </a:lnTo>
                  <a:lnTo>
                    <a:pt x="3454" y="8763"/>
                  </a:lnTo>
                  <a:lnTo>
                    <a:pt x="3098" y="7734"/>
                  </a:lnTo>
                  <a:lnTo>
                    <a:pt x="3225" y="6769"/>
                  </a:lnTo>
                  <a:lnTo>
                    <a:pt x="4457" y="2286"/>
                  </a:lnTo>
                  <a:lnTo>
                    <a:pt x="3632" y="1905"/>
                  </a:lnTo>
                  <a:lnTo>
                    <a:pt x="3213" y="2413"/>
                  </a:lnTo>
                  <a:lnTo>
                    <a:pt x="2171" y="5969"/>
                  </a:lnTo>
                  <a:lnTo>
                    <a:pt x="2082" y="9398"/>
                  </a:lnTo>
                  <a:lnTo>
                    <a:pt x="1955" y="10287"/>
                  </a:lnTo>
                  <a:lnTo>
                    <a:pt x="1600" y="11049"/>
                  </a:lnTo>
                  <a:lnTo>
                    <a:pt x="1498" y="11430"/>
                  </a:lnTo>
                  <a:lnTo>
                    <a:pt x="825" y="15748"/>
                  </a:lnTo>
                  <a:lnTo>
                    <a:pt x="114" y="19558"/>
                  </a:lnTo>
                  <a:lnTo>
                    <a:pt x="0" y="22606"/>
                  </a:lnTo>
                  <a:lnTo>
                    <a:pt x="114" y="24384"/>
                  </a:lnTo>
                  <a:lnTo>
                    <a:pt x="1041" y="21463"/>
                  </a:lnTo>
                  <a:lnTo>
                    <a:pt x="863" y="23749"/>
                  </a:lnTo>
                  <a:lnTo>
                    <a:pt x="431" y="23876"/>
                  </a:lnTo>
                  <a:lnTo>
                    <a:pt x="355" y="26162"/>
                  </a:lnTo>
                  <a:lnTo>
                    <a:pt x="1143" y="22860"/>
                  </a:lnTo>
                  <a:lnTo>
                    <a:pt x="1104" y="23241"/>
                  </a:lnTo>
                  <a:lnTo>
                    <a:pt x="990" y="25527"/>
                  </a:lnTo>
                  <a:lnTo>
                    <a:pt x="1663" y="22860"/>
                  </a:lnTo>
                  <a:lnTo>
                    <a:pt x="1854" y="22098"/>
                  </a:lnTo>
                  <a:lnTo>
                    <a:pt x="1955" y="21463"/>
                  </a:lnTo>
                  <a:lnTo>
                    <a:pt x="2120" y="21082"/>
                  </a:lnTo>
                  <a:lnTo>
                    <a:pt x="2184" y="20955"/>
                  </a:lnTo>
                  <a:lnTo>
                    <a:pt x="2540" y="20193"/>
                  </a:lnTo>
                  <a:lnTo>
                    <a:pt x="2501" y="21348"/>
                  </a:lnTo>
                  <a:lnTo>
                    <a:pt x="2374" y="22860"/>
                  </a:lnTo>
                  <a:lnTo>
                    <a:pt x="2133" y="24130"/>
                  </a:lnTo>
                  <a:lnTo>
                    <a:pt x="2679" y="22352"/>
                  </a:lnTo>
                  <a:lnTo>
                    <a:pt x="2552" y="23622"/>
                  </a:lnTo>
                  <a:lnTo>
                    <a:pt x="2425" y="24117"/>
                  </a:lnTo>
                  <a:lnTo>
                    <a:pt x="2641" y="23495"/>
                  </a:lnTo>
                  <a:lnTo>
                    <a:pt x="2933" y="24384"/>
                  </a:lnTo>
                  <a:lnTo>
                    <a:pt x="3111" y="23495"/>
                  </a:lnTo>
                  <a:lnTo>
                    <a:pt x="3340" y="22352"/>
                  </a:lnTo>
                  <a:lnTo>
                    <a:pt x="3441" y="21844"/>
                  </a:lnTo>
                  <a:lnTo>
                    <a:pt x="3289" y="24511"/>
                  </a:lnTo>
                  <a:lnTo>
                    <a:pt x="4165" y="21844"/>
                  </a:lnTo>
                  <a:lnTo>
                    <a:pt x="4381" y="21209"/>
                  </a:lnTo>
                  <a:lnTo>
                    <a:pt x="3695" y="25781"/>
                  </a:lnTo>
                  <a:lnTo>
                    <a:pt x="3937" y="24726"/>
                  </a:lnTo>
                  <a:lnTo>
                    <a:pt x="4660" y="22225"/>
                  </a:lnTo>
                  <a:lnTo>
                    <a:pt x="4914" y="22098"/>
                  </a:lnTo>
                  <a:lnTo>
                    <a:pt x="3695" y="27559"/>
                  </a:lnTo>
                  <a:lnTo>
                    <a:pt x="5727" y="22606"/>
                  </a:lnTo>
                  <a:lnTo>
                    <a:pt x="4775" y="28448"/>
                  </a:lnTo>
                  <a:lnTo>
                    <a:pt x="5791" y="23495"/>
                  </a:lnTo>
                  <a:lnTo>
                    <a:pt x="6210" y="26416"/>
                  </a:lnTo>
                  <a:lnTo>
                    <a:pt x="7162" y="23749"/>
                  </a:lnTo>
                  <a:lnTo>
                    <a:pt x="6959" y="24765"/>
                  </a:lnTo>
                  <a:lnTo>
                    <a:pt x="7073" y="27559"/>
                  </a:lnTo>
                  <a:lnTo>
                    <a:pt x="7683" y="23749"/>
                  </a:lnTo>
                  <a:lnTo>
                    <a:pt x="7721" y="23495"/>
                  </a:lnTo>
                  <a:lnTo>
                    <a:pt x="8331" y="22606"/>
                  </a:lnTo>
                  <a:lnTo>
                    <a:pt x="8458" y="22098"/>
                  </a:lnTo>
                  <a:lnTo>
                    <a:pt x="8699" y="21209"/>
                  </a:lnTo>
                  <a:lnTo>
                    <a:pt x="8978" y="20193"/>
                  </a:lnTo>
                  <a:lnTo>
                    <a:pt x="8763" y="24117"/>
                  </a:lnTo>
                  <a:lnTo>
                    <a:pt x="8026" y="24892"/>
                  </a:lnTo>
                  <a:lnTo>
                    <a:pt x="7581" y="28702"/>
                  </a:lnTo>
                  <a:lnTo>
                    <a:pt x="8051" y="25400"/>
                  </a:lnTo>
                  <a:lnTo>
                    <a:pt x="8737" y="25527"/>
                  </a:lnTo>
                  <a:lnTo>
                    <a:pt x="8750" y="25400"/>
                  </a:lnTo>
                  <a:lnTo>
                    <a:pt x="9017" y="22733"/>
                  </a:lnTo>
                  <a:lnTo>
                    <a:pt x="8940" y="25273"/>
                  </a:lnTo>
                  <a:lnTo>
                    <a:pt x="9105" y="24003"/>
                  </a:lnTo>
                  <a:lnTo>
                    <a:pt x="8737" y="27305"/>
                  </a:lnTo>
                  <a:lnTo>
                    <a:pt x="9271" y="24003"/>
                  </a:lnTo>
                  <a:lnTo>
                    <a:pt x="9474" y="22733"/>
                  </a:lnTo>
                  <a:lnTo>
                    <a:pt x="9550" y="22225"/>
                  </a:lnTo>
                  <a:lnTo>
                    <a:pt x="9144" y="26543"/>
                  </a:lnTo>
                  <a:lnTo>
                    <a:pt x="9842" y="23495"/>
                  </a:lnTo>
                  <a:lnTo>
                    <a:pt x="9817" y="26289"/>
                  </a:lnTo>
                  <a:lnTo>
                    <a:pt x="9232" y="28194"/>
                  </a:lnTo>
                  <a:lnTo>
                    <a:pt x="9880" y="26924"/>
                  </a:lnTo>
                  <a:lnTo>
                    <a:pt x="9931" y="27546"/>
                  </a:lnTo>
                  <a:lnTo>
                    <a:pt x="9994" y="26797"/>
                  </a:lnTo>
                  <a:lnTo>
                    <a:pt x="10109" y="26035"/>
                  </a:lnTo>
                  <a:lnTo>
                    <a:pt x="10477" y="24117"/>
                  </a:lnTo>
                  <a:lnTo>
                    <a:pt x="10985" y="23495"/>
                  </a:lnTo>
                  <a:lnTo>
                    <a:pt x="11188" y="23241"/>
                  </a:lnTo>
                  <a:lnTo>
                    <a:pt x="10299" y="27051"/>
                  </a:lnTo>
                  <a:lnTo>
                    <a:pt x="10185" y="29083"/>
                  </a:lnTo>
                  <a:lnTo>
                    <a:pt x="10693" y="28067"/>
                  </a:lnTo>
                  <a:lnTo>
                    <a:pt x="11493" y="24638"/>
                  </a:lnTo>
                  <a:lnTo>
                    <a:pt x="11620" y="25908"/>
                  </a:lnTo>
                  <a:lnTo>
                    <a:pt x="11493" y="26416"/>
                  </a:lnTo>
                  <a:lnTo>
                    <a:pt x="12001" y="24638"/>
                  </a:lnTo>
                  <a:lnTo>
                    <a:pt x="12331" y="23495"/>
                  </a:lnTo>
                  <a:lnTo>
                    <a:pt x="12623" y="26416"/>
                  </a:lnTo>
                  <a:lnTo>
                    <a:pt x="13423" y="23495"/>
                  </a:lnTo>
                  <a:lnTo>
                    <a:pt x="13500" y="23241"/>
                  </a:lnTo>
                  <a:lnTo>
                    <a:pt x="13601" y="22860"/>
                  </a:lnTo>
                  <a:lnTo>
                    <a:pt x="13538" y="23622"/>
                  </a:lnTo>
                  <a:lnTo>
                    <a:pt x="13665" y="22733"/>
                  </a:lnTo>
                  <a:lnTo>
                    <a:pt x="13741" y="22225"/>
                  </a:lnTo>
                  <a:lnTo>
                    <a:pt x="14033" y="20193"/>
                  </a:lnTo>
                  <a:lnTo>
                    <a:pt x="14287" y="18415"/>
                  </a:lnTo>
                  <a:lnTo>
                    <a:pt x="14503" y="18415"/>
                  </a:lnTo>
                  <a:lnTo>
                    <a:pt x="15049" y="16002"/>
                  </a:lnTo>
                  <a:lnTo>
                    <a:pt x="14744" y="18542"/>
                  </a:lnTo>
                  <a:lnTo>
                    <a:pt x="14630" y="18415"/>
                  </a:lnTo>
                  <a:lnTo>
                    <a:pt x="14401" y="19659"/>
                  </a:lnTo>
                  <a:lnTo>
                    <a:pt x="14287" y="20193"/>
                  </a:lnTo>
                  <a:lnTo>
                    <a:pt x="14668" y="19177"/>
                  </a:lnTo>
                  <a:lnTo>
                    <a:pt x="14414" y="21869"/>
                  </a:lnTo>
                  <a:lnTo>
                    <a:pt x="14566" y="21374"/>
                  </a:lnTo>
                  <a:lnTo>
                    <a:pt x="14516" y="24384"/>
                  </a:lnTo>
                  <a:lnTo>
                    <a:pt x="14211" y="22987"/>
                  </a:lnTo>
                  <a:lnTo>
                    <a:pt x="13754" y="28575"/>
                  </a:lnTo>
                  <a:lnTo>
                    <a:pt x="13957" y="22669"/>
                  </a:lnTo>
                  <a:lnTo>
                    <a:pt x="13589" y="26543"/>
                  </a:lnTo>
                  <a:lnTo>
                    <a:pt x="13474" y="28575"/>
                  </a:lnTo>
                  <a:lnTo>
                    <a:pt x="13931" y="29591"/>
                  </a:lnTo>
                  <a:lnTo>
                    <a:pt x="14109" y="28575"/>
                  </a:lnTo>
                  <a:lnTo>
                    <a:pt x="14427" y="26797"/>
                  </a:lnTo>
                  <a:lnTo>
                    <a:pt x="14947" y="27940"/>
                  </a:lnTo>
                  <a:lnTo>
                    <a:pt x="15151" y="26797"/>
                  </a:lnTo>
                  <a:lnTo>
                    <a:pt x="15582" y="24384"/>
                  </a:lnTo>
                  <a:lnTo>
                    <a:pt x="15709" y="23622"/>
                  </a:lnTo>
                  <a:lnTo>
                    <a:pt x="15798" y="23114"/>
                  </a:lnTo>
                  <a:lnTo>
                    <a:pt x="17310" y="19812"/>
                  </a:lnTo>
                  <a:lnTo>
                    <a:pt x="15189" y="32131"/>
                  </a:lnTo>
                  <a:lnTo>
                    <a:pt x="16560" y="27686"/>
                  </a:lnTo>
                  <a:lnTo>
                    <a:pt x="17157" y="25146"/>
                  </a:lnTo>
                  <a:lnTo>
                    <a:pt x="17919" y="20701"/>
                  </a:lnTo>
                  <a:lnTo>
                    <a:pt x="18008" y="23495"/>
                  </a:lnTo>
                  <a:lnTo>
                    <a:pt x="17259" y="27178"/>
                  </a:lnTo>
                  <a:lnTo>
                    <a:pt x="17856" y="27686"/>
                  </a:lnTo>
                  <a:lnTo>
                    <a:pt x="18072" y="25577"/>
                  </a:lnTo>
                  <a:lnTo>
                    <a:pt x="18046" y="29210"/>
                  </a:lnTo>
                  <a:lnTo>
                    <a:pt x="18389" y="26543"/>
                  </a:lnTo>
                  <a:lnTo>
                    <a:pt x="18427" y="25781"/>
                  </a:lnTo>
                  <a:lnTo>
                    <a:pt x="18084" y="25539"/>
                  </a:lnTo>
                  <a:lnTo>
                    <a:pt x="18529" y="21463"/>
                  </a:lnTo>
                  <a:lnTo>
                    <a:pt x="18745" y="23812"/>
                  </a:lnTo>
                  <a:lnTo>
                    <a:pt x="18961" y="23812"/>
                  </a:lnTo>
                  <a:lnTo>
                    <a:pt x="19062" y="24257"/>
                  </a:lnTo>
                  <a:lnTo>
                    <a:pt x="18618" y="27305"/>
                  </a:lnTo>
                  <a:lnTo>
                    <a:pt x="19405" y="26924"/>
                  </a:lnTo>
                  <a:lnTo>
                    <a:pt x="20574" y="24511"/>
                  </a:lnTo>
                  <a:lnTo>
                    <a:pt x="21437" y="24003"/>
                  </a:lnTo>
                  <a:lnTo>
                    <a:pt x="21259" y="24892"/>
                  </a:lnTo>
                  <a:lnTo>
                    <a:pt x="21031" y="25781"/>
                  </a:lnTo>
                  <a:lnTo>
                    <a:pt x="20929" y="27178"/>
                  </a:lnTo>
                  <a:lnTo>
                    <a:pt x="22186" y="25654"/>
                  </a:lnTo>
                  <a:lnTo>
                    <a:pt x="22936" y="27940"/>
                  </a:lnTo>
                  <a:lnTo>
                    <a:pt x="23533" y="30226"/>
                  </a:lnTo>
                  <a:lnTo>
                    <a:pt x="24384" y="27178"/>
                  </a:lnTo>
                  <a:lnTo>
                    <a:pt x="24447" y="27305"/>
                  </a:lnTo>
                  <a:lnTo>
                    <a:pt x="24498" y="27178"/>
                  </a:lnTo>
                  <a:lnTo>
                    <a:pt x="24828" y="26162"/>
                  </a:lnTo>
                  <a:lnTo>
                    <a:pt x="25057" y="25908"/>
                  </a:lnTo>
                  <a:lnTo>
                    <a:pt x="24892" y="27305"/>
                  </a:lnTo>
                  <a:lnTo>
                    <a:pt x="24777" y="28067"/>
                  </a:lnTo>
                  <a:lnTo>
                    <a:pt x="24523" y="28829"/>
                  </a:lnTo>
                  <a:lnTo>
                    <a:pt x="25590" y="26289"/>
                  </a:lnTo>
                  <a:lnTo>
                    <a:pt x="27266" y="23495"/>
                  </a:lnTo>
                  <a:lnTo>
                    <a:pt x="27381" y="27051"/>
                  </a:lnTo>
                  <a:lnTo>
                    <a:pt x="27279" y="27330"/>
                  </a:lnTo>
                  <a:lnTo>
                    <a:pt x="27165" y="27940"/>
                  </a:lnTo>
                  <a:lnTo>
                    <a:pt x="27457" y="29083"/>
                  </a:lnTo>
                  <a:lnTo>
                    <a:pt x="28448" y="23495"/>
                  </a:lnTo>
                  <a:lnTo>
                    <a:pt x="28486" y="23241"/>
                  </a:lnTo>
                  <a:lnTo>
                    <a:pt x="28511" y="23114"/>
                  </a:lnTo>
                  <a:lnTo>
                    <a:pt x="28752" y="21717"/>
                  </a:lnTo>
                  <a:lnTo>
                    <a:pt x="28689" y="25273"/>
                  </a:lnTo>
                  <a:lnTo>
                    <a:pt x="29514" y="26543"/>
                  </a:lnTo>
                  <a:lnTo>
                    <a:pt x="31254" y="24003"/>
                  </a:lnTo>
                  <a:lnTo>
                    <a:pt x="31369" y="28702"/>
                  </a:lnTo>
                  <a:lnTo>
                    <a:pt x="32258" y="24384"/>
                  </a:lnTo>
                  <a:lnTo>
                    <a:pt x="32156" y="30861"/>
                  </a:lnTo>
                  <a:lnTo>
                    <a:pt x="33261" y="24765"/>
                  </a:lnTo>
                  <a:lnTo>
                    <a:pt x="33312" y="28194"/>
                  </a:lnTo>
                  <a:lnTo>
                    <a:pt x="33223" y="28448"/>
                  </a:lnTo>
                  <a:lnTo>
                    <a:pt x="33096" y="29210"/>
                  </a:lnTo>
                  <a:lnTo>
                    <a:pt x="33578" y="31153"/>
                  </a:lnTo>
                  <a:lnTo>
                    <a:pt x="33693" y="31369"/>
                  </a:lnTo>
                  <a:lnTo>
                    <a:pt x="33807" y="31496"/>
                  </a:lnTo>
                  <a:lnTo>
                    <a:pt x="34620" y="27432"/>
                  </a:lnTo>
                  <a:lnTo>
                    <a:pt x="35026" y="26924"/>
                  </a:lnTo>
                  <a:lnTo>
                    <a:pt x="34493" y="29984"/>
                  </a:lnTo>
                  <a:lnTo>
                    <a:pt x="35445" y="26924"/>
                  </a:lnTo>
                  <a:lnTo>
                    <a:pt x="35483" y="26797"/>
                  </a:lnTo>
                  <a:lnTo>
                    <a:pt x="35039" y="30607"/>
                  </a:lnTo>
                  <a:lnTo>
                    <a:pt x="35394" y="29972"/>
                  </a:lnTo>
                  <a:lnTo>
                    <a:pt x="35509" y="28194"/>
                  </a:lnTo>
                  <a:lnTo>
                    <a:pt x="35623" y="27533"/>
                  </a:lnTo>
                  <a:lnTo>
                    <a:pt x="35991" y="26797"/>
                  </a:lnTo>
                  <a:lnTo>
                    <a:pt x="36334" y="26162"/>
                  </a:lnTo>
                  <a:lnTo>
                    <a:pt x="36322" y="29972"/>
                  </a:lnTo>
                  <a:lnTo>
                    <a:pt x="36080" y="31496"/>
                  </a:lnTo>
                  <a:lnTo>
                    <a:pt x="37592" y="28956"/>
                  </a:lnTo>
                  <a:lnTo>
                    <a:pt x="37452" y="29692"/>
                  </a:lnTo>
                  <a:lnTo>
                    <a:pt x="37719" y="28956"/>
                  </a:lnTo>
                  <a:lnTo>
                    <a:pt x="37934" y="28321"/>
                  </a:lnTo>
                  <a:lnTo>
                    <a:pt x="36322" y="34798"/>
                  </a:lnTo>
                  <a:lnTo>
                    <a:pt x="37363" y="32004"/>
                  </a:lnTo>
                  <a:lnTo>
                    <a:pt x="37477" y="31038"/>
                  </a:lnTo>
                  <a:lnTo>
                    <a:pt x="37706" y="30162"/>
                  </a:lnTo>
                  <a:lnTo>
                    <a:pt x="37858" y="29464"/>
                  </a:lnTo>
                  <a:lnTo>
                    <a:pt x="37782" y="31369"/>
                  </a:lnTo>
                  <a:lnTo>
                    <a:pt x="38354" y="31496"/>
                  </a:lnTo>
                  <a:lnTo>
                    <a:pt x="38925" y="30734"/>
                  </a:lnTo>
                  <a:lnTo>
                    <a:pt x="38455" y="33020"/>
                  </a:lnTo>
                  <a:lnTo>
                    <a:pt x="39141" y="33655"/>
                  </a:lnTo>
                  <a:lnTo>
                    <a:pt x="40284" y="32258"/>
                  </a:lnTo>
                  <a:lnTo>
                    <a:pt x="41148" y="32385"/>
                  </a:lnTo>
                  <a:lnTo>
                    <a:pt x="41122" y="32258"/>
                  </a:lnTo>
                  <a:lnTo>
                    <a:pt x="41135" y="30734"/>
                  </a:lnTo>
                  <a:lnTo>
                    <a:pt x="41389" y="29464"/>
                  </a:lnTo>
                  <a:lnTo>
                    <a:pt x="41617" y="28321"/>
                  </a:lnTo>
                  <a:lnTo>
                    <a:pt x="41783" y="27533"/>
                  </a:lnTo>
                  <a:lnTo>
                    <a:pt x="42087" y="27178"/>
                  </a:lnTo>
                  <a:lnTo>
                    <a:pt x="41973" y="27952"/>
                  </a:lnTo>
                  <a:lnTo>
                    <a:pt x="42214" y="27178"/>
                  </a:lnTo>
                  <a:lnTo>
                    <a:pt x="42341" y="26797"/>
                  </a:lnTo>
                  <a:lnTo>
                    <a:pt x="42405" y="26924"/>
                  </a:lnTo>
                  <a:lnTo>
                    <a:pt x="42519" y="27686"/>
                  </a:lnTo>
                  <a:lnTo>
                    <a:pt x="41833" y="30721"/>
                  </a:lnTo>
                  <a:lnTo>
                    <a:pt x="41503" y="31750"/>
                  </a:lnTo>
                  <a:lnTo>
                    <a:pt x="42100" y="30607"/>
                  </a:lnTo>
                  <a:lnTo>
                    <a:pt x="41503" y="33401"/>
                  </a:lnTo>
                  <a:lnTo>
                    <a:pt x="42049" y="31369"/>
                  </a:lnTo>
                  <a:lnTo>
                    <a:pt x="41592" y="36957"/>
                  </a:lnTo>
                  <a:lnTo>
                    <a:pt x="42468" y="33274"/>
                  </a:lnTo>
                  <a:lnTo>
                    <a:pt x="42392" y="34315"/>
                  </a:lnTo>
                  <a:lnTo>
                    <a:pt x="43180" y="34544"/>
                  </a:lnTo>
                  <a:lnTo>
                    <a:pt x="43776" y="33401"/>
                  </a:lnTo>
                  <a:lnTo>
                    <a:pt x="44513" y="33401"/>
                  </a:lnTo>
                  <a:lnTo>
                    <a:pt x="44538" y="33274"/>
                  </a:lnTo>
                  <a:lnTo>
                    <a:pt x="44894" y="31369"/>
                  </a:lnTo>
                  <a:lnTo>
                    <a:pt x="45034" y="30607"/>
                  </a:lnTo>
                  <a:lnTo>
                    <a:pt x="45059" y="30480"/>
                  </a:lnTo>
                  <a:lnTo>
                    <a:pt x="45224" y="31242"/>
                  </a:lnTo>
                  <a:lnTo>
                    <a:pt x="45427" y="30480"/>
                  </a:lnTo>
                  <a:lnTo>
                    <a:pt x="45859" y="28829"/>
                  </a:lnTo>
                  <a:lnTo>
                    <a:pt x="46126" y="29591"/>
                  </a:lnTo>
                  <a:lnTo>
                    <a:pt x="46253" y="30340"/>
                  </a:lnTo>
                  <a:lnTo>
                    <a:pt x="46380" y="32258"/>
                  </a:lnTo>
                  <a:lnTo>
                    <a:pt x="47053" y="32131"/>
                  </a:lnTo>
                  <a:lnTo>
                    <a:pt x="47701" y="30861"/>
                  </a:lnTo>
                  <a:lnTo>
                    <a:pt x="47790" y="29210"/>
                  </a:lnTo>
                  <a:lnTo>
                    <a:pt x="47904" y="28829"/>
                  </a:lnTo>
                  <a:lnTo>
                    <a:pt x="48145" y="28067"/>
                  </a:lnTo>
                  <a:lnTo>
                    <a:pt x="47879" y="29692"/>
                  </a:lnTo>
                  <a:lnTo>
                    <a:pt x="47764" y="30721"/>
                  </a:lnTo>
                  <a:lnTo>
                    <a:pt x="48374" y="30607"/>
                  </a:lnTo>
                  <a:lnTo>
                    <a:pt x="47701" y="32385"/>
                  </a:lnTo>
                  <a:lnTo>
                    <a:pt x="48526" y="32131"/>
                  </a:lnTo>
                  <a:lnTo>
                    <a:pt x="50266" y="28067"/>
                  </a:lnTo>
                  <a:lnTo>
                    <a:pt x="50368" y="27686"/>
                  </a:lnTo>
                  <a:lnTo>
                    <a:pt x="50482" y="27432"/>
                  </a:lnTo>
                  <a:lnTo>
                    <a:pt x="50647" y="27178"/>
                  </a:lnTo>
                  <a:lnTo>
                    <a:pt x="50596" y="28702"/>
                  </a:lnTo>
                  <a:lnTo>
                    <a:pt x="50228" y="30353"/>
                  </a:lnTo>
                  <a:lnTo>
                    <a:pt x="51739" y="27178"/>
                  </a:lnTo>
                  <a:lnTo>
                    <a:pt x="51917" y="26797"/>
                  </a:lnTo>
                  <a:lnTo>
                    <a:pt x="52044" y="26543"/>
                  </a:lnTo>
                  <a:lnTo>
                    <a:pt x="51282" y="38481"/>
                  </a:lnTo>
                  <a:lnTo>
                    <a:pt x="53035" y="33528"/>
                  </a:lnTo>
                  <a:lnTo>
                    <a:pt x="53060" y="33401"/>
                  </a:lnTo>
                  <a:lnTo>
                    <a:pt x="53162" y="33147"/>
                  </a:lnTo>
                  <a:lnTo>
                    <a:pt x="53111" y="33299"/>
                  </a:lnTo>
                  <a:lnTo>
                    <a:pt x="53187" y="33147"/>
                  </a:lnTo>
                  <a:lnTo>
                    <a:pt x="54483" y="30607"/>
                  </a:lnTo>
                  <a:lnTo>
                    <a:pt x="54610" y="30861"/>
                  </a:lnTo>
                  <a:lnTo>
                    <a:pt x="54724" y="31369"/>
                  </a:lnTo>
                  <a:lnTo>
                    <a:pt x="53949" y="32512"/>
                  </a:lnTo>
                  <a:lnTo>
                    <a:pt x="53860" y="34290"/>
                  </a:lnTo>
                  <a:lnTo>
                    <a:pt x="55435" y="30607"/>
                  </a:lnTo>
                  <a:lnTo>
                    <a:pt x="55651" y="30099"/>
                  </a:lnTo>
                  <a:lnTo>
                    <a:pt x="55245" y="35179"/>
                  </a:lnTo>
                  <a:lnTo>
                    <a:pt x="56591" y="32385"/>
                  </a:lnTo>
                  <a:lnTo>
                    <a:pt x="55714" y="40386"/>
                  </a:lnTo>
                  <a:lnTo>
                    <a:pt x="58801" y="32385"/>
                  </a:lnTo>
                  <a:lnTo>
                    <a:pt x="58851" y="32258"/>
                  </a:lnTo>
                  <a:lnTo>
                    <a:pt x="58712" y="37465"/>
                  </a:lnTo>
                  <a:lnTo>
                    <a:pt x="58953" y="35941"/>
                  </a:lnTo>
                  <a:lnTo>
                    <a:pt x="59055" y="35433"/>
                  </a:lnTo>
                  <a:lnTo>
                    <a:pt x="59588" y="33782"/>
                  </a:lnTo>
                  <a:lnTo>
                    <a:pt x="59359" y="35052"/>
                  </a:lnTo>
                  <a:lnTo>
                    <a:pt x="59563" y="34417"/>
                  </a:lnTo>
                  <a:lnTo>
                    <a:pt x="60363" y="33782"/>
                  </a:lnTo>
                  <a:lnTo>
                    <a:pt x="61798" y="32639"/>
                  </a:lnTo>
                  <a:lnTo>
                    <a:pt x="62738" y="37719"/>
                  </a:lnTo>
                  <a:lnTo>
                    <a:pt x="62839" y="37960"/>
                  </a:lnTo>
                  <a:lnTo>
                    <a:pt x="64249" y="39878"/>
                  </a:lnTo>
                  <a:lnTo>
                    <a:pt x="64833" y="40513"/>
                  </a:lnTo>
                  <a:lnTo>
                    <a:pt x="66141" y="32639"/>
                  </a:lnTo>
                  <a:lnTo>
                    <a:pt x="66205" y="32258"/>
                  </a:lnTo>
                  <a:lnTo>
                    <a:pt x="66509" y="30480"/>
                  </a:lnTo>
                  <a:lnTo>
                    <a:pt x="66421" y="35306"/>
                  </a:lnTo>
                  <a:lnTo>
                    <a:pt x="65570" y="38354"/>
                  </a:lnTo>
                  <a:lnTo>
                    <a:pt x="67741" y="34544"/>
                  </a:lnTo>
                  <a:lnTo>
                    <a:pt x="68313" y="39116"/>
                  </a:lnTo>
                  <a:lnTo>
                    <a:pt x="70332" y="35941"/>
                  </a:lnTo>
                  <a:lnTo>
                    <a:pt x="70104" y="36703"/>
                  </a:lnTo>
                  <a:lnTo>
                    <a:pt x="69888" y="37719"/>
                  </a:lnTo>
                  <a:lnTo>
                    <a:pt x="69773" y="37592"/>
                  </a:lnTo>
                  <a:lnTo>
                    <a:pt x="69761" y="37719"/>
                  </a:lnTo>
                  <a:lnTo>
                    <a:pt x="69545" y="40132"/>
                  </a:lnTo>
                  <a:lnTo>
                    <a:pt x="70700" y="38100"/>
                  </a:lnTo>
                  <a:lnTo>
                    <a:pt x="70827" y="37719"/>
                  </a:lnTo>
                  <a:lnTo>
                    <a:pt x="71183" y="35941"/>
                  </a:lnTo>
                  <a:lnTo>
                    <a:pt x="71234" y="36576"/>
                  </a:lnTo>
                  <a:lnTo>
                    <a:pt x="70866" y="37719"/>
                  </a:lnTo>
                  <a:lnTo>
                    <a:pt x="70777" y="40386"/>
                  </a:lnTo>
                  <a:lnTo>
                    <a:pt x="72097" y="35941"/>
                  </a:lnTo>
                  <a:lnTo>
                    <a:pt x="72136" y="35814"/>
                  </a:lnTo>
                  <a:lnTo>
                    <a:pt x="71780" y="38392"/>
                  </a:lnTo>
                  <a:lnTo>
                    <a:pt x="71882" y="38100"/>
                  </a:lnTo>
                  <a:lnTo>
                    <a:pt x="72237" y="39751"/>
                  </a:lnTo>
                  <a:lnTo>
                    <a:pt x="72478" y="38100"/>
                  </a:lnTo>
                  <a:lnTo>
                    <a:pt x="72644" y="36830"/>
                  </a:lnTo>
                  <a:lnTo>
                    <a:pt x="72859" y="38354"/>
                  </a:lnTo>
                  <a:lnTo>
                    <a:pt x="73456" y="36830"/>
                  </a:lnTo>
                  <a:lnTo>
                    <a:pt x="73850" y="35814"/>
                  </a:lnTo>
                  <a:lnTo>
                    <a:pt x="73901" y="37541"/>
                  </a:lnTo>
                  <a:lnTo>
                    <a:pt x="73850" y="37719"/>
                  </a:lnTo>
                  <a:lnTo>
                    <a:pt x="73698" y="38227"/>
                  </a:lnTo>
                  <a:lnTo>
                    <a:pt x="73774" y="39547"/>
                  </a:lnTo>
                  <a:lnTo>
                    <a:pt x="73901" y="38506"/>
                  </a:lnTo>
                  <a:lnTo>
                    <a:pt x="73926" y="37896"/>
                  </a:lnTo>
                  <a:lnTo>
                    <a:pt x="73926" y="37553"/>
                  </a:lnTo>
                  <a:lnTo>
                    <a:pt x="74422" y="35814"/>
                  </a:lnTo>
                  <a:lnTo>
                    <a:pt x="74790" y="34544"/>
                  </a:lnTo>
                  <a:lnTo>
                    <a:pt x="74828" y="34417"/>
                  </a:lnTo>
                  <a:lnTo>
                    <a:pt x="74447" y="39243"/>
                  </a:lnTo>
                  <a:lnTo>
                    <a:pt x="75463" y="34798"/>
                  </a:lnTo>
                  <a:lnTo>
                    <a:pt x="74472" y="39370"/>
                  </a:lnTo>
                  <a:lnTo>
                    <a:pt x="75565" y="38735"/>
                  </a:lnTo>
                  <a:lnTo>
                    <a:pt x="76339" y="36576"/>
                  </a:lnTo>
                  <a:lnTo>
                    <a:pt x="75933" y="37973"/>
                  </a:lnTo>
                  <a:lnTo>
                    <a:pt x="76301" y="38100"/>
                  </a:lnTo>
                  <a:lnTo>
                    <a:pt x="75768" y="40005"/>
                  </a:lnTo>
                  <a:lnTo>
                    <a:pt x="76149" y="40005"/>
                  </a:lnTo>
                  <a:lnTo>
                    <a:pt x="76568" y="39370"/>
                  </a:lnTo>
                  <a:lnTo>
                    <a:pt x="76669" y="39116"/>
                  </a:lnTo>
                  <a:lnTo>
                    <a:pt x="77089" y="36830"/>
                  </a:lnTo>
                  <a:lnTo>
                    <a:pt x="76581" y="42545"/>
                  </a:lnTo>
                  <a:lnTo>
                    <a:pt x="78181" y="36830"/>
                  </a:lnTo>
                  <a:lnTo>
                    <a:pt x="78257" y="36576"/>
                  </a:lnTo>
                  <a:lnTo>
                    <a:pt x="78752" y="34798"/>
                  </a:lnTo>
                  <a:lnTo>
                    <a:pt x="78854" y="34417"/>
                  </a:lnTo>
                  <a:lnTo>
                    <a:pt x="79349" y="32639"/>
                  </a:lnTo>
                  <a:lnTo>
                    <a:pt x="78232" y="39878"/>
                  </a:lnTo>
                  <a:lnTo>
                    <a:pt x="79819" y="37592"/>
                  </a:lnTo>
                  <a:lnTo>
                    <a:pt x="80937" y="36322"/>
                  </a:lnTo>
                  <a:lnTo>
                    <a:pt x="81064" y="36068"/>
                  </a:lnTo>
                  <a:lnTo>
                    <a:pt x="81038" y="36207"/>
                  </a:lnTo>
                  <a:lnTo>
                    <a:pt x="80225" y="40259"/>
                  </a:lnTo>
                  <a:lnTo>
                    <a:pt x="81229" y="38989"/>
                  </a:lnTo>
                  <a:lnTo>
                    <a:pt x="81216" y="36029"/>
                  </a:lnTo>
                  <a:lnTo>
                    <a:pt x="81051" y="36195"/>
                  </a:lnTo>
                  <a:lnTo>
                    <a:pt x="81165" y="36068"/>
                  </a:lnTo>
                  <a:lnTo>
                    <a:pt x="81191" y="35433"/>
                  </a:lnTo>
                  <a:lnTo>
                    <a:pt x="81216" y="36029"/>
                  </a:lnTo>
                  <a:lnTo>
                    <a:pt x="82029" y="35433"/>
                  </a:lnTo>
                  <a:lnTo>
                    <a:pt x="82372" y="35179"/>
                  </a:lnTo>
                  <a:lnTo>
                    <a:pt x="81762" y="37960"/>
                  </a:lnTo>
                  <a:lnTo>
                    <a:pt x="82753" y="35179"/>
                  </a:lnTo>
                  <a:lnTo>
                    <a:pt x="82892" y="34798"/>
                  </a:lnTo>
                  <a:lnTo>
                    <a:pt x="83489" y="35941"/>
                  </a:lnTo>
                  <a:lnTo>
                    <a:pt x="83604" y="36830"/>
                  </a:lnTo>
                  <a:lnTo>
                    <a:pt x="83070" y="37846"/>
                  </a:lnTo>
                  <a:lnTo>
                    <a:pt x="82969" y="38100"/>
                  </a:lnTo>
                  <a:lnTo>
                    <a:pt x="82753" y="38862"/>
                  </a:lnTo>
                  <a:lnTo>
                    <a:pt x="84074" y="37084"/>
                  </a:lnTo>
                  <a:lnTo>
                    <a:pt x="84416" y="39624"/>
                  </a:lnTo>
                  <a:lnTo>
                    <a:pt x="85775" y="37211"/>
                  </a:lnTo>
                  <a:lnTo>
                    <a:pt x="85788" y="37084"/>
                  </a:lnTo>
                  <a:lnTo>
                    <a:pt x="86080" y="34798"/>
                  </a:lnTo>
                  <a:lnTo>
                    <a:pt x="86182" y="34417"/>
                  </a:lnTo>
                  <a:lnTo>
                    <a:pt x="87122" y="32639"/>
                  </a:lnTo>
                  <a:lnTo>
                    <a:pt x="87579" y="31750"/>
                  </a:lnTo>
                  <a:lnTo>
                    <a:pt x="87909" y="30556"/>
                  </a:lnTo>
                  <a:lnTo>
                    <a:pt x="87617" y="31686"/>
                  </a:lnTo>
                  <a:lnTo>
                    <a:pt x="86525" y="35814"/>
                  </a:lnTo>
                  <a:lnTo>
                    <a:pt x="88569" y="31496"/>
                  </a:lnTo>
                  <a:lnTo>
                    <a:pt x="86487" y="38989"/>
                  </a:lnTo>
                  <a:lnTo>
                    <a:pt x="86690" y="38608"/>
                  </a:lnTo>
                  <a:lnTo>
                    <a:pt x="86982" y="37846"/>
                  </a:lnTo>
                  <a:lnTo>
                    <a:pt x="87109" y="37338"/>
                  </a:lnTo>
                  <a:lnTo>
                    <a:pt x="87312" y="36322"/>
                  </a:lnTo>
                  <a:lnTo>
                    <a:pt x="87363" y="36830"/>
                  </a:lnTo>
                  <a:lnTo>
                    <a:pt x="87249" y="37592"/>
                  </a:lnTo>
                  <a:lnTo>
                    <a:pt x="86753" y="39116"/>
                  </a:lnTo>
                  <a:lnTo>
                    <a:pt x="87464" y="38227"/>
                  </a:lnTo>
                  <a:lnTo>
                    <a:pt x="87591" y="37960"/>
                  </a:lnTo>
                  <a:lnTo>
                    <a:pt x="87782" y="36322"/>
                  </a:lnTo>
                  <a:lnTo>
                    <a:pt x="87845" y="35814"/>
                  </a:lnTo>
                  <a:lnTo>
                    <a:pt x="88353" y="35941"/>
                  </a:lnTo>
                  <a:lnTo>
                    <a:pt x="88125" y="36957"/>
                  </a:lnTo>
                  <a:lnTo>
                    <a:pt x="88011" y="37211"/>
                  </a:lnTo>
                  <a:lnTo>
                    <a:pt x="87884" y="37592"/>
                  </a:lnTo>
                  <a:lnTo>
                    <a:pt x="87630" y="38608"/>
                  </a:lnTo>
                  <a:lnTo>
                    <a:pt x="88620" y="35814"/>
                  </a:lnTo>
                  <a:lnTo>
                    <a:pt x="89014" y="34671"/>
                  </a:lnTo>
                  <a:lnTo>
                    <a:pt x="89115" y="35052"/>
                  </a:lnTo>
                  <a:lnTo>
                    <a:pt x="89230" y="35814"/>
                  </a:lnTo>
                  <a:lnTo>
                    <a:pt x="89115" y="36322"/>
                  </a:lnTo>
                  <a:lnTo>
                    <a:pt x="89001" y="37033"/>
                  </a:lnTo>
                  <a:lnTo>
                    <a:pt x="89674" y="36830"/>
                  </a:lnTo>
                  <a:lnTo>
                    <a:pt x="90398" y="34671"/>
                  </a:lnTo>
                  <a:lnTo>
                    <a:pt x="91300" y="32004"/>
                  </a:lnTo>
                  <a:lnTo>
                    <a:pt x="91541" y="33299"/>
                  </a:lnTo>
                  <a:lnTo>
                    <a:pt x="91668" y="34290"/>
                  </a:lnTo>
                  <a:lnTo>
                    <a:pt x="90487" y="38481"/>
                  </a:lnTo>
                  <a:lnTo>
                    <a:pt x="91668" y="35687"/>
                  </a:lnTo>
                  <a:lnTo>
                    <a:pt x="90868" y="39497"/>
                  </a:lnTo>
                  <a:lnTo>
                    <a:pt x="91478" y="38608"/>
                  </a:lnTo>
                  <a:lnTo>
                    <a:pt x="91605" y="38227"/>
                  </a:lnTo>
                  <a:lnTo>
                    <a:pt x="91795" y="36576"/>
                  </a:lnTo>
                  <a:lnTo>
                    <a:pt x="92163" y="36703"/>
                  </a:lnTo>
                  <a:lnTo>
                    <a:pt x="92214" y="36576"/>
                  </a:lnTo>
                  <a:lnTo>
                    <a:pt x="92532" y="35687"/>
                  </a:lnTo>
                  <a:lnTo>
                    <a:pt x="93129" y="34036"/>
                  </a:lnTo>
                  <a:lnTo>
                    <a:pt x="93078" y="35560"/>
                  </a:lnTo>
                  <a:lnTo>
                    <a:pt x="92544" y="36830"/>
                  </a:lnTo>
                  <a:lnTo>
                    <a:pt x="93408" y="36207"/>
                  </a:lnTo>
                  <a:lnTo>
                    <a:pt x="93522" y="34290"/>
                  </a:lnTo>
                  <a:lnTo>
                    <a:pt x="93649" y="34036"/>
                  </a:lnTo>
                  <a:lnTo>
                    <a:pt x="94119" y="33020"/>
                  </a:lnTo>
                  <a:lnTo>
                    <a:pt x="94234" y="32004"/>
                  </a:lnTo>
                  <a:lnTo>
                    <a:pt x="94259" y="31496"/>
                  </a:lnTo>
                  <a:lnTo>
                    <a:pt x="94361" y="29845"/>
                  </a:lnTo>
                  <a:lnTo>
                    <a:pt x="94437" y="30162"/>
                  </a:lnTo>
                  <a:lnTo>
                    <a:pt x="94564" y="31242"/>
                  </a:lnTo>
                  <a:lnTo>
                    <a:pt x="94462" y="31369"/>
                  </a:lnTo>
                  <a:lnTo>
                    <a:pt x="95034" y="31242"/>
                  </a:lnTo>
                  <a:lnTo>
                    <a:pt x="94742" y="33426"/>
                  </a:lnTo>
                  <a:lnTo>
                    <a:pt x="95631" y="31242"/>
                  </a:lnTo>
                  <a:lnTo>
                    <a:pt x="95681" y="31115"/>
                  </a:lnTo>
                  <a:lnTo>
                    <a:pt x="95669" y="32512"/>
                  </a:lnTo>
                  <a:lnTo>
                    <a:pt x="94627" y="37084"/>
                  </a:lnTo>
                  <a:lnTo>
                    <a:pt x="95529" y="34036"/>
                  </a:lnTo>
                  <a:lnTo>
                    <a:pt x="95732" y="36449"/>
                  </a:lnTo>
                  <a:lnTo>
                    <a:pt x="96431" y="34074"/>
                  </a:lnTo>
                  <a:lnTo>
                    <a:pt x="96380" y="34315"/>
                  </a:lnTo>
                  <a:lnTo>
                    <a:pt x="96735" y="33147"/>
                  </a:lnTo>
                  <a:lnTo>
                    <a:pt x="96431" y="34163"/>
                  </a:lnTo>
                  <a:lnTo>
                    <a:pt x="96075" y="35687"/>
                  </a:lnTo>
                  <a:lnTo>
                    <a:pt x="95973" y="36322"/>
                  </a:lnTo>
                  <a:lnTo>
                    <a:pt x="96697" y="33782"/>
                  </a:lnTo>
                  <a:lnTo>
                    <a:pt x="96647" y="34925"/>
                  </a:lnTo>
                  <a:lnTo>
                    <a:pt x="96431" y="35814"/>
                  </a:lnTo>
                  <a:lnTo>
                    <a:pt x="96329" y="36703"/>
                  </a:lnTo>
                  <a:lnTo>
                    <a:pt x="96685" y="37211"/>
                  </a:lnTo>
                  <a:lnTo>
                    <a:pt x="96977" y="33782"/>
                  </a:lnTo>
                  <a:lnTo>
                    <a:pt x="97040" y="33147"/>
                  </a:lnTo>
                  <a:lnTo>
                    <a:pt x="97167" y="31750"/>
                  </a:lnTo>
                  <a:lnTo>
                    <a:pt x="97218" y="34290"/>
                  </a:lnTo>
                  <a:lnTo>
                    <a:pt x="97015" y="35052"/>
                  </a:lnTo>
                  <a:lnTo>
                    <a:pt x="97370" y="36195"/>
                  </a:lnTo>
                  <a:lnTo>
                    <a:pt x="98602" y="33528"/>
                  </a:lnTo>
                  <a:lnTo>
                    <a:pt x="98767" y="34290"/>
                  </a:lnTo>
                  <a:lnTo>
                    <a:pt x="98894" y="35052"/>
                  </a:lnTo>
                  <a:lnTo>
                    <a:pt x="98221" y="38823"/>
                  </a:lnTo>
                  <a:lnTo>
                    <a:pt x="98653" y="38608"/>
                  </a:lnTo>
                  <a:lnTo>
                    <a:pt x="100444" y="34925"/>
                  </a:lnTo>
                  <a:lnTo>
                    <a:pt x="101079" y="35941"/>
                  </a:lnTo>
                  <a:lnTo>
                    <a:pt x="101180" y="34925"/>
                  </a:lnTo>
                  <a:lnTo>
                    <a:pt x="101523" y="33528"/>
                  </a:lnTo>
                  <a:lnTo>
                    <a:pt x="101968" y="31750"/>
                  </a:lnTo>
                  <a:lnTo>
                    <a:pt x="102120" y="31115"/>
                  </a:lnTo>
                  <a:lnTo>
                    <a:pt x="102374" y="30099"/>
                  </a:lnTo>
                  <a:lnTo>
                    <a:pt x="101028" y="38354"/>
                  </a:lnTo>
                  <a:lnTo>
                    <a:pt x="101727" y="36576"/>
                  </a:lnTo>
                  <a:lnTo>
                    <a:pt x="101828" y="36195"/>
                  </a:lnTo>
                  <a:lnTo>
                    <a:pt x="101765" y="36474"/>
                  </a:lnTo>
                  <a:lnTo>
                    <a:pt x="101219" y="38862"/>
                  </a:lnTo>
                  <a:lnTo>
                    <a:pt x="101371" y="38227"/>
                  </a:lnTo>
                  <a:lnTo>
                    <a:pt x="101739" y="39243"/>
                  </a:lnTo>
                  <a:lnTo>
                    <a:pt x="102285" y="38227"/>
                  </a:lnTo>
                  <a:lnTo>
                    <a:pt x="102831" y="37211"/>
                  </a:lnTo>
                  <a:lnTo>
                    <a:pt x="103974" y="35814"/>
                  </a:lnTo>
                  <a:lnTo>
                    <a:pt x="104089" y="35687"/>
                  </a:lnTo>
                  <a:lnTo>
                    <a:pt x="103809" y="36576"/>
                  </a:lnTo>
                  <a:lnTo>
                    <a:pt x="103708" y="38354"/>
                  </a:lnTo>
                  <a:lnTo>
                    <a:pt x="104368" y="37973"/>
                  </a:lnTo>
                  <a:lnTo>
                    <a:pt x="104584" y="38735"/>
                  </a:lnTo>
                  <a:lnTo>
                    <a:pt x="104825" y="37973"/>
                  </a:lnTo>
                  <a:lnTo>
                    <a:pt x="105016" y="37338"/>
                  </a:lnTo>
                  <a:lnTo>
                    <a:pt x="105156" y="37592"/>
                  </a:lnTo>
                  <a:lnTo>
                    <a:pt x="105206" y="37338"/>
                  </a:lnTo>
                  <a:lnTo>
                    <a:pt x="105498" y="35687"/>
                  </a:lnTo>
                  <a:lnTo>
                    <a:pt x="105524" y="35560"/>
                  </a:lnTo>
                  <a:lnTo>
                    <a:pt x="105676" y="38481"/>
                  </a:lnTo>
                  <a:lnTo>
                    <a:pt x="106730" y="37592"/>
                  </a:lnTo>
                  <a:lnTo>
                    <a:pt x="107797" y="36449"/>
                  </a:lnTo>
                  <a:lnTo>
                    <a:pt x="108077" y="38608"/>
                  </a:lnTo>
                  <a:lnTo>
                    <a:pt x="107950" y="38608"/>
                  </a:lnTo>
                  <a:lnTo>
                    <a:pt x="107505" y="39751"/>
                  </a:lnTo>
                  <a:lnTo>
                    <a:pt x="108737" y="38735"/>
                  </a:lnTo>
                  <a:lnTo>
                    <a:pt x="108940" y="37719"/>
                  </a:lnTo>
                  <a:lnTo>
                    <a:pt x="108966" y="37211"/>
                  </a:lnTo>
                  <a:lnTo>
                    <a:pt x="109067" y="36449"/>
                  </a:lnTo>
                  <a:lnTo>
                    <a:pt x="109194" y="35560"/>
                  </a:lnTo>
                  <a:lnTo>
                    <a:pt x="109537" y="34417"/>
                  </a:lnTo>
                  <a:lnTo>
                    <a:pt x="109651" y="34036"/>
                  </a:lnTo>
                  <a:lnTo>
                    <a:pt x="110147" y="33020"/>
                  </a:lnTo>
                  <a:lnTo>
                    <a:pt x="110350" y="33020"/>
                  </a:lnTo>
                  <a:lnTo>
                    <a:pt x="109664" y="34417"/>
                  </a:lnTo>
                  <a:lnTo>
                    <a:pt x="109562" y="35306"/>
                  </a:lnTo>
                  <a:lnTo>
                    <a:pt x="109435" y="37211"/>
                  </a:lnTo>
                  <a:lnTo>
                    <a:pt x="109321" y="38227"/>
                  </a:lnTo>
                  <a:lnTo>
                    <a:pt x="109880" y="35941"/>
                  </a:lnTo>
                  <a:lnTo>
                    <a:pt x="109321" y="40259"/>
                  </a:lnTo>
                  <a:lnTo>
                    <a:pt x="110147" y="35941"/>
                  </a:lnTo>
                  <a:lnTo>
                    <a:pt x="110718" y="33020"/>
                  </a:lnTo>
                  <a:lnTo>
                    <a:pt x="111061" y="31242"/>
                  </a:lnTo>
                  <a:lnTo>
                    <a:pt x="110959" y="34290"/>
                  </a:lnTo>
                  <a:lnTo>
                    <a:pt x="110667" y="35433"/>
                  </a:lnTo>
                  <a:lnTo>
                    <a:pt x="110972" y="34925"/>
                  </a:lnTo>
                  <a:lnTo>
                    <a:pt x="111645" y="33274"/>
                  </a:lnTo>
                  <a:lnTo>
                    <a:pt x="111734" y="33909"/>
                  </a:lnTo>
                  <a:lnTo>
                    <a:pt x="111252" y="36449"/>
                  </a:lnTo>
                  <a:lnTo>
                    <a:pt x="112242" y="33274"/>
                  </a:lnTo>
                  <a:lnTo>
                    <a:pt x="112598" y="32131"/>
                  </a:lnTo>
                  <a:lnTo>
                    <a:pt x="112318" y="34417"/>
                  </a:lnTo>
                  <a:lnTo>
                    <a:pt x="112204" y="35052"/>
                  </a:lnTo>
                  <a:lnTo>
                    <a:pt x="111950" y="35560"/>
                  </a:lnTo>
                  <a:lnTo>
                    <a:pt x="111721" y="35560"/>
                  </a:lnTo>
                  <a:lnTo>
                    <a:pt x="111455" y="36195"/>
                  </a:lnTo>
                  <a:lnTo>
                    <a:pt x="111340" y="36830"/>
                  </a:lnTo>
                  <a:lnTo>
                    <a:pt x="110985" y="39497"/>
                  </a:lnTo>
                  <a:lnTo>
                    <a:pt x="111226" y="38735"/>
                  </a:lnTo>
                  <a:lnTo>
                    <a:pt x="111340" y="39370"/>
                  </a:lnTo>
                  <a:lnTo>
                    <a:pt x="111417" y="40347"/>
                  </a:lnTo>
                  <a:lnTo>
                    <a:pt x="111417" y="39878"/>
                  </a:lnTo>
                  <a:lnTo>
                    <a:pt x="111569" y="40894"/>
                  </a:lnTo>
                  <a:lnTo>
                    <a:pt x="111671" y="39751"/>
                  </a:lnTo>
                  <a:lnTo>
                    <a:pt x="111823" y="39243"/>
                  </a:lnTo>
                  <a:lnTo>
                    <a:pt x="111975" y="38735"/>
                  </a:lnTo>
                  <a:lnTo>
                    <a:pt x="113753" y="32893"/>
                  </a:lnTo>
                  <a:lnTo>
                    <a:pt x="112852" y="38608"/>
                  </a:lnTo>
                  <a:lnTo>
                    <a:pt x="112801" y="38862"/>
                  </a:lnTo>
                  <a:lnTo>
                    <a:pt x="112903" y="38608"/>
                  </a:lnTo>
                  <a:lnTo>
                    <a:pt x="112953" y="38468"/>
                  </a:lnTo>
                  <a:lnTo>
                    <a:pt x="112877" y="38608"/>
                  </a:lnTo>
                  <a:lnTo>
                    <a:pt x="114477" y="34290"/>
                  </a:lnTo>
                  <a:lnTo>
                    <a:pt x="112953" y="38468"/>
                  </a:lnTo>
                  <a:lnTo>
                    <a:pt x="113792" y="36830"/>
                  </a:lnTo>
                  <a:lnTo>
                    <a:pt x="113030" y="39751"/>
                  </a:lnTo>
                  <a:lnTo>
                    <a:pt x="112903" y="41910"/>
                  </a:lnTo>
                  <a:lnTo>
                    <a:pt x="112661" y="42672"/>
                  </a:lnTo>
                  <a:lnTo>
                    <a:pt x="113525" y="40259"/>
                  </a:lnTo>
                  <a:lnTo>
                    <a:pt x="112649" y="44704"/>
                  </a:lnTo>
                  <a:lnTo>
                    <a:pt x="113893" y="41148"/>
                  </a:lnTo>
                  <a:lnTo>
                    <a:pt x="113690" y="42164"/>
                  </a:lnTo>
                  <a:lnTo>
                    <a:pt x="113842" y="41910"/>
                  </a:lnTo>
                  <a:lnTo>
                    <a:pt x="113957" y="41656"/>
                  </a:lnTo>
                  <a:lnTo>
                    <a:pt x="114096" y="41148"/>
                  </a:lnTo>
                  <a:lnTo>
                    <a:pt x="114427" y="40259"/>
                  </a:lnTo>
                  <a:lnTo>
                    <a:pt x="115531" y="37592"/>
                  </a:lnTo>
                  <a:lnTo>
                    <a:pt x="114439" y="45212"/>
                  </a:lnTo>
                  <a:lnTo>
                    <a:pt x="116344" y="40767"/>
                  </a:lnTo>
                  <a:lnTo>
                    <a:pt x="117386" y="39243"/>
                  </a:lnTo>
                  <a:lnTo>
                    <a:pt x="117513" y="38989"/>
                  </a:lnTo>
                  <a:lnTo>
                    <a:pt x="117894" y="37592"/>
                  </a:lnTo>
                  <a:lnTo>
                    <a:pt x="118110" y="36830"/>
                  </a:lnTo>
                  <a:lnTo>
                    <a:pt x="118135" y="36703"/>
                  </a:lnTo>
                  <a:lnTo>
                    <a:pt x="118414" y="35687"/>
                  </a:lnTo>
                  <a:lnTo>
                    <a:pt x="119456" y="34290"/>
                  </a:lnTo>
                  <a:lnTo>
                    <a:pt x="119329" y="35306"/>
                  </a:lnTo>
                  <a:lnTo>
                    <a:pt x="119214" y="35941"/>
                  </a:lnTo>
                  <a:lnTo>
                    <a:pt x="118452" y="37719"/>
                  </a:lnTo>
                  <a:lnTo>
                    <a:pt x="118376" y="39370"/>
                  </a:lnTo>
                  <a:lnTo>
                    <a:pt x="118694" y="39116"/>
                  </a:lnTo>
                  <a:lnTo>
                    <a:pt x="119303" y="38100"/>
                  </a:lnTo>
                  <a:lnTo>
                    <a:pt x="119100" y="38735"/>
                  </a:lnTo>
                  <a:lnTo>
                    <a:pt x="118986" y="39243"/>
                  </a:lnTo>
                  <a:lnTo>
                    <a:pt x="118732" y="40767"/>
                  </a:lnTo>
                  <a:lnTo>
                    <a:pt x="119062" y="40640"/>
                  </a:lnTo>
                  <a:lnTo>
                    <a:pt x="119494" y="38608"/>
                  </a:lnTo>
                  <a:lnTo>
                    <a:pt x="119481" y="38100"/>
                  </a:lnTo>
                  <a:lnTo>
                    <a:pt x="119621" y="37592"/>
                  </a:lnTo>
                  <a:lnTo>
                    <a:pt x="120624" y="34163"/>
                  </a:lnTo>
                  <a:close/>
                </a:path>
                <a:path w="375919" h="92075">
                  <a:moveTo>
                    <a:pt x="121208" y="38354"/>
                  </a:moveTo>
                  <a:lnTo>
                    <a:pt x="120777" y="40005"/>
                  </a:lnTo>
                  <a:lnTo>
                    <a:pt x="120662" y="40386"/>
                  </a:lnTo>
                  <a:lnTo>
                    <a:pt x="119976" y="42024"/>
                  </a:lnTo>
                  <a:lnTo>
                    <a:pt x="120421" y="41656"/>
                  </a:lnTo>
                  <a:lnTo>
                    <a:pt x="121132" y="39116"/>
                  </a:lnTo>
                  <a:lnTo>
                    <a:pt x="121208" y="38354"/>
                  </a:lnTo>
                  <a:close/>
                </a:path>
                <a:path w="375919" h="92075">
                  <a:moveTo>
                    <a:pt x="121386" y="37719"/>
                  </a:moveTo>
                  <a:lnTo>
                    <a:pt x="121221" y="37846"/>
                  </a:lnTo>
                  <a:lnTo>
                    <a:pt x="121208" y="38354"/>
                  </a:lnTo>
                  <a:lnTo>
                    <a:pt x="121386" y="37719"/>
                  </a:lnTo>
                  <a:close/>
                </a:path>
                <a:path w="375919" h="92075">
                  <a:moveTo>
                    <a:pt x="122097" y="32258"/>
                  </a:moveTo>
                  <a:lnTo>
                    <a:pt x="119773" y="38735"/>
                  </a:lnTo>
                  <a:lnTo>
                    <a:pt x="118541" y="42672"/>
                  </a:lnTo>
                  <a:lnTo>
                    <a:pt x="118986" y="42024"/>
                  </a:lnTo>
                  <a:lnTo>
                    <a:pt x="119824" y="40132"/>
                  </a:lnTo>
                  <a:lnTo>
                    <a:pt x="120281" y="39370"/>
                  </a:lnTo>
                  <a:lnTo>
                    <a:pt x="120053" y="40767"/>
                  </a:lnTo>
                  <a:lnTo>
                    <a:pt x="119926" y="41148"/>
                  </a:lnTo>
                  <a:lnTo>
                    <a:pt x="119519" y="41910"/>
                  </a:lnTo>
                  <a:lnTo>
                    <a:pt x="119126" y="42926"/>
                  </a:lnTo>
                  <a:lnTo>
                    <a:pt x="119786" y="42164"/>
                  </a:lnTo>
                  <a:lnTo>
                    <a:pt x="120370" y="39243"/>
                  </a:lnTo>
                  <a:lnTo>
                    <a:pt x="120484" y="38735"/>
                  </a:lnTo>
                  <a:lnTo>
                    <a:pt x="120611" y="38468"/>
                  </a:lnTo>
                  <a:lnTo>
                    <a:pt x="120789" y="38227"/>
                  </a:lnTo>
                  <a:lnTo>
                    <a:pt x="120916" y="37960"/>
                  </a:lnTo>
                  <a:lnTo>
                    <a:pt x="122097" y="32258"/>
                  </a:lnTo>
                  <a:close/>
                </a:path>
                <a:path w="375919" h="92075">
                  <a:moveTo>
                    <a:pt x="221043" y="64300"/>
                  </a:moveTo>
                  <a:lnTo>
                    <a:pt x="220370" y="64046"/>
                  </a:lnTo>
                  <a:lnTo>
                    <a:pt x="219595" y="66205"/>
                  </a:lnTo>
                  <a:lnTo>
                    <a:pt x="220992" y="64427"/>
                  </a:lnTo>
                  <a:lnTo>
                    <a:pt x="221043" y="64300"/>
                  </a:lnTo>
                  <a:close/>
                </a:path>
                <a:path w="375919" h="92075">
                  <a:moveTo>
                    <a:pt x="223113" y="63436"/>
                  </a:moveTo>
                  <a:lnTo>
                    <a:pt x="222834" y="64046"/>
                  </a:lnTo>
                  <a:lnTo>
                    <a:pt x="221653" y="65443"/>
                  </a:lnTo>
                  <a:lnTo>
                    <a:pt x="221526" y="66713"/>
                  </a:lnTo>
                  <a:lnTo>
                    <a:pt x="222770" y="65062"/>
                  </a:lnTo>
                  <a:lnTo>
                    <a:pt x="222885" y="64808"/>
                  </a:lnTo>
                  <a:lnTo>
                    <a:pt x="223113" y="63436"/>
                  </a:lnTo>
                  <a:close/>
                </a:path>
                <a:path w="375919" h="92075">
                  <a:moveTo>
                    <a:pt x="223215" y="65620"/>
                  </a:moveTo>
                  <a:lnTo>
                    <a:pt x="222694" y="66205"/>
                  </a:lnTo>
                  <a:lnTo>
                    <a:pt x="223100" y="65824"/>
                  </a:lnTo>
                  <a:lnTo>
                    <a:pt x="223215" y="65620"/>
                  </a:lnTo>
                  <a:close/>
                </a:path>
                <a:path w="375919" h="92075">
                  <a:moveTo>
                    <a:pt x="223545" y="62496"/>
                  </a:moveTo>
                  <a:lnTo>
                    <a:pt x="223342" y="62674"/>
                  </a:lnTo>
                  <a:lnTo>
                    <a:pt x="223215" y="62839"/>
                  </a:lnTo>
                  <a:lnTo>
                    <a:pt x="223113" y="63436"/>
                  </a:lnTo>
                  <a:lnTo>
                    <a:pt x="223545" y="62496"/>
                  </a:lnTo>
                  <a:close/>
                </a:path>
                <a:path w="375919" h="92075">
                  <a:moveTo>
                    <a:pt x="224777" y="67894"/>
                  </a:moveTo>
                  <a:lnTo>
                    <a:pt x="224624" y="68148"/>
                  </a:lnTo>
                  <a:lnTo>
                    <a:pt x="224561" y="68364"/>
                  </a:lnTo>
                  <a:lnTo>
                    <a:pt x="224777" y="67894"/>
                  </a:lnTo>
                  <a:close/>
                </a:path>
                <a:path w="375919" h="92075">
                  <a:moveTo>
                    <a:pt x="226987" y="51155"/>
                  </a:moveTo>
                  <a:lnTo>
                    <a:pt x="225958" y="52654"/>
                  </a:lnTo>
                  <a:lnTo>
                    <a:pt x="226110" y="52552"/>
                  </a:lnTo>
                  <a:lnTo>
                    <a:pt x="226987" y="51155"/>
                  </a:lnTo>
                  <a:close/>
                </a:path>
                <a:path w="375919" h="92075">
                  <a:moveTo>
                    <a:pt x="231038" y="49822"/>
                  </a:moveTo>
                  <a:lnTo>
                    <a:pt x="230822" y="50076"/>
                  </a:lnTo>
                  <a:lnTo>
                    <a:pt x="229920" y="51727"/>
                  </a:lnTo>
                  <a:lnTo>
                    <a:pt x="231038" y="49822"/>
                  </a:lnTo>
                  <a:close/>
                </a:path>
                <a:path w="375919" h="92075">
                  <a:moveTo>
                    <a:pt x="233908" y="73088"/>
                  </a:moveTo>
                  <a:lnTo>
                    <a:pt x="232905" y="74460"/>
                  </a:lnTo>
                  <a:lnTo>
                    <a:pt x="233616" y="74841"/>
                  </a:lnTo>
                  <a:lnTo>
                    <a:pt x="233908" y="73088"/>
                  </a:lnTo>
                  <a:close/>
                </a:path>
                <a:path w="375919" h="92075">
                  <a:moveTo>
                    <a:pt x="234061" y="72174"/>
                  </a:moveTo>
                  <a:lnTo>
                    <a:pt x="233908" y="73088"/>
                  </a:lnTo>
                  <a:lnTo>
                    <a:pt x="234022" y="72809"/>
                  </a:lnTo>
                  <a:lnTo>
                    <a:pt x="234061" y="72174"/>
                  </a:lnTo>
                  <a:close/>
                </a:path>
                <a:path w="375919" h="92075">
                  <a:moveTo>
                    <a:pt x="239356" y="68884"/>
                  </a:moveTo>
                  <a:lnTo>
                    <a:pt x="238988" y="70954"/>
                  </a:lnTo>
                  <a:lnTo>
                    <a:pt x="238175" y="71539"/>
                  </a:lnTo>
                  <a:lnTo>
                    <a:pt x="239001" y="71513"/>
                  </a:lnTo>
                  <a:lnTo>
                    <a:pt x="239229" y="69773"/>
                  </a:lnTo>
                  <a:lnTo>
                    <a:pt x="239356" y="68884"/>
                  </a:lnTo>
                  <a:close/>
                </a:path>
                <a:path w="375919" h="92075">
                  <a:moveTo>
                    <a:pt x="240372" y="67525"/>
                  </a:moveTo>
                  <a:lnTo>
                    <a:pt x="240245" y="65697"/>
                  </a:lnTo>
                  <a:lnTo>
                    <a:pt x="239674" y="68364"/>
                  </a:lnTo>
                  <a:lnTo>
                    <a:pt x="239776" y="68237"/>
                  </a:lnTo>
                  <a:lnTo>
                    <a:pt x="239903" y="67983"/>
                  </a:lnTo>
                  <a:lnTo>
                    <a:pt x="240093" y="67856"/>
                  </a:lnTo>
                  <a:lnTo>
                    <a:pt x="240372" y="67525"/>
                  </a:lnTo>
                  <a:close/>
                </a:path>
                <a:path w="375919" h="92075">
                  <a:moveTo>
                    <a:pt x="246151" y="71539"/>
                  </a:moveTo>
                  <a:lnTo>
                    <a:pt x="245681" y="71170"/>
                  </a:lnTo>
                  <a:lnTo>
                    <a:pt x="245757" y="72301"/>
                  </a:lnTo>
                  <a:lnTo>
                    <a:pt x="245884" y="74968"/>
                  </a:lnTo>
                  <a:lnTo>
                    <a:pt x="246138" y="72682"/>
                  </a:lnTo>
                  <a:lnTo>
                    <a:pt x="246151" y="71539"/>
                  </a:lnTo>
                  <a:close/>
                </a:path>
                <a:path w="375919" h="92075">
                  <a:moveTo>
                    <a:pt x="246341" y="70827"/>
                  </a:moveTo>
                  <a:lnTo>
                    <a:pt x="246151" y="71539"/>
                  </a:lnTo>
                  <a:lnTo>
                    <a:pt x="246341" y="70827"/>
                  </a:lnTo>
                  <a:close/>
                </a:path>
                <a:path w="375919" h="92075">
                  <a:moveTo>
                    <a:pt x="246392" y="52260"/>
                  </a:moveTo>
                  <a:lnTo>
                    <a:pt x="246227" y="52616"/>
                  </a:lnTo>
                  <a:lnTo>
                    <a:pt x="246392" y="52260"/>
                  </a:lnTo>
                  <a:close/>
                </a:path>
                <a:path w="375919" h="92075">
                  <a:moveTo>
                    <a:pt x="246468" y="69621"/>
                  </a:moveTo>
                  <a:lnTo>
                    <a:pt x="246341" y="70827"/>
                  </a:lnTo>
                  <a:lnTo>
                    <a:pt x="246443" y="70396"/>
                  </a:lnTo>
                  <a:lnTo>
                    <a:pt x="246468" y="69621"/>
                  </a:lnTo>
                  <a:close/>
                </a:path>
                <a:path w="375919" h="92075">
                  <a:moveTo>
                    <a:pt x="246888" y="51219"/>
                  </a:moveTo>
                  <a:lnTo>
                    <a:pt x="246773" y="51473"/>
                  </a:lnTo>
                  <a:lnTo>
                    <a:pt x="246697" y="51981"/>
                  </a:lnTo>
                  <a:lnTo>
                    <a:pt x="246888" y="51219"/>
                  </a:lnTo>
                  <a:close/>
                </a:path>
                <a:path w="375919" h="92075">
                  <a:moveTo>
                    <a:pt x="254419" y="76111"/>
                  </a:moveTo>
                  <a:lnTo>
                    <a:pt x="254266" y="72936"/>
                  </a:lnTo>
                  <a:lnTo>
                    <a:pt x="254165" y="75336"/>
                  </a:lnTo>
                  <a:lnTo>
                    <a:pt x="254419" y="76111"/>
                  </a:lnTo>
                  <a:close/>
                </a:path>
                <a:path w="375919" h="92075">
                  <a:moveTo>
                    <a:pt x="257403" y="53886"/>
                  </a:moveTo>
                  <a:lnTo>
                    <a:pt x="257276" y="53124"/>
                  </a:lnTo>
                  <a:lnTo>
                    <a:pt x="257302" y="53378"/>
                  </a:lnTo>
                  <a:lnTo>
                    <a:pt x="257403" y="53886"/>
                  </a:lnTo>
                  <a:close/>
                </a:path>
                <a:path w="375919" h="92075">
                  <a:moveTo>
                    <a:pt x="267004" y="75196"/>
                  </a:moveTo>
                  <a:lnTo>
                    <a:pt x="266839" y="75819"/>
                  </a:lnTo>
                  <a:lnTo>
                    <a:pt x="267004" y="75196"/>
                  </a:lnTo>
                  <a:close/>
                </a:path>
                <a:path w="375919" h="92075">
                  <a:moveTo>
                    <a:pt x="268351" y="74612"/>
                  </a:moveTo>
                  <a:lnTo>
                    <a:pt x="268160" y="74942"/>
                  </a:lnTo>
                  <a:lnTo>
                    <a:pt x="268351" y="74612"/>
                  </a:lnTo>
                  <a:close/>
                </a:path>
                <a:path w="375919" h="92075">
                  <a:moveTo>
                    <a:pt x="270586" y="74663"/>
                  </a:moveTo>
                  <a:lnTo>
                    <a:pt x="270268" y="75679"/>
                  </a:lnTo>
                  <a:lnTo>
                    <a:pt x="270408" y="75476"/>
                  </a:lnTo>
                  <a:lnTo>
                    <a:pt x="270535" y="75095"/>
                  </a:lnTo>
                  <a:lnTo>
                    <a:pt x="270586" y="74663"/>
                  </a:lnTo>
                  <a:close/>
                </a:path>
                <a:path w="375919" h="92075">
                  <a:moveTo>
                    <a:pt x="275894" y="72834"/>
                  </a:moveTo>
                  <a:lnTo>
                    <a:pt x="275513" y="74206"/>
                  </a:lnTo>
                  <a:lnTo>
                    <a:pt x="275717" y="73952"/>
                  </a:lnTo>
                  <a:lnTo>
                    <a:pt x="275844" y="73571"/>
                  </a:lnTo>
                  <a:lnTo>
                    <a:pt x="275894" y="72834"/>
                  </a:lnTo>
                  <a:close/>
                </a:path>
                <a:path w="375919" h="92075">
                  <a:moveTo>
                    <a:pt x="276136" y="73444"/>
                  </a:moveTo>
                  <a:lnTo>
                    <a:pt x="275818" y="73825"/>
                  </a:lnTo>
                  <a:lnTo>
                    <a:pt x="275691" y="75476"/>
                  </a:lnTo>
                  <a:lnTo>
                    <a:pt x="276136" y="73444"/>
                  </a:lnTo>
                  <a:close/>
                </a:path>
                <a:path w="375919" h="92075">
                  <a:moveTo>
                    <a:pt x="283197" y="75349"/>
                  </a:moveTo>
                  <a:close/>
                </a:path>
                <a:path w="375919" h="92075">
                  <a:moveTo>
                    <a:pt x="296583" y="60261"/>
                  </a:moveTo>
                  <a:lnTo>
                    <a:pt x="296557" y="60096"/>
                  </a:lnTo>
                  <a:lnTo>
                    <a:pt x="296583" y="60375"/>
                  </a:lnTo>
                  <a:close/>
                </a:path>
                <a:path w="375919" h="92075">
                  <a:moveTo>
                    <a:pt x="297484" y="56540"/>
                  </a:moveTo>
                  <a:lnTo>
                    <a:pt x="296303" y="57086"/>
                  </a:lnTo>
                  <a:lnTo>
                    <a:pt x="296557" y="60071"/>
                  </a:lnTo>
                  <a:lnTo>
                    <a:pt x="296659" y="58915"/>
                  </a:lnTo>
                  <a:lnTo>
                    <a:pt x="297484" y="56540"/>
                  </a:lnTo>
                  <a:close/>
                </a:path>
                <a:path w="375919" h="92075">
                  <a:moveTo>
                    <a:pt x="297751" y="80683"/>
                  </a:moveTo>
                  <a:lnTo>
                    <a:pt x="297662" y="79984"/>
                  </a:lnTo>
                  <a:lnTo>
                    <a:pt x="297624" y="81572"/>
                  </a:lnTo>
                  <a:lnTo>
                    <a:pt x="297751" y="80683"/>
                  </a:lnTo>
                  <a:close/>
                </a:path>
                <a:path w="375919" h="92075">
                  <a:moveTo>
                    <a:pt x="304634" y="60858"/>
                  </a:moveTo>
                  <a:lnTo>
                    <a:pt x="304546" y="60998"/>
                  </a:lnTo>
                  <a:lnTo>
                    <a:pt x="304139" y="62496"/>
                  </a:lnTo>
                  <a:lnTo>
                    <a:pt x="304228" y="62268"/>
                  </a:lnTo>
                  <a:lnTo>
                    <a:pt x="304634" y="60858"/>
                  </a:lnTo>
                  <a:close/>
                </a:path>
                <a:path w="375919" h="92075">
                  <a:moveTo>
                    <a:pt x="306209" y="57823"/>
                  </a:moveTo>
                  <a:lnTo>
                    <a:pt x="305879" y="57696"/>
                  </a:lnTo>
                  <a:lnTo>
                    <a:pt x="305028" y="57950"/>
                  </a:lnTo>
                  <a:lnTo>
                    <a:pt x="304546" y="59855"/>
                  </a:lnTo>
                  <a:lnTo>
                    <a:pt x="304800" y="59347"/>
                  </a:lnTo>
                  <a:lnTo>
                    <a:pt x="305066" y="58585"/>
                  </a:lnTo>
                  <a:lnTo>
                    <a:pt x="305028" y="59474"/>
                  </a:lnTo>
                  <a:lnTo>
                    <a:pt x="304634" y="60858"/>
                  </a:lnTo>
                  <a:lnTo>
                    <a:pt x="305409" y="59601"/>
                  </a:lnTo>
                  <a:lnTo>
                    <a:pt x="305879" y="58585"/>
                  </a:lnTo>
                  <a:lnTo>
                    <a:pt x="306209" y="57823"/>
                  </a:lnTo>
                  <a:close/>
                </a:path>
                <a:path w="375919" h="92075">
                  <a:moveTo>
                    <a:pt x="310007" y="63487"/>
                  </a:moveTo>
                  <a:lnTo>
                    <a:pt x="309676" y="64808"/>
                  </a:lnTo>
                  <a:lnTo>
                    <a:pt x="309930" y="64554"/>
                  </a:lnTo>
                  <a:lnTo>
                    <a:pt x="310007" y="63487"/>
                  </a:lnTo>
                  <a:close/>
                </a:path>
                <a:path w="375919" h="92075">
                  <a:moveTo>
                    <a:pt x="310515" y="60871"/>
                  </a:moveTo>
                  <a:lnTo>
                    <a:pt x="310159" y="61125"/>
                  </a:lnTo>
                  <a:lnTo>
                    <a:pt x="310007" y="63487"/>
                  </a:lnTo>
                  <a:lnTo>
                    <a:pt x="310311" y="62268"/>
                  </a:lnTo>
                  <a:lnTo>
                    <a:pt x="310197" y="63538"/>
                  </a:lnTo>
                  <a:lnTo>
                    <a:pt x="310349" y="62268"/>
                  </a:lnTo>
                  <a:lnTo>
                    <a:pt x="310515" y="60871"/>
                  </a:lnTo>
                  <a:close/>
                </a:path>
                <a:path w="375919" h="92075">
                  <a:moveTo>
                    <a:pt x="313055" y="82842"/>
                  </a:moveTo>
                  <a:lnTo>
                    <a:pt x="312712" y="83731"/>
                  </a:lnTo>
                  <a:lnTo>
                    <a:pt x="312940" y="83350"/>
                  </a:lnTo>
                  <a:lnTo>
                    <a:pt x="313055" y="82842"/>
                  </a:lnTo>
                  <a:close/>
                </a:path>
                <a:path w="375919" h="92075">
                  <a:moveTo>
                    <a:pt x="317931" y="84493"/>
                  </a:moveTo>
                  <a:lnTo>
                    <a:pt x="317411" y="83959"/>
                  </a:lnTo>
                  <a:lnTo>
                    <a:pt x="317538" y="84264"/>
                  </a:lnTo>
                  <a:lnTo>
                    <a:pt x="317715" y="84455"/>
                  </a:lnTo>
                  <a:lnTo>
                    <a:pt x="317931" y="84493"/>
                  </a:lnTo>
                  <a:close/>
                </a:path>
                <a:path w="375919" h="92075">
                  <a:moveTo>
                    <a:pt x="318008" y="84505"/>
                  </a:moveTo>
                  <a:close/>
                </a:path>
                <a:path w="375919" h="92075">
                  <a:moveTo>
                    <a:pt x="318490" y="61468"/>
                  </a:moveTo>
                  <a:lnTo>
                    <a:pt x="318376" y="61010"/>
                  </a:lnTo>
                  <a:lnTo>
                    <a:pt x="318350" y="61226"/>
                  </a:lnTo>
                  <a:lnTo>
                    <a:pt x="318350" y="61404"/>
                  </a:lnTo>
                  <a:lnTo>
                    <a:pt x="318338" y="61607"/>
                  </a:lnTo>
                  <a:lnTo>
                    <a:pt x="318490" y="61468"/>
                  </a:lnTo>
                  <a:close/>
                </a:path>
                <a:path w="375919" h="92075">
                  <a:moveTo>
                    <a:pt x="322275" y="61036"/>
                  </a:moveTo>
                  <a:lnTo>
                    <a:pt x="322173" y="61226"/>
                  </a:lnTo>
                  <a:lnTo>
                    <a:pt x="322059" y="61760"/>
                  </a:lnTo>
                  <a:lnTo>
                    <a:pt x="322275" y="61036"/>
                  </a:lnTo>
                  <a:close/>
                </a:path>
                <a:path w="375919" h="92075">
                  <a:moveTo>
                    <a:pt x="325183" y="82423"/>
                  </a:moveTo>
                  <a:lnTo>
                    <a:pt x="324891" y="83223"/>
                  </a:lnTo>
                  <a:lnTo>
                    <a:pt x="324764" y="84493"/>
                  </a:lnTo>
                  <a:lnTo>
                    <a:pt x="325183" y="82423"/>
                  </a:lnTo>
                  <a:close/>
                </a:path>
                <a:path w="375919" h="92075">
                  <a:moveTo>
                    <a:pt x="329501" y="83172"/>
                  </a:moveTo>
                  <a:lnTo>
                    <a:pt x="329107" y="83807"/>
                  </a:lnTo>
                  <a:lnTo>
                    <a:pt x="329285" y="83616"/>
                  </a:lnTo>
                  <a:lnTo>
                    <a:pt x="329501" y="83172"/>
                  </a:lnTo>
                  <a:close/>
                </a:path>
                <a:path w="375919" h="92075">
                  <a:moveTo>
                    <a:pt x="330225" y="81953"/>
                  </a:moveTo>
                  <a:lnTo>
                    <a:pt x="329920" y="82461"/>
                  </a:lnTo>
                  <a:lnTo>
                    <a:pt x="329946" y="82181"/>
                  </a:lnTo>
                  <a:lnTo>
                    <a:pt x="329882" y="82461"/>
                  </a:lnTo>
                  <a:lnTo>
                    <a:pt x="329501" y="83223"/>
                  </a:lnTo>
                  <a:lnTo>
                    <a:pt x="329730" y="83096"/>
                  </a:lnTo>
                  <a:lnTo>
                    <a:pt x="329819" y="83985"/>
                  </a:lnTo>
                  <a:lnTo>
                    <a:pt x="329996" y="83096"/>
                  </a:lnTo>
                  <a:lnTo>
                    <a:pt x="330225" y="81953"/>
                  </a:lnTo>
                  <a:close/>
                </a:path>
                <a:path w="375919" h="92075">
                  <a:moveTo>
                    <a:pt x="330276" y="65506"/>
                  </a:moveTo>
                  <a:close/>
                </a:path>
                <a:path w="375919" h="92075">
                  <a:moveTo>
                    <a:pt x="330403" y="65062"/>
                  </a:moveTo>
                  <a:lnTo>
                    <a:pt x="330276" y="65506"/>
                  </a:lnTo>
                  <a:lnTo>
                    <a:pt x="330390" y="65189"/>
                  </a:lnTo>
                  <a:lnTo>
                    <a:pt x="330403" y="65062"/>
                  </a:lnTo>
                  <a:close/>
                </a:path>
                <a:path w="375919" h="92075">
                  <a:moveTo>
                    <a:pt x="331228" y="61163"/>
                  </a:moveTo>
                  <a:lnTo>
                    <a:pt x="331050" y="61506"/>
                  </a:lnTo>
                  <a:lnTo>
                    <a:pt x="331228" y="61163"/>
                  </a:lnTo>
                  <a:close/>
                </a:path>
                <a:path w="375919" h="92075">
                  <a:moveTo>
                    <a:pt x="331952" y="56680"/>
                  </a:moveTo>
                  <a:lnTo>
                    <a:pt x="330923" y="58458"/>
                  </a:lnTo>
                  <a:lnTo>
                    <a:pt x="330657" y="60642"/>
                  </a:lnTo>
                  <a:lnTo>
                    <a:pt x="330517" y="60998"/>
                  </a:lnTo>
                  <a:lnTo>
                    <a:pt x="329844" y="62649"/>
                  </a:lnTo>
                  <a:lnTo>
                    <a:pt x="331025" y="61379"/>
                  </a:lnTo>
                  <a:lnTo>
                    <a:pt x="331152" y="60998"/>
                  </a:lnTo>
                  <a:lnTo>
                    <a:pt x="331266" y="60363"/>
                  </a:lnTo>
                  <a:lnTo>
                    <a:pt x="331952" y="56680"/>
                  </a:lnTo>
                  <a:close/>
                </a:path>
                <a:path w="375919" h="92075">
                  <a:moveTo>
                    <a:pt x="332625" y="65570"/>
                  </a:moveTo>
                  <a:lnTo>
                    <a:pt x="332524" y="65189"/>
                  </a:lnTo>
                  <a:lnTo>
                    <a:pt x="332282" y="66586"/>
                  </a:lnTo>
                  <a:lnTo>
                    <a:pt x="332625" y="65570"/>
                  </a:lnTo>
                  <a:close/>
                </a:path>
                <a:path w="375919" h="92075">
                  <a:moveTo>
                    <a:pt x="333260" y="63842"/>
                  </a:moveTo>
                  <a:lnTo>
                    <a:pt x="333159" y="63411"/>
                  </a:lnTo>
                  <a:lnTo>
                    <a:pt x="333171" y="63690"/>
                  </a:lnTo>
                  <a:lnTo>
                    <a:pt x="333260" y="63842"/>
                  </a:lnTo>
                  <a:close/>
                </a:path>
                <a:path w="375919" h="92075">
                  <a:moveTo>
                    <a:pt x="333870" y="81927"/>
                  </a:moveTo>
                  <a:lnTo>
                    <a:pt x="333717" y="81953"/>
                  </a:lnTo>
                  <a:lnTo>
                    <a:pt x="333870" y="81953"/>
                  </a:lnTo>
                  <a:close/>
                </a:path>
                <a:path w="375919" h="92075">
                  <a:moveTo>
                    <a:pt x="335534" y="58458"/>
                  </a:moveTo>
                  <a:lnTo>
                    <a:pt x="335330" y="58839"/>
                  </a:lnTo>
                  <a:lnTo>
                    <a:pt x="335521" y="58839"/>
                  </a:lnTo>
                  <a:lnTo>
                    <a:pt x="335534" y="58458"/>
                  </a:lnTo>
                  <a:close/>
                </a:path>
                <a:path w="375919" h="92075">
                  <a:moveTo>
                    <a:pt x="335648" y="58839"/>
                  </a:moveTo>
                  <a:lnTo>
                    <a:pt x="335521" y="58839"/>
                  </a:lnTo>
                  <a:lnTo>
                    <a:pt x="335508" y="59372"/>
                  </a:lnTo>
                  <a:lnTo>
                    <a:pt x="335648" y="58839"/>
                  </a:lnTo>
                  <a:close/>
                </a:path>
                <a:path w="375919" h="92075">
                  <a:moveTo>
                    <a:pt x="337121" y="58254"/>
                  </a:moveTo>
                  <a:lnTo>
                    <a:pt x="336931" y="58496"/>
                  </a:lnTo>
                  <a:lnTo>
                    <a:pt x="337121" y="58254"/>
                  </a:lnTo>
                  <a:close/>
                </a:path>
                <a:path w="375919" h="92075">
                  <a:moveTo>
                    <a:pt x="337146" y="59601"/>
                  </a:moveTo>
                  <a:lnTo>
                    <a:pt x="336880" y="59728"/>
                  </a:lnTo>
                  <a:lnTo>
                    <a:pt x="336778" y="59855"/>
                  </a:lnTo>
                  <a:lnTo>
                    <a:pt x="336943" y="59982"/>
                  </a:lnTo>
                  <a:lnTo>
                    <a:pt x="337146" y="59601"/>
                  </a:lnTo>
                  <a:close/>
                </a:path>
                <a:path w="375919" h="92075">
                  <a:moveTo>
                    <a:pt x="340474" y="63017"/>
                  </a:moveTo>
                  <a:lnTo>
                    <a:pt x="340461" y="62839"/>
                  </a:lnTo>
                  <a:lnTo>
                    <a:pt x="340385" y="63080"/>
                  </a:lnTo>
                  <a:lnTo>
                    <a:pt x="340436" y="63258"/>
                  </a:lnTo>
                  <a:lnTo>
                    <a:pt x="340474" y="63017"/>
                  </a:lnTo>
                  <a:close/>
                </a:path>
                <a:path w="375919" h="92075">
                  <a:moveTo>
                    <a:pt x="340677" y="78486"/>
                  </a:moveTo>
                  <a:lnTo>
                    <a:pt x="340461" y="78981"/>
                  </a:lnTo>
                  <a:lnTo>
                    <a:pt x="340245" y="79476"/>
                  </a:lnTo>
                  <a:lnTo>
                    <a:pt x="340067" y="79781"/>
                  </a:lnTo>
                  <a:lnTo>
                    <a:pt x="340194" y="80035"/>
                  </a:lnTo>
                  <a:lnTo>
                    <a:pt x="340677" y="78486"/>
                  </a:lnTo>
                  <a:close/>
                </a:path>
                <a:path w="375919" h="92075">
                  <a:moveTo>
                    <a:pt x="342176" y="66611"/>
                  </a:moveTo>
                  <a:lnTo>
                    <a:pt x="342036" y="66814"/>
                  </a:lnTo>
                  <a:lnTo>
                    <a:pt x="341909" y="67005"/>
                  </a:lnTo>
                  <a:lnTo>
                    <a:pt x="341871" y="67310"/>
                  </a:lnTo>
                  <a:lnTo>
                    <a:pt x="342099" y="66916"/>
                  </a:lnTo>
                  <a:lnTo>
                    <a:pt x="342176" y="66611"/>
                  </a:lnTo>
                  <a:close/>
                </a:path>
                <a:path w="375919" h="92075">
                  <a:moveTo>
                    <a:pt x="342379" y="62395"/>
                  </a:moveTo>
                  <a:lnTo>
                    <a:pt x="341896" y="63157"/>
                  </a:lnTo>
                  <a:lnTo>
                    <a:pt x="341807" y="64223"/>
                  </a:lnTo>
                  <a:lnTo>
                    <a:pt x="342379" y="62395"/>
                  </a:lnTo>
                  <a:close/>
                </a:path>
                <a:path w="375919" h="92075">
                  <a:moveTo>
                    <a:pt x="345097" y="84112"/>
                  </a:moveTo>
                  <a:lnTo>
                    <a:pt x="344982" y="81064"/>
                  </a:lnTo>
                  <a:lnTo>
                    <a:pt x="344500" y="84366"/>
                  </a:lnTo>
                  <a:lnTo>
                    <a:pt x="345097" y="84112"/>
                  </a:lnTo>
                  <a:close/>
                </a:path>
                <a:path w="375919" h="92075">
                  <a:moveTo>
                    <a:pt x="345643" y="64300"/>
                  </a:moveTo>
                  <a:lnTo>
                    <a:pt x="344817" y="66586"/>
                  </a:lnTo>
                  <a:lnTo>
                    <a:pt x="345351" y="66332"/>
                  </a:lnTo>
                  <a:lnTo>
                    <a:pt x="345465" y="66078"/>
                  </a:lnTo>
                  <a:lnTo>
                    <a:pt x="345643" y="64300"/>
                  </a:lnTo>
                  <a:close/>
                </a:path>
                <a:path w="375919" h="92075">
                  <a:moveTo>
                    <a:pt x="345884" y="66078"/>
                  </a:moveTo>
                  <a:lnTo>
                    <a:pt x="345452" y="66281"/>
                  </a:lnTo>
                  <a:lnTo>
                    <a:pt x="345287" y="67919"/>
                  </a:lnTo>
                  <a:lnTo>
                    <a:pt x="345884" y="66078"/>
                  </a:lnTo>
                  <a:close/>
                </a:path>
                <a:path w="375919" h="92075">
                  <a:moveTo>
                    <a:pt x="350037" y="68618"/>
                  </a:moveTo>
                  <a:lnTo>
                    <a:pt x="349783" y="68668"/>
                  </a:lnTo>
                  <a:lnTo>
                    <a:pt x="349885" y="68948"/>
                  </a:lnTo>
                  <a:lnTo>
                    <a:pt x="350037" y="68618"/>
                  </a:lnTo>
                  <a:close/>
                </a:path>
                <a:path w="375919" h="92075">
                  <a:moveTo>
                    <a:pt x="354774" y="72199"/>
                  </a:moveTo>
                  <a:lnTo>
                    <a:pt x="354660" y="71056"/>
                  </a:lnTo>
                  <a:lnTo>
                    <a:pt x="354380" y="72148"/>
                  </a:lnTo>
                  <a:lnTo>
                    <a:pt x="354660" y="71920"/>
                  </a:lnTo>
                  <a:lnTo>
                    <a:pt x="354774" y="72199"/>
                  </a:lnTo>
                  <a:close/>
                </a:path>
                <a:path w="375919" h="92075">
                  <a:moveTo>
                    <a:pt x="357428" y="76669"/>
                  </a:moveTo>
                  <a:lnTo>
                    <a:pt x="357289" y="77000"/>
                  </a:lnTo>
                  <a:lnTo>
                    <a:pt x="357428" y="76669"/>
                  </a:lnTo>
                  <a:close/>
                </a:path>
                <a:path w="375919" h="92075">
                  <a:moveTo>
                    <a:pt x="357797" y="75857"/>
                  </a:moveTo>
                  <a:lnTo>
                    <a:pt x="357543" y="76365"/>
                  </a:lnTo>
                  <a:lnTo>
                    <a:pt x="357428" y="76669"/>
                  </a:lnTo>
                  <a:lnTo>
                    <a:pt x="357797" y="75857"/>
                  </a:lnTo>
                  <a:close/>
                </a:path>
                <a:path w="375919" h="92075">
                  <a:moveTo>
                    <a:pt x="358114" y="73088"/>
                  </a:moveTo>
                  <a:lnTo>
                    <a:pt x="357962" y="73698"/>
                  </a:lnTo>
                  <a:lnTo>
                    <a:pt x="357619" y="75552"/>
                  </a:lnTo>
                  <a:lnTo>
                    <a:pt x="358089" y="74333"/>
                  </a:lnTo>
                  <a:lnTo>
                    <a:pt x="358114" y="73088"/>
                  </a:lnTo>
                  <a:close/>
                </a:path>
                <a:path w="375919" h="92075">
                  <a:moveTo>
                    <a:pt x="358305" y="69049"/>
                  </a:moveTo>
                  <a:lnTo>
                    <a:pt x="358216" y="69481"/>
                  </a:lnTo>
                  <a:lnTo>
                    <a:pt x="358292" y="69151"/>
                  </a:lnTo>
                  <a:close/>
                </a:path>
                <a:path w="375919" h="92075">
                  <a:moveTo>
                    <a:pt x="358381" y="68681"/>
                  </a:moveTo>
                  <a:lnTo>
                    <a:pt x="358305" y="69049"/>
                  </a:lnTo>
                  <a:lnTo>
                    <a:pt x="358368" y="68808"/>
                  </a:lnTo>
                  <a:lnTo>
                    <a:pt x="358381" y="68681"/>
                  </a:lnTo>
                  <a:close/>
                </a:path>
                <a:path w="375919" h="92075">
                  <a:moveTo>
                    <a:pt x="358482" y="82207"/>
                  </a:moveTo>
                  <a:lnTo>
                    <a:pt x="358178" y="83096"/>
                  </a:lnTo>
                  <a:lnTo>
                    <a:pt x="358482" y="82207"/>
                  </a:lnTo>
                  <a:close/>
                </a:path>
                <a:path w="375919" h="92075">
                  <a:moveTo>
                    <a:pt x="358609" y="84289"/>
                  </a:moveTo>
                  <a:lnTo>
                    <a:pt x="358559" y="84556"/>
                  </a:lnTo>
                  <a:lnTo>
                    <a:pt x="358546" y="84797"/>
                  </a:lnTo>
                  <a:lnTo>
                    <a:pt x="358571" y="84594"/>
                  </a:lnTo>
                  <a:lnTo>
                    <a:pt x="358609" y="84328"/>
                  </a:lnTo>
                  <a:close/>
                </a:path>
                <a:path w="375919" h="92075">
                  <a:moveTo>
                    <a:pt x="360934" y="82588"/>
                  </a:moveTo>
                  <a:lnTo>
                    <a:pt x="360883" y="80810"/>
                  </a:lnTo>
                  <a:lnTo>
                    <a:pt x="360299" y="83096"/>
                  </a:lnTo>
                  <a:lnTo>
                    <a:pt x="360756" y="83096"/>
                  </a:lnTo>
                  <a:lnTo>
                    <a:pt x="360934" y="82588"/>
                  </a:lnTo>
                  <a:close/>
                </a:path>
                <a:path w="375919" h="92075">
                  <a:moveTo>
                    <a:pt x="361823" y="69583"/>
                  </a:moveTo>
                  <a:lnTo>
                    <a:pt x="361289" y="70904"/>
                  </a:lnTo>
                  <a:lnTo>
                    <a:pt x="361518" y="70535"/>
                  </a:lnTo>
                  <a:lnTo>
                    <a:pt x="361657" y="70078"/>
                  </a:lnTo>
                  <a:lnTo>
                    <a:pt x="361823" y="69583"/>
                  </a:lnTo>
                  <a:close/>
                </a:path>
                <a:path w="375919" h="92075">
                  <a:moveTo>
                    <a:pt x="362991" y="81699"/>
                  </a:moveTo>
                  <a:lnTo>
                    <a:pt x="361759" y="81699"/>
                  </a:lnTo>
                  <a:lnTo>
                    <a:pt x="361442" y="81699"/>
                  </a:lnTo>
                  <a:lnTo>
                    <a:pt x="361200" y="82181"/>
                  </a:lnTo>
                  <a:lnTo>
                    <a:pt x="361099" y="82588"/>
                  </a:lnTo>
                  <a:lnTo>
                    <a:pt x="360730" y="85636"/>
                  </a:lnTo>
                  <a:lnTo>
                    <a:pt x="360984" y="84874"/>
                  </a:lnTo>
                  <a:lnTo>
                    <a:pt x="361162" y="85382"/>
                  </a:lnTo>
                  <a:lnTo>
                    <a:pt x="361276" y="86448"/>
                  </a:lnTo>
                  <a:lnTo>
                    <a:pt x="361264" y="85877"/>
                  </a:lnTo>
                  <a:lnTo>
                    <a:pt x="361480" y="86906"/>
                  </a:lnTo>
                  <a:lnTo>
                    <a:pt x="361518" y="86017"/>
                  </a:lnTo>
                  <a:lnTo>
                    <a:pt x="361911" y="84874"/>
                  </a:lnTo>
                  <a:lnTo>
                    <a:pt x="362991" y="81699"/>
                  </a:lnTo>
                  <a:close/>
                </a:path>
                <a:path w="375919" h="92075">
                  <a:moveTo>
                    <a:pt x="363194" y="86055"/>
                  </a:moveTo>
                  <a:lnTo>
                    <a:pt x="363016" y="86652"/>
                  </a:lnTo>
                  <a:lnTo>
                    <a:pt x="363093" y="86423"/>
                  </a:lnTo>
                  <a:lnTo>
                    <a:pt x="363194" y="86080"/>
                  </a:lnTo>
                  <a:close/>
                </a:path>
                <a:path w="375919" h="92075">
                  <a:moveTo>
                    <a:pt x="364451" y="89573"/>
                  </a:moveTo>
                  <a:lnTo>
                    <a:pt x="364350" y="88696"/>
                  </a:lnTo>
                  <a:lnTo>
                    <a:pt x="363918" y="90208"/>
                  </a:lnTo>
                  <a:lnTo>
                    <a:pt x="364451" y="89573"/>
                  </a:lnTo>
                  <a:close/>
                </a:path>
                <a:path w="375919" h="92075">
                  <a:moveTo>
                    <a:pt x="364642" y="87668"/>
                  </a:moveTo>
                  <a:lnTo>
                    <a:pt x="364401" y="88049"/>
                  </a:lnTo>
                  <a:lnTo>
                    <a:pt x="364350" y="88696"/>
                  </a:lnTo>
                  <a:lnTo>
                    <a:pt x="364642" y="87668"/>
                  </a:lnTo>
                  <a:close/>
                </a:path>
                <a:path w="375919" h="92075">
                  <a:moveTo>
                    <a:pt x="365912" y="71513"/>
                  </a:moveTo>
                  <a:lnTo>
                    <a:pt x="365848" y="71361"/>
                  </a:lnTo>
                  <a:lnTo>
                    <a:pt x="365074" y="74206"/>
                  </a:lnTo>
                  <a:lnTo>
                    <a:pt x="364718" y="75438"/>
                  </a:lnTo>
                  <a:lnTo>
                    <a:pt x="365074" y="74282"/>
                  </a:lnTo>
                  <a:lnTo>
                    <a:pt x="365302" y="73736"/>
                  </a:lnTo>
                  <a:lnTo>
                    <a:pt x="365442" y="73545"/>
                  </a:lnTo>
                  <a:lnTo>
                    <a:pt x="365721" y="72351"/>
                  </a:lnTo>
                  <a:lnTo>
                    <a:pt x="365912" y="71513"/>
                  </a:lnTo>
                  <a:close/>
                </a:path>
                <a:path w="375919" h="92075">
                  <a:moveTo>
                    <a:pt x="367157" y="78016"/>
                  </a:moveTo>
                  <a:lnTo>
                    <a:pt x="366649" y="78257"/>
                  </a:lnTo>
                  <a:lnTo>
                    <a:pt x="366433" y="79184"/>
                  </a:lnTo>
                  <a:lnTo>
                    <a:pt x="367157" y="78016"/>
                  </a:lnTo>
                  <a:close/>
                </a:path>
                <a:path w="375919" h="92075">
                  <a:moveTo>
                    <a:pt x="368681" y="76746"/>
                  </a:moveTo>
                  <a:lnTo>
                    <a:pt x="367766" y="78765"/>
                  </a:lnTo>
                  <a:lnTo>
                    <a:pt x="368274" y="78257"/>
                  </a:lnTo>
                  <a:lnTo>
                    <a:pt x="368681" y="76746"/>
                  </a:lnTo>
                  <a:close/>
                </a:path>
                <a:path w="375919" h="92075">
                  <a:moveTo>
                    <a:pt x="369557" y="89763"/>
                  </a:moveTo>
                  <a:lnTo>
                    <a:pt x="369417" y="89789"/>
                  </a:lnTo>
                  <a:lnTo>
                    <a:pt x="369557" y="89763"/>
                  </a:lnTo>
                  <a:close/>
                </a:path>
                <a:path w="375919" h="92075">
                  <a:moveTo>
                    <a:pt x="370001" y="89344"/>
                  </a:moveTo>
                  <a:lnTo>
                    <a:pt x="369798" y="89560"/>
                  </a:lnTo>
                  <a:lnTo>
                    <a:pt x="369582" y="90170"/>
                  </a:lnTo>
                  <a:lnTo>
                    <a:pt x="369697" y="90017"/>
                  </a:lnTo>
                  <a:lnTo>
                    <a:pt x="369824" y="89725"/>
                  </a:lnTo>
                  <a:lnTo>
                    <a:pt x="370001" y="89344"/>
                  </a:lnTo>
                  <a:close/>
                </a:path>
                <a:path w="375919" h="92075">
                  <a:moveTo>
                    <a:pt x="370001" y="88569"/>
                  </a:moveTo>
                  <a:lnTo>
                    <a:pt x="369785" y="89281"/>
                  </a:lnTo>
                  <a:lnTo>
                    <a:pt x="369658" y="89636"/>
                  </a:lnTo>
                  <a:lnTo>
                    <a:pt x="369557" y="89763"/>
                  </a:lnTo>
                  <a:lnTo>
                    <a:pt x="369735" y="89649"/>
                  </a:lnTo>
                  <a:lnTo>
                    <a:pt x="369824" y="89217"/>
                  </a:lnTo>
                  <a:lnTo>
                    <a:pt x="369938" y="88823"/>
                  </a:lnTo>
                  <a:lnTo>
                    <a:pt x="370001" y="88569"/>
                  </a:lnTo>
                  <a:close/>
                </a:path>
                <a:path w="375919" h="92075">
                  <a:moveTo>
                    <a:pt x="371373" y="85509"/>
                  </a:moveTo>
                  <a:lnTo>
                    <a:pt x="371360" y="83985"/>
                  </a:lnTo>
                  <a:lnTo>
                    <a:pt x="371208" y="84620"/>
                  </a:lnTo>
                  <a:lnTo>
                    <a:pt x="371106" y="85204"/>
                  </a:lnTo>
                  <a:lnTo>
                    <a:pt x="371373" y="85509"/>
                  </a:lnTo>
                  <a:close/>
                </a:path>
                <a:path w="375919" h="92075">
                  <a:moveTo>
                    <a:pt x="371729" y="88798"/>
                  </a:moveTo>
                  <a:lnTo>
                    <a:pt x="371538" y="88938"/>
                  </a:lnTo>
                  <a:lnTo>
                    <a:pt x="371475" y="89065"/>
                  </a:lnTo>
                  <a:lnTo>
                    <a:pt x="371360" y="89573"/>
                  </a:lnTo>
                  <a:lnTo>
                    <a:pt x="371729" y="88798"/>
                  </a:lnTo>
                  <a:close/>
                </a:path>
                <a:path w="375919" h="92075">
                  <a:moveTo>
                    <a:pt x="371919" y="78028"/>
                  </a:moveTo>
                  <a:lnTo>
                    <a:pt x="371690" y="78384"/>
                  </a:lnTo>
                  <a:lnTo>
                    <a:pt x="371792" y="78244"/>
                  </a:lnTo>
                  <a:lnTo>
                    <a:pt x="371919" y="78028"/>
                  </a:lnTo>
                  <a:close/>
                </a:path>
                <a:path w="375919" h="92075">
                  <a:moveTo>
                    <a:pt x="372110" y="78016"/>
                  </a:moveTo>
                  <a:lnTo>
                    <a:pt x="371195" y="81572"/>
                  </a:lnTo>
                  <a:lnTo>
                    <a:pt x="371538" y="80645"/>
                  </a:lnTo>
                  <a:lnTo>
                    <a:pt x="371843" y="80302"/>
                  </a:lnTo>
                  <a:lnTo>
                    <a:pt x="371970" y="79984"/>
                  </a:lnTo>
                  <a:lnTo>
                    <a:pt x="372110" y="78016"/>
                  </a:lnTo>
                  <a:close/>
                </a:path>
                <a:path w="375919" h="92075">
                  <a:moveTo>
                    <a:pt x="372300" y="80937"/>
                  </a:moveTo>
                  <a:lnTo>
                    <a:pt x="370776" y="84239"/>
                  </a:lnTo>
                  <a:lnTo>
                    <a:pt x="371017" y="82842"/>
                  </a:lnTo>
                  <a:lnTo>
                    <a:pt x="371246" y="81826"/>
                  </a:lnTo>
                  <a:lnTo>
                    <a:pt x="371195" y="81572"/>
                  </a:lnTo>
                  <a:lnTo>
                    <a:pt x="371284" y="80810"/>
                  </a:lnTo>
                  <a:lnTo>
                    <a:pt x="371360" y="80175"/>
                  </a:lnTo>
                  <a:lnTo>
                    <a:pt x="371436" y="79540"/>
                  </a:lnTo>
                  <a:lnTo>
                    <a:pt x="371551" y="78752"/>
                  </a:lnTo>
                  <a:lnTo>
                    <a:pt x="371690" y="78397"/>
                  </a:lnTo>
                  <a:lnTo>
                    <a:pt x="370967" y="79540"/>
                  </a:lnTo>
                  <a:lnTo>
                    <a:pt x="371170" y="79032"/>
                  </a:lnTo>
                  <a:lnTo>
                    <a:pt x="371297" y="78651"/>
                  </a:lnTo>
                  <a:lnTo>
                    <a:pt x="371640" y="76873"/>
                  </a:lnTo>
                  <a:lnTo>
                    <a:pt x="371703" y="76746"/>
                  </a:lnTo>
                  <a:lnTo>
                    <a:pt x="371779" y="77254"/>
                  </a:lnTo>
                  <a:lnTo>
                    <a:pt x="371767" y="76619"/>
                  </a:lnTo>
                  <a:lnTo>
                    <a:pt x="371729" y="74714"/>
                  </a:lnTo>
                  <a:lnTo>
                    <a:pt x="369811" y="80175"/>
                  </a:lnTo>
                  <a:lnTo>
                    <a:pt x="370395" y="76873"/>
                  </a:lnTo>
                  <a:lnTo>
                    <a:pt x="370522" y="76619"/>
                  </a:lnTo>
                  <a:lnTo>
                    <a:pt x="369316" y="77635"/>
                  </a:lnTo>
                  <a:lnTo>
                    <a:pt x="369201" y="77889"/>
                  </a:lnTo>
                  <a:lnTo>
                    <a:pt x="369430" y="78905"/>
                  </a:lnTo>
                  <a:lnTo>
                    <a:pt x="369531" y="79794"/>
                  </a:lnTo>
                  <a:lnTo>
                    <a:pt x="367919" y="83096"/>
                  </a:lnTo>
                  <a:lnTo>
                    <a:pt x="368325" y="81064"/>
                  </a:lnTo>
                  <a:lnTo>
                    <a:pt x="368515" y="80048"/>
                  </a:lnTo>
                  <a:lnTo>
                    <a:pt x="368846" y="78397"/>
                  </a:lnTo>
                  <a:lnTo>
                    <a:pt x="369443" y="75349"/>
                  </a:lnTo>
                  <a:lnTo>
                    <a:pt x="368528" y="78397"/>
                  </a:lnTo>
                  <a:lnTo>
                    <a:pt x="368388" y="78143"/>
                  </a:lnTo>
                  <a:lnTo>
                    <a:pt x="367652" y="80048"/>
                  </a:lnTo>
                  <a:lnTo>
                    <a:pt x="367906" y="77127"/>
                  </a:lnTo>
                  <a:lnTo>
                    <a:pt x="365988" y="81064"/>
                  </a:lnTo>
                  <a:lnTo>
                    <a:pt x="366102" y="80556"/>
                  </a:lnTo>
                  <a:lnTo>
                    <a:pt x="366166" y="80302"/>
                  </a:lnTo>
                  <a:lnTo>
                    <a:pt x="366344" y="79540"/>
                  </a:lnTo>
                  <a:lnTo>
                    <a:pt x="366433" y="79184"/>
                  </a:lnTo>
                  <a:lnTo>
                    <a:pt x="366217" y="79540"/>
                  </a:lnTo>
                  <a:lnTo>
                    <a:pt x="366445" y="78524"/>
                  </a:lnTo>
                  <a:lnTo>
                    <a:pt x="366369" y="78397"/>
                  </a:lnTo>
                  <a:lnTo>
                    <a:pt x="366496" y="78333"/>
                  </a:lnTo>
                  <a:lnTo>
                    <a:pt x="366636" y="78270"/>
                  </a:lnTo>
                  <a:lnTo>
                    <a:pt x="367169" y="76111"/>
                  </a:lnTo>
                  <a:lnTo>
                    <a:pt x="366687" y="77508"/>
                  </a:lnTo>
                  <a:lnTo>
                    <a:pt x="366636" y="77635"/>
                  </a:lnTo>
                  <a:lnTo>
                    <a:pt x="367436" y="74206"/>
                  </a:lnTo>
                  <a:lnTo>
                    <a:pt x="365391" y="80302"/>
                  </a:lnTo>
                  <a:lnTo>
                    <a:pt x="365467" y="79159"/>
                  </a:lnTo>
                  <a:lnTo>
                    <a:pt x="365506" y="78651"/>
                  </a:lnTo>
                  <a:lnTo>
                    <a:pt x="365607" y="77635"/>
                  </a:lnTo>
                  <a:lnTo>
                    <a:pt x="366420" y="75095"/>
                  </a:lnTo>
                  <a:lnTo>
                    <a:pt x="366458" y="76619"/>
                  </a:lnTo>
                  <a:lnTo>
                    <a:pt x="366572" y="75095"/>
                  </a:lnTo>
                  <a:lnTo>
                    <a:pt x="366649" y="74079"/>
                  </a:lnTo>
                  <a:lnTo>
                    <a:pt x="365188" y="78651"/>
                  </a:lnTo>
                  <a:lnTo>
                    <a:pt x="365264" y="78143"/>
                  </a:lnTo>
                  <a:lnTo>
                    <a:pt x="365391" y="77254"/>
                  </a:lnTo>
                  <a:lnTo>
                    <a:pt x="366052" y="72809"/>
                  </a:lnTo>
                  <a:lnTo>
                    <a:pt x="365455" y="73571"/>
                  </a:lnTo>
                  <a:lnTo>
                    <a:pt x="364490" y="77254"/>
                  </a:lnTo>
                  <a:lnTo>
                    <a:pt x="364477" y="77127"/>
                  </a:lnTo>
                  <a:lnTo>
                    <a:pt x="364350" y="75984"/>
                  </a:lnTo>
                  <a:lnTo>
                    <a:pt x="364236" y="74968"/>
                  </a:lnTo>
                  <a:lnTo>
                    <a:pt x="363308" y="75984"/>
                  </a:lnTo>
                  <a:lnTo>
                    <a:pt x="363486" y="75349"/>
                  </a:lnTo>
                  <a:lnTo>
                    <a:pt x="363588" y="74968"/>
                  </a:lnTo>
                  <a:lnTo>
                    <a:pt x="363537" y="74587"/>
                  </a:lnTo>
                  <a:lnTo>
                    <a:pt x="362648" y="73698"/>
                  </a:lnTo>
                  <a:lnTo>
                    <a:pt x="362521" y="72936"/>
                  </a:lnTo>
                  <a:lnTo>
                    <a:pt x="362559" y="71539"/>
                  </a:lnTo>
                  <a:lnTo>
                    <a:pt x="361518" y="75349"/>
                  </a:lnTo>
                  <a:lnTo>
                    <a:pt x="361391" y="75095"/>
                  </a:lnTo>
                  <a:lnTo>
                    <a:pt x="361099" y="74460"/>
                  </a:lnTo>
                  <a:lnTo>
                    <a:pt x="360451" y="75095"/>
                  </a:lnTo>
                  <a:lnTo>
                    <a:pt x="360908" y="73317"/>
                  </a:lnTo>
                  <a:lnTo>
                    <a:pt x="360972" y="73063"/>
                  </a:lnTo>
                  <a:lnTo>
                    <a:pt x="361086" y="72682"/>
                  </a:lnTo>
                  <a:lnTo>
                    <a:pt x="361823" y="71031"/>
                  </a:lnTo>
                  <a:lnTo>
                    <a:pt x="361403" y="71031"/>
                  </a:lnTo>
                  <a:lnTo>
                    <a:pt x="361010" y="72174"/>
                  </a:lnTo>
                  <a:lnTo>
                    <a:pt x="360781" y="72682"/>
                  </a:lnTo>
                  <a:lnTo>
                    <a:pt x="360692" y="72834"/>
                  </a:lnTo>
                  <a:lnTo>
                    <a:pt x="360337" y="73063"/>
                  </a:lnTo>
                  <a:lnTo>
                    <a:pt x="361137" y="70396"/>
                  </a:lnTo>
                  <a:lnTo>
                    <a:pt x="360553" y="70396"/>
                  </a:lnTo>
                  <a:lnTo>
                    <a:pt x="359219" y="73317"/>
                  </a:lnTo>
                  <a:lnTo>
                    <a:pt x="358965" y="71285"/>
                  </a:lnTo>
                  <a:lnTo>
                    <a:pt x="358394" y="73571"/>
                  </a:lnTo>
                  <a:lnTo>
                    <a:pt x="358267" y="74206"/>
                  </a:lnTo>
                  <a:lnTo>
                    <a:pt x="357784" y="78257"/>
                  </a:lnTo>
                  <a:lnTo>
                    <a:pt x="357670" y="78752"/>
                  </a:lnTo>
                  <a:lnTo>
                    <a:pt x="356590" y="80302"/>
                  </a:lnTo>
                  <a:lnTo>
                    <a:pt x="357301" y="77254"/>
                  </a:lnTo>
                  <a:lnTo>
                    <a:pt x="357289" y="77000"/>
                  </a:lnTo>
                  <a:lnTo>
                    <a:pt x="357428" y="75857"/>
                  </a:lnTo>
                  <a:lnTo>
                    <a:pt x="357543" y="74841"/>
                  </a:lnTo>
                  <a:lnTo>
                    <a:pt x="357670" y="74333"/>
                  </a:lnTo>
                  <a:lnTo>
                    <a:pt x="357822" y="73698"/>
                  </a:lnTo>
                  <a:lnTo>
                    <a:pt x="357492" y="74333"/>
                  </a:lnTo>
                  <a:lnTo>
                    <a:pt x="357924" y="72682"/>
                  </a:lnTo>
                  <a:lnTo>
                    <a:pt x="358038" y="72555"/>
                  </a:lnTo>
                  <a:lnTo>
                    <a:pt x="357936" y="73571"/>
                  </a:lnTo>
                  <a:lnTo>
                    <a:pt x="358063" y="73190"/>
                  </a:lnTo>
                  <a:lnTo>
                    <a:pt x="358178" y="72936"/>
                  </a:lnTo>
                  <a:lnTo>
                    <a:pt x="358089" y="72555"/>
                  </a:lnTo>
                  <a:lnTo>
                    <a:pt x="358025" y="72428"/>
                  </a:lnTo>
                  <a:lnTo>
                    <a:pt x="358140" y="70015"/>
                  </a:lnTo>
                  <a:lnTo>
                    <a:pt x="358216" y="69507"/>
                  </a:lnTo>
                  <a:lnTo>
                    <a:pt x="357568" y="72301"/>
                  </a:lnTo>
                  <a:lnTo>
                    <a:pt x="357289" y="72428"/>
                  </a:lnTo>
                  <a:lnTo>
                    <a:pt x="356704" y="72428"/>
                  </a:lnTo>
                  <a:lnTo>
                    <a:pt x="357009" y="71666"/>
                  </a:lnTo>
                  <a:lnTo>
                    <a:pt x="357581" y="70269"/>
                  </a:lnTo>
                  <a:lnTo>
                    <a:pt x="357606" y="68872"/>
                  </a:lnTo>
                  <a:lnTo>
                    <a:pt x="357149" y="70269"/>
                  </a:lnTo>
                  <a:lnTo>
                    <a:pt x="357149" y="68745"/>
                  </a:lnTo>
                  <a:lnTo>
                    <a:pt x="356400" y="71666"/>
                  </a:lnTo>
                  <a:lnTo>
                    <a:pt x="356260" y="71666"/>
                  </a:lnTo>
                  <a:lnTo>
                    <a:pt x="356476" y="70650"/>
                  </a:lnTo>
                  <a:lnTo>
                    <a:pt x="356692" y="69380"/>
                  </a:lnTo>
                  <a:lnTo>
                    <a:pt x="356095" y="70650"/>
                  </a:lnTo>
                  <a:lnTo>
                    <a:pt x="355257" y="69507"/>
                  </a:lnTo>
                  <a:lnTo>
                    <a:pt x="354876" y="72428"/>
                  </a:lnTo>
                  <a:lnTo>
                    <a:pt x="354825" y="72694"/>
                  </a:lnTo>
                  <a:lnTo>
                    <a:pt x="354838" y="72402"/>
                  </a:lnTo>
                  <a:lnTo>
                    <a:pt x="354812" y="72263"/>
                  </a:lnTo>
                  <a:lnTo>
                    <a:pt x="354799" y="72631"/>
                  </a:lnTo>
                  <a:lnTo>
                    <a:pt x="354787" y="72859"/>
                  </a:lnTo>
                  <a:lnTo>
                    <a:pt x="354761" y="73037"/>
                  </a:lnTo>
                  <a:lnTo>
                    <a:pt x="353123" y="75857"/>
                  </a:lnTo>
                  <a:lnTo>
                    <a:pt x="353136" y="75476"/>
                  </a:lnTo>
                  <a:lnTo>
                    <a:pt x="353148" y="74841"/>
                  </a:lnTo>
                  <a:lnTo>
                    <a:pt x="353161" y="74587"/>
                  </a:lnTo>
                  <a:lnTo>
                    <a:pt x="353187" y="73444"/>
                  </a:lnTo>
                  <a:lnTo>
                    <a:pt x="353212" y="72047"/>
                  </a:lnTo>
                  <a:lnTo>
                    <a:pt x="353237" y="70904"/>
                  </a:lnTo>
                  <a:lnTo>
                    <a:pt x="351993" y="72047"/>
                  </a:lnTo>
                  <a:lnTo>
                    <a:pt x="352247" y="71031"/>
                  </a:lnTo>
                  <a:lnTo>
                    <a:pt x="351421" y="72047"/>
                  </a:lnTo>
                  <a:lnTo>
                    <a:pt x="350850" y="71412"/>
                  </a:lnTo>
                  <a:lnTo>
                    <a:pt x="349948" y="73444"/>
                  </a:lnTo>
                  <a:lnTo>
                    <a:pt x="349783" y="73444"/>
                  </a:lnTo>
                  <a:lnTo>
                    <a:pt x="349923" y="72174"/>
                  </a:lnTo>
                  <a:lnTo>
                    <a:pt x="350037" y="71412"/>
                  </a:lnTo>
                  <a:lnTo>
                    <a:pt x="350342" y="70396"/>
                  </a:lnTo>
                  <a:lnTo>
                    <a:pt x="349745" y="71031"/>
                  </a:lnTo>
                  <a:lnTo>
                    <a:pt x="349440" y="72174"/>
                  </a:lnTo>
                  <a:lnTo>
                    <a:pt x="349427" y="72047"/>
                  </a:lnTo>
                  <a:lnTo>
                    <a:pt x="349338" y="71412"/>
                  </a:lnTo>
                  <a:lnTo>
                    <a:pt x="349224" y="70523"/>
                  </a:lnTo>
                  <a:lnTo>
                    <a:pt x="349326" y="70142"/>
                  </a:lnTo>
                  <a:lnTo>
                    <a:pt x="349796" y="69126"/>
                  </a:lnTo>
                  <a:lnTo>
                    <a:pt x="349707" y="68973"/>
                  </a:lnTo>
                  <a:lnTo>
                    <a:pt x="349834" y="69049"/>
                  </a:lnTo>
                  <a:lnTo>
                    <a:pt x="349783" y="68668"/>
                  </a:lnTo>
                  <a:lnTo>
                    <a:pt x="349681" y="68351"/>
                  </a:lnTo>
                  <a:lnTo>
                    <a:pt x="349796" y="66713"/>
                  </a:lnTo>
                  <a:lnTo>
                    <a:pt x="349834" y="66459"/>
                  </a:lnTo>
                  <a:lnTo>
                    <a:pt x="348615" y="69126"/>
                  </a:lnTo>
                  <a:lnTo>
                    <a:pt x="348729" y="68745"/>
                  </a:lnTo>
                  <a:lnTo>
                    <a:pt x="349275" y="66967"/>
                  </a:lnTo>
                  <a:lnTo>
                    <a:pt x="349161" y="66205"/>
                  </a:lnTo>
                  <a:lnTo>
                    <a:pt x="348932" y="65824"/>
                  </a:lnTo>
                  <a:lnTo>
                    <a:pt x="348576" y="66332"/>
                  </a:lnTo>
                  <a:lnTo>
                    <a:pt x="348462" y="68491"/>
                  </a:lnTo>
                  <a:lnTo>
                    <a:pt x="348081" y="68745"/>
                  </a:lnTo>
                  <a:lnTo>
                    <a:pt x="347751" y="68351"/>
                  </a:lnTo>
                  <a:lnTo>
                    <a:pt x="347865" y="67475"/>
                  </a:lnTo>
                  <a:lnTo>
                    <a:pt x="348500" y="65062"/>
                  </a:lnTo>
                  <a:lnTo>
                    <a:pt x="348361" y="60363"/>
                  </a:lnTo>
                  <a:lnTo>
                    <a:pt x="344957" y="71412"/>
                  </a:lnTo>
                  <a:lnTo>
                    <a:pt x="345198" y="68872"/>
                  </a:lnTo>
                  <a:lnTo>
                    <a:pt x="345287" y="67919"/>
                  </a:lnTo>
                  <a:lnTo>
                    <a:pt x="344995" y="68872"/>
                  </a:lnTo>
                  <a:lnTo>
                    <a:pt x="344639" y="68351"/>
                  </a:lnTo>
                  <a:lnTo>
                    <a:pt x="344601" y="67983"/>
                  </a:lnTo>
                  <a:lnTo>
                    <a:pt x="345122" y="63284"/>
                  </a:lnTo>
                  <a:lnTo>
                    <a:pt x="344957" y="63157"/>
                  </a:lnTo>
                  <a:lnTo>
                    <a:pt x="344639" y="61125"/>
                  </a:lnTo>
                  <a:lnTo>
                    <a:pt x="343204" y="67983"/>
                  </a:lnTo>
                  <a:lnTo>
                    <a:pt x="342734" y="66586"/>
                  </a:lnTo>
                  <a:lnTo>
                    <a:pt x="342582" y="67729"/>
                  </a:lnTo>
                  <a:lnTo>
                    <a:pt x="341972" y="70904"/>
                  </a:lnTo>
                  <a:lnTo>
                    <a:pt x="341845" y="71158"/>
                  </a:lnTo>
                  <a:lnTo>
                    <a:pt x="341134" y="72047"/>
                  </a:lnTo>
                  <a:lnTo>
                    <a:pt x="340817" y="71666"/>
                  </a:lnTo>
                  <a:lnTo>
                    <a:pt x="340791" y="71158"/>
                  </a:lnTo>
                  <a:lnTo>
                    <a:pt x="340982" y="70142"/>
                  </a:lnTo>
                  <a:lnTo>
                    <a:pt x="341058" y="69761"/>
                  </a:lnTo>
                  <a:lnTo>
                    <a:pt x="341122" y="69380"/>
                  </a:lnTo>
                  <a:lnTo>
                    <a:pt x="341198" y="68999"/>
                  </a:lnTo>
                  <a:lnTo>
                    <a:pt x="341337" y="68237"/>
                  </a:lnTo>
                  <a:lnTo>
                    <a:pt x="341363" y="68110"/>
                  </a:lnTo>
                  <a:lnTo>
                    <a:pt x="341604" y="66840"/>
                  </a:lnTo>
                  <a:lnTo>
                    <a:pt x="342138" y="65951"/>
                  </a:lnTo>
                  <a:lnTo>
                    <a:pt x="342303" y="65824"/>
                  </a:lnTo>
                  <a:lnTo>
                    <a:pt x="342176" y="66713"/>
                  </a:lnTo>
                  <a:lnTo>
                    <a:pt x="342773" y="65824"/>
                  </a:lnTo>
                  <a:lnTo>
                    <a:pt x="342773" y="65697"/>
                  </a:lnTo>
                  <a:lnTo>
                    <a:pt x="342849" y="64427"/>
                  </a:lnTo>
                  <a:lnTo>
                    <a:pt x="342519" y="65697"/>
                  </a:lnTo>
                  <a:lnTo>
                    <a:pt x="342519" y="65570"/>
                  </a:lnTo>
                  <a:lnTo>
                    <a:pt x="342519" y="65062"/>
                  </a:lnTo>
                  <a:lnTo>
                    <a:pt x="342531" y="64300"/>
                  </a:lnTo>
                  <a:lnTo>
                    <a:pt x="341820" y="64300"/>
                  </a:lnTo>
                  <a:lnTo>
                    <a:pt x="341934" y="65062"/>
                  </a:lnTo>
                  <a:lnTo>
                    <a:pt x="341807" y="64300"/>
                  </a:lnTo>
                  <a:lnTo>
                    <a:pt x="341655" y="63157"/>
                  </a:lnTo>
                  <a:lnTo>
                    <a:pt x="340906" y="64681"/>
                  </a:lnTo>
                  <a:lnTo>
                    <a:pt x="340461" y="63411"/>
                  </a:lnTo>
                  <a:lnTo>
                    <a:pt x="340347" y="64681"/>
                  </a:lnTo>
                  <a:lnTo>
                    <a:pt x="340220" y="65570"/>
                  </a:lnTo>
                  <a:lnTo>
                    <a:pt x="339432" y="63792"/>
                  </a:lnTo>
                  <a:lnTo>
                    <a:pt x="339191" y="67729"/>
                  </a:lnTo>
                  <a:lnTo>
                    <a:pt x="338391" y="68110"/>
                  </a:lnTo>
                  <a:lnTo>
                    <a:pt x="338404" y="66459"/>
                  </a:lnTo>
                  <a:lnTo>
                    <a:pt x="338505" y="65951"/>
                  </a:lnTo>
                  <a:lnTo>
                    <a:pt x="338772" y="65316"/>
                  </a:lnTo>
                  <a:lnTo>
                    <a:pt x="338874" y="65062"/>
                  </a:lnTo>
                  <a:lnTo>
                    <a:pt x="339458" y="63665"/>
                  </a:lnTo>
                  <a:lnTo>
                    <a:pt x="338442" y="65062"/>
                  </a:lnTo>
                  <a:lnTo>
                    <a:pt x="338315" y="64046"/>
                  </a:lnTo>
                  <a:lnTo>
                    <a:pt x="338429" y="63411"/>
                  </a:lnTo>
                  <a:lnTo>
                    <a:pt x="338531" y="63157"/>
                  </a:lnTo>
                  <a:lnTo>
                    <a:pt x="339407" y="60871"/>
                  </a:lnTo>
                  <a:lnTo>
                    <a:pt x="338289" y="63157"/>
                  </a:lnTo>
                  <a:lnTo>
                    <a:pt x="338455" y="60617"/>
                  </a:lnTo>
                  <a:lnTo>
                    <a:pt x="338340" y="58712"/>
                  </a:lnTo>
                  <a:lnTo>
                    <a:pt x="338353" y="58458"/>
                  </a:lnTo>
                  <a:lnTo>
                    <a:pt x="338505" y="58204"/>
                  </a:lnTo>
                  <a:lnTo>
                    <a:pt x="338175" y="58204"/>
                  </a:lnTo>
                  <a:lnTo>
                    <a:pt x="337858" y="60617"/>
                  </a:lnTo>
                  <a:lnTo>
                    <a:pt x="337743" y="60109"/>
                  </a:lnTo>
                  <a:lnTo>
                    <a:pt x="337578" y="60109"/>
                  </a:lnTo>
                  <a:lnTo>
                    <a:pt x="337794" y="59093"/>
                  </a:lnTo>
                  <a:lnTo>
                    <a:pt x="337261" y="60617"/>
                  </a:lnTo>
                  <a:lnTo>
                    <a:pt x="337172" y="62014"/>
                  </a:lnTo>
                  <a:lnTo>
                    <a:pt x="337058" y="63284"/>
                  </a:lnTo>
                  <a:lnTo>
                    <a:pt x="336257" y="65316"/>
                  </a:lnTo>
                  <a:lnTo>
                    <a:pt x="336219" y="64122"/>
                  </a:lnTo>
                  <a:lnTo>
                    <a:pt x="335203" y="66459"/>
                  </a:lnTo>
                  <a:lnTo>
                    <a:pt x="335610" y="64173"/>
                  </a:lnTo>
                  <a:lnTo>
                    <a:pt x="335788" y="63157"/>
                  </a:lnTo>
                  <a:lnTo>
                    <a:pt x="336219" y="64122"/>
                  </a:lnTo>
                  <a:lnTo>
                    <a:pt x="336359" y="64427"/>
                  </a:lnTo>
                  <a:lnTo>
                    <a:pt x="336359" y="64046"/>
                  </a:lnTo>
                  <a:lnTo>
                    <a:pt x="336359" y="62141"/>
                  </a:lnTo>
                  <a:lnTo>
                    <a:pt x="336346" y="59982"/>
                  </a:lnTo>
                  <a:lnTo>
                    <a:pt x="336765" y="59778"/>
                  </a:lnTo>
                  <a:lnTo>
                    <a:pt x="336829" y="58712"/>
                  </a:lnTo>
                  <a:lnTo>
                    <a:pt x="336727" y="55537"/>
                  </a:lnTo>
                  <a:lnTo>
                    <a:pt x="335813" y="62141"/>
                  </a:lnTo>
                  <a:lnTo>
                    <a:pt x="335026" y="61887"/>
                  </a:lnTo>
                  <a:lnTo>
                    <a:pt x="335432" y="60363"/>
                  </a:lnTo>
                  <a:lnTo>
                    <a:pt x="335508" y="59372"/>
                  </a:lnTo>
                  <a:lnTo>
                    <a:pt x="334860" y="61887"/>
                  </a:lnTo>
                  <a:lnTo>
                    <a:pt x="334276" y="63157"/>
                  </a:lnTo>
                  <a:lnTo>
                    <a:pt x="334048" y="61633"/>
                  </a:lnTo>
                  <a:lnTo>
                    <a:pt x="333502" y="64173"/>
                  </a:lnTo>
                  <a:lnTo>
                    <a:pt x="333248" y="63919"/>
                  </a:lnTo>
                  <a:lnTo>
                    <a:pt x="333413" y="64808"/>
                  </a:lnTo>
                  <a:lnTo>
                    <a:pt x="332955" y="66459"/>
                  </a:lnTo>
                  <a:lnTo>
                    <a:pt x="332752" y="66205"/>
                  </a:lnTo>
                  <a:lnTo>
                    <a:pt x="332359" y="66522"/>
                  </a:lnTo>
                  <a:lnTo>
                    <a:pt x="332359" y="74587"/>
                  </a:lnTo>
                  <a:lnTo>
                    <a:pt x="332028" y="76111"/>
                  </a:lnTo>
                  <a:lnTo>
                    <a:pt x="332359" y="74587"/>
                  </a:lnTo>
                  <a:lnTo>
                    <a:pt x="332359" y="66522"/>
                  </a:lnTo>
                  <a:lnTo>
                    <a:pt x="331749" y="68237"/>
                  </a:lnTo>
                  <a:lnTo>
                    <a:pt x="331889" y="67094"/>
                  </a:lnTo>
                  <a:lnTo>
                    <a:pt x="332308" y="63665"/>
                  </a:lnTo>
                  <a:lnTo>
                    <a:pt x="332549" y="61633"/>
                  </a:lnTo>
                  <a:lnTo>
                    <a:pt x="331558" y="63665"/>
                  </a:lnTo>
                  <a:lnTo>
                    <a:pt x="331546" y="63157"/>
                  </a:lnTo>
                  <a:lnTo>
                    <a:pt x="331660" y="62014"/>
                  </a:lnTo>
                  <a:lnTo>
                    <a:pt x="331939" y="61125"/>
                  </a:lnTo>
                  <a:lnTo>
                    <a:pt x="332181" y="60363"/>
                  </a:lnTo>
                  <a:lnTo>
                    <a:pt x="332155" y="59347"/>
                  </a:lnTo>
                  <a:lnTo>
                    <a:pt x="331228" y="61163"/>
                  </a:lnTo>
                  <a:lnTo>
                    <a:pt x="330885" y="62090"/>
                  </a:lnTo>
                  <a:lnTo>
                    <a:pt x="330885" y="63919"/>
                  </a:lnTo>
                  <a:lnTo>
                    <a:pt x="330390" y="65189"/>
                  </a:lnTo>
                  <a:lnTo>
                    <a:pt x="330149" y="67094"/>
                  </a:lnTo>
                  <a:lnTo>
                    <a:pt x="330250" y="65570"/>
                  </a:lnTo>
                  <a:lnTo>
                    <a:pt x="330327" y="64681"/>
                  </a:lnTo>
                  <a:lnTo>
                    <a:pt x="330365" y="64287"/>
                  </a:lnTo>
                  <a:lnTo>
                    <a:pt x="330301" y="64427"/>
                  </a:lnTo>
                  <a:lnTo>
                    <a:pt x="330441" y="63284"/>
                  </a:lnTo>
                  <a:lnTo>
                    <a:pt x="330365" y="64287"/>
                  </a:lnTo>
                  <a:lnTo>
                    <a:pt x="330809" y="63284"/>
                  </a:lnTo>
                  <a:lnTo>
                    <a:pt x="330860" y="63157"/>
                  </a:lnTo>
                  <a:lnTo>
                    <a:pt x="330885" y="63919"/>
                  </a:lnTo>
                  <a:lnTo>
                    <a:pt x="330885" y="62090"/>
                  </a:lnTo>
                  <a:lnTo>
                    <a:pt x="329857" y="64681"/>
                  </a:lnTo>
                  <a:lnTo>
                    <a:pt x="330047" y="64681"/>
                  </a:lnTo>
                  <a:lnTo>
                    <a:pt x="328841" y="68999"/>
                  </a:lnTo>
                  <a:lnTo>
                    <a:pt x="328828" y="67856"/>
                  </a:lnTo>
                  <a:lnTo>
                    <a:pt x="328828" y="67221"/>
                  </a:lnTo>
                  <a:lnTo>
                    <a:pt x="328841" y="66332"/>
                  </a:lnTo>
                  <a:lnTo>
                    <a:pt x="329095" y="65062"/>
                  </a:lnTo>
                  <a:lnTo>
                    <a:pt x="329476" y="63157"/>
                  </a:lnTo>
                  <a:lnTo>
                    <a:pt x="329971" y="60617"/>
                  </a:lnTo>
                  <a:lnTo>
                    <a:pt x="329857" y="58585"/>
                  </a:lnTo>
                  <a:lnTo>
                    <a:pt x="329768" y="57569"/>
                  </a:lnTo>
                  <a:lnTo>
                    <a:pt x="328028" y="63157"/>
                  </a:lnTo>
                  <a:lnTo>
                    <a:pt x="327304" y="61506"/>
                  </a:lnTo>
                  <a:lnTo>
                    <a:pt x="327393" y="62839"/>
                  </a:lnTo>
                  <a:lnTo>
                    <a:pt x="326834" y="65062"/>
                  </a:lnTo>
                  <a:lnTo>
                    <a:pt x="326783" y="63792"/>
                  </a:lnTo>
                  <a:lnTo>
                    <a:pt x="326745" y="62903"/>
                  </a:lnTo>
                  <a:lnTo>
                    <a:pt x="326224" y="63792"/>
                  </a:lnTo>
                  <a:lnTo>
                    <a:pt x="326301" y="63411"/>
                  </a:lnTo>
                  <a:lnTo>
                    <a:pt x="326542" y="62268"/>
                  </a:lnTo>
                  <a:lnTo>
                    <a:pt x="326593" y="61125"/>
                  </a:lnTo>
                  <a:lnTo>
                    <a:pt x="326682" y="59601"/>
                  </a:lnTo>
                  <a:lnTo>
                    <a:pt x="326415" y="61125"/>
                  </a:lnTo>
                  <a:lnTo>
                    <a:pt x="325958" y="59347"/>
                  </a:lnTo>
                  <a:lnTo>
                    <a:pt x="325107" y="63411"/>
                  </a:lnTo>
                  <a:lnTo>
                    <a:pt x="325158" y="60617"/>
                  </a:lnTo>
                  <a:lnTo>
                    <a:pt x="324535" y="59474"/>
                  </a:lnTo>
                  <a:lnTo>
                    <a:pt x="323138" y="66332"/>
                  </a:lnTo>
                  <a:lnTo>
                    <a:pt x="322567" y="65570"/>
                  </a:lnTo>
                  <a:lnTo>
                    <a:pt x="322668" y="64808"/>
                  </a:lnTo>
                  <a:lnTo>
                    <a:pt x="322986" y="63792"/>
                  </a:lnTo>
                  <a:lnTo>
                    <a:pt x="323100" y="63411"/>
                  </a:lnTo>
                  <a:lnTo>
                    <a:pt x="323176" y="61506"/>
                  </a:lnTo>
                  <a:lnTo>
                    <a:pt x="323316" y="61252"/>
                  </a:lnTo>
                  <a:lnTo>
                    <a:pt x="323862" y="60236"/>
                  </a:lnTo>
                  <a:lnTo>
                    <a:pt x="323596" y="60236"/>
                  </a:lnTo>
                  <a:lnTo>
                    <a:pt x="323430" y="59855"/>
                  </a:lnTo>
                  <a:lnTo>
                    <a:pt x="323164" y="61252"/>
                  </a:lnTo>
                  <a:lnTo>
                    <a:pt x="323240" y="59855"/>
                  </a:lnTo>
                  <a:lnTo>
                    <a:pt x="321932" y="63792"/>
                  </a:lnTo>
                  <a:lnTo>
                    <a:pt x="322046" y="61887"/>
                  </a:lnTo>
                  <a:lnTo>
                    <a:pt x="321830" y="62496"/>
                  </a:lnTo>
                  <a:lnTo>
                    <a:pt x="321729" y="62903"/>
                  </a:lnTo>
                  <a:lnTo>
                    <a:pt x="321348" y="64808"/>
                  </a:lnTo>
                  <a:lnTo>
                    <a:pt x="321081" y="64554"/>
                  </a:lnTo>
                  <a:lnTo>
                    <a:pt x="320548" y="64935"/>
                  </a:lnTo>
                  <a:lnTo>
                    <a:pt x="320408" y="67221"/>
                  </a:lnTo>
                  <a:lnTo>
                    <a:pt x="320751" y="60744"/>
                  </a:lnTo>
                  <a:lnTo>
                    <a:pt x="318071" y="67221"/>
                  </a:lnTo>
                  <a:lnTo>
                    <a:pt x="318287" y="62776"/>
                  </a:lnTo>
                  <a:lnTo>
                    <a:pt x="318338" y="61633"/>
                  </a:lnTo>
                  <a:lnTo>
                    <a:pt x="317639" y="62268"/>
                  </a:lnTo>
                  <a:lnTo>
                    <a:pt x="316839" y="62776"/>
                  </a:lnTo>
                  <a:lnTo>
                    <a:pt x="316293" y="62776"/>
                  </a:lnTo>
                  <a:lnTo>
                    <a:pt x="316496" y="61937"/>
                  </a:lnTo>
                  <a:lnTo>
                    <a:pt x="316153" y="59982"/>
                  </a:lnTo>
                  <a:lnTo>
                    <a:pt x="315074" y="67856"/>
                  </a:lnTo>
                  <a:lnTo>
                    <a:pt x="314947" y="67221"/>
                  </a:lnTo>
                  <a:lnTo>
                    <a:pt x="314909" y="66967"/>
                  </a:lnTo>
                  <a:lnTo>
                    <a:pt x="314680" y="65824"/>
                  </a:lnTo>
                  <a:lnTo>
                    <a:pt x="314731" y="63284"/>
                  </a:lnTo>
                  <a:lnTo>
                    <a:pt x="314782" y="62141"/>
                  </a:lnTo>
                  <a:lnTo>
                    <a:pt x="315366" y="63919"/>
                  </a:lnTo>
                  <a:lnTo>
                    <a:pt x="315391" y="62141"/>
                  </a:lnTo>
                  <a:lnTo>
                    <a:pt x="316369" y="55791"/>
                  </a:lnTo>
                  <a:lnTo>
                    <a:pt x="314185" y="63284"/>
                  </a:lnTo>
                  <a:lnTo>
                    <a:pt x="314248" y="61252"/>
                  </a:lnTo>
                  <a:lnTo>
                    <a:pt x="314375" y="59220"/>
                  </a:lnTo>
                  <a:lnTo>
                    <a:pt x="314464" y="56553"/>
                  </a:lnTo>
                  <a:lnTo>
                    <a:pt x="313042" y="61252"/>
                  </a:lnTo>
                  <a:lnTo>
                    <a:pt x="312572" y="60858"/>
                  </a:lnTo>
                  <a:lnTo>
                    <a:pt x="312610" y="59728"/>
                  </a:lnTo>
                  <a:lnTo>
                    <a:pt x="311569" y="63030"/>
                  </a:lnTo>
                  <a:lnTo>
                    <a:pt x="309943" y="64554"/>
                  </a:lnTo>
                  <a:lnTo>
                    <a:pt x="309905" y="65062"/>
                  </a:lnTo>
                  <a:lnTo>
                    <a:pt x="309181" y="65824"/>
                  </a:lnTo>
                  <a:lnTo>
                    <a:pt x="309054" y="63284"/>
                  </a:lnTo>
                  <a:lnTo>
                    <a:pt x="309118" y="62268"/>
                  </a:lnTo>
                  <a:lnTo>
                    <a:pt x="309422" y="60109"/>
                  </a:lnTo>
                  <a:lnTo>
                    <a:pt x="310007" y="60109"/>
                  </a:lnTo>
                  <a:lnTo>
                    <a:pt x="310324" y="56299"/>
                  </a:lnTo>
                  <a:lnTo>
                    <a:pt x="309257" y="60109"/>
                  </a:lnTo>
                  <a:lnTo>
                    <a:pt x="309130" y="59601"/>
                  </a:lnTo>
                  <a:lnTo>
                    <a:pt x="309245" y="58458"/>
                  </a:lnTo>
                  <a:lnTo>
                    <a:pt x="309372" y="57823"/>
                  </a:lnTo>
                  <a:lnTo>
                    <a:pt x="308419" y="58204"/>
                  </a:lnTo>
                  <a:lnTo>
                    <a:pt x="307759" y="62268"/>
                  </a:lnTo>
                  <a:lnTo>
                    <a:pt x="306882" y="61760"/>
                  </a:lnTo>
                  <a:lnTo>
                    <a:pt x="306743" y="63157"/>
                  </a:lnTo>
                  <a:lnTo>
                    <a:pt x="305638" y="66967"/>
                  </a:lnTo>
                  <a:lnTo>
                    <a:pt x="305701" y="66586"/>
                  </a:lnTo>
                  <a:lnTo>
                    <a:pt x="305727" y="66459"/>
                  </a:lnTo>
                  <a:lnTo>
                    <a:pt x="305917" y="65316"/>
                  </a:lnTo>
                  <a:lnTo>
                    <a:pt x="306070" y="64427"/>
                  </a:lnTo>
                  <a:lnTo>
                    <a:pt x="306158" y="63919"/>
                  </a:lnTo>
                  <a:lnTo>
                    <a:pt x="306222" y="63538"/>
                  </a:lnTo>
                  <a:lnTo>
                    <a:pt x="306717" y="60617"/>
                  </a:lnTo>
                  <a:lnTo>
                    <a:pt x="305739" y="63538"/>
                  </a:lnTo>
                  <a:lnTo>
                    <a:pt x="306235" y="59474"/>
                  </a:lnTo>
                  <a:lnTo>
                    <a:pt x="305739" y="60363"/>
                  </a:lnTo>
                  <a:lnTo>
                    <a:pt x="304457" y="63284"/>
                  </a:lnTo>
                  <a:lnTo>
                    <a:pt x="303745" y="63919"/>
                  </a:lnTo>
                  <a:lnTo>
                    <a:pt x="303784" y="63792"/>
                  </a:lnTo>
                  <a:lnTo>
                    <a:pt x="304139" y="62496"/>
                  </a:lnTo>
                  <a:lnTo>
                    <a:pt x="303415" y="63792"/>
                  </a:lnTo>
                  <a:lnTo>
                    <a:pt x="302780" y="63665"/>
                  </a:lnTo>
                  <a:lnTo>
                    <a:pt x="304114" y="55791"/>
                  </a:lnTo>
                  <a:lnTo>
                    <a:pt x="301383" y="61379"/>
                  </a:lnTo>
                  <a:lnTo>
                    <a:pt x="301421" y="60744"/>
                  </a:lnTo>
                  <a:lnTo>
                    <a:pt x="301472" y="60109"/>
                  </a:lnTo>
                  <a:lnTo>
                    <a:pt x="301625" y="57950"/>
                  </a:lnTo>
                  <a:lnTo>
                    <a:pt x="301828" y="55156"/>
                  </a:lnTo>
                  <a:lnTo>
                    <a:pt x="300228" y="57950"/>
                  </a:lnTo>
                  <a:lnTo>
                    <a:pt x="299694" y="53632"/>
                  </a:lnTo>
                  <a:lnTo>
                    <a:pt x="298259" y="53886"/>
                  </a:lnTo>
                  <a:lnTo>
                    <a:pt x="297840" y="60109"/>
                  </a:lnTo>
                  <a:lnTo>
                    <a:pt x="297827" y="54013"/>
                  </a:lnTo>
                  <a:lnTo>
                    <a:pt x="297700" y="54991"/>
                  </a:lnTo>
                  <a:lnTo>
                    <a:pt x="297497" y="53848"/>
                  </a:lnTo>
                  <a:lnTo>
                    <a:pt x="297548" y="56108"/>
                  </a:lnTo>
                  <a:lnTo>
                    <a:pt x="297484" y="56540"/>
                  </a:lnTo>
                  <a:lnTo>
                    <a:pt x="297002" y="60363"/>
                  </a:lnTo>
                  <a:lnTo>
                    <a:pt x="296621" y="60744"/>
                  </a:lnTo>
                  <a:lnTo>
                    <a:pt x="296291" y="57696"/>
                  </a:lnTo>
                  <a:lnTo>
                    <a:pt x="296278" y="57569"/>
                  </a:lnTo>
                  <a:lnTo>
                    <a:pt x="296176" y="56553"/>
                  </a:lnTo>
                  <a:lnTo>
                    <a:pt x="296164" y="54394"/>
                  </a:lnTo>
                  <a:lnTo>
                    <a:pt x="296633" y="54902"/>
                  </a:lnTo>
                  <a:lnTo>
                    <a:pt x="296697" y="54394"/>
                  </a:lnTo>
                  <a:lnTo>
                    <a:pt x="296672" y="53378"/>
                  </a:lnTo>
                  <a:lnTo>
                    <a:pt x="296303" y="52997"/>
                  </a:lnTo>
                  <a:lnTo>
                    <a:pt x="296392" y="52235"/>
                  </a:lnTo>
                  <a:lnTo>
                    <a:pt x="296849" y="50838"/>
                  </a:lnTo>
                  <a:lnTo>
                    <a:pt x="296735" y="49415"/>
                  </a:lnTo>
                  <a:lnTo>
                    <a:pt x="296672" y="48933"/>
                  </a:lnTo>
                  <a:lnTo>
                    <a:pt x="296443" y="51219"/>
                  </a:lnTo>
                  <a:lnTo>
                    <a:pt x="295960" y="52235"/>
                  </a:lnTo>
                  <a:lnTo>
                    <a:pt x="295681" y="51219"/>
                  </a:lnTo>
                  <a:lnTo>
                    <a:pt x="295783" y="54394"/>
                  </a:lnTo>
                  <a:lnTo>
                    <a:pt x="294398" y="57569"/>
                  </a:lnTo>
                  <a:lnTo>
                    <a:pt x="294474" y="57061"/>
                  </a:lnTo>
                  <a:lnTo>
                    <a:pt x="294487" y="56934"/>
                  </a:lnTo>
                  <a:lnTo>
                    <a:pt x="294817" y="54775"/>
                  </a:lnTo>
                  <a:lnTo>
                    <a:pt x="295249" y="51981"/>
                  </a:lnTo>
                  <a:lnTo>
                    <a:pt x="295732" y="48806"/>
                  </a:lnTo>
                  <a:lnTo>
                    <a:pt x="294284" y="51981"/>
                  </a:lnTo>
                  <a:lnTo>
                    <a:pt x="294525" y="51219"/>
                  </a:lnTo>
                  <a:lnTo>
                    <a:pt x="294881" y="50076"/>
                  </a:lnTo>
                  <a:lnTo>
                    <a:pt x="294220" y="51219"/>
                  </a:lnTo>
                  <a:lnTo>
                    <a:pt x="293014" y="49822"/>
                  </a:lnTo>
                  <a:lnTo>
                    <a:pt x="291833" y="54775"/>
                  </a:lnTo>
                  <a:lnTo>
                    <a:pt x="291960" y="52362"/>
                  </a:lnTo>
                  <a:lnTo>
                    <a:pt x="292239" y="51854"/>
                  </a:lnTo>
                  <a:lnTo>
                    <a:pt x="291122" y="50965"/>
                  </a:lnTo>
                  <a:lnTo>
                    <a:pt x="288848" y="56934"/>
                  </a:lnTo>
                  <a:lnTo>
                    <a:pt x="288823" y="56807"/>
                  </a:lnTo>
                  <a:lnTo>
                    <a:pt x="288531" y="55029"/>
                  </a:lnTo>
                  <a:lnTo>
                    <a:pt x="288417" y="54394"/>
                  </a:lnTo>
                  <a:lnTo>
                    <a:pt x="288544" y="52616"/>
                  </a:lnTo>
                  <a:lnTo>
                    <a:pt x="288620" y="52235"/>
                  </a:lnTo>
                  <a:lnTo>
                    <a:pt x="288328" y="52616"/>
                  </a:lnTo>
                  <a:lnTo>
                    <a:pt x="287845" y="55029"/>
                  </a:lnTo>
                  <a:lnTo>
                    <a:pt x="287807" y="54394"/>
                  </a:lnTo>
                  <a:lnTo>
                    <a:pt x="287934" y="52362"/>
                  </a:lnTo>
                  <a:lnTo>
                    <a:pt x="288048" y="51854"/>
                  </a:lnTo>
                  <a:lnTo>
                    <a:pt x="287007" y="54394"/>
                  </a:lnTo>
                  <a:lnTo>
                    <a:pt x="286905" y="53886"/>
                  </a:lnTo>
                  <a:lnTo>
                    <a:pt x="287032" y="52743"/>
                  </a:lnTo>
                  <a:lnTo>
                    <a:pt x="287274" y="51854"/>
                  </a:lnTo>
                  <a:lnTo>
                    <a:pt x="287197" y="51473"/>
                  </a:lnTo>
                  <a:lnTo>
                    <a:pt x="286385" y="49568"/>
                  </a:lnTo>
                  <a:lnTo>
                    <a:pt x="284975" y="55791"/>
                  </a:lnTo>
                  <a:lnTo>
                    <a:pt x="283857" y="56807"/>
                  </a:lnTo>
                  <a:lnTo>
                    <a:pt x="283895" y="56553"/>
                  </a:lnTo>
                  <a:lnTo>
                    <a:pt x="283959" y="56045"/>
                  </a:lnTo>
                  <a:lnTo>
                    <a:pt x="284175" y="54267"/>
                  </a:lnTo>
                  <a:lnTo>
                    <a:pt x="284289" y="53251"/>
                  </a:lnTo>
                  <a:lnTo>
                    <a:pt x="284187" y="51727"/>
                  </a:lnTo>
                  <a:lnTo>
                    <a:pt x="283362" y="49949"/>
                  </a:lnTo>
                  <a:lnTo>
                    <a:pt x="283400" y="49187"/>
                  </a:lnTo>
                  <a:lnTo>
                    <a:pt x="282079" y="48425"/>
                  </a:lnTo>
                  <a:lnTo>
                    <a:pt x="280606" y="52616"/>
                  </a:lnTo>
                  <a:lnTo>
                    <a:pt x="279133" y="54267"/>
                  </a:lnTo>
                  <a:lnTo>
                    <a:pt x="279082" y="52997"/>
                  </a:lnTo>
                  <a:lnTo>
                    <a:pt x="279031" y="51854"/>
                  </a:lnTo>
                  <a:lnTo>
                    <a:pt x="278917" y="49187"/>
                  </a:lnTo>
                  <a:lnTo>
                    <a:pt x="276707" y="51854"/>
                  </a:lnTo>
                  <a:lnTo>
                    <a:pt x="275742" y="48933"/>
                  </a:lnTo>
                  <a:lnTo>
                    <a:pt x="275818" y="49949"/>
                  </a:lnTo>
                  <a:lnTo>
                    <a:pt x="275348" y="52463"/>
                  </a:lnTo>
                  <a:lnTo>
                    <a:pt x="275221" y="52743"/>
                  </a:lnTo>
                  <a:lnTo>
                    <a:pt x="275043" y="52997"/>
                  </a:lnTo>
                  <a:lnTo>
                    <a:pt x="274840" y="51981"/>
                  </a:lnTo>
                  <a:lnTo>
                    <a:pt x="273888" y="56045"/>
                  </a:lnTo>
                  <a:lnTo>
                    <a:pt x="273951" y="55410"/>
                  </a:lnTo>
                  <a:lnTo>
                    <a:pt x="273989" y="55156"/>
                  </a:lnTo>
                  <a:lnTo>
                    <a:pt x="274091" y="54267"/>
                  </a:lnTo>
                  <a:lnTo>
                    <a:pt x="274370" y="51854"/>
                  </a:lnTo>
                  <a:lnTo>
                    <a:pt x="274485" y="51981"/>
                  </a:lnTo>
                  <a:lnTo>
                    <a:pt x="274485" y="51854"/>
                  </a:lnTo>
                  <a:lnTo>
                    <a:pt x="274650" y="48806"/>
                  </a:lnTo>
                  <a:lnTo>
                    <a:pt x="274701" y="47790"/>
                  </a:lnTo>
                  <a:lnTo>
                    <a:pt x="273964" y="48806"/>
                  </a:lnTo>
                  <a:lnTo>
                    <a:pt x="273494" y="48679"/>
                  </a:lnTo>
                  <a:lnTo>
                    <a:pt x="272846" y="54267"/>
                  </a:lnTo>
                  <a:lnTo>
                    <a:pt x="272376" y="52235"/>
                  </a:lnTo>
                  <a:lnTo>
                    <a:pt x="272110" y="51092"/>
                  </a:lnTo>
                  <a:lnTo>
                    <a:pt x="270891" y="51612"/>
                  </a:lnTo>
                  <a:lnTo>
                    <a:pt x="269798" y="52235"/>
                  </a:lnTo>
                  <a:lnTo>
                    <a:pt x="269570" y="50965"/>
                  </a:lnTo>
                  <a:lnTo>
                    <a:pt x="269316" y="49568"/>
                  </a:lnTo>
                  <a:lnTo>
                    <a:pt x="268884" y="50965"/>
                  </a:lnTo>
                  <a:lnTo>
                    <a:pt x="268516" y="50838"/>
                  </a:lnTo>
                  <a:lnTo>
                    <a:pt x="268084" y="52235"/>
                  </a:lnTo>
                  <a:lnTo>
                    <a:pt x="268312" y="49949"/>
                  </a:lnTo>
                  <a:lnTo>
                    <a:pt x="268262" y="49187"/>
                  </a:lnTo>
                  <a:lnTo>
                    <a:pt x="267804" y="48679"/>
                  </a:lnTo>
                  <a:lnTo>
                    <a:pt x="267233" y="48044"/>
                  </a:lnTo>
                  <a:lnTo>
                    <a:pt x="266128" y="48679"/>
                  </a:lnTo>
                  <a:lnTo>
                    <a:pt x="266534" y="46520"/>
                  </a:lnTo>
                  <a:lnTo>
                    <a:pt x="265963" y="46266"/>
                  </a:lnTo>
                  <a:lnTo>
                    <a:pt x="264998" y="55029"/>
                  </a:lnTo>
                  <a:lnTo>
                    <a:pt x="264464" y="55156"/>
                  </a:lnTo>
                  <a:lnTo>
                    <a:pt x="264591" y="52616"/>
                  </a:lnTo>
                  <a:lnTo>
                    <a:pt x="264655" y="51473"/>
                  </a:lnTo>
                  <a:lnTo>
                    <a:pt x="264706" y="50711"/>
                  </a:lnTo>
                  <a:lnTo>
                    <a:pt x="263677" y="50584"/>
                  </a:lnTo>
                  <a:lnTo>
                    <a:pt x="262991" y="46647"/>
                  </a:lnTo>
                  <a:lnTo>
                    <a:pt x="261658" y="50584"/>
                  </a:lnTo>
                  <a:lnTo>
                    <a:pt x="261874" y="48679"/>
                  </a:lnTo>
                  <a:lnTo>
                    <a:pt x="262051" y="48552"/>
                  </a:lnTo>
                  <a:lnTo>
                    <a:pt x="261581" y="48298"/>
                  </a:lnTo>
                  <a:lnTo>
                    <a:pt x="261289" y="47536"/>
                  </a:lnTo>
                  <a:lnTo>
                    <a:pt x="260489" y="45377"/>
                  </a:lnTo>
                  <a:lnTo>
                    <a:pt x="260350" y="47853"/>
                  </a:lnTo>
                  <a:lnTo>
                    <a:pt x="260261" y="49199"/>
                  </a:lnTo>
                  <a:lnTo>
                    <a:pt x="260350" y="47853"/>
                  </a:lnTo>
                  <a:lnTo>
                    <a:pt x="258457" y="52616"/>
                  </a:lnTo>
                  <a:lnTo>
                    <a:pt x="258800" y="49695"/>
                  </a:lnTo>
                  <a:lnTo>
                    <a:pt x="258013" y="53378"/>
                  </a:lnTo>
                  <a:lnTo>
                    <a:pt x="257911" y="54394"/>
                  </a:lnTo>
                  <a:lnTo>
                    <a:pt x="257187" y="55410"/>
                  </a:lnTo>
                  <a:lnTo>
                    <a:pt x="257060" y="52235"/>
                  </a:lnTo>
                  <a:lnTo>
                    <a:pt x="256768" y="56553"/>
                  </a:lnTo>
                  <a:lnTo>
                    <a:pt x="256349" y="55029"/>
                  </a:lnTo>
                  <a:lnTo>
                    <a:pt x="256463" y="54267"/>
                  </a:lnTo>
                  <a:lnTo>
                    <a:pt x="256717" y="53124"/>
                  </a:lnTo>
                  <a:lnTo>
                    <a:pt x="256235" y="52870"/>
                  </a:lnTo>
                  <a:lnTo>
                    <a:pt x="256120" y="54140"/>
                  </a:lnTo>
                  <a:lnTo>
                    <a:pt x="255739" y="55664"/>
                  </a:lnTo>
                  <a:lnTo>
                    <a:pt x="255638" y="56045"/>
                  </a:lnTo>
                  <a:lnTo>
                    <a:pt x="255244" y="57061"/>
                  </a:lnTo>
                  <a:lnTo>
                    <a:pt x="255181" y="56807"/>
                  </a:lnTo>
                  <a:lnTo>
                    <a:pt x="255028" y="56172"/>
                  </a:lnTo>
                  <a:lnTo>
                    <a:pt x="254914" y="55664"/>
                  </a:lnTo>
                  <a:lnTo>
                    <a:pt x="255003" y="52489"/>
                  </a:lnTo>
                  <a:lnTo>
                    <a:pt x="254762" y="54140"/>
                  </a:lnTo>
                  <a:lnTo>
                    <a:pt x="254266" y="56172"/>
                  </a:lnTo>
                  <a:lnTo>
                    <a:pt x="254165" y="55791"/>
                  </a:lnTo>
                  <a:lnTo>
                    <a:pt x="254266" y="53886"/>
                  </a:lnTo>
                  <a:lnTo>
                    <a:pt x="254152" y="52743"/>
                  </a:lnTo>
                  <a:lnTo>
                    <a:pt x="253809" y="51612"/>
                  </a:lnTo>
                  <a:lnTo>
                    <a:pt x="253720" y="52463"/>
                  </a:lnTo>
                  <a:lnTo>
                    <a:pt x="253758" y="51625"/>
                  </a:lnTo>
                  <a:lnTo>
                    <a:pt x="253822" y="51473"/>
                  </a:lnTo>
                  <a:lnTo>
                    <a:pt x="253911" y="50584"/>
                  </a:lnTo>
                  <a:lnTo>
                    <a:pt x="253860" y="49822"/>
                  </a:lnTo>
                  <a:lnTo>
                    <a:pt x="253631" y="49568"/>
                  </a:lnTo>
                  <a:lnTo>
                    <a:pt x="253746" y="48425"/>
                  </a:lnTo>
                  <a:lnTo>
                    <a:pt x="254330" y="45885"/>
                  </a:lnTo>
                  <a:lnTo>
                    <a:pt x="253695" y="47853"/>
                  </a:lnTo>
                  <a:lnTo>
                    <a:pt x="252501" y="52108"/>
                  </a:lnTo>
                  <a:lnTo>
                    <a:pt x="253263" y="52235"/>
                  </a:lnTo>
                  <a:lnTo>
                    <a:pt x="253593" y="52400"/>
                  </a:lnTo>
                  <a:lnTo>
                    <a:pt x="252768" y="56807"/>
                  </a:lnTo>
                  <a:lnTo>
                    <a:pt x="252577" y="54648"/>
                  </a:lnTo>
                  <a:lnTo>
                    <a:pt x="252501" y="52108"/>
                  </a:lnTo>
                  <a:lnTo>
                    <a:pt x="252463" y="51981"/>
                  </a:lnTo>
                  <a:lnTo>
                    <a:pt x="252425" y="51854"/>
                  </a:lnTo>
                  <a:lnTo>
                    <a:pt x="252209" y="51092"/>
                  </a:lnTo>
                  <a:lnTo>
                    <a:pt x="252145" y="50584"/>
                  </a:lnTo>
                  <a:lnTo>
                    <a:pt x="252171" y="49949"/>
                  </a:lnTo>
                  <a:lnTo>
                    <a:pt x="252183" y="49314"/>
                  </a:lnTo>
                  <a:lnTo>
                    <a:pt x="252006" y="49695"/>
                  </a:lnTo>
                  <a:lnTo>
                    <a:pt x="251904" y="49949"/>
                  </a:lnTo>
                  <a:lnTo>
                    <a:pt x="251879" y="49822"/>
                  </a:lnTo>
                  <a:lnTo>
                    <a:pt x="251726" y="49187"/>
                  </a:lnTo>
                  <a:lnTo>
                    <a:pt x="251701" y="47917"/>
                  </a:lnTo>
                  <a:lnTo>
                    <a:pt x="251714" y="47790"/>
                  </a:lnTo>
                  <a:lnTo>
                    <a:pt x="251802" y="46901"/>
                  </a:lnTo>
                  <a:lnTo>
                    <a:pt x="251587" y="47205"/>
                  </a:lnTo>
                  <a:lnTo>
                    <a:pt x="251587" y="47917"/>
                  </a:lnTo>
                  <a:lnTo>
                    <a:pt x="251510" y="49060"/>
                  </a:lnTo>
                  <a:lnTo>
                    <a:pt x="251358" y="49174"/>
                  </a:lnTo>
                  <a:lnTo>
                    <a:pt x="251358" y="68872"/>
                  </a:lnTo>
                  <a:lnTo>
                    <a:pt x="251218" y="68745"/>
                  </a:lnTo>
                  <a:lnTo>
                    <a:pt x="250850" y="68745"/>
                  </a:lnTo>
                  <a:lnTo>
                    <a:pt x="250990" y="67221"/>
                  </a:lnTo>
                  <a:lnTo>
                    <a:pt x="251091" y="66586"/>
                  </a:lnTo>
                  <a:lnTo>
                    <a:pt x="251180" y="67729"/>
                  </a:lnTo>
                  <a:lnTo>
                    <a:pt x="251244" y="67919"/>
                  </a:lnTo>
                  <a:lnTo>
                    <a:pt x="251358" y="68872"/>
                  </a:lnTo>
                  <a:lnTo>
                    <a:pt x="251358" y="49174"/>
                  </a:lnTo>
                  <a:lnTo>
                    <a:pt x="251180" y="49415"/>
                  </a:lnTo>
                  <a:lnTo>
                    <a:pt x="251371" y="48298"/>
                  </a:lnTo>
                  <a:lnTo>
                    <a:pt x="251587" y="47917"/>
                  </a:lnTo>
                  <a:lnTo>
                    <a:pt x="251587" y="47205"/>
                  </a:lnTo>
                  <a:lnTo>
                    <a:pt x="251155" y="47790"/>
                  </a:lnTo>
                  <a:lnTo>
                    <a:pt x="250926" y="47663"/>
                  </a:lnTo>
                  <a:lnTo>
                    <a:pt x="250571" y="50584"/>
                  </a:lnTo>
                  <a:lnTo>
                    <a:pt x="250291" y="50076"/>
                  </a:lnTo>
                  <a:lnTo>
                    <a:pt x="250278" y="52362"/>
                  </a:lnTo>
                  <a:lnTo>
                    <a:pt x="250380" y="52235"/>
                  </a:lnTo>
                  <a:lnTo>
                    <a:pt x="250520" y="52146"/>
                  </a:lnTo>
                  <a:lnTo>
                    <a:pt x="250494" y="52730"/>
                  </a:lnTo>
                  <a:lnTo>
                    <a:pt x="250494" y="52908"/>
                  </a:lnTo>
                  <a:lnTo>
                    <a:pt x="250672" y="52006"/>
                  </a:lnTo>
                  <a:lnTo>
                    <a:pt x="250723" y="51854"/>
                  </a:lnTo>
                  <a:lnTo>
                    <a:pt x="250685" y="52108"/>
                  </a:lnTo>
                  <a:lnTo>
                    <a:pt x="251079" y="51981"/>
                  </a:lnTo>
                  <a:lnTo>
                    <a:pt x="251333" y="51981"/>
                  </a:lnTo>
                  <a:lnTo>
                    <a:pt x="250571" y="54648"/>
                  </a:lnTo>
                  <a:lnTo>
                    <a:pt x="250494" y="52997"/>
                  </a:lnTo>
                  <a:lnTo>
                    <a:pt x="250139" y="54673"/>
                  </a:lnTo>
                  <a:lnTo>
                    <a:pt x="250139" y="68745"/>
                  </a:lnTo>
                  <a:lnTo>
                    <a:pt x="250139" y="68872"/>
                  </a:lnTo>
                  <a:lnTo>
                    <a:pt x="249821" y="68999"/>
                  </a:lnTo>
                  <a:lnTo>
                    <a:pt x="250139" y="68745"/>
                  </a:lnTo>
                  <a:lnTo>
                    <a:pt x="250139" y="54673"/>
                  </a:lnTo>
                  <a:lnTo>
                    <a:pt x="249491" y="57696"/>
                  </a:lnTo>
                  <a:lnTo>
                    <a:pt x="249580" y="55664"/>
                  </a:lnTo>
                  <a:lnTo>
                    <a:pt x="249593" y="55537"/>
                  </a:lnTo>
                  <a:lnTo>
                    <a:pt x="249478" y="52235"/>
                  </a:lnTo>
                  <a:lnTo>
                    <a:pt x="249351" y="51473"/>
                  </a:lnTo>
                  <a:lnTo>
                    <a:pt x="249428" y="50203"/>
                  </a:lnTo>
                  <a:lnTo>
                    <a:pt x="249580" y="48679"/>
                  </a:lnTo>
                  <a:lnTo>
                    <a:pt x="248589" y="50203"/>
                  </a:lnTo>
                  <a:lnTo>
                    <a:pt x="247662" y="49568"/>
                  </a:lnTo>
                  <a:lnTo>
                    <a:pt x="246303" y="54775"/>
                  </a:lnTo>
                  <a:lnTo>
                    <a:pt x="245922" y="55537"/>
                  </a:lnTo>
                  <a:lnTo>
                    <a:pt x="245960" y="55283"/>
                  </a:lnTo>
                  <a:lnTo>
                    <a:pt x="246303" y="52997"/>
                  </a:lnTo>
                  <a:lnTo>
                    <a:pt x="246227" y="52616"/>
                  </a:lnTo>
                  <a:lnTo>
                    <a:pt x="245706" y="51854"/>
                  </a:lnTo>
                  <a:lnTo>
                    <a:pt x="245541" y="51600"/>
                  </a:lnTo>
                  <a:lnTo>
                    <a:pt x="245452" y="51993"/>
                  </a:lnTo>
                  <a:lnTo>
                    <a:pt x="245389" y="52260"/>
                  </a:lnTo>
                  <a:lnTo>
                    <a:pt x="244716" y="55283"/>
                  </a:lnTo>
                  <a:lnTo>
                    <a:pt x="244640" y="54648"/>
                  </a:lnTo>
                  <a:lnTo>
                    <a:pt x="244525" y="53759"/>
                  </a:lnTo>
                  <a:lnTo>
                    <a:pt x="244576" y="53378"/>
                  </a:lnTo>
                  <a:lnTo>
                    <a:pt x="245313" y="52362"/>
                  </a:lnTo>
                  <a:lnTo>
                    <a:pt x="245427" y="52108"/>
                  </a:lnTo>
                  <a:lnTo>
                    <a:pt x="244817" y="52362"/>
                  </a:lnTo>
                  <a:lnTo>
                    <a:pt x="245021" y="51600"/>
                  </a:lnTo>
                  <a:lnTo>
                    <a:pt x="244932" y="50838"/>
                  </a:lnTo>
                  <a:lnTo>
                    <a:pt x="244386" y="49822"/>
                  </a:lnTo>
                  <a:lnTo>
                    <a:pt x="241579" y="54394"/>
                  </a:lnTo>
                  <a:lnTo>
                    <a:pt x="241401" y="54648"/>
                  </a:lnTo>
                  <a:lnTo>
                    <a:pt x="241147" y="53632"/>
                  </a:lnTo>
                  <a:lnTo>
                    <a:pt x="240792" y="52235"/>
                  </a:lnTo>
                  <a:lnTo>
                    <a:pt x="240779" y="52743"/>
                  </a:lnTo>
                  <a:lnTo>
                    <a:pt x="240665" y="53632"/>
                  </a:lnTo>
                  <a:lnTo>
                    <a:pt x="239814" y="49822"/>
                  </a:lnTo>
                  <a:lnTo>
                    <a:pt x="235864" y="55664"/>
                  </a:lnTo>
                  <a:lnTo>
                    <a:pt x="235877" y="54902"/>
                  </a:lnTo>
                  <a:lnTo>
                    <a:pt x="235927" y="52489"/>
                  </a:lnTo>
                  <a:lnTo>
                    <a:pt x="235915" y="48679"/>
                  </a:lnTo>
                  <a:lnTo>
                    <a:pt x="235000" y="50965"/>
                  </a:lnTo>
                  <a:lnTo>
                    <a:pt x="234010" y="52489"/>
                  </a:lnTo>
                  <a:lnTo>
                    <a:pt x="235064" y="49568"/>
                  </a:lnTo>
                  <a:lnTo>
                    <a:pt x="233210" y="52743"/>
                  </a:lnTo>
                  <a:lnTo>
                    <a:pt x="231368" y="54902"/>
                  </a:lnTo>
                  <a:lnTo>
                    <a:pt x="232498" y="51981"/>
                  </a:lnTo>
                  <a:lnTo>
                    <a:pt x="232740" y="51346"/>
                  </a:lnTo>
                  <a:lnTo>
                    <a:pt x="235127" y="45123"/>
                  </a:lnTo>
                  <a:lnTo>
                    <a:pt x="232244" y="49314"/>
                  </a:lnTo>
                  <a:lnTo>
                    <a:pt x="231419" y="51346"/>
                  </a:lnTo>
                  <a:lnTo>
                    <a:pt x="231292" y="50838"/>
                  </a:lnTo>
                  <a:lnTo>
                    <a:pt x="229857" y="51981"/>
                  </a:lnTo>
                  <a:lnTo>
                    <a:pt x="229933" y="51854"/>
                  </a:lnTo>
                  <a:lnTo>
                    <a:pt x="229920" y="51727"/>
                  </a:lnTo>
                  <a:lnTo>
                    <a:pt x="230060" y="51346"/>
                  </a:lnTo>
                  <a:lnTo>
                    <a:pt x="230365" y="50584"/>
                  </a:lnTo>
                  <a:lnTo>
                    <a:pt x="231063" y="49187"/>
                  </a:lnTo>
                  <a:lnTo>
                    <a:pt x="228968" y="51346"/>
                  </a:lnTo>
                  <a:lnTo>
                    <a:pt x="229095" y="49822"/>
                  </a:lnTo>
                  <a:lnTo>
                    <a:pt x="232232" y="45631"/>
                  </a:lnTo>
                  <a:lnTo>
                    <a:pt x="231673" y="44869"/>
                  </a:lnTo>
                  <a:lnTo>
                    <a:pt x="231114" y="45377"/>
                  </a:lnTo>
                  <a:lnTo>
                    <a:pt x="228409" y="48552"/>
                  </a:lnTo>
                  <a:lnTo>
                    <a:pt x="228041" y="49314"/>
                  </a:lnTo>
                  <a:lnTo>
                    <a:pt x="227926" y="49949"/>
                  </a:lnTo>
                  <a:lnTo>
                    <a:pt x="227711" y="50584"/>
                  </a:lnTo>
                  <a:lnTo>
                    <a:pt x="226872" y="52108"/>
                  </a:lnTo>
                  <a:lnTo>
                    <a:pt x="226110" y="52616"/>
                  </a:lnTo>
                  <a:lnTo>
                    <a:pt x="223532" y="56807"/>
                  </a:lnTo>
                  <a:lnTo>
                    <a:pt x="220522" y="60744"/>
                  </a:lnTo>
                  <a:lnTo>
                    <a:pt x="219773" y="64300"/>
                  </a:lnTo>
                  <a:lnTo>
                    <a:pt x="221983" y="62141"/>
                  </a:lnTo>
                  <a:lnTo>
                    <a:pt x="221043" y="64300"/>
                  </a:lnTo>
                  <a:lnTo>
                    <a:pt x="221691" y="63538"/>
                  </a:lnTo>
                  <a:lnTo>
                    <a:pt x="221145" y="64681"/>
                  </a:lnTo>
                  <a:lnTo>
                    <a:pt x="220840" y="65493"/>
                  </a:lnTo>
                  <a:lnTo>
                    <a:pt x="220738" y="66078"/>
                  </a:lnTo>
                  <a:lnTo>
                    <a:pt x="222681" y="63538"/>
                  </a:lnTo>
                  <a:lnTo>
                    <a:pt x="223164" y="62903"/>
                  </a:lnTo>
                  <a:lnTo>
                    <a:pt x="223227" y="62776"/>
                  </a:lnTo>
                  <a:lnTo>
                    <a:pt x="223659" y="62268"/>
                  </a:lnTo>
                  <a:lnTo>
                    <a:pt x="223545" y="62496"/>
                  </a:lnTo>
                  <a:lnTo>
                    <a:pt x="223824" y="62268"/>
                  </a:lnTo>
                  <a:lnTo>
                    <a:pt x="223964" y="62141"/>
                  </a:lnTo>
                  <a:lnTo>
                    <a:pt x="224421" y="61760"/>
                  </a:lnTo>
                  <a:lnTo>
                    <a:pt x="223748" y="63792"/>
                  </a:lnTo>
                  <a:lnTo>
                    <a:pt x="222796" y="65443"/>
                  </a:lnTo>
                  <a:lnTo>
                    <a:pt x="224066" y="63919"/>
                  </a:lnTo>
                  <a:lnTo>
                    <a:pt x="223545" y="65062"/>
                  </a:lnTo>
                  <a:lnTo>
                    <a:pt x="223215" y="65620"/>
                  </a:lnTo>
                  <a:lnTo>
                    <a:pt x="223723" y="65062"/>
                  </a:lnTo>
                  <a:lnTo>
                    <a:pt x="223939" y="66078"/>
                  </a:lnTo>
                  <a:lnTo>
                    <a:pt x="224548" y="65062"/>
                  </a:lnTo>
                  <a:lnTo>
                    <a:pt x="225247" y="63919"/>
                  </a:lnTo>
                  <a:lnTo>
                    <a:pt x="224434" y="66586"/>
                  </a:lnTo>
                  <a:lnTo>
                    <a:pt x="226618" y="63919"/>
                  </a:lnTo>
                  <a:lnTo>
                    <a:pt x="226720" y="63792"/>
                  </a:lnTo>
                  <a:lnTo>
                    <a:pt x="224777" y="67983"/>
                  </a:lnTo>
                  <a:lnTo>
                    <a:pt x="225361" y="66967"/>
                  </a:lnTo>
                  <a:lnTo>
                    <a:pt x="226898" y="64935"/>
                  </a:lnTo>
                  <a:lnTo>
                    <a:pt x="227291" y="64935"/>
                  </a:lnTo>
                  <a:lnTo>
                    <a:pt x="224510" y="69761"/>
                  </a:lnTo>
                  <a:lnTo>
                    <a:pt x="228396" y="65697"/>
                  </a:lnTo>
                  <a:lnTo>
                    <a:pt x="225983" y="71158"/>
                  </a:lnTo>
                  <a:lnTo>
                    <a:pt x="228320" y="66713"/>
                  </a:lnTo>
                  <a:lnTo>
                    <a:pt x="228511" y="69761"/>
                  </a:lnTo>
                  <a:lnTo>
                    <a:pt x="230263" y="67475"/>
                  </a:lnTo>
                  <a:lnTo>
                    <a:pt x="229997" y="67983"/>
                  </a:lnTo>
                  <a:lnTo>
                    <a:pt x="229882" y="68491"/>
                  </a:lnTo>
                  <a:lnTo>
                    <a:pt x="229997" y="69126"/>
                  </a:lnTo>
                  <a:lnTo>
                    <a:pt x="229768" y="70015"/>
                  </a:lnTo>
                  <a:lnTo>
                    <a:pt x="229704" y="71285"/>
                  </a:lnTo>
                  <a:lnTo>
                    <a:pt x="231051" y="67475"/>
                  </a:lnTo>
                  <a:lnTo>
                    <a:pt x="231101" y="67348"/>
                  </a:lnTo>
                  <a:lnTo>
                    <a:pt x="232092" y="66713"/>
                  </a:lnTo>
                  <a:lnTo>
                    <a:pt x="232600" y="65697"/>
                  </a:lnTo>
                  <a:lnTo>
                    <a:pt x="232968" y="64935"/>
                  </a:lnTo>
                  <a:lnTo>
                    <a:pt x="233222" y="64427"/>
                  </a:lnTo>
                  <a:lnTo>
                    <a:pt x="232549" y="68364"/>
                  </a:lnTo>
                  <a:lnTo>
                    <a:pt x="231406" y="68872"/>
                  </a:lnTo>
                  <a:lnTo>
                    <a:pt x="230403" y="72555"/>
                  </a:lnTo>
                  <a:lnTo>
                    <a:pt x="231406" y="69380"/>
                  </a:lnTo>
                  <a:lnTo>
                    <a:pt x="232397" y="69761"/>
                  </a:lnTo>
                  <a:lnTo>
                    <a:pt x="232486" y="69380"/>
                  </a:lnTo>
                  <a:lnTo>
                    <a:pt x="233032" y="67094"/>
                  </a:lnTo>
                  <a:lnTo>
                    <a:pt x="232727" y="69507"/>
                  </a:lnTo>
                  <a:lnTo>
                    <a:pt x="233032" y="68237"/>
                  </a:lnTo>
                  <a:lnTo>
                    <a:pt x="232270" y="71666"/>
                  </a:lnTo>
                  <a:lnTo>
                    <a:pt x="233349" y="68237"/>
                  </a:lnTo>
                  <a:lnTo>
                    <a:pt x="233705" y="67094"/>
                  </a:lnTo>
                  <a:lnTo>
                    <a:pt x="233819" y="66713"/>
                  </a:lnTo>
                  <a:lnTo>
                    <a:pt x="232918" y="70904"/>
                  </a:lnTo>
                  <a:lnTo>
                    <a:pt x="234162" y="67983"/>
                  </a:lnTo>
                  <a:lnTo>
                    <a:pt x="234124" y="68872"/>
                  </a:lnTo>
                  <a:lnTo>
                    <a:pt x="233997" y="70650"/>
                  </a:lnTo>
                  <a:lnTo>
                    <a:pt x="232994" y="72682"/>
                  </a:lnTo>
                  <a:lnTo>
                    <a:pt x="234099" y="71285"/>
                  </a:lnTo>
                  <a:lnTo>
                    <a:pt x="234061" y="72174"/>
                  </a:lnTo>
                  <a:lnTo>
                    <a:pt x="234213" y="71285"/>
                  </a:lnTo>
                  <a:lnTo>
                    <a:pt x="234315" y="70827"/>
                  </a:lnTo>
                  <a:lnTo>
                    <a:pt x="234988" y="68872"/>
                  </a:lnTo>
                  <a:lnTo>
                    <a:pt x="236080" y="67983"/>
                  </a:lnTo>
                  <a:lnTo>
                    <a:pt x="234619" y="71666"/>
                  </a:lnTo>
                  <a:lnTo>
                    <a:pt x="234391" y="73698"/>
                  </a:lnTo>
                  <a:lnTo>
                    <a:pt x="235204" y="72809"/>
                  </a:lnTo>
                  <a:lnTo>
                    <a:pt x="236461" y="69507"/>
                  </a:lnTo>
                  <a:lnTo>
                    <a:pt x="236778" y="69761"/>
                  </a:lnTo>
                  <a:lnTo>
                    <a:pt x="236626" y="70827"/>
                  </a:lnTo>
                  <a:lnTo>
                    <a:pt x="236410" y="71412"/>
                  </a:lnTo>
                  <a:lnTo>
                    <a:pt x="237223" y="69507"/>
                  </a:lnTo>
                  <a:lnTo>
                    <a:pt x="237655" y="68491"/>
                  </a:lnTo>
                  <a:lnTo>
                    <a:pt x="238061" y="71666"/>
                  </a:lnTo>
                  <a:lnTo>
                    <a:pt x="239293" y="68491"/>
                  </a:lnTo>
                  <a:lnTo>
                    <a:pt x="239483" y="67983"/>
                  </a:lnTo>
                  <a:lnTo>
                    <a:pt x="239369" y="68872"/>
                  </a:lnTo>
                  <a:lnTo>
                    <a:pt x="239509" y="67983"/>
                  </a:lnTo>
                  <a:lnTo>
                    <a:pt x="239725" y="66713"/>
                  </a:lnTo>
                  <a:lnTo>
                    <a:pt x="240233" y="64427"/>
                  </a:lnTo>
                  <a:lnTo>
                    <a:pt x="240372" y="63792"/>
                  </a:lnTo>
                  <a:lnTo>
                    <a:pt x="240398" y="63665"/>
                  </a:lnTo>
                  <a:lnTo>
                    <a:pt x="240690" y="63665"/>
                  </a:lnTo>
                  <a:lnTo>
                    <a:pt x="241287" y="61760"/>
                  </a:lnTo>
                  <a:lnTo>
                    <a:pt x="241414" y="61379"/>
                  </a:lnTo>
                  <a:lnTo>
                    <a:pt x="241007" y="63919"/>
                  </a:lnTo>
                  <a:lnTo>
                    <a:pt x="240842" y="63792"/>
                  </a:lnTo>
                  <a:lnTo>
                    <a:pt x="240626" y="64808"/>
                  </a:lnTo>
                  <a:lnTo>
                    <a:pt x="240372" y="65570"/>
                  </a:lnTo>
                  <a:lnTo>
                    <a:pt x="240893" y="64554"/>
                  </a:lnTo>
                  <a:lnTo>
                    <a:pt x="240525" y="67348"/>
                  </a:lnTo>
                  <a:lnTo>
                    <a:pt x="240626" y="67094"/>
                  </a:lnTo>
                  <a:lnTo>
                    <a:pt x="240728" y="66586"/>
                  </a:lnTo>
                  <a:lnTo>
                    <a:pt x="240779" y="66751"/>
                  </a:lnTo>
                  <a:lnTo>
                    <a:pt x="240855" y="66586"/>
                  </a:lnTo>
                  <a:lnTo>
                    <a:pt x="241719" y="64554"/>
                  </a:lnTo>
                  <a:lnTo>
                    <a:pt x="241782" y="64427"/>
                  </a:lnTo>
                  <a:lnTo>
                    <a:pt x="241808" y="64554"/>
                  </a:lnTo>
                  <a:lnTo>
                    <a:pt x="241909" y="66205"/>
                  </a:lnTo>
                  <a:lnTo>
                    <a:pt x="241439" y="69126"/>
                  </a:lnTo>
                  <a:lnTo>
                    <a:pt x="240779" y="66751"/>
                  </a:lnTo>
                  <a:lnTo>
                    <a:pt x="240715" y="69761"/>
                  </a:lnTo>
                  <a:lnTo>
                    <a:pt x="240284" y="68237"/>
                  </a:lnTo>
                  <a:lnTo>
                    <a:pt x="239699" y="73952"/>
                  </a:lnTo>
                  <a:lnTo>
                    <a:pt x="239903" y="68084"/>
                  </a:lnTo>
                  <a:lnTo>
                    <a:pt x="239420" y="72047"/>
                  </a:lnTo>
                  <a:lnTo>
                    <a:pt x="239306" y="73952"/>
                  </a:lnTo>
                  <a:lnTo>
                    <a:pt x="240004" y="74968"/>
                  </a:lnTo>
                  <a:lnTo>
                    <a:pt x="240258" y="73952"/>
                  </a:lnTo>
                  <a:lnTo>
                    <a:pt x="240665" y="72301"/>
                  </a:lnTo>
                  <a:lnTo>
                    <a:pt x="241439" y="73444"/>
                  </a:lnTo>
                  <a:lnTo>
                    <a:pt x="241769" y="72301"/>
                  </a:lnTo>
                  <a:lnTo>
                    <a:pt x="241884" y="71920"/>
                  </a:lnTo>
                  <a:lnTo>
                    <a:pt x="242011" y="70142"/>
                  </a:lnTo>
                  <a:lnTo>
                    <a:pt x="242112" y="69761"/>
                  </a:lnTo>
                  <a:lnTo>
                    <a:pt x="242303" y="69126"/>
                  </a:lnTo>
                  <a:lnTo>
                    <a:pt x="242417" y="68745"/>
                  </a:lnTo>
                  <a:lnTo>
                    <a:pt x="244348" y="65316"/>
                  </a:lnTo>
                  <a:lnTo>
                    <a:pt x="241985" y="77635"/>
                  </a:lnTo>
                  <a:lnTo>
                    <a:pt x="243763" y="73190"/>
                  </a:lnTo>
                  <a:lnTo>
                    <a:pt x="244424" y="70777"/>
                  </a:lnTo>
                  <a:lnTo>
                    <a:pt x="245186" y="66459"/>
                  </a:lnTo>
                  <a:lnTo>
                    <a:pt x="245338" y="67729"/>
                  </a:lnTo>
                  <a:lnTo>
                    <a:pt x="245452" y="69049"/>
                  </a:lnTo>
                  <a:lnTo>
                    <a:pt x="244779" y="72174"/>
                  </a:lnTo>
                  <a:lnTo>
                    <a:pt x="244678" y="72834"/>
                  </a:lnTo>
                  <a:lnTo>
                    <a:pt x="245491" y="73317"/>
                  </a:lnTo>
                  <a:lnTo>
                    <a:pt x="245668" y="71170"/>
                  </a:lnTo>
                  <a:lnTo>
                    <a:pt x="246011" y="67221"/>
                  </a:lnTo>
                  <a:lnTo>
                    <a:pt x="246468" y="69621"/>
                  </a:lnTo>
                  <a:lnTo>
                    <a:pt x="246926" y="69507"/>
                  </a:lnTo>
                  <a:lnTo>
                    <a:pt x="246532" y="73063"/>
                  </a:lnTo>
                  <a:lnTo>
                    <a:pt x="247573" y="72682"/>
                  </a:lnTo>
                  <a:lnTo>
                    <a:pt x="248945" y="70269"/>
                  </a:lnTo>
                  <a:lnTo>
                    <a:pt x="250024" y="69761"/>
                  </a:lnTo>
                  <a:lnTo>
                    <a:pt x="249859" y="70650"/>
                  </a:lnTo>
                  <a:lnTo>
                    <a:pt x="249732" y="71158"/>
                  </a:lnTo>
                  <a:lnTo>
                    <a:pt x="249643" y="72936"/>
                  </a:lnTo>
                  <a:lnTo>
                    <a:pt x="251155" y="71412"/>
                  </a:lnTo>
                  <a:lnTo>
                    <a:pt x="252349" y="73698"/>
                  </a:lnTo>
                  <a:lnTo>
                    <a:pt x="253390" y="75984"/>
                  </a:lnTo>
                  <a:lnTo>
                    <a:pt x="254139" y="73063"/>
                  </a:lnTo>
                  <a:lnTo>
                    <a:pt x="254266" y="72936"/>
                  </a:lnTo>
                  <a:lnTo>
                    <a:pt x="254622" y="71793"/>
                  </a:lnTo>
                  <a:lnTo>
                    <a:pt x="254901" y="71666"/>
                  </a:lnTo>
                  <a:lnTo>
                    <a:pt x="254762" y="73698"/>
                  </a:lnTo>
                  <a:lnTo>
                    <a:pt x="254546" y="74460"/>
                  </a:lnTo>
                  <a:lnTo>
                    <a:pt x="255638" y="71920"/>
                  </a:lnTo>
                  <a:lnTo>
                    <a:pt x="255790" y="71666"/>
                  </a:lnTo>
                  <a:lnTo>
                    <a:pt x="255955" y="71412"/>
                  </a:lnTo>
                  <a:lnTo>
                    <a:pt x="257009" y="69761"/>
                  </a:lnTo>
                  <a:lnTo>
                    <a:pt x="257175" y="69507"/>
                  </a:lnTo>
                  <a:lnTo>
                    <a:pt x="257416" y="69126"/>
                  </a:lnTo>
                  <a:lnTo>
                    <a:pt x="257771" y="71158"/>
                  </a:lnTo>
                  <a:lnTo>
                    <a:pt x="257873" y="72809"/>
                  </a:lnTo>
                  <a:lnTo>
                    <a:pt x="257771" y="73444"/>
                  </a:lnTo>
                  <a:lnTo>
                    <a:pt x="258292" y="74714"/>
                  </a:lnTo>
                  <a:lnTo>
                    <a:pt x="258851" y="69126"/>
                  </a:lnTo>
                  <a:lnTo>
                    <a:pt x="258864" y="68999"/>
                  </a:lnTo>
                  <a:lnTo>
                    <a:pt x="258876" y="68872"/>
                  </a:lnTo>
                  <a:lnTo>
                    <a:pt x="259041" y="67221"/>
                  </a:lnTo>
                  <a:lnTo>
                    <a:pt x="259245" y="68745"/>
                  </a:lnTo>
                  <a:lnTo>
                    <a:pt x="259359" y="70777"/>
                  </a:lnTo>
                  <a:lnTo>
                    <a:pt x="260565" y="72047"/>
                  </a:lnTo>
                  <a:lnTo>
                    <a:pt x="262394" y="69380"/>
                  </a:lnTo>
                  <a:lnTo>
                    <a:pt x="263042" y="74079"/>
                  </a:lnTo>
                  <a:lnTo>
                    <a:pt x="263664" y="69761"/>
                  </a:lnTo>
                  <a:lnTo>
                    <a:pt x="264248" y="76238"/>
                  </a:lnTo>
                  <a:lnTo>
                    <a:pt x="264934" y="70142"/>
                  </a:lnTo>
                  <a:lnTo>
                    <a:pt x="265252" y="72047"/>
                  </a:lnTo>
                  <a:lnTo>
                    <a:pt x="265379" y="73444"/>
                  </a:lnTo>
                  <a:lnTo>
                    <a:pt x="265264" y="73825"/>
                  </a:lnTo>
                  <a:lnTo>
                    <a:pt x="265163" y="74460"/>
                  </a:lnTo>
                  <a:lnTo>
                    <a:pt x="266039" y="76492"/>
                  </a:lnTo>
                  <a:lnTo>
                    <a:pt x="266319" y="76746"/>
                  </a:lnTo>
                  <a:lnTo>
                    <a:pt x="266865" y="72682"/>
                  </a:lnTo>
                  <a:lnTo>
                    <a:pt x="267309" y="72047"/>
                  </a:lnTo>
                  <a:lnTo>
                    <a:pt x="267004" y="75196"/>
                  </a:lnTo>
                  <a:lnTo>
                    <a:pt x="267817" y="72047"/>
                  </a:lnTo>
                  <a:lnTo>
                    <a:pt x="267855" y="71920"/>
                  </a:lnTo>
                  <a:lnTo>
                    <a:pt x="267741" y="75857"/>
                  </a:lnTo>
                  <a:lnTo>
                    <a:pt x="268046" y="75222"/>
                  </a:lnTo>
                  <a:lnTo>
                    <a:pt x="268135" y="72555"/>
                  </a:lnTo>
                  <a:lnTo>
                    <a:pt x="268452" y="71920"/>
                  </a:lnTo>
                  <a:lnTo>
                    <a:pt x="268820" y="71158"/>
                  </a:lnTo>
                  <a:lnTo>
                    <a:pt x="269087" y="73571"/>
                  </a:lnTo>
                  <a:lnTo>
                    <a:pt x="269214" y="75336"/>
                  </a:lnTo>
                  <a:lnTo>
                    <a:pt x="269087" y="76619"/>
                  </a:lnTo>
                  <a:lnTo>
                    <a:pt x="270662" y="74079"/>
                  </a:lnTo>
                  <a:lnTo>
                    <a:pt x="270586" y="74663"/>
                  </a:lnTo>
                  <a:lnTo>
                    <a:pt x="270776" y="74079"/>
                  </a:lnTo>
                  <a:lnTo>
                    <a:pt x="271018" y="73317"/>
                  </a:lnTo>
                  <a:lnTo>
                    <a:pt x="269760" y="79921"/>
                  </a:lnTo>
                  <a:lnTo>
                    <a:pt x="270611" y="77254"/>
                  </a:lnTo>
                  <a:lnTo>
                    <a:pt x="270713" y="76111"/>
                  </a:lnTo>
                  <a:lnTo>
                    <a:pt x="270954" y="74968"/>
                  </a:lnTo>
                  <a:lnTo>
                    <a:pt x="271018" y="74460"/>
                  </a:lnTo>
                  <a:lnTo>
                    <a:pt x="271145" y="76492"/>
                  </a:lnTo>
                  <a:lnTo>
                    <a:pt x="271856" y="76492"/>
                  </a:lnTo>
                  <a:lnTo>
                    <a:pt x="272478" y="75857"/>
                  </a:lnTo>
                  <a:lnTo>
                    <a:pt x="272135" y="78016"/>
                  </a:lnTo>
                  <a:lnTo>
                    <a:pt x="273024" y="78651"/>
                  </a:lnTo>
                  <a:lnTo>
                    <a:pt x="274281" y="77127"/>
                  </a:lnTo>
                  <a:lnTo>
                    <a:pt x="275336" y="77254"/>
                  </a:lnTo>
                  <a:lnTo>
                    <a:pt x="275310" y="77127"/>
                  </a:lnTo>
                  <a:lnTo>
                    <a:pt x="275183" y="76669"/>
                  </a:lnTo>
                  <a:lnTo>
                    <a:pt x="275132" y="75857"/>
                  </a:lnTo>
                  <a:lnTo>
                    <a:pt x="275310" y="74460"/>
                  </a:lnTo>
                  <a:lnTo>
                    <a:pt x="275475" y="73317"/>
                  </a:lnTo>
                  <a:lnTo>
                    <a:pt x="275590" y="72428"/>
                  </a:lnTo>
                  <a:lnTo>
                    <a:pt x="275958" y="72047"/>
                  </a:lnTo>
                  <a:lnTo>
                    <a:pt x="275894" y="72834"/>
                  </a:lnTo>
                  <a:lnTo>
                    <a:pt x="276110" y="72047"/>
                  </a:lnTo>
                  <a:lnTo>
                    <a:pt x="276212" y="71666"/>
                  </a:lnTo>
                  <a:lnTo>
                    <a:pt x="276453" y="71920"/>
                  </a:lnTo>
                  <a:lnTo>
                    <a:pt x="276529" y="72301"/>
                  </a:lnTo>
                  <a:lnTo>
                    <a:pt x="276047" y="75476"/>
                  </a:lnTo>
                  <a:lnTo>
                    <a:pt x="275691" y="76619"/>
                  </a:lnTo>
                  <a:lnTo>
                    <a:pt x="276326" y="75476"/>
                  </a:lnTo>
                  <a:lnTo>
                    <a:pt x="276186" y="76619"/>
                  </a:lnTo>
                  <a:lnTo>
                    <a:pt x="276098" y="76873"/>
                  </a:lnTo>
                  <a:lnTo>
                    <a:pt x="275983" y="77508"/>
                  </a:lnTo>
                  <a:lnTo>
                    <a:pt x="275882" y="78270"/>
                  </a:lnTo>
                  <a:lnTo>
                    <a:pt x="276326" y="76238"/>
                  </a:lnTo>
                  <a:lnTo>
                    <a:pt x="276339" y="81826"/>
                  </a:lnTo>
                  <a:lnTo>
                    <a:pt x="277050" y="78143"/>
                  </a:lnTo>
                  <a:lnTo>
                    <a:pt x="277075" y="79184"/>
                  </a:lnTo>
                  <a:lnTo>
                    <a:pt x="278015" y="79413"/>
                  </a:lnTo>
                  <a:lnTo>
                    <a:pt x="278599" y="78333"/>
                  </a:lnTo>
                  <a:lnTo>
                    <a:pt x="279539" y="78143"/>
                  </a:lnTo>
                  <a:lnTo>
                    <a:pt x="279781" y="76238"/>
                  </a:lnTo>
                  <a:lnTo>
                    <a:pt x="279882" y="75476"/>
                  </a:lnTo>
                  <a:lnTo>
                    <a:pt x="279908" y="75222"/>
                  </a:lnTo>
                  <a:lnTo>
                    <a:pt x="280174" y="75984"/>
                  </a:lnTo>
                  <a:lnTo>
                    <a:pt x="280352" y="75222"/>
                  </a:lnTo>
                  <a:lnTo>
                    <a:pt x="280720" y="73571"/>
                  </a:lnTo>
                  <a:lnTo>
                    <a:pt x="281254" y="74587"/>
                  </a:lnTo>
                  <a:lnTo>
                    <a:pt x="281698" y="77000"/>
                  </a:lnTo>
                  <a:lnTo>
                    <a:pt x="282498" y="76873"/>
                  </a:lnTo>
                  <a:lnTo>
                    <a:pt x="283121" y="75679"/>
                  </a:lnTo>
                  <a:lnTo>
                    <a:pt x="283133" y="75349"/>
                  </a:lnTo>
                  <a:lnTo>
                    <a:pt x="283006" y="74587"/>
                  </a:lnTo>
                  <a:lnTo>
                    <a:pt x="283108" y="73952"/>
                  </a:lnTo>
                  <a:lnTo>
                    <a:pt x="283197" y="73571"/>
                  </a:lnTo>
                  <a:lnTo>
                    <a:pt x="283438" y="72682"/>
                  </a:lnTo>
                  <a:lnTo>
                    <a:pt x="283298" y="73825"/>
                  </a:lnTo>
                  <a:lnTo>
                    <a:pt x="283184" y="75336"/>
                  </a:lnTo>
                  <a:lnTo>
                    <a:pt x="283933" y="75222"/>
                  </a:lnTo>
                  <a:lnTo>
                    <a:pt x="283298" y="77127"/>
                  </a:lnTo>
                  <a:lnTo>
                    <a:pt x="284289" y="76746"/>
                  </a:lnTo>
                  <a:lnTo>
                    <a:pt x="284556" y="76746"/>
                  </a:lnTo>
                  <a:lnTo>
                    <a:pt x="285648" y="75222"/>
                  </a:lnTo>
                  <a:lnTo>
                    <a:pt x="285927" y="74841"/>
                  </a:lnTo>
                  <a:lnTo>
                    <a:pt x="286029" y="72682"/>
                  </a:lnTo>
                  <a:lnTo>
                    <a:pt x="286131" y="72174"/>
                  </a:lnTo>
                  <a:lnTo>
                    <a:pt x="286410" y="71793"/>
                  </a:lnTo>
                  <a:lnTo>
                    <a:pt x="286423" y="73698"/>
                  </a:lnTo>
                  <a:lnTo>
                    <a:pt x="286296" y="74460"/>
                  </a:lnTo>
                  <a:lnTo>
                    <a:pt x="286181" y="74968"/>
                  </a:lnTo>
                  <a:lnTo>
                    <a:pt x="287743" y="71793"/>
                  </a:lnTo>
                  <a:lnTo>
                    <a:pt x="287807" y="71666"/>
                  </a:lnTo>
                  <a:lnTo>
                    <a:pt x="288048" y="71158"/>
                  </a:lnTo>
                  <a:lnTo>
                    <a:pt x="288213" y="83096"/>
                  </a:lnTo>
                  <a:lnTo>
                    <a:pt x="289991" y="77635"/>
                  </a:lnTo>
                  <a:lnTo>
                    <a:pt x="289915" y="77889"/>
                  </a:lnTo>
                  <a:lnTo>
                    <a:pt x="290055" y="77635"/>
                  </a:lnTo>
                  <a:lnTo>
                    <a:pt x="291401" y="75222"/>
                  </a:lnTo>
                  <a:lnTo>
                    <a:pt x="291617" y="75476"/>
                  </a:lnTo>
                  <a:lnTo>
                    <a:pt x="291744" y="75857"/>
                  </a:lnTo>
                  <a:lnTo>
                    <a:pt x="290918" y="77000"/>
                  </a:lnTo>
                  <a:lnTo>
                    <a:pt x="290830" y="77254"/>
                  </a:lnTo>
                  <a:lnTo>
                    <a:pt x="290957" y="78905"/>
                  </a:lnTo>
                  <a:lnTo>
                    <a:pt x="292493" y="75222"/>
                  </a:lnTo>
                  <a:lnTo>
                    <a:pt x="292760" y="74587"/>
                  </a:lnTo>
                  <a:lnTo>
                    <a:pt x="292735" y="79794"/>
                  </a:lnTo>
                  <a:lnTo>
                    <a:pt x="294106" y="76873"/>
                  </a:lnTo>
                  <a:lnTo>
                    <a:pt x="293738" y="84874"/>
                  </a:lnTo>
                  <a:lnTo>
                    <a:pt x="296811" y="76873"/>
                  </a:lnTo>
                  <a:lnTo>
                    <a:pt x="296862" y="76746"/>
                  </a:lnTo>
                  <a:lnTo>
                    <a:pt x="297129" y="81953"/>
                  </a:lnTo>
                  <a:lnTo>
                    <a:pt x="297370" y="79984"/>
                  </a:lnTo>
                  <a:lnTo>
                    <a:pt x="297865" y="78270"/>
                  </a:lnTo>
                  <a:lnTo>
                    <a:pt x="297713" y="79540"/>
                  </a:lnTo>
                  <a:lnTo>
                    <a:pt x="297903" y="78905"/>
                  </a:lnTo>
                  <a:lnTo>
                    <a:pt x="298754" y="78270"/>
                  </a:lnTo>
                  <a:lnTo>
                    <a:pt x="300456" y="77000"/>
                  </a:lnTo>
                  <a:lnTo>
                    <a:pt x="302069" y="82334"/>
                  </a:lnTo>
                  <a:lnTo>
                    <a:pt x="304038" y="84366"/>
                  </a:lnTo>
                  <a:lnTo>
                    <a:pt x="304787" y="85001"/>
                  </a:lnTo>
                  <a:lnTo>
                    <a:pt x="305790" y="77000"/>
                  </a:lnTo>
                  <a:lnTo>
                    <a:pt x="305828" y="76746"/>
                  </a:lnTo>
                  <a:lnTo>
                    <a:pt x="306044" y="74968"/>
                  </a:lnTo>
                  <a:lnTo>
                    <a:pt x="306158" y="76441"/>
                  </a:lnTo>
                  <a:lnTo>
                    <a:pt x="306285" y="79794"/>
                  </a:lnTo>
                  <a:lnTo>
                    <a:pt x="305523" y="82842"/>
                  </a:lnTo>
                  <a:lnTo>
                    <a:pt x="307873" y="79032"/>
                  </a:lnTo>
                  <a:lnTo>
                    <a:pt x="308902" y="83477"/>
                  </a:lnTo>
                  <a:lnTo>
                    <a:pt x="311111" y="80302"/>
                  </a:lnTo>
                  <a:lnTo>
                    <a:pt x="310934" y="80937"/>
                  </a:lnTo>
                  <a:lnTo>
                    <a:pt x="310705" y="82080"/>
                  </a:lnTo>
                  <a:lnTo>
                    <a:pt x="310553" y="82080"/>
                  </a:lnTo>
                  <a:lnTo>
                    <a:pt x="310476" y="84620"/>
                  </a:lnTo>
                  <a:lnTo>
                    <a:pt x="311721" y="82588"/>
                  </a:lnTo>
                  <a:lnTo>
                    <a:pt x="311848" y="82207"/>
                  </a:lnTo>
                  <a:lnTo>
                    <a:pt x="312166" y="80429"/>
                  </a:lnTo>
                  <a:lnTo>
                    <a:pt x="312267" y="80556"/>
                  </a:lnTo>
                  <a:lnTo>
                    <a:pt x="312293" y="80937"/>
                  </a:lnTo>
                  <a:lnTo>
                    <a:pt x="312064" y="81699"/>
                  </a:lnTo>
                  <a:lnTo>
                    <a:pt x="311962" y="84874"/>
                  </a:lnTo>
                  <a:lnTo>
                    <a:pt x="313258" y="80429"/>
                  </a:lnTo>
                  <a:lnTo>
                    <a:pt x="313296" y="80302"/>
                  </a:lnTo>
                  <a:lnTo>
                    <a:pt x="313055" y="82842"/>
                  </a:lnTo>
                  <a:lnTo>
                    <a:pt x="313143" y="82588"/>
                  </a:lnTo>
                  <a:lnTo>
                    <a:pt x="313702" y="84239"/>
                  </a:lnTo>
                  <a:lnTo>
                    <a:pt x="313867" y="82588"/>
                  </a:lnTo>
                  <a:lnTo>
                    <a:pt x="313994" y="81318"/>
                  </a:lnTo>
                  <a:lnTo>
                    <a:pt x="314375" y="82842"/>
                  </a:lnTo>
                  <a:lnTo>
                    <a:pt x="314985" y="81318"/>
                  </a:lnTo>
                  <a:lnTo>
                    <a:pt x="315391" y="80302"/>
                  </a:lnTo>
                  <a:lnTo>
                    <a:pt x="315569" y="82029"/>
                  </a:lnTo>
                  <a:lnTo>
                    <a:pt x="315379" y="82740"/>
                  </a:lnTo>
                  <a:lnTo>
                    <a:pt x="315569" y="84074"/>
                  </a:lnTo>
                  <a:lnTo>
                    <a:pt x="315645" y="83019"/>
                  </a:lnTo>
                  <a:lnTo>
                    <a:pt x="315633" y="82410"/>
                  </a:lnTo>
                  <a:lnTo>
                    <a:pt x="315582" y="82080"/>
                  </a:lnTo>
                  <a:lnTo>
                    <a:pt x="316090" y="80302"/>
                  </a:lnTo>
                  <a:lnTo>
                    <a:pt x="316445" y="79032"/>
                  </a:lnTo>
                  <a:lnTo>
                    <a:pt x="316484" y="78905"/>
                  </a:lnTo>
                  <a:lnTo>
                    <a:pt x="316357" y="83731"/>
                  </a:lnTo>
                  <a:lnTo>
                    <a:pt x="317271" y="79286"/>
                  </a:lnTo>
                  <a:lnTo>
                    <a:pt x="316382" y="83985"/>
                  </a:lnTo>
                  <a:lnTo>
                    <a:pt x="317665" y="83223"/>
                  </a:lnTo>
                  <a:lnTo>
                    <a:pt x="318452" y="81191"/>
                  </a:lnTo>
                  <a:lnTo>
                    <a:pt x="318058" y="82461"/>
                  </a:lnTo>
                  <a:lnTo>
                    <a:pt x="318516" y="82715"/>
                  </a:lnTo>
                  <a:lnTo>
                    <a:pt x="318008" y="84620"/>
                  </a:lnTo>
                  <a:lnTo>
                    <a:pt x="318452" y="84620"/>
                  </a:lnTo>
                  <a:lnTo>
                    <a:pt x="318922" y="83985"/>
                  </a:lnTo>
                  <a:lnTo>
                    <a:pt x="319036" y="83731"/>
                  </a:lnTo>
                  <a:lnTo>
                    <a:pt x="319392" y="81445"/>
                  </a:lnTo>
                  <a:lnTo>
                    <a:pt x="319163" y="87160"/>
                  </a:lnTo>
                  <a:lnTo>
                    <a:pt x="320725" y="81445"/>
                  </a:lnTo>
                  <a:lnTo>
                    <a:pt x="320789" y="81191"/>
                  </a:lnTo>
                  <a:lnTo>
                    <a:pt x="321310" y="79286"/>
                  </a:lnTo>
                  <a:lnTo>
                    <a:pt x="321411" y="78905"/>
                  </a:lnTo>
                  <a:lnTo>
                    <a:pt x="321856" y="77254"/>
                  </a:lnTo>
                  <a:lnTo>
                    <a:pt x="320967" y="84493"/>
                  </a:lnTo>
                  <a:lnTo>
                    <a:pt x="322770" y="82181"/>
                  </a:lnTo>
                  <a:lnTo>
                    <a:pt x="324167" y="80810"/>
                  </a:lnTo>
                  <a:lnTo>
                    <a:pt x="323405" y="85001"/>
                  </a:lnTo>
                  <a:lnTo>
                    <a:pt x="324573" y="83604"/>
                  </a:lnTo>
                  <a:lnTo>
                    <a:pt x="324446" y="81445"/>
                  </a:lnTo>
                  <a:lnTo>
                    <a:pt x="324358" y="80645"/>
                  </a:lnTo>
                  <a:lnTo>
                    <a:pt x="324294" y="80048"/>
                  </a:lnTo>
                  <a:lnTo>
                    <a:pt x="324358" y="80645"/>
                  </a:lnTo>
                  <a:lnTo>
                    <a:pt x="325475" y="80048"/>
                  </a:lnTo>
                  <a:lnTo>
                    <a:pt x="325704" y="79921"/>
                  </a:lnTo>
                  <a:lnTo>
                    <a:pt x="325183" y="82423"/>
                  </a:lnTo>
                  <a:lnTo>
                    <a:pt x="326136" y="79921"/>
                  </a:lnTo>
                  <a:lnTo>
                    <a:pt x="326326" y="79413"/>
                  </a:lnTo>
                  <a:lnTo>
                    <a:pt x="327215" y="80810"/>
                  </a:lnTo>
                  <a:lnTo>
                    <a:pt x="327304" y="81572"/>
                  </a:lnTo>
                  <a:lnTo>
                    <a:pt x="326644" y="82715"/>
                  </a:lnTo>
                  <a:lnTo>
                    <a:pt x="326390" y="83477"/>
                  </a:lnTo>
                  <a:lnTo>
                    <a:pt x="327901" y="81826"/>
                  </a:lnTo>
                  <a:lnTo>
                    <a:pt x="328472" y="84366"/>
                  </a:lnTo>
                  <a:lnTo>
                    <a:pt x="329907" y="82181"/>
                  </a:lnTo>
                  <a:lnTo>
                    <a:pt x="329984" y="81826"/>
                  </a:lnTo>
                  <a:lnTo>
                    <a:pt x="330212" y="79413"/>
                  </a:lnTo>
                  <a:lnTo>
                    <a:pt x="330301" y="79159"/>
                  </a:lnTo>
                  <a:lnTo>
                    <a:pt x="331406" y="77254"/>
                  </a:lnTo>
                  <a:lnTo>
                    <a:pt x="331851" y="76492"/>
                  </a:lnTo>
                  <a:lnTo>
                    <a:pt x="332257" y="74968"/>
                  </a:lnTo>
                  <a:lnTo>
                    <a:pt x="331876" y="76441"/>
                  </a:lnTo>
                  <a:lnTo>
                    <a:pt x="331952" y="76301"/>
                  </a:lnTo>
                  <a:lnTo>
                    <a:pt x="331812" y="76669"/>
                  </a:lnTo>
                  <a:lnTo>
                    <a:pt x="330796" y="80556"/>
                  </a:lnTo>
                  <a:lnTo>
                    <a:pt x="333044" y="76365"/>
                  </a:lnTo>
                  <a:lnTo>
                    <a:pt x="330962" y="83858"/>
                  </a:lnTo>
                  <a:lnTo>
                    <a:pt x="331216" y="83350"/>
                  </a:lnTo>
                  <a:lnTo>
                    <a:pt x="331482" y="82588"/>
                  </a:lnTo>
                  <a:lnTo>
                    <a:pt x="331800" y="81064"/>
                  </a:lnTo>
                  <a:lnTo>
                    <a:pt x="331762" y="82423"/>
                  </a:lnTo>
                  <a:lnTo>
                    <a:pt x="331279" y="83858"/>
                  </a:lnTo>
                  <a:lnTo>
                    <a:pt x="332206" y="82969"/>
                  </a:lnTo>
                  <a:lnTo>
                    <a:pt x="332384" y="81064"/>
                  </a:lnTo>
                  <a:lnTo>
                    <a:pt x="332409" y="80683"/>
                  </a:lnTo>
                  <a:lnTo>
                    <a:pt x="333044" y="80810"/>
                  </a:lnTo>
                  <a:lnTo>
                    <a:pt x="332879" y="81572"/>
                  </a:lnTo>
                  <a:lnTo>
                    <a:pt x="332752" y="81953"/>
                  </a:lnTo>
                  <a:lnTo>
                    <a:pt x="332638" y="82181"/>
                  </a:lnTo>
                  <a:lnTo>
                    <a:pt x="332295" y="83350"/>
                  </a:lnTo>
                  <a:lnTo>
                    <a:pt x="333336" y="80683"/>
                  </a:lnTo>
                  <a:lnTo>
                    <a:pt x="333781" y="79540"/>
                  </a:lnTo>
                  <a:lnTo>
                    <a:pt x="333997" y="80175"/>
                  </a:lnTo>
                  <a:lnTo>
                    <a:pt x="334098" y="80683"/>
                  </a:lnTo>
                  <a:lnTo>
                    <a:pt x="333971" y="81191"/>
                  </a:lnTo>
                  <a:lnTo>
                    <a:pt x="333870" y="81927"/>
                  </a:lnTo>
                  <a:lnTo>
                    <a:pt x="334695" y="81826"/>
                  </a:lnTo>
                  <a:lnTo>
                    <a:pt x="335508" y="79540"/>
                  </a:lnTo>
                  <a:lnTo>
                    <a:pt x="336410" y="77000"/>
                  </a:lnTo>
                  <a:lnTo>
                    <a:pt x="336867" y="78524"/>
                  </a:lnTo>
                  <a:lnTo>
                    <a:pt x="336981" y="79159"/>
                  </a:lnTo>
                  <a:lnTo>
                    <a:pt x="335775" y="83477"/>
                  </a:lnTo>
                  <a:lnTo>
                    <a:pt x="337058" y="80556"/>
                  </a:lnTo>
                  <a:lnTo>
                    <a:pt x="336283" y="84493"/>
                  </a:lnTo>
                  <a:lnTo>
                    <a:pt x="336981" y="83604"/>
                  </a:lnTo>
                  <a:lnTo>
                    <a:pt x="337108" y="83223"/>
                  </a:lnTo>
                  <a:lnTo>
                    <a:pt x="337248" y="81572"/>
                  </a:lnTo>
                  <a:lnTo>
                    <a:pt x="337718" y="81699"/>
                  </a:lnTo>
                  <a:lnTo>
                    <a:pt x="337756" y="81572"/>
                  </a:lnTo>
                  <a:lnTo>
                    <a:pt x="338150" y="80556"/>
                  </a:lnTo>
                  <a:lnTo>
                    <a:pt x="338734" y="79032"/>
                  </a:lnTo>
                  <a:lnTo>
                    <a:pt x="338759" y="80556"/>
                  </a:lnTo>
                  <a:lnTo>
                    <a:pt x="338188" y="81826"/>
                  </a:lnTo>
                  <a:lnTo>
                    <a:pt x="339242" y="81318"/>
                  </a:lnTo>
                  <a:lnTo>
                    <a:pt x="339128" y="80429"/>
                  </a:lnTo>
                  <a:lnTo>
                    <a:pt x="339229" y="79413"/>
                  </a:lnTo>
                  <a:lnTo>
                    <a:pt x="339407" y="79032"/>
                  </a:lnTo>
                  <a:lnTo>
                    <a:pt x="339902" y="78016"/>
                  </a:lnTo>
                  <a:lnTo>
                    <a:pt x="339991" y="77000"/>
                  </a:lnTo>
                  <a:lnTo>
                    <a:pt x="340004" y="76365"/>
                  </a:lnTo>
                  <a:lnTo>
                    <a:pt x="340042" y="74841"/>
                  </a:lnTo>
                  <a:lnTo>
                    <a:pt x="340283" y="75552"/>
                  </a:lnTo>
                  <a:lnTo>
                    <a:pt x="340385" y="76238"/>
                  </a:lnTo>
                  <a:lnTo>
                    <a:pt x="340233" y="76492"/>
                  </a:lnTo>
                  <a:lnTo>
                    <a:pt x="340931" y="76238"/>
                  </a:lnTo>
                  <a:lnTo>
                    <a:pt x="340677" y="78486"/>
                  </a:lnTo>
                  <a:lnTo>
                    <a:pt x="341655" y="76238"/>
                  </a:lnTo>
                  <a:lnTo>
                    <a:pt x="341718" y="76111"/>
                  </a:lnTo>
                  <a:lnTo>
                    <a:pt x="341820" y="77508"/>
                  </a:lnTo>
                  <a:lnTo>
                    <a:pt x="341718" y="78143"/>
                  </a:lnTo>
                  <a:lnTo>
                    <a:pt x="340855" y="81445"/>
                  </a:lnTo>
                  <a:lnTo>
                    <a:pt x="340728" y="82207"/>
                  </a:lnTo>
                  <a:lnTo>
                    <a:pt x="341668" y="79032"/>
                  </a:lnTo>
                  <a:lnTo>
                    <a:pt x="342049" y="81572"/>
                  </a:lnTo>
                  <a:lnTo>
                    <a:pt x="342658" y="79667"/>
                  </a:lnTo>
                  <a:lnTo>
                    <a:pt x="342811" y="79032"/>
                  </a:lnTo>
                  <a:lnTo>
                    <a:pt x="342747" y="79349"/>
                  </a:lnTo>
                  <a:lnTo>
                    <a:pt x="342442" y="80683"/>
                  </a:lnTo>
                  <a:lnTo>
                    <a:pt x="342315" y="81445"/>
                  </a:lnTo>
                  <a:lnTo>
                    <a:pt x="343090" y="78905"/>
                  </a:lnTo>
                  <a:lnTo>
                    <a:pt x="343039" y="80302"/>
                  </a:lnTo>
                  <a:lnTo>
                    <a:pt x="342912" y="80822"/>
                  </a:lnTo>
                  <a:lnTo>
                    <a:pt x="342785" y="81953"/>
                  </a:lnTo>
                  <a:lnTo>
                    <a:pt x="343230" y="82461"/>
                  </a:lnTo>
                  <a:lnTo>
                    <a:pt x="343433" y="78905"/>
                  </a:lnTo>
                  <a:lnTo>
                    <a:pt x="343471" y="78270"/>
                  </a:lnTo>
                  <a:lnTo>
                    <a:pt x="343547" y="76873"/>
                  </a:lnTo>
                  <a:lnTo>
                    <a:pt x="343687" y="77889"/>
                  </a:lnTo>
                  <a:lnTo>
                    <a:pt x="343814" y="79286"/>
                  </a:lnTo>
                  <a:lnTo>
                    <a:pt x="343598" y="80302"/>
                  </a:lnTo>
                  <a:lnTo>
                    <a:pt x="344043" y="81318"/>
                  </a:lnTo>
                  <a:lnTo>
                    <a:pt x="345389" y="78778"/>
                  </a:lnTo>
                  <a:lnTo>
                    <a:pt x="345643" y="79667"/>
                  </a:lnTo>
                  <a:lnTo>
                    <a:pt x="345744" y="80810"/>
                  </a:lnTo>
                  <a:lnTo>
                    <a:pt x="345186" y="84074"/>
                  </a:lnTo>
                  <a:lnTo>
                    <a:pt x="345706" y="83858"/>
                  </a:lnTo>
                  <a:lnTo>
                    <a:pt x="347726" y="80175"/>
                  </a:lnTo>
                  <a:lnTo>
                    <a:pt x="348526" y="81318"/>
                  </a:lnTo>
                  <a:lnTo>
                    <a:pt x="348640" y="80175"/>
                  </a:lnTo>
                  <a:lnTo>
                    <a:pt x="348996" y="78778"/>
                  </a:lnTo>
                  <a:lnTo>
                    <a:pt x="349478" y="76873"/>
                  </a:lnTo>
                  <a:lnTo>
                    <a:pt x="349669" y="76111"/>
                  </a:lnTo>
                  <a:lnTo>
                    <a:pt x="349834" y="75476"/>
                  </a:lnTo>
                  <a:lnTo>
                    <a:pt x="348576" y="83731"/>
                  </a:lnTo>
                  <a:lnTo>
                    <a:pt x="349402" y="81915"/>
                  </a:lnTo>
                  <a:lnTo>
                    <a:pt x="348818" y="84239"/>
                  </a:lnTo>
                  <a:lnTo>
                    <a:pt x="348996" y="83731"/>
                  </a:lnTo>
                  <a:lnTo>
                    <a:pt x="349478" y="84747"/>
                  </a:lnTo>
                  <a:lnTo>
                    <a:pt x="350100" y="83731"/>
                  </a:lnTo>
                  <a:lnTo>
                    <a:pt x="350723" y="82715"/>
                  </a:lnTo>
                  <a:lnTo>
                    <a:pt x="352056" y="81318"/>
                  </a:lnTo>
                  <a:lnTo>
                    <a:pt x="352183" y="81191"/>
                  </a:lnTo>
                  <a:lnTo>
                    <a:pt x="351942" y="81915"/>
                  </a:lnTo>
                  <a:lnTo>
                    <a:pt x="351840" y="83985"/>
                  </a:lnTo>
                  <a:lnTo>
                    <a:pt x="352628" y="83604"/>
                  </a:lnTo>
                  <a:lnTo>
                    <a:pt x="352920" y="84366"/>
                  </a:lnTo>
                  <a:lnTo>
                    <a:pt x="353174" y="83604"/>
                  </a:lnTo>
                  <a:lnTo>
                    <a:pt x="353377" y="82969"/>
                  </a:lnTo>
                  <a:lnTo>
                    <a:pt x="353593" y="83223"/>
                  </a:lnTo>
                  <a:lnTo>
                    <a:pt x="353631" y="82969"/>
                  </a:lnTo>
                  <a:lnTo>
                    <a:pt x="353910" y="81191"/>
                  </a:lnTo>
                  <a:lnTo>
                    <a:pt x="354241" y="84239"/>
                  </a:lnTo>
                  <a:lnTo>
                    <a:pt x="355473" y="83350"/>
                  </a:lnTo>
                  <a:lnTo>
                    <a:pt x="356743" y="82207"/>
                  </a:lnTo>
                  <a:lnTo>
                    <a:pt x="357162" y="84493"/>
                  </a:lnTo>
                  <a:lnTo>
                    <a:pt x="356997" y="84493"/>
                  </a:lnTo>
                  <a:lnTo>
                    <a:pt x="356514" y="85636"/>
                  </a:lnTo>
                  <a:lnTo>
                    <a:pt x="357949" y="84632"/>
                  </a:lnTo>
                  <a:lnTo>
                    <a:pt x="358203" y="83502"/>
                  </a:lnTo>
                  <a:lnTo>
                    <a:pt x="358178" y="83096"/>
                  </a:lnTo>
                  <a:lnTo>
                    <a:pt x="358305" y="82207"/>
                  </a:lnTo>
                  <a:lnTo>
                    <a:pt x="358419" y="81318"/>
                  </a:lnTo>
                  <a:lnTo>
                    <a:pt x="358470" y="81191"/>
                  </a:lnTo>
                  <a:lnTo>
                    <a:pt x="358775" y="80302"/>
                  </a:lnTo>
                  <a:lnTo>
                    <a:pt x="358889" y="79984"/>
                  </a:lnTo>
                  <a:lnTo>
                    <a:pt x="359460" y="78905"/>
                  </a:lnTo>
                  <a:lnTo>
                    <a:pt x="359727" y="79032"/>
                  </a:lnTo>
                  <a:lnTo>
                    <a:pt x="358863" y="80429"/>
                  </a:lnTo>
                  <a:lnTo>
                    <a:pt x="358775" y="82715"/>
                  </a:lnTo>
                  <a:lnTo>
                    <a:pt x="358660" y="84035"/>
                  </a:lnTo>
                  <a:lnTo>
                    <a:pt x="359232" y="81826"/>
                  </a:lnTo>
                  <a:lnTo>
                    <a:pt x="358724" y="86144"/>
                  </a:lnTo>
                  <a:lnTo>
                    <a:pt x="359575" y="81826"/>
                  </a:lnTo>
                  <a:lnTo>
                    <a:pt x="360159" y="78905"/>
                  </a:lnTo>
                  <a:lnTo>
                    <a:pt x="360502" y="77127"/>
                  </a:lnTo>
                  <a:lnTo>
                    <a:pt x="360502" y="80302"/>
                  </a:lnTo>
                  <a:lnTo>
                    <a:pt x="360197" y="81445"/>
                  </a:lnTo>
                  <a:lnTo>
                    <a:pt x="360629" y="80810"/>
                  </a:lnTo>
                  <a:lnTo>
                    <a:pt x="361289" y="79286"/>
                  </a:lnTo>
                  <a:lnTo>
                    <a:pt x="361365" y="79413"/>
                  </a:lnTo>
                  <a:lnTo>
                    <a:pt x="361480" y="79794"/>
                  </a:lnTo>
                  <a:lnTo>
                    <a:pt x="360934" y="82461"/>
                  </a:lnTo>
                  <a:lnTo>
                    <a:pt x="362038" y="79286"/>
                  </a:lnTo>
                  <a:lnTo>
                    <a:pt x="362419" y="78143"/>
                  </a:lnTo>
                  <a:lnTo>
                    <a:pt x="362115" y="80937"/>
                  </a:lnTo>
                  <a:lnTo>
                    <a:pt x="361810" y="81572"/>
                  </a:lnTo>
                  <a:lnTo>
                    <a:pt x="363029" y="81572"/>
                  </a:lnTo>
                  <a:lnTo>
                    <a:pt x="363855" y="79159"/>
                  </a:lnTo>
                  <a:lnTo>
                    <a:pt x="362953" y="84747"/>
                  </a:lnTo>
                  <a:lnTo>
                    <a:pt x="362902" y="85001"/>
                  </a:lnTo>
                  <a:lnTo>
                    <a:pt x="363016" y="84747"/>
                  </a:lnTo>
                  <a:lnTo>
                    <a:pt x="363067" y="84620"/>
                  </a:lnTo>
                  <a:lnTo>
                    <a:pt x="364032" y="83096"/>
                  </a:lnTo>
                  <a:lnTo>
                    <a:pt x="363232" y="86017"/>
                  </a:lnTo>
                  <a:lnTo>
                    <a:pt x="363156" y="88112"/>
                  </a:lnTo>
                  <a:lnTo>
                    <a:pt x="362864" y="88938"/>
                  </a:lnTo>
                  <a:lnTo>
                    <a:pt x="363842" y="86525"/>
                  </a:lnTo>
                  <a:lnTo>
                    <a:pt x="362915" y="90970"/>
                  </a:lnTo>
                  <a:lnTo>
                    <a:pt x="364324" y="87541"/>
                  </a:lnTo>
                  <a:lnTo>
                    <a:pt x="364083" y="88557"/>
                  </a:lnTo>
                  <a:lnTo>
                    <a:pt x="364363" y="88112"/>
                  </a:lnTo>
                  <a:lnTo>
                    <a:pt x="364528" y="87541"/>
                  </a:lnTo>
                  <a:lnTo>
                    <a:pt x="364629" y="87160"/>
                  </a:lnTo>
                  <a:lnTo>
                    <a:pt x="364947" y="86525"/>
                  </a:lnTo>
                  <a:lnTo>
                    <a:pt x="366179" y="83985"/>
                  </a:lnTo>
                  <a:lnTo>
                    <a:pt x="365099" y="91605"/>
                  </a:lnTo>
                  <a:lnTo>
                    <a:pt x="367284" y="87287"/>
                  </a:lnTo>
                  <a:lnTo>
                    <a:pt x="368604" y="85636"/>
                  </a:lnTo>
                  <a:lnTo>
                    <a:pt x="369125" y="83985"/>
                  </a:lnTo>
                  <a:lnTo>
                    <a:pt x="369646" y="82334"/>
                  </a:lnTo>
                  <a:lnTo>
                    <a:pt x="370852" y="80810"/>
                  </a:lnTo>
                  <a:lnTo>
                    <a:pt x="370738" y="82080"/>
                  </a:lnTo>
                  <a:lnTo>
                    <a:pt x="370624" y="82715"/>
                  </a:lnTo>
                  <a:lnTo>
                    <a:pt x="369824" y="84112"/>
                  </a:lnTo>
                  <a:lnTo>
                    <a:pt x="369709" y="86017"/>
                  </a:lnTo>
                  <a:lnTo>
                    <a:pt x="370090" y="85763"/>
                  </a:lnTo>
                  <a:lnTo>
                    <a:pt x="370776" y="84747"/>
                  </a:lnTo>
                  <a:lnTo>
                    <a:pt x="370522" y="85509"/>
                  </a:lnTo>
                  <a:lnTo>
                    <a:pt x="370395" y="86144"/>
                  </a:lnTo>
                  <a:lnTo>
                    <a:pt x="370179" y="87541"/>
                  </a:lnTo>
                  <a:lnTo>
                    <a:pt x="370573" y="87287"/>
                  </a:lnTo>
                  <a:lnTo>
                    <a:pt x="371081" y="85166"/>
                  </a:lnTo>
                  <a:lnTo>
                    <a:pt x="371017" y="84747"/>
                  </a:lnTo>
                  <a:lnTo>
                    <a:pt x="371182" y="84239"/>
                  </a:lnTo>
                  <a:lnTo>
                    <a:pt x="372300" y="80937"/>
                  </a:lnTo>
                  <a:close/>
                </a:path>
                <a:path w="375919" h="92075">
                  <a:moveTo>
                    <a:pt x="373126" y="85204"/>
                  </a:moveTo>
                  <a:lnTo>
                    <a:pt x="372554" y="87033"/>
                  </a:lnTo>
                  <a:lnTo>
                    <a:pt x="371729" y="88798"/>
                  </a:lnTo>
                  <a:lnTo>
                    <a:pt x="372262" y="88430"/>
                  </a:lnTo>
                  <a:lnTo>
                    <a:pt x="373011" y="86144"/>
                  </a:lnTo>
                  <a:lnTo>
                    <a:pt x="373126" y="85204"/>
                  </a:lnTo>
                  <a:close/>
                </a:path>
                <a:path w="375919" h="92075">
                  <a:moveTo>
                    <a:pt x="373316" y="84620"/>
                  </a:moveTo>
                  <a:lnTo>
                    <a:pt x="373126" y="84747"/>
                  </a:lnTo>
                  <a:lnTo>
                    <a:pt x="373126" y="85204"/>
                  </a:lnTo>
                  <a:lnTo>
                    <a:pt x="373316" y="84620"/>
                  </a:lnTo>
                  <a:close/>
                </a:path>
                <a:path w="375919" h="92075">
                  <a:moveTo>
                    <a:pt x="374027" y="79032"/>
                  </a:moveTo>
                  <a:lnTo>
                    <a:pt x="371386" y="85483"/>
                  </a:lnTo>
                  <a:lnTo>
                    <a:pt x="370446" y="88303"/>
                  </a:lnTo>
                  <a:lnTo>
                    <a:pt x="369989" y="89446"/>
                  </a:lnTo>
                  <a:lnTo>
                    <a:pt x="370611" y="88557"/>
                  </a:lnTo>
                  <a:lnTo>
                    <a:pt x="371487" y="86906"/>
                  </a:lnTo>
                  <a:lnTo>
                    <a:pt x="372097" y="86017"/>
                  </a:lnTo>
                  <a:lnTo>
                    <a:pt x="371729" y="87795"/>
                  </a:lnTo>
                  <a:lnTo>
                    <a:pt x="371157" y="88557"/>
                  </a:lnTo>
                  <a:lnTo>
                    <a:pt x="370713" y="89700"/>
                  </a:lnTo>
                  <a:lnTo>
                    <a:pt x="371360" y="89065"/>
                  </a:lnTo>
                  <a:lnTo>
                    <a:pt x="371500" y="88963"/>
                  </a:lnTo>
                  <a:lnTo>
                    <a:pt x="372008" y="86525"/>
                  </a:lnTo>
                  <a:lnTo>
                    <a:pt x="372148" y="86017"/>
                  </a:lnTo>
                  <a:lnTo>
                    <a:pt x="372249" y="85636"/>
                  </a:lnTo>
                  <a:lnTo>
                    <a:pt x="372376" y="85382"/>
                  </a:lnTo>
                  <a:lnTo>
                    <a:pt x="372643" y="85001"/>
                  </a:lnTo>
                  <a:lnTo>
                    <a:pt x="372770" y="84747"/>
                  </a:lnTo>
                  <a:lnTo>
                    <a:pt x="374027" y="79032"/>
                  </a:lnTo>
                  <a:close/>
                </a:path>
                <a:path w="375919" h="92075">
                  <a:moveTo>
                    <a:pt x="375208" y="86639"/>
                  </a:moveTo>
                  <a:lnTo>
                    <a:pt x="374891" y="86982"/>
                  </a:lnTo>
                  <a:lnTo>
                    <a:pt x="373811" y="90271"/>
                  </a:lnTo>
                  <a:lnTo>
                    <a:pt x="374396" y="89471"/>
                  </a:lnTo>
                  <a:lnTo>
                    <a:pt x="374700" y="88620"/>
                  </a:lnTo>
                  <a:lnTo>
                    <a:pt x="375208" y="86639"/>
                  </a:lnTo>
                  <a:close/>
                </a:path>
                <a:path w="375919" h="92075">
                  <a:moveTo>
                    <a:pt x="375323" y="83273"/>
                  </a:moveTo>
                  <a:lnTo>
                    <a:pt x="374980" y="83070"/>
                  </a:lnTo>
                  <a:lnTo>
                    <a:pt x="374027" y="85102"/>
                  </a:lnTo>
                  <a:lnTo>
                    <a:pt x="374154" y="84353"/>
                  </a:lnTo>
                  <a:lnTo>
                    <a:pt x="374472" y="83502"/>
                  </a:lnTo>
                  <a:lnTo>
                    <a:pt x="374662" y="82892"/>
                  </a:lnTo>
                  <a:lnTo>
                    <a:pt x="373964" y="84442"/>
                  </a:lnTo>
                  <a:lnTo>
                    <a:pt x="372884" y="87210"/>
                  </a:lnTo>
                  <a:lnTo>
                    <a:pt x="372211" y="90322"/>
                  </a:lnTo>
                  <a:lnTo>
                    <a:pt x="373341" y="87185"/>
                  </a:lnTo>
                  <a:lnTo>
                    <a:pt x="373037" y="88531"/>
                  </a:lnTo>
                  <a:lnTo>
                    <a:pt x="374357" y="84785"/>
                  </a:lnTo>
                  <a:lnTo>
                    <a:pt x="374675" y="84442"/>
                  </a:lnTo>
                  <a:lnTo>
                    <a:pt x="374434" y="85953"/>
                  </a:lnTo>
                  <a:lnTo>
                    <a:pt x="374053" y="87185"/>
                  </a:lnTo>
                  <a:lnTo>
                    <a:pt x="374370" y="86347"/>
                  </a:lnTo>
                  <a:lnTo>
                    <a:pt x="374192" y="87998"/>
                  </a:lnTo>
                  <a:lnTo>
                    <a:pt x="374878" y="85940"/>
                  </a:lnTo>
                  <a:lnTo>
                    <a:pt x="375323" y="8327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946900" y="11077162"/>
              <a:ext cx="622300" cy="140970"/>
            </a:xfrm>
            <a:custGeom>
              <a:avLst/>
              <a:gdLst/>
              <a:ahLst/>
              <a:cxnLst/>
              <a:rect l="l" t="t" r="r" b="b"/>
              <a:pathLst>
                <a:path w="622300" h="140970">
                  <a:moveTo>
                    <a:pt x="558" y="0"/>
                  </a:moveTo>
                  <a:lnTo>
                    <a:pt x="0" y="876"/>
                  </a:lnTo>
                  <a:lnTo>
                    <a:pt x="203" y="1079"/>
                  </a:lnTo>
                  <a:lnTo>
                    <a:pt x="558" y="0"/>
                  </a:lnTo>
                  <a:close/>
                </a:path>
                <a:path w="622300" h="140970">
                  <a:moveTo>
                    <a:pt x="34937" y="9398"/>
                  </a:moveTo>
                  <a:lnTo>
                    <a:pt x="34772" y="8293"/>
                  </a:lnTo>
                  <a:lnTo>
                    <a:pt x="34315" y="9867"/>
                  </a:lnTo>
                  <a:lnTo>
                    <a:pt x="34544" y="10147"/>
                  </a:lnTo>
                  <a:lnTo>
                    <a:pt x="34594" y="11455"/>
                  </a:lnTo>
                  <a:lnTo>
                    <a:pt x="34810" y="11049"/>
                  </a:lnTo>
                  <a:lnTo>
                    <a:pt x="34937" y="9398"/>
                  </a:lnTo>
                  <a:close/>
                </a:path>
                <a:path w="622300" h="140970">
                  <a:moveTo>
                    <a:pt x="45529" y="35661"/>
                  </a:moveTo>
                  <a:close/>
                </a:path>
                <a:path w="622300" h="140970">
                  <a:moveTo>
                    <a:pt x="47561" y="8801"/>
                  </a:moveTo>
                  <a:lnTo>
                    <a:pt x="47040" y="9728"/>
                  </a:lnTo>
                  <a:lnTo>
                    <a:pt x="46558" y="12992"/>
                  </a:lnTo>
                  <a:lnTo>
                    <a:pt x="46850" y="12433"/>
                  </a:lnTo>
                  <a:lnTo>
                    <a:pt x="47561" y="8801"/>
                  </a:lnTo>
                  <a:close/>
                </a:path>
                <a:path w="622300" h="140970">
                  <a:moveTo>
                    <a:pt x="67589" y="30937"/>
                  </a:moveTo>
                  <a:lnTo>
                    <a:pt x="67487" y="30708"/>
                  </a:lnTo>
                  <a:lnTo>
                    <a:pt x="67373" y="30378"/>
                  </a:lnTo>
                  <a:lnTo>
                    <a:pt x="67144" y="30784"/>
                  </a:lnTo>
                  <a:lnTo>
                    <a:pt x="67195" y="31394"/>
                  </a:lnTo>
                  <a:lnTo>
                    <a:pt x="67373" y="31305"/>
                  </a:lnTo>
                  <a:lnTo>
                    <a:pt x="67589" y="30937"/>
                  </a:lnTo>
                  <a:close/>
                </a:path>
                <a:path w="622300" h="140970">
                  <a:moveTo>
                    <a:pt x="72453" y="32537"/>
                  </a:moveTo>
                  <a:lnTo>
                    <a:pt x="71856" y="33223"/>
                  </a:lnTo>
                  <a:lnTo>
                    <a:pt x="71767" y="34899"/>
                  </a:lnTo>
                  <a:lnTo>
                    <a:pt x="72453" y="32537"/>
                  </a:lnTo>
                  <a:close/>
                </a:path>
                <a:path w="622300" h="140970">
                  <a:moveTo>
                    <a:pt x="74460" y="13855"/>
                  </a:moveTo>
                  <a:lnTo>
                    <a:pt x="73748" y="14693"/>
                  </a:lnTo>
                  <a:lnTo>
                    <a:pt x="74244" y="14211"/>
                  </a:lnTo>
                  <a:lnTo>
                    <a:pt x="74460" y="13855"/>
                  </a:lnTo>
                  <a:close/>
                </a:path>
                <a:path w="622300" h="140970">
                  <a:moveTo>
                    <a:pt x="78587" y="17805"/>
                  </a:moveTo>
                  <a:lnTo>
                    <a:pt x="78193" y="18110"/>
                  </a:lnTo>
                  <a:lnTo>
                    <a:pt x="78333" y="18796"/>
                  </a:lnTo>
                  <a:lnTo>
                    <a:pt x="78587" y="17805"/>
                  </a:lnTo>
                  <a:close/>
                </a:path>
                <a:path w="622300" h="140970">
                  <a:moveTo>
                    <a:pt x="94348" y="22059"/>
                  </a:moveTo>
                  <a:lnTo>
                    <a:pt x="93726" y="23241"/>
                  </a:lnTo>
                  <a:lnTo>
                    <a:pt x="93751" y="24282"/>
                  </a:lnTo>
                  <a:lnTo>
                    <a:pt x="94272" y="23863"/>
                  </a:lnTo>
                  <a:lnTo>
                    <a:pt x="94157" y="22682"/>
                  </a:lnTo>
                  <a:lnTo>
                    <a:pt x="94348" y="22059"/>
                  </a:lnTo>
                  <a:close/>
                </a:path>
                <a:path w="622300" h="140970">
                  <a:moveTo>
                    <a:pt x="95859" y="41973"/>
                  </a:moveTo>
                  <a:lnTo>
                    <a:pt x="95707" y="42164"/>
                  </a:lnTo>
                  <a:lnTo>
                    <a:pt x="95656" y="42557"/>
                  </a:lnTo>
                  <a:lnTo>
                    <a:pt x="95859" y="41973"/>
                  </a:lnTo>
                  <a:close/>
                </a:path>
                <a:path w="622300" h="140970">
                  <a:moveTo>
                    <a:pt x="96088" y="26924"/>
                  </a:moveTo>
                  <a:lnTo>
                    <a:pt x="95516" y="26441"/>
                  </a:lnTo>
                  <a:lnTo>
                    <a:pt x="96012" y="27457"/>
                  </a:lnTo>
                  <a:lnTo>
                    <a:pt x="96088" y="26924"/>
                  </a:lnTo>
                  <a:close/>
                </a:path>
                <a:path w="622300" h="140970">
                  <a:moveTo>
                    <a:pt x="96189" y="41059"/>
                  </a:moveTo>
                  <a:lnTo>
                    <a:pt x="95859" y="41973"/>
                  </a:lnTo>
                  <a:lnTo>
                    <a:pt x="96189" y="41059"/>
                  </a:lnTo>
                  <a:close/>
                </a:path>
                <a:path w="622300" h="140970">
                  <a:moveTo>
                    <a:pt x="96253" y="38417"/>
                  </a:moveTo>
                  <a:lnTo>
                    <a:pt x="95605" y="40106"/>
                  </a:lnTo>
                  <a:lnTo>
                    <a:pt x="95669" y="41059"/>
                  </a:lnTo>
                  <a:lnTo>
                    <a:pt x="95504" y="42443"/>
                  </a:lnTo>
                  <a:lnTo>
                    <a:pt x="95707" y="42164"/>
                  </a:lnTo>
                  <a:lnTo>
                    <a:pt x="96253" y="38417"/>
                  </a:lnTo>
                  <a:close/>
                </a:path>
                <a:path w="622300" h="140970">
                  <a:moveTo>
                    <a:pt x="96494" y="24752"/>
                  </a:moveTo>
                  <a:lnTo>
                    <a:pt x="96088" y="26924"/>
                  </a:lnTo>
                  <a:lnTo>
                    <a:pt x="96316" y="27127"/>
                  </a:lnTo>
                  <a:lnTo>
                    <a:pt x="96494" y="24752"/>
                  </a:lnTo>
                  <a:close/>
                </a:path>
                <a:path w="622300" h="140970">
                  <a:moveTo>
                    <a:pt x="96786" y="24625"/>
                  </a:moveTo>
                  <a:lnTo>
                    <a:pt x="96761" y="21107"/>
                  </a:lnTo>
                  <a:lnTo>
                    <a:pt x="96494" y="24752"/>
                  </a:lnTo>
                  <a:lnTo>
                    <a:pt x="96786" y="24625"/>
                  </a:lnTo>
                  <a:close/>
                </a:path>
                <a:path w="622300" h="140970">
                  <a:moveTo>
                    <a:pt x="99034" y="41770"/>
                  </a:moveTo>
                  <a:lnTo>
                    <a:pt x="98831" y="42075"/>
                  </a:lnTo>
                  <a:lnTo>
                    <a:pt x="98894" y="42227"/>
                  </a:lnTo>
                  <a:lnTo>
                    <a:pt x="98958" y="42037"/>
                  </a:lnTo>
                  <a:lnTo>
                    <a:pt x="99009" y="41884"/>
                  </a:lnTo>
                  <a:close/>
                </a:path>
                <a:path w="622300" h="140970">
                  <a:moveTo>
                    <a:pt x="99237" y="41465"/>
                  </a:moveTo>
                  <a:lnTo>
                    <a:pt x="99034" y="41770"/>
                  </a:lnTo>
                  <a:lnTo>
                    <a:pt x="99237" y="41465"/>
                  </a:lnTo>
                  <a:close/>
                </a:path>
                <a:path w="622300" h="140970">
                  <a:moveTo>
                    <a:pt x="99656" y="40817"/>
                  </a:moveTo>
                  <a:lnTo>
                    <a:pt x="99237" y="41465"/>
                  </a:lnTo>
                  <a:lnTo>
                    <a:pt x="99390" y="41605"/>
                  </a:lnTo>
                  <a:lnTo>
                    <a:pt x="99656" y="40817"/>
                  </a:lnTo>
                  <a:close/>
                </a:path>
                <a:path w="622300" h="140970">
                  <a:moveTo>
                    <a:pt x="215404" y="82067"/>
                  </a:moveTo>
                  <a:lnTo>
                    <a:pt x="214845" y="82067"/>
                  </a:lnTo>
                  <a:lnTo>
                    <a:pt x="214757" y="84353"/>
                  </a:lnTo>
                  <a:lnTo>
                    <a:pt x="215290" y="82397"/>
                  </a:lnTo>
                  <a:lnTo>
                    <a:pt x="215404" y="82067"/>
                  </a:lnTo>
                  <a:close/>
                </a:path>
                <a:path w="622300" h="140970">
                  <a:moveTo>
                    <a:pt x="216535" y="67665"/>
                  </a:moveTo>
                  <a:lnTo>
                    <a:pt x="216128" y="69418"/>
                  </a:lnTo>
                  <a:lnTo>
                    <a:pt x="216242" y="69278"/>
                  </a:lnTo>
                  <a:lnTo>
                    <a:pt x="216535" y="67665"/>
                  </a:lnTo>
                  <a:close/>
                </a:path>
                <a:path w="622300" h="140970">
                  <a:moveTo>
                    <a:pt x="216890" y="82067"/>
                  </a:moveTo>
                  <a:lnTo>
                    <a:pt x="216801" y="80454"/>
                  </a:lnTo>
                  <a:lnTo>
                    <a:pt x="216674" y="81178"/>
                  </a:lnTo>
                  <a:lnTo>
                    <a:pt x="216268" y="82321"/>
                  </a:lnTo>
                  <a:lnTo>
                    <a:pt x="216154" y="83464"/>
                  </a:lnTo>
                  <a:lnTo>
                    <a:pt x="216268" y="83972"/>
                  </a:lnTo>
                  <a:lnTo>
                    <a:pt x="216890" y="82067"/>
                  </a:lnTo>
                  <a:close/>
                </a:path>
                <a:path w="622300" h="140970">
                  <a:moveTo>
                    <a:pt x="226669" y="87210"/>
                  </a:moveTo>
                  <a:lnTo>
                    <a:pt x="225945" y="88671"/>
                  </a:lnTo>
                  <a:lnTo>
                    <a:pt x="226529" y="88798"/>
                  </a:lnTo>
                  <a:lnTo>
                    <a:pt x="226669" y="87210"/>
                  </a:lnTo>
                  <a:close/>
                </a:path>
                <a:path w="622300" h="140970">
                  <a:moveTo>
                    <a:pt x="231216" y="82384"/>
                  </a:moveTo>
                  <a:lnTo>
                    <a:pt x="230924" y="84442"/>
                  </a:lnTo>
                  <a:lnTo>
                    <a:pt x="230212" y="85090"/>
                  </a:lnTo>
                  <a:lnTo>
                    <a:pt x="230936" y="85001"/>
                  </a:lnTo>
                  <a:lnTo>
                    <a:pt x="231038" y="84175"/>
                  </a:lnTo>
                  <a:lnTo>
                    <a:pt x="231127" y="83273"/>
                  </a:lnTo>
                  <a:lnTo>
                    <a:pt x="231216" y="82384"/>
                  </a:lnTo>
                  <a:close/>
                </a:path>
                <a:path w="622300" h="140970">
                  <a:moveTo>
                    <a:pt x="231978" y="81051"/>
                  </a:moveTo>
                  <a:lnTo>
                    <a:pt x="231940" y="79146"/>
                  </a:lnTo>
                  <a:lnTo>
                    <a:pt x="231482" y="81813"/>
                  </a:lnTo>
                  <a:lnTo>
                    <a:pt x="231609" y="81622"/>
                  </a:lnTo>
                  <a:lnTo>
                    <a:pt x="231724" y="81305"/>
                  </a:lnTo>
                  <a:lnTo>
                    <a:pt x="231711" y="81445"/>
                  </a:lnTo>
                  <a:lnTo>
                    <a:pt x="231813" y="81305"/>
                  </a:lnTo>
                  <a:lnTo>
                    <a:pt x="231978" y="81051"/>
                  </a:lnTo>
                  <a:close/>
                </a:path>
                <a:path w="622300" h="140970">
                  <a:moveTo>
                    <a:pt x="237350" y="84734"/>
                  </a:moveTo>
                  <a:lnTo>
                    <a:pt x="236918" y="84480"/>
                  </a:lnTo>
                  <a:lnTo>
                    <a:pt x="236982" y="88163"/>
                  </a:lnTo>
                  <a:lnTo>
                    <a:pt x="237337" y="85496"/>
                  </a:lnTo>
                  <a:lnTo>
                    <a:pt x="237350" y="84734"/>
                  </a:lnTo>
                  <a:close/>
                </a:path>
                <a:path w="622300" h="140970">
                  <a:moveTo>
                    <a:pt x="237528" y="84086"/>
                  </a:moveTo>
                  <a:lnTo>
                    <a:pt x="237350" y="84734"/>
                  </a:lnTo>
                  <a:lnTo>
                    <a:pt x="237528" y="84086"/>
                  </a:lnTo>
                  <a:close/>
                </a:path>
                <a:path w="622300" h="140970">
                  <a:moveTo>
                    <a:pt x="237731" y="83337"/>
                  </a:moveTo>
                  <a:lnTo>
                    <a:pt x="237705" y="82778"/>
                  </a:lnTo>
                  <a:lnTo>
                    <a:pt x="237528" y="84086"/>
                  </a:lnTo>
                  <a:lnTo>
                    <a:pt x="237731" y="83337"/>
                  </a:lnTo>
                  <a:close/>
                </a:path>
                <a:path w="622300" h="140970">
                  <a:moveTo>
                    <a:pt x="238048" y="65176"/>
                  </a:moveTo>
                  <a:lnTo>
                    <a:pt x="237693" y="65811"/>
                  </a:lnTo>
                  <a:lnTo>
                    <a:pt x="237820" y="65811"/>
                  </a:lnTo>
                  <a:lnTo>
                    <a:pt x="237934" y="65430"/>
                  </a:lnTo>
                  <a:lnTo>
                    <a:pt x="238048" y="65176"/>
                  </a:lnTo>
                  <a:close/>
                </a:path>
                <a:path w="622300" h="140970">
                  <a:moveTo>
                    <a:pt x="238404" y="64541"/>
                  </a:moveTo>
                  <a:lnTo>
                    <a:pt x="238048" y="65176"/>
                  </a:lnTo>
                  <a:lnTo>
                    <a:pt x="238213" y="65303"/>
                  </a:lnTo>
                  <a:lnTo>
                    <a:pt x="238404" y="64541"/>
                  </a:lnTo>
                  <a:close/>
                </a:path>
                <a:path w="622300" h="140970">
                  <a:moveTo>
                    <a:pt x="244919" y="86385"/>
                  </a:moveTo>
                  <a:lnTo>
                    <a:pt x="244856" y="87020"/>
                  </a:lnTo>
                  <a:lnTo>
                    <a:pt x="244729" y="87909"/>
                  </a:lnTo>
                  <a:lnTo>
                    <a:pt x="244627" y="88544"/>
                  </a:lnTo>
                  <a:lnTo>
                    <a:pt x="244843" y="89560"/>
                  </a:lnTo>
                  <a:lnTo>
                    <a:pt x="244919" y="86385"/>
                  </a:lnTo>
                  <a:close/>
                </a:path>
                <a:path w="622300" h="140970">
                  <a:moveTo>
                    <a:pt x="257556" y="89433"/>
                  </a:moveTo>
                  <a:lnTo>
                    <a:pt x="257365" y="90017"/>
                  </a:lnTo>
                  <a:lnTo>
                    <a:pt x="257556" y="89433"/>
                  </a:lnTo>
                  <a:close/>
                </a:path>
                <a:path w="622300" h="140970">
                  <a:moveTo>
                    <a:pt x="258978" y="88887"/>
                  </a:moveTo>
                  <a:lnTo>
                    <a:pt x="258762" y="89217"/>
                  </a:lnTo>
                  <a:lnTo>
                    <a:pt x="258889" y="89217"/>
                  </a:lnTo>
                  <a:lnTo>
                    <a:pt x="258978" y="88887"/>
                  </a:lnTo>
                  <a:close/>
                </a:path>
                <a:path w="622300" h="140970">
                  <a:moveTo>
                    <a:pt x="261239" y="89166"/>
                  </a:moveTo>
                  <a:lnTo>
                    <a:pt x="260540" y="90957"/>
                  </a:lnTo>
                  <a:lnTo>
                    <a:pt x="260870" y="90157"/>
                  </a:lnTo>
                  <a:lnTo>
                    <a:pt x="261073" y="89814"/>
                  </a:lnTo>
                  <a:lnTo>
                    <a:pt x="261188" y="89433"/>
                  </a:lnTo>
                  <a:lnTo>
                    <a:pt x="261239" y="89166"/>
                  </a:lnTo>
                  <a:close/>
                </a:path>
                <a:path w="622300" h="140970">
                  <a:moveTo>
                    <a:pt x="261658" y="65176"/>
                  </a:moveTo>
                  <a:lnTo>
                    <a:pt x="261518" y="64033"/>
                  </a:lnTo>
                  <a:lnTo>
                    <a:pt x="261061" y="65176"/>
                  </a:lnTo>
                  <a:lnTo>
                    <a:pt x="261658" y="65176"/>
                  </a:lnTo>
                  <a:close/>
                </a:path>
                <a:path w="622300" h="140970">
                  <a:moveTo>
                    <a:pt x="265188" y="63436"/>
                  </a:moveTo>
                  <a:lnTo>
                    <a:pt x="264604" y="64274"/>
                  </a:lnTo>
                  <a:lnTo>
                    <a:pt x="264782" y="64490"/>
                  </a:lnTo>
                  <a:lnTo>
                    <a:pt x="265188" y="63436"/>
                  </a:lnTo>
                  <a:close/>
                </a:path>
                <a:path w="622300" h="140970">
                  <a:moveTo>
                    <a:pt x="266801" y="87337"/>
                  </a:moveTo>
                  <a:lnTo>
                    <a:pt x="266319" y="88798"/>
                  </a:lnTo>
                  <a:lnTo>
                    <a:pt x="266661" y="88404"/>
                  </a:lnTo>
                  <a:lnTo>
                    <a:pt x="266801" y="87337"/>
                  </a:lnTo>
                  <a:close/>
                </a:path>
                <a:path w="622300" h="140970">
                  <a:moveTo>
                    <a:pt x="266992" y="88036"/>
                  </a:moveTo>
                  <a:lnTo>
                    <a:pt x="266661" y="88404"/>
                  </a:lnTo>
                  <a:lnTo>
                    <a:pt x="266446" y="90068"/>
                  </a:lnTo>
                  <a:lnTo>
                    <a:pt x="266992" y="88036"/>
                  </a:lnTo>
                  <a:close/>
                </a:path>
                <a:path w="622300" h="140970">
                  <a:moveTo>
                    <a:pt x="274116" y="90309"/>
                  </a:moveTo>
                  <a:close/>
                </a:path>
                <a:path w="622300" h="140970">
                  <a:moveTo>
                    <a:pt x="288963" y="95910"/>
                  </a:moveTo>
                  <a:lnTo>
                    <a:pt x="288874" y="95211"/>
                  </a:lnTo>
                  <a:lnTo>
                    <a:pt x="288759" y="96545"/>
                  </a:lnTo>
                  <a:lnTo>
                    <a:pt x="288848" y="96799"/>
                  </a:lnTo>
                  <a:lnTo>
                    <a:pt x="288963" y="95910"/>
                  </a:lnTo>
                  <a:close/>
                </a:path>
                <a:path w="622300" h="140970">
                  <a:moveTo>
                    <a:pt x="295897" y="76085"/>
                  </a:moveTo>
                  <a:lnTo>
                    <a:pt x="295808" y="76225"/>
                  </a:lnTo>
                  <a:lnTo>
                    <a:pt x="295402" y="77749"/>
                  </a:lnTo>
                  <a:lnTo>
                    <a:pt x="295503" y="77495"/>
                  </a:lnTo>
                  <a:lnTo>
                    <a:pt x="295897" y="76085"/>
                  </a:lnTo>
                  <a:close/>
                </a:path>
                <a:path w="622300" h="140970">
                  <a:moveTo>
                    <a:pt x="297434" y="73050"/>
                  </a:moveTo>
                  <a:lnTo>
                    <a:pt x="297116" y="72923"/>
                  </a:lnTo>
                  <a:lnTo>
                    <a:pt x="296291" y="73177"/>
                  </a:lnTo>
                  <a:lnTo>
                    <a:pt x="295808" y="75082"/>
                  </a:lnTo>
                  <a:lnTo>
                    <a:pt x="296049" y="74574"/>
                  </a:lnTo>
                  <a:lnTo>
                    <a:pt x="296329" y="73812"/>
                  </a:lnTo>
                  <a:lnTo>
                    <a:pt x="296316" y="74574"/>
                  </a:lnTo>
                  <a:lnTo>
                    <a:pt x="295897" y="76085"/>
                  </a:lnTo>
                  <a:lnTo>
                    <a:pt x="296748" y="74701"/>
                  </a:lnTo>
                  <a:lnTo>
                    <a:pt x="297116" y="73812"/>
                  </a:lnTo>
                  <a:lnTo>
                    <a:pt x="297434" y="73050"/>
                  </a:lnTo>
                  <a:close/>
                </a:path>
                <a:path w="622300" h="140970">
                  <a:moveTo>
                    <a:pt x="298627" y="73456"/>
                  </a:moveTo>
                  <a:lnTo>
                    <a:pt x="298462" y="72351"/>
                  </a:lnTo>
                  <a:lnTo>
                    <a:pt x="298018" y="73939"/>
                  </a:lnTo>
                  <a:lnTo>
                    <a:pt x="298246" y="74193"/>
                  </a:lnTo>
                  <a:lnTo>
                    <a:pt x="298297" y="75501"/>
                  </a:lnTo>
                  <a:lnTo>
                    <a:pt x="298500" y="75107"/>
                  </a:lnTo>
                  <a:lnTo>
                    <a:pt x="298627" y="73456"/>
                  </a:lnTo>
                  <a:close/>
                </a:path>
                <a:path w="622300" h="140970">
                  <a:moveTo>
                    <a:pt x="301231" y="78740"/>
                  </a:moveTo>
                  <a:lnTo>
                    <a:pt x="300926" y="80035"/>
                  </a:lnTo>
                  <a:lnTo>
                    <a:pt x="301155" y="79781"/>
                  </a:lnTo>
                  <a:lnTo>
                    <a:pt x="301231" y="78740"/>
                  </a:lnTo>
                  <a:close/>
                </a:path>
                <a:path w="622300" h="140970">
                  <a:moveTo>
                    <a:pt x="301701" y="75971"/>
                  </a:moveTo>
                  <a:lnTo>
                    <a:pt x="301345" y="76352"/>
                  </a:lnTo>
                  <a:lnTo>
                    <a:pt x="301231" y="78740"/>
                  </a:lnTo>
                  <a:lnTo>
                    <a:pt x="301472" y="77749"/>
                  </a:lnTo>
                  <a:lnTo>
                    <a:pt x="301510" y="77622"/>
                  </a:lnTo>
                  <a:lnTo>
                    <a:pt x="301421" y="78638"/>
                  </a:lnTo>
                  <a:lnTo>
                    <a:pt x="301548" y="77495"/>
                  </a:lnTo>
                  <a:lnTo>
                    <a:pt x="301701" y="75971"/>
                  </a:lnTo>
                  <a:close/>
                </a:path>
                <a:path w="622300" h="140970">
                  <a:moveTo>
                    <a:pt x="304698" y="98005"/>
                  </a:moveTo>
                  <a:lnTo>
                    <a:pt x="304393" y="98958"/>
                  </a:lnTo>
                  <a:lnTo>
                    <a:pt x="304622" y="98450"/>
                  </a:lnTo>
                  <a:lnTo>
                    <a:pt x="304698" y="98005"/>
                  </a:lnTo>
                  <a:close/>
                </a:path>
                <a:path w="622300" h="140970">
                  <a:moveTo>
                    <a:pt x="309587" y="76479"/>
                  </a:moveTo>
                  <a:lnTo>
                    <a:pt x="309460" y="76022"/>
                  </a:lnTo>
                  <a:lnTo>
                    <a:pt x="309448" y="76250"/>
                  </a:lnTo>
                  <a:lnTo>
                    <a:pt x="309448" y="76415"/>
                  </a:lnTo>
                  <a:lnTo>
                    <a:pt x="309435" y="76619"/>
                  </a:lnTo>
                  <a:lnTo>
                    <a:pt x="309587" y="76479"/>
                  </a:lnTo>
                  <a:close/>
                </a:path>
                <a:path w="622300" h="140970">
                  <a:moveTo>
                    <a:pt x="309791" y="99555"/>
                  </a:moveTo>
                  <a:lnTo>
                    <a:pt x="309232" y="99034"/>
                  </a:lnTo>
                  <a:lnTo>
                    <a:pt x="309372" y="99339"/>
                  </a:lnTo>
                  <a:lnTo>
                    <a:pt x="309562" y="99517"/>
                  </a:lnTo>
                  <a:lnTo>
                    <a:pt x="309791" y="99555"/>
                  </a:lnTo>
                  <a:close/>
                </a:path>
                <a:path w="622300" h="140970">
                  <a:moveTo>
                    <a:pt x="309854" y="99568"/>
                  </a:moveTo>
                  <a:close/>
                </a:path>
                <a:path w="622300" h="140970">
                  <a:moveTo>
                    <a:pt x="311010" y="72618"/>
                  </a:moveTo>
                  <a:lnTo>
                    <a:pt x="310527" y="73558"/>
                  </a:lnTo>
                  <a:lnTo>
                    <a:pt x="310134" y="76835"/>
                  </a:lnTo>
                  <a:lnTo>
                    <a:pt x="310426" y="76288"/>
                  </a:lnTo>
                  <a:lnTo>
                    <a:pt x="311010" y="72618"/>
                  </a:lnTo>
                  <a:close/>
                </a:path>
                <a:path w="622300" h="140970">
                  <a:moveTo>
                    <a:pt x="313296" y="75958"/>
                  </a:moveTo>
                  <a:lnTo>
                    <a:pt x="313207" y="76136"/>
                  </a:lnTo>
                  <a:lnTo>
                    <a:pt x="313093" y="76682"/>
                  </a:lnTo>
                  <a:lnTo>
                    <a:pt x="313296" y="75958"/>
                  </a:lnTo>
                  <a:close/>
                </a:path>
                <a:path w="622300" h="140970">
                  <a:moveTo>
                    <a:pt x="317080" y="97383"/>
                  </a:moveTo>
                  <a:lnTo>
                    <a:pt x="316877" y="98005"/>
                  </a:lnTo>
                  <a:lnTo>
                    <a:pt x="316750" y="98196"/>
                  </a:lnTo>
                  <a:lnTo>
                    <a:pt x="316674" y="98704"/>
                  </a:lnTo>
                  <a:lnTo>
                    <a:pt x="316776" y="99339"/>
                  </a:lnTo>
                  <a:lnTo>
                    <a:pt x="317080" y="97383"/>
                  </a:lnTo>
                  <a:close/>
                </a:path>
                <a:path w="622300" h="140970">
                  <a:moveTo>
                    <a:pt x="321348" y="80111"/>
                  </a:moveTo>
                  <a:close/>
                </a:path>
                <a:path w="622300" h="140970">
                  <a:moveTo>
                    <a:pt x="321564" y="97828"/>
                  </a:moveTo>
                  <a:lnTo>
                    <a:pt x="321183" y="98475"/>
                  </a:lnTo>
                  <a:lnTo>
                    <a:pt x="321335" y="98272"/>
                  </a:lnTo>
                  <a:lnTo>
                    <a:pt x="321564" y="97828"/>
                  </a:lnTo>
                  <a:close/>
                </a:path>
                <a:path w="622300" h="140970">
                  <a:moveTo>
                    <a:pt x="322072" y="75768"/>
                  </a:moveTo>
                  <a:lnTo>
                    <a:pt x="321932" y="76098"/>
                  </a:lnTo>
                  <a:lnTo>
                    <a:pt x="322072" y="75768"/>
                  </a:lnTo>
                  <a:close/>
                </a:path>
                <a:path w="622300" h="140970">
                  <a:moveTo>
                    <a:pt x="322211" y="96545"/>
                  </a:moveTo>
                  <a:lnTo>
                    <a:pt x="321932" y="97053"/>
                  </a:lnTo>
                  <a:lnTo>
                    <a:pt x="321932" y="96799"/>
                  </a:lnTo>
                  <a:lnTo>
                    <a:pt x="321894" y="97053"/>
                  </a:lnTo>
                  <a:lnTo>
                    <a:pt x="321564" y="97942"/>
                  </a:lnTo>
                  <a:lnTo>
                    <a:pt x="321779" y="97815"/>
                  </a:lnTo>
                  <a:lnTo>
                    <a:pt x="321932" y="98704"/>
                  </a:lnTo>
                  <a:lnTo>
                    <a:pt x="322046" y="97815"/>
                  </a:lnTo>
                  <a:lnTo>
                    <a:pt x="322211" y="96545"/>
                  </a:lnTo>
                  <a:close/>
                </a:path>
                <a:path w="622300" h="140970">
                  <a:moveTo>
                    <a:pt x="322580" y="71272"/>
                  </a:moveTo>
                  <a:lnTo>
                    <a:pt x="321716" y="72923"/>
                  </a:lnTo>
                  <a:lnTo>
                    <a:pt x="321614" y="73685"/>
                  </a:lnTo>
                  <a:lnTo>
                    <a:pt x="321500" y="75260"/>
                  </a:lnTo>
                  <a:lnTo>
                    <a:pt x="321602" y="74955"/>
                  </a:lnTo>
                  <a:lnTo>
                    <a:pt x="321475" y="75590"/>
                  </a:lnTo>
                  <a:lnTo>
                    <a:pt x="321500" y="75260"/>
                  </a:lnTo>
                  <a:lnTo>
                    <a:pt x="321386" y="75590"/>
                  </a:lnTo>
                  <a:lnTo>
                    <a:pt x="320802" y="77368"/>
                  </a:lnTo>
                  <a:lnTo>
                    <a:pt x="321906" y="75971"/>
                  </a:lnTo>
                  <a:lnTo>
                    <a:pt x="322021" y="75463"/>
                  </a:lnTo>
                  <a:lnTo>
                    <a:pt x="322084" y="74955"/>
                  </a:lnTo>
                  <a:lnTo>
                    <a:pt x="322580" y="71272"/>
                  </a:lnTo>
                  <a:close/>
                </a:path>
                <a:path w="622300" h="140970">
                  <a:moveTo>
                    <a:pt x="323405" y="81064"/>
                  </a:moveTo>
                  <a:close/>
                </a:path>
                <a:path w="622300" h="140970">
                  <a:moveTo>
                    <a:pt x="323621" y="80289"/>
                  </a:moveTo>
                  <a:lnTo>
                    <a:pt x="323557" y="79781"/>
                  </a:lnTo>
                  <a:lnTo>
                    <a:pt x="323405" y="81064"/>
                  </a:lnTo>
                  <a:lnTo>
                    <a:pt x="323621" y="80289"/>
                  </a:lnTo>
                  <a:close/>
                </a:path>
                <a:path w="622300" h="140970">
                  <a:moveTo>
                    <a:pt x="323850" y="80289"/>
                  </a:moveTo>
                  <a:lnTo>
                    <a:pt x="323824" y="79527"/>
                  </a:lnTo>
                  <a:lnTo>
                    <a:pt x="323735" y="80086"/>
                  </a:lnTo>
                  <a:lnTo>
                    <a:pt x="323850" y="80289"/>
                  </a:lnTo>
                  <a:close/>
                </a:path>
                <a:path w="622300" h="140970">
                  <a:moveTo>
                    <a:pt x="324218" y="78308"/>
                  </a:moveTo>
                  <a:lnTo>
                    <a:pt x="324091" y="77889"/>
                  </a:lnTo>
                  <a:lnTo>
                    <a:pt x="324116" y="78168"/>
                  </a:lnTo>
                  <a:lnTo>
                    <a:pt x="324218" y="78308"/>
                  </a:lnTo>
                  <a:close/>
                </a:path>
                <a:path w="622300" h="140970">
                  <a:moveTo>
                    <a:pt x="325920" y="96266"/>
                  </a:moveTo>
                  <a:lnTo>
                    <a:pt x="325742" y="96291"/>
                  </a:lnTo>
                  <a:lnTo>
                    <a:pt x="325920" y="96418"/>
                  </a:lnTo>
                  <a:lnTo>
                    <a:pt x="325920" y="96266"/>
                  </a:lnTo>
                  <a:close/>
                </a:path>
                <a:path w="622300" h="140970">
                  <a:moveTo>
                    <a:pt x="326161" y="73177"/>
                  </a:moveTo>
                  <a:lnTo>
                    <a:pt x="326148" y="72796"/>
                  </a:lnTo>
                  <a:lnTo>
                    <a:pt x="325970" y="73177"/>
                  </a:lnTo>
                  <a:lnTo>
                    <a:pt x="326161" y="73177"/>
                  </a:lnTo>
                  <a:close/>
                </a:path>
                <a:path w="622300" h="140970">
                  <a:moveTo>
                    <a:pt x="326288" y="73177"/>
                  </a:moveTo>
                  <a:lnTo>
                    <a:pt x="326161" y="73177"/>
                  </a:lnTo>
                  <a:lnTo>
                    <a:pt x="326174" y="73710"/>
                  </a:lnTo>
                  <a:lnTo>
                    <a:pt x="326288" y="73177"/>
                  </a:lnTo>
                  <a:close/>
                </a:path>
                <a:path w="622300" h="140970">
                  <a:moveTo>
                    <a:pt x="327685" y="72529"/>
                  </a:moveTo>
                  <a:lnTo>
                    <a:pt x="327507" y="72796"/>
                  </a:lnTo>
                  <a:lnTo>
                    <a:pt x="327685" y="72529"/>
                  </a:lnTo>
                  <a:close/>
                </a:path>
                <a:path w="622300" h="140970">
                  <a:moveTo>
                    <a:pt x="327787" y="73812"/>
                  </a:moveTo>
                  <a:lnTo>
                    <a:pt x="327533" y="73939"/>
                  </a:lnTo>
                  <a:lnTo>
                    <a:pt x="327431" y="74193"/>
                  </a:lnTo>
                  <a:lnTo>
                    <a:pt x="327596" y="74193"/>
                  </a:lnTo>
                  <a:lnTo>
                    <a:pt x="327787" y="73812"/>
                  </a:lnTo>
                  <a:close/>
                </a:path>
                <a:path w="622300" h="140970">
                  <a:moveTo>
                    <a:pt x="331254" y="77419"/>
                  </a:moveTo>
                  <a:lnTo>
                    <a:pt x="331241" y="77089"/>
                  </a:lnTo>
                  <a:lnTo>
                    <a:pt x="331228" y="76911"/>
                  </a:lnTo>
                  <a:lnTo>
                    <a:pt x="331152" y="77165"/>
                  </a:lnTo>
                  <a:lnTo>
                    <a:pt x="331228" y="77343"/>
                  </a:lnTo>
                  <a:close/>
                </a:path>
                <a:path w="622300" h="140970">
                  <a:moveTo>
                    <a:pt x="332016" y="93891"/>
                  </a:moveTo>
                  <a:lnTo>
                    <a:pt x="331901" y="93662"/>
                  </a:lnTo>
                  <a:lnTo>
                    <a:pt x="331774" y="93345"/>
                  </a:lnTo>
                  <a:lnTo>
                    <a:pt x="331558" y="93764"/>
                  </a:lnTo>
                  <a:lnTo>
                    <a:pt x="331660" y="94373"/>
                  </a:lnTo>
                  <a:lnTo>
                    <a:pt x="331825" y="94259"/>
                  </a:lnTo>
                  <a:lnTo>
                    <a:pt x="332016" y="93891"/>
                  </a:lnTo>
                  <a:close/>
                </a:path>
                <a:path w="622300" h="140970">
                  <a:moveTo>
                    <a:pt x="332536" y="92557"/>
                  </a:moveTo>
                  <a:lnTo>
                    <a:pt x="332346" y="93065"/>
                  </a:lnTo>
                  <a:lnTo>
                    <a:pt x="332168" y="93573"/>
                  </a:lnTo>
                  <a:lnTo>
                    <a:pt x="332016" y="93878"/>
                  </a:lnTo>
                  <a:lnTo>
                    <a:pt x="332168" y="94132"/>
                  </a:lnTo>
                  <a:lnTo>
                    <a:pt x="332295" y="94221"/>
                  </a:lnTo>
                  <a:lnTo>
                    <a:pt x="332536" y="92557"/>
                  </a:lnTo>
                  <a:close/>
                </a:path>
                <a:path w="622300" h="140970">
                  <a:moveTo>
                    <a:pt x="333044" y="76352"/>
                  </a:moveTo>
                  <a:lnTo>
                    <a:pt x="332740" y="76987"/>
                  </a:lnTo>
                  <a:lnTo>
                    <a:pt x="332613" y="78168"/>
                  </a:lnTo>
                  <a:lnTo>
                    <a:pt x="333044" y="76352"/>
                  </a:lnTo>
                  <a:close/>
                </a:path>
                <a:path w="622300" h="140970">
                  <a:moveTo>
                    <a:pt x="333146" y="80581"/>
                  </a:moveTo>
                  <a:lnTo>
                    <a:pt x="333019" y="80797"/>
                  </a:lnTo>
                  <a:lnTo>
                    <a:pt x="332917" y="80987"/>
                  </a:lnTo>
                  <a:lnTo>
                    <a:pt x="332892" y="81292"/>
                  </a:lnTo>
                  <a:lnTo>
                    <a:pt x="333019" y="81229"/>
                  </a:lnTo>
                  <a:lnTo>
                    <a:pt x="333108" y="80899"/>
                  </a:lnTo>
                  <a:lnTo>
                    <a:pt x="333146" y="80581"/>
                  </a:lnTo>
                  <a:close/>
                </a:path>
                <a:path w="622300" h="140970">
                  <a:moveTo>
                    <a:pt x="336372" y="78003"/>
                  </a:moveTo>
                  <a:lnTo>
                    <a:pt x="335724" y="80416"/>
                  </a:lnTo>
                  <a:lnTo>
                    <a:pt x="336257" y="80086"/>
                  </a:lnTo>
                  <a:lnTo>
                    <a:pt x="336372" y="78003"/>
                  </a:lnTo>
                  <a:close/>
                </a:path>
                <a:path w="622300" h="140970">
                  <a:moveTo>
                    <a:pt x="336740" y="79781"/>
                  </a:moveTo>
                  <a:lnTo>
                    <a:pt x="336372" y="80010"/>
                  </a:lnTo>
                  <a:lnTo>
                    <a:pt x="336296" y="81622"/>
                  </a:lnTo>
                  <a:lnTo>
                    <a:pt x="336740" y="79781"/>
                  </a:lnTo>
                  <a:close/>
                </a:path>
                <a:path w="622300" h="140970">
                  <a:moveTo>
                    <a:pt x="337045" y="95173"/>
                  </a:moveTo>
                  <a:lnTo>
                    <a:pt x="336511" y="95885"/>
                  </a:lnTo>
                  <a:lnTo>
                    <a:pt x="336562" y="97586"/>
                  </a:lnTo>
                  <a:lnTo>
                    <a:pt x="337045" y="95173"/>
                  </a:lnTo>
                  <a:close/>
                </a:path>
                <a:path w="622300" h="140970">
                  <a:moveTo>
                    <a:pt x="337515" y="97840"/>
                  </a:moveTo>
                  <a:lnTo>
                    <a:pt x="337070" y="94767"/>
                  </a:lnTo>
                  <a:lnTo>
                    <a:pt x="337045" y="95173"/>
                  </a:lnTo>
                  <a:lnTo>
                    <a:pt x="336867" y="98196"/>
                  </a:lnTo>
                  <a:lnTo>
                    <a:pt x="337515" y="97840"/>
                  </a:lnTo>
                  <a:close/>
                </a:path>
                <a:path w="622300" h="140970">
                  <a:moveTo>
                    <a:pt x="337540" y="76352"/>
                  </a:moveTo>
                  <a:lnTo>
                    <a:pt x="336892" y="77241"/>
                  </a:lnTo>
                  <a:lnTo>
                    <a:pt x="337350" y="76720"/>
                  </a:lnTo>
                  <a:lnTo>
                    <a:pt x="337540" y="76352"/>
                  </a:lnTo>
                  <a:close/>
                </a:path>
                <a:path w="622300" h="140970">
                  <a:moveTo>
                    <a:pt x="341871" y="79997"/>
                  </a:moveTo>
                  <a:lnTo>
                    <a:pt x="341515" y="80327"/>
                  </a:lnTo>
                  <a:lnTo>
                    <a:pt x="341706" y="81026"/>
                  </a:lnTo>
                  <a:lnTo>
                    <a:pt x="341871" y="79997"/>
                  </a:lnTo>
                  <a:close/>
                </a:path>
                <a:path w="622300" h="140970">
                  <a:moveTo>
                    <a:pt x="346011" y="85242"/>
                  </a:moveTo>
                  <a:lnTo>
                    <a:pt x="345782" y="84112"/>
                  </a:lnTo>
                  <a:lnTo>
                    <a:pt x="345617" y="85217"/>
                  </a:lnTo>
                  <a:lnTo>
                    <a:pt x="345859" y="84963"/>
                  </a:lnTo>
                  <a:lnTo>
                    <a:pt x="346011" y="85242"/>
                  </a:lnTo>
                  <a:close/>
                </a:path>
                <a:path w="622300" h="140970">
                  <a:moveTo>
                    <a:pt x="346087" y="85661"/>
                  </a:moveTo>
                  <a:lnTo>
                    <a:pt x="346075" y="85432"/>
                  </a:lnTo>
                  <a:lnTo>
                    <a:pt x="346049" y="85305"/>
                  </a:lnTo>
                  <a:lnTo>
                    <a:pt x="346087" y="85661"/>
                  </a:lnTo>
                  <a:close/>
                </a:path>
                <a:path w="622300" h="140970">
                  <a:moveTo>
                    <a:pt x="349262" y="88861"/>
                  </a:moveTo>
                  <a:lnTo>
                    <a:pt x="349161" y="89052"/>
                  </a:lnTo>
                  <a:lnTo>
                    <a:pt x="349034" y="89598"/>
                  </a:lnTo>
                  <a:lnTo>
                    <a:pt x="349262" y="88861"/>
                  </a:lnTo>
                  <a:close/>
                </a:path>
                <a:path w="622300" h="140970">
                  <a:moveTo>
                    <a:pt x="349465" y="87210"/>
                  </a:moveTo>
                  <a:lnTo>
                    <a:pt x="349389" y="85839"/>
                  </a:lnTo>
                  <a:lnTo>
                    <a:pt x="349161" y="88328"/>
                  </a:lnTo>
                  <a:lnTo>
                    <a:pt x="349465" y="87210"/>
                  </a:lnTo>
                  <a:close/>
                </a:path>
                <a:path w="622300" h="140970">
                  <a:moveTo>
                    <a:pt x="350710" y="94894"/>
                  </a:moveTo>
                  <a:lnTo>
                    <a:pt x="350520" y="95910"/>
                  </a:lnTo>
                  <a:lnTo>
                    <a:pt x="350710" y="94894"/>
                  </a:lnTo>
                  <a:close/>
                </a:path>
                <a:path w="622300" h="140970">
                  <a:moveTo>
                    <a:pt x="352666" y="81978"/>
                  </a:moveTo>
                  <a:lnTo>
                    <a:pt x="352272" y="83350"/>
                  </a:lnTo>
                  <a:lnTo>
                    <a:pt x="352475" y="82981"/>
                  </a:lnTo>
                  <a:lnTo>
                    <a:pt x="352552" y="82511"/>
                  </a:lnTo>
                  <a:lnTo>
                    <a:pt x="352666" y="81978"/>
                  </a:lnTo>
                  <a:close/>
                </a:path>
                <a:path w="622300" h="140970">
                  <a:moveTo>
                    <a:pt x="353199" y="95021"/>
                  </a:moveTo>
                  <a:lnTo>
                    <a:pt x="352971" y="93370"/>
                  </a:lnTo>
                  <a:lnTo>
                    <a:pt x="352653" y="95656"/>
                  </a:lnTo>
                  <a:lnTo>
                    <a:pt x="353085" y="95529"/>
                  </a:lnTo>
                  <a:lnTo>
                    <a:pt x="353199" y="95021"/>
                  </a:lnTo>
                  <a:close/>
                </a:path>
                <a:path w="622300" h="140970">
                  <a:moveTo>
                    <a:pt x="355904" y="98298"/>
                  </a:moveTo>
                  <a:lnTo>
                    <a:pt x="355841" y="98679"/>
                  </a:lnTo>
                  <a:lnTo>
                    <a:pt x="355904" y="98323"/>
                  </a:lnTo>
                  <a:close/>
                </a:path>
                <a:path w="622300" h="140970">
                  <a:moveTo>
                    <a:pt x="356870" y="83527"/>
                  </a:moveTo>
                  <a:lnTo>
                    <a:pt x="356781" y="83375"/>
                  </a:lnTo>
                  <a:lnTo>
                    <a:pt x="356362" y="86296"/>
                  </a:lnTo>
                  <a:lnTo>
                    <a:pt x="356158" y="87566"/>
                  </a:lnTo>
                  <a:lnTo>
                    <a:pt x="356362" y="86372"/>
                  </a:lnTo>
                  <a:lnTo>
                    <a:pt x="356527" y="85801"/>
                  </a:lnTo>
                  <a:lnTo>
                    <a:pt x="356641" y="85598"/>
                  </a:lnTo>
                  <a:lnTo>
                    <a:pt x="356704" y="85039"/>
                  </a:lnTo>
                  <a:lnTo>
                    <a:pt x="356870" y="83527"/>
                  </a:lnTo>
                  <a:close/>
                </a:path>
                <a:path w="622300" h="140970">
                  <a:moveTo>
                    <a:pt x="357543" y="99847"/>
                  </a:moveTo>
                  <a:lnTo>
                    <a:pt x="357466" y="99974"/>
                  </a:lnTo>
                  <a:lnTo>
                    <a:pt x="357378" y="100799"/>
                  </a:lnTo>
                  <a:lnTo>
                    <a:pt x="357543" y="99847"/>
                  </a:lnTo>
                  <a:close/>
                </a:path>
                <a:path w="622300" h="140970">
                  <a:moveTo>
                    <a:pt x="357682" y="101625"/>
                  </a:moveTo>
                  <a:lnTo>
                    <a:pt x="357378" y="100799"/>
                  </a:lnTo>
                  <a:lnTo>
                    <a:pt x="357124" y="102260"/>
                  </a:lnTo>
                  <a:lnTo>
                    <a:pt x="357682" y="101625"/>
                  </a:lnTo>
                  <a:close/>
                </a:path>
                <a:path w="622300" h="140970">
                  <a:moveTo>
                    <a:pt x="357822" y="84632"/>
                  </a:moveTo>
                  <a:lnTo>
                    <a:pt x="357581" y="83464"/>
                  </a:lnTo>
                  <a:lnTo>
                    <a:pt x="357682" y="82829"/>
                  </a:lnTo>
                  <a:lnTo>
                    <a:pt x="357212" y="84074"/>
                  </a:lnTo>
                  <a:lnTo>
                    <a:pt x="357365" y="85102"/>
                  </a:lnTo>
                  <a:lnTo>
                    <a:pt x="357822" y="84632"/>
                  </a:lnTo>
                  <a:close/>
                </a:path>
                <a:path w="622300" h="140970">
                  <a:moveTo>
                    <a:pt x="358216" y="90271"/>
                  </a:moveTo>
                  <a:close/>
                </a:path>
                <a:path w="622300" h="140970">
                  <a:moveTo>
                    <a:pt x="358838" y="89941"/>
                  </a:moveTo>
                  <a:lnTo>
                    <a:pt x="358381" y="90182"/>
                  </a:lnTo>
                  <a:lnTo>
                    <a:pt x="358279" y="91097"/>
                  </a:lnTo>
                  <a:lnTo>
                    <a:pt x="358838" y="89941"/>
                  </a:lnTo>
                  <a:close/>
                </a:path>
                <a:path w="622300" h="140970">
                  <a:moveTo>
                    <a:pt x="359956" y="87490"/>
                  </a:moveTo>
                  <a:lnTo>
                    <a:pt x="359346" y="87071"/>
                  </a:lnTo>
                  <a:lnTo>
                    <a:pt x="359943" y="88023"/>
                  </a:lnTo>
                  <a:lnTo>
                    <a:pt x="359956" y="87490"/>
                  </a:lnTo>
                  <a:close/>
                </a:path>
                <a:path w="622300" h="140970">
                  <a:moveTo>
                    <a:pt x="360197" y="88544"/>
                  </a:moveTo>
                  <a:lnTo>
                    <a:pt x="359549" y="90563"/>
                  </a:lnTo>
                  <a:lnTo>
                    <a:pt x="359968" y="90068"/>
                  </a:lnTo>
                  <a:lnTo>
                    <a:pt x="360197" y="88544"/>
                  </a:lnTo>
                  <a:close/>
                </a:path>
                <a:path w="622300" h="140970">
                  <a:moveTo>
                    <a:pt x="360222" y="87668"/>
                  </a:moveTo>
                  <a:lnTo>
                    <a:pt x="360108" y="85280"/>
                  </a:lnTo>
                  <a:lnTo>
                    <a:pt x="359956" y="87490"/>
                  </a:lnTo>
                  <a:lnTo>
                    <a:pt x="360222" y="87668"/>
                  </a:lnTo>
                  <a:close/>
                </a:path>
                <a:path w="622300" h="140970">
                  <a:moveTo>
                    <a:pt x="360362" y="85115"/>
                  </a:moveTo>
                  <a:lnTo>
                    <a:pt x="359930" y="81622"/>
                  </a:lnTo>
                  <a:lnTo>
                    <a:pt x="360108" y="85280"/>
                  </a:lnTo>
                  <a:lnTo>
                    <a:pt x="360362" y="85115"/>
                  </a:lnTo>
                  <a:close/>
                </a:path>
                <a:path w="622300" h="140970">
                  <a:moveTo>
                    <a:pt x="361594" y="98945"/>
                  </a:moveTo>
                  <a:lnTo>
                    <a:pt x="361175" y="100698"/>
                  </a:lnTo>
                  <a:lnTo>
                    <a:pt x="361340" y="100965"/>
                  </a:lnTo>
                  <a:lnTo>
                    <a:pt x="361378" y="103035"/>
                  </a:lnTo>
                  <a:lnTo>
                    <a:pt x="361556" y="102755"/>
                  </a:lnTo>
                  <a:lnTo>
                    <a:pt x="361594" y="98945"/>
                  </a:lnTo>
                  <a:close/>
                </a:path>
                <a:path w="622300" h="140970">
                  <a:moveTo>
                    <a:pt x="361886" y="101574"/>
                  </a:moveTo>
                  <a:lnTo>
                    <a:pt x="361670" y="102552"/>
                  </a:lnTo>
                  <a:lnTo>
                    <a:pt x="361759" y="102412"/>
                  </a:lnTo>
                  <a:lnTo>
                    <a:pt x="361886" y="101574"/>
                  </a:lnTo>
                  <a:close/>
                </a:path>
                <a:path w="622300" h="140970">
                  <a:moveTo>
                    <a:pt x="362762" y="101346"/>
                  </a:moveTo>
                  <a:lnTo>
                    <a:pt x="362635" y="101384"/>
                  </a:lnTo>
                  <a:lnTo>
                    <a:pt x="362762" y="101346"/>
                  </a:lnTo>
                  <a:close/>
                </a:path>
                <a:path w="622300" h="140970">
                  <a:moveTo>
                    <a:pt x="363042" y="100101"/>
                  </a:moveTo>
                  <a:lnTo>
                    <a:pt x="362915" y="100838"/>
                  </a:lnTo>
                  <a:lnTo>
                    <a:pt x="362839" y="101193"/>
                  </a:lnTo>
                  <a:lnTo>
                    <a:pt x="362775" y="101346"/>
                  </a:lnTo>
                  <a:lnTo>
                    <a:pt x="362902" y="101206"/>
                  </a:lnTo>
                  <a:lnTo>
                    <a:pt x="362953" y="100761"/>
                  </a:lnTo>
                  <a:lnTo>
                    <a:pt x="363042" y="100101"/>
                  </a:lnTo>
                  <a:close/>
                </a:path>
                <a:path w="622300" h="140970">
                  <a:moveTo>
                    <a:pt x="363143" y="100876"/>
                  </a:moveTo>
                  <a:lnTo>
                    <a:pt x="363042" y="101003"/>
                  </a:lnTo>
                  <a:lnTo>
                    <a:pt x="362915" y="101206"/>
                  </a:lnTo>
                  <a:lnTo>
                    <a:pt x="362826" y="101752"/>
                  </a:lnTo>
                  <a:lnTo>
                    <a:pt x="362927" y="101587"/>
                  </a:lnTo>
                  <a:lnTo>
                    <a:pt x="363042" y="101282"/>
                  </a:lnTo>
                  <a:lnTo>
                    <a:pt x="363143" y="100876"/>
                  </a:lnTo>
                  <a:close/>
                </a:path>
                <a:path w="622300" h="140970">
                  <a:moveTo>
                    <a:pt x="363766" y="91719"/>
                  </a:moveTo>
                  <a:lnTo>
                    <a:pt x="363728" y="89306"/>
                  </a:lnTo>
                  <a:lnTo>
                    <a:pt x="363283" y="92989"/>
                  </a:lnTo>
                  <a:lnTo>
                    <a:pt x="363486" y="92100"/>
                  </a:lnTo>
                  <a:lnTo>
                    <a:pt x="363766" y="91719"/>
                  </a:lnTo>
                  <a:close/>
                </a:path>
                <a:path w="622300" h="140970">
                  <a:moveTo>
                    <a:pt x="363994" y="96926"/>
                  </a:moveTo>
                  <a:lnTo>
                    <a:pt x="363766" y="95402"/>
                  </a:lnTo>
                  <a:lnTo>
                    <a:pt x="363702" y="96697"/>
                  </a:lnTo>
                  <a:lnTo>
                    <a:pt x="363994" y="96926"/>
                  </a:lnTo>
                  <a:close/>
                </a:path>
                <a:path w="622300" h="140970">
                  <a:moveTo>
                    <a:pt x="364286" y="92227"/>
                  </a:moveTo>
                  <a:lnTo>
                    <a:pt x="363220" y="95656"/>
                  </a:lnTo>
                  <a:lnTo>
                    <a:pt x="363334" y="93624"/>
                  </a:lnTo>
                  <a:lnTo>
                    <a:pt x="363283" y="92989"/>
                  </a:lnTo>
                  <a:lnTo>
                    <a:pt x="363270" y="92354"/>
                  </a:lnTo>
                  <a:lnTo>
                    <a:pt x="363270" y="91719"/>
                  </a:lnTo>
                  <a:lnTo>
                    <a:pt x="363258" y="91084"/>
                  </a:lnTo>
                  <a:lnTo>
                    <a:pt x="363372" y="89814"/>
                  </a:lnTo>
                  <a:lnTo>
                    <a:pt x="362788" y="91084"/>
                  </a:lnTo>
                  <a:lnTo>
                    <a:pt x="362915" y="90538"/>
                  </a:lnTo>
                  <a:lnTo>
                    <a:pt x="363042" y="89433"/>
                  </a:lnTo>
                  <a:lnTo>
                    <a:pt x="363131" y="88036"/>
                  </a:lnTo>
                  <a:lnTo>
                    <a:pt x="363296" y="88671"/>
                  </a:lnTo>
                  <a:lnTo>
                    <a:pt x="363207" y="88036"/>
                  </a:lnTo>
                  <a:lnTo>
                    <a:pt x="362915" y="86004"/>
                  </a:lnTo>
                  <a:lnTo>
                    <a:pt x="361721" y="91719"/>
                  </a:lnTo>
                  <a:lnTo>
                    <a:pt x="361848" y="89052"/>
                  </a:lnTo>
                  <a:lnTo>
                    <a:pt x="361975" y="88163"/>
                  </a:lnTo>
                  <a:lnTo>
                    <a:pt x="360921" y="89306"/>
                  </a:lnTo>
                  <a:lnTo>
                    <a:pt x="360832" y="89509"/>
                  </a:lnTo>
                  <a:lnTo>
                    <a:pt x="361327" y="90957"/>
                  </a:lnTo>
                  <a:lnTo>
                    <a:pt x="361416" y="91465"/>
                  </a:lnTo>
                  <a:lnTo>
                    <a:pt x="360222" y="94894"/>
                  </a:lnTo>
                  <a:lnTo>
                    <a:pt x="360362" y="92989"/>
                  </a:lnTo>
                  <a:lnTo>
                    <a:pt x="360438" y="91846"/>
                  </a:lnTo>
                  <a:lnTo>
                    <a:pt x="360553" y="90195"/>
                  </a:lnTo>
                  <a:lnTo>
                    <a:pt x="360768" y="87020"/>
                  </a:lnTo>
                  <a:lnTo>
                    <a:pt x="360248" y="90195"/>
                  </a:lnTo>
                  <a:lnTo>
                    <a:pt x="360083" y="89941"/>
                  </a:lnTo>
                  <a:lnTo>
                    <a:pt x="359600" y="91846"/>
                  </a:lnTo>
                  <a:lnTo>
                    <a:pt x="359537" y="90576"/>
                  </a:lnTo>
                  <a:lnTo>
                    <a:pt x="359486" y="88925"/>
                  </a:lnTo>
                  <a:lnTo>
                    <a:pt x="358063" y="92989"/>
                  </a:lnTo>
                  <a:lnTo>
                    <a:pt x="358089" y="92735"/>
                  </a:lnTo>
                  <a:lnTo>
                    <a:pt x="358127" y="92354"/>
                  </a:lnTo>
                  <a:lnTo>
                    <a:pt x="358228" y="91465"/>
                  </a:lnTo>
                  <a:lnTo>
                    <a:pt x="358279" y="91097"/>
                  </a:lnTo>
                  <a:lnTo>
                    <a:pt x="358089" y="91465"/>
                  </a:lnTo>
                  <a:lnTo>
                    <a:pt x="358127" y="90322"/>
                  </a:lnTo>
                  <a:lnTo>
                    <a:pt x="358241" y="90068"/>
                  </a:lnTo>
                  <a:lnTo>
                    <a:pt x="358216" y="90271"/>
                  </a:lnTo>
                  <a:lnTo>
                    <a:pt x="358355" y="90195"/>
                  </a:lnTo>
                  <a:lnTo>
                    <a:pt x="358622" y="88036"/>
                  </a:lnTo>
                  <a:lnTo>
                    <a:pt x="358343" y="89306"/>
                  </a:lnTo>
                  <a:lnTo>
                    <a:pt x="358305" y="89509"/>
                  </a:lnTo>
                  <a:lnTo>
                    <a:pt x="358228" y="89814"/>
                  </a:lnTo>
                  <a:lnTo>
                    <a:pt x="358343" y="89052"/>
                  </a:lnTo>
                  <a:lnTo>
                    <a:pt x="358673" y="86004"/>
                  </a:lnTo>
                  <a:lnTo>
                    <a:pt x="357365" y="92354"/>
                  </a:lnTo>
                  <a:lnTo>
                    <a:pt x="357327" y="91338"/>
                  </a:lnTo>
                  <a:lnTo>
                    <a:pt x="357301" y="90703"/>
                  </a:lnTo>
                  <a:lnTo>
                    <a:pt x="357416" y="88925"/>
                  </a:lnTo>
                  <a:lnTo>
                    <a:pt x="357759" y="87020"/>
                  </a:lnTo>
                  <a:lnTo>
                    <a:pt x="357987" y="88544"/>
                  </a:lnTo>
                  <a:lnTo>
                    <a:pt x="357924" y="87020"/>
                  </a:lnTo>
                  <a:lnTo>
                    <a:pt x="357873" y="86004"/>
                  </a:lnTo>
                  <a:lnTo>
                    <a:pt x="356971" y="90703"/>
                  </a:lnTo>
                  <a:lnTo>
                    <a:pt x="356971" y="90576"/>
                  </a:lnTo>
                  <a:lnTo>
                    <a:pt x="356997" y="89687"/>
                  </a:lnTo>
                  <a:lnTo>
                    <a:pt x="357009" y="89433"/>
                  </a:lnTo>
                  <a:lnTo>
                    <a:pt x="357136" y="84861"/>
                  </a:lnTo>
                  <a:lnTo>
                    <a:pt x="356717" y="85496"/>
                  </a:lnTo>
                  <a:lnTo>
                    <a:pt x="356603" y="85839"/>
                  </a:lnTo>
                  <a:lnTo>
                    <a:pt x="356120" y="89433"/>
                  </a:lnTo>
                  <a:lnTo>
                    <a:pt x="355866" y="88290"/>
                  </a:lnTo>
                  <a:lnTo>
                    <a:pt x="355612" y="87147"/>
                  </a:lnTo>
                  <a:lnTo>
                    <a:pt x="354812" y="88290"/>
                  </a:lnTo>
                  <a:lnTo>
                    <a:pt x="354901" y="87782"/>
                  </a:lnTo>
                  <a:lnTo>
                    <a:pt x="355015" y="87020"/>
                  </a:lnTo>
                  <a:lnTo>
                    <a:pt x="353898" y="86004"/>
                  </a:lnTo>
                  <a:lnTo>
                    <a:pt x="353568" y="84861"/>
                  </a:lnTo>
                  <a:lnTo>
                    <a:pt x="353593" y="83972"/>
                  </a:lnTo>
                  <a:lnTo>
                    <a:pt x="352958" y="87782"/>
                  </a:lnTo>
                  <a:lnTo>
                    <a:pt x="352894" y="87655"/>
                  </a:lnTo>
                  <a:lnTo>
                    <a:pt x="352450" y="86893"/>
                  </a:lnTo>
                  <a:lnTo>
                    <a:pt x="351904" y="87655"/>
                  </a:lnTo>
                  <a:lnTo>
                    <a:pt x="352132" y="86004"/>
                  </a:lnTo>
                  <a:lnTo>
                    <a:pt x="352183" y="85623"/>
                  </a:lnTo>
                  <a:lnTo>
                    <a:pt x="352425" y="84480"/>
                  </a:lnTo>
                  <a:lnTo>
                    <a:pt x="352806" y="83464"/>
                  </a:lnTo>
                  <a:lnTo>
                    <a:pt x="352386" y="83464"/>
                  </a:lnTo>
                  <a:lnTo>
                    <a:pt x="352082" y="84734"/>
                  </a:lnTo>
                  <a:lnTo>
                    <a:pt x="351904" y="85242"/>
                  </a:lnTo>
                  <a:lnTo>
                    <a:pt x="351574" y="85623"/>
                  </a:lnTo>
                  <a:lnTo>
                    <a:pt x="352069" y="82829"/>
                  </a:lnTo>
                  <a:lnTo>
                    <a:pt x="351497" y="82956"/>
                  </a:lnTo>
                  <a:lnTo>
                    <a:pt x="350494" y="86004"/>
                  </a:lnTo>
                  <a:lnTo>
                    <a:pt x="350037" y="83972"/>
                  </a:lnTo>
                  <a:lnTo>
                    <a:pt x="349643" y="86639"/>
                  </a:lnTo>
                  <a:lnTo>
                    <a:pt x="349529" y="91592"/>
                  </a:lnTo>
                  <a:lnTo>
                    <a:pt x="348615" y="93116"/>
                  </a:lnTo>
                  <a:lnTo>
                    <a:pt x="348983" y="90068"/>
                  </a:lnTo>
                  <a:lnTo>
                    <a:pt x="348970" y="89814"/>
                  </a:lnTo>
                  <a:lnTo>
                    <a:pt x="349034" y="89598"/>
                  </a:lnTo>
                  <a:lnTo>
                    <a:pt x="348970" y="89801"/>
                  </a:lnTo>
                  <a:lnTo>
                    <a:pt x="348957" y="89052"/>
                  </a:lnTo>
                  <a:lnTo>
                    <a:pt x="349084" y="87020"/>
                  </a:lnTo>
                  <a:lnTo>
                    <a:pt x="349161" y="86512"/>
                  </a:lnTo>
                  <a:lnTo>
                    <a:pt x="348894" y="87020"/>
                  </a:lnTo>
                  <a:lnTo>
                    <a:pt x="349110" y="85750"/>
                  </a:lnTo>
                  <a:lnTo>
                    <a:pt x="349186" y="85369"/>
                  </a:lnTo>
                  <a:lnTo>
                    <a:pt x="349250" y="86385"/>
                  </a:lnTo>
                  <a:lnTo>
                    <a:pt x="349377" y="85750"/>
                  </a:lnTo>
                  <a:lnTo>
                    <a:pt x="349300" y="85242"/>
                  </a:lnTo>
                  <a:lnTo>
                    <a:pt x="349186" y="84861"/>
                  </a:lnTo>
                  <a:lnTo>
                    <a:pt x="349072" y="84086"/>
                  </a:lnTo>
                  <a:lnTo>
                    <a:pt x="349135" y="82321"/>
                  </a:lnTo>
                  <a:lnTo>
                    <a:pt x="348996" y="83464"/>
                  </a:lnTo>
                  <a:lnTo>
                    <a:pt x="348754" y="84988"/>
                  </a:lnTo>
                  <a:lnTo>
                    <a:pt x="348500" y="85242"/>
                  </a:lnTo>
                  <a:lnTo>
                    <a:pt x="347929" y="85369"/>
                  </a:lnTo>
                  <a:lnTo>
                    <a:pt x="348145" y="84607"/>
                  </a:lnTo>
                  <a:lnTo>
                    <a:pt x="348576" y="83083"/>
                  </a:lnTo>
                  <a:lnTo>
                    <a:pt x="348475" y="81686"/>
                  </a:lnTo>
                  <a:lnTo>
                    <a:pt x="348145" y="83083"/>
                  </a:lnTo>
                  <a:lnTo>
                    <a:pt x="347992" y="81559"/>
                  </a:lnTo>
                  <a:lnTo>
                    <a:pt x="347560" y="84607"/>
                  </a:lnTo>
                  <a:lnTo>
                    <a:pt x="347408" y="84607"/>
                  </a:lnTo>
                  <a:lnTo>
                    <a:pt x="347522" y="83591"/>
                  </a:lnTo>
                  <a:lnTo>
                    <a:pt x="347624" y="82321"/>
                  </a:lnTo>
                  <a:lnTo>
                    <a:pt x="347154" y="83591"/>
                  </a:lnTo>
                  <a:lnTo>
                    <a:pt x="346227" y="82448"/>
                  </a:lnTo>
                  <a:lnTo>
                    <a:pt x="346087" y="86131"/>
                  </a:lnTo>
                  <a:lnTo>
                    <a:pt x="344728" y="89052"/>
                  </a:lnTo>
                  <a:lnTo>
                    <a:pt x="344728" y="88925"/>
                  </a:lnTo>
                  <a:lnTo>
                    <a:pt x="344576" y="86893"/>
                  </a:lnTo>
                  <a:lnTo>
                    <a:pt x="344462" y="85369"/>
                  </a:lnTo>
                  <a:lnTo>
                    <a:pt x="344449" y="85242"/>
                  </a:lnTo>
                  <a:lnTo>
                    <a:pt x="344360" y="84099"/>
                  </a:lnTo>
                  <a:lnTo>
                    <a:pt x="343255" y="85242"/>
                  </a:lnTo>
                  <a:lnTo>
                    <a:pt x="343408" y="84226"/>
                  </a:lnTo>
                  <a:lnTo>
                    <a:pt x="342684" y="85369"/>
                  </a:lnTo>
                  <a:lnTo>
                    <a:pt x="342074" y="84734"/>
                  </a:lnTo>
                  <a:lnTo>
                    <a:pt x="341363" y="86893"/>
                  </a:lnTo>
                  <a:lnTo>
                    <a:pt x="341198" y="86893"/>
                  </a:lnTo>
                  <a:lnTo>
                    <a:pt x="341223" y="85623"/>
                  </a:lnTo>
                  <a:lnTo>
                    <a:pt x="341325" y="84480"/>
                  </a:lnTo>
                  <a:lnTo>
                    <a:pt x="341477" y="83718"/>
                  </a:lnTo>
                  <a:lnTo>
                    <a:pt x="340944" y="84480"/>
                  </a:lnTo>
                  <a:lnTo>
                    <a:pt x="340728" y="85623"/>
                  </a:lnTo>
                  <a:lnTo>
                    <a:pt x="340626" y="85115"/>
                  </a:lnTo>
                  <a:lnTo>
                    <a:pt x="340385" y="83972"/>
                  </a:lnTo>
                  <a:lnTo>
                    <a:pt x="340499" y="83464"/>
                  </a:lnTo>
                  <a:lnTo>
                    <a:pt x="340791" y="82702"/>
                  </a:lnTo>
                  <a:lnTo>
                    <a:pt x="340728" y="82410"/>
                  </a:lnTo>
                  <a:lnTo>
                    <a:pt x="340868" y="82499"/>
                  </a:lnTo>
                  <a:lnTo>
                    <a:pt x="340779" y="82118"/>
                  </a:lnTo>
                  <a:lnTo>
                    <a:pt x="340601" y="81686"/>
                  </a:lnTo>
                  <a:lnTo>
                    <a:pt x="340652" y="79908"/>
                  </a:lnTo>
                  <a:lnTo>
                    <a:pt x="339661" y="82702"/>
                  </a:lnTo>
                  <a:lnTo>
                    <a:pt x="339750" y="82321"/>
                  </a:lnTo>
                  <a:lnTo>
                    <a:pt x="340169" y="80289"/>
                  </a:lnTo>
                  <a:lnTo>
                    <a:pt x="340055" y="79781"/>
                  </a:lnTo>
                  <a:lnTo>
                    <a:pt x="339712" y="79273"/>
                  </a:lnTo>
                  <a:lnTo>
                    <a:pt x="339458" y="79781"/>
                  </a:lnTo>
                  <a:lnTo>
                    <a:pt x="339344" y="82067"/>
                  </a:lnTo>
                  <a:lnTo>
                    <a:pt x="339115" y="82321"/>
                  </a:lnTo>
                  <a:lnTo>
                    <a:pt x="338772" y="81940"/>
                  </a:lnTo>
                  <a:lnTo>
                    <a:pt x="338886" y="80543"/>
                  </a:lnTo>
                  <a:lnTo>
                    <a:pt x="339229" y="78638"/>
                  </a:lnTo>
                  <a:lnTo>
                    <a:pt x="339102" y="76987"/>
                  </a:lnTo>
                  <a:lnTo>
                    <a:pt x="338734" y="73939"/>
                  </a:lnTo>
                  <a:lnTo>
                    <a:pt x="336245" y="85115"/>
                  </a:lnTo>
                  <a:lnTo>
                    <a:pt x="336283" y="82575"/>
                  </a:lnTo>
                  <a:lnTo>
                    <a:pt x="336296" y="81622"/>
                  </a:lnTo>
                  <a:lnTo>
                    <a:pt x="336067" y="82575"/>
                  </a:lnTo>
                  <a:lnTo>
                    <a:pt x="335737" y="82194"/>
                  </a:lnTo>
                  <a:lnTo>
                    <a:pt x="335635" y="81940"/>
                  </a:lnTo>
                  <a:lnTo>
                    <a:pt x="335775" y="76987"/>
                  </a:lnTo>
                  <a:lnTo>
                    <a:pt x="335622" y="76987"/>
                  </a:lnTo>
                  <a:lnTo>
                    <a:pt x="335178" y="74955"/>
                  </a:lnTo>
                  <a:lnTo>
                    <a:pt x="334251" y="81940"/>
                  </a:lnTo>
                  <a:lnTo>
                    <a:pt x="333679" y="80543"/>
                  </a:lnTo>
                  <a:lnTo>
                    <a:pt x="333527" y="82321"/>
                  </a:lnTo>
                  <a:lnTo>
                    <a:pt x="333273" y="84607"/>
                  </a:lnTo>
                  <a:lnTo>
                    <a:pt x="333159" y="85115"/>
                  </a:lnTo>
                  <a:lnTo>
                    <a:pt x="332511" y="86131"/>
                  </a:lnTo>
                  <a:lnTo>
                    <a:pt x="332181" y="85750"/>
                  </a:lnTo>
                  <a:lnTo>
                    <a:pt x="332079" y="85496"/>
                  </a:lnTo>
                  <a:lnTo>
                    <a:pt x="332219" y="84226"/>
                  </a:lnTo>
                  <a:lnTo>
                    <a:pt x="332384" y="82702"/>
                  </a:lnTo>
                  <a:lnTo>
                    <a:pt x="333209" y="79781"/>
                  </a:lnTo>
                  <a:lnTo>
                    <a:pt x="333146" y="80581"/>
                  </a:lnTo>
                  <a:lnTo>
                    <a:pt x="333679" y="79781"/>
                  </a:lnTo>
                  <a:lnTo>
                    <a:pt x="333667" y="79654"/>
                  </a:lnTo>
                  <a:lnTo>
                    <a:pt x="333667" y="79527"/>
                  </a:lnTo>
                  <a:lnTo>
                    <a:pt x="333654" y="78384"/>
                  </a:lnTo>
                  <a:lnTo>
                    <a:pt x="333425" y="79527"/>
                  </a:lnTo>
                  <a:lnTo>
                    <a:pt x="333387" y="79019"/>
                  </a:lnTo>
                  <a:lnTo>
                    <a:pt x="333336" y="78257"/>
                  </a:lnTo>
                  <a:lnTo>
                    <a:pt x="332638" y="78257"/>
                  </a:lnTo>
                  <a:lnTo>
                    <a:pt x="332701" y="78638"/>
                  </a:lnTo>
                  <a:lnTo>
                    <a:pt x="332625" y="78384"/>
                  </a:lnTo>
                  <a:lnTo>
                    <a:pt x="332524" y="77749"/>
                  </a:lnTo>
                  <a:lnTo>
                    <a:pt x="332384" y="77114"/>
                  </a:lnTo>
                  <a:lnTo>
                    <a:pt x="331774" y="78765"/>
                  </a:lnTo>
                  <a:lnTo>
                    <a:pt x="331254" y="77495"/>
                  </a:lnTo>
                  <a:lnTo>
                    <a:pt x="331165" y="79654"/>
                  </a:lnTo>
                  <a:lnTo>
                    <a:pt x="330276" y="77914"/>
                  </a:lnTo>
                  <a:lnTo>
                    <a:pt x="330276" y="81940"/>
                  </a:lnTo>
                  <a:lnTo>
                    <a:pt x="329526" y="82321"/>
                  </a:lnTo>
                  <a:lnTo>
                    <a:pt x="329438" y="80924"/>
                  </a:lnTo>
                  <a:lnTo>
                    <a:pt x="329425" y="80797"/>
                  </a:lnTo>
                  <a:lnTo>
                    <a:pt x="329539" y="80010"/>
                  </a:lnTo>
                  <a:lnTo>
                    <a:pt x="329666" y="79654"/>
                  </a:lnTo>
                  <a:lnTo>
                    <a:pt x="329806" y="79273"/>
                  </a:lnTo>
                  <a:lnTo>
                    <a:pt x="330263" y="77927"/>
                  </a:lnTo>
                  <a:lnTo>
                    <a:pt x="329387" y="79273"/>
                  </a:lnTo>
                  <a:lnTo>
                    <a:pt x="329260" y="78638"/>
                  </a:lnTo>
                  <a:lnTo>
                    <a:pt x="329336" y="77368"/>
                  </a:lnTo>
                  <a:lnTo>
                    <a:pt x="330060" y="75082"/>
                  </a:lnTo>
                  <a:lnTo>
                    <a:pt x="329095" y="77368"/>
                  </a:lnTo>
                  <a:lnTo>
                    <a:pt x="329107" y="74828"/>
                  </a:lnTo>
                  <a:lnTo>
                    <a:pt x="329044" y="73177"/>
                  </a:lnTo>
                  <a:lnTo>
                    <a:pt x="328904" y="72923"/>
                  </a:lnTo>
                  <a:lnTo>
                    <a:pt x="328891" y="72669"/>
                  </a:lnTo>
                  <a:lnTo>
                    <a:pt x="329031" y="72415"/>
                  </a:lnTo>
                  <a:lnTo>
                    <a:pt x="328688" y="72415"/>
                  </a:lnTo>
                  <a:lnTo>
                    <a:pt x="328536" y="74828"/>
                  </a:lnTo>
                  <a:lnTo>
                    <a:pt x="328396" y="74447"/>
                  </a:lnTo>
                  <a:lnTo>
                    <a:pt x="328231" y="74320"/>
                  </a:lnTo>
                  <a:lnTo>
                    <a:pt x="328383" y="73304"/>
                  </a:lnTo>
                  <a:lnTo>
                    <a:pt x="327990" y="74828"/>
                  </a:lnTo>
                  <a:lnTo>
                    <a:pt x="327875" y="77749"/>
                  </a:lnTo>
                  <a:lnTo>
                    <a:pt x="327240" y="79654"/>
                  </a:lnTo>
                  <a:lnTo>
                    <a:pt x="327164" y="78511"/>
                  </a:lnTo>
                  <a:lnTo>
                    <a:pt x="326275" y="80797"/>
                  </a:lnTo>
                  <a:lnTo>
                    <a:pt x="326517" y="78638"/>
                  </a:lnTo>
                  <a:lnTo>
                    <a:pt x="326631" y="77622"/>
                  </a:lnTo>
                  <a:lnTo>
                    <a:pt x="326644" y="77495"/>
                  </a:lnTo>
                  <a:lnTo>
                    <a:pt x="327113" y="78409"/>
                  </a:lnTo>
                  <a:lnTo>
                    <a:pt x="327177" y="78257"/>
                  </a:lnTo>
                  <a:lnTo>
                    <a:pt x="327304" y="78765"/>
                  </a:lnTo>
                  <a:lnTo>
                    <a:pt x="327266" y="78257"/>
                  </a:lnTo>
                  <a:lnTo>
                    <a:pt x="327228" y="77495"/>
                  </a:lnTo>
                  <a:lnTo>
                    <a:pt x="327164" y="76479"/>
                  </a:lnTo>
                  <a:lnTo>
                    <a:pt x="327025" y="74193"/>
                  </a:lnTo>
                  <a:lnTo>
                    <a:pt x="327279" y="74066"/>
                  </a:lnTo>
                  <a:lnTo>
                    <a:pt x="327380" y="73177"/>
                  </a:lnTo>
                  <a:lnTo>
                    <a:pt x="327253" y="70764"/>
                  </a:lnTo>
                  <a:lnTo>
                    <a:pt x="327152" y="69875"/>
                  </a:lnTo>
                  <a:lnTo>
                    <a:pt x="326631" y="76479"/>
                  </a:lnTo>
                  <a:lnTo>
                    <a:pt x="325831" y="76352"/>
                  </a:lnTo>
                  <a:lnTo>
                    <a:pt x="326072" y="75082"/>
                  </a:lnTo>
                  <a:lnTo>
                    <a:pt x="326174" y="73710"/>
                  </a:lnTo>
                  <a:lnTo>
                    <a:pt x="325755" y="75844"/>
                  </a:lnTo>
                  <a:lnTo>
                    <a:pt x="325628" y="76352"/>
                  </a:lnTo>
                  <a:lnTo>
                    <a:pt x="325170" y="77622"/>
                  </a:lnTo>
                  <a:lnTo>
                    <a:pt x="324853" y="76098"/>
                  </a:lnTo>
                  <a:lnTo>
                    <a:pt x="324459" y="78638"/>
                  </a:lnTo>
                  <a:lnTo>
                    <a:pt x="324218" y="78384"/>
                  </a:lnTo>
                  <a:lnTo>
                    <a:pt x="324294" y="78638"/>
                  </a:lnTo>
                  <a:lnTo>
                    <a:pt x="324408" y="79273"/>
                  </a:lnTo>
                  <a:lnTo>
                    <a:pt x="324065" y="80924"/>
                  </a:lnTo>
                  <a:lnTo>
                    <a:pt x="323837" y="80670"/>
                  </a:lnTo>
                  <a:lnTo>
                    <a:pt x="323392" y="81178"/>
                  </a:lnTo>
                  <a:lnTo>
                    <a:pt x="322961" y="82702"/>
                  </a:lnTo>
                  <a:lnTo>
                    <a:pt x="323024" y="81686"/>
                  </a:lnTo>
                  <a:lnTo>
                    <a:pt x="323265" y="78130"/>
                  </a:lnTo>
                  <a:lnTo>
                    <a:pt x="323405" y="76098"/>
                  </a:lnTo>
                  <a:lnTo>
                    <a:pt x="322529" y="78130"/>
                  </a:lnTo>
                  <a:lnTo>
                    <a:pt x="322516" y="77749"/>
                  </a:lnTo>
                  <a:lnTo>
                    <a:pt x="322618" y="76225"/>
                  </a:lnTo>
                  <a:lnTo>
                    <a:pt x="322745" y="75717"/>
                  </a:lnTo>
                  <a:lnTo>
                    <a:pt x="322973" y="74828"/>
                  </a:lnTo>
                  <a:lnTo>
                    <a:pt x="322897" y="73812"/>
                  </a:lnTo>
                  <a:lnTo>
                    <a:pt x="322072" y="75768"/>
                  </a:lnTo>
                  <a:lnTo>
                    <a:pt x="321919" y="76288"/>
                  </a:lnTo>
                  <a:lnTo>
                    <a:pt x="321919" y="78384"/>
                  </a:lnTo>
                  <a:lnTo>
                    <a:pt x="321538" y="79527"/>
                  </a:lnTo>
                  <a:lnTo>
                    <a:pt x="321437" y="79946"/>
                  </a:lnTo>
                  <a:lnTo>
                    <a:pt x="321310" y="81686"/>
                  </a:lnTo>
                  <a:lnTo>
                    <a:pt x="321335" y="80162"/>
                  </a:lnTo>
                  <a:lnTo>
                    <a:pt x="321373" y="79273"/>
                  </a:lnTo>
                  <a:lnTo>
                    <a:pt x="321373" y="78905"/>
                  </a:lnTo>
                  <a:lnTo>
                    <a:pt x="321398" y="77876"/>
                  </a:lnTo>
                  <a:lnTo>
                    <a:pt x="321373" y="78905"/>
                  </a:lnTo>
                  <a:lnTo>
                    <a:pt x="321767" y="77876"/>
                  </a:lnTo>
                  <a:lnTo>
                    <a:pt x="321818" y="77749"/>
                  </a:lnTo>
                  <a:lnTo>
                    <a:pt x="321919" y="78384"/>
                  </a:lnTo>
                  <a:lnTo>
                    <a:pt x="321919" y="76288"/>
                  </a:lnTo>
                  <a:lnTo>
                    <a:pt x="320903" y="79273"/>
                  </a:lnTo>
                  <a:lnTo>
                    <a:pt x="321081" y="79273"/>
                  </a:lnTo>
                  <a:lnTo>
                    <a:pt x="320116" y="83718"/>
                  </a:lnTo>
                  <a:lnTo>
                    <a:pt x="320090" y="83337"/>
                  </a:lnTo>
                  <a:lnTo>
                    <a:pt x="320065" y="82956"/>
                  </a:lnTo>
                  <a:lnTo>
                    <a:pt x="320027" y="82321"/>
                  </a:lnTo>
                  <a:lnTo>
                    <a:pt x="320027" y="82194"/>
                  </a:lnTo>
                  <a:lnTo>
                    <a:pt x="319963" y="81178"/>
                  </a:lnTo>
                  <a:lnTo>
                    <a:pt x="320141" y="79781"/>
                  </a:lnTo>
                  <a:lnTo>
                    <a:pt x="320433" y="77876"/>
                  </a:lnTo>
                  <a:lnTo>
                    <a:pt x="320776" y="75590"/>
                  </a:lnTo>
                  <a:lnTo>
                    <a:pt x="320700" y="73685"/>
                  </a:lnTo>
                  <a:lnTo>
                    <a:pt x="320497" y="72161"/>
                  </a:lnTo>
                  <a:lnTo>
                    <a:pt x="319049" y="77876"/>
                  </a:lnTo>
                  <a:lnTo>
                    <a:pt x="318249" y="76225"/>
                  </a:lnTo>
                  <a:lnTo>
                    <a:pt x="318376" y="77622"/>
                  </a:lnTo>
                  <a:lnTo>
                    <a:pt x="317931" y="79781"/>
                  </a:lnTo>
                  <a:lnTo>
                    <a:pt x="317830" y="78511"/>
                  </a:lnTo>
                  <a:lnTo>
                    <a:pt x="317754" y="77622"/>
                  </a:lnTo>
                  <a:lnTo>
                    <a:pt x="317284" y="78511"/>
                  </a:lnTo>
                  <a:lnTo>
                    <a:pt x="317322" y="78257"/>
                  </a:lnTo>
                  <a:lnTo>
                    <a:pt x="317576" y="76733"/>
                  </a:lnTo>
                  <a:lnTo>
                    <a:pt x="317550" y="75971"/>
                  </a:lnTo>
                  <a:lnTo>
                    <a:pt x="317576" y="74447"/>
                  </a:lnTo>
                  <a:lnTo>
                    <a:pt x="317360" y="75971"/>
                  </a:lnTo>
                  <a:lnTo>
                    <a:pt x="316852" y="74193"/>
                  </a:lnTo>
                  <a:lnTo>
                    <a:pt x="316153" y="78257"/>
                  </a:lnTo>
                  <a:lnTo>
                    <a:pt x="316039" y="75336"/>
                  </a:lnTo>
                  <a:lnTo>
                    <a:pt x="315468" y="74193"/>
                  </a:lnTo>
                  <a:lnTo>
                    <a:pt x="314325" y="81178"/>
                  </a:lnTo>
                  <a:lnTo>
                    <a:pt x="313740" y="80416"/>
                  </a:lnTo>
                  <a:lnTo>
                    <a:pt x="313778" y="79781"/>
                  </a:lnTo>
                  <a:lnTo>
                    <a:pt x="314045" y="78765"/>
                  </a:lnTo>
                  <a:lnTo>
                    <a:pt x="314147" y="78384"/>
                  </a:lnTo>
                  <a:lnTo>
                    <a:pt x="314261" y="76225"/>
                  </a:lnTo>
                  <a:lnTo>
                    <a:pt x="314325" y="76098"/>
                  </a:lnTo>
                  <a:lnTo>
                    <a:pt x="314833" y="75082"/>
                  </a:lnTo>
                  <a:lnTo>
                    <a:pt x="314566" y="75082"/>
                  </a:lnTo>
                  <a:lnTo>
                    <a:pt x="314388" y="74701"/>
                  </a:lnTo>
                  <a:lnTo>
                    <a:pt x="314172" y="76098"/>
                  </a:lnTo>
                  <a:lnTo>
                    <a:pt x="314223" y="74828"/>
                  </a:lnTo>
                  <a:lnTo>
                    <a:pt x="313042" y="78765"/>
                  </a:lnTo>
                  <a:lnTo>
                    <a:pt x="313093" y="76733"/>
                  </a:lnTo>
                  <a:lnTo>
                    <a:pt x="312864" y="77622"/>
                  </a:lnTo>
                  <a:lnTo>
                    <a:pt x="312508" y="79781"/>
                  </a:lnTo>
                  <a:lnTo>
                    <a:pt x="312229" y="79527"/>
                  </a:lnTo>
                  <a:lnTo>
                    <a:pt x="311721" y="79908"/>
                  </a:lnTo>
                  <a:lnTo>
                    <a:pt x="311645" y="82194"/>
                  </a:lnTo>
                  <a:lnTo>
                    <a:pt x="311785" y="75590"/>
                  </a:lnTo>
                  <a:lnTo>
                    <a:pt x="309333" y="82321"/>
                  </a:lnTo>
                  <a:lnTo>
                    <a:pt x="309422" y="77876"/>
                  </a:lnTo>
                  <a:lnTo>
                    <a:pt x="309448" y="76733"/>
                  </a:lnTo>
                  <a:lnTo>
                    <a:pt x="308775" y="77241"/>
                  </a:lnTo>
                  <a:lnTo>
                    <a:pt x="307987" y="77876"/>
                  </a:lnTo>
                  <a:lnTo>
                    <a:pt x="307441" y="77876"/>
                  </a:lnTo>
                  <a:lnTo>
                    <a:pt x="307568" y="77241"/>
                  </a:lnTo>
                  <a:lnTo>
                    <a:pt x="307606" y="76898"/>
                  </a:lnTo>
                  <a:lnTo>
                    <a:pt x="307670" y="77114"/>
                  </a:lnTo>
                  <a:lnTo>
                    <a:pt x="307619" y="76860"/>
                  </a:lnTo>
                  <a:lnTo>
                    <a:pt x="307251" y="75082"/>
                  </a:lnTo>
                  <a:lnTo>
                    <a:pt x="306362" y="82956"/>
                  </a:lnTo>
                  <a:lnTo>
                    <a:pt x="306197" y="82194"/>
                  </a:lnTo>
                  <a:lnTo>
                    <a:pt x="305917" y="80924"/>
                  </a:lnTo>
                  <a:lnTo>
                    <a:pt x="305917" y="78384"/>
                  </a:lnTo>
                  <a:lnTo>
                    <a:pt x="305943" y="77241"/>
                  </a:lnTo>
                  <a:lnTo>
                    <a:pt x="306552" y="78892"/>
                  </a:lnTo>
                  <a:lnTo>
                    <a:pt x="306527" y="77241"/>
                  </a:lnTo>
                  <a:lnTo>
                    <a:pt x="307378" y="70891"/>
                  </a:lnTo>
                  <a:lnTo>
                    <a:pt x="305371" y="78384"/>
                  </a:lnTo>
                  <a:lnTo>
                    <a:pt x="305396" y="76479"/>
                  </a:lnTo>
                  <a:lnTo>
                    <a:pt x="305473" y="74320"/>
                  </a:lnTo>
                  <a:lnTo>
                    <a:pt x="305523" y="71653"/>
                  </a:lnTo>
                  <a:lnTo>
                    <a:pt x="304215" y="76479"/>
                  </a:lnTo>
                  <a:lnTo>
                    <a:pt x="303720" y="75971"/>
                  </a:lnTo>
                  <a:lnTo>
                    <a:pt x="303758" y="74828"/>
                  </a:lnTo>
                  <a:lnTo>
                    <a:pt x="302856" y="77876"/>
                  </a:lnTo>
                  <a:lnTo>
                    <a:pt x="302742" y="78168"/>
                  </a:lnTo>
                  <a:lnTo>
                    <a:pt x="301256" y="79654"/>
                  </a:lnTo>
                  <a:lnTo>
                    <a:pt x="301155" y="80289"/>
                  </a:lnTo>
                  <a:lnTo>
                    <a:pt x="300443" y="80924"/>
                  </a:lnTo>
                  <a:lnTo>
                    <a:pt x="300329" y="78638"/>
                  </a:lnTo>
                  <a:lnTo>
                    <a:pt x="300342" y="77368"/>
                  </a:lnTo>
                  <a:lnTo>
                    <a:pt x="300621" y="75336"/>
                  </a:lnTo>
                  <a:lnTo>
                    <a:pt x="301180" y="75209"/>
                  </a:lnTo>
                  <a:lnTo>
                    <a:pt x="301472" y="71526"/>
                  </a:lnTo>
                  <a:lnTo>
                    <a:pt x="300456" y="75209"/>
                  </a:lnTo>
                  <a:lnTo>
                    <a:pt x="300342" y="74828"/>
                  </a:lnTo>
                  <a:lnTo>
                    <a:pt x="300418" y="73685"/>
                  </a:lnTo>
                  <a:lnTo>
                    <a:pt x="300545" y="72923"/>
                  </a:lnTo>
                  <a:lnTo>
                    <a:pt x="299618" y="73304"/>
                  </a:lnTo>
                  <a:lnTo>
                    <a:pt x="298983" y="77368"/>
                  </a:lnTo>
                  <a:lnTo>
                    <a:pt x="298119" y="76987"/>
                  </a:lnTo>
                  <a:lnTo>
                    <a:pt x="297992" y="78384"/>
                  </a:lnTo>
                  <a:lnTo>
                    <a:pt x="296913" y="82194"/>
                  </a:lnTo>
                  <a:lnTo>
                    <a:pt x="297116" y="80924"/>
                  </a:lnTo>
                  <a:lnTo>
                    <a:pt x="297294" y="79908"/>
                  </a:lnTo>
                  <a:lnTo>
                    <a:pt x="297332" y="79654"/>
                  </a:lnTo>
                  <a:lnTo>
                    <a:pt x="297408" y="79146"/>
                  </a:lnTo>
                  <a:lnTo>
                    <a:pt x="297472" y="78765"/>
                  </a:lnTo>
                  <a:lnTo>
                    <a:pt x="297954" y="75844"/>
                  </a:lnTo>
                  <a:lnTo>
                    <a:pt x="297002" y="78765"/>
                  </a:lnTo>
                  <a:lnTo>
                    <a:pt x="297472" y="74701"/>
                  </a:lnTo>
                  <a:lnTo>
                    <a:pt x="296989" y="75590"/>
                  </a:lnTo>
                  <a:lnTo>
                    <a:pt x="295783" y="78384"/>
                  </a:lnTo>
                  <a:lnTo>
                    <a:pt x="295681" y="78549"/>
                  </a:lnTo>
                  <a:lnTo>
                    <a:pt x="295021" y="79146"/>
                  </a:lnTo>
                  <a:lnTo>
                    <a:pt x="295046" y="79019"/>
                  </a:lnTo>
                  <a:lnTo>
                    <a:pt x="295402" y="77749"/>
                  </a:lnTo>
                  <a:lnTo>
                    <a:pt x="294690" y="79019"/>
                  </a:lnTo>
                  <a:lnTo>
                    <a:pt x="294119" y="78905"/>
                  </a:lnTo>
                  <a:lnTo>
                    <a:pt x="294106" y="78638"/>
                  </a:lnTo>
                  <a:lnTo>
                    <a:pt x="294233" y="77876"/>
                  </a:lnTo>
                  <a:lnTo>
                    <a:pt x="294322" y="77368"/>
                  </a:lnTo>
                  <a:lnTo>
                    <a:pt x="294449" y="76606"/>
                  </a:lnTo>
                  <a:lnTo>
                    <a:pt x="295389" y="71018"/>
                  </a:lnTo>
                  <a:lnTo>
                    <a:pt x="292671" y="76606"/>
                  </a:lnTo>
                  <a:lnTo>
                    <a:pt x="292735" y="75844"/>
                  </a:lnTo>
                  <a:lnTo>
                    <a:pt x="292773" y="75336"/>
                  </a:lnTo>
                  <a:lnTo>
                    <a:pt x="292938" y="73177"/>
                  </a:lnTo>
                  <a:lnTo>
                    <a:pt x="293154" y="70383"/>
                  </a:lnTo>
                  <a:lnTo>
                    <a:pt x="291553" y="73177"/>
                  </a:lnTo>
                  <a:lnTo>
                    <a:pt x="291071" y="68859"/>
                  </a:lnTo>
                  <a:lnTo>
                    <a:pt x="289661" y="69113"/>
                  </a:lnTo>
                  <a:lnTo>
                    <a:pt x="289179" y="75336"/>
                  </a:lnTo>
                  <a:lnTo>
                    <a:pt x="289242" y="69240"/>
                  </a:lnTo>
                  <a:lnTo>
                    <a:pt x="289102" y="70218"/>
                  </a:lnTo>
                  <a:lnTo>
                    <a:pt x="288912" y="69049"/>
                  </a:lnTo>
                  <a:lnTo>
                    <a:pt x="288937" y="71323"/>
                  </a:lnTo>
                  <a:lnTo>
                    <a:pt x="288874" y="71755"/>
                  </a:lnTo>
                  <a:lnTo>
                    <a:pt x="288340" y="75590"/>
                  </a:lnTo>
                  <a:lnTo>
                    <a:pt x="287972" y="75844"/>
                  </a:lnTo>
                  <a:lnTo>
                    <a:pt x="287921" y="75463"/>
                  </a:lnTo>
                  <a:lnTo>
                    <a:pt x="287909" y="75336"/>
                  </a:lnTo>
                  <a:lnTo>
                    <a:pt x="288023" y="74117"/>
                  </a:lnTo>
                  <a:lnTo>
                    <a:pt x="288874" y="71755"/>
                  </a:lnTo>
                  <a:lnTo>
                    <a:pt x="287705" y="72288"/>
                  </a:lnTo>
                  <a:lnTo>
                    <a:pt x="287883" y="75196"/>
                  </a:lnTo>
                  <a:lnTo>
                    <a:pt x="287845" y="74828"/>
                  </a:lnTo>
                  <a:lnTo>
                    <a:pt x="287667" y="72669"/>
                  </a:lnTo>
                  <a:lnTo>
                    <a:pt x="287616" y="69494"/>
                  </a:lnTo>
                  <a:lnTo>
                    <a:pt x="288061" y="70129"/>
                  </a:lnTo>
                  <a:lnTo>
                    <a:pt x="288137" y="69494"/>
                  </a:lnTo>
                  <a:lnTo>
                    <a:pt x="288251" y="68605"/>
                  </a:lnTo>
                  <a:lnTo>
                    <a:pt x="287642" y="68097"/>
                  </a:lnTo>
                  <a:lnTo>
                    <a:pt x="287909" y="67335"/>
                  </a:lnTo>
                  <a:lnTo>
                    <a:pt x="288302" y="66192"/>
                  </a:lnTo>
                  <a:lnTo>
                    <a:pt x="288188" y="64160"/>
                  </a:lnTo>
                  <a:lnTo>
                    <a:pt x="287997" y="65913"/>
                  </a:lnTo>
                  <a:lnTo>
                    <a:pt x="287870" y="66573"/>
                  </a:lnTo>
                  <a:lnTo>
                    <a:pt x="287451" y="67335"/>
                  </a:lnTo>
                  <a:lnTo>
                    <a:pt x="287210" y="66446"/>
                  </a:lnTo>
                  <a:lnTo>
                    <a:pt x="287172" y="69748"/>
                  </a:lnTo>
                  <a:lnTo>
                    <a:pt x="285813" y="72669"/>
                  </a:lnTo>
                  <a:lnTo>
                    <a:pt x="285915" y="72034"/>
                  </a:lnTo>
                  <a:lnTo>
                    <a:pt x="286270" y="70002"/>
                  </a:lnTo>
                  <a:lnTo>
                    <a:pt x="286740" y="67208"/>
                  </a:lnTo>
                  <a:lnTo>
                    <a:pt x="287286" y="64033"/>
                  </a:lnTo>
                  <a:lnTo>
                    <a:pt x="285826" y="67208"/>
                  </a:lnTo>
                  <a:lnTo>
                    <a:pt x="286105" y="66319"/>
                  </a:lnTo>
                  <a:lnTo>
                    <a:pt x="286435" y="65303"/>
                  </a:lnTo>
                  <a:lnTo>
                    <a:pt x="285762" y="66319"/>
                  </a:lnTo>
                  <a:lnTo>
                    <a:pt x="284619" y="64922"/>
                  </a:lnTo>
                  <a:lnTo>
                    <a:pt x="283337" y="70002"/>
                  </a:lnTo>
                  <a:lnTo>
                    <a:pt x="283527" y="67462"/>
                  </a:lnTo>
                  <a:lnTo>
                    <a:pt x="283806" y="67081"/>
                  </a:lnTo>
                  <a:lnTo>
                    <a:pt x="282765" y="66065"/>
                  </a:lnTo>
                  <a:lnTo>
                    <a:pt x="280352" y="72034"/>
                  </a:lnTo>
                  <a:lnTo>
                    <a:pt x="280314" y="71780"/>
                  </a:lnTo>
                  <a:lnTo>
                    <a:pt x="280111" y="70129"/>
                  </a:lnTo>
                  <a:lnTo>
                    <a:pt x="279996" y="69240"/>
                  </a:lnTo>
                  <a:lnTo>
                    <a:pt x="280111" y="67843"/>
                  </a:lnTo>
                  <a:lnTo>
                    <a:pt x="280250" y="67208"/>
                  </a:lnTo>
                  <a:lnTo>
                    <a:pt x="279971" y="67716"/>
                  </a:lnTo>
                  <a:lnTo>
                    <a:pt x="279412" y="70129"/>
                  </a:lnTo>
                  <a:lnTo>
                    <a:pt x="279400" y="69494"/>
                  </a:lnTo>
                  <a:lnTo>
                    <a:pt x="279501" y="67843"/>
                  </a:lnTo>
                  <a:lnTo>
                    <a:pt x="279692" y="67081"/>
                  </a:lnTo>
                  <a:lnTo>
                    <a:pt x="279628" y="66827"/>
                  </a:lnTo>
                  <a:lnTo>
                    <a:pt x="278612" y="69494"/>
                  </a:lnTo>
                  <a:lnTo>
                    <a:pt x="278498" y="68605"/>
                  </a:lnTo>
                  <a:lnTo>
                    <a:pt x="278599" y="68097"/>
                  </a:lnTo>
                  <a:lnTo>
                    <a:pt x="278955" y="66954"/>
                  </a:lnTo>
                  <a:lnTo>
                    <a:pt x="278853" y="66446"/>
                  </a:lnTo>
                  <a:lnTo>
                    <a:pt x="278168" y="64668"/>
                  </a:lnTo>
                  <a:lnTo>
                    <a:pt x="276567" y="70764"/>
                  </a:lnTo>
                  <a:lnTo>
                    <a:pt x="275437" y="71780"/>
                  </a:lnTo>
                  <a:lnTo>
                    <a:pt x="275577" y="70891"/>
                  </a:lnTo>
                  <a:lnTo>
                    <a:pt x="275615" y="70637"/>
                  </a:lnTo>
                  <a:lnTo>
                    <a:pt x="275856" y="69113"/>
                  </a:lnTo>
                  <a:lnTo>
                    <a:pt x="276072" y="67716"/>
                  </a:lnTo>
                  <a:lnTo>
                    <a:pt x="275996" y="66814"/>
                  </a:lnTo>
                  <a:lnTo>
                    <a:pt x="275272" y="65049"/>
                  </a:lnTo>
                  <a:lnTo>
                    <a:pt x="275272" y="64160"/>
                  </a:lnTo>
                  <a:lnTo>
                    <a:pt x="274040" y="63271"/>
                  </a:lnTo>
                  <a:lnTo>
                    <a:pt x="272402" y="67462"/>
                  </a:lnTo>
                  <a:lnTo>
                    <a:pt x="270878" y="69113"/>
                  </a:lnTo>
                  <a:lnTo>
                    <a:pt x="270891" y="67716"/>
                  </a:lnTo>
                  <a:lnTo>
                    <a:pt x="270891" y="66700"/>
                  </a:lnTo>
                  <a:lnTo>
                    <a:pt x="270916" y="64033"/>
                  </a:lnTo>
                  <a:lnTo>
                    <a:pt x="268605" y="66700"/>
                  </a:lnTo>
                  <a:lnTo>
                    <a:pt x="267830" y="63652"/>
                  </a:lnTo>
                  <a:lnTo>
                    <a:pt x="267855" y="64668"/>
                  </a:lnTo>
                  <a:lnTo>
                    <a:pt x="267246" y="67081"/>
                  </a:lnTo>
                  <a:lnTo>
                    <a:pt x="266928" y="67716"/>
                  </a:lnTo>
                  <a:lnTo>
                    <a:pt x="266788" y="66700"/>
                  </a:lnTo>
                  <a:lnTo>
                    <a:pt x="265607" y="70637"/>
                  </a:lnTo>
                  <a:lnTo>
                    <a:pt x="265709" y="70129"/>
                  </a:lnTo>
                  <a:lnTo>
                    <a:pt x="265861" y="69240"/>
                  </a:lnTo>
                  <a:lnTo>
                    <a:pt x="265950" y="68732"/>
                  </a:lnTo>
                  <a:lnTo>
                    <a:pt x="266331" y="66573"/>
                  </a:lnTo>
                  <a:lnTo>
                    <a:pt x="266763" y="63525"/>
                  </a:lnTo>
                  <a:lnTo>
                    <a:pt x="266865" y="62509"/>
                  </a:lnTo>
                  <a:lnTo>
                    <a:pt x="266103" y="63525"/>
                  </a:lnTo>
                  <a:lnTo>
                    <a:pt x="265658" y="63271"/>
                  </a:lnTo>
                  <a:lnTo>
                    <a:pt x="264693" y="68732"/>
                  </a:lnTo>
                  <a:lnTo>
                    <a:pt x="264337" y="66573"/>
                  </a:lnTo>
                  <a:lnTo>
                    <a:pt x="264160" y="65557"/>
                  </a:lnTo>
                  <a:lnTo>
                    <a:pt x="262953" y="66065"/>
                  </a:lnTo>
                  <a:lnTo>
                    <a:pt x="261823" y="66573"/>
                  </a:lnTo>
                  <a:lnTo>
                    <a:pt x="261670" y="65303"/>
                  </a:lnTo>
                  <a:lnTo>
                    <a:pt x="261023" y="65303"/>
                  </a:lnTo>
                  <a:lnTo>
                    <a:pt x="260604" y="65303"/>
                  </a:lnTo>
                  <a:lnTo>
                    <a:pt x="260134" y="66573"/>
                  </a:lnTo>
                  <a:lnTo>
                    <a:pt x="260604" y="63779"/>
                  </a:lnTo>
                  <a:lnTo>
                    <a:pt x="260540" y="63525"/>
                  </a:lnTo>
                  <a:lnTo>
                    <a:pt x="260070" y="62890"/>
                  </a:lnTo>
                  <a:lnTo>
                    <a:pt x="259600" y="62255"/>
                  </a:lnTo>
                  <a:lnTo>
                    <a:pt x="258470" y="62890"/>
                  </a:lnTo>
                  <a:lnTo>
                    <a:pt x="259029" y="60858"/>
                  </a:lnTo>
                  <a:lnTo>
                    <a:pt x="258495" y="60477"/>
                  </a:lnTo>
                  <a:lnTo>
                    <a:pt x="256921" y="69113"/>
                  </a:lnTo>
                  <a:lnTo>
                    <a:pt x="256362" y="69240"/>
                  </a:lnTo>
                  <a:lnTo>
                    <a:pt x="256387" y="69113"/>
                  </a:lnTo>
                  <a:lnTo>
                    <a:pt x="256717" y="66446"/>
                  </a:lnTo>
                  <a:lnTo>
                    <a:pt x="256870" y="65303"/>
                  </a:lnTo>
                  <a:lnTo>
                    <a:pt x="256933" y="64795"/>
                  </a:lnTo>
                  <a:lnTo>
                    <a:pt x="255930" y="64795"/>
                  </a:lnTo>
                  <a:lnTo>
                    <a:pt x="255905" y="64541"/>
                  </a:lnTo>
                  <a:lnTo>
                    <a:pt x="255574" y="60731"/>
                  </a:lnTo>
                  <a:lnTo>
                    <a:pt x="253936" y="64541"/>
                  </a:lnTo>
                  <a:lnTo>
                    <a:pt x="254292" y="62636"/>
                  </a:lnTo>
                  <a:lnTo>
                    <a:pt x="254482" y="62509"/>
                  </a:lnTo>
                  <a:lnTo>
                    <a:pt x="254038" y="62382"/>
                  </a:lnTo>
                  <a:lnTo>
                    <a:pt x="253758" y="61366"/>
                  </a:lnTo>
                  <a:lnTo>
                    <a:pt x="253174" y="59334"/>
                  </a:lnTo>
                  <a:lnTo>
                    <a:pt x="252857" y="61645"/>
                  </a:lnTo>
                  <a:lnTo>
                    <a:pt x="250571" y="66446"/>
                  </a:lnTo>
                  <a:lnTo>
                    <a:pt x="251129" y="63525"/>
                  </a:lnTo>
                  <a:lnTo>
                    <a:pt x="250113" y="67081"/>
                  </a:lnTo>
                  <a:lnTo>
                    <a:pt x="249885" y="68097"/>
                  </a:lnTo>
                  <a:lnTo>
                    <a:pt x="249085" y="69113"/>
                  </a:lnTo>
                  <a:lnTo>
                    <a:pt x="249199" y="67462"/>
                  </a:lnTo>
                  <a:lnTo>
                    <a:pt x="249174" y="65938"/>
                  </a:lnTo>
                  <a:lnTo>
                    <a:pt x="248564" y="70129"/>
                  </a:lnTo>
                  <a:lnTo>
                    <a:pt x="248246" y="68732"/>
                  </a:lnTo>
                  <a:lnTo>
                    <a:pt x="248361" y="68097"/>
                  </a:lnTo>
                  <a:lnTo>
                    <a:pt x="248754" y="66700"/>
                  </a:lnTo>
                  <a:lnTo>
                    <a:pt x="248285" y="66446"/>
                  </a:lnTo>
                  <a:lnTo>
                    <a:pt x="248196" y="67208"/>
                  </a:lnTo>
                  <a:lnTo>
                    <a:pt x="248081" y="67716"/>
                  </a:lnTo>
                  <a:lnTo>
                    <a:pt x="247510" y="69494"/>
                  </a:lnTo>
                  <a:lnTo>
                    <a:pt x="247002" y="70637"/>
                  </a:lnTo>
                  <a:lnTo>
                    <a:pt x="246913" y="70129"/>
                  </a:lnTo>
                  <a:lnTo>
                    <a:pt x="246849" y="69748"/>
                  </a:lnTo>
                  <a:lnTo>
                    <a:pt x="246748" y="69113"/>
                  </a:lnTo>
                  <a:lnTo>
                    <a:pt x="246862" y="67208"/>
                  </a:lnTo>
                  <a:lnTo>
                    <a:pt x="247027" y="66065"/>
                  </a:lnTo>
                  <a:lnTo>
                    <a:pt x="246646" y="67716"/>
                  </a:lnTo>
                  <a:lnTo>
                    <a:pt x="246049" y="69748"/>
                  </a:lnTo>
                  <a:lnTo>
                    <a:pt x="245948" y="69240"/>
                  </a:lnTo>
                  <a:lnTo>
                    <a:pt x="246049" y="67843"/>
                  </a:lnTo>
                  <a:lnTo>
                    <a:pt x="246227" y="67335"/>
                  </a:lnTo>
                  <a:lnTo>
                    <a:pt x="246100" y="66192"/>
                  </a:lnTo>
                  <a:lnTo>
                    <a:pt x="245846" y="65138"/>
                  </a:lnTo>
                  <a:lnTo>
                    <a:pt x="245795" y="65011"/>
                  </a:lnTo>
                  <a:lnTo>
                    <a:pt x="245846" y="65138"/>
                  </a:lnTo>
                  <a:lnTo>
                    <a:pt x="245884" y="64922"/>
                  </a:lnTo>
                  <a:lnTo>
                    <a:pt x="246100" y="63652"/>
                  </a:lnTo>
                  <a:lnTo>
                    <a:pt x="246024" y="63398"/>
                  </a:lnTo>
                  <a:lnTo>
                    <a:pt x="245745" y="63017"/>
                  </a:lnTo>
                  <a:lnTo>
                    <a:pt x="245833" y="62255"/>
                  </a:lnTo>
                  <a:lnTo>
                    <a:pt x="246697" y="59334"/>
                  </a:lnTo>
                  <a:lnTo>
                    <a:pt x="245872" y="61366"/>
                  </a:lnTo>
                  <a:lnTo>
                    <a:pt x="244436" y="65557"/>
                  </a:lnTo>
                  <a:lnTo>
                    <a:pt x="245237" y="65684"/>
                  </a:lnTo>
                  <a:lnTo>
                    <a:pt x="245554" y="65836"/>
                  </a:lnTo>
                  <a:lnTo>
                    <a:pt x="244475" y="70129"/>
                  </a:lnTo>
                  <a:lnTo>
                    <a:pt x="244398" y="67970"/>
                  </a:lnTo>
                  <a:lnTo>
                    <a:pt x="244513" y="66319"/>
                  </a:lnTo>
                  <a:lnTo>
                    <a:pt x="244436" y="65557"/>
                  </a:lnTo>
                  <a:lnTo>
                    <a:pt x="244373" y="65303"/>
                  </a:lnTo>
                  <a:lnTo>
                    <a:pt x="244348" y="65176"/>
                  </a:lnTo>
                  <a:lnTo>
                    <a:pt x="244221" y="64668"/>
                  </a:lnTo>
                  <a:lnTo>
                    <a:pt x="244132" y="63906"/>
                  </a:lnTo>
                  <a:lnTo>
                    <a:pt x="244182" y="63398"/>
                  </a:lnTo>
                  <a:lnTo>
                    <a:pt x="244221" y="62636"/>
                  </a:lnTo>
                  <a:lnTo>
                    <a:pt x="244068" y="62890"/>
                  </a:lnTo>
                  <a:lnTo>
                    <a:pt x="243890" y="63398"/>
                  </a:lnTo>
                  <a:lnTo>
                    <a:pt x="243840" y="63144"/>
                  </a:lnTo>
                  <a:lnTo>
                    <a:pt x="243725" y="62509"/>
                  </a:lnTo>
                  <a:lnTo>
                    <a:pt x="243586" y="62509"/>
                  </a:lnTo>
                  <a:lnTo>
                    <a:pt x="243738" y="61366"/>
                  </a:lnTo>
                  <a:lnTo>
                    <a:pt x="243751" y="61239"/>
                  </a:lnTo>
                  <a:lnTo>
                    <a:pt x="243890" y="60223"/>
                  </a:lnTo>
                  <a:lnTo>
                    <a:pt x="243598" y="60629"/>
                  </a:lnTo>
                  <a:lnTo>
                    <a:pt x="243598" y="61366"/>
                  </a:lnTo>
                  <a:lnTo>
                    <a:pt x="243497" y="62509"/>
                  </a:lnTo>
                  <a:lnTo>
                    <a:pt x="243293" y="62636"/>
                  </a:lnTo>
                  <a:lnTo>
                    <a:pt x="243141" y="62763"/>
                  </a:lnTo>
                  <a:lnTo>
                    <a:pt x="243052" y="63144"/>
                  </a:lnTo>
                  <a:lnTo>
                    <a:pt x="243357" y="61747"/>
                  </a:lnTo>
                  <a:lnTo>
                    <a:pt x="243598" y="61366"/>
                  </a:lnTo>
                  <a:lnTo>
                    <a:pt x="243598" y="60629"/>
                  </a:lnTo>
                  <a:lnTo>
                    <a:pt x="243141" y="61239"/>
                  </a:lnTo>
                  <a:lnTo>
                    <a:pt x="242887" y="60985"/>
                  </a:lnTo>
                  <a:lnTo>
                    <a:pt x="242417" y="63906"/>
                  </a:lnTo>
                  <a:lnTo>
                    <a:pt x="242150" y="63398"/>
                  </a:lnTo>
                  <a:lnTo>
                    <a:pt x="242087" y="65659"/>
                  </a:lnTo>
                  <a:lnTo>
                    <a:pt x="242341" y="65468"/>
                  </a:lnTo>
                  <a:lnTo>
                    <a:pt x="242265" y="66255"/>
                  </a:lnTo>
                  <a:lnTo>
                    <a:pt x="242493" y="65354"/>
                  </a:lnTo>
                  <a:lnTo>
                    <a:pt x="242557" y="65176"/>
                  </a:lnTo>
                  <a:lnTo>
                    <a:pt x="242493" y="65430"/>
                  </a:lnTo>
                  <a:lnTo>
                    <a:pt x="242697" y="65303"/>
                  </a:lnTo>
                  <a:lnTo>
                    <a:pt x="243205" y="65303"/>
                  </a:lnTo>
                  <a:lnTo>
                    <a:pt x="242684" y="66954"/>
                  </a:lnTo>
                  <a:lnTo>
                    <a:pt x="242392" y="67716"/>
                  </a:lnTo>
                  <a:lnTo>
                    <a:pt x="242392" y="82194"/>
                  </a:lnTo>
                  <a:lnTo>
                    <a:pt x="242277" y="82067"/>
                  </a:lnTo>
                  <a:lnTo>
                    <a:pt x="242100" y="81940"/>
                  </a:lnTo>
                  <a:lnTo>
                    <a:pt x="241909" y="81940"/>
                  </a:lnTo>
                  <a:lnTo>
                    <a:pt x="242036" y="80924"/>
                  </a:lnTo>
                  <a:lnTo>
                    <a:pt x="242150" y="80416"/>
                  </a:lnTo>
                  <a:lnTo>
                    <a:pt x="242265" y="79908"/>
                  </a:lnTo>
                  <a:lnTo>
                    <a:pt x="242290" y="81051"/>
                  </a:lnTo>
                  <a:lnTo>
                    <a:pt x="242392" y="82194"/>
                  </a:lnTo>
                  <a:lnTo>
                    <a:pt x="242392" y="67716"/>
                  </a:lnTo>
                  <a:lnTo>
                    <a:pt x="242290" y="67970"/>
                  </a:lnTo>
                  <a:lnTo>
                    <a:pt x="242277" y="66319"/>
                  </a:lnTo>
                  <a:lnTo>
                    <a:pt x="241096" y="70891"/>
                  </a:lnTo>
                  <a:lnTo>
                    <a:pt x="241173" y="69875"/>
                  </a:lnTo>
                  <a:lnTo>
                    <a:pt x="241185" y="69748"/>
                  </a:lnTo>
                  <a:lnTo>
                    <a:pt x="241249" y="68859"/>
                  </a:lnTo>
                  <a:lnTo>
                    <a:pt x="241363" y="67335"/>
                  </a:lnTo>
                  <a:lnTo>
                    <a:pt x="241249" y="65811"/>
                  </a:lnTo>
                  <a:lnTo>
                    <a:pt x="241134" y="65049"/>
                  </a:lnTo>
                  <a:lnTo>
                    <a:pt x="241185" y="63525"/>
                  </a:lnTo>
                  <a:lnTo>
                    <a:pt x="241388" y="62001"/>
                  </a:lnTo>
                  <a:lnTo>
                    <a:pt x="240271" y="63525"/>
                  </a:lnTo>
                  <a:lnTo>
                    <a:pt x="239229" y="62763"/>
                  </a:lnTo>
                  <a:lnTo>
                    <a:pt x="237769" y="68224"/>
                  </a:lnTo>
                  <a:lnTo>
                    <a:pt x="237413" y="68859"/>
                  </a:lnTo>
                  <a:lnTo>
                    <a:pt x="237451" y="68605"/>
                  </a:lnTo>
                  <a:lnTo>
                    <a:pt x="237693" y="67081"/>
                  </a:lnTo>
                  <a:lnTo>
                    <a:pt x="237693" y="65811"/>
                  </a:lnTo>
                  <a:lnTo>
                    <a:pt x="237210" y="65176"/>
                  </a:lnTo>
                  <a:lnTo>
                    <a:pt x="236918" y="64795"/>
                  </a:lnTo>
                  <a:lnTo>
                    <a:pt x="236804" y="65328"/>
                  </a:lnTo>
                  <a:lnTo>
                    <a:pt x="236753" y="65620"/>
                  </a:lnTo>
                  <a:lnTo>
                    <a:pt x="236143" y="68605"/>
                  </a:lnTo>
                  <a:lnTo>
                    <a:pt x="236054" y="68097"/>
                  </a:lnTo>
                  <a:lnTo>
                    <a:pt x="235953" y="67462"/>
                  </a:lnTo>
                  <a:lnTo>
                    <a:pt x="236029" y="66573"/>
                  </a:lnTo>
                  <a:lnTo>
                    <a:pt x="236702" y="65684"/>
                  </a:lnTo>
                  <a:lnTo>
                    <a:pt x="236804" y="65328"/>
                  </a:lnTo>
                  <a:lnTo>
                    <a:pt x="236156" y="65684"/>
                  </a:lnTo>
                  <a:lnTo>
                    <a:pt x="236359" y="64922"/>
                  </a:lnTo>
                  <a:lnTo>
                    <a:pt x="236296" y="64287"/>
                  </a:lnTo>
                  <a:lnTo>
                    <a:pt x="235546" y="63144"/>
                  </a:lnTo>
                  <a:lnTo>
                    <a:pt x="232562" y="68097"/>
                  </a:lnTo>
                  <a:lnTo>
                    <a:pt x="232206" y="67081"/>
                  </a:lnTo>
                  <a:lnTo>
                    <a:pt x="231711" y="65684"/>
                  </a:lnTo>
                  <a:lnTo>
                    <a:pt x="231686" y="67081"/>
                  </a:lnTo>
                  <a:lnTo>
                    <a:pt x="230238" y="63398"/>
                  </a:lnTo>
                  <a:lnTo>
                    <a:pt x="226898" y="69748"/>
                  </a:lnTo>
                  <a:lnTo>
                    <a:pt x="226390" y="66954"/>
                  </a:lnTo>
                  <a:lnTo>
                    <a:pt x="225818" y="63906"/>
                  </a:lnTo>
                  <a:lnTo>
                    <a:pt x="225450" y="62763"/>
                  </a:lnTo>
                  <a:lnTo>
                    <a:pt x="225031" y="64795"/>
                  </a:lnTo>
                  <a:lnTo>
                    <a:pt x="224904" y="65303"/>
                  </a:lnTo>
                  <a:lnTo>
                    <a:pt x="224282" y="66954"/>
                  </a:lnTo>
                  <a:lnTo>
                    <a:pt x="224713" y="63779"/>
                  </a:lnTo>
                  <a:lnTo>
                    <a:pt x="223520" y="67208"/>
                  </a:lnTo>
                  <a:lnTo>
                    <a:pt x="222173" y="69875"/>
                  </a:lnTo>
                  <a:lnTo>
                    <a:pt x="222440" y="67462"/>
                  </a:lnTo>
                  <a:lnTo>
                    <a:pt x="222580" y="66319"/>
                  </a:lnTo>
                  <a:lnTo>
                    <a:pt x="223354" y="59461"/>
                  </a:lnTo>
                  <a:lnTo>
                    <a:pt x="221399" y="64287"/>
                  </a:lnTo>
                  <a:lnTo>
                    <a:pt x="221170" y="66319"/>
                  </a:lnTo>
                  <a:lnTo>
                    <a:pt x="220853" y="65938"/>
                  </a:lnTo>
                  <a:lnTo>
                    <a:pt x="219722" y="67462"/>
                  </a:lnTo>
                  <a:lnTo>
                    <a:pt x="219710" y="67208"/>
                  </a:lnTo>
                  <a:lnTo>
                    <a:pt x="220218" y="65049"/>
                  </a:lnTo>
                  <a:lnTo>
                    <a:pt x="219710" y="67157"/>
                  </a:lnTo>
                  <a:lnTo>
                    <a:pt x="219824" y="65557"/>
                  </a:lnTo>
                  <a:lnTo>
                    <a:pt x="220027" y="64414"/>
                  </a:lnTo>
                  <a:lnTo>
                    <a:pt x="218579" y="67081"/>
                  </a:lnTo>
                  <a:lnTo>
                    <a:pt x="218147" y="66065"/>
                  </a:lnTo>
                  <a:lnTo>
                    <a:pt x="218274" y="65138"/>
                  </a:lnTo>
                  <a:lnTo>
                    <a:pt x="219837" y="60604"/>
                  </a:lnTo>
                  <a:lnTo>
                    <a:pt x="218821" y="60096"/>
                  </a:lnTo>
                  <a:lnTo>
                    <a:pt x="218300" y="60731"/>
                  </a:lnTo>
                  <a:lnTo>
                    <a:pt x="216979" y="64287"/>
                  </a:lnTo>
                  <a:lnTo>
                    <a:pt x="216890" y="67716"/>
                  </a:lnTo>
                  <a:lnTo>
                    <a:pt x="216763" y="68478"/>
                  </a:lnTo>
                  <a:lnTo>
                    <a:pt x="216662" y="68732"/>
                  </a:lnTo>
                  <a:lnTo>
                    <a:pt x="216230" y="69367"/>
                  </a:lnTo>
                  <a:lnTo>
                    <a:pt x="215277" y="74320"/>
                  </a:lnTo>
                  <a:lnTo>
                    <a:pt x="214299" y="78384"/>
                  </a:lnTo>
                  <a:lnTo>
                    <a:pt x="214210" y="79654"/>
                  </a:lnTo>
                  <a:lnTo>
                    <a:pt x="214452" y="82448"/>
                  </a:lnTo>
                  <a:lnTo>
                    <a:pt x="215620" y="79654"/>
                  </a:lnTo>
                  <a:lnTo>
                    <a:pt x="215392" y="82067"/>
                  </a:lnTo>
                  <a:lnTo>
                    <a:pt x="215734" y="81051"/>
                  </a:lnTo>
                  <a:lnTo>
                    <a:pt x="215671" y="81559"/>
                  </a:lnTo>
                  <a:lnTo>
                    <a:pt x="215544" y="83718"/>
                  </a:lnTo>
                  <a:lnTo>
                    <a:pt x="216395" y="81051"/>
                  </a:lnTo>
                  <a:lnTo>
                    <a:pt x="216636" y="80289"/>
                  </a:lnTo>
                  <a:lnTo>
                    <a:pt x="216750" y="79743"/>
                  </a:lnTo>
                  <a:lnTo>
                    <a:pt x="216916" y="79438"/>
                  </a:lnTo>
                  <a:lnTo>
                    <a:pt x="216801" y="80454"/>
                  </a:lnTo>
                  <a:lnTo>
                    <a:pt x="216954" y="79362"/>
                  </a:lnTo>
                  <a:lnTo>
                    <a:pt x="217462" y="78384"/>
                  </a:lnTo>
                  <a:lnTo>
                    <a:pt x="217322" y="80924"/>
                  </a:lnTo>
                  <a:lnTo>
                    <a:pt x="216966" y="82448"/>
                  </a:lnTo>
                  <a:lnTo>
                    <a:pt x="217652" y="80670"/>
                  </a:lnTo>
                  <a:lnTo>
                    <a:pt x="217538" y="81432"/>
                  </a:lnTo>
                  <a:lnTo>
                    <a:pt x="217411" y="82067"/>
                  </a:lnTo>
                  <a:lnTo>
                    <a:pt x="217297" y="82511"/>
                  </a:lnTo>
                  <a:lnTo>
                    <a:pt x="217614" y="81686"/>
                  </a:lnTo>
                  <a:lnTo>
                    <a:pt x="217982" y="82702"/>
                  </a:lnTo>
                  <a:lnTo>
                    <a:pt x="218224" y="81686"/>
                  </a:lnTo>
                  <a:lnTo>
                    <a:pt x="218465" y="80670"/>
                  </a:lnTo>
                  <a:lnTo>
                    <a:pt x="218592" y="80162"/>
                  </a:lnTo>
                  <a:lnTo>
                    <a:pt x="218427" y="82829"/>
                  </a:lnTo>
                  <a:lnTo>
                    <a:pt x="219519" y="80162"/>
                  </a:lnTo>
                  <a:lnTo>
                    <a:pt x="219773" y="79527"/>
                  </a:lnTo>
                  <a:lnTo>
                    <a:pt x="218948" y="84099"/>
                  </a:lnTo>
                  <a:lnTo>
                    <a:pt x="219278" y="82956"/>
                  </a:lnTo>
                  <a:lnTo>
                    <a:pt x="220116" y="80670"/>
                  </a:lnTo>
                  <a:lnTo>
                    <a:pt x="220459" y="80543"/>
                  </a:lnTo>
                  <a:lnTo>
                    <a:pt x="218960" y="85877"/>
                  </a:lnTo>
                  <a:lnTo>
                    <a:pt x="221462" y="81051"/>
                  </a:lnTo>
                  <a:lnTo>
                    <a:pt x="220306" y="86766"/>
                  </a:lnTo>
                  <a:lnTo>
                    <a:pt x="221551" y="81940"/>
                  </a:lnTo>
                  <a:lnTo>
                    <a:pt x="222097" y="84861"/>
                  </a:lnTo>
                  <a:lnTo>
                    <a:pt x="223253" y="82194"/>
                  </a:lnTo>
                  <a:lnTo>
                    <a:pt x="223202" y="82397"/>
                  </a:lnTo>
                  <a:lnTo>
                    <a:pt x="223075" y="83337"/>
                  </a:lnTo>
                  <a:lnTo>
                    <a:pt x="223189" y="86004"/>
                  </a:lnTo>
                  <a:lnTo>
                    <a:pt x="223926" y="82194"/>
                  </a:lnTo>
                  <a:lnTo>
                    <a:pt x="223951" y="82067"/>
                  </a:lnTo>
                  <a:lnTo>
                    <a:pt x="224053" y="81940"/>
                  </a:lnTo>
                  <a:lnTo>
                    <a:pt x="224713" y="81178"/>
                  </a:lnTo>
                  <a:lnTo>
                    <a:pt x="224751" y="81051"/>
                  </a:lnTo>
                  <a:lnTo>
                    <a:pt x="224917" y="80543"/>
                  </a:lnTo>
                  <a:lnTo>
                    <a:pt x="225234" y="79527"/>
                  </a:lnTo>
                  <a:lnTo>
                    <a:pt x="225463" y="78765"/>
                  </a:lnTo>
                  <a:lnTo>
                    <a:pt x="225298" y="81940"/>
                  </a:lnTo>
                  <a:lnTo>
                    <a:pt x="225171" y="82778"/>
                  </a:lnTo>
                  <a:lnTo>
                    <a:pt x="224358" y="83464"/>
                  </a:lnTo>
                  <a:lnTo>
                    <a:pt x="223850" y="87274"/>
                  </a:lnTo>
                  <a:lnTo>
                    <a:pt x="224396" y="83972"/>
                  </a:lnTo>
                  <a:lnTo>
                    <a:pt x="225247" y="84099"/>
                  </a:lnTo>
                  <a:lnTo>
                    <a:pt x="225259" y="83972"/>
                  </a:lnTo>
                  <a:lnTo>
                    <a:pt x="225564" y="81305"/>
                  </a:lnTo>
                  <a:lnTo>
                    <a:pt x="225501" y="83845"/>
                  </a:lnTo>
                  <a:lnTo>
                    <a:pt x="225679" y="82575"/>
                  </a:lnTo>
                  <a:lnTo>
                    <a:pt x="225272" y="85877"/>
                  </a:lnTo>
                  <a:lnTo>
                    <a:pt x="225894" y="82575"/>
                  </a:lnTo>
                  <a:lnTo>
                    <a:pt x="226136" y="81305"/>
                  </a:lnTo>
                  <a:lnTo>
                    <a:pt x="226212" y="80924"/>
                  </a:lnTo>
                  <a:lnTo>
                    <a:pt x="225767" y="85115"/>
                  </a:lnTo>
                  <a:lnTo>
                    <a:pt x="226593" y="82067"/>
                  </a:lnTo>
                  <a:lnTo>
                    <a:pt x="226606" y="84861"/>
                  </a:lnTo>
                  <a:lnTo>
                    <a:pt x="225920" y="86766"/>
                  </a:lnTo>
                  <a:lnTo>
                    <a:pt x="226771" y="85369"/>
                  </a:lnTo>
                  <a:lnTo>
                    <a:pt x="226771" y="86144"/>
                  </a:lnTo>
                  <a:lnTo>
                    <a:pt x="226834" y="85369"/>
                  </a:lnTo>
                  <a:lnTo>
                    <a:pt x="226961" y="84607"/>
                  </a:lnTo>
                  <a:lnTo>
                    <a:pt x="227317" y="83083"/>
                  </a:lnTo>
                  <a:lnTo>
                    <a:pt x="227418" y="82778"/>
                  </a:lnTo>
                  <a:lnTo>
                    <a:pt x="228053" y="82067"/>
                  </a:lnTo>
                  <a:lnTo>
                    <a:pt x="228269" y="81813"/>
                  </a:lnTo>
                  <a:lnTo>
                    <a:pt x="227215" y="85623"/>
                  </a:lnTo>
                  <a:lnTo>
                    <a:pt x="227114" y="87655"/>
                  </a:lnTo>
                  <a:lnTo>
                    <a:pt x="227647" y="86893"/>
                  </a:lnTo>
                  <a:lnTo>
                    <a:pt x="227761" y="86639"/>
                  </a:lnTo>
                  <a:lnTo>
                    <a:pt x="228676" y="83210"/>
                  </a:lnTo>
                  <a:lnTo>
                    <a:pt x="228828" y="83337"/>
                  </a:lnTo>
                  <a:lnTo>
                    <a:pt x="228930" y="83845"/>
                  </a:lnTo>
                  <a:lnTo>
                    <a:pt x="228803" y="84734"/>
                  </a:lnTo>
                  <a:lnTo>
                    <a:pt x="228701" y="85115"/>
                  </a:lnTo>
                  <a:lnTo>
                    <a:pt x="229349" y="83210"/>
                  </a:lnTo>
                  <a:lnTo>
                    <a:pt x="229692" y="82194"/>
                  </a:lnTo>
                  <a:lnTo>
                    <a:pt x="230111" y="85115"/>
                  </a:lnTo>
                  <a:lnTo>
                    <a:pt x="231063" y="82194"/>
                  </a:lnTo>
                  <a:lnTo>
                    <a:pt x="231190" y="81813"/>
                  </a:lnTo>
                  <a:lnTo>
                    <a:pt x="231317" y="81432"/>
                  </a:lnTo>
                  <a:lnTo>
                    <a:pt x="231216" y="82384"/>
                  </a:lnTo>
                  <a:lnTo>
                    <a:pt x="231368" y="81432"/>
                  </a:lnTo>
                  <a:lnTo>
                    <a:pt x="231444" y="80924"/>
                  </a:lnTo>
                  <a:lnTo>
                    <a:pt x="231775" y="78765"/>
                  </a:lnTo>
                  <a:lnTo>
                    <a:pt x="231838" y="78384"/>
                  </a:lnTo>
                  <a:lnTo>
                    <a:pt x="232029" y="77114"/>
                  </a:lnTo>
                  <a:lnTo>
                    <a:pt x="232308" y="77114"/>
                  </a:lnTo>
                  <a:lnTo>
                    <a:pt x="232943" y="74828"/>
                  </a:lnTo>
                  <a:lnTo>
                    <a:pt x="232625" y="77368"/>
                  </a:lnTo>
                  <a:lnTo>
                    <a:pt x="232460" y="77241"/>
                  </a:lnTo>
                  <a:lnTo>
                    <a:pt x="232295" y="78168"/>
                  </a:lnTo>
                  <a:lnTo>
                    <a:pt x="232067" y="79019"/>
                  </a:lnTo>
                  <a:lnTo>
                    <a:pt x="232524" y="78003"/>
                  </a:lnTo>
                  <a:lnTo>
                    <a:pt x="232257" y="80581"/>
                  </a:lnTo>
                  <a:lnTo>
                    <a:pt x="232371" y="80289"/>
                  </a:lnTo>
                  <a:lnTo>
                    <a:pt x="232435" y="79908"/>
                  </a:lnTo>
                  <a:lnTo>
                    <a:pt x="232473" y="80060"/>
                  </a:lnTo>
                  <a:lnTo>
                    <a:pt x="232537" y="79908"/>
                  </a:lnTo>
                  <a:lnTo>
                    <a:pt x="233311" y="78003"/>
                  </a:lnTo>
                  <a:lnTo>
                    <a:pt x="233362" y="77876"/>
                  </a:lnTo>
                  <a:lnTo>
                    <a:pt x="233464" y="79781"/>
                  </a:lnTo>
                  <a:lnTo>
                    <a:pt x="233095" y="82448"/>
                  </a:lnTo>
                  <a:lnTo>
                    <a:pt x="232473" y="80060"/>
                  </a:lnTo>
                  <a:lnTo>
                    <a:pt x="232448" y="83210"/>
                  </a:lnTo>
                  <a:lnTo>
                    <a:pt x="232029" y="81686"/>
                  </a:lnTo>
                  <a:lnTo>
                    <a:pt x="231571" y="87274"/>
                  </a:lnTo>
                  <a:lnTo>
                    <a:pt x="231711" y="81445"/>
                  </a:lnTo>
                  <a:lnTo>
                    <a:pt x="231305" y="85623"/>
                  </a:lnTo>
                  <a:lnTo>
                    <a:pt x="231178" y="87337"/>
                  </a:lnTo>
                  <a:lnTo>
                    <a:pt x="231800" y="88417"/>
                  </a:lnTo>
                  <a:lnTo>
                    <a:pt x="232041" y="87274"/>
                  </a:lnTo>
                  <a:lnTo>
                    <a:pt x="232384" y="85623"/>
                  </a:lnTo>
                  <a:lnTo>
                    <a:pt x="233057" y="86766"/>
                  </a:lnTo>
                  <a:lnTo>
                    <a:pt x="233375" y="85623"/>
                  </a:lnTo>
                  <a:lnTo>
                    <a:pt x="233476" y="85242"/>
                  </a:lnTo>
                  <a:lnTo>
                    <a:pt x="233603" y="83464"/>
                  </a:lnTo>
                  <a:lnTo>
                    <a:pt x="233667" y="83210"/>
                  </a:lnTo>
                  <a:lnTo>
                    <a:pt x="233870" y="82448"/>
                  </a:lnTo>
                  <a:lnTo>
                    <a:pt x="233984" y="82067"/>
                  </a:lnTo>
                  <a:lnTo>
                    <a:pt x="234086" y="81813"/>
                  </a:lnTo>
                  <a:lnTo>
                    <a:pt x="235800" y="78638"/>
                  </a:lnTo>
                  <a:lnTo>
                    <a:pt x="233451" y="90957"/>
                  </a:lnTo>
                  <a:lnTo>
                    <a:pt x="235077" y="86512"/>
                  </a:lnTo>
                  <a:lnTo>
                    <a:pt x="235712" y="84226"/>
                  </a:lnTo>
                  <a:lnTo>
                    <a:pt x="236601" y="79654"/>
                  </a:lnTo>
                  <a:lnTo>
                    <a:pt x="236740" y="82397"/>
                  </a:lnTo>
                  <a:lnTo>
                    <a:pt x="235927" y="86004"/>
                  </a:lnTo>
                  <a:lnTo>
                    <a:pt x="236677" y="86512"/>
                  </a:lnTo>
                  <a:lnTo>
                    <a:pt x="237375" y="80416"/>
                  </a:lnTo>
                  <a:lnTo>
                    <a:pt x="237705" y="82778"/>
                  </a:lnTo>
                  <a:lnTo>
                    <a:pt x="238150" y="82829"/>
                  </a:lnTo>
                  <a:lnTo>
                    <a:pt x="237629" y="86258"/>
                  </a:lnTo>
                  <a:lnTo>
                    <a:pt x="238594" y="85877"/>
                  </a:lnTo>
                  <a:lnTo>
                    <a:pt x="239991" y="83464"/>
                  </a:lnTo>
                  <a:lnTo>
                    <a:pt x="241058" y="83083"/>
                  </a:lnTo>
                  <a:lnTo>
                    <a:pt x="240792" y="84226"/>
                  </a:lnTo>
                  <a:lnTo>
                    <a:pt x="240614" y="84734"/>
                  </a:lnTo>
                  <a:lnTo>
                    <a:pt x="240525" y="86258"/>
                  </a:lnTo>
                  <a:lnTo>
                    <a:pt x="242036" y="84607"/>
                  </a:lnTo>
                  <a:lnTo>
                    <a:pt x="243039" y="87020"/>
                  </a:lnTo>
                  <a:lnTo>
                    <a:pt x="243865" y="89306"/>
                  </a:lnTo>
                  <a:lnTo>
                    <a:pt x="244817" y="86385"/>
                  </a:lnTo>
                  <a:lnTo>
                    <a:pt x="245325" y="85242"/>
                  </a:lnTo>
                  <a:lnTo>
                    <a:pt x="245630" y="85115"/>
                  </a:lnTo>
                  <a:lnTo>
                    <a:pt x="245389" y="87020"/>
                  </a:lnTo>
                  <a:lnTo>
                    <a:pt x="245071" y="87909"/>
                  </a:lnTo>
                  <a:lnTo>
                    <a:pt x="246303" y="85496"/>
                  </a:lnTo>
                  <a:lnTo>
                    <a:pt x="246583" y="85115"/>
                  </a:lnTo>
                  <a:lnTo>
                    <a:pt x="246938" y="84607"/>
                  </a:lnTo>
                  <a:lnTo>
                    <a:pt x="248018" y="83083"/>
                  </a:lnTo>
                  <a:lnTo>
                    <a:pt x="248297" y="82702"/>
                  </a:lnTo>
                  <a:lnTo>
                    <a:pt x="248386" y="83718"/>
                  </a:lnTo>
                  <a:lnTo>
                    <a:pt x="248513" y="86385"/>
                  </a:lnTo>
                  <a:lnTo>
                    <a:pt x="248399" y="87337"/>
                  </a:lnTo>
                  <a:lnTo>
                    <a:pt x="248729" y="88290"/>
                  </a:lnTo>
                  <a:lnTo>
                    <a:pt x="249745" y="82702"/>
                  </a:lnTo>
                  <a:lnTo>
                    <a:pt x="249834" y="82194"/>
                  </a:lnTo>
                  <a:lnTo>
                    <a:pt x="250063" y="80924"/>
                  </a:lnTo>
                  <a:lnTo>
                    <a:pt x="250101" y="84480"/>
                  </a:lnTo>
                  <a:lnTo>
                    <a:pt x="251206" y="85877"/>
                  </a:lnTo>
                  <a:lnTo>
                    <a:pt x="253250" y="83337"/>
                  </a:lnTo>
                  <a:lnTo>
                    <a:pt x="253593" y="88036"/>
                  </a:lnTo>
                  <a:lnTo>
                    <a:pt x="254520" y="83718"/>
                  </a:lnTo>
                  <a:lnTo>
                    <a:pt x="254685" y="90195"/>
                  </a:lnTo>
                  <a:lnTo>
                    <a:pt x="255790" y="84226"/>
                  </a:lnTo>
                  <a:lnTo>
                    <a:pt x="255955" y="85839"/>
                  </a:lnTo>
                  <a:lnTo>
                    <a:pt x="256082" y="87337"/>
                  </a:lnTo>
                  <a:lnTo>
                    <a:pt x="255828" y="88036"/>
                  </a:lnTo>
                  <a:lnTo>
                    <a:pt x="255739" y="88544"/>
                  </a:lnTo>
                  <a:lnTo>
                    <a:pt x="256501" y="90538"/>
                  </a:lnTo>
                  <a:lnTo>
                    <a:pt x="256768" y="90957"/>
                  </a:lnTo>
                  <a:lnTo>
                    <a:pt x="257594" y="86893"/>
                  </a:lnTo>
                  <a:lnTo>
                    <a:pt x="258076" y="86258"/>
                  </a:lnTo>
                  <a:lnTo>
                    <a:pt x="257556" y="89433"/>
                  </a:lnTo>
                  <a:lnTo>
                    <a:pt x="258584" y="86258"/>
                  </a:lnTo>
                  <a:lnTo>
                    <a:pt x="258635" y="86131"/>
                  </a:lnTo>
                  <a:lnTo>
                    <a:pt x="258279" y="90068"/>
                  </a:lnTo>
                  <a:lnTo>
                    <a:pt x="258699" y="89433"/>
                  </a:lnTo>
                  <a:lnTo>
                    <a:pt x="258813" y="87210"/>
                  </a:lnTo>
                  <a:lnTo>
                    <a:pt x="258876" y="86893"/>
                  </a:lnTo>
                  <a:lnTo>
                    <a:pt x="259308" y="86131"/>
                  </a:lnTo>
                  <a:lnTo>
                    <a:pt x="259676" y="85496"/>
                  </a:lnTo>
                  <a:lnTo>
                    <a:pt x="259854" y="89433"/>
                  </a:lnTo>
                  <a:lnTo>
                    <a:pt x="259626" y="90957"/>
                  </a:lnTo>
                  <a:lnTo>
                    <a:pt x="261378" y="88417"/>
                  </a:lnTo>
                  <a:lnTo>
                    <a:pt x="261239" y="89166"/>
                  </a:lnTo>
                  <a:lnTo>
                    <a:pt x="261531" y="88417"/>
                  </a:lnTo>
                  <a:lnTo>
                    <a:pt x="261785" y="87782"/>
                  </a:lnTo>
                  <a:lnTo>
                    <a:pt x="260121" y="94259"/>
                  </a:lnTo>
                  <a:lnTo>
                    <a:pt x="261150" y="91719"/>
                  </a:lnTo>
                  <a:lnTo>
                    <a:pt x="261391" y="90309"/>
                  </a:lnTo>
                  <a:lnTo>
                    <a:pt x="261607" y="89509"/>
                  </a:lnTo>
                  <a:lnTo>
                    <a:pt x="261734" y="88925"/>
                  </a:lnTo>
                  <a:lnTo>
                    <a:pt x="261734" y="90830"/>
                  </a:lnTo>
                  <a:lnTo>
                    <a:pt x="262458" y="90957"/>
                  </a:lnTo>
                  <a:lnTo>
                    <a:pt x="263144" y="90322"/>
                  </a:lnTo>
                  <a:lnTo>
                    <a:pt x="262686" y="92481"/>
                  </a:lnTo>
                  <a:lnTo>
                    <a:pt x="263575" y="93116"/>
                  </a:lnTo>
                  <a:lnTo>
                    <a:pt x="264922" y="91719"/>
                  </a:lnTo>
                  <a:lnTo>
                    <a:pt x="266014" y="91973"/>
                  </a:lnTo>
                  <a:lnTo>
                    <a:pt x="265963" y="91719"/>
                  </a:lnTo>
                  <a:lnTo>
                    <a:pt x="265836" y="91097"/>
                  </a:lnTo>
                  <a:lnTo>
                    <a:pt x="265874" y="90322"/>
                  </a:lnTo>
                  <a:lnTo>
                    <a:pt x="266128" y="88925"/>
                  </a:lnTo>
                  <a:lnTo>
                    <a:pt x="266344" y="87782"/>
                  </a:lnTo>
                  <a:lnTo>
                    <a:pt x="266484" y="87020"/>
                  </a:lnTo>
                  <a:lnTo>
                    <a:pt x="266865" y="86766"/>
                  </a:lnTo>
                  <a:lnTo>
                    <a:pt x="266801" y="87337"/>
                  </a:lnTo>
                  <a:lnTo>
                    <a:pt x="266992" y="86766"/>
                  </a:lnTo>
                  <a:lnTo>
                    <a:pt x="267157" y="86258"/>
                  </a:lnTo>
                  <a:lnTo>
                    <a:pt x="267335" y="86512"/>
                  </a:lnTo>
                  <a:lnTo>
                    <a:pt x="267436" y="87147"/>
                  </a:lnTo>
                  <a:lnTo>
                    <a:pt x="266827" y="90157"/>
                  </a:lnTo>
                  <a:lnTo>
                    <a:pt x="266395" y="91211"/>
                  </a:lnTo>
                  <a:lnTo>
                    <a:pt x="267106" y="90195"/>
                  </a:lnTo>
                  <a:lnTo>
                    <a:pt x="266979" y="91084"/>
                  </a:lnTo>
                  <a:lnTo>
                    <a:pt x="266865" y="91465"/>
                  </a:lnTo>
                  <a:lnTo>
                    <a:pt x="266750" y="91719"/>
                  </a:lnTo>
                  <a:lnTo>
                    <a:pt x="266522" y="92989"/>
                  </a:lnTo>
                  <a:lnTo>
                    <a:pt x="267068" y="90957"/>
                  </a:lnTo>
                  <a:lnTo>
                    <a:pt x="266839" y="96418"/>
                  </a:lnTo>
                  <a:lnTo>
                    <a:pt x="267716" y="92862"/>
                  </a:lnTo>
                  <a:lnTo>
                    <a:pt x="267576" y="93878"/>
                  </a:lnTo>
                  <a:lnTo>
                    <a:pt x="268681" y="94132"/>
                  </a:lnTo>
                  <a:lnTo>
                    <a:pt x="269367" y="92989"/>
                  </a:lnTo>
                  <a:lnTo>
                    <a:pt x="270281" y="92989"/>
                  </a:lnTo>
                  <a:lnTo>
                    <a:pt x="270306" y="92862"/>
                  </a:lnTo>
                  <a:lnTo>
                    <a:pt x="270624" y="90957"/>
                  </a:lnTo>
                  <a:lnTo>
                    <a:pt x="270738" y="90195"/>
                  </a:lnTo>
                  <a:lnTo>
                    <a:pt x="270764" y="90068"/>
                  </a:lnTo>
                  <a:lnTo>
                    <a:pt x="271018" y="90830"/>
                  </a:lnTo>
                  <a:lnTo>
                    <a:pt x="271221" y="90068"/>
                  </a:lnTo>
                  <a:lnTo>
                    <a:pt x="271653" y="88417"/>
                  </a:lnTo>
                  <a:lnTo>
                    <a:pt x="272110" y="89306"/>
                  </a:lnTo>
                  <a:lnTo>
                    <a:pt x="272186" y="89509"/>
                  </a:lnTo>
                  <a:lnTo>
                    <a:pt x="272529" y="91846"/>
                  </a:lnTo>
                  <a:lnTo>
                    <a:pt x="273367" y="91719"/>
                  </a:lnTo>
                  <a:lnTo>
                    <a:pt x="274091" y="90538"/>
                  </a:lnTo>
                  <a:lnTo>
                    <a:pt x="273939" y="89433"/>
                  </a:lnTo>
                  <a:lnTo>
                    <a:pt x="274066" y="88861"/>
                  </a:lnTo>
                  <a:lnTo>
                    <a:pt x="274205" y="88417"/>
                  </a:lnTo>
                  <a:lnTo>
                    <a:pt x="274447" y="87655"/>
                  </a:lnTo>
                  <a:lnTo>
                    <a:pt x="274231" y="89166"/>
                  </a:lnTo>
                  <a:lnTo>
                    <a:pt x="274116" y="90309"/>
                  </a:lnTo>
                  <a:lnTo>
                    <a:pt x="274904" y="90195"/>
                  </a:lnTo>
                  <a:lnTo>
                    <a:pt x="274180" y="91973"/>
                  </a:lnTo>
                  <a:lnTo>
                    <a:pt x="275475" y="91719"/>
                  </a:lnTo>
                  <a:lnTo>
                    <a:pt x="276644" y="90195"/>
                  </a:lnTo>
                  <a:lnTo>
                    <a:pt x="276936" y="89814"/>
                  </a:lnTo>
                  <a:lnTo>
                    <a:pt x="277050" y="88925"/>
                  </a:lnTo>
                  <a:lnTo>
                    <a:pt x="277088" y="87655"/>
                  </a:lnTo>
                  <a:lnTo>
                    <a:pt x="277202" y="87147"/>
                  </a:lnTo>
                  <a:lnTo>
                    <a:pt x="277495" y="86766"/>
                  </a:lnTo>
                  <a:lnTo>
                    <a:pt x="277418" y="89052"/>
                  </a:lnTo>
                  <a:lnTo>
                    <a:pt x="277317" y="89598"/>
                  </a:lnTo>
                  <a:lnTo>
                    <a:pt x="277190" y="89941"/>
                  </a:lnTo>
                  <a:lnTo>
                    <a:pt x="278841" y="86766"/>
                  </a:lnTo>
                  <a:lnTo>
                    <a:pt x="279107" y="86258"/>
                  </a:lnTo>
                  <a:lnTo>
                    <a:pt x="279171" y="86131"/>
                  </a:lnTo>
                  <a:lnTo>
                    <a:pt x="279095" y="98069"/>
                  </a:lnTo>
                  <a:lnTo>
                    <a:pt x="280974" y="92938"/>
                  </a:lnTo>
                  <a:lnTo>
                    <a:pt x="281089" y="92735"/>
                  </a:lnTo>
                  <a:lnTo>
                    <a:pt x="282498" y="90322"/>
                  </a:lnTo>
                  <a:lnTo>
                    <a:pt x="282727" y="90576"/>
                  </a:lnTo>
                  <a:lnTo>
                    <a:pt x="282841" y="90957"/>
                  </a:lnTo>
                  <a:lnTo>
                    <a:pt x="282079" y="91973"/>
                  </a:lnTo>
                  <a:lnTo>
                    <a:pt x="282003" y="94005"/>
                  </a:lnTo>
                  <a:lnTo>
                    <a:pt x="283616" y="90322"/>
                  </a:lnTo>
                  <a:lnTo>
                    <a:pt x="283895" y="89687"/>
                  </a:lnTo>
                  <a:lnTo>
                    <a:pt x="283806" y="94894"/>
                  </a:lnTo>
                  <a:lnTo>
                    <a:pt x="285254" y="92100"/>
                  </a:lnTo>
                  <a:lnTo>
                    <a:pt x="284810" y="100101"/>
                  </a:lnTo>
                  <a:lnTo>
                    <a:pt x="288010" y="92100"/>
                  </a:lnTo>
                  <a:lnTo>
                    <a:pt x="288061" y="91973"/>
                  </a:lnTo>
                  <a:lnTo>
                    <a:pt x="288328" y="97180"/>
                  </a:lnTo>
                  <a:lnTo>
                    <a:pt x="288569" y="95211"/>
                  </a:lnTo>
                  <a:lnTo>
                    <a:pt x="289090" y="93497"/>
                  </a:lnTo>
                  <a:lnTo>
                    <a:pt x="288925" y="94780"/>
                  </a:lnTo>
                  <a:lnTo>
                    <a:pt x="289128" y="94132"/>
                  </a:lnTo>
                  <a:lnTo>
                    <a:pt x="289991" y="93497"/>
                  </a:lnTo>
                  <a:lnTo>
                    <a:pt x="291731" y="92227"/>
                  </a:lnTo>
                  <a:lnTo>
                    <a:pt x="293382" y="97561"/>
                  </a:lnTo>
                  <a:lnTo>
                    <a:pt x="295465" y="99593"/>
                  </a:lnTo>
                  <a:lnTo>
                    <a:pt x="296240" y="100228"/>
                  </a:lnTo>
                  <a:lnTo>
                    <a:pt x="297154" y="92227"/>
                  </a:lnTo>
                  <a:lnTo>
                    <a:pt x="297180" y="91973"/>
                  </a:lnTo>
                  <a:lnTo>
                    <a:pt x="297395" y="90068"/>
                  </a:lnTo>
                  <a:lnTo>
                    <a:pt x="297586" y="92227"/>
                  </a:lnTo>
                  <a:lnTo>
                    <a:pt x="297700" y="95021"/>
                  </a:lnTo>
                  <a:lnTo>
                    <a:pt x="296976" y="98069"/>
                  </a:lnTo>
                  <a:lnTo>
                    <a:pt x="299313" y="94259"/>
                  </a:lnTo>
                  <a:lnTo>
                    <a:pt x="300456" y="98704"/>
                  </a:lnTo>
                  <a:lnTo>
                    <a:pt x="302666" y="95529"/>
                  </a:lnTo>
                  <a:lnTo>
                    <a:pt x="302526" y="96037"/>
                  </a:lnTo>
                  <a:lnTo>
                    <a:pt x="302412" y="96545"/>
                  </a:lnTo>
                  <a:lnTo>
                    <a:pt x="302298" y="97307"/>
                  </a:lnTo>
                  <a:lnTo>
                    <a:pt x="302120" y="97307"/>
                  </a:lnTo>
                  <a:lnTo>
                    <a:pt x="302107" y="99847"/>
                  </a:lnTo>
                  <a:lnTo>
                    <a:pt x="303339" y="97688"/>
                  </a:lnTo>
                  <a:lnTo>
                    <a:pt x="303453" y="97307"/>
                  </a:lnTo>
                  <a:lnTo>
                    <a:pt x="303733" y="95529"/>
                  </a:lnTo>
                  <a:lnTo>
                    <a:pt x="303860" y="96164"/>
                  </a:lnTo>
                  <a:lnTo>
                    <a:pt x="303657" y="96926"/>
                  </a:lnTo>
                  <a:lnTo>
                    <a:pt x="303542" y="98704"/>
                  </a:lnTo>
                  <a:lnTo>
                    <a:pt x="303669" y="99974"/>
                  </a:lnTo>
                  <a:lnTo>
                    <a:pt x="304850" y="95529"/>
                  </a:lnTo>
                  <a:lnTo>
                    <a:pt x="304888" y="95402"/>
                  </a:lnTo>
                  <a:lnTo>
                    <a:pt x="304698" y="98005"/>
                  </a:lnTo>
                  <a:lnTo>
                    <a:pt x="304812" y="97688"/>
                  </a:lnTo>
                  <a:lnTo>
                    <a:pt x="305435" y="99339"/>
                  </a:lnTo>
                  <a:lnTo>
                    <a:pt x="305549" y="97688"/>
                  </a:lnTo>
                  <a:lnTo>
                    <a:pt x="305638" y="96545"/>
                  </a:lnTo>
                  <a:lnTo>
                    <a:pt x="306057" y="97942"/>
                  </a:lnTo>
                  <a:lnTo>
                    <a:pt x="306590" y="96545"/>
                  </a:lnTo>
                  <a:lnTo>
                    <a:pt x="307022" y="95402"/>
                  </a:lnTo>
                  <a:lnTo>
                    <a:pt x="307263" y="97142"/>
                  </a:lnTo>
                  <a:lnTo>
                    <a:pt x="307213" y="97332"/>
                  </a:lnTo>
                  <a:lnTo>
                    <a:pt x="307098" y="97840"/>
                  </a:lnTo>
                  <a:lnTo>
                    <a:pt x="307340" y="99174"/>
                  </a:lnTo>
                  <a:lnTo>
                    <a:pt x="307378" y="98132"/>
                  </a:lnTo>
                  <a:lnTo>
                    <a:pt x="307340" y="97510"/>
                  </a:lnTo>
                  <a:lnTo>
                    <a:pt x="307276" y="97180"/>
                  </a:lnTo>
                  <a:lnTo>
                    <a:pt x="307733" y="95402"/>
                  </a:lnTo>
                  <a:lnTo>
                    <a:pt x="308025" y="94259"/>
                  </a:lnTo>
                  <a:lnTo>
                    <a:pt x="308089" y="94005"/>
                  </a:lnTo>
                  <a:lnTo>
                    <a:pt x="308140" y="98831"/>
                  </a:lnTo>
                  <a:lnTo>
                    <a:pt x="308914" y="94386"/>
                  </a:lnTo>
                  <a:lnTo>
                    <a:pt x="308152" y="99085"/>
                  </a:lnTo>
                  <a:lnTo>
                    <a:pt x="309384" y="98361"/>
                  </a:lnTo>
                  <a:lnTo>
                    <a:pt x="309499" y="98196"/>
                  </a:lnTo>
                  <a:lnTo>
                    <a:pt x="310172" y="96164"/>
                  </a:lnTo>
                  <a:lnTo>
                    <a:pt x="309829" y="97561"/>
                  </a:lnTo>
                  <a:lnTo>
                    <a:pt x="310299" y="97688"/>
                  </a:lnTo>
                  <a:lnTo>
                    <a:pt x="309867" y="99593"/>
                  </a:lnTo>
                  <a:lnTo>
                    <a:pt x="310324" y="99593"/>
                  </a:lnTo>
                  <a:lnTo>
                    <a:pt x="310781" y="98958"/>
                  </a:lnTo>
                  <a:lnTo>
                    <a:pt x="310883" y="98704"/>
                  </a:lnTo>
                  <a:lnTo>
                    <a:pt x="311137" y="96418"/>
                  </a:lnTo>
                  <a:lnTo>
                    <a:pt x="311162" y="102133"/>
                  </a:lnTo>
                  <a:lnTo>
                    <a:pt x="312483" y="96418"/>
                  </a:lnTo>
                  <a:lnTo>
                    <a:pt x="312547" y="96164"/>
                  </a:lnTo>
                  <a:lnTo>
                    <a:pt x="312953" y="94386"/>
                  </a:lnTo>
                  <a:lnTo>
                    <a:pt x="313042" y="94005"/>
                  </a:lnTo>
                  <a:lnTo>
                    <a:pt x="313486" y="92100"/>
                  </a:lnTo>
                  <a:lnTo>
                    <a:pt x="312915" y="99466"/>
                  </a:lnTo>
                  <a:lnTo>
                    <a:pt x="314629" y="97053"/>
                  </a:lnTo>
                  <a:lnTo>
                    <a:pt x="315976" y="95656"/>
                  </a:lnTo>
                  <a:lnTo>
                    <a:pt x="315429" y="99847"/>
                  </a:lnTo>
                  <a:lnTo>
                    <a:pt x="316547" y="98450"/>
                  </a:lnTo>
                  <a:lnTo>
                    <a:pt x="316433" y="97180"/>
                  </a:lnTo>
                  <a:lnTo>
                    <a:pt x="316179" y="95491"/>
                  </a:lnTo>
                  <a:lnTo>
                    <a:pt x="315988" y="95656"/>
                  </a:lnTo>
                  <a:lnTo>
                    <a:pt x="316115" y="95529"/>
                  </a:lnTo>
                  <a:lnTo>
                    <a:pt x="316077" y="94894"/>
                  </a:lnTo>
                  <a:lnTo>
                    <a:pt x="316179" y="95491"/>
                  </a:lnTo>
                  <a:lnTo>
                    <a:pt x="317106" y="94894"/>
                  </a:lnTo>
                  <a:lnTo>
                    <a:pt x="317500" y="94640"/>
                  </a:lnTo>
                  <a:lnTo>
                    <a:pt x="317080" y="97383"/>
                  </a:lnTo>
                  <a:lnTo>
                    <a:pt x="317944" y="94640"/>
                  </a:lnTo>
                  <a:lnTo>
                    <a:pt x="318109" y="94132"/>
                  </a:lnTo>
                  <a:lnTo>
                    <a:pt x="319049" y="95491"/>
                  </a:lnTo>
                  <a:lnTo>
                    <a:pt x="319163" y="96393"/>
                  </a:lnTo>
                  <a:lnTo>
                    <a:pt x="318643" y="97383"/>
                  </a:lnTo>
                  <a:lnTo>
                    <a:pt x="318401" y="98323"/>
                  </a:lnTo>
                  <a:lnTo>
                    <a:pt x="319836" y="96545"/>
                  </a:lnTo>
                  <a:lnTo>
                    <a:pt x="320560" y="99085"/>
                  </a:lnTo>
                  <a:lnTo>
                    <a:pt x="321881" y="96799"/>
                  </a:lnTo>
                  <a:lnTo>
                    <a:pt x="321945" y="96545"/>
                  </a:lnTo>
                  <a:lnTo>
                    <a:pt x="322046" y="94132"/>
                  </a:lnTo>
                  <a:lnTo>
                    <a:pt x="322110" y="93751"/>
                  </a:lnTo>
                  <a:lnTo>
                    <a:pt x="322948" y="92100"/>
                  </a:lnTo>
                  <a:lnTo>
                    <a:pt x="323519" y="90957"/>
                  </a:lnTo>
                  <a:lnTo>
                    <a:pt x="323646" y="90538"/>
                  </a:lnTo>
                  <a:lnTo>
                    <a:pt x="323596" y="90830"/>
                  </a:lnTo>
                  <a:lnTo>
                    <a:pt x="323697" y="90449"/>
                  </a:lnTo>
                  <a:lnTo>
                    <a:pt x="323596" y="90830"/>
                  </a:lnTo>
                  <a:lnTo>
                    <a:pt x="323570" y="90957"/>
                  </a:lnTo>
                  <a:lnTo>
                    <a:pt x="322707" y="95148"/>
                  </a:lnTo>
                  <a:lnTo>
                    <a:pt x="324726" y="90830"/>
                  </a:lnTo>
                  <a:lnTo>
                    <a:pt x="323062" y="98450"/>
                  </a:lnTo>
                  <a:lnTo>
                    <a:pt x="323291" y="97942"/>
                  </a:lnTo>
                  <a:lnTo>
                    <a:pt x="323532" y="97180"/>
                  </a:lnTo>
                  <a:lnTo>
                    <a:pt x="323748" y="95656"/>
                  </a:lnTo>
                  <a:lnTo>
                    <a:pt x="323850" y="96659"/>
                  </a:lnTo>
                  <a:lnTo>
                    <a:pt x="323723" y="97307"/>
                  </a:lnTo>
                  <a:lnTo>
                    <a:pt x="323392" y="98450"/>
                  </a:lnTo>
                  <a:lnTo>
                    <a:pt x="324167" y="97561"/>
                  </a:lnTo>
                  <a:lnTo>
                    <a:pt x="324294" y="96926"/>
                  </a:lnTo>
                  <a:lnTo>
                    <a:pt x="324332" y="95656"/>
                  </a:lnTo>
                  <a:lnTo>
                    <a:pt x="324345" y="95148"/>
                  </a:lnTo>
                  <a:lnTo>
                    <a:pt x="324993" y="95275"/>
                  </a:lnTo>
                  <a:lnTo>
                    <a:pt x="324904" y="95910"/>
                  </a:lnTo>
                  <a:lnTo>
                    <a:pt x="324789" y="96418"/>
                  </a:lnTo>
                  <a:lnTo>
                    <a:pt x="324662" y="96659"/>
                  </a:lnTo>
                  <a:lnTo>
                    <a:pt x="324421" y="97942"/>
                  </a:lnTo>
                  <a:lnTo>
                    <a:pt x="325297" y="95148"/>
                  </a:lnTo>
                  <a:lnTo>
                    <a:pt x="325653" y="94005"/>
                  </a:lnTo>
                  <a:lnTo>
                    <a:pt x="325958" y="94640"/>
                  </a:lnTo>
                  <a:lnTo>
                    <a:pt x="326034" y="95148"/>
                  </a:lnTo>
                  <a:lnTo>
                    <a:pt x="325920" y="96266"/>
                  </a:lnTo>
                  <a:lnTo>
                    <a:pt x="326745" y="96164"/>
                  </a:lnTo>
                  <a:lnTo>
                    <a:pt x="327342" y="94005"/>
                  </a:lnTo>
                  <a:lnTo>
                    <a:pt x="328129" y="91211"/>
                  </a:lnTo>
                  <a:lnTo>
                    <a:pt x="328714" y="92862"/>
                  </a:lnTo>
                  <a:lnTo>
                    <a:pt x="328841" y="93624"/>
                  </a:lnTo>
                  <a:lnTo>
                    <a:pt x="327952" y="97815"/>
                  </a:lnTo>
                  <a:lnTo>
                    <a:pt x="329031" y="94894"/>
                  </a:lnTo>
                  <a:lnTo>
                    <a:pt x="328549" y="98704"/>
                  </a:lnTo>
                  <a:lnTo>
                    <a:pt x="329171" y="97815"/>
                  </a:lnTo>
                  <a:lnTo>
                    <a:pt x="329311" y="95783"/>
                  </a:lnTo>
                  <a:lnTo>
                    <a:pt x="329793" y="95910"/>
                  </a:lnTo>
                  <a:lnTo>
                    <a:pt x="329831" y="95783"/>
                  </a:lnTo>
                  <a:lnTo>
                    <a:pt x="330085" y="94894"/>
                  </a:lnTo>
                  <a:lnTo>
                    <a:pt x="330619" y="93116"/>
                  </a:lnTo>
                  <a:lnTo>
                    <a:pt x="330682" y="93497"/>
                  </a:lnTo>
                  <a:lnTo>
                    <a:pt x="330809" y="94640"/>
                  </a:lnTo>
                  <a:lnTo>
                    <a:pt x="330276" y="96037"/>
                  </a:lnTo>
                  <a:lnTo>
                    <a:pt x="331292" y="95402"/>
                  </a:lnTo>
                  <a:lnTo>
                    <a:pt x="331038" y="94132"/>
                  </a:lnTo>
                  <a:lnTo>
                    <a:pt x="331139" y="93497"/>
                  </a:lnTo>
                  <a:lnTo>
                    <a:pt x="331292" y="93116"/>
                  </a:lnTo>
                  <a:lnTo>
                    <a:pt x="331711" y="92100"/>
                  </a:lnTo>
                  <a:lnTo>
                    <a:pt x="331724" y="91211"/>
                  </a:lnTo>
                  <a:lnTo>
                    <a:pt x="331711" y="90830"/>
                  </a:lnTo>
                  <a:lnTo>
                    <a:pt x="331635" y="89179"/>
                  </a:lnTo>
                  <a:lnTo>
                    <a:pt x="331622" y="88925"/>
                  </a:lnTo>
                  <a:lnTo>
                    <a:pt x="331978" y="89814"/>
                  </a:lnTo>
                  <a:lnTo>
                    <a:pt x="332066" y="90322"/>
                  </a:lnTo>
                  <a:lnTo>
                    <a:pt x="331939" y="90576"/>
                  </a:lnTo>
                  <a:lnTo>
                    <a:pt x="332600" y="90322"/>
                  </a:lnTo>
                  <a:lnTo>
                    <a:pt x="332549" y="92608"/>
                  </a:lnTo>
                  <a:lnTo>
                    <a:pt x="333336" y="90322"/>
                  </a:lnTo>
                  <a:lnTo>
                    <a:pt x="333387" y="90195"/>
                  </a:lnTo>
                  <a:lnTo>
                    <a:pt x="333527" y="92481"/>
                  </a:lnTo>
                  <a:lnTo>
                    <a:pt x="332981" y="95148"/>
                  </a:lnTo>
                  <a:lnTo>
                    <a:pt x="332879" y="96291"/>
                  </a:lnTo>
                  <a:lnTo>
                    <a:pt x="333565" y="93116"/>
                  </a:lnTo>
                  <a:lnTo>
                    <a:pt x="334162" y="95529"/>
                  </a:lnTo>
                  <a:lnTo>
                    <a:pt x="334708" y="93116"/>
                  </a:lnTo>
                  <a:lnTo>
                    <a:pt x="334518" y="94386"/>
                  </a:lnTo>
                  <a:lnTo>
                    <a:pt x="334403" y="95402"/>
                  </a:lnTo>
                  <a:lnTo>
                    <a:pt x="334975" y="92862"/>
                  </a:lnTo>
                  <a:lnTo>
                    <a:pt x="335038" y="94259"/>
                  </a:lnTo>
                  <a:lnTo>
                    <a:pt x="334924" y="95783"/>
                  </a:lnTo>
                  <a:lnTo>
                    <a:pt x="335407" y="96291"/>
                  </a:lnTo>
                  <a:lnTo>
                    <a:pt x="335318" y="92862"/>
                  </a:lnTo>
                  <a:lnTo>
                    <a:pt x="335305" y="92100"/>
                  </a:lnTo>
                  <a:lnTo>
                    <a:pt x="335267" y="90830"/>
                  </a:lnTo>
                  <a:lnTo>
                    <a:pt x="335534" y="91973"/>
                  </a:lnTo>
                  <a:lnTo>
                    <a:pt x="335661" y="93624"/>
                  </a:lnTo>
                  <a:lnTo>
                    <a:pt x="335546" y="94132"/>
                  </a:lnTo>
                  <a:lnTo>
                    <a:pt x="336130" y="95275"/>
                  </a:lnTo>
                  <a:lnTo>
                    <a:pt x="337286" y="92608"/>
                  </a:lnTo>
                  <a:lnTo>
                    <a:pt x="337693" y="93624"/>
                  </a:lnTo>
                  <a:lnTo>
                    <a:pt x="337781" y="94894"/>
                  </a:lnTo>
                  <a:lnTo>
                    <a:pt x="337540" y="97828"/>
                  </a:lnTo>
                  <a:lnTo>
                    <a:pt x="338035" y="97561"/>
                  </a:lnTo>
                  <a:lnTo>
                    <a:pt x="339750" y="93878"/>
                  </a:lnTo>
                  <a:lnTo>
                    <a:pt x="340664" y="94894"/>
                  </a:lnTo>
                  <a:lnTo>
                    <a:pt x="340550" y="94513"/>
                  </a:lnTo>
                  <a:lnTo>
                    <a:pt x="340601" y="93878"/>
                  </a:lnTo>
                  <a:lnTo>
                    <a:pt x="340817" y="92608"/>
                  </a:lnTo>
                  <a:lnTo>
                    <a:pt x="341109" y="90830"/>
                  </a:lnTo>
                  <a:lnTo>
                    <a:pt x="341210" y="90195"/>
                  </a:lnTo>
                  <a:lnTo>
                    <a:pt x="341426" y="88925"/>
                  </a:lnTo>
                  <a:lnTo>
                    <a:pt x="340918" y="97307"/>
                  </a:lnTo>
                  <a:lnTo>
                    <a:pt x="341553" y="95491"/>
                  </a:lnTo>
                  <a:lnTo>
                    <a:pt x="341630" y="95148"/>
                  </a:lnTo>
                  <a:lnTo>
                    <a:pt x="341693" y="95021"/>
                  </a:lnTo>
                  <a:lnTo>
                    <a:pt x="341591" y="95377"/>
                  </a:lnTo>
                  <a:lnTo>
                    <a:pt x="341807" y="94767"/>
                  </a:lnTo>
                  <a:lnTo>
                    <a:pt x="341579" y="95491"/>
                  </a:lnTo>
                  <a:lnTo>
                    <a:pt x="341223" y="97815"/>
                  </a:lnTo>
                  <a:lnTo>
                    <a:pt x="341337" y="97180"/>
                  </a:lnTo>
                  <a:lnTo>
                    <a:pt x="341934" y="98196"/>
                  </a:lnTo>
                  <a:lnTo>
                    <a:pt x="342430" y="97180"/>
                  </a:lnTo>
                  <a:lnTo>
                    <a:pt x="342988" y="96037"/>
                  </a:lnTo>
                  <a:lnTo>
                    <a:pt x="344093" y="94767"/>
                  </a:lnTo>
                  <a:lnTo>
                    <a:pt x="344309" y="94513"/>
                  </a:lnTo>
                  <a:lnTo>
                    <a:pt x="344220" y="94894"/>
                  </a:lnTo>
                  <a:lnTo>
                    <a:pt x="344106" y="96545"/>
                  </a:lnTo>
                  <a:lnTo>
                    <a:pt x="344233" y="97180"/>
                  </a:lnTo>
                  <a:lnTo>
                    <a:pt x="344995" y="96799"/>
                  </a:lnTo>
                  <a:lnTo>
                    <a:pt x="345363" y="97434"/>
                  </a:lnTo>
                  <a:lnTo>
                    <a:pt x="345528" y="96799"/>
                  </a:lnTo>
                  <a:lnTo>
                    <a:pt x="345681" y="96164"/>
                  </a:lnTo>
                  <a:lnTo>
                    <a:pt x="345909" y="96418"/>
                  </a:lnTo>
                  <a:lnTo>
                    <a:pt x="345935" y="96164"/>
                  </a:lnTo>
                  <a:lnTo>
                    <a:pt x="346024" y="94513"/>
                  </a:lnTo>
                  <a:lnTo>
                    <a:pt x="346036" y="94259"/>
                  </a:lnTo>
                  <a:lnTo>
                    <a:pt x="346684" y="97307"/>
                  </a:lnTo>
                  <a:lnTo>
                    <a:pt x="347827" y="96291"/>
                  </a:lnTo>
                  <a:lnTo>
                    <a:pt x="348970" y="95021"/>
                  </a:lnTo>
                  <a:lnTo>
                    <a:pt x="349631" y="97307"/>
                  </a:lnTo>
                  <a:lnTo>
                    <a:pt x="349491" y="97307"/>
                  </a:lnTo>
                  <a:lnTo>
                    <a:pt x="349123" y="98450"/>
                  </a:lnTo>
                  <a:lnTo>
                    <a:pt x="350380" y="97383"/>
                  </a:lnTo>
                  <a:lnTo>
                    <a:pt x="350507" y="96926"/>
                  </a:lnTo>
                  <a:lnTo>
                    <a:pt x="350520" y="95910"/>
                  </a:lnTo>
                  <a:lnTo>
                    <a:pt x="350532" y="95021"/>
                  </a:lnTo>
                  <a:lnTo>
                    <a:pt x="351345" y="91465"/>
                  </a:lnTo>
                  <a:lnTo>
                    <a:pt x="351586" y="91592"/>
                  </a:lnTo>
                  <a:lnTo>
                    <a:pt x="351078" y="92735"/>
                  </a:lnTo>
                  <a:lnTo>
                    <a:pt x="350977" y="94005"/>
                  </a:lnTo>
                  <a:lnTo>
                    <a:pt x="351091" y="96748"/>
                  </a:lnTo>
                  <a:lnTo>
                    <a:pt x="351078" y="96977"/>
                  </a:lnTo>
                  <a:lnTo>
                    <a:pt x="351066" y="97256"/>
                  </a:lnTo>
                  <a:lnTo>
                    <a:pt x="351091" y="97485"/>
                  </a:lnTo>
                  <a:lnTo>
                    <a:pt x="351091" y="97282"/>
                  </a:lnTo>
                  <a:lnTo>
                    <a:pt x="351104" y="97015"/>
                  </a:lnTo>
                  <a:lnTo>
                    <a:pt x="351104" y="96799"/>
                  </a:lnTo>
                  <a:lnTo>
                    <a:pt x="351421" y="94513"/>
                  </a:lnTo>
                  <a:lnTo>
                    <a:pt x="351396" y="98831"/>
                  </a:lnTo>
                  <a:lnTo>
                    <a:pt x="351764" y="94513"/>
                  </a:lnTo>
                  <a:lnTo>
                    <a:pt x="352031" y="91465"/>
                  </a:lnTo>
                  <a:lnTo>
                    <a:pt x="352171" y="89687"/>
                  </a:lnTo>
                  <a:lnTo>
                    <a:pt x="352323" y="90957"/>
                  </a:lnTo>
                  <a:lnTo>
                    <a:pt x="352450" y="93243"/>
                  </a:lnTo>
                  <a:lnTo>
                    <a:pt x="352336" y="93878"/>
                  </a:lnTo>
                  <a:lnTo>
                    <a:pt x="352704" y="93370"/>
                  </a:lnTo>
                  <a:lnTo>
                    <a:pt x="353187" y="91719"/>
                  </a:lnTo>
                  <a:lnTo>
                    <a:pt x="353263" y="91846"/>
                  </a:lnTo>
                  <a:lnTo>
                    <a:pt x="353314" y="93497"/>
                  </a:lnTo>
                  <a:lnTo>
                    <a:pt x="353187" y="94894"/>
                  </a:lnTo>
                  <a:lnTo>
                    <a:pt x="353936" y="91719"/>
                  </a:lnTo>
                  <a:lnTo>
                    <a:pt x="354190" y="90576"/>
                  </a:lnTo>
                  <a:lnTo>
                    <a:pt x="354114" y="93624"/>
                  </a:lnTo>
                  <a:lnTo>
                    <a:pt x="353923" y="94132"/>
                  </a:lnTo>
                  <a:lnTo>
                    <a:pt x="353656" y="94005"/>
                  </a:lnTo>
                  <a:lnTo>
                    <a:pt x="353466" y="94513"/>
                  </a:lnTo>
                  <a:lnTo>
                    <a:pt x="353364" y="98069"/>
                  </a:lnTo>
                  <a:lnTo>
                    <a:pt x="353529" y="97307"/>
                  </a:lnTo>
                  <a:lnTo>
                    <a:pt x="353771" y="97815"/>
                  </a:lnTo>
                  <a:lnTo>
                    <a:pt x="353809" y="98005"/>
                  </a:lnTo>
                  <a:lnTo>
                    <a:pt x="354012" y="98894"/>
                  </a:lnTo>
                  <a:lnTo>
                    <a:pt x="353936" y="98386"/>
                  </a:lnTo>
                  <a:lnTo>
                    <a:pt x="354266" y="99339"/>
                  </a:lnTo>
                  <a:lnTo>
                    <a:pt x="354393" y="97561"/>
                  </a:lnTo>
                  <a:lnTo>
                    <a:pt x="354444" y="97307"/>
                  </a:lnTo>
                  <a:lnTo>
                    <a:pt x="355117" y="94132"/>
                  </a:lnTo>
                  <a:lnTo>
                    <a:pt x="355701" y="91338"/>
                  </a:lnTo>
                  <a:lnTo>
                    <a:pt x="355485" y="97053"/>
                  </a:lnTo>
                  <a:lnTo>
                    <a:pt x="355473" y="97307"/>
                  </a:lnTo>
                  <a:lnTo>
                    <a:pt x="355549" y="97053"/>
                  </a:lnTo>
                  <a:lnTo>
                    <a:pt x="355587" y="96926"/>
                  </a:lnTo>
                  <a:lnTo>
                    <a:pt x="355523" y="97053"/>
                  </a:lnTo>
                  <a:lnTo>
                    <a:pt x="356831" y="92735"/>
                  </a:lnTo>
                  <a:lnTo>
                    <a:pt x="355587" y="96926"/>
                  </a:lnTo>
                  <a:lnTo>
                    <a:pt x="356362" y="95275"/>
                  </a:lnTo>
                  <a:lnTo>
                    <a:pt x="356133" y="96799"/>
                  </a:lnTo>
                  <a:lnTo>
                    <a:pt x="356019" y="100799"/>
                  </a:lnTo>
                  <a:lnTo>
                    <a:pt x="355917" y="101244"/>
                  </a:lnTo>
                  <a:lnTo>
                    <a:pt x="356590" y="98704"/>
                  </a:lnTo>
                  <a:lnTo>
                    <a:pt x="356222" y="103276"/>
                  </a:lnTo>
                  <a:lnTo>
                    <a:pt x="357187" y="99593"/>
                  </a:lnTo>
                  <a:lnTo>
                    <a:pt x="357073" y="100609"/>
                  </a:lnTo>
                  <a:lnTo>
                    <a:pt x="357238" y="100355"/>
                  </a:lnTo>
                  <a:lnTo>
                    <a:pt x="357352" y="99974"/>
                  </a:lnTo>
                  <a:lnTo>
                    <a:pt x="357416" y="99593"/>
                  </a:lnTo>
                  <a:lnTo>
                    <a:pt x="357505" y="99212"/>
                  </a:lnTo>
                  <a:lnTo>
                    <a:pt x="357682" y="98704"/>
                  </a:lnTo>
                  <a:lnTo>
                    <a:pt x="358622" y="95910"/>
                  </a:lnTo>
                  <a:lnTo>
                    <a:pt x="358521" y="103657"/>
                  </a:lnTo>
                  <a:lnTo>
                    <a:pt x="360133" y="99085"/>
                  </a:lnTo>
                  <a:lnTo>
                    <a:pt x="361200" y="97383"/>
                  </a:lnTo>
                  <a:lnTo>
                    <a:pt x="361315" y="96926"/>
                  </a:lnTo>
                  <a:lnTo>
                    <a:pt x="361492" y="95910"/>
                  </a:lnTo>
                  <a:lnTo>
                    <a:pt x="361594" y="95275"/>
                  </a:lnTo>
                  <a:lnTo>
                    <a:pt x="361670" y="94894"/>
                  </a:lnTo>
                  <a:lnTo>
                    <a:pt x="361835" y="93878"/>
                  </a:lnTo>
                  <a:lnTo>
                    <a:pt x="362851" y="92354"/>
                  </a:lnTo>
                  <a:lnTo>
                    <a:pt x="362864" y="94132"/>
                  </a:lnTo>
                  <a:lnTo>
                    <a:pt x="362394" y="95402"/>
                  </a:lnTo>
                  <a:lnTo>
                    <a:pt x="362267" y="96799"/>
                  </a:lnTo>
                  <a:lnTo>
                    <a:pt x="362381" y="97561"/>
                  </a:lnTo>
                  <a:lnTo>
                    <a:pt x="362737" y="97307"/>
                  </a:lnTo>
                  <a:lnTo>
                    <a:pt x="363308" y="96164"/>
                  </a:lnTo>
                  <a:lnTo>
                    <a:pt x="363194" y="96659"/>
                  </a:lnTo>
                  <a:lnTo>
                    <a:pt x="363080" y="98958"/>
                  </a:lnTo>
                  <a:lnTo>
                    <a:pt x="363435" y="98831"/>
                  </a:lnTo>
                  <a:lnTo>
                    <a:pt x="363639" y="96659"/>
                  </a:lnTo>
                  <a:lnTo>
                    <a:pt x="363486" y="96545"/>
                  </a:lnTo>
                  <a:lnTo>
                    <a:pt x="363550" y="96164"/>
                  </a:lnTo>
                  <a:lnTo>
                    <a:pt x="363651" y="95656"/>
                  </a:lnTo>
                  <a:lnTo>
                    <a:pt x="364286" y="92227"/>
                  </a:lnTo>
                  <a:close/>
                </a:path>
                <a:path w="622300" h="140970">
                  <a:moveTo>
                    <a:pt x="364705" y="98704"/>
                  </a:moveTo>
                  <a:lnTo>
                    <a:pt x="364591" y="99339"/>
                  </a:lnTo>
                  <a:lnTo>
                    <a:pt x="364274" y="99847"/>
                  </a:lnTo>
                  <a:lnTo>
                    <a:pt x="364159" y="100101"/>
                  </a:lnTo>
                  <a:lnTo>
                    <a:pt x="363918" y="101117"/>
                  </a:lnTo>
                  <a:lnTo>
                    <a:pt x="364578" y="100355"/>
                  </a:lnTo>
                  <a:lnTo>
                    <a:pt x="364705" y="98704"/>
                  </a:lnTo>
                  <a:close/>
                </a:path>
                <a:path w="622300" h="140970">
                  <a:moveTo>
                    <a:pt x="364782" y="100177"/>
                  </a:moveTo>
                  <a:lnTo>
                    <a:pt x="364591" y="100355"/>
                  </a:lnTo>
                  <a:lnTo>
                    <a:pt x="364528" y="100990"/>
                  </a:lnTo>
                  <a:lnTo>
                    <a:pt x="364782" y="100177"/>
                  </a:lnTo>
                  <a:close/>
                </a:path>
                <a:path w="622300" h="140970">
                  <a:moveTo>
                    <a:pt x="364845" y="101968"/>
                  </a:moveTo>
                  <a:lnTo>
                    <a:pt x="364680" y="102298"/>
                  </a:lnTo>
                  <a:lnTo>
                    <a:pt x="364769" y="102438"/>
                  </a:lnTo>
                  <a:lnTo>
                    <a:pt x="364807" y="102247"/>
                  </a:lnTo>
                  <a:lnTo>
                    <a:pt x="364820" y="102095"/>
                  </a:lnTo>
                  <a:lnTo>
                    <a:pt x="364845" y="101968"/>
                  </a:lnTo>
                  <a:close/>
                </a:path>
                <a:path w="622300" h="140970">
                  <a:moveTo>
                    <a:pt x="365010" y="101650"/>
                  </a:moveTo>
                  <a:lnTo>
                    <a:pt x="364845" y="101968"/>
                  </a:lnTo>
                  <a:lnTo>
                    <a:pt x="365010" y="101650"/>
                  </a:lnTo>
                  <a:close/>
                </a:path>
                <a:path w="622300" h="140970">
                  <a:moveTo>
                    <a:pt x="365328" y="100952"/>
                  </a:moveTo>
                  <a:lnTo>
                    <a:pt x="365010" y="101638"/>
                  </a:lnTo>
                  <a:lnTo>
                    <a:pt x="365163" y="101777"/>
                  </a:lnTo>
                  <a:lnTo>
                    <a:pt x="365328" y="100952"/>
                  </a:lnTo>
                  <a:close/>
                </a:path>
                <a:path w="622300" h="140970">
                  <a:moveTo>
                    <a:pt x="365721" y="97180"/>
                  </a:moveTo>
                  <a:lnTo>
                    <a:pt x="365696" y="96393"/>
                  </a:lnTo>
                  <a:lnTo>
                    <a:pt x="365366" y="98361"/>
                  </a:lnTo>
                  <a:lnTo>
                    <a:pt x="364782" y="100177"/>
                  </a:lnTo>
                  <a:lnTo>
                    <a:pt x="365277" y="99720"/>
                  </a:lnTo>
                  <a:lnTo>
                    <a:pt x="365721" y="97180"/>
                  </a:lnTo>
                  <a:close/>
                </a:path>
                <a:path w="622300" h="140970">
                  <a:moveTo>
                    <a:pt x="365747" y="90195"/>
                  </a:moveTo>
                  <a:lnTo>
                    <a:pt x="364070" y="96659"/>
                  </a:lnTo>
                  <a:lnTo>
                    <a:pt x="363474" y="99720"/>
                  </a:lnTo>
                  <a:lnTo>
                    <a:pt x="363143" y="100990"/>
                  </a:lnTo>
                  <a:lnTo>
                    <a:pt x="363601" y="100177"/>
                  </a:lnTo>
                  <a:lnTo>
                    <a:pt x="364274" y="98196"/>
                  </a:lnTo>
                  <a:lnTo>
                    <a:pt x="364705" y="97561"/>
                  </a:lnTo>
                  <a:lnTo>
                    <a:pt x="364705" y="98704"/>
                  </a:lnTo>
                  <a:lnTo>
                    <a:pt x="364820" y="97434"/>
                  </a:lnTo>
                  <a:lnTo>
                    <a:pt x="364947" y="96697"/>
                  </a:lnTo>
                  <a:lnTo>
                    <a:pt x="365201" y="96266"/>
                  </a:lnTo>
                  <a:lnTo>
                    <a:pt x="365328" y="95377"/>
                  </a:lnTo>
                  <a:lnTo>
                    <a:pt x="365747" y="90195"/>
                  </a:lnTo>
                  <a:close/>
                </a:path>
                <a:path w="622300" h="140970">
                  <a:moveTo>
                    <a:pt x="367601" y="94221"/>
                  </a:moveTo>
                  <a:lnTo>
                    <a:pt x="367258" y="94056"/>
                  </a:lnTo>
                  <a:lnTo>
                    <a:pt x="366585" y="96189"/>
                  </a:lnTo>
                  <a:lnTo>
                    <a:pt x="366610" y="95427"/>
                  </a:lnTo>
                  <a:lnTo>
                    <a:pt x="366788" y="94538"/>
                  </a:lnTo>
                  <a:lnTo>
                    <a:pt x="366903" y="93916"/>
                  </a:lnTo>
                  <a:lnTo>
                    <a:pt x="366420" y="95542"/>
                  </a:lnTo>
                  <a:lnTo>
                    <a:pt x="365747" y="98425"/>
                  </a:lnTo>
                  <a:lnTo>
                    <a:pt x="365493" y="101600"/>
                  </a:lnTo>
                  <a:lnTo>
                    <a:pt x="366191" y="98348"/>
                  </a:lnTo>
                  <a:lnTo>
                    <a:pt x="366064" y="99720"/>
                  </a:lnTo>
                  <a:lnTo>
                    <a:pt x="366852" y="95834"/>
                  </a:lnTo>
                  <a:lnTo>
                    <a:pt x="367131" y="95478"/>
                  </a:lnTo>
                  <a:lnTo>
                    <a:pt x="367106" y="97002"/>
                  </a:lnTo>
                  <a:lnTo>
                    <a:pt x="366903" y="98259"/>
                  </a:lnTo>
                  <a:lnTo>
                    <a:pt x="367093" y="97383"/>
                  </a:lnTo>
                  <a:lnTo>
                    <a:pt x="367144" y="99060"/>
                  </a:lnTo>
                  <a:lnTo>
                    <a:pt x="367550" y="96926"/>
                  </a:lnTo>
                  <a:lnTo>
                    <a:pt x="367601" y="94221"/>
                  </a:lnTo>
                  <a:close/>
                </a:path>
                <a:path w="622300" h="140970">
                  <a:moveTo>
                    <a:pt x="367969" y="97599"/>
                  </a:moveTo>
                  <a:lnTo>
                    <a:pt x="367703" y="97955"/>
                  </a:lnTo>
                  <a:lnTo>
                    <a:pt x="367106" y="101384"/>
                  </a:lnTo>
                  <a:lnTo>
                    <a:pt x="367563" y="100507"/>
                  </a:lnTo>
                  <a:lnTo>
                    <a:pt x="367766" y="99631"/>
                  </a:lnTo>
                  <a:lnTo>
                    <a:pt x="367969" y="97599"/>
                  </a:lnTo>
                  <a:close/>
                </a:path>
                <a:path w="622300" h="140970">
                  <a:moveTo>
                    <a:pt x="477304" y="106375"/>
                  </a:moveTo>
                  <a:lnTo>
                    <a:pt x="476961" y="108140"/>
                  </a:lnTo>
                  <a:lnTo>
                    <a:pt x="477062" y="108000"/>
                  </a:lnTo>
                  <a:lnTo>
                    <a:pt x="477304" y="106375"/>
                  </a:lnTo>
                  <a:close/>
                </a:path>
                <a:path w="622300" h="140970">
                  <a:moveTo>
                    <a:pt x="587654" y="116306"/>
                  </a:moveTo>
                  <a:lnTo>
                    <a:pt x="587641" y="116128"/>
                  </a:lnTo>
                  <a:lnTo>
                    <a:pt x="587565" y="116382"/>
                  </a:lnTo>
                  <a:lnTo>
                    <a:pt x="587629" y="116547"/>
                  </a:lnTo>
                  <a:lnTo>
                    <a:pt x="587654" y="116306"/>
                  </a:lnTo>
                  <a:close/>
                </a:path>
                <a:path w="622300" h="140970">
                  <a:moveTo>
                    <a:pt x="589368" y="119799"/>
                  </a:moveTo>
                  <a:lnTo>
                    <a:pt x="589241" y="120002"/>
                  </a:lnTo>
                  <a:lnTo>
                    <a:pt x="589127" y="120192"/>
                  </a:lnTo>
                  <a:lnTo>
                    <a:pt x="589102" y="120497"/>
                  </a:lnTo>
                  <a:lnTo>
                    <a:pt x="589318" y="120103"/>
                  </a:lnTo>
                  <a:lnTo>
                    <a:pt x="589368" y="119799"/>
                  </a:lnTo>
                  <a:close/>
                </a:path>
                <a:path w="622300" h="140970">
                  <a:moveTo>
                    <a:pt x="601624" y="124485"/>
                  </a:moveTo>
                  <a:lnTo>
                    <a:pt x="601472" y="123355"/>
                  </a:lnTo>
                  <a:lnTo>
                    <a:pt x="601256" y="124472"/>
                  </a:lnTo>
                  <a:lnTo>
                    <a:pt x="601497" y="124218"/>
                  </a:lnTo>
                  <a:lnTo>
                    <a:pt x="601624" y="124485"/>
                  </a:lnTo>
                  <a:close/>
                </a:path>
                <a:path w="622300" h="140970">
                  <a:moveTo>
                    <a:pt x="601700" y="124688"/>
                  </a:moveTo>
                  <a:lnTo>
                    <a:pt x="601662" y="124548"/>
                  </a:lnTo>
                  <a:lnTo>
                    <a:pt x="601687" y="124917"/>
                  </a:lnTo>
                  <a:lnTo>
                    <a:pt x="601700" y="124688"/>
                  </a:lnTo>
                  <a:close/>
                </a:path>
                <a:path w="622300" h="140970">
                  <a:moveTo>
                    <a:pt x="604875" y="120840"/>
                  </a:moveTo>
                  <a:lnTo>
                    <a:pt x="604824" y="121183"/>
                  </a:lnTo>
                  <a:lnTo>
                    <a:pt x="604875" y="120840"/>
                  </a:lnTo>
                  <a:close/>
                </a:path>
                <a:path w="622300" h="140970">
                  <a:moveTo>
                    <a:pt x="608215" y="121297"/>
                  </a:moveTo>
                  <a:lnTo>
                    <a:pt x="607783" y="122656"/>
                  </a:lnTo>
                  <a:lnTo>
                    <a:pt x="607987" y="122275"/>
                  </a:lnTo>
                  <a:lnTo>
                    <a:pt x="608088" y="121818"/>
                  </a:lnTo>
                  <a:lnTo>
                    <a:pt x="608215" y="121297"/>
                  </a:lnTo>
                  <a:close/>
                </a:path>
                <a:path w="622300" h="140970">
                  <a:moveTo>
                    <a:pt x="612228" y="122847"/>
                  </a:moveTo>
                  <a:lnTo>
                    <a:pt x="612152" y="122694"/>
                  </a:lnTo>
                  <a:lnTo>
                    <a:pt x="611339" y="126847"/>
                  </a:lnTo>
                  <a:lnTo>
                    <a:pt x="611593" y="125679"/>
                  </a:lnTo>
                  <a:lnTo>
                    <a:pt x="611771" y="125107"/>
                  </a:lnTo>
                  <a:lnTo>
                    <a:pt x="611898" y="124904"/>
                  </a:lnTo>
                  <a:lnTo>
                    <a:pt x="612000" y="124358"/>
                  </a:lnTo>
                  <a:lnTo>
                    <a:pt x="612089" y="123698"/>
                  </a:lnTo>
                  <a:lnTo>
                    <a:pt x="612228" y="122847"/>
                  </a:lnTo>
                  <a:close/>
                </a:path>
                <a:path w="622300" h="140970">
                  <a:moveTo>
                    <a:pt x="617397" y="140106"/>
                  </a:moveTo>
                  <a:lnTo>
                    <a:pt x="617296" y="140233"/>
                  </a:lnTo>
                  <a:lnTo>
                    <a:pt x="617156" y="140436"/>
                  </a:lnTo>
                  <a:lnTo>
                    <a:pt x="617054" y="140970"/>
                  </a:lnTo>
                  <a:lnTo>
                    <a:pt x="617156" y="140817"/>
                  </a:lnTo>
                  <a:lnTo>
                    <a:pt x="617270" y="140512"/>
                  </a:lnTo>
                  <a:lnTo>
                    <a:pt x="617397" y="140106"/>
                  </a:lnTo>
                  <a:close/>
                </a:path>
                <a:path w="622300" h="140970">
                  <a:moveTo>
                    <a:pt x="618413" y="128689"/>
                  </a:moveTo>
                  <a:lnTo>
                    <a:pt x="618197" y="129070"/>
                  </a:lnTo>
                  <a:lnTo>
                    <a:pt x="618286" y="128930"/>
                  </a:lnTo>
                  <a:lnTo>
                    <a:pt x="618413" y="128689"/>
                  </a:lnTo>
                  <a:close/>
                </a:path>
                <a:path w="622300" h="140970">
                  <a:moveTo>
                    <a:pt x="622058" y="133527"/>
                  </a:moveTo>
                  <a:lnTo>
                    <a:pt x="621728" y="133362"/>
                  </a:lnTo>
                  <a:lnTo>
                    <a:pt x="620966" y="135470"/>
                  </a:lnTo>
                  <a:lnTo>
                    <a:pt x="621030" y="134721"/>
                  </a:lnTo>
                  <a:lnTo>
                    <a:pt x="621258" y="133845"/>
                  </a:lnTo>
                  <a:lnTo>
                    <a:pt x="621398" y="133210"/>
                  </a:lnTo>
                  <a:lnTo>
                    <a:pt x="620839" y="134823"/>
                  </a:lnTo>
                  <a:lnTo>
                    <a:pt x="620026" y="137680"/>
                  </a:lnTo>
                  <a:lnTo>
                    <a:pt x="619620" y="140843"/>
                  </a:lnTo>
                  <a:lnTo>
                    <a:pt x="620471" y="137604"/>
                  </a:lnTo>
                  <a:lnTo>
                    <a:pt x="620280" y="138988"/>
                  </a:lnTo>
                  <a:lnTo>
                    <a:pt x="621258" y="135115"/>
                  </a:lnTo>
                  <a:lnTo>
                    <a:pt x="621538" y="134759"/>
                  </a:lnTo>
                  <a:lnTo>
                    <a:pt x="621423" y="136271"/>
                  </a:lnTo>
                  <a:lnTo>
                    <a:pt x="621157" y="137528"/>
                  </a:lnTo>
                  <a:lnTo>
                    <a:pt x="621385" y="136664"/>
                  </a:lnTo>
                  <a:lnTo>
                    <a:pt x="621347" y="138341"/>
                  </a:lnTo>
                  <a:lnTo>
                    <a:pt x="621855" y="136207"/>
                  </a:lnTo>
                  <a:lnTo>
                    <a:pt x="622058" y="133527"/>
                  </a:lnTo>
                  <a:close/>
                </a:path>
                <a:path w="622300" h="140970">
                  <a:moveTo>
                    <a:pt x="622236" y="136880"/>
                  </a:moveTo>
                  <a:lnTo>
                    <a:pt x="621944" y="137236"/>
                  </a:lnTo>
                  <a:lnTo>
                    <a:pt x="621169" y="140627"/>
                  </a:lnTo>
                  <a:lnTo>
                    <a:pt x="621677" y="139763"/>
                  </a:lnTo>
                  <a:lnTo>
                    <a:pt x="621906" y="138899"/>
                  </a:lnTo>
                  <a:lnTo>
                    <a:pt x="622236" y="13688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4422209" y="11175307"/>
              <a:ext cx="434340" cy="81915"/>
            </a:xfrm>
            <a:custGeom>
              <a:avLst/>
              <a:gdLst/>
              <a:ahLst/>
              <a:cxnLst/>
              <a:rect l="l" t="t" r="r" b="b"/>
              <a:pathLst>
                <a:path w="434340" h="81915">
                  <a:moveTo>
                    <a:pt x="1993" y="8229"/>
                  </a:moveTo>
                  <a:lnTo>
                    <a:pt x="1651" y="9994"/>
                  </a:lnTo>
                  <a:lnTo>
                    <a:pt x="1752" y="9855"/>
                  </a:lnTo>
                  <a:lnTo>
                    <a:pt x="1993" y="8229"/>
                  </a:lnTo>
                  <a:close/>
                </a:path>
                <a:path w="434340" h="81915">
                  <a:moveTo>
                    <a:pt x="2654" y="22720"/>
                  </a:moveTo>
                  <a:lnTo>
                    <a:pt x="2527" y="21082"/>
                  </a:lnTo>
                  <a:lnTo>
                    <a:pt x="2463" y="21717"/>
                  </a:lnTo>
                  <a:lnTo>
                    <a:pt x="1981" y="23114"/>
                  </a:lnTo>
                  <a:lnTo>
                    <a:pt x="1866" y="23571"/>
                  </a:lnTo>
                  <a:lnTo>
                    <a:pt x="2095" y="24638"/>
                  </a:lnTo>
                  <a:lnTo>
                    <a:pt x="2654" y="22720"/>
                  </a:lnTo>
                  <a:close/>
                </a:path>
                <a:path w="434340" h="81915">
                  <a:moveTo>
                    <a:pt x="12001" y="27914"/>
                  </a:moveTo>
                  <a:lnTo>
                    <a:pt x="11341" y="29337"/>
                  </a:lnTo>
                  <a:lnTo>
                    <a:pt x="11887" y="29591"/>
                  </a:lnTo>
                  <a:lnTo>
                    <a:pt x="12001" y="27914"/>
                  </a:lnTo>
                  <a:close/>
                </a:path>
                <a:path w="434340" h="81915">
                  <a:moveTo>
                    <a:pt x="16256" y="23063"/>
                  </a:moveTo>
                  <a:lnTo>
                    <a:pt x="16002" y="25133"/>
                  </a:lnTo>
                  <a:lnTo>
                    <a:pt x="15354" y="25781"/>
                  </a:lnTo>
                  <a:lnTo>
                    <a:pt x="16027" y="25692"/>
                  </a:lnTo>
                  <a:lnTo>
                    <a:pt x="16192" y="23964"/>
                  </a:lnTo>
                  <a:lnTo>
                    <a:pt x="16256" y="23063"/>
                  </a:lnTo>
                  <a:close/>
                </a:path>
                <a:path w="434340" h="81915">
                  <a:moveTo>
                    <a:pt x="16967" y="21717"/>
                  </a:moveTo>
                  <a:lnTo>
                    <a:pt x="16903" y="19812"/>
                  </a:lnTo>
                  <a:lnTo>
                    <a:pt x="16510" y="22479"/>
                  </a:lnTo>
                  <a:lnTo>
                    <a:pt x="16713" y="22072"/>
                  </a:lnTo>
                  <a:lnTo>
                    <a:pt x="16967" y="21717"/>
                  </a:lnTo>
                  <a:close/>
                </a:path>
                <a:path w="434340" h="81915">
                  <a:moveTo>
                    <a:pt x="22161" y="25781"/>
                  </a:moveTo>
                  <a:lnTo>
                    <a:pt x="22123" y="25400"/>
                  </a:lnTo>
                  <a:lnTo>
                    <a:pt x="21704" y="25184"/>
                  </a:lnTo>
                  <a:lnTo>
                    <a:pt x="21780" y="28829"/>
                  </a:lnTo>
                  <a:lnTo>
                    <a:pt x="22161" y="25781"/>
                  </a:lnTo>
                  <a:close/>
                </a:path>
                <a:path w="434340" h="81915">
                  <a:moveTo>
                    <a:pt x="22275" y="24803"/>
                  </a:moveTo>
                  <a:lnTo>
                    <a:pt x="22123" y="25400"/>
                  </a:lnTo>
                  <a:lnTo>
                    <a:pt x="22275" y="24803"/>
                  </a:lnTo>
                  <a:close/>
                </a:path>
                <a:path w="434340" h="81915">
                  <a:moveTo>
                    <a:pt x="22440" y="23456"/>
                  </a:moveTo>
                  <a:lnTo>
                    <a:pt x="22275" y="24803"/>
                  </a:lnTo>
                  <a:lnTo>
                    <a:pt x="22377" y="24384"/>
                  </a:lnTo>
                  <a:lnTo>
                    <a:pt x="22440" y="23456"/>
                  </a:lnTo>
                  <a:close/>
                </a:path>
                <a:path w="434340" h="81915">
                  <a:moveTo>
                    <a:pt x="22910" y="5080"/>
                  </a:moveTo>
                  <a:lnTo>
                    <a:pt x="22237" y="6477"/>
                  </a:lnTo>
                  <a:lnTo>
                    <a:pt x="22466" y="6096"/>
                  </a:lnTo>
                  <a:lnTo>
                    <a:pt x="22580" y="5842"/>
                  </a:lnTo>
                  <a:lnTo>
                    <a:pt x="22720" y="5969"/>
                  </a:lnTo>
                  <a:lnTo>
                    <a:pt x="22745" y="5842"/>
                  </a:lnTo>
                  <a:lnTo>
                    <a:pt x="22910" y="5080"/>
                  </a:lnTo>
                  <a:close/>
                </a:path>
                <a:path w="434340" h="81915">
                  <a:moveTo>
                    <a:pt x="29337" y="27178"/>
                  </a:moveTo>
                  <a:lnTo>
                    <a:pt x="29248" y="28067"/>
                  </a:lnTo>
                  <a:lnTo>
                    <a:pt x="29032" y="29210"/>
                  </a:lnTo>
                  <a:lnTo>
                    <a:pt x="29273" y="30226"/>
                  </a:lnTo>
                  <a:lnTo>
                    <a:pt x="29337" y="27178"/>
                  </a:lnTo>
                  <a:close/>
                </a:path>
                <a:path w="434340" h="81915">
                  <a:moveTo>
                    <a:pt x="41376" y="30149"/>
                  </a:moveTo>
                  <a:lnTo>
                    <a:pt x="41173" y="30784"/>
                  </a:lnTo>
                  <a:lnTo>
                    <a:pt x="41376" y="30149"/>
                  </a:lnTo>
                  <a:close/>
                </a:path>
                <a:path w="434340" h="81915">
                  <a:moveTo>
                    <a:pt x="42710" y="29654"/>
                  </a:moveTo>
                  <a:lnTo>
                    <a:pt x="42519" y="29984"/>
                  </a:lnTo>
                  <a:lnTo>
                    <a:pt x="42710" y="29654"/>
                  </a:lnTo>
                  <a:close/>
                </a:path>
                <a:path w="434340" h="81915">
                  <a:moveTo>
                    <a:pt x="44577" y="30759"/>
                  </a:moveTo>
                  <a:lnTo>
                    <a:pt x="44450" y="30988"/>
                  </a:lnTo>
                  <a:lnTo>
                    <a:pt x="44196" y="31750"/>
                  </a:lnTo>
                  <a:lnTo>
                    <a:pt x="44577" y="30759"/>
                  </a:lnTo>
                  <a:close/>
                </a:path>
                <a:path w="434340" h="81915">
                  <a:moveTo>
                    <a:pt x="44869" y="29946"/>
                  </a:moveTo>
                  <a:lnTo>
                    <a:pt x="44577" y="30759"/>
                  </a:lnTo>
                  <a:lnTo>
                    <a:pt x="44678" y="30607"/>
                  </a:lnTo>
                  <a:lnTo>
                    <a:pt x="44805" y="30353"/>
                  </a:lnTo>
                  <a:lnTo>
                    <a:pt x="44869" y="29946"/>
                  </a:lnTo>
                  <a:close/>
                </a:path>
                <a:path w="434340" h="81915">
                  <a:moveTo>
                    <a:pt x="48691" y="4178"/>
                  </a:moveTo>
                  <a:lnTo>
                    <a:pt x="48120" y="5016"/>
                  </a:lnTo>
                  <a:lnTo>
                    <a:pt x="48298" y="5245"/>
                  </a:lnTo>
                  <a:lnTo>
                    <a:pt x="48691" y="4178"/>
                  </a:lnTo>
                  <a:close/>
                </a:path>
                <a:path w="434340" h="81915">
                  <a:moveTo>
                    <a:pt x="50165" y="28168"/>
                  </a:moveTo>
                  <a:lnTo>
                    <a:pt x="49707" y="29591"/>
                  </a:lnTo>
                  <a:lnTo>
                    <a:pt x="50038" y="29210"/>
                  </a:lnTo>
                  <a:lnTo>
                    <a:pt x="50165" y="28168"/>
                  </a:lnTo>
                  <a:close/>
                </a:path>
                <a:path w="434340" h="81915">
                  <a:moveTo>
                    <a:pt x="50355" y="28829"/>
                  </a:moveTo>
                  <a:lnTo>
                    <a:pt x="50038" y="29210"/>
                  </a:lnTo>
                  <a:lnTo>
                    <a:pt x="49834" y="30861"/>
                  </a:lnTo>
                  <a:lnTo>
                    <a:pt x="50355" y="28829"/>
                  </a:lnTo>
                  <a:close/>
                </a:path>
                <a:path w="434340" h="81915">
                  <a:moveTo>
                    <a:pt x="71196" y="36957"/>
                  </a:moveTo>
                  <a:lnTo>
                    <a:pt x="71145" y="36017"/>
                  </a:lnTo>
                  <a:lnTo>
                    <a:pt x="71081" y="37719"/>
                  </a:lnTo>
                  <a:lnTo>
                    <a:pt x="71196" y="36957"/>
                  </a:lnTo>
                  <a:close/>
                </a:path>
                <a:path w="434340" h="81915">
                  <a:moveTo>
                    <a:pt x="77787" y="11938"/>
                  </a:moveTo>
                  <a:lnTo>
                    <a:pt x="75082" y="17526"/>
                  </a:lnTo>
                  <a:lnTo>
                    <a:pt x="75145" y="16764"/>
                  </a:lnTo>
                  <a:lnTo>
                    <a:pt x="75209" y="16129"/>
                  </a:lnTo>
                  <a:lnTo>
                    <a:pt x="75387" y="14097"/>
                  </a:lnTo>
                  <a:lnTo>
                    <a:pt x="75641" y="11303"/>
                  </a:lnTo>
                  <a:lnTo>
                    <a:pt x="74066" y="14097"/>
                  </a:lnTo>
                  <a:lnTo>
                    <a:pt x="73660" y="9652"/>
                  </a:lnTo>
                  <a:lnTo>
                    <a:pt x="72301" y="9906"/>
                  </a:lnTo>
                  <a:lnTo>
                    <a:pt x="71742" y="16129"/>
                  </a:lnTo>
                  <a:lnTo>
                    <a:pt x="71882" y="10033"/>
                  </a:lnTo>
                  <a:lnTo>
                    <a:pt x="71729" y="11049"/>
                  </a:lnTo>
                  <a:lnTo>
                    <a:pt x="71577" y="9931"/>
                  </a:lnTo>
                  <a:lnTo>
                    <a:pt x="71577" y="12065"/>
                  </a:lnTo>
                  <a:lnTo>
                    <a:pt x="71488" y="12623"/>
                  </a:lnTo>
                  <a:lnTo>
                    <a:pt x="70929" y="16383"/>
                  </a:lnTo>
                  <a:lnTo>
                    <a:pt x="70573" y="16764"/>
                  </a:lnTo>
                  <a:lnTo>
                    <a:pt x="70510" y="16129"/>
                  </a:lnTo>
                  <a:lnTo>
                    <a:pt x="70650" y="14986"/>
                  </a:lnTo>
                  <a:lnTo>
                    <a:pt x="71488" y="12623"/>
                  </a:lnTo>
                  <a:lnTo>
                    <a:pt x="70358" y="13144"/>
                  </a:lnTo>
                  <a:lnTo>
                    <a:pt x="70497" y="15976"/>
                  </a:lnTo>
                  <a:lnTo>
                    <a:pt x="70459" y="15494"/>
                  </a:lnTo>
                  <a:lnTo>
                    <a:pt x="70307" y="13589"/>
                  </a:lnTo>
                  <a:lnTo>
                    <a:pt x="70307" y="10414"/>
                  </a:lnTo>
                  <a:lnTo>
                    <a:pt x="70726" y="10922"/>
                  </a:lnTo>
                  <a:lnTo>
                    <a:pt x="70802" y="10414"/>
                  </a:lnTo>
                  <a:lnTo>
                    <a:pt x="70916" y="9652"/>
                  </a:lnTo>
                  <a:lnTo>
                    <a:pt x="70815" y="9398"/>
                  </a:lnTo>
                  <a:lnTo>
                    <a:pt x="70358" y="8890"/>
                  </a:lnTo>
                  <a:lnTo>
                    <a:pt x="70586" y="8255"/>
                  </a:lnTo>
                  <a:lnTo>
                    <a:pt x="71043" y="6985"/>
                  </a:lnTo>
                  <a:lnTo>
                    <a:pt x="70929" y="5080"/>
                  </a:lnTo>
                  <a:lnTo>
                    <a:pt x="70662" y="7239"/>
                  </a:lnTo>
                  <a:lnTo>
                    <a:pt x="70548" y="7569"/>
                  </a:lnTo>
                  <a:lnTo>
                    <a:pt x="70167" y="8255"/>
                  </a:lnTo>
                  <a:lnTo>
                    <a:pt x="69951" y="7366"/>
                  </a:lnTo>
                  <a:lnTo>
                    <a:pt x="69951" y="10414"/>
                  </a:lnTo>
                  <a:lnTo>
                    <a:pt x="68529" y="13589"/>
                  </a:lnTo>
                  <a:lnTo>
                    <a:pt x="68656" y="12827"/>
                  </a:lnTo>
                  <a:lnTo>
                    <a:pt x="69024" y="10795"/>
                  </a:lnTo>
                  <a:lnTo>
                    <a:pt x="69494" y="8128"/>
                  </a:lnTo>
                  <a:lnTo>
                    <a:pt x="70065" y="4953"/>
                  </a:lnTo>
                  <a:lnTo>
                    <a:pt x="68605" y="8128"/>
                  </a:lnTo>
                  <a:lnTo>
                    <a:pt x="68872" y="7239"/>
                  </a:lnTo>
                  <a:lnTo>
                    <a:pt x="69215" y="6096"/>
                  </a:lnTo>
                  <a:lnTo>
                    <a:pt x="68541" y="7239"/>
                  </a:lnTo>
                  <a:lnTo>
                    <a:pt x="67462" y="5842"/>
                  </a:lnTo>
                  <a:lnTo>
                    <a:pt x="66192" y="10795"/>
                  </a:lnTo>
                  <a:lnTo>
                    <a:pt x="66382" y="8255"/>
                  </a:lnTo>
                  <a:lnTo>
                    <a:pt x="66675" y="7874"/>
                  </a:lnTo>
                  <a:lnTo>
                    <a:pt x="65659" y="6985"/>
                  </a:lnTo>
                  <a:lnTo>
                    <a:pt x="63271" y="12827"/>
                  </a:lnTo>
                  <a:lnTo>
                    <a:pt x="63233" y="12573"/>
                  </a:lnTo>
                  <a:lnTo>
                    <a:pt x="63042" y="10922"/>
                  </a:lnTo>
                  <a:lnTo>
                    <a:pt x="62928" y="9906"/>
                  </a:lnTo>
                  <a:lnTo>
                    <a:pt x="63004" y="9144"/>
                  </a:lnTo>
                  <a:lnTo>
                    <a:pt x="63233" y="8128"/>
                  </a:lnTo>
                  <a:lnTo>
                    <a:pt x="62941" y="8509"/>
                  </a:lnTo>
                  <a:lnTo>
                    <a:pt x="62395" y="10922"/>
                  </a:lnTo>
                  <a:lnTo>
                    <a:pt x="62382" y="10287"/>
                  </a:lnTo>
                  <a:lnTo>
                    <a:pt x="62496" y="8636"/>
                  </a:lnTo>
                  <a:lnTo>
                    <a:pt x="62623" y="8128"/>
                  </a:lnTo>
                  <a:lnTo>
                    <a:pt x="62636" y="7620"/>
                  </a:lnTo>
                  <a:lnTo>
                    <a:pt x="61620" y="10287"/>
                  </a:lnTo>
                  <a:lnTo>
                    <a:pt x="61506" y="9525"/>
                  </a:lnTo>
                  <a:lnTo>
                    <a:pt x="61569" y="9144"/>
                  </a:lnTo>
                  <a:lnTo>
                    <a:pt x="61899" y="8001"/>
                  </a:lnTo>
                  <a:lnTo>
                    <a:pt x="61785" y="6985"/>
                  </a:lnTo>
                  <a:lnTo>
                    <a:pt x="61239" y="5461"/>
                  </a:lnTo>
                  <a:lnTo>
                    <a:pt x="59639" y="11557"/>
                  </a:lnTo>
                  <a:lnTo>
                    <a:pt x="58534" y="12573"/>
                  </a:lnTo>
                  <a:lnTo>
                    <a:pt x="58699" y="11557"/>
                  </a:lnTo>
                  <a:lnTo>
                    <a:pt x="58724" y="11430"/>
                  </a:lnTo>
                  <a:lnTo>
                    <a:pt x="58966" y="9906"/>
                  </a:lnTo>
                  <a:lnTo>
                    <a:pt x="59207" y="8382"/>
                  </a:lnTo>
                  <a:lnTo>
                    <a:pt x="59093" y="7569"/>
                  </a:lnTo>
                  <a:lnTo>
                    <a:pt x="58381" y="5715"/>
                  </a:lnTo>
                  <a:lnTo>
                    <a:pt x="58432" y="4953"/>
                  </a:lnTo>
                  <a:lnTo>
                    <a:pt x="57238" y="4064"/>
                  </a:lnTo>
                  <a:lnTo>
                    <a:pt x="55651" y="8255"/>
                  </a:lnTo>
                  <a:lnTo>
                    <a:pt x="54165" y="9906"/>
                  </a:lnTo>
                  <a:lnTo>
                    <a:pt x="54178" y="8382"/>
                  </a:lnTo>
                  <a:lnTo>
                    <a:pt x="54190" y="7366"/>
                  </a:lnTo>
                  <a:lnTo>
                    <a:pt x="54216" y="4826"/>
                  </a:lnTo>
                  <a:lnTo>
                    <a:pt x="51993" y="7366"/>
                  </a:lnTo>
                  <a:lnTo>
                    <a:pt x="51244" y="4445"/>
                  </a:lnTo>
                  <a:lnTo>
                    <a:pt x="51168" y="5842"/>
                  </a:lnTo>
                  <a:lnTo>
                    <a:pt x="50673" y="7874"/>
                  </a:lnTo>
                  <a:lnTo>
                    <a:pt x="50546" y="8128"/>
                  </a:lnTo>
                  <a:lnTo>
                    <a:pt x="50368" y="8382"/>
                  </a:lnTo>
                  <a:lnTo>
                    <a:pt x="50228" y="7493"/>
                  </a:lnTo>
                  <a:lnTo>
                    <a:pt x="49110" y="11303"/>
                  </a:lnTo>
                  <a:lnTo>
                    <a:pt x="49174" y="10922"/>
                  </a:lnTo>
                  <a:lnTo>
                    <a:pt x="49352" y="9906"/>
                  </a:lnTo>
                  <a:lnTo>
                    <a:pt x="49415" y="9525"/>
                  </a:lnTo>
                  <a:lnTo>
                    <a:pt x="49796" y="7239"/>
                  </a:lnTo>
                  <a:lnTo>
                    <a:pt x="49885" y="7366"/>
                  </a:lnTo>
                  <a:lnTo>
                    <a:pt x="49898" y="7239"/>
                  </a:lnTo>
                  <a:lnTo>
                    <a:pt x="50228" y="4191"/>
                  </a:lnTo>
                  <a:lnTo>
                    <a:pt x="50317" y="3302"/>
                  </a:lnTo>
                  <a:lnTo>
                    <a:pt x="49568" y="4191"/>
                  </a:lnTo>
                  <a:lnTo>
                    <a:pt x="49149" y="4064"/>
                  </a:lnTo>
                  <a:lnTo>
                    <a:pt x="48209" y="9525"/>
                  </a:lnTo>
                  <a:lnTo>
                    <a:pt x="47866" y="7366"/>
                  </a:lnTo>
                  <a:lnTo>
                    <a:pt x="47701" y="6350"/>
                  </a:lnTo>
                  <a:lnTo>
                    <a:pt x="46545" y="6731"/>
                  </a:lnTo>
                  <a:lnTo>
                    <a:pt x="45453" y="7366"/>
                  </a:lnTo>
                  <a:lnTo>
                    <a:pt x="45440" y="7239"/>
                  </a:lnTo>
                  <a:lnTo>
                    <a:pt x="45161" y="4699"/>
                  </a:lnTo>
                  <a:lnTo>
                    <a:pt x="44665" y="5969"/>
                  </a:lnTo>
                  <a:lnTo>
                    <a:pt x="44323" y="5969"/>
                  </a:lnTo>
                  <a:lnTo>
                    <a:pt x="43827" y="7239"/>
                  </a:lnTo>
                  <a:lnTo>
                    <a:pt x="44196" y="4953"/>
                  </a:lnTo>
                  <a:lnTo>
                    <a:pt x="44094" y="4064"/>
                  </a:lnTo>
                  <a:lnTo>
                    <a:pt x="43688" y="3556"/>
                  </a:lnTo>
                  <a:lnTo>
                    <a:pt x="43294" y="3048"/>
                  </a:lnTo>
                  <a:lnTo>
                    <a:pt x="42227" y="3556"/>
                  </a:lnTo>
                  <a:lnTo>
                    <a:pt x="42735" y="1524"/>
                  </a:lnTo>
                  <a:lnTo>
                    <a:pt x="42227" y="1270"/>
                  </a:lnTo>
                  <a:lnTo>
                    <a:pt x="40741" y="9779"/>
                  </a:lnTo>
                  <a:lnTo>
                    <a:pt x="40208" y="9906"/>
                  </a:lnTo>
                  <a:lnTo>
                    <a:pt x="40220" y="9779"/>
                  </a:lnTo>
                  <a:lnTo>
                    <a:pt x="40538" y="7112"/>
                  </a:lnTo>
                  <a:lnTo>
                    <a:pt x="40678" y="5969"/>
                  </a:lnTo>
                  <a:lnTo>
                    <a:pt x="40728" y="5588"/>
                  </a:lnTo>
                  <a:lnTo>
                    <a:pt x="39763" y="5461"/>
                  </a:lnTo>
                  <a:lnTo>
                    <a:pt x="39738" y="5207"/>
                  </a:lnTo>
                  <a:lnTo>
                    <a:pt x="39395" y="1397"/>
                  </a:lnTo>
                  <a:lnTo>
                    <a:pt x="37846" y="5207"/>
                  </a:lnTo>
                  <a:lnTo>
                    <a:pt x="38176" y="3302"/>
                  </a:lnTo>
                  <a:lnTo>
                    <a:pt x="38354" y="3175"/>
                  </a:lnTo>
                  <a:lnTo>
                    <a:pt x="37934" y="3048"/>
                  </a:lnTo>
                  <a:lnTo>
                    <a:pt x="37642" y="2032"/>
                  </a:lnTo>
                  <a:lnTo>
                    <a:pt x="37084" y="0"/>
                  </a:lnTo>
                  <a:lnTo>
                    <a:pt x="36779" y="2324"/>
                  </a:lnTo>
                  <a:lnTo>
                    <a:pt x="34607" y="7112"/>
                  </a:lnTo>
                  <a:lnTo>
                    <a:pt x="35128" y="4191"/>
                  </a:lnTo>
                  <a:lnTo>
                    <a:pt x="34213" y="7569"/>
                  </a:lnTo>
                  <a:lnTo>
                    <a:pt x="34086" y="8128"/>
                  </a:lnTo>
                  <a:lnTo>
                    <a:pt x="33959" y="8890"/>
                  </a:lnTo>
                  <a:lnTo>
                    <a:pt x="33197" y="9779"/>
                  </a:lnTo>
                  <a:lnTo>
                    <a:pt x="33312" y="8128"/>
                  </a:lnTo>
                  <a:lnTo>
                    <a:pt x="33261" y="6604"/>
                  </a:lnTo>
                  <a:lnTo>
                    <a:pt x="32715" y="10922"/>
                  </a:lnTo>
                  <a:lnTo>
                    <a:pt x="32397" y="9398"/>
                  </a:lnTo>
                  <a:lnTo>
                    <a:pt x="32499" y="8763"/>
                  </a:lnTo>
                  <a:lnTo>
                    <a:pt x="32867" y="7366"/>
                  </a:lnTo>
                  <a:lnTo>
                    <a:pt x="32410" y="7112"/>
                  </a:lnTo>
                  <a:lnTo>
                    <a:pt x="32334" y="7747"/>
                  </a:lnTo>
                  <a:lnTo>
                    <a:pt x="32219" y="8382"/>
                  </a:lnTo>
                  <a:lnTo>
                    <a:pt x="31699" y="10160"/>
                  </a:lnTo>
                  <a:lnTo>
                    <a:pt x="31203" y="11303"/>
                  </a:lnTo>
                  <a:lnTo>
                    <a:pt x="31127" y="10795"/>
                  </a:lnTo>
                  <a:lnTo>
                    <a:pt x="31064" y="10414"/>
                  </a:lnTo>
                  <a:lnTo>
                    <a:pt x="30949" y="9652"/>
                  </a:lnTo>
                  <a:lnTo>
                    <a:pt x="31064" y="7874"/>
                  </a:lnTo>
                  <a:lnTo>
                    <a:pt x="31203" y="6731"/>
                  </a:lnTo>
                  <a:lnTo>
                    <a:pt x="30822" y="8509"/>
                  </a:lnTo>
                  <a:lnTo>
                    <a:pt x="30302" y="10414"/>
                  </a:lnTo>
                  <a:lnTo>
                    <a:pt x="30200" y="9906"/>
                  </a:lnTo>
                  <a:lnTo>
                    <a:pt x="30314" y="8382"/>
                  </a:lnTo>
                  <a:lnTo>
                    <a:pt x="30441" y="8001"/>
                  </a:lnTo>
                  <a:lnTo>
                    <a:pt x="30340" y="6985"/>
                  </a:lnTo>
                  <a:lnTo>
                    <a:pt x="30314" y="6858"/>
                  </a:lnTo>
                  <a:lnTo>
                    <a:pt x="30060" y="5791"/>
                  </a:lnTo>
                  <a:lnTo>
                    <a:pt x="29946" y="6489"/>
                  </a:lnTo>
                  <a:lnTo>
                    <a:pt x="30010" y="5588"/>
                  </a:lnTo>
                  <a:lnTo>
                    <a:pt x="30060" y="5791"/>
                  </a:lnTo>
                  <a:lnTo>
                    <a:pt x="30099" y="5588"/>
                  </a:lnTo>
                  <a:lnTo>
                    <a:pt x="30213" y="4826"/>
                  </a:lnTo>
                  <a:lnTo>
                    <a:pt x="30124" y="3937"/>
                  </a:lnTo>
                  <a:lnTo>
                    <a:pt x="29845" y="3556"/>
                  </a:lnTo>
                  <a:lnTo>
                    <a:pt x="30835" y="0"/>
                  </a:lnTo>
                  <a:lnTo>
                    <a:pt x="30086" y="1905"/>
                  </a:lnTo>
                  <a:lnTo>
                    <a:pt x="29794" y="2819"/>
                  </a:lnTo>
                  <a:lnTo>
                    <a:pt x="29794" y="6515"/>
                  </a:lnTo>
                  <a:lnTo>
                    <a:pt x="28790" y="10795"/>
                  </a:lnTo>
                  <a:lnTo>
                    <a:pt x="28702" y="8636"/>
                  </a:lnTo>
                  <a:lnTo>
                    <a:pt x="28816" y="6591"/>
                  </a:lnTo>
                  <a:lnTo>
                    <a:pt x="28702" y="6223"/>
                  </a:lnTo>
                  <a:lnTo>
                    <a:pt x="29464" y="6350"/>
                  </a:lnTo>
                  <a:lnTo>
                    <a:pt x="29794" y="6515"/>
                  </a:lnTo>
                  <a:lnTo>
                    <a:pt x="29794" y="2819"/>
                  </a:lnTo>
                  <a:lnTo>
                    <a:pt x="28702" y="6210"/>
                  </a:lnTo>
                  <a:lnTo>
                    <a:pt x="28638" y="5969"/>
                  </a:lnTo>
                  <a:lnTo>
                    <a:pt x="28613" y="5842"/>
                  </a:lnTo>
                  <a:lnTo>
                    <a:pt x="28486" y="5334"/>
                  </a:lnTo>
                  <a:lnTo>
                    <a:pt x="28397" y="4572"/>
                  </a:lnTo>
                  <a:lnTo>
                    <a:pt x="28448" y="3937"/>
                  </a:lnTo>
                  <a:lnTo>
                    <a:pt x="28473" y="3302"/>
                  </a:lnTo>
                  <a:lnTo>
                    <a:pt x="28321" y="3556"/>
                  </a:lnTo>
                  <a:lnTo>
                    <a:pt x="28155" y="3937"/>
                  </a:lnTo>
                  <a:lnTo>
                    <a:pt x="28130" y="3810"/>
                  </a:lnTo>
                  <a:lnTo>
                    <a:pt x="28003" y="3175"/>
                  </a:lnTo>
                  <a:lnTo>
                    <a:pt x="27851" y="3175"/>
                  </a:lnTo>
                  <a:lnTo>
                    <a:pt x="28003" y="1905"/>
                  </a:lnTo>
                  <a:lnTo>
                    <a:pt x="28028" y="1778"/>
                  </a:lnTo>
                  <a:lnTo>
                    <a:pt x="28130" y="889"/>
                  </a:lnTo>
                  <a:lnTo>
                    <a:pt x="27863" y="1231"/>
                  </a:lnTo>
                  <a:lnTo>
                    <a:pt x="27863" y="1905"/>
                  </a:lnTo>
                  <a:lnTo>
                    <a:pt x="27787" y="3175"/>
                  </a:lnTo>
                  <a:lnTo>
                    <a:pt x="27571" y="3302"/>
                  </a:lnTo>
                  <a:lnTo>
                    <a:pt x="27419" y="3429"/>
                  </a:lnTo>
                  <a:lnTo>
                    <a:pt x="27343" y="3810"/>
                  </a:lnTo>
                  <a:lnTo>
                    <a:pt x="27635" y="2286"/>
                  </a:lnTo>
                  <a:lnTo>
                    <a:pt x="27863" y="1905"/>
                  </a:lnTo>
                  <a:lnTo>
                    <a:pt x="27863" y="1231"/>
                  </a:lnTo>
                  <a:lnTo>
                    <a:pt x="27419" y="1778"/>
                  </a:lnTo>
                  <a:lnTo>
                    <a:pt x="27178" y="1651"/>
                  </a:lnTo>
                  <a:lnTo>
                    <a:pt x="26758" y="4572"/>
                  </a:lnTo>
                  <a:lnTo>
                    <a:pt x="26479" y="4064"/>
                  </a:lnTo>
                  <a:lnTo>
                    <a:pt x="26441" y="6337"/>
                  </a:lnTo>
                  <a:lnTo>
                    <a:pt x="26682" y="6134"/>
                  </a:lnTo>
                  <a:lnTo>
                    <a:pt x="26631" y="6908"/>
                  </a:lnTo>
                  <a:lnTo>
                    <a:pt x="26847" y="6007"/>
                  </a:lnTo>
                  <a:lnTo>
                    <a:pt x="26898" y="5842"/>
                  </a:lnTo>
                  <a:lnTo>
                    <a:pt x="26847" y="6007"/>
                  </a:lnTo>
                  <a:lnTo>
                    <a:pt x="27012" y="5969"/>
                  </a:lnTo>
                  <a:lnTo>
                    <a:pt x="27520" y="5969"/>
                  </a:lnTo>
                  <a:lnTo>
                    <a:pt x="26682" y="8636"/>
                  </a:lnTo>
                  <a:lnTo>
                    <a:pt x="26631" y="6985"/>
                  </a:lnTo>
                  <a:lnTo>
                    <a:pt x="25552" y="11557"/>
                  </a:lnTo>
                  <a:lnTo>
                    <a:pt x="25628" y="10414"/>
                  </a:lnTo>
                  <a:lnTo>
                    <a:pt x="25641" y="10287"/>
                  </a:lnTo>
                  <a:lnTo>
                    <a:pt x="25679" y="9525"/>
                  </a:lnTo>
                  <a:lnTo>
                    <a:pt x="25806" y="7569"/>
                  </a:lnTo>
                  <a:lnTo>
                    <a:pt x="25565" y="5969"/>
                  </a:lnTo>
                  <a:lnTo>
                    <a:pt x="25565" y="4191"/>
                  </a:lnTo>
                  <a:lnTo>
                    <a:pt x="25730" y="2667"/>
                  </a:lnTo>
                  <a:lnTo>
                    <a:pt x="24688" y="4191"/>
                  </a:lnTo>
                  <a:lnTo>
                    <a:pt x="23672" y="3429"/>
                  </a:lnTo>
                  <a:lnTo>
                    <a:pt x="22402" y="8509"/>
                  </a:lnTo>
                  <a:lnTo>
                    <a:pt x="22288" y="8890"/>
                  </a:lnTo>
                  <a:lnTo>
                    <a:pt x="22009" y="9525"/>
                  </a:lnTo>
                  <a:lnTo>
                    <a:pt x="22034" y="9271"/>
                  </a:lnTo>
                  <a:lnTo>
                    <a:pt x="22275" y="7493"/>
                  </a:lnTo>
                  <a:lnTo>
                    <a:pt x="22237" y="6477"/>
                  </a:lnTo>
                  <a:lnTo>
                    <a:pt x="21755" y="5842"/>
                  </a:lnTo>
                  <a:lnTo>
                    <a:pt x="21475" y="5461"/>
                  </a:lnTo>
                  <a:lnTo>
                    <a:pt x="21374" y="5994"/>
                  </a:lnTo>
                  <a:lnTo>
                    <a:pt x="21323" y="6286"/>
                  </a:lnTo>
                  <a:lnTo>
                    <a:pt x="21247" y="6731"/>
                  </a:lnTo>
                  <a:lnTo>
                    <a:pt x="20789" y="9271"/>
                  </a:lnTo>
                  <a:lnTo>
                    <a:pt x="20675" y="8636"/>
                  </a:lnTo>
                  <a:lnTo>
                    <a:pt x="20561" y="8001"/>
                  </a:lnTo>
                  <a:lnTo>
                    <a:pt x="20650" y="7239"/>
                  </a:lnTo>
                  <a:lnTo>
                    <a:pt x="21272" y="6350"/>
                  </a:lnTo>
                  <a:lnTo>
                    <a:pt x="21374" y="5994"/>
                  </a:lnTo>
                  <a:lnTo>
                    <a:pt x="20751" y="6350"/>
                  </a:lnTo>
                  <a:lnTo>
                    <a:pt x="21005" y="5207"/>
                  </a:lnTo>
                  <a:lnTo>
                    <a:pt x="20942" y="4953"/>
                  </a:lnTo>
                  <a:lnTo>
                    <a:pt x="20129" y="3810"/>
                  </a:lnTo>
                  <a:lnTo>
                    <a:pt x="17335" y="8636"/>
                  </a:lnTo>
                  <a:lnTo>
                    <a:pt x="17005" y="7747"/>
                  </a:lnTo>
                  <a:lnTo>
                    <a:pt x="16484" y="6350"/>
                  </a:lnTo>
                  <a:lnTo>
                    <a:pt x="16497" y="7747"/>
                  </a:lnTo>
                  <a:lnTo>
                    <a:pt x="15036" y="3937"/>
                  </a:lnTo>
                  <a:lnTo>
                    <a:pt x="11950" y="10287"/>
                  </a:lnTo>
                  <a:lnTo>
                    <a:pt x="11404" y="7493"/>
                  </a:lnTo>
                  <a:lnTo>
                    <a:pt x="10820" y="4445"/>
                  </a:lnTo>
                  <a:lnTo>
                    <a:pt x="10426" y="3302"/>
                  </a:lnTo>
                  <a:lnTo>
                    <a:pt x="10020" y="5588"/>
                  </a:lnTo>
                  <a:lnTo>
                    <a:pt x="9398" y="7493"/>
                  </a:lnTo>
                  <a:lnTo>
                    <a:pt x="9740" y="4445"/>
                  </a:lnTo>
                  <a:lnTo>
                    <a:pt x="8636" y="7874"/>
                  </a:lnTo>
                  <a:lnTo>
                    <a:pt x="7416" y="10414"/>
                  </a:lnTo>
                  <a:lnTo>
                    <a:pt x="7632" y="8001"/>
                  </a:lnTo>
                  <a:lnTo>
                    <a:pt x="7721" y="6985"/>
                  </a:lnTo>
                  <a:lnTo>
                    <a:pt x="8343" y="0"/>
                  </a:lnTo>
                  <a:lnTo>
                    <a:pt x="6616" y="4699"/>
                  </a:lnTo>
                  <a:lnTo>
                    <a:pt x="6515" y="5461"/>
                  </a:lnTo>
                  <a:lnTo>
                    <a:pt x="6400" y="6985"/>
                  </a:lnTo>
                  <a:lnTo>
                    <a:pt x="6083" y="6477"/>
                  </a:lnTo>
                  <a:lnTo>
                    <a:pt x="5041" y="8001"/>
                  </a:lnTo>
                  <a:lnTo>
                    <a:pt x="5016" y="7747"/>
                  </a:lnTo>
                  <a:lnTo>
                    <a:pt x="5461" y="5588"/>
                  </a:lnTo>
                  <a:lnTo>
                    <a:pt x="5016" y="7683"/>
                  </a:lnTo>
                  <a:lnTo>
                    <a:pt x="5130" y="5842"/>
                  </a:lnTo>
                  <a:lnTo>
                    <a:pt x="5257" y="4953"/>
                  </a:lnTo>
                  <a:lnTo>
                    <a:pt x="3937" y="7620"/>
                  </a:lnTo>
                  <a:lnTo>
                    <a:pt x="3505" y="6591"/>
                  </a:lnTo>
                  <a:lnTo>
                    <a:pt x="3606" y="5715"/>
                  </a:lnTo>
                  <a:lnTo>
                    <a:pt x="5003" y="1143"/>
                  </a:lnTo>
                  <a:lnTo>
                    <a:pt x="4013" y="635"/>
                  </a:lnTo>
                  <a:lnTo>
                    <a:pt x="3530" y="1270"/>
                  </a:lnTo>
                  <a:lnTo>
                    <a:pt x="2298" y="5080"/>
                  </a:lnTo>
                  <a:lnTo>
                    <a:pt x="2197" y="6350"/>
                  </a:lnTo>
                  <a:lnTo>
                    <a:pt x="2349" y="6477"/>
                  </a:lnTo>
                  <a:lnTo>
                    <a:pt x="2362" y="8128"/>
                  </a:lnTo>
                  <a:lnTo>
                    <a:pt x="2247" y="8890"/>
                  </a:lnTo>
                  <a:lnTo>
                    <a:pt x="2133" y="9271"/>
                  </a:lnTo>
                  <a:lnTo>
                    <a:pt x="1816" y="9779"/>
                  </a:lnTo>
                  <a:lnTo>
                    <a:pt x="1727" y="10033"/>
                  </a:lnTo>
                  <a:lnTo>
                    <a:pt x="1003" y="14605"/>
                  </a:lnTo>
                  <a:lnTo>
                    <a:pt x="114" y="18923"/>
                  </a:lnTo>
                  <a:lnTo>
                    <a:pt x="0" y="19685"/>
                  </a:lnTo>
                  <a:lnTo>
                    <a:pt x="355" y="23114"/>
                  </a:lnTo>
                  <a:lnTo>
                    <a:pt x="1371" y="20320"/>
                  </a:lnTo>
                  <a:lnTo>
                    <a:pt x="1231" y="22606"/>
                  </a:lnTo>
                  <a:lnTo>
                    <a:pt x="774" y="22720"/>
                  </a:lnTo>
                  <a:lnTo>
                    <a:pt x="660" y="25019"/>
                  </a:lnTo>
                  <a:lnTo>
                    <a:pt x="1155" y="23050"/>
                  </a:lnTo>
                  <a:lnTo>
                    <a:pt x="1536" y="21717"/>
                  </a:lnTo>
                  <a:lnTo>
                    <a:pt x="1397" y="24384"/>
                  </a:lnTo>
                  <a:lnTo>
                    <a:pt x="2133" y="21717"/>
                  </a:lnTo>
                  <a:lnTo>
                    <a:pt x="2349" y="20955"/>
                  </a:lnTo>
                  <a:lnTo>
                    <a:pt x="2451" y="20320"/>
                  </a:lnTo>
                  <a:lnTo>
                    <a:pt x="2628" y="19926"/>
                  </a:lnTo>
                  <a:lnTo>
                    <a:pt x="3111" y="19050"/>
                  </a:lnTo>
                  <a:lnTo>
                    <a:pt x="3098" y="19812"/>
                  </a:lnTo>
                  <a:lnTo>
                    <a:pt x="2971" y="21844"/>
                  </a:lnTo>
                  <a:lnTo>
                    <a:pt x="2730" y="23114"/>
                  </a:lnTo>
                  <a:lnTo>
                    <a:pt x="3340" y="21209"/>
                  </a:lnTo>
                  <a:lnTo>
                    <a:pt x="3175" y="22606"/>
                  </a:lnTo>
                  <a:lnTo>
                    <a:pt x="3073" y="23050"/>
                  </a:lnTo>
                  <a:lnTo>
                    <a:pt x="3327" y="22352"/>
                  </a:lnTo>
                  <a:lnTo>
                    <a:pt x="3695" y="23241"/>
                  </a:lnTo>
                  <a:lnTo>
                    <a:pt x="3886" y="22352"/>
                  </a:lnTo>
                  <a:lnTo>
                    <a:pt x="4140" y="21209"/>
                  </a:lnTo>
                  <a:lnTo>
                    <a:pt x="4229" y="20828"/>
                  </a:lnTo>
                  <a:lnTo>
                    <a:pt x="4114" y="23495"/>
                  </a:lnTo>
                  <a:lnTo>
                    <a:pt x="5105" y="20828"/>
                  </a:lnTo>
                  <a:lnTo>
                    <a:pt x="5334" y="20193"/>
                  </a:lnTo>
                  <a:lnTo>
                    <a:pt x="4635" y="24765"/>
                  </a:lnTo>
                  <a:lnTo>
                    <a:pt x="4889" y="23749"/>
                  </a:lnTo>
                  <a:lnTo>
                    <a:pt x="5689" y="21336"/>
                  </a:lnTo>
                  <a:lnTo>
                    <a:pt x="5994" y="21082"/>
                  </a:lnTo>
                  <a:lnTo>
                    <a:pt x="4686" y="26543"/>
                  </a:lnTo>
                  <a:lnTo>
                    <a:pt x="6972" y="21590"/>
                  </a:lnTo>
                  <a:lnTo>
                    <a:pt x="5969" y="27432"/>
                  </a:lnTo>
                  <a:lnTo>
                    <a:pt x="7073" y="22606"/>
                  </a:lnTo>
                  <a:lnTo>
                    <a:pt x="7632" y="25527"/>
                  </a:lnTo>
                  <a:lnTo>
                    <a:pt x="8699" y="22860"/>
                  </a:lnTo>
                  <a:lnTo>
                    <a:pt x="8661" y="22987"/>
                  </a:lnTo>
                  <a:lnTo>
                    <a:pt x="8547" y="24003"/>
                  </a:lnTo>
                  <a:lnTo>
                    <a:pt x="8623" y="24130"/>
                  </a:lnTo>
                  <a:lnTo>
                    <a:pt x="8686" y="26670"/>
                  </a:lnTo>
                  <a:lnTo>
                    <a:pt x="9321" y="22860"/>
                  </a:lnTo>
                  <a:lnTo>
                    <a:pt x="9448" y="22606"/>
                  </a:lnTo>
                  <a:lnTo>
                    <a:pt x="10058" y="21844"/>
                  </a:lnTo>
                  <a:lnTo>
                    <a:pt x="10121" y="21590"/>
                  </a:lnTo>
                  <a:lnTo>
                    <a:pt x="10274" y="21082"/>
                  </a:lnTo>
                  <a:lnTo>
                    <a:pt x="10528" y="20193"/>
                  </a:lnTo>
                  <a:lnTo>
                    <a:pt x="10731" y="19431"/>
                  </a:lnTo>
                  <a:lnTo>
                    <a:pt x="10642" y="22352"/>
                  </a:lnTo>
                  <a:lnTo>
                    <a:pt x="10515" y="23456"/>
                  </a:lnTo>
                  <a:lnTo>
                    <a:pt x="9753" y="24130"/>
                  </a:lnTo>
                  <a:lnTo>
                    <a:pt x="9334" y="27940"/>
                  </a:lnTo>
                  <a:lnTo>
                    <a:pt x="9804" y="24638"/>
                  </a:lnTo>
                  <a:lnTo>
                    <a:pt x="10617" y="24765"/>
                  </a:lnTo>
                  <a:lnTo>
                    <a:pt x="10617" y="24638"/>
                  </a:lnTo>
                  <a:lnTo>
                    <a:pt x="10858" y="21971"/>
                  </a:lnTo>
                  <a:lnTo>
                    <a:pt x="10858" y="24511"/>
                  </a:lnTo>
                  <a:lnTo>
                    <a:pt x="10668" y="26543"/>
                  </a:lnTo>
                  <a:lnTo>
                    <a:pt x="11214" y="23241"/>
                  </a:lnTo>
                  <a:lnTo>
                    <a:pt x="11417" y="21971"/>
                  </a:lnTo>
                  <a:lnTo>
                    <a:pt x="11480" y="21590"/>
                  </a:lnTo>
                  <a:lnTo>
                    <a:pt x="11125" y="25781"/>
                  </a:lnTo>
                  <a:lnTo>
                    <a:pt x="11861" y="22733"/>
                  </a:lnTo>
                  <a:lnTo>
                    <a:pt x="11887" y="25654"/>
                  </a:lnTo>
                  <a:lnTo>
                    <a:pt x="11277" y="27559"/>
                  </a:lnTo>
                  <a:lnTo>
                    <a:pt x="12014" y="26162"/>
                  </a:lnTo>
                  <a:lnTo>
                    <a:pt x="12090" y="26695"/>
                  </a:lnTo>
                  <a:lnTo>
                    <a:pt x="12128" y="26035"/>
                  </a:lnTo>
                  <a:lnTo>
                    <a:pt x="13449" y="22479"/>
                  </a:lnTo>
                  <a:lnTo>
                    <a:pt x="12573" y="26035"/>
                  </a:lnTo>
                  <a:lnTo>
                    <a:pt x="12446" y="28321"/>
                  </a:lnTo>
                  <a:lnTo>
                    <a:pt x="12928" y="27559"/>
                  </a:lnTo>
                  <a:lnTo>
                    <a:pt x="13042" y="27305"/>
                  </a:lnTo>
                  <a:lnTo>
                    <a:pt x="13855" y="24003"/>
                  </a:lnTo>
                  <a:lnTo>
                    <a:pt x="14147" y="24130"/>
                  </a:lnTo>
                  <a:lnTo>
                    <a:pt x="14033" y="25273"/>
                  </a:lnTo>
                  <a:lnTo>
                    <a:pt x="13906" y="25781"/>
                  </a:lnTo>
                  <a:lnTo>
                    <a:pt x="14452" y="24003"/>
                  </a:lnTo>
                  <a:lnTo>
                    <a:pt x="14808" y="22860"/>
                  </a:lnTo>
                  <a:lnTo>
                    <a:pt x="15240" y="25908"/>
                  </a:lnTo>
                  <a:lnTo>
                    <a:pt x="16116" y="22860"/>
                  </a:lnTo>
                  <a:lnTo>
                    <a:pt x="16230" y="22479"/>
                  </a:lnTo>
                  <a:lnTo>
                    <a:pt x="16344" y="22098"/>
                  </a:lnTo>
                  <a:lnTo>
                    <a:pt x="16268" y="23114"/>
                  </a:lnTo>
                  <a:lnTo>
                    <a:pt x="16395" y="22098"/>
                  </a:lnTo>
                  <a:lnTo>
                    <a:pt x="16471" y="21590"/>
                  </a:lnTo>
                  <a:lnTo>
                    <a:pt x="16751" y="19431"/>
                  </a:lnTo>
                  <a:lnTo>
                    <a:pt x="16802" y="19050"/>
                  </a:lnTo>
                  <a:lnTo>
                    <a:pt x="16967" y="17780"/>
                  </a:lnTo>
                  <a:lnTo>
                    <a:pt x="17233" y="17780"/>
                  </a:lnTo>
                  <a:lnTo>
                    <a:pt x="17805" y="15494"/>
                  </a:lnTo>
                  <a:lnTo>
                    <a:pt x="17538" y="17907"/>
                  </a:lnTo>
                  <a:lnTo>
                    <a:pt x="76720" y="17907"/>
                  </a:lnTo>
                  <a:lnTo>
                    <a:pt x="76784" y="17526"/>
                  </a:lnTo>
                  <a:lnTo>
                    <a:pt x="77787" y="11938"/>
                  </a:lnTo>
                  <a:close/>
                </a:path>
                <a:path w="434340" h="81915">
                  <a:moveTo>
                    <a:pt x="78232" y="16852"/>
                  </a:moveTo>
                  <a:lnTo>
                    <a:pt x="78054" y="17272"/>
                  </a:lnTo>
                  <a:lnTo>
                    <a:pt x="77724" y="18503"/>
                  </a:lnTo>
                  <a:lnTo>
                    <a:pt x="78232" y="16852"/>
                  </a:lnTo>
                  <a:close/>
                </a:path>
                <a:path w="434340" h="81915">
                  <a:moveTo>
                    <a:pt x="79756" y="13843"/>
                  </a:moveTo>
                  <a:lnTo>
                    <a:pt x="79438" y="13843"/>
                  </a:lnTo>
                  <a:lnTo>
                    <a:pt x="78625" y="13970"/>
                  </a:lnTo>
                  <a:lnTo>
                    <a:pt x="78143" y="16002"/>
                  </a:lnTo>
                  <a:lnTo>
                    <a:pt x="78371" y="15494"/>
                  </a:lnTo>
                  <a:lnTo>
                    <a:pt x="78651" y="14605"/>
                  </a:lnTo>
                  <a:lnTo>
                    <a:pt x="78562" y="15748"/>
                  </a:lnTo>
                  <a:lnTo>
                    <a:pt x="78232" y="16852"/>
                  </a:lnTo>
                  <a:lnTo>
                    <a:pt x="79044" y="15621"/>
                  </a:lnTo>
                  <a:lnTo>
                    <a:pt x="79451" y="14605"/>
                  </a:lnTo>
                  <a:lnTo>
                    <a:pt x="79756" y="13843"/>
                  </a:lnTo>
                  <a:close/>
                </a:path>
                <a:path w="434340" h="81915">
                  <a:moveTo>
                    <a:pt x="80886" y="14376"/>
                  </a:moveTo>
                  <a:lnTo>
                    <a:pt x="80746" y="13271"/>
                  </a:lnTo>
                  <a:lnTo>
                    <a:pt x="80289" y="14833"/>
                  </a:lnTo>
                  <a:lnTo>
                    <a:pt x="80505" y="15113"/>
                  </a:lnTo>
                  <a:lnTo>
                    <a:pt x="80543" y="16421"/>
                  </a:lnTo>
                  <a:lnTo>
                    <a:pt x="80733" y="16014"/>
                  </a:lnTo>
                  <a:lnTo>
                    <a:pt x="80886" y="14376"/>
                  </a:lnTo>
                  <a:close/>
                </a:path>
                <a:path w="434340" h="81915">
                  <a:moveTo>
                    <a:pt x="83299" y="19545"/>
                  </a:moveTo>
                  <a:lnTo>
                    <a:pt x="82969" y="20955"/>
                  </a:lnTo>
                  <a:lnTo>
                    <a:pt x="83185" y="20701"/>
                  </a:lnTo>
                  <a:lnTo>
                    <a:pt x="83299" y="19545"/>
                  </a:lnTo>
                  <a:close/>
                </a:path>
                <a:path w="434340" h="81915">
                  <a:moveTo>
                    <a:pt x="83807" y="16891"/>
                  </a:moveTo>
                  <a:lnTo>
                    <a:pt x="83464" y="17272"/>
                  </a:lnTo>
                  <a:lnTo>
                    <a:pt x="83299" y="19545"/>
                  </a:lnTo>
                  <a:lnTo>
                    <a:pt x="83553" y="18503"/>
                  </a:lnTo>
                  <a:lnTo>
                    <a:pt x="83489" y="19558"/>
                  </a:lnTo>
                  <a:lnTo>
                    <a:pt x="83642" y="18288"/>
                  </a:lnTo>
                  <a:lnTo>
                    <a:pt x="83807" y="16891"/>
                  </a:lnTo>
                  <a:close/>
                </a:path>
                <a:path w="434340" h="81915">
                  <a:moveTo>
                    <a:pt x="86194" y="38925"/>
                  </a:moveTo>
                  <a:lnTo>
                    <a:pt x="85877" y="39751"/>
                  </a:lnTo>
                  <a:lnTo>
                    <a:pt x="86144" y="39281"/>
                  </a:lnTo>
                  <a:lnTo>
                    <a:pt x="86194" y="38925"/>
                  </a:lnTo>
                  <a:close/>
                </a:path>
                <a:path w="434340" h="81915">
                  <a:moveTo>
                    <a:pt x="91008" y="40449"/>
                  </a:moveTo>
                  <a:lnTo>
                    <a:pt x="90487" y="39928"/>
                  </a:lnTo>
                  <a:lnTo>
                    <a:pt x="90601" y="40233"/>
                  </a:lnTo>
                  <a:lnTo>
                    <a:pt x="90779" y="40411"/>
                  </a:lnTo>
                  <a:lnTo>
                    <a:pt x="91008" y="40449"/>
                  </a:lnTo>
                  <a:close/>
                </a:path>
                <a:path w="434340" h="81915">
                  <a:moveTo>
                    <a:pt x="91071" y="40462"/>
                  </a:moveTo>
                  <a:close/>
                </a:path>
                <a:path w="434340" h="81915">
                  <a:moveTo>
                    <a:pt x="91414" y="17449"/>
                  </a:moveTo>
                  <a:lnTo>
                    <a:pt x="91287" y="16979"/>
                  </a:lnTo>
                  <a:lnTo>
                    <a:pt x="91274" y="17208"/>
                  </a:lnTo>
                  <a:lnTo>
                    <a:pt x="91262" y="17576"/>
                  </a:lnTo>
                  <a:lnTo>
                    <a:pt x="91414" y="17449"/>
                  </a:lnTo>
                  <a:close/>
                </a:path>
                <a:path w="434340" h="81915">
                  <a:moveTo>
                    <a:pt x="92875" y="13589"/>
                  </a:moveTo>
                  <a:lnTo>
                    <a:pt x="92379" y="14528"/>
                  </a:lnTo>
                  <a:lnTo>
                    <a:pt x="91922" y="17792"/>
                  </a:lnTo>
                  <a:lnTo>
                    <a:pt x="92214" y="17233"/>
                  </a:lnTo>
                  <a:lnTo>
                    <a:pt x="92875" y="13589"/>
                  </a:lnTo>
                  <a:close/>
                </a:path>
                <a:path w="434340" h="81915">
                  <a:moveTo>
                    <a:pt x="95008" y="16941"/>
                  </a:moveTo>
                  <a:lnTo>
                    <a:pt x="94907" y="17106"/>
                  </a:lnTo>
                  <a:lnTo>
                    <a:pt x="94792" y="17665"/>
                  </a:lnTo>
                  <a:lnTo>
                    <a:pt x="95008" y="16941"/>
                  </a:lnTo>
                  <a:close/>
                </a:path>
                <a:path w="434340" h="81915">
                  <a:moveTo>
                    <a:pt x="98031" y="38303"/>
                  </a:moveTo>
                  <a:lnTo>
                    <a:pt x="97790" y="38989"/>
                  </a:lnTo>
                  <a:lnTo>
                    <a:pt x="97675" y="40259"/>
                  </a:lnTo>
                  <a:lnTo>
                    <a:pt x="98031" y="38303"/>
                  </a:lnTo>
                  <a:close/>
                </a:path>
                <a:path w="434340" h="81915">
                  <a:moveTo>
                    <a:pt x="102298" y="38773"/>
                  </a:moveTo>
                  <a:lnTo>
                    <a:pt x="101930" y="39420"/>
                  </a:lnTo>
                  <a:lnTo>
                    <a:pt x="102082" y="39217"/>
                  </a:lnTo>
                  <a:lnTo>
                    <a:pt x="102298" y="38773"/>
                  </a:lnTo>
                  <a:close/>
                </a:path>
                <a:path w="434340" h="81915">
                  <a:moveTo>
                    <a:pt x="102679" y="21145"/>
                  </a:moveTo>
                  <a:close/>
                </a:path>
                <a:path w="434340" h="81915">
                  <a:moveTo>
                    <a:pt x="102717" y="37706"/>
                  </a:moveTo>
                  <a:lnTo>
                    <a:pt x="102654" y="37973"/>
                  </a:lnTo>
                  <a:lnTo>
                    <a:pt x="102717" y="37706"/>
                  </a:lnTo>
                  <a:close/>
                </a:path>
                <a:path w="434340" h="81915">
                  <a:moveTo>
                    <a:pt x="102971" y="37465"/>
                  </a:moveTo>
                  <a:lnTo>
                    <a:pt x="102692" y="37973"/>
                  </a:lnTo>
                  <a:lnTo>
                    <a:pt x="102603" y="38100"/>
                  </a:lnTo>
                  <a:lnTo>
                    <a:pt x="102311" y="38862"/>
                  </a:lnTo>
                  <a:lnTo>
                    <a:pt x="102527" y="38735"/>
                  </a:lnTo>
                  <a:lnTo>
                    <a:pt x="102628" y="39624"/>
                  </a:lnTo>
                  <a:lnTo>
                    <a:pt x="102768" y="38735"/>
                  </a:lnTo>
                  <a:lnTo>
                    <a:pt x="102971" y="37465"/>
                  </a:lnTo>
                  <a:close/>
                </a:path>
                <a:path w="434340" h="81915">
                  <a:moveTo>
                    <a:pt x="104152" y="12192"/>
                  </a:moveTo>
                  <a:lnTo>
                    <a:pt x="103174" y="14097"/>
                  </a:lnTo>
                  <a:lnTo>
                    <a:pt x="102971" y="16281"/>
                  </a:lnTo>
                  <a:lnTo>
                    <a:pt x="103009" y="16154"/>
                  </a:lnTo>
                  <a:lnTo>
                    <a:pt x="102933" y="16637"/>
                  </a:lnTo>
                  <a:lnTo>
                    <a:pt x="102971" y="16281"/>
                  </a:lnTo>
                  <a:lnTo>
                    <a:pt x="102831" y="16637"/>
                  </a:lnTo>
                  <a:lnTo>
                    <a:pt x="102209" y="18288"/>
                  </a:lnTo>
                  <a:lnTo>
                    <a:pt x="103327" y="17018"/>
                  </a:lnTo>
                  <a:lnTo>
                    <a:pt x="103454" y="16510"/>
                  </a:lnTo>
                  <a:lnTo>
                    <a:pt x="103530" y="16002"/>
                  </a:lnTo>
                  <a:lnTo>
                    <a:pt x="104152" y="12192"/>
                  </a:lnTo>
                  <a:close/>
                </a:path>
                <a:path w="434340" h="81915">
                  <a:moveTo>
                    <a:pt x="104851" y="21336"/>
                  </a:moveTo>
                  <a:lnTo>
                    <a:pt x="104825" y="20701"/>
                  </a:lnTo>
                  <a:lnTo>
                    <a:pt x="104635" y="22072"/>
                  </a:lnTo>
                  <a:lnTo>
                    <a:pt x="104851" y="21336"/>
                  </a:lnTo>
                  <a:close/>
                </a:path>
                <a:path w="434340" h="81915">
                  <a:moveTo>
                    <a:pt x="105498" y="19342"/>
                  </a:moveTo>
                  <a:lnTo>
                    <a:pt x="105384" y="18923"/>
                  </a:lnTo>
                  <a:lnTo>
                    <a:pt x="105410" y="19189"/>
                  </a:lnTo>
                  <a:lnTo>
                    <a:pt x="105498" y="19342"/>
                  </a:lnTo>
                  <a:close/>
                </a:path>
                <a:path w="434340" h="81915">
                  <a:moveTo>
                    <a:pt x="106527" y="37299"/>
                  </a:moveTo>
                  <a:lnTo>
                    <a:pt x="106375" y="37338"/>
                  </a:lnTo>
                  <a:lnTo>
                    <a:pt x="106527" y="37338"/>
                  </a:lnTo>
                  <a:close/>
                </a:path>
                <a:path w="434340" h="81915">
                  <a:moveTo>
                    <a:pt x="107556" y="13843"/>
                  </a:moveTo>
                  <a:lnTo>
                    <a:pt x="107353" y="14224"/>
                  </a:lnTo>
                  <a:lnTo>
                    <a:pt x="107543" y="14224"/>
                  </a:lnTo>
                  <a:lnTo>
                    <a:pt x="107556" y="13843"/>
                  </a:lnTo>
                  <a:close/>
                </a:path>
                <a:path w="434340" h="81915">
                  <a:moveTo>
                    <a:pt x="107670" y="14224"/>
                  </a:moveTo>
                  <a:lnTo>
                    <a:pt x="107543" y="14224"/>
                  </a:lnTo>
                  <a:lnTo>
                    <a:pt x="107543" y="14757"/>
                  </a:lnTo>
                  <a:lnTo>
                    <a:pt x="107670" y="14224"/>
                  </a:lnTo>
                  <a:close/>
                </a:path>
                <a:path w="434340" h="81915">
                  <a:moveTo>
                    <a:pt x="109042" y="13601"/>
                  </a:moveTo>
                  <a:lnTo>
                    <a:pt x="108864" y="13855"/>
                  </a:lnTo>
                  <a:lnTo>
                    <a:pt x="109042" y="13601"/>
                  </a:lnTo>
                  <a:close/>
                </a:path>
                <a:path w="434340" h="81915">
                  <a:moveTo>
                    <a:pt x="113030" y="33566"/>
                  </a:moveTo>
                  <a:lnTo>
                    <a:pt x="112826" y="34074"/>
                  </a:lnTo>
                  <a:lnTo>
                    <a:pt x="112649" y="34582"/>
                  </a:lnTo>
                  <a:lnTo>
                    <a:pt x="112471" y="34886"/>
                  </a:lnTo>
                  <a:lnTo>
                    <a:pt x="112369" y="34658"/>
                  </a:lnTo>
                  <a:lnTo>
                    <a:pt x="112268" y="34340"/>
                  </a:lnTo>
                  <a:lnTo>
                    <a:pt x="112052" y="34759"/>
                  </a:lnTo>
                  <a:lnTo>
                    <a:pt x="112115" y="35369"/>
                  </a:lnTo>
                  <a:lnTo>
                    <a:pt x="112268" y="35255"/>
                  </a:lnTo>
                  <a:lnTo>
                    <a:pt x="112471" y="34899"/>
                  </a:lnTo>
                  <a:lnTo>
                    <a:pt x="112610" y="35128"/>
                  </a:lnTo>
                  <a:lnTo>
                    <a:pt x="112737" y="35217"/>
                  </a:lnTo>
                  <a:lnTo>
                    <a:pt x="113030" y="33566"/>
                  </a:lnTo>
                  <a:close/>
                </a:path>
                <a:path w="434340" h="81915">
                  <a:moveTo>
                    <a:pt x="114122" y="17399"/>
                  </a:moveTo>
                  <a:lnTo>
                    <a:pt x="113741" y="18161"/>
                  </a:lnTo>
                  <a:lnTo>
                    <a:pt x="113652" y="19291"/>
                  </a:lnTo>
                  <a:lnTo>
                    <a:pt x="114122" y="17399"/>
                  </a:lnTo>
                  <a:close/>
                </a:path>
                <a:path w="434340" h="81915">
                  <a:moveTo>
                    <a:pt x="117259" y="36182"/>
                  </a:moveTo>
                  <a:lnTo>
                    <a:pt x="116713" y="36893"/>
                  </a:lnTo>
                  <a:lnTo>
                    <a:pt x="116700" y="38582"/>
                  </a:lnTo>
                  <a:lnTo>
                    <a:pt x="117259" y="36182"/>
                  </a:lnTo>
                  <a:close/>
                </a:path>
                <a:path w="434340" h="81915">
                  <a:moveTo>
                    <a:pt x="117284" y="19177"/>
                  </a:moveTo>
                  <a:lnTo>
                    <a:pt x="116560" y="21463"/>
                  </a:lnTo>
                  <a:lnTo>
                    <a:pt x="117068" y="21209"/>
                  </a:lnTo>
                  <a:lnTo>
                    <a:pt x="117195" y="20662"/>
                  </a:lnTo>
                  <a:lnTo>
                    <a:pt x="117284" y="19177"/>
                  </a:lnTo>
                  <a:close/>
                </a:path>
                <a:path w="434340" h="81915">
                  <a:moveTo>
                    <a:pt x="117538" y="38862"/>
                  </a:moveTo>
                  <a:lnTo>
                    <a:pt x="117424" y="36957"/>
                  </a:lnTo>
                  <a:lnTo>
                    <a:pt x="117297" y="35814"/>
                  </a:lnTo>
                  <a:lnTo>
                    <a:pt x="117259" y="36182"/>
                  </a:lnTo>
                  <a:lnTo>
                    <a:pt x="116967" y="39116"/>
                  </a:lnTo>
                  <a:lnTo>
                    <a:pt x="117538" y="38862"/>
                  </a:lnTo>
                  <a:close/>
                </a:path>
                <a:path w="434340" h="81915">
                  <a:moveTo>
                    <a:pt x="117576" y="20955"/>
                  </a:moveTo>
                  <a:lnTo>
                    <a:pt x="117170" y="21170"/>
                  </a:lnTo>
                  <a:lnTo>
                    <a:pt x="117081" y="22720"/>
                  </a:lnTo>
                  <a:lnTo>
                    <a:pt x="117576" y="20955"/>
                  </a:lnTo>
                  <a:close/>
                </a:path>
                <a:path w="434340" h="81915">
                  <a:moveTo>
                    <a:pt x="118465" y="17462"/>
                  </a:moveTo>
                  <a:lnTo>
                    <a:pt x="117830" y="18338"/>
                  </a:lnTo>
                  <a:lnTo>
                    <a:pt x="118275" y="17818"/>
                  </a:lnTo>
                  <a:lnTo>
                    <a:pt x="118465" y="17462"/>
                  </a:lnTo>
                  <a:close/>
                </a:path>
                <a:path w="434340" h="81915">
                  <a:moveTo>
                    <a:pt x="121627" y="23241"/>
                  </a:moveTo>
                  <a:lnTo>
                    <a:pt x="121399" y="23241"/>
                  </a:lnTo>
                  <a:lnTo>
                    <a:pt x="121513" y="23520"/>
                  </a:lnTo>
                  <a:lnTo>
                    <a:pt x="121627" y="23241"/>
                  </a:lnTo>
                  <a:close/>
                </a:path>
                <a:path w="434340" h="81915">
                  <a:moveTo>
                    <a:pt x="122516" y="21107"/>
                  </a:moveTo>
                  <a:lnTo>
                    <a:pt x="122174" y="21437"/>
                  </a:lnTo>
                  <a:lnTo>
                    <a:pt x="122326" y="22098"/>
                  </a:lnTo>
                  <a:lnTo>
                    <a:pt x="122516" y="21107"/>
                  </a:lnTo>
                  <a:close/>
                </a:path>
                <a:path w="434340" h="81915">
                  <a:moveTo>
                    <a:pt x="129298" y="30048"/>
                  </a:moveTo>
                  <a:lnTo>
                    <a:pt x="129108" y="30353"/>
                  </a:lnTo>
                  <a:lnTo>
                    <a:pt x="129032" y="30861"/>
                  </a:lnTo>
                  <a:lnTo>
                    <a:pt x="129298" y="30048"/>
                  </a:lnTo>
                  <a:close/>
                </a:path>
                <a:path w="434340" h="81915">
                  <a:moveTo>
                    <a:pt x="129641" y="28067"/>
                  </a:moveTo>
                  <a:lnTo>
                    <a:pt x="129565" y="26949"/>
                  </a:lnTo>
                  <a:lnTo>
                    <a:pt x="129209" y="29527"/>
                  </a:lnTo>
                  <a:lnTo>
                    <a:pt x="129641" y="28067"/>
                  </a:lnTo>
                  <a:close/>
                </a:path>
                <a:path w="434340" h="81915">
                  <a:moveTo>
                    <a:pt x="130403" y="36068"/>
                  </a:moveTo>
                  <a:lnTo>
                    <a:pt x="130200" y="36957"/>
                  </a:lnTo>
                  <a:lnTo>
                    <a:pt x="130403" y="36068"/>
                  </a:lnTo>
                  <a:close/>
                </a:path>
                <a:path w="434340" h="81915">
                  <a:moveTo>
                    <a:pt x="130670" y="38303"/>
                  </a:moveTo>
                  <a:lnTo>
                    <a:pt x="130657" y="38544"/>
                  </a:lnTo>
                  <a:lnTo>
                    <a:pt x="130670" y="38354"/>
                  </a:lnTo>
                  <a:close/>
                </a:path>
                <a:path w="434340" h="81915">
                  <a:moveTo>
                    <a:pt x="130708" y="37782"/>
                  </a:moveTo>
                  <a:lnTo>
                    <a:pt x="130670" y="38303"/>
                  </a:lnTo>
                  <a:lnTo>
                    <a:pt x="130695" y="38074"/>
                  </a:lnTo>
                  <a:lnTo>
                    <a:pt x="130708" y="37782"/>
                  </a:lnTo>
                  <a:close/>
                </a:path>
                <a:path w="434340" h="81915">
                  <a:moveTo>
                    <a:pt x="132816" y="35941"/>
                  </a:moveTo>
                  <a:lnTo>
                    <a:pt x="132664" y="34417"/>
                  </a:lnTo>
                  <a:lnTo>
                    <a:pt x="132245" y="36703"/>
                  </a:lnTo>
                  <a:lnTo>
                    <a:pt x="132676" y="36576"/>
                  </a:lnTo>
                  <a:lnTo>
                    <a:pt x="132778" y="36195"/>
                  </a:lnTo>
                  <a:lnTo>
                    <a:pt x="132816" y="35941"/>
                  </a:lnTo>
                  <a:close/>
                </a:path>
                <a:path w="434340" h="81915">
                  <a:moveTo>
                    <a:pt x="135229" y="39382"/>
                  </a:moveTo>
                  <a:lnTo>
                    <a:pt x="134988" y="40640"/>
                  </a:lnTo>
                  <a:lnTo>
                    <a:pt x="135089" y="40132"/>
                  </a:lnTo>
                  <a:lnTo>
                    <a:pt x="135178" y="39751"/>
                  </a:lnTo>
                  <a:lnTo>
                    <a:pt x="135229" y="39408"/>
                  </a:lnTo>
                  <a:close/>
                </a:path>
                <a:path w="434340" h="81915">
                  <a:moveTo>
                    <a:pt x="136766" y="40894"/>
                  </a:moveTo>
                  <a:lnTo>
                    <a:pt x="136601" y="41148"/>
                  </a:lnTo>
                  <a:lnTo>
                    <a:pt x="136537" y="41910"/>
                  </a:lnTo>
                  <a:lnTo>
                    <a:pt x="136766" y="40894"/>
                  </a:lnTo>
                  <a:close/>
                </a:path>
                <a:path w="434340" h="81915">
                  <a:moveTo>
                    <a:pt x="136804" y="42672"/>
                  </a:moveTo>
                  <a:lnTo>
                    <a:pt x="136537" y="41910"/>
                  </a:lnTo>
                  <a:lnTo>
                    <a:pt x="136232" y="43307"/>
                  </a:lnTo>
                  <a:lnTo>
                    <a:pt x="136804" y="42672"/>
                  </a:lnTo>
                  <a:close/>
                </a:path>
                <a:path w="434340" h="81915">
                  <a:moveTo>
                    <a:pt x="137782" y="25806"/>
                  </a:moveTo>
                  <a:lnTo>
                    <a:pt x="137591" y="24638"/>
                  </a:lnTo>
                  <a:lnTo>
                    <a:pt x="137731" y="24015"/>
                  </a:lnTo>
                  <a:lnTo>
                    <a:pt x="137223" y="25234"/>
                  </a:lnTo>
                  <a:lnTo>
                    <a:pt x="137312" y="26263"/>
                  </a:lnTo>
                  <a:lnTo>
                    <a:pt x="137782" y="25806"/>
                  </a:lnTo>
                  <a:close/>
                </a:path>
                <a:path w="434340" h="81915">
                  <a:moveTo>
                    <a:pt x="137896" y="32270"/>
                  </a:moveTo>
                  <a:lnTo>
                    <a:pt x="137718" y="32639"/>
                  </a:lnTo>
                  <a:lnTo>
                    <a:pt x="137845" y="32639"/>
                  </a:lnTo>
                  <a:lnTo>
                    <a:pt x="137896" y="32270"/>
                  </a:lnTo>
                  <a:close/>
                </a:path>
                <a:path w="434340" h="81915">
                  <a:moveTo>
                    <a:pt x="137896" y="31432"/>
                  </a:moveTo>
                  <a:close/>
                </a:path>
                <a:path w="434340" h="81915">
                  <a:moveTo>
                    <a:pt x="138391" y="29083"/>
                  </a:moveTo>
                  <a:lnTo>
                    <a:pt x="138049" y="30480"/>
                  </a:lnTo>
                  <a:lnTo>
                    <a:pt x="138023" y="30607"/>
                  </a:lnTo>
                  <a:lnTo>
                    <a:pt x="137795" y="31496"/>
                  </a:lnTo>
                  <a:lnTo>
                    <a:pt x="137909" y="31356"/>
                  </a:lnTo>
                  <a:lnTo>
                    <a:pt x="138099" y="30962"/>
                  </a:lnTo>
                  <a:lnTo>
                    <a:pt x="138391" y="29083"/>
                  </a:lnTo>
                  <a:close/>
                </a:path>
                <a:path w="434340" h="81915">
                  <a:moveTo>
                    <a:pt x="138518" y="30988"/>
                  </a:moveTo>
                  <a:lnTo>
                    <a:pt x="138049" y="31330"/>
                  </a:lnTo>
                  <a:lnTo>
                    <a:pt x="137896" y="32270"/>
                  </a:lnTo>
                  <a:lnTo>
                    <a:pt x="138518" y="30988"/>
                  </a:lnTo>
                  <a:close/>
                </a:path>
                <a:path w="434340" h="81915">
                  <a:moveTo>
                    <a:pt x="139712" y="28663"/>
                  </a:moveTo>
                  <a:lnTo>
                    <a:pt x="139141" y="28244"/>
                  </a:lnTo>
                  <a:lnTo>
                    <a:pt x="139674" y="29197"/>
                  </a:lnTo>
                  <a:lnTo>
                    <a:pt x="139712" y="28663"/>
                  </a:lnTo>
                  <a:close/>
                </a:path>
                <a:path w="434340" h="81915">
                  <a:moveTo>
                    <a:pt x="139903" y="29718"/>
                  </a:moveTo>
                  <a:lnTo>
                    <a:pt x="139153" y="31737"/>
                  </a:lnTo>
                  <a:lnTo>
                    <a:pt x="139623" y="31115"/>
                  </a:lnTo>
                  <a:lnTo>
                    <a:pt x="139725" y="30480"/>
                  </a:lnTo>
                  <a:lnTo>
                    <a:pt x="139903" y="29718"/>
                  </a:lnTo>
                  <a:close/>
                </a:path>
                <a:path w="434340" h="81915">
                  <a:moveTo>
                    <a:pt x="139954" y="26466"/>
                  </a:moveTo>
                  <a:lnTo>
                    <a:pt x="139712" y="28663"/>
                  </a:lnTo>
                  <a:lnTo>
                    <a:pt x="139954" y="28841"/>
                  </a:lnTo>
                  <a:lnTo>
                    <a:pt x="139954" y="26466"/>
                  </a:lnTo>
                  <a:close/>
                </a:path>
                <a:path w="434340" h="81915">
                  <a:moveTo>
                    <a:pt x="140233" y="26301"/>
                  </a:moveTo>
                  <a:lnTo>
                    <a:pt x="139966" y="22821"/>
                  </a:lnTo>
                  <a:lnTo>
                    <a:pt x="139954" y="26466"/>
                  </a:lnTo>
                  <a:lnTo>
                    <a:pt x="140233" y="26301"/>
                  </a:lnTo>
                  <a:close/>
                </a:path>
                <a:path w="434340" h="81915">
                  <a:moveTo>
                    <a:pt x="140589" y="43586"/>
                  </a:moveTo>
                  <a:lnTo>
                    <a:pt x="140449" y="43815"/>
                  </a:lnTo>
                  <a:lnTo>
                    <a:pt x="140423" y="44196"/>
                  </a:lnTo>
                  <a:lnTo>
                    <a:pt x="140589" y="43586"/>
                  </a:lnTo>
                  <a:close/>
                </a:path>
                <a:path w="434340" h="81915">
                  <a:moveTo>
                    <a:pt x="140703" y="40043"/>
                  </a:moveTo>
                  <a:lnTo>
                    <a:pt x="140195" y="41783"/>
                  </a:lnTo>
                  <a:lnTo>
                    <a:pt x="140271" y="44107"/>
                  </a:lnTo>
                  <a:lnTo>
                    <a:pt x="140449" y="43815"/>
                  </a:lnTo>
                  <a:lnTo>
                    <a:pt x="140703" y="40043"/>
                  </a:lnTo>
                  <a:close/>
                </a:path>
                <a:path w="434340" h="81915">
                  <a:moveTo>
                    <a:pt x="140843" y="42659"/>
                  </a:moveTo>
                  <a:lnTo>
                    <a:pt x="140589" y="43586"/>
                  </a:lnTo>
                  <a:lnTo>
                    <a:pt x="140843" y="42659"/>
                  </a:lnTo>
                  <a:close/>
                </a:path>
                <a:path w="434340" h="81915">
                  <a:moveTo>
                    <a:pt x="141693" y="42430"/>
                  </a:moveTo>
                  <a:lnTo>
                    <a:pt x="141566" y="42456"/>
                  </a:lnTo>
                  <a:lnTo>
                    <a:pt x="141693" y="42430"/>
                  </a:lnTo>
                  <a:close/>
                </a:path>
                <a:path w="434340" h="81915">
                  <a:moveTo>
                    <a:pt x="142024" y="41198"/>
                  </a:moveTo>
                  <a:lnTo>
                    <a:pt x="141871" y="41922"/>
                  </a:lnTo>
                  <a:lnTo>
                    <a:pt x="141782" y="42278"/>
                  </a:lnTo>
                  <a:lnTo>
                    <a:pt x="141693" y="42430"/>
                  </a:lnTo>
                  <a:lnTo>
                    <a:pt x="141846" y="42278"/>
                  </a:lnTo>
                  <a:lnTo>
                    <a:pt x="141909" y="41859"/>
                  </a:lnTo>
                  <a:lnTo>
                    <a:pt x="141986" y="41440"/>
                  </a:lnTo>
                  <a:lnTo>
                    <a:pt x="142024" y="41198"/>
                  </a:lnTo>
                  <a:close/>
                </a:path>
                <a:path w="434340" h="81915">
                  <a:moveTo>
                    <a:pt x="143116" y="37973"/>
                  </a:moveTo>
                  <a:lnTo>
                    <a:pt x="142989" y="36449"/>
                  </a:lnTo>
                  <a:lnTo>
                    <a:pt x="142811" y="37719"/>
                  </a:lnTo>
                  <a:lnTo>
                    <a:pt x="143116" y="37973"/>
                  </a:lnTo>
                  <a:close/>
                </a:path>
                <a:path w="434340" h="81915">
                  <a:moveTo>
                    <a:pt x="143268" y="30480"/>
                  </a:moveTo>
                  <a:lnTo>
                    <a:pt x="142646" y="34163"/>
                  </a:lnTo>
                  <a:lnTo>
                    <a:pt x="142875" y="33401"/>
                  </a:lnTo>
                  <a:lnTo>
                    <a:pt x="142963" y="33147"/>
                  </a:lnTo>
                  <a:lnTo>
                    <a:pt x="143192" y="32766"/>
                  </a:lnTo>
                  <a:lnTo>
                    <a:pt x="143268" y="30480"/>
                  </a:lnTo>
                  <a:close/>
                </a:path>
                <a:path w="434340" h="81915">
                  <a:moveTo>
                    <a:pt x="143649" y="33401"/>
                  </a:moveTo>
                  <a:lnTo>
                    <a:pt x="142455" y="36830"/>
                  </a:lnTo>
                  <a:lnTo>
                    <a:pt x="142570" y="35433"/>
                  </a:lnTo>
                  <a:lnTo>
                    <a:pt x="142684" y="34671"/>
                  </a:lnTo>
                  <a:lnTo>
                    <a:pt x="142646" y="34163"/>
                  </a:lnTo>
                  <a:lnTo>
                    <a:pt x="142671" y="33528"/>
                  </a:lnTo>
                  <a:lnTo>
                    <a:pt x="142697" y="32893"/>
                  </a:lnTo>
                  <a:lnTo>
                    <a:pt x="142722" y="32258"/>
                  </a:lnTo>
                  <a:lnTo>
                    <a:pt x="142824" y="31127"/>
                  </a:lnTo>
                  <a:lnTo>
                    <a:pt x="142278" y="32258"/>
                  </a:lnTo>
                  <a:lnTo>
                    <a:pt x="142455" y="31623"/>
                  </a:lnTo>
                  <a:lnTo>
                    <a:pt x="142582" y="30861"/>
                  </a:lnTo>
                  <a:lnTo>
                    <a:pt x="142760" y="29210"/>
                  </a:lnTo>
                  <a:lnTo>
                    <a:pt x="142887" y="29845"/>
                  </a:lnTo>
                  <a:lnTo>
                    <a:pt x="142836" y="29210"/>
                  </a:lnTo>
                  <a:lnTo>
                    <a:pt x="142646" y="27178"/>
                  </a:lnTo>
                  <a:lnTo>
                    <a:pt x="141198" y="32893"/>
                  </a:lnTo>
                  <a:lnTo>
                    <a:pt x="141452" y="30480"/>
                  </a:lnTo>
                  <a:lnTo>
                    <a:pt x="141566" y="29527"/>
                  </a:lnTo>
                  <a:lnTo>
                    <a:pt x="141643" y="29337"/>
                  </a:lnTo>
                  <a:lnTo>
                    <a:pt x="140550" y="30480"/>
                  </a:lnTo>
                  <a:lnTo>
                    <a:pt x="140538" y="30962"/>
                  </a:lnTo>
                  <a:lnTo>
                    <a:pt x="140766" y="31724"/>
                  </a:lnTo>
                  <a:lnTo>
                    <a:pt x="140881" y="32639"/>
                  </a:lnTo>
                  <a:lnTo>
                    <a:pt x="139598" y="36068"/>
                  </a:lnTo>
                  <a:lnTo>
                    <a:pt x="139827" y="34163"/>
                  </a:lnTo>
                  <a:lnTo>
                    <a:pt x="139954" y="33020"/>
                  </a:lnTo>
                  <a:lnTo>
                    <a:pt x="140157" y="31369"/>
                  </a:lnTo>
                  <a:lnTo>
                    <a:pt x="140525" y="28194"/>
                  </a:lnTo>
                  <a:lnTo>
                    <a:pt x="139865" y="31369"/>
                  </a:lnTo>
                  <a:lnTo>
                    <a:pt x="139712" y="31026"/>
                  </a:lnTo>
                  <a:lnTo>
                    <a:pt x="139128" y="33020"/>
                  </a:lnTo>
                  <a:lnTo>
                    <a:pt x="139179" y="30099"/>
                  </a:lnTo>
                  <a:lnTo>
                    <a:pt x="137604" y="34163"/>
                  </a:lnTo>
                  <a:lnTo>
                    <a:pt x="137668" y="33782"/>
                  </a:lnTo>
                  <a:lnTo>
                    <a:pt x="137718" y="33401"/>
                  </a:lnTo>
                  <a:lnTo>
                    <a:pt x="137718" y="32639"/>
                  </a:lnTo>
                  <a:lnTo>
                    <a:pt x="137820" y="31978"/>
                  </a:lnTo>
                  <a:lnTo>
                    <a:pt x="137795" y="31496"/>
                  </a:lnTo>
                  <a:lnTo>
                    <a:pt x="138049" y="30480"/>
                  </a:lnTo>
                  <a:lnTo>
                    <a:pt x="138544" y="27178"/>
                  </a:lnTo>
                  <a:lnTo>
                    <a:pt x="136969" y="33401"/>
                  </a:lnTo>
                  <a:lnTo>
                    <a:pt x="136969" y="32385"/>
                  </a:lnTo>
                  <a:lnTo>
                    <a:pt x="136969" y="31750"/>
                  </a:lnTo>
                  <a:lnTo>
                    <a:pt x="137096" y="30353"/>
                  </a:lnTo>
                  <a:lnTo>
                    <a:pt x="137617" y="28194"/>
                  </a:lnTo>
                  <a:lnTo>
                    <a:pt x="137756" y="29718"/>
                  </a:lnTo>
                  <a:lnTo>
                    <a:pt x="137769" y="28194"/>
                  </a:lnTo>
                  <a:lnTo>
                    <a:pt x="137782" y="27178"/>
                  </a:lnTo>
                  <a:lnTo>
                    <a:pt x="136664" y="31750"/>
                  </a:lnTo>
                  <a:lnTo>
                    <a:pt x="136677" y="31623"/>
                  </a:lnTo>
                  <a:lnTo>
                    <a:pt x="136753" y="30734"/>
                  </a:lnTo>
                  <a:lnTo>
                    <a:pt x="136766" y="30607"/>
                  </a:lnTo>
                  <a:lnTo>
                    <a:pt x="137121" y="26035"/>
                  </a:lnTo>
                  <a:lnTo>
                    <a:pt x="136588" y="26797"/>
                  </a:lnTo>
                  <a:lnTo>
                    <a:pt x="135902" y="30607"/>
                  </a:lnTo>
                  <a:lnTo>
                    <a:pt x="135712" y="29337"/>
                  </a:lnTo>
                  <a:lnTo>
                    <a:pt x="135534" y="28194"/>
                  </a:lnTo>
                  <a:lnTo>
                    <a:pt x="134696" y="29337"/>
                  </a:lnTo>
                  <a:lnTo>
                    <a:pt x="134810" y="28829"/>
                  </a:lnTo>
                  <a:lnTo>
                    <a:pt x="134924" y="28321"/>
                  </a:lnTo>
                  <a:lnTo>
                    <a:pt x="134823" y="28067"/>
                  </a:lnTo>
                  <a:lnTo>
                    <a:pt x="133921" y="27178"/>
                  </a:lnTo>
                  <a:lnTo>
                    <a:pt x="133705" y="26162"/>
                  </a:lnTo>
                  <a:lnTo>
                    <a:pt x="133718" y="25019"/>
                  </a:lnTo>
                  <a:lnTo>
                    <a:pt x="132943" y="28829"/>
                  </a:lnTo>
                  <a:lnTo>
                    <a:pt x="132867" y="28702"/>
                  </a:lnTo>
                  <a:lnTo>
                    <a:pt x="132486" y="28067"/>
                  </a:lnTo>
                  <a:lnTo>
                    <a:pt x="131914" y="28702"/>
                  </a:lnTo>
                  <a:lnTo>
                    <a:pt x="132207" y="27178"/>
                  </a:lnTo>
                  <a:lnTo>
                    <a:pt x="132283" y="26797"/>
                  </a:lnTo>
                  <a:lnTo>
                    <a:pt x="132499" y="25908"/>
                  </a:lnTo>
                  <a:lnTo>
                    <a:pt x="132613" y="25527"/>
                  </a:lnTo>
                  <a:lnTo>
                    <a:pt x="132981" y="24638"/>
                  </a:lnTo>
                  <a:lnTo>
                    <a:pt x="132575" y="24638"/>
                  </a:lnTo>
                  <a:lnTo>
                    <a:pt x="132219" y="25908"/>
                  </a:lnTo>
                  <a:lnTo>
                    <a:pt x="132029" y="26416"/>
                  </a:lnTo>
                  <a:lnTo>
                    <a:pt x="131699" y="26797"/>
                  </a:lnTo>
                  <a:lnTo>
                    <a:pt x="132295" y="24003"/>
                  </a:lnTo>
                  <a:lnTo>
                    <a:pt x="131724" y="24003"/>
                  </a:lnTo>
                  <a:lnTo>
                    <a:pt x="130632" y="27178"/>
                  </a:lnTo>
                  <a:lnTo>
                    <a:pt x="130289" y="25146"/>
                  </a:lnTo>
                  <a:lnTo>
                    <a:pt x="129806" y="27686"/>
                  </a:lnTo>
                  <a:lnTo>
                    <a:pt x="129565" y="31724"/>
                  </a:lnTo>
                  <a:lnTo>
                    <a:pt x="129438" y="32639"/>
                  </a:lnTo>
                  <a:lnTo>
                    <a:pt x="128485" y="34163"/>
                  </a:lnTo>
                  <a:lnTo>
                    <a:pt x="128968" y="31242"/>
                  </a:lnTo>
                  <a:lnTo>
                    <a:pt x="128981" y="30988"/>
                  </a:lnTo>
                  <a:lnTo>
                    <a:pt x="129032" y="30861"/>
                  </a:lnTo>
                  <a:lnTo>
                    <a:pt x="129044" y="30099"/>
                  </a:lnTo>
                  <a:lnTo>
                    <a:pt x="129159" y="28575"/>
                  </a:lnTo>
                  <a:lnTo>
                    <a:pt x="129222" y="28194"/>
                  </a:lnTo>
                  <a:lnTo>
                    <a:pt x="129324" y="27686"/>
                  </a:lnTo>
                  <a:lnTo>
                    <a:pt x="129032" y="28194"/>
                  </a:lnTo>
                  <a:lnTo>
                    <a:pt x="129349" y="26543"/>
                  </a:lnTo>
                  <a:lnTo>
                    <a:pt x="129451" y="26416"/>
                  </a:lnTo>
                  <a:lnTo>
                    <a:pt x="129413" y="27432"/>
                  </a:lnTo>
                  <a:lnTo>
                    <a:pt x="129540" y="26924"/>
                  </a:lnTo>
                  <a:lnTo>
                    <a:pt x="129616" y="26797"/>
                  </a:lnTo>
                  <a:lnTo>
                    <a:pt x="129501" y="26416"/>
                  </a:lnTo>
                  <a:lnTo>
                    <a:pt x="129387" y="25781"/>
                  </a:lnTo>
                  <a:lnTo>
                    <a:pt x="129476" y="23368"/>
                  </a:lnTo>
                  <a:lnTo>
                    <a:pt x="129235" y="24892"/>
                  </a:lnTo>
                  <a:lnTo>
                    <a:pt x="128981" y="26162"/>
                  </a:lnTo>
                  <a:lnTo>
                    <a:pt x="128727" y="26416"/>
                  </a:lnTo>
                  <a:lnTo>
                    <a:pt x="128181" y="26416"/>
                  </a:lnTo>
                  <a:lnTo>
                    <a:pt x="128384" y="25781"/>
                  </a:lnTo>
                  <a:lnTo>
                    <a:pt x="128866" y="24257"/>
                  </a:lnTo>
                  <a:lnTo>
                    <a:pt x="128854" y="22860"/>
                  </a:lnTo>
                  <a:lnTo>
                    <a:pt x="128485" y="24257"/>
                  </a:lnTo>
                  <a:lnTo>
                    <a:pt x="128397" y="22733"/>
                  </a:lnTo>
                  <a:lnTo>
                    <a:pt x="127838" y="25781"/>
                  </a:lnTo>
                  <a:lnTo>
                    <a:pt x="127838" y="24765"/>
                  </a:lnTo>
                  <a:lnTo>
                    <a:pt x="128016" y="23495"/>
                  </a:lnTo>
                  <a:lnTo>
                    <a:pt x="127482" y="24765"/>
                  </a:lnTo>
                  <a:lnTo>
                    <a:pt x="126644" y="23622"/>
                  </a:lnTo>
                  <a:lnTo>
                    <a:pt x="126390" y="26835"/>
                  </a:lnTo>
                  <a:lnTo>
                    <a:pt x="126365" y="27000"/>
                  </a:lnTo>
                  <a:lnTo>
                    <a:pt x="126352" y="27190"/>
                  </a:lnTo>
                  <a:lnTo>
                    <a:pt x="126365" y="27051"/>
                  </a:lnTo>
                  <a:lnTo>
                    <a:pt x="126365" y="27305"/>
                  </a:lnTo>
                  <a:lnTo>
                    <a:pt x="124917" y="30099"/>
                  </a:lnTo>
                  <a:lnTo>
                    <a:pt x="124904" y="29972"/>
                  </a:lnTo>
                  <a:lnTo>
                    <a:pt x="124853" y="27940"/>
                  </a:lnTo>
                  <a:lnTo>
                    <a:pt x="124815" y="26416"/>
                  </a:lnTo>
                  <a:lnTo>
                    <a:pt x="124790" y="25273"/>
                  </a:lnTo>
                  <a:lnTo>
                    <a:pt x="123659" y="26416"/>
                  </a:lnTo>
                  <a:lnTo>
                    <a:pt x="123837" y="25400"/>
                  </a:lnTo>
                  <a:lnTo>
                    <a:pt x="123101" y="26416"/>
                  </a:lnTo>
                  <a:lnTo>
                    <a:pt x="122529" y="25908"/>
                  </a:lnTo>
                  <a:lnTo>
                    <a:pt x="121754" y="27940"/>
                  </a:lnTo>
                  <a:lnTo>
                    <a:pt x="121602" y="27940"/>
                  </a:lnTo>
                  <a:lnTo>
                    <a:pt x="121640" y="27178"/>
                  </a:lnTo>
                  <a:lnTo>
                    <a:pt x="121678" y="26670"/>
                  </a:lnTo>
                  <a:lnTo>
                    <a:pt x="121767" y="25781"/>
                  </a:lnTo>
                  <a:lnTo>
                    <a:pt x="121996" y="24892"/>
                  </a:lnTo>
                  <a:lnTo>
                    <a:pt x="121450" y="25527"/>
                  </a:lnTo>
                  <a:lnTo>
                    <a:pt x="121221" y="26670"/>
                  </a:lnTo>
                  <a:lnTo>
                    <a:pt x="121145" y="26289"/>
                  </a:lnTo>
                  <a:lnTo>
                    <a:pt x="120929" y="25019"/>
                  </a:lnTo>
                  <a:lnTo>
                    <a:pt x="121018" y="24638"/>
                  </a:lnTo>
                  <a:lnTo>
                    <a:pt x="121412" y="23749"/>
                  </a:lnTo>
                  <a:lnTo>
                    <a:pt x="121323" y="23456"/>
                  </a:lnTo>
                  <a:lnTo>
                    <a:pt x="121488" y="23571"/>
                  </a:lnTo>
                  <a:lnTo>
                    <a:pt x="121399" y="23241"/>
                  </a:lnTo>
                  <a:lnTo>
                    <a:pt x="121297" y="22987"/>
                  </a:lnTo>
                  <a:lnTo>
                    <a:pt x="121348" y="21082"/>
                  </a:lnTo>
                  <a:lnTo>
                    <a:pt x="120294" y="23749"/>
                  </a:lnTo>
                  <a:lnTo>
                    <a:pt x="120396" y="23368"/>
                  </a:lnTo>
                  <a:lnTo>
                    <a:pt x="120929" y="21259"/>
                  </a:lnTo>
                  <a:lnTo>
                    <a:pt x="120865" y="21082"/>
                  </a:lnTo>
                  <a:lnTo>
                    <a:pt x="120459" y="20447"/>
                  </a:lnTo>
                  <a:lnTo>
                    <a:pt x="120230" y="20828"/>
                  </a:lnTo>
                  <a:lnTo>
                    <a:pt x="120129" y="23114"/>
                  </a:lnTo>
                  <a:lnTo>
                    <a:pt x="119773" y="23368"/>
                  </a:lnTo>
                  <a:lnTo>
                    <a:pt x="119456" y="22987"/>
                  </a:lnTo>
                  <a:lnTo>
                    <a:pt x="119570" y="21844"/>
                  </a:lnTo>
                  <a:lnTo>
                    <a:pt x="120027" y="19685"/>
                  </a:lnTo>
                  <a:lnTo>
                    <a:pt x="119900" y="17272"/>
                  </a:lnTo>
                  <a:lnTo>
                    <a:pt x="119722" y="15113"/>
                  </a:lnTo>
                  <a:lnTo>
                    <a:pt x="116878" y="26289"/>
                  </a:lnTo>
                  <a:lnTo>
                    <a:pt x="117030" y="23622"/>
                  </a:lnTo>
                  <a:lnTo>
                    <a:pt x="117081" y="22720"/>
                  </a:lnTo>
                  <a:lnTo>
                    <a:pt x="116827" y="23622"/>
                  </a:lnTo>
                  <a:lnTo>
                    <a:pt x="116509" y="23241"/>
                  </a:lnTo>
                  <a:lnTo>
                    <a:pt x="116420" y="22987"/>
                  </a:lnTo>
                  <a:lnTo>
                    <a:pt x="116738" y="18161"/>
                  </a:lnTo>
                  <a:lnTo>
                    <a:pt x="116586" y="18034"/>
                  </a:lnTo>
                  <a:lnTo>
                    <a:pt x="116230" y="16002"/>
                  </a:lnTo>
                  <a:lnTo>
                    <a:pt x="115074" y="22987"/>
                  </a:lnTo>
                  <a:lnTo>
                    <a:pt x="114592" y="21590"/>
                  </a:lnTo>
                  <a:lnTo>
                    <a:pt x="114490" y="22606"/>
                  </a:lnTo>
                  <a:lnTo>
                    <a:pt x="114020" y="25781"/>
                  </a:lnTo>
                  <a:lnTo>
                    <a:pt x="113893" y="26162"/>
                  </a:lnTo>
                  <a:lnTo>
                    <a:pt x="113245" y="27178"/>
                  </a:lnTo>
                  <a:lnTo>
                    <a:pt x="113042" y="26924"/>
                  </a:lnTo>
                  <a:lnTo>
                    <a:pt x="112928" y="26797"/>
                  </a:lnTo>
                  <a:lnTo>
                    <a:pt x="112890" y="26289"/>
                  </a:lnTo>
                  <a:lnTo>
                    <a:pt x="113093" y="24892"/>
                  </a:lnTo>
                  <a:lnTo>
                    <a:pt x="113131" y="24638"/>
                  </a:lnTo>
                  <a:lnTo>
                    <a:pt x="113258" y="23749"/>
                  </a:lnTo>
                  <a:lnTo>
                    <a:pt x="113309" y="23368"/>
                  </a:lnTo>
                  <a:lnTo>
                    <a:pt x="113525" y="21971"/>
                  </a:lnTo>
                  <a:lnTo>
                    <a:pt x="114007" y="20955"/>
                  </a:lnTo>
                  <a:lnTo>
                    <a:pt x="114160" y="20955"/>
                  </a:lnTo>
                  <a:lnTo>
                    <a:pt x="114058" y="21717"/>
                  </a:lnTo>
                  <a:lnTo>
                    <a:pt x="114528" y="20955"/>
                  </a:lnTo>
                  <a:lnTo>
                    <a:pt x="114604" y="20701"/>
                  </a:lnTo>
                  <a:lnTo>
                    <a:pt x="114642" y="19431"/>
                  </a:lnTo>
                  <a:lnTo>
                    <a:pt x="114350" y="20701"/>
                  </a:lnTo>
                  <a:lnTo>
                    <a:pt x="114338" y="20066"/>
                  </a:lnTo>
                  <a:lnTo>
                    <a:pt x="114325" y="19304"/>
                  </a:lnTo>
                  <a:lnTo>
                    <a:pt x="113677" y="19431"/>
                  </a:lnTo>
                  <a:lnTo>
                    <a:pt x="113677" y="19672"/>
                  </a:lnTo>
                  <a:lnTo>
                    <a:pt x="113601" y="19177"/>
                  </a:lnTo>
                  <a:lnTo>
                    <a:pt x="113449" y="18161"/>
                  </a:lnTo>
                  <a:lnTo>
                    <a:pt x="112801" y="19812"/>
                  </a:lnTo>
                  <a:lnTo>
                    <a:pt x="112331" y="18542"/>
                  </a:lnTo>
                  <a:lnTo>
                    <a:pt x="112293" y="19545"/>
                  </a:lnTo>
                  <a:lnTo>
                    <a:pt x="112166" y="20701"/>
                  </a:lnTo>
                  <a:lnTo>
                    <a:pt x="111379" y="18973"/>
                  </a:lnTo>
                  <a:lnTo>
                    <a:pt x="111239" y="22860"/>
                  </a:lnTo>
                  <a:lnTo>
                    <a:pt x="110490" y="23368"/>
                  </a:lnTo>
                  <a:lnTo>
                    <a:pt x="110451" y="21971"/>
                  </a:lnTo>
                  <a:lnTo>
                    <a:pt x="110451" y="21844"/>
                  </a:lnTo>
                  <a:lnTo>
                    <a:pt x="110566" y="21145"/>
                  </a:lnTo>
                  <a:lnTo>
                    <a:pt x="110731" y="20701"/>
                  </a:lnTo>
                  <a:lnTo>
                    <a:pt x="110871" y="20320"/>
                  </a:lnTo>
                  <a:lnTo>
                    <a:pt x="111366" y="18973"/>
                  </a:lnTo>
                  <a:lnTo>
                    <a:pt x="110464" y="20320"/>
                  </a:lnTo>
                  <a:lnTo>
                    <a:pt x="110337" y="19431"/>
                  </a:lnTo>
                  <a:lnTo>
                    <a:pt x="110451" y="18542"/>
                  </a:lnTo>
                  <a:lnTo>
                    <a:pt x="110502" y="18415"/>
                  </a:lnTo>
                  <a:lnTo>
                    <a:pt x="111264" y="16129"/>
                  </a:lnTo>
                  <a:lnTo>
                    <a:pt x="110274" y="18415"/>
                  </a:lnTo>
                  <a:lnTo>
                    <a:pt x="110363" y="15875"/>
                  </a:lnTo>
                  <a:lnTo>
                    <a:pt x="110286" y="14097"/>
                  </a:lnTo>
                  <a:lnTo>
                    <a:pt x="110147" y="13843"/>
                  </a:lnTo>
                  <a:lnTo>
                    <a:pt x="110363" y="13462"/>
                  </a:lnTo>
                  <a:lnTo>
                    <a:pt x="110642" y="12954"/>
                  </a:lnTo>
                  <a:lnTo>
                    <a:pt x="110337" y="13462"/>
                  </a:lnTo>
                  <a:lnTo>
                    <a:pt x="110032" y="13462"/>
                  </a:lnTo>
                  <a:lnTo>
                    <a:pt x="109791" y="15875"/>
                  </a:lnTo>
                  <a:lnTo>
                    <a:pt x="109677" y="15494"/>
                  </a:lnTo>
                  <a:lnTo>
                    <a:pt x="109524" y="15367"/>
                  </a:lnTo>
                  <a:lnTo>
                    <a:pt x="109702" y="14351"/>
                  </a:lnTo>
                  <a:lnTo>
                    <a:pt x="109347" y="15621"/>
                  </a:lnTo>
                  <a:lnTo>
                    <a:pt x="109220" y="16383"/>
                  </a:lnTo>
                  <a:lnTo>
                    <a:pt x="109093" y="18669"/>
                  </a:lnTo>
                  <a:lnTo>
                    <a:pt x="108394" y="20701"/>
                  </a:lnTo>
                  <a:lnTo>
                    <a:pt x="108305" y="19456"/>
                  </a:lnTo>
                  <a:lnTo>
                    <a:pt x="107403" y="21844"/>
                  </a:lnTo>
                  <a:lnTo>
                    <a:pt x="107734" y="19558"/>
                  </a:lnTo>
                  <a:lnTo>
                    <a:pt x="107861" y="18669"/>
                  </a:lnTo>
                  <a:lnTo>
                    <a:pt x="107873" y="18542"/>
                  </a:lnTo>
                  <a:lnTo>
                    <a:pt x="108305" y="19456"/>
                  </a:lnTo>
                  <a:lnTo>
                    <a:pt x="108356" y="19304"/>
                  </a:lnTo>
                  <a:lnTo>
                    <a:pt x="108470" y="19812"/>
                  </a:lnTo>
                  <a:lnTo>
                    <a:pt x="108458" y="19304"/>
                  </a:lnTo>
                  <a:lnTo>
                    <a:pt x="108445" y="18542"/>
                  </a:lnTo>
                  <a:lnTo>
                    <a:pt x="108407" y="17526"/>
                  </a:lnTo>
                  <a:lnTo>
                    <a:pt x="108356" y="15367"/>
                  </a:lnTo>
                  <a:lnTo>
                    <a:pt x="108724" y="15125"/>
                  </a:lnTo>
                  <a:lnTo>
                    <a:pt x="108915" y="15240"/>
                  </a:lnTo>
                  <a:lnTo>
                    <a:pt x="109105" y="14859"/>
                  </a:lnTo>
                  <a:lnTo>
                    <a:pt x="108724" y="15113"/>
                  </a:lnTo>
                  <a:lnTo>
                    <a:pt x="108800" y="14097"/>
                  </a:lnTo>
                  <a:lnTo>
                    <a:pt x="108686" y="11811"/>
                  </a:lnTo>
                  <a:lnTo>
                    <a:pt x="108623" y="10922"/>
                  </a:lnTo>
                  <a:lnTo>
                    <a:pt x="107899" y="17526"/>
                  </a:lnTo>
                  <a:lnTo>
                    <a:pt x="107137" y="17272"/>
                  </a:lnTo>
                  <a:lnTo>
                    <a:pt x="107480" y="15748"/>
                  </a:lnTo>
                  <a:lnTo>
                    <a:pt x="107543" y="14757"/>
                  </a:lnTo>
                  <a:lnTo>
                    <a:pt x="107048" y="16967"/>
                  </a:lnTo>
                  <a:lnTo>
                    <a:pt x="106921" y="17399"/>
                  </a:lnTo>
                  <a:lnTo>
                    <a:pt x="106451" y="18669"/>
                  </a:lnTo>
                  <a:lnTo>
                    <a:pt x="106197" y="17145"/>
                  </a:lnTo>
                  <a:lnTo>
                    <a:pt x="105727" y="19558"/>
                  </a:lnTo>
                  <a:lnTo>
                    <a:pt x="105498" y="19431"/>
                  </a:lnTo>
                  <a:lnTo>
                    <a:pt x="105625" y="20320"/>
                  </a:lnTo>
                  <a:lnTo>
                    <a:pt x="105270" y="21971"/>
                  </a:lnTo>
                  <a:lnTo>
                    <a:pt x="105054" y="21590"/>
                  </a:lnTo>
                  <a:lnTo>
                    <a:pt x="104622" y="22225"/>
                  </a:lnTo>
                  <a:lnTo>
                    <a:pt x="104635" y="22072"/>
                  </a:lnTo>
                  <a:lnTo>
                    <a:pt x="104597" y="22225"/>
                  </a:lnTo>
                  <a:lnTo>
                    <a:pt x="104152" y="23749"/>
                  </a:lnTo>
                  <a:lnTo>
                    <a:pt x="104241" y="22733"/>
                  </a:lnTo>
                  <a:lnTo>
                    <a:pt x="104584" y="19177"/>
                  </a:lnTo>
                  <a:lnTo>
                    <a:pt x="104775" y="17145"/>
                  </a:lnTo>
                  <a:lnTo>
                    <a:pt x="103873" y="19177"/>
                  </a:lnTo>
                  <a:lnTo>
                    <a:pt x="103860" y="18796"/>
                  </a:lnTo>
                  <a:lnTo>
                    <a:pt x="103974" y="17399"/>
                  </a:lnTo>
                  <a:lnTo>
                    <a:pt x="104152" y="16764"/>
                  </a:lnTo>
                  <a:lnTo>
                    <a:pt x="104368" y="16002"/>
                  </a:lnTo>
                  <a:lnTo>
                    <a:pt x="104368" y="14859"/>
                  </a:lnTo>
                  <a:lnTo>
                    <a:pt x="103492" y="16840"/>
                  </a:lnTo>
                  <a:lnTo>
                    <a:pt x="102273" y="20193"/>
                  </a:lnTo>
                  <a:lnTo>
                    <a:pt x="102463" y="20281"/>
                  </a:lnTo>
                  <a:lnTo>
                    <a:pt x="102793" y="18923"/>
                  </a:lnTo>
                  <a:lnTo>
                    <a:pt x="102743" y="19926"/>
                  </a:lnTo>
                  <a:lnTo>
                    <a:pt x="103149" y="18923"/>
                  </a:lnTo>
                  <a:lnTo>
                    <a:pt x="103200" y="18796"/>
                  </a:lnTo>
                  <a:lnTo>
                    <a:pt x="103225" y="19583"/>
                  </a:lnTo>
                  <a:lnTo>
                    <a:pt x="102831" y="20701"/>
                  </a:lnTo>
                  <a:lnTo>
                    <a:pt x="102704" y="21463"/>
                  </a:lnTo>
                  <a:lnTo>
                    <a:pt x="102590" y="22733"/>
                  </a:lnTo>
                  <a:lnTo>
                    <a:pt x="102654" y="21209"/>
                  </a:lnTo>
                  <a:lnTo>
                    <a:pt x="102717" y="20320"/>
                  </a:lnTo>
                  <a:lnTo>
                    <a:pt x="102743" y="19926"/>
                  </a:lnTo>
                  <a:lnTo>
                    <a:pt x="102793" y="18923"/>
                  </a:lnTo>
                  <a:lnTo>
                    <a:pt x="102704" y="19304"/>
                  </a:lnTo>
                  <a:lnTo>
                    <a:pt x="102577" y="20320"/>
                  </a:lnTo>
                  <a:lnTo>
                    <a:pt x="101371" y="24638"/>
                  </a:lnTo>
                  <a:lnTo>
                    <a:pt x="101371" y="24511"/>
                  </a:lnTo>
                  <a:lnTo>
                    <a:pt x="101358" y="24130"/>
                  </a:lnTo>
                  <a:lnTo>
                    <a:pt x="101346" y="23876"/>
                  </a:lnTo>
                  <a:lnTo>
                    <a:pt x="101333" y="23241"/>
                  </a:lnTo>
                  <a:lnTo>
                    <a:pt x="101333" y="23114"/>
                  </a:lnTo>
                  <a:lnTo>
                    <a:pt x="101295" y="22098"/>
                  </a:lnTo>
                  <a:lnTo>
                    <a:pt x="101549" y="20701"/>
                  </a:lnTo>
                  <a:lnTo>
                    <a:pt x="101854" y="18923"/>
                  </a:lnTo>
                  <a:lnTo>
                    <a:pt x="102323" y="16256"/>
                  </a:lnTo>
                  <a:lnTo>
                    <a:pt x="102222" y="14605"/>
                  </a:lnTo>
                  <a:lnTo>
                    <a:pt x="102069" y="13208"/>
                  </a:lnTo>
                  <a:lnTo>
                    <a:pt x="100507" y="18923"/>
                  </a:lnTo>
                  <a:lnTo>
                    <a:pt x="99796" y="17272"/>
                  </a:lnTo>
                  <a:lnTo>
                    <a:pt x="99847" y="18669"/>
                  </a:lnTo>
                  <a:lnTo>
                    <a:pt x="99390" y="20701"/>
                  </a:lnTo>
                  <a:lnTo>
                    <a:pt x="99326" y="19558"/>
                  </a:lnTo>
                  <a:lnTo>
                    <a:pt x="99275" y="18542"/>
                  </a:lnTo>
                  <a:lnTo>
                    <a:pt x="98793" y="19558"/>
                  </a:lnTo>
                  <a:lnTo>
                    <a:pt x="98869" y="19177"/>
                  </a:lnTo>
                  <a:lnTo>
                    <a:pt x="99098" y="17907"/>
                  </a:lnTo>
                  <a:lnTo>
                    <a:pt x="99110" y="16891"/>
                  </a:lnTo>
                  <a:lnTo>
                    <a:pt x="99187" y="15367"/>
                  </a:lnTo>
                  <a:lnTo>
                    <a:pt x="98945" y="16891"/>
                  </a:lnTo>
                  <a:lnTo>
                    <a:pt x="98501" y="15113"/>
                  </a:lnTo>
                  <a:lnTo>
                    <a:pt x="97713" y="19177"/>
                  </a:lnTo>
                  <a:lnTo>
                    <a:pt x="97624" y="16256"/>
                  </a:lnTo>
                  <a:lnTo>
                    <a:pt x="97142" y="15240"/>
                  </a:lnTo>
                  <a:lnTo>
                    <a:pt x="95859" y="22098"/>
                  </a:lnTo>
                  <a:lnTo>
                    <a:pt x="95338" y="21463"/>
                  </a:lnTo>
                  <a:lnTo>
                    <a:pt x="95402" y="20701"/>
                  </a:lnTo>
                  <a:lnTo>
                    <a:pt x="95694" y="19685"/>
                  </a:lnTo>
                  <a:lnTo>
                    <a:pt x="95808" y="19291"/>
                  </a:lnTo>
                  <a:lnTo>
                    <a:pt x="95872" y="17399"/>
                  </a:lnTo>
                  <a:lnTo>
                    <a:pt x="96062" y="17018"/>
                  </a:lnTo>
                  <a:lnTo>
                    <a:pt x="96507" y="16129"/>
                  </a:lnTo>
                  <a:lnTo>
                    <a:pt x="96266" y="16129"/>
                  </a:lnTo>
                  <a:lnTo>
                    <a:pt x="96100" y="15621"/>
                  </a:lnTo>
                  <a:lnTo>
                    <a:pt x="95859" y="17018"/>
                  </a:lnTo>
                  <a:lnTo>
                    <a:pt x="95923" y="15748"/>
                  </a:lnTo>
                  <a:lnTo>
                    <a:pt x="94691" y="19685"/>
                  </a:lnTo>
                  <a:lnTo>
                    <a:pt x="94792" y="17780"/>
                  </a:lnTo>
                  <a:lnTo>
                    <a:pt x="94576" y="18415"/>
                  </a:lnTo>
                  <a:lnTo>
                    <a:pt x="94145" y="20701"/>
                  </a:lnTo>
                  <a:lnTo>
                    <a:pt x="93891" y="20574"/>
                  </a:lnTo>
                  <a:lnTo>
                    <a:pt x="93383" y="20828"/>
                  </a:lnTo>
                  <a:lnTo>
                    <a:pt x="93256" y="23114"/>
                  </a:lnTo>
                  <a:lnTo>
                    <a:pt x="93548" y="16637"/>
                  </a:lnTo>
                  <a:lnTo>
                    <a:pt x="91020" y="23241"/>
                  </a:lnTo>
                  <a:lnTo>
                    <a:pt x="91211" y="18796"/>
                  </a:lnTo>
                  <a:lnTo>
                    <a:pt x="91262" y="17653"/>
                  </a:lnTo>
                  <a:lnTo>
                    <a:pt x="90614" y="18288"/>
                  </a:lnTo>
                  <a:lnTo>
                    <a:pt x="89827" y="18796"/>
                  </a:lnTo>
                  <a:lnTo>
                    <a:pt x="89306" y="18796"/>
                  </a:lnTo>
                  <a:lnTo>
                    <a:pt x="89408" y="18415"/>
                  </a:lnTo>
                  <a:lnTo>
                    <a:pt x="89484" y="17818"/>
                  </a:lnTo>
                  <a:lnTo>
                    <a:pt x="89535" y="18034"/>
                  </a:lnTo>
                  <a:lnTo>
                    <a:pt x="89496" y="17780"/>
                  </a:lnTo>
                  <a:lnTo>
                    <a:pt x="89179" y="16002"/>
                  </a:lnTo>
                  <a:lnTo>
                    <a:pt x="88138" y="23876"/>
                  </a:lnTo>
                  <a:lnTo>
                    <a:pt x="87998" y="23114"/>
                  </a:lnTo>
                  <a:lnTo>
                    <a:pt x="87757" y="21844"/>
                  </a:lnTo>
                  <a:lnTo>
                    <a:pt x="87820" y="19304"/>
                  </a:lnTo>
                  <a:lnTo>
                    <a:pt x="87871" y="18288"/>
                  </a:lnTo>
                  <a:lnTo>
                    <a:pt x="88430" y="19939"/>
                  </a:lnTo>
                  <a:lnTo>
                    <a:pt x="88430" y="18288"/>
                  </a:lnTo>
                  <a:lnTo>
                    <a:pt x="89408" y="11811"/>
                  </a:lnTo>
                  <a:lnTo>
                    <a:pt x="87287" y="19304"/>
                  </a:lnTo>
                  <a:lnTo>
                    <a:pt x="87350" y="17399"/>
                  </a:lnTo>
                  <a:lnTo>
                    <a:pt x="87426" y="15367"/>
                  </a:lnTo>
                  <a:lnTo>
                    <a:pt x="87553" y="15113"/>
                  </a:lnTo>
                  <a:lnTo>
                    <a:pt x="87604" y="12573"/>
                  </a:lnTo>
                  <a:lnTo>
                    <a:pt x="86220" y="17399"/>
                  </a:lnTo>
                  <a:lnTo>
                    <a:pt x="85750" y="16891"/>
                  </a:lnTo>
                  <a:lnTo>
                    <a:pt x="85813" y="15748"/>
                  </a:lnTo>
                  <a:lnTo>
                    <a:pt x="84797" y="19177"/>
                  </a:lnTo>
                  <a:lnTo>
                    <a:pt x="83756" y="20066"/>
                  </a:lnTo>
                  <a:lnTo>
                    <a:pt x="83223" y="20662"/>
                  </a:lnTo>
                  <a:lnTo>
                    <a:pt x="83134" y="21259"/>
                  </a:lnTo>
                  <a:lnTo>
                    <a:pt x="82499" y="21844"/>
                  </a:lnTo>
                  <a:lnTo>
                    <a:pt x="82372" y="19177"/>
                  </a:lnTo>
                  <a:lnTo>
                    <a:pt x="82473" y="18288"/>
                  </a:lnTo>
                  <a:lnTo>
                    <a:pt x="82778" y="16256"/>
                  </a:lnTo>
                  <a:lnTo>
                    <a:pt x="83324" y="16129"/>
                  </a:lnTo>
                  <a:lnTo>
                    <a:pt x="83680" y="12446"/>
                  </a:lnTo>
                  <a:lnTo>
                    <a:pt x="82613" y="16129"/>
                  </a:lnTo>
                  <a:lnTo>
                    <a:pt x="82511" y="15748"/>
                  </a:lnTo>
                  <a:lnTo>
                    <a:pt x="82613" y="14605"/>
                  </a:lnTo>
                  <a:lnTo>
                    <a:pt x="82753" y="13843"/>
                  </a:lnTo>
                  <a:lnTo>
                    <a:pt x="81838" y="14224"/>
                  </a:lnTo>
                  <a:lnTo>
                    <a:pt x="81153" y="18288"/>
                  </a:lnTo>
                  <a:lnTo>
                    <a:pt x="80340" y="17907"/>
                  </a:lnTo>
                  <a:lnTo>
                    <a:pt x="80238" y="18923"/>
                  </a:lnTo>
                  <a:lnTo>
                    <a:pt x="80124" y="19545"/>
                  </a:lnTo>
                  <a:lnTo>
                    <a:pt x="79082" y="23114"/>
                  </a:lnTo>
                  <a:lnTo>
                    <a:pt x="79349" y="21590"/>
                  </a:lnTo>
                  <a:lnTo>
                    <a:pt x="79502" y="20701"/>
                  </a:lnTo>
                  <a:lnTo>
                    <a:pt x="79578" y="20320"/>
                  </a:lnTo>
                  <a:lnTo>
                    <a:pt x="79616" y="20066"/>
                  </a:lnTo>
                  <a:lnTo>
                    <a:pt x="79679" y="19685"/>
                  </a:lnTo>
                  <a:lnTo>
                    <a:pt x="80200" y="16764"/>
                  </a:lnTo>
                  <a:lnTo>
                    <a:pt x="79222" y="19685"/>
                  </a:lnTo>
                  <a:lnTo>
                    <a:pt x="79756" y="15621"/>
                  </a:lnTo>
                  <a:lnTo>
                    <a:pt x="79273" y="16510"/>
                  </a:lnTo>
                  <a:lnTo>
                    <a:pt x="78016" y="19291"/>
                  </a:lnTo>
                  <a:lnTo>
                    <a:pt x="77304" y="20066"/>
                  </a:lnTo>
                  <a:lnTo>
                    <a:pt x="77330" y="19939"/>
                  </a:lnTo>
                  <a:lnTo>
                    <a:pt x="77724" y="18503"/>
                  </a:lnTo>
                  <a:lnTo>
                    <a:pt x="77000" y="19939"/>
                  </a:lnTo>
                  <a:lnTo>
                    <a:pt x="76377" y="19812"/>
                  </a:lnTo>
                  <a:lnTo>
                    <a:pt x="76466" y="19304"/>
                  </a:lnTo>
                  <a:lnTo>
                    <a:pt x="76606" y="18542"/>
                  </a:lnTo>
                  <a:lnTo>
                    <a:pt x="76695" y="18034"/>
                  </a:lnTo>
                  <a:lnTo>
                    <a:pt x="26898" y="18034"/>
                  </a:lnTo>
                  <a:lnTo>
                    <a:pt x="26898" y="22860"/>
                  </a:lnTo>
                  <a:lnTo>
                    <a:pt x="26784" y="22733"/>
                  </a:lnTo>
                  <a:lnTo>
                    <a:pt x="26428" y="22733"/>
                  </a:lnTo>
                  <a:lnTo>
                    <a:pt x="26543" y="21717"/>
                  </a:lnTo>
                  <a:lnTo>
                    <a:pt x="26670" y="21082"/>
                  </a:lnTo>
                  <a:lnTo>
                    <a:pt x="26746" y="20701"/>
                  </a:lnTo>
                  <a:lnTo>
                    <a:pt x="26797" y="21717"/>
                  </a:lnTo>
                  <a:lnTo>
                    <a:pt x="26898" y="22860"/>
                  </a:lnTo>
                  <a:lnTo>
                    <a:pt x="26898" y="18034"/>
                  </a:lnTo>
                  <a:lnTo>
                    <a:pt x="25781" y="18034"/>
                  </a:lnTo>
                  <a:lnTo>
                    <a:pt x="25781" y="22733"/>
                  </a:lnTo>
                  <a:lnTo>
                    <a:pt x="25768" y="22860"/>
                  </a:lnTo>
                  <a:lnTo>
                    <a:pt x="25476" y="22987"/>
                  </a:lnTo>
                  <a:lnTo>
                    <a:pt x="25781" y="22733"/>
                  </a:lnTo>
                  <a:lnTo>
                    <a:pt x="25781" y="18034"/>
                  </a:lnTo>
                  <a:lnTo>
                    <a:pt x="17526" y="18034"/>
                  </a:lnTo>
                  <a:lnTo>
                    <a:pt x="17360" y="18034"/>
                  </a:lnTo>
                  <a:lnTo>
                    <a:pt x="17233" y="18796"/>
                  </a:lnTo>
                  <a:lnTo>
                    <a:pt x="17018" y="19685"/>
                  </a:lnTo>
                  <a:lnTo>
                    <a:pt x="17449" y="18669"/>
                  </a:lnTo>
                  <a:lnTo>
                    <a:pt x="17233" y="21259"/>
                  </a:lnTo>
                  <a:lnTo>
                    <a:pt x="17335" y="20955"/>
                  </a:lnTo>
                  <a:lnTo>
                    <a:pt x="17386" y="20574"/>
                  </a:lnTo>
                  <a:lnTo>
                    <a:pt x="17424" y="20739"/>
                  </a:lnTo>
                  <a:lnTo>
                    <a:pt x="17487" y="20574"/>
                  </a:lnTo>
                  <a:lnTo>
                    <a:pt x="18199" y="18669"/>
                  </a:lnTo>
                  <a:lnTo>
                    <a:pt x="18249" y="18542"/>
                  </a:lnTo>
                  <a:lnTo>
                    <a:pt x="18300" y="18796"/>
                  </a:lnTo>
                  <a:lnTo>
                    <a:pt x="18402" y="20193"/>
                  </a:lnTo>
                  <a:lnTo>
                    <a:pt x="18034" y="23114"/>
                  </a:lnTo>
                  <a:lnTo>
                    <a:pt x="17424" y="20739"/>
                  </a:lnTo>
                  <a:lnTo>
                    <a:pt x="17437" y="23876"/>
                  </a:lnTo>
                  <a:lnTo>
                    <a:pt x="17030" y="22352"/>
                  </a:lnTo>
                  <a:lnTo>
                    <a:pt x="16662" y="28067"/>
                  </a:lnTo>
                  <a:lnTo>
                    <a:pt x="16713" y="22136"/>
                  </a:lnTo>
                  <a:lnTo>
                    <a:pt x="16497" y="24765"/>
                  </a:lnTo>
                  <a:lnTo>
                    <a:pt x="16383" y="28168"/>
                  </a:lnTo>
                  <a:lnTo>
                    <a:pt x="16903" y="29083"/>
                  </a:lnTo>
                  <a:lnTo>
                    <a:pt x="17094" y="28067"/>
                  </a:lnTo>
                  <a:lnTo>
                    <a:pt x="17411" y="26289"/>
                  </a:lnTo>
                  <a:lnTo>
                    <a:pt x="18072" y="27432"/>
                  </a:lnTo>
                  <a:lnTo>
                    <a:pt x="18351" y="26289"/>
                  </a:lnTo>
                  <a:lnTo>
                    <a:pt x="18478" y="25781"/>
                  </a:lnTo>
                  <a:lnTo>
                    <a:pt x="18605" y="23876"/>
                  </a:lnTo>
                  <a:lnTo>
                    <a:pt x="18783" y="23114"/>
                  </a:lnTo>
                  <a:lnTo>
                    <a:pt x="18910" y="22606"/>
                  </a:lnTo>
                  <a:lnTo>
                    <a:pt x="20586" y="19304"/>
                  </a:lnTo>
                  <a:lnTo>
                    <a:pt x="18478" y="31623"/>
                  </a:lnTo>
                  <a:lnTo>
                    <a:pt x="20040" y="26924"/>
                  </a:lnTo>
                  <a:lnTo>
                    <a:pt x="20523" y="25019"/>
                  </a:lnTo>
                  <a:lnTo>
                    <a:pt x="21348" y="20320"/>
                  </a:lnTo>
                  <a:lnTo>
                    <a:pt x="21424" y="21082"/>
                  </a:lnTo>
                  <a:lnTo>
                    <a:pt x="21539" y="22987"/>
                  </a:lnTo>
                  <a:lnTo>
                    <a:pt x="20789" y="26797"/>
                  </a:lnTo>
                  <a:lnTo>
                    <a:pt x="21501" y="27305"/>
                  </a:lnTo>
                  <a:lnTo>
                    <a:pt x="21704" y="25184"/>
                  </a:lnTo>
                  <a:lnTo>
                    <a:pt x="22098" y="21082"/>
                  </a:lnTo>
                  <a:lnTo>
                    <a:pt x="22440" y="23456"/>
                  </a:lnTo>
                  <a:lnTo>
                    <a:pt x="22720" y="23456"/>
                  </a:lnTo>
                  <a:lnTo>
                    <a:pt x="22771" y="24257"/>
                  </a:lnTo>
                  <a:lnTo>
                    <a:pt x="22415" y="27051"/>
                  </a:lnTo>
                  <a:lnTo>
                    <a:pt x="23317" y="26543"/>
                  </a:lnTo>
                  <a:lnTo>
                    <a:pt x="24625" y="24257"/>
                  </a:lnTo>
                  <a:lnTo>
                    <a:pt x="25641" y="23749"/>
                  </a:lnTo>
                  <a:lnTo>
                    <a:pt x="25387" y="24892"/>
                  </a:lnTo>
                  <a:lnTo>
                    <a:pt x="25260" y="25273"/>
                  </a:lnTo>
                  <a:lnTo>
                    <a:pt x="25158" y="26924"/>
                  </a:lnTo>
                  <a:lnTo>
                    <a:pt x="26568" y="25400"/>
                  </a:lnTo>
                  <a:lnTo>
                    <a:pt x="27559" y="27813"/>
                  </a:lnTo>
                  <a:lnTo>
                    <a:pt x="28333" y="30099"/>
                  </a:lnTo>
                  <a:lnTo>
                    <a:pt x="29222" y="27051"/>
                  </a:lnTo>
                  <a:lnTo>
                    <a:pt x="29337" y="27178"/>
                  </a:lnTo>
                  <a:lnTo>
                    <a:pt x="29375" y="27051"/>
                  </a:lnTo>
                  <a:lnTo>
                    <a:pt x="29718" y="26035"/>
                  </a:lnTo>
                  <a:lnTo>
                    <a:pt x="29997" y="25781"/>
                  </a:lnTo>
                  <a:lnTo>
                    <a:pt x="29870" y="27051"/>
                  </a:lnTo>
                  <a:lnTo>
                    <a:pt x="29743" y="27940"/>
                  </a:lnTo>
                  <a:lnTo>
                    <a:pt x="29489" y="28702"/>
                  </a:lnTo>
                  <a:lnTo>
                    <a:pt x="30645" y="26162"/>
                  </a:lnTo>
                  <a:lnTo>
                    <a:pt x="30911" y="25781"/>
                  </a:lnTo>
                  <a:lnTo>
                    <a:pt x="31178" y="25400"/>
                  </a:lnTo>
                  <a:lnTo>
                    <a:pt x="32346" y="23749"/>
                  </a:lnTo>
                  <a:lnTo>
                    <a:pt x="32524" y="23495"/>
                  </a:lnTo>
                  <a:lnTo>
                    <a:pt x="32600" y="24257"/>
                  </a:lnTo>
                  <a:lnTo>
                    <a:pt x="32715" y="27139"/>
                  </a:lnTo>
                  <a:lnTo>
                    <a:pt x="32613" y="27940"/>
                  </a:lnTo>
                  <a:lnTo>
                    <a:pt x="32981" y="29083"/>
                  </a:lnTo>
                  <a:lnTo>
                    <a:pt x="33896" y="23495"/>
                  </a:lnTo>
                  <a:lnTo>
                    <a:pt x="33909" y="23368"/>
                  </a:lnTo>
                  <a:lnTo>
                    <a:pt x="33972" y="22987"/>
                  </a:lnTo>
                  <a:lnTo>
                    <a:pt x="33997" y="22860"/>
                  </a:lnTo>
                  <a:lnTo>
                    <a:pt x="34201" y="21590"/>
                  </a:lnTo>
                  <a:lnTo>
                    <a:pt x="34239" y="25146"/>
                  </a:lnTo>
                  <a:lnTo>
                    <a:pt x="35306" y="26670"/>
                  </a:lnTo>
                  <a:lnTo>
                    <a:pt x="37261" y="24130"/>
                  </a:lnTo>
                  <a:lnTo>
                    <a:pt x="37579" y="28829"/>
                  </a:lnTo>
                  <a:lnTo>
                    <a:pt x="38468" y="24511"/>
                  </a:lnTo>
                  <a:lnTo>
                    <a:pt x="38633" y="30988"/>
                  </a:lnTo>
                  <a:lnTo>
                    <a:pt x="39662" y="24892"/>
                  </a:lnTo>
                  <a:lnTo>
                    <a:pt x="39763" y="25908"/>
                  </a:lnTo>
                  <a:lnTo>
                    <a:pt x="39890" y="28321"/>
                  </a:lnTo>
                  <a:lnTo>
                    <a:pt x="39789" y="28575"/>
                  </a:lnTo>
                  <a:lnTo>
                    <a:pt x="39674" y="29337"/>
                  </a:lnTo>
                  <a:lnTo>
                    <a:pt x="40373" y="31369"/>
                  </a:lnTo>
                  <a:lnTo>
                    <a:pt x="40614" y="31623"/>
                  </a:lnTo>
                  <a:lnTo>
                    <a:pt x="41402" y="27559"/>
                  </a:lnTo>
                  <a:lnTo>
                    <a:pt x="41859" y="27051"/>
                  </a:lnTo>
                  <a:lnTo>
                    <a:pt x="41376" y="30149"/>
                  </a:lnTo>
                  <a:lnTo>
                    <a:pt x="42354" y="27051"/>
                  </a:lnTo>
                  <a:lnTo>
                    <a:pt x="42392" y="26924"/>
                  </a:lnTo>
                  <a:lnTo>
                    <a:pt x="42049" y="30861"/>
                  </a:lnTo>
                  <a:lnTo>
                    <a:pt x="42443" y="30226"/>
                  </a:lnTo>
                  <a:lnTo>
                    <a:pt x="42557" y="28067"/>
                  </a:lnTo>
                  <a:lnTo>
                    <a:pt x="42633" y="27686"/>
                  </a:lnTo>
                  <a:lnTo>
                    <a:pt x="43040" y="26924"/>
                  </a:lnTo>
                  <a:lnTo>
                    <a:pt x="43383" y="26289"/>
                  </a:lnTo>
                  <a:lnTo>
                    <a:pt x="43434" y="30962"/>
                  </a:lnTo>
                  <a:lnTo>
                    <a:pt x="43319" y="31750"/>
                  </a:lnTo>
                  <a:lnTo>
                    <a:pt x="45008" y="29210"/>
                  </a:lnTo>
                  <a:lnTo>
                    <a:pt x="44869" y="29946"/>
                  </a:lnTo>
                  <a:lnTo>
                    <a:pt x="45148" y="29210"/>
                  </a:lnTo>
                  <a:lnTo>
                    <a:pt x="45389" y="28575"/>
                  </a:lnTo>
                  <a:lnTo>
                    <a:pt x="43789" y="35052"/>
                  </a:lnTo>
                  <a:lnTo>
                    <a:pt x="44818" y="32385"/>
                  </a:lnTo>
                  <a:lnTo>
                    <a:pt x="44945" y="31369"/>
                  </a:lnTo>
                  <a:lnTo>
                    <a:pt x="45173" y="30568"/>
                  </a:lnTo>
                  <a:lnTo>
                    <a:pt x="45339" y="29718"/>
                  </a:lnTo>
                  <a:lnTo>
                    <a:pt x="45339" y="31623"/>
                  </a:lnTo>
                  <a:lnTo>
                    <a:pt x="46037" y="31750"/>
                  </a:lnTo>
                  <a:lnTo>
                    <a:pt x="46672" y="30988"/>
                  </a:lnTo>
                  <a:lnTo>
                    <a:pt x="46228" y="33274"/>
                  </a:lnTo>
                  <a:lnTo>
                    <a:pt x="47066" y="33909"/>
                  </a:lnTo>
                  <a:lnTo>
                    <a:pt x="48361" y="32512"/>
                  </a:lnTo>
                  <a:lnTo>
                    <a:pt x="49390" y="32766"/>
                  </a:lnTo>
                  <a:lnTo>
                    <a:pt x="49352" y="32512"/>
                  </a:lnTo>
                  <a:lnTo>
                    <a:pt x="49263" y="31978"/>
                  </a:lnTo>
                  <a:lnTo>
                    <a:pt x="49314" y="30988"/>
                  </a:lnTo>
                  <a:lnTo>
                    <a:pt x="49542" y="29718"/>
                  </a:lnTo>
                  <a:lnTo>
                    <a:pt x="49745" y="28575"/>
                  </a:lnTo>
                  <a:lnTo>
                    <a:pt x="49872" y="27813"/>
                  </a:lnTo>
                  <a:lnTo>
                    <a:pt x="50241" y="27559"/>
                  </a:lnTo>
                  <a:lnTo>
                    <a:pt x="50165" y="28168"/>
                  </a:lnTo>
                  <a:lnTo>
                    <a:pt x="50368" y="27559"/>
                  </a:lnTo>
                  <a:lnTo>
                    <a:pt x="50520" y="27051"/>
                  </a:lnTo>
                  <a:lnTo>
                    <a:pt x="50685" y="27305"/>
                  </a:lnTo>
                  <a:lnTo>
                    <a:pt x="50749" y="28067"/>
                  </a:lnTo>
                  <a:lnTo>
                    <a:pt x="50241" y="30607"/>
                  </a:lnTo>
                  <a:lnTo>
                    <a:pt x="50126" y="31115"/>
                  </a:lnTo>
                  <a:lnTo>
                    <a:pt x="49784" y="32004"/>
                  </a:lnTo>
                  <a:lnTo>
                    <a:pt x="50444" y="30988"/>
                  </a:lnTo>
                  <a:lnTo>
                    <a:pt x="50304" y="31978"/>
                  </a:lnTo>
                  <a:lnTo>
                    <a:pt x="50101" y="32512"/>
                  </a:lnTo>
                  <a:lnTo>
                    <a:pt x="49872" y="33782"/>
                  </a:lnTo>
                  <a:lnTo>
                    <a:pt x="50406" y="31623"/>
                  </a:lnTo>
                  <a:lnTo>
                    <a:pt x="50165" y="37211"/>
                  </a:lnTo>
                  <a:lnTo>
                    <a:pt x="51015" y="33655"/>
                  </a:lnTo>
                  <a:lnTo>
                    <a:pt x="50888" y="34671"/>
                  </a:lnTo>
                  <a:lnTo>
                    <a:pt x="51930" y="34925"/>
                  </a:lnTo>
                  <a:lnTo>
                    <a:pt x="52590" y="33782"/>
                  </a:lnTo>
                  <a:lnTo>
                    <a:pt x="53467" y="33782"/>
                  </a:lnTo>
                  <a:lnTo>
                    <a:pt x="53492" y="33655"/>
                  </a:lnTo>
                  <a:lnTo>
                    <a:pt x="53822" y="31623"/>
                  </a:lnTo>
                  <a:lnTo>
                    <a:pt x="53924" y="30988"/>
                  </a:lnTo>
                  <a:lnTo>
                    <a:pt x="53949" y="30861"/>
                  </a:lnTo>
                  <a:lnTo>
                    <a:pt x="54165" y="31623"/>
                  </a:lnTo>
                  <a:lnTo>
                    <a:pt x="54368" y="30861"/>
                  </a:lnTo>
                  <a:lnTo>
                    <a:pt x="54813" y="29210"/>
                  </a:lnTo>
                  <a:lnTo>
                    <a:pt x="55295" y="30226"/>
                  </a:lnTo>
                  <a:lnTo>
                    <a:pt x="55613" y="32639"/>
                  </a:lnTo>
                  <a:lnTo>
                    <a:pt x="56400" y="32512"/>
                  </a:lnTo>
                  <a:lnTo>
                    <a:pt x="57061" y="31432"/>
                  </a:lnTo>
                  <a:lnTo>
                    <a:pt x="57086" y="31115"/>
                  </a:lnTo>
                  <a:lnTo>
                    <a:pt x="56984" y="30226"/>
                  </a:lnTo>
                  <a:lnTo>
                    <a:pt x="57073" y="29718"/>
                  </a:lnTo>
                  <a:lnTo>
                    <a:pt x="57238" y="29210"/>
                  </a:lnTo>
                  <a:lnTo>
                    <a:pt x="57480" y="28448"/>
                  </a:lnTo>
                  <a:lnTo>
                    <a:pt x="57264" y="29946"/>
                  </a:lnTo>
                  <a:lnTo>
                    <a:pt x="57137" y="31115"/>
                  </a:lnTo>
                  <a:lnTo>
                    <a:pt x="57873" y="30988"/>
                  </a:lnTo>
                  <a:lnTo>
                    <a:pt x="57175" y="32766"/>
                  </a:lnTo>
                  <a:lnTo>
                    <a:pt x="58153" y="32512"/>
                  </a:lnTo>
                  <a:lnTo>
                    <a:pt x="58420" y="32512"/>
                  </a:lnTo>
                  <a:lnTo>
                    <a:pt x="59550" y="30988"/>
                  </a:lnTo>
                  <a:lnTo>
                    <a:pt x="59855" y="30568"/>
                  </a:lnTo>
                  <a:lnTo>
                    <a:pt x="59969" y="28702"/>
                  </a:lnTo>
                  <a:lnTo>
                    <a:pt x="60032" y="28448"/>
                  </a:lnTo>
                  <a:lnTo>
                    <a:pt x="60121" y="28067"/>
                  </a:lnTo>
                  <a:lnTo>
                    <a:pt x="60401" y="27559"/>
                  </a:lnTo>
                  <a:lnTo>
                    <a:pt x="60312" y="29718"/>
                  </a:lnTo>
                  <a:lnTo>
                    <a:pt x="60198" y="30353"/>
                  </a:lnTo>
                  <a:lnTo>
                    <a:pt x="60083" y="30734"/>
                  </a:lnTo>
                  <a:lnTo>
                    <a:pt x="61683" y="27559"/>
                  </a:lnTo>
                  <a:lnTo>
                    <a:pt x="61937" y="27051"/>
                  </a:lnTo>
                  <a:lnTo>
                    <a:pt x="62001" y="26924"/>
                  </a:lnTo>
                  <a:lnTo>
                    <a:pt x="61798" y="38989"/>
                  </a:lnTo>
                  <a:lnTo>
                    <a:pt x="63703" y="33528"/>
                  </a:lnTo>
                  <a:lnTo>
                    <a:pt x="63614" y="33909"/>
                  </a:lnTo>
                  <a:lnTo>
                    <a:pt x="63817" y="33528"/>
                  </a:lnTo>
                  <a:lnTo>
                    <a:pt x="65138" y="31115"/>
                  </a:lnTo>
                  <a:lnTo>
                    <a:pt x="65557" y="31750"/>
                  </a:lnTo>
                  <a:lnTo>
                    <a:pt x="64706" y="32893"/>
                  </a:lnTo>
                  <a:lnTo>
                    <a:pt x="64617" y="34798"/>
                  </a:lnTo>
                  <a:lnTo>
                    <a:pt x="66255" y="31115"/>
                  </a:lnTo>
                  <a:lnTo>
                    <a:pt x="66484" y="30607"/>
                  </a:lnTo>
                  <a:lnTo>
                    <a:pt x="66319" y="35687"/>
                  </a:lnTo>
                  <a:lnTo>
                    <a:pt x="67741" y="32893"/>
                  </a:lnTo>
                  <a:lnTo>
                    <a:pt x="67195" y="40894"/>
                  </a:lnTo>
                  <a:lnTo>
                    <a:pt x="70370" y="32893"/>
                  </a:lnTo>
                  <a:lnTo>
                    <a:pt x="70421" y="32766"/>
                  </a:lnTo>
                  <a:lnTo>
                    <a:pt x="70599" y="37973"/>
                  </a:lnTo>
                  <a:lnTo>
                    <a:pt x="70827" y="36195"/>
                  </a:lnTo>
                  <a:lnTo>
                    <a:pt x="71386" y="34290"/>
                  </a:lnTo>
                  <a:lnTo>
                    <a:pt x="71196" y="35623"/>
                  </a:lnTo>
                  <a:lnTo>
                    <a:pt x="71399" y="35052"/>
                  </a:lnTo>
                  <a:lnTo>
                    <a:pt x="72415" y="34290"/>
                  </a:lnTo>
                  <a:lnTo>
                    <a:pt x="73926" y="33147"/>
                  </a:lnTo>
                  <a:lnTo>
                    <a:pt x="75399" y="38354"/>
                  </a:lnTo>
                  <a:lnTo>
                    <a:pt x="77343" y="40386"/>
                  </a:lnTo>
                  <a:lnTo>
                    <a:pt x="78066" y="41021"/>
                  </a:lnTo>
                  <a:lnTo>
                    <a:pt x="79095" y="33147"/>
                  </a:lnTo>
                  <a:lnTo>
                    <a:pt x="79146" y="32766"/>
                  </a:lnTo>
                  <a:lnTo>
                    <a:pt x="79375" y="30988"/>
                  </a:lnTo>
                  <a:lnTo>
                    <a:pt x="79463" y="32258"/>
                  </a:lnTo>
                  <a:lnTo>
                    <a:pt x="79578" y="35941"/>
                  </a:lnTo>
                  <a:lnTo>
                    <a:pt x="78816" y="38862"/>
                  </a:lnTo>
                  <a:lnTo>
                    <a:pt x="81127" y="35052"/>
                  </a:lnTo>
                  <a:lnTo>
                    <a:pt x="82130" y="39624"/>
                  </a:lnTo>
                  <a:lnTo>
                    <a:pt x="84302" y="36449"/>
                  </a:lnTo>
                  <a:lnTo>
                    <a:pt x="84112" y="37084"/>
                  </a:lnTo>
                  <a:lnTo>
                    <a:pt x="83896" y="38227"/>
                  </a:lnTo>
                  <a:lnTo>
                    <a:pt x="83743" y="38100"/>
                  </a:lnTo>
                  <a:lnTo>
                    <a:pt x="83680" y="40640"/>
                  </a:lnTo>
                  <a:lnTo>
                    <a:pt x="84899" y="38608"/>
                  </a:lnTo>
                  <a:lnTo>
                    <a:pt x="85013" y="38227"/>
                  </a:lnTo>
                  <a:lnTo>
                    <a:pt x="85318" y="36449"/>
                  </a:lnTo>
                  <a:lnTo>
                    <a:pt x="85458" y="36957"/>
                  </a:lnTo>
                  <a:lnTo>
                    <a:pt x="85255" y="37706"/>
                  </a:lnTo>
                  <a:lnTo>
                    <a:pt x="85140" y="40894"/>
                  </a:lnTo>
                  <a:lnTo>
                    <a:pt x="86398" y="36449"/>
                  </a:lnTo>
                  <a:lnTo>
                    <a:pt x="86436" y="36322"/>
                  </a:lnTo>
                  <a:lnTo>
                    <a:pt x="86194" y="38925"/>
                  </a:lnTo>
                  <a:lnTo>
                    <a:pt x="86309" y="38608"/>
                  </a:lnTo>
                  <a:lnTo>
                    <a:pt x="86855" y="40259"/>
                  </a:lnTo>
                  <a:lnTo>
                    <a:pt x="87007" y="38608"/>
                  </a:lnTo>
                  <a:lnTo>
                    <a:pt x="87122" y="37338"/>
                  </a:lnTo>
                  <a:lnTo>
                    <a:pt x="87490" y="38862"/>
                  </a:lnTo>
                  <a:lnTo>
                    <a:pt x="88087" y="37338"/>
                  </a:lnTo>
                  <a:lnTo>
                    <a:pt x="88480" y="36322"/>
                  </a:lnTo>
                  <a:lnTo>
                    <a:pt x="88658" y="38036"/>
                  </a:lnTo>
                  <a:lnTo>
                    <a:pt x="88607" y="38227"/>
                  </a:lnTo>
                  <a:lnTo>
                    <a:pt x="88557" y="38404"/>
                  </a:lnTo>
                  <a:lnTo>
                    <a:pt x="88480" y="38747"/>
                  </a:lnTo>
                  <a:lnTo>
                    <a:pt x="88658" y="40068"/>
                  </a:lnTo>
                  <a:lnTo>
                    <a:pt x="88734" y="39027"/>
                  </a:lnTo>
                  <a:lnTo>
                    <a:pt x="88722" y="38404"/>
                  </a:lnTo>
                  <a:lnTo>
                    <a:pt x="88671" y="38100"/>
                  </a:lnTo>
                  <a:lnTo>
                    <a:pt x="89141" y="36322"/>
                  </a:lnTo>
                  <a:lnTo>
                    <a:pt x="89484" y="35052"/>
                  </a:lnTo>
                  <a:lnTo>
                    <a:pt x="89522" y="34925"/>
                  </a:lnTo>
                  <a:lnTo>
                    <a:pt x="89433" y="39751"/>
                  </a:lnTo>
                  <a:lnTo>
                    <a:pt x="90297" y="35306"/>
                  </a:lnTo>
                  <a:lnTo>
                    <a:pt x="89471" y="39878"/>
                  </a:lnTo>
                  <a:lnTo>
                    <a:pt x="90652" y="39281"/>
                  </a:lnTo>
                  <a:lnTo>
                    <a:pt x="90754" y="39116"/>
                  </a:lnTo>
                  <a:lnTo>
                    <a:pt x="91465" y="37084"/>
                  </a:lnTo>
                  <a:lnTo>
                    <a:pt x="91097" y="38481"/>
                  </a:lnTo>
                  <a:lnTo>
                    <a:pt x="91554" y="38608"/>
                  </a:lnTo>
                  <a:lnTo>
                    <a:pt x="91071" y="40513"/>
                  </a:lnTo>
                  <a:lnTo>
                    <a:pt x="91516" y="40513"/>
                  </a:lnTo>
                  <a:lnTo>
                    <a:pt x="91960" y="39878"/>
                  </a:lnTo>
                  <a:lnTo>
                    <a:pt x="92087" y="39497"/>
                  </a:lnTo>
                  <a:lnTo>
                    <a:pt x="92392" y="37338"/>
                  </a:lnTo>
                  <a:lnTo>
                    <a:pt x="92227" y="43053"/>
                  </a:lnTo>
                  <a:lnTo>
                    <a:pt x="93662" y="37338"/>
                  </a:lnTo>
                  <a:lnTo>
                    <a:pt x="93726" y="37084"/>
                  </a:lnTo>
                  <a:lnTo>
                    <a:pt x="94170" y="35306"/>
                  </a:lnTo>
                  <a:lnTo>
                    <a:pt x="94272" y="34925"/>
                  </a:lnTo>
                  <a:lnTo>
                    <a:pt x="94742" y="33020"/>
                  </a:lnTo>
                  <a:lnTo>
                    <a:pt x="93980" y="40259"/>
                  </a:lnTo>
                  <a:lnTo>
                    <a:pt x="95719" y="37947"/>
                  </a:lnTo>
                  <a:lnTo>
                    <a:pt x="97015" y="36703"/>
                  </a:lnTo>
                  <a:lnTo>
                    <a:pt x="96977" y="36957"/>
                  </a:lnTo>
                  <a:lnTo>
                    <a:pt x="96367" y="40767"/>
                  </a:lnTo>
                  <a:lnTo>
                    <a:pt x="97485" y="39370"/>
                  </a:lnTo>
                  <a:lnTo>
                    <a:pt x="97370" y="37566"/>
                  </a:lnTo>
                  <a:lnTo>
                    <a:pt x="97243" y="36525"/>
                  </a:lnTo>
                  <a:lnTo>
                    <a:pt x="97167" y="35814"/>
                  </a:lnTo>
                  <a:lnTo>
                    <a:pt x="97243" y="36525"/>
                  </a:lnTo>
                  <a:lnTo>
                    <a:pt x="98183" y="35814"/>
                  </a:lnTo>
                  <a:lnTo>
                    <a:pt x="98526" y="35560"/>
                  </a:lnTo>
                  <a:lnTo>
                    <a:pt x="98031" y="38303"/>
                  </a:lnTo>
                  <a:lnTo>
                    <a:pt x="98983" y="35560"/>
                  </a:lnTo>
                  <a:lnTo>
                    <a:pt x="99110" y="35179"/>
                  </a:lnTo>
                  <a:lnTo>
                    <a:pt x="100012" y="36449"/>
                  </a:lnTo>
                  <a:lnTo>
                    <a:pt x="100126" y="37211"/>
                  </a:lnTo>
                  <a:lnTo>
                    <a:pt x="99504" y="38481"/>
                  </a:lnTo>
                  <a:lnTo>
                    <a:pt x="99275" y="39243"/>
                  </a:lnTo>
                  <a:lnTo>
                    <a:pt x="100698" y="37465"/>
                  </a:lnTo>
                  <a:lnTo>
                    <a:pt x="101320" y="40005"/>
                  </a:lnTo>
                  <a:lnTo>
                    <a:pt x="102679" y="37706"/>
                  </a:lnTo>
                  <a:lnTo>
                    <a:pt x="102730" y="37465"/>
                  </a:lnTo>
                  <a:lnTo>
                    <a:pt x="102882" y="35179"/>
                  </a:lnTo>
                  <a:lnTo>
                    <a:pt x="102971" y="34798"/>
                  </a:lnTo>
                  <a:lnTo>
                    <a:pt x="103898" y="33020"/>
                  </a:lnTo>
                  <a:lnTo>
                    <a:pt x="104444" y="31978"/>
                  </a:lnTo>
                  <a:lnTo>
                    <a:pt x="103492" y="36068"/>
                  </a:lnTo>
                  <a:lnTo>
                    <a:pt x="105575" y="31750"/>
                  </a:lnTo>
                  <a:lnTo>
                    <a:pt x="103733" y="39370"/>
                  </a:lnTo>
                  <a:lnTo>
                    <a:pt x="103974" y="38823"/>
                  </a:lnTo>
                  <a:lnTo>
                    <a:pt x="104216" y="38100"/>
                  </a:lnTo>
                  <a:lnTo>
                    <a:pt x="104470" y="36576"/>
                  </a:lnTo>
                  <a:lnTo>
                    <a:pt x="104482" y="37947"/>
                  </a:lnTo>
                  <a:lnTo>
                    <a:pt x="104038" y="39497"/>
                  </a:lnTo>
                  <a:lnTo>
                    <a:pt x="104838" y="38481"/>
                  </a:lnTo>
                  <a:lnTo>
                    <a:pt x="104965" y="37947"/>
                  </a:lnTo>
                  <a:lnTo>
                    <a:pt x="105041" y="36576"/>
                  </a:lnTo>
                  <a:lnTo>
                    <a:pt x="105079" y="36068"/>
                  </a:lnTo>
                  <a:lnTo>
                    <a:pt x="105689" y="36322"/>
                  </a:lnTo>
                  <a:lnTo>
                    <a:pt x="105511" y="37299"/>
                  </a:lnTo>
                  <a:lnTo>
                    <a:pt x="105283" y="37846"/>
                  </a:lnTo>
                  <a:lnTo>
                    <a:pt x="105054" y="38862"/>
                  </a:lnTo>
                  <a:lnTo>
                    <a:pt x="105981" y="36068"/>
                  </a:lnTo>
                  <a:lnTo>
                    <a:pt x="106362" y="34925"/>
                  </a:lnTo>
                  <a:lnTo>
                    <a:pt x="106553" y="35433"/>
                  </a:lnTo>
                  <a:lnTo>
                    <a:pt x="106641" y="36423"/>
                  </a:lnTo>
                  <a:lnTo>
                    <a:pt x="106527" y="37299"/>
                  </a:lnTo>
                  <a:lnTo>
                    <a:pt x="107327" y="37084"/>
                  </a:lnTo>
                  <a:lnTo>
                    <a:pt x="108000" y="34925"/>
                  </a:lnTo>
                  <a:lnTo>
                    <a:pt x="108839" y="32258"/>
                  </a:lnTo>
                  <a:lnTo>
                    <a:pt x="109283" y="33655"/>
                  </a:lnTo>
                  <a:lnTo>
                    <a:pt x="109397" y="34671"/>
                  </a:lnTo>
                  <a:lnTo>
                    <a:pt x="108432" y="38735"/>
                  </a:lnTo>
                  <a:lnTo>
                    <a:pt x="109588" y="35814"/>
                  </a:lnTo>
                  <a:lnTo>
                    <a:pt x="108966" y="39751"/>
                  </a:lnTo>
                  <a:lnTo>
                    <a:pt x="109613" y="38735"/>
                  </a:lnTo>
                  <a:lnTo>
                    <a:pt x="109740" y="37947"/>
                  </a:lnTo>
                  <a:lnTo>
                    <a:pt x="109816" y="36703"/>
                  </a:lnTo>
                  <a:lnTo>
                    <a:pt x="110274" y="36830"/>
                  </a:lnTo>
                  <a:lnTo>
                    <a:pt x="110312" y="36703"/>
                  </a:lnTo>
                  <a:lnTo>
                    <a:pt x="110617" y="35814"/>
                  </a:lnTo>
                  <a:lnTo>
                    <a:pt x="111175" y="34163"/>
                  </a:lnTo>
                  <a:lnTo>
                    <a:pt x="111252" y="35687"/>
                  </a:lnTo>
                  <a:lnTo>
                    <a:pt x="110731" y="36957"/>
                  </a:lnTo>
                  <a:lnTo>
                    <a:pt x="111734" y="36449"/>
                  </a:lnTo>
                  <a:lnTo>
                    <a:pt x="111607" y="35687"/>
                  </a:lnTo>
                  <a:lnTo>
                    <a:pt x="111709" y="34417"/>
                  </a:lnTo>
                  <a:lnTo>
                    <a:pt x="111810" y="34163"/>
                  </a:lnTo>
                  <a:lnTo>
                    <a:pt x="112255" y="33147"/>
                  </a:lnTo>
                  <a:lnTo>
                    <a:pt x="112293" y="32258"/>
                  </a:lnTo>
                  <a:lnTo>
                    <a:pt x="112293" y="31750"/>
                  </a:lnTo>
                  <a:lnTo>
                    <a:pt x="112280" y="30099"/>
                  </a:lnTo>
                  <a:lnTo>
                    <a:pt x="112280" y="29972"/>
                  </a:lnTo>
                  <a:lnTo>
                    <a:pt x="112509" y="30568"/>
                  </a:lnTo>
                  <a:lnTo>
                    <a:pt x="112610" y="31330"/>
                  </a:lnTo>
                  <a:lnTo>
                    <a:pt x="112522" y="31496"/>
                  </a:lnTo>
                  <a:lnTo>
                    <a:pt x="113182" y="31242"/>
                  </a:lnTo>
                  <a:lnTo>
                    <a:pt x="113030" y="33566"/>
                  </a:lnTo>
                  <a:lnTo>
                    <a:pt x="113880" y="31242"/>
                  </a:lnTo>
                  <a:lnTo>
                    <a:pt x="113931" y="31115"/>
                  </a:lnTo>
                  <a:lnTo>
                    <a:pt x="114033" y="33020"/>
                  </a:lnTo>
                  <a:lnTo>
                    <a:pt x="113906" y="33782"/>
                  </a:lnTo>
                  <a:lnTo>
                    <a:pt x="113322" y="36322"/>
                  </a:lnTo>
                  <a:lnTo>
                    <a:pt x="113220" y="37211"/>
                  </a:lnTo>
                  <a:lnTo>
                    <a:pt x="113995" y="34036"/>
                  </a:lnTo>
                  <a:lnTo>
                    <a:pt x="114477" y="36576"/>
                  </a:lnTo>
                  <a:lnTo>
                    <a:pt x="114960" y="34671"/>
                  </a:lnTo>
                  <a:lnTo>
                    <a:pt x="115087" y="34036"/>
                  </a:lnTo>
                  <a:lnTo>
                    <a:pt x="115011" y="34467"/>
                  </a:lnTo>
                  <a:lnTo>
                    <a:pt x="115354" y="33147"/>
                  </a:lnTo>
                  <a:lnTo>
                    <a:pt x="115062" y="34290"/>
                  </a:lnTo>
                  <a:lnTo>
                    <a:pt x="114820" y="35560"/>
                  </a:lnTo>
                  <a:lnTo>
                    <a:pt x="114719" y="36449"/>
                  </a:lnTo>
                  <a:lnTo>
                    <a:pt x="115366" y="33782"/>
                  </a:lnTo>
                  <a:lnTo>
                    <a:pt x="115430" y="34798"/>
                  </a:lnTo>
                  <a:lnTo>
                    <a:pt x="115303" y="35560"/>
                  </a:lnTo>
                  <a:lnTo>
                    <a:pt x="115201" y="36830"/>
                  </a:lnTo>
                  <a:lnTo>
                    <a:pt x="115646" y="37338"/>
                  </a:lnTo>
                  <a:lnTo>
                    <a:pt x="115697" y="33782"/>
                  </a:lnTo>
                  <a:lnTo>
                    <a:pt x="115709" y="33147"/>
                  </a:lnTo>
                  <a:lnTo>
                    <a:pt x="115722" y="31750"/>
                  </a:lnTo>
                  <a:lnTo>
                    <a:pt x="115912" y="32766"/>
                  </a:lnTo>
                  <a:lnTo>
                    <a:pt x="116027" y="34163"/>
                  </a:lnTo>
                  <a:lnTo>
                    <a:pt x="115989" y="34671"/>
                  </a:lnTo>
                  <a:lnTo>
                    <a:pt x="115862" y="35179"/>
                  </a:lnTo>
                  <a:lnTo>
                    <a:pt x="116395" y="36195"/>
                  </a:lnTo>
                  <a:lnTo>
                    <a:pt x="117602" y="33528"/>
                  </a:lnTo>
                  <a:lnTo>
                    <a:pt x="117868" y="34290"/>
                  </a:lnTo>
                  <a:lnTo>
                    <a:pt x="117983" y="35814"/>
                  </a:lnTo>
                  <a:lnTo>
                    <a:pt x="117627" y="38823"/>
                  </a:lnTo>
                  <a:lnTo>
                    <a:pt x="118110" y="38608"/>
                  </a:lnTo>
                  <a:lnTo>
                    <a:pt x="119913" y="34798"/>
                  </a:lnTo>
                  <a:lnTo>
                    <a:pt x="120751" y="35941"/>
                  </a:lnTo>
                  <a:lnTo>
                    <a:pt x="120764" y="34798"/>
                  </a:lnTo>
                  <a:lnTo>
                    <a:pt x="121018" y="33528"/>
                  </a:lnTo>
                  <a:lnTo>
                    <a:pt x="121386" y="31750"/>
                  </a:lnTo>
                  <a:lnTo>
                    <a:pt x="121513" y="31115"/>
                  </a:lnTo>
                  <a:lnTo>
                    <a:pt x="121742" y="29972"/>
                  </a:lnTo>
                  <a:lnTo>
                    <a:pt x="120904" y="38227"/>
                  </a:lnTo>
                  <a:lnTo>
                    <a:pt x="121627" y="36423"/>
                  </a:lnTo>
                  <a:lnTo>
                    <a:pt x="121170" y="38862"/>
                  </a:lnTo>
                  <a:lnTo>
                    <a:pt x="121297" y="38227"/>
                  </a:lnTo>
                  <a:lnTo>
                    <a:pt x="121831" y="39243"/>
                  </a:lnTo>
                  <a:lnTo>
                    <a:pt x="122351" y="38227"/>
                  </a:lnTo>
                  <a:lnTo>
                    <a:pt x="122948" y="37084"/>
                  </a:lnTo>
                  <a:lnTo>
                    <a:pt x="124053" y="35814"/>
                  </a:lnTo>
                  <a:lnTo>
                    <a:pt x="124269" y="35560"/>
                  </a:lnTo>
                  <a:lnTo>
                    <a:pt x="124066" y="36322"/>
                  </a:lnTo>
                  <a:lnTo>
                    <a:pt x="123977" y="37465"/>
                  </a:lnTo>
                  <a:lnTo>
                    <a:pt x="124079" y="38227"/>
                  </a:lnTo>
                  <a:lnTo>
                    <a:pt x="124828" y="37846"/>
                  </a:lnTo>
                  <a:lnTo>
                    <a:pt x="125158" y="38481"/>
                  </a:lnTo>
                  <a:lnTo>
                    <a:pt x="125323" y="37846"/>
                  </a:lnTo>
                  <a:lnTo>
                    <a:pt x="125539" y="37084"/>
                  </a:lnTo>
                  <a:lnTo>
                    <a:pt x="125742" y="37465"/>
                  </a:lnTo>
                  <a:lnTo>
                    <a:pt x="125780" y="37084"/>
                  </a:lnTo>
                  <a:lnTo>
                    <a:pt x="125933" y="35560"/>
                  </a:lnTo>
                  <a:lnTo>
                    <a:pt x="125958" y="35306"/>
                  </a:lnTo>
                  <a:lnTo>
                    <a:pt x="126441" y="38354"/>
                  </a:lnTo>
                  <a:lnTo>
                    <a:pt x="127711" y="37211"/>
                  </a:lnTo>
                  <a:lnTo>
                    <a:pt x="128739" y="36195"/>
                  </a:lnTo>
                  <a:lnTo>
                    <a:pt x="129273" y="38354"/>
                  </a:lnTo>
                  <a:lnTo>
                    <a:pt x="129133" y="38354"/>
                  </a:lnTo>
                  <a:lnTo>
                    <a:pt x="128714" y="39497"/>
                  </a:lnTo>
                  <a:lnTo>
                    <a:pt x="130073" y="38354"/>
                  </a:lnTo>
                  <a:lnTo>
                    <a:pt x="130187" y="37566"/>
                  </a:lnTo>
                  <a:lnTo>
                    <a:pt x="130200" y="36957"/>
                  </a:lnTo>
                  <a:lnTo>
                    <a:pt x="130251" y="36195"/>
                  </a:lnTo>
                  <a:lnTo>
                    <a:pt x="131178" y="32639"/>
                  </a:lnTo>
                  <a:lnTo>
                    <a:pt x="131419" y="32639"/>
                  </a:lnTo>
                  <a:lnTo>
                    <a:pt x="130810" y="33909"/>
                  </a:lnTo>
                  <a:lnTo>
                    <a:pt x="130708" y="37782"/>
                  </a:lnTo>
                  <a:lnTo>
                    <a:pt x="131127" y="35560"/>
                  </a:lnTo>
                  <a:lnTo>
                    <a:pt x="130898" y="39878"/>
                  </a:lnTo>
                  <a:lnTo>
                    <a:pt x="131457" y="35560"/>
                  </a:lnTo>
                  <a:lnTo>
                    <a:pt x="131838" y="32639"/>
                  </a:lnTo>
                  <a:lnTo>
                    <a:pt x="132080" y="30734"/>
                  </a:lnTo>
                  <a:lnTo>
                    <a:pt x="132270" y="33909"/>
                  </a:lnTo>
                  <a:lnTo>
                    <a:pt x="132029" y="35052"/>
                  </a:lnTo>
                  <a:lnTo>
                    <a:pt x="132384" y="34467"/>
                  </a:lnTo>
                  <a:lnTo>
                    <a:pt x="132969" y="32766"/>
                  </a:lnTo>
                  <a:lnTo>
                    <a:pt x="133108" y="33020"/>
                  </a:lnTo>
                  <a:lnTo>
                    <a:pt x="133172" y="33274"/>
                  </a:lnTo>
                  <a:lnTo>
                    <a:pt x="132816" y="35941"/>
                  </a:lnTo>
                  <a:lnTo>
                    <a:pt x="133692" y="32766"/>
                  </a:lnTo>
                  <a:lnTo>
                    <a:pt x="133985" y="31623"/>
                  </a:lnTo>
                  <a:lnTo>
                    <a:pt x="133896" y="34036"/>
                  </a:lnTo>
                  <a:lnTo>
                    <a:pt x="133769" y="34671"/>
                  </a:lnTo>
                  <a:lnTo>
                    <a:pt x="133553" y="35179"/>
                  </a:lnTo>
                  <a:lnTo>
                    <a:pt x="133311" y="35179"/>
                  </a:lnTo>
                  <a:lnTo>
                    <a:pt x="133045" y="35814"/>
                  </a:lnTo>
                  <a:lnTo>
                    <a:pt x="132943" y="36957"/>
                  </a:lnTo>
                  <a:lnTo>
                    <a:pt x="132816" y="39116"/>
                  </a:lnTo>
                  <a:lnTo>
                    <a:pt x="133007" y="38354"/>
                  </a:lnTo>
                  <a:lnTo>
                    <a:pt x="133210" y="38862"/>
                  </a:lnTo>
                  <a:lnTo>
                    <a:pt x="133413" y="39954"/>
                  </a:lnTo>
                  <a:lnTo>
                    <a:pt x="133350" y="39395"/>
                  </a:lnTo>
                  <a:lnTo>
                    <a:pt x="133629" y="40386"/>
                  </a:lnTo>
                  <a:lnTo>
                    <a:pt x="133756" y="38925"/>
                  </a:lnTo>
                  <a:lnTo>
                    <a:pt x="133896" y="38354"/>
                  </a:lnTo>
                  <a:lnTo>
                    <a:pt x="135420" y="32385"/>
                  </a:lnTo>
                  <a:lnTo>
                    <a:pt x="134912" y="38100"/>
                  </a:lnTo>
                  <a:lnTo>
                    <a:pt x="134886" y="38354"/>
                  </a:lnTo>
                  <a:lnTo>
                    <a:pt x="134975" y="38100"/>
                  </a:lnTo>
                  <a:lnTo>
                    <a:pt x="135026" y="37973"/>
                  </a:lnTo>
                  <a:lnTo>
                    <a:pt x="134950" y="38100"/>
                  </a:lnTo>
                  <a:lnTo>
                    <a:pt x="136423" y="33782"/>
                  </a:lnTo>
                  <a:lnTo>
                    <a:pt x="135026" y="37973"/>
                  </a:lnTo>
                  <a:lnTo>
                    <a:pt x="135851" y="36322"/>
                  </a:lnTo>
                  <a:lnTo>
                    <a:pt x="135343" y="38925"/>
                  </a:lnTo>
                  <a:lnTo>
                    <a:pt x="135229" y="41910"/>
                  </a:lnTo>
                  <a:lnTo>
                    <a:pt x="135128" y="42291"/>
                  </a:lnTo>
                  <a:lnTo>
                    <a:pt x="135902" y="39751"/>
                  </a:lnTo>
                  <a:lnTo>
                    <a:pt x="135305" y="44323"/>
                  </a:lnTo>
                  <a:lnTo>
                    <a:pt x="136436" y="40767"/>
                  </a:lnTo>
                  <a:lnTo>
                    <a:pt x="136271" y="41656"/>
                  </a:lnTo>
                  <a:lnTo>
                    <a:pt x="136436" y="41402"/>
                  </a:lnTo>
                  <a:lnTo>
                    <a:pt x="136550" y="41148"/>
                  </a:lnTo>
                  <a:lnTo>
                    <a:pt x="136639" y="40767"/>
                  </a:lnTo>
                  <a:lnTo>
                    <a:pt x="136753" y="40259"/>
                  </a:lnTo>
                  <a:lnTo>
                    <a:pt x="136944" y="39751"/>
                  </a:lnTo>
                  <a:lnTo>
                    <a:pt x="137985" y="36957"/>
                  </a:lnTo>
                  <a:lnTo>
                    <a:pt x="137502" y="44704"/>
                  </a:lnTo>
                  <a:lnTo>
                    <a:pt x="139293" y="40259"/>
                  </a:lnTo>
                  <a:lnTo>
                    <a:pt x="140373" y="38481"/>
                  </a:lnTo>
                  <a:lnTo>
                    <a:pt x="140474" y="38227"/>
                  </a:lnTo>
                  <a:lnTo>
                    <a:pt x="140779" y="36957"/>
                  </a:lnTo>
                  <a:lnTo>
                    <a:pt x="140919" y="36322"/>
                  </a:lnTo>
                  <a:lnTo>
                    <a:pt x="140982" y="36068"/>
                  </a:lnTo>
                  <a:lnTo>
                    <a:pt x="141211" y="35052"/>
                  </a:lnTo>
                  <a:lnTo>
                    <a:pt x="142278" y="33528"/>
                  </a:lnTo>
                  <a:lnTo>
                    <a:pt x="142176" y="35306"/>
                  </a:lnTo>
                  <a:lnTo>
                    <a:pt x="141516" y="36830"/>
                  </a:lnTo>
                  <a:lnTo>
                    <a:pt x="141414" y="37211"/>
                  </a:lnTo>
                  <a:lnTo>
                    <a:pt x="141541" y="38608"/>
                  </a:lnTo>
                  <a:lnTo>
                    <a:pt x="141897" y="38481"/>
                  </a:lnTo>
                  <a:lnTo>
                    <a:pt x="142506" y="37338"/>
                  </a:lnTo>
                  <a:lnTo>
                    <a:pt x="142252" y="38227"/>
                  </a:lnTo>
                  <a:lnTo>
                    <a:pt x="142125" y="40132"/>
                  </a:lnTo>
                  <a:lnTo>
                    <a:pt x="142481" y="39878"/>
                  </a:lnTo>
                  <a:lnTo>
                    <a:pt x="142722" y="38303"/>
                  </a:lnTo>
                  <a:lnTo>
                    <a:pt x="142709" y="37338"/>
                  </a:lnTo>
                  <a:lnTo>
                    <a:pt x="142836" y="36830"/>
                  </a:lnTo>
                  <a:lnTo>
                    <a:pt x="143649" y="33401"/>
                  </a:lnTo>
                  <a:close/>
                </a:path>
                <a:path w="434340" h="81915">
                  <a:moveTo>
                    <a:pt x="143662" y="43065"/>
                  </a:moveTo>
                  <a:lnTo>
                    <a:pt x="143497" y="43383"/>
                  </a:lnTo>
                  <a:lnTo>
                    <a:pt x="143560" y="43522"/>
                  </a:lnTo>
                  <a:lnTo>
                    <a:pt x="143611" y="43332"/>
                  </a:lnTo>
                  <a:lnTo>
                    <a:pt x="143637" y="43180"/>
                  </a:lnTo>
                  <a:close/>
                </a:path>
                <a:path w="434340" h="81915">
                  <a:moveTo>
                    <a:pt x="143725" y="41211"/>
                  </a:moveTo>
                  <a:lnTo>
                    <a:pt x="143522" y="41402"/>
                  </a:lnTo>
                  <a:lnTo>
                    <a:pt x="143433" y="42037"/>
                  </a:lnTo>
                  <a:lnTo>
                    <a:pt x="143725" y="41211"/>
                  </a:lnTo>
                  <a:close/>
                </a:path>
                <a:path w="434340" h="81915">
                  <a:moveTo>
                    <a:pt x="143827" y="42735"/>
                  </a:moveTo>
                  <a:lnTo>
                    <a:pt x="143662" y="43065"/>
                  </a:lnTo>
                  <a:lnTo>
                    <a:pt x="143827" y="42735"/>
                  </a:lnTo>
                  <a:close/>
                </a:path>
                <a:path w="434340" h="81915">
                  <a:moveTo>
                    <a:pt x="144183" y="42049"/>
                  </a:moveTo>
                  <a:lnTo>
                    <a:pt x="143827" y="42735"/>
                  </a:lnTo>
                  <a:lnTo>
                    <a:pt x="143992" y="42862"/>
                  </a:lnTo>
                  <a:lnTo>
                    <a:pt x="144183" y="42049"/>
                  </a:lnTo>
                  <a:close/>
                </a:path>
                <a:path w="434340" h="81915">
                  <a:moveTo>
                    <a:pt x="144805" y="38227"/>
                  </a:moveTo>
                  <a:lnTo>
                    <a:pt x="144792" y="37566"/>
                  </a:lnTo>
                  <a:lnTo>
                    <a:pt x="144411" y="39281"/>
                  </a:lnTo>
                  <a:lnTo>
                    <a:pt x="143725" y="41211"/>
                  </a:lnTo>
                  <a:lnTo>
                    <a:pt x="144195" y="40767"/>
                  </a:lnTo>
                  <a:lnTo>
                    <a:pt x="144805" y="38227"/>
                  </a:lnTo>
                  <a:close/>
                </a:path>
                <a:path w="434340" h="81915">
                  <a:moveTo>
                    <a:pt x="144919" y="36957"/>
                  </a:moveTo>
                  <a:lnTo>
                    <a:pt x="144741" y="37084"/>
                  </a:lnTo>
                  <a:lnTo>
                    <a:pt x="144792" y="37566"/>
                  </a:lnTo>
                  <a:lnTo>
                    <a:pt x="144919" y="36957"/>
                  </a:lnTo>
                  <a:close/>
                </a:path>
                <a:path w="434340" h="81915">
                  <a:moveTo>
                    <a:pt x="145186" y="31369"/>
                  </a:moveTo>
                  <a:lnTo>
                    <a:pt x="143154" y="37846"/>
                  </a:lnTo>
                  <a:lnTo>
                    <a:pt x="143116" y="37973"/>
                  </a:lnTo>
                  <a:lnTo>
                    <a:pt x="142443" y="40894"/>
                  </a:lnTo>
                  <a:lnTo>
                    <a:pt x="142100" y="42037"/>
                  </a:lnTo>
                  <a:lnTo>
                    <a:pt x="142582" y="41211"/>
                  </a:lnTo>
                  <a:lnTo>
                    <a:pt x="143268" y="39497"/>
                  </a:lnTo>
                  <a:lnTo>
                    <a:pt x="143789" y="38608"/>
                  </a:lnTo>
                  <a:lnTo>
                    <a:pt x="143687" y="39878"/>
                  </a:lnTo>
                  <a:lnTo>
                    <a:pt x="143573" y="40386"/>
                  </a:lnTo>
                  <a:lnTo>
                    <a:pt x="143154" y="41148"/>
                  </a:lnTo>
                  <a:lnTo>
                    <a:pt x="142811" y="42291"/>
                  </a:lnTo>
                  <a:lnTo>
                    <a:pt x="143383" y="41529"/>
                  </a:lnTo>
                  <a:lnTo>
                    <a:pt x="143510" y="41414"/>
                  </a:lnTo>
                  <a:lnTo>
                    <a:pt x="143891" y="38481"/>
                  </a:lnTo>
                  <a:lnTo>
                    <a:pt x="143992" y="37846"/>
                  </a:lnTo>
                  <a:lnTo>
                    <a:pt x="144322" y="37299"/>
                  </a:lnTo>
                  <a:lnTo>
                    <a:pt x="144449" y="36703"/>
                  </a:lnTo>
                  <a:lnTo>
                    <a:pt x="145186" y="31369"/>
                  </a:lnTo>
                  <a:close/>
                </a:path>
                <a:path w="434340" h="81915">
                  <a:moveTo>
                    <a:pt x="264210" y="50330"/>
                  </a:moveTo>
                  <a:lnTo>
                    <a:pt x="263994" y="52120"/>
                  </a:lnTo>
                  <a:lnTo>
                    <a:pt x="264096" y="51968"/>
                  </a:lnTo>
                  <a:lnTo>
                    <a:pt x="264210" y="50330"/>
                  </a:lnTo>
                  <a:close/>
                </a:path>
                <a:path w="434340" h="81915">
                  <a:moveTo>
                    <a:pt x="264909" y="64820"/>
                  </a:moveTo>
                  <a:lnTo>
                    <a:pt x="264299" y="64820"/>
                  </a:lnTo>
                  <a:lnTo>
                    <a:pt x="264515" y="67106"/>
                  </a:lnTo>
                  <a:lnTo>
                    <a:pt x="264909" y="64820"/>
                  </a:lnTo>
                  <a:close/>
                </a:path>
                <a:path w="434340" h="81915">
                  <a:moveTo>
                    <a:pt x="266534" y="64693"/>
                  </a:moveTo>
                  <a:lnTo>
                    <a:pt x="266420" y="63931"/>
                  </a:lnTo>
                  <a:lnTo>
                    <a:pt x="266230" y="63131"/>
                  </a:lnTo>
                  <a:lnTo>
                    <a:pt x="266141" y="64058"/>
                  </a:lnTo>
                  <a:lnTo>
                    <a:pt x="265925" y="64820"/>
                  </a:lnTo>
                  <a:lnTo>
                    <a:pt x="265798" y="65836"/>
                  </a:lnTo>
                  <a:lnTo>
                    <a:pt x="266115" y="66725"/>
                  </a:lnTo>
                  <a:lnTo>
                    <a:pt x="266534" y="64693"/>
                  </a:lnTo>
                  <a:close/>
                </a:path>
                <a:path w="434340" h="81915">
                  <a:moveTo>
                    <a:pt x="277888" y="70662"/>
                  </a:moveTo>
                  <a:lnTo>
                    <a:pt x="277850" y="68973"/>
                  </a:lnTo>
                  <a:lnTo>
                    <a:pt x="277253" y="70535"/>
                  </a:lnTo>
                  <a:lnTo>
                    <a:pt x="277888" y="70662"/>
                  </a:lnTo>
                  <a:close/>
                </a:path>
                <a:path w="434340" h="81915">
                  <a:moveTo>
                    <a:pt x="282257" y="65633"/>
                  </a:moveTo>
                  <a:lnTo>
                    <a:pt x="282244" y="63817"/>
                  </a:lnTo>
                  <a:lnTo>
                    <a:pt x="282168" y="65913"/>
                  </a:lnTo>
                  <a:lnTo>
                    <a:pt x="281482" y="66624"/>
                  </a:lnTo>
                  <a:lnTo>
                    <a:pt x="282257" y="66471"/>
                  </a:lnTo>
                  <a:lnTo>
                    <a:pt x="282257" y="65633"/>
                  </a:lnTo>
                  <a:close/>
                </a:path>
                <a:path w="434340" h="81915">
                  <a:moveTo>
                    <a:pt x="282917" y="62407"/>
                  </a:moveTo>
                  <a:lnTo>
                    <a:pt x="282816" y="61264"/>
                  </a:lnTo>
                  <a:lnTo>
                    <a:pt x="282651" y="60502"/>
                  </a:lnTo>
                  <a:lnTo>
                    <a:pt x="282473" y="63169"/>
                  </a:lnTo>
                  <a:lnTo>
                    <a:pt x="282549" y="63042"/>
                  </a:lnTo>
                  <a:lnTo>
                    <a:pt x="282651" y="62661"/>
                  </a:lnTo>
                  <a:lnTo>
                    <a:pt x="282676" y="62826"/>
                  </a:lnTo>
                  <a:lnTo>
                    <a:pt x="282765" y="62661"/>
                  </a:lnTo>
                  <a:lnTo>
                    <a:pt x="282917" y="62407"/>
                  </a:lnTo>
                  <a:close/>
                </a:path>
                <a:path w="434340" h="81915">
                  <a:moveTo>
                    <a:pt x="283184" y="62915"/>
                  </a:moveTo>
                  <a:lnTo>
                    <a:pt x="283171" y="61912"/>
                  </a:lnTo>
                  <a:lnTo>
                    <a:pt x="283070" y="62407"/>
                  </a:lnTo>
                  <a:lnTo>
                    <a:pt x="283184" y="62915"/>
                  </a:lnTo>
                  <a:close/>
                </a:path>
                <a:path w="434340" h="81915">
                  <a:moveTo>
                    <a:pt x="289318" y="66090"/>
                  </a:moveTo>
                  <a:lnTo>
                    <a:pt x="289229" y="65709"/>
                  </a:lnTo>
                  <a:lnTo>
                    <a:pt x="288721" y="65468"/>
                  </a:lnTo>
                  <a:lnTo>
                    <a:pt x="288823" y="66090"/>
                  </a:lnTo>
                  <a:lnTo>
                    <a:pt x="289191" y="69138"/>
                  </a:lnTo>
                  <a:lnTo>
                    <a:pt x="289318" y="66090"/>
                  </a:lnTo>
                  <a:close/>
                </a:path>
                <a:path w="434340" h="81915">
                  <a:moveTo>
                    <a:pt x="289356" y="65074"/>
                  </a:moveTo>
                  <a:lnTo>
                    <a:pt x="289229" y="65709"/>
                  </a:lnTo>
                  <a:lnTo>
                    <a:pt x="289356" y="65074"/>
                  </a:lnTo>
                  <a:close/>
                </a:path>
                <a:path w="434340" h="81915">
                  <a:moveTo>
                    <a:pt x="289483" y="64439"/>
                  </a:moveTo>
                  <a:lnTo>
                    <a:pt x="289407" y="63754"/>
                  </a:lnTo>
                  <a:lnTo>
                    <a:pt x="289356" y="65074"/>
                  </a:lnTo>
                  <a:lnTo>
                    <a:pt x="289483" y="64439"/>
                  </a:lnTo>
                  <a:close/>
                </a:path>
                <a:path w="434340" h="81915">
                  <a:moveTo>
                    <a:pt x="297929" y="70027"/>
                  </a:moveTo>
                  <a:lnTo>
                    <a:pt x="297688" y="66852"/>
                  </a:lnTo>
                  <a:lnTo>
                    <a:pt x="297649" y="68376"/>
                  </a:lnTo>
                  <a:lnTo>
                    <a:pt x="297561" y="68884"/>
                  </a:lnTo>
                  <a:lnTo>
                    <a:pt x="297929" y="70027"/>
                  </a:lnTo>
                  <a:close/>
                </a:path>
                <a:path w="434340" h="81915">
                  <a:moveTo>
                    <a:pt x="300672" y="47675"/>
                  </a:moveTo>
                  <a:lnTo>
                    <a:pt x="300494" y="46913"/>
                  </a:lnTo>
                  <a:lnTo>
                    <a:pt x="300558" y="47294"/>
                  </a:lnTo>
                  <a:lnTo>
                    <a:pt x="300672" y="47675"/>
                  </a:lnTo>
                  <a:close/>
                </a:path>
                <a:path w="434340" h="81915">
                  <a:moveTo>
                    <a:pt x="311835" y="69126"/>
                  </a:moveTo>
                  <a:lnTo>
                    <a:pt x="311683" y="69710"/>
                  </a:lnTo>
                  <a:lnTo>
                    <a:pt x="311835" y="69138"/>
                  </a:lnTo>
                  <a:close/>
                </a:path>
                <a:path w="434340" h="81915">
                  <a:moveTo>
                    <a:pt x="313334" y="68503"/>
                  </a:moveTo>
                  <a:lnTo>
                    <a:pt x="313143" y="68834"/>
                  </a:lnTo>
                  <a:lnTo>
                    <a:pt x="313334" y="68503"/>
                  </a:lnTo>
                  <a:close/>
                </a:path>
                <a:path w="434340" h="81915">
                  <a:moveTo>
                    <a:pt x="315861" y="68580"/>
                  </a:moveTo>
                  <a:lnTo>
                    <a:pt x="315239" y="70408"/>
                  </a:lnTo>
                  <a:lnTo>
                    <a:pt x="315506" y="69646"/>
                  </a:lnTo>
                  <a:lnTo>
                    <a:pt x="315696" y="69392"/>
                  </a:lnTo>
                  <a:lnTo>
                    <a:pt x="315823" y="68961"/>
                  </a:lnTo>
                  <a:lnTo>
                    <a:pt x="315861" y="68580"/>
                  </a:lnTo>
                  <a:close/>
                </a:path>
                <a:path w="434340" h="81915">
                  <a:moveTo>
                    <a:pt x="321792" y="66573"/>
                  </a:moveTo>
                  <a:lnTo>
                    <a:pt x="321386" y="67995"/>
                  </a:lnTo>
                  <a:lnTo>
                    <a:pt x="321614" y="67741"/>
                  </a:lnTo>
                  <a:lnTo>
                    <a:pt x="321741" y="67487"/>
                  </a:lnTo>
                  <a:lnTo>
                    <a:pt x="321792" y="66573"/>
                  </a:lnTo>
                  <a:close/>
                </a:path>
                <a:path w="434340" h="81915">
                  <a:moveTo>
                    <a:pt x="322072" y="67233"/>
                  </a:moveTo>
                  <a:lnTo>
                    <a:pt x="321729" y="67614"/>
                  </a:lnTo>
                  <a:lnTo>
                    <a:pt x="321640" y="69392"/>
                  </a:lnTo>
                  <a:lnTo>
                    <a:pt x="322072" y="67233"/>
                  </a:lnTo>
                  <a:close/>
                </a:path>
                <a:path w="434340" h="81915">
                  <a:moveTo>
                    <a:pt x="330073" y="69126"/>
                  </a:moveTo>
                  <a:close/>
                </a:path>
                <a:path w="434340" h="81915">
                  <a:moveTo>
                    <a:pt x="345097" y="50025"/>
                  </a:moveTo>
                  <a:lnTo>
                    <a:pt x="343827" y="50571"/>
                  </a:lnTo>
                  <a:lnTo>
                    <a:pt x="344258" y="53568"/>
                  </a:lnTo>
                  <a:lnTo>
                    <a:pt x="344309" y="52425"/>
                  </a:lnTo>
                  <a:lnTo>
                    <a:pt x="345097" y="50025"/>
                  </a:lnTo>
                  <a:close/>
                </a:path>
                <a:path w="434340" h="81915">
                  <a:moveTo>
                    <a:pt x="346773" y="73710"/>
                  </a:moveTo>
                  <a:lnTo>
                    <a:pt x="346570" y="73520"/>
                  </a:lnTo>
                  <a:lnTo>
                    <a:pt x="346519" y="74726"/>
                  </a:lnTo>
                  <a:lnTo>
                    <a:pt x="346646" y="75107"/>
                  </a:lnTo>
                  <a:lnTo>
                    <a:pt x="346773" y="73710"/>
                  </a:lnTo>
                  <a:close/>
                </a:path>
                <a:path w="434340" h="81915">
                  <a:moveTo>
                    <a:pt x="353212" y="54165"/>
                  </a:moveTo>
                  <a:lnTo>
                    <a:pt x="352780" y="55753"/>
                  </a:lnTo>
                  <a:lnTo>
                    <a:pt x="353212" y="54165"/>
                  </a:lnTo>
                  <a:close/>
                </a:path>
                <a:path w="434340" h="81915">
                  <a:moveTo>
                    <a:pt x="354787" y="50977"/>
                  </a:moveTo>
                  <a:lnTo>
                    <a:pt x="354418" y="50977"/>
                  </a:lnTo>
                  <a:lnTo>
                    <a:pt x="353491" y="51104"/>
                  </a:lnTo>
                  <a:lnTo>
                    <a:pt x="353072" y="53136"/>
                  </a:lnTo>
                  <a:lnTo>
                    <a:pt x="353301" y="52628"/>
                  </a:lnTo>
                  <a:lnTo>
                    <a:pt x="353568" y="51866"/>
                  </a:lnTo>
                  <a:lnTo>
                    <a:pt x="353555" y="52882"/>
                  </a:lnTo>
                  <a:lnTo>
                    <a:pt x="353212" y="54165"/>
                  </a:lnTo>
                  <a:lnTo>
                    <a:pt x="354101" y="52755"/>
                  </a:lnTo>
                  <a:lnTo>
                    <a:pt x="354444" y="51866"/>
                  </a:lnTo>
                  <a:lnTo>
                    <a:pt x="354787" y="50977"/>
                  </a:lnTo>
                  <a:close/>
                </a:path>
                <a:path w="434340" h="81915">
                  <a:moveTo>
                    <a:pt x="359333" y="56591"/>
                  </a:moveTo>
                  <a:lnTo>
                    <a:pt x="359054" y="57962"/>
                  </a:lnTo>
                  <a:lnTo>
                    <a:pt x="359295" y="57708"/>
                  </a:lnTo>
                  <a:lnTo>
                    <a:pt x="359333" y="56591"/>
                  </a:lnTo>
                  <a:close/>
                </a:path>
                <a:path w="434340" h="81915">
                  <a:moveTo>
                    <a:pt x="359727" y="53898"/>
                  </a:moveTo>
                  <a:lnTo>
                    <a:pt x="359448" y="54165"/>
                  </a:lnTo>
                  <a:lnTo>
                    <a:pt x="359333" y="56591"/>
                  </a:lnTo>
                  <a:lnTo>
                    <a:pt x="359562" y="55410"/>
                  </a:lnTo>
                  <a:lnTo>
                    <a:pt x="359549" y="56565"/>
                  </a:lnTo>
                  <a:lnTo>
                    <a:pt x="359625" y="55295"/>
                  </a:lnTo>
                  <a:lnTo>
                    <a:pt x="359727" y="53898"/>
                  </a:lnTo>
                  <a:close/>
                </a:path>
                <a:path w="434340" h="81915">
                  <a:moveTo>
                    <a:pt x="364096" y="75882"/>
                  </a:moveTo>
                  <a:lnTo>
                    <a:pt x="363791" y="76758"/>
                  </a:lnTo>
                  <a:lnTo>
                    <a:pt x="364007" y="76377"/>
                  </a:lnTo>
                  <a:lnTo>
                    <a:pt x="364096" y="75882"/>
                  </a:lnTo>
                  <a:close/>
                </a:path>
                <a:path w="434340" h="81915">
                  <a:moveTo>
                    <a:pt x="366433" y="54914"/>
                  </a:moveTo>
                  <a:lnTo>
                    <a:pt x="366369" y="54660"/>
                  </a:lnTo>
                  <a:lnTo>
                    <a:pt x="366433" y="54914"/>
                  </a:lnTo>
                  <a:close/>
                </a:path>
                <a:path w="434340" h="81915">
                  <a:moveTo>
                    <a:pt x="368566" y="54216"/>
                  </a:moveTo>
                  <a:lnTo>
                    <a:pt x="368388" y="53759"/>
                  </a:lnTo>
                  <a:lnTo>
                    <a:pt x="368401" y="53987"/>
                  </a:lnTo>
                  <a:lnTo>
                    <a:pt x="368401" y="54356"/>
                  </a:lnTo>
                  <a:lnTo>
                    <a:pt x="368566" y="54216"/>
                  </a:lnTo>
                  <a:close/>
                </a:path>
                <a:path w="434340" h="81915">
                  <a:moveTo>
                    <a:pt x="369735" y="77292"/>
                  </a:moveTo>
                  <a:lnTo>
                    <a:pt x="369100" y="76784"/>
                  </a:lnTo>
                  <a:lnTo>
                    <a:pt x="369265" y="77089"/>
                  </a:lnTo>
                  <a:lnTo>
                    <a:pt x="369493" y="77266"/>
                  </a:lnTo>
                  <a:lnTo>
                    <a:pt x="369735" y="77292"/>
                  </a:lnTo>
                  <a:close/>
                </a:path>
                <a:path w="434340" h="81915">
                  <a:moveTo>
                    <a:pt x="372694" y="53619"/>
                  </a:moveTo>
                  <a:lnTo>
                    <a:pt x="372605" y="53797"/>
                  </a:lnTo>
                  <a:lnTo>
                    <a:pt x="372491" y="54368"/>
                  </a:lnTo>
                  <a:lnTo>
                    <a:pt x="372694" y="53619"/>
                  </a:lnTo>
                  <a:close/>
                </a:path>
                <a:path w="434340" h="81915">
                  <a:moveTo>
                    <a:pt x="377469" y="50685"/>
                  </a:moveTo>
                  <a:lnTo>
                    <a:pt x="377456" y="51193"/>
                  </a:lnTo>
                  <a:lnTo>
                    <a:pt x="377431" y="51600"/>
                  </a:lnTo>
                  <a:lnTo>
                    <a:pt x="377418" y="51968"/>
                  </a:lnTo>
                  <a:lnTo>
                    <a:pt x="377456" y="51676"/>
                  </a:lnTo>
                  <a:lnTo>
                    <a:pt x="377469" y="51308"/>
                  </a:lnTo>
                  <a:lnTo>
                    <a:pt x="377469" y="50685"/>
                  </a:lnTo>
                  <a:close/>
                </a:path>
                <a:path w="434340" h="81915">
                  <a:moveTo>
                    <a:pt x="377659" y="75057"/>
                  </a:moveTo>
                  <a:lnTo>
                    <a:pt x="377444" y="75742"/>
                  </a:lnTo>
                  <a:lnTo>
                    <a:pt x="377329" y="75869"/>
                  </a:lnTo>
                  <a:lnTo>
                    <a:pt x="377278" y="76504"/>
                  </a:lnTo>
                  <a:lnTo>
                    <a:pt x="377393" y="77012"/>
                  </a:lnTo>
                  <a:lnTo>
                    <a:pt x="377659" y="75057"/>
                  </a:lnTo>
                  <a:close/>
                </a:path>
                <a:path w="434340" h="81915">
                  <a:moveTo>
                    <a:pt x="381863" y="57759"/>
                  </a:moveTo>
                  <a:close/>
                </a:path>
                <a:path w="434340" h="81915">
                  <a:moveTo>
                    <a:pt x="382511" y="53340"/>
                  </a:moveTo>
                  <a:lnTo>
                    <a:pt x="382384" y="53644"/>
                  </a:lnTo>
                  <a:lnTo>
                    <a:pt x="382511" y="53340"/>
                  </a:lnTo>
                  <a:close/>
                </a:path>
                <a:path w="434340" h="81915">
                  <a:moveTo>
                    <a:pt x="382600" y="75425"/>
                  </a:moveTo>
                  <a:lnTo>
                    <a:pt x="382219" y="76085"/>
                  </a:lnTo>
                  <a:lnTo>
                    <a:pt x="382384" y="75869"/>
                  </a:lnTo>
                  <a:lnTo>
                    <a:pt x="382600" y="75425"/>
                  </a:lnTo>
                  <a:close/>
                </a:path>
                <a:path w="434340" h="81915">
                  <a:moveTo>
                    <a:pt x="382955" y="48818"/>
                  </a:moveTo>
                  <a:lnTo>
                    <a:pt x="381965" y="50723"/>
                  </a:lnTo>
                  <a:lnTo>
                    <a:pt x="381876" y="52793"/>
                  </a:lnTo>
                  <a:lnTo>
                    <a:pt x="381977" y="52501"/>
                  </a:lnTo>
                  <a:lnTo>
                    <a:pt x="381863" y="53136"/>
                  </a:lnTo>
                  <a:lnTo>
                    <a:pt x="381876" y="52793"/>
                  </a:lnTo>
                  <a:lnTo>
                    <a:pt x="381762" y="53136"/>
                  </a:lnTo>
                  <a:lnTo>
                    <a:pt x="381152" y="54914"/>
                  </a:lnTo>
                  <a:lnTo>
                    <a:pt x="382358" y="53517"/>
                  </a:lnTo>
                  <a:lnTo>
                    <a:pt x="382524" y="52501"/>
                  </a:lnTo>
                  <a:lnTo>
                    <a:pt x="382955" y="48818"/>
                  </a:lnTo>
                  <a:close/>
                </a:path>
                <a:path w="434340" h="81915">
                  <a:moveTo>
                    <a:pt x="383006" y="74269"/>
                  </a:moveTo>
                  <a:lnTo>
                    <a:pt x="382968" y="74599"/>
                  </a:lnTo>
                  <a:lnTo>
                    <a:pt x="383006" y="74269"/>
                  </a:lnTo>
                  <a:close/>
                </a:path>
                <a:path w="434340" h="81915">
                  <a:moveTo>
                    <a:pt x="383298" y="74091"/>
                  </a:moveTo>
                  <a:lnTo>
                    <a:pt x="382993" y="74599"/>
                  </a:lnTo>
                  <a:lnTo>
                    <a:pt x="382600" y="75488"/>
                  </a:lnTo>
                  <a:lnTo>
                    <a:pt x="382854" y="75361"/>
                  </a:lnTo>
                  <a:lnTo>
                    <a:pt x="383032" y="76250"/>
                  </a:lnTo>
                  <a:lnTo>
                    <a:pt x="383133" y="75361"/>
                  </a:lnTo>
                  <a:lnTo>
                    <a:pt x="383298" y="74091"/>
                  </a:lnTo>
                  <a:close/>
                </a:path>
                <a:path w="434340" h="81915">
                  <a:moveTo>
                    <a:pt x="384378" y="57962"/>
                  </a:moveTo>
                  <a:lnTo>
                    <a:pt x="384314" y="57327"/>
                  </a:lnTo>
                  <a:lnTo>
                    <a:pt x="384175" y="58724"/>
                  </a:lnTo>
                  <a:lnTo>
                    <a:pt x="384378" y="57962"/>
                  </a:lnTo>
                  <a:close/>
                </a:path>
                <a:path w="434340" h="81915">
                  <a:moveTo>
                    <a:pt x="384670" y="57835"/>
                  </a:moveTo>
                  <a:lnTo>
                    <a:pt x="384606" y="57073"/>
                  </a:lnTo>
                  <a:lnTo>
                    <a:pt x="384556" y="57683"/>
                  </a:lnTo>
                  <a:lnTo>
                    <a:pt x="384670" y="57835"/>
                  </a:lnTo>
                  <a:close/>
                </a:path>
                <a:path w="434340" h="81915">
                  <a:moveTo>
                    <a:pt x="385013" y="55880"/>
                  </a:moveTo>
                  <a:lnTo>
                    <a:pt x="384860" y="55460"/>
                  </a:lnTo>
                  <a:lnTo>
                    <a:pt x="384898" y="55727"/>
                  </a:lnTo>
                  <a:lnTo>
                    <a:pt x="385013" y="55880"/>
                  </a:lnTo>
                  <a:close/>
                </a:path>
                <a:path w="434340" h="81915">
                  <a:moveTo>
                    <a:pt x="387032" y="50723"/>
                  </a:moveTo>
                  <a:lnTo>
                    <a:pt x="387007" y="50342"/>
                  </a:lnTo>
                  <a:lnTo>
                    <a:pt x="386816" y="50723"/>
                  </a:lnTo>
                  <a:lnTo>
                    <a:pt x="387032" y="50723"/>
                  </a:lnTo>
                  <a:close/>
                </a:path>
                <a:path w="434340" h="81915">
                  <a:moveTo>
                    <a:pt x="387172" y="50723"/>
                  </a:moveTo>
                  <a:lnTo>
                    <a:pt x="387032" y="50723"/>
                  </a:lnTo>
                  <a:lnTo>
                    <a:pt x="387070" y="51257"/>
                  </a:lnTo>
                  <a:lnTo>
                    <a:pt x="387172" y="50723"/>
                  </a:lnTo>
                  <a:close/>
                </a:path>
                <a:path w="434340" h="81915">
                  <a:moveTo>
                    <a:pt x="387362" y="73926"/>
                  </a:moveTo>
                  <a:lnTo>
                    <a:pt x="387184" y="73964"/>
                  </a:lnTo>
                  <a:lnTo>
                    <a:pt x="387362" y="73964"/>
                  </a:lnTo>
                  <a:close/>
                </a:path>
                <a:path w="434340" h="81915">
                  <a:moveTo>
                    <a:pt x="388747" y="50076"/>
                  </a:moveTo>
                  <a:lnTo>
                    <a:pt x="388556" y="50342"/>
                  </a:lnTo>
                  <a:lnTo>
                    <a:pt x="388747" y="50076"/>
                  </a:lnTo>
                  <a:close/>
                </a:path>
                <a:path w="434340" h="81915">
                  <a:moveTo>
                    <a:pt x="388899" y="51358"/>
                  </a:moveTo>
                  <a:lnTo>
                    <a:pt x="388480" y="51612"/>
                  </a:lnTo>
                  <a:lnTo>
                    <a:pt x="388518" y="51739"/>
                  </a:lnTo>
                  <a:lnTo>
                    <a:pt x="388683" y="51739"/>
                  </a:lnTo>
                  <a:lnTo>
                    <a:pt x="388899" y="51358"/>
                  </a:lnTo>
                  <a:close/>
                </a:path>
                <a:path w="434340" h="81915">
                  <a:moveTo>
                    <a:pt x="392887" y="54952"/>
                  </a:moveTo>
                  <a:lnTo>
                    <a:pt x="392874" y="54622"/>
                  </a:lnTo>
                  <a:lnTo>
                    <a:pt x="392836" y="54444"/>
                  </a:lnTo>
                  <a:lnTo>
                    <a:pt x="392760" y="54698"/>
                  </a:lnTo>
                  <a:lnTo>
                    <a:pt x="392836" y="54876"/>
                  </a:lnTo>
                  <a:close/>
                </a:path>
                <a:path w="434340" h="81915">
                  <a:moveTo>
                    <a:pt x="394881" y="53898"/>
                  </a:moveTo>
                  <a:lnTo>
                    <a:pt x="394423" y="54660"/>
                  </a:lnTo>
                  <a:lnTo>
                    <a:pt x="394322" y="55168"/>
                  </a:lnTo>
                  <a:lnTo>
                    <a:pt x="394436" y="55714"/>
                  </a:lnTo>
                  <a:lnTo>
                    <a:pt x="394881" y="53898"/>
                  </a:lnTo>
                  <a:close/>
                </a:path>
                <a:path w="434340" h="81915">
                  <a:moveTo>
                    <a:pt x="395071" y="58127"/>
                  </a:moveTo>
                  <a:lnTo>
                    <a:pt x="394944" y="58331"/>
                  </a:lnTo>
                  <a:lnTo>
                    <a:pt x="394817" y="58534"/>
                  </a:lnTo>
                  <a:lnTo>
                    <a:pt x="394817" y="58839"/>
                  </a:lnTo>
                  <a:lnTo>
                    <a:pt x="394944" y="58775"/>
                  </a:lnTo>
                  <a:lnTo>
                    <a:pt x="395033" y="58432"/>
                  </a:lnTo>
                  <a:lnTo>
                    <a:pt x="395071" y="58127"/>
                  </a:lnTo>
                  <a:close/>
                </a:path>
                <a:path w="434340" h="81915">
                  <a:moveTo>
                    <a:pt x="398627" y="55549"/>
                  </a:moveTo>
                  <a:lnTo>
                    <a:pt x="397967" y="57962"/>
                  </a:lnTo>
                  <a:lnTo>
                    <a:pt x="398627" y="57581"/>
                  </a:lnTo>
                  <a:lnTo>
                    <a:pt x="398627" y="55549"/>
                  </a:lnTo>
                  <a:close/>
                </a:path>
                <a:path w="434340" h="81915">
                  <a:moveTo>
                    <a:pt x="399084" y="57327"/>
                  </a:moveTo>
                  <a:lnTo>
                    <a:pt x="398665" y="57569"/>
                  </a:lnTo>
                  <a:lnTo>
                    <a:pt x="398627" y="59169"/>
                  </a:lnTo>
                  <a:lnTo>
                    <a:pt x="399084" y="57327"/>
                  </a:lnTo>
                  <a:close/>
                </a:path>
                <a:path w="434340" h="81915">
                  <a:moveTo>
                    <a:pt x="400202" y="75387"/>
                  </a:moveTo>
                  <a:lnTo>
                    <a:pt x="399669" y="72313"/>
                  </a:lnTo>
                  <a:lnTo>
                    <a:pt x="399491" y="75742"/>
                  </a:lnTo>
                  <a:lnTo>
                    <a:pt x="400202" y="75387"/>
                  </a:lnTo>
                  <a:close/>
                </a:path>
                <a:path w="434340" h="81915">
                  <a:moveTo>
                    <a:pt x="409524" y="62852"/>
                  </a:moveTo>
                  <a:lnTo>
                    <a:pt x="409282" y="61722"/>
                  </a:lnTo>
                  <a:lnTo>
                    <a:pt x="409092" y="62826"/>
                  </a:lnTo>
                  <a:lnTo>
                    <a:pt x="409371" y="62585"/>
                  </a:lnTo>
                  <a:lnTo>
                    <a:pt x="409524" y="62852"/>
                  </a:lnTo>
                  <a:close/>
                </a:path>
                <a:path w="434340" h="81915">
                  <a:moveTo>
                    <a:pt x="409625" y="63055"/>
                  </a:moveTo>
                  <a:lnTo>
                    <a:pt x="409575" y="62915"/>
                  </a:lnTo>
                  <a:lnTo>
                    <a:pt x="409625" y="63284"/>
                  </a:lnTo>
                  <a:lnTo>
                    <a:pt x="409625" y="63055"/>
                  </a:lnTo>
                  <a:close/>
                </a:path>
                <a:path w="434340" h="81915">
                  <a:moveTo>
                    <a:pt x="409638" y="63347"/>
                  </a:moveTo>
                  <a:lnTo>
                    <a:pt x="409625" y="63563"/>
                  </a:lnTo>
                  <a:lnTo>
                    <a:pt x="409638" y="63347"/>
                  </a:lnTo>
                  <a:close/>
                </a:path>
                <a:path w="434340" h="81915">
                  <a:moveTo>
                    <a:pt x="412927" y="67271"/>
                  </a:moveTo>
                  <a:lnTo>
                    <a:pt x="412864" y="67487"/>
                  </a:lnTo>
                  <a:lnTo>
                    <a:pt x="412927" y="67271"/>
                  </a:lnTo>
                  <a:close/>
                </a:path>
                <a:path w="434340" h="81915">
                  <a:moveTo>
                    <a:pt x="413067" y="59283"/>
                  </a:moveTo>
                  <a:lnTo>
                    <a:pt x="413042" y="59550"/>
                  </a:lnTo>
                  <a:lnTo>
                    <a:pt x="413067" y="59283"/>
                  </a:lnTo>
                  <a:close/>
                </a:path>
                <a:path w="434340" h="81915">
                  <a:moveTo>
                    <a:pt x="413181" y="66535"/>
                  </a:moveTo>
                  <a:lnTo>
                    <a:pt x="412991" y="66852"/>
                  </a:lnTo>
                  <a:lnTo>
                    <a:pt x="412927" y="67271"/>
                  </a:lnTo>
                  <a:lnTo>
                    <a:pt x="413181" y="66535"/>
                  </a:lnTo>
                  <a:close/>
                </a:path>
                <a:path w="434340" h="81915">
                  <a:moveTo>
                    <a:pt x="413397" y="64820"/>
                  </a:moveTo>
                  <a:lnTo>
                    <a:pt x="413308" y="63474"/>
                  </a:lnTo>
                  <a:lnTo>
                    <a:pt x="413067" y="65951"/>
                  </a:lnTo>
                  <a:lnTo>
                    <a:pt x="413397" y="64820"/>
                  </a:lnTo>
                  <a:close/>
                </a:path>
                <a:path w="434340" h="81915">
                  <a:moveTo>
                    <a:pt x="414794" y="72567"/>
                  </a:moveTo>
                  <a:lnTo>
                    <a:pt x="414591" y="73583"/>
                  </a:lnTo>
                  <a:lnTo>
                    <a:pt x="414794" y="72567"/>
                  </a:lnTo>
                  <a:close/>
                </a:path>
                <a:path w="434340" h="81915">
                  <a:moveTo>
                    <a:pt x="416979" y="59690"/>
                  </a:moveTo>
                  <a:lnTo>
                    <a:pt x="416547" y="61048"/>
                  </a:lnTo>
                  <a:lnTo>
                    <a:pt x="416674" y="61061"/>
                  </a:lnTo>
                  <a:lnTo>
                    <a:pt x="416763" y="60680"/>
                  </a:lnTo>
                  <a:lnTo>
                    <a:pt x="416852" y="60210"/>
                  </a:lnTo>
                  <a:lnTo>
                    <a:pt x="416979" y="59690"/>
                  </a:lnTo>
                  <a:close/>
                </a:path>
                <a:path w="434340" h="81915">
                  <a:moveTo>
                    <a:pt x="417550" y="72567"/>
                  </a:moveTo>
                  <a:lnTo>
                    <a:pt x="417296" y="71043"/>
                  </a:lnTo>
                  <a:lnTo>
                    <a:pt x="416941" y="73329"/>
                  </a:lnTo>
                  <a:lnTo>
                    <a:pt x="417423" y="73202"/>
                  </a:lnTo>
                  <a:lnTo>
                    <a:pt x="417525" y="72821"/>
                  </a:lnTo>
                  <a:lnTo>
                    <a:pt x="417550" y="72567"/>
                  </a:lnTo>
                  <a:close/>
                </a:path>
                <a:path w="434340" h="81915">
                  <a:moveTo>
                    <a:pt x="420522" y="76047"/>
                  </a:moveTo>
                  <a:lnTo>
                    <a:pt x="420281" y="77317"/>
                  </a:lnTo>
                  <a:lnTo>
                    <a:pt x="420395" y="76809"/>
                  </a:lnTo>
                  <a:lnTo>
                    <a:pt x="420458" y="76428"/>
                  </a:lnTo>
                  <a:lnTo>
                    <a:pt x="420522" y="76085"/>
                  </a:lnTo>
                  <a:close/>
                </a:path>
                <a:path w="434340" h="81915">
                  <a:moveTo>
                    <a:pt x="421690" y="61302"/>
                  </a:moveTo>
                  <a:lnTo>
                    <a:pt x="421601" y="61150"/>
                  </a:lnTo>
                  <a:lnTo>
                    <a:pt x="421106" y="64058"/>
                  </a:lnTo>
                  <a:lnTo>
                    <a:pt x="420878" y="65328"/>
                  </a:lnTo>
                  <a:lnTo>
                    <a:pt x="421119" y="64135"/>
                  </a:lnTo>
                  <a:lnTo>
                    <a:pt x="421297" y="63576"/>
                  </a:lnTo>
                  <a:lnTo>
                    <a:pt x="421436" y="63360"/>
                  </a:lnTo>
                  <a:lnTo>
                    <a:pt x="421576" y="62153"/>
                  </a:lnTo>
                  <a:lnTo>
                    <a:pt x="421690" y="61302"/>
                  </a:lnTo>
                  <a:close/>
                </a:path>
                <a:path w="434340" h="81915">
                  <a:moveTo>
                    <a:pt x="422351" y="77520"/>
                  </a:moveTo>
                  <a:lnTo>
                    <a:pt x="422198" y="77774"/>
                  </a:lnTo>
                  <a:lnTo>
                    <a:pt x="422148" y="78587"/>
                  </a:lnTo>
                  <a:lnTo>
                    <a:pt x="422351" y="77520"/>
                  </a:lnTo>
                  <a:close/>
                </a:path>
                <a:path w="434340" h="81915">
                  <a:moveTo>
                    <a:pt x="422490" y="79425"/>
                  </a:moveTo>
                  <a:lnTo>
                    <a:pt x="422148" y="78587"/>
                  </a:lnTo>
                  <a:lnTo>
                    <a:pt x="421868" y="80060"/>
                  </a:lnTo>
                  <a:lnTo>
                    <a:pt x="422490" y="79425"/>
                  </a:lnTo>
                  <a:close/>
                </a:path>
                <a:path w="434340" h="81915">
                  <a:moveTo>
                    <a:pt x="423176" y="68072"/>
                  </a:moveTo>
                  <a:close/>
                </a:path>
                <a:path w="434340" h="81915">
                  <a:moveTo>
                    <a:pt x="423862" y="67741"/>
                  </a:moveTo>
                  <a:lnTo>
                    <a:pt x="423341" y="67983"/>
                  </a:lnTo>
                  <a:lnTo>
                    <a:pt x="423227" y="68910"/>
                  </a:lnTo>
                  <a:lnTo>
                    <a:pt x="423862" y="67741"/>
                  </a:lnTo>
                  <a:close/>
                </a:path>
                <a:path w="434340" h="81915">
                  <a:moveTo>
                    <a:pt x="424649" y="68478"/>
                  </a:moveTo>
                  <a:close/>
                </a:path>
                <a:path w="434340" h="81915">
                  <a:moveTo>
                    <a:pt x="425399" y="66344"/>
                  </a:moveTo>
                  <a:lnTo>
                    <a:pt x="424649" y="68478"/>
                  </a:lnTo>
                  <a:lnTo>
                    <a:pt x="425157" y="67856"/>
                  </a:lnTo>
                  <a:lnTo>
                    <a:pt x="425272" y="66979"/>
                  </a:lnTo>
                  <a:lnTo>
                    <a:pt x="425399" y="66344"/>
                  </a:lnTo>
                  <a:close/>
                </a:path>
                <a:path w="434340" h="81915">
                  <a:moveTo>
                    <a:pt x="428091" y="79235"/>
                  </a:moveTo>
                  <a:lnTo>
                    <a:pt x="427951" y="79260"/>
                  </a:lnTo>
                  <a:lnTo>
                    <a:pt x="428091" y="79235"/>
                  </a:lnTo>
                  <a:close/>
                </a:path>
                <a:path w="434340" h="81915">
                  <a:moveTo>
                    <a:pt x="428421" y="78003"/>
                  </a:moveTo>
                  <a:lnTo>
                    <a:pt x="428282" y="78740"/>
                  </a:lnTo>
                  <a:lnTo>
                    <a:pt x="428193" y="79095"/>
                  </a:lnTo>
                  <a:lnTo>
                    <a:pt x="428104" y="79235"/>
                  </a:lnTo>
                  <a:lnTo>
                    <a:pt x="428256" y="79095"/>
                  </a:lnTo>
                  <a:lnTo>
                    <a:pt x="428345" y="78676"/>
                  </a:lnTo>
                  <a:lnTo>
                    <a:pt x="428409" y="78257"/>
                  </a:lnTo>
                  <a:lnTo>
                    <a:pt x="428421" y="78003"/>
                  </a:lnTo>
                  <a:close/>
                </a:path>
                <a:path w="434340" h="81915">
                  <a:moveTo>
                    <a:pt x="428523" y="78765"/>
                  </a:moveTo>
                  <a:lnTo>
                    <a:pt x="428421" y="78905"/>
                  </a:lnTo>
                  <a:lnTo>
                    <a:pt x="428269" y="79095"/>
                  </a:lnTo>
                  <a:lnTo>
                    <a:pt x="428167" y="79629"/>
                  </a:lnTo>
                  <a:lnTo>
                    <a:pt x="428269" y="79476"/>
                  </a:lnTo>
                  <a:lnTo>
                    <a:pt x="428383" y="79171"/>
                  </a:lnTo>
                  <a:lnTo>
                    <a:pt x="428523" y="78765"/>
                  </a:lnTo>
                  <a:close/>
                </a:path>
                <a:path w="434340" h="81915">
                  <a:moveTo>
                    <a:pt x="429526" y="74853"/>
                  </a:moveTo>
                  <a:lnTo>
                    <a:pt x="429298" y="73329"/>
                  </a:lnTo>
                  <a:lnTo>
                    <a:pt x="429247" y="74599"/>
                  </a:lnTo>
                  <a:lnTo>
                    <a:pt x="429526" y="74853"/>
                  </a:lnTo>
                  <a:close/>
                </a:path>
                <a:path w="434340" h="81915">
                  <a:moveTo>
                    <a:pt x="429907" y="70154"/>
                  </a:moveTo>
                  <a:lnTo>
                    <a:pt x="428701" y="73583"/>
                  </a:lnTo>
                  <a:lnTo>
                    <a:pt x="428815" y="71805"/>
                  </a:lnTo>
                  <a:lnTo>
                    <a:pt x="428917" y="70916"/>
                  </a:lnTo>
                  <a:lnTo>
                    <a:pt x="429031" y="70027"/>
                  </a:lnTo>
                  <a:lnTo>
                    <a:pt x="429361" y="69519"/>
                  </a:lnTo>
                  <a:lnTo>
                    <a:pt x="429323" y="67233"/>
                  </a:lnTo>
                  <a:lnTo>
                    <a:pt x="428790" y="70916"/>
                  </a:lnTo>
                  <a:lnTo>
                    <a:pt x="428790" y="70281"/>
                  </a:lnTo>
                  <a:lnTo>
                    <a:pt x="428777" y="69646"/>
                  </a:lnTo>
                  <a:lnTo>
                    <a:pt x="428777" y="68884"/>
                  </a:lnTo>
                  <a:lnTo>
                    <a:pt x="428879" y="67856"/>
                  </a:lnTo>
                  <a:lnTo>
                    <a:pt x="428282" y="68884"/>
                  </a:lnTo>
                  <a:lnTo>
                    <a:pt x="428510" y="67983"/>
                  </a:lnTo>
                  <a:lnTo>
                    <a:pt x="428637" y="66471"/>
                  </a:lnTo>
                  <a:lnTo>
                    <a:pt x="428713" y="65976"/>
                  </a:lnTo>
                  <a:lnTo>
                    <a:pt x="428853" y="66598"/>
                  </a:lnTo>
                  <a:lnTo>
                    <a:pt x="428739" y="65836"/>
                  </a:lnTo>
                  <a:lnTo>
                    <a:pt x="428459" y="63931"/>
                  </a:lnTo>
                  <a:lnTo>
                    <a:pt x="427062" y="69646"/>
                  </a:lnTo>
                  <a:lnTo>
                    <a:pt x="427278" y="66217"/>
                  </a:lnTo>
                  <a:lnTo>
                    <a:pt x="427393" y="65963"/>
                  </a:lnTo>
                  <a:lnTo>
                    <a:pt x="426173" y="67233"/>
                  </a:lnTo>
                  <a:lnTo>
                    <a:pt x="426161" y="67614"/>
                  </a:lnTo>
                  <a:lnTo>
                    <a:pt x="426567" y="68630"/>
                  </a:lnTo>
                  <a:lnTo>
                    <a:pt x="426681" y="69392"/>
                  </a:lnTo>
                  <a:lnTo>
                    <a:pt x="425373" y="72694"/>
                  </a:lnTo>
                  <a:lnTo>
                    <a:pt x="425538" y="70789"/>
                  </a:lnTo>
                  <a:lnTo>
                    <a:pt x="425627" y="69773"/>
                  </a:lnTo>
                  <a:lnTo>
                    <a:pt x="425780" y="67995"/>
                  </a:lnTo>
                  <a:lnTo>
                    <a:pt x="426046" y="64820"/>
                  </a:lnTo>
                  <a:lnTo>
                    <a:pt x="425437" y="67995"/>
                  </a:lnTo>
                  <a:lnTo>
                    <a:pt x="425246" y="67741"/>
                  </a:lnTo>
                  <a:lnTo>
                    <a:pt x="424700" y="69773"/>
                  </a:lnTo>
                  <a:lnTo>
                    <a:pt x="424637" y="68503"/>
                  </a:lnTo>
                  <a:lnTo>
                    <a:pt x="424586" y="66725"/>
                  </a:lnTo>
                  <a:lnTo>
                    <a:pt x="422973" y="70789"/>
                  </a:lnTo>
                  <a:lnTo>
                    <a:pt x="423024" y="70408"/>
                  </a:lnTo>
                  <a:lnTo>
                    <a:pt x="423062" y="70154"/>
                  </a:lnTo>
                  <a:lnTo>
                    <a:pt x="423176" y="69265"/>
                  </a:lnTo>
                  <a:lnTo>
                    <a:pt x="423227" y="68910"/>
                  </a:lnTo>
                  <a:lnTo>
                    <a:pt x="423024" y="69265"/>
                  </a:lnTo>
                  <a:lnTo>
                    <a:pt x="423151" y="68249"/>
                  </a:lnTo>
                  <a:lnTo>
                    <a:pt x="423062" y="68122"/>
                  </a:lnTo>
                  <a:lnTo>
                    <a:pt x="423176" y="67995"/>
                  </a:lnTo>
                  <a:lnTo>
                    <a:pt x="423329" y="67995"/>
                  </a:lnTo>
                  <a:lnTo>
                    <a:pt x="423621" y="65836"/>
                  </a:lnTo>
                  <a:lnTo>
                    <a:pt x="423278" y="67233"/>
                  </a:lnTo>
                  <a:lnTo>
                    <a:pt x="423189" y="67576"/>
                  </a:lnTo>
                  <a:lnTo>
                    <a:pt x="423316" y="66979"/>
                  </a:lnTo>
                  <a:lnTo>
                    <a:pt x="423697" y="63804"/>
                  </a:lnTo>
                  <a:lnTo>
                    <a:pt x="422198" y="70154"/>
                  </a:lnTo>
                  <a:lnTo>
                    <a:pt x="422160" y="69011"/>
                  </a:lnTo>
                  <a:lnTo>
                    <a:pt x="422135" y="68503"/>
                  </a:lnTo>
                  <a:lnTo>
                    <a:pt x="422249" y="66852"/>
                  </a:lnTo>
                  <a:lnTo>
                    <a:pt x="422668" y="64820"/>
                  </a:lnTo>
                  <a:lnTo>
                    <a:pt x="422922" y="66344"/>
                  </a:lnTo>
                  <a:lnTo>
                    <a:pt x="422859" y="64820"/>
                  </a:lnTo>
                  <a:lnTo>
                    <a:pt x="422808" y="63804"/>
                  </a:lnTo>
                  <a:lnTo>
                    <a:pt x="421779" y="68503"/>
                  </a:lnTo>
                  <a:lnTo>
                    <a:pt x="421779" y="68249"/>
                  </a:lnTo>
                  <a:lnTo>
                    <a:pt x="421817" y="67360"/>
                  </a:lnTo>
                  <a:lnTo>
                    <a:pt x="421817" y="67233"/>
                  </a:lnTo>
                  <a:lnTo>
                    <a:pt x="421995" y="62534"/>
                  </a:lnTo>
                  <a:lnTo>
                    <a:pt x="421424" y="63423"/>
                  </a:lnTo>
                  <a:lnTo>
                    <a:pt x="420827" y="67233"/>
                  </a:lnTo>
                  <a:lnTo>
                    <a:pt x="420535" y="65963"/>
                  </a:lnTo>
                  <a:lnTo>
                    <a:pt x="420281" y="64820"/>
                  </a:lnTo>
                  <a:lnTo>
                    <a:pt x="419379" y="65963"/>
                  </a:lnTo>
                  <a:lnTo>
                    <a:pt x="419468" y="65455"/>
                  </a:lnTo>
                  <a:lnTo>
                    <a:pt x="419608" y="64693"/>
                  </a:lnTo>
                  <a:lnTo>
                    <a:pt x="418350" y="63804"/>
                  </a:lnTo>
                  <a:lnTo>
                    <a:pt x="418007" y="62661"/>
                  </a:lnTo>
                  <a:lnTo>
                    <a:pt x="418020" y="61645"/>
                  </a:lnTo>
                  <a:lnTo>
                    <a:pt x="417309" y="65455"/>
                  </a:lnTo>
                  <a:lnTo>
                    <a:pt x="417233" y="65328"/>
                  </a:lnTo>
                  <a:lnTo>
                    <a:pt x="416737" y="64566"/>
                  </a:lnTo>
                  <a:lnTo>
                    <a:pt x="416115" y="65328"/>
                  </a:lnTo>
                  <a:lnTo>
                    <a:pt x="416394" y="63677"/>
                  </a:lnTo>
                  <a:lnTo>
                    <a:pt x="416458" y="63296"/>
                  </a:lnTo>
                  <a:lnTo>
                    <a:pt x="416687" y="62280"/>
                  </a:lnTo>
                  <a:lnTo>
                    <a:pt x="417131" y="61137"/>
                  </a:lnTo>
                  <a:lnTo>
                    <a:pt x="416661" y="61137"/>
                  </a:lnTo>
                  <a:lnTo>
                    <a:pt x="416331" y="62407"/>
                  </a:lnTo>
                  <a:lnTo>
                    <a:pt x="416128" y="62915"/>
                  </a:lnTo>
                  <a:lnTo>
                    <a:pt x="415759" y="63296"/>
                  </a:lnTo>
                  <a:lnTo>
                    <a:pt x="416306" y="60502"/>
                  </a:lnTo>
                  <a:lnTo>
                    <a:pt x="415658" y="60629"/>
                  </a:lnTo>
                  <a:lnTo>
                    <a:pt x="414553" y="63677"/>
                  </a:lnTo>
                  <a:lnTo>
                    <a:pt x="414045" y="61645"/>
                  </a:lnTo>
                  <a:lnTo>
                    <a:pt x="413600" y="64312"/>
                  </a:lnTo>
                  <a:lnTo>
                    <a:pt x="413486" y="69265"/>
                  </a:lnTo>
                  <a:lnTo>
                    <a:pt x="412470" y="70789"/>
                  </a:lnTo>
                  <a:lnTo>
                    <a:pt x="412838" y="67995"/>
                  </a:lnTo>
                  <a:lnTo>
                    <a:pt x="412889" y="66344"/>
                  </a:lnTo>
                  <a:lnTo>
                    <a:pt x="412991" y="64693"/>
                  </a:lnTo>
                  <a:lnTo>
                    <a:pt x="413067" y="64185"/>
                  </a:lnTo>
                  <a:lnTo>
                    <a:pt x="412762" y="64693"/>
                  </a:lnTo>
                  <a:lnTo>
                    <a:pt x="413042" y="63042"/>
                  </a:lnTo>
                  <a:lnTo>
                    <a:pt x="413143" y="62915"/>
                  </a:lnTo>
                  <a:lnTo>
                    <a:pt x="413169" y="63931"/>
                  </a:lnTo>
                  <a:lnTo>
                    <a:pt x="413308" y="63474"/>
                  </a:lnTo>
                  <a:lnTo>
                    <a:pt x="413219" y="62915"/>
                  </a:lnTo>
                  <a:lnTo>
                    <a:pt x="413092" y="62585"/>
                  </a:lnTo>
                  <a:lnTo>
                    <a:pt x="412978" y="61899"/>
                  </a:lnTo>
                  <a:lnTo>
                    <a:pt x="413016" y="59994"/>
                  </a:lnTo>
                  <a:lnTo>
                    <a:pt x="412838" y="61264"/>
                  </a:lnTo>
                  <a:lnTo>
                    <a:pt x="412597" y="62661"/>
                  </a:lnTo>
                  <a:lnTo>
                    <a:pt x="412318" y="62915"/>
                  </a:lnTo>
                  <a:lnTo>
                    <a:pt x="411683" y="63042"/>
                  </a:lnTo>
                  <a:lnTo>
                    <a:pt x="411911" y="62280"/>
                  </a:lnTo>
                  <a:lnTo>
                    <a:pt x="412356" y="60756"/>
                  </a:lnTo>
                  <a:lnTo>
                    <a:pt x="412267" y="59359"/>
                  </a:lnTo>
                  <a:lnTo>
                    <a:pt x="411911" y="60756"/>
                  </a:lnTo>
                  <a:lnTo>
                    <a:pt x="411721" y="59232"/>
                  </a:lnTo>
                  <a:lnTo>
                    <a:pt x="411276" y="62280"/>
                  </a:lnTo>
                  <a:lnTo>
                    <a:pt x="411200" y="61264"/>
                  </a:lnTo>
                  <a:lnTo>
                    <a:pt x="411314" y="59994"/>
                  </a:lnTo>
                  <a:lnTo>
                    <a:pt x="410794" y="61264"/>
                  </a:lnTo>
                  <a:lnTo>
                    <a:pt x="409765" y="60121"/>
                  </a:lnTo>
                  <a:lnTo>
                    <a:pt x="409651" y="63754"/>
                  </a:lnTo>
                  <a:lnTo>
                    <a:pt x="408127" y="66598"/>
                  </a:lnTo>
                  <a:lnTo>
                    <a:pt x="408114" y="66471"/>
                  </a:lnTo>
                  <a:lnTo>
                    <a:pt x="407962" y="64820"/>
                  </a:lnTo>
                  <a:lnTo>
                    <a:pt x="407936" y="64439"/>
                  </a:lnTo>
                  <a:lnTo>
                    <a:pt x="407797" y="62915"/>
                  </a:lnTo>
                  <a:lnTo>
                    <a:pt x="407695" y="61772"/>
                  </a:lnTo>
                  <a:lnTo>
                    <a:pt x="406463" y="62915"/>
                  </a:lnTo>
                  <a:lnTo>
                    <a:pt x="406603" y="61899"/>
                  </a:lnTo>
                  <a:lnTo>
                    <a:pt x="405815" y="62915"/>
                  </a:lnTo>
                  <a:lnTo>
                    <a:pt x="405130" y="62280"/>
                  </a:lnTo>
                  <a:lnTo>
                    <a:pt x="404355" y="64439"/>
                  </a:lnTo>
                  <a:lnTo>
                    <a:pt x="404177" y="64439"/>
                  </a:lnTo>
                  <a:lnTo>
                    <a:pt x="404190" y="63931"/>
                  </a:lnTo>
                  <a:lnTo>
                    <a:pt x="404190" y="63169"/>
                  </a:lnTo>
                  <a:lnTo>
                    <a:pt x="404317" y="61988"/>
                  </a:lnTo>
                  <a:lnTo>
                    <a:pt x="404444" y="61391"/>
                  </a:lnTo>
                  <a:lnTo>
                    <a:pt x="403872" y="62026"/>
                  </a:lnTo>
                  <a:lnTo>
                    <a:pt x="403644" y="63169"/>
                  </a:lnTo>
                  <a:lnTo>
                    <a:pt x="403542" y="62788"/>
                  </a:lnTo>
                  <a:lnTo>
                    <a:pt x="403288" y="61772"/>
                  </a:lnTo>
                  <a:lnTo>
                    <a:pt x="403352" y="61010"/>
                  </a:lnTo>
                  <a:lnTo>
                    <a:pt x="403669" y="60248"/>
                  </a:lnTo>
                  <a:lnTo>
                    <a:pt x="403618" y="59969"/>
                  </a:lnTo>
                  <a:lnTo>
                    <a:pt x="403745" y="60045"/>
                  </a:lnTo>
                  <a:lnTo>
                    <a:pt x="403656" y="59753"/>
                  </a:lnTo>
                  <a:lnTo>
                    <a:pt x="403783" y="59969"/>
                  </a:lnTo>
                  <a:lnTo>
                    <a:pt x="403936" y="59613"/>
                  </a:lnTo>
                  <a:lnTo>
                    <a:pt x="403618" y="59677"/>
                  </a:lnTo>
                  <a:lnTo>
                    <a:pt x="403453" y="59359"/>
                  </a:lnTo>
                  <a:lnTo>
                    <a:pt x="403466" y="57581"/>
                  </a:lnTo>
                  <a:lnTo>
                    <a:pt x="402412" y="60248"/>
                  </a:lnTo>
                  <a:lnTo>
                    <a:pt x="402501" y="59867"/>
                  </a:lnTo>
                  <a:lnTo>
                    <a:pt x="402945" y="57835"/>
                  </a:lnTo>
                  <a:lnTo>
                    <a:pt x="402907" y="57454"/>
                  </a:lnTo>
                  <a:lnTo>
                    <a:pt x="402412" y="56819"/>
                  </a:lnTo>
                  <a:lnTo>
                    <a:pt x="402145" y="57327"/>
                  </a:lnTo>
                  <a:lnTo>
                    <a:pt x="402043" y="58089"/>
                  </a:lnTo>
                  <a:lnTo>
                    <a:pt x="402170" y="59486"/>
                  </a:lnTo>
                  <a:lnTo>
                    <a:pt x="401789" y="59867"/>
                  </a:lnTo>
                  <a:lnTo>
                    <a:pt x="401256" y="59359"/>
                  </a:lnTo>
                  <a:lnTo>
                    <a:pt x="401866" y="56184"/>
                  </a:lnTo>
                  <a:lnTo>
                    <a:pt x="401751" y="54787"/>
                  </a:lnTo>
                  <a:lnTo>
                    <a:pt x="401243" y="51485"/>
                  </a:lnTo>
                  <a:lnTo>
                    <a:pt x="398627" y="62788"/>
                  </a:lnTo>
                  <a:lnTo>
                    <a:pt x="398627" y="60121"/>
                  </a:lnTo>
                  <a:lnTo>
                    <a:pt x="398627" y="59169"/>
                  </a:lnTo>
                  <a:lnTo>
                    <a:pt x="398386" y="60121"/>
                  </a:lnTo>
                  <a:lnTo>
                    <a:pt x="397941" y="59677"/>
                  </a:lnTo>
                  <a:lnTo>
                    <a:pt x="397878" y="59486"/>
                  </a:lnTo>
                  <a:lnTo>
                    <a:pt x="397967" y="54533"/>
                  </a:lnTo>
                  <a:lnTo>
                    <a:pt x="397776" y="54533"/>
                  </a:lnTo>
                  <a:lnTo>
                    <a:pt x="397243" y="52501"/>
                  </a:lnTo>
                  <a:lnTo>
                    <a:pt x="396328" y="59486"/>
                  </a:lnTo>
                  <a:lnTo>
                    <a:pt x="395668" y="58089"/>
                  </a:lnTo>
                  <a:lnTo>
                    <a:pt x="395541" y="59867"/>
                  </a:lnTo>
                  <a:lnTo>
                    <a:pt x="395300" y="62217"/>
                  </a:lnTo>
                  <a:lnTo>
                    <a:pt x="395173" y="62661"/>
                  </a:lnTo>
                  <a:lnTo>
                    <a:pt x="394474" y="63677"/>
                  </a:lnTo>
                  <a:lnTo>
                    <a:pt x="394081" y="63296"/>
                  </a:lnTo>
                  <a:lnTo>
                    <a:pt x="394157" y="61264"/>
                  </a:lnTo>
                  <a:lnTo>
                    <a:pt x="394246" y="60375"/>
                  </a:lnTo>
                  <a:lnTo>
                    <a:pt x="394309" y="59867"/>
                  </a:lnTo>
                  <a:lnTo>
                    <a:pt x="394423" y="58724"/>
                  </a:lnTo>
                  <a:lnTo>
                    <a:pt x="394538" y="58216"/>
                  </a:lnTo>
                  <a:lnTo>
                    <a:pt x="394982" y="57454"/>
                  </a:lnTo>
                  <a:lnTo>
                    <a:pt x="395135" y="57327"/>
                  </a:lnTo>
                  <a:lnTo>
                    <a:pt x="395084" y="58216"/>
                  </a:lnTo>
                  <a:lnTo>
                    <a:pt x="395325" y="57708"/>
                  </a:lnTo>
                  <a:lnTo>
                    <a:pt x="395643" y="57327"/>
                  </a:lnTo>
                  <a:lnTo>
                    <a:pt x="395643" y="57200"/>
                  </a:lnTo>
                  <a:lnTo>
                    <a:pt x="395643" y="57073"/>
                  </a:lnTo>
                  <a:lnTo>
                    <a:pt x="395592" y="55930"/>
                  </a:lnTo>
                  <a:lnTo>
                    <a:pt x="395351" y="57073"/>
                  </a:lnTo>
                  <a:lnTo>
                    <a:pt x="395312" y="56565"/>
                  </a:lnTo>
                  <a:lnTo>
                    <a:pt x="395236" y="55803"/>
                  </a:lnTo>
                  <a:lnTo>
                    <a:pt x="394462" y="55803"/>
                  </a:lnTo>
                  <a:lnTo>
                    <a:pt x="394665" y="56565"/>
                  </a:lnTo>
                  <a:lnTo>
                    <a:pt x="394436" y="55714"/>
                  </a:lnTo>
                  <a:lnTo>
                    <a:pt x="394538" y="56184"/>
                  </a:lnTo>
                  <a:lnTo>
                    <a:pt x="394576" y="56311"/>
                  </a:lnTo>
                  <a:lnTo>
                    <a:pt x="394449" y="55930"/>
                  </a:lnTo>
                  <a:lnTo>
                    <a:pt x="394347" y="55410"/>
                  </a:lnTo>
                  <a:lnTo>
                    <a:pt x="394157" y="54660"/>
                  </a:lnTo>
                  <a:lnTo>
                    <a:pt x="393496" y="56311"/>
                  </a:lnTo>
                  <a:lnTo>
                    <a:pt x="392887" y="55041"/>
                  </a:lnTo>
                  <a:lnTo>
                    <a:pt x="392836" y="57200"/>
                  </a:lnTo>
                  <a:lnTo>
                    <a:pt x="392709" y="57200"/>
                  </a:lnTo>
                  <a:lnTo>
                    <a:pt x="391795" y="55473"/>
                  </a:lnTo>
                  <a:lnTo>
                    <a:pt x="391883" y="59359"/>
                  </a:lnTo>
                  <a:lnTo>
                    <a:pt x="391058" y="59867"/>
                  </a:lnTo>
                  <a:lnTo>
                    <a:pt x="390918" y="58470"/>
                  </a:lnTo>
                  <a:lnTo>
                    <a:pt x="390906" y="58343"/>
                  </a:lnTo>
                  <a:lnTo>
                    <a:pt x="391007" y="57569"/>
                  </a:lnTo>
                  <a:lnTo>
                    <a:pt x="391147" y="57200"/>
                  </a:lnTo>
                  <a:lnTo>
                    <a:pt x="391287" y="56819"/>
                  </a:lnTo>
                  <a:lnTo>
                    <a:pt x="391718" y="55676"/>
                  </a:lnTo>
                  <a:lnTo>
                    <a:pt x="391782" y="55473"/>
                  </a:lnTo>
                  <a:lnTo>
                    <a:pt x="390817" y="56819"/>
                  </a:lnTo>
                  <a:lnTo>
                    <a:pt x="390588" y="55803"/>
                  </a:lnTo>
                  <a:lnTo>
                    <a:pt x="390690" y="55041"/>
                  </a:lnTo>
                  <a:lnTo>
                    <a:pt x="390740" y="54914"/>
                  </a:lnTo>
                  <a:lnTo>
                    <a:pt x="391490" y="52628"/>
                  </a:lnTo>
                  <a:lnTo>
                    <a:pt x="390461" y="54914"/>
                  </a:lnTo>
                  <a:lnTo>
                    <a:pt x="390410" y="52374"/>
                  </a:lnTo>
                  <a:lnTo>
                    <a:pt x="390296" y="50723"/>
                  </a:lnTo>
                  <a:lnTo>
                    <a:pt x="390042" y="50342"/>
                  </a:lnTo>
                  <a:lnTo>
                    <a:pt x="390245" y="49961"/>
                  </a:lnTo>
                  <a:lnTo>
                    <a:pt x="389877" y="49961"/>
                  </a:lnTo>
                  <a:lnTo>
                    <a:pt x="389763" y="52374"/>
                  </a:lnTo>
                  <a:lnTo>
                    <a:pt x="389597" y="51993"/>
                  </a:lnTo>
                  <a:lnTo>
                    <a:pt x="389420" y="51866"/>
                  </a:lnTo>
                  <a:lnTo>
                    <a:pt x="389559" y="50850"/>
                  </a:lnTo>
                  <a:lnTo>
                    <a:pt x="389153" y="52374"/>
                  </a:lnTo>
                  <a:lnTo>
                    <a:pt x="389051" y="55410"/>
                  </a:lnTo>
                  <a:lnTo>
                    <a:pt x="388442" y="57200"/>
                  </a:lnTo>
                  <a:lnTo>
                    <a:pt x="388327" y="56057"/>
                  </a:lnTo>
                  <a:lnTo>
                    <a:pt x="387375" y="58343"/>
                  </a:lnTo>
                  <a:lnTo>
                    <a:pt x="387604" y="56184"/>
                  </a:lnTo>
                  <a:lnTo>
                    <a:pt x="387705" y="55168"/>
                  </a:lnTo>
                  <a:lnTo>
                    <a:pt x="387718" y="55041"/>
                  </a:lnTo>
                  <a:lnTo>
                    <a:pt x="388289" y="55994"/>
                  </a:lnTo>
                  <a:lnTo>
                    <a:pt x="388404" y="56184"/>
                  </a:lnTo>
                  <a:lnTo>
                    <a:pt x="388493" y="56311"/>
                  </a:lnTo>
                  <a:lnTo>
                    <a:pt x="388454" y="55930"/>
                  </a:lnTo>
                  <a:lnTo>
                    <a:pt x="388366" y="55041"/>
                  </a:lnTo>
                  <a:lnTo>
                    <a:pt x="388264" y="54025"/>
                  </a:lnTo>
                  <a:lnTo>
                    <a:pt x="388048" y="51866"/>
                  </a:lnTo>
                  <a:lnTo>
                    <a:pt x="388467" y="51612"/>
                  </a:lnTo>
                  <a:lnTo>
                    <a:pt x="388353" y="49072"/>
                  </a:lnTo>
                  <a:lnTo>
                    <a:pt x="388073" y="47294"/>
                  </a:lnTo>
                  <a:lnTo>
                    <a:pt x="387667" y="54025"/>
                  </a:lnTo>
                  <a:lnTo>
                    <a:pt x="386765" y="53898"/>
                  </a:lnTo>
                  <a:lnTo>
                    <a:pt x="387007" y="52628"/>
                  </a:lnTo>
                  <a:lnTo>
                    <a:pt x="387070" y="51257"/>
                  </a:lnTo>
                  <a:lnTo>
                    <a:pt x="386651" y="53390"/>
                  </a:lnTo>
                  <a:lnTo>
                    <a:pt x="386537" y="53898"/>
                  </a:lnTo>
                  <a:lnTo>
                    <a:pt x="386054" y="55168"/>
                  </a:lnTo>
                  <a:lnTo>
                    <a:pt x="385673" y="53644"/>
                  </a:lnTo>
                  <a:lnTo>
                    <a:pt x="385292" y="56184"/>
                  </a:lnTo>
                  <a:lnTo>
                    <a:pt x="385013" y="55930"/>
                  </a:lnTo>
                  <a:lnTo>
                    <a:pt x="385140" y="56311"/>
                  </a:lnTo>
                  <a:lnTo>
                    <a:pt x="385229" y="56896"/>
                  </a:lnTo>
                  <a:lnTo>
                    <a:pt x="384911" y="58470"/>
                  </a:lnTo>
                  <a:lnTo>
                    <a:pt x="384657" y="58216"/>
                  </a:lnTo>
                  <a:lnTo>
                    <a:pt x="384175" y="58724"/>
                  </a:lnTo>
                  <a:lnTo>
                    <a:pt x="383730" y="60375"/>
                  </a:lnTo>
                  <a:lnTo>
                    <a:pt x="383781" y="59232"/>
                  </a:lnTo>
                  <a:lnTo>
                    <a:pt x="383933" y="55803"/>
                  </a:lnTo>
                  <a:lnTo>
                    <a:pt x="384022" y="53644"/>
                  </a:lnTo>
                  <a:lnTo>
                    <a:pt x="383120" y="55803"/>
                  </a:lnTo>
                  <a:lnTo>
                    <a:pt x="383082" y="55422"/>
                  </a:lnTo>
                  <a:lnTo>
                    <a:pt x="383184" y="53644"/>
                  </a:lnTo>
                  <a:lnTo>
                    <a:pt x="383286" y="53263"/>
                  </a:lnTo>
                  <a:lnTo>
                    <a:pt x="383514" y="52374"/>
                  </a:lnTo>
                  <a:lnTo>
                    <a:pt x="383387" y="51358"/>
                  </a:lnTo>
                  <a:lnTo>
                    <a:pt x="382511" y="53340"/>
                  </a:lnTo>
                  <a:lnTo>
                    <a:pt x="382435" y="53695"/>
                  </a:lnTo>
                  <a:lnTo>
                    <a:pt x="382435" y="55930"/>
                  </a:lnTo>
                  <a:lnTo>
                    <a:pt x="381952" y="57454"/>
                  </a:lnTo>
                  <a:lnTo>
                    <a:pt x="381863" y="59232"/>
                  </a:lnTo>
                  <a:lnTo>
                    <a:pt x="381838" y="57835"/>
                  </a:lnTo>
                  <a:lnTo>
                    <a:pt x="381850" y="56946"/>
                  </a:lnTo>
                  <a:lnTo>
                    <a:pt x="381850" y="56540"/>
                  </a:lnTo>
                  <a:lnTo>
                    <a:pt x="381800" y="56667"/>
                  </a:lnTo>
                  <a:lnTo>
                    <a:pt x="381850" y="55422"/>
                  </a:lnTo>
                  <a:lnTo>
                    <a:pt x="381850" y="56540"/>
                  </a:lnTo>
                  <a:lnTo>
                    <a:pt x="382308" y="55422"/>
                  </a:lnTo>
                  <a:lnTo>
                    <a:pt x="382435" y="55930"/>
                  </a:lnTo>
                  <a:lnTo>
                    <a:pt x="382435" y="53695"/>
                  </a:lnTo>
                  <a:lnTo>
                    <a:pt x="381330" y="56819"/>
                  </a:lnTo>
                  <a:lnTo>
                    <a:pt x="381533" y="56896"/>
                  </a:lnTo>
                  <a:lnTo>
                    <a:pt x="380606" y="61264"/>
                  </a:lnTo>
                  <a:lnTo>
                    <a:pt x="380580" y="61010"/>
                  </a:lnTo>
                  <a:lnTo>
                    <a:pt x="380555" y="60756"/>
                  </a:lnTo>
                  <a:lnTo>
                    <a:pt x="380466" y="59994"/>
                  </a:lnTo>
                  <a:lnTo>
                    <a:pt x="380453" y="59867"/>
                  </a:lnTo>
                  <a:lnTo>
                    <a:pt x="380352" y="58851"/>
                  </a:lnTo>
                  <a:lnTo>
                    <a:pt x="380530" y="57327"/>
                  </a:lnTo>
                  <a:lnTo>
                    <a:pt x="380771" y="55549"/>
                  </a:lnTo>
                  <a:lnTo>
                    <a:pt x="381127" y="52882"/>
                  </a:lnTo>
                  <a:lnTo>
                    <a:pt x="381012" y="51866"/>
                  </a:lnTo>
                  <a:lnTo>
                    <a:pt x="380619" y="49707"/>
                  </a:lnTo>
                  <a:lnTo>
                    <a:pt x="379196" y="55549"/>
                  </a:lnTo>
                  <a:lnTo>
                    <a:pt x="378256" y="53898"/>
                  </a:lnTo>
                  <a:lnTo>
                    <a:pt x="378282" y="54025"/>
                  </a:lnTo>
                  <a:lnTo>
                    <a:pt x="378396" y="55410"/>
                  </a:lnTo>
                  <a:lnTo>
                    <a:pt x="378028" y="57327"/>
                  </a:lnTo>
                  <a:lnTo>
                    <a:pt x="377875" y="56184"/>
                  </a:lnTo>
                  <a:lnTo>
                    <a:pt x="377748" y="55168"/>
                  </a:lnTo>
                  <a:lnTo>
                    <a:pt x="377253" y="56184"/>
                  </a:lnTo>
                  <a:lnTo>
                    <a:pt x="377291" y="55930"/>
                  </a:lnTo>
                  <a:lnTo>
                    <a:pt x="377520" y="54406"/>
                  </a:lnTo>
                  <a:lnTo>
                    <a:pt x="377431" y="53517"/>
                  </a:lnTo>
                  <a:lnTo>
                    <a:pt x="377418" y="51993"/>
                  </a:lnTo>
                  <a:lnTo>
                    <a:pt x="377253" y="53517"/>
                  </a:lnTo>
                  <a:lnTo>
                    <a:pt x="376605" y="51739"/>
                  </a:lnTo>
                  <a:lnTo>
                    <a:pt x="375983" y="55930"/>
                  </a:lnTo>
                  <a:lnTo>
                    <a:pt x="375831" y="53136"/>
                  </a:lnTo>
                  <a:lnTo>
                    <a:pt x="375056" y="51866"/>
                  </a:lnTo>
                  <a:lnTo>
                    <a:pt x="374053" y="58851"/>
                  </a:lnTo>
                  <a:lnTo>
                    <a:pt x="373380" y="58089"/>
                  </a:lnTo>
                  <a:lnTo>
                    <a:pt x="373392" y="57454"/>
                  </a:lnTo>
                  <a:lnTo>
                    <a:pt x="373634" y="56438"/>
                  </a:lnTo>
                  <a:lnTo>
                    <a:pt x="373761" y="55930"/>
                  </a:lnTo>
                  <a:lnTo>
                    <a:pt x="373634" y="54660"/>
                  </a:lnTo>
                  <a:lnTo>
                    <a:pt x="373722" y="54025"/>
                  </a:lnTo>
                  <a:lnTo>
                    <a:pt x="373849" y="53771"/>
                  </a:lnTo>
                  <a:lnTo>
                    <a:pt x="374370" y="52755"/>
                  </a:lnTo>
                  <a:lnTo>
                    <a:pt x="374078" y="52755"/>
                  </a:lnTo>
                  <a:lnTo>
                    <a:pt x="373862" y="52374"/>
                  </a:lnTo>
                  <a:lnTo>
                    <a:pt x="373684" y="53771"/>
                  </a:lnTo>
                  <a:lnTo>
                    <a:pt x="373672" y="52501"/>
                  </a:lnTo>
                  <a:lnTo>
                    <a:pt x="372516" y="56438"/>
                  </a:lnTo>
                  <a:lnTo>
                    <a:pt x="372491" y="54406"/>
                  </a:lnTo>
                  <a:lnTo>
                    <a:pt x="372325" y="55041"/>
                  </a:lnTo>
                  <a:lnTo>
                    <a:pt x="372198" y="55676"/>
                  </a:lnTo>
                  <a:lnTo>
                    <a:pt x="371957" y="57454"/>
                  </a:lnTo>
                  <a:lnTo>
                    <a:pt x="371640" y="57200"/>
                  </a:lnTo>
                  <a:lnTo>
                    <a:pt x="371119" y="57569"/>
                  </a:lnTo>
                  <a:lnTo>
                    <a:pt x="371106" y="59867"/>
                  </a:lnTo>
                  <a:lnTo>
                    <a:pt x="370979" y="53390"/>
                  </a:lnTo>
                  <a:lnTo>
                    <a:pt x="368515" y="59994"/>
                  </a:lnTo>
                  <a:lnTo>
                    <a:pt x="368427" y="55676"/>
                  </a:lnTo>
                  <a:lnTo>
                    <a:pt x="368401" y="54406"/>
                  </a:lnTo>
                  <a:lnTo>
                    <a:pt x="367665" y="55041"/>
                  </a:lnTo>
                  <a:lnTo>
                    <a:pt x="366826" y="55549"/>
                  </a:lnTo>
                  <a:lnTo>
                    <a:pt x="366229" y="55676"/>
                  </a:lnTo>
                  <a:lnTo>
                    <a:pt x="366356" y="54660"/>
                  </a:lnTo>
                  <a:lnTo>
                    <a:pt x="365874" y="52882"/>
                  </a:lnTo>
                  <a:lnTo>
                    <a:pt x="365239" y="60756"/>
                  </a:lnTo>
                  <a:lnTo>
                    <a:pt x="365201" y="60629"/>
                  </a:lnTo>
                  <a:lnTo>
                    <a:pt x="365099" y="60248"/>
                  </a:lnTo>
                  <a:lnTo>
                    <a:pt x="364705" y="58851"/>
                  </a:lnTo>
                  <a:lnTo>
                    <a:pt x="364578" y="57683"/>
                  </a:lnTo>
                  <a:lnTo>
                    <a:pt x="364540" y="56184"/>
                  </a:lnTo>
                  <a:lnTo>
                    <a:pt x="364515" y="55168"/>
                  </a:lnTo>
                  <a:lnTo>
                    <a:pt x="365277" y="56692"/>
                  </a:lnTo>
                  <a:lnTo>
                    <a:pt x="365163" y="55676"/>
                  </a:lnTo>
                  <a:lnTo>
                    <a:pt x="365163" y="55168"/>
                  </a:lnTo>
                  <a:lnTo>
                    <a:pt x="365823" y="48691"/>
                  </a:lnTo>
                  <a:lnTo>
                    <a:pt x="363931" y="56184"/>
                  </a:lnTo>
                  <a:lnTo>
                    <a:pt x="363867" y="54279"/>
                  </a:lnTo>
                  <a:lnTo>
                    <a:pt x="363791" y="52247"/>
                  </a:lnTo>
                  <a:lnTo>
                    <a:pt x="363918" y="51993"/>
                  </a:lnTo>
                  <a:lnTo>
                    <a:pt x="363778" y="49453"/>
                  </a:lnTo>
                  <a:lnTo>
                    <a:pt x="362534" y="54279"/>
                  </a:lnTo>
                  <a:lnTo>
                    <a:pt x="361823" y="53644"/>
                  </a:lnTo>
                  <a:lnTo>
                    <a:pt x="361950" y="52628"/>
                  </a:lnTo>
                  <a:lnTo>
                    <a:pt x="361022" y="56057"/>
                  </a:lnTo>
                  <a:lnTo>
                    <a:pt x="359892" y="57073"/>
                  </a:lnTo>
                  <a:lnTo>
                    <a:pt x="359422" y="57569"/>
                  </a:lnTo>
                  <a:lnTo>
                    <a:pt x="359321" y="58216"/>
                  </a:lnTo>
                  <a:lnTo>
                    <a:pt x="358571" y="58851"/>
                  </a:lnTo>
                  <a:lnTo>
                    <a:pt x="358457" y="57200"/>
                  </a:lnTo>
                  <a:lnTo>
                    <a:pt x="358228" y="56184"/>
                  </a:lnTo>
                  <a:lnTo>
                    <a:pt x="358254" y="55422"/>
                  </a:lnTo>
                  <a:lnTo>
                    <a:pt x="358470" y="53263"/>
                  </a:lnTo>
                  <a:lnTo>
                    <a:pt x="359092" y="53136"/>
                  </a:lnTo>
                  <a:lnTo>
                    <a:pt x="359206" y="49453"/>
                  </a:lnTo>
                  <a:lnTo>
                    <a:pt x="358279" y="53136"/>
                  </a:lnTo>
                  <a:lnTo>
                    <a:pt x="358076" y="52628"/>
                  </a:lnTo>
                  <a:lnTo>
                    <a:pt x="358190" y="51231"/>
                  </a:lnTo>
                  <a:lnTo>
                    <a:pt x="358241" y="50850"/>
                  </a:lnTo>
                  <a:lnTo>
                    <a:pt x="357225" y="51358"/>
                  </a:lnTo>
                  <a:lnTo>
                    <a:pt x="356755" y="55422"/>
                  </a:lnTo>
                  <a:lnTo>
                    <a:pt x="355765" y="54914"/>
                  </a:lnTo>
                  <a:lnTo>
                    <a:pt x="355752" y="55295"/>
                  </a:lnTo>
                  <a:lnTo>
                    <a:pt x="355625" y="56591"/>
                  </a:lnTo>
                  <a:lnTo>
                    <a:pt x="354711" y="60248"/>
                  </a:lnTo>
                  <a:lnTo>
                    <a:pt x="354774" y="59740"/>
                  </a:lnTo>
                  <a:lnTo>
                    <a:pt x="354850" y="59105"/>
                  </a:lnTo>
                  <a:lnTo>
                    <a:pt x="354901" y="58724"/>
                  </a:lnTo>
                  <a:lnTo>
                    <a:pt x="355092" y="57200"/>
                  </a:lnTo>
                  <a:lnTo>
                    <a:pt x="355142" y="56819"/>
                  </a:lnTo>
                  <a:lnTo>
                    <a:pt x="355511" y="53898"/>
                  </a:lnTo>
                  <a:lnTo>
                    <a:pt x="354609" y="56819"/>
                  </a:lnTo>
                  <a:lnTo>
                    <a:pt x="354914" y="52755"/>
                  </a:lnTo>
                  <a:lnTo>
                    <a:pt x="354431" y="53644"/>
                  </a:lnTo>
                  <a:lnTo>
                    <a:pt x="353237" y="56438"/>
                  </a:lnTo>
                  <a:lnTo>
                    <a:pt x="353148" y="56591"/>
                  </a:lnTo>
                  <a:lnTo>
                    <a:pt x="352425" y="57200"/>
                  </a:lnTo>
                  <a:lnTo>
                    <a:pt x="352780" y="55753"/>
                  </a:lnTo>
                  <a:lnTo>
                    <a:pt x="352056" y="57200"/>
                  </a:lnTo>
                  <a:lnTo>
                    <a:pt x="351345" y="56946"/>
                  </a:lnTo>
                  <a:lnTo>
                    <a:pt x="351447" y="56184"/>
                  </a:lnTo>
                  <a:lnTo>
                    <a:pt x="351624" y="54787"/>
                  </a:lnTo>
                  <a:lnTo>
                    <a:pt x="352361" y="49072"/>
                  </a:lnTo>
                  <a:lnTo>
                    <a:pt x="349669" y="54787"/>
                  </a:lnTo>
                  <a:lnTo>
                    <a:pt x="349681" y="54152"/>
                  </a:lnTo>
                  <a:lnTo>
                    <a:pt x="349694" y="53517"/>
                  </a:lnTo>
                  <a:lnTo>
                    <a:pt x="349745" y="51358"/>
                  </a:lnTo>
                  <a:lnTo>
                    <a:pt x="349808" y="48564"/>
                  </a:lnTo>
                  <a:lnTo>
                    <a:pt x="348195" y="51358"/>
                  </a:lnTo>
                  <a:lnTo>
                    <a:pt x="347383" y="47040"/>
                  </a:lnTo>
                  <a:lnTo>
                    <a:pt x="345821" y="47294"/>
                  </a:lnTo>
                  <a:lnTo>
                    <a:pt x="345681" y="53517"/>
                  </a:lnTo>
                  <a:lnTo>
                    <a:pt x="345351" y="47421"/>
                  </a:lnTo>
                  <a:lnTo>
                    <a:pt x="345249" y="48437"/>
                  </a:lnTo>
                  <a:lnTo>
                    <a:pt x="344982" y="47307"/>
                  </a:lnTo>
                  <a:lnTo>
                    <a:pt x="345147" y="49453"/>
                  </a:lnTo>
                  <a:lnTo>
                    <a:pt x="345097" y="50025"/>
                  </a:lnTo>
                  <a:lnTo>
                    <a:pt x="344754" y="53771"/>
                  </a:lnTo>
                  <a:lnTo>
                    <a:pt x="344373" y="54152"/>
                  </a:lnTo>
                  <a:lnTo>
                    <a:pt x="344297" y="53873"/>
                  </a:lnTo>
                  <a:lnTo>
                    <a:pt x="344284" y="53670"/>
                  </a:lnTo>
                  <a:lnTo>
                    <a:pt x="343979" y="51993"/>
                  </a:lnTo>
                  <a:lnTo>
                    <a:pt x="343916" y="51612"/>
                  </a:lnTo>
                  <a:lnTo>
                    <a:pt x="343827" y="51104"/>
                  </a:lnTo>
                  <a:lnTo>
                    <a:pt x="343623" y="49834"/>
                  </a:lnTo>
                  <a:lnTo>
                    <a:pt x="343547" y="47802"/>
                  </a:lnTo>
                  <a:lnTo>
                    <a:pt x="344093" y="48310"/>
                  </a:lnTo>
                  <a:lnTo>
                    <a:pt x="344131" y="47802"/>
                  </a:lnTo>
                  <a:lnTo>
                    <a:pt x="344195" y="46913"/>
                  </a:lnTo>
                  <a:lnTo>
                    <a:pt x="343484" y="46405"/>
                  </a:lnTo>
                  <a:lnTo>
                    <a:pt x="343725" y="45643"/>
                  </a:lnTo>
                  <a:lnTo>
                    <a:pt x="344068" y="44500"/>
                  </a:lnTo>
                  <a:lnTo>
                    <a:pt x="343966" y="43230"/>
                  </a:lnTo>
                  <a:lnTo>
                    <a:pt x="343827" y="42468"/>
                  </a:lnTo>
                  <a:lnTo>
                    <a:pt x="343750" y="43865"/>
                  </a:lnTo>
                  <a:lnTo>
                    <a:pt x="343623" y="44881"/>
                  </a:lnTo>
                  <a:lnTo>
                    <a:pt x="343217" y="45643"/>
                  </a:lnTo>
                  <a:lnTo>
                    <a:pt x="342861" y="44754"/>
                  </a:lnTo>
                  <a:lnTo>
                    <a:pt x="342938" y="45516"/>
                  </a:lnTo>
                  <a:lnTo>
                    <a:pt x="343065" y="48056"/>
                  </a:lnTo>
                  <a:lnTo>
                    <a:pt x="341744" y="51104"/>
                  </a:lnTo>
                  <a:lnTo>
                    <a:pt x="341757" y="50977"/>
                  </a:lnTo>
                  <a:lnTo>
                    <a:pt x="341807" y="50596"/>
                  </a:lnTo>
                  <a:lnTo>
                    <a:pt x="342061" y="48437"/>
                  </a:lnTo>
                  <a:lnTo>
                    <a:pt x="342417" y="45516"/>
                  </a:lnTo>
                  <a:lnTo>
                    <a:pt x="342798" y="42341"/>
                  </a:lnTo>
                  <a:lnTo>
                    <a:pt x="341363" y="45516"/>
                  </a:lnTo>
                  <a:lnTo>
                    <a:pt x="341579" y="44754"/>
                  </a:lnTo>
                  <a:lnTo>
                    <a:pt x="341909" y="43611"/>
                  </a:lnTo>
                  <a:lnTo>
                    <a:pt x="341236" y="44754"/>
                  </a:lnTo>
                  <a:lnTo>
                    <a:pt x="339864" y="43357"/>
                  </a:lnTo>
                  <a:lnTo>
                    <a:pt x="338797" y="48437"/>
                  </a:lnTo>
                  <a:lnTo>
                    <a:pt x="338912" y="45770"/>
                  </a:lnTo>
                  <a:lnTo>
                    <a:pt x="339102" y="45516"/>
                  </a:lnTo>
                  <a:lnTo>
                    <a:pt x="337845" y="44627"/>
                  </a:lnTo>
                  <a:lnTo>
                    <a:pt x="335584" y="50596"/>
                  </a:lnTo>
                  <a:lnTo>
                    <a:pt x="335559" y="50469"/>
                  </a:lnTo>
                  <a:lnTo>
                    <a:pt x="335165" y="48691"/>
                  </a:lnTo>
                  <a:lnTo>
                    <a:pt x="334937" y="47675"/>
                  </a:lnTo>
                  <a:lnTo>
                    <a:pt x="335051" y="46253"/>
                  </a:lnTo>
                  <a:lnTo>
                    <a:pt x="335127" y="45770"/>
                  </a:lnTo>
                  <a:lnTo>
                    <a:pt x="334860" y="46253"/>
                  </a:lnTo>
                  <a:lnTo>
                    <a:pt x="334403" y="48691"/>
                  </a:lnTo>
                  <a:lnTo>
                    <a:pt x="334352" y="48183"/>
                  </a:lnTo>
                  <a:lnTo>
                    <a:pt x="334479" y="45643"/>
                  </a:lnTo>
                  <a:lnTo>
                    <a:pt x="334492" y="45516"/>
                  </a:lnTo>
                  <a:lnTo>
                    <a:pt x="333476" y="48183"/>
                  </a:lnTo>
                  <a:lnTo>
                    <a:pt x="333349" y="47675"/>
                  </a:lnTo>
                  <a:lnTo>
                    <a:pt x="333463" y="46278"/>
                  </a:lnTo>
                  <a:lnTo>
                    <a:pt x="333578" y="45897"/>
                  </a:lnTo>
                  <a:lnTo>
                    <a:pt x="333565" y="45262"/>
                  </a:lnTo>
                  <a:lnTo>
                    <a:pt x="332587" y="43230"/>
                  </a:lnTo>
                  <a:lnTo>
                    <a:pt x="331279" y="49580"/>
                  </a:lnTo>
                  <a:lnTo>
                    <a:pt x="330085" y="50469"/>
                  </a:lnTo>
                  <a:lnTo>
                    <a:pt x="330098" y="50342"/>
                  </a:lnTo>
                  <a:lnTo>
                    <a:pt x="330136" y="49961"/>
                  </a:lnTo>
                  <a:lnTo>
                    <a:pt x="330314" y="48056"/>
                  </a:lnTo>
                  <a:lnTo>
                    <a:pt x="330441" y="46786"/>
                  </a:lnTo>
                  <a:lnTo>
                    <a:pt x="330327" y="45516"/>
                  </a:lnTo>
                  <a:lnTo>
                    <a:pt x="329285" y="43611"/>
                  </a:lnTo>
                  <a:lnTo>
                    <a:pt x="329285" y="42849"/>
                  </a:lnTo>
                  <a:lnTo>
                    <a:pt x="327825" y="42214"/>
                  </a:lnTo>
                  <a:lnTo>
                    <a:pt x="326351" y="46405"/>
                  </a:lnTo>
                  <a:lnTo>
                    <a:pt x="324777" y="48056"/>
                  </a:lnTo>
                  <a:lnTo>
                    <a:pt x="324675" y="46786"/>
                  </a:lnTo>
                  <a:lnTo>
                    <a:pt x="324599" y="45770"/>
                  </a:lnTo>
                  <a:lnTo>
                    <a:pt x="324383" y="43103"/>
                  </a:lnTo>
                  <a:lnTo>
                    <a:pt x="322033" y="45770"/>
                  </a:lnTo>
                  <a:lnTo>
                    <a:pt x="320890" y="42849"/>
                  </a:lnTo>
                  <a:lnTo>
                    <a:pt x="320929" y="44119"/>
                  </a:lnTo>
                  <a:lnTo>
                    <a:pt x="320548" y="46278"/>
                  </a:lnTo>
                  <a:lnTo>
                    <a:pt x="320433" y="46532"/>
                  </a:lnTo>
                  <a:lnTo>
                    <a:pt x="320230" y="46786"/>
                  </a:lnTo>
                  <a:lnTo>
                    <a:pt x="320001" y="45897"/>
                  </a:lnTo>
                  <a:lnTo>
                    <a:pt x="319049" y="49961"/>
                  </a:lnTo>
                  <a:lnTo>
                    <a:pt x="319125" y="49199"/>
                  </a:lnTo>
                  <a:lnTo>
                    <a:pt x="319151" y="48945"/>
                  </a:lnTo>
                  <a:lnTo>
                    <a:pt x="319239" y="48056"/>
                  </a:lnTo>
                  <a:lnTo>
                    <a:pt x="319468" y="45770"/>
                  </a:lnTo>
                  <a:lnTo>
                    <a:pt x="319671" y="42722"/>
                  </a:lnTo>
                  <a:lnTo>
                    <a:pt x="319709" y="41706"/>
                  </a:lnTo>
                  <a:lnTo>
                    <a:pt x="318922" y="42722"/>
                  </a:lnTo>
                  <a:lnTo>
                    <a:pt x="318414" y="42595"/>
                  </a:lnTo>
                  <a:lnTo>
                    <a:pt x="317842" y="48056"/>
                  </a:lnTo>
                  <a:lnTo>
                    <a:pt x="317271" y="46024"/>
                  </a:lnTo>
                  <a:lnTo>
                    <a:pt x="316953" y="44881"/>
                  </a:lnTo>
                  <a:lnTo>
                    <a:pt x="315645" y="45389"/>
                  </a:lnTo>
                  <a:lnTo>
                    <a:pt x="314426" y="46024"/>
                  </a:lnTo>
                  <a:lnTo>
                    <a:pt x="313855" y="43484"/>
                  </a:lnTo>
                  <a:lnTo>
                    <a:pt x="313385" y="44754"/>
                  </a:lnTo>
                  <a:lnTo>
                    <a:pt x="312978" y="44754"/>
                  </a:lnTo>
                  <a:lnTo>
                    <a:pt x="312534" y="46024"/>
                  </a:lnTo>
                  <a:lnTo>
                    <a:pt x="312801" y="43103"/>
                  </a:lnTo>
                  <a:lnTo>
                    <a:pt x="312153" y="42468"/>
                  </a:lnTo>
                  <a:lnTo>
                    <a:pt x="311518" y="41833"/>
                  </a:lnTo>
                  <a:lnTo>
                    <a:pt x="310324" y="42468"/>
                  </a:lnTo>
                  <a:lnTo>
                    <a:pt x="310730" y="40436"/>
                  </a:lnTo>
                  <a:lnTo>
                    <a:pt x="310095" y="40182"/>
                  </a:lnTo>
                  <a:lnTo>
                    <a:pt x="309194" y="48818"/>
                  </a:lnTo>
                  <a:lnTo>
                    <a:pt x="308597" y="48945"/>
                  </a:lnTo>
                  <a:lnTo>
                    <a:pt x="308698" y="46532"/>
                  </a:lnTo>
                  <a:lnTo>
                    <a:pt x="308749" y="45262"/>
                  </a:lnTo>
                  <a:lnTo>
                    <a:pt x="308787" y="44500"/>
                  </a:lnTo>
                  <a:lnTo>
                    <a:pt x="307657" y="44500"/>
                  </a:lnTo>
                  <a:lnTo>
                    <a:pt x="306844" y="40563"/>
                  </a:lnTo>
                  <a:lnTo>
                    <a:pt x="305396" y="44500"/>
                  </a:lnTo>
                  <a:lnTo>
                    <a:pt x="305625" y="42468"/>
                  </a:lnTo>
                  <a:lnTo>
                    <a:pt x="305803" y="42341"/>
                  </a:lnTo>
                  <a:lnTo>
                    <a:pt x="305282" y="42214"/>
                  </a:lnTo>
                  <a:lnTo>
                    <a:pt x="304914" y="41325"/>
                  </a:lnTo>
                  <a:lnTo>
                    <a:pt x="303999" y="39166"/>
                  </a:lnTo>
                  <a:lnTo>
                    <a:pt x="303872" y="41630"/>
                  </a:lnTo>
                  <a:lnTo>
                    <a:pt x="303822" y="42672"/>
                  </a:lnTo>
                  <a:lnTo>
                    <a:pt x="303872" y="41630"/>
                  </a:lnTo>
                  <a:lnTo>
                    <a:pt x="301828" y="46532"/>
                  </a:lnTo>
                  <a:lnTo>
                    <a:pt x="302171" y="43611"/>
                  </a:lnTo>
                  <a:lnTo>
                    <a:pt x="301371" y="47167"/>
                  </a:lnTo>
                  <a:lnTo>
                    <a:pt x="301269" y="48183"/>
                  </a:lnTo>
                  <a:lnTo>
                    <a:pt x="301155" y="48437"/>
                  </a:lnTo>
                  <a:lnTo>
                    <a:pt x="300456" y="49199"/>
                  </a:lnTo>
                  <a:lnTo>
                    <a:pt x="300367" y="48945"/>
                  </a:lnTo>
                  <a:lnTo>
                    <a:pt x="300253" y="46253"/>
                  </a:lnTo>
                  <a:lnTo>
                    <a:pt x="300012" y="50342"/>
                  </a:lnTo>
                  <a:lnTo>
                    <a:pt x="299542" y="49072"/>
                  </a:lnTo>
                  <a:lnTo>
                    <a:pt x="299669" y="47802"/>
                  </a:lnTo>
                  <a:lnTo>
                    <a:pt x="299847" y="46913"/>
                  </a:lnTo>
                  <a:lnTo>
                    <a:pt x="299288" y="46659"/>
                  </a:lnTo>
                  <a:lnTo>
                    <a:pt x="299224" y="47802"/>
                  </a:lnTo>
                  <a:lnTo>
                    <a:pt x="298767" y="49834"/>
                  </a:lnTo>
                  <a:lnTo>
                    <a:pt x="298310" y="50977"/>
                  </a:lnTo>
                  <a:lnTo>
                    <a:pt x="298234" y="50723"/>
                  </a:lnTo>
                  <a:lnTo>
                    <a:pt x="298056" y="50088"/>
                  </a:lnTo>
                  <a:lnTo>
                    <a:pt x="297840" y="49326"/>
                  </a:lnTo>
                  <a:lnTo>
                    <a:pt x="297840" y="46405"/>
                  </a:lnTo>
                  <a:lnTo>
                    <a:pt x="297611" y="48056"/>
                  </a:lnTo>
                  <a:lnTo>
                    <a:pt x="297154" y="50088"/>
                  </a:lnTo>
                  <a:lnTo>
                    <a:pt x="296976" y="49580"/>
                  </a:lnTo>
                  <a:lnTo>
                    <a:pt x="297103" y="47675"/>
                  </a:lnTo>
                  <a:lnTo>
                    <a:pt x="297014" y="47040"/>
                  </a:lnTo>
                  <a:lnTo>
                    <a:pt x="296811" y="46532"/>
                  </a:lnTo>
                  <a:lnTo>
                    <a:pt x="296418" y="45542"/>
                  </a:lnTo>
                  <a:lnTo>
                    <a:pt x="296354" y="46367"/>
                  </a:lnTo>
                  <a:lnTo>
                    <a:pt x="296354" y="45504"/>
                  </a:lnTo>
                  <a:lnTo>
                    <a:pt x="296545" y="43865"/>
                  </a:lnTo>
                  <a:lnTo>
                    <a:pt x="296341" y="43700"/>
                  </a:lnTo>
                  <a:lnTo>
                    <a:pt x="296341" y="46380"/>
                  </a:lnTo>
                  <a:lnTo>
                    <a:pt x="296341" y="46532"/>
                  </a:lnTo>
                  <a:lnTo>
                    <a:pt x="296227" y="46329"/>
                  </a:lnTo>
                  <a:lnTo>
                    <a:pt x="295478" y="50723"/>
                  </a:lnTo>
                  <a:lnTo>
                    <a:pt x="295135" y="48564"/>
                  </a:lnTo>
                  <a:lnTo>
                    <a:pt x="295046" y="46024"/>
                  </a:lnTo>
                  <a:lnTo>
                    <a:pt x="295808" y="46151"/>
                  </a:lnTo>
                  <a:lnTo>
                    <a:pt x="296202" y="46316"/>
                  </a:lnTo>
                  <a:lnTo>
                    <a:pt x="296329" y="45542"/>
                  </a:lnTo>
                  <a:lnTo>
                    <a:pt x="296227" y="46329"/>
                  </a:lnTo>
                  <a:lnTo>
                    <a:pt x="296341" y="43700"/>
                  </a:lnTo>
                  <a:lnTo>
                    <a:pt x="295960" y="43357"/>
                  </a:lnTo>
                  <a:lnTo>
                    <a:pt x="296735" y="39674"/>
                  </a:lnTo>
                  <a:lnTo>
                    <a:pt x="294881" y="46024"/>
                  </a:lnTo>
                  <a:lnTo>
                    <a:pt x="294830" y="45897"/>
                  </a:lnTo>
                  <a:lnTo>
                    <a:pt x="294779" y="45770"/>
                  </a:lnTo>
                  <a:lnTo>
                    <a:pt x="294474" y="45008"/>
                  </a:lnTo>
                  <a:lnTo>
                    <a:pt x="294474" y="62788"/>
                  </a:lnTo>
                  <a:lnTo>
                    <a:pt x="294335" y="62661"/>
                  </a:lnTo>
                  <a:lnTo>
                    <a:pt x="293928" y="62661"/>
                  </a:lnTo>
                  <a:lnTo>
                    <a:pt x="293992" y="61391"/>
                  </a:lnTo>
                  <a:lnTo>
                    <a:pt x="294068" y="60756"/>
                  </a:lnTo>
                  <a:lnTo>
                    <a:pt x="294081" y="60629"/>
                  </a:lnTo>
                  <a:lnTo>
                    <a:pt x="294220" y="60629"/>
                  </a:lnTo>
                  <a:lnTo>
                    <a:pt x="294132" y="61480"/>
                  </a:lnTo>
                  <a:lnTo>
                    <a:pt x="294347" y="61899"/>
                  </a:lnTo>
                  <a:lnTo>
                    <a:pt x="294474" y="62788"/>
                  </a:lnTo>
                  <a:lnTo>
                    <a:pt x="294474" y="45008"/>
                  </a:lnTo>
                  <a:lnTo>
                    <a:pt x="294424" y="44881"/>
                  </a:lnTo>
                  <a:lnTo>
                    <a:pt x="294373" y="44627"/>
                  </a:lnTo>
                  <a:lnTo>
                    <a:pt x="294360" y="43865"/>
                  </a:lnTo>
                  <a:lnTo>
                    <a:pt x="294347" y="43230"/>
                  </a:lnTo>
                  <a:lnTo>
                    <a:pt x="294144" y="43611"/>
                  </a:lnTo>
                  <a:lnTo>
                    <a:pt x="294043" y="43865"/>
                  </a:lnTo>
                  <a:lnTo>
                    <a:pt x="293992" y="43738"/>
                  </a:lnTo>
                  <a:lnTo>
                    <a:pt x="293789" y="43103"/>
                  </a:lnTo>
                  <a:lnTo>
                    <a:pt x="293598" y="43103"/>
                  </a:lnTo>
                  <a:lnTo>
                    <a:pt x="293687" y="40817"/>
                  </a:lnTo>
                  <a:lnTo>
                    <a:pt x="293509" y="41071"/>
                  </a:lnTo>
                  <a:lnTo>
                    <a:pt x="293509" y="41833"/>
                  </a:lnTo>
                  <a:lnTo>
                    <a:pt x="293509" y="43103"/>
                  </a:lnTo>
                  <a:lnTo>
                    <a:pt x="293128" y="43357"/>
                  </a:lnTo>
                  <a:lnTo>
                    <a:pt x="293077" y="43738"/>
                  </a:lnTo>
                  <a:lnTo>
                    <a:pt x="293268" y="42214"/>
                  </a:lnTo>
                  <a:lnTo>
                    <a:pt x="293509" y="41833"/>
                  </a:lnTo>
                  <a:lnTo>
                    <a:pt x="293509" y="41071"/>
                  </a:lnTo>
                  <a:lnTo>
                    <a:pt x="292976" y="41833"/>
                  </a:lnTo>
                  <a:lnTo>
                    <a:pt x="292671" y="41706"/>
                  </a:lnTo>
                  <a:lnTo>
                    <a:pt x="292481" y="44627"/>
                  </a:lnTo>
                  <a:lnTo>
                    <a:pt x="292112" y="44119"/>
                  </a:lnTo>
                  <a:lnTo>
                    <a:pt x="292290" y="46253"/>
                  </a:lnTo>
                  <a:lnTo>
                    <a:pt x="292595" y="46037"/>
                  </a:lnTo>
                  <a:lnTo>
                    <a:pt x="292506" y="46240"/>
                  </a:lnTo>
                  <a:lnTo>
                    <a:pt x="292582" y="46901"/>
                  </a:lnTo>
                  <a:lnTo>
                    <a:pt x="292709" y="46024"/>
                  </a:lnTo>
                  <a:lnTo>
                    <a:pt x="292938" y="46024"/>
                  </a:lnTo>
                  <a:lnTo>
                    <a:pt x="293509" y="45897"/>
                  </a:lnTo>
                  <a:lnTo>
                    <a:pt x="293154" y="47421"/>
                  </a:lnTo>
                  <a:lnTo>
                    <a:pt x="292798" y="48564"/>
                  </a:lnTo>
                  <a:lnTo>
                    <a:pt x="292582" y="46913"/>
                  </a:lnTo>
                  <a:lnTo>
                    <a:pt x="291795" y="51612"/>
                  </a:lnTo>
                  <a:lnTo>
                    <a:pt x="291795" y="51485"/>
                  </a:lnTo>
                  <a:lnTo>
                    <a:pt x="291744" y="49834"/>
                  </a:lnTo>
                  <a:lnTo>
                    <a:pt x="291642" y="47421"/>
                  </a:lnTo>
                  <a:lnTo>
                    <a:pt x="291096" y="45516"/>
                  </a:lnTo>
                  <a:lnTo>
                    <a:pt x="291045" y="44373"/>
                  </a:lnTo>
                  <a:lnTo>
                    <a:pt x="291096" y="42722"/>
                  </a:lnTo>
                  <a:lnTo>
                    <a:pt x="290017" y="44373"/>
                  </a:lnTo>
                  <a:lnTo>
                    <a:pt x="288772" y="43611"/>
                  </a:lnTo>
                  <a:lnTo>
                    <a:pt x="287794" y="49072"/>
                  </a:lnTo>
                  <a:lnTo>
                    <a:pt x="287464" y="49834"/>
                  </a:lnTo>
                  <a:lnTo>
                    <a:pt x="287477" y="49707"/>
                  </a:lnTo>
                  <a:lnTo>
                    <a:pt x="287591" y="47675"/>
                  </a:lnTo>
                  <a:lnTo>
                    <a:pt x="287566" y="46786"/>
                  </a:lnTo>
                  <a:lnTo>
                    <a:pt x="287693" y="46329"/>
                  </a:lnTo>
                  <a:lnTo>
                    <a:pt x="287756" y="46151"/>
                  </a:lnTo>
                  <a:lnTo>
                    <a:pt x="287921" y="46151"/>
                  </a:lnTo>
                  <a:lnTo>
                    <a:pt x="288074" y="45389"/>
                  </a:lnTo>
                  <a:lnTo>
                    <a:pt x="287426" y="46786"/>
                  </a:lnTo>
                  <a:lnTo>
                    <a:pt x="286727" y="46151"/>
                  </a:lnTo>
                  <a:lnTo>
                    <a:pt x="286435" y="45897"/>
                  </a:lnTo>
                  <a:lnTo>
                    <a:pt x="286397" y="46329"/>
                  </a:lnTo>
                  <a:lnTo>
                    <a:pt x="286359" y="46609"/>
                  </a:lnTo>
                  <a:lnTo>
                    <a:pt x="286042" y="49707"/>
                  </a:lnTo>
                  <a:lnTo>
                    <a:pt x="285965" y="49453"/>
                  </a:lnTo>
                  <a:lnTo>
                    <a:pt x="285597" y="48310"/>
                  </a:lnTo>
                  <a:lnTo>
                    <a:pt x="285648" y="47675"/>
                  </a:lnTo>
                  <a:lnTo>
                    <a:pt x="286245" y="46786"/>
                  </a:lnTo>
                  <a:lnTo>
                    <a:pt x="286372" y="46532"/>
                  </a:lnTo>
                  <a:lnTo>
                    <a:pt x="286397" y="46329"/>
                  </a:lnTo>
                  <a:lnTo>
                    <a:pt x="285686" y="46786"/>
                  </a:lnTo>
                  <a:lnTo>
                    <a:pt x="285788" y="46151"/>
                  </a:lnTo>
                  <a:lnTo>
                    <a:pt x="285788" y="45389"/>
                  </a:lnTo>
                  <a:lnTo>
                    <a:pt x="284708" y="44246"/>
                  </a:lnTo>
                  <a:lnTo>
                    <a:pt x="284429" y="44792"/>
                  </a:lnTo>
                  <a:lnTo>
                    <a:pt x="284429" y="60756"/>
                  </a:lnTo>
                  <a:lnTo>
                    <a:pt x="284302" y="63804"/>
                  </a:lnTo>
                  <a:lnTo>
                    <a:pt x="283337" y="61404"/>
                  </a:lnTo>
                  <a:lnTo>
                    <a:pt x="283375" y="61264"/>
                  </a:lnTo>
                  <a:lnTo>
                    <a:pt x="283984" y="59359"/>
                  </a:lnTo>
                  <a:lnTo>
                    <a:pt x="284060" y="59105"/>
                  </a:lnTo>
                  <a:lnTo>
                    <a:pt x="284314" y="59867"/>
                  </a:lnTo>
                  <a:lnTo>
                    <a:pt x="284429" y="60756"/>
                  </a:lnTo>
                  <a:lnTo>
                    <a:pt x="284429" y="44792"/>
                  </a:lnTo>
                  <a:lnTo>
                    <a:pt x="281990" y="49453"/>
                  </a:lnTo>
                  <a:lnTo>
                    <a:pt x="281508" y="48564"/>
                  </a:lnTo>
                  <a:lnTo>
                    <a:pt x="280758" y="47167"/>
                  </a:lnTo>
                  <a:lnTo>
                    <a:pt x="280784" y="47294"/>
                  </a:lnTo>
                  <a:lnTo>
                    <a:pt x="280898" y="48564"/>
                  </a:lnTo>
                  <a:lnTo>
                    <a:pt x="278815" y="44881"/>
                  </a:lnTo>
                  <a:lnTo>
                    <a:pt x="275920" y="51485"/>
                  </a:lnTo>
                  <a:lnTo>
                    <a:pt x="275069" y="48945"/>
                  </a:lnTo>
                  <a:lnTo>
                    <a:pt x="274027" y="45897"/>
                  </a:lnTo>
                  <a:lnTo>
                    <a:pt x="273405" y="44627"/>
                  </a:lnTo>
                  <a:lnTo>
                    <a:pt x="273240" y="46609"/>
                  </a:lnTo>
                  <a:lnTo>
                    <a:pt x="273113" y="47421"/>
                  </a:lnTo>
                  <a:lnTo>
                    <a:pt x="272669" y="48945"/>
                  </a:lnTo>
                  <a:lnTo>
                    <a:pt x="272732" y="45770"/>
                  </a:lnTo>
                  <a:lnTo>
                    <a:pt x="271881" y="49199"/>
                  </a:lnTo>
                  <a:lnTo>
                    <a:pt x="271767" y="49580"/>
                  </a:lnTo>
                  <a:lnTo>
                    <a:pt x="270713" y="51993"/>
                  </a:lnTo>
                  <a:lnTo>
                    <a:pt x="270700" y="49834"/>
                  </a:lnTo>
                  <a:lnTo>
                    <a:pt x="270687" y="48691"/>
                  </a:lnTo>
                  <a:lnTo>
                    <a:pt x="270637" y="41579"/>
                  </a:lnTo>
                  <a:lnTo>
                    <a:pt x="269265" y="46024"/>
                  </a:lnTo>
                  <a:lnTo>
                    <a:pt x="269138" y="48691"/>
                  </a:lnTo>
                  <a:lnTo>
                    <a:pt x="268719" y="48183"/>
                  </a:lnTo>
                  <a:lnTo>
                    <a:pt x="267677" y="49834"/>
                  </a:lnTo>
                  <a:lnTo>
                    <a:pt x="267703" y="49580"/>
                  </a:lnTo>
                  <a:lnTo>
                    <a:pt x="267906" y="47421"/>
                  </a:lnTo>
                  <a:lnTo>
                    <a:pt x="267855" y="47675"/>
                  </a:lnTo>
                  <a:lnTo>
                    <a:pt x="267627" y="49580"/>
                  </a:lnTo>
                  <a:lnTo>
                    <a:pt x="267614" y="46786"/>
                  </a:lnTo>
                  <a:lnTo>
                    <a:pt x="266369" y="49580"/>
                  </a:lnTo>
                  <a:lnTo>
                    <a:pt x="265671" y="48437"/>
                  </a:lnTo>
                  <a:lnTo>
                    <a:pt x="265785" y="47548"/>
                  </a:lnTo>
                  <a:lnTo>
                    <a:pt x="266877" y="43103"/>
                  </a:lnTo>
                  <a:lnTo>
                    <a:pt x="265684" y="42595"/>
                  </a:lnTo>
                  <a:lnTo>
                    <a:pt x="265188" y="43230"/>
                  </a:lnTo>
                  <a:lnTo>
                    <a:pt x="264350" y="46532"/>
                  </a:lnTo>
                  <a:lnTo>
                    <a:pt x="264223" y="48437"/>
                  </a:lnTo>
                  <a:lnTo>
                    <a:pt x="264401" y="48564"/>
                  </a:lnTo>
                  <a:lnTo>
                    <a:pt x="264490" y="48945"/>
                  </a:lnTo>
                  <a:lnTo>
                    <a:pt x="264604" y="50342"/>
                  </a:lnTo>
                  <a:lnTo>
                    <a:pt x="264477" y="51358"/>
                  </a:lnTo>
                  <a:lnTo>
                    <a:pt x="264172" y="51866"/>
                  </a:lnTo>
                  <a:lnTo>
                    <a:pt x="264071" y="52374"/>
                  </a:lnTo>
                  <a:lnTo>
                    <a:pt x="263702" y="57200"/>
                  </a:lnTo>
                  <a:lnTo>
                    <a:pt x="263334" y="60248"/>
                  </a:lnTo>
                  <a:lnTo>
                    <a:pt x="263220" y="62280"/>
                  </a:lnTo>
                  <a:lnTo>
                    <a:pt x="263931" y="65328"/>
                  </a:lnTo>
                  <a:lnTo>
                    <a:pt x="264807" y="62407"/>
                  </a:lnTo>
                  <a:lnTo>
                    <a:pt x="264896" y="64820"/>
                  </a:lnTo>
                  <a:lnTo>
                    <a:pt x="265137" y="63804"/>
                  </a:lnTo>
                  <a:lnTo>
                    <a:pt x="265163" y="65836"/>
                  </a:lnTo>
                  <a:lnTo>
                    <a:pt x="265290" y="66471"/>
                  </a:lnTo>
                  <a:lnTo>
                    <a:pt x="265849" y="63804"/>
                  </a:lnTo>
                  <a:lnTo>
                    <a:pt x="266065" y="62788"/>
                  </a:lnTo>
                  <a:lnTo>
                    <a:pt x="266065" y="62407"/>
                  </a:lnTo>
                  <a:lnTo>
                    <a:pt x="266242" y="61988"/>
                  </a:lnTo>
                  <a:lnTo>
                    <a:pt x="266674" y="61010"/>
                  </a:lnTo>
                  <a:lnTo>
                    <a:pt x="266788" y="64058"/>
                  </a:lnTo>
                  <a:lnTo>
                    <a:pt x="266674" y="65074"/>
                  </a:lnTo>
                  <a:lnTo>
                    <a:pt x="267182" y="63169"/>
                  </a:lnTo>
                  <a:lnTo>
                    <a:pt x="267169" y="63677"/>
                  </a:lnTo>
                  <a:lnTo>
                    <a:pt x="267042" y="65074"/>
                  </a:lnTo>
                  <a:lnTo>
                    <a:pt x="267284" y="64312"/>
                  </a:lnTo>
                  <a:lnTo>
                    <a:pt x="267804" y="65201"/>
                  </a:lnTo>
                  <a:lnTo>
                    <a:pt x="267919" y="64312"/>
                  </a:lnTo>
                  <a:lnTo>
                    <a:pt x="268071" y="63169"/>
                  </a:lnTo>
                  <a:lnTo>
                    <a:pt x="268147" y="62661"/>
                  </a:lnTo>
                  <a:lnTo>
                    <a:pt x="268325" y="65328"/>
                  </a:lnTo>
                  <a:lnTo>
                    <a:pt x="269163" y="62661"/>
                  </a:lnTo>
                  <a:lnTo>
                    <a:pt x="269367" y="62026"/>
                  </a:lnTo>
                  <a:lnTo>
                    <a:pt x="269049" y="66598"/>
                  </a:lnTo>
                  <a:lnTo>
                    <a:pt x="269265" y="65303"/>
                  </a:lnTo>
                  <a:lnTo>
                    <a:pt x="269887" y="63042"/>
                  </a:lnTo>
                  <a:lnTo>
                    <a:pt x="270217" y="62788"/>
                  </a:lnTo>
                  <a:lnTo>
                    <a:pt x="269290" y="68249"/>
                  </a:lnTo>
                  <a:lnTo>
                    <a:pt x="271399" y="63169"/>
                  </a:lnTo>
                  <a:lnTo>
                    <a:pt x="270878" y="69138"/>
                  </a:lnTo>
                  <a:lnTo>
                    <a:pt x="271614" y="64185"/>
                  </a:lnTo>
                  <a:lnTo>
                    <a:pt x="272580" y="66979"/>
                  </a:lnTo>
                  <a:lnTo>
                    <a:pt x="273519" y="64312"/>
                  </a:lnTo>
                  <a:lnTo>
                    <a:pt x="273469" y="65455"/>
                  </a:lnTo>
                  <a:lnTo>
                    <a:pt x="273672" y="65709"/>
                  </a:lnTo>
                  <a:lnTo>
                    <a:pt x="273799" y="67614"/>
                  </a:lnTo>
                  <a:lnTo>
                    <a:pt x="273913" y="68122"/>
                  </a:lnTo>
                  <a:lnTo>
                    <a:pt x="274218" y="64312"/>
                  </a:lnTo>
                  <a:lnTo>
                    <a:pt x="274231" y="64185"/>
                  </a:lnTo>
                  <a:lnTo>
                    <a:pt x="274345" y="63931"/>
                  </a:lnTo>
                  <a:lnTo>
                    <a:pt x="274967" y="63169"/>
                  </a:lnTo>
                  <a:lnTo>
                    <a:pt x="275056" y="62788"/>
                  </a:lnTo>
                  <a:lnTo>
                    <a:pt x="275209" y="62026"/>
                  </a:lnTo>
                  <a:lnTo>
                    <a:pt x="275424" y="61010"/>
                  </a:lnTo>
                  <a:lnTo>
                    <a:pt x="275501" y="60629"/>
                  </a:lnTo>
                  <a:lnTo>
                    <a:pt x="275767" y="64693"/>
                  </a:lnTo>
                  <a:lnTo>
                    <a:pt x="274866" y="65455"/>
                  </a:lnTo>
                  <a:lnTo>
                    <a:pt x="274777" y="69265"/>
                  </a:lnTo>
                  <a:lnTo>
                    <a:pt x="274967" y="65963"/>
                  </a:lnTo>
                  <a:lnTo>
                    <a:pt x="275920" y="65963"/>
                  </a:lnTo>
                  <a:lnTo>
                    <a:pt x="275920" y="63169"/>
                  </a:lnTo>
                  <a:lnTo>
                    <a:pt x="276161" y="65709"/>
                  </a:lnTo>
                  <a:lnTo>
                    <a:pt x="276186" y="64439"/>
                  </a:lnTo>
                  <a:lnTo>
                    <a:pt x="276174" y="67868"/>
                  </a:lnTo>
                  <a:lnTo>
                    <a:pt x="276440" y="64439"/>
                  </a:lnTo>
                  <a:lnTo>
                    <a:pt x="276542" y="63169"/>
                  </a:lnTo>
                  <a:lnTo>
                    <a:pt x="276580" y="62661"/>
                  </a:lnTo>
                  <a:lnTo>
                    <a:pt x="276618" y="66979"/>
                  </a:lnTo>
                  <a:lnTo>
                    <a:pt x="277164" y="63804"/>
                  </a:lnTo>
                  <a:lnTo>
                    <a:pt x="277393" y="65303"/>
                  </a:lnTo>
                  <a:lnTo>
                    <a:pt x="277507" y="66725"/>
                  </a:lnTo>
                  <a:lnTo>
                    <a:pt x="276987" y="68630"/>
                  </a:lnTo>
                  <a:lnTo>
                    <a:pt x="277736" y="67106"/>
                  </a:lnTo>
                  <a:lnTo>
                    <a:pt x="277825" y="67856"/>
                  </a:lnTo>
                  <a:lnTo>
                    <a:pt x="277812" y="67106"/>
                  </a:lnTo>
                  <a:lnTo>
                    <a:pt x="277914" y="65836"/>
                  </a:lnTo>
                  <a:lnTo>
                    <a:pt x="278091" y="64566"/>
                  </a:lnTo>
                  <a:lnTo>
                    <a:pt x="278739" y="63804"/>
                  </a:lnTo>
                  <a:lnTo>
                    <a:pt x="278955" y="63550"/>
                  </a:lnTo>
                  <a:lnTo>
                    <a:pt x="278396" y="66725"/>
                  </a:lnTo>
                  <a:lnTo>
                    <a:pt x="278282" y="67741"/>
                  </a:lnTo>
                  <a:lnTo>
                    <a:pt x="278396" y="69392"/>
                  </a:lnTo>
                  <a:lnTo>
                    <a:pt x="278853" y="68554"/>
                  </a:lnTo>
                  <a:lnTo>
                    <a:pt x="278968" y="68249"/>
                  </a:lnTo>
                  <a:lnTo>
                    <a:pt x="279552" y="64947"/>
                  </a:lnTo>
                  <a:lnTo>
                    <a:pt x="279908" y="65074"/>
                  </a:lnTo>
                  <a:lnTo>
                    <a:pt x="279831" y="66725"/>
                  </a:lnTo>
                  <a:lnTo>
                    <a:pt x="280250" y="64947"/>
                  </a:lnTo>
                  <a:lnTo>
                    <a:pt x="280543" y="63677"/>
                  </a:lnTo>
                  <a:lnTo>
                    <a:pt x="281355" y="66725"/>
                  </a:lnTo>
                  <a:lnTo>
                    <a:pt x="282054" y="63677"/>
                  </a:lnTo>
                  <a:lnTo>
                    <a:pt x="282079" y="63550"/>
                  </a:lnTo>
                  <a:lnTo>
                    <a:pt x="282194" y="63042"/>
                  </a:lnTo>
                  <a:lnTo>
                    <a:pt x="282244" y="63804"/>
                  </a:lnTo>
                  <a:lnTo>
                    <a:pt x="282257" y="62915"/>
                  </a:lnTo>
                  <a:lnTo>
                    <a:pt x="282270" y="62661"/>
                  </a:lnTo>
                  <a:lnTo>
                    <a:pt x="282359" y="60629"/>
                  </a:lnTo>
                  <a:lnTo>
                    <a:pt x="282524" y="58597"/>
                  </a:lnTo>
                  <a:lnTo>
                    <a:pt x="282816" y="58470"/>
                  </a:lnTo>
                  <a:lnTo>
                    <a:pt x="283235" y="56184"/>
                  </a:lnTo>
                  <a:lnTo>
                    <a:pt x="283171" y="58724"/>
                  </a:lnTo>
                  <a:lnTo>
                    <a:pt x="283006" y="58597"/>
                  </a:lnTo>
                  <a:lnTo>
                    <a:pt x="282892" y="59740"/>
                  </a:lnTo>
                  <a:lnTo>
                    <a:pt x="282778" y="60375"/>
                  </a:lnTo>
                  <a:lnTo>
                    <a:pt x="283159" y="59359"/>
                  </a:lnTo>
                  <a:lnTo>
                    <a:pt x="283171" y="61912"/>
                  </a:lnTo>
                  <a:lnTo>
                    <a:pt x="283324" y="61404"/>
                  </a:lnTo>
                  <a:lnTo>
                    <a:pt x="283679" y="64566"/>
                  </a:lnTo>
                  <a:lnTo>
                    <a:pt x="283057" y="63042"/>
                  </a:lnTo>
                  <a:lnTo>
                    <a:pt x="283210" y="68757"/>
                  </a:lnTo>
                  <a:lnTo>
                    <a:pt x="282676" y="62826"/>
                  </a:lnTo>
                  <a:lnTo>
                    <a:pt x="282727" y="67360"/>
                  </a:lnTo>
                  <a:lnTo>
                    <a:pt x="282854" y="68884"/>
                  </a:lnTo>
                  <a:lnTo>
                    <a:pt x="283603" y="69773"/>
                  </a:lnTo>
                  <a:lnTo>
                    <a:pt x="283718" y="68757"/>
                  </a:lnTo>
                  <a:lnTo>
                    <a:pt x="283908" y="66979"/>
                  </a:lnTo>
                  <a:lnTo>
                    <a:pt x="284772" y="68122"/>
                  </a:lnTo>
                  <a:lnTo>
                    <a:pt x="284975" y="66979"/>
                  </a:lnTo>
                  <a:lnTo>
                    <a:pt x="285089" y="66344"/>
                  </a:lnTo>
                  <a:lnTo>
                    <a:pt x="284975" y="65455"/>
                  </a:lnTo>
                  <a:lnTo>
                    <a:pt x="285013" y="64566"/>
                  </a:lnTo>
                  <a:lnTo>
                    <a:pt x="285140" y="63804"/>
                  </a:lnTo>
                  <a:lnTo>
                    <a:pt x="285267" y="63131"/>
                  </a:lnTo>
                  <a:lnTo>
                    <a:pt x="286842" y="59740"/>
                  </a:lnTo>
                  <a:lnTo>
                    <a:pt x="285661" y="72186"/>
                  </a:lnTo>
                  <a:lnTo>
                    <a:pt x="286943" y="67614"/>
                  </a:lnTo>
                  <a:lnTo>
                    <a:pt x="287401" y="65201"/>
                  </a:lnTo>
                  <a:lnTo>
                    <a:pt x="287832" y="60756"/>
                  </a:lnTo>
                  <a:lnTo>
                    <a:pt x="288188" y="62407"/>
                  </a:lnTo>
                  <a:lnTo>
                    <a:pt x="288302" y="63538"/>
                  </a:lnTo>
                  <a:lnTo>
                    <a:pt x="287820" y="67106"/>
                  </a:lnTo>
                  <a:lnTo>
                    <a:pt x="288696" y="67614"/>
                  </a:lnTo>
                  <a:lnTo>
                    <a:pt x="288759" y="61391"/>
                  </a:lnTo>
                  <a:lnTo>
                    <a:pt x="289407" y="63754"/>
                  </a:lnTo>
                  <a:lnTo>
                    <a:pt x="289890" y="63677"/>
                  </a:lnTo>
                  <a:lnTo>
                    <a:pt x="289725" y="67233"/>
                  </a:lnTo>
                  <a:lnTo>
                    <a:pt x="290728" y="66852"/>
                  </a:lnTo>
                  <a:lnTo>
                    <a:pt x="291985" y="64312"/>
                  </a:lnTo>
                  <a:lnTo>
                    <a:pt x="293103" y="63804"/>
                  </a:lnTo>
                  <a:lnTo>
                    <a:pt x="292989" y="64693"/>
                  </a:lnTo>
                  <a:lnTo>
                    <a:pt x="292874" y="65201"/>
                  </a:lnTo>
                  <a:lnTo>
                    <a:pt x="292760" y="66217"/>
                  </a:lnTo>
                  <a:lnTo>
                    <a:pt x="292862" y="66979"/>
                  </a:lnTo>
                  <a:lnTo>
                    <a:pt x="294347" y="65328"/>
                  </a:lnTo>
                  <a:lnTo>
                    <a:pt x="295719" y="67614"/>
                  </a:lnTo>
                  <a:lnTo>
                    <a:pt x="296849" y="69900"/>
                  </a:lnTo>
                  <a:lnTo>
                    <a:pt x="297573" y="66852"/>
                  </a:lnTo>
                  <a:lnTo>
                    <a:pt x="298043" y="65709"/>
                  </a:lnTo>
                  <a:lnTo>
                    <a:pt x="298335" y="65455"/>
                  </a:lnTo>
                  <a:lnTo>
                    <a:pt x="298246" y="67614"/>
                  </a:lnTo>
                  <a:lnTo>
                    <a:pt x="298018" y="68376"/>
                  </a:lnTo>
                  <a:lnTo>
                    <a:pt x="299123" y="65836"/>
                  </a:lnTo>
                  <a:lnTo>
                    <a:pt x="299389" y="65455"/>
                  </a:lnTo>
                  <a:lnTo>
                    <a:pt x="299466" y="65328"/>
                  </a:lnTo>
                  <a:lnTo>
                    <a:pt x="300494" y="63804"/>
                  </a:lnTo>
                  <a:lnTo>
                    <a:pt x="300583" y="63677"/>
                  </a:lnTo>
                  <a:lnTo>
                    <a:pt x="301015" y="63042"/>
                  </a:lnTo>
                  <a:lnTo>
                    <a:pt x="301459" y="65201"/>
                  </a:lnTo>
                  <a:lnTo>
                    <a:pt x="301586" y="66725"/>
                  </a:lnTo>
                  <a:lnTo>
                    <a:pt x="301498" y="67360"/>
                  </a:lnTo>
                  <a:lnTo>
                    <a:pt x="302069" y="68503"/>
                  </a:lnTo>
                  <a:lnTo>
                    <a:pt x="302577" y="63042"/>
                  </a:lnTo>
                  <a:lnTo>
                    <a:pt x="302590" y="62915"/>
                  </a:lnTo>
                  <a:lnTo>
                    <a:pt x="302768" y="61010"/>
                  </a:lnTo>
                  <a:lnTo>
                    <a:pt x="303047" y="62826"/>
                  </a:lnTo>
                  <a:lnTo>
                    <a:pt x="303174" y="64566"/>
                  </a:lnTo>
                  <a:lnTo>
                    <a:pt x="304533" y="65963"/>
                  </a:lnTo>
                  <a:lnTo>
                    <a:pt x="306539" y="63296"/>
                  </a:lnTo>
                  <a:lnTo>
                    <a:pt x="307365" y="67995"/>
                  </a:lnTo>
                  <a:lnTo>
                    <a:pt x="307962" y="63677"/>
                  </a:lnTo>
                  <a:lnTo>
                    <a:pt x="308762" y="70154"/>
                  </a:lnTo>
                  <a:lnTo>
                    <a:pt x="309397" y="63931"/>
                  </a:lnTo>
                  <a:lnTo>
                    <a:pt x="309867" y="66217"/>
                  </a:lnTo>
                  <a:lnTo>
                    <a:pt x="309994" y="67271"/>
                  </a:lnTo>
                  <a:lnTo>
                    <a:pt x="309867" y="67614"/>
                  </a:lnTo>
                  <a:lnTo>
                    <a:pt x="309753" y="68249"/>
                  </a:lnTo>
                  <a:lnTo>
                    <a:pt x="310794" y="70281"/>
                  </a:lnTo>
                  <a:lnTo>
                    <a:pt x="311111" y="70662"/>
                  </a:lnTo>
                  <a:lnTo>
                    <a:pt x="311645" y="66471"/>
                  </a:lnTo>
                  <a:lnTo>
                    <a:pt x="312127" y="65963"/>
                  </a:lnTo>
                  <a:lnTo>
                    <a:pt x="311835" y="69100"/>
                  </a:lnTo>
                  <a:lnTo>
                    <a:pt x="312674" y="65963"/>
                  </a:lnTo>
                  <a:lnTo>
                    <a:pt x="312712" y="65836"/>
                  </a:lnTo>
                  <a:lnTo>
                    <a:pt x="312674" y="69646"/>
                  </a:lnTo>
                  <a:lnTo>
                    <a:pt x="313143" y="68884"/>
                  </a:lnTo>
                  <a:lnTo>
                    <a:pt x="313016" y="68757"/>
                  </a:lnTo>
                  <a:lnTo>
                    <a:pt x="313118" y="66344"/>
                  </a:lnTo>
                  <a:lnTo>
                    <a:pt x="313397" y="65836"/>
                  </a:lnTo>
                  <a:lnTo>
                    <a:pt x="313791" y="65074"/>
                  </a:lnTo>
                  <a:lnTo>
                    <a:pt x="314236" y="67983"/>
                  </a:lnTo>
                  <a:lnTo>
                    <a:pt x="314350" y="69011"/>
                  </a:lnTo>
                  <a:lnTo>
                    <a:pt x="314223" y="70535"/>
                  </a:lnTo>
                  <a:lnTo>
                    <a:pt x="315937" y="67868"/>
                  </a:lnTo>
                  <a:lnTo>
                    <a:pt x="315861" y="68580"/>
                  </a:lnTo>
                  <a:lnTo>
                    <a:pt x="316103" y="67868"/>
                  </a:lnTo>
                  <a:lnTo>
                    <a:pt x="316306" y="67233"/>
                  </a:lnTo>
                  <a:lnTo>
                    <a:pt x="315074" y="73837"/>
                  </a:lnTo>
                  <a:lnTo>
                    <a:pt x="315976" y="71170"/>
                  </a:lnTo>
                  <a:lnTo>
                    <a:pt x="316090" y="69900"/>
                  </a:lnTo>
                  <a:lnTo>
                    <a:pt x="316306" y="68757"/>
                  </a:lnTo>
                  <a:lnTo>
                    <a:pt x="316357" y="68376"/>
                  </a:lnTo>
                  <a:lnTo>
                    <a:pt x="316547" y="70281"/>
                  </a:lnTo>
                  <a:lnTo>
                    <a:pt x="317347" y="70408"/>
                  </a:lnTo>
                  <a:lnTo>
                    <a:pt x="318020" y="69646"/>
                  </a:lnTo>
                  <a:lnTo>
                    <a:pt x="317703" y="71805"/>
                  </a:lnTo>
                  <a:lnTo>
                    <a:pt x="318744" y="72567"/>
                  </a:lnTo>
                  <a:lnTo>
                    <a:pt x="320090" y="71043"/>
                  </a:lnTo>
                  <a:lnTo>
                    <a:pt x="321310" y="71170"/>
                  </a:lnTo>
                  <a:lnTo>
                    <a:pt x="321271" y="71043"/>
                  </a:lnTo>
                  <a:lnTo>
                    <a:pt x="321043" y="70281"/>
                  </a:lnTo>
                  <a:lnTo>
                    <a:pt x="321017" y="69646"/>
                  </a:lnTo>
                  <a:lnTo>
                    <a:pt x="321157" y="68376"/>
                  </a:lnTo>
                  <a:lnTo>
                    <a:pt x="321297" y="67233"/>
                  </a:lnTo>
                  <a:lnTo>
                    <a:pt x="321411" y="66217"/>
                  </a:lnTo>
                  <a:lnTo>
                    <a:pt x="321818" y="65963"/>
                  </a:lnTo>
                  <a:lnTo>
                    <a:pt x="321792" y="66573"/>
                  </a:lnTo>
                  <a:lnTo>
                    <a:pt x="321957" y="65963"/>
                  </a:lnTo>
                  <a:lnTo>
                    <a:pt x="322097" y="65455"/>
                  </a:lnTo>
                  <a:lnTo>
                    <a:pt x="322414" y="65836"/>
                  </a:lnTo>
                  <a:lnTo>
                    <a:pt x="322453" y="66471"/>
                  </a:lnTo>
                  <a:lnTo>
                    <a:pt x="322084" y="69138"/>
                  </a:lnTo>
                  <a:lnTo>
                    <a:pt x="321957" y="69646"/>
                  </a:lnTo>
                  <a:lnTo>
                    <a:pt x="321678" y="70408"/>
                  </a:lnTo>
                  <a:lnTo>
                    <a:pt x="322338" y="69392"/>
                  </a:lnTo>
                  <a:lnTo>
                    <a:pt x="322313" y="69900"/>
                  </a:lnTo>
                  <a:lnTo>
                    <a:pt x="322186" y="70662"/>
                  </a:lnTo>
                  <a:lnTo>
                    <a:pt x="322072" y="71170"/>
                  </a:lnTo>
                  <a:lnTo>
                    <a:pt x="321945" y="72186"/>
                  </a:lnTo>
                  <a:lnTo>
                    <a:pt x="322364" y="70027"/>
                  </a:lnTo>
                  <a:lnTo>
                    <a:pt x="322580" y="75615"/>
                  </a:lnTo>
                  <a:lnTo>
                    <a:pt x="323240" y="72059"/>
                  </a:lnTo>
                  <a:lnTo>
                    <a:pt x="323176" y="73075"/>
                  </a:lnTo>
                  <a:lnTo>
                    <a:pt x="324408" y="73202"/>
                  </a:lnTo>
                  <a:lnTo>
                    <a:pt x="325069" y="72059"/>
                  </a:lnTo>
                  <a:lnTo>
                    <a:pt x="326072" y="71932"/>
                  </a:lnTo>
                  <a:lnTo>
                    <a:pt x="326263" y="70027"/>
                  </a:lnTo>
                  <a:lnTo>
                    <a:pt x="326339" y="69392"/>
                  </a:lnTo>
                  <a:lnTo>
                    <a:pt x="326377" y="69011"/>
                  </a:lnTo>
                  <a:lnTo>
                    <a:pt x="326682" y="69773"/>
                  </a:lnTo>
                  <a:lnTo>
                    <a:pt x="326859" y="69011"/>
                  </a:lnTo>
                  <a:lnTo>
                    <a:pt x="327215" y="67360"/>
                  </a:lnTo>
                  <a:lnTo>
                    <a:pt x="327863" y="68376"/>
                  </a:lnTo>
                  <a:lnTo>
                    <a:pt x="328434" y="70789"/>
                  </a:lnTo>
                  <a:lnTo>
                    <a:pt x="329349" y="70662"/>
                  </a:lnTo>
                  <a:lnTo>
                    <a:pt x="330047" y="69392"/>
                  </a:lnTo>
                  <a:lnTo>
                    <a:pt x="329882" y="68503"/>
                  </a:lnTo>
                  <a:lnTo>
                    <a:pt x="329971" y="67360"/>
                  </a:lnTo>
                  <a:lnTo>
                    <a:pt x="330212" y="66471"/>
                  </a:lnTo>
                  <a:lnTo>
                    <a:pt x="330073" y="69126"/>
                  </a:lnTo>
                  <a:lnTo>
                    <a:pt x="330911" y="69011"/>
                  </a:lnTo>
                  <a:lnTo>
                    <a:pt x="330263" y="70789"/>
                  </a:lnTo>
                  <a:lnTo>
                    <a:pt x="331355" y="70535"/>
                  </a:lnTo>
                  <a:lnTo>
                    <a:pt x="331660" y="70408"/>
                  </a:lnTo>
                  <a:lnTo>
                    <a:pt x="332714" y="69011"/>
                  </a:lnTo>
                  <a:lnTo>
                    <a:pt x="333121" y="68478"/>
                  </a:lnTo>
                  <a:lnTo>
                    <a:pt x="333133" y="66471"/>
                  </a:lnTo>
                  <a:lnTo>
                    <a:pt x="333235" y="65951"/>
                  </a:lnTo>
                  <a:lnTo>
                    <a:pt x="333527" y="65455"/>
                  </a:lnTo>
                  <a:lnTo>
                    <a:pt x="333540" y="68122"/>
                  </a:lnTo>
                  <a:lnTo>
                    <a:pt x="333425" y="68630"/>
                  </a:lnTo>
                  <a:lnTo>
                    <a:pt x="335013" y="65455"/>
                  </a:lnTo>
                  <a:lnTo>
                    <a:pt x="335203" y="65074"/>
                  </a:lnTo>
                  <a:lnTo>
                    <a:pt x="335330" y="64820"/>
                  </a:lnTo>
                  <a:lnTo>
                    <a:pt x="336080" y="76758"/>
                  </a:lnTo>
                  <a:lnTo>
                    <a:pt x="337769" y="71501"/>
                  </a:lnTo>
                  <a:lnTo>
                    <a:pt x="337883" y="71297"/>
                  </a:lnTo>
                  <a:lnTo>
                    <a:pt x="339280" y="68757"/>
                  </a:lnTo>
                  <a:lnTo>
                    <a:pt x="339585" y="69126"/>
                  </a:lnTo>
                  <a:lnTo>
                    <a:pt x="339699" y="69519"/>
                  </a:lnTo>
                  <a:lnTo>
                    <a:pt x="338823" y="70662"/>
                  </a:lnTo>
                  <a:lnTo>
                    <a:pt x="338747" y="70916"/>
                  </a:lnTo>
                  <a:lnTo>
                    <a:pt x="338975" y="72440"/>
                  </a:lnTo>
                  <a:lnTo>
                    <a:pt x="340512" y="68757"/>
                  </a:lnTo>
                  <a:lnTo>
                    <a:pt x="340766" y="68122"/>
                  </a:lnTo>
                  <a:lnTo>
                    <a:pt x="341020" y="73329"/>
                  </a:lnTo>
                  <a:lnTo>
                    <a:pt x="342417" y="70535"/>
                  </a:lnTo>
                  <a:lnTo>
                    <a:pt x="342430" y="78409"/>
                  </a:lnTo>
                  <a:lnTo>
                    <a:pt x="345401" y="70535"/>
                  </a:lnTo>
                  <a:lnTo>
                    <a:pt x="345490" y="70281"/>
                  </a:lnTo>
                  <a:lnTo>
                    <a:pt x="346100" y="75361"/>
                  </a:lnTo>
                  <a:lnTo>
                    <a:pt x="346227" y="73710"/>
                  </a:lnTo>
                  <a:lnTo>
                    <a:pt x="346722" y="71805"/>
                  </a:lnTo>
                  <a:lnTo>
                    <a:pt x="346608" y="73126"/>
                  </a:lnTo>
                  <a:lnTo>
                    <a:pt x="346798" y="72440"/>
                  </a:lnTo>
                  <a:lnTo>
                    <a:pt x="347662" y="71805"/>
                  </a:lnTo>
                  <a:lnTo>
                    <a:pt x="349554" y="70408"/>
                  </a:lnTo>
                  <a:lnTo>
                    <a:pt x="351675" y="75742"/>
                  </a:lnTo>
                  <a:lnTo>
                    <a:pt x="354050" y="77647"/>
                  </a:lnTo>
                  <a:lnTo>
                    <a:pt x="354926" y="78282"/>
                  </a:lnTo>
                  <a:lnTo>
                    <a:pt x="355498" y="70408"/>
                  </a:lnTo>
                  <a:lnTo>
                    <a:pt x="355511" y="70281"/>
                  </a:lnTo>
                  <a:lnTo>
                    <a:pt x="355676" y="68122"/>
                  </a:lnTo>
                  <a:lnTo>
                    <a:pt x="356196" y="71678"/>
                  </a:lnTo>
                  <a:lnTo>
                    <a:pt x="356323" y="72821"/>
                  </a:lnTo>
                  <a:lnTo>
                    <a:pt x="355612" y="76123"/>
                  </a:lnTo>
                  <a:lnTo>
                    <a:pt x="358000" y="72186"/>
                  </a:lnTo>
                  <a:lnTo>
                    <a:pt x="359473" y="76631"/>
                  </a:lnTo>
                  <a:lnTo>
                    <a:pt x="361746" y="73456"/>
                  </a:lnTo>
                  <a:lnTo>
                    <a:pt x="361530" y="74333"/>
                  </a:lnTo>
                  <a:lnTo>
                    <a:pt x="361403" y="75234"/>
                  </a:lnTo>
                  <a:lnTo>
                    <a:pt x="361327" y="77774"/>
                  </a:lnTo>
                  <a:lnTo>
                    <a:pt x="362585" y="75615"/>
                  </a:lnTo>
                  <a:lnTo>
                    <a:pt x="362712" y="75057"/>
                  </a:lnTo>
                  <a:lnTo>
                    <a:pt x="362902" y="73456"/>
                  </a:lnTo>
                  <a:lnTo>
                    <a:pt x="363042" y="73583"/>
                  </a:lnTo>
                  <a:lnTo>
                    <a:pt x="363143" y="73837"/>
                  </a:lnTo>
                  <a:lnTo>
                    <a:pt x="362902" y="74726"/>
                  </a:lnTo>
                  <a:lnTo>
                    <a:pt x="362788" y="75742"/>
                  </a:lnTo>
                  <a:lnTo>
                    <a:pt x="362915" y="77012"/>
                  </a:lnTo>
                  <a:lnTo>
                    <a:pt x="363029" y="77901"/>
                  </a:lnTo>
                  <a:lnTo>
                    <a:pt x="364147" y="73456"/>
                  </a:lnTo>
                  <a:lnTo>
                    <a:pt x="364172" y="73329"/>
                  </a:lnTo>
                  <a:lnTo>
                    <a:pt x="364096" y="75882"/>
                  </a:lnTo>
                  <a:lnTo>
                    <a:pt x="364185" y="75615"/>
                  </a:lnTo>
                  <a:lnTo>
                    <a:pt x="364947" y="77266"/>
                  </a:lnTo>
                  <a:lnTo>
                    <a:pt x="364998" y="75615"/>
                  </a:lnTo>
                  <a:lnTo>
                    <a:pt x="365036" y="74345"/>
                  </a:lnTo>
                  <a:lnTo>
                    <a:pt x="365582" y="75742"/>
                  </a:lnTo>
                  <a:lnTo>
                    <a:pt x="366102" y="74345"/>
                  </a:lnTo>
                  <a:lnTo>
                    <a:pt x="366496" y="73329"/>
                  </a:lnTo>
                  <a:lnTo>
                    <a:pt x="366534" y="73202"/>
                  </a:lnTo>
                  <a:lnTo>
                    <a:pt x="366877" y="74942"/>
                  </a:lnTo>
                  <a:lnTo>
                    <a:pt x="366788" y="75311"/>
                  </a:lnTo>
                  <a:lnTo>
                    <a:pt x="366712" y="75641"/>
                  </a:lnTo>
                  <a:lnTo>
                    <a:pt x="367017" y="76962"/>
                  </a:lnTo>
                  <a:lnTo>
                    <a:pt x="367030" y="75920"/>
                  </a:lnTo>
                  <a:lnTo>
                    <a:pt x="366966" y="75311"/>
                  </a:lnTo>
                  <a:lnTo>
                    <a:pt x="366890" y="74980"/>
                  </a:lnTo>
                  <a:lnTo>
                    <a:pt x="367309" y="73202"/>
                  </a:lnTo>
                  <a:lnTo>
                    <a:pt x="367550" y="72186"/>
                  </a:lnTo>
                  <a:lnTo>
                    <a:pt x="367639" y="71805"/>
                  </a:lnTo>
                  <a:lnTo>
                    <a:pt x="367893" y="76631"/>
                  </a:lnTo>
                  <a:lnTo>
                    <a:pt x="368554" y="72059"/>
                  </a:lnTo>
                  <a:lnTo>
                    <a:pt x="367931" y="76758"/>
                  </a:lnTo>
                  <a:lnTo>
                    <a:pt x="369239" y="76034"/>
                  </a:lnTo>
                  <a:lnTo>
                    <a:pt x="369354" y="75869"/>
                  </a:lnTo>
                  <a:lnTo>
                    <a:pt x="370027" y="73837"/>
                  </a:lnTo>
                  <a:lnTo>
                    <a:pt x="369951" y="74218"/>
                  </a:lnTo>
                  <a:lnTo>
                    <a:pt x="369824" y="75387"/>
                  </a:lnTo>
                  <a:lnTo>
                    <a:pt x="370230" y="75488"/>
                  </a:lnTo>
                  <a:lnTo>
                    <a:pt x="369811" y="77393"/>
                  </a:lnTo>
                  <a:lnTo>
                    <a:pt x="370319" y="77393"/>
                  </a:lnTo>
                  <a:lnTo>
                    <a:pt x="370801" y="76631"/>
                  </a:lnTo>
                  <a:lnTo>
                    <a:pt x="370928" y="76034"/>
                  </a:lnTo>
                  <a:lnTo>
                    <a:pt x="371106" y="74091"/>
                  </a:lnTo>
                  <a:lnTo>
                    <a:pt x="371322" y="79806"/>
                  </a:lnTo>
                  <a:lnTo>
                    <a:pt x="372579" y="74091"/>
                  </a:lnTo>
                  <a:lnTo>
                    <a:pt x="372630" y="73837"/>
                  </a:lnTo>
                  <a:lnTo>
                    <a:pt x="373024" y="72059"/>
                  </a:lnTo>
                  <a:lnTo>
                    <a:pt x="373075" y="71805"/>
                  </a:lnTo>
                  <a:lnTo>
                    <a:pt x="373519" y="69773"/>
                  </a:lnTo>
                  <a:lnTo>
                    <a:pt x="373151" y="77139"/>
                  </a:lnTo>
                  <a:lnTo>
                    <a:pt x="374954" y="74726"/>
                  </a:lnTo>
                  <a:lnTo>
                    <a:pt x="376402" y="73329"/>
                  </a:lnTo>
                  <a:lnTo>
                    <a:pt x="375932" y="77520"/>
                  </a:lnTo>
                  <a:lnTo>
                    <a:pt x="377113" y="76123"/>
                  </a:lnTo>
                  <a:lnTo>
                    <a:pt x="376986" y="75057"/>
                  </a:lnTo>
                  <a:lnTo>
                    <a:pt x="376605" y="73164"/>
                  </a:lnTo>
                  <a:lnTo>
                    <a:pt x="376491" y="72567"/>
                  </a:lnTo>
                  <a:lnTo>
                    <a:pt x="376605" y="73164"/>
                  </a:lnTo>
                  <a:lnTo>
                    <a:pt x="377609" y="72567"/>
                  </a:lnTo>
                  <a:lnTo>
                    <a:pt x="378040" y="72313"/>
                  </a:lnTo>
                  <a:lnTo>
                    <a:pt x="377659" y="75057"/>
                  </a:lnTo>
                  <a:lnTo>
                    <a:pt x="378536" y="72313"/>
                  </a:lnTo>
                  <a:lnTo>
                    <a:pt x="378701" y="71805"/>
                  </a:lnTo>
                  <a:lnTo>
                    <a:pt x="379818" y="73075"/>
                  </a:lnTo>
                  <a:lnTo>
                    <a:pt x="379895" y="73329"/>
                  </a:lnTo>
                  <a:lnTo>
                    <a:pt x="380009" y="73926"/>
                  </a:lnTo>
                  <a:lnTo>
                    <a:pt x="379361" y="75107"/>
                  </a:lnTo>
                  <a:lnTo>
                    <a:pt x="379145" y="75869"/>
                  </a:lnTo>
                  <a:lnTo>
                    <a:pt x="380669" y="74091"/>
                  </a:lnTo>
                  <a:lnTo>
                    <a:pt x="381558" y="76631"/>
                  </a:lnTo>
                  <a:lnTo>
                    <a:pt x="382981" y="74269"/>
                  </a:lnTo>
                  <a:lnTo>
                    <a:pt x="383006" y="74091"/>
                  </a:lnTo>
                  <a:lnTo>
                    <a:pt x="383044" y="71805"/>
                  </a:lnTo>
                  <a:lnTo>
                    <a:pt x="383108" y="71424"/>
                  </a:lnTo>
                  <a:lnTo>
                    <a:pt x="383984" y="69773"/>
                  </a:lnTo>
                  <a:lnTo>
                    <a:pt x="384530" y="68757"/>
                  </a:lnTo>
                  <a:lnTo>
                    <a:pt x="384644" y="68478"/>
                  </a:lnTo>
                  <a:lnTo>
                    <a:pt x="384568" y="68884"/>
                  </a:lnTo>
                  <a:lnTo>
                    <a:pt x="383806" y="72694"/>
                  </a:lnTo>
                  <a:lnTo>
                    <a:pt x="385914" y="68376"/>
                  </a:lnTo>
                  <a:lnTo>
                    <a:pt x="384289" y="75996"/>
                  </a:lnTo>
                  <a:lnTo>
                    <a:pt x="384530" y="75488"/>
                  </a:lnTo>
                  <a:lnTo>
                    <a:pt x="384759" y="74726"/>
                  </a:lnTo>
                  <a:lnTo>
                    <a:pt x="384962" y="73202"/>
                  </a:lnTo>
                  <a:lnTo>
                    <a:pt x="385076" y="74510"/>
                  </a:lnTo>
                  <a:lnTo>
                    <a:pt x="384657" y="76123"/>
                  </a:lnTo>
                  <a:lnTo>
                    <a:pt x="385495" y="75107"/>
                  </a:lnTo>
                  <a:lnTo>
                    <a:pt x="385610" y="73202"/>
                  </a:lnTo>
                  <a:lnTo>
                    <a:pt x="385622" y="72694"/>
                  </a:lnTo>
                  <a:lnTo>
                    <a:pt x="386334" y="72821"/>
                  </a:lnTo>
                  <a:lnTo>
                    <a:pt x="386245" y="73520"/>
                  </a:lnTo>
                  <a:lnTo>
                    <a:pt x="386130" y="74091"/>
                  </a:lnTo>
                  <a:lnTo>
                    <a:pt x="385965" y="74472"/>
                  </a:lnTo>
                  <a:lnTo>
                    <a:pt x="385762" y="75488"/>
                  </a:lnTo>
                  <a:lnTo>
                    <a:pt x="386664" y="72694"/>
                  </a:lnTo>
                  <a:lnTo>
                    <a:pt x="387032" y="71551"/>
                  </a:lnTo>
                  <a:lnTo>
                    <a:pt x="387400" y="72313"/>
                  </a:lnTo>
                  <a:lnTo>
                    <a:pt x="387489" y="72694"/>
                  </a:lnTo>
                  <a:lnTo>
                    <a:pt x="387362" y="73926"/>
                  </a:lnTo>
                  <a:lnTo>
                    <a:pt x="388277" y="73710"/>
                  </a:lnTo>
                  <a:lnTo>
                    <a:pt x="388899" y="71551"/>
                  </a:lnTo>
                  <a:lnTo>
                    <a:pt x="389699" y="68757"/>
                  </a:lnTo>
                  <a:lnTo>
                    <a:pt x="390385" y="70408"/>
                  </a:lnTo>
                  <a:lnTo>
                    <a:pt x="390474" y="71501"/>
                  </a:lnTo>
                  <a:lnTo>
                    <a:pt x="389648" y="75361"/>
                  </a:lnTo>
                  <a:lnTo>
                    <a:pt x="390791" y="72440"/>
                  </a:lnTo>
                  <a:lnTo>
                    <a:pt x="390334" y="76250"/>
                  </a:lnTo>
                  <a:lnTo>
                    <a:pt x="391007" y="75361"/>
                  </a:lnTo>
                  <a:lnTo>
                    <a:pt x="391109" y="73329"/>
                  </a:lnTo>
                  <a:lnTo>
                    <a:pt x="391642" y="73456"/>
                  </a:lnTo>
                  <a:lnTo>
                    <a:pt x="391693" y="73329"/>
                  </a:lnTo>
                  <a:lnTo>
                    <a:pt x="391960" y="72440"/>
                  </a:lnTo>
                  <a:lnTo>
                    <a:pt x="392518" y="70662"/>
                  </a:lnTo>
                  <a:lnTo>
                    <a:pt x="392569" y="70916"/>
                  </a:lnTo>
                  <a:lnTo>
                    <a:pt x="392696" y="72313"/>
                  </a:lnTo>
                  <a:lnTo>
                    <a:pt x="392176" y="73583"/>
                  </a:lnTo>
                  <a:lnTo>
                    <a:pt x="393306" y="72948"/>
                  </a:lnTo>
                  <a:lnTo>
                    <a:pt x="393052" y="71932"/>
                  </a:lnTo>
                  <a:lnTo>
                    <a:pt x="393141" y="70916"/>
                  </a:lnTo>
                  <a:lnTo>
                    <a:pt x="393255" y="70662"/>
                  </a:lnTo>
                  <a:lnTo>
                    <a:pt x="393700" y="69646"/>
                  </a:lnTo>
                  <a:lnTo>
                    <a:pt x="393700" y="68757"/>
                  </a:lnTo>
                  <a:lnTo>
                    <a:pt x="393674" y="68376"/>
                  </a:lnTo>
                  <a:lnTo>
                    <a:pt x="393547" y="66725"/>
                  </a:lnTo>
                  <a:lnTo>
                    <a:pt x="393534" y="66471"/>
                  </a:lnTo>
                  <a:lnTo>
                    <a:pt x="393941" y="67360"/>
                  </a:lnTo>
                  <a:lnTo>
                    <a:pt x="394055" y="67856"/>
                  </a:lnTo>
                  <a:lnTo>
                    <a:pt x="393915" y="68122"/>
                  </a:lnTo>
                  <a:lnTo>
                    <a:pt x="394652" y="67868"/>
                  </a:lnTo>
                  <a:lnTo>
                    <a:pt x="394627" y="70154"/>
                  </a:lnTo>
                  <a:lnTo>
                    <a:pt x="395478" y="67868"/>
                  </a:lnTo>
                  <a:lnTo>
                    <a:pt x="395528" y="67741"/>
                  </a:lnTo>
                  <a:lnTo>
                    <a:pt x="395592" y="67983"/>
                  </a:lnTo>
                  <a:lnTo>
                    <a:pt x="395693" y="70154"/>
                  </a:lnTo>
                  <a:lnTo>
                    <a:pt x="395173" y="72694"/>
                  </a:lnTo>
                  <a:lnTo>
                    <a:pt x="395058" y="73837"/>
                  </a:lnTo>
                  <a:lnTo>
                    <a:pt x="395770" y="70662"/>
                  </a:lnTo>
                  <a:lnTo>
                    <a:pt x="396455" y="73075"/>
                  </a:lnTo>
                  <a:lnTo>
                    <a:pt x="397040" y="70662"/>
                  </a:lnTo>
                  <a:lnTo>
                    <a:pt x="397281" y="69646"/>
                  </a:lnTo>
                  <a:lnTo>
                    <a:pt x="397103" y="70408"/>
                  </a:lnTo>
                  <a:lnTo>
                    <a:pt x="396976" y="71043"/>
                  </a:lnTo>
                  <a:lnTo>
                    <a:pt x="396735" y="72948"/>
                  </a:lnTo>
                  <a:lnTo>
                    <a:pt x="397319" y="70408"/>
                  </a:lnTo>
                  <a:lnTo>
                    <a:pt x="397395" y="71932"/>
                  </a:lnTo>
                  <a:lnTo>
                    <a:pt x="397179" y="73202"/>
                  </a:lnTo>
                  <a:lnTo>
                    <a:pt x="397865" y="73837"/>
                  </a:lnTo>
                  <a:lnTo>
                    <a:pt x="397713" y="70408"/>
                  </a:lnTo>
                  <a:lnTo>
                    <a:pt x="397687" y="69646"/>
                  </a:lnTo>
                  <a:lnTo>
                    <a:pt x="397624" y="68376"/>
                  </a:lnTo>
                  <a:lnTo>
                    <a:pt x="398018" y="69773"/>
                  </a:lnTo>
                  <a:lnTo>
                    <a:pt x="398132" y="70789"/>
                  </a:lnTo>
                  <a:lnTo>
                    <a:pt x="397979" y="71678"/>
                  </a:lnTo>
                  <a:lnTo>
                    <a:pt x="398640" y="72821"/>
                  </a:lnTo>
                  <a:lnTo>
                    <a:pt x="399884" y="70154"/>
                  </a:lnTo>
                  <a:lnTo>
                    <a:pt x="400354" y="71170"/>
                  </a:lnTo>
                  <a:lnTo>
                    <a:pt x="400469" y="72313"/>
                  </a:lnTo>
                  <a:lnTo>
                    <a:pt x="400227" y="75374"/>
                  </a:lnTo>
                  <a:lnTo>
                    <a:pt x="400773" y="75107"/>
                  </a:lnTo>
                  <a:lnTo>
                    <a:pt x="402628" y="71424"/>
                  </a:lnTo>
                  <a:lnTo>
                    <a:pt x="403656" y="72440"/>
                  </a:lnTo>
                  <a:lnTo>
                    <a:pt x="403555" y="72186"/>
                  </a:lnTo>
                  <a:lnTo>
                    <a:pt x="403618" y="71424"/>
                  </a:lnTo>
                  <a:lnTo>
                    <a:pt x="403834" y="70154"/>
                  </a:lnTo>
                  <a:lnTo>
                    <a:pt x="404139" y="68376"/>
                  </a:lnTo>
                  <a:lnTo>
                    <a:pt x="404253" y="67741"/>
                  </a:lnTo>
                  <a:lnTo>
                    <a:pt x="404456" y="66598"/>
                  </a:lnTo>
                  <a:lnTo>
                    <a:pt x="403974" y="74853"/>
                  </a:lnTo>
                  <a:lnTo>
                    <a:pt x="404622" y="73126"/>
                  </a:lnTo>
                  <a:lnTo>
                    <a:pt x="404736" y="72694"/>
                  </a:lnTo>
                  <a:lnTo>
                    <a:pt x="404799" y="72567"/>
                  </a:lnTo>
                  <a:lnTo>
                    <a:pt x="404698" y="72910"/>
                  </a:lnTo>
                  <a:lnTo>
                    <a:pt x="404926" y="72313"/>
                  </a:lnTo>
                  <a:lnTo>
                    <a:pt x="404787" y="72694"/>
                  </a:lnTo>
                  <a:lnTo>
                    <a:pt x="404672" y="73075"/>
                  </a:lnTo>
                  <a:lnTo>
                    <a:pt x="404291" y="75361"/>
                  </a:lnTo>
                  <a:lnTo>
                    <a:pt x="404418" y="74726"/>
                  </a:lnTo>
                  <a:lnTo>
                    <a:pt x="405091" y="75742"/>
                  </a:lnTo>
                  <a:lnTo>
                    <a:pt x="405638" y="74726"/>
                  </a:lnTo>
                  <a:lnTo>
                    <a:pt x="406247" y="73583"/>
                  </a:lnTo>
                  <a:lnTo>
                    <a:pt x="407454" y="72313"/>
                  </a:lnTo>
                  <a:lnTo>
                    <a:pt x="407695" y="72059"/>
                  </a:lnTo>
                  <a:lnTo>
                    <a:pt x="407504" y="72821"/>
                  </a:lnTo>
                  <a:lnTo>
                    <a:pt x="407390" y="73710"/>
                  </a:lnTo>
                  <a:lnTo>
                    <a:pt x="407631" y="74853"/>
                  </a:lnTo>
                  <a:lnTo>
                    <a:pt x="408470" y="74345"/>
                  </a:lnTo>
                  <a:lnTo>
                    <a:pt x="408876" y="75107"/>
                  </a:lnTo>
                  <a:lnTo>
                    <a:pt x="409067" y="74345"/>
                  </a:lnTo>
                  <a:lnTo>
                    <a:pt x="409232" y="73710"/>
                  </a:lnTo>
                  <a:lnTo>
                    <a:pt x="409486" y="73964"/>
                  </a:lnTo>
                  <a:lnTo>
                    <a:pt x="409511" y="73710"/>
                  </a:lnTo>
                  <a:lnTo>
                    <a:pt x="409600" y="72059"/>
                  </a:lnTo>
                  <a:lnTo>
                    <a:pt x="409600" y="71932"/>
                  </a:lnTo>
                  <a:lnTo>
                    <a:pt x="410337" y="74853"/>
                  </a:lnTo>
                  <a:lnTo>
                    <a:pt x="411645" y="73926"/>
                  </a:lnTo>
                  <a:lnTo>
                    <a:pt x="412877" y="72694"/>
                  </a:lnTo>
                  <a:lnTo>
                    <a:pt x="413600" y="74980"/>
                  </a:lnTo>
                  <a:lnTo>
                    <a:pt x="413435" y="74980"/>
                  </a:lnTo>
                  <a:lnTo>
                    <a:pt x="413029" y="76123"/>
                  </a:lnTo>
                  <a:lnTo>
                    <a:pt x="413156" y="76123"/>
                  </a:lnTo>
                  <a:lnTo>
                    <a:pt x="414426" y="75057"/>
                  </a:lnTo>
                  <a:lnTo>
                    <a:pt x="414553" y="74726"/>
                  </a:lnTo>
                  <a:lnTo>
                    <a:pt x="414604" y="72694"/>
                  </a:lnTo>
                  <a:lnTo>
                    <a:pt x="414616" y="71932"/>
                  </a:lnTo>
                  <a:lnTo>
                    <a:pt x="414718" y="71297"/>
                  </a:lnTo>
                  <a:lnTo>
                    <a:pt x="414858" y="70789"/>
                  </a:lnTo>
                  <a:lnTo>
                    <a:pt x="414959" y="70408"/>
                  </a:lnTo>
                  <a:lnTo>
                    <a:pt x="415048" y="70154"/>
                  </a:lnTo>
                  <a:lnTo>
                    <a:pt x="415493" y="69265"/>
                  </a:lnTo>
                  <a:lnTo>
                    <a:pt x="415772" y="69265"/>
                  </a:lnTo>
                  <a:lnTo>
                    <a:pt x="415201" y="70408"/>
                  </a:lnTo>
                  <a:lnTo>
                    <a:pt x="415099" y="71805"/>
                  </a:lnTo>
                  <a:lnTo>
                    <a:pt x="415213" y="74472"/>
                  </a:lnTo>
                  <a:lnTo>
                    <a:pt x="415201" y="74663"/>
                  </a:lnTo>
                  <a:lnTo>
                    <a:pt x="415188" y="74917"/>
                  </a:lnTo>
                  <a:lnTo>
                    <a:pt x="415201" y="75158"/>
                  </a:lnTo>
                  <a:lnTo>
                    <a:pt x="415213" y="74968"/>
                  </a:lnTo>
                  <a:lnTo>
                    <a:pt x="415226" y="74688"/>
                  </a:lnTo>
                  <a:lnTo>
                    <a:pt x="415226" y="74396"/>
                  </a:lnTo>
                  <a:lnTo>
                    <a:pt x="415594" y="72186"/>
                  </a:lnTo>
                  <a:lnTo>
                    <a:pt x="415569" y="76504"/>
                  </a:lnTo>
                  <a:lnTo>
                    <a:pt x="415975" y="72186"/>
                  </a:lnTo>
                  <a:lnTo>
                    <a:pt x="416255" y="69265"/>
                  </a:lnTo>
                  <a:lnTo>
                    <a:pt x="416433" y="67360"/>
                  </a:lnTo>
                  <a:lnTo>
                    <a:pt x="416585" y="68554"/>
                  </a:lnTo>
                  <a:lnTo>
                    <a:pt x="416712" y="71043"/>
                  </a:lnTo>
                  <a:lnTo>
                    <a:pt x="416585" y="71678"/>
                  </a:lnTo>
                  <a:lnTo>
                    <a:pt x="416928" y="71170"/>
                  </a:lnTo>
                  <a:lnTo>
                    <a:pt x="417055" y="70916"/>
                  </a:lnTo>
                  <a:lnTo>
                    <a:pt x="417550" y="69392"/>
                  </a:lnTo>
                  <a:lnTo>
                    <a:pt x="417741" y="69646"/>
                  </a:lnTo>
                  <a:lnTo>
                    <a:pt x="417804" y="70027"/>
                  </a:lnTo>
                  <a:lnTo>
                    <a:pt x="417550" y="72567"/>
                  </a:lnTo>
                  <a:lnTo>
                    <a:pt x="418388" y="69392"/>
                  </a:lnTo>
                  <a:lnTo>
                    <a:pt x="418680" y="68249"/>
                  </a:lnTo>
                  <a:lnTo>
                    <a:pt x="418579" y="71297"/>
                  </a:lnTo>
                  <a:lnTo>
                    <a:pt x="418363" y="71805"/>
                  </a:lnTo>
                  <a:lnTo>
                    <a:pt x="418071" y="71805"/>
                  </a:lnTo>
                  <a:lnTo>
                    <a:pt x="417855" y="72313"/>
                  </a:lnTo>
                  <a:lnTo>
                    <a:pt x="417728" y="75869"/>
                  </a:lnTo>
                  <a:lnTo>
                    <a:pt x="417893" y="74980"/>
                  </a:lnTo>
                  <a:lnTo>
                    <a:pt x="418172" y="75615"/>
                  </a:lnTo>
                  <a:lnTo>
                    <a:pt x="418439" y="76619"/>
                  </a:lnTo>
                  <a:lnTo>
                    <a:pt x="418363" y="76111"/>
                  </a:lnTo>
                  <a:lnTo>
                    <a:pt x="418731" y="77139"/>
                  </a:lnTo>
                  <a:lnTo>
                    <a:pt x="418820" y="75488"/>
                  </a:lnTo>
                  <a:lnTo>
                    <a:pt x="418934" y="74980"/>
                  </a:lnTo>
                  <a:lnTo>
                    <a:pt x="420370" y="69011"/>
                  </a:lnTo>
                  <a:lnTo>
                    <a:pt x="420077" y="74853"/>
                  </a:lnTo>
                  <a:lnTo>
                    <a:pt x="420065" y="75107"/>
                  </a:lnTo>
                  <a:lnTo>
                    <a:pt x="420154" y="74853"/>
                  </a:lnTo>
                  <a:lnTo>
                    <a:pt x="421601" y="70408"/>
                  </a:lnTo>
                  <a:lnTo>
                    <a:pt x="420179" y="74752"/>
                  </a:lnTo>
                  <a:lnTo>
                    <a:pt x="421068" y="73075"/>
                  </a:lnTo>
                  <a:lnTo>
                    <a:pt x="420725" y="74980"/>
                  </a:lnTo>
                  <a:lnTo>
                    <a:pt x="420624" y="77139"/>
                  </a:lnTo>
                  <a:lnTo>
                    <a:pt x="420738" y="78117"/>
                  </a:lnTo>
                  <a:lnTo>
                    <a:pt x="420522" y="78917"/>
                  </a:lnTo>
                  <a:lnTo>
                    <a:pt x="421309" y="76504"/>
                  </a:lnTo>
                  <a:lnTo>
                    <a:pt x="420865" y="81076"/>
                  </a:lnTo>
                  <a:lnTo>
                    <a:pt x="421957" y="77393"/>
                  </a:lnTo>
                  <a:lnTo>
                    <a:pt x="421830" y="78409"/>
                  </a:lnTo>
                  <a:lnTo>
                    <a:pt x="421995" y="78117"/>
                  </a:lnTo>
                  <a:lnTo>
                    <a:pt x="422122" y="77774"/>
                  </a:lnTo>
                  <a:lnTo>
                    <a:pt x="422198" y="77393"/>
                  </a:lnTo>
                  <a:lnTo>
                    <a:pt x="422313" y="76885"/>
                  </a:lnTo>
                  <a:lnTo>
                    <a:pt x="422465" y="76504"/>
                  </a:lnTo>
                  <a:lnTo>
                    <a:pt x="423570" y="73710"/>
                  </a:lnTo>
                  <a:lnTo>
                    <a:pt x="423379" y="81457"/>
                  </a:lnTo>
                  <a:lnTo>
                    <a:pt x="425234" y="77012"/>
                  </a:lnTo>
                  <a:lnTo>
                    <a:pt x="426377" y="75234"/>
                  </a:lnTo>
                  <a:lnTo>
                    <a:pt x="426491" y="74980"/>
                  </a:lnTo>
                  <a:lnTo>
                    <a:pt x="426770" y="73710"/>
                  </a:lnTo>
                  <a:lnTo>
                    <a:pt x="426897" y="73075"/>
                  </a:lnTo>
                  <a:lnTo>
                    <a:pt x="426986" y="72694"/>
                  </a:lnTo>
                  <a:lnTo>
                    <a:pt x="427177" y="71805"/>
                  </a:lnTo>
                  <a:lnTo>
                    <a:pt x="428320" y="70281"/>
                  </a:lnTo>
                  <a:lnTo>
                    <a:pt x="428307" y="72059"/>
                  </a:lnTo>
                  <a:lnTo>
                    <a:pt x="427609" y="73583"/>
                  </a:lnTo>
                  <a:lnTo>
                    <a:pt x="427507" y="73926"/>
                  </a:lnTo>
                  <a:lnTo>
                    <a:pt x="427736" y="75488"/>
                  </a:lnTo>
                  <a:lnTo>
                    <a:pt x="428142" y="75234"/>
                  </a:lnTo>
                  <a:lnTo>
                    <a:pt x="428764" y="74091"/>
                  </a:lnTo>
                  <a:lnTo>
                    <a:pt x="428574" y="74853"/>
                  </a:lnTo>
                  <a:lnTo>
                    <a:pt x="428459" y="76885"/>
                  </a:lnTo>
                  <a:lnTo>
                    <a:pt x="428879" y="76758"/>
                  </a:lnTo>
                  <a:lnTo>
                    <a:pt x="429120" y="74726"/>
                  </a:lnTo>
                  <a:lnTo>
                    <a:pt x="429094" y="74472"/>
                  </a:lnTo>
                  <a:lnTo>
                    <a:pt x="428955" y="74345"/>
                  </a:lnTo>
                  <a:lnTo>
                    <a:pt x="429018" y="74091"/>
                  </a:lnTo>
                  <a:lnTo>
                    <a:pt x="429133" y="73583"/>
                  </a:lnTo>
                  <a:lnTo>
                    <a:pt x="429907" y="70154"/>
                  </a:lnTo>
                  <a:close/>
                </a:path>
                <a:path w="434340" h="81915">
                  <a:moveTo>
                    <a:pt x="430352" y="78117"/>
                  </a:moveTo>
                  <a:lnTo>
                    <a:pt x="430149" y="78282"/>
                  </a:lnTo>
                  <a:lnTo>
                    <a:pt x="430060" y="78917"/>
                  </a:lnTo>
                  <a:lnTo>
                    <a:pt x="430352" y="78117"/>
                  </a:lnTo>
                  <a:close/>
                </a:path>
                <a:path w="434340" h="81915">
                  <a:moveTo>
                    <a:pt x="431469" y="74980"/>
                  </a:moveTo>
                  <a:lnTo>
                    <a:pt x="431419" y="74333"/>
                  </a:lnTo>
                  <a:lnTo>
                    <a:pt x="431050" y="76250"/>
                  </a:lnTo>
                  <a:lnTo>
                    <a:pt x="430352" y="78117"/>
                  </a:lnTo>
                  <a:lnTo>
                    <a:pt x="430898" y="77647"/>
                  </a:lnTo>
                  <a:lnTo>
                    <a:pt x="431469" y="74980"/>
                  </a:lnTo>
                  <a:close/>
                </a:path>
                <a:path w="434340" h="81915">
                  <a:moveTo>
                    <a:pt x="431558" y="68122"/>
                  </a:moveTo>
                  <a:lnTo>
                    <a:pt x="429501" y="74980"/>
                  </a:lnTo>
                  <a:lnTo>
                    <a:pt x="428929" y="77520"/>
                  </a:lnTo>
                  <a:lnTo>
                    <a:pt x="428523" y="78765"/>
                  </a:lnTo>
                  <a:lnTo>
                    <a:pt x="429044" y="78117"/>
                  </a:lnTo>
                  <a:lnTo>
                    <a:pt x="429145" y="77901"/>
                  </a:lnTo>
                  <a:lnTo>
                    <a:pt x="429818" y="76123"/>
                  </a:lnTo>
                  <a:lnTo>
                    <a:pt x="430403" y="75361"/>
                  </a:lnTo>
                  <a:lnTo>
                    <a:pt x="430276" y="76758"/>
                  </a:lnTo>
                  <a:lnTo>
                    <a:pt x="430149" y="77266"/>
                  </a:lnTo>
                  <a:lnTo>
                    <a:pt x="429793" y="77774"/>
                  </a:lnTo>
                  <a:lnTo>
                    <a:pt x="429666" y="78028"/>
                  </a:lnTo>
                  <a:lnTo>
                    <a:pt x="429361" y="79044"/>
                  </a:lnTo>
                  <a:lnTo>
                    <a:pt x="429996" y="78409"/>
                  </a:lnTo>
                  <a:lnTo>
                    <a:pt x="430123" y="78308"/>
                  </a:lnTo>
                  <a:lnTo>
                    <a:pt x="430441" y="75361"/>
                  </a:lnTo>
                  <a:lnTo>
                    <a:pt x="430517" y="74726"/>
                  </a:lnTo>
                  <a:lnTo>
                    <a:pt x="430847" y="74218"/>
                  </a:lnTo>
                  <a:lnTo>
                    <a:pt x="430974" y="73710"/>
                  </a:lnTo>
                  <a:lnTo>
                    <a:pt x="431558" y="68122"/>
                  </a:lnTo>
                  <a:close/>
                </a:path>
                <a:path w="434340" h="81915">
                  <a:moveTo>
                    <a:pt x="433578" y="72237"/>
                  </a:moveTo>
                  <a:lnTo>
                    <a:pt x="433184" y="72059"/>
                  </a:lnTo>
                  <a:lnTo>
                    <a:pt x="432409" y="74180"/>
                  </a:lnTo>
                  <a:lnTo>
                    <a:pt x="432447" y="73418"/>
                  </a:lnTo>
                  <a:lnTo>
                    <a:pt x="432676" y="72529"/>
                  </a:lnTo>
                  <a:lnTo>
                    <a:pt x="432803" y="71907"/>
                  </a:lnTo>
                  <a:lnTo>
                    <a:pt x="432231" y="73520"/>
                  </a:lnTo>
                  <a:lnTo>
                    <a:pt x="431444" y="76377"/>
                  </a:lnTo>
                  <a:lnTo>
                    <a:pt x="431114" y="79552"/>
                  </a:lnTo>
                  <a:lnTo>
                    <a:pt x="431927" y="76301"/>
                  </a:lnTo>
                  <a:lnTo>
                    <a:pt x="431774" y="77698"/>
                  </a:lnTo>
                  <a:lnTo>
                    <a:pt x="432714" y="73837"/>
                  </a:lnTo>
                  <a:lnTo>
                    <a:pt x="433031" y="73469"/>
                  </a:lnTo>
                  <a:lnTo>
                    <a:pt x="432981" y="74993"/>
                  </a:lnTo>
                  <a:lnTo>
                    <a:pt x="432727" y="76250"/>
                  </a:lnTo>
                  <a:lnTo>
                    <a:pt x="432955" y="75387"/>
                  </a:lnTo>
                  <a:lnTo>
                    <a:pt x="432993" y="77063"/>
                  </a:lnTo>
                  <a:lnTo>
                    <a:pt x="433463" y="74930"/>
                  </a:lnTo>
                  <a:lnTo>
                    <a:pt x="433578" y="72237"/>
                  </a:lnTo>
                  <a:close/>
                </a:path>
                <a:path w="434340" h="81915">
                  <a:moveTo>
                    <a:pt x="433933" y="75603"/>
                  </a:moveTo>
                  <a:lnTo>
                    <a:pt x="433628" y="75958"/>
                  </a:lnTo>
                  <a:lnTo>
                    <a:pt x="432892" y="79362"/>
                  </a:lnTo>
                  <a:lnTo>
                    <a:pt x="433425" y="78511"/>
                  </a:lnTo>
                  <a:lnTo>
                    <a:pt x="433654" y="77635"/>
                  </a:lnTo>
                  <a:lnTo>
                    <a:pt x="433933" y="7560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4739544" y="7914646"/>
              <a:ext cx="1713864" cy="3342004"/>
            </a:xfrm>
            <a:custGeom>
              <a:avLst/>
              <a:gdLst/>
              <a:ahLst/>
              <a:cxnLst/>
              <a:rect l="l" t="t" r="r" b="b"/>
              <a:pathLst>
                <a:path w="1713865" h="3342004">
                  <a:moveTo>
                    <a:pt x="571" y="3303346"/>
                  </a:moveTo>
                  <a:lnTo>
                    <a:pt x="0" y="3304222"/>
                  </a:lnTo>
                  <a:lnTo>
                    <a:pt x="215" y="3304425"/>
                  </a:lnTo>
                  <a:lnTo>
                    <a:pt x="571" y="3303346"/>
                  </a:lnTo>
                  <a:close/>
                </a:path>
                <a:path w="1713865" h="3342004">
                  <a:moveTo>
                    <a:pt x="38798" y="3312083"/>
                  </a:moveTo>
                  <a:lnTo>
                    <a:pt x="38544" y="3311004"/>
                  </a:lnTo>
                  <a:lnTo>
                    <a:pt x="38138" y="3312579"/>
                  </a:lnTo>
                  <a:lnTo>
                    <a:pt x="38417" y="3312845"/>
                  </a:lnTo>
                  <a:lnTo>
                    <a:pt x="38557" y="3314154"/>
                  </a:lnTo>
                  <a:lnTo>
                    <a:pt x="38760" y="3313747"/>
                  </a:lnTo>
                  <a:lnTo>
                    <a:pt x="38798" y="3312083"/>
                  </a:lnTo>
                  <a:close/>
                </a:path>
                <a:path w="1713865" h="3342004">
                  <a:moveTo>
                    <a:pt x="52476" y="3337966"/>
                  </a:moveTo>
                  <a:close/>
                </a:path>
                <a:path w="1713865" h="3342004">
                  <a:moveTo>
                    <a:pt x="52641" y="3310991"/>
                  </a:moveTo>
                  <a:lnTo>
                    <a:pt x="52146" y="3311931"/>
                  </a:lnTo>
                  <a:lnTo>
                    <a:pt x="51854" y="3315220"/>
                  </a:lnTo>
                  <a:lnTo>
                    <a:pt x="52146" y="3314662"/>
                  </a:lnTo>
                  <a:lnTo>
                    <a:pt x="52641" y="3310991"/>
                  </a:lnTo>
                  <a:close/>
                </a:path>
                <a:path w="1713865" h="3342004">
                  <a:moveTo>
                    <a:pt x="65265" y="3336086"/>
                  </a:moveTo>
                  <a:lnTo>
                    <a:pt x="64884" y="3336747"/>
                  </a:lnTo>
                  <a:lnTo>
                    <a:pt x="65049" y="3336531"/>
                  </a:lnTo>
                  <a:lnTo>
                    <a:pt x="65265" y="3336086"/>
                  </a:lnTo>
                  <a:close/>
                </a:path>
                <a:path w="1713865" h="3342004">
                  <a:moveTo>
                    <a:pt x="76746" y="3332099"/>
                  </a:moveTo>
                  <a:lnTo>
                    <a:pt x="76593" y="3331870"/>
                  </a:lnTo>
                  <a:lnTo>
                    <a:pt x="76454" y="3331540"/>
                  </a:lnTo>
                  <a:lnTo>
                    <a:pt x="76225" y="3331972"/>
                  </a:lnTo>
                  <a:lnTo>
                    <a:pt x="76352" y="3332581"/>
                  </a:lnTo>
                  <a:lnTo>
                    <a:pt x="76530" y="3332467"/>
                  </a:lnTo>
                  <a:lnTo>
                    <a:pt x="76746" y="3332099"/>
                  </a:lnTo>
                  <a:close/>
                </a:path>
                <a:path w="1713865" h="3342004">
                  <a:moveTo>
                    <a:pt x="77279" y="3330765"/>
                  </a:moveTo>
                  <a:lnTo>
                    <a:pt x="77089" y="3331273"/>
                  </a:lnTo>
                  <a:lnTo>
                    <a:pt x="76911" y="3331781"/>
                  </a:lnTo>
                  <a:lnTo>
                    <a:pt x="76746" y="3332099"/>
                  </a:lnTo>
                  <a:lnTo>
                    <a:pt x="76911" y="3332340"/>
                  </a:lnTo>
                  <a:lnTo>
                    <a:pt x="77050" y="3332416"/>
                  </a:lnTo>
                  <a:lnTo>
                    <a:pt x="77279" y="3330765"/>
                  </a:lnTo>
                  <a:close/>
                </a:path>
                <a:path w="1713865" h="3342004">
                  <a:moveTo>
                    <a:pt x="82321" y="3333394"/>
                  </a:moveTo>
                  <a:lnTo>
                    <a:pt x="81737" y="3334105"/>
                  </a:lnTo>
                  <a:lnTo>
                    <a:pt x="81813" y="3335794"/>
                  </a:lnTo>
                  <a:lnTo>
                    <a:pt x="82321" y="3333394"/>
                  </a:lnTo>
                  <a:close/>
                </a:path>
                <a:path w="1713865" h="3342004">
                  <a:moveTo>
                    <a:pt x="82575" y="3314573"/>
                  </a:moveTo>
                  <a:lnTo>
                    <a:pt x="81889" y="3315449"/>
                  </a:lnTo>
                  <a:lnTo>
                    <a:pt x="82372" y="3314928"/>
                  </a:lnTo>
                  <a:lnTo>
                    <a:pt x="82575" y="3314573"/>
                  </a:lnTo>
                  <a:close/>
                </a:path>
                <a:path w="1713865" h="3342004">
                  <a:moveTo>
                    <a:pt x="87503" y="3318230"/>
                  </a:moveTo>
                  <a:lnTo>
                    <a:pt x="87122" y="3318560"/>
                  </a:lnTo>
                  <a:lnTo>
                    <a:pt x="87337" y="3319246"/>
                  </a:lnTo>
                  <a:lnTo>
                    <a:pt x="87503" y="3318230"/>
                  </a:lnTo>
                  <a:close/>
                </a:path>
                <a:path w="1713865" h="3342004">
                  <a:moveTo>
                    <a:pt x="105422" y="3323094"/>
                  </a:moveTo>
                  <a:lnTo>
                    <a:pt x="105156" y="3321913"/>
                  </a:lnTo>
                  <a:lnTo>
                    <a:pt x="105270" y="3321291"/>
                  </a:lnTo>
                  <a:lnTo>
                    <a:pt x="104838" y="3322256"/>
                  </a:lnTo>
                  <a:lnTo>
                    <a:pt x="104736" y="3322510"/>
                  </a:lnTo>
                  <a:lnTo>
                    <a:pt x="104902" y="3323552"/>
                  </a:lnTo>
                  <a:lnTo>
                    <a:pt x="105422" y="3323094"/>
                  </a:lnTo>
                  <a:close/>
                </a:path>
                <a:path w="1713865" h="3342004">
                  <a:moveTo>
                    <a:pt x="107784" y="3325977"/>
                  </a:moveTo>
                  <a:lnTo>
                    <a:pt x="107124" y="3325558"/>
                  </a:lnTo>
                  <a:lnTo>
                    <a:pt x="107772" y="3326523"/>
                  </a:lnTo>
                  <a:lnTo>
                    <a:pt x="107784" y="3325977"/>
                  </a:lnTo>
                  <a:close/>
                </a:path>
                <a:path w="1713865" h="3342004">
                  <a:moveTo>
                    <a:pt x="108102" y="3326168"/>
                  </a:moveTo>
                  <a:lnTo>
                    <a:pt x="107975" y="3323780"/>
                  </a:lnTo>
                  <a:lnTo>
                    <a:pt x="107784" y="3325977"/>
                  </a:lnTo>
                  <a:lnTo>
                    <a:pt x="108102" y="3326168"/>
                  </a:lnTo>
                  <a:close/>
                </a:path>
                <a:path w="1713865" h="3342004">
                  <a:moveTo>
                    <a:pt x="108280" y="3323628"/>
                  </a:moveTo>
                  <a:lnTo>
                    <a:pt x="107797" y="3320110"/>
                  </a:lnTo>
                  <a:lnTo>
                    <a:pt x="107975" y="3323780"/>
                  </a:lnTo>
                  <a:lnTo>
                    <a:pt x="108280" y="3323628"/>
                  </a:lnTo>
                  <a:close/>
                </a:path>
                <a:path w="1713865" h="3342004">
                  <a:moveTo>
                    <a:pt x="109512" y="3337471"/>
                  </a:moveTo>
                  <a:lnTo>
                    <a:pt x="109004" y="3339211"/>
                  </a:lnTo>
                  <a:lnTo>
                    <a:pt x="109194" y="3339490"/>
                  </a:lnTo>
                  <a:lnTo>
                    <a:pt x="109207" y="3341547"/>
                  </a:lnTo>
                  <a:lnTo>
                    <a:pt x="109397" y="3341281"/>
                  </a:lnTo>
                  <a:lnTo>
                    <a:pt x="109512" y="3337471"/>
                  </a:lnTo>
                  <a:close/>
                </a:path>
                <a:path w="1713865" h="3342004">
                  <a:moveTo>
                    <a:pt x="109537" y="3341078"/>
                  </a:moveTo>
                  <a:lnTo>
                    <a:pt x="109397" y="3341281"/>
                  </a:lnTo>
                  <a:lnTo>
                    <a:pt x="109397" y="3341649"/>
                  </a:lnTo>
                  <a:lnTo>
                    <a:pt x="109537" y="3341078"/>
                  </a:lnTo>
                  <a:close/>
                </a:path>
                <a:path w="1713865" h="3342004">
                  <a:moveTo>
                    <a:pt x="109791" y="3340100"/>
                  </a:moveTo>
                  <a:lnTo>
                    <a:pt x="109537" y="3341078"/>
                  </a:lnTo>
                  <a:lnTo>
                    <a:pt x="109626" y="3340938"/>
                  </a:lnTo>
                  <a:lnTo>
                    <a:pt x="109791" y="3340100"/>
                  </a:lnTo>
                  <a:close/>
                </a:path>
                <a:path w="1713865" h="3342004">
                  <a:moveTo>
                    <a:pt x="113055" y="3340570"/>
                  </a:moveTo>
                  <a:lnTo>
                    <a:pt x="112864" y="3340900"/>
                  </a:lnTo>
                  <a:lnTo>
                    <a:pt x="112966" y="3341027"/>
                  </a:lnTo>
                  <a:lnTo>
                    <a:pt x="113004" y="3340849"/>
                  </a:lnTo>
                  <a:lnTo>
                    <a:pt x="113042" y="3340684"/>
                  </a:lnTo>
                  <a:close/>
                </a:path>
                <a:path w="1713865" h="3342004">
                  <a:moveTo>
                    <a:pt x="113233" y="3340239"/>
                  </a:moveTo>
                  <a:lnTo>
                    <a:pt x="113055" y="3340570"/>
                  </a:lnTo>
                  <a:lnTo>
                    <a:pt x="113233" y="3340239"/>
                  </a:lnTo>
                  <a:close/>
                </a:path>
                <a:path w="1713865" h="3342004">
                  <a:moveTo>
                    <a:pt x="113614" y="3339554"/>
                  </a:moveTo>
                  <a:lnTo>
                    <a:pt x="113233" y="3340239"/>
                  </a:lnTo>
                  <a:lnTo>
                    <a:pt x="113411" y="3340379"/>
                  </a:lnTo>
                  <a:lnTo>
                    <a:pt x="113614" y="3339554"/>
                  </a:lnTo>
                  <a:close/>
                </a:path>
                <a:path w="1713865" h="3342004">
                  <a:moveTo>
                    <a:pt x="1270723" y="7708"/>
                  </a:moveTo>
                  <a:lnTo>
                    <a:pt x="1270254" y="9461"/>
                  </a:lnTo>
                  <a:lnTo>
                    <a:pt x="1270368" y="9321"/>
                  </a:lnTo>
                  <a:lnTo>
                    <a:pt x="1270482" y="8788"/>
                  </a:lnTo>
                  <a:lnTo>
                    <a:pt x="1270609" y="8242"/>
                  </a:lnTo>
                  <a:lnTo>
                    <a:pt x="1270723" y="7708"/>
                  </a:lnTo>
                  <a:close/>
                </a:path>
                <a:path w="1713865" h="3342004">
                  <a:moveTo>
                    <a:pt x="1270774" y="20675"/>
                  </a:moveTo>
                  <a:lnTo>
                    <a:pt x="1270723" y="20955"/>
                  </a:lnTo>
                  <a:lnTo>
                    <a:pt x="1270609" y="21463"/>
                  </a:lnTo>
                  <a:lnTo>
                    <a:pt x="1270076" y="22606"/>
                  </a:lnTo>
                  <a:lnTo>
                    <a:pt x="1270000" y="23495"/>
                  </a:lnTo>
                  <a:lnTo>
                    <a:pt x="1270127" y="24130"/>
                  </a:lnTo>
                  <a:lnTo>
                    <a:pt x="1270762" y="22428"/>
                  </a:lnTo>
                  <a:lnTo>
                    <a:pt x="1270774" y="20675"/>
                  </a:lnTo>
                  <a:close/>
                </a:path>
                <a:path w="1713865" h="3342004">
                  <a:moveTo>
                    <a:pt x="1270965" y="19570"/>
                  </a:moveTo>
                  <a:lnTo>
                    <a:pt x="1270774" y="20675"/>
                  </a:lnTo>
                  <a:lnTo>
                    <a:pt x="1270965" y="19570"/>
                  </a:lnTo>
                  <a:close/>
                </a:path>
                <a:path w="1713865" h="3342004">
                  <a:moveTo>
                    <a:pt x="1271308" y="22656"/>
                  </a:moveTo>
                  <a:lnTo>
                    <a:pt x="1270965" y="23368"/>
                  </a:lnTo>
                  <a:lnTo>
                    <a:pt x="1271181" y="22987"/>
                  </a:lnTo>
                  <a:lnTo>
                    <a:pt x="1271308" y="22656"/>
                  </a:lnTo>
                  <a:close/>
                </a:path>
                <a:path w="1713865" h="3342004">
                  <a:moveTo>
                    <a:pt x="1273009" y="24422"/>
                  </a:moveTo>
                  <a:lnTo>
                    <a:pt x="1272921" y="24701"/>
                  </a:lnTo>
                  <a:lnTo>
                    <a:pt x="1272870" y="24904"/>
                  </a:lnTo>
                  <a:lnTo>
                    <a:pt x="1272946" y="24714"/>
                  </a:lnTo>
                  <a:lnTo>
                    <a:pt x="1273009" y="24422"/>
                  </a:lnTo>
                  <a:close/>
                </a:path>
                <a:path w="1713865" h="3342004">
                  <a:moveTo>
                    <a:pt x="1274762" y="5334"/>
                  </a:moveTo>
                  <a:lnTo>
                    <a:pt x="1274152" y="7493"/>
                  </a:lnTo>
                  <a:lnTo>
                    <a:pt x="1274762" y="5334"/>
                  </a:lnTo>
                  <a:close/>
                </a:path>
                <a:path w="1713865" h="3342004">
                  <a:moveTo>
                    <a:pt x="1281264" y="28181"/>
                  </a:moveTo>
                  <a:lnTo>
                    <a:pt x="1280464" y="29591"/>
                  </a:lnTo>
                  <a:lnTo>
                    <a:pt x="1281074" y="29718"/>
                  </a:lnTo>
                  <a:lnTo>
                    <a:pt x="1281264" y="28181"/>
                  </a:lnTo>
                  <a:close/>
                </a:path>
                <a:path w="1713865" h="3342004">
                  <a:moveTo>
                    <a:pt x="1281417" y="26949"/>
                  </a:moveTo>
                  <a:lnTo>
                    <a:pt x="1281264" y="28181"/>
                  </a:lnTo>
                  <a:lnTo>
                    <a:pt x="1281417" y="26949"/>
                  </a:lnTo>
                  <a:close/>
                </a:path>
                <a:path w="1713865" h="3342004">
                  <a:moveTo>
                    <a:pt x="1286294" y="23609"/>
                  </a:moveTo>
                  <a:lnTo>
                    <a:pt x="1285925" y="25679"/>
                  </a:lnTo>
                  <a:lnTo>
                    <a:pt x="1285163" y="26276"/>
                  </a:lnTo>
                  <a:lnTo>
                    <a:pt x="1285951" y="26238"/>
                  </a:lnTo>
                  <a:lnTo>
                    <a:pt x="1286027" y="25400"/>
                  </a:lnTo>
                  <a:lnTo>
                    <a:pt x="1286167" y="24511"/>
                  </a:lnTo>
                  <a:lnTo>
                    <a:pt x="1286294" y="23609"/>
                  </a:lnTo>
                  <a:close/>
                </a:path>
                <a:path w="1713865" h="3342004">
                  <a:moveTo>
                    <a:pt x="1287221" y="22225"/>
                  </a:moveTo>
                  <a:lnTo>
                    <a:pt x="1287157" y="20447"/>
                  </a:lnTo>
                  <a:lnTo>
                    <a:pt x="1286598" y="22987"/>
                  </a:lnTo>
                  <a:lnTo>
                    <a:pt x="1286814" y="22733"/>
                  </a:lnTo>
                  <a:lnTo>
                    <a:pt x="1286865" y="22479"/>
                  </a:lnTo>
                  <a:lnTo>
                    <a:pt x="1286852" y="22682"/>
                  </a:lnTo>
                  <a:lnTo>
                    <a:pt x="1287018" y="22479"/>
                  </a:lnTo>
                  <a:lnTo>
                    <a:pt x="1287221" y="22225"/>
                  </a:lnTo>
                  <a:close/>
                </a:path>
                <a:path w="1713865" h="3342004">
                  <a:moveTo>
                    <a:pt x="1287487" y="21869"/>
                  </a:moveTo>
                  <a:lnTo>
                    <a:pt x="1287348" y="22860"/>
                  </a:lnTo>
                  <a:lnTo>
                    <a:pt x="1287487" y="21869"/>
                  </a:lnTo>
                  <a:close/>
                </a:path>
                <a:path w="1713865" h="3342004">
                  <a:moveTo>
                    <a:pt x="1292948" y="26543"/>
                  </a:moveTo>
                  <a:lnTo>
                    <a:pt x="1292872" y="26416"/>
                  </a:lnTo>
                  <a:lnTo>
                    <a:pt x="1292415" y="26060"/>
                  </a:lnTo>
                  <a:lnTo>
                    <a:pt x="1292364" y="29845"/>
                  </a:lnTo>
                  <a:lnTo>
                    <a:pt x="1292948" y="26543"/>
                  </a:lnTo>
                  <a:close/>
                </a:path>
                <a:path w="1713865" h="3342004">
                  <a:moveTo>
                    <a:pt x="1293075" y="25793"/>
                  </a:moveTo>
                  <a:lnTo>
                    <a:pt x="1292872" y="26416"/>
                  </a:lnTo>
                  <a:lnTo>
                    <a:pt x="1293075" y="25793"/>
                  </a:lnTo>
                  <a:close/>
                </a:path>
                <a:path w="1713865" h="3342004">
                  <a:moveTo>
                    <a:pt x="1293329" y="25019"/>
                  </a:moveTo>
                  <a:lnTo>
                    <a:pt x="1293317" y="24472"/>
                  </a:lnTo>
                  <a:lnTo>
                    <a:pt x="1293075" y="25793"/>
                  </a:lnTo>
                  <a:lnTo>
                    <a:pt x="1293329" y="25019"/>
                  </a:lnTo>
                  <a:close/>
                </a:path>
                <a:path w="1713865" h="3342004">
                  <a:moveTo>
                    <a:pt x="1294523" y="6223"/>
                  </a:moveTo>
                  <a:lnTo>
                    <a:pt x="1294117" y="6858"/>
                  </a:lnTo>
                  <a:lnTo>
                    <a:pt x="1294282" y="6985"/>
                  </a:lnTo>
                  <a:lnTo>
                    <a:pt x="1294320" y="6858"/>
                  </a:lnTo>
                  <a:lnTo>
                    <a:pt x="1294523" y="6223"/>
                  </a:lnTo>
                  <a:close/>
                </a:path>
                <a:path w="1713865" h="3342004">
                  <a:moveTo>
                    <a:pt x="1301013" y="28702"/>
                  </a:moveTo>
                  <a:lnTo>
                    <a:pt x="1300822" y="29972"/>
                  </a:lnTo>
                  <a:lnTo>
                    <a:pt x="1300708" y="31242"/>
                  </a:lnTo>
                  <a:lnTo>
                    <a:pt x="1300822" y="31877"/>
                  </a:lnTo>
                  <a:lnTo>
                    <a:pt x="1301013" y="28702"/>
                  </a:lnTo>
                  <a:close/>
                </a:path>
                <a:path w="1713865" h="3342004">
                  <a:moveTo>
                    <a:pt x="1314577" y="32600"/>
                  </a:moveTo>
                  <a:lnTo>
                    <a:pt x="1314335" y="33210"/>
                  </a:lnTo>
                  <a:lnTo>
                    <a:pt x="1314577" y="32600"/>
                  </a:lnTo>
                  <a:close/>
                </a:path>
                <a:path w="1713865" h="3342004">
                  <a:moveTo>
                    <a:pt x="1316126" y="32207"/>
                  </a:moveTo>
                  <a:lnTo>
                    <a:pt x="1315897" y="32524"/>
                  </a:lnTo>
                  <a:lnTo>
                    <a:pt x="1316126" y="32207"/>
                  </a:lnTo>
                  <a:close/>
                </a:path>
                <a:path w="1713865" h="3342004">
                  <a:moveTo>
                    <a:pt x="1318602" y="32524"/>
                  </a:moveTo>
                  <a:lnTo>
                    <a:pt x="1317739" y="34417"/>
                  </a:lnTo>
                  <a:lnTo>
                    <a:pt x="1318094" y="33655"/>
                  </a:lnTo>
                  <a:lnTo>
                    <a:pt x="1318361" y="33274"/>
                  </a:lnTo>
                  <a:lnTo>
                    <a:pt x="1318475" y="33020"/>
                  </a:lnTo>
                  <a:lnTo>
                    <a:pt x="1318602" y="32524"/>
                  </a:lnTo>
                  <a:close/>
                </a:path>
                <a:path w="1713865" h="3342004">
                  <a:moveTo>
                    <a:pt x="1319796" y="8509"/>
                  </a:moveTo>
                  <a:lnTo>
                    <a:pt x="1319695" y="7366"/>
                  </a:lnTo>
                  <a:lnTo>
                    <a:pt x="1319136" y="8509"/>
                  </a:lnTo>
                  <a:lnTo>
                    <a:pt x="1319796" y="8509"/>
                  </a:lnTo>
                  <a:close/>
                </a:path>
                <a:path w="1713865" h="3342004">
                  <a:moveTo>
                    <a:pt x="1323695" y="7124"/>
                  </a:moveTo>
                  <a:lnTo>
                    <a:pt x="1323035" y="7924"/>
                  </a:lnTo>
                  <a:lnTo>
                    <a:pt x="1323225" y="8153"/>
                  </a:lnTo>
                  <a:lnTo>
                    <a:pt x="1323695" y="7124"/>
                  </a:lnTo>
                  <a:close/>
                </a:path>
                <a:path w="1713865" h="3342004">
                  <a:moveTo>
                    <a:pt x="1324622" y="31305"/>
                  </a:moveTo>
                  <a:lnTo>
                    <a:pt x="1324076" y="32639"/>
                  </a:lnTo>
                  <a:lnTo>
                    <a:pt x="1324381" y="32385"/>
                  </a:lnTo>
                  <a:lnTo>
                    <a:pt x="1324483" y="32131"/>
                  </a:lnTo>
                  <a:lnTo>
                    <a:pt x="1324622" y="31305"/>
                  </a:lnTo>
                  <a:close/>
                </a:path>
                <a:path w="1713865" h="3342004">
                  <a:moveTo>
                    <a:pt x="1324838" y="32004"/>
                  </a:moveTo>
                  <a:lnTo>
                    <a:pt x="1324533" y="32258"/>
                  </a:lnTo>
                  <a:lnTo>
                    <a:pt x="1324419" y="32524"/>
                  </a:lnTo>
                  <a:lnTo>
                    <a:pt x="1324178" y="34036"/>
                  </a:lnTo>
                  <a:lnTo>
                    <a:pt x="1324838" y="32004"/>
                  </a:lnTo>
                  <a:close/>
                </a:path>
                <a:path w="1713865" h="3342004">
                  <a:moveTo>
                    <a:pt x="1332458" y="34671"/>
                  </a:moveTo>
                  <a:lnTo>
                    <a:pt x="1332433" y="34531"/>
                  </a:lnTo>
                  <a:lnTo>
                    <a:pt x="1332407" y="34671"/>
                  </a:lnTo>
                  <a:close/>
                </a:path>
                <a:path w="1713865" h="3342004">
                  <a:moveTo>
                    <a:pt x="1348346" y="41148"/>
                  </a:moveTo>
                  <a:lnTo>
                    <a:pt x="1348219" y="40716"/>
                  </a:lnTo>
                  <a:lnTo>
                    <a:pt x="1348130" y="42418"/>
                  </a:lnTo>
                  <a:lnTo>
                    <a:pt x="1348346" y="41148"/>
                  </a:lnTo>
                  <a:close/>
                </a:path>
                <a:path w="1713865" h="3342004">
                  <a:moveTo>
                    <a:pt x="1349197" y="17246"/>
                  </a:moveTo>
                  <a:lnTo>
                    <a:pt x="1347901" y="17691"/>
                  </a:lnTo>
                  <a:lnTo>
                    <a:pt x="1348003" y="20701"/>
                  </a:lnTo>
                  <a:lnTo>
                    <a:pt x="1348181" y="19570"/>
                  </a:lnTo>
                  <a:lnTo>
                    <a:pt x="1349197" y="17246"/>
                  </a:lnTo>
                  <a:close/>
                </a:path>
                <a:path w="1713865" h="3342004">
                  <a:moveTo>
                    <a:pt x="1356664" y="22110"/>
                  </a:moveTo>
                  <a:lnTo>
                    <a:pt x="1356067" y="23723"/>
                  </a:lnTo>
                  <a:lnTo>
                    <a:pt x="1356169" y="23495"/>
                  </a:lnTo>
                  <a:lnTo>
                    <a:pt x="1356664" y="22110"/>
                  </a:lnTo>
                  <a:close/>
                </a:path>
                <a:path w="1713865" h="3342004">
                  <a:moveTo>
                    <a:pt x="1358480" y="19177"/>
                  </a:moveTo>
                  <a:lnTo>
                    <a:pt x="1358138" y="19050"/>
                  </a:lnTo>
                  <a:lnTo>
                    <a:pt x="1357236" y="19177"/>
                  </a:lnTo>
                  <a:lnTo>
                    <a:pt x="1356626" y="21082"/>
                  </a:lnTo>
                  <a:lnTo>
                    <a:pt x="1356855" y="20828"/>
                  </a:lnTo>
                  <a:lnTo>
                    <a:pt x="1357236" y="19812"/>
                  </a:lnTo>
                  <a:lnTo>
                    <a:pt x="1357160" y="20675"/>
                  </a:lnTo>
                  <a:lnTo>
                    <a:pt x="1356664" y="22110"/>
                  </a:lnTo>
                  <a:lnTo>
                    <a:pt x="1357642" y="20828"/>
                  </a:lnTo>
                  <a:lnTo>
                    <a:pt x="1358163" y="19812"/>
                  </a:lnTo>
                  <a:lnTo>
                    <a:pt x="1358480" y="19177"/>
                  </a:lnTo>
                  <a:close/>
                </a:path>
                <a:path w="1713865" h="3342004">
                  <a:moveTo>
                    <a:pt x="1359763" y="19697"/>
                  </a:moveTo>
                  <a:lnTo>
                    <a:pt x="1359636" y="18592"/>
                  </a:lnTo>
                  <a:lnTo>
                    <a:pt x="1359077" y="20129"/>
                  </a:lnTo>
                  <a:lnTo>
                    <a:pt x="1359306" y="20408"/>
                  </a:lnTo>
                  <a:lnTo>
                    <a:pt x="1359331" y="21729"/>
                  </a:lnTo>
                  <a:lnTo>
                    <a:pt x="1359547" y="21336"/>
                  </a:lnTo>
                  <a:lnTo>
                    <a:pt x="1359763" y="19697"/>
                  </a:lnTo>
                  <a:close/>
                </a:path>
                <a:path w="1713865" h="3342004">
                  <a:moveTo>
                    <a:pt x="1362367" y="25107"/>
                  </a:moveTo>
                  <a:lnTo>
                    <a:pt x="1361960" y="26416"/>
                  </a:lnTo>
                  <a:lnTo>
                    <a:pt x="1362252" y="26174"/>
                  </a:lnTo>
                  <a:lnTo>
                    <a:pt x="1362367" y="25107"/>
                  </a:lnTo>
                  <a:close/>
                </a:path>
                <a:path w="1713865" h="3342004">
                  <a:moveTo>
                    <a:pt x="1363014" y="22479"/>
                  </a:moveTo>
                  <a:lnTo>
                    <a:pt x="1362595" y="22733"/>
                  </a:lnTo>
                  <a:lnTo>
                    <a:pt x="1362367" y="25107"/>
                  </a:lnTo>
                  <a:lnTo>
                    <a:pt x="1362697" y="24003"/>
                  </a:lnTo>
                  <a:lnTo>
                    <a:pt x="1362583" y="25146"/>
                  </a:lnTo>
                  <a:lnTo>
                    <a:pt x="1362786" y="23876"/>
                  </a:lnTo>
                  <a:lnTo>
                    <a:pt x="1363014" y="22479"/>
                  </a:lnTo>
                  <a:close/>
                </a:path>
                <a:path w="1713865" h="3342004">
                  <a:moveTo>
                    <a:pt x="1365250" y="44704"/>
                  </a:moveTo>
                  <a:lnTo>
                    <a:pt x="1364856" y="45593"/>
                  </a:lnTo>
                  <a:lnTo>
                    <a:pt x="1365110" y="45212"/>
                  </a:lnTo>
                  <a:lnTo>
                    <a:pt x="1365224" y="44831"/>
                  </a:lnTo>
                  <a:lnTo>
                    <a:pt x="1365250" y="44704"/>
                  </a:lnTo>
                  <a:close/>
                </a:path>
                <a:path w="1713865" h="3342004">
                  <a:moveTo>
                    <a:pt x="1370660" y="46634"/>
                  </a:moveTo>
                  <a:lnTo>
                    <a:pt x="1370088" y="46062"/>
                  </a:lnTo>
                  <a:lnTo>
                    <a:pt x="1370215" y="46380"/>
                  </a:lnTo>
                  <a:lnTo>
                    <a:pt x="1370431" y="46583"/>
                  </a:lnTo>
                  <a:lnTo>
                    <a:pt x="1370660" y="46634"/>
                  </a:lnTo>
                  <a:close/>
                </a:path>
                <a:path w="1713865" h="3342004">
                  <a:moveTo>
                    <a:pt x="1370736" y="46647"/>
                  </a:moveTo>
                  <a:close/>
                </a:path>
                <a:path w="1713865" h="3342004">
                  <a:moveTo>
                    <a:pt x="1371561" y="23558"/>
                  </a:moveTo>
                  <a:lnTo>
                    <a:pt x="1371447" y="23088"/>
                  </a:lnTo>
                  <a:lnTo>
                    <a:pt x="1371422" y="23304"/>
                  </a:lnTo>
                  <a:lnTo>
                    <a:pt x="1371422" y="23482"/>
                  </a:lnTo>
                  <a:lnTo>
                    <a:pt x="1371396" y="23685"/>
                  </a:lnTo>
                  <a:lnTo>
                    <a:pt x="1371561" y="23558"/>
                  </a:lnTo>
                  <a:close/>
                </a:path>
                <a:path w="1713865" h="3342004">
                  <a:moveTo>
                    <a:pt x="1373289" y="19799"/>
                  </a:moveTo>
                  <a:lnTo>
                    <a:pt x="1372730" y="20701"/>
                  </a:lnTo>
                  <a:lnTo>
                    <a:pt x="1372146" y="23939"/>
                  </a:lnTo>
                  <a:lnTo>
                    <a:pt x="1372489" y="23406"/>
                  </a:lnTo>
                  <a:lnTo>
                    <a:pt x="1373289" y="19799"/>
                  </a:lnTo>
                  <a:close/>
                </a:path>
                <a:path w="1713865" h="3342004">
                  <a:moveTo>
                    <a:pt x="1374521" y="25781"/>
                  </a:moveTo>
                  <a:lnTo>
                    <a:pt x="1374419" y="26162"/>
                  </a:lnTo>
                  <a:lnTo>
                    <a:pt x="1374305" y="26797"/>
                  </a:lnTo>
                  <a:lnTo>
                    <a:pt x="1374521" y="25781"/>
                  </a:lnTo>
                  <a:close/>
                </a:path>
                <a:path w="1713865" h="3342004">
                  <a:moveTo>
                    <a:pt x="1375638" y="23304"/>
                  </a:moveTo>
                  <a:lnTo>
                    <a:pt x="1375422" y="23647"/>
                  </a:lnTo>
                  <a:lnTo>
                    <a:pt x="1375384" y="24015"/>
                  </a:lnTo>
                  <a:lnTo>
                    <a:pt x="1375638" y="23304"/>
                  </a:lnTo>
                  <a:close/>
                </a:path>
                <a:path w="1713865" h="3342004">
                  <a:moveTo>
                    <a:pt x="1378661" y="45059"/>
                  </a:moveTo>
                  <a:lnTo>
                    <a:pt x="1378394" y="45720"/>
                  </a:lnTo>
                  <a:lnTo>
                    <a:pt x="1378267" y="45847"/>
                  </a:lnTo>
                  <a:lnTo>
                    <a:pt x="1378242" y="46990"/>
                  </a:lnTo>
                  <a:lnTo>
                    <a:pt x="1378661" y="45059"/>
                  </a:lnTo>
                  <a:close/>
                </a:path>
                <a:path w="1713865" h="3342004">
                  <a:moveTo>
                    <a:pt x="1380528" y="20751"/>
                  </a:moveTo>
                  <a:lnTo>
                    <a:pt x="1380451" y="21259"/>
                  </a:lnTo>
                  <a:lnTo>
                    <a:pt x="1380401" y="21653"/>
                  </a:lnTo>
                  <a:lnTo>
                    <a:pt x="1380375" y="22021"/>
                  </a:lnTo>
                  <a:lnTo>
                    <a:pt x="1380426" y="21729"/>
                  </a:lnTo>
                  <a:lnTo>
                    <a:pt x="1380477" y="21361"/>
                  </a:lnTo>
                  <a:lnTo>
                    <a:pt x="1380528" y="20751"/>
                  </a:lnTo>
                  <a:close/>
                </a:path>
                <a:path w="1713865" h="3342004">
                  <a:moveTo>
                    <a:pt x="1383512" y="45783"/>
                  </a:moveTo>
                  <a:lnTo>
                    <a:pt x="1383385" y="45897"/>
                  </a:lnTo>
                  <a:lnTo>
                    <a:pt x="1383068" y="46418"/>
                  </a:lnTo>
                  <a:lnTo>
                    <a:pt x="1383258" y="46228"/>
                  </a:lnTo>
                  <a:lnTo>
                    <a:pt x="1383512" y="45783"/>
                  </a:lnTo>
                  <a:close/>
                </a:path>
                <a:path w="1713865" h="3342004">
                  <a:moveTo>
                    <a:pt x="1384007" y="44577"/>
                  </a:moveTo>
                  <a:lnTo>
                    <a:pt x="1383906" y="45085"/>
                  </a:lnTo>
                  <a:lnTo>
                    <a:pt x="1384007" y="44577"/>
                  </a:lnTo>
                  <a:close/>
                </a:path>
                <a:path w="1713865" h="3342004">
                  <a:moveTo>
                    <a:pt x="1384287" y="44577"/>
                  </a:moveTo>
                  <a:lnTo>
                    <a:pt x="1383957" y="45085"/>
                  </a:lnTo>
                  <a:lnTo>
                    <a:pt x="1383842" y="45212"/>
                  </a:lnTo>
                  <a:lnTo>
                    <a:pt x="1383512" y="45847"/>
                  </a:lnTo>
                  <a:lnTo>
                    <a:pt x="1383753" y="45720"/>
                  </a:lnTo>
                  <a:lnTo>
                    <a:pt x="1383868" y="46609"/>
                  </a:lnTo>
                  <a:lnTo>
                    <a:pt x="1384046" y="45720"/>
                  </a:lnTo>
                  <a:lnTo>
                    <a:pt x="1384287" y="44577"/>
                  </a:lnTo>
                  <a:close/>
                </a:path>
                <a:path w="1713865" h="3342004">
                  <a:moveTo>
                    <a:pt x="1384363" y="27559"/>
                  </a:moveTo>
                  <a:lnTo>
                    <a:pt x="1384211" y="28168"/>
                  </a:lnTo>
                  <a:lnTo>
                    <a:pt x="1384325" y="27813"/>
                  </a:lnTo>
                  <a:lnTo>
                    <a:pt x="1384363" y="27559"/>
                  </a:lnTo>
                  <a:close/>
                </a:path>
                <a:path w="1713865" h="3342004">
                  <a:moveTo>
                    <a:pt x="1385239" y="23787"/>
                  </a:moveTo>
                  <a:lnTo>
                    <a:pt x="1385049" y="24130"/>
                  </a:lnTo>
                  <a:lnTo>
                    <a:pt x="1385239" y="23787"/>
                  </a:lnTo>
                  <a:close/>
                </a:path>
                <a:path w="1713865" h="3342004">
                  <a:moveTo>
                    <a:pt x="1386027" y="19304"/>
                  </a:moveTo>
                  <a:lnTo>
                    <a:pt x="1384896" y="21082"/>
                  </a:lnTo>
                  <a:lnTo>
                    <a:pt x="1384617" y="23317"/>
                  </a:lnTo>
                  <a:lnTo>
                    <a:pt x="1384706" y="23114"/>
                  </a:lnTo>
                  <a:lnTo>
                    <a:pt x="1384592" y="23495"/>
                  </a:lnTo>
                  <a:lnTo>
                    <a:pt x="1384617" y="23317"/>
                  </a:lnTo>
                  <a:lnTo>
                    <a:pt x="1384528" y="23495"/>
                  </a:lnTo>
                  <a:lnTo>
                    <a:pt x="1383741" y="25273"/>
                  </a:lnTo>
                  <a:lnTo>
                    <a:pt x="1385011" y="24015"/>
                  </a:lnTo>
                  <a:lnTo>
                    <a:pt x="1385138" y="23723"/>
                  </a:lnTo>
                  <a:lnTo>
                    <a:pt x="1385277" y="22987"/>
                  </a:lnTo>
                  <a:lnTo>
                    <a:pt x="1386027" y="19304"/>
                  </a:lnTo>
                  <a:close/>
                </a:path>
                <a:path w="1713865" h="3342004">
                  <a:moveTo>
                    <a:pt x="1386776" y="28143"/>
                  </a:moveTo>
                  <a:lnTo>
                    <a:pt x="1386687" y="27901"/>
                  </a:lnTo>
                  <a:lnTo>
                    <a:pt x="1386382" y="29210"/>
                  </a:lnTo>
                  <a:lnTo>
                    <a:pt x="1386776" y="28143"/>
                  </a:lnTo>
                  <a:close/>
                </a:path>
                <a:path w="1713865" h="3342004">
                  <a:moveTo>
                    <a:pt x="1386941" y="27686"/>
                  </a:moveTo>
                  <a:lnTo>
                    <a:pt x="1386840" y="28143"/>
                  </a:lnTo>
                  <a:lnTo>
                    <a:pt x="1386941" y="28321"/>
                  </a:lnTo>
                  <a:lnTo>
                    <a:pt x="1386941" y="27686"/>
                  </a:lnTo>
                  <a:close/>
                </a:path>
                <a:path w="1713865" h="3342004">
                  <a:moveTo>
                    <a:pt x="1387424" y="26479"/>
                  </a:moveTo>
                  <a:lnTo>
                    <a:pt x="1387322" y="26060"/>
                  </a:lnTo>
                  <a:lnTo>
                    <a:pt x="1387335" y="26339"/>
                  </a:lnTo>
                  <a:lnTo>
                    <a:pt x="1387424" y="26479"/>
                  </a:lnTo>
                  <a:close/>
                </a:path>
                <a:path w="1713865" h="3342004">
                  <a:moveTo>
                    <a:pt x="1388325" y="44577"/>
                  </a:moveTo>
                  <a:lnTo>
                    <a:pt x="1388135" y="44577"/>
                  </a:lnTo>
                  <a:lnTo>
                    <a:pt x="1388313" y="44704"/>
                  </a:lnTo>
                  <a:lnTo>
                    <a:pt x="1388325" y="44577"/>
                  </a:lnTo>
                  <a:close/>
                </a:path>
                <a:path w="1713865" h="3342004">
                  <a:moveTo>
                    <a:pt x="1389837" y="21082"/>
                  </a:moveTo>
                  <a:lnTo>
                    <a:pt x="1389621" y="21463"/>
                  </a:lnTo>
                  <a:lnTo>
                    <a:pt x="1389824" y="21551"/>
                  </a:lnTo>
                  <a:lnTo>
                    <a:pt x="1389837" y="21082"/>
                  </a:lnTo>
                  <a:close/>
                </a:path>
                <a:path w="1713865" h="3342004">
                  <a:moveTo>
                    <a:pt x="1389913" y="21717"/>
                  </a:moveTo>
                  <a:lnTo>
                    <a:pt x="1389824" y="21551"/>
                  </a:lnTo>
                  <a:lnTo>
                    <a:pt x="1389811" y="22098"/>
                  </a:lnTo>
                  <a:lnTo>
                    <a:pt x="1389913" y="21717"/>
                  </a:lnTo>
                  <a:close/>
                </a:path>
                <a:path w="1713865" h="3342004">
                  <a:moveTo>
                    <a:pt x="1391513" y="20980"/>
                  </a:moveTo>
                  <a:lnTo>
                    <a:pt x="1391323" y="21221"/>
                  </a:lnTo>
                  <a:lnTo>
                    <a:pt x="1391513" y="20980"/>
                  </a:lnTo>
                  <a:close/>
                </a:path>
                <a:path w="1713865" h="3342004">
                  <a:moveTo>
                    <a:pt x="1391564" y="22225"/>
                  </a:moveTo>
                  <a:lnTo>
                    <a:pt x="1391119" y="22428"/>
                  </a:lnTo>
                  <a:lnTo>
                    <a:pt x="1391170" y="22606"/>
                  </a:lnTo>
                  <a:lnTo>
                    <a:pt x="1391348" y="22606"/>
                  </a:lnTo>
                  <a:lnTo>
                    <a:pt x="1391564" y="22225"/>
                  </a:lnTo>
                  <a:close/>
                </a:path>
                <a:path w="1713865" h="3342004">
                  <a:moveTo>
                    <a:pt x="1395082" y="42633"/>
                  </a:moveTo>
                  <a:lnTo>
                    <a:pt x="1394955" y="42405"/>
                  </a:lnTo>
                  <a:lnTo>
                    <a:pt x="1394828" y="42062"/>
                  </a:lnTo>
                  <a:lnTo>
                    <a:pt x="1394587" y="42468"/>
                  </a:lnTo>
                  <a:lnTo>
                    <a:pt x="1394663" y="43091"/>
                  </a:lnTo>
                  <a:lnTo>
                    <a:pt x="1394841" y="42989"/>
                  </a:lnTo>
                  <a:lnTo>
                    <a:pt x="1395082" y="42633"/>
                  </a:lnTo>
                  <a:close/>
                </a:path>
                <a:path w="1713865" h="3342004">
                  <a:moveTo>
                    <a:pt x="1395171" y="25806"/>
                  </a:moveTo>
                  <a:lnTo>
                    <a:pt x="1395145" y="25628"/>
                  </a:lnTo>
                  <a:lnTo>
                    <a:pt x="1395056" y="25869"/>
                  </a:lnTo>
                  <a:lnTo>
                    <a:pt x="1395120" y="26047"/>
                  </a:lnTo>
                  <a:lnTo>
                    <a:pt x="1395171" y="25806"/>
                  </a:lnTo>
                  <a:close/>
                </a:path>
                <a:path w="1713865" h="3342004">
                  <a:moveTo>
                    <a:pt x="1395717" y="41338"/>
                  </a:moveTo>
                  <a:lnTo>
                    <a:pt x="1395501" y="41846"/>
                  </a:lnTo>
                  <a:lnTo>
                    <a:pt x="1395260" y="42329"/>
                  </a:lnTo>
                  <a:lnTo>
                    <a:pt x="1395082" y="42633"/>
                  </a:lnTo>
                  <a:lnTo>
                    <a:pt x="1395222" y="42887"/>
                  </a:lnTo>
                  <a:lnTo>
                    <a:pt x="1395361" y="42976"/>
                  </a:lnTo>
                  <a:lnTo>
                    <a:pt x="1395717" y="41338"/>
                  </a:lnTo>
                  <a:close/>
                </a:path>
                <a:path w="1713865" h="3342004">
                  <a:moveTo>
                    <a:pt x="1397050" y="29438"/>
                  </a:moveTo>
                  <a:lnTo>
                    <a:pt x="1396911" y="29641"/>
                  </a:lnTo>
                  <a:lnTo>
                    <a:pt x="1396784" y="29832"/>
                  </a:lnTo>
                  <a:lnTo>
                    <a:pt x="1396733" y="30124"/>
                  </a:lnTo>
                  <a:lnTo>
                    <a:pt x="1396860" y="30073"/>
                  </a:lnTo>
                  <a:lnTo>
                    <a:pt x="1396974" y="29730"/>
                  </a:lnTo>
                  <a:lnTo>
                    <a:pt x="1397050" y="29438"/>
                  </a:lnTo>
                  <a:close/>
                </a:path>
                <a:path w="1713865" h="3342004">
                  <a:moveTo>
                    <a:pt x="1397190" y="25146"/>
                  </a:moveTo>
                  <a:lnTo>
                    <a:pt x="1396746" y="25908"/>
                  </a:lnTo>
                  <a:lnTo>
                    <a:pt x="1396631" y="27063"/>
                  </a:lnTo>
                  <a:lnTo>
                    <a:pt x="1397190" y="25146"/>
                  </a:lnTo>
                  <a:close/>
                </a:path>
                <a:path w="1713865" h="3342004">
                  <a:moveTo>
                    <a:pt x="1400467" y="44297"/>
                  </a:moveTo>
                  <a:lnTo>
                    <a:pt x="1399832" y="44970"/>
                  </a:lnTo>
                  <a:lnTo>
                    <a:pt x="1399806" y="46659"/>
                  </a:lnTo>
                  <a:lnTo>
                    <a:pt x="1400467" y="44297"/>
                  </a:lnTo>
                  <a:close/>
                </a:path>
                <a:path w="1713865" h="3342004">
                  <a:moveTo>
                    <a:pt x="1400721" y="27051"/>
                  </a:moveTo>
                  <a:lnTo>
                    <a:pt x="1399882" y="29464"/>
                  </a:lnTo>
                  <a:lnTo>
                    <a:pt x="1400454" y="29210"/>
                  </a:lnTo>
                  <a:lnTo>
                    <a:pt x="1400568" y="28956"/>
                  </a:lnTo>
                  <a:lnTo>
                    <a:pt x="1400721" y="27051"/>
                  </a:lnTo>
                  <a:close/>
                </a:path>
                <a:path w="1713865" h="3342004">
                  <a:moveTo>
                    <a:pt x="1400759" y="46990"/>
                  </a:moveTo>
                  <a:lnTo>
                    <a:pt x="1400632" y="45085"/>
                  </a:lnTo>
                  <a:lnTo>
                    <a:pt x="1400517" y="43942"/>
                  </a:lnTo>
                  <a:lnTo>
                    <a:pt x="1400467" y="44297"/>
                  </a:lnTo>
                  <a:lnTo>
                    <a:pt x="1400111" y="47244"/>
                  </a:lnTo>
                  <a:lnTo>
                    <a:pt x="1400759" y="46990"/>
                  </a:lnTo>
                  <a:close/>
                </a:path>
                <a:path w="1713865" h="3342004">
                  <a:moveTo>
                    <a:pt x="1401013" y="28956"/>
                  </a:moveTo>
                  <a:lnTo>
                    <a:pt x="1400556" y="29171"/>
                  </a:lnTo>
                  <a:lnTo>
                    <a:pt x="1400441" y="30721"/>
                  </a:lnTo>
                  <a:lnTo>
                    <a:pt x="1401013" y="28956"/>
                  </a:lnTo>
                  <a:close/>
                </a:path>
                <a:path w="1713865" h="3342004">
                  <a:moveTo>
                    <a:pt x="1402067" y="25539"/>
                  </a:moveTo>
                  <a:lnTo>
                    <a:pt x="1401330" y="26377"/>
                  </a:lnTo>
                  <a:lnTo>
                    <a:pt x="1401851" y="25895"/>
                  </a:lnTo>
                  <a:lnTo>
                    <a:pt x="1402067" y="25539"/>
                  </a:lnTo>
                  <a:close/>
                </a:path>
                <a:path w="1713865" h="3342004">
                  <a:moveTo>
                    <a:pt x="1405572" y="31496"/>
                  </a:moveTo>
                  <a:lnTo>
                    <a:pt x="1405293" y="31546"/>
                  </a:lnTo>
                  <a:lnTo>
                    <a:pt x="1405407" y="31838"/>
                  </a:lnTo>
                  <a:lnTo>
                    <a:pt x="1405572" y="31496"/>
                  </a:lnTo>
                  <a:close/>
                </a:path>
                <a:path w="1713865" h="3342004">
                  <a:moveTo>
                    <a:pt x="1406601" y="29502"/>
                  </a:moveTo>
                  <a:lnTo>
                    <a:pt x="1406207" y="29819"/>
                  </a:lnTo>
                  <a:lnTo>
                    <a:pt x="1406372" y="30492"/>
                  </a:lnTo>
                  <a:lnTo>
                    <a:pt x="1406601" y="29502"/>
                  </a:lnTo>
                  <a:close/>
                </a:path>
                <a:path w="1713865" h="3342004">
                  <a:moveTo>
                    <a:pt x="1410804" y="35052"/>
                  </a:moveTo>
                  <a:lnTo>
                    <a:pt x="1410652" y="33896"/>
                  </a:lnTo>
                  <a:lnTo>
                    <a:pt x="1410385" y="35001"/>
                  </a:lnTo>
                  <a:lnTo>
                    <a:pt x="1410677" y="34772"/>
                  </a:lnTo>
                  <a:lnTo>
                    <a:pt x="1410804" y="35052"/>
                  </a:lnTo>
                  <a:close/>
                </a:path>
                <a:path w="1713865" h="3342004">
                  <a:moveTo>
                    <a:pt x="1410881" y="35267"/>
                  </a:moveTo>
                  <a:lnTo>
                    <a:pt x="1410855" y="35115"/>
                  </a:lnTo>
                  <a:lnTo>
                    <a:pt x="1410881" y="35496"/>
                  </a:lnTo>
                  <a:lnTo>
                    <a:pt x="1410881" y="35267"/>
                  </a:lnTo>
                  <a:close/>
                </a:path>
                <a:path w="1713865" h="3342004">
                  <a:moveTo>
                    <a:pt x="1413840" y="39712"/>
                  </a:moveTo>
                  <a:lnTo>
                    <a:pt x="1413776" y="39878"/>
                  </a:lnTo>
                  <a:lnTo>
                    <a:pt x="1413840" y="39712"/>
                  </a:lnTo>
                  <a:close/>
                </a:path>
                <a:path w="1713865" h="3342004">
                  <a:moveTo>
                    <a:pt x="1414132" y="38938"/>
                  </a:moveTo>
                  <a:lnTo>
                    <a:pt x="1413929" y="39243"/>
                  </a:lnTo>
                  <a:lnTo>
                    <a:pt x="1413840" y="39712"/>
                  </a:lnTo>
                  <a:lnTo>
                    <a:pt x="1414132" y="38938"/>
                  </a:lnTo>
                  <a:close/>
                </a:path>
                <a:path w="1713865" h="3342004">
                  <a:moveTo>
                    <a:pt x="1414538" y="37084"/>
                  </a:moveTo>
                  <a:lnTo>
                    <a:pt x="1414475" y="35877"/>
                  </a:lnTo>
                  <a:lnTo>
                    <a:pt x="1414056" y="38430"/>
                  </a:lnTo>
                  <a:lnTo>
                    <a:pt x="1414538" y="37084"/>
                  </a:lnTo>
                  <a:close/>
                </a:path>
                <a:path w="1713865" h="3342004">
                  <a:moveTo>
                    <a:pt x="1414576" y="31242"/>
                  </a:moveTo>
                  <a:lnTo>
                    <a:pt x="1414500" y="31610"/>
                  </a:lnTo>
                  <a:lnTo>
                    <a:pt x="1414437" y="31953"/>
                  </a:lnTo>
                  <a:lnTo>
                    <a:pt x="1414399" y="32296"/>
                  </a:lnTo>
                  <a:lnTo>
                    <a:pt x="1414487" y="31864"/>
                  </a:lnTo>
                  <a:lnTo>
                    <a:pt x="1414538" y="31470"/>
                  </a:lnTo>
                  <a:lnTo>
                    <a:pt x="1414576" y="31242"/>
                  </a:lnTo>
                  <a:close/>
                </a:path>
                <a:path w="1713865" h="3342004">
                  <a:moveTo>
                    <a:pt x="1415351" y="45085"/>
                  </a:moveTo>
                  <a:lnTo>
                    <a:pt x="1415097" y="45974"/>
                  </a:lnTo>
                  <a:lnTo>
                    <a:pt x="1415351" y="45085"/>
                  </a:lnTo>
                  <a:close/>
                </a:path>
                <a:path w="1713865" h="3342004">
                  <a:moveTo>
                    <a:pt x="1415656" y="46888"/>
                  </a:moveTo>
                  <a:lnTo>
                    <a:pt x="1415618" y="47142"/>
                  </a:lnTo>
                  <a:lnTo>
                    <a:pt x="1415580" y="47421"/>
                  </a:lnTo>
                  <a:lnTo>
                    <a:pt x="1415592" y="47650"/>
                  </a:lnTo>
                  <a:lnTo>
                    <a:pt x="1415618" y="47459"/>
                  </a:lnTo>
                  <a:lnTo>
                    <a:pt x="1415643" y="47180"/>
                  </a:lnTo>
                  <a:lnTo>
                    <a:pt x="1415656" y="46888"/>
                  </a:lnTo>
                  <a:close/>
                </a:path>
                <a:path w="1713865" h="3342004">
                  <a:moveTo>
                    <a:pt x="1418056" y="45212"/>
                  </a:moveTo>
                  <a:lnTo>
                    <a:pt x="1417904" y="43688"/>
                  </a:lnTo>
                  <a:lnTo>
                    <a:pt x="1417408" y="45974"/>
                  </a:lnTo>
                  <a:lnTo>
                    <a:pt x="1417904" y="45847"/>
                  </a:lnTo>
                  <a:lnTo>
                    <a:pt x="1418018" y="45466"/>
                  </a:lnTo>
                  <a:lnTo>
                    <a:pt x="1418056" y="45212"/>
                  </a:lnTo>
                  <a:close/>
                </a:path>
                <a:path w="1713865" h="3342004">
                  <a:moveTo>
                    <a:pt x="1418285" y="32321"/>
                  </a:moveTo>
                  <a:lnTo>
                    <a:pt x="1417777" y="33655"/>
                  </a:lnTo>
                  <a:lnTo>
                    <a:pt x="1417904" y="33667"/>
                  </a:lnTo>
                  <a:lnTo>
                    <a:pt x="1418005" y="33299"/>
                  </a:lnTo>
                  <a:lnTo>
                    <a:pt x="1418132" y="32829"/>
                  </a:lnTo>
                  <a:lnTo>
                    <a:pt x="1418285" y="32321"/>
                  </a:lnTo>
                  <a:close/>
                </a:path>
                <a:path w="1713865" h="3342004">
                  <a:moveTo>
                    <a:pt x="1420761" y="48831"/>
                  </a:moveTo>
                  <a:lnTo>
                    <a:pt x="1420456" y="50076"/>
                  </a:lnTo>
                  <a:lnTo>
                    <a:pt x="1420609" y="49580"/>
                  </a:lnTo>
                  <a:lnTo>
                    <a:pt x="1420685" y="49199"/>
                  </a:lnTo>
                  <a:lnTo>
                    <a:pt x="1420761" y="48856"/>
                  </a:lnTo>
                  <a:close/>
                </a:path>
                <a:path w="1713865" h="3342004">
                  <a:moveTo>
                    <a:pt x="1422400" y="52324"/>
                  </a:moveTo>
                  <a:lnTo>
                    <a:pt x="1422311" y="51689"/>
                  </a:lnTo>
                  <a:lnTo>
                    <a:pt x="1422222" y="51460"/>
                  </a:lnTo>
                  <a:lnTo>
                    <a:pt x="1421866" y="52959"/>
                  </a:lnTo>
                  <a:lnTo>
                    <a:pt x="1422400" y="52324"/>
                  </a:lnTo>
                  <a:close/>
                </a:path>
                <a:path w="1713865" h="3342004">
                  <a:moveTo>
                    <a:pt x="1422476" y="50419"/>
                  </a:moveTo>
                  <a:lnTo>
                    <a:pt x="1422234" y="50800"/>
                  </a:lnTo>
                  <a:lnTo>
                    <a:pt x="1422222" y="51460"/>
                  </a:lnTo>
                  <a:lnTo>
                    <a:pt x="1422476" y="50419"/>
                  </a:lnTo>
                  <a:close/>
                </a:path>
                <a:path w="1713865" h="3342004">
                  <a:moveTo>
                    <a:pt x="1422768" y="34175"/>
                  </a:moveTo>
                  <a:lnTo>
                    <a:pt x="1422692" y="34010"/>
                  </a:lnTo>
                  <a:lnTo>
                    <a:pt x="1422044" y="36893"/>
                  </a:lnTo>
                  <a:lnTo>
                    <a:pt x="1421739" y="38138"/>
                  </a:lnTo>
                  <a:lnTo>
                    <a:pt x="1422044" y="36969"/>
                  </a:lnTo>
                  <a:lnTo>
                    <a:pt x="1422247" y="36423"/>
                  </a:lnTo>
                  <a:lnTo>
                    <a:pt x="1422400" y="36220"/>
                  </a:lnTo>
                  <a:lnTo>
                    <a:pt x="1422527" y="35674"/>
                  </a:lnTo>
                  <a:lnTo>
                    <a:pt x="1422641" y="35013"/>
                  </a:lnTo>
                  <a:lnTo>
                    <a:pt x="1422768" y="34175"/>
                  </a:lnTo>
                  <a:close/>
                </a:path>
                <a:path w="1713865" h="3342004">
                  <a:moveTo>
                    <a:pt x="1423733" y="35344"/>
                  </a:moveTo>
                  <a:lnTo>
                    <a:pt x="1423543" y="34163"/>
                  </a:lnTo>
                  <a:lnTo>
                    <a:pt x="1423720" y="33540"/>
                  </a:lnTo>
                  <a:lnTo>
                    <a:pt x="1423111" y="34747"/>
                  </a:lnTo>
                  <a:lnTo>
                    <a:pt x="1423212" y="35775"/>
                  </a:lnTo>
                  <a:lnTo>
                    <a:pt x="1423733" y="35344"/>
                  </a:lnTo>
                  <a:close/>
                </a:path>
                <a:path w="1713865" h="3342004">
                  <a:moveTo>
                    <a:pt x="1424520" y="40640"/>
                  </a:moveTo>
                  <a:lnTo>
                    <a:pt x="1424000" y="40894"/>
                  </a:lnTo>
                  <a:lnTo>
                    <a:pt x="1423822" y="41821"/>
                  </a:lnTo>
                  <a:lnTo>
                    <a:pt x="1424520" y="40640"/>
                  </a:lnTo>
                  <a:close/>
                </a:path>
                <a:path w="1713865" h="3342004">
                  <a:moveTo>
                    <a:pt x="1425905" y="38366"/>
                  </a:moveTo>
                  <a:lnTo>
                    <a:pt x="1425257" y="37896"/>
                  </a:lnTo>
                  <a:lnTo>
                    <a:pt x="1425854" y="38900"/>
                  </a:lnTo>
                  <a:lnTo>
                    <a:pt x="1425905" y="38366"/>
                  </a:lnTo>
                  <a:close/>
                </a:path>
                <a:path w="1713865" h="3342004">
                  <a:moveTo>
                    <a:pt x="1426197" y="36169"/>
                  </a:moveTo>
                  <a:lnTo>
                    <a:pt x="1425905" y="38366"/>
                  </a:lnTo>
                  <a:lnTo>
                    <a:pt x="1426171" y="38557"/>
                  </a:lnTo>
                  <a:lnTo>
                    <a:pt x="1426197" y="36169"/>
                  </a:lnTo>
                  <a:close/>
                </a:path>
                <a:path w="1713865" h="3342004">
                  <a:moveTo>
                    <a:pt x="1426489" y="36029"/>
                  </a:moveTo>
                  <a:lnTo>
                    <a:pt x="1426235" y="32499"/>
                  </a:lnTo>
                  <a:lnTo>
                    <a:pt x="1426197" y="36169"/>
                  </a:lnTo>
                  <a:lnTo>
                    <a:pt x="1426489" y="36029"/>
                  </a:lnTo>
                  <a:close/>
                </a:path>
                <a:path w="1713865" h="3342004">
                  <a:moveTo>
                    <a:pt x="1426781" y="53492"/>
                  </a:moveTo>
                  <a:lnTo>
                    <a:pt x="1426629" y="53682"/>
                  </a:lnTo>
                  <a:lnTo>
                    <a:pt x="1426603" y="54063"/>
                  </a:lnTo>
                  <a:lnTo>
                    <a:pt x="1426781" y="53492"/>
                  </a:lnTo>
                  <a:close/>
                </a:path>
                <a:path w="1713865" h="3342004">
                  <a:moveTo>
                    <a:pt x="1426933" y="49898"/>
                  </a:moveTo>
                  <a:lnTo>
                    <a:pt x="1426349" y="51612"/>
                  </a:lnTo>
                  <a:lnTo>
                    <a:pt x="1426425" y="53962"/>
                  </a:lnTo>
                  <a:lnTo>
                    <a:pt x="1426629" y="53682"/>
                  </a:lnTo>
                  <a:lnTo>
                    <a:pt x="1426933" y="49898"/>
                  </a:lnTo>
                  <a:close/>
                </a:path>
                <a:path w="1713865" h="3342004">
                  <a:moveTo>
                    <a:pt x="1427073" y="52539"/>
                  </a:moveTo>
                  <a:lnTo>
                    <a:pt x="1426781" y="53492"/>
                  </a:lnTo>
                  <a:lnTo>
                    <a:pt x="1426870" y="53365"/>
                  </a:lnTo>
                  <a:lnTo>
                    <a:pt x="1427073" y="52539"/>
                  </a:lnTo>
                  <a:close/>
                </a:path>
                <a:path w="1713865" h="3342004">
                  <a:moveTo>
                    <a:pt x="1428051" y="52374"/>
                  </a:moveTo>
                  <a:lnTo>
                    <a:pt x="1427886" y="52400"/>
                  </a:lnTo>
                  <a:lnTo>
                    <a:pt x="1428051" y="52374"/>
                  </a:lnTo>
                  <a:close/>
                </a:path>
                <a:path w="1713865" h="3342004">
                  <a:moveTo>
                    <a:pt x="1428432" y="51168"/>
                  </a:moveTo>
                  <a:lnTo>
                    <a:pt x="1428254" y="51879"/>
                  </a:lnTo>
                  <a:lnTo>
                    <a:pt x="1428140" y="52235"/>
                  </a:lnTo>
                  <a:lnTo>
                    <a:pt x="1428051" y="52374"/>
                  </a:lnTo>
                  <a:lnTo>
                    <a:pt x="1428216" y="52247"/>
                  </a:lnTo>
                  <a:lnTo>
                    <a:pt x="1428318" y="51816"/>
                  </a:lnTo>
                  <a:lnTo>
                    <a:pt x="1428407" y="51422"/>
                  </a:lnTo>
                  <a:lnTo>
                    <a:pt x="1428432" y="51168"/>
                  </a:lnTo>
                  <a:close/>
                </a:path>
                <a:path w="1713865" h="3342004">
                  <a:moveTo>
                    <a:pt x="1428483" y="51930"/>
                  </a:moveTo>
                  <a:lnTo>
                    <a:pt x="1428394" y="52070"/>
                  </a:lnTo>
                  <a:lnTo>
                    <a:pt x="1428216" y="52247"/>
                  </a:lnTo>
                  <a:lnTo>
                    <a:pt x="1428140" y="52590"/>
                  </a:lnTo>
                  <a:lnTo>
                    <a:pt x="1428089" y="52781"/>
                  </a:lnTo>
                  <a:lnTo>
                    <a:pt x="1428216" y="52628"/>
                  </a:lnTo>
                  <a:lnTo>
                    <a:pt x="1428343" y="52336"/>
                  </a:lnTo>
                  <a:lnTo>
                    <a:pt x="1428483" y="51930"/>
                  </a:lnTo>
                  <a:close/>
                </a:path>
                <a:path w="1713865" h="3342004">
                  <a:moveTo>
                    <a:pt x="1429689" y="48006"/>
                  </a:moveTo>
                  <a:lnTo>
                    <a:pt x="1429537" y="46482"/>
                  </a:lnTo>
                  <a:lnTo>
                    <a:pt x="1429334" y="47752"/>
                  </a:lnTo>
                  <a:lnTo>
                    <a:pt x="1429689" y="48006"/>
                  </a:lnTo>
                  <a:close/>
                </a:path>
                <a:path w="1713865" h="3342004">
                  <a:moveTo>
                    <a:pt x="1429893" y="40513"/>
                  </a:moveTo>
                  <a:lnTo>
                    <a:pt x="1429169" y="44069"/>
                  </a:lnTo>
                  <a:lnTo>
                    <a:pt x="1429296" y="44069"/>
                  </a:lnTo>
                  <a:lnTo>
                    <a:pt x="1429397" y="43434"/>
                  </a:lnTo>
                  <a:lnTo>
                    <a:pt x="1429473" y="43154"/>
                  </a:lnTo>
                  <a:lnTo>
                    <a:pt x="1429766" y="42799"/>
                  </a:lnTo>
                  <a:lnTo>
                    <a:pt x="1429893" y="40513"/>
                  </a:lnTo>
                  <a:close/>
                </a:path>
                <a:path w="1713865" h="3342004">
                  <a:moveTo>
                    <a:pt x="1430274" y="53162"/>
                  </a:moveTo>
                  <a:lnTo>
                    <a:pt x="1430058" y="53479"/>
                  </a:lnTo>
                  <a:lnTo>
                    <a:pt x="1430159" y="53619"/>
                  </a:lnTo>
                  <a:lnTo>
                    <a:pt x="1430185" y="53428"/>
                  </a:lnTo>
                  <a:lnTo>
                    <a:pt x="1430235" y="53276"/>
                  </a:lnTo>
                  <a:close/>
                </a:path>
                <a:path w="1713865" h="3342004">
                  <a:moveTo>
                    <a:pt x="1430312" y="43434"/>
                  </a:moveTo>
                  <a:lnTo>
                    <a:pt x="1428927" y="46736"/>
                  </a:lnTo>
                  <a:lnTo>
                    <a:pt x="1429054" y="45466"/>
                  </a:lnTo>
                  <a:lnTo>
                    <a:pt x="1429270" y="44196"/>
                  </a:lnTo>
                  <a:lnTo>
                    <a:pt x="1429169" y="44069"/>
                  </a:lnTo>
                  <a:lnTo>
                    <a:pt x="1429207" y="43434"/>
                  </a:lnTo>
                  <a:lnTo>
                    <a:pt x="1429258" y="42672"/>
                  </a:lnTo>
                  <a:lnTo>
                    <a:pt x="1429283" y="42164"/>
                  </a:lnTo>
                  <a:lnTo>
                    <a:pt x="1429372" y="41148"/>
                  </a:lnTo>
                  <a:lnTo>
                    <a:pt x="1429473" y="40894"/>
                  </a:lnTo>
                  <a:lnTo>
                    <a:pt x="1428762" y="42164"/>
                  </a:lnTo>
                  <a:lnTo>
                    <a:pt x="1429004" y="41376"/>
                  </a:lnTo>
                  <a:lnTo>
                    <a:pt x="1429334" y="39116"/>
                  </a:lnTo>
                  <a:lnTo>
                    <a:pt x="1429473" y="39751"/>
                  </a:lnTo>
                  <a:lnTo>
                    <a:pt x="1429410" y="39116"/>
                  </a:lnTo>
                  <a:lnTo>
                    <a:pt x="1429219" y="37084"/>
                  </a:lnTo>
                  <a:lnTo>
                    <a:pt x="1427556" y="42672"/>
                  </a:lnTo>
                  <a:lnTo>
                    <a:pt x="1427911" y="39712"/>
                  </a:lnTo>
                  <a:lnTo>
                    <a:pt x="1428013" y="39243"/>
                  </a:lnTo>
                  <a:lnTo>
                    <a:pt x="1428064" y="39116"/>
                  </a:lnTo>
                  <a:lnTo>
                    <a:pt x="1426743" y="40347"/>
                  </a:lnTo>
                  <a:lnTo>
                    <a:pt x="1426768" y="40640"/>
                  </a:lnTo>
                  <a:lnTo>
                    <a:pt x="1427137" y="41783"/>
                  </a:lnTo>
                  <a:lnTo>
                    <a:pt x="1427238" y="42418"/>
                  </a:lnTo>
                  <a:lnTo>
                    <a:pt x="1425714" y="45720"/>
                  </a:lnTo>
                  <a:lnTo>
                    <a:pt x="1426006" y="43688"/>
                  </a:lnTo>
                  <a:lnTo>
                    <a:pt x="1426146" y="42672"/>
                  </a:lnTo>
                  <a:lnTo>
                    <a:pt x="1426375" y="41021"/>
                  </a:lnTo>
                  <a:lnTo>
                    <a:pt x="1426806" y="37973"/>
                  </a:lnTo>
                  <a:lnTo>
                    <a:pt x="1426044" y="41021"/>
                  </a:lnTo>
                  <a:lnTo>
                    <a:pt x="1425879" y="40767"/>
                  </a:lnTo>
                  <a:lnTo>
                    <a:pt x="1425219" y="42672"/>
                  </a:lnTo>
                  <a:lnTo>
                    <a:pt x="1425244" y="41389"/>
                  </a:lnTo>
                  <a:lnTo>
                    <a:pt x="1425752" y="40894"/>
                  </a:lnTo>
                  <a:lnTo>
                    <a:pt x="1426095" y="39370"/>
                  </a:lnTo>
                  <a:lnTo>
                    <a:pt x="1425244" y="41376"/>
                  </a:lnTo>
                  <a:lnTo>
                    <a:pt x="1425295" y="39751"/>
                  </a:lnTo>
                  <a:lnTo>
                    <a:pt x="1423466" y="43688"/>
                  </a:lnTo>
                  <a:lnTo>
                    <a:pt x="1423543" y="43307"/>
                  </a:lnTo>
                  <a:lnTo>
                    <a:pt x="1423593" y="43053"/>
                  </a:lnTo>
                  <a:lnTo>
                    <a:pt x="1423758" y="42164"/>
                  </a:lnTo>
                  <a:lnTo>
                    <a:pt x="1423822" y="41821"/>
                  </a:lnTo>
                  <a:lnTo>
                    <a:pt x="1423619" y="42164"/>
                  </a:lnTo>
                  <a:lnTo>
                    <a:pt x="1423733" y="41529"/>
                  </a:lnTo>
                  <a:lnTo>
                    <a:pt x="1423708" y="41021"/>
                  </a:lnTo>
                  <a:lnTo>
                    <a:pt x="1423835" y="40970"/>
                  </a:lnTo>
                  <a:lnTo>
                    <a:pt x="1423987" y="40894"/>
                  </a:lnTo>
                  <a:lnTo>
                    <a:pt x="1424406" y="38735"/>
                  </a:lnTo>
                  <a:lnTo>
                    <a:pt x="1424063" y="39878"/>
                  </a:lnTo>
                  <a:lnTo>
                    <a:pt x="1423949" y="40347"/>
                  </a:lnTo>
                  <a:lnTo>
                    <a:pt x="1423987" y="40132"/>
                  </a:lnTo>
                  <a:lnTo>
                    <a:pt x="1423924" y="40309"/>
                  </a:lnTo>
                  <a:lnTo>
                    <a:pt x="1424025" y="39878"/>
                  </a:lnTo>
                  <a:lnTo>
                    <a:pt x="1424584" y="36830"/>
                  </a:lnTo>
                  <a:lnTo>
                    <a:pt x="1422768" y="43053"/>
                  </a:lnTo>
                  <a:lnTo>
                    <a:pt x="1422781" y="41783"/>
                  </a:lnTo>
                  <a:lnTo>
                    <a:pt x="1422781" y="41275"/>
                  </a:lnTo>
                  <a:lnTo>
                    <a:pt x="1422895" y="40005"/>
                  </a:lnTo>
                  <a:lnTo>
                    <a:pt x="1423530" y="37719"/>
                  </a:lnTo>
                  <a:lnTo>
                    <a:pt x="1423682" y="39243"/>
                  </a:lnTo>
                  <a:lnTo>
                    <a:pt x="1423708" y="37719"/>
                  </a:lnTo>
                  <a:lnTo>
                    <a:pt x="1423720" y="36703"/>
                  </a:lnTo>
                  <a:lnTo>
                    <a:pt x="1422438" y="41275"/>
                  </a:lnTo>
                  <a:lnTo>
                    <a:pt x="1422463" y="40894"/>
                  </a:lnTo>
                  <a:lnTo>
                    <a:pt x="1422996" y="35433"/>
                  </a:lnTo>
                  <a:lnTo>
                    <a:pt x="1422476" y="36195"/>
                  </a:lnTo>
                  <a:lnTo>
                    <a:pt x="1422361" y="36449"/>
                  </a:lnTo>
                  <a:lnTo>
                    <a:pt x="1421587" y="40005"/>
                  </a:lnTo>
                  <a:lnTo>
                    <a:pt x="1421371" y="38735"/>
                  </a:lnTo>
                  <a:lnTo>
                    <a:pt x="1421180" y="37592"/>
                  </a:lnTo>
                  <a:lnTo>
                    <a:pt x="1420228" y="38735"/>
                  </a:lnTo>
                  <a:lnTo>
                    <a:pt x="1420380" y="38100"/>
                  </a:lnTo>
                  <a:lnTo>
                    <a:pt x="1420545" y="37465"/>
                  </a:lnTo>
                  <a:lnTo>
                    <a:pt x="1419377" y="36449"/>
                  </a:lnTo>
                  <a:lnTo>
                    <a:pt x="1419021" y="34937"/>
                  </a:lnTo>
                  <a:lnTo>
                    <a:pt x="1418259" y="38100"/>
                  </a:lnTo>
                  <a:lnTo>
                    <a:pt x="1418107" y="37846"/>
                  </a:lnTo>
                  <a:lnTo>
                    <a:pt x="1417739" y="37211"/>
                  </a:lnTo>
                  <a:lnTo>
                    <a:pt x="1417104" y="37846"/>
                  </a:lnTo>
                  <a:lnTo>
                    <a:pt x="1417485" y="36195"/>
                  </a:lnTo>
                  <a:lnTo>
                    <a:pt x="1417535" y="35941"/>
                  </a:lnTo>
                  <a:lnTo>
                    <a:pt x="1417878" y="34798"/>
                  </a:lnTo>
                  <a:lnTo>
                    <a:pt x="1418348" y="33782"/>
                  </a:lnTo>
                  <a:lnTo>
                    <a:pt x="1417904" y="33782"/>
                  </a:lnTo>
                  <a:lnTo>
                    <a:pt x="1417472" y="35052"/>
                  </a:lnTo>
                  <a:lnTo>
                    <a:pt x="1417243" y="35560"/>
                  </a:lnTo>
                  <a:lnTo>
                    <a:pt x="1416875" y="35941"/>
                  </a:lnTo>
                  <a:lnTo>
                    <a:pt x="1417574" y="33147"/>
                  </a:lnTo>
                  <a:lnTo>
                    <a:pt x="1416951" y="33147"/>
                  </a:lnTo>
                  <a:lnTo>
                    <a:pt x="1415681" y="36195"/>
                  </a:lnTo>
                  <a:lnTo>
                    <a:pt x="1415300" y="34163"/>
                  </a:lnTo>
                  <a:lnTo>
                    <a:pt x="1414767" y="36449"/>
                  </a:lnTo>
                  <a:lnTo>
                    <a:pt x="1414653" y="37465"/>
                  </a:lnTo>
                  <a:lnTo>
                    <a:pt x="1414399" y="41021"/>
                  </a:lnTo>
                  <a:lnTo>
                    <a:pt x="1414284" y="41656"/>
                  </a:lnTo>
                  <a:lnTo>
                    <a:pt x="1413192" y="43180"/>
                  </a:lnTo>
                  <a:lnTo>
                    <a:pt x="1413776" y="40005"/>
                  </a:lnTo>
                  <a:lnTo>
                    <a:pt x="1413776" y="39878"/>
                  </a:lnTo>
                  <a:lnTo>
                    <a:pt x="1413891" y="38862"/>
                  </a:lnTo>
                  <a:lnTo>
                    <a:pt x="1413865" y="38735"/>
                  </a:lnTo>
                  <a:lnTo>
                    <a:pt x="1413992" y="37465"/>
                  </a:lnTo>
                  <a:lnTo>
                    <a:pt x="1414068" y="37084"/>
                  </a:lnTo>
                  <a:lnTo>
                    <a:pt x="1414183" y="36576"/>
                  </a:lnTo>
                  <a:lnTo>
                    <a:pt x="1413840" y="37084"/>
                  </a:lnTo>
                  <a:lnTo>
                    <a:pt x="1414221" y="35560"/>
                  </a:lnTo>
                  <a:lnTo>
                    <a:pt x="1414335" y="35306"/>
                  </a:lnTo>
                  <a:lnTo>
                    <a:pt x="1414297" y="36449"/>
                  </a:lnTo>
                  <a:lnTo>
                    <a:pt x="1414462" y="35864"/>
                  </a:lnTo>
                  <a:lnTo>
                    <a:pt x="1414411" y="35306"/>
                  </a:lnTo>
                  <a:lnTo>
                    <a:pt x="1414284" y="34798"/>
                  </a:lnTo>
                  <a:lnTo>
                    <a:pt x="1414399" y="32385"/>
                  </a:lnTo>
                  <a:lnTo>
                    <a:pt x="1414183" y="33528"/>
                  </a:lnTo>
                  <a:lnTo>
                    <a:pt x="1413827" y="35052"/>
                  </a:lnTo>
                  <a:lnTo>
                    <a:pt x="1413548" y="35306"/>
                  </a:lnTo>
                  <a:lnTo>
                    <a:pt x="1412900" y="35306"/>
                  </a:lnTo>
                  <a:lnTo>
                    <a:pt x="1413192" y="34544"/>
                  </a:lnTo>
                  <a:lnTo>
                    <a:pt x="1413751" y="33020"/>
                  </a:lnTo>
                  <a:lnTo>
                    <a:pt x="1413713" y="31750"/>
                  </a:lnTo>
                  <a:lnTo>
                    <a:pt x="1413268" y="33020"/>
                  </a:lnTo>
                  <a:lnTo>
                    <a:pt x="1413192" y="31496"/>
                  </a:lnTo>
                  <a:lnTo>
                    <a:pt x="1412544" y="34544"/>
                  </a:lnTo>
                  <a:lnTo>
                    <a:pt x="1412367" y="34544"/>
                  </a:lnTo>
                  <a:lnTo>
                    <a:pt x="1412570" y="33528"/>
                  </a:lnTo>
                  <a:lnTo>
                    <a:pt x="1412697" y="32766"/>
                  </a:lnTo>
                  <a:lnTo>
                    <a:pt x="1412760" y="32258"/>
                  </a:lnTo>
                  <a:lnTo>
                    <a:pt x="1412163" y="33528"/>
                  </a:lnTo>
                  <a:lnTo>
                    <a:pt x="1411224" y="32385"/>
                  </a:lnTo>
                  <a:lnTo>
                    <a:pt x="1410931" y="35179"/>
                  </a:lnTo>
                  <a:lnTo>
                    <a:pt x="1410881" y="35496"/>
                  </a:lnTo>
                  <a:lnTo>
                    <a:pt x="1410817" y="36004"/>
                  </a:lnTo>
                  <a:lnTo>
                    <a:pt x="1409192" y="38735"/>
                  </a:lnTo>
                  <a:lnTo>
                    <a:pt x="1409192" y="38481"/>
                  </a:lnTo>
                  <a:lnTo>
                    <a:pt x="1409179" y="37719"/>
                  </a:lnTo>
                  <a:lnTo>
                    <a:pt x="1409166" y="37211"/>
                  </a:lnTo>
                  <a:lnTo>
                    <a:pt x="1409128" y="34925"/>
                  </a:lnTo>
                  <a:lnTo>
                    <a:pt x="1409103" y="33782"/>
                  </a:lnTo>
                  <a:lnTo>
                    <a:pt x="1407820" y="34925"/>
                  </a:lnTo>
                  <a:lnTo>
                    <a:pt x="1408023" y="33909"/>
                  </a:lnTo>
                  <a:lnTo>
                    <a:pt x="1407172" y="34925"/>
                  </a:lnTo>
                  <a:lnTo>
                    <a:pt x="1406550" y="34290"/>
                  </a:lnTo>
                  <a:lnTo>
                    <a:pt x="1405661" y="36322"/>
                  </a:lnTo>
                  <a:lnTo>
                    <a:pt x="1405483" y="36322"/>
                  </a:lnTo>
                  <a:lnTo>
                    <a:pt x="1405572" y="35052"/>
                  </a:lnTo>
                  <a:lnTo>
                    <a:pt x="1405699" y="34163"/>
                  </a:lnTo>
                  <a:lnTo>
                    <a:pt x="1405966" y="33274"/>
                  </a:lnTo>
                  <a:lnTo>
                    <a:pt x="1405343" y="33909"/>
                  </a:lnTo>
                  <a:lnTo>
                    <a:pt x="1405039" y="35052"/>
                  </a:lnTo>
                  <a:lnTo>
                    <a:pt x="1404912" y="34290"/>
                  </a:lnTo>
                  <a:lnTo>
                    <a:pt x="1404797" y="33655"/>
                  </a:lnTo>
                  <a:lnTo>
                    <a:pt x="1404861" y="33020"/>
                  </a:lnTo>
                  <a:lnTo>
                    <a:pt x="1405331" y="32004"/>
                  </a:lnTo>
                  <a:lnTo>
                    <a:pt x="1405229" y="31851"/>
                  </a:lnTo>
                  <a:lnTo>
                    <a:pt x="1405369" y="31940"/>
                  </a:lnTo>
                  <a:lnTo>
                    <a:pt x="1405293" y="31546"/>
                  </a:lnTo>
                  <a:lnTo>
                    <a:pt x="1405178" y="31242"/>
                  </a:lnTo>
                  <a:lnTo>
                    <a:pt x="1405280" y="29337"/>
                  </a:lnTo>
                  <a:lnTo>
                    <a:pt x="1404048" y="32004"/>
                  </a:lnTo>
                  <a:lnTo>
                    <a:pt x="1404162" y="31623"/>
                  </a:lnTo>
                  <a:lnTo>
                    <a:pt x="1404747" y="29718"/>
                  </a:lnTo>
                  <a:lnTo>
                    <a:pt x="1404632" y="29197"/>
                  </a:lnTo>
                  <a:lnTo>
                    <a:pt x="1404289" y="28702"/>
                  </a:lnTo>
                  <a:lnTo>
                    <a:pt x="1403845" y="29337"/>
                  </a:lnTo>
                  <a:lnTo>
                    <a:pt x="1403807" y="31305"/>
                  </a:lnTo>
                  <a:lnTo>
                    <a:pt x="1403464" y="31623"/>
                  </a:lnTo>
                  <a:lnTo>
                    <a:pt x="1403096" y="31115"/>
                  </a:lnTo>
                  <a:lnTo>
                    <a:pt x="1403197" y="30226"/>
                  </a:lnTo>
                  <a:lnTo>
                    <a:pt x="1403819" y="27901"/>
                  </a:lnTo>
                  <a:lnTo>
                    <a:pt x="1403705" y="25400"/>
                  </a:lnTo>
                  <a:lnTo>
                    <a:pt x="1403527" y="23241"/>
                  </a:lnTo>
                  <a:lnTo>
                    <a:pt x="1400175" y="34290"/>
                  </a:lnTo>
                  <a:lnTo>
                    <a:pt x="1400365" y="31623"/>
                  </a:lnTo>
                  <a:lnTo>
                    <a:pt x="1400441" y="30721"/>
                  </a:lnTo>
                  <a:lnTo>
                    <a:pt x="1400136" y="31623"/>
                  </a:lnTo>
                  <a:lnTo>
                    <a:pt x="1399781" y="31242"/>
                  </a:lnTo>
                  <a:lnTo>
                    <a:pt x="1399692" y="30861"/>
                  </a:lnTo>
                  <a:lnTo>
                    <a:pt x="1400124" y="26035"/>
                  </a:lnTo>
                  <a:lnTo>
                    <a:pt x="1399946" y="26035"/>
                  </a:lnTo>
                  <a:lnTo>
                    <a:pt x="1399590" y="24003"/>
                  </a:lnTo>
                  <a:lnTo>
                    <a:pt x="1398181" y="30861"/>
                  </a:lnTo>
                  <a:lnTo>
                    <a:pt x="1398130" y="30721"/>
                  </a:lnTo>
                  <a:lnTo>
                    <a:pt x="1398130" y="41783"/>
                  </a:lnTo>
                  <a:lnTo>
                    <a:pt x="1398028" y="42151"/>
                  </a:lnTo>
                  <a:lnTo>
                    <a:pt x="1398079" y="41910"/>
                  </a:lnTo>
                  <a:lnTo>
                    <a:pt x="1398130" y="41783"/>
                  </a:lnTo>
                  <a:lnTo>
                    <a:pt x="1398130" y="30721"/>
                  </a:lnTo>
                  <a:lnTo>
                    <a:pt x="1397647" y="29337"/>
                  </a:lnTo>
                  <a:lnTo>
                    <a:pt x="1397495" y="30607"/>
                  </a:lnTo>
                  <a:lnTo>
                    <a:pt x="1396898" y="33909"/>
                  </a:lnTo>
                  <a:lnTo>
                    <a:pt x="1396060" y="34925"/>
                  </a:lnTo>
                  <a:lnTo>
                    <a:pt x="1395679" y="34417"/>
                  </a:lnTo>
                  <a:lnTo>
                    <a:pt x="1395793" y="33147"/>
                  </a:lnTo>
                  <a:lnTo>
                    <a:pt x="1396085" y="31623"/>
                  </a:lnTo>
                  <a:lnTo>
                    <a:pt x="1396225" y="30861"/>
                  </a:lnTo>
                  <a:lnTo>
                    <a:pt x="1396441" y="29718"/>
                  </a:lnTo>
                  <a:lnTo>
                    <a:pt x="1397012" y="28702"/>
                  </a:lnTo>
                  <a:lnTo>
                    <a:pt x="1397152" y="28702"/>
                  </a:lnTo>
                  <a:lnTo>
                    <a:pt x="1397050" y="29438"/>
                  </a:lnTo>
                  <a:lnTo>
                    <a:pt x="1397584" y="28702"/>
                  </a:lnTo>
                  <a:lnTo>
                    <a:pt x="1397685" y="28448"/>
                  </a:lnTo>
                  <a:lnTo>
                    <a:pt x="1397736" y="27305"/>
                  </a:lnTo>
                  <a:lnTo>
                    <a:pt x="1397406" y="28448"/>
                  </a:lnTo>
                  <a:lnTo>
                    <a:pt x="1397406" y="28321"/>
                  </a:lnTo>
                  <a:lnTo>
                    <a:pt x="1397393" y="27813"/>
                  </a:lnTo>
                  <a:lnTo>
                    <a:pt x="1397381" y="27178"/>
                  </a:lnTo>
                  <a:lnTo>
                    <a:pt x="1396644" y="27178"/>
                  </a:lnTo>
                  <a:lnTo>
                    <a:pt x="1396644" y="27355"/>
                  </a:lnTo>
                  <a:lnTo>
                    <a:pt x="1396568" y="26949"/>
                  </a:lnTo>
                  <a:lnTo>
                    <a:pt x="1396415" y="25908"/>
                  </a:lnTo>
                  <a:lnTo>
                    <a:pt x="1395653" y="27559"/>
                  </a:lnTo>
                  <a:lnTo>
                    <a:pt x="1395158" y="26162"/>
                  </a:lnTo>
                  <a:lnTo>
                    <a:pt x="1395056" y="27432"/>
                  </a:lnTo>
                  <a:lnTo>
                    <a:pt x="1394929" y="28321"/>
                  </a:lnTo>
                  <a:lnTo>
                    <a:pt x="1394066" y="26593"/>
                  </a:lnTo>
                  <a:lnTo>
                    <a:pt x="1393977" y="27901"/>
                  </a:lnTo>
                  <a:lnTo>
                    <a:pt x="1393863" y="30480"/>
                  </a:lnTo>
                  <a:lnTo>
                    <a:pt x="1393012" y="30861"/>
                  </a:lnTo>
                  <a:lnTo>
                    <a:pt x="1392986" y="29210"/>
                  </a:lnTo>
                  <a:lnTo>
                    <a:pt x="1393088" y="28702"/>
                  </a:lnTo>
                  <a:lnTo>
                    <a:pt x="1393380" y="28067"/>
                  </a:lnTo>
                  <a:lnTo>
                    <a:pt x="1393507" y="27813"/>
                  </a:lnTo>
                  <a:lnTo>
                    <a:pt x="1393964" y="26797"/>
                  </a:lnTo>
                  <a:lnTo>
                    <a:pt x="1394040" y="26593"/>
                  </a:lnTo>
                  <a:lnTo>
                    <a:pt x="1393024" y="27813"/>
                  </a:lnTo>
                  <a:lnTo>
                    <a:pt x="1392910" y="27051"/>
                  </a:lnTo>
                  <a:lnTo>
                    <a:pt x="1393037" y="26035"/>
                  </a:lnTo>
                  <a:lnTo>
                    <a:pt x="1393088" y="25908"/>
                  </a:lnTo>
                  <a:lnTo>
                    <a:pt x="1393990" y="23622"/>
                  </a:lnTo>
                  <a:lnTo>
                    <a:pt x="1392821" y="25908"/>
                  </a:lnTo>
                  <a:lnTo>
                    <a:pt x="1392974" y="23368"/>
                  </a:lnTo>
                  <a:lnTo>
                    <a:pt x="1392885" y="21551"/>
                  </a:lnTo>
                  <a:lnTo>
                    <a:pt x="1392999" y="20955"/>
                  </a:lnTo>
                  <a:lnTo>
                    <a:pt x="1392643" y="20955"/>
                  </a:lnTo>
                  <a:lnTo>
                    <a:pt x="1392326" y="23368"/>
                  </a:lnTo>
                  <a:lnTo>
                    <a:pt x="1392212" y="22860"/>
                  </a:lnTo>
                  <a:lnTo>
                    <a:pt x="1392034" y="22860"/>
                  </a:lnTo>
                  <a:lnTo>
                    <a:pt x="1392250" y="21844"/>
                  </a:lnTo>
                  <a:lnTo>
                    <a:pt x="1391704" y="23368"/>
                  </a:lnTo>
                  <a:lnTo>
                    <a:pt x="1391577" y="25527"/>
                  </a:lnTo>
                  <a:lnTo>
                    <a:pt x="1391450" y="26162"/>
                  </a:lnTo>
                  <a:lnTo>
                    <a:pt x="1390662" y="28067"/>
                  </a:lnTo>
                  <a:lnTo>
                    <a:pt x="1390586" y="26822"/>
                  </a:lnTo>
                  <a:lnTo>
                    <a:pt x="1389545" y="29210"/>
                  </a:lnTo>
                  <a:lnTo>
                    <a:pt x="1389570" y="29083"/>
                  </a:lnTo>
                  <a:lnTo>
                    <a:pt x="1389964" y="26797"/>
                  </a:lnTo>
                  <a:lnTo>
                    <a:pt x="1390116" y="25908"/>
                  </a:lnTo>
                  <a:lnTo>
                    <a:pt x="1390586" y="26822"/>
                  </a:lnTo>
                  <a:lnTo>
                    <a:pt x="1390650" y="26670"/>
                  </a:lnTo>
                  <a:lnTo>
                    <a:pt x="1390764" y="27178"/>
                  </a:lnTo>
                  <a:lnTo>
                    <a:pt x="1390764" y="26670"/>
                  </a:lnTo>
                  <a:lnTo>
                    <a:pt x="1390751" y="25908"/>
                  </a:lnTo>
                  <a:lnTo>
                    <a:pt x="1390751" y="25781"/>
                  </a:lnTo>
                  <a:lnTo>
                    <a:pt x="1390738" y="24892"/>
                  </a:lnTo>
                  <a:lnTo>
                    <a:pt x="1390713" y="22606"/>
                  </a:lnTo>
                  <a:lnTo>
                    <a:pt x="1390992" y="22479"/>
                  </a:lnTo>
                  <a:lnTo>
                    <a:pt x="1391094" y="21717"/>
                  </a:lnTo>
                  <a:lnTo>
                    <a:pt x="1391221" y="21463"/>
                  </a:lnTo>
                  <a:lnTo>
                    <a:pt x="1391081" y="18161"/>
                  </a:lnTo>
                  <a:lnTo>
                    <a:pt x="1390154" y="24892"/>
                  </a:lnTo>
                  <a:lnTo>
                    <a:pt x="1389303" y="24638"/>
                  </a:lnTo>
                  <a:lnTo>
                    <a:pt x="1389761" y="22860"/>
                  </a:lnTo>
                  <a:lnTo>
                    <a:pt x="1389811" y="22098"/>
                  </a:lnTo>
                  <a:lnTo>
                    <a:pt x="1389138" y="24511"/>
                  </a:lnTo>
                  <a:lnTo>
                    <a:pt x="1388516" y="25781"/>
                  </a:lnTo>
                  <a:lnTo>
                    <a:pt x="1388249" y="24257"/>
                  </a:lnTo>
                  <a:lnTo>
                    <a:pt x="1387690" y="26797"/>
                  </a:lnTo>
                  <a:lnTo>
                    <a:pt x="1387424" y="26543"/>
                  </a:lnTo>
                  <a:lnTo>
                    <a:pt x="1387551" y="27559"/>
                  </a:lnTo>
                  <a:lnTo>
                    <a:pt x="1387119" y="29083"/>
                  </a:lnTo>
                  <a:lnTo>
                    <a:pt x="1386890" y="28829"/>
                  </a:lnTo>
                  <a:lnTo>
                    <a:pt x="1386446" y="29171"/>
                  </a:lnTo>
                  <a:lnTo>
                    <a:pt x="1386357" y="29337"/>
                  </a:lnTo>
                  <a:lnTo>
                    <a:pt x="1385824" y="30861"/>
                  </a:lnTo>
                  <a:lnTo>
                    <a:pt x="1385989" y="29591"/>
                  </a:lnTo>
                  <a:lnTo>
                    <a:pt x="1386408" y="26162"/>
                  </a:lnTo>
                  <a:lnTo>
                    <a:pt x="1386649" y="24257"/>
                  </a:lnTo>
                  <a:lnTo>
                    <a:pt x="1385608" y="26162"/>
                  </a:lnTo>
                  <a:lnTo>
                    <a:pt x="1385595" y="25781"/>
                  </a:lnTo>
                  <a:lnTo>
                    <a:pt x="1385722" y="24511"/>
                  </a:lnTo>
                  <a:lnTo>
                    <a:pt x="1385989" y="23749"/>
                  </a:lnTo>
                  <a:lnTo>
                    <a:pt x="1386192" y="23164"/>
                  </a:lnTo>
                  <a:lnTo>
                    <a:pt x="1386217" y="21971"/>
                  </a:lnTo>
                  <a:lnTo>
                    <a:pt x="1385265" y="23749"/>
                  </a:lnTo>
                  <a:lnTo>
                    <a:pt x="1384846" y="24701"/>
                  </a:lnTo>
                  <a:lnTo>
                    <a:pt x="1384846" y="25781"/>
                  </a:lnTo>
                  <a:lnTo>
                    <a:pt x="1384846" y="26593"/>
                  </a:lnTo>
                  <a:lnTo>
                    <a:pt x="1384312" y="27901"/>
                  </a:lnTo>
                  <a:lnTo>
                    <a:pt x="1384084" y="29591"/>
                  </a:lnTo>
                  <a:lnTo>
                    <a:pt x="1384274" y="27305"/>
                  </a:lnTo>
                  <a:lnTo>
                    <a:pt x="1384312" y="26911"/>
                  </a:lnTo>
                  <a:lnTo>
                    <a:pt x="1384236" y="27051"/>
                  </a:lnTo>
                  <a:lnTo>
                    <a:pt x="1384350" y="26339"/>
                  </a:lnTo>
                  <a:lnTo>
                    <a:pt x="1384312" y="26911"/>
                  </a:lnTo>
                  <a:lnTo>
                    <a:pt x="1384782" y="25908"/>
                  </a:lnTo>
                  <a:lnTo>
                    <a:pt x="1384846" y="25781"/>
                  </a:lnTo>
                  <a:lnTo>
                    <a:pt x="1384846" y="24701"/>
                  </a:lnTo>
                  <a:lnTo>
                    <a:pt x="1383779" y="27178"/>
                  </a:lnTo>
                  <a:lnTo>
                    <a:pt x="1383982" y="27254"/>
                  </a:lnTo>
                  <a:lnTo>
                    <a:pt x="1382674" y="31623"/>
                  </a:lnTo>
                  <a:lnTo>
                    <a:pt x="1382674" y="30988"/>
                  </a:lnTo>
                  <a:lnTo>
                    <a:pt x="1382661" y="30226"/>
                  </a:lnTo>
                  <a:lnTo>
                    <a:pt x="1382661" y="29718"/>
                  </a:lnTo>
                  <a:lnTo>
                    <a:pt x="1382661" y="29337"/>
                  </a:lnTo>
                  <a:lnTo>
                    <a:pt x="1382737" y="28575"/>
                  </a:lnTo>
                  <a:lnTo>
                    <a:pt x="1382979" y="27432"/>
                  </a:lnTo>
                  <a:lnTo>
                    <a:pt x="1383360" y="25654"/>
                  </a:lnTo>
                  <a:lnTo>
                    <a:pt x="1383842" y="23368"/>
                  </a:lnTo>
                  <a:lnTo>
                    <a:pt x="1383715" y="20447"/>
                  </a:lnTo>
                  <a:lnTo>
                    <a:pt x="1383677" y="20066"/>
                  </a:lnTo>
                  <a:lnTo>
                    <a:pt x="1381798" y="25654"/>
                  </a:lnTo>
                  <a:lnTo>
                    <a:pt x="1381036" y="24003"/>
                  </a:lnTo>
                  <a:lnTo>
                    <a:pt x="1381061" y="25400"/>
                  </a:lnTo>
                  <a:lnTo>
                    <a:pt x="1380502" y="27432"/>
                  </a:lnTo>
                  <a:lnTo>
                    <a:pt x="1380451" y="26162"/>
                  </a:lnTo>
                  <a:lnTo>
                    <a:pt x="1380426" y="25273"/>
                  </a:lnTo>
                  <a:lnTo>
                    <a:pt x="1379855" y="26162"/>
                  </a:lnTo>
                  <a:lnTo>
                    <a:pt x="1379943" y="25781"/>
                  </a:lnTo>
                  <a:lnTo>
                    <a:pt x="1380299" y="24257"/>
                  </a:lnTo>
                  <a:lnTo>
                    <a:pt x="1380274" y="23622"/>
                  </a:lnTo>
                  <a:lnTo>
                    <a:pt x="1380375" y="22098"/>
                  </a:lnTo>
                  <a:lnTo>
                    <a:pt x="1380070" y="23622"/>
                  </a:lnTo>
                  <a:lnTo>
                    <a:pt x="1379601" y="21844"/>
                  </a:lnTo>
                  <a:lnTo>
                    <a:pt x="1378648" y="25781"/>
                  </a:lnTo>
                  <a:lnTo>
                    <a:pt x="1378534" y="22606"/>
                  </a:lnTo>
                  <a:lnTo>
                    <a:pt x="1378077" y="21717"/>
                  </a:lnTo>
                  <a:lnTo>
                    <a:pt x="1376502" y="28575"/>
                  </a:lnTo>
                  <a:lnTo>
                    <a:pt x="1375905" y="27813"/>
                  </a:lnTo>
                  <a:lnTo>
                    <a:pt x="1376019" y="27051"/>
                  </a:lnTo>
                  <a:lnTo>
                    <a:pt x="1376362" y="26035"/>
                  </a:lnTo>
                  <a:lnTo>
                    <a:pt x="1376438" y="25781"/>
                  </a:lnTo>
                  <a:lnTo>
                    <a:pt x="1376553" y="23863"/>
                  </a:lnTo>
                  <a:lnTo>
                    <a:pt x="1376781" y="23495"/>
                  </a:lnTo>
                  <a:lnTo>
                    <a:pt x="1377353" y="22606"/>
                  </a:lnTo>
                  <a:lnTo>
                    <a:pt x="1377061" y="22479"/>
                  </a:lnTo>
                  <a:lnTo>
                    <a:pt x="1376895" y="22098"/>
                  </a:lnTo>
                  <a:lnTo>
                    <a:pt x="1376591" y="23495"/>
                  </a:lnTo>
                  <a:lnTo>
                    <a:pt x="1376692" y="22225"/>
                  </a:lnTo>
                  <a:lnTo>
                    <a:pt x="1375232" y="26035"/>
                  </a:lnTo>
                  <a:lnTo>
                    <a:pt x="1375371" y="24130"/>
                  </a:lnTo>
                  <a:lnTo>
                    <a:pt x="1375117" y="24765"/>
                  </a:lnTo>
                  <a:lnTo>
                    <a:pt x="1375041" y="25019"/>
                  </a:lnTo>
                  <a:lnTo>
                    <a:pt x="1374584" y="27051"/>
                  </a:lnTo>
                  <a:lnTo>
                    <a:pt x="1374305" y="26797"/>
                  </a:lnTo>
                  <a:lnTo>
                    <a:pt x="1373733" y="27051"/>
                  </a:lnTo>
                  <a:lnTo>
                    <a:pt x="1373530" y="29337"/>
                  </a:lnTo>
                  <a:lnTo>
                    <a:pt x="1374000" y="22860"/>
                  </a:lnTo>
                  <a:lnTo>
                    <a:pt x="1371015" y="29337"/>
                  </a:lnTo>
                  <a:lnTo>
                    <a:pt x="1371320" y="24765"/>
                  </a:lnTo>
                  <a:lnTo>
                    <a:pt x="1371396" y="23749"/>
                  </a:lnTo>
                  <a:lnTo>
                    <a:pt x="1370647" y="24257"/>
                  </a:lnTo>
                  <a:lnTo>
                    <a:pt x="1369758" y="24765"/>
                  </a:lnTo>
                  <a:lnTo>
                    <a:pt x="1369161" y="24765"/>
                  </a:lnTo>
                  <a:lnTo>
                    <a:pt x="1369288" y="24384"/>
                  </a:lnTo>
                  <a:lnTo>
                    <a:pt x="1369390" y="23787"/>
                  </a:lnTo>
                  <a:lnTo>
                    <a:pt x="1369453" y="24003"/>
                  </a:lnTo>
                  <a:lnTo>
                    <a:pt x="1369402" y="23749"/>
                  </a:lnTo>
                  <a:lnTo>
                    <a:pt x="1369085" y="21971"/>
                  </a:lnTo>
                  <a:lnTo>
                    <a:pt x="1367751" y="29718"/>
                  </a:lnTo>
                  <a:lnTo>
                    <a:pt x="1367586" y="28829"/>
                  </a:lnTo>
                  <a:lnTo>
                    <a:pt x="1367485" y="28321"/>
                  </a:lnTo>
                  <a:lnTo>
                    <a:pt x="1367358" y="27686"/>
                  </a:lnTo>
                  <a:lnTo>
                    <a:pt x="1367320" y="27305"/>
                  </a:lnTo>
                  <a:lnTo>
                    <a:pt x="1367485" y="25146"/>
                  </a:lnTo>
                  <a:lnTo>
                    <a:pt x="1367548" y="24130"/>
                  </a:lnTo>
                  <a:lnTo>
                    <a:pt x="1368145" y="25781"/>
                  </a:lnTo>
                  <a:lnTo>
                    <a:pt x="1368209" y="24130"/>
                  </a:lnTo>
                  <a:lnTo>
                    <a:pt x="1369428" y="17780"/>
                  </a:lnTo>
                  <a:lnTo>
                    <a:pt x="1366888" y="25146"/>
                  </a:lnTo>
                  <a:lnTo>
                    <a:pt x="1367002" y="23114"/>
                  </a:lnTo>
                  <a:lnTo>
                    <a:pt x="1367116" y="21209"/>
                  </a:lnTo>
                  <a:lnTo>
                    <a:pt x="1367269" y="20955"/>
                  </a:lnTo>
                  <a:lnTo>
                    <a:pt x="1367370" y="18415"/>
                  </a:lnTo>
                  <a:lnTo>
                    <a:pt x="1365707" y="23114"/>
                  </a:lnTo>
                  <a:lnTo>
                    <a:pt x="1365199" y="22606"/>
                  </a:lnTo>
                  <a:lnTo>
                    <a:pt x="1365288" y="21463"/>
                  </a:lnTo>
                  <a:lnTo>
                    <a:pt x="1364068" y="24765"/>
                  </a:lnTo>
                  <a:lnTo>
                    <a:pt x="1362710" y="25793"/>
                  </a:lnTo>
                  <a:lnTo>
                    <a:pt x="1362265" y="26162"/>
                  </a:lnTo>
                  <a:lnTo>
                    <a:pt x="1362151" y="26822"/>
                  </a:lnTo>
                  <a:lnTo>
                    <a:pt x="1361401" y="27305"/>
                  </a:lnTo>
                  <a:lnTo>
                    <a:pt x="1361452" y="23749"/>
                  </a:lnTo>
                  <a:lnTo>
                    <a:pt x="1361846" y="21717"/>
                  </a:lnTo>
                  <a:lnTo>
                    <a:pt x="1362481" y="21717"/>
                  </a:lnTo>
                  <a:lnTo>
                    <a:pt x="1362494" y="21590"/>
                  </a:lnTo>
                  <a:lnTo>
                    <a:pt x="1362951" y="17907"/>
                  </a:lnTo>
                  <a:lnTo>
                    <a:pt x="1361681" y="21590"/>
                  </a:lnTo>
                  <a:lnTo>
                    <a:pt x="1361567" y="21209"/>
                  </a:lnTo>
                  <a:lnTo>
                    <a:pt x="1361694" y="20104"/>
                  </a:lnTo>
                  <a:lnTo>
                    <a:pt x="1361871" y="19304"/>
                  </a:lnTo>
                  <a:lnTo>
                    <a:pt x="1360893" y="19672"/>
                  </a:lnTo>
                  <a:lnTo>
                    <a:pt x="1360792" y="19939"/>
                  </a:lnTo>
                  <a:lnTo>
                    <a:pt x="1359979" y="23749"/>
                  </a:lnTo>
                  <a:lnTo>
                    <a:pt x="1359065" y="23241"/>
                  </a:lnTo>
                  <a:lnTo>
                    <a:pt x="1358874" y="24472"/>
                  </a:lnTo>
                  <a:lnTo>
                    <a:pt x="1357515" y="28321"/>
                  </a:lnTo>
                  <a:lnTo>
                    <a:pt x="1357769" y="27178"/>
                  </a:lnTo>
                  <a:lnTo>
                    <a:pt x="1357884" y="26670"/>
                  </a:lnTo>
                  <a:lnTo>
                    <a:pt x="1357998" y="26162"/>
                  </a:lnTo>
                  <a:lnTo>
                    <a:pt x="1358239" y="25146"/>
                  </a:lnTo>
                  <a:lnTo>
                    <a:pt x="1358290" y="24892"/>
                  </a:lnTo>
                  <a:lnTo>
                    <a:pt x="1358925" y="22098"/>
                  </a:lnTo>
                  <a:lnTo>
                    <a:pt x="1357769" y="24892"/>
                  </a:lnTo>
                  <a:lnTo>
                    <a:pt x="1358455" y="20828"/>
                  </a:lnTo>
                  <a:lnTo>
                    <a:pt x="1357807" y="21869"/>
                  </a:lnTo>
                  <a:lnTo>
                    <a:pt x="1356385" y="24511"/>
                  </a:lnTo>
                  <a:lnTo>
                    <a:pt x="1355585" y="25146"/>
                  </a:lnTo>
                  <a:lnTo>
                    <a:pt x="1355623" y="25019"/>
                  </a:lnTo>
                  <a:lnTo>
                    <a:pt x="1356067" y="23723"/>
                  </a:lnTo>
                  <a:lnTo>
                    <a:pt x="1355229" y="25019"/>
                  </a:lnTo>
                  <a:lnTo>
                    <a:pt x="1354543" y="24765"/>
                  </a:lnTo>
                  <a:lnTo>
                    <a:pt x="1354848" y="23495"/>
                  </a:lnTo>
                  <a:lnTo>
                    <a:pt x="1355077" y="22479"/>
                  </a:lnTo>
                  <a:lnTo>
                    <a:pt x="1356334" y="17018"/>
                  </a:lnTo>
                  <a:lnTo>
                    <a:pt x="1353134" y="22479"/>
                  </a:lnTo>
                  <a:lnTo>
                    <a:pt x="1353197" y="21971"/>
                  </a:lnTo>
                  <a:lnTo>
                    <a:pt x="1353337" y="20828"/>
                  </a:lnTo>
                  <a:lnTo>
                    <a:pt x="1353578" y="18923"/>
                  </a:lnTo>
                  <a:lnTo>
                    <a:pt x="1353908" y="16256"/>
                  </a:lnTo>
                  <a:lnTo>
                    <a:pt x="1352067" y="18923"/>
                  </a:lnTo>
                  <a:lnTo>
                    <a:pt x="1351711" y="14478"/>
                  </a:lnTo>
                  <a:lnTo>
                    <a:pt x="1350175" y="14605"/>
                  </a:lnTo>
                  <a:lnTo>
                    <a:pt x="1349387" y="20828"/>
                  </a:lnTo>
                  <a:lnTo>
                    <a:pt x="1349717" y="14732"/>
                  </a:lnTo>
                  <a:lnTo>
                    <a:pt x="1349514" y="15748"/>
                  </a:lnTo>
                  <a:lnTo>
                    <a:pt x="1349362" y="14554"/>
                  </a:lnTo>
                  <a:lnTo>
                    <a:pt x="1349298" y="16802"/>
                  </a:lnTo>
                  <a:lnTo>
                    <a:pt x="1348473" y="20955"/>
                  </a:lnTo>
                  <a:lnTo>
                    <a:pt x="1348041" y="21336"/>
                  </a:lnTo>
                  <a:lnTo>
                    <a:pt x="1347952" y="20193"/>
                  </a:lnTo>
                  <a:lnTo>
                    <a:pt x="1347901" y="19177"/>
                  </a:lnTo>
                  <a:lnTo>
                    <a:pt x="1347863" y="18669"/>
                  </a:lnTo>
                  <a:lnTo>
                    <a:pt x="1347825" y="17907"/>
                  </a:lnTo>
                  <a:lnTo>
                    <a:pt x="1347914" y="14986"/>
                  </a:lnTo>
                  <a:lnTo>
                    <a:pt x="1348384" y="15494"/>
                  </a:lnTo>
                  <a:lnTo>
                    <a:pt x="1348473" y="14986"/>
                  </a:lnTo>
                  <a:lnTo>
                    <a:pt x="1348638" y="14097"/>
                  </a:lnTo>
                  <a:lnTo>
                    <a:pt x="1348143" y="13589"/>
                  </a:lnTo>
                  <a:lnTo>
                    <a:pt x="1348232" y="12954"/>
                  </a:lnTo>
                  <a:lnTo>
                    <a:pt x="1348295" y="12827"/>
                  </a:lnTo>
                  <a:lnTo>
                    <a:pt x="1348854" y="11557"/>
                  </a:lnTo>
                  <a:lnTo>
                    <a:pt x="1348752" y="9652"/>
                  </a:lnTo>
                  <a:lnTo>
                    <a:pt x="1348435" y="11684"/>
                  </a:lnTo>
                  <a:lnTo>
                    <a:pt x="1348308" y="12065"/>
                  </a:lnTo>
                  <a:lnTo>
                    <a:pt x="1347825" y="12827"/>
                  </a:lnTo>
                  <a:lnTo>
                    <a:pt x="1347584" y="11811"/>
                  </a:lnTo>
                  <a:lnTo>
                    <a:pt x="1347508" y="14986"/>
                  </a:lnTo>
                  <a:lnTo>
                    <a:pt x="1345831" y="17907"/>
                  </a:lnTo>
                  <a:lnTo>
                    <a:pt x="1346073" y="16891"/>
                  </a:lnTo>
                  <a:lnTo>
                    <a:pt x="1346504" y="14986"/>
                  </a:lnTo>
                  <a:lnTo>
                    <a:pt x="1347089" y="12446"/>
                  </a:lnTo>
                  <a:lnTo>
                    <a:pt x="1347787" y="9398"/>
                  </a:lnTo>
                  <a:lnTo>
                    <a:pt x="1346047" y="12446"/>
                  </a:lnTo>
                  <a:lnTo>
                    <a:pt x="1346352" y="11684"/>
                  </a:lnTo>
                  <a:lnTo>
                    <a:pt x="1346796" y="10541"/>
                  </a:lnTo>
                  <a:lnTo>
                    <a:pt x="1346009" y="11684"/>
                  </a:lnTo>
                  <a:lnTo>
                    <a:pt x="1344828" y="10160"/>
                  </a:lnTo>
                  <a:lnTo>
                    <a:pt x="1343253" y="14986"/>
                  </a:lnTo>
                  <a:lnTo>
                    <a:pt x="1343545" y="12573"/>
                  </a:lnTo>
                  <a:lnTo>
                    <a:pt x="1343875" y="12192"/>
                  </a:lnTo>
                  <a:lnTo>
                    <a:pt x="1342758" y="11176"/>
                  </a:lnTo>
                  <a:lnTo>
                    <a:pt x="1339900" y="16891"/>
                  </a:lnTo>
                  <a:lnTo>
                    <a:pt x="1339697" y="14859"/>
                  </a:lnTo>
                  <a:lnTo>
                    <a:pt x="1339621" y="14097"/>
                  </a:lnTo>
                  <a:lnTo>
                    <a:pt x="1339735" y="12954"/>
                  </a:lnTo>
                  <a:lnTo>
                    <a:pt x="1339989" y="12065"/>
                  </a:lnTo>
                  <a:lnTo>
                    <a:pt x="1339659" y="12446"/>
                  </a:lnTo>
                  <a:lnTo>
                    <a:pt x="1338973" y="14859"/>
                  </a:lnTo>
                  <a:lnTo>
                    <a:pt x="1338986" y="14224"/>
                  </a:lnTo>
                  <a:lnTo>
                    <a:pt x="1339088" y="12954"/>
                  </a:lnTo>
                  <a:lnTo>
                    <a:pt x="1339303" y="12192"/>
                  </a:lnTo>
                  <a:lnTo>
                    <a:pt x="1339329" y="11684"/>
                  </a:lnTo>
                  <a:lnTo>
                    <a:pt x="1338135" y="14224"/>
                  </a:lnTo>
                  <a:lnTo>
                    <a:pt x="1338249" y="12573"/>
                  </a:lnTo>
                  <a:lnTo>
                    <a:pt x="1338541" y="11811"/>
                  </a:lnTo>
                  <a:lnTo>
                    <a:pt x="1338453" y="11049"/>
                  </a:lnTo>
                  <a:lnTo>
                    <a:pt x="1337805" y="9271"/>
                  </a:lnTo>
                  <a:lnTo>
                    <a:pt x="1335836" y="15367"/>
                  </a:lnTo>
                  <a:lnTo>
                    <a:pt x="1334566" y="16129"/>
                  </a:lnTo>
                  <a:lnTo>
                    <a:pt x="1334935" y="14478"/>
                  </a:lnTo>
                  <a:lnTo>
                    <a:pt x="1335201" y="13208"/>
                  </a:lnTo>
                  <a:lnTo>
                    <a:pt x="1335430" y="12192"/>
                  </a:lnTo>
                  <a:lnTo>
                    <a:pt x="1335328" y="11176"/>
                  </a:lnTo>
                  <a:lnTo>
                    <a:pt x="1334617" y="9385"/>
                  </a:lnTo>
                  <a:lnTo>
                    <a:pt x="1334681" y="8509"/>
                  </a:lnTo>
                  <a:lnTo>
                    <a:pt x="1333360" y="7620"/>
                  </a:lnTo>
                  <a:lnTo>
                    <a:pt x="1331429" y="11811"/>
                  </a:lnTo>
                  <a:lnTo>
                    <a:pt x="1329715" y="13208"/>
                  </a:lnTo>
                  <a:lnTo>
                    <a:pt x="1329778" y="11430"/>
                  </a:lnTo>
                  <a:lnTo>
                    <a:pt x="1329817" y="10541"/>
                  </a:lnTo>
                  <a:lnTo>
                    <a:pt x="1329905" y="8128"/>
                  </a:lnTo>
                  <a:lnTo>
                    <a:pt x="1327327" y="10541"/>
                  </a:lnTo>
                  <a:lnTo>
                    <a:pt x="1326565" y="7620"/>
                  </a:lnTo>
                  <a:lnTo>
                    <a:pt x="1326489" y="8763"/>
                  </a:lnTo>
                  <a:lnTo>
                    <a:pt x="1325791" y="11049"/>
                  </a:lnTo>
                  <a:lnTo>
                    <a:pt x="1325460" y="11430"/>
                  </a:lnTo>
                  <a:lnTo>
                    <a:pt x="1325333" y="10541"/>
                  </a:lnTo>
                  <a:lnTo>
                    <a:pt x="1323924" y="14478"/>
                  </a:lnTo>
                  <a:lnTo>
                    <a:pt x="1324267" y="12954"/>
                  </a:lnTo>
                  <a:lnTo>
                    <a:pt x="1324343" y="12573"/>
                  </a:lnTo>
                  <a:lnTo>
                    <a:pt x="1324368" y="12446"/>
                  </a:lnTo>
                  <a:lnTo>
                    <a:pt x="1324851" y="10287"/>
                  </a:lnTo>
                  <a:lnTo>
                    <a:pt x="1324952" y="10414"/>
                  </a:lnTo>
                  <a:lnTo>
                    <a:pt x="1324965" y="10287"/>
                  </a:lnTo>
                  <a:lnTo>
                    <a:pt x="1325435" y="7239"/>
                  </a:lnTo>
                  <a:lnTo>
                    <a:pt x="1325562" y="6350"/>
                  </a:lnTo>
                  <a:lnTo>
                    <a:pt x="1324698" y="7239"/>
                  </a:lnTo>
                  <a:lnTo>
                    <a:pt x="1324216" y="6985"/>
                  </a:lnTo>
                  <a:lnTo>
                    <a:pt x="1322984" y="12446"/>
                  </a:lnTo>
                  <a:lnTo>
                    <a:pt x="1322946" y="12192"/>
                  </a:lnTo>
                  <a:lnTo>
                    <a:pt x="1322616" y="10033"/>
                  </a:lnTo>
                  <a:lnTo>
                    <a:pt x="1322501" y="9271"/>
                  </a:lnTo>
                  <a:lnTo>
                    <a:pt x="1321181" y="9525"/>
                  </a:lnTo>
                  <a:lnTo>
                    <a:pt x="1319936" y="10033"/>
                  </a:lnTo>
                  <a:lnTo>
                    <a:pt x="1319923" y="9906"/>
                  </a:lnTo>
                  <a:lnTo>
                    <a:pt x="1319809" y="8636"/>
                  </a:lnTo>
                  <a:lnTo>
                    <a:pt x="1319085" y="8636"/>
                  </a:lnTo>
                  <a:lnTo>
                    <a:pt x="1318641" y="8636"/>
                  </a:lnTo>
                  <a:lnTo>
                    <a:pt x="1318094" y="9906"/>
                  </a:lnTo>
                  <a:lnTo>
                    <a:pt x="1318653" y="7327"/>
                  </a:lnTo>
                  <a:lnTo>
                    <a:pt x="1318526" y="6731"/>
                  </a:lnTo>
                  <a:lnTo>
                    <a:pt x="1317942" y="5969"/>
                  </a:lnTo>
                  <a:lnTo>
                    <a:pt x="1317637" y="5588"/>
                  </a:lnTo>
                  <a:lnTo>
                    <a:pt x="1316405" y="5969"/>
                  </a:lnTo>
                  <a:lnTo>
                    <a:pt x="1317078" y="4064"/>
                  </a:lnTo>
                  <a:lnTo>
                    <a:pt x="1316482" y="3683"/>
                  </a:lnTo>
                  <a:lnTo>
                    <a:pt x="1314513" y="12192"/>
                  </a:lnTo>
                  <a:lnTo>
                    <a:pt x="1313916" y="12192"/>
                  </a:lnTo>
                  <a:lnTo>
                    <a:pt x="1314018" y="11557"/>
                  </a:lnTo>
                  <a:lnTo>
                    <a:pt x="1314462" y="9017"/>
                  </a:lnTo>
                  <a:lnTo>
                    <a:pt x="1314627" y="8001"/>
                  </a:lnTo>
                  <a:lnTo>
                    <a:pt x="1314653" y="7874"/>
                  </a:lnTo>
                  <a:lnTo>
                    <a:pt x="1313573" y="7747"/>
                  </a:lnTo>
                  <a:lnTo>
                    <a:pt x="1313548" y="7366"/>
                  </a:lnTo>
                  <a:lnTo>
                    <a:pt x="1313294" y="3683"/>
                  </a:lnTo>
                  <a:lnTo>
                    <a:pt x="1311414" y="7366"/>
                  </a:lnTo>
                  <a:lnTo>
                    <a:pt x="1311859" y="5461"/>
                  </a:lnTo>
                  <a:lnTo>
                    <a:pt x="1312062" y="5334"/>
                  </a:lnTo>
                  <a:lnTo>
                    <a:pt x="1311579" y="5207"/>
                  </a:lnTo>
                  <a:lnTo>
                    <a:pt x="1311300" y="4191"/>
                  </a:lnTo>
                  <a:lnTo>
                    <a:pt x="1310728" y="2032"/>
                  </a:lnTo>
                  <a:lnTo>
                    <a:pt x="1310284" y="4508"/>
                  </a:lnTo>
                  <a:lnTo>
                    <a:pt x="1310233" y="4826"/>
                  </a:lnTo>
                  <a:lnTo>
                    <a:pt x="1309662" y="8001"/>
                  </a:lnTo>
                  <a:lnTo>
                    <a:pt x="1310284" y="4508"/>
                  </a:lnTo>
                  <a:lnTo>
                    <a:pt x="1307693" y="9017"/>
                  </a:lnTo>
                  <a:lnTo>
                    <a:pt x="1308392" y="6096"/>
                  </a:lnTo>
                  <a:lnTo>
                    <a:pt x="1307122" y="9652"/>
                  </a:lnTo>
                  <a:lnTo>
                    <a:pt x="1306893" y="10668"/>
                  </a:lnTo>
                  <a:lnTo>
                    <a:pt x="1306004" y="11557"/>
                  </a:lnTo>
                  <a:lnTo>
                    <a:pt x="1306118" y="10287"/>
                  </a:lnTo>
                  <a:lnTo>
                    <a:pt x="1306233" y="9779"/>
                  </a:lnTo>
                  <a:lnTo>
                    <a:pt x="1306182" y="8382"/>
                  </a:lnTo>
                  <a:lnTo>
                    <a:pt x="1305420" y="12573"/>
                  </a:lnTo>
                  <a:lnTo>
                    <a:pt x="1305115" y="11049"/>
                  </a:lnTo>
                  <a:lnTo>
                    <a:pt x="1305217" y="10541"/>
                  </a:lnTo>
                  <a:lnTo>
                    <a:pt x="1305712" y="9144"/>
                  </a:lnTo>
                  <a:lnTo>
                    <a:pt x="1305204" y="8890"/>
                  </a:lnTo>
                  <a:lnTo>
                    <a:pt x="1305064" y="9779"/>
                  </a:lnTo>
                  <a:lnTo>
                    <a:pt x="1304340" y="11811"/>
                  </a:lnTo>
                  <a:lnTo>
                    <a:pt x="1303693" y="12954"/>
                  </a:lnTo>
                  <a:lnTo>
                    <a:pt x="1303667" y="12827"/>
                  </a:lnTo>
                  <a:lnTo>
                    <a:pt x="1303591" y="12319"/>
                  </a:lnTo>
                  <a:lnTo>
                    <a:pt x="1303540" y="11938"/>
                  </a:lnTo>
                  <a:lnTo>
                    <a:pt x="1303426" y="11176"/>
                  </a:lnTo>
                  <a:lnTo>
                    <a:pt x="1303553" y="10033"/>
                  </a:lnTo>
                  <a:lnTo>
                    <a:pt x="1303845" y="8382"/>
                  </a:lnTo>
                  <a:lnTo>
                    <a:pt x="1303477" y="9779"/>
                  </a:lnTo>
                  <a:lnTo>
                    <a:pt x="1302702" y="11938"/>
                  </a:lnTo>
                  <a:lnTo>
                    <a:pt x="1302575" y="11430"/>
                  </a:lnTo>
                  <a:lnTo>
                    <a:pt x="1302689" y="10160"/>
                  </a:lnTo>
                  <a:lnTo>
                    <a:pt x="1303007" y="9385"/>
                  </a:lnTo>
                  <a:lnTo>
                    <a:pt x="1302905" y="8636"/>
                  </a:lnTo>
                  <a:lnTo>
                    <a:pt x="1302842" y="8382"/>
                  </a:lnTo>
                  <a:lnTo>
                    <a:pt x="1302588" y="7327"/>
                  </a:lnTo>
                  <a:lnTo>
                    <a:pt x="1302537" y="7581"/>
                  </a:lnTo>
                  <a:lnTo>
                    <a:pt x="1302537" y="7112"/>
                  </a:lnTo>
                  <a:lnTo>
                    <a:pt x="1302588" y="7327"/>
                  </a:lnTo>
                  <a:lnTo>
                    <a:pt x="1302639" y="7112"/>
                  </a:lnTo>
                  <a:lnTo>
                    <a:pt x="1302816" y="6223"/>
                  </a:lnTo>
                  <a:lnTo>
                    <a:pt x="1302804" y="5588"/>
                  </a:lnTo>
                  <a:lnTo>
                    <a:pt x="1302550" y="5334"/>
                  </a:lnTo>
                  <a:lnTo>
                    <a:pt x="1302677" y="4508"/>
                  </a:lnTo>
                  <a:lnTo>
                    <a:pt x="1303680" y="1651"/>
                  </a:lnTo>
                  <a:lnTo>
                    <a:pt x="1301051" y="7620"/>
                  </a:lnTo>
                  <a:lnTo>
                    <a:pt x="1301178" y="7620"/>
                  </a:lnTo>
                  <a:lnTo>
                    <a:pt x="1301915" y="7874"/>
                  </a:lnTo>
                  <a:lnTo>
                    <a:pt x="1302258" y="8039"/>
                  </a:lnTo>
                  <a:lnTo>
                    <a:pt x="1300975" y="12319"/>
                  </a:lnTo>
                  <a:lnTo>
                    <a:pt x="1300949" y="9906"/>
                  </a:lnTo>
                  <a:lnTo>
                    <a:pt x="1301064" y="8763"/>
                  </a:lnTo>
                  <a:lnTo>
                    <a:pt x="1301051" y="7620"/>
                  </a:lnTo>
                  <a:lnTo>
                    <a:pt x="1300937" y="7112"/>
                  </a:lnTo>
                  <a:lnTo>
                    <a:pt x="1300848" y="6731"/>
                  </a:lnTo>
                  <a:lnTo>
                    <a:pt x="1300759" y="5969"/>
                  </a:lnTo>
                  <a:lnTo>
                    <a:pt x="1300822" y="5461"/>
                  </a:lnTo>
                  <a:lnTo>
                    <a:pt x="1300911" y="5207"/>
                  </a:lnTo>
                  <a:lnTo>
                    <a:pt x="1300886" y="4826"/>
                  </a:lnTo>
                  <a:lnTo>
                    <a:pt x="1300708" y="4953"/>
                  </a:lnTo>
                  <a:lnTo>
                    <a:pt x="1300505" y="5461"/>
                  </a:lnTo>
                  <a:lnTo>
                    <a:pt x="1300467" y="5207"/>
                  </a:lnTo>
                  <a:lnTo>
                    <a:pt x="1300365" y="4572"/>
                  </a:lnTo>
                  <a:lnTo>
                    <a:pt x="1300200" y="4572"/>
                  </a:lnTo>
                  <a:lnTo>
                    <a:pt x="1300416" y="3302"/>
                  </a:lnTo>
                  <a:lnTo>
                    <a:pt x="1300441" y="3175"/>
                  </a:lnTo>
                  <a:lnTo>
                    <a:pt x="1300594" y="2286"/>
                  </a:lnTo>
                  <a:lnTo>
                    <a:pt x="1300264" y="2641"/>
                  </a:lnTo>
                  <a:lnTo>
                    <a:pt x="1300264" y="3302"/>
                  </a:lnTo>
                  <a:lnTo>
                    <a:pt x="1300111" y="4572"/>
                  </a:lnTo>
                  <a:lnTo>
                    <a:pt x="1299883" y="4572"/>
                  </a:lnTo>
                  <a:lnTo>
                    <a:pt x="1299692" y="4826"/>
                  </a:lnTo>
                  <a:lnTo>
                    <a:pt x="1299895" y="3937"/>
                  </a:lnTo>
                  <a:lnTo>
                    <a:pt x="1299972" y="3683"/>
                  </a:lnTo>
                  <a:lnTo>
                    <a:pt x="1300264" y="3302"/>
                  </a:lnTo>
                  <a:lnTo>
                    <a:pt x="1300264" y="2641"/>
                  </a:lnTo>
                  <a:lnTo>
                    <a:pt x="1299756" y="3175"/>
                  </a:lnTo>
                  <a:lnTo>
                    <a:pt x="1299476" y="3048"/>
                  </a:lnTo>
                  <a:lnTo>
                    <a:pt x="1298892" y="5969"/>
                  </a:lnTo>
                  <a:lnTo>
                    <a:pt x="1298613" y="5334"/>
                  </a:lnTo>
                  <a:lnTo>
                    <a:pt x="1298486" y="7607"/>
                  </a:lnTo>
                  <a:lnTo>
                    <a:pt x="1298829" y="7366"/>
                  </a:lnTo>
                  <a:lnTo>
                    <a:pt x="1298740" y="7543"/>
                  </a:lnTo>
                  <a:lnTo>
                    <a:pt x="1298676" y="8039"/>
                  </a:lnTo>
                  <a:lnTo>
                    <a:pt x="1298676" y="8229"/>
                  </a:lnTo>
                  <a:lnTo>
                    <a:pt x="1298867" y="7620"/>
                  </a:lnTo>
                  <a:lnTo>
                    <a:pt x="1298930" y="7366"/>
                  </a:lnTo>
                  <a:lnTo>
                    <a:pt x="1299718" y="7366"/>
                  </a:lnTo>
                  <a:lnTo>
                    <a:pt x="1298663" y="9906"/>
                  </a:lnTo>
                  <a:lnTo>
                    <a:pt x="1298676" y="8255"/>
                  </a:lnTo>
                  <a:lnTo>
                    <a:pt x="1298397" y="9169"/>
                  </a:lnTo>
                  <a:lnTo>
                    <a:pt x="1298397" y="24257"/>
                  </a:lnTo>
                  <a:lnTo>
                    <a:pt x="1298257" y="24130"/>
                  </a:lnTo>
                  <a:lnTo>
                    <a:pt x="1298067" y="24003"/>
                  </a:lnTo>
                  <a:lnTo>
                    <a:pt x="1297876" y="24003"/>
                  </a:lnTo>
                  <a:lnTo>
                    <a:pt x="1297990" y="23241"/>
                  </a:lnTo>
                  <a:lnTo>
                    <a:pt x="1298270" y="22098"/>
                  </a:lnTo>
                  <a:lnTo>
                    <a:pt x="1298308" y="21971"/>
                  </a:lnTo>
                  <a:lnTo>
                    <a:pt x="1298384" y="22225"/>
                  </a:lnTo>
                  <a:lnTo>
                    <a:pt x="1298282" y="22987"/>
                  </a:lnTo>
                  <a:lnTo>
                    <a:pt x="1298397" y="24257"/>
                  </a:lnTo>
                  <a:lnTo>
                    <a:pt x="1298397" y="9169"/>
                  </a:lnTo>
                  <a:lnTo>
                    <a:pt x="1297279" y="12827"/>
                  </a:lnTo>
                  <a:lnTo>
                    <a:pt x="1297533" y="10541"/>
                  </a:lnTo>
                  <a:lnTo>
                    <a:pt x="1297546" y="10414"/>
                  </a:lnTo>
                  <a:lnTo>
                    <a:pt x="1297673" y="9271"/>
                  </a:lnTo>
                  <a:lnTo>
                    <a:pt x="1297546" y="7366"/>
                  </a:lnTo>
                  <a:lnTo>
                    <a:pt x="1297457" y="6731"/>
                  </a:lnTo>
                  <a:lnTo>
                    <a:pt x="1297584" y="5334"/>
                  </a:lnTo>
                  <a:lnTo>
                    <a:pt x="1297813" y="3937"/>
                  </a:lnTo>
                  <a:lnTo>
                    <a:pt x="1297139" y="4699"/>
                  </a:lnTo>
                  <a:lnTo>
                    <a:pt x="1297139" y="24003"/>
                  </a:lnTo>
                  <a:lnTo>
                    <a:pt x="1297127" y="24130"/>
                  </a:lnTo>
                  <a:lnTo>
                    <a:pt x="1296784" y="24130"/>
                  </a:lnTo>
                  <a:lnTo>
                    <a:pt x="1297127" y="24015"/>
                  </a:lnTo>
                  <a:lnTo>
                    <a:pt x="1297139" y="4699"/>
                  </a:lnTo>
                  <a:lnTo>
                    <a:pt x="1296568" y="5334"/>
                  </a:lnTo>
                  <a:lnTo>
                    <a:pt x="1295450" y="4572"/>
                  </a:lnTo>
                  <a:lnTo>
                    <a:pt x="1293787" y="9652"/>
                  </a:lnTo>
                  <a:lnTo>
                    <a:pt x="1293342" y="10414"/>
                  </a:lnTo>
                  <a:lnTo>
                    <a:pt x="1293393" y="10160"/>
                  </a:lnTo>
                  <a:lnTo>
                    <a:pt x="1293698" y="8636"/>
                  </a:lnTo>
                  <a:lnTo>
                    <a:pt x="1293850" y="7493"/>
                  </a:lnTo>
                  <a:lnTo>
                    <a:pt x="1293926" y="7239"/>
                  </a:lnTo>
                  <a:lnTo>
                    <a:pt x="1294117" y="6858"/>
                  </a:lnTo>
                  <a:lnTo>
                    <a:pt x="1293710" y="7493"/>
                  </a:lnTo>
                  <a:lnTo>
                    <a:pt x="1293164" y="6731"/>
                  </a:lnTo>
                  <a:lnTo>
                    <a:pt x="1292885" y="6350"/>
                  </a:lnTo>
                  <a:lnTo>
                    <a:pt x="1292771" y="6845"/>
                  </a:lnTo>
                  <a:lnTo>
                    <a:pt x="1292694" y="7137"/>
                  </a:lnTo>
                  <a:lnTo>
                    <a:pt x="1291971" y="10160"/>
                  </a:lnTo>
                  <a:lnTo>
                    <a:pt x="1291831" y="9271"/>
                  </a:lnTo>
                  <a:lnTo>
                    <a:pt x="1291717" y="8509"/>
                  </a:lnTo>
                  <a:lnTo>
                    <a:pt x="1291818" y="8115"/>
                  </a:lnTo>
                  <a:lnTo>
                    <a:pt x="1292694" y="7137"/>
                  </a:lnTo>
                  <a:lnTo>
                    <a:pt x="1292694" y="6883"/>
                  </a:lnTo>
                  <a:lnTo>
                    <a:pt x="1292047" y="7112"/>
                  </a:lnTo>
                  <a:lnTo>
                    <a:pt x="1292313" y="6350"/>
                  </a:lnTo>
                  <a:lnTo>
                    <a:pt x="1292237" y="5842"/>
                  </a:lnTo>
                  <a:lnTo>
                    <a:pt x="1291437" y="4572"/>
                  </a:lnTo>
                  <a:lnTo>
                    <a:pt x="1288084" y="9271"/>
                  </a:lnTo>
                  <a:lnTo>
                    <a:pt x="1287703" y="8255"/>
                  </a:lnTo>
                  <a:lnTo>
                    <a:pt x="1287208" y="6985"/>
                  </a:lnTo>
                  <a:lnTo>
                    <a:pt x="1287157" y="8255"/>
                  </a:lnTo>
                  <a:lnTo>
                    <a:pt x="1285671" y="4445"/>
                  </a:lnTo>
                  <a:lnTo>
                    <a:pt x="1281912" y="10541"/>
                  </a:lnTo>
                  <a:lnTo>
                    <a:pt x="1281861" y="10287"/>
                  </a:lnTo>
                  <a:lnTo>
                    <a:pt x="1281391" y="7620"/>
                  </a:lnTo>
                  <a:lnTo>
                    <a:pt x="1280947" y="5080"/>
                  </a:lnTo>
                  <a:lnTo>
                    <a:pt x="1280820" y="4508"/>
                  </a:lnTo>
                  <a:lnTo>
                    <a:pt x="1280490" y="3429"/>
                  </a:lnTo>
                  <a:lnTo>
                    <a:pt x="1279906" y="5842"/>
                  </a:lnTo>
                  <a:lnTo>
                    <a:pt x="1279144" y="7620"/>
                  </a:lnTo>
                  <a:lnTo>
                    <a:pt x="1279664" y="4445"/>
                  </a:lnTo>
                  <a:lnTo>
                    <a:pt x="1278255" y="7874"/>
                  </a:lnTo>
                  <a:lnTo>
                    <a:pt x="1276769" y="10287"/>
                  </a:lnTo>
                  <a:lnTo>
                    <a:pt x="1277137" y="7747"/>
                  </a:lnTo>
                  <a:lnTo>
                    <a:pt x="1277289" y="6731"/>
                  </a:lnTo>
                  <a:lnTo>
                    <a:pt x="1278267" y="0"/>
                  </a:lnTo>
                  <a:lnTo>
                    <a:pt x="1276057" y="4699"/>
                  </a:lnTo>
                  <a:lnTo>
                    <a:pt x="1275753" y="6731"/>
                  </a:lnTo>
                  <a:lnTo>
                    <a:pt x="1275435" y="6223"/>
                  </a:lnTo>
                  <a:lnTo>
                    <a:pt x="1274178" y="7747"/>
                  </a:lnTo>
                  <a:lnTo>
                    <a:pt x="1274152" y="7493"/>
                  </a:lnTo>
                  <a:lnTo>
                    <a:pt x="1274165" y="7239"/>
                  </a:lnTo>
                  <a:lnTo>
                    <a:pt x="1274279" y="6096"/>
                  </a:lnTo>
                  <a:lnTo>
                    <a:pt x="1274546" y="4699"/>
                  </a:lnTo>
                  <a:lnTo>
                    <a:pt x="1272933" y="7239"/>
                  </a:lnTo>
                  <a:lnTo>
                    <a:pt x="1272451" y="6096"/>
                  </a:lnTo>
                  <a:lnTo>
                    <a:pt x="1272552" y="5588"/>
                  </a:lnTo>
                  <a:lnTo>
                    <a:pt x="1274432" y="889"/>
                  </a:lnTo>
                  <a:lnTo>
                    <a:pt x="1273327" y="381"/>
                  </a:lnTo>
                  <a:lnTo>
                    <a:pt x="1272755" y="889"/>
                  </a:lnTo>
                  <a:lnTo>
                    <a:pt x="1271155" y="4699"/>
                  </a:lnTo>
                  <a:lnTo>
                    <a:pt x="1271028" y="5842"/>
                  </a:lnTo>
                  <a:lnTo>
                    <a:pt x="1271193" y="5969"/>
                  </a:lnTo>
                  <a:lnTo>
                    <a:pt x="1271219" y="7239"/>
                  </a:lnTo>
                  <a:lnTo>
                    <a:pt x="1270965" y="8509"/>
                  </a:lnTo>
                  <a:lnTo>
                    <a:pt x="1270838" y="8763"/>
                  </a:lnTo>
                  <a:lnTo>
                    <a:pt x="1270381" y="9385"/>
                  </a:lnTo>
                  <a:lnTo>
                    <a:pt x="1269238" y="14224"/>
                  </a:lnTo>
                  <a:lnTo>
                    <a:pt x="1268069" y="18415"/>
                  </a:lnTo>
                  <a:lnTo>
                    <a:pt x="1267955" y="19177"/>
                  </a:lnTo>
                  <a:lnTo>
                    <a:pt x="1268209" y="22479"/>
                  </a:lnTo>
                  <a:lnTo>
                    <a:pt x="1269504" y="19685"/>
                  </a:lnTo>
                  <a:lnTo>
                    <a:pt x="1269225" y="22098"/>
                  </a:lnTo>
                  <a:lnTo>
                    <a:pt x="1268628" y="22098"/>
                  </a:lnTo>
                  <a:lnTo>
                    <a:pt x="1268488" y="24384"/>
                  </a:lnTo>
                  <a:lnTo>
                    <a:pt x="1269111" y="22479"/>
                  </a:lnTo>
                  <a:lnTo>
                    <a:pt x="1269263" y="22098"/>
                  </a:lnTo>
                  <a:lnTo>
                    <a:pt x="1269619" y="21209"/>
                  </a:lnTo>
                  <a:lnTo>
                    <a:pt x="1269466" y="22098"/>
                  </a:lnTo>
                  <a:lnTo>
                    <a:pt x="1269352" y="23749"/>
                  </a:lnTo>
                  <a:lnTo>
                    <a:pt x="1270317" y="21209"/>
                  </a:lnTo>
                  <a:lnTo>
                    <a:pt x="1270698" y="20193"/>
                  </a:lnTo>
                  <a:lnTo>
                    <a:pt x="1270800" y="19812"/>
                  </a:lnTo>
                  <a:lnTo>
                    <a:pt x="1270876" y="19685"/>
                  </a:lnTo>
                  <a:lnTo>
                    <a:pt x="1270977" y="19431"/>
                  </a:lnTo>
                  <a:lnTo>
                    <a:pt x="1270965" y="19570"/>
                  </a:lnTo>
                  <a:lnTo>
                    <a:pt x="1271041" y="19431"/>
                  </a:lnTo>
                  <a:lnTo>
                    <a:pt x="1271524" y="18669"/>
                  </a:lnTo>
                  <a:lnTo>
                    <a:pt x="1271371" y="20955"/>
                  </a:lnTo>
                  <a:lnTo>
                    <a:pt x="1270927" y="22606"/>
                  </a:lnTo>
                  <a:lnTo>
                    <a:pt x="1271689" y="20828"/>
                  </a:lnTo>
                  <a:lnTo>
                    <a:pt x="1271498" y="21971"/>
                  </a:lnTo>
                  <a:lnTo>
                    <a:pt x="1271308" y="22656"/>
                  </a:lnTo>
                  <a:lnTo>
                    <a:pt x="1271625" y="21971"/>
                  </a:lnTo>
                  <a:lnTo>
                    <a:pt x="1271993" y="22860"/>
                  </a:lnTo>
                  <a:lnTo>
                    <a:pt x="1272260" y="21971"/>
                  </a:lnTo>
                  <a:lnTo>
                    <a:pt x="1272590" y="20828"/>
                  </a:lnTo>
                  <a:lnTo>
                    <a:pt x="1272705" y="20447"/>
                  </a:lnTo>
                  <a:lnTo>
                    <a:pt x="1272489" y="23114"/>
                  </a:lnTo>
                  <a:lnTo>
                    <a:pt x="1273759" y="20447"/>
                  </a:lnTo>
                  <a:lnTo>
                    <a:pt x="1274013" y="19939"/>
                  </a:lnTo>
                  <a:lnTo>
                    <a:pt x="1273009" y="24511"/>
                  </a:lnTo>
                  <a:lnTo>
                    <a:pt x="1273352" y="23368"/>
                  </a:lnTo>
                  <a:lnTo>
                    <a:pt x="1274368" y="21082"/>
                  </a:lnTo>
                  <a:lnTo>
                    <a:pt x="1274711" y="20955"/>
                  </a:lnTo>
                  <a:lnTo>
                    <a:pt x="1272997" y="26162"/>
                  </a:lnTo>
                  <a:lnTo>
                    <a:pt x="1275803" y="21463"/>
                  </a:lnTo>
                  <a:lnTo>
                    <a:pt x="1274432" y="27305"/>
                  </a:lnTo>
                  <a:lnTo>
                    <a:pt x="1275867" y="22479"/>
                  </a:lnTo>
                  <a:lnTo>
                    <a:pt x="1276400" y="25400"/>
                  </a:lnTo>
                  <a:lnTo>
                    <a:pt x="1277708" y="22860"/>
                  </a:lnTo>
                  <a:lnTo>
                    <a:pt x="1277569" y="23317"/>
                  </a:lnTo>
                  <a:lnTo>
                    <a:pt x="1277442" y="23926"/>
                  </a:lnTo>
                  <a:lnTo>
                    <a:pt x="1277543" y="26670"/>
                  </a:lnTo>
                  <a:lnTo>
                    <a:pt x="1278420" y="22860"/>
                  </a:lnTo>
                  <a:lnTo>
                    <a:pt x="1278534" y="22656"/>
                  </a:lnTo>
                  <a:lnTo>
                    <a:pt x="1278724" y="22479"/>
                  </a:lnTo>
                  <a:lnTo>
                    <a:pt x="1279296" y="21971"/>
                  </a:lnTo>
                  <a:lnTo>
                    <a:pt x="1279474" y="21463"/>
                  </a:lnTo>
                  <a:lnTo>
                    <a:pt x="1279664" y="20955"/>
                  </a:lnTo>
                  <a:lnTo>
                    <a:pt x="1280033" y="19939"/>
                  </a:lnTo>
                  <a:lnTo>
                    <a:pt x="1280172" y="19558"/>
                  </a:lnTo>
                  <a:lnTo>
                    <a:pt x="1279867" y="23495"/>
                  </a:lnTo>
                  <a:lnTo>
                    <a:pt x="1278864" y="24130"/>
                  </a:lnTo>
                  <a:lnTo>
                    <a:pt x="1278242" y="27940"/>
                  </a:lnTo>
                  <a:lnTo>
                    <a:pt x="1278902" y="24638"/>
                  </a:lnTo>
                  <a:lnTo>
                    <a:pt x="1279817" y="24892"/>
                  </a:lnTo>
                  <a:lnTo>
                    <a:pt x="1279855" y="24638"/>
                  </a:lnTo>
                  <a:lnTo>
                    <a:pt x="1280210" y="22098"/>
                  </a:lnTo>
                  <a:lnTo>
                    <a:pt x="1280096" y="24638"/>
                  </a:lnTo>
                  <a:lnTo>
                    <a:pt x="1280312" y="23368"/>
                  </a:lnTo>
                  <a:lnTo>
                    <a:pt x="1279804" y="26797"/>
                  </a:lnTo>
                  <a:lnTo>
                    <a:pt x="1280566" y="23368"/>
                  </a:lnTo>
                  <a:lnTo>
                    <a:pt x="1280858" y="22098"/>
                  </a:lnTo>
                  <a:lnTo>
                    <a:pt x="1280934" y="21717"/>
                  </a:lnTo>
                  <a:lnTo>
                    <a:pt x="1280350" y="25908"/>
                  </a:lnTo>
                  <a:lnTo>
                    <a:pt x="1281328" y="22987"/>
                  </a:lnTo>
                  <a:lnTo>
                    <a:pt x="1281328" y="25654"/>
                  </a:lnTo>
                  <a:lnTo>
                    <a:pt x="1280477" y="27686"/>
                  </a:lnTo>
                  <a:lnTo>
                    <a:pt x="1281430" y="26289"/>
                  </a:lnTo>
                  <a:lnTo>
                    <a:pt x="1281417" y="26949"/>
                  </a:lnTo>
                  <a:lnTo>
                    <a:pt x="1281493" y="26289"/>
                  </a:lnTo>
                  <a:lnTo>
                    <a:pt x="1281620" y="25654"/>
                  </a:lnTo>
                  <a:lnTo>
                    <a:pt x="1282077" y="24015"/>
                  </a:lnTo>
                  <a:lnTo>
                    <a:pt x="1282166" y="23723"/>
                  </a:lnTo>
                  <a:lnTo>
                    <a:pt x="1282992" y="22987"/>
                  </a:lnTo>
                  <a:lnTo>
                    <a:pt x="1283131" y="22860"/>
                  </a:lnTo>
                  <a:lnTo>
                    <a:pt x="1281988" y="26416"/>
                  </a:lnTo>
                  <a:lnTo>
                    <a:pt x="1281887" y="26949"/>
                  </a:lnTo>
                  <a:lnTo>
                    <a:pt x="1281760" y="28575"/>
                  </a:lnTo>
                  <a:lnTo>
                    <a:pt x="1282433" y="27686"/>
                  </a:lnTo>
                  <a:lnTo>
                    <a:pt x="1283538" y="24257"/>
                  </a:lnTo>
                  <a:lnTo>
                    <a:pt x="1283703" y="24384"/>
                  </a:lnTo>
                  <a:lnTo>
                    <a:pt x="1283766" y="25019"/>
                  </a:lnTo>
                  <a:lnTo>
                    <a:pt x="1283639" y="25781"/>
                  </a:lnTo>
                  <a:lnTo>
                    <a:pt x="1283525" y="26162"/>
                  </a:lnTo>
                  <a:lnTo>
                    <a:pt x="1284274" y="24257"/>
                  </a:lnTo>
                  <a:lnTo>
                    <a:pt x="1284668" y="23241"/>
                  </a:lnTo>
                  <a:lnTo>
                    <a:pt x="1285049" y="26289"/>
                  </a:lnTo>
                  <a:lnTo>
                    <a:pt x="1286230" y="23241"/>
                  </a:lnTo>
                  <a:lnTo>
                    <a:pt x="1286370" y="22860"/>
                  </a:lnTo>
                  <a:lnTo>
                    <a:pt x="1286383" y="23164"/>
                  </a:lnTo>
                  <a:lnTo>
                    <a:pt x="1286446" y="22733"/>
                  </a:lnTo>
                  <a:lnTo>
                    <a:pt x="1286611" y="21717"/>
                  </a:lnTo>
                  <a:lnTo>
                    <a:pt x="1287056" y="19558"/>
                  </a:lnTo>
                  <a:lnTo>
                    <a:pt x="1287259" y="18669"/>
                  </a:lnTo>
                  <a:lnTo>
                    <a:pt x="1287310" y="18415"/>
                  </a:lnTo>
                  <a:lnTo>
                    <a:pt x="1287614" y="18415"/>
                  </a:lnTo>
                  <a:lnTo>
                    <a:pt x="1288351" y="16129"/>
                  </a:lnTo>
                  <a:lnTo>
                    <a:pt x="1287932" y="18669"/>
                  </a:lnTo>
                  <a:lnTo>
                    <a:pt x="1287780" y="18542"/>
                  </a:lnTo>
                  <a:lnTo>
                    <a:pt x="1287551" y="19558"/>
                  </a:lnTo>
                  <a:lnTo>
                    <a:pt x="1287310" y="20320"/>
                  </a:lnTo>
                  <a:lnTo>
                    <a:pt x="1287830" y="19304"/>
                  </a:lnTo>
                  <a:lnTo>
                    <a:pt x="1287487" y="21869"/>
                  </a:lnTo>
                  <a:lnTo>
                    <a:pt x="1287602" y="21590"/>
                  </a:lnTo>
                  <a:lnTo>
                    <a:pt x="1287665" y="21209"/>
                  </a:lnTo>
                  <a:lnTo>
                    <a:pt x="1287716" y="21374"/>
                  </a:lnTo>
                  <a:lnTo>
                    <a:pt x="1287780" y="21209"/>
                  </a:lnTo>
                  <a:lnTo>
                    <a:pt x="1288669" y="19304"/>
                  </a:lnTo>
                  <a:lnTo>
                    <a:pt x="1288732" y="19177"/>
                  </a:lnTo>
                  <a:lnTo>
                    <a:pt x="1288783" y="19431"/>
                  </a:lnTo>
                  <a:lnTo>
                    <a:pt x="1288897" y="20675"/>
                  </a:lnTo>
                  <a:lnTo>
                    <a:pt x="1288326" y="23876"/>
                  </a:lnTo>
                  <a:lnTo>
                    <a:pt x="1287716" y="21374"/>
                  </a:lnTo>
                  <a:lnTo>
                    <a:pt x="1287614" y="24511"/>
                  </a:lnTo>
                  <a:lnTo>
                    <a:pt x="1287195" y="22987"/>
                  </a:lnTo>
                  <a:lnTo>
                    <a:pt x="1286573" y="28575"/>
                  </a:lnTo>
                  <a:lnTo>
                    <a:pt x="1286852" y="22682"/>
                  </a:lnTo>
                  <a:lnTo>
                    <a:pt x="1286319" y="26949"/>
                  </a:lnTo>
                  <a:lnTo>
                    <a:pt x="1286192" y="28702"/>
                  </a:lnTo>
                  <a:lnTo>
                    <a:pt x="1286802" y="29718"/>
                  </a:lnTo>
                  <a:lnTo>
                    <a:pt x="1287094" y="28575"/>
                  </a:lnTo>
                  <a:lnTo>
                    <a:pt x="1287500" y="26924"/>
                  </a:lnTo>
                  <a:lnTo>
                    <a:pt x="1288186" y="28194"/>
                  </a:lnTo>
                  <a:lnTo>
                    <a:pt x="1288592" y="26924"/>
                  </a:lnTo>
                  <a:lnTo>
                    <a:pt x="1288719" y="26543"/>
                  </a:lnTo>
                  <a:lnTo>
                    <a:pt x="1288808" y="25019"/>
                  </a:lnTo>
                  <a:lnTo>
                    <a:pt x="1288973" y="24511"/>
                  </a:lnTo>
                  <a:lnTo>
                    <a:pt x="1289177" y="23876"/>
                  </a:lnTo>
                  <a:lnTo>
                    <a:pt x="1289291" y="23495"/>
                  </a:lnTo>
                  <a:lnTo>
                    <a:pt x="1291374" y="20193"/>
                  </a:lnTo>
                  <a:lnTo>
                    <a:pt x="1288503" y="32385"/>
                  </a:lnTo>
                  <a:lnTo>
                    <a:pt x="1290447" y="27901"/>
                  </a:lnTo>
                  <a:lnTo>
                    <a:pt x="1291158" y="25654"/>
                  </a:lnTo>
                  <a:lnTo>
                    <a:pt x="1292199" y="21336"/>
                  </a:lnTo>
                  <a:lnTo>
                    <a:pt x="1292288" y="24003"/>
                  </a:lnTo>
                  <a:lnTo>
                    <a:pt x="1291310" y="27686"/>
                  </a:lnTo>
                  <a:lnTo>
                    <a:pt x="1292098" y="28194"/>
                  </a:lnTo>
                  <a:lnTo>
                    <a:pt x="1292402" y="26060"/>
                  </a:lnTo>
                  <a:lnTo>
                    <a:pt x="1292999" y="22098"/>
                  </a:lnTo>
                  <a:lnTo>
                    <a:pt x="1293317" y="24472"/>
                  </a:lnTo>
                  <a:lnTo>
                    <a:pt x="1293622" y="24472"/>
                  </a:lnTo>
                  <a:lnTo>
                    <a:pt x="1293723" y="24892"/>
                  </a:lnTo>
                  <a:lnTo>
                    <a:pt x="1293152" y="28067"/>
                  </a:lnTo>
                  <a:lnTo>
                    <a:pt x="1294193" y="27686"/>
                  </a:lnTo>
                  <a:lnTo>
                    <a:pt x="1295755" y="25400"/>
                  </a:lnTo>
                  <a:lnTo>
                    <a:pt x="1296924" y="25019"/>
                  </a:lnTo>
                  <a:lnTo>
                    <a:pt x="1296657" y="26035"/>
                  </a:lnTo>
                  <a:lnTo>
                    <a:pt x="1296352" y="26797"/>
                  </a:lnTo>
                  <a:lnTo>
                    <a:pt x="1296263" y="28194"/>
                  </a:lnTo>
                  <a:lnTo>
                    <a:pt x="1297927" y="26670"/>
                  </a:lnTo>
                  <a:lnTo>
                    <a:pt x="1299781" y="31496"/>
                  </a:lnTo>
                  <a:lnTo>
                    <a:pt x="1300899" y="28575"/>
                  </a:lnTo>
                  <a:lnTo>
                    <a:pt x="1301013" y="28702"/>
                  </a:lnTo>
                  <a:lnTo>
                    <a:pt x="1301064" y="28575"/>
                  </a:lnTo>
                  <a:lnTo>
                    <a:pt x="1301496" y="27559"/>
                  </a:lnTo>
                  <a:lnTo>
                    <a:pt x="1301813" y="27432"/>
                  </a:lnTo>
                  <a:lnTo>
                    <a:pt x="1301559" y="28956"/>
                  </a:lnTo>
                  <a:lnTo>
                    <a:pt x="1301445" y="29464"/>
                  </a:lnTo>
                  <a:lnTo>
                    <a:pt x="1301115" y="30226"/>
                  </a:lnTo>
                  <a:lnTo>
                    <a:pt x="1302524" y="27813"/>
                  </a:lnTo>
                  <a:lnTo>
                    <a:pt x="1302867" y="27432"/>
                  </a:lnTo>
                  <a:lnTo>
                    <a:pt x="1303528" y="26670"/>
                  </a:lnTo>
                  <a:lnTo>
                    <a:pt x="1304759" y="25273"/>
                  </a:lnTo>
                  <a:lnTo>
                    <a:pt x="1304798" y="25908"/>
                  </a:lnTo>
                  <a:lnTo>
                    <a:pt x="1304925" y="28829"/>
                  </a:lnTo>
                  <a:lnTo>
                    <a:pt x="1304798" y="29083"/>
                  </a:lnTo>
                  <a:lnTo>
                    <a:pt x="1304696" y="29718"/>
                  </a:lnTo>
                  <a:lnTo>
                    <a:pt x="1305077" y="30861"/>
                  </a:lnTo>
                  <a:lnTo>
                    <a:pt x="1306334" y="25273"/>
                  </a:lnTo>
                  <a:lnTo>
                    <a:pt x="1306385" y="25019"/>
                  </a:lnTo>
                  <a:lnTo>
                    <a:pt x="1306525" y="24384"/>
                  </a:lnTo>
                  <a:lnTo>
                    <a:pt x="1306563" y="24257"/>
                  </a:lnTo>
                  <a:lnTo>
                    <a:pt x="1306728" y="23495"/>
                  </a:lnTo>
                  <a:lnTo>
                    <a:pt x="1306728" y="26543"/>
                  </a:lnTo>
                  <a:lnTo>
                    <a:pt x="1306652" y="27051"/>
                  </a:lnTo>
                  <a:lnTo>
                    <a:pt x="1307820" y="28575"/>
                  </a:lnTo>
                  <a:lnTo>
                    <a:pt x="1310106" y="26162"/>
                  </a:lnTo>
                  <a:lnTo>
                    <a:pt x="1310322" y="30988"/>
                  </a:lnTo>
                  <a:lnTo>
                    <a:pt x="1311478" y="26670"/>
                  </a:lnTo>
                  <a:lnTo>
                    <a:pt x="1311452" y="33274"/>
                  </a:lnTo>
                  <a:lnTo>
                    <a:pt x="1312837" y="27178"/>
                  </a:lnTo>
                  <a:lnTo>
                    <a:pt x="1312964" y="30607"/>
                  </a:lnTo>
                  <a:lnTo>
                    <a:pt x="1312748" y="31115"/>
                  </a:lnTo>
                  <a:lnTo>
                    <a:pt x="1312633" y="31623"/>
                  </a:lnTo>
                  <a:lnTo>
                    <a:pt x="1313395" y="33655"/>
                  </a:lnTo>
                  <a:lnTo>
                    <a:pt x="1313675" y="34036"/>
                  </a:lnTo>
                  <a:lnTo>
                    <a:pt x="1314691" y="30099"/>
                  </a:lnTo>
                  <a:lnTo>
                    <a:pt x="1315237" y="29464"/>
                  </a:lnTo>
                  <a:lnTo>
                    <a:pt x="1314577" y="32600"/>
                  </a:lnTo>
                  <a:lnTo>
                    <a:pt x="1315847" y="29464"/>
                  </a:lnTo>
                  <a:lnTo>
                    <a:pt x="1315339" y="33274"/>
                  </a:lnTo>
                  <a:lnTo>
                    <a:pt x="1315783" y="32766"/>
                  </a:lnTo>
                  <a:lnTo>
                    <a:pt x="1315897" y="30988"/>
                  </a:lnTo>
                  <a:lnTo>
                    <a:pt x="1316075" y="30226"/>
                  </a:lnTo>
                  <a:lnTo>
                    <a:pt x="1316570" y="29464"/>
                  </a:lnTo>
                  <a:lnTo>
                    <a:pt x="1316990" y="28829"/>
                  </a:lnTo>
                  <a:lnTo>
                    <a:pt x="1317015" y="33020"/>
                  </a:lnTo>
                  <a:lnTo>
                    <a:pt x="1316761" y="34290"/>
                  </a:lnTo>
                  <a:lnTo>
                    <a:pt x="1318742" y="32004"/>
                  </a:lnTo>
                  <a:lnTo>
                    <a:pt x="1318602" y="32524"/>
                  </a:lnTo>
                  <a:lnTo>
                    <a:pt x="1318844" y="32004"/>
                  </a:lnTo>
                  <a:lnTo>
                    <a:pt x="1319187" y="31242"/>
                  </a:lnTo>
                  <a:lnTo>
                    <a:pt x="1317193" y="37719"/>
                  </a:lnTo>
                  <a:lnTo>
                    <a:pt x="1318514" y="34925"/>
                  </a:lnTo>
                  <a:lnTo>
                    <a:pt x="1318602" y="34036"/>
                  </a:lnTo>
                  <a:lnTo>
                    <a:pt x="1318945" y="33020"/>
                  </a:lnTo>
                  <a:lnTo>
                    <a:pt x="1319098" y="32385"/>
                  </a:lnTo>
                  <a:lnTo>
                    <a:pt x="1319047" y="34417"/>
                  </a:lnTo>
                  <a:lnTo>
                    <a:pt x="1319822" y="34544"/>
                  </a:lnTo>
                  <a:lnTo>
                    <a:pt x="1320584" y="33909"/>
                  </a:lnTo>
                  <a:lnTo>
                    <a:pt x="1319999" y="36068"/>
                  </a:lnTo>
                  <a:lnTo>
                    <a:pt x="1320952" y="36830"/>
                  </a:lnTo>
                  <a:lnTo>
                    <a:pt x="1322451" y="35433"/>
                  </a:lnTo>
                  <a:lnTo>
                    <a:pt x="1323632" y="35814"/>
                  </a:lnTo>
                  <a:lnTo>
                    <a:pt x="1323555" y="35433"/>
                  </a:lnTo>
                  <a:lnTo>
                    <a:pt x="1323428" y="34798"/>
                  </a:lnTo>
                  <a:lnTo>
                    <a:pt x="1323594" y="33909"/>
                  </a:lnTo>
                  <a:lnTo>
                    <a:pt x="1323949" y="32385"/>
                  </a:lnTo>
                  <a:lnTo>
                    <a:pt x="1324216" y="31242"/>
                  </a:lnTo>
                  <a:lnTo>
                    <a:pt x="1324305" y="30861"/>
                  </a:lnTo>
                  <a:lnTo>
                    <a:pt x="1324737" y="30607"/>
                  </a:lnTo>
                  <a:lnTo>
                    <a:pt x="1324622" y="31305"/>
                  </a:lnTo>
                  <a:lnTo>
                    <a:pt x="1324902" y="30607"/>
                  </a:lnTo>
                  <a:lnTo>
                    <a:pt x="1325067" y="30226"/>
                  </a:lnTo>
                  <a:lnTo>
                    <a:pt x="1325245" y="30480"/>
                  </a:lnTo>
                  <a:lnTo>
                    <a:pt x="1325333" y="31115"/>
                  </a:lnTo>
                  <a:lnTo>
                    <a:pt x="1324559" y="34036"/>
                  </a:lnTo>
                  <a:lnTo>
                    <a:pt x="1324076" y="35052"/>
                  </a:lnTo>
                  <a:lnTo>
                    <a:pt x="1324864" y="34036"/>
                  </a:lnTo>
                  <a:lnTo>
                    <a:pt x="1324724" y="34798"/>
                  </a:lnTo>
                  <a:lnTo>
                    <a:pt x="1324622" y="35179"/>
                  </a:lnTo>
                  <a:lnTo>
                    <a:pt x="1324508" y="35433"/>
                  </a:lnTo>
                  <a:lnTo>
                    <a:pt x="1324381" y="35814"/>
                  </a:lnTo>
                  <a:lnTo>
                    <a:pt x="1324140" y="36830"/>
                  </a:lnTo>
                  <a:lnTo>
                    <a:pt x="1324800" y="34798"/>
                  </a:lnTo>
                  <a:lnTo>
                    <a:pt x="1324356" y="40386"/>
                  </a:lnTo>
                  <a:lnTo>
                    <a:pt x="1325435" y="36830"/>
                  </a:lnTo>
                  <a:lnTo>
                    <a:pt x="1325257" y="37846"/>
                  </a:lnTo>
                  <a:lnTo>
                    <a:pt x="1326438" y="38100"/>
                  </a:lnTo>
                  <a:lnTo>
                    <a:pt x="1327226" y="37084"/>
                  </a:lnTo>
                  <a:lnTo>
                    <a:pt x="1328204" y="37084"/>
                  </a:lnTo>
                  <a:lnTo>
                    <a:pt x="1328267" y="36830"/>
                  </a:lnTo>
                  <a:lnTo>
                    <a:pt x="1328724" y="34798"/>
                  </a:lnTo>
                  <a:lnTo>
                    <a:pt x="1328839" y="34290"/>
                  </a:lnTo>
                  <a:lnTo>
                    <a:pt x="1329080" y="34925"/>
                  </a:lnTo>
                  <a:lnTo>
                    <a:pt x="1329309" y="34290"/>
                  </a:lnTo>
                  <a:lnTo>
                    <a:pt x="1329397" y="34036"/>
                  </a:lnTo>
                  <a:lnTo>
                    <a:pt x="1329855" y="32766"/>
                  </a:lnTo>
                  <a:lnTo>
                    <a:pt x="1330375" y="33782"/>
                  </a:lnTo>
                  <a:lnTo>
                    <a:pt x="1330680" y="36195"/>
                  </a:lnTo>
                  <a:lnTo>
                    <a:pt x="1331582" y="36195"/>
                  </a:lnTo>
                  <a:lnTo>
                    <a:pt x="1332407" y="34925"/>
                  </a:lnTo>
                  <a:lnTo>
                    <a:pt x="1332407" y="34671"/>
                  </a:lnTo>
                  <a:lnTo>
                    <a:pt x="1332522" y="33147"/>
                  </a:lnTo>
                  <a:lnTo>
                    <a:pt x="1332674" y="32766"/>
                  </a:lnTo>
                  <a:lnTo>
                    <a:pt x="1332915" y="32131"/>
                  </a:lnTo>
                  <a:lnTo>
                    <a:pt x="1332585" y="33782"/>
                  </a:lnTo>
                  <a:lnTo>
                    <a:pt x="1332458" y="34671"/>
                  </a:lnTo>
                  <a:lnTo>
                    <a:pt x="1333309" y="34671"/>
                  </a:lnTo>
                  <a:lnTo>
                    <a:pt x="1332471" y="36449"/>
                  </a:lnTo>
                  <a:lnTo>
                    <a:pt x="1333576" y="36195"/>
                  </a:lnTo>
                  <a:lnTo>
                    <a:pt x="1333868" y="36195"/>
                  </a:lnTo>
                  <a:lnTo>
                    <a:pt x="1335620" y="34290"/>
                  </a:lnTo>
                  <a:lnTo>
                    <a:pt x="1335722" y="32524"/>
                  </a:lnTo>
                  <a:lnTo>
                    <a:pt x="1335849" y="32131"/>
                  </a:lnTo>
                  <a:lnTo>
                    <a:pt x="1335951" y="31838"/>
                  </a:lnTo>
                  <a:lnTo>
                    <a:pt x="1336243" y="31496"/>
                  </a:lnTo>
                  <a:lnTo>
                    <a:pt x="1336167" y="33274"/>
                  </a:lnTo>
                  <a:lnTo>
                    <a:pt x="1335938" y="34290"/>
                  </a:lnTo>
                  <a:lnTo>
                    <a:pt x="1335811" y="34544"/>
                  </a:lnTo>
                  <a:lnTo>
                    <a:pt x="1337767" y="31496"/>
                  </a:lnTo>
                  <a:lnTo>
                    <a:pt x="1338084" y="30988"/>
                  </a:lnTo>
                  <a:lnTo>
                    <a:pt x="1337538" y="42926"/>
                  </a:lnTo>
                  <a:lnTo>
                    <a:pt x="1339761" y="37934"/>
                  </a:lnTo>
                  <a:lnTo>
                    <a:pt x="1339913" y="37719"/>
                  </a:lnTo>
                  <a:lnTo>
                    <a:pt x="1341539" y="35433"/>
                  </a:lnTo>
                  <a:lnTo>
                    <a:pt x="1341767" y="35687"/>
                  </a:lnTo>
                  <a:lnTo>
                    <a:pt x="1341882" y="36068"/>
                  </a:lnTo>
                  <a:lnTo>
                    <a:pt x="1340891" y="37211"/>
                  </a:lnTo>
                  <a:lnTo>
                    <a:pt x="1340840" y="38989"/>
                  </a:lnTo>
                  <a:lnTo>
                    <a:pt x="1342783" y="35433"/>
                  </a:lnTo>
                  <a:lnTo>
                    <a:pt x="1343063" y="34925"/>
                  </a:lnTo>
                  <a:lnTo>
                    <a:pt x="1342758" y="40005"/>
                  </a:lnTo>
                  <a:lnTo>
                    <a:pt x="1344447" y="37338"/>
                  </a:lnTo>
                  <a:lnTo>
                    <a:pt x="1343634" y="45339"/>
                  </a:lnTo>
                  <a:lnTo>
                    <a:pt x="1347482" y="37465"/>
                  </a:lnTo>
                  <a:lnTo>
                    <a:pt x="1347558" y="42545"/>
                  </a:lnTo>
                  <a:lnTo>
                    <a:pt x="1347889" y="40716"/>
                  </a:lnTo>
                  <a:lnTo>
                    <a:pt x="1348536" y="38989"/>
                  </a:lnTo>
                  <a:lnTo>
                    <a:pt x="1348295" y="40347"/>
                  </a:lnTo>
                  <a:lnTo>
                    <a:pt x="1348498" y="39878"/>
                  </a:lnTo>
                  <a:lnTo>
                    <a:pt x="1348613" y="39712"/>
                  </a:lnTo>
                  <a:lnTo>
                    <a:pt x="1349794" y="38989"/>
                  </a:lnTo>
                  <a:lnTo>
                    <a:pt x="1351445" y="37973"/>
                  </a:lnTo>
                  <a:lnTo>
                    <a:pt x="1353007" y="43434"/>
                  </a:lnTo>
                  <a:lnTo>
                    <a:pt x="1355166" y="45593"/>
                  </a:lnTo>
                  <a:lnTo>
                    <a:pt x="1355979" y="46228"/>
                  </a:lnTo>
                  <a:lnTo>
                    <a:pt x="1357401" y="37973"/>
                  </a:lnTo>
                  <a:lnTo>
                    <a:pt x="1357477" y="37465"/>
                  </a:lnTo>
                  <a:lnTo>
                    <a:pt x="1357503" y="37338"/>
                  </a:lnTo>
                  <a:lnTo>
                    <a:pt x="1357680" y="36322"/>
                  </a:lnTo>
                  <a:lnTo>
                    <a:pt x="1357833" y="41148"/>
                  </a:lnTo>
                  <a:lnTo>
                    <a:pt x="1356868" y="44196"/>
                  </a:lnTo>
                  <a:lnTo>
                    <a:pt x="1359560" y="40513"/>
                  </a:lnTo>
                  <a:lnTo>
                    <a:pt x="1360614" y="45085"/>
                  </a:lnTo>
                  <a:lnTo>
                    <a:pt x="1363141" y="42037"/>
                  </a:lnTo>
                  <a:lnTo>
                    <a:pt x="1362875" y="42799"/>
                  </a:lnTo>
                  <a:lnTo>
                    <a:pt x="1362659" y="43815"/>
                  </a:lnTo>
                  <a:lnTo>
                    <a:pt x="1362481" y="43815"/>
                  </a:lnTo>
                  <a:lnTo>
                    <a:pt x="1362341" y="46355"/>
                  </a:lnTo>
                  <a:lnTo>
                    <a:pt x="1363776" y="44323"/>
                  </a:lnTo>
                  <a:lnTo>
                    <a:pt x="1363891" y="44069"/>
                  </a:lnTo>
                  <a:lnTo>
                    <a:pt x="1364297" y="42164"/>
                  </a:lnTo>
                  <a:lnTo>
                    <a:pt x="1364437" y="42799"/>
                  </a:lnTo>
                  <a:lnTo>
                    <a:pt x="1364107" y="43688"/>
                  </a:lnTo>
                  <a:lnTo>
                    <a:pt x="1364005" y="46609"/>
                  </a:lnTo>
                  <a:lnTo>
                    <a:pt x="1365567" y="42164"/>
                  </a:lnTo>
                  <a:lnTo>
                    <a:pt x="1365250" y="44704"/>
                  </a:lnTo>
                  <a:lnTo>
                    <a:pt x="1365351" y="44450"/>
                  </a:lnTo>
                  <a:lnTo>
                    <a:pt x="1365948" y="46101"/>
                  </a:lnTo>
                  <a:lnTo>
                    <a:pt x="1366164" y="44450"/>
                  </a:lnTo>
                  <a:lnTo>
                    <a:pt x="1366316" y="43307"/>
                  </a:lnTo>
                  <a:lnTo>
                    <a:pt x="1366710" y="44704"/>
                  </a:lnTo>
                  <a:lnTo>
                    <a:pt x="1367383" y="43307"/>
                  </a:lnTo>
                  <a:lnTo>
                    <a:pt x="1367878" y="42291"/>
                  </a:lnTo>
                  <a:lnTo>
                    <a:pt x="1368056" y="44030"/>
                  </a:lnTo>
                  <a:lnTo>
                    <a:pt x="1367993" y="44221"/>
                  </a:lnTo>
                  <a:lnTo>
                    <a:pt x="1367917" y="44399"/>
                  </a:lnTo>
                  <a:lnTo>
                    <a:pt x="1367828" y="44729"/>
                  </a:lnTo>
                  <a:lnTo>
                    <a:pt x="1368018" y="46075"/>
                  </a:lnTo>
                  <a:lnTo>
                    <a:pt x="1368120" y="45034"/>
                  </a:lnTo>
                  <a:lnTo>
                    <a:pt x="1368120" y="44424"/>
                  </a:lnTo>
                  <a:lnTo>
                    <a:pt x="1368069" y="44069"/>
                  </a:lnTo>
                  <a:lnTo>
                    <a:pt x="1368666" y="42291"/>
                  </a:lnTo>
                  <a:lnTo>
                    <a:pt x="1368704" y="42164"/>
                  </a:lnTo>
                  <a:lnTo>
                    <a:pt x="1368755" y="42037"/>
                  </a:lnTo>
                  <a:lnTo>
                    <a:pt x="1369098" y="41021"/>
                  </a:lnTo>
                  <a:lnTo>
                    <a:pt x="1368907" y="45847"/>
                  </a:lnTo>
                  <a:lnTo>
                    <a:pt x="1369974" y="41402"/>
                  </a:lnTo>
                  <a:lnTo>
                    <a:pt x="1368933" y="45974"/>
                  </a:lnTo>
                  <a:lnTo>
                    <a:pt x="1370355" y="45339"/>
                  </a:lnTo>
                  <a:lnTo>
                    <a:pt x="1371244" y="43307"/>
                  </a:lnTo>
                  <a:lnTo>
                    <a:pt x="1370812" y="44704"/>
                  </a:lnTo>
                  <a:lnTo>
                    <a:pt x="1371307" y="44831"/>
                  </a:lnTo>
                  <a:lnTo>
                    <a:pt x="1370736" y="46736"/>
                  </a:lnTo>
                  <a:lnTo>
                    <a:pt x="1371244" y="46736"/>
                  </a:lnTo>
                  <a:lnTo>
                    <a:pt x="1371765" y="46101"/>
                  </a:lnTo>
                  <a:lnTo>
                    <a:pt x="1371892" y="45847"/>
                  </a:lnTo>
                  <a:lnTo>
                    <a:pt x="1372285" y="43561"/>
                  </a:lnTo>
                  <a:lnTo>
                    <a:pt x="1372019" y="49276"/>
                  </a:lnTo>
                  <a:lnTo>
                    <a:pt x="1373784" y="43561"/>
                  </a:lnTo>
                  <a:lnTo>
                    <a:pt x="1373860" y="43307"/>
                  </a:lnTo>
                  <a:lnTo>
                    <a:pt x="1374457" y="41402"/>
                  </a:lnTo>
                  <a:lnTo>
                    <a:pt x="1374571" y="41021"/>
                  </a:lnTo>
                  <a:lnTo>
                    <a:pt x="1374724" y="40513"/>
                  </a:lnTo>
                  <a:lnTo>
                    <a:pt x="1375041" y="39497"/>
                  </a:lnTo>
                  <a:lnTo>
                    <a:pt x="1374051" y="46736"/>
                  </a:lnTo>
                  <a:lnTo>
                    <a:pt x="1376032" y="44577"/>
                  </a:lnTo>
                  <a:lnTo>
                    <a:pt x="1377569" y="43319"/>
                  </a:lnTo>
                  <a:lnTo>
                    <a:pt x="1376743" y="47371"/>
                  </a:lnTo>
                  <a:lnTo>
                    <a:pt x="1378013" y="46101"/>
                  </a:lnTo>
                  <a:lnTo>
                    <a:pt x="1377886" y="43942"/>
                  </a:lnTo>
                  <a:lnTo>
                    <a:pt x="1377797" y="43154"/>
                  </a:lnTo>
                  <a:lnTo>
                    <a:pt x="1377594" y="43307"/>
                  </a:lnTo>
                  <a:lnTo>
                    <a:pt x="1377734" y="43180"/>
                  </a:lnTo>
                  <a:lnTo>
                    <a:pt x="1377721" y="42545"/>
                  </a:lnTo>
                  <a:lnTo>
                    <a:pt x="1377797" y="43154"/>
                  </a:lnTo>
                  <a:lnTo>
                    <a:pt x="1378826" y="42545"/>
                  </a:lnTo>
                  <a:lnTo>
                    <a:pt x="1379258" y="42291"/>
                  </a:lnTo>
                  <a:lnTo>
                    <a:pt x="1378661" y="45059"/>
                  </a:lnTo>
                  <a:lnTo>
                    <a:pt x="1379791" y="42291"/>
                  </a:lnTo>
                  <a:lnTo>
                    <a:pt x="1379956" y="41910"/>
                  </a:lnTo>
                  <a:lnTo>
                    <a:pt x="1380934" y="43307"/>
                  </a:lnTo>
                  <a:lnTo>
                    <a:pt x="1381048" y="44069"/>
                  </a:lnTo>
                  <a:lnTo>
                    <a:pt x="1380337" y="45212"/>
                  </a:lnTo>
                  <a:lnTo>
                    <a:pt x="1380058" y="45974"/>
                  </a:lnTo>
                  <a:lnTo>
                    <a:pt x="1381709" y="44323"/>
                  </a:lnTo>
                  <a:lnTo>
                    <a:pt x="1382369" y="46863"/>
                  </a:lnTo>
                  <a:lnTo>
                    <a:pt x="1384007" y="44577"/>
                  </a:lnTo>
                  <a:lnTo>
                    <a:pt x="1384033" y="44323"/>
                  </a:lnTo>
                  <a:lnTo>
                    <a:pt x="1384249" y="41910"/>
                  </a:lnTo>
                  <a:lnTo>
                    <a:pt x="1385760" y="39497"/>
                  </a:lnTo>
                  <a:lnTo>
                    <a:pt x="1386039" y="39065"/>
                  </a:lnTo>
                  <a:lnTo>
                    <a:pt x="1384896" y="43180"/>
                  </a:lnTo>
                  <a:lnTo>
                    <a:pt x="1387309" y="38989"/>
                  </a:lnTo>
                  <a:lnTo>
                    <a:pt x="1385112" y="46482"/>
                  </a:lnTo>
                  <a:lnTo>
                    <a:pt x="1385379" y="45986"/>
                  </a:lnTo>
                  <a:lnTo>
                    <a:pt x="1385735" y="45212"/>
                  </a:lnTo>
                  <a:lnTo>
                    <a:pt x="1386001" y="43688"/>
                  </a:lnTo>
                  <a:lnTo>
                    <a:pt x="1386052" y="44831"/>
                  </a:lnTo>
                  <a:lnTo>
                    <a:pt x="1385925" y="45339"/>
                  </a:lnTo>
                  <a:lnTo>
                    <a:pt x="1385455" y="46609"/>
                  </a:lnTo>
                  <a:lnTo>
                    <a:pt x="1386484" y="45593"/>
                  </a:lnTo>
                  <a:lnTo>
                    <a:pt x="1386636" y="43688"/>
                  </a:lnTo>
                  <a:lnTo>
                    <a:pt x="1386674" y="43307"/>
                  </a:lnTo>
                  <a:lnTo>
                    <a:pt x="1387373" y="43561"/>
                  </a:lnTo>
                  <a:lnTo>
                    <a:pt x="1387208" y="44323"/>
                  </a:lnTo>
                  <a:lnTo>
                    <a:pt x="1387081" y="44704"/>
                  </a:lnTo>
                  <a:lnTo>
                    <a:pt x="1386941" y="44958"/>
                  </a:lnTo>
                  <a:lnTo>
                    <a:pt x="1386598" y="46101"/>
                  </a:lnTo>
                  <a:lnTo>
                    <a:pt x="1387741" y="43307"/>
                  </a:lnTo>
                  <a:lnTo>
                    <a:pt x="1388160" y="42291"/>
                  </a:lnTo>
                  <a:lnTo>
                    <a:pt x="1388364" y="42799"/>
                  </a:lnTo>
                  <a:lnTo>
                    <a:pt x="1388440" y="43688"/>
                  </a:lnTo>
                  <a:lnTo>
                    <a:pt x="1388325" y="44577"/>
                  </a:lnTo>
                  <a:lnTo>
                    <a:pt x="1389214" y="44577"/>
                  </a:lnTo>
                  <a:lnTo>
                    <a:pt x="1390053" y="42291"/>
                  </a:lnTo>
                  <a:lnTo>
                    <a:pt x="1390992" y="39751"/>
                  </a:lnTo>
                  <a:lnTo>
                    <a:pt x="1391577" y="41529"/>
                  </a:lnTo>
                  <a:lnTo>
                    <a:pt x="1391678" y="42037"/>
                  </a:lnTo>
                  <a:lnTo>
                    <a:pt x="1390446" y="46228"/>
                  </a:lnTo>
                  <a:lnTo>
                    <a:pt x="1391793" y="43434"/>
                  </a:lnTo>
                  <a:lnTo>
                    <a:pt x="1391031" y="47244"/>
                  </a:lnTo>
                  <a:lnTo>
                    <a:pt x="1391767" y="46355"/>
                  </a:lnTo>
                  <a:lnTo>
                    <a:pt x="1391894" y="45974"/>
                  </a:lnTo>
                  <a:lnTo>
                    <a:pt x="1392034" y="44323"/>
                  </a:lnTo>
                  <a:lnTo>
                    <a:pt x="1392542" y="44450"/>
                  </a:lnTo>
                  <a:lnTo>
                    <a:pt x="1392593" y="44323"/>
                  </a:lnTo>
                  <a:lnTo>
                    <a:pt x="1392948" y="43434"/>
                  </a:lnTo>
                  <a:lnTo>
                    <a:pt x="1393596" y="41783"/>
                  </a:lnTo>
                  <a:lnTo>
                    <a:pt x="1393723" y="43319"/>
                  </a:lnTo>
                  <a:lnTo>
                    <a:pt x="1393075" y="44577"/>
                  </a:lnTo>
                  <a:lnTo>
                    <a:pt x="1394218" y="44069"/>
                  </a:lnTo>
                  <a:lnTo>
                    <a:pt x="1394091" y="43307"/>
                  </a:lnTo>
                  <a:lnTo>
                    <a:pt x="1394218" y="42037"/>
                  </a:lnTo>
                  <a:lnTo>
                    <a:pt x="1394333" y="41783"/>
                  </a:lnTo>
                  <a:lnTo>
                    <a:pt x="1394841" y="40767"/>
                  </a:lnTo>
                  <a:lnTo>
                    <a:pt x="1394904" y="39751"/>
                  </a:lnTo>
                  <a:lnTo>
                    <a:pt x="1394904" y="38989"/>
                  </a:lnTo>
                  <a:lnTo>
                    <a:pt x="1394917" y="37719"/>
                  </a:lnTo>
                  <a:lnTo>
                    <a:pt x="1395209" y="38430"/>
                  </a:lnTo>
                  <a:lnTo>
                    <a:pt x="1395285" y="39065"/>
                  </a:lnTo>
                  <a:lnTo>
                    <a:pt x="1395171" y="39243"/>
                  </a:lnTo>
                  <a:lnTo>
                    <a:pt x="1395920" y="39116"/>
                  </a:lnTo>
                  <a:lnTo>
                    <a:pt x="1395717" y="41338"/>
                  </a:lnTo>
                  <a:lnTo>
                    <a:pt x="1396720" y="39116"/>
                  </a:lnTo>
                  <a:lnTo>
                    <a:pt x="1396784" y="38989"/>
                  </a:lnTo>
                  <a:lnTo>
                    <a:pt x="1396949" y="40132"/>
                  </a:lnTo>
                  <a:lnTo>
                    <a:pt x="1396822" y="41148"/>
                  </a:lnTo>
                  <a:lnTo>
                    <a:pt x="1395984" y="44323"/>
                  </a:lnTo>
                  <a:lnTo>
                    <a:pt x="1395882" y="45085"/>
                  </a:lnTo>
                  <a:lnTo>
                    <a:pt x="1396809" y="41910"/>
                  </a:lnTo>
                  <a:lnTo>
                    <a:pt x="1397304" y="44450"/>
                  </a:lnTo>
                  <a:lnTo>
                    <a:pt x="1398003" y="42240"/>
                  </a:lnTo>
                  <a:lnTo>
                    <a:pt x="1397698" y="43688"/>
                  </a:lnTo>
                  <a:lnTo>
                    <a:pt x="1397596" y="44323"/>
                  </a:lnTo>
                  <a:lnTo>
                    <a:pt x="1398358" y="41783"/>
                  </a:lnTo>
                  <a:lnTo>
                    <a:pt x="1398346" y="43180"/>
                  </a:lnTo>
                  <a:lnTo>
                    <a:pt x="1397990" y="44704"/>
                  </a:lnTo>
                  <a:lnTo>
                    <a:pt x="1398638" y="45339"/>
                  </a:lnTo>
                  <a:lnTo>
                    <a:pt x="1398739" y="41783"/>
                  </a:lnTo>
                  <a:lnTo>
                    <a:pt x="1398765" y="41148"/>
                  </a:lnTo>
                  <a:lnTo>
                    <a:pt x="1398803" y="39751"/>
                  </a:lnTo>
                  <a:lnTo>
                    <a:pt x="1399057" y="41148"/>
                  </a:lnTo>
                  <a:lnTo>
                    <a:pt x="1399171" y="42164"/>
                  </a:lnTo>
                  <a:lnTo>
                    <a:pt x="1399057" y="42672"/>
                  </a:lnTo>
                  <a:lnTo>
                    <a:pt x="1398943" y="42799"/>
                  </a:lnTo>
                  <a:lnTo>
                    <a:pt x="1398892" y="43053"/>
                  </a:lnTo>
                  <a:lnTo>
                    <a:pt x="1399489" y="44323"/>
                  </a:lnTo>
                  <a:lnTo>
                    <a:pt x="1400886" y="41656"/>
                  </a:lnTo>
                  <a:lnTo>
                    <a:pt x="1401191" y="42545"/>
                  </a:lnTo>
                  <a:lnTo>
                    <a:pt x="1401305" y="43942"/>
                  </a:lnTo>
                  <a:lnTo>
                    <a:pt x="1400848" y="46964"/>
                  </a:lnTo>
                  <a:lnTo>
                    <a:pt x="1401419" y="46736"/>
                  </a:lnTo>
                  <a:lnTo>
                    <a:pt x="1403489" y="43180"/>
                  </a:lnTo>
                  <a:lnTo>
                    <a:pt x="1404416" y="44323"/>
                  </a:lnTo>
                  <a:lnTo>
                    <a:pt x="1404454" y="43180"/>
                  </a:lnTo>
                  <a:lnTo>
                    <a:pt x="1404823" y="41656"/>
                  </a:lnTo>
                  <a:lnTo>
                    <a:pt x="1405293" y="39751"/>
                  </a:lnTo>
                  <a:lnTo>
                    <a:pt x="1405483" y="38989"/>
                  </a:lnTo>
                  <a:lnTo>
                    <a:pt x="1405610" y="38481"/>
                  </a:lnTo>
                  <a:lnTo>
                    <a:pt x="1404569" y="46736"/>
                  </a:lnTo>
                  <a:lnTo>
                    <a:pt x="1405343" y="44958"/>
                  </a:lnTo>
                  <a:lnTo>
                    <a:pt x="1405445" y="44577"/>
                  </a:lnTo>
                  <a:lnTo>
                    <a:pt x="1405382" y="44881"/>
                  </a:lnTo>
                  <a:lnTo>
                    <a:pt x="1404861" y="47244"/>
                  </a:lnTo>
                  <a:lnTo>
                    <a:pt x="1405013" y="46609"/>
                  </a:lnTo>
                  <a:lnTo>
                    <a:pt x="1405610" y="47625"/>
                  </a:lnTo>
                  <a:lnTo>
                    <a:pt x="1406245" y="46609"/>
                  </a:lnTo>
                  <a:lnTo>
                    <a:pt x="1406880" y="45593"/>
                  </a:lnTo>
                  <a:lnTo>
                    <a:pt x="1408417" y="44196"/>
                  </a:lnTo>
                  <a:lnTo>
                    <a:pt x="1408150" y="44958"/>
                  </a:lnTo>
                  <a:lnTo>
                    <a:pt x="1408036" y="45974"/>
                  </a:lnTo>
                  <a:lnTo>
                    <a:pt x="1408163" y="46863"/>
                  </a:lnTo>
                  <a:lnTo>
                    <a:pt x="1409014" y="46482"/>
                  </a:lnTo>
                  <a:lnTo>
                    <a:pt x="1409369" y="47244"/>
                  </a:lnTo>
                  <a:lnTo>
                    <a:pt x="1409611" y="46482"/>
                  </a:lnTo>
                  <a:lnTo>
                    <a:pt x="1409814" y="45847"/>
                  </a:lnTo>
                  <a:lnTo>
                    <a:pt x="1410042" y="46101"/>
                  </a:lnTo>
                  <a:lnTo>
                    <a:pt x="1410081" y="45847"/>
                  </a:lnTo>
                  <a:lnTo>
                    <a:pt x="1410284" y="44196"/>
                  </a:lnTo>
                  <a:lnTo>
                    <a:pt x="1410309" y="44069"/>
                  </a:lnTo>
                  <a:lnTo>
                    <a:pt x="1410830" y="47117"/>
                  </a:lnTo>
                  <a:lnTo>
                    <a:pt x="1412125" y="46228"/>
                  </a:lnTo>
                  <a:lnTo>
                    <a:pt x="1413446" y="45085"/>
                  </a:lnTo>
                  <a:lnTo>
                    <a:pt x="1414030" y="47371"/>
                  </a:lnTo>
                  <a:lnTo>
                    <a:pt x="1413865" y="47371"/>
                  </a:lnTo>
                  <a:lnTo>
                    <a:pt x="1413395" y="48514"/>
                  </a:lnTo>
                  <a:lnTo>
                    <a:pt x="1413522" y="48514"/>
                  </a:lnTo>
                  <a:lnTo>
                    <a:pt x="1414932" y="47498"/>
                  </a:lnTo>
                  <a:lnTo>
                    <a:pt x="1415161" y="46228"/>
                  </a:lnTo>
                  <a:lnTo>
                    <a:pt x="1415097" y="45974"/>
                  </a:lnTo>
                  <a:lnTo>
                    <a:pt x="1415161" y="45085"/>
                  </a:lnTo>
                  <a:lnTo>
                    <a:pt x="1415237" y="44069"/>
                  </a:lnTo>
                  <a:lnTo>
                    <a:pt x="1415542" y="43180"/>
                  </a:lnTo>
                  <a:lnTo>
                    <a:pt x="1415745" y="42672"/>
                  </a:lnTo>
                  <a:lnTo>
                    <a:pt x="1416240" y="41656"/>
                  </a:lnTo>
                  <a:lnTo>
                    <a:pt x="1416519" y="41783"/>
                  </a:lnTo>
                  <a:lnTo>
                    <a:pt x="1415757" y="43053"/>
                  </a:lnTo>
                  <a:lnTo>
                    <a:pt x="1415656" y="46888"/>
                  </a:lnTo>
                  <a:lnTo>
                    <a:pt x="1415783" y="46228"/>
                  </a:lnTo>
                  <a:lnTo>
                    <a:pt x="1416024" y="45466"/>
                  </a:lnTo>
                  <a:lnTo>
                    <a:pt x="1416164" y="44704"/>
                  </a:lnTo>
                  <a:lnTo>
                    <a:pt x="1415859" y="49022"/>
                  </a:lnTo>
                  <a:lnTo>
                    <a:pt x="1416532" y="44704"/>
                  </a:lnTo>
                  <a:lnTo>
                    <a:pt x="1417015" y="41656"/>
                  </a:lnTo>
                  <a:lnTo>
                    <a:pt x="1417269" y="40005"/>
                  </a:lnTo>
                  <a:lnTo>
                    <a:pt x="1417307" y="40513"/>
                  </a:lnTo>
                  <a:lnTo>
                    <a:pt x="1417421" y="43180"/>
                  </a:lnTo>
                  <a:lnTo>
                    <a:pt x="1417180" y="44196"/>
                  </a:lnTo>
                  <a:lnTo>
                    <a:pt x="1417612" y="43561"/>
                  </a:lnTo>
                  <a:lnTo>
                    <a:pt x="1418247" y="42037"/>
                  </a:lnTo>
                  <a:lnTo>
                    <a:pt x="1418323" y="42164"/>
                  </a:lnTo>
                  <a:lnTo>
                    <a:pt x="1418412" y="42926"/>
                  </a:lnTo>
                  <a:lnTo>
                    <a:pt x="1418056" y="45212"/>
                  </a:lnTo>
                  <a:lnTo>
                    <a:pt x="1419072" y="42037"/>
                  </a:lnTo>
                  <a:lnTo>
                    <a:pt x="1419415" y="40894"/>
                  </a:lnTo>
                  <a:lnTo>
                    <a:pt x="1419263" y="43688"/>
                  </a:lnTo>
                  <a:lnTo>
                    <a:pt x="1418894" y="44450"/>
                  </a:lnTo>
                  <a:lnTo>
                    <a:pt x="1418615" y="44450"/>
                  </a:lnTo>
                  <a:lnTo>
                    <a:pt x="1418272" y="45059"/>
                  </a:lnTo>
                  <a:lnTo>
                    <a:pt x="1418018" y="48514"/>
                  </a:lnTo>
                  <a:lnTo>
                    <a:pt x="1418259" y="47625"/>
                  </a:lnTo>
                  <a:lnTo>
                    <a:pt x="1418488" y="48260"/>
                  </a:lnTo>
                  <a:lnTo>
                    <a:pt x="1418526" y="48412"/>
                  </a:lnTo>
                  <a:lnTo>
                    <a:pt x="1418691" y="49276"/>
                  </a:lnTo>
                  <a:lnTo>
                    <a:pt x="1418628" y="48768"/>
                  </a:lnTo>
                  <a:lnTo>
                    <a:pt x="1418945" y="49784"/>
                  </a:lnTo>
                  <a:lnTo>
                    <a:pt x="1419034" y="48514"/>
                  </a:lnTo>
                  <a:lnTo>
                    <a:pt x="1419148" y="48133"/>
                  </a:lnTo>
                  <a:lnTo>
                    <a:pt x="1419301" y="47625"/>
                  </a:lnTo>
                  <a:lnTo>
                    <a:pt x="1421028" y="41783"/>
                  </a:lnTo>
                  <a:lnTo>
                    <a:pt x="1420406" y="47498"/>
                  </a:lnTo>
                  <a:lnTo>
                    <a:pt x="1420380" y="47752"/>
                  </a:lnTo>
                  <a:lnTo>
                    <a:pt x="1420482" y="47498"/>
                  </a:lnTo>
                  <a:lnTo>
                    <a:pt x="1422146" y="43307"/>
                  </a:lnTo>
                  <a:lnTo>
                    <a:pt x="1420507" y="47421"/>
                  </a:lnTo>
                  <a:lnTo>
                    <a:pt x="1421485" y="45847"/>
                  </a:lnTo>
                  <a:lnTo>
                    <a:pt x="1420939" y="48133"/>
                  </a:lnTo>
                  <a:lnTo>
                    <a:pt x="1420837" y="50927"/>
                  </a:lnTo>
                  <a:lnTo>
                    <a:pt x="1420609" y="51689"/>
                  </a:lnTo>
                  <a:lnTo>
                    <a:pt x="1421511" y="49276"/>
                  </a:lnTo>
                  <a:lnTo>
                    <a:pt x="1420812" y="53848"/>
                  </a:lnTo>
                  <a:lnTo>
                    <a:pt x="1422107" y="50292"/>
                  </a:lnTo>
                  <a:lnTo>
                    <a:pt x="1421917" y="51308"/>
                  </a:lnTo>
                  <a:lnTo>
                    <a:pt x="1422158" y="50927"/>
                  </a:lnTo>
                  <a:lnTo>
                    <a:pt x="1422209" y="50800"/>
                  </a:lnTo>
                  <a:lnTo>
                    <a:pt x="1422336" y="50292"/>
                  </a:lnTo>
                  <a:lnTo>
                    <a:pt x="1422425" y="49911"/>
                  </a:lnTo>
                  <a:lnTo>
                    <a:pt x="1422704" y="49276"/>
                  </a:lnTo>
                  <a:lnTo>
                    <a:pt x="1423885" y="46609"/>
                  </a:lnTo>
                  <a:lnTo>
                    <a:pt x="1423276" y="54356"/>
                  </a:lnTo>
                  <a:lnTo>
                    <a:pt x="1425346" y="49911"/>
                  </a:lnTo>
                  <a:lnTo>
                    <a:pt x="1426667" y="48260"/>
                  </a:lnTo>
                  <a:lnTo>
                    <a:pt x="1427111" y="46609"/>
                  </a:lnTo>
                  <a:lnTo>
                    <a:pt x="1427314" y="45847"/>
                  </a:lnTo>
                  <a:lnTo>
                    <a:pt x="1427353" y="45720"/>
                  </a:lnTo>
                  <a:lnTo>
                    <a:pt x="1427556" y="44958"/>
                  </a:lnTo>
                  <a:lnTo>
                    <a:pt x="1428762" y="43434"/>
                  </a:lnTo>
                  <a:lnTo>
                    <a:pt x="1428635" y="45212"/>
                  </a:lnTo>
                  <a:lnTo>
                    <a:pt x="1427873" y="46736"/>
                  </a:lnTo>
                  <a:lnTo>
                    <a:pt x="1427784" y="47371"/>
                  </a:lnTo>
                  <a:lnTo>
                    <a:pt x="1427899" y="48514"/>
                  </a:lnTo>
                  <a:lnTo>
                    <a:pt x="1428305" y="48387"/>
                  </a:lnTo>
                  <a:lnTo>
                    <a:pt x="1428978" y="47371"/>
                  </a:lnTo>
                  <a:lnTo>
                    <a:pt x="1428750" y="48006"/>
                  </a:lnTo>
                  <a:lnTo>
                    <a:pt x="1428635" y="48895"/>
                  </a:lnTo>
                  <a:lnTo>
                    <a:pt x="1428534" y="50038"/>
                  </a:lnTo>
                  <a:lnTo>
                    <a:pt x="1428940" y="49911"/>
                  </a:lnTo>
                  <a:lnTo>
                    <a:pt x="1429232" y="48260"/>
                  </a:lnTo>
                  <a:lnTo>
                    <a:pt x="1429219" y="47371"/>
                  </a:lnTo>
                  <a:lnTo>
                    <a:pt x="1429397" y="46736"/>
                  </a:lnTo>
                  <a:lnTo>
                    <a:pt x="1430312" y="43434"/>
                  </a:lnTo>
                  <a:close/>
                </a:path>
                <a:path w="1713865" h="3342004">
                  <a:moveTo>
                    <a:pt x="1430464" y="52844"/>
                  </a:moveTo>
                  <a:lnTo>
                    <a:pt x="1430261" y="53162"/>
                  </a:lnTo>
                  <a:lnTo>
                    <a:pt x="1430464" y="52844"/>
                  </a:lnTo>
                  <a:close/>
                </a:path>
                <a:path w="1713865" h="3342004">
                  <a:moveTo>
                    <a:pt x="1430870" y="52171"/>
                  </a:moveTo>
                  <a:lnTo>
                    <a:pt x="1430464" y="52844"/>
                  </a:lnTo>
                  <a:lnTo>
                    <a:pt x="1430642" y="52984"/>
                  </a:lnTo>
                  <a:lnTo>
                    <a:pt x="1430870" y="52171"/>
                  </a:lnTo>
                  <a:close/>
                </a:path>
                <a:path w="1713865" h="3342004">
                  <a:moveTo>
                    <a:pt x="1431569" y="47713"/>
                  </a:moveTo>
                  <a:lnTo>
                    <a:pt x="1431099" y="49530"/>
                  </a:lnTo>
                  <a:lnTo>
                    <a:pt x="1430337" y="51308"/>
                  </a:lnTo>
                  <a:lnTo>
                    <a:pt x="1430883" y="50927"/>
                  </a:lnTo>
                  <a:lnTo>
                    <a:pt x="1431544" y="48514"/>
                  </a:lnTo>
                  <a:lnTo>
                    <a:pt x="1431569" y="47713"/>
                  </a:lnTo>
                  <a:close/>
                </a:path>
                <a:path w="1713865" h="3342004">
                  <a:moveTo>
                    <a:pt x="1431721" y="47117"/>
                  </a:moveTo>
                  <a:lnTo>
                    <a:pt x="1431518" y="47117"/>
                  </a:lnTo>
                  <a:lnTo>
                    <a:pt x="1431569" y="47713"/>
                  </a:lnTo>
                  <a:lnTo>
                    <a:pt x="1431721" y="47117"/>
                  </a:lnTo>
                  <a:close/>
                </a:path>
                <a:path w="1713865" h="3342004">
                  <a:moveTo>
                    <a:pt x="1432039" y="41402"/>
                  </a:moveTo>
                  <a:lnTo>
                    <a:pt x="1429689" y="48006"/>
                  </a:lnTo>
                  <a:lnTo>
                    <a:pt x="1429651" y="48133"/>
                  </a:lnTo>
                  <a:lnTo>
                    <a:pt x="1428915" y="50876"/>
                  </a:lnTo>
                  <a:lnTo>
                    <a:pt x="1428483" y="51930"/>
                  </a:lnTo>
                  <a:lnTo>
                    <a:pt x="1429105" y="51181"/>
                  </a:lnTo>
                  <a:lnTo>
                    <a:pt x="1429893" y="49403"/>
                  </a:lnTo>
                  <a:lnTo>
                    <a:pt x="1430515" y="48514"/>
                  </a:lnTo>
                  <a:lnTo>
                    <a:pt x="1430286" y="50038"/>
                  </a:lnTo>
                  <a:lnTo>
                    <a:pt x="1430172" y="50419"/>
                  </a:lnTo>
                  <a:lnTo>
                    <a:pt x="1429715" y="51181"/>
                  </a:lnTo>
                  <a:lnTo>
                    <a:pt x="1429308" y="52324"/>
                  </a:lnTo>
                  <a:lnTo>
                    <a:pt x="1429956" y="51562"/>
                  </a:lnTo>
                  <a:lnTo>
                    <a:pt x="1430083" y="51485"/>
                  </a:lnTo>
                  <a:lnTo>
                    <a:pt x="1430007" y="52070"/>
                  </a:lnTo>
                  <a:lnTo>
                    <a:pt x="1430337" y="51308"/>
                  </a:lnTo>
                  <a:lnTo>
                    <a:pt x="1430096" y="51460"/>
                  </a:lnTo>
                  <a:lnTo>
                    <a:pt x="1430489" y="48895"/>
                  </a:lnTo>
                  <a:lnTo>
                    <a:pt x="1430566" y="48514"/>
                  </a:lnTo>
                  <a:lnTo>
                    <a:pt x="1430667" y="48006"/>
                  </a:lnTo>
                  <a:lnTo>
                    <a:pt x="1431010" y="47498"/>
                  </a:lnTo>
                  <a:lnTo>
                    <a:pt x="1431124" y="47244"/>
                  </a:lnTo>
                  <a:lnTo>
                    <a:pt x="1432039" y="41402"/>
                  </a:lnTo>
                  <a:close/>
                </a:path>
                <a:path w="1713865" h="3342004">
                  <a:moveTo>
                    <a:pt x="1433791" y="45643"/>
                  </a:moveTo>
                  <a:lnTo>
                    <a:pt x="1433410" y="45466"/>
                  </a:lnTo>
                  <a:lnTo>
                    <a:pt x="1432547" y="47536"/>
                  </a:lnTo>
                  <a:lnTo>
                    <a:pt x="1432623" y="46774"/>
                  </a:lnTo>
                  <a:lnTo>
                    <a:pt x="1432890" y="45910"/>
                  </a:lnTo>
                  <a:lnTo>
                    <a:pt x="1433055" y="45288"/>
                  </a:lnTo>
                  <a:lnTo>
                    <a:pt x="1432407" y="46863"/>
                  </a:lnTo>
                  <a:lnTo>
                    <a:pt x="1431493" y="49695"/>
                  </a:lnTo>
                  <a:lnTo>
                    <a:pt x="1431010" y="52844"/>
                  </a:lnTo>
                  <a:lnTo>
                    <a:pt x="1431975" y="49644"/>
                  </a:lnTo>
                  <a:lnTo>
                    <a:pt x="1431747" y="51015"/>
                  </a:lnTo>
                  <a:lnTo>
                    <a:pt x="1432877" y="47193"/>
                  </a:lnTo>
                  <a:lnTo>
                    <a:pt x="1433195" y="46850"/>
                  </a:lnTo>
                  <a:lnTo>
                    <a:pt x="1433055" y="48374"/>
                  </a:lnTo>
                  <a:lnTo>
                    <a:pt x="1432750" y="49618"/>
                  </a:lnTo>
                  <a:lnTo>
                    <a:pt x="1433017" y="48768"/>
                  </a:lnTo>
                  <a:lnTo>
                    <a:pt x="1432966" y="50444"/>
                  </a:lnTo>
                  <a:lnTo>
                    <a:pt x="1433550" y="48336"/>
                  </a:lnTo>
                  <a:lnTo>
                    <a:pt x="1433791" y="45643"/>
                  </a:lnTo>
                  <a:close/>
                </a:path>
                <a:path w="1713865" h="3342004">
                  <a:moveTo>
                    <a:pt x="1433969" y="49034"/>
                  </a:moveTo>
                  <a:lnTo>
                    <a:pt x="1433639" y="49377"/>
                  </a:lnTo>
                  <a:lnTo>
                    <a:pt x="1432763" y="52730"/>
                  </a:lnTo>
                  <a:lnTo>
                    <a:pt x="1433322" y="51904"/>
                  </a:lnTo>
                  <a:lnTo>
                    <a:pt x="1433588" y="51041"/>
                  </a:lnTo>
                  <a:lnTo>
                    <a:pt x="1433969" y="49034"/>
                  </a:lnTo>
                  <a:close/>
                </a:path>
                <a:path w="1713865" h="3342004">
                  <a:moveTo>
                    <a:pt x="1683232" y="76530"/>
                  </a:moveTo>
                  <a:lnTo>
                    <a:pt x="1683118" y="76771"/>
                  </a:lnTo>
                  <a:lnTo>
                    <a:pt x="1683156" y="76949"/>
                  </a:lnTo>
                  <a:lnTo>
                    <a:pt x="1683219" y="76720"/>
                  </a:lnTo>
                  <a:lnTo>
                    <a:pt x="1683232" y="76530"/>
                  </a:lnTo>
                  <a:close/>
                </a:path>
                <a:path w="1713865" h="3342004">
                  <a:moveTo>
                    <a:pt x="1684451" y="80441"/>
                  </a:moveTo>
                  <a:lnTo>
                    <a:pt x="1684299" y="80632"/>
                  </a:lnTo>
                  <a:lnTo>
                    <a:pt x="1684159" y="80810"/>
                  </a:lnTo>
                  <a:lnTo>
                    <a:pt x="1684083" y="81102"/>
                  </a:lnTo>
                  <a:lnTo>
                    <a:pt x="1684210" y="81051"/>
                  </a:lnTo>
                  <a:lnTo>
                    <a:pt x="1684350" y="80733"/>
                  </a:lnTo>
                  <a:lnTo>
                    <a:pt x="1684451" y="80441"/>
                  </a:lnTo>
                  <a:close/>
                </a:path>
                <a:path w="1713865" h="3342004">
                  <a:moveTo>
                    <a:pt x="1695805" y="87210"/>
                  </a:moveTo>
                  <a:lnTo>
                    <a:pt x="1695767" y="87579"/>
                  </a:lnTo>
                  <a:lnTo>
                    <a:pt x="1695805" y="87350"/>
                  </a:lnTo>
                  <a:lnTo>
                    <a:pt x="1695805" y="87210"/>
                  </a:lnTo>
                  <a:close/>
                </a:path>
                <a:path w="1713865" h="3342004">
                  <a:moveTo>
                    <a:pt x="1713026" y="103619"/>
                  </a:moveTo>
                  <a:lnTo>
                    <a:pt x="1712671" y="103911"/>
                  </a:lnTo>
                  <a:lnTo>
                    <a:pt x="1711159" y="107010"/>
                  </a:lnTo>
                  <a:lnTo>
                    <a:pt x="1711820" y="106299"/>
                  </a:lnTo>
                  <a:lnTo>
                    <a:pt x="1712239" y="105511"/>
                  </a:lnTo>
                  <a:lnTo>
                    <a:pt x="1713026" y="103619"/>
                  </a:lnTo>
                  <a:close/>
                </a:path>
                <a:path w="1713865" h="3342004">
                  <a:moveTo>
                    <a:pt x="1713661" y="100317"/>
                  </a:moveTo>
                  <a:lnTo>
                    <a:pt x="1713369" y="100076"/>
                  </a:lnTo>
                  <a:lnTo>
                    <a:pt x="1712163" y="101968"/>
                  </a:lnTo>
                  <a:lnTo>
                    <a:pt x="1712391" y="101244"/>
                  </a:lnTo>
                  <a:lnTo>
                    <a:pt x="1712823" y="100431"/>
                  </a:lnTo>
                  <a:lnTo>
                    <a:pt x="1713090" y="99860"/>
                  </a:lnTo>
                  <a:lnTo>
                    <a:pt x="1712188" y="101307"/>
                  </a:lnTo>
                  <a:lnTo>
                    <a:pt x="1710753" y="103898"/>
                  </a:lnTo>
                  <a:lnTo>
                    <a:pt x="1709648" y="106883"/>
                  </a:lnTo>
                  <a:lnTo>
                    <a:pt x="1710588" y="105168"/>
                  </a:lnTo>
                  <a:lnTo>
                    <a:pt x="1712506" y="101688"/>
                  </a:lnTo>
                  <a:lnTo>
                    <a:pt x="1712874" y="101396"/>
                  </a:lnTo>
                  <a:lnTo>
                    <a:pt x="1712404" y="102857"/>
                  </a:lnTo>
                  <a:lnTo>
                    <a:pt x="1711858" y="104013"/>
                  </a:lnTo>
                  <a:lnTo>
                    <a:pt x="1712290" y="103225"/>
                  </a:lnTo>
                  <a:lnTo>
                    <a:pt x="1711858" y="104838"/>
                  </a:lnTo>
                  <a:lnTo>
                    <a:pt x="1712836" y="102882"/>
                  </a:lnTo>
                  <a:lnTo>
                    <a:pt x="1713661" y="10031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6311321" y="7969802"/>
              <a:ext cx="403860" cy="93980"/>
            </a:xfrm>
            <a:custGeom>
              <a:avLst/>
              <a:gdLst/>
              <a:ahLst/>
              <a:cxnLst/>
              <a:rect l="l" t="t" r="r" b="b"/>
              <a:pathLst>
                <a:path w="403859" h="93979">
                  <a:moveTo>
                    <a:pt x="1968" y="8686"/>
                  </a:moveTo>
                  <a:lnTo>
                    <a:pt x="1625" y="10464"/>
                  </a:lnTo>
                  <a:lnTo>
                    <a:pt x="1727" y="10312"/>
                  </a:lnTo>
                  <a:lnTo>
                    <a:pt x="1968" y="8686"/>
                  </a:lnTo>
                  <a:close/>
                </a:path>
                <a:path w="403859" h="93979">
                  <a:moveTo>
                    <a:pt x="2628" y="23114"/>
                  </a:moveTo>
                  <a:lnTo>
                    <a:pt x="2514" y="21577"/>
                  </a:lnTo>
                  <a:lnTo>
                    <a:pt x="2387" y="22390"/>
                  </a:lnTo>
                  <a:lnTo>
                    <a:pt x="2057" y="23368"/>
                  </a:lnTo>
                  <a:lnTo>
                    <a:pt x="1968" y="24511"/>
                  </a:lnTo>
                  <a:lnTo>
                    <a:pt x="2095" y="25019"/>
                  </a:lnTo>
                  <a:lnTo>
                    <a:pt x="2628" y="23114"/>
                  </a:lnTo>
                  <a:close/>
                </a:path>
                <a:path w="403859" h="93979">
                  <a:moveTo>
                    <a:pt x="11925" y="28041"/>
                  </a:moveTo>
                  <a:lnTo>
                    <a:pt x="11277" y="29591"/>
                  </a:lnTo>
                  <a:lnTo>
                    <a:pt x="11811" y="29718"/>
                  </a:lnTo>
                  <a:lnTo>
                    <a:pt x="11925" y="28041"/>
                  </a:lnTo>
                  <a:close/>
                </a:path>
                <a:path w="403859" h="93979">
                  <a:moveTo>
                    <a:pt x="16116" y="23164"/>
                  </a:moveTo>
                  <a:lnTo>
                    <a:pt x="15875" y="25247"/>
                  </a:lnTo>
                  <a:lnTo>
                    <a:pt x="15227" y="25908"/>
                  </a:lnTo>
                  <a:lnTo>
                    <a:pt x="15900" y="25806"/>
                  </a:lnTo>
                  <a:lnTo>
                    <a:pt x="16116" y="23164"/>
                  </a:lnTo>
                  <a:close/>
                </a:path>
                <a:path w="403859" h="93979">
                  <a:moveTo>
                    <a:pt x="16789" y="21844"/>
                  </a:moveTo>
                  <a:lnTo>
                    <a:pt x="16725" y="19939"/>
                  </a:lnTo>
                  <a:lnTo>
                    <a:pt x="16344" y="22606"/>
                  </a:lnTo>
                  <a:lnTo>
                    <a:pt x="16446" y="22428"/>
                  </a:lnTo>
                  <a:lnTo>
                    <a:pt x="16548" y="22098"/>
                  </a:lnTo>
                  <a:lnTo>
                    <a:pt x="16548" y="22263"/>
                  </a:lnTo>
                  <a:lnTo>
                    <a:pt x="16649" y="22098"/>
                  </a:lnTo>
                  <a:lnTo>
                    <a:pt x="16789" y="21844"/>
                  </a:lnTo>
                  <a:close/>
                </a:path>
                <a:path w="403859" h="93979">
                  <a:moveTo>
                    <a:pt x="21958" y="25781"/>
                  </a:moveTo>
                  <a:lnTo>
                    <a:pt x="21920" y="25400"/>
                  </a:lnTo>
                  <a:lnTo>
                    <a:pt x="21513" y="25158"/>
                  </a:lnTo>
                  <a:lnTo>
                    <a:pt x="21615" y="28829"/>
                  </a:lnTo>
                  <a:lnTo>
                    <a:pt x="21958" y="25781"/>
                  </a:lnTo>
                  <a:close/>
                </a:path>
                <a:path w="403859" h="93979">
                  <a:moveTo>
                    <a:pt x="22085" y="24739"/>
                  </a:moveTo>
                  <a:lnTo>
                    <a:pt x="21920" y="25400"/>
                  </a:lnTo>
                  <a:lnTo>
                    <a:pt x="22085" y="24739"/>
                  </a:lnTo>
                  <a:close/>
                </a:path>
                <a:path w="403859" h="93979">
                  <a:moveTo>
                    <a:pt x="22225" y="23456"/>
                  </a:moveTo>
                  <a:lnTo>
                    <a:pt x="22085" y="24739"/>
                  </a:lnTo>
                  <a:lnTo>
                    <a:pt x="22199" y="24257"/>
                  </a:lnTo>
                  <a:lnTo>
                    <a:pt x="22225" y="23456"/>
                  </a:lnTo>
                  <a:close/>
                </a:path>
                <a:path w="403859" h="93979">
                  <a:moveTo>
                    <a:pt x="22580" y="5080"/>
                  </a:moveTo>
                  <a:lnTo>
                    <a:pt x="21920" y="6477"/>
                  </a:lnTo>
                  <a:lnTo>
                    <a:pt x="22047" y="6477"/>
                  </a:lnTo>
                  <a:lnTo>
                    <a:pt x="22148" y="6096"/>
                  </a:lnTo>
                  <a:lnTo>
                    <a:pt x="22250" y="5842"/>
                  </a:lnTo>
                  <a:lnTo>
                    <a:pt x="22390" y="5969"/>
                  </a:lnTo>
                  <a:lnTo>
                    <a:pt x="22415" y="5842"/>
                  </a:lnTo>
                  <a:lnTo>
                    <a:pt x="22580" y="5080"/>
                  </a:lnTo>
                  <a:close/>
                </a:path>
                <a:path w="403859" h="93979">
                  <a:moveTo>
                    <a:pt x="28930" y="27051"/>
                  </a:moveTo>
                  <a:lnTo>
                    <a:pt x="28765" y="28575"/>
                  </a:lnTo>
                  <a:lnTo>
                    <a:pt x="28638" y="29210"/>
                  </a:lnTo>
                  <a:lnTo>
                    <a:pt x="28854" y="30226"/>
                  </a:lnTo>
                  <a:lnTo>
                    <a:pt x="28930" y="27051"/>
                  </a:lnTo>
                  <a:close/>
                </a:path>
                <a:path w="403859" h="93979">
                  <a:moveTo>
                    <a:pt x="30416" y="0"/>
                  </a:moveTo>
                  <a:lnTo>
                    <a:pt x="29679" y="1905"/>
                  </a:lnTo>
                  <a:lnTo>
                    <a:pt x="28321" y="6096"/>
                  </a:lnTo>
                  <a:lnTo>
                    <a:pt x="29083" y="6350"/>
                  </a:lnTo>
                  <a:lnTo>
                    <a:pt x="29400" y="6515"/>
                  </a:lnTo>
                  <a:lnTo>
                    <a:pt x="29616" y="5588"/>
                  </a:lnTo>
                  <a:lnTo>
                    <a:pt x="29654" y="5727"/>
                  </a:lnTo>
                  <a:lnTo>
                    <a:pt x="29679" y="5588"/>
                  </a:lnTo>
                  <a:lnTo>
                    <a:pt x="29794" y="4826"/>
                  </a:lnTo>
                  <a:lnTo>
                    <a:pt x="29667" y="3810"/>
                  </a:lnTo>
                  <a:lnTo>
                    <a:pt x="29552" y="3683"/>
                  </a:lnTo>
                  <a:lnTo>
                    <a:pt x="29578" y="3048"/>
                  </a:lnTo>
                  <a:lnTo>
                    <a:pt x="30416" y="0"/>
                  </a:lnTo>
                  <a:close/>
                </a:path>
                <a:path w="403859" h="93979">
                  <a:moveTo>
                    <a:pt x="40589" y="30175"/>
                  </a:moveTo>
                  <a:lnTo>
                    <a:pt x="40386" y="30772"/>
                  </a:lnTo>
                  <a:lnTo>
                    <a:pt x="40589" y="30226"/>
                  </a:lnTo>
                  <a:close/>
                </a:path>
                <a:path w="403859" h="93979">
                  <a:moveTo>
                    <a:pt x="41910" y="29654"/>
                  </a:moveTo>
                  <a:lnTo>
                    <a:pt x="41706" y="29984"/>
                  </a:lnTo>
                  <a:lnTo>
                    <a:pt x="41910" y="29654"/>
                  </a:lnTo>
                  <a:close/>
                </a:path>
                <a:path w="403859" h="93979">
                  <a:moveTo>
                    <a:pt x="43700" y="30746"/>
                  </a:moveTo>
                  <a:lnTo>
                    <a:pt x="43319" y="31750"/>
                  </a:lnTo>
                  <a:lnTo>
                    <a:pt x="43700" y="30746"/>
                  </a:lnTo>
                  <a:close/>
                </a:path>
                <a:path w="403859" h="93979">
                  <a:moveTo>
                    <a:pt x="44005" y="29959"/>
                  </a:moveTo>
                  <a:lnTo>
                    <a:pt x="43700" y="30746"/>
                  </a:lnTo>
                  <a:lnTo>
                    <a:pt x="43802" y="30607"/>
                  </a:lnTo>
                  <a:lnTo>
                    <a:pt x="43929" y="30353"/>
                  </a:lnTo>
                  <a:lnTo>
                    <a:pt x="44005" y="29959"/>
                  </a:lnTo>
                  <a:close/>
                </a:path>
                <a:path w="403859" h="93979">
                  <a:moveTo>
                    <a:pt x="48298" y="4254"/>
                  </a:moveTo>
                  <a:lnTo>
                    <a:pt x="47713" y="5092"/>
                  </a:lnTo>
                  <a:lnTo>
                    <a:pt x="47879" y="5321"/>
                  </a:lnTo>
                  <a:lnTo>
                    <a:pt x="48298" y="4254"/>
                  </a:lnTo>
                  <a:close/>
                </a:path>
                <a:path w="403859" h="93979">
                  <a:moveTo>
                    <a:pt x="49199" y="28308"/>
                  </a:moveTo>
                  <a:lnTo>
                    <a:pt x="48729" y="29591"/>
                  </a:lnTo>
                  <a:lnTo>
                    <a:pt x="49060" y="29210"/>
                  </a:lnTo>
                  <a:lnTo>
                    <a:pt x="49199" y="28308"/>
                  </a:lnTo>
                  <a:close/>
                </a:path>
                <a:path w="403859" h="93979">
                  <a:moveTo>
                    <a:pt x="49377" y="28829"/>
                  </a:moveTo>
                  <a:lnTo>
                    <a:pt x="49161" y="29083"/>
                  </a:lnTo>
                  <a:lnTo>
                    <a:pt x="49034" y="29337"/>
                  </a:lnTo>
                  <a:lnTo>
                    <a:pt x="48806" y="30861"/>
                  </a:lnTo>
                  <a:lnTo>
                    <a:pt x="49377" y="28829"/>
                  </a:lnTo>
                  <a:close/>
                </a:path>
                <a:path w="403859" h="93979">
                  <a:moveTo>
                    <a:pt x="69456" y="36677"/>
                  </a:moveTo>
                  <a:lnTo>
                    <a:pt x="69392" y="36055"/>
                  </a:lnTo>
                  <a:lnTo>
                    <a:pt x="69367" y="36195"/>
                  </a:lnTo>
                  <a:lnTo>
                    <a:pt x="69253" y="37719"/>
                  </a:lnTo>
                  <a:lnTo>
                    <a:pt x="69456" y="36677"/>
                  </a:lnTo>
                  <a:close/>
                </a:path>
                <a:path w="403859" h="93979">
                  <a:moveTo>
                    <a:pt x="77419" y="17106"/>
                  </a:moveTo>
                  <a:lnTo>
                    <a:pt x="77304" y="17272"/>
                  </a:lnTo>
                  <a:lnTo>
                    <a:pt x="76784" y="18821"/>
                  </a:lnTo>
                  <a:lnTo>
                    <a:pt x="77419" y="17106"/>
                  </a:lnTo>
                  <a:close/>
                </a:path>
                <a:path w="403859" h="93979">
                  <a:moveTo>
                    <a:pt x="79108" y="14224"/>
                  </a:moveTo>
                  <a:lnTo>
                    <a:pt x="78803" y="14097"/>
                  </a:lnTo>
                  <a:lnTo>
                    <a:pt x="77978" y="14224"/>
                  </a:lnTo>
                  <a:lnTo>
                    <a:pt x="77381" y="16256"/>
                  </a:lnTo>
                  <a:lnTo>
                    <a:pt x="77647" y="15748"/>
                  </a:lnTo>
                  <a:lnTo>
                    <a:pt x="77978" y="14859"/>
                  </a:lnTo>
                  <a:lnTo>
                    <a:pt x="77901" y="15748"/>
                  </a:lnTo>
                  <a:lnTo>
                    <a:pt x="77419" y="17106"/>
                  </a:lnTo>
                  <a:lnTo>
                    <a:pt x="78308" y="15875"/>
                  </a:lnTo>
                  <a:lnTo>
                    <a:pt x="78803" y="14859"/>
                  </a:lnTo>
                  <a:lnTo>
                    <a:pt x="79108" y="14224"/>
                  </a:lnTo>
                  <a:close/>
                </a:path>
                <a:path w="403859" h="93979">
                  <a:moveTo>
                    <a:pt x="80213" y="14643"/>
                  </a:moveTo>
                  <a:lnTo>
                    <a:pt x="80137" y="13550"/>
                  </a:lnTo>
                  <a:lnTo>
                    <a:pt x="79603" y="15100"/>
                  </a:lnTo>
                  <a:lnTo>
                    <a:pt x="79781" y="15367"/>
                  </a:lnTo>
                  <a:lnTo>
                    <a:pt x="79756" y="16662"/>
                  </a:lnTo>
                  <a:lnTo>
                    <a:pt x="79971" y="16268"/>
                  </a:lnTo>
                  <a:lnTo>
                    <a:pt x="80213" y="14643"/>
                  </a:lnTo>
                  <a:close/>
                </a:path>
                <a:path w="403859" h="93979">
                  <a:moveTo>
                    <a:pt x="82346" y="19824"/>
                  </a:moveTo>
                  <a:lnTo>
                    <a:pt x="81915" y="21209"/>
                  </a:lnTo>
                  <a:lnTo>
                    <a:pt x="82143" y="21005"/>
                  </a:lnTo>
                  <a:lnTo>
                    <a:pt x="82270" y="20396"/>
                  </a:lnTo>
                  <a:lnTo>
                    <a:pt x="82346" y="19824"/>
                  </a:lnTo>
                  <a:close/>
                </a:path>
                <a:path w="403859" h="93979">
                  <a:moveTo>
                    <a:pt x="83007" y="17272"/>
                  </a:moveTo>
                  <a:lnTo>
                    <a:pt x="82638" y="17653"/>
                  </a:lnTo>
                  <a:lnTo>
                    <a:pt x="82346" y="19824"/>
                  </a:lnTo>
                  <a:lnTo>
                    <a:pt x="82702" y="18669"/>
                  </a:lnTo>
                  <a:lnTo>
                    <a:pt x="82511" y="19939"/>
                  </a:lnTo>
                  <a:lnTo>
                    <a:pt x="82740" y="18669"/>
                  </a:lnTo>
                  <a:lnTo>
                    <a:pt x="83007" y="17272"/>
                  </a:lnTo>
                  <a:close/>
                </a:path>
                <a:path w="403859" h="93979">
                  <a:moveTo>
                    <a:pt x="83693" y="39370"/>
                  </a:moveTo>
                  <a:lnTo>
                    <a:pt x="83299" y="40259"/>
                  </a:lnTo>
                  <a:lnTo>
                    <a:pt x="83553" y="39878"/>
                  </a:lnTo>
                  <a:lnTo>
                    <a:pt x="83667" y="39497"/>
                  </a:lnTo>
                  <a:lnTo>
                    <a:pt x="83693" y="39370"/>
                  </a:lnTo>
                  <a:close/>
                </a:path>
                <a:path w="403859" h="93979">
                  <a:moveTo>
                    <a:pt x="88087" y="41262"/>
                  </a:moveTo>
                  <a:lnTo>
                    <a:pt x="87642" y="40703"/>
                  </a:lnTo>
                  <a:lnTo>
                    <a:pt x="87731" y="41008"/>
                  </a:lnTo>
                  <a:lnTo>
                    <a:pt x="87884" y="41211"/>
                  </a:lnTo>
                  <a:lnTo>
                    <a:pt x="88087" y="41262"/>
                  </a:lnTo>
                  <a:close/>
                </a:path>
                <a:path w="403859" h="93979">
                  <a:moveTo>
                    <a:pt x="88150" y="41275"/>
                  </a:moveTo>
                  <a:close/>
                </a:path>
                <a:path w="403859" h="93979">
                  <a:moveTo>
                    <a:pt x="90563" y="18389"/>
                  </a:moveTo>
                  <a:lnTo>
                    <a:pt x="90500" y="17919"/>
                  </a:lnTo>
                  <a:lnTo>
                    <a:pt x="90462" y="18148"/>
                  </a:lnTo>
                  <a:lnTo>
                    <a:pt x="90449" y="18313"/>
                  </a:lnTo>
                  <a:lnTo>
                    <a:pt x="90411" y="18516"/>
                  </a:lnTo>
                  <a:lnTo>
                    <a:pt x="90563" y="18389"/>
                  </a:lnTo>
                  <a:close/>
                </a:path>
                <a:path w="403859" h="93979">
                  <a:moveTo>
                    <a:pt x="92354" y="14681"/>
                  </a:moveTo>
                  <a:lnTo>
                    <a:pt x="91795" y="15570"/>
                  </a:lnTo>
                  <a:lnTo>
                    <a:pt x="91059" y="18783"/>
                  </a:lnTo>
                  <a:lnTo>
                    <a:pt x="91401" y="18262"/>
                  </a:lnTo>
                  <a:lnTo>
                    <a:pt x="92354" y="14681"/>
                  </a:lnTo>
                  <a:close/>
                </a:path>
                <a:path w="403859" h="93979">
                  <a:moveTo>
                    <a:pt x="94221" y="18211"/>
                  </a:moveTo>
                  <a:lnTo>
                    <a:pt x="94005" y="18542"/>
                  </a:lnTo>
                  <a:lnTo>
                    <a:pt x="93941" y="18923"/>
                  </a:lnTo>
                  <a:lnTo>
                    <a:pt x="94081" y="18542"/>
                  </a:lnTo>
                  <a:lnTo>
                    <a:pt x="94183" y="18376"/>
                  </a:lnTo>
                  <a:lnTo>
                    <a:pt x="94221" y="18211"/>
                  </a:lnTo>
                  <a:close/>
                </a:path>
                <a:path w="403859" h="93979">
                  <a:moveTo>
                    <a:pt x="94945" y="39890"/>
                  </a:moveTo>
                  <a:lnTo>
                    <a:pt x="94665" y="40513"/>
                  </a:lnTo>
                  <a:lnTo>
                    <a:pt x="94538" y="40640"/>
                  </a:lnTo>
                  <a:lnTo>
                    <a:pt x="94411" y="41656"/>
                  </a:lnTo>
                  <a:lnTo>
                    <a:pt x="94945" y="39890"/>
                  </a:lnTo>
                  <a:close/>
                </a:path>
                <a:path w="403859" h="93979">
                  <a:moveTo>
                    <a:pt x="98971" y="40703"/>
                  </a:moveTo>
                  <a:lnTo>
                    <a:pt x="98526" y="41313"/>
                  </a:lnTo>
                  <a:lnTo>
                    <a:pt x="98717" y="41122"/>
                  </a:lnTo>
                  <a:lnTo>
                    <a:pt x="98971" y="40703"/>
                  </a:lnTo>
                  <a:close/>
                </a:path>
                <a:path w="403859" h="93979">
                  <a:moveTo>
                    <a:pt x="99491" y="39712"/>
                  </a:moveTo>
                  <a:lnTo>
                    <a:pt x="99402" y="40005"/>
                  </a:lnTo>
                  <a:lnTo>
                    <a:pt x="99491" y="39712"/>
                  </a:lnTo>
                  <a:close/>
                </a:path>
                <a:path w="403859" h="93979">
                  <a:moveTo>
                    <a:pt x="99783" y="39497"/>
                  </a:moveTo>
                  <a:lnTo>
                    <a:pt x="99441" y="40005"/>
                  </a:lnTo>
                  <a:lnTo>
                    <a:pt x="98983" y="40767"/>
                  </a:lnTo>
                  <a:lnTo>
                    <a:pt x="99187" y="40640"/>
                  </a:lnTo>
                  <a:lnTo>
                    <a:pt x="99187" y="41529"/>
                  </a:lnTo>
                  <a:lnTo>
                    <a:pt x="99453" y="40640"/>
                  </a:lnTo>
                  <a:lnTo>
                    <a:pt x="99783" y="39497"/>
                  </a:lnTo>
                  <a:close/>
                </a:path>
                <a:path w="403859" h="93979">
                  <a:moveTo>
                    <a:pt x="101460" y="23152"/>
                  </a:moveTo>
                  <a:close/>
                </a:path>
                <a:path w="403859" h="93979">
                  <a:moveTo>
                    <a:pt x="101612" y="22733"/>
                  </a:moveTo>
                  <a:lnTo>
                    <a:pt x="101460" y="23152"/>
                  </a:lnTo>
                  <a:lnTo>
                    <a:pt x="101587" y="22860"/>
                  </a:lnTo>
                  <a:lnTo>
                    <a:pt x="101612" y="22733"/>
                  </a:lnTo>
                  <a:close/>
                </a:path>
                <a:path w="403859" h="93979">
                  <a:moveTo>
                    <a:pt x="103632" y="23114"/>
                  </a:moveTo>
                  <a:lnTo>
                    <a:pt x="103251" y="24511"/>
                  </a:lnTo>
                  <a:lnTo>
                    <a:pt x="103632" y="23622"/>
                  </a:lnTo>
                  <a:lnTo>
                    <a:pt x="103632" y="23114"/>
                  </a:lnTo>
                  <a:close/>
                </a:path>
                <a:path w="403859" h="93979">
                  <a:moveTo>
                    <a:pt x="103898" y="14605"/>
                  </a:moveTo>
                  <a:lnTo>
                    <a:pt x="102819" y="16129"/>
                  </a:lnTo>
                  <a:lnTo>
                    <a:pt x="102704" y="16383"/>
                  </a:lnTo>
                  <a:lnTo>
                    <a:pt x="102285" y="18415"/>
                  </a:lnTo>
                  <a:lnTo>
                    <a:pt x="102108" y="18796"/>
                  </a:lnTo>
                  <a:lnTo>
                    <a:pt x="101307" y="20447"/>
                  </a:lnTo>
                  <a:lnTo>
                    <a:pt x="102539" y="19304"/>
                  </a:lnTo>
                  <a:lnTo>
                    <a:pt x="102641" y="19050"/>
                  </a:lnTo>
                  <a:lnTo>
                    <a:pt x="102895" y="18161"/>
                  </a:lnTo>
                  <a:lnTo>
                    <a:pt x="103898" y="14605"/>
                  </a:lnTo>
                  <a:close/>
                </a:path>
                <a:path w="403859" h="93979">
                  <a:moveTo>
                    <a:pt x="104457" y="21793"/>
                  </a:moveTo>
                  <a:lnTo>
                    <a:pt x="104406" y="21361"/>
                  </a:lnTo>
                  <a:lnTo>
                    <a:pt x="104394" y="21640"/>
                  </a:lnTo>
                  <a:lnTo>
                    <a:pt x="104457" y="21793"/>
                  </a:lnTo>
                  <a:close/>
                </a:path>
                <a:path w="403859" h="93979">
                  <a:moveTo>
                    <a:pt x="107175" y="16637"/>
                  </a:moveTo>
                  <a:lnTo>
                    <a:pt x="106934" y="16891"/>
                  </a:lnTo>
                  <a:lnTo>
                    <a:pt x="107137" y="16979"/>
                  </a:lnTo>
                  <a:lnTo>
                    <a:pt x="107175" y="16637"/>
                  </a:lnTo>
                  <a:close/>
                </a:path>
                <a:path w="403859" h="93979">
                  <a:moveTo>
                    <a:pt x="107188" y="17145"/>
                  </a:moveTo>
                  <a:lnTo>
                    <a:pt x="107137" y="16979"/>
                  </a:lnTo>
                  <a:lnTo>
                    <a:pt x="107073" y="17500"/>
                  </a:lnTo>
                  <a:lnTo>
                    <a:pt x="107188" y="17145"/>
                  </a:lnTo>
                  <a:close/>
                </a:path>
                <a:path w="403859" h="93979">
                  <a:moveTo>
                    <a:pt x="108610" y="17907"/>
                  </a:moveTo>
                  <a:lnTo>
                    <a:pt x="108204" y="18034"/>
                  </a:lnTo>
                  <a:lnTo>
                    <a:pt x="108229" y="18161"/>
                  </a:lnTo>
                  <a:lnTo>
                    <a:pt x="108381" y="18161"/>
                  </a:lnTo>
                  <a:lnTo>
                    <a:pt x="108610" y="17907"/>
                  </a:lnTo>
                  <a:close/>
                </a:path>
                <a:path w="403859" h="93979">
                  <a:moveTo>
                    <a:pt x="108712" y="16560"/>
                  </a:moveTo>
                  <a:lnTo>
                    <a:pt x="108508" y="16789"/>
                  </a:lnTo>
                  <a:lnTo>
                    <a:pt x="108712" y="16560"/>
                  </a:lnTo>
                  <a:close/>
                </a:path>
                <a:path w="403859" h="93979">
                  <a:moveTo>
                    <a:pt x="109207" y="38163"/>
                  </a:moveTo>
                  <a:lnTo>
                    <a:pt x="109143" y="37934"/>
                  </a:lnTo>
                  <a:lnTo>
                    <a:pt x="109080" y="37579"/>
                  </a:lnTo>
                  <a:lnTo>
                    <a:pt x="108813" y="37973"/>
                  </a:lnTo>
                  <a:lnTo>
                    <a:pt x="108788" y="38582"/>
                  </a:lnTo>
                  <a:lnTo>
                    <a:pt x="108966" y="38506"/>
                  </a:lnTo>
                  <a:lnTo>
                    <a:pt x="109207" y="38163"/>
                  </a:lnTo>
                  <a:close/>
                </a:path>
                <a:path w="403859" h="93979">
                  <a:moveTo>
                    <a:pt x="109931" y="36931"/>
                  </a:moveTo>
                  <a:lnTo>
                    <a:pt x="109207" y="38150"/>
                  </a:lnTo>
                  <a:lnTo>
                    <a:pt x="109296" y="38430"/>
                  </a:lnTo>
                  <a:lnTo>
                    <a:pt x="109931" y="36931"/>
                  </a:lnTo>
                  <a:close/>
                </a:path>
                <a:path w="403859" h="93979">
                  <a:moveTo>
                    <a:pt x="111455" y="21374"/>
                  </a:moveTo>
                  <a:lnTo>
                    <a:pt x="111340" y="21615"/>
                  </a:lnTo>
                  <a:lnTo>
                    <a:pt x="111379" y="21793"/>
                  </a:lnTo>
                  <a:lnTo>
                    <a:pt x="111442" y="21564"/>
                  </a:lnTo>
                  <a:lnTo>
                    <a:pt x="111455" y="21374"/>
                  </a:lnTo>
                  <a:close/>
                </a:path>
                <a:path w="403859" h="93979">
                  <a:moveTo>
                    <a:pt x="113347" y="21082"/>
                  </a:moveTo>
                  <a:lnTo>
                    <a:pt x="112699" y="21971"/>
                  </a:lnTo>
                  <a:lnTo>
                    <a:pt x="112598" y="22885"/>
                  </a:lnTo>
                  <a:lnTo>
                    <a:pt x="113347" y="21082"/>
                  </a:lnTo>
                  <a:close/>
                </a:path>
                <a:path w="403859" h="93979">
                  <a:moveTo>
                    <a:pt x="113576" y="40144"/>
                  </a:moveTo>
                  <a:lnTo>
                    <a:pt x="112941" y="40779"/>
                  </a:lnTo>
                  <a:lnTo>
                    <a:pt x="112674" y="42443"/>
                  </a:lnTo>
                  <a:lnTo>
                    <a:pt x="113576" y="40144"/>
                  </a:lnTo>
                  <a:close/>
                </a:path>
                <a:path w="403859" h="93979">
                  <a:moveTo>
                    <a:pt x="113690" y="39751"/>
                  </a:moveTo>
                  <a:lnTo>
                    <a:pt x="113576" y="40144"/>
                  </a:lnTo>
                  <a:lnTo>
                    <a:pt x="112826" y="43053"/>
                  </a:lnTo>
                  <a:lnTo>
                    <a:pt x="113499" y="42837"/>
                  </a:lnTo>
                  <a:lnTo>
                    <a:pt x="113690" y="39751"/>
                  </a:lnTo>
                  <a:close/>
                </a:path>
                <a:path w="403859" h="93979">
                  <a:moveTo>
                    <a:pt x="116243" y="23241"/>
                  </a:moveTo>
                  <a:lnTo>
                    <a:pt x="115189" y="25527"/>
                  </a:lnTo>
                  <a:lnTo>
                    <a:pt x="115811" y="25311"/>
                  </a:lnTo>
                  <a:lnTo>
                    <a:pt x="116243" y="23241"/>
                  </a:lnTo>
                  <a:close/>
                </a:path>
                <a:path w="403859" h="93979">
                  <a:moveTo>
                    <a:pt x="116281" y="25146"/>
                  </a:moveTo>
                  <a:lnTo>
                    <a:pt x="115811" y="25311"/>
                  </a:lnTo>
                  <a:lnTo>
                    <a:pt x="115481" y="26898"/>
                  </a:lnTo>
                  <a:lnTo>
                    <a:pt x="116281" y="25146"/>
                  </a:lnTo>
                  <a:close/>
                </a:path>
                <a:path w="403859" h="93979">
                  <a:moveTo>
                    <a:pt x="117652" y="21818"/>
                  </a:moveTo>
                  <a:lnTo>
                    <a:pt x="116890" y="22593"/>
                  </a:lnTo>
                  <a:lnTo>
                    <a:pt x="117424" y="22148"/>
                  </a:lnTo>
                  <a:lnTo>
                    <a:pt x="117652" y="21818"/>
                  </a:lnTo>
                  <a:close/>
                </a:path>
                <a:path w="403859" h="93979">
                  <a:moveTo>
                    <a:pt x="119938" y="28067"/>
                  </a:moveTo>
                  <a:lnTo>
                    <a:pt x="119697" y="28067"/>
                  </a:lnTo>
                  <a:lnTo>
                    <a:pt x="119761" y="28346"/>
                  </a:lnTo>
                  <a:lnTo>
                    <a:pt x="119938" y="28067"/>
                  </a:lnTo>
                  <a:close/>
                </a:path>
                <a:path w="403859" h="93979">
                  <a:moveTo>
                    <a:pt x="121145" y="26136"/>
                  </a:moveTo>
                  <a:lnTo>
                    <a:pt x="120738" y="26390"/>
                  </a:lnTo>
                  <a:lnTo>
                    <a:pt x="120789" y="27076"/>
                  </a:lnTo>
                  <a:lnTo>
                    <a:pt x="121145" y="26136"/>
                  </a:lnTo>
                  <a:close/>
                </a:path>
                <a:path w="403859" h="93979">
                  <a:moveTo>
                    <a:pt x="124053" y="30835"/>
                  </a:moveTo>
                  <a:lnTo>
                    <a:pt x="123634" y="31902"/>
                  </a:lnTo>
                  <a:lnTo>
                    <a:pt x="123926" y="31686"/>
                  </a:lnTo>
                  <a:lnTo>
                    <a:pt x="123990" y="31978"/>
                  </a:lnTo>
                  <a:lnTo>
                    <a:pt x="124053" y="30835"/>
                  </a:lnTo>
                  <a:close/>
                </a:path>
                <a:path w="403859" h="93979">
                  <a:moveTo>
                    <a:pt x="126187" y="42291"/>
                  </a:moveTo>
                  <a:lnTo>
                    <a:pt x="125793" y="43180"/>
                  </a:lnTo>
                  <a:lnTo>
                    <a:pt x="126187" y="42291"/>
                  </a:lnTo>
                  <a:close/>
                </a:path>
                <a:path w="403859" h="93979">
                  <a:moveTo>
                    <a:pt x="126187" y="36220"/>
                  </a:moveTo>
                  <a:lnTo>
                    <a:pt x="126009" y="36449"/>
                  </a:lnTo>
                  <a:lnTo>
                    <a:pt x="125933" y="36677"/>
                  </a:lnTo>
                  <a:lnTo>
                    <a:pt x="126187" y="36220"/>
                  </a:lnTo>
                  <a:close/>
                </a:path>
                <a:path w="403859" h="93979">
                  <a:moveTo>
                    <a:pt x="126314" y="35458"/>
                  </a:moveTo>
                  <a:lnTo>
                    <a:pt x="126199" y="35687"/>
                  </a:lnTo>
                  <a:lnTo>
                    <a:pt x="126123" y="36068"/>
                  </a:lnTo>
                  <a:lnTo>
                    <a:pt x="126314" y="35458"/>
                  </a:lnTo>
                  <a:close/>
                </a:path>
                <a:path w="403859" h="93979">
                  <a:moveTo>
                    <a:pt x="126403" y="35941"/>
                  </a:moveTo>
                  <a:lnTo>
                    <a:pt x="126187" y="36220"/>
                  </a:lnTo>
                  <a:lnTo>
                    <a:pt x="126403" y="35941"/>
                  </a:lnTo>
                  <a:close/>
                </a:path>
                <a:path w="403859" h="93979">
                  <a:moveTo>
                    <a:pt x="127076" y="33185"/>
                  </a:moveTo>
                  <a:lnTo>
                    <a:pt x="126961" y="33401"/>
                  </a:lnTo>
                  <a:lnTo>
                    <a:pt x="126314" y="35458"/>
                  </a:lnTo>
                  <a:lnTo>
                    <a:pt x="126936" y="34290"/>
                  </a:lnTo>
                  <a:lnTo>
                    <a:pt x="127076" y="33185"/>
                  </a:lnTo>
                  <a:close/>
                </a:path>
                <a:path w="403859" h="93979">
                  <a:moveTo>
                    <a:pt x="127876" y="28867"/>
                  </a:moveTo>
                  <a:lnTo>
                    <a:pt x="127736" y="29286"/>
                  </a:lnTo>
                  <a:lnTo>
                    <a:pt x="127850" y="28994"/>
                  </a:lnTo>
                  <a:lnTo>
                    <a:pt x="127876" y="28867"/>
                  </a:lnTo>
                  <a:close/>
                </a:path>
                <a:path w="403859" h="93979">
                  <a:moveTo>
                    <a:pt x="128651" y="41148"/>
                  </a:moveTo>
                  <a:lnTo>
                    <a:pt x="127800" y="43307"/>
                  </a:lnTo>
                  <a:lnTo>
                    <a:pt x="128231" y="43307"/>
                  </a:lnTo>
                  <a:lnTo>
                    <a:pt x="128473" y="42799"/>
                  </a:lnTo>
                  <a:lnTo>
                    <a:pt x="128485" y="42672"/>
                  </a:lnTo>
                  <a:lnTo>
                    <a:pt x="128651" y="41148"/>
                  </a:lnTo>
                  <a:close/>
                </a:path>
                <a:path w="403859" h="93979">
                  <a:moveTo>
                    <a:pt x="130860" y="50038"/>
                  </a:moveTo>
                  <a:lnTo>
                    <a:pt x="130784" y="49263"/>
                  </a:lnTo>
                  <a:lnTo>
                    <a:pt x="130175" y="50673"/>
                  </a:lnTo>
                  <a:lnTo>
                    <a:pt x="130860" y="50038"/>
                  </a:lnTo>
                  <a:close/>
                </a:path>
                <a:path w="403859" h="93979">
                  <a:moveTo>
                    <a:pt x="131051" y="30099"/>
                  </a:moveTo>
                  <a:lnTo>
                    <a:pt x="130365" y="31356"/>
                  </a:lnTo>
                  <a:lnTo>
                    <a:pt x="130632" y="31038"/>
                  </a:lnTo>
                  <a:lnTo>
                    <a:pt x="131051" y="30099"/>
                  </a:lnTo>
                  <a:close/>
                </a:path>
                <a:path w="403859" h="93979">
                  <a:moveTo>
                    <a:pt x="131216" y="48260"/>
                  </a:moveTo>
                  <a:lnTo>
                    <a:pt x="130949" y="48577"/>
                  </a:lnTo>
                  <a:lnTo>
                    <a:pt x="130873" y="48768"/>
                  </a:lnTo>
                  <a:lnTo>
                    <a:pt x="130784" y="49263"/>
                  </a:lnTo>
                  <a:lnTo>
                    <a:pt x="131216" y="48260"/>
                  </a:lnTo>
                  <a:close/>
                </a:path>
                <a:path w="403859" h="93979">
                  <a:moveTo>
                    <a:pt x="134175" y="51803"/>
                  </a:moveTo>
                  <a:lnTo>
                    <a:pt x="134010" y="51968"/>
                  </a:lnTo>
                  <a:lnTo>
                    <a:pt x="133908" y="52324"/>
                  </a:lnTo>
                  <a:lnTo>
                    <a:pt x="134175" y="51803"/>
                  </a:lnTo>
                  <a:close/>
                </a:path>
                <a:path w="403859" h="93979">
                  <a:moveTo>
                    <a:pt x="134251" y="39344"/>
                  </a:moveTo>
                  <a:close/>
                </a:path>
                <a:path w="403859" h="93979">
                  <a:moveTo>
                    <a:pt x="134632" y="50914"/>
                  </a:moveTo>
                  <a:lnTo>
                    <a:pt x="134175" y="51803"/>
                  </a:lnTo>
                  <a:lnTo>
                    <a:pt x="134632" y="50914"/>
                  </a:lnTo>
                  <a:close/>
                </a:path>
                <a:path w="403859" h="93979">
                  <a:moveTo>
                    <a:pt x="134696" y="32473"/>
                  </a:moveTo>
                  <a:lnTo>
                    <a:pt x="134632" y="32321"/>
                  </a:lnTo>
                  <a:lnTo>
                    <a:pt x="133527" y="35039"/>
                  </a:lnTo>
                  <a:lnTo>
                    <a:pt x="133019" y="36220"/>
                  </a:lnTo>
                  <a:lnTo>
                    <a:pt x="133515" y="35115"/>
                  </a:lnTo>
                  <a:lnTo>
                    <a:pt x="133794" y="34607"/>
                  </a:lnTo>
                  <a:lnTo>
                    <a:pt x="133959" y="34429"/>
                  </a:lnTo>
                  <a:lnTo>
                    <a:pt x="134696" y="32473"/>
                  </a:lnTo>
                  <a:close/>
                </a:path>
                <a:path w="403859" h="93979">
                  <a:moveTo>
                    <a:pt x="134950" y="39116"/>
                  </a:moveTo>
                  <a:lnTo>
                    <a:pt x="134429" y="39293"/>
                  </a:lnTo>
                  <a:lnTo>
                    <a:pt x="134137" y="40068"/>
                  </a:lnTo>
                  <a:lnTo>
                    <a:pt x="134950" y="39116"/>
                  </a:lnTo>
                  <a:close/>
                </a:path>
                <a:path w="403859" h="93979">
                  <a:moveTo>
                    <a:pt x="135089" y="48323"/>
                  </a:moveTo>
                  <a:lnTo>
                    <a:pt x="134226" y="49923"/>
                  </a:lnTo>
                  <a:lnTo>
                    <a:pt x="134302" y="50228"/>
                  </a:lnTo>
                  <a:lnTo>
                    <a:pt x="133781" y="52209"/>
                  </a:lnTo>
                  <a:lnTo>
                    <a:pt x="134010" y="51968"/>
                  </a:lnTo>
                  <a:lnTo>
                    <a:pt x="135089" y="48323"/>
                  </a:lnTo>
                  <a:close/>
                </a:path>
                <a:path w="403859" h="93979">
                  <a:moveTo>
                    <a:pt x="135229" y="37211"/>
                  </a:moveTo>
                  <a:lnTo>
                    <a:pt x="134531" y="38608"/>
                  </a:lnTo>
                  <a:lnTo>
                    <a:pt x="134467" y="38760"/>
                  </a:lnTo>
                  <a:lnTo>
                    <a:pt x="134175" y="39370"/>
                  </a:lnTo>
                  <a:lnTo>
                    <a:pt x="134429" y="39293"/>
                  </a:lnTo>
                  <a:lnTo>
                    <a:pt x="135229" y="37211"/>
                  </a:lnTo>
                  <a:close/>
                </a:path>
                <a:path w="403859" h="93979">
                  <a:moveTo>
                    <a:pt x="135483" y="50876"/>
                  </a:moveTo>
                  <a:lnTo>
                    <a:pt x="135356" y="50888"/>
                  </a:lnTo>
                  <a:lnTo>
                    <a:pt x="135483" y="50876"/>
                  </a:lnTo>
                  <a:close/>
                </a:path>
                <a:path w="403859" h="93979">
                  <a:moveTo>
                    <a:pt x="135636" y="31978"/>
                  </a:moveTo>
                  <a:lnTo>
                    <a:pt x="135026" y="32854"/>
                  </a:lnTo>
                  <a:lnTo>
                    <a:pt x="134874" y="33083"/>
                  </a:lnTo>
                  <a:lnTo>
                    <a:pt x="134759" y="34112"/>
                  </a:lnTo>
                  <a:lnTo>
                    <a:pt x="135305" y="33756"/>
                  </a:lnTo>
                  <a:lnTo>
                    <a:pt x="135382" y="32575"/>
                  </a:lnTo>
                  <a:lnTo>
                    <a:pt x="135636" y="31978"/>
                  </a:lnTo>
                  <a:close/>
                </a:path>
                <a:path w="403859" h="93979">
                  <a:moveTo>
                    <a:pt x="135966" y="50507"/>
                  </a:moveTo>
                  <a:lnTo>
                    <a:pt x="135839" y="50609"/>
                  </a:lnTo>
                  <a:lnTo>
                    <a:pt x="135661" y="50774"/>
                  </a:lnTo>
                  <a:lnTo>
                    <a:pt x="135432" y="51269"/>
                  </a:lnTo>
                  <a:lnTo>
                    <a:pt x="135572" y="51142"/>
                  </a:lnTo>
                  <a:lnTo>
                    <a:pt x="135737" y="50863"/>
                  </a:lnTo>
                  <a:lnTo>
                    <a:pt x="135966" y="50507"/>
                  </a:lnTo>
                  <a:close/>
                </a:path>
                <a:path w="403859" h="93979">
                  <a:moveTo>
                    <a:pt x="136080" y="49745"/>
                  </a:moveTo>
                  <a:lnTo>
                    <a:pt x="135775" y="50419"/>
                  </a:lnTo>
                  <a:lnTo>
                    <a:pt x="135597" y="50761"/>
                  </a:lnTo>
                  <a:lnTo>
                    <a:pt x="135826" y="50368"/>
                  </a:lnTo>
                  <a:lnTo>
                    <a:pt x="135978" y="49987"/>
                  </a:lnTo>
                  <a:lnTo>
                    <a:pt x="136080" y="49745"/>
                  </a:lnTo>
                  <a:close/>
                </a:path>
                <a:path w="403859" h="93979">
                  <a:moveTo>
                    <a:pt x="136601" y="36969"/>
                  </a:moveTo>
                  <a:lnTo>
                    <a:pt x="136131" y="36436"/>
                  </a:lnTo>
                  <a:lnTo>
                    <a:pt x="136448" y="37490"/>
                  </a:lnTo>
                  <a:lnTo>
                    <a:pt x="136601" y="36969"/>
                  </a:lnTo>
                  <a:close/>
                </a:path>
                <a:path w="403859" h="93979">
                  <a:moveTo>
                    <a:pt x="137172" y="51930"/>
                  </a:moveTo>
                  <a:lnTo>
                    <a:pt x="136944" y="52222"/>
                  </a:lnTo>
                  <a:lnTo>
                    <a:pt x="136982" y="52362"/>
                  </a:lnTo>
                  <a:lnTo>
                    <a:pt x="137071" y="52197"/>
                  </a:lnTo>
                  <a:lnTo>
                    <a:pt x="137134" y="52044"/>
                  </a:lnTo>
                  <a:close/>
                </a:path>
                <a:path w="403859" h="93979">
                  <a:moveTo>
                    <a:pt x="137299" y="34874"/>
                  </a:moveTo>
                  <a:lnTo>
                    <a:pt x="136601" y="36969"/>
                  </a:lnTo>
                  <a:lnTo>
                    <a:pt x="136804" y="37198"/>
                  </a:lnTo>
                  <a:lnTo>
                    <a:pt x="137299" y="34874"/>
                  </a:lnTo>
                  <a:close/>
                </a:path>
                <a:path w="403859" h="93979">
                  <a:moveTo>
                    <a:pt x="137401" y="51663"/>
                  </a:moveTo>
                  <a:lnTo>
                    <a:pt x="137172" y="51930"/>
                  </a:lnTo>
                  <a:lnTo>
                    <a:pt x="137401" y="51663"/>
                  </a:lnTo>
                  <a:close/>
                </a:path>
                <a:path w="403859" h="93979">
                  <a:moveTo>
                    <a:pt x="137642" y="50228"/>
                  </a:moveTo>
                  <a:lnTo>
                    <a:pt x="137414" y="50355"/>
                  </a:lnTo>
                  <a:lnTo>
                    <a:pt x="137210" y="50927"/>
                  </a:lnTo>
                  <a:lnTo>
                    <a:pt x="137642" y="50228"/>
                  </a:lnTo>
                  <a:close/>
                </a:path>
                <a:path w="403859" h="93979">
                  <a:moveTo>
                    <a:pt x="137909" y="51066"/>
                  </a:moveTo>
                  <a:lnTo>
                    <a:pt x="137414" y="51663"/>
                  </a:lnTo>
                  <a:lnTo>
                    <a:pt x="137528" y="51816"/>
                  </a:lnTo>
                  <a:lnTo>
                    <a:pt x="137909" y="51066"/>
                  </a:lnTo>
                  <a:close/>
                </a:path>
                <a:path w="403859" h="93979">
                  <a:moveTo>
                    <a:pt x="138061" y="45339"/>
                  </a:moveTo>
                  <a:lnTo>
                    <a:pt x="137769" y="46101"/>
                  </a:lnTo>
                  <a:lnTo>
                    <a:pt x="137655" y="46609"/>
                  </a:lnTo>
                  <a:lnTo>
                    <a:pt x="137833" y="46863"/>
                  </a:lnTo>
                  <a:lnTo>
                    <a:pt x="138061" y="45339"/>
                  </a:lnTo>
                  <a:close/>
                </a:path>
                <a:path w="403859" h="93979">
                  <a:moveTo>
                    <a:pt x="138074" y="31305"/>
                  </a:moveTo>
                  <a:lnTo>
                    <a:pt x="137299" y="34874"/>
                  </a:lnTo>
                  <a:lnTo>
                    <a:pt x="137604" y="34785"/>
                  </a:lnTo>
                  <a:lnTo>
                    <a:pt x="138074" y="31305"/>
                  </a:lnTo>
                  <a:close/>
                </a:path>
                <a:path w="403859" h="93979">
                  <a:moveTo>
                    <a:pt x="139446" y="39585"/>
                  </a:moveTo>
                  <a:lnTo>
                    <a:pt x="139293" y="39789"/>
                  </a:lnTo>
                  <a:lnTo>
                    <a:pt x="139446" y="39585"/>
                  </a:lnTo>
                  <a:close/>
                </a:path>
                <a:path w="403859" h="93979">
                  <a:moveTo>
                    <a:pt x="139534" y="46774"/>
                  </a:moveTo>
                  <a:lnTo>
                    <a:pt x="138671" y="48577"/>
                  </a:lnTo>
                  <a:lnTo>
                    <a:pt x="137642" y="50228"/>
                  </a:lnTo>
                  <a:lnTo>
                    <a:pt x="138214" y="49911"/>
                  </a:lnTo>
                  <a:lnTo>
                    <a:pt x="139382" y="47498"/>
                  </a:lnTo>
                  <a:lnTo>
                    <a:pt x="139496" y="46990"/>
                  </a:lnTo>
                  <a:lnTo>
                    <a:pt x="139534" y="46774"/>
                  </a:lnTo>
                  <a:close/>
                </a:path>
                <a:path w="403859" h="93979">
                  <a:moveTo>
                    <a:pt x="139661" y="39624"/>
                  </a:moveTo>
                  <a:lnTo>
                    <a:pt x="138264" y="43053"/>
                  </a:lnTo>
                  <a:lnTo>
                    <a:pt x="138684" y="42164"/>
                  </a:lnTo>
                  <a:lnTo>
                    <a:pt x="139179" y="41656"/>
                  </a:lnTo>
                  <a:lnTo>
                    <a:pt x="139661" y="39624"/>
                  </a:lnTo>
                  <a:close/>
                </a:path>
                <a:path w="403859" h="93979">
                  <a:moveTo>
                    <a:pt x="139776" y="36195"/>
                  </a:moveTo>
                  <a:lnTo>
                    <a:pt x="137160" y="41402"/>
                  </a:lnTo>
                  <a:lnTo>
                    <a:pt x="138188" y="38227"/>
                  </a:lnTo>
                  <a:lnTo>
                    <a:pt x="138341" y="38100"/>
                  </a:lnTo>
                  <a:lnTo>
                    <a:pt x="136906" y="38989"/>
                  </a:lnTo>
                  <a:lnTo>
                    <a:pt x="136931" y="41148"/>
                  </a:lnTo>
                  <a:lnTo>
                    <a:pt x="134937" y="44196"/>
                  </a:lnTo>
                  <a:lnTo>
                    <a:pt x="135115" y="43688"/>
                  </a:lnTo>
                  <a:lnTo>
                    <a:pt x="135712" y="41910"/>
                  </a:lnTo>
                  <a:lnTo>
                    <a:pt x="135978" y="41148"/>
                  </a:lnTo>
                  <a:lnTo>
                    <a:pt x="136499" y="39624"/>
                  </a:lnTo>
                  <a:lnTo>
                    <a:pt x="137502" y="36703"/>
                  </a:lnTo>
                  <a:lnTo>
                    <a:pt x="136207" y="39624"/>
                  </a:lnTo>
                  <a:lnTo>
                    <a:pt x="136131" y="39370"/>
                  </a:lnTo>
                  <a:lnTo>
                    <a:pt x="136245" y="38735"/>
                  </a:lnTo>
                  <a:lnTo>
                    <a:pt x="136575" y="37973"/>
                  </a:lnTo>
                  <a:lnTo>
                    <a:pt x="135420" y="39878"/>
                  </a:lnTo>
                  <a:lnTo>
                    <a:pt x="136105" y="39370"/>
                  </a:lnTo>
                  <a:lnTo>
                    <a:pt x="135128" y="41148"/>
                  </a:lnTo>
                  <a:lnTo>
                    <a:pt x="135788" y="38227"/>
                  </a:lnTo>
                  <a:lnTo>
                    <a:pt x="133426" y="41910"/>
                  </a:lnTo>
                  <a:lnTo>
                    <a:pt x="133667" y="41275"/>
                  </a:lnTo>
                  <a:lnTo>
                    <a:pt x="133718" y="41148"/>
                  </a:lnTo>
                  <a:lnTo>
                    <a:pt x="134010" y="40386"/>
                  </a:lnTo>
                  <a:lnTo>
                    <a:pt x="134137" y="40068"/>
                  </a:lnTo>
                  <a:lnTo>
                    <a:pt x="133858" y="40386"/>
                  </a:lnTo>
                  <a:lnTo>
                    <a:pt x="134188" y="39497"/>
                  </a:lnTo>
                  <a:lnTo>
                    <a:pt x="134175" y="39370"/>
                  </a:lnTo>
                  <a:lnTo>
                    <a:pt x="134531" y="38608"/>
                  </a:lnTo>
                  <a:lnTo>
                    <a:pt x="135775" y="35306"/>
                  </a:lnTo>
                  <a:lnTo>
                    <a:pt x="132969" y="41148"/>
                  </a:lnTo>
                  <a:lnTo>
                    <a:pt x="133261" y="39751"/>
                  </a:lnTo>
                  <a:lnTo>
                    <a:pt x="133337" y="39370"/>
                  </a:lnTo>
                  <a:lnTo>
                    <a:pt x="133451" y="38862"/>
                  </a:lnTo>
                  <a:lnTo>
                    <a:pt x="133565" y="38481"/>
                  </a:lnTo>
                  <a:lnTo>
                    <a:pt x="134683" y="36068"/>
                  </a:lnTo>
                  <a:lnTo>
                    <a:pt x="134493" y="37592"/>
                  </a:lnTo>
                  <a:lnTo>
                    <a:pt x="134823" y="36068"/>
                  </a:lnTo>
                  <a:lnTo>
                    <a:pt x="135039" y="35052"/>
                  </a:lnTo>
                  <a:lnTo>
                    <a:pt x="133019" y="39370"/>
                  </a:lnTo>
                  <a:lnTo>
                    <a:pt x="133235" y="38608"/>
                  </a:lnTo>
                  <a:lnTo>
                    <a:pt x="133426" y="37973"/>
                  </a:lnTo>
                  <a:lnTo>
                    <a:pt x="134645" y="33782"/>
                  </a:lnTo>
                  <a:lnTo>
                    <a:pt x="133946" y="34544"/>
                  </a:lnTo>
                  <a:lnTo>
                    <a:pt x="132537" y="37973"/>
                  </a:lnTo>
                  <a:lnTo>
                    <a:pt x="132562" y="37465"/>
                  </a:lnTo>
                  <a:lnTo>
                    <a:pt x="132600" y="36576"/>
                  </a:lnTo>
                  <a:lnTo>
                    <a:pt x="132626" y="35687"/>
                  </a:lnTo>
                  <a:lnTo>
                    <a:pt x="131597" y="36576"/>
                  </a:lnTo>
                  <a:lnTo>
                    <a:pt x="131991" y="35687"/>
                  </a:lnTo>
                  <a:lnTo>
                    <a:pt x="132016" y="35306"/>
                  </a:lnTo>
                  <a:lnTo>
                    <a:pt x="131381" y="34417"/>
                  </a:lnTo>
                  <a:lnTo>
                    <a:pt x="131254" y="33020"/>
                  </a:lnTo>
                  <a:lnTo>
                    <a:pt x="131343" y="32512"/>
                  </a:lnTo>
                  <a:lnTo>
                    <a:pt x="131495" y="32131"/>
                  </a:lnTo>
                  <a:lnTo>
                    <a:pt x="129997" y="35687"/>
                  </a:lnTo>
                  <a:lnTo>
                    <a:pt x="129908" y="35433"/>
                  </a:lnTo>
                  <a:lnTo>
                    <a:pt x="129705" y="34798"/>
                  </a:lnTo>
                  <a:lnTo>
                    <a:pt x="129032" y="35433"/>
                  </a:lnTo>
                  <a:lnTo>
                    <a:pt x="129768" y="33528"/>
                  </a:lnTo>
                  <a:lnTo>
                    <a:pt x="129819" y="33401"/>
                  </a:lnTo>
                  <a:lnTo>
                    <a:pt x="130263" y="32512"/>
                  </a:lnTo>
                  <a:lnTo>
                    <a:pt x="130848" y="31623"/>
                  </a:lnTo>
                  <a:lnTo>
                    <a:pt x="130467" y="31496"/>
                  </a:lnTo>
                  <a:lnTo>
                    <a:pt x="129654" y="33020"/>
                  </a:lnTo>
                  <a:lnTo>
                    <a:pt x="129540" y="33185"/>
                  </a:lnTo>
                  <a:lnTo>
                    <a:pt x="129171" y="33401"/>
                  </a:lnTo>
                  <a:lnTo>
                    <a:pt x="130302" y="30734"/>
                  </a:lnTo>
                  <a:lnTo>
                    <a:pt x="129743" y="30734"/>
                  </a:lnTo>
                  <a:lnTo>
                    <a:pt x="128092" y="33528"/>
                  </a:lnTo>
                  <a:lnTo>
                    <a:pt x="128117" y="31496"/>
                  </a:lnTo>
                  <a:lnTo>
                    <a:pt x="127177" y="33909"/>
                  </a:lnTo>
                  <a:lnTo>
                    <a:pt x="125996" y="38735"/>
                  </a:lnTo>
                  <a:lnTo>
                    <a:pt x="124688" y="40132"/>
                  </a:lnTo>
                  <a:lnTo>
                    <a:pt x="125742" y="37211"/>
                  </a:lnTo>
                  <a:lnTo>
                    <a:pt x="125768" y="36957"/>
                  </a:lnTo>
                  <a:lnTo>
                    <a:pt x="125933" y="36677"/>
                  </a:lnTo>
                  <a:lnTo>
                    <a:pt x="125780" y="36944"/>
                  </a:lnTo>
                  <a:lnTo>
                    <a:pt x="125869" y="36322"/>
                  </a:lnTo>
                  <a:lnTo>
                    <a:pt x="126009" y="36055"/>
                  </a:lnTo>
                  <a:lnTo>
                    <a:pt x="126072" y="35433"/>
                  </a:lnTo>
                  <a:lnTo>
                    <a:pt x="126517" y="34290"/>
                  </a:lnTo>
                  <a:lnTo>
                    <a:pt x="126707" y="33782"/>
                  </a:lnTo>
                  <a:lnTo>
                    <a:pt x="126314" y="34290"/>
                  </a:lnTo>
                  <a:lnTo>
                    <a:pt x="126923" y="32766"/>
                  </a:lnTo>
                  <a:lnTo>
                    <a:pt x="127063" y="32639"/>
                  </a:lnTo>
                  <a:lnTo>
                    <a:pt x="126834" y="33655"/>
                  </a:lnTo>
                  <a:lnTo>
                    <a:pt x="126961" y="33401"/>
                  </a:lnTo>
                  <a:lnTo>
                    <a:pt x="127076" y="33020"/>
                  </a:lnTo>
                  <a:lnTo>
                    <a:pt x="127076" y="33185"/>
                  </a:lnTo>
                  <a:lnTo>
                    <a:pt x="127152" y="33020"/>
                  </a:lnTo>
                  <a:lnTo>
                    <a:pt x="127114" y="32639"/>
                  </a:lnTo>
                  <a:lnTo>
                    <a:pt x="127076" y="32512"/>
                  </a:lnTo>
                  <a:lnTo>
                    <a:pt x="127190" y="31242"/>
                  </a:lnTo>
                  <a:lnTo>
                    <a:pt x="127622" y="29718"/>
                  </a:lnTo>
                  <a:lnTo>
                    <a:pt x="127190" y="30988"/>
                  </a:lnTo>
                  <a:lnTo>
                    <a:pt x="126657" y="32258"/>
                  </a:lnTo>
                  <a:lnTo>
                    <a:pt x="126365" y="32512"/>
                  </a:lnTo>
                  <a:lnTo>
                    <a:pt x="125806" y="32385"/>
                  </a:lnTo>
                  <a:lnTo>
                    <a:pt x="126225" y="31623"/>
                  </a:lnTo>
                  <a:lnTo>
                    <a:pt x="126987" y="30226"/>
                  </a:lnTo>
                  <a:lnTo>
                    <a:pt x="127127" y="28956"/>
                  </a:lnTo>
                  <a:lnTo>
                    <a:pt x="126504" y="30226"/>
                  </a:lnTo>
                  <a:lnTo>
                    <a:pt x="126695" y="28829"/>
                  </a:lnTo>
                  <a:lnTo>
                    <a:pt x="125615" y="31623"/>
                  </a:lnTo>
                  <a:lnTo>
                    <a:pt x="125476" y="31623"/>
                  </a:lnTo>
                  <a:lnTo>
                    <a:pt x="125818" y="30607"/>
                  </a:lnTo>
                  <a:lnTo>
                    <a:pt x="126187" y="29464"/>
                  </a:lnTo>
                  <a:lnTo>
                    <a:pt x="125450" y="30607"/>
                  </a:lnTo>
                  <a:lnTo>
                    <a:pt x="124815" y="29337"/>
                  </a:lnTo>
                  <a:lnTo>
                    <a:pt x="123990" y="32423"/>
                  </a:lnTo>
                  <a:lnTo>
                    <a:pt x="123926" y="32639"/>
                  </a:lnTo>
                  <a:lnTo>
                    <a:pt x="123875" y="32829"/>
                  </a:lnTo>
                  <a:lnTo>
                    <a:pt x="123926" y="32689"/>
                  </a:lnTo>
                  <a:lnTo>
                    <a:pt x="123875" y="32893"/>
                  </a:lnTo>
                  <a:lnTo>
                    <a:pt x="121983" y="35433"/>
                  </a:lnTo>
                  <a:lnTo>
                    <a:pt x="122072" y="34798"/>
                  </a:lnTo>
                  <a:lnTo>
                    <a:pt x="122097" y="34671"/>
                  </a:lnTo>
                  <a:lnTo>
                    <a:pt x="122301" y="33274"/>
                  </a:lnTo>
                  <a:lnTo>
                    <a:pt x="122377" y="32766"/>
                  </a:lnTo>
                  <a:lnTo>
                    <a:pt x="122567" y="31496"/>
                  </a:lnTo>
                  <a:lnTo>
                    <a:pt x="122707" y="30607"/>
                  </a:lnTo>
                  <a:lnTo>
                    <a:pt x="121412" y="31496"/>
                  </a:lnTo>
                  <a:lnTo>
                    <a:pt x="121754" y="30607"/>
                  </a:lnTo>
                  <a:lnTo>
                    <a:pt x="120840" y="31496"/>
                  </a:lnTo>
                  <a:lnTo>
                    <a:pt x="120383" y="30861"/>
                  </a:lnTo>
                  <a:lnTo>
                    <a:pt x="119278" y="32766"/>
                  </a:lnTo>
                  <a:lnTo>
                    <a:pt x="119126" y="32766"/>
                  </a:lnTo>
                  <a:lnTo>
                    <a:pt x="119202" y="32385"/>
                  </a:lnTo>
                  <a:lnTo>
                    <a:pt x="119430" y="31369"/>
                  </a:lnTo>
                  <a:lnTo>
                    <a:pt x="119545" y="30861"/>
                  </a:lnTo>
                  <a:lnTo>
                    <a:pt x="120027" y="29718"/>
                  </a:lnTo>
                  <a:lnTo>
                    <a:pt x="119380" y="30353"/>
                  </a:lnTo>
                  <a:lnTo>
                    <a:pt x="118960" y="31369"/>
                  </a:lnTo>
                  <a:lnTo>
                    <a:pt x="118960" y="31115"/>
                  </a:lnTo>
                  <a:lnTo>
                    <a:pt x="118948" y="30226"/>
                  </a:lnTo>
                  <a:lnTo>
                    <a:pt x="119024" y="29464"/>
                  </a:lnTo>
                  <a:lnTo>
                    <a:pt x="119608" y="28575"/>
                  </a:lnTo>
                  <a:lnTo>
                    <a:pt x="119621" y="28333"/>
                  </a:lnTo>
                  <a:lnTo>
                    <a:pt x="119697" y="28067"/>
                  </a:lnTo>
                  <a:lnTo>
                    <a:pt x="119595" y="27559"/>
                  </a:lnTo>
                  <a:lnTo>
                    <a:pt x="119710" y="26898"/>
                  </a:lnTo>
                  <a:lnTo>
                    <a:pt x="119989" y="25908"/>
                  </a:lnTo>
                  <a:lnTo>
                    <a:pt x="118529" y="28321"/>
                  </a:lnTo>
                  <a:lnTo>
                    <a:pt x="118694" y="27940"/>
                  </a:lnTo>
                  <a:lnTo>
                    <a:pt x="119468" y="26162"/>
                  </a:lnTo>
                  <a:lnTo>
                    <a:pt x="119367" y="25400"/>
                  </a:lnTo>
                  <a:lnTo>
                    <a:pt x="119214" y="25019"/>
                  </a:lnTo>
                  <a:lnTo>
                    <a:pt x="118795" y="25654"/>
                  </a:lnTo>
                  <a:lnTo>
                    <a:pt x="118694" y="25908"/>
                  </a:lnTo>
                  <a:lnTo>
                    <a:pt x="118465" y="27686"/>
                  </a:lnTo>
                  <a:lnTo>
                    <a:pt x="118071" y="27940"/>
                  </a:lnTo>
                  <a:lnTo>
                    <a:pt x="117805" y="27432"/>
                  </a:lnTo>
                  <a:lnTo>
                    <a:pt x="117906" y="26898"/>
                  </a:lnTo>
                  <a:lnTo>
                    <a:pt x="118897" y="24384"/>
                  </a:lnTo>
                  <a:lnTo>
                    <a:pt x="119011" y="23876"/>
                  </a:lnTo>
                  <a:lnTo>
                    <a:pt x="119291" y="19685"/>
                  </a:lnTo>
                  <a:lnTo>
                    <a:pt x="114795" y="30226"/>
                  </a:lnTo>
                  <a:lnTo>
                    <a:pt x="115316" y="27686"/>
                  </a:lnTo>
                  <a:lnTo>
                    <a:pt x="115481" y="26898"/>
                  </a:lnTo>
                  <a:lnTo>
                    <a:pt x="115125" y="27686"/>
                  </a:lnTo>
                  <a:lnTo>
                    <a:pt x="114858" y="27178"/>
                  </a:lnTo>
                  <a:lnTo>
                    <a:pt x="114846" y="26797"/>
                  </a:lnTo>
                  <a:lnTo>
                    <a:pt x="115862" y="22225"/>
                  </a:lnTo>
                  <a:lnTo>
                    <a:pt x="115722" y="22110"/>
                  </a:lnTo>
                  <a:lnTo>
                    <a:pt x="115633" y="20066"/>
                  </a:lnTo>
                  <a:lnTo>
                    <a:pt x="113487" y="26797"/>
                  </a:lnTo>
                  <a:lnTo>
                    <a:pt x="113220" y="25273"/>
                  </a:lnTo>
                  <a:lnTo>
                    <a:pt x="112890" y="26670"/>
                  </a:lnTo>
                  <a:lnTo>
                    <a:pt x="112242" y="28829"/>
                  </a:lnTo>
                  <a:lnTo>
                    <a:pt x="112242" y="36830"/>
                  </a:lnTo>
                  <a:lnTo>
                    <a:pt x="111848" y="37719"/>
                  </a:lnTo>
                  <a:lnTo>
                    <a:pt x="111887" y="37592"/>
                  </a:lnTo>
                  <a:lnTo>
                    <a:pt x="112242" y="36830"/>
                  </a:lnTo>
                  <a:lnTo>
                    <a:pt x="112242" y="28829"/>
                  </a:lnTo>
                  <a:lnTo>
                    <a:pt x="111975" y="29718"/>
                  </a:lnTo>
                  <a:lnTo>
                    <a:pt x="111086" y="30607"/>
                  </a:lnTo>
                  <a:lnTo>
                    <a:pt x="110832" y="30099"/>
                  </a:lnTo>
                  <a:lnTo>
                    <a:pt x="110959" y="29337"/>
                  </a:lnTo>
                  <a:lnTo>
                    <a:pt x="111620" y="27051"/>
                  </a:lnTo>
                  <a:lnTo>
                    <a:pt x="111734" y="26670"/>
                  </a:lnTo>
                  <a:lnTo>
                    <a:pt x="111810" y="26416"/>
                  </a:lnTo>
                  <a:lnTo>
                    <a:pt x="112102" y="25400"/>
                  </a:lnTo>
                  <a:lnTo>
                    <a:pt x="112725" y="24638"/>
                  </a:lnTo>
                  <a:lnTo>
                    <a:pt x="112877" y="24511"/>
                  </a:lnTo>
                  <a:lnTo>
                    <a:pt x="112776" y="25019"/>
                  </a:lnTo>
                  <a:lnTo>
                    <a:pt x="112674" y="25400"/>
                  </a:lnTo>
                  <a:lnTo>
                    <a:pt x="113347" y="24511"/>
                  </a:lnTo>
                  <a:lnTo>
                    <a:pt x="113360" y="24384"/>
                  </a:lnTo>
                  <a:lnTo>
                    <a:pt x="113563" y="23241"/>
                  </a:lnTo>
                  <a:lnTo>
                    <a:pt x="113118" y="24384"/>
                  </a:lnTo>
                  <a:lnTo>
                    <a:pt x="113157" y="24003"/>
                  </a:lnTo>
                  <a:lnTo>
                    <a:pt x="113207" y="23622"/>
                  </a:lnTo>
                  <a:lnTo>
                    <a:pt x="113233" y="23114"/>
                  </a:lnTo>
                  <a:lnTo>
                    <a:pt x="112598" y="22999"/>
                  </a:lnTo>
                  <a:lnTo>
                    <a:pt x="112623" y="23622"/>
                  </a:lnTo>
                  <a:lnTo>
                    <a:pt x="112572" y="23241"/>
                  </a:lnTo>
                  <a:lnTo>
                    <a:pt x="112547" y="21717"/>
                  </a:lnTo>
                  <a:lnTo>
                    <a:pt x="111671" y="23241"/>
                  </a:lnTo>
                  <a:lnTo>
                    <a:pt x="111391" y="21971"/>
                  </a:lnTo>
                  <a:lnTo>
                    <a:pt x="111188" y="22987"/>
                  </a:lnTo>
                  <a:lnTo>
                    <a:pt x="110934" y="24003"/>
                  </a:lnTo>
                  <a:lnTo>
                    <a:pt x="110363" y="22225"/>
                  </a:lnTo>
                  <a:lnTo>
                    <a:pt x="109715" y="26162"/>
                  </a:lnTo>
                  <a:lnTo>
                    <a:pt x="108927" y="26416"/>
                  </a:lnTo>
                  <a:lnTo>
                    <a:pt x="108966" y="26035"/>
                  </a:lnTo>
                  <a:lnTo>
                    <a:pt x="109118" y="24511"/>
                  </a:lnTo>
                  <a:lnTo>
                    <a:pt x="109664" y="23495"/>
                  </a:lnTo>
                  <a:lnTo>
                    <a:pt x="110401" y="22098"/>
                  </a:lnTo>
                  <a:lnTo>
                    <a:pt x="109283" y="23495"/>
                  </a:lnTo>
                  <a:lnTo>
                    <a:pt x="109397" y="21844"/>
                  </a:lnTo>
                  <a:lnTo>
                    <a:pt x="109601" y="21463"/>
                  </a:lnTo>
                  <a:lnTo>
                    <a:pt x="110655" y="19431"/>
                  </a:lnTo>
                  <a:lnTo>
                    <a:pt x="109347" y="21463"/>
                  </a:lnTo>
                  <a:lnTo>
                    <a:pt x="109766" y="18923"/>
                  </a:lnTo>
                  <a:lnTo>
                    <a:pt x="109982" y="17653"/>
                  </a:lnTo>
                  <a:lnTo>
                    <a:pt x="109893" y="17272"/>
                  </a:lnTo>
                  <a:lnTo>
                    <a:pt x="109969" y="16764"/>
                  </a:lnTo>
                  <a:lnTo>
                    <a:pt x="110058" y="16637"/>
                  </a:lnTo>
                  <a:lnTo>
                    <a:pt x="110401" y="16129"/>
                  </a:lnTo>
                  <a:lnTo>
                    <a:pt x="110032" y="16637"/>
                  </a:lnTo>
                  <a:lnTo>
                    <a:pt x="109893" y="16637"/>
                  </a:lnTo>
                  <a:lnTo>
                    <a:pt x="109728" y="16510"/>
                  </a:lnTo>
                  <a:lnTo>
                    <a:pt x="109181" y="18923"/>
                  </a:lnTo>
                  <a:lnTo>
                    <a:pt x="109118" y="18542"/>
                  </a:lnTo>
                  <a:lnTo>
                    <a:pt x="108978" y="18415"/>
                  </a:lnTo>
                  <a:lnTo>
                    <a:pt x="109283" y="17526"/>
                  </a:lnTo>
                  <a:lnTo>
                    <a:pt x="108673" y="18796"/>
                  </a:lnTo>
                  <a:lnTo>
                    <a:pt x="108572" y="19177"/>
                  </a:lnTo>
                  <a:lnTo>
                    <a:pt x="108204" y="21463"/>
                  </a:lnTo>
                  <a:lnTo>
                    <a:pt x="107188" y="23495"/>
                  </a:lnTo>
                  <a:lnTo>
                    <a:pt x="107264" y="22301"/>
                  </a:lnTo>
                  <a:lnTo>
                    <a:pt x="106045" y="24511"/>
                  </a:lnTo>
                  <a:lnTo>
                    <a:pt x="106083" y="24384"/>
                  </a:lnTo>
                  <a:lnTo>
                    <a:pt x="106718" y="22098"/>
                  </a:lnTo>
                  <a:lnTo>
                    <a:pt x="106921" y="21336"/>
                  </a:lnTo>
                  <a:lnTo>
                    <a:pt x="107264" y="22301"/>
                  </a:lnTo>
                  <a:lnTo>
                    <a:pt x="107365" y="22606"/>
                  </a:lnTo>
                  <a:lnTo>
                    <a:pt x="107403" y="22225"/>
                  </a:lnTo>
                  <a:lnTo>
                    <a:pt x="107492" y="21336"/>
                  </a:lnTo>
                  <a:lnTo>
                    <a:pt x="107505" y="21209"/>
                  </a:lnTo>
                  <a:lnTo>
                    <a:pt x="107594" y="20320"/>
                  </a:lnTo>
                  <a:lnTo>
                    <a:pt x="107810" y="18161"/>
                  </a:lnTo>
                  <a:lnTo>
                    <a:pt x="108204" y="18034"/>
                  </a:lnTo>
                  <a:lnTo>
                    <a:pt x="108318" y="17145"/>
                  </a:lnTo>
                  <a:lnTo>
                    <a:pt x="108432" y="16979"/>
                  </a:lnTo>
                  <a:lnTo>
                    <a:pt x="108546" y="15621"/>
                  </a:lnTo>
                  <a:lnTo>
                    <a:pt x="108610" y="13843"/>
                  </a:lnTo>
                  <a:lnTo>
                    <a:pt x="107073" y="20320"/>
                  </a:lnTo>
                  <a:lnTo>
                    <a:pt x="106337" y="19939"/>
                  </a:lnTo>
                  <a:lnTo>
                    <a:pt x="106921" y="18415"/>
                  </a:lnTo>
                  <a:lnTo>
                    <a:pt x="107073" y="17500"/>
                  </a:lnTo>
                  <a:lnTo>
                    <a:pt x="106235" y="19812"/>
                  </a:lnTo>
                  <a:lnTo>
                    <a:pt x="105498" y="21209"/>
                  </a:lnTo>
                  <a:lnTo>
                    <a:pt x="105422" y="19685"/>
                  </a:lnTo>
                  <a:lnTo>
                    <a:pt x="104660" y="22098"/>
                  </a:lnTo>
                  <a:lnTo>
                    <a:pt x="104457" y="21844"/>
                  </a:lnTo>
                  <a:lnTo>
                    <a:pt x="104444" y="22923"/>
                  </a:lnTo>
                  <a:lnTo>
                    <a:pt x="103924" y="24384"/>
                  </a:lnTo>
                  <a:lnTo>
                    <a:pt x="103759" y="24003"/>
                  </a:lnTo>
                  <a:lnTo>
                    <a:pt x="103251" y="24511"/>
                  </a:lnTo>
                  <a:lnTo>
                    <a:pt x="102603" y="26035"/>
                  </a:lnTo>
                  <a:lnTo>
                    <a:pt x="102870" y="24765"/>
                  </a:lnTo>
                  <a:lnTo>
                    <a:pt x="103593" y="21463"/>
                  </a:lnTo>
                  <a:lnTo>
                    <a:pt x="104000" y="19558"/>
                  </a:lnTo>
                  <a:lnTo>
                    <a:pt x="102857" y="21463"/>
                  </a:lnTo>
                  <a:lnTo>
                    <a:pt x="102908" y="20955"/>
                  </a:lnTo>
                  <a:lnTo>
                    <a:pt x="103022" y="20066"/>
                  </a:lnTo>
                  <a:lnTo>
                    <a:pt x="103416" y="19050"/>
                  </a:lnTo>
                  <a:lnTo>
                    <a:pt x="103720" y="18288"/>
                  </a:lnTo>
                  <a:lnTo>
                    <a:pt x="103835" y="17145"/>
                  </a:lnTo>
                  <a:lnTo>
                    <a:pt x="102603" y="19240"/>
                  </a:lnTo>
                  <a:lnTo>
                    <a:pt x="102806" y="19050"/>
                  </a:lnTo>
                  <a:lnTo>
                    <a:pt x="102235" y="20193"/>
                  </a:lnTo>
                  <a:lnTo>
                    <a:pt x="102235" y="20955"/>
                  </a:lnTo>
                  <a:lnTo>
                    <a:pt x="102235" y="21590"/>
                  </a:lnTo>
                  <a:lnTo>
                    <a:pt x="101600" y="22860"/>
                  </a:lnTo>
                  <a:lnTo>
                    <a:pt x="101193" y="24765"/>
                  </a:lnTo>
                  <a:lnTo>
                    <a:pt x="101409" y="23456"/>
                  </a:lnTo>
                  <a:lnTo>
                    <a:pt x="101422" y="23241"/>
                  </a:lnTo>
                  <a:lnTo>
                    <a:pt x="101574" y="22479"/>
                  </a:lnTo>
                  <a:lnTo>
                    <a:pt x="101638" y="22110"/>
                  </a:lnTo>
                  <a:lnTo>
                    <a:pt x="101561" y="22263"/>
                  </a:lnTo>
                  <a:lnTo>
                    <a:pt x="101676" y="21882"/>
                  </a:lnTo>
                  <a:lnTo>
                    <a:pt x="101638" y="22110"/>
                  </a:lnTo>
                  <a:lnTo>
                    <a:pt x="102171" y="21082"/>
                  </a:lnTo>
                  <a:lnTo>
                    <a:pt x="102235" y="20955"/>
                  </a:lnTo>
                  <a:lnTo>
                    <a:pt x="102235" y="20193"/>
                  </a:lnTo>
                  <a:lnTo>
                    <a:pt x="101346" y="21971"/>
                  </a:lnTo>
                  <a:lnTo>
                    <a:pt x="101231" y="22390"/>
                  </a:lnTo>
                  <a:lnTo>
                    <a:pt x="101536" y="21844"/>
                  </a:lnTo>
                  <a:lnTo>
                    <a:pt x="101447" y="22479"/>
                  </a:lnTo>
                  <a:lnTo>
                    <a:pt x="101320" y="22428"/>
                  </a:lnTo>
                  <a:lnTo>
                    <a:pt x="99758" y="26670"/>
                  </a:lnTo>
                  <a:lnTo>
                    <a:pt x="99796" y="26289"/>
                  </a:lnTo>
                  <a:lnTo>
                    <a:pt x="99910" y="24892"/>
                  </a:lnTo>
                  <a:lnTo>
                    <a:pt x="99961" y="24257"/>
                  </a:lnTo>
                  <a:lnTo>
                    <a:pt x="100025" y="23876"/>
                  </a:lnTo>
                  <a:lnTo>
                    <a:pt x="100126" y="23495"/>
                  </a:lnTo>
                  <a:lnTo>
                    <a:pt x="100418" y="22479"/>
                  </a:lnTo>
                  <a:lnTo>
                    <a:pt x="100901" y="20828"/>
                  </a:lnTo>
                  <a:lnTo>
                    <a:pt x="101663" y="18161"/>
                  </a:lnTo>
                  <a:lnTo>
                    <a:pt x="101714" y="15240"/>
                  </a:lnTo>
                  <a:lnTo>
                    <a:pt x="99517" y="20828"/>
                  </a:lnTo>
                  <a:lnTo>
                    <a:pt x="98996" y="19050"/>
                  </a:lnTo>
                  <a:lnTo>
                    <a:pt x="98945" y="20396"/>
                  </a:lnTo>
                  <a:lnTo>
                    <a:pt x="98221" y="22479"/>
                  </a:lnTo>
                  <a:lnTo>
                    <a:pt x="98298" y="21209"/>
                  </a:lnTo>
                  <a:lnTo>
                    <a:pt x="98336" y="20320"/>
                  </a:lnTo>
                  <a:lnTo>
                    <a:pt x="97751" y="21209"/>
                  </a:lnTo>
                  <a:lnTo>
                    <a:pt x="97866" y="20828"/>
                  </a:lnTo>
                  <a:lnTo>
                    <a:pt x="98310" y="19265"/>
                  </a:lnTo>
                  <a:lnTo>
                    <a:pt x="98348" y="18669"/>
                  </a:lnTo>
                  <a:lnTo>
                    <a:pt x="98450" y="17780"/>
                  </a:lnTo>
                  <a:lnTo>
                    <a:pt x="98564" y="17145"/>
                  </a:lnTo>
                  <a:lnTo>
                    <a:pt x="98158" y="18669"/>
                  </a:lnTo>
                  <a:lnTo>
                    <a:pt x="97891" y="16764"/>
                  </a:lnTo>
                  <a:lnTo>
                    <a:pt x="96710" y="20828"/>
                  </a:lnTo>
                  <a:lnTo>
                    <a:pt x="96951" y="18542"/>
                  </a:lnTo>
                  <a:lnTo>
                    <a:pt x="96862" y="17653"/>
                  </a:lnTo>
                  <a:lnTo>
                    <a:pt x="96532" y="16764"/>
                  </a:lnTo>
                  <a:lnTo>
                    <a:pt x="94589" y="23495"/>
                  </a:lnTo>
                  <a:lnTo>
                    <a:pt x="94119" y="22733"/>
                  </a:lnTo>
                  <a:lnTo>
                    <a:pt x="94234" y="22098"/>
                  </a:lnTo>
                  <a:lnTo>
                    <a:pt x="94284" y="21971"/>
                  </a:lnTo>
                  <a:lnTo>
                    <a:pt x="94653" y="20955"/>
                  </a:lnTo>
                  <a:lnTo>
                    <a:pt x="94754" y="20701"/>
                  </a:lnTo>
                  <a:lnTo>
                    <a:pt x="94869" y="19558"/>
                  </a:lnTo>
                  <a:lnTo>
                    <a:pt x="94983" y="18796"/>
                  </a:lnTo>
                  <a:lnTo>
                    <a:pt x="95224" y="18415"/>
                  </a:lnTo>
                  <a:lnTo>
                    <a:pt x="95808" y="17526"/>
                  </a:lnTo>
                  <a:lnTo>
                    <a:pt x="95554" y="17526"/>
                  </a:lnTo>
                  <a:lnTo>
                    <a:pt x="95440" y="17018"/>
                  </a:lnTo>
                  <a:lnTo>
                    <a:pt x="95059" y="18415"/>
                  </a:lnTo>
                  <a:lnTo>
                    <a:pt x="95250" y="17145"/>
                  </a:lnTo>
                  <a:lnTo>
                    <a:pt x="93662" y="20955"/>
                  </a:lnTo>
                  <a:lnTo>
                    <a:pt x="93941" y="18923"/>
                  </a:lnTo>
                  <a:lnTo>
                    <a:pt x="93573" y="19939"/>
                  </a:lnTo>
                  <a:lnTo>
                    <a:pt x="93014" y="21971"/>
                  </a:lnTo>
                  <a:lnTo>
                    <a:pt x="92900" y="21844"/>
                  </a:lnTo>
                  <a:lnTo>
                    <a:pt x="93014" y="20828"/>
                  </a:lnTo>
                  <a:lnTo>
                    <a:pt x="93040" y="20701"/>
                  </a:lnTo>
                  <a:lnTo>
                    <a:pt x="92773" y="21717"/>
                  </a:lnTo>
                  <a:lnTo>
                    <a:pt x="92252" y="21971"/>
                  </a:lnTo>
                  <a:lnTo>
                    <a:pt x="91935" y="24130"/>
                  </a:lnTo>
                  <a:lnTo>
                    <a:pt x="92798" y="17780"/>
                  </a:lnTo>
                  <a:lnTo>
                    <a:pt x="89700" y="24130"/>
                  </a:lnTo>
                  <a:lnTo>
                    <a:pt x="90284" y="19558"/>
                  </a:lnTo>
                  <a:lnTo>
                    <a:pt x="90411" y="18542"/>
                  </a:lnTo>
                  <a:lnTo>
                    <a:pt x="89712" y="19050"/>
                  </a:lnTo>
                  <a:lnTo>
                    <a:pt x="88900" y="19558"/>
                  </a:lnTo>
                  <a:lnTo>
                    <a:pt x="88366" y="19558"/>
                  </a:lnTo>
                  <a:lnTo>
                    <a:pt x="88480" y="19240"/>
                  </a:lnTo>
                  <a:lnTo>
                    <a:pt x="88595" y="18796"/>
                  </a:lnTo>
                  <a:lnTo>
                    <a:pt x="88646" y="18669"/>
                  </a:lnTo>
                  <a:lnTo>
                    <a:pt x="88442" y="16764"/>
                  </a:lnTo>
                  <a:lnTo>
                    <a:pt x="86817" y="24511"/>
                  </a:lnTo>
                  <a:lnTo>
                    <a:pt x="86766" y="24130"/>
                  </a:lnTo>
                  <a:lnTo>
                    <a:pt x="86677" y="23241"/>
                  </a:lnTo>
                  <a:lnTo>
                    <a:pt x="86588" y="22098"/>
                  </a:lnTo>
                  <a:lnTo>
                    <a:pt x="86855" y="19939"/>
                  </a:lnTo>
                  <a:lnTo>
                    <a:pt x="86982" y="18923"/>
                  </a:lnTo>
                  <a:lnTo>
                    <a:pt x="87414" y="20574"/>
                  </a:lnTo>
                  <a:lnTo>
                    <a:pt x="87528" y="19050"/>
                  </a:lnTo>
                  <a:lnTo>
                    <a:pt x="87553" y="18923"/>
                  </a:lnTo>
                  <a:lnTo>
                    <a:pt x="88976" y="12700"/>
                  </a:lnTo>
                  <a:lnTo>
                    <a:pt x="86321" y="19939"/>
                  </a:lnTo>
                  <a:lnTo>
                    <a:pt x="86537" y="17907"/>
                  </a:lnTo>
                  <a:lnTo>
                    <a:pt x="86741" y="16002"/>
                  </a:lnTo>
                  <a:lnTo>
                    <a:pt x="86880" y="15748"/>
                  </a:lnTo>
                  <a:lnTo>
                    <a:pt x="87007" y="14859"/>
                  </a:lnTo>
                  <a:lnTo>
                    <a:pt x="87109" y="13335"/>
                  </a:lnTo>
                  <a:lnTo>
                    <a:pt x="85382" y="17907"/>
                  </a:lnTo>
                  <a:lnTo>
                    <a:pt x="84848" y="17272"/>
                  </a:lnTo>
                  <a:lnTo>
                    <a:pt x="85077" y="16256"/>
                  </a:lnTo>
                  <a:lnTo>
                    <a:pt x="83832" y="19558"/>
                  </a:lnTo>
                  <a:lnTo>
                    <a:pt x="82613" y="20574"/>
                  </a:lnTo>
                  <a:lnTo>
                    <a:pt x="82245" y="20916"/>
                  </a:lnTo>
                  <a:lnTo>
                    <a:pt x="82143" y="21374"/>
                  </a:lnTo>
                  <a:lnTo>
                    <a:pt x="82016" y="21653"/>
                  </a:lnTo>
                  <a:lnTo>
                    <a:pt x="81381" y="22098"/>
                  </a:lnTo>
                  <a:lnTo>
                    <a:pt x="81508" y="20916"/>
                  </a:lnTo>
                  <a:lnTo>
                    <a:pt x="81572" y="18542"/>
                  </a:lnTo>
                  <a:lnTo>
                    <a:pt x="82003" y="16510"/>
                  </a:lnTo>
                  <a:lnTo>
                    <a:pt x="82575" y="16510"/>
                  </a:lnTo>
                  <a:lnTo>
                    <a:pt x="83134" y="12827"/>
                  </a:lnTo>
                  <a:lnTo>
                    <a:pt x="81864" y="16510"/>
                  </a:lnTo>
                  <a:lnTo>
                    <a:pt x="81749" y="15875"/>
                  </a:lnTo>
                  <a:lnTo>
                    <a:pt x="81851" y="15240"/>
                  </a:lnTo>
                  <a:lnTo>
                    <a:pt x="82118" y="14224"/>
                  </a:lnTo>
                  <a:lnTo>
                    <a:pt x="81191" y="14605"/>
                  </a:lnTo>
                  <a:lnTo>
                    <a:pt x="80264" y="18542"/>
                  </a:lnTo>
                  <a:lnTo>
                    <a:pt x="79476" y="18161"/>
                  </a:lnTo>
                  <a:lnTo>
                    <a:pt x="79311" y="19177"/>
                  </a:lnTo>
                  <a:lnTo>
                    <a:pt x="77927" y="23241"/>
                  </a:lnTo>
                  <a:lnTo>
                    <a:pt x="78320" y="21590"/>
                  </a:lnTo>
                  <a:lnTo>
                    <a:pt x="78549" y="20574"/>
                  </a:lnTo>
                  <a:lnTo>
                    <a:pt x="78613" y="20320"/>
                  </a:lnTo>
                  <a:lnTo>
                    <a:pt x="78638" y="20193"/>
                  </a:lnTo>
                  <a:lnTo>
                    <a:pt x="78701" y="19939"/>
                  </a:lnTo>
                  <a:lnTo>
                    <a:pt x="79387" y="17018"/>
                  </a:lnTo>
                  <a:lnTo>
                    <a:pt x="78257" y="19939"/>
                  </a:lnTo>
                  <a:lnTo>
                    <a:pt x="79019" y="15875"/>
                  </a:lnTo>
                  <a:lnTo>
                    <a:pt x="77050" y="19558"/>
                  </a:lnTo>
                  <a:lnTo>
                    <a:pt x="76314" y="20193"/>
                  </a:lnTo>
                  <a:lnTo>
                    <a:pt x="76784" y="18821"/>
                  </a:lnTo>
                  <a:lnTo>
                    <a:pt x="76022" y="20193"/>
                  </a:lnTo>
                  <a:lnTo>
                    <a:pt x="75425" y="19939"/>
                  </a:lnTo>
                  <a:lnTo>
                    <a:pt x="75577" y="19304"/>
                  </a:lnTo>
                  <a:lnTo>
                    <a:pt x="75755" y="18542"/>
                  </a:lnTo>
                  <a:lnTo>
                    <a:pt x="75933" y="17780"/>
                  </a:lnTo>
                  <a:lnTo>
                    <a:pt x="77254" y="12192"/>
                  </a:lnTo>
                  <a:lnTo>
                    <a:pt x="74244" y="17780"/>
                  </a:lnTo>
                  <a:lnTo>
                    <a:pt x="74371" y="16891"/>
                  </a:lnTo>
                  <a:lnTo>
                    <a:pt x="74434" y="16383"/>
                  </a:lnTo>
                  <a:lnTo>
                    <a:pt x="74739" y="14224"/>
                  </a:lnTo>
                  <a:lnTo>
                    <a:pt x="75120" y="11557"/>
                  </a:lnTo>
                  <a:lnTo>
                    <a:pt x="73393" y="14224"/>
                  </a:lnTo>
                  <a:lnTo>
                    <a:pt x="73202" y="9906"/>
                  </a:lnTo>
                  <a:lnTo>
                    <a:pt x="71818" y="10160"/>
                  </a:lnTo>
                  <a:lnTo>
                    <a:pt x="70980" y="16383"/>
                  </a:lnTo>
                  <a:lnTo>
                    <a:pt x="71399" y="10287"/>
                  </a:lnTo>
                  <a:lnTo>
                    <a:pt x="71196" y="11303"/>
                  </a:lnTo>
                  <a:lnTo>
                    <a:pt x="71094" y="10147"/>
                  </a:lnTo>
                  <a:lnTo>
                    <a:pt x="70967" y="12484"/>
                  </a:lnTo>
                  <a:lnTo>
                    <a:pt x="70891" y="12839"/>
                  </a:lnTo>
                  <a:lnTo>
                    <a:pt x="70167" y="16637"/>
                  </a:lnTo>
                  <a:lnTo>
                    <a:pt x="69773" y="16891"/>
                  </a:lnTo>
                  <a:lnTo>
                    <a:pt x="69748" y="16306"/>
                  </a:lnTo>
                  <a:lnTo>
                    <a:pt x="69926" y="15163"/>
                  </a:lnTo>
                  <a:lnTo>
                    <a:pt x="70891" y="12839"/>
                  </a:lnTo>
                  <a:lnTo>
                    <a:pt x="69723" y="13347"/>
                  </a:lnTo>
                  <a:lnTo>
                    <a:pt x="69735" y="15621"/>
                  </a:lnTo>
                  <a:lnTo>
                    <a:pt x="69672" y="13716"/>
                  </a:lnTo>
                  <a:lnTo>
                    <a:pt x="69786" y="10668"/>
                  </a:lnTo>
                  <a:lnTo>
                    <a:pt x="70205" y="11176"/>
                  </a:lnTo>
                  <a:lnTo>
                    <a:pt x="70294" y="10668"/>
                  </a:lnTo>
                  <a:lnTo>
                    <a:pt x="70459" y="9779"/>
                  </a:lnTo>
                  <a:lnTo>
                    <a:pt x="70027" y="9271"/>
                  </a:lnTo>
                  <a:lnTo>
                    <a:pt x="70116" y="8636"/>
                  </a:lnTo>
                  <a:lnTo>
                    <a:pt x="70167" y="8509"/>
                  </a:lnTo>
                  <a:lnTo>
                    <a:pt x="70637" y="7366"/>
                  </a:lnTo>
                  <a:lnTo>
                    <a:pt x="70650" y="5334"/>
                  </a:lnTo>
                  <a:lnTo>
                    <a:pt x="70281" y="7620"/>
                  </a:lnTo>
                  <a:lnTo>
                    <a:pt x="69761" y="8509"/>
                  </a:lnTo>
                  <a:lnTo>
                    <a:pt x="69570" y="7620"/>
                  </a:lnTo>
                  <a:lnTo>
                    <a:pt x="69430" y="10668"/>
                  </a:lnTo>
                  <a:lnTo>
                    <a:pt x="67894" y="13716"/>
                  </a:lnTo>
                  <a:lnTo>
                    <a:pt x="68033" y="13081"/>
                  </a:lnTo>
                  <a:lnTo>
                    <a:pt x="68503" y="10922"/>
                  </a:lnTo>
                  <a:lnTo>
                    <a:pt x="69088" y="8255"/>
                  </a:lnTo>
                  <a:lnTo>
                    <a:pt x="69786" y="5080"/>
                  </a:lnTo>
                  <a:lnTo>
                    <a:pt x="68173" y="8255"/>
                  </a:lnTo>
                  <a:lnTo>
                    <a:pt x="68453" y="7493"/>
                  </a:lnTo>
                  <a:lnTo>
                    <a:pt x="68884" y="6350"/>
                  </a:lnTo>
                  <a:lnTo>
                    <a:pt x="68160" y="7493"/>
                  </a:lnTo>
                  <a:lnTo>
                    <a:pt x="67132" y="5969"/>
                  </a:lnTo>
                  <a:lnTo>
                    <a:pt x="65633" y="10922"/>
                  </a:lnTo>
                  <a:lnTo>
                    <a:pt x="65938" y="8509"/>
                  </a:lnTo>
                  <a:lnTo>
                    <a:pt x="66141" y="8255"/>
                  </a:lnTo>
                  <a:lnTo>
                    <a:pt x="66128" y="8001"/>
                  </a:lnTo>
                  <a:lnTo>
                    <a:pt x="65265" y="7112"/>
                  </a:lnTo>
                  <a:lnTo>
                    <a:pt x="62649" y="13081"/>
                  </a:lnTo>
                  <a:lnTo>
                    <a:pt x="62623" y="12700"/>
                  </a:lnTo>
                  <a:lnTo>
                    <a:pt x="62484" y="11049"/>
                  </a:lnTo>
                  <a:lnTo>
                    <a:pt x="62547" y="9144"/>
                  </a:lnTo>
                  <a:lnTo>
                    <a:pt x="62776" y="8255"/>
                  </a:lnTo>
                  <a:lnTo>
                    <a:pt x="62471" y="8636"/>
                  </a:lnTo>
                  <a:lnTo>
                    <a:pt x="61849" y="11049"/>
                  </a:lnTo>
                  <a:lnTo>
                    <a:pt x="61861" y="10414"/>
                  </a:lnTo>
                  <a:lnTo>
                    <a:pt x="61963" y="9144"/>
                  </a:lnTo>
                  <a:lnTo>
                    <a:pt x="62204" y="8255"/>
                  </a:lnTo>
                  <a:lnTo>
                    <a:pt x="62191" y="7874"/>
                  </a:lnTo>
                  <a:lnTo>
                    <a:pt x="61099" y="10414"/>
                  </a:lnTo>
                  <a:lnTo>
                    <a:pt x="61137" y="9144"/>
                  </a:lnTo>
                  <a:lnTo>
                    <a:pt x="61493" y="8128"/>
                  </a:lnTo>
                  <a:lnTo>
                    <a:pt x="61379" y="7239"/>
                  </a:lnTo>
                  <a:lnTo>
                    <a:pt x="60858" y="5588"/>
                  </a:lnTo>
                  <a:lnTo>
                    <a:pt x="59067" y="11684"/>
                  </a:lnTo>
                  <a:lnTo>
                    <a:pt x="57937" y="12700"/>
                  </a:lnTo>
                  <a:lnTo>
                    <a:pt x="58166" y="11557"/>
                  </a:lnTo>
                  <a:lnTo>
                    <a:pt x="58445" y="10033"/>
                  </a:lnTo>
                  <a:lnTo>
                    <a:pt x="58788" y="8255"/>
                  </a:lnTo>
                  <a:lnTo>
                    <a:pt x="58724" y="7874"/>
                  </a:lnTo>
                  <a:lnTo>
                    <a:pt x="58026" y="5969"/>
                  </a:lnTo>
                  <a:lnTo>
                    <a:pt x="58051" y="5080"/>
                  </a:lnTo>
                  <a:lnTo>
                    <a:pt x="56870" y="4318"/>
                  </a:lnTo>
                  <a:lnTo>
                    <a:pt x="55168" y="8382"/>
                  </a:lnTo>
                  <a:lnTo>
                    <a:pt x="53644" y="10033"/>
                  </a:lnTo>
                  <a:lnTo>
                    <a:pt x="53695" y="8509"/>
                  </a:lnTo>
                  <a:lnTo>
                    <a:pt x="53733" y="7493"/>
                  </a:lnTo>
                  <a:lnTo>
                    <a:pt x="53822" y="4953"/>
                  </a:lnTo>
                  <a:lnTo>
                    <a:pt x="51523" y="7493"/>
                  </a:lnTo>
                  <a:lnTo>
                    <a:pt x="50838" y="4572"/>
                  </a:lnTo>
                  <a:lnTo>
                    <a:pt x="50774" y="5842"/>
                  </a:lnTo>
                  <a:lnTo>
                    <a:pt x="50177" y="8128"/>
                  </a:lnTo>
                  <a:lnTo>
                    <a:pt x="49885" y="8509"/>
                  </a:lnTo>
                  <a:lnTo>
                    <a:pt x="49758" y="7493"/>
                  </a:lnTo>
                  <a:lnTo>
                    <a:pt x="48552" y="11557"/>
                  </a:lnTo>
                  <a:lnTo>
                    <a:pt x="48602" y="11303"/>
                  </a:lnTo>
                  <a:lnTo>
                    <a:pt x="48691" y="10795"/>
                  </a:lnTo>
                  <a:lnTo>
                    <a:pt x="48856" y="9906"/>
                  </a:lnTo>
                  <a:lnTo>
                    <a:pt x="48933" y="9525"/>
                  </a:lnTo>
                  <a:lnTo>
                    <a:pt x="49339" y="7366"/>
                  </a:lnTo>
                  <a:lnTo>
                    <a:pt x="49415" y="7493"/>
                  </a:lnTo>
                  <a:lnTo>
                    <a:pt x="49441" y="7366"/>
                  </a:lnTo>
                  <a:lnTo>
                    <a:pt x="49822" y="4318"/>
                  </a:lnTo>
                  <a:lnTo>
                    <a:pt x="49949" y="3302"/>
                  </a:lnTo>
                  <a:lnTo>
                    <a:pt x="49174" y="4318"/>
                  </a:lnTo>
                  <a:lnTo>
                    <a:pt x="48755" y="4191"/>
                  </a:lnTo>
                  <a:lnTo>
                    <a:pt x="47713" y="9525"/>
                  </a:lnTo>
                  <a:lnTo>
                    <a:pt x="47409" y="7366"/>
                  </a:lnTo>
                  <a:lnTo>
                    <a:pt x="47256" y="6350"/>
                  </a:lnTo>
                  <a:lnTo>
                    <a:pt x="46088" y="6858"/>
                  </a:lnTo>
                  <a:lnTo>
                    <a:pt x="44983" y="7366"/>
                  </a:lnTo>
                  <a:lnTo>
                    <a:pt x="44970" y="7239"/>
                  </a:lnTo>
                  <a:lnTo>
                    <a:pt x="44869" y="6096"/>
                  </a:lnTo>
                  <a:lnTo>
                    <a:pt x="44742" y="4699"/>
                  </a:lnTo>
                  <a:lnTo>
                    <a:pt x="44221" y="6096"/>
                  </a:lnTo>
                  <a:lnTo>
                    <a:pt x="43878" y="5969"/>
                  </a:lnTo>
                  <a:lnTo>
                    <a:pt x="43370" y="7239"/>
                  </a:lnTo>
                  <a:lnTo>
                    <a:pt x="43827" y="4699"/>
                  </a:lnTo>
                  <a:lnTo>
                    <a:pt x="43789" y="4318"/>
                  </a:lnTo>
                  <a:lnTo>
                    <a:pt x="43243" y="3556"/>
                  </a:lnTo>
                  <a:lnTo>
                    <a:pt x="42887" y="3048"/>
                  </a:lnTo>
                  <a:lnTo>
                    <a:pt x="41808" y="3556"/>
                  </a:lnTo>
                  <a:lnTo>
                    <a:pt x="42341" y="1524"/>
                  </a:lnTo>
                  <a:lnTo>
                    <a:pt x="41833" y="1270"/>
                  </a:lnTo>
                  <a:lnTo>
                    <a:pt x="40259" y="9906"/>
                  </a:lnTo>
                  <a:lnTo>
                    <a:pt x="39725" y="9906"/>
                  </a:lnTo>
                  <a:lnTo>
                    <a:pt x="39738" y="9779"/>
                  </a:lnTo>
                  <a:lnTo>
                    <a:pt x="40093" y="7112"/>
                  </a:lnTo>
                  <a:lnTo>
                    <a:pt x="40246" y="5969"/>
                  </a:lnTo>
                  <a:lnTo>
                    <a:pt x="40297" y="5588"/>
                  </a:lnTo>
                  <a:lnTo>
                    <a:pt x="39331" y="5461"/>
                  </a:lnTo>
                  <a:lnTo>
                    <a:pt x="39319" y="5207"/>
                  </a:lnTo>
                  <a:lnTo>
                    <a:pt x="38989" y="1397"/>
                  </a:lnTo>
                  <a:lnTo>
                    <a:pt x="37414" y="5207"/>
                  </a:lnTo>
                  <a:lnTo>
                    <a:pt x="37769" y="3302"/>
                  </a:lnTo>
                  <a:lnTo>
                    <a:pt x="37947" y="3175"/>
                  </a:lnTo>
                  <a:lnTo>
                    <a:pt x="37515" y="3048"/>
                  </a:lnTo>
                  <a:lnTo>
                    <a:pt x="37236" y="2032"/>
                  </a:lnTo>
                  <a:lnTo>
                    <a:pt x="36677" y="0"/>
                  </a:lnTo>
                  <a:lnTo>
                    <a:pt x="36372" y="2349"/>
                  </a:lnTo>
                  <a:lnTo>
                    <a:pt x="34188" y="7112"/>
                  </a:lnTo>
                  <a:lnTo>
                    <a:pt x="34734" y="4191"/>
                  </a:lnTo>
                  <a:lnTo>
                    <a:pt x="33693" y="8001"/>
                  </a:lnTo>
                  <a:lnTo>
                    <a:pt x="33566" y="8636"/>
                  </a:lnTo>
                  <a:lnTo>
                    <a:pt x="33451" y="8890"/>
                  </a:lnTo>
                  <a:lnTo>
                    <a:pt x="32778" y="9779"/>
                  </a:lnTo>
                  <a:lnTo>
                    <a:pt x="32893" y="8128"/>
                  </a:lnTo>
                  <a:lnTo>
                    <a:pt x="32842" y="6604"/>
                  </a:lnTo>
                  <a:lnTo>
                    <a:pt x="32296" y="10795"/>
                  </a:lnTo>
                  <a:lnTo>
                    <a:pt x="31991" y="9271"/>
                  </a:lnTo>
                  <a:lnTo>
                    <a:pt x="32105" y="8636"/>
                  </a:lnTo>
                  <a:lnTo>
                    <a:pt x="32461" y="7366"/>
                  </a:lnTo>
                  <a:lnTo>
                    <a:pt x="32004" y="7112"/>
                  </a:lnTo>
                  <a:lnTo>
                    <a:pt x="31915" y="7874"/>
                  </a:lnTo>
                  <a:lnTo>
                    <a:pt x="31813" y="8382"/>
                  </a:lnTo>
                  <a:lnTo>
                    <a:pt x="31330" y="10033"/>
                  </a:lnTo>
                  <a:lnTo>
                    <a:pt x="30810" y="11303"/>
                  </a:lnTo>
                  <a:lnTo>
                    <a:pt x="30734" y="10795"/>
                  </a:lnTo>
                  <a:lnTo>
                    <a:pt x="30645" y="10287"/>
                  </a:lnTo>
                  <a:lnTo>
                    <a:pt x="30530" y="9525"/>
                  </a:lnTo>
                  <a:lnTo>
                    <a:pt x="30645" y="8001"/>
                  </a:lnTo>
                  <a:lnTo>
                    <a:pt x="30797" y="6731"/>
                  </a:lnTo>
                  <a:lnTo>
                    <a:pt x="30467" y="8382"/>
                  </a:lnTo>
                  <a:lnTo>
                    <a:pt x="29908" y="10287"/>
                  </a:lnTo>
                  <a:lnTo>
                    <a:pt x="29794" y="9779"/>
                  </a:lnTo>
                  <a:lnTo>
                    <a:pt x="29883" y="8382"/>
                  </a:lnTo>
                  <a:lnTo>
                    <a:pt x="30010" y="8001"/>
                  </a:lnTo>
                  <a:lnTo>
                    <a:pt x="29908" y="6731"/>
                  </a:lnTo>
                  <a:lnTo>
                    <a:pt x="29654" y="5727"/>
                  </a:lnTo>
                  <a:lnTo>
                    <a:pt x="29502" y="6731"/>
                  </a:lnTo>
                  <a:lnTo>
                    <a:pt x="29400" y="6515"/>
                  </a:lnTo>
                  <a:lnTo>
                    <a:pt x="28409" y="10795"/>
                  </a:lnTo>
                  <a:lnTo>
                    <a:pt x="28321" y="8636"/>
                  </a:lnTo>
                  <a:lnTo>
                    <a:pt x="28321" y="6096"/>
                  </a:lnTo>
                  <a:lnTo>
                    <a:pt x="28219" y="5715"/>
                  </a:lnTo>
                  <a:lnTo>
                    <a:pt x="28016" y="4953"/>
                  </a:lnTo>
                  <a:lnTo>
                    <a:pt x="28003" y="4572"/>
                  </a:lnTo>
                  <a:lnTo>
                    <a:pt x="28054" y="3937"/>
                  </a:lnTo>
                  <a:lnTo>
                    <a:pt x="28067" y="3302"/>
                  </a:lnTo>
                  <a:lnTo>
                    <a:pt x="27876" y="3683"/>
                  </a:lnTo>
                  <a:lnTo>
                    <a:pt x="27762" y="3937"/>
                  </a:lnTo>
                  <a:lnTo>
                    <a:pt x="27711" y="3683"/>
                  </a:lnTo>
                  <a:lnTo>
                    <a:pt x="27609" y="3175"/>
                  </a:lnTo>
                  <a:lnTo>
                    <a:pt x="27457" y="3048"/>
                  </a:lnTo>
                  <a:lnTo>
                    <a:pt x="27584" y="1905"/>
                  </a:lnTo>
                  <a:lnTo>
                    <a:pt x="27609" y="1778"/>
                  </a:lnTo>
                  <a:lnTo>
                    <a:pt x="27711" y="889"/>
                  </a:lnTo>
                  <a:lnTo>
                    <a:pt x="27457" y="1219"/>
                  </a:lnTo>
                  <a:lnTo>
                    <a:pt x="27457" y="1905"/>
                  </a:lnTo>
                  <a:lnTo>
                    <a:pt x="27393" y="3048"/>
                  </a:lnTo>
                  <a:lnTo>
                    <a:pt x="27178" y="3175"/>
                  </a:lnTo>
                  <a:lnTo>
                    <a:pt x="27025" y="3429"/>
                  </a:lnTo>
                  <a:lnTo>
                    <a:pt x="26962" y="3683"/>
                  </a:lnTo>
                  <a:lnTo>
                    <a:pt x="27228" y="2286"/>
                  </a:lnTo>
                  <a:lnTo>
                    <a:pt x="27457" y="1905"/>
                  </a:lnTo>
                  <a:lnTo>
                    <a:pt x="27457" y="1219"/>
                  </a:lnTo>
                  <a:lnTo>
                    <a:pt x="27012" y="1778"/>
                  </a:lnTo>
                  <a:lnTo>
                    <a:pt x="26771" y="1651"/>
                  </a:lnTo>
                  <a:lnTo>
                    <a:pt x="26377" y="4572"/>
                  </a:lnTo>
                  <a:lnTo>
                    <a:pt x="26098" y="4064"/>
                  </a:lnTo>
                  <a:lnTo>
                    <a:pt x="26085" y="6197"/>
                  </a:lnTo>
                  <a:lnTo>
                    <a:pt x="26339" y="6096"/>
                  </a:lnTo>
                  <a:lnTo>
                    <a:pt x="26263" y="6845"/>
                  </a:lnTo>
                  <a:lnTo>
                    <a:pt x="26454" y="5981"/>
                  </a:lnTo>
                  <a:lnTo>
                    <a:pt x="27139" y="5969"/>
                  </a:lnTo>
                  <a:lnTo>
                    <a:pt x="26568" y="7823"/>
                  </a:lnTo>
                  <a:lnTo>
                    <a:pt x="26568" y="22860"/>
                  </a:lnTo>
                  <a:lnTo>
                    <a:pt x="26454" y="22733"/>
                  </a:lnTo>
                  <a:lnTo>
                    <a:pt x="26301" y="22733"/>
                  </a:lnTo>
                  <a:lnTo>
                    <a:pt x="26123" y="22606"/>
                  </a:lnTo>
                  <a:lnTo>
                    <a:pt x="26225" y="21577"/>
                  </a:lnTo>
                  <a:lnTo>
                    <a:pt x="26327" y="21082"/>
                  </a:lnTo>
                  <a:lnTo>
                    <a:pt x="26428" y="20574"/>
                  </a:lnTo>
                  <a:lnTo>
                    <a:pt x="26454" y="21653"/>
                  </a:lnTo>
                  <a:lnTo>
                    <a:pt x="26568" y="22860"/>
                  </a:lnTo>
                  <a:lnTo>
                    <a:pt x="26568" y="7823"/>
                  </a:lnTo>
                  <a:lnTo>
                    <a:pt x="26314" y="8636"/>
                  </a:lnTo>
                  <a:lnTo>
                    <a:pt x="26263" y="6858"/>
                  </a:lnTo>
                  <a:lnTo>
                    <a:pt x="25234" y="11557"/>
                  </a:lnTo>
                  <a:lnTo>
                    <a:pt x="25273" y="10795"/>
                  </a:lnTo>
                  <a:lnTo>
                    <a:pt x="25285" y="10541"/>
                  </a:lnTo>
                  <a:lnTo>
                    <a:pt x="25336" y="9525"/>
                  </a:lnTo>
                  <a:lnTo>
                    <a:pt x="25222" y="5969"/>
                  </a:lnTo>
                  <a:lnTo>
                    <a:pt x="25107" y="5207"/>
                  </a:lnTo>
                  <a:lnTo>
                    <a:pt x="25196" y="4064"/>
                  </a:lnTo>
                  <a:lnTo>
                    <a:pt x="25349" y="2667"/>
                  </a:lnTo>
                  <a:lnTo>
                    <a:pt x="24320" y="4064"/>
                  </a:lnTo>
                  <a:lnTo>
                    <a:pt x="23329" y="3429"/>
                  </a:lnTo>
                  <a:lnTo>
                    <a:pt x="22098" y="8509"/>
                  </a:lnTo>
                  <a:lnTo>
                    <a:pt x="21983" y="8890"/>
                  </a:lnTo>
                  <a:lnTo>
                    <a:pt x="21717" y="9525"/>
                  </a:lnTo>
                  <a:lnTo>
                    <a:pt x="21742" y="9271"/>
                  </a:lnTo>
                  <a:lnTo>
                    <a:pt x="21971" y="7493"/>
                  </a:lnTo>
                  <a:lnTo>
                    <a:pt x="21920" y="6477"/>
                  </a:lnTo>
                  <a:lnTo>
                    <a:pt x="21450" y="5842"/>
                  </a:lnTo>
                  <a:lnTo>
                    <a:pt x="21170" y="5461"/>
                  </a:lnTo>
                  <a:lnTo>
                    <a:pt x="21069" y="5994"/>
                  </a:lnTo>
                  <a:lnTo>
                    <a:pt x="21018" y="6299"/>
                  </a:lnTo>
                  <a:lnTo>
                    <a:pt x="20942" y="6731"/>
                  </a:lnTo>
                  <a:lnTo>
                    <a:pt x="20497" y="9271"/>
                  </a:lnTo>
                  <a:lnTo>
                    <a:pt x="20408" y="8763"/>
                  </a:lnTo>
                  <a:lnTo>
                    <a:pt x="20294" y="8128"/>
                  </a:lnTo>
                  <a:lnTo>
                    <a:pt x="20358" y="7239"/>
                  </a:lnTo>
                  <a:lnTo>
                    <a:pt x="20980" y="6350"/>
                  </a:lnTo>
                  <a:lnTo>
                    <a:pt x="21069" y="5994"/>
                  </a:lnTo>
                  <a:lnTo>
                    <a:pt x="20472" y="6350"/>
                  </a:lnTo>
                  <a:lnTo>
                    <a:pt x="20713" y="5334"/>
                  </a:lnTo>
                  <a:lnTo>
                    <a:pt x="20662" y="5080"/>
                  </a:lnTo>
                  <a:lnTo>
                    <a:pt x="19837" y="3810"/>
                  </a:lnTo>
                  <a:lnTo>
                    <a:pt x="17106" y="8763"/>
                  </a:lnTo>
                  <a:lnTo>
                    <a:pt x="16776" y="7874"/>
                  </a:lnTo>
                  <a:lnTo>
                    <a:pt x="16256" y="6477"/>
                  </a:lnTo>
                  <a:lnTo>
                    <a:pt x="16256" y="7874"/>
                  </a:lnTo>
                  <a:lnTo>
                    <a:pt x="14808" y="4064"/>
                  </a:lnTo>
                  <a:lnTo>
                    <a:pt x="11785" y="10541"/>
                  </a:lnTo>
                  <a:lnTo>
                    <a:pt x="11264" y="7874"/>
                  </a:lnTo>
                  <a:lnTo>
                    <a:pt x="10668" y="4826"/>
                  </a:lnTo>
                  <a:lnTo>
                    <a:pt x="10274" y="3556"/>
                  </a:lnTo>
                  <a:lnTo>
                    <a:pt x="9867" y="5969"/>
                  </a:lnTo>
                  <a:lnTo>
                    <a:pt x="9258" y="7874"/>
                  </a:lnTo>
                  <a:lnTo>
                    <a:pt x="9601" y="4699"/>
                  </a:lnTo>
                  <a:lnTo>
                    <a:pt x="8547" y="8128"/>
                  </a:lnTo>
                  <a:lnTo>
                    <a:pt x="7327" y="10795"/>
                  </a:lnTo>
                  <a:lnTo>
                    <a:pt x="7531" y="8382"/>
                  </a:lnTo>
                  <a:lnTo>
                    <a:pt x="7620" y="7366"/>
                  </a:lnTo>
                  <a:lnTo>
                    <a:pt x="8229" y="381"/>
                  </a:lnTo>
                  <a:lnTo>
                    <a:pt x="6540" y="5080"/>
                  </a:lnTo>
                  <a:lnTo>
                    <a:pt x="6438" y="5842"/>
                  </a:lnTo>
                  <a:lnTo>
                    <a:pt x="6311" y="7366"/>
                  </a:lnTo>
                  <a:lnTo>
                    <a:pt x="6007" y="6858"/>
                  </a:lnTo>
                  <a:lnTo>
                    <a:pt x="4965" y="8382"/>
                  </a:lnTo>
                  <a:lnTo>
                    <a:pt x="5016" y="8128"/>
                  </a:lnTo>
                  <a:lnTo>
                    <a:pt x="5384" y="5969"/>
                  </a:lnTo>
                  <a:lnTo>
                    <a:pt x="4940" y="8128"/>
                  </a:lnTo>
                  <a:lnTo>
                    <a:pt x="5054" y="6299"/>
                  </a:lnTo>
                  <a:lnTo>
                    <a:pt x="5194" y="5334"/>
                  </a:lnTo>
                  <a:lnTo>
                    <a:pt x="3886" y="8128"/>
                  </a:lnTo>
                  <a:lnTo>
                    <a:pt x="3403" y="6858"/>
                  </a:lnTo>
                  <a:lnTo>
                    <a:pt x="3517" y="6197"/>
                  </a:lnTo>
                  <a:lnTo>
                    <a:pt x="4914" y="1651"/>
                  </a:lnTo>
                  <a:lnTo>
                    <a:pt x="3949" y="1143"/>
                  </a:lnTo>
                  <a:lnTo>
                    <a:pt x="3467" y="1651"/>
                  </a:lnTo>
                  <a:lnTo>
                    <a:pt x="2260" y="5461"/>
                  </a:lnTo>
                  <a:lnTo>
                    <a:pt x="2159" y="6858"/>
                  </a:lnTo>
                  <a:lnTo>
                    <a:pt x="2311" y="6985"/>
                  </a:lnTo>
                  <a:lnTo>
                    <a:pt x="2311" y="8636"/>
                  </a:lnTo>
                  <a:lnTo>
                    <a:pt x="2184" y="9525"/>
                  </a:lnTo>
                  <a:lnTo>
                    <a:pt x="1714" y="10414"/>
                  </a:lnTo>
                  <a:lnTo>
                    <a:pt x="965" y="15240"/>
                  </a:lnTo>
                  <a:lnTo>
                    <a:pt x="114" y="19431"/>
                  </a:lnTo>
                  <a:lnTo>
                    <a:pt x="0" y="20193"/>
                  </a:lnTo>
                  <a:lnTo>
                    <a:pt x="368" y="23622"/>
                  </a:lnTo>
                  <a:lnTo>
                    <a:pt x="1371" y="20701"/>
                  </a:lnTo>
                  <a:lnTo>
                    <a:pt x="1231" y="23114"/>
                  </a:lnTo>
                  <a:lnTo>
                    <a:pt x="711" y="23114"/>
                  </a:lnTo>
                  <a:lnTo>
                    <a:pt x="673" y="25400"/>
                  </a:lnTo>
                  <a:lnTo>
                    <a:pt x="1143" y="23456"/>
                  </a:lnTo>
                  <a:lnTo>
                    <a:pt x="1257" y="23114"/>
                  </a:lnTo>
                  <a:lnTo>
                    <a:pt x="1524" y="22225"/>
                  </a:lnTo>
                  <a:lnTo>
                    <a:pt x="1397" y="24765"/>
                  </a:lnTo>
                  <a:lnTo>
                    <a:pt x="2108" y="22225"/>
                  </a:lnTo>
                  <a:lnTo>
                    <a:pt x="2438" y="21082"/>
                  </a:lnTo>
                  <a:lnTo>
                    <a:pt x="2489" y="20701"/>
                  </a:lnTo>
                  <a:lnTo>
                    <a:pt x="2641" y="20383"/>
                  </a:lnTo>
                  <a:lnTo>
                    <a:pt x="3086" y="19431"/>
                  </a:lnTo>
                  <a:lnTo>
                    <a:pt x="2959" y="22225"/>
                  </a:lnTo>
                  <a:lnTo>
                    <a:pt x="2717" y="23495"/>
                  </a:lnTo>
                  <a:lnTo>
                    <a:pt x="3314" y="21590"/>
                  </a:lnTo>
                  <a:lnTo>
                    <a:pt x="3251" y="22225"/>
                  </a:lnTo>
                  <a:lnTo>
                    <a:pt x="3136" y="23114"/>
                  </a:lnTo>
                  <a:lnTo>
                    <a:pt x="3022" y="23571"/>
                  </a:lnTo>
                  <a:lnTo>
                    <a:pt x="3302" y="22733"/>
                  </a:lnTo>
                  <a:lnTo>
                    <a:pt x="3657" y="23622"/>
                  </a:lnTo>
                  <a:lnTo>
                    <a:pt x="3848" y="22733"/>
                  </a:lnTo>
                  <a:lnTo>
                    <a:pt x="4076" y="21590"/>
                  </a:lnTo>
                  <a:lnTo>
                    <a:pt x="4191" y="21082"/>
                  </a:lnTo>
                  <a:lnTo>
                    <a:pt x="4089" y="23876"/>
                  </a:lnTo>
                  <a:lnTo>
                    <a:pt x="5105" y="21082"/>
                  </a:lnTo>
                  <a:lnTo>
                    <a:pt x="5283" y="20574"/>
                  </a:lnTo>
                  <a:lnTo>
                    <a:pt x="4610" y="25146"/>
                  </a:lnTo>
                  <a:lnTo>
                    <a:pt x="4927" y="23876"/>
                  </a:lnTo>
                  <a:lnTo>
                    <a:pt x="5626" y="21590"/>
                  </a:lnTo>
                  <a:lnTo>
                    <a:pt x="5943" y="21463"/>
                  </a:lnTo>
                  <a:lnTo>
                    <a:pt x="4660" y="26924"/>
                  </a:lnTo>
                  <a:lnTo>
                    <a:pt x="6921" y="21971"/>
                  </a:lnTo>
                  <a:lnTo>
                    <a:pt x="5943" y="27813"/>
                  </a:lnTo>
                  <a:lnTo>
                    <a:pt x="7010" y="22987"/>
                  </a:lnTo>
                  <a:lnTo>
                    <a:pt x="7581" y="25781"/>
                  </a:lnTo>
                  <a:lnTo>
                    <a:pt x="8623" y="23114"/>
                  </a:lnTo>
                  <a:lnTo>
                    <a:pt x="8547" y="23456"/>
                  </a:lnTo>
                  <a:lnTo>
                    <a:pt x="8420" y="24257"/>
                  </a:lnTo>
                  <a:lnTo>
                    <a:pt x="8534" y="24384"/>
                  </a:lnTo>
                  <a:lnTo>
                    <a:pt x="8636" y="27051"/>
                  </a:lnTo>
                  <a:lnTo>
                    <a:pt x="9232" y="23114"/>
                  </a:lnTo>
                  <a:lnTo>
                    <a:pt x="9258" y="22987"/>
                  </a:lnTo>
                  <a:lnTo>
                    <a:pt x="9969" y="22098"/>
                  </a:lnTo>
                  <a:lnTo>
                    <a:pt x="9994" y="21971"/>
                  </a:lnTo>
                  <a:lnTo>
                    <a:pt x="10147" y="21463"/>
                  </a:lnTo>
                  <a:lnTo>
                    <a:pt x="10388" y="20574"/>
                  </a:lnTo>
                  <a:lnTo>
                    <a:pt x="10629" y="19685"/>
                  </a:lnTo>
                  <a:lnTo>
                    <a:pt x="10515" y="23622"/>
                  </a:lnTo>
                  <a:lnTo>
                    <a:pt x="9677" y="24384"/>
                  </a:lnTo>
                  <a:lnTo>
                    <a:pt x="9271" y="28194"/>
                  </a:lnTo>
                  <a:lnTo>
                    <a:pt x="9728" y="24892"/>
                  </a:lnTo>
                  <a:lnTo>
                    <a:pt x="10515" y="25019"/>
                  </a:lnTo>
                  <a:lnTo>
                    <a:pt x="10528" y="24892"/>
                  </a:lnTo>
                  <a:lnTo>
                    <a:pt x="10769" y="22225"/>
                  </a:lnTo>
                  <a:lnTo>
                    <a:pt x="10756" y="24638"/>
                  </a:lnTo>
                  <a:lnTo>
                    <a:pt x="10883" y="23495"/>
                  </a:lnTo>
                  <a:lnTo>
                    <a:pt x="10579" y="26797"/>
                  </a:lnTo>
                  <a:lnTo>
                    <a:pt x="11099" y="23495"/>
                  </a:lnTo>
                  <a:lnTo>
                    <a:pt x="11303" y="22225"/>
                  </a:lnTo>
                  <a:lnTo>
                    <a:pt x="11379" y="21717"/>
                  </a:lnTo>
                  <a:lnTo>
                    <a:pt x="11036" y="26035"/>
                  </a:lnTo>
                  <a:lnTo>
                    <a:pt x="11760" y="22987"/>
                  </a:lnTo>
                  <a:lnTo>
                    <a:pt x="11823" y="25781"/>
                  </a:lnTo>
                  <a:lnTo>
                    <a:pt x="11214" y="27686"/>
                  </a:lnTo>
                  <a:lnTo>
                    <a:pt x="11976" y="26289"/>
                  </a:lnTo>
                  <a:lnTo>
                    <a:pt x="11988" y="27000"/>
                  </a:lnTo>
                  <a:lnTo>
                    <a:pt x="12039" y="26289"/>
                  </a:lnTo>
                  <a:lnTo>
                    <a:pt x="12166" y="25400"/>
                  </a:lnTo>
                  <a:lnTo>
                    <a:pt x="12509" y="23622"/>
                  </a:lnTo>
                  <a:lnTo>
                    <a:pt x="13093" y="22987"/>
                  </a:lnTo>
                  <a:lnTo>
                    <a:pt x="13322" y="22733"/>
                  </a:lnTo>
                  <a:lnTo>
                    <a:pt x="12471" y="26289"/>
                  </a:lnTo>
                  <a:lnTo>
                    <a:pt x="12357" y="28575"/>
                  </a:lnTo>
                  <a:lnTo>
                    <a:pt x="12839" y="27686"/>
                  </a:lnTo>
                  <a:lnTo>
                    <a:pt x="12941" y="27432"/>
                  </a:lnTo>
                  <a:lnTo>
                    <a:pt x="13728" y="24130"/>
                  </a:lnTo>
                  <a:lnTo>
                    <a:pt x="13893" y="24206"/>
                  </a:lnTo>
                  <a:lnTo>
                    <a:pt x="13919" y="25400"/>
                  </a:lnTo>
                  <a:lnTo>
                    <a:pt x="13792" y="25908"/>
                  </a:lnTo>
                  <a:lnTo>
                    <a:pt x="14338" y="24130"/>
                  </a:lnTo>
                  <a:lnTo>
                    <a:pt x="14681" y="22987"/>
                  </a:lnTo>
                  <a:lnTo>
                    <a:pt x="15125" y="26035"/>
                  </a:lnTo>
                  <a:lnTo>
                    <a:pt x="15963" y="22987"/>
                  </a:lnTo>
                  <a:lnTo>
                    <a:pt x="16040" y="22733"/>
                  </a:lnTo>
                  <a:lnTo>
                    <a:pt x="16154" y="22275"/>
                  </a:lnTo>
                  <a:lnTo>
                    <a:pt x="16116" y="23164"/>
                  </a:lnTo>
                  <a:lnTo>
                    <a:pt x="16243" y="22225"/>
                  </a:lnTo>
                  <a:lnTo>
                    <a:pt x="16306" y="21717"/>
                  </a:lnTo>
                  <a:lnTo>
                    <a:pt x="16560" y="19685"/>
                  </a:lnTo>
                  <a:lnTo>
                    <a:pt x="16598" y="19431"/>
                  </a:lnTo>
                  <a:lnTo>
                    <a:pt x="16789" y="17907"/>
                  </a:lnTo>
                  <a:lnTo>
                    <a:pt x="17043" y="17907"/>
                  </a:lnTo>
                  <a:lnTo>
                    <a:pt x="17602" y="15621"/>
                  </a:lnTo>
                  <a:lnTo>
                    <a:pt x="17335" y="18034"/>
                  </a:lnTo>
                  <a:lnTo>
                    <a:pt x="17195" y="18034"/>
                  </a:lnTo>
                  <a:lnTo>
                    <a:pt x="16967" y="19304"/>
                  </a:lnTo>
                  <a:lnTo>
                    <a:pt x="16840" y="19812"/>
                  </a:lnTo>
                  <a:lnTo>
                    <a:pt x="17259" y="18669"/>
                  </a:lnTo>
                  <a:lnTo>
                    <a:pt x="17056" y="21374"/>
                  </a:lnTo>
                  <a:lnTo>
                    <a:pt x="17157" y="21082"/>
                  </a:lnTo>
                  <a:lnTo>
                    <a:pt x="17208" y="20701"/>
                  </a:lnTo>
                  <a:lnTo>
                    <a:pt x="17246" y="20840"/>
                  </a:lnTo>
                  <a:lnTo>
                    <a:pt x="17284" y="20701"/>
                  </a:lnTo>
                  <a:lnTo>
                    <a:pt x="18008" y="18669"/>
                  </a:lnTo>
                  <a:lnTo>
                    <a:pt x="18046" y="18542"/>
                  </a:lnTo>
                  <a:lnTo>
                    <a:pt x="18097" y="18796"/>
                  </a:lnTo>
                  <a:lnTo>
                    <a:pt x="18224" y="20193"/>
                  </a:lnTo>
                  <a:lnTo>
                    <a:pt x="17856" y="23241"/>
                  </a:lnTo>
                  <a:lnTo>
                    <a:pt x="17246" y="20840"/>
                  </a:lnTo>
                  <a:lnTo>
                    <a:pt x="17284" y="23876"/>
                  </a:lnTo>
                  <a:lnTo>
                    <a:pt x="16865" y="22479"/>
                  </a:lnTo>
                  <a:lnTo>
                    <a:pt x="16535" y="28067"/>
                  </a:lnTo>
                  <a:lnTo>
                    <a:pt x="16548" y="22263"/>
                  </a:lnTo>
                  <a:lnTo>
                    <a:pt x="16319" y="25311"/>
                  </a:lnTo>
                  <a:lnTo>
                    <a:pt x="16192" y="28194"/>
                  </a:lnTo>
                  <a:lnTo>
                    <a:pt x="16776" y="29210"/>
                  </a:lnTo>
                  <a:lnTo>
                    <a:pt x="16979" y="28067"/>
                  </a:lnTo>
                  <a:lnTo>
                    <a:pt x="17272" y="26416"/>
                  </a:lnTo>
                  <a:lnTo>
                    <a:pt x="17907" y="27559"/>
                  </a:lnTo>
                  <a:lnTo>
                    <a:pt x="18186" y="26416"/>
                  </a:lnTo>
                  <a:lnTo>
                    <a:pt x="18313" y="25908"/>
                  </a:lnTo>
                  <a:lnTo>
                    <a:pt x="18427" y="24003"/>
                  </a:lnTo>
                  <a:lnTo>
                    <a:pt x="18453" y="23876"/>
                  </a:lnTo>
                  <a:lnTo>
                    <a:pt x="18605" y="23241"/>
                  </a:lnTo>
                  <a:lnTo>
                    <a:pt x="18732" y="22733"/>
                  </a:lnTo>
                  <a:lnTo>
                    <a:pt x="20370" y="19304"/>
                  </a:lnTo>
                  <a:lnTo>
                    <a:pt x="18351" y="31623"/>
                  </a:lnTo>
                  <a:lnTo>
                    <a:pt x="19862" y="27051"/>
                  </a:lnTo>
                  <a:lnTo>
                    <a:pt x="20358" y="25019"/>
                  </a:lnTo>
                  <a:lnTo>
                    <a:pt x="21132" y="20320"/>
                  </a:lnTo>
                  <a:lnTo>
                    <a:pt x="21234" y="21336"/>
                  </a:lnTo>
                  <a:lnTo>
                    <a:pt x="21348" y="22860"/>
                  </a:lnTo>
                  <a:lnTo>
                    <a:pt x="20599" y="26670"/>
                  </a:lnTo>
                  <a:lnTo>
                    <a:pt x="21323" y="27305"/>
                  </a:lnTo>
                  <a:lnTo>
                    <a:pt x="21869" y="21082"/>
                  </a:lnTo>
                  <a:lnTo>
                    <a:pt x="22225" y="23456"/>
                  </a:lnTo>
                  <a:lnTo>
                    <a:pt x="22529" y="23456"/>
                  </a:lnTo>
                  <a:lnTo>
                    <a:pt x="22555" y="24206"/>
                  </a:lnTo>
                  <a:lnTo>
                    <a:pt x="22212" y="26924"/>
                  </a:lnTo>
                  <a:lnTo>
                    <a:pt x="23101" y="26543"/>
                  </a:lnTo>
                  <a:lnTo>
                    <a:pt x="24358" y="24130"/>
                  </a:lnTo>
                  <a:lnTo>
                    <a:pt x="25336" y="23622"/>
                  </a:lnTo>
                  <a:lnTo>
                    <a:pt x="25095" y="24892"/>
                  </a:lnTo>
                  <a:lnTo>
                    <a:pt x="24993" y="25260"/>
                  </a:lnTo>
                  <a:lnTo>
                    <a:pt x="24879" y="26924"/>
                  </a:lnTo>
                  <a:lnTo>
                    <a:pt x="26263" y="25400"/>
                  </a:lnTo>
                  <a:lnTo>
                    <a:pt x="27216" y="27686"/>
                  </a:lnTo>
                  <a:lnTo>
                    <a:pt x="27965" y="29972"/>
                  </a:lnTo>
                  <a:lnTo>
                    <a:pt x="28829" y="27051"/>
                  </a:lnTo>
                  <a:lnTo>
                    <a:pt x="29311" y="25908"/>
                  </a:lnTo>
                  <a:lnTo>
                    <a:pt x="29603" y="25781"/>
                  </a:lnTo>
                  <a:lnTo>
                    <a:pt x="29451" y="27000"/>
                  </a:lnTo>
                  <a:lnTo>
                    <a:pt x="29324" y="27813"/>
                  </a:lnTo>
                  <a:lnTo>
                    <a:pt x="29070" y="28575"/>
                  </a:lnTo>
                  <a:lnTo>
                    <a:pt x="30200" y="26162"/>
                  </a:lnTo>
                  <a:lnTo>
                    <a:pt x="30467" y="25781"/>
                  </a:lnTo>
                  <a:lnTo>
                    <a:pt x="30734" y="25400"/>
                  </a:lnTo>
                  <a:lnTo>
                    <a:pt x="31965" y="23622"/>
                  </a:lnTo>
                  <a:lnTo>
                    <a:pt x="32054" y="23495"/>
                  </a:lnTo>
                  <a:lnTo>
                    <a:pt x="32143" y="24511"/>
                  </a:lnTo>
                  <a:lnTo>
                    <a:pt x="32270" y="27000"/>
                  </a:lnTo>
                  <a:lnTo>
                    <a:pt x="32143" y="28041"/>
                  </a:lnTo>
                  <a:lnTo>
                    <a:pt x="32448" y="29083"/>
                  </a:lnTo>
                  <a:lnTo>
                    <a:pt x="33388" y="23495"/>
                  </a:lnTo>
                  <a:lnTo>
                    <a:pt x="33413" y="23368"/>
                  </a:lnTo>
                  <a:lnTo>
                    <a:pt x="33502" y="22860"/>
                  </a:lnTo>
                  <a:lnTo>
                    <a:pt x="33718" y="21590"/>
                  </a:lnTo>
                  <a:lnTo>
                    <a:pt x="33718" y="25146"/>
                  </a:lnTo>
                  <a:lnTo>
                    <a:pt x="34759" y="26543"/>
                  </a:lnTo>
                  <a:lnTo>
                    <a:pt x="36677" y="24130"/>
                  </a:lnTo>
                  <a:lnTo>
                    <a:pt x="36944" y="28829"/>
                  </a:lnTo>
                  <a:lnTo>
                    <a:pt x="37858" y="24511"/>
                  </a:lnTo>
                  <a:lnTo>
                    <a:pt x="37922" y="30988"/>
                  </a:lnTo>
                  <a:lnTo>
                    <a:pt x="39027" y="24892"/>
                  </a:lnTo>
                  <a:lnTo>
                    <a:pt x="39065" y="25400"/>
                  </a:lnTo>
                  <a:lnTo>
                    <a:pt x="39179" y="28308"/>
                  </a:lnTo>
                  <a:lnTo>
                    <a:pt x="39077" y="28575"/>
                  </a:lnTo>
                  <a:lnTo>
                    <a:pt x="39001" y="29464"/>
                  </a:lnTo>
                  <a:lnTo>
                    <a:pt x="39598" y="31369"/>
                  </a:lnTo>
                  <a:lnTo>
                    <a:pt x="39827" y="31623"/>
                  </a:lnTo>
                  <a:lnTo>
                    <a:pt x="40665" y="27559"/>
                  </a:lnTo>
                  <a:lnTo>
                    <a:pt x="41122" y="27051"/>
                  </a:lnTo>
                  <a:lnTo>
                    <a:pt x="40601" y="30162"/>
                  </a:lnTo>
                  <a:lnTo>
                    <a:pt x="41605" y="27051"/>
                  </a:lnTo>
                  <a:lnTo>
                    <a:pt x="41643" y="26924"/>
                  </a:lnTo>
                  <a:lnTo>
                    <a:pt x="41236" y="30861"/>
                  </a:lnTo>
                  <a:lnTo>
                    <a:pt x="41630" y="30226"/>
                  </a:lnTo>
                  <a:lnTo>
                    <a:pt x="41757" y="28194"/>
                  </a:lnTo>
                  <a:lnTo>
                    <a:pt x="41846" y="27686"/>
                  </a:lnTo>
                  <a:lnTo>
                    <a:pt x="42265" y="26924"/>
                  </a:lnTo>
                  <a:lnTo>
                    <a:pt x="42621" y="26289"/>
                  </a:lnTo>
                  <a:lnTo>
                    <a:pt x="42710" y="30226"/>
                  </a:lnTo>
                  <a:lnTo>
                    <a:pt x="42456" y="31750"/>
                  </a:lnTo>
                  <a:lnTo>
                    <a:pt x="44145" y="29210"/>
                  </a:lnTo>
                  <a:lnTo>
                    <a:pt x="44005" y="29959"/>
                  </a:lnTo>
                  <a:lnTo>
                    <a:pt x="44284" y="29210"/>
                  </a:lnTo>
                  <a:lnTo>
                    <a:pt x="44526" y="28575"/>
                  </a:lnTo>
                  <a:lnTo>
                    <a:pt x="42837" y="35052"/>
                  </a:lnTo>
                  <a:lnTo>
                    <a:pt x="43865" y="32512"/>
                  </a:lnTo>
                  <a:lnTo>
                    <a:pt x="43980" y="32004"/>
                  </a:lnTo>
                  <a:lnTo>
                    <a:pt x="44081" y="31242"/>
                  </a:lnTo>
                  <a:lnTo>
                    <a:pt x="44297" y="30480"/>
                  </a:lnTo>
                  <a:lnTo>
                    <a:pt x="44462" y="29718"/>
                  </a:lnTo>
                  <a:lnTo>
                    <a:pt x="44424" y="31623"/>
                  </a:lnTo>
                  <a:lnTo>
                    <a:pt x="45085" y="31750"/>
                  </a:lnTo>
                  <a:lnTo>
                    <a:pt x="45745" y="31115"/>
                  </a:lnTo>
                  <a:lnTo>
                    <a:pt x="45250" y="33274"/>
                  </a:lnTo>
                  <a:lnTo>
                    <a:pt x="46050" y="33909"/>
                  </a:lnTo>
                  <a:lnTo>
                    <a:pt x="47332" y="32512"/>
                  </a:lnTo>
                  <a:lnTo>
                    <a:pt x="48336" y="32766"/>
                  </a:lnTo>
                  <a:lnTo>
                    <a:pt x="48298" y="32512"/>
                  </a:lnTo>
                  <a:lnTo>
                    <a:pt x="48183" y="31750"/>
                  </a:lnTo>
                  <a:lnTo>
                    <a:pt x="48260" y="31115"/>
                  </a:lnTo>
                  <a:lnTo>
                    <a:pt x="48552" y="29718"/>
                  </a:lnTo>
                  <a:lnTo>
                    <a:pt x="48780" y="28575"/>
                  </a:lnTo>
                  <a:lnTo>
                    <a:pt x="48933" y="27813"/>
                  </a:lnTo>
                  <a:lnTo>
                    <a:pt x="49301" y="27559"/>
                  </a:lnTo>
                  <a:lnTo>
                    <a:pt x="49199" y="28308"/>
                  </a:lnTo>
                  <a:lnTo>
                    <a:pt x="49466" y="27559"/>
                  </a:lnTo>
                  <a:lnTo>
                    <a:pt x="49593" y="27178"/>
                  </a:lnTo>
                  <a:lnTo>
                    <a:pt x="49695" y="27305"/>
                  </a:lnTo>
                  <a:lnTo>
                    <a:pt x="49822" y="27940"/>
                  </a:lnTo>
                  <a:lnTo>
                    <a:pt x="49161" y="30937"/>
                  </a:lnTo>
                  <a:lnTo>
                    <a:pt x="48729" y="32004"/>
                  </a:lnTo>
                  <a:lnTo>
                    <a:pt x="49403" y="30988"/>
                  </a:lnTo>
                  <a:lnTo>
                    <a:pt x="49326" y="31496"/>
                  </a:lnTo>
                  <a:lnTo>
                    <a:pt x="49199" y="32131"/>
                  </a:lnTo>
                  <a:lnTo>
                    <a:pt x="49022" y="32639"/>
                  </a:lnTo>
                  <a:lnTo>
                    <a:pt x="48780" y="33782"/>
                  </a:lnTo>
                  <a:lnTo>
                    <a:pt x="49352" y="31750"/>
                  </a:lnTo>
                  <a:lnTo>
                    <a:pt x="48933" y="37211"/>
                  </a:lnTo>
                  <a:lnTo>
                    <a:pt x="49885" y="33655"/>
                  </a:lnTo>
                  <a:lnTo>
                    <a:pt x="49720" y="34671"/>
                  </a:lnTo>
                  <a:lnTo>
                    <a:pt x="50723" y="34925"/>
                  </a:lnTo>
                  <a:lnTo>
                    <a:pt x="51409" y="33782"/>
                  </a:lnTo>
                  <a:lnTo>
                    <a:pt x="52273" y="33782"/>
                  </a:lnTo>
                  <a:lnTo>
                    <a:pt x="52285" y="33655"/>
                  </a:lnTo>
                  <a:lnTo>
                    <a:pt x="52654" y="31750"/>
                  </a:lnTo>
                  <a:lnTo>
                    <a:pt x="52793" y="30988"/>
                  </a:lnTo>
                  <a:lnTo>
                    <a:pt x="52819" y="30861"/>
                  </a:lnTo>
                  <a:lnTo>
                    <a:pt x="53022" y="31623"/>
                  </a:lnTo>
                  <a:lnTo>
                    <a:pt x="53251" y="30861"/>
                  </a:lnTo>
                  <a:lnTo>
                    <a:pt x="53708" y="29337"/>
                  </a:lnTo>
                  <a:lnTo>
                    <a:pt x="54140" y="30353"/>
                  </a:lnTo>
                  <a:lnTo>
                    <a:pt x="54394" y="32639"/>
                  </a:lnTo>
                  <a:lnTo>
                    <a:pt x="55168" y="32512"/>
                  </a:lnTo>
                  <a:lnTo>
                    <a:pt x="55880" y="31369"/>
                  </a:lnTo>
                  <a:lnTo>
                    <a:pt x="55968" y="29591"/>
                  </a:lnTo>
                  <a:lnTo>
                    <a:pt x="56057" y="29337"/>
                  </a:lnTo>
                  <a:lnTo>
                    <a:pt x="56349" y="28448"/>
                  </a:lnTo>
                  <a:lnTo>
                    <a:pt x="56057" y="30099"/>
                  </a:lnTo>
                  <a:lnTo>
                    <a:pt x="55930" y="31115"/>
                  </a:lnTo>
                  <a:lnTo>
                    <a:pt x="56667" y="30988"/>
                  </a:lnTo>
                  <a:lnTo>
                    <a:pt x="55905" y="32766"/>
                  </a:lnTo>
                  <a:lnTo>
                    <a:pt x="57124" y="32512"/>
                  </a:lnTo>
                  <a:lnTo>
                    <a:pt x="58356" y="30988"/>
                  </a:lnTo>
                  <a:lnTo>
                    <a:pt x="58559" y="30734"/>
                  </a:lnTo>
                  <a:lnTo>
                    <a:pt x="58686" y="30353"/>
                  </a:lnTo>
                  <a:lnTo>
                    <a:pt x="58750" y="28829"/>
                  </a:lnTo>
                  <a:lnTo>
                    <a:pt x="58851" y="28448"/>
                  </a:lnTo>
                  <a:lnTo>
                    <a:pt x="58978" y="28041"/>
                  </a:lnTo>
                  <a:lnTo>
                    <a:pt x="59258" y="27686"/>
                  </a:lnTo>
                  <a:lnTo>
                    <a:pt x="59156" y="29464"/>
                  </a:lnTo>
                  <a:lnTo>
                    <a:pt x="58928" y="30480"/>
                  </a:lnTo>
                  <a:lnTo>
                    <a:pt x="58826" y="30734"/>
                  </a:lnTo>
                  <a:lnTo>
                    <a:pt x="60515" y="27686"/>
                  </a:lnTo>
                  <a:lnTo>
                    <a:pt x="60794" y="27178"/>
                  </a:lnTo>
                  <a:lnTo>
                    <a:pt x="60858" y="27051"/>
                  </a:lnTo>
                  <a:lnTo>
                    <a:pt x="60159" y="38862"/>
                  </a:lnTo>
                  <a:lnTo>
                    <a:pt x="62179" y="33845"/>
                  </a:lnTo>
                  <a:lnTo>
                    <a:pt x="62293" y="33655"/>
                  </a:lnTo>
                  <a:lnTo>
                    <a:pt x="63754" y="31242"/>
                  </a:lnTo>
                  <a:lnTo>
                    <a:pt x="64135" y="31750"/>
                  </a:lnTo>
                  <a:lnTo>
                    <a:pt x="63157" y="33020"/>
                  </a:lnTo>
                  <a:lnTo>
                    <a:pt x="63080" y="34798"/>
                  </a:lnTo>
                  <a:lnTo>
                    <a:pt x="64795" y="31242"/>
                  </a:lnTo>
                  <a:lnTo>
                    <a:pt x="65100" y="30607"/>
                  </a:lnTo>
                  <a:lnTo>
                    <a:pt x="64693" y="35687"/>
                  </a:lnTo>
                  <a:lnTo>
                    <a:pt x="66230" y="33020"/>
                  </a:lnTo>
                  <a:lnTo>
                    <a:pt x="65303" y="40894"/>
                  </a:lnTo>
                  <a:lnTo>
                    <a:pt x="68795" y="33020"/>
                  </a:lnTo>
                  <a:lnTo>
                    <a:pt x="68859" y="32893"/>
                  </a:lnTo>
                  <a:lnTo>
                    <a:pt x="68745" y="37973"/>
                  </a:lnTo>
                  <a:lnTo>
                    <a:pt x="69088" y="36195"/>
                  </a:lnTo>
                  <a:lnTo>
                    <a:pt x="69723" y="34417"/>
                  </a:lnTo>
                  <a:lnTo>
                    <a:pt x="69494" y="35572"/>
                  </a:lnTo>
                  <a:lnTo>
                    <a:pt x="69697" y="35052"/>
                  </a:lnTo>
                  <a:lnTo>
                    <a:pt x="70561" y="34417"/>
                  </a:lnTo>
                  <a:lnTo>
                    <a:pt x="72275" y="33147"/>
                  </a:lnTo>
                  <a:lnTo>
                    <a:pt x="73444" y="38481"/>
                  </a:lnTo>
                  <a:lnTo>
                    <a:pt x="75184" y="40386"/>
                  </a:lnTo>
                  <a:lnTo>
                    <a:pt x="75857" y="41021"/>
                  </a:lnTo>
                  <a:lnTo>
                    <a:pt x="77381" y="33147"/>
                  </a:lnTo>
                  <a:lnTo>
                    <a:pt x="77431" y="32893"/>
                  </a:lnTo>
                  <a:lnTo>
                    <a:pt x="77774" y="31115"/>
                  </a:lnTo>
                  <a:lnTo>
                    <a:pt x="77762" y="33845"/>
                  </a:lnTo>
                  <a:lnTo>
                    <a:pt x="77635" y="36055"/>
                  </a:lnTo>
                  <a:lnTo>
                    <a:pt x="76708" y="38989"/>
                  </a:lnTo>
                  <a:lnTo>
                    <a:pt x="79171" y="35306"/>
                  </a:lnTo>
                  <a:lnTo>
                    <a:pt x="79794" y="39751"/>
                  </a:lnTo>
                  <a:lnTo>
                    <a:pt x="82092" y="36703"/>
                  </a:lnTo>
                  <a:lnTo>
                    <a:pt x="81826" y="37465"/>
                  </a:lnTo>
                  <a:lnTo>
                    <a:pt x="81559" y="38481"/>
                  </a:lnTo>
                  <a:lnTo>
                    <a:pt x="81432" y="38481"/>
                  </a:lnTo>
                  <a:lnTo>
                    <a:pt x="81140" y="41021"/>
                  </a:lnTo>
                  <a:lnTo>
                    <a:pt x="82473" y="38989"/>
                  </a:lnTo>
                  <a:lnTo>
                    <a:pt x="82588" y="38735"/>
                  </a:lnTo>
                  <a:lnTo>
                    <a:pt x="83058" y="36830"/>
                  </a:lnTo>
                  <a:lnTo>
                    <a:pt x="83146" y="37465"/>
                  </a:lnTo>
                  <a:lnTo>
                    <a:pt x="82727" y="38608"/>
                  </a:lnTo>
                  <a:lnTo>
                    <a:pt x="82638" y="39116"/>
                  </a:lnTo>
                  <a:lnTo>
                    <a:pt x="82511" y="41275"/>
                  </a:lnTo>
                  <a:lnTo>
                    <a:pt x="84137" y="36830"/>
                  </a:lnTo>
                  <a:lnTo>
                    <a:pt x="83693" y="39370"/>
                  </a:lnTo>
                  <a:lnTo>
                    <a:pt x="83807" y="39116"/>
                  </a:lnTo>
                  <a:lnTo>
                    <a:pt x="84188" y="40767"/>
                  </a:lnTo>
                  <a:lnTo>
                    <a:pt x="84467" y="39116"/>
                  </a:lnTo>
                  <a:lnTo>
                    <a:pt x="84696" y="37846"/>
                  </a:lnTo>
                  <a:lnTo>
                    <a:pt x="84924" y="39370"/>
                  </a:lnTo>
                  <a:lnTo>
                    <a:pt x="85661" y="37846"/>
                  </a:lnTo>
                  <a:lnTo>
                    <a:pt x="86093" y="36957"/>
                  </a:lnTo>
                  <a:lnTo>
                    <a:pt x="86093" y="38696"/>
                  </a:lnTo>
                  <a:lnTo>
                    <a:pt x="86042" y="38874"/>
                  </a:lnTo>
                  <a:lnTo>
                    <a:pt x="85966" y="39052"/>
                  </a:lnTo>
                  <a:lnTo>
                    <a:pt x="85852" y="39370"/>
                  </a:lnTo>
                  <a:lnTo>
                    <a:pt x="85915" y="40703"/>
                  </a:lnTo>
                  <a:lnTo>
                    <a:pt x="86080" y="39674"/>
                  </a:lnTo>
                  <a:lnTo>
                    <a:pt x="86131" y="39052"/>
                  </a:lnTo>
                  <a:lnTo>
                    <a:pt x="86118" y="38696"/>
                  </a:lnTo>
                  <a:lnTo>
                    <a:pt x="86753" y="36957"/>
                  </a:lnTo>
                  <a:lnTo>
                    <a:pt x="86804" y="36830"/>
                  </a:lnTo>
                  <a:lnTo>
                    <a:pt x="86855" y="36703"/>
                  </a:lnTo>
                  <a:lnTo>
                    <a:pt x="87223" y="35687"/>
                  </a:lnTo>
                  <a:lnTo>
                    <a:pt x="86690" y="40513"/>
                  </a:lnTo>
                  <a:lnTo>
                    <a:pt x="87922" y="36068"/>
                  </a:lnTo>
                  <a:lnTo>
                    <a:pt x="86690" y="40640"/>
                  </a:lnTo>
                  <a:lnTo>
                    <a:pt x="87947" y="40005"/>
                  </a:lnTo>
                  <a:lnTo>
                    <a:pt x="88861" y="37973"/>
                  </a:lnTo>
                  <a:lnTo>
                    <a:pt x="88569" y="38760"/>
                  </a:lnTo>
                  <a:lnTo>
                    <a:pt x="88442" y="39293"/>
                  </a:lnTo>
                  <a:lnTo>
                    <a:pt x="88785" y="39497"/>
                  </a:lnTo>
                  <a:lnTo>
                    <a:pt x="88138" y="41402"/>
                  </a:lnTo>
                  <a:lnTo>
                    <a:pt x="88557" y="41402"/>
                  </a:lnTo>
                  <a:lnTo>
                    <a:pt x="89065" y="40767"/>
                  </a:lnTo>
                  <a:lnTo>
                    <a:pt x="89192" y="40513"/>
                  </a:lnTo>
                  <a:lnTo>
                    <a:pt x="89725" y="38227"/>
                  </a:lnTo>
                  <a:lnTo>
                    <a:pt x="88976" y="43942"/>
                  </a:lnTo>
                  <a:lnTo>
                    <a:pt x="91008" y="38227"/>
                  </a:lnTo>
                  <a:lnTo>
                    <a:pt x="91097" y="37973"/>
                  </a:lnTo>
                  <a:lnTo>
                    <a:pt x="91782" y="36068"/>
                  </a:lnTo>
                  <a:lnTo>
                    <a:pt x="91909" y="35687"/>
                  </a:lnTo>
                  <a:lnTo>
                    <a:pt x="92049" y="35306"/>
                  </a:lnTo>
                  <a:lnTo>
                    <a:pt x="92417" y="34290"/>
                  </a:lnTo>
                  <a:lnTo>
                    <a:pt x="90919" y="41402"/>
                  </a:lnTo>
                  <a:lnTo>
                    <a:pt x="92786" y="39243"/>
                  </a:lnTo>
                  <a:lnTo>
                    <a:pt x="94183" y="38125"/>
                  </a:lnTo>
                  <a:lnTo>
                    <a:pt x="93129" y="42037"/>
                  </a:lnTo>
                  <a:lnTo>
                    <a:pt x="94411" y="40767"/>
                  </a:lnTo>
                  <a:lnTo>
                    <a:pt x="94424" y="37947"/>
                  </a:lnTo>
                  <a:lnTo>
                    <a:pt x="94234" y="38087"/>
                  </a:lnTo>
                  <a:lnTo>
                    <a:pt x="94424" y="37211"/>
                  </a:lnTo>
                  <a:lnTo>
                    <a:pt x="94424" y="37947"/>
                  </a:lnTo>
                  <a:lnTo>
                    <a:pt x="95758" y="37211"/>
                  </a:lnTo>
                  <a:lnTo>
                    <a:pt x="94945" y="39890"/>
                  </a:lnTo>
                  <a:lnTo>
                    <a:pt x="96151" y="37211"/>
                  </a:lnTo>
                  <a:lnTo>
                    <a:pt x="96380" y="36703"/>
                  </a:lnTo>
                  <a:lnTo>
                    <a:pt x="96951" y="37846"/>
                  </a:lnTo>
                  <a:lnTo>
                    <a:pt x="97078" y="38989"/>
                  </a:lnTo>
                  <a:lnTo>
                    <a:pt x="96367" y="40005"/>
                  </a:lnTo>
                  <a:lnTo>
                    <a:pt x="96050" y="40767"/>
                  </a:lnTo>
                  <a:lnTo>
                    <a:pt x="97612" y="39243"/>
                  </a:lnTo>
                  <a:lnTo>
                    <a:pt x="97891" y="41783"/>
                  </a:lnTo>
                  <a:lnTo>
                    <a:pt x="99453" y="39712"/>
                  </a:lnTo>
                  <a:lnTo>
                    <a:pt x="99593" y="39243"/>
                  </a:lnTo>
                  <a:lnTo>
                    <a:pt x="100037" y="36957"/>
                  </a:lnTo>
                  <a:lnTo>
                    <a:pt x="100203" y="36703"/>
                  </a:lnTo>
                  <a:lnTo>
                    <a:pt x="101777" y="34290"/>
                  </a:lnTo>
                  <a:lnTo>
                    <a:pt x="101942" y="34036"/>
                  </a:lnTo>
                  <a:lnTo>
                    <a:pt x="100457" y="38227"/>
                  </a:lnTo>
                  <a:lnTo>
                    <a:pt x="102984" y="34163"/>
                  </a:lnTo>
                  <a:lnTo>
                    <a:pt x="100266" y="41402"/>
                  </a:lnTo>
                  <a:lnTo>
                    <a:pt x="100495" y="41148"/>
                  </a:lnTo>
                  <a:lnTo>
                    <a:pt x="100939" y="40132"/>
                  </a:lnTo>
                  <a:lnTo>
                    <a:pt x="101320" y="38735"/>
                  </a:lnTo>
                  <a:lnTo>
                    <a:pt x="101307" y="39497"/>
                  </a:lnTo>
                  <a:lnTo>
                    <a:pt x="101193" y="40005"/>
                  </a:lnTo>
                  <a:lnTo>
                    <a:pt x="100533" y="41529"/>
                  </a:lnTo>
                  <a:lnTo>
                    <a:pt x="101523" y="40640"/>
                  </a:lnTo>
                  <a:lnTo>
                    <a:pt x="101892" y="38735"/>
                  </a:lnTo>
                  <a:lnTo>
                    <a:pt x="101968" y="38354"/>
                  </a:lnTo>
                  <a:lnTo>
                    <a:pt x="102514" y="38608"/>
                  </a:lnTo>
                  <a:lnTo>
                    <a:pt x="102247" y="39497"/>
                  </a:lnTo>
                  <a:lnTo>
                    <a:pt x="102158" y="39712"/>
                  </a:lnTo>
                  <a:lnTo>
                    <a:pt x="101968" y="40068"/>
                  </a:lnTo>
                  <a:lnTo>
                    <a:pt x="101561" y="41148"/>
                  </a:lnTo>
                  <a:lnTo>
                    <a:pt x="102920" y="38354"/>
                  </a:lnTo>
                  <a:lnTo>
                    <a:pt x="103352" y="37465"/>
                  </a:lnTo>
                  <a:lnTo>
                    <a:pt x="103416" y="37719"/>
                  </a:lnTo>
                  <a:lnTo>
                    <a:pt x="103517" y="38608"/>
                  </a:lnTo>
                  <a:lnTo>
                    <a:pt x="103416" y="38862"/>
                  </a:lnTo>
                  <a:lnTo>
                    <a:pt x="103174" y="39751"/>
                  </a:lnTo>
                  <a:lnTo>
                    <a:pt x="103962" y="39751"/>
                  </a:lnTo>
                  <a:lnTo>
                    <a:pt x="104990" y="37465"/>
                  </a:lnTo>
                  <a:lnTo>
                    <a:pt x="106083" y="35052"/>
                  </a:lnTo>
                  <a:lnTo>
                    <a:pt x="106222" y="35928"/>
                  </a:lnTo>
                  <a:lnTo>
                    <a:pt x="106337" y="37465"/>
                  </a:lnTo>
                  <a:lnTo>
                    <a:pt x="104800" y="41402"/>
                  </a:lnTo>
                  <a:lnTo>
                    <a:pt x="106311" y="38735"/>
                  </a:lnTo>
                  <a:lnTo>
                    <a:pt x="105156" y="42418"/>
                  </a:lnTo>
                  <a:lnTo>
                    <a:pt x="106006" y="41529"/>
                  </a:lnTo>
                  <a:lnTo>
                    <a:pt x="106387" y="39624"/>
                  </a:lnTo>
                  <a:lnTo>
                    <a:pt x="106807" y="39878"/>
                  </a:lnTo>
                  <a:lnTo>
                    <a:pt x="106934" y="39624"/>
                  </a:lnTo>
                  <a:lnTo>
                    <a:pt x="107353" y="38735"/>
                  </a:lnTo>
                  <a:lnTo>
                    <a:pt x="108064" y="37211"/>
                  </a:lnTo>
                  <a:lnTo>
                    <a:pt x="107975" y="38735"/>
                  </a:lnTo>
                  <a:lnTo>
                    <a:pt x="107226" y="40005"/>
                  </a:lnTo>
                  <a:lnTo>
                    <a:pt x="108216" y="39649"/>
                  </a:lnTo>
                  <a:lnTo>
                    <a:pt x="108343" y="37846"/>
                  </a:lnTo>
                  <a:lnTo>
                    <a:pt x="108724" y="37211"/>
                  </a:lnTo>
                  <a:lnTo>
                    <a:pt x="109258" y="36322"/>
                  </a:lnTo>
                  <a:lnTo>
                    <a:pt x="109372" y="35928"/>
                  </a:lnTo>
                  <a:lnTo>
                    <a:pt x="109499" y="35052"/>
                  </a:lnTo>
                  <a:lnTo>
                    <a:pt x="109613" y="34163"/>
                  </a:lnTo>
                  <a:lnTo>
                    <a:pt x="109740" y="33274"/>
                  </a:lnTo>
                  <a:lnTo>
                    <a:pt x="109766" y="33401"/>
                  </a:lnTo>
                  <a:lnTo>
                    <a:pt x="109867" y="34671"/>
                  </a:lnTo>
                  <a:lnTo>
                    <a:pt x="109753" y="34798"/>
                  </a:lnTo>
                  <a:lnTo>
                    <a:pt x="110426" y="34671"/>
                  </a:lnTo>
                  <a:lnTo>
                    <a:pt x="109931" y="36931"/>
                  </a:lnTo>
                  <a:lnTo>
                    <a:pt x="111175" y="34671"/>
                  </a:lnTo>
                  <a:lnTo>
                    <a:pt x="111074" y="36068"/>
                  </a:lnTo>
                  <a:lnTo>
                    <a:pt x="109562" y="40640"/>
                  </a:lnTo>
                  <a:lnTo>
                    <a:pt x="110794" y="37592"/>
                  </a:lnTo>
                  <a:lnTo>
                    <a:pt x="110858" y="40132"/>
                  </a:lnTo>
                  <a:lnTo>
                    <a:pt x="111785" y="37896"/>
                  </a:lnTo>
                  <a:lnTo>
                    <a:pt x="111721" y="38100"/>
                  </a:lnTo>
                  <a:lnTo>
                    <a:pt x="111226" y="39624"/>
                  </a:lnTo>
                  <a:lnTo>
                    <a:pt x="111137" y="40005"/>
                  </a:lnTo>
                  <a:lnTo>
                    <a:pt x="112153" y="37465"/>
                  </a:lnTo>
                  <a:lnTo>
                    <a:pt x="112064" y="38481"/>
                  </a:lnTo>
                  <a:lnTo>
                    <a:pt x="111950" y="38989"/>
                  </a:lnTo>
                  <a:lnTo>
                    <a:pt x="111620" y="39878"/>
                  </a:lnTo>
                  <a:lnTo>
                    <a:pt x="111518" y="40513"/>
                  </a:lnTo>
                  <a:lnTo>
                    <a:pt x="111887" y="41021"/>
                  </a:lnTo>
                  <a:lnTo>
                    <a:pt x="112496" y="37465"/>
                  </a:lnTo>
                  <a:lnTo>
                    <a:pt x="112598" y="36830"/>
                  </a:lnTo>
                  <a:lnTo>
                    <a:pt x="112826" y="35560"/>
                  </a:lnTo>
                  <a:lnTo>
                    <a:pt x="112737" y="37973"/>
                  </a:lnTo>
                  <a:lnTo>
                    <a:pt x="112636" y="38481"/>
                  </a:lnTo>
                  <a:lnTo>
                    <a:pt x="112509" y="38608"/>
                  </a:lnTo>
                  <a:lnTo>
                    <a:pt x="112433" y="38862"/>
                  </a:lnTo>
                  <a:lnTo>
                    <a:pt x="112763" y="40005"/>
                  </a:lnTo>
                  <a:lnTo>
                    <a:pt x="114325" y="37592"/>
                  </a:lnTo>
                  <a:lnTo>
                    <a:pt x="114414" y="38100"/>
                  </a:lnTo>
                  <a:lnTo>
                    <a:pt x="114528" y="39293"/>
                  </a:lnTo>
                  <a:lnTo>
                    <a:pt x="113512" y="42837"/>
                  </a:lnTo>
                  <a:lnTo>
                    <a:pt x="114007" y="42672"/>
                  </a:lnTo>
                  <a:lnTo>
                    <a:pt x="116344" y="39243"/>
                  </a:lnTo>
                  <a:lnTo>
                    <a:pt x="116967" y="40513"/>
                  </a:lnTo>
                  <a:lnTo>
                    <a:pt x="117081" y="39624"/>
                  </a:lnTo>
                  <a:lnTo>
                    <a:pt x="117221" y="39243"/>
                  </a:lnTo>
                  <a:lnTo>
                    <a:pt x="117856" y="37592"/>
                  </a:lnTo>
                  <a:lnTo>
                    <a:pt x="118630" y="35560"/>
                  </a:lnTo>
                  <a:lnTo>
                    <a:pt x="118922" y="34798"/>
                  </a:lnTo>
                  <a:lnTo>
                    <a:pt x="116713" y="42799"/>
                  </a:lnTo>
                  <a:lnTo>
                    <a:pt x="117703" y="41148"/>
                  </a:lnTo>
                  <a:lnTo>
                    <a:pt x="116878" y="43307"/>
                  </a:lnTo>
                  <a:lnTo>
                    <a:pt x="117119" y="42799"/>
                  </a:lnTo>
                  <a:lnTo>
                    <a:pt x="117436" y="43815"/>
                  </a:lnTo>
                  <a:lnTo>
                    <a:pt x="118249" y="42799"/>
                  </a:lnTo>
                  <a:lnTo>
                    <a:pt x="118846" y="42037"/>
                  </a:lnTo>
                  <a:lnTo>
                    <a:pt x="120408" y="40640"/>
                  </a:lnTo>
                  <a:lnTo>
                    <a:pt x="119862" y="41910"/>
                  </a:lnTo>
                  <a:lnTo>
                    <a:pt x="119735" y="43307"/>
                  </a:lnTo>
                  <a:lnTo>
                    <a:pt x="120523" y="43053"/>
                  </a:lnTo>
                  <a:lnTo>
                    <a:pt x="120713" y="43815"/>
                  </a:lnTo>
                  <a:lnTo>
                    <a:pt x="121043" y="43053"/>
                  </a:lnTo>
                  <a:lnTo>
                    <a:pt x="121310" y="42418"/>
                  </a:lnTo>
                  <a:lnTo>
                    <a:pt x="121475" y="42799"/>
                  </a:lnTo>
                  <a:lnTo>
                    <a:pt x="121577" y="42418"/>
                  </a:lnTo>
                  <a:lnTo>
                    <a:pt x="122059" y="40767"/>
                  </a:lnTo>
                  <a:lnTo>
                    <a:pt x="121958" y="43815"/>
                  </a:lnTo>
                  <a:lnTo>
                    <a:pt x="123228" y="43053"/>
                  </a:lnTo>
                  <a:lnTo>
                    <a:pt x="124561" y="42037"/>
                  </a:lnTo>
                  <a:lnTo>
                    <a:pt x="124650" y="44323"/>
                  </a:lnTo>
                  <a:lnTo>
                    <a:pt x="124510" y="44323"/>
                  </a:lnTo>
                  <a:lnTo>
                    <a:pt x="124079" y="45034"/>
                  </a:lnTo>
                  <a:lnTo>
                    <a:pt x="124002" y="45466"/>
                  </a:lnTo>
                  <a:lnTo>
                    <a:pt x="125399" y="44577"/>
                  </a:lnTo>
                  <a:lnTo>
                    <a:pt x="125844" y="43307"/>
                  </a:lnTo>
                  <a:lnTo>
                    <a:pt x="125793" y="43180"/>
                  </a:lnTo>
                  <a:lnTo>
                    <a:pt x="126085" y="42037"/>
                  </a:lnTo>
                  <a:lnTo>
                    <a:pt x="126276" y="41275"/>
                  </a:lnTo>
                  <a:lnTo>
                    <a:pt x="126530" y="40767"/>
                  </a:lnTo>
                  <a:lnTo>
                    <a:pt x="126593" y="40640"/>
                  </a:lnTo>
                  <a:lnTo>
                    <a:pt x="126657" y="40513"/>
                  </a:lnTo>
                  <a:lnTo>
                    <a:pt x="126847" y="40132"/>
                  </a:lnTo>
                  <a:lnTo>
                    <a:pt x="126911" y="40005"/>
                  </a:lnTo>
                  <a:lnTo>
                    <a:pt x="127571" y="39116"/>
                  </a:lnTo>
                  <a:lnTo>
                    <a:pt x="127800" y="39116"/>
                  </a:lnTo>
                  <a:lnTo>
                    <a:pt x="126809" y="40513"/>
                  </a:lnTo>
                  <a:lnTo>
                    <a:pt x="126441" y="42672"/>
                  </a:lnTo>
                  <a:lnTo>
                    <a:pt x="126111" y="44196"/>
                  </a:lnTo>
                  <a:lnTo>
                    <a:pt x="126961" y="42037"/>
                  </a:lnTo>
                  <a:lnTo>
                    <a:pt x="125895" y="46228"/>
                  </a:lnTo>
                  <a:lnTo>
                    <a:pt x="127279" y="42037"/>
                  </a:lnTo>
                  <a:lnTo>
                    <a:pt x="128244" y="39116"/>
                  </a:lnTo>
                  <a:lnTo>
                    <a:pt x="128790" y="37465"/>
                  </a:lnTo>
                  <a:lnTo>
                    <a:pt x="128422" y="40259"/>
                  </a:lnTo>
                  <a:lnTo>
                    <a:pt x="127914" y="41656"/>
                  </a:lnTo>
                  <a:lnTo>
                    <a:pt x="128397" y="41148"/>
                  </a:lnTo>
                  <a:lnTo>
                    <a:pt x="129247" y="39624"/>
                  </a:lnTo>
                  <a:lnTo>
                    <a:pt x="129362" y="40068"/>
                  </a:lnTo>
                  <a:lnTo>
                    <a:pt x="128485" y="42672"/>
                  </a:lnTo>
                  <a:lnTo>
                    <a:pt x="129984" y="39624"/>
                  </a:lnTo>
                  <a:lnTo>
                    <a:pt x="130467" y="38608"/>
                  </a:lnTo>
                  <a:lnTo>
                    <a:pt x="129819" y="41275"/>
                  </a:lnTo>
                  <a:lnTo>
                    <a:pt x="129705" y="41529"/>
                  </a:lnTo>
                  <a:lnTo>
                    <a:pt x="129349" y="42037"/>
                  </a:lnTo>
                  <a:lnTo>
                    <a:pt x="129108" y="42037"/>
                  </a:lnTo>
                  <a:lnTo>
                    <a:pt x="128676" y="42672"/>
                  </a:lnTo>
                  <a:lnTo>
                    <a:pt x="127838" y="45847"/>
                  </a:lnTo>
                  <a:lnTo>
                    <a:pt x="128193" y="45085"/>
                  </a:lnTo>
                  <a:lnTo>
                    <a:pt x="128257" y="45707"/>
                  </a:lnTo>
                  <a:lnTo>
                    <a:pt x="128231" y="46736"/>
                  </a:lnTo>
                  <a:lnTo>
                    <a:pt x="128282" y="46139"/>
                  </a:lnTo>
                  <a:lnTo>
                    <a:pt x="128358" y="47244"/>
                  </a:lnTo>
                  <a:lnTo>
                    <a:pt x="128473" y="46609"/>
                  </a:lnTo>
                  <a:lnTo>
                    <a:pt x="128587" y="46228"/>
                  </a:lnTo>
                  <a:lnTo>
                    <a:pt x="128892" y="45593"/>
                  </a:lnTo>
                  <a:lnTo>
                    <a:pt x="129133" y="45085"/>
                  </a:lnTo>
                  <a:lnTo>
                    <a:pt x="131686" y="39751"/>
                  </a:lnTo>
                  <a:lnTo>
                    <a:pt x="130048" y="45212"/>
                  </a:lnTo>
                  <a:lnTo>
                    <a:pt x="129971" y="45466"/>
                  </a:lnTo>
                  <a:lnTo>
                    <a:pt x="130124" y="45212"/>
                  </a:lnTo>
                  <a:lnTo>
                    <a:pt x="130225" y="45034"/>
                  </a:lnTo>
                  <a:lnTo>
                    <a:pt x="131305" y="43688"/>
                  </a:lnTo>
                  <a:lnTo>
                    <a:pt x="130086" y="46532"/>
                  </a:lnTo>
                  <a:lnTo>
                    <a:pt x="129933" y="46888"/>
                  </a:lnTo>
                  <a:lnTo>
                    <a:pt x="130086" y="46558"/>
                  </a:lnTo>
                  <a:lnTo>
                    <a:pt x="129755" y="48577"/>
                  </a:lnTo>
                  <a:lnTo>
                    <a:pt x="129387" y="49276"/>
                  </a:lnTo>
                  <a:lnTo>
                    <a:pt x="130632" y="47117"/>
                  </a:lnTo>
                  <a:lnTo>
                    <a:pt x="129108" y="51308"/>
                  </a:lnTo>
                  <a:lnTo>
                    <a:pt x="130937" y="48133"/>
                  </a:lnTo>
                  <a:lnTo>
                    <a:pt x="130568" y="49022"/>
                  </a:lnTo>
                  <a:lnTo>
                    <a:pt x="130949" y="48577"/>
                  </a:lnTo>
                  <a:lnTo>
                    <a:pt x="131127" y="48133"/>
                  </a:lnTo>
                  <a:lnTo>
                    <a:pt x="131279" y="47752"/>
                  </a:lnTo>
                  <a:lnTo>
                    <a:pt x="131699" y="47117"/>
                  </a:lnTo>
                  <a:lnTo>
                    <a:pt x="133197" y="44831"/>
                  </a:lnTo>
                  <a:lnTo>
                    <a:pt x="131064" y="52197"/>
                  </a:lnTo>
                  <a:lnTo>
                    <a:pt x="133731" y="48133"/>
                  </a:lnTo>
                  <a:lnTo>
                    <a:pt x="135178" y="46774"/>
                  </a:lnTo>
                  <a:lnTo>
                    <a:pt x="136093" y="44831"/>
                  </a:lnTo>
                  <a:lnTo>
                    <a:pt x="136385" y="44196"/>
                  </a:lnTo>
                  <a:lnTo>
                    <a:pt x="136690" y="43561"/>
                  </a:lnTo>
                  <a:lnTo>
                    <a:pt x="138049" y="42291"/>
                  </a:lnTo>
                  <a:lnTo>
                    <a:pt x="137680" y="43688"/>
                  </a:lnTo>
                  <a:lnTo>
                    <a:pt x="137553" y="43942"/>
                  </a:lnTo>
                  <a:lnTo>
                    <a:pt x="136410" y="45593"/>
                  </a:lnTo>
                  <a:lnTo>
                    <a:pt x="136207" y="47117"/>
                  </a:lnTo>
                  <a:lnTo>
                    <a:pt x="136588" y="46990"/>
                  </a:lnTo>
                  <a:lnTo>
                    <a:pt x="137401" y="46101"/>
                  </a:lnTo>
                  <a:lnTo>
                    <a:pt x="137045" y="46736"/>
                  </a:lnTo>
                  <a:lnTo>
                    <a:pt x="136944" y="46990"/>
                  </a:lnTo>
                  <a:lnTo>
                    <a:pt x="136423" y="48768"/>
                  </a:lnTo>
                  <a:lnTo>
                    <a:pt x="136804" y="48514"/>
                  </a:lnTo>
                  <a:lnTo>
                    <a:pt x="137515" y="46736"/>
                  </a:lnTo>
                  <a:lnTo>
                    <a:pt x="137604" y="46101"/>
                  </a:lnTo>
                  <a:lnTo>
                    <a:pt x="137845" y="45593"/>
                  </a:lnTo>
                  <a:lnTo>
                    <a:pt x="139395" y="42418"/>
                  </a:lnTo>
                  <a:lnTo>
                    <a:pt x="137464" y="45593"/>
                  </a:lnTo>
                  <a:lnTo>
                    <a:pt x="137820" y="44450"/>
                  </a:lnTo>
                  <a:lnTo>
                    <a:pt x="138252" y="43307"/>
                  </a:lnTo>
                  <a:lnTo>
                    <a:pt x="138264" y="43053"/>
                  </a:lnTo>
                  <a:lnTo>
                    <a:pt x="138455" y="42291"/>
                  </a:lnTo>
                  <a:lnTo>
                    <a:pt x="138684" y="41402"/>
                  </a:lnTo>
                  <a:lnTo>
                    <a:pt x="138785" y="41021"/>
                  </a:lnTo>
                  <a:lnTo>
                    <a:pt x="139001" y="40259"/>
                  </a:lnTo>
                  <a:lnTo>
                    <a:pt x="139192" y="40005"/>
                  </a:lnTo>
                  <a:lnTo>
                    <a:pt x="138328" y="41021"/>
                  </a:lnTo>
                  <a:lnTo>
                    <a:pt x="138684" y="40386"/>
                  </a:lnTo>
                  <a:lnTo>
                    <a:pt x="138798" y="40132"/>
                  </a:lnTo>
                  <a:lnTo>
                    <a:pt x="139471" y="38227"/>
                  </a:lnTo>
                  <a:lnTo>
                    <a:pt x="139433" y="38862"/>
                  </a:lnTo>
                  <a:lnTo>
                    <a:pt x="139522" y="38227"/>
                  </a:lnTo>
                  <a:lnTo>
                    <a:pt x="139776" y="36195"/>
                  </a:lnTo>
                  <a:close/>
                </a:path>
                <a:path w="403859" h="93979">
                  <a:moveTo>
                    <a:pt x="139788" y="46228"/>
                  </a:moveTo>
                  <a:lnTo>
                    <a:pt x="139598" y="46355"/>
                  </a:lnTo>
                  <a:lnTo>
                    <a:pt x="139534" y="46774"/>
                  </a:lnTo>
                  <a:lnTo>
                    <a:pt x="139788" y="46228"/>
                  </a:lnTo>
                  <a:close/>
                </a:path>
                <a:path w="403859" h="93979">
                  <a:moveTo>
                    <a:pt x="141312" y="40894"/>
                  </a:moveTo>
                  <a:lnTo>
                    <a:pt x="137515" y="47498"/>
                  </a:lnTo>
                  <a:lnTo>
                    <a:pt x="135966" y="50546"/>
                  </a:lnTo>
                  <a:lnTo>
                    <a:pt x="136652" y="49784"/>
                  </a:lnTo>
                  <a:lnTo>
                    <a:pt x="137731" y="48260"/>
                  </a:lnTo>
                  <a:lnTo>
                    <a:pt x="138430" y="47498"/>
                  </a:lnTo>
                  <a:lnTo>
                    <a:pt x="137820" y="49149"/>
                  </a:lnTo>
                  <a:lnTo>
                    <a:pt x="137160" y="49911"/>
                  </a:lnTo>
                  <a:lnTo>
                    <a:pt x="136588" y="50927"/>
                  </a:lnTo>
                  <a:lnTo>
                    <a:pt x="137287" y="50419"/>
                  </a:lnTo>
                  <a:lnTo>
                    <a:pt x="137414" y="50355"/>
                  </a:lnTo>
                  <a:lnTo>
                    <a:pt x="138366" y="47752"/>
                  </a:lnTo>
                  <a:lnTo>
                    <a:pt x="138480" y="47498"/>
                  </a:lnTo>
                  <a:lnTo>
                    <a:pt x="138709" y="46990"/>
                  </a:lnTo>
                  <a:lnTo>
                    <a:pt x="139192" y="46482"/>
                  </a:lnTo>
                  <a:lnTo>
                    <a:pt x="141312" y="40894"/>
                  </a:lnTo>
                  <a:close/>
                </a:path>
                <a:path w="403859" h="93979">
                  <a:moveTo>
                    <a:pt x="232232" y="52806"/>
                  </a:moveTo>
                  <a:lnTo>
                    <a:pt x="231787" y="54571"/>
                  </a:lnTo>
                  <a:lnTo>
                    <a:pt x="231902" y="54432"/>
                  </a:lnTo>
                  <a:lnTo>
                    <a:pt x="232232" y="52806"/>
                  </a:lnTo>
                  <a:close/>
                </a:path>
                <a:path w="403859" h="93979">
                  <a:moveTo>
                    <a:pt x="232765" y="67246"/>
                  </a:moveTo>
                  <a:lnTo>
                    <a:pt x="232651" y="65671"/>
                  </a:lnTo>
                  <a:lnTo>
                    <a:pt x="232587" y="66192"/>
                  </a:lnTo>
                  <a:lnTo>
                    <a:pt x="232460" y="66573"/>
                  </a:lnTo>
                  <a:lnTo>
                    <a:pt x="231914" y="67843"/>
                  </a:lnTo>
                  <a:lnTo>
                    <a:pt x="231838" y="68224"/>
                  </a:lnTo>
                  <a:lnTo>
                    <a:pt x="232079" y="69240"/>
                  </a:lnTo>
                  <a:lnTo>
                    <a:pt x="232765" y="67246"/>
                  </a:lnTo>
                  <a:close/>
                </a:path>
                <a:path w="403859" h="93979">
                  <a:moveTo>
                    <a:pt x="232816" y="64541"/>
                  </a:moveTo>
                  <a:lnTo>
                    <a:pt x="232651" y="65671"/>
                  </a:lnTo>
                  <a:lnTo>
                    <a:pt x="232816" y="64541"/>
                  </a:lnTo>
                  <a:close/>
                </a:path>
                <a:path w="403859" h="93979">
                  <a:moveTo>
                    <a:pt x="233273" y="67640"/>
                  </a:moveTo>
                  <a:lnTo>
                    <a:pt x="232943" y="68351"/>
                  </a:lnTo>
                  <a:lnTo>
                    <a:pt x="233133" y="67970"/>
                  </a:lnTo>
                  <a:lnTo>
                    <a:pt x="233273" y="67640"/>
                  </a:lnTo>
                  <a:close/>
                </a:path>
                <a:path w="403859" h="93979">
                  <a:moveTo>
                    <a:pt x="236359" y="50317"/>
                  </a:moveTo>
                  <a:lnTo>
                    <a:pt x="235800" y="52476"/>
                  </a:lnTo>
                  <a:lnTo>
                    <a:pt x="236359" y="50317"/>
                  </a:lnTo>
                  <a:close/>
                </a:path>
                <a:path w="403859" h="93979">
                  <a:moveTo>
                    <a:pt x="243852" y="72758"/>
                  </a:moveTo>
                  <a:lnTo>
                    <a:pt x="243052" y="74193"/>
                  </a:lnTo>
                  <a:lnTo>
                    <a:pt x="243700" y="74320"/>
                  </a:lnTo>
                  <a:lnTo>
                    <a:pt x="243852" y="72758"/>
                  </a:lnTo>
                  <a:close/>
                </a:path>
                <a:path w="403859" h="93979">
                  <a:moveTo>
                    <a:pt x="248932" y="68046"/>
                  </a:moveTo>
                  <a:lnTo>
                    <a:pt x="248627" y="70116"/>
                  </a:lnTo>
                  <a:lnTo>
                    <a:pt x="247853" y="70751"/>
                  </a:lnTo>
                  <a:lnTo>
                    <a:pt x="248666" y="70688"/>
                  </a:lnTo>
                  <a:lnTo>
                    <a:pt x="248742" y="69862"/>
                  </a:lnTo>
                  <a:lnTo>
                    <a:pt x="248856" y="68948"/>
                  </a:lnTo>
                  <a:lnTo>
                    <a:pt x="248932" y="68046"/>
                  </a:lnTo>
                  <a:close/>
                </a:path>
                <a:path w="403859" h="93979">
                  <a:moveTo>
                    <a:pt x="249859" y="66700"/>
                  </a:moveTo>
                  <a:lnTo>
                    <a:pt x="249720" y="64795"/>
                  </a:lnTo>
                  <a:lnTo>
                    <a:pt x="249237" y="67462"/>
                  </a:lnTo>
                  <a:lnTo>
                    <a:pt x="249440" y="67208"/>
                  </a:lnTo>
                  <a:lnTo>
                    <a:pt x="249491" y="66954"/>
                  </a:lnTo>
                  <a:lnTo>
                    <a:pt x="249491" y="67144"/>
                  </a:lnTo>
                  <a:lnTo>
                    <a:pt x="249643" y="66954"/>
                  </a:lnTo>
                  <a:lnTo>
                    <a:pt x="249859" y="66700"/>
                  </a:lnTo>
                  <a:close/>
                </a:path>
                <a:path w="403859" h="93979">
                  <a:moveTo>
                    <a:pt x="255968" y="70764"/>
                  </a:moveTo>
                  <a:lnTo>
                    <a:pt x="255892" y="70637"/>
                  </a:lnTo>
                  <a:lnTo>
                    <a:pt x="255409" y="70281"/>
                  </a:lnTo>
                  <a:lnTo>
                    <a:pt x="255498" y="73939"/>
                  </a:lnTo>
                  <a:lnTo>
                    <a:pt x="255968" y="70764"/>
                  </a:lnTo>
                  <a:close/>
                </a:path>
                <a:path w="403859" h="93979">
                  <a:moveTo>
                    <a:pt x="256082" y="70027"/>
                  </a:moveTo>
                  <a:lnTo>
                    <a:pt x="255892" y="70637"/>
                  </a:lnTo>
                  <a:lnTo>
                    <a:pt x="256082" y="70027"/>
                  </a:lnTo>
                  <a:close/>
                </a:path>
                <a:path w="403859" h="93979">
                  <a:moveTo>
                    <a:pt x="256247" y="51498"/>
                  </a:moveTo>
                  <a:lnTo>
                    <a:pt x="256120" y="51714"/>
                  </a:lnTo>
                  <a:lnTo>
                    <a:pt x="256247" y="51498"/>
                  </a:lnTo>
                  <a:close/>
                </a:path>
                <a:path w="403859" h="93979">
                  <a:moveTo>
                    <a:pt x="256311" y="69240"/>
                  </a:moveTo>
                  <a:lnTo>
                    <a:pt x="256273" y="68681"/>
                  </a:lnTo>
                  <a:lnTo>
                    <a:pt x="256082" y="70027"/>
                  </a:lnTo>
                  <a:lnTo>
                    <a:pt x="256311" y="69240"/>
                  </a:lnTo>
                  <a:close/>
                </a:path>
                <a:path w="403859" h="93979">
                  <a:moveTo>
                    <a:pt x="256514" y="50952"/>
                  </a:moveTo>
                  <a:lnTo>
                    <a:pt x="256247" y="51498"/>
                  </a:lnTo>
                  <a:lnTo>
                    <a:pt x="256476" y="51079"/>
                  </a:lnTo>
                  <a:lnTo>
                    <a:pt x="256514" y="50952"/>
                  </a:lnTo>
                  <a:close/>
                </a:path>
                <a:path w="403859" h="93979">
                  <a:moveTo>
                    <a:pt x="256908" y="50317"/>
                  </a:moveTo>
                  <a:lnTo>
                    <a:pt x="256540" y="50977"/>
                  </a:lnTo>
                  <a:lnTo>
                    <a:pt x="256679" y="51079"/>
                  </a:lnTo>
                  <a:lnTo>
                    <a:pt x="256908" y="50317"/>
                  </a:lnTo>
                  <a:close/>
                </a:path>
                <a:path w="403859" h="93979">
                  <a:moveTo>
                    <a:pt x="264452" y="72542"/>
                  </a:moveTo>
                  <a:lnTo>
                    <a:pt x="264375" y="73304"/>
                  </a:lnTo>
                  <a:lnTo>
                    <a:pt x="264248" y="74066"/>
                  </a:lnTo>
                  <a:lnTo>
                    <a:pt x="264172" y="74828"/>
                  </a:lnTo>
                  <a:lnTo>
                    <a:pt x="264401" y="75717"/>
                  </a:lnTo>
                  <a:lnTo>
                    <a:pt x="264452" y="72542"/>
                  </a:lnTo>
                  <a:close/>
                </a:path>
                <a:path w="403859" h="93979">
                  <a:moveTo>
                    <a:pt x="278765" y="75946"/>
                  </a:moveTo>
                  <a:lnTo>
                    <a:pt x="278523" y="76555"/>
                  </a:lnTo>
                  <a:lnTo>
                    <a:pt x="278765" y="75946"/>
                  </a:lnTo>
                  <a:close/>
                </a:path>
                <a:path w="403859" h="93979">
                  <a:moveTo>
                    <a:pt x="280339" y="75488"/>
                  </a:moveTo>
                  <a:lnTo>
                    <a:pt x="280123" y="75806"/>
                  </a:lnTo>
                  <a:lnTo>
                    <a:pt x="280339" y="75488"/>
                  </a:lnTo>
                  <a:close/>
                </a:path>
                <a:path w="403859" h="93979">
                  <a:moveTo>
                    <a:pt x="282917" y="75819"/>
                  </a:moveTo>
                  <a:lnTo>
                    <a:pt x="282130" y="77622"/>
                  </a:lnTo>
                  <a:lnTo>
                    <a:pt x="282473" y="76860"/>
                  </a:lnTo>
                  <a:lnTo>
                    <a:pt x="282727" y="76479"/>
                  </a:lnTo>
                  <a:lnTo>
                    <a:pt x="282829" y="76225"/>
                  </a:lnTo>
                  <a:lnTo>
                    <a:pt x="282917" y="75819"/>
                  </a:lnTo>
                  <a:close/>
                </a:path>
                <a:path w="403859" h="93979">
                  <a:moveTo>
                    <a:pt x="289153" y="74269"/>
                  </a:moveTo>
                  <a:lnTo>
                    <a:pt x="288645" y="75590"/>
                  </a:lnTo>
                  <a:lnTo>
                    <a:pt x="288937" y="75349"/>
                  </a:lnTo>
                  <a:lnTo>
                    <a:pt x="289064" y="74955"/>
                  </a:lnTo>
                  <a:lnTo>
                    <a:pt x="289153" y="74269"/>
                  </a:lnTo>
                  <a:close/>
                </a:path>
                <a:path w="403859" h="93979">
                  <a:moveTo>
                    <a:pt x="289394" y="74955"/>
                  </a:moveTo>
                  <a:lnTo>
                    <a:pt x="289026" y="75272"/>
                  </a:lnTo>
                  <a:lnTo>
                    <a:pt x="288798" y="76987"/>
                  </a:lnTo>
                  <a:lnTo>
                    <a:pt x="289394" y="74955"/>
                  </a:lnTo>
                  <a:close/>
                </a:path>
                <a:path w="403859" h="93979">
                  <a:moveTo>
                    <a:pt x="305244" y="80200"/>
                  </a:moveTo>
                  <a:close/>
                </a:path>
                <a:path w="403859" h="93979">
                  <a:moveTo>
                    <a:pt x="313944" y="59258"/>
                  </a:moveTo>
                  <a:lnTo>
                    <a:pt x="312635" y="59753"/>
                  </a:lnTo>
                  <a:lnTo>
                    <a:pt x="312889" y="62750"/>
                  </a:lnTo>
                  <a:lnTo>
                    <a:pt x="313004" y="61607"/>
                  </a:lnTo>
                  <a:lnTo>
                    <a:pt x="313944" y="59258"/>
                  </a:lnTo>
                  <a:close/>
                </a:path>
                <a:path w="403859" h="93979">
                  <a:moveTo>
                    <a:pt x="314350" y="82956"/>
                  </a:moveTo>
                  <a:lnTo>
                    <a:pt x="314159" y="82778"/>
                  </a:lnTo>
                  <a:lnTo>
                    <a:pt x="314045" y="84099"/>
                  </a:lnTo>
                  <a:lnTo>
                    <a:pt x="314147" y="84353"/>
                  </a:lnTo>
                  <a:lnTo>
                    <a:pt x="314350" y="82956"/>
                  </a:lnTo>
                  <a:close/>
                </a:path>
                <a:path w="403859" h="93979">
                  <a:moveTo>
                    <a:pt x="321919" y="63792"/>
                  </a:moveTo>
                  <a:lnTo>
                    <a:pt x="321373" y="65455"/>
                  </a:lnTo>
                  <a:lnTo>
                    <a:pt x="321487" y="65176"/>
                  </a:lnTo>
                  <a:lnTo>
                    <a:pt x="321919" y="63792"/>
                  </a:lnTo>
                  <a:close/>
                </a:path>
                <a:path w="403859" h="93979">
                  <a:moveTo>
                    <a:pt x="323634" y="60731"/>
                  </a:moveTo>
                  <a:lnTo>
                    <a:pt x="323278" y="60731"/>
                  </a:lnTo>
                  <a:lnTo>
                    <a:pt x="322338" y="60858"/>
                  </a:lnTo>
                  <a:lnTo>
                    <a:pt x="321818" y="62890"/>
                  </a:lnTo>
                  <a:lnTo>
                    <a:pt x="322072" y="62382"/>
                  </a:lnTo>
                  <a:lnTo>
                    <a:pt x="322376" y="61493"/>
                  </a:lnTo>
                  <a:lnTo>
                    <a:pt x="322351" y="62382"/>
                  </a:lnTo>
                  <a:lnTo>
                    <a:pt x="321919" y="63792"/>
                  </a:lnTo>
                  <a:lnTo>
                    <a:pt x="322872" y="62496"/>
                  </a:lnTo>
                  <a:lnTo>
                    <a:pt x="323303" y="61493"/>
                  </a:lnTo>
                  <a:lnTo>
                    <a:pt x="323634" y="60731"/>
                  </a:lnTo>
                  <a:close/>
                </a:path>
                <a:path w="403859" h="93979">
                  <a:moveTo>
                    <a:pt x="327977" y="66586"/>
                  </a:moveTo>
                  <a:lnTo>
                    <a:pt x="327634" y="67970"/>
                  </a:lnTo>
                  <a:lnTo>
                    <a:pt x="327888" y="67716"/>
                  </a:lnTo>
                  <a:lnTo>
                    <a:pt x="327977" y="66586"/>
                  </a:lnTo>
                  <a:close/>
                </a:path>
                <a:path w="403859" h="93979">
                  <a:moveTo>
                    <a:pt x="328485" y="63906"/>
                  </a:moveTo>
                  <a:lnTo>
                    <a:pt x="328091" y="64287"/>
                  </a:lnTo>
                  <a:lnTo>
                    <a:pt x="327977" y="66586"/>
                  </a:lnTo>
                  <a:lnTo>
                    <a:pt x="328231" y="65557"/>
                  </a:lnTo>
                  <a:lnTo>
                    <a:pt x="328180" y="66573"/>
                  </a:lnTo>
                  <a:lnTo>
                    <a:pt x="328333" y="65303"/>
                  </a:lnTo>
                  <a:lnTo>
                    <a:pt x="328485" y="63906"/>
                  </a:lnTo>
                  <a:close/>
                </a:path>
                <a:path w="403859" h="93979">
                  <a:moveTo>
                    <a:pt x="332066" y="86156"/>
                  </a:moveTo>
                  <a:lnTo>
                    <a:pt x="331724" y="87020"/>
                  </a:lnTo>
                  <a:lnTo>
                    <a:pt x="332003" y="86487"/>
                  </a:lnTo>
                  <a:lnTo>
                    <a:pt x="332066" y="86156"/>
                  </a:lnTo>
                  <a:close/>
                </a:path>
                <a:path w="403859" h="93979">
                  <a:moveTo>
                    <a:pt x="337388" y="64668"/>
                  </a:moveTo>
                  <a:lnTo>
                    <a:pt x="337235" y="64211"/>
                  </a:lnTo>
                  <a:lnTo>
                    <a:pt x="337223" y="64427"/>
                  </a:lnTo>
                  <a:lnTo>
                    <a:pt x="337223" y="64808"/>
                  </a:lnTo>
                  <a:lnTo>
                    <a:pt x="337388" y="64668"/>
                  </a:lnTo>
                  <a:close/>
                </a:path>
                <a:path w="403859" h="93979">
                  <a:moveTo>
                    <a:pt x="337820" y="87820"/>
                  </a:moveTo>
                  <a:lnTo>
                    <a:pt x="337185" y="87274"/>
                  </a:lnTo>
                  <a:lnTo>
                    <a:pt x="337337" y="87591"/>
                  </a:lnTo>
                  <a:lnTo>
                    <a:pt x="337566" y="87769"/>
                  </a:lnTo>
                  <a:lnTo>
                    <a:pt x="337820" y="87820"/>
                  </a:lnTo>
                  <a:close/>
                </a:path>
                <a:path w="403859" h="93979">
                  <a:moveTo>
                    <a:pt x="341566" y="64262"/>
                  </a:moveTo>
                  <a:lnTo>
                    <a:pt x="341477" y="64427"/>
                  </a:lnTo>
                  <a:lnTo>
                    <a:pt x="341350" y="64998"/>
                  </a:lnTo>
                  <a:lnTo>
                    <a:pt x="341452" y="64592"/>
                  </a:lnTo>
                  <a:lnTo>
                    <a:pt x="341566" y="64262"/>
                  </a:lnTo>
                  <a:close/>
                </a:path>
                <a:path w="403859" h="93979">
                  <a:moveTo>
                    <a:pt x="345986" y="86055"/>
                  </a:moveTo>
                  <a:lnTo>
                    <a:pt x="345782" y="86639"/>
                  </a:lnTo>
                  <a:lnTo>
                    <a:pt x="345655" y="86766"/>
                  </a:lnTo>
                  <a:lnTo>
                    <a:pt x="345579" y="87147"/>
                  </a:lnTo>
                  <a:lnTo>
                    <a:pt x="345706" y="87782"/>
                  </a:lnTo>
                  <a:lnTo>
                    <a:pt x="345986" y="86055"/>
                  </a:lnTo>
                  <a:close/>
                </a:path>
                <a:path w="403859" h="93979">
                  <a:moveTo>
                    <a:pt x="346456" y="61506"/>
                  </a:moveTo>
                  <a:lnTo>
                    <a:pt x="346430" y="62014"/>
                  </a:lnTo>
                  <a:lnTo>
                    <a:pt x="346392" y="62407"/>
                  </a:lnTo>
                  <a:lnTo>
                    <a:pt x="346379" y="62788"/>
                  </a:lnTo>
                  <a:lnTo>
                    <a:pt x="346417" y="62496"/>
                  </a:lnTo>
                  <a:lnTo>
                    <a:pt x="346456" y="62128"/>
                  </a:lnTo>
                  <a:lnTo>
                    <a:pt x="346456" y="61506"/>
                  </a:lnTo>
                  <a:close/>
                </a:path>
                <a:path w="403859" h="93979">
                  <a:moveTo>
                    <a:pt x="350710" y="68681"/>
                  </a:moveTo>
                  <a:close/>
                </a:path>
                <a:path w="403859" h="93979">
                  <a:moveTo>
                    <a:pt x="351447" y="64389"/>
                  </a:moveTo>
                  <a:lnTo>
                    <a:pt x="351320" y="64668"/>
                  </a:lnTo>
                  <a:lnTo>
                    <a:pt x="351447" y="64389"/>
                  </a:lnTo>
                  <a:close/>
                </a:path>
                <a:path w="403859" h="93979">
                  <a:moveTo>
                    <a:pt x="351815" y="85115"/>
                  </a:moveTo>
                  <a:lnTo>
                    <a:pt x="351497" y="85750"/>
                  </a:lnTo>
                  <a:lnTo>
                    <a:pt x="351510" y="85369"/>
                  </a:lnTo>
                  <a:lnTo>
                    <a:pt x="351459" y="85750"/>
                  </a:lnTo>
                  <a:lnTo>
                    <a:pt x="351091" y="86512"/>
                  </a:lnTo>
                  <a:lnTo>
                    <a:pt x="351332" y="86385"/>
                  </a:lnTo>
                  <a:lnTo>
                    <a:pt x="351510" y="87274"/>
                  </a:lnTo>
                  <a:lnTo>
                    <a:pt x="351637" y="86385"/>
                  </a:lnTo>
                  <a:lnTo>
                    <a:pt x="351815" y="85115"/>
                  </a:lnTo>
                  <a:close/>
                </a:path>
                <a:path w="403859" h="93979">
                  <a:moveTo>
                    <a:pt x="352031" y="59842"/>
                  </a:moveTo>
                  <a:lnTo>
                    <a:pt x="351053" y="61493"/>
                  </a:lnTo>
                  <a:lnTo>
                    <a:pt x="350964" y="61874"/>
                  </a:lnTo>
                  <a:lnTo>
                    <a:pt x="350837" y="63804"/>
                  </a:lnTo>
                  <a:lnTo>
                    <a:pt x="350939" y="63525"/>
                  </a:lnTo>
                  <a:lnTo>
                    <a:pt x="350812" y="64160"/>
                  </a:lnTo>
                  <a:lnTo>
                    <a:pt x="350837" y="63804"/>
                  </a:lnTo>
                  <a:lnTo>
                    <a:pt x="350697" y="64160"/>
                  </a:lnTo>
                  <a:lnTo>
                    <a:pt x="350037" y="65938"/>
                  </a:lnTo>
                  <a:lnTo>
                    <a:pt x="351307" y="64541"/>
                  </a:lnTo>
                  <a:lnTo>
                    <a:pt x="351485" y="63525"/>
                  </a:lnTo>
                  <a:lnTo>
                    <a:pt x="352031" y="59842"/>
                  </a:lnTo>
                  <a:close/>
                </a:path>
                <a:path w="403859" h="93979">
                  <a:moveTo>
                    <a:pt x="353339" y="68694"/>
                  </a:moveTo>
                  <a:lnTo>
                    <a:pt x="353199" y="68351"/>
                  </a:lnTo>
                  <a:lnTo>
                    <a:pt x="353009" y="69748"/>
                  </a:lnTo>
                  <a:lnTo>
                    <a:pt x="353339" y="68694"/>
                  </a:lnTo>
                  <a:close/>
                </a:path>
                <a:path w="403859" h="93979">
                  <a:moveTo>
                    <a:pt x="353529" y="68859"/>
                  </a:moveTo>
                  <a:lnTo>
                    <a:pt x="353479" y="68224"/>
                  </a:lnTo>
                  <a:lnTo>
                    <a:pt x="353415" y="68681"/>
                  </a:lnTo>
                  <a:lnTo>
                    <a:pt x="353529" y="68859"/>
                  </a:lnTo>
                  <a:close/>
                </a:path>
                <a:path w="403859" h="93979">
                  <a:moveTo>
                    <a:pt x="353910" y="66967"/>
                  </a:moveTo>
                  <a:lnTo>
                    <a:pt x="353783" y="66548"/>
                  </a:lnTo>
                  <a:lnTo>
                    <a:pt x="353809" y="66827"/>
                  </a:lnTo>
                  <a:lnTo>
                    <a:pt x="353910" y="66967"/>
                  </a:lnTo>
                  <a:close/>
                </a:path>
                <a:path w="403859" h="93979">
                  <a:moveTo>
                    <a:pt x="355993" y="85102"/>
                  </a:moveTo>
                  <a:lnTo>
                    <a:pt x="355803" y="85115"/>
                  </a:lnTo>
                  <a:lnTo>
                    <a:pt x="355993" y="85115"/>
                  </a:lnTo>
                  <a:close/>
                </a:path>
                <a:path w="403859" h="93979">
                  <a:moveTo>
                    <a:pt x="356069" y="61963"/>
                  </a:moveTo>
                  <a:lnTo>
                    <a:pt x="356057" y="61493"/>
                  </a:lnTo>
                  <a:lnTo>
                    <a:pt x="355854" y="61874"/>
                  </a:lnTo>
                  <a:lnTo>
                    <a:pt x="356069" y="61963"/>
                  </a:lnTo>
                  <a:close/>
                </a:path>
                <a:path w="403859" h="93979">
                  <a:moveTo>
                    <a:pt x="356209" y="62001"/>
                  </a:moveTo>
                  <a:lnTo>
                    <a:pt x="356069" y="61963"/>
                  </a:lnTo>
                  <a:lnTo>
                    <a:pt x="356095" y="62496"/>
                  </a:lnTo>
                  <a:lnTo>
                    <a:pt x="356209" y="62001"/>
                  </a:lnTo>
                  <a:close/>
                </a:path>
                <a:path w="403859" h="93979">
                  <a:moveTo>
                    <a:pt x="357784" y="61290"/>
                  </a:moveTo>
                  <a:lnTo>
                    <a:pt x="357593" y="61544"/>
                  </a:lnTo>
                  <a:lnTo>
                    <a:pt x="357784" y="61290"/>
                  </a:lnTo>
                  <a:close/>
                </a:path>
                <a:path w="403859" h="93979">
                  <a:moveTo>
                    <a:pt x="357911" y="62636"/>
                  </a:moveTo>
                  <a:lnTo>
                    <a:pt x="357619" y="62763"/>
                  </a:lnTo>
                  <a:lnTo>
                    <a:pt x="357517" y="62890"/>
                  </a:lnTo>
                  <a:lnTo>
                    <a:pt x="357708" y="63017"/>
                  </a:lnTo>
                  <a:lnTo>
                    <a:pt x="357911" y="62636"/>
                  </a:lnTo>
                  <a:close/>
                </a:path>
                <a:path w="403859" h="93979">
                  <a:moveTo>
                    <a:pt x="361861" y="66306"/>
                  </a:moveTo>
                  <a:lnTo>
                    <a:pt x="361848" y="65989"/>
                  </a:lnTo>
                  <a:lnTo>
                    <a:pt x="361823" y="65798"/>
                  </a:lnTo>
                  <a:lnTo>
                    <a:pt x="361734" y="66040"/>
                  </a:lnTo>
                  <a:lnTo>
                    <a:pt x="361784" y="66167"/>
                  </a:lnTo>
                  <a:lnTo>
                    <a:pt x="361861" y="66306"/>
                  </a:lnTo>
                  <a:close/>
                </a:path>
                <a:path w="403859" h="93979">
                  <a:moveTo>
                    <a:pt x="363893" y="65303"/>
                  </a:moveTo>
                  <a:lnTo>
                    <a:pt x="363423" y="66065"/>
                  </a:lnTo>
                  <a:lnTo>
                    <a:pt x="363296" y="66573"/>
                  </a:lnTo>
                  <a:lnTo>
                    <a:pt x="363410" y="67157"/>
                  </a:lnTo>
                  <a:lnTo>
                    <a:pt x="363893" y="65303"/>
                  </a:lnTo>
                  <a:close/>
                </a:path>
                <a:path w="403859" h="93979">
                  <a:moveTo>
                    <a:pt x="364020" y="69545"/>
                  </a:moveTo>
                  <a:lnTo>
                    <a:pt x="363893" y="69761"/>
                  </a:lnTo>
                  <a:lnTo>
                    <a:pt x="363778" y="69951"/>
                  </a:lnTo>
                  <a:lnTo>
                    <a:pt x="363753" y="70243"/>
                  </a:lnTo>
                  <a:lnTo>
                    <a:pt x="363880" y="70180"/>
                  </a:lnTo>
                  <a:lnTo>
                    <a:pt x="363969" y="69850"/>
                  </a:lnTo>
                  <a:lnTo>
                    <a:pt x="364020" y="69545"/>
                  </a:lnTo>
                  <a:close/>
                </a:path>
                <a:path w="403859" h="93979">
                  <a:moveTo>
                    <a:pt x="367639" y="67081"/>
                  </a:moveTo>
                  <a:lnTo>
                    <a:pt x="366941" y="69367"/>
                  </a:lnTo>
                  <a:lnTo>
                    <a:pt x="367512" y="69113"/>
                  </a:lnTo>
                  <a:lnTo>
                    <a:pt x="367639" y="67081"/>
                  </a:lnTo>
                  <a:close/>
                </a:path>
                <a:path w="403859" h="93979">
                  <a:moveTo>
                    <a:pt x="368084" y="68859"/>
                  </a:moveTo>
                  <a:lnTo>
                    <a:pt x="367614" y="69075"/>
                  </a:lnTo>
                  <a:lnTo>
                    <a:pt x="367601" y="70713"/>
                  </a:lnTo>
                  <a:lnTo>
                    <a:pt x="368084" y="68859"/>
                  </a:lnTo>
                  <a:close/>
                </a:path>
                <a:path w="403859" h="93979">
                  <a:moveTo>
                    <a:pt x="369036" y="87020"/>
                  </a:moveTo>
                  <a:lnTo>
                    <a:pt x="368922" y="85877"/>
                  </a:lnTo>
                  <a:lnTo>
                    <a:pt x="368579" y="83972"/>
                  </a:lnTo>
                  <a:lnTo>
                    <a:pt x="368376" y="87274"/>
                  </a:lnTo>
                  <a:lnTo>
                    <a:pt x="369036" y="87020"/>
                  </a:lnTo>
                  <a:close/>
                </a:path>
                <a:path w="403859" h="93979">
                  <a:moveTo>
                    <a:pt x="372948" y="71272"/>
                  </a:moveTo>
                  <a:lnTo>
                    <a:pt x="372656" y="71335"/>
                  </a:lnTo>
                  <a:lnTo>
                    <a:pt x="372795" y="71615"/>
                  </a:lnTo>
                  <a:lnTo>
                    <a:pt x="372948" y="71272"/>
                  </a:lnTo>
                  <a:close/>
                </a:path>
                <a:path w="403859" h="93979">
                  <a:moveTo>
                    <a:pt x="378587" y="74625"/>
                  </a:moveTo>
                  <a:lnTo>
                    <a:pt x="378345" y="73482"/>
                  </a:lnTo>
                  <a:lnTo>
                    <a:pt x="378142" y="74599"/>
                  </a:lnTo>
                  <a:lnTo>
                    <a:pt x="378421" y="74345"/>
                  </a:lnTo>
                  <a:lnTo>
                    <a:pt x="378587" y="74625"/>
                  </a:lnTo>
                  <a:close/>
                </a:path>
                <a:path w="403859" h="93979">
                  <a:moveTo>
                    <a:pt x="378675" y="74828"/>
                  </a:moveTo>
                  <a:lnTo>
                    <a:pt x="378637" y="74688"/>
                  </a:lnTo>
                  <a:lnTo>
                    <a:pt x="378675" y="75057"/>
                  </a:lnTo>
                  <a:lnTo>
                    <a:pt x="378675" y="74828"/>
                  </a:lnTo>
                  <a:close/>
                </a:path>
                <a:path w="403859" h="93979">
                  <a:moveTo>
                    <a:pt x="382066" y="79044"/>
                  </a:moveTo>
                  <a:lnTo>
                    <a:pt x="381977" y="79273"/>
                  </a:lnTo>
                  <a:lnTo>
                    <a:pt x="382066" y="79044"/>
                  </a:lnTo>
                  <a:close/>
                </a:path>
                <a:path w="403859" h="93979">
                  <a:moveTo>
                    <a:pt x="382409" y="78130"/>
                  </a:moveTo>
                  <a:lnTo>
                    <a:pt x="382155" y="78638"/>
                  </a:lnTo>
                  <a:lnTo>
                    <a:pt x="382066" y="79044"/>
                  </a:lnTo>
                  <a:lnTo>
                    <a:pt x="382409" y="78130"/>
                  </a:lnTo>
                  <a:close/>
                </a:path>
                <a:path w="403859" h="93979">
                  <a:moveTo>
                    <a:pt x="382536" y="76606"/>
                  </a:moveTo>
                  <a:lnTo>
                    <a:pt x="382422" y="75349"/>
                  </a:lnTo>
                  <a:lnTo>
                    <a:pt x="382295" y="76352"/>
                  </a:lnTo>
                  <a:lnTo>
                    <a:pt x="382181" y="77787"/>
                  </a:lnTo>
                  <a:lnTo>
                    <a:pt x="382536" y="76606"/>
                  </a:lnTo>
                  <a:close/>
                </a:path>
                <a:path w="403859" h="93979">
                  <a:moveTo>
                    <a:pt x="383971" y="84480"/>
                  </a:moveTo>
                  <a:lnTo>
                    <a:pt x="383781" y="85496"/>
                  </a:lnTo>
                  <a:lnTo>
                    <a:pt x="383971" y="84480"/>
                  </a:lnTo>
                  <a:close/>
                </a:path>
                <a:path w="403859" h="93979">
                  <a:moveTo>
                    <a:pt x="386080" y="71577"/>
                  </a:moveTo>
                  <a:lnTo>
                    <a:pt x="385660" y="72948"/>
                  </a:lnTo>
                  <a:lnTo>
                    <a:pt x="385864" y="72567"/>
                  </a:lnTo>
                  <a:lnTo>
                    <a:pt x="385953" y="72110"/>
                  </a:lnTo>
                  <a:lnTo>
                    <a:pt x="386080" y="71577"/>
                  </a:lnTo>
                  <a:close/>
                </a:path>
                <a:path w="403859" h="93979">
                  <a:moveTo>
                    <a:pt x="386803" y="84721"/>
                  </a:moveTo>
                  <a:lnTo>
                    <a:pt x="386511" y="82956"/>
                  </a:lnTo>
                  <a:lnTo>
                    <a:pt x="386156" y="85242"/>
                  </a:lnTo>
                  <a:lnTo>
                    <a:pt x="386676" y="85242"/>
                  </a:lnTo>
                  <a:lnTo>
                    <a:pt x="386803" y="84721"/>
                  </a:lnTo>
                  <a:close/>
                </a:path>
                <a:path w="403859" h="93979">
                  <a:moveTo>
                    <a:pt x="391756" y="89560"/>
                  </a:moveTo>
                  <a:lnTo>
                    <a:pt x="391477" y="90017"/>
                  </a:lnTo>
                  <a:lnTo>
                    <a:pt x="391439" y="90360"/>
                  </a:lnTo>
                  <a:lnTo>
                    <a:pt x="391566" y="90639"/>
                  </a:lnTo>
                  <a:lnTo>
                    <a:pt x="391756" y="89560"/>
                  </a:lnTo>
                  <a:close/>
                </a:path>
                <a:path w="403859" h="93979">
                  <a:moveTo>
                    <a:pt x="391909" y="91465"/>
                  </a:moveTo>
                  <a:lnTo>
                    <a:pt x="391566" y="90639"/>
                  </a:lnTo>
                  <a:lnTo>
                    <a:pt x="391299" y="92100"/>
                  </a:lnTo>
                  <a:lnTo>
                    <a:pt x="391909" y="91465"/>
                  </a:lnTo>
                  <a:close/>
                </a:path>
                <a:path w="403859" h="93979">
                  <a:moveTo>
                    <a:pt x="392417" y="80111"/>
                  </a:moveTo>
                  <a:close/>
                </a:path>
                <a:path w="403859" h="93979">
                  <a:moveTo>
                    <a:pt x="392849" y="77749"/>
                  </a:moveTo>
                  <a:lnTo>
                    <a:pt x="392544" y="79044"/>
                  </a:lnTo>
                  <a:lnTo>
                    <a:pt x="392518" y="79235"/>
                  </a:lnTo>
                  <a:lnTo>
                    <a:pt x="392303" y="80162"/>
                  </a:lnTo>
                  <a:lnTo>
                    <a:pt x="392582" y="80035"/>
                  </a:lnTo>
                  <a:lnTo>
                    <a:pt x="392849" y="77749"/>
                  </a:lnTo>
                  <a:close/>
                </a:path>
                <a:path w="403859" h="93979">
                  <a:moveTo>
                    <a:pt x="393128" y="79781"/>
                  </a:moveTo>
                  <a:lnTo>
                    <a:pt x="392582" y="80035"/>
                  </a:lnTo>
                  <a:lnTo>
                    <a:pt x="392480" y="80949"/>
                  </a:lnTo>
                  <a:lnTo>
                    <a:pt x="393128" y="79781"/>
                  </a:lnTo>
                  <a:close/>
                </a:path>
                <a:path w="403859" h="93979">
                  <a:moveTo>
                    <a:pt x="394639" y="78384"/>
                  </a:moveTo>
                  <a:lnTo>
                    <a:pt x="393928" y="80403"/>
                  </a:lnTo>
                  <a:lnTo>
                    <a:pt x="394512" y="79781"/>
                  </a:lnTo>
                  <a:lnTo>
                    <a:pt x="394639" y="78384"/>
                  </a:lnTo>
                  <a:close/>
                </a:path>
                <a:path w="403859" h="93979">
                  <a:moveTo>
                    <a:pt x="397649" y="91325"/>
                  </a:moveTo>
                  <a:lnTo>
                    <a:pt x="397497" y="91351"/>
                  </a:lnTo>
                  <a:lnTo>
                    <a:pt x="397649" y="91325"/>
                  </a:lnTo>
                  <a:close/>
                </a:path>
                <a:path w="403859" h="93979">
                  <a:moveTo>
                    <a:pt x="397954" y="90081"/>
                  </a:moveTo>
                  <a:lnTo>
                    <a:pt x="397827" y="90817"/>
                  </a:lnTo>
                  <a:lnTo>
                    <a:pt x="397738" y="91173"/>
                  </a:lnTo>
                  <a:lnTo>
                    <a:pt x="397649" y="91325"/>
                  </a:lnTo>
                  <a:lnTo>
                    <a:pt x="397814" y="91186"/>
                  </a:lnTo>
                  <a:lnTo>
                    <a:pt x="397891" y="90754"/>
                  </a:lnTo>
                  <a:lnTo>
                    <a:pt x="397954" y="90347"/>
                  </a:lnTo>
                  <a:lnTo>
                    <a:pt x="397954" y="90081"/>
                  </a:lnTo>
                  <a:close/>
                </a:path>
                <a:path w="403859" h="93979">
                  <a:moveTo>
                    <a:pt x="398081" y="90855"/>
                  </a:moveTo>
                  <a:lnTo>
                    <a:pt x="397979" y="90995"/>
                  </a:lnTo>
                  <a:lnTo>
                    <a:pt x="397827" y="91198"/>
                  </a:lnTo>
                  <a:lnTo>
                    <a:pt x="397725" y="91732"/>
                  </a:lnTo>
                  <a:lnTo>
                    <a:pt x="397840" y="91567"/>
                  </a:lnTo>
                  <a:lnTo>
                    <a:pt x="397954" y="91262"/>
                  </a:lnTo>
                  <a:lnTo>
                    <a:pt x="398081" y="90855"/>
                  </a:lnTo>
                  <a:close/>
                </a:path>
                <a:path w="403859" h="93979">
                  <a:moveTo>
                    <a:pt x="398691" y="81686"/>
                  </a:moveTo>
                  <a:lnTo>
                    <a:pt x="398627" y="79273"/>
                  </a:lnTo>
                  <a:lnTo>
                    <a:pt x="398170" y="82956"/>
                  </a:lnTo>
                  <a:lnTo>
                    <a:pt x="398297" y="82956"/>
                  </a:lnTo>
                  <a:lnTo>
                    <a:pt x="398386" y="82067"/>
                  </a:lnTo>
                  <a:lnTo>
                    <a:pt x="398691" y="81686"/>
                  </a:lnTo>
                  <a:close/>
                </a:path>
                <a:path w="403859" h="93979">
                  <a:moveTo>
                    <a:pt x="399008" y="86893"/>
                  </a:moveTo>
                  <a:lnTo>
                    <a:pt x="398741" y="85369"/>
                  </a:lnTo>
                  <a:lnTo>
                    <a:pt x="398653" y="86664"/>
                  </a:lnTo>
                  <a:lnTo>
                    <a:pt x="399008" y="86893"/>
                  </a:lnTo>
                  <a:close/>
                </a:path>
                <a:path w="403859" h="93979">
                  <a:moveTo>
                    <a:pt x="399275" y="82194"/>
                  </a:moveTo>
                  <a:lnTo>
                    <a:pt x="398132" y="85623"/>
                  </a:lnTo>
                  <a:lnTo>
                    <a:pt x="398259" y="83337"/>
                  </a:lnTo>
                  <a:lnTo>
                    <a:pt x="398170" y="82956"/>
                  </a:lnTo>
                  <a:lnTo>
                    <a:pt x="398157" y="82321"/>
                  </a:lnTo>
                  <a:lnTo>
                    <a:pt x="398132" y="81686"/>
                  </a:lnTo>
                  <a:lnTo>
                    <a:pt x="398119" y="81051"/>
                  </a:lnTo>
                  <a:lnTo>
                    <a:pt x="398157" y="79946"/>
                  </a:lnTo>
                  <a:lnTo>
                    <a:pt x="397598" y="81051"/>
                  </a:lnTo>
                  <a:lnTo>
                    <a:pt x="397725" y="80543"/>
                  </a:lnTo>
                  <a:lnTo>
                    <a:pt x="397840" y="79654"/>
                  </a:lnTo>
                  <a:lnTo>
                    <a:pt x="397954" y="77876"/>
                  </a:lnTo>
                  <a:lnTo>
                    <a:pt x="398145" y="78638"/>
                  </a:lnTo>
                  <a:lnTo>
                    <a:pt x="398005" y="77876"/>
                  </a:lnTo>
                  <a:lnTo>
                    <a:pt x="397675" y="75971"/>
                  </a:lnTo>
                  <a:lnTo>
                    <a:pt x="396392" y="81686"/>
                  </a:lnTo>
                  <a:lnTo>
                    <a:pt x="396506" y="79044"/>
                  </a:lnTo>
                  <a:lnTo>
                    <a:pt x="396595" y="78130"/>
                  </a:lnTo>
                  <a:lnTo>
                    <a:pt x="396646" y="78003"/>
                  </a:lnTo>
                  <a:lnTo>
                    <a:pt x="395452" y="79146"/>
                  </a:lnTo>
                  <a:lnTo>
                    <a:pt x="395427" y="79527"/>
                  </a:lnTo>
                  <a:lnTo>
                    <a:pt x="395947" y="80797"/>
                  </a:lnTo>
                  <a:lnTo>
                    <a:pt x="395998" y="81432"/>
                  </a:lnTo>
                  <a:lnTo>
                    <a:pt x="394741" y="84734"/>
                  </a:lnTo>
                  <a:lnTo>
                    <a:pt x="394868" y="82829"/>
                  </a:lnTo>
                  <a:lnTo>
                    <a:pt x="394944" y="81686"/>
                  </a:lnTo>
                  <a:lnTo>
                    <a:pt x="395058" y="80035"/>
                  </a:lnTo>
                  <a:lnTo>
                    <a:pt x="395274" y="76860"/>
                  </a:lnTo>
                  <a:lnTo>
                    <a:pt x="394716" y="80035"/>
                  </a:lnTo>
                  <a:lnTo>
                    <a:pt x="394525" y="79781"/>
                  </a:lnTo>
                  <a:lnTo>
                    <a:pt x="393992" y="81686"/>
                  </a:lnTo>
                  <a:lnTo>
                    <a:pt x="393903" y="80416"/>
                  </a:lnTo>
                  <a:lnTo>
                    <a:pt x="393839" y="78765"/>
                  </a:lnTo>
                  <a:lnTo>
                    <a:pt x="392264" y="82829"/>
                  </a:lnTo>
                  <a:lnTo>
                    <a:pt x="392315" y="82448"/>
                  </a:lnTo>
                  <a:lnTo>
                    <a:pt x="392353" y="82067"/>
                  </a:lnTo>
                  <a:lnTo>
                    <a:pt x="392442" y="81305"/>
                  </a:lnTo>
                  <a:lnTo>
                    <a:pt x="392480" y="80949"/>
                  </a:lnTo>
                  <a:lnTo>
                    <a:pt x="392290" y="81305"/>
                  </a:lnTo>
                  <a:lnTo>
                    <a:pt x="392404" y="80200"/>
                  </a:lnTo>
                  <a:lnTo>
                    <a:pt x="392544" y="79044"/>
                  </a:lnTo>
                  <a:lnTo>
                    <a:pt x="392899" y="75844"/>
                  </a:lnTo>
                  <a:lnTo>
                    <a:pt x="391464" y="82067"/>
                  </a:lnTo>
                  <a:lnTo>
                    <a:pt x="391414" y="81051"/>
                  </a:lnTo>
                  <a:lnTo>
                    <a:pt x="391375" y="80416"/>
                  </a:lnTo>
                  <a:lnTo>
                    <a:pt x="391490" y="78638"/>
                  </a:lnTo>
                  <a:lnTo>
                    <a:pt x="391871" y="76733"/>
                  </a:lnTo>
                  <a:lnTo>
                    <a:pt x="392150" y="78384"/>
                  </a:lnTo>
                  <a:lnTo>
                    <a:pt x="392049" y="76733"/>
                  </a:lnTo>
                  <a:lnTo>
                    <a:pt x="391998" y="75717"/>
                  </a:lnTo>
                  <a:lnTo>
                    <a:pt x="391007" y="80416"/>
                  </a:lnTo>
                  <a:lnTo>
                    <a:pt x="391020" y="80162"/>
                  </a:lnTo>
                  <a:lnTo>
                    <a:pt x="391033" y="79273"/>
                  </a:lnTo>
                  <a:lnTo>
                    <a:pt x="391045" y="79146"/>
                  </a:lnTo>
                  <a:lnTo>
                    <a:pt x="391160" y="74574"/>
                  </a:lnTo>
                  <a:lnTo>
                    <a:pt x="390613" y="75323"/>
                  </a:lnTo>
                  <a:lnTo>
                    <a:pt x="390664" y="74777"/>
                  </a:lnTo>
                  <a:lnTo>
                    <a:pt x="390740" y="74104"/>
                  </a:lnTo>
                  <a:lnTo>
                    <a:pt x="390842" y="73266"/>
                  </a:lnTo>
                  <a:lnTo>
                    <a:pt x="390740" y="73113"/>
                  </a:lnTo>
                  <a:lnTo>
                    <a:pt x="390283" y="76022"/>
                  </a:lnTo>
                  <a:lnTo>
                    <a:pt x="390067" y="77279"/>
                  </a:lnTo>
                  <a:lnTo>
                    <a:pt x="390296" y="76098"/>
                  </a:lnTo>
                  <a:lnTo>
                    <a:pt x="390461" y="75539"/>
                  </a:lnTo>
                  <a:lnTo>
                    <a:pt x="390588" y="75361"/>
                  </a:lnTo>
                  <a:lnTo>
                    <a:pt x="390042" y="79146"/>
                  </a:lnTo>
                  <a:lnTo>
                    <a:pt x="389712" y="77876"/>
                  </a:lnTo>
                  <a:lnTo>
                    <a:pt x="389445" y="76860"/>
                  </a:lnTo>
                  <a:lnTo>
                    <a:pt x="388543" y="77876"/>
                  </a:lnTo>
                  <a:lnTo>
                    <a:pt x="388645" y="77368"/>
                  </a:lnTo>
                  <a:lnTo>
                    <a:pt x="388772" y="76733"/>
                  </a:lnTo>
                  <a:lnTo>
                    <a:pt x="387489" y="75717"/>
                  </a:lnTo>
                  <a:lnTo>
                    <a:pt x="387146" y="74574"/>
                  </a:lnTo>
                  <a:lnTo>
                    <a:pt x="387134" y="73558"/>
                  </a:lnTo>
                  <a:lnTo>
                    <a:pt x="386461" y="77368"/>
                  </a:lnTo>
                  <a:lnTo>
                    <a:pt x="386384" y="77241"/>
                  </a:lnTo>
                  <a:lnTo>
                    <a:pt x="385876" y="76479"/>
                  </a:lnTo>
                  <a:lnTo>
                    <a:pt x="385267" y="77241"/>
                  </a:lnTo>
                  <a:lnTo>
                    <a:pt x="385521" y="75590"/>
                  </a:lnTo>
                  <a:lnTo>
                    <a:pt x="385572" y="75209"/>
                  </a:lnTo>
                  <a:lnTo>
                    <a:pt x="385800" y="74193"/>
                  </a:lnTo>
                  <a:lnTo>
                    <a:pt x="386245" y="73050"/>
                  </a:lnTo>
                  <a:lnTo>
                    <a:pt x="385775" y="73050"/>
                  </a:lnTo>
                  <a:lnTo>
                    <a:pt x="385470" y="74269"/>
                  </a:lnTo>
                  <a:lnTo>
                    <a:pt x="385254" y="74828"/>
                  </a:lnTo>
                  <a:lnTo>
                    <a:pt x="384886" y="75209"/>
                  </a:lnTo>
                  <a:lnTo>
                    <a:pt x="385406" y="72415"/>
                  </a:lnTo>
                  <a:lnTo>
                    <a:pt x="384771" y="72415"/>
                  </a:lnTo>
                  <a:lnTo>
                    <a:pt x="383667" y="75590"/>
                  </a:lnTo>
                  <a:lnTo>
                    <a:pt x="383133" y="73558"/>
                  </a:lnTo>
                  <a:lnTo>
                    <a:pt x="382727" y="75971"/>
                  </a:lnTo>
                  <a:lnTo>
                    <a:pt x="382612" y="81178"/>
                  </a:lnTo>
                  <a:lnTo>
                    <a:pt x="381609" y="82575"/>
                  </a:lnTo>
                  <a:lnTo>
                    <a:pt x="381952" y="79908"/>
                  </a:lnTo>
                  <a:lnTo>
                    <a:pt x="382003" y="78384"/>
                  </a:lnTo>
                  <a:lnTo>
                    <a:pt x="381952" y="78130"/>
                  </a:lnTo>
                  <a:lnTo>
                    <a:pt x="382079" y="76606"/>
                  </a:lnTo>
                  <a:lnTo>
                    <a:pt x="382168" y="75971"/>
                  </a:lnTo>
                  <a:lnTo>
                    <a:pt x="381863" y="76606"/>
                  </a:lnTo>
                  <a:lnTo>
                    <a:pt x="382079" y="75272"/>
                  </a:lnTo>
                  <a:lnTo>
                    <a:pt x="382181" y="74828"/>
                  </a:lnTo>
                  <a:lnTo>
                    <a:pt x="382270" y="75844"/>
                  </a:lnTo>
                  <a:lnTo>
                    <a:pt x="382397" y="75209"/>
                  </a:lnTo>
                  <a:lnTo>
                    <a:pt x="382422" y="75349"/>
                  </a:lnTo>
                  <a:lnTo>
                    <a:pt x="382460" y="75209"/>
                  </a:lnTo>
                  <a:lnTo>
                    <a:pt x="382358" y="74828"/>
                  </a:lnTo>
                  <a:lnTo>
                    <a:pt x="382295" y="74701"/>
                  </a:lnTo>
                  <a:lnTo>
                    <a:pt x="382168" y="74269"/>
                  </a:lnTo>
                  <a:lnTo>
                    <a:pt x="382066" y="73685"/>
                  </a:lnTo>
                  <a:lnTo>
                    <a:pt x="382092" y="71780"/>
                  </a:lnTo>
                  <a:lnTo>
                    <a:pt x="381685" y="74574"/>
                  </a:lnTo>
                  <a:lnTo>
                    <a:pt x="381406" y="74701"/>
                  </a:lnTo>
                  <a:lnTo>
                    <a:pt x="380758" y="74828"/>
                  </a:lnTo>
                  <a:lnTo>
                    <a:pt x="380987" y="74066"/>
                  </a:lnTo>
                  <a:lnTo>
                    <a:pt x="381469" y="72542"/>
                  </a:lnTo>
                  <a:lnTo>
                    <a:pt x="381342" y="71145"/>
                  </a:lnTo>
                  <a:lnTo>
                    <a:pt x="380974" y="72542"/>
                  </a:lnTo>
                  <a:lnTo>
                    <a:pt x="380796" y="71018"/>
                  </a:lnTo>
                  <a:lnTo>
                    <a:pt x="380339" y="74066"/>
                  </a:lnTo>
                  <a:lnTo>
                    <a:pt x="380149" y="74066"/>
                  </a:lnTo>
                  <a:lnTo>
                    <a:pt x="380263" y="73050"/>
                  </a:lnTo>
                  <a:lnTo>
                    <a:pt x="380377" y="71780"/>
                  </a:lnTo>
                  <a:lnTo>
                    <a:pt x="379857" y="73050"/>
                  </a:lnTo>
                  <a:lnTo>
                    <a:pt x="378815" y="71907"/>
                  </a:lnTo>
                  <a:lnTo>
                    <a:pt x="378688" y="75057"/>
                  </a:lnTo>
                  <a:lnTo>
                    <a:pt x="378675" y="75450"/>
                  </a:lnTo>
                  <a:lnTo>
                    <a:pt x="378675" y="75590"/>
                  </a:lnTo>
                  <a:lnTo>
                    <a:pt x="377177" y="78384"/>
                  </a:lnTo>
                  <a:lnTo>
                    <a:pt x="377164" y="78257"/>
                  </a:lnTo>
                  <a:lnTo>
                    <a:pt x="377126" y="77876"/>
                  </a:lnTo>
                  <a:lnTo>
                    <a:pt x="377113" y="77749"/>
                  </a:lnTo>
                  <a:lnTo>
                    <a:pt x="377063" y="77114"/>
                  </a:lnTo>
                  <a:lnTo>
                    <a:pt x="376974" y="76098"/>
                  </a:lnTo>
                  <a:lnTo>
                    <a:pt x="376834" y="74574"/>
                  </a:lnTo>
                  <a:lnTo>
                    <a:pt x="376732" y="73431"/>
                  </a:lnTo>
                  <a:lnTo>
                    <a:pt x="375475" y="74574"/>
                  </a:lnTo>
                  <a:lnTo>
                    <a:pt x="375640" y="73558"/>
                  </a:lnTo>
                  <a:lnTo>
                    <a:pt x="374827" y="74574"/>
                  </a:lnTo>
                  <a:lnTo>
                    <a:pt x="374129" y="74066"/>
                  </a:lnTo>
                  <a:lnTo>
                    <a:pt x="373367" y="76098"/>
                  </a:lnTo>
                  <a:lnTo>
                    <a:pt x="373164" y="76098"/>
                  </a:lnTo>
                  <a:lnTo>
                    <a:pt x="373189" y="75082"/>
                  </a:lnTo>
                  <a:lnTo>
                    <a:pt x="373189" y="74828"/>
                  </a:lnTo>
                  <a:lnTo>
                    <a:pt x="373316" y="73685"/>
                  </a:lnTo>
                  <a:lnTo>
                    <a:pt x="373456" y="73050"/>
                  </a:lnTo>
                  <a:lnTo>
                    <a:pt x="372859" y="73685"/>
                  </a:lnTo>
                  <a:lnTo>
                    <a:pt x="372630" y="74828"/>
                  </a:lnTo>
                  <a:lnTo>
                    <a:pt x="372478" y="74193"/>
                  </a:lnTo>
                  <a:lnTo>
                    <a:pt x="372224" y="73177"/>
                  </a:lnTo>
                  <a:lnTo>
                    <a:pt x="372325" y="72758"/>
                  </a:lnTo>
                  <a:lnTo>
                    <a:pt x="372732" y="71780"/>
                  </a:lnTo>
                  <a:lnTo>
                    <a:pt x="372605" y="71628"/>
                  </a:lnTo>
                  <a:lnTo>
                    <a:pt x="372757" y="71716"/>
                  </a:lnTo>
                  <a:lnTo>
                    <a:pt x="372656" y="71335"/>
                  </a:lnTo>
                  <a:lnTo>
                    <a:pt x="372440" y="70891"/>
                  </a:lnTo>
                  <a:lnTo>
                    <a:pt x="372491" y="69113"/>
                  </a:lnTo>
                  <a:lnTo>
                    <a:pt x="371398" y="71780"/>
                  </a:lnTo>
                  <a:lnTo>
                    <a:pt x="371462" y="71526"/>
                  </a:lnTo>
                  <a:lnTo>
                    <a:pt x="371957" y="69494"/>
                  </a:lnTo>
                  <a:lnTo>
                    <a:pt x="371881" y="69075"/>
                  </a:lnTo>
                  <a:lnTo>
                    <a:pt x="371424" y="68478"/>
                  </a:lnTo>
                  <a:lnTo>
                    <a:pt x="371144" y="68986"/>
                  </a:lnTo>
                  <a:lnTo>
                    <a:pt x="371043" y="69621"/>
                  </a:lnTo>
                  <a:lnTo>
                    <a:pt x="371170" y="71145"/>
                  </a:lnTo>
                  <a:lnTo>
                    <a:pt x="370776" y="71526"/>
                  </a:lnTo>
                  <a:lnTo>
                    <a:pt x="370357" y="71018"/>
                  </a:lnTo>
                  <a:lnTo>
                    <a:pt x="370484" y="69723"/>
                  </a:lnTo>
                  <a:lnTo>
                    <a:pt x="370852" y="67843"/>
                  </a:lnTo>
                  <a:lnTo>
                    <a:pt x="370738" y="66192"/>
                  </a:lnTo>
                  <a:lnTo>
                    <a:pt x="370281" y="63144"/>
                  </a:lnTo>
                  <a:lnTo>
                    <a:pt x="367563" y="74193"/>
                  </a:lnTo>
                  <a:lnTo>
                    <a:pt x="367588" y="71653"/>
                  </a:lnTo>
                  <a:lnTo>
                    <a:pt x="367601" y="70713"/>
                  </a:lnTo>
                  <a:lnTo>
                    <a:pt x="367360" y="71653"/>
                  </a:lnTo>
                  <a:lnTo>
                    <a:pt x="366966" y="71272"/>
                  </a:lnTo>
                  <a:lnTo>
                    <a:pt x="366852" y="70891"/>
                  </a:lnTo>
                  <a:lnTo>
                    <a:pt x="366953" y="66065"/>
                  </a:lnTo>
                  <a:lnTo>
                    <a:pt x="366776" y="65938"/>
                  </a:lnTo>
                  <a:lnTo>
                    <a:pt x="366268" y="63906"/>
                  </a:lnTo>
                  <a:lnTo>
                    <a:pt x="365277" y="70891"/>
                  </a:lnTo>
                  <a:lnTo>
                    <a:pt x="364629" y="69494"/>
                  </a:lnTo>
                  <a:lnTo>
                    <a:pt x="364528" y="70891"/>
                  </a:lnTo>
                  <a:lnTo>
                    <a:pt x="364172" y="73939"/>
                  </a:lnTo>
                  <a:lnTo>
                    <a:pt x="364058" y="74193"/>
                  </a:lnTo>
                  <a:lnTo>
                    <a:pt x="363359" y="75082"/>
                  </a:lnTo>
                  <a:lnTo>
                    <a:pt x="362839" y="74574"/>
                  </a:lnTo>
                  <a:lnTo>
                    <a:pt x="362978" y="73431"/>
                  </a:lnTo>
                  <a:lnTo>
                    <a:pt x="363004" y="73177"/>
                  </a:lnTo>
                  <a:lnTo>
                    <a:pt x="363118" y="72288"/>
                  </a:lnTo>
                  <a:lnTo>
                    <a:pt x="363220" y="71399"/>
                  </a:lnTo>
                  <a:lnTo>
                    <a:pt x="363245" y="71145"/>
                  </a:lnTo>
                  <a:lnTo>
                    <a:pt x="363372" y="70129"/>
                  </a:lnTo>
                  <a:lnTo>
                    <a:pt x="363486" y="69621"/>
                  </a:lnTo>
                  <a:lnTo>
                    <a:pt x="363931" y="68859"/>
                  </a:lnTo>
                  <a:lnTo>
                    <a:pt x="364083" y="68732"/>
                  </a:lnTo>
                  <a:lnTo>
                    <a:pt x="364020" y="69545"/>
                  </a:lnTo>
                  <a:lnTo>
                    <a:pt x="364617" y="68732"/>
                  </a:lnTo>
                  <a:lnTo>
                    <a:pt x="364604" y="68605"/>
                  </a:lnTo>
                  <a:lnTo>
                    <a:pt x="364578" y="67335"/>
                  </a:lnTo>
                  <a:lnTo>
                    <a:pt x="364324" y="68605"/>
                  </a:lnTo>
                  <a:lnTo>
                    <a:pt x="364324" y="68478"/>
                  </a:lnTo>
                  <a:lnTo>
                    <a:pt x="364286" y="67970"/>
                  </a:lnTo>
                  <a:lnTo>
                    <a:pt x="364223" y="67208"/>
                  </a:lnTo>
                  <a:lnTo>
                    <a:pt x="363423" y="67208"/>
                  </a:lnTo>
                  <a:lnTo>
                    <a:pt x="363512" y="67589"/>
                  </a:lnTo>
                  <a:lnTo>
                    <a:pt x="363435" y="67335"/>
                  </a:lnTo>
                  <a:lnTo>
                    <a:pt x="363131" y="66065"/>
                  </a:lnTo>
                  <a:lnTo>
                    <a:pt x="362458" y="67716"/>
                  </a:lnTo>
                  <a:lnTo>
                    <a:pt x="361861" y="66319"/>
                  </a:lnTo>
                  <a:lnTo>
                    <a:pt x="361772" y="68478"/>
                  </a:lnTo>
                  <a:lnTo>
                    <a:pt x="360743" y="66827"/>
                  </a:lnTo>
                  <a:lnTo>
                    <a:pt x="360794" y="70764"/>
                  </a:lnTo>
                  <a:lnTo>
                    <a:pt x="359956" y="71145"/>
                  </a:lnTo>
                  <a:lnTo>
                    <a:pt x="359829" y="69621"/>
                  </a:lnTo>
                  <a:lnTo>
                    <a:pt x="359943" y="68859"/>
                  </a:lnTo>
                  <a:lnTo>
                    <a:pt x="360133" y="68351"/>
                  </a:lnTo>
                  <a:lnTo>
                    <a:pt x="360235" y="68097"/>
                  </a:lnTo>
                  <a:lnTo>
                    <a:pt x="360781" y="66700"/>
                  </a:lnTo>
                  <a:lnTo>
                    <a:pt x="359765" y="68097"/>
                  </a:lnTo>
                  <a:lnTo>
                    <a:pt x="359549" y="67081"/>
                  </a:lnTo>
                  <a:lnTo>
                    <a:pt x="359664" y="66319"/>
                  </a:lnTo>
                  <a:lnTo>
                    <a:pt x="359714" y="66192"/>
                  </a:lnTo>
                  <a:lnTo>
                    <a:pt x="360502" y="63906"/>
                  </a:lnTo>
                  <a:lnTo>
                    <a:pt x="359435" y="66192"/>
                  </a:lnTo>
                  <a:lnTo>
                    <a:pt x="359422" y="63652"/>
                  </a:lnTo>
                  <a:lnTo>
                    <a:pt x="359308" y="61963"/>
                  </a:lnTo>
                  <a:lnTo>
                    <a:pt x="359168" y="61747"/>
                  </a:lnTo>
                  <a:lnTo>
                    <a:pt x="359156" y="61493"/>
                  </a:lnTo>
                  <a:lnTo>
                    <a:pt x="359308" y="61239"/>
                  </a:lnTo>
                  <a:lnTo>
                    <a:pt x="358927" y="61112"/>
                  </a:lnTo>
                  <a:lnTo>
                    <a:pt x="358762" y="63652"/>
                  </a:lnTo>
                  <a:lnTo>
                    <a:pt x="358609" y="63144"/>
                  </a:lnTo>
                  <a:lnTo>
                    <a:pt x="358419" y="63144"/>
                  </a:lnTo>
                  <a:lnTo>
                    <a:pt x="358597" y="62128"/>
                  </a:lnTo>
                  <a:lnTo>
                    <a:pt x="358203" y="63398"/>
                  </a:lnTo>
                  <a:lnTo>
                    <a:pt x="358089" y="66319"/>
                  </a:lnTo>
                  <a:lnTo>
                    <a:pt x="357352" y="68351"/>
                  </a:lnTo>
                  <a:lnTo>
                    <a:pt x="357251" y="67335"/>
                  </a:lnTo>
                  <a:lnTo>
                    <a:pt x="356260" y="69621"/>
                  </a:lnTo>
                  <a:lnTo>
                    <a:pt x="356552" y="67208"/>
                  </a:lnTo>
                  <a:lnTo>
                    <a:pt x="356654" y="66319"/>
                  </a:lnTo>
                  <a:lnTo>
                    <a:pt x="357187" y="67246"/>
                  </a:lnTo>
                  <a:lnTo>
                    <a:pt x="357251" y="67081"/>
                  </a:lnTo>
                  <a:lnTo>
                    <a:pt x="357276" y="67335"/>
                  </a:lnTo>
                  <a:lnTo>
                    <a:pt x="357403" y="67589"/>
                  </a:lnTo>
                  <a:lnTo>
                    <a:pt x="357365" y="67081"/>
                  </a:lnTo>
                  <a:lnTo>
                    <a:pt x="357212" y="65176"/>
                  </a:lnTo>
                  <a:lnTo>
                    <a:pt x="357047" y="63017"/>
                  </a:lnTo>
                  <a:lnTo>
                    <a:pt x="357492" y="62826"/>
                  </a:lnTo>
                  <a:lnTo>
                    <a:pt x="357416" y="62636"/>
                  </a:lnTo>
                  <a:lnTo>
                    <a:pt x="357505" y="61747"/>
                  </a:lnTo>
                  <a:lnTo>
                    <a:pt x="357378" y="60096"/>
                  </a:lnTo>
                  <a:lnTo>
                    <a:pt x="357162" y="58572"/>
                  </a:lnTo>
                  <a:lnTo>
                    <a:pt x="356628" y="65176"/>
                  </a:lnTo>
                  <a:lnTo>
                    <a:pt x="355727" y="65049"/>
                  </a:lnTo>
                  <a:lnTo>
                    <a:pt x="356069" y="63398"/>
                  </a:lnTo>
                  <a:lnTo>
                    <a:pt x="356095" y="62496"/>
                  </a:lnTo>
                  <a:lnTo>
                    <a:pt x="355625" y="64630"/>
                  </a:lnTo>
                  <a:lnTo>
                    <a:pt x="355498" y="65049"/>
                  </a:lnTo>
                  <a:lnTo>
                    <a:pt x="355003" y="66319"/>
                  </a:lnTo>
                  <a:lnTo>
                    <a:pt x="354634" y="64795"/>
                  </a:lnTo>
                  <a:lnTo>
                    <a:pt x="354203" y="67208"/>
                  </a:lnTo>
                  <a:lnTo>
                    <a:pt x="353910" y="67081"/>
                  </a:lnTo>
                  <a:lnTo>
                    <a:pt x="354012" y="67335"/>
                  </a:lnTo>
                  <a:lnTo>
                    <a:pt x="354114" y="67970"/>
                  </a:lnTo>
                  <a:lnTo>
                    <a:pt x="353758" y="69621"/>
                  </a:lnTo>
                  <a:lnTo>
                    <a:pt x="353504" y="69240"/>
                  </a:lnTo>
                  <a:lnTo>
                    <a:pt x="353034" y="69723"/>
                  </a:lnTo>
                  <a:lnTo>
                    <a:pt x="352539" y="71399"/>
                  </a:lnTo>
                  <a:lnTo>
                    <a:pt x="352615" y="70256"/>
                  </a:lnTo>
                  <a:lnTo>
                    <a:pt x="352844" y="66827"/>
                  </a:lnTo>
                  <a:lnTo>
                    <a:pt x="352983" y="64668"/>
                  </a:lnTo>
                  <a:lnTo>
                    <a:pt x="352018" y="66827"/>
                  </a:lnTo>
                  <a:lnTo>
                    <a:pt x="351980" y="66319"/>
                  </a:lnTo>
                  <a:lnTo>
                    <a:pt x="352094" y="64795"/>
                  </a:lnTo>
                  <a:lnTo>
                    <a:pt x="352247" y="64287"/>
                  </a:lnTo>
                  <a:lnTo>
                    <a:pt x="352463" y="63525"/>
                  </a:lnTo>
                  <a:lnTo>
                    <a:pt x="352386" y="62382"/>
                  </a:lnTo>
                  <a:lnTo>
                    <a:pt x="351447" y="64389"/>
                  </a:lnTo>
                  <a:lnTo>
                    <a:pt x="351332" y="64833"/>
                  </a:lnTo>
                  <a:lnTo>
                    <a:pt x="351332" y="66941"/>
                  </a:lnTo>
                  <a:lnTo>
                    <a:pt x="350913" y="68097"/>
                  </a:lnTo>
                  <a:lnTo>
                    <a:pt x="350799" y="68605"/>
                  </a:lnTo>
                  <a:lnTo>
                    <a:pt x="350672" y="70256"/>
                  </a:lnTo>
                  <a:lnTo>
                    <a:pt x="350685" y="68732"/>
                  </a:lnTo>
                  <a:lnTo>
                    <a:pt x="350723" y="67843"/>
                  </a:lnTo>
                  <a:lnTo>
                    <a:pt x="350735" y="67437"/>
                  </a:lnTo>
                  <a:lnTo>
                    <a:pt x="350659" y="67589"/>
                  </a:lnTo>
                  <a:lnTo>
                    <a:pt x="350748" y="66446"/>
                  </a:lnTo>
                  <a:lnTo>
                    <a:pt x="350735" y="67437"/>
                  </a:lnTo>
                  <a:lnTo>
                    <a:pt x="351155" y="66446"/>
                  </a:lnTo>
                  <a:lnTo>
                    <a:pt x="351205" y="66319"/>
                  </a:lnTo>
                  <a:lnTo>
                    <a:pt x="351332" y="66941"/>
                  </a:lnTo>
                  <a:lnTo>
                    <a:pt x="351332" y="64833"/>
                  </a:lnTo>
                  <a:lnTo>
                    <a:pt x="350189" y="67843"/>
                  </a:lnTo>
                  <a:lnTo>
                    <a:pt x="350405" y="67843"/>
                  </a:lnTo>
                  <a:lnTo>
                    <a:pt x="349351" y="72288"/>
                  </a:lnTo>
                  <a:lnTo>
                    <a:pt x="349338" y="72161"/>
                  </a:lnTo>
                  <a:lnTo>
                    <a:pt x="349250" y="71018"/>
                  </a:lnTo>
                  <a:lnTo>
                    <a:pt x="349211" y="70510"/>
                  </a:lnTo>
                  <a:lnTo>
                    <a:pt x="349199" y="70383"/>
                  </a:lnTo>
                  <a:lnTo>
                    <a:pt x="349161" y="69494"/>
                  </a:lnTo>
                  <a:lnTo>
                    <a:pt x="349364" y="68224"/>
                  </a:lnTo>
                  <a:lnTo>
                    <a:pt x="349643" y="66446"/>
                  </a:lnTo>
                  <a:lnTo>
                    <a:pt x="350012" y="64160"/>
                  </a:lnTo>
                  <a:lnTo>
                    <a:pt x="349885" y="62128"/>
                  </a:lnTo>
                  <a:lnTo>
                    <a:pt x="349656" y="60731"/>
                  </a:lnTo>
                  <a:lnTo>
                    <a:pt x="348068" y="66446"/>
                  </a:lnTo>
                  <a:lnTo>
                    <a:pt x="347179" y="64668"/>
                  </a:lnTo>
                  <a:lnTo>
                    <a:pt x="347306" y="66065"/>
                  </a:lnTo>
                  <a:lnTo>
                    <a:pt x="346837" y="68224"/>
                  </a:lnTo>
                  <a:lnTo>
                    <a:pt x="346710" y="66954"/>
                  </a:lnTo>
                  <a:lnTo>
                    <a:pt x="346608" y="66065"/>
                  </a:lnTo>
                  <a:lnTo>
                    <a:pt x="346087" y="66954"/>
                  </a:lnTo>
                  <a:lnTo>
                    <a:pt x="346138" y="66700"/>
                  </a:lnTo>
                  <a:lnTo>
                    <a:pt x="346367" y="65430"/>
                  </a:lnTo>
                  <a:lnTo>
                    <a:pt x="346379" y="64414"/>
                  </a:lnTo>
                  <a:lnTo>
                    <a:pt x="346379" y="62890"/>
                  </a:lnTo>
                  <a:lnTo>
                    <a:pt x="346151" y="64414"/>
                  </a:lnTo>
                  <a:lnTo>
                    <a:pt x="345579" y="62636"/>
                  </a:lnTo>
                  <a:lnTo>
                    <a:pt x="344817" y="66700"/>
                  </a:lnTo>
                  <a:lnTo>
                    <a:pt x="344741" y="63906"/>
                  </a:lnTo>
                  <a:lnTo>
                    <a:pt x="343992" y="62636"/>
                  </a:lnTo>
                  <a:lnTo>
                    <a:pt x="342785" y="69494"/>
                  </a:lnTo>
                  <a:lnTo>
                    <a:pt x="342112" y="68732"/>
                  </a:lnTo>
                  <a:lnTo>
                    <a:pt x="342150" y="68097"/>
                  </a:lnTo>
                  <a:lnTo>
                    <a:pt x="342430" y="67081"/>
                  </a:lnTo>
                  <a:lnTo>
                    <a:pt x="342544" y="66700"/>
                  </a:lnTo>
                  <a:lnTo>
                    <a:pt x="342620" y="64630"/>
                  </a:lnTo>
                  <a:lnTo>
                    <a:pt x="342747" y="64414"/>
                  </a:lnTo>
                  <a:lnTo>
                    <a:pt x="343293" y="63525"/>
                  </a:lnTo>
                  <a:lnTo>
                    <a:pt x="342988" y="63398"/>
                  </a:lnTo>
                  <a:lnTo>
                    <a:pt x="342785" y="63017"/>
                  </a:lnTo>
                  <a:lnTo>
                    <a:pt x="342557" y="64414"/>
                  </a:lnTo>
                  <a:lnTo>
                    <a:pt x="342595" y="63144"/>
                  </a:lnTo>
                  <a:lnTo>
                    <a:pt x="341312" y="67081"/>
                  </a:lnTo>
                  <a:lnTo>
                    <a:pt x="341350" y="65049"/>
                  </a:lnTo>
                  <a:lnTo>
                    <a:pt x="341058" y="66065"/>
                  </a:lnTo>
                  <a:lnTo>
                    <a:pt x="340702" y="68097"/>
                  </a:lnTo>
                  <a:lnTo>
                    <a:pt x="340398" y="67843"/>
                  </a:lnTo>
                  <a:lnTo>
                    <a:pt x="339826" y="68097"/>
                  </a:lnTo>
                  <a:lnTo>
                    <a:pt x="339750" y="70383"/>
                  </a:lnTo>
                  <a:lnTo>
                    <a:pt x="339864" y="63906"/>
                  </a:lnTo>
                  <a:lnTo>
                    <a:pt x="337146" y="70510"/>
                  </a:lnTo>
                  <a:lnTo>
                    <a:pt x="337210" y="66065"/>
                  </a:lnTo>
                  <a:lnTo>
                    <a:pt x="337235" y="64922"/>
                  </a:lnTo>
                  <a:lnTo>
                    <a:pt x="336435" y="65455"/>
                  </a:lnTo>
                  <a:lnTo>
                    <a:pt x="335584" y="65938"/>
                  </a:lnTo>
                  <a:lnTo>
                    <a:pt x="334987" y="66065"/>
                  </a:lnTo>
                  <a:lnTo>
                    <a:pt x="335178" y="65112"/>
                  </a:lnTo>
                  <a:lnTo>
                    <a:pt x="334721" y="63144"/>
                  </a:lnTo>
                  <a:lnTo>
                    <a:pt x="333794" y="71018"/>
                  </a:lnTo>
                  <a:lnTo>
                    <a:pt x="333705" y="70637"/>
                  </a:lnTo>
                  <a:lnTo>
                    <a:pt x="333578" y="70129"/>
                  </a:lnTo>
                  <a:lnTo>
                    <a:pt x="333540" y="70002"/>
                  </a:lnTo>
                  <a:lnTo>
                    <a:pt x="333248" y="68859"/>
                  </a:lnTo>
                  <a:lnTo>
                    <a:pt x="333260" y="66446"/>
                  </a:lnTo>
                  <a:lnTo>
                    <a:pt x="333273" y="65303"/>
                  </a:lnTo>
                  <a:lnTo>
                    <a:pt x="333984" y="67081"/>
                  </a:lnTo>
                  <a:lnTo>
                    <a:pt x="333946" y="65303"/>
                  </a:lnTo>
                  <a:lnTo>
                    <a:pt x="334848" y="58953"/>
                  </a:lnTo>
                  <a:lnTo>
                    <a:pt x="332638" y="66446"/>
                  </a:lnTo>
                  <a:lnTo>
                    <a:pt x="332651" y="64414"/>
                  </a:lnTo>
                  <a:lnTo>
                    <a:pt x="332727" y="62382"/>
                  </a:lnTo>
                  <a:lnTo>
                    <a:pt x="332879" y="62128"/>
                  </a:lnTo>
                  <a:lnTo>
                    <a:pt x="332765" y="59715"/>
                  </a:lnTo>
                  <a:lnTo>
                    <a:pt x="331304" y="64414"/>
                  </a:lnTo>
                  <a:lnTo>
                    <a:pt x="330631" y="63792"/>
                  </a:lnTo>
                  <a:lnTo>
                    <a:pt x="330784" y="62763"/>
                  </a:lnTo>
                  <a:lnTo>
                    <a:pt x="329704" y="66192"/>
                  </a:lnTo>
                  <a:lnTo>
                    <a:pt x="328460" y="67144"/>
                  </a:lnTo>
                  <a:lnTo>
                    <a:pt x="328015" y="67589"/>
                  </a:lnTo>
                  <a:lnTo>
                    <a:pt x="327888" y="68224"/>
                  </a:lnTo>
                  <a:lnTo>
                    <a:pt x="327101" y="68859"/>
                  </a:lnTo>
                  <a:lnTo>
                    <a:pt x="326974" y="66700"/>
                  </a:lnTo>
                  <a:lnTo>
                    <a:pt x="326872" y="66192"/>
                  </a:lnTo>
                  <a:lnTo>
                    <a:pt x="326948" y="65303"/>
                  </a:lnTo>
                  <a:lnTo>
                    <a:pt x="327253" y="63144"/>
                  </a:lnTo>
                  <a:lnTo>
                    <a:pt x="327888" y="63144"/>
                  </a:lnTo>
                  <a:lnTo>
                    <a:pt x="328168" y="59461"/>
                  </a:lnTo>
                  <a:lnTo>
                    <a:pt x="327063" y="63144"/>
                  </a:lnTo>
                  <a:lnTo>
                    <a:pt x="326948" y="62763"/>
                  </a:lnTo>
                  <a:lnTo>
                    <a:pt x="327063" y="61239"/>
                  </a:lnTo>
                  <a:lnTo>
                    <a:pt x="327152" y="60858"/>
                  </a:lnTo>
                  <a:lnTo>
                    <a:pt x="326097" y="61239"/>
                  </a:lnTo>
                  <a:lnTo>
                    <a:pt x="325424" y="65303"/>
                  </a:lnTo>
                  <a:lnTo>
                    <a:pt x="324446" y="64795"/>
                  </a:lnTo>
                  <a:lnTo>
                    <a:pt x="324307" y="66192"/>
                  </a:lnTo>
                  <a:lnTo>
                    <a:pt x="323126" y="70002"/>
                  </a:lnTo>
                  <a:lnTo>
                    <a:pt x="323176" y="69748"/>
                  </a:lnTo>
                  <a:lnTo>
                    <a:pt x="323621" y="67208"/>
                  </a:lnTo>
                  <a:lnTo>
                    <a:pt x="323684" y="66827"/>
                  </a:lnTo>
                  <a:lnTo>
                    <a:pt x="323735" y="66573"/>
                  </a:lnTo>
                  <a:lnTo>
                    <a:pt x="324243" y="63652"/>
                  </a:lnTo>
                  <a:lnTo>
                    <a:pt x="323202" y="66573"/>
                  </a:lnTo>
                  <a:lnTo>
                    <a:pt x="323697" y="62509"/>
                  </a:lnTo>
                  <a:lnTo>
                    <a:pt x="321741" y="66192"/>
                  </a:lnTo>
                  <a:lnTo>
                    <a:pt x="320954" y="66827"/>
                  </a:lnTo>
                  <a:lnTo>
                    <a:pt x="321373" y="65455"/>
                  </a:lnTo>
                  <a:lnTo>
                    <a:pt x="320586" y="66827"/>
                  </a:lnTo>
                  <a:lnTo>
                    <a:pt x="319976" y="66611"/>
                  </a:lnTo>
                  <a:lnTo>
                    <a:pt x="319989" y="65938"/>
                  </a:lnTo>
                  <a:lnTo>
                    <a:pt x="320052" y="65557"/>
                  </a:lnTo>
                  <a:lnTo>
                    <a:pt x="320255" y="64414"/>
                  </a:lnTo>
                  <a:lnTo>
                    <a:pt x="320281" y="64287"/>
                  </a:lnTo>
                  <a:lnTo>
                    <a:pt x="321297" y="58699"/>
                  </a:lnTo>
                  <a:lnTo>
                    <a:pt x="318287" y="64287"/>
                  </a:lnTo>
                  <a:lnTo>
                    <a:pt x="318350" y="63525"/>
                  </a:lnTo>
                  <a:lnTo>
                    <a:pt x="318363" y="63398"/>
                  </a:lnTo>
                  <a:lnTo>
                    <a:pt x="318401" y="62890"/>
                  </a:lnTo>
                  <a:lnTo>
                    <a:pt x="318566" y="60731"/>
                  </a:lnTo>
                  <a:lnTo>
                    <a:pt x="318770" y="58064"/>
                  </a:lnTo>
                  <a:lnTo>
                    <a:pt x="316992" y="60731"/>
                  </a:lnTo>
                  <a:lnTo>
                    <a:pt x="316395" y="56413"/>
                  </a:lnTo>
                  <a:lnTo>
                    <a:pt x="314807" y="56540"/>
                  </a:lnTo>
                  <a:lnTo>
                    <a:pt x="314325" y="62890"/>
                  </a:lnTo>
                  <a:lnTo>
                    <a:pt x="314337" y="56667"/>
                  </a:lnTo>
                  <a:lnTo>
                    <a:pt x="314185" y="57670"/>
                  </a:lnTo>
                  <a:lnTo>
                    <a:pt x="313982" y="56553"/>
                  </a:lnTo>
                  <a:lnTo>
                    <a:pt x="314032" y="58674"/>
                  </a:lnTo>
                  <a:lnTo>
                    <a:pt x="313944" y="59258"/>
                  </a:lnTo>
                  <a:lnTo>
                    <a:pt x="313385" y="63017"/>
                  </a:lnTo>
                  <a:lnTo>
                    <a:pt x="312966" y="63398"/>
                  </a:lnTo>
                  <a:lnTo>
                    <a:pt x="312877" y="63017"/>
                  </a:lnTo>
                  <a:lnTo>
                    <a:pt x="312610" y="60477"/>
                  </a:lnTo>
                  <a:lnTo>
                    <a:pt x="312572" y="60096"/>
                  </a:lnTo>
                  <a:lnTo>
                    <a:pt x="312470" y="59207"/>
                  </a:lnTo>
                  <a:lnTo>
                    <a:pt x="312496" y="57048"/>
                  </a:lnTo>
                  <a:lnTo>
                    <a:pt x="313016" y="57556"/>
                  </a:lnTo>
                  <a:lnTo>
                    <a:pt x="313093" y="57048"/>
                  </a:lnTo>
                  <a:lnTo>
                    <a:pt x="313220" y="56159"/>
                  </a:lnTo>
                  <a:lnTo>
                    <a:pt x="312534" y="55524"/>
                  </a:lnTo>
                  <a:lnTo>
                    <a:pt x="312762" y="54889"/>
                  </a:lnTo>
                  <a:lnTo>
                    <a:pt x="313245" y="53619"/>
                  </a:lnTo>
                  <a:lnTo>
                    <a:pt x="313118" y="51587"/>
                  </a:lnTo>
                  <a:lnTo>
                    <a:pt x="312889" y="53492"/>
                  </a:lnTo>
                  <a:lnTo>
                    <a:pt x="312775" y="54000"/>
                  </a:lnTo>
                  <a:lnTo>
                    <a:pt x="312305" y="54889"/>
                  </a:lnTo>
                  <a:lnTo>
                    <a:pt x="312000" y="53873"/>
                  </a:lnTo>
                  <a:lnTo>
                    <a:pt x="312077" y="57048"/>
                  </a:lnTo>
                  <a:lnTo>
                    <a:pt x="310515" y="60096"/>
                  </a:lnTo>
                  <a:lnTo>
                    <a:pt x="310654" y="59334"/>
                  </a:lnTo>
                  <a:lnTo>
                    <a:pt x="311023" y="57302"/>
                  </a:lnTo>
                  <a:lnTo>
                    <a:pt x="311518" y="54635"/>
                  </a:lnTo>
                  <a:lnTo>
                    <a:pt x="312102" y="51460"/>
                  </a:lnTo>
                  <a:lnTo>
                    <a:pt x="310451" y="54635"/>
                  </a:lnTo>
                  <a:lnTo>
                    <a:pt x="310769" y="53746"/>
                  </a:lnTo>
                  <a:lnTo>
                    <a:pt x="311137" y="52730"/>
                  </a:lnTo>
                  <a:lnTo>
                    <a:pt x="310388" y="53746"/>
                  </a:lnTo>
                  <a:lnTo>
                    <a:pt x="309092" y="52349"/>
                  </a:lnTo>
                  <a:lnTo>
                    <a:pt x="307695" y="57302"/>
                  </a:lnTo>
                  <a:lnTo>
                    <a:pt x="307809" y="55524"/>
                  </a:lnTo>
                  <a:lnTo>
                    <a:pt x="307886" y="54762"/>
                  </a:lnTo>
                  <a:lnTo>
                    <a:pt x="308190" y="54381"/>
                  </a:lnTo>
                  <a:lnTo>
                    <a:pt x="306997" y="53365"/>
                  </a:lnTo>
                  <a:lnTo>
                    <a:pt x="304330" y="59334"/>
                  </a:lnTo>
                  <a:lnTo>
                    <a:pt x="304253" y="58826"/>
                  </a:lnTo>
                  <a:lnTo>
                    <a:pt x="304012" y="57302"/>
                  </a:lnTo>
                  <a:lnTo>
                    <a:pt x="303898" y="56540"/>
                  </a:lnTo>
                  <a:lnTo>
                    <a:pt x="303999" y="55270"/>
                  </a:lnTo>
                  <a:lnTo>
                    <a:pt x="304190" y="54508"/>
                  </a:lnTo>
                  <a:lnTo>
                    <a:pt x="303860" y="54889"/>
                  </a:lnTo>
                  <a:lnTo>
                    <a:pt x="303263" y="57302"/>
                  </a:lnTo>
                  <a:lnTo>
                    <a:pt x="303250" y="56667"/>
                  </a:lnTo>
                  <a:lnTo>
                    <a:pt x="303364" y="54889"/>
                  </a:lnTo>
                  <a:lnTo>
                    <a:pt x="303479" y="54508"/>
                  </a:lnTo>
                  <a:lnTo>
                    <a:pt x="303466" y="54000"/>
                  </a:lnTo>
                  <a:lnTo>
                    <a:pt x="302361" y="56667"/>
                  </a:lnTo>
                  <a:lnTo>
                    <a:pt x="302247" y="56032"/>
                  </a:lnTo>
                  <a:lnTo>
                    <a:pt x="302361" y="55143"/>
                  </a:lnTo>
                  <a:lnTo>
                    <a:pt x="302717" y="54127"/>
                  </a:lnTo>
                  <a:lnTo>
                    <a:pt x="302602" y="53619"/>
                  </a:lnTo>
                  <a:lnTo>
                    <a:pt x="301802" y="51714"/>
                  </a:lnTo>
                  <a:lnTo>
                    <a:pt x="300050" y="57937"/>
                  </a:lnTo>
                  <a:lnTo>
                    <a:pt x="298780" y="58826"/>
                  </a:lnTo>
                  <a:lnTo>
                    <a:pt x="299021" y="57429"/>
                  </a:lnTo>
                  <a:lnTo>
                    <a:pt x="299250" y="56032"/>
                  </a:lnTo>
                  <a:lnTo>
                    <a:pt x="299466" y="54762"/>
                  </a:lnTo>
                  <a:lnTo>
                    <a:pt x="299389" y="53873"/>
                  </a:lnTo>
                  <a:lnTo>
                    <a:pt x="298475" y="51841"/>
                  </a:lnTo>
                  <a:lnTo>
                    <a:pt x="298526" y="51079"/>
                  </a:lnTo>
                  <a:lnTo>
                    <a:pt x="297129" y="50317"/>
                  </a:lnTo>
                  <a:lnTo>
                    <a:pt x="295325" y="54508"/>
                  </a:lnTo>
                  <a:lnTo>
                    <a:pt x="293624" y="56032"/>
                  </a:lnTo>
                  <a:lnTo>
                    <a:pt x="293611" y="54381"/>
                  </a:lnTo>
                  <a:lnTo>
                    <a:pt x="293611" y="53492"/>
                  </a:lnTo>
                  <a:lnTo>
                    <a:pt x="293611" y="50952"/>
                  </a:lnTo>
                  <a:lnTo>
                    <a:pt x="291033" y="53492"/>
                  </a:lnTo>
                  <a:lnTo>
                    <a:pt x="290118" y="50444"/>
                  </a:lnTo>
                  <a:lnTo>
                    <a:pt x="290169" y="51396"/>
                  </a:lnTo>
                  <a:lnTo>
                    <a:pt x="289458" y="54000"/>
                  </a:lnTo>
                  <a:lnTo>
                    <a:pt x="289140" y="54381"/>
                  </a:lnTo>
                  <a:lnTo>
                    <a:pt x="288975" y="53492"/>
                  </a:lnTo>
                  <a:lnTo>
                    <a:pt x="287680" y="57429"/>
                  </a:lnTo>
                  <a:lnTo>
                    <a:pt x="287782" y="56921"/>
                  </a:lnTo>
                  <a:lnTo>
                    <a:pt x="287794" y="56794"/>
                  </a:lnTo>
                  <a:lnTo>
                    <a:pt x="287870" y="56413"/>
                  </a:lnTo>
                  <a:lnTo>
                    <a:pt x="288010" y="55651"/>
                  </a:lnTo>
                  <a:lnTo>
                    <a:pt x="288061" y="55397"/>
                  </a:lnTo>
                  <a:lnTo>
                    <a:pt x="288455" y="53238"/>
                  </a:lnTo>
                  <a:lnTo>
                    <a:pt x="288556" y="53365"/>
                  </a:lnTo>
                  <a:lnTo>
                    <a:pt x="288582" y="53238"/>
                  </a:lnTo>
                  <a:lnTo>
                    <a:pt x="288925" y="50190"/>
                  </a:lnTo>
                  <a:lnTo>
                    <a:pt x="289039" y="49301"/>
                  </a:lnTo>
                  <a:lnTo>
                    <a:pt x="288163" y="50190"/>
                  </a:lnTo>
                  <a:lnTo>
                    <a:pt x="287667" y="50063"/>
                  </a:lnTo>
                  <a:lnTo>
                    <a:pt x="286626" y="55397"/>
                  </a:lnTo>
                  <a:lnTo>
                    <a:pt x="286194" y="53238"/>
                  </a:lnTo>
                  <a:lnTo>
                    <a:pt x="285991" y="52222"/>
                  </a:lnTo>
                  <a:lnTo>
                    <a:pt x="284632" y="52603"/>
                  </a:lnTo>
                  <a:lnTo>
                    <a:pt x="283362" y="53238"/>
                  </a:lnTo>
                  <a:lnTo>
                    <a:pt x="283337" y="53111"/>
                  </a:lnTo>
                  <a:lnTo>
                    <a:pt x="283006" y="50571"/>
                  </a:lnTo>
                  <a:lnTo>
                    <a:pt x="282422" y="51841"/>
                  </a:lnTo>
                  <a:lnTo>
                    <a:pt x="282028" y="51841"/>
                  </a:lnTo>
                  <a:lnTo>
                    <a:pt x="281457" y="53111"/>
                  </a:lnTo>
                  <a:lnTo>
                    <a:pt x="281914" y="50571"/>
                  </a:lnTo>
                  <a:lnTo>
                    <a:pt x="281876" y="50063"/>
                  </a:lnTo>
                  <a:lnTo>
                    <a:pt x="281241" y="49301"/>
                  </a:lnTo>
                  <a:lnTo>
                    <a:pt x="280809" y="48793"/>
                  </a:lnTo>
                  <a:lnTo>
                    <a:pt x="279552" y="49301"/>
                  </a:lnTo>
                  <a:lnTo>
                    <a:pt x="280149" y="47269"/>
                  </a:lnTo>
                  <a:lnTo>
                    <a:pt x="279552" y="47015"/>
                  </a:lnTo>
                  <a:lnTo>
                    <a:pt x="277850" y="55524"/>
                  </a:lnTo>
                  <a:lnTo>
                    <a:pt x="277215" y="55651"/>
                  </a:lnTo>
                  <a:lnTo>
                    <a:pt x="277279" y="55270"/>
                  </a:lnTo>
                  <a:lnTo>
                    <a:pt x="277634" y="52603"/>
                  </a:lnTo>
                  <a:lnTo>
                    <a:pt x="277774" y="51587"/>
                  </a:lnTo>
                  <a:lnTo>
                    <a:pt x="277825" y="51206"/>
                  </a:lnTo>
                  <a:lnTo>
                    <a:pt x="276682" y="51206"/>
                  </a:lnTo>
                  <a:lnTo>
                    <a:pt x="276656" y="50952"/>
                  </a:lnTo>
                  <a:lnTo>
                    <a:pt x="276250" y="47142"/>
                  </a:lnTo>
                  <a:lnTo>
                    <a:pt x="274434" y="50952"/>
                  </a:lnTo>
                  <a:lnTo>
                    <a:pt x="274840" y="49047"/>
                  </a:lnTo>
                  <a:lnTo>
                    <a:pt x="275031" y="48920"/>
                  </a:lnTo>
                  <a:lnTo>
                    <a:pt x="274535" y="48666"/>
                  </a:lnTo>
                  <a:lnTo>
                    <a:pt x="274193" y="47650"/>
                  </a:lnTo>
                  <a:lnTo>
                    <a:pt x="273532" y="45618"/>
                  </a:lnTo>
                  <a:lnTo>
                    <a:pt x="273202" y="47904"/>
                  </a:lnTo>
                  <a:lnTo>
                    <a:pt x="271487" y="51206"/>
                  </a:lnTo>
                  <a:lnTo>
                    <a:pt x="270649" y="52603"/>
                  </a:lnTo>
                  <a:lnTo>
                    <a:pt x="271259" y="49809"/>
                  </a:lnTo>
                  <a:lnTo>
                    <a:pt x="270103" y="53365"/>
                  </a:lnTo>
                  <a:lnTo>
                    <a:pt x="269887" y="54381"/>
                  </a:lnTo>
                  <a:lnTo>
                    <a:pt x="268998" y="55270"/>
                  </a:lnTo>
                  <a:lnTo>
                    <a:pt x="269113" y="53746"/>
                  </a:lnTo>
                  <a:lnTo>
                    <a:pt x="269062" y="52095"/>
                  </a:lnTo>
                  <a:lnTo>
                    <a:pt x="268427" y="56413"/>
                  </a:lnTo>
                  <a:lnTo>
                    <a:pt x="268084" y="55016"/>
                  </a:lnTo>
                  <a:lnTo>
                    <a:pt x="268185" y="54254"/>
                  </a:lnTo>
                  <a:lnTo>
                    <a:pt x="268605" y="52984"/>
                  </a:lnTo>
                  <a:lnTo>
                    <a:pt x="268071" y="52603"/>
                  </a:lnTo>
                  <a:lnTo>
                    <a:pt x="267893" y="53746"/>
                  </a:lnTo>
                  <a:lnTo>
                    <a:pt x="267271" y="55524"/>
                  </a:lnTo>
                  <a:lnTo>
                    <a:pt x="266661" y="56794"/>
                  </a:lnTo>
                  <a:lnTo>
                    <a:pt x="266560" y="56286"/>
                  </a:lnTo>
                  <a:lnTo>
                    <a:pt x="266458" y="55778"/>
                  </a:lnTo>
                  <a:lnTo>
                    <a:pt x="266331" y="55143"/>
                  </a:lnTo>
                  <a:lnTo>
                    <a:pt x="266458" y="53492"/>
                  </a:lnTo>
                  <a:lnTo>
                    <a:pt x="266649" y="52222"/>
                  </a:lnTo>
                  <a:lnTo>
                    <a:pt x="266306" y="53619"/>
                  </a:lnTo>
                  <a:lnTo>
                    <a:pt x="265582" y="55778"/>
                  </a:lnTo>
                  <a:lnTo>
                    <a:pt x="265468" y="55397"/>
                  </a:lnTo>
                  <a:lnTo>
                    <a:pt x="265557" y="53873"/>
                  </a:lnTo>
                  <a:lnTo>
                    <a:pt x="265760" y="53365"/>
                  </a:lnTo>
                  <a:lnTo>
                    <a:pt x="265633" y="52349"/>
                  </a:lnTo>
                  <a:lnTo>
                    <a:pt x="265595" y="52222"/>
                  </a:lnTo>
                  <a:lnTo>
                    <a:pt x="265290" y="51219"/>
                  </a:lnTo>
                  <a:lnTo>
                    <a:pt x="265252" y="51371"/>
                  </a:lnTo>
                  <a:lnTo>
                    <a:pt x="265252" y="51155"/>
                  </a:lnTo>
                  <a:lnTo>
                    <a:pt x="265595" y="49555"/>
                  </a:lnTo>
                  <a:lnTo>
                    <a:pt x="265049" y="49047"/>
                  </a:lnTo>
                  <a:lnTo>
                    <a:pt x="266217" y="45491"/>
                  </a:lnTo>
                  <a:lnTo>
                    <a:pt x="265353" y="47396"/>
                  </a:lnTo>
                  <a:lnTo>
                    <a:pt x="264998" y="48310"/>
                  </a:lnTo>
                  <a:lnTo>
                    <a:pt x="264998" y="52006"/>
                  </a:lnTo>
                  <a:lnTo>
                    <a:pt x="263804" y="56286"/>
                  </a:lnTo>
                  <a:lnTo>
                    <a:pt x="263690" y="54000"/>
                  </a:lnTo>
                  <a:lnTo>
                    <a:pt x="263855" y="51587"/>
                  </a:lnTo>
                  <a:lnTo>
                    <a:pt x="264617" y="51841"/>
                  </a:lnTo>
                  <a:lnTo>
                    <a:pt x="264998" y="52006"/>
                  </a:lnTo>
                  <a:lnTo>
                    <a:pt x="264998" y="48310"/>
                  </a:lnTo>
                  <a:lnTo>
                    <a:pt x="263715" y="51587"/>
                  </a:lnTo>
                  <a:lnTo>
                    <a:pt x="263613" y="51206"/>
                  </a:lnTo>
                  <a:lnTo>
                    <a:pt x="263436" y="50571"/>
                  </a:lnTo>
                  <a:lnTo>
                    <a:pt x="263359" y="49936"/>
                  </a:lnTo>
                  <a:lnTo>
                    <a:pt x="263423" y="49301"/>
                  </a:lnTo>
                  <a:lnTo>
                    <a:pt x="263448" y="48666"/>
                  </a:lnTo>
                  <a:lnTo>
                    <a:pt x="263271" y="48920"/>
                  </a:lnTo>
                  <a:lnTo>
                    <a:pt x="263080" y="49301"/>
                  </a:lnTo>
                  <a:lnTo>
                    <a:pt x="263055" y="49174"/>
                  </a:lnTo>
                  <a:lnTo>
                    <a:pt x="262902" y="48539"/>
                  </a:lnTo>
                  <a:lnTo>
                    <a:pt x="262724" y="48539"/>
                  </a:lnTo>
                  <a:lnTo>
                    <a:pt x="262902" y="47269"/>
                  </a:lnTo>
                  <a:lnTo>
                    <a:pt x="262928" y="47142"/>
                  </a:lnTo>
                  <a:lnTo>
                    <a:pt x="263055" y="46253"/>
                  </a:lnTo>
                  <a:lnTo>
                    <a:pt x="262750" y="46596"/>
                  </a:lnTo>
                  <a:lnTo>
                    <a:pt x="262750" y="47269"/>
                  </a:lnTo>
                  <a:lnTo>
                    <a:pt x="262636" y="48539"/>
                  </a:lnTo>
                  <a:lnTo>
                    <a:pt x="262394" y="48539"/>
                  </a:lnTo>
                  <a:lnTo>
                    <a:pt x="262216" y="48793"/>
                  </a:lnTo>
                  <a:lnTo>
                    <a:pt x="262128" y="49174"/>
                  </a:lnTo>
                  <a:lnTo>
                    <a:pt x="262470" y="47650"/>
                  </a:lnTo>
                  <a:lnTo>
                    <a:pt x="262750" y="47269"/>
                  </a:lnTo>
                  <a:lnTo>
                    <a:pt x="262750" y="46596"/>
                  </a:lnTo>
                  <a:lnTo>
                    <a:pt x="262242" y="47142"/>
                  </a:lnTo>
                  <a:lnTo>
                    <a:pt x="261937" y="47015"/>
                  </a:lnTo>
                  <a:lnTo>
                    <a:pt x="261429" y="49936"/>
                  </a:lnTo>
                  <a:lnTo>
                    <a:pt x="261112" y="49428"/>
                  </a:lnTo>
                  <a:lnTo>
                    <a:pt x="261061" y="51574"/>
                  </a:lnTo>
                  <a:lnTo>
                    <a:pt x="261340" y="51460"/>
                  </a:lnTo>
                  <a:lnTo>
                    <a:pt x="261277" y="52235"/>
                  </a:lnTo>
                  <a:lnTo>
                    <a:pt x="261531" y="51346"/>
                  </a:lnTo>
                  <a:lnTo>
                    <a:pt x="262318" y="51333"/>
                  </a:lnTo>
                  <a:lnTo>
                    <a:pt x="261556" y="53416"/>
                  </a:lnTo>
                  <a:lnTo>
                    <a:pt x="261556" y="68224"/>
                  </a:lnTo>
                  <a:lnTo>
                    <a:pt x="261416" y="68097"/>
                  </a:lnTo>
                  <a:lnTo>
                    <a:pt x="261239" y="67970"/>
                  </a:lnTo>
                  <a:lnTo>
                    <a:pt x="261010" y="67970"/>
                  </a:lnTo>
                  <a:lnTo>
                    <a:pt x="261137" y="67081"/>
                  </a:lnTo>
                  <a:lnTo>
                    <a:pt x="261289" y="66319"/>
                  </a:lnTo>
                  <a:lnTo>
                    <a:pt x="261378" y="65938"/>
                  </a:lnTo>
                  <a:lnTo>
                    <a:pt x="261442" y="67081"/>
                  </a:lnTo>
                  <a:lnTo>
                    <a:pt x="261556" y="68224"/>
                  </a:lnTo>
                  <a:lnTo>
                    <a:pt x="261556" y="53416"/>
                  </a:lnTo>
                  <a:lnTo>
                    <a:pt x="261340" y="54000"/>
                  </a:lnTo>
                  <a:lnTo>
                    <a:pt x="261289" y="52349"/>
                  </a:lnTo>
                  <a:lnTo>
                    <a:pt x="260235" y="56070"/>
                  </a:lnTo>
                  <a:lnTo>
                    <a:pt x="260235" y="67970"/>
                  </a:lnTo>
                  <a:lnTo>
                    <a:pt x="260223" y="68097"/>
                  </a:lnTo>
                  <a:lnTo>
                    <a:pt x="259880" y="68224"/>
                  </a:lnTo>
                  <a:lnTo>
                    <a:pt x="260235" y="67970"/>
                  </a:lnTo>
                  <a:lnTo>
                    <a:pt x="260235" y="56070"/>
                  </a:lnTo>
                  <a:lnTo>
                    <a:pt x="259994" y="56921"/>
                  </a:lnTo>
                  <a:lnTo>
                    <a:pt x="260134" y="55143"/>
                  </a:lnTo>
                  <a:lnTo>
                    <a:pt x="260172" y="54635"/>
                  </a:lnTo>
                  <a:lnTo>
                    <a:pt x="260286" y="52984"/>
                  </a:lnTo>
                  <a:lnTo>
                    <a:pt x="260172" y="52006"/>
                  </a:lnTo>
                  <a:lnTo>
                    <a:pt x="259943" y="50698"/>
                  </a:lnTo>
                  <a:lnTo>
                    <a:pt x="260032" y="49428"/>
                  </a:lnTo>
                  <a:lnTo>
                    <a:pt x="260235" y="47904"/>
                  </a:lnTo>
                  <a:lnTo>
                    <a:pt x="259003" y="49428"/>
                  </a:lnTo>
                  <a:lnTo>
                    <a:pt x="257822" y="48666"/>
                  </a:lnTo>
                  <a:lnTo>
                    <a:pt x="256260" y="53873"/>
                  </a:lnTo>
                  <a:lnTo>
                    <a:pt x="255816" y="54635"/>
                  </a:lnTo>
                  <a:lnTo>
                    <a:pt x="255866" y="54381"/>
                  </a:lnTo>
                  <a:lnTo>
                    <a:pt x="256095" y="52984"/>
                  </a:lnTo>
                  <a:lnTo>
                    <a:pt x="256222" y="52006"/>
                  </a:lnTo>
                  <a:lnTo>
                    <a:pt x="256120" y="51714"/>
                  </a:lnTo>
                  <a:lnTo>
                    <a:pt x="255524" y="50952"/>
                  </a:lnTo>
                  <a:lnTo>
                    <a:pt x="255219" y="50571"/>
                  </a:lnTo>
                  <a:lnTo>
                    <a:pt x="255104" y="51104"/>
                  </a:lnTo>
                  <a:lnTo>
                    <a:pt x="255041" y="51396"/>
                  </a:lnTo>
                  <a:lnTo>
                    <a:pt x="254381" y="54381"/>
                  </a:lnTo>
                  <a:lnTo>
                    <a:pt x="254254" y="53746"/>
                  </a:lnTo>
                  <a:lnTo>
                    <a:pt x="254050" y="52730"/>
                  </a:lnTo>
                  <a:lnTo>
                    <a:pt x="254127" y="52476"/>
                  </a:lnTo>
                  <a:lnTo>
                    <a:pt x="254977" y="51460"/>
                  </a:lnTo>
                  <a:lnTo>
                    <a:pt x="255104" y="51104"/>
                  </a:lnTo>
                  <a:lnTo>
                    <a:pt x="254368" y="51460"/>
                  </a:lnTo>
                  <a:lnTo>
                    <a:pt x="254596" y="50698"/>
                  </a:lnTo>
                  <a:lnTo>
                    <a:pt x="254520" y="50063"/>
                  </a:lnTo>
                  <a:lnTo>
                    <a:pt x="253657" y="48920"/>
                  </a:lnTo>
                  <a:lnTo>
                    <a:pt x="250329" y="53746"/>
                  </a:lnTo>
                  <a:lnTo>
                    <a:pt x="249910" y="52730"/>
                  </a:lnTo>
                  <a:lnTo>
                    <a:pt x="249351" y="51333"/>
                  </a:lnTo>
                  <a:lnTo>
                    <a:pt x="249339" y="52730"/>
                  </a:lnTo>
                  <a:lnTo>
                    <a:pt x="247662" y="48920"/>
                  </a:lnTo>
                  <a:lnTo>
                    <a:pt x="243941" y="55143"/>
                  </a:lnTo>
                  <a:lnTo>
                    <a:pt x="243344" y="52349"/>
                  </a:lnTo>
                  <a:lnTo>
                    <a:pt x="242722" y="49428"/>
                  </a:lnTo>
                  <a:lnTo>
                    <a:pt x="242252" y="48158"/>
                  </a:lnTo>
                  <a:lnTo>
                    <a:pt x="241782" y="50317"/>
                  </a:lnTo>
                  <a:lnTo>
                    <a:pt x="241668" y="50698"/>
                  </a:lnTo>
                  <a:lnTo>
                    <a:pt x="240969" y="52349"/>
                  </a:lnTo>
                  <a:lnTo>
                    <a:pt x="241427" y="49174"/>
                  </a:lnTo>
                  <a:lnTo>
                    <a:pt x="240055" y="52730"/>
                  </a:lnTo>
                  <a:lnTo>
                    <a:pt x="238607" y="55143"/>
                  </a:lnTo>
                  <a:lnTo>
                    <a:pt x="238899" y="52730"/>
                  </a:lnTo>
                  <a:lnTo>
                    <a:pt x="239026" y="51714"/>
                  </a:lnTo>
                  <a:lnTo>
                    <a:pt x="239864" y="44856"/>
                  </a:lnTo>
                  <a:lnTo>
                    <a:pt x="237756" y="49428"/>
                  </a:lnTo>
                  <a:lnTo>
                    <a:pt x="237680" y="49682"/>
                  </a:lnTo>
                  <a:lnTo>
                    <a:pt x="237439" y="51714"/>
                  </a:lnTo>
                  <a:lnTo>
                    <a:pt x="237083" y="51206"/>
                  </a:lnTo>
                  <a:lnTo>
                    <a:pt x="235826" y="52730"/>
                  </a:lnTo>
                  <a:lnTo>
                    <a:pt x="235800" y="52476"/>
                  </a:lnTo>
                  <a:lnTo>
                    <a:pt x="235800" y="52349"/>
                  </a:lnTo>
                  <a:lnTo>
                    <a:pt x="235902" y="50952"/>
                  </a:lnTo>
                  <a:lnTo>
                    <a:pt x="236131" y="49682"/>
                  </a:lnTo>
                  <a:lnTo>
                    <a:pt x="234530" y="52349"/>
                  </a:lnTo>
                  <a:lnTo>
                    <a:pt x="233984" y="51079"/>
                  </a:lnTo>
                  <a:lnTo>
                    <a:pt x="234073" y="50571"/>
                  </a:lnTo>
                  <a:lnTo>
                    <a:pt x="235902" y="45872"/>
                  </a:lnTo>
                  <a:lnTo>
                    <a:pt x="234746" y="45364"/>
                  </a:lnTo>
                  <a:lnTo>
                    <a:pt x="234175" y="45872"/>
                  </a:lnTo>
                  <a:lnTo>
                    <a:pt x="232664" y="49555"/>
                  </a:lnTo>
                  <a:lnTo>
                    <a:pt x="232537" y="50977"/>
                  </a:lnTo>
                  <a:lnTo>
                    <a:pt x="232676" y="51079"/>
                  </a:lnTo>
                  <a:lnTo>
                    <a:pt x="232740" y="52349"/>
                  </a:lnTo>
                  <a:lnTo>
                    <a:pt x="232511" y="53619"/>
                  </a:lnTo>
                  <a:lnTo>
                    <a:pt x="232397" y="53873"/>
                  </a:lnTo>
                  <a:lnTo>
                    <a:pt x="231902" y="54508"/>
                  </a:lnTo>
                  <a:lnTo>
                    <a:pt x="230873" y="59334"/>
                  </a:lnTo>
                  <a:lnTo>
                    <a:pt x="229870" y="63271"/>
                  </a:lnTo>
                  <a:lnTo>
                    <a:pt x="229768" y="65303"/>
                  </a:lnTo>
                  <a:lnTo>
                    <a:pt x="230022" y="67589"/>
                  </a:lnTo>
                  <a:lnTo>
                    <a:pt x="231292" y="64795"/>
                  </a:lnTo>
                  <a:lnTo>
                    <a:pt x="231076" y="67208"/>
                  </a:lnTo>
                  <a:lnTo>
                    <a:pt x="230454" y="67208"/>
                  </a:lnTo>
                  <a:lnTo>
                    <a:pt x="230378" y="69494"/>
                  </a:lnTo>
                  <a:lnTo>
                    <a:pt x="230962" y="67589"/>
                  </a:lnTo>
                  <a:lnTo>
                    <a:pt x="231114" y="67208"/>
                  </a:lnTo>
                  <a:lnTo>
                    <a:pt x="231457" y="66319"/>
                  </a:lnTo>
                  <a:lnTo>
                    <a:pt x="231368" y="66827"/>
                  </a:lnTo>
                  <a:lnTo>
                    <a:pt x="231267" y="68859"/>
                  </a:lnTo>
                  <a:lnTo>
                    <a:pt x="232168" y="66319"/>
                  </a:lnTo>
                  <a:lnTo>
                    <a:pt x="232524" y="65303"/>
                  </a:lnTo>
                  <a:lnTo>
                    <a:pt x="232575" y="64922"/>
                  </a:lnTo>
                  <a:lnTo>
                    <a:pt x="232651" y="64795"/>
                  </a:lnTo>
                  <a:lnTo>
                    <a:pt x="232765" y="64630"/>
                  </a:lnTo>
                  <a:lnTo>
                    <a:pt x="232841" y="64414"/>
                  </a:lnTo>
                  <a:lnTo>
                    <a:pt x="232816" y="64541"/>
                  </a:lnTo>
                  <a:lnTo>
                    <a:pt x="232892" y="64414"/>
                  </a:lnTo>
                  <a:lnTo>
                    <a:pt x="233375" y="63652"/>
                  </a:lnTo>
                  <a:lnTo>
                    <a:pt x="233337" y="65176"/>
                  </a:lnTo>
                  <a:lnTo>
                    <a:pt x="233210" y="66319"/>
                  </a:lnTo>
                  <a:lnTo>
                    <a:pt x="232867" y="67589"/>
                  </a:lnTo>
                  <a:lnTo>
                    <a:pt x="233616" y="65811"/>
                  </a:lnTo>
                  <a:lnTo>
                    <a:pt x="233514" y="66573"/>
                  </a:lnTo>
                  <a:lnTo>
                    <a:pt x="233400" y="67246"/>
                  </a:lnTo>
                  <a:lnTo>
                    <a:pt x="233273" y="67640"/>
                  </a:lnTo>
                  <a:lnTo>
                    <a:pt x="233578" y="66954"/>
                  </a:lnTo>
                  <a:lnTo>
                    <a:pt x="233997" y="67843"/>
                  </a:lnTo>
                  <a:lnTo>
                    <a:pt x="234238" y="66954"/>
                  </a:lnTo>
                  <a:lnTo>
                    <a:pt x="234556" y="65811"/>
                  </a:lnTo>
                  <a:lnTo>
                    <a:pt x="234670" y="65430"/>
                  </a:lnTo>
                  <a:lnTo>
                    <a:pt x="234505" y="68097"/>
                  </a:lnTo>
                  <a:lnTo>
                    <a:pt x="235762" y="65430"/>
                  </a:lnTo>
                  <a:lnTo>
                    <a:pt x="236004" y="64922"/>
                  </a:lnTo>
                  <a:lnTo>
                    <a:pt x="235102" y="69367"/>
                  </a:lnTo>
                  <a:lnTo>
                    <a:pt x="235419" y="68351"/>
                  </a:lnTo>
                  <a:lnTo>
                    <a:pt x="236410" y="65938"/>
                  </a:lnTo>
                  <a:lnTo>
                    <a:pt x="236778" y="65811"/>
                  </a:lnTo>
                  <a:lnTo>
                    <a:pt x="235140" y="71145"/>
                  </a:lnTo>
                  <a:lnTo>
                    <a:pt x="237921" y="66319"/>
                  </a:lnTo>
                  <a:lnTo>
                    <a:pt x="236651" y="72161"/>
                  </a:lnTo>
                  <a:lnTo>
                    <a:pt x="238023" y="67335"/>
                  </a:lnTo>
                  <a:lnTo>
                    <a:pt x="238671" y="70256"/>
                  </a:lnTo>
                  <a:lnTo>
                    <a:pt x="239966" y="67589"/>
                  </a:lnTo>
                  <a:lnTo>
                    <a:pt x="239826" y="68097"/>
                  </a:lnTo>
                  <a:lnTo>
                    <a:pt x="239699" y="68732"/>
                  </a:lnTo>
                  <a:lnTo>
                    <a:pt x="239826" y="68859"/>
                  </a:lnTo>
                  <a:lnTo>
                    <a:pt x="239915" y="71526"/>
                  </a:lnTo>
                  <a:lnTo>
                    <a:pt x="240703" y="67589"/>
                  </a:lnTo>
                  <a:lnTo>
                    <a:pt x="240817" y="67386"/>
                  </a:lnTo>
                  <a:lnTo>
                    <a:pt x="241592" y="66700"/>
                  </a:lnTo>
                  <a:lnTo>
                    <a:pt x="241719" y="66319"/>
                  </a:lnTo>
                  <a:lnTo>
                    <a:pt x="241884" y="65811"/>
                  </a:lnTo>
                  <a:lnTo>
                    <a:pt x="242176" y="64922"/>
                  </a:lnTo>
                  <a:lnTo>
                    <a:pt x="242430" y="64160"/>
                  </a:lnTo>
                  <a:lnTo>
                    <a:pt x="242227" y="68224"/>
                  </a:lnTo>
                  <a:lnTo>
                    <a:pt x="241198" y="68859"/>
                  </a:lnTo>
                  <a:lnTo>
                    <a:pt x="240665" y="72669"/>
                  </a:lnTo>
                  <a:lnTo>
                    <a:pt x="241261" y="69367"/>
                  </a:lnTo>
                  <a:lnTo>
                    <a:pt x="242214" y="69621"/>
                  </a:lnTo>
                  <a:lnTo>
                    <a:pt x="242252" y="69367"/>
                  </a:lnTo>
                  <a:lnTo>
                    <a:pt x="242557" y="66827"/>
                  </a:lnTo>
                  <a:lnTo>
                    <a:pt x="242506" y="69240"/>
                  </a:lnTo>
                  <a:lnTo>
                    <a:pt x="242684" y="67970"/>
                  </a:lnTo>
                  <a:lnTo>
                    <a:pt x="242265" y="71399"/>
                  </a:lnTo>
                  <a:lnTo>
                    <a:pt x="242951" y="67970"/>
                  </a:lnTo>
                  <a:lnTo>
                    <a:pt x="243179" y="66827"/>
                  </a:lnTo>
                  <a:lnTo>
                    <a:pt x="243281" y="66319"/>
                  </a:lnTo>
                  <a:lnTo>
                    <a:pt x="242811" y="70637"/>
                  </a:lnTo>
                  <a:lnTo>
                    <a:pt x="243738" y="67589"/>
                  </a:lnTo>
                  <a:lnTo>
                    <a:pt x="243763" y="70396"/>
                  </a:lnTo>
                  <a:lnTo>
                    <a:pt x="243001" y="72288"/>
                  </a:lnTo>
                  <a:lnTo>
                    <a:pt x="243941" y="70891"/>
                  </a:lnTo>
                  <a:lnTo>
                    <a:pt x="243954" y="71640"/>
                  </a:lnTo>
                  <a:lnTo>
                    <a:pt x="244030" y="70891"/>
                  </a:lnTo>
                  <a:lnTo>
                    <a:pt x="244132" y="70256"/>
                  </a:lnTo>
                  <a:lnTo>
                    <a:pt x="244614" y="68351"/>
                  </a:lnTo>
                  <a:lnTo>
                    <a:pt x="245465" y="67589"/>
                  </a:lnTo>
                  <a:lnTo>
                    <a:pt x="245605" y="67462"/>
                  </a:lnTo>
                  <a:lnTo>
                    <a:pt x="244487" y="71145"/>
                  </a:lnTo>
                  <a:lnTo>
                    <a:pt x="244360" y="73177"/>
                  </a:lnTo>
                  <a:lnTo>
                    <a:pt x="245046" y="72288"/>
                  </a:lnTo>
                  <a:lnTo>
                    <a:pt x="246087" y="68859"/>
                  </a:lnTo>
                  <a:lnTo>
                    <a:pt x="246265" y="68986"/>
                  </a:lnTo>
                  <a:lnTo>
                    <a:pt x="246367" y="69494"/>
                  </a:lnTo>
                  <a:lnTo>
                    <a:pt x="246265" y="70281"/>
                  </a:lnTo>
                  <a:lnTo>
                    <a:pt x="246138" y="70764"/>
                  </a:lnTo>
                  <a:lnTo>
                    <a:pt x="246811" y="68859"/>
                  </a:lnTo>
                  <a:lnTo>
                    <a:pt x="247218" y="67716"/>
                  </a:lnTo>
                  <a:lnTo>
                    <a:pt x="247726" y="70764"/>
                  </a:lnTo>
                  <a:lnTo>
                    <a:pt x="248818" y="67716"/>
                  </a:lnTo>
                  <a:lnTo>
                    <a:pt x="248907" y="67462"/>
                  </a:lnTo>
                  <a:lnTo>
                    <a:pt x="249021" y="67144"/>
                  </a:lnTo>
                  <a:lnTo>
                    <a:pt x="248945" y="68097"/>
                  </a:lnTo>
                  <a:lnTo>
                    <a:pt x="249085" y="67081"/>
                  </a:lnTo>
                  <a:lnTo>
                    <a:pt x="249186" y="66319"/>
                  </a:lnTo>
                  <a:lnTo>
                    <a:pt x="249542" y="64160"/>
                  </a:lnTo>
                  <a:lnTo>
                    <a:pt x="249656" y="63652"/>
                  </a:lnTo>
                  <a:lnTo>
                    <a:pt x="249821" y="62890"/>
                  </a:lnTo>
                  <a:lnTo>
                    <a:pt x="250139" y="62890"/>
                  </a:lnTo>
                  <a:lnTo>
                    <a:pt x="250825" y="60477"/>
                  </a:lnTo>
                  <a:lnTo>
                    <a:pt x="250469" y="63017"/>
                  </a:lnTo>
                  <a:lnTo>
                    <a:pt x="250317" y="62890"/>
                  </a:lnTo>
                  <a:lnTo>
                    <a:pt x="250101" y="63906"/>
                  </a:lnTo>
                  <a:lnTo>
                    <a:pt x="249872" y="64668"/>
                  </a:lnTo>
                  <a:lnTo>
                    <a:pt x="250393" y="63652"/>
                  </a:lnTo>
                  <a:lnTo>
                    <a:pt x="250113" y="66332"/>
                  </a:lnTo>
                  <a:lnTo>
                    <a:pt x="250228" y="66065"/>
                  </a:lnTo>
                  <a:lnTo>
                    <a:pt x="250291" y="65684"/>
                  </a:lnTo>
                  <a:lnTo>
                    <a:pt x="250329" y="65824"/>
                  </a:lnTo>
                  <a:lnTo>
                    <a:pt x="250393" y="65684"/>
                  </a:lnTo>
                  <a:lnTo>
                    <a:pt x="251269" y="63652"/>
                  </a:lnTo>
                  <a:lnTo>
                    <a:pt x="251333" y="63525"/>
                  </a:lnTo>
                  <a:lnTo>
                    <a:pt x="251421" y="63906"/>
                  </a:lnTo>
                  <a:lnTo>
                    <a:pt x="251548" y="65100"/>
                  </a:lnTo>
                  <a:lnTo>
                    <a:pt x="251053" y="68224"/>
                  </a:lnTo>
                  <a:lnTo>
                    <a:pt x="250329" y="65824"/>
                  </a:lnTo>
                  <a:lnTo>
                    <a:pt x="250342" y="68859"/>
                  </a:lnTo>
                  <a:lnTo>
                    <a:pt x="249859" y="67462"/>
                  </a:lnTo>
                  <a:lnTo>
                    <a:pt x="249389" y="73050"/>
                  </a:lnTo>
                  <a:lnTo>
                    <a:pt x="249491" y="67144"/>
                  </a:lnTo>
                  <a:lnTo>
                    <a:pt x="249110" y="70891"/>
                  </a:lnTo>
                  <a:lnTo>
                    <a:pt x="248996" y="73050"/>
                  </a:lnTo>
                  <a:lnTo>
                    <a:pt x="249669" y="74066"/>
                  </a:lnTo>
                  <a:lnTo>
                    <a:pt x="249910" y="73050"/>
                  </a:lnTo>
                  <a:lnTo>
                    <a:pt x="250304" y="71399"/>
                  </a:lnTo>
                  <a:lnTo>
                    <a:pt x="251066" y="72542"/>
                  </a:lnTo>
                  <a:lnTo>
                    <a:pt x="251409" y="71399"/>
                  </a:lnTo>
                  <a:lnTo>
                    <a:pt x="251523" y="71018"/>
                  </a:lnTo>
                  <a:lnTo>
                    <a:pt x="251637" y="69240"/>
                  </a:lnTo>
                  <a:lnTo>
                    <a:pt x="251752" y="68859"/>
                  </a:lnTo>
                  <a:lnTo>
                    <a:pt x="251942" y="68224"/>
                  </a:lnTo>
                  <a:lnTo>
                    <a:pt x="252069" y="67843"/>
                  </a:lnTo>
                  <a:lnTo>
                    <a:pt x="252183" y="67589"/>
                  </a:lnTo>
                  <a:lnTo>
                    <a:pt x="254088" y="64414"/>
                  </a:lnTo>
                  <a:lnTo>
                    <a:pt x="251536" y="76733"/>
                  </a:lnTo>
                  <a:lnTo>
                    <a:pt x="253403" y="72161"/>
                  </a:lnTo>
                  <a:lnTo>
                    <a:pt x="254076" y="69875"/>
                  </a:lnTo>
                  <a:lnTo>
                    <a:pt x="254990" y="65557"/>
                  </a:lnTo>
                  <a:lnTo>
                    <a:pt x="255066" y="66192"/>
                  </a:lnTo>
                  <a:lnTo>
                    <a:pt x="255181" y="68351"/>
                  </a:lnTo>
                  <a:lnTo>
                    <a:pt x="254304" y="71907"/>
                  </a:lnTo>
                  <a:lnTo>
                    <a:pt x="255155" y="72415"/>
                  </a:lnTo>
                  <a:lnTo>
                    <a:pt x="255282" y="71399"/>
                  </a:lnTo>
                  <a:lnTo>
                    <a:pt x="255384" y="70256"/>
                  </a:lnTo>
                  <a:lnTo>
                    <a:pt x="255866" y="66319"/>
                  </a:lnTo>
                  <a:lnTo>
                    <a:pt x="256273" y="68681"/>
                  </a:lnTo>
                  <a:lnTo>
                    <a:pt x="256590" y="68694"/>
                  </a:lnTo>
                  <a:lnTo>
                    <a:pt x="256717" y="69113"/>
                  </a:lnTo>
                  <a:lnTo>
                    <a:pt x="256222" y="72161"/>
                  </a:lnTo>
                  <a:lnTo>
                    <a:pt x="257314" y="71780"/>
                  </a:lnTo>
                  <a:lnTo>
                    <a:pt x="258851" y="69494"/>
                  </a:lnTo>
                  <a:lnTo>
                    <a:pt x="260070" y="68986"/>
                  </a:lnTo>
                  <a:lnTo>
                    <a:pt x="259727" y="70256"/>
                  </a:lnTo>
                  <a:lnTo>
                    <a:pt x="259600" y="70637"/>
                  </a:lnTo>
                  <a:lnTo>
                    <a:pt x="259486" y="72161"/>
                  </a:lnTo>
                  <a:lnTo>
                    <a:pt x="261175" y="70637"/>
                  </a:lnTo>
                  <a:lnTo>
                    <a:pt x="263283" y="75463"/>
                  </a:lnTo>
                  <a:lnTo>
                    <a:pt x="264337" y="72542"/>
                  </a:lnTo>
                  <a:lnTo>
                    <a:pt x="264909" y="71399"/>
                  </a:lnTo>
                  <a:lnTo>
                    <a:pt x="265252" y="71272"/>
                  </a:lnTo>
                  <a:lnTo>
                    <a:pt x="265049" y="72669"/>
                  </a:lnTo>
                  <a:lnTo>
                    <a:pt x="264934" y="73304"/>
                  </a:lnTo>
                  <a:lnTo>
                    <a:pt x="264629" y="74066"/>
                  </a:lnTo>
                  <a:lnTo>
                    <a:pt x="266052" y="71615"/>
                  </a:lnTo>
                  <a:lnTo>
                    <a:pt x="266331" y="71272"/>
                  </a:lnTo>
                  <a:lnTo>
                    <a:pt x="266865" y="70637"/>
                  </a:lnTo>
                  <a:lnTo>
                    <a:pt x="268224" y="68986"/>
                  </a:lnTo>
                  <a:lnTo>
                    <a:pt x="268427" y="70764"/>
                  </a:lnTo>
                  <a:lnTo>
                    <a:pt x="268541" y="72542"/>
                  </a:lnTo>
                  <a:lnTo>
                    <a:pt x="268452" y="72758"/>
                  </a:lnTo>
                  <a:lnTo>
                    <a:pt x="268351" y="73431"/>
                  </a:lnTo>
                  <a:lnTo>
                    <a:pt x="268782" y="74574"/>
                  </a:lnTo>
                  <a:lnTo>
                    <a:pt x="269862" y="68986"/>
                  </a:lnTo>
                  <a:lnTo>
                    <a:pt x="269938" y="68605"/>
                  </a:lnTo>
                  <a:lnTo>
                    <a:pt x="270014" y="68224"/>
                  </a:lnTo>
                  <a:lnTo>
                    <a:pt x="270205" y="67208"/>
                  </a:lnTo>
                  <a:lnTo>
                    <a:pt x="270281" y="70764"/>
                  </a:lnTo>
                  <a:lnTo>
                    <a:pt x="271551" y="72161"/>
                  </a:lnTo>
                  <a:lnTo>
                    <a:pt x="273837" y="69748"/>
                  </a:lnTo>
                  <a:lnTo>
                    <a:pt x="274256" y="74447"/>
                  </a:lnTo>
                  <a:lnTo>
                    <a:pt x="275272" y="70129"/>
                  </a:lnTo>
                  <a:lnTo>
                    <a:pt x="275513" y="76733"/>
                  </a:lnTo>
                  <a:lnTo>
                    <a:pt x="276694" y="70637"/>
                  </a:lnTo>
                  <a:lnTo>
                    <a:pt x="276910" y="72415"/>
                  </a:lnTo>
                  <a:lnTo>
                    <a:pt x="277025" y="73939"/>
                  </a:lnTo>
                  <a:lnTo>
                    <a:pt x="276809" y="74447"/>
                  </a:lnTo>
                  <a:lnTo>
                    <a:pt x="276682" y="74955"/>
                  </a:lnTo>
                  <a:lnTo>
                    <a:pt x="277583" y="77114"/>
                  </a:lnTo>
                  <a:lnTo>
                    <a:pt x="277876" y="77495"/>
                  </a:lnTo>
                  <a:lnTo>
                    <a:pt x="278777" y="73431"/>
                  </a:lnTo>
                  <a:lnTo>
                    <a:pt x="279311" y="72796"/>
                  </a:lnTo>
                  <a:lnTo>
                    <a:pt x="278765" y="75946"/>
                  </a:lnTo>
                  <a:lnTo>
                    <a:pt x="279933" y="72796"/>
                  </a:lnTo>
                  <a:lnTo>
                    <a:pt x="279577" y="76606"/>
                  </a:lnTo>
                  <a:lnTo>
                    <a:pt x="280035" y="75971"/>
                  </a:lnTo>
                  <a:lnTo>
                    <a:pt x="280162" y="73685"/>
                  </a:lnTo>
                  <a:lnTo>
                    <a:pt x="280212" y="73431"/>
                  </a:lnTo>
                  <a:lnTo>
                    <a:pt x="280657" y="72796"/>
                  </a:lnTo>
                  <a:lnTo>
                    <a:pt x="281101" y="72161"/>
                  </a:lnTo>
                  <a:lnTo>
                    <a:pt x="281228" y="73939"/>
                  </a:lnTo>
                  <a:lnTo>
                    <a:pt x="281343" y="76098"/>
                  </a:lnTo>
                  <a:lnTo>
                    <a:pt x="281101" y="77622"/>
                  </a:lnTo>
                  <a:lnTo>
                    <a:pt x="283070" y="75082"/>
                  </a:lnTo>
                  <a:lnTo>
                    <a:pt x="282917" y="75819"/>
                  </a:lnTo>
                  <a:lnTo>
                    <a:pt x="283235" y="75082"/>
                  </a:lnTo>
                  <a:lnTo>
                    <a:pt x="283502" y="74447"/>
                  </a:lnTo>
                  <a:lnTo>
                    <a:pt x="281698" y="80924"/>
                  </a:lnTo>
                  <a:lnTo>
                    <a:pt x="282879" y="78257"/>
                  </a:lnTo>
                  <a:lnTo>
                    <a:pt x="283006" y="77241"/>
                  </a:lnTo>
                  <a:lnTo>
                    <a:pt x="283349" y="76098"/>
                  </a:lnTo>
                  <a:lnTo>
                    <a:pt x="283464" y="75590"/>
                  </a:lnTo>
                  <a:lnTo>
                    <a:pt x="283489" y="77622"/>
                  </a:lnTo>
                  <a:lnTo>
                    <a:pt x="284314" y="77749"/>
                  </a:lnTo>
                  <a:lnTo>
                    <a:pt x="285064" y="76987"/>
                  </a:lnTo>
                  <a:lnTo>
                    <a:pt x="284797" y="78130"/>
                  </a:lnTo>
                  <a:lnTo>
                    <a:pt x="284683" y="79235"/>
                  </a:lnTo>
                  <a:lnTo>
                    <a:pt x="285572" y="79908"/>
                  </a:lnTo>
                  <a:lnTo>
                    <a:pt x="287083" y="78511"/>
                  </a:lnTo>
                  <a:lnTo>
                    <a:pt x="288315" y="78765"/>
                  </a:lnTo>
                  <a:lnTo>
                    <a:pt x="288264" y="78511"/>
                  </a:lnTo>
                  <a:lnTo>
                    <a:pt x="288137" y="78003"/>
                  </a:lnTo>
                  <a:lnTo>
                    <a:pt x="288175" y="76987"/>
                  </a:lnTo>
                  <a:lnTo>
                    <a:pt x="288455" y="75590"/>
                  </a:lnTo>
                  <a:lnTo>
                    <a:pt x="288683" y="74447"/>
                  </a:lnTo>
                  <a:lnTo>
                    <a:pt x="288810" y="73812"/>
                  </a:lnTo>
                  <a:lnTo>
                    <a:pt x="289242" y="73558"/>
                  </a:lnTo>
                  <a:lnTo>
                    <a:pt x="289153" y="74269"/>
                  </a:lnTo>
                  <a:lnTo>
                    <a:pt x="289420" y="73558"/>
                  </a:lnTo>
                  <a:lnTo>
                    <a:pt x="289572" y="73177"/>
                  </a:lnTo>
                  <a:lnTo>
                    <a:pt x="289763" y="73431"/>
                  </a:lnTo>
                  <a:lnTo>
                    <a:pt x="289852" y="74193"/>
                  </a:lnTo>
                  <a:lnTo>
                    <a:pt x="289280" y="76733"/>
                  </a:lnTo>
                  <a:lnTo>
                    <a:pt x="289166" y="77114"/>
                  </a:lnTo>
                  <a:lnTo>
                    <a:pt x="288759" y="78130"/>
                  </a:lnTo>
                  <a:lnTo>
                    <a:pt x="289521" y="76987"/>
                  </a:lnTo>
                  <a:lnTo>
                    <a:pt x="289433" y="77622"/>
                  </a:lnTo>
                  <a:lnTo>
                    <a:pt x="289318" y="78130"/>
                  </a:lnTo>
                  <a:lnTo>
                    <a:pt x="289217" y="78384"/>
                  </a:lnTo>
                  <a:lnTo>
                    <a:pt x="289128" y="78638"/>
                  </a:lnTo>
                  <a:lnTo>
                    <a:pt x="288899" y="79781"/>
                  </a:lnTo>
                  <a:lnTo>
                    <a:pt x="289496" y="77749"/>
                  </a:lnTo>
                  <a:lnTo>
                    <a:pt x="289306" y="83337"/>
                  </a:lnTo>
                  <a:lnTo>
                    <a:pt x="290258" y="79781"/>
                  </a:lnTo>
                  <a:lnTo>
                    <a:pt x="290118" y="80797"/>
                  </a:lnTo>
                  <a:lnTo>
                    <a:pt x="291363" y="81051"/>
                  </a:lnTo>
                  <a:lnTo>
                    <a:pt x="292112" y="79908"/>
                  </a:lnTo>
                  <a:lnTo>
                    <a:pt x="293154" y="79908"/>
                  </a:lnTo>
                  <a:lnTo>
                    <a:pt x="293179" y="79781"/>
                  </a:lnTo>
                  <a:lnTo>
                    <a:pt x="293535" y="77749"/>
                  </a:lnTo>
                  <a:lnTo>
                    <a:pt x="293674" y="76987"/>
                  </a:lnTo>
                  <a:lnTo>
                    <a:pt x="293966" y="77749"/>
                  </a:lnTo>
                  <a:lnTo>
                    <a:pt x="294195" y="76987"/>
                  </a:lnTo>
                  <a:lnTo>
                    <a:pt x="294665" y="75463"/>
                  </a:lnTo>
                  <a:lnTo>
                    <a:pt x="295249" y="76479"/>
                  </a:lnTo>
                  <a:lnTo>
                    <a:pt x="295681" y="78892"/>
                  </a:lnTo>
                  <a:lnTo>
                    <a:pt x="296621" y="78765"/>
                  </a:lnTo>
                  <a:lnTo>
                    <a:pt x="297421" y="77622"/>
                  </a:lnTo>
                  <a:lnTo>
                    <a:pt x="297395" y="77368"/>
                  </a:lnTo>
                  <a:lnTo>
                    <a:pt x="297281" y="76606"/>
                  </a:lnTo>
                  <a:lnTo>
                    <a:pt x="297395" y="75844"/>
                  </a:lnTo>
                  <a:lnTo>
                    <a:pt x="297535" y="75463"/>
                  </a:lnTo>
                  <a:lnTo>
                    <a:pt x="297802" y="74701"/>
                  </a:lnTo>
                  <a:lnTo>
                    <a:pt x="297599" y="76098"/>
                  </a:lnTo>
                  <a:lnTo>
                    <a:pt x="297472" y="77368"/>
                  </a:lnTo>
                  <a:lnTo>
                    <a:pt x="298335" y="77241"/>
                  </a:lnTo>
                  <a:lnTo>
                    <a:pt x="297548" y="79146"/>
                  </a:lnTo>
                  <a:lnTo>
                    <a:pt x="299008" y="78765"/>
                  </a:lnTo>
                  <a:lnTo>
                    <a:pt x="300380" y="77241"/>
                  </a:lnTo>
                  <a:lnTo>
                    <a:pt x="300609" y="76987"/>
                  </a:lnTo>
                  <a:lnTo>
                    <a:pt x="300736" y="76606"/>
                  </a:lnTo>
                  <a:lnTo>
                    <a:pt x="300824" y="74701"/>
                  </a:lnTo>
                  <a:lnTo>
                    <a:pt x="300926" y="74320"/>
                  </a:lnTo>
                  <a:lnTo>
                    <a:pt x="301244" y="73939"/>
                  </a:lnTo>
                  <a:lnTo>
                    <a:pt x="301167" y="76225"/>
                  </a:lnTo>
                  <a:lnTo>
                    <a:pt x="301053" y="76860"/>
                  </a:lnTo>
                  <a:lnTo>
                    <a:pt x="300939" y="77114"/>
                  </a:lnTo>
                  <a:lnTo>
                    <a:pt x="302818" y="73939"/>
                  </a:lnTo>
                  <a:lnTo>
                    <a:pt x="303123" y="73431"/>
                  </a:lnTo>
                  <a:lnTo>
                    <a:pt x="303161" y="85369"/>
                  </a:lnTo>
                  <a:lnTo>
                    <a:pt x="305104" y="80543"/>
                  </a:lnTo>
                  <a:lnTo>
                    <a:pt x="305181" y="80289"/>
                  </a:lnTo>
                  <a:lnTo>
                    <a:pt x="305308" y="80035"/>
                  </a:lnTo>
                  <a:lnTo>
                    <a:pt x="305244" y="80200"/>
                  </a:lnTo>
                  <a:lnTo>
                    <a:pt x="305346" y="80035"/>
                  </a:lnTo>
                  <a:lnTo>
                    <a:pt x="306933" y="77622"/>
                  </a:lnTo>
                  <a:lnTo>
                    <a:pt x="307225" y="78003"/>
                  </a:lnTo>
                  <a:lnTo>
                    <a:pt x="307327" y="78384"/>
                  </a:lnTo>
                  <a:lnTo>
                    <a:pt x="306349" y="79527"/>
                  </a:lnTo>
                  <a:lnTo>
                    <a:pt x="306273" y="79908"/>
                  </a:lnTo>
                  <a:lnTo>
                    <a:pt x="306387" y="81305"/>
                  </a:lnTo>
                  <a:lnTo>
                    <a:pt x="308241" y="77622"/>
                  </a:lnTo>
                  <a:lnTo>
                    <a:pt x="308495" y="77114"/>
                  </a:lnTo>
                  <a:lnTo>
                    <a:pt x="308444" y="82321"/>
                  </a:lnTo>
                  <a:lnTo>
                    <a:pt x="310045" y="79527"/>
                  </a:lnTo>
                  <a:lnTo>
                    <a:pt x="309613" y="87528"/>
                  </a:lnTo>
                  <a:lnTo>
                    <a:pt x="313220" y="79527"/>
                  </a:lnTo>
                  <a:lnTo>
                    <a:pt x="313563" y="84734"/>
                  </a:lnTo>
                  <a:lnTo>
                    <a:pt x="313817" y="82778"/>
                  </a:lnTo>
                  <a:lnTo>
                    <a:pt x="314401" y="81051"/>
                  </a:lnTo>
                  <a:lnTo>
                    <a:pt x="314223" y="82308"/>
                  </a:lnTo>
                  <a:lnTo>
                    <a:pt x="314452" y="81686"/>
                  </a:lnTo>
                  <a:lnTo>
                    <a:pt x="315493" y="81051"/>
                  </a:lnTo>
                  <a:lnTo>
                    <a:pt x="317373" y="79908"/>
                  </a:lnTo>
                  <a:lnTo>
                    <a:pt x="319189" y="84988"/>
                  </a:lnTo>
                  <a:lnTo>
                    <a:pt x="319303" y="85267"/>
                  </a:lnTo>
                  <a:lnTo>
                    <a:pt x="321640" y="87401"/>
                  </a:lnTo>
                  <a:lnTo>
                    <a:pt x="322516" y="88036"/>
                  </a:lnTo>
                  <a:lnTo>
                    <a:pt x="323507" y="79908"/>
                  </a:lnTo>
                  <a:lnTo>
                    <a:pt x="323557" y="79527"/>
                  </a:lnTo>
                  <a:lnTo>
                    <a:pt x="323748" y="78003"/>
                  </a:lnTo>
                  <a:lnTo>
                    <a:pt x="324053" y="80924"/>
                  </a:lnTo>
                  <a:lnTo>
                    <a:pt x="324167" y="82778"/>
                  </a:lnTo>
                  <a:lnTo>
                    <a:pt x="323342" y="85877"/>
                  </a:lnTo>
                  <a:lnTo>
                    <a:pt x="325945" y="82067"/>
                  </a:lnTo>
                  <a:lnTo>
                    <a:pt x="327279" y="86639"/>
                  </a:lnTo>
                  <a:lnTo>
                    <a:pt x="329742" y="83591"/>
                  </a:lnTo>
                  <a:lnTo>
                    <a:pt x="329577" y="84099"/>
                  </a:lnTo>
                  <a:lnTo>
                    <a:pt x="329450" y="84607"/>
                  </a:lnTo>
                  <a:lnTo>
                    <a:pt x="329336" y="85369"/>
                  </a:lnTo>
                  <a:lnTo>
                    <a:pt x="329145" y="85242"/>
                  </a:lnTo>
                  <a:lnTo>
                    <a:pt x="329145" y="87782"/>
                  </a:lnTo>
                  <a:lnTo>
                    <a:pt x="330530" y="85750"/>
                  </a:lnTo>
                  <a:lnTo>
                    <a:pt x="330657" y="85369"/>
                  </a:lnTo>
                  <a:lnTo>
                    <a:pt x="330936" y="83591"/>
                  </a:lnTo>
                  <a:lnTo>
                    <a:pt x="331063" y="83718"/>
                  </a:lnTo>
                  <a:lnTo>
                    <a:pt x="331127" y="84099"/>
                  </a:lnTo>
                  <a:lnTo>
                    <a:pt x="330898" y="84861"/>
                  </a:lnTo>
                  <a:lnTo>
                    <a:pt x="330771" y="86893"/>
                  </a:lnTo>
                  <a:lnTo>
                    <a:pt x="330898" y="88036"/>
                  </a:lnTo>
                  <a:lnTo>
                    <a:pt x="332244" y="83591"/>
                  </a:lnTo>
                  <a:lnTo>
                    <a:pt x="332066" y="86156"/>
                  </a:lnTo>
                  <a:lnTo>
                    <a:pt x="332168" y="85877"/>
                  </a:lnTo>
                  <a:lnTo>
                    <a:pt x="332892" y="87528"/>
                  </a:lnTo>
                  <a:lnTo>
                    <a:pt x="333006" y="85877"/>
                  </a:lnTo>
                  <a:lnTo>
                    <a:pt x="333095" y="84607"/>
                  </a:lnTo>
                  <a:lnTo>
                    <a:pt x="333590" y="86131"/>
                  </a:lnTo>
                  <a:lnTo>
                    <a:pt x="334238" y="84607"/>
                  </a:lnTo>
                  <a:lnTo>
                    <a:pt x="334670" y="83591"/>
                  </a:lnTo>
                  <a:lnTo>
                    <a:pt x="334949" y="85318"/>
                  </a:lnTo>
                  <a:lnTo>
                    <a:pt x="334848" y="85686"/>
                  </a:lnTo>
                  <a:lnTo>
                    <a:pt x="334772" y="86029"/>
                  </a:lnTo>
                  <a:lnTo>
                    <a:pt x="335038" y="87350"/>
                  </a:lnTo>
                  <a:lnTo>
                    <a:pt x="335076" y="86309"/>
                  </a:lnTo>
                  <a:lnTo>
                    <a:pt x="335038" y="85686"/>
                  </a:lnTo>
                  <a:lnTo>
                    <a:pt x="334962" y="85344"/>
                  </a:lnTo>
                  <a:lnTo>
                    <a:pt x="335457" y="83591"/>
                  </a:lnTo>
                  <a:lnTo>
                    <a:pt x="335851" y="82194"/>
                  </a:lnTo>
                  <a:lnTo>
                    <a:pt x="335940" y="87147"/>
                  </a:lnTo>
                  <a:lnTo>
                    <a:pt x="336778" y="82575"/>
                  </a:lnTo>
                  <a:lnTo>
                    <a:pt x="335978" y="87274"/>
                  </a:lnTo>
                  <a:lnTo>
                    <a:pt x="337413" y="86512"/>
                  </a:lnTo>
                  <a:lnTo>
                    <a:pt x="338213" y="84480"/>
                  </a:lnTo>
                  <a:lnTo>
                    <a:pt x="337845" y="85877"/>
                  </a:lnTo>
                  <a:lnTo>
                    <a:pt x="338378" y="86004"/>
                  </a:lnTo>
                  <a:lnTo>
                    <a:pt x="337896" y="87909"/>
                  </a:lnTo>
                  <a:lnTo>
                    <a:pt x="338429" y="87909"/>
                  </a:lnTo>
                  <a:lnTo>
                    <a:pt x="338924" y="87274"/>
                  </a:lnTo>
                  <a:lnTo>
                    <a:pt x="339051" y="86982"/>
                  </a:lnTo>
                  <a:lnTo>
                    <a:pt x="339318" y="84734"/>
                  </a:lnTo>
                  <a:lnTo>
                    <a:pt x="339382" y="90449"/>
                  </a:lnTo>
                  <a:lnTo>
                    <a:pt x="340855" y="84734"/>
                  </a:lnTo>
                  <a:lnTo>
                    <a:pt x="340918" y="84480"/>
                  </a:lnTo>
                  <a:lnTo>
                    <a:pt x="341414" y="82575"/>
                  </a:lnTo>
                  <a:lnTo>
                    <a:pt x="341503" y="82194"/>
                  </a:lnTo>
                  <a:lnTo>
                    <a:pt x="341541" y="82067"/>
                  </a:lnTo>
                  <a:lnTo>
                    <a:pt x="341934" y="80543"/>
                  </a:lnTo>
                  <a:lnTo>
                    <a:pt x="341337" y="87782"/>
                  </a:lnTo>
                  <a:lnTo>
                    <a:pt x="343255" y="85496"/>
                  </a:lnTo>
                  <a:lnTo>
                    <a:pt x="344779" y="84124"/>
                  </a:lnTo>
                  <a:lnTo>
                    <a:pt x="344182" y="88290"/>
                  </a:lnTo>
                  <a:lnTo>
                    <a:pt x="345414" y="87020"/>
                  </a:lnTo>
                  <a:lnTo>
                    <a:pt x="345300" y="85623"/>
                  </a:lnTo>
                  <a:lnTo>
                    <a:pt x="344995" y="83947"/>
                  </a:lnTo>
                  <a:lnTo>
                    <a:pt x="344881" y="83337"/>
                  </a:lnTo>
                  <a:lnTo>
                    <a:pt x="344995" y="83947"/>
                  </a:lnTo>
                  <a:lnTo>
                    <a:pt x="346214" y="83337"/>
                  </a:lnTo>
                  <a:lnTo>
                    <a:pt x="346468" y="83210"/>
                  </a:lnTo>
                  <a:lnTo>
                    <a:pt x="345986" y="86055"/>
                  </a:lnTo>
                  <a:lnTo>
                    <a:pt x="346976" y="83210"/>
                  </a:lnTo>
                  <a:lnTo>
                    <a:pt x="347154" y="82702"/>
                  </a:lnTo>
                  <a:lnTo>
                    <a:pt x="348272" y="84099"/>
                  </a:lnTo>
                  <a:lnTo>
                    <a:pt x="348361" y="84353"/>
                  </a:lnTo>
                  <a:lnTo>
                    <a:pt x="348437" y="84861"/>
                  </a:lnTo>
                  <a:lnTo>
                    <a:pt x="347764" y="86004"/>
                  </a:lnTo>
                  <a:lnTo>
                    <a:pt x="347535" y="86766"/>
                  </a:lnTo>
                  <a:lnTo>
                    <a:pt x="349123" y="85115"/>
                  </a:lnTo>
                  <a:lnTo>
                    <a:pt x="349973" y="87655"/>
                  </a:lnTo>
                  <a:lnTo>
                    <a:pt x="351459" y="85369"/>
                  </a:lnTo>
                  <a:lnTo>
                    <a:pt x="351523" y="85115"/>
                  </a:lnTo>
                  <a:lnTo>
                    <a:pt x="351612" y="82702"/>
                  </a:lnTo>
                  <a:lnTo>
                    <a:pt x="351688" y="82448"/>
                  </a:lnTo>
                  <a:lnTo>
                    <a:pt x="352755" y="80543"/>
                  </a:lnTo>
                  <a:lnTo>
                    <a:pt x="353187" y="79781"/>
                  </a:lnTo>
                  <a:lnTo>
                    <a:pt x="353301" y="79527"/>
                  </a:lnTo>
                  <a:lnTo>
                    <a:pt x="353250" y="79781"/>
                  </a:lnTo>
                  <a:lnTo>
                    <a:pt x="352374" y="83845"/>
                  </a:lnTo>
                  <a:lnTo>
                    <a:pt x="354596" y="79527"/>
                  </a:lnTo>
                  <a:lnTo>
                    <a:pt x="352806" y="87147"/>
                  </a:lnTo>
                  <a:lnTo>
                    <a:pt x="353009" y="86766"/>
                  </a:lnTo>
                  <a:lnTo>
                    <a:pt x="353314" y="85877"/>
                  </a:lnTo>
                  <a:lnTo>
                    <a:pt x="353441" y="85102"/>
                  </a:lnTo>
                  <a:lnTo>
                    <a:pt x="353529" y="84353"/>
                  </a:lnTo>
                  <a:lnTo>
                    <a:pt x="353644" y="85496"/>
                  </a:lnTo>
                  <a:lnTo>
                    <a:pt x="353161" y="87147"/>
                  </a:lnTo>
                  <a:lnTo>
                    <a:pt x="354037" y="86258"/>
                  </a:lnTo>
                  <a:lnTo>
                    <a:pt x="354164" y="86055"/>
                  </a:lnTo>
                  <a:lnTo>
                    <a:pt x="354215" y="84353"/>
                  </a:lnTo>
                  <a:lnTo>
                    <a:pt x="354228" y="83845"/>
                  </a:lnTo>
                  <a:lnTo>
                    <a:pt x="354952" y="84099"/>
                  </a:lnTo>
                  <a:lnTo>
                    <a:pt x="354825" y="84861"/>
                  </a:lnTo>
                  <a:lnTo>
                    <a:pt x="354723" y="85242"/>
                  </a:lnTo>
                  <a:lnTo>
                    <a:pt x="354545" y="85623"/>
                  </a:lnTo>
                  <a:lnTo>
                    <a:pt x="354317" y="86639"/>
                  </a:lnTo>
                  <a:lnTo>
                    <a:pt x="355282" y="83845"/>
                  </a:lnTo>
                  <a:lnTo>
                    <a:pt x="355676" y="82702"/>
                  </a:lnTo>
                  <a:lnTo>
                    <a:pt x="356044" y="83464"/>
                  </a:lnTo>
                  <a:lnTo>
                    <a:pt x="356120" y="83972"/>
                  </a:lnTo>
                  <a:lnTo>
                    <a:pt x="355993" y="85102"/>
                  </a:lnTo>
                  <a:lnTo>
                    <a:pt x="356920" y="84988"/>
                  </a:lnTo>
                  <a:lnTo>
                    <a:pt x="357632" y="82702"/>
                  </a:lnTo>
                  <a:lnTo>
                    <a:pt x="358444" y="80035"/>
                  </a:lnTo>
                  <a:lnTo>
                    <a:pt x="359130" y="81686"/>
                  </a:lnTo>
                  <a:lnTo>
                    <a:pt x="359244" y="82575"/>
                  </a:lnTo>
                  <a:lnTo>
                    <a:pt x="358305" y="86639"/>
                  </a:lnTo>
                  <a:lnTo>
                    <a:pt x="359511" y="83718"/>
                  </a:lnTo>
                  <a:lnTo>
                    <a:pt x="358990" y="87655"/>
                  </a:lnTo>
                  <a:lnTo>
                    <a:pt x="359714" y="86639"/>
                  </a:lnTo>
                  <a:lnTo>
                    <a:pt x="359829" y="84607"/>
                  </a:lnTo>
                  <a:lnTo>
                    <a:pt x="360375" y="84861"/>
                  </a:lnTo>
                  <a:lnTo>
                    <a:pt x="360451" y="84607"/>
                  </a:lnTo>
                  <a:lnTo>
                    <a:pt x="360743" y="83718"/>
                  </a:lnTo>
                  <a:lnTo>
                    <a:pt x="361289" y="82067"/>
                  </a:lnTo>
                  <a:lnTo>
                    <a:pt x="361391" y="82575"/>
                  </a:lnTo>
                  <a:lnTo>
                    <a:pt x="361518" y="83591"/>
                  </a:lnTo>
                  <a:lnTo>
                    <a:pt x="360921" y="84988"/>
                  </a:lnTo>
                  <a:lnTo>
                    <a:pt x="362064" y="84353"/>
                  </a:lnTo>
                  <a:lnTo>
                    <a:pt x="361823" y="83337"/>
                  </a:lnTo>
                  <a:lnTo>
                    <a:pt x="361937" y="82308"/>
                  </a:lnTo>
                  <a:lnTo>
                    <a:pt x="362038" y="82067"/>
                  </a:lnTo>
                  <a:lnTo>
                    <a:pt x="362496" y="81051"/>
                  </a:lnTo>
                  <a:lnTo>
                    <a:pt x="362508" y="80035"/>
                  </a:lnTo>
                  <a:lnTo>
                    <a:pt x="362470" y="79527"/>
                  </a:lnTo>
                  <a:lnTo>
                    <a:pt x="362369" y="77876"/>
                  </a:lnTo>
                  <a:lnTo>
                    <a:pt x="362775" y="78765"/>
                  </a:lnTo>
                  <a:lnTo>
                    <a:pt x="362902" y="79235"/>
                  </a:lnTo>
                  <a:lnTo>
                    <a:pt x="362737" y="79527"/>
                  </a:lnTo>
                  <a:lnTo>
                    <a:pt x="363486" y="79273"/>
                  </a:lnTo>
                  <a:lnTo>
                    <a:pt x="363448" y="81559"/>
                  </a:lnTo>
                  <a:lnTo>
                    <a:pt x="364324" y="79273"/>
                  </a:lnTo>
                  <a:lnTo>
                    <a:pt x="364375" y="79146"/>
                  </a:lnTo>
                  <a:lnTo>
                    <a:pt x="364439" y="79400"/>
                  </a:lnTo>
                  <a:lnTo>
                    <a:pt x="364528" y="81559"/>
                  </a:lnTo>
                  <a:lnTo>
                    <a:pt x="363994" y="84099"/>
                  </a:lnTo>
                  <a:lnTo>
                    <a:pt x="363867" y="85242"/>
                  </a:lnTo>
                  <a:lnTo>
                    <a:pt x="364617" y="82067"/>
                  </a:lnTo>
                  <a:lnTo>
                    <a:pt x="365290" y="84607"/>
                  </a:lnTo>
                  <a:lnTo>
                    <a:pt x="365798" y="82575"/>
                  </a:lnTo>
                  <a:lnTo>
                    <a:pt x="365899" y="82067"/>
                  </a:lnTo>
                  <a:lnTo>
                    <a:pt x="365861" y="82359"/>
                  </a:lnTo>
                  <a:lnTo>
                    <a:pt x="365823" y="82575"/>
                  </a:lnTo>
                  <a:lnTo>
                    <a:pt x="365709" y="83337"/>
                  </a:lnTo>
                  <a:lnTo>
                    <a:pt x="365582" y="84480"/>
                  </a:lnTo>
                  <a:lnTo>
                    <a:pt x="366204" y="81813"/>
                  </a:lnTo>
                  <a:lnTo>
                    <a:pt x="366255" y="83464"/>
                  </a:lnTo>
                  <a:lnTo>
                    <a:pt x="366026" y="84734"/>
                  </a:lnTo>
                  <a:lnTo>
                    <a:pt x="366725" y="85369"/>
                  </a:lnTo>
                  <a:lnTo>
                    <a:pt x="366598" y="81813"/>
                  </a:lnTo>
                  <a:lnTo>
                    <a:pt x="366572" y="81178"/>
                  </a:lnTo>
                  <a:lnTo>
                    <a:pt x="366522" y="79781"/>
                  </a:lnTo>
                  <a:lnTo>
                    <a:pt x="366953" y="81432"/>
                  </a:lnTo>
                  <a:lnTo>
                    <a:pt x="367068" y="82194"/>
                  </a:lnTo>
                  <a:lnTo>
                    <a:pt x="366979" y="82702"/>
                  </a:lnTo>
                  <a:lnTo>
                    <a:pt x="366852" y="83210"/>
                  </a:lnTo>
                  <a:lnTo>
                    <a:pt x="367538" y="84353"/>
                  </a:lnTo>
                  <a:lnTo>
                    <a:pt x="368795" y="81686"/>
                  </a:lnTo>
                  <a:lnTo>
                    <a:pt x="369277" y="82702"/>
                  </a:lnTo>
                  <a:lnTo>
                    <a:pt x="369392" y="83972"/>
                  </a:lnTo>
                  <a:lnTo>
                    <a:pt x="369138" y="86982"/>
                  </a:lnTo>
                  <a:lnTo>
                    <a:pt x="369697" y="86766"/>
                  </a:lnTo>
                  <a:lnTo>
                    <a:pt x="371602" y="83083"/>
                  </a:lnTo>
                  <a:lnTo>
                    <a:pt x="372630" y="84099"/>
                  </a:lnTo>
                  <a:lnTo>
                    <a:pt x="372529" y="83845"/>
                  </a:lnTo>
                  <a:lnTo>
                    <a:pt x="372592" y="83083"/>
                  </a:lnTo>
                  <a:lnTo>
                    <a:pt x="372846" y="81686"/>
                  </a:lnTo>
                  <a:lnTo>
                    <a:pt x="373189" y="79781"/>
                  </a:lnTo>
                  <a:lnTo>
                    <a:pt x="373303" y="79146"/>
                  </a:lnTo>
                  <a:lnTo>
                    <a:pt x="373456" y="78257"/>
                  </a:lnTo>
                  <a:lnTo>
                    <a:pt x="372960" y="86512"/>
                  </a:lnTo>
                  <a:lnTo>
                    <a:pt x="373697" y="84721"/>
                  </a:lnTo>
                  <a:lnTo>
                    <a:pt x="373621" y="85102"/>
                  </a:lnTo>
                  <a:lnTo>
                    <a:pt x="373291" y="87020"/>
                  </a:lnTo>
                  <a:lnTo>
                    <a:pt x="373430" y="86512"/>
                  </a:lnTo>
                  <a:lnTo>
                    <a:pt x="374103" y="87528"/>
                  </a:lnTo>
                  <a:lnTo>
                    <a:pt x="374650" y="86512"/>
                  </a:lnTo>
                  <a:lnTo>
                    <a:pt x="375272" y="85369"/>
                  </a:lnTo>
                  <a:lnTo>
                    <a:pt x="376504" y="84099"/>
                  </a:lnTo>
                  <a:lnTo>
                    <a:pt x="376758" y="83845"/>
                  </a:lnTo>
                  <a:lnTo>
                    <a:pt x="376567" y="84607"/>
                  </a:lnTo>
                  <a:lnTo>
                    <a:pt x="376453" y="85496"/>
                  </a:lnTo>
                  <a:lnTo>
                    <a:pt x="376682" y="86639"/>
                  </a:lnTo>
                  <a:lnTo>
                    <a:pt x="377545" y="86131"/>
                  </a:lnTo>
                  <a:lnTo>
                    <a:pt x="377964" y="86893"/>
                  </a:lnTo>
                  <a:lnTo>
                    <a:pt x="378155" y="86131"/>
                  </a:lnTo>
                  <a:lnTo>
                    <a:pt x="378320" y="85496"/>
                  </a:lnTo>
                  <a:lnTo>
                    <a:pt x="378587" y="85750"/>
                  </a:lnTo>
                  <a:lnTo>
                    <a:pt x="378599" y="85496"/>
                  </a:lnTo>
                  <a:lnTo>
                    <a:pt x="378701" y="83845"/>
                  </a:lnTo>
                  <a:lnTo>
                    <a:pt x="378701" y="83718"/>
                  </a:lnTo>
                  <a:lnTo>
                    <a:pt x="379463" y="86766"/>
                  </a:lnTo>
                  <a:lnTo>
                    <a:pt x="380746" y="85750"/>
                  </a:lnTo>
                  <a:lnTo>
                    <a:pt x="382028" y="84607"/>
                  </a:lnTo>
                  <a:lnTo>
                    <a:pt x="382790" y="86766"/>
                  </a:lnTo>
                  <a:lnTo>
                    <a:pt x="382625" y="86766"/>
                  </a:lnTo>
                  <a:lnTo>
                    <a:pt x="382219" y="88036"/>
                  </a:lnTo>
                  <a:lnTo>
                    <a:pt x="383628" y="86982"/>
                  </a:lnTo>
                  <a:lnTo>
                    <a:pt x="383743" y="86766"/>
                  </a:lnTo>
                  <a:lnTo>
                    <a:pt x="383794" y="84607"/>
                  </a:lnTo>
                  <a:lnTo>
                    <a:pt x="383806" y="83718"/>
                  </a:lnTo>
                  <a:lnTo>
                    <a:pt x="383895" y="83210"/>
                  </a:lnTo>
                  <a:lnTo>
                    <a:pt x="384060" y="82575"/>
                  </a:lnTo>
                  <a:lnTo>
                    <a:pt x="384149" y="82194"/>
                  </a:lnTo>
                  <a:lnTo>
                    <a:pt x="384657" y="81051"/>
                  </a:lnTo>
                  <a:lnTo>
                    <a:pt x="384949" y="81178"/>
                  </a:lnTo>
                  <a:lnTo>
                    <a:pt x="384314" y="82448"/>
                  </a:lnTo>
                  <a:lnTo>
                    <a:pt x="384200" y="82829"/>
                  </a:lnTo>
                  <a:lnTo>
                    <a:pt x="384314" y="84099"/>
                  </a:lnTo>
                  <a:lnTo>
                    <a:pt x="384429" y="86385"/>
                  </a:lnTo>
                  <a:lnTo>
                    <a:pt x="384797" y="84099"/>
                  </a:lnTo>
                  <a:lnTo>
                    <a:pt x="384810" y="88417"/>
                  </a:lnTo>
                  <a:lnTo>
                    <a:pt x="385178" y="84099"/>
                  </a:lnTo>
                  <a:lnTo>
                    <a:pt x="385432" y="81051"/>
                  </a:lnTo>
                  <a:lnTo>
                    <a:pt x="385584" y="79273"/>
                  </a:lnTo>
                  <a:lnTo>
                    <a:pt x="385813" y="80797"/>
                  </a:lnTo>
                  <a:lnTo>
                    <a:pt x="385914" y="82956"/>
                  </a:lnTo>
                  <a:lnTo>
                    <a:pt x="385800" y="83591"/>
                  </a:lnTo>
                  <a:lnTo>
                    <a:pt x="386130" y="83083"/>
                  </a:lnTo>
                  <a:lnTo>
                    <a:pt x="386257" y="82829"/>
                  </a:lnTo>
                  <a:lnTo>
                    <a:pt x="386753" y="81305"/>
                  </a:lnTo>
                  <a:lnTo>
                    <a:pt x="386943" y="81559"/>
                  </a:lnTo>
                  <a:lnTo>
                    <a:pt x="387032" y="81813"/>
                  </a:lnTo>
                  <a:lnTo>
                    <a:pt x="386791" y="84607"/>
                  </a:lnTo>
                  <a:lnTo>
                    <a:pt x="387604" y="81305"/>
                  </a:lnTo>
                  <a:lnTo>
                    <a:pt x="387883" y="80162"/>
                  </a:lnTo>
                  <a:lnTo>
                    <a:pt x="387807" y="83210"/>
                  </a:lnTo>
                  <a:lnTo>
                    <a:pt x="387604" y="83718"/>
                  </a:lnTo>
                  <a:lnTo>
                    <a:pt x="387299" y="83718"/>
                  </a:lnTo>
                  <a:lnTo>
                    <a:pt x="387045" y="84353"/>
                  </a:lnTo>
                  <a:lnTo>
                    <a:pt x="387007" y="87782"/>
                  </a:lnTo>
                  <a:lnTo>
                    <a:pt x="387172" y="86893"/>
                  </a:lnTo>
                  <a:lnTo>
                    <a:pt x="387464" y="87528"/>
                  </a:lnTo>
                  <a:lnTo>
                    <a:pt x="387438" y="87401"/>
                  </a:lnTo>
                  <a:lnTo>
                    <a:pt x="388048" y="89052"/>
                  </a:lnTo>
                  <a:lnTo>
                    <a:pt x="388137" y="87401"/>
                  </a:lnTo>
                  <a:lnTo>
                    <a:pt x="388251" y="86893"/>
                  </a:lnTo>
                  <a:lnTo>
                    <a:pt x="389597" y="81051"/>
                  </a:lnTo>
                  <a:lnTo>
                    <a:pt x="389394" y="86766"/>
                  </a:lnTo>
                  <a:lnTo>
                    <a:pt x="389382" y="87020"/>
                  </a:lnTo>
                  <a:lnTo>
                    <a:pt x="389470" y="86766"/>
                  </a:lnTo>
                  <a:lnTo>
                    <a:pt x="390867" y="82448"/>
                  </a:lnTo>
                  <a:lnTo>
                    <a:pt x="389496" y="86664"/>
                  </a:lnTo>
                  <a:lnTo>
                    <a:pt x="390372" y="84988"/>
                  </a:lnTo>
                  <a:lnTo>
                    <a:pt x="390055" y="86995"/>
                  </a:lnTo>
                  <a:lnTo>
                    <a:pt x="389928" y="88798"/>
                  </a:lnTo>
                  <a:lnTo>
                    <a:pt x="390042" y="90449"/>
                  </a:lnTo>
                  <a:lnTo>
                    <a:pt x="389915" y="90957"/>
                  </a:lnTo>
                  <a:lnTo>
                    <a:pt x="390664" y="88417"/>
                  </a:lnTo>
                  <a:lnTo>
                    <a:pt x="390271" y="92989"/>
                  </a:lnTo>
                  <a:lnTo>
                    <a:pt x="391350" y="89433"/>
                  </a:lnTo>
                  <a:lnTo>
                    <a:pt x="391223" y="90449"/>
                  </a:lnTo>
                  <a:lnTo>
                    <a:pt x="391477" y="90017"/>
                  </a:lnTo>
                  <a:lnTo>
                    <a:pt x="391591" y="89433"/>
                  </a:lnTo>
                  <a:lnTo>
                    <a:pt x="391706" y="88925"/>
                  </a:lnTo>
                  <a:lnTo>
                    <a:pt x="391896" y="88417"/>
                  </a:lnTo>
                  <a:lnTo>
                    <a:pt x="392912" y="85750"/>
                  </a:lnTo>
                  <a:lnTo>
                    <a:pt x="392887" y="93497"/>
                  </a:lnTo>
                  <a:lnTo>
                    <a:pt x="394665" y="89052"/>
                  </a:lnTo>
                  <a:lnTo>
                    <a:pt x="395808" y="87401"/>
                  </a:lnTo>
                  <a:lnTo>
                    <a:pt x="395922" y="87147"/>
                  </a:lnTo>
                  <a:lnTo>
                    <a:pt x="396189" y="85750"/>
                  </a:lnTo>
                  <a:lnTo>
                    <a:pt x="396341" y="84988"/>
                  </a:lnTo>
                  <a:lnTo>
                    <a:pt x="396392" y="84734"/>
                  </a:lnTo>
                  <a:lnTo>
                    <a:pt x="396557" y="83845"/>
                  </a:lnTo>
                  <a:lnTo>
                    <a:pt x="397675" y="82321"/>
                  </a:lnTo>
                  <a:lnTo>
                    <a:pt x="397700" y="84099"/>
                  </a:lnTo>
                  <a:lnTo>
                    <a:pt x="397040" y="85623"/>
                  </a:lnTo>
                  <a:lnTo>
                    <a:pt x="396951" y="86004"/>
                  </a:lnTo>
                  <a:lnTo>
                    <a:pt x="397192" y="87528"/>
                  </a:lnTo>
                  <a:lnTo>
                    <a:pt x="397598" y="87274"/>
                  </a:lnTo>
                  <a:lnTo>
                    <a:pt x="398221" y="86258"/>
                  </a:lnTo>
                  <a:lnTo>
                    <a:pt x="398081" y="86766"/>
                  </a:lnTo>
                  <a:lnTo>
                    <a:pt x="397967" y="88925"/>
                  </a:lnTo>
                  <a:lnTo>
                    <a:pt x="398373" y="88798"/>
                  </a:lnTo>
                  <a:lnTo>
                    <a:pt x="398602" y="86639"/>
                  </a:lnTo>
                  <a:lnTo>
                    <a:pt x="398411" y="86512"/>
                  </a:lnTo>
                  <a:lnTo>
                    <a:pt x="398462" y="86258"/>
                  </a:lnTo>
                  <a:lnTo>
                    <a:pt x="398589" y="85623"/>
                  </a:lnTo>
                  <a:lnTo>
                    <a:pt x="399275" y="82194"/>
                  </a:lnTo>
                  <a:close/>
                </a:path>
                <a:path w="403859" h="93979">
                  <a:moveTo>
                    <a:pt x="399897" y="90220"/>
                  </a:moveTo>
                  <a:lnTo>
                    <a:pt x="399745" y="90322"/>
                  </a:lnTo>
                  <a:lnTo>
                    <a:pt x="399643" y="90957"/>
                  </a:lnTo>
                  <a:lnTo>
                    <a:pt x="399897" y="90220"/>
                  </a:lnTo>
                  <a:close/>
                </a:path>
                <a:path w="403859" h="93979">
                  <a:moveTo>
                    <a:pt x="400913" y="86487"/>
                  </a:moveTo>
                  <a:lnTo>
                    <a:pt x="400583" y="88417"/>
                  </a:lnTo>
                  <a:lnTo>
                    <a:pt x="400380" y="88798"/>
                  </a:lnTo>
                  <a:lnTo>
                    <a:pt x="399897" y="90220"/>
                  </a:lnTo>
                  <a:lnTo>
                    <a:pt x="400469" y="89814"/>
                  </a:lnTo>
                  <a:lnTo>
                    <a:pt x="400913" y="87528"/>
                  </a:lnTo>
                  <a:lnTo>
                    <a:pt x="400913" y="86487"/>
                  </a:lnTo>
                  <a:close/>
                </a:path>
                <a:path w="403859" h="93979">
                  <a:moveTo>
                    <a:pt x="400913" y="80162"/>
                  </a:moveTo>
                  <a:lnTo>
                    <a:pt x="399008" y="86893"/>
                  </a:lnTo>
                  <a:lnTo>
                    <a:pt x="398411" y="89814"/>
                  </a:lnTo>
                  <a:lnTo>
                    <a:pt x="398081" y="90957"/>
                  </a:lnTo>
                  <a:lnTo>
                    <a:pt x="398665" y="90017"/>
                  </a:lnTo>
                  <a:lnTo>
                    <a:pt x="399326" y="88290"/>
                  </a:lnTo>
                  <a:lnTo>
                    <a:pt x="399821" y="87528"/>
                  </a:lnTo>
                  <a:lnTo>
                    <a:pt x="399770" y="89179"/>
                  </a:lnTo>
                  <a:lnTo>
                    <a:pt x="399288" y="90017"/>
                  </a:lnTo>
                  <a:lnTo>
                    <a:pt x="398945" y="91211"/>
                  </a:lnTo>
                  <a:lnTo>
                    <a:pt x="399567" y="90449"/>
                  </a:lnTo>
                  <a:lnTo>
                    <a:pt x="399694" y="90360"/>
                  </a:lnTo>
                  <a:lnTo>
                    <a:pt x="399935" y="87401"/>
                  </a:lnTo>
                  <a:lnTo>
                    <a:pt x="400011" y="86766"/>
                  </a:lnTo>
                  <a:lnTo>
                    <a:pt x="400342" y="86258"/>
                  </a:lnTo>
                  <a:lnTo>
                    <a:pt x="400469" y="85623"/>
                  </a:lnTo>
                  <a:lnTo>
                    <a:pt x="400913" y="80162"/>
                  </a:lnTo>
                  <a:close/>
                </a:path>
                <a:path w="403859" h="93979">
                  <a:moveTo>
                    <a:pt x="403047" y="84340"/>
                  </a:moveTo>
                  <a:lnTo>
                    <a:pt x="402653" y="84162"/>
                  </a:lnTo>
                  <a:lnTo>
                    <a:pt x="401929" y="86283"/>
                  </a:lnTo>
                  <a:lnTo>
                    <a:pt x="401942" y="85521"/>
                  </a:lnTo>
                  <a:lnTo>
                    <a:pt x="402145" y="84632"/>
                  </a:lnTo>
                  <a:lnTo>
                    <a:pt x="402247" y="83997"/>
                  </a:lnTo>
                  <a:lnTo>
                    <a:pt x="401726" y="85610"/>
                  </a:lnTo>
                  <a:lnTo>
                    <a:pt x="400989" y="88480"/>
                  </a:lnTo>
                  <a:lnTo>
                    <a:pt x="400735" y="91668"/>
                  </a:lnTo>
                  <a:lnTo>
                    <a:pt x="401497" y="88417"/>
                  </a:lnTo>
                  <a:lnTo>
                    <a:pt x="401370" y="89814"/>
                  </a:lnTo>
                  <a:lnTo>
                    <a:pt x="402234" y="85940"/>
                  </a:lnTo>
                  <a:lnTo>
                    <a:pt x="402526" y="85572"/>
                  </a:lnTo>
                  <a:lnTo>
                    <a:pt x="402501" y="87096"/>
                  </a:lnTo>
                  <a:lnTo>
                    <a:pt x="402297" y="88366"/>
                  </a:lnTo>
                  <a:lnTo>
                    <a:pt x="402501" y="87503"/>
                  </a:lnTo>
                  <a:lnTo>
                    <a:pt x="402577" y="89179"/>
                  </a:lnTo>
                  <a:lnTo>
                    <a:pt x="403009" y="87045"/>
                  </a:lnTo>
                  <a:lnTo>
                    <a:pt x="403047" y="84340"/>
                  </a:lnTo>
                  <a:close/>
                </a:path>
                <a:path w="403859" h="93979">
                  <a:moveTo>
                    <a:pt x="403504" y="87731"/>
                  </a:moveTo>
                  <a:lnTo>
                    <a:pt x="403199" y="88087"/>
                  </a:lnTo>
                  <a:lnTo>
                    <a:pt x="402551" y="91490"/>
                  </a:lnTo>
                  <a:lnTo>
                    <a:pt x="403059" y="90639"/>
                  </a:lnTo>
                  <a:lnTo>
                    <a:pt x="403275" y="89763"/>
                  </a:lnTo>
                  <a:lnTo>
                    <a:pt x="403504" y="8773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6589845" y="8019954"/>
              <a:ext cx="666115" cy="137795"/>
            </a:xfrm>
            <a:custGeom>
              <a:avLst/>
              <a:gdLst/>
              <a:ahLst/>
              <a:cxnLst/>
              <a:rect l="l" t="t" r="r" b="b"/>
              <a:pathLst>
                <a:path w="666115" h="137795">
                  <a:moveTo>
                    <a:pt x="241" y="25793"/>
                  </a:moveTo>
                  <a:lnTo>
                    <a:pt x="0" y="26403"/>
                  </a:lnTo>
                  <a:lnTo>
                    <a:pt x="241" y="25793"/>
                  </a:lnTo>
                  <a:close/>
                </a:path>
                <a:path w="666115" h="137795">
                  <a:moveTo>
                    <a:pt x="8623" y="0"/>
                  </a:moveTo>
                  <a:lnTo>
                    <a:pt x="7962" y="825"/>
                  </a:lnTo>
                  <a:lnTo>
                    <a:pt x="8166" y="1041"/>
                  </a:lnTo>
                  <a:lnTo>
                    <a:pt x="8623" y="0"/>
                  </a:lnTo>
                  <a:close/>
                </a:path>
                <a:path w="666115" h="137795">
                  <a:moveTo>
                    <a:pt x="46456" y="11125"/>
                  </a:moveTo>
                  <a:lnTo>
                    <a:pt x="46253" y="10020"/>
                  </a:lnTo>
                  <a:lnTo>
                    <a:pt x="45770" y="11582"/>
                  </a:lnTo>
                  <a:lnTo>
                    <a:pt x="46037" y="11861"/>
                  </a:lnTo>
                  <a:lnTo>
                    <a:pt x="46113" y="13182"/>
                  </a:lnTo>
                  <a:lnTo>
                    <a:pt x="46329" y="12776"/>
                  </a:lnTo>
                  <a:lnTo>
                    <a:pt x="46456" y="11125"/>
                  </a:lnTo>
                  <a:close/>
                </a:path>
                <a:path w="666115" h="137795">
                  <a:moveTo>
                    <a:pt x="59372" y="37680"/>
                  </a:moveTo>
                  <a:close/>
                </a:path>
                <a:path w="666115" h="137795">
                  <a:moveTo>
                    <a:pt x="60439" y="10693"/>
                  </a:moveTo>
                  <a:lnTo>
                    <a:pt x="59893" y="11620"/>
                  </a:lnTo>
                  <a:lnTo>
                    <a:pt x="59486" y="14884"/>
                  </a:lnTo>
                  <a:lnTo>
                    <a:pt x="59791" y="14338"/>
                  </a:lnTo>
                  <a:lnTo>
                    <a:pt x="60439" y="10693"/>
                  </a:lnTo>
                  <a:close/>
                </a:path>
                <a:path w="666115" h="137795">
                  <a:moveTo>
                    <a:pt x="72567" y="36309"/>
                  </a:moveTo>
                  <a:lnTo>
                    <a:pt x="72148" y="36969"/>
                  </a:lnTo>
                  <a:lnTo>
                    <a:pt x="72339" y="36753"/>
                  </a:lnTo>
                  <a:lnTo>
                    <a:pt x="72567" y="36309"/>
                  </a:lnTo>
                  <a:close/>
                </a:path>
                <a:path w="666115" h="137795">
                  <a:moveTo>
                    <a:pt x="84924" y="31381"/>
                  </a:moveTo>
                  <a:lnTo>
                    <a:pt x="84709" y="31877"/>
                  </a:lnTo>
                  <a:lnTo>
                    <a:pt x="84518" y="32385"/>
                  </a:lnTo>
                  <a:lnTo>
                    <a:pt x="84340" y="32689"/>
                  </a:lnTo>
                  <a:lnTo>
                    <a:pt x="84201" y="32473"/>
                  </a:lnTo>
                  <a:lnTo>
                    <a:pt x="84061" y="32143"/>
                  </a:lnTo>
                  <a:lnTo>
                    <a:pt x="83832" y="32550"/>
                  </a:lnTo>
                  <a:lnTo>
                    <a:pt x="83947" y="33172"/>
                  </a:lnTo>
                  <a:lnTo>
                    <a:pt x="84137" y="33070"/>
                  </a:lnTo>
                  <a:lnTo>
                    <a:pt x="84340" y="32702"/>
                  </a:lnTo>
                  <a:lnTo>
                    <a:pt x="84518" y="32956"/>
                  </a:lnTo>
                  <a:lnTo>
                    <a:pt x="84670" y="33032"/>
                  </a:lnTo>
                  <a:lnTo>
                    <a:pt x="84924" y="31381"/>
                  </a:lnTo>
                  <a:close/>
                </a:path>
                <a:path w="666115" h="137795">
                  <a:moveTo>
                    <a:pt x="90030" y="34150"/>
                  </a:moveTo>
                  <a:lnTo>
                    <a:pt x="89433" y="34848"/>
                  </a:lnTo>
                  <a:lnTo>
                    <a:pt x="89509" y="36550"/>
                  </a:lnTo>
                  <a:lnTo>
                    <a:pt x="90030" y="34150"/>
                  </a:lnTo>
                  <a:close/>
                </a:path>
                <a:path w="666115" h="137795">
                  <a:moveTo>
                    <a:pt x="90411" y="15290"/>
                  </a:moveTo>
                  <a:lnTo>
                    <a:pt x="89700" y="16167"/>
                  </a:lnTo>
                  <a:lnTo>
                    <a:pt x="90208" y="15646"/>
                  </a:lnTo>
                  <a:lnTo>
                    <a:pt x="90411" y="15290"/>
                  </a:lnTo>
                  <a:close/>
                </a:path>
                <a:path w="666115" h="137795">
                  <a:moveTo>
                    <a:pt x="95338" y="19088"/>
                  </a:moveTo>
                  <a:lnTo>
                    <a:pt x="94957" y="19405"/>
                  </a:lnTo>
                  <a:lnTo>
                    <a:pt x="95161" y="20116"/>
                  </a:lnTo>
                  <a:lnTo>
                    <a:pt x="95338" y="19088"/>
                  </a:lnTo>
                  <a:close/>
                </a:path>
                <a:path w="666115" h="137795">
                  <a:moveTo>
                    <a:pt x="105918" y="36156"/>
                  </a:moveTo>
                  <a:lnTo>
                    <a:pt x="105892" y="36410"/>
                  </a:lnTo>
                  <a:lnTo>
                    <a:pt x="105879" y="36677"/>
                  </a:lnTo>
                  <a:lnTo>
                    <a:pt x="105905" y="36918"/>
                  </a:lnTo>
                  <a:lnTo>
                    <a:pt x="105918" y="36728"/>
                  </a:lnTo>
                  <a:lnTo>
                    <a:pt x="105918" y="36156"/>
                  </a:lnTo>
                  <a:close/>
                </a:path>
                <a:path w="666115" h="137795">
                  <a:moveTo>
                    <a:pt x="109220" y="38442"/>
                  </a:moveTo>
                  <a:lnTo>
                    <a:pt x="109131" y="37807"/>
                  </a:lnTo>
                  <a:lnTo>
                    <a:pt x="109029" y="37515"/>
                  </a:lnTo>
                  <a:lnTo>
                    <a:pt x="108927" y="37325"/>
                  </a:lnTo>
                  <a:lnTo>
                    <a:pt x="109220" y="38442"/>
                  </a:lnTo>
                  <a:close/>
                </a:path>
                <a:path w="666115" h="137795">
                  <a:moveTo>
                    <a:pt x="111340" y="37896"/>
                  </a:moveTo>
                  <a:lnTo>
                    <a:pt x="111125" y="39166"/>
                  </a:lnTo>
                  <a:lnTo>
                    <a:pt x="111290" y="38277"/>
                  </a:lnTo>
                  <a:lnTo>
                    <a:pt x="111340" y="37922"/>
                  </a:lnTo>
                  <a:close/>
                </a:path>
                <a:path w="666115" h="137795">
                  <a:moveTo>
                    <a:pt x="113385" y="24257"/>
                  </a:moveTo>
                  <a:lnTo>
                    <a:pt x="113106" y="23075"/>
                  </a:lnTo>
                  <a:lnTo>
                    <a:pt x="113220" y="22428"/>
                  </a:lnTo>
                  <a:lnTo>
                    <a:pt x="112699" y="23660"/>
                  </a:lnTo>
                  <a:lnTo>
                    <a:pt x="112890" y="24701"/>
                  </a:lnTo>
                  <a:lnTo>
                    <a:pt x="113385" y="24257"/>
                  </a:lnTo>
                  <a:close/>
                </a:path>
                <a:path w="666115" h="137795">
                  <a:moveTo>
                    <a:pt x="115836" y="27190"/>
                  </a:moveTo>
                  <a:lnTo>
                    <a:pt x="115150" y="26746"/>
                  </a:lnTo>
                  <a:lnTo>
                    <a:pt x="115824" y="27724"/>
                  </a:lnTo>
                  <a:lnTo>
                    <a:pt x="115836" y="27190"/>
                  </a:lnTo>
                  <a:close/>
                </a:path>
                <a:path w="666115" h="137795">
                  <a:moveTo>
                    <a:pt x="116128" y="27381"/>
                  </a:moveTo>
                  <a:lnTo>
                    <a:pt x="115976" y="24980"/>
                  </a:lnTo>
                  <a:lnTo>
                    <a:pt x="115836" y="27190"/>
                  </a:lnTo>
                  <a:lnTo>
                    <a:pt x="116128" y="27381"/>
                  </a:lnTo>
                  <a:close/>
                </a:path>
                <a:path w="666115" h="137795">
                  <a:moveTo>
                    <a:pt x="116281" y="24815"/>
                  </a:moveTo>
                  <a:lnTo>
                    <a:pt x="115747" y="21297"/>
                  </a:lnTo>
                  <a:lnTo>
                    <a:pt x="115976" y="24980"/>
                  </a:lnTo>
                  <a:lnTo>
                    <a:pt x="116281" y="24815"/>
                  </a:lnTo>
                  <a:close/>
                </a:path>
                <a:path w="666115" h="137795">
                  <a:moveTo>
                    <a:pt x="117792" y="38722"/>
                  </a:moveTo>
                  <a:lnTo>
                    <a:pt x="117309" y="40474"/>
                  </a:lnTo>
                  <a:lnTo>
                    <a:pt x="117513" y="40754"/>
                  </a:lnTo>
                  <a:lnTo>
                    <a:pt x="117576" y="42824"/>
                  </a:lnTo>
                  <a:lnTo>
                    <a:pt x="117767" y="42545"/>
                  </a:lnTo>
                  <a:lnTo>
                    <a:pt x="117792" y="38722"/>
                  </a:lnTo>
                  <a:close/>
                </a:path>
                <a:path w="666115" h="137795">
                  <a:moveTo>
                    <a:pt x="117906" y="42329"/>
                  </a:moveTo>
                  <a:lnTo>
                    <a:pt x="117767" y="42545"/>
                  </a:lnTo>
                  <a:lnTo>
                    <a:pt x="117767" y="42926"/>
                  </a:lnTo>
                  <a:lnTo>
                    <a:pt x="117906" y="42329"/>
                  </a:lnTo>
                  <a:close/>
                </a:path>
                <a:path w="666115" h="137795">
                  <a:moveTo>
                    <a:pt x="118148" y="41376"/>
                  </a:moveTo>
                  <a:lnTo>
                    <a:pt x="117906" y="42329"/>
                  </a:lnTo>
                  <a:lnTo>
                    <a:pt x="118148" y="41376"/>
                  </a:lnTo>
                  <a:close/>
                </a:path>
                <a:path w="666115" h="137795">
                  <a:moveTo>
                    <a:pt x="121488" y="41871"/>
                  </a:moveTo>
                  <a:lnTo>
                    <a:pt x="121297" y="42189"/>
                  </a:lnTo>
                  <a:lnTo>
                    <a:pt x="121412" y="42341"/>
                  </a:lnTo>
                  <a:lnTo>
                    <a:pt x="121437" y="42138"/>
                  </a:lnTo>
                  <a:lnTo>
                    <a:pt x="121462" y="41986"/>
                  </a:lnTo>
                  <a:close/>
                </a:path>
                <a:path w="666115" h="137795">
                  <a:moveTo>
                    <a:pt x="121653" y="41541"/>
                  </a:moveTo>
                  <a:lnTo>
                    <a:pt x="121475" y="41871"/>
                  </a:lnTo>
                  <a:lnTo>
                    <a:pt x="121653" y="41541"/>
                  </a:lnTo>
                  <a:close/>
                </a:path>
                <a:path w="666115" h="137795">
                  <a:moveTo>
                    <a:pt x="122034" y="40855"/>
                  </a:moveTo>
                  <a:lnTo>
                    <a:pt x="121653" y="41541"/>
                  </a:lnTo>
                  <a:lnTo>
                    <a:pt x="121856" y="41681"/>
                  </a:lnTo>
                  <a:lnTo>
                    <a:pt x="122034" y="40855"/>
                  </a:lnTo>
                  <a:close/>
                </a:path>
                <a:path w="666115" h="137795">
                  <a:moveTo>
                    <a:pt x="205981" y="43802"/>
                  </a:moveTo>
                  <a:lnTo>
                    <a:pt x="205689" y="45580"/>
                  </a:lnTo>
                  <a:lnTo>
                    <a:pt x="205803" y="45440"/>
                  </a:lnTo>
                  <a:lnTo>
                    <a:pt x="205981" y="43802"/>
                  </a:lnTo>
                  <a:close/>
                </a:path>
                <a:path w="666115" h="137795">
                  <a:moveTo>
                    <a:pt x="207797" y="58254"/>
                  </a:moveTo>
                  <a:lnTo>
                    <a:pt x="207683" y="57365"/>
                  </a:lnTo>
                  <a:lnTo>
                    <a:pt x="207543" y="56705"/>
                  </a:lnTo>
                  <a:lnTo>
                    <a:pt x="207441" y="57531"/>
                  </a:lnTo>
                  <a:lnTo>
                    <a:pt x="207022" y="58699"/>
                  </a:lnTo>
                  <a:lnTo>
                    <a:pt x="206908" y="59270"/>
                  </a:lnTo>
                  <a:lnTo>
                    <a:pt x="207251" y="60286"/>
                  </a:lnTo>
                  <a:lnTo>
                    <a:pt x="207797" y="58254"/>
                  </a:lnTo>
                  <a:close/>
                </a:path>
                <a:path w="666115" h="137795">
                  <a:moveTo>
                    <a:pt x="208330" y="58699"/>
                  </a:moveTo>
                  <a:lnTo>
                    <a:pt x="208064" y="59397"/>
                  </a:lnTo>
                  <a:lnTo>
                    <a:pt x="208292" y="58889"/>
                  </a:lnTo>
                  <a:lnTo>
                    <a:pt x="208330" y="58699"/>
                  </a:lnTo>
                  <a:close/>
                </a:path>
                <a:path w="666115" h="137795">
                  <a:moveTo>
                    <a:pt x="210108" y="41109"/>
                  </a:moveTo>
                  <a:lnTo>
                    <a:pt x="209702" y="43268"/>
                  </a:lnTo>
                  <a:lnTo>
                    <a:pt x="210108" y="41109"/>
                  </a:lnTo>
                  <a:close/>
                </a:path>
                <a:path w="666115" h="137795">
                  <a:moveTo>
                    <a:pt x="219621" y="63309"/>
                  </a:moveTo>
                  <a:lnTo>
                    <a:pt x="218897" y="64858"/>
                  </a:lnTo>
                  <a:lnTo>
                    <a:pt x="219583" y="64985"/>
                  </a:lnTo>
                  <a:lnTo>
                    <a:pt x="219621" y="63309"/>
                  </a:lnTo>
                  <a:close/>
                </a:path>
                <a:path w="666115" h="137795">
                  <a:moveTo>
                    <a:pt x="224586" y="58508"/>
                  </a:moveTo>
                  <a:lnTo>
                    <a:pt x="224383" y="60540"/>
                  </a:lnTo>
                  <a:lnTo>
                    <a:pt x="223621" y="61188"/>
                  </a:lnTo>
                  <a:lnTo>
                    <a:pt x="224459" y="61112"/>
                  </a:lnTo>
                  <a:lnTo>
                    <a:pt x="224497" y="60274"/>
                  </a:lnTo>
                  <a:lnTo>
                    <a:pt x="224548" y="59359"/>
                  </a:lnTo>
                  <a:lnTo>
                    <a:pt x="224586" y="58508"/>
                  </a:lnTo>
                  <a:close/>
                </a:path>
                <a:path w="666115" h="137795">
                  <a:moveTo>
                    <a:pt x="225463" y="56984"/>
                  </a:moveTo>
                  <a:lnTo>
                    <a:pt x="225336" y="55968"/>
                  </a:lnTo>
                  <a:lnTo>
                    <a:pt x="225196" y="55206"/>
                  </a:lnTo>
                  <a:lnTo>
                    <a:pt x="224853" y="57873"/>
                  </a:lnTo>
                  <a:lnTo>
                    <a:pt x="225056" y="57569"/>
                  </a:lnTo>
                  <a:lnTo>
                    <a:pt x="225094" y="57365"/>
                  </a:lnTo>
                  <a:lnTo>
                    <a:pt x="225107" y="57505"/>
                  </a:lnTo>
                  <a:lnTo>
                    <a:pt x="225209" y="57365"/>
                  </a:lnTo>
                  <a:lnTo>
                    <a:pt x="225463" y="56984"/>
                  </a:lnTo>
                  <a:close/>
                </a:path>
                <a:path w="666115" h="137795">
                  <a:moveTo>
                    <a:pt x="225691" y="56603"/>
                  </a:moveTo>
                  <a:lnTo>
                    <a:pt x="225526" y="56984"/>
                  </a:lnTo>
                  <a:lnTo>
                    <a:pt x="225640" y="57619"/>
                  </a:lnTo>
                  <a:lnTo>
                    <a:pt x="225691" y="56603"/>
                  </a:lnTo>
                  <a:close/>
                </a:path>
                <a:path w="666115" h="137795">
                  <a:moveTo>
                    <a:pt x="230327" y="41109"/>
                  </a:moveTo>
                  <a:lnTo>
                    <a:pt x="230073" y="40855"/>
                  </a:lnTo>
                  <a:lnTo>
                    <a:pt x="229997" y="41249"/>
                  </a:lnTo>
                  <a:lnTo>
                    <a:pt x="229958" y="41529"/>
                  </a:lnTo>
                  <a:lnTo>
                    <a:pt x="230301" y="41122"/>
                  </a:lnTo>
                  <a:close/>
                </a:path>
                <a:path w="666115" h="137795">
                  <a:moveTo>
                    <a:pt x="231470" y="41109"/>
                  </a:moveTo>
                  <a:lnTo>
                    <a:pt x="231228" y="41617"/>
                  </a:lnTo>
                  <a:lnTo>
                    <a:pt x="231470" y="41173"/>
                  </a:lnTo>
                  <a:close/>
                </a:path>
                <a:path w="666115" h="137795">
                  <a:moveTo>
                    <a:pt x="231851" y="40474"/>
                  </a:moveTo>
                  <a:lnTo>
                    <a:pt x="231648" y="40855"/>
                  </a:lnTo>
                  <a:lnTo>
                    <a:pt x="231571" y="41173"/>
                  </a:lnTo>
                  <a:lnTo>
                    <a:pt x="231851" y="40474"/>
                  </a:lnTo>
                  <a:close/>
                </a:path>
                <a:path w="666115" h="137795">
                  <a:moveTo>
                    <a:pt x="231927" y="60921"/>
                  </a:moveTo>
                  <a:lnTo>
                    <a:pt x="231406" y="60579"/>
                  </a:lnTo>
                  <a:lnTo>
                    <a:pt x="231470" y="61048"/>
                  </a:lnTo>
                  <a:lnTo>
                    <a:pt x="231698" y="64223"/>
                  </a:lnTo>
                  <a:lnTo>
                    <a:pt x="231927" y="61937"/>
                  </a:lnTo>
                  <a:lnTo>
                    <a:pt x="231927" y="60921"/>
                  </a:lnTo>
                  <a:close/>
                </a:path>
                <a:path w="666115" h="137795">
                  <a:moveTo>
                    <a:pt x="232105" y="60210"/>
                  </a:moveTo>
                  <a:lnTo>
                    <a:pt x="231927" y="60921"/>
                  </a:lnTo>
                  <a:lnTo>
                    <a:pt x="232105" y="60210"/>
                  </a:lnTo>
                  <a:close/>
                </a:path>
                <a:path w="666115" h="137795">
                  <a:moveTo>
                    <a:pt x="232244" y="58889"/>
                  </a:moveTo>
                  <a:lnTo>
                    <a:pt x="232105" y="60210"/>
                  </a:lnTo>
                  <a:lnTo>
                    <a:pt x="232206" y="59778"/>
                  </a:lnTo>
                  <a:lnTo>
                    <a:pt x="232244" y="58889"/>
                  </a:lnTo>
                  <a:close/>
                </a:path>
                <a:path w="666115" h="137795">
                  <a:moveTo>
                    <a:pt x="240931" y="65747"/>
                  </a:moveTo>
                  <a:lnTo>
                    <a:pt x="240880" y="62572"/>
                  </a:lnTo>
                  <a:lnTo>
                    <a:pt x="240817" y="63715"/>
                  </a:lnTo>
                  <a:lnTo>
                    <a:pt x="240690" y="64985"/>
                  </a:lnTo>
                  <a:lnTo>
                    <a:pt x="240931" y="65747"/>
                  </a:lnTo>
                  <a:close/>
                </a:path>
                <a:path w="666115" h="137795">
                  <a:moveTo>
                    <a:pt x="245237" y="43649"/>
                  </a:moveTo>
                  <a:lnTo>
                    <a:pt x="245110" y="42887"/>
                  </a:lnTo>
                  <a:lnTo>
                    <a:pt x="245135" y="43268"/>
                  </a:lnTo>
                  <a:lnTo>
                    <a:pt x="245237" y="43649"/>
                  </a:lnTo>
                  <a:close/>
                </a:path>
                <a:path w="666115" h="137795">
                  <a:moveTo>
                    <a:pt x="255790" y="65989"/>
                  </a:moveTo>
                  <a:lnTo>
                    <a:pt x="255587" y="66586"/>
                  </a:lnTo>
                  <a:lnTo>
                    <a:pt x="255790" y="66001"/>
                  </a:lnTo>
                  <a:close/>
                </a:path>
                <a:path w="666115" h="137795">
                  <a:moveTo>
                    <a:pt x="257429" y="65493"/>
                  </a:moveTo>
                  <a:lnTo>
                    <a:pt x="257213" y="65824"/>
                  </a:lnTo>
                  <a:lnTo>
                    <a:pt x="257429" y="65493"/>
                  </a:lnTo>
                  <a:close/>
                </a:path>
                <a:path w="666115" h="137795">
                  <a:moveTo>
                    <a:pt x="259753" y="66662"/>
                  </a:moveTo>
                  <a:lnTo>
                    <a:pt x="259321" y="67652"/>
                  </a:lnTo>
                  <a:lnTo>
                    <a:pt x="259753" y="66662"/>
                  </a:lnTo>
                  <a:close/>
                </a:path>
                <a:path w="666115" h="137795">
                  <a:moveTo>
                    <a:pt x="260096" y="65849"/>
                  </a:moveTo>
                  <a:lnTo>
                    <a:pt x="259753" y="66662"/>
                  </a:lnTo>
                  <a:lnTo>
                    <a:pt x="259994" y="66382"/>
                  </a:lnTo>
                  <a:lnTo>
                    <a:pt x="260096" y="65849"/>
                  </a:lnTo>
                  <a:close/>
                </a:path>
                <a:path w="666115" h="137795">
                  <a:moveTo>
                    <a:pt x="264045" y="40119"/>
                  </a:moveTo>
                  <a:lnTo>
                    <a:pt x="263372" y="40944"/>
                  </a:lnTo>
                  <a:lnTo>
                    <a:pt x="263588" y="41160"/>
                  </a:lnTo>
                  <a:lnTo>
                    <a:pt x="264045" y="40119"/>
                  </a:lnTo>
                  <a:close/>
                </a:path>
                <a:path w="666115" h="137795">
                  <a:moveTo>
                    <a:pt x="266547" y="64350"/>
                  </a:moveTo>
                  <a:lnTo>
                    <a:pt x="266039" y="65747"/>
                  </a:lnTo>
                  <a:lnTo>
                    <a:pt x="266420" y="65366"/>
                  </a:lnTo>
                  <a:lnTo>
                    <a:pt x="266547" y="64350"/>
                  </a:lnTo>
                  <a:close/>
                </a:path>
                <a:path w="666115" h="137795">
                  <a:moveTo>
                    <a:pt x="266814" y="64985"/>
                  </a:moveTo>
                  <a:lnTo>
                    <a:pt x="266420" y="65366"/>
                  </a:lnTo>
                  <a:lnTo>
                    <a:pt x="266217" y="67017"/>
                  </a:lnTo>
                  <a:lnTo>
                    <a:pt x="266814" y="64985"/>
                  </a:lnTo>
                  <a:close/>
                </a:path>
                <a:path w="666115" h="137795">
                  <a:moveTo>
                    <a:pt x="275196" y="67640"/>
                  </a:moveTo>
                  <a:close/>
                </a:path>
                <a:path w="666115" h="137795">
                  <a:moveTo>
                    <a:pt x="291528" y="53733"/>
                  </a:moveTo>
                  <a:lnTo>
                    <a:pt x="291515" y="53606"/>
                  </a:lnTo>
                  <a:lnTo>
                    <a:pt x="291490" y="53441"/>
                  </a:lnTo>
                  <a:lnTo>
                    <a:pt x="291528" y="53733"/>
                  </a:lnTo>
                  <a:close/>
                </a:path>
                <a:path w="666115" h="137795">
                  <a:moveTo>
                    <a:pt x="292595" y="73875"/>
                  </a:moveTo>
                  <a:lnTo>
                    <a:pt x="292468" y="73609"/>
                  </a:lnTo>
                  <a:lnTo>
                    <a:pt x="292265" y="74764"/>
                  </a:lnTo>
                  <a:lnTo>
                    <a:pt x="292366" y="75145"/>
                  </a:lnTo>
                  <a:lnTo>
                    <a:pt x="292595" y="73875"/>
                  </a:lnTo>
                  <a:close/>
                </a:path>
                <a:path w="666115" h="137795">
                  <a:moveTo>
                    <a:pt x="292671" y="49961"/>
                  </a:moveTo>
                  <a:lnTo>
                    <a:pt x="291261" y="50393"/>
                  </a:lnTo>
                  <a:lnTo>
                    <a:pt x="291490" y="53416"/>
                  </a:lnTo>
                  <a:lnTo>
                    <a:pt x="291642" y="52273"/>
                  </a:lnTo>
                  <a:lnTo>
                    <a:pt x="292671" y="49961"/>
                  </a:lnTo>
                  <a:close/>
                </a:path>
                <a:path w="666115" h="137795">
                  <a:moveTo>
                    <a:pt x="301078" y="54787"/>
                  </a:moveTo>
                  <a:lnTo>
                    <a:pt x="300964" y="54927"/>
                  </a:lnTo>
                  <a:lnTo>
                    <a:pt x="300418" y="56476"/>
                  </a:lnTo>
                  <a:lnTo>
                    <a:pt x="300532" y="56286"/>
                  </a:lnTo>
                  <a:lnTo>
                    <a:pt x="301078" y="54787"/>
                  </a:lnTo>
                  <a:close/>
                </a:path>
                <a:path w="666115" h="137795">
                  <a:moveTo>
                    <a:pt x="302958" y="51904"/>
                  </a:moveTo>
                  <a:lnTo>
                    <a:pt x="302564" y="51777"/>
                  </a:lnTo>
                  <a:lnTo>
                    <a:pt x="301561" y="51904"/>
                  </a:lnTo>
                  <a:lnTo>
                    <a:pt x="300964" y="53936"/>
                  </a:lnTo>
                  <a:lnTo>
                    <a:pt x="301244" y="53428"/>
                  </a:lnTo>
                  <a:lnTo>
                    <a:pt x="301599" y="52539"/>
                  </a:lnTo>
                  <a:lnTo>
                    <a:pt x="301536" y="53555"/>
                  </a:lnTo>
                  <a:lnTo>
                    <a:pt x="301078" y="54787"/>
                  </a:lnTo>
                  <a:lnTo>
                    <a:pt x="302082" y="53555"/>
                  </a:lnTo>
                  <a:lnTo>
                    <a:pt x="302615" y="52539"/>
                  </a:lnTo>
                  <a:lnTo>
                    <a:pt x="302958" y="51904"/>
                  </a:lnTo>
                  <a:close/>
                </a:path>
                <a:path w="666115" h="137795">
                  <a:moveTo>
                    <a:pt x="304380" y="52489"/>
                  </a:moveTo>
                  <a:lnTo>
                    <a:pt x="304190" y="51371"/>
                  </a:lnTo>
                  <a:lnTo>
                    <a:pt x="303631" y="52908"/>
                  </a:lnTo>
                  <a:lnTo>
                    <a:pt x="303898" y="53200"/>
                  </a:lnTo>
                  <a:lnTo>
                    <a:pt x="303961" y="54521"/>
                  </a:lnTo>
                  <a:lnTo>
                    <a:pt x="304190" y="54140"/>
                  </a:lnTo>
                  <a:lnTo>
                    <a:pt x="304380" y="52489"/>
                  </a:lnTo>
                  <a:close/>
                </a:path>
                <a:path w="666115" h="137795">
                  <a:moveTo>
                    <a:pt x="307378" y="57912"/>
                  </a:moveTo>
                  <a:lnTo>
                    <a:pt x="306959" y="59270"/>
                  </a:lnTo>
                  <a:lnTo>
                    <a:pt x="307276" y="59016"/>
                  </a:lnTo>
                  <a:lnTo>
                    <a:pt x="307378" y="57912"/>
                  </a:lnTo>
                  <a:close/>
                </a:path>
                <a:path w="666115" h="137795">
                  <a:moveTo>
                    <a:pt x="308013" y="55333"/>
                  </a:moveTo>
                  <a:lnTo>
                    <a:pt x="307581" y="55587"/>
                  </a:lnTo>
                  <a:lnTo>
                    <a:pt x="307378" y="57912"/>
                  </a:lnTo>
                  <a:lnTo>
                    <a:pt x="307746" y="56730"/>
                  </a:lnTo>
                  <a:lnTo>
                    <a:pt x="307606" y="58000"/>
                  </a:lnTo>
                  <a:lnTo>
                    <a:pt x="307797" y="56730"/>
                  </a:lnTo>
                  <a:lnTo>
                    <a:pt x="308013" y="55333"/>
                  </a:lnTo>
                  <a:close/>
                </a:path>
                <a:path w="666115" h="137795">
                  <a:moveTo>
                    <a:pt x="310819" y="77698"/>
                  </a:moveTo>
                  <a:lnTo>
                    <a:pt x="310426" y="78574"/>
                  </a:lnTo>
                  <a:lnTo>
                    <a:pt x="310692" y="78193"/>
                  </a:lnTo>
                  <a:lnTo>
                    <a:pt x="310807" y="77812"/>
                  </a:lnTo>
                  <a:close/>
                </a:path>
                <a:path w="666115" h="137795">
                  <a:moveTo>
                    <a:pt x="315099" y="57111"/>
                  </a:moveTo>
                  <a:lnTo>
                    <a:pt x="315048" y="56857"/>
                  </a:lnTo>
                  <a:lnTo>
                    <a:pt x="315099" y="57111"/>
                  </a:lnTo>
                  <a:close/>
                </a:path>
                <a:path w="666115" h="137795">
                  <a:moveTo>
                    <a:pt x="316674" y="79756"/>
                  </a:moveTo>
                  <a:lnTo>
                    <a:pt x="316052" y="79159"/>
                  </a:lnTo>
                  <a:lnTo>
                    <a:pt x="316191" y="79489"/>
                  </a:lnTo>
                  <a:lnTo>
                    <a:pt x="316420" y="79692"/>
                  </a:lnTo>
                  <a:lnTo>
                    <a:pt x="316674" y="79756"/>
                  </a:lnTo>
                  <a:close/>
                </a:path>
                <a:path w="666115" h="137795">
                  <a:moveTo>
                    <a:pt x="316750" y="79768"/>
                  </a:moveTo>
                  <a:close/>
                </a:path>
                <a:path w="666115" h="137795">
                  <a:moveTo>
                    <a:pt x="317436" y="56603"/>
                  </a:moveTo>
                  <a:lnTo>
                    <a:pt x="317284" y="56134"/>
                  </a:lnTo>
                  <a:lnTo>
                    <a:pt x="317271" y="56362"/>
                  </a:lnTo>
                  <a:lnTo>
                    <a:pt x="317258" y="56540"/>
                  </a:lnTo>
                  <a:lnTo>
                    <a:pt x="317246" y="56730"/>
                  </a:lnTo>
                  <a:lnTo>
                    <a:pt x="317436" y="56603"/>
                  </a:lnTo>
                  <a:close/>
                </a:path>
                <a:path w="666115" h="137795">
                  <a:moveTo>
                    <a:pt x="319278" y="52882"/>
                  </a:moveTo>
                  <a:lnTo>
                    <a:pt x="318668" y="53771"/>
                  </a:lnTo>
                  <a:lnTo>
                    <a:pt x="318058" y="57023"/>
                  </a:lnTo>
                  <a:lnTo>
                    <a:pt x="318439" y="56489"/>
                  </a:lnTo>
                  <a:lnTo>
                    <a:pt x="319278" y="52882"/>
                  </a:lnTo>
                  <a:close/>
                </a:path>
                <a:path w="666115" h="137795">
                  <a:moveTo>
                    <a:pt x="320700" y="59016"/>
                  </a:moveTo>
                  <a:lnTo>
                    <a:pt x="320573" y="59372"/>
                  </a:lnTo>
                  <a:lnTo>
                    <a:pt x="320459" y="60032"/>
                  </a:lnTo>
                  <a:lnTo>
                    <a:pt x="320700" y="59016"/>
                  </a:lnTo>
                  <a:close/>
                </a:path>
                <a:path w="666115" h="137795">
                  <a:moveTo>
                    <a:pt x="321894" y="56476"/>
                  </a:moveTo>
                  <a:lnTo>
                    <a:pt x="321665" y="56807"/>
                  </a:lnTo>
                  <a:lnTo>
                    <a:pt x="321627" y="57188"/>
                  </a:lnTo>
                  <a:lnTo>
                    <a:pt x="321754" y="56807"/>
                  </a:lnTo>
                  <a:lnTo>
                    <a:pt x="321881" y="56642"/>
                  </a:lnTo>
                  <a:lnTo>
                    <a:pt x="321894" y="56476"/>
                  </a:lnTo>
                  <a:close/>
                </a:path>
                <a:path w="666115" h="137795">
                  <a:moveTo>
                    <a:pt x="323773" y="55841"/>
                  </a:moveTo>
                  <a:lnTo>
                    <a:pt x="323456" y="55714"/>
                  </a:lnTo>
                  <a:lnTo>
                    <a:pt x="323265" y="55333"/>
                  </a:lnTo>
                  <a:lnTo>
                    <a:pt x="322935" y="56730"/>
                  </a:lnTo>
                  <a:lnTo>
                    <a:pt x="323037" y="55460"/>
                  </a:lnTo>
                  <a:lnTo>
                    <a:pt x="321475" y="59270"/>
                  </a:lnTo>
                  <a:lnTo>
                    <a:pt x="321614" y="57238"/>
                  </a:lnTo>
                  <a:lnTo>
                    <a:pt x="321297" y="58127"/>
                  </a:lnTo>
                  <a:lnTo>
                    <a:pt x="320802" y="60032"/>
                  </a:lnTo>
                  <a:lnTo>
                    <a:pt x="322440" y="60032"/>
                  </a:lnTo>
                  <a:lnTo>
                    <a:pt x="322707" y="59270"/>
                  </a:lnTo>
                  <a:lnTo>
                    <a:pt x="322808" y="59016"/>
                  </a:lnTo>
                  <a:lnTo>
                    <a:pt x="322872" y="57111"/>
                  </a:lnTo>
                  <a:lnTo>
                    <a:pt x="323151" y="56730"/>
                  </a:lnTo>
                  <a:lnTo>
                    <a:pt x="323773" y="55841"/>
                  </a:lnTo>
                  <a:close/>
                </a:path>
                <a:path w="666115" h="137795">
                  <a:moveTo>
                    <a:pt x="325285" y="78435"/>
                  </a:moveTo>
                  <a:lnTo>
                    <a:pt x="324993" y="79082"/>
                  </a:lnTo>
                  <a:lnTo>
                    <a:pt x="324866" y="79209"/>
                  </a:lnTo>
                  <a:lnTo>
                    <a:pt x="324827" y="80352"/>
                  </a:lnTo>
                  <a:lnTo>
                    <a:pt x="325285" y="78435"/>
                  </a:lnTo>
                  <a:close/>
                </a:path>
                <a:path w="666115" h="137795">
                  <a:moveTo>
                    <a:pt x="327253" y="54089"/>
                  </a:moveTo>
                  <a:lnTo>
                    <a:pt x="327190" y="54597"/>
                  </a:lnTo>
                  <a:lnTo>
                    <a:pt x="327088" y="55372"/>
                  </a:lnTo>
                  <a:lnTo>
                    <a:pt x="327152" y="55067"/>
                  </a:lnTo>
                  <a:lnTo>
                    <a:pt x="327215" y="54711"/>
                  </a:lnTo>
                  <a:lnTo>
                    <a:pt x="327253" y="54089"/>
                  </a:lnTo>
                  <a:close/>
                </a:path>
                <a:path w="666115" h="137795">
                  <a:moveTo>
                    <a:pt x="330504" y="79349"/>
                  </a:moveTo>
                  <a:lnTo>
                    <a:pt x="330022" y="79959"/>
                  </a:lnTo>
                  <a:lnTo>
                    <a:pt x="330238" y="79781"/>
                  </a:lnTo>
                  <a:lnTo>
                    <a:pt x="330504" y="79349"/>
                  </a:lnTo>
                  <a:close/>
                </a:path>
                <a:path w="666115" h="137795">
                  <a:moveTo>
                    <a:pt x="331012" y="78397"/>
                  </a:moveTo>
                  <a:lnTo>
                    <a:pt x="330974" y="78574"/>
                  </a:lnTo>
                  <a:lnTo>
                    <a:pt x="331012" y="78397"/>
                  </a:lnTo>
                  <a:close/>
                </a:path>
                <a:path w="666115" h="137795">
                  <a:moveTo>
                    <a:pt x="331330" y="61607"/>
                  </a:moveTo>
                  <a:close/>
                </a:path>
                <a:path w="666115" h="137795">
                  <a:moveTo>
                    <a:pt x="331355" y="78066"/>
                  </a:moveTo>
                  <a:lnTo>
                    <a:pt x="330987" y="78574"/>
                  </a:lnTo>
                  <a:lnTo>
                    <a:pt x="330504" y="79463"/>
                  </a:lnTo>
                  <a:lnTo>
                    <a:pt x="330771" y="79336"/>
                  </a:lnTo>
                  <a:lnTo>
                    <a:pt x="330885" y="80225"/>
                  </a:lnTo>
                  <a:lnTo>
                    <a:pt x="331076" y="79336"/>
                  </a:lnTo>
                  <a:lnTo>
                    <a:pt x="331355" y="78066"/>
                  </a:lnTo>
                  <a:close/>
                </a:path>
                <a:path w="666115" h="137795">
                  <a:moveTo>
                    <a:pt x="331495" y="61048"/>
                  </a:moveTo>
                  <a:lnTo>
                    <a:pt x="331330" y="61607"/>
                  </a:lnTo>
                  <a:lnTo>
                    <a:pt x="331457" y="61302"/>
                  </a:lnTo>
                  <a:lnTo>
                    <a:pt x="331495" y="61048"/>
                  </a:lnTo>
                  <a:close/>
                </a:path>
                <a:path w="666115" h="137795">
                  <a:moveTo>
                    <a:pt x="333311" y="52793"/>
                  </a:moveTo>
                  <a:lnTo>
                    <a:pt x="332079" y="54571"/>
                  </a:lnTo>
                  <a:lnTo>
                    <a:pt x="331774" y="56769"/>
                  </a:lnTo>
                  <a:lnTo>
                    <a:pt x="331914" y="56476"/>
                  </a:lnTo>
                  <a:lnTo>
                    <a:pt x="331863" y="56603"/>
                  </a:lnTo>
                  <a:lnTo>
                    <a:pt x="331736" y="57111"/>
                  </a:lnTo>
                  <a:lnTo>
                    <a:pt x="331774" y="56769"/>
                  </a:lnTo>
                  <a:lnTo>
                    <a:pt x="331609" y="57111"/>
                  </a:lnTo>
                  <a:lnTo>
                    <a:pt x="330809" y="58762"/>
                  </a:lnTo>
                  <a:lnTo>
                    <a:pt x="332193" y="57619"/>
                  </a:lnTo>
                  <a:lnTo>
                    <a:pt x="332295" y="57365"/>
                  </a:lnTo>
                  <a:lnTo>
                    <a:pt x="332498" y="56476"/>
                  </a:lnTo>
                  <a:lnTo>
                    <a:pt x="333311" y="52793"/>
                  </a:lnTo>
                  <a:close/>
                </a:path>
                <a:path w="666115" h="137795">
                  <a:moveTo>
                    <a:pt x="334060" y="61937"/>
                  </a:moveTo>
                  <a:lnTo>
                    <a:pt x="333997" y="61429"/>
                  </a:lnTo>
                  <a:lnTo>
                    <a:pt x="333743" y="62776"/>
                  </a:lnTo>
                  <a:lnTo>
                    <a:pt x="334060" y="61937"/>
                  </a:lnTo>
                  <a:close/>
                </a:path>
                <a:path w="666115" h="137795">
                  <a:moveTo>
                    <a:pt x="334314" y="62064"/>
                  </a:moveTo>
                  <a:lnTo>
                    <a:pt x="334302" y="61302"/>
                  </a:lnTo>
                  <a:lnTo>
                    <a:pt x="334251" y="61937"/>
                  </a:lnTo>
                  <a:lnTo>
                    <a:pt x="334314" y="62064"/>
                  </a:lnTo>
                  <a:close/>
                </a:path>
                <a:path w="666115" h="137795">
                  <a:moveTo>
                    <a:pt x="334848" y="60134"/>
                  </a:moveTo>
                  <a:lnTo>
                    <a:pt x="334721" y="59702"/>
                  </a:lnTo>
                  <a:lnTo>
                    <a:pt x="334759" y="59982"/>
                  </a:lnTo>
                  <a:lnTo>
                    <a:pt x="334848" y="60134"/>
                  </a:lnTo>
                  <a:close/>
                </a:path>
                <a:path w="666115" h="137795">
                  <a:moveTo>
                    <a:pt x="335699" y="78422"/>
                  </a:moveTo>
                  <a:lnTo>
                    <a:pt x="335508" y="78447"/>
                  </a:lnTo>
                  <a:lnTo>
                    <a:pt x="335699" y="78447"/>
                  </a:lnTo>
                  <a:close/>
                </a:path>
                <a:path w="666115" h="137795">
                  <a:moveTo>
                    <a:pt x="337515" y="54825"/>
                  </a:moveTo>
                  <a:lnTo>
                    <a:pt x="337273" y="55206"/>
                  </a:lnTo>
                  <a:lnTo>
                    <a:pt x="337502" y="55283"/>
                  </a:lnTo>
                  <a:lnTo>
                    <a:pt x="337515" y="54825"/>
                  </a:lnTo>
                  <a:close/>
                </a:path>
                <a:path w="666115" h="137795">
                  <a:moveTo>
                    <a:pt x="337642" y="55333"/>
                  </a:moveTo>
                  <a:lnTo>
                    <a:pt x="337502" y="55283"/>
                  </a:lnTo>
                  <a:lnTo>
                    <a:pt x="337489" y="55841"/>
                  </a:lnTo>
                  <a:lnTo>
                    <a:pt x="337642" y="55333"/>
                  </a:lnTo>
                  <a:close/>
                </a:path>
                <a:path w="666115" h="137795">
                  <a:moveTo>
                    <a:pt x="339369" y="54813"/>
                  </a:moveTo>
                  <a:lnTo>
                    <a:pt x="339153" y="55041"/>
                  </a:lnTo>
                  <a:lnTo>
                    <a:pt x="339369" y="54813"/>
                  </a:lnTo>
                  <a:close/>
                </a:path>
                <a:path w="666115" h="137795">
                  <a:moveTo>
                    <a:pt x="339432" y="56095"/>
                  </a:moveTo>
                  <a:lnTo>
                    <a:pt x="338963" y="56286"/>
                  </a:lnTo>
                  <a:lnTo>
                    <a:pt x="339166" y="56476"/>
                  </a:lnTo>
                  <a:lnTo>
                    <a:pt x="339432" y="56095"/>
                  </a:lnTo>
                  <a:close/>
                </a:path>
                <a:path w="666115" h="137795">
                  <a:moveTo>
                    <a:pt x="341363" y="54317"/>
                  </a:moveTo>
                  <a:lnTo>
                    <a:pt x="341096" y="54698"/>
                  </a:lnTo>
                  <a:lnTo>
                    <a:pt x="340995" y="54952"/>
                  </a:lnTo>
                  <a:lnTo>
                    <a:pt x="341363" y="54317"/>
                  </a:lnTo>
                  <a:close/>
                </a:path>
                <a:path w="666115" h="137795">
                  <a:moveTo>
                    <a:pt x="343039" y="76746"/>
                  </a:moveTo>
                  <a:lnTo>
                    <a:pt x="342925" y="76504"/>
                  </a:lnTo>
                  <a:lnTo>
                    <a:pt x="342798" y="76161"/>
                  </a:lnTo>
                  <a:lnTo>
                    <a:pt x="342519" y="76555"/>
                  </a:lnTo>
                  <a:lnTo>
                    <a:pt x="342582" y="77177"/>
                  </a:lnTo>
                  <a:lnTo>
                    <a:pt x="342785" y="77101"/>
                  </a:lnTo>
                  <a:lnTo>
                    <a:pt x="343039" y="76746"/>
                  </a:lnTo>
                  <a:close/>
                </a:path>
                <a:path w="666115" h="137795">
                  <a:moveTo>
                    <a:pt x="343357" y="59842"/>
                  </a:moveTo>
                  <a:lnTo>
                    <a:pt x="343344" y="59651"/>
                  </a:lnTo>
                  <a:lnTo>
                    <a:pt x="343242" y="59893"/>
                  </a:lnTo>
                  <a:lnTo>
                    <a:pt x="343306" y="60083"/>
                  </a:lnTo>
                  <a:lnTo>
                    <a:pt x="343357" y="59842"/>
                  </a:lnTo>
                  <a:close/>
                </a:path>
                <a:path w="666115" h="137795">
                  <a:moveTo>
                    <a:pt x="343763" y="75488"/>
                  </a:moveTo>
                  <a:lnTo>
                    <a:pt x="343255" y="76441"/>
                  </a:lnTo>
                  <a:lnTo>
                    <a:pt x="343052" y="76733"/>
                  </a:lnTo>
                  <a:lnTo>
                    <a:pt x="343192" y="77012"/>
                  </a:lnTo>
                  <a:lnTo>
                    <a:pt x="343344" y="77101"/>
                  </a:lnTo>
                  <a:lnTo>
                    <a:pt x="343763" y="75488"/>
                  </a:lnTo>
                  <a:close/>
                </a:path>
                <a:path w="666115" h="137795">
                  <a:moveTo>
                    <a:pt x="345389" y="63588"/>
                  </a:moveTo>
                  <a:lnTo>
                    <a:pt x="345224" y="63792"/>
                  </a:lnTo>
                  <a:lnTo>
                    <a:pt x="345084" y="63969"/>
                  </a:lnTo>
                  <a:lnTo>
                    <a:pt x="345033" y="64274"/>
                  </a:lnTo>
                  <a:lnTo>
                    <a:pt x="345186" y="64223"/>
                  </a:lnTo>
                  <a:lnTo>
                    <a:pt x="345313" y="63893"/>
                  </a:lnTo>
                  <a:lnTo>
                    <a:pt x="345389" y="63588"/>
                  </a:lnTo>
                  <a:close/>
                </a:path>
                <a:path w="666115" h="137795">
                  <a:moveTo>
                    <a:pt x="345592" y="59270"/>
                  </a:moveTo>
                  <a:lnTo>
                    <a:pt x="345008" y="60159"/>
                  </a:lnTo>
                  <a:lnTo>
                    <a:pt x="344957" y="61150"/>
                  </a:lnTo>
                  <a:lnTo>
                    <a:pt x="345592" y="59270"/>
                  </a:lnTo>
                  <a:close/>
                </a:path>
                <a:path w="666115" h="137795">
                  <a:moveTo>
                    <a:pt x="348830" y="78714"/>
                  </a:moveTo>
                  <a:lnTo>
                    <a:pt x="348157" y="79362"/>
                  </a:lnTo>
                  <a:lnTo>
                    <a:pt x="348081" y="81051"/>
                  </a:lnTo>
                  <a:lnTo>
                    <a:pt x="348830" y="78714"/>
                  </a:lnTo>
                  <a:close/>
                </a:path>
                <a:path w="666115" h="137795">
                  <a:moveTo>
                    <a:pt x="349173" y="81407"/>
                  </a:moveTo>
                  <a:lnTo>
                    <a:pt x="348919" y="78320"/>
                  </a:lnTo>
                  <a:lnTo>
                    <a:pt x="348373" y="81622"/>
                  </a:lnTo>
                  <a:lnTo>
                    <a:pt x="349173" y="81407"/>
                  </a:lnTo>
                  <a:close/>
                </a:path>
                <a:path w="666115" h="137795">
                  <a:moveTo>
                    <a:pt x="349453" y="61556"/>
                  </a:moveTo>
                  <a:lnTo>
                    <a:pt x="348500" y="63715"/>
                  </a:lnTo>
                  <a:lnTo>
                    <a:pt x="349250" y="63487"/>
                  </a:lnTo>
                  <a:lnTo>
                    <a:pt x="349453" y="61556"/>
                  </a:lnTo>
                  <a:close/>
                </a:path>
                <a:path w="666115" h="137795">
                  <a:moveTo>
                    <a:pt x="349745" y="63334"/>
                  </a:moveTo>
                  <a:lnTo>
                    <a:pt x="349326" y="63461"/>
                  </a:lnTo>
                  <a:lnTo>
                    <a:pt x="349211" y="63842"/>
                  </a:lnTo>
                  <a:lnTo>
                    <a:pt x="349084" y="65062"/>
                  </a:lnTo>
                  <a:lnTo>
                    <a:pt x="349745" y="63334"/>
                  </a:lnTo>
                  <a:close/>
                </a:path>
                <a:path w="666115" h="137795">
                  <a:moveTo>
                    <a:pt x="350951" y="59994"/>
                  </a:moveTo>
                  <a:lnTo>
                    <a:pt x="350139" y="60794"/>
                  </a:lnTo>
                  <a:lnTo>
                    <a:pt x="350710" y="60325"/>
                  </a:lnTo>
                  <a:lnTo>
                    <a:pt x="350951" y="59994"/>
                  </a:lnTo>
                  <a:close/>
                </a:path>
                <a:path w="666115" h="137795">
                  <a:moveTo>
                    <a:pt x="354584" y="66763"/>
                  </a:moveTo>
                  <a:lnTo>
                    <a:pt x="354507" y="66573"/>
                  </a:lnTo>
                  <a:lnTo>
                    <a:pt x="354584" y="66763"/>
                  </a:lnTo>
                  <a:close/>
                </a:path>
                <a:path w="666115" h="137795">
                  <a:moveTo>
                    <a:pt x="354698" y="66255"/>
                  </a:moveTo>
                  <a:lnTo>
                    <a:pt x="354368" y="66255"/>
                  </a:lnTo>
                  <a:lnTo>
                    <a:pt x="354507" y="66573"/>
                  </a:lnTo>
                  <a:lnTo>
                    <a:pt x="354698" y="66255"/>
                  </a:lnTo>
                  <a:close/>
                </a:path>
                <a:path w="666115" h="137795">
                  <a:moveTo>
                    <a:pt x="355600" y="65278"/>
                  </a:moveTo>
                  <a:lnTo>
                    <a:pt x="355155" y="66852"/>
                  </a:lnTo>
                  <a:lnTo>
                    <a:pt x="355600" y="65278"/>
                  </a:lnTo>
                  <a:close/>
                </a:path>
                <a:path w="666115" h="137795">
                  <a:moveTo>
                    <a:pt x="355854" y="64262"/>
                  </a:moveTo>
                  <a:lnTo>
                    <a:pt x="355409" y="64541"/>
                  </a:lnTo>
                  <a:lnTo>
                    <a:pt x="355587" y="65227"/>
                  </a:lnTo>
                  <a:lnTo>
                    <a:pt x="355854" y="64262"/>
                  </a:lnTo>
                  <a:close/>
                </a:path>
                <a:path w="666115" h="137795">
                  <a:moveTo>
                    <a:pt x="360337" y="70142"/>
                  </a:moveTo>
                  <a:lnTo>
                    <a:pt x="360184" y="68973"/>
                  </a:lnTo>
                  <a:lnTo>
                    <a:pt x="359879" y="70065"/>
                  </a:lnTo>
                  <a:lnTo>
                    <a:pt x="360184" y="69850"/>
                  </a:lnTo>
                  <a:lnTo>
                    <a:pt x="360337" y="70142"/>
                  </a:lnTo>
                  <a:close/>
                </a:path>
                <a:path w="666115" h="137795">
                  <a:moveTo>
                    <a:pt x="360413" y="70345"/>
                  </a:moveTo>
                  <a:lnTo>
                    <a:pt x="360375" y="70218"/>
                  </a:lnTo>
                  <a:lnTo>
                    <a:pt x="360400" y="70573"/>
                  </a:lnTo>
                  <a:lnTo>
                    <a:pt x="360413" y="70345"/>
                  </a:lnTo>
                  <a:close/>
                </a:path>
                <a:path w="666115" h="137795">
                  <a:moveTo>
                    <a:pt x="363537" y="74917"/>
                  </a:moveTo>
                  <a:lnTo>
                    <a:pt x="363410" y="75145"/>
                  </a:lnTo>
                  <a:lnTo>
                    <a:pt x="363537" y="74917"/>
                  </a:lnTo>
                  <a:close/>
                </a:path>
                <a:path w="666115" h="137795">
                  <a:moveTo>
                    <a:pt x="363816" y="73609"/>
                  </a:moveTo>
                  <a:lnTo>
                    <a:pt x="363753" y="73748"/>
                  </a:lnTo>
                  <a:lnTo>
                    <a:pt x="363677" y="74256"/>
                  </a:lnTo>
                  <a:lnTo>
                    <a:pt x="363816" y="73609"/>
                  </a:lnTo>
                  <a:close/>
                </a:path>
                <a:path w="666115" h="137795">
                  <a:moveTo>
                    <a:pt x="363842" y="74333"/>
                  </a:moveTo>
                  <a:lnTo>
                    <a:pt x="363601" y="74637"/>
                  </a:lnTo>
                  <a:lnTo>
                    <a:pt x="363537" y="74917"/>
                  </a:lnTo>
                  <a:lnTo>
                    <a:pt x="363842" y="74333"/>
                  </a:lnTo>
                  <a:close/>
                </a:path>
                <a:path w="666115" h="137795">
                  <a:moveTo>
                    <a:pt x="363994" y="74129"/>
                  </a:moveTo>
                  <a:lnTo>
                    <a:pt x="363880" y="74256"/>
                  </a:lnTo>
                  <a:lnTo>
                    <a:pt x="363994" y="74129"/>
                  </a:lnTo>
                  <a:close/>
                </a:path>
                <a:path w="666115" h="137795">
                  <a:moveTo>
                    <a:pt x="364350" y="72351"/>
                  </a:moveTo>
                  <a:lnTo>
                    <a:pt x="364312" y="71221"/>
                  </a:lnTo>
                  <a:lnTo>
                    <a:pt x="363816" y="73609"/>
                  </a:lnTo>
                  <a:lnTo>
                    <a:pt x="364350" y="72351"/>
                  </a:lnTo>
                  <a:close/>
                </a:path>
                <a:path w="666115" h="137795">
                  <a:moveTo>
                    <a:pt x="364934" y="80606"/>
                  </a:moveTo>
                  <a:lnTo>
                    <a:pt x="364629" y="81495"/>
                  </a:lnTo>
                  <a:lnTo>
                    <a:pt x="364934" y="80606"/>
                  </a:lnTo>
                  <a:close/>
                </a:path>
                <a:path w="666115" h="137795">
                  <a:moveTo>
                    <a:pt x="365213" y="82384"/>
                  </a:moveTo>
                  <a:lnTo>
                    <a:pt x="365150" y="82638"/>
                  </a:lnTo>
                  <a:lnTo>
                    <a:pt x="365112" y="82918"/>
                  </a:lnTo>
                  <a:lnTo>
                    <a:pt x="365112" y="83146"/>
                  </a:lnTo>
                  <a:lnTo>
                    <a:pt x="365125" y="82956"/>
                  </a:lnTo>
                  <a:lnTo>
                    <a:pt x="365175" y="82689"/>
                  </a:lnTo>
                  <a:lnTo>
                    <a:pt x="365213" y="82384"/>
                  </a:lnTo>
                  <a:close/>
                </a:path>
                <a:path w="666115" h="137795">
                  <a:moveTo>
                    <a:pt x="367868" y="80987"/>
                  </a:moveTo>
                  <a:lnTo>
                    <a:pt x="367766" y="79336"/>
                  </a:lnTo>
                  <a:lnTo>
                    <a:pt x="367131" y="81622"/>
                  </a:lnTo>
                  <a:lnTo>
                    <a:pt x="367677" y="81495"/>
                  </a:lnTo>
                  <a:lnTo>
                    <a:pt x="367868" y="80987"/>
                  </a:lnTo>
                  <a:close/>
                </a:path>
                <a:path w="666115" h="137795">
                  <a:moveTo>
                    <a:pt x="368604" y="67957"/>
                  </a:moveTo>
                  <a:lnTo>
                    <a:pt x="367995" y="69265"/>
                  </a:lnTo>
                  <a:lnTo>
                    <a:pt x="368122" y="69291"/>
                  </a:lnTo>
                  <a:lnTo>
                    <a:pt x="368249" y="68922"/>
                  </a:lnTo>
                  <a:lnTo>
                    <a:pt x="368604" y="67957"/>
                  </a:lnTo>
                  <a:close/>
                </a:path>
                <a:path w="666115" h="137795">
                  <a:moveTo>
                    <a:pt x="370332" y="80225"/>
                  </a:moveTo>
                  <a:lnTo>
                    <a:pt x="368808" y="80225"/>
                  </a:lnTo>
                  <a:lnTo>
                    <a:pt x="368439" y="80225"/>
                  </a:lnTo>
                  <a:lnTo>
                    <a:pt x="368160" y="80733"/>
                  </a:lnTo>
                  <a:lnTo>
                    <a:pt x="368071" y="81114"/>
                  </a:lnTo>
                  <a:lnTo>
                    <a:pt x="367715" y="84162"/>
                  </a:lnTo>
                  <a:lnTo>
                    <a:pt x="367995" y="83400"/>
                  </a:lnTo>
                  <a:lnTo>
                    <a:pt x="368223" y="83908"/>
                  </a:lnTo>
                  <a:lnTo>
                    <a:pt x="368236" y="84035"/>
                  </a:lnTo>
                  <a:lnTo>
                    <a:pt x="368388" y="85026"/>
                  </a:lnTo>
                  <a:lnTo>
                    <a:pt x="368350" y="84467"/>
                  </a:lnTo>
                  <a:lnTo>
                    <a:pt x="368655" y="85559"/>
                  </a:lnTo>
                  <a:lnTo>
                    <a:pt x="368757" y="84442"/>
                  </a:lnTo>
                  <a:lnTo>
                    <a:pt x="369150" y="83400"/>
                  </a:lnTo>
                  <a:lnTo>
                    <a:pt x="370332" y="80225"/>
                  </a:lnTo>
                  <a:close/>
                </a:path>
                <a:path w="666115" h="137795">
                  <a:moveTo>
                    <a:pt x="370649" y="84747"/>
                  </a:moveTo>
                  <a:lnTo>
                    <a:pt x="370268" y="85979"/>
                  </a:lnTo>
                  <a:lnTo>
                    <a:pt x="370433" y="85483"/>
                  </a:lnTo>
                  <a:lnTo>
                    <a:pt x="370649" y="84772"/>
                  </a:lnTo>
                  <a:close/>
                </a:path>
                <a:path w="666115" h="137795">
                  <a:moveTo>
                    <a:pt x="372376" y="88353"/>
                  </a:moveTo>
                  <a:lnTo>
                    <a:pt x="372110" y="87503"/>
                  </a:lnTo>
                  <a:lnTo>
                    <a:pt x="371652" y="88988"/>
                  </a:lnTo>
                  <a:lnTo>
                    <a:pt x="372376" y="88353"/>
                  </a:lnTo>
                  <a:close/>
                </a:path>
                <a:path w="666115" h="137795">
                  <a:moveTo>
                    <a:pt x="372427" y="86448"/>
                  </a:moveTo>
                  <a:lnTo>
                    <a:pt x="372211" y="86702"/>
                  </a:lnTo>
                  <a:lnTo>
                    <a:pt x="372110" y="87503"/>
                  </a:lnTo>
                  <a:lnTo>
                    <a:pt x="372427" y="86448"/>
                  </a:lnTo>
                  <a:close/>
                </a:path>
                <a:path w="666115" h="137795">
                  <a:moveTo>
                    <a:pt x="373456" y="70205"/>
                  </a:moveTo>
                  <a:lnTo>
                    <a:pt x="373354" y="70053"/>
                  </a:lnTo>
                  <a:lnTo>
                    <a:pt x="372541" y="72885"/>
                  </a:lnTo>
                  <a:lnTo>
                    <a:pt x="372160" y="74104"/>
                  </a:lnTo>
                  <a:lnTo>
                    <a:pt x="372541" y="72948"/>
                  </a:lnTo>
                  <a:lnTo>
                    <a:pt x="372795" y="72415"/>
                  </a:lnTo>
                  <a:lnTo>
                    <a:pt x="372948" y="72237"/>
                  </a:lnTo>
                  <a:lnTo>
                    <a:pt x="373087" y="71704"/>
                  </a:lnTo>
                  <a:lnTo>
                    <a:pt x="373240" y="71043"/>
                  </a:lnTo>
                  <a:lnTo>
                    <a:pt x="373456" y="70205"/>
                  </a:lnTo>
                  <a:close/>
                </a:path>
                <a:path w="666115" h="137795">
                  <a:moveTo>
                    <a:pt x="374497" y="69659"/>
                  </a:moveTo>
                  <a:lnTo>
                    <a:pt x="373938" y="70573"/>
                  </a:lnTo>
                  <a:lnTo>
                    <a:pt x="373799" y="70815"/>
                  </a:lnTo>
                  <a:lnTo>
                    <a:pt x="373862" y="71856"/>
                  </a:lnTo>
                  <a:lnTo>
                    <a:pt x="374459" y="71475"/>
                  </a:lnTo>
                  <a:lnTo>
                    <a:pt x="374307" y="70269"/>
                  </a:lnTo>
                  <a:lnTo>
                    <a:pt x="374497" y="69659"/>
                  </a:lnTo>
                  <a:close/>
                </a:path>
                <a:path w="666115" h="137795">
                  <a:moveTo>
                    <a:pt x="375094" y="76923"/>
                  </a:moveTo>
                  <a:lnTo>
                    <a:pt x="374573" y="77063"/>
                  </a:lnTo>
                  <a:lnTo>
                    <a:pt x="374281" y="77990"/>
                  </a:lnTo>
                  <a:lnTo>
                    <a:pt x="375094" y="76923"/>
                  </a:lnTo>
                  <a:close/>
                </a:path>
                <a:path w="666115" h="137795">
                  <a:moveTo>
                    <a:pt x="375843" y="77660"/>
                  </a:moveTo>
                  <a:close/>
                </a:path>
                <a:path w="666115" h="137795">
                  <a:moveTo>
                    <a:pt x="376694" y="74676"/>
                  </a:moveTo>
                  <a:lnTo>
                    <a:pt x="376008" y="74155"/>
                  </a:lnTo>
                  <a:lnTo>
                    <a:pt x="376618" y="75209"/>
                  </a:lnTo>
                  <a:lnTo>
                    <a:pt x="376694" y="74676"/>
                  </a:lnTo>
                  <a:close/>
                </a:path>
                <a:path w="666115" h="137795">
                  <a:moveTo>
                    <a:pt x="376872" y="75780"/>
                  </a:moveTo>
                  <a:lnTo>
                    <a:pt x="375843" y="77660"/>
                  </a:lnTo>
                  <a:lnTo>
                    <a:pt x="376529" y="77076"/>
                  </a:lnTo>
                  <a:lnTo>
                    <a:pt x="376643" y="76415"/>
                  </a:lnTo>
                  <a:lnTo>
                    <a:pt x="376872" y="75780"/>
                  </a:lnTo>
                  <a:close/>
                </a:path>
                <a:path w="666115" h="137795">
                  <a:moveTo>
                    <a:pt x="376923" y="89941"/>
                  </a:moveTo>
                  <a:lnTo>
                    <a:pt x="376745" y="90119"/>
                  </a:lnTo>
                  <a:lnTo>
                    <a:pt x="376694" y="90512"/>
                  </a:lnTo>
                  <a:lnTo>
                    <a:pt x="376923" y="89941"/>
                  </a:lnTo>
                  <a:close/>
                </a:path>
                <a:path w="666115" h="137795">
                  <a:moveTo>
                    <a:pt x="377113" y="72517"/>
                  </a:moveTo>
                  <a:lnTo>
                    <a:pt x="376694" y="74676"/>
                  </a:lnTo>
                  <a:lnTo>
                    <a:pt x="376986" y="74904"/>
                  </a:lnTo>
                  <a:lnTo>
                    <a:pt x="377113" y="72517"/>
                  </a:lnTo>
                  <a:close/>
                </a:path>
                <a:path w="666115" h="137795">
                  <a:moveTo>
                    <a:pt x="377253" y="86360"/>
                  </a:moveTo>
                  <a:lnTo>
                    <a:pt x="376542" y="88023"/>
                  </a:lnTo>
                  <a:lnTo>
                    <a:pt x="376643" y="89027"/>
                  </a:lnTo>
                  <a:lnTo>
                    <a:pt x="376504" y="90385"/>
                  </a:lnTo>
                  <a:lnTo>
                    <a:pt x="376745" y="90119"/>
                  </a:lnTo>
                  <a:lnTo>
                    <a:pt x="377253" y="86360"/>
                  </a:lnTo>
                  <a:close/>
                </a:path>
                <a:path w="666115" h="137795">
                  <a:moveTo>
                    <a:pt x="377278" y="89027"/>
                  </a:moveTo>
                  <a:lnTo>
                    <a:pt x="376923" y="89941"/>
                  </a:lnTo>
                  <a:lnTo>
                    <a:pt x="377278" y="89027"/>
                  </a:lnTo>
                  <a:close/>
                </a:path>
                <a:path w="666115" h="137795">
                  <a:moveTo>
                    <a:pt x="377444" y="72402"/>
                  </a:moveTo>
                  <a:lnTo>
                    <a:pt x="377304" y="68834"/>
                  </a:lnTo>
                  <a:lnTo>
                    <a:pt x="377113" y="72517"/>
                  </a:lnTo>
                  <a:lnTo>
                    <a:pt x="377444" y="72402"/>
                  </a:lnTo>
                  <a:close/>
                </a:path>
                <a:path w="666115" h="137795">
                  <a:moveTo>
                    <a:pt x="378333" y="88950"/>
                  </a:moveTo>
                  <a:lnTo>
                    <a:pt x="378167" y="88963"/>
                  </a:lnTo>
                  <a:lnTo>
                    <a:pt x="378333" y="88950"/>
                  </a:lnTo>
                  <a:close/>
                </a:path>
                <a:path w="666115" h="137795">
                  <a:moveTo>
                    <a:pt x="378815" y="87769"/>
                  </a:moveTo>
                  <a:lnTo>
                    <a:pt x="378587" y="88468"/>
                  </a:lnTo>
                  <a:lnTo>
                    <a:pt x="378447" y="88811"/>
                  </a:lnTo>
                  <a:lnTo>
                    <a:pt x="378333" y="88950"/>
                  </a:lnTo>
                  <a:lnTo>
                    <a:pt x="378460" y="88887"/>
                  </a:lnTo>
                  <a:lnTo>
                    <a:pt x="378650" y="88417"/>
                  </a:lnTo>
                  <a:lnTo>
                    <a:pt x="378764" y="88023"/>
                  </a:lnTo>
                  <a:lnTo>
                    <a:pt x="378815" y="87769"/>
                  </a:lnTo>
                  <a:close/>
                </a:path>
                <a:path w="666115" h="137795">
                  <a:moveTo>
                    <a:pt x="378828" y="88544"/>
                  </a:moveTo>
                  <a:lnTo>
                    <a:pt x="378714" y="88671"/>
                  </a:lnTo>
                  <a:lnTo>
                    <a:pt x="378523" y="88836"/>
                  </a:lnTo>
                  <a:lnTo>
                    <a:pt x="378358" y="89357"/>
                  </a:lnTo>
                  <a:lnTo>
                    <a:pt x="378498" y="89217"/>
                  </a:lnTo>
                  <a:lnTo>
                    <a:pt x="378650" y="88925"/>
                  </a:lnTo>
                  <a:lnTo>
                    <a:pt x="378828" y="88544"/>
                  </a:lnTo>
                  <a:close/>
                </a:path>
                <a:path w="666115" h="137795">
                  <a:moveTo>
                    <a:pt x="380339" y="84797"/>
                  </a:moveTo>
                  <a:lnTo>
                    <a:pt x="380263" y="83146"/>
                  </a:lnTo>
                  <a:lnTo>
                    <a:pt x="380174" y="83527"/>
                  </a:lnTo>
                  <a:lnTo>
                    <a:pt x="380060" y="84543"/>
                  </a:lnTo>
                  <a:lnTo>
                    <a:pt x="380339" y="84797"/>
                  </a:lnTo>
                  <a:close/>
                </a:path>
                <a:path w="666115" h="137795">
                  <a:moveTo>
                    <a:pt x="380682" y="89928"/>
                  </a:moveTo>
                  <a:lnTo>
                    <a:pt x="380453" y="90233"/>
                  </a:lnTo>
                  <a:lnTo>
                    <a:pt x="380542" y="90398"/>
                  </a:lnTo>
                  <a:lnTo>
                    <a:pt x="380606" y="90208"/>
                  </a:lnTo>
                  <a:lnTo>
                    <a:pt x="380682" y="89928"/>
                  </a:lnTo>
                  <a:close/>
                </a:path>
                <a:path w="666115" h="137795">
                  <a:moveTo>
                    <a:pt x="380707" y="77203"/>
                  </a:moveTo>
                  <a:lnTo>
                    <a:pt x="380453" y="77558"/>
                  </a:lnTo>
                  <a:lnTo>
                    <a:pt x="380568" y="77419"/>
                  </a:lnTo>
                  <a:lnTo>
                    <a:pt x="380707" y="77203"/>
                  </a:lnTo>
                  <a:close/>
                </a:path>
                <a:path w="666115" h="137795">
                  <a:moveTo>
                    <a:pt x="380822" y="88163"/>
                  </a:moveTo>
                  <a:lnTo>
                    <a:pt x="380580" y="88277"/>
                  </a:lnTo>
                  <a:lnTo>
                    <a:pt x="380466" y="88861"/>
                  </a:lnTo>
                  <a:lnTo>
                    <a:pt x="380822" y="88163"/>
                  </a:lnTo>
                  <a:close/>
                </a:path>
                <a:path w="666115" h="137795">
                  <a:moveTo>
                    <a:pt x="380834" y="87083"/>
                  </a:moveTo>
                  <a:lnTo>
                    <a:pt x="380174" y="87845"/>
                  </a:lnTo>
                  <a:lnTo>
                    <a:pt x="379691" y="88988"/>
                  </a:lnTo>
                  <a:lnTo>
                    <a:pt x="380441" y="88353"/>
                  </a:lnTo>
                  <a:lnTo>
                    <a:pt x="380580" y="88277"/>
                  </a:lnTo>
                  <a:lnTo>
                    <a:pt x="380834" y="87083"/>
                  </a:lnTo>
                  <a:close/>
                </a:path>
                <a:path w="666115" h="137795">
                  <a:moveTo>
                    <a:pt x="380898" y="89649"/>
                  </a:moveTo>
                  <a:lnTo>
                    <a:pt x="380682" y="89928"/>
                  </a:lnTo>
                  <a:lnTo>
                    <a:pt x="380898" y="89649"/>
                  </a:lnTo>
                  <a:close/>
                </a:path>
                <a:path w="666115" h="137795">
                  <a:moveTo>
                    <a:pt x="381254" y="80098"/>
                  </a:moveTo>
                  <a:lnTo>
                    <a:pt x="379577" y="83400"/>
                  </a:lnTo>
                  <a:lnTo>
                    <a:pt x="379780" y="82130"/>
                  </a:lnTo>
                  <a:lnTo>
                    <a:pt x="380123" y="80733"/>
                  </a:lnTo>
                  <a:lnTo>
                    <a:pt x="380314" y="79971"/>
                  </a:lnTo>
                  <a:lnTo>
                    <a:pt x="380720" y="79463"/>
                  </a:lnTo>
                  <a:lnTo>
                    <a:pt x="380847" y="78955"/>
                  </a:lnTo>
                  <a:lnTo>
                    <a:pt x="380949" y="77177"/>
                  </a:lnTo>
                  <a:lnTo>
                    <a:pt x="379984" y="80733"/>
                  </a:lnTo>
                  <a:lnTo>
                    <a:pt x="380060" y="79971"/>
                  </a:lnTo>
                  <a:lnTo>
                    <a:pt x="380136" y="79209"/>
                  </a:lnTo>
                  <a:lnTo>
                    <a:pt x="380187" y="78701"/>
                  </a:lnTo>
                  <a:lnTo>
                    <a:pt x="380288" y="77939"/>
                  </a:lnTo>
                  <a:lnTo>
                    <a:pt x="380466" y="77685"/>
                  </a:lnTo>
                  <a:lnTo>
                    <a:pt x="379641" y="78701"/>
                  </a:lnTo>
                  <a:lnTo>
                    <a:pt x="379933" y="77939"/>
                  </a:lnTo>
                  <a:lnTo>
                    <a:pt x="380022" y="77635"/>
                  </a:lnTo>
                  <a:lnTo>
                    <a:pt x="380377" y="75907"/>
                  </a:lnTo>
                  <a:lnTo>
                    <a:pt x="380517" y="76415"/>
                  </a:lnTo>
                  <a:lnTo>
                    <a:pt x="380479" y="75780"/>
                  </a:lnTo>
                  <a:lnTo>
                    <a:pt x="380365" y="73748"/>
                  </a:lnTo>
                  <a:lnTo>
                    <a:pt x="378294" y="79209"/>
                  </a:lnTo>
                  <a:lnTo>
                    <a:pt x="378853" y="76034"/>
                  </a:lnTo>
                  <a:lnTo>
                    <a:pt x="378942" y="75780"/>
                  </a:lnTo>
                  <a:lnTo>
                    <a:pt x="379018" y="75653"/>
                  </a:lnTo>
                  <a:lnTo>
                    <a:pt x="377456" y="76796"/>
                  </a:lnTo>
                  <a:lnTo>
                    <a:pt x="377837" y="78066"/>
                  </a:lnTo>
                  <a:lnTo>
                    <a:pt x="377964" y="78828"/>
                  </a:lnTo>
                  <a:lnTo>
                    <a:pt x="376148" y="82130"/>
                  </a:lnTo>
                  <a:lnTo>
                    <a:pt x="376224" y="81749"/>
                  </a:lnTo>
                  <a:lnTo>
                    <a:pt x="376605" y="79844"/>
                  </a:lnTo>
                  <a:lnTo>
                    <a:pt x="376783" y="78955"/>
                  </a:lnTo>
                  <a:lnTo>
                    <a:pt x="377101" y="77431"/>
                  </a:lnTo>
                  <a:lnTo>
                    <a:pt x="377710" y="74383"/>
                  </a:lnTo>
                  <a:lnTo>
                    <a:pt x="376732" y="77431"/>
                  </a:lnTo>
                  <a:lnTo>
                    <a:pt x="376555" y="77076"/>
                  </a:lnTo>
                  <a:lnTo>
                    <a:pt x="375754" y="78955"/>
                  </a:lnTo>
                  <a:lnTo>
                    <a:pt x="375818" y="77685"/>
                  </a:lnTo>
                  <a:lnTo>
                    <a:pt x="375970" y="76034"/>
                  </a:lnTo>
                  <a:lnTo>
                    <a:pt x="373811" y="79844"/>
                  </a:lnTo>
                  <a:lnTo>
                    <a:pt x="373938" y="79336"/>
                  </a:lnTo>
                  <a:lnTo>
                    <a:pt x="374002" y="79082"/>
                  </a:lnTo>
                  <a:lnTo>
                    <a:pt x="374192" y="78320"/>
                  </a:lnTo>
                  <a:lnTo>
                    <a:pt x="374281" y="77990"/>
                  </a:lnTo>
                  <a:lnTo>
                    <a:pt x="374027" y="78320"/>
                  </a:lnTo>
                  <a:lnTo>
                    <a:pt x="374269" y="77304"/>
                  </a:lnTo>
                  <a:lnTo>
                    <a:pt x="374192" y="77177"/>
                  </a:lnTo>
                  <a:lnTo>
                    <a:pt x="374497" y="77089"/>
                  </a:lnTo>
                  <a:lnTo>
                    <a:pt x="375043" y="74891"/>
                  </a:lnTo>
                  <a:lnTo>
                    <a:pt x="374523" y="76288"/>
                  </a:lnTo>
                  <a:lnTo>
                    <a:pt x="375323" y="72986"/>
                  </a:lnTo>
                  <a:lnTo>
                    <a:pt x="373075" y="79082"/>
                  </a:lnTo>
                  <a:lnTo>
                    <a:pt x="373138" y="77812"/>
                  </a:lnTo>
                  <a:lnTo>
                    <a:pt x="373176" y="77304"/>
                  </a:lnTo>
                  <a:lnTo>
                    <a:pt x="373291" y="76339"/>
                  </a:lnTo>
                  <a:lnTo>
                    <a:pt x="374142" y="73875"/>
                  </a:lnTo>
                  <a:lnTo>
                    <a:pt x="374230" y="75399"/>
                  </a:lnTo>
                  <a:lnTo>
                    <a:pt x="374332" y="73875"/>
                  </a:lnTo>
                  <a:lnTo>
                    <a:pt x="374383" y="72859"/>
                  </a:lnTo>
                  <a:lnTo>
                    <a:pt x="372783" y="77304"/>
                  </a:lnTo>
                  <a:lnTo>
                    <a:pt x="372884" y="76669"/>
                  </a:lnTo>
                  <a:lnTo>
                    <a:pt x="372999" y="75907"/>
                  </a:lnTo>
                  <a:lnTo>
                    <a:pt x="373634" y="71589"/>
                  </a:lnTo>
                  <a:lnTo>
                    <a:pt x="372960" y="72351"/>
                  </a:lnTo>
                  <a:lnTo>
                    <a:pt x="371919" y="75907"/>
                  </a:lnTo>
                  <a:lnTo>
                    <a:pt x="371856" y="75526"/>
                  </a:lnTo>
                  <a:lnTo>
                    <a:pt x="371729" y="74637"/>
                  </a:lnTo>
                  <a:lnTo>
                    <a:pt x="371576" y="73621"/>
                  </a:lnTo>
                  <a:lnTo>
                    <a:pt x="370484" y="74637"/>
                  </a:lnTo>
                  <a:lnTo>
                    <a:pt x="370763" y="73748"/>
                  </a:lnTo>
                  <a:lnTo>
                    <a:pt x="370878" y="73367"/>
                  </a:lnTo>
                  <a:lnTo>
                    <a:pt x="369646" y="72224"/>
                  </a:lnTo>
                  <a:lnTo>
                    <a:pt x="369417" y="71208"/>
                  </a:lnTo>
                  <a:lnTo>
                    <a:pt x="369493" y="70065"/>
                  </a:lnTo>
                  <a:lnTo>
                    <a:pt x="368363" y="73748"/>
                  </a:lnTo>
                  <a:lnTo>
                    <a:pt x="368211" y="73494"/>
                  </a:lnTo>
                  <a:lnTo>
                    <a:pt x="367842" y="72859"/>
                  </a:lnTo>
                  <a:lnTo>
                    <a:pt x="367106" y="73494"/>
                  </a:lnTo>
                  <a:lnTo>
                    <a:pt x="367639" y="71589"/>
                  </a:lnTo>
                  <a:lnTo>
                    <a:pt x="367665" y="71462"/>
                  </a:lnTo>
                  <a:lnTo>
                    <a:pt x="367792" y="71081"/>
                  </a:lnTo>
                  <a:lnTo>
                    <a:pt x="368058" y="70446"/>
                  </a:lnTo>
                  <a:lnTo>
                    <a:pt x="368617" y="69430"/>
                  </a:lnTo>
                  <a:lnTo>
                    <a:pt x="368122" y="69303"/>
                  </a:lnTo>
                  <a:lnTo>
                    <a:pt x="367728" y="70446"/>
                  </a:lnTo>
                  <a:lnTo>
                    <a:pt x="367360" y="71081"/>
                  </a:lnTo>
                  <a:lnTo>
                    <a:pt x="366928" y="71462"/>
                  </a:lnTo>
                  <a:lnTo>
                    <a:pt x="367804" y="68668"/>
                  </a:lnTo>
                  <a:lnTo>
                    <a:pt x="367106" y="68668"/>
                  </a:lnTo>
                  <a:lnTo>
                    <a:pt x="365620" y="71589"/>
                  </a:lnTo>
                  <a:lnTo>
                    <a:pt x="365264" y="69557"/>
                  </a:lnTo>
                  <a:lnTo>
                    <a:pt x="364642" y="71716"/>
                  </a:lnTo>
                  <a:lnTo>
                    <a:pt x="364528" y="72224"/>
                  </a:lnTo>
                  <a:lnTo>
                    <a:pt x="364020" y="76796"/>
                  </a:lnTo>
                  <a:lnTo>
                    <a:pt x="363893" y="77050"/>
                  </a:lnTo>
                  <a:lnTo>
                    <a:pt x="362661" y="78447"/>
                  </a:lnTo>
                  <a:lnTo>
                    <a:pt x="363410" y="75399"/>
                  </a:lnTo>
                  <a:lnTo>
                    <a:pt x="363410" y="75145"/>
                  </a:lnTo>
                  <a:lnTo>
                    <a:pt x="363537" y="74256"/>
                  </a:lnTo>
                  <a:lnTo>
                    <a:pt x="363474" y="73748"/>
                  </a:lnTo>
                  <a:lnTo>
                    <a:pt x="363804" y="72478"/>
                  </a:lnTo>
                  <a:lnTo>
                    <a:pt x="363969" y="71843"/>
                  </a:lnTo>
                  <a:lnTo>
                    <a:pt x="363588" y="72478"/>
                  </a:lnTo>
                  <a:lnTo>
                    <a:pt x="364058" y="70827"/>
                  </a:lnTo>
                  <a:lnTo>
                    <a:pt x="364185" y="70700"/>
                  </a:lnTo>
                  <a:lnTo>
                    <a:pt x="364096" y="71716"/>
                  </a:lnTo>
                  <a:lnTo>
                    <a:pt x="364312" y="71208"/>
                  </a:lnTo>
                  <a:lnTo>
                    <a:pt x="364261" y="70700"/>
                  </a:lnTo>
                  <a:lnTo>
                    <a:pt x="364185" y="70573"/>
                  </a:lnTo>
                  <a:lnTo>
                    <a:pt x="364312" y="67906"/>
                  </a:lnTo>
                  <a:lnTo>
                    <a:pt x="364350" y="67652"/>
                  </a:lnTo>
                  <a:lnTo>
                    <a:pt x="363626" y="70446"/>
                  </a:lnTo>
                  <a:lnTo>
                    <a:pt x="363308" y="70573"/>
                  </a:lnTo>
                  <a:lnTo>
                    <a:pt x="362623" y="70573"/>
                  </a:lnTo>
                  <a:lnTo>
                    <a:pt x="362966" y="69811"/>
                  </a:lnTo>
                  <a:lnTo>
                    <a:pt x="363664" y="68287"/>
                  </a:lnTo>
                  <a:lnTo>
                    <a:pt x="363613" y="67017"/>
                  </a:lnTo>
                  <a:lnTo>
                    <a:pt x="363080" y="68287"/>
                  </a:lnTo>
                  <a:lnTo>
                    <a:pt x="363054" y="66763"/>
                  </a:lnTo>
                  <a:lnTo>
                    <a:pt x="362242" y="69811"/>
                  </a:lnTo>
                  <a:lnTo>
                    <a:pt x="362064" y="69684"/>
                  </a:lnTo>
                  <a:lnTo>
                    <a:pt x="362305" y="68668"/>
                  </a:lnTo>
                  <a:lnTo>
                    <a:pt x="362419" y="68160"/>
                  </a:lnTo>
                  <a:lnTo>
                    <a:pt x="362534" y="67525"/>
                  </a:lnTo>
                  <a:lnTo>
                    <a:pt x="361848" y="68668"/>
                  </a:lnTo>
                  <a:lnTo>
                    <a:pt x="360857" y="67398"/>
                  </a:lnTo>
                  <a:lnTo>
                    <a:pt x="360451" y="70446"/>
                  </a:lnTo>
                  <a:lnTo>
                    <a:pt x="360400" y="70650"/>
                  </a:lnTo>
                  <a:lnTo>
                    <a:pt x="360362" y="70815"/>
                  </a:lnTo>
                  <a:lnTo>
                    <a:pt x="360337" y="70993"/>
                  </a:lnTo>
                  <a:lnTo>
                    <a:pt x="358457" y="73748"/>
                  </a:lnTo>
                  <a:lnTo>
                    <a:pt x="358470" y="73113"/>
                  </a:lnTo>
                  <a:lnTo>
                    <a:pt x="358470" y="71843"/>
                  </a:lnTo>
                  <a:lnTo>
                    <a:pt x="358482" y="71081"/>
                  </a:lnTo>
                  <a:lnTo>
                    <a:pt x="358482" y="69811"/>
                  </a:lnTo>
                  <a:lnTo>
                    <a:pt x="358495" y="68795"/>
                  </a:lnTo>
                  <a:lnTo>
                    <a:pt x="357060" y="69811"/>
                  </a:lnTo>
                  <a:lnTo>
                    <a:pt x="357098" y="69684"/>
                  </a:lnTo>
                  <a:lnTo>
                    <a:pt x="357327" y="68795"/>
                  </a:lnTo>
                  <a:lnTo>
                    <a:pt x="356374" y="69684"/>
                  </a:lnTo>
                  <a:lnTo>
                    <a:pt x="355688" y="69049"/>
                  </a:lnTo>
                  <a:lnTo>
                    <a:pt x="354672" y="71081"/>
                  </a:lnTo>
                  <a:lnTo>
                    <a:pt x="354469" y="71081"/>
                  </a:lnTo>
                  <a:lnTo>
                    <a:pt x="354482" y="70954"/>
                  </a:lnTo>
                  <a:lnTo>
                    <a:pt x="354634" y="69684"/>
                  </a:lnTo>
                  <a:lnTo>
                    <a:pt x="354736" y="69049"/>
                  </a:lnTo>
                  <a:lnTo>
                    <a:pt x="355079" y="67906"/>
                  </a:lnTo>
                  <a:lnTo>
                    <a:pt x="354380" y="68541"/>
                  </a:lnTo>
                  <a:lnTo>
                    <a:pt x="354037" y="69684"/>
                  </a:lnTo>
                  <a:lnTo>
                    <a:pt x="353949" y="69176"/>
                  </a:lnTo>
                  <a:lnTo>
                    <a:pt x="353923" y="69049"/>
                  </a:lnTo>
                  <a:lnTo>
                    <a:pt x="353860" y="68668"/>
                  </a:lnTo>
                  <a:lnTo>
                    <a:pt x="353987" y="67475"/>
                  </a:lnTo>
                  <a:lnTo>
                    <a:pt x="354406" y="66763"/>
                  </a:lnTo>
                  <a:lnTo>
                    <a:pt x="354368" y="66255"/>
                  </a:lnTo>
                  <a:lnTo>
                    <a:pt x="354253" y="66001"/>
                  </a:lnTo>
                  <a:lnTo>
                    <a:pt x="354368" y="64350"/>
                  </a:lnTo>
                  <a:lnTo>
                    <a:pt x="354406" y="64096"/>
                  </a:lnTo>
                  <a:lnTo>
                    <a:pt x="353021" y="66636"/>
                  </a:lnTo>
                  <a:lnTo>
                    <a:pt x="353199" y="66128"/>
                  </a:lnTo>
                  <a:lnTo>
                    <a:pt x="353860" y="64223"/>
                  </a:lnTo>
                  <a:lnTo>
                    <a:pt x="353733" y="63842"/>
                  </a:lnTo>
                  <a:lnTo>
                    <a:pt x="353339" y="63207"/>
                  </a:lnTo>
                  <a:lnTo>
                    <a:pt x="352920" y="63842"/>
                  </a:lnTo>
                  <a:lnTo>
                    <a:pt x="352831" y="65874"/>
                  </a:lnTo>
                  <a:lnTo>
                    <a:pt x="352386" y="66128"/>
                  </a:lnTo>
                  <a:lnTo>
                    <a:pt x="352005" y="65747"/>
                  </a:lnTo>
                  <a:lnTo>
                    <a:pt x="352107" y="64858"/>
                  </a:lnTo>
                  <a:lnTo>
                    <a:pt x="352793" y="62572"/>
                  </a:lnTo>
                  <a:lnTo>
                    <a:pt x="352679" y="58889"/>
                  </a:lnTo>
                  <a:lnTo>
                    <a:pt x="352602" y="57746"/>
                  </a:lnTo>
                  <a:lnTo>
                    <a:pt x="348729" y="68668"/>
                  </a:lnTo>
                  <a:lnTo>
                    <a:pt x="348996" y="66001"/>
                  </a:lnTo>
                  <a:lnTo>
                    <a:pt x="349084" y="65062"/>
                  </a:lnTo>
                  <a:lnTo>
                    <a:pt x="348742" y="66001"/>
                  </a:lnTo>
                  <a:lnTo>
                    <a:pt x="348348" y="65493"/>
                  </a:lnTo>
                  <a:lnTo>
                    <a:pt x="348272" y="65112"/>
                  </a:lnTo>
                  <a:lnTo>
                    <a:pt x="348742" y="61048"/>
                  </a:lnTo>
                  <a:lnTo>
                    <a:pt x="348780" y="60388"/>
                  </a:lnTo>
                  <a:lnTo>
                    <a:pt x="348615" y="60286"/>
                  </a:lnTo>
                  <a:lnTo>
                    <a:pt x="348234" y="58254"/>
                  </a:lnTo>
                  <a:lnTo>
                    <a:pt x="346595" y="65112"/>
                  </a:lnTo>
                  <a:lnTo>
                    <a:pt x="346036" y="63588"/>
                  </a:lnTo>
                  <a:lnTo>
                    <a:pt x="345833" y="64985"/>
                  </a:lnTo>
                  <a:lnTo>
                    <a:pt x="345160" y="68033"/>
                  </a:lnTo>
                  <a:lnTo>
                    <a:pt x="344233" y="69049"/>
                  </a:lnTo>
                  <a:lnTo>
                    <a:pt x="343827" y="68541"/>
                  </a:lnTo>
                  <a:lnTo>
                    <a:pt x="343890" y="67652"/>
                  </a:lnTo>
                  <a:lnTo>
                    <a:pt x="344474" y="64985"/>
                  </a:lnTo>
                  <a:lnTo>
                    <a:pt x="344500" y="64858"/>
                  </a:lnTo>
                  <a:lnTo>
                    <a:pt x="344728" y="63842"/>
                  </a:lnTo>
                  <a:lnTo>
                    <a:pt x="345338" y="62953"/>
                  </a:lnTo>
                  <a:lnTo>
                    <a:pt x="345516" y="62826"/>
                  </a:lnTo>
                  <a:lnTo>
                    <a:pt x="345389" y="63715"/>
                  </a:lnTo>
                  <a:lnTo>
                    <a:pt x="345694" y="63207"/>
                  </a:lnTo>
                  <a:lnTo>
                    <a:pt x="346087" y="62826"/>
                  </a:lnTo>
                  <a:lnTo>
                    <a:pt x="346087" y="62699"/>
                  </a:lnTo>
                  <a:lnTo>
                    <a:pt x="346163" y="61429"/>
                  </a:lnTo>
                  <a:lnTo>
                    <a:pt x="345782" y="62699"/>
                  </a:lnTo>
                  <a:lnTo>
                    <a:pt x="345782" y="62318"/>
                  </a:lnTo>
                  <a:lnTo>
                    <a:pt x="345782" y="61937"/>
                  </a:lnTo>
                  <a:lnTo>
                    <a:pt x="345782" y="61302"/>
                  </a:lnTo>
                  <a:lnTo>
                    <a:pt x="344982" y="61302"/>
                  </a:lnTo>
                  <a:lnTo>
                    <a:pt x="344957" y="61150"/>
                  </a:lnTo>
                  <a:lnTo>
                    <a:pt x="344982" y="61556"/>
                  </a:lnTo>
                  <a:lnTo>
                    <a:pt x="344855" y="60655"/>
                  </a:lnTo>
                  <a:lnTo>
                    <a:pt x="344741" y="60032"/>
                  </a:lnTo>
                  <a:lnTo>
                    <a:pt x="343865" y="61556"/>
                  </a:lnTo>
                  <a:lnTo>
                    <a:pt x="343357" y="60286"/>
                  </a:lnTo>
                  <a:lnTo>
                    <a:pt x="343331" y="60642"/>
                  </a:lnTo>
                  <a:lnTo>
                    <a:pt x="343077" y="62318"/>
                  </a:lnTo>
                  <a:lnTo>
                    <a:pt x="342125" y="60540"/>
                  </a:lnTo>
                  <a:lnTo>
                    <a:pt x="341871" y="64477"/>
                  </a:lnTo>
                  <a:lnTo>
                    <a:pt x="340931" y="64858"/>
                  </a:lnTo>
                  <a:lnTo>
                    <a:pt x="340931" y="64477"/>
                  </a:lnTo>
                  <a:lnTo>
                    <a:pt x="341058" y="62572"/>
                  </a:lnTo>
                  <a:lnTo>
                    <a:pt x="341452" y="61810"/>
                  </a:lnTo>
                  <a:lnTo>
                    <a:pt x="342176" y="60413"/>
                  </a:lnTo>
                  <a:lnTo>
                    <a:pt x="340982" y="61810"/>
                  </a:lnTo>
                  <a:lnTo>
                    <a:pt x="340855" y="60921"/>
                  </a:lnTo>
                  <a:lnTo>
                    <a:pt x="340969" y="60032"/>
                  </a:lnTo>
                  <a:lnTo>
                    <a:pt x="341083" y="59778"/>
                  </a:lnTo>
                  <a:lnTo>
                    <a:pt x="342099" y="57619"/>
                  </a:lnTo>
                  <a:lnTo>
                    <a:pt x="340791" y="59778"/>
                  </a:lnTo>
                  <a:lnTo>
                    <a:pt x="340969" y="57238"/>
                  </a:lnTo>
                  <a:lnTo>
                    <a:pt x="340880" y="55460"/>
                  </a:lnTo>
                  <a:lnTo>
                    <a:pt x="340791" y="55283"/>
                  </a:lnTo>
                  <a:lnTo>
                    <a:pt x="340829" y="55079"/>
                  </a:lnTo>
                  <a:lnTo>
                    <a:pt x="340931" y="54927"/>
                  </a:lnTo>
                  <a:lnTo>
                    <a:pt x="340614" y="54825"/>
                  </a:lnTo>
                  <a:lnTo>
                    <a:pt x="340258" y="57238"/>
                  </a:lnTo>
                  <a:lnTo>
                    <a:pt x="340131" y="56730"/>
                  </a:lnTo>
                  <a:lnTo>
                    <a:pt x="339928" y="56730"/>
                  </a:lnTo>
                  <a:lnTo>
                    <a:pt x="340182" y="55714"/>
                  </a:lnTo>
                  <a:lnTo>
                    <a:pt x="339610" y="57111"/>
                  </a:lnTo>
                  <a:lnTo>
                    <a:pt x="339521" y="57746"/>
                  </a:lnTo>
                  <a:lnTo>
                    <a:pt x="339394" y="59778"/>
                  </a:lnTo>
                  <a:lnTo>
                    <a:pt x="338404" y="61810"/>
                  </a:lnTo>
                  <a:lnTo>
                    <a:pt x="338328" y="60655"/>
                  </a:lnTo>
                  <a:lnTo>
                    <a:pt x="337159" y="62953"/>
                  </a:lnTo>
                  <a:lnTo>
                    <a:pt x="337210" y="62699"/>
                  </a:lnTo>
                  <a:lnTo>
                    <a:pt x="337667" y="60413"/>
                  </a:lnTo>
                  <a:lnTo>
                    <a:pt x="337820" y="59651"/>
                  </a:lnTo>
                  <a:lnTo>
                    <a:pt x="338328" y="60655"/>
                  </a:lnTo>
                  <a:lnTo>
                    <a:pt x="338467" y="60921"/>
                  </a:lnTo>
                  <a:lnTo>
                    <a:pt x="338531" y="61048"/>
                  </a:lnTo>
                  <a:lnTo>
                    <a:pt x="338518" y="60540"/>
                  </a:lnTo>
                  <a:lnTo>
                    <a:pt x="338518" y="59651"/>
                  </a:lnTo>
                  <a:lnTo>
                    <a:pt x="338518" y="59524"/>
                  </a:lnTo>
                  <a:lnTo>
                    <a:pt x="338505" y="58635"/>
                  </a:lnTo>
                  <a:lnTo>
                    <a:pt x="338493" y="56476"/>
                  </a:lnTo>
                  <a:lnTo>
                    <a:pt x="338963" y="56286"/>
                  </a:lnTo>
                  <a:lnTo>
                    <a:pt x="339090" y="55206"/>
                  </a:lnTo>
                  <a:lnTo>
                    <a:pt x="338975" y="52793"/>
                  </a:lnTo>
                  <a:lnTo>
                    <a:pt x="338912" y="52031"/>
                  </a:lnTo>
                  <a:lnTo>
                    <a:pt x="337858" y="58635"/>
                  </a:lnTo>
                  <a:lnTo>
                    <a:pt x="336918" y="58381"/>
                  </a:lnTo>
                  <a:lnTo>
                    <a:pt x="337388" y="56857"/>
                  </a:lnTo>
                  <a:lnTo>
                    <a:pt x="337489" y="55841"/>
                  </a:lnTo>
                  <a:lnTo>
                    <a:pt x="336778" y="58127"/>
                  </a:lnTo>
                  <a:lnTo>
                    <a:pt x="336042" y="59524"/>
                  </a:lnTo>
                  <a:lnTo>
                    <a:pt x="335775" y="58000"/>
                  </a:lnTo>
                  <a:lnTo>
                    <a:pt x="335140" y="60413"/>
                  </a:lnTo>
                  <a:lnTo>
                    <a:pt x="334848" y="60159"/>
                  </a:lnTo>
                  <a:lnTo>
                    <a:pt x="334886" y="60286"/>
                  </a:lnTo>
                  <a:lnTo>
                    <a:pt x="335000" y="61150"/>
                  </a:lnTo>
                  <a:lnTo>
                    <a:pt x="334518" y="62699"/>
                  </a:lnTo>
                  <a:lnTo>
                    <a:pt x="334251" y="62445"/>
                  </a:lnTo>
                  <a:lnTo>
                    <a:pt x="333705" y="62953"/>
                  </a:lnTo>
                  <a:lnTo>
                    <a:pt x="333743" y="62776"/>
                  </a:lnTo>
                  <a:lnTo>
                    <a:pt x="333679" y="62953"/>
                  </a:lnTo>
                  <a:lnTo>
                    <a:pt x="333095" y="64477"/>
                  </a:lnTo>
                  <a:lnTo>
                    <a:pt x="333286" y="63080"/>
                  </a:lnTo>
                  <a:lnTo>
                    <a:pt x="333730" y="59778"/>
                  </a:lnTo>
                  <a:lnTo>
                    <a:pt x="334010" y="57746"/>
                  </a:lnTo>
                  <a:lnTo>
                    <a:pt x="332854" y="59778"/>
                  </a:lnTo>
                  <a:lnTo>
                    <a:pt x="332841" y="59270"/>
                  </a:lnTo>
                  <a:lnTo>
                    <a:pt x="332968" y="58127"/>
                  </a:lnTo>
                  <a:lnTo>
                    <a:pt x="333248" y="57365"/>
                  </a:lnTo>
                  <a:lnTo>
                    <a:pt x="333565" y="56476"/>
                  </a:lnTo>
                  <a:lnTo>
                    <a:pt x="333540" y="55460"/>
                  </a:lnTo>
                  <a:lnTo>
                    <a:pt x="332295" y="57543"/>
                  </a:lnTo>
                  <a:lnTo>
                    <a:pt x="332511" y="57365"/>
                  </a:lnTo>
                  <a:lnTo>
                    <a:pt x="332092" y="58204"/>
                  </a:lnTo>
                  <a:lnTo>
                    <a:pt x="332092" y="59905"/>
                  </a:lnTo>
                  <a:lnTo>
                    <a:pt x="331457" y="61302"/>
                  </a:lnTo>
                  <a:lnTo>
                    <a:pt x="331203" y="63080"/>
                  </a:lnTo>
                  <a:lnTo>
                    <a:pt x="331304" y="61683"/>
                  </a:lnTo>
                  <a:lnTo>
                    <a:pt x="331406" y="60794"/>
                  </a:lnTo>
                  <a:lnTo>
                    <a:pt x="331431" y="60388"/>
                  </a:lnTo>
                  <a:lnTo>
                    <a:pt x="331355" y="60540"/>
                  </a:lnTo>
                  <a:lnTo>
                    <a:pt x="331457" y="59982"/>
                  </a:lnTo>
                  <a:lnTo>
                    <a:pt x="331431" y="60388"/>
                  </a:lnTo>
                  <a:lnTo>
                    <a:pt x="331952" y="59397"/>
                  </a:lnTo>
                  <a:lnTo>
                    <a:pt x="332028" y="59270"/>
                  </a:lnTo>
                  <a:lnTo>
                    <a:pt x="332092" y="59905"/>
                  </a:lnTo>
                  <a:lnTo>
                    <a:pt x="332092" y="58204"/>
                  </a:lnTo>
                  <a:lnTo>
                    <a:pt x="330847" y="60667"/>
                  </a:lnTo>
                  <a:lnTo>
                    <a:pt x="331076" y="60744"/>
                  </a:lnTo>
                  <a:lnTo>
                    <a:pt x="329653" y="64985"/>
                  </a:lnTo>
                  <a:lnTo>
                    <a:pt x="329641" y="63715"/>
                  </a:lnTo>
                  <a:lnTo>
                    <a:pt x="329628" y="63207"/>
                  </a:lnTo>
                  <a:lnTo>
                    <a:pt x="329615" y="62699"/>
                  </a:lnTo>
                  <a:lnTo>
                    <a:pt x="329615" y="62445"/>
                  </a:lnTo>
                  <a:lnTo>
                    <a:pt x="329768" y="61810"/>
                  </a:lnTo>
                  <a:lnTo>
                    <a:pt x="329996" y="60794"/>
                  </a:lnTo>
                  <a:lnTo>
                    <a:pt x="330377" y="59143"/>
                  </a:lnTo>
                  <a:lnTo>
                    <a:pt x="330974" y="56603"/>
                  </a:lnTo>
                  <a:lnTo>
                    <a:pt x="330860" y="54698"/>
                  </a:lnTo>
                  <a:lnTo>
                    <a:pt x="330733" y="53555"/>
                  </a:lnTo>
                  <a:lnTo>
                    <a:pt x="328676" y="59143"/>
                  </a:lnTo>
                  <a:lnTo>
                    <a:pt x="327825" y="57365"/>
                  </a:lnTo>
                  <a:lnTo>
                    <a:pt x="327850" y="58889"/>
                  </a:lnTo>
                  <a:lnTo>
                    <a:pt x="327266" y="60794"/>
                  </a:lnTo>
                  <a:lnTo>
                    <a:pt x="327202" y="59524"/>
                  </a:lnTo>
                  <a:lnTo>
                    <a:pt x="327164" y="58635"/>
                  </a:lnTo>
                  <a:lnTo>
                    <a:pt x="326542" y="59524"/>
                  </a:lnTo>
                  <a:lnTo>
                    <a:pt x="326644" y="59143"/>
                  </a:lnTo>
                  <a:lnTo>
                    <a:pt x="327025" y="57619"/>
                  </a:lnTo>
                  <a:lnTo>
                    <a:pt x="326999" y="56984"/>
                  </a:lnTo>
                  <a:lnTo>
                    <a:pt x="327088" y="55460"/>
                  </a:lnTo>
                  <a:lnTo>
                    <a:pt x="326783" y="56984"/>
                  </a:lnTo>
                  <a:lnTo>
                    <a:pt x="326250" y="55079"/>
                  </a:lnTo>
                  <a:lnTo>
                    <a:pt x="325221" y="59143"/>
                  </a:lnTo>
                  <a:lnTo>
                    <a:pt x="325145" y="56095"/>
                  </a:lnTo>
                  <a:lnTo>
                    <a:pt x="324573" y="55079"/>
                  </a:lnTo>
                  <a:lnTo>
                    <a:pt x="322897" y="61810"/>
                  </a:lnTo>
                  <a:lnTo>
                    <a:pt x="322224" y="61048"/>
                  </a:lnTo>
                  <a:lnTo>
                    <a:pt x="322351" y="60286"/>
                  </a:lnTo>
                  <a:lnTo>
                    <a:pt x="322389" y="60159"/>
                  </a:lnTo>
                  <a:lnTo>
                    <a:pt x="320776" y="60159"/>
                  </a:lnTo>
                  <a:lnTo>
                    <a:pt x="319862" y="60159"/>
                  </a:lnTo>
                  <a:lnTo>
                    <a:pt x="319659" y="62445"/>
                  </a:lnTo>
                  <a:lnTo>
                    <a:pt x="320103" y="55968"/>
                  </a:lnTo>
                  <a:lnTo>
                    <a:pt x="316890" y="62445"/>
                  </a:lnTo>
                  <a:lnTo>
                    <a:pt x="317182" y="57873"/>
                  </a:lnTo>
                  <a:lnTo>
                    <a:pt x="317233" y="56857"/>
                  </a:lnTo>
                  <a:lnTo>
                    <a:pt x="316407" y="57365"/>
                  </a:lnTo>
                  <a:lnTo>
                    <a:pt x="315468" y="57746"/>
                  </a:lnTo>
                  <a:lnTo>
                    <a:pt x="314820" y="57873"/>
                  </a:lnTo>
                  <a:lnTo>
                    <a:pt x="314921" y="57492"/>
                  </a:lnTo>
                  <a:lnTo>
                    <a:pt x="315036" y="56857"/>
                  </a:lnTo>
                  <a:lnTo>
                    <a:pt x="314667" y="54952"/>
                  </a:lnTo>
                  <a:lnTo>
                    <a:pt x="313334" y="62699"/>
                  </a:lnTo>
                  <a:lnTo>
                    <a:pt x="313220" y="62191"/>
                  </a:lnTo>
                  <a:lnTo>
                    <a:pt x="312966" y="61048"/>
                  </a:lnTo>
                  <a:lnTo>
                    <a:pt x="312864" y="60540"/>
                  </a:lnTo>
                  <a:lnTo>
                    <a:pt x="312851" y="60159"/>
                  </a:lnTo>
                  <a:lnTo>
                    <a:pt x="312966" y="58127"/>
                  </a:lnTo>
                  <a:lnTo>
                    <a:pt x="313029" y="57111"/>
                  </a:lnTo>
                  <a:lnTo>
                    <a:pt x="313715" y="58762"/>
                  </a:lnTo>
                  <a:lnTo>
                    <a:pt x="313753" y="57111"/>
                  </a:lnTo>
                  <a:lnTo>
                    <a:pt x="314972" y="50761"/>
                  </a:lnTo>
                  <a:lnTo>
                    <a:pt x="312318" y="58127"/>
                  </a:lnTo>
                  <a:lnTo>
                    <a:pt x="312407" y="55968"/>
                  </a:lnTo>
                  <a:lnTo>
                    <a:pt x="312496" y="54063"/>
                  </a:lnTo>
                  <a:lnTo>
                    <a:pt x="312661" y="53809"/>
                  </a:lnTo>
                  <a:lnTo>
                    <a:pt x="312724" y="51396"/>
                  </a:lnTo>
                  <a:lnTo>
                    <a:pt x="310984" y="55968"/>
                  </a:lnTo>
                  <a:lnTo>
                    <a:pt x="310413" y="55460"/>
                  </a:lnTo>
                  <a:lnTo>
                    <a:pt x="310502" y="54317"/>
                  </a:lnTo>
                  <a:lnTo>
                    <a:pt x="309219" y="57619"/>
                  </a:lnTo>
                  <a:lnTo>
                    <a:pt x="307606" y="58762"/>
                  </a:lnTo>
                  <a:lnTo>
                    <a:pt x="307289" y="59016"/>
                  </a:lnTo>
                  <a:lnTo>
                    <a:pt x="307213" y="59651"/>
                  </a:lnTo>
                  <a:lnTo>
                    <a:pt x="306374" y="60159"/>
                  </a:lnTo>
                  <a:lnTo>
                    <a:pt x="306247" y="57619"/>
                  </a:lnTo>
                  <a:lnTo>
                    <a:pt x="306362" y="56476"/>
                  </a:lnTo>
                  <a:lnTo>
                    <a:pt x="306717" y="54571"/>
                  </a:lnTo>
                  <a:lnTo>
                    <a:pt x="307403" y="54571"/>
                  </a:lnTo>
                  <a:lnTo>
                    <a:pt x="307416" y="54444"/>
                  </a:lnTo>
                  <a:lnTo>
                    <a:pt x="307822" y="50761"/>
                  </a:lnTo>
                  <a:lnTo>
                    <a:pt x="306527" y="54444"/>
                  </a:lnTo>
                  <a:lnTo>
                    <a:pt x="306400" y="54063"/>
                  </a:lnTo>
                  <a:lnTo>
                    <a:pt x="306463" y="53174"/>
                  </a:lnTo>
                  <a:lnTo>
                    <a:pt x="306692" y="52158"/>
                  </a:lnTo>
                  <a:lnTo>
                    <a:pt x="305562" y="52539"/>
                  </a:lnTo>
                  <a:lnTo>
                    <a:pt x="304711" y="56476"/>
                  </a:lnTo>
                  <a:lnTo>
                    <a:pt x="303695" y="55968"/>
                  </a:lnTo>
                  <a:lnTo>
                    <a:pt x="303568" y="57111"/>
                  </a:lnTo>
                  <a:lnTo>
                    <a:pt x="303441" y="57531"/>
                  </a:lnTo>
                  <a:lnTo>
                    <a:pt x="302145" y="61048"/>
                  </a:lnTo>
                  <a:lnTo>
                    <a:pt x="302234" y="60667"/>
                  </a:lnTo>
                  <a:lnTo>
                    <a:pt x="302348" y="60159"/>
                  </a:lnTo>
                  <a:lnTo>
                    <a:pt x="302425" y="59778"/>
                  </a:lnTo>
                  <a:lnTo>
                    <a:pt x="302856" y="57873"/>
                  </a:lnTo>
                  <a:lnTo>
                    <a:pt x="302882" y="57746"/>
                  </a:lnTo>
                  <a:lnTo>
                    <a:pt x="303517" y="54825"/>
                  </a:lnTo>
                  <a:lnTo>
                    <a:pt x="302323" y="57746"/>
                  </a:lnTo>
                  <a:lnTo>
                    <a:pt x="302971" y="53682"/>
                  </a:lnTo>
                  <a:lnTo>
                    <a:pt x="300799" y="57238"/>
                  </a:lnTo>
                  <a:lnTo>
                    <a:pt x="299935" y="57873"/>
                  </a:lnTo>
                  <a:lnTo>
                    <a:pt x="299986" y="57746"/>
                  </a:lnTo>
                  <a:lnTo>
                    <a:pt x="300418" y="56476"/>
                  </a:lnTo>
                  <a:lnTo>
                    <a:pt x="299567" y="57746"/>
                  </a:lnTo>
                  <a:lnTo>
                    <a:pt x="298805" y="57619"/>
                  </a:lnTo>
                  <a:lnTo>
                    <a:pt x="298894" y="57238"/>
                  </a:lnTo>
                  <a:lnTo>
                    <a:pt x="299135" y="56095"/>
                  </a:lnTo>
                  <a:lnTo>
                    <a:pt x="299224" y="55714"/>
                  </a:lnTo>
                  <a:lnTo>
                    <a:pt x="299339" y="55206"/>
                  </a:lnTo>
                  <a:lnTo>
                    <a:pt x="300520" y="49745"/>
                  </a:lnTo>
                  <a:lnTo>
                    <a:pt x="297192" y="55206"/>
                  </a:lnTo>
                  <a:lnTo>
                    <a:pt x="297243" y="54698"/>
                  </a:lnTo>
                  <a:lnTo>
                    <a:pt x="297307" y="54063"/>
                  </a:lnTo>
                  <a:lnTo>
                    <a:pt x="297357" y="53555"/>
                  </a:lnTo>
                  <a:lnTo>
                    <a:pt x="297561" y="51650"/>
                  </a:lnTo>
                  <a:lnTo>
                    <a:pt x="297840" y="48983"/>
                  </a:lnTo>
                  <a:lnTo>
                    <a:pt x="295884" y="51650"/>
                  </a:lnTo>
                  <a:lnTo>
                    <a:pt x="295338" y="47205"/>
                  </a:lnTo>
                  <a:lnTo>
                    <a:pt x="293649" y="47332"/>
                  </a:lnTo>
                  <a:lnTo>
                    <a:pt x="293027" y="53555"/>
                  </a:lnTo>
                  <a:lnTo>
                    <a:pt x="293141" y="47459"/>
                  </a:lnTo>
                  <a:lnTo>
                    <a:pt x="292963" y="48425"/>
                  </a:lnTo>
                  <a:lnTo>
                    <a:pt x="292760" y="47244"/>
                  </a:lnTo>
                  <a:lnTo>
                    <a:pt x="292760" y="49504"/>
                  </a:lnTo>
                  <a:lnTo>
                    <a:pt x="292671" y="49961"/>
                  </a:lnTo>
                  <a:lnTo>
                    <a:pt x="292011" y="53682"/>
                  </a:lnTo>
                  <a:lnTo>
                    <a:pt x="291579" y="54063"/>
                  </a:lnTo>
                  <a:lnTo>
                    <a:pt x="291465" y="53936"/>
                  </a:lnTo>
                  <a:lnTo>
                    <a:pt x="291490" y="53428"/>
                  </a:lnTo>
                  <a:lnTo>
                    <a:pt x="291223" y="50888"/>
                  </a:lnTo>
                  <a:lnTo>
                    <a:pt x="291198" y="50634"/>
                  </a:lnTo>
                  <a:lnTo>
                    <a:pt x="291172" y="47713"/>
                  </a:lnTo>
                  <a:lnTo>
                    <a:pt x="291706" y="48221"/>
                  </a:lnTo>
                  <a:lnTo>
                    <a:pt x="291795" y="47713"/>
                  </a:lnTo>
                  <a:lnTo>
                    <a:pt x="291947" y="46824"/>
                  </a:lnTo>
                  <a:lnTo>
                    <a:pt x="291223" y="46189"/>
                  </a:lnTo>
                  <a:lnTo>
                    <a:pt x="291541" y="45427"/>
                  </a:lnTo>
                  <a:lnTo>
                    <a:pt x="292011" y="44284"/>
                  </a:lnTo>
                  <a:lnTo>
                    <a:pt x="291896" y="42252"/>
                  </a:lnTo>
                  <a:lnTo>
                    <a:pt x="291604" y="44284"/>
                  </a:lnTo>
                  <a:lnTo>
                    <a:pt x="291477" y="44665"/>
                  </a:lnTo>
                  <a:lnTo>
                    <a:pt x="290995" y="45427"/>
                  </a:lnTo>
                  <a:lnTo>
                    <a:pt x="290690" y="44538"/>
                  </a:lnTo>
                  <a:lnTo>
                    <a:pt x="290715" y="47713"/>
                  </a:lnTo>
                  <a:lnTo>
                    <a:pt x="289013" y="50634"/>
                  </a:lnTo>
                  <a:lnTo>
                    <a:pt x="289229" y="49618"/>
                  </a:lnTo>
                  <a:lnTo>
                    <a:pt x="289623" y="47713"/>
                  </a:lnTo>
                  <a:lnTo>
                    <a:pt x="290156" y="45173"/>
                  </a:lnTo>
                  <a:lnTo>
                    <a:pt x="290804" y="42125"/>
                  </a:lnTo>
                  <a:lnTo>
                    <a:pt x="289013" y="45173"/>
                  </a:lnTo>
                  <a:lnTo>
                    <a:pt x="289356" y="44284"/>
                  </a:lnTo>
                  <a:lnTo>
                    <a:pt x="289750" y="43268"/>
                  </a:lnTo>
                  <a:lnTo>
                    <a:pt x="288937" y="44284"/>
                  </a:lnTo>
                  <a:lnTo>
                    <a:pt x="287578" y="42760"/>
                  </a:lnTo>
                  <a:lnTo>
                    <a:pt x="286042" y="47713"/>
                  </a:lnTo>
                  <a:lnTo>
                    <a:pt x="286169" y="46189"/>
                  </a:lnTo>
                  <a:lnTo>
                    <a:pt x="286270" y="45300"/>
                  </a:lnTo>
                  <a:lnTo>
                    <a:pt x="286600" y="44792"/>
                  </a:lnTo>
                  <a:lnTo>
                    <a:pt x="285318" y="43776"/>
                  </a:lnTo>
                  <a:lnTo>
                    <a:pt x="282448" y="49618"/>
                  </a:lnTo>
                  <a:lnTo>
                    <a:pt x="282346" y="48983"/>
                  </a:lnTo>
                  <a:lnTo>
                    <a:pt x="282117" y="47586"/>
                  </a:lnTo>
                  <a:lnTo>
                    <a:pt x="282003" y="46824"/>
                  </a:lnTo>
                  <a:lnTo>
                    <a:pt x="282117" y="45554"/>
                  </a:lnTo>
                  <a:lnTo>
                    <a:pt x="282321" y="44792"/>
                  </a:lnTo>
                  <a:lnTo>
                    <a:pt x="281965" y="45173"/>
                  </a:lnTo>
                  <a:lnTo>
                    <a:pt x="281330" y="47586"/>
                  </a:lnTo>
                  <a:lnTo>
                    <a:pt x="281305" y="46951"/>
                  </a:lnTo>
                  <a:lnTo>
                    <a:pt x="281406" y="45427"/>
                  </a:lnTo>
                  <a:lnTo>
                    <a:pt x="281622" y="44665"/>
                  </a:lnTo>
                  <a:lnTo>
                    <a:pt x="281559" y="44411"/>
                  </a:lnTo>
                  <a:lnTo>
                    <a:pt x="280365" y="46951"/>
                  </a:lnTo>
                  <a:lnTo>
                    <a:pt x="280238" y="46316"/>
                  </a:lnTo>
                  <a:lnTo>
                    <a:pt x="280365" y="45427"/>
                  </a:lnTo>
                  <a:lnTo>
                    <a:pt x="280695" y="44538"/>
                  </a:lnTo>
                  <a:lnTo>
                    <a:pt x="280670" y="44030"/>
                  </a:lnTo>
                  <a:lnTo>
                    <a:pt x="279768" y="41998"/>
                  </a:lnTo>
                  <a:lnTo>
                    <a:pt x="277901" y="48094"/>
                  </a:lnTo>
                  <a:lnTo>
                    <a:pt x="276555" y="48983"/>
                  </a:lnTo>
                  <a:lnTo>
                    <a:pt x="276834" y="47459"/>
                  </a:lnTo>
                  <a:lnTo>
                    <a:pt x="277063" y="46189"/>
                  </a:lnTo>
                  <a:lnTo>
                    <a:pt x="277266" y="45046"/>
                  </a:lnTo>
                  <a:lnTo>
                    <a:pt x="277177" y="44030"/>
                  </a:lnTo>
                  <a:lnTo>
                    <a:pt x="276199" y="42125"/>
                  </a:lnTo>
                  <a:lnTo>
                    <a:pt x="276250" y="41363"/>
                  </a:lnTo>
                  <a:lnTo>
                    <a:pt x="274739" y="40474"/>
                  </a:lnTo>
                  <a:lnTo>
                    <a:pt x="272846" y="44538"/>
                  </a:lnTo>
                  <a:lnTo>
                    <a:pt x="271056" y="46189"/>
                  </a:lnTo>
                  <a:lnTo>
                    <a:pt x="271030" y="44411"/>
                  </a:lnTo>
                  <a:lnTo>
                    <a:pt x="271018" y="43522"/>
                  </a:lnTo>
                  <a:lnTo>
                    <a:pt x="270979" y="40982"/>
                  </a:lnTo>
                  <a:lnTo>
                    <a:pt x="268262" y="43522"/>
                  </a:lnTo>
                  <a:lnTo>
                    <a:pt x="267246" y="40474"/>
                  </a:lnTo>
                  <a:lnTo>
                    <a:pt x="267233" y="41719"/>
                  </a:lnTo>
                  <a:lnTo>
                    <a:pt x="266611" y="44030"/>
                  </a:lnTo>
                  <a:lnTo>
                    <a:pt x="266268" y="44411"/>
                  </a:lnTo>
                  <a:lnTo>
                    <a:pt x="266077" y="43522"/>
                  </a:lnTo>
                  <a:lnTo>
                    <a:pt x="264782" y="47459"/>
                  </a:lnTo>
                  <a:lnTo>
                    <a:pt x="264871" y="46951"/>
                  </a:lnTo>
                  <a:lnTo>
                    <a:pt x="264896" y="46824"/>
                  </a:lnTo>
                  <a:lnTo>
                    <a:pt x="264985" y="46316"/>
                  </a:lnTo>
                  <a:lnTo>
                    <a:pt x="265112" y="45554"/>
                  </a:lnTo>
                  <a:lnTo>
                    <a:pt x="265137" y="45427"/>
                  </a:lnTo>
                  <a:lnTo>
                    <a:pt x="265518" y="43268"/>
                  </a:lnTo>
                  <a:lnTo>
                    <a:pt x="265633" y="43395"/>
                  </a:lnTo>
                  <a:lnTo>
                    <a:pt x="265645" y="43268"/>
                  </a:lnTo>
                  <a:lnTo>
                    <a:pt x="265950" y="40220"/>
                  </a:lnTo>
                  <a:lnTo>
                    <a:pt x="266052" y="39204"/>
                  </a:lnTo>
                  <a:lnTo>
                    <a:pt x="265163" y="40220"/>
                  </a:lnTo>
                  <a:lnTo>
                    <a:pt x="264604" y="39966"/>
                  </a:lnTo>
                  <a:lnTo>
                    <a:pt x="263601" y="45427"/>
                  </a:lnTo>
                  <a:lnTo>
                    <a:pt x="263080" y="43141"/>
                  </a:lnTo>
                  <a:lnTo>
                    <a:pt x="262877" y="42252"/>
                  </a:lnTo>
                  <a:lnTo>
                    <a:pt x="261442" y="42633"/>
                  </a:lnTo>
                  <a:lnTo>
                    <a:pt x="260096" y="43141"/>
                  </a:lnTo>
                  <a:lnTo>
                    <a:pt x="260070" y="43014"/>
                  </a:lnTo>
                  <a:lnTo>
                    <a:pt x="259880" y="41871"/>
                  </a:lnTo>
                  <a:lnTo>
                    <a:pt x="259651" y="40474"/>
                  </a:lnTo>
                  <a:lnTo>
                    <a:pt x="259067" y="41871"/>
                  </a:lnTo>
                  <a:lnTo>
                    <a:pt x="258635" y="41744"/>
                  </a:lnTo>
                  <a:lnTo>
                    <a:pt x="258064" y="43014"/>
                  </a:lnTo>
                  <a:lnTo>
                    <a:pt x="258546" y="40093"/>
                  </a:lnTo>
                  <a:lnTo>
                    <a:pt x="257759" y="39331"/>
                  </a:lnTo>
                  <a:lnTo>
                    <a:pt x="257238" y="38823"/>
                  </a:lnTo>
                  <a:lnTo>
                    <a:pt x="255905" y="39331"/>
                  </a:lnTo>
                  <a:lnTo>
                    <a:pt x="256501" y="37172"/>
                  </a:lnTo>
                  <a:lnTo>
                    <a:pt x="255828" y="36918"/>
                  </a:lnTo>
                  <a:lnTo>
                    <a:pt x="254304" y="45554"/>
                  </a:lnTo>
                  <a:lnTo>
                    <a:pt x="253644" y="45554"/>
                  </a:lnTo>
                  <a:lnTo>
                    <a:pt x="253669" y="45300"/>
                  </a:lnTo>
                  <a:lnTo>
                    <a:pt x="253974" y="42633"/>
                  </a:lnTo>
                  <a:lnTo>
                    <a:pt x="254101" y="41490"/>
                  </a:lnTo>
                  <a:lnTo>
                    <a:pt x="254127" y="41236"/>
                  </a:lnTo>
                  <a:lnTo>
                    <a:pt x="252933" y="41109"/>
                  </a:lnTo>
                  <a:lnTo>
                    <a:pt x="252895" y="40855"/>
                  </a:lnTo>
                  <a:lnTo>
                    <a:pt x="252298" y="37045"/>
                  </a:lnTo>
                  <a:lnTo>
                    <a:pt x="250507" y="40855"/>
                  </a:lnTo>
                  <a:lnTo>
                    <a:pt x="250863" y="38950"/>
                  </a:lnTo>
                  <a:lnTo>
                    <a:pt x="251079" y="38823"/>
                  </a:lnTo>
                  <a:lnTo>
                    <a:pt x="250532" y="38569"/>
                  </a:lnTo>
                  <a:lnTo>
                    <a:pt x="250177" y="37680"/>
                  </a:lnTo>
                  <a:lnTo>
                    <a:pt x="249339" y="35521"/>
                  </a:lnTo>
                  <a:lnTo>
                    <a:pt x="249047" y="37973"/>
                  </a:lnTo>
                  <a:lnTo>
                    <a:pt x="248640" y="41490"/>
                  </a:lnTo>
                  <a:lnTo>
                    <a:pt x="249047" y="37973"/>
                  </a:lnTo>
                  <a:lnTo>
                    <a:pt x="246557" y="42633"/>
                  </a:lnTo>
                  <a:lnTo>
                    <a:pt x="247078" y="39712"/>
                  </a:lnTo>
                  <a:lnTo>
                    <a:pt x="246075" y="43141"/>
                  </a:lnTo>
                  <a:lnTo>
                    <a:pt x="245948" y="43649"/>
                  </a:lnTo>
                  <a:lnTo>
                    <a:pt x="245833" y="44284"/>
                  </a:lnTo>
                  <a:lnTo>
                    <a:pt x="244919" y="45300"/>
                  </a:lnTo>
                  <a:lnTo>
                    <a:pt x="245021" y="43395"/>
                  </a:lnTo>
                  <a:lnTo>
                    <a:pt x="244906" y="42379"/>
                  </a:lnTo>
                  <a:lnTo>
                    <a:pt x="244843" y="42125"/>
                  </a:lnTo>
                  <a:lnTo>
                    <a:pt x="244360" y="46316"/>
                  </a:lnTo>
                  <a:lnTo>
                    <a:pt x="243903" y="44792"/>
                  </a:lnTo>
                  <a:lnTo>
                    <a:pt x="244017" y="44157"/>
                  </a:lnTo>
                  <a:lnTo>
                    <a:pt x="244398" y="42887"/>
                  </a:lnTo>
                  <a:lnTo>
                    <a:pt x="243814" y="42633"/>
                  </a:lnTo>
                  <a:lnTo>
                    <a:pt x="243725" y="43649"/>
                  </a:lnTo>
                  <a:lnTo>
                    <a:pt x="243116" y="45554"/>
                  </a:lnTo>
                  <a:lnTo>
                    <a:pt x="242506" y="46824"/>
                  </a:lnTo>
                  <a:lnTo>
                    <a:pt x="242379" y="46316"/>
                  </a:lnTo>
                  <a:lnTo>
                    <a:pt x="242252" y="45808"/>
                  </a:lnTo>
                  <a:lnTo>
                    <a:pt x="242125" y="45300"/>
                  </a:lnTo>
                  <a:lnTo>
                    <a:pt x="242252" y="42506"/>
                  </a:lnTo>
                  <a:lnTo>
                    <a:pt x="242290" y="42125"/>
                  </a:lnTo>
                  <a:lnTo>
                    <a:pt x="241998" y="43649"/>
                  </a:lnTo>
                  <a:lnTo>
                    <a:pt x="241325" y="45808"/>
                  </a:lnTo>
                  <a:lnTo>
                    <a:pt x="241198" y="45427"/>
                  </a:lnTo>
                  <a:lnTo>
                    <a:pt x="241312" y="43649"/>
                  </a:lnTo>
                  <a:lnTo>
                    <a:pt x="241401" y="43395"/>
                  </a:lnTo>
                  <a:lnTo>
                    <a:pt x="241274" y="42506"/>
                  </a:lnTo>
                  <a:lnTo>
                    <a:pt x="241185" y="42252"/>
                  </a:lnTo>
                  <a:lnTo>
                    <a:pt x="240817" y="41173"/>
                  </a:lnTo>
                  <a:lnTo>
                    <a:pt x="240703" y="41973"/>
                  </a:lnTo>
                  <a:lnTo>
                    <a:pt x="240753" y="40982"/>
                  </a:lnTo>
                  <a:lnTo>
                    <a:pt x="240817" y="41173"/>
                  </a:lnTo>
                  <a:lnTo>
                    <a:pt x="240842" y="40982"/>
                  </a:lnTo>
                  <a:lnTo>
                    <a:pt x="241046" y="39585"/>
                  </a:lnTo>
                  <a:lnTo>
                    <a:pt x="240525" y="39154"/>
                  </a:lnTo>
                  <a:lnTo>
                    <a:pt x="240525" y="41910"/>
                  </a:lnTo>
                  <a:lnTo>
                    <a:pt x="239483" y="46316"/>
                  </a:lnTo>
                  <a:lnTo>
                    <a:pt x="239242" y="44030"/>
                  </a:lnTo>
                  <a:lnTo>
                    <a:pt x="239293" y="41617"/>
                  </a:lnTo>
                  <a:lnTo>
                    <a:pt x="240106" y="41744"/>
                  </a:lnTo>
                  <a:lnTo>
                    <a:pt x="240525" y="41910"/>
                  </a:lnTo>
                  <a:lnTo>
                    <a:pt x="240525" y="39154"/>
                  </a:lnTo>
                  <a:lnTo>
                    <a:pt x="241490" y="35394"/>
                  </a:lnTo>
                  <a:lnTo>
                    <a:pt x="240677" y="37299"/>
                  </a:lnTo>
                  <a:lnTo>
                    <a:pt x="239153" y="41617"/>
                  </a:lnTo>
                  <a:lnTo>
                    <a:pt x="239064" y="41363"/>
                  </a:lnTo>
                  <a:lnTo>
                    <a:pt x="239014" y="41236"/>
                  </a:lnTo>
                  <a:lnTo>
                    <a:pt x="238721" y="40347"/>
                  </a:lnTo>
                  <a:lnTo>
                    <a:pt x="238683" y="39966"/>
                  </a:lnTo>
                  <a:lnTo>
                    <a:pt x="238709" y="39331"/>
                  </a:lnTo>
                  <a:lnTo>
                    <a:pt x="238709" y="38696"/>
                  </a:lnTo>
                  <a:lnTo>
                    <a:pt x="238480" y="39077"/>
                  </a:lnTo>
                  <a:lnTo>
                    <a:pt x="238353" y="39331"/>
                  </a:lnTo>
                  <a:lnTo>
                    <a:pt x="238315" y="39204"/>
                  </a:lnTo>
                  <a:lnTo>
                    <a:pt x="238125" y="38569"/>
                  </a:lnTo>
                  <a:lnTo>
                    <a:pt x="237921" y="38569"/>
                  </a:lnTo>
                  <a:lnTo>
                    <a:pt x="238061" y="37299"/>
                  </a:lnTo>
                  <a:lnTo>
                    <a:pt x="238074" y="37172"/>
                  </a:lnTo>
                  <a:lnTo>
                    <a:pt x="238163" y="36283"/>
                  </a:lnTo>
                  <a:lnTo>
                    <a:pt x="237896" y="36576"/>
                  </a:lnTo>
                  <a:lnTo>
                    <a:pt x="237896" y="37299"/>
                  </a:lnTo>
                  <a:lnTo>
                    <a:pt x="237832" y="38569"/>
                  </a:lnTo>
                  <a:lnTo>
                    <a:pt x="237705" y="38582"/>
                  </a:lnTo>
                  <a:lnTo>
                    <a:pt x="237705" y="58381"/>
                  </a:lnTo>
                  <a:lnTo>
                    <a:pt x="237540" y="58127"/>
                  </a:lnTo>
                  <a:lnTo>
                    <a:pt x="237121" y="58127"/>
                  </a:lnTo>
                  <a:lnTo>
                    <a:pt x="237236" y="56984"/>
                  </a:lnTo>
                  <a:lnTo>
                    <a:pt x="237337" y="56476"/>
                  </a:lnTo>
                  <a:lnTo>
                    <a:pt x="237413" y="56095"/>
                  </a:lnTo>
                  <a:lnTo>
                    <a:pt x="237540" y="56095"/>
                  </a:lnTo>
                  <a:lnTo>
                    <a:pt x="237401" y="56908"/>
                  </a:lnTo>
                  <a:lnTo>
                    <a:pt x="237604" y="57492"/>
                  </a:lnTo>
                  <a:lnTo>
                    <a:pt x="237705" y="58381"/>
                  </a:lnTo>
                  <a:lnTo>
                    <a:pt x="237705" y="38582"/>
                  </a:lnTo>
                  <a:lnTo>
                    <a:pt x="237401" y="38823"/>
                  </a:lnTo>
                  <a:lnTo>
                    <a:pt x="237324" y="39204"/>
                  </a:lnTo>
                  <a:lnTo>
                    <a:pt x="237617" y="37680"/>
                  </a:lnTo>
                  <a:lnTo>
                    <a:pt x="237896" y="37299"/>
                  </a:lnTo>
                  <a:lnTo>
                    <a:pt x="237896" y="36576"/>
                  </a:lnTo>
                  <a:lnTo>
                    <a:pt x="237337" y="37172"/>
                  </a:lnTo>
                  <a:lnTo>
                    <a:pt x="237007" y="37045"/>
                  </a:lnTo>
                  <a:lnTo>
                    <a:pt x="236639" y="39966"/>
                  </a:lnTo>
                  <a:lnTo>
                    <a:pt x="236270" y="39458"/>
                  </a:lnTo>
                  <a:lnTo>
                    <a:pt x="236334" y="41719"/>
                  </a:lnTo>
                  <a:lnTo>
                    <a:pt x="236461" y="41617"/>
                  </a:lnTo>
                  <a:lnTo>
                    <a:pt x="236613" y="41529"/>
                  </a:lnTo>
                  <a:lnTo>
                    <a:pt x="236601" y="42291"/>
                  </a:lnTo>
                  <a:lnTo>
                    <a:pt x="236816" y="41402"/>
                  </a:lnTo>
                  <a:lnTo>
                    <a:pt x="236880" y="41236"/>
                  </a:lnTo>
                  <a:lnTo>
                    <a:pt x="236816" y="41490"/>
                  </a:lnTo>
                  <a:lnTo>
                    <a:pt x="237032" y="41363"/>
                  </a:lnTo>
                  <a:lnTo>
                    <a:pt x="237655" y="41363"/>
                  </a:lnTo>
                  <a:lnTo>
                    <a:pt x="236753" y="44030"/>
                  </a:lnTo>
                  <a:lnTo>
                    <a:pt x="236601" y="42379"/>
                  </a:lnTo>
                  <a:lnTo>
                    <a:pt x="236321" y="43548"/>
                  </a:lnTo>
                  <a:lnTo>
                    <a:pt x="236321" y="58127"/>
                  </a:lnTo>
                  <a:lnTo>
                    <a:pt x="236308" y="58254"/>
                  </a:lnTo>
                  <a:lnTo>
                    <a:pt x="235953" y="58381"/>
                  </a:lnTo>
                  <a:lnTo>
                    <a:pt x="236321" y="58127"/>
                  </a:lnTo>
                  <a:lnTo>
                    <a:pt x="236321" y="43548"/>
                  </a:lnTo>
                  <a:lnTo>
                    <a:pt x="235496" y="46951"/>
                  </a:lnTo>
                  <a:lnTo>
                    <a:pt x="235521" y="45935"/>
                  </a:lnTo>
                  <a:lnTo>
                    <a:pt x="235534" y="45681"/>
                  </a:lnTo>
                  <a:lnTo>
                    <a:pt x="235559" y="44792"/>
                  </a:lnTo>
                  <a:lnTo>
                    <a:pt x="235445" y="42252"/>
                  </a:lnTo>
                  <a:lnTo>
                    <a:pt x="235102" y="40855"/>
                  </a:lnTo>
                  <a:lnTo>
                    <a:pt x="235115" y="39585"/>
                  </a:lnTo>
                  <a:lnTo>
                    <a:pt x="235254" y="38061"/>
                  </a:lnTo>
                  <a:lnTo>
                    <a:pt x="234022" y="39585"/>
                  </a:lnTo>
                  <a:lnTo>
                    <a:pt x="232702" y="38823"/>
                  </a:lnTo>
                  <a:lnTo>
                    <a:pt x="231368" y="44030"/>
                  </a:lnTo>
                  <a:lnTo>
                    <a:pt x="231267" y="44284"/>
                  </a:lnTo>
                  <a:lnTo>
                    <a:pt x="230962" y="44792"/>
                  </a:lnTo>
                  <a:lnTo>
                    <a:pt x="230974" y="44665"/>
                  </a:lnTo>
                  <a:lnTo>
                    <a:pt x="231216" y="42633"/>
                  </a:lnTo>
                  <a:lnTo>
                    <a:pt x="231228" y="41871"/>
                  </a:lnTo>
                  <a:lnTo>
                    <a:pt x="231228" y="41617"/>
                  </a:lnTo>
                  <a:lnTo>
                    <a:pt x="231089" y="41871"/>
                  </a:lnTo>
                  <a:lnTo>
                    <a:pt x="230327" y="41109"/>
                  </a:lnTo>
                  <a:lnTo>
                    <a:pt x="229958" y="41529"/>
                  </a:lnTo>
                  <a:lnTo>
                    <a:pt x="229425" y="44665"/>
                  </a:lnTo>
                  <a:lnTo>
                    <a:pt x="229260" y="44030"/>
                  </a:lnTo>
                  <a:lnTo>
                    <a:pt x="228968" y="42887"/>
                  </a:lnTo>
                  <a:lnTo>
                    <a:pt x="229044" y="42633"/>
                  </a:lnTo>
                  <a:lnTo>
                    <a:pt x="229882" y="41617"/>
                  </a:lnTo>
                  <a:lnTo>
                    <a:pt x="229997" y="41249"/>
                  </a:lnTo>
                  <a:lnTo>
                    <a:pt x="229222" y="41617"/>
                  </a:lnTo>
                  <a:lnTo>
                    <a:pt x="229425" y="40855"/>
                  </a:lnTo>
                  <a:lnTo>
                    <a:pt x="229298" y="40220"/>
                  </a:lnTo>
                  <a:lnTo>
                    <a:pt x="228307" y="39077"/>
                  </a:lnTo>
                  <a:lnTo>
                    <a:pt x="225107" y="44030"/>
                  </a:lnTo>
                  <a:lnTo>
                    <a:pt x="224637" y="43141"/>
                  </a:lnTo>
                  <a:lnTo>
                    <a:pt x="223901" y="41744"/>
                  </a:lnTo>
                  <a:lnTo>
                    <a:pt x="223989" y="43141"/>
                  </a:lnTo>
                  <a:lnTo>
                    <a:pt x="221957" y="39331"/>
                  </a:lnTo>
                  <a:lnTo>
                    <a:pt x="218503" y="45681"/>
                  </a:lnTo>
                  <a:lnTo>
                    <a:pt x="217678" y="43014"/>
                  </a:lnTo>
                  <a:lnTo>
                    <a:pt x="216763" y="40093"/>
                  </a:lnTo>
                  <a:lnTo>
                    <a:pt x="216166" y="38696"/>
                  </a:lnTo>
                  <a:lnTo>
                    <a:pt x="215773" y="41173"/>
                  </a:lnTo>
                  <a:lnTo>
                    <a:pt x="215150" y="43014"/>
                  </a:lnTo>
                  <a:lnTo>
                    <a:pt x="215366" y="39839"/>
                  </a:lnTo>
                  <a:lnTo>
                    <a:pt x="214261" y="43268"/>
                  </a:lnTo>
                  <a:lnTo>
                    <a:pt x="212890" y="45935"/>
                  </a:lnTo>
                  <a:lnTo>
                    <a:pt x="212991" y="43522"/>
                  </a:lnTo>
                  <a:lnTo>
                    <a:pt x="213029" y="42506"/>
                  </a:lnTo>
                  <a:lnTo>
                    <a:pt x="213334" y="35394"/>
                  </a:lnTo>
                  <a:lnTo>
                    <a:pt x="211505" y="40220"/>
                  </a:lnTo>
                  <a:lnTo>
                    <a:pt x="211378" y="42506"/>
                  </a:lnTo>
                  <a:lnTo>
                    <a:pt x="210947" y="41998"/>
                  </a:lnTo>
                  <a:lnTo>
                    <a:pt x="209753" y="43522"/>
                  </a:lnTo>
                  <a:lnTo>
                    <a:pt x="209702" y="43268"/>
                  </a:lnTo>
                  <a:lnTo>
                    <a:pt x="209702" y="43141"/>
                  </a:lnTo>
                  <a:lnTo>
                    <a:pt x="209829" y="40474"/>
                  </a:lnTo>
                  <a:lnTo>
                    <a:pt x="208356" y="43141"/>
                  </a:lnTo>
                  <a:lnTo>
                    <a:pt x="207657" y="41973"/>
                  </a:lnTo>
                  <a:lnTo>
                    <a:pt x="207759" y="41363"/>
                  </a:lnTo>
                  <a:lnTo>
                    <a:pt x="209232" y="36664"/>
                  </a:lnTo>
                  <a:lnTo>
                    <a:pt x="207962" y="36156"/>
                  </a:lnTo>
                  <a:lnTo>
                    <a:pt x="207403" y="36791"/>
                  </a:lnTo>
                  <a:lnTo>
                    <a:pt x="206222" y="40347"/>
                  </a:lnTo>
                  <a:lnTo>
                    <a:pt x="206108" y="41998"/>
                  </a:lnTo>
                  <a:lnTo>
                    <a:pt x="206298" y="42125"/>
                  </a:lnTo>
                  <a:lnTo>
                    <a:pt x="206489" y="43053"/>
                  </a:lnTo>
                  <a:lnTo>
                    <a:pt x="206375" y="44284"/>
                  </a:lnTo>
                  <a:lnTo>
                    <a:pt x="206260" y="44792"/>
                  </a:lnTo>
                  <a:lnTo>
                    <a:pt x="205803" y="45554"/>
                  </a:lnTo>
                  <a:lnTo>
                    <a:pt x="205181" y="50380"/>
                  </a:lnTo>
                  <a:lnTo>
                    <a:pt x="204457" y="54317"/>
                  </a:lnTo>
                  <a:lnTo>
                    <a:pt x="204368" y="55587"/>
                  </a:lnTo>
                  <a:lnTo>
                    <a:pt x="204990" y="58762"/>
                  </a:lnTo>
                  <a:lnTo>
                    <a:pt x="206057" y="55841"/>
                  </a:lnTo>
                  <a:lnTo>
                    <a:pt x="206044" y="58254"/>
                  </a:lnTo>
                  <a:lnTo>
                    <a:pt x="205397" y="58381"/>
                  </a:lnTo>
                  <a:lnTo>
                    <a:pt x="205511" y="60667"/>
                  </a:lnTo>
                  <a:lnTo>
                    <a:pt x="205955" y="58635"/>
                  </a:lnTo>
                  <a:lnTo>
                    <a:pt x="206362" y="57365"/>
                  </a:lnTo>
                  <a:lnTo>
                    <a:pt x="206387" y="60032"/>
                  </a:lnTo>
                  <a:lnTo>
                    <a:pt x="207111" y="57365"/>
                  </a:lnTo>
                  <a:lnTo>
                    <a:pt x="207352" y="56476"/>
                  </a:lnTo>
                  <a:lnTo>
                    <a:pt x="207467" y="55841"/>
                  </a:lnTo>
                  <a:lnTo>
                    <a:pt x="207619" y="55537"/>
                  </a:lnTo>
                  <a:lnTo>
                    <a:pt x="208127" y="54571"/>
                  </a:lnTo>
                  <a:lnTo>
                    <a:pt x="208165" y="57238"/>
                  </a:lnTo>
                  <a:lnTo>
                    <a:pt x="207924" y="58635"/>
                  </a:lnTo>
                  <a:lnTo>
                    <a:pt x="208559" y="56857"/>
                  </a:lnTo>
                  <a:lnTo>
                    <a:pt x="208445" y="58254"/>
                  </a:lnTo>
                  <a:lnTo>
                    <a:pt x="208330" y="58699"/>
                  </a:lnTo>
                  <a:lnTo>
                    <a:pt x="208597" y="58000"/>
                  </a:lnTo>
                  <a:lnTo>
                    <a:pt x="209118" y="58889"/>
                  </a:lnTo>
                  <a:lnTo>
                    <a:pt x="209283" y="58000"/>
                  </a:lnTo>
                  <a:lnTo>
                    <a:pt x="209511" y="56857"/>
                  </a:lnTo>
                  <a:lnTo>
                    <a:pt x="209613" y="56349"/>
                  </a:lnTo>
                  <a:lnTo>
                    <a:pt x="209664" y="59016"/>
                  </a:lnTo>
                  <a:lnTo>
                    <a:pt x="210693" y="56349"/>
                  </a:lnTo>
                  <a:lnTo>
                    <a:pt x="210934" y="55714"/>
                  </a:lnTo>
                  <a:lnTo>
                    <a:pt x="210375" y="60286"/>
                  </a:lnTo>
                  <a:lnTo>
                    <a:pt x="210629" y="59270"/>
                  </a:lnTo>
                  <a:lnTo>
                    <a:pt x="211455" y="56857"/>
                  </a:lnTo>
                  <a:lnTo>
                    <a:pt x="211810" y="56730"/>
                  </a:lnTo>
                  <a:lnTo>
                    <a:pt x="210540" y="62064"/>
                  </a:lnTo>
                  <a:lnTo>
                    <a:pt x="213055" y="57111"/>
                  </a:lnTo>
                  <a:lnTo>
                    <a:pt x="212191" y="62953"/>
                  </a:lnTo>
                  <a:lnTo>
                    <a:pt x="213245" y="58127"/>
                  </a:lnTo>
                  <a:lnTo>
                    <a:pt x="214122" y="61048"/>
                  </a:lnTo>
                  <a:lnTo>
                    <a:pt x="215265" y="58381"/>
                  </a:lnTo>
                  <a:lnTo>
                    <a:pt x="215138" y="59524"/>
                  </a:lnTo>
                  <a:lnTo>
                    <a:pt x="215341" y="59778"/>
                  </a:lnTo>
                  <a:lnTo>
                    <a:pt x="215379" y="61556"/>
                  </a:lnTo>
                  <a:lnTo>
                    <a:pt x="215493" y="62191"/>
                  </a:lnTo>
                  <a:lnTo>
                    <a:pt x="216001" y="58381"/>
                  </a:lnTo>
                  <a:lnTo>
                    <a:pt x="216039" y="58127"/>
                  </a:lnTo>
                  <a:lnTo>
                    <a:pt x="216877" y="57238"/>
                  </a:lnTo>
                  <a:lnTo>
                    <a:pt x="216916" y="57111"/>
                  </a:lnTo>
                  <a:lnTo>
                    <a:pt x="217017" y="56730"/>
                  </a:lnTo>
                  <a:lnTo>
                    <a:pt x="217309" y="55714"/>
                  </a:lnTo>
                  <a:lnTo>
                    <a:pt x="217563" y="54825"/>
                  </a:lnTo>
                  <a:lnTo>
                    <a:pt x="217652" y="58889"/>
                  </a:lnTo>
                  <a:lnTo>
                    <a:pt x="216636" y="59524"/>
                  </a:lnTo>
                  <a:lnTo>
                    <a:pt x="216357" y="63334"/>
                  </a:lnTo>
                  <a:lnTo>
                    <a:pt x="216725" y="60032"/>
                  </a:lnTo>
                  <a:lnTo>
                    <a:pt x="217728" y="60159"/>
                  </a:lnTo>
                  <a:lnTo>
                    <a:pt x="217741" y="60032"/>
                  </a:lnTo>
                  <a:lnTo>
                    <a:pt x="217868" y="57365"/>
                  </a:lnTo>
                  <a:lnTo>
                    <a:pt x="218008" y="59905"/>
                  </a:lnTo>
                  <a:lnTo>
                    <a:pt x="218109" y="58635"/>
                  </a:lnTo>
                  <a:lnTo>
                    <a:pt x="217906" y="62064"/>
                  </a:lnTo>
                  <a:lnTo>
                    <a:pt x="218376" y="58635"/>
                  </a:lnTo>
                  <a:lnTo>
                    <a:pt x="218554" y="57365"/>
                  </a:lnTo>
                  <a:lnTo>
                    <a:pt x="218617" y="56984"/>
                  </a:lnTo>
                  <a:lnTo>
                    <a:pt x="218414" y="61302"/>
                  </a:lnTo>
                  <a:lnTo>
                    <a:pt x="219163" y="58127"/>
                  </a:lnTo>
                  <a:lnTo>
                    <a:pt x="219265" y="59016"/>
                  </a:lnTo>
                  <a:lnTo>
                    <a:pt x="219379" y="61048"/>
                  </a:lnTo>
                  <a:lnTo>
                    <a:pt x="218719" y="62953"/>
                  </a:lnTo>
                  <a:lnTo>
                    <a:pt x="219595" y="61429"/>
                  </a:lnTo>
                  <a:lnTo>
                    <a:pt x="219659" y="62166"/>
                  </a:lnTo>
                  <a:lnTo>
                    <a:pt x="219684" y="61429"/>
                  </a:lnTo>
                  <a:lnTo>
                    <a:pt x="219798" y="60540"/>
                  </a:lnTo>
                  <a:lnTo>
                    <a:pt x="220116" y="58889"/>
                  </a:lnTo>
                  <a:lnTo>
                    <a:pt x="220853" y="58127"/>
                  </a:lnTo>
                  <a:lnTo>
                    <a:pt x="221094" y="57873"/>
                  </a:lnTo>
                  <a:lnTo>
                    <a:pt x="220306" y="61150"/>
                  </a:lnTo>
                  <a:lnTo>
                    <a:pt x="220179" y="63842"/>
                  </a:lnTo>
                  <a:lnTo>
                    <a:pt x="220738" y="62953"/>
                  </a:lnTo>
                  <a:lnTo>
                    <a:pt x="220853" y="62699"/>
                  </a:lnTo>
                  <a:lnTo>
                    <a:pt x="221678" y="59397"/>
                  </a:lnTo>
                  <a:lnTo>
                    <a:pt x="222046" y="59524"/>
                  </a:lnTo>
                  <a:lnTo>
                    <a:pt x="221970" y="60667"/>
                  </a:lnTo>
                  <a:lnTo>
                    <a:pt x="221843" y="61175"/>
                  </a:lnTo>
                  <a:lnTo>
                    <a:pt x="222427" y="59397"/>
                  </a:lnTo>
                  <a:lnTo>
                    <a:pt x="222796" y="58254"/>
                  </a:lnTo>
                  <a:lnTo>
                    <a:pt x="223494" y="61302"/>
                  </a:lnTo>
                  <a:lnTo>
                    <a:pt x="224409" y="58254"/>
                  </a:lnTo>
                  <a:lnTo>
                    <a:pt x="224523" y="57873"/>
                  </a:lnTo>
                  <a:lnTo>
                    <a:pt x="224637" y="57492"/>
                  </a:lnTo>
                  <a:lnTo>
                    <a:pt x="224586" y="58508"/>
                  </a:lnTo>
                  <a:lnTo>
                    <a:pt x="224675" y="57492"/>
                  </a:lnTo>
                  <a:lnTo>
                    <a:pt x="224713" y="56984"/>
                  </a:lnTo>
                  <a:lnTo>
                    <a:pt x="224942" y="54825"/>
                  </a:lnTo>
                  <a:lnTo>
                    <a:pt x="224967" y="54571"/>
                  </a:lnTo>
                  <a:lnTo>
                    <a:pt x="225183" y="53174"/>
                  </a:lnTo>
                  <a:lnTo>
                    <a:pt x="225501" y="53174"/>
                  </a:lnTo>
                  <a:lnTo>
                    <a:pt x="226072" y="50888"/>
                  </a:lnTo>
                  <a:lnTo>
                    <a:pt x="225869" y="53428"/>
                  </a:lnTo>
                  <a:lnTo>
                    <a:pt x="225679" y="53301"/>
                  </a:lnTo>
                  <a:lnTo>
                    <a:pt x="225590" y="53936"/>
                  </a:lnTo>
                  <a:lnTo>
                    <a:pt x="225475" y="54571"/>
                  </a:lnTo>
                  <a:lnTo>
                    <a:pt x="225348" y="55079"/>
                  </a:lnTo>
                  <a:lnTo>
                    <a:pt x="225818" y="54063"/>
                  </a:lnTo>
                  <a:lnTo>
                    <a:pt x="225691" y="56603"/>
                  </a:lnTo>
                  <a:lnTo>
                    <a:pt x="225793" y="56349"/>
                  </a:lnTo>
                  <a:lnTo>
                    <a:pt x="225844" y="55968"/>
                  </a:lnTo>
                  <a:lnTo>
                    <a:pt x="225894" y="56108"/>
                  </a:lnTo>
                  <a:lnTo>
                    <a:pt x="225958" y="55968"/>
                  </a:lnTo>
                  <a:lnTo>
                    <a:pt x="226733" y="54063"/>
                  </a:lnTo>
                  <a:lnTo>
                    <a:pt x="226796" y="53936"/>
                  </a:lnTo>
                  <a:lnTo>
                    <a:pt x="226923" y="54317"/>
                  </a:lnTo>
                  <a:lnTo>
                    <a:pt x="227025" y="56159"/>
                  </a:lnTo>
                  <a:lnTo>
                    <a:pt x="226783" y="58508"/>
                  </a:lnTo>
                  <a:lnTo>
                    <a:pt x="225894" y="56108"/>
                  </a:lnTo>
                  <a:lnTo>
                    <a:pt x="225958" y="57531"/>
                  </a:lnTo>
                  <a:lnTo>
                    <a:pt x="226085" y="59270"/>
                  </a:lnTo>
                  <a:lnTo>
                    <a:pt x="225501" y="57746"/>
                  </a:lnTo>
                  <a:lnTo>
                    <a:pt x="225361" y="63461"/>
                  </a:lnTo>
                  <a:lnTo>
                    <a:pt x="225107" y="57505"/>
                  </a:lnTo>
                  <a:lnTo>
                    <a:pt x="225069" y="58127"/>
                  </a:lnTo>
                  <a:lnTo>
                    <a:pt x="224942" y="63461"/>
                  </a:lnTo>
                  <a:lnTo>
                    <a:pt x="225704" y="64477"/>
                  </a:lnTo>
                  <a:lnTo>
                    <a:pt x="225882" y="63461"/>
                  </a:lnTo>
                  <a:lnTo>
                    <a:pt x="226199" y="61683"/>
                  </a:lnTo>
                  <a:lnTo>
                    <a:pt x="227050" y="62826"/>
                  </a:lnTo>
                  <a:lnTo>
                    <a:pt x="227342" y="61683"/>
                  </a:lnTo>
                  <a:lnTo>
                    <a:pt x="227444" y="61302"/>
                  </a:lnTo>
                  <a:lnTo>
                    <a:pt x="227520" y="59270"/>
                  </a:lnTo>
                  <a:lnTo>
                    <a:pt x="227711" y="58508"/>
                  </a:lnTo>
                  <a:lnTo>
                    <a:pt x="227838" y="58000"/>
                  </a:lnTo>
                  <a:lnTo>
                    <a:pt x="229730" y="54698"/>
                  </a:lnTo>
                  <a:lnTo>
                    <a:pt x="227774" y="67017"/>
                  </a:lnTo>
                  <a:lnTo>
                    <a:pt x="229476" y="62318"/>
                  </a:lnTo>
                  <a:lnTo>
                    <a:pt x="230022" y="60159"/>
                  </a:lnTo>
                  <a:lnTo>
                    <a:pt x="230733" y="55714"/>
                  </a:lnTo>
                  <a:lnTo>
                    <a:pt x="231000" y="57365"/>
                  </a:lnTo>
                  <a:lnTo>
                    <a:pt x="231127" y="58381"/>
                  </a:lnTo>
                  <a:lnTo>
                    <a:pt x="230365" y="62191"/>
                  </a:lnTo>
                  <a:lnTo>
                    <a:pt x="231267" y="62699"/>
                  </a:lnTo>
                  <a:lnTo>
                    <a:pt x="231406" y="60579"/>
                  </a:lnTo>
                  <a:lnTo>
                    <a:pt x="231686" y="56476"/>
                  </a:lnTo>
                  <a:lnTo>
                    <a:pt x="232244" y="58889"/>
                  </a:lnTo>
                  <a:lnTo>
                    <a:pt x="232752" y="58889"/>
                  </a:lnTo>
                  <a:lnTo>
                    <a:pt x="232359" y="62445"/>
                  </a:lnTo>
                  <a:lnTo>
                    <a:pt x="233476" y="62064"/>
                  </a:lnTo>
                  <a:lnTo>
                    <a:pt x="234950" y="59651"/>
                  </a:lnTo>
                  <a:lnTo>
                    <a:pt x="236169" y="59143"/>
                  </a:lnTo>
                  <a:lnTo>
                    <a:pt x="235978" y="60159"/>
                  </a:lnTo>
                  <a:lnTo>
                    <a:pt x="235851" y="60540"/>
                  </a:lnTo>
                  <a:lnTo>
                    <a:pt x="235737" y="62318"/>
                  </a:lnTo>
                  <a:lnTo>
                    <a:pt x="237413" y="60794"/>
                  </a:lnTo>
                  <a:lnTo>
                    <a:pt x="238785" y="63334"/>
                  </a:lnTo>
                  <a:lnTo>
                    <a:pt x="239801" y="65493"/>
                  </a:lnTo>
                  <a:lnTo>
                    <a:pt x="240766" y="62572"/>
                  </a:lnTo>
                  <a:lnTo>
                    <a:pt x="241325" y="61429"/>
                  </a:lnTo>
                  <a:lnTo>
                    <a:pt x="241655" y="61302"/>
                  </a:lnTo>
                  <a:lnTo>
                    <a:pt x="241477" y="63207"/>
                  </a:lnTo>
                  <a:lnTo>
                    <a:pt x="241350" y="63588"/>
                  </a:lnTo>
                  <a:lnTo>
                    <a:pt x="241134" y="64096"/>
                  </a:lnTo>
                  <a:lnTo>
                    <a:pt x="242443" y="61722"/>
                  </a:lnTo>
                  <a:lnTo>
                    <a:pt x="242785" y="61302"/>
                  </a:lnTo>
                  <a:lnTo>
                    <a:pt x="243205" y="60794"/>
                  </a:lnTo>
                  <a:lnTo>
                    <a:pt x="244563" y="59143"/>
                  </a:lnTo>
                  <a:lnTo>
                    <a:pt x="244665" y="59016"/>
                  </a:lnTo>
                  <a:lnTo>
                    <a:pt x="244970" y="61048"/>
                  </a:lnTo>
                  <a:lnTo>
                    <a:pt x="245084" y="62699"/>
                  </a:lnTo>
                  <a:lnTo>
                    <a:pt x="244957" y="63588"/>
                  </a:lnTo>
                  <a:lnTo>
                    <a:pt x="245440" y="64604"/>
                  </a:lnTo>
                  <a:lnTo>
                    <a:pt x="246367" y="59016"/>
                  </a:lnTo>
                  <a:lnTo>
                    <a:pt x="246481" y="58381"/>
                  </a:lnTo>
                  <a:lnTo>
                    <a:pt x="246659" y="57238"/>
                  </a:lnTo>
                  <a:lnTo>
                    <a:pt x="246748" y="58000"/>
                  </a:lnTo>
                  <a:lnTo>
                    <a:pt x="246862" y="60794"/>
                  </a:lnTo>
                  <a:lnTo>
                    <a:pt x="248234" y="62191"/>
                  </a:lnTo>
                  <a:lnTo>
                    <a:pt x="250532" y="59778"/>
                  </a:lnTo>
                  <a:lnTo>
                    <a:pt x="251104" y="64477"/>
                  </a:lnTo>
                  <a:lnTo>
                    <a:pt x="252031" y="60159"/>
                  </a:lnTo>
                  <a:lnTo>
                    <a:pt x="252463" y="66763"/>
                  </a:lnTo>
                  <a:lnTo>
                    <a:pt x="253542" y="60667"/>
                  </a:lnTo>
                  <a:lnTo>
                    <a:pt x="253796" y="62318"/>
                  </a:lnTo>
                  <a:lnTo>
                    <a:pt x="253911" y="64096"/>
                  </a:lnTo>
                  <a:lnTo>
                    <a:pt x="253796" y="64350"/>
                  </a:lnTo>
                  <a:lnTo>
                    <a:pt x="253695" y="65112"/>
                  </a:lnTo>
                  <a:lnTo>
                    <a:pt x="254596" y="67144"/>
                  </a:lnTo>
                  <a:lnTo>
                    <a:pt x="254914" y="67398"/>
                  </a:lnTo>
                  <a:lnTo>
                    <a:pt x="255727" y="63461"/>
                  </a:lnTo>
                  <a:lnTo>
                    <a:pt x="255778" y="63309"/>
                  </a:lnTo>
                  <a:lnTo>
                    <a:pt x="256311" y="62826"/>
                  </a:lnTo>
                  <a:lnTo>
                    <a:pt x="255790" y="65976"/>
                  </a:lnTo>
                  <a:lnTo>
                    <a:pt x="256959" y="62826"/>
                  </a:lnTo>
                  <a:lnTo>
                    <a:pt x="256654" y="66636"/>
                  </a:lnTo>
                  <a:lnTo>
                    <a:pt x="257111" y="66001"/>
                  </a:lnTo>
                  <a:lnTo>
                    <a:pt x="257238" y="63588"/>
                  </a:lnTo>
                  <a:lnTo>
                    <a:pt x="257352" y="63334"/>
                  </a:lnTo>
                  <a:lnTo>
                    <a:pt x="257708" y="62826"/>
                  </a:lnTo>
                  <a:lnTo>
                    <a:pt x="258152" y="62191"/>
                  </a:lnTo>
                  <a:lnTo>
                    <a:pt x="258330" y="64223"/>
                  </a:lnTo>
                  <a:lnTo>
                    <a:pt x="258457" y="66255"/>
                  </a:lnTo>
                  <a:lnTo>
                    <a:pt x="258254" y="67652"/>
                  </a:lnTo>
                  <a:lnTo>
                    <a:pt x="260235" y="65112"/>
                  </a:lnTo>
                  <a:lnTo>
                    <a:pt x="260096" y="65849"/>
                  </a:lnTo>
                  <a:lnTo>
                    <a:pt x="260413" y="65112"/>
                  </a:lnTo>
                  <a:lnTo>
                    <a:pt x="260680" y="64477"/>
                  </a:lnTo>
                  <a:lnTo>
                    <a:pt x="258914" y="70954"/>
                  </a:lnTo>
                  <a:lnTo>
                    <a:pt x="260108" y="68287"/>
                  </a:lnTo>
                  <a:lnTo>
                    <a:pt x="260184" y="67398"/>
                  </a:lnTo>
                  <a:lnTo>
                    <a:pt x="260527" y="66255"/>
                  </a:lnTo>
                  <a:lnTo>
                    <a:pt x="260667" y="65620"/>
                  </a:lnTo>
                  <a:lnTo>
                    <a:pt x="260718" y="67652"/>
                  </a:lnTo>
                  <a:lnTo>
                    <a:pt x="261581" y="67779"/>
                  </a:lnTo>
                  <a:lnTo>
                    <a:pt x="262343" y="67017"/>
                  </a:lnTo>
                  <a:lnTo>
                    <a:pt x="261848" y="69176"/>
                  </a:lnTo>
                  <a:lnTo>
                    <a:pt x="262902" y="69938"/>
                  </a:lnTo>
                  <a:lnTo>
                    <a:pt x="264452" y="68541"/>
                  </a:lnTo>
                  <a:lnTo>
                    <a:pt x="265734" y="68795"/>
                  </a:lnTo>
                  <a:lnTo>
                    <a:pt x="265658" y="68541"/>
                  </a:lnTo>
                  <a:lnTo>
                    <a:pt x="265544" y="68160"/>
                  </a:lnTo>
                  <a:lnTo>
                    <a:pt x="265595" y="67017"/>
                  </a:lnTo>
                  <a:lnTo>
                    <a:pt x="265861" y="65620"/>
                  </a:lnTo>
                  <a:lnTo>
                    <a:pt x="266090" y="64477"/>
                  </a:lnTo>
                  <a:lnTo>
                    <a:pt x="266192" y="63969"/>
                  </a:lnTo>
                  <a:lnTo>
                    <a:pt x="266636" y="63715"/>
                  </a:lnTo>
                  <a:lnTo>
                    <a:pt x="266547" y="64350"/>
                  </a:lnTo>
                  <a:lnTo>
                    <a:pt x="266788" y="63715"/>
                  </a:lnTo>
                  <a:lnTo>
                    <a:pt x="266979" y="63207"/>
                  </a:lnTo>
                  <a:lnTo>
                    <a:pt x="267182" y="63461"/>
                  </a:lnTo>
                  <a:lnTo>
                    <a:pt x="267309" y="64096"/>
                  </a:lnTo>
                  <a:lnTo>
                    <a:pt x="266636" y="67144"/>
                  </a:lnTo>
                  <a:lnTo>
                    <a:pt x="266179" y="68160"/>
                  </a:lnTo>
                  <a:lnTo>
                    <a:pt x="266966" y="67144"/>
                  </a:lnTo>
                  <a:lnTo>
                    <a:pt x="266827" y="68160"/>
                  </a:lnTo>
                  <a:lnTo>
                    <a:pt x="266598" y="68668"/>
                  </a:lnTo>
                  <a:lnTo>
                    <a:pt x="266344" y="69938"/>
                  </a:lnTo>
                  <a:lnTo>
                    <a:pt x="266941" y="67906"/>
                  </a:lnTo>
                  <a:lnTo>
                    <a:pt x="266763" y="73494"/>
                  </a:lnTo>
                  <a:lnTo>
                    <a:pt x="267741" y="69938"/>
                  </a:lnTo>
                  <a:lnTo>
                    <a:pt x="267601" y="70827"/>
                  </a:lnTo>
                  <a:lnTo>
                    <a:pt x="268871" y="71081"/>
                  </a:lnTo>
                  <a:lnTo>
                    <a:pt x="269671" y="70065"/>
                  </a:lnTo>
                  <a:lnTo>
                    <a:pt x="270738" y="70065"/>
                  </a:lnTo>
                  <a:lnTo>
                    <a:pt x="270764" y="69938"/>
                  </a:lnTo>
                  <a:lnTo>
                    <a:pt x="271132" y="67906"/>
                  </a:lnTo>
                  <a:lnTo>
                    <a:pt x="271272" y="67144"/>
                  </a:lnTo>
                  <a:lnTo>
                    <a:pt x="271564" y="67906"/>
                  </a:lnTo>
                  <a:lnTo>
                    <a:pt x="271805" y="67144"/>
                  </a:lnTo>
                  <a:lnTo>
                    <a:pt x="272300" y="65620"/>
                  </a:lnTo>
                  <a:lnTo>
                    <a:pt x="272872" y="66573"/>
                  </a:lnTo>
                  <a:lnTo>
                    <a:pt x="272923" y="66763"/>
                  </a:lnTo>
                  <a:lnTo>
                    <a:pt x="273342" y="69176"/>
                  </a:lnTo>
                  <a:lnTo>
                    <a:pt x="274320" y="69049"/>
                  </a:lnTo>
                  <a:lnTo>
                    <a:pt x="275132" y="67906"/>
                  </a:lnTo>
                  <a:lnTo>
                    <a:pt x="275120" y="67652"/>
                  </a:lnTo>
                  <a:lnTo>
                    <a:pt x="275043" y="67017"/>
                  </a:lnTo>
                  <a:lnTo>
                    <a:pt x="275132" y="66128"/>
                  </a:lnTo>
                  <a:lnTo>
                    <a:pt x="275323" y="65620"/>
                  </a:lnTo>
                  <a:lnTo>
                    <a:pt x="275551" y="64985"/>
                  </a:lnTo>
                  <a:lnTo>
                    <a:pt x="275297" y="66573"/>
                  </a:lnTo>
                  <a:lnTo>
                    <a:pt x="275196" y="67640"/>
                  </a:lnTo>
                  <a:lnTo>
                    <a:pt x="276098" y="67525"/>
                  </a:lnTo>
                  <a:lnTo>
                    <a:pt x="275285" y="69303"/>
                  </a:lnTo>
                  <a:lnTo>
                    <a:pt x="276466" y="69049"/>
                  </a:lnTo>
                  <a:lnTo>
                    <a:pt x="276796" y="69049"/>
                  </a:lnTo>
                  <a:lnTo>
                    <a:pt x="278231" y="67525"/>
                  </a:lnTo>
                  <a:lnTo>
                    <a:pt x="278587" y="67144"/>
                  </a:lnTo>
                  <a:lnTo>
                    <a:pt x="278714" y="65062"/>
                  </a:lnTo>
                  <a:lnTo>
                    <a:pt x="278815" y="64731"/>
                  </a:lnTo>
                  <a:lnTo>
                    <a:pt x="279146" y="64350"/>
                  </a:lnTo>
                  <a:lnTo>
                    <a:pt x="279158" y="66001"/>
                  </a:lnTo>
                  <a:lnTo>
                    <a:pt x="278917" y="67144"/>
                  </a:lnTo>
                  <a:lnTo>
                    <a:pt x="278803" y="67398"/>
                  </a:lnTo>
                  <a:lnTo>
                    <a:pt x="280720" y="64350"/>
                  </a:lnTo>
                  <a:lnTo>
                    <a:pt x="281114" y="63715"/>
                  </a:lnTo>
                  <a:lnTo>
                    <a:pt x="281025" y="75780"/>
                  </a:lnTo>
                  <a:lnTo>
                    <a:pt x="283298" y="70446"/>
                  </a:lnTo>
                  <a:lnTo>
                    <a:pt x="283184" y="70827"/>
                  </a:lnTo>
                  <a:lnTo>
                    <a:pt x="283451" y="70446"/>
                  </a:lnTo>
                  <a:lnTo>
                    <a:pt x="285026" y="68160"/>
                  </a:lnTo>
                  <a:lnTo>
                    <a:pt x="285407" y="68541"/>
                  </a:lnTo>
                  <a:lnTo>
                    <a:pt x="285419" y="68795"/>
                  </a:lnTo>
                  <a:lnTo>
                    <a:pt x="284403" y="69938"/>
                  </a:lnTo>
                  <a:lnTo>
                    <a:pt x="284302" y="70192"/>
                  </a:lnTo>
                  <a:lnTo>
                    <a:pt x="284429" y="71843"/>
                  </a:lnTo>
                  <a:lnTo>
                    <a:pt x="286397" y="68160"/>
                  </a:lnTo>
                  <a:lnTo>
                    <a:pt x="286664" y="67652"/>
                  </a:lnTo>
                  <a:lnTo>
                    <a:pt x="286512" y="72859"/>
                  </a:lnTo>
                  <a:lnTo>
                    <a:pt x="288239" y="70192"/>
                  </a:lnTo>
                  <a:lnTo>
                    <a:pt x="287629" y="78066"/>
                  </a:lnTo>
                  <a:lnTo>
                    <a:pt x="291515" y="70192"/>
                  </a:lnTo>
                  <a:lnTo>
                    <a:pt x="291757" y="75399"/>
                  </a:lnTo>
                  <a:lnTo>
                    <a:pt x="291998" y="73875"/>
                  </a:lnTo>
                  <a:lnTo>
                    <a:pt x="292100" y="73494"/>
                  </a:lnTo>
                  <a:lnTo>
                    <a:pt x="292722" y="71843"/>
                  </a:lnTo>
                  <a:lnTo>
                    <a:pt x="292481" y="73177"/>
                  </a:lnTo>
                  <a:lnTo>
                    <a:pt x="292747" y="72478"/>
                  </a:lnTo>
                  <a:lnTo>
                    <a:pt x="293941" y="71843"/>
                  </a:lnTo>
                  <a:lnTo>
                    <a:pt x="295833" y="70827"/>
                  </a:lnTo>
                  <a:lnTo>
                    <a:pt x="297662" y="76288"/>
                  </a:lnTo>
                  <a:lnTo>
                    <a:pt x="299999" y="78447"/>
                  </a:lnTo>
                  <a:lnTo>
                    <a:pt x="300888" y="79082"/>
                  </a:lnTo>
                  <a:lnTo>
                    <a:pt x="302247" y="70827"/>
                  </a:lnTo>
                  <a:lnTo>
                    <a:pt x="302348" y="70192"/>
                  </a:lnTo>
                  <a:lnTo>
                    <a:pt x="302514" y="69176"/>
                  </a:lnTo>
                  <a:lnTo>
                    <a:pt x="302666" y="71081"/>
                  </a:lnTo>
                  <a:lnTo>
                    <a:pt x="302780" y="74002"/>
                  </a:lnTo>
                  <a:lnTo>
                    <a:pt x="301815" y="77050"/>
                  </a:lnTo>
                  <a:lnTo>
                    <a:pt x="304647" y="73367"/>
                  </a:lnTo>
                  <a:lnTo>
                    <a:pt x="305854" y="78066"/>
                  </a:lnTo>
                  <a:lnTo>
                    <a:pt x="308533" y="75018"/>
                  </a:lnTo>
                  <a:lnTo>
                    <a:pt x="308241" y="75780"/>
                  </a:lnTo>
                  <a:lnTo>
                    <a:pt x="308038" y="76796"/>
                  </a:lnTo>
                  <a:lnTo>
                    <a:pt x="307835" y="76796"/>
                  </a:lnTo>
                  <a:lnTo>
                    <a:pt x="307721" y="79336"/>
                  </a:lnTo>
                  <a:lnTo>
                    <a:pt x="309245" y="77304"/>
                  </a:lnTo>
                  <a:lnTo>
                    <a:pt x="309372" y="77050"/>
                  </a:lnTo>
                  <a:lnTo>
                    <a:pt x="309778" y="75145"/>
                  </a:lnTo>
                  <a:lnTo>
                    <a:pt x="309867" y="75272"/>
                  </a:lnTo>
                  <a:lnTo>
                    <a:pt x="309930" y="75780"/>
                  </a:lnTo>
                  <a:lnTo>
                    <a:pt x="309638" y="76542"/>
                  </a:lnTo>
                  <a:lnTo>
                    <a:pt x="309524" y="79590"/>
                  </a:lnTo>
                  <a:lnTo>
                    <a:pt x="311137" y="75145"/>
                  </a:lnTo>
                  <a:lnTo>
                    <a:pt x="310819" y="77698"/>
                  </a:lnTo>
                  <a:lnTo>
                    <a:pt x="310946" y="77431"/>
                  </a:lnTo>
                  <a:lnTo>
                    <a:pt x="311607" y="79209"/>
                  </a:lnTo>
                  <a:lnTo>
                    <a:pt x="311823" y="77431"/>
                  </a:lnTo>
                  <a:lnTo>
                    <a:pt x="311975" y="76288"/>
                  </a:lnTo>
                  <a:lnTo>
                    <a:pt x="312407" y="77812"/>
                  </a:lnTo>
                  <a:lnTo>
                    <a:pt x="313156" y="76288"/>
                  </a:lnTo>
                  <a:lnTo>
                    <a:pt x="313651" y="75272"/>
                  </a:lnTo>
                  <a:lnTo>
                    <a:pt x="313842" y="77089"/>
                  </a:lnTo>
                  <a:lnTo>
                    <a:pt x="313728" y="77457"/>
                  </a:lnTo>
                  <a:lnTo>
                    <a:pt x="313613" y="77774"/>
                  </a:lnTo>
                  <a:lnTo>
                    <a:pt x="313829" y="79133"/>
                  </a:lnTo>
                  <a:lnTo>
                    <a:pt x="313918" y="78079"/>
                  </a:lnTo>
                  <a:lnTo>
                    <a:pt x="313918" y="77470"/>
                  </a:lnTo>
                  <a:lnTo>
                    <a:pt x="313867" y="77139"/>
                  </a:lnTo>
                  <a:lnTo>
                    <a:pt x="314502" y="75272"/>
                  </a:lnTo>
                  <a:lnTo>
                    <a:pt x="314553" y="75145"/>
                  </a:lnTo>
                  <a:lnTo>
                    <a:pt x="314591" y="75018"/>
                  </a:lnTo>
                  <a:lnTo>
                    <a:pt x="314934" y="74002"/>
                  </a:lnTo>
                  <a:lnTo>
                    <a:pt x="314782" y="78955"/>
                  </a:lnTo>
                  <a:lnTo>
                    <a:pt x="315887" y="74510"/>
                  </a:lnTo>
                  <a:lnTo>
                    <a:pt x="314807" y="79082"/>
                  </a:lnTo>
                  <a:lnTo>
                    <a:pt x="316344" y="78447"/>
                  </a:lnTo>
                  <a:lnTo>
                    <a:pt x="317284" y="76415"/>
                  </a:lnTo>
                  <a:lnTo>
                    <a:pt x="316814" y="77812"/>
                  </a:lnTo>
                  <a:lnTo>
                    <a:pt x="317360" y="77939"/>
                  </a:lnTo>
                  <a:lnTo>
                    <a:pt x="316763" y="79844"/>
                  </a:lnTo>
                  <a:lnTo>
                    <a:pt x="317296" y="79844"/>
                  </a:lnTo>
                  <a:lnTo>
                    <a:pt x="317969" y="79082"/>
                  </a:lnTo>
                  <a:lnTo>
                    <a:pt x="318414" y="76796"/>
                  </a:lnTo>
                  <a:lnTo>
                    <a:pt x="318135" y="82511"/>
                  </a:lnTo>
                  <a:lnTo>
                    <a:pt x="320014" y="76796"/>
                  </a:lnTo>
                  <a:lnTo>
                    <a:pt x="320141" y="76415"/>
                  </a:lnTo>
                  <a:lnTo>
                    <a:pt x="320776" y="74510"/>
                  </a:lnTo>
                  <a:lnTo>
                    <a:pt x="320941" y="74002"/>
                  </a:lnTo>
                  <a:lnTo>
                    <a:pt x="321157" y="73367"/>
                  </a:lnTo>
                  <a:lnTo>
                    <a:pt x="321360" y="72732"/>
                  </a:lnTo>
                  <a:lnTo>
                    <a:pt x="320306" y="79971"/>
                  </a:lnTo>
                  <a:lnTo>
                    <a:pt x="322440" y="77812"/>
                  </a:lnTo>
                  <a:lnTo>
                    <a:pt x="324104" y="76542"/>
                  </a:lnTo>
                  <a:lnTo>
                    <a:pt x="323227" y="80733"/>
                  </a:lnTo>
                  <a:lnTo>
                    <a:pt x="324586" y="79463"/>
                  </a:lnTo>
                  <a:lnTo>
                    <a:pt x="324472" y="77431"/>
                  </a:lnTo>
                  <a:lnTo>
                    <a:pt x="324345" y="76377"/>
                  </a:lnTo>
                  <a:lnTo>
                    <a:pt x="324269" y="75780"/>
                  </a:lnTo>
                  <a:lnTo>
                    <a:pt x="324345" y="76377"/>
                  </a:lnTo>
                  <a:lnTo>
                    <a:pt x="325666" y="75780"/>
                  </a:lnTo>
                  <a:lnTo>
                    <a:pt x="325945" y="75653"/>
                  </a:lnTo>
                  <a:lnTo>
                    <a:pt x="325285" y="78435"/>
                  </a:lnTo>
                  <a:lnTo>
                    <a:pt x="326517" y="75653"/>
                  </a:lnTo>
                  <a:lnTo>
                    <a:pt x="326682" y="75272"/>
                  </a:lnTo>
                  <a:lnTo>
                    <a:pt x="327748" y="76669"/>
                  </a:lnTo>
                  <a:lnTo>
                    <a:pt x="327952" y="77431"/>
                  </a:lnTo>
                  <a:lnTo>
                    <a:pt x="327088" y="78701"/>
                  </a:lnTo>
                  <a:lnTo>
                    <a:pt x="326796" y="79463"/>
                  </a:lnTo>
                  <a:lnTo>
                    <a:pt x="328574" y="77812"/>
                  </a:lnTo>
                  <a:lnTo>
                    <a:pt x="329272" y="80479"/>
                  </a:lnTo>
                  <a:lnTo>
                    <a:pt x="330949" y="78320"/>
                  </a:lnTo>
                  <a:lnTo>
                    <a:pt x="331076" y="77812"/>
                  </a:lnTo>
                  <a:lnTo>
                    <a:pt x="331304" y="75780"/>
                  </a:lnTo>
                  <a:lnTo>
                    <a:pt x="331419" y="75399"/>
                  </a:lnTo>
                  <a:lnTo>
                    <a:pt x="331508" y="75272"/>
                  </a:lnTo>
                  <a:lnTo>
                    <a:pt x="333248" y="72732"/>
                  </a:lnTo>
                  <a:lnTo>
                    <a:pt x="333336" y="72593"/>
                  </a:lnTo>
                  <a:lnTo>
                    <a:pt x="332028" y="76796"/>
                  </a:lnTo>
                  <a:lnTo>
                    <a:pt x="334670" y="72732"/>
                  </a:lnTo>
                  <a:lnTo>
                    <a:pt x="332232" y="80098"/>
                  </a:lnTo>
                  <a:lnTo>
                    <a:pt x="332486" y="79717"/>
                  </a:lnTo>
                  <a:lnTo>
                    <a:pt x="332854" y="78955"/>
                  </a:lnTo>
                  <a:lnTo>
                    <a:pt x="332968" y="78574"/>
                  </a:lnTo>
                  <a:lnTo>
                    <a:pt x="333209" y="77431"/>
                  </a:lnTo>
                  <a:lnTo>
                    <a:pt x="333235" y="78574"/>
                  </a:lnTo>
                  <a:lnTo>
                    <a:pt x="332600" y="80225"/>
                  </a:lnTo>
                  <a:lnTo>
                    <a:pt x="333692" y="79349"/>
                  </a:lnTo>
                  <a:lnTo>
                    <a:pt x="333908" y="77431"/>
                  </a:lnTo>
                  <a:lnTo>
                    <a:pt x="333946" y="77050"/>
                  </a:lnTo>
                  <a:lnTo>
                    <a:pt x="334695" y="77304"/>
                  </a:lnTo>
                  <a:lnTo>
                    <a:pt x="334454" y="78320"/>
                  </a:lnTo>
                  <a:lnTo>
                    <a:pt x="334213" y="78574"/>
                  </a:lnTo>
                  <a:lnTo>
                    <a:pt x="333832" y="79844"/>
                  </a:lnTo>
                  <a:lnTo>
                    <a:pt x="335102" y="77050"/>
                  </a:lnTo>
                  <a:lnTo>
                    <a:pt x="335559" y="76034"/>
                  </a:lnTo>
                  <a:lnTo>
                    <a:pt x="335838" y="76669"/>
                  </a:lnTo>
                  <a:lnTo>
                    <a:pt x="335927" y="77304"/>
                  </a:lnTo>
                  <a:lnTo>
                    <a:pt x="335826" y="77635"/>
                  </a:lnTo>
                  <a:lnTo>
                    <a:pt x="335699" y="78422"/>
                  </a:lnTo>
                  <a:lnTo>
                    <a:pt x="336689" y="78320"/>
                  </a:lnTo>
                  <a:lnTo>
                    <a:pt x="337642" y="76034"/>
                  </a:lnTo>
                  <a:lnTo>
                    <a:pt x="338658" y="73621"/>
                  </a:lnTo>
                  <a:lnTo>
                    <a:pt x="339280" y="75399"/>
                  </a:lnTo>
                  <a:lnTo>
                    <a:pt x="339369" y="75907"/>
                  </a:lnTo>
                  <a:lnTo>
                    <a:pt x="337985" y="80098"/>
                  </a:lnTo>
                  <a:lnTo>
                    <a:pt x="339483" y="77304"/>
                  </a:lnTo>
                  <a:lnTo>
                    <a:pt x="338607" y="81114"/>
                  </a:lnTo>
                  <a:lnTo>
                    <a:pt x="339534" y="80225"/>
                  </a:lnTo>
                  <a:lnTo>
                    <a:pt x="339725" y="78320"/>
                  </a:lnTo>
                  <a:lnTo>
                    <a:pt x="340283" y="78447"/>
                  </a:lnTo>
                  <a:lnTo>
                    <a:pt x="340347" y="78320"/>
                  </a:lnTo>
                  <a:lnTo>
                    <a:pt x="340791" y="77304"/>
                  </a:lnTo>
                  <a:lnTo>
                    <a:pt x="341452" y="75780"/>
                  </a:lnTo>
                  <a:lnTo>
                    <a:pt x="341579" y="77304"/>
                  </a:lnTo>
                  <a:lnTo>
                    <a:pt x="340829" y="78701"/>
                  </a:lnTo>
                  <a:lnTo>
                    <a:pt x="342011" y="78219"/>
                  </a:lnTo>
                  <a:lnTo>
                    <a:pt x="341896" y="77050"/>
                  </a:lnTo>
                  <a:lnTo>
                    <a:pt x="342023" y="76339"/>
                  </a:lnTo>
                  <a:lnTo>
                    <a:pt x="342328" y="75780"/>
                  </a:lnTo>
                  <a:lnTo>
                    <a:pt x="342823" y="74891"/>
                  </a:lnTo>
                  <a:lnTo>
                    <a:pt x="342925" y="73621"/>
                  </a:lnTo>
                  <a:lnTo>
                    <a:pt x="342938" y="72732"/>
                  </a:lnTo>
                  <a:lnTo>
                    <a:pt x="342963" y="71843"/>
                  </a:lnTo>
                  <a:lnTo>
                    <a:pt x="343230" y="72478"/>
                  </a:lnTo>
                  <a:lnTo>
                    <a:pt x="343331" y="73177"/>
                  </a:lnTo>
                  <a:lnTo>
                    <a:pt x="343204" y="73367"/>
                  </a:lnTo>
                  <a:lnTo>
                    <a:pt x="344017" y="73240"/>
                  </a:lnTo>
                  <a:lnTo>
                    <a:pt x="343763" y="75488"/>
                  </a:lnTo>
                  <a:lnTo>
                    <a:pt x="344944" y="73240"/>
                  </a:lnTo>
                  <a:lnTo>
                    <a:pt x="345059" y="74764"/>
                  </a:lnTo>
                  <a:lnTo>
                    <a:pt x="344944" y="75526"/>
                  </a:lnTo>
                  <a:lnTo>
                    <a:pt x="344081" y="78193"/>
                  </a:lnTo>
                  <a:lnTo>
                    <a:pt x="343979" y="78574"/>
                  </a:lnTo>
                  <a:lnTo>
                    <a:pt x="343865" y="79209"/>
                  </a:lnTo>
                  <a:lnTo>
                    <a:pt x="344944" y="76161"/>
                  </a:lnTo>
                  <a:lnTo>
                    <a:pt x="345427" y="78701"/>
                  </a:lnTo>
                  <a:lnTo>
                    <a:pt x="346227" y="76492"/>
                  </a:lnTo>
                  <a:lnTo>
                    <a:pt x="345871" y="77939"/>
                  </a:lnTo>
                  <a:lnTo>
                    <a:pt x="345744" y="78574"/>
                  </a:lnTo>
                  <a:lnTo>
                    <a:pt x="346621" y="76034"/>
                  </a:lnTo>
                  <a:lnTo>
                    <a:pt x="346621" y="77304"/>
                  </a:lnTo>
                  <a:lnTo>
                    <a:pt x="346176" y="78955"/>
                  </a:lnTo>
                  <a:lnTo>
                    <a:pt x="346849" y="79590"/>
                  </a:lnTo>
                  <a:lnTo>
                    <a:pt x="347040" y="76034"/>
                  </a:lnTo>
                  <a:lnTo>
                    <a:pt x="347065" y="75399"/>
                  </a:lnTo>
                  <a:lnTo>
                    <a:pt x="347129" y="74129"/>
                  </a:lnTo>
                  <a:lnTo>
                    <a:pt x="347345" y="75272"/>
                  </a:lnTo>
                  <a:lnTo>
                    <a:pt x="347472" y="76492"/>
                  </a:lnTo>
                  <a:lnTo>
                    <a:pt x="347281" y="77050"/>
                  </a:lnTo>
                  <a:lnTo>
                    <a:pt x="347179" y="77431"/>
                  </a:lnTo>
                  <a:lnTo>
                    <a:pt x="347776" y="78701"/>
                  </a:lnTo>
                  <a:lnTo>
                    <a:pt x="349351" y="76161"/>
                  </a:lnTo>
                  <a:lnTo>
                    <a:pt x="349681" y="77050"/>
                  </a:lnTo>
                  <a:lnTo>
                    <a:pt x="349783" y="78320"/>
                  </a:lnTo>
                  <a:lnTo>
                    <a:pt x="349199" y="81407"/>
                  </a:lnTo>
                  <a:lnTo>
                    <a:pt x="349808" y="81241"/>
                  </a:lnTo>
                  <a:lnTo>
                    <a:pt x="352145" y="77812"/>
                  </a:lnTo>
                  <a:lnTo>
                    <a:pt x="353123" y="78955"/>
                  </a:lnTo>
                  <a:lnTo>
                    <a:pt x="353199" y="77812"/>
                  </a:lnTo>
                  <a:lnTo>
                    <a:pt x="353682" y="76161"/>
                  </a:lnTo>
                  <a:lnTo>
                    <a:pt x="354266" y="74129"/>
                  </a:lnTo>
                  <a:lnTo>
                    <a:pt x="354533" y="73240"/>
                  </a:lnTo>
                  <a:lnTo>
                    <a:pt x="354571" y="73113"/>
                  </a:lnTo>
                  <a:lnTo>
                    <a:pt x="353225" y="81368"/>
                  </a:lnTo>
                  <a:lnTo>
                    <a:pt x="354088" y="79717"/>
                  </a:lnTo>
                  <a:lnTo>
                    <a:pt x="354190" y="79502"/>
                  </a:lnTo>
                  <a:lnTo>
                    <a:pt x="353517" y="81876"/>
                  </a:lnTo>
                  <a:lnTo>
                    <a:pt x="353720" y="81368"/>
                  </a:lnTo>
                  <a:lnTo>
                    <a:pt x="354330" y="82384"/>
                  </a:lnTo>
                  <a:lnTo>
                    <a:pt x="355092" y="81368"/>
                  </a:lnTo>
                  <a:lnTo>
                    <a:pt x="355752" y="80479"/>
                  </a:lnTo>
                  <a:lnTo>
                    <a:pt x="357454" y="79082"/>
                  </a:lnTo>
                  <a:lnTo>
                    <a:pt x="357085" y="80098"/>
                  </a:lnTo>
                  <a:lnTo>
                    <a:pt x="356971" y="80733"/>
                  </a:lnTo>
                  <a:lnTo>
                    <a:pt x="357098" y="81749"/>
                  </a:lnTo>
                  <a:lnTo>
                    <a:pt x="358038" y="81495"/>
                  </a:lnTo>
                  <a:lnTo>
                    <a:pt x="358394" y="82257"/>
                  </a:lnTo>
                  <a:lnTo>
                    <a:pt x="358711" y="81495"/>
                  </a:lnTo>
                  <a:lnTo>
                    <a:pt x="358927" y="80987"/>
                  </a:lnTo>
                  <a:lnTo>
                    <a:pt x="359168" y="81241"/>
                  </a:lnTo>
                  <a:lnTo>
                    <a:pt x="359206" y="80987"/>
                  </a:lnTo>
                  <a:lnTo>
                    <a:pt x="359524" y="79209"/>
                  </a:lnTo>
                  <a:lnTo>
                    <a:pt x="359981" y="82257"/>
                  </a:lnTo>
                  <a:lnTo>
                    <a:pt x="361416" y="81495"/>
                  </a:lnTo>
                  <a:lnTo>
                    <a:pt x="362889" y="80352"/>
                  </a:lnTo>
                  <a:lnTo>
                    <a:pt x="363435" y="82765"/>
                  </a:lnTo>
                  <a:lnTo>
                    <a:pt x="363258" y="82638"/>
                  </a:lnTo>
                  <a:lnTo>
                    <a:pt x="362699" y="83781"/>
                  </a:lnTo>
                  <a:lnTo>
                    <a:pt x="362839" y="83908"/>
                  </a:lnTo>
                  <a:lnTo>
                    <a:pt x="364401" y="82892"/>
                  </a:lnTo>
                  <a:lnTo>
                    <a:pt x="364426" y="82765"/>
                  </a:lnTo>
                  <a:lnTo>
                    <a:pt x="364667" y="81749"/>
                  </a:lnTo>
                  <a:lnTo>
                    <a:pt x="365048" y="79082"/>
                  </a:lnTo>
                  <a:lnTo>
                    <a:pt x="365099" y="78955"/>
                  </a:lnTo>
                  <a:lnTo>
                    <a:pt x="365290" y="78447"/>
                  </a:lnTo>
                  <a:lnTo>
                    <a:pt x="365379" y="78193"/>
                  </a:lnTo>
                  <a:lnTo>
                    <a:pt x="366039" y="77304"/>
                  </a:lnTo>
                  <a:lnTo>
                    <a:pt x="366331" y="77304"/>
                  </a:lnTo>
                  <a:lnTo>
                    <a:pt x="365455" y="78574"/>
                  </a:lnTo>
                  <a:lnTo>
                    <a:pt x="365340" y="79844"/>
                  </a:lnTo>
                  <a:lnTo>
                    <a:pt x="365213" y="82384"/>
                  </a:lnTo>
                  <a:lnTo>
                    <a:pt x="365213" y="82511"/>
                  </a:lnTo>
                  <a:lnTo>
                    <a:pt x="365836" y="80225"/>
                  </a:lnTo>
                  <a:lnTo>
                    <a:pt x="365353" y="84543"/>
                  </a:lnTo>
                  <a:lnTo>
                    <a:pt x="366242" y="80225"/>
                  </a:lnTo>
                  <a:lnTo>
                    <a:pt x="366852" y="77304"/>
                  </a:lnTo>
                  <a:lnTo>
                    <a:pt x="367220" y="75526"/>
                  </a:lnTo>
                  <a:lnTo>
                    <a:pt x="367309" y="78701"/>
                  </a:lnTo>
                  <a:lnTo>
                    <a:pt x="366966" y="79844"/>
                  </a:lnTo>
                  <a:lnTo>
                    <a:pt x="367449" y="79336"/>
                  </a:lnTo>
                  <a:lnTo>
                    <a:pt x="368198" y="77685"/>
                  </a:lnTo>
                  <a:lnTo>
                    <a:pt x="368338" y="77939"/>
                  </a:lnTo>
                  <a:lnTo>
                    <a:pt x="368439" y="78320"/>
                  </a:lnTo>
                  <a:lnTo>
                    <a:pt x="367868" y="80860"/>
                  </a:lnTo>
                  <a:lnTo>
                    <a:pt x="369138" y="77685"/>
                  </a:lnTo>
                  <a:lnTo>
                    <a:pt x="369519" y="76669"/>
                  </a:lnTo>
                  <a:lnTo>
                    <a:pt x="369265" y="79209"/>
                  </a:lnTo>
                  <a:lnTo>
                    <a:pt x="369138" y="79717"/>
                  </a:lnTo>
                  <a:lnTo>
                    <a:pt x="368884" y="80098"/>
                  </a:lnTo>
                  <a:lnTo>
                    <a:pt x="370370" y="80098"/>
                  </a:lnTo>
                  <a:lnTo>
                    <a:pt x="371221" y="77812"/>
                  </a:lnTo>
                  <a:lnTo>
                    <a:pt x="370332" y="83400"/>
                  </a:lnTo>
                  <a:lnTo>
                    <a:pt x="370281" y="83654"/>
                  </a:lnTo>
                  <a:lnTo>
                    <a:pt x="370408" y="83400"/>
                  </a:lnTo>
                  <a:lnTo>
                    <a:pt x="370471" y="83261"/>
                  </a:lnTo>
                  <a:lnTo>
                    <a:pt x="371563" y="81749"/>
                  </a:lnTo>
                  <a:lnTo>
                    <a:pt x="370700" y="84645"/>
                  </a:lnTo>
                  <a:lnTo>
                    <a:pt x="370586" y="87083"/>
                  </a:lnTo>
                  <a:lnTo>
                    <a:pt x="370370" y="87591"/>
                  </a:lnTo>
                  <a:lnTo>
                    <a:pt x="371436" y="85305"/>
                  </a:lnTo>
                  <a:lnTo>
                    <a:pt x="370471" y="89750"/>
                  </a:lnTo>
                  <a:lnTo>
                    <a:pt x="372046" y="86321"/>
                  </a:lnTo>
                  <a:lnTo>
                    <a:pt x="371779" y="87210"/>
                  </a:lnTo>
                  <a:lnTo>
                    <a:pt x="372110" y="86829"/>
                  </a:lnTo>
                  <a:lnTo>
                    <a:pt x="372287" y="86321"/>
                  </a:lnTo>
                  <a:lnTo>
                    <a:pt x="372402" y="85940"/>
                  </a:lnTo>
                  <a:lnTo>
                    <a:pt x="372745" y="85305"/>
                  </a:lnTo>
                  <a:lnTo>
                    <a:pt x="374129" y="82765"/>
                  </a:lnTo>
                  <a:lnTo>
                    <a:pt x="373100" y="90512"/>
                  </a:lnTo>
                  <a:lnTo>
                    <a:pt x="375539" y="86321"/>
                  </a:lnTo>
                  <a:lnTo>
                    <a:pt x="377063" y="84645"/>
                  </a:lnTo>
                  <a:lnTo>
                    <a:pt x="377698" y="82765"/>
                  </a:lnTo>
                  <a:lnTo>
                    <a:pt x="377913" y="82130"/>
                  </a:lnTo>
                  <a:lnTo>
                    <a:pt x="378180" y="81368"/>
                  </a:lnTo>
                  <a:lnTo>
                    <a:pt x="379564" y="79971"/>
                  </a:lnTo>
                  <a:lnTo>
                    <a:pt x="379463" y="81114"/>
                  </a:lnTo>
                  <a:lnTo>
                    <a:pt x="379336" y="81749"/>
                  </a:lnTo>
                  <a:lnTo>
                    <a:pt x="378447" y="83261"/>
                  </a:lnTo>
                  <a:lnTo>
                    <a:pt x="378371" y="85051"/>
                  </a:lnTo>
                  <a:lnTo>
                    <a:pt x="378815" y="84924"/>
                  </a:lnTo>
                  <a:lnTo>
                    <a:pt x="379615" y="83908"/>
                  </a:lnTo>
                  <a:lnTo>
                    <a:pt x="379323" y="84645"/>
                  </a:lnTo>
                  <a:lnTo>
                    <a:pt x="379209" y="85178"/>
                  </a:lnTo>
                  <a:lnTo>
                    <a:pt x="378980" y="86702"/>
                  </a:lnTo>
                  <a:lnTo>
                    <a:pt x="379437" y="86575"/>
                  </a:lnTo>
                  <a:lnTo>
                    <a:pt x="379945" y="84442"/>
                  </a:lnTo>
                  <a:lnTo>
                    <a:pt x="379920" y="83908"/>
                  </a:lnTo>
                  <a:lnTo>
                    <a:pt x="380098" y="83400"/>
                  </a:lnTo>
                  <a:lnTo>
                    <a:pt x="381254" y="80098"/>
                  </a:lnTo>
                  <a:close/>
                </a:path>
                <a:path w="666115" h="137795">
                  <a:moveTo>
                    <a:pt x="381393" y="89001"/>
                  </a:moveTo>
                  <a:lnTo>
                    <a:pt x="380911" y="89649"/>
                  </a:lnTo>
                  <a:lnTo>
                    <a:pt x="381088" y="89801"/>
                  </a:lnTo>
                  <a:lnTo>
                    <a:pt x="381393" y="89001"/>
                  </a:lnTo>
                  <a:close/>
                </a:path>
                <a:path w="666115" h="137795">
                  <a:moveTo>
                    <a:pt x="382397" y="84645"/>
                  </a:moveTo>
                  <a:lnTo>
                    <a:pt x="381838" y="86321"/>
                  </a:lnTo>
                  <a:lnTo>
                    <a:pt x="381723" y="86525"/>
                  </a:lnTo>
                  <a:lnTo>
                    <a:pt x="381508" y="86829"/>
                  </a:lnTo>
                  <a:lnTo>
                    <a:pt x="380822" y="88163"/>
                  </a:lnTo>
                  <a:lnTo>
                    <a:pt x="381482" y="87845"/>
                  </a:lnTo>
                  <a:lnTo>
                    <a:pt x="382371" y="85305"/>
                  </a:lnTo>
                  <a:lnTo>
                    <a:pt x="382397" y="84645"/>
                  </a:lnTo>
                  <a:close/>
                </a:path>
                <a:path w="666115" h="137795">
                  <a:moveTo>
                    <a:pt x="382600" y="84035"/>
                  </a:moveTo>
                  <a:lnTo>
                    <a:pt x="382371" y="84035"/>
                  </a:lnTo>
                  <a:lnTo>
                    <a:pt x="382397" y="84645"/>
                  </a:lnTo>
                  <a:lnTo>
                    <a:pt x="382600" y="84035"/>
                  </a:lnTo>
                  <a:close/>
                </a:path>
                <a:path w="666115" h="137795">
                  <a:moveTo>
                    <a:pt x="383222" y="78320"/>
                  </a:moveTo>
                  <a:lnTo>
                    <a:pt x="379933" y="85813"/>
                  </a:lnTo>
                  <a:lnTo>
                    <a:pt x="379336" y="87591"/>
                  </a:lnTo>
                  <a:lnTo>
                    <a:pt x="378828" y="88607"/>
                  </a:lnTo>
                  <a:lnTo>
                    <a:pt x="379539" y="87845"/>
                  </a:lnTo>
                  <a:lnTo>
                    <a:pt x="380504" y="86067"/>
                  </a:lnTo>
                  <a:lnTo>
                    <a:pt x="381203" y="85432"/>
                  </a:lnTo>
                  <a:lnTo>
                    <a:pt x="381406" y="84797"/>
                  </a:lnTo>
                  <a:lnTo>
                    <a:pt x="381901" y="84162"/>
                  </a:lnTo>
                  <a:lnTo>
                    <a:pt x="383222" y="78320"/>
                  </a:lnTo>
                  <a:close/>
                </a:path>
                <a:path w="666115" h="137795">
                  <a:moveTo>
                    <a:pt x="384911" y="86144"/>
                  </a:moveTo>
                  <a:lnTo>
                    <a:pt x="384543" y="86461"/>
                  </a:lnTo>
                  <a:lnTo>
                    <a:pt x="383413" y="89738"/>
                  </a:lnTo>
                  <a:lnTo>
                    <a:pt x="384060" y="88963"/>
                  </a:lnTo>
                  <a:lnTo>
                    <a:pt x="384390" y="88125"/>
                  </a:lnTo>
                  <a:lnTo>
                    <a:pt x="384911" y="86144"/>
                  </a:lnTo>
                  <a:close/>
                </a:path>
                <a:path w="666115" h="137795">
                  <a:moveTo>
                    <a:pt x="384911" y="82753"/>
                  </a:moveTo>
                  <a:lnTo>
                    <a:pt x="384517" y="82511"/>
                  </a:lnTo>
                  <a:lnTo>
                    <a:pt x="383463" y="84518"/>
                  </a:lnTo>
                  <a:lnTo>
                    <a:pt x="383578" y="83769"/>
                  </a:lnTo>
                  <a:lnTo>
                    <a:pt x="383921" y="82918"/>
                  </a:lnTo>
                  <a:lnTo>
                    <a:pt x="384124" y="82308"/>
                  </a:lnTo>
                  <a:lnTo>
                    <a:pt x="383349" y="83832"/>
                  </a:lnTo>
                  <a:lnTo>
                    <a:pt x="382181" y="86575"/>
                  </a:lnTo>
                  <a:lnTo>
                    <a:pt x="381495" y="89687"/>
                  </a:lnTo>
                  <a:lnTo>
                    <a:pt x="382714" y="86575"/>
                  </a:lnTo>
                  <a:lnTo>
                    <a:pt x="382397" y="87934"/>
                  </a:lnTo>
                  <a:lnTo>
                    <a:pt x="383832" y="84213"/>
                  </a:lnTo>
                  <a:lnTo>
                    <a:pt x="384200" y="83896"/>
                  </a:lnTo>
                  <a:lnTo>
                    <a:pt x="383959" y="85407"/>
                  </a:lnTo>
                  <a:lnTo>
                    <a:pt x="383565" y="86626"/>
                  </a:lnTo>
                  <a:lnTo>
                    <a:pt x="383895" y="85801"/>
                  </a:lnTo>
                  <a:lnTo>
                    <a:pt x="383755" y="87464"/>
                  </a:lnTo>
                  <a:lnTo>
                    <a:pt x="384492" y="85407"/>
                  </a:lnTo>
                  <a:lnTo>
                    <a:pt x="384911" y="82753"/>
                  </a:lnTo>
                  <a:close/>
                </a:path>
                <a:path w="666115" h="137795">
                  <a:moveTo>
                    <a:pt x="665467" y="134251"/>
                  </a:moveTo>
                  <a:lnTo>
                    <a:pt x="665086" y="134556"/>
                  </a:lnTo>
                  <a:lnTo>
                    <a:pt x="663816" y="137795"/>
                  </a:lnTo>
                  <a:lnTo>
                    <a:pt x="664502" y="137045"/>
                  </a:lnTo>
                  <a:lnTo>
                    <a:pt x="664883" y="136207"/>
                  </a:lnTo>
                  <a:lnTo>
                    <a:pt x="665467" y="134251"/>
                  </a:lnTo>
                  <a:close/>
                </a:path>
                <a:path w="666115" h="137795">
                  <a:moveTo>
                    <a:pt x="665568" y="130848"/>
                  </a:moveTo>
                  <a:lnTo>
                    <a:pt x="665200" y="130606"/>
                  </a:lnTo>
                  <a:lnTo>
                    <a:pt x="664070" y="132575"/>
                  </a:lnTo>
                  <a:lnTo>
                    <a:pt x="664197" y="131826"/>
                  </a:lnTo>
                  <a:lnTo>
                    <a:pt x="664578" y="131000"/>
                  </a:lnTo>
                  <a:lnTo>
                    <a:pt x="664794" y="130390"/>
                  </a:lnTo>
                  <a:lnTo>
                    <a:pt x="663981" y="131902"/>
                  </a:lnTo>
                  <a:lnTo>
                    <a:pt x="662724" y="134581"/>
                  </a:lnTo>
                  <a:lnTo>
                    <a:pt x="661924" y="137680"/>
                  </a:lnTo>
                  <a:lnTo>
                    <a:pt x="663257" y="134594"/>
                  </a:lnTo>
                  <a:lnTo>
                    <a:pt x="662876" y="135953"/>
                  </a:lnTo>
                  <a:lnTo>
                    <a:pt x="664438" y="132283"/>
                  </a:lnTo>
                  <a:lnTo>
                    <a:pt x="664832" y="131978"/>
                  </a:lnTo>
                  <a:lnTo>
                    <a:pt x="664540" y="133477"/>
                  </a:lnTo>
                  <a:lnTo>
                    <a:pt x="664108" y="134683"/>
                  </a:lnTo>
                  <a:lnTo>
                    <a:pt x="664476" y="133870"/>
                  </a:lnTo>
                  <a:lnTo>
                    <a:pt x="664248" y="135534"/>
                  </a:lnTo>
                  <a:lnTo>
                    <a:pt x="665073" y="133515"/>
                  </a:lnTo>
                  <a:lnTo>
                    <a:pt x="665568" y="13084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075278" y="8101907"/>
              <a:ext cx="433070" cy="87630"/>
            </a:xfrm>
            <a:custGeom>
              <a:avLst/>
              <a:gdLst/>
              <a:ahLst/>
              <a:cxnLst/>
              <a:rect l="l" t="t" r="r" b="b"/>
              <a:pathLst>
                <a:path w="433069" h="87629">
                  <a:moveTo>
                    <a:pt x="1282" y="9118"/>
                  </a:moveTo>
                  <a:lnTo>
                    <a:pt x="1028" y="10909"/>
                  </a:lnTo>
                  <a:lnTo>
                    <a:pt x="1143" y="10769"/>
                  </a:lnTo>
                  <a:lnTo>
                    <a:pt x="1282" y="9118"/>
                  </a:lnTo>
                  <a:close/>
                </a:path>
                <a:path w="433069" h="87629">
                  <a:moveTo>
                    <a:pt x="3454" y="23495"/>
                  </a:moveTo>
                  <a:lnTo>
                    <a:pt x="3340" y="22733"/>
                  </a:lnTo>
                  <a:lnTo>
                    <a:pt x="3162" y="21920"/>
                  </a:lnTo>
                  <a:lnTo>
                    <a:pt x="3098" y="22733"/>
                  </a:lnTo>
                  <a:lnTo>
                    <a:pt x="2755" y="23876"/>
                  </a:lnTo>
                  <a:lnTo>
                    <a:pt x="2667" y="24765"/>
                  </a:lnTo>
                  <a:lnTo>
                    <a:pt x="2959" y="25527"/>
                  </a:lnTo>
                  <a:lnTo>
                    <a:pt x="3454" y="23495"/>
                  </a:lnTo>
                  <a:close/>
                </a:path>
                <a:path w="433069" h="87629">
                  <a:moveTo>
                    <a:pt x="4000" y="23964"/>
                  </a:moveTo>
                  <a:lnTo>
                    <a:pt x="3759" y="24638"/>
                  </a:lnTo>
                  <a:lnTo>
                    <a:pt x="3962" y="24130"/>
                  </a:lnTo>
                  <a:lnTo>
                    <a:pt x="4000" y="23964"/>
                  </a:lnTo>
                  <a:close/>
                </a:path>
                <a:path w="433069" h="87629">
                  <a:moveTo>
                    <a:pt x="15354" y="28295"/>
                  </a:moveTo>
                  <a:lnTo>
                    <a:pt x="14668" y="29845"/>
                  </a:lnTo>
                  <a:lnTo>
                    <a:pt x="15341" y="29972"/>
                  </a:lnTo>
                  <a:lnTo>
                    <a:pt x="15354" y="28295"/>
                  </a:lnTo>
                  <a:close/>
                </a:path>
                <a:path w="433069" h="87629">
                  <a:moveTo>
                    <a:pt x="20218" y="23368"/>
                  </a:moveTo>
                  <a:lnTo>
                    <a:pt x="20053" y="25450"/>
                  </a:lnTo>
                  <a:lnTo>
                    <a:pt x="19291" y="26111"/>
                  </a:lnTo>
                  <a:lnTo>
                    <a:pt x="20129" y="26009"/>
                  </a:lnTo>
                  <a:lnTo>
                    <a:pt x="20167" y="25171"/>
                  </a:lnTo>
                  <a:lnTo>
                    <a:pt x="20193" y="24257"/>
                  </a:lnTo>
                  <a:lnTo>
                    <a:pt x="20218" y="23368"/>
                  </a:lnTo>
                  <a:close/>
                </a:path>
                <a:path w="433069" h="87629">
                  <a:moveTo>
                    <a:pt x="21043" y="21971"/>
                  </a:moveTo>
                  <a:lnTo>
                    <a:pt x="20916" y="20828"/>
                  </a:lnTo>
                  <a:lnTo>
                    <a:pt x="20777" y="20066"/>
                  </a:lnTo>
                  <a:lnTo>
                    <a:pt x="20472" y="22733"/>
                  </a:lnTo>
                  <a:lnTo>
                    <a:pt x="20688" y="22440"/>
                  </a:lnTo>
                  <a:lnTo>
                    <a:pt x="20701" y="22225"/>
                  </a:lnTo>
                  <a:lnTo>
                    <a:pt x="20713" y="22415"/>
                  </a:lnTo>
                  <a:lnTo>
                    <a:pt x="20853" y="22225"/>
                  </a:lnTo>
                  <a:lnTo>
                    <a:pt x="21043" y="21971"/>
                  </a:lnTo>
                  <a:close/>
                </a:path>
                <a:path w="433069" h="87629">
                  <a:moveTo>
                    <a:pt x="27749" y="24968"/>
                  </a:moveTo>
                  <a:lnTo>
                    <a:pt x="27571" y="25654"/>
                  </a:lnTo>
                  <a:lnTo>
                    <a:pt x="27749" y="24968"/>
                  </a:lnTo>
                  <a:close/>
                </a:path>
                <a:path w="433069" h="87629">
                  <a:moveTo>
                    <a:pt x="27876" y="24472"/>
                  </a:moveTo>
                  <a:lnTo>
                    <a:pt x="27851" y="23710"/>
                  </a:lnTo>
                  <a:lnTo>
                    <a:pt x="27749" y="24968"/>
                  </a:lnTo>
                  <a:lnTo>
                    <a:pt x="27876" y="24472"/>
                  </a:lnTo>
                  <a:close/>
                </a:path>
                <a:path w="433069" h="87629">
                  <a:moveTo>
                    <a:pt x="36639" y="30353"/>
                  </a:moveTo>
                  <a:lnTo>
                    <a:pt x="36537" y="27305"/>
                  </a:lnTo>
                  <a:lnTo>
                    <a:pt x="36525" y="27660"/>
                  </a:lnTo>
                  <a:lnTo>
                    <a:pt x="36398" y="28778"/>
                  </a:lnTo>
                  <a:lnTo>
                    <a:pt x="36283" y="29337"/>
                  </a:lnTo>
                  <a:lnTo>
                    <a:pt x="36639" y="30353"/>
                  </a:lnTo>
                  <a:close/>
                </a:path>
                <a:path w="433069" h="87629">
                  <a:moveTo>
                    <a:pt x="40640" y="8255"/>
                  </a:moveTo>
                  <a:lnTo>
                    <a:pt x="40500" y="7493"/>
                  </a:lnTo>
                  <a:lnTo>
                    <a:pt x="40538" y="7874"/>
                  </a:lnTo>
                  <a:lnTo>
                    <a:pt x="40640" y="8255"/>
                  </a:lnTo>
                  <a:close/>
                </a:path>
                <a:path w="433069" h="87629">
                  <a:moveTo>
                    <a:pt x="51447" y="30441"/>
                  </a:moveTo>
                  <a:lnTo>
                    <a:pt x="51231" y="31051"/>
                  </a:lnTo>
                  <a:lnTo>
                    <a:pt x="51447" y="30480"/>
                  </a:lnTo>
                  <a:close/>
                </a:path>
                <a:path w="433069" h="87629">
                  <a:moveTo>
                    <a:pt x="53073" y="29946"/>
                  </a:moveTo>
                  <a:lnTo>
                    <a:pt x="52844" y="30276"/>
                  </a:lnTo>
                  <a:lnTo>
                    <a:pt x="52971" y="30276"/>
                  </a:lnTo>
                  <a:lnTo>
                    <a:pt x="53073" y="29946"/>
                  </a:lnTo>
                  <a:close/>
                </a:path>
                <a:path w="433069" h="87629">
                  <a:moveTo>
                    <a:pt x="55753" y="30213"/>
                  </a:moveTo>
                  <a:lnTo>
                    <a:pt x="54965" y="32004"/>
                  </a:lnTo>
                  <a:lnTo>
                    <a:pt x="55308" y="31242"/>
                  </a:lnTo>
                  <a:lnTo>
                    <a:pt x="55638" y="30861"/>
                  </a:lnTo>
                  <a:lnTo>
                    <a:pt x="55753" y="30213"/>
                  </a:lnTo>
                  <a:close/>
                </a:path>
                <a:path w="433069" h="87629">
                  <a:moveTo>
                    <a:pt x="59499" y="4508"/>
                  </a:moveTo>
                  <a:lnTo>
                    <a:pt x="58826" y="5346"/>
                  </a:lnTo>
                  <a:lnTo>
                    <a:pt x="59055" y="5575"/>
                  </a:lnTo>
                  <a:lnTo>
                    <a:pt x="59499" y="4508"/>
                  </a:lnTo>
                  <a:close/>
                </a:path>
                <a:path w="433069" h="87629">
                  <a:moveTo>
                    <a:pt x="62166" y="28778"/>
                  </a:moveTo>
                  <a:lnTo>
                    <a:pt x="61658" y="30099"/>
                  </a:lnTo>
                  <a:lnTo>
                    <a:pt x="62039" y="29718"/>
                  </a:lnTo>
                  <a:lnTo>
                    <a:pt x="62166" y="28778"/>
                  </a:lnTo>
                  <a:close/>
                </a:path>
                <a:path w="433069" h="87629">
                  <a:moveTo>
                    <a:pt x="62420" y="29337"/>
                  </a:moveTo>
                  <a:lnTo>
                    <a:pt x="62052" y="29705"/>
                  </a:lnTo>
                  <a:lnTo>
                    <a:pt x="61849" y="31496"/>
                  </a:lnTo>
                  <a:lnTo>
                    <a:pt x="62420" y="29337"/>
                  </a:lnTo>
                  <a:close/>
                </a:path>
                <a:path w="433069" h="87629">
                  <a:moveTo>
                    <a:pt x="70827" y="31991"/>
                  </a:moveTo>
                  <a:close/>
                </a:path>
                <a:path w="433069" h="87629">
                  <a:moveTo>
                    <a:pt x="78816" y="35001"/>
                  </a:moveTo>
                  <a:close/>
                </a:path>
                <a:path w="433069" h="87629">
                  <a:moveTo>
                    <a:pt x="87147" y="18097"/>
                  </a:moveTo>
                  <a:lnTo>
                    <a:pt x="87134" y="17970"/>
                  </a:lnTo>
                  <a:lnTo>
                    <a:pt x="87122" y="17780"/>
                  </a:lnTo>
                  <a:lnTo>
                    <a:pt x="87147" y="18097"/>
                  </a:lnTo>
                  <a:close/>
                </a:path>
                <a:path w="433069" h="87629">
                  <a:moveTo>
                    <a:pt x="88163" y="38100"/>
                  </a:moveTo>
                  <a:lnTo>
                    <a:pt x="87960" y="37909"/>
                  </a:lnTo>
                  <a:lnTo>
                    <a:pt x="87795" y="39116"/>
                  </a:lnTo>
                  <a:lnTo>
                    <a:pt x="87909" y="39497"/>
                  </a:lnTo>
                  <a:lnTo>
                    <a:pt x="88163" y="38100"/>
                  </a:lnTo>
                  <a:close/>
                </a:path>
                <a:path w="433069" h="87629">
                  <a:moveTo>
                    <a:pt x="88303" y="14325"/>
                  </a:moveTo>
                  <a:lnTo>
                    <a:pt x="86893" y="14757"/>
                  </a:lnTo>
                  <a:lnTo>
                    <a:pt x="87122" y="17780"/>
                  </a:lnTo>
                  <a:lnTo>
                    <a:pt x="87274" y="16649"/>
                  </a:lnTo>
                  <a:lnTo>
                    <a:pt x="88303" y="14325"/>
                  </a:lnTo>
                  <a:close/>
                </a:path>
                <a:path w="433069" h="87629">
                  <a:moveTo>
                    <a:pt x="96634" y="19380"/>
                  </a:moveTo>
                  <a:lnTo>
                    <a:pt x="96202" y="20523"/>
                  </a:lnTo>
                  <a:lnTo>
                    <a:pt x="96634" y="19380"/>
                  </a:lnTo>
                  <a:close/>
                </a:path>
                <a:path w="433069" h="87629">
                  <a:moveTo>
                    <a:pt x="98628" y="16383"/>
                  </a:moveTo>
                  <a:lnTo>
                    <a:pt x="98234" y="16256"/>
                  </a:lnTo>
                  <a:lnTo>
                    <a:pt x="97243" y="16383"/>
                  </a:lnTo>
                  <a:lnTo>
                    <a:pt x="96608" y="18288"/>
                  </a:lnTo>
                  <a:lnTo>
                    <a:pt x="96850" y="17907"/>
                  </a:lnTo>
                  <a:lnTo>
                    <a:pt x="97256" y="17018"/>
                  </a:lnTo>
                  <a:lnTo>
                    <a:pt x="97180" y="17907"/>
                  </a:lnTo>
                  <a:lnTo>
                    <a:pt x="96634" y="19380"/>
                  </a:lnTo>
                  <a:lnTo>
                    <a:pt x="97726" y="18034"/>
                  </a:lnTo>
                  <a:lnTo>
                    <a:pt x="98285" y="17018"/>
                  </a:lnTo>
                  <a:lnTo>
                    <a:pt x="98628" y="16383"/>
                  </a:lnTo>
                  <a:close/>
                </a:path>
                <a:path w="433069" h="87629">
                  <a:moveTo>
                    <a:pt x="100037" y="16929"/>
                  </a:moveTo>
                  <a:lnTo>
                    <a:pt x="99872" y="15811"/>
                  </a:lnTo>
                  <a:lnTo>
                    <a:pt x="99288" y="17335"/>
                  </a:lnTo>
                  <a:lnTo>
                    <a:pt x="99555" y="17640"/>
                  </a:lnTo>
                  <a:lnTo>
                    <a:pt x="99606" y="18948"/>
                  </a:lnTo>
                  <a:lnTo>
                    <a:pt x="99847" y="18580"/>
                  </a:lnTo>
                  <a:lnTo>
                    <a:pt x="100037" y="16929"/>
                  </a:lnTo>
                  <a:close/>
                </a:path>
                <a:path w="433069" h="87629">
                  <a:moveTo>
                    <a:pt x="103009" y="22440"/>
                  </a:moveTo>
                  <a:lnTo>
                    <a:pt x="102590" y="23749"/>
                  </a:lnTo>
                  <a:lnTo>
                    <a:pt x="102895" y="23507"/>
                  </a:lnTo>
                  <a:lnTo>
                    <a:pt x="103009" y="22440"/>
                  </a:lnTo>
                  <a:close/>
                </a:path>
                <a:path w="433069" h="87629">
                  <a:moveTo>
                    <a:pt x="103682" y="19812"/>
                  </a:moveTo>
                  <a:lnTo>
                    <a:pt x="103238" y="20066"/>
                  </a:lnTo>
                  <a:lnTo>
                    <a:pt x="103009" y="22440"/>
                  </a:lnTo>
                  <a:lnTo>
                    <a:pt x="103352" y="21336"/>
                  </a:lnTo>
                  <a:lnTo>
                    <a:pt x="103251" y="22479"/>
                  </a:lnTo>
                  <a:lnTo>
                    <a:pt x="103454" y="21209"/>
                  </a:lnTo>
                  <a:lnTo>
                    <a:pt x="103682" y="19812"/>
                  </a:lnTo>
                  <a:close/>
                </a:path>
                <a:path w="433069" h="87629">
                  <a:moveTo>
                    <a:pt x="106286" y="42189"/>
                  </a:moveTo>
                  <a:lnTo>
                    <a:pt x="105879" y="43053"/>
                  </a:lnTo>
                  <a:lnTo>
                    <a:pt x="106146" y="42672"/>
                  </a:lnTo>
                  <a:lnTo>
                    <a:pt x="106286" y="42189"/>
                  </a:lnTo>
                  <a:close/>
                </a:path>
                <a:path w="433069" h="87629">
                  <a:moveTo>
                    <a:pt x="112090" y="44297"/>
                  </a:moveTo>
                  <a:lnTo>
                    <a:pt x="111467" y="43713"/>
                  </a:lnTo>
                  <a:lnTo>
                    <a:pt x="111607" y="44030"/>
                  </a:lnTo>
                  <a:lnTo>
                    <a:pt x="111836" y="44246"/>
                  </a:lnTo>
                  <a:lnTo>
                    <a:pt x="112090" y="44297"/>
                  </a:lnTo>
                  <a:close/>
                </a:path>
                <a:path w="433069" h="87629">
                  <a:moveTo>
                    <a:pt x="113118" y="21170"/>
                  </a:moveTo>
                  <a:lnTo>
                    <a:pt x="112979" y="20701"/>
                  </a:lnTo>
                  <a:lnTo>
                    <a:pt x="112966" y="20929"/>
                  </a:lnTo>
                  <a:lnTo>
                    <a:pt x="112953" y="21094"/>
                  </a:lnTo>
                  <a:lnTo>
                    <a:pt x="112928" y="21297"/>
                  </a:lnTo>
                  <a:lnTo>
                    <a:pt x="113118" y="21170"/>
                  </a:lnTo>
                  <a:close/>
                </a:path>
                <a:path w="433069" h="87629">
                  <a:moveTo>
                    <a:pt x="115011" y="17475"/>
                  </a:moveTo>
                  <a:lnTo>
                    <a:pt x="114388" y="18351"/>
                  </a:lnTo>
                  <a:lnTo>
                    <a:pt x="113741" y="21602"/>
                  </a:lnTo>
                  <a:lnTo>
                    <a:pt x="114134" y="21069"/>
                  </a:lnTo>
                  <a:lnTo>
                    <a:pt x="115011" y="17475"/>
                  </a:lnTo>
                  <a:close/>
                </a:path>
                <a:path w="433069" h="87629">
                  <a:moveTo>
                    <a:pt x="116370" y="23622"/>
                  </a:moveTo>
                  <a:lnTo>
                    <a:pt x="116255" y="23964"/>
                  </a:lnTo>
                  <a:lnTo>
                    <a:pt x="116128" y="24511"/>
                  </a:lnTo>
                  <a:lnTo>
                    <a:pt x="116370" y="23622"/>
                  </a:lnTo>
                  <a:close/>
                </a:path>
                <a:path w="433069" h="87629">
                  <a:moveTo>
                    <a:pt x="117602" y="21094"/>
                  </a:moveTo>
                  <a:lnTo>
                    <a:pt x="117373" y="21424"/>
                  </a:lnTo>
                  <a:lnTo>
                    <a:pt x="117322" y="21793"/>
                  </a:lnTo>
                  <a:lnTo>
                    <a:pt x="117462" y="21424"/>
                  </a:lnTo>
                  <a:lnTo>
                    <a:pt x="117576" y="21259"/>
                  </a:lnTo>
                  <a:lnTo>
                    <a:pt x="117602" y="21094"/>
                  </a:lnTo>
                  <a:close/>
                </a:path>
                <a:path w="433069" h="87629">
                  <a:moveTo>
                    <a:pt x="119722" y="40513"/>
                  </a:moveTo>
                  <a:lnTo>
                    <a:pt x="119545" y="41275"/>
                  </a:lnTo>
                  <a:lnTo>
                    <a:pt x="119722" y="41148"/>
                  </a:lnTo>
                  <a:lnTo>
                    <a:pt x="119722" y="40513"/>
                  </a:lnTo>
                  <a:close/>
                </a:path>
                <a:path w="433069" h="87629">
                  <a:moveTo>
                    <a:pt x="120103" y="43954"/>
                  </a:moveTo>
                  <a:lnTo>
                    <a:pt x="119786" y="41122"/>
                  </a:lnTo>
                  <a:lnTo>
                    <a:pt x="119545" y="41275"/>
                  </a:lnTo>
                  <a:lnTo>
                    <a:pt x="118605" y="45339"/>
                  </a:lnTo>
                  <a:lnTo>
                    <a:pt x="120103" y="43954"/>
                  </a:lnTo>
                  <a:close/>
                </a:path>
                <a:path w="433069" h="87629">
                  <a:moveTo>
                    <a:pt x="120726" y="42964"/>
                  </a:moveTo>
                  <a:lnTo>
                    <a:pt x="120383" y="43688"/>
                  </a:lnTo>
                  <a:lnTo>
                    <a:pt x="120243" y="43815"/>
                  </a:lnTo>
                  <a:lnTo>
                    <a:pt x="120218" y="44958"/>
                  </a:lnTo>
                  <a:lnTo>
                    <a:pt x="120726" y="42964"/>
                  </a:lnTo>
                  <a:close/>
                </a:path>
                <a:path w="433069" h="87629">
                  <a:moveTo>
                    <a:pt x="123024" y="18783"/>
                  </a:moveTo>
                  <a:lnTo>
                    <a:pt x="122936" y="19304"/>
                  </a:lnTo>
                  <a:lnTo>
                    <a:pt x="122885" y="19685"/>
                  </a:lnTo>
                  <a:lnTo>
                    <a:pt x="122821" y="20078"/>
                  </a:lnTo>
                  <a:lnTo>
                    <a:pt x="122897" y="19773"/>
                  </a:lnTo>
                  <a:lnTo>
                    <a:pt x="122961" y="19418"/>
                  </a:lnTo>
                  <a:lnTo>
                    <a:pt x="123024" y="18783"/>
                  </a:lnTo>
                  <a:close/>
                </a:path>
                <a:path w="433069" h="87629">
                  <a:moveTo>
                    <a:pt x="125869" y="44094"/>
                  </a:moveTo>
                  <a:lnTo>
                    <a:pt x="125399" y="44691"/>
                  </a:lnTo>
                  <a:lnTo>
                    <a:pt x="125603" y="44513"/>
                  </a:lnTo>
                  <a:lnTo>
                    <a:pt x="125869" y="44094"/>
                  </a:lnTo>
                  <a:close/>
                </a:path>
                <a:path w="433069" h="87629">
                  <a:moveTo>
                    <a:pt x="126453" y="42938"/>
                  </a:moveTo>
                  <a:lnTo>
                    <a:pt x="126339" y="43434"/>
                  </a:lnTo>
                  <a:lnTo>
                    <a:pt x="126453" y="42938"/>
                  </a:lnTo>
                  <a:close/>
                </a:path>
                <a:path w="433069" h="87629">
                  <a:moveTo>
                    <a:pt x="126758" y="42926"/>
                  </a:moveTo>
                  <a:lnTo>
                    <a:pt x="126390" y="43434"/>
                  </a:lnTo>
                  <a:lnTo>
                    <a:pt x="125882" y="44196"/>
                  </a:lnTo>
                  <a:lnTo>
                    <a:pt x="126149" y="44069"/>
                  </a:lnTo>
                  <a:lnTo>
                    <a:pt x="126250" y="44958"/>
                  </a:lnTo>
                  <a:lnTo>
                    <a:pt x="126479" y="44069"/>
                  </a:lnTo>
                  <a:lnTo>
                    <a:pt x="126758" y="42926"/>
                  </a:lnTo>
                  <a:close/>
                </a:path>
                <a:path w="433069" h="87629">
                  <a:moveTo>
                    <a:pt x="127012" y="26327"/>
                  </a:moveTo>
                  <a:close/>
                </a:path>
                <a:path w="433069" h="87629">
                  <a:moveTo>
                    <a:pt x="127165" y="25781"/>
                  </a:moveTo>
                  <a:lnTo>
                    <a:pt x="127012" y="26327"/>
                  </a:lnTo>
                  <a:lnTo>
                    <a:pt x="127127" y="26035"/>
                  </a:lnTo>
                  <a:lnTo>
                    <a:pt x="127165" y="25781"/>
                  </a:lnTo>
                  <a:close/>
                </a:path>
                <a:path w="433069" h="87629">
                  <a:moveTo>
                    <a:pt x="128206" y="22123"/>
                  </a:moveTo>
                  <a:lnTo>
                    <a:pt x="128079" y="22225"/>
                  </a:lnTo>
                  <a:lnTo>
                    <a:pt x="127977" y="22479"/>
                  </a:lnTo>
                  <a:lnTo>
                    <a:pt x="128206" y="22123"/>
                  </a:lnTo>
                  <a:close/>
                </a:path>
                <a:path w="433069" h="87629">
                  <a:moveTo>
                    <a:pt x="129120" y="17653"/>
                  </a:moveTo>
                  <a:lnTo>
                    <a:pt x="127850" y="19304"/>
                  </a:lnTo>
                  <a:lnTo>
                    <a:pt x="127533" y="21475"/>
                  </a:lnTo>
                  <a:lnTo>
                    <a:pt x="127609" y="21336"/>
                  </a:lnTo>
                  <a:lnTo>
                    <a:pt x="127482" y="21844"/>
                  </a:lnTo>
                  <a:lnTo>
                    <a:pt x="127533" y="21475"/>
                  </a:lnTo>
                  <a:lnTo>
                    <a:pt x="126530" y="23495"/>
                  </a:lnTo>
                  <a:lnTo>
                    <a:pt x="127927" y="22352"/>
                  </a:lnTo>
                  <a:lnTo>
                    <a:pt x="128041" y="22225"/>
                  </a:lnTo>
                  <a:lnTo>
                    <a:pt x="128130" y="21844"/>
                  </a:lnTo>
                  <a:lnTo>
                    <a:pt x="128282" y="21209"/>
                  </a:lnTo>
                  <a:lnTo>
                    <a:pt x="129120" y="17653"/>
                  </a:lnTo>
                  <a:close/>
                </a:path>
                <a:path w="433069" h="87629">
                  <a:moveTo>
                    <a:pt x="129781" y="26670"/>
                  </a:moveTo>
                  <a:lnTo>
                    <a:pt x="129679" y="26289"/>
                  </a:lnTo>
                  <a:lnTo>
                    <a:pt x="129374" y="27660"/>
                  </a:lnTo>
                  <a:lnTo>
                    <a:pt x="129781" y="26670"/>
                  </a:lnTo>
                  <a:close/>
                </a:path>
                <a:path w="433069" h="87629">
                  <a:moveTo>
                    <a:pt x="129997" y="26162"/>
                  </a:moveTo>
                  <a:lnTo>
                    <a:pt x="129908" y="26670"/>
                  </a:lnTo>
                  <a:lnTo>
                    <a:pt x="129997" y="26797"/>
                  </a:lnTo>
                  <a:lnTo>
                    <a:pt x="129997" y="26162"/>
                  </a:lnTo>
                  <a:close/>
                </a:path>
                <a:path w="433069" h="87629">
                  <a:moveTo>
                    <a:pt x="130556" y="24968"/>
                  </a:moveTo>
                  <a:lnTo>
                    <a:pt x="130441" y="24523"/>
                  </a:lnTo>
                  <a:lnTo>
                    <a:pt x="130467" y="24815"/>
                  </a:lnTo>
                  <a:lnTo>
                    <a:pt x="130556" y="24968"/>
                  </a:lnTo>
                  <a:close/>
                </a:path>
                <a:path w="433069" h="87629">
                  <a:moveTo>
                    <a:pt x="131102" y="43180"/>
                  </a:moveTo>
                  <a:lnTo>
                    <a:pt x="130898" y="43180"/>
                  </a:lnTo>
                  <a:lnTo>
                    <a:pt x="131076" y="43307"/>
                  </a:lnTo>
                  <a:lnTo>
                    <a:pt x="131102" y="43180"/>
                  </a:lnTo>
                  <a:close/>
                </a:path>
                <a:path w="433069" h="87629">
                  <a:moveTo>
                    <a:pt x="133324" y="19685"/>
                  </a:moveTo>
                  <a:lnTo>
                    <a:pt x="133057" y="20066"/>
                  </a:lnTo>
                  <a:lnTo>
                    <a:pt x="133299" y="20142"/>
                  </a:lnTo>
                  <a:lnTo>
                    <a:pt x="133324" y="19685"/>
                  </a:lnTo>
                  <a:close/>
                </a:path>
                <a:path w="433069" h="87629">
                  <a:moveTo>
                    <a:pt x="133451" y="20193"/>
                  </a:moveTo>
                  <a:lnTo>
                    <a:pt x="133299" y="20142"/>
                  </a:lnTo>
                  <a:lnTo>
                    <a:pt x="133286" y="20701"/>
                  </a:lnTo>
                  <a:lnTo>
                    <a:pt x="133451" y="20193"/>
                  </a:lnTo>
                  <a:close/>
                </a:path>
                <a:path w="433069" h="87629">
                  <a:moveTo>
                    <a:pt x="135178" y="19723"/>
                  </a:moveTo>
                  <a:lnTo>
                    <a:pt x="134950" y="19951"/>
                  </a:lnTo>
                  <a:lnTo>
                    <a:pt x="135178" y="19723"/>
                  </a:lnTo>
                  <a:close/>
                </a:path>
                <a:path w="433069" h="87629">
                  <a:moveTo>
                    <a:pt x="135204" y="21082"/>
                  </a:moveTo>
                  <a:lnTo>
                    <a:pt x="134734" y="21209"/>
                  </a:lnTo>
                  <a:lnTo>
                    <a:pt x="134772" y="21336"/>
                  </a:lnTo>
                  <a:lnTo>
                    <a:pt x="134950" y="21336"/>
                  </a:lnTo>
                  <a:lnTo>
                    <a:pt x="135204" y="21082"/>
                  </a:lnTo>
                  <a:close/>
                </a:path>
                <a:path w="433069" h="87629">
                  <a:moveTo>
                    <a:pt x="138455" y="41732"/>
                  </a:moveTo>
                  <a:lnTo>
                    <a:pt x="138341" y="41490"/>
                  </a:lnTo>
                  <a:lnTo>
                    <a:pt x="138214" y="41135"/>
                  </a:lnTo>
                  <a:lnTo>
                    <a:pt x="137934" y="41529"/>
                  </a:lnTo>
                  <a:lnTo>
                    <a:pt x="137985" y="42151"/>
                  </a:lnTo>
                  <a:lnTo>
                    <a:pt x="138188" y="42075"/>
                  </a:lnTo>
                  <a:lnTo>
                    <a:pt x="138455" y="41732"/>
                  </a:lnTo>
                  <a:close/>
                </a:path>
                <a:path w="433069" h="87629">
                  <a:moveTo>
                    <a:pt x="139115" y="24828"/>
                  </a:moveTo>
                  <a:lnTo>
                    <a:pt x="139090" y="24650"/>
                  </a:lnTo>
                  <a:lnTo>
                    <a:pt x="138988" y="24879"/>
                  </a:lnTo>
                  <a:lnTo>
                    <a:pt x="139026" y="25006"/>
                  </a:lnTo>
                  <a:lnTo>
                    <a:pt x="139090" y="25146"/>
                  </a:lnTo>
                  <a:lnTo>
                    <a:pt x="139115" y="24828"/>
                  </a:lnTo>
                  <a:close/>
                </a:path>
                <a:path w="433069" h="87629">
                  <a:moveTo>
                    <a:pt x="139192" y="40487"/>
                  </a:moveTo>
                  <a:lnTo>
                    <a:pt x="138938" y="40970"/>
                  </a:lnTo>
                  <a:lnTo>
                    <a:pt x="138671" y="41440"/>
                  </a:lnTo>
                  <a:lnTo>
                    <a:pt x="138455" y="41719"/>
                  </a:lnTo>
                  <a:lnTo>
                    <a:pt x="138607" y="41998"/>
                  </a:lnTo>
                  <a:lnTo>
                    <a:pt x="138747" y="42100"/>
                  </a:lnTo>
                  <a:lnTo>
                    <a:pt x="139192" y="40487"/>
                  </a:lnTo>
                  <a:close/>
                </a:path>
                <a:path w="433069" h="87629">
                  <a:moveTo>
                    <a:pt x="141071" y="28638"/>
                  </a:moveTo>
                  <a:lnTo>
                    <a:pt x="140906" y="28816"/>
                  </a:lnTo>
                  <a:lnTo>
                    <a:pt x="140754" y="28994"/>
                  </a:lnTo>
                  <a:lnTo>
                    <a:pt x="140703" y="29298"/>
                  </a:lnTo>
                  <a:lnTo>
                    <a:pt x="140855" y="29248"/>
                  </a:lnTo>
                  <a:lnTo>
                    <a:pt x="140970" y="28930"/>
                  </a:lnTo>
                  <a:lnTo>
                    <a:pt x="141071" y="28638"/>
                  </a:lnTo>
                  <a:close/>
                </a:path>
                <a:path w="433069" h="87629">
                  <a:moveTo>
                    <a:pt x="141351" y="24384"/>
                  </a:moveTo>
                  <a:lnTo>
                    <a:pt x="140779" y="25146"/>
                  </a:lnTo>
                  <a:lnTo>
                    <a:pt x="140677" y="26149"/>
                  </a:lnTo>
                  <a:lnTo>
                    <a:pt x="141351" y="24384"/>
                  </a:lnTo>
                  <a:close/>
                </a:path>
                <a:path w="433069" h="87629">
                  <a:moveTo>
                    <a:pt x="144195" y="43827"/>
                  </a:moveTo>
                  <a:lnTo>
                    <a:pt x="143510" y="44462"/>
                  </a:lnTo>
                  <a:lnTo>
                    <a:pt x="143383" y="46151"/>
                  </a:lnTo>
                  <a:lnTo>
                    <a:pt x="144195" y="43827"/>
                  </a:lnTo>
                  <a:close/>
                </a:path>
                <a:path w="433069" h="87629">
                  <a:moveTo>
                    <a:pt x="144475" y="46520"/>
                  </a:moveTo>
                  <a:lnTo>
                    <a:pt x="144284" y="43434"/>
                  </a:lnTo>
                  <a:lnTo>
                    <a:pt x="143675" y="46736"/>
                  </a:lnTo>
                  <a:lnTo>
                    <a:pt x="144475" y="46520"/>
                  </a:lnTo>
                  <a:close/>
                </a:path>
                <a:path w="433069" h="87629">
                  <a:moveTo>
                    <a:pt x="145186" y="26670"/>
                  </a:moveTo>
                  <a:lnTo>
                    <a:pt x="144183" y="28829"/>
                  </a:lnTo>
                  <a:lnTo>
                    <a:pt x="144957" y="28600"/>
                  </a:lnTo>
                  <a:lnTo>
                    <a:pt x="145186" y="26670"/>
                  </a:lnTo>
                  <a:close/>
                </a:path>
                <a:path w="433069" h="87629">
                  <a:moveTo>
                    <a:pt x="145453" y="28448"/>
                  </a:moveTo>
                  <a:lnTo>
                    <a:pt x="144957" y="28600"/>
                  </a:lnTo>
                  <a:lnTo>
                    <a:pt x="144767" y="30162"/>
                  </a:lnTo>
                  <a:lnTo>
                    <a:pt x="145453" y="28448"/>
                  </a:lnTo>
                  <a:close/>
                </a:path>
                <a:path w="433069" h="87629">
                  <a:moveTo>
                    <a:pt x="146723" y="25171"/>
                  </a:moveTo>
                  <a:lnTo>
                    <a:pt x="145884" y="25946"/>
                  </a:lnTo>
                  <a:lnTo>
                    <a:pt x="146481" y="25488"/>
                  </a:lnTo>
                  <a:lnTo>
                    <a:pt x="146723" y="25171"/>
                  </a:lnTo>
                  <a:close/>
                </a:path>
                <a:path w="433069" h="87629">
                  <a:moveTo>
                    <a:pt x="150342" y="31496"/>
                  </a:moveTo>
                  <a:lnTo>
                    <a:pt x="150050" y="31496"/>
                  </a:lnTo>
                  <a:lnTo>
                    <a:pt x="150164" y="31813"/>
                  </a:lnTo>
                  <a:lnTo>
                    <a:pt x="150342" y="31496"/>
                  </a:lnTo>
                  <a:close/>
                </a:path>
                <a:path w="433069" h="87629">
                  <a:moveTo>
                    <a:pt x="151282" y="30556"/>
                  </a:moveTo>
                  <a:lnTo>
                    <a:pt x="150787" y="32105"/>
                  </a:lnTo>
                  <a:lnTo>
                    <a:pt x="151282" y="30556"/>
                  </a:lnTo>
                  <a:close/>
                </a:path>
                <a:path w="433069" h="87629">
                  <a:moveTo>
                    <a:pt x="151561" y="29540"/>
                  </a:moveTo>
                  <a:lnTo>
                    <a:pt x="151104" y="29819"/>
                  </a:lnTo>
                  <a:lnTo>
                    <a:pt x="151269" y="30505"/>
                  </a:lnTo>
                  <a:lnTo>
                    <a:pt x="151561" y="29540"/>
                  </a:lnTo>
                  <a:close/>
                </a:path>
                <a:path w="433069" h="87629">
                  <a:moveTo>
                    <a:pt x="155905" y="35534"/>
                  </a:moveTo>
                  <a:lnTo>
                    <a:pt x="155790" y="34366"/>
                  </a:lnTo>
                  <a:lnTo>
                    <a:pt x="155448" y="35445"/>
                  </a:lnTo>
                  <a:lnTo>
                    <a:pt x="155778" y="35242"/>
                  </a:lnTo>
                  <a:lnTo>
                    <a:pt x="155905" y="35534"/>
                  </a:lnTo>
                  <a:close/>
                </a:path>
                <a:path w="433069" h="87629">
                  <a:moveTo>
                    <a:pt x="155981" y="35750"/>
                  </a:moveTo>
                  <a:lnTo>
                    <a:pt x="155956" y="35610"/>
                  </a:lnTo>
                  <a:lnTo>
                    <a:pt x="155956" y="35979"/>
                  </a:lnTo>
                  <a:lnTo>
                    <a:pt x="155981" y="35750"/>
                  </a:lnTo>
                  <a:close/>
                </a:path>
                <a:path w="433069" h="87629">
                  <a:moveTo>
                    <a:pt x="159016" y="40360"/>
                  </a:moveTo>
                  <a:lnTo>
                    <a:pt x="158864" y="40640"/>
                  </a:lnTo>
                  <a:lnTo>
                    <a:pt x="159016" y="40360"/>
                  </a:lnTo>
                  <a:close/>
                </a:path>
                <a:path w="433069" h="87629">
                  <a:moveTo>
                    <a:pt x="159296" y="39865"/>
                  </a:moveTo>
                  <a:lnTo>
                    <a:pt x="159080" y="40132"/>
                  </a:lnTo>
                  <a:lnTo>
                    <a:pt x="159016" y="40360"/>
                  </a:lnTo>
                  <a:lnTo>
                    <a:pt x="159296" y="39865"/>
                  </a:lnTo>
                  <a:close/>
                </a:path>
                <a:path w="433069" h="87629">
                  <a:moveTo>
                    <a:pt x="159473" y="39624"/>
                  </a:moveTo>
                  <a:lnTo>
                    <a:pt x="159346" y="39751"/>
                  </a:lnTo>
                  <a:lnTo>
                    <a:pt x="159473" y="39624"/>
                  </a:lnTo>
                  <a:close/>
                </a:path>
                <a:path w="433069" h="87629">
                  <a:moveTo>
                    <a:pt x="159880" y="37846"/>
                  </a:moveTo>
                  <a:lnTo>
                    <a:pt x="159867" y="36741"/>
                  </a:lnTo>
                  <a:lnTo>
                    <a:pt x="159270" y="39179"/>
                  </a:lnTo>
                  <a:lnTo>
                    <a:pt x="159880" y="37846"/>
                  </a:lnTo>
                  <a:close/>
                </a:path>
                <a:path w="433069" h="87629">
                  <a:moveTo>
                    <a:pt x="160248" y="46101"/>
                  </a:moveTo>
                  <a:lnTo>
                    <a:pt x="159905" y="46990"/>
                  </a:lnTo>
                  <a:lnTo>
                    <a:pt x="160248" y="46101"/>
                  </a:lnTo>
                  <a:close/>
                </a:path>
                <a:path w="433069" h="87629">
                  <a:moveTo>
                    <a:pt x="160401" y="48171"/>
                  </a:moveTo>
                  <a:lnTo>
                    <a:pt x="160337" y="48437"/>
                  </a:lnTo>
                  <a:lnTo>
                    <a:pt x="160337" y="48666"/>
                  </a:lnTo>
                  <a:lnTo>
                    <a:pt x="160401" y="48209"/>
                  </a:lnTo>
                  <a:close/>
                </a:path>
                <a:path w="433069" h="87629">
                  <a:moveTo>
                    <a:pt x="163156" y="46609"/>
                  </a:moveTo>
                  <a:lnTo>
                    <a:pt x="163106" y="44958"/>
                  </a:lnTo>
                  <a:lnTo>
                    <a:pt x="162407" y="47117"/>
                  </a:lnTo>
                  <a:lnTo>
                    <a:pt x="162941" y="47117"/>
                  </a:lnTo>
                  <a:lnTo>
                    <a:pt x="163156" y="46609"/>
                  </a:lnTo>
                  <a:close/>
                </a:path>
                <a:path w="433069" h="87629">
                  <a:moveTo>
                    <a:pt x="164261" y="33591"/>
                  </a:moveTo>
                  <a:lnTo>
                    <a:pt x="163614" y="34886"/>
                  </a:lnTo>
                  <a:lnTo>
                    <a:pt x="163741" y="34912"/>
                  </a:lnTo>
                  <a:lnTo>
                    <a:pt x="163880" y="34544"/>
                  </a:lnTo>
                  <a:lnTo>
                    <a:pt x="164261" y="33591"/>
                  </a:lnTo>
                  <a:close/>
                </a:path>
                <a:path w="433069" h="87629">
                  <a:moveTo>
                    <a:pt x="165646" y="45847"/>
                  </a:moveTo>
                  <a:lnTo>
                    <a:pt x="164122" y="45847"/>
                  </a:lnTo>
                  <a:lnTo>
                    <a:pt x="163753" y="45847"/>
                  </a:lnTo>
                  <a:lnTo>
                    <a:pt x="163385" y="46482"/>
                  </a:lnTo>
                  <a:lnTo>
                    <a:pt x="162915" y="49784"/>
                  </a:lnTo>
                  <a:lnTo>
                    <a:pt x="163207" y="49022"/>
                  </a:lnTo>
                  <a:lnTo>
                    <a:pt x="163410" y="49530"/>
                  </a:lnTo>
                  <a:lnTo>
                    <a:pt x="163563" y="50660"/>
                  </a:lnTo>
                  <a:lnTo>
                    <a:pt x="163537" y="50076"/>
                  </a:lnTo>
                  <a:lnTo>
                    <a:pt x="163804" y="51181"/>
                  </a:lnTo>
                  <a:lnTo>
                    <a:pt x="163893" y="50165"/>
                  </a:lnTo>
                  <a:lnTo>
                    <a:pt x="164363" y="49022"/>
                  </a:lnTo>
                  <a:lnTo>
                    <a:pt x="165646" y="45847"/>
                  </a:lnTo>
                  <a:close/>
                </a:path>
                <a:path w="433069" h="87629">
                  <a:moveTo>
                    <a:pt x="165658" y="50901"/>
                  </a:moveTo>
                  <a:lnTo>
                    <a:pt x="165404" y="51650"/>
                  </a:lnTo>
                  <a:lnTo>
                    <a:pt x="165582" y="51168"/>
                  </a:lnTo>
                  <a:lnTo>
                    <a:pt x="165658" y="50901"/>
                  </a:lnTo>
                  <a:close/>
                </a:path>
                <a:path w="433069" h="87629">
                  <a:moveTo>
                    <a:pt x="165823" y="50431"/>
                  </a:moveTo>
                  <a:lnTo>
                    <a:pt x="165735" y="50673"/>
                  </a:lnTo>
                  <a:lnTo>
                    <a:pt x="165823" y="50457"/>
                  </a:lnTo>
                  <a:close/>
                </a:path>
                <a:path w="433069" h="87629">
                  <a:moveTo>
                    <a:pt x="167373" y="54152"/>
                  </a:moveTo>
                  <a:lnTo>
                    <a:pt x="167259" y="53467"/>
                  </a:lnTo>
                  <a:lnTo>
                    <a:pt x="167182" y="53238"/>
                  </a:lnTo>
                  <a:lnTo>
                    <a:pt x="166687" y="54610"/>
                  </a:lnTo>
                  <a:lnTo>
                    <a:pt x="167373" y="54152"/>
                  </a:lnTo>
                  <a:close/>
                </a:path>
                <a:path w="433069" h="87629">
                  <a:moveTo>
                    <a:pt x="167551" y="52197"/>
                  </a:moveTo>
                  <a:lnTo>
                    <a:pt x="167233" y="52565"/>
                  </a:lnTo>
                  <a:lnTo>
                    <a:pt x="167182" y="53238"/>
                  </a:lnTo>
                  <a:lnTo>
                    <a:pt x="167551" y="52197"/>
                  </a:lnTo>
                  <a:close/>
                </a:path>
                <a:path w="433069" h="87629">
                  <a:moveTo>
                    <a:pt x="169062" y="35991"/>
                  </a:moveTo>
                  <a:lnTo>
                    <a:pt x="168973" y="35839"/>
                  </a:lnTo>
                  <a:lnTo>
                    <a:pt x="168071" y="38633"/>
                  </a:lnTo>
                  <a:lnTo>
                    <a:pt x="167640" y="39839"/>
                  </a:lnTo>
                  <a:lnTo>
                    <a:pt x="168071" y="38709"/>
                  </a:lnTo>
                  <a:lnTo>
                    <a:pt x="168338" y="38176"/>
                  </a:lnTo>
                  <a:lnTo>
                    <a:pt x="168503" y="37998"/>
                  </a:lnTo>
                  <a:lnTo>
                    <a:pt x="168656" y="37452"/>
                  </a:lnTo>
                  <a:lnTo>
                    <a:pt x="168833" y="36817"/>
                  </a:lnTo>
                  <a:lnTo>
                    <a:pt x="169062" y="35991"/>
                  </a:lnTo>
                  <a:close/>
                </a:path>
                <a:path w="433069" h="87629">
                  <a:moveTo>
                    <a:pt x="170129" y="35471"/>
                  </a:moveTo>
                  <a:lnTo>
                    <a:pt x="169545" y="36372"/>
                  </a:lnTo>
                  <a:lnTo>
                    <a:pt x="169392" y="36601"/>
                  </a:lnTo>
                  <a:lnTo>
                    <a:pt x="169430" y="37655"/>
                  </a:lnTo>
                  <a:lnTo>
                    <a:pt x="170027" y="37287"/>
                  </a:lnTo>
                  <a:lnTo>
                    <a:pt x="169913" y="36080"/>
                  </a:lnTo>
                  <a:lnTo>
                    <a:pt x="170129" y="35471"/>
                  </a:lnTo>
                  <a:close/>
                </a:path>
                <a:path w="433069" h="87629">
                  <a:moveTo>
                    <a:pt x="170510" y="42672"/>
                  </a:moveTo>
                  <a:lnTo>
                    <a:pt x="169926" y="42926"/>
                  </a:lnTo>
                  <a:lnTo>
                    <a:pt x="169672" y="43827"/>
                  </a:lnTo>
                  <a:lnTo>
                    <a:pt x="170510" y="42672"/>
                  </a:lnTo>
                  <a:close/>
                </a:path>
                <a:path w="433069" h="87629">
                  <a:moveTo>
                    <a:pt x="171907" y="55829"/>
                  </a:moveTo>
                  <a:lnTo>
                    <a:pt x="171729" y="56007"/>
                  </a:lnTo>
                  <a:lnTo>
                    <a:pt x="171665" y="56388"/>
                  </a:lnTo>
                  <a:lnTo>
                    <a:pt x="171907" y="55829"/>
                  </a:lnTo>
                  <a:close/>
                </a:path>
                <a:path w="433069" h="87629">
                  <a:moveTo>
                    <a:pt x="172186" y="40563"/>
                  </a:moveTo>
                  <a:lnTo>
                    <a:pt x="171513" y="40017"/>
                  </a:lnTo>
                  <a:lnTo>
                    <a:pt x="172085" y="41097"/>
                  </a:lnTo>
                  <a:lnTo>
                    <a:pt x="172186" y="40563"/>
                  </a:lnTo>
                  <a:close/>
                </a:path>
                <a:path w="433069" h="87629">
                  <a:moveTo>
                    <a:pt x="172300" y="54927"/>
                  </a:moveTo>
                  <a:lnTo>
                    <a:pt x="171907" y="55829"/>
                  </a:lnTo>
                  <a:lnTo>
                    <a:pt x="172300" y="54927"/>
                  </a:lnTo>
                  <a:close/>
                </a:path>
                <a:path w="433069" h="87629">
                  <a:moveTo>
                    <a:pt x="172364" y="52260"/>
                  </a:moveTo>
                  <a:lnTo>
                    <a:pt x="171602" y="53898"/>
                  </a:lnTo>
                  <a:lnTo>
                    <a:pt x="171665" y="54927"/>
                  </a:lnTo>
                  <a:lnTo>
                    <a:pt x="171488" y="56261"/>
                  </a:lnTo>
                  <a:lnTo>
                    <a:pt x="171729" y="56007"/>
                  </a:lnTo>
                  <a:lnTo>
                    <a:pt x="172364" y="52260"/>
                  </a:lnTo>
                  <a:close/>
                </a:path>
                <a:path w="433069" h="87629">
                  <a:moveTo>
                    <a:pt x="172669" y="38404"/>
                  </a:moveTo>
                  <a:lnTo>
                    <a:pt x="172186" y="40563"/>
                  </a:lnTo>
                  <a:lnTo>
                    <a:pt x="172466" y="40792"/>
                  </a:lnTo>
                  <a:lnTo>
                    <a:pt x="172669" y="38404"/>
                  </a:lnTo>
                  <a:close/>
                </a:path>
                <a:path w="433069" h="87629">
                  <a:moveTo>
                    <a:pt x="173012" y="38303"/>
                  </a:moveTo>
                  <a:lnTo>
                    <a:pt x="172986" y="34734"/>
                  </a:lnTo>
                  <a:lnTo>
                    <a:pt x="172669" y="38404"/>
                  </a:lnTo>
                  <a:lnTo>
                    <a:pt x="173012" y="38303"/>
                  </a:lnTo>
                  <a:close/>
                </a:path>
                <a:path w="433069" h="87629">
                  <a:moveTo>
                    <a:pt x="173367" y="54876"/>
                  </a:moveTo>
                  <a:lnTo>
                    <a:pt x="173189" y="54889"/>
                  </a:lnTo>
                  <a:lnTo>
                    <a:pt x="173367" y="54876"/>
                  </a:lnTo>
                  <a:close/>
                </a:path>
                <a:path w="433069" h="87629">
                  <a:moveTo>
                    <a:pt x="173875" y="54495"/>
                  </a:moveTo>
                  <a:lnTo>
                    <a:pt x="173647" y="54711"/>
                  </a:lnTo>
                  <a:lnTo>
                    <a:pt x="173367" y="55295"/>
                  </a:lnTo>
                  <a:lnTo>
                    <a:pt x="173507" y="55156"/>
                  </a:lnTo>
                  <a:lnTo>
                    <a:pt x="173672" y="54876"/>
                  </a:lnTo>
                  <a:lnTo>
                    <a:pt x="173875" y="54495"/>
                  </a:lnTo>
                  <a:close/>
                </a:path>
                <a:path w="433069" h="87629">
                  <a:moveTo>
                    <a:pt x="173875" y="53721"/>
                  </a:moveTo>
                  <a:lnTo>
                    <a:pt x="173634" y="54406"/>
                  </a:lnTo>
                  <a:lnTo>
                    <a:pt x="173482" y="54749"/>
                  </a:lnTo>
                  <a:lnTo>
                    <a:pt x="173355" y="54876"/>
                  </a:lnTo>
                  <a:lnTo>
                    <a:pt x="173482" y="54825"/>
                  </a:lnTo>
                  <a:lnTo>
                    <a:pt x="173697" y="54368"/>
                  </a:lnTo>
                  <a:lnTo>
                    <a:pt x="173837" y="53962"/>
                  </a:lnTo>
                  <a:lnTo>
                    <a:pt x="173875" y="53721"/>
                  </a:lnTo>
                  <a:close/>
                </a:path>
                <a:path w="433069" h="87629">
                  <a:moveTo>
                    <a:pt x="175501" y="50800"/>
                  </a:moveTo>
                  <a:lnTo>
                    <a:pt x="175475" y="49149"/>
                  </a:lnTo>
                  <a:lnTo>
                    <a:pt x="175298" y="49784"/>
                  </a:lnTo>
                  <a:lnTo>
                    <a:pt x="175221" y="50546"/>
                  </a:lnTo>
                  <a:lnTo>
                    <a:pt x="175501" y="50800"/>
                  </a:lnTo>
                  <a:close/>
                </a:path>
                <a:path w="433069" h="87629">
                  <a:moveTo>
                    <a:pt x="175666" y="55943"/>
                  </a:moveTo>
                  <a:lnTo>
                    <a:pt x="175425" y="56235"/>
                  </a:lnTo>
                  <a:lnTo>
                    <a:pt x="175514" y="56400"/>
                  </a:lnTo>
                  <a:lnTo>
                    <a:pt x="175577" y="56210"/>
                  </a:lnTo>
                  <a:lnTo>
                    <a:pt x="175641" y="56057"/>
                  </a:lnTo>
                  <a:close/>
                </a:path>
                <a:path w="433069" h="87629">
                  <a:moveTo>
                    <a:pt x="175907" y="55651"/>
                  </a:moveTo>
                  <a:lnTo>
                    <a:pt x="175679" y="55943"/>
                  </a:lnTo>
                  <a:lnTo>
                    <a:pt x="175907" y="55651"/>
                  </a:lnTo>
                  <a:close/>
                </a:path>
                <a:path w="433069" h="87629">
                  <a:moveTo>
                    <a:pt x="175907" y="54152"/>
                  </a:moveTo>
                  <a:lnTo>
                    <a:pt x="175641" y="54279"/>
                  </a:lnTo>
                  <a:lnTo>
                    <a:pt x="175488" y="54864"/>
                  </a:lnTo>
                  <a:lnTo>
                    <a:pt x="175907" y="54152"/>
                  </a:lnTo>
                  <a:close/>
                </a:path>
                <a:path w="433069" h="87629">
                  <a:moveTo>
                    <a:pt x="176415" y="55041"/>
                  </a:moveTo>
                  <a:lnTo>
                    <a:pt x="175907" y="55651"/>
                  </a:lnTo>
                  <a:lnTo>
                    <a:pt x="176085" y="55816"/>
                  </a:lnTo>
                  <a:lnTo>
                    <a:pt x="176415" y="55041"/>
                  </a:lnTo>
                  <a:close/>
                </a:path>
                <a:path w="433069" h="87629">
                  <a:moveTo>
                    <a:pt x="176580" y="46228"/>
                  </a:moveTo>
                  <a:lnTo>
                    <a:pt x="174802" y="49403"/>
                  </a:lnTo>
                  <a:lnTo>
                    <a:pt x="174980" y="48387"/>
                  </a:lnTo>
                  <a:lnTo>
                    <a:pt x="175425" y="46736"/>
                  </a:lnTo>
                  <a:lnTo>
                    <a:pt x="175641" y="45974"/>
                  </a:lnTo>
                  <a:lnTo>
                    <a:pt x="176174" y="45466"/>
                  </a:lnTo>
                  <a:lnTo>
                    <a:pt x="176352" y="43180"/>
                  </a:lnTo>
                  <a:lnTo>
                    <a:pt x="175285" y="46736"/>
                  </a:lnTo>
                  <a:lnTo>
                    <a:pt x="175387" y="45974"/>
                  </a:lnTo>
                  <a:lnTo>
                    <a:pt x="175514" y="45085"/>
                  </a:lnTo>
                  <a:lnTo>
                    <a:pt x="175564" y="44704"/>
                  </a:lnTo>
                  <a:lnTo>
                    <a:pt x="175691" y="43942"/>
                  </a:lnTo>
                  <a:lnTo>
                    <a:pt x="175856" y="43561"/>
                  </a:lnTo>
                  <a:lnTo>
                    <a:pt x="175006" y="44704"/>
                  </a:lnTo>
                  <a:lnTo>
                    <a:pt x="175323" y="43942"/>
                  </a:lnTo>
                  <a:lnTo>
                    <a:pt x="175869" y="41783"/>
                  </a:lnTo>
                  <a:lnTo>
                    <a:pt x="175958" y="42418"/>
                  </a:lnTo>
                  <a:lnTo>
                    <a:pt x="175945" y="41783"/>
                  </a:lnTo>
                  <a:lnTo>
                    <a:pt x="175895" y="39751"/>
                  </a:lnTo>
                  <a:lnTo>
                    <a:pt x="173634" y="45085"/>
                  </a:lnTo>
                  <a:lnTo>
                    <a:pt x="174332" y="41910"/>
                  </a:lnTo>
                  <a:lnTo>
                    <a:pt x="174472" y="41656"/>
                  </a:lnTo>
                  <a:lnTo>
                    <a:pt x="173088" y="42545"/>
                  </a:lnTo>
                  <a:lnTo>
                    <a:pt x="172986" y="43053"/>
                  </a:lnTo>
                  <a:lnTo>
                    <a:pt x="173240" y="44069"/>
                  </a:lnTo>
                  <a:lnTo>
                    <a:pt x="173329" y="44805"/>
                  </a:lnTo>
                  <a:lnTo>
                    <a:pt x="171411" y="48006"/>
                  </a:lnTo>
                  <a:lnTo>
                    <a:pt x="171538" y="47498"/>
                  </a:lnTo>
                  <a:lnTo>
                    <a:pt x="171945" y="45720"/>
                  </a:lnTo>
                  <a:lnTo>
                    <a:pt x="172148" y="44831"/>
                  </a:lnTo>
                  <a:lnTo>
                    <a:pt x="172504" y="43307"/>
                  </a:lnTo>
                  <a:lnTo>
                    <a:pt x="173202" y="40259"/>
                  </a:lnTo>
                  <a:lnTo>
                    <a:pt x="172135" y="43307"/>
                  </a:lnTo>
                  <a:lnTo>
                    <a:pt x="171970" y="42964"/>
                  </a:lnTo>
                  <a:lnTo>
                    <a:pt x="171107" y="44831"/>
                  </a:lnTo>
                  <a:lnTo>
                    <a:pt x="171234" y="43548"/>
                  </a:lnTo>
                  <a:lnTo>
                    <a:pt x="171945" y="42964"/>
                  </a:lnTo>
                  <a:lnTo>
                    <a:pt x="172034" y="42418"/>
                  </a:lnTo>
                  <a:lnTo>
                    <a:pt x="172313" y="41656"/>
                  </a:lnTo>
                  <a:lnTo>
                    <a:pt x="171234" y="43535"/>
                  </a:lnTo>
                  <a:lnTo>
                    <a:pt x="171411" y="41910"/>
                  </a:lnTo>
                  <a:lnTo>
                    <a:pt x="169138" y="45720"/>
                  </a:lnTo>
                  <a:lnTo>
                    <a:pt x="169316" y="45085"/>
                  </a:lnTo>
                  <a:lnTo>
                    <a:pt x="169379" y="44831"/>
                  </a:lnTo>
                  <a:lnTo>
                    <a:pt x="169570" y="44196"/>
                  </a:lnTo>
                  <a:lnTo>
                    <a:pt x="169672" y="43827"/>
                  </a:lnTo>
                  <a:lnTo>
                    <a:pt x="169392" y="44196"/>
                  </a:lnTo>
                  <a:lnTo>
                    <a:pt x="169608" y="43434"/>
                  </a:lnTo>
                  <a:lnTo>
                    <a:pt x="169608" y="43053"/>
                  </a:lnTo>
                  <a:lnTo>
                    <a:pt x="169926" y="42926"/>
                  </a:lnTo>
                  <a:lnTo>
                    <a:pt x="170535" y="40767"/>
                  </a:lnTo>
                  <a:lnTo>
                    <a:pt x="169964" y="42164"/>
                  </a:lnTo>
                  <a:lnTo>
                    <a:pt x="170865" y="38862"/>
                  </a:lnTo>
                  <a:lnTo>
                    <a:pt x="168414" y="44831"/>
                  </a:lnTo>
                  <a:lnTo>
                    <a:pt x="168541" y="43434"/>
                  </a:lnTo>
                  <a:lnTo>
                    <a:pt x="168579" y="43053"/>
                  </a:lnTo>
                  <a:lnTo>
                    <a:pt x="168694" y="42164"/>
                  </a:lnTo>
                  <a:lnTo>
                    <a:pt x="169646" y="39624"/>
                  </a:lnTo>
                  <a:lnTo>
                    <a:pt x="169684" y="41148"/>
                  </a:lnTo>
                  <a:lnTo>
                    <a:pt x="169824" y="39624"/>
                  </a:lnTo>
                  <a:lnTo>
                    <a:pt x="169913" y="38608"/>
                  </a:lnTo>
                  <a:lnTo>
                    <a:pt x="168186" y="43053"/>
                  </a:lnTo>
                  <a:lnTo>
                    <a:pt x="168300" y="42418"/>
                  </a:lnTo>
                  <a:lnTo>
                    <a:pt x="168440" y="41656"/>
                  </a:lnTo>
                  <a:lnTo>
                    <a:pt x="169214" y="37338"/>
                  </a:lnTo>
                  <a:lnTo>
                    <a:pt x="168503" y="38100"/>
                  </a:lnTo>
                  <a:lnTo>
                    <a:pt x="167360" y="41656"/>
                  </a:lnTo>
                  <a:lnTo>
                    <a:pt x="167297" y="41148"/>
                  </a:lnTo>
                  <a:lnTo>
                    <a:pt x="167195" y="40259"/>
                  </a:lnTo>
                  <a:lnTo>
                    <a:pt x="167068" y="39243"/>
                  </a:lnTo>
                  <a:lnTo>
                    <a:pt x="165976" y="40259"/>
                  </a:lnTo>
                  <a:lnTo>
                    <a:pt x="166293" y="39370"/>
                  </a:lnTo>
                  <a:lnTo>
                    <a:pt x="166268" y="38989"/>
                  </a:lnTo>
                  <a:lnTo>
                    <a:pt x="165201" y="37846"/>
                  </a:lnTo>
                  <a:lnTo>
                    <a:pt x="164896" y="36334"/>
                  </a:lnTo>
                  <a:lnTo>
                    <a:pt x="163855" y="39370"/>
                  </a:lnTo>
                  <a:lnTo>
                    <a:pt x="163639" y="38989"/>
                  </a:lnTo>
                  <a:lnTo>
                    <a:pt x="163360" y="38481"/>
                  </a:lnTo>
                  <a:lnTo>
                    <a:pt x="162623" y="38989"/>
                  </a:lnTo>
                  <a:lnTo>
                    <a:pt x="163220" y="37084"/>
                  </a:lnTo>
                  <a:lnTo>
                    <a:pt x="163360" y="36703"/>
                  </a:lnTo>
                  <a:lnTo>
                    <a:pt x="163652" y="36068"/>
                  </a:lnTo>
                  <a:lnTo>
                    <a:pt x="164236" y="35052"/>
                  </a:lnTo>
                  <a:lnTo>
                    <a:pt x="163741" y="34925"/>
                  </a:lnTo>
                  <a:lnTo>
                    <a:pt x="163068" y="36449"/>
                  </a:lnTo>
                  <a:lnTo>
                    <a:pt x="162928" y="36703"/>
                  </a:lnTo>
                  <a:lnTo>
                    <a:pt x="162496" y="37084"/>
                  </a:lnTo>
                  <a:lnTo>
                    <a:pt x="163449" y="34290"/>
                  </a:lnTo>
                  <a:lnTo>
                    <a:pt x="162737" y="34290"/>
                  </a:lnTo>
                  <a:lnTo>
                    <a:pt x="161163" y="37084"/>
                  </a:lnTo>
                  <a:lnTo>
                    <a:pt x="160883" y="35052"/>
                  </a:lnTo>
                  <a:lnTo>
                    <a:pt x="160096" y="37515"/>
                  </a:lnTo>
                  <a:lnTo>
                    <a:pt x="159410" y="42418"/>
                  </a:lnTo>
                  <a:lnTo>
                    <a:pt x="158026" y="43815"/>
                  </a:lnTo>
                  <a:lnTo>
                    <a:pt x="158902" y="40767"/>
                  </a:lnTo>
                  <a:lnTo>
                    <a:pt x="158864" y="40640"/>
                  </a:lnTo>
                  <a:lnTo>
                    <a:pt x="158953" y="39865"/>
                  </a:lnTo>
                  <a:lnTo>
                    <a:pt x="159067" y="39624"/>
                  </a:lnTo>
                  <a:lnTo>
                    <a:pt x="159004" y="39116"/>
                  </a:lnTo>
                  <a:lnTo>
                    <a:pt x="159372" y="37846"/>
                  </a:lnTo>
                  <a:lnTo>
                    <a:pt x="159524" y="37338"/>
                  </a:lnTo>
                  <a:lnTo>
                    <a:pt x="159118" y="37846"/>
                  </a:lnTo>
                  <a:lnTo>
                    <a:pt x="159626" y="36322"/>
                  </a:lnTo>
                  <a:lnTo>
                    <a:pt x="159766" y="36195"/>
                  </a:lnTo>
                  <a:lnTo>
                    <a:pt x="159651" y="37211"/>
                  </a:lnTo>
                  <a:lnTo>
                    <a:pt x="159867" y="36741"/>
                  </a:lnTo>
                  <a:lnTo>
                    <a:pt x="159829" y="36195"/>
                  </a:lnTo>
                  <a:lnTo>
                    <a:pt x="159753" y="36068"/>
                  </a:lnTo>
                  <a:lnTo>
                    <a:pt x="159867" y="33782"/>
                  </a:lnTo>
                  <a:lnTo>
                    <a:pt x="160007" y="33147"/>
                  </a:lnTo>
                  <a:lnTo>
                    <a:pt x="159207" y="35814"/>
                  </a:lnTo>
                  <a:lnTo>
                    <a:pt x="158877" y="36068"/>
                  </a:lnTo>
                  <a:lnTo>
                    <a:pt x="158191" y="36068"/>
                  </a:lnTo>
                  <a:lnTo>
                    <a:pt x="158623" y="35179"/>
                  </a:lnTo>
                  <a:lnTo>
                    <a:pt x="159296" y="33782"/>
                  </a:lnTo>
                  <a:lnTo>
                    <a:pt x="159283" y="32512"/>
                  </a:lnTo>
                  <a:lnTo>
                    <a:pt x="158724" y="33782"/>
                  </a:lnTo>
                  <a:lnTo>
                    <a:pt x="158724" y="32258"/>
                  </a:lnTo>
                  <a:lnTo>
                    <a:pt x="157848" y="35179"/>
                  </a:lnTo>
                  <a:lnTo>
                    <a:pt x="157657" y="35179"/>
                  </a:lnTo>
                  <a:lnTo>
                    <a:pt x="157924" y="34163"/>
                  </a:lnTo>
                  <a:lnTo>
                    <a:pt x="158051" y="33655"/>
                  </a:lnTo>
                  <a:lnTo>
                    <a:pt x="158191" y="32893"/>
                  </a:lnTo>
                  <a:lnTo>
                    <a:pt x="157467" y="34163"/>
                  </a:lnTo>
                  <a:lnTo>
                    <a:pt x="156502" y="32893"/>
                  </a:lnTo>
                  <a:lnTo>
                    <a:pt x="155968" y="36055"/>
                  </a:lnTo>
                  <a:lnTo>
                    <a:pt x="155930" y="36220"/>
                  </a:lnTo>
                  <a:lnTo>
                    <a:pt x="155892" y="36398"/>
                  </a:lnTo>
                  <a:lnTo>
                    <a:pt x="155930" y="36258"/>
                  </a:lnTo>
                  <a:lnTo>
                    <a:pt x="155905" y="36449"/>
                  </a:lnTo>
                  <a:lnTo>
                    <a:pt x="153949" y="39116"/>
                  </a:lnTo>
                  <a:lnTo>
                    <a:pt x="153974" y="38354"/>
                  </a:lnTo>
                  <a:lnTo>
                    <a:pt x="153974" y="38227"/>
                  </a:lnTo>
                  <a:lnTo>
                    <a:pt x="154025" y="36703"/>
                  </a:lnTo>
                  <a:lnTo>
                    <a:pt x="154038" y="36322"/>
                  </a:lnTo>
                  <a:lnTo>
                    <a:pt x="154076" y="35052"/>
                  </a:lnTo>
                  <a:lnTo>
                    <a:pt x="154101" y="34163"/>
                  </a:lnTo>
                  <a:lnTo>
                    <a:pt x="152654" y="35052"/>
                  </a:lnTo>
                  <a:lnTo>
                    <a:pt x="152933" y="34036"/>
                  </a:lnTo>
                  <a:lnTo>
                    <a:pt x="151955" y="35052"/>
                  </a:lnTo>
                  <a:lnTo>
                    <a:pt x="151295" y="34290"/>
                  </a:lnTo>
                  <a:lnTo>
                    <a:pt x="150215" y="36322"/>
                  </a:lnTo>
                  <a:lnTo>
                    <a:pt x="150037" y="36322"/>
                  </a:lnTo>
                  <a:lnTo>
                    <a:pt x="150114" y="35687"/>
                  </a:lnTo>
                  <a:lnTo>
                    <a:pt x="150215" y="34925"/>
                  </a:lnTo>
                  <a:lnTo>
                    <a:pt x="150317" y="34290"/>
                  </a:lnTo>
                  <a:lnTo>
                    <a:pt x="150698" y="33274"/>
                  </a:lnTo>
                  <a:lnTo>
                    <a:pt x="149987" y="33782"/>
                  </a:lnTo>
                  <a:lnTo>
                    <a:pt x="149618" y="34925"/>
                  </a:lnTo>
                  <a:lnTo>
                    <a:pt x="149479" y="34036"/>
                  </a:lnTo>
                  <a:lnTo>
                    <a:pt x="149440" y="33782"/>
                  </a:lnTo>
                  <a:lnTo>
                    <a:pt x="149504" y="32893"/>
                  </a:lnTo>
                  <a:lnTo>
                    <a:pt x="150050" y="31991"/>
                  </a:lnTo>
                  <a:lnTo>
                    <a:pt x="149923" y="31762"/>
                  </a:lnTo>
                  <a:lnTo>
                    <a:pt x="150101" y="31902"/>
                  </a:lnTo>
                  <a:lnTo>
                    <a:pt x="150050" y="31496"/>
                  </a:lnTo>
                  <a:lnTo>
                    <a:pt x="149872" y="30988"/>
                  </a:lnTo>
                  <a:lnTo>
                    <a:pt x="149999" y="29972"/>
                  </a:lnTo>
                  <a:lnTo>
                    <a:pt x="150114" y="29337"/>
                  </a:lnTo>
                  <a:lnTo>
                    <a:pt x="148666" y="31750"/>
                  </a:lnTo>
                  <a:lnTo>
                    <a:pt x="148805" y="31369"/>
                  </a:lnTo>
                  <a:lnTo>
                    <a:pt x="149504" y="29591"/>
                  </a:lnTo>
                  <a:lnTo>
                    <a:pt x="149453" y="29083"/>
                  </a:lnTo>
                  <a:lnTo>
                    <a:pt x="149072" y="28448"/>
                  </a:lnTo>
                  <a:lnTo>
                    <a:pt x="148539" y="29083"/>
                  </a:lnTo>
                  <a:lnTo>
                    <a:pt x="148488" y="31115"/>
                  </a:lnTo>
                  <a:lnTo>
                    <a:pt x="148031" y="31369"/>
                  </a:lnTo>
                  <a:lnTo>
                    <a:pt x="147802" y="31115"/>
                  </a:lnTo>
                  <a:lnTo>
                    <a:pt x="147624" y="30861"/>
                  </a:lnTo>
                  <a:lnTo>
                    <a:pt x="147751" y="30099"/>
                  </a:lnTo>
                  <a:lnTo>
                    <a:pt x="148577" y="27660"/>
                  </a:lnTo>
                  <a:lnTo>
                    <a:pt x="148437" y="22987"/>
                  </a:lnTo>
                  <a:lnTo>
                    <a:pt x="144322" y="33782"/>
                  </a:lnTo>
                  <a:lnTo>
                    <a:pt x="144653" y="31115"/>
                  </a:lnTo>
                  <a:lnTo>
                    <a:pt x="144767" y="30162"/>
                  </a:lnTo>
                  <a:lnTo>
                    <a:pt x="144373" y="31115"/>
                  </a:lnTo>
                  <a:lnTo>
                    <a:pt x="143992" y="30607"/>
                  </a:lnTo>
                  <a:lnTo>
                    <a:pt x="143954" y="30099"/>
                  </a:lnTo>
                  <a:lnTo>
                    <a:pt x="144551" y="25654"/>
                  </a:lnTo>
                  <a:lnTo>
                    <a:pt x="144487" y="25476"/>
                  </a:lnTo>
                  <a:lnTo>
                    <a:pt x="144030" y="23368"/>
                  </a:lnTo>
                  <a:lnTo>
                    <a:pt x="142252" y="30099"/>
                  </a:lnTo>
                  <a:lnTo>
                    <a:pt x="141732" y="28575"/>
                  </a:lnTo>
                  <a:lnTo>
                    <a:pt x="141478" y="29972"/>
                  </a:lnTo>
                  <a:lnTo>
                    <a:pt x="140754" y="33147"/>
                  </a:lnTo>
                  <a:lnTo>
                    <a:pt x="139788" y="34036"/>
                  </a:lnTo>
                  <a:lnTo>
                    <a:pt x="139407" y="33528"/>
                  </a:lnTo>
                  <a:lnTo>
                    <a:pt x="139522" y="32512"/>
                  </a:lnTo>
                  <a:lnTo>
                    <a:pt x="139649" y="32004"/>
                  </a:lnTo>
                  <a:lnTo>
                    <a:pt x="140195" y="29718"/>
                  </a:lnTo>
                  <a:lnTo>
                    <a:pt x="140436" y="28778"/>
                  </a:lnTo>
                  <a:lnTo>
                    <a:pt x="141033" y="27940"/>
                  </a:lnTo>
                  <a:lnTo>
                    <a:pt x="141224" y="27940"/>
                  </a:lnTo>
                  <a:lnTo>
                    <a:pt x="141198" y="28194"/>
                  </a:lnTo>
                  <a:lnTo>
                    <a:pt x="141071" y="28702"/>
                  </a:lnTo>
                  <a:lnTo>
                    <a:pt x="141681" y="27940"/>
                  </a:lnTo>
                  <a:lnTo>
                    <a:pt x="141795" y="27686"/>
                  </a:lnTo>
                  <a:lnTo>
                    <a:pt x="141884" y="26543"/>
                  </a:lnTo>
                  <a:lnTo>
                    <a:pt x="141490" y="27686"/>
                  </a:lnTo>
                  <a:lnTo>
                    <a:pt x="141490" y="27305"/>
                  </a:lnTo>
                  <a:lnTo>
                    <a:pt x="141503" y="26924"/>
                  </a:lnTo>
                  <a:lnTo>
                    <a:pt x="141516" y="26416"/>
                  </a:lnTo>
                  <a:lnTo>
                    <a:pt x="140716" y="26301"/>
                  </a:lnTo>
                  <a:lnTo>
                    <a:pt x="140601" y="25654"/>
                  </a:lnTo>
                  <a:lnTo>
                    <a:pt x="140487" y="25019"/>
                  </a:lnTo>
                  <a:lnTo>
                    <a:pt x="139585" y="26543"/>
                  </a:lnTo>
                  <a:lnTo>
                    <a:pt x="139090" y="25273"/>
                  </a:lnTo>
                  <a:lnTo>
                    <a:pt x="139014" y="26035"/>
                  </a:lnTo>
                  <a:lnTo>
                    <a:pt x="138772" y="27305"/>
                  </a:lnTo>
                  <a:lnTo>
                    <a:pt x="137858" y="25527"/>
                  </a:lnTo>
                  <a:lnTo>
                    <a:pt x="137528" y="29464"/>
                  </a:lnTo>
                  <a:lnTo>
                    <a:pt x="136575" y="29718"/>
                  </a:lnTo>
                  <a:lnTo>
                    <a:pt x="136588" y="29210"/>
                  </a:lnTo>
                  <a:lnTo>
                    <a:pt x="136613" y="27813"/>
                  </a:lnTo>
                  <a:lnTo>
                    <a:pt x="137147" y="26797"/>
                  </a:lnTo>
                  <a:lnTo>
                    <a:pt x="137896" y="25400"/>
                  </a:lnTo>
                  <a:lnTo>
                    <a:pt x="136690" y="26797"/>
                  </a:lnTo>
                  <a:lnTo>
                    <a:pt x="136664" y="26670"/>
                  </a:lnTo>
                  <a:lnTo>
                    <a:pt x="136550" y="25654"/>
                  </a:lnTo>
                  <a:lnTo>
                    <a:pt x="136639" y="25146"/>
                  </a:lnTo>
                  <a:lnTo>
                    <a:pt x="136817" y="24765"/>
                  </a:lnTo>
                  <a:lnTo>
                    <a:pt x="137871" y="22606"/>
                  </a:lnTo>
                  <a:lnTo>
                    <a:pt x="136512" y="24765"/>
                  </a:lnTo>
                  <a:lnTo>
                    <a:pt x="136740" y="22225"/>
                  </a:lnTo>
                  <a:lnTo>
                    <a:pt x="136867" y="20828"/>
                  </a:lnTo>
                  <a:lnTo>
                    <a:pt x="136766" y="20523"/>
                  </a:lnTo>
                  <a:lnTo>
                    <a:pt x="136626" y="20320"/>
                  </a:lnTo>
                  <a:lnTo>
                    <a:pt x="136740" y="19939"/>
                  </a:lnTo>
                  <a:lnTo>
                    <a:pt x="136817" y="19812"/>
                  </a:lnTo>
                  <a:lnTo>
                    <a:pt x="136436" y="19685"/>
                  </a:lnTo>
                  <a:lnTo>
                    <a:pt x="136029" y="22225"/>
                  </a:lnTo>
                  <a:lnTo>
                    <a:pt x="135902" y="21717"/>
                  </a:lnTo>
                  <a:lnTo>
                    <a:pt x="135763" y="21628"/>
                  </a:lnTo>
                  <a:lnTo>
                    <a:pt x="135877" y="21031"/>
                  </a:lnTo>
                  <a:lnTo>
                    <a:pt x="135978" y="20701"/>
                  </a:lnTo>
                  <a:lnTo>
                    <a:pt x="135420" y="21920"/>
                  </a:lnTo>
                  <a:lnTo>
                    <a:pt x="135305" y="22352"/>
                  </a:lnTo>
                  <a:lnTo>
                    <a:pt x="135191" y="23876"/>
                  </a:lnTo>
                  <a:lnTo>
                    <a:pt x="135064" y="24765"/>
                  </a:lnTo>
                  <a:lnTo>
                    <a:pt x="134099" y="26670"/>
                  </a:lnTo>
                  <a:lnTo>
                    <a:pt x="134035" y="25539"/>
                  </a:lnTo>
                  <a:lnTo>
                    <a:pt x="132829" y="27813"/>
                  </a:lnTo>
                  <a:lnTo>
                    <a:pt x="132892" y="27559"/>
                  </a:lnTo>
                  <a:lnTo>
                    <a:pt x="133400" y="25273"/>
                  </a:lnTo>
                  <a:lnTo>
                    <a:pt x="133540" y="24638"/>
                  </a:lnTo>
                  <a:lnTo>
                    <a:pt x="134035" y="25539"/>
                  </a:lnTo>
                  <a:lnTo>
                    <a:pt x="134112" y="25400"/>
                  </a:lnTo>
                  <a:lnTo>
                    <a:pt x="134112" y="25692"/>
                  </a:lnTo>
                  <a:lnTo>
                    <a:pt x="134239" y="25908"/>
                  </a:lnTo>
                  <a:lnTo>
                    <a:pt x="134239" y="25400"/>
                  </a:lnTo>
                  <a:lnTo>
                    <a:pt x="134239" y="24638"/>
                  </a:lnTo>
                  <a:lnTo>
                    <a:pt x="134239" y="24384"/>
                  </a:lnTo>
                  <a:lnTo>
                    <a:pt x="134251" y="23495"/>
                  </a:lnTo>
                  <a:lnTo>
                    <a:pt x="134264" y="21336"/>
                  </a:lnTo>
                  <a:lnTo>
                    <a:pt x="134734" y="21209"/>
                  </a:lnTo>
                  <a:lnTo>
                    <a:pt x="134785" y="20320"/>
                  </a:lnTo>
                  <a:lnTo>
                    <a:pt x="134899" y="20142"/>
                  </a:lnTo>
                  <a:lnTo>
                    <a:pt x="134810" y="17653"/>
                  </a:lnTo>
                  <a:lnTo>
                    <a:pt x="134772" y="16891"/>
                  </a:lnTo>
                  <a:lnTo>
                    <a:pt x="133604" y="23495"/>
                  </a:lnTo>
                  <a:lnTo>
                    <a:pt x="132664" y="23241"/>
                  </a:lnTo>
                  <a:lnTo>
                    <a:pt x="133159" y="21717"/>
                  </a:lnTo>
                  <a:lnTo>
                    <a:pt x="133286" y="20701"/>
                  </a:lnTo>
                  <a:lnTo>
                    <a:pt x="132524" y="22987"/>
                  </a:lnTo>
                  <a:lnTo>
                    <a:pt x="131775" y="24384"/>
                  </a:lnTo>
                  <a:lnTo>
                    <a:pt x="131521" y="22860"/>
                  </a:lnTo>
                  <a:lnTo>
                    <a:pt x="130835" y="25273"/>
                  </a:lnTo>
                  <a:lnTo>
                    <a:pt x="130556" y="25019"/>
                  </a:lnTo>
                  <a:lnTo>
                    <a:pt x="130670" y="26035"/>
                  </a:lnTo>
                  <a:lnTo>
                    <a:pt x="130175" y="27559"/>
                  </a:lnTo>
                  <a:lnTo>
                    <a:pt x="129946" y="27178"/>
                  </a:lnTo>
                  <a:lnTo>
                    <a:pt x="129362" y="27686"/>
                  </a:lnTo>
                  <a:lnTo>
                    <a:pt x="128727" y="29210"/>
                  </a:lnTo>
                  <a:lnTo>
                    <a:pt x="128930" y="27940"/>
                  </a:lnTo>
                  <a:lnTo>
                    <a:pt x="129438" y="24638"/>
                  </a:lnTo>
                  <a:lnTo>
                    <a:pt x="129768" y="22606"/>
                  </a:lnTo>
                  <a:lnTo>
                    <a:pt x="128562" y="24638"/>
                  </a:lnTo>
                  <a:lnTo>
                    <a:pt x="128562" y="24130"/>
                  </a:lnTo>
                  <a:lnTo>
                    <a:pt x="128663" y="22987"/>
                  </a:lnTo>
                  <a:lnTo>
                    <a:pt x="129019" y="22098"/>
                  </a:lnTo>
                  <a:lnTo>
                    <a:pt x="129324" y="21336"/>
                  </a:lnTo>
                  <a:lnTo>
                    <a:pt x="129311" y="20320"/>
                  </a:lnTo>
                  <a:lnTo>
                    <a:pt x="128206" y="22123"/>
                  </a:lnTo>
                  <a:lnTo>
                    <a:pt x="127800" y="22923"/>
                  </a:lnTo>
                  <a:lnTo>
                    <a:pt x="127800" y="24638"/>
                  </a:lnTo>
                  <a:lnTo>
                    <a:pt x="127203" y="25908"/>
                  </a:lnTo>
                  <a:lnTo>
                    <a:pt x="127088" y="26327"/>
                  </a:lnTo>
                  <a:lnTo>
                    <a:pt x="126847" y="27940"/>
                  </a:lnTo>
                  <a:lnTo>
                    <a:pt x="126974" y="26670"/>
                  </a:lnTo>
                  <a:lnTo>
                    <a:pt x="126961" y="26416"/>
                  </a:lnTo>
                  <a:lnTo>
                    <a:pt x="127088" y="25527"/>
                  </a:lnTo>
                  <a:lnTo>
                    <a:pt x="127127" y="25171"/>
                  </a:lnTo>
                  <a:lnTo>
                    <a:pt x="127736" y="24130"/>
                  </a:lnTo>
                  <a:lnTo>
                    <a:pt x="127800" y="24638"/>
                  </a:lnTo>
                  <a:lnTo>
                    <a:pt x="127800" y="22923"/>
                  </a:lnTo>
                  <a:lnTo>
                    <a:pt x="126530" y="25400"/>
                  </a:lnTo>
                  <a:lnTo>
                    <a:pt x="126758" y="25476"/>
                  </a:lnTo>
                  <a:lnTo>
                    <a:pt x="125272" y="29718"/>
                  </a:lnTo>
                  <a:lnTo>
                    <a:pt x="125272" y="28067"/>
                  </a:lnTo>
                  <a:lnTo>
                    <a:pt x="125272" y="27686"/>
                  </a:lnTo>
                  <a:lnTo>
                    <a:pt x="125272" y="27305"/>
                  </a:lnTo>
                  <a:lnTo>
                    <a:pt x="125298" y="27051"/>
                  </a:lnTo>
                  <a:lnTo>
                    <a:pt x="125463" y="26416"/>
                  </a:lnTo>
                  <a:lnTo>
                    <a:pt x="125691" y="25527"/>
                  </a:lnTo>
                  <a:lnTo>
                    <a:pt x="126098" y="23876"/>
                  </a:lnTo>
                  <a:lnTo>
                    <a:pt x="126733" y="21386"/>
                  </a:lnTo>
                  <a:lnTo>
                    <a:pt x="126606" y="19380"/>
                  </a:lnTo>
                  <a:lnTo>
                    <a:pt x="126504" y="18288"/>
                  </a:lnTo>
                  <a:lnTo>
                    <a:pt x="124371" y="23876"/>
                  </a:lnTo>
                  <a:lnTo>
                    <a:pt x="123558" y="22098"/>
                  </a:lnTo>
                  <a:lnTo>
                    <a:pt x="123634" y="23241"/>
                  </a:lnTo>
                  <a:lnTo>
                    <a:pt x="122948" y="25527"/>
                  </a:lnTo>
                  <a:lnTo>
                    <a:pt x="122897" y="24257"/>
                  </a:lnTo>
                  <a:lnTo>
                    <a:pt x="122859" y="23368"/>
                  </a:lnTo>
                  <a:lnTo>
                    <a:pt x="122237" y="24257"/>
                  </a:lnTo>
                  <a:lnTo>
                    <a:pt x="122364" y="23749"/>
                  </a:lnTo>
                  <a:lnTo>
                    <a:pt x="122656" y="22606"/>
                  </a:lnTo>
                  <a:lnTo>
                    <a:pt x="122707" y="21590"/>
                  </a:lnTo>
                  <a:lnTo>
                    <a:pt x="122821" y="20078"/>
                  </a:lnTo>
                  <a:lnTo>
                    <a:pt x="122491" y="21590"/>
                  </a:lnTo>
                  <a:lnTo>
                    <a:pt x="121996" y="19812"/>
                  </a:lnTo>
                  <a:lnTo>
                    <a:pt x="120904" y="23749"/>
                  </a:lnTo>
                  <a:lnTo>
                    <a:pt x="120802" y="20574"/>
                  </a:lnTo>
                  <a:lnTo>
                    <a:pt x="120307" y="19685"/>
                  </a:lnTo>
                  <a:lnTo>
                    <a:pt x="118541" y="26416"/>
                  </a:lnTo>
                  <a:lnTo>
                    <a:pt x="117881" y="25654"/>
                  </a:lnTo>
                  <a:lnTo>
                    <a:pt x="117983" y="24968"/>
                  </a:lnTo>
                  <a:lnTo>
                    <a:pt x="118059" y="24765"/>
                  </a:lnTo>
                  <a:lnTo>
                    <a:pt x="118389" y="23876"/>
                  </a:lnTo>
                  <a:lnTo>
                    <a:pt x="118491" y="23622"/>
                  </a:lnTo>
                  <a:lnTo>
                    <a:pt x="118592" y="21717"/>
                  </a:lnTo>
                  <a:lnTo>
                    <a:pt x="118859" y="21336"/>
                  </a:lnTo>
                  <a:lnTo>
                    <a:pt x="119494" y="20447"/>
                  </a:lnTo>
                  <a:lnTo>
                    <a:pt x="119176" y="20447"/>
                  </a:lnTo>
                  <a:lnTo>
                    <a:pt x="118986" y="19939"/>
                  </a:lnTo>
                  <a:lnTo>
                    <a:pt x="118656" y="21336"/>
                  </a:lnTo>
                  <a:lnTo>
                    <a:pt x="118770" y="20066"/>
                  </a:lnTo>
                  <a:lnTo>
                    <a:pt x="117157" y="23876"/>
                  </a:lnTo>
                  <a:lnTo>
                    <a:pt x="117322" y="21844"/>
                  </a:lnTo>
                  <a:lnTo>
                    <a:pt x="116979" y="22733"/>
                  </a:lnTo>
                  <a:lnTo>
                    <a:pt x="116446" y="24765"/>
                  </a:lnTo>
                  <a:lnTo>
                    <a:pt x="116128" y="24511"/>
                  </a:lnTo>
                  <a:lnTo>
                    <a:pt x="115506" y="24765"/>
                  </a:lnTo>
                  <a:lnTo>
                    <a:pt x="115290" y="26924"/>
                  </a:lnTo>
                  <a:lnTo>
                    <a:pt x="115798" y="20574"/>
                  </a:lnTo>
                  <a:lnTo>
                    <a:pt x="112522" y="26924"/>
                  </a:lnTo>
                  <a:lnTo>
                    <a:pt x="112864" y="22352"/>
                  </a:lnTo>
                  <a:lnTo>
                    <a:pt x="112941" y="21336"/>
                  </a:lnTo>
                  <a:lnTo>
                    <a:pt x="111137" y="22352"/>
                  </a:lnTo>
                  <a:lnTo>
                    <a:pt x="110490" y="22352"/>
                  </a:lnTo>
                  <a:lnTo>
                    <a:pt x="110604" y="21920"/>
                  </a:lnTo>
                  <a:lnTo>
                    <a:pt x="110718" y="21374"/>
                  </a:lnTo>
                  <a:lnTo>
                    <a:pt x="110782" y="21590"/>
                  </a:lnTo>
                  <a:lnTo>
                    <a:pt x="110731" y="21336"/>
                  </a:lnTo>
                  <a:lnTo>
                    <a:pt x="110350" y="19558"/>
                  </a:lnTo>
                  <a:lnTo>
                    <a:pt x="108953" y="27305"/>
                  </a:lnTo>
                  <a:lnTo>
                    <a:pt x="108800" y="26543"/>
                  </a:lnTo>
                  <a:lnTo>
                    <a:pt x="108597" y="25527"/>
                  </a:lnTo>
                  <a:lnTo>
                    <a:pt x="108483" y="24968"/>
                  </a:lnTo>
                  <a:lnTo>
                    <a:pt x="108483" y="24638"/>
                  </a:lnTo>
                  <a:lnTo>
                    <a:pt x="108635" y="22606"/>
                  </a:lnTo>
                  <a:lnTo>
                    <a:pt x="108699" y="21590"/>
                  </a:lnTo>
                  <a:lnTo>
                    <a:pt x="109372" y="23241"/>
                  </a:lnTo>
                  <a:lnTo>
                    <a:pt x="109423" y="21590"/>
                  </a:lnTo>
                  <a:lnTo>
                    <a:pt x="110705" y="15367"/>
                  </a:lnTo>
                  <a:lnTo>
                    <a:pt x="107975" y="22606"/>
                  </a:lnTo>
                  <a:lnTo>
                    <a:pt x="108089" y="20447"/>
                  </a:lnTo>
                  <a:lnTo>
                    <a:pt x="108178" y="18669"/>
                  </a:lnTo>
                  <a:lnTo>
                    <a:pt x="108343" y="18415"/>
                  </a:lnTo>
                  <a:lnTo>
                    <a:pt x="108445" y="15875"/>
                  </a:lnTo>
                  <a:lnTo>
                    <a:pt x="106654" y="20447"/>
                  </a:lnTo>
                  <a:lnTo>
                    <a:pt x="105956" y="19812"/>
                  </a:lnTo>
                  <a:lnTo>
                    <a:pt x="106083" y="19431"/>
                  </a:lnTo>
                  <a:lnTo>
                    <a:pt x="106184" y="18796"/>
                  </a:lnTo>
                  <a:lnTo>
                    <a:pt x="104940" y="21920"/>
                  </a:lnTo>
                  <a:lnTo>
                    <a:pt x="104838" y="22123"/>
                  </a:lnTo>
                  <a:lnTo>
                    <a:pt x="103568" y="22987"/>
                  </a:lnTo>
                  <a:lnTo>
                    <a:pt x="102920" y="23495"/>
                  </a:lnTo>
                  <a:lnTo>
                    <a:pt x="102857" y="24003"/>
                  </a:lnTo>
                  <a:lnTo>
                    <a:pt x="101993" y="24638"/>
                  </a:lnTo>
                  <a:lnTo>
                    <a:pt x="101879" y="22098"/>
                  </a:lnTo>
                  <a:lnTo>
                    <a:pt x="102006" y="20955"/>
                  </a:lnTo>
                  <a:lnTo>
                    <a:pt x="102387" y="18923"/>
                  </a:lnTo>
                  <a:lnTo>
                    <a:pt x="103073" y="18923"/>
                  </a:lnTo>
                  <a:lnTo>
                    <a:pt x="103517" y="15240"/>
                  </a:lnTo>
                  <a:lnTo>
                    <a:pt x="102196" y="18923"/>
                  </a:lnTo>
                  <a:lnTo>
                    <a:pt x="102019" y="18288"/>
                  </a:lnTo>
                  <a:lnTo>
                    <a:pt x="102108" y="17653"/>
                  </a:lnTo>
                  <a:lnTo>
                    <a:pt x="102374" y="16637"/>
                  </a:lnTo>
                  <a:lnTo>
                    <a:pt x="101231" y="16891"/>
                  </a:lnTo>
                  <a:lnTo>
                    <a:pt x="100355" y="20955"/>
                  </a:lnTo>
                  <a:lnTo>
                    <a:pt x="99339" y="20447"/>
                  </a:lnTo>
                  <a:lnTo>
                    <a:pt x="99275" y="21082"/>
                  </a:lnTo>
                  <a:lnTo>
                    <a:pt x="99148" y="21844"/>
                  </a:lnTo>
                  <a:lnTo>
                    <a:pt x="97751" y="25527"/>
                  </a:lnTo>
                  <a:lnTo>
                    <a:pt x="97840" y="25146"/>
                  </a:lnTo>
                  <a:lnTo>
                    <a:pt x="97955" y="24638"/>
                  </a:lnTo>
                  <a:lnTo>
                    <a:pt x="98044" y="24257"/>
                  </a:lnTo>
                  <a:lnTo>
                    <a:pt x="98475" y="22352"/>
                  </a:lnTo>
                  <a:lnTo>
                    <a:pt x="98526" y="22098"/>
                  </a:lnTo>
                  <a:lnTo>
                    <a:pt x="99161" y="19304"/>
                  </a:lnTo>
                  <a:lnTo>
                    <a:pt x="97955" y="22098"/>
                  </a:lnTo>
                  <a:lnTo>
                    <a:pt x="98628" y="18034"/>
                  </a:lnTo>
                  <a:lnTo>
                    <a:pt x="98031" y="18923"/>
                  </a:lnTo>
                  <a:lnTo>
                    <a:pt x="96418" y="21717"/>
                  </a:lnTo>
                  <a:lnTo>
                    <a:pt x="95567" y="22352"/>
                  </a:lnTo>
                  <a:lnTo>
                    <a:pt x="95605" y="22225"/>
                  </a:lnTo>
                  <a:lnTo>
                    <a:pt x="96202" y="20523"/>
                  </a:lnTo>
                  <a:lnTo>
                    <a:pt x="96062" y="20828"/>
                  </a:lnTo>
                  <a:lnTo>
                    <a:pt x="95186" y="22225"/>
                  </a:lnTo>
                  <a:lnTo>
                    <a:pt x="94437" y="21971"/>
                  </a:lnTo>
                  <a:lnTo>
                    <a:pt x="94488" y="21717"/>
                  </a:lnTo>
                  <a:lnTo>
                    <a:pt x="94716" y="20701"/>
                  </a:lnTo>
                  <a:lnTo>
                    <a:pt x="94742" y="20574"/>
                  </a:lnTo>
                  <a:lnTo>
                    <a:pt x="96177" y="14097"/>
                  </a:lnTo>
                  <a:lnTo>
                    <a:pt x="92824" y="19558"/>
                  </a:lnTo>
                  <a:lnTo>
                    <a:pt x="92900" y="18796"/>
                  </a:lnTo>
                  <a:lnTo>
                    <a:pt x="92938" y="18415"/>
                  </a:lnTo>
                  <a:lnTo>
                    <a:pt x="93002" y="17907"/>
                  </a:lnTo>
                  <a:lnTo>
                    <a:pt x="93205" y="16002"/>
                  </a:lnTo>
                  <a:lnTo>
                    <a:pt x="93497" y="13335"/>
                  </a:lnTo>
                  <a:lnTo>
                    <a:pt x="91528" y="16002"/>
                  </a:lnTo>
                  <a:lnTo>
                    <a:pt x="90995" y="11557"/>
                  </a:lnTo>
                  <a:lnTo>
                    <a:pt x="89281" y="11684"/>
                  </a:lnTo>
                  <a:lnTo>
                    <a:pt x="88646" y="17907"/>
                  </a:lnTo>
                  <a:lnTo>
                    <a:pt x="88785" y="11811"/>
                  </a:lnTo>
                  <a:lnTo>
                    <a:pt x="88595" y="12814"/>
                  </a:lnTo>
                  <a:lnTo>
                    <a:pt x="88392" y="11620"/>
                  </a:lnTo>
                  <a:lnTo>
                    <a:pt x="88392" y="13893"/>
                  </a:lnTo>
                  <a:lnTo>
                    <a:pt x="88303" y="14325"/>
                  </a:lnTo>
                  <a:lnTo>
                    <a:pt x="87642" y="18034"/>
                  </a:lnTo>
                  <a:lnTo>
                    <a:pt x="87198" y="18415"/>
                  </a:lnTo>
                  <a:lnTo>
                    <a:pt x="87071" y="18288"/>
                  </a:lnTo>
                  <a:lnTo>
                    <a:pt x="86956" y="16256"/>
                  </a:lnTo>
                  <a:lnTo>
                    <a:pt x="86906" y="15748"/>
                  </a:lnTo>
                  <a:lnTo>
                    <a:pt x="86829" y="14986"/>
                  </a:lnTo>
                  <a:lnTo>
                    <a:pt x="86791" y="12065"/>
                  </a:lnTo>
                  <a:lnTo>
                    <a:pt x="87337" y="12573"/>
                  </a:lnTo>
                  <a:lnTo>
                    <a:pt x="87426" y="12065"/>
                  </a:lnTo>
                  <a:lnTo>
                    <a:pt x="87591" y="11176"/>
                  </a:lnTo>
                  <a:lnTo>
                    <a:pt x="86842" y="10541"/>
                  </a:lnTo>
                  <a:lnTo>
                    <a:pt x="87160" y="9779"/>
                  </a:lnTo>
                  <a:lnTo>
                    <a:pt x="87693" y="8509"/>
                  </a:lnTo>
                  <a:lnTo>
                    <a:pt x="87579" y="6985"/>
                  </a:lnTo>
                  <a:lnTo>
                    <a:pt x="87528" y="6604"/>
                  </a:lnTo>
                  <a:lnTo>
                    <a:pt x="87249" y="8636"/>
                  </a:lnTo>
                  <a:lnTo>
                    <a:pt x="87122" y="9017"/>
                  </a:lnTo>
                  <a:lnTo>
                    <a:pt x="86626" y="9779"/>
                  </a:lnTo>
                  <a:lnTo>
                    <a:pt x="86321" y="8890"/>
                  </a:lnTo>
                  <a:lnTo>
                    <a:pt x="86334" y="12065"/>
                  </a:lnTo>
                  <a:lnTo>
                    <a:pt x="84607" y="14986"/>
                  </a:lnTo>
                  <a:lnTo>
                    <a:pt x="84823" y="13970"/>
                  </a:lnTo>
                  <a:lnTo>
                    <a:pt x="85242" y="12065"/>
                  </a:lnTo>
                  <a:lnTo>
                    <a:pt x="85775" y="9525"/>
                  </a:lnTo>
                  <a:lnTo>
                    <a:pt x="86436" y="6477"/>
                  </a:lnTo>
                  <a:lnTo>
                    <a:pt x="84632" y="9525"/>
                  </a:lnTo>
                  <a:lnTo>
                    <a:pt x="84988" y="8636"/>
                  </a:lnTo>
                  <a:lnTo>
                    <a:pt x="85382" y="7620"/>
                  </a:lnTo>
                  <a:lnTo>
                    <a:pt x="84569" y="8636"/>
                  </a:lnTo>
                  <a:lnTo>
                    <a:pt x="83172" y="7112"/>
                  </a:lnTo>
                  <a:lnTo>
                    <a:pt x="81635" y="12065"/>
                  </a:lnTo>
                  <a:lnTo>
                    <a:pt x="81762" y="10541"/>
                  </a:lnTo>
                  <a:lnTo>
                    <a:pt x="81864" y="9652"/>
                  </a:lnTo>
                  <a:lnTo>
                    <a:pt x="82207" y="9144"/>
                  </a:lnTo>
                  <a:lnTo>
                    <a:pt x="80911" y="8128"/>
                  </a:lnTo>
                  <a:lnTo>
                    <a:pt x="78041" y="13970"/>
                  </a:lnTo>
                  <a:lnTo>
                    <a:pt x="77939" y="13335"/>
                  </a:lnTo>
                  <a:lnTo>
                    <a:pt x="77711" y="11938"/>
                  </a:lnTo>
                  <a:lnTo>
                    <a:pt x="77584" y="11176"/>
                  </a:lnTo>
                  <a:lnTo>
                    <a:pt x="77698" y="9906"/>
                  </a:lnTo>
                  <a:lnTo>
                    <a:pt x="77889" y="9144"/>
                  </a:lnTo>
                  <a:lnTo>
                    <a:pt x="77546" y="9525"/>
                  </a:lnTo>
                  <a:lnTo>
                    <a:pt x="76911" y="11938"/>
                  </a:lnTo>
                  <a:lnTo>
                    <a:pt x="76873" y="11303"/>
                  </a:lnTo>
                  <a:lnTo>
                    <a:pt x="76974" y="9779"/>
                  </a:lnTo>
                  <a:lnTo>
                    <a:pt x="77190" y="9017"/>
                  </a:lnTo>
                  <a:lnTo>
                    <a:pt x="77139" y="8763"/>
                  </a:lnTo>
                  <a:lnTo>
                    <a:pt x="75933" y="11303"/>
                  </a:lnTo>
                  <a:lnTo>
                    <a:pt x="75819" y="10668"/>
                  </a:lnTo>
                  <a:lnTo>
                    <a:pt x="75933" y="9779"/>
                  </a:lnTo>
                  <a:lnTo>
                    <a:pt x="76301" y="8763"/>
                  </a:lnTo>
                  <a:lnTo>
                    <a:pt x="76174" y="8255"/>
                  </a:lnTo>
                  <a:lnTo>
                    <a:pt x="75323" y="6350"/>
                  </a:lnTo>
                  <a:lnTo>
                    <a:pt x="73469" y="12446"/>
                  </a:lnTo>
                  <a:lnTo>
                    <a:pt x="72123" y="13335"/>
                  </a:lnTo>
                  <a:lnTo>
                    <a:pt x="72390" y="11811"/>
                  </a:lnTo>
                  <a:lnTo>
                    <a:pt x="72618" y="10541"/>
                  </a:lnTo>
                  <a:lnTo>
                    <a:pt x="72834" y="9271"/>
                  </a:lnTo>
                  <a:lnTo>
                    <a:pt x="72720" y="8382"/>
                  </a:lnTo>
                  <a:lnTo>
                    <a:pt x="71767" y="6565"/>
                  </a:lnTo>
                  <a:lnTo>
                    <a:pt x="71793" y="5715"/>
                  </a:lnTo>
                  <a:lnTo>
                    <a:pt x="70256" y="4826"/>
                  </a:lnTo>
                  <a:lnTo>
                    <a:pt x="68376" y="9017"/>
                  </a:lnTo>
                  <a:lnTo>
                    <a:pt x="66586" y="10541"/>
                  </a:lnTo>
                  <a:lnTo>
                    <a:pt x="66548" y="8890"/>
                  </a:lnTo>
                  <a:lnTo>
                    <a:pt x="66522" y="7874"/>
                  </a:lnTo>
                  <a:lnTo>
                    <a:pt x="66471" y="5461"/>
                  </a:lnTo>
                  <a:lnTo>
                    <a:pt x="63766" y="7874"/>
                  </a:lnTo>
                  <a:lnTo>
                    <a:pt x="62712" y="4953"/>
                  </a:lnTo>
                  <a:lnTo>
                    <a:pt x="62738" y="5969"/>
                  </a:lnTo>
                  <a:lnTo>
                    <a:pt x="62128" y="8255"/>
                  </a:lnTo>
                  <a:lnTo>
                    <a:pt x="62014" y="8509"/>
                  </a:lnTo>
                  <a:lnTo>
                    <a:pt x="61760" y="8890"/>
                  </a:lnTo>
                  <a:lnTo>
                    <a:pt x="61556" y="7874"/>
                  </a:lnTo>
                  <a:lnTo>
                    <a:pt x="60286" y="11811"/>
                  </a:lnTo>
                  <a:lnTo>
                    <a:pt x="60312" y="11684"/>
                  </a:lnTo>
                  <a:lnTo>
                    <a:pt x="60350" y="11430"/>
                  </a:lnTo>
                  <a:lnTo>
                    <a:pt x="60439" y="10922"/>
                  </a:lnTo>
                  <a:lnTo>
                    <a:pt x="60604" y="10033"/>
                  </a:lnTo>
                  <a:lnTo>
                    <a:pt x="60617" y="9906"/>
                  </a:lnTo>
                  <a:lnTo>
                    <a:pt x="61023" y="7620"/>
                  </a:lnTo>
                  <a:lnTo>
                    <a:pt x="61125" y="7747"/>
                  </a:lnTo>
                  <a:lnTo>
                    <a:pt x="61137" y="7620"/>
                  </a:lnTo>
                  <a:lnTo>
                    <a:pt x="61429" y="4572"/>
                  </a:lnTo>
                  <a:lnTo>
                    <a:pt x="61518" y="3683"/>
                  </a:lnTo>
                  <a:lnTo>
                    <a:pt x="60617" y="4572"/>
                  </a:lnTo>
                  <a:lnTo>
                    <a:pt x="60071" y="4445"/>
                  </a:lnTo>
                  <a:lnTo>
                    <a:pt x="59105" y="9906"/>
                  </a:lnTo>
                  <a:lnTo>
                    <a:pt x="58572" y="7620"/>
                  </a:lnTo>
                  <a:lnTo>
                    <a:pt x="58331" y="6604"/>
                  </a:lnTo>
                  <a:lnTo>
                    <a:pt x="56896" y="7112"/>
                  </a:lnTo>
                  <a:lnTo>
                    <a:pt x="55549" y="7620"/>
                  </a:lnTo>
                  <a:lnTo>
                    <a:pt x="55524" y="7493"/>
                  </a:lnTo>
                  <a:lnTo>
                    <a:pt x="55079" y="4953"/>
                  </a:lnTo>
                  <a:lnTo>
                    <a:pt x="54508" y="6223"/>
                  </a:lnTo>
                  <a:lnTo>
                    <a:pt x="54063" y="6223"/>
                  </a:lnTo>
                  <a:lnTo>
                    <a:pt x="53517" y="7493"/>
                  </a:lnTo>
                  <a:lnTo>
                    <a:pt x="53873" y="5207"/>
                  </a:lnTo>
                  <a:lnTo>
                    <a:pt x="53848" y="4445"/>
                  </a:lnTo>
                  <a:lnTo>
                    <a:pt x="53124" y="3683"/>
                  </a:lnTo>
                  <a:lnTo>
                    <a:pt x="52641" y="3175"/>
                  </a:lnTo>
                  <a:lnTo>
                    <a:pt x="51320" y="3683"/>
                  </a:lnTo>
                  <a:lnTo>
                    <a:pt x="51866" y="1651"/>
                  </a:lnTo>
                  <a:lnTo>
                    <a:pt x="51206" y="1397"/>
                  </a:lnTo>
                  <a:lnTo>
                    <a:pt x="49758" y="10033"/>
                  </a:lnTo>
                  <a:lnTo>
                    <a:pt x="49110" y="10033"/>
                  </a:lnTo>
                  <a:lnTo>
                    <a:pt x="49136" y="9779"/>
                  </a:lnTo>
                  <a:lnTo>
                    <a:pt x="49403" y="7112"/>
                  </a:lnTo>
                  <a:lnTo>
                    <a:pt x="49504" y="6096"/>
                  </a:lnTo>
                  <a:lnTo>
                    <a:pt x="49542" y="5715"/>
                  </a:lnTo>
                  <a:lnTo>
                    <a:pt x="48336" y="5588"/>
                  </a:lnTo>
                  <a:lnTo>
                    <a:pt x="48298" y="5334"/>
                  </a:lnTo>
                  <a:lnTo>
                    <a:pt x="47650" y="1524"/>
                  </a:lnTo>
                  <a:lnTo>
                    <a:pt x="45897" y="5334"/>
                  </a:lnTo>
                  <a:lnTo>
                    <a:pt x="46228" y="3429"/>
                  </a:lnTo>
                  <a:lnTo>
                    <a:pt x="46443" y="3302"/>
                  </a:lnTo>
                  <a:lnTo>
                    <a:pt x="45885" y="3048"/>
                  </a:lnTo>
                  <a:lnTo>
                    <a:pt x="45529" y="2159"/>
                  </a:lnTo>
                  <a:lnTo>
                    <a:pt x="44653" y="0"/>
                  </a:lnTo>
                  <a:lnTo>
                    <a:pt x="44399" y="2425"/>
                  </a:lnTo>
                  <a:lnTo>
                    <a:pt x="41948" y="7112"/>
                  </a:lnTo>
                  <a:lnTo>
                    <a:pt x="42443" y="4318"/>
                  </a:lnTo>
                  <a:lnTo>
                    <a:pt x="41478" y="7620"/>
                  </a:lnTo>
                  <a:lnTo>
                    <a:pt x="41363" y="8128"/>
                  </a:lnTo>
                  <a:lnTo>
                    <a:pt x="41236" y="8890"/>
                  </a:lnTo>
                  <a:lnTo>
                    <a:pt x="40335" y="9779"/>
                  </a:lnTo>
                  <a:lnTo>
                    <a:pt x="40246" y="9525"/>
                  </a:lnTo>
                  <a:lnTo>
                    <a:pt x="40360" y="8382"/>
                  </a:lnTo>
                  <a:lnTo>
                    <a:pt x="40259" y="6858"/>
                  </a:lnTo>
                  <a:lnTo>
                    <a:pt x="40220" y="6731"/>
                  </a:lnTo>
                  <a:lnTo>
                    <a:pt x="39801" y="10922"/>
                  </a:lnTo>
                  <a:lnTo>
                    <a:pt x="39357" y="9525"/>
                  </a:lnTo>
                  <a:lnTo>
                    <a:pt x="39458" y="8636"/>
                  </a:lnTo>
                  <a:lnTo>
                    <a:pt x="39789" y="7493"/>
                  </a:lnTo>
                  <a:lnTo>
                    <a:pt x="39204" y="7239"/>
                  </a:lnTo>
                  <a:lnTo>
                    <a:pt x="39166" y="7620"/>
                  </a:lnTo>
                  <a:lnTo>
                    <a:pt x="39039" y="8382"/>
                  </a:lnTo>
                  <a:lnTo>
                    <a:pt x="38493" y="10287"/>
                  </a:lnTo>
                  <a:lnTo>
                    <a:pt x="37947" y="11430"/>
                  </a:lnTo>
                  <a:lnTo>
                    <a:pt x="37807" y="10922"/>
                  </a:lnTo>
                  <a:lnTo>
                    <a:pt x="37680" y="10414"/>
                  </a:lnTo>
                  <a:lnTo>
                    <a:pt x="37490" y="9652"/>
                  </a:lnTo>
                  <a:lnTo>
                    <a:pt x="37604" y="7366"/>
                  </a:lnTo>
                  <a:lnTo>
                    <a:pt x="37655" y="6731"/>
                  </a:lnTo>
                  <a:lnTo>
                    <a:pt x="37325" y="8509"/>
                  </a:lnTo>
                  <a:lnTo>
                    <a:pt x="36753" y="10414"/>
                  </a:lnTo>
                  <a:lnTo>
                    <a:pt x="36525" y="9779"/>
                  </a:lnTo>
                  <a:lnTo>
                    <a:pt x="36614" y="8509"/>
                  </a:lnTo>
                  <a:lnTo>
                    <a:pt x="36791" y="8001"/>
                  </a:lnTo>
                  <a:lnTo>
                    <a:pt x="36703" y="7239"/>
                  </a:lnTo>
                  <a:lnTo>
                    <a:pt x="36563" y="6858"/>
                  </a:lnTo>
                  <a:lnTo>
                    <a:pt x="36169" y="5778"/>
                  </a:lnTo>
                  <a:lnTo>
                    <a:pt x="36055" y="6591"/>
                  </a:lnTo>
                  <a:lnTo>
                    <a:pt x="36106" y="5588"/>
                  </a:lnTo>
                  <a:lnTo>
                    <a:pt x="36169" y="5778"/>
                  </a:lnTo>
                  <a:lnTo>
                    <a:pt x="36195" y="5588"/>
                  </a:lnTo>
                  <a:lnTo>
                    <a:pt x="36372" y="4191"/>
                  </a:lnTo>
                  <a:lnTo>
                    <a:pt x="35877" y="3797"/>
                  </a:lnTo>
                  <a:lnTo>
                    <a:pt x="35877" y="6565"/>
                  </a:lnTo>
                  <a:lnTo>
                    <a:pt x="34899" y="10922"/>
                  </a:lnTo>
                  <a:lnTo>
                    <a:pt x="34645" y="8763"/>
                  </a:lnTo>
                  <a:lnTo>
                    <a:pt x="34645" y="6223"/>
                  </a:lnTo>
                  <a:lnTo>
                    <a:pt x="35471" y="6477"/>
                  </a:lnTo>
                  <a:lnTo>
                    <a:pt x="35877" y="6565"/>
                  </a:lnTo>
                  <a:lnTo>
                    <a:pt x="35877" y="3797"/>
                  </a:lnTo>
                  <a:lnTo>
                    <a:pt x="35750" y="3683"/>
                  </a:lnTo>
                  <a:lnTo>
                    <a:pt x="36753" y="0"/>
                  </a:lnTo>
                  <a:lnTo>
                    <a:pt x="34493" y="6223"/>
                  </a:lnTo>
                  <a:lnTo>
                    <a:pt x="34340" y="5842"/>
                  </a:lnTo>
                  <a:lnTo>
                    <a:pt x="34099" y="5207"/>
                  </a:lnTo>
                  <a:lnTo>
                    <a:pt x="33997" y="4699"/>
                  </a:lnTo>
                  <a:lnTo>
                    <a:pt x="34010" y="4064"/>
                  </a:lnTo>
                  <a:lnTo>
                    <a:pt x="34010" y="3429"/>
                  </a:lnTo>
                  <a:lnTo>
                    <a:pt x="33655" y="4064"/>
                  </a:lnTo>
                  <a:lnTo>
                    <a:pt x="33578" y="3810"/>
                  </a:lnTo>
                  <a:lnTo>
                    <a:pt x="33413" y="3302"/>
                  </a:lnTo>
                  <a:lnTo>
                    <a:pt x="33299" y="22987"/>
                  </a:lnTo>
                  <a:lnTo>
                    <a:pt x="33134" y="22860"/>
                  </a:lnTo>
                  <a:lnTo>
                    <a:pt x="32702" y="22860"/>
                  </a:lnTo>
                  <a:lnTo>
                    <a:pt x="32829" y="21590"/>
                  </a:lnTo>
                  <a:lnTo>
                    <a:pt x="32893" y="21209"/>
                  </a:lnTo>
                  <a:lnTo>
                    <a:pt x="32981" y="20701"/>
                  </a:lnTo>
                  <a:lnTo>
                    <a:pt x="32994" y="21590"/>
                  </a:lnTo>
                  <a:lnTo>
                    <a:pt x="33197" y="22098"/>
                  </a:lnTo>
                  <a:lnTo>
                    <a:pt x="33299" y="22987"/>
                  </a:lnTo>
                  <a:lnTo>
                    <a:pt x="33299" y="3225"/>
                  </a:lnTo>
                  <a:lnTo>
                    <a:pt x="33324" y="2032"/>
                  </a:lnTo>
                  <a:lnTo>
                    <a:pt x="33337" y="1905"/>
                  </a:lnTo>
                  <a:lnTo>
                    <a:pt x="33413" y="1016"/>
                  </a:lnTo>
                  <a:lnTo>
                    <a:pt x="33172" y="1282"/>
                  </a:lnTo>
                  <a:lnTo>
                    <a:pt x="33172" y="2032"/>
                  </a:lnTo>
                  <a:lnTo>
                    <a:pt x="33121" y="3175"/>
                  </a:lnTo>
                  <a:lnTo>
                    <a:pt x="32880" y="3302"/>
                  </a:lnTo>
                  <a:lnTo>
                    <a:pt x="32689" y="3556"/>
                  </a:lnTo>
                  <a:lnTo>
                    <a:pt x="32626" y="3810"/>
                  </a:lnTo>
                  <a:lnTo>
                    <a:pt x="32893" y="2413"/>
                  </a:lnTo>
                  <a:lnTo>
                    <a:pt x="33172" y="2032"/>
                  </a:lnTo>
                  <a:lnTo>
                    <a:pt x="33172" y="1282"/>
                  </a:lnTo>
                  <a:lnTo>
                    <a:pt x="32600" y="1905"/>
                  </a:lnTo>
                  <a:lnTo>
                    <a:pt x="32270" y="1778"/>
                  </a:lnTo>
                  <a:lnTo>
                    <a:pt x="31940" y="4699"/>
                  </a:lnTo>
                  <a:lnTo>
                    <a:pt x="31572" y="4191"/>
                  </a:lnTo>
                  <a:lnTo>
                    <a:pt x="31673" y="6337"/>
                  </a:lnTo>
                  <a:lnTo>
                    <a:pt x="31953" y="6223"/>
                  </a:lnTo>
                  <a:lnTo>
                    <a:pt x="31953" y="6985"/>
                  </a:lnTo>
                  <a:lnTo>
                    <a:pt x="32156" y="6096"/>
                  </a:lnTo>
                  <a:lnTo>
                    <a:pt x="33007" y="6096"/>
                  </a:lnTo>
                  <a:lnTo>
                    <a:pt x="32131" y="8763"/>
                  </a:lnTo>
                  <a:lnTo>
                    <a:pt x="31953" y="7112"/>
                  </a:lnTo>
                  <a:lnTo>
                    <a:pt x="31915" y="7289"/>
                  </a:lnTo>
                  <a:lnTo>
                    <a:pt x="31915" y="22860"/>
                  </a:lnTo>
                  <a:lnTo>
                    <a:pt x="31915" y="22987"/>
                  </a:lnTo>
                  <a:lnTo>
                    <a:pt x="31559" y="23114"/>
                  </a:lnTo>
                  <a:lnTo>
                    <a:pt x="31915" y="22860"/>
                  </a:lnTo>
                  <a:lnTo>
                    <a:pt x="31915" y="7289"/>
                  </a:lnTo>
                  <a:lnTo>
                    <a:pt x="30911" y="11684"/>
                  </a:lnTo>
                  <a:lnTo>
                    <a:pt x="30924" y="11049"/>
                  </a:lnTo>
                  <a:lnTo>
                    <a:pt x="30924" y="10668"/>
                  </a:lnTo>
                  <a:lnTo>
                    <a:pt x="30937" y="9652"/>
                  </a:lnTo>
                  <a:lnTo>
                    <a:pt x="30835" y="7112"/>
                  </a:lnTo>
                  <a:lnTo>
                    <a:pt x="30416" y="5461"/>
                  </a:lnTo>
                  <a:lnTo>
                    <a:pt x="30416" y="4318"/>
                  </a:lnTo>
                  <a:lnTo>
                    <a:pt x="30518" y="2794"/>
                  </a:lnTo>
                  <a:lnTo>
                    <a:pt x="29298" y="4318"/>
                  </a:lnTo>
                  <a:lnTo>
                    <a:pt x="27990" y="3556"/>
                  </a:lnTo>
                  <a:lnTo>
                    <a:pt x="26708" y="8890"/>
                  </a:lnTo>
                  <a:lnTo>
                    <a:pt x="26339" y="9652"/>
                  </a:lnTo>
                  <a:lnTo>
                    <a:pt x="26365" y="9398"/>
                  </a:lnTo>
                  <a:lnTo>
                    <a:pt x="26492" y="8128"/>
                  </a:lnTo>
                  <a:lnTo>
                    <a:pt x="26555" y="6604"/>
                  </a:lnTo>
                  <a:lnTo>
                    <a:pt x="26670" y="6223"/>
                  </a:lnTo>
                  <a:lnTo>
                    <a:pt x="26784" y="5969"/>
                  </a:lnTo>
                  <a:lnTo>
                    <a:pt x="26974" y="6096"/>
                  </a:lnTo>
                  <a:lnTo>
                    <a:pt x="27000" y="5969"/>
                  </a:lnTo>
                  <a:lnTo>
                    <a:pt x="27152" y="5207"/>
                  </a:lnTo>
                  <a:lnTo>
                    <a:pt x="26416" y="6604"/>
                  </a:lnTo>
                  <a:lnTo>
                    <a:pt x="25755" y="5969"/>
                  </a:lnTo>
                  <a:lnTo>
                    <a:pt x="25361" y="5588"/>
                  </a:lnTo>
                  <a:lnTo>
                    <a:pt x="25285" y="6121"/>
                  </a:lnTo>
                  <a:lnTo>
                    <a:pt x="25247" y="6426"/>
                  </a:lnTo>
                  <a:lnTo>
                    <a:pt x="24803" y="9398"/>
                  </a:lnTo>
                  <a:lnTo>
                    <a:pt x="24688" y="9017"/>
                  </a:lnTo>
                  <a:lnTo>
                    <a:pt x="24345" y="7874"/>
                  </a:lnTo>
                  <a:lnTo>
                    <a:pt x="24371" y="7493"/>
                  </a:lnTo>
                  <a:lnTo>
                    <a:pt x="25209" y="6477"/>
                  </a:lnTo>
                  <a:lnTo>
                    <a:pt x="25285" y="6121"/>
                  </a:lnTo>
                  <a:lnTo>
                    <a:pt x="24536" y="6477"/>
                  </a:lnTo>
                  <a:lnTo>
                    <a:pt x="24777" y="5461"/>
                  </a:lnTo>
                  <a:lnTo>
                    <a:pt x="24701" y="5207"/>
                  </a:lnTo>
                  <a:lnTo>
                    <a:pt x="23571" y="3937"/>
                  </a:lnTo>
                  <a:lnTo>
                    <a:pt x="20447" y="9017"/>
                  </a:lnTo>
                  <a:lnTo>
                    <a:pt x="19926" y="8001"/>
                  </a:lnTo>
                  <a:lnTo>
                    <a:pt x="19202" y="6604"/>
                  </a:lnTo>
                  <a:lnTo>
                    <a:pt x="19316" y="8001"/>
                  </a:lnTo>
                  <a:lnTo>
                    <a:pt x="17183" y="4318"/>
                  </a:lnTo>
                  <a:lnTo>
                    <a:pt x="13868" y="10668"/>
                  </a:lnTo>
                  <a:lnTo>
                    <a:pt x="13017" y="8128"/>
                  </a:lnTo>
                  <a:lnTo>
                    <a:pt x="11950" y="4953"/>
                  </a:lnTo>
                  <a:lnTo>
                    <a:pt x="11353" y="3810"/>
                  </a:lnTo>
                  <a:lnTo>
                    <a:pt x="11049" y="6223"/>
                  </a:lnTo>
                  <a:lnTo>
                    <a:pt x="10439" y="8128"/>
                  </a:lnTo>
                  <a:lnTo>
                    <a:pt x="10591" y="4953"/>
                  </a:lnTo>
                  <a:lnTo>
                    <a:pt x="9563" y="8382"/>
                  </a:lnTo>
                  <a:lnTo>
                    <a:pt x="8242" y="11049"/>
                  </a:lnTo>
                  <a:lnTo>
                    <a:pt x="8293" y="8763"/>
                  </a:lnTo>
                  <a:lnTo>
                    <a:pt x="8318" y="7620"/>
                  </a:lnTo>
                  <a:lnTo>
                    <a:pt x="8445" y="635"/>
                  </a:lnTo>
                  <a:lnTo>
                    <a:pt x="6756" y="5207"/>
                  </a:lnTo>
                  <a:lnTo>
                    <a:pt x="6642" y="7620"/>
                  </a:lnTo>
                  <a:lnTo>
                    <a:pt x="6210" y="7239"/>
                  </a:lnTo>
                  <a:lnTo>
                    <a:pt x="5054" y="8763"/>
                  </a:lnTo>
                  <a:lnTo>
                    <a:pt x="5080" y="8509"/>
                  </a:lnTo>
                  <a:lnTo>
                    <a:pt x="5346" y="6350"/>
                  </a:lnTo>
                  <a:lnTo>
                    <a:pt x="5219" y="6985"/>
                  </a:lnTo>
                  <a:lnTo>
                    <a:pt x="4991" y="8509"/>
                  </a:lnTo>
                  <a:lnTo>
                    <a:pt x="5041" y="5715"/>
                  </a:lnTo>
                  <a:lnTo>
                    <a:pt x="3644" y="8509"/>
                  </a:lnTo>
                  <a:lnTo>
                    <a:pt x="2933" y="7366"/>
                  </a:lnTo>
                  <a:lnTo>
                    <a:pt x="3048" y="6565"/>
                  </a:lnTo>
                  <a:lnTo>
                    <a:pt x="4343" y="1905"/>
                  </a:lnTo>
                  <a:lnTo>
                    <a:pt x="3060" y="1524"/>
                  </a:lnTo>
                  <a:lnTo>
                    <a:pt x="2514" y="2032"/>
                  </a:lnTo>
                  <a:lnTo>
                    <a:pt x="1460" y="5461"/>
                  </a:lnTo>
                  <a:lnTo>
                    <a:pt x="1358" y="7239"/>
                  </a:lnTo>
                  <a:lnTo>
                    <a:pt x="1562" y="7366"/>
                  </a:lnTo>
                  <a:lnTo>
                    <a:pt x="1651" y="10033"/>
                  </a:lnTo>
                  <a:lnTo>
                    <a:pt x="1143" y="10795"/>
                  </a:lnTo>
                  <a:lnTo>
                    <a:pt x="673" y="15367"/>
                  </a:lnTo>
                  <a:lnTo>
                    <a:pt x="114" y="19177"/>
                  </a:lnTo>
                  <a:lnTo>
                    <a:pt x="0" y="21031"/>
                  </a:lnTo>
                  <a:lnTo>
                    <a:pt x="673" y="24130"/>
                  </a:lnTo>
                  <a:lnTo>
                    <a:pt x="1676" y="21209"/>
                  </a:lnTo>
                  <a:lnTo>
                    <a:pt x="1701" y="23622"/>
                  </a:lnTo>
                  <a:lnTo>
                    <a:pt x="1079" y="23622"/>
                  </a:lnTo>
                  <a:lnTo>
                    <a:pt x="1244" y="25908"/>
                  </a:lnTo>
                  <a:lnTo>
                    <a:pt x="1727" y="23622"/>
                  </a:lnTo>
                  <a:lnTo>
                    <a:pt x="1993" y="22606"/>
                  </a:lnTo>
                  <a:lnTo>
                    <a:pt x="1968" y="24472"/>
                  </a:lnTo>
                  <a:lnTo>
                    <a:pt x="2095" y="25273"/>
                  </a:lnTo>
                  <a:lnTo>
                    <a:pt x="2755" y="22606"/>
                  </a:lnTo>
                  <a:lnTo>
                    <a:pt x="2997" y="21590"/>
                  </a:lnTo>
                  <a:lnTo>
                    <a:pt x="3009" y="21209"/>
                  </a:lnTo>
                  <a:lnTo>
                    <a:pt x="3111" y="21031"/>
                  </a:lnTo>
                  <a:lnTo>
                    <a:pt x="3225" y="20701"/>
                  </a:lnTo>
                  <a:lnTo>
                    <a:pt x="3213" y="20828"/>
                  </a:lnTo>
                  <a:lnTo>
                    <a:pt x="3289" y="20701"/>
                  </a:lnTo>
                  <a:lnTo>
                    <a:pt x="3695" y="19939"/>
                  </a:lnTo>
                  <a:lnTo>
                    <a:pt x="3822" y="22352"/>
                  </a:lnTo>
                  <a:lnTo>
                    <a:pt x="3594" y="23876"/>
                  </a:lnTo>
                  <a:lnTo>
                    <a:pt x="4178" y="22098"/>
                  </a:lnTo>
                  <a:lnTo>
                    <a:pt x="4127" y="23241"/>
                  </a:lnTo>
                  <a:lnTo>
                    <a:pt x="4000" y="23964"/>
                  </a:lnTo>
                  <a:lnTo>
                    <a:pt x="4254" y="23241"/>
                  </a:lnTo>
                  <a:lnTo>
                    <a:pt x="4787" y="24130"/>
                  </a:lnTo>
                  <a:lnTo>
                    <a:pt x="4927" y="23241"/>
                  </a:lnTo>
                  <a:lnTo>
                    <a:pt x="5130" y="22098"/>
                  </a:lnTo>
                  <a:lnTo>
                    <a:pt x="5207" y="21590"/>
                  </a:lnTo>
                  <a:lnTo>
                    <a:pt x="5334" y="24257"/>
                  </a:lnTo>
                  <a:lnTo>
                    <a:pt x="6299" y="21590"/>
                  </a:lnTo>
                  <a:lnTo>
                    <a:pt x="6527" y="20955"/>
                  </a:lnTo>
                  <a:lnTo>
                    <a:pt x="6070" y="25527"/>
                  </a:lnTo>
                  <a:lnTo>
                    <a:pt x="6299" y="24472"/>
                  </a:lnTo>
                  <a:lnTo>
                    <a:pt x="7061" y="21971"/>
                  </a:lnTo>
                  <a:lnTo>
                    <a:pt x="7416" y="21844"/>
                  </a:lnTo>
                  <a:lnTo>
                    <a:pt x="6286" y="27305"/>
                  </a:lnTo>
                  <a:lnTo>
                    <a:pt x="8674" y="22225"/>
                  </a:lnTo>
                  <a:lnTo>
                    <a:pt x="7950" y="28194"/>
                  </a:lnTo>
                  <a:lnTo>
                    <a:pt x="8877" y="23241"/>
                  </a:lnTo>
                  <a:lnTo>
                    <a:pt x="9817" y="26162"/>
                  </a:lnTo>
                  <a:lnTo>
                    <a:pt x="10896" y="23495"/>
                  </a:lnTo>
                  <a:lnTo>
                    <a:pt x="10744" y="24511"/>
                  </a:lnTo>
                  <a:lnTo>
                    <a:pt x="11023" y="24765"/>
                  </a:lnTo>
                  <a:lnTo>
                    <a:pt x="11087" y="26670"/>
                  </a:lnTo>
                  <a:lnTo>
                    <a:pt x="11214" y="27305"/>
                  </a:lnTo>
                  <a:lnTo>
                    <a:pt x="11658" y="23495"/>
                  </a:lnTo>
                  <a:lnTo>
                    <a:pt x="11684" y="23241"/>
                  </a:lnTo>
                  <a:lnTo>
                    <a:pt x="12484" y="22352"/>
                  </a:lnTo>
                  <a:lnTo>
                    <a:pt x="12522" y="22225"/>
                  </a:lnTo>
                  <a:lnTo>
                    <a:pt x="12611" y="21844"/>
                  </a:lnTo>
                  <a:lnTo>
                    <a:pt x="12839" y="20955"/>
                  </a:lnTo>
                  <a:lnTo>
                    <a:pt x="13081" y="19939"/>
                  </a:lnTo>
                  <a:lnTo>
                    <a:pt x="13119" y="19812"/>
                  </a:lnTo>
                  <a:lnTo>
                    <a:pt x="13195" y="23964"/>
                  </a:lnTo>
                  <a:lnTo>
                    <a:pt x="12306" y="24638"/>
                  </a:lnTo>
                  <a:lnTo>
                    <a:pt x="12103" y="28448"/>
                  </a:lnTo>
                  <a:lnTo>
                    <a:pt x="12407" y="25146"/>
                  </a:lnTo>
                  <a:lnTo>
                    <a:pt x="13411" y="25273"/>
                  </a:lnTo>
                  <a:lnTo>
                    <a:pt x="13411" y="25146"/>
                  </a:lnTo>
                  <a:lnTo>
                    <a:pt x="13500" y="22479"/>
                  </a:lnTo>
                  <a:lnTo>
                    <a:pt x="13677" y="24892"/>
                  </a:lnTo>
                  <a:lnTo>
                    <a:pt x="13741" y="23622"/>
                  </a:lnTo>
                  <a:lnTo>
                    <a:pt x="13614" y="27051"/>
                  </a:lnTo>
                  <a:lnTo>
                    <a:pt x="14020" y="23622"/>
                  </a:lnTo>
                  <a:lnTo>
                    <a:pt x="14160" y="22479"/>
                  </a:lnTo>
                  <a:lnTo>
                    <a:pt x="14211" y="21971"/>
                  </a:lnTo>
                  <a:lnTo>
                    <a:pt x="14109" y="26289"/>
                  </a:lnTo>
                  <a:lnTo>
                    <a:pt x="14795" y="23114"/>
                  </a:lnTo>
                  <a:lnTo>
                    <a:pt x="14947" y="24257"/>
                  </a:lnTo>
                  <a:lnTo>
                    <a:pt x="15074" y="26035"/>
                  </a:lnTo>
                  <a:lnTo>
                    <a:pt x="14452" y="27940"/>
                  </a:lnTo>
                  <a:lnTo>
                    <a:pt x="15290" y="26543"/>
                  </a:lnTo>
                  <a:lnTo>
                    <a:pt x="15367" y="27216"/>
                  </a:lnTo>
                  <a:lnTo>
                    <a:pt x="15379" y="26543"/>
                  </a:lnTo>
                  <a:lnTo>
                    <a:pt x="15494" y="25387"/>
                  </a:lnTo>
                  <a:lnTo>
                    <a:pt x="15760" y="23876"/>
                  </a:lnTo>
                  <a:lnTo>
                    <a:pt x="16471" y="23114"/>
                  </a:lnTo>
                  <a:lnTo>
                    <a:pt x="16713" y="22860"/>
                  </a:lnTo>
                  <a:lnTo>
                    <a:pt x="16040" y="25908"/>
                  </a:lnTo>
                  <a:lnTo>
                    <a:pt x="15925" y="28829"/>
                  </a:lnTo>
                  <a:lnTo>
                    <a:pt x="16459" y="27940"/>
                  </a:lnTo>
                  <a:lnTo>
                    <a:pt x="16573" y="27660"/>
                  </a:lnTo>
                  <a:lnTo>
                    <a:pt x="17322" y="24384"/>
                  </a:lnTo>
                  <a:lnTo>
                    <a:pt x="17564" y="24472"/>
                  </a:lnTo>
                  <a:lnTo>
                    <a:pt x="17640" y="25654"/>
                  </a:lnTo>
                  <a:lnTo>
                    <a:pt x="17526" y="26162"/>
                  </a:lnTo>
                  <a:lnTo>
                    <a:pt x="18034" y="24384"/>
                  </a:lnTo>
                  <a:lnTo>
                    <a:pt x="18402" y="23114"/>
                  </a:lnTo>
                  <a:lnTo>
                    <a:pt x="19164" y="26162"/>
                  </a:lnTo>
                  <a:lnTo>
                    <a:pt x="20053" y="23114"/>
                  </a:lnTo>
                  <a:lnTo>
                    <a:pt x="20129" y="22860"/>
                  </a:lnTo>
                  <a:lnTo>
                    <a:pt x="20231" y="22479"/>
                  </a:lnTo>
                  <a:lnTo>
                    <a:pt x="20218" y="23368"/>
                  </a:lnTo>
                  <a:lnTo>
                    <a:pt x="20269" y="22479"/>
                  </a:lnTo>
                  <a:lnTo>
                    <a:pt x="20294" y="21971"/>
                  </a:lnTo>
                  <a:lnTo>
                    <a:pt x="20485" y="19812"/>
                  </a:lnTo>
                  <a:lnTo>
                    <a:pt x="20701" y="18161"/>
                  </a:lnTo>
                  <a:lnTo>
                    <a:pt x="21018" y="18034"/>
                  </a:lnTo>
                  <a:lnTo>
                    <a:pt x="21551" y="15748"/>
                  </a:lnTo>
                  <a:lnTo>
                    <a:pt x="21386" y="18288"/>
                  </a:lnTo>
                  <a:lnTo>
                    <a:pt x="21209" y="18161"/>
                  </a:lnTo>
                  <a:lnTo>
                    <a:pt x="21018" y="19431"/>
                  </a:lnTo>
                  <a:lnTo>
                    <a:pt x="20891" y="19939"/>
                  </a:lnTo>
                  <a:lnTo>
                    <a:pt x="21348" y="18923"/>
                  </a:lnTo>
                  <a:lnTo>
                    <a:pt x="21272" y="21628"/>
                  </a:lnTo>
                  <a:lnTo>
                    <a:pt x="21386" y="21336"/>
                  </a:lnTo>
                  <a:lnTo>
                    <a:pt x="21424" y="20828"/>
                  </a:lnTo>
                  <a:lnTo>
                    <a:pt x="21501" y="21031"/>
                  </a:lnTo>
                  <a:lnTo>
                    <a:pt x="21564" y="20828"/>
                  </a:lnTo>
                  <a:lnTo>
                    <a:pt x="22275" y="18923"/>
                  </a:lnTo>
                  <a:lnTo>
                    <a:pt x="22326" y="18796"/>
                  </a:lnTo>
                  <a:lnTo>
                    <a:pt x="22529" y="19380"/>
                  </a:lnTo>
                  <a:lnTo>
                    <a:pt x="22656" y="20320"/>
                  </a:lnTo>
                  <a:lnTo>
                    <a:pt x="22402" y="23368"/>
                  </a:lnTo>
                  <a:lnTo>
                    <a:pt x="21501" y="21031"/>
                  </a:lnTo>
                  <a:lnTo>
                    <a:pt x="21488" y="21590"/>
                  </a:lnTo>
                  <a:lnTo>
                    <a:pt x="21729" y="24130"/>
                  </a:lnTo>
                  <a:lnTo>
                    <a:pt x="21120" y="22733"/>
                  </a:lnTo>
                  <a:lnTo>
                    <a:pt x="21069" y="28321"/>
                  </a:lnTo>
                  <a:lnTo>
                    <a:pt x="20713" y="22415"/>
                  </a:lnTo>
                  <a:lnTo>
                    <a:pt x="20675" y="28448"/>
                  </a:lnTo>
                  <a:lnTo>
                    <a:pt x="21424" y="29337"/>
                  </a:lnTo>
                  <a:lnTo>
                    <a:pt x="21590" y="28321"/>
                  </a:lnTo>
                  <a:lnTo>
                    <a:pt x="21869" y="26543"/>
                  </a:lnTo>
                  <a:lnTo>
                    <a:pt x="22745" y="27686"/>
                  </a:lnTo>
                  <a:lnTo>
                    <a:pt x="23012" y="26543"/>
                  </a:lnTo>
                  <a:lnTo>
                    <a:pt x="23126" y="26035"/>
                  </a:lnTo>
                  <a:lnTo>
                    <a:pt x="23164" y="24130"/>
                  </a:lnTo>
                  <a:lnTo>
                    <a:pt x="23342" y="23368"/>
                  </a:lnTo>
                  <a:lnTo>
                    <a:pt x="23456" y="22860"/>
                  </a:lnTo>
                  <a:lnTo>
                    <a:pt x="25273" y="19558"/>
                  </a:lnTo>
                  <a:lnTo>
                    <a:pt x="23533" y="31877"/>
                  </a:lnTo>
                  <a:lnTo>
                    <a:pt x="25120" y="27305"/>
                  </a:lnTo>
                  <a:lnTo>
                    <a:pt x="25603" y="25273"/>
                  </a:lnTo>
                  <a:lnTo>
                    <a:pt x="25717" y="24638"/>
                  </a:lnTo>
                  <a:lnTo>
                    <a:pt x="26289" y="20574"/>
                  </a:lnTo>
                  <a:lnTo>
                    <a:pt x="26606" y="22225"/>
                  </a:lnTo>
                  <a:lnTo>
                    <a:pt x="26720" y="23114"/>
                  </a:lnTo>
                  <a:lnTo>
                    <a:pt x="26022" y="26924"/>
                  </a:lnTo>
                  <a:lnTo>
                    <a:pt x="26949" y="27432"/>
                  </a:lnTo>
                  <a:lnTo>
                    <a:pt x="27051" y="25349"/>
                  </a:lnTo>
                  <a:lnTo>
                    <a:pt x="27152" y="26035"/>
                  </a:lnTo>
                  <a:lnTo>
                    <a:pt x="27393" y="29083"/>
                  </a:lnTo>
                  <a:lnTo>
                    <a:pt x="27647" y="26162"/>
                  </a:lnTo>
                  <a:lnTo>
                    <a:pt x="27571" y="25654"/>
                  </a:lnTo>
                  <a:lnTo>
                    <a:pt x="27051" y="25311"/>
                  </a:lnTo>
                  <a:lnTo>
                    <a:pt x="27266" y="21209"/>
                  </a:lnTo>
                  <a:lnTo>
                    <a:pt x="27851" y="23710"/>
                  </a:lnTo>
                  <a:lnTo>
                    <a:pt x="28359" y="23622"/>
                  </a:lnTo>
                  <a:lnTo>
                    <a:pt x="28041" y="27178"/>
                  </a:lnTo>
                  <a:lnTo>
                    <a:pt x="29133" y="26797"/>
                  </a:lnTo>
                  <a:lnTo>
                    <a:pt x="30568" y="24384"/>
                  </a:lnTo>
                  <a:lnTo>
                    <a:pt x="31800" y="23876"/>
                  </a:lnTo>
                  <a:lnTo>
                    <a:pt x="31623" y="24765"/>
                  </a:lnTo>
                  <a:lnTo>
                    <a:pt x="31508" y="25171"/>
                  </a:lnTo>
                  <a:lnTo>
                    <a:pt x="31394" y="27051"/>
                  </a:lnTo>
                  <a:lnTo>
                    <a:pt x="33058" y="25527"/>
                  </a:lnTo>
                  <a:lnTo>
                    <a:pt x="34404" y="27940"/>
                  </a:lnTo>
                  <a:lnTo>
                    <a:pt x="35496" y="30226"/>
                  </a:lnTo>
                  <a:lnTo>
                    <a:pt x="36423" y="27178"/>
                  </a:lnTo>
                  <a:lnTo>
                    <a:pt x="36537" y="27305"/>
                  </a:lnTo>
                  <a:lnTo>
                    <a:pt x="36576" y="27178"/>
                  </a:lnTo>
                  <a:lnTo>
                    <a:pt x="36957" y="26035"/>
                  </a:lnTo>
                  <a:lnTo>
                    <a:pt x="37299" y="25908"/>
                  </a:lnTo>
                  <a:lnTo>
                    <a:pt x="37122" y="27940"/>
                  </a:lnTo>
                  <a:lnTo>
                    <a:pt x="36817" y="28829"/>
                  </a:lnTo>
                  <a:lnTo>
                    <a:pt x="38087" y="26301"/>
                  </a:lnTo>
                  <a:lnTo>
                    <a:pt x="38404" y="25908"/>
                  </a:lnTo>
                  <a:lnTo>
                    <a:pt x="38709" y="25527"/>
                  </a:lnTo>
                  <a:lnTo>
                    <a:pt x="40055" y="23876"/>
                  </a:lnTo>
                  <a:lnTo>
                    <a:pt x="40271" y="23622"/>
                  </a:lnTo>
                  <a:lnTo>
                    <a:pt x="40652" y="26035"/>
                  </a:lnTo>
                  <a:lnTo>
                    <a:pt x="40767" y="27178"/>
                  </a:lnTo>
                  <a:lnTo>
                    <a:pt x="40665" y="27432"/>
                  </a:lnTo>
                  <a:lnTo>
                    <a:pt x="40551" y="27940"/>
                  </a:lnTo>
                  <a:lnTo>
                    <a:pt x="41109" y="29210"/>
                  </a:lnTo>
                  <a:lnTo>
                    <a:pt x="41960" y="23622"/>
                  </a:lnTo>
                  <a:lnTo>
                    <a:pt x="42037" y="23114"/>
                  </a:lnTo>
                  <a:lnTo>
                    <a:pt x="42049" y="22987"/>
                  </a:lnTo>
                  <a:lnTo>
                    <a:pt x="42252" y="21717"/>
                  </a:lnTo>
                  <a:lnTo>
                    <a:pt x="42341" y="22606"/>
                  </a:lnTo>
                  <a:lnTo>
                    <a:pt x="42468" y="25273"/>
                  </a:lnTo>
                  <a:lnTo>
                    <a:pt x="43853" y="26797"/>
                  </a:lnTo>
                  <a:lnTo>
                    <a:pt x="46139" y="24257"/>
                  </a:lnTo>
                  <a:lnTo>
                    <a:pt x="46748" y="28956"/>
                  </a:lnTo>
                  <a:lnTo>
                    <a:pt x="47637" y="24638"/>
                  </a:lnTo>
                  <a:lnTo>
                    <a:pt x="48133" y="31242"/>
                  </a:lnTo>
                  <a:lnTo>
                    <a:pt x="49149" y="25146"/>
                  </a:lnTo>
                  <a:lnTo>
                    <a:pt x="49428" y="26924"/>
                  </a:lnTo>
                  <a:lnTo>
                    <a:pt x="49555" y="28575"/>
                  </a:lnTo>
                  <a:lnTo>
                    <a:pt x="49466" y="28778"/>
                  </a:lnTo>
                  <a:lnTo>
                    <a:pt x="49352" y="29591"/>
                  </a:lnTo>
                  <a:lnTo>
                    <a:pt x="50266" y="31623"/>
                  </a:lnTo>
                  <a:lnTo>
                    <a:pt x="50584" y="31877"/>
                  </a:lnTo>
                  <a:lnTo>
                    <a:pt x="51384" y="27813"/>
                  </a:lnTo>
                  <a:lnTo>
                    <a:pt x="51917" y="27305"/>
                  </a:lnTo>
                  <a:lnTo>
                    <a:pt x="51447" y="30441"/>
                  </a:lnTo>
                  <a:lnTo>
                    <a:pt x="52527" y="27305"/>
                  </a:lnTo>
                  <a:lnTo>
                    <a:pt x="52565" y="27178"/>
                  </a:lnTo>
                  <a:lnTo>
                    <a:pt x="52311" y="31115"/>
                  </a:lnTo>
                  <a:lnTo>
                    <a:pt x="52768" y="30480"/>
                  </a:lnTo>
                  <a:lnTo>
                    <a:pt x="52882" y="27940"/>
                  </a:lnTo>
                  <a:lnTo>
                    <a:pt x="53365" y="27178"/>
                  </a:lnTo>
                  <a:lnTo>
                    <a:pt x="53759" y="26543"/>
                  </a:lnTo>
                  <a:lnTo>
                    <a:pt x="54000" y="28956"/>
                  </a:lnTo>
                  <a:lnTo>
                    <a:pt x="54127" y="30480"/>
                  </a:lnTo>
                  <a:lnTo>
                    <a:pt x="53898" y="32004"/>
                  </a:lnTo>
                  <a:lnTo>
                    <a:pt x="55867" y="29591"/>
                  </a:lnTo>
                  <a:lnTo>
                    <a:pt x="55753" y="30213"/>
                  </a:lnTo>
                  <a:lnTo>
                    <a:pt x="56032" y="29591"/>
                  </a:lnTo>
                  <a:lnTo>
                    <a:pt x="56311" y="28956"/>
                  </a:lnTo>
                  <a:lnTo>
                    <a:pt x="54597" y="35433"/>
                  </a:lnTo>
                  <a:lnTo>
                    <a:pt x="55816" y="32512"/>
                  </a:lnTo>
                  <a:lnTo>
                    <a:pt x="55943" y="31369"/>
                  </a:lnTo>
                  <a:lnTo>
                    <a:pt x="56172" y="30607"/>
                  </a:lnTo>
                  <a:lnTo>
                    <a:pt x="56286" y="29972"/>
                  </a:lnTo>
                  <a:lnTo>
                    <a:pt x="56362" y="32004"/>
                  </a:lnTo>
                  <a:lnTo>
                    <a:pt x="57213" y="32131"/>
                  </a:lnTo>
                  <a:lnTo>
                    <a:pt x="57988" y="31496"/>
                  </a:lnTo>
                  <a:lnTo>
                    <a:pt x="57518" y="33655"/>
                  </a:lnTo>
                  <a:lnTo>
                    <a:pt x="58559" y="34417"/>
                  </a:lnTo>
                  <a:lnTo>
                    <a:pt x="60083" y="33020"/>
                  </a:lnTo>
                  <a:lnTo>
                    <a:pt x="61366" y="33274"/>
                  </a:lnTo>
                  <a:lnTo>
                    <a:pt x="61302" y="33020"/>
                  </a:lnTo>
                  <a:lnTo>
                    <a:pt x="61175" y="32512"/>
                  </a:lnTo>
                  <a:lnTo>
                    <a:pt x="61201" y="31496"/>
                  </a:lnTo>
                  <a:lnTo>
                    <a:pt x="61493" y="29972"/>
                  </a:lnTo>
                  <a:lnTo>
                    <a:pt x="61683" y="28956"/>
                  </a:lnTo>
                  <a:lnTo>
                    <a:pt x="61810" y="28321"/>
                  </a:lnTo>
                  <a:lnTo>
                    <a:pt x="62242" y="28067"/>
                  </a:lnTo>
                  <a:lnTo>
                    <a:pt x="62166" y="28778"/>
                  </a:lnTo>
                  <a:lnTo>
                    <a:pt x="62433" y="28067"/>
                  </a:lnTo>
                  <a:lnTo>
                    <a:pt x="62585" y="27686"/>
                  </a:lnTo>
                  <a:lnTo>
                    <a:pt x="62865" y="27940"/>
                  </a:lnTo>
                  <a:lnTo>
                    <a:pt x="62915" y="28448"/>
                  </a:lnTo>
                  <a:lnTo>
                    <a:pt x="62268" y="31496"/>
                  </a:lnTo>
                  <a:lnTo>
                    <a:pt x="61810" y="32512"/>
                  </a:lnTo>
                  <a:lnTo>
                    <a:pt x="62585" y="31496"/>
                  </a:lnTo>
                  <a:lnTo>
                    <a:pt x="62458" y="32512"/>
                  </a:lnTo>
                  <a:lnTo>
                    <a:pt x="62293" y="32893"/>
                  </a:lnTo>
                  <a:lnTo>
                    <a:pt x="62179" y="33274"/>
                  </a:lnTo>
                  <a:lnTo>
                    <a:pt x="61976" y="34290"/>
                  </a:lnTo>
                  <a:lnTo>
                    <a:pt x="62572" y="32258"/>
                  </a:lnTo>
                  <a:lnTo>
                    <a:pt x="62407" y="37846"/>
                  </a:lnTo>
                  <a:lnTo>
                    <a:pt x="63360" y="34290"/>
                  </a:lnTo>
                  <a:lnTo>
                    <a:pt x="63233" y="35306"/>
                  </a:lnTo>
                  <a:lnTo>
                    <a:pt x="64516" y="35560"/>
                  </a:lnTo>
                  <a:lnTo>
                    <a:pt x="65290" y="34417"/>
                  </a:lnTo>
                  <a:lnTo>
                    <a:pt x="66357" y="34417"/>
                  </a:lnTo>
                  <a:lnTo>
                    <a:pt x="66382" y="34290"/>
                  </a:lnTo>
                  <a:lnTo>
                    <a:pt x="66751" y="32258"/>
                  </a:lnTo>
                  <a:lnTo>
                    <a:pt x="66890" y="31496"/>
                  </a:lnTo>
                  <a:lnTo>
                    <a:pt x="67183" y="32258"/>
                  </a:lnTo>
                  <a:lnTo>
                    <a:pt x="67424" y="31496"/>
                  </a:lnTo>
                  <a:lnTo>
                    <a:pt x="67894" y="29972"/>
                  </a:lnTo>
                  <a:lnTo>
                    <a:pt x="68503" y="30988"/>
                  </a:lnTo>
                  <a:lnTo>
                    <a:pt x="68961" y="33528"/>
                  </a:lnTo>
                  <a:lnTo>
                    <a:pt x="69926" y="33401"/>
                  </a:lnTo>
                  <a:lnTo>
                    <a:pt x="70751" y="32131"/>
                  </a:lnTo>
                  <a:lnTo>
                    <a:pt x="70726" y="32004"/>
                  </a:lnTo>
                  <a:lnTo>
                    <a:pt x="70624" y="31242"/>
                  </a:lnTo>
                  <a:lnTo>
                    <a:pt x="70739" y="30480"/>
                  </a:lnTo>
                  <a:lnTo>
                    <a:pt x="70929" y="29972"/>
                  </a:lnTo>
                  <a:lnTo>
                    <a:pt x="71158" y="29337"/>
                  </a:lnTo>
                  <a:lnTo>
                    <a:pt x="70954" y="30607"/>
                  </a:lnTo>
                  <a:lnTo>
                    <a:pt x="70827" y="31991"/>
                  </a:lnTo>
                  <a:lnTo>
                    <a:pt x="71704" y="31877"/>
                  </a:lnTo>
                  <a:lnTo>
                    <a:pt x="70878" y="33655"/>
                  </a:lnTo>
                  <a:lnTo>
                    <a:pt x="72072" y="33401"/>
                  </a:lnTo>
                  <a:lnTo>
                    <a:pt x="72390" y="33401"/>
                  </a:lnTo>
                  <a:lnTo>
                    <a:pt x="73837" y="31877"/>
                  </a:lnTo>
                  <a:lnTo>
                    <a:pt x="74079" y="31623"/>
                  </a:lnTo>
                  <a:lnTo>
                    <a:pt x="74193" y="31369"/>
                  </a:lnTo>
                  <a:lnTo>
                    <a:pt x="74295" y="29464"/>
                  </a:lnTo>
                  <a:lnTo>
                    <a:pt x="74333" y="29337"/>
                  </a:lnTo>
                  <a:lnTo>
                    <a:pt x="74396" y="29083"/>
                  </a:lnTo>
                  <a:lnTo>
                    <a:pt x="74739" y="28702"/>
                  </a:lnTo>
                  <a:lnTo>
                    <a:pt x="74726" y="30480"/>
                  </a:lnTo>
                  <a:lnTo>
                    <a:pt x="74523" y="31496"/>
                  </a:lnTo>
                  <a:lnTo>
                    <a:pt x="74396" y="31750"/>
                  </a:lnTo>
                  <a:lnTo>
                    <a:pt x="76314" y="28702"/>
                  </a:lnTo>
                  <a:lnTo>
                    <a:pt x="76720" y="28067"/>
                  </a:lnTo>
                  <a:lnTo>
                    <a:pt x="76606" y="40132"/>
                  </a:lnTo>
                  <a:lnTo>
                    <a:pt x="78676" y="35306"/>
                  </a:lnTo>
                  <a:lnTo>
                    <a:pt x="78765" y="35052"/>
                  </a:lnTo>
                  <a:lnTo>
                    <a:pt x="78892" y="34798"/>
                  </a:lnTo>
                  <a:lnTo>
                    <a:pt x="78816" y="35001"/>
                  </a:lnTo>
                  <a:lnTo>
                    <a:pt x="78955" y="34798"/>
                  </a:lnTo>
                  <a:lnTo>
                    <a:pt x="80606" y="32512"/>
                  </a:lnTo>
                  <a:lnTo>
                    <a:pt x="80987" y="32893"/>
                  </a:lnTo>
                  <a:lnTo>
                    <a:pt x="81000" y="33147"/>
                  </a:lnTo>
                  <a:lnTo>
                    <a:pt x="79984" y="34290"/>
                  </a:lnTo>
                  <a:lnTo>
                    <a:pt x="79883" y="34544"/>
                  </a:lnTo>
                  <a:lnTo>
                    <a:pt x="80010" y="36068"/>
                  </a:lnTo>
                  <a:lnTo>
                    <a:pt x="81965" y="32512"/>
                  </a:lnTo>
                  <a:lnTo>
                    <a:pt x="82245" y="32004"/>
                  </a:lnTo>
                  <a:lnTo>
                    <a:pt x="82092" y="37211"/>
                  </a:lnTo>
                  <a:lnTo>
                    <a:pt x="83807" y="34544"/>
                  </a:lnTo>
                  <a:lnTo>
                    <a:pt x="83172" y="42418"/>
                  </a:lnTo>
                  <a:lnTo>
                    <a:pt x="87096" y="34544"/>
                  </a:lnTo>
                  <a:lnTo>
                    <a:pt x="87287" y="39751"/>
                  </a:lnTo>
                  <a:lnTo>
                    <a:pt x="87630" y="37909"/>
                  </a:lnTo>
                  <a:lnTo>
                    <a:pt x="88265" y="36195"/>
                  </a:lnTo>
                  <a:lnTo>
                    <a:pt x="88023" y="37515"/>
                  </a:lnTo>
                  <a:lnTo>
                    <a:pt x="88303" y="36830"/>
                  </a:lnTo>
                  <a:lnTo>
                    <a:pt x="89484" y="36195"/>
                  </a:lnTo>
                  <a:lnTo>
                    <a:pt x="91389" y="35179"/>
                  </a:lnTo>
                  <a:lnTo>
                    <a:pt x="93179" y="40640"/>
                  </a:lnTo>
                  <a:lnTo>
                    <a:pt x="95796" y="43053"/>
                  </a:lnTo>
                  <a:lnTo>
                    <a:pt x="96367" y="43561"/>
                  </a:lnTo>
                  <a:lnTo>
                    <a:pt x="97802" y="35179"/>
                  </a:lnTo>
                  <a:lnTo>
                    <a:pt x="97904" y="34544"/>
                  </a:lnTo>
                  <a:lnTo>
                    <a:pt x="98082" y="33528"/>
                  </a:lnTo>
                  <a:lnTo>
                    <a:pt x="98145" y="34544"/>
                  </a:lnTo>
                  <a:lnTo>
                    <a:pt x="98259" y="38481"/>
                  </a:lnTo>
                  <a:lnTo>
                    <a:pt x="97307" y="41402"/>
                  </a:lnTo>
                  <a:lnTo>
                    <a:pt x="100177" y="37846"/>
                  </a:lnTo>
                  <a:lnTo>
                    <a:pt x="101320" y="42418"/>
                  </a:lnTo>
                  <a:lnTo>
                    <a:pt x="104025" y="39497"/>
                  </a:lnTo>
                  <a:lnTo>
                    <a:pt x="103746" y="40259"/>
                  </a:lnTo>
                  <a:lnTo>
                    <a:pt x="103505" y="41275"/>
                  </a:lnTo>
                  <a:lnTo>
                    <a:pt x="103327" y="41148"/>
                  </a:lnTo>
                  <a:lnTo>
                    <a:pt x="103174" y="43688"/>
                  </a:lnTo>
                  <a:lnTo>
                    <a:pt x="104698" y="41783"/>
                  </a:lnTo>
                  <a:lnTo>
                    <a:pt x="104825" y="41554"/>
                  </a:lnTo>
                  <a:lnTo>
                    <a:pt x="104889" y="41275"/>
                  </a:lnTo>
                  <a:lnTo>
                    <a:pt x="105257" y="39624"/>
                  </a:lnTo>
                  <a:lnTo>
                    <a:pt x="105346" y="39751"/>
                  </a:lnTo>
                  <a:lnTo>
                    <a:pt x="105473" y="40132"/>
                  </a:lnTo>
                  <a:lnTo>
                    <a:pt x="105092" y="41122"/>
                  </a:lnTo>
                  <a:lnTo>
                    <a:pt x="104965" y="44069"/>
                  </a:lnTo>
                  <a:lnTo>
                    <a:pt x="106616" y="39624"/>
                  </a:lnTo>
                  <a:lnTo>
                    <a:pt x="106286" y="42189"/>
                  </a:lnTo>
                  <a:lnTo>
                    <a:pt x="106413" y="41910"/>
                  </a:lnTo>
                  <a:lnTo>
                    <a:pt x="107048" y="43688"/>
                  </a:lnTo>
                  <a:lnTo>
                    <a:pt x="107289" y="41910"/>
                  </a:lnTo>
                  <a:lnTo>
                    <a:pt x="107442" y="40767"/>
                  </a:lnTo>
                  <a:lnTo>
                    <a:pt x="107861" y="42291"/>
                  </a:lnTo>
                  <a:lnTo>
                    <a:pt x="108648" y="40767"/>
                  </a:lnTo>
                  <a:lnTo>
                    <a:pt x="109118" y="39878"/>
                  </a:lnTo>
                  <a:lnTo>
                    <a:pt x="109308" y="41605"/>
                  </a:lnTo>
                  <a:lnTo>
                    <a:pt x="109232" y="41795"/>
                  </a:lnTo>
                  <a:lnTo>
                    <a:pt x="109054" y="42303"/>
                  </a:lnTo>
                  <a:lnTo>
                    <a:pt x="109258" y="43649"/>
                  </a:lnTo>
                  <a:lnTo>
                    <a:pt x="109359" y="42608"/>
                  </a:lnTo>
                  <a:lnTo>
                    <a:pt x="109372" y="41986"/>
                  </a:lnTo>
                  <a:lnTo>
                    <a:pt x="109321" y="41656"/>
                  </a:lnTo>
                  <a:lnTo>
                    <a:pt x="109969" y="39878"/>
                  </a:lnTo>
                  <a:lnTo>
                    <a:pt x="110058" y="39624"/>
                  </a:lnTo>
                  <a:lnTo>
                    <a:pt x="110096" y="39497"/>
                  </a:lnTo>
                  <a:lnTo>
                    <a:pt x="110426" y="38608"/>
                  </a:lnTo>
                  <a:lnTo>
                    <a:pt x="110210" y="43434"/>
                  </a:lnTo>
                  <a:lnTo>
                    <a:pt x="111366" y="38989"/>
                  </a:lnTo>
                  <a:lnTo>
                    <a:pt x="110248" y="43561"/>
                  </a:lnTo>
                  <a:lnTo>
                    <a:pt x="111772" y="43053"/>
                  </a:lnTo>
                  <a:lnTo>
                    <a:pt x="112750" y="40894"/>
                  </a:lnTo>
                  <a:lnTo>
                    <a:pt x="112268" y="42291"/>
                  </a:lnTo>
                  <a:lnTo>
                    <a:pt x="112814" y="42545"/>
                  </a:lnTo>
                  <a:lnTo>
                    <a:pt x="112166" y="44323"/>
                  </a:lnTo>
                  <a:lnTo>
                    <a:pt x="112699" y="44450"/>
                  </a:lnTo>
                  <a:lnTo>
                    <a:pt x="113385" y="43688"/>
                  </a:lnTo>
                  <a:lnTo>
                    <a:pt x="113855" y="41275"/>
                  </a:lnTo>
                  <a:lnTo>
                    <a:pt x="113512" y="47117"/>
                  </a:lnTo>
                  <a:lnTo>
                    <a:pt x="115519" y="41275"/>
                  </a:lnTo>
                  <a:lnTo>
                    <a:pt x="115646" y="40894"/>
                  </a:lnTo>
                  <a:lnTo>
                    <a:pt x="116306" y="38989"/>
                  </a:lnTo>
                  <a:lnTo>
                    <a:pt x="116433" y="38608"/>
                  </a:lnTo>
                  <a:lnTo>
                    <a:pt x="116700" y="37846"/>
                  </a:lnTo>
                  <a:lnTo>
                    <a:pt x="116878" y="37338"/>
                  </a:lnTo>
                  <a:lnTo>
                    <a:pt x="115709" y="44577"/>
                  </a:lnTo>
                  <a:lnTo>
                    <a:pt x="117856" y="42418"/>
                  </a:lnTo>
                  <a:lnTo>
                    <a:pt x="119532" y="41275"/>
                  </a:lnTo>
                  <a:lnTo>
                    <a:pt x="119722" y="40513"/>
                  </a:lnTo>
                  <a:lnTo>
                    <a:pt x="119786" y="41122"/>
                  </a:lnTo>
                  <a:lnTo>
                    <a:pt x="121107" y="40513"/>
                  </a:lnTo>
                  <a:lnTo>
                    <a:pt x="121386" y="40386"/>
                  </a:lnTo>
                  <a:lnTo>
                    <a:pt x="120726" y="42964"/>
                  </a:lnTo>
                  <a:lnTo>
                    <a:pt x="121945" y="40386"/>
                  </a:lnTo>
                  <a:lnTo>
                    <a:pt x="122123" y="40005"/>
                  </a:lnTo>
                  <a:lnTo>
                    <a:pt x="123190" y="41402"/>
                  </a:lnTo>
                  <a:lnTo>
                    <a:pt x="123291" y="42265"/>
                  </a:lnTo>
                  <a:lnTo>
                    <a:pt x="122491" y="43307"/>
                  </a:lnTo>
                  <a:lnTo>
                    <a:pt x="122186" y="44069"/>
                  </a:lnTo>
                  <a:lnTo>
                    <a:pt x="123977" y="42545"/>
                  </a:lnTo>
                  <a:lnTo>
                    <a:pt x="124637" y="45212"/>
                  </a:lnTo>
                  <a:lnTo>
                    <a:pt x="126352" y="43053"/>
                  </a:lnTo>
                  <a:lnTo>
                    <a:pt x="126466" y="42799"/>
                  </a:lnTo>
                  <a:lnTo>
                    <a:pt x="126504" y="42545"/>
                  </a:lnTo>
                  <a:lnTo>
                    <a:pt x="126746" y="40513"/>
                  </a:lnTo>
                  <a:lnTo>
                    <a:pt x="126873" y="40132"/>
                  </a:lnTo>
                  <a:lnTo>
                    <a:pt x="126961" y="40005"/>
                  </a:lnTo>
                  <a:lnTo>
                    <a:pt x="128765" y="37553"/>
                  </a:lnTo>
                  <a:lnTo>
                    <a:pt x="127444" y="41529"/>
                  </a:lnTo>
                  <a:lnTo>
                    <a:pt x="130162" y="37592"/>
                  </a:lnTo>
                  <a:lnTo>
                    <a:pt x="127596" y="44958"/>
                  </a:lnTo>
                  <a:lnTo>
                    <a:pt x="127850" y="44577"/>
                  </a:lnTo>
                  <a:lnTo>
                    <a:pt x="128295" y="43535"/>
                  </a:lnTo>
                  <a:lnTo>
                    <a:pt x="128625" y="42164"/>
                  </a:lnTo>
                  <a:lnTo>
                    <a:pt x="128625" y="43434"/>
                  </a:lnTo>
                  <a:lnTo>
                    <a:pt x="128498" y="43815"/>
                  </a:lnTo>
                  <a:lnTo>
                    <a:pt x="127965" y="45085"/>
                  </a:lnTo>
                  <a:lnTo>
                    <a:pt x="129095" y="44069"/>
                  </a:lnTo>
                  <a:lnTo>
                    <a:pt x="129324" y="42164"/>
                  </a:lnTo>
                  <a:lnTo>
                    <a:pt x="129362" y="41783"/>
                  </a:lnTo>
                  <a:lnTo>
                    <a:pt x="130111" y="42037"/>
                  </a:lnTo>
                  <a:lnTo>
                    <a:pt x="129882" y="42926"/>
                  </a:lnTo>
                  <a:lnTo>
                    <a:pt x="129755" y="43180"/>
                  </a:lnTo>
                  <a:lnTo>
                    <a:pt x="129590" y="43434"/>
                  </a:lnTo>
                  <a:lnTo>
                    <a:pt x="129209" y="44577"/>
                  </a:lnTo>
                  <a:lnTo>
                    <a:pt x="130556" y="41783"/>
                  </a:lnTo>
                  <a:lnTo>
                    <a:pt x="130987" y="40894"/>
                  </a:lnTo>
                  <a:lnTo>
                    <a:pt x="131254" y="41529"/>
                  </a:lnTo>
                  <a:lnTo>
                    <a:pt x="131330" y="42164"/>
                  </a:lnTo>
                  <a:lnTo>
                    <a:pt x="131216" y="42545"/>
                  </a:lnTo>
                  <a:lnTo>
                    <a:pt x="131102" y="43180"/>
                  </a:lnTo>
                  <a:lnTo>
                    <a:pt x="132067" y="43180"/>
                  </a:lnTo>
                  <a:lnTo>
                    <a:pt x="133070" y="40894"/>
                  </a:lnTo>
                  <a:lnTo>
                    <a:pt x="134137" y="38481"/>
                  </a:lnTo>
                  <a:lnTo>
                    <a:pt x="134670" y="40132"/>
                  </a:lnTo>
                  <a:lnTo>
                    <a:pt x="134797" y="40767"/>
                  </a:lnTo>
                  <a:lnTo>
                    <a:pt x="133337" y="44958"/>
                  </a:lnTo>
                  <a:lnTo>
                    <a:pt x="134874" y="42291"/>
                  </a:lnTo>
                  <a:lnTo>
                    <a:pt x="133934" y="45974"/>
                  </a:lnTo>
                  <a:lnTo>
                    <a:pt x="134886" y="45085"/>
                  </a:lnTo>
                  <a:lnTo>
                    <a:pt x="135115" y="43180"/>
                  </a:lnTo>
                  <a:lnTo>
                    <a:pt x="135661" y="43434"/>
                  </a:lnTo>
                  <a:lnTo>
                    <a:pt x="135775" y="43180"/>
                  </a:lnTo>
                  <a:lnTo>
                    <a:pt x="136182" y="42291"/>
                  </a:lnTo>
                  <a:lnTo>
                    <a:pt x="136893" y="40767"/>
                  </a:lnTo>
                  <a:lnTo>
                    <a:pt x="136994" y="42265"/>
                  </a:lnTo>
                  <a:lnTo>
                    <a:pt x="136207" y="43561"/>
                  </a:lnTo>
                  <a:lnTo>
                    <a:pt x="137464" y="43180"/>
                  </a:lnTo>
                  <a:lnTo>
                    <a:pt x="137337" y="42189"/>
                  </a:lnTo>
                  <a:lnTo>
                    <a:pt x="137414" y="41275"/>
                  </a:lnTo>
                  <a:lnTo>
                    <a:pt x="137718" y="40767"/>
                  </a:lnTo>
                  <a:lnTo>
                    <a:pt x="138264" y="39865"/>
                  </a:lnTo>
                  <a:lnTo>
                    <a:pt x="138391" y="38481"/>
                  </a:lnTo>
                  <a:lnTo>
                    <a:pt x="138430" y="37592"/>
                  </a:lnTo>
                  <a:lnTo>
                    <a:pt x="138468" y="36703"/>
                  </a:lnTo>
                  <a:lnTo>
                    <a:pt x="138772" y="37515"/>
                  </a:lnTo>
                  <a:lnTo>
                    <a:pt x="138861" y="38100"/>
                  </a:lnTo>
                  <a:lnTo>
                    <a:pt x="138696" y="38354"/>
                  </a:lnTo>
                  <a:lnTo>
                    <a:pt x="139509" y="38227"/>
                  </a:lnTo>
                  <a:lnTo>
                    <a:pt x="139192" y="40487"/>
                  </a:lnTo>
                  <a:lnTo>
                    <a:pt x="140436" y="38227"/>
                  </a:lnTo>
                  <a:lnTo>
                    <a:pt x="140512" y="39751"/>
                  </a:lnTo>
                  <a:lnTo>
                    <a:pt x="140411" y="40360"/>
                  </a:lnTo>
                  <a:lnTo>
                    <a:pt x="139458" y="43180"/>
                  </a:lnTo>
                  <a:lnTo>
                    <a:pt x="139357" y="43561"/>
                  </a:lnTo>
                  <a:lnTo>
                    <a:pt x="139230" y="44323"/>
                  </a:lnTo>
                  <a:lnTo>
                    <a:pt x="140373" y="41148"/>
                  </a:lnTo>
                  <a:lnTo>
                    <a:pt x="140804" y="43688"/>
                  </a:lnTo>
                  <a:lnTo>
                    <a:pt x="141605" y="41656"/>
                  </a:lnTo>
                  <a:lnTo>
                    <a:pt x="141668" y="41478"/>
                  </a:lnTo>
                  <a:lnTo>
                    <a:pt x="141236" y="43002"/>
                  </a:lnTo>
                  <a:lnTo>
                    <a:pt x="141109" y="43688"/>
                  </a:lnTo>
                  <a:lnTo>
                    <a:pt x="142049" y="41148"/>
                  </a:lnTo>
                  <a:lnTo>
                    <a:pt x="141973" y="42545"/>
                  </a:lnTo>
                  <a:lnTo>
                    <a:pt x="141732" y="43307"/>
                  </a:lnTo>
                  <a:lnTo>
                    <a:pt x="141643" y="44069"/>
                  </a:lnTo>
                  <a:lnTo>
                    <a:pt x="142189" y="44704"/>
                  </a:lnTo>
                  <a:lnTo>
                    <a:pt x="142455" y="41148"/>
                  </a:lnTo>
                  <a:lnTo>
                    <a:pt x="142494" y="40513"/>
                  </a:lnTo>
                  <a:lnTo>
                    <a:pt x="142595" y="39116"/>
                  </a:lnTo>
                  <a:lnTo>
                    <a:pt x="142836" y="40640"/>
                  </a:lnTo>
                  <a:lnTo>
                    <a:pt x="142951" y="41554"/>
                  </a:lnTo>
                  <a:lnTo>
                    <a:pt x="142786" y="41910"/>
                  </a:lnTo>
                  <a:lnTo>
                    <a:pt x="142684" y="42164"/>
                  </a:lnTo>
                  <a:lnTo>
                    <a:pt x="142570" y="42545"/>
                  </a:lnTo>
                  <a:lnTo>
                    <a:pt x="143141" y="43688"/>
                  </a:lnTo>
                  <a:lnTo>
                    <a:pt x="144792" y="41275"/>
                  </a:lnTo>
                  <a:lnTo>
                    <a:pt x="145161" y="42418"/>
                  </a:lnTo>
                  <a:lnTo>
                    <a:pt x="145262" y="42926"/>
                  </a:lnTo>
                  <a:lnTo>
                    <a:pt x="144500" y="46520"/>
                  </a:lnTo>
                  <a:lnTo>
                    <a:pt x="145110" y="46355"/>
                  </a:lnTo>
                  <a:lnTo>
                    <a:pt x="147535" y="42926"/>
                  </a:lnTo>
                  <a:lnTo>
                    <a:pt x="148488" y="44196"/>
                  </a:lnTo>
                  <a:lnTo>
                    <a:pt x="148615" y="42926"/>
                  </a:lnTo>
                  <a:lnTo>
                    <a:pt x="149136" y="41275"/>
                  </a:lnTo>
                  <a:lnTo>
                    <a:pt x="149809" y="39116"/>
                  </a:lnTo>
                  <a:lnTo>
                    <a:pt x="150050" y="38354"/>
                  </a:lnTo>
                  <a:lnTo>
                    <a:pt x="148526" y="46609"/>
                  </a:lnTo>
                  <a:lnTo>
                    <a:pt x="149428" y="44958"/>
                  </a:lnTo>
                  <a:lnTo>
                    <a:pt x="149529" y="44729"/>
                  </a:lnTo>
                  <a:lnTo>
                    <a:pt x="149466" y="44958"/>
                  </a:lnTo>
                  <a:lnTo>
                    <a:pt x="148793" y="47117"/>
                  </a:lnTo>
                  <a:lnTo>
                    <a:pt x="149021" y="46609"/>
                  </a:lnTo>
                  <a:lnTo>
                    <a:pt x="149593" y="47625"/>
                  </a:lnTo>
                  <a:lnTo>
                    <a:pt x="150380" y="46609"/>
                  </a:lnTo>
                  <a:lnTo>
                    <a:pt x="151066" y="45720"/>
                  </a:lnTo>
                  <a:lnTo>
                    <a:pt x="152793" y="44450"/>
                  </a:lnTo>
                  <a:lnTo>
                    <a:pt x="152349" y="45466"/>
                  </a:lnTo>
                  <a:lnTo>
                    <a:pt x="152260" y="45847"/>
                  </a:lnTo>
                  <a:lnTo>
                    <a:pt x="152374" y="47117"/>
                  </a:lnTo>
                  <a:lnTo>
                    <a:pt x="153327" y="46863"/>
                  </a:lnTo>
                  <a:lnTo>
                    <a:pt x="153670" y="47625"/>
                  </a:lnTo>
                  <a:lnTo>
                    <a:pt x="153974" y="46863"/>
                  </a:lnTo>
                  <a:lnTo>
                    <a:pt x="154228" y="46228"/>
                  </a:lnTo>
                  <a:lnTo>
                    <a:pt x="154457" y="46609"/>
                  </a:lnTo>
                  <a:lnTo>
                    <a:pt x="154533" y="46228"/>
                  </a:lnTo>
                  <a:lnTo>
                    <a:pt x="154851" y="44577"/>
                  </a:lnTo>
                  <a:lnTo>
                    <a:pt x="155232" y="47625"/>
                  </a:lnTo>
                  <a:lnTo>
                    <a:pt x="156705" y="46863"/>
                  </a:lnTo>
                  <a:lnTo>
                    <a:pt x="158203" y="45847"/>
                  </a:lnTo>
                  <a:lnTo>
                    <a:pt x="158686" y="48133"/>
                  </a:lnTo>
                  <a:lnTo>
                    <a:pt x="158508" y="48133"/>
                  </a:lnTo>
                  <a:lnTo>
                    <a:pt x="157924" y="49276"/>
                  </a:lnTo>
                  <a:lnTo>
                    <a:pt x="158051" y="49276"/>
                  </a:lnTo>
                  <a:lnTo>
                    <a:pt x="159639" y="48387"/>
                  </a:lnTo>
                  <a:lnTo>
                    <a:pt x="159905" y="47371"/>
                  </a:lnTo>
                  <a:lnTo>
                    <a:pt x="159905" y="46990"/>
                  </a:lnTo>
                  <a:lnTo>
                    <a:pt x="160083" y="45847"/>
                  </a:lnTo>
                  <a:lnTo>
                    <a:pt x="160185" y="45085"/>
                  </a:lnTo>
                  <a:lnTo>
                    <a:pt x="160413" y="44577"/>
                  </a:lnTo>
                  <a:lnTo>
                    <a:pt x="160477" y="44450"/>
                  </a:lnTo>
                  <a:lnTo>
                    <a:pt x="160591" y="44196"/>
                  </a:lnTo>
                  <a:lnTo>
                    <a:pt x="160756" y="43815"/>
                  </a:lnTo>
                  <a:lnTo>
                    <a:pt x="161429" y="42799"/>
                  </a:lnTo>
                  <a:lnTo>
                    <a:pt x="161709" y="42926"/>
                  </a:lnTo>
                  <a:lnTo>
                    <a:pt x="160807" y="44196"/>
                  </a:lnTo>
                  <a:lnTo>
                    <a:pt x="160705" y="44450"/>
                  </a:lnTo>
                  <a:lnTo>
                    <a:pt x="160578" y="46863"/>
                  </a:lnTo>
                  <a:lnTo>
                    <a:pt x="160464" y="47917"/>
                  </a:lnTo>
                  <a:lnTo>
                    <a:pt x="161137" y="45720"/>
                  </a:lnTo>
                  <a:lnTo>
                    <a:pt x="160540" y="50038"/>
                  </a:lnTo>
                  <a:lnTo>
                    <a:pt x="161569" y="45720"/>
                  </a:lnTo>
                  <a:lnTo>
                    <a:pt x="162280" y="42799"/>
                  </a:lnTo>
                  <a:lnTo>
                    <a:pt x="162674" y="41148"/>
                  </a:lnTo>
                  <a:lnTo>
                    <a:pt x="162648" y="44323"/>
                  </a:lnTo>
                  <a:lnTo>
                    <a:pt x="162280" y="45339"/>
                  </a:lnTo>
                  <a:lnTo>
                    <a:pt x="162788" y="44831"/>
                  </a:lnTo>
                  <a:lnTo>
                    <a:pt x="163588" y="43307"/>
                  </a:lnTo>
                  <a:lnTo>
                    <a:pt x="163652" y="43434"/>
                  </a:lnTo>
                  <a:lnTo>
                    <a:pt x="163741" y="44196"/>
                  </a:lnTo>
                  <a:lnTo>
                    <a:pt x="163156" y="46482"/>
                  </a:lnTo>
                  <a:lnTo>
                    <a:pt x="164553" y="43307"/>
                  </a:lnTo>
                  <a:lnTo>
                    <a:pt x="164922" y="42418"/>
                  </a:lnTo>
                  <a:lnTo>
                    <a:pt x="164592" y="44958"/>
                  </a:lnTo>
                  <a:lnTo>
                    <a:pt x="164477" y="45339"/>
                  </a:lnTo>
                  <a:lnTo>
                    <a:pt x="164211" y="45720"/>
                  </a:lnTo>
                  <a:lnTo>
                    <a:pt x="165696" y="45720"/>
                  </a:lnTo>
                  <a:lnTo>
                    <a:pt x="166624" y="43434"/>
                  </a:lnTo>
                  <a:lnTo>
                    <a:pt x="165531" y="49149"/>
                  </a:lnTo>
                  <a:lnTo>
                    <a:pt x="165493" y="49403"/>
                  </a:lnTo>
                  <a:lnTo>
                    <a:pt x="165620" y="49149"/>
                  </a:lnTo>
                  <a:lnTo>
                    <a:pt x="165684" y="49022"/>
                  </a:lnTo>
                  <a:lnTo>
                    <a:pt x="166827" y="47498"/>
                  </a:lnTo>
                  <a:lnTo>
                    <a:pt x="165862" y="50444"/>
                  </a:lnTo>
                  <a:lnTo>
                    <a:pt x="165747" y="52578"/>
                  </a:lnTo>
                  <a:lnTo>
                    <a:pt x="165442" y="53340"/>
                  </a:lnTo>
                  <a:lnTo>
                    <a:pt x="166611" y="50927"/>
                  </a:lnTo>
                  <a:lnTo>
                    <a:pt x="165493" y="55372"/>
                  </a:lnTo>
                  <a:lnTo>
                    <a:pt x="167170" y="52070"/>
                  </a:lnTo>
                  <a:lnTo>
                    <a:pt x="166890" y="52959"/>
                  </a:lnTo>
                  <a:lnTo>
                    <a:pt x="167220" y="52578"/>
                  </a:lnTo>
                  <a:lnTo>
                    <a:pt x="167398" y="52070"/>
                  </a:lnTo>
                  <a:lnTo>
                    <a:pt x="167525" y="51689"/>
                  </a:lnTo>
                  <a:lnTo>
                    <a:pt x="167982" y="50927"/>
                  </a:lnTo>
                  <a:lnTo>
                    <a:pt x="169367" y="48641"/>
                  </a:lnTo>
                  <a:lnTo>
                    <a:pt x="168097" y="56261"/>
                  </a:lnTo>
                  <a:lnTo>
                    <a:pt x="170662" y="52070"/>
                  </a:lnTo>
                  <a:lnTo>
                    <a:pt x="172237" y="50546"/>
                  </a:lnTo>
                  <a:lnTo>
                    <a:pt x="172961" y="48641"/>
                  </a:lnTo>
                  <a:lnTo>
                    <a:pt x="173215" y="48006"/>
                  </a:lnTo>
                  <a:lnTo>
                    <a:pt x="173456" y="47371"/>
                  </a:lnTo>
                  <a:lnTo>
                    <a:pt x="174879" y="45974"/>
                  </a:lnTo>
                  <a:lnTo>
                    <a:pt x="174688" y="47625"/>
                  </a:lnTo>
                  <a:lnTo>
                    <a:pt x="173583" y="49276"/>
                  </a:lnTo>
                  <a:lnTo>
                    <a:pt x="173532" y="51054"/>
                  </a:lnTo>
                  <a:lnTo>
                    <a:pt x="173977" y="50927"/>
                  </a:lnTo>
                  <a:lnTo>
                    <a:pt x="174802" y="49911"/>
                  </a:lnTo>
                  <a:lnTo>
                    <a:pt x="174447" y="50800"/>
                  </a:lnTo>
                  <a:lnTo>
                    <a:pt x="174091" y="52578"/>
                  </a:lnTo>
                  <a:lnTo>
                    <a:pt x="174536" y="52451"/>
                  </a:lnTo>
                  <a:lnTo>
                    <a:pt x="175107" y="50444"/>
                  </a:lnTo>
                  <a:lnTo>
                    <a:pt x="175107" y="49911"/>
                  </a:lnTo>
                  <a:lnTo>
                    <a:pt x="175310" y="49403"/>
                  </a:lnTo>
                  <a:lnTo>
                    <a:pt x="176580" y="46228"/>
                  </a:lnTo>
                  <a:close/>
                </a:path>
                <a:path w="433069" h="87629">
                  <a:moveTo>
                    <a:pt x="177558" y="50647"/>
                  </a:moveTo>
                  <a:lnTo>
                    <a:pt x="176898" y="52451"/>
                  </a:lnTo>
                  <a:lnTo>
                    <a:pt x="175907" y="54152"/>
                  </a:lnTo>
                  <a:lnTo>
                    <a:pt x="176542" y="53848"/>
                  </a:lnTo>
                  <a:lnTo>
                    <a:pt x="177469" y="51435"/>
                  </a:lnTo>
                  <a:lnTo>
                    <a:pt x="177558" y="50647"/>
                  </a:lnTo>
                  <a:close/>
                </a:path>
                <a:path w="433069" h="87629">
                  <a:moveTo>
                    <a:pt x="177787" y="50038"/>
                  </a:moveTo>
                  <a:lnTo>
                    <a:pt x="177546" y="50165"/>
                  </a:lnTo>
                  <a:lnTo>
                    <a:pt x="177558" y="50647"/>
                  </a:lnTo>
                  <a:lnTo>
                    <a:pt x="177787" y="50038"/>
                  </a:lnTo>
                  <a:close/>
                </a:path>
                <a:path w="433069" h="87629">
                  <a:moveTo>
                    <a:pt x="178625" y="44450"/>
                  </a:moveTo>
                  <a:lnTo>
                    <a:pt x="175501" y="50800"/>
                  </a:lnTo>
                  <a:lnTo>
                    <a:pt x="175450" y="50927"/>
                  </a:lnTo>
                  <a:lnTo>
                    <a:pt x="174409" y="53467"/>
                  </a:lnTo>
                  <a:lnTo>
                    <a:pt x="173875" y="54610"/>
                  </a:lnTo>
                  <a:lnTo>
                    <a:pt x="174599" y="53848"/>
                  </a:lnTo>
                  <a:lnTo>
                    <a:pt x="175615" y="52070"/>
                  </a:lnTo>
                  <a:lnTo>
                    <a:pt x="176352" y="51435"/>
                  </a:lnTo>
                  <a:lnTo>
                    <a:pt x="175920" y="53086"/>
                  </a:lnTo>
                  <a:lnTo>
                    <a:pt x="175247" y="53848"/>
                  </a:lnTo>
                  <a:lnTo>
                    <a:pt x="174739" y="54991"/>
                  </a:lnTo>
                  <a:lnTo>
                    <a:pt x="175475" y="54356"/>
                  </a:lnTo>
                  <a:lnTo>
                    <a:pt x="175641" y="54279"/>
                  </a:lnTo>
                  <a:lnTo>
                    <a:pt x="176390" y="51435"/>
                  </a:lnTo>
                  <a:lnTo>
                    <a:pt x="176580" y="50800"/>
                  </a:lnTo>
                  <a:lnTo>
                    <a:pt x="177088" y="50292"/>
                  </a:lnTo>
                  <a:lnTo>
                    <a:pt x="178625" y="44450"/>
                  </a:lnTo>
                  <a:close/>
                </a:path>
                <a:path w="433069" h="87629">
                  <a:moveTo>
                    <a:pt x="180136" y="48895"/>
                  </a:moveTo>
                  <a:lnTo>
                    <a:pt x="179768" y="48653"/>
                  </a:lnTo>
                  <a:lnTo>
                    <a:pt x="178638" y="50622"/>
                  </a:lnTo>
                  <a:lnTo>
                    <a:pt x="178765" y="49872"/>
                  </a:lnTo>
                  <a:lnTo>
                    <a:pt x="179146" y="49047"/>
                  </a:lnTo>
                  <a:lnTo>
                    <a:pt x="179362" y="48437"/>
                  </a:lnTo>
                  <a:lnTo>
                    <a:pt x="178549" y="49949"/>
                  </a:lnTo>
                  <a:lnTo>
                    <a:pt x="177292" y="52628"/>
                  </a:lnTo>
                  <a:lnTo>
                    <a:pt x="176491" y="55727"/>
                  </a:lnTo>
                  <a:lnTo>
                    <a:pt x="177825" y="52641"/>
                  </a:lnTo>
                  <a:lnTo>
                    <a:pt x="177444" y="54000"/>
                  </a:lnTo>
                  <a:lnTo>
                    <a:pt x="179006" y="50330"/>
                  </a:lnTo>
                  <a:lnTo>
                    <a:pt x="179400" y="50025"/>
                  </a:lnTo>
                  <a:lnTo>
                    <a:pt x="179108" y="51523"/>
                  </a:lnTo>
                  <a:lnTo>
                    <a:pt x="178676" y="52730"/>
                  </a:lnTo>
                  <a:lnTo>
                    <a:pt x="179044" y="51917"/>
                  </a:lnTo>
                  <a:lnTo>
                    <a:pt x="178816" y="53581"/>
                  </a:lnTo>
                  <a:lnTo>
                    <a:pt x="179641" y="51562"/>
                  </a:lnTo>
                  <a:lnTo>
                    <a:pt x="180136" y="48895"/>
                  </a:lnTo>
                  <a:close/>
                </a:path>
                <a:path w="433069" h="87629">
                  <a:moveTo>
                    <a:pt x="265849" y="49352"/>
                  </a:moveTo>
                  <a:lnTo>
                    <a:pt x="265658" y="51155"/>
                  </a:lnTo>
                  <a:lnTo>
                    <a:pt x="265747" y="50990"/>
                  </a:lnTo>
                  <a:lnTo>
                    <a:pt x="265849" y="49352"/>
                  </a:lnTo>
                  <a:close/>
                </a:path>
                <a:path w="433069" h="87629">
                  <a:moveTo>
                    <a:pt x="283845" y="65430"/>
                  </a:moveTo>
                  <a:lnTo>
                    <a:pt x="283832" y="64592"/>
                  </a:lnTo>
                  <a:lnTo>
                    <a:pt x="283832" y="62776"/>
                  </a:lnTo>
                  <a:lnTo>
                    <a:pt x="283743" y="64858"/>
                  </a:lnTo>
                  <a:lnTo>
                    <a:pt x="283070" y="65570"/>
                  </a:lnTo>
                  <a:lnTo>
                    <a:pt x="283845" y="65430"/>
                  </a:lnTo>
                  <a:close/>
                </a:path>
                <a:path w="433069" h="87629">
                  <a:moveTo>
                    <a:pt x="314477" y="67906"/>
                  </a:moveTo>
                  <a:lnTo>
                    <a:pt x="314274" y="68249"/>
                  </a:lnTo>
                  <a:lnTo>
                    <a:pt x="314477" y="67906"/>
                  </a:lnTo>
                  <a:close/>
                </a:path>
                <a:path w="433069" h="87629">
                  <a:moveTo>
                    <a:pt x="345821" y="54305"/>
                  </a:moveTo>
                  <a:close/>
                </a:path>
                <a:path w="433069" h="87629">
                  <a:moveTo>
                    <a:pt x="346837" y="50711"/>
                  </a:moveTo>
                  <a:lnTo>
                    <a:pt x="345528" y="51206"/>
                  </a:lnTo>
                  <a:lnTo>
                    <a:pt x="345808" y="54203"/>
                  </a:lnTo>
                  <a:lnTo>
                    <a:pt x="345922" y="53060"/>
                  </a:lnTo>
                  <a:lnTo>
                    <a:pt x="346837" y="50711"/>
                  </a:lnTo>
                  <a:close/>
                </a:path>
                <a:path w="433069" h="87629">
                  <a:moveTo>
                    <a:pt x="347192" y="49784"/>
                  </a:moveTo>
                  <a:lnTo>
                    <a:pt x="346849" y="47993"/>
                  </a:lnTo>
                  <a:lnTo>
                    <a:pt x="346925" y="50469"/>
                  </a:lnTo>
                  <a:lnTo>
                    <a:pt x="347192" y="49784"/>
                  </a:lnTo>
                  <a:close/>
                </a:path>
                <a:path w="433069" h="87629">
                  <a:moveTo>
                    <a:pt x="367017" y="77876"/>
                  </a:moveTo>
                  <a:lnTo>
                    <a:pt x="367004" y="77266"/>
                  </a:lnTo>
                  <a:lnTo>
                    <a:pt x="366941" y="76860"/>
                  </a:lnTo>
                  <a:lnTo>
                    <a:pt x="366877" y="77076"/>
                  </a:lnTo>
                  <a:lnTo>
                    <a:pt x="366814" y="77254"/>
                  </a:lnTo>
                  <a:lnTo>
                    <a:pt x="366725" y="77571"/>
                  </a:lnTo>
                  <a:lnTo>
                    <a:pt x="366928" y="78917"/>
                  </a:lnTo>
                  <a:lnTo>
                    <a:pt x="367017" y="77876"/>
                  </a:lnTo>
                  <a:close/>
                </a:path>
                <a:path w="433069" h="87629">
                  <a:moveTo>
                    <a:pt x="369570" y="79425"/>
                  </a:moveTo>
                  <a:lnTo>
                    <a:pt x="368998" y="78867"/>
                  </a:lnTo>
                  <a:lnTo>
                    <a:pt x="369125" y="79184"/>
                  </a:lnTo>
                  <a:lnTo>
                    <a:pt x="369341" y="79387"/>
                  </a:lnTo>
                  <a:lnTo>
                    <a:pt x="369570" y="79425"/>
                  </a:lnTo>
                  <a:close/>
                </a:path>
                <a:path w="433069" h="87629">
                  <a:moveTo>
                    <a:pt x="370078" y="56337"/>
                  </a:moveTo>
                  <a:lnTo>
                    <a:pt x="369951" y="55880"/>
                  </a:lnTo>
                  <a:lnTo>
                    <a:pt x="369925" y="56095"/>
                  </a:lnTo>
                  <a:lnTo>
                    <a:pt x="369925" y="56273"/>
                  </a:lnTo>
                  <a:lnTo>
                    <a:pt x="369900" y="56476"/>
                  </a:lnTo>
                  <a:lnTo>
                    <a:pt x="370078" y="56337"/>
                  </a:lnTo>
                  <a:close/>
                </a:path>
                <a:path w="433069" h="87629">
                  <a:moveTo>
                    <a:pt x="374256" y="56045"/>
                  </a:moveTo>
                  <a:lnTo>
                    <a:pt x="374053" y="56375"/>
                  </a:lnTo>
                  <a:lnTo>
                    <a:pt x="374015" y="56769"/>
                  </a:lnTo>
                  <a:lnTo>
                    <a:pt x="374256" y="56045"/>
                  </a:lnTo>
                  <a:close/>
                </a:path>
                <a:path w="433069" h="87629">
                  <a:moveTo>
                    <a:pt x="379260" y="53479"/>
                  </a:moveTo>
                  <a:lnTo>
                    <a:pt x="379196" y="53987"/>
                  </a:lnTo>
                  <a:lnTo>
                    <a:pt x="379120" y="54762"/>
                  </a:lnTo>
                  <a:lnTo>
                    <a:pt x="379171" y="54470"/>
                  </a:lnTo>
                  <a:lnTo>
                    <a:pt x="379222" y="54102"/>
                  </a:lnTo>
                  <a:lnTo>
                    <a:pt x="379260" y="53479"/>
                  </a:lnTo>
                  <a:close/>
                </a:path>
                <a:path w="433069" h="87629">
                  <a:moveTo>
                    <a:pt x="386410" y="59258"/>
                  </a:moveTo>
                  <a:lnTo>
                    <a:pt x="386295" y="58826"/>
                  </a:lnTo>
                  <a:lnTo>
                    <a:pt x="386321" y="59118"/>
                  </a:lnTo>
                  <a:lnTo>
                    <a:pt x="386410" y="59258"/>
                  </a:lnTo>
                  <a:close/>
                </a:path>
                <a:path w="433069" h="87629">
                  <a:moveTo>
                    <a:pt x="390626" y="53809"/>
                  </a:moveTo>
                  <a:lnTo>
                    <a:pt x="390423" y="54051"/>
                  </a:lnTo>
                  <a:lnTo>
                    <a:pt x="390626" y="53809"/>
                  </a:lnTo>
                  <a:close/>
                </a:path>
                <a:path w="433069" h="87629">
                  <a:moveTo>
                    <a:pt x="394385" y="58699"/>
                  </a:moveTo>
                  <a:lnTo>
                    <a:pt x="394360" y="58521"/>
                  </a:lnTo>
                  <a:lnTo>
                    <a:pt x="394258" y="58762"/>
                  </a:lnTo>
                  <a:lnTo>
                    <a:pt x="394335" y="58940"/>
                  </a:lnTo>
                  <a:lnTo>
                    <a:pt x="394385" y="58699"/>
                  </a:lnTo>
                  <a:close/>
                </a:path>
                <a:path w="433069" h="87629">
                  <a:moveTo>
                    <a:pt x="396278" y="62382"/>
                  </a:moveTo>
                  <a:lnTo>
                    <a:pt x="396113" y="62585"/>
                  </a:lnTo>
                  <a:lnTo>
                    <a:pt x="395986" y="62776"/>
                  </a:lnTo>
                  <a:lnTo>
                    <a:pt x="395935" y="63068"/>
                  </a:lnTo>
                  <a:lnTo>
                    <a:pt x="396074" y="63017"/>
                  </a:lnTo>
                  <a:lnTo>
                    <a:pt x="396189" y="62687"/>
                  </a:lnTo>
                  <a:lnTo>
                    <a:pt x="396278" y="62382"/>
                  </a:lnTo>
                  <a:close/>
                </a:path>
                <a:path w="433069" h="87629">
                  <a:moveTo>
                    <a:pt x="410222" y="68503"/>
                  </a:moveTo>
                  <a:lnTo>
                    <a:pt x="410095" y="67348"/>
                  </a:lnTo>
                  <a:lnTo>
                    <a:pt x="409790" y="68440"/>
                  </a:lnTo>
                  <a:lnTo>
                    <a:pt x="410095" y="68211"/>
                  </a:lnTo>
                  <a:lnTo>
                    <a:pt x="410222" y="68503"/>
                  </a:lnTo>
                  <a:close/>
                </a:path>
                <a:path w="433069" h="87629">
                  <a:moveTo>
                    <a:pt x="410286" y="68707"/>
                  </a:moveTo>
                  <a:lnTo>
                    <a:pt x="410273" y="68580"/>
                  </a:lnTo>
                  <a:lnTo>
                    <a:pt x="410273" y="68948"/>
                  </a:lnTo>
                  <a:lnTo>
                    <a:pt x="410286" y="68707"/>
                  </a:lnTo>
                  <a:close/>
                </a:path>
                <a:path w="433069" h="87629">
                  <a:moveTo>
                    <a:pt x="417995" y="66141"/>
                  </a:moveTo>
                  <a:lnTo>
                    <a:pt x="417398" y="67449"/>
                  </a:lnTo>
                  <a:lnTo>
                    <a:pt x="417525" y="67475"/>
                  </a:lnTo>
                  <a:lnTo>
                    <a:pt x="417639" y="67106"/>
                  </a:lnTo>
                  <a:lnTo>
                    <a:pt x="417817" y="66649"/>
                  </a:lnTo>
                  <a:lnTo>
                    <a:pt x="417995" y="66141"/>
                  </a:lnTo>
                  <a:close/>
                </a:path>
                <a:path w="433069" h="87629">
                  <a:moveTo>
                    <a:pt x="422503" y="68275"/>
                  </a:moveTo>
                  <a:lnTo>
                    <a:pt x="422427" y="68110"/>
                  </a:lnTo>
                  <a:lnTo>
                    <a:pt x="421627" y="70954"/>
                  </a:lnTo>
                  <a:lnTo>
                    <a:pt x="421233" y="72174"/>
                  </a:lnTo>
                  <a:lnTo>
                    <a:pt x="421627" y="71031"/>
                  </a:lnTo>
                  <a:lnTo>
                    <a:pt x="421855" y="70497"/>
                  </a:lnTo>
                  <a:lnTo>
                    <a:pt x="422008" y="70294"/>
                  </a:lnTo>
                  <a:lnTo>
                    <a:pt x="422313" y="69113"/>
                  </a:lnTo>
                  <a:lnTo>
                    <a:pt x="422503" y="68275"/>
                  </a:lnTo>
                  <a:close/>
                </a:path>
                <a:path w="433069" h="87629">
                  <a:moveTo>
                    <a:pt x="426770" y="86817"/>
                  </a:moveTo>
                  <a:lnTo>
                    <a:pt x="426618" y="86842"/>
                  </a:lnTo>
                  <a:lnTo>
                    <a:pt x="426770" y="86817"/>
                  </a:lnTo>
                  <a:close/>
                </a:path>
                <a:path w="433069" h="87629">
                  <a:moveTo>
                    <a:pt x="427240" y="86410"/>
                  </a:moveTo>
                  <a:lnTo>
                    <a:pt x="427024" y="86614"/>
                  </a:lnTo>
                  <a:lnTo>
                    <a:pt x="426796" y="87223"/>
                  </a:lnTo>
                  <a:lnTo>
                    <a:pt x="426910" y="87083"/>
                  </a:lnTo>
                  <a:lnTo>
                    <a:pt x="427062" y="86779"/>
                  </a:lnTo>
                  <a:lnTo>
                    <a:pt x="427240" y="86410"/>
                  </a:lnTo>
                  <a:close/>
                </a:path>
                <a:path w="433069" h="87629">
                  <a:moveTo>
                    <a:pt x="427240" y="85636"/>
                  </a:moveTo>
                  <a:lnTo>
                    <a:pt x="427024" y="86347"/>
                  </a:lnTo>
                  <a:lnTo>
                    <a:pt x="426872" y="86690"/>
                  </a:lnTo>
                  <a:lnTo>
                    <a:pt x="426770" y="86817"/>
                  </a:lnTo>
                  <a:lnTo>
                    <a:pt x="426961" y="86702"/>
                  </a:lnTo>
                  <a:lnTo>
                    <a:pt x="427075" y="86283"/>
                  </a:lnTo>
                  <a:lnTo>
                    <a:pt x="427202" y="85890"/>
                  </a:lnTo>
                  <a:lnTo>
                    <a:pt x="427240" y="85636"/>
                  </a:lnTo>
                  <a:close/>
                </a:path>
                <a:path w="433069" h="87629">
                  <a:moveTo>
                    <a:pt x="429133" y="75196"/>
                  </a:moveTo>
                  <a:lnTo>
                    <a:pt x="428955" y="75438"/>
                  </a:lnTo>
                  <a:lnTo>
                    <a:pt x="429069" y="75311"/>
                  </a:lnTo>
                  <a:close/>
                </a:path>
                <a:path w="433069" h="87629">
                  <a:moveTo>
                    <a:pt x="432968" y="83908"/>
                  </a:moveTo>
                  <a:lnTo>
                    <a:pt x="432612" y="84226"/>
                  </a:lnTo>
                  <a:lnTo>
                    <a:pt x="431469" y="87503"/>
                  </a:lnTo>
                  <a:lnTo>
                    <a:pt x="432104" y="86715"/>
                  </a:lnTo>
                  <a:lnTo>
                    <a:pt x="432435" y="85877"/>
                  </a:lnTo>
                  <a:lnTo>
                    <a:pt x="432968" y="83908"/>
                  </a:lnTo>
                  <a:close/>
                </a:path>
                <a:path w="433069" h="87629">
                  <a:moveTo>
                    <a:pt x="433019" y="80518"/>
                  </a:moveTo>
                  <a:lnTo>
                    <a:pt x="432663" y="80302"/>
                  </a:lnTo>
                  <a:lnTo>
                    <a:pt x="431647" y="82308"/>
                  </a:lnTo>
                  <a:lnTo>
                    <a:pt x="431761" y="81559"/>
                  </a:lnTo>
                  <a:lnTo>
                    <a:pt x="432092" y="80708"/>
                  </a:lnTo>
                  <a:lnTo>
                    <a:pt x="432308" y="80098"/>
                  </a:lnTo>
                  <a:lnTo>
                    <a:pt x="431546" y="81635"/>
                  </a:lnTo>
                  <a:lnTo>
                    <a:pt x="430403" y="84378"/>
                  </a:lnTo>
                  <a:lnTo>
                    <a:pt x="429704" y="87490"/>
                  </a:lnTo>
                  <a:lnTo>
                    <a:pt x="430898" y="84366"/>
                  </a:lnTo>
                  <a:lnTo>
                    <a:pt x="430580" y="85725"/>
                  </a:lnTo>
                  <a:lnTo>
                    <a:pt x="431990" y="82003"/>
                  </a:lnTo>
                  <a:lnTo>
                    <a:pt x="432346" y="81673"/>
                  </a:lnTo>
                  <a:lnTo>
                    <a:pt x="432079" y="83185"/>
                  </a:lnTo>
                  <a:lnTo>
                    <a:pt x="431698" y="84391"/>
                  </a:lnTo>
                  <a:lnTo>
                    <a:pt x="432028" y="83566"/>
                  </a:lnTo>
                  <a:lnTo>
                    <a:pt x="431850" y="85229"/>
                  </a:lnTo>
                  <a:lnTo>
                    <a:pt x="432587" y="83185"/>
                  </a:lnTo>
                  <a:lnTo>
                    <a:pt x="433019" y="8051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340275" y="8140350"/>
              <a:ext cx="461009" cy="87630"/>
            </a:xfrm>
            <a:custGeom>
              <a:avLst/>
              <a:gdLst/>
              <a:ahLst/>
              <a:cxnLst/>
              <a:rect l="l" t="t" r="r" b="b"/>
              <a:pathLst>
                <a:path w="461009" h="87629">
                  <a:moveTo>
                    <a:pt x="2997" y="22555"/>
                  </a:moveTo>
                  <a:lnTo>
                    <a:pt x="2870" y="23241"/>
                  </a:lnTo>
                  <a:lnTo>
                    <a:pt x="2984" y="23736"/>
                  </a:lnTo>
                  <a:lnTo>
                    <a:pt x="2997" y="22555"/>
                  </a:lnTo>
                  <a:close/>
                </a:path>
                <a:path w="461009" h="87629">
                  <a:moveTo>
                    <a:pt x="3276" y="25400"/>
                  </a:moveTo>
                  <a:lnTo>
                    <a:pt x="3175" y="24511"/>
                  </a:lnTo>
                  <a:lnTo>
                    <a:pt x="2984" y="23736"/>
                  </a:lnTo>
                  <a:lnTo>
                    <a:pt x="2908" y="24638"/>
                  </a:lnTo>
                  <a:lnTo>
                    <a:pt x="2705" y="25400"/>
                  </a:lnTo>
                  <a:lnTo>
                    <a:pt x="2590" y="26416"/>
                  </a:lnTo>
                  <a:lnTo>
                    <a:pt x="2895" y="27305"/>
                  </a:lnTo>
                  <a:lnTo>
                    <a:pt x="3276" y="25400"/>
                  </a:lnTo>
                  <a:close/>
                </a:path>
                <a:path w="461009" h="87629">
                  <a:moveTo>
                    <a:pt x="14516" y="31115"/>
                  </a:moveTo>
                  <a:lnTo>
                    <a:pt x="14478" y="29425"/>
                  </a:lnTo>
                  <a:lnTo>
                    <a:pt x="13881" y="30988"/>
                  </a:lnTo>
                  <a:lnTo>
                    <a:pt x="14516" y="31115"/>
                  </a:lnTo>
                  <a:close/>
                </a:path>
                <a:path w="461009" h="87629">
                  <a:moveTo>
                    <a:pt x="19507" y="22987"/>
                  </a:moveTo>
                  <a:lnTo>
                    <a:pt x="19380" y="21717"/>
                  </a:lnTo>
                  <a:lnTo>
                    <a:pt x="19240" y="21082"/>
                  </a:lnTo>
                  <a:lnTo>
                    <a:pt x="19050" y="23749"/>
                  </a:lnTo>
                  <a:lnTo>
                    <a:pt x="19126" y="23609"/>
                  </a:lnTo>
                  <a:lnTo>
                    <a:pt x="19240" y="23241"/>
                  </a:lnTo>
                  <a:lnTo>
                    <a:pt x="19253" y="23393"/>
                  </a:lnTo>
                  <a:lnTo>
                    <a:pt x="19354" y="23241"/>
                  </a:lnTo>
                  <a:lnTo>
                    <a:pt x="19507" y="22987"/>
                  </a:lnTo>
                  <a:close/>
                </a:path>
                <a:path w="461009" h="87629">
                  <a:moveTo>
                    <a:pt x="19761" y="23495"/>
                  </a:moveTo>
                  <a:lnTo>
                    <a:pt x="19748" y="22542"/>
                  </a:lnTo>
                  <a:lnTo>
                    <a:pt x="19646" y="22987"/>
                  </a:lnTo>
                  <a:lnTo>
                    <a:pt x="19761" y="23495"/>
                  </a:lnTo>
                  <a:close/>
                </a:path>
                <a:path w="461009" h="87629">
                  <a:moveTo>
                    <a:pt x="24345" y="6819"/>
                  </a:moveTo>
                  <a:lnTo>
                    <a:pt x="24091" y="7366"/>
                  </a:lnTo>
                  <a:lnTo>
                    <a:pt x="24345" y="6819"/>
                  </a:lnTo>
                  <a:close/>
                </a:path>
                <a:path w="461009" h="87629">
                  <a:moveTo>
                    <a:pt x="24739" y="5969"/>
                  </a:moveTo>
                  <a:lnTo>
                    <a:pt x="24434" y="6616"/>
                  </a:lnTo>
                  <a:lnTo>
                    <a:pt x="24587" y="6731"/>
                  </a:lnTo>
                  <a:lnTo>
                    <a:pt x="24739" y="5969"/>
                  </a:lnTo>
                  <a:close/>
                </a:path>
                <a:path w="461009" h="87629">
                  <a:moveTo>
                    <a:pt x="25781" y="27178"/>
                  </a:moveTo>
                  <a:lnTo>
                    <a:pt x="25730" y="26289"/>
                  </a:lnTo>
                  <a:lnTo>
                    <a:pt x="25222" y="26073"/>
                  </a:lnTo>
                  <a:lnTo>
                    <a:pt x="25285" y="26339"/>
                  </a:lnTo>
                  <a:lnTo>
                    <a:pt x="25654" y="29718"/>
                  </a:lnTo>
                  <a:lnTo>
                    <a:pt x="25781" y="27178"/>
                  </a:lnTo>
                  <a:close/>
                </a:path>
                <a:path w="461009" h="87629">
                  <a:moveTo>
                    <a:pt x="25857" y="25603"/>
                  </a:moveTo>
                  <a:lnTo>
                    <a:pt x="25730" y="26289"/>
                  </a:lnTo>
                  <a:lnTo>
                    <a:pt x="25857" y="25603"/>
                  </a:lnTo>
                  <a:close/>
                </a:path>
                <a:path w="461009" h="87629">
                  <a:moveTo>
                    <a:pt x="25971" y="25019"/>
                  </a:moveTo>
                  <a:lnTo>
                    <a:pt x="25920" y="24371"/>
                  </a:lnTo>
                  <a:lnTo>
                    <a:pt x="25857" y="25603"/>
                  </a:lnTo>
                  <a:lnTo>
                    <a:pt x="25971" y="25019"/>
                  </a:lnTo>
                  <a:close/>
                </a:path>
                <a:path w="461009" h="87629">
                  <a:moveTo>
                    <a:pt x="34251" y="30607"/>
                  </a:moveTo>
                  <a:lnTo>
                    <a:pt x="34074" y="27559"/>
                  </a:lnTo>
                  <a:lnTo>
                    <a:pt x="34010" y="28956"/>
                  </a:lnTo>
                  <a:lnTo>
                    <a:pt x="33909" y="29591"/>
                  </a:lnTo>
                  <a:lnTo>
                    <a:pt x="34251" y="30607"/>
                  </a:lnTo>
                  <a:close/>
                </a:path>
                <a:path w="461009" h="87629">
                  <a:moveTo>
                    <a:pt x="37350" y="8382"/>
                  </a:moveTo>
                  <a:lnTo>
                    <a:pt x="37185" y="7620"/>
                  </a:lnTo>
                  <a:lnTo>
                    <a:pt x="37249" y="8001"/>
                  </a:lnTo>
                  <a:lnTo>
                    <a:pt x="37350" y="8382"/>
                  </a:lnTo>
                  <a:close/>
                </a:path>
                <a:path w="461009" h="87629">
                  <a:moveTo>
                    <a:pt x="47980" y="30010"/>
                  </a:moveTo>
                  <a:lnTo>
                    <a:pt x="47802" y="30645"/>
                  </a:lnTo>
                  <a:lnTo>
                    <a:pt x="47980" y="30010"/>
                  </a:lnTo>
                  <a:close/>
                </a:path>
                <a:path w="461009" h="87629">
                  <a:moveTo>
                    <a:pt x="51638" y="30543"/>
                  </a:moveTo>
                  <a:lnTo>
                    <a:pt x="51549" y="30734"/>
                  </a:lnTo>
                  <a:lnTo>
                    <a:pt x="51282" y="31496"/>
                  </a:lnTo>
                  <a:lnTo>
                    <a:pt x="51638" y="30543"/>
                  </a:lnTo>
                  <a:close/>
                </a:path>
                <a:path w="461009" h="87629">
                  <a:moveTo>
                    <a:pt x="51955" y="29667"/>
                  </a:moveTo>
                  <a:lnTo>
                    <a:pt x="51638" y="30543"/>
                  </a:lnTo>
                  <a:lnTo>
                    <a:pt x="51777" y="30353"/>
                  </a:lnTo>
                  <a:lnTo>
                    <a:pt x="51904" y="30099"/>
                  </a:lnTo>
                  <a:lnTo>
                    <a:pt x="51955" y="29667"/>
                  </a:lnTo>
                  <a:close/>
                </a:path>
                <a:path w="461009" h="87629">
                  <a:moveTo>
                    <a:pt x="54800" y="3797"/>
                  </a:moveTo>
                  <a:lnTo>
                    <a:pt x="54190" y="4660"/>
                  </a:lnTo>
                  <a:lnTo>
                    <a:pt x="54406" y="4864"/>
                  </a:lnTo>
                  <a:lnTo>
                    <a:pt x="54800" y="3797"/>
                  </a:lnTo>
                  <a:close/>
                </a:path>
                <a:path w="461009" h="87629">
                  <a:moveTo>
                    <a:pt x="56642" y="2794"/>
                  </a:moveTo>
                  <a:lnTo>
                    <a:pt x="55930" y="3683"/>
                  </a:lnTo>
                  <a:lnTo>
                    <a:pt x="56591" y="3683"/>
                  </a:lnTo>
                  <a:lnTo>
                    <a:pt x="56642" y="2794"/>
                  </a:lnTo>
                  <a:close/>
                </a:path>
                <a:path w="461009" h="87629">
                  <a:moveTo>
                    <a:pt x="58140" y="28448"/>
                  </a:moveTo>
                  <a:lnTo>
                    <a:pt x="57797" y="28816"/>
                  </a:lnTo>
                  <a:lnTo>
                    <a:pt x="57899" y="27762"/>
                  </a:lnTo>
                  <a:lnTo>
                    <a:pt x="57442" y="29210"/>
                  </a:lnTo>
                  <a:lnTo>
                    <a:pt x="57785" y="28841"/>
                  </a:lnTo>
                  <a:lnTo>
                    <a:pt x="57645" y="30607"/>
                  </a:lnTo>
                  <a:lnTo>
                    <a:pt x="58140" y="28448"/>
                  </a:lnTo>
                  <a:close/>
                </a:path>
                <a:path w="461009" h="87629">
                  <a:moveTo>
                    <a:pt x="65976" y="30607"/>
                  </a:moveTo>
                  <a:close/>
                </a:path>
                <a:path w="461009" h="87629">
                  <a:moveTo>
                    <a:pt x="73482" y="33324"/>
                  </a:moveTo>
                  <a:close/>
                </a:path>
                <a:path w="461009" h="87629">
                  <a:moveTo>
                    <a:pt x="82156" y="36449"/>
                  </a:moveTo>
                  <a:lnTo>
                    <a:pt x="82054" y="35750"/>
                  </a:lnTo>
                  <a:lnTo>
                    <a:pt x="81927" y="37084"/>
                  </a:lnTo>
                  <a:lnTo>
                    <a:pt x="82029" y="37338"/>
                  </a:lnTo>
                  <a:lnTo>
                    <a:pt x="82156" y="36449"/>
                  </a:lnTo>
                  <a:close/>
                </a:path>
                <a:path w="461009" h="87629">
                  <a:moveTo>
                    <a:pt x="89738" y="16789"/>
                  </a:moveTo>
                  <a:lnTo>
                    <a:pt x="89204" y="18402"/>
                  </a:lnTo>
                  <a:lnTo>
                    <a:pt x="89738" y="16789"/>
                  </a:lnTo>
                  <a:close/>
                </a:path>
                <a:path w="461009" h="87629">
                  <a:moveTo>
                    <a:pt x="91478" y="13843"/>
                  </a:moveTo>
                  <a:lnTo>
                    <a:pt x="91122" y="13716"/>
                  </a:lnTo>
                  <a:lnTo>
                    <a:pt x="90195" y="13843"/>
                  </a:lnTo>
                  <a:lnTo>
                    <a:pt x="89649" y="15875"/>
                  </a:lnTo>
                  <a:lnTo>
                    <a:pt x="89801" y="15621"/>
                  </a:lnTo>
                  <a:lnTo>
                    <a:pt x="89916" y="15367"/>
                  </a:lnTo>
                  <a:lnTo>
                    <a:pt x="90220" y="14478"/>
                  </a:lnTo>
                  <a:lnTo>
                    <a:pt x="90182" y="15367"/>
                  </a:lnTo>
                  <a:lnTo>
                    <a:pt x="89738" y="16789"/>
                  </a:lnTo>
                  <a:lnTo>
                    <a:pt x="90690" y="15494"/>
                  </a:lnTo>
                  <a:lnTo>
                    <a:pt x="91186" y="14478"/>
                  </a:lnTo>
                  <a:lnTo>
                    <a:pt x="91478" y="13843"/>
                  </a:lnTo>
                  <a:close/>
                </a:path>
                <a:path w="461009" h="87629">
                  <a:moveTo>
                    <a:pt x="92824" y="14300"/>
                  </a:moveTo>
                  <a:lnTo>
                    <a:pt x="92633" y="13195"/>
                  </a:lnTo>
                  <a:lnTo>
                    <a:pt x="92138" y="14744"/>
                  </a:lnTo>
                  <a:lnTo>
                    <a:pt x="92392" y="15024"/>
                  </a:lnTo>
                  <a:lnTo>
                    <a:pt x="92443" y="16344"/>
                  </a:lnTo>
                  <a:lnTo>
                    <a:pt x="92671" y="15938"/>
                  </a:lnTo>
                  <a:lnTo>
                    <a:pt x="92824" y="14300"/>
                  </a:lnTo>
                  <a:close/>
                </a:path>
                <a:path w="461009" h="87629">
                  <a:moveTo>
                    <a:pt x="95694" y="19659"/>
                  </a:moveTo>
                  <a:lnTo>
                    <a:pt x="95338" y="20955"/>
                  </a:lnTo>
                  <a:lnTo>
                    <a:pt x="95618" y="20713"/>
                  </a:lnTo>
                  <a:lnTo>
                    <a:pt x="95694" y="19659"/>
                  </a:lnTo>
                  <a:close/>
                </a:path>
                <a:path w="461009" h="87629">
                  <a:moveTo>
                    <a:pt x="96253" y="17018"/>
                  </a:moveTo>
                  <a:lnTo>
                    <a:pt x="95859" y="17272"/>
                  </a:lnTo>
                  <a:lnTo>
                    <a:pt x="95694" y="19659"/>
                  </a:lnTo>
                  <a:lnTo>
                    <a:pt x="95999" y="18542"/>
                  </a:lnTo>
                  <a:lnTo>
                    <a:pt x="95923" y="19685"/>
                  </a:lnTo>
                  <a:lnTo>
                    <a:pt x="96075" y="18415"/>
                  </a:lnTo>
                  <a:lnTo>
                    <a:pt x="96253" y="17018"/>
                  </a:lnTo>
                  <a:close/>
                </a:path>
                <a:path w="461009" h="87629">
                  <a:moveTo>
                    <a:pt x="99136" y="39154"/>
                  </a:moveTo>
                  <a:lnTo>
                    <a:pt x="98767" y="40132"/>
                  </a:lnTo>
                  <a:lnTo>
                    <a:pt x="99034" y="39624"/>
                  </a:lnTo>
                  <a:lnTo>
                    <a:pt x="99136" y="39154"/>
                  </a:lnTo>
                  <a:close/>
                </a:path>
                <a:path w="461009" h="87629">
                  <a:moveTo>
                    <a:pt x="104648" y="40995"/>
                  </a:moveTo>
                  <a:close/>
                </a:path>
                <a:path w="461009" h="87629">
                  <a:moveTo>
                    <a:pt x="106768" y="14109"/>
                  </a:moveTo>
                  <a:lnTo>
                    <a:pt x="106210" y="15024"/>
                  </a:lnTo>
                  <a:lnTo>
                    <a:pt x="105689" y="18275"/>
                  </a:lnTo>
                  <a:lnTo>
                    <a:pt x="106019" y="17741"/>
                  </a:lnTo>
                  <a:lnTo>
                    <a:pt x="106768" y="14109"/>
                  </a:lnTo>
                  <a:close/>
                </a:path>
                <a:path w="461009" h="87629">
                  <a:moveTo>
                    <a:pt x="108165" y="20066"/>
                  </a:moveTo>
                  <a:lnTo>
                    <a:pt x="108064" y="20447"/>
                  </a:lnTo>
                  <a:lnTo>
                    <a:pt x="107950" y="21082"/>
                  </a:lnTo>
                  <a:lnTo>
                    <a:pt x="108165" y="20066"/>
                  </a:lnTo>
                  <a:close/>
                </a:path>
                <a:path w="461009" h="87629">
                  <a:moveTo>
                    <a:pt x="111607" y="37465"/>
                  </a:moveTo>
                  <a:lnTo>
                    <a:pt x="111594" y="36830"/>
                  </a:lnTo>
                  <a:lnTo>
                    <a:pt x="111442" y="37592"/>
                  </a:lnTo>
                  <a:lnTo>
                    <a:pt x="111607" y="37465"/>
                  </a:lnTo>
                  <a:close/>
                </a:path>
                <a:path w="461009" h="87629">
                  <a:moveTo>
                    <a:pt x="111899" y="40386"/>
                  </a:moveTo>
                  <a:lnTo>
                    <a:pt x="111785" y="38354"/>
                  </a:lnTo>
                  <a:lnTo>
                    <a:pt x="111671" y="37426"/>
                  </a:lnTo>
                  <a:lnTo>
                    <a:pt x="111455" y="37592"/>
                  </a:lnTo>
                  <a:lnTo>
                    <a:pt x="110642" y="41656"/>
                  </a:lnTo>
                  <a:lnTo>
                    <a:pt x="111899" y="40386"/>
                  </a:lnTo>
                  <a:close/>
                </a:path>
                <a:path w="461009" h="87629">
                  <a:moveTo>
                    <a:pt x="112547" y="39344"/>
                  </a:moveTo>
                  <a:lnTo>
                    <a:pt x="112280" y="40005"/>
                  </a:lnTo>
                  <a:lnTo>
                    <a:pt x="112153" y="40132"/>
                  </a:lnTo>
                  <a:lnTo>
                    <a:pt x="112128" y="41275"/>
                  </a:lnTo>
                  <a:lnTo>
                    <a:pt x="112547" y="39344"/>
                  </a:lnTo>
                  <a:close/>
                </a:path>
                <a:path w="461009" h="87629">
                  <a:moveTo>
                    <a:pt x="117398" y="40093"/>
                  </a:moveTo>
                  <a:lnTo>
                    <a:pt x="116941" y="40728"/>
                  </a:lnTo>
                  <a:lnTo>
                    <a:pt x="117144" y="40538"/>
                  </a:lnTo>
                  <a:lnTo>
                    <a:pt x="117398" y="40093"/>
                  </a:lnTo>
                  <a:close/>
                </a:path>
                <a:path w="461009" h="87629">
                  <a:moveTo>
                    <a:pt x="117881" y="39090"/>
                  </a:moveTo>
                  <a:lnTo>
                    <a:pt x="117805" y="39370"/>
                  </a:lnTo>
                  <a:lnTo>
                    <a:pt x="117881" y="39090"/>
                  </a:lnTo>
                  <a:close/>
                </a:path>
                <a:path w="461009" h="87629">
                  <a:moveTo>
                    <a:pt x="118110" y="22428"/>
                  </a:moveTo>
                  <a:close/>
                </a:path>
                <a:path w="461009" h="87629">
                  <a:moveTo>
                    <a:pt x="118186" y="38862"/>
                  </a:moveTo>
                  <a:lnTo>
                    <a:pt x="117843" y="39370"/>
                  </a:lnTo>
                  <a:lnTo>
                    <a:pt x="117741" y="39497"/>
                  </a:lnTo>
                  <a:lnTo>
                    <a:pt x="117398" y="40132"/>
                  </a:lnTo>
                  <a:lnTo>
                    <a:pt x="117640" y="40005"/>
                  </a:lnTo>
                  <a:lnTo>
                    <a:pt x="117754" y="40894"/>
                  </a:lnTo>
                  <a:lnTo>
                    <a:pt x="117944" y="40005"/>
                  </a:lnTo>
                  <a:lnTo>
                    <a:pt x="118186" y="38862"/>
                  </a:lnTo>
                  <a:close/>
                </a:path>
                <a:path w="461009" h="87629">
                  <a:moveTo>
                    <a:pt x="118262" y="21844"/>
                  </a:moveTo>
                  <a:lnTo>
                    <a:pt x="118110" y="22428"/>
                  </a:lnTo>
                  <a:lnTo>
                    <a:pt x="118237" y="22085"/>
                  </a:lnTo>
                  <a:lnTo>
                    <a:pt x="118262" y="21844"/>
                  </a:lnTo>
                  <a:close/>
                </a:path>
                <a:path w="461009" h="87629">
                  <a:moveTo>
                    <a:pt x="119138" y="18097"/>
                  </a:moveTo>
                  <a:lnTo>
                    <a:pt x="118960" y="18415"/>
                  </a:lnTo>
                  <a:lnTo>
                    <a:pt x="119138" y="18097"/>
                  </a:lnTo>
                  <a:close/>
                </a:path>
                <a:path w="461009" h="87629">
                  <a:moveTo>
                    <a:pt x="119926" y="13589"/>
                  </a:moveTo>
                  <a:lnTo>
                    <a:pt x="118859" y="15240"/>
                  </a:lnTo>
                  <a:lnTo>
                    <a:pt x="118770" y="15494"/>
                  </a:lnTo>
                  <a:lnTo>
                    <a:pt x="118516" y="17551"/>
                  </a:lnTo>
                  <a:lnTo>
                    <a:pt x="118364" y="17907"/>
                  </a:lnTo>
                  <a:lnTo>
                    <a:pt x="117614" y="19558"/>
                  </a:lnTo>
                  <a:lnTo>
                    <a:pt x="118935" y="18288"/>
                  </a:lnTo>
                  <a:lnTo>
                    <a:pt x="119062" y="17907"/>
                  </a:lnTo>
                  <a:lnTo>
                    <a:pt x="119189" y="17272"/>
                  </a:lnTo>
                  <a:lnTo>
                    <a:pt x="119926" y="13589"/>
                  </a:lnTo>
                  <a:close/>
                </a:path>
                <a:path w="461009" h="87629">
                  <a:moveTo>
                    <a:pt x="120650" y="22809"/>
                  </a:moveTo>
                  <a:lnTo>
                    <a:pt x="120611" y="22225"/>
                  </a:lnTo>
                  <a:lnTo>
                    <a:pt x="120345" y="23609"/>
                  </a:lnTo>
                  <a:lnTo>
                    <a:pt x="120650" y="22809"/>
                  </a:lnTo>
                  <a:close/>
                </a:path>
                <a:path w="461009" h="87629">
                  <a:moveTo>
                    <a:pt x="120916" y="22098"/>
                  </a:moveTo>
                  <a:lnTo>
                    <a:pt x="120802" y="22542"/>
                  </a:lnTo>
                  <a:lnTo>
                    <a:pt x="120916" y="22733"/>
                  </a:lnTo>
                  <a:lnTo>
                    <a:pt x="120916" y="22098"/>
                  </a:lnTo>
                  <a:close/>
                </a:path>
                <a:path w="461009" h="87629">
                  <a:moveTo>
                    <a:pt x="122212" y="38963"/>
                  </a:moveTo>
                  <a:lnTo>
                    <a:pt x="122034" y="38989"/>
                  </a:lnTo>
                  <a:lnTo>
                    <a:pt x="122212" y="38989"/>
                  </a:lnTo>
                  <a:close/>
                </a:path>
                <a:path w="461009" h="87629">
                  <a:moveTo>
                    <a:pt x="123888" y="15494"/>
                  </a:moveTo>
                  <a:lnTo>
                    <a:pt x="123647" y="15748"/>
                  </a:lnTo>
                  <a:lnTo>
                    <a:pt x="123888" y="15836"/>
                  </a:lnTo>
                  <a:lnTo>
                    <a:pt x="123888" y="15494"/>
                  </a:lnTo>
                  <a:close/>
                </a:path>
                <a:path w="461009" h="87629">
                  <a:moveTo>
                    <a:pt x="123964" y="16002"/>
                  </a:moveTo>
                  <a:lnTo>
                    <a:pt x="123888" y="15836"/>
                  </a:lnTo>
                  <a:lnTo>
                    <a:pt x="123875" y="16344"/>
                  </a:lnTo>
                  <a:lnTo>
                    <a:pt x="123964" y="16002"/>
                  </a:lnTo>
                  <a:close/>
                </a:path>
                <a:path w="461009" h="87629">
                  <a:moveTo>
                    <a:pt x="125679" y="16637"/>
                  </a:moveTo>
                  <a:lnTo>
                    <a:pt x="125387" y="16764"/>
                  </a:lnTo>
                  <a:lnTo>
                    <a:pt x="125272" y="17018"/>
                  </a:lnTo>
                  <a:lnTo>
                    <a:pt x="125437" y="17018"/>
                  </a:lnTo>
                  <a:lnTo>
                    <a:pt x="125679" y="16637"/>
                  </a:lnTo>
                  <a:close/>
                </a:path>
                <a:path w="461009" h="87629">
                  <a:moveTo>
                    <a:pt x="127508" y="14859"/>
                  </a:moveTo>
                  <a:lnTo>
                    <a:pt x="127139" y="15367"/>
                  </a:lnTo>
                  <a:lnTo>
                    <a:pt x="127508" y="14859"/>
                  </a:lnTo>
                  <a:close/>
                </a:path>
                <a:path w="461009" h="87629">
                  <a:moveTo>
                    <a:pt x="129057" y="37096"/>
                  </a:moveTo>
                  <a:lnTo>
                    <a:pt x="128943" y="36880"/>
                  </a:lnTo>
                  <a:lnTo>
                    <a:pt x="128816" y="36537"/>
                  </a:lnTo>
                  <a:lnTo>
                    <a:pt x="128562" y="36931"/>
                  </a:lnTo>
                  <a:lnTo>
                    <a:pt x="128625" y="37553"/>
                  </a:lnTo>
                  <a:lnTo>
                    <a:pt x="128816" y="37465"/>
                  </a:lnTo>
                  <a:lnTo>
                    <a:pt x="129057" y="37096"/>
                  </a:lnTo>
                  <a:close/>
                </a:path>
                <a:path w="461009" h="87629">
                  <a:moveTo>
                    <a:pt x="129705" y="35839"/>
                  </a:moveTo>
                  <a:lnTo>
                    <a:pt x="129489" y="36322"/>
                  </a:lnTo>
                  <a:lnTo>
                    <a:pt x="129260" y="36804"/>
                  </a:lnTo>
                  <a:lnTo>
                    <a:pt x="129057" y="37096"/>
                  </a:lnTo>
                  <a:lnTo>
                    <a:pt x="129197" y="37363"/>
                  </a:lnTo>
                  <a:lnTo>
                    <a:pt x="129336" y="37452"/>
                  </a:lnTo>
                  <a:lnTo>
                    <a:pt x="129705" y="35839"/>
                  </a:lnTo>
                  <a:close/>
                </a:path>
                <a:path w="461009" h="87629">
                  <a:moveTo>
                    <a:pt x="131470" y="19685"/>
                  </a:moveTo>
                  <a:lnTo>
                    <a:pt x="130949" y="20447"/>
                  </a:lnTo>
                  <a:lnTo>
                    <a:pt x="130848" y="21501"/>
                  </a:lnTo>
                  <a:lnTo>
                    <a:pt x="131470" y="19685"/>
                  </a:lnTo>
                  <a:close/>
                </a:path>
                <a:path w="461009" h="87629">
                  <a:moveTo>
                    <a:pt x="134442" y="38900"/>
                  </a:moveTo>
                  <a:lnTo>
                    <a:pt x="133794" y="39560"/>
                  </a:lnTo>
                  <a:lnTo>
                    <a:pt x="133718" y="41249"/>
                  </a:lnTo>
                  <a:lnTo>
                    <a:pt x="134442" y="38900"/>
                  </a:lnTo>
                  <a:close/>
                </a:path>
                <a:path w="461009" h="87629">
                  <a:moveTo>
                    <a:pt x="134670" y="41656"/>
                  </a:moveTo>
                  <a:lnTo>
                    <a:pt x="134505" y="38608"/>
                  </a:lnTo>
                  <a:lnTo>
                    <a:pt x="134010" y="41910"/>
                  </a:lnTo>
                  <a:lnTo>
                    <a:pt x="134670" y="41656"/>
                  </a:lnTo>
                  <a:close/>
                </a:path>
                <a:path w="461009" h="87629">
                  <a:moveTo>
                    <a:pt x="135077" y="21717"/>
                  </a:moveTo>
                  <a:lnTo>
                    <a:pt x="134188" y="24003"/>
                  </a:lnTo>
                  <a:lnTo>
                    <a:pt x="134874" y="23774"/>
                  </a:lnTo>
                  <a:lnTo>
                    <a:pt x="135077" y="21717"/>
                  </a:lnTo>
                  <a:close/>
                </a:path>
                <a:path w="461009" h="87629">
                  <a:moveTo>
                    <a:pt x="135356" y="23622"/>
                  </a:moveTo>
                  <a:lnTo>
                    <a:pt x="134962" y="23749"/>
                  </a:lnTo>
                  <a:lnTo>
                    <a:pt x="134835" y="24130"/>
                  </a:lnTo>
                  <a:lnTo>
                    <a:pt x="134721" y="25425"/>
                  </a:lnTo>
                  <a:lnTo>
                    <a:pt x="135356" y="23622"/>
                  </a:lnTo>
                  <a:close/>
                </a:path>
                <a:path w="461009" h="87629">
                  <a:moveTo>
                    <a:pt x="136486" y="20205"/>
                  </a:moveTo>
                  <a:lnTo>
                    <a:pt x="135724" y="21005"/>
                  </a:lnTo>
                  <a:lnTo>
                    <a:pt x="136271" y="20535"/>
                  </a:lnTo>
                  <a:lnTo>
                    <a:pt x="136486" y="20205"/>
                  </a:lnTo>
                  <a:close/>
                </a:path>
                <a:path w="461009" h="87629">
                  <a:moveTo>
                    <a:pt x="139865" y="26797"/>
                  </a:moveTo>
                  <a:lnTo>
                    <a:pt x="139801" y="26619"/>
                  </a:lnTo>
                  <a:lnTo>
                    <a:pt x="139865" y="26797"/>
                  </a:lnTo>
                  <a:close/>
                </a:path>
                <a:path w="461009" h="87629">
                  <a:moveTo>
                    <a:pt x="139966" y="26289"/>
                  </a:moveTo>
                  <a:lnTo>
                    <a:pt x="139687" y="26339"/>
                  </a:lnTo>
                  <a:lnTo>
                    <a:pt x="139801" y="26619"/>
                  </a:lnTo>
                  <a:lnTo>
                    <a:pt x="139966" y="26289"/>
                  </a:lnTo>
                  <a:close/>
                </a:path>
                <a:path w="461009" h="87629">
                  <a:moveTo>
                    <a:pt x="140830" y="25323"/>
                  </a:moveTo>
                  <a:lnTo>
                    <a:pt x="140398" y="26911"/>
                  </a:lnTo>
                  <a:lnTo>
                    <a:pt x="140830" y="25323"/>
                  </a:lnTo>
                  <a:close/>
                </a:path>
                <a:path w="461009" h="87629">
                  <a:moveTo>
                    <a:pt x="141071" y="24320"/>
                  </a:moveTo>
                  <a:lnTo>
                    <a:pt x="140665" y="24612"/>
                  </a:lnTo>
                  <a:lnTo>
                    <a:pt x="140817" y="25285"/>
                  </a:lnTo>
                  <a:lnTo>
                    <a:pt x="141071" y="24320"/>
                  </a:lnTo>
                  <a:close/>
                </a:path>
                <a:path w="461009" h="87629">
                  <a:moveTo>
                    <a:pt x="148158" y="34823"/>
                  </a:moveTo>
                  <a:lnTo>
                    <a:pt x="148056" y="35052"/>
                  </a:lnTo>
                  <a:lnTo>
                    <a:pt x="148158" y="34823"/>
                  </a:lnTo>
                  <a:close/>
                </a:path>
                <a:path w="461009" h="87629">
                  <a:moveTo>
                    <a:pt x="148450" y="34137"/>
                  </a:moveTo>
                  <a:lnTo>
                    <a:pt x="148259" y="34417"/>
                  </a:lnTo>
                  <a:lnTo>
                    <a:pt x="148158" y="34823"/>
                  </a:lnTo>
                  <a:lnTo>
                    <a:pt x="148450" y="34137"/>
                  </a:lnTo>
                  <a:close/>
                </a:path>
                <a:path w="461009" h="87629">
                  <a:moveTo>
                    <a:pt x="148920" y="42545"/>
                  </a:moveTo>
                  <a:lnTo>
                    <a:pt x="148005" y="42545"/>
                  </a:lnTo>
                  <a:lnTo>
                    <a:pt x="147777" y="42545"/>
                  </a:lnTo>
                  <a:lnTo>
                    <a:pt x="147535" y="43053"/>
                  </a:lnTo>
                  <a:lnTo>
                    <a:pt x="147421" y="43688"/>
                  </a:lnTo>
                  <a:lnTo>
                    <a:pt x="148894" y="42672"/>
                  </a:lnTo>
                  <a:lnTo>
                    <a:pt x="148920" y="42545"/>
                  </a:lnTo>
                  <a:close/>
                </a:path>
                <a:path w="461009" h="87629">
                  <a:moveTo>
                    <a:pt x="148971" y="32258"/>
                  </a:moveTo>
                  <a:lnTo>
                    <a:pt x="148932" y="31026"/>
                  </a:lnTo>
                  <a:lnTo>
                    <a:pt x="148399" y="33616"/>
                  </a:lnTo>
                  <a:lnTo>
                    <a:pt x="148971" y="32258"/>
                  </a:lnTo>
                  <a:close/>
                </a:path>
                <a:path w="461009" h="87629">
                  <a:moveTo>
                    <a:pt x="149415" y="40259"/>
                  </a:moveTo>
                  <a:lnTo>
                    <a:pt x="149123" y="41275"/>
                  </a:lnTo>
                  <a:lnTo>
                    <a:pt x="149415" y="40259"/>
                  </a:lnTo>
                  <a:close/>
                </a:path>
                <a:path w="461009" h="87629">
                  <a:moveTo>
                    <a:pt x="149644" y="42138"/>
                  </a:moveTo>
                  <a:lnTo>
                    <a:pt x="149593" y="42392"/>
                  </a:lnTo>
                  <a:lnTo>
                    <a:pt x="149555" y="42646"/>
                  </a:lnTo>
                  <a:lnTo>
                    <a:pt x="149542" y="42887"/>
                  </a:lnTo>
                  <a:lnTo>
                    <a:pt x="149567" y="42697"/>
                  </a:lnTo>
                  <a:lnTo>
                    <a:pt x="149606" y="42430"/>
                  </a:lnTo>
                  <a:lnTo>
                    <a:pt x="149644" y="42138"/>
                  </a:lnTo>
                  <a:close/>
                </a:path>
                <a:path w="461009" h="87629">
                  <a:moveTo>
                    <a:pt x="152146" y="40640"/>
                  </a:moveTo>
                  <a:lnTo>
                    <a:pt x="152082" y="39116"/>
                  </a:lnTo>
                  <a:lnTo>
                    <a:pt x="151460" y="41275"/>
                  </a:lnTo>
                  <a:lnTo>
                    <a:pt x="151955" y="41275"/>
                  </a:lnTo>
                  <a:lnTo>
                    <a:pt x="152146" y="40767"/>
                  </a:lnTo>
                  <a:lnTo>
                    <a:pt x="152146" y="40640"/>
                  </a:lnTo>
                  <a:close/>
                </a:path>
                <a:path w="461009" h="87629">
                  <a:moveTo>
                    <a:pt x="156248" y="47879"/>
                  </a:moveTo>
                  <a:lnTo>
                    <a:pt x="156006" y="47078"/>
                  </a:lnTo>
                  <a:lnTo>
                    <a:pt x="155549" y="48514"/>
                  </a:lnTo>
                  <a:lnTo>
                    <a:pt x="156248" y="47879"/>
                  </a:lnTo>
                  <a:close/>
                </a:path>
                <a:path w="461009" h="87629">
                  <a:moveTo>
                    <a:pt x="156311" y="46101"/>
                  </a:moveTo>
                  <a:lnTo>
                    <a:pt x="156121" y="46355"/>
                  </a:lnTo>
                  <a:lnTo>
                    <a:pt x="156006" y="47078"/>
                  </a:lnTo>
                  <a:lnTo>
                    <a:pt x="156311" y="46101"/>
                  </a:lnTo>
                  <a:close/>
                </a:path>
                <a:path w="461009" h="87629">
                  <a:moveTo>
                    <a:pt x="158229" y="36779"/>
                  </a:moveTo>
                  <a:lnTo>
                    <a:pt x="158102" y="36830"/>
                  </a:lnTo>
                  <a:lnTo>
                    <a:pt x="158229" y="36779"/>
                  </a:lnTo>
                  <a:close/>
                </a:path>
                <a:path w="461009" h="87629">
                  <a:moveTo>
                    <a:pt x="158508" y="29260"/>
                  </a:moveTo>
                  <a:lnTo>
                    <a:pt x="157822" y="30416"/>
                  </a:lnTo>
                  <a:lnTo>
                    <a:pt x="157873" y="31470"/>
                  </a:lnTo>
                  <a:lnTo>
                    <a:pt x="158445" y="31064"/>
                  </a:lnTo>
                  <a:lnTo>
                    <a:pt x="158305" y="29870"/>
                  </a:lnTo>
                  <a:lnTo>
                    <a:pt x="158508" y="29260"/>
                  </a:lnTo>
                  <a:close/>
                </a:path>
                <a:path w="461009" h="87629">
                  <a:moveTo>
                    <a:pt x="158953" y="36449"/>
                  </a:moveTo>
                  <a:lnTo>
                    <a:pt x="158407" y="36703"/>
                  </a:lnTo>
                  <a:lnTo>
                    <a:pt x="158178" y="37630"/>
                  </a:lnTo>
                  <a:lnTo>
                    <a:pt x="158953" y="36449"/>
                  </a:lnTo>
                  <a:close/>
                </a:path>
                <a:path w="461009" h="87629">
                  <a:moveTo>
                    <a:pt x="160439" y="49377"/>
                  </a:moveTo>
                  <a:lnTo>
                    <a:pt x="160274" y="49568"/>
                  </a:lnTo>
                  <a:lnTo>
                    <a:pt x="160223" y="49961"/>
                  </a:lnTo>
                  <a:lnTo>
                    <a:pt x="160439" y="49377"/>
                  </a:lnTo>
                  <a:close/>
                </a:path>
                <a:path w="461009" h="87629">
                  <a:moveTo>
                    <a:pt x="160489" y="34213"/>
                  </a:moveTo>
                  <a:lnTo>
                    <a:pt x="159854" y="33705"/>
                  </a:lnTo>
                  <a:lnTo>
                    <a:pt x="160401" y="34747"/>
                  </a:lnTo>
                  <a:lnTo>
                    <a:pt x="160489" y="34213"/>
                  </a:lnTo>
                  <a:close/>
                </a:path>
                <a:path w="461009" h="87629">
                  <a:moveTo>
                    <a:pt x="160629" y="35306"/>
                  </a:moveTo>
                  <a:lnTo>
                    <a:pt x="159639" y="37211"/>
                  </a:lnTo>
                  <a:lnTo>
                    <a:pt x="160197" y="36703"/>
                  </a:lnTo>
                  <a:lnTo>
                    <a:pt x="160286" y="36322"/>
                  </a:lnTo>
                  <a:lnTo>
                    <a:pt x="160629" y="35306"/>
                  </a:lnTo>
                  <a:close/>
                </a:path>
                <a:path w="461009" h="87629">
                  <a:moveTo>
                    <a:pt x="160782" y="48475"/>
                  </a:moveTo>
                  <a:lnTo>
                    <a:pt x="160439" y="49377"/>
                  </a:lnTo>
                  <a:lnTo>
                    <a:pt x="160782" y="48475"/>
                  </a:lnTo>
                  <a:close/>
                </a:path>
                <a:path w="461009" h="87629">
                  <a:moveTo>
                    <a:pt x="160820" y="45821"/>
                  </a:moveTo>
                  <a:lnTo>
                    <a:pt x="160121" y="47498"/>
                  </a:lnTo>
                  <a:lnTo>
                    <a:pt x="160197" y="48475"/>
                  </a:lnTo>
                  <a:lnTo>
                    <a:pt x="160045" y="49834"/>
                  </a:lnTo>
                  <a:lnTo>
                    <a:pt x="160274" y="49568"/>
                  </a:lnTo>
                  <a:lnTo>
                    <a:pt x="160820" y="45821"/>
                  </a:lnTo>
                  <a:close/>
                </a:path>
                <a:path w="461009" h="87629">
                  <a:moveTo>
                    <a:pt x="160909" y="32042"/>
                  </a:moveTo>
                  <a:lnTo>
                    <a:pt x="160489" y="34213"/>
                  </a:lnTo>
                  <a:lnTo>
                    <a:pt x="160756" y="34429"/>
                  </a:lnTo>
                  <a:lnTo>
                    <a:pt x="160909" y="32042"/>
                  </a:lnTo>
                  <a:close/>
                </a:path>
                <a:path w="461009" h="87629">
                  <a:moveTo>
                    <a:pt x="161226" y="31927"/>
                  </a:moveTo>
                  <a:lnTo>
                    <a:pt x="161163" y="28371"/>
                  </a:lnTo>
                  <a:lnTo>
                    <a:pt x="160909" y="32042"/>
                  </a:lnTo>
                  <a:lnTo>
                    <a:pt x="161226" y="31927"/>
                  </a:lnTo>
                  <a:close/>
                </a:path>
                <a:path w="461009" h="87629">
                  <a:moveTo>
                    <a:pt x="163703" y="44183"/>
                  </a:moveTo>
                  <a:lnTo>
                    <a:pt x="163677" y="42545"/>
                  </a:lnTo>
                  <a:lnTo>
                    <a:pt x="163588" y="42926"/>
                  </a:lnTo>
                  <a:lnTo>
                    <a:pt x="163474" y="43954"/>
                  </a:lnTo>
                  <a:lnTo>
                    <a:pt x="163703" y="44183"/>
                  </a:lnTo>
                  <a:close/>
                </a:path>
                <a:path w="461009" h="87629">
                  <a:moveTo>
                    <a:pt x="163944" y="49314"/>
                  </a:moveTo>
                  <a:lnTo>
                    <a:pt x="163728" y="49606"/>
                  </a:lnTo>
                  <a:lnTo>
                    <a:pt x="163804" y="49758"/>
                  </a:lnTo>
                  <a:lnTo>
                    <a:pt x="163868" y="49580"/>
                  </a:lnTo>
                  <a:lnTo>
                    <a:pt x="163906" y="49428"/>
                  </a:lnTo>
                  <a:close/>
                </a:path>
                <a:path w="461009" h="87629">
                  <a:moveTo>
                    <a:pt x="164134" y="47498"/>
                  </a:moveTo>
                  <a:lnTo>
                    <a:pt x="163880" y="47663"/>
                  </a:lnTo>
                  <a:lnTo>
                    <a:pt x="163753" y="48260"/>
                  </a:lnTo>
                  <a:lnTo>
                    <a:pt x="164134" y="47498"/>
                  </a:lnTo>
                  <a:close/>
                </a:path>
                <a:path w="461009" h="87629">
                  <a:moveTo>
                    <a:pt x="164160" y="49022"/>
                  </a:moveTo>
                  <a:lnTo>
                    <a:pt x="163944" y="49314"/>
                  </a:lnTo>
                  <a:lnTo>
                    <a:pt x="164160" y="49022"/>
                  </a:lnTo>
                  <a:close/>
                </a:path>
                <a:path w="461009" h="87629">
                  <a:moveTo>
                    <a:pt x="164236" y="46101"/>
                  </a:moveTo>
                  <a:lnTo>
                    <a:pt x="164122" y="46520"/>
                  </a:lnTo>
                  <a:lnTo>
                    <a:pt x="163525" y="47244"/>
                  </a:lnTo>
                  <a:lnTo>
                    <a:pt x="163055" y="48387"/>
                  </a:lnTo>
                  <a:lnTo>
                    <a:pt x="163741" y="47752"/>
                  </a:lnTo>
                  <a:lnTo>
                    <a:pt x="163880" y="47663"/>
                  </a:lnTo>
                  <a:lnTo>
                    <a:pt x="164236" y="46101"/>
                  </a:lnTo>
                  <a:close/>
                </a:path>
                <a:path w="461009" h="87629">
                  <a:moveTo>
                    <a:pt x="164426" y="36576"/>
                  </a:moveTo>
                  <a:lnTo>
                    <a:pt x="163461" y="40259"/>
                  </a:lnTo>
                  <a:lnTo>
                    <a:pt x="163588" y="40259"/>
                  </a:lnTo>
                  <a:lnTo>
                    <a:pt x="163817" y="39344"/>
                  </a:lnTo>
                  <a:lnTo>
                    <a:pt x="164274" y="38862"/>
                  </a:lnTo>
                  <a:lnTo>
                    <a:pt x="164426" y="36576"/>
                  </a:lnTo>
                  <a:close/>
                </a:path>
                <a:path w="461009" h="87629">
                  <a:moveTo>
                    <a:pt x="164617" y="48374"/>
                  </a:moveTo>
                  <a:lnTo>
                    <a:pt x="164160" y="49009"/>
                  </a:lnTo>
                  <a:lnTo>
                    <a:pt x="164338" y="49161"/>
                  </a:lnTo>
                  <a:lnTo>
                    <a:pt x="164617" y="48374"/>
                  </a:lnTo>
                  <a:close/>
                </a:path>
                <a:path w="461009" h="87629">
                  <a:moveTo>
                    <a:pt x="164655" y="39497"/>
                  </a:moveTo>
                  <a:lnTo>
                    <a:pt x="163042" y="42799"/>
                  </a:lnTo>
                  <a:lnTo>
                    <a:pt x="163271" y="41630"/>
                  </a:lnTo>
                  <a:lnTo>
                    <a:pt x="163499" y="40640"/>
                  </a:lnTo>
                  <a:lnTo>
                    <a:pt x="163461" y="40259"/>
                  </a:lnTo>
                  <a:lnTo>
                    <a:pt x="163537" y="39497"/>
                  </a:lnTo>
                  <a:lnTo>
                    <a:pt x="163626" y="38735"/>
                  </a:lnTo>
                  <a:lnTo>
                    <a:pt x="163677" y="38227"/>
                  </a:lnTo>
                  <a:lnTo>
                    <a:pt x="163791" y="37465"/>
                  </a:lnTo>
                  <a:lnTo>
                    <a:pt x="163957" y="37084"/>
                  </a:lnTo>
                  <a:lnTo>
                    <a:pt x="163182" y="38227"/>
                  </a:lnTo>
                  <a:lnTo>
                    <a:pt x="163474" y="37426"/>
                  </a:lnTo>
                  <a:lnTo>
                    <a:pt x="163944" y="35179"/>
                  </a:lnTo>
                  <a:lnTo>
                    <a:pt x="164045" y="35941"/>
                  </a:lnTo>
                  <a:lnTo>
                    <a:pt x="164020" y="35179"/>
                  </a:lnTo>
                  <a:lnTo>
                    <a:pt x="163957" y="33274"/>
                  </a:lnTo>
                  <a:lnTo>
                    <a:pt x="161912" y="38735"/>
                  </a:lnTo>
                  <a:lnTo>
                    <a:pt x="162509" y="35433"/>
                  </a:lnTo>
                  <a:lnTo>
                    <a:pt x="162636" y="35179"/>
                  </a:lnTo>
                  <a:lnTo>
                    <a:pt x="161340" y="36195"/>
                  </a:lnTo>
                  <a:lnTo>
                    <a:pt x="161290" y="36753"/>
                  </a:lnTo>
                  <a:lnTo>
                    <a:pt x="161505" y="37592"/>
                  </a:lnTo>
                  <a:lnTo>
                    <a:pt x="161607" y="38354"/>
                  </a:lnTo>
                  <a:lnTo>
                    <a:pt x="159854" y="41656"/>
                  </a:lnTo>
                  <a:lnTo>
                    <a:pt x="159905" y="41402"/>
                  </a:lnTo>
                  <a:lnTo>
                    <a:pt x="160299" y="39497"/>
                  </a:lnTo>
                  <a:lnTo>
                    <a:pt x="160515" y="38481"/>
                  </a:lnTo>
                  <a:lnTo>
                    <a:pt x="160820" y="36957"/>
                  </a:lnTo>
                  <a:lnTo>
                    <a:pt x="161442" y="33909"/>
                  </a:lnTo>
                  <a:lnTo>
                    <a:pt x="160489" y="36957"/>
                  </a:lnTo>
                  <a:lnTo>
                    <a:pt x="160312" y="36601"/>
                  </a:lnTo>
                  <a:lnTo>
                    <a:pt x="159537" y="38481"/>
                  </a:lnTo>
                  <a:lnTo>
                    <a:pt x="159639" y="37211"/>
                  </a:lnTo>
                  <a:lnTo>
                    <a:pt x="159778" y="35560"/>
                  </a:lnTo>
                  <a:lnTo>
                    <a:pt x="157708" y="39497"/>
                  </a:lnTo>
                  <a:lnTo>
                    <a:pt x="157873" y="38862"/>
                  </a:lnTo>
                  <a:lnTo>
                    <a:pt x="157924" y="38608"/>
                  </a:lnTo>
                  <a:lnTo>
                    <a:pt x="158089" y="37973"/>
                  </a:lnTo>
                  <a:lnTo>
                    <a:pt x="158178" y="37630"/>
                  </a:lnTo>
                  <a:lnTo>
                    <a:pt x="157937" y="37973"/>
                  </a:lnTo>
                  <a:lnTo>
                    <a:pt x="158191" y="36957"/>
                  </a:lnTo>
                  <a:lnTo>
                    <a:pt x="158102" y="36830"/>
                  </a:lnTo>
                  <a:lnTo>
                    <a:pt x="158229" y="36753"/>
                  </a:lnTo>
                  <a:lnTo>
                    <a:pt x="158407" y="36703"/>
                  </a:lnTo>
                  <a:lnTo>
                    <a:pt x="158940" y="34544"/>
                  </a:lnTo>
                  <a:lnTo>
                    <a:pt x="158432" y="35928"/>
                  </a:lnTo>
                  <a:lnTo>
                    <a:pt x="158381" y="36068"/>
                  </a:lnTo>
                  <a:lnTo>
                    <a:pt x="159232" y="32639"/>
                  </a:lnTo>
                  <a:lnTo>
                    <a:pt x="157035" y="38608"/>
                  </a:lnTo>
                  <a:lnTo>
                    <a:pt x="157124" y="37338"/>
                  </a:lnTo>
                  <a:lnTo>
                    <a:pt x="157149" y="36957"/>
                  </a:lnTo>
                  <a:lnTo>
                    <a:pt x="157251" y="35928"/>
                  </a:lnTo>
                  <a:lnTo>
                    <a:pt x="158102" y="33401"/>
                  </a:lnTo>
                  <a:lnTo>
                    <a:pt x="158165" y="34925"/>
                  </a:lnTo>
                  <a:lnTo>
                    <a:pt x="158280" y="33401"/>
                  </a:lnTo>
                  <a:lnTo>
                    <a:pt x="158343" y="32385"/>
                  </a:lnTo>
                  <a:lnTo>
                    <a:pt x="156794" y="36957"/>
                  </a:lnTo>
                  <a:lnTo>
                    <a:pt x="156870" y="36449"/>
                  </a:lnTo>
                  <a:lnTo>
                    <a:pt x="156997" y="35560"/>
                  </a:lnTo>
                  <a:lnTo>
                    <a:pt x="157670" y="31115"/>
                  </a:lnTo>
                  <a:lnTo>
                    <a:pt x="157022" y="31877"/>
                  </a:lnTo>
                  <a:lnTo>
                    <a:pt x="156006" y="35560"/>
                  </a:lnTo>
                  <a:lnTo>
                    <a:pt x="155968" y="35306"/>
                  </a:lnTo>
                  <a:lnTo>
                    <a:pt x="155854" y="34290"/>
                  </a:lnTo>
                  <a:lnTo>
                    <a:pt x="155714" y="33147"/>
                  </a:lnTo>
                  <a:lnTo>
                    <a:pt x="154686" y="34290"/>
                  </a:lnTo>
                  <a:lnTo>
                    <a:pt x="154940" y="33401"/>
                  </a:lnTo>
                  <a:lnTo>
                    <a:pt x="154927" y="32893"/>
                  </a:lnTo>
                  <a:lnTo>
                    <a:pt x="153924" y="31877"/>
                  </a:lnTo>
                  <a:lnTo>
                    <a:pt x="153682" y="30594"/>
                  </a:lnTo>
                  <a:lnTo>
                    <a:pt x="153784" y="29845"/>
                  </a:lnTo>
                  <a:lnTo>
                    <a:pt x="153809" y="29718"/>
                  </a:lnTo>
                  <a:lnTo>
                    <a:pt x="152704" y="33401"/>
                  </a:lnTo>
                  <a:lnTo>
                    <a:pt x="152565" y="33147"/>
                  </a:lnTo>
                  <a:lnTo>
                    <a:pt x="152222" y="32512"/>
                  </a:lnTo>
                  <a:lnTo>
                    <a:pt x="151536" y="33147"/>
                  </a:lnTo>
                  <a:lnTo>
                    <a:pt x="152031" y="31369"/>
                  </a:lnTo>
                  <a:lnTo>
                    <a:pt x="152069" y="31242"/>
                  </a:lnTo>
                  <a:lnTo>
                    <a:pt x="152412" y="30226"/>
                  </a:lnTo>
                  <a:lnTo>
                    <a:pt x="152984" y="29210"/>
                  </a:lnTo>
                  <a:lnTo>
                    <a:pt x="152527" y="29083"/>
                  </a:lnTo>
                  <a:lnTo>
                    <a:pt x="152044" y="30353"/>
                  </a:lnTo>
                  <a:lnTo>
                    <a:pt x="151790" y="30861"/>
                  </a:lnTo>
                  <a:lnTo>
                    <a:pt x="151396" y="31242"/>
                  </a:lnTo>
                  <a:lnTo>
                    <a:pt x="152234" y="28448"/>
                  </a:lnTo>
                  <a:lnTo>
                    <a:pt x="151587" y="28448"/>
                  </a:lnTo>
                  <a:lnTo>
                    <a:pt x="150164" y="31369"/>
                  </a:lnTo>
                  <a:lnTo>
                    <a:pt x="149860" y="29337"/>
                  </a:lnTo>
                  <a:lnTo>
                    <a:pt x="149186" y="31750"/>
                  </a:lnTo>
                  <a:lnTo>
                    <a:pt x="148602" y="36576"/>
                  </a:lnTo>
                  <a:lnTo>
                    <a:pt x="148488" y="36830"/>
                  </a:lnTo>
                  <a:lnTo>
                    <a:pt x="147320" y="38227"/>
                  </a:lnTo>
                  <a:lnTo>
                    <a:pt x="148069" y="35179"/>
                  </a:lnTo>
                  <a:lnTo>
                    <a:pt x="148056" y="35052"/>
                  </a:lnTo>
                  <a:lnTo>
                    <a:pt x="148170" y="34163"/>
                  </a:lnTo>
                  <a:lnTo>
                    <a:pt x="148120" y="33655"/>
                  </a:lnTo>
                  <a:lnTo>
                    <a:pt x="148488" y="32258"/>
                  </a:lnTo>
                  <a:lnTo>
                    <a:pt x="148615" y="31750"/>
                  </a:lnTo>
                  <a:lnTo>
                    <a:pt x="148259" y="32258"/>
                  </a:lnTo>
                  <a:lnTo>
                    <a:pt x="148717" y="30594"/>
                  </a:lnTo>
                  <a:lnTo>
                    <a:pt x="148742" y="31496"/>
                  </a:lnTo>
                  <a:lnTo>
                    <a:pt x="148920" y="31026"/>
                  </a:lnTo>
                  <a:lnTo>
                    <a:pt x="148907" y="30480"/>
                  </a:lnTo>
                  <a:lnTo>
                    <a:pt x="148831" y="30353"/>
                  </a:lnTo>
                  <a:lnTo>
                    <a:pt x="148958" y="27813"/>
                  </a:lnTo>
                  <a:lnTo>
                    <a:pt x="148996" y="27559"/>
                  </a:lnTo>
                  <a:lnTo>
                    <a:pt x="148742" y="28702"/>
                  </a:lnTo>
                  <a:lnTo>
                    <a:pt x="148310" y="30226"/>
                  </a:lnTo>
                  <a:lnTo>
                    <a:pt x="148005" y="30353"/>
                  </a:lnTo>
                  <a:lnTo>
                    <a:pt x="147370" y="30353"/>
                  </a:lnTo>
                  <a:lnTo>
                    <a:pt x="147701" y="29591"/>
                  </a:lnTo>
                  <a:lnTo>
                    <a:pt x="148310" y="28194"/>
                  </a:lnTo>
                  <a:lnTo>
                    <a:pt x="148323" y="26797"/>
                  </a:lnTo>
                  <a:lnTo>
                    <a:pt x="147828" y="28194"/>
                  </a:lnTo>
                  <a:lnTo>
                    <a:pt x="147802" y="26670"/>
                  </a:lnTo>
                  <a:lnTo>
                    <a:pt x="147027" y="29591"/>
                  </a:lnTo>
                  <a:lnTo>
                    <a:pt x="146850" y="29591"/>
                  </a:lnTo>
                  <a:lnTo>
                    <a:pt x="147078" y="28575"/>
                  </a:lnTo>
                  <a:lnTo>
                    <a:pt x="147193" y="28067"/>
                  </a:lnTo>
                  <a:lnTo>
                    <a:pt x="147307" y="27305"/>
                  </a:lnTo>
                  <a:lnTo>
                    <a:pt x="146659" y="28575"/>
                  </a:lnTo>
                  <a:lnTo>
                    <a:pt x="145745" y="27305"/>
                  </a:lnTo>
                  <a:lnTo>
                    <a:pt x="145288" y="30568"/>
                  </a:lnTo>
                  <a:lnTo>
                    <a:pt x="145249" y="30734"/>
                  </a:lnTo>
                  <a:lnTo>
                    <a:pt x="145224" y="30911"/>
                  </a:lnTo>
                  <a:lnTo>
                    <a:pt x="145262" y="30784"/>
                  </a:lnTo>
                  <a:lnTo>
                    <a:pt x="145237" y="30988"/>
                  </a:lnTo>
                  <a:lnTo>
                    <a:pt x="143446" y="33655"/>
                  </a:lnTo>
                  <a:lnTo>
                    <a:pt x="143459" y="33147"/>
                  </a:lnTo>
                  <a:lnTo>
                    <a:pt x="143471" y="32131"/>
                  </a:lnTo>
                  <a:lnTo>
                    <a:pt x="143484" y="31623"/>
                  </a:lnTo>
                  <a:lnTo>
                    <a:pt x="143484" y="31115"/>
                  </a:lnTo>
                  <a:lnTo>
                    <a:pt x="143510" y="29718"/>
                  </a:lnTo>
                  <a:lnTo>
                    <a:pt x="143522" y="28702"/>
                  </a:lnTo>
                  <a:lnTo>
                    <a:pt x="142176" y="29718"/>
                  </a:lnTo>
                  <a:lnTo>
                    <a:pt x="142417" y="28702"/>
                  </a:lnTo>
                  <a:lnTo>
                    <a:pt x="141516" y="29718"/>
                  </a:lnTo>
                  <a:lnTo>
                    <a:pt x="140893" y="29083"/>
                  </a:lnTo>
                  <a:lnTo>
                    <a:pt x="139928" y="31115"/>
                  </a:lnTo>
                  <a:lnTo>
                    <a:pt x="139738" y="31115"/>
                  </a:lnTo>
                  <a:lnTo>
                    <a:pt x="139750" y="30988"/>
                  </a:lnTo>
                  <a:lnTo>
                    <a:pt x="139839" y="30226"/>
                  </a:lnTo>
                  <a:lnTo>
                    <a:pt x="139890" y="29718"/>
                  </a:lnTo>
                  <a:lnTo>
                    <a:pt x="139992" y="29083"/>
                  </a:lnTo>
                  <a:lnTo>
                    <a:pt x="140322" y="28067"/>
                  </a:lnTo>
                  <a:lnTo>
                    <a:pt x="139674" y="28702"/>
                  </a:lnTo>
                  <a:lnTo>
                    <a:pt x="139344" y="29718"/>
                  </a:lnTo>
                  <a:lnTo>
                    <a:pt x="139306" y="29464"/>
                  </a:lnTo>
                  <a:lnTo>
                    <a:pt x="139204" y="28829"/>
                  </a:lnTo>
                  <a:lnTo>
                    <a:pt x="139090" y="28067"/>
                  </a:lnTo>
                  <a:lnTo>
                    <a:pt x="139204" y="27686"/>
                  </a:lnTo>
                  <a:lnTo>
                    <a:pt x="139623" y="26924"/>
                  </a:lnTo>
                  <a:lnTo>
                    <a:pt x="139661" y="26682"/>
                  </a:lnTo>
                  <a:lnTo>
                    <a:pt x="139687" y="26339"/>
                  </a:lnTo>
                  <a:lnTo>
                    <a:pt x="139573" y="26035"/>
                  </a:lnTo>
                  <a:lnTo>
                    <a:pt x="139687" y="24371"/>
                  </a:lnTo>
                  <a:lnTo>
                    <a:pt x="139725" y="24130"/>
                  </a:lnTo>
                  <a:lnTo>
                    <a:pt x="138404" y="26670"/>
                  </a:lnTo>
                  <a:lnTo>
                    <a:pt x="138531" y="26289"/>
                  </a:lnTo>
                  <a:lnTo>
                    <a:pt x="139217" y="24371"/>
                  </a:lnTo>
                  <a:lnTo>
                    <a:pt x="139103" y="24003"/>
                  </a:lnTo>
                  <a:lnTo>
                    <a:pt x="138722" y="23368"/>
                  </a:lnTo>
                  <a:lnTo>
                    <a:pt x="138252" y="24130"/>
                  </a:lnTo>
                  <a:lnTo>
                    <a:pt x="138163" y="26085"/>
                  </a:lnTo>
                  <a:lnTo>
                    <a:pt x="137820" y="26289"/>
                  </a:lnTo>
                  <a:lnTo>
                    <a:pt x="137464" y="25908"/>
                  </a:lnTo>
                  <a:lnTo>
                    <a:pt x="137566" y="25019"/>
                  </a:lnTo>
                  <a:lnTo>
                    <a:pt x="138226" y="22707"/>
                  </a:lnTo>
                  <a:lnTo>
                    <a:pt x="138112" y="18923"/>
                  </a:lnTo>
                  <a:lnTo>
                    <a:pt x="138049" y="17907"/>
                  </a:lnTo>
                  <a:lnTo>
                    <a:pt x="134391" y="28829"/>
                  </a:lnTo>
                  <a:lnTo>
                    <a:pt x="134632" y="26289"/>
                  </a:lnTo>
                  <a:lnTo>
                    <a:pt x="134721" y="25425"/>
                  </a:lnTo>
                  <a:lnTo>
                    <a:pt x="134416" y="26289"/>
                  </a:lnTo>
                  <a:lnTo>
                    <a:pt x="134035" y="25781"/>
                  </a:lnTo>
                  <a:lnTo>
                    <a:pt x="133972" y="25400"/>
                  </a:lnTo>
                  <a:lnTo>
                    <a:pt x="134480" y="20701"/>
                  </a:lnTo>
                  <a:lnTo>
                    <a:pt x="134302" y="20574"/>
                  </a:lnTo>
                  <a:lnTo>
                    <a:pt x="133959" y="18542"/>
                  </a:lnTo>
                  <a:lnTo>
                    <a:pt x="132397" y="25400"/>
                  </a:lnTo>
                  <a:lnTo>
                    <a:pt x="132143" y="24663"/>
                  </a:lnTo>
                  <a:lnTo>
                    <a:pt x="132143" y="36322"/>
                  </a:lnTo>
                  <a:lnTo>
                    <a:pt x="132041" y="36703"/>
                  </a:lnTo>
                  <a:lnTo>
                    <a:pt x="132092" y="36449"/>
                  </a:lnTo>
                  <a:lnTo>
                    <a:pt x="132143" y="36322"/>
                  </a:lnTo>
                  <a:lnTo>
                    <a:pt x="132143" y="24663"/>
                  </a:lnTo>
                  <a:lnTo>
                    <a:pt x="131876" y="23876"/>
                  </a:lnTo>
                  <a:lnTo>
                    <a:pt x="131686" y="25273"/>
                  </a:lnTo>
                  <a:lnTo>
                    <a:pt x="131064" y="28409"/>
                  </a:lnTo>
                  <a:lnTo>
                    <a:pt x="130175" y="29464"/>
                  </a:lnTo>
                  <a:lnTo>
                    <a:pt x="129806" y="28956"/>
                  </a:lnTo>
                  <a:lnTo>
                    <a:pt x="129921" y="27762"/>
                  </a:lnTo>
                  <a:lnTo>
                    <a:pt x="130162" y="26543"/>
                  </a:lnTo>
                  <a:lnTo>
                    <a:pt x="130263" y="26035"/>
                  </a:lnTo>
                  <a:lnTo>
                    <a:pt x="130289" y="25908"/>
                  </a:lnTo>
                  <a:lnTo>
                    <a:pt x="130416" y="25273"/>
                  </a:lnTo>
                  <a:lnTo>
                    <a:pt x="130644" y="24130"/>
                  </a:lnTo>
                  <a:lnTo>
                    <a:pt x="131241" y="23241"/>
                  </a:lnTo>
                  <a:lnTo>
                    <a:pt x="131406" y="23241"/>
                  </a:lnTo>
                  <a:lnTo>
                    <a:pt x="131279" y="24003"/>
                  </a:lnTo>
                  <a:lnTo>
                    <a:pt x="131826" y="23241"/>
                  </a:lnTo>
                  <a:lnTo>
                    <a:pt x="131927" y="22987"/>
                  </a:lnTo>
                  <a:lnTo>
                    <a:pt x="132003" y="21844"/>
                  </a:lnTo>
                  <a:lnTo>
                    <a:pt x="131648" y="22987"/>
                  </a:lnTo>
                  <a:lnTo>
                    <a:pt x="131648" y="22733"/>
                  </a:lnTo>
                  <a:lnTo>
                    <a:pt x="131648" y="22352"/>
                  </a:lnTo>
                  <a:lnTo>
                    <a:pt x="131648" y="21717"/>
                  </a:lnTo>
                  <a:lnTo>
                    <a:pt x="130860" y="21602"/>
                  </a:lnTo>
                  <a:lnTo>
                    <a:pt x="130670" y="20447"/>
                  </a:lnTo>
                  <a:lnTo>
                    <a:pt x="129857" y="21971"/>
                  </a:lnTo>
                  <a:lnTo>
                    <a:pt x="129362" y="20701"/>
                  </a:lnTo>
                  <a:lnTo>
                    <a:pt x="129235" y="21971"/>
                  </a:lnTo>
                  <a:lnTo>
                    <a:pt x="129120" y="22733"/>
                  </a:lnTo>
                  <a:lnTo>
                    <a:pt x="128993" y="22733"/>
                  </a:lnTo>
                  <a:lnTo>
                    <a:pt x="128244" y="21005"/>
                  </a:lnTo>
                  <a:lnTo>
                    <a:pt x="127977" y="24892"/>
                  </a:lnTo>
                  <a:lnTo>
                    <a:pt x="127101" y="25273"/>
                  </a:lnTo>
                  <a:lnTo>
                    <a:pt x="127101" y="25146"/>
                  </a:lnTo>
                  <a:lnTo>
                    <a:pt x="127088" y="23495"/>
                  </a:lnTo>
                  <a:lnTo>
                    <a:pt x="127215" y="23114"/>
                  </a:lnTo>
                  <a:lnTo>
                    <a:pt x="127584" y="22352"/>
                  </a:lnTo>
                  <a:lnTo>
                    <a:pt x="128206" y="21082"/>
                  </a:lnTo>
                  <a:lnTo>
                    <a:pt x="127139" y="22352"/>
                  </a:lnTo>
                  <a:lnTo>
                    <a:pt x="127012" y="21361"/>
                  </a:lnTo>
                  <a:lnTo>
                    <a:pt x="127139" y="20574"/>
                  </a:lnTo>
                  <a:lnTo>
                    <a:pt x="127241" y="20320"/>
                  </a:lnTo>
                  <a:lnTo>
                    <a:pt x="128181" y="18161"/>
                  </a:lnTo>
                  <a:lnTo>
                    <a:pt x="126961" y="20320"/>
                  </a:lnTo>
                  <a:lnTo>
                    <a:pt x="127127" y="17780"/>
                  </a:lnTo>
                  <a:lnTo>
                    <a:pt x="127063" y="16002"/>
                  </a:lnTo>
                  <a:lnTo>
                    <a:pt x="126961" y="15836"/>
                  </a:lnTo>
                  <a:lnTo>
                    <a:pt x="127139" y="15367"/>
                  </a:lnTo>
                  <a:lnTo>
                    <a:pt x="126784" y="15240"/>
                  </a:lnTo>
                  <a:lnTo>
                    <a:pt x="126466" y="17780"/>
                  </a:lnTo>
                  <a:lnTo>
                    <a:pt x="126339" y="17272"/>
                  </a:lnTo>
                  <a:lnTo>
                    <a:pt x="126161" y="17272"/>
                  </a:lnTo>
                  <a:lnTo>
                    <a:pt x="126390" y="16256"/>
                  </a:lnTo>
                  <a:lnTo>
                    <a:pt x="125907" y="17526"/>
                  </a:lnTo>
                  <a:lnTo>
                    <a:pt x="125793" y="18034"/>
                  </a:lnTo>
                  <a:lnTo>
                    <a:pt x="125666" y="20193"/>
                  </a:lnTo>
                  <a:lnTo>
                    <a:pt x="125539" y="20574"/>
                  </a:lnTo>
                  <a:lnTo>
                    <a:pt x="124739" y="22352"/>
                  </a:lnTo>
                  <a:lnTo>
                    <a:pt x="124663" y="21221"/>
                  </a:lnTo>
                  <a:lnTo>
                    <a:pt x="123571" y="23495"/>
                  </a:lnTo>
                  <a:lnTo>
                    <a:pt x="123596" y="23368"/>
                  </a:lnTo>
                  <a:lnTo>
                    <a:pt x="124040" y="21082"/>
                  </a:lnTo>
                  <a:lnTo>
                    <a:pt x="124180" y="20320"/>
                  </a:lnTo>
                  <a:lnTo>
                    <a:pt x="124663" y="21221"/>
                  </a:lnTo>
                  <a:lnTo>
                    <a:pt x="124726" y="21082"/>
                  </a:lnTo>
                  <a:lnTo>
                    <a:pt x="124853" y="21590"/>
                  </a:lnTo>
                  <a:lnTo>
                    <a:pt x="124841" y="21082"/>
                  </a:lnTo>
                  <a:lnTo>
                    <a:pt x="124841" y="20320"/>
                  </a:lnTo>
                  <a:lnTo>
                    <a:pt x="124841" y="20193"/>
                  </a:lnTo>
                  <a:lnTo>
                    <a:pt x="124828" y="19177"/>
                  </a:lnTo>
                  <a:lnTo>
                    <a:pt x="124802" y="17018"/>
                  </a:lnTo>
                  <a:lnTo>
                    <a:pt x="125222" y="16840"/>
                  </a:lnTo>
                  <a:lnTo>
                    <a:pt x="125336" y="15836"/>
                  </a:lnTo>
                  <a:lnTo>
                    <a:pt x="125222" y="13081"/>
                  </a:lnTo>
                  <a:lnTo>
                    <a:pt x="125183" y="12573"/>
                  </a:lnTo>
                  <a:lnTo>
                    <a:pt x="124218" y="19177"/>
                  </a:lnTo>
                  <a:lnTo>
                    <a:pt x="123329" y="18923"/>
                  </a:lnTo>
                  <a:lnTo>
                    <a:pt x="123748" y="17526"/>
                  </a:lnTo>
                  <a:lnTo>
                    <a:pt x="123875" y="16344"/>
                  </a:lnTo>
                  <a:lnTo>
                    <a:pt x="123151" y="18923"/>
                  </a:lnTo>
                  <a:lnTo>
                    <a:pt x="122529" y="20193"/>
                  </a:lnTo>
                  <a:lnTo>
                    <a:pt x="122262" y="18669"/>
                  </a:lnTo>
                  <a:lnTo>
                    <a:pt x="121678" y="21082"/>
                  </a:lnTo>
                  <a:lnTo>
                    <a:pt x="121412" y="20828"/>
                  </a:lnTo>
                  <a:lnTo>
                    <a:pt x="121564" y="21717"/>
                  </a:lnTo>
                  <a:lnTo>
                    <a:pt x="121094" y="23368"/>
                  </a:lnTo>
                  <a:lnTo>
                    <a:pt x="120865" y="23114"/>
                  </a:lnTo>
                  <a:lnTo>
                    <a:pt x="120345" y="23609"/>
                  </a:lnTo>
                  <a:lnTo>
                    <a:pt x="119773" y="25146"/>
                  </a:lnTo>
                  <a:lnTo>
                    <a:pt x="119938" y="23876"/>
                  </a:lnTo>
                  <a:lnTo>
                    <a:pt x="120357" y="20574"/>
                  </a:lnTo>
                  <a:lnTo>
                    <a:pt x="120611" y="18542"/>
                  </a:lnTo>
                  <a:lnTo>
                    <a:pt x="119532" y="20574"/>
                  </a:lnTo>
                  <a:lnTo>
                    <a:pt x="119519" y="20066"/>
                  </a:lnTo>
                  <a:lnTo>
                    <a:pt x="119608" y="18923"/>
                  </a:lnTo>
                  <a:lnTo>
                    <a:pt x="119913" y="18034"/>
                  </a:lnTo>
                  <a:lnTo>
                    <a:pt x="120192" y="17272"/>
                  </a:lnTo>
                  <a:lnTo>
                    <a:pt x="120167" y="16256"/>
                  </a:lnTo>
                  <a:lnTo>
                    <a:pt x="119138" y="18097"/>
                  </a:lnTo>
                  <a:lnTo>
                    <a:pt x="118833" y="18859"/>
                  </a:lnTo>
                  <a:lnTo>
                    <a:pt x="118833" y="20701"/>
                  </a:lnTo>
                  <a:lnTo>
                    <a:pt x="118224" y="22148"/>
                  </a:lnTo>
                  <a:lnTo>
                    <a:pt x="117995" y="23876"/>
                  </a:lnTo>
                  <a:lnTo>
                    <a:pt x="118084" y="22479"/>
                  </a:lnTo>
                  <a:lnTo>
                    <a:pt x="118173" y="21590"/>
                  </a:lnTo>
                  <a:lnTo>
                    <a:pt x="118211" y="21196"/>
                  </a:lnTo>
                  <a:lnTo>
                    <a:pt x="118135" y="21336"/>
                  </a:lnTo>
                  <a:lnTo>
                    <a:pt x="118249" y="20624"/>
                  </a:lnTo>
                  <a:lnTo>
                    <a:pt x="118211" y="21196"/>
                  </a:lnTo>
                  <a:lnTo>
                    <a:pt x="118694" y="20193"/>
                  </a:lnTo>
                  <a:lnTo>
                    <a:pt x="118757" y="20066"/>
                  </a:lnTo>
                  <a:lnTo>
                    <a:pt x="118833" y="20701"/>
                  </a:lnTo>
                  <a:lnTo>
                    <a:pt x="118833" y="18859"/>
                  </a:lnTo>
                  <a:lnTo>
                    <a:pt x="117881" y="20955"/>
                  </a:lnTo>
                  <a:lnTo>
                    <a:pt x="117779" y="21501"/>
                  </a:lnTo>
                  <a:lnTo>
                    <a:pt x="118059" y="20955"/>
                  </a:lnTo>
                  <a:lnTo>
                    <a:pt x="117944" y="21564"/>
                  </a:lnTo>
                  <a:lnTo>
                    <a:pt x="116573" y="25908"/>
                  </a:lnTo>
                  <a:lnTo>
                    <a:pt x="116560" y="24892"/>
                  </a:lnTo>
                  <a:lnTo>
                    <a:pt x="116547" y="24511"/>
                  </a:lnTo>
                  <a:lnTo>
                    <a:pt x="116547" y="24130"/>
                  </a:lnTo>
                  <a:lnTo>
                    <a:pt x="116535" y="23749"/>
                  </a:lnTo>
                  <a:lnTo>
                    <a:pt x="116611" y="22860"/>
                  </a:lnTo>
                  <a:lnTo>
                    <a:pt x="116852" y="21717"/>
                  </a:lnTo>
                  <a:lnTo>
                    <a:pt x="117208" y="20066"/>
                  </a:lnTo>
                  <a:lnTo>
                    <a:pt x="117767" y="17526"/>
                  </a:lnTo>
                  <a:lnTo>
                    <a:pt x="117640" y="15621"/>
                  </a:lnTo>
                  <a:lnTo>
                    <a:pt x="117513" y="14351"/>
                  </a:lnTo>
                  <a:lnTo>
                    <a:pt x="115633" y="20066"/>
                  </a:lnTo>
                  <a:lnTo>
                    <a:pt x="114820" y="18288"/>
                  </a:lnTo>
                  <a:lnTo>
                    <a:pt x="114896" y="19659"/>
                  </a:lnTo>
                  <a:lnTo>
                    <a:pt x="114312" y="21717"/>
                  </a:lnTo>
                  <a:lnTo>
                    <a:pt x="114249" y="20447"/>
                  </a:lnTo>
                  <a:lnTo>
                    <a:pt x="114198" y="19558"/>
                  </a:lnTo>
                  <a:lnTo>
                    <a:pt x="113639" y="20447"/>
                  </a:lnTo>
                  <a:lnTo>
                    <a:pt x="113728" y="20066"/>
                  </a:lnTo>
                  <a:lnTo>
                    <a:pt x="114058" y="18542"/>
                  </a:lnTo>
                  <a:lnTo>
                    <a:pt x="114033" y="17907"/>
                  </a:lnTo>
                  <a:lnTo>
                    <a:pt x="114122" y="16383"/>
                  </a:lnTo>
                  <a:lnTo>
                    <a:pt x="113830" y="17907"/>
                  </a:lnTo>
                  <a:lnTo>
                    <a:pt x="113322" y="16129"/>
                  </a:lnTo>
                  <a:lnTo>
                    <a:pt x="112395" y="20066"/>
                  </a:lnTo>
                  <a:lnTo>
                    <a:pt x="112293" y="17018"/>
                  </a:lnTo>
                  <a:lnTo>
                    <a:pt x="111747" y="16002"/>
                  </a:lnTo>
                  <a:lnTo>
                    <a:pt x="110236" y="22860"/>
                  </a:lnTo>
                  <a:lnTo>
                    <a:pt x="109601" y="22085"/>
                  </a:lnTo>
                  <a:lnTo>
                    <a:pt x="109715" y="21336"/>
                  </a:lnTo>
                  <a:lnTo>
                    <a:pt x="110045" y="20320"/>
                  </a:lnTo>
                  <a:lnTo>
                    <a:pt x="110134" y="20066"/>
                  </a:lnTo>
                  <a:lnTo>
                    <a:pt x="110248" y="18161"/>
                  </a:lnTo>
                  <a:lnTo>
                    <a:pt x="110477" y="17780"/>
                  </a:lnTo>
                  <a:lnTo>
                    <a:pt x="110998" y="16891"/>
                  </a:lnTo>
                  <a:lnTo>
                    <a:pt x="110769" y="16789"/>
                  </a:lnTo>
                  <a:lnTo>
                    <a:pt x="110655" y="16637"/>
                  </a:lnTo>
                  <a:lnTo>
                    <a:pt x="110528" y="16383"/>
                  </a:lnTo>
                  <a:lnTo>
                    <a:pt x="110248" y="17780"/>
                  </a:lnTo>
                  <a:lnTo>
                    <a:pt x="110324" y="16510"/>
                  </a:lnTo>
                  <a:lnTo>
                    <a:pt x="108889" y="20320"/>
                  </a:lnTo>
                  <a:lnTo>
                    <a:pt x="109004" y="18415"/>
                  </a:lnTo>
                  <a:lnTo>
                    <a:pt x="108712" y="19304"/>
                  </a:lnTo>
                  <a:lnTo>
                    <a:pt x="108254" y="21336"/>
                  </a:lnTo>
                  <a:lnTo>
                    <a:pt x="107950" y="21082"/>
                  </a:lnTo>
                  <a:lnTo>
                    <a:pt x="107378" y="21336"/>
                  </a:lnTo>
                  <a:lnTo>
                    <a:pt x="107238" y="23368"/>
                  </a:lnTo>
                  <a:lnTo>
                    <a:pt x="107569" y="17145"/>
                  </a:lnTo>
                  <a:lnTo>
                    <a:pt x="104648" y="23622"/>
                  </a:lnTo>
                  <a:lnTo>
                    <a:pt x="104851" y="19177"/>
                  </a:lnTo>
                  <a:lnTo>
                    <a:pt x="104902" y="18034"/>
                  </a:lnTo>
                  <a:lnTo>
                    <a:pt x="104140" y="18669"/>
                  </a:lnTo>
                  <a:lnTo>
                    <a:pt x="103263" y="19177"/>
                  </a:lnTo>
                  <a:lnTo>
                    <a:pt x="102641" y="19177"/>
                  </a:lnTo>
                  <a:lnTo>
                    <a:pt x="102768" y="18669"/>
                  </a:lnTo>
                  <a:lnTo>
                    <a:pt x="102844" y="18199"/>
                  </a:lnTo>
                  <a:lnTo>
                    <a:pt x="102920" y="18415"/>
                  </a:lnTo>
                  <a:lnTo>
                    <a:pt x="102857" y="18161"/>
                  </a:lnTo>
                  <a:lnTo>
                    <a:pt x="102476" y="16383"/>
                  </a:lnTo>
                  <a:lnTo>
                    <a:pt x="101307" y="24130"/>
                  </a:lnTo>
                  <a:lnTo>
                    <a:pt x="101282" y="24003"/>
                  </a:lnTo>
                  <a:lnTo>
                    <a:pt x="101066" y="22987"/>
                  </a:lnTo>
                  <a:lnTo>
                    <a:pt x="100825" y="21844"/>
                  </a:lnTo>
                  <a:lnTo>
                    <a:pt x="100926" y="19558"/>
                  </a:lnTo>
                  <a:lnTo>
                    <a:pt x="100977" y="18542"/>
                  </a:lnTo>
                  <a:lnTo>
                    <a:pt x="101638" y="20193"/>
                  </a:lnTo>
                  <a:lnTo>
                    <a:pt x="101650" y="18542"/>
                  </a:lnTo>
                  <a:lnTo>
                    <a:pt x="102704" y="12192"/>
                  </a:lnTo>
                  <a:lnTo>
                    <a:pt x="100317" y="19558"/>
                  </a:lnTo>
                  <a:lnTo>
                    <a:pt x="100380" y="17526"/>
                  </a:lnTo>
                  <a:lnTo>
                    <a:pt x="100444" y="15621"/>
                  </a:lnTo>
                  <a:lnTo>
                    <a:pt x="100596" y="15367"/>
                  </a:lnTo>
                  <a:lnTo>
                    <a:pt x="100609" y="12827"/>
                  </a:lnTo>
                  <a:lnTo>
                    <a:pt x="99047" y="17526"/>
                  </a:lnTo>
                  <a:lnTo>
                    <a:pt x="98386" y="16891"/>
                  </a:lnTo>
                  <a:lnTo>
                    <a:pt x="98564" y="15875"/>
                  </a:lnTo>
                  <a:lnTo>
                    <a:pt x="97421" y="19177"/>
                  </a:lnTo>
                  <a:lnTo>
                    <a:pt x="95631" y="20701"/>
                  </a:lnTo>
                  <a:lnTo>
                    <a:pt x="95504" y="21272"/>
                  </a:lnTo>
                  <a:lnTo>
                    <a:pt x="94792" y="21844"/>
                  </a:lnTo>
                  <a:lnTo>
                    <a:pt x="94665" y="19431"/>
                  </a:lnTo>
                  <a:lnTo>
                    <a:pt x="94716" y="18288"/>
                  </a:lnTo>
                  <a:lnTo>
                    <a:pt x="95046" y="16256"/>
                  </a:lnTo>
                  <a:lnTo>
                    <a:pt x="95681" y="16129"/>
                  </a:lnTo>
                  <a:lnTo>
                    <a:pt x="96037" y="12446"/>
                  </a:lnTo>
                  <a:lnTo>
                    <a:pt x="94856" y="16129"/>
                  </a:lnTo>
                  <a:lnTo>
                    <a:pt x="94729" y="15748"/>
                  </a:lnTo>
                  <a:lnTo>
                    <a:pt x="94856" y="14478"/>
                  </a:lnTo>
                  <a:lnTo>
                    <a:pt x="94983" y="13843"/>
                  </a:lnTo>
                  <a:lnTo>
                    <a:pt x="93916" y="14224"/>
                  </a:lnTo>
                  <a:lnTo>
                    <a:pt x="93205" y="18288"/>
                  </a:lnTo>
                  <a:lnTo>
                    <a:pt x="92240" y="17780"/>
                  </a:lnTo>
                  <a:lnTo>
                    <a:pt x="92176" y="18542"/>
                  </a:lnTo>
                  <a:lnTo>
                    <a:pt x="92049" y="19304"/>
                  </a:lnTo>
                  <a:lnTo>
                    <a:pt x="90868" y="22987"/>
                  </a:lnTo>
                  <a:lnTo>
                    <a:pt x="91109" y="21717"/>
                  </a:lnTo>
                  <a:lnTo>
                    <a:pt x="91211" y="21209"/>
                  </a:lnTo>
                  <a:lnTo>
                    <a:pt x="91376" y="20320"/>
                  </a:lnTo>
                  <a:lnTo>
                    <a:pt x="91478" y="19812"/>
                  </a:lnTo>
                  <a:lnTo>
                    <a:pt x="91516" y="19558"/>
                  </a:lnTo>
                  <a:lnTo>
                    <a:pt x="92062" y="16764"/>
                  </a:lnTo>
                  <a:lnTo>
                    <a:pt x="90982" y="19558"/>
                  </a:lnTo>
                  <a:lnTo>
                    <a:pt x="91528" y="15494"/>
                  </a:lnTo>
                  <a:lnTo>
                    <a:pt x="89560" y="19177"/>
                  </a:lnTo>
                  <a:lnTo>
                    <a:pt x="88773" y="19812"/>
                  </a:lnTo>
                  <a:lnTo>
                    <a:pt x="89204" y="18402"/>
                  </a:lnTo>
                  <a:lnTo>
                    <a:pt x="88417" y="19812"/>
                  </a:lnTo>
                  <a:lnTo>
                    <a:pt x="88061" y="19685"/>
                  </a:lnTo>
                  <a:lnTo>
                    <a:pt x="87706" y="19558"/>
                  </a:lnTo>
                  <a:lnTo>
                    <a:pt x="87769" y="19177"/>
                  </a:lnTo>
                  <a:lnTo>
                    <a:pt x="88125" y="17272"/>
                  </a:lnTo>
                  <a:lnTo>
                    <a:pt x="89166" y="11684"/>
                  </a:lnTo>
                  <a:lnTo>
                    <a:pt x="86156" y="17272"/>
                  </a:lnTo>
                  <a:lnTo>
                    <a:pt x="86207" y="16637"/>
                  </a:lnTo>
                  <a:lnTo>
                    <a:pt x="86220" y="16383"/>
                  </a:lnTo>
                  <a:lnTo>
                    <a:pt x="86258" y="15875"/>
                  </a:lnTo>
                  <a:lnTo>
                    <a:pt x="86436" y="13716"/>
                  </a:lnTo>
                  <a:lnTo>
                    <a:pt x="86639" y="11049"/>
                  </a:lnTo>
                  <a:lnTo>
                    <a:pt x="84861" y="13716"/>
                  </a:lnTo>
                  <a:lnTo>
                    <a:pt x="84277" y="9398"/>
                  </a:lnTo>
                  <a:lnTo>
                    <a:pt x="82689" y="9652"/>
                  </a:lnTo>
                  <a:lnTo>
                    <a:pt x="82232" y="15875"/>
                  </a:lnTo>
                  <a:lnTo>
                    <a:pt x="82219" y="9652"/>
                  </a:lnTo>
                  <a:lnTo>
                    <a:pt x="81292" y="16002"/>
                  </a:lnTo>
                  <a:lnTo>
                    <a:pt x="80886" y="16383"/>
                  </a:lnTo>
                  <a:lnTo>
                    <a:pt x="80479" y="13081"/>
                  </a:lnTo>
                  <a:lnTo>
                    <a:pt x="80365" y="12065"/>
                  </a:lnTo>
                  <a:lnTo>
                    <a:pt x="80378" y="10033"/>
                  </a:lnTo>
                  <a:lnTo>
                    <a:pt x="80899" y="10541"/>
                  </a:lnTo>
                  <a:lnTo>
                    <a:pt x="80962" y="10033"/>
                  </a:lnTo>
                  <a:lnTo>
                    <a:pt x="81089" y="9144"/>
                  </a:lnTo>
                  <a:lnTo>
                    <a:pt x="80378" y="8509"/>
                  </a:lnTo>
                  <a:lnTo>
                    <a:pt x="80619" y="7874"/>
                  </a:lnTo>
                  <a:lnTo>
                    <a:pt x="81089" y="6604"/>
                  </a:lnTo>
                  <a:lnTo>
                    <a:pt x="80962" y="4953"/>
                  </a:lnTo>
                  <a:lnTo>
                    <a:pt x="80924" y="4699"/>
                  </a:lnTo>
                  <a:lnTo>
                    <a:pt x="80746" y="6350"/>
                  </a:lnTo>
                  <a:lnTo>
                    <a:pt x="80632" y="6959"/>
                  </a:lnTo>
                  <a:lnTo>
                    <a:pt x="80162" y="7874"/>
                  </a:lnTo>
                  <a:lnTo>
                    <a:pt x="79857" y="6858"/>
                  </a:lnTo>
                  <a:lnTo>
                    <a:pt x="79946" y="10033"/>
                  </a:lnTo>
                  <a:lnTo>
                    <a:pt x="78422" y="13081"/>
                  </a:lnTo>
                  <a:lnTo>
                    <a:pt x="78511" y="12573"/>
                  </a:lnTo>
                  <a:lnTo>
                    <a:pt x="78536" y="12446"/>
                  </a:lnTo>
                  <a:lnTo>
                    <a:pt x="78905" y="10287"/>
                  </a:lnTo>
                  <a:lnTo>
                    <a:pt x="79362" y="7620"/>
                  </a:lnTo>
                  <a:lnTo>
                    <a:pt x="79908" y="4445"/>
                  </a:lnTo>
                  <a:lnTo>
                    <a:pt x="78295" y="7620"/>
                  </a:lnTo>
                  <a:lnTo>
                    <a:pt x="78613" y="6731"/>
                  </a:lnTo>
                  <a:lnTo>
                    <a:pt x="78955" y="5715"/>
                  </a:lnTo>
                  <a:lnTo>
                    <a:pt x="78219" y="6731"/>
                  </a:lnTo>
                  <a:lnTo>
                    <a:pt x="76885" y="5334"/>
                  </a:lnTo>
                  <a:lnTo>
                    <a:pt x="75577" y="10287"/>
                  </a:lnTo>
                  <a:lnTo>
                    <a:pt x="75692" y="8255"/>
                  </a:lnTo>
                  <a:lnTo>
                    <a:pt x="75819" y="7721"/>
                  </a:lnTo>
                  <a:lnTo>
                    <a:pt x="76034" y="7366"/>
                  </a:lnTo>
                  <a:lnTo>
                    <a:pt x="74803" y="6477"/>
                  </a:lnTo>
                  <a:lnTo>
                    <a:pt x="72263" y="12446"/>
                  </a:lnTo>
                  <a:lnTo>
                    <a:pt x="72224" y="12192"/>
                  </a:lnTo>
                  <a:lnTo>
                    <a:pt x="72199" y="12065"/>
                  </a:lnTo>
                  <a:lnTo>
                    <a:pt x="71907" y="10414"/>
                  </a:lnTo>
                  <a:lnTo>
                    <a:pt x="71805" y="9779"/>
                  </a:lnTo>
                  <a:lnTo>
                    <a:pt x="71920" y="8128"/>
                  </a:lnTo>
                  <a:lnTo>
                    <a:pt x="72021" y="7620"/>
                  </a:lnTo>
                  <a:lnTo>
                    <a:pt x="71704" y="8001"/>
                  </a:lnTo>
                  <a:lnTo>
                    <a:pt x="71170" y="10414"/>
                  </a:lnTo>
                  <a:lnTo>
                    <a:pt x="71132" y="9779"/>
                  </a:lnTo>
                  <a:lnTo>
                    <a:pt x="71247" y="8001"/>
                  </a:lnTo>
                  <a:lnTo>
                    <a:pt x="71399" y="7239"/>
                  </a:lnTo>
                  <a:lnTo>
                    <a:pt x="70256" y="9779"/>
                  </a:lnTo>
                  <a:lnTo>
                    <a:pt x="70167" y="9398"/>
                  </a:lnTo>
                  <a:lnTo>
                    <a:pt x="70281" y="8128"/>
                  </a:lnTo>
                  <a:lnTo>
                    <a:pt x="70510" y="7366"/>
                  </a:lnTo>
                  <a:lnTo>
                    <a:pt x="70396" y="6731"/>
                  </a:lnTo>
                  <a:lnTo>
                    <a:pt x="69557" y="4953"/>
                  </a:lnTo>
                  <a:lnTo>
                    <a:pt x="67983" y="11176"/>
                  </a:lnTo>
                  <a:lnTo>
                    <a:pt x="66763" y="12065"/>
                  </a:lnTo>
                  <a:lnTo>
                    <a:pt x="66814" y="11684"/>
                  </a:lnTo>
                  <a:lnTo>
                    <a:pt x="66903" y="11049"/>
                  </a:lnTo>
                  <a:lnTo>
                    <a:pt x="67132" y="9398"/>
                  </a:lnTo>
                  <a:lnTo>
                    <a:pt x="67373" y="7620"/>
                  </a:lnTo>
                  <a:lnTo>
                    <a:pt x="67259" y="7239"/>
                  </a:lnTo>
                  <a:lnTo>
                    <a:pt x="66217" y="5207"/>
                  </a:lnTo>
                  <a:lnTo>
                    <a:pt x="66255" y="4445"/>
                  </a:lnTo>
                  <a:lnTo>
                    <a:pt x="64808" y="3683"/>
                  </a:lnTo>
                  <a:lnTo>
                    <a:pt x="63169" y="7874"/>
                  </a:lnTo>
                  <a:lnTo>
                    <a:pt x="61531" y="9398"/>
                  </a:lnTo>
                  <a:lnTo>
                    <a:pt x="61468" y="8001"/>
                  </a:lnTo>
                  <a:lnTo>
                    <a:pt x="61429" y="6985"/>
                  </a:lnTo>
                  <a:lnTo>
                    <a:pt x="61302" y="4318"/>
                  </a:lnTo>
                  <a:lnTo>
                    <a:pt x="58851" y="6985"/>
                  </a:lnTo>
                  <a:lnTo>
                    <a:pt x="57785" y="4064"/>
                  </a:lnTo>
                  <a:lnTo>
                    <a:pt x="57797" y="5334"/>
                  </a:lnTo>
                  <a:lnTo>
                    <a:pt x="57340" y="7493"/>
                  </a:lnTo>
                  <a:lnTo>
                    <a:pt x="57238" y="7721"/>
                  </a:lnTo>
                  <a:lnTo>
                    <a:pt x="57010" y="8001"/>
                  </a:lnTo>
                  <a:lnTo>
                    <a:pt x="56807" y="6985"/>
                  </a:lnTo>
                  <a:lnTo>
                    <a:pt x="55714" y="11049"/>
                  </a:lnTo>
                  <a:lnTo>
                    <a:pt x="55867" y="9906"/>
                  </a:lnTo>
                  <a:lnTo>
                    <a:pt x="55880" y="9779"/>
                  </a:lnTo>
                  <a:lnTo>
                    <a:pt x="55968" y="9144"/>
                  </a:lnTo>
                  <a:lnTo>
                    <a:pt x="56273" y="6858"/>
                  </a:lnTo>
                  <a:lnTo>
                    <a:pt x="56388" y="6985"/>
                  </a:lnTo>
                  <a:lnTo>
                    <a:pt x="56388" y="6858"/>
                  </a:lnTo>
                  <a:lnTo>
                    <a:pt x="56578" y="3810"/>
                  </a:lnTo>
                  <a:lnTo>
                    <a:pt x="55829" y="3810"/>
                  </a:lnTo>
                  <a:lnTo>
                    <a:pt x="55295" y="3810"/>
                  </a:lnTo>
                  <a:lnTo>
                    <a:pt x="54559" y="9144"/>
                  </a:lnTo>
                  <a:lnTo>
                    <a:pt x="54051" y="7112"/>
                  </a:lnTo>
                  <a:lnTo>
                    <a:pt x="53759" y="5969"/>
                  </a:lnTo>
                  <a:lnTo>
                    <a:pt x="52438" y="6477"/>
                  </a:lnTo>
                  <a:lnTo>
                    <a:pt x="51206" y="7112"/>
                  </a:lnTo>
                  <a:lnTo>
                    <a:pt x="51181" y="6985"/>
                  </a:lnTo>
                  <a:lnTo>
                    <a:pt x="50685" y="4445"/>
                  </a:lnTo>
                  <a:lnTo>
                    <a:pt x="50190" y="5715"/>
                  </a:lnTo>
                  <a:lnTo>
                    <a:pt x="49784" y="5715"/>
                  </a:lnTo>
                  <a:lnTo>
                    <a:pt x="49288" y="6985"/>
                  </a:lnTo>
                  <a:lnTo>
                    <a:pt x="49542" y="4953"/>
                  </a:lnTo>
                  <a:lnTo>
                    <a:pt x="49530" y="3937"/>
                  </a:lnTo>
                  <a:lnTo>
                    <a:pt x="49022" y="3429"/>
                  </a:lnTo>
                  <a:lnTo>
                    <a:pt x="48387" y="2794"/>
                  </a:lnTo>
                  <a:lnTo>
                    <a:pt x="47155" y="3429"/>
                  </a:lnTo>
                  <a:lnTo>
                    <a:pt x="47625" y="1270"/>
                  </a:lnTo>
                  <a:lnTo>
                    <a:pt x="46990" y="1016"/>
                  </a:lnTo>
                  <a:lnTo>
                    <a:pt x="45885" y="9652"/>
                  </a:lnTo>
                  <a:lnTo>
                    <a:pt x="45262" y="9779"/>
                  </a:lnTo>
                  <a:lnTo>
                    <a:pt x="45427" y="7239"/>
                  </a:lnTo>
                  <a:lnTo>
                    <a:pt x="45504" y="6096"/>
                  </a:lnTo>
                  <a:lnTo>
                    <a:pt x="45554" y="5334"/>
                  </a:lnTo>
                  <a:lnTo>
                    <a:pt x="44437" y="5334"/>
                  </a:lnTo>
                  <a:lnTo>
                    <a:pt x="44411" y="5207"/>
                  </a:lnTo>
                  <a:lnTo>
                    <a:pt x="43688" y="1397"/>
                  </a:lnTo>
                  <a:lnTo>
                    <a:pt x="42164" y="5207"/>
                  </a:lnTo>
                  <a:lnTo>
                    <a:pt x="42418" y="3302"/>
                  </a:lnTo>
                  <a:lnTo>
                    <a:pt x="42608" y="3175"/>
                  </a:lnTo>
                  <a:lnTo>
                    <a:pt x="42087" y="3048"/>
                  </a:lnTo>
                  <a:lnTo>
                    <a:pt x="41732" y="2159"/>
                  </a:lnTo>
                  <a:lnTo>
                    <a:pt x="40855" y="0"/>
                  </a:lnTo>
                  <a:lnTo>
                    <a:pt x="40690" y="2463"/>
                  </a:lnTo>
                  <a:lnTo>
                    <a:pt x="38544" y="7239"/>
                  </a:lnTo>
                  <a:lnTo>
                    <a:pt x="38925" y="4318"/>
                  </a:lnTo>
                  <a:lnTo>
                    <a:pt x="38049" y="8001"/>
                  </a:lnTo>
                  <a:lnTo>
                    <a:pt x="37934" y="9017"/>
                  </a:lnTo>
                  <a:lnTo>
                    <a:pt x="37122" y="9906"/>
                  </a:lnTo>
                  <a:lnTo>
                    <a:pt x="37033" y="9652"/>
                  </a:lnTo>
                  <a:lnTo>
                    <a:pt x="37147" y="8001"/>
                  </a:lnTo>
                  <a:lnTo>
                    <a:pt x="37020" y="7112"/>
                  </a:lnTo>
                  <a:lnTo>
                    <a:pt x="36931" y="6731"/>
                  </a:lnTo>
                  <a:lnTo>
                    <a:pt x="36652" y="11049"/>
                  </a:lnTo>
                  <a:lnTo>
                    <a:pt x="36156" y="9652"/>
                  </a:lnTo>
                  <a:lnTo>
                    <a:pt x="36258" y="8890"/>
                  </a:lnTo>
                  <a:lnTo>
                    <a:pt x="36537" y="7620"/>
                  </a:lnTo>
                  <a:lnTo>
                    <a:pt x="35979" y="7366"/>
                  </a:lnTo>
                  <a:lnTo>
                    <a:pt x="35941" y="8255"/>
                  </a:lnTo>
                  <a:lnTo>
                    <a:pt x="35483" y="10287"/>
                  </a:lnTo>
                  <a:lnTo>
                    <a:pt x="35369" y="10668"/>
                  </a:lnTo>
                  <a:lnTo>
                    <a:pt x="34937" y="11684"/>
                  </a:lnTo>
                  <a:lnTo>
                    <a:pt x="34836" y="11303"/>
                  </a:lnTo>
                  <a:lnTo>
                    <a:pt x="34658" y="10668"/>
                  </a:lnTo>
                  <a:lnTo>
                    <a:pt x="34455" y="9906"/>
                  </a:lnTo>
                  <a:lnTo>
                    <a:pt x="34544" y="6985"/>
                  </a:lnTo>
                  <a:lnTo>
                    <a:pt x="34277" y="8763"/>
                  </a:lnTo>
                  <a:lnTo>
                    <a:pt x="33794" y="10668"/>
                  </a:lnTo>
                  <a:lnTo>
                    <a:pt x="33629" y="10160"/>
                  </a:lnTo>
                  <a:lnTo>
                    <a:pt x="33731" y="8382"/>
                  </a:lnTo>
                  <a:lnTo>
                    <a:pt x="33642" y="7493"/>
                  </a:lnTo>
                  <a:lnTo>
                    <a:pt x="33540" y="7239"/>
                  </a:lnTo>
                  <a:lnTo>
                    <a:pt x="33121" y="6134"/>
                  </a:lnTo>
                  <a:lnTo>
                    <a:pt x="33045" y="6959"/>
                  </a:lnTo>
                  <a:lnTo>
                    <a:pt x="33058" y="5969"/>
                  </a:lnTo>
                  <a:lnTo>
                    <a:pt x="33121" y="6134"/>
                  </a:lnTo>
                  <a:lnTo>
                    <a:pt x="33134" y="5969"/>
                  </a:lnTo>
                  <a:lnTo>
                    <a:pt x="33261" y="4445"/>
                  </a:lnTo>
                  <a:lnTo>
                    <a:pt x="32893" y="4127"/>
                  </a:lnTo>
                  <a:lnTo>
                    <a:pt x="32893" y="6896"/>
                  </a:lnTo>
                  <a:lnTo>
                    <a:pt x="32105" y="11303"/>
                  </a:lnTo>
                  <a:lnTo>
                    <a:pt x="31800" y="9144"/>
                  </a:lnTo>
                  <a:lnTo>
                    <a:pt x="31737" y="6616"/>
                  </a:lnTo>
                  <a:lnTo>
                    <a:pt x="32486" y="6731"/>
                  </a:lnTo>
                  <a:lnTo>
                    <a:pt x="32893" y="6896"/>
                  </a:lnTo>
                  <a:lnTo>
                    <a:pt x="32893" y="4127"/>
                  </a:lnTo>
                  <a:lnTo>
                    <a:pt x="32689" y="3937"/>
                  </a:lnTo>
                  <a:lnTo>
                    <a:pt x="33515" y="381"/>
                  </a:lnTo>
                  <a:lnTo>
                    <a:pt x="32791" y="2413"/>
                  </a:lnTo>
                  <a:lnTo>
                    <a:pt x="31572" y="6604"/>
                  </a:lnTo>
                  <a:lnTo>
                    <a:pt x="31534" y="6477"/>
                  </a:lnTo>
                  <a:lnTo>
                    <a:pt x="31483" y="6350"/>
                  </a:lnTo>
                  <a:lnTo>
                    <a:pt x="31178" y="5588"/>
                  </a:lnTo>
                  <a:lnTo>
                    <a:pt x="31076" y="5207"/>
                  </a:lnTo>
                  <a:lnTo>
                    <a:pt x="31076" y="4445"/>
                  </a:lnTo>
                  <a:lnTo>
                    <a:pt x="31064" y="3810"/>
                  </a:lnTo>
                  <a:lnTo>
                    <a:pt x="30949" y="4000"/>
                  </a:lnTo>
                  <a:lnTo>
                    <a:pt x="30949" y="23368"/>
                  </a:lnTo>
                  <a:lnTo>
                    <a:pt x="30797" y="23241"/>
                  </a:lnTo>
                  <a:lnTo>
                    <a:pt x="30403" y="23241"/>
                  </a:lnTo>
                  <a:lnTo>
                    <a:pt x="30480" y="21971"/>
                  </a:lnTo>
                  <a:lnTo>
                    <a:pt x="30594" y="21209"/>
                  </a:lnTo>
                  <a:lnTo>
                    <a:pt x="30708" y="22225"/>
                  </a:lnTo>
                  <a:lnTo>
                    <a:pt x="30835" y="22479"/>
                  </a:lnTo>
                  <a:lnTo>
                    <a:pt x="30949" y="23368"/>
                  </a:lnTo>
                  <a:lnTo>
                    <a:pt x="30949" y="4000"/>
                  </a:lnTo>
                  <a:lnTo>
                    <a:pt x="30746" y="4445"/>
                  </a:lnTo>
                  <a:lnTo>
                    <a:pt x="30708" y="4318"/>
                  </a:lnTo>
                  <a:lnTo>
                    <a:pt x="30505" y="3683"/>
                  </a:lnTo>
                  <a:lnTo>
                    <a:pt x="30314" y="3683"/>
                  </a:lnTo>
                  <a:lnTo>
                    <a:pt x="30441" y="1397"/>
                  </a:lnTo>
                  <a:lnTo>
                    <a:pt x="30226" y="1701"/>
                  </a:lnTo>
                  <a:lnTo>
                    <a:pt x="30226" y="2413"/>
                  </a:lnTo>
                  <a:lnTo>
                    <a:pt x="30226" y="3683"/>
                  </a:lnTo>
                  <a:lnTo>
                    <a:pt x="30010" y="3810"/>
                  </a:lnTo>
                  <a:lnTo>
                    <a:pt x="29832" y="3937"/>
                  </a:lnTo>
                  <a:lnTo>
                    <a:pt x="29984" y="2794"/>
                  </a:lnTo>
                  <a:lnTo>
                    <a:pt x="30226" y="2413"/>
                  </a:lnTo>
                  <a:lnTo>
                    <a:pt x="30226" y="1701"/>
                  </a:lnTo>
                  <a:lnTo>
                    <a:pt x="29705" y="2413"/>
                  </a:lnTo>
                  <a:lnTo>
                    <a:pt x="29387" y="2286"/>
                  </a:lnTo>
                  <a:lnTo>
                    <a:pt x="29171" y="5207"/>
                  </a:lnTo>
                  <a:lnTo>
                    <a:pt x="28803" y="4699"/>
                  </a:lnTo>
                  <a:lnTo>
                    <a:pt x="28956" y="6845"/>
                  </a:lnTo>
                  <a:lnTo>
                    <a:pt x="29210" y="6731"/>
                  </a:lnTo>
                  <a:lnTo>
                    <a:pt x="29248" y="7493"/>
                  </a:lnTo>
                  <a:lnTo>
                    <a:pt x="29387" y="6616"/>
                  </a:lnTo>
                  <a:lnTo>
                    <a:pt x="29603" y="6604"/>
                  </a:lnTo>
                  <a:lnTo>
                    <a:pt x="30200" y="6477"/>
                  </a:lnTo>
                  <a:lnTo>
                    <a:pt x="29806" y="8001"/>
                  </a:lnTo>
                  <a:lnTo>
                    <a:pt x="29451" y="9144"/>
                  </a:lnTo>
                  <a:lnTo>
                    <a:pt x="29248" y="7493"/>
                  </a:lnTo>
                  <a:lnTo>
                    <a:pt x="28409" y="12192"/>
                  </a:lnTo>
                  <a:lnTo>
                    <a:pt x="28409" y="11938"/>
                  </a:lnTo>
                  <a:lnTo>
                    <a:pt x="28384" y="10414"/>
                  </a:lnTo>
                  <a:lnTo>
                    <a:pt x="28270" y="7874"/>
                  </a:lnTo>
                  <a:lnTo>
                    <a:pt x="27736" y="5969"/>
                  </a:lnTo>
                  <a:lnTo>
                    <a:pt x="27736" y="4826"/>
                  </a:lnTo>
                  <a:lnTo>
                    <a:pt x="27800" y="3302"/>
                  </a:lnTo>
                  <a:lnTo>
                    <a:pt x="26708" y="4826"/>
                  </a:lnTo>
                  <a:lnTo>
                    <a:pt x="25450" y="4191"/>
                  </a:lnTo>
                  <a:lnTo>
                    <a:pt x="24434" y="9652"/>
                  </a:lnTo>
                  <a:lnTo>
                    <a:pt x="24104" y="10414"/>
                  </a:lnTo>
                  <a:lnTo>
                    <a:pt x="24117" y="10160"/>
                  </a:lnTo>
                  <a:lnTo>
                    <a:pt x="24091" y="7366"/>
                  </a:lnTo>
                  <a:lnTo>
                    <a:pt x="23469" y="6731"/>
                  </a:lnTo>
                  <a:lnTo>
                    <a:pt x="23101" y="6350"/>
                  </a:lnTo>
                  <a:lnTo>
                    <a:pt x="23037" y="6870"/>
                  </a:lnTo>
                  <a:lnTo>
                    <a:pt x="23012" y="7162"/>
                  </a:lnTo>
                  <a:lnTo>
                    <a:pt x="22923" y="7874"/>
                  </a:lnTo>
                  <a:lnTo>
                    <a:pt x="22682" y="10160"/>
                  </a:lnTo>
                  <a:lnTo>
                    <a:pt x="22593" y="9906"/>
                  </a:lnTo>
                  <a:lnTo>
                    <a:pt x="22237" y="8763"/>
                  </a:lnTo>
                  <a:lnTo>
                    <a:pt x="22301" y="8128"/>
                  </a:lnTo>
                  <a:lnTo>
                    <a:pt x="22948" y="7239"/>
                  </a:lnTo>
                  <a:lnTo>
                    <a:pt x="23037" y="6870"/>
                  </a:lnTo>
                  <a:lnTo>
                    <a:pt x="22339" y="7239"/>
                  </a:lnTo>
                  <a:lnTo>
                    <a:pt x="22453" y="6604"/>
                  </a:lnTo>
                  <a:lnTo>
                    <a:pt x="22428" y="5969"/>
                  </a:lnTo>
                  <a:lnTo>
                    <a:pt x="21361" y="4826"/>
                  </a:lnTo>
                  <a:lnTo>
                    <a:pt x="18618" y="9906"/>
                  </a:lnTo>
                  <a:lnTo>
                    <a:pt x="18148" y="9017"/>
                  </a:lnTo>
                  <a:lnTo>
                    <a:pt x="17386" y="7620"/>
                  </a:lnTo>
                  <a:lnTo>
                    <a:pt x="17538" y="9017"/>
                  </a:lnTo>
                  <a:lnTo>
                    <a:pt x="15443" y="5461"/>
                  </a:lnTo>
                  <a:lnTo>
                    <a:pt x="12560" y="11938"/>
                  </a:lnTo>
                  <a:lnTo>
                    <a:pt x="11722" y="9525"/>
                  </a:lnTo>
                  <a:lnTo>
                    <a:pt x="10604" y="6350"/>
                  </a:lnTo>
                  <a:lnTo>
                    <a:pt x="10020" y="5207"/>
                  </a:lnTo>
                  <a:lnTo>
                    <a:pt x="9817" y="7366"/>
                  </a:lnTo>
                  <a:lnTo>
                    <a:pt x="9702" y="8001"/>
                  </a:lnTo>
                  <a:lnTo>
                    <a:pt x="9296" y="9525"/>
                  </a:lnTo>
                  <a:lnTo>
                    <a:pt x="9334" y="6350"/>
                  </a:lnTo>
                  <a:lnTo>
                    <a:pt x="8445" y="9906"/>
                  </a:lnTo>
                  <a:lnTo>
                    <a:pt x="7353" y="12573"/>
                  </a:lnTo>
                  <a:lnTo>
                    <a:pt x="7315" y="10414"/>
                  </a:lnTo>
                  <a:lnTo>
                    <a:pt x="7302" y="9144"/>
                  </a:lnTo>
                  <a:lnTo>
                    <a:pt x="7213" y="2032"/>
                  </a:lnTo>
                  <a:lnTo>
                    <a:pt x="5880" y="6604"/>
                  </a:lnTo>
                  <a:lnTo>
                    <a:pt x="5765" y="9144"/>
                  </a:lnTo>
                  <a:lnTo>
                    <a:pt x="5334" y="8763"/>
                  </a:lnTo>
                  <a:lnTo>
                    <a:pt x="4318" y="10414"/>
                  </a:lnTo>
                  <a:lnTo>
                    <a:pt x="4330" y="10160"/>
                  </a:lnTo>
                  <a:lnTo>
                    <a:pt x="4508" y="8001"/>
                  </a:lnTo>
                  <a:lnTo>
                    <a:pt x="4254" y="10160"/>
                  </a:lnTo>
                  <a:lnTo>
                    <a:pt x="4203" y="7366"/>
                  </a:lnTo>
                  <a:lnTo>
                    <a:pt x="2997" y="10160"/>
                  </a:lnTo>
                  <a:lnTo>
                    <a:pt x="2311" y="9017"/>
                  </a:lnTo>
                  <a:lnTo>
                    <a:pt x="2438" y="8001"/>
                  </a:lnTo>
                  <a:lnTo>
                    <a:pt x="3454" y="3556"/>
                  </a:lnTo>
                  <a:lnTo>
                    <a:pt x="2247" y="3175"/>
                  </a:lnTo>
                  <a:lnTo>
                    <a:pt x="1752" y="3810"/>
                  </a:lnTo>
                  <a:lnTo>
                    <a:pt x="977" y="6985"/>
                  </a:lnTo>
                  <a:lnTo>
                    <a:pt x="850" y="9017"/>
                  </a:lnTo>
                  <a:lnTo>
                    <a:pt x="1016" y="9144"/>
                  </a:lnTo>
                  <a:lnTo>
                    <a:pt x="1143" y="9652"/>
                  </a:lnTo>
                  <a:lnTo>
                    <a:pt x="1244" y="10541"/>
                  </a:lnTo>
                  <a:lnTo>
                    <a:pt x="1130" y="11938"/>
                  </a:lnTo>
                  <a:lnTo>
                    <a:pt x="825" y="12446"/>
                  </a:lnTo>
                  <a:lnTo>
                    <a:pt x="736" y="12827"/>
                  </a:lnTo>
                  <a:lnTo>
                    <a:pt x="495" y="16840"/>
                  </a:lnTo>
                  <a:lnTo>
                    <a:pt x="368" y="18288"/>
                  </a:lnTo>
                  <a:lnTo>
                    <a:pt x="114" y="20574"/>
                  </a:lnTo>
                  <a:lnTo>
                    <a:pt x="0" y="22860"/>
                  </a:lnTo>
                  <a:lnTo>
                    <a:pt x="736" y="25908"/>
                  </a:lnTo>
                  <a:lnTo>
                    <a:pt x="1574" y="22987"/>
                  </a:lnTo>
                  <a:lnTo>
                    <a:pt x="1562" y="25425"/>
                  </a:lnTo>
                  <a:lnTo>
                    <a:pt x="1092" y="25527"/>
                  </a:lnTo>
                  <a:lnTo>
                    <a:pt x="1333" y="27686"/>
                  </a:lnTo>
                  <a:lnTo>
                    <a:pt x="1676" y="25527"/>
                  </a:lnTo>
                  <a:lnTo>
                    <a:pt x="1930" y="24384"/>
                  </a:lnTo>
                  <a:lnTo>
                    <a:pt x="1968" y="26543"/>
                  </a:lnTo>
                  <a:lnTo>
                    <a:pt x="2095" y="27051"/>
                  </a:lnTo>
                  <a:lnTo>
                    <a:pt x="2603" y="24384"/>
                  </a:lnTo>
                  <a:lnTo>
                    <a:pt x="2730" y="23736"/>
                  </a:lnTo>
                  <a:lnTo>
                    <a:pt x="2806" y="22987"/>
                  </a:lnTo>
                  <a:lnTo>
                    <a:pt x="2921" y="22707"/>
                  </a:lnTo>
                  <a:lnTo>
                    <a:pt x="2997" y="22352"/>
                  </a:lnTo>
                  <a:lnTo>
                    <a:pt x="2997" y="22555"/>
                  </a:lnTo>
                  <a:lnTo>
                    <a:pt x="3086" y="22352"/>
                  </a:lnTo>
                  <a:lnTo>
                    <a:pt x="3416" y="21590"/>
                  </a:lnTo>
                  <a:lnTo>
                    <a:pt x="3454" y="21971"/>
                  </a:lnTo>
                  <a:lnTo>
                    <a:pt x="3568" y="24371"/>
                  </a:lnTo>
                  <a:lnTo>
                    <a:pt x="3441" y="25654"/>
                  </a:lnTo>
                  <a:lnTo>
                    <a:pt x="3924" y="23749"/>
                  </a:lnTo>
                  <a:lnTo>
                    <a:pt x="3822" y="25565"/>
                  </a:lnTo>
                  <a:lnTo>
                    <a:pt x="4025" y="24892"/>
                  </a:lnTo>
                  <a:lnTo>
                    <a:pt x="4546" y="25781"/>
                  </a:lnTo>
                  <a:lnTo>
                    <a:pt x="4660" y="24892"/>
                  </a:lnTo>
                  <a:lnTo>
                    <a:pt x="4800" y="23749"/>
                  </a:lnTo>
                  <a:lnTo>
                    <a:pt x="4876" y="23114"/>
                  </a:lnTo>
                  <a:lnTo>
                    <a:pt x="5067" y="25908"/>
                  </a:lnTo>
                  <a:lnTo>
                    <a:pt x="5892" y="23114"/>
                  </a:lnTo>
                  <a:lnTo>
                    <a:pt x="6083" y="22479"/>
                  </a:lnTo>
                  <a:lnTo>
                    <a:pt x="5791" y="27178"/>
                  </a:lnTo>
                  <a:lnTo>
                    <a:pt x="5905" y="26416"/>
                  </a:lnTo>
                  <a:lnTo>
                    <a:pt x="6032" y="25781"/>
                  </a:lnTo>
                  <a:lnTo>
                    <a:pt x="6604" y="23495"/>
                  </a:lnTo>
                  <a:lnTo>
                    <a:pt x="6934" y="23368"/>
                  </a:lnTo>
                  <a:lnTo>
                    <a:pt x="6045" y="28829"/>
                  </a:lnTo>
                  <a:lnTo>
                    <a:pt x="8102" y="23749"/>
                  </a:lnTo>
                  <a:lnTo>
                    <a:pt x="7607" y="29591"/>
                  </a:lnTo>
                  <a:lnTo>
                    <a:pt x="8318" y="24765"/>
                  </a:lnTo>
                  <a:lnTo>
                    <a:pt x="9271" y="27559"/>
                  </a:lnTo>
                  <a:lnTo>
                    <a:pt x="10198" y="24765"/>
                  </a:lnTo>
                  <a:lnTo>
                    <a:pt x="10083" y="25908"/>
                  </a:lnTo>
                  <a:lnTo>
                    <a:pt x="10350" y="26162"/>
                  </a:lnTo>
                  <a:lnTo>
                    <a:pt x="10477" y="28067"/>
                  </a:lnTo>
                  <a:lnTo>
                    <a:pt x="10604" y="28575"/>
                  </a:lnTo>
                  <a:lnTo>
                    <a:pt x="10883" y="24765"/>
                  </a:lnTo>
                  <a:lnTo>
                    <a:pt x="11010" y="24384"/>
                  </a:lnTo>
                  <a:lnTo>
                    <a:pt x="11531" y="23749"/>
                  </a:lnTo>
                  <a:lnTo>
                    <a:pt x="11633" y="23609"/>
                  </a:lnTo>
                  <a:lnTo>
                    <a:pt x="11684" y="23368"/>
                  </a:lnTo>
                  <a:lnTo>
                    <a:pt x="11874" y="22479"/>
                  </a:lnTo>
                  <a:lnTo>
                    <a:pt x="12077" y="21590"/>
                  </a:lnTo>
                  <a:lnTo>
                    <a:pt x="12153" y="21209"/>
                  </a:lnTo>
                  <a:lnTo>
                    <a:pt x="12420" y="25146"/>
                  </a:lnTo>
                  <a:lnTo>
                    <a:pt x="11531" y="25908"/>
                  </a:lnTo>
                  <a:lnTo>
                    <a:pt x="11455" y="29718"/>
                  </a:lnTo>
                  <a:lnTo>
                    <a:pt x="11645" y="26416"/>
                  </a:lnTo>
                  <a:lnTo>
                    <a:pt x="12573" y="26543"/>
                  </a:lnTo>
                  <a:lnTo>
                    <a:pt x="12573" y="26416"/>
                  </a:lnTo>
                  <a:lnTo>
                    <a:pt x="12573" y="23749"/>
                  </a:lnTo>
                  <a:lnTo>
                    <a:pt x="12814" y="26162"/>
                  </a:lnTo>
                  <a:lnTo>
                    <a:pt x="12839" y="24892"/>
                  </a:lnTo>
                  <a:lnTo>
                    <a:pt x="12827" y="28321"/>
                  </a:lnTo>
                  <a:lnTo>
                    <a:pt x="13093" y="24892"/>
                  </a:lnTo>
                  <a:lnTo>
                    <a:pt x="13182" y="23749"/>
                  </a:lnTo>
                  <a:lnTo>
                    <a:pt x="13220" y="23241"/>
                  </a:lnTo>
                  <a:lnTo>
                    <a:pt x="13258" y="27559"/>
                  </a:lnTo>
                  <a:lnTo>
                    <a:pt x="13792" y="24384"/>
                  </a:lnTo>
                  <a:lnTo>
                    <a:pt x="14020" y="25781"/>
                  </a:lnTo>
                  <a:lnTo>
                    <a:pt x="14147" y="27178"/>
                  </a:lnTo>
                  <a:lnTo>
                    <a:pt x="13627" y="29210"/>
                  </a:lnTo>
                  <a:lnTo>
                    <a:pt x="14363" y="27686"/>
                  </a:lnTo>
                  <a:lnTo>
                    <a:pt x="14452" y="28409"/>
                  </a:lnTo>
                  <a:lnTo>
                    <a:pt x="14439" y="27686"/>
                  </a:lnTo>
                  <a:lnTo>
                    <a:pt x="14566" y="26289"/>
                  </a:lnTo>
                  <a:lnTo>
                    <a:pt x="14719" y="25019"/>
                  </a:lnTo>
                  <a:lnTo>
                    <a:pt x="15252" y="24384"/>
                  </a:lnTo>
                  <a:lnTo>
                    <a:pt x="15570" y="24003"/>
                  </a:lnTo>
                  <a:lnTo>
                    <a:pt x="15125" y="26543"/>
                  </a:lnTo>
                  <a:lnTo>
                    <a:pt x="15011" y="29972"/>
                  </a:lnTo>
                  <a:lnTo>
                    <a:pt x="15494" y="29083"/>
                  </a:lnTo>
                  <a:lnTo>
                    <a:pt x="15595" y="28702"/>
                  </a:lnTo>
                  <a:lnTo>
                    <a:pt x="16179" y="25400"/>
                  </a:lnTo>
                  <a:lnTo>
                    <a:pt x="16459" y="25603"/>
                  </a:lnTo>
                  <a:lnTo>
                    <a:pt x="16548" y="26543"/>
                  </a:lnTo>
                  <a:lnTo>
                    <a:pt x="16421" y="27305"/>
                  </a:lnTo>
                  <a:lnTo>
                    <a:pt x="16878" y="25400"/>
                  </a:lnTo>
                  <a:lnTo>
                    <a:pt x="17145" y="24257"/>
                  </a:lnTo>
                  <a:lnTo>
                    <a:pt x="17957" y="27178"/>
                  </a:lnTo>
                  <a:lnTo>
                    <a:pt x="18618" y="24257"/>
                  </a:lnTo>
                  <a:lnTo>
                    <a:pt x="18681" y="24003"/>
                  </a:lnTo>
                  <a:lnTo>
                    <a:pt x="18796" y="23495"/>
                  </a:lnTo>
                  <a:lnTo>
                    <a:pt x="18834" y="24384"/>
                  </a:lnTo>
                  <a:lnTo>
                    <a:pt x="18846" y="23368"/>
                  </a:lnTo>
                  <a:lnTo>
                    <a:pt x="18859" y="23241"/>
                  </a:lnTo>
                  <a:lnTo>
                    <a:pt x="18948" y="21209"/>
                  </a:lnTo>
                  <a:lnTo>
                    <a:pt x="19126" y="19050"/>
                  </a:lnTo>
                  <a:lnTo>
                    <a:pt x="19418" y="19050"/>
                  </a:lnTo>
                  <a:lnTo>
                    <a:pt x="19837" y="16637"/>
                  </a:lnTo>
                  <a:lnTo>
                    <a:pt x="19761" y="19177"/>
                  </a:lnTo>
                  <a:lnTo>
                    <a:pt x="19596" y="19050"/>
                  </a:lnTo>
                  <a:lnTo>
                    <a:pt x="19481" y="20193"/>
                  </a:lnTo>
                  <a:lnTo>
                    <a:pt x="19354" y="20955"/>
                  </a:lnTo>
                  <a:lnTo>
                    <a:pt x="19748" y="19812"/>
                  </a:lnTo>
                  <a:lnTo>
                    <a:pt x="19748" y="22542"/>
                  </a:lnTo>
                  <a:lnTo>
                    <a:pt x="19913" y="21983"/>
                  </a:lnTo>
                  <a:lnTo>
                    <a:pt x="19977" y="21844"/>
                  </a:lnTo>
                  <a:lnTo>
                    <a:pt x="20612" y="19812"/>
                  </a:lnTo>
                  <a:lnTo>
                    <a:pt x="20650" y="19685"/>
                  </a:lnTo>
                  <a:lnTo>
                    <a:pt x="20891" y="20320"/>
                  </a:lnTo>
                  <a:lnTo>
                    <a:pt x="20980" y="21844"/>
                  </a:lnTo>
                  <a:lnTo>
                    <a:pt x="20853" y="24257"/>
                  </a:lnTo>
                  <a:lnTo>
                    <a:pt x="19926" y="21983"/>
                  </a:lnTo>
                  <a:lnTo>
                    <a:pt x="20002" y="22987"/>
                  </a:lnTo>
                  <a:lnTo>
                    <a:pt x="20243" y="25019"/>
                  </a:lnTo>
                  <a:lnTo>
                    <a:pt x="19646" y="23622"/>
                  </a:lnTo>
                  <a:lnTo>
                    <a:pt x="19761" y="29210"/>
                  </a:lnTo>
                  <a:lnTo>
                    <a:pt x="19253" y="23393"/>
                  </a:lnTo>
                  <a:lnTo>
                    <a:pt x="19265" y="25527"/>
                  </a:lnTo>
                  <a:lnTo>
                    <a:pt x="19392" y="29337"/>
                  </a:lnTo>
                  <a:lnTo>
                    <a:pt x="20142" y="30353"/>
                  </a:lnTo>
                  <a:lnTo>
                    <a:pt x="20269" y="29210"/>
                  </a:lnTo>
                  <a:lnTo>
                    <a:pt x="20472" y="27432"/>
                  </a:lnTo>
                  <a:lnTo>
                    <a:pt x="21310" y="28575"/>
                  </a:lnTo>
                  <a:lnTo>
                    <a:pt x="21513" y="27432"/>
                  </a:lnTo>
                  <a:lnTo>
                    <a:pt x="21640" y="26797"/>
                  </a:lnTo>
                  <a:lnTo>
                    <a:pt x="21513" y="25908"/>
                  </a:lnTo>
                  <a:lnTo>
                    <a:pt x="21577" y="25019"/>
                  </a:lnTo>
                  <a:lnTo>
                    <a:pt x="21729" y="24257"/>
                  </a:lnTo>
                  <a:lnTo>
                    <a:pt x="21831" y="23736"/>
                  </a:lnTo>
                  <a:lnTo>
                    <a:pt x="23406" y="20320"/>
                  </a:lnTo>
                  <a:lnTo>
                    <a:pt x="22148" y="32766"/>
                  </a:lnTo>
                  <a:lnTo>
                    <a:pt x="23456" y="28194"/>
                  </a:lnTo>
                  <a:lnTo>
                    <a:pt x="23926" y="25781"/>
                  </a:lnTo>
                  <a:lnTo>
                    <a:pt x="24384" y="21209"/>
                  </a:lnTo>
                  <a:lnTo>
                    <a:pt x="24701" y="22707"/>
                  </a:lnTo>
                  <a:lnTo>
                    <a:pt x="24815" y="24130"/>
                  </a:lnTo>
                  <a:lnTo>
                    <a:pt x="24320" y="27686"/>
                  </a:lnTo>
                  <a:lnTo>
                    <a:pt x="25184" y="28194"/>
                  </a:lnTo>
                  <a:lnTo>
                    <a:pt x="25222" y="26073"/>
                  </a:lnTo>
                  <a:lnTo>
                    <a:pt x="25311" y="21971"/>
                  </a:lnTo>
                  <a:lnTo>
                    <a:pt x="25920" y="24371"/>
                  </a:lnTo>
                  <a:lnTo>
                    <a:pt x="26390" y="24257"/>
                  </a:lnTo>
                  <a:lnTo>
                    <a:pt x="26200" y="27813"/>
                  </a:lnTo>
                  <a:lnTo>
                    <a:pt x="27190" y="27305"/>
                  </a:lnTo>
                  <a:lnTo>
                    <a:pt x="28460" y="24892"/>
                  </a:lnTo>
                  <a:lnTo>
                    <a:pt x="29578" y="24384"/>
                  </a:lnTo>
                  <a:lnTo>
                    <a:pt x="29425" y="25400"/>
                  </a:lnTo>
                  <a:lnTo>
                    <a:pt x="29298" y="25857"/>
                  </a:lnTo>
                  <a:lnTo>
                    <a:pt x="29184" y="26670"/>
                  </a:lnTo>
                  <a:lnTo>
                    <a:pt x="29311" y="27559"/>
                  </a:lnTo>
                  <a:lnTo>
                    <a:pt x="30784" y="25908"/>
                  </a:lnTo>
                  <a:lnTo>
                    <a:pt x="32105" y="28194"/>
                  </a:lnTo>
                  <a:lnTo>
                    <a:pt x="33185" y="30480"/>
                  </a:lnTo>
                  <a:lnTo>
                    <a:pt x="33959" y="27432"/>
                  </a:lnTo>
                  <a:lnTo>
                    <a:pt x="34074" y="27559"/>
                  </a:lnTo>
                  <a:lnTo>
                    <a:pt x="34099" y="27432"/>
                  </a:lnTo>
                  <a:lnTo>
                    <a:pt x="34429" y="26289"/>
                  </a:lnTo>
                  <a:lnTo>
                    <a:pt x="34734" y="26162"/>
                  </a:lnTo>
                  <a:lnTo>
                    <a:pt x="34594" y="28321"/>
                  </a:lnTo>
                  <a:lnTo>
                    <a:pt x="34366" y="29083"/>
                  </a:lnTo>
                  <a:lnTo>
                    <a:pt x="35483" y="26543"/>
                  </a:lnTo>
                  <a:lnTo>
                    <a:pt x="35750" y="26162"/>
                  </a:lnTo>
                  <a:lnTo>
                    <a:pt x="35928" y="25908"/>
                  </a:lnTo>
                  <a:lnTo>
                    <a:pt x="36982" y="24384"/>
                  </a:lnTo>
                  <a:lnTo>
                    <a:pt x="37071" y="24257"/>
                  </a:lnTo>
                  <a:lnTo>
                    <a:pt x="37426" y="23749"/>
                  </a:lnTo>
                  <a:lnTo>
                    <a:pt x="37871" y="26162"/>
                  </a:lnTo>
                  <a:lnTo>
                    <a:pt x="37998" y="27178"/>
                  </a:lnTo>
                  <a:lnTo>
                    <a:pt x="37871" y="28194"/>
                  </a:lnTo>
                  <a:lnTo>
                    <a:pt x="38366" y="29210"/>
                  </a:lnTo>
                  <a:lnTo>
                    <a:pt x="38976" y="23749"/>
                  </a:lnTo>
                  <a:lnTo>
                    <a:pt x="39014" y="23495"/>
                  </a:lnTo>
                  <a:lnTo>
                    <a:pt x="39217" y="21717"/>
                  </a:lnTo>
                  <a:lnTo>
                    <a:pt x="39395" y="23114"/>
                  </a:lnTo>
                  <a:lnTo>
                    <a:pt x="39522" y="24892"/>
                  </a:lnTo>
                  <a:lnTo>
                    <a:pt x="39408" y="25273"/>
                  </a:lnTo>
                  <a:lnTo>
                    <a:pt x="40843" y="26670"/>
                  </a:lnTo>
                  <a:lnTo>
                    <a:pt x="42887" y="24003"/>
                  </a:lnTo>
                  <a:lnTo>
                    <a:pt x="43599" y="28829"/>
                  </a:lnTo>
                  <a:lnTo>
                    <a:pt x="44297" y="24511"/>
                  </a:lnTo>
                  <a:lnTo>
                    <a:pt x="44932" y="30988"/>
                  </a:lnTo>
                  <a:lnTo>
                    <a:pt x="45707" y="24892"/>
                  </a:lnTo>
                  <a:lnTo>
                    <a:pt x="46075" y="26924"/>
                  </a:lnTo>
                  <a:lnTo>
                    <a:pt x="46189" y="28194"/>
                  </a:lnTo>
                  <a:lnTo>
                    <a:pt x="46062" y="28575"/>
                  </a:lnTo>
                  <a:lnTo>
                    <a:pt x="45948" y="29210"/>
                  </a:lnTo>
                  <a:lnTo>
                    <a:pt x="46913" y="31242"/>
                  </a:lnTo>
                  <a:lnTo>
                    <a:pt x="47218" y="31496"/>
                  </a:lnTo>
                  <a:lnTo>
                    <a:pt x="47853" y="27432"/>
                  </a:lnTo>
                  <a:lnTo>
                    <a:pt x="48336" y="26924"/>
                  </a:lnTo>
                  <a:lnTo>
                    <a:pt x="47980" y="30010"/>
                  </a:lnTo>
                  <a:lnTo>
                    <a:pt x="48907" y="26924"/>
                  </a:lnTo>
                  <a:lnTo>
                    <a:pt x="48945" y="26797"/>
                  </a:lnTo>
                  <a:lnTo>
                    <a:pt x="48806" y="30607"/>
                  </a:lnTo>
                  <a:lnTo>
                    <a:pt x="49288" y="29845"/>
                  </a:lnTo>
                  <a:lnTo>
                    <a:pt x="49149" y="29718"/>
                  </a:lnTo>
                  <a:lnTo>
                    <a:pt x="49250" y="27432"/>
                  </a:lnTo>
                  <a:lnTo>
                    <a:pt x="49606" y="26797"/>
                  </a:lnTo>
                  <a:lnTo>
                    <a:pt x="50025" y="26035"/>
                  </a:lnTo>
                  <a:lnTo>
                    <a:pt x="50279" y="28194"/>
                  </a:lnTo>
                  <a:lnTo>
                    <a:pt x="50406" y="30454"/>
                  </a:lnTo>
                  <a:lnTo>
                    <a:pt x="50292" y="31496"/>
                  </a:lnTo>
                  <a:lnTo>
                    <a:pt x="52057" y="28956"/>
                  </a:lnTo>
                  <a:lnTo>
                    <a:pt x="51955" y="29667"/>
                  </a:lnTo>
                  <a:lnTo>
                    <a:pt x="52222" y="28956"/>
                  </a:lnTo>
                  <a:lnTo>
                    <a:pt x="52451" y="28321"/>
                  </a:lnTo>
                  <a:lnTo>
                    <a:pt x="51028" y="34798"/>
                  </a:lnTo>
                  <a:lnTo>
                    <a:pt x="52031" y="32004"/>
                  </a:lnTo>
                  <a:lnTo>
                    <a:pt x="52146" y="30988"/>
                  </a:lnTo>
                  <a:lnTo>
                    <a:pt x="52374" y="30099"/>
                  </a:lnTo>
                  <a:lnTo>
                    <a:pt x="52451" y="29337"/>
                  </a:lnTo>
                  <a:lnTo>
                    <a:pt x="52578" y="31369"/>
                  </a:lnTo>
                  <a:lnTo>
                    <a:pt x="53365" y="31496"/>
                  </a:lnTo>
                  <a:lnTo>
                    <a:pt x="54063" y="30734"/>
                  </a:lnTo>
                  <a:lnTo>
                    <a:pt x="53682" y="32893"/>
                  </a:lnTo>
                  <a:lnTo>
                    <a:pt x="54660" y="33655"/>
                  </a:lnTo>
                  <a:lnTo>
                    <a:pt x="56057" y="32131"/>
                  </a:lnTo>
                  <a:lnTo>
                    <a:pt x="57251" y="32385"/>
                  </a:lnTo>
                  <a:lnTo>
                    <a:pt x="57188" y="32131"/>
                  </a:lnTo>
                  <a:lnTo>
                    <a:pt x="56984" y="31369"/>
                  </a:lnTo>
                  <a:lnTo>
                    <a:pt x="57023" y="30734"/>
                  </a:lnTo>
                  <a:lnTo>
                    <a:pt x="57238" y="29337"/>
                  </a:lnTo>
                  <a:lnTo>
                    <a:pt x="57404" y="28321"/>
                  </a:lnTo>
                  <a:lnTo>
                    <a:pt x="57531" y="27432"/>
                  </a:lnTo>
                  <a:lnTo>
                    <a:pt x="57950" y="27178"/>
                  </a:lnTo>
                  <a:lnTo>
                    <a:pt x="57899" y="27762"/>
                  </a:lnTo>
                  <a:lnTo>
                    <a:pt x="58077" y="27178"/>
                  </a:lnTo>
                  <a:lnTo>
                    <a:pt x="58242" y="26670"/>
                  </a:lnTo>
                  <a:lnTo>
                    <a:pt x="58432" y="26924"/>
                  </a:lnTo>
                  <a:lnTo>
                    <a:pt x="58547" y="27686"/>
                  </a:lnTo>
                  <a:lnTo>
                    <a:pt x="58077" y="30454"/>
                  </a:lnTo>
                  <a:lnTo>
                    <a:pt x="57645" y="31623"/>
                  </a:lnTo>
                  <a:lnTo>
                    <a:pt x="58343" y="30607"/>
                  </a:lnTo>
                  <a:lnTo>
                    <a:pt x="58267" y="31369"/>
                  </a:lnTo>
                  <a:lnTo>
                    <a:pt x="58140" y="31877"/>
                  </a:lnTo>
                  <a:lnTo>
                    <a:pt x="58051" y="32131"/>
                  </a:lnTo>
                  <a:lnTo>
                    <a:pt x="57835" y="33401"/>
                  </a:lnTo>
                  <a:lnTo>
                    <a:pt x="58343" y="31369"/>
                  </a:lnTo>
                  <a:lnTo>
                    <a:pt x="58343" y="36957"/>
                  </a:lnTo>
                  <a:lnTo>
                    <a:pt x="59131" y="33274"/>
                  </a:lnTo>
                  <a:lnTo>
                    <a:pt x="59029" y="34290"/>
                  </a:lnTo>
                  <a:lnTo>
                    <a:pt x="60223" y="34544"/>
                  </a:lnTo>
                  <a:lnTo>
                    <a:pt x="60921" y="33401"/>
                  </a:lnTo>
                  <a:lnTo>
                    <a:pt x="61912" y="33401"/>
                  </a:lnTo>
                  <a:lnTo>
                    <a:pt x="61925" y="33274"/>
                  </a:lnTo>
                  <a:lnTo>
                    <a:pt x="62204" y="31369"/>
                  </a:lnTo>
                  <a:lnTo>
                    <a:pt x="62318" y="30607"/>
                  </a:lnTo>
                  <a:lnTo>
                    <a:pt x="62331" y="30480"/>
                  </a:lnTo>
                  <a:lnTo>
                    <a:pt x="62623" y="31115"/>
                  </a:lnTo>
                  <a:lnTo>
                    <a:pt x="62801" y="30480"/>
                  </a:lnTo>
                  <a:lnTo>
                    <a:pt x="63246" y="28829"/>
                  </a:lnTo>
                  <a:lnTo>
                    <a:pt x="63817" y="29845"/>
                  </a:lnTo>
                  <a:lnTo>
                    <a:pt x="64300" y="32258"/>
                  </a:lnTo>
                  <a:lnTo>
                    <a:pt x="65201" y="32131"/>
                  </a:lnTo>
                  <a:lnTo>
                    <a:pt x="65938" y="30861"/>
                  </a:lnTo>
                  <a:lnTo>
                    <a:pt x="65913" y="30607"/>
                  </a:lnTo>
                  <a:lnTo>
                    <a:pt x="65798" y="29972"/>
                  </a:lnTo>
                  <a:lnTo>
                    <a:pt x="65913" y="29083"/>
                  </a:lnTo>
                  <a:lnTo>
                    <a:pt x="65976" y="28829"/>
                  </a:lnTo>
                  <a:lnTo>
                    <a:pt x="66230" y="27940"/>
                  </a:lnTo>
                  <a:lnTo>
                    <a:pt x="66078" y="29210"/>
                  </a:lnTo>
                  <a:lnTo>
                    <a:pt x="65963" y="30594"/>
                  </a:lnTo>
                  <a:lnTo>
                    <a:pt x="66814" y="30480"/>
                  </a:lnTo>
                  <a:lnTo>
                    <a:pt x="66090" y="32385"/>
                  </a:lnTo>
                  <a:lnTo>
                    <a:pt x="67195" y="32131"/>
                  </a:lnTo>
                  <a:lnTo>
                    <a:pt x="67487" y="32004"/>
                  </a:lnTo>
                  <a:lnTo>
                    <a:pt x="68783" y="30480"/>
                  </a:lnTo>
                  <a:lnTo>
                    <a:pt x="68999" y="30226"/>
                  </a:lnTo>
                  <a:lnTo>
                    <a:pt x="69126" y="29083"/>
                  </a:lnTo>
                  <a:lnTo>
                    <a:pt x="69151" y="27940"/>
                  </a:lnTo>
                  <a:lnTo>
                    <a:pt x="69240" y="27559"/>
                  </a:lnTo>
                  <a:lnTo>
                    <a:pt x="69545" y="27178"/>
                  </a:lnTo>
                  <a:lnTo>
                    <a:pt x="69545" y="29337"/>
                  </a:lnTo>
                  <a:lnTo>
                    <a:pt x="69430" y="29972"/>
                  </a:lnTo>
                  <a:lnTo>
                    <a:pt x="69303" y="30353"/>
                  </a:lnTo>
                  <a:lnTo>
                    <a:pt x="71031" y="27178"/>
                  </a:lnTo>
                  <a:lnTo>
                    <a:pt x="71310" y="26670"/>
                  </a:lnTo>
                  <a:lnTo>
                    <a:pt x="71374" y="26543"/>
                  </a:lnTo>
                  <a:lnTo>
                    <a:pt x="71551" y="38481"/>
                  </a:lnTo>
                  <a:lnTo>
                    <a:pt x="73367" y="33616"/>
                  </a:lnTo>
                  <a:lnTo>
                    <a:pt x="73431" y="33401"/>
                  </a:lnTo>
                  <a:lnTo>
                    <a:pt x="73545" y="33147"/>
                  </a:lnTo>
                  <a:lnTo>
                    <a:pt x="73482" y="33324"/>
                  </a:lnTo>
                  <a:lnTo>
                    <a:pt x="73583" y="33147"/>
                  </a:lnTo>
                  <a:lnTo>
                    <a:pt x="75095" y="30734"/>
                  </a:lnTo>
                  <a:lnTo>
                    <a:pt x="75374" y="31026"/>
                  </a:lnTo>
                  <a:lnTo>
                    <a:pt x="75476" y="31369"/>
                  </a:lnTo>
                  <a:lnTo>
                    <a:pt x="74549" y="32512"/>
                  </a:lnTo>
                  <a:lnTo>
                    <a:pt x="74498" y="33147"/>
                  </a:lnTo>
                  <a:lnTo>
                    <a:pt x="74612" y="34417"/>
                  </a:lnTo>
                  <a:lnTo>
                    <a:pt x="76365" y="30734"/>
                  </a:lnTo>
                  <a:lnTo>
                    <a:pt x="76606" y="30226"/>
                  </a:lnTo>
                  <a:lnTo>
                    <a:pt x="76568" y="35306"/>
                  </a:lnTo>
                  <a:lnTo>
                    <a:pt x="78105" y="32639"/>
                  </a:lnTo>
                  <a:lnTo>
                    <a:pt x="77685" y="40513"/>
                  </a:lnTo>
                  <a:lnTo>
                    <a:pt x="81102" y="32639"/>
                  </a:lnTo>
                  <a:lnTo>
                    <a:pt x="81153" y="32512"/>
                  </a:lnTo>
                  <a:lnTo>
                    <a:pt x="81457" y="37719"/>
                  </a:lnTo>
                  <a:lnTo>
                    <a:pt x="81686" y="35814"/>
                  </a:lnTo>
                  <a:lnTo>
                    <a:pt x="82283" y="34036"/>
                  </a:lnTo>
                  <a:lnTo>
                    <a:pt x="82105" y="35306"/>
                  </a:lnTo>
                  <a:lnTo>
                    <a:pt x="82321" y="34671"/>
                  </a:lnTo>
                  <a:lnTo>
                    <a:pt x="83337" y="34036"/>
                  </a:lnTo>
                  <a:lnTo>
                    <a:pt x="85153" y="32893"/>
                  </a:lnTo>
                  <a:lnTo>
                    <a:pt x="86931" y="38227"/>
                  </a:lnTo>
                  <a:lnTo>
                    <a:pt x="89141" y="40386"/>
                  </a:lnTo>
                  <a:lnTo>
                    <a:pt x="89966" y="41021"/>
                  </a:lnTo>
                  <a:lnTo>
                    <a:pt x="91071" y="32893"/>
                  </a:lnTo>
                  <a:lnTo>
                    <a:pt x="91122" y="32512"/>
                  </a:lnTo>
                  <a:lnTo>
                    <a:pt x="91338" y="30988"/>
                  </a:lnTo>
                  <a:lnTo>
                    <a:pt x="91554" y="33528"/>
                  </a:lnTo>
                  <a:lnTo>
                    <a:pt x="91668" y="35750"/>
                  </a:lnTo>
                  <a:lnTo>
                    <a:pt x="90792" y="38862"/>
                  </a:lnTo>
                  <a:lnTo>
                    <a:pt x="93383" y="35052"/>
                  </a:lnTo>
                  <a:lnTo>
                    <a:pt x="94538" y="39751"/>
                  </a:lnTo>
                  <a:lnTo>
                    <a:pt x="96977" y="36576"/>
                  </a:lnTo>
                  <a:lnTo>
                    <a:pt x="96774" y="37198"/>
                  </a:lnTo>
                  <a:lnTo>
                    <a:pt x="96545" y="38354"/>
                  </a:lnTo>
                  <a:lnTo>
                    <a:pt x="96367" y="38354"/>
                  </a:lnTo>
                  <a:lnTo>
                    <a:pt x="96291" y="40894"/>
                  </a:lnTo>
                  <a:lnTo>
                    <a:pt x="97663" y="38862"/>
                  </a:lnTo>
                  <a:lnTo>
                    <a:pt x="97777" y="38608"/>
                  </a:lnTo>
                  <a:lnTo>
                    <a:pt x="98145" y="36703"/>
                  </a:lnTo>
                  <a:lnTo>
                    <a:pt x="98259" y="36830"/>
                  </a:lnTo>
                  <a:lnTo>
                    <a:pt x="98336" y="37084"/>
                  </a:lnTo>
                  <a:lnTo>
                    <a:pt x="98031" y="37973"/>
                  </a:lnTo>
                  <a:lnTo>
                    <a:pt x="97942" y="41148"/>
                  </a:lnTo>
                  <a:lnTo>
                    <a:pt x="99364" y="36703"/>
                  </a:lnTo>
                  <a:lnTo>
                    <a:pt x="99402" y="36576"/>
                  </a:lnTo>
                  <a:lnTo>
                    <a:pt x="99136" y="39154"/>
                  </a:lnTo>
                  <a:lnTo>
                    <a:pt x="99250" y="38862"/>
                  </a:lnTo>
                  <a:lnTo>
                    <a:pt x="99885" y="40640"/>
                  </a:lnTo>
                  <a:lnTo>
                    <a:pt x="100063" y="38862"/>
                  </a:lnTo>
                  <a:lnTo>
                    <a:pt x="100177" y="37719"/>
                  </a:lnTo>
                  <a:lnTo>
                    <a:pt x="100596" y="39243"/>
                  </a:lnTo>
                  <a:lnTo>
                    <a:pt x="101282" y="37719"/>
                  </a:lnTo>
                  <a:lnTo>
                    <a:pt x="101727" y="36703"/>
                  </a:lnTo>
                  <a:lnTo>
                    <a:pt x="101930" y="38442"/>
                  </a:lnTo>
                  <a:lnTo>
                    <a:pt x="101879" y="38633"/>
                  </a:lnTo>
                  <a:lnTo>
                    <a:pt x="101815" y="38811"/>
                  </a:lnTo>
                  <a:lnTo>
                    <a:pt x="101727" y="39128"/>
                  </a:lnTo>
                  <a:lnTo>
                    <a:pt x="101930" y="40474"/>
                  </a:lnTo>
                  <a:lnTo>
                    <a:pt x="102019" y="39433"/>
                  </a:lnTo>
                  <a:lnTo>
                    <a:pt x="102006" y="38823"/>
                  </a:lnTo>
                  <a:lnTo>
                    <a:pt x="101942" y="38481"/>
                  </a:lnTo>
                  <a:lnTo>
                    <a:pt x="102489" y="36703"/>
                  </a:lnTo>
                  <a:lnTo>
                    <a:pt x="102527" y="36576"/>
                  </a:lnTo>
                  <a:lnTo>
                    <a:pt x="102920" y="35306"/>
                  </a:lnTo>
                  <a:lnTo>
                    <a:pt x="102806" y="40259"/>
                  </a:lnTo>
                  <a:lnTo>
                    <a:pt x="103809" y="35687"/>
                  </a:lnTo>
                  <a:lnTo>
                    <a:pt x="102844" y="40386"/>
                  </a:lnTo>
                  <a:lnTo>
                    <a:pt x="104254" y="39751"/>
                  </a:lnTo>
                  <a:lnTo>
                    <a:pt x="105130" y="37592"/>
                  </a:lnTo>
                  <a:lnTo>
                    <a:pt x="104889" y="38354"/>
                  </a:lnTo>
                  <a:lnTo>
                    <a:pt x="104787" y="39014"/>
                  </a:lnTo>
                  <a:lnTo>
                    <a:pt x="105092" y="39090"/>
                  </a:lnTo>
                  <a:lnTo>
                    <a:pt x="105092" y="39497"/>
                  </a:lnTo>
                  <a:lnTo>
                    <a:pt x="104660" y="41021"/>
                  </a:lnTo>
                  <a:lnTo>
                    <a:pt x="105156" y="41148"/>
                  </a:lnTo>
                  <a:lnTo>
                    <a:pt x="105664" y="40513"/>
                  </a:lnTo>
                  <a:lnTo>
                    <a:pt x="105791" y="40259"/>
                  </a:lnTo>
                  <a:lnTo>
                    <a:pt x="106159" y="37973"/>
                  </a:lnTo>
                  <a:lnTo>
                    <a:pt x="105943" y="43688"/>
                  </a:lnTo>
                  <a:lnTo>
                    <a:pt x="107645" y="37973"/>
                  </a:lnTo>
                  <a:lnTo>
                    <a:pt x="107746" y="37592"/>
                  </a:lnTo>
                  <a:lnTo>
                    <a:pt x="108318" y="35687"/>
                  </a:lnTo>
                  <a:lnTo>
                    <a:pt x="108432" y="35306"/>
                  </a:lnTo>
                  <a:lnTo>
                    <a:pt x="108508" y="35052"/>
                  </a:lnTo>
                  <a:lnTo>
                    <a:pt x="108889" y="33782"/>
                  </a:lnTo>
                  <a:lnTo>
                    <a:pt x="107937" y="41021"/>
                  </a:lnTo>
                  <a:lnTo>
                    <a:pt x="109905" y="38862"/>
                  </a:lnTo>
                  <a:lnTo>
                    <a:pt x="111417" y="37630"/>
                  </a:lnTo>
                  <a:lnTo>
                    <a:pt x="111594" y="36830"/>
                  </a:lnTo>
                  <a:lnTo>
                    <a:pt x="111671" y="37426"/>
                  </a:lnTo>
                  <a:lnTo>
                    <a:pt x="112712" y="36830"/>
                  </a:lnTo>
                  <a:lnTo>
                    <a:pt x="113144" y="36576"/>
                  </a:lnTo>
                  <a:lnTo>
                    <a:pt x="112547" y="39344"/>
                  </a:lnTo>
                  <a:lnTo>
                    <a:pt x="113677" y="36576"/>
                  </a:lnTo>
                  <a:lnTo>
                    <a:pt x="113842" y="36195"/>
                  </a:lnTo>
                  <a:lnTo>
                    <a:pt x="114846" y="37592"/>
                  </a:lnTo>
                  <a:lnTo>
                    <a:pt x="114935" y="38354"/>
                  </a:lnTo>
                  <a:lnTo>
                    <a:pt x="114223" y="39497"/>
                  </a:lnTo>
                  <a:lnTo>
                    <a:pt x="113957" y="40259"/>
                  </a:lnTo>
                  <a:lnTo>
                    <a:pt x="115595" y="38608"/>
                  </a:lnTo>
                  <a:lnTo>
                    <a:pt x="116243" y="41275"/>
                  </a:lnTo>
                  <a:lnTo>
                    <a:pt x="117830" y="39090"/>
                  </a:lnTo>
                  <a:lnTo>
                    <a:pt x="117919" y="38608"/>
                  </a:lnTo>
                  <a:lnTo>
                    <a:pt x="118160" y="36195"/>
                  </a:lnTo>
                  <a:lnTo>
                    <a:pt x="119684" y="33782"/>
                  </a:lnTo>
                  <a:lnTo>
                    <a:pt x="120040" y="33223"/>
                  </a:lnTo>
                  <a:lnTo>
                    <a:pt x="120154" y="32893"/>
                  </a:lnTo>
                  <a:lnTo>
                    <a:pt x="118795" y="37592"/>
                  </a:lnTo>
                  <a:lnTo>
                    <a:pt x="121259" y="33401"/>
                  </a:lnTo>
                  <a:lnTo>
                    <a:pt x="118999" y="40767"/>
                  </a:lnTo>
                  <a:lnTo>
                    <a:pt x="119214" y="40513"/>
                  </a:lnTo>
                  <a:lnTo>
                    <a:pt x="119519" y="39751"/>
                  </a:lnTo>
                  <a:lnTo>
                    <a:pt x="119646" y="39370"/>
                  </a:lnTo>
                  <a:lnTo>
                    <a:pt x="119900" y="38100"/>
                  </a:lnTo>
                  <a:lnTo>
                    <a:pt x="119938" y="39154"/>
                  </a:lnTo>
                  <a:lnTo>
                    <a:pt x="119811" y="39624"/>
                  </a:lnTo>
                  <a:lnTo>
                    <a:pt x="119341" y="40894"/>
                  </a:lnTo>
                  <a:lnTo>
                    <a:pt x="120370" y="40005"/>
                  </a:lnTo>
                  <a:lnTo>
                    <a:pt x="120548" y="38100"/>
                  </a:lnTo>
                  <a:lnTo>
                    <a:pt x="120586" y="37719"/>
                  </a:lnTo>
                  <a:lnTo>
                    <a:pt x="121297" y="37846"/>
                  </a:lnTo>
                  <a:lnTo>
                    <a:pt x="121107" y="38608"/>
                  </a:lnTo>
                  <a:lnTo>
                    <a:pt x="120992" y="38963"/>
                  </a:lnTo>
                  <a:lnTo>
                    <a:pt x="120827" y="39243"/>
                  </a:lnTo>
                  <a:lnTo>
                    <a:pt x="120497" y="40386"/>
                  </a:lnTo>
                  <a:lnTo>
                    <a:pt x="121615" y="37719"/>
                  </a:lnTo>
                  <a:lnTo>
                    <a:pt x="122085" y="36576"/>
                  </a:lnTo>
                  <a:lnTo>
                    <a:pt x="122339" y="37198"/>
                  </a:lnTo>
                  <a:lnTo>
                    <a:pt x="122428" y="37846"/>
                  </a:lnTo>
                  <a:lnTo>
                    <a:pt x="122313" y="38227"/>
                  </a:lnTo>
                  <a:lnTo>
                    <a:pt x="122212" y="38963"/>
                  </a:lnTo>
                  <a:lnTo>
                    <a:pt x="123139" y="38862"/>
                  </a:lnTo>
                  <a:lnTo>
                    <a:pt x="124028" y="36576"/>
                  </a:lnTo>
                  <a:lnTo>
                    <a:pt x="124980" y="34163"/>
                  </a:lnTo>
                  <a:lnTo>
                    <a:pt x="125514" y="35814"/>
                  </a:lnTo>
                  <a:lnTo>
                    <a:pt x="125641" y="36449"/>
                  </a:lnTo>
                  <a:lnTo>
                    <a:pt x="124345" y="40640"/>
                  </a:lnTo>
                  <a:lnTo>
                    <a:pt x="125730" y="37846"/>
                  </a:lnTo>
                  <a:lnTo>
                    <a:pt x="124917" y="41656"/>
                  </a:lnTo>
                  <a:lnTo>
                    <a:pt x="125666" y="40767"/>
                  </a:lnTo>
                  <a:lnTo>
                    <a:pt x="125780" y="40513"/>
                  </a:lnTo>
                  <a:lnTo>
                    <a:pt x="125958" y="38735"/>
                  </a:lnTo>
                  <a:lnTo>
                    <a:pt x="126479" y="38862"/>
                  </a:lnTo>
                  <a:lnTo>
                    <a:pt x="126530" y="38735"/>
                  </a:lnTo>
                  <a:lnTo>
                    <a:pt x="126898" y="37846"/>
                  </a:lnTo>
                  <a:lnTo>
                    <a:pt x="127571" y="36195"/>
                  </a:lnTo>
                  <a:lnTo>
                    <a:pt x="127622" y="37846"/>
                  </a:lnTo>
                  <a:lnTo>
                    <a:pt x="127000" y="39116"/>
                  </a:lnTo>
                  <a:lnTo>
                    <a:pt x="128155" y="38608"/>
                  </a:lnTo>
                  <a:lnTo>
                    <a:pt x="128028" y="37719"/>
                  </a:lnTo>
                  <a:lnTo>
                    <a:pt x="128143" y="36576"/>
                  </a:lnTo>
                  <a:lnTo>
                    <a:pt x="128358" y="36195"/>
                  </a:lnTo>
                  <a:lnTo>
                    <a:pt x="128841" y="35306"/>
                  </a:lnTo>
                  <a:lnTo>
                    <a:pt x="128943" y="34163"/>
                  </a:lnTo>
                  <a:lnTo>
                    <a:pt x="128955" y="33401"/>
                  </a:lnTo>
                  <a:lnTo>
                    <a:pt x="128993" y="32131"/>
                  </a:lnTo>
                  <a:lnTo>
                    <a:pt x="129222" y="32766"/>
                  </a:lnTo>
                  <a:lnTo>
                    <a:pt x="129324" y="33616"/>
                  </a:lnTo>
                  <a:lnTo>
                    <a:pt x="129222" y="33782"/>
                  </a:lnTo>
                  <a:lnTo>
                    <a:pt x="129971" y="33528"/>
                  </a:lnTo>
                  <a:lnTo>
                    <a:pt x="129717" y="35826"/>
                  </a:lnTo>
                  <a:lnTo>
                    <a:pt x="130848" y="33528"/>
                  </a:lnTo>
                  <a:lnTo>
                    <a:pt x="130975" y="34798"/>
                  </a:lnTo>
                  <a:lnTo>
                    <a:pt x="130860" y="35560"/>
                  </a:lnTo>
                  <a:lnTo>
                    <a:pt x="130746" y="36068"/>
                  </a:lnTo>
                  <a:lnTo>
                    <a:pt x="129946" y="38735"/>
                  </a:lnTo>
                  <a:lnTo>
                    <a:pt x="129819" y="39624"/>
                  </a:lnTo>
                  <a:lnTo>
                    <a:pt x="130822" y="36449"/>
                  </a:lnTo>
                  <a:lnTo>
                    <a:pt x="131267" y="38989"/>
                  </a:lnTo>
                  <a:lnTo>
                    <a:pt x="132029" y="36741"/>
                  </a:lnTo>
                  <a:lnTo>
                    <a:pt x="131673" y="38227"/>
                  </a:lnTo>
                  <a:lnTo>
                    <a:pt x="131559" y="38862"/>
                  </a:lnTo>
                  <a:lnTo>
                    <a:pt x="132384" y="36322"/>
                  </a:lnTo>
                  <a:lnTo>
                    <a:pt x="132397" y="37426"/>
                  </a:lnTo>
                  <a:lnTo>
                    <a:pt x="132181" y="38354"/>
                  </a:lnTo>
                  <a:lnTo>
                    <a:pt x="132080" y="39370"/>
                  </a:lnTo>
                  <a:lnTo>
                    <a:pt x="132575" y="39878"/>
                  </a:lnTo>
                  <a:lnTo>
                    <a:pt x="132765" y="36322"/>
                  </a:lnTo>
                  <a:lnTo>
                    <a:pt x="132803" y="35687"/>
                  </a:lnTo>
                  <a:lnTo>
                    <a:pt x="132867" y="34290"/>
                  </a:lnTo>
                  <a:lnTo>
                    <a:pt x="133083" y="35560"/>
                  </a:lnTo>
                  <a:lnTo>
                    <a:pt x="133197" y="36703"/>
                  </a:lnTo>
                  <a:lnTo>
                    <a:pt x="132956" y="37846"/>
                  </a:lnTo>
                  <a:lnTo>
                    <a:pt x="133464" y="38862"/>
                  </a:lnTo>
                  <a:lnTo>
                    <a:pt x="134924" y="36322"/>
                  </a:lnTo>
                  <a:lnTo>
                    <a:pt x="135216" y="37198"/>
                  </a:lnTo>
                  <a:lnTo>
                    <a:pt x="135318" y="38481"/>
                  </a:lnTo>
                  <a:lnTo>
                    <a:pt x="134759" y="41630"/>
                  </a:lnTo>
                  <a:lnTo>
                    <a:pt x="135331" y="41402"/>
                  </a:lnTo>
                  <a:lnTo>
                    <a:pt x="137528" y="37846"/>
                  </a:lnTo>
                  <a:lnTo>
                    <a:pt x="138417" y="38989"/>
                  </a:lnTo>
                  <a:lnTo>
                    <a:pt x="138531" y="37846"/>
                  </a:lnTo>
                  <a:lnTo>
                    <a:pt x="138950" y="36322"/>
                  </a:lnTo>
                  <a:lnTo>
                    <a:pt x="139509" y="34290"/>
                  </a:lnTo>
                  <a:lnTo>
                    <a:pt x="139712" y="33528"/>
                  </a:lnTo>
                  <a:lnTo>
                    <a:pt x="139814" y="33147"/>
                  </a:lnTo>
                  <a:lnTo>
                    <a:pt x="138506" y="41402"/>
                  </a:lnTo>
                  <a:lnTo>
                    <a:pt x="139395" y="39624"/>
                  </a:lnTo>
                  <a:lnTo>
                    <a:pt x="138772" y="42037"/>
                  </a:lnTo>
                  <a:lnTo>
                    <a:pt x="138950" y="41402"/>
                  </a:lnTo>
                  <a:lnTo>
                    <a:pt x="139509" y="42418"/>
                  </a:lnTo>
                  <a:lnTo>
                    <a:pt x="140233" y="41402"/>
                  </a:lnTo>
                  <a:lnTo>
                    <a:pt x="140868" y="40513"/>
                  </a:lnTo>
                  <a:lnTo>
                    <a:pt x="142468" y="39116"/>
                  </a:lnTo>
                  <a:lnTo>
                    <a:pt x="142113" y="40005"/>
                  </a:lnTo>
                  <a:lnTo>
                    <a:pt x="141986" y="40640"/>
                  </a:lnTo>
                  <a:lnTo>
                    <a:pt x="142113" y="41783"/>
                  </a:lnTo>
                  <a:lnTo>
                    <a:pt x="142976" y="41402"/>
                  </a:lnTo>
                  <a:lnTo>
                    <a:pt x="143306" y="42164"/>
                  </a:lnTo>
                  <a:lnTo>
                    <a:pt x="143611" y="41402"/>
                  </a:lnTo>
                  <a:lnTo>
                    <a:pt x="143802" y="40894"/>
                  </a:lnTo>
                  <a:lnTo>
                    <a:pt x="144030" y="41148"/>
                  </a:lnTo>
                  <a:lnTo>
                    <a:pt x="144081" y="40894"/>
                  </a:lnTo>
                  <a:lnTo>
                    <a:pt x="144386" y="39116"/>
                  </a:lnTo>
                  <a:lnTo>
                    <a:pt x="144780" y="42164"/>
                  </a:lnTo>
                  <a:lnTo>
                    <a:pt x="146138" y="41275"/>
                  </a:lnTo>
                  <a:lnTo>
                    <a:pt x="147523" y="40259"/>
                  </a:lnTo>
                  <a:lnTo>
                    <a:pt x="147967" y="42418"/>
                  </a:lnTo>
                  <a:lnTo>
                    <a:pt x="148945" y="42418"/>
                  </a:lnTo>
                  <a:lnTo>
                    <a:pt x="149174" y="41402"/>
                  </a:lnTo>
                  <a:lnTo>
                    <a:pt x="149123" y="41275"/>
                  </a:lnTo>
                  <a:lnTo>
                    <a:pt x="149250" y="40259"/>
                  </a:lnTo>
                  <a:lnTo>
                    <a:pt x="149364" y="39344"/>
                  </a:lnTo>
                  <a:lnTo>
                    <a:pt x="149453" y="39116"/>
                  </a:lnTo>
                  <a:lnTo>
                    <a:pt x="149491" y="38989"/>
                  </a:lnTo>
                  <a:lnTo>
                    <a:pt x="149771" y="38227"/>
                  </a:lnTo>
                  <a:lnTo>
                    <a:pt x="149872" y="37973"/>
                  </a:lnTo>
                  <a:lnTo>
                    <a:pt x="150482" y="36957"/>
                  </a:lnTo>
                  <a:lnTo>
                    <a:pt x="150761" y="37084"/>
                  </a:lnTo>
                  <a:lnTo>
                    <a:pt x="149834" y="38481"/>
                  </a:lnTo>
                  <a:lnTo>
                    <a:pt x="149771" y="40894"/>
                  </a:lnTo>
                  <a:lnTo>
                    <a:pt x="149644" y="42138"/>
                  </a:lnTo>
                  <a:lnTo>
                    <a:pt x="150253" y="40005"/>
                  </a:lnTo>
                  <a:lnTo>
                    <a:pt x="149758" y="44323"/>
                  </a:lnTo>
                  <a:lnTo>
                    <a:pt x="150634" y="40005"/>
                  </a:lnTo>
                  <a:lnTo>
                    <a:pt x="151269" y="36957"/>
                  </a:lnTo>
                  <a:lnTo>
                    <a:pt x="151599" y="35306"/>
                  </a:lnTo>
                  <a:lnTo>
                    <a:pt x="151561" y="38735"/>
                  </a:lnTo>
                  <a:lnTo>
                    <a:pt x="151307" y="39497"/>
                  </a:lnTo>
                  <a:lnTo>
                    <a:pt x="151777" y="38989"/>
                  </a:lnTo>
                  <a:lnTo>
                    <a:pt x="152501" y="37465"/>
                  </a:lnTo>
                  <a:lnTo>
                    <a:pt x="152577" y="37592"/>
                  </a:lnTo>
                  <a:lnTo>
                    <a:pt x="152679" y="38100"/>
                  </a:lnTo>
                  <a:lnTo>
                    <a:pt x="152146" y="40640"/>
                  </a:lnTo>
                  <a:lnTo>
                    <a:pt x="153365" y="37465"/>
                  </a:lnTo>
                  <a:lnTo>
                    <a:pt x="153746" y="36449"/>
                  </a:lnTo>
                  <a:lnTo>
                    <a:pt x="153492" y="38735"/>
                  </a:lnTo>
                  <a:lnTo>
                    <a:pt x="153377" y="39344"/>
                  </a:lnTo>
                  <a:lnTo>
                    <a:pt x="153035" y="39878"/>
                  </a:lnTo>
                  <a:lnTo>
                    <a:pt x="152755" y="39878"/>
                  </a:lnTo>
                  <a:lnTo>
                    <a:pt x="152438" y="40386"/>
                  </a:lnTo>
                  <a:lnTo>
                    <a:pt x="152323" y="40767"/>
                  </a:lnTo>
                  <a:lnTo>
                    <a:pt x="151955" y="43815"/>
                  </a:lnTo>
                  <a:lnTo>
                    <a:pt x="152234" y="43053"/>
                  </a:lnTo>
                  <a:lnTo>
                    <a:pt x="152425" y="43688"/>
                  </a:lnTo>
                  <a:lnTo>
                    <a:pt x="152577" y="44678"/>
                  </a:lnTo>
                  <a:lnTo>
                    <a:pt x="152552" y="44196"/>
                  </a:lnTo>
                  <a:lnTo>
                    <a:pt x="152793" y="45212"/>
                  </a:lnTo>
                  <a:lnTo>
                    <a:pt x="152895" y="44170"/>
                  </a:lnTo>
                  <a:lnTo>
                    <a:pt x="153111" y="43561"/>
                  </a:lnTo>
                  <a:lnTo>
                    <a:pt x="153289" y="43053"/>
                  </a:lnTo>
                  <a:lnTo>
                    <a:pt x="155333" y="37338"/>
                  </a:lnTo>
                  <a:lnTo>
                    <a:pt x="154406" y="43053"/>
                  </a:lnTo>
                  <a:lnTo>
                    <a:pt x="154355" y="43307"/>
                  </a:lnTo>
                  <a:lnTo>
                    <a:pt x="154470" y="43053"/>
                  </a:lnTo>
                  <a:lnTo>
                    <a:pt x="154533" y="42926"/>
                  </a:lnTo>
                  <a:lnTo>
                    <a:pt x="155587" y="41402"/>
                  </a:lnTo>
                  <a:lnTo>
                    <a:pt x="154762" y="44170"/>
                  </a:lnTo>
                  <a:lnTo>
                    <a:pt x="154647" y="46482"/>
                  </a:lnTo>
                  <a:lnTo>
                    <a:pt x="154381" y="47244"/>
                  </a:lnTo>
                  <a:lnTo>
                    <a:pt x="155422" y="44831"/>
                  </a:lnTo>
                  <a:lnTo>
                    <a:pt x="154457" y="49276"/>
                  </a:lnTo>
                  <a:lnTo>
                    <a:pt x="155956" y="45847"/>
                  </a:lnTo>
                  <a:lnTo>
                    <a:pt x="155714" y="46863"/>
                  </a:lnTo>
                  <a:lnTo>
                    <a:pt x="155981" y="46520"/>
                  </a:lnTo>
                  <a:lnTo>
                    <a:pt x="156210" y="45847"/>
                  </a:lnTo>
                  <a:lnTo>
                    <a:pt x="156298" y="45593"/>
                  </a:lnTo>
                  <a:lnTo>
                    <a:pt x="156692" y="44831"/>
                  </a:lnTo>
                  <a:lnTo>
                    <a:pt x="157975" y="42418"/>
                  </a:lnTo>
                  <a:lnTo>
                    <a:pt x="156883" y="50038"/>
                  </a:lnTo>
                  <a:lnTo>
                    <a:pt x="159219" y="45720"/>
                  </a:lnTo>
                  <a:lnTo>
                    <a:pt x="160655" y="44196"/>
                  </a:lnTo>
                  <a:lnTo>
                    <a:pt x="161251" y="42418"/>
                  </a:lnTo>
                  <a:lnTo>
                    <a:pt x="161505" y="41656"/>
                  </a:lnTo>
                  <a:lnTo>
                    <a:pt x="161759" y="40894"/>
                  </a:lnTo>
                  <a:lnTo>
                    <a:pt x="163080" y="39497"/>
                  </a:lnTo>
                  <a:lnTo>
                    <a:pt x="162953" y="40767"/>
                  </a:lnTo>
                  <a:lnTo>
                    <a:pt x="162839" y="41275"/>
                  </a:lnTo>
                  <a:lnTo>
                    <a:pt x="161988" y="42672"/>
                  </a:lnTo>
                  <a:lnTo>
                    <a:pt x="161886" y="44577"/>
                  </a:lnTo>
                  <a:lnTo>
                    <a:pt x="162306" y="44450"/>
                  </a:lnTo>
                  <a:lnTo>
                    <a:pt x="163055" y="43434"/>
                  </a:lnTo>
                  <a:lnTo>
                    <a:pt x="162737" y="44170"/>
                  </a:lnTo>
                  <a:lnTo>
                    <a:pt x="162420" y="46101"/>
                  </a:lnTo>
                  <a:lnTo>
                    <a:pt x="162839" y="45974"/>
                  </a:lnTo>
                  <a:lnTo>
                    <a:pt x="163283" y="44170"/>
                  </a:lnTo>
                  <a:lnTo>
                    <a:pt x="163309" y="43434"/>
                  </a:lnTo>
                  <a:lnTo>
                    <a:pt x="163525" y="42799"/>
                  </a:lnTo>
                  <a:lnTo>
                    <a:pt x="164655" y="39497"/>
                  </a:lnTo>
                  <a:close/>
                </a:path>
                <a:path w="461009" h="87629">
                  <a:moveTo>
                    <a:pt x="165646" y="43954"/>
                  </a:moveTo>
                  <a:lnTo>
                    <a:pt x="165036" y="45847"/>
                  </a:lnTo>
                  <a:lnTo>
                    <a:pt x="164782" y="46228"/>
                  </a:lnTo>
                  <a:lnTo>
                    <a:pt x="164134" y="47498"/>
                  </a:lnTo>
                  <a:lnTo>
                    <a:pt x="164731" y="47117"/>
                  </a:lnTo>
                  <a:lnTo>
                    <a:pt x="165608" y="44577"/>
                  </a:lnTo>
                  <a:lnTo>
                    <a:pt x="165646" y="43954"/>
                  </a:lnTo>
                  <a:close/>
                </a:path>
                <a:path w="461009" h="87629">
                  <a:moveTo>
                    <a:pt x="165849" y="43307"/>
                  </a:moveTo>
                  <a:lnTo>
                    <a:pt x="165620" y="43434"/>
                  </a:lnTo>
                  <a:lnTo>
                    <a:pt x="165646" y="43954"/>
                  </a:lnTo>
                  <a:lnTo>
                    <a:pt x="165849" y="43307"/>
                  </a:lnTo>
                  <a:close/>
                </a:path>
                <a:path w="461009" h="87629">
                  <a:moveTo>
                    <a:pt x="166547" y="37719"/>
                  </a:moveTo>
                  <a:lnTo>
                    <a:pt x="163715" y="44170"/>
                  </a:lnTo>
                  <a:lnTo>
                    <a:pt x="162725" y="46990"/>
                  </a:lnTo>
                  <a:lnTo>
                    <a:pt x="162242" y="48006"/>
                  </a:lnTo>
                  <a:lnTo>
                    <a:pt x="162915" y="47244"/>
                  </a:lnTo>
                  <a:lnTo>
                    <a:pt x="163830" y="45466"/>
                  </a:lnTo>
                  <a:lnTo>
                    <a:pt x="164528" y="44704"/>
                  </a:lnTo>
                  <a:lnTo>
                    <a:pt x="164236" y="46101"/>
                  </a:lnTo>
                  <a:lnTo>
                    <a:pt x="164566" y="44704"/>
                  </a:lnTo>
                  <a:lnTo>
                    <a:pt x="164731" y="44170"/>
                  </a:lnTo>
                  <a:lnTo>
                    <a:pt x="165100" y="43688"/>
                  </a:lnTo>
                  <a:lnTo>
                    <a:pt x="165227" y="43434"/>
                  </a:lnTo>
                  <a:lnTo>
                    <a:pt x="166547" y="37719"/>
                  </a:lnTo>
                  <a:close/>
                </a:path>
                <a:path w="461009" h="87629">
                  <a:moveTo>
                    <a:pt x="274167" y="43154"/>
                  </a:moveTo>
                  <a:lnTo>
                    <a:pt x="273850" y="44932"/>
                  </a:lnTo>
                  <a:lnTo>
                    <a:pt x="273964" y="44780"/>
                  </a:lnTo>
                  <a:lnTo>
                    <a:pt x="274167" y="43154"/>
                  </a:lnTo>
                  <a:close/>
                </a:path>
                <a:path w="461009" h="87629">
                  <a:moveTo>
                    <a:pt x="275945" y="57962"/>
                  </a:moveTo>
                  <a:lnTo>
                    <a:pt x="275831" y="56438"/>
                  </a:lnTo>
                  <a:lnTo>
                    <a:pt x="275767" y="56070"/>
                  </a:lnTo>
                  <a:lnTo>
                    <a:pt x="275729" y="56565"/>
                  </a:lnTo>
                  <a:lnTo>
                    <a:pt x="275602" y="57010"/>
                  </a:lnTo>
                  <a:lnTo>
                    <a:pt x="275310" y="57835"/>
                  </a:lnTo>
                  <a:lnTo>
                    <a:pt x="275183" y="58813"/>
                  </a:lnTo>
                  <a:lnTo>
                    <a:pt x="275463" y="59613"/>
                  </a:lnTo>
                  <a:lnTo>
                    <a:pt x="275945" y="57962"/>
                  </a:lnTo>
                  <a:close/>
                </a:path>
                <a:path w="461009" h="87629">
                  <a:moveTo>
                    <a:pt x="276580" y="58051"/>
                  </a:moveTo>
                  <a:lnTo>
                    <a:pt x="276313" y="58724"/>
                  </a:lnTo>
                  <a:lnTo>
                    <a:pt x="276542" y="58216"/>
                  </a:lnTo>
                  <a:lnTo>
                    <a:pt x="276580" y="58051"/>
                  </a:lnTo>
                  <a:close/>
                </a:path>
                <a:path w="461009" h="87629">
                  <a:moveTo>
                    <a:pt x="278434" y="40436"/>
                  </a:moveTo>
                  <a:lnTo>
                    <a:pt x="278345" y="40792"/>
                  </a:lnTo>
                  <a:lnTo>
                    <a:pt x="278015" y="42722"/>
                  </a:lnTo>
                  <a:lnTo>
                    <a:pt x="278434" y="40436"/>
                  </a:lnTo>
                  <a:close/>
                </a:path>
                <a:path w="461009" h="87629">
                  <a:moveTo>
                    <a:pt x="288353" y="62750"/>
                  </a:moveTo>
                  <a:lnTo>
                    <a:pt x="287591" y="64312"/>
                  </a:lnTo>
                  <a:lnTo>
                    <a:pt x="288302" y="64439"/>
                  </a:lnTo>
                  <a:lnTo>
                    <a:pt x="288353" y="62750"/>
                  </a:lnTo>
                  <a:close/>
                </a:path>
                <a:path w="461009" h="87629">
                  <a:moveTo>
                    <a:pt x="293484" y="57950"/>
                  </a:moveTo>
                  <a:lnTo>
                    <a:pt x="293293" y="60032"/>
                  </a:lnTo>
                  <a:lnTo>
                    <a:pt x="292493" y="60680"/>
                  </a:lnTo>
                  <a:lnTo>
                    <a:pt x="293370" y="60591"/>
                  </a:lnTo>
                  <a:lnTo>
                    <a:pt x="293484" y="57950"/>
                  </a:lnTo>
                  <a:close/>
                </a:path>
                <a:path w="461009" h="87629">
                  <a:moveTo>
                    <a:pt x="294360" y="56565"/>
                  </a:moveTo>
                  <a:lnTo>
                    <a:pt x="294246" y="55422"/>
                  </a:lnTo>
                  <a:lnTo>
                    <a:pt x="294093" y="54660"/>
                  </a:lnTo>
                  <a:lnTo>
                    <a:pt x="293751" y="57327"/>
                  </a:lnTo>
                  <a:lnTo>
                    <a:pt x="293954" y="57073"/>
                  </a:lnTo>
                  <a:lnTo>
                    <a:pt x="293992" y="56819"/>
                  </a:lnTo>
                  <a:lnTo>
                    <a:pt x="294005" y="57010"/>
                  </a:lnTo>
                  <a:lnTo>
                    <a:pt x="294157" y="56819"/>
                  </a:lnTo>
                  <a:lnTo>
                    <a:pt x="294360" y="56565"/>
                  </a:lnTo>
                  <a:close/>
                </a:path>
                <a:path w="461009" h="87629">
                  <a:moveTo>
                    <a:pt x="294614" y="56197"/>
                  </a:moveTo>
                  <a:lnTo>
                    <a:pt x="294449" y="56565"/>
                  </a:lnTo>
                  <a:lnTo>
                    <a:pt x="294563" y="57200"/>
                  </a:lnTo>
                  <a:lnTo>
                    <a:pt x="294614" y="56197"/>
                  </a:lnTo>
                  <a:close/>
                </a:path>
                <a:path w="461009" h="87629">
                  <a:moveTo>
                    <a:pt x="301155" y="61264"/>
                  </a:moveTo>
                  <a:lnTo>
                    <a:pt x="301129" y="60375"/>
                  </a:lnTo>
                  <a:lnTo>
                    <a:pt x="300596" y="60007"/>
                  </a:lnTo>
                  <a:lnTo>
                    <a:pt x="300672" y="60756"/>
                  </a:lnTo>
                  <a:lnTo>
                    <a:pt x="300913" y="63804"/>
                  </a:lnTo>
                  <a:lnTo>
                    <a:pt x="301155" y="61264"/>
                  </a:lnTo>
                  <a:close/>
                </a:path>
                <a:path w="461009" h="87629">
                  <a:moveTo>
                    <a:pt x="301294" y="59740"/>
                  </a:moveTo>
                  <a:lnTo>
                    <a:pt x="301129" y="60375"/>
                  </a:lnTo>
                  <a:lnTo>
                    <a:pt x="301294" y="59740"/>
                  </a:lnTo>
                  <a:close/>
                </a:path>
                <a:path w="461009" h="87629">
                  <a:moveTo>
                    <a:pt x="301510" y="58915"/>
                  </a:moveTo>
                  <a:lnTo>
                    <a:pt x="301421" y="58432"/>
                  </a:lnTo>
                  <a:lnTo>
                    <a:pt x="301294" y="59740"/>
                  </a:lnTo>
                  <a:lnTo>
                    <a:pt x="301510" y="58915"/>
                  </a:lnTo>
                  <a:close/>
                </a:path>
                <a:path w="461009" h="87629">
                  <a:moveTo>
                    <a:pt x="310553" y="65328"/>
                  </a:moveTo>
                  <a:lnTo>
                    <a:pt x="310451" y="62153"/>
                  </a:lnTo>
                  <a:lnTo>
                    <a:pt x="310413" y="63042"/>
                  </a:lnTo>
                  <a:lnTo>
                    <a:pt x="310184" y="64185"/>
                  </a:lnTo>
                  <a:lnTo>
                    <a:pt x="310553" y="65328"/>
                  </a:lnTo>
                  <a:close/>
                </a:path>
                <a:path w="461009" h="87629">
                  <a:moveTo>
                    <a:pt x="314731" y="43230"/>
                  </a:moveTo>
                  <a:lnTo>
                    <a:pt x="314579" y="42468"/>
                  </a:lnTo>
                  <a:lnTo>
                    <a:pt x="314604" y="42722"/>
                  </a:lnTo>
                  <a:lnTo>
                    <a:pt x="314731" y="43230"/>
                  </a:lnTo>
                  <a:close/>
                </a:path>
                <a:path w="461009" h="87629">
                  <a:moveTo>
                    <a:pt x="326009" y="65455"/>
                  </a:moveTo>
                  <a:lnTo>
                    <a:pt x="325793" y="66052"/>
                  </a:lnTo>
                  <a:lnTo>
                    <a:pt x="326009" y="65455"/>
                  </a:lnTo>
                  <a:close/>
                </a:path>
                <a:path w="461009" h="87629">
                  <a:moveTo>
                    <a:pt x="327698" y="64960"/>
                  </a:moveTo>
                  <a:lnTo>
                    <a:pt x="327482" y="65278"/>
                  </a:lnTo>
                  <a:lnTo>
                    <a:pt x="327698" y="64960"/>
                  </a:lnTo>
                  <a:close/>
                </a:path>
                <a:path w="461009" h="87629">
                  <a:moveTo>
                    <a:pt x="330123" y="66128"/>
                  </a:moveTo>
                  <a:lnTo>
                    <a:pt x="329996" y="66344"/>
                  </a:lnTo>
                  <a:lnTo>
                    <a:pt x="329704" y="67106"/>
                  </a:lnTo>
                  <a:lnTo>
                    <a:pt x="330123" y="66128"/>
                  </a:lnTo>
                  <a:close/>
                </a:path>
                <a:path w="461009" h="87629">
                  <a:moveTo>
                    <a:pt x="330479" y="65290"/>
                  </a:moveTo>
                  <a:lnTo>
                    <a:pt x="330123" y="66128"/>
                  </a:lnTo>
                  <a:lnTo>
                    <a:pt x="330377" y="65836"/>
                  </a:lnTo>
                  <a:lnTo>
                    <a:pt x="330479" y="65290"/>
                  </a:lnTo>
                  <a:close/>
                </a:path>
                <a:path w="461009" h="87629">
                  <a:moveTo>
                    <a:pt x="337134" y="63766"/>
                  </a:moveTo>
                  <a:lnTo>
                    <a:pt x="336638" y="65074"/>
                  </a:lnTo>
                  <a:lnTo>
                    <a:pt x="336956" y="64820"/>
                  </a:lnTo>
                  <a:lnTo>
                    <a:pt x="337083" y="64312"/>
                  </a:lnTo>
                  <a:lnTo>
                    <a:pt x="337134" y="63766"/>
                  </a:lnTo>
                  <a:close/>
                </a:path>
                <a:path w="461009" h="87629">
                  <a:moveTo>
                    <a:pt x="337439" y="64439"/>
                  </a:moveTo>
                  <a:lnTo>
                    <a:pt x="337032" y="64757"/>
                  </a:lnTo>
                  <a:lnTo>
                    <a:pt x="336854" y="66471"/>
                  </a:lnTo>
                  <a:lnTo>
                    <a:pt x="337439" y="64439"/>
                  </a:lnTo>
                  <a:close/>
                </a:path>
                <a:path w="461009" h="87629">
                  <a:moveTo>
                    <a:pt x="346202" y="66852"/>
                  </a:moveTo>
                  <a:lnTo>
                    <a:pt x="346151" y="66687"/>
                  </a:lnTo>
                  <a:lnTo>
                    <a:pt x="346125" y="66852"/>
                  </a:lnTo>
                  <a:close/>
                </a:path>
                <a:path w="461009" h="87629">
                  <a:moveTo>
                    <a:pt x="362737" y="52793"/>
                  </a:moveTo>
                  <a:lnTo>
                    <a:pt x="362724" y="52666"/>
                  </a:lnTo>
                  <a:lnTo>
                    <a:pt x="362699" y="52489"/>
                  </a:lnTo>
                  <a:lnTo>
                    <a:pt x="362737" y="52793"/>
                  </a:lnTo>
                  <a:close/>
                </a:path>
                <a:path w="461009" h="87629">
                  <a:moveTo>
                    <a:pt x="363804" y="48996"/>
                  </a:moveTo>
                  <a:lnTo>
                    <a:pt x="362369" y="49453"/>
                  </a:lnTo>
                  <a:lnTo>
                    <a:pt x="362699" y="52476"/>
                  </a:lnTo>
                  <a:lnTo>
                    <a:pt x="362813" y="51320"/>
                  </a:lnTo>
                  <a:lnTo>
                    <a:pt x="363804" y="48996"/>
                  </a:lnTo>
                  <a:close/>
                </a:path>
                <a:path w="461009" h="87629">
                  <a:moveTo>
                    <a:pt x="364375" y="73456"/>
                  </a:moveTo>
                  <a:lnTo>
                    <a:pt x="364261" y="72542"/>
                  </a:lnTo>
                  <a:lnTo>
                    <a:pt x="364134" y="73837"/>
                  </a:lnTo>
                  <a:lnTo>
                    <a:pt x="364248" y="74218"/>
                  </a:lnTo>
                  <a:lnTo>
                    <a:pt x="364375" y="73456"/>
                  </a:lnTo>
                  <a:close/>
                </a:path>
                <a:path w="461009" h="87629">
                  <a:moveTo>
                    <a:pt x="372592" y="53784"/>
                  </a:moveTo>
                  <a:lnTo>
                    <a:pt x="372008" y="55397"/>
                  </a:lnTo>
                  <a:lnTo>
                    <a:pt x="372122" y="55168"/>
                  </a:lnTo>
                  <a:lnTo>
                    <a:pt x="372592" y="53784"/>
                  </a:lnTo>
                  <a:close/>
                </a:path>
                <a:path w="461009" h="87629">
                  <a:moveTo>
                    <a:pt x="374472" y="50723"/>
                  </a:moveTo>
                  <a:lnTo>
                    <a:pt x="374078" y="50723"/>
                  </a:lnTo>
                  <a:lnTo>
                    <a:pt x="373049" y="50850"/>
                  </a:lnTo>
                  <a:lnTo>
                    <a:pt x="372478" y="52755"/>
                  </a:lnTo>
                  <a:lnTo>
                    <a:pt x="372719" y="52374"/>
                  </a:lnTo>
                  <a:lnTo>
                    <a:pt x="373100" y="51485"/>
                  </a:lnTo>
                  <a:lnTo>
                    <a:pt x="373062" y="52374"/>
                  </a:lnTo>
                  <a:lnTo>
                    <a:pt x="372592" y="53784"/>
                  </a:lnTo>
                  <a:lnTo>
                    <a:pt x="373634" y="52501"/>
                  </a:lnTo>
                  <a:lnTo>
                    <a:pt x="374116" y="51485"/>
                  </a:lnTo>
                  <a:lnTo>
                    <a:pt x="374472" y="50723"/>
                  </a:lnTo>
                  <a:close/>
                </a:path>
                <a:path w="461009" h="87629">
                  <a:moveTo>
                    <a:pt x="379234" y="56769"/>
                  </a:moveTo>
                  <a:lnTo>
                    <a:pt x="378866" y="58089"/>
                  </a:lnTo>
                  <a:lnTo>
                    <a:pt x="379158" y="57848"/>
                  </a:lnTo>
                  <a:lnTo>
                    <a:pt x="379234" y="56769"/>
                  </a:lnTo>
                  <a:close/>
                </a:path>
                <a:path w="461009" h="87629">
                  <a:moveTo>
                    <a:pt x="379806" y="54025"/>
                  </a:moveTo>
                  <a:lnTo>
                    <a:pt x="379374" y="54406"/>
                  </a:lnTo>
                  <a:lnTo>
                    <a:pt x="379234" y="56769"/>
                  </a:lnTo>
                  <a:lnTo>
                    <a:pt x="379539" y="55676"/>
                  </a:lnTo>
                  <a:lnTo>
                    <a:pt x="379463" y="56692"/>
                  </a:lnTo>
                  <a:lnTo>
                    <a:pt x="379615" y="55549"/>
                  </a:lnTo>
                  <a:lnTo>
                    <a:pt x="379806" y="54025"/>
                  </a:lnTo>
                  <a:close/>
                </a:path>
                <a:path w="461009" h="87629">
                  <a:moveTo>
                    <a:pt x="383527" y="76403"/>
                  </a:moveTo>
                  <a:lnTo>
                    <a:pt x="383159" y="77266"/>
                  </a:lnTo>
                  <a:lnTo>
                    <a:pt x="383413" y="76885"/>
                  </a:lnTo>
                  <a:lnTo>
                    <a:pt x="383527" y="76403"/>
                  </a:lnTo>
                  <a:close/>
                </a:path>
                <a:path w="461009" h="87629">
                  <a:moveTo>
                    <a:pt x="389572" y="55130"/>
                  </a:moveTo>
                  <a:lnTo>
                    <a:pt x="389407" y="54660"/>
                  </a:lnTo>
                  <a:lnTo>
                    <a:pt x="389394" y="54876"/>
                  </a:lnTo>
                  <a:lnTo>
                    <a:pt x="389394" y="55054"/>
                  </a:lnTo>
                  <a:lnTo>
                    <a:pt x="389382" y="55257"/>
                  </a:lnTo>
                  <a:lnTo>
                    <a:pt x="389572" y="55130"/>
                  </a:lnTo>
                  <a:close/>
                </a:path>
                <a:path w="461009" h="87629">
                  <a:moveTo>
                    <a:pt x="389699" y="78308"/>
                  </a:moveTo>
                  <a:lnTo>
                    <a:pt x="389039" y="77749"/>
                  </a:lnTo>
                  <a:lnTo>
                    <a:pt x="389178" y="78054"/>
                  </a:lnTo>
                  <a:lnTo>
                    <a:pt x="389432" y="78257"/>
                  </a:lnTo>
                  <a:lnTo>
                    <a:pt x="389699" y="78308"/>
                  </a:lnTo>
                  <a:close/>
                </a:path>
                <a:path w="461009" h="87629">
                  <a:moveTo>
                    <a:pt x="393014" y="57454"/>
                  </a:moveTo>
                  <a:lnTo>
                    <a:pt x="392938" y="57708"/>
                  </a:lnTo>
                  <a:lnTo>
                    <a:pt x="392823" y="58470"/>
                  </a:lnTo>
                  <a:lnTo>
                    <a:pt x="393014" y="57454"/>
                  </a:lnTo>
                  <a:close/>
                </a:path>
                <a:path w="461009" h="87629">
                  <a:moveTo>
                    <a:pt x="394169" y="54876"/>
                  </a:moveTo>
                  <a:lnTo>
                    <a:pt x="393954" y="55219"/>
                  </a:lnTo>
                  <a:lnTo>
                    <a:pt x="393915" y="55600"/>
                  </a:lnTo>
                  <a:lnTo>
                    <a:pt x="394169" y="54876"/>
                  </a:lnTo>
                  <a:close/>
                </a:path>
                <a:path w="461009" h="87629">
                  <a:moveTo>
                    <a:pt x="397891" y="77774"/>
                  </a:moveTo>
                  <a:lnTo>
                    <a:pt x="397789" y="76377"/>
                  </a:lnTo>
                  <a:lnTo>
                    <a:pt x="397522" y="74815"/>
                  </a:lnTo>
                  <a:lnTo>
                    <a:pt x="397281" y="74980"/>
                  </a:lnTo>
                  <a:lnTo>
                    <a:pt x="396532" y="79044"/>
                  </a:lnTo>
                  <a:lnTo>
                    <a:pt x="397891" y="77774"/>
                  </a:lnTo>
                  <a:close/>
                </a:path>
                <a:path w="461009" h="87629">
                  <a:moveTo>
                    <a:pt x="398576" y="76733"/>
                  </a:moveTo>
                  <a:lnTo>
                    <a:pt x="398310" y="77393"/>
                  </a:lnTo>
                  <a:lnTo>
                    <a:pt x="398170" y="77520"/>
                  </a:lnTo>
                  <a:lnTo>
                    <a:pt x="398081" y="78028"/>
                  </a:lnTo>
                  <a:lnTo>
                    <a:pt x="398195" y="78663"/>
                  </a:lnTo>
                  <a:lnTo>
                    <a:pt x="398576" y="76733"/>
                  </a:lnTo>
                  <a:close/>
                </a:path>
                <a:path w="461009" h="87629">
                  <a:moveTo>
                    <a:pt x="399592" y="52336"/>
                  </a:moveTo>
                  <a:lnTo>
                    <a:pt x="399542" y="52857"/>
                  </a:lnTo>
                  <a:lnTo>
                    <a:pt x="399516" y="53251"/>
                  </a:lnTo>
                  <a:lnTo>
                    <a:pt x="399465" y="53619"/>
                  </a:lnTo>
                  <a:lnTo>
                    <a:pt x="399529" y="53327"/>
                  </a:lnTo>
                  <a:lnTo>
                    <a:pt x="399567" y="52959"/>
                  </a:lnTo>
                  <a:lnTo>
                    <a:pt x="399592" y="52336"/>
                  </a:lnTo>
                  <a:close/>
                </a:path>
                <a:path w="461009" h="87629">
                  <a:moveTo>
                    <a:pt x="404037" y="77533"/>
                  </a:moveTo>
                  <a:lnTo>
                    <a:pt x="403567" y="78155"/>
                  </a:lnTo>
                  <a:lnTo>
                    <a:pt x="403771" y="77978"/>
                  </a:lnTo>
                  <a:lnTo>
                    <a:pt x="404037" y="77533"/>
                  </a:lnTo>
                  <a:close/>
                </a:path>
                <a:path w="461009" h="87629">
                  <a:moveTo>
                    <a:pt x="404101" y="59817"/>
                  </a:moveTo>
                  <a:close/>
                </a:path>
                <a:path w="461009" h="87629">
                  <a:moveTo>
                    <a:pt x="404241" y="59232"/>
                  </a:moveTo>
                  <a:lnTo>
                    <a:pt x="404101" y="59817"/>
                  </a:lnTo>
                  <a:lnTo>
                    <a:pt x="404215" y="59486"/>
                  </a:lnTo>
                  <a:lnTo>
                    <a:pt x="404241" y="59232"/>
                  </a:lnTo>
                  <a:close/>
                </a:path>
                <a:path w="461009" h="87629">
                  <a:moveTo>
                    <a:pt x="404533" y="76504"/>
                  </a:moveTo>
                  <a:lnTo>
                    <a:pt x="404482" y="76758"/>
                  </a:lnTo>
                  <a:lnTo>
                    <a:pt x="404533" y="76504"/>
                  </a:lnTo>
                  <a:close/>
                </a:path>
                <a:path w="461009" h="87629">
                  <a:moveTo>
                    <a:pt x="404863" y="76250"/>
                  </a:moveTo>
                  <a:lnTo>
                    <a:pt x="404520" y="76758"/>
                  </a:lnTo>
                  <a:lnTo>
                    <a:pt x="404037" y="77647"/>
                  </a:lnTo>
                  <a:lnTo>
                    <a:pt x="404317" y="77520"/>
                  </a:lnTo>
                  <a:lnTo>
                    <a:pt x="404469" y="78409"/>
                  </a:lnTo>
                  <a:lnTo>
                    <a:pt x="404634" y="77520"/>
                  </a:lnTo>
                  <a:lnTo>
                    <a:pt x="404863" y="76250"/>
                  </a:lnTo>
                  <a:close/>
                </a:path>
                <a:path w="461009" h="87629">
                  <a:moveTo>
                    <a:pt x="405053" y="55473"/>
                  </a:moveTo>
                  <a:lnTo>
                    <a:pt x="404876" y="55803"/>
                  </a:lnTo>
                  <a:lnTo>
                    <a:pt x="405053" y="55473"/>
                  </a:lnTo>
                  <a:close/>
                </a:path>
                <a:path w="461009" h="87629">
                  <a:moveTo>
                    <a:pt x="405765" y="50850"/>
                  </a:moveTo>
                  <a:lnTo>
                    <a:pt x="404571" y="52755"/>
                  </a:lnTo>
                  <a:lnTo>
                    <a:pt x="404342" y="54940"/>
                  </a:lnTo>
                  <a:lnTo>
                    <a:pt x="404418" y="54787"/>
                  </a:lnTo>
                  <a:lnTo>
                    <a:pt x="404329" y="55168"/>
                  </a:lnTo>
                  <a:lnTo>
                    <a:pt x="404342" y="54940"/>
                  </a:lnTo>
                  <a:lnTo>
                    <a:pt x="404241" y="55168"/>
                  </a:lnTo>
                  <a:lnTo>
                    <a:pt x="403440" y="56819"/>
                  </a:lnTo>
                  <a:lnTo>
                    <a:pt x="404812" y="55676"/>
                  </a:lnTo>
                  <a:lnTo>
                    <a:pt x="404939" y="55473"/>
                  </a:lnTo>
                  <a:lnTo>
                    <a:pt x="405079" y="54660"/>
                  </a:lnTo>
                  <a:lnTo>
                    <a:pt x="405765" y="50850"/>
                  </a:lnTo>
                  <a:close/>
                </a:path>
                <a:path w="461009" h="87629">
                  <a:moveTo>
                    <a:pt x="406628" y="60921"/>
                  </a:moveTo>
                  <a:close/>
                </a:path>
                <a:path w="461009" h="87629">
                  <a:moveTo>
                    <a:pt x="406908" y="60121"/>
                  </a:moveTo>
                  <a:lnTo>
                    <a:pt x="406844" y="59486"/>
                  </a:lnTo>
                  <a:lnTo>
                    <a:pt x="406628" y="60921"/>
                  </a:lnTo>
                  <a:lnTo>
                    <a:pt x="406908" y="60121"/>
                  </a:lnTo>
                  <a:close/>
                </a:path>
                <a:path w="461009" h="87629">
                  <a:moveTo>
                    <a:pt x="407200" y="60121"/>
                  </a:moveTo>
                  <a:lnTo>
                    <a:pt x="407174" y="59359"/>
                  </a:lnTo>
                  <a:lnTo>
                    <a:pt x="407136" y="59994"/>
                  </a:lnTo>
                  <a:lnTo>
                    <a:pt x="407200" y="60121"/>
                  </a:lnTo>
                  <a:close/>
                </a:path>
                <a:path w="461009" h="87629">
                  <a:moveTo>
                    <a:pt x="407670" y="58178"/>
                  </a:moveTo>
                  <a:lnTo>
                    <a:pt x="407530" y="57746"/>
                  </a:lnTo>
                  <a:lnTo>
                    <a:pt x="407568" y="58026"/>
                  </a:lnTo>
                  <a:lnTo>
                    <a:pt x="407670" y="58178"/>
                  </a:lnTo>
                  <a:close/>
                </a:path>
                <a:path w="461009" h="87629">
                  <a:moveTo>
                    <a:pt x="409397" y="76377"/>
                  </a:moveTo>
                  <a:lnTo>
                    <a:pt x="409181" y="76377"/>
                  </a:lnTo>
                  <a:lnTo>
                    <a:pt x="409384" y="76504"/>
                  </a:lnTo>
                  <a:lnTo>
                    <a:pt x="409397" y="76377"/>
                  </a:lnTo>
                  <a:close/>
                </a:path>
                <a:path w="461009" h="87629">
                  <a:moveTo>
                    <a:pt x="410184" y="52755"/>
                  </a:moveTo>
                  <a:lnTo>
                    <a:pt x="409943" y="53136"/>
                  </a:lnTo>
                  <a:lnTo>
                    <a:pt x="410184" y="53213"/>
                  </a:lnTo>
                  <a:lnTo>
                    <a:pt x="410184" y="52755"/>
                  </a:lnTo>
                  <a:close/>
                </a:path>
                <a:path w="461009" h="87629">
                  <a:moveTo>
                    <a:pt x="410337" y="53263"/>
                  </a:moveTo>
                  <a:lnTo>
                    <a:pt x="410184" y="53213"/>
                  </a:lnTo>
                  <a:lnTo>
                    <a:pt x="410197" y="53771"/>
                  </a:lnTo>
                  <a:lnTo>
                    <a:pt x="410337" y="53263"/>
                  </a:lnTo>
                  <a:close/>
                </a:path>
                <a:path w="461009" h="87629">
                  <a:moveTo>
                    <a:pt x="412102" y="52692"/>
                  </a:moveTo>
                  <a:lnTo>
                    <a:pt x="411873" y="52933"/>
                  </a:lnTo>
                  <a:lnTo>
                    <a:pt x="412102" y="52692"/>
                  </a:lnTo>
                  <a:close/>
                </a:path>
                <a:path w="461009" h="87629">
                  <a:moveTo>
                    <a:pt x="412191" y="54025"/>
                  </a:moveTo>
                  <a:lnTo>
                    <a:pt x="411873" y="54152"/>
                  </a:lnTo>
                  <a:lnTo>
                    <a:pt x="411759" y="54279"/>
                  </a:lnTo>
                  <a:lnTo>
                    <a:pt x="411962" y="54406"/>
                  </a:lnTo>
                  <a:lnTo>
                    <a:pt x="412191" y="54025"/>
                  </a:lnTo>
                  <a:close/>
                </a:path>
                <a:path w="461009" h="87629">
                  <a:moveTo>
                    <a:pt x="416433" y="57594"/>
                  </a:moveTo>
                  <a:lnTo>
                    <a:pt x="416394" y="57416"/>
                  </a:lnTo>
                  <a:lnTo>
                    <a:pt x="416306" y="57658"/>
                  </a:lnTo>
                  <a:lnTo>
                    <a:pt x="416356" y="57785"/>
                  </a:lnTo>
                  <a:lnTo>
                    <a:pt x="416433" y="57924"/>
                  </a:lnTo>
                  <a:lnTo>
                    <a:pt x="416433" y="57594"/>
                  </a:lnTo>
                  <a:close/>
                </a:path>
                <a:path w="461009" h="87629">
                  <a:moveTo>
                    <a:pt x="416915" y="74523"/>
                  </a:moveTo>
                  <a:lnTo>
                    <a:pt x="416788" y="74295"/>
                  </a:lnTo>
                  <a:lnTo>
                    <a:pt x="416623" y="73952"/>
                  </a:lnTo>
                  <a:lnTo>
                    <a:pt x="416369" y="74358"/>
                  </a:lnTo>
                  <a:lnTo>
                    <a:pt x="416458" y="74980"/>
                  </a:lnTo>
                  <a:lnTo>
                    <a:pt x="416674" y="74891"/>
                  </a:lnTo>
                  <a:lnTo>
                    <a:pt x="416915" y="74523"/>
                  </a:lnTo>
                  <a:close/>
                </a:path>
                <a:path w="461009" h="87629">
                  <a:moveTo>
                    <a:pt x="417588" y="73253"/>
                  </a:moveTo>
                  <a:lnTo>
                    <a:pt x="417360" y="73736"/>
                  </a:lnTo>
                  <a:lnTo>
                    <a:pt x="417118" y="74231"/>
                  </a:lnTo>
                  <a:lnTo>
                    <a:pt x="416928" y="74523"/>
                  </a:lnTo>
                  <a:lnTo>
                    <a:pt x="417093" y="74790"/>
                  </a:lnTo>
                  <a:lnTo>
                    <a:pt x="417245" y="74879"/>
                  </a:lnTo>
                  <a:lnTo>
                    <a:pt x="417588" y="73253"/>
                  </a:lnTo>
                  <a:close/>
                </a:path>
                <a:path w="461009" h="87629">
                  <a:moveTo>
                    <a:pt x="418693" y="61302"/>
                  </a:moveTo>
                  <a:lnTo>
                    <a:pt x="418541" y="61506"/>
                  </a:lnTo>
                  <a:lnTo>
                    <a:pt x="418401" y="61683"/>
                  </a:lnTo>
                  <a:lnTo>
                    <a:pt x="418363" y="61988"/>
                  </a:lnTo>
                  <a:lnTo>
                    <a:pt x="418503" y="61925"/>
                  </a:lnTo>
                  <a:lnTo>
                    <a:pt x="418617" y="61607"/>
                  </a:lnTo>
                  <a:lnTo>
                    <a:pt x="418693" y="61302"/>
                  </a:lnTo>
                  <a:close/>
                </a:path>
                <a:path w="461009" h="87629">
                  <a:moveTo>
                    <a:pt x="418706" y="56946"/>
                  </a:moveTo>
                  <a:lnTo>
                    <a:pt x="418122" y="57848"/>
                  </a:lnTo>
                  <a:lnTo>
                    <a:pt x="418007" y="58343"/>
                  </a:lnTo>
                  <a:lnTo>
                    <a:pt x="418122" y="58851"/>
                  </a:lnTo>
                  <a:lnTo>
                    <a:pt x="418706" y="56946"/>
                  </a:lnTo>
                  <a:close/>
                </a:path>
                <a:path w="461009" h="87629">
                  <a:moveTo>
                    <a:pt x="422770" y="59105"/>
                  </a:moveTo>
                  <a:lnTo>
                    <a:pt x="421894" y="61391"/>
                  </a:lnTo>
                  <a:lnTo>
                    <a:pt x="422656" y="61087"/>
                  </a:lnTo>
                  <a:lnTo>
                    <a:pt x="422770" y="59105"/>
                  </a:lnTo>
                  <a:close/>
                </a:path>
                <a:path w="461009" h="87629">
                  <a:moveTo>
                    <a:pt x="423024" y="76314"/>
                  </a:moveTo>
                  <a:lnTo>
                    <a:pt x="422338" y="76974"/>
                  </a:lnTo>
                  <a:lnTo>
                    <a:pt x="422351" y="78676"/>
                  </a:lnTo>
                  <a:lnTo>
                    <a:pt x="423024" y="76314"/>
                  </a:lnTo>
                  <a:close/>
                </a:path>
                <a:path w="461009" h="87629">
                  <a:moveTo>
                    <a:pt x="423176" y="60883"/>
                  </a:moveTo>
                  <a:lnTo>
                    <a:pt x="422656" y="61087"/>
                  </a:lnTo>
                  <a:lnTo>
                    <a:pt x="422579" y="62623"/>
                  </a:lnTo>
                  <a:lnTo>
                    <a:pt x="423176" y="60883"/>
                  </a:lnTo>
                  <a:close/>
                </a:path>
                <a:path w="461009" h="87629">
                  <a:moveTo>
                    <a:pt x="423430" y="79044"/>
                  </a:moveTo>
                  <a:lnTo>
                    <a:pt x="423316" y="77647"/>
                  </a:lnTo>
                  <a:lnTo>
                    <a:pt x="423075" y="75996"/>
                  </a:lnTo>
                  <a:lnTo>
                    <a:pt x="422694" y="79298"/>
                  </a:lnTo>
                  <a:lnTo>
                    <a:pt x="423430" y="79044"/>
                  </a:lnTo>
                  <a:close/>
                </a:path>
                <a:path w="461009" h="87629">
                  <a:moveTo>
                    <a:pt x="424243" y="57492"/>
                  </a:moveTo>
                  <a:lnTo>
                    <a:pt x="423456" y="58318"/>
                  </a:lnTo>
                  <a:lnTo>
                    <a:pt x="424014" y="57848"/>
                  </a:lnTo>
                  <a:lnTo>
                    <a:pt x="424243" y="57492"/>
                  </a:lnTo>
                  <a:close/>
                </a:path>
                <a:path w="461009" h="87629">
                  <a:moveTo>
                    <a:pt x="428409" y="63550"/>
                  </a:moveTo>
                  <a:lnTo>
                    <a:pt x="428104" y="63601"/>
                  </a:lnTo>
                  <a:lnTo>
                    <a:pt x="428231" y="63893"/>
                  </a:lnTo>
                  <a:lnTo>
                    <a:pt x="428409" y="63550"/>
                  </a:lnTo>
                  <a:close/>
                </a:path>
                <a:path w="461009" h="87629">
                  <a:moveTo>
                    <a:pt x="429526" y="61595"/>
                  </a:moveTo>
                  <a:lnTo>
                    <a:pt x="429082" y="61899"/>
                  </a:lnTo>
                  <a:lnTo>
                    <a:pt x="429285" y="62598"/>
                  </a:lnTo>
                  <a:lnTo>
                    <a:pt x="429526" y="61595"/>
                  </a:lnTo>
                  <a:close/>
                </a:path>
                <a:path w="461009" h="87629">
                  <a:moveTo>
                    <a:pt x="434428" y="67297"/>
                  </a:moveTo>
                  <a:lnTo>
                    <a:pt x="434225" y="66141"/>
                  </a:lnTo>
                  <a:lnTo>
                    <a:pt x="433959" y="67233"/>
                  </a:lnTo>
                  <a:lnTo>
                    <a:pt x="434263" y="67005"/>
                  </a:lnTo>
                  <a:lnTo>
                    <a:pt x="434428" y="67297"/>
                  </a:lnTo>
                  <a:close/>
                </a:path>
                <a:path w="461009" h="87629">
                  <a:moveTo>
                    <a:pt x="434530" y="67513"/>
                  </a:moveTo>
                  <a:lnTo>
                    <a:pt x="434492" y="67373"/>
                  </a:lnTo>
                  <a:lnTo>
                    <a:pt x="434530" y="67741"/>
                  </a:lnTo>
                  <a:lnTo>
                    <a:pt x="434530" y="67513"/>
                  </a:lnTo>
                  <a:close/>
                </a:path>
                <a:path w="461009" h="87629">
                  <a:moveTo>
                    <a:pt x="438010" y="71945"/>
                  </a:moveTo>
                  <a:lnTo>
                    <a:pt x="437896" y="72186"/>
                  </a:lnTo>
                  <a:lnTo>
                    <a:pt x="438010" y="71945"/>
                  </a:lnTo>
                  <a:close/>
                </a:path>
                <a:path w="461009" h="87629">
                  <a:moveTo>
                    <a:pt x="438264" y="71386"/>
                  </a:moveTo>
                  <a:lnTo>
                    <a:pt x="438061" y="71678"/>
                  </a:lnTo>
                  <a:lnTo>
                    <a:pt x="438010" y="71945"/>
                  </a:lnTo>
                  <a:lnTo>
                    <a:pt x="438264" y="71386"/>
                  </a:lnTo>
                  <a:close/>
                </a:path>
                <a:path w="461009" h="87629">
                  <a:moveTo>
                    <a:pt x="438429" y="71170"/>
                  </a:moveTo>
                  <a:lnTo>
                    <a:pt x="438315" y="71297"/>
                  </a:lnTo>
                  <a:lnTo>
                    <a:pt x="438429" y="71170"/>
                  </a:lnTo>
                  <a:close/>
                </a:path>
                <a:path w="461009" h="87629">
                  <a:moveTo>
                    <a:pt x="438658" y="69519"/>
                  </a:moveTo>
                  <a:lnTo>
                    <a:pt x="438594" y="68249"/>
                  </a:lnTo>
                  <a:lnTo>
                    <a:pt x="438531" y="68414"/>
                  </a:lnTo>
                  <a:lnTo>
                    <a:pt x="438188" y="70700"/>
                  </a:lnTo>
                  <a:lnTo>
                    <a:pt x="438658" y="69519"/>
                  </a:lnTo>
                  <a:close/>
                </a:path>
                <a:path w="461009" h="87629">
                  <a:moveTo>
                    <a:pt x="439775" y="77520"/>
                  </a:moveTo>
                  <a:lnTo>
                    <a:pt x="439508" y="78409"/>
                  </a:lnTo>
                  <a:lnTo>
                    <a:pt x="439775" y="77520"/>
                  </a:lnTo>
                  <a:close/>
                </a:path>
                <a:path w="461009" h="87629">
                  <a:moveTo>
                    <a:pt x="440156" y="79375"/>
                  </a:moveTo>
                  <a:lnTo>
                    <a:pt x="440118" y="79629"/>
                  </a:lnTo>
                  <a:lnTo>
                    <a:pt x="440093" y="79895"/>
                  </a:lnTo>
                  <a:lnTo>
                    <a:pt x="440093" y="80124"/>
                  </a:lnTo>
                  <a:lnTo>
                    <a:pt x="440118" y="79933"/>
                  </a:lnTo>
                  <a:lnTo>
                    <a:pt x="440143" y="79667"/>
                  </a:lnTo>
                  <a:lnTo>
                    <a:pt x="440156" y="79375"/>
                  </a:lnTo>
                  <a:close/>
                </a:path>
                <a:path w="461009" h="87629">
                  <a:moveTo>
                    <a:pt x="442810" y="77774"/>
                  </a:moveTo>
                  <a:lnTo>
                    <a:pt x="442633" y="76250"/>
                  </a:lnTo>
                  <a:lnTo>
                    <a:pt x="442099" y="78409"/>
                  </a:lnTo>
                  <a:lnTo>
                    <a:pt x="442658" y="78409"/>
                  </a:lnTo>
                  <a:lnTo>
                    <a:pt x="442785" y="78028"/>
                  </a:lnTo>
                  <a:lnTo>
                    <a:pt x="442810" y="77774"/>
                  </a:lnTo>
                  <a:close/>
                </a:path>
                <a:path w="461009" h="87629">
                  <a:moveTo>
                    <a:pt x="442836" y="64808"/>
                  </a:moveTo>
                  <a:lnTo>
                    <a:pt x="442277" y="66128"/>
                  </a:lnTo>
                  <a:lnTo>
                    <a:pt x="442429" y="66141"/>
                  </a:lnTo>
                  <a:lnTo>
                    <a:pt x="442531" y="65773"/>
                  </a:lnTo>
                  <a:lnTo>
                    <a:pt x="442836" y="64808"/>
                  </a:lnTo>
                  <a:close/>
                </a:path>
                <a:path w="461009" h="87629">
                  <a:moveTo>
                    <a:pt x="445935" y="81495"/>
                  </a:moveTo>
                  <a:lnTo>
                    <a:pt x="445744" y="82245"/>
                  </a:lnTo>
                  <a:lnTo>
                    <a:pt x="445846" y="81876"/>
                  </a:lnTo>
                  <a:lnTo>
                    <a:pt x="445935" y="81534"/>
                  </a:lnTo>
                  <a:close/>
                </a:path>
                <a:path w="461009" h="87629">
                  <a:moveTo>
                    <a:pt x="447890" y="83235"/>
                  </a:moveTo>
                  <a:lnTo>
                    <a:pt x="447548" y="83642"/>
                  </a:lnTo>
                  <a:lnTo>
                    <a:pt x="447535" y="83997"/>
                  </a:lnTo>
                  <a:lnTo>
                    <a:pt x="447611" y="84201"/>
                  </a:lnTo>
                  <a:lnTo>
                    <a:pt x="447890" y="83235"/>
                  </a:lnTo>
                  <a:close/>
                </a:path>
                <a:path w="461009" h="87629">
                  <a:moveTo>
                    <a:pt x="447941" y="85013"/>
                  </a:moveTo>
                  <a:lnTo>
                    <a:pt x="447611" y="84201"/>
                  </a:lnTo>
                  <a:lnTo>
                    <a:pt x="447217" y="85648"/>
                  </a:lnTo>
                  <a:lnTo>
                    <a:pt x="447941" y="85013"/>
                  </a:lnTo>
                  <a:close/>
                </a:path>
                <a:path w="461009" h="87629">
                  <a:moveTo>
                    <a:pt x="447967" y="66840"/>
                  </a:moveTo>
                  <a:lnTo>
                    <a:pt x="447852" y="66687"/>
                  </a:lnTo>
                  <a:lnTo>
                    <a:pt x="447179" y="69545"/>
                  </a:lnTo>
                  <a:lnTo>
                    <a:pt x="446849" y="70789"/>
                  </a:lnTo>
                  <a:lnTo>
                    <a:pt x="447192" y="69634"/>
                  </a:lnTo>
                  <a:lnTo>
                    <a:pt x="447395" y="69075"/>
                  </a:lnTo>
                  <a:lnTo>
                    <a:pt x="447560" y="68884"/>
                  </a:lnTo>
                  <a:lnTo>
                    <a:pt x="447967" y="66840"/>
                  </a:lnTo>
                  <a:close/>
                </a:path>
                <a:path w="461009" h="87629">
                  <a:moveTo>
                    <a:pt x="449072" y="68059"/>
                  </a:moveTo>
                  <a:lnTo>
                    <a:pt x="448843" y="66852"/>
                  </a:lnTo>
                  <a:lnTo>
                    <a:pt x="449008" y="66243"/>
                  </a:lnTo>
                  <a:lnTo>
                    <a:pt x="448348" y="67424"/>
                  </a:lnTo>
                  <a:lnTo>
                    <a:pt x="448487" y="68465"/>
                  </a:lnTo>
                  <a:lnTo>
                    <a:pt x="449072" y="68059"/>
                  </a:lnTo>
                  <a:close/>
                </a:path>
                <a:path w="461009" h="87629">
                  <a:moveTo>
                    <a:pt x="450037" y="73456"/>
                  </a:moveTo>
                  <a:lnTo>
                    <a:pt x="449453" y="73698"/>
                  </a:lnTo>
                  <a:lnTo>
                    <a:pt x="449275" y="74612"/>
                  </a:lnTo>
                  <a:lnTo>
                    <a:pt x="450037" y="73456"/>
                  </a:lnTo>
                  <a:close/>
                </a:path>
                <a:path w="461009" h="87629">
                  <a:moveTo>
                    <a:pt x="451561" y="71170"/>
                  </a:moveTo>
                  <a:lnTo>
                    <a:pt x="450824" y="70675"/>
                  </a:lnTo>
                  <a:lnTo>
                    <a:pt x="451510" y="71716"/>
                  </a:lnTo>
                  <a:lnTo>
                    <a:pt x="451561" y="71170"/>
                  </a:lnTo>
                  <a:close/>
                </a:path>
                <a:path w="461009" h="87629">
                  <a:moveTo>
                    <a:pt x="451802" y="72186"/>
                  </a:moveTo>
                  <a:lnTo>
                    <a:pt x="450862" y="74206"/>
                  </a:lnTo>
                  <a:lnTo>
                    <a:pt x="451561" y="73583"/>
                  </a:lnTo>
                  <a:lnTo>
                    <a:pt x="451662" y="72694"/>
                  </a:lnTo>
                  <a:lnTo>
                    <a:pt x="451802" y="72186"/>
                  </a:lnTo>
                  <a:close/>
                </a:path>
                <a:path w="461009" h="87629">
                  <a:moveTo>
                    <a:pt x="451878" y="71386"/>
                  </a:moveTo>
                  <a:lnTo>
                    <a:pt x="451866" y="68986"/>
                  </a:lnTo>
                  <a:lnTo>
                    <a:pt x="451561" y="71170"/>
                  </a:lnTo>
                  <a:lnTo>
                    <a:pt x="451878" y="71386"/>
                  </a:lnTo>
                  <a:close/>
                </a:path>
                <a:path w="461009" h="87629">
                  <a:moveTo>
                    <a:pt x="452208" y="68859"/>
                  </a:moveTo>
                  <a:lnTo>
                    <a:pt x="451853" y="65290"/>
                  </a:lnTo>
                  <a:lnTo>
                    <a:pt x="451866" y="68986"/>
                  </a:lnTo>
                  <a:lnTo>
                    <a:pt x="452208" y="68859"/>
                  </a:lnTo>
                  <a:close/>
                </a:path>
                <a:path w="461009" h="87629">
                  <a:moveTo>
                    <a:pt x="452729" y="86461"/>
                  </a:moveTo>
                  <a:lnTo>
                    <a:pt x="452564" y="86652"/>
                  </a:lnTo>
                  <a:lnTo>
                    <a:pt x="452539" y="87020"/>
                  </a:lnTo>
                  <a:lnTo>
                    <a:pt x="452729" y="86461"/>
                  </a:lnTo>
                  <a:close/>
                </a:path>
                <a:path w="461009" h="87629">
                  <a:moveTo>
                    <a:pt x="452882" y="82829"/>
                  </a:moveTo>
                  <a:lnTo>
                    <a:pt x="452234" y="84531"/>
                  </a:lnTo>
                  <a:lnTo>
                    <a:pt x="452348" y="86906"/>
                  </a:lnTo>
                  <a:lnTo>
                    <a:pt x="452564" y="86652"/>
                  </a:lnTo>
                  <a:lnTo>
                    <a:pt x="452882" y="82829"/>
                  </a:lnTo>
                  <a:close/>
                </a:path>
                <a:path w="461009" h="87629">
                  <a:moveTo>
                    <a:pt x="453059" y="85496"/>
                  </a:moveTo>
                  <a:lnTo>
                    <a:pt x="452729" y="86461"/>
                  </a:lnTo>
                  <a:lnTo>
                    <a:pt x="452843" y="86321"/>
                  </a:lnTo>
                  <a:lnTo>
                    <a:pt x="453059" y="85496"/>
                  </a:lnTo>
                  <a:close/>
                </a:path>
                <a:path w="461009" h="87629">
                  <a:moveTo>
                    <a:pt x="454139" y="85369"/>
                  </a:moveTo>
                  <a:lnTo>
                    <a:pt x="453974" y="85394"/>
                  </a:lnTo>
                  <a:lnTo>
                    <a:pt x="454139" y="85369"/>
                  </a:lnTo>
                  <a:close/>
                </a:path>
                <a:path w="461009" h="87629">
                  <a:moveTo>
                    <a:pt x="454634" y="84950"/>
                  </a:moveTo>
                  <a:lnTo>
                    <a:pt x="454520" y="85077"/>
                  </a:lnTo>
                  <a:lnTo>
                    <a:pt x="454342" y="85255"/>
                  </a:lnTo>
                  <a:lnTo>
                    <a:pt x="454444" y="84836"/>
                  </a:lnTo>
                  <a:lnTo>
                    <a:pt x="454533" y="84429"/>
                  </a:lnTo>
                  <a:lnTo>
                    <a:pt x="454571" y="84175"/>
                  </a:lnTo>
                  <a:lnTo>
                    <a:pt x="454367" y="84899"/>
                  </a:lnTo>
                  <a:lnTo>
                    <a:pt x="454253" y="85242"/>
                  </a:lnTo>
                  <a:lnTo>
                    <a:pt x="454139" y="85369"/>
                  </a:lnTo>
                  <a:lnTo>
                    <a:pt x="454279" y="85318"/>
                  </a:lnTo>
                  <a:lnTo>
                    <a:pt x="454202" y="85788"/>
                  </a:lnTo>
                  <a:lnTo>
                    <a:pt x="454329" y="85636"/>
                  </a:lnTo>
                  <a:lnTo>
                    <a:pt x="454469" y="85344"/>
                  </a:lnTo>
                  <a:lnTo>
                    <a:pt x="454634" y="84950"/>
                  </a:lnTo>
                  <a:close/>
                </a:path>
                <a:path w="461009" h="87629">
                  <a:moveTo>
                    <a:pt x="455866" y="73507"/>
                  </a:moveTo>
                  <a:lnTo>
                    <a:pt x="455726" y="73723"/>
                  </a:lnTo>
                  <a:lnTo>
                    <a:pt x="455866" y="73507"/>
                  </a:lnTo>
                  <a:close/>
                </a:path>
                <a:path w="461009" h="87629">
                  <a:moveTo>
                    <a:pt x="455942" y="81076"/>
                  </a:moveTo>
                  <a:lnTo>
                    <a:pt x="455764" y="79552"/>
                  </a:lnTo>
                  <a:lnTo>
                    <a:pt x="455637" y="80822"/>
                  </a:lnTo>
                  <a:lnTo>
                    <a:pt x="455942" y="81076"/>
                  </a:lnTo>
                  <a:close/>
                </a:path>
                <a:path w="461009" h="87629">
                  <a:moveTo>
                    <a:pt x="456603" y="76377"/>
                  </a:moveTo>
                  <a:lnTo>
                    <a:pt x="455079" y="79806"/>
                  </a:lnTo>
                  <a:lnTo>
                    <a:pt x="455180" y="78663"/>
                  </a:lnTo>
                  <a:lnTo>
                    <a:pt x="455460" y="77139"/>
                  </a:lnTo>
                  <a:lnTo>
                    <a:pt x="455625" y="76250"/>
                  </a:lnTo>
                  <a:lnTo>
                    <a:pt x="455993" y="75869"/>
                  </a:lnTo>
                  <a:lnTo>
                    <a:pt x="456095" y="73456"/>
                  </a:lnTo>
                  <a:lnTo>
                    <a:pt x="455333" y="77139"/>
                  </a:lnTo>
                  <a:lnTo>
                    <a:pt x="455358" y="76377"/>
                  </a:lnTo>
                  <a:lnTo>
                    <a:pt x="455396" y="75615"/>
                  </a:lnTo>
                  <a:lnTo>
                    <a:pt x="455422" y="75107"/>
                  </a:lnTo>
                  <a:lnTo>
                    <a:pt x="455523" y="74104"/>
                  </a:lnTo>
                  <a:lnTo>
                    <a:pt x="454850" y="75107"/>
                  </a:lnTo>
                  <a:lnTo>
                    <a:pt x="455066" y="74472"/>
                  </a:lnTo>
                  <a:lnTo>
                    <a:pt x="455180" y="73964"/>
                  </a:lnTo>
                  <a:lnTo>
                    <a:pt x="455422" y="72186"/>
                  </a:lnTo>
                  <a:lnTo>
                    <a:pt x="455612" y="72821"/>
                  </a:lnTo>
                  <a:lnTo>
                    <a:pt x="455523" y="72059"/>
                  </a:lnTo>
                  <a:lnTo>
                    <a:pt x="455295" y="70154"/>
                  </a:lnTo>
                  <a:lnTo>
                    <a:pt x="453491" y="75615"/>
                  </a:lnTo>
                  <a:lnTo>
                    <a:pt x="453859" y="72542"/>
                  </a:lnTo>
                  <a:lnTo>
                    <a:pt x="453948" y="72186"/>
                  </a:lnTo>
                  <a:lnTo>
                    <a:pt x="454025" y="72059"/>
                  </a:lnTo>
                  <a:lnTo>
                    <a:pt x="452653" y="73075"/>
                  </a:lnTo>
                  <a:lnTo>
                    <a:pt x="452564" y="73456"/>
                  </a:lnTo>
                  <a:lnTo>
                    <a:pt x="453009" y="74726"/>
                  </a:lnTo>
                  <a:lnTo>
                    <a:pt x="453123" y="75361"/>
                  </a:lnTo>
                  <a:lnTo>
                    <a:pt x="451459" y="78663"/>
                  </a:lnTo>
                  <a:lnTo>
                    <a:pt x="451472" y="78536"/>
                  </a:lnTo>
                  <a:lnTo>
                    <a:pt x="451764" y="76504"/>
                  </a:lnTo>
                  <a:lnTo>
                    <a:pt x="451916" y="75488"/>
                  </a:lnTo>
                  <a:lnTo>
                    <a:pt x="452158" y="73837"/>
                  </a:lnTo>
                  <a:lnTo>
                    <a:pt x="452602" y="70789"/>
                  </a:lnTo>
                  <a:lnTo>
                    <a:pt x="451764" y="73837"/>
                  </a:lnTo>
                  <a:lnTo>
                    <a:pt x="451573" y="73583"/>
                  </a:lnTo>
                  <a:lnTo>
                    <a:pt x="450850" y="75488"/>
                  </a:lnTo>
                  <a:lnTo>
                    <a:pt x="450862" y="74206"/>
                  </a:lnTo>
                  <a:lnTo>
                    <a:pt x="450888" y="72567"/>
                  </a:lnTo>
                  <a:lnTo>
                    <a:pt x="448894" y="76504"/>
                  </a:lnTo>
                  <a:lnTo>
                    <a:pt x="448995" y="75996"/>
                  </a:lnTo>
                  <a:lnTo>
                    <a:pt x="449046" y="75742"/>
                  </a:lnTo>
                  <a:lnTo>
                    <a:pt x="449199" y="74980"/>
                  </a:lnTo>
                  <a:lnTo>
                    <a:pt x="449275" y="74612"/>
                  </a:lnTo>
                  <a:lnTo>
                    <a:pt x="449033" y="74980"/>
                  </a:lnTo>
                  <a:lnTo>
                    <a:pt x="449160" y="74345"/>
                  </a:lnTo>
                  <a:lnTo>
                    <a:pt x="449135" y="73837"/>
                  </a:lnTo>
                  <a:lnTo>
                    <a:pt x="449262" y="73787"/>
                  </a:lnTo>
                  <a:lnTo>
                    <a:pt x="449440" y="73710"/>
                  </a:lnTo>
                  <a:lnTo>
                    <a:pt x="449884" y="71551"/>
                  </a:lnTo>
                  <a:lnTo>
                    <a:pt x="449465" y="72821"/>
                  </a:lnTo>
                  <a:lnTo>
                    <a:pt x="449402" y="73012"/>
                  </a:lnTo>
                  <a:lnTo>
                    <a:pt x="450049" y="69519"/>
                  </a:lnTo>
                  <a:lnTo>
                    <a:pt x="448081" y="75742"/>
                  </a:lnTo>
                  <a:lnTo>
                    <a:pt x="448081" y="74472"/>
                  </a:lnTo>
                  <a:lnTo>
                    <a:pt x="448081" y="73964"/>
                  </a:lnTo>
                  <a:lnTo>
                    <a:pt x="448195" y="72821"/>
                  </a:lnTo>
                  <a:lnTo>
                    <a:pt x="448868" y="70408"/>
                  </a:lnTo>
                  <a:lnTo>
                    <a:pt x="449072" y="72059"/>
                  </a:lnTo>
                  <a:lnTo>
                    <a:pt x="449072" y="70408"/>
                  </a:lnTo>
                  <a:lnTo>
                    <a:pt x="449072" y="69392"/>
                  </a:lnTo>
                  <a:lnTo>
                    <a:pt x="447700" y="73964"/>
                  </a:lnTo>
                  <a:lnTo>
                    <a:pt x="447738" y="73456"/>
                  </a:lnTo>
                  <a:lnTo>
                    <a:pt x="447814" y="72694"/>
                  </a:lnTo>
                  <a:lnTo>
                    <a:pt x="448233" y="68122"/>
                  </a:lnTo>
                  <a:lnTo>
                    <a:pt x="447649" y="68884"/>
                  </a:lnTo>
                  <a:lnTo>
                    <a:pt x="447535" y="69138"/>
                  </a:lnTo>
                  <a:lnTo>
                    <a:pt x="446709" y="72694"/>
                  </a:lnTo>
                  <a:lnTo>
                    <a:pt x="446659" y="72440"/>
                  </a:lnTo>
                  <a:lnTo>
                    <a:pt x="446417" y="71297"/>
                  </a:lnTo>
                  <a:lnTo>
                    <a:pt x="446214" y="70281"/>
                  </a:lnTo>
                  <a:lnTo>
                    <a:pt x="445160" y="71297"/>
                  </a:lnTo>
                  <a:lnTo>
                    <a:pt x="445376" y="70535"/>
                  </a:lnTo>
                  <a:lnTo>
                    <a:pt x="445490" y="70154"/>
                  </a:lnTo>
                  <a:lnTo>
                    <a:pt x="444144" y="69011"/>
                  </a:lnTo>
                  <a:lnTo>
                    <a:pt x="443826" y="67868"/>
                  </a:lnTo>
                  <a:lnTo>
                    <a:pt x="443890" y="66852"/>
                  </a:lnTo>
                  <a:lnTo>
                    <a:pt x="442912" y="70535"/>
                  </a:lnTo>
                  <a:lnTo>
                    <a:pt x="442823" y="70408"/>
                  </a:lnTo>
                  <a:lnTo>
                    <a:pt x="442315" y="69646"/>
                  </a:lnTo>
                  <a:lnTo>
                    <a:pt x="441617" y="70408"/>
                  </a:lnTo>
                  <a:lnTo>
                    <a:pt x="442036" y="68503"/>
                  </a:lnTo>
                  <a:lnTo>
                    <a:pt x="442074" y="68376"/>
                  </a:lnTo>
                  <a:lnTo>
                    <a:pt x="442163" y="67995"/>
                  </a:lnTo>
                  <a:lnTo>
                    <a:pt x="442417" y="67233"/>
                  </a:lnTo>
                  <a:lnTo>
                    <a:pt x="442937" y="66344"/>
                  </a:lnTo>
                  <a:lnTo>
                    <a:pt x="442417" y="66217"/>
                  </a:lnTo>
                  <a:lnTo>
                    <a:pt x="441972" y="67487"/>
                  </a:lnTo>
                  <a:lnTo>
                    <a:pt x="441744" y="67995"/>
                  </a:lnTo>
                  <a:lnTo>
                    <a:pt x="441312" y="68376"/>
                  </a:lnTo>
                  <a:lnTo>
                    <a:pt x="442048" y="65582"/>
                  </a:lnTo>
                  <a:lnTo>
                    <a:pt x="441337" y="65582"/>
                  </a:lnTo>
                  <a:lnTo>
                    <a:pt x="439953" y="68503"/>
                  </a:lnTo>
                  <a:lnTo>
                    <a:pt x="439496" y="66471"/>
                  </a:lnTo>
                  <a:lnTo>
                    <a:pt x="438962" y="68757"/>
                  </a:lnTo>
                  <a:lnTo>
                    <a:pt x="438861" y="69392"/>
                  </a:lnTo>
                  <a:lnTo>
                    <a:pt x="438607" y="73698"/>
                  </a:lnTo>
                  <a:lnTo>
                    <a:pt x="438492" y="74091"/>
                  </a:lnTo>
                  <a:lnTo>
                    <a:pt x="437299" y="75488"/>
                  </a:lnTo>
                  <a:lnTo>
                    <a:pt x="437908" y="72440"/>
                  </a:lnTo>
                  <a:lnTo>
                    <a:pt x="437896" y="72186"/>
                  </a:lnTo>
                  <a:lnTo>
                    <a:pt x="437934" y="71043"/>
                  </a:lnTo>
                  <a:lnTo>
                    <a:pt x="438035" y="70027"/>
                  </a:lnTo>
                  <a:lnTo>
                    <a:pt x="438150" y="69519"/>
                  </a:lnTo>
                  <a:lnTo>
                    <a:pt x="438289" y="68884"/>
                  </a:lnTo>
                  <a:lnTo>
                    <a:pt x="437921" y="69519"/>
                  </a:lnTo>
                  <a:lnTo>
                    <a:pt x="438315" y="67868"/>
                  </a:lnTo>
                  <a:lnTo>
                    <a:pt x="438429" y="67741"/>
                  </a:lnTo>
                  <a:lnTo>
                    <a:pt x="438404" y="68757"/>
                  </a:lnTo>
                  <a:lnTo>
                    <a:pt x="438505" y="68503"/>
                  </a:lnTo>
                  <a:lnTo>
                    <a:pt x="438581" y="68122"/>
                  </a:lnTo>
                  <a:lnTo>
                    <a:pt x="438594" y="68249"/>
                  </a:lnTo>
                  <a:lnTo>
                    <a:pt x="438645" y="68122"/>
                  </a:lnTo>
                  <a:lnTo>
                    <a:pt x="438556" y="67741"/>
                  </a:lnTo>
                  <a:lnTo>
                    <a:pt x="438492" y="67614"/>
                  </a:lnTo>
                  <a:lnTo>
                    <a:pt x="438365" y="67106"/>
                  </a:lnTo>
                  <a:lnTo>
                    <a:pt x="438429" y="64693"/>
                  </a:lnTo>
                  <a:lnTo>
                    <a:pt x="438226" y="65836"/>
                  </a:lnTo>
                  <a:lnTo>
                    <a:pt x="437845" y="67360"/>
                  </a:lnTo>
                  <a:lnTo>
                    <a:pt x="437515" y="67614"/>
                  </a:lnTo>
                  <a:lnTo>
                    <a:pt x="436803" y="67614"/>
                  </a:lnTo>
                  <a:lnTo>
                    <a:pt x="437121" y="66852"/>
                  </a:lnTo>
                  <a:lnTo>
                    <a:pt x="437769" y="65328"/>
                  </a:lnTo>
                  <a:lnTo>
                    <a:pt x="437642" y="64058"/>
                  </a:lnTo>
                  <a:lnTo>
                    <a:pt x="437172" y="65328"/>
                  </a:lnTo>
                  <a:lnTo>
                    <a:pt x="437045" y="63804"/>
                  </a:lnTo>
                  <a:lnTo>
                    <a:pt x="436384" y="66852"/>
                  </a:lnTo>
                  <a:lnTo>
                    <a:pt x="436194" y="66852"/>
                  </a:lnTo>
                  <a:lnTo>
                    <a:pt x="436372" y="65836"/>
                  </a:lnTo>
                  <a:lnTo>
                    <a:pt x="436562" y="64566"/>
                  </a:lnTo>
                  <a:lnTo>
                    <a:pt x="435914" y="65836"/>
                  </a:lnTo>
                  <a:lnTo>
                    <a:pt x="434835" y="64566"/>
                  </a:lnTo>
                  <a:lnTo>
                    <a:pt x="434530" y="67741"/>
                  </a:lnTo>
                  <a:lnTo>
                    <a:pt x="434505" y="67983"/>
                  </a:lnTo>
                  <a:lnTo>
                    <a:pt x="434492" y="68122"/>
                  </a:lnTo>
                  <a:lnTo>
                    <a:pt x="434492" y="68249"/>
                  </a:lnTo>
                  <a:lnTo>
                    <a:pt x="432689" y="71043"/>
                  </a:lnTo>
                  <a:lnTo>
                    <a:pt x="432663" y="70535"/>
                  </a:lnTo>
                  <a:lnTo>
                    <a:pt x="432625" y="69519"/>
                  </a:lnTo>
                  <a:lnTo>
                    <a:pt x="432600" y="69011"/>
                  </a:lnTo>
                  <a:lnTo>
                    <a:pt x="432574" y="68503"/>
                  </a:lnTo>
                  <a:lnTo>
                    <a:pt x="432511" y="67106"/>
                  </a:lnTo>
                  <a:lnTo>
                    <a:pt x="432460" y="65963"/>
                  </a:lnTo>
                  <a:lnTo>
                    <a:pt x="431038" y="67106"/>
                  </a:lnTo>
                  <a:lnTo>
                    <a:pt x="431253" y="66090"/>
                  </a:lnTo>
                  <a:lnTo>
                    <a:pt x="430339" y="67106"/>
                  </a:lnTo>
                  <a:lnTo>
                    <a:pt x="429590" y="66344"/>
                  </a:lnTo>
                  <a:lnTo>
                    <a:pt x="428650" y="68503"/>
                  </a:lnTo>
                  <a:lnTo>
                    <a:pt x="428510" y="68414"/>
                  </a:lnTo>
                  <a:lnTo>
                    <a:pt x="428459" y="67995"/>
                  </a:lnTo>
                  <a:lnTo>
                    <a:pt x="428523" y="67106"/>
                  </a:lnTo>
                  <a:lnTo>
                    <a:pt x="428637" y="66217"/>
                  </a:lnTo>
                  <a:lnTo>
                    <a:pt x="428904" y="65328"/>
                  </a:lnTo>
                  <a:lnTo>
                    <a:pt x="428218" y="65963"/>
                  </a:lnTo>
                  <a:lnTo>
                    <a:pt x="427913" y="67106"/>
                  </a:lnTo>
                  <a:lnTo>
                    <a:pt x="427863" y="66852"/>
                  </a:lnTo>
                  <a:lnTo>
                    <a:pt x="427824" y="66725"/>
                  </a:lnTo>
                  <a:lnTo>
                    <a:pt x="427710" y="66217"/>
                  </a:lnTo>
                  <a:lnTo>
                    <a:pt x="427596" y="65709"/>
                  </a:lnTo>
                  <a:lnTo>
                    <a:pt x="427697" y="64947"/>
                  </a:lnTo>
                  <a:lnTo>
                    <a:pt x="428155" y="64058"/>
                  </a:lnTo>
                  <a:lnTo>
                    <a:pt x="428028" y="63893"/>
                  </a:lnTo>
                  <a:lnTo>
                    <a:pt x="428193" y="63982"/>
                  </a:lnTo>
                  <a:lnTo>
                    <a:pt x="428104" y="63601"/>
                  </a:lnTo>
                  <a:lnTo>
                    <a:pt x="427951" y="63296"/>
                  </a:lnTo>
                  <a:lnTo>
                    <a:pt x="428015" y="61391"/>
                  </a:lnTo>
                  <a:lnTo>
                    <a:pt x="426707" y="64058"/>
                  </a:lnTo>
                  <a:lnTo>
                    <a:pt x="426821" y="63677"/>
                  </a:lnTo>
                  <a:lnTo>
                    <a:pt x="427405" y="61772"/>
                  </a:lnTo>
                  <a:lnTo>
                    <a:pt x="427316" y="61264"/>
                  </a:lnTo>
                  <a:lnTo>
                    <a:pt x="426872" y="60629"/>
                  </a:lnTo>
                  <a:lnTo>
                    <a:pt x="426580" y="61087"/>
                  </a:lnTo>
                  <a:lnTo>
                    <a:pt x="426466" y="63296"/>
                  </a:lnTo>
                  <a:lnTo>
                    <a:pt x="426034" y="63677"/>
                  </a:lnTo>
                  <a:lnTo>
                    <a:pt x="425602" y="63169"/>
                  </a:lnTo>
                  <a:lnTo>
                    <a:pt x="425691" y="62280"/>
                  </a:lnTo>
                  <a:lnTo>
                    <a:pt x="426351" y="59778"/>
                  </a:lnTo>
                  <a:lnTo>
                    <a:pt x="425831" y="55295"/>
                  </a:lnTo>
                  <a:lnTo>
                    <a:pt x="422389" y="66217"/>
                  </a:lnTo>
                  <a:lnTo>
                    <a:pt x="422529" y="63550"/>
                  </a:lnTo>
                  <a:lnTo>
                    <a:pt x="422579" y="62623"/>
                  </a:lnTo>
                  <a:lnTo>
                    <a:pt x="422262" y="63550"/>
                  </a:lnTo>
                  <a:lnTo>
                    <a:pt x="421728" y="63042"/>
                  </a:lnTo>
                  <a:lnTo>
                    <a:pt x="421741" y="62788"/>
                  </a:lnTo>
                  <a:lnTo>
                    <a:pt x="422059" y="57962"/>
                  </a:lnTo>
                  <a:lnTo>
                    <a:pt x="421868" y="57962"/>
                  </a:lnTo>
                  <a:lnTo>
                    <a:pt x="421360" y="55803"/>
                  </a:lnTo>
                  <a:lnTo>
                    <a:pt x="420027" y="62788"/>
                  </a:lnTo>
                  <a:lnTo>
                    <a:pt x="419366" y="61264"/>
                  </a:lnTo>
                  <a:lnTo>
                    <a:pt x="419188" y="62788"/>
                  </a:lnTo>
                  <a:lnTo>
                    <a:pt x="418680" y="65836"/>
                  </a:lnTo>
                  <a:lnTo>
                    <a:pt x="417753" y="66725"/>
                  </a:lnTo>
                  <a:lnTo>
                    <a:pt x="417207" y="66217"/>
                  </a:lnTo>
                  <a:lnTo>
                    <a:pt x="417728" y="63169"/>
                  </a:lnTo>
                  <a:lnTo>
                    <a:pt x="417817" y="62661"/>
                  </a:lnTo>
                  <a:lnTo>
                    <a:pt x="418007" y="61518"/>
                  </a:lnTo>
                  <a:lnTo>
                    <a:pt x="418617" y="60629"/>
                  </a:lnTo>
                  <a:lnTo>
                    <a:pt x="418782" y="60502"/>
                  </a:lnTo>
                  <a:lnTo>
                    <a:pt x="418706" y="61391"/>
                  </a:lnTo>
                  <a:lnTo>
                    <a:pt x="419366" y="60502"/>
                  </a:lnTo>
                  <a:lnTo>
                    <a:pt x="419379" y="60375"/>
                  </a:lnTo>
                  <a:lnTo>
                    <a:pt x="419392" y="59105"/>
                  </a:lnTo>
                  <a:lnTo>
                    <a:pt x="419061" y="60375"/>
                  </a:lnTo>
                  <a:lnTo>
                    <a:pt x="419049" y="60121"/>
                  </a:lnTo>
                  <a:lnTo>
                    <a:pt x="419023" y="59613"/>
                  </a:lnTo>
                  <a:lnTo>
                    <a:pt x="418998" y="58978"/>
                  </a:lnTo>
                  <a:lnTo>
                    <a:pt x="418147" y="58978"/>
                  </a:lnTo>
                  <a:lnTo>
                    <a:pt x="418122" y="58851"/>
                  </a:lnTo>
                  <a:lnTo>
                    <a:pt x="418134" y="59105"/>
                  </a:lnTo>
                  <a:lnTo>
                    <a:pt x="418007" y="58381"/>
                  </a:lnTo>
                  <a:lnTo>
                    <a:pt x="417842" y="57708"/>
                  </a:lnTo>
                  <a:lnTo>
                    <a:pt x="417042" y="59359"/>
                  </a:lnTo>
                  <a:lnTo>
                    <a:pt x="416433" y="57962"/>
                  </a:lnTo>
                  <a:lnTo>
                    <a:pt x="416382" y="59105"/>
                  </a:lnTo>
                  <a:lnTo>
                    <a:pt x="416267" y="60121"/>
                  </a:lnTo>
                  <a:lnTo>
                    <a:pt x="416128" y="60121"/>
                  </a:lnTo>
                  <a:lnTo>
                    <a:pt x="415188" y="58343"/>
                  </a:lnTo>
                  <a:lnTo>
                    <a:pt x="415112" y="62280"/>
                  </a:lnTo>
                  <a:lnTo>
                    <a:pt x="414159" y="62661"/>
                  </a:lnTo>
                  <a:lnTo>
                    <a:pt x="414147" y="62534"/>
                  </a:lnTo>
                  <a:lnTo>
                    <a:pt x="414058" y="60883"/>
                  </a:lnTo>
                  <a:lnTo>
                    <a:pt x="414172" y="60502"/>
                  </a:lnTo>
                  <a:lnTo>
                    <a:pt x="414528" y="59740"/>
                  </a:lnTo>
                  <a:lnTo>
                    <a:pt x="414578" y="59613"/>
                  </a:lnTo>
                  <a:lnTo>
                    <a:pt x="415226" y="58216"/>
                  </a:lnTo>
                  <a:lnTo>
                    <a:pt x="414058" y="59613"/>
                  </a:lnTo>
                  <a:lnTo>
                    <a:pt x="413854" y="58585"/>
                  </a:lnTo>
                  <a:lnTo>
                    <a:pt x="413956" y="57962"/>
                  </a:lnTo>
                  <a:lnTo>
                    <a:pt x="414070" y="57708"/>
                  </a:lnTo>
                  <a:lnTo>
                    <a:pt x="415010" y="55422"/>
                  </a:lnTo>
                  <a:lnTo>
                    <a:pt x="413766" y="57708"/>
                  </a:lnTo>
                  <a:lnTo>
                    <a:pt x="413842" y="55168"/>
                  </a:lnTo>
                  <a:lnTo>
                    <a:pt x="413778" y="53517"/>
                  </a:lnTo>
                  <a:lnTo>
                    <a:pt x="413562" y="53213"/>
                  </a:lnTo>
                  <a:lnTo>
                    <a:pt x="413689" y="52882"/>
                  </a:lnTo>
                  <a:lnTo>
                    <a:pt x="413766" y="52755"/>
                  </a:lnTo>
                  <a:lnTo>
                    <a:pt x="413359" y="52628"/>
                  </a:lnTo>
                  <a:lnTo>
                    <a:pt x="413105" y="55168"/>
                  </a:lnTo>
                  <a:lnTo>
                    <a:pt x="412953" y="54660"/>
                  </a:lnTo>
                  <a:lnTo>
                    <a:pt x="412750" y="54660"/>
                  </a:lnTo>
                  <a:lnTo>
                    <a:pt x="412965" y="53644"/>
                  </a:lnTo>
                  <a:lnTo>
                    <a:pt x="412457" y="54978"/>
                  </a:lnTo>
                  <a:lnTo>
                    <a:pt x="412343" y="57200"/>
                  </a:lnTo>
                  <a:lnTo>
                    <a:pt x="412216" y="57962"/>
                  </a:lnTo>
                  <a:lnTo>
                    <a:pt x="411403" y="59740"/>
                  </a:lnTo>
                  <a:lnTo>
                    <a:pt x="411276" y="58585"/>
                  </a:lnTo>
                  <a:lnTo>
                    <a:pt x="410171" y="60883"/>
                  </a:lnTo>
                  <a:lnTo>
                    <a:pt x="410184" y="60756"/>
                  </a:lnTo>
                  <a:lnTo>
                    <a:pt x="410565" y="58470"/>
                  </a:lnTo>
                  <a:lnTo>
                    <a:pt x="410718" y="57581"/>
                  </a:lnTo>
                  <a:lnTo>
                    <a:pt x="411276" y="58585"/>
                  </a:lnTo>
                  <a:lnTo>
                    <a:pt x="411391" y="58813"/>
                  </a:lnTo>
                  <a:lnTo>
                    <a:pt x="411492" y="58978"/>
                  </a:lnTo>
                  <a:lnTo>
                    <a:pt x="411467" y="58470"/>
                  </a:lnTo>
                  <a:lnTo>
                    <a:pt x="411365" y="56565"/>
                  </a:lnTo>
                  <a:lnTo>
                    <a:pt x="411251" y="54406"/>
                  </a:lnTo>
                  <a:lnTo>
                    <a:pt x="411734" y="54203"/>
                  </a:lnTo>
                  <a:lnTo>
                    <a:pt x="411645" y="53898"/>
                  </a:lnTo>
                  <a:lnTo>
                    <a:pt x="411772" y="53136"/>
                  </a:lnTo>
                  <a:lnTo>
                    <a:pt x="411645" y="51231"/>
                  </a:lnTo>
                  <a:lnTo>
                    <a:pt x="411492" y="49961"/>
                  </a:lnTo>
                  <a:lnTo>
                    <a:pt x="410705" y="56565"/>
                  </a:lnTo>
                  <a:lnTo>
                    <a:pt x="409714" y="56311"/>
                  </a:lnTo>
                  <a:lnTo>
                    <a:pt x="410171" y="54660"/>
                  </a:lnTo>
                  <a:lnTo>
                    <a:pt x="410197" y="53771"/>
                  </a:lnTo>
                  <a:lnTo>
                    <a:pt x="409562" y="56057"/>
                  </a:lnTo>
                  <a:lnTo>
                    <a:pt x="408876" y="57581"/>
                  </a:lnTo>
                  <a:lnTo>
                    <a:pt x="408520" y="56057"/>
                  </a:lnTo>
                  <a:lnTo>
                    <a:pt x="407974" y="58470"/>
                  </a:lnTo>
                  <a:lnTo>
                    <a:pt x="407682" y="58216"/>
                  </a:lnTo>
                  <a:lnTo>
                    <a:pt x="407797" y="58585"/>
                  </a:lnTo>
                  <a:lnTo>
                    <a:pt x="407898" y="59105"/>
                  </a:lnTo>
                  <a:lnTo>
                    <a:pt x="407441" y="60756"/>
                  </a:lnTo>
                  <a:lnTo>
                    <a:pt x="407162" y="60502"/>
                  </a:lnTo>
                  <a:lnTo>
                    <a:pt x="407111" y="69011"/>
                  </a:lnTo>
                  <a:lnTo>
                    <a:pt x="406831" y="70281"/>
                  </a:lnTo>
                  <a:lnTo>
                    <a:pt x="406730" y="70700"/>
                  </a:lnTo>
                  <a:lnTo>
                    <a:pt x="407111" y="69011"/>
                  </a:lnTo>
                  <a:lnTo>
                    <a:pt x="407111" y="60553"/>
                  </a:lnTo>
                  <a:lnTo>
                    <a:pt x="406603" y="61010"/>
                  </a:lnTo>
                  <a:lnTo>
                    <a:pt x="406057" y="62534"/>
                  </a:lnTo>
                  <a:lnTo>
                    <a:pt x="406171" y="61264"/>
                  </a:lnTo>
                  <a:lnTo>
                    <a:pt x="406501" y="57835"/>
                  </a:lnTo>
                  <a:lnTo>
                    <a:pt x="406704" y="55803"/>
                  </a:lnTo>
                  <a:lnTo>
                    <a:pt x="405587" y="57835"/>
                  </a:lnTo>
                  <a:lnTo>
                    <a:pt x="405574" y="57454"/>
                  </a:lnTo>
                  <a:lnTo>
                    <a:pt x="405688" y="56057"/>
                  </a:lnTo>
                  <a:lnTo>
                    <a:pt x="405892" y="55422"/>
                  </a:lnTo>
                  <a:lnTo>
                    <a:pt x="406146" y="54660"/>
                  </a:lnTo>
                  <a:lnTo>
                    <a:pt x="406120" y="53517"/>
                  </a:lnTo>
                  <a:lnTo>
                    <a:pt x="405053" y="55473"/>
                  </a:lnTo>
                  <a:lnTo>
                    <a:pt x="403682" y="58585"/>
                  </a:lnTo>
                  <a:lnTo>
                    <a:pt x="403580" y="58851"/>
                  </a:lnTo>
                  <a:lnTo>
                    <a:pt x="403771" y="58915"/>
                  </a:lnTo>
                  <a:lnTo>
                    <a:pt x="403987" y="58915"/>
                  </a:lnTo>
                  <a:lnTo>
                    <a:pt x="404139" y="58915"/>
                  </a:lnTo>
                  <a:lnTo>
                    <a:pt x="404152" y="58597"/>
                  </a:lnTo>
                  <a:lnTo>
                    <a:pt x="404037" y="58813"/>
                  </a:lnTo>
                  <a:lnTo>
                    <a:pt x="404164" y="58216"/>
                  </a:lnTo>
                  <a:lnTo>
                    <a:pt x="404152" y="58597"/>
                  </a:lnTo>
                  <a:lnTo>
                    <a:pt x="404723" y="57454"/>
                  </a:lnTo>
                  <a:lnTo>
                    <a:pt x="404761" y="58216"/>
                  </a:lnTo>
                  <a:lnTo>
                    <a:pt x="404228" y="59486"/>
                  </a:lnTo>
                  <a:lnTo>
                    <a:pt x="404037" y="61264"/>
                  </a:lnTo>
                  <a:lnTo>
                    <a:pt x="404075" y="59867"/>
                  </a:lnTo>
                  <a:lnTo>
                    <a:pt x="404139" y="58978"/>
                  </a:lnTo>
                  <a:lnTo>
                    <a:pt x="403961" y="58978"/>
                  </a:lnTo>
                  <a:lnTo>
                    <a:pt x="403758" y="58978"/>
                  </a:lnTo>
                  <a:lnTo>
                    <a:pt x="402526" y="63169"/>
                  </a:lnTo>
                  <a:lnTo>
                    <a:pt x="402513" y="62915"/>
                  </a:lnTo>
                  <a:lnTo>
                    <a:pt x="402501" y="62661"/>
                  </a:lnTo>
                  <a:lnTo>
                    <a:pt x="402437" y="61645"/>
                  </a:lnTo>
                  <a:lnTo>
                    <a:pt x="402424" y="61391"/>
                  </a:lnTo>
                  <a:lnTo>
                    <a:pt x="402399" y="61010"/>
                  </a:lnTo>
                  <a:lnTo>
                    <a:pt x="402450" y="60248"/>
                  </a:lnTo>
                  <a:lnTo>
                    <a:pt x="402678" y="59105"/>
                  </a:lnTo>
                  <a:lnTo>
                    <a:pt x="403021" y="57327"/>
                  </a:lnTo>
                  <a:lnTo>
                    <a:pt x="403517" y="54787"/>
                  </a:lnTo>
                  <a:lnTo>
                    <a:pt x="403402" y="53390"/>
                  </a:lnTo>
                  <a:lnTo>
                    <a:pt x="403136" y="51612"/>
                  </a:lnTo>
                  <a:lnTo>
                    <a:pt x="401269" y="57327"/>
                  </a:lnTo>
                  <a:lnTo>
                    <a:pt x="400316" y="55549"/>
                  </a:lnTo>
                  <a:lnTo>
                    <a:pt x="400418" y="57010"/>
                  </a:lnTo>
                  <a:lnTo>
                    <a:pt x="399884" y="59105"/>
                  </a:lnTo>
                  <a:lnTo>
                    <a:pt x="399757" y="57835"/>
                  </a:lnTo>
                  <a:lnTo>
                    <a:pt x="399681" y="56946"/>
                  </a:lnTo>
                  <a:lnTo>
                    <a:pt x="399084" y="57835"/>
                  </a:lnTo>
                  <a:lnTo>
                    <a:pt x="399173" y="57454"/>
                  </a:lnTo>
                  <a:lnTo>
                    <a:pt x="399491" y="55930"/>
                  </a:lnTo>
                  <a:lnTo>
                    <a:pt x="399427" y="55168"/>
                  </a:lnTo>
                  <a:lnTo>
                    <a:pt x="399478" y="53644"/>
                  </a:lnTo>
                  <a:lnTo>
                    <a:pt x="399211" y="55168"/>
                  </a:lnTo>
                  <a:lnTo>
                    <a:pt x="398589" y="53390"/>
                  </a:lnTo>
                  <a:lnTo>
                    <a:pt x="397713" y="57454"/>
                  </a:lnTo>
                  <a:lnTo>
                    <a:pt x="397649" y="54660"/>
                  </a:lnTo>
                  <a:lnTo>
                    <a:pt x="396862" y="53390"/>
                  </a:lnTo>
                  <a:lnTo>
                    <a:pt x="395401" y="60248"/>
                  </a:lnTo>
                  <a:lnTo>
                    <a:pt x="394690" y="59486"/>
                  </a:lnTo>
                  <a:lnTo>
                    <a:pt x="394779" y="58724"/>
                  </a:lnTo>
                  <a:lnTo>
                    <a:pt x="394830" y="58597"/>
                  </a:lnTo>
                  <a:lnTo>
                    <a:pt x="395109" y="57708"/>
                  </a:lnTo>
                  <a:lnTo>
                    <a:pt x="395236" y="57327"/>
                  </a:lnTo>
                  <a:lnTo>
                    <a:pt x="395363" y="55295"/>
                  </a:lnTo>
                  <a:lnTo>
                    <a:pt x="395516" y="55041"/>
                  </a:lnTo>
                  <a:lnTo>
                    <a:pt x="396062" y="54152"/>
                  </a:lnTo>
                  <a:lnTo>
                    <a:pt x="395744" y="54152"/>
                  </a:lnTo>
                  <a:lnTo>
                    <a:pt x="395528" y="53644"/>
                  </a:lnTo>
                  <a:lnTo>
                    <a:pt x="395249" y="55041"/>
                  </a:lnTo>
                  <a:lnTo>
                    <a:pt x="395300" y="53771"/>
                  </a:lnTo>
                  <a:lnTo>
                    <a:pt x="393839" y="57708"/>
                  </a:lnTo>
                  <a:lnTo>
                    <a:pt x="393903" y="55676"/>
                  </a:lnTo>
                  <a:lnTo>
                    <a:pt x="393598" y="56565"/>
                  </a:lnTo>
                  <a:lnTo>
                    <a:pt x="393153" y="58597"/>
                  </a:lnTo>
                  <a:lnTo>
                    <a:pt x="392823" y="58470"/>
                  </a:lnTo>
                  <a:lnTo>
                    <a:pt x="392201" y="58724"/>
                  </a:lnTo>
                  <a:lnTo>
                    <a:pt x="392099" y="60883"/>
                  </a:lnTo>
                  <a:lnTo>
                    <a:pt x="392290" y="54406"/>
                  </a:lnTo>
                  <a:lnTo>
                    <a:pt x="389229" y="60883"/>
                  </a:lnTo>
                  <a:lnTo>
                    <a:pt x="389356" y="56438"/>
                  </a:lnTo>
                  <a:lnTo>
                    <a:pt x="389382" y="55295"/>
                  </a:lnTo>
                  <a:lnTo>
                    <a:pt x="388556" y="55930"/>
                  </a:lnTo>
                  <a:lnTo>
                    <a:pt x="387578" y="56311"/>
                  </a:lnTo>
                  <a:lnTo>
                    <a:pt x="386918" y="56438"/>
                  </a:lnTo>
                  <a:lnTo>
                    <a:pt x="387032" y="55930"/>
                  </a:lnTo>
                  <a:lnTo>
                    <a:pt x="387108" y="55473"/>
                  </a:lnTo>
                  <a:lnTo>
                    <a:pt x="387184" y="55676"/>
                  </a:lnTo>
                  <a:lnTo>
                    <a:pt x="387121" y="55422"/>
                  </a:lnTo>
                  <a:lnTo>
                    <a:pt x="386651" y="53517"/>
                  </a:lnTo>
                  <a:lnTo>
                    <a:pt x="385559" y="61391"/>
                  </a:lnTo>
                  <a:lnTo>
                    <a:pt x="385229" y="60121"/>
                  </a:lnTo>
                  <a:lnTo>
                    <a:pt x="385191" y="59994"/>
                  </a:lnTo>
                  <a:lnTo>
                    <a:pt x="385076" y="59537"/>
                  </a:lnTo>
                  <a:lnTo>
                    <a:pt x="384962" y="58978"/>
                  </a:lnTo>
                  <a:lnTo>
                    <a:pt x="385013" y="56819"/>
                  </a:lnTo>
                  <a:lnTo>
                    <a:pt x="385051" y="55676"/>
                  </a:lnTo>
                  <a:lnTo>
                    <a:pt x="385813" y="57327"/>
                  </a:lnTo>
                  <a:lnTo>
                    <a:pt x="385775" y="55676"/>
                  </a:lnTo>
                  <a:lnTo>
                    <a:pt x="386816" y="49326"/>
                  </a:lnTo>
                  <a:lnTo>
                    <a:pt x="384340" y="56819"/>
                  </a:lnTo>
                  <a:lnTo>
                    <a:pt x="384365" y="54660"/>
                  </a:lnTo>
                  <a:lnTo>
                    <a:pt x="384454" y="52628"/>
                  </a:lnTo>
                  <a:lnTo>
                    <a:pt x="384543" y="52501"/>
                  </a:lnTo>
                  <a:lnTo>
                    <a:pt x="384517" y="49961"/>
                  </a:lnTo>
                  <a:lnTo>
                    <a:pt x="382905" y="54660"/>
                  </a:lnTo>
                  <a:lnTo>
                    <a:pt x="382295" y="54152"/>
                  </a:lnTo>
                  <a:lnTo>
                    <a:pt x="382320" y="53009"/>
                  </a:lnTo>
                  <a:lnTo>
                    <a:pt x="381127" y="56311"/>
                  </a:lnTo>
                  <a:lnTo>
                    <a:pt x="379183" y="57835"/>
                  </a:lnTo>
                  <a:lnTo>
                    <a:pt x="379069" y="58381"/>
                  </a:lnTo>
                  <a:lnTo>
                    <a:pt x="378269" y="58978"/>
                  </a:lnTo>
                  <a:lnTo>
                    <a:pt x="378142" y="56819"/>
                  </a:lnTo>
                  <a:lnTo>
                    <a:pt x="378028" y="56311"/>
                  </a:lnTo>
                  <a:lnTo>
                    <a:pt x="378129" y="55295"/>
                  </a:lnTo>
                  <a:lnTo>
                    <a:pt x="378447" y="53263"/>
                  </a:lnTo>
                  <a:lnTo>
                    <a:pt x="379158" y="53263"/>
                  </a:lnTo>
                  <a:lnTo>
                    <a:pt x="379463" y="49580"/>
                  </a:lnTo>
                  <a:lnTo>
                    <a:pt x="378244" y="53263"/>
                  </a:lnTo>
                  <a:lnTo>
                    <a:pt x="378117" y="52882"/>
                  </a:lnTo>
                  <a:lnTo>
                    <a:pt x="378218" y="51485"/>
                  </a:lnTo>
                  <a:lnTo>
                    <a:pt x="378333" y="50977"/>
                  </a:lnTo>
                  <a:lnTo>
                    <a:pt x="377190" y="51231"/>
                  </a:lnTo>
                  <a:lnTo>
                    <a:pt x="376440" y="55295"/>
                  </a:lnTo>
                  <a:lnTo>
                    <a:pt x="375373" y="54787"/>
                  </a:lnTo>
                  <a:lnTo>
                    <a:pt x="375259" y="56070"/>
                  </a:lnTo>
                  <a:lnTo>
                    <a:pt x="373938" y="59994"/>
                  </a:lnTo>
                  <a:lnTo>
                    <a:pt x="374015" y="59613"/>
                  </a:lnTo>
                  <a:lnTo>
                    <a:pt x="374091" y="59232"/>
                  </a:lnTo>
                  <a:lnTo>
                    <a:pt x="374561" y="56819"/>
                  </a:lnTo>
                  <a:lnTo>
                    <a:pt x="374611" y="56565"/>
                  </a:lnTo>
                  <a:lnTo>
                    <a:pt x="375158" y="53771"/>
                  </a:lnTo>
                  <a:lnTo>
                    <a:pt x="374015" y="56565"/>
                  </a:lnTo>
                  <a:lnTo>
                    <a:pt x="374548" y="52501"/>
                  </a:lnTo>
                  <a:lnTo>
                    <a:pt x="372389" y="56197"/>
                  </a:lnTo>
                  <a:lnTo>
                    <a:pt x="371563" y="56819"/>
                  </a:lnTo>
                  <a:lnTo>
                    <a:pt x="372008" y="55397"/>
                  </a:lnTo>
                  <a:lnTo>
                    <a:pt x="371170" y="56692"/>
                  </a:lnTo>
                  <a:lnTo>
                    <a:pt x="370497" y="56476"/>
                  </a:lnTo>
                  <a:lnTo>
                    <a:pt x="370535" y="55549"/>
                  </a:lnTo>
                  <a:lnTo>
                    <a:pt x="370586" y="55295"/>
                  </a:lnTo>
                  <a:lnTo>
                    <a:pt x="371894" y="48564"/>
                  </a:lnTo>
                  <a:lnTo>
                    <a:pt x="368617" y="54152"/>
                  </a:lnTo>
                  <a:lnTo>
                    <a:pt x="368681" y="53390"/>
                  </a:lnTo>
                  <a:lnTo>
                    <a:pt x="368693" y="53136"/>
                  </a:lnTo>
                  <a:lnTo>
                    <a:pt x="368731" y="52628"/>
                  </a:lnTo>
                  <a:lnTo>
                    <a:pt x="368896" y="50596"/>
                  </a:lnTo>
                  <a:lnTo>
                    <a:pt x="369100" y="47929"/>
                  </a:lnTo>
                  <a:lnTo>
                    <a:pt x="367169" y="50596"/>
                  </a:lnTo>
                  <a:lnTo>
                    <a:pt x="366483" y="46151"/>
                  </a:lnTo>
                  <a:lnTo>
                    <a:pt x="364731" y="46405"/>
                  </a:lnTo>
                  <a:lnTo>
                    <a:pt x="364274" y="52628"/>
                  </a:lnTo>
                  <a:lnTo>
                    <a:pt x="364223" y="46405"/>
                  </a:lnTo>
                  <a:lnTo>
                    <a:pt x="364058" y="47409"/>
                  </a:lnTo>
                  <a:lnTo>
                    <a:pt x="363829" y="46266"/>
                  </a:lnTo>
                  <a:lnTo>
                    <a:pt x="363905" y="48463"/>
                  </a:lnTo>
                  <a:lnTo>
                    <a:pt x="363245" y="52755"/>
                  </a:lnTo>
                  <a:lnTo>
                    <a:pt x="362800" y="53136"/>
                  </a:lnTo>
                  <a:lnTo>
                    <a:pt x="362673" y="52882"/>
                  </a:lnTo>
                  <a:lnTo>
                    <a:pt x="362559" y="51485"/>
                  </a:lnTo>
                  <a:lnTo>
                    <a:pt x="362407" y="50342"/>
                  </a:lnTo>
                  <a:lnTo>
                    <a:pt x="362318" y="49707"/>
                  </a:lnTo>
                  <a:lnTo>
                    <a:pt x="362204" y="48818"/>
                  </a:lnTo>
                  <a:lnTo>
                    <a:pt x="362204" y="46659"/>
                  </a:lnTo>
                  <a:lnTo>
                    <a:pt x="362775" y="47294"/>
                  </a:lnTo>
                  <a:lnTo>
                    <a:pt x="362864" y="46659"/>
                  </a:lnTo>
                  <a:lnTo>
                    <a:pt x="362978" y="45897"/>
                  </a:lnTo>
                  <a:lnTo>
                    <a:pt x="362216" y="45262"/>
                  </a:lnTo>
                  <a:lnTo>
                    <a:pt x="362508" y="44500"/>
                  </a:lnTo>
                  <a:lnTo>
                    <a:pt x="363016" y="43230"/>
                  </a:lnTo>
                  <a:lnTo>
                    <a:pt x="362889" y="41960"/>
                  </a:lnTo>
                  <a:lnTo>
                    <a:pt x="362800" y="41325"/>
                  </a:lnTo>
                  <a:lnTo>
                    <a:pt x="362559" y="43357"/>
                  </a:lnTo>
                  <a:lnTo>
                    <a:pt x="362445" y="43738"/>
                  </a:lnTo>
                  <a:lnTo>
                    <a:pt x="361950" y="44500"/>
                  </a:lnTo>
                  <a:lnTo>
                    <a:pt x="361607" y="43611"/>
                  </a:lnTo>
                  <a:lnTo>
                    <a:pt x="361734" y="46786"/>
                  </a:lnTo>
                  <a:lnTo>
                    <a:pt x="360057" y="49707"/>
                  </a:lnTo>
                  <a:lnTo>
                    <a:pt x="360222" y="48818"/>
                  </a:lnTo>
                  <a:lnTo>
                    <a:pt x="360578" y="46913"/>
                  </a:lnTo>
                  <a:lnTo>
                    <a:pt x="361073" y="44246"/>
                  </a:lnTo>
                  <a:lnTo>
                    <a:pt x="361670" y="41071"/>
                  </a:lnTo>
                  <a:lnTo>
                    <a:pt x="359905" y="44246"/>
                  </a:lnTo>
                  <a:lnTo>
                    <a:pt x="360248" y="43357"/>
                  </a:lnTo>
                  <a:lnTo>
                    <a:pt x="360629" y="42341"/>
                  </a:lnTo>
                  <a:lnTo>
                    <a:pt x="359816" y="43357"/>
                  </a:lnTo>
                  <a:lnTo>
                    <a:pt x="358355" y="41960"/>
                  </a:lnTo>
                  <a:lnTo>
                    <a:pt x="356908" y="46913"/>
                  </a:lnTo>
                  <a:lnTo>
                    <a:pt x="357073" y="44373"/>
                  </a:lnTo>
                  <a:lnTo>
                    <a:pt x="357416" y="43992"/>
                  </a:lnTo>
                  <a:lnTo>
                    <a:pt x="356069" y="42976"/>
                  </a:lnTo>
                  <a:lnTo>
                    <a:pt x="353263" y="48818"/>
                  </a:lnTo>
                  <a:lnTo>
                    <a:pt x="353161" y="48310"/>
                  </a:lnTo>
                  <a:lnTo>
                    <a:pt x="352869" y="46786"/>
                  </a:lnTo>
                  <a:lnTo>
                    <a:pt x="352755" y="46151"/>
                  </a:lnTo>
                  <a:lnTo>
                    <a:pt x="352869" y="44500"/>
                  </a:lnTo>
                  <a:lnTo>
                    <a:pt x="352983" y="43992"/>
                  </a:lnTo>
                  <a:lnTo>
                    <a:pt x="352653" y="44373"/>
                  </a:lnTo>
                  <a:lnTo>
                    <a:pt x="352044" y="46786"/>
                  </a:lnTo>
                  <a:lnTo>
                    <a:pt x="352005" y="46151"/>
                  </a:lnTo>
                  <a:lnTo>
                    <a:pt x="352107" y="44500"/>
                  </a:lnTo>
                  <a:lnTo>
                    <a:pt x="352209" y="44119"/>
                  </a:lnTo>
                  <a:lnTo>
                    <a:pt x="352196" y="43611"/>
                  </a:lnTo>
                  <a:lnTo>
                    <a:pt x="351040" y="46151"/>
                  </a:lnTo>
                  <a:lnTo>
                    <a:pt x="350939" y="45770"/>
                  </a:lnTo>
                  <a:lnTo>
                    <a:pt x="351028" y="44627"/>
                  </a:lnTo>
                  <a:lnTo>
                    <a:pt x="351370" y="43611"/>
                  </a:lnTo>
                  <a:lnTo>
                    <a:pt x="351282" y="43230"/>
                  </a:lnTo>
                  <a:lnTo>
                    <a:pt x="350291" y="41325"/>
                  </a:lnTo>
                  <a:lnTo>
                    <a:pt x="348526" y="47421"/>
                  </a:lnTo>
                  <a:lnTo>
                    <a:pt x="347167" y="48310"/>
                  </a:lnTo>
                  <a:lnTo>
                    <a:pt x="347408" y="46786"/>
                  </a:lnTo>
                  <a:lnTo>
                    <a:pt x="347611" y="45516"/>
                  </a:lnTo>
                  <a:lnTo>
                    <a:pt x="347853" y="43992"/>
                  </a:lnTo>
                  <a:lnTo>
                    <a:pt x="347764" y="43484"/>
                  </a:lnTo>
                  <a:lnTo>
                    <a:pt x="346621" y="41325"/>
                  </a:lnTo>
                  <a:lnTo>
                    <a:pt x="346684" y="40563"/>
                  </a:lnTo>
                  <a:lnTo>
                    <a:pt x="345097" y="39801"/>
                  </a:lnTo>
                  <a:lnTo>
                    <a:pt x="343242" y="43865"/>
                  </a:lnTo>
                  <a:lnTo>
                    <a:pt x="341414" y="45516"/>
                  </a:lnTo>
                  <a:lnTo>
                    <a:pt x="341363" y="43865"/>
                  </a:lnTo>
                  <a:lnTo>
                    <a:pt x="341325" y="42849"/>
                  </a:lnTo>
                  <a:lnTo>
                    <a:pt x="341223" y="40309"/>
                  </a:lnTo>
                  <a:lnTo>
                    <a:pt x="338480" y="42849"/>
                  </a:lnTo>
                  <a:lnTo>
                    <a:pt x="337375" y="39928"/>
                  </a:lnTo>
                  <a:lnTo>
                    <a:pt x="337426" y="40944"/>
                  </a:lnTo>
                  <a:lnTo>
                    <a:pt x="336816" y="43230"/>
                  </a:lnTo>
                  <a:lnTo>
                    <a:pt x="336702" y="43484"/>
                  </a:lnTo>
                  <a:lnTo>
                    <a:pt x="336448" y="43865"/>
                  </a:lnTo>
                  <a:lnTo>
                    <a:pt x="336232" y="42849"/>
                  </a:lnTo>
                  <a:lnTo>
                    <a:pt x="334962" y="46786"/>
                  </a:lnTo>
                  <a:lnTo>
                    <a:pt x="335000" y="46532"/>
                  </a:lnTo>
                  <a:lnTo>
                    <a:pt x="335038" y="46278"/>
                  </a:lnTo>
                  <a:lnTo>
                    <a:pt x="335114" y="45897"/>
                  </a:lnTo>
                  <a:lnTo>
                    <a:pt x="335267" y="45008"/>
                  </a:lnTo>
                  <a:lnTo>
                    <a:pt x="335280" y="44881"/>
                  </a:lnTo>
                  <a:lnTo>
                    <a:pt x="335661" y="42722"/>
                  </a:lnTo>
                  <a:lnTo>
                    <a:pt x="335788" y="42722"/>
                  </a:lnTo>
                  <a:lnTo>
                    <a:pt x="336054" y="39547"/>
                  </a:lnTo>
                  <a:lnTo>
                    <a:pt x="336130" y="38658"/>
                  </a:lnTo>
                  <a:lnTo>
                    <a:pt x="335216" y="39547"/>
                  </a:lnTo>
                  <a:lnTo>
                    <a:pt x="334657" y="39420"/>
                  </a:lnTo>
                  <a:lnTo>
                    <a:pt x="333717" y="44881"/>
                  </a:lnTo>
                  <a:lnTo>
                    <a:pt x="333133" y="42595"/>
                  </a:lnTo>
                  <a:lnTo>
                    <a:pt x="332905" y="41706"/>
                  </a:lnTo>
                  <a:lnTo>
                    <a:pt x="331419" y="42087"/>
                  </a:lnTo>
                  <a:lnTo>
                    <a:pt x="330047" y="42595"/>
                  </a:lnTo>
                  <a:lnTo>
                    <a:pt x="330022" y="42468"/>
                  </a:lnTo>
                  <a:lnTo>
                    <a:pt x="329539" y="39928"/>
                  </a:lnTo>
                  <a:lnTo>
                    <a:pt x="328980" y="41198"/>
                  </a:lnTo>
                  <a:lnTo>
                    <a:pt x="328510" y="41198"/>
                  </a:lnTo>
                  <a:lnTo>
                    <a:pt x="327964" y="42468"/>
                  </a:lnTo>
                  <a:lnTo>
                    <a:pt x="328320" y="40182"/>
                  </a:lnTo>
                  <a:lnTo>
                    <a:pt x="328282" y="39420"/>
                  </a:lnTo>
                  <a:lnTo>
                    <a:pt x="327545" y="38658"/>
                  </a:lnTo>
                  <a:lnTo>
                    <a:pt x="327050" y="38150"/>
                  </a:lnTo>
                  <a:lnTo>
                    <a:pt x="325691" y="38658"/>
                  </a:lnTo>
                  <a:lnTo>
                    <a:pt x="326250" y="36626"/>
                  </a:lnTo>
                  <a:lnTo>
                    <a:pt x="325564" y="36372"/>
                  </a:lnTo>
                  <a:lnTo>
                    <a:pt x="324116" y="45008"/>
                  </a:lnTo>
                  <a:lnTo>
                    <a:pt x="323443" y="45008"/>
                  </a:lnTo>
                  <a:lnTo>
                    <a:pt x="323469" y="44754"/>
                  </a:lnTo>
                  <a:lnTo>
                    <a:pt x="323748" y="42087"/>
                  </a:lnTo>
                  <a:lnTo>
                    <a:pt x="323850" y="41071"/>
                  </a:lnTo>
                  <a:lnTo>
                    <a:pt x="323888" y="40690"/>
                  </a:lnTo>
                  <a:lnTo>
                    <a:pt x="322643" y="40563"/>
                  </a:lnTo>
                  <a:lnTo>
                    <a:pt x="322592" y="40309"/>
                  </a:lnTo>
                  <a:lnTo>
                    <a:pt x="321932" y="36499"/>
                  </a:lnTo>
                  <a:lnTo>
                    <a:pt x="320141" y="40309"/>
                  </a:lnTo>
                  <a:lnTo>
                    <a:pt x="320471" y="38404"/>
                  </a:lnTo>
                  <a:lnTo>
                    <a:pt x="320700" y="38277"/>
                  </a:lnTo>
                  <a:lnTo>
                    <a:pt x="320128" y="38023"/>
                  </a:lnTo>
                  <a:lnTo>
                    <a:pt x="319760" y="37134"/>
                  </a:lnTo>
                  <a:lnTo>
                    <a:pt x="318858" y="34975"/>
                  </a:lnTo>
                  <a:lnTo>
                    <a:pt x="318604" y="37439"/>
                  </a:lnTo>
                  <a:lnTo>
                    <a:pt x="316090" y="42087"/>
                  </a:lnTo>
                  <a:lnTo>
                    <a:pt x="316598" y="39166"/>
                  </a:lnTo>
                  <a:lnTo>
                    <a:pt x="315595" y="42570"/>
                  </a:lnTo>
                  <a:lnTo>
                    <a:pt x="315468" y="43103"/>
                  </a:lnTo>
                  <a:lnTo>
                    <a:pt x="315341" y="43865"/>
                  </a:lnTo>
                  <a:lnTo>
                    <a:pt x="314426" y="44754"/>
                  </a:lnTo>
                  <a:lnTo>
                    <a:pt x="314337" y="44500"/>
                  </a:lnTo>
                  <a:lnTo>
                    <a:pt x="314439" y="43357"/>
                  </a:lnTo>
                  <a:lnTo>
                    <a:pt x="314312" y="41579"/>
                  </a:lnTo>
                  <a:lnTo>
                    <a:pt x="313855" y="45897"/>
                  </a:lnTo>
                  <a:lnTo>
                    <a:pt x="313359" y="44373"/>
                  </a:lnTo>
                  <a:lnTo>
                    <a:pt x="313474" y="43738"/>
                  </a:lnTo>
                  <a:lnTo>
                    <a:pt x="313867" y="42341"/>
                  </a:lnTo>
                  <a:lnTo>
                    <a:pt x="313245" y="42087"/>
                  </a:lnTo>
                  <a:lnTo>
                    <a:pt x="313169" y="43103"/>
                  </a:lnTo>
                  <a:lnTo>
                    <a:pt x="312559" y="45008"/>
                  </a:lnTo>
                  <a:lnTo>
                    <a:pt x="311950" y="46278"/>
                  </a:lnTo>
                  <a:lnTo>
                    <a:pt x="311810" y="45770"/>
                  </a:lnTo>
                  <a:lnTo>
                    <a:pt x="311683" y="45262"/>
                  </a:lnTo>
                  <a:lnTo>
                    <a:pt x="311480" y="44500"/>
                  </a:lnTo>
                  <a:lnTo>
                    <a:pt x="311594" y="42468"/>
                  </a:lnTo>
                  <a:lnTo>
                    <a:pt x="311683" y="41706"/>
                  </a:lnTo>
                  <a:lnTo>
                    <a:pt x="311340" y="43357"/>
                  </a:lnTo>
                  <a:lnTo>
                    <a:pt x="310730" y="45262"/>
                  </a:lnTo>
                  <a:lnTo>
                    <a:pt x="310540" y="44754"/>
                  </a:lnTo>
                  <a:lnTo>
                    <a:pt x="310629" y="43230"/>
                  </a:lnTo>
                  <a:lnTo>
                    <a:pt x="310819" y="42722"/>
                  </a:lnTo>
                  <a:lnTo>
                    <a:pt x="310718" y="42214"/>
                  </a:lnTo>
                  <a:lnTo>
                    <a:pt x="310527" y="41706"/>
                  </a:lnTo>
                  <a:lnTo>
                    <a:pt x="310134" y="40703"/>
                  </a:lnTo>
                  <a:lnTo>
                    <a:pt x="310019" y="41503"/>
                  </a:lnTo>
                  <a:lnTo>
                    <a:pt x="310083" y="40563"/>
                  </a:lnTo>
                  <a:lnTo>
                    <a:pt x="310134" y="40703"/>
                  </a:lnTo>
                  <a:lnTo>
                    <a:pt x="310146" y="40563"/>
                  </a:lnTo>
                  <a:lnTo>
                    <a:pt x="310362" y="39039"/>
                  </a:lnTo>
                  <a:lnTo>
                    <a:pt x="309854" y="38633"/>
                  </a:lnTo>
                  <a:lnTo>
                    <a:pt x="309854" y="41490"/>
                  </a:lnTo>
                  <a:lnTo>
                    <a:pt x="308813" y="45770"/>
                  </a:lnTo>
                  <a:lnTo>
                    <a:pt x="308546" y="43484"/>
                  </a:lnTo>
                  <a:lnTo>
                    <a:pt x="308571" y="41084"/>
                  </a:lnTo>
                  <a:lnTo>
                    <a:pt x="309422" y="41325"/>
                  </a:lnTo>
                  <a:lnTo>
                    <a:pt x="309854" y="41490"/>
                  </a:lnTo>
                  <a:lnTo>
                    <a:pt x="309854" y="38633"/>
                  </a:lnTo>
                  <a:lnTo>
                    <a:pt x="309727" y="38531"/>
                  </a:lnTo>
                  <a:lnTo>
                    <a:pt x="310794" y="34848"/>
                  </a:lnTo>
                  <a:lnTo>
                    <a:pt x="308406" y="41071"/>
                  </a:lnTo>
                  <a:lnTo>
                    <a:pt x="308267" y="40690"/>
                  </a:lnTo>
                  <a:lnTo>
                    <a:pt x="307975" y="39928"/>
                  </a:lnTo>
                  <a:lnTo>
                    <a:pt x="307924" y="39547"/>
                  </a:lnTo>
                  <a:lnTo>
                    <a:pt x="307949" y="38912"/>
                  </a:lnTo>
                  <a:lnTo>
                    <a:pt x="307936" y="38277"/>
                  </a:lnTo>
                  <a:lnTo>
                    <a:pt x="307784" y="38404"/>
                  </a:lnTo>
                  <a:lnTo>
                    <a:pt x="307581" y="38912"/>
                  </a:lnTo>
                  <a:lnTo>
                    <a:pt x="307517" y="38658"/>
                  </a:lnTo>
                  <a:lnTo>
                    <a:pt x="307340" y="38023"/>
                  </a:lnTo>
                  <a:lnTo>
                    <a:pt x="307136" y="38023"/>
                  </a:lnTo>
                  <a:lnTo>
                    <a:pt x="307251" y="36880"/>
                  </a:lnTo>
                  <a:lnTo>
                    <a:pt x="307263" y="36753"/>
                  </a:lnTo>
                  <a:lnTo>
                    <a:pt x="307365" y="35737"/>
                  </a:lnTo>
                  <a:lnTo>
                    <a:pt x="307098" y="36068"/>
                  </a:lnTo>
                  <a:lnTo>
                    <a:pt x="307098" y="36880"/>
                  </a:lnTo>
                  <a:lnTo>
                    <a:pt x="307086" y="37109"/>
                  </a:lnTo>
                  <a:lnTo>
                    <a:pt x="307086" y="57835"/>
                  </a:lnTo>
                  <a:lnTo>
                    <a:pt x="306933" y="57708"/>
                  </a:lnTo>
                  <a:lnTo>
                    <a:pt x="306717" y="57708"/>
                  </a:lnTo>
                  <a:lnTo>
                    <a:pt x="306501" y="57581"/>
                  </a:lnTo>
                  <a:lnTo>
                    <a:pt x="306616" y="56438"/>
                  </a:lnTo>
                  <a:lnTo>
                    <a:pt x="306679" y="56057"/>
                  </a:lnTo>
                  <a:lnTo>
                    <a:pt x="306768" y="55549"/>
                  </a:lnTo>
                  <a:lnTo>
                    <a:pt x="306793" y="56438"/>
                  </a:lnTo>
                  <a:lnTo>
                    <a:pt x="306997" y="56946"/>
                  </a:lnTo>
                  <a:lnTo>
                    <a:pt x="307086" y="57835"/>
                  </a:lnTo>
                  <a:lnTo>
                    <a:pt x="307086" y="37109"/>
                  </a:lnTo>
                  <a:lnTo>
                    <a:pt x="307035" y="38023"/>
                  </a:lnTo>
                  <a:lnTo>
                    <a:pt x="306793" y="38150"/>
                  </a:lnTo>
                  <a:lnTo>
                    <a:pt x="306603" y="38265"/>
                  </a:lnTo>
                  <a:lnTo>
                    <a:pt x="306806" y="37261"/>
                  </a:lnTo>
                  <a:lnTo>
                    <a:pt x="307098" y="36880"/>
                  </a:lnTo>
                  <a:lnTo>
                    <a:pt x="307098" y="36068"/>
                  </a:lnTo>
                  <a:lnTo>
                    <a:pt x="306514" y="36753"/>
                  </a:lnTo>
                  <a:lnTo>
                    <a:pt x="306184" y="36626"/>
                  </a:lnTo>
                  <a:lnTo>
                    <a:pt x="305816" y="39547"/>
                  </a:lnTo>
                  <a:lnTo>
                    <a:pt x="305422" y="38912"/>
                  </a:lnTo>
                  <a:lnTo>
                    <a:pt x="305523" y="41173"/>
                  </a:lnTo>
                  <a:lnTo>
                    <a:pt x="305854" y="40957"/>
                  </a:lnTo>
                  <a:lnTo>
                    <a:pt x="305752" y="41122"/>
                  </a:lnTo>
                  <a:lnTo>
                    <a:pt x="305803" y="41795"/>
                  </a:lnTo>
                  <a:lnTo>
                    <a:pt x="306006" y="40944"/>
                  </a:lnTo>
                  <a:lnTo>
                    <a:pt x="306895" y="40944"/>
                  </a:lnTo>
                  <a:lnTo>
                    <a:pt x="305968" y="43484"/>
                  </a:lnTo>
                  <a:lnTo>
                    <a:pt x="305803" y="41833"/>
                  </a:lnTo>
                  <a:lnTo>
                    <a:pt x="304698" y="46532"/>
                  </a:lnTo>
                  <a:lnTo>
                    <a:pt x="304723" y="45262"/>
                  </a:lnTo>
                  <a:lnTo>
                    <a:pt x="304723" y="45135"/>
                  </a:lnTo>
                  <a:lnTo>
                    <a:pt x="304736" y="44373"/>
                  </a:lnTo>
                  <a:lnTo>
                    <a:pt x="304647" y="41833"/>
                  </a:lnTo>
                  <a:lnTo>
                    <a:pt x="304241" y="40309"/>
                  </a:lnTo>
                  <a:lnTo>
                    <a:pt x="304253" y="39039"/>
                  </a:lnTo>
                  <a:lnTo>
                    <a:pt x="304380" y="37515"/>
                  </a:lnTo>
                  <a:lnTo>
                    <a:pt x="303098" y="39039"/>
                  </a:lnTo>
                  <a:lnTo>
                    <a:pt x="301777" y="38277"/>
                  </a:lnTo>
                  <a:lnTo>
                    <a:pt x="300418" y="43611"/>
                  </a:lnTo>
                  <a:lnTo>
                    <a:pt x="300316" y="43865"/>
                  </a:lnTo>
                  <a:lnTo>
                    <a:pt x="299999" y="44373"/>
                  </a:lnTo>
                  <a:lnTo>
                    <a:pt x="300037" y="44119"/>
                  </a:lnTo>
                  <a:lnTo>
                    <a:pt x="300151" y="42976"/>
                  </a:lnTo>
                  <a:lnTo>
                    <a:pt x="300253" y="41325"/>
                  </a:lnTo>
                  <a:lnTo>
                    <a:pt x="300380" y="40944"/>
                  </a:lnTo>
                  <a:lnTo>
                    <a:pt x="300494" y="40690"/>
                  </a:lnTo>
                  <a:lnTo>
                    <a:pt x="300697" y="40817"/>
                  </a:lnTo>
                  <a:lnTo>
                    <a:pt x="300723" y="40690"/>
                  </a:lnTo>
                  <a:lnTo>
                    <a:pt x="300888" y="39928"/>
                  </a:lnTo>
                  <a:lnTo>
                    <a:pt x="300113" y="41325"/>
                  </a:lnTo>
                  <a:lnTo>
                    <a:pt x="299453" y="40690"/>
                  </a:lnTo>
                  <a:lnTo>
                    <a:pt x="299059" y="40309"/>
                  </a:lnTo>
                  <a:lnTo>
                    <a:pt x="298983" y="40792"/>
                  </a:lnTo>
                  <a:lnTo>
                    <a:pt x="298945" y="41071"/>
                  </a:lnTo>
                  <a:lnTo>
                    <a:pt x="298411" y="44119"/>
                  </a:lnTo>
                  <a:lnTo>
                    <a:pt x="298234" y="43484"/>
                  </a:lnTo>
                  <a:lnTo>
                    <a:pt x="297929" y="42341"/>
                  </a:lnTo>
                  <a:lnTo>
                    <a:pt x="298005" y="42087"/>
                  </a:lnTo>
                  <a:lnTo>
                    <a:pt x="298932" y="41071"/>
                  </a:lnTo>
                  <a:lnTo>
                    <a:pt x="298945" y="40817"/>
                  </a:lnTo>
                  <a:lnTo>
                    <a:pt x="298196" y="41071"/>
                  </a:lnTo>
                  <a:lnTo>
                    <a:pt x="298450" y="40055"/>
                  </a:lnTo>
                  <a:lnTo>
                    <a:pt x="298348" y="39801"/>
                  </a:lnTo>
                  <a:lnTo>
                    <a:pt x="297230" y="38658"/>
                  </a:lnTo>
                  <a:lnTo>
                    <a:pt x="293941" y="43484"/>
                  </a:lnTo>
                  <a:lnTo>
                    <a:pt x="293458" y="42595"/>
                  </a:lnTo>
                  <a:lnTo>
                    <a:pt x="292684" y="41198"/>
                  </a:lnTo>
                  <a:lnTo>
                    <a:pt x="292785" y="42595"/>
                  </a:lnTo>
                  <a:lnTo>
                    <a:pt x="290664" y="38785"/>
                  </a:lnTo>
                  <a:lnTo>
                    <a:pt x="287108" y="45135"/>
                  </a:lnTo>
                  <a:lnTo>
                    <a:pt x="286232" y="42341"/>
                  </a:lnTo>
                  <a:lnTo>
                    <a:pt x="285267" y="39293"/>
                  </a:lnTo>
                  <a:lnTo>
                    <a:pt x="284683" y="38150"/>
                  </a:lnTo>
                  <a:lnTo>
                    <a:pt x="284327" y="40436"/>
                  </a:lnTo>
                  <a:lnTo>
                    <a:pt x="283641" y="42341"/>
                  </a:lnTo>
                  <a:lnTo>
                    <a:pt x="283883" y="39293"/>
                  </a:lnTo>
                  <a:lnTo>
                    <a:pt x="282727" y="42570"/>
                  </a:lnTo>
                  <a:lnTo>
                    <a:pt x="281292" y="45262"/>
                  </a:lnTo>
                  <a:lnTo>
                    <a:pt x="281406" y="42849"/>
                  </a:lnTo>
                  <a:lnTo>
                    <a:pt x="281444" y="41833"/>
                  </a:lnTo>
                  <a:lnTo>
                    <a:pt x="281762" y="34848"/>
                  </a:lnTo>
                  <a:lnTo>
                    <a:pt x="279831" y="39674"/>
                  </a:lnTo>
                  <a:lnTo>
                    <a:pt x="279742" y="41833"/>
                  </a:lnTo>
                  <a:lnTo>
                    <a:pt x="279298" y="41325"/>
                  </a:lnTo>
                  <a:lnTo>
                    <a:pt x="278066" y="42849"/>
                  </a:lnTo>
                  <a:lnTo>
                    <a:pt x="278015" y="42722"/>
                  </a:lnTo>
                  <a:lnTo>
                    <a:pt x="278003" y="42595"/>
                  </a:lnTo>
                  <a:lnTo>
                    <a:pt x="278142" y="39928"/>
                  </a:lnTo>
                  <a:lnTo>
                    <a:pt x="276618" y="42595"/>
                  </a:lnTo>
                  <a:lnTo>
                    <a:pt x="275920" y="41452"/>
                  </a:lnTo>
                  <a:lnTo>
                    <a:pt x="276034" y="40703"/>
                  </a:lnTo>
                  <a:lnTo>
                    <a:pt x="277533" y="36118"/>
                  </a:lnTo>
                  <a:lnTo>
                    <a:pt x="276225" y="35610"/>
                  </a:lnTo>
                  <a:lnTo>
                    <a:pt x="275640" y="36118"/>
                  </a:lnTo>
                  <a:lnTo>
                    <a:pt x="274421" y="39674"/>
                  </a:lnTo>
                  <a:lnTo>
                    <a:pt x="274307" y="41325"/>
                  </a:lnTo>
                  <a:lnTo>
                    <a:pt x="274497" y="41452"/>
                  </a:lnTo>
                  <a:lnTo>
                    <a:pt x="274586" y="41833"/>
                  </a:lnTo>
                  <a:lnTo>
                    <a:pt x="274688" y="42468"/>
                  </a:lnTo>
                  <a:lnTo>
                    <a:pt x="274561" y="43611"/>
                  </a:lnTo>
                  <a:lnTo>
                    <a:pt x="274434" y="44119"/>
                  </a:lnTo>
                  <a:lnTo>
                    <a:pt x="273964" y="44881"/>
                  </a:lnTo>
                  <a:lnTo>
                    <a:pt x="273329" y="49707"/>
                  </a:lnTo>
                  <a:lnTo>
                    <a:pt x="272567" y="53771"/>
                  </a:lnTo>
                  <a:lnTo>
                    <a:pt x="272453" y="54902"/>
                  </a:lnTo>
                  <a:lnTo>
                    <a:pt x="273113" y="58089"/>
                  </a:lnTo>
                  <a:lnTo>
                    <a:pt x="274231" y="55295"/>
                  </a:lnTo>
                  <a:lnTo>
                    <a:pt x="274205" y="57581"/>
                  </a:lnTo>
                  <a:lnTo>
                    <a:pt x="273532" y="57708"/>
                  </a:lnTo>
                  <a:lnTo>
                    <a:pt x="273646" y="59994"/>
                  </a:lnTo>
                  <a:lnTo>
                    <a:pt x="274104" y="57962"/>
                  </a:lnTo>
                  <a:lnTo>
                    <a:pt x="274523" y="56692"/>
                  </a:lnTo>
                  <a:lnTo>
                    <a:pt x="274548" y="59359"/>
                  </a:lnTo>
                  <a:lnTo>
                    <a:pt x="275310" y="56692"/>
                  </a:lnTo>
                  <a:lnTo>
                    <a:pt x="275526" y="55930"/>
                  </a:lnTo>
                  <a:lnTo>
                    <a:pt x="275615" y="55295"/>
                  </a:lnTo>
                  <a:lnTo>
                    <a:pt x="275844" y="54902"/>
                  </a:lnTo>
                  <a:lnTo>
                    <a:pt x="276377" y="54025"/>
                  </a:lnTo>
                  <a:lnTo>
                    <a:pt x="276390" y="56692"/>
                  </a:lnTo>
                  <a:lnTo>
                    <a:pt x="276161" y="57962"/>
                  </a:lnTo>
                  <a:lnTo>
                    <a:pt x="276821" y="56184"/>
                  </a:lnTo>
                  <a:lnTo>
                    <a:pt x="276694" y="57581"/>
                  </a:lnTo>
                  <a:lnTo>
                    <a:pt x="276580" y="58051"/>
                  </a:lnTo>
                  <a:lnTo>
                    <a:pt x="276872" y="57327"/>
                  </a:lnTo>
                  <a:lnTo>
                    <a:pt x="277393" y="58216"/>
                  </a:lnTo>
                  <a:lnTo>
                    <a:pt x="277571" y="57327"/>
                  </a:lnTo>
                  <a:lnTo>
                    <a:pt x="277812" y="56184"/>
                  </a:lnTo>
                  <a:lnTo>
                    <a:pt x="277914" y="55676"/>
                  </a:lnTo>
                  <a:lnTo>
                    <a:pt x="277977" y="58470"/>
                  </a:lnTo>
                  <a:lnTo>
                    <a:pt x="279095" y="55676"/>
                  </a:lnTo>
                  <a:lnTo>
                    <a:pt x="279298" y="55168"/>
                  </a:lnTo>
                  <a:lnTo>
                    <a:pt x="278701" y="59740"/>
                  </a:lnTo>
                  <a:lnTo>
                    <a:pt x="278942" y="58724"/>
                  </a:lnTo>
                  <a:lnTo>
                    <a:pt x="279831" y="56184"/>
                  </a:lnTo>
                  <a:lnTo>
                    <a:pt x="280200" y="56057"/>
                  </a:lnTo>
                  <a:lnTo>
                    <a:pt x="278892" y="61518"/>
                  </a:lnTo>
                  <a:lnTo>
                    <a:pt x="281495" y="56565"/>
                  </a:lnTo>
                  <a:lnTo>
                    <a:pt x="280606" y="62407"/>
                  </a:lnTo>
                  <a:lnTo>
                    <a:pt x="281686" y="57581"/>
                  </a:lnTo>
                  <a:lnTo>
                    <a:pt x="282600" y="60375"/>
                  </a:lnTo>
                  <a:lnTo>
                    <a:pt x="283781" y="57835"/>
                  </a:lnTo>
                  <a:lnTo>
                    <a:pt x="283692" y="58216"/>
                  </a:lnTo>
                  <a:lnTo>
                    <a:pt x="283565" y="58851"/>
                  </a:lnTo>
                  <a:lnTo>
                    <a:pt x="283781" y="59105"/>
                  </a:lnTo>
                  <a:lnTo>
                    <a:pt x="283895" y="60921"/>
                  </a:lnTo>
                  <a:lnTo>
                    <a:pt x="284022" y="61645"/>
                  </a:lnTo>
                  <a:lnTo>
                    <a:pt x="284556" y="57835"/>
                  </a:lnTo>
                  <a:lnTo>
                    <a:pt x="284594" y="57581"/>
                  </a:lnTo>
                  <a:lnTo>
                    <a:pt x="285457" y="56692"/>
                  </a:lnTo>
                  <a:lnTo>
                    <a:pt x="285496" y="56565"/>
                  </a:lnTo>
                  <a:lnTo>
                    <a:pt x="285648" y="56057"/>
                  </a:lnTo>
                  <a:lnTo>
                    <a:pt x="285902" y="55168"/>
                  </a:lnTo>
                  <a:lnTo>
                    <a:pt x="286156" y="54279"/>
                  </a:lnTo>
                  <a:lnTo>
                    <a:pt x="286194" y="58381"/>
                  </a:lnTo>
                  <a:lnTo>
                    <a:pt x="285216" y="58978"/>
                  </a:lnTo>
                  <a:lnTo>
                    <a:pt x="284937" y="62788"/>
                  </a:lnTo>
                  <a:lnTo>
                    <a:pt x="285318" y="59486"/>
                  </a:lnTo>
                  <a:lnTo>
                    <a:pt x="286359" y="59613"/>
                  </a:lnTo>
                  <a:lnTo>
                    <a:pt x="286372" y="59486"/>
                  </a:lnTo>
                  <a:lnTo>
                    <a:pt x="286512" y="56819"/>
                  </a:lnTo>
                  <a:lnTo>
                    <a:pt x="286639" y="59359"/>
                  </a:lnTo>
                  <a:lnTo>
                    <a:pt x="286753" y="58089"/>
                  </a:lnTo>
                  <a:lnTo>
                    <a:pt x="286550" y="61518"/>
                  </a:lnTo>
                  <a:lnTo>
                    <a:pt x="287032" y="58089"/>
                  </a:lnTo>
                  <a:lnTo>
                    <a:pt x="287223" y="56819"/>
                  </a:lnTo>
                  <a:lnTo>
                    <a:pt x="287274" y="56438"/>
                  </a:lnTo>
                  <a:lnTo>
                    <a:pt x="287070" y="60756"/>
                  </a:lnTo>
                  <a:lnTo>
                    <a:pt x="287832" y="57581"/>
                  </a:lnTo>
                  <a:lnTo>
                    <a:pt x="287959" y="58585"/>
                  </a:lnTo>
                  <a:lnTo>
                    <a:pt x="288086" y="60502"/>
                  </a:lnTo>
                  <a:lnTo>
                    <a:pt x="287401" y="62407"/>
                  </a:lnTo>
                  <a:lnTo>
                    <a:pt x="288302" y="61010"/>
                  </a:lnTo>
                  <a:lnTo>
                    <a:pt x="288378" y="61696"/>
                  </a:lnTo>
                  <a:lnTo>
                    <a:pt x="288391" y="61010"/>
                  </a:lnTo>
                  <a:lnTo>
                    <a:pt x="288505" y="59994"/>
                  </a:lnTo>
                  <a:lnTo>
                    <a:pt x="288848" y="58343"/>
                  </a:lnTo>
                  <a:lnTo>
                    <a:pt x="289699" y="57581"/>
                  </a:lnTo>
                  <a:lnTo>
                    <a:pt x="289852" y="57454"/>
                  </a:lnTo>
                  <a:lnTo>
                    <a:pt x="289039" y="60629"/>
                  </a:lnTo>
                  <a:lnTo>
                    <a:pt x="288925" y="63296"/>
                  </a:lnTo>
                  <a:lnTo>
                    <a:pt x="289509" y="62407"/>
                  </a:lnTo>
                  <a:lnTo>
                    <a:pt x="289623" y="62153"/>
                  </a:lnTo>
                  <a:lnTo>
                    <a:pt x="290449" y="58851"/>
                  </a:lnTo>
                  <a:lnTo>
                    <a:pt x="290664" y="58915"/>
                  </a:lnTo>
                  <a:lnTo>
                    <a:pt x="290741" y="60248"/>
                  </a:lnTo>
                  <a:lnTo>
                    <a:pt x="290639" y="60629"/>
                  </a:lnTo>
                  <a:lnTo>
                    <a:pt x="291223" y="58851"/>
                  </a:lnTo>
                  <a:lnTo>
                    <a:pt x="291604" y="57708"/>
                  </a:lnTo>
                  <a:lnTo>
                    <a:pt x="292366" y="60756"/>
                  </a:lnTo>
                  <a:lnTo>
                    <a:pt x="293319" y="57708"/>
                  </a:lnTo>
                  <a:lnTo>
                    <a:pt x="293395" y="57454"/>
                  </a:lnTo>
                  <a:lnTo>
                    <a:pt x="293509" y="57073"/>
                  </a:lnTo>
                  <a:lnTo>
                    <a:pt x="293497" y="57962"/>
                  </a:lnTo>
                  <a:lnTo>
                    <a:pt x="293547" y="57073"/>
                  </a:lnTo>
                  <a:lnTo>
                    <a:pt x="293585" y="56438"/>
                  </a:lnTo>
                  <a:lnTo>
                    <a:pt x="293827" y="54279"/>
                  </a:lnTo>
                  <a:lnTo>
                    <a:pt x="293852" y="54025"/>
                  </a:lnTo>
                  <a:lnTo>
                    <a:pt x="294055" y="52755"/>
                  </a:lnTo>
                  <a:lnTo>
                    <a:pt x="294386" y="52628"/>
                  </a:lnTo>
                  <a:lnTo>
                    <a:pt x="294982" y="50342"/>
                  </a:lnTo>
                  <a:lnTo>
                    <a:pt x="294779" y="52882"/>
                  </a:lnTo>
                  <a:lnTo>
                    <a:pt x="294589" y="52755"/>
                  </a:lnTo>
                  <a:lnTo>
                    <a:pt x="294373" y="54025"/>
                  </a:lnTo>
                  <a:lnTo>
                    <a:pt x="294246" y="54533"/>
                  </a:lnTo>
                  <a:lnTo>
                    <a:pt x="294728" y="53517"/>
                  </a:lnTo>
                  <a:lnTo>
                    <a:pt x="294614" y="56197"/>
                  </a:lnTo>
                  <a:lnTo>
                    <a:pt x="294716" y="55930"/>
                  </a:lnTo>
                  <a:lnTo>
                    <a:pt x="294767" y="55549"/>
                  </a:lnTo>
                  <a:lnTo>
                    <a:pt x="294817" y="55676"/>
                  </a:lnTo>
                  <a:lnTo>
                    <a:pt x="294868" y="55549"/>
                  </a:lnTo>
                  <a:lnTo>
                    <a:pt x="295681" y="53517"/>
                  </a:lnTo>
                  <a:lnTo>
                    <a:pt x="295732" y="53390"/>
                  </a:lnTo>
                  <a:lnTo>
                    <a:pt x="295910" y="53898"/>
                  </a:lnTo>
                  <a:lnTo>
                    <a:pt x="296011" y="55587"/>
                  </a:lnTo>
                  <a:lnTo>
                    <a:pt x="295757" y="57962"/>
                  </a:lnTo>
                  <a:lnTo>
                    <a:pt x="294817" y="55676"/>
                  </a:lnTo>
                  <a:lnTo>
                    <a:pt x="294805" y="55930"/>
                  </a:lnTo>
                  <a:lnTo>
                    <a:pt x="295046" y="58724"/>
                  </a:lnTo>
                  <a:lnTo>
                    <a:pt x="294424" y="57327"/>
                  </a:lnTo>
                  <a:lnTo>
                    <a:pt x="294309" y="62915"/>
                  </a:lnTo>
                  <a:lnTo>
                    <a:pt x="294005" y="57010"/>
                  </a:lnTo>
                  <a:lnTo>
                    <a:pt x="293890" y="63042"/>
                  </a:lnTo>
                  <a:lnTo>
                    <a:pt x="294690" y="64058"/>
                  </a:lnTo>
                  <a:lnTo>
                    <a:pt x="294881" y="62915"/>
                  </a:lnTo>
                  <a:lnTo>
                    <a:pt x="295173" y="61264"/>
                  </a:lnTo>
                  <a:lnTo>
                    <a:pt x="296075" y="62407"/>
                  </a:lnTo>
                  <a:lnTo>
                    <a:pt x="296367" y="61264"/>
                  </a:lnTo>
                  <a:lnTo>
                    <a:pt x="296468" y="60883"/>
                  </a:lnTo>
                  <a:lnTo>
                    <a:pt x="296570" y="58724"/>
                  </a:lnTo>
                  <a:lnTo>
                    <a:pt x="296760" y="57962"/>
                  </a:lnTo>
                  <a:lnTo>
                    <a:pt x="296862" y="57581"/>
                  </a:lnTo>
                  <a:lnTo>
                    <a:pt x="298792" y="54152"/>
                  </a:lnTo>
                  <a:lnTo>
                    <a:pt x="296849" y="66598"/>
                  </a:lnTo>
                  <a:lnTo>
                    <a:pt x="298577" y="61899"/>
                  </a:lnTo>
                  <a:lnTo>
                    <a:pt x="299123" y="59778"/>
                  </a:lnTo>
                  <a:lnTo>
                    <a:pt x="299834" y="55295"/>
                  </a:lnTo>
                  <a:lnTo>
                    <a:pt x="300151" y="56946"/>
                  </a:lnTo>
                  <a:lnTo>
                    <a:pt x="300266" y="57835"/>
                  </a:lnTo>
                  <a:lnTo>
                    <a:pt x="299707" y="60629"/>
                  </a:lnTo>
                  <a:lnTo>
                    <a:pt x="299593" y="61696"/>
                  </a:lnTo>
                  <a:lnTo>
                    <a:pt x="300456" y="62153"/>
                  </a:lnTo>
                  <a:lnTo>
                    <a:pt x="300583" y="60007"/>
                  </a:lnTo>
                  <a:lnTo>
                    <a:pt x="300837" y="56057"/>
                  </a:lnTo>
                  <a:lnTo>
                    <a:pt x="301421" y="58432"/>
                  </a:lnTo>
                  <a:lnTo>
                    <a:pt x="301790" y="58432"/>
                  </a:lnTo>
                  <a:lnTo>
                    <a:pt x="301840" y="59613"/>
                  </a:lnTo>
                  <a:lnTo>
                    <a:pt x="301599" y="61899"/>
                  </a:lnTo>
                  <a:lnTo>
                    <a:pt x="302729" y="61518"/>
                  </a:lnTo>
                  <a:lnTo>
                    <a:pt x="304253" y="59105"/>
                  </a:lnTo>
                  <a:lnTo>
                    <a:pt x="305523" y="58597"/>
                  </a:lnTo>
                  <a:lnTo>
                    <a:pt x="305333" y="59613"/>
                  </a:lnTo>
                  <a:lnTo>
                    <a:pt x="305092" y="60375"/>
                  </a:lnTo>
                  <a:lnTo>
                    <a:pt x="304977" y="60883"/>
                  </a:lnTo>
                  <a:lnTo>
                    <a:pt x="305092" y="61899"/>
                  </a:lnTo>
                  <a:lnTo>
                    <a:pt x="306819" y="60375"/>
                  </a:lnTo>
                  <a:lnTo>
                    <a:pt x="308229" y="62788"/>
                  </a:lnTo>
                  <a:lnTo>
                    <a:pt x="309359" y="65074"/>
                  </a:lnTo>
                  <a:lnTo>
                    <a:pt x="310324" y="62026"/>
                  </a:lnTo>
                  <a:lnTo>
                    <a:pt x="310451" y="62153"/>
                  </a:lnTo>
                  <a:lnTo>
                    <a:pt x="310502" y="62026"/>
                  </a:lnTo>
                  <a:lnTo>
                    <a:pt x="310896" y="61010"/>
                  </a:lnTo>
                  <a:lnTo>
                    <a:pt x="311238" y="60756"/>
                  </a:lnTo>
                  <a:lnTo>
                    <a:pt x="311099" y="62407"/>
                  </a:lnTo>
                  <a:lnTo>
                    <a:pt x="310972" y="63042"/>
                  </a:lnTo>
                  <a:lnTo>
                    <a:pt x="310730" y="63677"/>
                  </a:lnTo>
                  <a:lnTo>
                    <a:pt x="312077" y="61264"/>
                  </a:lnTo>
                  <a:lnTo>
                    <a:pt x="312483" y="60756"/>
                  </a:lnTo>
                  <a:lnTo>
                    <a:pt x="312801" y="60375"/>
                  </a:lnTo>
                  <a:lnTo>
                    <a:pt x="314236" y="58597"/>
                  </a:lnTo>
                  <a:lnTo>
                    <a:pt x="314337" y="58470"/>
                  </a:lnTo>
                  <a:lnTo>
                    <a:pt x="314693" y="60629"/>
                  </a:lnTo>
                  <a:lnTo>
                    <a:pt x="314807" y="62153"/>
                  </a:lnTo>
                  <a:lnTo>
                    <a:pt x="314693" y="63042"/>
                  </a:lnTo>
                  <a:lnTo>
                    <a:pt x="315214" y="64185"/>
                  </a:lnTo>
                  <a:lnTo>
                    <a:pt x="316103" y="58470"/>
                  </a:lnTo>
                  <a:lnTo>
                    <a:pt x="316128" y="58343"/>
                  </a:lnTo>
                  <a:lnTo>
                    <a:pt x="316204" y="57835"/>
                  </a:lnTo>
                  <a:lnTo>
                    <a:pt x="316382" y="56692"/>
                  </a:lnTo>
                  <a:lnTo>
                    <a:pt x="316522" y="57835"/>
                  </a:lnTo>
                  <a:lnTo>
                    <a:pt x="316636" y="60248"/>
                  </a:lnTo>
                  <a:lnTo>
                    <a:pt x="318071" y="61772"/>
                  </a:lnTo>
                  <a:lnTo>
                    <a:pt x="320433" y="59232"/>
                  </a:lnTo>
                  <a:lnTo>
                    <a:pt x="321106" y="64058"/>
                  </a:lnTo>
                  <a:lnTo>
                    <a:pt x="321995" y="59613"/>
                  </a:lnTo>
                  <a:lnTo>
                    <a:pt x="322554" y="66217"/>
                  </a:lnTo>
                  <a:lnTo>
                    <a:pt x="323570" y="60121"/>
                  </a:lnTo>
                  <a:lnTo>
                    <a:pt x="323900" y="62026"/>
                  </a:lnTo>
                  <a:lnTo>
                    <a:pt x="324002" y="63550"/>
                  </a:lnTo>
                  <a:lnTo>
                    <a:pt x="323913" y="63766"/>
                  </a:lnTo>
                  <a:lnTo>
                    <a:pt x="323799" y="64566"/>
                  </a:lnTo>
                  <a:lnTo>
                    <a:pt x="324789" y="66598"/>
                  </a:lnTo>
                  <a:lnTo>
                    <a:pt x="325120" y="66979"/>
                  </a:lnTo>
                  <a:lnTo>
                    <a:pt x="325907" y="62915"/>
                  </a:lnTo>
                  <a:lnTo>
                    <a:pt x="326478" y="62280"/>
                  </a:lnTo>
                  <a:lnTo>
                    <a:pt x="326009" y="65430"/>
                  </a:lnTo>
                  <a:lnTo>
                    <a:pt x="327139" y="62280"/>
                  </a:lnTo>
                  <a:lnTo>
                    <a:pt x="326910" y="66090"/>
                  </a:lnTo>
                  <a:lnTo>
                    <a:pt x="327380" y="65455"/>
                  </a:lnTo>
                  <a:lnTo>
                    <a:pt x="327482" y="62915"/>
                  </a:lnTo>
                  <a:lnTo>
                    <a:pt x="327939" y="62280"/>
                  </a:lnTo>
                  <a:lnTo>
                    <a:pt x="328396" y="61645"/>
                  </a:lnTo>
                  <a:lnTo>
                    <a:pt x="328676" y="64185"/>
                  </a:lnTo>
                  <a:lnTo>
                    <a:pt x="328803" y="65582"/>
                  </a:lnTo>
                  <a:lnTo>
                    <a:pt x="328574" y="67106"/>
                  </a:lnTo>
                  <a:lnTo>
                    <a:pt x="330606" y="64566"/>
                  </a:lnTo>
                  <a:lnTo>
                    <a:pt x="330479" y="65290"/>
                  </a:lnTo>
                  <a:lnTo>
                    <a:pt x="330784" y="64566"/>
                  </a:lnTo>
                  <a:lnTo>
                    <a:pt x="331050" y="63931"/>
                  </a:lnTo>
                  <a:lnTo>
                    <a:pt x="329349" y="70408"/>
                  </a:lnTo>
                  <a:lnTo>
                    <a:pt x="330530" y="67741"/>
                  </a:lnTo>
                  <a:lnTo>
                    <a:pt x="330631" y="66687"/>
                  </a:lnTo>
                  <a:lnTo>
                    <a:pt x="330860" y="65963"/>
                  </a:lnTo>
                  <a:lnTo>
                    <a:pt x="330987" y="65455"/>
                  </a:lnTo>
                  <a:lnTo>
                    <a:pt x="331050" y="65074"/>
                  </a:lnTo>
                  <a:lnTo>
                    <a:pt x="331152" y="66979"/>
                  </a:lnTo>
                  <a:lnTo>
                    <a:pt x="332041" y="67233"/>
                  </a:lnTo>
                  <a:lnTo>
                    <a:pt x="332828" y="66471"/>
                  </a:lnTo>
                  <a:lnTo>
                    <a:pt x="332359" y="68630"/>
                  </a:lnTo>
                  <a:lnTo>
                    <a:pt x="333476" y="69392"/>
                  </a:lnTo>
                  <a:lnTo>
                    <a:pt x="335051" y="67995"/>
                  </a:lnTo>
                  <a:lnTo>
                    <a:pt x="336384" y="68249"/>
                  </a:lnTo>
                  <a:lnTo>
                    <a:pt x="336321" y="67995"/>
                  </a:lnTo>
                  <a:lnTo>
                    <a:pt x="336105" y="67233"/>
                  </a:lnTo>
                  <a:lnTo>
                    <a:pt x="336181" y="66471"/>
                  </a:lnTo>
                  <a:lnTo>
                    <a:pt x="336435" y="65074"/>
                  </a:lnTo>
                  <a:lnTo>
                    <a:pt x="336651" y="63931"/>
                  </a:lnTo>
                  <a:lnTo>
                    <a:pt x="336765" y="63296"/>
                  </a:lnTo>
                  <a:lnTo>
                    <a:pt x="337223" y="63042"/>
                  </a:lnTo>
                  <a:lnTo>
                    <a:pt x="337134" y="63766"/>
                  </a:lnTo>
                  <a:lnTo>
                    <a:pt x="337413" y="63042"/>
                  </a:lnTo>
                  <a:lnTo>
                    <a:pt x="337566" y="62661"/>
                  </a:lnTo>
                  <a:lnTo>
                    <a:pt x="337858" y="62915"/>
                  </a:lnTo>
                  <a:lnTo>
                    <a:pt x="337896" y="63550"/>
                  </a:lnTo>
                  <a:lnTo>
                    <a:pt x="337375" y="66128"/>
                  </a:lnTo>
                  <a:lnTo>
                    <a:pt x="337248" y="66598"/>
                  </a:lnTo>
                  <a:lnTo>
                    <a:pt x="336842" y="67614"/>
                  </a:lnTo>
                  <a:lnTo>
                    <a:pt x="337629" y="66471"/>
                  </a:lnTo>
                  <a:lnTo>
                    <a:pt x="337515" y="67487"/>
                  </a:lnTo>
                  <a:lnTo>
                    <a:pt x="337286" y="67995"/>
                  </a:lnTo>
                  <a:lnTo>
                    <a:pt x="337045" y="69265"/>
                  </a:lnTo>
                  <a:lnTo>
                    <a:pt x="337629" y="67233"/>
                  </a:lnTo>
                  <a:lnTo>
                    <a:pt x="337578" y="72821"/>
                  </a:lnTo>
                  <a:lnTo>
                    <a:pt x="338493" y="69265"/>
                  </a:lnTo>
                  <a:lnTo>
                    <a:pt x="338378" y="70281"/>
                  </a:lnTo>
                  <a:lnTo>
                    <a:pt x="339725" y="70535"/>
                  </a:lnTo>
                  <a:lnTo>
                    <a:pt x="340499" y="69392"/>
                  </a:lnTo>
                  <a:lnTo>
                    <a:pt x="341630" y="69392"/>
                  </a:lnTo>
                  <a:lnTo>
                    <a:pt x="341642" y="69265"/>
                  </a:lnTo>
                  <a:lnTo>
                    <a:pt x="341998" y="67233"/>
                  </a:lnTo>
                  <a:lnTo>
                    <a:pt x="342112" y="66598"/>
                  </a:lnTo>
                  <a:lnTo>
                    <a:pt x="342430" y="67233"/>
                  </a:lnTo>
                  <a:lnTo>
                    <a:pt x="342633" y="66598"/>
                  </a:lnTo>
                  <a:lnTo>
                    <a:pt x="342671" y="66471"/>
                  </a:lnTo>
                  <a:lnTo>
                    <a:pt x="343128" y="64947"/>
                  </a:lnTo>
                  <a:lnTo>
                    <a:pt x="343789" y="65963"/>
                  </a:lnTo>
                  <a:lnTo>
                    <a:pt x="344322" y="68503"/>
                  </a:lnTo>
                  <a:lnTo>
                    <a:pt x="345325" y="68376"/>
                  </a:lnTo>
                  <a:lnTo>
                    <a:pt x="346163" y="67106"/>
                  </a:lnTo>
                  <a:lnTo>
                    <a:pt x="346036" y="66344"/>
                  </a:lnTo>
                  <a:lnTo>
                    <a:pt x="346151" y="65290"/>
                  </a:lnTo>
                  <a:lnTo>
                    <a:pt x="346278" y="64947"/>
                  </a:lnTo>
                  <a:lnTo>
                    <a:pt x="346506" y="64312"/>
                  </a:lnTo>
                  <a:lnTo>
                    <a:pt x="346316" y="65582"/>
                  </a:lnTo>
                  <a:lnTo>
                    <a:pt x="346202" y="66852"/>
                  </a:lnTo>
                  <a:lnTo>
                    <a:pt x="347141" y="66852"/>
                  </a:lnTo>
                  <a:lnTo>
                    <a:pt x="346316" y="68630"/>
                  </a:lnTo>
                  <a:lnTo>
                    <a:pt x="347560" y="68376"/>
                  </a:lnTo>
                  <a:lnTo>
                    <a:pt x="347903" y="68376"/>
                  </a:lnTo>
                  <a:lnTo>
                    <a:pt x="349592" y="66598"/>
                  </a:lnTo>
                  <a:lnTo>
                    <a:pt x="349719" y="66217"/>
                  </a:lnTo>
                  <a:lnTo>
                    <a:pt x="349770" y="64312"/>
                  </a:lnTo>
                  <a:lnTo>
                    <a:pt x="349872" y="63931"/>
                  </a:lnTo>
                  <a:lnTo>
                    <a:pt x="350215" y="63550"/>
                  </a:lnTo>
                  <a:lnTo>
                    <a:pt x="350177" y="65836"/>
                  </a:lnTo>
                  <a:lnTo>
                    <a:pt x="350050" y="66471"/>
                  </a:lnTo>
                  <a:lnTo>
                    <a:pt x="349935" y="66725"/>
                  </a:lnTo>
                  <a:lnTo>
                    <a:pt x="351853" y="63550"/>
                  </a:lnTo>
                  <a:lnTo>
                    <a:pt x="352247" y="62915"/>
                  </a:lnTo>
                  <a:lnTo>
                    <a:pt x="352463" y="74980"/>
                  </a:lnTo>
                  <a:lnTo>
                    <a:pt x="354698" y="69646"/>
                  </a:lnTo>
                  <a:lnTo>
                    <a:pt x="354584" y="70027"/>
                  </a:lnTo>
                  <a:lnTo>
                    <a:pt x="354838" y="69646"/>
                  </a:lnTo>
                  <a:lnTo>
                    <a:pt x="356412" y="67360"/>
                  </a:lnTo>
                  <a:lnTo>
                    <a:pt x="356831" y="67741"/>
                  </a:lnTo>
                  <a:lnTo>
                    <a:pt x="356857" y="67995"/>
                  </a:lnTo>
                  <a:lnTo>
                    <a:pt x="355828" y="69138"/>
                  </a:lnTo>
                  <a:lnTo>
                    <a:pt x="355765" y="69773"/>
                  </a:lnTo>
                  <a:lnTo>
                    <a:pt x="355892" y="70916"/>
                  </a:lnTo>
                  <a:lnTo>
                    <a:pt x="357822" y="67360"/>
                  </a:lnTo>
                  <a:lnTo>
                    <a:pt x="358101" y="66852"/>
                  </a:lnTo>
                  <a:lnTo>
                    <a:pt x="358101" y="72059"/>
                  </a:lnTo>
                  <a:lnTo>
                    <a:pt x="359816" y="69265"/>
                  </a:lnTo>
                  <a:lnTo>
                    <a:pt x="359410" y="77266"/>
                  </a:lnTo>
                  <a:lnTo>
                    <a:pt x="363232" y="69265"/>
                  </a:lnTo>
                  <a:lnTo>
                    <a:pt x="363639" y="74472"/>
                  </a:lnTo>
                  <a:lnTo>
                    <a:pt x="363855" y="72694"/>
                  </a:lnTo>
                  <a:lnTo>
                    <a:pt x="364515" y="70916"/>
                  </a:lnTo>
                  <a:lnTo>
                    <a:pt x="364337" y="72085"/>
                  </a:lnTo>
                  <a:lnTo>
                    <a:pt x="364566" y="71551"/>
                  </a:lnTo>
                  <a:lnTo>
                    <a:pt x="365683" y="70916"/>
                  </a:lnTo>
                  <a:lnTo>
                    <a:pt x="367703" y="69773"/>
                  </a:lnTo>
                  <a:lnTo>
                    <a:pt x="369798" y="75234"/>
                  </a:lnTo>
                  <a:lnTo>
                    <a:pt x="372313" y="77393"/>
                  </a:lnTo>
                  <a:lnTo>
                    <a:pt x="373265" y="78028"/>
                  </a:lnTo>
                  <a:lnTo>
                    <a:pt x="374357" y="69773"/>
                  </a:lnTo>
                  <a:lnTo>
                    <a:pt x="374434" y="69265"/>
                  </a:lnTo>
                  <a:lnTo>
                    <a:pt x="374599" y="67995"/>
                  </a:lnTo>
                  <a:lnTo>
                    <a:pt x="374865" y="70408"/>
                  </a:lnTo>
                  <a:lnTo>
                    <a:pt x="374980" y="73012"/>
                  </a:lnTo>
                  <a:lnTo>
                    <a:pt x="374154" y="75996"/>
                  </a:lnTo>
                  <a:lnTo>
                    <a:pt x="376961" y="72186"/>
                  </a:lnTo>
                  <a:lnTo>
                    <a:pt x="378383" y="76885"/>
                  </a:lnTo>
                  <a:lnTo>
                    <a:pt x="381050" y="73710"/>
                  </a:lnTo>
                  <a:lnTo>
                    <a:pt x="380822" y="74345"/>
                  </a:lnTo>
                  <a:lnTo>
                    <a:pt x="380720" y="74815"/>
                  </a:lnTo>
                  <a:lnTo>
                    <a:pt x="380593" y="75488"/>
                  </a:lnTo>
                  <a:lnTo>
                    <a:pt x="380390" y="75488"/>
                  </a:lnTo>
                  <a:lnTo>
                    <a:pt x="380365" y="78028"/>
                  </a:lnTo>
                  <a:lnTo>
                    <a:pt x="381876" y="75996"/>
                  </a:lnTo>
                  <a:lnTo>
                    <a:pt x="381990" y="75742"/>
                  </a:lnTo>
                  <a:lnTo>
                    <a:pt x="382346" y="73837"/>
                  </a:lnTo>
                  <a:lnTo>
                    <a:pt x="382435" y="73964"/>
                  </a:lnTo>
                  <a:lnTo>
                    <a:pt x="382536" y="74472"/>
                  </a:lnTo>
                  <a:lnTo>
                    <a:pt x="382219" y="75361"/>
                  </a:lnTo>
                  <a:lnTo>
                    <a:pt x="382130" y="77139"/>
                  </a:lnTo>
                  <a:lnTo>
                    <a:pt x="382257" y="78282"/>
                  </a:lnTo>
                  <a:lnTo>
                    <a:pt x="383755" y="73837"/>
                  </a:lnTo>
                  <a:lnTo>
                    <a:pt x="383527" y="76403"/>
                  </a:lnTo>
                  <a:lnTo>
                    <a:pt x="383654" y="76123"/>
                  </a:lnTo>
                  <a:lnTo>
                    <a:pt x="384416" y="77774"/>
                  </a:lnTo>
                  <a:lnTo>
                    <a:pt x="384568" y="76123"/>
                  </a:lnTo>
                  <a:lnTo>
                    <a:pt x="384670" y="74980"/>
                  </a:lnTo>
                  <a:lnTo>
                    <a:pt x="385178" y="76377"/>
                  </a:lnTo>
                  <a:lnTo>
                    <a:pt x="385864" y="74980"/>
                  </a:lnTo>
                  <a:lnTo>
                    <a:pt x="386372" y="73964"/>
                  </a:lnTo>
                  <a:lnTo>
                    <a:pt x="386651" y="75704"/>
                  </a:lnTo>
                  <a:lnTo>
                    <a:pt x="386600" y="75895"/>
                  </a:lnTo>
                  <a:lnTo>
                    <a:pt x="386537" y="76073"/>
                  </a:lnTo>
                  <a:lnTo>
                    <a:pt x="386435" y="76415"/>
                  </a:lnTo>
                  <a:lnTo>
                    <a:pt x="386715" y="77749"/>
                  </a:lnTo>
                  <a:lnTo>
                    <a:pt x="386778" y="76708"/>
                  </a:lnTo>
                  <a:lnTo>
                    <a:pt x="386740" y="76085"/>
                  </a:lnTo>
                  <a:lnTo>
                    <a:pt x="386664" y="75742"/>
                  </a:lnTo>
                  <a:lnTo>
                    <a:pt x="387223" y="73964"/>
                  </a:lnTo>
                  <a:lnTo>
                    <a:pt x="387261" y="73837"/>
                  </a:lnTo>
                  <a:lnTo>
                    <a:pt x="387299" y="73710"/>
                  </a:lnTo>
                  <a:lnTo>
                    <a:pt x="387667" y="72567"/>
                  </a:lnTo>
                  <a:lnTo>
                    <a:pt x="387692" y="77520"/>
                  </a:lnTo>
                  <a:lnTo>
                    <a:pt x="388658" y="73075"/>
                  </a:lnTo>
                  <a:lnTo>
                    <a:pt x="387743" y="77647"/>
                  </a:lnTo>
                  <a:lnTo>
                    <a:pt x="389305" y="77012"/>
                  </a:lnTo>
                  <a:lnTo>
                    <a:pt x="390194" y="74980"/>
                  </a:lnTo>
                  <a:lnTo>
                    <a:pt x="389966" y="75742"/>
                  </a:lnTo>
                  <a:lnTo>
                    <a:pt x="389877" y="76403"/>
                  </a:lnTo>
                  <a:lnTo>
                    <a:pt x="390347" y="76504"/>
                  </a:lnTo>
                  <a:lnTo>
                    <a:pt x="389775" y="78333"/>
                  </a:lnTo>
                  <a:lnTo>
                    <a:pt x="390347" y="78409"/>
                  </a:lnTo>
                  <a:lnTo>
                    <a:pt x="391020" y="77647"/>
                  </a:lnTo>
                  <a:lnTo>
                    <a:pt x="391375" y="75234"/>
                  </a:lnTo>
                  <a:lnTo>
                    <a:pt x="391337" y="81076"/>
                  </a:lnTo>
                  <a:lnTo>
                    <a:pt x="393077" y="75234"/>
                  </a:lnTo>
                  <a:lnTo>
                    <a:pt x="393153" y="74980"/>
                  </a:lnTo>
                  <a:lnTo>
                    <a:pt x="393712" y="73075"/>
                  </a:lnTo>
                  <a:lnTo>
                    <a:pt x="393865" y="72567"/>
                  </a:lnTo>
                  <a:lnTo>
                    <a:pt x="393979" y="72186"/>
                  </a:lnTo>
                  <a:lnTo>
                    <a:pt x="394284" y="71170"/>
                  </a:lnTo>
                  <a:lnTo>
                    <a:pt x="393484" y="78409"/>
                  </a:lnTo>
                  <a:lnTo>
                    <a:pt x="395605" y="76250"/>
                  </a:lnTo>
                  <a:lnTo>
                    <a:pt x="397281" y="74980"/>
                  </a:lnTo>
                  <a:lnTo>
                    <a:pt x="397446" y="74853"/>
                  </a:lnTo>
                  <a:lnTo>
                    <a:pt x="397421" y="74218"/>
                  </a:lnTo>
                  <a:lnTo>
                    <a:pt x="397522" y="74815"/>
                  </a:lnTo>
                  <a:lnTo>
                    <a:pt x="398653" y="74218"/>
                  </a:lnTo>
                  <a:lnTo>
                    <a:pt x="399148" y="73964"/>
                  </a:lnTo>
                  <a:lnTo>
                    <a:pt x="398576" y="76733"/>
                  </a:lnTo>
                  <a:lnTo>
                    <a:pt x="399732" y="73964"/>
                  </a:lnTo>
                  <a:lnTo>
                    <a:pt x="399897" y="73583"/>
                  </a:lnTo>
                  <a:lnTo>
                    <a:pt x="401066" y="74980"/>
                  </a:lnTo>
                  <a:lnTo>
                    <a:pt x="401116" y="75107"/>
                  </a:lnTo>
                  <a:lnTo>
                    <a:pt x="401218" y="75742"/>
                  </a:lnTo>
                  <a:lnTo>
                    <a:pt x="400545" y="76758"/>
                  </a:lnTo>
                  <a:lnTo>
                    <a:pt x="400418" y="77012"/>
                  </a:lnTo>
                  <a:lnTo>
                    <a:pt x="400189" y="77774"/>
                  </a:lnTo>
                  <a:lnTo>
                    <a:pt x="401967" y="76123"/>
                  </a:lnTo>
                  <a:lnTo>
                    <a:pt x="402805" y="78663"/>
                  </a:lnTo>
                  <a:lnTo>
                    <a:pt x="404456" y="76504"/>
                  </a:lnTo>
                  <a:lnTo>
                    <a:pt x="404558" y="76123"/>
                  </a:lnTo>
                  <a:lnTo>
                    <a:pt x="404685" y="74345"/>
                  </a:lnTo>
                  <a:lnTo>
                    <a:pt x="404812" y="73583"/>
                  </a:lnTo>
                  <a:lnTo>
                    <a:pt x="406412" y="71170"/>
                  </a:lnTo>
                  <a:lnTo>
                    <a:pt x="406603" y="70878"/>
                  </a:lnTo>
                  <a:lnTo>
                    <a:pt x="405511" y="74980"/>
                  </a:lnTo>
                  <a:lnTo>
                    <a:pt x="408051" y="70789"/>
                  </a:lnTo>
                  <a:lnTo>
                    <a:pt x="405879" y="78282"/>
                  </a:lnTo>
                  <a:lnTo>
                    <a:pt x="406158" y="77774"/>
                  </a:lnTo>
                  <a:lnTo>
                    <a:pt x="406463" y="76974"/>
                  </a:lnTo>
                  <a:lnTo>
                    <a:pt x="406755" y="75488"/>
                  </a:lnTo>
                  <a:lnTo>
                    <a:pt x="406895" y="76123"/>
                  </a:lnTo>
                  <a:lnTo>
                    <a:pt x="406781" y="76885"/>
                  </a:lnTo>
                  <a:lnTo>
                    <a:pt x="406260" y="78409"/>
                  </a:lnTo>
                  <a:lnTo>
                    <a:pt x="407377" y="77393"/>
                  </a:lnTo>
                  <a:lnTo>
                    <a:pt x="407479" y="75488"/>
                  </a:lnTo>
                  <a:lnTo>
                    <a:pt x="407504" y="75107"/>
                  </a:lnTo>
                  <a:lnTo>
                    <a:pt x="408279" y="75361"/>
                  </a:lnTo>
                  <a:lnTo>
                    <a:pt x="408089" y="76377"/>
                  </a:lnTo>
                  <a:lnTo>
                    <a:pt x="407847" y="76631"/>
                  </a:lnTo>
                  <a:lnTo>
                    <a:pt x="407517" y="77901"/>
                  </a:lnTo>
                  <a:lnTo>
                    <a:pt x="408698" y="75107"/>
                  </a:lnTo>
                  <a:lnTo>
                    <a:pt x="409117" y="74091"/>
                  </a:lnTo>
                  <a:lnTo>
                    <a:pt x="409384" y="74612"/>
                  </a:lnTo>
                  <a:lnTo>
                    <a:pt x="409511" y="75488"/>
                  </a:lnTo>
                  <a:lnTo>
                    <a:pt x="409397" y="76377"/>
                  </a:lnTo>
                  <a:lnTo>
                    <a:pt x="410413" y="76377"/>
                  </a:lnTo>
                  <a:lnTo>
                    <a:pt x="411264" y="74091"/>
                  </a:lnTo>
                  <a:lnTo>
                    <a:pt x="412216" y="71551"/>
                  </a:lnTo>
                  <a:lnTo>
                    <a:pt x="412991" y="73456"/>
                  </a:lnTo>
                  <a:lnTo>
                    <a:pt x="413080" y="73787"/>
                  </a:lnTo>
                  <a:lnTo>
                    <a:pt x="411835" y="78028"/>
                  </a:lnTo>
                  <a:lnTo>
                    <a:pt x="413232" y="75234"/>
                  </a:lnTo>
                  <a:lnTo>
                    <a:pt x="412534" y="79044"/>
                  </a:lnTo>
                  <a:lnTo>
                    <a:pt x="413334" y="78155"/>
                  </a:lnTo>
                  <a:lnTo>
                    <a:pt x="413448" y="77901"/>
                  </a:lnTo>
                  <a:lnTo>
                    <a:pt x="413550" y="76123"/>
                  </a:lnTo>
                  <a:lnTo>
                    <a:pt x="414134" y="76377"/>
                  </a:lnTo>
                  <a:lnTo>
                    <a:pt x="414235" y="76123"/>
                  </a:lnTo>
                  <a:lnTo>
                    <a:pt x="414604" y="75234"/>
                  </a:lnTo>
                  <a:lnTo>
                    <a:pt x="415226" y="73710"/>
                  </a:lnTo>
                  <a:lnTo>
                    <a:pt x="415480" y="74980"/>
                  </a:lnTo>
                  <a:lnTo>
                    <a:pt x="414718" y="76504"/>
                  </a:lnTo>
                  <a:lnTo>
                    <a:pt x="415988" y="75996"/>
                  </a:lnTo>
                  <a:lnTo>
                    <a:pt x="415772" y="74980"/>
                  </a:lnTo>
                  <a:lnTo>
                    <a:pt x="415861" y="74091"/>
                  </a:lnTo>
                  <a:lnTo>
                    <a:pt x="416052" y="73710"/>
                  </a:lnTo>
                  <a:lnTo>
                    <a:pt x="416598" y="72694"/>
                  </a:lnTo>
                  <a:lnTo>
                    <a:pt x="416636" y="71551"/>
                  </a:lnTo>
                  <a:lnTo>
                    <a:pt x="416610" y="70789"/>
                  </a:lnTo>
                  <a:lnTo>
                    <a:pt x="416572" y="69519"/>
                  </a:lnTo>
                  <a:lnTo>
                    <a:pt x="416979" y="70408"/>
                  </a:lnTo>
                  <a:lnTo>
                    <a:pt x="417093" y="70878"/>
                  </a:lnTo>
                  <a:lnTo>
                    <a:pt x="416928" y="71170"/>
                  </a:lnTo>
                  <a:lnTo>
                    <a:pt x="417753" y="71043"/>
                  </a:lnTo>
                  <a:lnTo>
                    <a:pt x="417588" y="73253"/>
                  </a:lnTo>
                  <a:lnTo>
                    <a:pt x="418655" y="71043"/>
                  </a:lnTo>
                  <a:lnTo>
                    <a:pt x="418719" y="70916"/>
                  </a:lnTo>
                  <a:lnTo>
                    <a:pt x="418833" y="73012"/>
                  </a:lnTo>
                  <a:lnTo>
                    <a:pt x="417995" y="76250"/>
                  </a:lnTo>
                  <a:lnTo>
                    <a:pt x="417893" y="77012"/>
                  </a:lnTo>
                  <a:lnTo>
                    <a:pt x="418846" y="73837"/>
                  </a:lnTo>
                  <a:lnTo>
                    <a:pt x="419481" y="76377"/>
                  </a:lnTo>
                  <a:lnTo>
                    <a:pt x="420204" y="74091"/>
                  </a:lnTo>
                  <a:lnTo>
                    <a:pt x="420268" y="73837"/>
                  </a:lnTo>
                  <a:lnTo>
                    <a:pt x="420217" y="74091"/>
                  </a:lnTo>
                  <a:lnTo>
                    <a:pt x="419900" y="75615"/>
                  </a:lnTo>
                  <a:lnTo>
                    <a:pt x="419785" y="76250"/>
                  </a:lnTo>
                  <a:lnTo>
                    <a:pt x="420573" y="73710"/>
                  </a:lnTo>
                  <a:lnTo>
                    <a:pt x="420611" y="75107"/>
                  </a:lnTo>
                  <a:lnTo>
                    <a:pt x="420497" y="75615"/>
                  </a:lnTo>
                  <a:lnTo>
                    <a:pt x="420382" y="76733"/>
                  </a:lnTo>
                  <a:lnTo>
                    <a:pt x="420992" y="77266"/>
                  </a:lnTo>
                  <a:lnTo>
                    <a:pt x="421005" y="73710"/>
                  </a:lnTo>
                  <a:lnTo>
                    <a:pt x="421005" y="73075"/>
                  </a:lnTo>
                  <a:lnTo>
                    <a:pt x="421005" y="71678"/>
                  </a:lnTo>
                  <a:lnTo>
                    <a:pt x="421335" y="73012"/>
                  </a:lnTo>
                  <a:lnTo>
                    <a:pt x="421436" y="74206"/>
                  </a:lnTo>
                  <a:lnTo>
                    <a:pt x="421233" y="75107"/>
                  </a:lnTo>
                  <a:lnTo>
                    <a:pt x="421919" y="76250"/>
                  </a:lnTo>
                  <a:lnTo>
                    <a:pt x="423418" y="73710"/>
                  </a:lnTo>
                  <a:lnTo>
                    <a:pt x="423887" y="74815"/>
                  </a:lnTo>
                  <a:lnTo>
                    <a:pt x="423989" y="75742"/>
                  </a:lnTo>
                  <a:lnTo>
                    <a:pt x="423519" y="79006"/>
                  </a:lnTo>
                  <a:lnTo>
                    <a:pt x="424154" y="78790"/>
                  </a:lnTo>
                  <a:lnTo>
                    <a:pt x="426389" y="75234"/>
                  </a:lnTo>
                  <a:lnTo>
                    <a:pt x="427456" y="76377"/>
                  </a:lnTo>
                  <a:lnTo>
                    <a:pt x="427367" y="76123"/>
                  </a:lnTo>
                  <a:lnTo>
                    <a:pt x="427507" y="75234"/>
                  </a:lnTo>
                  <a:lnTo>
                    <a:pt x="427875" y="73710"/>
                  </a:lnTo>
                  <a:lnTo>
                    <a:pt x="428371" y="71678"/>
                  </a:lnTo>
                  <a:lnTo>
                    <a:pt x="428561" y="70916"/>
                  </a:lnTo>
                  <a:lnTo>
                    <a:pt x="428650" y="70535"/>
                  </a:lnTo>
                  <a:lnTo>
                    <a:pt x="427697" y="78790"/>
                  </a:lnTo>
                  <a:lnTo>
                    <a:pt x="428574" y="77012"/>
                  </a:lnTo>
                  <a:lnTo>
                    <a:pt x="428028" y="79298"/>
                  </a:lnTo>
                  <a:lnTo>
                    <a:pt x="428205" y="78790"/>
                  </a:lnTo>
                  <a:lnTo>
                    <a:pt x="428891" y="79806"/>
                  </a:lnTo>
                  <a:lnTo>
                    <a:pt x="429577" y="78790"/>
                  </a:lnTo>
                  <a:lnTo>
                    <a:pt x="430263" y="77774"/>
                  </a:lnTo>
                  <a:lnTo>
                    <a:pt x="431952" y="76377"/>
                  </a:lnTo>
                  <a:lnTo>
                    <a:pt x="431736" y="77012"/>
                  </a:lnTo>
                  <a:lnTo>
                    <a:pt x="431609" y="78409"/>
                  </a:lnTo>
                  <a:lnTo>
                    <a:pt x="431736" y="79044"/>
                  </a:lnTo>
                  <a:lnTo>
                    <a:pt x="432676" y="78790"/>
                  </a:lnTo>
                  <a:lnTo>
                    <a:pt x="433108" y="79552"/>
                  </a:lnTo>
                  <a:lnTo>
                    <a:pt x="433362" y="78790"/>
                  </a:lnTo>
                  <a:lnTo>
                    <a:pt x="433565" y="78155"/>
                  </a:lnTo>
                  <a:lnTo>
                    <a:pt x="433844" y="78409"/>
                  </a:lnTo>
                  <a:lnTo>
                    <a:pt x="433870" y="78155"/>
                  </a:lnTo>
                  <a:lnTo>
                    <a:pt x="434073" y="76377"/>
                  </a:lnTo>
                  <a:lnTo>
                    <a:pt x="434721" y="79425"/>
                  </a:lnTo>
                  <a:lnTo>
                    <a:pt x="436181" y="78536"/>
                  </a:lnTo>
                  <a:lnTo>
                    <a:pt x="437642" y="77520"/>
                  </a:lnTo>
                  <a:lnTo>
                    <a:pt x="438340" y="79806"/>
                  </a:lnTo>
                  <a:lnTo>
                    <a:pt x="438162" y="79806"/>
                  </a:lnTo>
                  <a:lnTo>
                    <a:pt x="437642" y="80949"/>
                  </a:lnTo>
                  <a:lnTo>
                    <a:pt x="437794" y="80949"/>
                  </a:lnTo>
                  <a:lnTo>
                    <a:pt x="439356" y="79933"/>
                  </a:lnTo>
                  <a:lnTo>
                    <a:pt x="439572" y="78663"/>
                  </a:lnTo>
                  <a:lnTo>
                    <a:pt x="439508" y="78409"/>
                  </a:lnTo>
                  <a:lnTo>
                    <a:pt x="439572" y="77520"/>
                  </a:lnTo>
                  <a:lnTo>
                    <a:pt x="439674" y="76377"/>
                  </a:lnTo>
                  <a:lnTo>
                    <a:pt x="440004" y="75488"/>
                  </a:lnTo>
                  <a:lnTo>
                    <a:pt x="440093" y="75234"/>
                  </a:lnTo>
                  <a:lnTo>
                    <a:pt x="440702" y="74218"/>
                  </a:lnTo>
                  <a:lnTo>
                    <a:pt x="441020" y="74218"/>
                  </a:lnTo>
                  <a:lnTo>
                    <a:pt x="440245" y="75488"/>
                  </a:lnTo>
                  <a:lnTo>
                    <a:pt x="440156" y="79375"/>
                  </a:lnTo>
                  <a:lnTo>
                    <a:pt x="440677" y="77139"/>
                  </a:lnTo>
                  <a:lnTo>
                    <a:pt x="440423" y="81584"/>
                  </a:lnTo>
                  <a:lnTo>
                    <a:pt x="441121" y="77139"/>
                  </a:lnTo>
                  <a:lnTo>
                    <a:pt x="441566" y="74218"/>
                  </a:lnTo>
                  <a:lnTo>
                    <a:pt x="441845" y="72440"/>
                  </a:lnTo>
                  <a:lnTo>
                    <a:pt x="441947" y="73583"/>
                  </a:lnTo>
                  <a:lnTo>
                    <a:pt x="442074" y="75742"/>
                  </a:lnTo>
                  <a:lnTo>
                    <a:pt x="441820" y="76758"/>
                  </a:lnTo>
                  <a:lnTo>
                    <a:pt x="442290" y="76123"/>
                  </a:lnTo>
                  <a:lnTo>
                    <a:pt x="442988" y="74599"/>
                  </a:lnTo>
                  <a:lnTo>
                    <a:pt x="443077" y="74726"/>
                  </a:lnTo>
                  <a:lnTo>
                    <a:pt x="443179" y="75488"/>
                  </a:lnTo>
                  <a:lnTo>
                    <a:pt x="442810" y="77774"/>
                  </a:lnTo>
                  <a:lnTo>
                    <a:pt x="443903" y="74599"/>
                  </a:lnTo>
                  <a:lnTo>
                    <a:pt x="444284" y="73456"/>
                  </a:lnTo>
                  <a:lnTo>
                    <a:pt x="444195" y="75361"/>
                  </a:lnTo>
                  <a:lnTo>
                    <a:pt x="444068" y="76504"/>
                  </a:lnTo>
                  <a:lnTo>
                    <a:pt x="443763" y="77012"/>
                  </a:lnTo>
                  <a:lnTo>
                    <a:pt x="443433" y="77012"/>
                  </a:lnTo>
                  <a:lnTo>
                    <a:pt x="443052" y="77647"/>
                  </a:lnTo>
                  <a:lnTo>
                    <a:pt x="442849" y="81076"/>
                  </a:lnTo>
                  <a:lnTo>
                    <a:pt x="443103" y="80187"/>
                  </a:lnTo>
                  <a:lnTo>
                    <a:pt x="443357" y="80822"/>
                  </a:lnTo>
                  <a:lnTo>
                    <a:pt x="443344" y="80695"/>
                  </a:lnTo>
                  <a:lnTo>
                    <a:pt x="443357" y="80822"/>
                  </a:lnTo>
                  <a:lnTo>
                    <a:pt x="443598" y="81889"/>
                  </a:lnTo>
                  <a:lnTo>
                    <a:pt x="443534" y="81280"/>
                  </a:lnTo>
                  <a:lnTo>
                    <a:pt x="443890" y="82346"/>
                  </a:lnTo>
                  <a:lnTo>
                    <a:pt x="443992" y="81076"/>
                  </a:lnTo>
                  <a:lnTo>
                    <a:pt x="444106" y="80695"/>
                  </a:lnTo>
                  <a:lnTo>
                    <a:pt x="444271" y="80187"/>
                  </a:lnTo>
                  <a:lnTo>
                    <a:pt x="446100" y="74472"/>
                  </a:lnTo>
                  <a:lnTo>
                    <a:pt x="445516" y="80187"/>
                  </a:lnTo>
                  <a:lnTo>
                    <a:pt x="445490" y="80441"/>
                  </a:lnTo>
                  <a:lnTo>
                    <a:pt x="445592" y="80187"/>
                  </a:lnTo>
                  <a:lnTo>
                    <a:pt x="445655" y="80035"/>
                  </a:lnTo>
                  <a:lnTo>
                    <a:pt x="446697" y="78536"/>
                  </a:lnTo>
                  <a:lnTo>
                    <a:pt x="446151" y="80695"/>
                  </a:lnTo>
                  <a:lnTo>
                    <a:pt x="446036" y="83642"/>
                  </a:lnTo>
                  <a:lnTo>
                    <a:pt x="445795" y="84378"/>
                  </a:lnTo>
                  <a:lnTo>
                    <a:pt x="446773" y="81965"/>
                  </a:lnTo>
                  <a:lnTo>
                    <a:pt x="446049" y="86537"/>
                  </a:lnTo>
                  <a:lnTo>
                    <a:pt x="447459" y="82981"/>
                  </a:lnTo>
                  <a:lnTo>
                    <a:pt x="447255" y="83997"/>
                  </a:lnTo>
                  <a:lnTo>
                    <a:pt x="447548" y="83642"/>
                  </a:lnTo>
                  <a:lnTo>
                    <a:pt x="447713" y="82981"/>
                  </a:lnTo>
                  <a:lnTo>
                    <a:pt x="447814" y="82600"/>
                  </a:lnTo>
                  <a:lnTo>
                    <a:pt x="448132" y="81965"/>
                  </a:lnTo>
                  <a:lnTo>
                    <a:pt x="449414" y="79425"/>
                  </a:lnTo>
                  <a:lnTo>
                    <a:pt x="448830" y="87172"/>
                  </a:lnTo>
                  <a:lnTo>
                    <a:pt x="451078" y="82854"/>
                  </a:lnTo>
                  <a:lnTo>
                    <a:pt x="452539" y="81203"/>
                  </a:lnTo>
                  <a:lnTo>
                    <a:pt x="453047" y="79425"/>
                  </a:lnTo>
                  <a:lnTo>
                    <a:pt x="453263" y="78663"/>
                  </a:lnTo>
                  <a:lnTo>
                    <a:pt x="453504" y="77774"/>
                  </a:lnTo>
                  <a:lnTo>
                    <a:pt x="454850" y="76377"/>
                  </a:lnTo>
                  <a:lnTo>
                    <a:pt x="454736" y="78155"/>
                  </a:lnTo>
                  <a:lnTo>
                    <a:pt x="453821" y="79806"/>
                  </a:lnTo>
                  <a:lnTo>
                    <a:pt x="453821" y="80568"/>
                  </a:lnTo>
                  <a:lnTo>
                    <a:pt x="453936" y="81584"/>
                  </a:lnTo>
                  <a:lnTo>
                    <a:pt x="454393" y="81330"/>
                  </a:lnTo>
                  <a:lnTo>
                    <a:pt x="455142" y="80314"/>
                  </a:lnTo>
                  <a:lnTo>
                    <a:pt x="454888" y="81076"/>
                  </a:lnTo>
                  <a:lnTo>
                    <a:pt x="454774" y="81965"/>
                  </a:lnTo>
                  <a:lnTo>
                    <a:pt x="454672" y="83108"/>
                  </a:lnTo>
                  <a:lnTo>
                    <a:pt x="455117" y="82854"/>
                  </a:lnTo>
                  <a:lnTo>
                    <a:pt x="455472" y="81076"/>
                  </a:lnTo>
                  <a:lnTo>
                    <a:pt x="455498" y="80695"/>
                  </a:lnTo>
                  <a:lnTo>
                    <a:pt x="455422" y="80314"/>
                  </a:lnTo>
                  <a:lnTo>
                    <a:pt x="455574" y="79806"/>
                  </a:lnTo>
                  <a:lnTo>
                    <a:pt x="456603" y="76377"/>
                  </a:lnTo>
                  <a:close/>
                </a:path>
                <a:path w="461009" h="87629">
                  <a:moveTo>
                    <a:pt x="456615" y="83489"/>
                  </a:moveTo>
                  <a:lnTo>
                    <a:pt x="456031" y="84201"/>
                  </a:lnTo>
                  <a:lnTo>
                    <a:pt x="455561" y="85267"/>
                  </a:lnTo>
                  <a:lnTo>
                    <a:pt x="456272" y="84632"/>
                  </a:lnTo>
                  <a:lnTo>
                    <a:pt x="456450" y="84543"/>
                  </a:lnTo>
                  <a:lnTo>
                    <a:pt x="456615" y="83489"/>
                  </a:lnTo>
                  <a:close/>
                </a:path>
                <a:path w="461009" h="87629">
                  <a:moveTo>
                    <a:pt x="456641" y="86271"/>
                  </a:moveTo>
                  <a:lnTo>
                    <a:pt x="456425" y="86575"/>
                  </a:lnTo>
                  <a:lnTo>
                    <a:pt x="456526" y="86715"/>
                  </a:lnTo>
                  <a:lnTo>
                    <a:pt x="456565" y="86525"/>
                  </a:lnTo>
                  <a:lnTo>
                    <a:pt x="456603" y="86385"/>
                  </a:lnTo>
                  <a:close/>
                </a:path>
                <a:path w="461009" h="87629">
                  <a:moveTo>
                    <a:pt x="456717" y="84416"/>
                  </a:moveTo>
                  <a:lnTo>
                    <a:pt x="456450" y="84543"/>
                  </a:lnTo>
                  <a:lnTo>
                    <a:pt x="456336" y="85267"/>
                  </a:lnTo>
                  <a:lnTo>
                    <a:pt x="456717" y="84416"/>
                  </a:lnTo>
                  <a:close/>
                </a:path>
                <a:path w="461009" h="87629">
                  <a:moveTo>
                    <a:pt x="456857" y="85966"/>
                  </a:moveTo>
                  <a:lnTo>
                    <a:pt x="456730" y="85953"/>
                  </a:lnTo>
                  <a:lnTo>
                    <a:pt x="456628" y="86258"/>
                  </a:lnTo>
                  <a:lnTo>
                    <a:pt x="456857" y="85966"/>
                  </a:lnTo>
                  <a:close/>
                </a:path>
                <a:path w="461009" h="87629">
                  <a:moveTo>
                    <a:pt x="457314" y="85293"/>
                  </a:moveTo>
                  <a:lnTo>
                    <a:pt x="456844" y="85953"/>
                  </a:lnTo>
                  <a:lnTo>
                    <a:pt x="457060" y="86106"/>
                  </a:lnTo>
                  <a:lnTo>
                    <a:pt x="457314" y="85293"/>
                  </a:lnTo>
                  <a:close/>
                </a:path>
                <a:path w="461009" h="87629">
                  <a:moveTo>
                    <a:pt x="458050" y="80835"/>
                  </a:moveTo>
                  <a:lnTo>
                    <a:pt x="457581" y="82600"/>
                  </a:lnTo>
                  <a:lnTo>
                    <a:pt x="457466" y="82854"/>
                  </a:lnTo>
                  <a:lnTo>
                    <a:pt x="457301" y="83108"/>
                  </a:lnTo>
                  <a:lnTo>
                    <a:pt x="456717" y="84416"/>
                  </a:lnTo>
                  <a:lnTo>
                    <a:pt x="457314" y="84124"/>
                  </a:lnTo>
                  <a:lnTo>
                    <a:pt x="458038" y="81584"/>
                  </a:lnTo>
                  <a:lnTo>
                    <a:pt x="458050" y="80835"/>
                  </a:lnTo>
                  <a:close/>
                </a:path>
                <a:path w="461009" h="87629">
                  <a:moveTo>
                    <a:pt x="458228" y="80187"/>
                  </a:moveTo>
                  <a:lnTo>
                    <a:pt x="457987" y="80314"/>
                  </a:lnTo>
                  <a:lnTo>
                    <a:pt x="458050" y="80835"/>
                  </a:lnTo>
                  <a:lnTo>
                    <a:pt x="458228" y="80187"/>
                  </a:lnTo>
                  <a:close/>
                </a:path>
                <a:path w="461009" h="87629">
                  <a:moveTo>
                    <a:pt x="458533" y="74599"/>
                  </a:moveTo>
                  <a:lnTo>
                    <a:pt x="455942" y="81076"/>
                  </a:lnTo>
                  <a:lnTo>
                    <a:pt x="455904" y="81203"/>
                  </a:lnTo>
                  <a:lnTo>
                    <a:pt x="455117" y="83870"/>
                  </a:lnTo>
                  <a:lnTo>
                    <a:pt x="454634" y="85013"/>
                  </a:lnTo>
                  <a:lnTo>
                    <a:pt x="455320" y="84251"/>
                  </a:lnTo>
                  <a:lnTo>
                    <a:pt x="456196" y="82473"/>
                  </a:lnTo>
                  <a:lnTo>
                    <a:pt x="456882" y="81711"/>
                  </a:lnTo>
                  <a:lnTo>
                    <a:pt x="456615" y="83489"/>
                  </a:lnTo>
                  <a:lnTo>
                    <a:pt x="456806" y="82346"/>
                  </a:lnTo>
                  <a:lnTo>
                    <a:pt x="456920" y="81711"/>
                  </a:lnTo>
                  <a:lnTo>
                    <a:pt x="457034" y="81203"/>
                  </a:lnTo>
                  <a:lnTo>
                    <a:pt x="457161" y="80949"/>
                  </a:lnTo>
                  <a:lnTo>
                    <a:pt x="457454" y="80568"/>
                  </a:lnTo>
                  <a:lnTo>
                    <a:pt x="457568" y="80314"/>
                  </a:lnTo>
                  <a:lnTo>
                    <a:pt x="458533" y="74599"/>
                  </a:lnTo>
                  <a:close/>
                </a:path>
                <a:path w="461009" h="87629">
                  <a:moveTo>
                    <a:pt x="460552" y="78867"/>
                  </a:moveTo>
                  <a:lnTo>
                    <a:pt x="460121" y="78663"/>
                  </a:lnTo>
                  <a:lnTo>
                    <a:pt x="459155" y="80708"/>
                  </a:lnTo>
                  <a:lnTo>
                    <a:pt x="459232" y="79946"/>
                  </a:lnTo>
                  <a:lnTo>
                    <a:pt x="459536" y="79095"/>
                  </a:lnTo>
                  <a:lnTo>
                    <a:pt x="459701" y="78473"/>
                  </a:lnTo>
                  <a:lnTo>
                    <a:pt x="459016" y="80035"/>
                  </a:lnTo>
                  <a:lnTo>
                    <a:pt x="457974" y="82829"/>
                  </a:lnTo>
                  <a:lnTo>
                    <a:pt x="457466" y="85979"/>
                  </a:lnTo>
                  <a:lnTo>
                    <a:pt x="458533" y="82791"/>
                  </a:lnTo>
                  <a:lnTo>
                    <a:pt x="458292" y="84162"/>
                  </a:lnTo>
                  <a:lnTo>
                    <a:pt x="459511" y="80391"/>
                  </a:lnTo>
                  <a:lnTo>
                    <a:pt x="459892" y="80048"/>
                  </a:lnTo>
                  <a:lnTo>
                    <a:pt x="459740" y="81584"/>
                  </a:lnTo>
                  <a:lnTo>
                    <a:pt x="459409" y="82804"/>
                  </a:lnTo>
                  <a:lnTo>
                    <a:pt x="459701" y="81965"/>
                  </a:lnTo>
                  <a:lnTo>
                    <a:pt x="459651" y="83642"/>
                  </a:lnTo>
                  <a:lnTo>
                    <a:pt x="460298" y="81559"/>
                  </a:lnTo>
                  <a:lnTo>
                    <a:pt x="460552" y="78867"/>
                  </a:lnTo>
                  <a:close/>
                </a:path>
                <a:path w="461009" h="87629">
                  <a:moveTo>
                    <a:pt x="460768" y="82283"/>
                  </a:moveTo>
                  <a:lnTo>
                    <a:pt x="460400" y="82613"/>
                  </a:lnTo>
                  <a:lnTo>
                    <a:pt x="459435" y="85940"/>
                  </a:lnTo>
                  <a:lnTo>
                    <a:pt x="460057" y="85140"/>
                  </a:lnTo>
                  <a:lnTo>
                    <a:pt x="460362" y="84277"/>
                  </a:lnTo>
                  <a:lnTo>
                    <a:pt x="460768" y="8228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7673677" y="8179860"/>
              <a:ext cx="657225" cy="121920"/>
            </a:xfrm>
            <a:custGeom>
              <a:avLst/>
              <a:gdLst/>
              <a:ahLst/>
              <a:cxnLst/>
              <a:rect l="l" t="t" r="r" b="b"/>
              <a:pathLst>
                <a:path w="657225" h="121920">
                  <a:moveTo>
                    <a:pt x="685" y="0"/>
                  </a:moveTo>
                  <a:lnTo>
                    <a:pt x="0" y="838"/>
                  </a:lnTo>
                  <a:lnTo>
                    <a:pt x="228" y="1054"/>
                  </a:lnTo>
                  <a:lnTo>
                    <a:pt x="685" y="0"/>
                  </a:lnTo>
                  <a:close/>
                </a:path>
                <a:path w="657225" h="121920">
                  <a:moveTo>
                    <a:pt x="42557" y="11785"/>
                  </a:moveTo>
                  <a:lnTo>
                    <a:pt x="42341" y="10680"/>
                  </a:lnTo>
                  <a:lnTo>
                    <a:pt x="41808" y="12230"/>
                  </a:lnTo>
                  <a:lnTo>
                    <a:pt x="42087" y="12509"/>
                  </a:lnTo>
                  <a:lnTo>
                    <a:pt x="42189" y="13830"/>
                  </a:lnTo>
                  <a:lnTo>
                    <a:pt x="42418" y="13449"/>
                  </a:lnTo>
                  <a:lnTo>
                    <a:pt x="42557" y="11785"/>
                  </a:lnTo>
                  <a:close/>
                </a:path>
                <a:path w="657225" h="121920">
                  <a:moveTo>
                    <a:pt x="57924" y="11849"/>
                  </a:moveTo>
                  <a:lnTo>
                    <a:pt x="57327" y="12750"/>
                  </a:lnTo>
                  <a:lnTo>
                    <a:pt x="56845" y="16014"/>
                  </a:lnTo>
                  <a:lnTo>
                    <a:pt x="57200" y="15481"/>
                  </a:lnTo>
                  <a:lnTo>
                    <a:pt x="57924" y="11849"/>
                  </a:lnTo>
                  <a:close/>
                </a:path>
                <a:path w="657225" h="121920">
                  <a:moveTo>
                    <a:pt x="90843" y="17983"/>
                  </a:moveTo>
                  <a:lnTo>
                    <a:pt x="90055" y="18808"/>
                  </a:lnTo>
                  <a:lnTo>
                    <a:pt x="90614" y="18338"/>
                  </a:lnTo>
                  <a:lnTo>
                    <a:pt x="90843" y="17983"/>
                  </a:lnTo>
                  <a:close/>
                </a:path>
                <a:path w="657225" h="121920">
                  <a:moveTo>
                    <a:pt x="221056" y="56565"/>
                  </a:moveTo>
                  <a:lnTo>
                    <a:pt x="220611" y="58318"/>
                  </a:lnTo>
                  <a:lnTo>
                    <a:pt x="220738" y="58178"/>
                  </a:lnTo>
                  <a:lnTo>
                    <a:pt x="220827" y="57632"/>
                  </a:lnTo>
                  <a:lnTo>
                    <a:pt x="220941" y="57099"/>
                  </a:lnTo>
                  <a:lnTo>
                    <a:pt x="221056" y="56565"/>
                  </a:lnTo>
                  <a:close/>
                </a:path>
                <a:path w="657225" h="121920">
                  <a:moveTo>
                    <a:pt x="221996" y="71285"/>
                  </a:moveTo>
                  <a:lnTo>
                    <a:pt x="221869" y="69557"/>
                  </a:lnTo>
                  <a:lnTo>
                    <a:pt x="221780" y="70142"/>
                  </a:lnTo>
                  <a:lnTo>
                    <a:pt x="221234" y="71412"/>
                  </a:lnTo>
                  <a:lnTo>
                    <a:pt x="221119" y="72301"/>
                  </a:lnTo>
                  <a:lnTo>
                    <a:pt x="221335" y="73063"/>
                  </a:lnTo>
                  <a:lnTo>
                    <a:pt x="221996" y="71285"/>
                  </a:lnTo>
                  <a:close/>
                </a:path>
                <a:path w="657225" h="121920">
                  <a:moveTo>
                    <a:pt x="222034" y="68427"/>
                  </a:moveTo>
                  <a:lnTo>
                    <a:pt x="221945" y="68618"/>
                  </a:lnTo>
                  <a:lnTo>
                    <a:pt x="221869" y="69557"/>
                  </a:lnTo>
                  <a:lnTo>
                    <a:pt x="222034" y="68427"/>
                  </a:lnTo>
                  <a:close/>
                </a:path>
                <a:path w="657225" h="121920">
                  <a:moveTo>
                    <a:pt x="222618" y="71589"/>
                  </a:moveTo>
                  <a:lnTo>
                    <a:pt x="222262" y="72301"/>
                  </a:lnTo>
                  <a:lnTo>
                    <a:pt x="222478" y="71920"/>
                  </a:lnTo>
                  <a:lnTo>
                    <a:pt x="222618" y="71589"/>
                  </a:lnTo>
                  <a:close/>
                </a:path>
                <a:path w="657225" h="121920">
                  <a:moveTo>
                    <a:pt x="224688" y="73367"/>
                  </a:moveTo>
                  <a:lnTo>
                    <a:pt x="224612" y="73647"/>
                  </a:lnTo>
                  <a:lnTo>
                    <a:pt x="224561" y="73850"/>
                  </a:lnTo>
                  <a:lnTo>
                    <a:pt x="224637" y="73672"/>
                  </a:lnTo>
                  <a:lnTo>
                    <a:pt x="224663" y="73545"/>
                  </a:lnTo>
                  <a:lnTo>
                    <a:pt x="224688" y="73367"/>
                  </a:lnTo>
                  <a:close/>
                </a:path>
                <a:path w="657225" h="121920">
                  <a:moveTo>
                    <a:pt x="225577" y="54140"/>
                  </a:moveTo>
                  <a:lnTo>
                    <a:pt x="225386" y="54775"/>
                  </a:lnTo>
                  <a:lnTo>
                    <a:pt x="225005" y="56299"/>
                  </a:lnTo>
                  <a:lnTo>
                    <a:pt x="225577" y="54140"/>
                  </a:lnTo>
                  <a:close/>
                </a:path>
                <a:path w="657225" h="121920">
                  <a:moveTo>
                    <a:pt x="234480" y="77076"/>
                  </a:moveTo>
                  <a:lnTo>
                    <a:pt x="233616" y="78524"/>
                  </a:lnTo>
                  <a:lnTo>
                    <a:pt x="234353" y="78778"/>
                  </a:lnTo>
                  <a:lnTo>
                    <a:pt x="234480" y="77076"/>
                  </a:lnTo>
                  <a:close/>
                </a:path>
                <a:path w="657225" h="121920">
                  <a:moveTo>
                    <a:pt x="240017" y="72593"/>
                  </a:moveTo>
                  <a:lnTo>
                    <a:pt x="239712" y="74663"/>
                  </a:lnTo>
                  <a:lnTo>
                    <a:pt x="238848" y="75260"/>
                  </a:lnTo>
                  <a:lnTo>
                    <a:pt x="239763" y="75247"/>
                  </a:lnTo>
                  <a:lnTo>
                    <a:pt x="239801" y="74409"/>
                  </a:lnTo>
                  <a:lnTo>
                    <a:pt x="240017" y="72593"/>
                  </a:lnTo>
                  <a:close/>
                </a:path>
                <a:path w="657225" h="121920">
                  <a:moveTo>
                    <a:pt x="241007" y="71285"/>
                  </a:moveTo>
                  <a:lnTo>
                    <a:pt x="240893" y="69888"/>
                  </a:lnTo>
                  <a:lnTo>
                    <a:pt x="240817" y="69380"/>
                  </a:lnTo>
                  <a:lnTo>
                    <a:pt x="240322" y="72047"/>
                  </a:lnTo>
                  <a:lnTo>
                    <a:pt x="240550" y="71793"/>
                  </a:lnTo>
                  <a:lnTo>
                    <a:pt x="240601" y="71539"/>
                  </a:lnTo>
                  <a:lnTo>
                    <a:pt x="240601" y="71742"/>
                  </a:lnTo>
                  <a:lnTo>
                    <a:pt x="240779" y="71539"/>
                  </a:lnTo>
                  <a:lnTo>
                    <a:pt x="241007" y="71285"/>
                  </a:lnTo>
                  <a:close/>
                </a:path>
                <a:path w="657225" h="121920">
                  <a:moveTo>
                    <a:pt x="247865" y="75730"/>
                  </a:moveTo>
                  <a:lnTo>
                    <a:pt x="247789" y="75476"/>
                  </a:lnTo>
                  <a:lnTo>
                    <a:pt x="247243" y="75107"/>
                  </a:lnTo>
                  <a:lnTo>
                    <a:pt x="247294" y="75603"/>
                  </a:lnTo>
                  <a:lnTo>
                    <a:pt x="247408" y="78905"/>
                  </a:lnTo>
                  <a:lnTo>
                    <a:pt x="247865" y="75730"/>
                  </a:lnTo>
                  <a:close/>
                </a:path>
                <a:path w="657225" h="121920">
                  <a:moveTo>
                    <a:pt x="247992" y="74841"/>
                  </a:moveTo>
                  <a:lnTo>
                    <a:pt x="247789" y="75476"/>
                  </a:lnTo>
                  <a:lnTo>
                    <a:pt x="247992" y="74841"/>
                  </a:lnTo>
                  <a:close/>
                </a:path>
                <a:path w="657225" h="121920">
                  <a:moveTo>
                    <a:pt x="248221" y="74079"/>
                  </a:moveTo>
                  <a:lnTo>
                    <a:pt x="248183" y="73533"/>
                  </a:lnTo>
                  <a:lnTo>
                    <a:pt x="247992" y="74841"/>
                  </a:lnTo>
                  <a:lnTo>
                    <a:pt x="248221" y="74079"/>
                  </a:lnTo>
                  <a:close/>
                </a:path>
                <a:path w="657225" h="121920">
                  <a:moveTo>
                    <a:pt x="248500" y="55029"/>
                  </a:moveTo>
                  <a:lnTo>
                    <a:pt x="248094" y="55689"/>
                  </a:lnTo>
                  <a:lnTo>
                    <a:pt x="248259" y="55791"/>
                  </a:lnTo>
                  <a:lnTo>
                    <a:pt x="248500" y="55029"/>
                  </a:lnTo>
                  <a:close/>
                </a:path>
                <a:path w="657225" h="121920">
                  <a:moveTo>
                    <a:pt x="257327" y="77762"/>
                  </a:moveTo>
                  <a:lnTo>
                    <a:pt x="257213" y="78778"/>
                  </a:lnTo>
                  <a:lnTo>
                    <a:pt x="256984" y="79794"/>
                  </a:lnTo>
                  <a:lnTo>
                    <a:pt x="257302" y="80937"/>
                  </a:lnTo>
                  <a:lnTo>
                    <a:pt x="257327" y="77762"/>
                  </a:lnTo>
                  <a:close/>
                </a:path>
                <a:path w="657225" h="121920">
                  <a:moveTo>
                    <a:pt x="262458" y="58966"/>
                  </a:moveTo>
                  <a:lnTo>
                    <a:pt x="262343" y="58204"/>
                  </a:lnTo>
                  <a:lnTo>
                    <a:pt x="262356" y="58458"/>
                  </a:lnTo>
                  <a:lnTo>
                    <a:pt x="262458" y="58966"/>
                  </a:lnTo>
                  <a:close/>
                </a:path>
                <a:path w="657225" h="121920">
                  <a:moveTo>
                    <a:pt x="273278" y="81724"/>
                  </a:moveTo>
                  <a:lnTo>
                    <a:pt x="273024" y="82334"/>
                  </a:lnTo>
                  <a:lnTo>
                    <a:pt x="273278" y="81724"/>
                  </a:lnTo>
                  <a:close/>
                </a:path>
                <a:path w="657225" h="121920">
                  <a:moveTo>
                    <a:pt x="275018" y="81330"/>
                  </a:moveTo>
                  <a:lnTo>
                    <a:pt x="274789" y="81635"/>
                  </a:lnTo>
                  <a:lnTo>
                    <a:pt x="274916" y="81635"/>
                  </a:lnTo>
                  <a:lnTo>
                    <a:pt x="275018" y="81330"/>
                  </a:lnTo>
                  <a:close/>
                </a:path>
                <a:path w="657225" h="121920">
                  <a:moveTo>
                    <a:pt x="277863" y="57569"/>
                  </a:moveTo>
                  <a:lnTo>
                    <a:pt x="277672" y="56426"/>
                  </a:lnTo>
                  <a:lnTo>
                    <a:pt x="277114" y="57569"/>
                  </a:lnTo>
                  <a:lnTo>
                    <a:pt x="277863" y="57569"/>
                  </a:lnTo>
                  <a:close/>
                </a:path>
                <a:path w="657225" h="121920">
                  <a:moveTo>
                    <a:pt x="277901" y="81711"/>
                  </a:moveTo>
                  <a:lnTo>
                    <a:pt x="277406" y="82715"/>
                  </a:lnTo>
                  <a:lnTo>
                    <a:pt x="277761" y="82334"/>
                  </a:lnTo>
                  <a:lnTo>
                    <a:pt x="277901" y="81711"/>
                  </a:lnTo>
                  <a:close/>
                </a:path>
                <a:path w="657225" h="121920">
                  <a:moveTo>
                    <a:pt x="282308" y="56121"/>
                  </a:moveTo>
                  <a:lnTo>
                    <a:pt x="281597" y="56921"/>
                  </a:lnTo>
                  <a:lnTo>
                    <a:pt x="281813" y="57150"/>
                  </a:lnTo>
                  <a:lnTo>
                    <a:pt x="282308" y="56121"/>
                  </a:lnTo>
                  <a:close/>
                </a:path>
                <a:path w="657225" h="121920">
                  <a:moveTo>
                    <a:pt x="284797" y="80505"/>
                  </a:moveTo>
                  <a:lnTo>
                    <a:pt x="284251" y="81826"/>
                  </a:lnTo>
                  <a:lnTo>
                    <a:pt x="284670" y="81445"/>
                  </a:lnTo>
                  <a:lnTo>
                    <a:pt x="284797" y="80505"/>
                  </a:lnTo>
                  <a:close/>
                </a:path>
                <a:path w="657225" h="121920">
                  <a:moveTo>
                    <a:pt x="285076" y="81064"/>
                  </a:moveTo>
                  <a:lnTo>
                    <a:pt x="284670" y="81445"/>
                  </a:lnTo>
                  <a:lnTo>
                    <a:pt x="284441" y="83096"/>
                  </a:lnTo>
                  <a:lnTo>
                    <a:pt x="285076" y="81064"/>
                  </a:lnTo>
                  <a:close/>
                </a:path>
                <a:path w="657225" h="121920">
                  <a:moveTo>
                    <a:pt x="294081" y="83858"/>
                  </a:moveTo>
                  <a:lnTo>
                    <a:pt x="294030" y="83705"/>
                  </a:lnTo>
                  <a:lnTo>
                    <a:pt x="294005" y="83858"/>
                  </a:lnTo>
                  <a:close/>
                </a:path>
                <a:path w="657225" h="121920">
                  <a:moveTo>
                    <a:pt x="312407" y="66395"/>
                  </a:moveTo>
                  <a:lnTo>
                    <a:pt x="310934" y="66814"/>
                  </a:lnTo>
                  <a:lnTo>
                    <a:pt x="311226" y="69850"/>
                  </a:lnTo>
                  <a:lnTo>
                    <a:pt x="311353" y="68707"/>
                  </a:lnTo>
                  <a:lnTo>
                    <a:pt x="312407" y="66395"/>
                  </a:lnTo>
                  <a:close/>
                </a:path>
                <a:path w="657225" h="121920">
                  <a:moveTo>
                    <a:pt x="312877" y="90208"/>
                  </a:moveTo>
                  <a:lnTo>
                    <a:pt x="312661" y="90017"/>
                  </a:lnTo>
                  <a:lnTo>
                    <a:pt x="312534" y="91351"/>
                  </a:lnTo>
                  <a:lnTo>
                    <a:pt x="312648" y="91605"/>
                  </a:lnTo>
                  <a:lnTo>
                    <a:pt x="312877" y="90208"/>
                  </a:lnTo>
                  <a:close/>
                </a:path>
                <a:path w="657225" h="121920">
                  <a:moveTo>
                    <a:pt x="321322" y="71297"/>
                  </a:moveTo>
                  <a:lnTo>
                    <a:pt x="320738" y="72898"/>
                  </a:lnTo>
                  <a:lnTo>
                    <a:pt x="320840" y="72682"/>
                  </a:lnTo>
                  <a:lnTo>
                    <a:pt x="321322" y="71297"/>
                  </a:lnTo>
                  <a:close/>
                </a:path>
                <a:path w="657225" h="121920">
                  <a:moveTo>
                    <a:pt x="323265" y="68364"/>
                  </a:moveTo>
                  <a:lnTo>
                    <a:pt x="322859" y="68237"/>
                  </a:lnTo>
                  <a:lnTo>
                    <a:pt x="321805" y="68364"/>
                  </a:lnTo>
                  <a:lnTo>
                    <a:pt x="321221" y="70269"/>
                  </a:lnTo>
                  <a:lnTo>
                    <a:pt x="321462" y="70015"/>
                  </a:lnTo>
                  <a:lnTo>
                    <a:pt x="321856" y="68999"/>
                  </a:lnTo>
                  <a:lnTo>
                    <a:pt x="321818" y="69888"/>
                  </a:lnTo>
                  <a:lnTo>
                    <a:pt x="321322" y="71297"/>
                  </a:lnTo>
                  <a:lnTo>
                    <a:pt x="322402" y="70015"/>
                  </a:lnTo>
                  <a:lnTo>
                    <a:pt x="322935" y="68999"/>
                  </a:lnTo>
                  <a:lnTo>
                    <a:pt x="323265" y="68364"/>
                  </a:lnTo>
                  <a:close/>
                </a:path>
                <a:path w="657225" h="121920">
                  <a:moveTo>
                    <a:pt x="324777" y="68872"/>
                  </a:moveTo>
                  <a:lnTo>
                    <a:pt x="324548" y="67754"/>
                  </a:lnTo>
                  <a:lnTo>
                    <a:pt x="324002" y="69291"/>
                  </a:lnTo>
                  <a:lnTo>
                    <a:pt x="324294" y="69583"/>
                  </a:lnTo>
                  <a:lnTo>
                    <a:pt x="324383" y="70904"/>
                  </a:lnTo>
                  <a:lnTo>
                    <a:pt x="324624" y="70523"/>
                  </a:lnTo>
                  <a:lnTo>
                    <a:pt x="324777" y="68872"/>
                  </a:lnTo>
                  <a:close/>
                </a:path>
                <a:path w="657225" h="121920">
                  <a:moveTo>
                    <a:pt x="328104" y="74371"/>
                  </a:moveTo>
                  <a:lnTo>
                    <a:pt x="327723" y="75730"/>
                  </a:lnTo>
                  <a:lnTo>
                    <a:pt x="328015" y="75476"/>
                  </a:lnTo>
                  <a:lnTo>
                    <a:pt x="328104" y="74371"/>
                  </a:lnTo>
                  <a:close/>
                </a:path>
                <a:path w="657225" h="121920">
                  <a:moveTo>
                    <a:pt x="328676" y="71666"/>
                  </a:moveTo>
                  <a:lnTo>
                    <a:pt x="328244" y="71920"/>
                  </a:lnTo>
                  <a:lnTo>
                    <a:pt x="328104" y="74371"/>
                  </a:lnTo>
                  <a:lnTo>
                    <a:pt x="328447" y="73126"/>
                  </a:lnTo>
                  <a:lnTo>
                    <a:pt x="328358" y="74333"/>
                  </a:lnTo>
                  <a:lnTo>
                    <a:pt x="328510" y="73063"/>
                  </a:lnTo>
                  <a:lnTo>
                    <a:pt x="328676" y="71666"/>
                  </a:lnTo>
                  <a:close/>
                </a:path>
                <a:path w="657225" h="121920">
                  <a:moveTo>
                    <a:pt x="332587" y="94043"/>
                  </a:moveTo>
                  <a:lnTo>
                    <a:pt x="332193" y="94907"/>
                  </a:lnTo>
                  <a:lnTo>
                    <a:pt x="332460" y="94526"/>
                  </a:lnTo>
                  <a:lnTo>
                    <a:pt x="332587" y="94043"/>
                  </a:lnTo>
                  <a:close/>
                </a:path>
                <a:path w="657225" h="121920">
                  <a:moveTo>
                    <a:pt x="338670" y="72783"/>
                  </a:moveTo>
                  <a:lnTo>
                    <a:pt x="338493" y="72313"/>
                  </a:lnTo>
                  <a:lnTo>
                    <a:pt x="338480" y="72529"/>
                  </a:lnTo>
                  <a:lnTo>
                    <a:pt x="338480" y="72910"/>
                  </a:lnTo>
                  <a:lnTo>
                    <a:pt x="338607" y="72821"/>
                  </a:lnTo>
                  <a:close/>
                </a:path>
                <a:path w="657225" h="121920">
                  <a:moveTo>
                    <a:pt x="338975" y="95999"/>
                  </a:moveTo>
                  <a:lnTo>
                    <a:pt x="338289" y="95427"/>
                  </a:lnTo>
                  <a:lnTo>
                    <a:pt x="338442" y="95745"/>
                  </a:lnTo>
                  <a:lnTo>
                    <a:pt x="338709" y="95948"/>
                  </a:lnTo>
                  <a:lnTo>
                    <a:pt x="338975" y="95999"/>
                  </a:lnTo>
                  <a:close/>
                </a:path>
                <a:path w="657225" h="121920">
                  <a:moveTo>
                    <a:pt x="339077" y="96012"/>
                  </a:moveTo>
                  <a:close/>
                </a:path>
                <a:path w="657225" h="121920">
                  <a:moveTo>
                    <a:pt x="340436" y="68999"/>
                  </a:moveTo>
                  <a:lnTo>
                    <a:pt x="339839" y="69913"/>
                  </a:lnTo>
                  <a:lnTo>
                    <a:pt x="339344" y="73177"/>
                  </a:lnTo>
                  <a:lnTo>
                    <a:pt x="339699" y="72644"/>
                  </a:lnTo>
                  <a:lnTo>
                    <a:pt x="340436" y="68999"/>
                  </a:lnTo>
                  <a:close/>
                </a:path>
                <a:path w="657225" h="121920">
                  <a:moveTo>
                    <a:pt x="342201" y="75095"/>
                  </a:moveTo>
                  <a:lnTo>
                    <a:pt x="342125" y="75349"/>
                  </a:lnTo>
                  <a:lnTo>
                    <a:pt x="342023" y="76111"/>
                  </a:lnTo>
                  <a:lnTo>
                    <a:pt x="342201" y="75095"/>
                  </a:lnTo>
                  <a:close/>
                </a:path>
                <a:path w="657225" h="121920">
                  <a:moveTo>
                    <a:pt x="343344" y="72542"/>
                  </a:moveTo>
                  <a:lnTo>
                    <a:pt x="343230" y="72732"/>
                  </a:lnTo>
                  <a:lnTo>
                    <a:pt x="343103" y="73266"/>
                  </a:lnTo>
                  <a:lnTo>
                    <a:pt x="343344" y="72542"/>
                  </a:lnTo>
                  <a:close/>
                </a:path>
                <a:path w="657225" h="121920">
                  <a:moveTo>
                    <a:pt x="348157" y="94322"/>
                  </a:moveTo>
                  <a:lnTo>
                    <a:pt x="347865" y="95034"/>
                  </a:lnTo>
                  <a:lnTo>
                    <a:pt x="347726" y="95161"/>
                  </a:lnTo>
                  <a:lnTo>
                    <a:pt x="347649" y="95669"/>
                  </a:lnTo>
                  <a:lnTo>
                    <a:pt x="347764" y="96304"/>
                  </a:lnTo>
                  <a:lnTo>
                    <a:pt x="348157" y="94322"/>
                  </a:lnTo>
                  <a:close/>
                </a:path>
                <a:path w="657225" h="121920">
                  <a:moveTo>
                    <a:pt x="348869" y="69989"/>
                  </a:moveTo>
                  <a:lnTo>
                    <a:pt x="348792" y="70497"/>
                  </a:lnTo>
                  <a:lnTo>
                    <a:pt x="348754" y="71272"/>
                  </a:lnTo>
                  <a:lnTo>
                    <a:pt x="348805" y="70980"/>
                  </a:lnTo>
                  <a:lnTo>
                    <a:pt x="348843" y="70612"/>
                  </a:lnTo>
                  <a:lnTo>
                    <a:pt x="348869" y="69989"/>
                  </a:lnTo>
                  <a:close/>
                </a:path>
                <a:path w="657225" h="121920">
                  <a:moveTo>
                    <a:pt x="353555" y="77457"/>
                  </a:moveTo>
                  <a:close/>
                </a:path>
                <a:path w="657225" h="121920">
                  <a:moveTo>
                    <a:pt x="353682" y="76873"/>
                  </a:moveTo>
                  <a:lnTo>
                    <a:pt x="353555" y="77457"/>
                  </a:lnTo>
                  <a:lnTo>
                    <a:pt x="353669" y="77000"/>
                  </a:lnTo>
                  <a:lnTo>
                    <a:pt x="353682" y="76873"/>
                  </a:lnTo>
                  <a:close/>
                </a:path>
                <a:path w="657225" h="121920">
                  <a:moveTo>
                    <a:pt x="353783" y="95173"/>
                  </a:moveTo>
                  <a:lnTo>
                    <a:pt x="353656" y="95288"/>
                  </a:lnTo>
                  <a:lnTo>
                    <a:pt x="353314" y="95808"/>
                  </a:lnTo>
                  <a:lnTo>
                    <a:pt x="353529" y="95618"/>
                  </a:lnTo>
                  <a:lnTo>
                    <a:pt x="353783" y="95173"/>
                  </a:lnTo>
                  <a:close/>
                </a:path>
                <a:path w="657225" h="121920">
                  <a:moveTo>
                    <a:pt x="354291" y="94094"/>
                  </a:moveTo>
                  <a:lnTo>
                    <a:pt x="354215" y="94399"/>
                  </a:lnTo>
                  <a:lnTo>
                    <a:pt x="354291" y="94094"/>
                  </a:lnTo>
                  <a:close/>
                </a:path>
                <a:path w="657225" h="121920">
                  <a:moveTo>
                    <a:pt x="354469" y="73126"/>
                  </a:moveTo>
                  <a:lnTo>
                    <a:pt x="354291" y="73444"/>
                  </a:lnTo>
                  <a:lnTo>
                    <a:pt x="354469" y="73126"/>
                  </a:lnTo>
                  <a:close/>
                </a:path>
                <a:path w="657225" h="121920">
                  <a:moveTo>
                    <a:pt x="354622" y="93891"/>
                  </a:moveTo>
                  <a:lnTo>
                    <a:pt x="354266" y="94399"/>
                  </a:lnTo>
                  <a:lnTo>
                    <a:pt x="354164" y="94526"/>
                  </a:lnTo>
                  <a:lnTo>
                    <a:pt x="353783" y="95288"/>
                  </a:lnTo>
                  <a:lnTo>
                    <a:pt x="354076" y="95161"/>
                  </a:lnTo>
                  <a:lnTo>
                    <a:pt x="354266" y="96050"/>
                  </a:lnTo>
                  <a:lnTo>
                    <a:pt x="354406" y="95161"/>
                  </a:lnTo>
                  <a:lnTo>
                    <a:pt x="354622" y="93891"/>
                  </a:lnTo>
                  <a:close/>
                </a:path>
                <a:path w="657225" h="121920">
                  <a:moveTo>
                    <a:pt x="355130" y="68491"/>
                  </a:moveTo>
                  <a:lnTo>
                    <a:pt x="353923" y="70269"/>
                  </a:lnTo>
                  <a:lnTo>
                    <a:pt x="353745" y="72466"/>
                  </a:lnTo>
                  <a:lnTo>
                    <a:pt x="353822" y="72301"/>
                  </a:lnTo>
                  <a:lnTo>
                    <a:pt x="353720" y="72809"/>
                  </a:lnTo>
                  <a:lnTo>
                    <a:pt x="353745" y="72466"/>
                  </a:lnTo>
                  <a:lnTo>
                    <a:pt x="352844" y="74460"/>
                  </a:lnTo>
                  <a:lnTo>
                    <a:pt x="354228" y="73317"/>
                  </a:lnTo>
                  <a:lnTo>
                    <a:pt x="354342" y="73126"/>
                  </a:lnTo>
                  <a:lnTo>
                    <a:pt x="354406" y="72809"/>
                  </a:lnTo>
                  <a:lnTo>
                    <a:pt x="354507" y="72174"/>
                  </a:lnTo>
                  <a:lnTo>
                    <a:pt x="355130" y="68491"/>
                  </a:lnTo>
                  <a:close/>
                </a:path>
                <a:path w="657225" h="121920">
                  <a:moveTo>
                    <a:pt x="356539" y="77419"/>
                  </a:moveTo>
                  <a:lnTo>
                    <a:pt x="356362" y="77127"/>
                  </a:lnTo>
                  <a:lnTo>
                    <a:pt x="356133" y="78524"/>
                  </a:lnTo>
                  <a:lnTo>
                    <a:pt x="356539" y="77419"/>
                  </a:lnTo>
                  <a:close/>
                </a:path>
                <a:path w="657225" h="121920">
                  <a:moveTo>
                    <a:pt x="356730" y="77635"/>
                  </a:moveTo>
                  <a:lnTo>
                    <a:pt x="356679" y="77000"/>
                  </a:lnTo>
                  <a:lnTo>
                    <a:pt x="356641" y="77508"/>
                  </a:lnTo>
                  <a:lnTo>
                    <a:pt x="356730" y="77635"/>
                  </a:lnTo>
                  <a:close/>
                </a:path>
                <a:path w="657225" h="121920">
                  <a:moveTo>
                    <a:pt x="357187" y="75780"/>
                  </a:moveTo>
                  <a:lnTo>
                    <a:pt x="357022" y="75349"/>
                  </a:lnTo>
                  <a:lnTo>
                    <a:pt x="357073" y="75628"/>
                  </a:lnTo>
                  <a:lnTo>
                    <a:pt x="357187" y="75780"/>
                  </a:lnTo>
                  <a:close/>
                </a:path>
                <a:path w="657225" h="121920">
                  <a:moveTo>
                    <a:pt x="359283" y="94005"/>
                  </a:moveTo>
                  <a:lnTo>
                    <a:pt x="359079" y="94018"/>
                  </a:lnTo>
                  <a:lnTo>
                    <a:pt x="359283" y="94018"/>
                  </a:lnTo>
                  <a:close/>
                </a:path>
                <a:path w="657225" h="121920">
                  <a:moveTo>
                    <a:pt x="359651" y="70777"/>
                  </a:moveTo>
                  <a:lnTo>
                    <a:pt x="359638" y="70396"/>
                  </a:lnTo>
                  <a:lnTo>
                    <a:pt x="359397" y="70777"/>
                  </a:lnTo>
                  <a:lnTo>
                    <a:pt x="359651" y="70777"/>
                  </a:lnTo>
                  <a:close/>
                </a:path>
                <a:path w="657225" h="121920">
                  <a:moveTo>
                    <a:pt x="359816" y="70777"/>
                  </a:moveTo>
                  <a:lnTo>
                    <a:pt x="359651" y="70777"/>
                  </a:lnTo>
                  <a:lnTo>
                    <a:pt x="359676" y="71323"/>
                  </a:lnTo>
                  <a:lnTo>
                    <a:pt x="359816" y="70777"/>
                  </a:lnTo>
                  <a:close/>
                </a:path>
                <a:path w="657225" h="121920">
                  <a:moveTo>
                    <a:pt x="361581" y="70256"/>
                  </a:moveTo>
                  <a:lnTo>
                    <a:pt x="361378" y="70497"/>
                  </a:lnTo>
                  <a:lnTo>
                    <a:pt x="361581" y="70256"/>
                  </a:lnTo>
                  <a:close/>
                </a:path>
                <a:path w="657225" h="121920">
                  <a:moveTo>
                    <a:pt x="361721" y="71539"/>
                  </a:moveTo>
                  <a:lnTo>
                    <a:pt x="361403" y="71666"/>
                  </a:lnTo>
                  <a:lnTo>
                    <a:pt x="361276" y="71920"/>
                  </a:lnTo>
                  <a:lnTo>
                    <a:pt x="361480" y="71920"/>
                  </a:lnTo>
                  <a:lnTo>
                    <a:pt x="361721" y="71539"/>
                  </a:lnTo>
                  <a:close/>
                </a:path>
                <a:path w="657225" h="121920">
                  <a:moveTo>
                    <a:pt x="366102" y="75120"/>
                  </a:moveTo>
                  <a:lnTo>
                    <a:pt x="366064" y="74930"/>
                  </a:lnTo>
                  <a:lnTo>
                    <a:pt x="365975" y="75184"/>
                  </a:lnTo>
                  <a:lnTo>
                    <a:pt x="366064" y="75361"/>
                  </a:lnTo>
                  <a:lnTo>
                    <a:pt x="366102" y="75120"/>
                  </a:lnTo>
                  <a:close/>
                </a:path>
                <a:path w="657225" h="121920">
                  <a:moveTo>
                    <a:pt x="367004" y="92036"/>
                  </a:moveTo>
                  <a:lnTo>
                    <a:pt x="366839" y="91821"/>
                  </a:lnTo>
                  <a:lnTo>
                    <a:pt x="366674" y="91465"/>
                  </a:lnTo>
                  <a:lnTo>
                    <a:pt x="366420" y="91884"/>
                  </a:lnTo>
                  <a:lnTo>
                    <a:pt x="366547" y="92494"/>
                  </a:lnTo>
                  <a:lnTo>
                    <a:pt x="366737" y="92417"/>
                  </a:lnTo>
                  <a:lnTo>
                    <a:pt x="367004" y="92036"/>
                  </a:lnTo>
                  <a:close/>
                </a:path>
                <a:path w="657225" h="121920">
                  <a:moveTo>
                    <a:pt x="367652" y="90741"/>
                  </a:moveTo>
                  <a:lnTo>
                    <a:pt x="367423" y="91249"/>
                  </a:lnTo>
                  <a:lnTo>
                    <a:pt x="367195" y="91744"/>
                  </a:lnTo>
                  <a:lnTo>
                    <a:pt x="367004" y="92036"/>
                  </a:lnTo>
                  <a:lnTo>
                    <a:pt x="367182" y="92290"/>
                  </a:lnTo>
                  <a:lnTo>
                    <a:pt x="367347" y="92392"/>
                  </a:lnTo>
                  <a:lnTo>
                    <a:pt x="367652" y="90741"/>
                  </a:lnTo>
                  <a:close/>
                </a:path>
                <a:path w="657225" h="121920">
                  <a:moveTo>
                    <a:pt x="368388" y="74460"/>
                  </a:moveTo>
                  <a:lnTo>
                    <a:pt x="367842" y="75349"/>
                  </a:lnTo>
                  <a:lnTo>
                    <a:pt x="367728" y="75895"/>
                  </a:lnTo>
                  <a:lnTo>
                    <a:pt x="367855" y="76352"/>
                  </a:lnTo>
                  <a:lnTo>
                    <a:pt x="368388" y="74460"/>
                  </a:lnTo>
                  <a:close/>
                </a:path>
                <a:path w="657225" h="121920">
                  <a:moveTo>
                    <a:pt x="368490" y="78778"/>
                  </a:moveTo>
                  <a:lnTo>
                    <a:pt x="368338" y="78968"/>
                  </a:lnTo>
                  <a:lnTo>
                    <a:pt x="368198" y="79171"/>
                  </a:lnTo>
                  <a:lnTo>
                    <a:pt x="368160" y="79463"/>
                  </a:lnTo>
                  <a:lnTo>
                    <a:pt x="368325" y="79413"/>
                  </a:lnTo>
                  <a:lnTo>
                    <a:pt x="368427" y="79082"/>
                  </a:lnTo>
                  <a:lnTo>
                    <a:pt x="368490" y="78778"/>
                  </a:lnTo>
                  <a:close/>
                </a:path>
                <a:path w="657225" h="121920">
                  <a:moveTo>
                    <a:pt x="372579" y="76492"/>
                  </a:moveTo>
                  <a:lnTo>
                    <a:pt x="371767" y="78778"/>
                  </a:lnTo>
                  <a:lnTo>
                    <a:pt x="372414" y="78524"/>
                  </a:lnTo>
                  <a:lnTo>
                    <a:pt x="372541" y="78143"/>
                  </a:lnTo>
                  <a:lnTo>
                    <a:pt x="372579" y="76492"/>
                  </a:lnTo>
                  <a:close/>
                </a:path>
                <a:path w="657225" h="121920">
                  <a:moveTo>
                    <a:pt x="373062" y="78270"/>
                  </a:moveTo>
                  <a:lnTo>
                    <a:pt x="372529" y="78486"/>
                  </a:lnTo>
                  <a:lnTo>
                    <a:pt x="372478" y="80137"/>
                  </a:lnTo>
                  <a:lnTo>
                    <a:pt x="373062" y="78270"/>
                  </a:lnTo>
                  <a:close/>
                </a:path>
                <a:path w="657225" h="121920">
                  <a:moveTo>
                    <a:pt x="373316" y="93726"/>
                  </a:moveTo>
                  <a:lnTo>
                    <a:pt x="372643" y="94399"/>
                  </a:lnTo>
                  <a:lnTo>
                    <a:pt x="372706" y="96113"/>
                  </a:lnTo>
                  <a:lnTo>
                    <a:pt x="373316" y="93726"/>
                  </a:lnTo>
                  <a:close/>
                </a:path>
                <a:path w="657225" h="121920">
                  <a:moveTo>
                    <a:pt x="373913" y="96469"/>
                  </a:moveTo>
                  <a:lnTo>
                    <a:pt x="373354" y="93383"/>
                  </a:lnTo>
                  <a:lnTo>
                    <a:pt x="373316" y="93726"/>
                  </a:lnTo>
                  <a:lnTo>
                    <a:pt x="373075" y="96685"/>
                  </a:lnTo>
                  <a:lnTo>
                    <a:pt x="373913" y="96469"/>
                  </a:lnTo>
                  <a:close/>
                </a:path>
                <a:path w="657225" h="121920">
                  <a:moveTo>
                    <a:pt x="374065" y="74879"/>
                  </a:moveTo>
                  <a:lnTo>
                    <a:pt x="373265" y="75717"/>
                  </a:lnTo>
                  <a:lnTo>
                    <a:pt x="373824" y="75222"/>
                  </a:lnTo>
                  <a:lnTo>
                    <a:pt x="374065" y="74879"/>
                  </a:lnTo>
                  <a:close/>
                </a:path>
                <a:path w="657225" h="121920">
                  <a:moveTo>
                    <a:pt x="379539" y="78879"/>
                  </a:moveTo>
                  <a:lnTo>
                    <a:pt x="379095" y="79184"/>
                  </a:lnTo>
                  <a:lnTo>
                    <a:pt x="379336" y="79870"/>
                  </a:lnTo>
                  <a:lnTo>
                    <a:pt x="379539" y="78879"/>
                  </a:lnTo>
                  <a:close/>
                </a:path>
                <a:path w="657225" h="121920">
                  <a:moveTo>
                    <a:pt x="384746" y="84455"/>
                  </a:moveTo>
                  <a:lnTo>
                    <a:pt x="384505" y="83312"/>
                  </a:lnTo>
                  <a:lnTo>
                    <a:pt x="384263" y="84416"/>
                  </a:lnTo>
                  <a:lnTo>
                    <a:pt x="384556" y="84175"/>
                  </a:lnTo>
                  <a:lnTo>
                    <a:pt x="384746" y="84455"/>
                  </a:lnTo>
                  <a:close/>
                </a:path>
                <a:path w="657225" h="121920">
                  <a:moveTo>
                    <a:pt x="384848" y="84670"/>
                  </a:moveTo>
                  <a:lnTo>
                    <a:pt x="384797" y="84531"/>
                  </a:lnTo>
                  <a:lnTo>
                    <a:pt x="384848" y="84899"/>
                  </a:lnTo>
                  <a:lnTo>
                    <a:pt x="384848" y="84670"/>
                  </a:lnTo>
                  <a:close/>
                </a:path>
                <a:path w="657225" h="121920">
                  <a:moveTo>
                    <a:pt x="384860" y="84975"/>
                  </a:moveTo>
                  <a:close/>
                </a:path>
                <a:path w="657225" h="121920">
                  <a:moveTo>
                    <a:pt x="384886" y="85382"/>
                  </a:moveTo>
                  <a:lnTo>
                    <a:pt x="384873" y="85255"/>
                  </a:lnTo>
                  <a:lnTo>
                    <a:pt x="384835" y="85382"/>
                  </a:lnTo>
                  <a:close/>
                </a:path>
                <a:path w="657225" h="121920">
                  <a:moveTo>
                    <a:pt x="388543" y="89077"/>
                  </a:moveTo>
                  <a:lnTo>
                    <a:pt x="388454" y="89319"/>
                  </a:lnTo>
                  <a:lnTo>
                    <a:pt x="388543" y="89077"/>
                  </a:lnTo>
                  <a:close/>
                </a:path>
                <a:path w="657225" h="121920">
                  <a:moveTo>
                    <a:pt x="388797" y="88417"/>
                  </a:moveTo>
                  <a:lnTo>
                    <a:pt x="388607" y="88684"/>
                  </a:lnTo>
                  <a:lnTo>
                    <a:pt x="388543" y="89077"/>
                  </a:lnTo>
                  <a:lnTo>
                    <a:pt x="388797" y="88417"/>
                  </a:lnTo>
                  <a:close/>
                </a:path>
                <a:path w="657225" h="121920">
                  <a:moveTo>
                    <a:pt x="388874" y="80645"/>
                  </a:moveTo>
                  <a:lnTo>
                    <a:pt x="388810" y="81013"/>
                  </a:lnTo>
                  <a:lnTo>
                    <a:pt x="388759" y="81356"/>
                  </a:lnTo>
                  <a:lnTo>
                    <a:pt x="388734" y="81699"/>
                  </a:lnTo>
                  <a:lnTo>
                    <a:pt x="388797" y="81267"/>
                  </a:lnTo>
                  <a:lnTo>
                    <a:pt x="388848" y="80873"/>
                  </a:lnTo>
                  <a:lnTo>
                    <a:pt x="388874" y="80645"/>
                  </a:lnTo>
                  <a:close/>
                </a:path>
                <a:path w="657225" h="121920">
                  <a:moveTo>
                    <a:pt x="388962" y="88176"/>
                  </a:moveTo>
                  <a:lnTo>
                    <a:pt x="388797" y="88417"/>
                  </a:lnTo>
                  <a:lnTo>
                    <a:pt x="388962" y="88176"/>
                  </a:lnTo>
                  <a:close/>
                </a:path>
                <a:path w="657225" h="121920">
                  <a:moveTo>
                    <a:pt x="390588" y="94526"/>
                  </a:moveTo>
                  <a:lnTo>
                    <a:pt x="390347" y="95542"/>
                  </a:lnTo>
                  <a:lnTo>
                    <a:pt x="390588" y="94526"/>
                  </a:lnTo>
                  <a:close/>
                </a:path>
                <a:path w="657225" h="121920">
                  <a:moveTo>
                    <a:pt x="393230" y="81737"/>
                  </a:moveTo>
                  <a:lnTo>
                    <a:pt x="392722" y="83070"/>
                  </a:lnTo>
                  <a:lnTo>
                    <a:pt x="392849" y="83096"/>
                  </a:lnTo>
                  <a:lnTo>
                    <a:pt x="392963" y="82715"/>
                  </a:lnTo>
                  <a:lnTo>
                    <a:pt x="393090" y="82257"/>
                  </a:lnTo>
                  <a:lnTo>
                    <a:pt x="393230" y="81737"/>
                  </a:lnTo>
                  <a:close/>
                </a:path>
                <a:path w="657225" h="121920">
                  <a:moveTo>
                    <a:pt x="393725" y="94780"/>
                  </a:moveTo>
                  <a:lnTo>
                    <a:pt x="393458" y="93129"/>
                  </a:lnTo>
                  <a:lnTo>
                    <a:pt x="393014" y="95415"/>
                  </a:lnTo>
                  <a:lnTo>
                    <a:pt x="393585" y="95415"/>
                  </a:lnTo>
                  <a:lnTo>
                    <a:pt x="393700" y="95034"/>
                  </a:lnTo>
                  <a:lnTo>
                    <a:pt x="393725" y="94780"/>
                  </a:lnTo>
                  <a:close/>
                </a:path>
                <a:path w="657225" h="121920">
                  <a:moveTo>
                    <a:pt x="397090" y="98361"/>
                  </a:moveTo>
                  <a:lnTo>
                    <a:pt x="396811" y="99606"/>
                  </a:lnTo>
                  <a:lnTo>
                    <a:pt x="396938" y="99098"/>
                  </a:lnTo>
                  <a:lnTo>
                    <a:pt x="397014" y="98729"/>
                  </a:lnTo>
                  <a:lnTo>
                    <a:pt x="397090" y="98374"/>
                  </a:lnTo>
                  <a:close/>
                </a:path>
                <a:path w="657225" h="121920">
                  <a:moveTo>
                    <a:pt x="398538" y="83616"/>
                  </a:moveTo>
                  <a:lnTo>
                    <a:pt x="398424" y="83464"/>
                  </a:lnTo>
                  <a:lnTo>
                    <a:pt x="397852" y="86347"/>
                  </a:lnTo>
                  <a:lnTo>
                    <a:pt x="397573" y="87604"/>
                  </a:lnTo>
                  <a:lnTo>
                    <a:pt x="397865" y="86423"/>
                  </a:lnTo>
                  <a:lnTo>
                    <a:pt x="398068" y="85877"/>
                  </a:lnTo>
                  <a:lnTo>
                    <a:pt x="398221" y="85674"/>
                  </a:lnTo>
                  <a:lnTo>
                    <a:pt x="398424" y="84455"/>
                  </a:lnTo>
                  <a:lnTo>
                    <a:pt x="398538" y="83616"/>
                  </a:lnTo>
                  <a:close/>
                </a:path>
                <a:path w="657225" h="121920">
                  <a:moveTo>
                    <a:pt x="399161" y="99987"/>
                  </a:moveTo>
                  <a:lnTo>
                    <a:pt x="398868" y="100355"/>
                  </a:lnTo>
                  <a:lnTo>
                    <a:pt x="398843" y="100876"/>
                  </a:lnTo>
                  <a:lnTo>
                    <a:pt x="398932" y="101041"/>
                  </a:lnTo>
                  <a:lnTo>
                    <a:pt x="399161" y="99987"/>
                  </a:lnTo>
                  <a:close/>
                </a:path>
                <a:path w="657225" h="121920">
                  <a:moveTo>
                    <a:pt x="399173" y="101511"/>
                  </a:moveTo>
                  <a:lnTo>
                    <a:pt x="398932" y="101041"/>
                  </a:lnTo>
                  <a:lnTo>
                    <a:pt x="398589" y="102527"/>
                  </a:lnTo>
                  <a:lnTo>
                    <a:pt x="399173" y="101892"/>
                  </a:lnTo>
                  <a:lnTo>
                    <a:pt x="399173" y="101511"/>
                  </a:lnTo>
                  <a:close/>
                </a:path>
                <a:path w="657225" h="121920">
                  <a:moveTo>
                    <a:pt x="399719" y="84797"/>
                  </a:moveTo>
                  <a:lnTo>
                    <a:pt x="399427" y="83604"/>
                  </a:lnTo>
                  <a:lnTo>
                    <a:pt x="399580" y="82981"/>
                  </a:lnTo>
                  <a:lnTo>
                    <a:pt x="399084" y="83934"/>
                  </a:lnTo>
                  <a:lnTo>
                    <a:pt x="398957" y="84188"/>
                  </a:lnTo>
                  <a:lnTo>
                    <a:pt x="399135" y="85229"/>
                  </a:lnTo>
                  <a:lnTo>
                    <a:pt x="399719" y="84797"/>
                  </a:lnTo>
                  <a:close/>
                </a:path>
                <a:path w="657225" h="121920">
                  <a:moveTo>
                    <a:pt x="400951" y="90208"/>
                  </a:moveTo>
                  <a:lnTo>
                    <a:pt x="400342" y="90462"/>
                  </a:lnTo>
                  <a:lnTo>
                    <a:pt x="400189" y="91401"/>
                  </a:lnTo>
                  <a:lnTo>
                    <a:pt x="400951" y="90208"/>
                  </a:lnTo>
                  <a:close/>
                </a:path>
                <a:path w="657225" h="121920">
                  <a:moveTo>
                    <a:pt x="401828" y="90957"/>
                  </a:moveTo>
                  <a:close/>
                </a:path>
                <a:path w="657225" h="121920">
                  <a:moveTo>
                    <a:pt x="402386" y="87833"/>
                  </a:moveTo>
                  <a:lnTo>
                    <a:pt x="401637" y="87363"/>
                  </a:lnTo>
                  <a:lnTo>
                    <a:pt x="402361" y="88366"/>
                  </a:lnTo>
                  <a:lnTo>
                    <a:pt x="402386" y="87833"/>
                  </a:lnTo>
                  <a:close/>
                </a:path>
                <a:path w="657225" h="121920">
                  <a:moveTo>
                    <a:pt x="402691" y="88811"/>
                  </a:moveTo>
                  <a:lnTo>
                    <a:pt x="401828" y="90957"/>
                  </a:lnTo>
                  <a:lnTo>
                    <a:pt x="402399" y="90335"/>
                  </a:lnTo>
                  <a:lnTo>
                    <a:pt x="402513" y="89573"/>
                  </a:lnTo>
                  <a:lnTo>
                    <a:pt x="402691" y="88811"/>
                  </a:lnTo>
                  <a:close/>
                </a:path>
                <a:path w="657225" h="121920">
                  <a:moveTo>
                    <a:pt x="402717" y="88036"/>
                  </a:moveTo>
                  <a:lnTo>
                    <a:pt x="402602" y="85636"/>
                  </a:lnTo>
                  <a:lnTo>
                    <a:pt x="402386" y="87833"/>
                  </a:lnTo>
                  <a:lnTo>
                    <a:pt x="402717" y="88036"/>
                  </a:lnTo>
                  <a:close/>
                </a:path>
                <a:path w="657225" h="121920">
                  <a:moveTo>
                    <a:pt x="402958" y="85496"/>
                  </a:moveTo>
                  <a:lnTo>
                    <a:pt x="402424" y="81940"/>
                  </a:lnTo>
                  <a:lnTo>
                    <a:pt x="402602" y="85636"/>
                  </a:lnTo>
                  <a:lnTo>
                    <a:pt x="402958" y="85496"/>
                  </a:lnTo>
                  <a:close/>
                </a:path>
                <a:path w="657225" h="121920">
                  <a:moveTo>
                    <a:pt x="403428" y="87414"/>
                  </a:moveTo>
                  <a:lnTo>
                    <a:pt x="402729" y="90589"/>
                  </a:lnTo>
                  <a:lnTo>
                    <a:pt x="402501" y="90233"/>
                  </a:lnTo>
                  <a:lnTo>
                    <a:pt x="401866" y="92240"/>
                  </a:lnTo>
                  <a:lnTo>
                    <a:pt x="401815" y="90970"/>
                  </a:lnTo>
                  <a:lnTo>
                    <a:pt x="401777" y="89192"/>
                  </a:lnTo>
                  <a:lnTo>
                    <a:pt x="399910" y="93256"/>
                  </a:lnTo>
                  <a:lnTo>
                    <a:pt x="399986" y="92748"/>
                  </a:lnTo>
                  <a:lnTo>
                    <a:pt x="400024" y="92494"/>
                  </a:lnTo>
                  <a:lnTo>
                    <a:pt x="400138" y="91732"/>
                  </a:lnTo>
                  <a:lnTo>
                    <a:pt x="400189" y="91401"/>
                  </a:lnTo>
                  <a:lnTo>
                    <a:pt x="399973" y="91732"/>
                  </a:lnTo>
                  <a:lnTo>
                    <a:pt x="400100" y="90932"/>
                  </a:lnTo>
                  <a:lnTo>
                    <a:pt x="400024" y="90589"/>
                  </a:lnTo>
                  <a:lnTo>
                    <a:pt x="400151" y="90589"/>
                  </a:lnTo>
                  <a:lnTo>
                    <a:pt x="400342" y="90462"/>
                  </a:lnTo>
                  <a:lnTo>
                    <a:pt x="400685" y="88176"/>
                  </a:lnTo>
                  <a:lnTo>
                    <a:pt x="400380" y="89319"/>
                  </a:lnTo>
                  <a:lnTo>
                    <a:pt x="400253" y="89814"/>
                  </a:lnTo>
                  <a:lnTo>
                    <a:pt x="400278" y="89662"/>
                  </a:lnTo>
                  <a:lnTo>
                    <a:pt x="400786" y="86271"/>
                  </a:lnTo>
                  <a:lnTo>
                    <a:pt x="399034" y="92494"/>
                  </a:lnTo>
                  <a:lnTo>
                    <a:pt x="398983" y="91351"/>
                  </a:lnTo>
                  <a:lnTo>
                    <a:pt x="398970" y="90843"/>
                  </a:lnTo>
                  <a:lnTo>
                    <a:pt x="399084" y="89319"/>
                  </a:lnTo>
                  <a:lnTo>
                    <a:pt x="399618" y="87160"/>
                  </a:lnTo>
                  <a:lnTo>
                    <a:pt x="399884" y="88684"/>
                  </a:lnTo>
                  <a:lnTo>
                    <a:pt x="399808" y="87160"/>
                  </a:lnTo>
                  <a:lnTo>
                    <a:pt x="399770" y="86144"/>
                  </a:lnTo>
                  <a:lnTo>
                    <a:pt x="398564" y="90843"/>
                  </a:lnTo>
                  <a:lnTo>
                    <a:pt x="398589" y="90335"/>
                  </a:lnTo>
                  <a:lnTo>
                    <a:pt x="398856" y="84874"/>
                  </a:lnTo>
                  <a:lnTo>
                    <a:pt x="398221" y="85763"/>
                  </a:lnTo>
                  <a:lnTo>
                    <a:pt x="397510" y="89446"/>
                  </a:lnTo>
                  <a:lnTo>
                    <a:pt x="397167" y="88176"/>
                  </a:lnTo>
                  <a:lnTo>
                    <a:pt x="396887" y="87160"/>
                  </a:lnTo>
                  <a:lnTo>
                    <a:pt x="395846" y="88176"/>
                  </a:lnTo>
                  <a:lnTo>
                    <a:pt x="395998" y="87541"/>
                  </a:lnTo>
                  <a:lnTo>
                    <a:pt x="396151" y="86906"/>
                  </a:lnTo>
                  <a:lnTo>
                    <a:pt x="394728" y="85890"/>
                  </a:lnTo>
                  <a:lnTo>
                    <a:pt x="394233" y="84378"/>
                  </a:lnTo>
                  <a:lnTo>
                    <a:pt x="393534" y="87541"/>
                  </a:lnTo>
                  <a:lnTo>
                    <a:pt x="393357" y="87287"/>
                  </a:lnTo>
                  <a:lnTo>
                    <a:pt x="392887" y="86652"/>
                  </a:lnTo>
                  <a:lnTo>
                    <a:pt x="392188" y="87287"/>
                  </a:lnTo>
                  <a:lnTo>
                    <a:pt x="392518" y="85636"/>
                  </a:lnTo>
                  <a:lnTo>
                    <a:pt x="392569" y="85382"/>
                  </a:lnTo>
                  <a:lnTo>
                    <a:pt x="392887" y="84239"/>
                  </a:lnTo>
                  <a:lnTo>
                    <a:pt x="393382" y="83223"/>
                  </a:lnTo>
                  <a:lnTo>
                    <a:pt x="392849" y="83223"/>
                  </a:lnTo>
                  <a:lnTo>
                    <a:pt x="392442" y="84493"/>
                  </a:lnTo>
                  <a:lnTo>
                    <a:pt x="392226" y="85001"/>
                  </a:lnTo>
                  <a:lnTo>
                    <a:pt x="391807" y="85382"/>
                  </a:lnTo>
                  <a:lnTo>
                    <a:pt x="392455" y="82461"/>
                  </a:lnTo>
                  <a:lnTo>
                    <a:pt x="391731" y="82588"/>
                  </a:lnTo>
                  <a:lnTo>
                    <a:pt x="390436" y="85636"/>
                  </a:lnTo>
                  <a:lnTo>
                    <a:pt x="389877" y="83477"/>
                  </a:lnTo>
                  <a:lnTo>
                    <a:pt x="389394" y="85890"/>
                  </a:lnTo>
                  <a:lnTo>
                    <a:pt x="389267" y="89573"/>
                  </a:lnTo>
                  <a:lnTo>
                    <a:pt x="389140" y="91097"/>
                  </a:lnTo>
                  <a:lnTo>
                    <a:pt x="387959" y="92621"/>
                  </a:lnTo>
                  <a:lnTo>
                    <a:pt x="388454" y="89573"/>
                  </a:lnTo>
                  <a:lnTo>
                    <a:pt x="388454" y="89319"/>
                  </a:lnTo>
                  <a:lnTo>
                    <a:pt x="388493" y="88176"/>
                  </a:lnTo>
                  <a:lnTo>
                    <a:pt x="388632" y="86525"/>
                  </a:lnTo>
                  <a:lnTo>
                    <a:pt x="388734" y="86017"/>
                  </a:lnTo>
                  <a:lnTo>
                    <a:pt x="388378" y="86525"/>
                  </a:lnTo>
                  <a:lnTo>
                    <a:pt x="388721" y="84874"/>
                  </a:lnTo>
                  <a:lnTo>
                    <a:pt x="388835" y="84747"/>
                  </a:lnTo>
                  <a:lnTo>
                    <a:pt x="388848" y="85763"/>
                  </a:lnTo>
                  <a:lnTo>
                    <a:pt x="389001" y="85331"/>
                  </a:lnTo>
                  <a:lnTo>
                    <a:pt x="388683" y="87884"/>
                  </a:lnTo>
                  <a:lnTo>
                    <a:pt x="389128" y="86652"/>
                  </a:lnTo>
                  <a:lnTo>
                    <a:pt x="389013" y="85331"/>
                  </a:lnTo>
                  <a:lnTo>
                    <a:pt x="388924" y="84747"/>
                  </a:lnTo>
                  <a:lnTo>
                    <a:pt x="388797" y="84493"/>
                  </a:lnTo>
                  <a:lnTo>
                    <a:pt x="388683" y="83858"/>
                  </a:lnTo>
                  <a:lnTo>
                    <a:pt x="388747" y="81699"/>
                  </a:lnTo>
                  <a:lnTo>
                    <a:pt x="388556" y="82969"/>
                  </a:lnTo>
                  <a:lnTo>
                    <a:pt x="388226" y="84493"/>
                  </a:lnTo>
                  <a:lnTo>
                    <a:pt x="387908" y="84747"/>
                  </a:lnTo>
                  <a:lnTo>
                    <a:pt x="387184" y="84747"/>
                  </a:lnTo>
                  <a:lnTo>
                    <a:pt x="387464" y="83985"/>
                  </a:lnTo>
                  <a:lnTo>
                    <a:pt x="388035" y="82461"/>
                  </a:lnTo>
                  <a:lnTo>
                    <a:pt x="387908" y="81064"/>
                  </a:lnTo>
                  <a:lnTo>
                    <a:pt x="387477" y="82461"/>
                  </a:lnTo>
                  <a:lnTo>
                    <a:pt x="387299" y="80937"/>
                  </a:lnTo>
                  <a:lnTo>
                    <a:pt x="386715" y="83985"/>
                  </a:lnTo>
                  <a:lnTo>
                    <a:pt x="386524" y="83858"/>
                  </a:lnTo>
                  <a:lnTo>
                    <a:pt x="386664" y="82969"/>
                  </a:lnTo>
                  <a:lnTo>
                    <a:pt x="386816" y="81699"/>
                  </a:lnTo>
                  <a:lnTo>
                    <a:pt x="386207" y="82969"/>
                  </a:lnTo>
                  <a:lnTo>
                    <a:pt x="385051" y="81699"/>
                  </a:lnTo>
                  <a:lnTo>
                    <a:pt x="384886" y="85382"/>
                  </a:lnTo>
                  <a:lnTo>
                    <a:pt x="384771" y="85509"/>
                  </a:lnTo>
                  <a:lnTo>
                    <a:pt x="383095" y="88176"/>
                  </a:lnTo>
                  <a:lnTo>
                    <a:pt x="383070" y="87795"/>
                  </a:lnTo>
                  <a:lnTo>
                    <a:pt x="383006" y="87033"/>
                  </a:lnTo>
                  <a:lnTo>
                    <a:pt x="382968" y="86652"/>
                  </a:lnTo>
                  <a:lnTo>
                    <a:pt x="382905" y="85763"/>
                  </a:lnTo>
                  <a:lnTo>
                    <a:pt x="382778" y="84239"/>
                  </a:lnTo>
                  <a:lnTo>
                    <a:pt x="382689" y="83223"/>
                  </a:lnTo>
                  <a:lnTo>
                    <a:pt x="381266" y="84239"/>
                  </a:lnTo>
                  <a:lnTo>
                    <a:pt x="381457" y="83223"/>
                  </a:lnTo>
                  <a:lnTo>
                    <a:pt x="380530" y="84239"/>
                  </a:lnTo>
                  <a:lnTo>
                    <a:pt x="379755" y="83731"/>
                  </a:lnTo>
                  <a:lnTo>
                    <a:pt x="378841" y="85763"/>
                  </a:lnTo>
                  <a:lnTo>
                    <a:pt x="378650" y="85763"/>
                  </a:lnTo>
                  <a:lnTo>
                    <a:pt x="378650" y="85509"/>
                  </a:lnTo>
                  <a:lnTo>
                    <a:pt x="378688" y="84366"/>
                  </a:lnTo>
                  <a:lnTo>
                    <a:pt x="378802" y="83477"/>
                  </a:lnTo>
                  <a:lnTo>
                    <a:pt x="379018" y="82588"/>
                  </a:lnTo>
                  <a:lnTo>
                    <a:pt x="378345" y="83350"/>
                  </a:lnTo>
                  <a:lnTo>
                    <a:pt x="378066" y="84366"/>
                  </a:lnTo>
                  <a:lnTo>
                    <a:pt x="378028" y="84239"/>
                  </a:lnTo>
                  <a:lnTo>
                    <a:pt x="377863" y="83604"/>
                  </a:lnTo>
                  <a:lnTo>
                    <a:pt x="377672" y="82842"/>
                  </a:lnTo>
                  <a:lnTo>
                    <a:pt x="377736" y="82334"/>
                  </a:lnTo>
                  <a:lnTo>
                    <a:pt x="378129" y="81572"/>
                  </a:lnTo>
                  <a:lnTo>
                    <a:pt x="378218" y="81318"/>
                  </a:lnTo>
                  <a:lnTo>
                    <a:pt x="378193" y="81064"/>
                  </a:lnTo>
                  <a:lnTo>
                    <a:pt x="378294" y="81267"/>
                  </a:lnTo>
                  <a:lnTo>
                    <a:pt x="378472" y="80937"/>
                  </a:lnTo>
                  <a:lnTo>
                    <a:pt x="378129" y="80937"/>
                  </a:lnTo>
                  <a:lnTo>
                    <a:pt x="377901" y="80505"/>
                  </a:lnTo>
                  <a:lnTo>
                    <a:pt x="378002" y="78778"/>
                  </a:lnTo>
                  <a:lnTo>
                    <a:pt x="376732" y="81318"/>
                  </a:lnTo>
                  <a:lnTo>
                    <a:pt x="376847" y="80937"/>
                  </a:lnTo>
                  <a:lnTo>
                    <a:pt x="377393" y="79032"/>
                  </a:lnTo>
                  <a:lnTo>
                    <a:pt x="377355" y="78651"/>
                  </a:lnTo>
                  <a:lnTo>
                    <a:pt x="376821" y="78016"/>
                  </a:lnTo>
                  <a:lnTo>
                    <a:pt x="376466" y="78486"/>
                  </a:lnTo>
                  <a:lnTo>
                    <a:pt x="376377" y="79159"/>
                  </a:lnTo>
                  <a:lnTo>
                    <a:pt x="376491" y="80683"/>
                  </a:lnTo>
                  <a:lnTo>
                    <a:pt x="376047" y="80937"/>
                  </a:lnTo>
                  <a:lnTo>
                    <a:pt x="375551" y="80505"/>
                  </a:lnTo>
                  <a:lnTo>
                    <a:pt x="375678" y="79540"/>
                  </a:lnTo>
                  <a:lnTo>
                    <a:pt x="376148" y="77508"/>
                  </a:lnTo>
                  <a:lnTo>
                    <a:pt x="376034" y="75349"/>
                  </a:lnTo>
                  <a:lnTo>
                    <a:pt x="375627" y="72555"/>
                  </a:lnTo>
                  <a:lnTo>
                    <a:pt x="372389" y="83604"/>
                  </a:lnTo>
                  <a:lnTo>
                    <a:pt x="372452" y="81064"/>
                  </a:lnTo>
                  <a:lnTo>
                    <a:pt x="372478" y="80137"/>
                  </a:lnTo>
                  <a:lnTo>
                    <a:pt x="372198" y="81064"/>
                  </a:lnTo>
                  <a:lnTo>
                    <a:pt x="371741" y="80556"/>
                  </a:lnTo>
                  <a:lnTo>
                    <a:pt x="371627" y="80175"/>
                  </a:lnTo>
                  <a:lnTo>
                    <a:pt x="371843" y="75349"/>
                  </a:lnTo>
                  <a:lnTo>
                    <a:pt x="371640" y="75349"/>
                  </a:lnTo>
                  <a:lnTo>
                    <a:pt x="371094" y="73317"/>
                  </a:lnTo>
                  <a:lnTo>
                    <a:pt x="369874" y="80175"/>
                  </a:lnTo>
                  <a:lnTo>
                    <a:pt x="369176" y="78778"/>
                  </a:lnTo>
                  <a:lnTo>
                    <a:pt x="369036" y="80137"/>
                  </a:lnTo>
                  <a:lnTo>
                    <a:pt x="368579" y="83223"/>
                  </a:lnTo>
                  <a:lnTo>
                    <a:pt x="367665" y="84239"/>
                  </a:lnTo>
                  <a:lnTo>
                    <a:pt x="367525" y="84112"/>
                  </a:lnTo>
                  <a:lnTo>
                    <a:pt x="367093" y="83731"/>
                  </a:lnTo>
                  <a:lnTo>
                    <a:pt x="367525" y="80810"/>
                  </a:lnTo>
                  <a:lnTo>
                    <a:pt x="367626" y="80175"/>
                  </a:lnTo>
                  <a:lnTo>
                    <a:pt x="367804" y="79032"/>
                  </a:lnTo>
                  <a:lnTo>
                    <a:pt x="368401" y="78143"/>
                  </a:lnTo>
                  <a:lnTo>
                    <a:pt x="368579" y="78016"/>
                  </a:lnTo>
                  <a:lnTo>
                    <a:pt x="368490" y="78778"/>
                  </a:lnTo>
                  <a:lnTo>
                    <a:pt x="368782" y="78397"/>
                  </a:lnTo>
                  <a:lnTo>
                    <a:pt x="369176" y="78016"/>
                  </a:lnTo>
                  <a:lnTo>
                    <a:pt x="369163" y="77762"/>
                  </a:lnTo>
                  <a:lnTo>
                    <a:pt x="369150" y="76619"/>
                  </a:lnTo>
                  <a:lnTo>
                    <a:pt x="368833" y="77762"/>
                  </a:lnTo>
                  <a:lnTo>
                    <a:pt x="368833" y="77635"/>
                  </a:lnTo>
                  <a:lnTo>
                    <a:pt x="368795" y="77127"/>
                  </a:lnTo>
                  <a:lnTo>
                    <a:pt x="368744" y="76492"/>
                  </a:lnTo>
                  <a:lnTo>
                    <a:pt x="367893" y="76492"/>
                  </a:lnTo>
                  <a:lnTo>
                    <a:pt x="368058" y="77127"/>
                  </a:lnTo>
                  <a:lnTo>
                    <a:pt x="367855" y="76352"/>
                  </a:lnTo>
                  <a:lnTo>
                    <a:pt x="367842" y="76555"/>
                  </a:lnTo>
                  <a:lnTo>
                    <a:pt x="367715" y="75857"/>
                  </a:lnTo>
                  <a:lnTo>
                    <a:pt x="367538" y="75222"/>
                  </a:lnTo>
                  <a:lnTo>
                    <a:pt x="366750" y="76873"/>
                  </a:lnTo>
                  <a:lnTo>
                    <a:pt x="366102" y="75476"/>
                  </a:lnTo>
                  <a:lnTo>
                    <a:pt x="366102" y="76492"/>
                  </a:lnTo>
                  <a:lnTo>
                    <a:pt x="365975" y="77635"/>
                  </a:lnTo>
                  <a:lnTo>
                    <a:pt x="365836" y="77635"/>
                  </a:lnTo>
                  <a:lnTo>
                    <a:pt x="364858" y="75895"/>
                  </a:lnTo>
                  <a:lnTo>
                    <a:pt x="364845" y="79794"/>
                  </a:lnTo>
                  <a:lnTo>
                    <a:pt x="363893" y="80175"/>
                  </a:lnTo>
                  <a:lnTo>
                    <a:pt x="363766" y="78524"/>
                  </a:lnTo>
                  <a:lnTo>
                    <a:pt x="363867" y="78016"/>
                  </a:lnTo>
                  <a:lnTo>
                    <a:pt x="364159" y="77381"/>
                  </a:lnTo>
                  <a:lnTo>
                    <a:pt x="364223" y="77254"/>
                  </a:lnTo>
                  <a:lnTo>
                    <a:pt x="364820" y="75984"/>
                  </a:lnTo>
                  <a:lnTo>
                    <a:pt x="363728" y="77254"/>
                  </a:lnTo>
                  <a:lnTo>
                    <a:pt x="363512" y="76238"/>
                  </a:lnTo>
                  <a:lnTo>
                    <a:pt x="363639" y="75349"/>
                  </a:lnTo>
                  <a:lnTo>
                    <a:pt x="363689" y="75222"/>
                  </a:lnTo>
                  <a:lnTo>
                    <a:pt x="364604" y="72936"/>
                  </a:lnTo>
                  <a:lnTo>
                    <a:pt x="363385" y="75222"/>
                  </a:lnTo>
                  <a:lnTo>
                    <a:pt x="363397" y="72682"/>
                  </a:lnTo>
                  <a:lnTo>
                    <a:pt x="363321" y="71031"/>
                  </a:lnTo>
                  <a:lnTo>
                    <a:pt x="363143" y="70777"/>
                  </a:lnTo>
                  <a:lnTo>
                    <a:pt x="363220" y="70396"/>
                  </a:lnTo>
                  <a:lnTo>
                    <a:pt x="363283" y="70269"/>
                  </a:lnTo>
                  <a:lnTo>
                    <a:pt x="362877" y="70142"/>
                  </a:lnTo>
                  <a:lnTo>
                    <a:pt x="362661" y="72682"/>
                  </a:lnTo>
                  <a:lnTo>
                    <a:pt x="362496" y="72174"/>
                  </a:lnTo>
                  <a:lnTo>
                    <a:pt x="362292" y="72174"/>
                  </a:lnTo>
                  <a:lnTo>
                    <a:pt x="362483" y="71158"/>
                  </a:lnTo>
                  <a:lnTo>
                    <a:pt x="361988" y="72555"/>
                  </a:lnTo>
                  <a:lnTo>
                    <a:pt x="361873" y="75349"/>
                  </a:lnTo>
                  <a:lnTo>
                    <a:pt x="361010" y="77381"/>
                  </a:lnTo>
                  <a:lnTo>
                    <a:pt x="360921" y="76238"/>
                  </a:lnTo>
                  <a:lnTo>
                    <a:pt x="359778" y="78524"/>
                  </a:lnTo>
                  <a:lnTo>
                    <a:pt x="359803" y="78397"/>
                  </a:lnTo>
                  <a:lnTo>
                    <a:pt x="360133" y="76111"/>
                  </a:lnTo>
                  <a:lnTo>
                    <a:pt x="360260" y="75222"/>
                  </a:lnTo>
                  <a:lnTo>
                    <a:pt x="360857" y="76136"/>
                  </a:lnTo>
                  <a:lnTo>
                    <a:pt x="360921" y="75984"/>
                  </a:lnTo>
                  <a:lnTo>
                    <a:pt x="360997" y="76352"/>
                  </a:lnTo>
                  <a:lnTo>
                    <a:pt x="361086" y="76492"/>
                  </a:lnTo>
                  <a:lnTo>
                    <a:pt x="361048" y="75984"/>
                  </a:lnTo>
                  <a:lnTo>
                    <a:pt x="360997" y="75222"/>
                  </a:lnTo>
                  <a:lnTo>
                    <a:pt x="360984" y="75095"/>
                  </a:lnTo>
                  <a:lnTo>
                    <a:pt x="360908" y="74079"/>
                  </a:lnTo>
                  <a:lnTo>
                    <a:pt x="360756" y="71920"/>
                  </a:lnTo>
                  <a:lnTo>
                    <a:pt x="361162" y="71767"/>
                  </a:lnTo>
                  <a:lnTo>
                    <a:pt x="361251" y="70777"/>
                  </a:lnTo>
                  <a:lnTo>
                    <a:pt x="361149" y="68999"/>
                  </a:lnTo>
                  <a:lnTo>
                    <a:pt x="360921" y="67475"/>
                  </a:lnTo>
                  <a:lnTo>
                    <a:pt x="360235" y="74079"/>
                  </a:lnTo>
                  <a:lnTo>
                    <a:pt x="359232" y="73825"/>
                  </a:lnTo>
                  <a:lnTo>
                    <a:pt x="359638" y="72301"/>
                  </a:lnTo>
                  <a:lnTo>
                    <a:pt x="359676" y="71323"/>
                  </a:lnTo>
                  <a:lnTo>
                    <a:pt x="359067" y="73698"/>
                  </a:lnTo>
                  <a:lnTo>
                    <a:pt x="358394" y="75095"/>
                  </a:lnTo>
                  <a:lnTo>
                    <a:pt x="358013" y="73571"/>
                  </a:lnTo>
                  <a:lnTo>
                    <a:pt x="357492" y="76111"/>
                  </a:lnTo>
                  <a:lnTo>
                    <a:pt x="357187" y="75857"/>
                  </a:lnTo>
                  <a:lnTo>
                    <a:pt x="357314" y="76238"/>
                  </a:lnTo>
                  <a:lnTo>
                    <a:pt x="357416" y="76746"/>
                  </a:lnTo>
                  <a:lnTo>
                    <a:pt x="356971" y="78397"/>
                  </a:lnTo>
                  <a:lnTo>
                    <a:pt x="356704" y="78143"/>
                  </a:lnTo>
                  <a:lnTo>
                    <a:pt x="356209" y="78486"/>
                  </a:lnTo>
                  <a:lnTo>
                    <a:pt x="356108" y="78651"/>
                  </a:lnTo>
                  <a:lnTo>
                    <a:pt x="355587" y="80175"/>
                  </a:lnTo>
                  <a:lnTo>
                    <a:pt x="355701" y="78905"/>
                  </a:lnTo>
                  <a:lnTo>
                    <a:pt x="355981" y="75476"/>
                  </a:lnTo>
                  <a:lnTo>
                    <a:pt x="356146" y="73444"/>
                  </a:lnTo>
                  <a:lnTo>
                    <a:pt x="355041" y="75476"/>
                  </a:lnTo>
                  <a:lnTo>
                    <a:pt x="355015" y="75095"/>
                  </a:lnTo>
                  <a:lnTo>
                    <a:pt x="355117" y="73698"/>
                  </a:lnTo>
                  <a:lnTo>
                    <a:pt x="355320" y="73063"/>
                  </a:lnTo>
                  <a:lnTo>
                    <a:pt x="355574" y="72301"/>
                  </a:lnTo>
                  <a:lnTo>
                    <a:pt x="355523" y="71158"/>
                  </a:lnTo>
                  <a:lnTo>
                    <a:pt x="354469" y="73126"/>
                  </a:lnTo>
                  <a:lnTo>
                    <a:pt x="353618" y="75095"/>
                  </a:lnTo>
                  <a:lnTo>
                    <a:pt x="353593" y="76238"/>
                  </a:lnTo>
                  <a:lnTo>
                    <a:pt x="354152" y="75095"/>
                  </a:lnTo>
                  <a:lnTo>
                    <a:pt x="354279" y="75603"/>
                  </a:lnTo>
                  <a:lnTo>
                    <a:pt x="353733" y="77000"/>
                  </a:lnTo>
                  <a:lnTo>
                    <a:pt x="353631" y="77508"/>
                  </a:lnTo>
                  <a:lnTo>
                    <a:pt x="353504" y="78905"/>
                  </a:lnTo>
                  <a:lnTo>
                    <a:pt x="353529" y="77508"/>
                  </a:lnTo>
                  <a:lnTo>
                    <a:pt x="353580" y="76619"/>
                  </a:lnTo>
                  <a:lnTo>
                    <a:pt x="353593" y="76238"/>
                  </a:lnTo>
                  <a:lnTo>
                    <a:pt x="353529" y="76365"/>
                  </a:lnTo>
                  <a:lnTo>
                    <a:pt x="353606" y="75120"/>
                  </a:lnTo>
                  <a:lnTo>
                    <a:pt x="352996" y="76492"/>
                  </a:lnTo>
                  <a:lnTo>
                    <a:pt x="353199" y="76555"/>
                  </a:lnTo>
                  <a:lnTo>
                    <a:pt x="351993" y="80810"/>
                  </a:lnTo>
                  <a:lnTo>
                    <a:pt x="351942" y="80175"/>
                  </a:lnTo>
                  <a:lnTo>
                    <a:pt x="351891" y="79413"/>
                  </a:lnTo>
                  <a:lnTo>
                    <a:pt x="351853" y="79032"/>
                  </a:lnTo>
                  <a:lnTo>
                    <a:pt x="351828" y="78651"/>
                  </a:lnTo>
                  <a:lnTo>
                    <a:pt x="351866" y="77889"/>
                  </a:lnTo>
                  <a:lnTo>
                    <a:pt x="352082" y="76746"/>
                  </a:lnTo>
                  <a:lnTo>
                    <a:pt x="352425" y="74968"/>
                  </a:lnTo>
                  <a:lnTo>
                    <a:pt x="352894" y="72428"/>
                  </a:lnTo>
                  <a:lnTo>
                    <a:pt x="352780" y="71158"/>
                  </a:lnTo>
                  <a:lnTo>
                    <a:pt x="352475" y="69253"/>
                  </a:lnTo>
                  <a:lnTo>
                    <a:pt x="350634" y="74968"/>
                  </a:lnTo>
                  <a:lnTo>
                    <a:pt x="349631" y="73190"/>
                  </a:lnTo>
                  <a:lnTo>
                    <a:pt x="349681" y="73444"/>
                  </a:lnTo>
                  <a:lnTo>
                    <a:pt x="349783" y="74587"/>
                  </a:lnTo>
                  <a:lnTo>
                    <a:pt x="349224" y="76746"/>
                  </a:lnTo>
                  <a:lnTo>
                    <a:pt x="349097" y="75476"/>
                  </a:lnTo>
                  <a:lnTo>
                    <a:pt x="349008" y="74587"/>
                  </a:lnTo>
                  <a:lnTo>
                    <a:pt x="348411" y="75476"/>
                  </a:lnTo>
                  <a:lnTo>
                    <a:pt x="348488" y="75095"/>
                  </a:lnTo>
                  <a:lnTo>
                    <a:pt x="348805" y="73533"/>
                  </a:lnTo>
                  <a:lnTo>
                    <a:pt x="348716" y="72809"/>
                  </a:lnTo>
                  <a:lnTo>
                    <a:pt x="348754" y="71285"/>
                  </a:lnTo>
                  <a:lnTo>
                    <a:pt x="348500" y="72809"/>
                  </a:lnTo>
                  <a:lnTo>
                    <a:pt x="347840" y="71031"/>
                  </a:lnTo>
                  <a:lnTo>
                    <a:pt x="346989" y="75095"/>
                  </a:lnTo>
                  <a:lnTo>
                    <a:pt x="346925" y="72301"/>
                  </a:lnTo>
                  <a:lnTo>
                    <a:pt x="346087" y="71031"/>
                  </a:lnTo>
                  <a:lnTo>
                    <a:pt x="344665" y="77889"/>
                  </a:lnTo>
                  <a:lnTo>
                    <a:pt x="343928" y="77127"/>
                  </a:lnTo>
                  <a:lnTo>
                    <a:pt x="344017" y="76365"/>
                  </a:lnTo>
                  <a:lnTo>
                    <a:pt x="344347" y="75349"/>
                  </a:lnTo>
                  <a:lnTo>
                    <a:pt x="344474" y="74968"/>
                  </a:lnTo>
                  <a:lnTo>
                    <a:pt x="344347" y="73533"/>
                  </a:lnTo>
                  <a:lnTo>
                    <a:pt x="344449" y="73126"/>
                  </a:lnTo>
                  <a:lnTo>
                    <a:pt x="344728" y="72682"/>
                  </a:lnTo>
                  <a:lnTo>
                    <a:pt x="345287" y="71793"/>
                  </a:lnTo>
                  <a:lnTo>
                    <a:pt x="344957" y="71793"/>
                  </a:lnTo>
                  <a:lnTo>
                    <a:pt x="344728" y="71285"/>
                  </a:lnTo>
                  <a:lnTo>
                    <a:pt x="344462" y="72682"/>
                  </a:lnTo>
                  <a:lnTo>
                    <a:pt x="344512" y="71412"/>
                  </a:lnTo>
                  <a:lnTo>
                    <a:pt x="343039" y="75349"/>
                  </a:lnTo>
                  <a:lnTo>
                    <a:pt x="343103" y="73317"/>
                  </a:lnTo>
                  <a:lnTo>
                    <a:pt x="342773" y="74333"/>
                  </a:lnTo>
                  <a:lnTo>
                    <a:pt x="342353" y="76365"/>
                  </a:lnTo>
                  <a:lnTo>
                    <a:pt x="342023" y="76111"/>
                  </a:lnTo>
                  <a:lnTo>
                    <a:pt x="341401" y="76352"/>
                  </a:lnTo>
                  <a:lnTo>
                    <a:pt x="341274" y="78524"/>
                  </a:lnTo>
                  <a:lnTo>
                    <a:pt x="341439" y="72174"/>
                  </a:lnTo>
                  <a:lnTo>
                    <a:pt x="338353" y="78524"/>
                  </a:lnTo>
                  <a:lnTo>
                    <a:pt x="338455" y="74079"/>
                  </a:lnTo>
                  <a:lnTo>
                    <a:pt x="338480" y="72936"/>
                  </a:lnTo>
                  <a:lnTo>
                    <a:pt x="337629" y="73571"/>
                  </a:lnTo>
                  <a:lnTo>
                    <a:pt x="336638" y="73952"/>
                  </a:lnTo>
                  <a:lnTo>
                    <a:pt x="335965" y="74079"/>
                  </a:lnTo>
                  <a:lnTo>
                    <a:pt x="336080" y="73571"/>
                  </a:lnTo>
                  <a:lnTo>
                    <a:pt x="336156" y="73113"/>
                  </a:lnTo>
                  <a:lnTo>
                    <a:pt x="336232" y="73317"/>
                  </a:lnTo>
                  <a:lnTo>
                    <a:pt x="336169" y="73063"/>
                  </a:lnTo>
                  <a:lnTo>
                    <a:pt x="335673" y="71158"/>
                  </a:lnTo>
                  <a:lnTo>
                    <a:pt x="334606" y="79032"/>
                  </a:lnTo>
                  <a:lnTo>
                    <a:pt x="334327" y="78016"/>
                  </a:lnTo>
                  <a:lnTo>
                    <a:pt x="334187" y="77508"/>
                  </a:lnTo>
                  <a:lnTo>
                    <a:pt x="334060" y="77076"/>
                  </a:lnTo>
                  <a:lnTo>
                    <a:pt x="333971" y="76619"/>
                  </a:lnTo>
                  <a:lnTo>
                    <a:pt x="334022" y="74460"/>
                  </a:lnTo>
                  <a:lnTo>
                    <a:pt x="334048" y="73317"/>
                  </a:lnTo>
                  <a:lnTo>
                    <a:pt x="334835" y="74968"/>
                  </a:lnTo>
                  <a:lnTo>
                    <a:pt x="334797" y="73317"/>
                  </a:lnTo>
                  <a:lnTo>
                    <a:pt x="335838" y="66967"/>
                  </a:lnTo>
                  <a:lnTo>
                    <a:pt x="333336" y="74460"/>
                  </a:lnTo>
                  <a:lnTo>
                    <a:pt x="333362" y="72301"/>
                  </a:lnTo>
                  <a:lnTo>
                    <a:pt x="333451" y="70269"/>
                  </a:lnTo>
                  <a:lnTo>
                    <a:pt x="333527" y="70142"/>
                  </a:lnTo>
                  <a:lnTo>
                    <a:pt x="333502" y="67602"/>
                  </a:lnTo>
                  <a:lnTo>
                    <a:pt x="331851" y="72301"/>
                  </a:lnTo>
                  <a:lnTo>
                    <a:pt x="331165" y="71742"/>
                  </a:lnTo>
                  <a:lnTo>
                    <a:pt x="331266" y="70650"/>
                  </a:lnTo>
                  <a:lnTo>
                    <a:pt x="330047" y="73952"/>
                  </a:lnTo>
                  <a:lnTo>
                    <a:pt x="328726" y="74841"/>
                  </a:lnTo>
                  <a:lnTo>
                    <a:pt x="328041" y="75450"/>
                  </a:lnTo>
                  <a:lnTo>
                    <a:pt x="328015" y="75984"/>
                  </a:lnTo>
                  <a:lnTo>
                    <a:pt x="327126" y="76619"/>
                  </a:lnTo>
                  <a:lnTo>
                    <a:pt x="327012" y="74460"/>
                  </a:lnTo>
                  <a:lnTo>
                    <a:pt x="326898" y="73952"/>
                  </a:lnTo>
                  <a:lnTo>
                    <a:pt x="326974" y="72936"/>
                  </a:lnTo>
                  <a:lnTo>
                    <a:pt x="327291" y="70904"/>
                  </a:lnTo>
                  <a:lnTo>
                    <a:pt x="328028" y="70904"/>
                  </a:lnTo>
                  <a:lnTo>
                    <a:pt x="328041" y="70777"/>
                  </a:lnTo>
                  <a:lnTo>
                    <a:pt x="328345" y="67094"/>
                  </a:lnTo>
                  <a:lnTo>
                    <a:pt x="327101" y="70777"/>
                  </a:lnTo>
                  <a:lnTo>
                    <a:pt x="326898" y="70269"/>
                  </a:lnTo>
                  <a:lnTo>
                    <a:pt x="327012" y="69380"/>
                  </a:lnTo>
                  <a:lnTo>
                    <a:pt x="327190" y="68491"/>
                  </a:lnTo>
                  <a:lnTo>
                    <a:pt x="326021" y="68872"/>
                  </a:lnTo>
                  <a:lnTo>
                    <a:pt x="325259" y="72936"/>
                  </a:lnTo>
                  <a:lnTo>
                    <a:pt x="324154" y="72428"/>
                  </a:lnTo>
                  <a:lnTo>
                    <a:pt x="324091" y="73190"/>
                  </a:lnTo>
                  <a:lnTo>
                    <a:pt x="323964" y="73825"/>
                  </a:lnTo>
                  <a:lnTo>
                    <a:pt x="322681" y="77508"/>
                  </a:lnTo>
                  <a:lnTo>
                    <a:pt x="322910" y="76365"/>
                  </a:lnTo>
                  <a:lnTo>
                    <a:pt x="323037" y="75730"/>
                  </a:lnTo>
                  <a:lnTo>
                    <a:pt x="323138" y="75222"/>
                  </a:lnTo>
                  <a:lnTo>
                    <a:pt x="323316" y="74333"/>
                  </a:lnTo>
                  <a:lnTo>
                    <a:pt x="323367" y="74079"/>
                  </a:lnTo>
                  <a:lnTo>
                    <a:pt x="323938" y="71285"/>
                  </a:lnTo>
                  <a:lnTo>
                    <a:pt x="322770" y="74079"/>
                  </a:lnTo>
                  <a:lnTo>
                    <a:pt x="323329" y="70015"/>
                  </a:lnTo>
                  <a:lnTo>
                    <a:pt x="322694" y="70954"/>
                  </a:lnTo>
                  <a:lnTo>
                    <a:pt x="321144" y="73698"/>
                  </a:lnTo>
                  <a:lnTo>
                    <a:pt x="320268" y="74333"/>
                  </a:lnTo>
                  <a:lnTo>
                    <a:pt x="320306" y="74206"/>
                  </a:lnTo>
                  <a:lnTo>
                    <a:pt x="320738" y="72898"/>
                  </a:lnTo>
                  <a:lnTo>
                    <a:pt x="319849" y="74206"/>
                  </a:lnTo>
                  <a:lnTo>
                    <a:pt x="319036" y="73952"/>
                  </a:lnTo>
                  <a:lnTo>
                    <a:pt x="319316" y="72555"/>
                  </a:lnTo>
                  <a:lnTo>
                    <a:pt x="319532" y="71539"/>
                  </a:lnTo>
                  <a:lnTo>
                    <a:pt x="320636" y="66078"/>
                  </a:lnTo>
                  <a:lnTo>
                    <a:pt x="317258" y="71539"/>
                  </a:lnTo>
                  <a:lnTo>
                    <a:pt x="317296" y="71031"/>
                  </a:lnTo>
                  <a:lnTo>
                    <a:pt x="317347" y="70523"/>
                  </a:lnTo>
                  <a:lnTo>
                    <a:pt x="317385" y="70015"/>
                  </a:lnTo>
                  <a:lnTo>
                    <a:pt x="317563" y="67983"/>
                  </a:lnTo>
                  <a:lnTo>
                    <a:pt x="317804" y="65316"/>
                  </a:lnTo>
                  <a:lnTo>
                    <a:pt x="315810" y="67983"/>
                  </a:lnTo>
                  <a:lnTo>
                    <a:pt x="315137" y="63538"/>
                  </a:lnTo>
                  <a:lnTo>
                    <a:pt x="313359" y="63792"/>
                  </a:lnTo>
                  <a:lnTo>
                    <a:pt x="312839" y="70015"/>
                  </a:lnTo>
                  <a:lnTo>
                    <a:pt x="312851" y="63792"/>
                  </a:lnTo>
                  <a:lnTo>
                    <a:pt x="312674" y="64833"/>
                  </a:lnTo>
                  <a:lnTo>
                    <a:pt x="312432" y="63665"/>
                  </a:lnTo>
                  <a:lnTo>
                    <a:pt x="312496" y="65887"/>
                  </a:lnTo>
                  <a:lnTo>
                    <a:pt x="312407" y="66395"/>
                  </a:lnTo>
                  <a:lnTo>
                    <a:pt x="311785" y="70142"/>
                  </a:lnTo>
                  <a:lnTo>
                    <a:pt x="311315" y="70523"/>
                  </a:lnTo>
                  <a:lnTo>
                    <a:pt x="311200" y="70269"/>
                  </a:lnTo>
                  <a:lnTo>
                    <a:pt x="311124" y="69126"/>
                  </a:lnTo>
                  <a:lnTo>
                    <a:pt x="311010" y="68237"/>
                  </a:lnTo>
                  <a:lnTo>
                    <a:pt x="310934" y="67602"/>
                  </a:lnTo>
                  <a:lnTo>
                    <a:pt x="310870" y="67094"/>
                  </a:lnTo>
                  <a:lnTo>
                    <a:pt x="310743" y="66078"/>
                  </a:lnTo>
                  <a:lnTo>
                    <a:pt x="310781" y="64046"/>
                  </a:lnTo>
                  <a:lnTo>
                    <a:pt x="311353" y="64681"/>
                  </a:lnTo>
                  <a:lnTo>
                    <a:pt x="311442" y="64046"/>
                  </a:lnTo>
                  <a:lnTo>
                    <a:pt x="311581" y="63157"/>
                  </a:lnTo>
                  <a:lnTo>
                    <a:pt x="310807" y="62522"/>
                  </a:lnTo>
                  <a:lnTo>
                    <a:pt x="311086" y="61887"/>
                  </a:lnTo>
                  <a:lnTo>
                    <a:pt x="311594" y="60744"/>
                  </a:lnTo>
                  <a:lnTo>
                    <a:pt x="311480" y="58966"/>
                  </a:lnTo>
                  <a:lnTo>
                    <a:pt x="311442" y="58712"/>
                  </a:lnTo>
                  <a:lnTo>
                    <a:pt x="311188" y="60744"/>
                  </a:lnTo>
                  <a:lnTo>
                    <a:pt x="311073" y="61125"/>
                  </a:lnTo>
                  <a:lnTo>
                    <a:pt x="310553" y="61887"/>
                  </a:lnTo>
                  <a:lnTo>
                    <a:pt x="310222" y="60871"/>
                  </a:lnTo>
                  <a:lnTo>
                    <a:pt x="310299" y="64046"/>
                  </a:lnTo>
                  <a:lnTo>
                    <a:pt x="308546" y="67094"/>
                  </a:lnTo>
                  <a:lnTo>
                    <a:pt x="308775" y="65951"/>
                  </a:lnTo>
                  <a:lnTo>
                    <a:pt x="309143" y="64173"/>
                  </a:lnTo>
                  <a:lnTo>
                    <a:pt x="309664" y="61633"/>
                  </a:lnTo>
                  <a:lnTo>
                    <a:pt x="310299" y="58458"/>
                  </a:lnTo>
                  <a:lnTo>
                    <a:pt x="308483" y="61633"/>
                  </a:lnTo>
                  <a:lnTo>
                    <a:pt x="308813" y="60744"/>
                  </a:lnTo>
                  <a:lnTo>
                    <a:pt x="309232" y="59601"/>
                  </a:lnTo>
                  <a:lnTo>
                    <a:pt x="308394" y="60744"/>
                  </a:lnTo>
                  <a:lnTo>
                    <a:pt x="306933" y="59220"/>
                  </a:lnTo>
                  <a:lnTo>
                    <a:pt x="305396" y="64173"/>
                  </a:lnTo>
                  <a:lnTo>
                    <a:pt x="305511" y="62395"/>
                  </a:lnTo>
                  <a:lnTo>
                    <a:pt x="305587" y="61633"/>
                  </a:lnTo>
                  <a:lnTo>
                    <a:pt x="305943" y="61252"/>
                  </a:lnTo>
                  <a:lnTo>
                    <a:pt x="304596" y="60236"/>
                  </a:lnTo>
                  <a:lnTo>
                    <a:pt x="301625" y="65951"/>
                  </a:lnTo>
                  <a:lnTo>
                    <a:pt x="301510" y="65316"/>
                  </a:lnTo>
                  <a:lnTo>
                    <a:pt x="301269" y="63919"/>
                  </a:lnTo>
                  <a:lnTo>
                    <a:pt x="301155" y="63284"/>
                  </a:lnTo>
                  <a:lnTo>
                    <a:pt x="301282" y="61760"/>
                  </a:lnTo>
                  <a:lnTo>
                    <a:pt x="301447" y="61125"/>
                  </a:lnTo>
                  <a:lnTo>
                    <a:pt x="301091" y="61506"/>
                  </a:lnTo>
                  <a:lnTo>
                    <a:pt x="300431" y="63919"/>
                  </a:lnTo>
                  <a:lnTo>
                    <a:pt x="300405" y="63284"/>
                  </a:lnTo>
                  <a:lnTo>
                    <a:pt x="300507" y="61760"/>
                  </a:lnTo>
                  <a:lnTo>
                    <a:pt x="300685" y="61125"/>
                  </a:lnTo>
                  <a:lnTo>
                    <a:pt x="300647" y="60744"/>
                  </a:lnTo>
                  <a:lnTo>
                    <a:pt x="299402" y="63284"/>
                  </a:lnTo>
                  <a:lnTo>
                    <a:pt x="299275" y="62649"/>
                  </a:lnTo>
                  <a:lnTo>
                    <a:pt x="299402" y="61760"/>
                  </a:lnTo>
                  <a:lnTo>
                    <a:pt x="299783" y="60744"/>
                  </a:lnTo>
                  <a:lnTo>
                    <a:pt x="299770" y="60490"/>
                  </a:lnTo>
                  <a:lnTo>
                    <a:pt x="298767" y="58331"/>
                  </a:lnTo>
                  <a:lnTo>
                    <a:pt x="296824" y="64427"/>
                  </a:lnTo>
                  <a:lnTo>
                    <a:pt x="295427" y="65316"/>
                  </a:lnTo>
                  <a:lnTo>
                    <a:pt x="295478" y="65062"/>
                  </a:lnTo>
                  <a:lnTo>
                    <a:pt x="295770" y="63411"/>
                  </a:lnTo>
                  <a:lnTo>
                    <a:pt x="295986" y="62268"/>
                  </a:lnTo>
                  <a:lnTo>
                    <a:pt x="296214" y="60998"/>
                  </a:lnTo>
                  <a:lnTo>
                    <a:pt x="296125" y="60490"/>
                  </a:lnTo>
                  <a:lnTo>
                    <a:pt x="295008" y="58318"/>
                  </a:lnTo>
                  <a:lnTo>
                    <a:pt x="295084" y="57569"/>
                  </a:lnTo>
                  <a:lnTo>
                    <a:pt x="293497" y="56680"/>
                  </a:lnTo>
                  <a:lnTo>
                    <a:pt x="291515" y="60744"/>
                  </a:lnTo>
                  <a:lnTo>
                    <a:pt x="289623" y="62268"/>
                  </a:lnTo>
                  <a:lnTo>
                    <a:pt x="289598" y="60490"/>
                  </a:lnTo>
                  <a:lnTo>
                    <a:pt x="289585" y="59601"/>
                  </a:lnTo>
                  <a:lnTo>
                    <a:pt x="289547" y="57188"/>
                  </a:lnTo>
                  <a:lnTo>
                    <a:pt x="286702" y="59601"/>
                  </a:lnTo>
                  <a:lnTo>
                    <a:pt x="285648" y="56553"/>
                  </a:lnTo>
                  <a:lnTo>
                    <a:pt x="285623" y="57823"/>
                  </a:lnTo>
                  <a:lnTo>
                    <a:pt x="284949" y="60109"/>
                  </a:lnTo>
                  <a:lnTo>
                    <a:pt x="284594" y="60490"/>
                  </a:lnTo>
                  <a:lnTo>
                    <a:pt x="284403" y="59474"/>
                  </a:lnTo>
                  <a:lnTo>
                    <a:pt x="282994" y="63411"/>
                  </a:lnTo>
                  <a:lnTo>
                    <a:pt x="283286" y="62014"/>
                  </a:lnTo>
                  <a:lnTo>
                    <a:pt x="283362" y="61633"/>
                  </a:lnTo>
                  <a:lnTo>
                    <a:pt x="283387" y="61506"/>
                  </a:lnTo>
                  <a:lnTo>
                    <a:pt x="283819" y="59347"/>
                  </a:lnTo>
                  <a:lnTo>
                    <a:pt x="283933" y="59474"/>
                  </a:lnTo>
                  <a:lnTo>
                    <a:pt x="283959" y="59347"/>
                  </a:lnTo>
                  <a:lnTo>
                    <a:pt x="284302" y="56299"/>
                  </a:lnTo>
                  <a:lnTo>
                    <a:pt x="284416" y="55283"/>
                  </a:lnTo>
                  <a:lnTo>
                    <a:pt x="283451" y="56299"/>
                  </a:lnTo>
                  <a:lnTo>
                    <a:pt x="282892" y="56045"/>
                  </a:lnTo>
                  <a:lnTo>
                    <a:pt x="281787" y="61506"/>
                  </a:lnTo>
                  <a:lnTo>
                    <a:pt x="281736" y="61252"/>
                  </a:lnTo>
                  <a:lnTo>
                    <a:pt x="281254" y="59093"/>
                  </a:lnTo>
                  <a:lnTo>
                    <a:pt x="281051" y="58204"/>
                  </a:lnTo>
                  <a:lnTo>
                    <a:pt x="279527" y="58585"/>
                  </a:lnTo>
                  <a:lnTo>
                    <a:pt x="278117" y="59093"/>
                  </a:lnTo>
                  <a:lnTo>
                    <a:pt x="278066" y="58839"/>
                  </a:lnTo>
                  <a:lnTo>
                    <a:pt x="277888" y="57696"/>
                  </a:lnTo>
                  <a:lnTo>
                    <a:pt x="277063" y="57696"/>
                  </a:lnTo>
                  <a:lnTo>
                    <a:pt x="276542" y="57696"/>
                  </a:lnTo>
                  <a:lnTo>
                    <a:pt x="275983" y="58839"/>
                  </a:lnTo>
                  <a:lnTo>
                    <a:pt x="276479" y="56299"/>
                  </a:lnTo>
                  <a:lnTo>
                    <a:pt x="276415" y="55778"/>
                  </a:lnTo>
                  <a:lnTo>
                    <a:pt x="275691" y="55029"/>
                  </a:lnTo>
                  <a:lnTo>
                    <a:pt x="275209" y="54521"/>
                  </a:lnTo>
                  <a:lnTo>
                    <a:pt x="273786" y="55029"/>
                  </a:lnTo>
                  <a:lnTo>
                    <a:pt x="274447" y="52997"/>
                  </a:lnTo>
                  <a:lnTo>
                    <a:pt x="273761" y="52616"/>
                  </a:lnTo>
                  <a:lnTo>
                    <a:pt x="271983" y="61252"/>
                  </a:lnTo>
                  <a:lnTo>
                    <a:pt x="271284" y="61252"/>
                  </a:lnTo>
                  <a:lnTo>
                    <a:pt x="271386" y="60490"/>
                  </a:lnTo>
                  <a:lnTo>
                    <a:pt x="271729" y="57950"/>
                  </a:lnTo>
                  <a:lnTo>
                    <a:pt x="271868" y="56934"/>
                  </a:lnTo>
                  <a:lnTo>
                    <a:pt x="271881" y="56807"/>
                  </a:lnTo>
                  <a:lnTo>
                    <a:pt x="270624" y="56680"/>
                  </a:lnTo>
                  <a:lnTo>
                    <a:pt x="270573" y="56299"/>
                  </a:lnTo>
                  <a:lnTo>
                    <a:pt x="270065" y="52616"/>
                  </a:lnTo>
                  <a:lnTo>
                    <a:pt x="268097" y="56299"/>
                  </a:lnTo>
                  <a:lnTo>
                    <a:pt x="268503" y="54521"/>
                  </a:lnTo>
                  <a:lnTo>
                    <a:pt x="268744" y="54394"/>
                  </a:lnTo>
                  <a:lnTo>
                    <a:pt x="268173" y="54140"/>
                  </a:lnTo>
                  <a:lnTo>
                    <a:pt x="267792" y="53124"/>
                  </a:lnTo>
                  <a:lnTo>
                    <a:pt x="267004" y="50965"/>
                  </a:lnTo>
                  <a:lnTo>
                    <a:pt x="266649" y="53378"/>
                  </a:lnTo>
                  <a:lnTo>
                    <a:pt x="263893" y="57950"/>
                  </a:lnTo>
                  <a:lnTo>
                    <a:pt x="264528" y="55156"/>
                  </a:lnTo>
                  <a:lnTo>
                    <a:pt x="263283" y="58712"/>
                  </a:lnTo>
                  <a:lnTo>
                    <a:pt x="263080" y="59601"/>
                  </a:lnTo>
                  <a:lnTo>
                    <a:pt x="262102" y="60490"/>
                  </a:lnTo>
                  <a:lnTo>
                    <a:pt x="262216" y="58839"/>
                  </a:lnTo>
                  <a:lnTo>
                    <a:pt x="262115" y="57315"/>
                  </a:lnTo>
                  <a:lnTo>
                    <a:pt x="261467" y="61633"/>
                  </a:lnTo>
                  <a:lnTo>
                    <a:pt x="260985" y="59982"/>
                  </a:lnTo>
                  <a:lnTo>
                    <a:pt x="261620" y="58204"/>
                  </a:lnTo>
                  <a:lnTo>
                    <a:pt x="261010" y="57823"/>
                  </a:lnTo>
                  <a:lnTo>
                    <a:pt x="260908" y="58585"/>
                  </a:lnTo>
                  <a:lnTo>
                    <a:pt x="260781" y="59093"/>
                  </a:lnTo>
                  <a:lnTo>
                    <a:pt x="260159" y="60744"/>
                  </a:lnTo>
                  <a:lnTo>
                    <a:pt x="259511" y="62014"/>
                  </a:lnTo>
                  <a:lnTo>
                    <a:pt x="259448" y="61760"/>
                  </a:lnTo>
                  <a:lnTo>
                    <a:pt x="259334" y="61252"/>
                  </a:lnTo>
                  <a:lnTo>
                    <a:pt x="259245" y="60871"/>
                  </a:lnTo>
                  <a:lnTo>
                    <a:pt x="259143" y="60490"/>
                  </a:lnTo>
                  <a:lnTo>
                    <a:pt x="259270" y="58318"/>
                  </a:lnTo>
                  <a:lnTo>
                    <a:pt x="259410" y="57315"/>
                  </a:lnTo>
                  <a:lnTo>
                    <a:pt x="259067" y="58712"/>
                  </a:lnTo>
                  <a:lnTo>
                    <a:pt x="258292" y="60871"/>
                  </a:lnTo>
                  <a:lnTo>
                    <a:pt x="258165" y="60490"/>
                  </a:lnTo>
                  <a:lnTo>
                    <a:pt x="258279" y="58839"/>
                  </a:lnTo>
                  <a:lnTo>
                    <a:pt x="258495" y="58318"/>
                  </a:lnTo>
                  <a:lnTo>
                    <a:pt x="258381" y="57696"/>
                  </a:lnTo>
                  <a:lnTo>
                    <a:pt x="258254" y="57315"/>
                  </a:lnTo>
                  <a:lnTo>
                    <a:pt x="257898" y="56235"/>
                  </a:lnTo>
                  <a:lnTo>
                    <a:pt x="257860" y="56426"/>
                  </a:lnTo>
                  <a:lnTo>
                    <a:pt x="257835" y="56045"/>
                  </a:lnTo>
                  <a:lnTo>
                    <a:pt x="257898" y="56235"/>
                  </a:lnTo>
                  <a:lnTo>
                    <a:pt x="257937" y="56045"/>
                  </a:lnTo>
                  <a:lnTo>
                    <a:pt x="258191" y="54648"/>
                  </a:lnTo>
                  <a:lnTo>
                    <a:pt x="257568" y="54140"/>
                  </a:lnTo>
                  <a:lnTo>
                    <a:pt x="257568" y="56972"/>
                  </a:lnTo>
                  <a:lnTo>
                    <a:pt x="256311" y="61252"/>
                  </a:lnTo>
                  <a:lnTo>
                    <a:pt x="256133" y="58839"/>
                  </a:lnTo>
                  <a:lnTo>
                    <a:pt x="256247" y="57442"/>
                  </a:lnTo>
                  <a:lnTo>
                    <a:pt x="256286" y="56553"/>
                  </a:lnTo>
                  <a:lnTo>
                    <a:pt x="257136" y="56807"/>
                  </a:lnTo>
                  <a:lnTo>
                    <a:pt x="257568" y="56972"/>
                  </a:lnTo>
                  <a:lnTo>
                    <a:pt x="257568" y="54140"/>
                  </a:lnTo>
                  <a:lnTo>
                    <a:pt x="258800" y="50584"/>
                  </a:lnTo>
                  <a:lnTo>
                    <a:pt x="257873" y="52362"/>
                  </a:lnTo>
                  <a:lnTo>
                    <a:pt x="256133" y="56553"/>
                  </a:lnTo>
                  <a:lnTo>
                    <a:pt x="255968" y="56045"/>
                  </a:lnTo>
                  <a:lnTo>
                    <a:pt x="255714" y="55283"/>
                  </a:lnTo>
                  <a:lnTo>
                    <a:pt x="255714" y="54775"/>
                  </a:lnTo>
                  <a:lnTo>
                    <a:pt x="255739" y="54394"/>
                  </a:lnTo>
                  <a:lnTo>
                    <a:pt x="255816" y="54140"/>
                  </a:lnTo>
                  <a:lnTo>
                    <a:pt x="255765" y="53759"/>
                  </a:lnTo>
                  <a:lnTo>
                    <a:pt x="255587" y="53886"/>
                  </a:lnTo>
                  <a:lnTo>
                    <a:pt x="255358" y="54394"/>
                  </a:lnTo>
                  <a:lnTo>
                    <a:pt x="255270" y="54013"/>
                  </a:lnTo>
                  <a:lnTo>
                    <a:pt x="255155" y="53505"/>
                  </a:lnTo>
                  <a:lnTo>
                    <a:pt x="254952" y="53505"/>
                  </a:lnTo>
                  <a:lnTo>
                    <a:pt x="255130" y="52235"/>
                  </a:lnTo>
                  <a:lnTo>
                    <a:pt x="255155" y="52108"/>
                  </a:lnTo>
                  <a:lnTo>
                    <a:pt x="255282" y="51219"/>
                  </a:lnTo>
                  <a:lnTo>
                    <a:pt x="254952" y="51549"/>
                  </a:lnTo>
                  <a:lnTo>
                    <a:pt x="254952" y="52235"/>
                  </a:lnTo>
                  <a:lnTo>
                    <a:pt x="254863" y="53505"/>
                  </a:lnTo>
                  <a:lnTo>
                    <a:pt x="254584" y="53505"/>
                  </a:lnTo>
                  <a:lnTo>
                    <a:pt x="254393" y="53759"/>
                  </a:lnTo>
                  <a:lnTo>
                    <a:pt x="254292" y="54013"/>
                  </a:lnTo>
                  <a:lnTo>
                    <a:pt x="254533" y="52997"/>
                  </a:lnTo>
                  <a:lnTo>
                    <a:pt x="254647" y="52616"/>
                  </a:lnTo>
                  <a:lnTo>
                    <a:pt x="254952" y="52235"/>
                  </a:lnTo>
                  <a:lnTo>
                    <a:pt x="254952" y="51549"/>
                  </a:lnTo>
                  <a:lnTo>
                    <a:pt x="254381" y="52108"/>
                  </a:lnTo>
                  <a:lnTo>
                    <a:pt x="254050" y="51981"/>
                  </a:lnTo>
                  <a:lnTo>
                    <a:pt x="253555" y="54775"/>
                  </a:lnTo>
                  <a:lnTo>
                    <a:pt x="253174" y="54267"/>
                  </a:lnTo>
                  <a:lnTo>
                    <a:pt x="253161" y="56540"/>
                  </a:lnTo>
                  <a:lnTo>
                    <a:pt x="253288" y="56426"/>
                  </a:lnTo>
                  <a:lnTo>
                    <a:pt x="253517" y="56311"/>
                  </a:lnTo>
                  <a:lnTo>
                    <a:pt x="253453" y="56464"/>
                  </a:lnTo>
                  <a:lnTo>
                    <a:pt x="253403" y="56743"/>
                  </a:lnTo>
                  <a:lnTo>
                    <a:pt x="253415" y="56972"/>
                  </a:lnTo>
                  <a:lnTo>
                    <a:pt x="253428" y="57162"/>
                  </a:lnTo>
                  <a:lnTo>
                    <a:pt x="253504" y="56857"/>
                  </a:lnTo>
                  <a:lnTo>
                    <a:pt x="253606" y="56565"/>
                  </a:lnTo>
                  <a:lnTo>
                    <a:pt x="253657" y="56299"/>
                  </a:lnTo>
                  <a:lnTo>
                    <a:pt x="253746" y="56045"/>
                  </a:lnTo>
                  <a:lnTo>
                    <a:pt x="253682" y="56299"/>
                  </a:lnTo>
                  <a:lnTo>
                    <a:pt x="254571" y="56299"/>
                  </a:lnTo>
                  <a:lnTo>
                    <a:pt x="254038" y="57569"/>
                  </a:lnTo>
                  <a:lnTo>
                    <a:pt x="254038" y="73317"/>
                  </a:lnTo>
                  <a:lnTo>
                    <a:pt x="253949" y="73190"/>
                  </a:lnTo>
                  <a:lnTo>
                    <a:pt x="253873" y="73063"/>
                  </a:lnTo>
                  <a:lnTo>
                    <a:pt x="253428" y="73063"/>
                  </a:lnTo>
                  <a:lnTo>
                    <a:pt x="253542" y="72174"/>
                  </a:lnTo>
                  <a:lnTo>
                    <a:pt x="253809" y="71031"/>
                  </a:lnTo>
                  <a:lnTo>
                    <a:pt x="253936" y="71031"/>
                  </a:lnTo>
                  <a:lnTo>
                    <a:pt x="253822" y="71920"/>
                  </a:lnTo>
                  <a:lnTo>
                    <a:pt x="253936" y="72301"/>
                  </a:lnTo>
                  <a:lnTo>
                    <a:pt x="254038" y="73317"/>
                  </a:lnTo>
                  <a:lnTo>
                    <a:pt x="254038" y="57569"/>
                  </a:lnTo>
                  <a:lnTo>
                    <a:pt x="253504" y="58839"/>
                  </a:lnTo>
                  <a:lnTo>
                    <a:pt x="253428" y="57188"/>
                  </a:lnTo>
                  <a:lnTo>
                    <a:pt x="252082" y="61760"/>
                  </a:lnTo>
                  <a:lnTo>
                    <a:pt x="252234" y="59474"/>
                  </a:lnTo>
                  <a:lnTo>
                    <a:pt x="252234" y="59347"/>
                  </a:lnTo>
                  <a:lnTo>
                    <a:pt x="252133" y="56680"/>
                  </a:lnTo>
                  <a:lnTo>
                    <a:pt x="251917" y="55664"/>
                  </a:lnTo>
                  <a:lnTo>
                    <a:pt x="251980" y="54267"/>
                  </a:lnTo>
                  <a:lnTo>
                    <a:pt x="252171" y="52870"/>
                  </a:lnTo>
                  <a:lnTo>
                    <a:pt x="250812" y="54267"/>
                  </a:lnTo>
                  <a:lnTo>
                    <a:pt x="249478" y="53378"/>
                  </a:lnTo>
                  <a:lnTo>
                    <a:pt x="247840" y="58585"/>
                  </a:lnTo>
                  <a:lnTo>
                    <a:pt x="247713" y="58839"/>
                  </a:lnTo>
                  <a:lnTo>
                    <a:pt x="247370" y="59347"/>
                  </a:lnTo>
                  <a:lnTo>
                    <a:pt x="247421" y="59093"/>
                  </a:lnTo>
                  <a:lnTo>
                    <a:pt x="247662" y="57569"/>
                  </a:lnTo>
                  <a:lnTo>
                    <a:pt x="247789" y="56426"/>
                  </a:lnTo>
                  <a:lnTo>
                    <a:pt x="247904" y="56045"/>
                  </a:lnTo>
                  <a:lnTo>
                    <a:pt x="247980" y="55880"/>
                  </a:lnTo>
                  <a:lnTo>
                    <a:pt x="247637" y="56426"/>
                  </a:lnTo>
                  <a:lnTo>
                    <a:pt x="246951" y="55664"/>
                  </a:lnTo>
                  <a:lnTo>
                    <a:pt x="246608" y="55283"/>
                  </a:lnTo>
                  <a:lnTo>
                    <a:pt x="246494" y="55778"/>
                  </a:lnTo>
                  <a:lnTo>
                    <a:pt x="246456" y="56045"/>
                  </a:lnTo>
                  <a:lnTo>
                    <a:pt x="246418" y="56172"/>
                  </a:lnTo>
                  <a:lnTo>
                    <a:pt x="245757" y="59093"/>
                  </a:lnTo>
                  <a:lnTo>
                    <a:pt x="245554" y="58204"/>
                  </a:lnTo>
                  <a:lnTo>
                    <a:pt x="245440" y="57696"/>
                  </a:lnTo>
                  <a:lnTo>
                    <a:pt x="245541" y="56972"/>
                  </a:lnTo>
                  <a:lnTo>
                    <a:pt x="246430" y="56070"/>
                  </a:lnTo>
                  <a:lnTo>
                    <a:pt x="246456" y="55791"/>
                  </a:lnTo>
                  <a:lnTo>
                    <a:pt x="245694" y="56045"/>
                  </a:lnTo>
                  <a:lnTo>
                    <a:pt x="245922" y="55283"/>
                  </a:lnTo>
                  <a:lnTo>
                    <a:pt x="245821" y="54648"/>
                  </a:lnTo>
                  <a:lnTo>
                    <a:pt x="244830" y="53505"/>
                  </a:lnTo>
                  <a:lnTo>
                    <a:pt x="241439" y="57950"/>
                  </a:lnTo>
                  <a:lnTo>
                    <a:pt x="241236" y="58204"/>
                  </a:lnTo>
                  <a:lnTo>
                    <a:pt x="240741" y="57188"/>
                  </a:lnTo>
                  <a:lnTo>
                    <a:pt x="240080" y="55791"/>
                  </a:lnTo>
                  <a:lnTo>
                    <a:pt x="240093" y="57188"/>
                  </a:lnTo>
                  <a:lnTo>
                    <a:pt x="238137" y="53251"/>
                  </a:lnTo>
                  <a:lnTo>
                    <a:pt x="234162" y="59474"/>
                  </a:lnTo>
                  <a:lnTo>
                    <a:pt x="234099" y="59220"/>
                  </a:lnTo>
                  <a:lnTo>
                    <a:pt x="233375" y="56426"/>
                  </a:lnTo>
                  <a:lnTo>
                    <a:pt x="232676" y="53759"/>
                  </a:lnTo>
                  <a:lnTo>
                    <a:pt x="232562" y="53378"/>
                  </a:lnTo>
                  <a:lnTo>
                    <a:pt x="232092" y="52235"/>
                  </a:lnTo>
                  <a:lnTo>
                    <a:pt x="231609" y="54394"/>
                  </a:lnTo>
                  <a:lnTo>
                    <a:pt x="231495" y="54775"/>
                  </a:lnTo>
                  <a:lnTo>
                    <a:pt x="230784" y="56426"/>
                  </a:lnTo>
                  <a:lnTo>
                    <a:pt x="231190" y="53251"/>
                  </a:lnTo>
                  <a:lnTo>
                    <a:pt x="229768" y="56807"/>
                  </a:lnTo>
                  <a:lnTo>
                    <a:pt x="228219" y="59220"/>
                  </a:lnTo>
                  <a:lnTo>
                    <a:pt x="228498" y="56553"/>
                  </a:lnTo>
                  <a:lnTo>
                    <a:pt x="228587" y="55664"/>
                  </a:lnTo>
                  <a:lnTo>
                    <a:pt x="229311" y="48806"/>
                  </a:lnTo>
                  <a:lnTo>
                    <a:pt x="227025" y="53505"/>
                  </a:lnTo>
                  <a:lnTo>
                    <a:pt x="226822" y="55664"/>
                  </a:lnTo>
                  <a:lnTo>
                    <a:pt x="226415" y="55156"/>
                  </a:lnTo>
                  <a:lnTo>
                    <a:pt x="225056" y="56553"/>
                  </a:lnTo>
                  <a:lnTo>
                    <a:pt x="225005" y="56299"/>
                  </a:lnTo>
                  <a:lnTo>
                    <a:pt x="225005" y="56172"/>
                  </a:lnTo>
                  <a:lnTo>
                    <a:pt x="225107" y="54648"/>
                  </a:lnTo>
                  <a:lnTo>
                    <a:pt x="225298" y="53632"/>
                  </a:lnTo>
                  <a:lnTo>
                    <a:pt x="223583" y="56172"/>
                  </a:lnTo>
                  <a:lnTo>
                    <a:pt x="222935" y="54902"/>
                  </a:lnTo>
                  <a:lnTo>
                    <a:pt x="223024" y="54394"/>
                  </a:lnTo>
                  <a:lnTo>
                    <a:pt x="224929" y="49695"/>
                  </a:lnTo>
                  <a:lnTo>
                    <a:pt x="223621" y="49187"/>
                  </a:lnTo>
                  <a:lnTo>
                    <a:pt x="223012" y="49695"/>
                  </a:lnTo>
                  <a:lnTo>
                    <a:pt x="221411" y="53378"/>
                  </a:lnTo>
                  <a:lnTo>
                    <a:pt x="221297" y="54775"/>
                  </a:lnTo>
                  <a:lnTo>
                    <a:pt x="221488" y="54902"/>
                  </a:lnTo>
                  <a:lnTo>
                    <a:pt x="221589" y="56045"/>
                  </a:lnTo>
                  <a:lnTo>
                    <a:pt x="221361" y="57315"/>
                  </a:lnTo>
                  <a:lnTo>
                    <a:pt x="221246" y="57569"/>
                  </a:lnTo>
                  <a:lnTo>
                    <a:pt x="220738" y="58204"/>
                  </a:lnTo>
                  <a:lnTo>
                    <a:pt x="219760" y="63030"/>
                  </a:lnTo>
                  <a:lnTo>
                    <a:pt x="218630" y="67348"/>
                  </a:lnTo>
                  <a:lnTo>
                    <a:pt x="218554" y="68237"/>
                  </a:lnTo>
                  <a:lnTo>
                    <a:pt x="219024" y="71412"/>
                  </a:lnTo>
                  <a:lnTo>
                    <a:pt x="220345" y="68618"/>
                  </a:lnTo>
                  <a:lnTo>
                    <a:pt x="220167" y="71031"/>
                  </a:lnTo>
                  <a:lnTo>
                    <a:pt x="219481" y="71031"/>
                  </a:lnTo>
                  <a:lnTo>
                    <a:pt x="219456" y="73317"/>
                  </a:lnTo>
                  <a:lnTo>
                    <a:pt x="220040" y="71412"/>
                  </a:lnTo>
                  <a:lnTo>
                    <a:pt x="220205" y="71031"/>
                  </a:lnTo>
                  <a:lnTo>
                    <a:pt x="220560" y="70142"/>
                  </a:lnTo>
                  <a:lnTo>
                    <a:pt x="220522" y="70396"/>
                  </a:lnTo>
                  <a:lnTo>
                    <a:pt x="220408" y="72682"/>
                  </a:lnTo>
                  <a:lnTo>
                    <a:pt x="221373" y="70142"/>
                  </a:lnTo>
                  <a:lnTo>
                    <a:pt x="221703" y="69253"/>
                  </a:lnTo>
                  <a:lnTo>
                    <a:pt x="221767" y="68872"/>
                  </a:lnTo>
                  <a:lnTo>
                    <a:pt x="221919" y="68618"/>
                  </a:lnTo>
                  <a:lnTo>
                    <a:pt x="222046" y="68364"/>
                  </a:lnTo>
                  <a:lnTo>
                    <a:pt x="222618" y="67475"/>
                  </a:lnTo>
                  <a:lnTo>
                    <a:pt x="222542" y="70015"/>
                  </a:lnTo>
                  <a:lnTo>
                    <a:pt x="222161" y="71539"/>
                  </a:lnTo>
                  <a:lnTo>
                    <a:pt x="222961" y="69761"/>
                  </a:lnTo>
                  <a:lnTo>
                    <a:pt x="222859" y="70523"/>
                  </a:lnTo>
                  <a:lnTo>
                    <a:pt x="222732" y="71208"/>
                  </a:lnTo>
                  <a:lnTo>
                    <a:pt x="222618" y="71589"/>
                  </a:lnTo>
                  <a:lnTo>
                    <a:pt x="222948" y="70904"/>
                  </a:lnTo>
                  <a:lnTo>
                    <a:pt x="223443" y="71793"/>
                  </a:lnTo>
                  <a:lnTo>
                    <a:pt x="223685" y="70904"/>
                  </a:lnTo>
                  <a:lnTo>
                    <a:pt x="224002" y="69761"/>
                  </a:lnTo>
                  <a:lnTo>
                    <a:pt x="224104" y="69380"/>
                  </a:lnTo>
                  <a:lnTo>
                    <a:pt x="224002" y="72047"/>
                  </a:lnTo>
                  <a:lnTo>
                    <a:pt x="225323" y="69380"/>
                  </a:lnTo>
                  <a:lnTo>
                    <a:pt x="225577" y="68872"/>
                  </a:lnTo>
                  <a:lnTo>
                    <a:pt x="224688" y="73444"/>
                  </a:lnTo>
                  <a:lnTo>
                    <a:pt x="225018" y="72428"/>
                  </a:lnTo>
                  <a:lnTo>
                    <a:pt x="226060" y="70015"/>
                  </a:lnTo>
                  <a:lnTo>
                    <a:pt x="226441" y="69888"/>
                  </a:lnTo>
                  <a:lnTo>
                    <a:pt x="224764" y="75222"/>
                  </a:lnTo>
                  <a:lnTo>
                    <a:pt x="227749" y="70396"/>
                  </a:lnTo>
                  <a:lnTo>
                    <a:pt x="226491" y="76238"/>
                  </a:lnTo>
                  <a:lnTo>
                    <a:pt x="227876" y="71412"/>
                  </a:lnTo>
                  <a:lnTo>
                    <a:pt x="228676" y="74460"/>
                  </a:lnTo>
                  <a:lnTo>
                    <a:pt x="230035" y="71793"/>
                  </a:lnTo>
                  <a:lnTo>
                    <a:pt x="229831" y="72428"/>
                  </a:lnTo>
                  <a:lnTo>
                    <a:pt x="229743" y="72809"/>
                  </a:lnTo>
                  <a:lnTo>
                    <a:pt x="229844" y="72936"/>
                  </a:lnTo>
                  <a:lnTo>
                    <a:pt x="229946" y="74841"/>
                  </a:lnTo>
                  <a:lnTo>
                    <a:pt x="230060" y="75730"/>
                  </a:lnTo>
                  <a:lnTo>
                    <a:pt x="230847" y="71793"/>
                  </a:lnTo>
                  <a:lnTo>
                    <a:pt x="230974" y="71589"/>
                  </a:lnTo>
                  <a:lnTo>
                    <a:pt x="231190" y="71412"/>
                  </a:lnTo>
                  <a:lnTo>
                    <a:pt x="231762" y="70954"/>
                  </a:lnTo>
                  <a:lnTo>
                    <a:pt x="231863" y="70777"/>
                  </a:lnTo>
                  <a:lnTo>
                    <a:pt x="232003" y="70396"/>
                  </a:lnTo>
                  <a:lnTo>
                    <a:pt x="232181" y="69888"/>
                  </a:lnTo>
                  <a:lnTo>
                    <a:pt x="232549" y="68872"/>
                  </a:lnTo>
                  <a:lnTo>
                    <a:pt x="232689" y="68491"/>
                  </a:lnTo>
                  <a:lnTo>
                    <a:pt x="232651" y="69761"/>
                  </a:lnTo>
                  <a:lnTo>
                    <a:pt x="232524" y="72466"/>
                  </a:lnTo>
                  <a:lnTo>
                    <a:pt x="231559" y="73126"/>
                  </a:lnTo>
                  <a:lnTo>
                    <a:pt x="231432" y="73317"/>
                  </a:lnTo>
                  <a:lnTo>
                    <a:pt x="230936" y="76873"/>
                  </a:lnTo>
                  <a:lnTo>
                    <a:pt x="231521" y="73698"/>
                  </a:lnTo>
                  <a:lnTo>
                    <a:pt x="232587" y="73825"/>
                  </a:lnTo>
                  <a:lnTo>
                    <a:pt x="232600" y="73698"/>
                  </a:lnTo>
                  <a:lnTo>
                    <a:pt x="232879" y="71158"/>
                  </a:lnTo>
                  <a:lnTo>
                    <a:pt x="232905" y="73571"/>
                  </a:lnTo>
                  <a:lnTo>
                    <a:pt x="233057" y="72301"/>
                  </a:lnTo>
                  <a:lnTo>
                    <a:pt x="232689" y="75730"/>
                  </a:lnTo>
                  <a:lnTo>
                    <a:pt x="233375" y="72301"/>
                  </a:lnTo>
                  <a:lnTo>
                    <a:pt x="233603" y="71158"/>
                  </a:lnTo>
                  <a:lnTo>
                    <a:pt x="233705" y="70650"/>
                  </a:lnTo>
                  <a:lnTo>
                    <a:pt x="233273" y="74968"/>
                  </a:lnTo>
                  <a:lnTo>
                    <a:pt x="234226" y="71920"/>
                  </a:lnTo>
                  <a:lnTo>
                    <a:pt x="234365" y="74587"/>
                  </a:lnTo>
                  <a:lnTo>
                    <a:pt x="233514" y="76619"/>
                  </a:lnTo>
                  <a:lnTo>
                    <a:pt x="234543" y="75222"/>
                  </a:lnTo>
                  <a:lnTo>
                    <a:pt x="234569" y="75971"/>
                  </a:lnTo>
                  <a:lnTo>
                    <a:pt x="234619" y="75222"/>
                  </a:lnTo>
                  <a:lnTo>
                    <a:pt x="234721" y="74587"/>
                  </a:lnTo>
                  <a:lnTo>
                    <a:pt x="235216" y="72682"/>
                  </a:lnTo>
                  <a:lnTo>
                    <a:pt x="236143" y="71920"/>
                  </a:lnTo>
                  <a:lnTo>
                    <a:pt x="236296" y="71793"/>
                  </a:lnTo>
                  <a:lnTo>
                    <a:pt x="235165" y="75450"/>
                  </a:lnTo>
                  <a:lnTo>
                    <a:pt x="235051" y="77635"/>
                  </a:lnTo>
                  <a:lnTo>
                    <a:pt x="235788" y="76746"/>
                  </a:lnTo>
                  <a:lnTo>
                    <a:pt x="236867" y="73317"/>
                  </a:lnTo>
                  <a:lnTo>
                    <a:pt x="237172" y="73533"/>
                  </a:lnTo>
                  <a:lnTo>
                    <a:pt x="237210" y="73825"/>
                  </a:lnTo>
                  <a:lnTo>
                    <a:pt x="237083" y="74841"/>
                  </a:lnTo>
                  <a:lnTo>
                    <a:pt x="236969" y="75222"/>
                  </a:lnTo>
                  <a:lnTo>
                    <a:pt x="237705" y="73317"/>
                  </a:lnTo>
                  <a:lnTo>
                    <a:pt x="238099" y="72301"/>
                  </a:lnTo>
                  <a:lnTo>
                    <a:pt x="238721" y="75349"/>
                  </a:lnTo>
                  <a:lnTo>
                    <a:pt x="239864" y="72301"/>
                  </a:lnTo>
                  <a:lnTo>
                    <a:pt x="240055" y="71793"/>
                  </a:lnTo>
                  <a:lnTo>
                    <a:pt x="240030" y="72682"/>
                  </a:lnTo>
                  <a:lnTo>
                    <a:pt x="240144" y="71666"/>
                  </a:lnTo>
                  <a:lnTo>
                    <a:pt x="240258" y="70650"/>
                  </a:lnTo>
                  <a:lnTo>
                    <a:pt x="240652" y="68491"/>
                  </a:lnTo>
                  <a:lnTo>
                    <a:pt x="240855" y="67475"/>
                  </a:lnTo>
                  <a:lnTo>
                    <a:pt x="240880" y="67348"/>
                  </a:lnTo>
                  <a:lnTo>
                    <a:pt x="241223" y="67348"/>
                  </a:lnTo>
                  <a:lnTo>
                    <a:pt x="241935" y="65062"/>
                  </a:lnTo>
                  <a:lnTo>
                    <a:pt x="241604" y="67602"/>
                  </a:lnTo>
                  <a:lnTo>
                    <a:pt x="241401" y="67475"/>
                  </a:lnTo>
                  <a:lnTo>
                    <a:pt x="241223" y="68491"/>
                  </a:lnTo>
                  <a:lnTo>
                    <a:pt x="240969" y="69253"/>
                  </a:lnTo>
                  <a:lnTo>
                    <a:pt x="241515" y="68237"/>
                  </a:lnTo>
                  <a:lnTo>
                    <a:pt x="241261" y="70954"/>
                  </a:lnTo>
                  <a:lnTo>
                    <a:pt x="241350" y="70777"/>
                  </a:lnTo>
                  <a:lnTo>
                    <a:pt x="241452" y="70269"/>
                  </a:lnTo>
                  <a:lnTo>
                    <a:pt x="241515" y="70434"/>
                  </a:lnTo>
                  <a:lnTo>
                    <a:pt x="241592" y="70269"/>
                  </a:lnTo>
                  <a:lnTo>
                    <a:pt x="242570" y="68237"/>
                  </a:lnTo>
                  <a:lnTo>
                    <a:pt x="242735" y="68745"/>
                  </a:lnTo>
                  <a:lnTo>
                    <a:pt x="242849" y="69557"/>
                  </a:lnTo>
                  <a:lnTo>
                    <a:pt x="242354" y="72809"/>
                  </a:lnTo>
                  <a:lnTo>
                    <a:pt x="241515" y="70434"/>
                  </a:lnTo>
                  <a:lnTo>
                    <a:pt x="241579" y="73444"/>
                  </a:lnTo>
                  <a:lnTo>
                    <a:pt x="241020" y="72047"/>
                  </a:lnTo>
                  <a:lnTo>
                    <a:pt x="240626" y="77635"/>
                  </a:lnTo>
                  <a:lnTo>
                    <a:pt x="240601" y="71742"/>
                  </a:lnTo>
                  <a:lnTo>
                    <a:pt x="240538" y="72301"/>
                  </a:lnTo>
                  <a:lnTo>
                    <a:pt x="240284" y="75095"/>
                  </a:lnTo>
                  <a:lnTo>
                    <a:pt x="240157" y="77635"/>
                  </a:lnTo>
                  <a:lnTo>
                    <a:pt x="240944" y="78778"/>
                  </a:lnTo>
                  <a:lnTo>
                    <a:pt x="241211" y="77635"/>
                  </a:lnTo>
                  <a:lnTo>
                    <a:pt x="241592" y="75984"/>
                  </a:lnTo>
                  <a:lnTo>
                    <a:pt x="242468" y="77127"/>
                  </a:lnTo>
                  <a:lnTo>
                    <a:pt x="242849" y="75984"/>
                  </a:lnTo>
                  <a:lnTo>
                    <a:pt x="243039" y="75450"/>
                  </a:lnTo>
                  <a:lnTo>
                    <a:pt x="243166" y="73571"/>
                  </a:lnTo>
                  <a:lnTo>
                    <a:pt x="243205" y="73444"/>
                  </a:lnTo>
                  <a:lnTo>
                    <a:pt x="243408" y="72809"/>
                  </a:lnTo>
                  <a:lnTo>
                    <a:pt x="243522" y="72428"/>
                  </a:lnTo>
                  <a:lnTo>
                    <a:pt x="245668" y="69126"/>
                  </a:lnTo>
                  <a:lnTo>
                    <a:pt x="243078" y="81445"/>
                  </a:lnTo>
                  <a:lnTo>
                    <a:pt x="244983" y="77127"/>
                  </a:lnTo>
                  <a:lnTo>
                    <a:pt x="245668" y="74968"/>
                  </a:lnTo>
                  <a:lnTo>
                    <a:pt x="245783" y="74587"/>
                  </a:lnTo>
                  <a:lnTo>
                    <a:pt x="246684" y="70269"/>
                  </a:lnTo>
                  <a:lnTo>
                    <a:pt x="246862" y="71539"/>
                  </a:lnTo>
                  <a:lnTo>
                    <a:pt x="246976" y="73063"/>
                  </a:lnTo>
                  <a:lnTo>
                    <a:pt x="246049" y="76619"/>
                  </a:lnTo>
                  <a:lnTo>
                    <a:pt x="247002" y="77254"/>
                  </a:lnTo>
                  <a:lnTo>
                    <a:pt x="247230" y="75107"/>
                  </a:lnTo>
                  <a:lnTo>
                    <a:pt x="247675" y="71031"/>
                  </a:lnTo>
                  <a:lnTo>
                    <a:pt x="248183" y="73533"/>
                  </a:lnTo>
                  <a:lnTo>
                    <a:pt x="248551" y="73533"/>
                  </a:lnTo>
                  <a:lnTo>
                    <a:pt x="248653" y="74079"/>
                  </a:lnTo>
                  <a:lnTo>
                    <a:pt x="248196" y="77127"/>
                  </a:lnTo>
                  <a:lnTo>
                    <a:pt x="249389" y="76746"/>
                  </a:lnTo>
                  <a:lnTo>
                    <a:pt x="251066" y="74460"/>
                  </a:lnTo>
                  <a:lnTo>
                    <a:pt x="252387" y="73952"/>
                  </a:lnTo>
                  <a:lnTo>
                    <a:pt x="252082" y="75095"/>
                  </a:lnTo>
                  <a:lnTo>
                    <a:pt x="251904" y="75603"/>
                  </a:lnTo>
                  <a:lnTo>
                    <a:pt x="251815" y="77254"/>
                  </a:lnTo>
                  <a:lnTo>
                    <a:pt x="253657" y="75730"/>
                  </a:lnTo>
                  <a:lnTo>
                    <a:pt x="256082" y="80556"/>
                  </a:lnTo>
                  <a:lnTo>
                    <a:pt x="257200" y="77635"/>
                  </a:lnTo>
                  <a:lnTo>
                    <a:pt x="257327" y="77762"/>
                  </a:lnTo>
                  <a:lnTo>
                    <a:pt x="257378" y="77635"/>
                  </a:lnTo>
                  <a:lnTo>
                    <a:pt x="257822" y="76619"/>
                  </a:lnTo>
                  <a:lnTo>
                    <a:pt x="258191" y="76492"/>
                  </a:lnTo>
                  <a:lnTo>
                    <a:pt x="258000" y="77889"/>
                  </a:lnTo>
                  <a:lnTo>
                    <a:pt x="257886" y="78511"/>
                  </a:lnTo>
                  <a:lnTo>
                    <a:pt x="257556" y="79286"/>
                  </a:lnTo>
                  <a:lnTo>
                    <a:pt x="259041" y="76873"/>
                  </a:lnTo>
                  <a:lnTo>
                    <a:pt x="259397" y="76492"/>
                  </a:lnTo>
                  <a:lnTo>
                    <a:pt x="260121" y="75730"/>
                  </a:lnTo>
                  <a:lnTo>
                    <a:pt x="261454" y="74333"/>
                  </a:lnTo>
                  <a:lnTo>
                    <a:pt x="261683" y="75971"/>
                  </a:lnTo>
                  <a:lnTo>
                    <a:pt x="261810" y="78016"/>
                  </a:lnTo>
                  <a:lnTo>
                    <a:pt x="261683" y="78270"/>
                  </a:lnTo>
                  <a:lnTo>
                    <a:pt x="261620" y="78651"/>
                  </a:lnTo>
                  <a:lnTo>
                    <a:pt x="262166" y="79921"/>
                  </a:lnTo>
                  <a:lnTo>
                    <a:pt x="263283" y="74333"/>
                  </a:lnTo>
                  <a:lnTo>
                    <a:pt x="263359" y="73952"/>
                  </a:lnTo>
                  <a:lnTo>
                    <a:pt x="263461" y="73444"/>
                  </a:lnTo>
                  <a:lnTo>
                    <a:pt x="263486" y="73317"/>
                  </a:lnTo>
                  <a:lnTo>
                    <a:pt x="263639" y="72555"/>
                  </a:lnTo>
                  <a:lnTo>
                    <a:pt x="263715" y="73444"/>
                  </a:lnTo>
                  <a:lnTo>
                    <a:pt x="263829" y="75603"/>
                  </a:lnTo>
                  <a:lnTo>
                    <a:pt x="263766" y="76111"/>
                  </a:lnTo>
                  <a:lnTo>
                    <a:pt x="265201" y="77635"/>
                  </a:lnTo>
                  <a:lnTo>
                    <a:pt x="267703" y="75222"/>
                  </a:lnTo>
                  <a:lnTo>
                    <a:pt x="268249" y="80048"/>
                  </a:lnTo>
                  <a:lnTo>
                    <a:pt x="269316" y="75730"/>
                  </a:lnTo>
                  <a:lnTo>
                    <a:pt x="269671" y="82334"/>
                  </a:lnTo>
                  <a:lnTo>
                    <a:pt x="270916" y="76365"/>
                  </a:lnTo>
                  <a:lnTo>
                    <a:pt x="271221" y="78397"/>
                  </a:lnTo>
                  <a:lnTo>
                    <a:pt x="271335" y="79667"/>
                  </a:lnTo>
                  <a:lnTo>
                    <a:pt x="270954" y="80429"/>
                  </a:lnTo>
                  <a:lnTo>
                    <a:pt x="270954" y="80683"/>
                  </a:lnTo>
                  <a:lnTo>
                    <a:pt x="271970" y="82842"/>
                  </a:lnTo>
                  <a:lnTo>
                    <a:pt x="272313" y="83223"/>
                  </a:lnTo>
                  <a:lnTo>
                    <a:pt x="273253" y="79159"/>
                  </a:lnTo>
                  <a:lnTo>
                    <a:pt x="273850" y="78651"/>
                  </a:lnTo>
                  <a:lnTo>
                    <a:pt x="273278" y="81724"/>
                  </a:lnTo>
                  <a:lnTo>
                    <a:pt x="274485" y="78651"/>
                  </a:lnTo>
                  <a:lnTo>
                    <a:pt x="274535" y="78524"/>
                  </a:lnTo>
                  <a:lnTo>
                    <a:pt x="274180" y="82461"/>
                  </a:lnTo>
                  <a:lnTo>
                    <a:pt x="274688" y="81826"/>
                  </a:lnTo>
                  <a:lnTo>
                    <a:pt x="274802" y="79540"/>
                  </a:lnTo>
                  <a:lnTo>
                    <a:pt x="274866" y="79286"/>
                  </a:lnTo>
                  <a:lnTo>
                    <a:pt x="275437" y="78524"/>
                  </a:lnTo>
                  <a:lnTo>
                    <a:pt x="275818" y="78016"/>
                  </a:lnTo>
                  <a:lnTo>
                    <a:pt x="275983" y="79794"/>
                  </a:lnTo>
                  <a:lnTo>
                    <a:pt x="276098" y="82207"/>
                  </a:lnTo>
                  <a:lnTo>
                    <a:pt x="275882" y="83477"/>
                  </a:lnTo>
                  <a:lnTo>
                    <a:pt x="278028" y="81064"/>
                  </a:lnTo>
                  <a:lnTo>
                    <a:pt x="277901" y="81711"/>
                  </a:lnTo>
                  <a:lnTo>
                    <a:pt x="278206" y="81064"/>
                  </a:lnTo>
                  <a:lnTo>
                    <a:pt x="278511" y="80429"/>
                  </a:lnTo>
                  <a:lnTo>
                    <a:pt x="276580" y="86906"/>
                  </a:lnTo>
                  <a:lnTo>
                    <a:pt x="277939" y="84112"/>
                  </a:lnTo>
                  <a:lnTo>
                    <a:pt x="278053" y="83096"/>
                  </a:lnTo>
                  <a:lnTo>
                    <a:pt x="278307" y="82334"/>
                  </a:lnTo>
                  <a:lnTo>
                    <a:pt x="278485" y="81572"/>
                  </a:lnTo>
                  <a:lnTo>
                    <a:pt x="278536" y="83477"/>
                  </a:lnTo>
                  <a:lnTo>
                    <a:pt x="279463" y="83731"/>
                  </a:lnTo>
                  <a:lnTo>
                    <a:pt x="280289" y="83096"/>
                  </a:lnTo>
                  <a:lnTo>
                    <a:pt x="279933" y="84493"/>
                  </a:lnTo>
                  <a:lnTo>
                    <a:pt x="279831" y="85318"/>
                  </a:lnTo>
                  <a:lnTo>
                    <a:pt x="280885" y="86017"/>
                  </a:lnTo>
                  <a:lnTo>
                    <a:pt x="282549" y="84620"/>
                  </a:lnTo>
                  <a:lnTo>
                    <a:pt x="283921" y="84874"/>
                  </a:lnTo>
                  <a:lnTo>
                    <a:pt x="283845" y="84620"/>
                  </a:lnTo>
                  <a:lnTo>
                    <a:pt x="283730" y="84239"/>
                  </a:lnTo>
                  <a:lnTo>
                    <a:pt x="283781" y="83096"/>
                  </a:lnTo>
                  <a:lnTo>
                    <a:pt x="284099" y="81572"/>
                  </a:lnTo>
                  <a:lnTo>
                    <a:pt x="284353" y="80429"/>
                  </a:lnTo>
                  <a:lnTo>
                    <a:pt x="284429" y="80048"/>
                  </a:lnTo>
                  <a:lnTo>
                    <a:pt x="284899" y="79794"/>
                  </a:lnTo>
                  <a:lnTo>
                    <a:pt x="284797" y="80505"/>
                  </a:lnTo>
                  <a:lnTo>
                    <a:pt x="285102" y="79794"/>
                  </a:lnTo>
                  <a:lnTo>
                    <a:pt x="285254" y="79413"/>
                  </a:lnTo>
                  <a:lnTo>
                    <a:pt x="285559" y="79667"/>
                  </a:lnTo>
                  <a:lnTo>
                    <a:pt x="285623" y="80175"/>
                  </a:lnTo>
                  <a:lnTo>
                    <a:pt x="284899" y="83223"/>
                  </a:lnTo>
                  <a:lnTo>
                    <a:pt x="284403" y="84239"/>
                  </a:lnTo>
                  <a:lnTo>
                    <a:pt x="285242" y="83223"/>
                  </a:lnTo>
                  <a:lnTo>
                    <a:pt x="285153" y="83858"/>
                  </a:lnTo>
                  <a:lnTo>
                    <a:pt x="285026" y="84366"/>
                  </a:lnTo>
                  <a:lnTo>
                    <a:pt x="284911" y="84620"/>
                  </a:lnTo>
                  <a:lnTo>
                    <a:pt x="284797" y="85001"/>
                  </a:lnTo>
                  <a:lnTo>
                    <a:pt x="284581" y="86017"/>
                  </a:lnTo>
                  <a:lnTo>
                    <a:pt x="285216" y="83985"/>
                  </a:lnTo>
                  <a:lnTo>
                    <a:pt x="285038" y="89573"/>
                  </a:lnTo>
                  <a:lnTo>
                    <a:pt x="286080" y="86017"/>
                  </a:lnTo>
                  <a:lnTo>
                    <a:pt x="285927" y="87033"/>
                  </a:lnTo>
                  <a:lnTo>
                    <a:pt x="287312" y="87287"/>
                  </a:lnTo>
                  <a:lnTo>
                    <a:pt x="288150" y="86271"/>
                  </a:lnTo>
                  <a:lnTo>
                    <a:pt x="289306" y="86271"/>
                  </a:lnTo>
                  <a:lnTo>
                    <a:pt x="289356" y="86017"/>
                  </a:lnTo>
                  <a:lnTo>
                    <a:pt x="289737" y="83985"/>
                  </a:lnTo>
                  <a:lnTo>
                    <a:pt x="289852" y="83350"/>
                  </a:lnTo>
                  <a:lnTo>
                    <a:pt x="290195" y="84112"/>
                  </a:lnTo>
                  <a:lnTo>
                    <a:pt x="290449" y="83350"/>
                  </a:lnTo>
                  <a:lnTo>
                    <a:pt x="290487" y="83223"/>
                  </a:lnTo>
                  <a:lnTo>
                    <a:pt x="290957" y="81826"/>
                  </a:lnTo>
                  <a:lnTo>
                    <a:pt x="291604" y="82969"/>
                  </a:lnTo>
                  <a:lnTo>
                    <a:pt x="292100" y="85382"/>
                  </a:lnTo>
                  <a:lnTo>
                    <a:pt x="293154" y="85382"/>
                  </a:lnTo>
                  <a:lnTo>
                    <a:pt x="294030" y="84112"/>
                  </a:lnTo>
                  <a:lnTo>
                    <a:pt x="294005" y="83858"/>
                  </a:lnTo>
                  <a:lnTo>
                    <a:pt x="293878" y="83223"/>
                  </a:lnTo>
                  <a:lnTo>
                    <a:pt x="293979" y="82461"/>
                  </a:lnTo>
                  <a:lnTo>
                    <a:pt x="294208" y="81826"/>
                  </a:lnTo>
                  <a:lnTo>
                    <a:pt x="294436" y="81191"/>
                  </a:lnTo>
                  <a:lnTo>
                    <a:pt x="294195" y="82715"/>
                  </a:lnTo>
                  <a:lnTo>
                    <a:pt x="294081" y="83858"/>
                  </a:lnTo>
                  <a:lnTo>
                    <a:pt x="295033" y="83858"/>
                  </a:lnTo>
                  <a:lnTo>
                    <a:pt x="294182" y="85636"/>
                  </a:lnTo>
                  <a:lnTo>
                    <a:pt x="295440" y="85382"/>
                  </a:lnTo>
                  <a:lnTo>
                    <a:pt x="295808" y="85382"/>
                  </a:lnTo>
                  <a:lnTo>
                    <a:pt x="297713" y="83477"/>
                  </a:lnTo>
                  <a:lnTo>
                    <a:pt x="297827" y="81343"/>
                  </a:lnTo>
                  <a:lnTo>
                    <a:pt x="297878" y="81191"/>
                  </a:lnTo>
                  <a:lnTo>
                    <a:pt x="297916" y="81064"/>
                  </a:lnTo>
                  <a:lnTo>
                    <a:pt x="298259" y="80683"/>
                  </a:lnTo>
                  <a:lnTo>
                    <a:pt x="298284" y="82461"/>
                  </a:lnTo>
                  <a:lnTo>
                    <a:pt x="298069" y="83477"/>
                  </a:lnTo>
                  <a:lnTo>
                    <a:pt x="297942" y="83731"/>
                  </a:lnTo>
                  <a:lnTo>
                    <a:pt x="300024" y="80683"/>
                  </a:lnTo>
                  <a:lnTo>
                    <a:pt x="300367" y="80175"/>
                  </a:lnTo>
                  <a:lnTo>
                    <a:pt x="300443" y="92113"/>
                  </a:lnTo>
                  <a:lnTo>
                    <a:pt x="302704" y="87134"/>
                  </a:lnTo>
                  <a:lnTo>
                    <a:pt x="302869" y="86906"/>
                  </a:lnTo>
                  <a:lnTo>
                    <a:pt x="304609" y="84620"/>
                  </a:lnTo>
                  <a:lnTo>
                    <a:pt x="305028" y="85001"/>
                  </a:lnTo>
                  <a:lnTo>
                    <a:pt x="305054" y="85255"/>
                  </a:lnTo>
                  <a:lnTo>
                    <a:pt x="303974" y="86398"/>
                  </a:lnTo>
                  <a:lnTo>
                    <a:pt x="303911" y="87033"/>
                  </a:lnTo>
                  <a:lnTo>
                    <a:pt x="304038" y="88176"/>
                  </a:lnTo>
                  <a:lnTo>
                    <a:pt x="306070" y="84620"/>
                  </a:lnTo>
                  <a:lnTo>
                    <a:pt x="306362" y="84112"/>
                  </a:lnTo>
                  <a:lnTo>
                    <a:pt x="306311" y="89319"/>
                  </a:lnTo>
                  <a:lnTo>
                    <a:pt x="308089" y="86652"/>
                  </a:lnTo>
                  <a:lnTo>
                    <a:pt x="307619" y="94526"/>
                  </a:lnTo>
                  <a:lnTo>
                    <a:pt x="311607" y="86652"/>
                  </a:lnTo>
                  <a:lnTo>
                    <a:pt x="312013" y="91859"/>
                  </a:lnTo>
                  <a:lnTo>
                    <a:pt x="312229" y="90335"/>
                  </a:lnTo>
                  <a:lnTo>
                    <a:pt x="312318" y="89954"/>
                  </a:lnTo>
                  <a:lnTo>
                    <a:pt x="312928" y="88303"/>
                  </a:lnTo>
                  <a:lnTo>
                    <a:pt x="312724" y="89598"/>
                  </a:lnTo>
                  <a:lnTo>
                    <a:pt x="312978" y="88938"/>
                  </a:lnTo>
                  <a:lnTo>
                    <a:pt x="314236" y="88303"/>
                  </a:lnTo>
                  <a:lnTo>
                    <a:pt x="316242" y="87287"/>
                  </a:lnTo>
                  <a:lnTo>
                    <a:pt x="318376" y="92748"/>
                  </a:lnTo>
                  <a:lnTo>
                    <a:pt x="320992" y="94907"/>
                  </a:lnTo>
                  <a:lnTo>
                    <a:pt x="321970" y="95542"/>
                  </a:lnTo>
                  <a:lnTo>
                    <a:pt x="323100" y="87287"/>
                  </a:lnTo>
                  <a:lnTo>
                    <a:pt x="323189" y="86652"/>
                  </a:lnTo>
                  <a:lnTo>
                    <a:pt x="323354" y="85509"/>
                  </a:lnTo>
                  <a:lnTo>
                    <a:pt x="323684" y="88417"/>
                  </a:lnTo>
                  <a:lnTo>
                    <a:pt x="323811" y="90462"/>
                  </a:lnTo>
                  <a:lnTo>
                    <a:pt x="322884" y="93510"/>
                  </a:lnTo>
                  <a:lnTo>
                    <a:pt x="325793" y="89827"/>
                  </a:lnTo>
                  <a:lnTo>
                    <a:pt x="327266" y="94399"/>
                  </a:lnTo>
                  <a:lnTo>
                    <a:pt x="330009" y="91351"/>
                  </a:lnTo>
                  <a:lnTo>
                    <a:pt x="329780" y="91986"/>
                  </a:lnTo>
                  <a:lnTo>
                    <a:pt x="329552" y="93129"/>
                  </a:lnTo>
                  <a:lnTo>
                    <a:pt x="329349" y="93129"/>
                  </a:lnTo>
                  <a:lnTo>
                    <a:pt x="329336" y="95669"/>
                  </a:lnTo>
                  <a:lnTo>
                    <a:pt x="330873" y="93637"/>
                  </a:lnTo>
                  <a:lnTo>
                    <a:pt x="331000" y="93383"/>
                  </a:lnTo>
                  <a:lnTo>
                    <a:pt x="331355" y="91478"/>
                  </a:lnTo>
                  <a:lnTo>
                    <a:pt x="331444" y="91605"/>
                  </a:lnTo>
                  <a:lnTo>
                    <a:pt x="331546" y="92113"/>
                  </a:lnTo>
                  <a:lnTo>
                    <a:pt x="331279" y="92875"/>
                  </a:lnTo>
                  <a:lnTo>
                    <a:pt x="331152" y="94780"/>
                  </a:lnTo>
                  <a:lnTo>
                    <a:pt x="331279" y="95923"/>
                  </a:lnTo>
                  <a:lnTo>
                    <a:pt x="332816" y="91478"/>
                  </a:lnTo>
                  <a:lnTo>
                    <a:pt x="332587" y="94043"/>
                  </a:lnTo>
                  <a:lnTo>
                    <a:pt x="332714" y="93764"/>
                  </a:lnTo>
                  <a:lnTo>
                    <a:pt x="333502" y="95542"/>
                  </a:lnTo>
                  <a:lnTo>
                    <a:pt x="333667" y="93764"/>
                  </a:lnTo>
                  <a:lnTo>
                    <a:pt x="333756" y="92621"/>
                  </a:lnTo>
                  <a:lnTo>
                    <a:pt x="334289" y="94145"/>
                  </a:lnTo>
                  <a:lnTo>
                    <a:pt x="335026" y="92621"/>
                  </a:lnTo>
                  <a:lnTo>
                    <a:pt x="335508" y="91605"/>
                  </a:lnTo>
                  <a:lnTo>
                    <a:pt x="335813" y="93370"/>
                  </a:lnTo>
                  <a:lnTo>
                    <a:pt x="335749" y="93560"/>
                  </a:lnTo>
                  <a:lnTo>
                    <a:pt x="335673" y="93738"/>
                  </a:lnTo>
                  <a:lnTo>
                    <a:pt x="335597" y="94081"/>
                  </a:lnTo>
                  <a:lnTo>
                    <a:pt x="335889" y="95427"/>
                  </a:lnTo>
                  <a:lnTo>
                    <a:pt x="335940" y="94386"/>
                  </a:lnTo>
                  <a:lnTo>
                    <a:pt x="335902" y="93764"/>
                  </a:lnTo>
                  <a:lnTo>
                    <a:pt x="335826" y="93383"/>
                  </a:lnTo>
                  <a:lnTo>
                    <a:pt x="336410" y="91605"/>
                  </a:lnTo>
                  <a:lnTo>
                    <a:pt x="336448" y="91478"/>
                  </a:lnTo>
                  <a:lnTo>
                    <a:pt x="336486" y="91351"/>
                  </a:lnTo>
                  <a:lnTo>
                    <a:pt x="336829" y="90335"/>
                  </a:lnTo>
                  <a:lnTo>
                    <a:pt x="336892" y="95161"/>
                  </a:lnTo>
                  <a:lnTo>
                    <a:pt x="337858" y="90716"/>
                  </a:lnTo>
                  <a:lnTo>
                    <a:pt x="336943" y="95415"/>
                  </a:lnTo>
                  <a:lnTo>
                    <a:pt x="338556" y="94780"/>
                  </a:lnTo>
                  <a:lnTo>
                    <a:pt x="339471" y="92621"/>
                  </a:lnTo>
                  <a:lnTo>
                    <a:pt x="339267" y="93256"/>
                  </a:lnTo>
                  <a:lnTo>
                    <a:pt x="339153" y="94043"/>
                  </a:lnTo>
                  <a:lnTo>
                    <a:pt x="339394" y="94094"/>
                  </a:lnTo>
                  <a:lnTo>
                    <a:pt x="339509" y="94526"/>
                  </a:lnTo>
                  <a:lnTo>
                    <a:pt x="339077" y="96012"/>
                  </a:lnTo>
                  <a:lnTo>
                    <a:pt x="339648" y="96050"/>
                  </a:lnTo>
                  <a:lnTo>
                    <a:pt x="340347" y="95288"/>
                  </a:lnTo>
                  <a:lnTo>
                    <a:pt x="340677" y="92875"/>
                  </a:lnTo>
                  <a:lnTo>
                    <a:pt x="340715" y="98717"/>
                  </a:lnTo>
                  <a:lnTo>
                    <a:pt x="342430" y="92875"/>
                  </a:lnTo>
                  <a:lnTo>
                    <a:pt x="342506" y="92621"/>
                  </a:lnTo>
                  <a:lnTo>
                    <a:pt x="343065" y="90716"/>
                  </a:lnTo>
                  <a:lnTo>
                    <a:pt x="343179" y="90335"/>
                  </a:lnTo>
                  <a:lnTo>
                    <a:pt x="343319" y="89827"/>
                  </a:lnTo>
                  <a:lnTo>
                    <a:pt x="343623" y="88811"/>
                  </a:lnTo>
                  <a:lnTo>
                    <a:pt x="342900" y="96050"/>
                  </a:lnTo>
                  <a:lnTo>
                    <a:pt x="345071" y="93891"/>
                  </a:lnTo>
                  <a:lnTo>
                    <a:pt x="346773" y="92621"/>
                  </a:lnTo>
                  <a:lnTo>
                    <a:pt x="346062" y="96685"/>
                  </a:lnTo>
                  <a:lnTo>
                    <a:pt x="347573" y="95300"/>
                  </a:lnTo>
                  <a:lnTo>
                    <a:pt x="347027" y="92456"/>
                  </a:lnTo>
                  <a:lnTo>
                    <a:pt x="346913" y="91859"/>
                  </a:lnTo>
                  <a:lnTo>
                    <a:pt x="347027" y="92456"/>
                  </a:lnTo>
                  <a:lnTo>
                    <a:pt x="348386" y="91859"/>
                  </a:lnTo>
                  <a:lnTo>
                    <a:pt x="348665" y="91732"/>
                  </a:lnTo>
                  <a:lnTo>
                    <a:pt x="348157" y="94322"/>
                  </a:lnTo>
                  <a:lnTo>
                    <a:pt x="349237" y="91732"/>
                  </a:lnTo>
                  <a:lnTo>
                    <a:pt x="349440" y="91224"/>
                  </a:lnTo>
                  <a:lnTo>
                    <a:pt x="350672" y="92621"/>
                  </a:lnTo>
                  <a:lnTo>
                    <a:pt x="350723" y="92748"/>
                  </a:lnTo>
                  <a:lnTo>
                    <a:pt x="350850" y="93510"/>
                  </a:lnTo>
                  <a:lnTo>
                    <a:pt x="350088" y="94653"/>
                  </a:lnTo>
                  <a:lnTo>
                    <a:pt x="349821" y="95415"/>
                  </a:lnTo>
                  <a:lnTo>
                    <a:pt x="351624" y="93764"/>
                  </a:lnTo>
                  <a:lnTo>
                    <a:pt x="352539" y="96304"/>
                  </a:lnTo>
                  <a:lnTo>
                    <a:pt x="354203" y="94145"/>
                  </a:lnTo>
                  <a:lnTo>
                    <a:pt x="354304" y="93764"/>
                  </a:lnTo>
                  <a:lnTo>
                    <a:pt x="354418" y="91351"/>
                  </a:lnTo>
                  <a:lnTo>
                    <a:pt x="354495" y="91224"/>
                  </a:lnTo>
                  <a:lnTo>
                    <a:pt x="356057" y="88811"/>
                  </a:lnTo>
                  <a:lnTo>
                    <a:pt x="356298" y="88417"/>
                  </a:lnTo>
                  <a:lnTo>
                    <a:pt x="356400" y="88176"/>
                  </a:lnTo>
                  <a:lnTo>
                    <a:pt x="356362" y="88341"/>
                  </a:lnTo>
                  <a:lnTo>
                    <a:pt x="355244" y="92621"/>
                  </a:lnTo>
                  <a:lnTo>
                    <a:pt x="357784" y="88430"/>
                  </a:lnTo>
                  <a:lnTo>
                    <a:pt x="355688" y="95923"/>
                  </a:lnTo>
                  <a:lnTo>
                    <a:pt x="355942" y="95542"/>
                  </a:lnTo>
                  <a:lnTo>
                    <a:pt x="356235" y="94780"/>
                  </a:lnTo>
                  <a:lnTo>
                    <a:pt x="356349" y="94399"/>
                  </a:lnTo>
                  <a:lnTo>
                    <a:pt x="356539" y="93129"/>
                  </a:lnTo>
                  <a:lnTo>
                    <a:pt x="356603" y="94526"/>
                  </a:lnTo>
                  <a:lnTo>
                    <a:pt x="356095" y="96050"/>
                  </a:lnTo>
                  <a:lnTo>
                    <a:pt x="357225" y="95034"/>
                  </a:lnTo>
                  <a:lnTo>
                    <a:pt x="357301" y="93129"/>
                  </a:lnTo>
                  <a:lnTo>
                    <a:pt x="357314" y="92748"/>
                  </a:lnTo>
                  <a:lnTo>
                    <a:pt x="358140" y="92875"/>
                  </a:lnTo>
                  <a:lnTo>
                    <a:pt x="357936" y="93891"/>
                  </a:lnTo>
                  <a:lnTo>
                    <a:pt x="357708" y="94259"/>
                  </a:lnTo>
                  <a:lnTo>
                    <a:pt x="357390" y="95542"/>
                  </a:lnTo>
                  <a:lnTo>
                    <a:pt x="358508" y="92748"/>
                  </a:lnTo>
                  <a:lnTo>
                    <a:pt x="358965" y="91605"/>
                  </a:lnTo>
                  <a:lnTo>
                    <a:pt x="359308" y="92240"/>
                  </a:lnTo>
                  <a:lnTo>
                    <a:pt x="359384" y="93129"/>
                  </a:lnTo>
                  <a:lnTo>
                    <a:pt x="359283" y="94005"/>
                  </a:lnTo>
                  <a:lnTo>
                    <a:pt x="360337" y="93891"/>
                  </a:lnTo>
                  <a:lnTo>
                    <a:pt x="361162" y="91605"/>
                  </a:lnTo>
                  <a:lnTo>
                    <a:pt x="362089" y="89065"/>
                  </a:lnTo>
                  <a:lnTo>
                    <a:pt x="362826" y="90716"/>
                  </a:lnTo>
                  <a:lnTo>
                    <a:pt x="362940" y="91668"/>
                  </a:lnTo>
                  <a:lnTo>
                    <a:pt x="361848" y="95669"/>
                  </a:lnTo>
                  <a:lnTo>
                    <a:pt x="363220" y="92748"/>
                  </a:lnTo>
                  <a:lnTo>
                    <a:pt x="362585" y="96685"/>
                  </a:lnTo>
                  <a:lnTo>
                    <a:pt x="363512" y="95669"/>
                  </a:lnTo>
                  <a:lnTo>
                    <a:pt x="363562" y="93764"/>
                  </a:lnTo>
                  <a:lnTo>
                    <a:pt x="364172" y="93891"/>
                  </a:lnTo>
                  <a:lnTo>
                    <a:pt x="364223" y="93764"/>
                  </a:lnTo>
                  <a:lnTo>
                    <a:pt x="364629" y="92748"/>
                  </a:lnTo>
                  <a:lnTo>
                    <a:pt x="365239" y="91224"/>
                  </a:lnTo>
                  <a:lnTo>
                    <a:pt x="365353" y="91732"/>
                  </a:lnTo>
                  <a:lnTo>
                    <a:pt x="365480" y="92621"/>
                  </a:lnTo>
                  <a:lnTo>
                    <a:pt x="364782" y="94018"/>
                  </a:lnTo>
                  <a:lnTo>
                    <a:pt x="366077" y="93510"/>
                  </a:lnTo>
                  <a:lnTo>
                    <a:pt x="365785" y="92367"/>
                  </a:lnTo>
                  <a:lnTo>
                    <a:pt x="365887" y="91605"/>
                  </a:lnTo>
                  <a:lnTo>
                    <a:pt x="366077" y="91224"/>
                  </a:lnTo>
                  <a:lnTo>
                    <a:pt x="366610" y="90208"/>
                  </a:lnTo>
                  <a:lnTo>
                    <a:pt x="366623" y="89065"/>
                  </a:lnTo>
                  <a:lnTo>
                    <a:pt x="366598" y="88430"/>
                  </a:lnTo>
                  <a:lnTo>
                    <a:pt x="366522" y="87033"/>
                  </a:lnTo>
                  <a:lnTo>
                    <a:pt x="367017" y="88049"/>
                  </a:lnTo>
                  <a:lnTo>
                    <a:pt x="367068" y="88417"/>
                  </a:lnTo>
                  <a:lnTo>
                    <a:pt x="366915" y="88684"/>
                  </a:lnTo>
                  <a:lnTo>
                    <a:pt x="367753" y="88430"/>
                  </a:lnTo>
                  <a:lnTo>
                    <a:pt x="367652" y="90741"/>
                  </a:lnTo>
                  <a:lnTo>
                    <a:pt x="368744" y="88430"/>
                  </a:lnTo>
                  <a:lnTo>
                    <a:pt x="368884" y="88938"/>
                  </a:lnTo>
                  <a:lnTo>
                    <a:pt x="368985" y="89827"/>
                  </a:lnTo>
                  <a:lnTo>
                    <a:pt x="368871" y="90843"/>
                  </a:lnTo>
                  <a:lnTo>
                    <a:pt x="368173" y="93510"/>
                  </a:lnTo>
                  <a:lnTo>
                    <a:pt x="368058" y="94526"/>
                  </a:lnTo>
                  <a:lnTo>
                    <a:pt x="368960" y="91351"/>
                  </a:lnTo>
                  <a:lnTo>
                    <a:pt x="369671" y="93891"/>
                  </a:lnTo>
                  <a:lnTo>
                    <a:pt x="370370" y="91605"/>
                  </a:lnTo>
                  <a:lnTo>
                    <a:pt x="370687" y="90589"/>
                  </a:lnTo>
                  <a:lnTo>
                    <a:pt x="370382" y="91605"/>
                  </a:lnTo>
                  <a:lnTo>
                    <a:pt x="370141" y="92875"/>
                  </a:lnTo>
                  <a:lnTo>
                    <a:pt x="370014" y="93764"/>
                  </a:lnTo>
                  <a:lnTo>
                    <a:pt x="370738" y="91224"/>
                  </a:lnTo>
                  <a:lnTo>
                    <a:pt x="370814" y="92621"/>
                  </a:lnTo>
                  <a:lnTo>
                    <a:pt x="370497" y="94145"/>
                  </a:lnTo>
                  <a:lnTo>
                    <a:pt x="371271" y="94780"/>
                  </a:lnTo>
                  <a:lnTo>
                    <a:pt x="371170" y="91224"/>
                  </a:lnTo>
                  <a:lnTo>
                    <a:pt x="371157" y="90589"/>
                  </a:lnTo>
                  <a:lnTo>
                    <a:pt x="371119" y="89192"/>
                  </a:lnTo>
                  <a:lnTo>
                    <a:pt x="371513" y="90589"/>
                  </a:lnTo>
                  <a:lnTo>
                    <a:pt x="371627" y="91605"/>
                  </a:lnTo>
                  <a:lnTo>
                    <a:pt x="371525" y="92113"/>
                  </a:lnTo>
                  <a:lnTo>
                    <a:pt x="371424" y="92456"/>
                  </a:lnTo>
                  <a:lnTo>
                    <a:pt x="372186" y="93637"/>
                  </a:lnTo>
                  <a:lnTo>
                    <a:pt x="373646" y="91097"/>
                  </a:lnTo>
                  <a:lnTo>
                    <a:pt x="374180" y="92240"/>
                  </a:lnTo>
                  <a:lnTo>
                    <a:pt x="374294" y="93256"/>
                  </a:lnTo>
                  <a:lnTo>
                    <a:pt x="373938" y="96469"/>
                  </a:lnTo>
                  <a:lnTo>
                    <a:pt x="374561" y="96304"/>
                  </a:lnTo>
                  <a:lnTo>
                    <a:pt x="376745" y="92621"/>
                  </a:lnTo>
                  <a:lnTo>
                    <a:pt x="377901" y="93764"/>
                  </a:lnTo>
                  <a:lnTo>
                    <a:pt x="377812" y="93510"/>
                  </a:lnTo>
                  <a:lnTo>
                    <a:pt x="377863" y="92621"/>
                  </a:lnTo>
                  <a:lnTo>
                    <a:pt x="378193" y="91097"/>
                  </a:lnTo>
                  <a:lnTo>
                    <a:pt x="378612" y="89192"/>
                  </a:lnTo>
                  <a:lnTo>
                    <a:pt x="378777" y="88430"/>
                  </a:lnTo>
                  <a:lnTo>
                    <a:pt x="378917" y="87795"/>
                  </a:lnTo>
                  <a:lnTo>
                    <a:pt x="378206" y="96177"/>
                  </a:lnTo>
                  <a:lnTo>
                    <a:pt x="379006" y="94399"/>
                  </a:lnTo>
                  <a:lnTo>
                    <a:pt x="379133" y="94005"/>
                  </a:lnTo>
                  <a:lnTo>
                    <a:pt x="379069" y="94259"/>
                  </a:lnTo>
                  <a:lnTo>
                    <a:pt x="378574" y="96685"/>
                  </a:lnTo>
                  <a:lnTo>
                    <a:pt x="378739" y="96050"/>
                  </a:lnTo>
                  <a:lnTo>
                    <a:pt x="379476" y="97066"/>
                  </a:lnTo>
                  <a:lnTo>
                    <a:pt x="380149" y="96050"/>
                  </a:lnTo>
                  <a:lnTo>
                    <a:pt x="380822" y="95034"/>
                  </a:lnTo>
                  <a:lnTo>
                    <a:pt x="382511" y="93637"/>
                  </a:lnTo>
                  <a:lnTo>
                    <a:pt x="382282" y="94399"/>
                  </a:lnTo>
                  <a:lnTo>
                    <a:pt x="382168" y="95415"/>
                  </a:lnTo>
                  <a:lnTo>
                    <a:pt x="382371" y="96304"/>
                  </a:lnTo>
                  <a:lnTo>
                    <a:pt x="383349" y="95923"/>
                  </a:lnTo>
                  <a:lnTo>
                    <a:pt x="383794" y="96685"/>
                  </a:lnTo>
                  <a:lnTo>
                    <a:pt x="384035" y="95923"/>
                  </a:lnTo>
                  <a:lnTo>
                    <a:pt x="384225" y="95288"/>
                  </a:lnTo>
                  <a:lnTo>
                    <a:pt x="384517" y="95669"/>
                  </a:lnTo>
                  <a:lnTo>
                    <a:pt x="384543" y="95288"/>
                  </a:lnTo>
                  <a:lnTo>
                    <a:pt x="384683" y="93637"/>
                  </a:lnTo>
                  <a:lnTo>
                    <a:pt x="384695" y="93510"/>
                  </a:lnTo>
                  <a:lnTo>
                    <a:pt x="385470" y="96558"/>
                  </a:lnTo>
                  <a:lnTo>
                    <a:pt x="386930" y="95669"/>
                  </a:lnTo>
                  <a:lnTo>
                    <a:pt x="388391" y="94526"/>
                  </a:lnTo>
                  <a:lnTo>
                    <a:pt x="389204" y="96812"/>
                  </a:lnTo>
                  <a:lnTo>
                    <a:pt x="389013" y="96812"/>
                  </a:lnTo>
                  <a:lnTo>
                    <a:pt x="388518" y="97955"/>
                  </a:lnTo>
                  <a:lnTo>
                    <a:pt x="388683" y="97955"/>
                  </a:lnTo>
                  <a:lnTo>
                    <a:pt x="390232" y="96951"/>
                  </a:lnTo>
                  <a:lnTo>
                    <a:pt x="390359" y="96177"/>
                  </a:lnTo>
                  <a:lnTo>
                    <a:pt x="390347" y="95542"/>
                  </a:lnTo>
                  <a:lnTo>
                    <a:pt x="390372" y="94526"/>
                  </a:lnTo>
                  <a:lnTo>
                    <a:pt x="390448" y="93510"/>
                  </a:lnTo>
                  <a:lnTo>
                    <a:pt x="390715" y="92621"/>
                  </a:lnTo>
                  <a:lnTo>
                    <a:pt x="390842" y="92240"/>
                  </a:lnTo>
                  <a:lnTo>
                    <a:pt x="391426" y="91224"/>
                  </a:lnTo>
                  <a:lnTo>
                    <a:pt x="391744" y="91224"/>
                  </a:lnTo>
                  <a:lnTo>
                    <a:pt x="391033" y="92456"/>
                  </a:lnTo>
                  <a:lnTo>
                    <a:pt x="390931" y="93764"/>
                  </a:lnTo>
                  <a:lnTo>
                    <a:pt x="391045" y="96405"/>
                  </a:lnTo>
                  <a:lnTo>
                    <a:pt x="391033" y="96634"/>
                  </a:lnTo>
                  <a:lnTo>
                    <a:pt x="391007" y="96913"/>
                  </a:lnTo>
                  <a:lnTo>
                    <a:pt x="391033" y="97155"/>
                  </a:lnTo>
                  <a:lnTo>
                    <a:pt x="391058" y="96951"/>
                  </a:lnTo>
                  <a:lnTo>
                    <a:pt x="391058" y="96431"/>
                  </a:lnTo>
                  <a:lnTo>
                    <a:pt x="391147" y="95669"/>
                  </a:lnTo>
                  <a:lnTo>
                    <a:pt x="391388" y="94907"/>
                  </a:lnTo>
                  <a:lnTo>
                    <a:pt x="391490" y="94145"/>
                  </a:lnTo>
                  <a:lnTo>
                    <a:pt x="391426" y="98590"/>
                  </a:lnTo>
                  <a:lnTo>
                    <a:pt x="391947" y="94145"/>
                  </a:lnTo>
                  <a:lnTo>
                    <a:pt x="392290" y="91224"/>
                  </a:lnTo>
                  <a:lnTo>
                    <a:pt x="392506" y="89446"/>
                  </a:lnTo>
                  <a:lnTo>
                    <a:pt x="392772" y="91401"/>
                  </a:lnTo>
                  <a:lnTo>
                    <a:pt x="392899" y="92621"/>
                  </a:lnTo>
                  <a:lnTo>
                    <a:pt x="392645" y="93637"/>
                  </a:lnTo>
                  <a:lnTo>
                    <a:pt x="393128" y="93129"/>
                  </a:lnTo>
                  <a:lnTo>
                    <a:pt x="393763" y="91478"/>
                  </a:lnTo>
                  <a:lnTo>
                    <a:pt x="393865" y="91668"/>
                  </a:lnTo>
                  <a:lnTo>
                    <a:pt x="393979" y="92748"/>
                  </a:lnTo>
                  <a:lnTo>
                    <a:pt x="393725" y="94780"/>
                  </a:lnTo>
                  <a:lnTo>
                    <a:pt x="394716" y="91478"/>
                  </a:lnTo>
                  <a:lnTo>
                    <a:pt x="395046" y="90335"/>
                  </a:lnTo>
                  <a:lnTo>
                    <a:pt x="395033" y="92621"/>
                  </a:lnTo>
                  <a:lnTo>
                    <a:pt x="394906" y="93510"/>
                  </a:lnTo>
                  <a:lnTo>
                    <a:pt x="394652" y="94018"/>
                  </a:lnTo>
                  <a:lnTo>
                    <a:pt x="394322" y="93891"/>
                  </a:lnTo>
                  <a:lnTo>
                    <a:pt x="394017" y="94526"/>
                  </a:lnTo>
                  <a:lnTo>
                    <a:pt x="393890" y="97955"/>
                  </a:lnTo>
                  <a:lnTo>
                    <a:pt x="394106" y="97193"/>
                  </a:lnTo>
                  <a:lnTo>
                    <a:pt x="394398" y="97688"/>
                  </a:lnTo>
                  <a:lnTo>
                    <a:pt x="394436" y="97828"/>
                  </a:lnTo>
                  <a:lnTo>
                    <a:pt x="394703" y="98793"/>
                  </a:lnTo>
                  <a:lnTo>
                    <a:pt x="394614" y="98259"/>
                  </a:lnTo>
                  <a:lnTo>
                    <a:pt x="395020" y="99225"/>
                  </a:lnTo>
                  <a:lnTo>
                    <a:pt x="395135" y="97701"/>
                  </a:lnTo>
                  <a:lnTo>
                    <a:pt x="395274" y="97193"/>
                  </a:lnTo>
                  <a:lnTo>
                    <a:pt x="396189" y="94018"/>
                  </a:lnTo>
                  <a:lnTo>
                    <a:pt x="396963" y="91351"/>
                  </a:lnTo>
                  <a:lnTo>
                    <a:pt x="396595" y="97066"/>
                  </a:lnTo>
                  <a:lnTo>
                    <a:pt x="396570" y="97320"/>
                  </a:lnTo>
                  <a:lnTo>
                    <a:pt x="396671" y="97066"/>
                  </a:lnTo>
                  <a:lnTo>
                    <a:pt x="398348" y="92748"/>
                  </a:lnTo>
                  <a:lnTo>
                    <a:pt x="396722" y="96951"/>
                  </a:lnTo>
                  <a:lnTo>
                    <a:pt x="397738" y="95288"/>
                  </a:lnTo>
                  <a:lnTo>
                    <a:pt x="402628" y="95288"/>
                  </a:lnTo>
                  <a:lnTo>
                    <a:pt x="402831" y="93256"/>
                  </a:lnTo>
                  <a:lnTo>
                    <a:pt x="402932" y="92240"/>
                  </a:lnTo>
                  <a:lnTo>
                    <a:pt x="403110" y="90589"/>
                  </a:lnTo>
                  <a:lnTo>
                    <a:pt x="403428" y="87414"/>
                  </a:lnTo>
                  <a:close/>
                </a:path>
                <a:path w="657225" h="121920">
                  <a:moveTo>
                    <a:pt x="404279" y="99441"/>
                  </a:moveTo>
                  <a:lnTo>
                    <a:pt x="403707" y="101168"/>
                  </a:lnTo>
                  <a:lnTo>
                    <a:pt x="403923" y="101447"/>
                  </a:lnTo>
                  <a:lnTo>
                    <a:pt x="403923" y="103530"/>
                  </a:lnTo>
                  <a:lnTo>
                    <a:pt x="404164" y="103238"/>
                  </a:lnTo>
                  <a:lnTo>
                    <a:pt x="404279" y="99441"/>
                  </a:lnTo>
                  <a:close/>
                </a:path>
                <a:path w="657225" h="121920">
                  <a:moveTo>
                    <a:pt x="404329" y="103035"/>
                  </a:moveTo>
                  <a:lnTo>
                    <a:pt x="404164" y="103238"/>
                  </a:lnTo>
                  <a:lnTo>
                    <a:pt x="404152" y="103632"/>
                  </a:lnTo>
                  <a:lnTo>
                    <a:pt x="404329" y="103035"/>
                  </a:lnTo>
                  <a:close/>
                </a:path>
                <a:path w="657225" h="121920">
                  <a:moveTo>
                    <a:pt x="404596" y="102095"/>
                  </a:moveTo>
                  <a:lnTo>
                    <a:pt x="404329" y="103035"/>
                  </a:lnTo>
                  <a:lnTo>
                    <a:pt x="404596" y="102095"/>
                  </a:lnTo>
                  <a:close/>
                </a:path>
                <a:path w="657225" h="121920">
                  <a:moveTo>
                    <a:pt x="404837" y="101066"/>
                  </a:moveTo>
                  <a:lnTo>
                    <a:pt x="404609" y="102108"/>
                  </a:lnTo>
                  <a:lnTo>
                    <a:pt x="404660" y="101892"/>
                  </a:lnTo>
                  <a:lnTo>
                    <a:pt x="404736" y="101549"/>
                  </a:lnTo>
                  <a:lnTo>
                    <a:pt x="404837" y="101066"/>
                  </a:lnTo>
                  <a:close/>
                </a:path>
                <a:path w="657225" h="121920">
                  <a:moveTo>
                    <a:pt x="405714" y="101942"/>
                  </a:moveTo>
                  <a:lnTo>
                    <a:pt x="405549" y="101968"/>
                  </a:lnTo>
                  <a:lnTo>
                    <a:pt x="405714" y="101942"/>
                  </a:lnTo>
                  <a:close/>
                </a:path>
                <a:path w="657225" h="121920">
                  <a:moveTo>
                    <a:pt x="406095" y="100723"/>
                  </a:moveTo>
                  <a:lnTo>
                    <a:pt x="405917" y="101447"/>
                  </a:lnTo>
                  <a:lnTo>
                    <a:pt x="405815" y="101803"/>
                  </a:lnTo>
                  <a:lnTo>
                    <a:pt x="405714" y="101930"/>
                  </a:lnTo>
                  <a:lnTo>
                    <a:pt x="405853" y="101866"/>
                  </a:lnTo>
                  <a:lnTo>
                    <a:pt x="405993" y="101384"/>
                  </a:lnTo>
                  <a:lnTo>
                    <a:pt x="406082" y="100977"/>
                  </a:lnTo>
                  <a:lnTo>
                    <a:pt x="406095" y="100723"/>
                  </a:lnTo>
                  <a:close/>
                </a:path>
                <a:path w="657225" h="121920">
                  <a:moveTo>
                    <a:pt x="406209" y="101498"/>
                  </a:moveTo>
                  <a:lnTo>
                    <a:pt x="406006" y="101739"/>
                  </a:lnTo>
                  <a:lnTo>
                    <a:pt x="405866" y="101993"/>
                  </a:lnTo>
                  <a:lnTo>
                    <a:pt x="405841" y="102158"/>
                  </a:lnTo>
                  <a:lnTo>
                    <a:pt x="405790" y="102349"/>
                  </a:lnTo>
                  <a:lnTo>
                    <a:pt x="405917" y="102196"/>
                  </a:lnTo>
                  <a:lnTo>
                    <a:pt x="406044" y="101892"/>
                  </a:lnTo>
                  <a:lnTo>
                    <a:pt x="406209" y="101498"/>
                  </a:lnTo>
                  <a:close/>
                </a:path>
                <a:path w="657225" h="121920">
                  <a:moveTo>
                    <a:pt x="406793" y="90182"/>
                  </a:moveTo>
                  <a:lnTo>
                    <a:pt x="406679" y="90385"/>
                  </a:lnTo>
                  <a:lnTo>
                    <a:pt x="406793" y="90182"/>
                  </a:lnTo>
                  <a:close/>
                </a:path>
                <a:path w="657225" h="121920">
                  <a:moveTo>
                    <a:pt x="407365" y="97574"/>
                  </a:moveTo>
                  <a:lnTo>
                    <a:pt x="407098" y="96050"/>
                  </a:lnTo>
                  <a:lnTo>
                    <a:pt x="407035" y="97320"/>
                  </a:lnTo>
                  <a:lnTo>
                    <a:pt x="407365" y="97574"/>
                  </a:lnTo>
                  <a:close/>
                </a:path>
                <a:path w="657225" h="121920">
                  <a:moveTo>
                    <a:pt x="407784" y="92875"/>
                  </a:moveTo>
                  <a:lnTo>
                    <a:pt x="406400" y="96304"/>
                  </a:lnTo>
                  <a:lnTo>
                    <a:pt x="406514" y="94653"/>
                  </a:lnTo>
                  <a:lnTo>
                    <a:pt x="406654" y="93637"/>
                  </a:lnTo>
                  <a:lnTo>
                    <a:pt x="406781" y="92748"/>
                  </a:lnTo>
                  <a:lnTo>
                    <a:pt x="407162" y="92240"/>
                  </a:lnTo>
                  <a:lnTo>
                    <a:pt x="407136" y="89954"/>
                  </a:lnTo>
                  <a:lnTo>
                    <a:pt x="406527" y="93637"/>
                  </a:lnTo>
                  <a:lnTo>
                    <a:pt x="406527" y="92875"/>
                  </a:lnTo>
                  <a:lnTo>
                    <a:pt x="406527" y="92240"/>
                  </a:lnTo>
                  <a:lnTo>
                    <a:pt x="406527" y="91605"/>
                  </a:lnTo>
                  <a:lnTo>
                    <a:pt x="406615" y="90551"/>
                  </a:lnTo>
                  <a:lnTo>
                    <a:pt x="405930" y="91605"/>
                  </a:lnTo>
                  <a:lnTo>
                    <a:pt x="406171" y="90843"/>
                  </a:lnTo>
                  <a:lnTo>
                    <a:pt x="406285" y="89827"/>
                  </a:lnTo>
                  <a:lnTo>
                    <a:pt x="406412" y="88557"/>
                  </a:lnTo>
                  <a:lnTo>
                    <a:pt x="406603" y="89319"/>
                  </a:lnTo>
                  <a:lnTo>
                    <a:pt x="406476" y="88557"/>
                  </a:lnTo>
                  <a:lnTo>
                    <a:pt x="406171" y="86652"/>
                  </a:lnTo>
                  <a:lnTo>
                    <a:pt x="404558" y="92240"/>
                  </a:lnTo>
                  <a:lnTo>
                    <a:pt x="404799" y="89192"/>
                  </a:lnTo>
                  <a:lnTo>
                    <a:pt x="404888" y="88811"/>
                  </a:lnTo>
                  <a:lnTo>
                    <a:pt x="404952" y="88684"/>
                  </a:lnTo>
                  <a:lnTo>
                    <a:pt x="403644" y="89662"/>
                  </a:lnTo>
                  <a:lnTo>
                    <a:pt x="403542" y="90081"/>
                  </a:lnTo>
                  <a:lnTo>
                    <a:pt x="404075" y="91351"/>
                  </a:lnTo>
                  <a:lnTo>
                    <a:pt x="404177" y="91859"/>
                  </a:lnTo>
                  <a:lnTo>
                    <a:pt x="402628" y="95288"/>
                  </a:lnTo>
                  <a:lnTo>
                    <a:pt x="397738" y="95300"/>
                  </a:lnTo>
                  <a:lnTo>
                    <a:pt x="397306" y="97447"/>
                  </a:lnTo>
                  <a:lnTo>
                    <a:pt x="397179" y="99479"/>
                  </a:lnTo>
                  <a:lnTo>
                    <a:pt x="397306" y="100495"/>
                  </a:lnTo>
                  <a:lnTo>
                    <a:pt x="397078" y="101257"/>
                  </a:lnTo>
                  <a:lnTo>
                    <a:pt x="397979" y="98844"/>
                  </a:lnTo>
                  <a:lnTo>
                    <a:pt x="397433" y="103289"/>
                  </a:lnTo>
                  <a:lnTo>
                    <a:pt x="398716" y="99733"/>
                  </a:lnTo>
                  <a:lnTo>
                    <a:pt x="398551" y="100749"/>
                  </a:lnTo>
                  <a:lnTo>
                    <a:pt x="398868" y="100355"/>
                  </a:lnTo>
                  <a:lnTo>
                    <a:pt x="399008" y="99733"/>
                  </a:lnTo>
                  <a:lnTo>
                    <a:pt x="399122" y="99352"/>
                  </a:lnTo>
                  <a:lnTo>
                    <a:pt x="399351" y="98844"/>
                  </a:lnTo>
                  <a:lnTo>
                    <a:pt x="400558" y="96177"/>
                  </a:lnTo>
                  <a:lnTo>
                    <a:pt x="400316" y="103924"/>
                  </a:lnTo>
                  <a:lnTo>
                    <a:pt x="402437" y="99479"/>
                  </a:lnTo>
                  <a:lnTo>
                    <a:pt x="403860" y="97828"/>
                  </a:lnTo>
                  <a:lnTo>
                    <a:pt x="404266" y="96177"/>
                  </a:lnTo>
                  <a:lnTo>
                    <a:pt x="404685" y="94399"/>
                  </a:lnTo>
                  <a:lnTo>
                    <a:pt x="405993" y="92875"/>
                  </a:lnTo>
                  <a:lnTo>
                    <a:pt x="405968" y="94653"/>
                  </a:lnTo>
                  <a:lnTo>
                    <a:pt x="405155" y="96304"/>
                  </a:lnTo>
                  <a:lnTo>
                    <a:pt x="405079" y="96812"/>
                  </a:lnTo>
                  <a:lnTo>
                    <a:pt x="405320" y="98082"/>
                  </a:lnTo>
                  <a:lnTo>
                    <a:pt x="405765" y="97955"/>
                  </a:lnTo>
                  <a:lnTo>
                    <a:pt x="406488" y="96812"/>
                  </a:lnTo>
                  <a:lnTo>
                    <a:pt x="406260" y="97574"/>
                  </a:lnTo>
                  <a:lnTo>
                    <a:pt x="406146" y="99606"/>
                  </a:lnTo>
                  <a:lnTo>
                    <a:pt x="406603" y="99479"/>
                  </a:lnTo>
                  <a:lnTo>
                    <a:pt x="406819" y="97955"/>
                  </a:lnTo>
                  <a:lnTo>
                    <a:pt x="406869" y="97193"/>
                  </a:lnTo>
                  <a:lnTo>
                    <a:pt x="406704" y="97066"/>
                  </a:lnTo>
                  <a:lnTo>
                    <a:pt x="406768" y="96812"/>
                  </a:lnTo>
                  <a:lnTo>
                    <a:pt x="406895" y="96304"/>
                  </a:lnTo>
                  <a:lnTo>
                    <a:pt x="407784" y="92875"/>
                  </a:lnTo>
                  <a:close/>
                </a:path>
                <a:path w="657225" h="121920">
                  <a:moveTo>
                    <a:pt x="408305" y="100876"/>
                  </a:moveTo>
                  <a:lnTo>
                    <a:pt x="408038" y="101028"/>
                  </a:lnTo>
                  <a:lnTo>
                    <a:pt x="407962" y="101638"/>
                  </a:lnTo>
                  <a:lnTo>
                    <a:pt x="408305" y="100876"/>
                  </a:lnTo>
                  <a:close/>
                </a:path>
                <a:path w="657225" h="121920">
                  <a:moveTo>
                    <a:pt x="408330" y="102743"/>
                  </a:moveTo>
                  <a:lnTo>
                    <a:pt x="408114" y="103047"/>
                  </a:lnTo>
                  <a:lnTo>
                    <a:pt x="408228" y="103200"/>
                  </a:lnTo>
                  <a:lnTo>
                    <a:pt x="408266" y="103009"/>
                  </a:lnTo>
                  <a:lnTo>
                    <a:pt x="408330" y="102743"/>
                  </a:lnTo>
                  <a:close/>
                </a:path>
                <a:path w="657225" h="121920">
                  <a:moveTo>
                    <a:pt x="408546" y="102425"/>
                  </a:moveTo>
                  <a:lnTo>
                    <a:pt x="408406" y="102425"/>
                  </a:lnTo>
                  <a:lnTo>
                    <a:pt x="408330" y="102730"/>
                  </a:lnTo>
                  <a:lnTo>
                    <a:pt x="408546" y="102425"/>
                  </a:lnTo>
                  <a:close/>
                </a:path>
                <a:path w="657225" h="121920">
                  <a:moveTo>
                    <a:pt x="408965" y="101739"/>
                  </a:moveTo>
                  <a:lnTo>
                    <a:pt x="408533" y="102412"/>
                  </a:lnTo>
                  <a:lnTo>
                    <a:pt x="408749" y="102552"/>
                  </a:lnTo>
                  <a:lnTo>
                    <a:pt x="408965" y="101739"/>
                  </a:lnTo>
                  <a:close/>
                </a:path>
                <a:path w="657225" h="121920">
                  <a:moveTo>
                    <a:pt x="409562" y="97955"/>
                  </a:moveTo>
                  <a:lnTo>
                    <a:pt x="409511" y="97294"/>
                  </a:lnTo>
                  <a:lnTo>
                    <a:pt x="409143" y="98844"/>
                  </a:lnTo>
                  <a:lnTo>
                    <a:pt x="409028" y="99225"/>
                  </a:lnTo>
                  <a:lnTo>
                    <a:pt x="408305" y="100876"/>
                  </a:lnTo>
                  <a:lnTo>
                    <a:pt x="408914" y="100495"/>
                  </a:lnTo>
                  <a:lnTo>
                    <a:pt x="409562" y="97955"/>
                  </a:lnTo>
                  <a:close/>
                </a:path>
                <a:path w="657225" h="121920">
                  <a:moveTo>
                    <a:pt x="409651" y="96685"/>
                  </a:moveTo>
                  <a:lnTo>
                    <a:pt x="409409" y="96685"/>
                  </a:lnTo>
                  <a:lnTo>
                    <a:pt x="409511" y="97294"/>
                  </a:lnTo>
                  <a:lnTo>
                    <a:pt x="409651" y="96685"/>
                  </a:lnTo>
                  <a:close/>
                </a:path>
                <a:path w="657225" h="121920">
                  <a:moveTo>
                    <a:pt x="409689" y="90970"/>
                  </a:moveTo>
                  <a:lnTo>
                    <a:pt x="407365" y="97574"/>
                  </a:lnTo>
                  <a:lnTo>
                    <a:pt x="406603" y="100495"/>
                  </a:lnTo>
                  <a:lnTo>
                    <a:pt x="406209" y="101498"/>
                  </a:lnTo>
                  <a:lnTo>
                    <a:pt x="406857" y="100749"/>
                  </a:lnTo>
                  <a:lnTo>
                    <a:pt x="407670" y="98971"/>
                  </a:lnTo>
                  <a:lnTo>
                    <a:pt x="408343" y="98082"/>
                  </a:lnTo>
                  <a:lnTo>
                    <a:pt x="408190" y="99479"/>
                  </a:lnTo>
                  <a:lnTo>
                    <a:pt x="408063" y="99987"/>
                  </a:lnTo>
                  <a:lnTo>
                    <a:pt x="407555" y="100749"/>
                  </a:lnTo>
                  <a:lnTo>
                    <a:pt x="407162" y="101892"/>
                  </a:lnTo>
                  <a:lnTo>
                    <a:pt x="407873" y="101130"/>
                  </a:lnTo>
                  <a:lnTo>
                    <a:pt x="408025" y="101041"/>
                  </a:lnTo>
                  <a:lnTo>
                    <a:pt x="408381" y="98082"/>
                  </a:lnTo>
                  <a:lnTo>
                    <a:pt x="408482" y="97447"/>
                  </a:lnTo>
                  <a:lnTo>
                    <a:pt x="408952" y="96939"/>
                  </a:lnTo>
                  <a:lnTo>
                    <a:pt x="409689" y="90970"/>
                  </a:lnTo>
                  <a:close/>
                </a:path>
                <a:path w="657225" h="121920">
                  <a:moveTo>
                    <a:pt x="411962" y="95186"/>
                  </a:moveTo>
                  <a:lnTo>
                    <a:pt x="411518" y="94996"/>
                  </a:lnTo>
                  <a:lnTo>
                    <a:pt x="410641" y="97078"/>
                  </a:lnTo>
                  <a:lnTo>
                    <a:pt x="410667" y="96316"/>
                  </a:lnTo>
                  <a:lnTo>
                    <a:pt x="410933" y="95453"/>
                  </a:lnTo>
                  <a:lnTo>
                    <a:pt x="411073" y="94818"/>
                  </a:lnTo>
                  <a:lnTo>
                    <a:pt x="410438" y="96405"/>
                  </a:lnTo>
                  <a:lnTo>
                    <a:pt x="409536" y="99237"/>
                  </a:lnTo>
                  <a:lnTo>
                    <a:pt x="409155" y="102412"/>
                  </a:lnTo>
                  <a:lnTo>
                    <a:pt x="410083" y="99199"/>
                  </a:lnTo>
                  <a:lnTo>
                    <a:pt x="409917" y="100584"/>
                  </a:lnTo>
                  <a:lnTo>
                    <a:pt x="410984" y="96748"/>
                  </a:lnTo>
                  <a:lnTo>
                    <a:pt x="411327" y="96405"/>
                  </a:lnTo>
                  <a:lnTo>
                    <a:pt x="411276" y="97929"/>
                  </a:lnTo>
                  <a:lnTo>
                    <a:pt x="410997" y="99174"/>
                  </a:lnTo>
                  <a:lnTo>
                    <a:pt x="411264" y="98310"/>
                  </a:lnTo>
                  <a:lnTo>
                    <a:pt x="411289" y="99999"/>
                  </a:lnTo>
                  <a:lnTo>
                    <a:pt x="411835" y="97891"/>
                  </a:lnTo>
                  <a:lnTo>
                    <a:pt x="411962" y="95186"/>
                  </a:lnTo>
                  <a:close/>
                </a:path>
                <a:path w="657225" h="121920">
                  <a:moveTo>
                    <a:pt x="412369" y="98590"/>
                  </a:moveTo>
                  <a:lnTo>
                    <a:pt x="412000" y="98933"/>
                  </a:lnTo>
                  <a:lnTo>
                    <a:pt x="411175" y="102311"/>
                  </a:lnTo>
                  <a:lnTo>
                    <a:pt x="411784" y="101485"/>
                  </a:lnTo>
                  <a:lnTo>
                    <a:pt x="412051" y="100609"/>
                  </a:lnTo>
                  <a:lnTo>
                    <a:pt x="412369" y="98590"/>
                  </a:lnTo>
                  <a:close/>
                </a:path>
                <a:path w="657225" h="121920">
                  <a:moveTo>
                    <a:pt x="515848" y="105867"/>
                  </a:moveTo>
                  <a:lnTo>
                    <a:pt x="515747" y="105714"/>
                  </a:lnTo>
                  <a:lnTo>
                    <a:pt x="514400" y="104762"/>
                  </a:lnTo>
                  <a:lnTo>
                    <a:pt x="515848" y="105867"/>
                  </a:lnTo>
                  <a:close/>
                </a:path>
                <a:path w="657225" h="121920">
                  <a:moveTo>
                    <a:pt x="582625" y="89852"/>
                  </a:moveTo>
                  <a:lnTo>
                    <a:pt x="581520" y="90462"/>
                  </a:lnTo>
                  <a:lnTo>
                    <a:pt x="581888" y="93421"/>
                  </a:lnTo>
                  <a:lnTo>
                    <a:pt x="581939" y="92278"/>
                  </a:lnTo>
                  <a:lnTo>
                    <a:pt x="582625" y="89852"/>
                  </a:lnTo>
                  <a:close/>
                </a:path>
                <a:path w="657225" h="121920">
                  <a:moveTo>
                    <a:pt x="582904" y="88900"/>
                  </a:moveTo>
                  <a:lnTo>
                    <a:pt x="582523" y="87160"/>
                  </a:lnTo>
                  <a:lnTo>
                    <a:pt x="582701" y="89611"/>
                  </a:lnTo>
                  <a:lnTo>
                    <a:pt x="582904" y="88900"/>
                  </a:lnTo>
                  <a:close/>
                </a:path>
                <a:path w="657225" h="121920">
                  <a:moveTo>
                    <a:pt x="610641" y="91236"/>
                  </a:moveTo>
                  <a:lnTo>
                    <a:pt x="610603" y="91617"/>
                  </a:lnTo>
                  <a:lnTo>
                    <a:pt x="610641" y="91313"/>
                  </a:lnTo>
                  <a:close/>
                </a:path>
                <a:path w="657225" h="121920">
                  <a:moveTo>
                    <a:pt x="620610" y="89966"/>
                  </a:moveTo>
                  <a:lnTo>
                    <a:pt x="620433" y="90220"/>
                  </a:lnTo>
                  <a:lnTo>
                    <a:pt x="620610" y="89966"/>
                  </a:lnTo>
                  <a:close/>
                </a:path>
                <a:path w="657225" h="121920">
                  <a:moveTo>
                    <a:pt x="623862" y="94627"/>
                  </a:moveTo>
                  <a:lnTo>
                    <a:pt x="623849" y="94449"/>
                  </a:lnTo>
                  <a:lnTo>
                    <a:pt x="623773" y="94691"/>
                  </a:lnTo>
                  <a:lnTo>
                    <a:pt x="623824" y="94869"/>
                  </a:lnTo>
                  <a:lnTo>
                    <a:pt x="623862" y="94627"/>
                  </a:lnTo>
                  <a:close/>
                </a:path>
                <a:path w="657225" h="121920">
                  <a:moveTo>
                    <a:pt x="625500" y="98196"/>
                  </a:moveTo>
                  <a:lnTo>
                    <a:pt x="625373" y="98386"/>
                  </a:lnTo>
                  <a:lnTo>
                    <a:pt x="625259" y="98590"/>
                  </a:lnTo>
                  <a:lnTo>
                    <a:pt x="625208" y="98882"/>
                  </a:lnTo>
                  <a:lnTo>
                    <a:pt x="625436" y="98501"/>
                  </a:lnTo>
                  <a:lnTo>
                    <a:pt x="625500" y="98196"/>
                  </a:lnTo>
                  <a:close/>
                </a:path>
                <a:path w="657225" h="121920">
                  <a:moveTo>
                    <a:pt x="637501" y="103517"/>
                  </a:moveTo>
                  <a:lnTo>
                    <a:pt x="637413" y="102374"/>
                  </a:lnTo>
                  <a:lnTo>
                    <a:pt x="637120" y="103479"/>
                  </a:lnTo>
                  <a:lnTo>
                    <a:pt x="637387" y="103238"/>
                  </a:lnTo>
                  <a:lnTo>
                    <a:pt x="637501" y="103517"/>
                  </a:lnTo>
                  <a:close/>
                </a:path>
                <a:path w="657225" h="121920">
                  <a:moveTo>
                    <a:pt x="637552" y="103733"/>
                  </a:moveTo>
                  <a:lnTo>
                    <a:pt x="637540" y="103593"/>
                  </a:lnTo>
                  <a:lnTo>
                    <a:pt x="637540" y="103962"/>
                  </a:lnTo>
                  <a:lnTo>
                    <a:pt x="637552" y="103733"/>
                  </a:lnTo>
                  <a:close/>
                </a:path>
                <a:path w="657225" h="121920">
                  <a:moveTo>
                    <a:pt x="640905" y="100355"/>
                  </a:moveTo>
                  <a:lnTo>
                    <a:pt x="640816" y="100787"/>
                  </a:lnTo>
                  <a:lnTo>
                    <a:pt x="640892" y="100457"/>
                  </a:lnTo>
                  <a:close/>
                </a:path>
                <a:path w="657225" h="121920">
                  <a:moveTo>
                    <a:pt x="641032" y="99745"/>
                  </a:moveTo>
                  <a:lnTo>
                    <a:pt x="640981" y="99974"/>
                  </a:lnTo>
                  <a:lnTo>
                    <a:pt x="640905" y="100355"/>
                  </a:lnTo>
                  <a:lnTo>
                    <a:pt x="640969" y="100126"/>
                  </a:lnTo>
                  <a:lnTo>
                    <a:pt x="641032" y="99745"/>
                  </a:lnTo>
                  <a:close/>
                </a:path>
                <a:path w="657225" h="121920">
                  <a:moveTo>
                    <a:pt x="644271" y="100838"/>
                  </a:moveTo>
                  <a:lnTo>
                    <a:pt x="643737" y="102158"/>
                  </a:lnTo>
                  <a:lnTo>
                    <a:pt x="644105" y="101346"/>
                  </a:lnTo>
                  <a:lnTo>
                    <a:pt x="644271" y="100838"/>
                  </a:lnTo>
                  <a:close/>
                </a:path>
                <a:path w="657225" h="121920">
                  <a:moveTo>
                    <a:pt x="648144" y="102755"/>
                  </a:moveTo>
                  <a:lnTo>
                    <a:pt x="648081" y="102616"/>
                  </a:lnTo>
                  <a:lnTo>
                    <a:pt x="647306" y="105448"/>
                  </a:lnTo>
                  <a:lnTo>
                    <a:pt x="646938" y="106680"/>
                  </a:lnTo>
                  <a:lnTo>
                    <a:pt x="647306" y="105524"/>
                  </a:lnTo>
                  <a:lnTo>
                    <a:pt x="647509" y="104978"/>
                  </a:lnTo>
                  <a:lnTo>
                    <a:pt x="647661" y="104775"/>
                  </a:lnTo>
                  <a:lnTo>
                    <a:pt x="647954" y="103593"/>
                  </a:lnTo>
                  <a:lnTo>
                    <a:pt x="648144" y="102755"/>
                  </a:lnTo>
                  <a:close/>
                </a:path>
                <a:path w="657225" h="121920">
                  <a:moveTo>
                    <a:pt x="651167" y="120929"/>
                  </a:moveTo>
                  <a:lnTo>
                    <a:pt x="651040" y="120954"/>
                  </a:lnTo>
                  <a:lnTo>
                    <a:pt x="651167" y="120929"/>
                  </a:lnTo>
                  <a:close/>
                </a:path>
                <a:path w="657225" h="121920">
                  <a:moveTo>
                    <a:pt x="651598" y="120497"/>
                  </a:moveTo>
                  <a:lnTo>
                    <a:pt x="651484" y="120624"/>
                  </a:lnTo>
                  <a:lnTo>
                    <a:pt x="651332" y="120802"/>
                  </a:lnTo>
                  <a:lnTo>
                    <a:pt x="651167" y="121323"/>
                  </a:lnTo>
                  <a:lnTo>
                    <a:pt x="651281" y="121183"/>
                  </a:lnTo>
                  <a:lnTo>
                    <a:pt x="651598" y="120497"/>
                  </a:lnTo>
                  <a:close/>
                </a:path>
                <a:path w="657225" h="121920">
                  <a:moveTo>
                    <a:pt x="656602" y="117805"/>
                  </a:moveTo>
                  <a:lnTo>
                    <a:pt x="656285" y="118135"/>
                  </a:lnTo>
                  <a:lnTo>
                    <a:pt x="655154" y="121424"/>
                  </a:lnTo>
                  <a:lnTo>
                    <a:pt x="655739" y="120624"/>
                  </a:lnTo>
                  <a:lnTo>
                    <a:pt x="656056" y="119773"/>
                  </a:lnTo>
                  <a:lnTo>
                    <a:pt x="656602" y="117805"/>
                  </a:lnTo>
                  <a:close/>
                </a:path>
                <a:path w="657225" h="121920">
                  <a:moveTo>
                    <a:pt x="656818" y="114465"/>
                  </a:moveTo>
                  <a:lnTo>
                    <a:pt x="656501" y="114261"/>
                  </a:lnTo>
                  <a:lnTo>
                    <a:pt x="655535" y="116293"/>
                  </a:lnTo>
                  <a:lnTo>
                    <a:pt x="655675" y="115531"/>
                  </a:lnTo>
                  <a:lnTo>
                    <a:pt x="655993" y="114681"/>
                  </a:lnTo>
                  <a:lnTo>
                    <a:pt x="656196" y="114084"/>
                  </a:lnTo>
                  <a:lnTo>
                    <a:pt x="655497" y="115620"/>
                  </a:lnTo>
                  <a:lnTo>
                    <a:pt x="654380" y="118376"/>
                  </a:lnTo>
                  <a:lnTo>
                    <a:pt x="653643" y="121475"/>
                  </a:lnTo>
                  <a:lnTo>
                    <a:pt x="654367" y="119659"/>
                  </a:lnTo>
                  <a:lnTo>
                    <a:pt x="654888" y="118376"/>
                  </a:lnTo>
                  <a:lnTo>
                    <a:pt x="655853" y="115963"/>
                  </a:lnTo>
                  <a:lnTo>
                    <a:pt x="656158" y="115633"/>
                  </a:lnTo>
                  <a:lnTo>
                    <a:pt x="655891" y="117132"/>
                  </a:lnTo>
                  <a:lnTo>
                    <a:pt x="655497" y="118338"/>
                  </a:lnTo>
                  <a:lnTo>
                    <a:pt x="655815" y="117513"/>
                  </a:lnTo>
                  <a:lnTo>
                    <a:pt x="655574" y="119164"/>
                  </a:lnTo>
                  <a:lnTo>
                    <a:pt x="656323" y="117119"/>
                  </a:lnTo>
                  <a:lnTo>
                    <a:pt x="656818" y="11446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8182374" y="8261076"/>
              <a:ext cx="409575" cy="104775"/>
            </a:xfrm>
            <a:custGeom>
              <a:avLst/>
              <a:gdLst/>
              <a:ahLst/>
              <a:cxnLst/>
              <a:rect l="l" t="t" r="r" b="b"/>
              <a:pathLst>
                <a:path w="409575" h="104775">
                  <a:moveTo>
                    <a:pt x="18884" y="32131"/>
                  </a:moveTo>
                  <a:lnTo>
                    <a:pt x="17373" y="30607"/>
                  </a:lnTo>
                  <a:lnTo>
                    <a:pt x="15963" y="29527"/>
                  </a:lnTo>
                  <a:lnTo>
                    <a:pt x="16281" y="29845"/>
                  </a:lnTo>
                  <a:lnTo>
                    <a:pt x="18161" y="31572"/>
                  </a:lnTo>
                  <a:lnTo>
                    <a:pt x="18884" y="32131"/>
                  </a:lnTo>
                  <a:close/>
                </a:path>
                <a:path w="409575" h="104775">
                  <a:moveTo>
                    <a:pt x="19037" y="31496"/>
                  </a:moveTo>
                  <a:lnTo>
                    <a:pt x="18021" y="30238"/>
                  </a:lnTo>
                  <a:lnTo>
                    <a:pt x="18351" y="30734"/>
                  </a:lnTo>
                  <a:lnTo>
                    <a:pt x="19037" y="31496"/>
                  </a:lnTo>
                  <a:close/>
                </a:path>
                <a:path w="409575" h="104775">
                  <a:moveTo>
                    <a:pt x="19151" y="32639"/>
                  </a:moveTo>
                  <a:lnTo>
                    <a:pt x="17627" y="31496"/>
                  </a:lnTo>
                  <a:lnTo>
                    <a:pt x="17373" y="31267"/>
                  </a:lnTo>
                  <a:lnTo>
                    <a:pt x="19151" y="32639"/>
                  </a:lnTo>
                  <a:close/>
                </a:path>
                <a:path w="409575" h="104775">
                  <a:moveTo>
                    <a:pt x="21501" y="32499"/>
                  </a:moveTo>
                  <a:lnTo>
                    <a:pt x="21374" y="32004"/>
                  </a:lnTo>
                  <a:lnTo>
                    <a:pt x="21221" y="31584"/>
                  </a:lnTo>
                  <a:lnTo>
                    <a:pt x="21501" y="32499"/>
                  </a:lnTo>
                  <a:close/>
                </a:path>
                <a:path w="409575" h="104775">
                  <a:moveTo>
                    <a:pt x="21971" y="34036"/>
                  </a:moveTo>
                  <a:lnTo>
                    <a:pt x="21501" y="32499"/>
                  </a:lnTo>
                  <a:lnTo>
                    <a:pt x="21742" y="34036"/>
                  </a:lnTo>
                  <a:lnTo>
                    <a:pt x="21971" y="34036"/>
                  </a:lnTo>
                  <a:close/>
                </a:path>
                <a:path w="409575" h="104775">
                  <a:moveTo>
                    <a:pt x="22567" y="25527"/>
                  </a:moveTo>
                  <a:lnTo>
                    <a:pt x="22479" y="24638"/>
                  </a:lnTo>
                  <a:lnTo>
                    <a:pt x="22072" y="23495"/>
                  </a:lnTo>
                  <a:lnTo>
                    <a:pt x="22466" y="26162"/>
                  </a:lnTo>
                  <a:lnTo>
                    <a:pt x="22542" y="25679"/>
                  </a:lnTo>
                  <a:lnTo>
                    <a:pt x="22567" y="25527"/>
                  </a:lnTo>
                  <a:close/>
                </a:path>
                <a:path w="409575" h="104775">
                  <a:moveTo>
                    <a:pt x="22885" y="25781"/>
                  </a:moveTo>
                  <a:lnTo>
                    <a:pt x="22669" y="24663"/>
                  </a:lnTo>
                  <a:lnTo>
                    <a:pt x="22656" y="25146"/>
                  </a:lnTo>
                  <a:lnTo>
                    <a:pt x="22885" y="25781"/>
                  </a:lnTo>
                  <a:close/>
                </a:path>
                <a:path w="409575" h="104775">
                  <a:moveTo>
                    <a:pt x="22974" y="29349"/>
                  </a:moveTo>
                  <a:lnTo>
                    <a:pt x="22809" y="28536"/>
                  </a:lnTo>
                  <a:lnTo>
                    <a:pt x="22631" y="27635"/>
                  </a:lnTo>
                  <a:lnTo>
                    <a:pt x="22453" y="26746"/>
                  </a:lnTo>
                  <a:lnTo>
                    <a:pt x="22809" y="28816"/>
                  </a:lnTo>
                  <a:lnTo>
                    <a:pt x="22567" y="29616"/>
                  </a:lnTo>
                  <a:lnTo>
                    <a:pt x="22974" y="29349"/>
                  </a:lnTo>
                  <a:close/>
                </a:path>
                <a:path w="409575" h="104775">
                  <a:moveTo>
                    <a:pt x="24193" y="7747"/>
                  </a:moveTo>
                  <a:lnTo>
                    <a:pt x="24003" y="8394"/>
                  </a:lnTo>
                  <a:lnTo>
                    <a:pt x="24168" y="8509"/>
                  </a:lnTo>
                  <a:lnTo>
                    <a:pt x="24193" y="7747"/>
                  </a:lnTo>
                  <a:close/>
                </a:path>
                <a:path w="409575" h="104775">
                  <a:moveTo>
                    <a:pt x="27635" y="31115"/>
                  </a:moveTo>
                  <a:lnTo>
                    <a:pt x="27444" y="27686"/>
                  </a:lnTo>
                  <a:lnTo>
                    <a:pt x="27406" y="27076"/>
                  </a:lnTo>
                  <a:lnTo>
                    <a:pt x="27381" y="27673"/>
                  </a:lnTo>
                  <a:lnTo>
                    <a:pt x="27000" y="27584"/>
                  </a:lnTo>
                  <a:lnTo>
                    <a:pt x="27101" y="27940"/>
                  </a:lnTo>
                  <a:lnTo>
                    <a:pt x="27635" y="31115"/>
                  </a:lnTo>
                  <a:close/>
                </a:path>
                <a:path w="409575" h="104775">
                  <a:moveTo>
                    <a:pt x="34836" y="31242"/>
                  </a:moveTo>
                  <a:lnTo>
                    <a:pt x="34417" y="28067"/>
                  </a:lnTo>
                  <a:lnTo>
                    <a:pt x="34455" y="30226"/>
                  </a:lnTo>
                  <a:lnTo>
                    <a:pt x="34836" y="31242"/>
                  </a:lnTo>
                  <a:close/>
                </a:path>
                <a:path w="409575" h="104775">
                  <a:moveTo>
                    <a:pt x="35509" y="8763"/>
                  </a:moveTo>
                  <a:lnTo>
                    <a:pt x="35318" y="8001"/>
                  </a:lnTo>
                  <a:lnTo>
                    <a:pt x="35394" y="8382"/>
                  </a:lnTo>
                  <a:lnTo>
                    <a:pt x="35509" y="8763"/>
                  </a:lnTo>
                  <a:close/>
                </a:path>
                <a:path w="409575" h="104775">
                  <a:moveTo>
                    <a:pt x="46240" y="29260"/>
                  </a:moveTo>
                  <a:lnTo>
                    <a:pt x="46126" y="29908"/>
                  </a:lnTo>
                  <a:lnTo>
                    <a:pt x="46240" y="29260"/>
                  </a:lnTo>
                  <a:close/>
                </a:path>
                <a:path w="409575" h="104775">
                  <a:moveTo>
                    <a:pt x="47447" y="28587"/>
                  </a:moveTo>
                  <a:lnTo>
                    <a:pt x="47307" y="28930"/>
                  </a:lnTo>
                  <a:lnTo>
                    <a:pt x="47447" y="28587"/>
                  </a:lnTo>
                  <a:close/>
                </a:path>
                <a:path w="409575" h="104775">
                  <a:moveTo>
                    <a:pt x="49530" y="28549"/>
                  </a:moveTo>
                  <a:lnTo>
                    <a:pt x="49098" y="30353"/>
                  </a:lnTo>
                  <a:lnTo>
                    <a:pt x="49225" y="29845"/>
                  </a:lnTo>
                  <a:lnTo>
                    <a:pt x="49339" y="29464"/>
                  </a:lnTo>
                  <a:lnTo>
                    <a:pt x="49453" y="29210"/>
                  </a:lnTo>
                  <a:lnTo>
                    <a:pt x="49530" y="28549"/>
                  </a:lnTo>
                  <a:close/>
                </a:path>
                <a:path w="409575" h="104775">
                  <a:moveTo>
                    <a:pt x="50139" y="2527"/>
                  </a:moveTo>
                  <a:lnTo>
                    <a:pt x="49669" y="3441"/>
                  </a:lnTo>
                  <a:lnTo>
                    <a:pt x="49872" y="3632"/>
                  </a:lnTo>
                  <a:lnTo>
                    <a:pt x="50139" y="2527"/>
                  </a:lnTo>
                  <a:close/>
                </a:path>
                <a:path w="409575" h="104775">
                  <a:moveTo>
                    <a:pt x="54381" y="26200"/>
                  </a:moveTo>
                  <a:lnTo>
                    <a:pt x="54102" y="27559"/>
                  </a:lnTo>
                  <a:lnTo>
                    <a:pt x="54279" y="27305"/>
                  </a:lnTo>
                  <a:lnTo>
                    <a:pt x="54381" y="26200"/>
                  </a:lnTo>
                  <a:close/>
                </a:path>
                <a:path w="409575" h="104775">
                  <a:moveTo>
                    <a:pt x="54648" y="26797"/>
                  </a:moveTo>
                  <a:lnTo>
                    <a:pt x="54457" y="27051"/>
                  </a:lnTo>
                  <a:lnTo>
                    <a:pt x="54356" y="28956"/>
                  </a:lnTo>
                  <a:lnTo>
                    <a:pt x="54648" y="26797"/>
                  </a:lnTo>
                  <a:close/>
                </a:path>
                <a:path w="409575" h="104775">
                  <a:moveTo>
                    <a:pt x="61341" y="28308"/>
                  </a:moveTo>
                  <a:close/>
                </a:path>
                <a:path w="409575" h="104775">
                  <a:moveTo>
                    <a:pt x="75107" y="33655"/>
                  </a:moveTo>
                  <a:lnTo>
                    <a:pt x="75057" y="32080"/>
                  </a:lnTo>
                  <a:lnTo>
                    <a:pt x="75006" y="33401"/>
                  </a:lnTo>
                  <a:lnTo>
                    <a:pt x="75107" y="33655"/>
                  </a:lnTo>
                  <a:close/>
                </a:path>
                <a:path w="409575" h="104775">
                  <a:moveTo>
                    <a:pt x="80899" y="12598"/>
                  </a:moveTo>
                  <a:lnTo>
                    <a:pt x="80505" y="14211"/>
                  </a:lnTo>
                  <a:lnTo>
                    <a:pt x="80899" y="12598"/>
                  </a:lnTo>
                  <a:close/>
                </a:path>
                <a:path w="409575" h="104775">
                  <a:moveTo>
                    <a:pt x="82296" y="9398"/>
                  </a:moveTo>
                  <a:lnTo>
                    <a:pt x="81978" y="9398"/>
                  </a:lnTo>
                  <a:lnTo>
                    <a:pt x="81191" y="9652"/>
                  </a:lnTo>
                  <a:lnTo>
                    <a:pt x="80797" y="11557"/>
                  </a:lnTo>
                  <a:lnTo>
                    <a:pt x="81013" y="11049"/>
                  </a:lnTo>
                  <a:lnTo>
                    <a:pt x="81241" y="10287"/>
                  </a:lnTo>
                  <a:lnTo>
                    <a:pt x="81267" y="11049"/>
                  </a:lnTo>
                  <a:lnTo>
                    <a:pt x="80899" y="12598"/>
                  </a:lnTo>
                  <a:lnTo>
                    <a:pt x="81610" y="11303"/>
                  </a:lnTo>
                  <a:lnTo>
                    <a:pt x="81991" y="10287"/>
                  </a:lnTo>
                  <a:lnTo>
                    <a:pt x="82296" y="9398"/>
                  </a:lnTo>
                  <a:close/>
                </a:path>
                <a:path w="409575" h="104775">
                  <a:moveTo>
                    <a:pt x="83464" y="9829"/>
                  </a:moveTo>
                  <a:lnTo>
                    <a:pt x="83273" y="8737"/>
                  </a:lnTo>
                  <a:lnTo>
                    <a:pt x="82892" y="10325"/>
                  </a:lnTo>
                  <a:lnTo>
                    <a:pt x="83121" y="10579"/>
                  </a:lnTo>
                  <a:lnTo>
                    <a:pt x="83210" y="11899"/>
                  </a:lnTo>
                  <a:lnTo>
                    <a:pt x="83388" y="11480"/>
                  </a:lnTo>
                  <a:lnTo>
                    <a:pt x="83464" y="9829"/>
                  </a:lnTo>
                  <a:close/>
                </a:path>
                <a:path w="409575" h="104775">
                  <a:moveTo>
                    <a:pt x="86106" y="14960"/>
                  </a:moveTo>
                  <a:lnTo>
                    <a:pt x="85839" y="16256"/>
                  </a:lnTo>
                  <a:lnTo>
                    <a:pt x="85966" y="16129"/>
                  </a:lnTo>
                  <a:lnTo>
                    <a:pt x="86080" y="15621"/>
                  </a:lnTo>
                  <a:lnTo>
                    <a:pt x="86106" y="14960"/>
                  </a:lnTo>
                  <a:close/>
                </a:path>
                <a:path w="409575" h="104775">
                  <a:moveTo>
                    <a:pt x="86512" y="12319"/>
                  </a:moveTo>
                  <a:lnTo>
                    <a:pt x="86169" y="12573"/>
                  </a:lnTo>
                  <a:lnTo>
                    <a:pt x="86106" y="14960"/>
                  </a:lnTo>
                  <a:lnTo>
                    <a:pt x="86334" y="13843"/>
                  </a:lnTo>
                  <a:lnTo>
                    <a:pt x="86296" y="14986"/>
                  </a:lnTo>
                  <a:lnTo>
                    <a:pt x="86398" y="13716"/>
                  </a:lnTo>
                  <a:lnTo>
                    <a:pt x="86512" y="12319"/>
                  </a:lnTo>
                  <a:close/>
                </a:path>
                <a:path w="409575" h="104775">
                  <a:moveTo>
                    <a:pt x="89509" y="34188"/>
                  </a:moveTo>
                  <a:lnTo>
                    <a:pt x="89217" y="35052"/>
                  </a:lnTo>
                  <a:lnTo>
                    <a:pt x="89433" y="34544"/>
                  </a:lnTo>
                  <a:lnTo>
                    <a:pt x="89509" y="34188"/>
                  </a:lnTo>
                  <a:close/>
                </a:path>
                <a:path w="409575" h="104775">
                  <a:moveTo>
                    <a:pt x="94107" y="35560"/>
                  </a:moveTo>
                  <a:lnTo>
                    <a:pt x="93624" y="35039"/>
                  </a:lnTo>
                  <a:lnTo>
                    <a:pt x="93738" y="35344"/>
                  </a:lnTo>
                  <a:lnTo>
                    <a:pt x="93916" y="35521"/>
                  </a:lnTo>
                  <a:lnTo>
                    <a:pt x="94107" y="35560"/>
                  </a:lnTo>
                  <a:close/>
                </a:path>
                <a:path w="409575" h="104775">
                  <a:moveTo>
                    <a:pt x="94132" y="12560"/>
                  </a:moveTo>
                  <a:lnTo>
                    <a:pt x="94005" y="12103"/>
                  </a:lnTo>
                  <a:lnTo>
                    <a:pt x="93992" y="12319"/>
                  </a:lnTo>
                  <a:lnTo>
                    <a:pt x="93992" y="12700"/>
                  </a:lnTo>
                  <a:lnTo>
                    <a:pt x="94132" y="12560"/>
                  </a:lnTo>
                  <a:close/>
                </a:path>
                <a:path w="409575" h="104775">
                  <a:moveTo>
                    <a:pt x="94170" y="35572"/>
                  </a:moveTo>
                  <a:close/>
                </a:path>
                <a:path w="409575" h="104775">
                  <a:moveTo>
                    <a:pt x="95516" y="8686"/>
                  </a:moveTo>
                  <a:lnTo>
                    <a:pt x="95046" y="9626"/>
                  </a:lnTo>
                  <a:lnTo>
                    <a:pt x="94665" y="12903"/>
                  </a:lnTo>
                  <a:lnTo>
                    <a:pt x="94932" y="12344"/>
                  </a:lnTo>
                  <a:lnTo>
                    <a:pt x="95516" y="8686"/>
                  </a:lnTo>
                  <a:close/>
                </a:path>
                <a:path w="409575" h="104775">
                  <a:moveTo>
                    <a:pt x="97726" y="11976"/>
                  </a:moveTo>
                  <a:lnTo>
                    <a:pt x="97650" y="12141"/>
                  </a:lnTo>
                  <a:lnTo>
                    <a:pt x="97536" y="12712"/>
                  </a:lnTo>
                  <a:lnTo>
                    <a:pt x="97726" y="11976"/>
                  </a:lnTo>
                  <a:close/>
                </a:path>
                <a:path w="409575" h="104775">
                  <a:moveTo>
                    <a:pt x="100838" y="33274"/>
                  </a:moveTo>
                  <a:lnTo>
                    <a:pt x="100584" y="34036"/>
                  </a:lnTo>
                  <a:lnTo>
                    <a:pt x="100469" y="35306"/>
                  </a:lnTo>
                  <a:lnTo>
                    <a:pt x="100838" y="33274"/>
                  </a:lnTo>
                  <a:close/>
                </a:path>
                <a:path w="409575" h="104775">
                  <a:moveTo>
                    <a:pt x="101942" y="10020"/>
                  </a:moveTo>
                  <a:lnTo>
                    <a:pt x="101904" y="10401"/>
                  </a:lnTo>
                  <a:lnTo>
                    <a:pt x="101942" y="10096"/>
                  </a:lnTo>
                  <a:close/>
                </a:path>
                <a:path w="409575" h="104775">
                  <a:moveTo>
                    <a:pt x="104914" y="33832"/>
                  </a:moveTo>
                  <a:lnTo>
                    <a:pt x="104546" y="34480"/>
                  </a:lnTo>
                  <a:lnTo>
                    <a:pt x="104686" y="34277"/>
                  </a:lnTo>
                  <a:lnTo>
                    <a:pt x="104914" y="33832"/>
                  </a:lnTo>
                  <a:close/>
                </a:path>
                <a:path w="409575" h="104775">
                  <a:moveTo>
                    <a:pt x="105308" y="32804"/>
                  </a:moveTo>
                  <a:lnTo>
                    <a:pt x="105283" y="33020"/>
                  </a:lnTo>
                  <a:lnTo>
                    <a:pt x="105308" y="32804"/>
                  </a:lnTo>
                  <a:close/>
                </a:path>
                <a:path w="409575" h="104775">
                  <a:moveTo>
                    <a:pt x="105435" y="16217"/>
                  </a:moveTo>
                  <a:close/>
                </a:path>
                <a:path w="409575" h="104775">
                  <a:moveTo>
                    <a:pt x="105562" y="15621"/>
                  </a:moveTo>
                  <a:lnTo>
                    <a:pt x="105435" y="16217"/>
                  </a:lnTo>
                  <a:lnTo>
                    <a:pt x="105549" y="15748"/>
                  </a:lnTo>
                  <a:lnTo>
                    <a:pt x="105562" y="15621"/>
                  </a:lnTo>
                  <a:close/>
                </a:path>
                <a:path w="409575" h="104775">
                  <a:moveTo>
                    <a:pt x="105575" y="32512"/>
                  </a:moveTo>
                  <a:lnTo>
                    <a:pt x="105295" y="33020"/>
                  </a:lnTo>
                  <a:lnTo>
                    <a:pt x="105257" y="33147"/>
                  </a:lnTo>
                  <a:lnTo>
                    <a:pt x="104902" y="33909"/>
                  </a:lnTo>
                  <a:lnTo>
                    <a:pt x="105130" y="33782"/>
                  </a:lnTo>
                  <a:lnTo>
                    <a:pt x="105219" y="34671"/>
                  </a:lnTo>
                  <a:lnTo>
                    <a:pt x="105359" y="33782"/>
                  </a:lnTo>
                  <a:lnTo>
                    <a:pt x="105575" y="32512"/>
                  </a:lnTo>
                  <a:close/>
                </a:path>
                <a:path w="409575" h="104775">
                  <a:moveTo>
                    <a:pt x="106286" y="11861"/>
                  </a:moveTo>
                  <a:lnTo>
                    <a:pt x="106146" y="12192"/>
                  </a:lnTo>
                  <a:lnTo>
                    <a:pt x="106286" y="11861"/>
                  </a:lnTo>
                  <a:close/>
                </a:path>
                <a:path w="409575" h="104775">
                  <a:moveTo>
                    <a:pt x="106934" y="7239"/>
                  </a:moveTo>
                  <a:lnTo>
                    <a:pt x="105956" y="9144"/>
                  </a:lnTo>
                  <a:lnTo>
                    <a:pt x="105740" y="11328"/>
                  </a:lnTo>
                  <a:lnTo>
                    <a:pt x="105841" y="11049"/>
                  </a:lnTo>
                  <a:lnTo>
                    <a:pt x="105803" y="11176"/>
                  </a:lnTo>
                  <a:lnTo>
                    <a:pt x="105714" y="11684"/>
                  </a:lnTo>
                  <a:lnTo>
                    <a:pt x="105740" y="11328"/>
                  </a:lnTo>
                  <a:lnTo>
                    <a:pt x="105613" y="11684"/>
                  </a:lnTo>
                  <a:lnTo>
                    <a:pt x="104990" y="13335"/>
                  </a:lnTo>
                  <a:lnTo>
                    <a:pt x="106108" y="12065"/>
                  </a:lnTo>
                  <a:lnTo>
                    <a:pt x="106222" y="11684"/>
                  </a:lnTo>
                  <a:lnTo>
                    <a:pt x="106324" y="11049"/>
                  </a:lnTo>
                  <a:lnTo>
                    <a:pt x="106934" y="7239"/>
                  </a:lnTo>
                  <a:close/>
                </a:path>
                <a:path w="409575" h="104775">
                  <a:moveTo>
                    <a:pt x="107619" y="16383"/>
                  </a:moveTo>
                  <a:lnTo>
                    <a:pt x="107581" y="15875"/>
                  </a:lnTo>
                  <a:lnTo>
                    <a:pt x="107391" y="17145"/>
                  </a:lnTo>
                  <a:lnTo>
                    <a:pt x="107619" y="16383"/>
                  </a:lnTo>
                  <a:close/>
                </a:path>
                <a:path w="409575" h="104775">
                  <a:moveTo>
                    <a:pt x="107861" y="16383"/>
                  </a:moveTo>
                  <a:lnTo>
                    <a:pt x="107848" y="15621"/>
                  </a:lnTo>
                  <a:lnTo>
                    <a:pt x="107746" y="16179"/>
                  </a:lnTo>
                  <a:lnTo>
                    <a:pt x="107861" y="16383"/>
                  </a:lnTo>
                  <a:close/>
                </a:path>
                <a:path w="409575" h="104775">
                  <a:moveTo>
                    <a:pt x="108267" y="14427"/>
                  </a:moveTo>
                  <a:lnTo>
                    <a:pt x="108165" y="14008"/>
                  </a:lnTo>
                  <a:lnTo>
                    <a:pt x="108191" y="14274"/>
                  </a:lnTo>
                  <a:lnTo>
                    <a:pt x="108267" y="14427"/>
                  </a:lnTo>
                  <a:close/>
                </a:path>
                <a:path w="409575" h="104775">
                  <a:moveTo>
                    <a:pt x="109016" y="32372"/>
                  </a:moveTo>
                  <a:lnTo>
                    <a:pt x="108978" y="32499"/>
                  </a:lnTo>
                  <a:lnTo>
                    <a:pt x="109016" y="32372"/>
                  </a:lnTo>
                  <a:close/>
                </a:path>
                <a:path w="409575" h="104775">
                  <a:moveTo>
                    <a:pt x="110388" y="8890"/>
                  </a:moveTo>
                  <a:lnTo>
                    <a:pt x="110185" y="9271"/>
                  </a:lnTo>
                  <a:lnTo>
                    <a:pt x="110388" y="9359"/>
                  </a:lnTo>
                  <a:lnTo>
                    <a:pt x="110388" y="8890"/>
                  </a:lnTo>
                  <a:close/>
                </a:path>
                <a:path w="409575" h="104775">
                  <a:moveTo>
                    <a:pt x="111950" y="10033"/>
                  </a:moveTo>
                  <a:lnTo>
                    <a:pt x="111696" y="10160"/>
                  </a:lnTo>
                  <a:lnTo>
                    <a:pt x="111594" y="10414"/>
                  </a:lnTo>
                  <a:lnTo>
                    <a:pt x="111747" y="10414"/>
                  </a:lnTo>
                  <a:lnTo>
                    <a:pt x="111950" y="10033"/>
                  </a:lnTo>
                  <a:close/>
                </a:path>
                <a:path w="409575" h="104775">
                  <a:moveTo>
                    <a:pt x="113538" y="8128"/>
                  </a:moveTo>
                  <a:lnTo>
                    <a:pt x="113334" y="8496"/>
                  </a:lnTo>
                  <a:lnTo>
                    <a:pt x="113233" y="8763"/>
                  </a:lnTo>
                  <a:lnTo>
                    <a:pt x="113538" y="8128"/>
                  </a:lnTo>
                  <a:close/>
                </a:path>
                <a:path w="409575" h="104775">
                  <a:moveTo>
                    <a:pt x="114820" y="30149"/>
                  </a:moveTo>
                  <a:lnTo>
                    <a:pt x="114719" y="29933"/>
                  </a:lnTo>
                  <a:lnTo>
                    <a:pt x="114630" y="29616"/>
                  </a:lnTo>
                  <a:lnTo>
                    <a:pt x="114414" y="30022"/>
                  </a:lnTo>
                  <a:lnTo>
                    <a:pt x="114452" y="30632"/>
                  </a:lnTo>
                  <a:lnTo>
                    <a:pt x="114617" y="30530"/>
                  </a:lnTo>
                  <a:lnTo>
                    <a:pt x="114820" y="30149"/>
                  </a:lnTo>
                  <a:close/>
                </a:path>
                <a:path w="409575" h="104775">
                  <a:moveTo>
                    <a:pt x="115392" y="28879"/>
                  </a:moveTo>
                  <a:lnTo>
                    <a:pt x="115176" y="29349"/>
                  </a:lnTo>
                  <a:lnTo>
                    <a:pt x="114973" y="29832"/>
                  </a:lnTo>
                  <a:lnTo>
                    <a:pt x="114820" y="30149"/>
                  </a:lnTo>
                  <a:lnTo>
                    <a:pt x="114935" y="30403"/>
                  </a:lnTo>
                  <a:lnTo>
                    <a:pt x="115062" y="30492"/>
                  </a:lnTo>
                  <a:lnTo>
                    <a:pt x="115392" y="28879"/>
                  </a:lnTo>
                  <a:close/>
                </a:path>
                <a:path w="409575" h="104775">
                  <a:moveTo>
                    <a:pt x="116992" y="12700"/>
                  </a:moveTo>
                  <a:lnTo>
                    <a:pt x="116573" y="13462"/>
                  </a:lnTo>
                  <a:lnTo>
                    <a:pt x="116459" y="14605"/>
                  </a:lnTo>
                  <a:lnTo>
                    <a:pt x="116992" y="12700"/>
                  </a:lnTo>
                  <a:close/>
                </a:path>
                <a:path w="409575" h="104775">
                  <a:moveTo>
                    <a:pt x="119621" y="34328"/>
                  </a:moveTo>
                  <a:lnTo>
                    <a:pt x="119456" y="31242"/>
                  </a:lnTo>
                  <a:lnTo>
                    <a:pt x="119392" y="31661"/>
                  </a:lnTo>
                  <a:lnTo>
                    <a:pt x="118846" y="32321"/>
                  </a:lnTo>
                  <a:lnTo>
                    <a:pt x="118757" y="34010"/>
                  </a:lnTo>
                  <a:lnTo>
                    <a:pt x="119380" y="31724"/>
                  </a:lnTo>
                  <a:lnTo>
                    <a:pt x="118973" y="34544"/>
                  </a:lnTo>
                  <a:lnTo>
                    <a:pt x="119621" y="34328"/>
                  </a:lnTo>
                  <a:close/>
                </a:path>
                <a:path w="409575" h="104775">
                  <a:moveTo>
                    <a:pt x="120103" y="14605"/>
                  </a:moveTo>
                  <a:lnTo>
                    <a:pt x="119316" y="16891"/>
                  </a:lnTo>
                  <a:lnTo>
                    <a:pt x="119837" y="16637"/>
                  </a:lnTo>
                  <a:lnTo>
                    <a:pt x="119951" y="16256"/>
                  </a:lnTo>
                  <a:lnTo>
                    <a:pt x="120103" y="14605"/>
                  </a:lnTo>
                  <a:close/>
                </a:path>
                <a:path w="409575" h="104775">
                  <a:moveTo>
                    <a:pt x="120345" y="16383"/>
                  </a:moveTo>
                  <a:lnTo>
                    <a:pt x="119926" y="16598"/>
                  </a:lnTo>
                  <a:lnTo>
                    <a:pt x="119786" y="18161"/>
                  </a:lnTo>
                  <a:lnTo>
                    <a:pt x="120345" y="16383"/>
                  </a:lnTo>
                  <a:close/>
                </a:path>
                <a:path w="409575" h="104775">
                  <a:moveTo>
                    <a:pt x="121361" y="12954"/>
                  </a:moveTo>
                  <a:lnTo>
                    <a:pt x="120675" y="13804"/>
                  </a:lnTo>
                  <a:lnTo>
                    <a:pt x="121158" y="13296"/>
                  </a:lnTo>
                  <a:lnTo>
                    <a:pt x="121361" y="12954"/>
                  </a:lnTo>
                  <a:close/>
                </a:path>
                <a:path w="409575" h="104775">
                  <a:moveTo>
                    <a:pt x="124307" y="18923"/>
                  </a:moveTo>
                  <a:lnTo>
                    <a:pt x="124079" y="18923"/>
                  </a:lnTo>
                  <a:lnTo>
                    <a:pt x="124180" y="19202"/>
                  </a:lnTo>
                  <a:lnTo>
                    <a:pt x="124307" y="18923"/>
                  </a:lnTo>
                  <a:close/>
                </a:path>
                <a:path w="409575" h="104775">
                  <a:moveTo>
                    <a:pt x="125056" y="17818"/>
                  </a:moveTo>
                  <a:lnTo>
                    <a:pt x="124663" y="19443"/>
                  </a:lnTo>
                  <a:lnTo>
                    <a:pt x="125056" y="17856"/>
                  </a:lnTo>
                  <a:close/>
                </a:path>
                <a:path w="409575" h="104775">
                  <a:moveTo>
                    <a:pt x="125298" y="16840"/>
                  </a:moveTo>
                  <a:lnTo>
                    <a:pt x="124929" y="17157"/>
                  </a:lnTo>
                  <a:lnTo>
                    <a:pt x="125056" y="17818"/>
                  </a:lnTo>
                  <a:lnTo>
                    <a:pt x="125298" y="16840"/>
                  </a:lnTo>
                  <a:close/>
                </a:path>
                <a:path w="409575" h="104775">
                  <a:moveTo>
                    <a:pt x="131254" y="26771"/>
                  </a:moveTo>
                  <a:lnTo>
                    <a:pt x="131140" y="27051"/>
                  </a:lnTo>
                  <a:lnTo>
                    <a:pt x="131254" y="26771"/>
                  </a:lnTo>
                  <a:close/>
                </a:path>
                <a:path w="409575" h="104775">
                  <a:moveTo>
                    <a:pt x="131483" y="26289"/>
                  </a:moveTo>
                  <a:lnTo>
                    <a:pt x="131318" y="26543"/>
                  </a:lnTo>
                  <a:lnTo>
                    <a:pt x="131254" y="26771"/>
                  </a:lnTo>
                  <a:lnTo>
                    <a:pt x="131483" y="26289"/>
                  </a:lnTo>
                  <a:close/>
                </a:path>
                <a:path w="409575" h="104775">
                  <a:moveTo>
                    <a:pt x="131635" y="26035"/>
                  </a:moveTo>
                  <a:lnTo>
                    <a:pt x="131533" y="26162"/>
                  </a:lnTo>
                  <a:lnTo>
                    <a:pt x="131483" y="26289"/>
                  </a:lnTo>
                  <a:lnTo>
                    <a:pt x="131635" y="26035"/>
                  </a:lnTo>
                  <a:close/>
                </a:path>
                <a:path w="409575" h="104775">
                  <a:moveTo>
                    <a:pt x="132003" y="24206"/>
                  </a:moveTo>
                  <a:lnTo>
                    <a:pt x="131991" y="23139"/>
                  </a:lnTo>
                  <a:lnTo>
                    <a:pt x="131864" y="23622"/>
                  </a:lnTo>
                  <a:lnTo>
                    <a:pt x="131508" y="25501"/>
                  </a:lnTo>
                  <a:lnTo>
                    <a:pt x="132003" y="24206"/>
                  </a:lnTo>
                  <a:close/>
                </a:path>
                <a:path w="409575" h="104775">
                  <a:moveTo>
                    <a:pt x="132181" y="32258"/>
                  </a:moveTo>
                  <a:lnTo>
                    <a:pt x="131889" y="33147"/>
                  </a:lnTo>
                  <a:lnTo>
                    <a:pt x="132181" y="32258"/>
                  </a:lnTo>
                  <a:close/>
                </a:path>
                <a:path w="409575" h="104775">
                  <a:moveTo>
                    <a:pt x="134505" y="32385"/>
                  </a:moveTo>
                  <a:lnTo>
                    <a:pt x="134493" y="30861"/>
                  </a:lnTo>
                  <a:lnTo>
                    <a:pt x="133896" y="33147"/>
                  </a:lnTo>
                  <a:lnTo>
                    <a:pt x="134327" y="33020"/>
                  </a:lnTo>
                  <a:lnTo>
                    <a:pt x="134454" y="32664"/>
                  </a:lnTo>
                  <a:lnTo>
                    <a:pt x="134505" y="32385"/>
                  </a:lnTo>
                  <a:close/>
                </a:path>
                <a:path w="409575" h="104775">
                  <a:moveTo>
                    <a:pt x="136563" y="36042"/>
                  </a:moveTo>
                  <a:lnTo>
                    <a:pt x="136194" y="37274"/>
                  </a:lnTo>
                  <a:lnTo>
                    <a:pt x="136359" y="36791"/>
                  </a:lnTo>
                  <a:lnTo>
                    <a:pt x="136461" y="36410"/>
                  </a:lnTo>
                  <a:lnTo>
                    <a:pt x="136563" y="36068"/>
                  </a:lnTo>
                  <a:close/>
                </a:path>
                <a:path w="409575" h="104775">
                  <a:moveTo>
                    <a:pt x="137655" y="39624"/>
                  </a:moveTo>
                  <a:lnTo>
                    <a:pt x="137591" y="38646"/>
                  </a:lnTo>
                  <a:lnTo>
                    <a:pt x="137160" y="40132"/>
                  </a:lnTo>
                  <a:lnTo>
                    <a:pt x="137655" y="39624"/>
                  </a:lnTo>
                  <a:close/>
                </a:path>
                <a:path w="409575" h="104775">
                  <a:moveTo>
                    <a:pt x="137896" y="37592"/>
                  </a:moveTo>
                  <a:lnTo>
                    <a:pt x="137617" y="38049"/>
                  </a:lnTo>
                  <a:lnTo>
                    <a:pt x="137591" y="38646"/>
                  </a:lnTo>
                  <a:lnTo>
                    <a:pt x="137896" y="37592"/>
                  </a:lnTo>
                  <a:close/>
                </a:path>
                <a:path w="409575" h="104775">
                  <a:moveTo>
                    <a:pt x="139776" y="29248"/>
                  </a:moveTo>
                  <a:lnTo>
                    <a:pt x="139573" y="29591"/>
                  </a:lnTo>
                  <a:lnTo>
                    <a:pt x="139700" y="29591"/>
                  </a:lnTo>
                  <a:lnTo>
                    <a:pt x="139776" y="29248"/>
                  </a:lnTo>
                  <a:close/>
                </a:path>
                <a:path w="409575" h="104775">
                  <a:moveTo>
                    <a:pt x="140335" y="20942"/>
                  </a:moveTo>
                  <a:lnTo>
                    <a:pt x="139827" y="21869"/>
                  </a:lnTo>
                  <a:lnTo>
                    <a:pt x="139700" y="22110"/>
                  </a:lnTo>
                  <a:lnTo>
                    <a:pt x="139725" y="23152"/>
                  </a:lnTo>
                  <a:lnTo>
                    <a:pt x="140220" y="22733"/>
                  </a:lnTo>
                  <a:lnTo>
                    <a:pt x="140144" y="21551"/>
                  </a:lnTo>
                  <a:lnTo>
                    <a:pt x="140335" y="20942"/>
                  </a:lnTo>
                  <a:close/>
                </a:path>
                <a:path w="409575" h="104775">
                  <a:moveTo>
                    <a:pt x="140500" y="28067"/>
                  </a:moveTo>
                  <a:lnTo>
                    <a:pt x="140017" y="28321"/>
                  </a:lnTo>
                  <a:lnTo>
                    <a:pt x="139776" y="29248"/>
                  </a:lnTo>
                  <a:lnTo>
                    <a:pt x="140500" y="28067"/>
                  </a:lnTo>
                  <a:close/>
                </a:path>
                <a:path w="409575" h="104775">
                  <a:moveTo>
                    <a:pt x="140563" y="26162"/>
                  </a:moveTo>
                  <a:lnTo>
                    <a:pt x="140068" y="27559"/>
                  </a:lnTo>
                  <a:lnTo>
                    <a:pt x="139750" y="28448"/>
                  </a:lnTo>
                  <a:lnTo>
                    <a:pt x="140004" y="28321"/>
                  </a:lnTo>
                  <a:lnTo>
                    <a:pt x="140563" y="26162"/>
                  </a:lnTo>
                  <a:close/>
                </a:path>
                <a:path w="409575" h="104775">
                  <a:moveTo>
                    <a:pt x="141300" y="40754"/>
                  </a:moveTo>
                  <a:lnTo>
                    <a:pt x="141135" y="40957"/>
                  </a:lnTo>
                  <a:lnTo>
                    <a:pt x="141071" y="41351"/>
                  </a:lnTo>
                  <a:lnTo>
                    <a:pt x="141300" y="40754"/>
                  </a:lnTo>
                  <a:close/>
                </a:path>
                <a:path w="409575" h="104775">
                  <a:moveTo>
                    <a:pt x="141630" y="39852"/>
                  </a:moveTo>
                  <a:lnTo>
                    <a:pt x="141300" y="40754"/>
                  </a:lnTo>
                  <a:lnTo>
                    <a:pt x="141630" y="39852"/>
                  </a:lnTo>
                  <a:close/>
                </a:path>
                <a:path w="409575" h="104775">
                  <a:moveTo>
                    <a:pt x="141757" y="37223"/>
                  </a:moveTo>
                  <a:lnTo>
                    <a:pt x="141097" y="38900"/>
                  </a:lnTo>
                  <a:lnTo>
                    <a:pt x="141122" y="39852"/>
                  </a:lnTo>
                  <a:lnTo>
                    <a:pt x="140931" y="41236"/>
                  </a:lnTo>
                  <a:lnTo>
                    <a:pt x="141135" y="40957"/>
                  </a:lnTo>
                  <a:lnTo>
                    <a:pt x="141757" y="37223"/>
                  </a:lnTo>
                  <a:close/>
                </a:path>
                <a:path w="409575" h="104775">
                  <a:moveTo>
                    <a:pt x="141897" y="25755"/>
                  </a:moveTo>
                  <a:lnTo>
                    <a:pt x="141363" y="25285"/>
                  </a:lnTo>
                  <a:lnTo>
                    <a:pt x="141808" y="26301"/>
                  </a:lnTo>
                  <a:lnTo>
                    <a:pt x="141897" y="25755"/>
                  </a:lnTo>
                  <a:close/>
                </a:path>
                <a:path w="409575" h="104775">
                  <a:moveTo>
                    <a:pt x="141947" y="38823"/>
                  </a:moveTo>
                  <a:lnTo>
                    <a:pt x="141782" y="39306"/>
                  </a:lnTo>
                  <a:lnTo>
                    <a:pt x="141630" y="39852"/>
                  </a:lnTo>
                  <a:lnTo>
                    <a:pt x="141947" y="38823"/>
                  </a:lnTo>
                  <a:close/>
                </a:path>
                <a:path w="409575" h="104775">
                  <a:moveTo>
                    <a:pt x="142328" y="23609"/>
                  </a:moveTo>
                  <a:lnTo>
                    <a:pt x="141897" y="25755"/>
                  </a:lnTo>
                  <a:lnTo>
                    <a:pt x="142113" y="25958"/>
                  </a:lnTo>
                  <a:lnTo>
                    <a:pt x="142328" y="23609"/>
                  </a:lnTo>
                  <a:close/>
                </a:path>
                <a:path w="409575" h="104775">
                  <a:moveTo>
                    <a:pt x="142659" y="19977"/>
                  </a:moveTo>
                  <a:lnTo>
                    <a:pt x="142328" y="23609"/>
                  </a:lnTo>
                  <a:lnTo>
                    <a:pt x="142608" y="23469"/>
                  </a:lnTo>
                  <a:lnTo>
                    <a:pt x="142659" y="19977"/>
                  </a:lnTo>
                  <a:close/>
                </a:path>
                <a:path w="409575" h="104775">
                  <a:moveTo>
                    <a:pt x="142913" y="38519"/>
                  </a:moveTo>
                  <a:lnTo>
                    <a:pt x="142697" y="39230"/>
                  </a:lnTo>
                  <a:lnTo>
                    <a:pt x="142570" y="39585"/>
                  </a:lnTo>
                  <a:lnTo>
                    <a:pt x="142468" y="39712"/>
                  </a:lnTo>
                  <a:lnTo>
                    <a:pt x="142633" y="39585"/>
                  </a:lnTo>
                  <a:lnTo>
                    <a:pt x="142735" y="39166"/>
                  </a:lnTo>
                  <a:lnTo>
                    <a:pt x="142849" y="38773"/>
                  </a:lnTo>
                  <a:lnTo>
                    <a:pt x="142913" y="38519"/>
                  </a:lnTo>
                  <a:close/>
                </a:path>
                <a:path w="409575" h="104775">
                  <a:moveTo>
                    <a:pt x="144284" y="40551"/>
                  </a:moveTo>
                  <a:lnTo>
                    <a:pt x="144081" y="40855"/>
                  </a:lnTo>
                  <a:lnTo>
                    <a:pt x="144132" y="41008"/>
                  </a:lnTo>
                  <a:lnTo>
                    <a:pt x="144246" y="40665"/>
                  </a:lnTo>
                  <a:close/>
                </a:path>
                <a:path w="409575" h="104775">
                  <a:moveTo>
                    <a:pt x="144348" y="33909"/>
                  </a:moveTo>
                  <a:lnTo>
                    <a:pt x="144157" y="34645"/>
                  </a:lnTo>
                  <a:lnTo>
                    <a:pt x="144043" y="35191"/>
                  </a:lnTo>
                  <a:lnTo>
                    <a:pt x="144310" y="35433"/>
                  </a:lnTo>
                  <a:lnTo>
                    <a:pt x="144348" y="33909"/>
                  </a:lnTo>
                  <a:close/>
                </a:path>
                <a:path w="409575" h="104775">
                  <a:moveTo>
                    <a:pt x="144538" y="38735"/>
                  </a:moveTo>
                  <a:lnTo>
                    <a:pt x="144360" y="38862"/>
                  </a:lnTo>
                  <a:lnTo>
                    <a:pt x="144297" y="38989"/>
                  </a:lnTo>
                  <a:lnTo>
                    <a:pt x="144170" y="39497"/>
                  </a:lnTo>
                  <a:lnTo>
                    <a:pt x="144538" y="38735"/>
                  </a:lnTo>
                  <a:close/>
                </a:path>
                <a:path w="409575" h="104775">
                  <a:moveTo>
                    <a:pt x="144894" y="39598"/>
                  </a:moveTo>
                  <a:lnTo>
                    <a:pt x="144475" y="40246"/>
                  </a:lnTo>
                  <a:lnTo>
                    <a:pt x="144272" y="40551"/>
                  </a:lnTo>
                  <a:lnTo>
                    <a:pt x="144475" y="40259"/>
                  </a:lnTo>
                  <a:lnTo>
                    <a:pt x="144614" y="40386"/>
                  </a:lnTo>
                  <a:lnTo>
                    <a:pt x="144894" y="39598"/>
                  </a:lnTo>
                  <a:close/>
                </a:path>
                <a:path w="409575" h="104775">
                  <a:moveTo>
                    <a:pt x="145224" y="27940"/>
                  </a:moveTo>
                  <a:lnTo>
                    <a:pt x="144259" y="31623"/>
                  </a:lnTo>
                  <a:lnTo>
                    <a:pt x="144564" y="30772"/>
                  </a:lnTo>
                  <a:lnTo>
                    <a:pt x="144894" y="30353"/>
                  </a:lnTo>
                  <a:lnTo>
                    <a:pt x="145021" y="30099"/>
                  </a:lnTo>
                  <a:lnTo>
                    <a:pt x="145224" y="27940"/>
                  </a:lnTo>
                  <a:close/>
                </a:path>
                <a:path w="409575" h="104775">
                  <a:moveTo>
                    <a:pt x="145313" y="30861"/>
                  </a:moveTo>
                  <a:lnTo>
                    <a:pt x="143789" y="34163"/>
                  </a:lnTo>
                  <a:lnTo>
                    <a:pt x="144018" y="32893"/>
                  </a:lnTo>
                  <a:lnTo>
                    <a:pt x="144246" y="32004"/>
                  </a:lnTo>
                  <a:lnTo>
                    <a:pt x="144259" y="31623"/>
                  </a:lnTo>
                  <a:lnTo>
                    <a:pt x="144360" y="30861"/>
                  </a:lnTo>
                  <a:lnTo>
                    <a:pt x="144462" y="30099"/>
                  </a:lnTo>
                  <a:lnTo>
                    <a:pt x="144526" y="29591"/>
                  </a:lnTo>
                  <a:lnTo>
                    <a:pt x="144653" y="28829"/>
                  </a:lnTo>
                  <a:lnTo>
                    <a:pt x="144716" y="28587"/>
                  </a:lnTo>
                  <a:lnTo>
                    <a:pt x="144081" y="29591"/>
                  </a:lnTo>
                  <a:lnTo>
                    <a:pt x="144322" y="28956"/>
                  </a:lnTo>
                  <a:lnTo>
                    <a:pt x="144449" y="28549"/>
                  </a:lnTo>
                  <a:lnTo>
                    <a:pt x="144856" y="26543"/>
                  </a:lnTo>
                  <a:lnTo>
                    <a:pt x="144919" y="27305"/>
                  </a:lnTo>
                  <a:lnTo>
                    <a:pt x="144932" y="26543"/>
                  </a:lnTo>
                  <a:lnTo>
                    <a:pt x="144932" y="24638"/>
                  </a:lnTo>
                  <a:lnTo>
                    <a:pt x="142963" y="30099"/>
                  </a:lnTo>
                  <a:lnTo>
                    <a:pt x="143586" y="26924"/>
                  </a:lnTo>
                  <a:lnTo>
                    <a:pt x="143637" y="26771"/>
                  </a:lnTo>
                  <a:lnTo>
                    <a:pt x="142608" y="27660"/>
                  </a:lnTo>
                  <a:lnTo>
                    <a:pt x="142494" y="28194"/>
                  </a:lnTo>
                  <a:lnTo>
                    <a:pt x="142608" y="28790"/>
                  </a:lnTo>
                  <a:lnTo>
                    <a:pt x="142722" y="29845"/>
                  </a:lnTo>
                  <a:lnTo>
                    <a:pt x="141097" y="33147"/>
                  </a:lnTo>
                  <a:lnTo>
                    <a:pt x="141135" y="33020"/>
                  </a:lnTo>
                  <a:lnTo>
                    <a:pt x="141528" y="31115"/>
                  </a:lnTo>
                  <a:lnTo>
                    <a:pt x="141744" y="30099"/>
                  </a:lnTo>
                  <a:lnTo>
                    <a:pt x="142100" y="28448"/>
                  </a:lnTo>
                  <a:lnTo>
                    <a:pt x="142748" y="25400"/>
                  </a:lnTo>
                  <a:lnTo>
                    <a:pt x="141808" y="28448"/>
                  </a:lnTo>
                  <a:lnTo>
                    <a:pt x="141706" y="28194"/>
                  </a:lnTo>
                  <a:lnTo>
                    <a:pt x="141820" y="27305"/>
                  </a:lnTo>
                  <a:lnTo>
                    <a:pt x="141986" y="26797"/>
                  </a:lnTo>
                  <a:lnTo>
                    <a:pt x="141071" y="28816"/>
                  </a:lnTo>
                  <a:lnTo>
                    <a:pt x="141681" y="28194"/>
                  </a:lnTo>
                  <a:lnTo>
                    <a:pt x="140931" y="30099"/>
                  </a:lnTo>
                  <a:lnTo>
                    <a:pt x="141058" y="28956"/>
                  </a:lnTo>
                  <a:lnTo>
                    <a:pt x="141046" y="28829"/>
                  </a:lnTo>
                  <a:lnTo>
                    <a:pt x="141236" y="27178"/>
                  </a:lnTo>
                  <a:lnTo>
                    <a:pt x="139306" y="31115"/>
                  </a:lnTo>
                  <a:lnTo>
                    <a:pt x="139446" y="30607"/>
                  </a:lnTo>
                  <a:lnTo>
                    <a:pt x="139509" y="30353"/>
                  </a:lnTo>
                  <a:lnTo>
                    <a:pt x="139598" y="29972"/>
                  </a:lnTo>
                  <a:lnTo>
                    <a:pt x="139573" y="29591"/>
                  </a:lnTo>
                  <a:lnTo>
                    <a:pt x="139814" y="28575"/>
                  </a:lnTo>
                  <a:lnTo>
                    <a:pt x="139750" y="28448"/>
                  </a:lnTo>
                  <a:lnTo>
                    <a:pt x="140093" y="27432"/>
                  </a:lnTo>
                  <a:lnTo>
                    <a:pt x="140855" y="24257"/>
                  </a:lnTo>
                  <a:lnTo>
                    <a:pt x="138772" y="30353"/>
                  </a:lnTo>
                  <a:lnTo>
                    <a:pt x="138887" y="29083"/>
                  </a:lnTo>
                  <a:lnTo>
                    <a:pt x="138925" y="28575"/>
                  </a:lnTo>
                  <a:lnTo>
                    <a:pt x="139052" y="27660"/>
                  </a:lnTo>
                  <a:lnTo>
                    <a:pt x="139852" y="25019"/>
                  </a:lnTo>
                  <a:lnTo>
                    <a:pt x="139865" y="26670"/>
                  </a:lnTo>
                  <a:lnTo>
                    <a:pt x="140017" y="25019"/>
                  </a:lnTo>
                  <a:lnTo>
                    <a:pt x="140106" y="24003"/>
                  </a:lnTo>
                  <a:lnTo>
                    <a:pt x="138607" y="28575"/>
                  </a:lnTo>
                  <a:lnTo>
                    <a:pt x="138671" y="28194"/>
                  </a:lnTo>
                  <a:lnTo>
                    <a:pt x="138823" y="27305"/>
                  </a:lnTo>
                  <a:lnTo>
                    <a:pt x="139547" y="22860"/>
                  </a:lnTo>
                  <a:lnTo>
                    <a:pt x="138950" y="23622"/>
                  </a:lnTo>
                  <a:lnTo>
                    <a:pt x="137985" y="27305"/>
                  </a:lnTo>
                  <a:lnTo>
                    <a:pt x="137972" y="27178"/>
                  </a:lnTo>
                  <a:lnTo>
                    <a:pt x="137883" y="26035"/>
                  </a:lnTo>
                  <a:lnTo>
                    <a:pt x="137795" y="24892"/>
                  </a:lnTo>
                  <a:lnTo>
                    <a:pt x="136867" y="26035"/>
                  </a:lnTo>
                  <a:lnTo>
                    <a:pt x="137083" y="25273"/>
                  </a:lnTo>
                  <a:lnTo>
                    <a:pt x="137198" y="24892"/>
                  </a:lnTo>
                  <a:lnTo>
                    <a:pt x="137109" y="24638"/>
                  </a:lnTo>
                  <a:lnTo>
                    <a:pt x="136283" y="23749"/>
                  </a:lnTo>
                  <a:lnTo>
                    <a:pt x="136169" y="22860"/>
                  </a:lnTo>
                  <a:lnTo>
                    <a:pt x="136258" y="21590"/>
                  </a:lnTo>
                  <a:lnTo>
                    <a:pt x="135191" y="25273"/>
                  </a:lnTo>
                  <a:lnTo>
                    <a:pt x="135128" y="25146"/>
                  </a:lnTo>
                  <a:lnTo>
                    <a:pt x="134797" y="24511"/>
                  </a:lnTo>
                  <a:lnTo>
                    <a:pt x="134175" y="25146"/>
                  </a:lnTo>
                  <a:lnTo>
                    <a:pt x="134632" y="23368"/>
                  </a:lnTo>
                  <a:lnTo>
                    <a:pt x="134696" y="23114"/>
                  </a:lnTo>
                  <a:lnTo>
                    <a:pt x="135064" y="22098"/>
                  </a:lnTo>
                  <a:lnTo>
                    <a:pt x="135547" y="21082"/>
                  </a:lnTo>
                  <a:lnTo>
                    <a:pt x="135140" y="20955"/>
                  </a:lnTo>
                  <a:lnTo>
                    <a:pt x="134785" y="22098"/>
                  </a:lnTo>
                  <a:lnTo>
                    <a:pt x="134480" y="22733"/>
                  </a:lnTo>
                  <a:lnTo>
                    <a:pt x="134099" y="23114"/>
                  </a:lnTo>
                  <a:lnTo>
                    <a:pt x="134912" y="20447"/>
                  </a:lnTo>
                  <a:lnTo>
                    <a:pt x="134340" y="20447"/>
                  </a:lnTo>
                  <a:lnTo>
                    <a:pt x="133032" y="23368"/>
                  </a:lnTo>
                  <a:lnTo>
                    <a:pt x="132816" y="21336"/>
                  </a:lnTo>
                  <a:lnTo>
                    <a:pt x="132207" y="23749"/>
                  </a:lnTo>
                  <a:lnTo>
                    <a:pt x="132080" y="24511"/>
                  </a:lnTo>
                  <a:lnTo>
                    <a:pt x="131584" y="28575"/>
                  </a:lnTo>
                  <a:lnTo>
                    <a:pt x="131457" y="28956"/>
                  </a:lnTo>
                  <a:lnTo>
                    <a:pt x="130429" y="30353"/>
                  </a:lnTo>
                  <a:lnTo>
                    <a:pt x="131140" y="27305"/>
                  </a:lnTo>
                  <a:lnTo>
                    <a:pt x="131140" y="27051"/>
                  </a:lnTo>
                  <a:lnTo>
                    <a:pt x="131267" y="26162"/>
                  </a:lnTo>
                  <a:lnTo>
                    <a:pt x="131305" y="26035"/>
                  </a:lnTo>
                  <a:lnTo>
                    <a:pt x="131432" y="24892"/>
                  </a:lnTo>
                  <a:lnTo>
                    <a:pt x="131559" y="24384"/>
                  </a:lnTo>
                  <a:lnTo>
                    <a:pt x="131686" y="23876"/>
                  </a:lnTo>
                  <a:lnTo>
                    <a:pt x="131368" y="24384"/>
                  </a:lnTo>
                  <a:lnTo>
                    <a:pt x="131787" y="22733"/>
                  </a:lnTo>
                  <a:lnTo>
                    <a:pt x="131902" y="22606"/>
                  </a:lnTo>
                  <a:lnTo>
                    <a:pt x="131800" y="23622"/>
                  </a:lnTo>
                  <a:lnTo>
                    <a:pt x="131978" y="23126"/>
                  </a:lnTo>
                  <a:lnTo>
                    <a:pt x="132041" y="22987"/>
                  </a:lnTo>
                  <a:lnTo>
                    <a:pt x="131965" y="22606"/>
                  </a:lnTo>
                  <a:lnTo>
                    <a:pt x="132054" y="20066"/>
                  </a:lnTo>
                  <a:lnTo>
                    <a:pt x="132118" y="19685"/>
                  </a:lnTo>
                  <a:lnTo>
                    <a:pt x="131457" y="22352"/>
                  </a:lnTo>
                  <a:lnTo>
                    <a:pt x="131191" y="22606"/>
                  </a:lnTo>
                  <a:lnTo>
                    <a:pt x="130632" y="22606"/>
                  </a:lnTo>
                  <a:lnTo>
                    <a:pt x="130924" y="21844"/>
                  </a:lnTo>
                  <a:lnTo>
                    <a:pt x="131508" y="20320"/>
                  </a:lnTo>
                  <a:lnTo>
                    <a:pt x="131546" y="18923"/>
                  </a:lnTo>
                  <a:lnTo>
                    <a:pt x="131076" y="20320"/>
                  </a:lnTo>
                  <a:lnTo>
                    <a:pt x="131089" y="18796"/>
                  </a:lnTo>
                  <a:lnTo>
                    <a:pt x="130365" y="21844"/>
                  </a:lnTo>
                  <a:lnTo>
                    <a:pt x="130416" y="20828"/>
                  </a:lnTo>
                  <a:lnTo>
                    <a:pt x="130530" y="20320"/>
                  </a:lnTo>
                  <a:lnTo>
                    <a:pt x="130657" y="19558"/>
                  </a:lnTo>
                  <a:lnTo>
                    <a:pt x="130060" y="20828"/>
                  </a:lnTo>
                  <a:lnTo>
                    <a:pt x="129286" y="19558"/>
                  </a:lnTo>
                  <a:lnTo>
                    <a:pt x="128879" y="22606"/>
                  </a:lnTo>
                  <a:lnTo>
                    <a:pt x="128841" y="22809"/>
                  </a:lnTo>
                  <a:lnTo>
                    <a:pt x="128803" y="22974"/>
                  </a:lnTo>
                  <a:lnTo>
                    <a:pt x="128778" y="23139"/>
                  </a:lnTo>
                  <a:lnTo>
                    <a:pt x="128752" y="23304"/>
                  </a:lnTo>
                  <a:lnTo>
                    <a:pt x="127203" y="26035"/>
                  </a:lnTo>
                  <a:lnTo>
                    <a:pt x="127203" y="25654"/>
                  </a:lnTo>
                  <a:lnTo>
                    <a:pt x="127215" y="25273"/>
                  </a:lnTo>
                  <a:lnTo>
                    <a:pt x="127228" y="25146"/>
                  </a:lnTo>
                  <a:lnTo>
                    <a:pt x="127317" y="22225"/>
                  </a:lnTo>
                  <a:lnTo>
                    <a:pt x="127317" y="22098"/>
                  </a:lnTo>
                  <a:lnTo>
                    <a:pt x="127355" y="21082"/>
                  </a:lnTo>
                  <a:lnTo>
                    <a:pt x="126174" y="22098"/>
                  </a:lnTo>
                  <a:lnTo>
                    <a:pt x="126403" y="21209"/>
                  </a:lnTo>
                  <a:lnTo>
                    <a:pt x="125603" y="22225"/>
                  </a:lnTo>
                  <a:lnTo>
                    <a:pt x="125069" y="21590"/>
                  </a:lnTo>
                  <a:lnTo>
                    <a:pt x="124206" y="23622"/>
                  </a:lnTo>
                  <a:lnTo>
                    <a:pt x="124040" y="23622"/>
                  </a:lnTo>
                  <a:lnTo>
                    <a:pt x="124167" y="22479"/>
                  </a:lnTo>
                  <a:lnTo>
                    <a:pt x="124180" y="22352"/>
                  </a:lnTo>
                  <a:lnTo>
                    <a:pt x="124294" y="21590"/>
                  </a:lnTo>
                  <a:lnTo>
                    <a:pt x="124587" y="20574"/>
                  </a:lnTo>
                  <a:lnTo>
                    <a:pt x="124028" y="21209"/>
                  </a:lnTo>
                  <a:lnTo>
                    <a:pt x="123723" y="22352"/>
                  </a:lnTo>
                  <a:lnTo>
                    <a:pt x="123647" y="21717"/>
                  </a:lnTo>
                  <a:lnTo>
                    <a:pt x="123545" y="20828"/>
                  </a:lnTo>
                  <a:lnTo>
                    <a:pt x="123634" y="20320"/>
                  </a:lnTo>
                  <a:lnTo>
                    <a:pt x="124129" y="19304"/>
                  </a:lnTo>
                  <a:lnTo>
                    <a:pt x="124079" y="18923"/>
                  </a:lnTo>
                  <a:lnTo>
                    <a:pt x="123977" y="18669"/>
                  </a:lnTo>
                  <a:lnTo>
                    <a:pt x="124117" y="16764"/>
                  </a:lnTo>
                  <a:lnTo>
                    <a:pt x="122948" y="19304"/>
                  </a:lnTo>
                  <a:lnTo>
                    <a:pt x="123063" y="18923"/>
                  </a:lnTo>
                  <a:lnTo>
                    <a:pt x="123672" y="16891"/>
                  </a:lnTo>
                  <a:lnTo>
                    <a:pt x="123609" y="16598"/>
                  </a:lnTo>
                  <a:lnTo>
                    <a:pt x="123266" y="16002"/>
                  </a:lnTo>
                  <a:lnTo>
                    <a:pt x="122910" y="16637"/>
                  </a:lnTo>
                  <a:lnTo>
                    <a:pt x="122796" y="18669"/>
                  </a:lnTo>
                  <a:lnTo>
                    <a:pt x="122440" y="18923"/>
                  </a:lnTo>
                  <a:lnTo>
                    <a:pt x="122148" y="18542"/>
                  </a:lnTo>
                  <a:lnTo>
                    <a:pt x="122212" y="17780"/>
                  </a:lnTo>
                  <a:lnTo>
                    <a:pt x="122859" y="15240"/>
                  </a:lnTo>
                  <a:lnTo>
                    <a:pt x="122720" y="10668"/>
                  </a:lnTo>
                  <a:lnTo>
                    <a:pt x="119456" y="21717"/>
                  </a:lnTo>
                  <a:lnTo>
                    <a:pt x="119697" y="19050"/>
                  </a:lnTo>
                  <a:lnTo>
                    <a:pt x="119786" y="18161"/>
                  </a:lnTo>
                  <a:lnTo>
                    <a:pt x="119507" y="19050"/>
                  </a:lnTo>
                  <a:lnTo>
                    <a:pt x="119202" y="18669"/>
                  </a:lnTo>
                  <a:lnTo>
                    <a:pt x="119126" y="18288"/>
                  </a:lnTo>
                  <a:lnTo>
                    <a:pt x="119608" y="13589"/>
                  </a:lnTo>
                  <a:lnTo>
                    <a:pt x="119443" y="13462"/>
                  </a:lnTo>
                  <a:lnTo>
                    <a:pt x="119151" y="11430"/>
                  </a:lnTo>
                  <a:lnTo>
                    <a:pt x="117767" y="18288"/>
                  </a:lnTo>
                  <a:lnTo>
                    <a:pt x="117335" y="16891"/>
                  </a:lnTo>
                  <a:lnTo>
                    <a:pt x="117157" y="18288"/>
                  </a:lnTo>
                  <a:lnTo>
                    <a:pt x="116624" y="21336"/>
                  </a:lnTo>
                  <a:lnTo>
                    <a:pt x="116509" y="21590"/>
                  </a:lnTo>
                  <a:lnTo>
                    <a:pt x="115824" y="22479"/>
                  </a:lnTo>
                  <a:lnTo>
                    <a:pt x="115430" y="21844"/>
                  </a:lnTo>
                  <a:lnTo>
                    <a:pt x="115468" y="21590"/>
                  </a:lnTo>
                  <a:lnTo>
                    <a:pt x="115811" y="19685"/>
                  </a:lnTo>
                  <a:lnTo>
                    <a:pt x="115963" y="18796"/>
                  </a:lnTo>
                  <a:lnTo>
                    <a:pt x="116014" y="18542"/>
                  </a:lnTo>
                  <a:lnTo>
                    <a:pt x="116230" y="17272"/>
                  </a:lnTo>
                  <a:lnTo>
                    <a:pt x="116332" y="17018"/>
                  </a:lnTo>
                  <a:lnTo>
                    <a:pt x="116763" y="16256"/>
                  </a:lnTo>
                  <a:lnTo>
                    <a:pt x="116916" y="16256"/>
                  </a:lnTo>
                  <a:lnTo>
                    <a:pt x="116801" y="17018"/>
                  </a:lnTo>
                  <a:lnTo>
                    <a:pt x="117297" y="16256"/>
                  </a:lnTo>
                  <a:lnTo>
                    <a:pt x="117386" y="16002"/>
                  </a:lnTo>
                  <a:lnTo>
                    <a:pt x="117449" y="14732"/>
                  </a:lnTo>
                  <a:lnTo>
                    <a:pt x="117119" y="16002"/>
                  </a:lnTo>
                  <a:lnTo>
                    <a:pt x="117132" y="15367"/>
                  </a:lnTo>
                  <a:lnTo>
                    <a:pt x="117132" y="14732"/>
                  </a:lnTo>
                  <a:lnTo>
                    <a:pt x="116484" y="14732"/>
                  </a:lnTo>
                  <a:lnTo>
                    <a:pt x="116586" y="15367"/>
                  </a:lnTo>
                  <a:lnTo>
                    <a:pt x="116459" y="14605"/>
                  </a:lnTo>
                  <a:lnTo>
                    <a:pt x="116459" y="14757"/>
                  </a:lnTo>
                  <a:lnTo>
                    <a:pt x="116281" y="13462"/>
                  </a:lnTo>
                  <a:lnTo>
                    <a:pt x="115582" y="15113"/>
                  </a:lnTo>
                  <a:lnTo>
                    <a:pt x="115150" y="13843"/>
                  </a:lnTo>
                  <a:lnTo>
                    <a:pt x="115062" y="14986"/>
                  </a:lnTo>
                  <a:lnTo>
                    <a:pt x="114935" y="16002"/>
                  </a:lnTo>
                  <a:lnTo>
                    <a:pt x="114846" y="15875"/>
                  </a:lnTo>
                  <a:lnTo>
                    <a:pt x="114173" y="14224"/>
                  </a:lnTo>
                  <a:lnTo>
                    <a:pt x="113957" y="18161"/>
                  </a:lnTo>
                  <a:lnTo>
                    <a:pt x="113195" y="18542"/>
                  </a:lnTo>
                  <a:lnTo>
                    <a:pt x="113195" y="17018"/>
                  </a:lnTo>
                  <a:lnTo>
                    <a:pt x="113296" y="16383"/>
                  </a:lnTo>
                  <a:lnTo>
                    <a:pt x="113550" y="15748"/>
                  </a:lnTo>
                  <a:lnTo>
                    <a:pt x="113652" y="15494"/>
                  </a:lnTo>
                  <a:lnTo>
                    <a:pt x="114198" y="14097"/>
                  </a:lnTo>
                  <a:lnTo>
                    <a:pt x="113233" y="15494"/>
                  </a:lnTo>
                  <a:lnTo>
                    <a:pt x="113118" y="14478"/>
                  </a:lnTo>
                  <a:lnTo>
                    <a:pt x="113220" y="13843"/>
                  </a:lnTo>
                  <a:lnTo>
                    <a:pt x="113309" y="13589"/>
                  </a:lnTo>
                  <a:lnTo>
                    <a:pt x="114134" y="11303"/>
                  </a:lnTo>
                  <a:lnTo>
                    <a:pt x="113080" y="13589"/>
                  </a:lnTo>
                  <a:lnTo>
                    <a:pt x="113207" y="11049"/>
                  </a:lnTo>
                  <a:lnTo>
                    <a:pt x="113093" y="9144"/>
                  </a:lnTo>
                  <a:lnTo>
                    <a:pt x="113182" y="8750"/>
                  </a:lnTo>
                  <a:lnTo>
                    <a:pt x="112915" y="8636"/>
                  </a:lnTo>
                  <a:lnTo>
                    <a:pt x="112649" y="11049"/>
                  </a:lnTo>
                  <a:lnTo>
                    <a:pt x="112522" y="10668"/>
                  </a:lnTo>
                  <a:lnTo>
                    <a:pt x="112369" y="10541"/>
                  </a:lnTo>
                  <a:lnTo>
                    <a:pt x="112572" y="9525"/>
                  </a:lnTo>
                  <a:lnTo>
                    <a:pt x="112064" y="11176"/>
                  </a:lnTo>
                  <a:lnTo>
                    <a:pt x="111963" y="13208"/>
                  </a:lnTo>
                  <a:lnTo>
                    <a:pt x="111848" y="13970"/>
                  </a:lnTo>
                  <a:lnTo>
                    <a:pt x="111150" y="15748"/>
                  </a:lnTo>
                  <a:lnTo>
                    <a:pt x="111074" y="14630"/>
                  </a:lnTo>
                  <a:lnTo>
                    <a:pt x="110147" y="17018"/>
                  </a:lnTo>
                  <a:lnTo>
                    <a:pt x="110502" y="14732"/>
                  </a:lnTo>
                  <a:lnTo>
                    <a:pt x="110667" y="13716"/>
                  </a:lnTo>
                  <a:lnTo>
                    <a:pt x="111074" y="14630"/>
                  </a:lnTo>
                  <a:lnTo>
                    <a:pt x="111137" y="14478"/>
                  </a:lnTo>
                  <a:lnTo>
                    <a:pt x="111252" y="14986"/>
                  </a:lnTo>
                  <a:lnTo>
                    <a:pt x="111239" y="14478"/>
                  </a:lnTo>
                  <a:lnTo>
                    <a:pt x="111213" y="12700"/>
                  </a:lnTo>
                  <a:lnTo>
                    <a:pt x="111188" y="10414"/>
                  </a:lnTo>
                  <a:lnTo>
                    <a:pt x="111442" y="10287"/>
                  </a:lnTo>
                  <a:lnTo>
                    <a:pt x="111518" y="9525"/>
                  </a:lnTo>
                  <a:lnTo>
                    <a:pt x="111633" y="9271"/>
                  </a:lnTo>
                  <a:lnTo>
                    <a:pt x="111506" y="5969"/>
                  </a:lnTo>
                  <a:lnTo>
                    <a:pt x="110693" y="12700"/>
                  </a:lnTo>
                  <a:lnTo>
                    <a:pt x="109931" y="12446"/>
                  </a:lnTo>
                  <a:lnTo>
                    <a:pt x="110312" y="10922"/>
                  </a:lnTo>
                  <a:lnTo>
                    <a:pt x="110375" y="9893"/>
                  </a:lnTo>
                  <a:lnTo>
                    <a:pt x="109778" y="12446"/>
                  </a:lnTo>
                  <a:lnTo>
                    <a:pt x="109232" y="13716"/>
                  </a:lnTo>
                  <a:lnTo>
                    <a:pt x="109004" y="12192"/>
                  </a:lnTo>
                  <a:lnTo>
                    <a:pt x="108496" y="14732"/>
                  </a:lnTo>
                  <a:lnTo>
                    <a:pt x="108280" y="14478"/>
                  </a:lnTo>
                  <a:lnTo>
                    <a:pt x="108356" y="15621"/>
                  </a:lnTo>
                  <a:lnTo>
                    <a:pt x="108013" y="17018"/>
                  </a:lnTo>
                  <a:lnTo>
                    <a:pt x="107810" y="16764"/>
                  </a:lnTo>
                  <a:lnTo>
                    <a:pt x="107365" y="17272"/>
                  </a:lnTo>
                  <a:lnTo>
                    <a:pt x="107391" y="17145"/>
                  </a:lnTo>
                  <a:lnTo>
                    <a:pt x="107340" y="17272"/>
                  </a:lnTo>
                  <a:lnTo>
                    <a:pt x="106883" y="18796"/>
                  </a:lnTo>
                  <a:lnTo>
                    <a:pt x="106984" y="17780"/>
                  </a:lnTo>
                  <a:lnTo>
                    <a:pt x="107353" y="14224"/>
                  </a:lnTo>
                  <a:lnTo>
                    <a:pt x="107569" y="12192"/>
                  </a:lnTo>
                  <a:lnTo>
                    <a:pt x="106641" y="14224"/>
                  </a:lnTo>
                  <a:lnTo>
                    <a:pt x="106629" y="13843"/>
                  </a:lnTo>
                  <a:lnTo>
                    <a:pt x="106756" y="12446"/>
                  </a:lnTo>
                  <a:lnTo>
                    <a:pt x="106934" y="11811"/>
                  </a:lnTo>
                  <a:lnTo>
                    <a:pt x="107162" y="11049"/>
                  </a:lnTo>
                  <a:lnTo>
                    <a:pt x="107149" y="9906"/>
                  </a:lnTo>
                  <a:lnTo>
                    <a:pt x="106286" y="11861"/>
                  </a:lnTo>
                  <a:lnTo>
                    <a:pt x="105041" y="15240"/>
                  </a:lnTo>
                  <a:lnTo>
                    <a:pt x="105232" y="15328"/>
                  </a:lnTo>
                  <a:lnTo>
                    <a:pt x="105562" y="13970"/>
                  </a:lnTo>
                  <a:lnTo>
                    <a:pt x="105511" y="14986"/>
                  </a:lnTo>
                  <a:lnTo>
                    <a:pt x="105918" y="13970"/>
                  </a:lnTo>
                  <a:lnTo>
                    <a:pt x="105968" y="13843"/>
                  </a:lnTo>
                  <a:lnTo>
                    <a:pt x="105994" y="14605"/>
                  </a:lnTo>
                  <a:lnTo>
                    <a:pt x="105549" y="15875"/>
                  </a:lnTo>
                  <a:lnTo>
                    <a:pt x="105346" y="17780"/>
                  </a:lnTo>
                  <a:lnTo>
                    <a:pt x="105422" y="16256"/>
                  </a:lnTo>
                  <a:lnTo>
                    <a:pt x="105486" y="15367"/>
                  </a:lnTo>
                  <a:lnTo>
                    <a:pt x="105511" y="14986"/>
                  </a:lnTo>
                  <a:lnTo>
                    <a:pt x="105448" y="15113"/>
                  </a:lnTo>
                  <a:lnTo>
                    <a:pt x="105562" y="13970"/>
                  </a:lnTo>
                  <a:lnTo>
                    <a:pt x="105473" y="14351"/>
                  </a:lnTo>
                  <a:lnTo>
                    <a:pt x="105346" y="15367"/>
                  </a:lnTo>
                  <a:lnTo>
                    <a:pt x="104140" y="19685"/>
                  </a:lnTo>
                  <a:lnTo>
                    <a:pt x="104101" y="18288"/>
                  </a:lnTo>
                  <a:lnTo>
                    <a:pt x="104101" y="18161"/>
                  </a:lnTo>
                  <a:lnTo>
                    <a:pt x="104063" y="17145"/>
                  </a:lnTo>
                  <a:lnTo>
                    <a:pt x="104317" y="15748"/>
                  </a:lnTo>
                  <a:lnTo>
                    <a:pt x="104622" y="13970"/>
                  </a:lnTo>
                  <a:lnTo>
                    <a:pt x="105092" y="11303"/>
                  </a:lnTo>
                  <a:lnTo>
                    <a:pt x="104978" y="9525"/>
                  </a:lnTo>
                  <a:lnTo>
                    <a:pt x="104838" y="8255"/>
                  </a:lnTo>
                  <a:lnTo>
                    <a:pt x="103263" y="13970"/>
                  </a:lnTo>
                  <a:lnTo>
                    <a:pt x="102552" y="12319"/>
                  </a:lnTo>
                  <a:lnTo>
                    <a:pt x="102603" y="13716"/>
                  </a:lnTo>
                  <a:lnTo>
                    <a:pt x="102158" y="15748"/>
                  </a:lnTo>
                  <a:lnTo>
                    <a:pt x="102095" y="14605"/>
                  </a:lnTo>
                  <a:lnTo>
                    <a:pt x="102031" y="13589"/>
                  </a:lnTo>
                  <a:lnTo>
                    <a:pt x="101549" y="14605"/>
                  </a:lnTo>
                  <a:lnTo>
                    <a:pt x="101625" y="14224"/>
                  </a:lnTo>
                  <a:lnTo>
                    <a:pt x="101854" y="12954"/>
                  </a:lnTo>
                  <a:lnTo>
                    <a:pt x="101854" y="11938"/>
                  </a:lnTo>
                  <a:lnTo>
                    <a:pt x="101904" y="10414"/>
                  </a:lnTo>
                  <a:lnTo>
                    <a:pt x="101688" y="11938"/>
                  </a:lnTo>
                  <a:lnTo>
                    <a:pt x="101219" y="10160"/>
                  </a:lnTo>
                  <a:lnTo>
                    <a:pt x="100469" y="14224"/>
                  </a:lnTo>
                  <a:lnTo>
                    <a:pt x="100355" y="11303"/>
                  </a:lnTo>
                  <a:lnTo>
                    <a:pt x="99860" y="10287"/>
                  </a:lnTo>
                  <a:lnTo>
                    <a:pt x="98666" y="17145"/>
                  </a:lnTo>
                  <a:lnTo>
                    <a:pt x="98031" y="16383"/>
                  </a:lnTo>
                  <a:lnTo>
                    <a:pt x="98196" y="15748"/>
                  </a:lnTo>
                  <a:lnTo>
                    <a:pt x="98463" y="14732"/>
                  </a:lnTo>
                  <a:lnTo>
                    <a:pt x="98564" y="14351"/>
                  </a:lnTo>
                  <a:lnTo>
                    <a:pt x="98666" y="12319"/>
                  </a:lnTo>
                  <a:lnTo>
                    <a:pt x="98793" y="12065"/>
                  </a:lnTo>
                  <a:lnTo>
                    <a:pt x="99225" y="11176"/>
                  </a:lnTo>
                  <a:lnTo>
                    <a:pt x="98983" y="11049"/>
                  </a:lnTo>
                  <a:lnTo>
                    <a:pt x="98806" y="10668"/>
                  </a:lnTo>
                  <a:lnTo>
                    <a:pt x="98590" y="12065"/>
                  </a:lnTo>
                  <a:lnTo>
                    <a:pt x="98640" y="10795"/>
                  </a:lnTo>
                  <a:lnTo>
                    <a:pt x="97459" y="14732"/>
                  </a:lnTo>
                  <a:lnTo>
                    <a:pt x="97536" y="12827"/>
                  </a:lnTo>
                  <a:lnTo>
                    <a:pt x="97269" y="13843"/>
                  </a:lnTo>
                  <a:lnTo>
                    <a:pt x="96939" y="15748"/>
                  </a:lnTo>
                  <a:lnTo>
                    <a:pt x="96672" y="15621"/>
                  </a:lnTo>
                  <a:lnTo>
                    <a:pt x="96177" y="15875"/>
                  </a:lnTo>
                  <a:lnTo>
                    <a:pt x="96088" y="18161"/>
                  </a:lnTo>
                  <a:lnTo>
                    <a:pt x="96266" y="11684"/>
                  </a:lnTo>
                  <a:lnTo>
                    <a:pt x="93878" y="18288"/>
                  </a:lnTo>
                  <a:lnTo>
                    <a:pt x="93967" y="13970"/>
                  </a:lnTo>
                  <a:lnTo>
                    <a:pt x="93992" y="12700"/>
                  </a:lnTo>
                  <a:lnTo>
                    <a:pt x="93345" y="13335"/>
                  </a:lnTo>
                  <a:lnTo>
                    <a:pt x="92595" y="13970"/>
                  </a:lnTo>
                  <a:lnTo>
                    <a:pt x="92075" y="13970"/>
                  </a:lnTo>
                  <a:lnTo>
                    <a:pt x="92214" y="12992"/>
                  </a:lnTo>
                  <a:lnTo>
                    <a:pt x="92278" y="13208"/>
                  </a:lnTo>
                  <a:lnTo>
                    <a:pt x="92227" y="12954"/>
                  </a:lnTo>
                  <a:lnTo>
                    <a:pt x="91859" y="11176"/>
                  </a:lnTo>
                  <a:lnTo>
                    <a:pt x="91046" y="19050"/>
                  </a:lnTo>
                  <a:lnTo>
                    <a:pt x="90932" y="18542"/>
                  </a:lnTo>
                  <a:lnTo>
                    <a:pt x="90665" y="17272"/>
                  </a:lnTo>
                  <a:lnTo>
                    <a:pt x="90589" y="14605"/>
                  </a:lnTo>
                  <a:lnTo>
                    <a:pt x="90614" y="13462"/>
                  </a:lnTo>
                  <a:lnTo>
                    <a:pt x="91224" y="15113"/>
                  </a:lnTo>
                  <a:lnTo>
                    <a:pt x="91186" y="13462"/>
                  </a:lnTo>
                  <a:lnTo>
                    <a:pt x="91948" y="6985"/>
                  </a:lnTo>
                  <a:lnTo>
                    <a:pt x="90081" y="14605"/>
                  </a:lnTo>
                  <a:lnTo>
                    <a:pt x="90081" y="12573"/>
                  </a:lnTo>
                  <a:lnTo>
                    <a:pt x="90195" y="10287"/>
                  </a:lnTo>
                  <a:lnTo>
                    <a:pt x="90157" y="7874"/>
                  </a:lnTo>
                  <a:lnTo>
                    <a:pt x="88925" y="12573"/>
                  </a:lnTo>
                  <a:lnTo>
                    <a:pt x="88328" y="12065"/>
                  </a:lnTo>
                  <a:lnTo>
                    <a:pt x="88468" y="11049"/>
                  </a:lnTo>
                  <a:lnTo>
                    <a:pt x="87579" y="14351"/>
                  </a:lnTo>
                  <a:lnTo>
                    <a:pt x="86156" y="15938"/>
                  </a:lnTo>
                  <a:lnTo>
                    <a:pt x="86055" y="16637"/>
                  </a:lnTo>
                  <a:lnTo>
                    <a:pt x="85394" y="17272"/>
                  </a:lnTo>
                  <a:lnTo>
                    <a:pt x="85267" y="15113"/>
                  </a:lnTo>
                  <a:lnTo>
                    <a:pt x="85217" y="13716"/>
                  </a:lnTo>
                  <a:lnTo>
                    <a:pt x="85445" y="11557"/>
                  </a:lnTo>
                  <a:lnTo>
                    <a:pt x="85991" y="11557"/>
                  </a:lnTo>
                  <a:lnTo>
                    <a:pt x="86169" y="7747"/>
                  </a:lnTo>
                  <a:lnTo>
                    <a:pt x="85280" y="11557"/>
                  </a:lnTo>
                  <a:lnTo>
                    <a:pt x="85166" y="11176"/>
                  </a:lnTo>
                  <a:lnTo>
                    <a:pt x="85305" y="9271"/>
                  </a:lnTo>
                  <a:lnTo>
                    <a:pt x="84416" y="9652"/>
                  </a:lnTo>
                  <a:lnTo>
                    <a:pt x="83921" y="13716"/>
                  </a:lnTo>
                  <a:lnTo>
                    <a:pt x="83083" y="13335"/>
                  </a:lnTo>
                  <a:lnTo>
                    <a:pt x="82994" y="14732"/>
                  </a:lnTo>
                  <a:lnTo>
                    <a:pt x="82092" y="18542"/>
                  </a:lnTo>
                  <a:lnTo>
                    <a:pt x="82372" y="16383"/>
                  </a:lnTo>
                  <a:lnTo>
                    <a:pt x="82461" y="15621"/>
                  </a:lnTo>
                  <a:lnTo>
                    <a:pt x="82511" y="15240"/>
                  </a:lnTo>
                  <a:lnTo>
                    <a:pt x="82892" y="12319"/>
                  </a:lnTo>
                  <a:lnTo>
                    <a:pt x="82067" y="15240"/>
                  </a:lnTo>
                  <a:lnTo>
                    <a:pt x="82397" y="11049"/>
                  </a:lnTo>
                  <a:lnTo>
                    <a:pt x="80835" y="14986"/>
                  </a:lnTo>
                  <a:lnTo>
                    <a:pt x="80187" y="15621"/>
                  </a:lnTo>
                  <a:lnTo>
                    <a:pt x="80505" y="14211"/>
                  </a:lnTo>
                  <a:lnTo>
                    <a:pt x="79883" y="15621"/>
                  </a:lnTo>
                  <a:lnTo>
                    <a:pt x="79248" y="15494"/>
                  </a:lnTo>
                  <a:lnTo>
                    <a:pt x="79502" y="13462"/>
                  </a:lnTo>
                  <a:lnTo>
                    <a:pt x="79514" y="13335"/>
                  </a:lnTo>
                  <a:lnTo>
                    <a:pt x="80213" y="7493"/>
                  </a:lnTo>
                  <a:lnTo>
                    <a:pt x="77838" y="13335"/>
                  </a:lnTo>
                  <a:lnTo>
                    <a:pt x="77851" y="12827"/>
                  </a:lnTo>
                  <a:lnTo>
                    <a:pt x="77876" y="12192"/>
                  </a:lnTo>
                  <a:lnTo>
                    <a:pt x="77939" y="9906"/>
                  </a:lnTo>
                  <a:lnTo>
                    <a:pt x="78016" y="7112"/>
                  </a:lnTo>
                  <a:lnTo>
                    <a:pt x="76593" y="9906"/>
                  </a:lnTo>
                  <a:lnTo>
                    <a:pt x="75907" y="5588"/>
                  </a:lnTo>
                  <a:lnTo>
                    <a:pt x="74536" y="5969"/>
                  </a:lnTo>
                  <a:lnTo>
                    <a:pt x="74422" y="12192"/>
                  </a:lnTo>
                  <a:lnTo>
                    <a:pt x="74142" y="6096"/>
                  </a:lnTo>
                  <a:lnTo>
                    <a:pt x="73634" y="12319"/>
                  </a:lnTo>
                  <a:lnTo>
                    <a:pt x="73520" y="12573"/>
                  </a:lnTo>
                  <a:lnTo>
                    <a:pt x="73291" y="12827"/>
                  </a:lnTo>
                  <a:lnTo>
                    <a:pt x="73177" y="12192"/>
                  </a:lnTo>
                  <a:lnTo>
                    <a:pt x="73088" y="11557"/>
                  </a:lnTo>
                  <a:lnTo>
                    <a:pt x="72898" y="10287"/>
                  </a:lnTo>
                  <a:lnTo>
                    <a:pt x="72821" y="9779"/>
                  </a:lnTo>
                  <a:lnTo>
                    <a:pt x="72707" y="9017"/>
                  </a:lnTo>
                  <a:lnTo>
                    <a:pt x="72580" y="7239"/>
                  </a:lnTo>
                  <a:lnTo>
                    <a:pt x="72555" y="6477"/>
                  </a:lnTo>
                  <a:lnTo>
                    <a:pt x="73025" y="6985"/>
                  </a:lnTo>
                  <a:lnTo>
                    <a:pt x="73063" y="6477"/>
                  </a:lnTo>
                  <a:lnTo>
                    <a:pt x="73139" y="5588"/>
                  </a:lnTo>
                  <a:lnTo>
                    <a:pt x="72504" y="5080"/>
                  </a:lnTo>
                  <a:lnTo>
                    <a:pt x="72720" y="4318"/>
                  </a:lnTo>
                  <a:lnTo>
                    <a:pt x="73025" y="3175"/>
                  </a:lnTo>
                  <a:lnTo>
                    <a:pt x="72936" y="2032"/>
                  </a:lnTo>
                  <a:lnTo>
                    <a:pt x="72796" y="1143"/>
                  </a:lnTo>
                  <a:lnTo>
                    <a:pt x="72745" y="2032"/>
                  </a:lnTo>
                  <a:lnTo>
                    <a:pt x="72631" y="3556"/>
                  </a:lnTo>
                  <a:lnTo>
                    <a:pt x="72263" y="4318"/>
                  </a:lnTo>
                  <a:lnTo>
                    <a:pt x="71958" y="3429"/>
                  </a:lnTo>
                  <a:lnTo>
                    <a:pt x="72250" y="6477"/>
                  </a:lnTo>
                  <a:lnTo>
                    <a:pt x="71018" y="9779"/>
                  </a:lnTo>
                  <a:lnTo>
                    <a:pt x="71031" y="9652"/>
                  </a:lnTo>
                  <a:lnTo>
                    <a:pt x="71043" y="9525"/>
                  </a:lnTo>
                  <a:lnTo>
                    <a:pt x="71272" y="7239"/>
                  </a:lnTo>
                  <a:lnTo>
                    <a:pt x="71564" y="4318"/>
                  </a:lnTo>
                  <a:lnTo>
                    <a:pt x="71894" y="1016"/>
                  </a:lnTo>
                  <a:lnTo>
                    <a:pt x="70662" y="4318"/>
                  </a:lnTo>
                  <a:lnTo>
                    <a:pt x="70866" y="3429"/>
                  </a:lnTo>
                  <a:lnTo>
                    <a:pt x="71120" y="2286"/>
                  </a:lnTo>
                  <a:lnTo>
                    <a:pt x="70535" y="3429"/>
                  </a:lnTo>
                  <a:lnTo>
                    <a:pt x="69329" y="2159"/>
                  </a:lnTo>
                  <a:lnTo>
                    <a:pt x="68440" y="7239"/>
                  </a:lnTo>
                  <a:lnTo>
                    <a:pt x="68529" y="4572"/>
                  </a:lnTo>
                  <a:lnTo>
                    <a:pt x="68681" y="4318"/>
                  </a:lnTo>
                  <a:lnTo>
                    <a:pt x="67576" y="3429"/>
                  </a:lnTo>
                  <a:lnTo>
                    <a:pt x="65697" y="9525"/>
                  </a:lnTo>
                  <a:lnTo>
                    <a:pt x="65328" y="7747"/>
                  </a:lnTo>
                  <a:lnTo>
                    <a:pt x="65151" y="6858"/>
                  </a:lnTo>
                  <a:lnTo>
                    <a:pt x="65227" y="4826"/>
                  </a:lnTo>
                  <a:lnTo>
                    <a:pt x="64973" y="5207"/>
                  </a:lnTo>
                  <a:lnTo>
                    <a:pt x="64655" y="7747"/>
                  </a:lnTo>
                  <a:lnTo>
                    <a:pt x="64592" y="7112"/>
                  </a:lnTo>
                  <a:lnTo>
                    <a:pt x="64592" y="4445"/>
                  </a:lnTo>
                  <a:lnTo>
                    <a:pt x="63830" y="7112"/>
                  </a:lnTo>
                  <a:lnTo>
                    <a:pt x="63639" y="6350"/>
                  </a:lnTo>
                  <a:lnTo>
                    <a:pt x="63754" y="5461"/>
                  </a:lnTo>
                  <a:lnTo>
                    <a:pt x="63855" y="4953"/>
                  </a:lnTo>
                  <a:lnTo>
                    <a:pt x="63779" y="4064"/>
                  </a:lnTo>
                  <a:lnTo>
                    <a:pt x="62953" y="2413"/>
                  </a:lnTo>
                  <a:lnTo>
                    <a:pt x="61950" y="8636"/>
                  </a:lnTo>
                  <a:lnTo>
                    <a:pt x="60947" y="9652"/>
                  </a:lnTo>
                  <a:lnTo>
                    <a:pt x="61087" y="7493"/>
                  </a:lnTo>
                  <a:lnTo>
                    <a:pt x="61201" y="5461"/>
                  </a:lnTo>
                  <a:lnTo>
                    <a:pt x="61099" y="4826"/>
                  </a:lnTo>
                  <a:lnTo>
                    <a:pt x="60083" y="2921"/>
                  </a:lnTo>
                  <a:lnTo>
                    <a:pt x="60071" y="2032"/>
                  </a:lnTo>
                  <a:lnTo>
                    <a:pt x="58775" y="1397"/>
                  </a:lnTo>
                  <a:lnTo>
                    <a:pt x="57607" y="5842"/>
                  </a:lnTo>
                  <a:lnTo>
                    <a:pt x="56324" y="7493"/>
                  </a:lnTo>
                  <a:lnTo>
                    <a:pt x="56210" y="6477"/>
                  </a:lnTo>
                  <a:lnTo>
                    <a:pt x="56095" y="5334"/>
                  </a:lnTo>
                  <a:lnTo>
                    <a:pt x="55791" y="2540"/>
                  </a:lnTo>
                  <a:lnTo>
                    <a:pt x="53835" y="5334"/>
                  </a:lnTo>
                  <a:lnTo>
                    <a:pt x="52743" y="2540"/>
                  </a:lnTo>
                  <a:lnTo>
                    <a:pt x="52806" y="4064"/>
                  </a:lnTo>
                  <a:lnTo>
                    <a:pt x="52590" y="5842"/>
                  </a:lnTo>
                  <a:lnTo>
                    <a:pt x="52489" y="6223"/>
                  </a:lnTo>
                  <a:lnTo>
                    <a:pt x="52336" y="6477"/>
                  </a:lnTo>
                  <a:lnTo>
                    <a:pt x="52082" y="5588"/>
                  </a:lnTo>
                  <a:lnTo>
                    <a:pt x="51435" y="9652"/>
                  </a:lnTo>
                  <a:lnTo>
                    <a:pt x="51435" y="9398"/>
                  </a:lnTo>
                  <a:lnTo>
                    <a:pt x="51511" y="7874"/>
                  </a:lnTo>
                  <a:lnTo>
                    <a:pt x="51612" y="5461"/>
                  </a:lnTo>
                  <a:lnTo>
                    <a:pt x="51727" y="5588"/>
                  </a:lnTo>
                  <a:lnTo>
                    <a:pt x="51727" y="5461"/>
                  </a:lnTo>
                  <a:lnTo>
                    <a:pt x="51676" y="2413"/>
                  </a:lnTo>
                  <a:lnTo>
                    <a:pt x="51663" y="1397"/>
                  </a:lnTo>
                  <a:lnTo>
                    <a:pt x="51028" y="2413"/>
                  </a:lnTo>
                  <a:lnTo>
                    <a:pt x="50571" y="2286"/>
                  </a:lnTo>
                  <a:lnTo>
                    <a:pt x="50304" y="7874"/>
                  </a:lnTo>
                  <a:lnTo>
                    <a:pt x="49822" y="6223"/>
                  </a:lnTo>
                  <a:lnTo>
                    <a:pt x="49784" y="6096"/>
                  </a:lnTo>
                  <a:lnTo>
                    <a:pt x="49403" y="4826"/>
                  </a:lnTo>
                  <a:lnTo>
                    <a:pt x="48285" y="5334"/>
                  </a:lnTo>
                  <a:lnTo>
                    <a:pt x="47269" y="6096"/>
                  </a:lnTo>
                  <a:lnTo>
                    <a:pt x="46990" y="4953"/>
                  </a:lnTo>
                  <a:lnTo>
                    <a:pt x="46634" y="3556"/>
                  </a:lnTo>
                  <a:lnTo>
                    <a:pt x="46316" y="4953"/>
                  </a:lnTo>
                  <a:lnTo>
                    <a:pt x="45948" y="4826"/>
                  </a:lnTo>
                  <a:lnTo>
                    <a:pt x="45643" y="6223"/>
                  </a:lnTo>
                  <a:lnTo>
                    <a:pt x="45707" y="3302"/>
                  </a:lnTo>
                  <a:lnTo>
                    <a:pt x="45186" y="2794"/>
                  </a:lnTo>
                  <a:lnTo>
                    <a:pt x="44526" y="2159"/>
                  </a:lnTo>
                  <a:lnTo>
                    <a:pt x="43510" y="2794"/>
                  </a:lnTo>
                  <a:lnTo>
                    <a:pt x="43751" y="762"/>
                  </a:lnTo>
                  <a:lnTo>
                    <a:pt x="43192" y="508"/>
                  </a:lnTo>
                  <a:lnTo>
                    <a:pt x="42900" y="9271"/>
                  </a:lnTo>
                  <a:lnTo>
                    <a:pt x="42405" y="9398"/>
                  </a:lnTo>
                  <a:lnTo>
                    <a:pt x="42367" y="7493"/>
                  </a:lnTo>
                  <a:lnTo>
                    <a:pt x="42329" y="6096"/>
                  </a:lnTo>
                  <a:lnTo>
                    <a:pt x="42316" y="5207"/>
                  </a:lnTo>
                  <a:lnTo>
                    <a:pt x="42316" y="5080"/>
                  </a:lnTo>
                  <a:lnTo>
                    <a:pt x="42303" y="4953"/>
                  </a:lnTo>
                  <a:lnTo>
                    <a:pt x="41338" y="5080"/>
                  </a:lnTo>
                  <a:lnTo>
                    <a:pt x="40360" y="1143"/>
                  </a:lnTo>
                  <a:lnTo>
                    <a:pt x="39382" y="5207"/>
                  </a:lnTo>
                  <a:lnTo>
                    <a:pt x="39420" y="3175"/>
                  </a:lnTo>
                  <a:lnTo>
                    <a:pt x="39585" y="3048"/>
                  </a:lnTo>
                  <a:lnTo>
                    <a:pt x="39128" y="2921"/>
                  </a:lnTo>
                  <a:lnTo>
                    <a:pt x="38785" y="2159"/>
                  </a:lnTo>
                  <a:lnTo>
                    <a:pt x="37807" y="0"/>
                  </a:lnTo>
                  <a:lnTo>
                    <a:pt x="37871" y="2489"/>
                  </a:lnTo>
                  <a:lnTo>
                    <a:pt x="37960" y="2159"/>
                  </a:lnTo>
                  <a:lnTo>
                    <a:pt x="37960" y="6096"/>
                  </a:lnTo>
                  <a:lnTo>
                    <a:pt x="37871" y="2489"/>
                  </a:lnTo>
                  <a:lnTo>
                    <a:pt x="36436" y="7493"/>
                  </a:lnTo>
                  <a:lnTo>
                    <a:pt x="36512" y="4572"/>
                  </a:lnTo>
                  <a:lnTo>
                    <a:pt x="36144" y="7620"/>
                  </a:lnTo>
                  <a:lnTo>
                    <a:pt x="36017" y="9359"/>
                  </a:lnTo>
                  <a:lnTo>
                    <a:pt x="35458" y="10287"/>
                  </a:lnTo>
                  <a:lnTo>
                    <a:pt x="35369" y="10033"/>
                  </a:lnTo>
                  <a:lnTo>
                    <a:pt x="35267" y="8001"/>
                  </a:lnTo>
                  <a:lnTo>
                    <a:pt x="35026" y="7239"/>
                  </a:lnTo>
                  <a:lnTo>
                    <a:pt x="35153" y="11557"/>
                  </a:lnTo>
                  <a:lnTo>
                    <a:pt x="34671" y="10236"/>
                  </a:lnTo>
                  <a:lnTo>
                    <a:pt x="34734" y="8115"/>
                  </a:lnTo>
                  <a:lnTo>
                    <a:pt x="34251" y="7874"/>
                  </a:lnTo>
                  <a:lnTo>
                    <a:pt x="34188" y="9893"/>
                  </a:lnTo>
                  <a:lnTo>
                    <a:pt x="34061" y="10922"/>
                  </a:lnTo>
                  <a:lnTo>
                    <a:pt x="33743" y="12192"/>
                  </a:lnTo>
                  <a:lnTo>
                    <a:pt x="33489" y="11430"/>
                  </a:lnTo>
                  <a:lnTo>
                    <a:pt x="33134" y="10414"/>
                  </a:lnTo>
                  <a:lnTo>
                    <a:pt x="32994" y="7747"/>
                  </a:lnTo>
                  <a:lnTo>
                    <a:pt x="32931" y="9359"/>
                  </a:lnTo>
                  <a:lnTo>
                    <a:pt x="32702" y="11430"/>
                  </a:lnTo>
                  <a:lnTo>
                    <a:pt x="32499" y="10922"/>
                  </a:lnTo>
                  <a:lnTo>
                    <a:pt x="32372" y="10236"/>
                  </a:lnTo>
                  <a:lnTo>
                    <a:pt x="32258" y="8255"/>
                  </a:lnTo>
                  <a:lnTo>
                    <a:pt x="32143" y="8001"/>
                  </a:lnTo>
                  <a:lnTo>
                    <a:pt x="31699" y="7035"/>
                  </a:lnTo>
                  <a:lnTo>
                    <a:pt x="31699" y="7823"/>
                  </a:lnTo>
                  <a:lnTo>
                    <a:pt x="31623" y="6858"/>
                  </a:lnTo>
                  <a:lnTo>
                    <a:pt x="31699" y="7035"/>
                  </a:lnTo>
                  <a:lnTo>
                    <a:pt x="31699" y="6858"/>
                  </a:lnTo>
                  <a:lnTo>
                    <a:pt x="31673" y="5334"/>
                  </a:lnTo>
                  <a:lnTo>
                    <a:pt x="31559" y="7785"/>
                  </a:lnTo>
                  <a:lnTo>
                    <a:pt x="31432" y="9893"/>
                  </a:lnTo>
                  <a:lnTo>
                    <a:pt x="31432" y="24384"/>
                  </a:lnTo>
                  <a:lnTo>
                    <a:pt x="31292" y="24257"/>
                  </a:lnTo>
                  <a:lnTo>
                    <a:pt x="30962" y="24257"/>
                  </a:lnTo>
                  <a:lnTo>
                    <a:pt x="30924" y="23495"/>
                  </a:lnTo>
                  <a:lnTo>
                    <a:pt x="30911" y="22860"/>
                  </a:lnTo>
                  <a:lnTo>
                    <a:pt x="30924" y="22225"/>
                  </a:lnTo>
                  <a:lnTo>
                    <a:pt x="31051" y="23114"/>
                  </a:lnTo>
                  <a:lnTo>
                    <a:pt x="31254" y="23495"/>
                  </a:lnTo>
                  <a:lnTo>
                    <a:pt x="31432" y="24384"/>
                  </a:lnTo>
                  <a:lnTo>
                    <a:pt x="31432" y="9893"/>
                  </a:lnTo>
                  <a:lnTo>
                    <a:pt x="31292" y="12192"/>
                  </a:lnTo>
                  <a:lnTo>
                    <a:pt x="30899" y="10414"/>
                  </a:lnTo>
                  <a:lnTo>
                    <a:pt x="30784" y="9893"/>
                  </a:lnTo>
                  <a:lnTo>
                    <a:pt x="30657" y="8509"/>
                  </a:lnTo>
                  <a:lnTo>
                    <a:pt x="30556" y="7620"/>
                  </a:lnTo>
                  <a:lnTo>
                    <a:pt x="31216" y="7620"/>
                  </a:lnTo>
                  <a:lnTo>
                    <a:pt x="31559" y="7785"/>
                  </a:lnTo>
                  <a:lnTo>
                    <a:pt x="31559" y="5232"/>
                  </a:lnTo>
                  <a:lnTo>
                    <a:pt x="31115" y="4826"/>
                  </a:lnTo>
                  <a:lnTo>
                    <a:pt x="31508" y="1143"/>
                  </a:lnTo>
                  <a:lnTo>
                    <a:pt x="31076" y="3302"/>
                  </a:lnTo>
                  <a:lnTo>
                    <a:pt x="30429" y="7620"/>
                  </a:lnTo>
                  <a:lnTo>
                    <a:pt x="30353" y="7454"/>
                  </a:lnTo>
                  <a:lnTo>
                    <a:pt x="30353" y="24384"/>
                  </a:lnTo>
                  <a:lnTo>
                    <a:pt x="30353" y="24511"/>
                  </a:lnTo>
                  <a:lnTo>
                    <a:pt x="30086" y="24638"/>
                  </a:lnTo>
                  <a:lnTo>
                    <a:pt x="30353" y="24384"/>
                  </a:lnTo>
                  <a:lnTo>
                    <a:pt x="30353" y="7454"/>
                  </a:lnTo>
                  <a:lnTo>
                    <a:pt x="29870" y="6350"/>
                  </a:lnTo>
                  <a:lnTo>
                    <a:pt x="29806" y="5588"/>
                  </a:lnTo>
                  <a:lnTo>
                    <a:pt x="29718" y="4826"/>
                  </a:lnTo>
                  <a:lnTo>
                    <a:pt x="29603" y="5080"/>
                  </a:lnTo>
                  <a:lnTo>
                    <a:pt x="29514" y="5588"/>
                  </a:lnTo>
                  <a:lnTo>
                    <a:pt x="29464" y="5461"/>
                  </a:lnTo>
                  <a:lnTo>
                    <a:pt x="29222" y="4826"/>
                  </a:lnTo>
                  <a:lnTo>
                    <a:pt x="29057" y="4699"/>
                  </a:lnTo>
                  <a:lnTo>
                    <a:pt x="28981" y="3263"/>
                  </a:lnTo>
                  <a:lnTo>
                    <a:pt x="28981" y="4826"/>
                  </a:lnTo>
                  <a:lnTo>
                    <a:pt x="28803" y="4953"/>
                  </a:lnTo>
                  <a:lnTo>
                    <a:pt x="28676" y="5080"/>
                  </a:lnTo>
                  <a:lnTo>
                    <a:pt x="28663" y="5461"/>
                  </a:lnTo>
                  <a:lnTo>
                    <a:pt x="28702" y="4064"/>
                  </a:lnTo>
                  <a:lnTo>
                    <a:pt x="28879" y="3556"/>
                  </a:lnTo>
                  <a:lnTo>
                    <a:pt x="28981" y="4826"/>
                  </a:lnTo>
                  <a:lnTo>
                    <a:pt x="28981" y="3263"/>
                  </a:lnTo>
                  <a:lnTo>
                    <a:pt x="28943" y="2540"/>
                  </a:lnTo>
                  <a:lnTo>
                    <a:pt x="28409" y="3556"/>
                  </a:lnTo>
                  <a:lnTo>
                    <a:pt x="28130" y="3429"/>
                  </a:lnTo>
                  <a:lnTo>
                    <a:pt x="28232" y="6350"/>
                  </a:lnTo>
                  <a:lnTo>
                    <a:pt x="27863" y="5969"/>
                  </a:lnTo>
                  <a:lnTo>
                    <a:pt x="28206" y="8115"/>
                  </a:lnTo>
                  <a:lnTo>
                    <a:pt x="28435" y="7899"/>
                  </a:lnTo>
                  <a:lnTo>
                    <a:pt x="28397" y="8039"/>
                  </a:lnTo>
                  <a:lnTo>
                    <a:pt x="28524" y="8699"/>
                  </a:lnTo>
                  <a:lnTo>
                    <a:pt x="28562" y="7772"/>
                  </a:lnTo>
                  <a:lnTo>
                    <a:pt x="28575" y="7620"/>
                  </a:lnTo>
                  <a:lnTo>
                    <a:pt x="28562" y="7772"/>
                  </a:lnTo>
                  <a:lnTo>
                    <a:pt x="28740" y="7747"/>
                  </a:lnTo>
                  <a:lnTo>
                    <a:pt x="29235" y="7620"/>
                  </a:lnTo>
                  <a:lnTo>
                    <a:pt x="28854" y="10414"/>
                  </a:lnTo>
                  <a:lnTo>
                    <a:pt x="28524" y="8763"/>
                  </a:lnTo>
                  <a:lnTo>
                    <a:pt x="28257" y="13462"/>
                  </a:lnTo>
                  <a:lnTo>
                    <a:pt x="28181" y="12827"/>
                  </a:lnTo>
                  <a:lnTo>
                    <a:pt x="28117" y="12192"/>
                  </a:lnTo>
                  <a:lnTo>
                    <a:pt x="27787" y="9359"/>
                  </a:lnTo>
                  <a:lnTo>
                    <a:pt x="27139" y="7493"/>
                  </a:lnTo>
                  <a:lnTo>
                    <a:pt x="27025" y="6858"/>
                  </a:lnTo>
                  <a:lnTo>
                    <a:pt x="26974" y="6350"/>
                  </a:lnTo>
                  <a:lnTo>
                    <a:pt x="26835" y="4699"/>
                  </a:lnTo>
                  <a:lnTo>
                    <a:pt x="25958" y="6350"/>
                  </a:lnTo>
                  <a:lnTo>
                    <a:pt x="24612" y="5842"/>
                  </a:lnTo>
                  <a:lnTo>
                    <a:pt x="24460" y="10795"/>
                  </a:lnTo>
                  <a:lnTo>
                    <a:pt x="24333" y="11811"/>
                  </a:lnTo>
                  <a:lnTo>
                    <a:pt x="24231" y="12192"/>
                  </a:lnTo>
                  <a:lnTo>
                    <a:pt x="24104" y="10668"/>
                  </a:lnTo>
                  <a:lnTo>
                    <a:pt x="23990" y="9652"/>
                  </a:lnTo>
                  <a:lnTo>
                    <a:pt x="23888" y="9144"/>
                  </a:lnTo>
                  <a:lnTo>
                    <a:pt x="23964" y="8496"/>
                  </a:lnTo>
                  <a:lnTo>
                    <a:pt x="23761" y="9144"/>
                  </a:lnTo>
                  <a:lnTo>
                    <a:pt x="23025" y="8636"/>
                  </a:lnTo>
                  <a:lnTo>
                    <a:pt x="22656" y="8382"/>
                  </a:lnTo>
                  <a:lnTo>
                    <a:pt x="22682" y="8864"/>
                  </a:lnTo>
                  <a:lnTo>
                    <a:pt x="22809" y="8750"/>
                  </a:lnTo>
                  <a:lnTo>
                    <a:pt x="22707" y="9144"/>
                  </a:lnTo>
                  <a:lnTo>
                    <a:pt x="22923" y="8636"/>
                  </a:lnTo>
                  <a:lnTo>
                    <a:pt x="22783" y="10287"/>
                  </a:lnTo>
                  <a:lnTo>
                    <a:pt x="22910" y="12192"/>
                  </a:lnTo>
                  <a:lnTo>
                    <a:pt x="22148" y="10668"/>
                  </a:lnTo>
                  <a:lnTo>
                    <a:pt x="22263" y="10160"/>
                  </a:lnTo>
                  <a:lnTo>
                    <a:pt x="22593" y="9398"/>
                  </a:lnTo>
                  <a:lnTo>
                    <a:pt x="22682" y="8864"/>
                  </a:lnTo>
                  <a:lnTo>
                    <a:pt x="22085" y="9398"/>
                  </a:lnTo>
                  <a:lnTo>
                    <a:pt x="22072" y="8115"/>
                  </a:lnTo>
                  <a:lnTo>
                    <a:pt x="20624" y="7112"/>
                  </a:lnTo>
                  <a:lnTo>
                    <a:pt x="19900" y="10160"/>
                  </a:lnTo>
                  <a:lnTo>
                    <a:pt x="19088" y="12827"/>
                  </a:lnTo>
                  <a:lnTo>
                    <a:pt x="18503" y="12192"/>
                  </a:lnTo>
                  <a:lnTo>
                    <a:pt x="17335" y="10922"/>
                  </a:lnTo>
                  <a:lnTo>
                    <a:pt x="17691" y="11557"/>
                  </a:lnTo>
                  <a:lnTo>
                    <a:pt x="17856" y="12192"/>
                  </a:lnTo>
                  <a:lnTo>
                    <a:pt x="14503" y="9398"/>
                  </a:lnTo>
                  <a:lnTo>
                    <a:pt x="14401" y="16383"/>
                  </a:lnTo>
                  <a:lnTo>
                    <a:pt x="13944" y="16002"/>
                  </a:lnTo>
                  <a:lnTo>
                    <a:pt x="9791" y="12573"/>
                  </a:lnTo>
                  <a:lnTo>
                    <a:pt x="8521" y="12065"/>
                  </a:lnTo>
                  <a:lnTo>
                    <a:pt x="9613" y="14224"/>
                  </a:lnTo>
                  <a:lnTo>
                    <a:pt x="10210" y="16002"/>
                  </a:lnTo>
                  <a:lnTo>
                    <a:pt x="8420" y="13462"/>
                  </a:lnTo>
                  <a:lnTo>
                    <a:pt x="9296" y="15875"/>
                  </a:lnTo>
                  <a:lnTo>
                    <a:pt x="9740" y="16891"/>
                  </a:lnTo>
                  <a:lnTo>
                    <a:pt x="10591" y="19558"/>
                  </a:lnTo>
                  <a:lnTo>
                    <a:pt x="3517" y="11811"/>
                  </a:lnTo>
                  <a:lnTo>
                    <a:pt x="5562" y="16764"/>
                  </a:lnTo>
                  <a:lnTo>
                    <a:pt x="7112" y="18288"/>
                  </a:lnTo>
                  <a:lnTo>
                    <a:pt x="6489" y="18288"/>
                  </a:lnTo>
                  <a:lnTo>
                    <a:pt x="6985" y="20320"/>
                  </a:lnTo>
                  <a:lnTo>
                    <a:pt x="6870" y="20193"/>
                  </a:lnTo>
                  <a:lnTo>
                    <a:pt x="5295" y="18415"/>
                  </a:lnTo>
                  <a:lnTo>
                    <a:pt x="5537" y="18796"/>
                  </a:lnTo>
                  <a:lnTo>
                    <a:pt x="6756" y="20193"/>
                  </a:lnTo>
                  <a:lnTo>
                    <a:pt x="5854" y="19558"/>
                  </a:lnTo>
                  <a:lnTo>
                    <a:pt x="4648" y="18415"/>
                  </a:lnTo>
                  <a:lnTo>
                    <a:pt x="5676" y="20574"/>
                  </a:lnTo>
                  <a:lnTo>
                    <a:pt x="6032" y="21209"/>
                  </a:lnTo>
                  <a:lnTo>
                    <a:pt x="4610" y="21209"/>
                  </a:lnTo>
                  <a:lnTo>
                    <a:pt x="1092" y="16764"/>
                  </a:lnTo>
                  <a:lnTo>
                    <a:pt x="88" y="17780"/>
                  </a:lnTo>
                  <a:lnTo>
                    <a:pt x="0" y="18161"/>
                  </a:lnTo>
                  <a:lnTo>
                    <a:pt x="114" y="18923"/>
                  </a:lnTo>
                  <a:lnTo>
                    <a:pt x="3035" y="22098"/>
                  </a:lnTo>
                  <a:lnTo>
                    <a:pt x="4064" y="22606"/>
                  </a:lnTo>
                  <a:lnTo>
                    <a:pt x="4241" y="22479"/>
                  </a:lnTo>
                  <a:lnTo>
                    <a:pt x="5168" y="22733"/>
                  </a:lnTo>
                  <a:lnTo>
                    <a:pt x="6527" y="23749"/>
                  </a:lnTo>
                  <a:lnTo>
                    <a:pt x="7048" y="24511"/>
                  </a:lnTo>
                  <a:lnTo>
                    <a:pt x="10934" y="27432"/>
                  </a:lnTo>
                  <a:lnTo>
                    <a:pt x="17716" y="31750"/>
                  </a:lnTo>
                  <a:lnTo>
                    <a:pt x="15506" y="29845"/>
                  </a:lnTo>
                  <a:lnTo>
                    <a:pt x="16827" y="30772"/>
                  </a:lnTo>
                  <a:lnTo>
                    <a:pt x="16662" y="30607"/>
                  </a:lnTo>
                  <a:lnTo>
                    <a:pt x="17297" y="31089"/>
                  </a:lnTo>
                  <a:lnTo>
                    <a:pt x="16827" y="30772"/>
                  </a:lnTo>
                  <a:lnTo>
                    <a:pt x="17373" y="31267"/>
                  </a:lnTo>
                  <a:lnTo>
                    <a:pt x="17335" y="31127"/>
                  </a:lnTo>
                  <a:lnTo>
                    <a:pt x="18669" y="32131"/>
                  </a:lnTo>
                  <a:lnTo>
                    <a:pt x="17030" y="30607"/>
                  </a:lnTo>
                  <a:lnTo>
                    <a:pt x="16281" y="29845"/>
                  </a:lnTo>
                  <a:lnTo>
                    <a:pt x="15849" y="29438"/>
                  </a:lnTo>
                  <a:lnTo>
                    <a:pt x="15722" y="29337"/>
                  </a:lnTo>
                  <a:lnTo>
                    <a:pt x="15341" y="28956"/>
                  </a:lnTo>
                  <a:lnTo>
                    <a:pt x="15621" y="29210"/>
                  </a:lnTo>
                  <a:lnTo>
                    <a:pt x="15417" y="28956"/>
                  </a:lnTo>
                  <a:lnTo>
                    <a:pt x="14808" y="28194"/>
                  </a:lnTo>
                  <a:lnTo>
                    <a:pt x="16497" y="29591"/>
                  </a:lnTo>
                  <a:lnTo>
                    <a:pt x="17716" y="30861"/>
                  </a:lnTo>
                  <a:lnTo>
                    <a:pt x="16484" y="29464"/>
                  </a:lnTo>
                  <a:lnTo>
                    <a:pt x="18275" y="31369"/>
                  </a:lnTo>
                  <a:lnTo>
                    <a:pt x="17284" y="30226"/>
                  </a:lnTo>
                  <a:lnTo>
                    <a:pt x="17970" y="30734"/>
                  </a:lnTo>
                  <a:lnTo>
                    <a:pt x="17526" y="30226"/>
                  </a:lnTo>
                  <a:lnTo>
                    <a:pt x="16852" y="29464"/>
                  </a:lnTo>
                  <a:lnTo>
                    <a:pt x="16294" y="28829"/>
                  </a:lnTo>
                  <a:lnTo>
                    <a:pt x="18161" y="30734"/>
                  </a:lnTo>
                  <a:lnTo>
                    <a:pt x="16802" y="28829"/>
                  </a:lnTo>
                  <a:lnTo>
                    <a:pt x="16357" y="28194"/>
                  </a:lnTo>
                  <a:lnTo>
                    <a:pt x="16179" y="27940"/>
                  </a:lnTo>
                  <a:lnTo>
                    <a:pt x="18021" y="30238"/>
                  </a:lnTo>
                  <a:lnTo>
                    <a:pt x="17018" y="28702"/>
                  </a:lnTo>
                  <a:lnTo>
                    <a:pt x="16954" y="28321"/>
                  </a:lnTo>
                  <a:lnTo>
                    <a:pt x="20040" y="32893"/>
                  </a:lnTo>
                  <a:lnTo>
                    <a:pt x="17462" y="28448"/>
                  </a:lnTo>
                  <a:lnTo>
                    <a:pt x="20650" y="33401"/>
                  </a:lnTo>
                  <a:lnTo>
                    <a:pt x="18046" y="29210"/>
                  </a:lnTo>
                  <a:lnTo>
                    <a:pt x="19532" y="31496"/>
                  </a:lnTo>
                  <a:lnTo>
                    <a:pt x="18630" y="29210"/>
                  </a:lnTo>
                  <a:lnTo>
                    <a:pt x="18859" y="29667"/>
                  </a:lnTo>
                  <a:lnTo>
                    <a:pt x="19177" y="30099"/>
                  </a:lnTo>
                  <a:lnTo>
                    <a:pt x="20231" y="32258"/>
                  </a:lnTo>
                  <a:lnTo>
                    <a:pt x="18732" y="28956"/>
                  </a:lnTo>
                  <a:lnTo>
                    <a:pt x="18618" y="28702"/>
                  </a:lnTo>
                  <a:lnTo>
                    <a:pt x="18554" y="28448"/>
                  </a:lnTo>
                  <a:lnTo>
                    <a:pt x="18542" y="28321"/>
                  </a:lnTo>
                  <a:lnTo>
                    <a:pt x="18503" y="27940"/>
                  </a:lnTo>
                  <a:lnTo>
                    <a:pt x="18389" y="27305"/>
                  </a:lnTo>
                  <a:lnTo>
                    <a:pt x="17754" y="25146"/>
                  </a:lnTo>
                  <a:lnTo>
                    <a:pt x="19278" y="28448"/>
                  </a:lnTo>
                  <a:lnTo>
                    <a:pt x="19392" y="29845"/>
                  </a:lnTo>
                  <a:lnTo>
                    <a:pt x="20815" y="33147"/>
                  </a:lnTo>
                  <a:lnTo>
                    <a:pt x="19583" y="30099"/>
                  </a:lnTo>
                  <a:lnTo>
                    <a:pt x="19888" y="29972"/>
                  </a:lnTo>
                  <a:lnTo>
                    <a:pt x="18910" y="27432"/>
                  </a:lnTo>
                  <a:lnTo>
                    <a:pt x="19875" y="29591"/>
                  </a:lnTo>
                  <a:lnTo>
                    <a:pt x="20624" y="31623"/>
                  </a:lnTo>
                  <a:lnTo>
                    <a:pt x="19583" y="28448"/>
                  </a:lnTo>
                  <a:lnTo>
                    <a:pt x="19253" y="27432"/>
                  </a:lnTo>
                  <a:lnTo>
                    <a:pt x="20472" y="30861"/>
                  </a:lnTo>
                  <a:lnTo>
                    <a:pt x="19697" y="27813"/>
                  </a:lnTo>
                  <a:lnTo>
                    <a:pt x="20624" y="29972"/>
                  </a:lnTo>
                  <a:lnTo>
                    <a:pt x="20739" y="30480"/>
                  </a:lnTo>
                  <a:lnTo>
                    <a:pt x="21082" y="32385"/>
                  </a:lnTo>
                  <a:lnTo>
                    <a:pt x="20967" y="31115"/>
                  </a:lnTo>
                  <a:lnTo>
                    <a:pt x="20967" y="30848"/>
                  </a:lnTo>
                  <a:lnTo>
                    <a:pt x="21221" y="31584"/>
                  </a:lnTo>
                  <a:lnTo>
                    <a:pt x="20967" y="30734"/>
                  </a:lnTo>
                  <a:lnTo>
                    <a:pt x="20358" y="28321"/>
                  </a:lnTo>
                  <a:lnTo>
                    <a:pt x="20370" y="27813"/>
                  </a:lnTo>
                  <a:lnTo>
                    <a:pt x="20459" y="27051"/>
                  </a:lnTo>
                  <a:lnTo>
                    <a:pt x="21221" y="30861"/>
                  </a:lnTo>
                  <a:lnTo>
                    <a:pt x="21805" y="32766"/>
                  </a:lnTo>
                  <a:lnTo>
                    <a:pt x="21691" y="31572"/>
                  </a:lnTo>
                  <a:lnTo>
                    <a:pt x="21132" y="28321"/>
                  </a:lnTo>
                  <a:lnTo>
                    <a:pt x="21386" y="28321"/>
                  </a:lnTo>
                  <a:lnTo>
                    <a:pt x="21488" y="28816"/>
                  </a:lnTo>
                  <a:lnTo>
                    <a:pt x="21615" y="29210"/>
                  </a:lnTo>
                  <a:lnTo>
                    <a:pt x="21729" y="29972"/>
                  </a:lnTo>
                  <a:lnTo>
                    <a:pt x="21564" y="28321"/>
                  </a:lnTo>
                  <a:lnTo>
                    <a:pt x="21424" y="27051"/>
                  </a:lnTo>
                  <a:lnTo>
                    <a:pt x="21412" y="26924"/>
                  </a:lnTo>
                  <a:lnTo>
                    <a:pt x="22479" y="29718"/>
                  </a:lnTo>
                  <a:lnTo>
                    <a:pt x="22326" y="26924"/>
                  </a:lnTo>
                  <a:lnTo>
                    <a:pt x="22313" y="26797"/>
                  </a:lnTo>
                  <a:lnTo>
                    <a:pt x="22275" y="25882"/>
                  </a:lnTo>
                  <a:lnTo>
                    <a:pt x="22440" y="26797"/>
                  </a:lnTo>
                  <a:lnTo>
                    <a:pt x="22275" y="25781"/>
                  </a:lnTo>
                  <a:lnTo>
                    <a:pt x="22174" y="25146"/>
                  </a:lnTo>
                  <a:lnTo>
                    <a:pt x="21729" y="22479"/>
                  </a:lnTo>
                  <a:lnTo>
                    <a:pt x="21590" y="21590"/>
                  </a:lnTo>
                  <a:lnTo>
                    <a:pt x="21780" y="21463"/>
                  </a:lnTo>
                  <a:lnTo>
                    <a:pt x="21767" y="21209"/>
                  </a:lnTo>
                  <a:lnTo>
                    <a:pt x="21717" y="20320"/>
                  </a:lnTo>
                  <a:lnTo>
                    <a:pt x="21678" y="19558"/>
                  </a:lnTo>
                  <a:lnTo>
                    <a:pt x="21653" y="19050"/>
                  </a:lnTo>
                  <a:lnTo>
                    <a:pt x="22085" y="21590"/>
                  </a:lnTo>
                  <a:lnTo>
                    <a:pt x="21945" y="21463"/>
                  </a:lnTo>
                  <a:lnTo>
                    <a:pt x="22136" y="23241"/>
                  </a:lnTo>
                  <a:lnTo>
                    <a:pt x="22199" y="22225"/>
                  </a:lnTo>
                  <a:lnTo>
                    <a:pt x="22669" y="24663"/>
                  </a:lnTo>
                  <a:lnTo>
                    <a:pt x="22682" y="24180"/>
                  </a:lnTo>
                  <a:lnTo>
                    <a:pt x="22796" y="22225"/>
                  </a:lnTo>
                  <a:lnTo>
                    <a:pt x="22821" y="21844"/>
                  </a:lnTo>
                  <a:lnTo>
                    <a:pt x="23279" y="22860"/>
                  </a:lnTo>
                  <a:lnTo>
                    <a:pt x="23749" y="26416"/>
                  </a:lnTo>
                  <a:lnTo>
                    <a:pt x="22694" y="24180"/>
                  </a:lnTo>
                  <a:lnTo>
                    <a:pt x="23469" y="27178"/>
                  </a:lnTo>
                  <a:lnTo>
                    <a:pt x="22821" y="25908"/>
                  </a:lnTo>
                  <a:lnTo>
                    <a:pt x="23914" y="31369"/>
                  </a:lnTo>
                  <a:lnTo>
                    <a:pt x="22542" y="25679"/>
                  </a:lnTo>
                  <a:lnTo>
                    <a:pt x="23571" y="31242"/>
                  </a:lnTo>
                  <a:lnTo>
                    <a:pt x="23685" y="31584"/>
                  </a:lnTo>
                  <a:lnTo>
                    <a:pt x="24269" y="32385"/>
                  </a:lnTo>
                  <a:lnTo>
                    <a:pt x="24168" y="31369"/>
                  </a:lnTo>
                  <a:lnTo>
                    <a:pt x="23990" y="29591"/>
                  </a:lnTo>
                  <a:lnTo>
                    <a:pt x="24676" y="30607"/>
                  </a:lnTo>
                  <a:lnTo>
                    <a:pt x="24650" y="29591"/>
                  </a:lnTo>
                  <a:lnTo>
                    <a:pt x="24536" y="28308"/>
                  </a:lnTo>
                  <a:lnTo>
                    <a:pt x="24434" y="27940"/>
                  </a:lnTo>
                  <a:lnTo>
                    <a:pt x="24345" y="27178"/>
                  </a:lnTo>
                  <a:lnTo>
                    <a:pt x="24320" y="26416"/>
                  </a:lnTo>
                  <a:lnTo>
                    <a:pt x="24434" y="25019"/>
                  </a:lnTo>
                  <a:lnTo>
                    <a:pt x="25006" y="22098"/>
                  </a:lnTo>
                  <a:lnTo>
                    <a:pt x="25704" y="34544"/>
                  </a:lnTo>
                  <a:lnTo>
                    <a:pt x="25946" y="30734"/>
                  </a:lnTo>
                  <a:lnTo>
                    <a:pt x="25869" y="22860"/>
                  </a:lnTo>
                  <a:lnTo>
                    <a:pt x="26479" y="25146"/>
                  </a:lnTo>
                  <a:lnTo>
                    <a:pt x="26581" y="29248"/>
                  </a:lnTo>
                  <a:lnTo>
                    <a:pt x="27165" y="29591"/>
                  </a:lnTo>
                  <a:lnTo>
                    <a:pt x="27000" y="27584"/>
                  </a:lnTo>
                  <a:lnTo>
                    <a:pt x="26670" y="23495"/>
                  </a:lnTo>
                  <a:lnTo>
                    <a:pt x="27330" y="25755"/>
                  </a:lnTo>
                  <a:lnTo>
                    <a:pt x="27698" y="25654"/>
                  </a:lnTo>
                  <a:lnTo>
                    <a:pt x="27876" y="29210"/>
                  </a:lnTo>
                  <a:lnTo>
                    <a:pt x="28651" y="28702"/>
                  </a:lnTo>
                  <a:lnTo>
                    <a:pt x="29476" y="26035"/>
                  </a:lnTo>
                  <a:lnTo>
                    <a:pt x="30010" y="25654"/>
                  </a:lnTo>
                  <a:lnTo>
                    <a:pt x="30365" y="25400"/>
                  </a:lnTo>
                  <a:lnTo>
                    <a:pt x="30314" y="28130"/>
                  </a:lnTo>
                  <a:lnTo>
                    <a:pt x="30441" y="28702"/>
                  </a:lnTo>
                  <a:lnTo>
                    <a:pt x="31521" y="26924"/>
                  </a:lnTo>
                  <a:lnTo>
                    <a:pt x="33934" y="31115"/>
                  </a:lnTo>
                  <a:lnTo>
                    <a:pt x="34315" y="28067"/>
                  </a:lnTo>
                  <a:lnTo>
                    <a:pt x="34607" y="26924"/>
                  </a:lnTo>
                  <a:lnTo>
                    <a:pt x="34848" y="26670"/>
                  </a:lnTo>
                  <a:lnTo>
                    <a:pt x="34912" y="28829"/>
                  </a:lnTo>
                  <a:lnTo>
                    <a:pt x="34798" y="29591"/>
                  </a:lnTo>
                  <a:lnTo>
                    <a:pt x="35509" y="26924"/>
                  </a:lnTo>
                  <a:lnTo>
                    <a:pt x="35623" y="26670"/>
                  </a:lnTo>
                  <a:lnTo>
                    <a:pt x="36233" y="25400"/>
                  </a:lnTo>
                  <a:lnTo>
                    <a:pt x="36588" y="24638"/>
                  </a:lnTo>
                  <a:lnTo>
                    <a:pt x="36893" y="24003"/>
                  </a:lnTo>
                  <a:lnTo>
                    <a:pt x="37528" y="26670"/>
                  </a:lnTo>
                  <a:lnTo>
                    <a:pt x="37655" y="28448"/>
                  </a:lnTo>
                  <a:lnTo>
                    <a:pt x="38138" y="29464"/>
                  </a:lnTo>
                  <a:lnTo>
                    <a:pt x="38201" y="24003"/>
                  </a:lnTo>
                  <a:lnTo>
                    <a:pt x="38227" y="22225"/>
                  </a:lnTo>
                  <a:lnTo>
                    <a:pt x="38227" y="22098"/>
                  </a:lnTo>
                  <a:lnTo>
                    <a:pt x="38227" y="21844"/>
                  </a:lnTo>
                  <a:lnTo>
                    <a:pt x="38684" y="24180"/>
                  </a:lnTo>
                  <a:lnTo>
                    <a:pt x="38811" y="25400"/>
                  </a:lnTo>
                  <a:lnTo>
                    <a:pt x="40005" y="26670"/>
                  </a:lnTo>
                  <a:lnTo>
                    <a:pt x="41529" y="23876"/>
                  </a:lnTo>
                  <a:lnTo>
                    <a:pt x="42468" y="28448"/>
                  </a:lnTo>
                  <a:lnTo>
                    <a:pt x="42722" y="24003"/>
                  </a:lnTo>
                  <a:lnTo>
                    <a:pt x="43751" y="30480"/>
                  </a:lnTo>
                  <a:lnTo>
                    <a:pt x="43942" y="24257"/>
                  </a:lnTo>
                  <a:lnTo>
                    <a:pt x="44475" y="26670"/>
                  </a:lnTo>
                  <a:lnTo>
                    <a:pt x="44589" y="27660"/>
                  </a:lnTo>
                  <a:lnTo>
                    <a:pt x="44475" y="28575"/>
                  </a:lnTo>
                  <a:lnTo>
                    <a:pt x="45427" y="30607"/>
                  </a:lnTo>
                  <a:lnTo>
                    <a:pt x="45707" y="30861"/>
                  </a:lnTo>
                  <a:lnTo>
                    <a:pt x="45948" y="26670"/>
                  </a:lnTo>
                  <a:lnTo>
                    <a:pt x="46304" y="26035"/>
                  </a:lnTo>
                  <a:lnTo>
                    <a:pt x="46240" y="29260"/>
                  </a:lnTo>
                  <a:lnTo>
                    <a:pt x="46786" y="26035"/>
                  </a:lnTo>
                  <a:lnTo>
                    <a:pt x="46799" y="25908"/>
                  </a:lnTo>
                  <a:lnTo>
                    <a:pt x="46964" y="29845"/>
                  </a:lnTo>
                  <a:lnTo>
                    <a:pt x="47205" y="29210"/>
                  </a:lnTo>
                  <a:lnTo>
                    <a:pt x="47091" y="27813"/>
                  </a:lnTo>
                  <a:lnTo>
                    <a:pt x="47205" y="26416"/>
                  </a:lnTo>
                  <a:lnTo>
                    <a:pt x="47396" y="25908"/>
                  </a:lnTo>
                  <a:lnTo>
                    <a:pt x="47675" y="25146"/>
                  </a:lnTo>
                  <a:lnTo>
                    <a:pt x="48158" y="27940"/>
                  </a:lnTo>
                  <a:lnTo>
                    <a:pt x="48272" y="30480"/>
                  </a:lnTo>
                  <a:lnTo>
                    <a:pt x="49568" y="27813"/>
                  </a:lnTo>
                  <a:lnTo>
                    <a:pt x="49530" y="28549"/>
                  </a:lnTo>
                  <a:lnTo>
                    <a:pt x="49707" y="27813"/>
                  </a:lnTo>
                  <a:lnTo>
                    <a:pt x="49860" y="27178"/>
                  </a:lnTo>
                  <a:lnTo>
                    <a:pt x="49110" y="33782"/>
                  </a:lnTo>
                  <a:lnTo>
                    <a:pt x="49682" y="31242"/>
                  </a:lnTo>
                  <a:lnTo>
                    <a:pt x="49936" y="28194"/>
                  </a:lnTo>
                  <a:lnTo>
                    <a:pt x="50177" y="30226"/>
                  </a:lnTo>
                  <a:lnTo>
                    <a:pt x="50838" y="30226"/>
                  </a:lnTo>
                  <a:lnTo>
                    <a:pt x="51371" y="29464"/>
                  </a:lnTo>
                  <a:lnTo>
                    <a:pt x="51231" y="31661"/>
                  </a:lnTo>
                  <a:lnTo>
                    <a:pt x="52057" y="32258"/>
                  </a:lnTo>
                  <a:lnTo>
                    <a:pt x="53124" y="30607"/>
                  </a:lnTo>
                  <a:lnTo>
                    <a:pt x="54127" y="30734"/>
                  </a:lnTo>
                  <a:lnTo>
                    <a:pt x="54089" y="30607"/>
                  </a:lnTo>
                  <a:lnTo>
                    <a:pt x="53860" y="29845"/>
                  </a:lnTo>
                  <a:lnTo>
                    <a:pt x="53835" y="29464"/>
                  </a:lnTo>
                  <a:lnTo>
                    <a:pt x="53911" y="28194"/>
                  </a:lnTo>
                  <a:lnTo>
                    <a:pt x="53975" y="27178"/>
                  </a:lnTo>
                  <a:lnTo>
                    <a:pt x="54102" y="25755"/>
                  </a:lnTo>
                  <a:lnTo>
                    <a:pt x="54381" y="25527"/>
                  </a:lnTo>
                  <a:lnTo>
                    <a:pt x="54381" y="26200"/>
                  </a:lnTo>
                  <a:lnTo>
                    <a:pt x="54508" y="25527"/>
                  </a:lnTo>
                  <a:lnTo>
                    <a:pt x="54584" y="25146"/>
                  </a:lnTo>
                  <a:lnTo>
                    <a:pt x="54610" y="25019"/>
                  </a:lnTo>
                  <a:lnTo>
                    <a:pt x="54851" y="25273"/>
                  </a:lnTo>
                  <a:lnTo>
                    <a:pt x="54902" y="26289"/>
                  </a:lnTo>
                  <a:lnTo>
                    <a:pt x="54648" y="29083"/>
                  </a:lnTo>
                  <a:lnTo>
                    <a:pt x="54419" y="29972"/>
                  </a:lnTo>
                  <a:lnTo>
                    <a:pt x="54940" y="28829"/>
                  </a:lnTo>
                  <a:lnTo>
                    <a:pt x="54927" y="29083"/>
                  </a:lnTo>
                  <a:lnTo>
                    <a:pt x="54686" y="31750"/>
                  </a:lnTo>
                  <a:lnTo>
                    <a:pt x="54991" y="29591"/>
                  </a:lnTo>
                  <a:lnTo>
                    <a:pt x="55308" y="35179"/>
                  </a:lnTo>
                  <a:lnTo>
                    <a:pt x="55765" y="31496"/>
                  </a:lnTo>
                  <a:lnTo>
                    <a:pt x="55740" y="32512"/>
                  </a:lnTo>
                  <a:lnTo>
                    <a:pt x="56743" y="32639"/>
                  </a:lnTo>
                  <a:lnTo>
                    <a:pt x="57264" y="31496"/>
                  </a:lnTo>
                  <a:lnTo>
                    <a:pt x="58102" y="31369"/>
                  </a:lnTo>
                  <a:lnTo>
                    <a:pt x="58191" y="29591"/>
                  </a:lnTo>
                  <a:lnTo>
                    <a:pt x="58242" y="28829"/>
                  </a:lnTo>
                  <a:lnTo>
                    <a:pt x="58267" y="28321"/>
                  </a:lnTo>
                  <a:lnTo>
                    <a:pt x="58559" y="29083"/>
                  </a:lnTo>
                  <a:lnTo>
                    <a:pt x="58674" y="28321"/>
                  </a:lnTo>
                  <a:lnTo>
                    <a:pt x="58940" y="26670"/>
                  </a:lnTo>
                  <a:lnTo>
                    <a:pt x="59423" y="27571"/>
                  </a:lnTo>
                  <a:lnTo>
                    <a:pt x="59550" y="27940"/>
                  </a:lnTo>
                  <a:lnTo>
                    <a:pt x="60020" y="29972"/>
                  </a:lnTo>
                  <a:lnTo>
                    <a:pt x="60782" y="29845"/>
                  </a:lnTo>
                  <a:lnTo>
                    <a:pt x="61341" y="28549"/>
                  </a:lnTo>
                  <a:lnTo>
                    <a:pt x="61290" y="28321"/>
                  </a:lnTo>
                  <a:lnTo>
                    <a:pt x="61175" y="27660"/>
                  </a:lnTo>
                  <a:lnTo>
                    <a:pt x="61214" y="26670"/>
                  </a:lnTo>
                  <a:lnTo>
                    <a:pt x="61417" y="25654"/>
                  </a:lnTo>
                  <a:lnTo>
                    <a:pt x="61341" y="28308"/>
                  </a:lnTo>
                  <a:lnTo>
                    <a:pt x="62039" y="28067"/>
                  </a:lnTo>
                  <a:lnTo>
                    <a:pt x="61531" y="29972"/>
                  </a:lnTo>
                  <a:lnTo>
                    <a:pt x="62674" y="29464"/>
                  </a:lnTo>
                  <a:lnTo>
                    <a:pt x="63550" y="28067"/>
                  </a:lnTo>
                  <a:lnTo>
                    <a:pt x="63868" y="27559"/>
                  </a:lnTo>
                  <a:lnTo>
                    <a:pt x="63830" y="25654"/>
                  </a:lnTo>
                  <a:lnTo>
                    <a:pt x="63919" y="25019"/>
                  </a:lnTo>
                  <a:lnTo>
                    <a:pt x="64008" y="24765"/>
                  </a:lnTo>
                  <a:lnTo>
                    <a:pt x="64173" y="24511"/>
                  </a:lnTo>
                  <a:lnTo>
                    <a:pt x="64249" y="26797"/>
                  </a:lnTo>
                  <a:lnTo>
                    <a:pt x="64122" y="27686"/>
                  </a:lnTo>
                  <a:lnTo>
                    <a:pt x="65341" y="24511"/>
                  </a:lnTo>
                  <a:lnTo>
                    <a:pt x="65443" y="24257"/>
                  </a:lnTo>
                  <a:lnTo>
                    <a:pt x="65532" y="24003"/>
                  </a:lnTo>
                  <a:lnTo>
                    <a:pt x="65582" y="23876"/>
                  </a:lnTo>
                  <a:lnTo>
                    <a:pt x="65684" y="23622"/>
                  </a:lnTo>
                  <a:lnTo>
                    <a:pt x="66408" y="35687"/>
                  </a:lnTo>
                  <a:lnTo>
                    <a:pt x="67779" y="30226"/>
                  </a:lnTo>
                  <a:lnTo>
                    <a:pt x="67741" y="30480"/>
                  </a:lnTo>
                  <a:lnTo>
                    <a:pt x="67906" y="30099"/>
                  </a:lnTo>
                  <a:lnTo>
                    <a:pt x="69011" y="27559"/>
                  </a:lnTo>
                  <a:lnTo>
                    <a:pt x="69342" y="27940"/>
                  </a:lnTo>
                  <a:lnTo>
                    <a:pt x="69380" y="28194"/>
                  </a:lnTo>
                  <a:lnTo>
                    <a:pt x="68783" y="29210"/>
                  </a:lnTo>
                  <a:lnTo>
                    <a:pt x="68656" y="30353"/>
                  </a:lnTo>
                  <a:lnTo>
                    <a:pt x="68770" y="31242"/>
                  </a:lnTo>
                  <a:lnTo>
                    <a:pt x="70040" y="27559"/>
                  </a:lnTo>
                  <a:lnTo>
                    <a:pt x="70256" y="26924"/>
                  </a:lnTo>
                  <a:lnTo>
                    <a:pt x="70459" y="32004"/>
                  </a:lnTo>
                  <a:lnTo>
                    <a:pt x="71628" y="29210"/>
                  </a:lnTo>
                  <a:lnTo>
                    <a:pt x="71602" y="37084"/>
                  </a:lnTo>
                  <a:lnTo>
                    <a:pt x="74066" y="29210"/>
                  </a:lnTo>
                  <a:lnTo>
                    <a:pt x="74180" y="28829"/>
                  </a:lnTo>
                  <a:lnTo>
                    <a:pt x="74637" y="34036"/>
                  </a:lnTo>
                  <a:lnTo>
                    <a:pt x="74764" y="32131"/>
                  </a:lnTo>
                  <a:lnTo>
                    <a:pt x="75184" y="30353"/>
                  </a:lnTo>
                  <a:lnTo>
                    <a:pt x="75082" y="31661"/>
                  </a:lnTo>
                  <a:lnTo>
                    <a:pt x="75247" y="30988"/>
                  </a:lnTo>
                  <a:lnTo>
                    <a:pt x="75971" y="30353"/>
                  </a:lnTo>
                  <a:lnTo>
                    <a:pt x="77558" y="28956"/>
                  </a:lnTo>
                  <a:lnTo>
                    <a:pt x="79260" y="34036"/>
                  </a:lnTo>
                  <a:lnTo>
                    <a:pt x="81153" y="36068"/>
                  </a:lnTo>
                  <a:lnTo>
                    <a:pt x="81864" y="36576"/>
                  </a:lnTo>
                  <a:lnTo>
                    <a:pt x="82524" y="28956"/>
                  </a:lnTo>
                  <a:lnTo>
                    <a:pt x="82524" y="28829"/>
                  </a:lnTo>
                  <a:lnTo>
                    <a:pt x="82689" y="26924"/>
                  </a:lnTo>
                  <a:lnTo>
                    <a:pt x="82727" y="26543"/>
                  </a:lnTo>
                  <a:lnTo>
                    <a:pt x="82943" y="28702"/>
                  </a:lnTo>
                  <a:lnTo>
                    <a:pt x="83070" y="31661"/>
                  </a:lnTo>
                  <a:lnTo>
                    <a:pt x="82499" y="34417"/>
                  </a:lnTo>
                  <a:lnTo>
                    <a:pt x="84556" y="30480"/>
                  </a:lnTo>
                  <a:lnTo>
                    <a:pt x="85648" y="34925"/>
                  </a:lnTo>
                  <a:lnTo>
                    <a:pt x="87642" y="31750"/>
                  </a:lnTo>
                  <a:lnTo>
                    <a:pt x="87426" y="32639"/>
                  </a:lnTo>
                  <a:lnTo>
                    <a:pt x="87312" y="33528"/>
                  </a:lnTo>
                  <a:lnTo>
                    <a:pt x="87172" y="33528"/>
                  </a:lnTo>
                  <a:lnTo>
                    <a:pt x="87147" y="35941"/>
                  </a:lnTo>
                  <a:lnTo>
                    <a:pt x="88265" y="33909"/>
                  </a:lnTo>
                  <a:lnTo>
                    <a:pt x="88379" y="33401"/>
                  </a:lnTo>
                  <a:lnTo>
                    <a:pt x="88620" y="31750"/>
                  </a:lnTo>
                  <a:lnTo>
                    <a:pt x="88760" y="32258"/>
                  </a:lnTo>
                  <a:lnTo>
                    <a:pt x="88658" y="32639"/>
                  </a:lnTo>
                  <a:lnTo>
                    <a:pt x="88544" y="36195"/>
                  </a:lnTo>
                  <a:lnTo>
                    <a:pt x="89649" y="31750"/>
                  </a:lnTo>
                  <a:lnTo>
                    <a:pt x="89674" y="31623"/>
                  </a:lnTo>
                  <a:lnTo>
                    <a:pt x="89509" y="34188"/>
                  </a:lnTo>
                  <a:lnTo>
                    <a:pt x="89598" y="33909"/>
                  </a:lnTo>
                  <a:lnTo>
                    <a:pt x="90157" y="35433"/>
                  </a:lnTo>
                  <a:lnTo>
                    <a:pt x="90271" y="33909"/>
                  </a:lnTo>
                  <a:lnTo>
                    <a:pt x="90360" y="32639"/>
                  </a:lnTo>
                  <a:lnTo>
                    <a:pt x="90741" y="34036"/>
                  </a:lnTo>
                  <a:lnTo>
                    <a:pt x="91236" y="32639"/>
                  </a:lnTo>
                  <a:lnTo>
                    <a:pt x="91605" y="31623"/>
                  </a:lnTo>
                  <a:lnTo>
                    <a:pt x="91643" y="31496"/>
                  </a:lnTo>
                  <a:lnTo>
                    <a:pt x="91846" y="33210"/>
                  </a:lnTo>
                  <a:lnTo>
                    <a:pt x="91808" y="33413"/>
                  </a:lnTo>
                  <a:lnTo>
                    <a:pt x="91757" y="33591"/>
                  </a:lnTo>
                  <a:lnTo>
                    <a:pt x="91681" y="33921"/>
                  </a:lnTo>
                  <a:lnTo>
                    <a:pt x="91884" y="35242"/>
                  </a:lnTo>
                  <a:lnTo>
                    <a:pt x="91935" y="34188"/>
                  </a:lnTo>
                  <a:lnTo>
                    <a:pt x="91909" y="33591"/>
                  </a:lnTo>
                  <a:lnTo>
                    <a:pt x="91859" y="33274"/>
                  </a:lnTo>
                  <a:lnTo>
                    <a:pt x="92290" y="31496"/>
                  </a:lnTo>
                  <a:lnTo>
                    <a:pt x="92532" y="30480"/>
                  </a:lnTo>
                  <a:lnTo>
                    <a:pt x="92621" y="30099"/>
                  </a:lnTo>
                  <a:lnTo>
                    <a:pt x="92621" y="34925"/>
                  </a:lnTo>
                  <a:lnTo>
                    <a:pt x="93383" y="30353"/>
                  </a:lnTo>
                  <a:lnTo>
                    <a:pt x="92646" y="35052"/>
                  </a:lnTo>
                  <a:lnTo>
                    <a:pt x="93764" y="34328"/>
                  </a:lnTo>
                  <a:lnTo>
                    <a:pt x="93865" y="34163"/>
                  </a:lnTo>
                  <a:lnTo>
                    <a:pt x="94513" y="32131"/>
                  </a:lnTo>
                  <a:lnTo>
                    <a:pt x="94183" y="33528"/>
                  </a:lnTo>
                  <a:lnTo>
                    <a:pt x="94627" y="33655"/>
                  </a:lnTo>
                  <a:lnTo>
                    <a:pt x="94170" y="35687"/>
                  </a:lnTo>
                  <a:lnTo>
                    <a:pt x="94589" y="35687"/>
                  </a:lnTo>
                  <a:lnTo>
                    <a:pt x="95034" y="34925"/>
                  </a:lnTo>
                  <a:lnTo>
                    <a:pt x="95148" y="34417"/>
                  </a:lnTo>
                  <a:lnTo>
                    <a:pt x="95402" y="32385"/>
                  </a:lnTo>
                  <a:lnTo>
                    <a:pt x="95288" y="38100"/>
                  </a:lnTo>
                  <a:lnTo>
                    <a:pt x="96659" y="32385"/>
                  </a:lnTo>
                  <a:lnTo>
                    <a:pt x="96723" y="32131"/>
                  </a:lnTo>
                  <a:lnTo>
                    <a:pt x="97142" y="30353"/>
                  </a:lnTo>
                  <a:lnTo>
                    <a:pt x="97205" y="30099"/>
                  </a:lnTo>
                  <a:lnTo>
                    <a:pt x="97663" y="28194"/>
                  </a:lnTo>
                  <a:lnTo>
                    <a:pt x="96951" y="35433"/>
                  </a:lnTo>
                  <a:lnTo>
                    <a:pt x="98564" y="33020"/>
                  </a:lnTo>
                  <a:lnTo>
                    <a:pt x="99745" y="31877"/>
                  </a:lnTo>
                  <a:lnTo>
                    <a:pt x="99860" y="31686"/>
                  </a:lnTo>
                  <a:lnTo>
                    <a:pt x="99809" y="32004"/>
                  </a:lnTo>
                  <a:lnTo>
                    <a:pt x="99225" y="35814"/>
                  </a:lnTo>
                  <a:lnTo>
                    <a:pt x="100291" y="34417"/>
                  </a:lnTo>
                  <a:lnTo>
                    <a:pt x="100164" y="32499"/>
                  </a:lnTo>
                  <a:lnTo>
                    <a:pt x="100076" y="31572"/>
                  </a:lnTo>
                  <a:lnTo>
                    <a:pt x="99999" y="30861"/>
                  </a:lnTo>
                  <a:lnTo>
                    <a:pt x="100076" y="31572"/>
                  </a:lnTo>
                  <a:lnTo>
                    <a:pt x="100977" y="30861"/>
                  </a:lnTo>
                  <a:lnTo>
                    <a:pt x="101307" y="30607"/>
                  </a:lnTo>
                  <a:lnTo>
                    <a:pt x="100838" y="33274"/>
                  </a:lnTo>
                  <a:lnTo>
                    <a:pt x="101714" y="30607"/>
                  </a:lnTo>
                  <a:lnTo>
                    <a:pt x="101879" y="30099"/>
                  </a:lnTo>
                  <a:lnTo>
                    <a:pt x="102743" y="31496"/>
                  </a:lnTo>
                  <a:lnTo>
                    <a:pt x="102831" y="32258"/>
                  </a:lnTo>
                  <a:lnTo>
                    <a:pt x="102222" y="33401"/>
                  </a:lnTo>
                  <a:lnTo>
                    <a:pt x="102006" y="34290"/>
                  </a:lnTo>
                  <a:lnTo>
                    <a:pt x="103390" y="32512"/>
                  </a:lnTo>
                  <a:lnTo>
                    <a:pt x="103949" y="35052"/>
                  </a:lnTo>
                  <a:lnTo>
                    <a:pt x="105257" y="32766"/>
                  </a:lnTo>
                  <a:lnTo>
                    <a:pt x="105333" y="32512"/>
                  </a:lnTo>
                  <a:lnTo>
                    <a:pt x="105537" y="30099"/>
                  </a:lnTo>
                  <a:lnTo>
                    <a:pt x="105613" y="29845"/>
                  </a:lnTo>
                  <a:lnTo>
                    <a:pt x="106464" y="28194"/>
                  </a:lnTo>
                  <a:lnTo>
                    <a:pt x="107048" y="27076"/>
                  </a:lnTo>
                  <a:lnTo>
                    <a:pt x="107175" y="26593"/>
                  </a:lnTo>
                  <a:lnTo>
                    <a:pt x="107099" y="26974"/>
                  </a:lnTo>
                  <a:lnTo>
                    <a:pt x="107048" y="27178"/>
                  </a:lnTo>
                  <a:lnTo>
                    <a:pt x="106108" y="31242"/>
                  </a:lnTo>
                  <a:lnTo>
                    <a:pt x="108178" y="26924"/>
                  </a:lnTo>
                  <a:lnTo>
                    <a:pt x="106260" y="34417"/>
                  </a:lnTo>
                  <a:lnTo>
                    <a:pt x="106514" y="33909"/>
                  </a:lnTo>
                  <a:lnTo>
                    <a:pt x="106705" y="33401"/>
                  </a:lnTo>
                  <a:lnTo>
                    <a:pt x="106819" y="33020"/>
                  </a:lnTo>
                  <a:lnTo>
                    <a:pt x="107035" y="31623"/>
                  </a:lnTo>
                  <a:lnTo>
                    <a:pt x="107124" y="32258"/>
                  </a:lnTo>
                  <a:lnTo>
                    <a:pt x="107010" y="33020"/>
                  </a:lnTo>
                  <a:lnTo>
                    <a:pt x="106565" y="34544"/>
                  </a:lnTo>
                  <a:lnTo>
                    <a:pt x="107327" y="33655"/>
                  </a:lnTo>
                  <a:lnTo>
                    <a:pt x="107454" y="33401"/>
                  </a:lnTo>
                  <a:lnTo>
                    <a:pt x="107581" y="31623"/>
                  </a:lnTo>
                  <a:lnTo>
                    <a:pt x="107619" y="31242"/>
                  </a:lnTo>
                  <a:lnTo>
                    <a:pt x="108216" y="31369"/>
                  </a:lnTo>
                  <a:lnTo>
                    <a:pt x="108077" y="32080"/>
                  </a:lnTo>
                  <a:lnTo>
                    <a:pt x="107950" y="32512"/>
                  </a:lnTo>
                  <a:lnTo>
                    <a:pt x="107823" y="32766"/>
                  </a:lnTo>
                  <a:lnTo>
                    <a:pt x="107530" y="33909"/>
                  </a:lnTo>
                  <a:lnTo>
                    <a:pt x="108483" y="31242"/>
                  </a:lnTo>
                  <a:lnTo>
                    <a:pt x="108889" y="30099"/>
                  </a:lnTo>
                  <a:lnTo>
                    <a:pt x="109042" y="30480"/>
                  </a:lnTo>
                  <a:lnTo>
                    <a:pt x="109118" y="31496"/>
                  </a:lnTo>
                  <a:lnTo>
                    <a:pt x="109016" y="32372"/>
                  </a:lnTo>
                  <a:lnTo>
                    <a:pt x="109778" y="32258"/>
                  </a:lnTo>
                  <a:lnTo>
                    <a:pt x="110490" y="30099"/>
                  </a:lnTo>
                  <a:lnTo>
                    <a:pt x="111366" y="27432"/>
                  </a:lnTo>
                  <a:lnTo>
                    <a:pt x="111747" y="28790"/>
                  </a:lnTo>
                  <a:lnTo>
                    <a:pt x="111874" y="29743"/>
                  </a:lnTo>
                  <a:lnTo>
                    <a:pt x="110794" y="33909"/>
                  </a:lnTo>
                  <a:lnTo>
                    <a:pt x="111988" y="30988"/>
                  </a:lnTo>
                  <a:lnTo>
                    <a:pt x="111277" y="34925"/>
                  </a:lnTo>
                  <a:lnTo>
                    <a:pt x="111937" y="33909"/>
                  </a:lnTo>
                  <a:lnTo>
                    <a:pt x="112064" y="33274"/>
                  </a:lnTo>
                  <a:lnTo>
                    <a:pt x="112179" y="31877"/>
                  </a:lnTo>
                  <a:lnTo>
                    <a:pt x="112610" y="32131"/>
                  </a:lnTo>
                  <a:lnTo>
                    <a:pt x="112699" y="31877"/>
                  </a:lnTo>
                  <a:lnTo>
                    <a:pt x="113004" y="30988"/>
                  </a:lnTo>
                  <a:lnTo>
                    <a:pt x="113563" y="29337"/>
                  </a:lnTo>
                  <a:lnTo>
                    <a:pt x="113601" y="30988"/>
                  </a:lnTo>
                  <a:lnTo>
                    <a:pt x="113055" y="32258"/>
                  </a:lnTo>
                  <a:lnTo>
                    <a:pt x="113982" y="31661"/>
                  </a:lnTo>
                  <a:lnTo>
                    <a:pt x="114096" y="29591"/>
                  </a:lnTo>
                  <a:lnTo>
                    <a:pt x="114211" y="29337"/>
                  </a:lnTo>
                  <a:lnTo>
                    <a:pt x="114681" y="28308"/>
                  </a:lnTo>
                  <a:lnTo>
                    <a:pt x="114744" y="27432"/>
                  </a:lnTo>
                  <a:lnTo>
                    <a:pt x="114757" y="26924"/>
                  </a:lnTo>
                  <a:lnTo>
                    <a:pt x="114795" y="25273"/>
                  </a:lnTo>
                  <a:lnTo>
                    <a:pt x="115011" y="25908"/>
                  </a:lnTo>
                  <a:lnTo>
                    <a:pt x="115112" y="26543"/>
                  </a:lnTo>
                  <a:lnTo>
                    <a:pt x="114973" y="26797"/>
                  </a:lnTo>
                  <a:lnTo>
                    <a:pt x="115633" y="26543"/>
                  </a:lnTo>
                  <a:lnTo>
                    <a:pt x="115392" y="28867"/>
                  </a:lnTo>
                  <a:lnTo>
                    <a:pt x="116370" y="26543"/>
                  </a:lnTo>
                  <a:lnTo>
                    <a:pt x="116459" y="27813"/>
                  </a:lnTo>
                  <a:lnTo>
                    <a:pt x="115443" y="32512"/>
                  </a:lnTo>
                  <a:lnTo>
                    <a:pt x="116344" y="29464"/>
                  </a:lnTo>
                  <a:lnTo>
                    <a:pt x="116687" y="31877"/>
                  </a:lnTo>
                  <a:lnTo>
                    <a:pt x="117398" y="29464"/>
                  </a:lnTo>
                  <a:lnTo>
                    <a:pt x="117449" y="29311"/>
                  </a:lnTo>
                  <a:lnTo>
                    <a:pt x="117360" y="29667"/>
                  </a:lnTo>
                  <a:lnTo>
                    <a:pt x="117055" y="31115"/>
                  </a:lnTo>
                  <a:lnTo>
                    <a:pt x="116941" y="31750"/>
                  </a:lnTo>
                  <a:lnTo>
                    <a:pt x="117678" y="29210"/>
                  </a:lnTo>
                  <a:lnTo>
                    <a:pt x="117614" y="30607"/>
                  </a:lnTo>
                  <a:lnTo>
                    <a:pt x="117500" y="31115"/>
                  </a:lnTo>
                  <a:lnTo>
                    <a:pt x="117386" y="32131"/>
                  </a:lnTo>
                  <a:lnTo>
                    <a:pt x="117805" y="32639"/>
                  </a:lnTo>
                  <a:lnTo>
                    <a:pt x="117995" y="29210"/>
                  </a:lnTo>
                  <a:lnTo>
                    <a:pt x="118033" y="28575"/>
                  </a:lnTo>
                  <a:lnTo>
                    <a:pt x="118110" y="27178"/>
                  </a:lnTo>
                  <a:lnTo>
                    <a:pt x="118262" y="28308"/>
                  </a:lnTo>
                  <a:lnTo>
                    <a:pt x="118376" y="29527"/>
                  </a:lnTo>
                  <a:lnTo>
                    <a:pt x="118249" y="29972"/>
                  </a:lnTo>
                  <a:lnTo>
                    <a:pt x="118148" y="30607"/>
                  </a:lnTo>
                  <a:lnTo>
                    <a:pt x="118554" y="31623"/>
                  </a:lnTo>
                  <a:lnTo>
                    <a:pt x="119862" y="29083"/>
                  </a:lnTo>
                  <a:lnTo>
                    <a:pt x="120154" y="30099"/>
                  </a:lnTo>
                  <a:lnTo>
                    <a:pt x="120243" y="30607"/>
                  </a:lnTo>
                  <a:lnTo>
                    <a:pt x="119646" y="34328"/>
                  </a:lnTo>
                  <a:lnTo>
                    <a:pt x="120065" y="34188"/>
                  </a:lnTo>
                  <a:lnTo>
                    <a:pt x="120180" y="34036"/>
                  </a:lnTo>
                  <a:lnTo>
                    <a:pt x="122047" y="30480"/>
                  </a:lnTo>
                  <a:lnTo>
                    <a:pt x="122796" y="31496"/>
                  </a:lnTo>
                  <a:lnTo>
                    <a:pt x="122885" y="30480"/>
                  </a:lnTo>
                  <a:lnTo>
                    <a:pt x="123228" y="29083"/>
                  </a:lnTo>
                  <a:lnTo>
                    <a:pt x="123698" y="27178"/>
                  </a:lnTo>
                  <a:lnTo>
                    <a:pt x="123863" y="26543"/>
                  </a:lnTo>
                  <a:lnTo>
                    <a:pt x="124079" y="25654"/>
                  </a:lnTo>
                  <a:lnTo>
                    <a:pt x="122821" y="33909"/>
                  </a:lnTo>
                  <a:lnTo>
                    <a:pt x="123621" y="32092"/>
                  </a:lnTo>
                  <a:lnTo>
                    <a:pt x="123050" y="34417"/>
                  </a:lnTo>
                  <a:lnTo>
                    <a:pt x="123202" y="33909"/>
                  </a:lnTo>
                  <a:lnTo>
                    <a:pt x="123659" y="34925"/>
                  </a:lnTo>
                  <a:lnTo>
                    <a:pt x="124218" y="33909"/>
                  </a:lnTo>
                  <a:lnTo>
                    <a:pt x="124841" y="32804"/>
                  </a:lnTo>
                  <a:lnTo>
                    <a:pt x="126123" y="31496"/>
                  </a:lnTo>
                  <a:lnTo>
                    <a:pt x="126250" y="31369"/>
                  </a:lnTo>
                  <a:lnTo>
                    <a:pt x="126009" y="32092"/>
                  </a:lnTo>
                  <a:lnTo>
                    <a:pt x="125882" y="34036"/>
                  </a:lnTo>
                  <a:lnTo>
                    <a:pt x="126657" y="33655"/>
                  </a:lnTo>
                  <a:lnTo>
                    <a:pt x="126898" y="34417"/>
                  </a:lnTo>
                  <a:lnTo>
                    <a:pt x="127152" y="33655"/>
                  </a:lnTo>
                  <a:lnTo>
                    <a:pt x="127368" y="33020"/>
                  </a:lnTo>
                  <a:lnTo>
                    <a:pt x="127546" y="33401"/>
                  </a:lnTo>
                  <a:lnTo>
                    <a:pt x="127609" y="33020"/>
                  </a:lnTo>
                  <a:lnTo>
                    <a:pt x="127863" y="31369"/>
                  </a:lnTo>
                  <a:lnTo>
                    <a:pt x="127889" y="31242"/>
                  </a:lnTo>
                  <a:lnTo>
                    <a:pt x="128155" y="34290"/>
                  </a:lnTo>
                  <a:lnTo>
                    <a:pt x="129336" y="33401"/>
                  </a:lnTo>
                  <a:lnTo>
                    <a:pt x="130543" y="32258"/>
                  </a:lnTo>
                  <a:lnTo>
                    <a:pt x="130898" y="34544"/>
                  </a:lnTo>
                  <a:lnTo>
                    <a:pt x="130759" y="34544"/>
                  </a:lnTo>
                  <a:lnTo>
                    <a:pt x="130263" y="35687"/>
                  </a:lnTo>
                  <a:lnTo>
                    <a:pt x="131673" y="34671"/>
                  </a:lnTo>
                  <a:lnTo>
                    <a:pt x="131889" y="33655"/>
                  </a:lnTo>
                  <a:lnTo>
                    <a:pt x="131889" y="33147"/>
                  </a:lnTo>
                  <a:lnTo>
                    <a:pt x="132016" y="32258"/>
                  </a:lnTo>
                  <a:lnTo>
                    <a:pt x="133172" y="28956"/>
                  </a:lnTo>
                  <a:lnTo>
                    <a:pt x="133413" y="28956"/>
                  </a:lnTo>
                  <a:lnTo>
                    <a:pt x="132664" y="30353"/>
                  </a:lnTo>
                  <a:lnTo>
                    <a:pt x="132575" y="30734"/>
                  </a:lnTo>
                  <a:lnTo>
                    <a:pt x="132448" y="32893"/>
                  </a:lnTo>
                  <a:lnTo>
                    <a:pt x="132334" y="34163"/>
                  </a:lnTo>
                  <a:lnTo>
                    <a:pt x="132905" y="31877"/>
                  </a:lnTo>
                  <a:lnTo>
                    <a:pt x="132346" y="36195"/>
                  </a:lnTo>
                  <a:lnTo>
                    <a:pt x="133235" y="31877"/>
                  </a:lnTo>
                  <a:lnTo>
                    <a:pt x="133832" y="28956"/>
                  </a:lnTo>
                  <a:lnTo>
                    <a:pt x="134200" y="27178"/>
                  </a:lnTo>
                  <a:lnTo>
                    <a:pt x="134188" y="29083"/>
                  </a:lnTo>
                  <a:lnTo>
                    <a:pt x="134061" y="30607"/>
                  </a:lnTo>
                  <a:lnTo>
                    <a:pt x="133819" y="31369"/>
                  </a:lnTo>
                  <a:lnTo>
                    <a:pt x="134239" y="30861"/>
                  </a:lnTo>
                  <a:lnTo>
                    <a:pt x="134899" y="29210"/>
                  </a:lnTo>
                  <a:lnTo>
                    <a:pt x="134950" y="29337"/>
                  </a:lnTo>
                  <a:lnTo>
                    <a:pt x="135064" y="29845"/>
                  </a:lnTo>
                  <a:lnTo>
                    <a:pt x="134505" y="32385"/>
                  </a:lnTo>
                  <a:lnTo>
                    <a:pt x="135648" y="29210"/>
                  </a:lnTo>
                  <a:lnTo>
                    <a:pt x="136004" y="28194"/>
                  </a:lnTo>
                  <a:lnTo>
                    <a:pt x="135661" y="30988"/>
                  </a:lnTo>
                  <a:lnTo>
                    <a:pt x="135305" y="31750"/>
                  </a:lnTo>
                  <a:lnTo>
                    <a:pt x="135051" y="31623"/>
                  </a:lnTo>
                  <a:lnTo>
                    <a:pt x="134708" y="32372"/>
                  </a:lnTo>
                  <a:lnTo>
                    <a:pt x="134251" y="35687"/>
                  </a:lnTo>
                  <a:lnTo>
                    <a:pt x="134505" y="34798"/>
                  </a:lnTo>
                  <a:lnTo>
                    <a:pt x="134658" y="35433"/>
                  </a:lnTo>
                  <a:lnTo>
                    <a:pt x="134747" y="36461"/>
                  </a:lnTo>
                  <a:lnTo>
                    <a:pt x="134747" y="35928"/>
                  </a:lnTo>
                  <a:lnTo>
                    <a:pt x="134937" y="36957"/>
                  </a:lnTo>
                  <a:lnTo>
                    <a:pt x="135026" y="35941"/>
                  </a:lnTo>
                  <a:lnTo>
                    <a:pt x="135242" y="35306"/>
                  </a:lnTo>
                  <a:lnTo>
                    <a:pt x="135420" y="34798"/>
                  </a:lnTo>
                  <a:lnTo>
                    <a:pt x="136436" y="31750"/>
                  </a:lnTo>
                  <a:lnTo>
                    <a:pt x="137337" y="29083"/>
                  </a:lnTo>
                  <a:lnTo>
                    <a:pt x="136359" y="34798"/>
                  </a:lnTo>
                  <a:lnTo>
                    <a:pt x="136321" y="35052"/>
                  </a:lnTo>
                  <a:lnTo>
                    <a:pt x="136423" y="34798"/>
                  </a:lnTo>
                  <a:lnTo>
                    <a:pt x="136486" y="34645"/>
                  </a:lnTo>
                  <a:lnTo>
                    <a:pt x="137439" y="33020"/>
                  </a:lnTo>
                  <a:lnTo>
                    <a:pt x="136639" y="35814"/>
                  </a:lnTo>
                  <a:lnTo>
                    <a:pt x="136512" y="36830"/>
                  </a:lnTo>
                  <a:lnTo>
                    <a:pt x="136410" y="38354"/>
                  </a:lnTo>
                  <a:lnTo>
                    <a:pt x="137160" y="36449"/>
                  </a:lnTo>
                  <a:lnTo>
                    <a:pt x="136194" y="41021"/>
                  </a:lnTo>
                  <a:lnTo>
                    <a:pt x="137591" y="37465"/>
                  </a:lnTo>
                  <a:lnTo>
                    <a:pt x="137350" y="38481"/>
                  </a:lnTo>
                  <a:lnTo>
                    <a:pt x="137617" y="38049"/>
                  </a:lnTo>
                  <a:lnTo>
                    <a:pt x="137782" y="37465"/>
                  </a:lnTo>
                  <a:lnTo>
                    <a:pt x="137896" y="37084"/>
                  </a:lnTo>
                  <a:lnTo>
                    <a:pt x="138201" y="36449"/>
                  </a:lnTo>
                  <a:lnTo>
                    <a:pt x="139433" y="33909"/>
                  </a:lnTo>
                  <a:lnTo>
                    <a:pt x="138239" y="41529"/>
                  </a:lnTo>
                  <a:lnTo>
                    <a:pt x="140385" y="37211"/>
                  </a:lnTo>
                  <a:lnTo>
                    <a:pt x="141693" y="35560"/>
                  </a:lnTo>
                  <a:lnTo>
                    <a:pt x="142227" y="33909"/>
                  </a:lnTo>
                  <a:lnTo>
                    <a:pt x="142481" y="33147"/>
                  </a:lnTo>
                  <a:lnTo>
                    <a:pt x="142773" y="32258"/>
                  </a:lnTo>
                  <a:lnTo>
                    <a:pt x="143954" y="30861"/>
                  </a:lnTo>
                  <a:lnTo>
                    <a:pt x="143802" y="32080"/>
                  </a:lnTo>
                  <a:lnTo>
                    <a:pt x="143675" y="32639"/>
                  </a:lnTo>
                  <a:lnTo>
                    <a:pt x="142811" y="34290"/>
                  </a:lnTo>
                  <a:lnTo>
                    <a:pt x="142722" y="35941"/>
                  </a:lnTo>
                  <a:lnTo>
                    <a:pt x="143090" y="35687"/>
                  </a:lnTo>
                  <a:lnTo>
                    <a:pt x="143776" y="34671"/>
                  </a:lnTo>
                  <a:lnTo>
                    <a:pt x="143459" y="35560"/>
                  </a:lnTo>
                  <a:lnTo>
                    <a:pt x="143129" y="37465"/>
                  </a:lnTo>
                  <a:lnTo>
                    <a:pt x="143484" y="37211"/>
                  </a:lnTo>
                  <a:lnTo>
                    <a:pt x="143979" y="35306"/>
                  </a:lnTo>
                  <a:lnTo>
                    <a:pt x="144030" y="34671"/>
                  </a:lnTo>
                  <a:lnTo>
                    <a:pt x="144195" y="34163"/>
                  </a:lnTo>
                  <a:lnTo>
                    <a:pt x="145313" y="30861"/>
                  </a:lnTo>
                  <a:close/>
                </a:path>
                <a:path w="409575" h="104775">
                  <a:moveTo>
                    <a:pt x="145973" y="35191"/>
                  </a:moveTo>
                  <a:lnTo>
                    <a:pt x="145440" y="36830"/>
                  </a:lnTo>
                  <a:lnTo>
                    <a:pt x="144538" y="38735"/>
                  </a:lnTo>
                  <a:lnTo>
                    <a:pt x="145046" y="38354"/>
                  </a:lnTo>
                  <a:lnTo>
                    <a:pt x="145872" y="35941"/>
                  </a:lnTo>
                  <a:lnTo>
                    <a:pt x="145973" y="35191"/>
                  </a:lnTo>
                  <a:close/>
                </a:path>
                <a:path w="409575" h="104775">
                  <a:moveTo>
                    <a:pt x="146177" y="34544"/>
                  </a:moveTo>
                  <a:lnTo>
                    <a:pt x="146024" y="34645"/>
                  </a:lnTo>
                  <a:lnTo>
                    <a:pt x="145973" y="35191"/>
                  </a:lnTo>
                  <a:lnTo>
                    <a:pt x="146177" y="34544"/>
                  </a:lnTo>
                  <a:close/>
                </a:path>
                <a:path w="409575" h="104775">
                  <a:moveTo>
                    <a:pt x="147015" y="29083"/>
                  </a:moveTo>
                  <a:lnTo>
                    <a:pt x="144322" y="35407"/>
                  </a:lnTo>
                  <a:lnTo>
                    <a:pt x="142887" y="39370"/>
                  </a:lnTo>
                  <a:lnTo>
                    <a:pt x="143497" y="38481"/>
                  </a:lnTo>
                  <a:lnTo>
                    <a:pt x="144373" y="36830"/>
                  </a:lnTo>
                  <a:lnTo>
                    <a:pt x="144970" y="36068"/>
                  </a:lnTo>
                  <a:lnTo>
                    <a:pt x="144576" y="37719"/>
                  </a:lnTo>
                  <a:lnTo>
                    <a:pt x="144018" y="38608"/>
                  </a:lnTo>
                  <a:lnTo>
                    <a:pt x="143560" y="39624"/>
                  </a:lnTo>
                  <a:lnTo>
                    <a:pt x="144183" y="38989"/>
                  </a:lnTo>
                  <a:lnTo>
                    <a:pt x="144322" y="38887"/>
                  </a:lnTo>
                  <a:lnTo>
                    <a:pt x="145021" y="36068"/>
                  </a:lnTo>
                  <a:lnTo>
                    <a:pt x="145148" y="35560"/>
                  </a:lnTo>
                  <a:lnTo>
                    <a:pt x="145262" y="35306"/>
                  </a:lnTo>
                  <a:lnTo>
                    <a:pt x="145529" y="34925"/>
                  </a:lnTo>
                  <a:lnTo>
                    <a:pt x="145656" y="34645"/>
                  </a:lnTo>
                  <a:lnTo>
                    <a:pt x="147015" y="29083"/>
                  </a:lnTo>
                  <a:close/>
                </a:path>
                <a:path w="409575" h="104775">
                  <a:moveTo>
                    <a:pt x="229882" y="57594"/>
                  </a:moveTo>
                  <a:lnTo>
                    <a:pt x="229514" y="59359"/>
                  </a:lnTo>
                  <a:lnTo>
                    <a:pt x="229628" y="59220"/>
                  </a:lnTo>
                  <a:lnTo>
                    <a:pt x="229882" y="57594"/>
                  </a:lnTo>
                  <a:close/>
                </a:path>
                <a:path w="409575" h="104775">
                  <a:moveTo>
                    <a:pt x="231089" y="72212"/>
                  </a:moveTo>
                  <a:lnTo>
                    <a:pt x="230987" y="70815"/>
                  </a:lnTo>
                  <a:lnTo>
                    <a:pt x="230936" y="70510"/>
                  </a:lnTo>
                  <a:lnTo>
                    <a:pt x="230809" y="71323"/>
                  </a:lnTo>
                  <a:lnTo>
                    <a:pt x="230390" y="72415"/>
                  </a:lnTo>
                  <a:lnTo>
                    <a:pt x="230276" y="73355"/>
                  </a:lnTo>
                  <a:lnTo>
                    <a:pt x="230492" y="74117"/>
                  </a:lnTo>
                  <a:lnTo>
                    <a:pt x="231089" y="72212"/>
                  </a:lnTo>
                  <a:close/>
                </a:path>
                <a:path w="409575" h="104775">
                  <a:moveTo>
                    <a:pt x="231673" y="72491"/>
                  </a:moveTo>
                  <a:lnTo>
                    <a:pt x="231355" y="73228"/>
                  </a:lnTo>
                  <a:lnTo>
                    <a:pt x="231546" y="72847"/>
                  </a:lnTo>
                  <a:lnTo>
                    <a:pt x="231673" y="72491"/>
                  </a:lnTo>
                  <a:close/>
                </a:path>
                <a:path w="409575" h="104775">
                  <a:moveTo>
                    <a:pt x="234111" y="55067"/>
                  </a:moveTo>
                  <a:lnTo>
                    <a:pt x="233959" y="55575"/>
                  </a:lnTo>
                  <a:lnTo>
                    <a:pt x="233616" y="57226"/>
                  </a:lnTo>
                  <a:lnTo>
                    <a:pt x="234111" y="55067"/>
                  </a:lnTo>
                  <a:close/>
                </a:path>
                <a:path w="409575" h="104775">
                  <a:moveTo>
                    <a:pt x="242849" y="77647"/>
                  </a:moveTo>
                  <a:lnTo>
                    <a:pt x="242074" y="79070"/>
                  </a:lnTo>
                  <a:lnTo>
                    <a:pt x="242760" y="79197"/>
                  </a:lnTo>
                  <a:lnTo>
                    <a:pt x="242849" y="77647"/>
                  </a:lnTo>
                  <a:close/>
                </a:path>
                <a:path w="409575" h="104775">
                  <a:moveTo>
                    <a:pt x="247992" y="72885"/>
                  </a:moveTo>
                  <a:lnTo>
                    <a:pt x="247738" y="74968"/>
                  </a:lnTo>
                  <a:lnTo>
                    <a:pt x="246938" y="75603"/>
                  </a:lnTo>
                  <a:lnTo>
                    <a:pt x="247789" y="75539"/>
                  </a:lnTo>
                  <a:lnTo>
                    <a:pt x="247992" y="72885"/>
                  </a:lnTo>
                  <a:close/>
                </a:path>
                <a:path w="409575" h="104775">
                  <a:moveTo>
                    <a:pt x="248932" y="71450"/>
                  </a:moveTo>
                  <a:lnTo>
                    <a:pt x="248805" y="70307"/>
                  </a:lnTo>
                  <a:lnTo>
                    <a:pt x="248716" y="69672"/>
                  </a:lnTo>
                  <a:lnTo>
                    <a:pt x="248285" y="72339"/>
                  </a:lnTo>
                  <a:lnTo>
                    <a:pt x="248462" y="72085"/>
                  </a:lnTo>
                  <a:lnTo>
                    <a:pt x="248539" y="71831"/>
                  </a:lnTo>
                  <a:lnTo>
                    <a:pt x="248539" y="71996"/>
                  </a:lnTo>
                  <a:lnTo>
                    <a:pt x="248653" y="71831"/>
                  </a:lnTo>
                  <a:lnTo>
                    <a:pt x="248932" y="71450"/>
                  </a:lnTo>
                  <a:close/>
                </a:path>
                <a:path w="409575" h="104775">
                  <a:moveTo>
                    <a:pt x="254254" y="55702"/>
                  </a:moveTo>
                  <a:lnTo>
                    <a:pt x="254000" y="55448"/>
                  </a:lnTo>
                  <a:lnTo>
                    <a:pt x="253923" y="55854"/>
                  </a:lnTo>
                  <a:lnTo>
                    <a:pt x="253873" y="56134"/>
                  </a:lnTo>
                  <a:lnTo>
                    <a:pt x="254228" y="55702"/>
                  </a:lnTo>
                  <a:close/>
                </a:path>
                <a:path w="409575" h="104775">
                  <a:moveTo>
                    <a:pt x="255320" y="76276"/>
                  </a:moveTo>
                  <a:lnTo>
                    <a:pt x="255308" y="75514"/>
                  </a:lnTo>
                  <a:lnTo>
                    <a:pt x="254800" y="75145"/>
                  </a:lnTo>
                  <a:lnTo>
                    <a:pt x="254850" y="75895"/>
                  </a:lnTo>
                  <a:lnTo>
                    <a:pt x="254977" y="78943"/>
                  </a:lnTo>
                  <a:lnTo>
                    <a:pt x="255320" y="76276"/>
                  </a:lnTo>
                  <a:close/>
                </a:path>
                <a:path w="409575" h="104775">
                  <a:moveTo>
                    <a:pt x="255498" y="74828"/>
                  </a:moveTo>
                  <a:lnTo>
                    <a:pt x="255308" y="75514"/>
                  </a:lnTo>
                  <a:lnTo>
                    <a:pt x="255498" y="74828"/>
                  </a:lnTo>
                  <a:close/>
                </a:path>
                <a:path w="409575" h="104775">
                  <a:moveTo>
                    <a:pt x="255663" y="73609"/>
                  </a:moveTo>
                  <a:lnTo>
                    <a:pt x="255498" y="74828"/>
                  </a:lnTo>
                  <a:lnTo>
                    <a:pt x="255625" y="74383"/>
                  </a:lnTo>
                  <a:lnTo>
                    <a:pt x="255663" y="73609"/>
                  </a:lnTo>
                  <a:close/>
                </a:path>
                <a:path w="409575" h="104775">
                  <a:moveTo>
                    <a:pt x="255778" y="55194"/>
                  </a:moveTo>
                  <a:lnTo>
                    <a:pt x="255460" y="55702"/>
                  </a:lnTo>
                  <a:lnTo>
                    <a:pt x="255409" y="55854"/>
                  </a:lnTo>
                  <a:lnTo>
                    <a:pt x="255574" y="55956"/>
                  </a:lnTo>
                  <a:lnTo>
                    <a:pt x="255778" y="55194"/>
                  </a:lnTo>
                  <a:close/>
                </a:path>
                <a:path w="409575" h="104775">
                  <a:moveTo>
                    <a:pt x="264261" y="77546"/>
                  </a:moveTo>
                  <a:lnTo>
                    <a:pt x="264185" y="78435"/>
                  </a:lnTo>
                  <a:lnTo>
                    <a:pt x="263956" y="79578"/>
                  </a:lnTo>
                  <a:lnTo>
                    <a:pt x="264261" y="80594"/>
                  </a:lnTo>
                  <a:lnTo>
                    <a:pt x="264261" y="77546"/>
                  </a:lnTo>
                  <a:close/>
                </a:path>
                <a:path w="409575" h="104775">
                  <a:moveTo>
                    <a:pt x="269024" y="58623"/>
                  </a:moveTo>
                  <a:lnTo>
                    <a:pt x="268909" y="57861"/>
                  </a:lnTo>
                  <a:lnTo>
                    <a:pt x="268947" y="58242"/>
                  </a:lnTo>
                  <a:lnTo>
                    <a:pt x="269024" y="58623"/>
                  </a:lnTo>
                  <a:close/>
                </a:path>
                <a:path w="409575" h="104775">
                  <a:moveTo>
                    <a:pt x="279209" y="81127"/>
                  </a:moveTo>
                  <a:lnTo>
                    <a:pt x="278968" y="81749"/>
                  </a:lnTo>
                  <a:lnTo>
                    <a:pt x="279095" y="81864"/>
                  </a:lnTo>
                  <a:lnTo>
                    <a:pt x="279209" y="81127"/>
                  </a:lnTo>
                  <a:close/>
                </a:path>
                <a:path w="409575" h="104775">
                  <a:moveTo>
                    <a:pt x="280860" y="80708"/>
                  </a:moveTo>
                  <a:lnTo>
                    <a:pt x="280644" y="81013"/>
                  </a:lnTo>
                  <a:lnTo>
                    <a:pt x="280860" y="80708"/>
                  </a:lnTo>
                  <a:close/>
                </a:path>
                <a:path w="409575" h="104775">
                  <a:moveTo>
                    <a:pt x="283159" y="81915"/>
                  </a:moveTo>
                  <a:lnTo>
                    <a:pt x="283044" y="82118"/>
                  </a:lnTo>
                  <a:lnTo>
                    <a:pt x="282740" y="82880"/>
                  </a:lnTo>
                  <a:lnTo>
                    <a:pt x="283159" y="81915"/>
                  </a:lnTo>
                  <a:close/>
                </a:path>
                <a:path w="409575" h="104775">
                  <a:moveTo>
                    <a:pt x="283527" y="81089"/>
                  </a:moveTo>
                  <a:lnTo>
                    <a:pt x="283159" y="81915"/>
                  </a:lnTo>
                  <a:lnTo>
                    <a:pt x="283425" y="81610"/>
                  </a:lnTo>
                  <a:lnTo>
                    <a:pt x="283527" y="81089"/>
                  </a:lnTo>
                  <a:close/>
                </a:path>
                <a:path w="409575" h="104775">
                  <a:moveTo>
                    <a:pt x="290042" y="79641"/>
                  </a:moveTo>
                  <a:lnTo>
                    <a:pt x="289509" y="80975"/>
                  </a:lnTo>
                  <a:lnTo>
                    <a:pt x="289826" y="80721"/>
                  </a:lnTo>
                  <a:lnTo>
                    <a:pt x="289953" y="80340"/>
                  </a:lnTo>
                  <a:lnTo>
                    <a:pt x="290042" y="79641"/>
                  </a:lnTo>
                  <a:close/>
                </a:path>
                <a:path w="409575" h="104775">
                  <a:moveTo>
                    <a:pt x="290296" y="80340"/>
                  </a:moveTo>
                  <a:lnTo>
                    <a:pt x="289915" y="80657"/>
                  </a:lnTo>
                  <a:lnTo>
                    <a:pt x="289674" y="82372"/>
                  </a:lnTo>
                  <a:lnTo>
                    <a:pt x="290296" y="80340"/>
                  </a:lnTo>
                  <a:close/>
                </a:path>
                <a:path w="409575" h="104775">
                  <a:moveTo>
                    <a:pt x="315087" y="69176"/>
                  </a:moveTo>
                  <a:lnTo>
                    <a:pt x="315074" y="69049"/>
                  </a:lnTo>
                  <a:lnTo>
                    <a:pt x="315061" y="68859"/>
                  </a:lnTo>
                  <a:lnTo>
                    <a:pt x="315087" y="69176"/>
                  </a:lnTo>
                  <a:close/>
                </a:path>
                <a:path w="409575" h="104775">
                  <a:moveTo>
                    <a:pt x="316217" y="89103"/>
                  </a:moveTo>
                  <a:lnTo>
                    <a:pt x="316039" y="88938"/>
                  </a:lnTo>
                  <a:lnTo>
                    <a:pt x="315861" y="90246"/>
                  </a:lnTo>
                  <a:lnTo>
                    <a:pt x="315963" y="90627"/>
                  </a:lnTo>
                  <a:lnTo>
                    <a:pt x="316217" y="89103"/>
                  </a:lnTo>
                  <a:close/>
                </a:path>
                <a:path w="409575" h="104775">
                  <a:moveTo>
                    <a:pt x="316230" y="65405"/>
                  </a:moveTo>
                  <a:lnTo>
                    <a:pt x="314820" y="65836"/>
                  </a:lnTo>
                  <a:lnTo>
                    <a:pt x="315061" y="68859"/>
                  </a:lnTo>
                  <a:lnTo>
                    <a:pt x="315214" y="67716"/>
                  </a:lnTo>
                  <a:lnTo>
                    <a:pt x="316230" y="65405"/>
                  </a:lnTo>
                  <a:close/>
                </a:path>
                <a:path w="409575" h="104775">
                  <a:moveTo>
                    <a:pt x="324523" y="70396"/>
                  </a:moveTo>
                  <a:lnTo>
                    <a:pt x="324180" y="71348"/>
                  </a:lnTo>
                  <a:lnTo>
                    <a:pt x="324523" y="70396"/>
                  </a:lnTo>
                  <a:close/>
                </a:path>
                <a:path w="409575" h="104775">
                  <a:moveTo>
                    <a:pt x="326466" y="67259"/>
                  </a:moveTo>
                  <a:lnTo>
                    <a:pt x="326097" y="67259"/>
                  </a:lnTo>
                  <a:lnTo>
                    <a:pt x="325094" y="67386"/>
                  </a:lnTo>
                  <a:lnTo>
                    <a:pt x="324497" y="69291"/>
                  </a:lnTo>
                  <a:lnTo>
                    <a:pt x="324726" y="68910"/>
                  </a:lnTo>
                  <a:lnTo>
                    <a:pt x="325120" y="68021"/>
                  </a:lnTo>
                  <a:lnTo>
                    <a:pt x="325056" y="68910"/>
                  </a:lnTo>
                  <a:lnTo>
                    <a:pt x="324523" y="70396"/>
                  </a:lnTo>
                  <a:lnTo>
                    <a:pt x="325615" y="69037"/>
                  </a:lnTo>
                  <a:lnTo>
                    <a:pt x="326097" y="68021"/>
                  </a:lnTo>
                  <a:lnTo>
                    <a:pt x="326466" y="67259"/>
                  </a:lnTo>
                  <a:close/>
                </a:path>
                <a:path w="409575" h="104775">
                  <a:moveTo>
                    <a:pt x="330911" y="73291"/>
                  </a:moveTo>
                  <a:lnTo>
                    <a:pt x="330517" y="74625"/>
                  </a:lnTo>
                  <a:lnTo>
                    <a:pt x="330822" y="74383"/>
                  </a:lnTo>
                  <a:lnTo>
                    <a:pt x="330911" y="73291"/>
                  </a:lnTo>
                  <a:close/>
                </a:path>
                <a:path w="409575" h="104775">
                  <a:moveTo>
                    <a:pt x="331533" y="70688"/>
                  </a:moveTo>
                  <a:lnTo>
                    <a:pt x="331114" y="70942"/>
                  </a:lnTo>
                  <a:lnTo>
                    <a:pt x="330911" y="73291"/>
                  </a:lnTo>
                  <a:lnTo>
                    <a:pt x="331241" y="72212"/>
                  </a:lnTo>
                  <a:lnTo>
                    <a:pt x="331152" y="73355"/>
                  </a:lnTo>
                  <a:lnTo>
                    <a:pt x="331330" y="72085"/>
                  </a:lnTo>
                  <a:lnTo>
                    <a:pt x="331533" y="70688"/>
                  </a:lnTo>
                  <a:close/>
                </a:path>
                <a:path w="409575" h="104775">
                  <a:moveTo>
                    <a:pt x="334594" y="93052"/>
                  </a:moveTo>
                  <a:lnTo>
                    <a:pt x="334200" y="93929"/>
                  </a:lnTo>
                  <a:lnTo>
                    <a:pt x="334479" y="93535"/>
                  </a:lnTo>
                  <a:lnTo>
                    <a:pt x="334594" y="93052"/>
                  </a:lnTo>
                  <a:close/>
                </a:path>
                <a:path w="409575" h="104775">
                  <a:moveTo>
                    <a:pt x="340512" y="95008"/>
                  </a:moveTo>
                  <a:lnTo>
                    <a:pt x="339877" y="94437"/>
                  </a:lnTo>
                  <a:lnTo>
                    <a:pt x="340017" y="94767"/>
                  </a:lnTo>
                  <a:lnTo>
                    <a:pt x="340258" y="94957"/>
                  </a:lnTo>
                  <a:lnTo>
                    <a:pt x="340512" y="95008"/>
                  </a:lnTo>
                  <a:close/>
                </a:path>
                <a:path w="409575" h="104775">
                  <a:moveTo>
                    <a:pt x="340601" y="95034"/>
                  </a:moveTo>
                  <a:close/>
                </a:path>
                <a:path w="409575" h="104775">
                  <a:moveTo>
                    <a:pt x="340931" y="71856"/>
                  </a:moveTo>
                  <a:lnTo>
                    <a:pt x="340791" y="71386"/>
                  </a:lnTo>
                  <a:lnTo>
                    <a:pt x="340779" y="71615"/>
                  </a:lnTo>
                  <a:lnTo>
                    <a:pt x="340766" y="71780"/>
                  </a:lnTo>
                  <a:lnTo>
                    <a:pt x="340753" y="71983"/>
                  </a:lnTo>
                  <a:lnTo>
                    <a:pt x="340931" y="71856"/>
                  </a:lnTo>
                  <a:close/>
                </a:path>
                <a:path w="409575" h="104775">
                  <a:moveTo>
                    <a:pt x="344220" y="74117"/>
                  </a:moveTo>
                  <a:lnTo>
                    <a:pt x="344119" y="74498"/>
                  </a:lnTo>
                  <a:lnTo>
                    <a:pt x="344004" y="75133"/>
                  </a:lnTo>
                  <a:lnTo>
                    <a:pt x="344220" y="74117"/>
                  </a:lnTo>
                  <a:close/>
                </a:path>
                <a:path w="409575" h="104775">
                  <a:moveTo>
                    <a:pt x="345376" y="71666"/>
                  </a:moveTo>
                  <a:lnTo>
                    <a:pt x="345173" y="71996"/>
                  </a:lnTo>
                  <a:lnTo>
                    <a:pt x="345122" y="72377"/>
                  </a:lnTo>
                  <a:lnTo>
                    <a:pt x="345249" y="72021"/>
                  </a:lnTo>
                  <a:lnTo>
                    <a:pt x="345363" y="71831"/>
                  </a:lnTo>
                  <a:lnTo>
                    <a:pt x="345376" y="71666"/>
                  </a:lnTo>
                  <a:close/>
                </a:path>
                <a:path w="409575" h="104775">
                  <a:moveTo>
                    <a:pt x="349148" y="93535"/>
                  </a:moveTo>
                  <a:lnTo>
                    <a:pt x="348869" y="94183"/>
                  </a:lnTo>
                  <a:lnTo>
                    <a:pt x="348729" y="94310"/>
                  </a:lnTo>
                  <a:lnTo>
                    <a:pt x="348615" y="94691"/>
                  </a:lnTo>
                  <a:lnTo>
                    <a:pt x="348716" y="95453"/>
                  </a:lnTo>
                  <a:lnTo>
                    <a:pt x="349148" y="93535"/>
                  </a:lnTo>
                  <a:close/>
                </a:path>
                <a:path w="409575" h="104775">
                  <a:moveTo>
                    <a:pt x="350685" y="69176"/>
                  </a:moveTo>
                  <a:lnTo>
                    <a:pt x="350621" y="69697"/>
                  </a:lnTo>
                  <a:lnTo>
                    <a:pt x="350583" y="70091"/>
                  </a:lnTo>
                  <a:lnTo>
                    <a:pt x="350532" y="70472"/>
                  </a:lnTo>
                  <a:lnTo>
                    <a:pt x="350596" y="70167"/>
                  </a:lnTo>
                  <a:lnTo>
                    <a:pt x="350647" y="69811"/>
                  </a:lnTo>
                  <a:lnTo>
                    <a:pt x="350685" y="69176"/>
                  </a:lnTo>
                  <a:close/>
                </a:path>
                <a:path w="409575" h="104775">
                  <a:moveTo>
                    <a:pt x="354418" y="94373"/>
                  </a:moveTo>
                  <a:lnTo>
                    <a:pt x="353949" y="94996"/>
                  </a:lnTo>
                  <a:lnTo>
                    <a:pt x="354152" y="94805"/>
                  </a:lnTo>
                  <a:lnTo>
                    <a:pt x="354418" y="94373"/>
                  </a:lnTo>
                  <a:close/>
                </a:path>
                <a:path w="409575" h="104775">
                  <a:moveTo>
                    <a:pt x="354863" y="76593"/>
                  </a:moveTo>
                  <a:close/>
                </a:path>
                <a:path w="409575" h="104775">
                  <a:moveTo>
                    <a:pt x="354914" y="93395"/>
                  </a:moveTo>
                  <a:lnTo>
                    <a:pt x="354838" y="93675"/>
                  </a:lnTo>
                  <a:lnTo>
                    <a:pt x="354914" y="93395"/>
                  </a:lnTo>
                  <a:close/>
                </a:path>
                <a:path w="409575" h="104775">
                  <a:moveTo>
                    <a:pt x="355015" y="76022"/>
                  </a:moveTo>
                  <a:lnTo>
                    <a:pt x="354863" y="76593"/>
                  </a:lnTo>
                  <a:lnTo>
                    <a:pt x="354990" y="76276"/>
                  </a:lnTo>
                  <a:lnTo>
                    <a:pt x="355015" y="76022"/>
                  </a:lnTo>
                  <a:close/>
                </a:path>
                <a:path w="409575" h="104775">
                  <a:moveTo>
                    <a:pt x="355231" y="93167"/>
                  </a:moveTo>
                  <a:lnTo>
                    <a:pt x="354888" y="93675"/>
                  </a:lnTo>
                  <a:lnTo>
                    <a:pt x="354761" y="93802"/>
                  </a:lnTo>
                  <a:lnTo>
                    <a:pt x="354418" y="94437"/>
                  </a:lnTo>
                  <a:lnTo>
                    <a:pt x="354685" y="94310"/>
                  </a:lnTo>
                  <a:lnTo>
                    <a:pt x="354812" y="95199"/>
                  </a:lnTo>
                  <a:lnTo>
                    <a:pt x="355003" y="94310"/>
                  </a:lnTo>
                  <a:lnTo>
                    <a:pt x="355231" y="93167"/>
                  </a:lnTo>
                  <a:close/>
                </a:path>
                <a:path w="409575" h="104775">
                  <a:moveTo>
                    <a:pt x="355879" y="72415"/>
                  </a:moveTo>
                  <a:lnTo>
                    <a:pt x="355701" y="72720"/>
                  </a:lnTo>
                  <a:lnTo>
                    <a:pt x="355879" y="72415"/>
                  </a:lnTo>
                  <a:close/>
                </a:path>
                <a:path w="409575" h="104775">
                  <a:moveTo>
                    <a:pt x="356679" y="67767"/>
                  </a:moveTo>
                  <a:lnTo>
                    <a:pt x="355574" y="69418"/>
                  </a:lnTo>
                  <a:lnTo>
                    <a:pt x="355473" y="69672"/>
                  </a:lnTo>
                  <a:lnTo>
                    <a:pt x="355231" y="71729"/>
                  </a:lnTo>
                  <a:lnTo>
                    <a:pt x="355295" y="71577"/>
                  </a:lnTo>
                  <a:lnTo>
                    <a:pt x="355180" y="72085"/>
                  </a:lnTo>
                  <a:lnTo>
                    <a:pt x="355231" y="71729"/>
                  </a:lnTo>
                  <a:lnTo>
                    <a:pt x="355053" y="72085"/>
                  </a:lnTo>
                  <a:lnTo>
                    <a:pt x="354304" y="73736"/>
                  </a:lnTo>
                  <a:lnTo>
                    <a:pt x="355650" y="72593"/>
                  </a:lnTo>
                  <a:lnTo>
                    <a:pt x="355777" y="72339"/>
                  </a:lnTo>
                  <a:lnTo>
                    <a:pt x="355955" y="71450"/>
                  </a:lnTo>
                  <a:lnTo>
                    <a:pt x="356679" y="67767"/>
                  </a:lnTo>
                  <a:close/>
                </a:path>
                <a:path w="409575" h="104775">
                  <a:moveTo>
                    <a:pt x="357644" y="76784"/>
                  </a:moveTo>
                  <a:lnTo>
                    <a:pt x="357530" y="76403"/>
                  </a:lnTo>
                  <a:lnTo>
                    <a:pt x="357263" y="77800"/>
                  </a:lnTo>
                  <a:lnTo>
                    <a:pt x="357644" y="76784"/>
                  </a:lnTo>
                  <a:close/>
                </a:path>
                <a:path w="409575" h="104775">
                  <a:moveTo>
                    <a:pt x="357847" y="76911"/>
                  </a:moveTo>
                  <a:lnTo>
                    <a:pt x="357835" y="76276"/>
                  </a:lnTo>
                  <a:lnTo>
                    <a:pt x="357771" y="76784"/>
                  </a:lnTo>
                  <a:lnTo>
                    <a:pt x="357847" y="76911"/>
                  </a:lnTo>
                  <a:close/>
                </a:path>
                <a:path w="409575" h="104775">
                  <a:moveTo>
                    <a:pt x="358355" y="75082"/>
                  </a:moveTo>
                  <a:lnTo>
                    <a:pt x="358216" y="74637"/>
                  </a:lnTo>
                  <a:lnTo>
                    <a:pt x="358254" y="74917"/>
                  </a:lnTo>
                  <a:lnTo>
                    <a:pt x="358355" y="75082"/>
                  </a:lnTo>
                  <a:close/>
                </a:path>
                <a:path w="409575" h="104775">
                  <a:moveTo>
                    <a:pt x="360883" y="69672"/>
                  </a:moveTo>
                  <a:lnTo>
                    <a:pt x="360641" y="70053"/>
                  </a:lnTo>
                  <a:lnTo>
                    <a:pt x="360883" y="70142"/>
                  </a:lnTo>
                  <a:lnTo>
                    <a:pt x="360883" y="69672"/>
                  </a:lnTo>
                  <a:close/>
                </a:path>
                <a:path w="409575" h="104775">
                  <a:moveTo>
                    <a:pt x="361022" y="70180"/>
                  </a:moveTo>
                  <a:lnTo>
                    <a:pt x="360883" y="70142"/>
                  </a:lnTo>
                  <a:lnTo>
                    <a:pt x="360883" y="70675"/>
                  </a:lnTo>
                  <a:lnTo>
                    <a:pt x="361022" y="70180"/>
                  </a:lnTo>
                  <a:close/>
                </a:path>
                <a:path w="409575" h="104775">
                  <a:moveTo>
                    <a:pt x="362737" y="69634"/>
                  </a:moveTo>
                  <a:lnTo>
                    <a:pt x="362534" y="69875"/>
                  </a:lnTo>
                  <a:lnTo>
                    <a:pt x="362737" y="69634"/>
                  </a:lnTo>
                  <a:close/>
                </a:path>
                <a:path w="409575" h="104775">
                  <a:moveTo>
                    <a:pt x="362813" y="70942"/>
                  </a:moveTo>
                  <a:lnTo>
                    <a:pt x="362458" y="71094"/>
                  </a:lnTo>
                  <a:lnTo>
                    <a:pt x="362572" y="71323"/>
                  </a:lnTo>
                  <a:lnTo>
                    <a:pt x="362813" y="70942"/>
                  </a:lnTo>
                  <a:close/>
                </a:path>
                <a:path w="409575" h="104775">
                  <a:moveTo>
                    <a:pt x="364705" y="69164"/>
                  </a:moveTo>
                  <a:lnTo>
                    <a:pt x="364337" y="69672"/>
                  </a:lnTo>
                  <a:lnTo>
                    <a:pt x="364705" y="69164"/>
                  </a:lnTo>
                  <a:close/>
                </a:path>
                <a:path w="409575" h="104775">
                  <a:moveTo>
                    <a:pt x="366826" y="74574"/>
                  </a:moveTo>
                  <a:lnTo>
                    <a:pt x="366801" y="74396"/>
                  </a:lnTo>
                  <a:lnTo>
                    <a:pt x="366699" y="74637"/>
                  </a:lnTo>
                  <a:lnTo>
                    <a:pt x="366776" y="74815"/>
                  </a:lnTo>
                  <a:lnTo>
                    <a:pt x="366826" y="74574"/>
                  </a:lnTo>
                  <a:close/>
                </a:path>
                <a:path w="409575" h="104775">
                  <a:moveTo>
                    <a:pt x="366953" y="91465"/>
                  </a:moveTo>
                  <a:lnTo>
                    <a:pt x="366814" y="91236"/>
                  </a:lnTo>
                  <a:lnTo>
                    <a:pt x="366674" y="90906"/>
                  </a:lnTo>
                  <a:lnTo>
                    <a:pt x="366420" y="91300"/>
                  </a:lnTo>
                  <a:lnTo>
                    <a:pt x="366496" y="91922"/>
                  </a:lnTo>
                  <a:lnTo>
                    <a:pt x="366687" y="91833"/>
                  </a:lnTo>
                  <a:lnTo>
                    <a:pt x="366953" y="91465"/>
                  </a:lnTo>
                  <a:close/>
                </a:path>
                <a:path w="409575" h="104775">
                  <a:moveTo>
                    <a:pt x="367626" y="90195"/>
                  </a:moveTo>
                  <a:lnTo>
                    <a:pt x="367385" y="90690"/>
                  </a:lnTo>
                  <a:lnTo>
                    <a:pt x="367144" y="91186"/>
                  </a:lnTo>
                  <a:lnTo>
                    <a:pt x="366953" y="91465"/>
                  </a:lnTo>
                  <a:lnTo>
                    <a:pt x="367106" y="91732"/>
                  </a:lnTo>
                  <a:lnTo>
                    <a:pt x="367258" y="91833"/>
                  </a:lnTo>
                  <a:lnTo>
                    <a:pt x="367626" y="90195"/>
                  </a:lnTo>
                  <a:close/>
                </a:path>
                <a:path w="409575" h="104775">
                  <a:moveTo>
                    <a:pt x="368922" y="78282"/>
                  </a:moveTo>
                  <a:lnTo>
                    <a:pt x="368782" y="78473"/>
                  </a:lnTo>
                  <a:lnTo>
                    <a:pt x="368630" y="78651"/>
                  </a:lnTo>
                  <a:lnTo>
                    <a:pt x="368604" y="78955"/>
                  </a:lnTo>
                  <a:lnTo>
                    <a:pt x="368744" y="78905"/>
                  </a:lnTo>
                  <a:lnTo>
                    <a:pt x="368858" y="78587"/>
                  </a:lnTo>
                  <a:lnTo>
                    <a:pt x="368922" y="78282"/>
                  </a:lnTo>
                  <a:close/>
                </a:path>
                <a:path w="409575" h="104775">
                  <a:moveTo>
                    <a:pt x="369023" y="73990"/>
                  </a:moveTo>
                  <a:lnTo>
                    <a:pt x="368477" y="74752"/>
                  </a:lnTo>
                  <a:lnTo>
                    <a:pt x="368414" y="75793"/>
                  </a:lnTo>
                  <a:lnTo>
                    <a:pt x="369023" y="73990"/>
                  </a:lnTo>
                  <a:close/>
                </a:path>
                <a:path w="409575" h="104775">
                  <a:moveTo>
                    <a:pt x="372910" y="76022"/>
                  </a:moveTo>
                  <a:lnTo>
                    <a:pt x="372033" y="78308"/>
                  </a:lnTo>
                  <a:lnTo>
                    <a:pt x="372770" y="78092"/>
                  </a:lnTo>
                  <a:lnTo>
                    <a:pt x="372910" y="76022"/>
                  </a:lnTo>
                  <a:close/>
                </a:path>
                <a:path w="409575" h="104775">
                  <a:moveTo>
                    <a:pt x="373240" y="96012"/>
                  </a:moveTo>
                  <a:lnTo>
                    <a:pt x="372872" y="92913"/>
                  </a:lnTo>
                  <a:lnTo>
                    <a:pt x="372452" y="96215"/>
                  </a:lnTo>
                  <a:lnTo>
                    <a:pt x="373240" y="96012"/>
                  </a:lnTo>
                  <a:close/>
                </a:path>
                <a:path w="409575" h="104775">
                  <a:moveTo>
                    <a:pt x="373265" y="77927"/>
                  </a:moveTo>
                  <a:lnTo>
                    <a:pt x="372770" y="78092"/>
                  </a:lnTo>
                  <a:lnTo>
                    <a:pt x="372656" y="79679"/>
                  </a:lnTo>
                  <a:lnTo>
                    <a:pt x="373265" y="77927"/>
                  </a:lnTo>
                  <a:close/>
                </a:path>
                <a:path w="409575" h="104775">
                  <a:moveTo>
                    <a:pt x="378180" y="81102"/>
                  </a:moveTo>
                  <a:lnTo>
                    <a:pt x="378104" y="80924"/>
                  </a:lnTo>
                  <a:lnTo>
                    <a:pt x="378142" y="81089"/>
                  </a:lnTo>
                  <a:close/>
                </a:path>
                <a:path w="409575" h="104775">
                  <a:moveTo>
                    <a:pt x="378282" y="80594"/>
                  </a:moveTo>
                  <a:lnTo>
                    <a:pt x="377977" y="80657"/>
                  </a:lnTo>
                  <a:lnTo>
                    <a:pt x="378104" y="80924"/>
                  </a:lnTo>
                  <a:lnTo>
                    <a:pt x="378282" y="80594"/>
                  </a:lnTo>
                  <a:close/>
                </a:path>
                <a:path w="409575" h="104775">
                  <a:moveTo>
                    <a:pt x="384022" y="84353"/>
                  </a:moveTo>
                  <a:lnTo>
                    <a:pt x="383844" y="83185"/>
                  </a:lnTo>
                  <a:lnTo>
                    <a:pt x="383565" y="84289"/>
                  </a:lnTo>
                  <a:lnTo>
                    <a:pt x="383870" y="84048"/>
                  </a:lnTo>
                  <a:lnTo>
                    <a:pt x="384022" y="84353"/>
                  </a:lnTo>
                  <a:close/>
                </a:path>
                <a:path w="409575" h="104775">
                  <a:moveTo>
                    <a:pt x="384111" y="84556"/>
                  </a:moveTo>
                  <a:lnTo>
                    <a:pt x="384073" y="84416"/>
                  </a:lnTo>
                  <a:lnTo>
                    <a:pt x="384098" y="84785"/>
                  </a:lnTo>
                  <a:lnTo>
                    <a:pt x="384111" y="84556"/>
                  </a:lnTo>
                  <a:close/>
                </a:path>
                <a:path w="409575" h="104775">
                  <a:moveTo>
                    <a:pt x="387400" y="88976"/>
                  </a:moveTo>
                  <a:lnTo>
                    <a:pt x="387273" y="89230"/>
                  </a:lnTo>
                  <a:lnTo>
                    <a:pt x="387400" y="88976"/>
                  </a:lnTo>
                  <a:close/>
                </a:path>
                <a:path w="409575" h="104775">
                  <a:moveTo>
                    <a:pt x="387654" y="88442"/>
                  </a:moveTo>
                  <a:lnTo>
                    <a:pt x="387451" y="88722"/>
                  </a:lnTo>
                  <a:lnTo>
                    <a:pt x="387400" y="88976"/>
                  </a:lnTo>
                  <a:lnTo>
                    <a:pt x="387654" y="88442"/>
                  </a:lnTo>
                  <a:close/>
                </a:path>
                <a:path w="409575" h="104775">
                  <a:moveTo>
                    <a:pt x="387819" y="88214"/>
                  </a:moveTo>
                  <a:lnTo>
                    <a:pt x="387705" y="88341"/>
                  </a:lnTo>
                  <a:lnTo>
                    <a:pt x="387819" y="88214"/>
                  </a:lnTo>
                  <a:close/>
                </a:path>
                <a:path w="409575" h="104775">
                  <a:moveTo>
                    <a:pt x="388010" y="81267"/>
                  </a:moveTo>
                  <a:lnTo>
                    <a:pt x="387934" y="81699"/>
                  </a:lnTo>
                  <a:lnTo>
                    <a:pt x="387997" y="81368"/>
                  </a:lnTo>
                  <a:close/>
                </a:path>
                <a:path w="409575" h="104775">
                  <a:moveTo>
                    <a:pt x="388061" y="86563"/>
                  </a:moveTo>
                  <a:lnTo>
                    <a:pt x="388035" y="85305"/>
                  </a:lnTo>
                  <a:lnTo>
                    <a:pt x="387934" y="85674"/>
                  </a:lnTo>
                  <a:lnTo>
                    <a:pt x="387604" y="87744"/>
                  </a:lnTo>
                  <a:lnTo>
                    <a:pt x="388061" y="86563"/>
                  </a:lnTo>
                  <a:close/>
                </a:path>
                <a:path w="409575" h="104775">
                  <a:moveTo>
                    <a:pt x="388581" y="96850"/>
                  </a:moveTo>
                  <a:lnTo>
                    <a:pt x="387578" y="96850"/>
                  </a:lnTo>
                  <a:lnTo>
                    <a:pt x="387350" y="96850"/>
                  </a:lnTo>
                  <a:lnTo>
                    <a:pt x="386892" y="97878"/>
                  </a:lnTo>
                  <a:lnTo>
                    <a:pt x="387019" y="97993"/>
                  </a:lnTo>
                  <a:lnTo>
                    <a:pt x="388569" y="96977"/>
                  </a:lnTo>
                  <a:lnTo>
                    <a:pt x="388581" y="96850"/>
                  </a:lnTo>
                  <a:close/>
                </a:path>
                <a:path w="409575" h="104775">
                  <a:moveTo>
                    <a:pt x="389001" y="94564"/>
                  </a:moveTo>
                  <a:lnTo>
                    <a:pt x="388734" y="95453"/>
                  </a:lnTo>
                  <a:lnTo>
                    <a:pt x="389001" y="94564"/>
                  </a:lnTo>
                  <a:close/>
                </a:path>
                <a:path w="409575" h="104775">
                  <a:moveTo>
                    <a:pt x="389343" y="96469"/>
                  </a:moveTo>
                  <a:lnTo>
                    <a:pt x="389293" y="96659"/>
                  </a:lnTo>
                  <a:lnTo>
                    <a:pt x="389267" y="96939"/>
                  </a:lnTo>
                  <a:lnTo>
                    <a:pt x="389280" y="97167"/>
                  </a:lnTo>
                  <a:lnTo>
                    <a:pt x="389293" y="96977"/>
                  </a:lnTo>
                  <a:lnTo>
                    <a:pt x="389318" y="96710"/>
                  </a:lnTo>
                  <a:lnTo>
                    <a:pt x="389343" y="96469"/>
                  </a:lnTo>
                  <a:close/>
                </a:path>
                <a:path w="409575" h="104775">
                  <a:moveTo>
                    <a:pt x="391960" y="94945"/>
                  </a:moveTo>
                  <a:lnTo>
                    <a:pt x="391782" y="93294"/>
                  </a:lnTo>
                  <a:lnTo>
                    <a:pt x="391248" y="95453"/>
                  </a:lnTo>
                  <a:lnTo>
                    <a:pt x="391782" y="95453"/>
                  </a:lnTo>
                  <a:lnTo>
                    <a:pt x="391960" y="94945"/>
                  </a:lnTo>
                  <a:close/>
                </a:path>
                <a:path w="409575" h="104775">
                  <a:moveTo>
                    <a:pt x="392188" y="81876"/>
                  </a:moveTo>
                  <a:lnTo>
                    <a:pt x="391629" y="83197"/>
                  </a:lnTo>
                  <a:lnTo>
                    <a:pt x="391769" y="83223"/>
                  </a:lnTo>
                  <a:lnTo>
                    <a:pt x="391871" y="82842"/>
                  </a:lnTo>
                  <a:lnTo>
                    <a:pt x="392188" y="81876"/>
                  </a:lnTo>
                  <a:close/>
                </a:path>
                <a:path w="409575" h="104775">
                  <a:moveTo>
                    <a:pt x="394754" y="99047"/>
                  </a:moveTo>
                  <a:lnTo>
                    <a:pt x="394563" y="99796"/>
                  </a:lnTo>
                  <a:lnTo>
                    <a:pt x="394703" y="99301"/>
                  </a:lnTo>
                  <a:lnTo>
                    <a:pt x="394754" y="99047"/>
                  </a:lnTo>
                  <a:close/>
                </a:path>
                <a:path w="409575" h="104775">
                  <a:moveTo>
                    <a:pt x="394893" y="98564"/>
                  </a:moveTo>
                  <a:lnTo>
                    <a:pt x="394817" y="98831"/>
                  </a:lnTo>
                  <a:lnTo>
                    <a:pt x="394893" y="98590"/>
                  </a:lnTo>
                  <a:close/>
                </a:path>
                <a:path w="409575" h="104775">
                  <a:moveTo>
                    <a:pt x="396748" y="100279"/>
                  </a:moveTo>
                  <a:lnTo>
                    <a:pt x="396544" y="100533"/>
                  </a:lnTo>
                  <a:lnTo>
                    <a:pt x="396481" y="101244"/>
                  </a:lnTo>
                  <a:lnTo>
                    <a:pt x="396748" y="100279"/>
                  </a:lnTo>
                  <a:close/>
                </a:path>
                <a:path w="409575" h="104775">
                  <a:moveTo>
                    <a:pt x="396786" y="102057"/>
                  </a:moveTo>
                  <a:lnTo>
                    <a:pt x="396481" y="101244"/>
                  </a:lnTo>
                  <a:lnTo>
                    <a:pt x="396074" y="102692"/>
                  </a:lnTo>
                  <a:lnTo>
                    <a:pt x="396786" y="102057"/>
                  </a:lnTo>
                  <a:close/>
                </a:path>
                <a:path w="409575" h="104775">
                  <a:moveTo>
                    <a:pt x="397103" y="83921"/>
                  </a:moveTo>
                  <a:lnTo>
                    <a:pt x="397002" y="83769"/>
                  </a:lnTo>
                  <a:lnTo>
                    <a:pt x="396303" y="86626"/>
                  </a:lnTo>
                  <a:lnTo>
                    <a:pt x="395973" y="87858"/>
                  </a:lnTo>
                  <a:lnTo>
                    <a:pt x="396303" y="86702"/>
                  </a:lnTo>
                  <a:lnTo>
                    <a:pt x="396519" y="86156"/>
                  </a:lnTo>
                  <a:lnTo>
                    <a:pt x="396684" y="85966"/>
                  </a:lnTo>
                  <a:lnTo>
                    <a:pt x="396938" y="84759"/>
                  </a:lnTo>
                  <a:lnTo>
                    <a:pt x="397103" y="83921"/>
                  </a:lnTo>
                  <a:close/>
                </a:path>
                <a:path w="409575" h="104775">
                  <a:moveTo>
                    <a:pt x="399008" y="90500"/>
                  </a:moveTo>
                  <a:lnTo>
                    <a:pt x="398437" y="90754"/>
                  </a:lnTo>
                  <a:lnTo>
                    <a:pt x="398246" y="91655"/>
                  </a:lnTo>
                  <a:lnTo>
                    <a:pt x="399008" y="90500"/>
                  </a:lnTo>
                  <a:close/>
                </a:path>
                <a:path w="409575" h="104775">
                  <a:moveTo>
                    <a:pt x="400735" y="89357"/>
                  </a:moveTo>
                  <a:lnTo>
                    <a:pt x="399783" y="91262"/>
                  </a:lnTo>
                  <a:lnTo>
                    <a:pt x="400354" y="90754"/>
                  </a:lnTo>
                  <a:lnTo>
                    <a:pt x="400469" y="90246"/>
                  </a:lnTo>
                  <a:lnTo>
                    <a:pt x="400735" y="89357"/>
                  </a:lnTo>
                  <a:close/>
                </a:path>
                <a:path w="409575" h="104775">
                  <a:moveTo>
                    <a:pt x="402780" y="102438"/>
                  </a:moveTo>
                  <a:lnTo>
                    <a:pt x="402615" y="102450"/>
                  </a:lnTo>
                  <a:lnTo>
                    <a:pt x="402780" y="102438"/>
                  </a:lnTo>
                  <a:close/>
                </a:path>
                <a:path w="409575" h="104775">
                  <a:moveTo>
                    <a:pt x="403263" y="102019"/>
                  </a:moveTo>
                  <a:lnTo>
                    <a:pt x="403059" y="102247"/>
                  </a:lnTo>
                  <a:lnTo>
                    <a:pt x="403085" y="101892"/>
                  </a:lnTo>
                  <a:lnTo>
                    <a:pt x="403186" y="101485"/>
                  </a:lnTo>
                  <a:lnTo>
                    <a:pt x="403212" y="101231"/>
                  </a:lnTo>
                  <a:lnTo>
                    <a:pt x="403009" y="101955"/>
                  </a:lnTo>
                  <a:lnTo>
                    <a:pt x="402894" y="102298"/>
                  </a:lnTo>
                  <a:lnTo>
                    <a:pt x="402780" y="102438"/>
                  </a:lnTo>
                  <a:lnTo>
                    <a:pt x="402907" y="102374"/>
                  </a:lnTo>
                  <a:lnTo>
                    <a:pt x="402831" y="102844"/>
                  </a:lnTo>
                  <a:lnTo>
                    <a:pt x="402958" y="102692"/>
                  </a:lnTo>
                  <a:lnTo>
                    <a:pt x="403098" y="102400"/>
                  </a:lnTo>
                  <a:lnTo>
                    <a:pt x="403263" y="102019"/>
                  </a:lnTo>
                  <a:close/>
                </a:path>
                <a:path w="409575" h="104775">
                  <a:moveTo>
                    <a:pt x="404596" y="98120"/>
                  </a:moveTo>
                  <a:lnTo>
                    <a:pt x="404444" y="96596"/>
                  </a:lnTo>
                  <a:lnTo>
                    <a:pt x="404317" y="97878"/>
                  </a:lnTo>
                  <a:lnTo>
                    <a:pt x="404596" y="98120"/>
                  </a:lnTo>
                  <a:close/>
                </a:path>
                <a:path w="409575" h="104775">
                  <a:moveTo>
                    <a:pt x="405193" y="103327"/>
                  </a:moveTo>
                  <a:lnTo>
                    <a:pt x="404977" y="103632"/>
                  </a:lnTo>
                  <a:lnTo>
                    <a:pt x="405066" y="103771"/>
                  </a:lnTo>
                  <a:lnTo>
                    <a:pt x="405117" y="103581"/>
                  </a:lnTo>
                  <a:lnTo>
                    <a:pt x="405168" y="103441"/>
                  </a:lnTo>
                  <a:close/>
                </a:path>
                <a:path w="409575" h="104775">
                  <a:moveTo>
                    <a:pt x="405206" y="100533"/>
                  </a:moveTo>
                  <a:lnTo>
                    <a:pt x="404622" y="101244"/>
                  </a:lnTo>
                  <a:lnTo>
                    <a:pt x="404152" y="102311"/>
                  </a:lnTo>
                  <a:lnTo>
                    <a:pt x="404863" y="101676"/>
                  </a:lnTo>
                  <a:lnTo>
                    <a:pt x="405041" y="101600"/>
                  </a:lnTo>
                  <a:lnTo>
                    <a:pt x="405206" y="100533"/>
                  </a:lnTo>
                  <a:close/>
                </a:path>
                <a:path w="409575" h="104775">
                  <a:moveTo>
                    <a:pt x="405307" y="93548"/>
                  </a:moveTo>
                  <a:lnTo>
                    <a:pt x="403771" y="96850"/>
                  </a:lnTo>
                  <a:lnTo>
                    <a:pt x="403898" y="95707"/>
                  </a:lnTo>
                  <a:lnTo>
                    <a:pt x="404190" y="94183"/>
                  </a:lnTo>
                  <a:lnTo>
                    <a:pt x="404368" y="93294"/>
                  </a:lnTo>
                  <a:lnTo>
                    <a:pt x="404723" y="92913"/>
                  </a:lnTo>
                  <a:lnTo>
                    <a:pt x="404850" y="92151"/>
                  </a:lnTo>
                  <a:lnTo>
                    <a:pt x="404863" y="90500"/>
                  </a:lnTo>
                  <a:lnTo>
                    <a:pt x="404063" y="94183"/>
                  </a:lnTo>
                  <a:lnTo>
                    <a:pt x="404101" y="93421"/>
                  </a:lnTo>
                  <a:lnTo>
                    <a:pt x="404152" y="92659"/>
                  </a:lnTo>
                  <a:lnTo>
                    <a:pt x="404177" y="92151"/>
                  </a:lnTo>
                  <a:lnTo>
                    <a:pt x="404291" y="91249"/>
                  </a:lnTo>
                  <a:lnTo>
                    <a:pt x="404393" y="91008"/>
                  </a:lnTo>
                  <a:lnTo>
                    <a:pt x="403618" y="92151"/>
                  </a:lnTo>
                  <a:lnTo>
                    <a:pt x="403936" y="91249"/>
                  </a:lnTo>
                  <a:lnTo>
                    <a:pt x="404253" y="89103"/>
                  </a:lnTo>
                  <a:lnTo>
                    <a:pt x="404406" y="89865"/>
                  </a:lnTo>
                  <a:lnTo>
                    <a:pt x="404329" y="89103"/>
                  </a:lnTo>
                  <a:lnTo>
                    <a:pt x="404139" y="87198"/>
                  </a:lnTo>
                  <a:lnTo>
                    <a:pt x="402297" y="92659"/>
                  </a:lnTo>
                  <a:lnTo>
                    <a:pt x="402742" y="89357"/>
                  </a:lnTo>
                  <a:lnTo>
                    <a:pt x="402869" y="89103"/>
                  </a:lnTo>
                  <a:lnTo>
                    <a:pt x="401523" y="90246"/>
                  </a:lnTo>
                  <a:lnTo>
                    <a:pt x="401459" y="90627"/>
                  </a:lnTo>
                  <a:lnTo>
                    <a:pt x="401853" y="91770"/>
                  </a:lnTo>
                  <a:lnTo>
                    <a:pt x="401955" y="92405"/>
                  </a:lnTo>
                  <a:lnTo>
                    <a:pt x="400291" y="95707"/>
                  </a:lnTo>
                  <a:lnTo>
                    <a:pt x="400304" y="95580"/>
                  </a:lnTo>
                  <a:lnTo>
                    <a:pt x="400621" y="93548"/>
                  </a:lnTo>
                  <a:lnTo>
                    <a:pt x="400761" y="92659"/>
                  </a:lnTo>
                  <a:lnTo>
                    <a:pt x="401027" y="91008"/>
                  </a:lnTo>
                  <a:lnTo>
                    <a:pt x="401510" y="87833"/>
                  </a:lnTo>
                  <a:lnTo>
                    <a:pt x="400672" y="91008"/>
                  </a:lnTo>
                  <a:lnTo>
                    <a:pt x="400481" y="90665"/>
                  </a:lnTo>
                  <a:lnTo>
                    <a:pt x="399745" y="92659"/>
                  </a:lnTo>
                  <a:lnTo>
                    <a:pt x="399783" y="91262"/>
                  </a:lnTo>
                  <a:lnTo>
                    <a:pt x="399834" y="89611"/>
                  </a:lnTo>
                  <a:lnTo>
                    <a:pt x="397852" y="93548"/>
                  </a:lnTo>
                  <a:lnTo>
                    <a:pt x="397954" y="93040"/>
                  </a:lnTo>
                  <a:lnTo>
                    <a:pt x="398005" y="92786"/>
                  </a:lnTo>
                  <a:lnTo>
                    <a:pt x="398170" y="92024"/>
                  </a:lnTo>
                  <a:lnTo>
                    <a:pt x="398246" y="91655"/>
                  </a:lnTo>
                  <a:lnTo>
                    <a:pt x="397992" y="92024"/>
                  </a:lnTo>
                  <a:lnTo>
                    <a:pt x="398221" y="90944"/>
                  </a:lnTo>
                  <a:lnTo>
                    <a:pt x="398411" y="90754"/>
                  </a:lnTo>
                  <a:lnTo>
                    <a:pt x="398881" y="88595"/>
                  </a:lnTo>
                  <a:lnTo>
                    <a:pt x="398462" y="89865"/>
                  </a:lnTo>
                  <a:lnTo>
                    <a:pt x="398360" y="90246"/>
                  </a:lnTo>
                  <a:lnTo>
                    <a:pt x="398373" y="90119"/>
                  </a:lnTo>
                  <a:lnTo>
                    <a:pt x="399072" y="86690"/>
                  </a:lnTo>
                  <a:lnTo>
                    <a:pt x="397078" y="92786"/>
                  </a:lnTo>
                  <a:lnTo>
                    <a:pt x="397090" y="91516"/>
                  </a:lnTo>
                  <a:lnTo>
                    <a:pt x="397103" y="91135"/>
                  </a:lnTo>
                  <a:lnTo>
                    <a:pt x="397230" y="89865"/>
                  </a:lnTo>
                  <a:lnTo>
                    <a:pt x="397929" y="87452"/>
                  </a:lnTo>
                  <a:lnTo>
                    <a:pt x="398094" y="89103"/>
                  </a:lnTo>
                  <a:lnTo>
                    <a:pt x="398119" y="87452"/>
                  </a:lnTo>
                  <a:lnTo>
                    <a:pt x="398132" y="86436"/>
                  </a:lnTo>
                  <a:lnTo>
                    <a:pt x="396722" y="91135"/>
                  </a:lnTo>
                  <a:lnTo>
                    <a:pt x="396773" y="90627"/>
                  </a:lnTo>
                  <a:lnTo>
                    <a:pt x="396862" y="89738"/>
                  </a:lnTo>
                  <a:lnTo>
                    <a:pt x="397332" y="85293"/>
                  </a:lnTo>
                  <a:lnTo>
                    <a:pt x="396671" y="86055"/>
                  </a:lnTo>
                  <a:lnTo>
                    <a:pt x="395795" y="89738"/>
                  </a:lnTo>
                  <a:lnTo>
                    <a:pt x="395757" y="89484"/>
                  </a:lnTo>
                  <a:lnTo>
                    <a:pt x="395566" y="88468"/>
                  </a:lnTo>
                  <a:lnTo>
                    <a:pt x="395351" y="87325"/>
                  </a:lnTo>
                  <a:lnTo>
                    <a:pt x="394322" y="88468"/>
                  </a:lnTo>
                  <a:lnTo>
                    <a:pt x="394550" y="87579"/>
                  </a:lnTo>
                  <a:lnTo>
                    <a:pt x="394652" y="87198"/>
                  </a:lnTo>
                  <a:lnTo>
                    <a:pt x="393395" y="86055"/>
                  </a:lnTo>
                  <a:lnTo>
                    <a:pt x="393103" y="84912"/>
                  </a:lnTo>
                  <a:lnTo>
                    <a:pt x="393153" y="83896"/>
                  </a:lnTo>
                  <a:lnTo>
                    <a:pt x="392163" y="87579"/>
                  </a:lnTo>
                  <a:lnTo>
                    <a:pt x="392074" y="87452"/>
                  </a:lnTo>
                  <a:lnTo>
                    <a:pt x="391604" y="86817"/>
                  </a:lnTo>
                  <a:lnTo>
                    <a:pt x="390906" y="87452"/>
                  </a:lnTo>
                  <a:lnTo>
                    <a:pt x="391325" y="85674"/>
                  </a:lnTo>
                  <a:lnTo>
                    <a:pt x="391388" y="85420"/>
                  </a:lnTo>
                  <a:lnTo>
                    <a:pt x="391744" y="84277"/>
                  </a:lnTo>
                  <a:lnTo>
                    <a:pt x="392264" y="83388"/>
                  </a:lnTo>
                  <a:lnTo>
                    <a:pt x="391769" y="83261"/>
                  </a:lnTo>
                  <a:lnTo>
                    <a:pt x="391312" y="84531"/>
                  </a:lnTo>
                  <a:lnTo>
                    <a:pt x="391071" y="85039"/>
                  </a:lnTo>
                  <a:lnTo>
                    <a:pt x="390652" y="85420"/>
                  </a:lnTo>
                  <a:lnTo>
                    <a:pt x="391414" y="82626"/>
                  </a:lnTo>
                  <a:lnTo>
                    <a:pt x="390728" y="82626"/>
                  </a:lnTo>
                  <a:lnTo>
                    <a:pt x="389343" y="85674"/>
                  </a:lnTo>
                  <a:lnTo>
                    <a:pt x="388924" y="83515"/>
                  </a:lnTo>
                  <a:lnTo>
                    <a:pt x="388315" y="86055"/>
                  </a:lnTo>
                  <a:lnTo>
                    <a:pt x="387946" y="90754"/>
                  </a:lnTo>
                  <a:lnTo>
                    <a:pt x="387819" y="91135"/>
                  </a:lnTo>
                  <a:lnTo>
                    <a:pt x="386638" y="92532"/>
                  </a:lnTo>
                  <a:lnTo>
                    <a:pt x="387311" y="89357"/>
                  </a:lnTo>
                  <a:lnTo>
                    <a:pt x="387273" y="89230"/>
                  </a:lnTo>
                  <a:lnTo>
                    <a:pt x="387362" y="88341"/>
                  </a:lnTo>
                  <a:lnTo>
                    <a:pt x="387248" y="87960"/>
                  </a:lnTo>
                  <a:lnTo>
                    <a:pt x="387565" y="86563"/>
                  </a:lnTo>
                  <a:lnTo>
                    <a:pt x="387718" y="85928"/>
                  </a:lnTo>
                  <a:lnTo>
                    <a:pt x="387362" y="86563"/>
                  </a:lnTo>
                  <a:lnTo>
                    <a:pt x="387769" y="84912"/>
                  </a:lnTo>
                  <a:lnTo>
                    <a:pt x="387896" y="84785"/>
                  </a:lnTo>
                  <a:lnTo>
                    <a:pt x="387845" y="85801"/>
                  </a:lnTo>
                  <a:lnTo>
                    <a:pt x="387934" y="85547"/>
                  </a:lnTo>
                  <a:lnTo>
                    <a:pt x="388023" y="85166"/>
                  </a:lnTo>
                  <a:lnTo>
                    <a:pt x="388035" y="85305"/>
                  </a:lnTo>
                  <a:lnTo>
                    <a:pt x="388086" y="85166"/>
                  </a:lnTo>
                  <a:lnTo>
                    <a:pt x="387972" y="84785"/>
                  </a:lnTo>
                  <a:lnTo>
                    <a:pt x="387883" y="84658"/>
                  </a:lnTo>
                  <a:lnTo>
                    <a:pt x="387769" y="83642"/>
                  </a:lnTo>
                  <a:lnTo>
                    <a:pt x="387883" y="82118"/>
                  </a:lnTo>
                  <a:lnTo>
                    <a:pt x="387934" y="81737"/>
                  </a:lnTo>
                  <a:lnTo>
                    <a:pt x="387311" y="84531"/>
                  </a:lnTo>
                  <a:lnTo>
                    <a:pt x="387007" y="84658"/>
                  </a:lnTo>
                  <a:lnTo>
                    <a:pt x="386308" y="84658"/>
                  </a:lnTo>
                  <a:lnTo>
                    <a:pt x="386638" y="83896"/>
                  </a:lnTo>
                  <a:lnTo>
                    <a:pt x="387235" y="82499"/>
                  </a:lnTo>
                  <a:lnTo>
                    <a:pt x="387184" y="81102"/>
                  </a:lnTo>
                  <a:lnTo>
                    <a:pt x="386715" y="82499"/>
                  </a:lnTo>
                  <a:lnTo>
                    <a:pt x="386613" y="80848"/>
                  </a:lnTo>
                  <a:lnTo>
                    <a:pt x="385927" y="83896"/>
                  </a:lnTo>
                  <a:lnTo>
                    <a:pt x="385737" y="83896"/>
                  </a:lnTo>
                  <a:lnTo>
                    <a:pt x="385927" y="82880"/>
                  </a:lnTo>
                  <a:lnTo>
                    <a:pt x="386130" y="81610"/>
                  </a:lnTo>
                  <a:lnTo>
                    <a:pt x="385483" y="82880"/>
                  </a:lnTo>
                  <a:lnTo>
                    <a:pt x="384454" y="81610"/>
                  </a:lnTo>
                  <a:lnTo>
                    <a:pt x="384111" y="84785"/>
                  </a:lnTo>
                  <a:lnTo>
                    <a:pt x="384086" y="85026"/>
                  </a:lnTo>
                  <a:lnTo>
                    <a:pt x="384060" y="85204"/>
                  </a:lnTo>
                  <a:lnTo>
                    <a:pt x="382282" y="87960"/>
                  </a:lnTo>
                  <a:lnTo>
                    <a:pt x="382270" y="87579"/>
                  </a:lnTo>
                  <a:lnTo>
                    <a:pt x="382244" y="86563"/>
                  </a:lnTo>
                  <a:lnTo>
                    <a:pt x="382231" y="85928"/>
                  </a:lnTo>
                  <a:lnTo>
                    <a:pt x="382219" y="85420"/>
                  </a:lnTo>
                  <a:lnTo>
                    <a:pt x="382181" y="84023"/>
                  </a:lnTo>
                  <a:lnTo>
                    <a:pt x="382155" y="83007"/>
                  </a:lnTo>
                  <a:lnTo>
                    <a:pt x="380746" y="84023"/>
                  </a:lnTo>
                  <a:lnTo>
                    <a:pt x="380974" y="83007"/>
                  </a:lnTo>
                  <a:lnTo>
                    <a:pt x="380060" y="84023"/>
                  </a:lnTo>
                  <a:lnTo>
                    <a:pt x="379361" y="83388"/>
                  </a:lnTo>
                  <a:lnTo>
                    <a:pt x="378409" y="85420"/>
                  </a:lnTo>
                  <a:lnTo>
                    <a:pt x="378218" y="85420"/>
                  </a:lnTo>
                  <a:lnTo>
                    <a:pt x="378282" y="84531"/>
                  </a:lnTo>
                  <a:lnTo>
                    <a:pt x="378307" y="84150"/>
                  </a:lnTo>
                  <a:lnTo>
                    <a:pt x="378434" y="83261"/>
                  </a:lnTo>
                  <a:lnTo>
                    <a:pt x="378726" y="82372"/>
                  </a:lnTo>
                  <a:lnTo>
                    <a:pt x="378053" y="83007"/>
                  </a:lnTo>
                  <a:lnTo>
                    <a:pt x="377736" y="84150"/>
                  </a:lnTo>
                  <a:lnTo>
                    <a:pt x="377659" y="83769"/>
                  </a:lnTo>
                  <a:lnTo>
                    <a:pt x="377571" y="83261"/>
                  </a:lnTo>
                  <a:lnTo>
                    <a:pt x="377456" y="82626"/>
                  </a:lnTo>
                  <a:lnTo>
                    <a:pt x="377571" y="81915"/>
                  </a:lnTo>
                  <a:lnTo>
                    <a:pt x="378002" y="81102"/>
                  </a:lnTo>
                  <a:lnTo>
                    <a:pt x="377875" y="80924"/>
                  </a:lnTo>
                  <a:lnTo>
                    <a:pt x="378053" y="81026"/>
                  </a:lnTo>
                  <a:lnTo>
                    <a:pt x="377977" y="80657"/>
                  </a:lnTo>
                  <a:lnTo>
                    <a:pt x="377545" y="80721"/>
                  </a:lnTo>
                  <a:lnTo>
                    <a:pt x="377939" y="80657"/>
                  </a:lnTo>
                  <a:lnTo>
                    <a:pt x="377837" y="80340"/>
                  </a:lnTo>
                  <a:lnTo>
                    <a:pt x="377926" y="78435"/>
                  </a:lnTo>
                  <a:lnTo>
                    <a:pt x="376605" y="81102"/>
                  </a:lnTo>
                  <a:lnTo>
                    <a:pt x="376770" y="80594"/>
                  </a:lnTo>
                  <a:lnTo>
                    <a:pt x="377355" y="78816"/>
                  </a:lnTo>
                  <a:lnTo>
                    <a:pt x="377266" y="78308"/>
                  </a:lnTo>
                  <a:lnTo>
                    <a:pt x="376847" y="77673"/>
                  </a:lnTo>
                  <a:lnTo>
                    <a:pt x="376529" y="78181"/>
                  </a:lnTo>
                  <a:lnTo>
                    <a:pt x="376402" y="80340"/>
                  </a:lnTo>
                  <a:lnTo>
                    <a:pt x="375970" y="80594"/>
                  </a:lnTo>
                  <a:lnTo>
                    <a:pt x="375450" y="80086"/>
                  </a:lnTo>
                  <a:lnTo>
                    <a:pt x="376313" y="76911"/>
                  </a:lnTo>
                  <a:lnTo>
                    <a:pt x="376199" y="74752"/>
                  </a:lnTo>
                  <a:lnTo>
                    <a:pt x="375958" y="72212"/>
                  </a:lnTo>
                  <a:lnTo>
                    <a:pt x="372402" y="83261"/>
                  </a:lnTo>
                  <a:lnTo>
                    <a:pt x="372592" y="80594"/>
                  </a:lnTo>
                  <a:lnTo>
                    <a:pt x="372656" y="79679"/>
                  </a:lnTo>
                  <a:lnTo>
                    <a:pt x="372338" y="80594"/>
                  </a:lnTo>
                  <a:lnTo>
                    <a:pt x="371919" y="80086"/>
                  </a:lnTo>
                  <a:lnTo>
                    <a:pt x="371843" y="79705"/>
                  </a:lnTo>
                  <a:lnTo>
                    <a:pt x="372249" y="75006"/>
                  </a:lnTo>
                  <a:lnTo>
                    <a:pt x="372059" y="74879"/>
                  </a:lnTo>
                  <a:lnTo>
                    <a:pt x="371627" y="72847"/>
                  </a:lnTo>
                  <a:lnTo>
                    <a:pt x="370179" y="79705"/>
                  </a:lnTo>
                  <a:lnTo>
                    <a:pt x="369582" y="78181"/>
                  </a:lnTo>
                  <a:lnTo>
                    <a:pt x="369392" y="79679"/>
                  </a:lnTo>
                  <a:lnTo>
                    <a:pt x="368820" y="82753"/>
                  </a:lnTo>
                  <a:lnTo>
                    <a:pt x="367919" y="83769"/>
                  </a:lnTo>
                  <a:lnTo>
                    <a:pt x="367385" y="83134"/>
                  </a:lnTo>
                  <a:lnTo>
                    <a:pt x="367957" y="80086"/>
                  </a:lnTo>
                  <a:lnTo>
                    <a:pt x="368058" y="79578"/>
                  </a:lnTo>
                  <a:lnTo>
                    <a:pt x="368274" y="78435"/>
                  </a:lnTo>
                  <a:lnTo>
                    <a:pt x="368871" y="77546"/>
                  </a:lnTo>
                  <a:lnTo>
                    <a:pt x="369049" y="77546"/>
                  </a:lnTo>
                  <a:lnTo>
                    <a:pt x="368935" y="78308"/>
                  </a:lnTo>
                  <a:lnTo>
                    <a:pt x="369506" y="77546"/>
                  </a:lnTo>
                  <a:lnTo>
                    <a:pt x="369608" y="77292"/>
                  </a:lnTo>
                  <a:lnTo>
                    <a:pt x="369646" y="76149"/>
                  </a:lnTo>
                  <a:lnTo>
                    <a:pt x="369303" y="77292"/>
                  </a:lnTo>
                  <a:lnTo>
                    <a:pt x="369303" y="77165"/>
                  </a:lnTo>
                  <a:lnTo>
                    <a:pt x="369290" y="76657"/>
                  </a:lnTo>
                  <a:lnTo>
                    <a:pt x="369265" y="76022"/>
                  </a:lnTo>
                  <a:lnTo>
                    <a:pt x="368439" y="75907"/>
                  </a:lnTo>
                  <a:lnTo>
                    <a:pt x="368490" y="76149"/>
                  </a:lnTo>
                  <a:lnTo>
                    <a:pt x="368414" y="75984"/>
                  </a:lnTo>
                  <a:lnTo>
                    <a:pt x="368363" y="75730"/>
                  </a:lnTo>
                  <a:lnTo>
                    <a:pt x="368198" y="74752"/>
                  </a:lnTo>
                  <a:lnTo>
                    <a:pt x="367385" y="76276"/>
                  </a:lnTo>
                  <a:lnTo>
                    <a:pt x="366814" y="75006"/>
                  </a:lnTo>
                  <a:lnTo>
                    <a:pt x="366725" y="76149"/>
                  </a:lnTo>
                  <a:lnTo>
                    <a:pt x="366610" y="77165"/>
                  </a:lnTo>
                  <a:lnTo>
                    <a:pt x="366483" y="77038"/>
                  </a:lnTo>
                  <a:lnTo>
                    <a:pt x="365633" y="75311"/>
                  </a:lnTo>
                  <a:lnTo>
                    <a:pt x="365582" y="76022"/>
                  </a:lnTo>
                  <a:lnTo>
                    <a:pt x="365455" y="79197"/>
                  </a:lnTo>
                  <a:lnTo>
                    <a:pt x="364528" y="79578"/>
                  </a:lnTo>
                  <a:lnTo>
                    <a:pt x="364515" y="79451"/>
                  </a:lnTo>
                  <a:lnTo>
                    <a:pt x="364464" y="77800"/>
                  </a:lnTo>
                  <a:lnTo>
                    <a:pt x="364578" y="77419"/>
                  </a:lnTo>
                  <a:lnTo>
                    <a:pt x="364959" y="76657"/>
                  </a:lnTo>
                  <a:lnTo>
                    <a:pt x="365594" y="75387"/>
                  </a:lnTo>
                  <a:lnTo>
                    <a:pt x="364490" y="76657"/>
                  </a:lnTo>
                  <a:lnTo>
                    <a:pt x="364375" y="75895"/>
                  </a:lnTo>
                  <a:lnTo>
                    <a:pt x="364490" y="74752"/>
                  </a:lnTo>
                  <a:lnTo>
                    <a:pt x="364553" y="74625"/>
                  </a:lnTo>
                  <a:lnTo>
                    <a:pt x="365506" y="72466"/>
                  </a:lnTo>
                  <a:lnTo>
                    <a:pt x="364248" y="74625"/>
                  </a:lnTo>
                  <a:lnTo>
                    <a:pt x="364363" y="72085"/>
                  </a:lnTo>
                  <a:lnTo>
                    <a:pt x="364274" y="70307"/>
                  </a:lnTo>
                  <a:lnTo>
                    <a:pt x="364159" y="70142"/>
                  </a:lnTo>
                  <a:lnTo>
                    <a:pt x="364274" y="69799"/>
                  </a:lnTo>
                  <a:lnTo>
                    <a:pt x="364337" y="69672"/>
                  </a:lnTo>
                  <a:lnTo>
                    <a:pt x="363969" y="69545"/>
                  </a:lnTo>
                  <a:lnTo>
                    <a:pt x="363664" y="72085"/>
                  </a:lnTo>
                  <a:lnTo>
                    <a:pt x="363524" y="71577"/>
                  </a:lnTo>
                  <a:lnTo>
                    <a:pt x="363334" y="71577"/>
                  </a:lnTo>
                  <a:lnTo>
                    <a:pt x="363562" y="70561"/>
                  </a:lnTo>
                  <a:lnTo>
                    <a:pt x="362978" y="72085"/>
                  </a:lnTo>
                  <a:lnTo>
                    <a:pt x="362877" y="74498"/>
                  </a:lnTo>
                  <a:lnTo>
                    <a:pt x="362750" y="74879"/>
                  </a:lnTo>
                  <a:lnTo>
                    <a:pt x="361924" y="76657"/>
                  </a:lnTo>
                  <a:lnTo>
                    <a:pt x="361823" y="75514"/>
                  </a:lnTo>
                  <a:lnTo>
                    <a:pt x="360705" y="77800"/>
                  </a:lnTo>
                  <a:lnTo>
                    <a:pt x="360730" y="77673"/>
                  </a:lnTo>
                  <a:lnTo>
                    <a:pt x="361137" y="75387"/>
                  </a:lnTo>
                  <a:lnTo>
                    <a:pt x="361289" y="74498"/>
                  </a:lnTo>
                  <a:lnTo>
                    <a:pt x="361823" y="75514"/>
                  </a:lnTo>
                  <a:lnTo>
                    <a:pt x="361886" y="75387"/>
                  </a:lnTo>
                  <a:lnTo>
                    <a:pt x="361937" y="75730"/>
                  </a:lnTo>
                  <a:lnTo>
                    <a:pt x="362026" y="75895"/>
                  </a:lnTo>
                  <a:lnTo>
                    <a:pt x="362013" y="75387"/>
                  </a:lnTo>
                  <a:lnTo>
                    <a:pt x="361950" y="73482"/>
                  </a:lnTo>
                  <a:lnTo>
                    <a:pt x="361886" y="71323"/>
                  </a:lnTo>
                  <a:lnTo>
                    <a:pt x="362356" y="71132"/>
                  </a:lnTo>
                  <a:lnTo>
                    <a:pt x="362470" y="70053"/>
                  </a:lnTo>
                  <a:lnTo>
                    <a:pt x="362369" y="68402"/>
                  </a:lnTo>
                  <a:lnTo>
                    <a:pt x="362216" y="66878"/>
                  </a:lnTo>
                  <a:lnTo>
                    <a:pt x="361302" y="73482"/>
                  </a:lnTo>
                  <a:lnTo>
                    <a:pt x="360375" y="73228"/>
                  </a:lnTo>
                  <a:lnTo>
                    <a:pt x="360845" y="71577"/>
                  </a:lnTo>
                  <a:lnTo>
                    <a:pt x="360883" y="70675"/>
                  </a:lnTo>
                  <a:lnTo>
                    <a:pt x="360222" y="72974"/>
                  </a:lnTo>
                  <a:lnTo>
                    <a:pt x="359537" y="74498"/>
                  </a:lnTo>
                  <a:lnTo>
                    <a:pt x="359219" y="72847"/>
                  </a:lnTo>
                  <a:lnTo>
                    <a:pt x="358648" y="75387"/>
                  </a:lnTo>
                  <a:lnTo>
                    <a:pt x="358355" y="75133"/>
                  </a:lnTo>
                  <a:lnTo>
                    <a:pt x="358394" y="75260"/>
                  </a:lnTo>
                  <a:lnTo>
                    <a:pt x="358508" y="76149"/>
                  </a:lnTo>
                  <a:lnTo>
                    <a:pt x="358076" y="77673"/>
                  </a:lnTo>
                  <a:lnTo>
                    <a:pt x="357809" y="77419"/>
                  </a:lnTo>
                  <a:lnTo>
                    <a:pt x="357276" y="77800"/>
                  </a:lnTo>
                  <a:lnTo>
                    <a:pt x="356679" y="79451"/>
                  </a:lnTo>
                  <a:lnTo>
                    <a:pt x="356831" y="78181"/>
                  </a:lnTo>
                  <a:lnTo>
                    <a:pt x="357225" y="74752"/>
                  </a:lnTo>
                  <a:lnTo>
                    <a:pt x="357466" y="72720"/>
                  </a:lnTo>
                  <a:lnTo>
                    <a:pt x="356349" y="74752"/>
                  </a:lnTo>
                  <a:lnTo>
                    <a:pt x="356336" y="74371"/>
                  </a:lnTo>
                  <a:lnTo>
                    <a:pt x="356438" y="73101"/>
                  </a:lnTo>
                  <a:lnTo>
                    <a:pt x="356692" y="72339"/>
                  </a:lnTo>
                  <a:lnTo>
                    <a:pt x="357035" y="71348"/>
                  </a:lnTo>
                  <a:lnTo>
                    <a:pt x="356946" y="70434"/>
                  </a:lnTo>
                  <a:lnTo>
                    <a:pt x="355879" y="72415"/>
                  </a:lnTo>
                  <a:lnTo>
                    <a:pt x="355549" y="73190"/>
                  </a:lnTo>
                  <a:lnTo>
                    <a:pt x="355549" y="75006"/>
                  </a:lnTo>
                  <a:lnTo>
                    <a:pt x="355003" y="76276"/>
                  </a:lnTo>
                  <a:lnTo>
                    <a:pt x="354761" y="78181"/>
                  </a:lnTo>
                  <a:lnTo>
                    <a:pt x="354838" y="76657"/>
                  </a:lnTo>
                  <a:lnTo>
                    <a:pt x="354926" y="75768"/>
                  </a:lnTo>
                  <a:lnTo>
                    <a:pt x="354952" y="75399"/>
                  </a:lnTo>
                  <a:lnTo>
                    <a:pt x="355015" y="74371"/>
                  </a:lnTo>
                  <a:lnTo>
                    <a:pt x="354952" y="75399"/>
                  </a:lnTo>
                  <a:lnTo>
                    <a:pt x="355511" y="74371"/>
                  </a:lnTo>
                  <a:lnTo>
                    <a:pt x="355549" y="75006"/>
                  </a:lnTo>
                  <a:lnTo>
                    <a:pt x="355549" y="73190"/>
                  </a:lnTo>
                  <a:lnTo>
                    <a:pt x="354368" y="75641"/>
                  </a:lnTo>
                  <a:lnTo>
                    <a:pt x="354596" y="75730"/>
                  </a:lnTo>
                  <a:lnTo>
                    <a:pt x="353263" y="80086"/>
                  </a:lnTo>
                  <a:lnTo>
                    <a:pt x="353237" y="79197"/>
                  </a:lnTo>
                  <a:lnTo>
                    <a:pt x="353212" y="78562"/>
                  </a:lnTo>
                  <a:lnTo>
                    <a:pt x="353199" y="78054"/>
                  </a:lnTo>
                  <a:lnTo>
                    <a:pt x="353187" y="77673"/>
                  </a:lnTo>
                  <a:lnTo>
                    <a:pt x="353288" y="76911"/>
                  </a:lnTo>
                  <a:lnTo>
                    <a:pt x="353517" y="75895"/>
                  </a:lnTo>
                  <a:lnTo>
                    <a:pt x="353898" y="74117"/>
                  </a:lnTo>
                  <a:lnTo>
                    <a:pt x="354368" y="71958"/>
                  </a:lnTo>
                  <a:lnTo>
                    <a:pt x="354241" y="69507"/>
                  </a:lnTo>
                  <a:lnTo>
                    <a:pt x="354126" y="68529"/>
                  </a:lnTo>
                  <a:lnTo>
                    <a:pt x="352171" y="74117"/>
                  </a:lnTo>
                  <a:lnTo>
                    <a:pt x="351307" y="72466"/>
                  </a:lnTo>
                  <a:lnTo>
                    <a:pt x="351447" y="73609"/>
                  </a:lnTo>
                  <a:lnTo>
                    <a:pt x="350799" y="75895"/>
                  </a:lnTo>
                  <a:lnTo>
                    <a:pt x="350723" y="74625"/>
                  </a:lnTo>
                  <a:lnTo>
                    <a:pt x="350659" y="73736"/>
                  </a:lnTo>
                  <a:lnTo>
                    <a:pt x="350075" y="74625"/>
                  </a:lnTo>
                  <a:lnTo>
                    <a:pt x="350164" y="74244"/>
                  </a:lnTo>
                  <a:lnTo>
                    <a:pt x="350507" y="72720"/>
                  </a:lnTo>
                  <a:lnTo>
                    <a:pt x="350469" y="72085"/>
                  </a:lnTo>
                  <a:lnTo>
                    <a:pt x="350532" y="70561"/>
                  </a:lnTo>
                  <a:lnTo>
                    <a:pt x="350253" y="72085"/>
                  </a:lnTo>
                  <a:lnTo>
                    <a:pt x="349681" y="70180"/>
                  </a:lnTo>
                  <a:lnTo>
                    <a:pt x="348729" y="74244"/>
                  </a:lnTo>
                  <a:lnTo>
                    <a:pt x="348602" y="71196"/>
                  </a:lnTo>
                  <a:lnTo>
                    <a:pt x="348018" y="70180"/>
                  </a:lnTo>
                  <a:lnTo>
                    <a:pt x="346443" y="76911"/>
                  </a:lnTo>
                  <a:lnTo>
                    <a:pt x="345808" y="76276"/>
                  </a:lnTo>
                  <a:lnTo>
                    <a:pt x="345935" y="75387"/>
                  </a:lnTo>
                  <a:lnTo>
                    <a:pt x="346290" y="74371"/>
                  </a:lnTo>
                  <a:lnTo>
                    <a:pt x="346379" y="74117"/>
                  </a:lnTo>
                  <a:lnTo>
                    <a:pt x="346443" y="72212"/>
                  </a:lnTo>
                  <a:lnTo>
                    <a:pt x="346684" y="71831"/>
                  </a:lnTo>
                  <a:lnTo>
                    <a:pt x="347230" y="70942"/>
                  </a:lnTo>
                  <a:lnTo>
                    <a:pt x="346925" y="70942"/>
                  </a:lnTo>
                  <a:lnTo>
                    <a:pt x="346735" y="70434"/>
                  </a:lnTo>
                  <a:lnTo>
                    <a:pt x="346443" y="71831"/>
                  </a:lnTo>
                  <a:lnTo>
                    <a:pt x="346506" y="70561"/>
                  </a:lnTo>
                  <a:lnTo>
                    <a:pt x="345008" y="74371"/>
                  </a:lnTo>
                  <a:lnTo>
                    <a:pt x="345122" y="72466"/>
                  </a:lnTo>
                  <a:lnTo>
                    <a:pt x="344805" y="73355"/>
                  </a:lnTo>
                  <a:lnTo>
                    <a:pt x="344309" y="75387"/>
                  </a:lnTo>
                  <a:lnTo>
                    <a:pt x="344004" y="75133"/>
                  </a:lnTo>
                  <a:lnTo>
                    <a:pt x="343471" y="75361"/>
                  </a:lnTo>
                  <a:lnTo>
                    <a:pt x="343357" y="75895"/>
                  </a:lnTo>
                  <a:lnTo>
                    <a:pt x="343230" y="77673"/>
                  </a:lnTo>
                  <a:lnTo>
                    <a:pt x="343585" y="71196"/>
                  </a:lnTo>
                  <a:lnTo>
                    <a:pt x="340474" y="77673"/>
                  </a:lnTo>
                  <a:lnTo>
                    <a:pt x="340715" y="73101"/>
                  </a:lnTo>
                  <a:lnTo>
                    <a:pt x="340766" y="72085"/>
                  </a:lnTo>
                  <a:lnTo>
                    <a:pt x="339940" y="72593"/>
                  </a:lnTo>
                  <a:lnTo>
                    <a:pt x="338988" y="73101"/>
                  </a:lnTo>
                  <a:lnTo>
                    <a:pt x="338340" y="73101"/>
                  </a:lnTo>
                  <a:lnTo>
                    <a:pt x="338442" y="72720"/>
                  </a:lnTo>
                  <a:lnTo>
                    <a:pt x="338556" y="72085"/>
                  </a:lnTo>
                  <a:lnTo>
                    <a:pt x="338150" y="70307"/>
                  </a:lnTo>
                  <a:lnTo>
                    <a:pt x="336918" y="78054"/>
                  </a:lnTo>
                  <a:lnTo>
                    <a:pt x="336778" y="77419"/>
                  </a:lnTo>
                  <a:lnTo>
                    <a:pt x="336562" y="76530"/>
                  </a:lnTo>
                  <a:lnTo>
                    <a:pt x="336448" y="76022"/>
                  </a:lnTo>
                  <a:lnTo>
                    <a:pt x="336397" y="75514"/>
                  </a:lnTo>
                  <a:lnTo>
                    <a:pt x="336499" y="73482"/>
                  </a:lnTo>
                  <a:lnTo>
                    <a:pt x="336550" y="72339"/>
                  </a:lnTo>
                  <a:lnTo>
                    <a:pt x="337261" y="74117"/>
                  </a:lnTo>
                  <a:lnTo>
                    <a:pt x="337273" y="72339"/>
                  </a:lnTo>
                  <a:lnTo>
                    <a:pt x="338416" y="66116"/>
                  </a:lnTo>
                  <a:lnTo>
                    <a:pt x="335851" y="73482"/>
                  </a:lnTo>
                  <a:lnTo>
                    <a:pt x="335927" y="71323"/>
                  </a:lnTo>
                  <a:lnTo>
                    <a:pt x="335991" y="69418"/>
                  </a:lnTo>
                  <a:lnTo>
                    <a:pt x="336143" y="69164"/>
                  </a:lnTo>
                  <a:lnTo>
                    <a:pt x="336181" y="66624"/>
                  </a:lnTo>
                  <a:lnTo>
                    <a:pt x="334518" y="71323"/>
                  </a:lnTo>
                  <a:lnTo>
                    <a:pt x="333806" y="70700"/>
                  </a:lnTo>
                  <a:lnTo>
                    <a:pt x="333933" y="70142"/>
                  </a:lnTo>
                  <a:lnTo>
                    <a:pt x="333997" y="69672"/>
                  </a:lnTo>
                  <a:lnTo>
                    <a:pt x="332765" y="72974"/>
                  </a:lnTo>
                  <a:lnTo>
                    <a:pt x="331482" y="73863"/>
                  </a:lnTo>
                  <a:lnTo>
                    <a:pt x="330835" y="74371"/>
                  </a:lnTo>
                  <a:lnTo>
                    <a:pt x="330771" y="75006"/>
                  </a:lnTo>
                  <a:lnTo>
                    <a:pt x="329920" y="75514"/>
                  </a:lnTo>
                  <a:lnTo>
                    <a:pt x="329806" y="73101"/>
                  </a:lnTo>
                  <a:lnTo>
                    <a:pt x="329895" y="71831"/>
                  </a:lnTo>
                  <a:lnTo>
                    <a:pt x="330238" y="69926"/>
                  </a:lnTo>
                  <a:lnTo>
                    <a:pt x="330923" y="69926"/>
                  </a:lnTo>
                  <a:lnTo>
                    <a:pt x="330936" y="69799"/>
                  </a:lnTo>
                  <a:lnTo>
                    <a:pt x="331317" y="66116"/>
                  </a:lnTo>
                  <a:lnTo>
                    <a:pt x="330047" y="69799"/>
                  </a:lnTo>
                  <a:lnTo>
                    <a:pt x="329946" y="69507"/>
                  </a:lnTo>
                  <a:lnTo>
                    <a:pt x="329996" y="68402"/>
                  </a:lnTo>
                  <a:lnTo>
                    <a:pt x="330200" y="67513"/>
                  </a:lnTo>
                  <a:lnTo>
                    <a:pt x="329069" y="67894"/>
                  </a:lnTo>
                  <a:lnTo>
                    <a:pt x="328256" y="71831"/>
                  </a:lnTo>
                  <a:lnTo>
                    <a:pt x="327240" y="71323"/>
                  </a:lnTo>
                  <a:lnTo>
                    <a:pt x="327139" y="72339"/>
                  </a:lnTo>
                  <a:lnTo>
                    <a:pt x="327025" y="72847"/>
                  </a:lnTo>
                  <a:lnTo>
                    <a:pt x="325716" y="76530"/>
                  </a:lnTo>
                  <a:lnTo>
                    <a:pt x="325882" y="75768"/>
                  </a:lnTo>
                  <a:lnTo>
                    <a:pt x="325996" y="75260"/>
                  </a:lnTo>
                  <a:lnTo>
                    <a:pt x="326097" y="74752"/>
                  </a:lnTo>
                  <a:lnTo>
                    <a:pt x="326402" y="73355"/>
                  </a:lnTo>
                  <a:lnTo>
                    <a:pt x="326453" y="73101"/>
                  </a:lnTo>
                  <a:lnTo>
                    <a:pt x="327063" y="70307"/>
                  </a:lnTo>
                  <a:lnTo>
                    <a:pt x="325869" y="73101"/>
                  </a:lnTo>
                  <a:lnTo>
                    <a:pt x="326491" y="69037"/>
                  </a:lnTo>
                  <a:lnTo>
                    <a:pt x="324345" y="72720"/>
                  </a:lnTo>
                  <a:lnTo>
                    <a:pt x="323494" y="73355"/>
                  </a:lnTo>
                  <a:lnTo>
                    <a:pt x="323545" y="73228"/>
                  </a:lnTo>
                  <a:lnTo>
                    <a:pt x="324091" y="71589"/>
                  </a:lnTo>
                  <a:lnTo>
                    <a:pt x="323126" y="73228"/>
                  </a:lnTo>
                  <a:lnTo>
                    <a:pt x="322364" y="72974"/>
                  </a:lnTo>
                  <a:lnTo>
                    <a:pt x="322529" y="72212"/>
                  </a:lnTo>
                  <a:lnTo>
                    <a:pt x="322821" y="70815"/>
                  </a:lnTo>
                  <a:lnTo>
                    <a:pt x="322884" y="70561"/>
                  </a:lnTo>
                  <a:lnTo>
                    <a:pt x="324040" y="65100"/>
                  </a:lnTo>
                  <a:lnTo>
                    <a:pt x="320738" y="70561"/>
                  </a:lnTo>
                  <a:lnTo>
                    <a:pt x="320763" y="70307"/>
                  </a:lnTo>
                  <a:lnTo>
                    <a:pt x="320840" y="69545"/>
                  </a:lnTo>
                  <a:lnTo>
                    <a:pt x="320890" y="69037"/>
                  </a:lnTo>
                  <a:lnTo>
                    <a:pt x="321094" y="67005"/>
                  </a:lnTo>
                  <a:lnTo>
                    <a:pt x="321373" y="64338"/>
                  </a:lnTo>
                  <a:lnTo>
                    <a:pt x="319417" y="67005"/>
                  </a:lnTo>
                  <a:lnTo>
                    <a:pt x="318884" y="62560"/>
                  </a:lnTo>
                  <a:lnTo>
                    <a:pt x="317207" y="62814"/>
                  </a:lnTo>
                  <a:lnTo>
                    <a:pt x="316585" y="69037"/>
                  </a:lnTo>
                  <a:lnTo>
                    <a:pt x="316699" y="62814"/>
                  </a:lnTo>
                  <a:lnTo>
                    <a:pt x="316509" y="63855"/>
                  </a:lnTo>
                  <a:lnTo>
                    <a:pt x="316306" y="62687"/>
                  </a:lnTo>
                  <a:lnTo>
                    <a:pt x="316331" y="64871"/>
                  </a:lnTo>
                  <a:lnTo>
                    <a:pt x="316230" y="65405"/>
                  </a:lnTo>
                  <a:lnTo>
                    <a:pt x="315582" y="69164"/>
                  </a:lnTo>
                  <a:lnTo>
                    <a:pt x="315125" y="69545"/>
                  </a:lnTo>
                  <a:lnTo>
                    <a:pt x="315010" y="69291"/>
                  </a:lnTo>
                  <a:lnTo>
                    <a:pt x="315010" y="68402"/>
                  </a:lnTo>
                  <a:lnTo>
                    <a:pt x="314947" y="67894"/>
                  </a:lnTo>
                  <a:lnTo>
                    <a:pt x="314769" y="66116"/>
                  </a:lnTo>
                  <a:lnTo>
                    <a:pt x="314731" y="63068"/>
                  </a:lnTo>
                  <a:lnTo>
                    <a:pt x="315277" y="63703"/>
                  </a:lnTo>
                  <a:lnTo>
                    <a:pt x="315379" y="63068"/>
                  </a:lnTo>
                  <a:lnTo>
                    <a:pt x="315506" y="62179"/>
                  </a:lnTo>
                  <a:lnTo>
                    <a:pt x="314782" y="61544"/>
                  </a:lnTo>
                  <a:lnTo>
                    <a:pt x="315061" y="60909"/>
                  </a:lnTo>
                  <a:lnTo>
                    <a:pt x="315569" y="59766"/>
                  </a:lnTo>
                  <a:lnTo>
                    <a:pt x="315468" y="57734"/>
                  </a:lnTo>
                  <a:lnTo>
                    <a:pt x="315125" y="60020"/>
                  </a:lnTo>
                  <a:lnTo>
                    <a:pt x="314566" y="60909"/>
                  </a:lnTo>
                  <a:lnTo>
                    <a:pt x="314248" y="59893"/>
                  </a:lnTo>
                  <a:lnTo>
                    <a:pt x="314286" y="63068"/>
                  </a:lnTo>
                  <a:lnTo>
                    <a:pt x="312572" y="66116"/>
                  </a:lnTo>
                  <a:lnTo>
                    <a:pt x="312737" y="65354"/>
                  </a:lnTo>
                  <a:lnTo>
                    <a:pt x="312788" y="65100"/>
                  </a:lnTo>
                  <a:lnTo>
                    <a:pt x="313182" y="63195"/>
                  </a:lnTo>
                  <a:lnTo>
                    <a:pt x="313715" y="60655"/>
                  </a:lnTo>
                  <a:lnTo>
                    <a:pt x="314375" y="57480"/>
                  </a:lnTo>
                  <a:lnTo>
                    <a:pt x="312597" y="60655"/>
                  </a:lnTo>
                  <a:lnTo>
                    <a:pt x="312940" y="59766"/>
                  </a:lnTo>
                  <a:lnTo>
                    <a:pt x="313334" y="58750"/>
                  </a:lnTo>
                  <a:lnTo>
                    <a:pt x="312521" y="59766"/>
                  </a:lnTo>
                  <a:lnTo>
                    <a:pt x="311162" y="58242"/>
                  </a:lnTo>
                  <a:lnTo>
                    <a:pt x="309638" y="63195"/>
                  </a:lnTo>
                  <a:lnTo>
                    <a:pt x="309753" y="61544"/>
                  </a:lnTo>
                  <a:lnTo>
                    <a:pt x="309841" y="60655"/>
                  </a:lnTo>
                  <a:lnTo>
                    <a:pt x="310197" y="60274"/>
                  </a:lnTo>
                  <a:lnTo>
                    <a:pt x="308927" y="59258"/>
                  </a:lnTo>
                  <a:lnTo>
                    <a:pt x="306044" y="65100"/>
                  </a:lnTo>
                  <a:lnTo>
                    <a:pt x="305917" y="64338"/>
                  </a:lnTo>
                  <a:lnTo>
                    <a:pt x="305727" y="63068"/>
                  </a:lnTo>
                  <a:lnTo>
                    <a:pt x="305612" y="62306"/>
                  </a:lnTo>
                  <a:lnTo>
                    <a:pt x="305689" y="61163"/>
                  </a:lnTo>
                  <a:lnTo>
                    <a:pt x="305930" y="60274"/>
                  </a:lnTo>
                  <a:lnTo>
                    <a:pt x="305587" y="60655"/>
                  </a:lnTo>
                  <a:lnTo>
                    <a:pt x="304927" y="63068"/>
                  </a:lnTo>
                  <a:lnTo>
                    <a:pt x="304914" y="62306"/>
                  </a:lnTo>
                  <a:lnTo>
                    <a:pt x="305028" y="60782"/>
                  </a:lnTo>
                  <a:lnTo>
                    <a:pt x="305181" y="60274"/>
                  </a:lnTo>
                  <a:lnTo>
                    <a:pt x="305181" y="59766"/>
                  </a:lnTo>
                  <a:lnTo>
                    <a:pt x="303974" y="62306"/>
                  </a:lnTo>
                  <a:lnTo>
                    <a:pt x="303872" y="61798"/>
                  </a:lnTo>
                  <a:lnTo>
                    <a:pt x="303987" y="60909"/>
                  </a:lnTo>
                  <a:lnTo>
                    <a:pt x="304317" y="60020"/>
                  </a:lnTo>
                  <a:lnTo>
                    <a:pt x="304190" y="59258"/>
                  </a:lnTo>
                  <a:lnTo>
                    <a:pt x="303415" y="57480"/>
                  </a:lnTo>
                  <a:lnTo>
                    <a:pt x="301523" y="63576"/>
                  </a:lnTo>
                  <a:lnTo>
                    <a:pt x="300177" y="64338"/>
                  </a:lnTo>
                  <a:lnTo>
                    <a:pt x="300494" y="62687"/>
                  </a:lnTo>
                  <a:lnTo>
                    <a:pt x="300710" y="61544"/>
                  </a:lnTo>
                  <a:lnTo>
                    <a:pt x="300951" y="60274"/>
                  </a:lnTo>
                  <a:lnTo>
                    <a:pt x="300837" y="59512"/>
                  </a:lnTo>
                  <a:lnTo>
                    <a:pt x="299859" y="57480"/>
                  </a:lnTo>
                  <a:lnTo>
                    <a:pt x="299935" y="56718"/>
                  </a:lnTo>
                  <a:lnTo>
                    <a:pt x="298437" y="55829"/>
                  </a:lnTo>
                  <a:lnTo>
                    <a:pt x="296519" y="60020"/>
                  </a:lnTo>
                  <a:lnTo>
                    <a:pt x="294716" y="61544"/>
                  </a:lnTo>
                  <a:lnTo>
                    <a:pt x="294703" y="59766"/>
                  </a:lnTo>
                  <a:lnTo>
                    <a:pt x="294703" y="58877"/>
                  </a:lnTo>
                  <a:lnTo>
                    <a:pt x="294690" y="56337"/>
                  </a:lnTo>
                  <a:lnTo>
                    <a:pt x="291973" y="58877"/>
                  </a:lnTo>
                  <a:lnTo>
                    <a:pt x="290982" y="55829"/>
                  </a:lnTo>
                  <a:lnTo>
                    <a:pt x="290957" y="57099"/>
                  </a:lnTo>
                  <a:lnTo>
                    <a:pt x="290309" y="59385"/>
                  </a:lnTo>
                  <a:lnTo>
                    <a:pt x="289966" y="59766"/>
                  </a:lnTo>
                  <a:lnTo>
                    <a:pt x="289775" y="58750"/>
                  </a:lnTo>
                  <a:lnTo>
                    <a:pt x="288442" y="62687"/>
                  </a:lnTo>
                  <a:lnTo>
                    <a:pt x="288620" y="61798"/>
                  </a:lnTo>
                  <a:lnTo>
                    <a:pt x="288645" y="61671"/>
                  </a:lnTo>
                  <a:lnTo>
                    <a:pt x="288721" y="61290"/>
                  </a:lnTo>
                  <a:lnTo>
                    <a:pt x="288823" y="60782"/>
                  </a:lnTo>
                  <a:lnTo>
                    <a:pt x="289242" y="58623"/>
                  </a:lnTo>
                  <a:lnTo>
                    <a:pt x="289356" y="58750"/>
                  </a:lnTo>
                  <a:lnTo>
                    <a:pt x="289369" y="58623"/>
                  </a:lnTo>
                  <a:lnTo>
                    <a:pt x="289712" y="55575"/>
                  </a:lnTo>
                  <a:lnTo>
                    <a:pt x="289826" y="54559"/>
                  </a:lnTo>
                  <a:lnTo>
                    <a:pt x="288912" y="55575"/>
                  </a:lnTo>
                  <a:lnTo>
                    <a:pt x="288378" y="55321"/>
                  </a:lnTo>
                  <a:lnTo>
                    <a:pt x="287312" y="60782"/>
                  </a:lnTo>
                  <a:lnTo>
                    <a:pt x="286804" y="58369"/>
                  </a:lnTo>
                  <a:lnTo>
                    <a:pt x="286613" y="57480"/>
                  </a:lnTo>
                  <a:lnTo>
                    <a:pt x="285178" y="57861"/>
                  </a:lnTo>
                  <a:lnTo>
                    <a:pt x="283845" y="58369"/>
                  </a:lnTo>
                  <a:lnTo>
                    <a:pt x="283819" y="58242"/>
                  </a:lnTo>
                  <a:lnTo>
                    <a:pt x="283438" y="55702"/>
                  </a:lnTo>
                  <a:lnTo>
                    <a:pt x="282841" y="56972"/>
                  </a:lnTo>
                  <a:lnTo>
                    <a:pt x="282409" y="56972"/>
                  </a:lnTo>
                  <a:lnTo>
                    <a:pt x="281825" y="58242"/>
                  </a:lnTo>
                  <a:lnTo>
                    <a:pt x="282282" y="55702"/>
                  </a:lnTo>
                  <a:lnTo>
                    <a:pt x="282232" y="55194"/>
                  </a:lnTo>
                  <a:lnTo>
                    <a:pt x="281546" y="54432"/>
                  </a:lnTo>
                  <a:lnTo>
                    <a:pt x="281076" y="53924"/>
                  </a:lnTo>
                  <a:lnTo>
                    <a:pt x="279755" y="54432"/>
                  </a:lnTo>
                  <a:lnTo>
                    <a:pt x="280365" y="52400"/>
                  </a:lnTo>
                  <a:lnTo>
                    <a:pt x="279704" y="52019"/>
                  </a:lnTo>
                  <a:lnTo>
                    <a:pt x="278028" y="60655"/>
                  </a:lnTo>
                  <a:lnTo>
                    <a:pt x="277380" y="60782"/>
                  </a:lnTo>
                  <a:lnTo>
                    <a:pt x="277444" y="60274"/>
                  </a:lnTo>
                  <a:lnTo>
                    <a:pt x="277787" y="57607"/>
                  </a:lnTo>
                  <a:lnTo>
                    <a:pt x="277914" y="56591"/>
                  </a:lnTo>
                  <a:lnTo>
                    <a:pt x="277952" y="56337"/>
                  </a:lnTo>
                  <a:lnTo>
                    <a:pt x="276745" y="56210"/>
                  </a:lnTo>
                  <a:lnTo>
                    <a:pt x="276707" y="55956"/>
                  </a:lnTo>
                  <a:lnTo>
                    <a:pt x="276212" y="52146"/>
                  </a:lnTo>
                  <a:lnTo>
                    <a:pt x="274345" y="55956"/>
                  </a:lnTo>
                  <a:lnTo>
                    <a:pt x="274739" y="54051"/>
                  </a:lnTo>
                  <a:lnTo>
                    <a:pt x="274955" y="53924"/>
                  </a:lnTo>
                  <a:lnTo>
                    <a:pt x="274421" y="53670"/>
                  </a:lnTo>
                  <a:lnTo>
                    <a:pt x="274040" y="52654"/>
                  </a:lnTo>
                  <a:lnTo>
                    <a:pt x="273291" y="50622"/>
                  </a:lnTo>
                  <a:lnTo>
                    <a:pt x="272973" y="52933"/>
                  </a:lnTo>
                  <a:lnTo>
                    <a:pt x="270383" y="57607"/>
                  </a:lnTo>
                  <a:lnTo>
                    <a:pt x="270979" y="54686"/>
                  </a:lnTo>
                  <a:lnTo>
                    <a:pt x="269836" y="58242"/>
                  </a:lnTo>
                  <a:lnTo>
                    <a:pt x="269608" y="59385"/>
                  </a:lnTo>
                  <a:lnTo>
                    <a:pt x="268681" y="60274"/>
                  </a:lnTo>
                  <a:lnTo>
                    <a:pt x="268795" y="58496"/>
                  </a:lnTo>
                  <a:lnTo>
                    <a:pt x="268693" y="57099"/>
                  </a:lnTo>
                  <a:lnTo>
                    <a:pt x="268109" y="61290"/>
                  </a:lnTo>
                  <a:lnTo>
                    <a:pt x="267703" y="59893"/>
                  </a:lnTo>
                  <a:lnTo>
                    <a:pt x="267766" y="59258"/>
                  </a:lnTo>
                  <a:lnTo>
                    <a:pt x="268224" y="57861"/>
                  </a:lnTo>
                  <a:lnTo>
                    <a:pt x="267639" y="57480"/>
                  </a:lnTo>
                  <a:lnTo>
                    <a:pt x="267525" y="58496"/>
                  </a:lnTo>
                  <a:lnTo>
                    <a:pt x="266827" y="60655"/>
                  </a:lnTo>
                  <a:lnTo>
                    <a:pt x="266242" y="61671"/>
                  </a:lnTo>
                  <a:lnTo>
                    <a:pt x="266128" y="61163"/>
                  </a:lnTo>
                  <a:lnTo>
                    <a:pt x="266014" y="60655"/>
                  </a:lnTo>
                  <a:lnTo>
                    <a:pt x="265811" y="59766"/>
                  </a:lnTo>
                  <a:lnTo>
                    <a:pt x="265925" y="58623"/>
                  </a:lnTo>
                  <a:lnTo>
                    <a:pt x="266141" y="57099"/>
                  </a:lnTo>
                  <a:lnTo>
                    <a:pt x="265811" y="58496"/>
                  </a:lnTo>
                  <a:lnTo>
                    <a:pt x="265087" y="60655"/>
                  </a:lnTo>
                  <a:lnTo>
                    <a:pt x="264972" y="60274"/>
                  </a:lnTo>
                  <a:lnTo>
                    <a:pt x="265074" y="58623"/>
                  </a:lnTo>
                  <a:lnTo>
                    <a:pt x="265226" y="58242"/>
                  </a:lnTo>
                  <a:lnTo>
                    <a:pt x="265099" y="57353"/>
                  </a:lnTo>
                  <a:lnTo>
                    <a:pt x="265023" y="57099"/>
                  </a:lnTo>
                  <a:lnTo>
                    <a:pt x="264680" y="56095"/>
                  </a:lnTo>
                  <a:lnTo>
                    <a:pt x="264693" y="55956"/>
                  </a:lnTo>
                  <a:lnTo>
                    <a:pt x="264960" y="54432"/>
                  </a:lnTo>
                  <a:lnTo>
                    <a:pt x="264591" y="54114"/>
                  </a:lnTo>
                  <a:lnTo>
                    <a:pt x="264591" y="56083"/>
                  </a:lnTo>
                  <a:lnTo>
                    <a:pt x="264401" y="56845"/>
                  </a:lnTo>
                  <a:lnTo>
                    <a:pt x="264528" y="56934"/>
                  </a:lnTo>
                  <a:lnTo>
                    <a:pt x="264388" y="56845"/>
                  </a:lnTo>
                  <a:lnTo>
                    <a:pt x="263232" y="61163"/>
                  </a:lnTo>
                  <a:lnTo>
                    <a:pt x="263042" y="58750"/>
                  </a:lnTo>
                  <a:lnTo>
                    <a:pt x="263169" y="56845"/>
                  </a:lnTo>
                  <a:lnTo>
                    <a:pt x="263169" y="56464"/>
                  </a:lnTo>
                  <a:lnTo>
                    <a:pt x="263982" y="56591"/>
                  </a:lnTo>
                  <a:lnTo>
                    <a:pt x="264388" y="56845"/>
                  </a:lnTo>
                  <a:lnTo>
                    <a:pt x="264591" y="56083"/>
                  </a:lnTo>
                  <a:lnTo>
                    <a:pt x="264591" y="54114"/>
                  </a:lnTo>
                  <a:lnTo>
                    <a:pt x="264375" y="53924"/>
                  </a:lnTo>
                  <a:lnTo>
                    <a:pt x="265506" y="50368"/>
                  </a:lnTo>
                  <a:lnTo>
                    <a:pt x="264591" y="52400"/>
                  </a:lnTo>
                  <a:lnTo>
                    <a:pt x="263017" y="56464"/>
                  </a:lnTo>
                  <a:lnTo>
                    <a:pt x="262851" y="55956"/>
                  </a:lnTo>
                  <a:lnTo>
                    <a:pt x="262623" y="55194"/>
                  </a:lnTo>
                  <a:lnTo>
                    <a:pt x="262597" y="54813"/>
                  </a:lnTo>
                  <a:lnTo>
                    <a:pt x="262648" y="54178"/>
                  </a:lnTo>
                  <a:lnTo>
                    <a:pt x="262661" y="53543"/>
                  </a:lnTo>
                  <a:lnTo>
                    <a:pt x="262483" y="53797"/>
                  </a:lnTo>
                  <a:lnTo>
                    <a:pt x="262280" y="54178"/>
                  </a:lnTo>
                  <a:lnTo>
                    <a:pt x="262216" y="53924"/>
                  </a:lnTo>
                  <a:lnTo>
                    <a:pt x="262077" y="53416"/>
                  </a:lnTo>
                  <a:lnTo>
                    <a:pt x="261886" y="53289"/>
                  </a:lnTo>
                  <a:lnTo>
                    <a:pt x="262039" y="52146"/>
                  </a:lnTo>
                  <a:lnTo>
                    <a:pt x="262064" y="52019"/>
                  </a:lnTo>
                  <a:lnTo>
                    <a:pt x="262178" y="51130"/>
                  </a:lnTo>
                  <a:lnTo>
                    <a:pt x="261874" y="51460"/>
                  </a:lnTo>
                  <a:lnTo>
                    <a:pt x="261874" y="52146"/>
                  </a:lnTo>
                  <a:lnTo>
                    <a:pt x="261797" y="53289"/>
                  </a:lnTo>
                  <a:lnTo>
                    <a:pt x="261683" y="53416"/>
                  </a:lnTo>
                  <a:lnTo>
                    <a:pt x="261543" y="53416"/>
                  </a:lnTo>
                  <a:lnTo>
                    <a:pt x="261353" y="53670"/>
                  </a:lnTo>
                  <a:lnTo>
                    <a:pt x="261264" y="53924"/>
                  </a:lnTo>
                  <a:lnTo>
                    <a:pt x="261594" y="52527"/>
                  </a:lnTo>
                  <a:lnTo>
                    <a:pt x="261874" y="52146"/>
                  </a:lnTo>
                  <a:lnTo>
                    <a:pt x="261874" y="51460"/>
                  </a:lnTo>
                  <a:lnTo>
                    <a:pt x="261327" y="52019"/>
                  </a:lnTo>
                  <a:lnTo>
                    <a:pt x="261010" y="51892"/>
                  </a:lnTo>
                  <a:lnTo>
                    <a:pt x="260553" y="54813"/>
                  </a:lnTo>
                  <a:lnTo>
                    <a:pt x="260197" y="54178"/>
                  </a:lnTo>
                  <a:lnTo>
                    <a:pt x="260210" y="56451"/>
                  </a:lnTo>
                  <a:lnTo>
                    <a:pt x="260337" y="56337"/>
                  </a:lnTo>
                  <a:lnTo>
                    <a:pt x="260565" y="56210"/>
                  </a:lnTo>
                  <a:lnTo>
                    <a:pt x="260451" y="56400"/>
                  </a:lnTo>
                  <a:lnTo>
                    <a:pt x="260464" y="57073"/>
                  </a:lnTo>
                  <a:lnTo>
                    <a:pt x="260680" y="56210"/>
                  </a:lnTo>
                  <a:lnTo>
                    <a:pt x="260769" y="55956"/>
                  </a:lnTo>
                  <a:lnTo>
                    <a:pt x="260705" y="56210"/>
                  </a:lnTo>
                  <a:lnTo>
                    <a:pt x="261543" y="56210"/>
                  </a:lnTo>
                  <a:lnTo>
                    <a:pt x="261162" y="57188"/>
                  </a:lnTo>
                  <a:lnTo>
                    <a:pt x="261162" y="73101"/>
                  </a:lnTo>
                  <a:lnTo>
                    <a:pt x="261010" y="72974"/>
                  </a:lnTo>
                  <a:lnTo>
                    <a:pt x="260807" y="72974"/>
                  </a:lnTo>
                  <a:lnTo>
                    <a:pt x="260578" y="72847"/>
                  </a:lnTo>
                  <a:lnTo>
                    <a:pt x="260705" y="71958"/>
                  </a:lnTo>
                  <a:lnTo>
                    <a:pt x="260858" y="71196"/>
                  </a:lnTo>
                  <a:lnTo>
                    <a:pt x="260934" y="70815"/>
                  </a:lnTo>
                  <a:lnTo>
                    <a:pt x="261010" y="71094"/>
                  </a:lnTo>
                  <a:lnTo>
                    <a:pt x="260921" y="71729"/>
                  </a:lnTo>
                  <a:lnTo>
                    <a:pt x="261048" y="72085"/>
                  </a:lnTo>
                  <a:lnTo>
                    <a:pt x="261162" y="73101"/>
                  </a:lnTo>
                  <a:lnTo>
                    <a:pt x="261162" y="57188"/>
                  </a:lnTo>
                  <a:lnTo>
                    <a:pt x="260553" y="58750"/>
                  </a:lnTo>
                  <a:lnTo>
                    <a:pt x="260477" y="57099"/>
                  </a:lnTo>
                  <a:lnTo>
                    <a:pt x="259232" y="61798"/>
                  </a:lnTo>
                  <a:lnTo>
                    <a:pt x="259334" y="59893"/>
                  </a:lnTo>
                  <a:lnTo>
                    <a:pt x="259346" y="59512"/>
                  </a:lnTo>
                  <a:lnTo>
                    <a:pt x="259232" y="56591"/>
                  </a:lnTo>
                  <a:lnTo>
                    <a:pt x="259003" y="55575"/>
                  </a:lnTo>
                  <a:lnTo>
                    <a:pt x="259080" y="54178"/>
                  </a:lnTo>
                  <a:lnTo>
                    <a:pt x="259232" y="52781"/>
                  </a:lnTo>
                  <a:lnTo>
                    <a:pt x="257962" y="54178"/>
                  </a:lnTo>
                  <a:lnTo>
                    <a:pt x="256692" y="53416"/>
                  </a:lnTo>
                  <a:lnTo>
                    <a:pt x="255168" y="58877"/>
                  </a:lnTo>
                  <a:lnTo>
                    <a:pt x="254774" y="59512"/>
                  </a:lnTo>
                  <a:lnTo>
                    <a:pt x="254812" y="59258"/>
                  </a:lnTo>
                  <a:lnTo>
                    <a:pt x="255066" y="57480"/>
                  </a:lnTo>
                  <a:lnTo>
                    <a:pt x="255130" y="56464"/>
                  </a:lnTo>
                  <a:lnTo>
                    <a:pt x="255231" y="56134"/>
                  </a:lnTo>
                  <a:lnTo>
                    <a:pt x="255384" y="55829"/>
                  </a:lnTo>
                  <a:lnTo>
                    <a:pt x="254990" y="56464"/>
                  </a:lnTo>
                  <a:lnTo>
                    <a:pt x="254254" y="55702"/>
                  </a:lnTo>
                  <a:lnTo>
                    <a:pt x="253873" y="56134"/>
                  </a:lnTo>
                  <a:lnTo>
                    <a:pt x="253250" y="59258"/>
                  </a:lnTo>
                  <a:lnTo>
                    <a:pt x="253072" y="58496"/>
                  </a:lnTo>
                  <a:lnTo>
                    <a:pt x="252831" y="57480"/>
                  </a:lnTo>
                  <a:lnTo>
                    <a:pt x="252920" y="57226"/>
                  </a:lnTo>
                  <a:lnTo>
                    <a:pt x="253796" y="56210"/>
                  </a:lnTo>
                  <a:lnTo>
                    <a:pt x="253898" y="55956"/>
                  </a:lnTo>
                  <a:lnTo>
                    <a:pt x="253136" y="56210"/>
                  </a:lnTo>
                  <a:lnTo>
                    <a:pt x="253466" y="55067"/>
                  </a:lnTo>
                  <a:lnTo>
                    <a:pt x="252298" y="53670"/>
                  </a:lnTo>
                  <a:lnTo>
                    <a:pt x="248958" y="58496"/>
                  </a:lnTo>
                  <a:lnTo>
                    <a:pt x="248488" y="57480"/>
                  </a:lnTo>
                  <a:lnTo>
                    <a:pt x="247840" y="56083"/>
                  </a:lnTo>
                  <a:lnTo>
                    <a:pt x="247865" y="57480"/>
                  </a:lnTo>
                  <a:lnTo>
                    <a:pt x="245973" y="53670"/>
                  </a:lnTo>
                  <a:lnTo>
                    <a:pt x="242303" y="59893"/>
                  </a:lnTo>
                  <a:lnTo>
                    <a:pt x="241554" y="57099"/>
                  </a:lnTo>
                  <a:lnTo>
                    <a:pt x="240741" y="54051"/>
                  </a:lnTo>
                  <a:lnTo>
                    <a:pt x="240220" y="52908"/>
                  </a:lnTo>
                  <a:lnTo>
                    <a:pt x="239788" y="55194"/>
                  </a:lnTo>
                  <a:lnTo>
                    <a:pt x="239064" y="57099"/>
                  </a:lnTo>
                  <a:lnTo>
                    <a:pt x="239395" y="53924"/>
                  </a:lnTo>
                  <a:lnTo>
                    <a:pt x="238163" y="57353"/>
                  </a:lnTo>
                  <a:lnTo>
                    <a:pt x="236689" y="59893"/>
                  </a:lnTo>
                  <a:lnTo>
                    <a:pt x="236893" y="57480"/>
                  </a:lnTo>
                  <a:lnTo>
                    <a:pt x="236969" y="56464"/>
                  </a:lnTo>
                  <a:lnTo>
                    <a:pt x="237528" y="49479"/>
                  </a:lnTo>
                  <a:lnTo>
                    <a:pt x="235521" y="54178"/>
                  </a:lnTo>
                  <a:lnTo>
                    <a:pt x="235432" y="54813"/>
                  </a:lnTo>
                  <a:lnTo>
                    <a:pt x="235305" y="56464"/>
                  </a:lnTo>
                  <a:lnTo>
                    <a:pt x="234911" y="55956"/>
                  </a:lnTo>
                  <a:lnTo>
                    <a:pt x="233654" y="57480"/>
                  </a:lnTo>
                  <a:lnTo>
                    <a:pt x="233616" y="57226"/>
                  </a:lnTo>
                  <a:lnTo>
                    <a:pt x="233616" y="57099"/>
                  </a:lnTo>
                  <a:lnTo>
                    <a:pt x="233730" y="55194"/>
                  </a:lnTo>
                  <a:lnTo>
                    <a:pt x="233845" y="54432"/>
                  </a:lnTo>
                  <a:lnTo>
                    <a:pt x="232270" y="57099"/>
                  </a:lnTo>
                  <a:lnTo>
                    <a:pt x="231648" y="55854"/>
                  </a:lnTo>
                  <a:lnTo>
                    <a:pt x="231762" y="55194"/>
                  </a:lnTo>
                  <a:lnTo>
                    <a:pt x="233400" y="50622"/>
                  </a:lnTo>
                  <a:lnTo>
                    <a:pt x="232143" y="50114"/>
                  </a:lnTo>
                  <a:lnTo>
                    <a:pt x="231584" y="50622"/>
                  </a:lnTo>
                  <a:lnTo>
                    <a:pt x="230212" y="54305"/>
                  </a:lnTo>
                  <a:lnTo>
                    <a:pt x="230085" y="55702"/>
                  </a:lnTo>
                  <a:lnTo>
                    <a:pt x="230263" y="55829"/>
                  </a:lnTo>
                  <a:lnTo>
                    <a:pt x="230327" y="57480"/>
                  </a:lnTo>
                  <a:lnTo>
                    <a:pt x="230212" y="58369"/>
                  </a:lnTo>
                  <a:lnTo>
                    <a:pt x="230098" y="58623"/>
                  </a:lnTo>
                  <a:lnTo>
                    <a:pt x="229628" y="59258"/>
                  </a:lnTo>
                  <a:lnTo>
                    <a:pt x="228752" y="64338"/>
                  </a:lnTo>
                  <a:lnTo>
                    <a:pt x="227939" y="68021"/>
                  </a:lnTo>
                  <a:lnTo>
                    <a:pt x="227812" y="69418"/>
                  </a:lnTo>
                  <a:lnTo>
                    <a:pt x="228282" y="72466"/>
                  </a:lnTo>
                  <a:lnTo>
                    <a:pt x="229489" y="69672"/>
                  </a:lnTo>
                  <a:lnTo>
                    <a:pt x="229374" y="72085"/>
                  </a:lnTo>
                  <a:lnTo>
                    <a:pt x="228714" y="72085"/>
                  </a:lnTo>
                  <a:lnTo>
                    <a:pt x="228739" y="74371"/>
                  </a:lnTo>
                  <a:lnTo>
                    <a:pt x="229285" y="72415"/>
                  </a:lnTo>
                  <a:lnTo>
                    <a:pt x="229400" y="72085"/>
                  </a:lnTo>
                  <a:lnTo>
                    <a:pt x="229717" y="71196"/>
                  </a:lnTo>
                  <a:lnTo>
                    <a:pt x="229641" y="73736"/>
                  </a:lnTo>
                  <a:lnTo>
                    <a:pt x="230454" y="71196"/>
                  </a:lnTo>
                  <a:lnTo>
                    <a:pt x="230822" y="70053"/>
                  </a:lnTo>
                  <a:lnTo>
                    <a:pt x="230898" y="69672"/>
                  </a:lnTo>
                  <a:lnTo>
                    <a:pt x="231000" y="69507"/>
                  </a:lnTo>
                  <a:lnTo>
                    <a:pt x="231076" y="69291"/>
                  </a:lnTo>
                  <a:lnTo>
                    <a:pt x="231051" y="69418"/>
                  </a:lnTo>
                  <a:lnTo>
                    <a:pt x="231127" y="69291"/>
                  </a:lnTo>
                  <a:lnTo>
                    <a:pt x="231609" y="68529"/>
                  </a:lnTo>
                  <a:lnTo>
                    <a:pt x="231597" y="70815"/>
                  </a:lnTo>
                  <a:lnTo>
                    <a:pt x="231254" y="72466"/>
                  </a:lnTo>
                  <a:lnTo>
                    <a:pt x="231952" y="70688"/>
                  </a:lnTo>
                  <a:lnTo>
                    <a:pt x="231800" y="72021"/>
                  </a:lnTo>
                  <a:lnTo>
                    <a:pt x="231673" y="72491"/>
                  </a:lnTo>
                  <a:lnTo>
                    <a:pt x="231965" y="71831"/>
                  </a:lnTo>
                  <a:lnTo>
                    <a:pt x="232448" y="72720"/>
                  </a:lnTo>
                  <a:lnTo>
                    <a:pt x="232638" y="71831"/>
                  </a:lnTo>
                  <a:lnTo>
                    <a:pt x="232905" y="70688"/>
                  </a:lnTo>
                  <a:lnTo>
                    <a:pt x="233019" y="70180"/>
                  </a:lnTo>
                  <a:lnTo>
                    <a:pt x="232981" y="72974"/>
                  </a:lnTo>
                  <a:lnTo>
                    <a:pt x="234162" y="70180"/>
                  </a:lnTo>
                  <a:lnTo>
                    <a:pt x="234378" y="69672"/>
                  </a:lnTo>
                  <a:lnTo>
                    <a:pt x="233641" y="74244"/>
                  </a:lnTo>
                  <a:lnTo>
                    <a:pt x="233972" y="73101"/>
                  </a:lnTo>
                  <a:lnTo>
                    <a:pt x="234848" y="70815"/>
                  </a:lnTo>
                  <a:lnTo>
                    <a:pt x="235216" y="70688"/>
                  </a:lnTo>
                  <a:lnTo>
                    <a:pt x="233756" y="76022"/>
                  </a:lnTo>
                  <a:lnTo>
                    <a:pt x="236461" y="71196"/>
                  </a:lnTo>
                  <a:lnTo>
                    <a:pt x="235381" y="77038"/>
                  </a:lnTo>
                  <a:lnTo>
                    <a:pt x="236601" y="72212"/>
                  </a:lnTo>
                  <a:lnTo>
                    <a:pt x="237388" y="75133"/>
                  </a:lnTo>
                  <a:lnTo>
                    <a:pt x="238633" y="72466"/>
                  </a:lnTo>
                  <a:lnTo>
                    <a:pt x="238594" y="72593"/>
                  </a:lnTo>
                  <a:lnTo>
                    <a:pt x="238467" y="73609"/>
                  </a:lnTo>
                  <a:lnTo>
                    <a:pt x="238594" y="75514"/>
                  </a:lnTo>
                  <a:lnTo>
                    <a:pt x="238721" y="76276"/>
                  </a:lnTo>
                  <a:lnTo>
                    <a:pt x="239395" y="72466"/>
                  </a:lnTo>
                  <a:lnTo>
                    <a:pt x="239420" y="72339"/>
                  </a:lnTo>
                  <a:lnTo>
                    <a:pt x="239534" y="72212"/>
                  </a:lnTo>
                  <a:lnTo>
                    <a:pt x="240284" y="71450"/>
                  </a:lnTo>
                  <a:lnTo>
                    <a:pt x="240360" y="71196"/>
                  </a:lnTo>
                  <a:lnTo>
                    <a:pt x="240525" y="70688"/>
                  </a:lnTo>
                  <a:lnTo>
                    <a:pt x="240855" y="69672"/>
                  </a:lnTo>
                  <a:lnTo>
                    <a:pt x="241058" y="69037"/>
                  </a:lnTo>
                  <a:lnTo>
                    <a:pt x="241007" y="72974"/>
                  </a:lnTo>
                  <a:lnTo>
                    <a:pt x="239966" y="73736"/>
                  </a:lnTo>
                  <a:lnTo>
                    <a:pt x="239560" y="77546"/>
                  </a:lnTo>
                  <a:lnTo>
                    <a:pt x="240042" y="74244"/>
                  </a:lnTo>
                  <a:lnTo>
                    <a:pt x="241046" y="74371"/>
                  </a:lnTo>
                  <a:lnTo>
                    <a:pt x="241058" y="74244"/>
                  </a:lnTo>
                  <a:lnTo>
                    <a:pt x="241287" y="71577"/>
                  </a:lnTo>
                  <a:lnTo>
                    <a:pt x="241338" y="74117"/>
                  </a:lnTo>
                  <a:lnTo>
                    <a:pt x="241477" y="72847"/>
                  </a:lnTo>
                  <a:lnTo>
                    <a:pt x="241173" y="76276"/>
                  </a:lnTo>
                  <a:lnTo>
                    <a:pt x="241757" y="72847"/>
                  </a:lnTo>
                  <a:lnTo>
                    <a:pt x="241973" y="71577"/>
                  </a:lnTo>
                  <a:lnTo>
                    <a:pt x="242049" y="71196"/>
                  </a:lnTo>
                  <a:lnTo>
                    <a:pt x="241706" y="75514"/>
                  </a:lnTo>
                  <a:lnTo>
                    <a:pt x="242557" y="72466"/>
                  </a:lnTo>
                  <a:lnTo>
                    <a:pt x="242608" y="73101"/>
                  </a:lnTo>
                  <a:lnTo>
                    <a:pt x="242735" y="75133"/>
                  </a:lnTo>
                  <a:lnTo>
                    <a:pt x="241960" y="77165"/>
                  </a:lnTo>
                  <a:lnTo>
                    <a:pt x="242887" y="75768"/>
                  </a:lnTo>
                  <a:lnTo>
                    <a:pt x="242925" y="76479"/>
                  </a:lnTo>
                  <a:lnTo>
                    <a:pt x="242976" y="75768"/>
                  </a:lnTo>
                  <a:lnTo>
                    <a:pt x="243078" y="75006"/>
                  </a:lnTo>
                  <a:lnTo>
                    <a:pt x="243484" y="73228"/>
                  </a:lnTo>
                  <a:lnTo>
                    <a:pt x="244246" y="72466"/>
                  </a:lnTo>
                  <a:lnTo>
                    <a:pt x="244500" y="72212"/>
                  </a:lnTo>
                  <a:lnTo>
                    <a:pt x="243522" y="75730"/>
                  </a:lnTo>
                  <a:lnTo>
                    <a:pt x="243408" y="78054"/>
                  </a:lnTo>
                  <a:lnTo>
                    <a:pt x="244081" y="77165"/>
                  </a:lnTo>
                  <a:lnTo>
                    <a:pt x="245033" y="73736"/>
                  </a:lnTo>
                  <a:lnTo>
                    <a:pt x="245402" y="73863"/>
                  </a:lnTo>
                  <a:lnTo>
                    <a:pt x="245275" y="75133"/>
                  </a:lnTo>
                  <a:lnTo>
                    <a:pt x="245160" y="75514"/>
                  </a:lnTo>
                  <a:lnTo>
                    <a:pt x="245783" y="73736"/>
                  </a:lnTo>
                  <a:lnTo>
                    <a:pt x="246189" y="72593"/>
                  </a:lnTo>
                  <a:lnTo>
                    <a:pt x="246824" y="75641"/>
                  </a:lnTo>
                  <a:lnTo>
                    <a:pt x="247853" y="72593"/>
                  </a:lnTo>
                  <a:lnTo>
                    <a:pt x="247980" y="72212"/>
                  </a:lnTo>
                  <a:lnTo>
                    <a:pt x="248069" y="71958"/>
                  </a:lnTo>
                  <a:lnTo>
                    <a:pt x="248005" y="72974"/>
                  </a:lnTo>
                  <a:lnTo>
                    <a:pt x="248107" y="71958"/>
                  </a:lnTo>
                  <a:lnTo>
                    <a:pt x="248183" y="71196"/>
                  </a:lnTo>
                  <a:lnTo>
                    <a:pt x="248513" y="69037"/>
                  </a:lnTo>
                  <a:lnTo>
                    <a:pt x="248589" y="68529"/>
                  </a:lnTo>
                  <a:lnTo>
                    <a:pt x="248729" y="67640"/>
                  </a:lnTo>
                  <a:lnTo>
                    <a:pt x="249072" y="67640"/>
                  </a:lnTo>
                  <a:lnTo>
                    <a:pt x="249707" y="65354"/>
                  </a:lnTo>
                  <a:lnTo>
                    <a:pt x="249440" y="67894"/>
                  </a:lnTo>
                  <a:lnTo>
                    <a:pt x="249250" y="67767"/>
                  </a:lnTo>
                  <a:lnTo>
                    <a:pt x="249072" y="68783"/>
                  </a:lnTo>
                  <a:lnTo>
                    <a:pt x="248843" y="69545"/>
                  </a:lnTo>
                  <a:lnTo>
                    <a:pt x="249364" y="68529"/>
                  </a:lnTo>
                  <a:lnTo>
                    <a:pt x="249161" y="71094"/>
                  </a:lnTo>
                  <a:lnTo>
                    <a:pt x="249275" y="70815"/>
                  </a:lnTo>
                  <a:lnTo>
                    <a:pt x="249326" y="70434"/>
                  </a:lnTo>
                  <a:lnTo>
                    <a:pt x="249377" y="70599"/>
                  </a:lnTo>
                  <a:lnTo>
                    <a:pt x="249440" y="70434"/>
                  </a:lnTo>
                  <a:lnTo>
                    <a:pt x="250278" y="68529"/>
                  </a:lnTo>
                  <a:lnTo>
                    <a:pt x="250342" y="68402"/>
                  </a:lnTo>
                  <a:lnTo>
                    <a:pt x="250444" y="68783"/>
                  </a:lnTo>
                  <a:lnTo>
                    <a:pt x="250558" y="70307"/>
                  </a:lnTo>
                  <a:lnTo>
                    <a:pt x="250202" y="72974"/>
                  </a:lnTo>
                  <a:lnTo>
                    <a:pt x="249377" y="70599"/>
                  </a:lnTo>
                  <a:lnTo>
                    <a:pt x="249351" y="71094"/>
                  </a:lnTo>
                  <a:lnTo>
                    <a:pt x="249478" y="73736"/>
                  </a:lnTo>
                  <a:lnTo>
                    <a:pt x="248932" y="72212"/>
                  </a:lnTo>
                  <a:lnTo>
                    <a:pt x="248615" y="77927"/>
                  </a:lnTo>
                  <a:lnTo>
                    <a:pt x="248539" y="71996"/>
                  </a:lnTo>
                  <a:lnTo>
                    <a:pt x="248335" y="74752"/>
                  </a:lnTo>
                  <a:lnTo>
                    <a:pt x="248208" y="77927"/>
                  </a:lnTo>
                  <a:lnTo>
                    <a:pt x="248945" y="78943"/>
                  </a:lnTo>
                  <a:lnTo>
                    <a:pt x="249148" y="77927"/>
                  </a:lnTo>
                  <a:lnTo>
                    <a:pt x="249516" y="76149"/>
                  </a:lnTo>
                  <a:lnTo>
                    <a:pt x="250342" y="77419"/>
                  </a:lnTo>
                  <a:lnTo>
                    <a:pt x="250710" y="76149"/>
                  </a:lnTo>
                  <a:lnTo>
                    <a:pt x="250837" y="75730"/>
                  </a:lnTo>
                  <a:lnTo>
                    <a:pt x="250952" y="73736"/>
                  </a:lnTo>
                  <a:lnTo>
                    <a:pt x="251167" y="72974"/>
                  </a:lnTo>
                  <a:lnTo>
                    <a:pt x="251282" y="72593"/>
                  </a:lnTo>
                  <a:lnTo>
                    <a:pt x="253263" y="69291"/>
                  </a:lnTo>
                  <a:lnTo>
                    <a:pt x="250939" y="81610"/>
                  </a:lnTo>
                  <a:lnTo>
                    <a:pt x="252704" y="77165"/>
                  </a:lnTo>
                  <a:lnTo>
                    <a:pt x="253377" y="74828"/>
                  </a:lnTo>
                  <a:lnTo>
                    <a:pt x="254228" y="70307"/>
                  </a:lnTo>
                  <a:lnTo>
                    <a:pt x="254368" y="71323"/>
                  </a:lnTo>
                  <a:lnTo>
                    <a:pt x="254495" y="73228"/>
                  </a:lnTo>
                  <a:lnTo>
                    <a:pt x="253682" y="76784"/>
                  </a:lnTo>
                  <a:lnTo>
                    <a:pt x="254584" y="77292"/>
                  </a:lnTo>
                  <a:lnTo>
                    <a:pt x="254787" y="75145"/>
                  </a:lnTo>
                  <a:lnTo>
                    <a:pt x="255168" y="71196"/>
                  </a:lnTo>
                  <a:lnTo>
                    <a:pt x="255663" y="73609"/>
                  </a:lnTo>
                  <a:lnTo>
                    <a:pt x="255676" y="73482"/>
                  </a:lnTo>
                  <a:lnTo>
                    <a:pt x="256146" y="73609"/>
                  </a:lnTo>
                  <a:lnTo>
                    <a:pt x="256070" y="74371"/>
                  </a:lnTo>
                  <a:lnTo>
                    <a:pt x="255714" y="77038"/>
                  </a:lnTo>
                  <a:lnTo>
                    <a:pt x="256806" y="76669"/>
                  </a:lnTo>
                  <a:lnTo>
                    <a:pt x="258368" y="74371"/>
                  </a:lnTo>
                  <a:lnTo>
                    <a:pt x="259626" y="73863"/>
                  </a:lnTo>
                  <a:lnTo>
                    <a:pt x="259422" y="74828"/>
                  </a:lnTo>
                  <a:lnTo>
                    <a:pt x="259194" y="75514"/>
                  </a:lnTo>
                  <a:lnTo>
                    <a:pt x="259092" y="77165"/>
                  </a:lnTo>
                  <a:lnTo>
                    <a:pt x="260819" y="75641"/>
                  </a:lnTo>
                  <a:lnTo>
                    <a:pt x="262140" y="78181"/>
                  </a:lnTo>
                  <a:lnTo>
                    <a:pt x="263105" y="80340"/>
                  </a:lnTo>
                  <a:lnTo>
                    <a:pt x="264147" y="77419"/>
                  </a:lnTo>
                  <a:lnTo>
                    <a:pt x="264261" y="77546"/>
                  </a:lnTo>
                  <a:lnTo>
                    <a:pt x="264312" y="77419"/>
                  </a:lnTo>
                  <a:lnTo>
                    <a:pt x="264718" y="76403"/>
                  </a:lnTo>
                  <a:lnTo>
                    <a:pt x="265074" y="76149"/>
                  </a:lnTo>
                  <a:lnTo>
                    <a:pt x="264909" y="77546"/>
                  </a:lnTo>
                  <a:lnTo>
                    <a:pt x="264782" y="78308"/>
                  </a:lnTo>
                  <a:lnTo>
                    <a:pt x="264477" y="79070"/>
                  </a:lnTo>
                  <a:lnTo>
                    <a:pt x="265861" y="76657"/>
                  </a:lnTo>
                  <a:lnTo>
                    <a:pt x="266293" y="76149"/>
                  </a:lnTo>
                  <a:lnTo>
                    <a:pt x="266725" y="75641"/>
                  </a:lnTo>
                  <a:lnTo>
                    <a:pt x="268135" y="73990"/>
                  </a:lnTo>
                  <a:lnTo>
                    <a:pt x="268427" y="76149"/>
                  </a:lnTo>
                  <a:lnTo>
                    <a:pt x="268541" y="77546"/>
                  </a:lnTo>
                  <a:lnTo>
                    <a:pt x="268439" y="77800"/>
                  </a:lnTo>
                  <a:lnTo>
                    <a:pt x="268351" y="78562"/>
                  </a:lnTo>
                  <a:lnTo>
                    <a:pt x="268795" y="79578"/>
                  </a:lnTo>
                  <a:lnTo>
                    <a:pt x="269849" y="73990"/>
                  </a:lnTo>
                  <a:lnTo>
                    <a:pt x="269875" y="73863"/>
                  </a:lnTo>
                  <a:lnTo>
                    <a:pt x="269938" y="73482"/>
                  </a:lnTo>
                  <a:lnTo>
                    <a:pt x="270014" y="73101"/>
                  </a:lnTo>
                  <a:lnTo>
                    <a:pt x="270179" y="72212"/>
                  </a:lnTo>
                  <a:lnTo>
                    <a:pt x="270306" y="75768"/>
                  </a:lnTo>
                  <a:lnTo>
                    <a:pt x="271653" y="77292"/>
                  </a:lnTo>
                  <a:lnTo>
                    <a:pt x="274027" y="74752"/>
                  </a:lnTo>
                  <a:lnTo>
                    <a:pt x="274497" y="79578"/>
                  </a:lnTo>
                  <a:lnTo>
                    <a:pt x="275513" y="75260"/>
                  </a:lnTo>
                  <a:lnTo>
                    <a:pt x="275844" y="81864"/>
                  </a:lnTo>
                  <a:lnTo>
                    <a:pt x="277012" y="75768"/>
                  </a:lnTo>
                  <a:lnTo>
                    <a:pt x="277279" y="77647"/>
                  </a:lnTo>
                  <a:lnTo>
                    <a:pt x="277393" y="79070"/>
                  </a:lnTo>
                  <a:lnTo>
                    <a:pt x="277164" y="79578"/>
                  </a:lnTo>
                  <a:lnTo>
                    <a:pt x="277050" y="80086"/>
                  </a:lnTo>
                  <a:lnTo>
                    <a:pt x="277990" y="82245"/>
                  </a:lnTo>
                  <a:lnTo>
                    <a:pt x="278307" y="82626"/>
                  </a:lnTo>
                  <a:lnTo>
                    <a:pt x="279209" y="78562"/>
                  </a:lnTo>
                  <a:lnTo>
                    <a:pt x="279755" y="78054"/>
                  </a:lnTo>
                  <a:lnTo>
                    <a:pt x="279209" y="81229"/>
                  </a:lnTo>
                  <a:lnTo>
                    <a:pt x="280365" y="78054"/>
                  </a:lnTo>
                  <a:lnTo>
                    <a:pt x="280403" y="77927"/>
                  </a:lnTo>
                  <a:lnTo>
                    <a:pt x="280060" y="81864"/>
                  </a:lnTo>
                  <a:lnTo>
                    <a:pt x="280530" y="81229"/>
                  </a:lnTo>
                  <a:lnTo>
                    <a:pt x="280657" y="78943"/>
                  </a:lnTo>
                  <a:lnTo>
                    <a:pt x="280708" y="78689"/>
                  </a:lnTo>
                  <a:lnTo>
                    <a:pt x="281254" y="77927"/>
                  </a:lnTo>
                  <a:lnTo>
                    <a:pt x="281622" y="77419"/>
                  </a:lnTo>
                  <a:lnTo>
                    <a:pt x="281749" y="79070"/>
                  </a:lnTo>
                  <a:lnTo>
                    <a:pt x="281876" y="81483"/>
                  </a:lnTo>
                  <a:lnTo>
                    <a:pt x="281660" y="82753"/>
                  </a:lnTo>
                  <a:lnTo>
                    <a:pt x="283679" y="80340"/>
                  </a:lnTo>
                  <a:lnTo>
                    <a:pt x="283527" y="81089"/>
                  </a:lnTo>
                  <a:lnTo>
                    <a:pt x="283857" y="80340"/>
                  </a:lnTo>
                  <a:lnTo>
                    <a:pt x="284137" y="79705"/>
                  </a:lnTo>
                  <a:lnTo>
                    <a:pt x="282295" y="86182"/>
                  </a:lnTo>
                  <a:lnTo>
                    <a:pt x="283464" y="83642"/>
                  </a:lnTo>
                  <a:lnTo>
                    <a:pt x="283591" y="83261"/>
                  </a:lnTo>
                  <a:lnTo>
                    <a:pt x="283692" y="82372"/>
                  </a:lnTo>
                  <a:lnTo>
                    <a:pt x="283933" y="81610"/>
                  </a:lnTo>
                  <a:lnTo>
                    <a:pt x="284099" y="80848"/>
                  </a:lnTo>
                  <a:lnTo>
                    <a:pt x="284137" y="82880"/>
                  </a:lnTo>
                  <a:lnTo>
                    <a:pt x="285013" y="83007"/>
                  </a:lnTo>
                  <a:lnTo>
                    <a:pt x="285775" y="82372"/>
                  </a:lnTo>
                  <a:lnTo>
                    <a:pt x="285267" y="84531"/>
                  </a:lnTo>
                  <a:lnTo>
                    <a:pt x="286308" y="85293"/>
                  </a:lnTo>
                  <a:lnTo>
                    <a:pt x="287883" y="83896"/>
                  </a:lnTo>
                  <a:lnTo>
                    <a:pt x="289179" y="84150"/>
                  </a:lnTo>
                  <a:lnTo>
                    <a:pt x="289102" y="83896"/>
                  </a:lnTo>
                  <a:lnTo>
                    <a:pt x="288912" y="83134"/>
                  </a:lnTo>
                  <a:lnTo>
                    <a:pt x="289013" y="82372"/>
                  </a:lnTo>
                  <a:lnTo>
                    <a:pt x="289356" y="80848"/>
                  </a:lnTo>
                  <a:lnTo>
                    <a:pt x="289598" y="79705"/>
                  </a:lnTo>
                  <a:lnTo>
                    <a:pt x="289687" y="79324"/>
                  </a:lnTo>
                  <a:lnTo>
                    <a:pt x="290131" y="78943"/>
                  </a:lnTo>
                  <a:lnTo>
                    <a:pt x="290042" y="79641"/>
                  </a:lnTo>
                  <a:lnTo>
                    <a:pt x="290322" y="78943"/>
                  </a:lnTo>
                  <a:lnTo>
                    <a:pt x="290474" y="78562"/>
                  </a:lnTo>
                  <a:lnTo>
                    <a:pt x="290677" y="78816"/>
                  </a:lnTo>
                  <a:lnTo>
                    <a:pt x="290779" y="79578"/>
                  </a:lnTo>
                  <a:lnTo>
                    <a:pt x="290106" y="82499"/>
                  </a:lnTo>
                  <a:lnTo>
                    <a:pt x="289636" y="83515"/>
                  </a:lnTo>
                  <a:lnTo>
                    <a:pt x="290423" y="82372"/>
                  </a:lnTo>
                  <a:lnTo>
                    <a:pt x="290334" y="83007"/>
                  </a:lnTo>
                  <a:lnTo>
                    <a:pt x="290220" y="83515"/>
                  </a:lnTo>
                  <a:lnTo>
                    <a:pt x="290106" y="83769"/>
                  </a:lnTo>
                  <a:lnTo>
                    <a:pt x="289991" y="84150"/>
                  </a:lnTo>
                  <a:lnTo>
                    <a:pt x="289775" y="85166"/>
                  </a:lnTo>
                  <a:lnTo>
                    <a:pt x="290398" y="83134"/>
                  </a:lnTo>
                  <a:lnTo>
                    <a:pt x="290169" y="88722"/>
                  </a:lnTo>
                  <a:lnTo>
                    <a:pt x="291185" y="85166"/>
                  </a:lnTo>
                  <a:lnTo>
                    <a:pt x="291033" y="86182"/>
                  </a:lnTo>
                  <a:lnTo>
                    <a:pt x="292328" y="86436"/>
                  </a:lnTo>
                  <a:lnTo>
                    <a:pt x="293116" y="85420"/>
                  </a:lnTo>
                  <a:lnTo>
                    <a:pt x="294195" y="85420"/>
                  </a:lnTo>
                  <a:lnTo>
                    <a:pt x="294246" y="85166"/>
                  </a:lnTo>
                  <a:lnTo>
                    <a:pt x="294640" y="83134"/>
                  </a:lnTo>
                  <a:lnTo>
                    <a:pt x="294754" y="82499"/>
                  </a:lnTo>
                  <a:lnTo>
                    <a:pt x="295046" y="83261"/>
                  </a:lnTo>
                  <a:lnTo>
                    <a:pt x="295300" y="82499"/>
                  </a:lnTo>
                  <a:lnTo>
                    <a:pt x="295338" y="82372"/>
                  </a:lnTo>
                  <a:lnTo>
                    <a:pt x="295795" y="80975"/>
                  </a:lnTo>
                  <a:lnTo>
                    <a:pt x="296392" y="82118"/>
                  </a:lnTo>
                  <a:lnTo>
                    <a:pt x="296837" y="84531"/>
                  </a:lnTo>
                  <a:lnTo>
                    <a:pt x="297815" y="84404"/>
                  </a:lnTo>
                  <a:lnTo>
                    <a:pt x="298640" y="83261"/>
                  </a:lnTo>
                  <a:lnTo>
                    <a:pt x="298627" y="83007"/>
                  </a:lnTo>
                  <a:lnTo>
                    <a:pt x="298526" y="82245"/>
                  </a:lnTo>
                  <a:lnTo>
                    <a:pt x="298653" y="81483"/>
                  </a:lnTo>
                  <a:lnTo>
                    <a:pt x="298831" y="80975"/>
                  </a:lnTo>
                  <a:lnTo>
                    <a:pt x="299072" y="80340"/>
                  </a:lnTo>
                  <a:lnTo>
                    <a:pt x="298818" y="81864"/>
                  </a:lnTo>
                  <a:lnTo>
                    <a:pt x="298704" y="83007"/>
                  </a:lnTo>
                  <a:lnTo>
                    <a:pt x="299618" y="82880"/>
                  </a:lnTo>
                  <a:lnTo>
                    <a:pt x="298780" y="84658"/>
                  </a:lnTo>
                  <a:lnTo>
                    <a:pt x="299974" y="84531"/>
                  </a:lnTo>
                  <a:lnTo>
                    <a:pt x="300291" y="84404"/>
                  </a:lnTo>
                  <a:lnTo>
                    <a:pt x="301853" y="82880"/>
                  </a:lnTo>
                  <a:lnTo>
                    <a:pt x="302120" y="82626"/>
                  </a:lnTo>
                  <a:lnTo>
                    <a:pt x="302196" y="80594"/>
                  </a:lnTo>
                  <a:lnTo>
                    <a:pt x="302272" y="80340"/>
                  </a:lnTo>
                  <a:lnTo>
                    <a:pt x="302348" y="80086"/>
                  </a:lnTo>
                  <a:lnTo>
                    <a:pt x="302679" y="79705"/>
                  </a:lnTo>
                  <a:lnTo>
                    <a:pt x="302666" y="81610"/>
                  </a:lnTo>
                  <a:lnTo>
                    <a:pt x="302437" y="82626"/>
                  </a:lnTo>
                  <a:lnTo>
                    <a:pt x="302323" y="82880"/>
                  </a:lnTo>
                  <a:lnTo>
                    <a:pt x="304342" y="79705"/>
                  </a:lnTo>
                  <a:lnTo>
                    <a:pt x="304660" y="79197"/>
                  </a:lnTo>
                  <a:lnTo>
                    <a:pt x="304546" y="91135"/>
                  </a:lnTo>
                  <a:lnTo>
                    <a:pt x="306832" y="85928"/>
                  </a:lnTo>
                  <a:lnTo>
                    <a:pt x="306730" y="86182"/>
                  </a:lnTo>
                  <a:lnTo>
                    <a:pt x="306908" y="85928"/>
                  </a:lnTo>
                  <a:lnTo>
                    <a:pt x="308571" y="83642"/>
                  </a:lnTo>
                  <a:lnTo>
                    <a:pt x="308965" y="84023"/>
                  </a:lnTo>
                  <a:lnTo>
                    <a:pt x="308978" y="84277"/>
                  </a:lnTo>
                  <a:lnTo>
                    <a:pt x="307949" y="85420"/>
                  </a:lnTo>
                  <a:lnTo>
                    <a:pt x="307860" y="85801"/>
                  </a:lnTo>
                  <a:lnTo>
                    <a:pt x="307975" y="87198"/>
                  </a:lnTo>
                  <a:lnTo>
                    <a:pt x="309943" y="83642"/>
                  </a:lnTo>
                  <a:lnTo>
                    <a:pt x="310235" y="83134"/>
                  </a:lnTo>
                  <a:lnTo>
                    <a:pt x="310083" y="88341"/>
                  </a:lnTo>
                  <a:lnTo>
                    <a:pt x="311810" y="85547"/>
                  </a:lnTo>
                  <a:lnTo>
                    <a:pt x="311200" y="93548"/>
                  </a:lnTo>
                  <a:lnTo>
                    <a:pt x="315112" y="85674"/>
                  </a:lnTo>
                  <a:lnTo>
                    <a:pt x="315366" y="90881"/>
                  </a:lnTo>
                  <a:lnTo>
                    <a:pt x="315620" y="89230"/>
                  </a:lnTo>
                  <a:lnTo>
                    <a:pt x="315709" y="88849"/>
                  </a:lnTo>
                  <a:lnTo>
                    <a:pt x="316318" y="87325"/>
                  </a:lnTo>
                  <a:lnTo>
                    <a:pt x="316115" y="88480"/>
                  </a:lnTo>
                  <a:lnTo>
                    <a:pt x="316344" y="87960"/>
                  </a:lnTo>
                  <a:lnTo>
                    <a:pt x="317449" y="87325"/>
                  </a:lnTo>
                  <a:lnTo>
                    <a:pt x="319430" y="86182"/>
                  </a:lnTo>
                  <a:lnTo>
                    <a:pt x="321322" y="91655"/>
                  </a:lnTo>
                  <a:lnTo>
                    <a:pt x="324002" y="94056"/>
                  </a:lnTo>
                  <a:lnTo>
                    <a:pt x="324612" y="94564"/>
                  </a:lnTo>
                  <a:lnTo>
                    <a:pt x="325894" y="86182"/>
                  </a:lnTo>
                  <a:lnTo>
                    <a:pt x="325970" y="85674"/>
                  </a:lnTo>
                  <a:lnTo>
                    <a:pt x="325996" y="85547"/>
                  </a:lnTo>
                  <a:lnTo>
                    <a:pt x="326148" y="84531"/>
                  </a:lnTo>
                  <a:lnTo>
                    <a:pt x="326326" y="86690"/>
                  </a:lnTo>
                  <a:lnTo>
                    <a:pt x="326453" y="89357"/>
                  </a:lnTo>
                  <a:lnTo>
                    <a:pt x="325513" y="92405"/>
                  </a:lnTo>
                  <a:lnTo>
                    <a:pt x="328333" y="88722"/>
                  </a:lnTo>
                  <a:lnTo>
                    <a:pt x="329577" y="93421"/>
                  </a:lnTo>
                  <a:lnTo>
                    <a:pt x="332244" y="90373"/>
                  </a:lnTo>
                  <a:lnTo>
                    <a:pt x="331978" y="91135"/>
                  </a:lnTo>
                  <a:lnTo>
                    <a:pt x="331762" y="92151"/>
                  </a:lnTo>
                  <a:lnTo>
                    <a:pt x="331584" y="92024"/>
                  </a:lnTo>
                  <a:lnTo>
                    <a:pt x="331495" y="94564"/>
                  </a:lnTo>
                  <a:lnTo>
                    <a:pt x="332994" y="92659"/>
                  </a:lnTo>
                  <a:lnTo>
                    <a:pt x="333108" y="92405"/>
                  </a:lnTo>
                  <a:lnTo>
                    <a:pt x="333159" y="92151"/>
                  </a:lnTo>
                  <a:lnTo>
                    <a:pt x="333502" y="90500"/>
                  </a:lnTo>
                  <a:lnTo>
                    <a:pt x="333629" y="90627"/>
                  </a:lnTo>
                  <a:lnTo>
                    <a:pt x="333692" y="90944"/>
                  </a:lnTo>
                  <a:lnTo>
                    <a:pt x="333387" y="91770"/>
                  </a:lnTo>
                  <a:lnTo>
                    <a:pt x="333311" y="94945"/>
                  </a:lnTo>
                  <a:lnTo>
                    <a:pt x="334873" y="90500"/>
                  </a:lnTo>
                  <a:lnTo>
                    <a:pt x="334594" y="93052"/>
                  </a:lnTo>
                  <a:lnTo>
                    <a:pt x="334708" y="92786"/>
                  </a:lnTo>
                  <a:lnTo>
                    <a:pt x="335407" y="94437"/>
                  </a:lnTo>
                  <a:lnTo>
                    <a:pt x="335584" y="92786"/>
                  </a:lnTo>
                  <a:lnTo>
                    <a:pt x="335711" y="91516"/>
                  </a:lnTo>
                  <a:lnTo>
                    <a:pt x="336181" y="93040"/>
                  </a:lnTo>
                  <a:lnTo>
                    <a:pt x="336943" y="91516"/>
                  </a:lnTo>
                  <a:lnTo>
                    <a:pt x="337388" y="90627"/>
                  </a:lnTo>
                  <a:lnTo>
                    <a:pt x="337629" y="92379"/>
                  </a:lnTo>
                  <a:lnTo>
                    <a:pt x="337502" y="92748"/>
                  </a:lnTo>
                  <a:lnTo>
                    <a:pt x="337413" y="93078"/>
                  </a:lnTo>
                  <a:lnTo>
                    <a:pt x="337642" y="94424"/>
                  </a:lnTo>
                  <a:lnTo>
                    <a:pt x="337718" y="93383"/>
                  </a:lnTo>
                  <a:lnTo>
                    <a:pt x="337705" y="92760"/>
                  </a:lnTo>
                  <a:lnTo>
                    <a:pt x="337642" y="92405"/>
                  </a:lnTo>
                  <a:lnTo>
                    <a:pt x="338239" y="90627"/>
                  </a:lnTo>
                  <a:lnTo>
                    <a:pt x="338289" y="90500"/>
                  </a:lnTo>
                  <a:lnTo>
                    <a:pt x="338328" y="90373"/>
                  </a:lnTo>
                  <a:lnTo>
                    <a:pt x="338670" y="89357"/>
                  </a:lnTo>
                  <a:lnTo>
                    <a:pt x="338594" y="94183"/>
                  </a:lnTo>
                  <a:lnTo>
                    <a:pt x="339636" y="89738"/>
                  </a:lnTo>
                  <a:lnTo>
                    <a:pt x="338620" y="94310"/>
                  </a:lnTo>
                  <a:lnTo>
                    <a:pt x="340156" y="93675"/>
                  </a:lnTo>
                  <a:lnTo>
                    <a:pt x="341083" y="91643"/>
                  </a:lnTo>
                  <a:lnTo>
                    <a:pt x="340753" y="92659"/>
                  </a:lnTo>
                  <a:lnTo>
                    <a:pt x="340652" y="93052"/>
                  </a:lnTo>
                  <a:lnTo>
                    <a:pt x="341185" y="93167"/>
                  </a:lnTo>
                  <a:lnTo>
                    <a:pt x="340601" y="95034"/>
                  </a:lnTo>
                  <a:lnTo>
                    <a:pt x="341134" y="95199"/>
                  </a:lnTo>
                  <a:lnTo>
                    <a:pt x="341795" y="94437"/>
                  </a:lnTo>
                  <a:lnTo>
                    <a:pt x="342214" y="92024"/>
                  </a:lnTo>
                  <a:lnTo>
                    <a:pt x="342036" y="97739"/>
                  </a:lnTo>
                  <a:lnTo>
                    <a:pt x="343839" y="92024"/>
                  </a:lnTo>
                  <a:lnTo>
                    <a:pt x="343954" y="91643"/>
                  </a:lnTo>
                  <a:lnTo>
                    <a:pt x="344551" y="89738"/>
                  </a:lnTo>
                  <a:lnTo>
                    <a:pt x="344665" y="89357"/>
                  </a:lnTo>
                  <a:lnTo>
                    <a:pt x="344868" y="88722"/>
                  </a:lnTo>
                  <a:lnTo>
                    <a:pt x="345109" y="87960"/>
                  </a:lnTo>
                  <a:lnTo>
                    <a:pt x="344182" y="95199"/>
                  </a:lnTo>
                  <a:lnTo>
                    <a:pt x="346278" y="93040"/>
                  </a:lnTo>
                  <a:lnTo>
                    <a:pt x="347929" y="91782"/>
                  </a:lnTo>
                  <a:lnTo>
                    <a:pt x="347116" y="95834"/>
                  </a:lnTo>
                  <a:lnTo>
                    <a:pt x="348462" y="94564"/>
                  </a:lnTo>
                  <a:lnTo>
                    <a:pt x="348335" y="92786"/>
                  </a:lnTo>
                  <a:lnTo>
                    <a:pt x="348170" y="91617"/>
                  </a:lnTo>
                  <a:lnTo>
                    <a:pt x="347967" y="91757"/>
                  </a:lnTo>
                  <a:lnTo>
                    <a:pt x="348094" y="91655"/>
                  </a:lnTo>
                  <a:lnTo>
                    <a:pt x="348081" y="91008"/>
                  </a:lnTo>
                  <a:lnTo>
                    <a:pt x="348170" y="91617"/>
                  </a:lnTo>
                  <a:lnTo>
                    <a:pt x="349288" y="91008"/>
                  </a:lnTo>
                  <a:lnTo>
                    <a:pt x="349758" y="90754"/>
                  </a:lnTo>
                  <a:lnTo>
                    <a:pt x="349148" y="93535"/>
                  </a:lnTo>
                  <a:lnTo>
                    <a:pt x="350329" y="90754"/>
                  </a:lnTo>
                  <a:lnTo>
                    <a:pt x="350494" y="90373"/>
                  </a:lnTo>
                  <a:lnTo>
                    <a:pt x="351599" y="91770"/>
                  </a:lnTo>
                  <a:lnTo>
                    <a:pt x="351713" y="92659"/>
                  </a:lnTo>
                  <a:lnTo>
                    <a:pt x="350977" y="93802"/>
                  </a:lnTo>
                  <a:lnTo>
                    <a:pt x="350685" y="94564"/>
                  </a:lnTo>
                  <a:lnTo>
                    <a:pt x="352437" y="92913"/>
                  </a:lnTo>
                  <a:lnTo>
                    <a:pt x="353199" y="95453"/>
                  </a:lnTo>
                  <a:lnTo>
                    <a:pt x="354863" y="93395"/>
                  </a:lnTo>
                  <a:lnTo>
                    <a:pt x="354952" y="92913"/>
                  </a:lnTo>
                  <a:lnTo>
                    <a:pt x="355168" y="90500"/>
                  </a:lnTo>
                  <a:lnTo>
                    <a:pt x="355257" y="90373"/>
                  </a:lnTo>
                  <a:lnTo>
                    <a:pt x="356857" y="87960"/>
                  </a:lnTo>
                  <a:lnTo>
                    <a:pt x="357022" y="87706"/>
                  </a:lnTo>
                  <a:lnTo>
                    <a:pt x="357136" y="87452"/>
                  </a:lnTo>
                  <a:lnTo>
                    <a:pt x="357098" y="87591"/>
                  </a:lnTo>
                  <a:lnTo>
                    <a:pt x="357225" y="87325"/>
                  </a:lnTo>
                  <a:lnTo>
                    <a:pt x="357111" y="87579"/>
                  </a:lnTo>
                  <a:lnTo>
                    <a:pt x="355892" y="91770"/>
                  </a:lnTo>
                  <a:lnTo>
                    <a:pt x="358432" y="87579"/>
                  </a:lnTo>
                  <a:lnTo>
                    <a:pt x="356171" y="95072"/>
                  </a:lnTo>
                  <a:lnTo>
                    <a:pt x="356412" y="94691"/>
                  </a:lnTo>
                  <a:lnTo>
                    <a:pt x="356768" y="93929"/>
                  </a:lnTo>
                  <a:lnTo>
                    <a:pt x="356870" y="93535"/>
                  </a:lnTo>
                  <a:lnTo>
                    <a:pt x="357085" y="92405"/>
                  </a:lnTo>
                  <a:lnTo>
                    <a:pt x="357162" y="93421"/>
                  </a:lnTo>
                  <a:lnTo>
                    <a:pt x="357035" y="93929"/>
                  </a:lnTo>
                  <a:lnTo>
                    <a:pt x="356552" y="95199"/>
                  </a:lnTo>
                  <a:lnTo>
                    <a:pt x="357644" y="94310"/>
                  </a:lnTo>
                  <a:lnTo>
                    <a:pt x="357797" y="92405"/>
                  </a:lnTo>
                  <a:lnTo>
                    <a:pt x="357822" y="92024"/>
                  </a:lnTo>
                  <a:lnTo>
                    <a:pt x="358584" y="92151"/>
                  </a:lnTo>
                  <a:lnTo>
                    <a:pt x="358381" y="93040"/>
                  </a:lnTo>
                  <a:lnTo>
                    <a:pt x="358127" y="93535"/>
                  </a:lnTo>
                  <a:lnTo>
                    <a:pt x="357784" y="94691"/>
                  </a:lnTo>
                  <a:lnTo>
                    <a:pt x="358927" y="92024"/>
                  </a:lnTo>
                  <a:lnTo>
                    <a:pt x="359422" y="90881"/>
                  </a:lnTo>
                  <a:lnTo>
                    <a:pt x="359714" y="91516"/>
                  </a:lnTo>
                  <a:lnTo>
                    <a:pt x="359816" y="92151"/>
                  </a:lnTo>
                  <a:lnTo>
                    <a:pt x="359702" y="92532"/>
                  </a:lnTo>
                  <a:lnTo>
                    <a:pt x="359613" y="93294"/>
                  </a:lnTo>
                  <a:lnTo>
                    <a:pt x="360591" y="93294"/>
                  </a:lnTo>
                  <a:lnTo>
                    <a:pt x="361530" y="90881"/>
                  </a:lnTo>
                  <a:lnTo>
                    <a:pt x="362470" y="88468"/>
                  </a:lnTo>
                  <a:lnTo>
                    <a:pt x="363131" y="90246"/>
                  </a:lnTo>
                  <a:lnTo>
                    <a:pt x="363232" y="90754"/>
                  </a:lnTo>
                  <a:lnTo>
                    <a:pt x="361962" y="94945"/>
                  </a:lnTo>
                  <a:lnTo>
                    <a:pt x="363385" y="92151"/>
                  </a:lnTo>
                  <a:lnTo>
                    <a:pt x="362610" y="95961"/>
                  </a:lnTo>
                  <a:lnTo>
                    <a:pt x="363397" y="95072"/>
                  </a:lnTo>
                  <a:lnTo>
                    <a:pt x="363512" y="94818"/>
                  </a:lnTo>
                  <a:lnTo>
                    <a:pt x="363651" y="93040"/>
                  </a:lnTo>
                  <a:lnTo>
                    <a:pt x="364223" y="93294"/>
                  </a:lnTo>
                  <a:lnTo>
                    <a:pt x="364324" y="93040"/>
                  </a:lnTo>
                  <a:lnTo>
                    <a:pt x="364693" y="92151"/>
                  </a:lnTo>
                  <a:lnTo>
                    <a:pt x="365328" y="90627"/>
                  </a:lnTo>
                  <a:lnTo>
                    <a:pt x="365379" y="90881"/>
                  </a:lnTo>
                  <a:lnTo>
                    <a:pt x="365493" y="92024"/>
                  </a:lnTo>
                  <a:lnTo>
                    <a:pt x="364769" y="93421"/>
                  </a:lnTo>
                  <a:lnTo>
                    <a:pt x="366014" y="92913"/>
                  </a:lnTo>
                  <a:lnTo>
                    <a:pt x="365760" y="91643"/>
                  </a:lnTo>
                  <a:lnTo>
                    <a:pt x="365848" y="91135"/>
                  </a:lnTo>
                  <a:lnTo>
                    <a:pt x="366115" y="90627"/>
                  </a:lnTo>
                  <a:lnTo>
                    <a:pt x="366661" y="89611"/>
                  </a:lnTo>
                  <a:lnTo>
                    <a:pt x="366725" y="88468"/>
                  </a:lnTo>
                  <a:lnTo>
                    <a:pt x="366725" y="87579"/>
                  </a:lnTo>
                  <a:lnTo>
                    <a:pt x="366725" y="86563"/>
                  </a:lnTo>
                  <a:lnTo>
                    <a:pt x="367080" y="87325"/>
                  </a:lnTo>
                  <a:lnTo>
                    <a:pt x="367169" y="87833"/>
                  </a:lnTo>
                  <a:lnTo>
                    <a:pt x="367004" y="88087"/>
                  </a:lnTo>
                  <a:lnTo>
                    <a:pt x="367817" y="87960"/>
                  </a:lnTo>
                  <a:lnTo>
                    <a:pt x="367626" y="90195"/>
                  </a:lnTo>
                  <a:lnTo>
                    <a:pt x="368681" y="87960"/>
                  </a:lnTo>
                  <a:lnTo>
                    <a:pt x="368744" y="87833"/>
                  </a:lnTo>
                  <a:lnTo>
                    <a:pt x="368820" y="88214"/>
                  </a:lnTo>
                  <a:lnTo>
                    <a:pt x="368935" y="89230"/>
                  </a:lnTo>
                  <a:lnTo>
                    <a:pt x="368820" y="89992"/>
                  </a:lnTo>
                  <a:lnTo>
                    <a:pt x="367944" y="93167"/>
                  </a:lnTo>
                  <a:lnTo>
                    <a:pt x="367842" y="93929"/>
                  </a:lnTo>
                  <a:lnTo>
                    <a:pt x="368820" y="90881"/>
                  </a:lnTo>
                  <a:lnTo>
                    <a:pt x="369379" y="93421"/>
                  </a:lnTo>
                  <a:lnTo>
                    <a:pt x="370192" y="90881"/>
                  </a:lnTo>
                  <a:lnTo>
                    <a:pt x="370484" y="89992"/>
                  </a:lnTo>
                  <a:lnTo>
                    <a:pt x="370166" y="91008"/>
                  </a:lnTo>
                  <a:lnTo>
                    <a:pt x="369811" y="92532"/>
                  </a:lnTo>
                  <a:lnTo>
                    <a:pt x="369697" y="93294"/>
                  </a:lnTo>
                  <a:lnTo>
                    <a:pt x="370497" y="90754"/>
                  </a:lnTo>
                  <a:lnTo>
                    <a:pt x="370547" y="91897"/>
                  </a:lnTo>
                  <a:lnTo>
                    <a:pt x="370141" y="93548"/>
                  </a:lnTo>
                  <a:lnTo>
                    <a:pt x="370840" y="94183"/>
                  </a:lnTo>
                  <a:lnTo>
                    <a:pt x="370916" y="90754"/>
                  </a:lnTo>
                  <a:lnTo>
                    <a:pt x="370928" y="89992"/>
                  </a:lnTo>
                  <a:lnTo>
                    <a:pt x="370954" y="88722"/>
                  </a:lnTo>
                  <a:lnTo>
                    <a:pt x="371195" y="89865"/>
                  </a:lnTo>
                  <a:lnTo>
                    <a:pt x="371322" y="91135"/>
                  </a:lnTo>
                  <a:lnTo>
                    <a:pt x="371221" y="91617"/>
                  </a:lnTo>
                  <a:lnTo>
                    <a:pt x="371106" y="92024"/>
                  </a:lnTo>
                  <a:lnTo>
                    <a:pt x="371754" y="93294"/>
                  </a:lnTo>
                  <a:lnTo>
                    <a:pt x="373240" y="90754"/>
                  </a:lnTo>
                  <a:lnTo>
                    <a:pt x="373621" y="91617"/>
                  </a:lnTo>
                  <a:lnTo>
                    <a:pt x="373735" y="92913"/>
                  </a:lnTo>
                  <a:lnTo>
                    <a:pt x="373253" y="95999"/>
                  </a:lnTo>
                  <a:lnTo>
                    <a:pt x="373862" y="95834"/>
                  </a:lnTo>
                  <a:lnTo>
                    <a:pt x="376097" y="92278"/>
                  </a:lnTo>
                  <a:lnTo>
                    <a:pt x="377113" y="93421"/>
                  </a:lnTo>
                  <a:lnTo>
                    <a:pt x="377151" y="92278"/>
                  </a:lnTo>
                  <a:lnTo>
                    <a:pt x="377545" y="90754"/>
                  </a:lnTo>
                  <a:lnTo>
                    <a:pt x="378066" y="88722"/>
                  </a:lnTo>
                  <a:lnTo>
                    <a:pt x="378294" y="87833"/>
                  </a:lnTo>
                  <a:lnTo>
                    <a:pt x="378358" y="87579"/>
                  </a:lnTo>
                  <a:lnTo>
                    <a:pt x="377291" y="95834"/>
                  </a:lnTo>
                  <a:lnTo>
                    <a:pt x="378117" y="94183"/>
                  </a:lnTo>
                  <a:lnTo>
                    <a:pt x="378193" y="93992"/>
                  </a:lnTo>
                  <a:lnTo>
                    <a:pt x="377609" y="96342"/>
                  </a:lnTo>
                  <a:lnTo>
                    <a:pt x="377786" y="95707"/>
                  </a:lnTo>
                  <a:lnTo>
                    <a:pt x="378421" y="96850"/>
                  </a:lnTo>
                  <a:lnTo>
                    <a:pt x="379196" y="95707"/>
                  </a:lnTo>
                  <a:lnTo>
                    <a:pt x="379793" y="94818"/>
                  </a:lnTo>
                  <a:lnTo>
                    <a:pt x="381457" y="93421"/>
                  </a:lnTo>
                  <a:lnTo>
                    <a:pt x="381190" y="94183"/>
                  </a:lnTo>
                  <a:lnTo>
                    <a:pt x="381088" y="95453"/>
                  </a:lnTo>
                  <a:lnTo>
                    <a:pt x="381203" y="96088"/>
                  </a:lnTo>
                  <a:lnTo>
                    <a:pt x="382117" y="95707"/>
                  </a:lnTo>
                  <a:lnTo>
                    <a:pt x="382524" y="96469"/>
                  </a:lnTo>
                  <a:lnTo>
                    <a:pt x="382803" y="95707"/>
                  </a:lnTo>
                  <a:lnTo>
                    <a:pt x="382993" y="95199"/>
                  </a:lnTo>
                  <a:lnTo>
                    <a:pt x="383247" y="95453"/>
                  </a:lnTo>
                  <a:lnTo>
                    <a:pt x="383273" y="95199"/>
                  </a:lnTo>
                  <a:lnTo>
                    <a:pt x="383527" y="93421"/>
                  </a:lnTo>
                  <a:lnTo>
                    <a:pt x="384098" y="96469"/>
                  </a:lnTo>
                  <a:lnTo>
                    <a:pt x="385508" y="95580"/>
                  </a:lnTo>
                  <a:lnTo>
                    <a:pt x="386943" y="94564"/>
                  </a:lnTo>
                  <a:lnTo>
                    <a:pt x="387540" y="96723"/>
                  </a:lnTo>
                  <a:lnTo>
                    <a:pt x="388607" y="96723"/>
                  </a:lnTo>
                  <a:lnTo>
                    <a:pt x="388721" y="96088"/>
                  </a:lnTo>
                  <a:lnTo>
                    <a:pt x="388734" y="95453"/>
                  </a:lnTo>
                  <a:lnTo>
                    <a:pt x="388797" y="94564"/>
                  </a:lnTo>
                  <a:lnTo>
                    <a:pt x="389966" y="91262"/>
                  </a:lnTo>
                  <a:lnTo>
                    <a:pt x="390271" y="91262"/>
                  </a:lnTo>
                  <a:lnTo>
                    <a:pt x="389432" y="92659"/>
                  </a:lnTo>
                  <a:lnTo>
                    <a:pt x="389343" y="96443"/>
                  </a:lnTo>
                  <a:lnTo>
                    <a:pt x="389890" y="94183"/>
                  </a:lnTo>
                  <a:lnTo>
                    <a:pt x="389572" y="98501"/>
                  </a:lnTo>
                  <a:lnTo>
                    <a:pt x="390296" y="94183"/>
                  </a:lnTo>
                  <a:lnTo>
                    <a:pt x="390791" y="91262"/>
                  </a:lnTo>
                  <a:lnTo>
                    <a:pt x="391083" y="89484"/>
                  </a:lnTo>
                  <a:lnTo>
                    <a:pt x="391223" y="92913"/>
                  </a:lnTo>
                  <a:lnTo>
                    <a:pt x="390994" y="93802"/>
                  </a:lnTo>
                  <a:lnTo>
                    <a:pt x="391477" y="93167"/>
                  </a:lnTo>
                  <a:lnTo>
                    <a:pt x="392163" y="91643"/>
                  </a:lnTo>
                  <a:lnTo>
                    <a:pt x="392341" y="91897"/>
                  </a:lnTo>
                  <a:lnTo>
                    <a:pt x="392391" y="92278"/>
                  </a:lnTo>
                  <a:lnTo>
                    <a:pt x="391947" y="94818"/>
                  </a:lnTo>
                  <a:lnTo>
                    <a:pt x="393090" y="91643"/>
                  </a:lnTo>
                  <a:lnTo>
                    <a:pt x="393433" y="90627"/>
                  </a:lnTo>
                  <a:lnTo>
                    <a:pt x="393306" y="92532"/>
                  </a:lnTo>
                  <a:lnTo>
                    <a:pt x="393192" y="93535"/>
                  </a:lnTo>
                  <a:lnTo>
                    <a:pt x="392861" y="94056"/>
                  </a:lnTo>
                  <a:lnTo>
                    <a:pt x="392557" y="94056"/>
                  </a:lnTo>
                  <a:lnTo>
                    <a:pt x="392252" y="94564"/>
                  </a:lnTo>
                  <a:lnTo>
                    <a:pt x="392163" y="94818"/>
                  </a:lnTo>
                  <a:lnTo>
                    <a:pt x="391922" y="98120"/>
                  </a:lnTo>
                  <a:lnTo>
                    <a:pt x="392176" y="97231"/>
                  </a:lnTo>
                  <a:lnTo>
                    <a:pt x="392417" y="97866"/>
                  </a:lnTo>
                  <a:lnTo>
                    <a:pt x="392633" y="98920"/>
                  </a:lnTo>
                  <a:lnTo>
                    <a:pt x="392569" y="98336"/>
                  </a:lnTo>
                  <a:lnTo>
                    <a:pt x="392925" y="99390"/>
                  </a:lnTo>
                  <a:lnTo>
                    <a:pt x="393026" y="98120"/>
                  </a:lnTo>
                  <a:lnTo>
                    <a:pt x="393141" y="97739"/>
                  </a:lnTo>
                  <a:lnTo>
                    <a:pt x="393319" y="97231"/>
                  </a:lnTo>
                  <a:lnTo>
                    <a:pt x="395185" y="91516"/>
                  </a:lnTo>
                  <a:lnTo>
                    <a:pt x="394512" y="97231"/>
                  </a:lnTo>
                  <a:lnTo>
                    <a:pt x="394474" y="97485"/>
                  </a:lnTo>
                  <a:lnTo>
                    <a:pt x="394589" y="97231"/>
                  </a:lnTo>
                  <a:lnTo>
                    <a:pt x="395681" y="95580"/>
                  </a:lnTo>
                  <a:lnTo>
                    <a:pt x="395058" y="97993"/>
                  </a:lnTo>
                  <a:lnTo>
                    <a:pt x="394970" y="100685"/>
                  </a:lnTo>
                  <a:lnTo>
                    <a:pt x="394716" y="101422"/>
                  </a:lnTo>
                  <a:lnTo>
                    <a:pt x="395719" y="99009"/>
                  </a:lnTo>
                  <a:lnTo>
                    <a:pt x="394931" y="103581"/>
                  </a:lnTo>
                  <a:lnTo>
                    <a:pt x="396341" y="100025"/>
                  </a:lnTo>
                  <a:lnTo>
                    <a:pt x="396138" y="101041"/>
                  </a:lnTo>
                  <a:lnTo>
                    <a:pt x="396430" y="100685"/>
                  </a:lnTo>
                  <a:lnTo>
                    <a:pt x="396621" y="100025"/>
                  </a:lnTo>
                  <a:lnTo>
                    <a:pt x="396684" y="99771"/>
                  </a:lnTo>
                  <a:lnTo>
                    <a:pt x="397065" y="99009"/>
                  </a:lnTo>
                  <a:lnTo>
                    <a:pt x="398297" y="96469"/>
                  </a:lnTo>
                  <a:lnTo>
                    <a:pt x="397611" y="104216"/>
                  </a:lnTo>
                  <a:lnTo>
                    <a:pt x="399859" y="99898"/>
                  </a:lnTo>
                  <a:lnTo>
                    <a:pt x="401307" y="98247"/>
                  </a:lnTo>
                  <a:lnTo>
                    <a:pt x="401840" y="96469"/>
                  </a:lnTo>
                  <a:lnTo>
                    <a:pt x="402069" y="95707"/>
                  </a:lnTo>
                  <a:lnTo>
                    <a:pt x="402285" y="94945"/>
                  </a:lnTo>
                  <a:lnTo>
                    <a:pt x="403606" y="93421"/>
                  </a:lnTo>
                  <a:lnTo>
                    <a:pt x="403593" y="93802"/>
                  </a:lnTo>
                  <a:lnTo>
                    <a:pt x="403466" y="95199"/>
                  </a:lnTo>
                  <a:lnTo>
                    <a:pt x="402628" y="96723"/>
                  </a:lnTo>
                  <a:lnTo>
                    <a:pt x="402526" y="97358"/>
                  </a:lnTo>
                  <a:lnTo>
                    <a:pt x="402640" y="98628"/>
                  </a:lnTo>
                  <a:lnTo>
                    <a:pt x="403085" y="98374"/>
                  </a:lnTo>
                  <a:lnTo>
                    <a:pt x="403834" y="97358"/>
                  </a:lnTo>
                  <a:lnTo>
                    <a:pt x="403580" y="98120"/>
                  </a:lnTo>
                  <a:lnTo>
                    <a:pt x="403453" y="99009"/>
                  </a:lnTo>
                  <a:lnTo>
                    <a:pt x="403326" y="100152"/>
                  </a:lnTo>
                  <a:lnTo>
                    <a:pt x="403771" y="100025"/>
                  </a:lnTo>
                  <a:lnTo>
                    <a:pt x="404152" y="98120"/>
                  </a:lnTo>
                  <a:lnTo>
                    <a:pt x="404164" y="97739"/>
                  </a:lnTo>
                  <a:lnTo>
                    <a:pt x="404101" y="97358"/>
                  </a:lnTo>
                  <a:lnTo>
                    <a:pt x="404253" y="96850"/>
                  </a:lnTo>
                  <a:lnTo>
                    <a:pt x="405307" y="93548"/>
                  </a:lnTo>
                  <a:close/>
                </a:path>
                <a:path w="409575" h="104775">
                  <a:moveTo>
                    <a:pt x="405320" y="101447"/>
                  </a:moveTo>
                  <a:lnTo>
                    <a:pt x="405041" y="101600"/>
                  </a:lnTo>
                  <a:lnTo>
                    <a:pt x="404914" y="102311"/>
                  </a:lnTo>
                  <a:lnTo>
                    <a:pt x="405320" y="101447"/>
                  </a:lnTo>
                  <a:close/>
                </a:path>
                <a:path w="409575" h="104775">
                  <a:moveTo>
                    <a:pt x="406641" y="97878"/>
                  </a:moveTo>
                  <a:lnTo>
                    <a:pt x="406133" y="99771"/>
                  </a:lnTo>
                  <a:lnTo>
                    <a:pt x="405320" y="101447"/>
                  </a:lnTo>
                  <a:lnTo>
                    <a:pt x="405879" y="101168"/>
                  </a:lnTo>
                  <a:lnTo>
                    <a:pt x="406615" y="98628"/>
                  </a:lnTo>
                  <a:lnTo>
                    <a:pt x="406641" y="97878"/>
                  </a:lnTo>
                  <a:close/>
                </a:path>
                <a:path w="409575" h="104775">
                  <a:moveTo>
                    <a:pt x="406819" y="97231"/>
                  </a:moveTo>
                  <a:lnTo>
                    <a:pt x="406590" y="97358"/>
                  </a:lnTo>
                  <a:lnTo>
                    <a:pt x="406641" y="97878"/>
                  </a:lnTo>
                  <a:lnTo>
                    <a:pt x="406819" y="97231"/>
                  </a:lnTo>
                  <a:close/>
                </a:path>
                <a:path w="409575" h="104775">
                  <a:moveTo>
                    <a:pt x="407200" y="91643"/>
                  </a:moveTo>
                  <a:lnTo>
                    <a:pt x="404558" y="98247"/>
                  </a:lnTo>
                  <a:lnTo>
                    <a:pt x="403758" y="100914"/>
                  </a:lnTo>
                  <a:lnTo>
                    <a:pt x="403263" y="102057"/>
                  </a:lnTo>
                  <a:lnTo>
                    <a:pt x="403936" y="101295"/>
                  </a:lnTo>
                  <a:lnTo>
                    <a:pt x="404825" y="99517"/>
                  </a:lnTo>
                  <a:lnTo>
                    <a:pt x="405498" y="98755"/>
                  </a:lnTo>
                  <a:lnTo>
                    <a:pt x="405206" y="100533"/>
                  </a:lnTo>
                  <a:lnTo>
                    <a:pt x="405447" y="99136"/>
                  </a:lnTo>
                  <a:lnTo>
                    <a:pt x="405536" y="98755"/>
                  </a:lnTo>
                  <a:lnTo>
                    <a:pt x="405650" y="98247"/>
                  </a:lnTo>
                  <a:lnTo>
                    <a:pt x="405765" y="97993"/>
                  </a:lnTo>
                  <a:lnTo>
                    <a:pt x="406057" y="97612"/>
                  </a:lnTo>
                  <a:lnTo>
                    <a:pt x="406171" y="97358"/>
                  </a:lnTo>
                  <a:lnTo>
                    <a:pt x="407200" y="91643"/>
                  </a:lnTo>
                  <a:close/>
                </a:path>
                <a:path w="409575" h="104775">
                  <a:moveTo>
                    <a:pt x="409079" y="95935"/>
                  </a:moveTo>
                  <a:lnTo>
                    <a:pt x="408673" y="95732"/>
                  </a:lnTo>
                  <a:lnTo>
                    <a:pt x="407708" y="97777"/>
                  </a:lnTo>
                  <a:lnTo>
                    <a:pt x="407797" y="97015"/>
                  </a:lnTo>
                  <a:lnTo>
                    <a:pt x="408101" y="96151"/>
                  </a:lnTo>
                  <a:lnTo>
                    <a:pt x="408266" y="95542"/>
                  </a:lnTo>
                  <a:lnTo>
                    <a:pt x="407581" y="97104"/>
                  </a:lnTo>
                  <a:lnTo>
                    <a:pt x="406539" y="99898"/>
                  </a:lnTo>
                  <a:lnTo>
                    <a:pt x="405980" y="103035"/>
                  </a:lnTo>
                  <a:lnTo>
                    <a:pt x="407073" y="99860"/>
                  </a:lnTo>
                  <a:lnTo>
                    <a:pt x="406806" y="101231"/>
                  </a:lnTo>
                  <a:lnTo>
                    <a:pt x="408063" y="97459"/>
                  </a:lnTo>
                  <a:lnTo>
                    <a:pt x="408419" y="97116"/>
                  </a:lnTo>
                  <a:lnTo>
                    <a:pt x="408254" y="98640"/>
                  </a:lnTo>
                  <a:lnTo>
                    <a:pt x="407924" y="99872"/>
                  </a:lnTo>
                  <a:lnTo>
                    <a:pt x="408216" y="99021"/>
                  </a:lnTo>
                  <a:lnTo>
                    <a:pt x="408139" y="100711"/>
                  </a:lnTo>
                  <a:lnTo>
                    <a:pt x="408787" y="98628"/>
                  </a:lnTo>
                  <a:lnTo>
                    <a:pt x="409079" y="95935"/>
                  </a:lnTo>
                  <a:close/>
                </a:path>
                <a:path w="409575" h="104775">
                  <a:moveTo>
                    <a:pt x="409244" y="99339"/>
                  </a:moveTo>
                  <a:lnTo>
                    <a:pt x="408889" y="99682"/>
                  </a:lnTo>
                  <a:lnTo>
                    <a:pt x="407898" y="103009"/>
                  </a:lnTo>
                  <a:lnTo>
                    <a:pt x="408520" y="102196"/>
                  </a:lnTo>
                  <a:lnTo>
                    <a:pt x="408813" y="101346"/>
                  </a:lnTo>
                  <a:lnTo>
                    <a:pt x="409244" y="9933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8469509" y="8316499"/>
              <a:ext cx="723900" cy="146685"/>
            </a:xfrm>
            <a:custGeom>
              <a:avLst/>
              <a:gdLst/>
              <a:ahLst/>
              <a:cxnLst/>
              <a:rect l="l" t="t" r="r" b="b"/>
              <a:pathLst>
                <a:path w="723900" h="146684">
                  <a:moveTo>
                    <a:pt x="685" y="0"/>
                  </a:moveTo>
                  <a:lnTo>
                    <a:pt x="0" y="812"/>
                  </a:lnTo>
                  <a:lnTo>
                    <a:pt x="215" y="1028"/>
                  </a:lnTo>
                  <a:lnTo>
                    <a:pt x="685" y="0"/>
                  </a:lnTo>
                  <a:close/>
                </a:path>
                <a:path w="723900" h="146684">
                  <a:moveTo>
                    <a:pt x="40754" y="12458"/>
                  </a:moveTo>
                  <a:lnTo>
                    <a:pt x="40576" y="11341"/>
                  </a:lnTo>
                  <a:lnTo>
                    <a:pt x="40017" y="12877"/>
                  </a:lnTo>
                  <a:lnTo>
                    <a:pt x="40284" y="13169"/>
                  </a:lnTo>
                  <a:lnTo>
                    <a:pt x="40347" y="14490"/>
                  </a:lnTo>
                  <a:lnTo>
                    <a:pt x="40589" y="14097"/>
                  </a:lnTo>
                  <a:lnTo>
                    <a:pt x="40754" y="12458"/>
                  </a:lnTo>
                  <a:close/>
                </a:path>
                <a:path w="723900" h="146684">
                  <a:moveTo>
                    <a:pt x="55587" y="12687"/>
                  </a:moveTo>
                  <a:lnTo>
                    <a:pt x="54991" y="13589"/>
                  </a:lnTo>
                  <a:lnTo>
                    <a:pt x="54444" y="16840"/>
                  </a:lnTo>
                  <a:lnTo>
                    <a:pt x="54800" y="16306"/>
                  </a:lnTo>
                  <a:lnTo>
                    <a:pt x="55587" y="12687"/>
                  </a:lnTo>
                  <a:close/>
                </a:path>
                <a:path w="723900" h="146684">
                  <a:moveTo>
                    <a:pt x="85674" y="37871"/>
                  </a:moveTo>
                  <a:lnTo>
                    <a:pt x="85001" y="38531"/>
                  </a:lnTo>
                  <a:lnTo>
                    <a:pt x="84988" y="40220"/>
                  </a:lnTo>
                  <a:lnTo>
                    <a:pt x="85674" y="37871"/>
                  </a:lnTo>
                  <a:close/>
                </a:path>
                <a:path w="723900" h="146684">
                  <a:moveTo>
                    <a:pt x="87236" y="19088"/>
                  </a:moveTo>
                  <a:lnTo>
                    <a:pt x="86448" y="19913"/>
                  </a:lnTo>
                  <a:lnTo>
                    <a:pt x="87007" y="19431"/>
                  </a:lnTo>
                  <a:lnTo>
                    <a:pt x="87236" y="19088"/>
                  </a:lnTo>
                  <a:close/>
                </a:path>
                <a:path w="723900" h="146684">
                  <a:moveTo>
                    <a:pt x="92252" y="23202"/>
                  </a:moveTo>
                  <a:lnTo>
                    <a:pt x="91821" y="23507"/>
                  </a:lnTo>
                  <a:lnTo>
                    <a:pt x="92011" y="24206"/>
                  </a:lnTo>
                  <a:lnTo>
                    <a:pt x="92252" y="23202"/>
                  </a:lnTo>
                  <a:close/>
                </a:path>
                <a:path w="723900" h="146684">
                  <a:moveTo>
                    <a:pt x="111023" y="29718"/>
                  </a:moveTo>
                  <a:lnTo>
                    <a:pt x="110807" y="28524"/>
                  </a:lnTo>
                  <a:lnTo>
                    <a:pt x="110998" y="27901"/>
                  </a:lnTo>
                  <a:lnTo>
                    <a:pt x="110337" y="29083"/>
                  </a:lnTo>
                  <a:lnTo>
                    <a:pt x="110451" y="30137"/>
                  </a:lnTo>
                  <a:lnTo>
                    <a:pt x="111023" y="29718"/>
                  </a:lnTo>
                  <a:close/>
                </a:path>
                <a:path w="723900" h="146684">
                  <a:moveTo>
                    <a:pt x="113372" y="32829"/>
                  </a:moveTo>
                  <a:lnTo>
                    <a:pt x="112674" y="32334"/>
                  </a:lnTo>
                  <a:lnTo>
                    <a:pt x="113322" y="33362"/>
                  </a:lnTo>
                  <a:lnTo>
                    <a:pt x="113372" y="32829"/>
                  </a:lnTo>
                  <a:close/>
                </a:path>
                <a:path w="723900" h="146684">
                  <a:moveTo>
                    <a:pt x="113703" y="30645"/>
                  </a:moveTo>
                  <a:lnTo>
                    <a:pt x="113372" y="32829"/>
                  </a:lnTo>
                  <a:lnTo>
                    <a:pt x="113665" y="33045"/>
                  </a:lnTo>
                  <a:lnTo>
                    <a:pt x="113703" y="30645"/>
                  </a:lnTo>
                  <a:close/>
                </a:path>
                <a:path w="723900" h="146684">
                  <a:moveTo>
                    <a:pt x="114033" y="30518"/>
                  </a:moveTo>
                  <a:lnTo>
                    <a:pt x="113753" y="26974"/>
                  </a:lnTo>
                  <a:lnTo>
                    <a:pt x="113703" y="30645"/>
                  </a:lnTo>
                  <a:lnTo>
                    <a:pt x="114033" y="30518"/>
                  </a:lnTo>
                  <a:close/>
                </a:path>
                <a:path w="723900" h="146684">
                  <a:moveTo>
                    <a:pt x="114274" y="48082"/>
                  </a:moveTo>
                  <a:lnTo>
                    <a:pt x="114109" y="48260"/>
                  </a:lnTo>
                  <a:lnTo>
                    <a:pt x="114071" y="48641"/>
                  </a:lnTo>
                  <a:lnTo>
                    <a:pt x="114274" y="48082"/>
                  </a:lnTo>
                  <a:close/>
                </a:path>
                <a:path w="723900" h="146684">
                  <a:moveTo>
                    <a:pt x="114465" y="44475"/>
                  </a:moveTo>
                  <a:lnTo>
                    <a:pt x="113817" y="46164"/>
                  </a:lnTo>
                  <a:lnTo>
                    <a:pt x="113880" y="48526"/>
                  </a:lnTo>
                  <a:lnTo>
                    <a:pt x="114109" y="48260"/>
                  </a:lnTo>
                  <a:lnTo>
                    <a:pt x="114465" y="44475"/>
                  </a:lnTo>
                  <a:close/>
                </a:path>
                <a:path w="723900" h="146684">
                  <a:moveTo>
                    <a:pt x="114592" y="47129"/>
                  </a:moveTo>
                  <a:lnTo>
                    <a:pt x="114274" y="48082"/>
                  </a:lnTo>
                  <a:lnTo>
                    <a:pt x="114376" y="47955"/>
                  </a:lnTo>
                  <a:lnTo>
                    <a:pt x="114592" y="47129"/>
                  </a:lnTo>
                  <a:close/>
                </a:path>
                <a:path w="723900" h="146684">
                  <a:moveTo>
                    <a:pt x="118059" y="47904"/>
                  </a:moveTo>
                  <a:lnTo>
                    <a:pt x="117843" y="48209"/>
                  </a:lnTo>
                  <a:lnTo>
                    <a:pt x="117932" y="48348"/>
                  </a:lnTo>
                  <a:lnTo>
                    <a:pt x="117983" y="48158"/>
                  </a:lnTo>
                  <a:lnTo>
                    <a:pt x="118033" y="48018"/>
                  </a:lnTo>
                  <a:close/>
                </a:path>
                <a:path w="723900" h="146684">
                  <a:moveTo>
                    <a:pt x="118275" y="47599"/>
                  </a:moveTo>
                  <a:lnTo>
                    <a:pt x="118148" y="47586"/>
                  </a:lnTo>
                  <a:lnTo>
                    <a:pt x="118059" y="47891"/>
                  </a:lnTo>
                  <a:lnTo>
                    <a:pt x="118275" y="47599"/>
                  </a:lnTo>
                  <a:close/>
                </a:path>
                <a:path w="723900" h="146684">
                  <a:moveTo>
                    <a:pt x="118719" y="46939"/>
                  </a:moveTo>
                  <a:lnTo>
                    <a:pt x="118275" y="47586"/>
                  </a:lnTo>
                  <a:lnTo>
                    <a:pt x="118452" y="47739"/>
                  </a:lnTo>
                  <a:lnTo>
                    <a:pt x="118719" y="46939"/>
                  </a:lnTo>
                  <a:close/>
                </a:path>
                <a:path w="723900" h="146684">
                  <a:moveTo>
                    <a:pt x="199415" y="52628"/>
                  </a:moveTo>
                  <a:lnTo>
                    <a:pt x="199110" y="54419"/>
                  </a:lnTo>
                  <a:lnTo>
                    <a:pt x="199224" y="54267"/>
                  </a:lnTo>
                  <a:lnTo>
                    <a:pt x="199415" y="52628"/>
                  </a:lnTo>
                  <a:close/>
                </a:path>
                <a:path w="723900" h="146684">
                  <a:moveTo>
                    <a:pt x="201371" y="67233"/>
                  </a:moveTo>
                  <a:lnTo>
                    <a:pt x="201256" y="66090"/>
                  </a:lnTo>
                  <a:lnTo>
                    <a:pt x="201129" y="65519"/>
                  </a:lnTo>
                  <a:lnTo>
                    <a:pt x="201041" y="66344"/>
                  </a:lnTo>
                  <a:lnTo>
                    <a:pt x="200672" y="67386"/>
                  </a:lnTo>
                  <a:lnTo>
                    <a:pt x="200545" y="68249"/>
                  </a:lnTo>
                  <a:lnTo>
                    <a:pt x="200863" y="69138"/>
                  </a:lnTo>
                  <a:lnTo>
                    <a:pt x="201371" y="67233"/>
                  </a:lnTo>
                  <a:close/>
                </a:path>
                <a:path w="723900" h="146684">
                  <a:moveTo>
                    <a:pt x="202006" y="67386"/>
                  </a:moveTo>
                  <a:lnTo>
                    <a:pt x="201701" y="68249"/>
                  </a:lnTo>
                  <a:lnTo>
                    <a:pt x="201942" y="67741"/>
                  </a:lnTo>
                  <a:lnTo>
                    <a:pt x="202006" y="67386"/>
                  </a:lnTo>
                  <a:close/>
                </a:path>
                <a:path w="723900" h="146684">
                  <a:moveTo>
                    <a:pt x="204114" y="69075"/>
                  </a:moveTo>
                  <a:lnTo>
                    <a:pt x="204050" y="69367"/>
                  </a:lnTo>
                  <a:lnTo>
                    <a:pt x="204025" y="69570"/>
                  </a:lnTo>
                  <a:lnTo>
                    <a:pt x="204089" y="69392"/>
                  </a:lnTo>
                  <a:lnTo>
                    <a:pt x="204089" y="69253"/>
                  </a:lnTo>
                  <a:lnTo>
                    <a:pt x="204114" y="69075"/>
                  </a:lnTo>
                  <a:close/>
                </a:path>
                <a:path w="723900" h="146684">
                  <a:moveTo>
                    <a:pt x="213804" y="71996"/>
                  </a:moveTo>
                  <a:lnTo>
                    <a:pt x="213067" y="73583"/>
                  </a:lnTo>
                  <a:lnTo>
                    <a:pt x="213791" y="73710"/>
                  </a:lnTo>
                  <a:lnTo>
                    <a:pt x="213804" y="71996"/>
                  </a:lnTo>
                  <a:close/>
                </a:path>
                <a:path w="723900" h="146684">
                  <a:moveTo>
                    <a:pt x="218821" y="67106"/>
                  </a:moveTo>
                  <a:lnTo>
                    <a:pt x="218668" y="69164"/>
                  </a:lnTo>
                  <a:lnTo>
                    <a:pt x="217893" y="69837"/>
                  </a:lnTo>
                  <a:lnTo>
                    <a:pt x="218770" y="69735"/>
                  </a:lnTo>
                  <a:lnTo>
                    <a:pt x="218744" y="68897"/>
                  </a:lnTo>
                  <a:lnTo>
                    <a:pt x="218782" y="67983"/>
                  </a:lnTo>
                  <a:lnTo>
                    <a:pt x="218821" y="67106"/>
                  </a:lnTo>
                  <a:close/>
                </a:path>
                <a:path w="723900" h="146684">
                  <a:moveTo>
                    <a:pt x="219671" y="65709"/>
                  </a:moveTo>
                  <a:lnTo>
                    <a:pt x="219557" y="64693"/>
                  </a:lnTo>
                  <a:lnTo>
                    <a:pt x="219367" y="63804"/>
                  </a:lnTo>
                  <a:lnTo>
                    <a:pt x="219087" y="66471"/>
                  </a:lnTo>
                  <a:lnTo>
                    <a:pt x="219189" y="66344"/>
                  </a:lnTo>
                  <a:lnTo>
                    <a:pt x="219303" y="65963"/>
                  </a:lnTo>
                  <a:lnTo>
                    <a:pt x="219329" y="66167"/>
                  </a:lnTo>
                  <a:lnTo>
                    <a:pt x="219481" y="65963"/>
                  </a:lnTo>
                  <a:lnTo>
                    <a:pt x="219671" y="65709"/>
                  </a:lnTo>
                  <a:close/>
                </a:path>
                <a:path w="723900" h="146684">
                  <a:moveTo>
                    <a:pt x="219913" y="65354"/>
                  </a:moveTo>
                  <a:lnTo>
                    <a:pt x="219786" y="65709"/>
                  </a:lnTo>
                  <a:lnTo>
                    <a:pt x="219900" y="66217"/>
                  </a:lnTo>
                  <a:lnTo>
                    <a:pt x="219913" y="65354"/>
                  </a:lnTo>
                  <a:close/>
                </a:path>
                <a:path w="723900" h="146684">
                  <a:moveTo>
                    <a:pt x="225742" y="48945"/>
                  </a:moveTo>
                  <a:lnTo>
                    <a:pt x="225412" y="49593"/>
                  </a:lnTo>
                  <a:lnTo>
                    <a:pt x="225577" y="49707"/>
                  </a:lnTo>
                  <a:lnTo>
                    <a:pt x="225742" y="48945"/>
                  </a:lnTo>
                  <a:close/>
                </a:path>
                <a:path w="723900" h="146684">
                  <a:moveTo>
                    <a:pt x="226504" y="69265"/>
                  </a:moveTo>
                  <a:lnTo>
                    <a:pt x="225945" y="69037"/>
                  </a:lnTo>
                  <a:lnTo>
                    <a:pt x="226009" y="69392"/>
                  </a:lnTo>
                  <a:lnTo>
                    <a:pt x="226390" y="72694"/>
                  </a:lnTo>
                  <a:lnTo>
                    <a:pt x="226504" y="70866"/>
                  </a:lnTo>
                  <a:lnTo>
                    <a:pt x="226504" y="69265"/>
                  </a:lnTo>
                  <a:close/>
                </a:path>
                <a:path w="723900" h="146684">
                  <a:moveTo>
                    <a:pt x="226656" y="68592"/>
                  </a:moveTo>
                  <a:lnTo>
                    <a:pt x="226504" y="69265"/>
                  </a:lnTo>
                  <a:lnTo>
                    <a:pt x="226656" y="68592"/>
                  </a:lnTo>
                  <a:close/>
                </a:path>
                <a:path w="723900" h="146684">
                  <a:moveTo>
                    <a:pt x="226783" y="68097"/>
                  </a:moveTo>
                  <a:lnTo>
                    <a:pt x="226745" y="67297"/>
                  </a:lnTo>
                  <a:lnTo>
                    <a:pt x="226656" y="68592"/>
                  </a:lnTo>
                  <a:lnTo>
                    <a:pt x="226783" y="68097"/>
                  </a:lnTo>
                  <a:close/>
                </a:path>
                <a:path w="723900" h="146684">
                  <a:moveTo>
                    <a:pt x="234810" y="49199"/>
                  </a:moveTo>
                  <a:lnTo>
                    <a:pt x="234708" y="50152"/>
                  </a:lnTo>
                  <a:lnTo>
                    <a:pt x="234810" y="49199"/>
                  </a:lnTo>
                  <a:close/>
                </a:path>
                <a:path w="723900" h="146684">
                  <a:moveTo>
                    <a:pt x="236067" y="73964"/>
                  </a:moveTo>
                  <a:lnTo>
                    <a:pt x="235864" y="70789"/>
                  </a:lnTo>
                  <a:lnTo>
                    <a:pt x="235788" y="72288"/>
                  </a:lnTo>
                  <a:lnTo>
                    <a:pt x="235673" y="72834"/>
                  </a:lnTo>
                  <a:lnTo>
                    <a:pt x="236067" y="73964"/>
                  </a:lnTo>
                  <a:close/>
                </a:path>
                <a:path w="723900" h="146684">
                  <a:moveTo>
                    <a:pt x="239483" y="51739"/>
                  </a:moveTo>
                  <a:lnTo>
                    <a:pt x="239318" y="50977"/>
                  </a:lnTo>
                  <a:lnTo>
                    <a:pt x="239382" y="51358"/>
                  </a:lnTo>
                  <a:lnTo>
                    <a:pt x="239483" y="51739"/>
                  </a:lnTo>
                  <a:close/>
                </a:path>
                <a:path w="723900" h="146684">
                  <a:moveTo>
                    <a:pt x="251510" y="73494"/>
                  </a:moveTo>
                  <a:lnTo>
                    <a:pt x="251307" y="74129"/>
                  </a:lnTo>
                  <a:lnTo>
                    <a:pt x="251434" y="74231"/>
                  </a:lnTo>
                  <a:lnTo>
                    <a:pt x="251510" y="73494"/>
                  </a:lnTo>
                  <a:close/>
                </a:path>
                <a:path w="723900" h="146684">
                  <a:moveTo>
                    <a:pt x="253174" y="72961"/>
                  </a:moveTo>
                  <a:lnTo>
                    <a:pt x="252958" y="73291"/>
                  </a:lnTo>
                  <a:lnTo>
                    <a:pt x="253085" y="73279"/>
                  </a:lnTo>
                  <a:lnTo>
                    <a:pt x="253174" y="72961"/>
                  </a:lnTo>
                  <a:close/>
                </a:path>
                <a:path w="723900" h="146684">
                  <a:moveTo>
                    <a:pt x="255943" y="73177"/>
                  </a:moveTo>
                  <a:lnTo>
                    <a:pt x="255270" y="74980"/>
                  </a:lnTo>
                  <a:lnTo>
                    <a:pt x="255562" y="74218"/>
                  </a:lnTo>
                  <a:lnTo>
                    <a:pt x="255816" y="73787"/>
                  </a:lnTo>
                  <a:lnTo>
                    <a:pt x="255943" y="73177"/>
                  </a:lnTo>
                  <a:close/>
                </a:path>
                <a:path w="723900" h="146684">
                  <a:moveTo>
                    <a:pt x="258406" y="47256"/>
                  </a:moveTo>
                  <a:lnTo>
                    <a:pt x="257771" y="48120"/>
                  </a:lnTo>
                  <a:lnTo>
                    <a:pt x="258000" y="48323"/>
                  </a:lnTo>
                  <a:lnTo>
                    <a:pt x="258406" y="47256"/>
                  </a:lnTo>
                  <a:close/>
                </a:path>
                <a:path w="723900" h="146684">
                  <a:moveTo>
                    <a:pt x="262534" y="71272"/>
                  </a:moveTo>
                  <a:lnTo>
                    <a:pt x="262089" y="72694"/>
                  </a:lnTo>
                  <a:lnTo>
                    <a:pt x="262470" y="72301"/>
                  </a:lnTo>
                  <a:lnTo>
                    <a:pt x="262534" y="71272"/>
                  </a:lnTo>
                  <a:close/>
                </a:path>
                <a:path w="723900" h="146684">
                  <a:moveTo>
                    <a:pt x="262851" y="71932"/>
                  </a:moveTo>
                  <a:lnTo>
                    <a:pt x="262483" y="72301"/>
                  </a:lnTo>
                  <a:lnTo>
                    <a:pt x="262369" y="73964"/>
                  </a:lnTo>
                  <a:lnTo>
                    <a:pt x="262851" y="71932"/>
                  </a:lnTo>
                  <a:close/>
                </a:path>
                <a:path w="723900" h="146684">
                  <a:moveTo>
                    <a:pt x="271703" y="73952"/>
                  </a:moveTo>
                  <a:close/>
                </a:path>
                <a:path w="723900" h="146684">
                  <a:moveTo>
                    <a:pt x="280276" y="76530"/>
                  </a:moveTo>
                  <a:close/>
                </a:path>
                <a:path w="723900" h="146684">
                  <a:moveTo>
                    <a:pt x="287261" y="58712"/>
                  </a:moveTo>
                  <a:close/>
                </a:path>
                <a:path w="723900" h="146684">
                  <a:moveTo>
                    <a:pt x="288137" y="55054"/>
                  </a:moveTo>
                  <a:lnTo>
                    <a:pt x="286740" y="55613"/>
                  </a:lnTo>
                  <a:lnTo>
                    <a:pt x="287235" y="58610"/>
                  </a:lnTo>
                  <a:lnTo>
                    <a:pt x="287286" y="57454"/>
                  </a:lnTo>
                  <a:lnTo>
                    <a:pt x="288137" y="55054"/>
                  </a:lnTo>
                  <a:close/>
                </a:path>
                <a:path w="723900" h="146684">
                  <a:moveTo>
                    <a:pt x="290156" y="80187"/>
                  </a:moveTo>
                  <a:lnTo>
                    <a:pt x="290042" y="78600"/>
                  </a:lnTo>
                  <a:lnTo>
                    <a:pt x="290017" y="79933"/>
                  </a:lnTo>
                  <a:lnTo>
                    <a:pt x="290156" y="80187"/>
                  </a:lnTo>
                  <a:close/>
                </a:path>
                <a:path w="723900" h="146684">
                  <a:moveTo>
                    <a:pt x="297065" y="59220"/>
                  </a:moveTo>
                  <a:lnTo>
                    <a:pt x="296976" y="59359"/>
                  </a:lnTo>
                  <a:lnTo>
                    <a:pt x="296621" y="60820"/>
                  </a:lnTo>
                  <a:lnTo>
                    <a:pt x="297065" y="59220"/>
                  </a:lnTo>
                  <a:close/>
                </a:path>
                <a:path w="723900" h="146684">
                  <a:moveTo>
                    <a:pt x="298716" y="56057"/>
                  </a:moveTo>
                  <a:lnTo>
                    <a:pt x="298323" y="56057"/>
                  </a:lnTo>
                  <a:lnTo>
                    <a:pt x="297319" y="56311"/>
                  </a:lnTo>
                  <a:lnTo>
                    <a:pt x="296900" y="58343"/>
                  </a:lnTo>
                  <a:lnTo>
                    <a:pt x="297408" y="56946"/>
                  </a:lnTo>
                  <a:lnTo>
                    <a:pt x="297408" y="57962"/>
                  </a:lnTo>
                  <a:lnTo>
                    <a:pt x="297065" y="59220"/>
                  </a:lnTo>
                  <a:lnTo>
                    <a:pt x="298005" y="57835"/>
                  </a:lnTo>
                  <a:lnTo>
                    <a:pt x="298361" y="56946"/>
                  </a:lnTo>
                  <a:lnTo>
                    <a:pt x="298716" y="56057"/>
                  </a:lnTo>
                  <a:close/>
                </a:path>
                <a:path w="723900" h="146684">
                  <a:moveTo>
                    <a:pt x="300215" y="56540"/>
                  </a:moveTo>
                  <a:lnTo>
                    <a:pt x="299923" y="55448"/>
                  </a:lnTo>
                  <a:lnTo>
                    <a:pt x="299516" y="57035"/>
                  </a:lnTo>
                  <a:lnTo>
                    <a:pt x="299808" y="57302"/>
                  </a:lnTo>
                  <a:lnTo>
                    <a:pt x="299986" y="58610"/>
                  </a:lnTo>
                  <a:lnTo>
                    <a:pt x="300202" y="58204"/>
                  </a:lnTo>
                  <a:lnTo>
                    <a:pt x="300215" y="56540"/>
                  </a:lnTo>
                  <a:close/>
                </a:path>
                <a:path w="723900" h="146684">
                  <a:moveTo>
                    <a:pt x="303822" y="62801"/>
                  </a:moveTo>
                  <a:lnTo>
                    <a:pt x="303809" y="61734"/>
                  </a:lnTo>
                  <a:lnTo>
                    <a:pt x="303530" y="63042"/>
                  </a:lnTo>
                  <a:lnTo>
                    <a:pt x="303822" y="62801"/>
                  </a:lnTo>
                  <a:close/>
                </a:path>
                <a:path w="723900" h="146684">
                  <a:moveTo>
                    <a:pt x="304177" y="58978"/>
                  </a:moveTo>
                  <a:lnTo>
                    <a:pt x="303911" y="59220"/>
                  </a:lnTo>
                  <a:lnTo>
                    <a:pt x="303809" y="61734"/>
                  </a:lnTo>
                  <a:lnTo>
                    <a:pt x="304012" y="60756"/>
                  </a:lnTo>
                  <a:lnTo>
                    <a:pt x="304063" y="60629"/>
                  </a:lnTo>
                  <a:lnTo>
                    <a:pt x="304063" y="61772"/>
                  </a:lnTo>
                  <a:lnTo>
                    <a:pt x="304114" y="60502"/>
                  </a:lnTo>
                  <a:lnTo>
                    <a:pt x="304177" y="58978"/>
                  </a:lnTo>
                  <a:close/>
                </a:path>
                <a:path w="723900" h="146684">
                  <a:moveTo>
                    <a:pt x="309524" y="81013"/>
                  </a:moveTo>
                  <a:lnTo>
                    <a:pt x="309219" y="81965"/>
                  </a:lnTo>
                  <a:lnTo>
                    <a:pt x="309460" y="81457"/>
                  </a:lnTo>
                  <a:lnTo>
                    <a:pt x="309524" y="81013"/>
                  </a:lnTo>
                  <a:close/>
                </a:path>
                <a:path w="723900" h="146684">
                  <a:moveTo>
                    <a:pt x="312813" y="82105"/>
                  </a:moveTo>
                  <a:lnTo>
                    <a:pt x="312788" y="81064"/>
                  </a:lnTo>
                  <a:lnTo>
                    <a:pt x="312699" y="80441"/>
                  </a:lnTo>
                  <a:lnTo>
                    <a:pt x="312585" y="80048"/>
                  </a:lnTo>
                  <a:lnTo>
                    <a:pt x="312547" y="80264"/>
                  </a:lnTo>
                  <a:lnTo>
                    <a:pt x="312483" y="80454"/>
                  </a:lnTo>
                  <a:lnTo>
                    <a:pt x="312432" y="80784"/>
                  </a:lnTo>
                  <a:lnTo>
                    <a:pt x="312813" y="82105"/>
                  </a:lnTo>
                  <a:close/>
                </a:path>
                <a:path w="723900" h="146684">
                  <a:moveTo>
                    <a:pt x="313880" y="59321"/>
                  </a:moveTo>
                  <a:lnTo>
                    <a:pt x="313677" y="58864"/>
                  </a:lnTo>
                  <a:lnTo>
                    <a:pt x="313690" y="59093"/>
                  </a:lnTo>
                  <a:lnTo>
                    <a:pt x="313715" y="59461"/>
                  </a:lnTo>
                  <a:lnTo>
                    <a:pt x="313880" y="59321"/>
                  </a:lnTo>
                  <a:close/>
                </a:path>
                <a:path w="723900" h="146684">
                  <a:moveTo>
                    <a:pt x="315328" y="55422"/>
                  </a:moveTo>
                  <a:lnTo>
                    <a:pt x="314807" y="56375"/>
                  </a:lnTo>
                  <a:lnTo>
                    <a:pt x="314579" y="59651"/>
                  </a:lnTo>
                  <a:lnTo>
                    <a:pt x="314871" y="59105"/>
                  </a:lnTo>
                  <a:lnTo>
                    <a:pt x="315328" y="55422"/>
                  </a:lnTo>
                  <a:close/>
                </a:path>
                <a:path w="723900" h="146684">
                  <a:moveTo>
                    <a:pt x="315836" y="82435"/>
                  </a:moveTo>
                  <a:lnTo>
                    <a:pt x="315125" y="81915"/>
                  </a:lnTo>
                  <a:lnTo>
                    <a:pt x="315302" y="82219"/>
                  </a:lnTo>
                  <a:lnTo>
                    <a:pt x="315569" y="82397"/>
                  </a:lnTo>
                  <a:lnTo>
                    <a:pt x="315836" y="82435"/>
                  </a:lnTo>
                  <a:close/>
                </a:path>
                <a:path w="723900" h="146684">
                  <a:moveTo>
                    <a:pt x="315912" y="82448"/>
                  </a:moveTo>
                  <a:close/>
                </a:path>
                <a:path w="723900" h="146684">
                  <a:moveTo>
                    <a:pt x="318376" y="58712"/>
                  </a:moveTo>
                  <a:lnTo>
                    <a:pt x="318287" y="58877"/>
                  </a:lnTo>
                  <a:lnTo>
                    <a:pt x="318185" y="59461"/>
                  </a:lnTo>
                  <a:lnTo>
                    <a:pt x="318376" y="58712"/>
                  </a:lnTo>
                  <a:close/>
                </a:path>
                <a:path w="723900" h="146684">
                  <a:moveTo>
                    <a:pt x="323532" y="56349"/>
                  </a:moveTo>
                  <a:lnTo>
                    <a:pt x="323519" y="55714"/>
                  </a:lnTo>
                  <a:lnTo>
                    <a:pt x="323481" y="56235"/>
                  </a:lnTo>
                  <a:lnTo>
                    <a:pt x="323481" y="56629"/>
                  </a:lnTo>
                  <a:lnTo>
                    <a:pt x="323494" y="57010"/>
                  </a:lnTo>
                  <a:lnTo>
                    <a:pt x="323532" y="56705"/>
                  </a:lnTo>
                  <a:lnTo>
                    <a:pt x="323532" y="56349"/>
                  </a:lnTo>
                  <a:close/>
                </a:path>
                <a:path w="723900" h="146684">
                  <a:moveTo>
                    <a:pt x="323977" y="81203"/>
                  </a:moveTo>
                  <a:lnTo>
                    <a:pt x="323850" y="80314"/>
                  </a:lnTo>
                  <a:lnTo>
                    <a:pt x="323316" y="78244"/>
                  </a:lnTo>
                  <a:lnTo>
                    <a:pt x="323088" y="78422"/>
                  </a:lnTo>
                  <a:lnTo>
                    <a:pt x="322707" y="82600"/>
                  </a:lnTo>
                  <a:lnTo>
                    <a:pt x="323977" y="81203"/>
                  </a:lnTo>
                  <a:close/>
                </a:path>
                <a:path w="723900" h="146684">
                  <a:moveTo>
                    <a:pt x="324548" y="80111"/>
                  </a:moveTo>
                  <a:lnTo>
                    <a:pt x="324319" y="80822"/>
                  </a:lnTo>
                  <a:lnTo>
                    <a:pt x="324205" y="80949"/>
                  </a:lnTo>
                  <a:lnTo>
                    <a:pt x="324078" y="81203"/>
                  </a:lnTo>
                  <a:lnTo>
                    <a:pt x="324307" y="82092"/>
                  </a:lnTo>
                  <a:lnTo>
                    <a:pt x="324548" y="80111"/>
                  </a:lnTo>
                  <a:close/>
                </a:path>
                <a:path w="723900" h="146684">
                  <a:moveTo>
                    <a:pt x="329120" y="58394"/>
                  </a:moveTo>
                  <a:lnTo>
                    <a:pt x="328980" y="58724"/>
                  </a:lnTo>
                  <a:lnTo>
                    <a:pt x="329120" y="58394"/>
                  </a:lnTo>
                  <a:close/>
                </a:path>
                <a:path w="723900" h="146684">
                  <a:moveTo>
                    <a:pt x="329438" y="53771"/>
                  </a:moveTo>
                  <a:lnTo>
                    <a:pt x="328485" y="55549"/>
                  </a:lnTo>
                  <a:lnTo>
                    <a:pt x="328383" y="57886"/>
                  </a:lnTo>
                  <a:lnTo>
                    <a:pt x="328498" y="57581"/>
                  </a:lnTo>
                  <a:lnTo>
                    <a:pt x="328383" y="58216"/>
                  </a:lnTo>
                  <a:lnTo>
                    <a:pt x="328383" y="57886"/>
                  </a:lnTo>
                  <a:lnTo>
                    <a:pt x="328269" y="58216"/>
                  </a:lnTo>
                  <a:lnTo>
                    <a:pt x="327672" y="59867"/>
                  </a:lnTo>
                  <a:lnTo>
                    <a:pt x="328930" y="58597"/>
                  </a:lnTo>
                  <a:lnTo>
                    <a:pt x="329057" y="57962"/>
                  </a:lnTo>
                  <a:lnTo>
                    <a:pt x="329082" y="57581"/>
                  </a:lnTo>
                  <a:lnTo>
                    <a:pt x="329438" y="53771"/>
                  </a:lnTo>
                  <a:close/>
                </a:path>
                <a:path w="723900" h="146684">
                  <a:moveTo>
                    <a:pt x="330034" y="80416"/>
                  </a:moveTo>
                  <a:lnTo>
                    <a:pt x="329920" y="80543"/>
                  </a:lnTo>
                  <a:lnTo>
                    <a:pt x="329628" y="81076"/>
                  </a:lnTo>
                  <a:lnTo>
                    <a:pt x="329819" y="80886"/>
                  </a:lnTo>
                  <a:lnTo>
                    <a:pt x="330034" y="80416"/>
                  </a:lnTo>
                  <a:close/>
                </a:path>
                <a:path w="723900" h="146684">
                  <a:moveTo>
                    <a:pt x="330441" y="79679"/>
                  </a:moveTo>
                  <a:lnTo>
                    <a:pt x="330428" y="79349"/>
                  </a:lnTo>
                  <a:lnTo>
                    <a:pt x="330377" y="79679"/>
                  </a:lnTo>
                  <a:close/>
                </a:path>
                <a:path w="723900" h="146684">
                  <a:moveTo>
                    <a:pt x="330746" y="79044"/>
                  </a:moveTo>
                  <a:lnTo>
                    <a:pt x="330441" y="79679"/>
                  </a:lnTo>
                  <a:lnTo>
                    <a:pt x="330339" y="79806"/>
                  </a:lnTo>
                  <a:lnTo>
                    <a:pt x="330250" y="80073"/>
                  </a:lnTo>
                  <a:lnTo>
                    <a:pt x="330034" y="80441"/>
                  </a:lnTo>
                  <a:lnTo>
                    <a:pt x="330314" y="80314"/>
                  </a:lnTo>
                  <a:lnTo>
                    <a:pt x="330542" y="81203"/>
                  </a:lnTo>
                  <a:lnTo>
                    <a:pt x="330631" y="80314"/>
                  </a:lnTo>
                  <a:lnTo>
                    <a:pt x="330746" y="79044"/>
                  </a:lnTo>
                  <a:close/>
                </a:path>
                <a:path w="723900" h="146684">
                  <a:moveTo>
                    <a:pt x="331330" y="62915"/>
                  </a:moveTo>
                  <a:lnTo>
                    <a:pt x="331228" y="62280"/>
                  </a:lnTo>
                  <a:lnTo>
                    <a:pt x="331127" y="63677"/>
                  </a:lnTo>
                  <a:lnTo>
                    <a:pt x="331330" y="62915"/>
                  </a:lnTo>
                  <a:close/>
                </a:path>
                <a:path w="723900" h="146684">
                  <a:moveTo>
                    <a:pt x="331635" y="62788"/>
                  </a:moveTo>
                  <a:lnTo>
                    <a:pt x="331533" y="62153"/>
                  </a:lnTo>
                  <a:lnTo>
                    <a:pt x="331533" y="62661"/>
                  </a:lnTo>
                  <a:lnTo>
                    <a:pt x="331635" y="62788"/>
                  </a:lnTo>
                  <a:close/>
                </a:path>
                <a:path w="723900" h="146684">
                  <a:moveTo>
                    <a:pt x="331927" y="60820"/>
                  </a:moveTo>
                  <a:lnTo>
                    <a:pt x="331749" y="60401"/>
                  </a:lnTo>
                  <a:lnTo>
                    <a:pt x="331812" y="60680"/>
                  </a:lnTo>
                  <a:lnTo>
                    <a:pt x="331927" y="60820"/>
                  </a:lnTo>
                  <a:close/>
                </a:path>
                <a:path w="723900" h="146684">
                  <a:moveTo>
                    <a:pt x="333959" y="55676"/>
                  </a:moveTo>
                  <a:lnTo>
                    <a:pt x="333908" y="55295"/>
                  </a:lnTo>
                  <a:lnTo>
                    <a:pt x="333717" y="55676"/>
                  </a:lnTo>
                  <a:lnTo>
                    <a:pt x="333959" y="55676"/>
                  </a:lnTo>
                  <a:close/>
                </a:path>
                <a:path w="723900" h="146684">
                  <a:moveTo>
                    <a:pt x="334111" y="55676"/>
                  </a:moveTo>
                  <a:lnTo>
                    <a:pt x="333959" y="55676"/>
                  </a:lnTo>
                  <a:lnTo>
                    <a:pt x="334022" y="56210"/>
                  </a:lnTo>
                  <a:lnTo>
                    <a:pt x="334111" y="55676"/>
                  </a:lnTo>
                  <a:close/>
                </a:path>
                <a:path w="723900" h="146684">
                  <a:moveTo>
                    <a:pt x="335241" y="78765"/>
                  </a:moveTo>
                  <a:lnTo>
                    <a:pt x="335241" y="78917"/>
                  </a:lnTo>
                  <a:lnTo>
                    <a:pt x="335241" y="78765"/>
                  </a:lnTo>
                  <a:close/>
                </a:path>
                <a:path w="723900" h="146684">
                  <a:moveTo>
                    <a:pt x="335788" y="54952"/>
                  </a:moveTo>
                  <a:lnTo>
                    <a:pt x="335597" y="55219"/>
                  </a:lnTo>
                  <a:lnTo>
                    <a:pt x="335788" y="54952"/>
                  </a:lnTo>
                  <a:close/>
                </a:path>
                <a:path w="723900" h="146684">
                  <a:moveTo>
                    <a:pt x="336003" y="56311"/>
                  </a:moveTo>
                  <a:lnTo>
                    <a:pt x="335711" y="56438"/>
                  </a:lnTo>
                  <a:lnTo>
                    <a:pt x="335597" y="56565"/>
                  </a:lnTo>
                  <a:lnTo>
                    <a:pt x="335800" y="56692"/>
                  </a:lnTo>
                  <a:lnTo>
                    <a:pt x="336003" y="56311"/>
                  </a:lnTo>
                  <a:close/>
                </a:path>
                <a:path w="723900" h="146684">
                  <a:moveTo>
                    <a:pt x="340499" y="59766"/>
                  </a:moveTo>
                  <a:lnTo>
                    <a:pt x="340474" y="59436"/>
                  </a:lnTo>
                  <a:lnTo>
                    <a:pt x="340436" y="59258"/>
                  </a:lnTo>
                  <a:lnTo>
                    <a:pt x="340372" y="59512"/>
                  </a:lnTo>
                  <a:lnTo>
                    <a:pt x="340461" y="59677"/>
                  </a:lnTo>
                  <a:close/>
                </a:path>
                <a:path w="723900" h="146684">
                  <a:moveTo>
                    <a:pt x="342633" y="58597"/>
                  </a:moveTo>
                  <a:lnTo>
                    <a:pt x="342239" y="59359"/>
                  </a:lnTo>
                  <a:lnTo>
                    <a:pt x="342112" y="60121"/>
                  </a:lnTo>
                  <a:lnTo>
                    <a:pt x="342239" y="60502"/>
                  </a:lnTo>
                  <a:lnTo>
                    <a:pt x="342633" y="58597"/>
                  </a:lnTo>
                  <a:close/>
                </a:path>
                <a:path w="723900" h="146684">
                  <a:moveTo>
                    <a:pt x="343039" y="62903"/>
                  </a:moveTo>
                  <a:lnTo>
                    <a:pt x="342900" y="63106"/>
                  </a:lnTo>
                  <a:lnTo>
                    <a:pt x="342785" y="63309"/>
                  </a:lnTo>
                  <a:lnTo>
                    <a:pt x="342785" y="63614"/>
                  </a:lnTo>
                  <a:lnTo>
                    <a:pt x="342912" y="63550"/>
                  </a:lnTo>
                  <a:lnTo>
                    <a:pt x="343001" y="63195"/>
                  </a:lnTo>
                  <a:lnTo>
                    <a:pt x="343039" y="62903"/>
                  </a:lnTo>
                  <a:close/>
                </a:path>
                <a:path w="723900" h="146684">
                  <a:moveTo>
                    <a:pt x="343065" y="74917"/>
                  </a:moveTo>
                  <a:lnTo>
                    <a:pt x="342709" y="75920"/>
                  </a:lnTo>
                  <a:lnTo>
                    <a:pt x="342531" y="76225"/>
                  </a:lnTo>
                  <a:lnTo>
                    <a:pt x="342379" y="76009"/>
                  </a:lnTo>
                  <a:lnTo>
                    <a:pt x="342188" y="75692"/>
                  </a:lnTo>
                  <a:lnTo>
                    <a:pt x="341972" y="76123"/>
                  </a:lnTo>
                  <a:lnTo>
                    <a:pt x="342125" y="76733"/>
                  </a:lnTo>
                  <a:lnTo>
                    <a:pt x="342328" y="76619"/>
                  </a:lnTo>
                  <a:lnTo>
                    <a:pt x="342531" y="76250"/>
                  </a:lnTo>
                  <a:lnTo>
                    <a:pt x="342747" y="76479"/>
                  </a:lnTo>
                  <a:lnTo>
                    <a:pt x="342900" y="76555"/>
                  </a:lnTo>
                  <a:lnTo>
                    <a:pt x="343065" y="74917"/>
                  </a:lnTo>
                  <a:close/>
                </a:path>
                <a:path w="723900" h="146684">
                  <a:moveTo>
                    <a:pt x="346913" y="62280"/>
                  </a:moveTo>
                  <a:lnTo>
                    <a:pt x="346824" y="60248"/>
                  </a:lnTo>
                  <a:lnTo>
                    <a:pt x="346189" y="62661"/>
                  </a:lnTo>
                  <a:lnTo>
                    <a:pt x="346913" y="62280"/>
                  </a:lnTo>
                  <a:close/>
                </a:path>
                <a:path w="723900" h="146684">
                  <a:moveTo>
                    <a:pt x="347395" y="62026"/>
                  </a:moveTo>
                  <a:lnTo>
                    <a:pt x="346913" y="62280"/>
                  </a:lnTo>
                  <a:lnTo>
                    <a:pt x="346976" y="63881"/>
                  </a:lnTo>
                  <a:lnTo>
                    <a:pt x="347395" y="62026"/>
                  </a:lnTo>
                  <a:close/>
                </a:path>
                <a:path w="723900" h="146684">
                  <a:moveTo>
                    <a:pt x="348145" y="58559"/>
                  </a:moveTo>
                  <a:lnTo>
                    <a:pt x="347421" y="59461"/>
                  </a:lnTo>
                  <a:lnTo>
                    <a:pt x="347929" y="58928"/>
                  </a:lnTo>
                  <a:lnTo>
                    <a:pt x="348145" y="58559"/>
                  </a:lnTo>
                  <a:close/>
                </a:path>
                <a:path w="723900" h="146684">
                  <a:moveTo>
                    <a:pt x="349427" y="80111"/>
                  </a:moveTo>
                  <a:lnTo>
                    <a:pt x="349313" y="79298"/>
                  </a:lnTo>
                  <a:lnTo>
                    <a:pt x="348754" y="77012"/>
                  </a:lnTo>
                  <a:lnTo>
                    <a:pt x="348742" y="77419"/>
                  </a:lnTo>
                  <a:lnTo>
                    <a:pt x="348145" y="78130"/>
                  </a:lnTo>
                  <a:lnTo>
                    <a:pt x="348322" y="79832"/>
                  </a:lnTo>
                  <a:lnTo>
                    <a:pt x="348742" y="77444"/>
                  </a:lnTo>
                  <a:lnTo>
                    <a:pt x="348716" y="80441"/>
                  </a:lnTo>
                  <a:lnTo>
                    <a:pt x="349427" y="80111"/>
                  </a:lnTo>
                  <a:close/>
                </a:path>
                <a:path w="723900" h="146684">
                  <a:moveTo>
                    <a:pt x="352755" y="64693"/>
                  </a:moveTo>
                  <a:lnTo>
                    <a:pt x="352653" y="64541"/>
                  </a:lnTo>
                  <a:lnTo>
                    <a:pt x="352755" y="64693"/>
                  </a:lnTo>
                  <a:close/>
                </a:path>
                <a:path w="723900" h="146684">
                  <a:moveTo>
                    <a:pt x="353682" y="62103"/>
                  </a:moveTo>
                  <a:lnTo>
                    <a:pt x="353288" y="62445"/>
                  </a:lnTo>
                  <a:lnTo>
                    <a:pt x="353555" y="63106"/>
                  </a:lnTo>
                  <a:lnTo>
                    <a:pt x="353682" y="62103"/>
                  </a:lnTo>
                  <a:close/>
                </a:path>
                <a:path w="723900" h="146684">
                  <a:moveTo>
                    <a:pt x="359105" y="67259"/>
                  </a:moveTo>
                  <a:lnTo>
                    <a:pt x="358787" y="66128"/>
                  </a:lnTo>
                  <a:lnTo>
                    <a:pt x="358635" y="67246"/>
                  </a:lnTo>
                  <a:lnTo>
                    <a:pt x="358914" y="66979"/>
                  </a:lnTo>
                  <a:lnTo>
                    <a:pt x="359105" y="67259"/>
                  </a:lnTo>
                  <a:close/>
                </a:path>
                <a:path w="723900" h="146684">
                  <a:moveTo>
                    <a:pt x="359232" y="67691"/>
                  </a:moveTo>
                  <a:lnTo>
                    <a:pt x="359219" y="67449"/>
                  </a:lnTo>
                  <a:lnTo>
                    <a:pt x="359168" y="67322"/>
                  </a:lnTo>
                  <a:lnTo>
                    <a:pt x="359232" y="67691"/>
                  </a:lnTo>
                  <a:close/>
                </a:path>
                <a:path w="723900" h="146684">
                  <a:moveTo>
                    <a:pt x="359257" y="67754"/>
                  </a:moveTo>
                  <a:lnTo>
                    <a:pt x="359257" y="67919"/>
                  </a:lnTo>
                  <a:lnTo>
                    <a:pt x="359257" y="67754"/>
                  </a:lnTo>
                  <a:close/>
                </a:path>
                <a:path w="723900" h="146684">
                  <a:moveTo>
                    <a:pt x="362813" y="63119"/>
                  </a:moveTo>
                  <a:lnTo>
                    <a:pt x="362775" y="63500"/>
                  </a:lnTo>
                  <a:lnTo>
                    <a:pt x="362750" y="63842"/>
                  </a:lnTo>
                  <a:lnTo>
                    <a:pt x="362750" y="64173"/>
                  </a:lnTo>
                  <a:lnTo>
                    <a:pt x="362788" y="63741"/>
                  </a:lnTo>
                  <a:lnTo>
                    <a:pt x="362813" y="63347"/>
                  </a:lnTo>
                  <a:lnTo>
                    <a:pt x="362813" y="63119"/>
                  </a:lnTo>
                  <a:close/>
                </a:path>
                <a:path w="723900" h="146684">
                  <a:moveTo>
                    <a:pt x="363080" y="71615"/>
                  </a:moveTo>
                  <a:lnTo>
                    <a:pt x="363016" y="71805"/>
                  </a:lnTo>
                  <a:lnTo>
                    <a:pt x="363080" y="71615"/>
                  </a:lnTo>
                  <a:close/>
                </a:path>
                <a:path w="723900" h="146684">
                  <a:moveTo>
                    <a:pt x="363296" y="70866"/>
                  </a:moveTo>
                  <a:lnTo>
                    <a:pt x="363194" y="71043"/>
                  </a:lnTo>
                  <a:lnTo>
                    <a:pt x="363080" y="71615"/>
                  </a:lnTo>
                  <a:lnTo>
                    <a:pt x="363296" y="70866"/>
                  </a:lnTo>
                  <a:close/>
                </a:path>
                <a:path w="723900" h="146684">
                  <a:moveTo>
                    <a:pt x="363461" y="69062"/>
                  </a:moveTo>
                  <a:lnTo>
                    <a:pt x="363359" y="67995"/>
                  </a:lnTo>
                  <a:lnTo>
                    <a:pt x="363296" y="67741"/>
                  </a:lnTo>
                  <a:lnTo>
                    <a:pt x="363258" y="67868"/>
                  </a:lnTo>
                  <a:lnTo>
                    <a:pt x="363131" y="70319"/>
                  </a:lnTo>
                  <a:lnTo>
                    <a:pt x="363461" y="69062"/>
                  </a:lnTo>
                  <a:close/>
                </a:path>
                <a:path w="723900" h="146684">
                  <a:moveTo>
                    <a:pt x="365277" y="79298"/>
                  </a:moveTo>
                  <a:lnTo>
                    <a:pt x="364261" y="79298"/>
                  </a:lnTo>
                  <a:lnTo>
                    <a:pt x="364045" y="79298"/>
                  </a:lnTo>
                  <a:lnTo>
                    <a:pt x="363702" y="80441"/>
                  </a:lnTo>
                  <a:lnTo>
                    <a:pt x="363842" y="80441"/>
                  </a:lnTo>
                  <a:lnTo>
                    <a:pt x="365277" y="79298"/>
                  </a:lnTo>
                  <a:close/>
                </a:path>
                <a:path w="723900" h="146684">
                  <a:moveTo>
                    <a:pt x="365442" y="76885"/>
                  </a:moveTo>
                  <a:lnTo>
                    <a:pt x="365277" y="77774"/>
                  </a:lnTo>
                  <a:lnTo>
                    <a:pt x="365442" y="76885"/>
                  </a:lnTo>
                  <a:close/>
                </a:path>
                <a:path w="723900" h="146684">
                  <a:moveTo>
                    <a:pt x="367080" y="63855"/>
                  </a:moveTo>
                  <a:lnTo>
                    <a:pt x="366687" y="65239"/>
                  </a:lnTo>
                  <a:lnTo>
                    <a:pt x="366826" y="65239"/>
                  </a:lnTo>
                  <a:lnTo>
                    <a:pt x="366903" y="64858"/>
                  </a:lnTo>
                  <a:lnTo>
                    <a:pt x="366979" y="64376"/>
                  </a:lnTo>
                  <a:lnTo>
                    <a:pt x="367080" y="63855"/>
                  </a:lnTo>
                  <a:close/>
                </a:path>
                <a:path w="723900" h="146684">
                  <a:moveTo>
                    <a:pt x="368490" y="76885"/>
                  </a:moveTo>
                  <a:lnTo>
                    <a:pt x="368477" y="76758"/>
                  </a:lnTo>
                  <a:lnTo>
                    <a:pt x="368109" y="75234"/>
                  </a:lnTo>
                  <a:lnTo>
                    <a:pt x="367842" y="77520"/>
                  </a:lnTo>
                  <a:lnTo>
                    <a:pt x="368376" y="77393"/>
                  </a:lnTo>
                  <a:lnTo>
                    <a:pt x="368490" y="76885"/>
                  </a:lnTo>
                  <a:close/>
                </a:path>
                <a:path w="723900" h="146684">
                  <a:moveTo>
                    <a:pt x="371983" y="80098"/>
                  </a:moveTo>
                  <a:lnTo>
                    <a:pt x="371805" y="81368"/>
                  </a:lnTo>
                  <a:lnTo>
                    <a:pt x="371881" y="80860"/>
                  </a:lnTo>
                  <a:lnTo>
                    <a:pt x="371932" y="80479"/>
                  </a:lnTo>
                  <a:lnTo>
                    <a:pt x="371983" y="80124"/>
                  </a:lnTo>
                  <a:close/>
                </a:path>
                <a:path w="723900" h="146684">
                  <a:moveTo>
                    <a:pt x="372338" y="65303"/>
                  </a:moveTo>
                  <a:lnTo>
                    <a:pt x="372211" y="65151"/>
                  </a:lnTo>
                  <a:lnTo>
                    <a:pt x="371856" y="68084"/>
                  </a:lnTo>
                  <a:lnTo>
                    <a:pt x="371678" y="69354"/>
                  </a:lnTo>
                  <a:lnTo>
                    <a:pt x="371881" y="68160"/>
                  </a:lnTo>
                  <a:lnTo>
                    <a:pt x="372033" y="67589"/>
                  </a:lnTo>
                  <a:lnTo>
                    <a:pt x="372160" y="67373"/>
                  </a:lnTo>
                  <a:lnTo>
                    <a:pt x="372224" y="66827"/>
                  </a:lnTo>
                  <a:lnTo>
                    <a:pt x="372275" y="66154"/>
                  </a:lnTo>
                  <a:lnTo>
                    <a:pt x="372338" y="65303"/>
                  </a:lnTo>
                  <a:close/>
                </a:path>
                <a:path w="723900" h="146684">
                  <a:moveTo>
                    <a:pt x="373557" y="66395"/>
                  </a:moveTo>
                  <a:lnTo>
                    <a:pt x="373202" y="65214"/>
                  </a:lnTo>
                  <a:lnTo>
                    <a:pt x="373291" y="64579"/>
                  </a:lnTo>
                  <a:lnTo>
                    <a:pt x="372884" y="65582"/>
                  </a:lnTo>
                  <a:lnTo>
                    <a:pt x="372783" y="65836"/>
                  </a:lnTo>
                  <a:lnTo>
                    <a:pt x="373024" y="66865"/>
                  </a:lnTo>
                  <a:lnTo>
                    <a:pt x="373557" y="66395"/>
                  </a:lnTo>
                  <a:close/>
                </a:path>
                <a:path w="723900" h="146684">
                  <a:moveTo>
                    <a:pt x="374078" y="81584"/>
                  </a:moveTo>
                  <a:lnTo>
                    <a:pt x="373926" y="81838"/>
                  </a:lnTo>
                  <a:lnTo>
                    <a:pt x="373849" y="82473"/>
                  </a:lnTo>
                  <a:lnTo>
                    <a:pt x="373926" y="82613"/>
                  </a:lnTo>
                  <a:lnTo>
                    <a:pt x="374078" y="81584"/>
                  </a:lnTo>
                  <a:close/>
                </a:path>
                <a:path w="723900" h="146684">
                  <a:moveTo>
                    <a:pt x="374345" y="83362"/>
                  </a:moveTo>
                  <a:lnTo>
                    <a:pt x="373926" y="82613"/>
                  </a:lnTo>
                  <a:lnTo>
                    <a:pt x="373710" y="84124"/>
                  </a:lnTo>
                  <a:lnTo>
                    <a:pt x="374345" y="83362"/>
                  </a:lnTo>
                  <a:close/>
                </a:path>
                <a:path w="723900" h="146684">
                  <a:moveTo>
                    <a:pt x="374370" y="71996"/>
                  </a:moveTo>
                  <a:close/>
                </a:path>
                <a:path w="723900" h="146684">
                  <a:moveTo>
                    <a:pt x="375119" y="71678"/>
                  </a:moveTo>
                  <a:lnTo>
                    <a:pt x="374561" y="71920"/>
                  </a:lnTo>
                  <a:lnTo>
                    <a:pt x="374484" y="72834"/>
                  </a:lnTo>
                  <a:lnTo>
                    <a:pt x="375119" y="71678"/>
                  </a:lnTo>
                  <a:close/>
                </a:path>
                <a:path w="723900" h="146684">
                  <a:moveTo>
                    <a:pt x="376364" y="69735"/>
                  </a:moveTo>
                  <a:lnTo>
                    <a:pt x="376339" y="69189"/>
                  </a:lnTo>
                  <a:lnTo>
                    <a:pt x="375577" y="68783"/>
                  </a:lnTo>
                  <a:lnTo>
                    <a:pt x="376364" y="69735"/>
                  </a:lnTo>
                  <a:close/>
                </a:path>
                <a:path w="723900" h="146684">
                  <a:moveTo>
                    <a:pt x="376669" y="69367"/>
                  </a:moveTo>
                  <a:lnTo>
                    <a:pt x="376389" y="66979"/>
                  </a:lnTo>
                  <a:lnTo>
                    <a:pt x="376339" y="69189"/>
                  </a:lnTo>
                  <a:lnTo>
                    <a:pt x="376669" y="69367"/>
                  </a:lnTo>
                  <a:close/>
                </a:path>
                <a:path w="723900" h="146684">
                  <a:moveTo>
                    <a:pt x="376694" y="70154"/>
                  </a:moveTo>
                  <a:lnTo>
                    <a:pt x="376008" y="72301"/>
                  </a:lnTo>
                  <a:lnTo>
                    <a:pt x="376631" y="71551"/>
                  </a:lnTo>
                  <a:lnTo>
                    <a:pt x="376694" y="70154"/>
                  </a:lnTo>
                  <a:close/>
                </a:path>
                <a:path w="723900" h="146684">
                  <a:moveTo>
                    <a:pt x="376720" y="66814"/>
                  </a:moveTo>
                  <a:lnTo>
                    <a:pt x="375970" y="63322"/>
                  </a:lnTo>
                  <a:lnTo>
                    <a:pt x="376389" y="66979"/>
                  </a:lnTo>
                  <a:lnTo>
                    <a:pt x="376720" y="66814"/>
                  </a:lnTo>
                  <a:close/>
                </a:path>
                <a:path w="723900" h="146684">
                  <a:moveTo>
                    <a:pt x="379145" y="84416"/>
                  </a:moveTo>
                  <a:lnTo>
                    <a:pt x="378980" y="80619"/>
                  </a:lnTo>
                  <a:lnTo>
                    <a:pt x="378561" y="82372"/>
                  </a:lnTo>
                  <a:lnTo>
                    <a:pt x="378777" y="82638"/>
                  </a:lnTo>
                  <a:lnTo>
                    <a:pt x="378942" y="84709"/>
                  </a:lnTo>
                  <a:lnTo>
                    <a:pt x="379145" y="84416"/>
                  </a:lnTo>
                  <a:close/>
                </a:path>
                <a:path w="723900" h="146684">
                  <a:moveTo>
                    <a:pt x="379476" y="83235"/>
                  </a:moveTo>
                  <a:lnTo>
                    <a:pt x="379272" y="84213"/>
                  </a:lnTo>
                  <a:lnTo>
                    <a:pt x="379361" y="84074"/>
                  </a:lnTo>
                  <a:lnTo>
                    <a:pt x="379476" y="83235"/>
                  </a:lnTo>
                  <a:close/>
                </a:path>
                <a:path w="723900" h="146684">
                  <a:moveTo>
                    <a:pt x="379628" y="82181"/>
                  </a:moveTo>
                  <a:lnTo>
                    <a:pt x="379476" y="83235"/>
                  </a:lnTo>
                  <a:lnTo>
                    <a:pt x="379526" y="83019"/>
                  </a:lnTo>
                  <a:lnTo>
                    <a:pt x="379577" y="82677"/>
                  </a:lnTo>
                  <a:lnTo>
                    <a:pt x="379628" y="82181"/>
                  </a:lnTo>
                  <a:close/>
                </a:path>
                <a:path w="723900" h="146684">
                  <a:moveTo>
                    <a:pt x="380542" y="82981"/>
                  </a:moveTo>
                  <a:lnTo>
                    <a:pt x="380377" y="83019"/>
                  </a:lnTo>
                  <a:lnTo>
                    <a:pt x="380542" y="82981"/>
                  </a:lnTo>
                  <a:close/>
                </a:path>
                <a:path w="723900" h="146684">
                  <a:moveTo>
                    <a:pt x="380784" y="71145"/>
                  </a:moveTo>
                  <a:lnTo>
                    <a:pt x="380657" y="71386"/>
                  </a:lnTo>
                  <a:lnTo>
                    <a:pt x="380784" y="71145"/>
                  </a:lnTo>
                  <a:close/>
                </a:path>
                <a:path w="723900" h="146684">
                  <a:moveTo>
                    <a:pt x="380834" y="81991"/>
                  </a:moveTo>
                  <a:lnTo>
                    <a:pt x="380822" y="81737"/>
                  </a:lnTo>
                  <a:lnTo>
                    <a:pt x="380720" y="82473"/>
                  </a:lnTo>
                  <a:lnTo>
                    <a:pt x="380631" y="82829"/>
                  </a:lnTo>
                  <a:lnTo>
                    <a:pt x="380542" y="82981"/>
                  </a:lnTo>
                  <a:lnTo>
                    <a:pt x="380720" y="82829"/>
                  </a:lnTo>
                  <a:lnTo>
                    <a:pt x="380771" y="82410"/>
                  </a:lnTo>
                  <a:lnTo>
                    <a:pt x="380834" y="81991"/>
                  </a:lnTo>
                  <a:close/>
                </a:path>
                <a:path w="723900" h="146684">
                  <a:moveTo>
                    <a:pt x="380974" y="82499"/>
                  </a:moveTo>
                  <a:lnTo>
                    <a:pt x="380885" y="82638"/>
                  </a:lnTo>
                  <a:lnTo>
                    <a:pt x="380720" y="82842"/>
                  </a:lnTo>
                  <a:lnTo>
                    <a:pt x="380695" y="83019"/>
                  </a:lnTo>
                  <a:lnTo>
                    <a:pt x="380682" y="83185"/>
                  </a:lnTo>
                  <a:lnTo>
                    <a:pt x="380644" y="83375"/>
                  </a:lnTo>
                  <a:lnTo>
                    <a:pt x="380758" y="83223"/>
                  </a:lnTo>
                  <a:lnTo>
                    <a:pt x="380860" y="82905"/>
                  </a:lnTo>
                  <a:lnTo>
                    <a:pt x="380974" y="82499"/>
                  </a:lnTo>
                  <a:close/>
                </a:path>
                <a:path w="723900" h="146684">
                  <a:moveTo>
                    <a:pt x="381812" y="78536"/>
                  </a:moveTo>
                  <a:lnTo>
                    <a:pt x="381444" y="77012"/>
                  </a:lnTo>
                  <a:lnTo>
                    <a:pt x="381381" y="78282"/>
                  </a:lnTo>
                  <a:lnTo>
                    <a:pt x="381812" y="78536"/>
                  </a:lnTo>
                  <a:close/>
                </a:path>
                <a:path w="723900" h="146684">
                  <a:moveTo>
                    <a:pt x="381901" y="73837"/>
                  </a:moveTo>
                  <a:lnTo>
                    <a:pt x="380809" y="77393"/>
                  </a:lnTo>
                  <a:lnTo>
                    <a:pt x="380873" y="74599"/>
                  </a:lnTo>
                  <a:lnTo>
                    <a:pt x="380923" y="73710"/>
                  </a:lnTo>
                  <a:lnTo>
                    <a:pt x="381241" y="73329"/>
                  </a:lnTo>
                  <a:lnTo>
                    <a:pt x="381127" y="71424"/>
                  </a:lnTo>
                  <a:lnTo>
                    <a:pt x="381063" y="70916"/>
                  </a:lnTo>
                  <a:lnTo>
                    <a:pt x="380733" y="74599"/>
                  </a:lnTo>
                  <a:lnTo>
                    <a:pt x="380682" y="73964"/>
                  </a:lnTo>
                  <a:lnTo>
                    <a:pt x="380631" y="73329"/>
                  </a:lnTo>
                  <a:lnTo>
                    <a:pt x="380580" y="72694"/>
                  </a:lnTo>
                  <a:lnTo>
                    <a:pt x="380657" y="71424"/>
                  </a:lnTo>
                  <a:lnTo>
                    <a:pt x="380022" y="72694"/>
                  </a:lnTo>
                  <a:lnTo>
                    <a:pt x="380136" y="72186"/>
                  </a:lnTo>
                  <a:lnTo>
                    <a:pt x="380263" y="69900"/>
                  </a:lnTo>
                  <a:lnTo>
                    <a:pt x="380301" y="69773"/>
                  </a:lnTo>
                  <a:lnTo>
                    <a:pt x="380504" y="70281"/>
                  </a:lnTo>
                  <a:lnTo>
                    <a:pt x="380352" y="69646"/>
                  </a:lnTo>
                  <a:lnTo>
                    <a:pt x="379895" y="67741"/>
                  </a:lnTo>
                  <a:lnTo>
                    <a:pt x="378752" y="73329"/>
                  </a:lnTo>
                  <a:lnTo>
                    <a:pt x="378853" y="69773"/>
                  </a:lnTo>
                  <a:lnTo>
                    <a:pt x="377609" y="71043"/>
                  </a:lnTo>
                  <a:lnTo>
                    <a:pt x="377494" y="71196"/>
                  </a:lnTo>
                  <a:lnTo>
                    <a:pt x="378206" y="72567"/>
                  </a:lnTo>
                  <a:lnTo>
                    <a:pt x="378320" y="73177"/>
                  </a:lnTo>
                  <a:lnTo>
                    <a:pt x="377088" y="76631"/>
                  </a:lnTo>
                  <a:lnTo>
                    <a:pt x="377139" y="74853"/>
                  </a:lnTo>
                  <a:lnTo>
                    <a:pt x="377177" y="73583"/>
                  </a:lnTo>
                  <a:lnTo>
                    <a:pt x="377228" y="71805"/>
                  </a:lnTo>
                  <a:lnTo>
                    <a:pt x="377317" y="68757"/>
                  </a:lnTo>
                  <a:lnTo>
                    <a:pt x="376847" y="71805"/>
                  </a:lnTo>
                  <a:lnTo>
                    <a:pt x="376631" y="71551"/>
                  </a:lnTo>
                  <a:lnTo>
                    <a:pt x="376148" y="73583"/>
                  </a:lnTo>
                  <a:lnTo>
                    <a:pt x="376008" y="72301"/>
                  </a:lnTo>
                  <a:lnTo>
                    <a:pt x="375831" y="70662"/>
                  </a:lnTo>
                  <a:lnTo>
                    <a:pt x="374332" y="74853"/>
                  </a:lnTo>
                  <a:lnTo>
                    <a:pt x="374357" y="74472"/>
                  </a:lnTo>
                  <a:lnTo>
                    <a:pt x="374383" y="74091"/>
                  </a:lnTo>
                  <a:lnTo>
                    <a:pt x="374459" y="73202"/>
                  </a:lnTo>
                  <a:lnTo>
                    <a:pt x="374484" y="72834"/>
                  </a:lnTo>
                  <a:lnTo>
                    <a:pt x="374281" y="73202"/>
                  </a:lnTo>
                  <a:lnTo>
                    <a:pt x="374256" y="72059"/>
                  </a:lnTo>
                  <a:lnTo>
                    <a:pt x="374370" y="71932"/>
                  </a:lnTo>
                  <a:lnTo>
                    <a:pt x="374548" y="71932"/>
                  </a:lnTo>
                  <a:lnTo>
                    <a:pt x="374726" y="69773"/>
                  </a:lnTo>
                  <a:lnTo>
                    <a:pt x="374497" y="70866"/>
                  </a:lnTo>
                  <a:lnTo>
                    <a:pt x="374383" y="71831"/>
                  </a:lnTo>
                  <a:lnTo>
                    <a:pt x="374434" y="71196"/>
                  </a:lnTo>
                  <a:lnTo>
                    <a:pt x="374357" y="71551"/>
                  </a:lnTo>
                  <a:lnTo>
                    <a:pt x="374484" y="70535"/>
                  </a:lnTo>
                  <a:lnTo>
                    <a:pt x="374688" y="67741"/>
                  </a:lnTo>
                  <a:lnTo>
                    <a:pt x="373443" y="74091"/>
                  </a:lnTo>
                  <a:lnTo>
                    <a:pt x="373316" y="73075"/>
                  </a:lnTo>
                  <a:lnTo>
                    <a:pt x="373253" y="72440"/>
                  </a:lnTo>
                  <a:lnTo>
                    <a:pt x="373354" y="70281"/>
                  </a:lnTo>
                  <a:lnTo>
                    <a:pt x="373621" y="68757"/>
                  </a:lnTo>
                  <a:lnTo>
                    <a:pt x="373989" y="70281"/>
                  </a:lnTo>
                  <a:lnTo>
                    <a:pt x="373811" y="68757"/>
                  </a:lnTo>
                  <a:lnTo>
                    <a:pt x="373697" y="67741"/>
                  </a:lnTo>
                  <a:lnTo>
                    <a:pt x="372859" y="72440"/>
                  </a:lnTo>
                  <a:lnTo>
                    <a:pt x="372859" y="72313"/>
                  </a:lnTo>
                  <a:lnTo>
                    <a:pt x="372846" y="71551"/>
                  </a:lnTo>
                  <a:lnTo>
                    <a:pt x="372833" y="71170"/>
                  </a:lnTo>
                  <a:lnTo>
                    <a:pt x="372732" y="66598"/>
                  </a:lnTo>
                  <a:lnTo>
                    <a:pt x="372237" y="67386"/>
                  </a:lnTo>
                  <a:lnTo>
                    <a:pt x="372110" y="67995"/>
                  </a:lnTo>
                  <a:lnTo>
                    <a:pt x="371754" y="71170"/>
                  </a:lnTo>
                  <a:lnTo>
                    <a:pt x="371373" y="70027"/>
                  </a:lnTo>
                  <a:lnTo>
                    <a:pt x="370992" y="68884"/>
                  </a:lnTo>
                  <a:lnTo>
                    <a:pt x="370065" y="70027"/>
                  </a:lnTo>
                  <a:lnTo>
                    <a:pt x="370128" y="69646"/>
                  </a:lnTo>
                  <a:lnTo>
                    <a:pt x="370255" y="68884"/>
                  </a:lnTo>
                  <a:lnTo>
                    <a:pt x="368846" y="67894"/>
                  </a:lnTo>
                  <a:lnTo>
                    <a:pt x="368757" y="67741"/>
                  </a:lnTo>
                  <a:lnTo>
                    <a:pt x="368338" y="66725"/>
                  </a:lnTo>
                  <a:lnTo>
                    <a:pt x="368325" y="65836"/>
                  </a:lnTo>
                  <a:lnTo>
                    <a:pt x="367779" y="69646"/>
                  </a:lnTo>
                  <a:lnTo>
                    <a:pt x="367690" y="69519"/>
                  </a:lnTo>
                  <a:lnTo>
                    <a:pt x="367106" y="68757"/>
                  </a:lnTo>
                  <a:lnTo>
                    <a:pt x="366471" y="69519"/>
                  </a:lnTo>
                  <a:lnTo>
                    <a:pt x="366661" y="67868"/>
                  </a:lnTo>
                  <a:lnTo>
                    <a:pt x="366699" y="67614"/>
                  </a:lnTo>
                  <a:lnTo>
                    <a:pt x="366788" y="66979"/>
                  </a:lnTo>
                  <a:lnTo>
                    <a:pt x="366903" y="66471"/>
                  </a:lnTo>
                  <a:lnTo>
                    <a:pt x="367334" y="65328"/>
                  </a:lnTo>
                  <a:lnTo>
                    <a:pt x="366826" y="65328"/>
                  </a:lnTo>
                  <a:lnTo>
                    <a:pt x="366522" y="66598"/>
                  </a:lnTo>
                  <a:lnTo>
                    <a:pt x="366344" y="67106"/>
                  </a:lnTo>
                  <a:lnTo>
                    <a:pt x="365963" y="67614"/>
                  </a:lnTo>
                  <a:lnTo>
                    <a:pt x="366395" y="64693"/>
                  </a:lnTo>
                  <a:lnTo>
                    <a:pt x="365696" y="64820"/>
                  </a:lnTo>
                  <a:lnTo>
                    <a:pt x="364667" y="67868"/>
                  </a:lnTo>
                  <a:lnTo>
                    <a:pt x="363969" y="65963"/>
                  </a:lnTo>
                  <a:lnTo>
                    <a:pt x="363804" y="67297"/>
                  </a:lnTo>
                  <a:lnTo>
                    <a:pt x="363689" y="69392"/>
                  </a:lnTo>
                  <a:lnTo>
                    <a:pt x="363816" y="73583"/>
                  </a:lnTo>
                  <a:lnTo>
                    <a:pt x="362775" y="75107"/>
                  </a:lnTo>
                  <a:lnTo>
                    <a:pt x="363016" y="72288"/>
                  </a:lnTo>
                  <a:lnTo>
                    <a:pt x="363016" y="71805"/>
                  </a:lnTo>
                  <a:lnTo>
                    <a:pt x="362966" y="70662"/>
                  </a:lnTo>
                  <a:lnTo>
                    <a:pt x="362826" y="70535"/>
                  </a:lnTo>
                  <a:lnTo>
                    <a:pt x="362991" y="69011"/>
                  </a:lnTo>
                  <a:lnTo>
                    <a:pt x="363054" y="68503"/>
                  </a:lnTo>
                  <a:lnTo>
                    <a:pt x="362737" y="69011"/>
                  </a:lnTo>
                  <a:lnTo>
                    <a:pt x="362966" y="67360"/>
                  </a:lnTo>
                  <a:lnTo>
                    <a:pt x="363067" y="67233"/>
                  </a:lnTo>
                  <a:lnTo>
                    <a:pt x="363143" y="68249"/>
                  </a:lnTo>
                  <a:lnTo>
                    <a:pt x="363258" y="67614"/>
                  </a:lnTo>
                  <a:lnTo>
                    <a:pt x="363296" y="67741"/>
                  </a:lnTo>
                  <a:lnTo>
                    <a:pt x="363334" y="67614"/>
                  </a:lnTo>
                  <a:lnTo>
                    <a:pt x="363207" y="67297"/>
                  </a:lnTo>
                  <a:lnTo>
                    <a:pt x="363042" y="67106"/>
                  </a:lnTo>
                  <a:lnTo>
                    <a:pt x="362788" y="66090"/>
                  </a:lnTo>
                  <a:lnTo>
                    <a:pt x="362750" y="64185"/>
                  </a:lnTo>
                  <a:lnTo>
                    <a:pt x="362699" y="64897"/>
                  </a:lnTo>
                  <a:lnTo>
                    <a:pt x="362572" y="66090"/>
                  </a:lnTo>
                  <a:lnTo>
                    <a:pt x="362458" y="66979"/>
                  </a:lnTo>
                  <a:lnTo>
                    <a:pt x="362178" y="67233"/>
                  </a:lnTo>
                  <a:lnTo>
                    <a:pt x="361454" y="67360"/>
                  </a:lnTo>
                  <a:lnTo>
                    <a:pt x="361683" y="66598"/>
                  </a:lnTo>
                  <a:lnTo>
                    <a:pt x="362115" y="65074"/>
                  </a:lnTo>
                  <a:lnTo>
                    <a:pt x="362000" y="64058"/>
                  </a:lnTo>
                  <a:lnTo>
                    <a:pt x="361899" y="63677"/>
                  </a:lnTo>
                  <a:lnTo>
                    <a:pt x="361581" y="65074"/>
                  </a:lnTo>
                  <a:lnTo>
                    <a:pt x="361315" y="63550"/>
                  </a:lnTo>
                  <a:lnTo>
                    <a:pt x="360972" y="66598"/>
                  </a:lnTo>
                  <a:lnTo>
                    <a:pt x="360781" y="66598"/>
                  </a:lnTo>
                  <a:lnTo>
                    <a:pt x="360845" y="65582"/>
                  </a:lnTo>
                  <a:lnTo>
                    <a:pt x="360895" y="64312"/>
                  </a:lnTo>
                  <a:lnTo>
                    <a:pt x="360400" y="65582"/>
                  </a:lnTo>
                  <a:lnTo>
                    <a:pt x="359194" y="64566"/>
                  </a:lnTo>
                  <a:lnTo>
                    <a:pt x="359308" y="68122"/>
                  </a:lnTo>
                  <a:lnTo>
                    <a:pt x="357771" y="71043"/>
                  </a:lnTo>
                  <a:lnTo>
                    <a:pt x="357581" y="69773"/>
                  </a:lnTo>
                  <a:lnTo>
                    <a:pt x="357543" y="69519"/>
                  </a:lnTo>
                  <a:lnTo>
                    <a:pt x="357454" y="69011"/>
                  </a:lnTo>
                  <a:lnTo>
                    <a:pt x="357225" y="67487"/>
                  </a:lnTo>
                  <a:lnTo>
                    <a:pt x="357200" y="67360"/>
                  </a:lnTo>
                  <a:lnTo>
                    <a:pt x="357022" y="66217"/>
                  </a:lnTo>
                  <a:lnTo>
                    <a:pt x="355727" y="67360"/>
                  </a:lnTo>
                  <a:lnTo>
                    <a:pt x="355854" y="66344"/>
                  </a:lnTo>
                  <a:lnTo>
                    <a:pt x="355028" y="67487"/>
                  </a:lnTo>
                  <a:lnTo>
                    <a:pt x="354241" y="66852"/>
                  </a:lnTo>
                  <a:lnTo>
                    <a:pt x="353517" y="69011"/>
                  </a:lnTo>
                  <a:lnTo>
                    <a:pt x="353314" y="69011"/>
                  </a:lnTo>
                  <a:lnTo>
                    <a:pt x="353288" y="68503"/>
                  </a:lnTo>
                  <a:lnTo>
                    <a:pt x="353263" y="67741"/>
                  </a:lnTo>
                  <a:lnTo>
                    <a:pt x="353377" y="66344"/>
                  </a:lnTo>
                  <a:lnTo>
                    <a:pt x="353466" y="65836"/>
                  </a:lnTo>
                  <a:lnTo>
                    <a:pt x="352844" y="66598"/>
                  </a:lnTo>
                  <a:lnTo>
                    <a:pt x="352666" y="67741"/>
                  </a:lnTo>
                  <a:lnTo>
                    <a:pt x="352577" y="67487"/>
                  </a:lnTo>
                  <a:lnTo>
                    <a:pt x="352209" y="66344"/>
                  </a:lnTo>
                  <a:lnTo>
                    <a:pt x="352336" y="65354"/>
                  </a:lnTo>
                  <a:lnTo>
                    <a:pt x="352552" y="64820"/>
                  </a:lnTo>
                  <a:lnTo>
                    <a:pt x="352488" y="64541"/>
                  </a:lnTo>
                  <a:lnTo>
                    <a:pt x="352628" y="64617"/>
                  </a:lnTo>
                  <a:lnTo>
                    <a:pt x="352513" y="64325"/>
                  </a:lnTo>
                  <a:lnTo>
                    <a:pt x="352653" y="64541"/>
                  </a:lnTo>
                  <a:lnTo>
                    <a:pt x="352806" y="64185"/>
                  </a:lnTo>
                  <a:lnTo>
                    <a:pt x="352463" y="64236"/>
                  </a:lnTo>
                  <a:lnTo>
                    <a:pt x="352221" y="63881"/>
                  </a:lnTo>
                  <a:lnTo>
                    <a:pt x="352196" y="62153"/>
                  </a:lnTo>
                  <a:lnTo>
                    <a:pt x="351167" y="64820"/>
                  </a:lnTo>
                  <a:lnTo>
                    <a:pt x="351243" y="64439"/>
                  </a:lnTo>
                  <a:lnTo>
                    <a:pt x="351612" y="62725"/>
                  </a:lnTo>
                  <a:lnTo>
                    <a:pt x="351586" y="62153"/>
                  </a:lnTo>
                  <a:lnTo>
                    <a:pt x="351002" y="61518"/>
                  </a:lnTo>
                  <a:lnTo>
                    <a:pt x="350761" y="61899"/>
                  </a:lnTo>
                  <a:lnTo>
                    <a:pt x="350659" y="62661"/>
                  </a:lnTo>
                  <a:lnTo>
                    <a:pt x="350774" y="64236"/>
                  </a:lnTo>
                  <a:lnTo>
                    <a:pt x="350469" y="64439"/>
                  </a:lnTo>
                  <a:lnTo>
                    <a:pt x="349885" y="63931"/>
                  </a:lnTo>
                  <a:lnTo>
                    <a:pt x="350367" y="60820"/>
                  </a:lnTo>
                  <a:lnTo>
                    <a:pt x="350253" y="59740"/>
                  </a:lnTo>
                  <a:lnTo>
                    <a:pt x="349465" y="56184"/>
                  </a:lnTo>
                  <a:lnTo>
                    <a:pt x="347141" y="67487"/>
                  </a:lnTo>
                  <a:lnTo>
                    <a:pt x="347014" y="64820"/>
                  </a:lnTo>
                  <a:lnTo>
                    <a:pt x="346976" y="63881"/>
                  </a:lnTo>
                  <a:lnTo>
                    <a:pt x="346773" y="64820"/>
                  </a:lnTo>
                  <a:lnTo>
                    <a:pt x="346290" y="64401"/>
                  </a:lnTo>
                  <a:lnTo>
                    <a:pt x="346163" y="64185"/>
                  </a:lnTo>
                  <a:lnTo>
                    <a:pt x="346036" y="59232"/>
                  </a:lnTo>
                  <a:lnTo>
                    <a:pt x="345833" y="59232"/>
                  </a:lnTo>
                  <a:lnTo>
                    <a:pt x="345160" y="57200"/>
                  </a:lnTo>
                  <a:lnTo>
                    <a:pt x="344462" y="64185"/>
                  </a:lnTo>
                  <a:lnTo>
                    <a:pt x="343687" y="62788"/>
                  </a:lnTo>
                  <a:lnTo>
                    <a:pt x="343585" y="65328"/>
                  </a:lnTo>
                  <a:lnTo>
                    <a:pt x="343458" y="66979"/>
                  </a:lnTo>
                  <a:lnTo>
                    <a:pt x="343344" y="67487"/>
                  </a:lnTo>
                  <a:lnTo>
                    <a:pt x="342620" y="68503"/>
                  </a:lnTo>
                  <a:lnTo>
                    <a:pt x="342392" y="68249"/>
                  </a:lnTo>
                  <a:lnTo>
                    <a:pt x="342036" y="67868"/>
                  </a:lnTo>
                  <a:lnTo>
                    <a:pt x="342061" y="67487"/>
                  </a:lnTo>
                  <a:lnTo>
                    <a:pt x="342150" y="66344"/>
                  </a:lnTo>
                  <a:lnTo>
                    <a:pt x="342226" y="65328"/>
                  </a:lnTo>
                  <a:lnTo>
                    <a:pt x="342265" y="64693"/>
                  </a:lnTo>
                  <a:lnTo>
                    <a:pt x="342379" y="63169"/>
                  </a:lnTo>
                  <a:lnTo>
                    <a:pt x="342900" y="62280"/>
                  </a:lnTo>
                  <a:lnTo>
                    <a:pt x="343065" y="62153"/>
                  </a:lnTo>
                  <a:lnTo>
                    <a:pt x="343039" y="62903"/>
                  </a:lnTo>
                  <a:lnTo>
                    <a:pt x="343547" y="62153"/>
                  </a:lnTo>
                  <a:lnTo>
                    <a:pt x="343623" y="62026"/>
                  </a:lnTo>
                  <a:lnTo>
                    <a:pt x="343623" y="61899"/>
                  </a:lnTo>
                  <a:lnTo>
                    <a:pt x="343509" y="60629"/>
                  </a:lnTo>
                  <a:lnTo>
                    <a:pt x="343306" y="61899"/>
                  </a:lnTo>
                  <a:lnTo>
                    <a:pt x="343204" y="61264"/>
                  </a:lnTo>
                  <a:lnTo>
                    <a:pt x="343115" y="60629"/>
                  </a:lnTo>
                  <a:lnTo>
                    <a:pt x="342277" y="60629"/>
                  </a:lnTo>
                  <a:lnTo>
                    <a:pt x="342239" y="60502"/>
                  </a:lnTo>
                  <a:lnTo>
                    <a:pt x="342290" y="60820"/>
                  </a:lnTo>
                  <a:lnTo>
                    <a:pt x="342214" y="60629"/>
                  </a:lnTo>
                  <a:lnTo>
                    <a:pt x="342099" y="60121"/>
                  </a:lnTo>
                  <a:lnTo>
                    <a:pt x="341871" y="59486"/>
                  </a:lnTo>
                  <a:lnTo>
                    <a:pt x="341236" y="61137"/>
                  </a:lnTo>
                  <a:lnTo>
                    <a:pt x="340499" y="59867"/>
                  </a:lnTo>
                  <a:lnTo>
                    <a:pt x="340537" y="62026"/>
                  </a:lnTo>
                  <a:lnTo>
                    <a:pt x="340398" y="62026"/>
                  </a:lnTo>
                  <a:lnTo>
                    <a:pt x="339344" y="60274"/>
                  </a:lnTo>
                  <a:lnTo>
                    <a:pt x="339356" y="60756"/>
                  </a:lnTo>
                  <a:lnTo>
                    <a:pt x="339610" y="64312"/>
                  </a:lnTo>
                  <a:lnTo>
                    <a:pt x="338709" y="64693"/>
                  </a:lnTo>
                  <a:lnTo>
                    <a:pt x="338518" y="63423"/>
                  </a:lnTo>
                  <a:lnTo>
                    <a:pt x="338505" y="63296"/>
                  </a:lnTo>
                  <a:lnTo>
                    <a:pt x="338607" y="62280"/>
                  </a:lnTo>
                  <a:lnTo>
                    <a:pt x="338709" y="62026"/>
                  </a:lnTo>
                  <a:lnTo>
                    <a:pt x="338797" y="61772"/>
                  </a:lnTo>
                  <a:lnTo>
                    <a:pt x="339331" y="60286"/>
                  </a:lnTo>
                  <a:lnTo>
                    <a:pt x="338340" y="61772"/>
                  </a:lnTo>
                  <a:lnTo>
                    <a:pt x="338023" y="60629"/>
                  </a:lnTo>
                  <a:lnTo>
                    <a:pt x="338112" y="59867"/>
                  </a:lnTo>
                  <a:lnTo>
                    <a:pt x="338150" y="59740"/>
                  </a:lnTo>
                  <a:lnTo>
                    <a:pt x="338886" y="57454"/>
                  </a:lnTo>
                  <a:lnTo>
                    <a:pt x="337858" y="59740"/>
                  </a:lnTo>
                  <a:lnTo>
                    <a:pt x="337705" y="57327"/>
                  </a:lnTo>
                  <a:lnTo>
                    <a:pt x="337604" y="55676"/>
                  </a:lnTo>
                  <a:lnTo>
                    <a:pt x="337223" y="55295"/>
                  </a:lnTo>
                  <a:lnTo>
                    <a:pt x="337413" y="54902"/>
                  </a:lnTo>
                  <a:lnTo>
                    <a:pt x="337019" y="54787"/>
                  </a:lnTo>
                  <a:lnTo>
                    <a:pt x="336994" y="57327"/>
                  </a:lnTo>
                  <a:lnTo>
                    <a:pt x="336804" y="56819"/>
                  </a:lnTo>
                  <a:lnTo>
                    <a:pt x="336588" y="56819"/>
                  </a:lnTo>
                  <a:lnTo>
                    <a:pt x="336702" y="55803"/>
                  </a:lnTo>
                  <a:lnTo>
                    <a:pt x="336461" y="56692"/>
                  </a:lnTo>
                  <a:lnTo>
                    <a:pt x="336334" y="60210"/>
                  </a:lnTo>
                  <a:lnTo>
                    <a:pt x="335737" y="62026"/>
                  </a:lnTo>
                  <a:lnTo>
                    <a:pt x="335610" y="61137"/>
                  </a:lnTo>
                  <a:lnTo>
                    <a:pt x="335495" y="60909"/>
                  </a:lnTo>
                  <a:lnTo>
                    <a:pt x="334619" y="63296"/>
                  </a:lnTo>
                  <a:lnTo>
                    <a:pt x="334772" y="61137"/>
                  </a:lnTo>
                  <a:lnTo>
                    <a:pt x="334848" y="60121"/>
                  </a:lnTo>
                  <a:lnTo>
                    <a:pt x="334848" y="59994"/>
                  </a:lnTo>
                  <a:lnTo>
                    <a:pt x="335495" y="60909"/>
                  </a:lnTo>
                  <a:lnTo>
                    <a:pt x="335559" y="60756"/>
                  </a:lnTo>
                  <a:lnTo>
                    <a:pt x="335661" y="61137"/>
                  </a:lnTo>
                  <a:lnTo>
                    <a:pt x="335749" y="61264"/>
                  </a:lnTo>
                  <a:lnTo>
                    <a:pt x="335673" y="60756"/>
                  </a:lnTo>
                  <a:lnTo>
                    <a:pt x="335572" y="59994"/>
                  </a:lnTo>
                  <a:lnTo>
                    <a:pt x="335419" y="58978"/>
                  </a:lnTo>
                  <a:lnTo>
                    <a:pt x="335102" y="56692"/>
                  </a:lnTo>
                  <a:lnTo>
                    <a:pt x="335559" y="56489"/>
                  </a:lnTo>
                  <a:lnTo>
                    <a:pt x="335470" y="56311"/>
                  </a:lnTo>
                  <a:lnTo>
                    <a:pt x="335356" y="54152"/>
                  </a:lnTo>
                  <a:lnTo>
                    <a:pt x="334949" y="52247"/>
                  </a:lnTo>
                  <a:lnTo>
                    <a:pt x="334759" y="58978"/>
                  </a:lnTo>
                  <a:lnTo>
                    <a:pt x="333781" y="58724"/>
                  </a:lnTo>
                  <a:lnTo>
                    <a:pt x="333984" y="57581"/>
                  </a:lnTo>
                  <a:lnTo>
                    <a:pt x="334022" y="56210"/>
                  </a:lnTo>
                  <a:lnTo>
                    <a:pt x="333603" y="58597"/>
                  </a:lnTo>
                  <a:lnTo>
                    <a:pt x="333057" y="60121"/>
                  </a:lnTo>
                  <a:lnTo>
                    <a:pt x="332574" y="58597"/>
                  </a:lnTo>
                  <a:lnTo>
                    <a:pt x="332333" y="60464"/>
                  </a:lnTo>
                  <a:lnTo>
                    <a:pt x="332333" y="71678"/>
                  </a:lnTo>
                  <a:lnTo>
                    <a:pt x="332155" y="72948"/>
                  </a:lnTo>
                  <a:lnTo>
                    <a:pt x="332333" y="71678"/>
                  </a:lnTo>
                  <a:lnTo>
                    <a:pt x="332333" y="60464"/>
                  </a:lnTo>
                  <a:lnTo>
                    <a:pt x="332244" y="61137"/>
                  </a:lnTo>
                  <a:lnTo>
                    <a:pt x="331927" y="60883"/>
                  </a:lnTo>
                  <a:lnTo>
                    <a:pt x="332041" y="61137"/>
                  </a:lnTo>
                  <a:lnTo>
                    <a:pt x="332155" y="62153"/>
                  </a:lnTo>
                  <a:lnTo>
                    <a:pt x="331927" y="63423"/>
                  </a:lnTo>
                  <a:lnTo>
                    <a:pt x="331635" y="63169"/>
                  </a:lnTo>
                  <a:lnTo>
                    <a:pt x="331139" y="63665"/>
                  </a:lnTo>
                  <a:lnTo>
                    <a:pt x="330695" y="65328"/>
                  </a:lnTo>
                  <a:lnTo>
                    <a:pt x="330708" y="64312"/>
                  </a:lnTo>
                  <a:lnTo>
                    <a:pt x="330746" y="60756"/>
                  </a:lnTo>
                  <a:lnTo>
                    <a:pt x="330771" y="58597"/>
                  </a:lnTo>
                  <a:lnTo>
                    <a:pt x="329857" y="60756"/>
                  </a:lnTo>
                  <a:lnTo>
                    <a:pt x="329806" y="60375"/>
                  </a:lnTo>
                  <a:lnTo>
                    <a:pt x="329704" y="59740"/>
                  </a:lnTo>
                  <a:lnTo>
                    <a:pt x="329819" y="58851"/>
                  </a:lnTo>
                  <a:lnTo>
                    <a:pt x="329933" y="58343"/>
                  </a:lnTo>
                  <a:lnTo>
                    <a:pt x="330161" y="57327"/>
                  </a:lnTo>
                  <a:lnTo>
                    <a:pt x="330060" y="56692"/>
                  </a:lnTo>
                  <a:lnTo>
                    <a:pt x="329996" y="56438"/>
                  </a:lnTo>
                  <a:lnTo>
                    <a:pt x="329120" y="58394"/>
                  </a:lnTo>
                  <a:lnTo>
                    <a:pt x="327939" y="61772"/>
                  </a:lnTo>
                  <a:lnTo>
                    <a:pt x="328180" y="61849"/>
                  </a:lnTo>
                  <a:lnTo>
                    <a:pt x="328358" y="61849"/>
                  </a:lnTo>
                  <a:lnTo>
                    <a:pt x="328510" y="61849"/>
                  </a:lnTo>
                  <a:lnTo>
                    <a:pt x="328498" y="61506"/>
                  </a:lnTo>
                  <a:lnTo>
                    <a:pt x="328447" y="61645"/>
                  </a:lnTo>
                  <a:lnTo>
                    <a:pt x="328460" y="60502"/>
                  </a:lnTo>
                  <a:lnTo>
                    <a:pt x="328498" y="61506"/>
                  </a:lnTo>
                  <a:lnTo>
                    <a:pt x="328904" y="60502"/>
                  </a:lnTo>
                  <a:lnTo>
                    <a:pt x="328955" y="60375"/>
                  </a:lnTo>
                  <a:lnTo>
                    <a:pt x="329057" y="61048"/>
                  </a:lnTo>
                  <a:lnTo>
                    <a:pt x="328726" y="62153"/>
                  </a:lnTo>
                  <a:lnTo>
                    <a:pt x="328612" y="64312"/>
                  </a:lnTo>
                  <a:lnTo>
                    <a:pt x="328510" y="61899"/>
                  </a:lnTo>
                  <a:lnTo>
                    <a:pt x="328345" y="61899"/>
                  </a:lnTo>
                  <a:lnTo>
                    <a:pt x="328180" y="61899"/>
                  </a:lnTo>
                  <a:lnTo>
                    <a:pt x="327279" y="66344"/>
                  </a:lnTo>
                  <a:lnTo>
                    <a:pt x="327215" y="65836"/>
                  </a:lnTo>
                  <a:lnTo>
                    <a:pt x="327113" y="65074"/>
                  </a:lnTo>
                  <a:lnTo>
                    <a:pt x="327088" y="64947"/>
                  </a:lnTo>
                  <a:lnTo>
                    <a:pt x="326948" y="63931"/>
                  </a:lnTo>
                  <a:lnTo>
                    <a:pt x="327063" y="62407"/>
                  </a:lnTo>
                  <a:lnTo>
                    <a:pt x="327266" y="60502"/>
                  </a:lnTo>
                  <a:lnTo>
                    <a:pt x="327507" y="58394"/>
                  </a:lnTo>
                  <a:lnTo>
                    <a:pt x="327380" y="56692"/>
                  </a:lnTo>
                  <a:lnTo>
                    <a:pt x="326923" y="54787"/>
                  </a:lnTo>
                  <a:lnTo>
                    <a:pt x="325551" y="60502"/>
                  </a:lnTo>
                  <a:lnTo>
                    <a:pt x="324472" y="58851"/>
                  </a:lnTo>
                  <a:lnTo>
                    <a:pt x="324573" y="59220"/>
                  </a:lnTo>
                  <a:lnTo>
                    <a:pt x="324688" y="60375"/>
                  </a:lnTo>
                  <a:lnTo>
                    <a:pt x="324332" y="62407"/>
                  </a:lnTo>
                  <a:lnTo>
                    <a:pt x="324129" y="61264"/>
                  </a:lnTo>
                  <a:lnTo>
                    <a:pt x="323951" y="60248"/>
                  </a:lnTo>
                  <a:lnTo>
                    <a:pt x="323456" y="61264"/>
                  </a:lnTo>
                  <a:lnTo>
                    <a:pt x="323494" y="60883"/>
                  </a:lnTo>
                  <a:lnTo>
                    <a:pt x="323621" y="59867"/>
                  </a:lnTo>
                  <a:lnTo>
                    <a:pt x="323596" y="58597"/>
                  </a:lnTo>
                  <a:lnTo>
                    <a:pt x="323494" y="57073"/>
                  </a:lnTo>
                  <a:lnTo>
                    <a:pt x="323354" y="58597"/>
                  </a:lnTo>
                  <a:lnTo>
                    <a:pt x="322605" y="56819"/>
                  </a:lnTo>
                  <a:lnTo>
                    <a:pt x="322046" y="60883"/>
                  </a:lnTo>
                  <a:lnTo>
                    <a:pt x="321792" y="58216"/>
                  </a:lnTo>
                  <a:lnTo>
                    <a:pt x="320890" y="56946"/>
                  </a:lnTo>
                  <a:lnTo>
                    <a:pt x="320014" y="63931"/>
                  </a:lnTo>
                  <a:lnTo>
                    <a:pt x="319125" y="63042"/>
                  </a:lnTo>
                  <a:lnTo>
                    <a:pt x="319252" y="62534"/>
                  </a:lnTo>
                  <a:lnTo>
                    <a:pt x="319506" y="61518"/>
                  </a:lnTo>
                  <a:lnTo>
                    <a:pt x="319620" y="61048"/>
                  </a:lnTo>
                  <a:lnTo>
                    <a:pt x="319493" y="59994"/>
                  </a:lnTo>
                  <a:lnTo>
                    <a:pt x="319582" y="58978"/>
                  </a:lnTo>
                  <a:lnTo>
                    <a:pt x="319646" y="58851"/>
                  </a:lnTo>
                  <a:lnTo>
                    <a:pt x="320192" y="57835"/>
                  </a:lnTo>
                  <a:lnTo>
                    <a:pt x="319874" y="57835"/>
                  </a:lnTo>
                  <a:lnTo>
                    <a:pt x="319620" y="57454"/>
                  </a:lnTo>
                  <a:lnTo>
                    <a:pt x="319455" y="58851"/>
                  </a:lnTo>
                  <a:lnTo>
                    <a:pt x="319417" y="57581"/>
                  </a:lnTo>
                  <a:lnTo>
                    <a:pt x="318274" y="61518"/>
                  </a:lnTo>
                  <a:lnTo>
                    <a:pt x="318185" y="59486"/>
                  </a:lnTo>
                  <a:lnTo>
                    <a:pt x="318020" y="60121"/>
                  </a:lnTo>
                  <a:lnTo>
                    <a:pt x="317906" y="60756"/>
                  </a:lnTo>
                  <a:lnTo>
                    <a:pt x="317677" y="62534"/>
                  </a:lnTo>
                  <a:lnTo>
                    <a:pt x="317334" y="62407"/>
                  </a:lnTo>
                  <a:lnTo>
                    <a:pt x="316738" y="62661"/>
                  </a:lnTo>
                  <a:lnTo>
                    <a:pt x="316814" y="64947"/>
                  </a:lnTo>
                  <a:lnTo>
                    <a:pt x="316496" y="58470"/>
                  </a:lnTo>
                  <a:lnTo>
                    <a:pt x="313982" y="65074"/>
                  </a:lnTo>
                  <a:lnTo>
                    <a:pt x="313778" y="60756"/>
                  </a:lnTo>
                  <a:lnTo>
                    <a:pt x="313715" y="59486"/>
                  </a:lnTo>
                  <a:lnTo>
                    <a:pt x="312356" y="60502"/>
                  </a:lnTo>
                  <a:lnTo>
                    <a:pt x="312000" y="60756"/>
                  </a:lnTo>
                  <a:lnTo>
                    <a:pt x="311353" y="60756"/>
                  </a:lnTo>
                  <a:lnTo>
                    <a:pt x="311467" y="59740"/>
                  </a:lnTo>
                  <a:lnTo>
                    <a:pt x="311581" y="59994"/>
                  </a:lnTo>
                  <a:lnTo>
                    <a:pt x="311492" y="59740"/>
                  </a:lnTo>
                  <a:lnTo>
                    <a:pt x="310883" y="57962"/>
                  </a:lnTo>
                  <a:lnTo>
                    <a:pt x="310400" y="65836"/>
                  </a:lnTo>
                  <a:lnTo>
                    <a:pt x="310222" y="65328"/>
                  </a:lnTo>
                  <a:lnTo>
                    <a:pt x="309765" y="64058"/>
                  </a:lnTo>
                  <a:lnTo>
                    <a:pt x="309676" y="63804"/>
                  </a:lnTo>
                  <a:lnTo>
                    <a:pt x="309524" y="61391"/>
                  </a:lnTo>
                  <a:lnTo>
                    <a:pt x="309460" y="60248"/>
                  </a:lnTo>
                  <a:lnTo>
                    <a:pt x="310337" y="61899"/>
                  </a:lnTo>
                  <a:lnTo>
                    <a:pt x="310222" y="61048"/>
                  </a:lnTo>
                  <a:lnTo>
                    <a:pt x="310197" y="60248"/>
                  </a:lnTo>
                  <a:lnTo>
                    <a:pt x="310743" y="53771"/>
                  </a:lnTo>
                  <a:lnTo>
                    <a:pt x="308851" y="61391"/>
                  </a:lnTo>
                  <a:lnTo>
                    <a:pt x="308724" y="59359"/>
                  </a:lnTo>
                  <a:lnTo>
                    <a:pt x="308597" y="57454"/>
                  </a:lnTo>
                  <a:lnTo>
                    <a:pt x="308660" y="57200"/>
                  </a:lnTo>
                  <a:lnTo>
                    <a:pt x="308737" y="57073"/>
                  </a:lnTo>
                  <a:lnTo>
                    <a:pt x="308622" y="55422"/>
                  </a:lnTo>
                  <a:lnTo>
                    <a:pt x="308533" y="54660"/>
                  </a:lnTo>
                  <a:lnTo>
                    <a:pt x="307276" y="59359"/>
                  </a:lnTo>
                  <a:lnTo>
                    <a:pt x="306489" y="58851"/>
                  </a:lnTo>
                  <a:lnTo>
                    <a:pt x="306603" y="57835"/>
                  </a:lnTo>
                  <a:lnTo>
                    <a:pt x="305663" y="61137"/>
                  </a:lnTo>
                  <a:lnTo>
                    <a:pt x="303911" y="62725"/>
                  </a:lnTo>
                  <a:lnTo>
                    <a:pt x="303834" y="63296"/>
                  </a:lnTo>
                  <a:lnTo>
                    <a:pt x="303022" y="64058"/>
                  </a:lnTo>
                  <a:lnTo>
                    <a:pt x="302895" y="62407"/>
                  </a:lnTo>
                  <a:lnTo>
                    <a:pt x="302666" y="61645"/>
                  </a:lnTo>
                  <a:lnTo>
                    <a:pt x="302615" y="60502"/>
                  </a:lnTo>
                  <a:lnTo>
                    <a:pt x="302793" y="58343"/>
                  </a:lnTo>
                  <a:lnTo>
                    <a:pt x="303491" y="58216"/>
                  </a:lnTo>
                  <a:lnTo>
                    <a:pt x="303530" y="54533"/>
                  </a:lnTo>
                  <a:lnTo>
                    <a:pt x="302590" y="58343"/>
                  </a:lnTo>
                  <a:lnTo>
                    <a:pt x="302412" y="57886"/>
                  </a:lnTo>
                  <a:lnTo>
                    <a:pt x="302514" y="56057"/>
                  </a:lnTo>
                  <a:lnTo>
                    <a:pt x="301421" y="56438"/>
                  </a:lnTo>
                  <a:lnTo>
                    <a:pt x="300964" y="60502"/>
                  </a:lnTo>
                  <a:lnTo>
                    <a:pt x="299872" y="60121"/>
                  </a:lnTo>
                  <a:lnTo>
                    <a:pt x="299796" y="61645"/>
                  </a:lnTo>
                  <a:lnTo>
                    <a:pt x="298818" y="65328"/>
                  </a:lnTo>
                  <a:lnTo>
                    <a:pt x="298831" y="65201"/>
                  </a:lnTo>
                  <a:lnTo>
                    <a:pt x="298919" y="64439"/>
                  </a:lnTo>
                  <a:lnTo>
                    <a:pt x="298958" y="64185"/>
                  </a:lnTo>
                  <a:lnTo>
                    <a:pt x="299072" y="63169"/>
                  </a:lnTo>
                  <a:lnTo>
                    <a:pt x="299148" y="62534"/>
                  </a:lnTo>
                  <a:lnTo>
                    <a:pt x="299173" y="62407"/>
                  </a:lnTo>
                  <a:lnTo>
                    <a:pt x="299237" y="61899"/>
                  </a:lnTo>
                  <a:lnTo>
                    <a:pt x="299593" y="58978"/>
                  </a:lnTo>
                  <a:lnTo>
                    <a:pt x="298640" y="61899"/>
                  </a:lnTo>
                  <a:lnTo>
                    <a:pt x="298907" y="57835"/>
                  </a:lnTo>
                  <a:lnTo>
                    <a:pt x="298399" y="58724"/>
                  </a:lnTo>
                  <a:lnTo>
                    <a:pt x="297065" y="61645"/>
                  </a:lnTo>
                  <a:lnTo>
                    <a:pt x="296252" y="62407"/>
                  </a:lnTo>
                  <a:lnTo>
                    <a:pt x="296278" y="62280"/>
                  </a:lnTo>
                  <a:lnTo>
                    <a:pt x="296621" y="60820"/>
                  </a:lnTo>
                  <a:lnTo>
                    <a:pt x="295846" y="62280"/>
                  </a:lnTo>
                  <a:lnTo>
                    <a:pt x="295059" y="62153"/>
                  </a:lnTo>
                  <a:lnTo>
                    <a:pt x="295071" y="62026"/>
                  </a:lnTo>
                  <a:lnTo>
                    <a:pt x="295338" y="59867"/>
                  </a:lnTo>
                  <a:lnTo>
                    <a:pt x="296037" y="54152"/>
                  </a:lnTo>
                  <a:lnTo>
                    <a:pt x="293179" y="59867"/>
                  </a:lnTo>
                  <a:lnTo>
                    <a:pt x="293179" y="59486"/>
                  </a:lnTo>
                  <a:lnTo>
                    <a:pt x="293192" y="59232"/>
                  </a:lnTo>
                  <a:lnTo>
                    <a:pt x="293192" y="58597"/>
                  </a:lnTo>
                  <a:lnTo>
                    <a:pt x="293217" y="56438"/>
                  </a:lnTo>
                  <a:lnTo>
                    <a:pt x="293255" y="53644"/>
                  </a:lnTo>
                  <a:lnTo>
                    <a:pt x="291515" y="56438"/>
                  </a:lnTo>
                  <a:lnTo>
                    <a:pt x="290576" y="52120"/>
                  </a:lnTo>
                  <a:lnTo>
                    <a:pt x="288874" y="52374"/>
                  </a:lnTo>
                  <a:lnTo>
                    <a:pt x="288798" y="58597"/>
                  </a:lnTo>
                  <a:lnTo>
                    <a:pt x="288378" y="52501"/>
                  </a:lnTo>
                  <a:lnTo>
                    <a:pt x="288277" y="53479"/>
                  </a:lnTo>
                  <a:lnTo>
                    <a:pt x="287972" y="52349"/>
                  </a:lnTo>
                  <a:lnTo>
                    <a:pt x="288175" y="54622"/>
                  </a:lnTo>
                  <a:lnTo>
                    <a:pt x="288137" y="55054"/>
                  </a:lnTo>
                  <a:lnTo>
                    <a:pt x="287782" y="58851"/>
                  </a:lnTo>
                  <a:lnTo>
                    <a:pt x="287375" y="59232"/>
                  </a:lnTo>
                  <a:lnTo>
                    <a:pt x="287223" y="59105"/>
                  </a:lnTo>
                  <a:lnTo>
                    <a:pt x="287134" y="58216"/>
                  </a:lnTo>
                  <a:lnTo>
                    <a:pt x="286727" y="56057"/>
                  </a:lnTo>
                  <a:lnTo>
                    <a:pt x="286473" y="54787"/>
                  </a:lnTo>
                  <a:lnTo>
                    <a:pt x="286397" y="52882"/>
                  </a:lnTo>
                  <a:lnTo>
                    <a:pt x="286994" y="53390"/>
                  </a:lnTo>
                  <a:lnTo>
                    <a:pt x="287032" y="52882"/>
                  </a:lnTo>
                  <a:lnTo>
                    <a:pt x="287108" y="51993"/>
                  </a:lnTo>
                  <a:lnTo>
                    <a:pt x="286308" y="51358"/>
                  </a:lnTo>
                  <a:lnTo>
                    <a:pt x="286524" y="50723"/>
                  </a:lnTo>
                  <a:lnTo>
                    <a:pt x="286969" y="49403"/>
                  </a:lnTo>
                  <a:lnTo>
                    <a:pt x="286867" y="48437"/>
                  </a:lnTo>
                  <a:lnTo>
                    <a:pt x="286664" y="47548"/>
                  </a:lnTo>
                  <a:lnTo>
                    <a:pt x="286588" y="48945"/>
                  </a:lnTo>
                  <a:lnTo>
                    <a:pt x="286461" y="49961"/>
                  </a:lnTo>
                  <a:lnTo>
                    <a:pt x="286016" y="50723"/>
                  </a:lnTo>
                  <a:lnTo>
                    <a:pt x="285635" y="49834"/>
                  </a:lnTo>
                  <a:lnTo>
                    <a:pt x="285762" y="50850"/>
                  </a:lnTo>
                  <a:lnTo>
                    <a:pt x="285877" y="53009"/>
                  </a:lnTo>
                  <a:lnTo>
                    <a:pt x="284467" y="56057"/>
                  </a:lnTo>
                  <a:lnTo>
                    <a:pt x="284530" y="55549"/>
                  </a:lnTo>
                  <a:lnTo>
                    <a:pt x="284797" y="53390"/>
                  </a:lnTo>
                  <a:lnTo>
                    <a:pt x="285140" y="50596"/>
                  </a:lnTo>
                  <a:lnTo>
                    <a:pt x="285546" y="47294"/>
                  </a:lnTo>
                  <a:lnTo>
                    <a:pt x="284010" y="50596"/>
                  </a:lnTo>
                  <a:lnTo>
                    <a:pt x="284276" y="49707"/>
                  </a:lnTo>
                  <a:lnTo>
                    <a:pt x="284581" y="48691"/>
                  </a:lnTo>
                  <a:lnTo>
                    <a:pt x="283845" y="49707"/>
                  </a:lnTo>
                  <a:lnTo>
                    <a:pt x="282346" y="48310"/>
                  </a:lnTo>
                  <a:lnTo>
                    <a:pt x="281203" y="53390"/>
                  </a:lnTo>
                  <a:lnTo>
                    <a:pt x="281330" y="50723"/>
                  </a:lnTo>
                  <a:lnTo>
                    <a:pt x="281533" y="50469"/>
                  </a:lnTo>
                  <a:lnTo>
                    <a:pt x="280162" y="49580"/>
                  </a:lnTo>
                  <a:lnTo>
                    <a:pt x="277710" y="55549"/>
                  </a:lnTo>
                  <a:lnTo>
                    <a:pt x="277685" y="55422"/>
                  </a:lnTo>
                  <a:lnTo>
                    <a:pt x="277647" y="55295"/>
                  </a:lnTo>
                  <a:lnTo>
                    <a:pt x="277253" y="53644"/>
                  </a:lnTo>
                  <a:lnTo>
                    <a:pt x="277012" y="52628"/>
                  </a:lnTo>
                  <a:lnTo>
                    <a:pt x="277126" y="51079"/>
                  </a:lnTo>
                  <a:lnTo>
                    <a:pt x="277190" y="50723"/>
                  </a:lnTo>
                  <a:lnTo>
                    <a:pt x="276872" y="51231"/>
                  </a:lnTo>
                  <a:lnTo>
                    <a:pt x="276415" y="53644"/>
                  </a:lnTo>
                  <a:lnTo>
                    <a:pt x="276352" y="53009"/>
                  </a:lnTo>
                  <a:lnTo>
                    <a:pt x="276453" y="50723"/>
                  </a:lnTo>
                  <a:lnTo>
                    <a:pt x="276390" y="50342"/>
                  </a:lnTo>
                  <a:lnTo>
                    <a:pt x="275374" y="53009"/>
                  </a:lnTo>
                  <a:lnTo>
                    <a:pt x="275158" y="52247"/>
                  </a:lnTo>
                  <a:lnTo>
                    <a:pt x="275259" y="51612"/>
                  </a:lnTo>
                  <a:lnTo>
                    <a:pt x="275590" y="50469"/>
                  </a:lnTo>
                  <a:lnTo>
                    <a:pt x="275463" y="50063"/>
                  </a:lnTo>
                  <a:lnTo>
                    <a:pt x="274421" y="48183"/>
                  </a:lnTo>
                  <a:lnTo>
                    <a:pt x="272986" y="54406"/>
                  </a:lnTo>
                  <a:lnTo>
                    <a:pt x="271678" y="55295"/>
                  </a:lnTo>
                  <a:lnTo>
                    <a:pt x="271729" y="54914"/>
                  </a:lnTo>
                  <a:lnTo>
                    <a:pt x="271767" y="54533"/>
                  </a:lnTo>
                  <a:lnTo>
                    <a:pt x="271932" y="52882"/>
                  </a:lnTo>
                  <a:lnTo>
                    <a:pt x="272059" y="51739"/>
                  </a:lnTo>
                  <a:lnTo>
                    <a:pt x="271932" y="50342"/>
                  </a:lnTo>
                  <a:lnTo>
                    <a:pt x="270802" y="48437"/>
                  </a:lnTo>
                  <a:lnTo>
                    <a:pt x="270814" y="47675"/>
                  </a:lnTo>
                  <a:lnTo>
                    <a:pt x="269227" y="46913"/>
                  </a:lnTo>
                  <a:lnTo>
                    <a:pt x="267601" y="51231"/>
                  </a:lnTo>
                  <a:lnTo>
                    <a:pt x="265887" y="52882"/>
                  </a:lnTo>
                  <a:lnTo>
                    <a:pt x="265760" y="51485"/>
                  </a:lnTo>
                  <a:lnTo>
                    <a:pt x="265684" y="50469"/>
                  </a:lnTo>
                  <a:lnTo>
                    <a:pt x="265455" y="47802"/>
                  </a:lnTo>
                  <a:lnTo>
                    <a:pt x="262877" y="50469"/>
                  </a:lnTo>
                  <a:lnTo>
                    <a:pt x="261658" y="47421"/>
                  </a:lnTo>
                  <a:lnTo>
                    <a:pt x="261747" y="48564"/>
                  </a:lnTo>
                  <a:lnTo>
                    <a:pt x="261289" y="50723"/>
                  </a:lnTo>
                  <a:lnTo>
                    <a:pt x="261175" y="51079"/>
                  </a:lnTo>
                  <a:lnTo>
                    <a:pt x="260921" y="51485"/>
                  </a:lnTo>
                  <a:lnTo>
                    <a:pt x="260642" y="50469"/>
                  </a:lnTo>
                  <a:lnTo>
                    <a:pt x="259588" y="54533"/>
                  </a:lnTo>
                  <a:lnTo>
                    <a:pt x="259600" y="54406"/>
                  </a:lnTo>
                  <a:lnTo>
                    <a:pt x="259740" y="53263"/>
                  </a:lnTo>
                  <a:lnTo>
                    <a:pt x="259816" y="52628"/>
                  </a:lnTo>
                  <a:lnTo>
                    <a:pt x="260096" y="50342"/>
                  </a:lnTo>
                  <a:lnTo>
                    <a:pt x="260210" y="50469"/>
                  </a:lnTo>
                  <a:lnTo>
                    <a:pt x="260210" y="50342"/>
                  </a:lnTo>
                  <a:lnTo>
                    <a:pt x="260337" y="47294"/>
                  </a:lnTo>
                  <a:lnTo>
                    <a:pt x="260375" y="46278"/>
                  </a:lnTo>
                  <a:lnTo>
                    <a:pt x="259524" y="47294"/>
                  </a:lnTo>
                  <a:lnTo>
                    <a:pt x="258953" y="47167"/>
                  </a:lnTo>
                  <a:lnTo>
                    <a:pt x="258279" y="52628"/>
                  </a:lnTo>
                  <a:lnTo>
                    <a:pt x="257632" y="50469"/>
                  </a:lnTo>
                  <a:lnTo>
                    <a:pt x="257340" y="49453"/>
                  </a:lnTo>
                  <a:lnTo>
                    <a:pt x="254571" y="50469"/>
                  </a:lnTo>
                  <a:lnTo>
                    <a:pt x="253961" y="47929"/>
                  </a:lnTo>
                  <a:lnTo>
                    <a:pt x="253453" y="49199"/>
                  </a:lnTo>
                  <a:lnTo>
                    <a:pt x="253009" y="49199"/>
                  </a:lnTo>
                  <a:lnTo>
                    <a:pt x="252501" y="50469"/>
                  </a:lnTo>
                  <a:lnTo>
                    <a:pt x="252818" y="47548"/>
                  </a:lnTo>
                  <a:lnTo>
                    <a:pt x="251993" y="46786"/>
                  </a:lnTo>
                  <a:lnTo>
                    <a:pt x="251434" y="46278"/>
                  </a:lnTo>
                  <a:lnTo>
                    <a:pt x="250113" y="46786"/>
                  </a:lnTo>
                  <a:lnTo>
                    <a:pt x="250596" y="44754"/>
                  </a:lnTo>
                  <a:lnTo>
                    <a:pt x="249923" y="44500"/>
                  </a:lnTo>
                  <a:lnTo>
                    <a:pt x="248805" y="53136"/>
                  </a:lnTo>
                  <a:lnTo>
                    <a:pt x="248145" y="53263"/>
                  </a:lnTo>
                  <a:lnTo>
                    <a:pt x="248310" y="50596"/>
                  </a:lnTo>
                  <a:lnTo>
                    <a:pt x="248373" y="49453"/>
                  </a:lnTo>
                  <a:lnTo>
                    <a:pt x="248412" y="48818"/>
                  </a:lnTo>
                  <a:lnTo>
                    <a:pt x="247180" y="48818"/>
                  </a:lnTo>
                  <a:lnTo>
                    <a:pt x="247154" y="48691"/>
                  </a:lnTo>
                  <a:lnTo>
                    <a:pt x="246354" y="44754"/>
                  </a:lnTo>
                  <a:lnTo>
                    <a:pt x="244729" y="48691"/>
                  </a:lnTo>
                  <a:lnTo>
                    <a:pt x="244983" y="46786"/>
                  </a:lnTo>
                  <a:lnTo>
                    <a:pt x="245198" y="46532"/>
                  </a:lnTo>
                  <a:lnTo>
                    <a:pt x="244640" y="46405"/>
                  </a:lnTo>
                  <a:lnTo>
                    <a:pt x="244246" y="45516"/>
                  </a:lnTo>
                  <a:lnTo>
                    <a:pt x="243281" y="43357"/>
                  </a:lnTo>
                  <a:lnTo>
                    <a:pt x="243116" y="45808"/>
                  </a:lnTo>
                  <a:lnTo>
                    <a:pt x="243179" y="45656"/>
                  </a:lnTo>
                  <a:lnTo>
                    <a:pt x="243103" y="46024"/>
                  </a:lnTo>
                  <a:lnTo>
                    <a:pt x="242862" y="49453"/>
                  </a:lnTo>
                  <a:lnTo>
                    <a:pt x="243116" y="45808"/>
                  </a:lnTo>
                  <a:lnTo>
                    <a:pt x="240792" y="50596"/>
                  </a:lnTo>
                  <a:lnTo>
                    <a:pt x="241198" y="47675"/>
                  </a:lnTo>
                  <a:lnTo>
                    <a:pt x="240245" y="51358"/>
                  </a:lnTo>
                  <a:lnTo>
                    <a:pt x="240118" y="52374"/>
                  </a:lnTo>
                  <a:lnTo>
                    <a:pt x="239229" y="53263"/>
                  </a:lnTo>
                  <a:lnTo>
                    <a:pt x="239141" y="53009"/>
                  </a:lnTo>
                  <a:lnTo>
                    <a:pt x="239255" y="51485"/>
                  </a:lnTo>
                  <a:lnTo>
                    <a:pt x="239141" y="50469"/>
                  </a:lnTo>
                  <a:lnTo>
                    <a:pt x="239039" y="50088"/>
                  </a:lnTo>
                  <a:lnTo>
                    <a:pt x="238709" y="54406"/>
                  </a:lnTo>
                  <a:lnTo>
                    <a:pt x="238226" y="53009"/>
                  </a:lnTo>
                  <a:lnTo>
                    <a:pt x="238340" y="51993"/>
                  </a:lnTo>
                  <a:lnTo>
                    <a:pt x="238620" y="50977"/>
                  </a:lnTo>
                  <a:lnTo>
                    <a:pt x="237998" y="50723"/>
                  </a:lnTo>
                  <a:lnTo>
                    <a:pt x="237909" y="51866"/>
                  </a:lnTo>
                  <a:lnTo>
                    <a:pt x="237375" y="53771"/>
                  </a:lnTo>
                  <a:lnTo>
                    <a:pt x="236842" y="54914"/>
                  </a:lnTo>
                  <a:lnTo>
                    <a:pt x="236728" y="54533"/>
                  </a:lnTo>
                  <a:lnTo>
                    <a:pt x="236575" y="54025"/>
                  </a:lnTo>
                  <a:lnTo>
                    <a:pt x="236347" y="53263"/>
                  </a:lnTo>
                  <a:lnTo>
                    <a:pt x="236423" y="50342"/>
                  </a:lnTo>
                  <a:lnTo>
                    <a:pt x="236207" y="51612"/>
                  </a:lnTo>
                  <a:lnTo>
                    <a:pt x="235597" y="54025"/>
                  </a:lnTo>
                  <a:lnTo>
                    <a:pt x="235343" y="53263"/>
                  </a:lnTo>
                  <a:lnTo>
                    <a:pt x="235445" y="51993"/>
                  </a:lnTo>
                  <a:lnTo>
                    <a:pt x="235623" y="51485"/>
                  </a:lnTo>
                  <a:lnTo>
                    <a:pt x="235508" y="50977"/>
                  </a:lnTo>
                  <a:lnTo>
                    <a:pt x="235305" y="50469"/>
                  </a:lnTo>
                  <a:lnTo>
                    <a:pt x="234886" y="49403"/>
                  </a:lnTo>
                  <a:lnTo>
                    <a:pt x="234797" y="50190"/>
                  </a:lnTo>
                  <a:lnTo>
                    <a:pt x="234772" y="50469"/>
                  </a:lnTo>
                  <a:lnTo>
                    <a:pt x="234708" y="50152"/>
                  </a:lnTo>
                  <a:lnTo>
                    <a:pt x="233730" y="54533"/>
                  </a:lnTo>
                  <a:lnTo>
                    <a:pt x="233413" y="52374"/>
                  </a:lnTo>
                  <a:lnTo>
                    <a:pt x="233375" y="49834"/>
                  </a:lnTo>
                  <a:lnTo>
                    <a:pt x="234200" y="49961"/>
                  </a:lnTo>
                  <a:lnTo>
                    <a:pt x="234619" y="50114"/>
                  </a:lnTo>
                  <a:lnTo>
                    <a:pt x="234810" y="49199"/>
                  </a:lnTo>
                  <a:lnTo>
                    <a:pt x="234886" y="49403"/>
                  </a:lnTo>
                  <a:lnTo>
                    <a:pt x="234911" y="49199"/>
                  </a:lnTo>
                  <a:lnTo>
                    <a:pt x="235013" y="48183"/>
                  </a:lnTo>
                  <a:lnTo>
                    <a:pt x="234924" y="47675"/>
                  </a:lnTo>
                  <a:lnTo>
                    <a:pt x="234556" y="47294"/>
                  </a:lnTo>
                  <a:lnTo>
                    <a:pt x="234657" y="46278"/>
                  </a:lnTo>
                  <a:lnTo>
                    <a:pt x="235356" y="43611"/>
                  </a:lnTo>
                  <a:lnTo>
                    <a:pt x="234569" y="45643"/>
                  </a:lnTo>
                  <a:lnTo>
                    <a:pt x="233197" y="49834"/>
                  </a:lnTo>
                  <a:lnTo>
                    <a:pt x="233159" y="49707"/>
                  </a:lnTo>
                  <a:lnTo>
                    <a:pt x="233108" y="49580"/>
                  </a:lnTo>
                  <a:lnTo>
                    <a:pt x="232714" y="48564"/>
                  </a:lnTo>
                  <a:lnTo>
                    <a:pt x="232664" y="48310"/>
                  </a:lnTo>
                  <a:lnTo>
                    <a:pt x="232676" y="47675"/>
                  </a:lnTo>
                  <a:lnTo>
                    <a:pt x="232664" y="47040"/>
                  </a:lnTo>
                  <a:lnTo>
                    <a:pt x="232498" y="47167"/>
                  </a:lnTo>
                  <a:lnTo>
                    <a:pt x="232371" y="47536"/>
                  </a:lnTo>
                  <a:lnTo>
                    <a:pt x="232371" y="66598"/>
                  </a:lnTo>
                  <a:lnTo>
                    <a:pt x="232206" y="66471"/>
                  </a:lnTo>
                  <a:lnTo>
                    <a:pt x="231762" y="66471"/>
                  </a:lnTo>
                  <a:lnTo>
                    <a:pt x="231902" y="64947"/>
                  </a:lnTo>
                  <a:lnTo>
                    <a:pt x="231990" y="64439"/>
                  </a:lnTo>
                  <a:lnTo>
                    <a:pt x="232130" y="64439"/>
                  </a:lnTo>
                  <a:lnTo>
                    <a:pt x="232029" y="65201"/>
                  </a:lnTo>
                  <a:lnTo>
                    <a:pt x="232244" y="65709"/>
                  </a:lnTo>
                  <a:lnTo>
                    <a:pt x="232371" y="66598"/>
                  </a:lnTo>
                  <a:lnTo>
                    <a:pt x="232371" y="47536"/>
                  </a:lnTo>
                  <a:lnTo>
                    <a:pt x="232321" y="47675"/>
                  </a:lnTo>
                  <a:lnTo>
                    <a:pt x="232232" y="47421"/>
                  </a:lnTo>
                  <a:lnTo>
                    <a:pt x="232067" y="46913"/>
                  </a:lnTo>
                  <a:lnTo>
                    <a:pt x="231851" y="46786"/>
                  </a:lnTo>
                  <a:lnTo>
                    <a:pt x="231940" y="45643"/>
                  </a:lnTo>
                  <a:lnTo>
                    <a:pt x="231952" y="45516"/>
                  </a:lnTo>
                  <a:lnTo>
                    <a:pt x="232016" y="44627"/>
                  </a:lnTo>
                  <a:lnTo>
                    <a:pt x="231775" y="44907"/>
                  </a:lnTo>
                  <a:lnTo>
                    <a:pt x="231775" y="45643"/>
                  </a:lnTo>
                  <a:lnTo>
                    <a:pt x="231762" y="46786"/>
                  </a:lnTo>
                  <a:lnTo>
                    <a:pt x="231521" y="46913"/>
                  </a:lnTo>
                  <a:lnTo>
                    <a:pt x="231330" y="47167"/>
                  </a:lnTo>
                  <a:lnTo>
                    <a:pt x="231279" y="47421"/>
                  </a:lnTo>
                  <a:lnTo>
                    <a:pt x="231368" y="46786"/>
                  </a:lnTo>
                  <a:lnTo>
                    <a:pt x="231521" y="46024"/>
                  </a:lnTo>
                  <a:lnTo>
                    <a:pt x="231775" y="45643"/>
                  </a:lnTo>
                  <a:lnTo>
                    <a:pt x="231775" y="44907"/>
                  </a:lnTo>
                  <a:lnTo>
                    <a:pt x="231216" y="45516"/>
                  </a:lnTo>
                  <a:lnTo>
                    <a:pt x="230873" y="45389"/>
                  </a:lnTo>
                  <a:lnTo>
                    <a:pt x="230593" y="48310"/>
                  </a:lnTo>
                  <a:lnTo>
                    <a:pt x="230200" y="47802"/>
                  </a:lnTo>
                  <a:lnTo>
                    <a:pt x="230352" y="50063"/>
                  </a:lnTo>
                  <a:lnTo>
                    <a:pt x="230632" y="49872"/>
                  </a:lnTo>
                  <a:lnTo>
                    <a:pt x="230632" y="50431"/>
                  </a:lnTo>
                  <a:lnTo>
                    <a:pt x="230644" y="50622"/>
                  </a:lnTo>
                  <a:lnTo>
                    <a:pt x="230708" y="50317"/>
                  </a:lnTo>
                  <a:lnTo>
                    <a:pt x="230771" y="49999"/>
                  </a:lnTo>
                  <a:lnTo>
                    <a:pt x="230835" y="49707"/>
                  </a:lnTo>
                  <a:lnTo>
                    <a:pt x="230873" y="49580"/>
                  </a:lnTo>
                  <a:lnTo>
                    <a:pt x="230835" y="49834"/>
                  </a:lnTo>
                  <a:lnTo>
                    <a:pt x="231343" y="49707"/>
                  </a:lnTo>
                  <a:lnTo>
                    <a:pt x="231698" y="49707"/>
                  </a:lnTo>
                  <a:lnTo>
                    <a:pt x="230936" y="52133"/>
                  </a:lnTo>
                  <a:lnTo>
                    <a:pt x="230936" y="66471"/>
                  </a:lnTo>
                  <a:lnTo>
                    <a:pt x="230936" y="66598"/>
                  </a:lnTo>
                  <a:lnTo>
                    <a:pt x="230568" y="66725"/>
                  </a:lnTo>
                  <a:lnTo>
                    <a:pt x="230936" y="66471"/>
                  </a:lnTo>
                  <a:lnTo>
                    <a:pt x="230936" y="52133"/>
                  </a:lnTo>
                  <a:lnTo>
                    <a:pt x="230860" y="52374"/>
                  </a:lnTo>
                  <a:lnTo>
                    <a:pt x="230644" y="50723"/>
                  </a:lnTo>
                  <a:lnTo>
                    <a:pt x="229679" y="55422"/>
                  </a:lnTo>
                  <a:lnTo>
                    <a:pt x="229666" y="54660"/>
                  </a:lnTo>
                  <a:lnTo>
                    <a:pt x="229666" y="54406"/>
                  </a:lnTo>
                  <a:lnTo>
                    <a:pt x="229654" y="53263"/>
                  </a:lnTo>
                  <a:lnTo>
                    <a:pt x="229539" y="50850"/>
                  </a:lnTo>
                  <a:lnTo>
                    <a:pt x="229108" y="49326"/>
                  </a:lnTo>
                  <a:lnTo>
                    <a:pt x="229044" y="47929"/>
                  </a:lnTo>
                  <a:lnTo>
                    <a:pt x="229120" y="46405"/>
                  </a:lnTo>
                  <a:lnTo>
                    <a:pt x="227914" y="47929"/>
                  </a:lnTo>
                  <a:lnTo>
                    <a:pt x="226580" y="47167"/>
                  </a:lnTo>
                  <a:lnTo>
                    <a:pt x="225374" y="52501"/>
                  </a:lnTo>
                  <a:lnTo>
                    <a:pt x="225259" y="52755"/>
                  </a:lnTo>
                  <a:lnTo>
                    <a:pt x="224967" y="53263"/>
                  </a:lnTo>
                  <a:lnTo>
                    <a:pt x="224980" y="53136"/>
                  </a:lnTo>
                  <a:lnTo>
                    <a:pt x="225094" y="51866"/>
                  </a:lnTo>
                  <a:lnTo>
                    <a:pt x="225158" y="50342"/>
                  </a:lnTo>
                  <a:lnTo>
                    <a:pt x="225310" y="49758"/>
                  </a:lnTo>
                  <a:lnTo>
                    <a:pt x="225018" y="50342"/>
                  </a:lnTo>
                  <a:lnTo>
                    <a:pt x="224345" y="49707"/>
                  </a:lnTo>
                  <a:lnTo>
                    <a:pt x="223951" y="49326"/>
                  </a:lnTo>
                  <a:lnTo>
                    <a:pt x="223875" y="49860"/>
                  </a:lnTo>
                  <a:lnTo>
                    <a:pt x="223824" y="50152"/>
                  </a:lnTo>
                  <a:lnTo>
                    <a:pt x="223786" y="50469"/>
                  </a:lnTo>
                  <a:lnTo>
                    <a:pt x="223418" y="53136"/>
                  </a:lnTo>
                  <a:lnTo>
                    <a:pt x="223253" y="52628"/>
                  </a:lnTo>
                  <a:lnTo>
                    <a:pt x="222885" y="51485"/>
                  </a:lnTo>
                  <a:lnTo>
                    <a:pt x="222948" y="51231"/>
                  </a:lnTo>
                  <a:lnTo>
                    <a:pt x="223786" y="50215"/>
                  </a:lnTo>
                  <a:lnTo>
                    <a:pt x="223875" y="49860"/>
                  </a:lnTo>
                  <a:lnTo>
                    <a:pt x="223113" y="50215"/>
                  </a:lnTo>
                  <a:lnTo>
                    <a:pt x="223329" y="49199"/>
                  </a:lnTo>
                  <a:lnTo>
                    <a:pt x="223253" y="48818"/>
                  </a:lnTo>
                  <a:lnTo>
                    <a:pt x="222110" y="47675"/>
                  </a:lnTo>
                  <a:lnTo>
                    <a:pt x="218973" y="52628"/>
                  </a:lnTo>
                  <a:lnTo>
                    <a:pt x="218478" y="51739"/>
                  </a:lnTo>
                  <a:lnTo>
                    <a:pt x="217690" y="50342"/>
                  </a:lnTo>
                  <a:lnTo>
                    <a:pt x="217805" y="51739"/>
                  </a:lnTo>
                  <a:lnTo>
                    <a:pt x="215646" y="47929"/>
                  </a:lnTo>
                  <a:lnTo>
                    <a:pt x="212242" y="54406"/>
                  </a:lnTo>
                  <a:lnTo>
                    <a:pt x="211353" y="51739"/>
                  </a:lnTo>
                  <a:lnTo>
                    <a:pt x="210375" y="48818"/>
                  </a:lnTo>
                  <a:lnTo>
                    <a:pt x="209740" y="47421"/>
                  </a:lnTo>
                  <a:lnTo>
                    <a:pt x="209473" y="49453"/>
                  </a:lnTo>
                  <a:lnTo>
                    <a:pt x="209346" y="50114"/>
                  </a:lnTo>
                  <a:lnTo>
                    <a:pt x="208775" y="51739"/>
                  </a:lnTo>
                  <a:lnTo>
                    <a:pt x="208953" y="48564"/>
                  </a:lnTo>
                  <a:lnTo>
                    <a:pt x="207860" y="51993"/>
                  </a:lnTo>
                  <a:lnTo>
                    <a:pt x="206489" y="54660"/>
                  </a:lnTo>
                  <a:lnTo>
                    <a:pt x="206565" y="52374"/>
                  </a:lnTo>
                  <a:lnTo>
                    <a:pt x="206603" y="51231"/>
                  </a:lnTo>
                  <a:lnTo>
                    <a:pt x="206832" y="44246"/>
                  </a:lnTo>
                  <a:lnTo>
                    <a:pt x="205016" y="48945"/>
                  </a:lnTo>
                  <a:lnTo>
                    <a:pt x="204914" y="51231"/>
                  </a:lnTo>
                  <a:lnTo>
                    <a:pt x="204470" y="50850"/>
                  </a:lnTo>
                  <a:lnTo>
                    <a:pt x="203263" y="52374"/>
                  </a:lnTo>
                  <a:lnTo>
                    <a:pt x="203212" y="52120"/>
                  </a:lnTo>
                  <a:lnTo>
                    <a:pt x="203606" y="49961"/>
                  </a:lnTo>
                  <a:lnTo>
                    <a:pt x="203466" y="50596"/>
                  </a:lnTo>
                  <a:lnTo>
                    <a:pt x="203212" y="52095"/>
                  </a:lnTo>
                  <a:lnTo>
                    <a:pt x="203314" y="49326"/>
                  </a:lnTo>
                  <a:lnTo>
                    <a:pt x="201828" y="51993"/>
                  </a:lnTo>
                  <a:lnTo>
                    <a:pt x="201129" y="50850"/>
                  </a:lnTo>
                  <a:lnTo>
                    <a:pt x="201244" y="50063"/>
                  </a:lnTo>
                  <a:lnTo>
                    <a:pt x="202653" y="45516"/>
                  </a:lnTo>
                  <a:lnTo>
                    <a:pt x="201371" y="45008"/>
                  </a:lnTo>
                  <a:lnTo>
                    <a:pt x="200799" y="45643"/>
                  </a:lnTo>
                  <a:lnTo>
                    <a:pt x="199618" y="49199"/>
                  </a:lnTo>
                  <a:lnTo>
                    <a:pt x="199517" y="50850"/>
                  </a:lnTo>
                  <a:lnTo>
                    <a:pt x="199720" y="50850"/>
                  </a:lnTo>
                  <a:lnTo>
                    <a:pt x="199809" y="53136"/>
                  </a:lnTo>
                  <a:lnTo>
                    <a:pt x="199682" y="53644"/>
                  </a:lnTo>
                  <a:lnTo>
                    <a:pt x="199224" y="54267"/>
                  </a:lnTo>
                  <a:lnTo>
                    <a:pt x="198653" y="58978"/>
                  </a:lnTo>
                  <a:lnTo>
                    <a:pt x="197929" y="63042"/>
                  </a:lnTo>
                  <a:lnTo>
                    <a:pt x="197827" y="64401"/>
                  </a:lnTo>
                  <a:lnTo>
                    <a:pt x="198501" y="67614"/>
                  </a:lnTo>
                  <a:lnTo>
                    <a:pt x="199593" y="64693"/>
                  </a:lnTo>
                  <a:lnTo>
                    <a:pt x="199593" y="67106"/>
                  </a:lnTo>
                  <a:lnTo>
                    <a:pt x="198920" y="67233"/>
                  </a:lnTo>
                  <a:lnTo>
                    <a:pt x="199059" y="69392"/>
                  </a:lnTo>
                  <a:lnTo>
                    <a:pt x="199529" y="67386"/>
                  </a:lnTo>
                  <a:lnTo>
                    <a:pt x="199898" y="66217"/>
                  </a:lnTo>
                  <a:lnTo>
                    <a:pt x="199948" y="68757"/>
                  </a:lnTo>
                  <a:lnTo>
                    <a:pt x="200660" y="66217"/>
                  </a:lnTo>
                  <a:lnTo>
                    <a:pt x="200977" y="65074"/>
                  </a:lnTo>
                  <a:lnTo>
                    <a:pt x="201041" y="64693"/>
                  </a:lnTo>
                  <a:lnTo>
                    <a:pt x="201168" y="64401"/>
                  </a:lnTo>
                  <a:lnTo>
                    <a:pt x="201701" y="63423"/>
                  </a:lnTo>
                  <a:lnTo>
                    <a:pt x="201803" y="65963"/>
                  </a:lnTo>
                  <a:lnTo>
                    <a:pt x="201549" y="67487"/>
                  </a:lnTo>
                  <a:lnTo>
                    <a:pt x="202171" y="65709"/>
                  </a:lnTo>
                  <a:lnTo>
                    <a:pt x="202133" y="66471"/>
                  </a:lnTo>
                  <a:lnTo>
                    <a:pt x="202006" y="67386"/>
                  </a:lnTo>
                  <a:lnTo>
                    <a:pt x="202234" y="66725"/>
                  </a:lnTo>
                  <a:lnTo>
                    <a:pt x="202780" y="67741"/>
                  </a:lnTo>
                  <a:lnTo>
                    <a:pt x="202971" y="66725"/>
                  </a:lnTo>
                  <a:lnTo>
                    <a:pt x="203149" y="65709"/>
                  </a:lnTo>
                  <a:lnTo>
                    <a:pt x="203263" y="65074"/>
                  </a:lnTo>
                  <a:lnTo>
                    <a:pt x="203365" y="67868"/>
                  </a:lnTo>
                  <a:lnTo>
                    <a:pt x="204444" y="65074"/>
                  </a:lnTo>
                  <a:lnTo>
                    <a:pt x="204635" y="64566"/>
                  </a:lnTo>
                  <a:lnTo>
                    <a:pt x="204114" y="69075"/>
                  </a:lnTo>
                  <a:lnTo>
                    <a:pt x="204343" y="67995"/>
                  </a:lnTo>
                  <a:lnTo>
                    <a:pt x="205168" y="65582"/>
                  </a:lnTo>
                  <a:lnTo>
                    <a:pt x="205562" y="65455"/>
                  </a:lnTo>
                  <a:lnTo>
                    <a:pt x="204317" y="70916"/>
                  </a:lnTo>
                  <a:lnTo>
                    <a:pt x="206844" y="65963"/>
                  </a:lnTo>
                  <a:lnTo>
                    <a:pt x="206044" y="71805"/>
                  </a:lnTo>
                  <a:lnTo>
                    <a:pt x="207048" y="66852"/>
                  </a:lnTo>
                  <a:lnTo>
                    <a:pt x="208013" y="69773"/>
                  </a:lnTo>
                  <a:lnTo>
                    <a:pt x="209156" y="67106"/>
                  </a:lnTo>
                  <a:lnTo>
                    <a:pt x="208940" y="68122"/>
                  </a:lnTo>
                  <a:lnTo>
                    <a:pt x="209270" y="68503"/>
                  </a:lnTo>
                  <a:lnTo>
                    <a:pt x="209346" y="70408"/>
                  </a:lnTo>
                  <a:lnTo>
                    <a:pt x="209461" y="70916"/>
                  </a:lnTo>
                  <a:lnTo>
                    <a:pt x="209918" y="67106"/>
                  </a:lnTo>
                  <a:lnTo>
                    <a:pt x="209943" y="66852"/>
                  </a:lnTo>
                  <a:lnTo>
                    <a:pt x="210705" y="66167"/>
                  </a:lnTo>
                  <a:lnTo>
                    <a:pt x="210832" y="65963"/>
                  </a:lnTo>
                  <a:lnTo>
                    <a:pt x="210959" y="65455"/>
                  </a:lnTo>
                  <a:lnTo>
                    <a:pt x="211201" y="64566"/>
                  </a:lnTo>
                  <a:lnTo>
                    <a:pt x="211467" y="63550"/>
                  </a:lnTo>
                  <a:lnTo>
                    <a:pt x="211632" y="67614"/>
                  </a:lnTo>
                  <a:lnTo>
                    <a:pt x="210604" y="68376"/>
                  </a:lnTo>
                  <a:lnTo>
                    <a:pt x="210375" y="72186"/>
                  </a:lnTo>
                  <a:lnTo>
                    <a:pt x="210705" y="68757"/>
                  </a:lnTo>
                  <a:lnTo>
                    <a:pt x="211747" y="68884"/>
                  </a:lnTo>
                  <a:lnTo>
                    <a:pt x="211747" y="68757"/>
                  </a:lnTo>
                  <a:lnTo>
                    <a:pt x="211836" y="66217"/>
                  </a:lnTo>
                  <a:lnTo>
                    <a:pt x="212039" y="68630"/>
                  </a:lnTo>
                  <a:lnTo>
                    <a:pt x="212102" y="67360"/>
                  </a:lnTo>
                  <a:lnTo>
                    <a:pt x="211975" y="70789"/>
                  </a:lnTo>
                  <a:lnTo>
                    <a:pt x="212394" y="67360"/>
                  </a:lnTo>
                  <a:lnTo>
                    <a:pt x="212534" y="66217"/>
                  </a:lnTo>
                  <a:lnTo>
                    <a:pt x="212598" y="65709"/>
                  </a:lnTo>
                  <a:lnTo>
                    <a:pt x="212496" y="70027"/>
                  </a:lnTo>
                  <a:lnTo>
                    <a:pt x="213194" y="66852"/>
                  </a:lnTo>
                  <a:lnTo>
                    <a:pt x="213372" y="68097"/>
                  </a:lnTo>
                  <a:lnTo>
                    <a:pt x="213487" y="69773"/>
                  </a:lnTo>
                  <a:lnTo>
                    <a:pt x="212852" y="71678"/>
                  </a:lnTo>
                  <a:lnTo>
                    <a:pt x="213728" y="70154"/>
                  </a:lnTo>
                  <a:lnTo>
                    <a:pt x="213817" y="70980"/>
                  </a:lnTo>
                  <a:lnTo>
                    <a:pt x="213817" y="70154"/>
                  </a:lnTo>
                  <a:lnTo>
                    <a:pt x="213931" y="69138"/>
                  </a:lnTo>
                  <a:lnTo>
                    <a:pt x="214210" y="67614"/>
                  </a:lnTo>
                  <a:lnTo>
                    <a:pt x="214934" y="66852"/>
                  </a:lnTo>
                  <a:lnTo>
                    <a:pt x="215176" y="66598"/>
                  </a:lnTo>
                  <a:lnTo>
                    <a:pt x="214503" y="69646"/>
                  </a:lnTo>
                  <a:lnTo>
                    <a:pt x="214388" y="72440"/>
                  </a:lnTo>
                  <a:lnTo>
                    <a:pt x="214947" y="71678"/>
                  </a:lnTo>
                  <a:lnTo>
                    <a:pt x="215061" y="71424"/>
                  </a:lnTo>
                  <a:lnTo>
                    <a:pt x="215823" y="67995"/>
                  </a:lnTo>
                  <a:lnTo>
                    <a:pt x="216204" y="68249"/>
                  </a:lnTo>
                  <a:lnTo>
                    <a:pt x="216166" y="69392"/>
                  </a:lnTo>
                  <a:lnTo>
                    <a:pt x="216052" y="69900"/>
                  </a:lnTo>
                  <a:lnTo>
                    <a:pt x="216611" y="67995"/>
                  </a:lnTo>
                  <a:lnTo>
                    <a:pt x="216941" y="66852"/>
                  </a:lnTo>
                  <a:lnTo>
                    <a:pt x="217766" y="69900"/>
                  </a:lnTo>
                  <a:lnTo>
                    <a:pt x="218617" y="66852"/>
                  </a:lnTo>
                  <a:lnTo>
                    <a:pt x="218694" y="66598"/>
                  </a:lnTo>
                  <a:lnTo>
                    <a:pt x="218821" y="66167"/>
                  </a:lnTo>
                  <a:lnTo>
                    <a:pt x="218821" y="67106"/>
                  </a:lnTo>
                  <a:lnTo>
                    <a:pt x="219278" y="61772"/>
                  </a:lnTo>
                  <a:lnTo>
                    <a:pt x="219608" y="61772"/>
                  </a:lnTo>
                  <a:lnTo>
                    <a:pt x="220141" y="59486"/>
                  </a:lnTo>
                  <a:lnTo>
                    <a:pt x="219989" y="62026"/>
                  </a:lnTo>
                  <a:lnTo>
                    <a:pt x="219811" y="61899"/>
                  </a:lnTo>
                  <a:lnTo>
                    <a:pt x="219621" y="63169"/>
                  </a:lnTo>
                  <a:lnTo>
                    <a:pt x="219506" y="63677"/>
                  </a:lnTo>
                  <a:lnTo>
                    <a:pt x="219951" y="62661"/>
                  </a:lnTo>
                  <a:lnTo>
                    <a:pt x="219913" y="65354"/>
                  </a:lnTo>
                  <a:lnTo>
                    <a:pt x="220014" y="65074"/>
                  </a:lnTo>
                  <a:lnTo>
                    <a:pt x="220040" y="64566"/>
                  </a:lnTo>
                  <a:lnTo>
                    <a:pt x="220129" y="64770"/>
                  </a:lnTo>
                  <a:lnTo>
                    <a:pt x="220205" y="64566"/>
                  </a:lnTo>
                  <a:lnTo>
                    <a:pt x="220916" y="62661"/>
                  </a:lnTo>
                  <a:lnTo>
                    <a:pt x="220967" y="62534"/>
                  </a:lnTo>
                  <a:lnTo>
                    <a:pt x="221259" y="63296"/>
                  </a:lnTo>
                  <a:lnTo>
                    <a:pt x="221335" y="63804"/>
                  </a:lnTo>
                  <a:lnTo>
                    <a:pt x="221094" y="67106"/>
                  </a:lnTo>
                  <a:lnTo>
                    <a:pt x="220129" y="64770"/>
                  </a:lnTo>
                  <a:lnTo>
                    <a:pt x="220154" y="65582"/>
                  </a:lnTo>
                  <a:lnTo>
                    <a:pt x="220395" y="67868"/>
                  </a:lnTo>
                  <a:lnTo>
                    <a:pt x="219748" y="66471"/>
                  </a:lnTo>
                  <a:lnTo>
                    <a:pt x="219760" y="72059"/>
                  </a:lnTo>
                  <a:lnTo>
                    <a:pt x="219329" y="66167"/>
                  </a:lnTo>
                  <a:lnTo>
                    <a:pt x="219329" y="72059"/>
                  </a:lnTo>
                  <a:lnTo>
                    <a:pt x="220154" y="73075"/>
                  </a:lnTo>
                  <a:lnTo>
                    <a:pt x="220306" y="72059"/>
                  </a:lnTo>
                  <a:lnTo>
                    <a:pt x="220573" y="70281"/>
                  </a:lnTo>
                  <a:lnTo>
                    <a:pt x="221500" y="71424"/>
                  </a:lnTo>
                  <a:lnTo>
                    <a:pt x="221767" y="70281"/>
                  </a:lnTo>
                  <a:lnTo>
                    <a:pt x="221881" y="69773"/>
                  </a:lnTo>
                  <a:lnTo>
                    <a:pt x="221780" y="68757"/>
                  </a:lnTo>
                  <a:lnTo>
                    <a:pt x="221881" y="67868"/>
                  </a:lnTo>
                  <a:lnTo>
                    <a:pt x="222059" y="67106"/>
                  </a:lnTo>
                  <a:lnTo>
                    <a:pt x="222173" y="66598"/>
                  </a:lnTo>
                  <a:lnTo>
                    <a:pt x="224015" y="63169"/>
                  </a:lnTo>
                  <a:lnTo>
                    <a:pt x="222402" y="75615"/>
                  </a:lnTo>
                  <a:lnTo>
                    <a:pt x="223888" y="71272"/>
                  </a:lnTo>
                  <a:lnTo>
                    <a:pt x="224002" y="70866"/>
                  </a:lnTo>
                  <a:lnTo>
                    <a:pt x="224472" y="68884"/>
                  </a:lnTo>
                  <a:lnTo>
                    <a:pt x="225082" y="64185"/>
                  </a:lnTo>
                  <a:lnTo>
                    <a:pt x="225361" y="65519"/>
                  </a:lnTo>
                  <a:lnTo>
                    <a:pt x="225488" y="67386"/>
                  </a:lnTo>
                  <a:lnTo>
                    <a:pt x="225132" y="69392"/>
                  </a:lnTo>
                  <a:lnTo>
                    <a:pt x="225018" y="70713"/>
                  </a:lnTo>
                  <a:lnTo>
                    <a:pt x="225869" y="71170"/>
                  </a:lnTo>
                  <a:lnTo>
                    <a:pt x="225945" y="69037"/>
                  </a:lnTo>
                  <a:lnTo>
                    <a:pt x="226098" y="64947"/>
                  </a:lnTo>
                  <a:lnTo>
                    <a:pt x="226745" y="67297"/>
                  </a:lnTo>
                  <a:lnTo>
                    <a:pt x="227291" y="67360"/>
                  </a:lnTo>
                  <a:lnTo>
                    <a:pt x="227012" y="70916"/>
                  </a:lnTo>
                  <a:lnTo>
                    <a:pt x="228142" y="70408"/>
                  </a:lnTo>
                  <a:lnTo>
                    <a:pt x="229577" y="67995"/>
                  </a:lnTo>
                  <a:lnTo>
                    <a:pt x="230847" y="67487"/>
                  </a:lnTo>
                  <a:lnTo>
                    <a:pt x="230619" y="68630"/>
                  </a:lnTo>
                  <a:lnTo>
                    <a:pt x="230505" y="69062"/>
                  </a:lnTo>
                  <a:lnTo>
                    <a:pt x="230378" y="69900"/>
                  </a:lnTo>
                  <a:lnTo>
                    <a:pt x="230505" y="70789"/>
                  </a:lnTo>
                  <a:lnTo>
                    <a:pt x="232181" y="69138"/>
                  </a:lnTo>
                  <a:lnTo>
                    <a:pt x="234861" y="73710"/>
                  </a:lnTo>
                  <a:lnTo>
                    <a:pt x="235724" y="70789"/>
                  </a:lnTo>
                  <a:lnTo>
                    <a:pt x="235864" y="70789"/>
                  </a:lnTo>
                  <a:lnTo>
                    <a:pt x="236245" y="69646"/>
                  </a:lnTo>
                  <a:lnTo>
                    <a:pt x="236601" y="69519"/>
                  </a:lnTo>
                  <a:lnTo>
                    <a:pt x="236524" y="70713"/>
                  </a:lnTo>
                  <a:lnTo>
                    <a:pt x="236397" y="71678"/>
                  </a:lnTo>
                  <a:lnTo>
                    <a:pt x="236181" y="72313"/>
                  </a:lnTo>
                  <a:lnTo>
                    <a:pt x="237451" y="69900"/>
                  </a:lnTo>
                  <a:lnTo>
                    <a:pt x="237744" y="69519"/>
                  </a:lnTo>
                  <a:lnTo>
                    <a:pt x="238036" y="69138"/>
                  </a:lnTo>
                  <a:lnTo>
                    <a:pt x="239306" y="67487"/>
                  </a:lnTo>
                  <a:lnTo>
                    <a:pt x="239496" y="67233"/>
                  </a:lnTo>
                  <a:lnTo>
                    <a:pt x="239598" y="67106"/>
                  </a:lnTo>
                  <a:lnTo>
                    <a:pt x="240144" y="69646"/>
                  </a:lnTo>
                  <a:lnTo>
                    <a:pt x="240258" y="70535"/>
                  </a:lnTo>
                  <a:lnTo>
                    <a:pt x="240169" y="70789"/>
                  </a:lnTo>
                  <a:lnTo>
                    <a:pt x="240055" y="71424"/>
                  </a:lnTo>
                  <a:lnTo>
                    <a:pt x="240677" y="72694"/>
                  </a:lnTo>
                  <a:lnTo>
                    <a:pt x="241350" y="67106"/>
                  </a:lnTo>
                  <a:lnTo>
                    <a:pt x="241401" y="66725"/>
                  </a:lnTo>
                  <a:lnTo>
                    <a:pt x="241414" y="66598"/>
                  </a:lnTo>
                  <a:lnTo>
                    <a:pt x="241579" y="65201"/>
                  </a:lnTo>
                  <a:lnTo>
                    <a:pt x="241820" y="66725"/>
                  </a:lnTo>
                  <a:lnTo>
                    <a:pt x="241922" y="68376"/>
                  </a:lnTo>
                  <a:lnTo>
                    <a:pt x="241820" y="68630"/>
                  </a:lnTo>
                  <a:lnTo>
                    <a:pt x="243459" y="70154"/>
                  </a:lnTo>
                  <a:lnTo>
                    <a:pt x="245694" y="67487"/>
                  </a:lnTo>
                  <a:lnTo>
                    <a:pt x="246557" y="72313"/>
                  </a:lnTo>
                  <a:lnTo>
                    <a:pt x="247281" y="67868"/>
                  </a:lnTo>
                  <a:lnTo>
                    <a:pt x="248081" y="74472"/>
                  </a:lnTo>
                  <a:lnTo>
                    <a:pt x="248843" y="68249"/>
                  </a:lnTo>
                  <a:lnTo>
                    <a:pt x="249339" y="70535"/>
                  </a:lnTo>
                  <a:lnTo>
                    <a:pt x="249453" y="71678"/>
                  </a:lnTo>
                  <a:lnTo>
                    <a:pt x="249339" y="71996"/>
                  </a:lnTo>
                  <a:lnTo>
                    <a:pt x="249212" y="72694"/>
                  </a:lnTo>
                  <a:lnTo>
                    <a:pt x="250329" y="74726"/>
                  </a:lnTo>
                  <a:lnTo>
                    <a:pt x="250672" y="74980"/>
                  </a:lnTo>
                  <a:lnTo>
                    <a:pt x="251269" y="71170"/>
                  </a:lnTo>
                  <a:lnTo>
                    <a:pt x="251358" y="70866"/>
                  </a:lnTo>
                  <a:lnTo>
                    <a:pt x="251828" y="70408"/>
                  </a:lnTo>
                  <a:lnTo>
                    <a:pt x="251510" y="73494"/>
                  </a:lnTo>
                  <a:lnTo>
                    <a:pt x="252463" y="70408"/>
                  </a:lnTo>
                  <a:lnTo>
                    <a:pt x="252501" y="70281"/>
                  </a:lnTo>
                  <a:lnTo>
                    <a:pt x="252425" y="74091"/>
                  </a:lnTo>
                  <a:lnTo>
                    <a:pt x="252958" y="73329"/>
                  </a:lnTo>
                  <a:lnTo>
                    <a:pt x="252806" y="73202"/>
                  </a:lnTo>
                  <a:lnTo>
                    <a:pt x="252895" y="70866"/>
                  </a:lnTo>
                  <a:lnTo>
                    <a:pt x="253250" y="70281"/>
                  </a:lnTo>
                  <a:lnTo>
                    <a:pt x="253707" y="69519"/>
                  </a:lnTo>
                  <a:lnTo>
                    <a:pt x="254139" y="72288"/>
                  </a:lnTo>
                  <a:lnTo>
                    <a:pt x="254266" y="73710"/>
                  </a:lnTo>
                  <a:lnTo>
                    <a:pt x="254139" y="74980"/>
                  </a:lnTo>
                  <a:lnTo>
                    <a:pt x="256044" y="72440"/>
                  </a:lnTo>
                  <a:lnTo>
                    <a:pt x="255943" y="73177"/>
                  </a:lnTo>
                  <a:lnTo>
                    <a:pt x="256222" y="72440"/>
                  </a:lnTo>
                  <a:lnTo>
                    <a:pt x="256463" y="71805"/>
                  </a:lnTo>
                  <a:lnTo>
                    <a:pt x="255054" y="78409"/>
                  </a:lnTo>
                  <a:lnTo>
                    <a:pt x="256120" y="75615"/>
                  </a:lnTo>
                  <a:lnTo>
                    <a:pt x="256235" y="74345"/>
                  </a:lnTo>
                  <a:lnTo>
                    <a:pt x="256362" y="73837"/>
                  </a:lnTo>
                  <a:lnTo>
                    <a:pt x="256527" y="72948"/>
                  </a:lnTo>
                  <a:lnTo>
                    <a:pt x="256705" y="74853"/>
                  </a:lnTo>
                  <a:lnTo>
                    <a:pt x="257594" y="74980"/>
                  </a:lnTo>
                  <a:lnTo>
                    <a:pt x="258356" y="74218"/>
                  </a:lnTo>
                  <a:lnTo>
                    <a:pt x="258152" y="75488"/>
                  </a:lnTo>
                  <a:lnTo>
                    <a:pt x="258038" y="76530"/>
                  </a:lnTo>
                  <a:lnTo>
                    <a:pt x="259143" y="77139"/>
                  </a:lnTo>
                  <a:lnTo>
                    <a:pt x="260642" y="75615"/>
                  </a:lnTo>
                  <a:lnTo>
                    <a:pt x="261988" y="75869"/>
                  </a:lnTo>
                  <a:lnTo>
                    <a:pt x="261899" y="75615"/>
                  </a:lnTo>
                  <a:lnTo>
                    <a:pt x="261658" y="74853"/>
                  </a:lnTo>
                  <a:lnTo>
                    <a:pt x="261683" y="74218"/>
                  </a:lnTo>
                  <a:lnTo>
                    <a:pt x="261848" y="72948"/>
                  </a:lnTo>
                  <a:lnTo>
                    <a:pt x="262013" y="71805"/>
                  </a:lnTo>
                  <a:lnTo>
                    <a:pt x="262128" y="70916"/>
                  </a:lnTo>
                  <a:lnTo>
                    <a:pt x="262572" y="70662"/>
                  </a:lnTo>
                  <a:lnTo>
                    <a:pt x="262534" y="71272"/>
                  </a:lnTo>
                  <a:lnTo>
                    <a:pt x="262724" y="70662"/>
                  </a:lnTo>
                  <a:lnTo>
                    <a:pt x="262890" y="70154"/>
                  </a:lnTo>
                  <a:lnTo>
                    <a:pt x="263232" y="70535"/>
                  </a:lnTo>
                  <a:lnTo>
                    <a:pt x="263321" y="70866"/>
                  </a:lnTo>
                  <a:lnTo>
                    <a:pt x="262839" y="73952"/>
                  </a:lnTo>
                  <a:lnTo>
                    <a:pt x="262407" y="75107"/>
                  </a:lnTo>
                  <a:lnTo>
                    <a:pt x="263144" y="74091"/>
                  </a:lnTo>
                  <a:lnTo>
                    <a:pt x="263029" y="75234"/>
                  </a:lnTo>
                  <a:lnTo>
                    <a:pt x="262928" y="75488"/>
                  </a:lnTo>
                  <a:lnTo>
                    <a:pt x="262826" y="75996"/>
                  </a:lnTo>
                  <a:lnTo>
                    <a:pt x="262712" y="76885"/>
                  </a:lnTo>
                  <a:lnTo>
                    <a:pt x="263169" y="74726"/>
                  </a:lnTo>
                  <a:lnTo>
                    <a:pt x="263398" y="80441"/>
                  </a:lnTo>
                  <a:lnTo>
                    <a:pt x="264147" y="76758"/>
                  </a:lnTo>
                  <a:lnTo>
                    <a:pt x="264071" y="77774"/>
                  </a:lnTo>
                  <a:lnTo>
                    <a:pt x="265417" y="77901"/>
                  </a:lnTo>
                  <a:lnTo>
                    <a:pt x="266166" y="76885"/>
                  </a:lnTo>
                  <a:lnTo>
                    <a:pt x="267271" y="76758"/>
                  </a:lnTo>
                  <a:lnTo>
                    <a:pt x="267512" y="74726"/>
                  </a:lnTo>
                  <a:lnTo>
                    <a:pt x="267576" y="74091"/>
                  </a:lnTo>
                  <a:lnTo>
                    <a:pt x="267614" y="73837"/>
                  </a:lnTo>
                  <a:lnTo>
                    <a:pt x="267970" y="74599"/>
                  </a:lnTo>
                  <a:lnTo>
                    <a:pt x="268147" y="73837"/>
                  </a:lnTo>
                  <a:lnTo>
                    <a:pt x="268554" y="72186"/>
                  </a:lnTo>
                  <a:lnTo>
                    <a:pt x="269163" y="73075"/>
                  </a:lnTo>
                  <a:lnTo>
                    <a:pt x="269290" y="73329"/>
                  </a:lnTo>
                  <a:lnTo>
                    <a:pt x="269913" y="75615"/>
                  </a:lnTo>
                  <a:lnTo>
                    <a:pt x="270916" y="75488"/>
                  </a:lnTo>
                  <a:lnTo>
                    <a:pt x="271678" y="74218"/>
                  </a:lnTo>
                  <a:lnTo>
                    <a:pt x="271627" y="73964"/>
                  </a:lnTo>
                  <a:lnTo>
                    <a:pt x="271526" y="73456"/>
                  </a:lnTo>
                  <a:lnTo>
                    <a:pt x="271424" y="73177"/>
                  </a:lnTo>
                  <a:lnTo>
                    <a:pt x="271526" y="72567"/>
                  </a:lnTo>
                  <a:lnTo>
                    <a:pt x="271627" y="72186"/>
                  </a:lnTo>
                  <a:lnTo>
                    <a:pt x="271868" y="71297"/>
                  </a:lnTo>
                  <a:lnTo>
                    <a:pt x="271830" y="71805"/>
                  </a:lnTo>
                  <a:lnTo>
                    <a:pt x="271703" y="73952"/>
                  </a:lnTo>
                  <a:lnTo>
                    <a:pt x="272630" y="73837"/>
                  </a:lnTo>
                  <a:lnTo>
                    <a:pt x="271919" y="75742"/>
                  </a:lnTo>
                  <a:lnTo>
                    <a:pt x="273138" y="75361"/>
                  </a:lnTo>
                  <a:lnTo>
                    <a:pt x="273469" y="75361"/>
                  </a:lnTo>
                  <a:lnTo>
                    <a:pt x="274751" y="73837"/>
                  </a:lnTo>
                  <a:lnTo>
                    <a:pt x="275069" y="73456"/>
                  </a:lnTo>
                  <a:lnTo>
                    <a:pt x="275082" y="71297"/>
                  </a:lnTo>
                  <a:lnTo>
                    <a:pt x="275196" y="70789"/>
                  </a:lnTo>
                  <a:lnTo>
                    <a:pt x="275501" y="70408"/>
                  </a:lnTo>
                  <a:lnTo>
                    <a:pt x="275666" y="72288"/>
                  </a:lnTo>
                  <a:lnTo>
                    <a:pt x="275539" y="73177"/>
                  </a:lnTo>
                  <a:lnTo>
                    <a:pt x="275412" y="73583"/>
                  </a:lnTo>
                  <a:lnTo>
                    <a:pt x="277152" y="70408"/>
                  </a:lnTo>
                  <a:lnTo>
                    <a:pt x="277291" y="70154"/>
                  </a:lnTo>
                  <a:lnTo>
                    <a:pt x="277507" y="69773"/>
                  </a:lnTo>
                  <a:lnTo>
                    <a:pt x="278422" y="81711"/>
                  </a:lnTo>
                  <a:lnTo>
                    <a:pt x="280200" y="76758"/>
                  </a:lnTo>
                  <a:lnTo>
                    <a:pt x="280212" y="76631"/>
                  </a:lnTo>
                  <a:lnTo>
                    <a:pt x="280327" y="76377"/>
                  </a:lnTo>
                  <a:lnTo>
                    <a:pt x="280276" y="76530"/>
                  </a:lnTo>
                  <a:lnTo>
                    <a:pt x="280365" y="76377"/>
                  </a:lnTo>
                  <a:lnTo>
                    <a:pt x="281901" y="73837"/>
                  </a:lnTo>
                  <a:lnTo>
                    <a:pt x="282333" y="74218"/>
                  </a:lnTo>
                  <a:lnTo>
                    <a:pt x="282371" y="74472"/>
                  </a:lnTo>
                  <a:lnTo>
                    <a:pt x="281419" y="75615"/>
                  </a:lnTo>
                  <a:lnTo>
                    <a:pt x="281355" y="75996"/>
                  </a:lnTo>
                  <a:lnTo>
                    <a:pt x="281597" y="77520"/>
                  </a:lnTo>
                  <a:lnTo>
                    <a:pt x="283273" y="73837"/>
                  </a:lnTo>
                  <a:lnTo>
                    <a:pt x="283552" y="73202"/>
                  </a:lnTo>
                  <a:lnTo>
                    <a:pt x="283870" y="78409"/>
                  </a:lnTo>
                  <a:lnTo>
                    <a:pt x="285394" y="75615"/>
                  </a:lnTo>
                  <a:lnTo>
                    <a:pt x="285508" y="83489"/>
                  </a:lnTo>
                  <a:lnTo>
                    <a:pt x="288696" y="75615"/>
                  </a:lnTo>
                  <a:lnTo>
                    <a:pt x="288798" y="75361"/>
                  </a:lnTo>
                  <a:lnTo>
                    <a:pt x="289547" y="80568"/>
                  </a:lnTo>
                  <a:lnTo>
                    <a:pt x="289674" y="78663"/>
                  </a:lnTo>
                  <a:lnTo>
                    <a:pt x="290195" y="76885"/>
                  </a:lnTo>
                  <a:lnTo>
                    <a:pt x="290093" y="78130"/>
                  </a:lnTo>
                  <a:lnTo>
                    <a:pt x="290283" y="77520"/>
                  </a:lnTo>
                  <a:lnTo>
                    <a:pt x="291287" y="76885"/>
                  </a:lnTo>
                  <a:lnTo>
                    <a:pt x="293293" y="75615"/>
                  </a:lnTo>
                  <a:lnTo>
                    <a:pt x="295732" y="80822"/>
                  </a:lnTo>
                  <a:lnTo>
                    <a:pt x="298411" y="82854"/>
                  </a:lnTo>
                  <a:lnTo>
                    <a:pt x="299402" y="83362"/>
                  </a:lnTo>
                  <a:lnTo>
                    <a:pt x="299872" y="75615"/>
                  </a:lnTo>
                  <a:lnTo>
                    <a:pt x="299897" y="75361"/>
                  </a:lnTo>
                  <a:lnTo>
                    <a:pt x="300012" y="73329"/>
                  </a:lnTo>
                  <a:lnTo>
                    <a:pt x="300697" y="77012"/>
                  </a:lnTo>
                  <a:lnTo>
                    <a:pt x="300812" y="78130"/>
                  </a:lnTo>
                  <a:lnTo>
                    <a:pt x="300126" y="81203"/>
                  </a:lnTo>
                  <a:lnTo>
                    <a:pt x="302679" y="77393"/>
                  </a:lnTo>
                  <a:lnTo>
                    <a:pt x="304431" y="81838"/>
                  </a:lnTo>
                  <a:lnTo>
                    <a:pt x="306857" y="78536"/>
                  </a:lnTo>
                  <a:lnTo>
                    <a:pt x="306654" y="79298"/>
                  </a:lnTo>
                  <a:lnTo>
                    <a:pt x="306539" y="80441"/>
                  </a:lnTo>
                  <a:lnTo>
                    <a:pt x="306336" y="80314"/>
                  </a:lnTo>
                  <a:lnTo>
                    <a:pt x="306514" y="82854"/>
                  </a:lnTo>
                  <a:lnTo>
                    <a:pt x="307860" y="80695"/>
                  </a:lnTo>
                  <a:lnTo>
                    <a:pt x="307949" y="80441"/>
                  </a:lnTo>
                  <a:lnTo>
                    <a:pt x="308152" y="78536"/>
                  </a:lnTo>
                  <a:lnTo>
                    <a:pt x="308343" y="78765"/>
                  </a:lnTo>
                  <a:lnTo>
                    <a:pt x="308381" y="79171"/>
                  </a:lnTo>
                  <a:lnTo>
                    <a:pt x="308279" y="79552"/>
                  </a:lnTo>
                  <a:lnTo>
                    <a:pt x="308165" y="81686"/>
                  </a:lnTo>
                  <a:lnTo>
                    <a:pt x="308406" y="82981"/>
                  </a:lnTo>
                  <a:lnTo>
                    <a:pt x="309524" y="78536"/>
                  </a:lnTo>
                  <a:lnTo>
                    <a:pt x="309562" y="78409"/>
                  </a:lnTo>
                  <a:lnTo>
                    <a:pt x="309524" y="81013"/>
                  </a:lnTo>
                  <a:lnTo>
                    <a:pt x="309626" y="80695"/>
                  </a:lnTo>
                  <a:lnTo>
                    <a:pt x="310515" y="82346"/>
                  </a:lnTo>
                  <a:lnTo>
                    <a:pt x="310527" y="80695"/>
                  </a:lnTo>
                  <a:lnTo>
                    <a:pt x="310553" y="79425"/>
                  </a:lnTo>
                  <a:lnTo>
                    <a:pt x="311162" y="80949"/>
                  </a:lnTo>
                  <a:lnTo>
                    <a:pt x="311734" y="79425"/>
                  </a:lnTo>
                  <a:lnTo>
                    <a:pt x="312115" y="78409"/>
                  </a:lnTo>
                  <a:lnTo>
                    <a:pt x="312166" y="78282"/>
                  </a:lnTo>
                  <a:lnTo>
                    <a:pt x="312585" y="80048"/>
                  </a:lnTo>
                  <a:lnTo>
                    <a:pt x="313004" y="78282"/>
                  </a:lnTo>
                  <a:lnTo>
                    <a:pt x="313220" y="77393"/>
                  </a:lnTo>
                  <a:lnTo>
                    <a:pt x="313334" y="76885"/>
                  </a:lnTo>
                  <a:lnTo>
                    <a:pt x="313753" y="81838"/>
                  </a:lnTo>
                  <a:lnTo>
                    <a:pt x="314375" y="77266"/>
                  </a:lnTo>
                  <a:lnTo>
                    <a:pt x="313804" y="81965"/>
                  </a:lnTo>
                  <a:lnTo>
                    <a:pt x="315328" y="81203"/>
                  </a:lnTo>
                  <a:lnTo>
                    <a:pt x="316052" y="79044"/>
                  </a:lnTo>
                  <a:lnTo>
                    <a:pt x="315734" y="80441"/>
                  </a:lnTo>
                  <a:lnTo>
                    <a:pt x="316318" y="80568"/>
                  </a:lnTo>
                  <a:lnTo>
                    <a:pt x="315925" y="82473"/>
                  </a:lnTo>
                  <a:lnTo>
                    <a:pt x="316484" y="82473"/>
                  </a:lnTo>
                  <a:lnTo>
                    <a:pt x="316979" y="81838"/>
                  </a:lnTo>
                  <a:lnTo>
                    <a:pt x="317106" y="81457"/>
                  </a:lnTo>
                  <a:lnTo>
                    <a:pt x="317258" y="79298"/>
                  </a:lnTo>
                  <a:lnTo>
                    <a:pt x="317677" y="85013"/>
                  </a:lnTo>
                  <a:lnTo>
                    <a:pt x="318884" y="79298"/>
                  </a:lnTo>
                  <a:lnTo>
                    <a:pt x="318935" y="79044"/>
                  </a:lnTo>
                  <a:lnTo>
                    <a:pt x="319316" y="77266"/>
                  </a:lnTo>
                  <a:lnTo>
                    <a:pt x="319392" y="76885"/>
                  </a:lnTo>
                  <a:lnTo>
                    <a:pt x="319798" y="74980"/>
                  </a:lnTo>
                  <a:lnTo>
                    <a:pt x="319608" y="82219"/>
                  </a:lnTo>
                  <a:lnTo>
                    <a:pt x="321538" y="79806"/>
                  </a:lnTo>
                  <a:lnTo>
                    <a:pt x="323088" y="78409"/>
                  </a:lnTo>
                  <a:lnTo>
                    <a:pt x="323253" y="78282"/>
                  </a:lnTo>
                  <a:lnTo>
                    <a:pt x="323164" y="77647"/>
                  </a:lnTo>
                  <a:lnTo>
                    <a:pt x="323316" y="78244"/>
                  </a:lnTo>
                  <a:lnTo>
                    <a:pt x="324408" y="77647"/>
                  </a:lnTo>
                  <a:lnTo>
                    <a:pt x="324866" y="77393"/>
                  </a:lnTo>
                  <a:lnTo>
                    <a:pt x="324548" y="80111"/>
                  </a:lnTo>
                  <a:lnTo>
                    <a:pt x="325399" y="77393"/>
                  </a:lnTo>
                  <a:lnTo>
                    <a:pt x="325564" y="76885"/>
                  </a:lnTo>
                  <a:lnTo>
                    <a:pt x="326834" y="78130"/>
                  </a:lnTo>
                  <a:lnTo>
                    <a:pt x="327025" y="78536"/>
                  </a:lnTo>
                  <a:lnTo>
                    <a:pt x="327113" y="78841"/>
                  </a:lnTo>
                  <a:lnTo>
                    <a:pt x="326428" y="80187"/>
                  </a:lnTo>
                  <a:lnTo>
                    <a:pt x="326224" y="80949"/>
                  </a:lnTo>
                  <a:lnTo>
                    <a:pt x="327837" y="79171"/>
                  </a:lnTo>
                  <a:lnTo>
                    <a:pt x="328917" y="81711"/>
                  </a:lnTo>
                  <a:lnTo>
                    <a:pt x="330403" y="79349"/>
                  </a:lnTo>
                  <a:lnTo>
                    <a:pt x="330428" y="79171"/>
                  </a:lnTo>
                  <a:lnTo>
                    <a:pt x="330365" y="76885"/>
                  </a:lnTo>
                  <a:lnTo>
                    <a:pt x="330428" y="76377"/>
                  </a:lnTo>
                  <a:lnTo>
                    <a:pt x="331190" y="74980"/>
                  </a:lnTo>
                  <a:lnTo>
                    <a:pt x="331965" y="73583"/>
                  </a:lnTo>
                  <a:lnTo>
                    <a:pt x="332016" y="73406"/>
                  </a:lnTo>
                  <a:lnTo>
                    <a:pt x="332105" y="73126"/>
                  </a:lnTo>
                  <a:lnTo>
                    <a:pt x="331927" y="73952"/>
                  </a:lnTo>
                  <a:lnTo>
                    <a:pt x="331254" y="77774"/>
                  </a:lnTo>
                  <a:lnTo>
                    <a:pt x="333400" y="73329"/>
                  </a:lnTo>
                  <a:lnTo>
                    <a:pt x="331927" y="80949"/>
                  </a:lnTo>
                  <a:lnTo>
                    <a:pt x="332155" y="80441"/>
                  </a:lnTo>
                  <a:lnTo>
                    <a:pt x="332397" y="79679"/>
                  </a:lnTo>
                  <a:lnTo>
                    <a:pt x="332549" y="78155"/>
                  </a:lnTo>
                  <a:lnTo>
                    <a:pt x="332701" y="79552"/>
                  </a:lnTo>
                  <a:lnTo>
                    <a:pt x="332320" y="81076"/>
                  </a:lnTo>
                  <a:lnTo>
                    <a:pt x="333222" y="80060"/>
                  </a:lnTo>
                  <a:lnTo>
                    <a:pt x="333273" y="78155"/>
                  </a:lnTo>
                  <a:lnTo>
                    <a:pt x="333260" y="77647"/>
                  </a:lnTo>
                  <a:lnTo>
                    <a:pt x="334060" y="77774"/>
                  </a:lnTo>
                  <a:lnTo>
                    <a:pt x="333997" y="78409"/>
                  </a:lnTo>
                  <a:lnTo>
                    <a:pt x="333883" y="79044"/>
                  </a:lnTo>
                  <a:lnTo>
                    <a:pt x="333743" y="79298"/>
                  </a:lnTo>
                  <a:lnTo>
                    <a:pt x="333527" y="80441"/>
                  </a:lnTo>
                  <a:lnTo>
                    <a:pt x="334403" y="77647"/>
                  </a:lnTo>
                  <a:lnTo>
                    <a:pt x="334772" y="76504"/>
                  </a:lnTo>
                  <a:lnTo>
                    <a:pt x="335191" y="77139"/>
                  </a:lnTo>
                  <a:lnTo>
                    <a:pt x="335241" y="78765"/>
                  </a:lnTo>
                  <a:lnTo>
                    <a:pt x="336245" y="78663"/>
                  </a:lnTo>
                  <a:lnTo>
                    <a:pt x="336842" y="76504"/>
                  </a:lnTo>
                  <a:lnTo>
                    <a:pt x="337604" y="73710"/>
                  </a:lnTo>
                  <a:lnTo>
                    <a:pt x="338480" y="75361"/>
                  </a:lnTo>
                  <a:lnTo>
                    <a:pt x="338556" y="76377"/>
                  </a:lnTo>
                  <a:lnTo>
                    <a:pt x="337820" y="80187"/>
                  </a:lnTo>
                  <a:lnTo>
                    <a:pt x="338963" y="77266"/>
                  </a:lnTo>
                  <a:lnTo>
                    <a:pt x="338607" y="81203"/>
                  </a:lnTo>
                  <a:lnTo>
                    <a:pt x="339344" y="80187"/>
                  </a:lnTo>
                  <a:lnTo>
                    <a:pt x="339344" y="78155"/>
                  </a:lnTo>
                  <a:lnTo>
                    <a:pt x="339940" y="78282"/>
                  </a:lnTo>
                  <a:lnTo>
                    <a:pt x="339979" y="78155"/>
                  </a:lnTo>
                  <a:lnTo>
                    <a:pt x="340258" y="77266"/>
                  </a:lnTo>
                  <a:lnTo>
                    <a:pt x="340779" y="75615"/>
                  </a:lnTo>
                  <a:lnTo>
                    <a:pt x="340969" y="76250"/>
                  </a:lnTo>
                  <a:lnTo>
                    <a:pt x="341058" y="77139"/>
                  </a:lnTo>
                  <a:lnTo>
                    <a:pt x="340537" y="78409"/>
                  </a:lnTo>
                  <a:lnTo>
                    <a:pt x="341757" y="77774"/>
                  </a:lnTo>
                  <a:lnTo>
                    <a:pt x="341388" y="76631"/>
                  </a:lnTo>
                  <a:lnTo>
                    <a:pt x="341503" y="75692"/>
                  </a:lnTo>
                  <a:lnTo>
                    <a:pt x="341985" y="74599"/>
                  </a:lnTo>
                  <a:lnTo>
                    <a:pt x="342023" y="73710"/>
                  </a:lnTo>
                  <a:lnTo>
                    <a:pt x="341972" y="73329"/>
                  </a:lnTo>
                  <a:lnTo>
                    <a:pt x="341769" y="71678"/>
                  </a:lnTo>
                  <a:lnTo>
                    <a:pt x="341718" y="71297"/>
                  </a:lnTo>
                  <a:lnTo>
                    <a:pt x="342265" y="72288"/>
                  </a:lnTo>
                  <a:lnTo>
                    <a:pt x="342341" y="72694"/>
                  </a:lnTo>
                  <a:lnTo>
                    <a:pt x="342201" y="72948"/>
                  </a:lnTo>
                  <a:lnTo>
                    <a:pt x="343014" y="72694"/>
                  </a:lnTo>
                  <a:lnTo>
                    <a:pt x="343065" y="74904"/>
                  </a:lnTo>
                  <a:lnTo>
                    <a:pt x="343865" y="72694"/>
                  </a:lnTo>
                  <a:lnTo>
                    <a:pt x="343954" y="72440"/>
                  </a:lnTo>
                  <a:lnTo>
                    <a:pt x="344081" y="72834"/>
                  </a:lnTo>
                  <a:lnTo>
                    <a:pt x="344195" y="75234"/>
                  </a:lnTo>
                  <a:lnTo>
                    <a:pt x="343865" y="77139"/>
                  </a:lnTo>
                  <a:lnTo>
                    <a:pt x="343738" y="78663"/>
                  </a:lnTo>
                  <a:lnTo>
                    <a:pt x="344373" y="75361"/>
                  </a:lnTo>
                  <a:lnTo>
                    <a:pt x="345236" y="77901"/>
                  </a:lnTo>
                  <a:lnTo>
                    <a:pt x="345694" y="75869"/>
                  </a:lnTo>
                  <a:lnTo>
                    <a:pt x="345757" y="75361"/>
                  </a:lnTo>
                  <a:lnTo>
                    <a:pt x="345808" y="75145"/>
                  </a:lnTo>
                  <a:lnTo>
                    <a:pt x="345719" y="75692"/>
                  </a:lnTo>
                  <a:lnTo>
                    <a:pt x="345795" y="75361"/>
                  </a:lnTo>
                  <a:lnTo>
                    <a:pt x="345681" y="76123"/>
                  </a:lnTo>
                  <a:lnTo>
                    <a:pt x="345554" y="77647"/>
                  </a:lnTo>
                  <a:lnTo>
                    <a:pt x="346075" y="75107"/>
                  </a:lnTo>
                  <a:lnTo>
                    <a:pt x="346163" y="77139"/>
                  </a:lnTo>
                  <a:lnTo>
                    <a:pt x="346049" y="78028"/>
                  </a:lnTo>
                  <a:lnTo>
                    <a:pt x="346837" y="78536"/>
                  </a:lnTo>
                  <a:lnTo>
                    <a:pt x="346506" y="75107"/>
                  </a:lnTo>
                  <a:lnTo>
                    <a:pt x="346443" y="74472"/>
                  </a:lnTo>
                  <a:lnTo>
                    <a:pt x="346303" y="73075"/>
                  </a:lnTo>
                  <a:lnTo>
                    <a:pt x="346849" y="74599"/>
                  </a:lnTo>
                  <a:lnTo>
                    <a:pt x="346964" y="75488"/>
                  </a:lnTo>
                  <a:lnTo>
                    <a:pt x="346862" y="76377"/>
                  </a:lnTo>
                  <a:lnTo>
                    <a:pt x="347649" y="77520"/>
                  </a:lnTo>
                  <a:lnTo>
                    <a:pt x="348881" y="74726"/>
                  </a:lnTo>
                  <a:lnTo>
                    <a:pt x="349592" y="75996"/>
                  </a:lnTo>
                  <a:lnTo>
                    <a:pt x="349656" y="76377"/>
                  </a:lnTo>
                  <a:lnTo>
                    <a:pt x="349529" y="80073"/>
                  </a:lnTo>
                  <a:lnTo>
                    <a:pt x="350126" y="79806"/>
                  </a:lnTo>
                  <a:lnTo>
                    <a:pt x="351967" y="75996"/>
                  </a:lnTo>
                  <a:lnTo>
                    <a:pt x="353161" y="77012"/>
                  </a:lnTo>
                  <a:lnTo>
                    <a:pt x="353034" y="76758"/>
                  </a:lnTo>
                  <a:lnTo>
                    <a:pt x="353060" y="75996"/>
                  </a:lnTo>
                  <a:lnTo>
                    <a:pt x="353225" y="74726"/>
                  </a:lnTo>
                  <a:lnTo>
                    <a:pt x="353453" y="73075"/>
                  </a:lnTo>
                  <a:lnTo>
                    <a:pt x="353529" y="72440"/>
                  </a:lnTo>
                  <a:lnTo>
                    <a:pt x="353682" y="71297"/>
                  </a:lnTo>
                  <a:lnTo>
                    <a:pt x="353720" y="71043"/>
                  </a:lnTo>
                  <a:lnTo>
                    <a:pt x="353631" y="79425"/>
                  </a:lnTo>
                  <a:lnTo>
                    <a:pt x="354228" y="77774"/>
                  </a:lnTo>
                  <a:lnTo>
                    <a:pt x="354355" y="77266"/>
                  </a:lnTo>
                  <a:lnTo>
                    <a:pt x="354317" y="77546"/>
                  </a:lnTo>
                  <a:lnTo>
                    <a:pt x="354012" y="79933"/>
                  </a:lnTo>
                  <a:lnTo>
                    <a:pt x="354126" y="79298"/>
                  </a:lnTo>
                  <a:lnTo>
                    <a:pt x="354914" y="80314"/>
                  </a:lnTo>
                  <a:lnTo>
                    <a:pt x="355460" y="79298"/>
                  </a:lnTo>
                  <a:lnTo>
                    <a:pt x="356095" y="78130"/>
                  </a:lnTo>
                  <a:lnTo>
                    <a:pt x="357251" y="76885"/>
                  </a:lnTo>
                  <a:lnTo>
                    <a:pt x="357593" y="76504"/>
                  </a:lnTo>
                  <a:lnTo>
                    <a:pt x="357428" y="77266"/>
                  </a:lnTo>
                  <a:lnTo>
                    <a:pt x="357314" y="78028"/>
                  </a:lnTo>
                  <a:lnTo>
                    <a:pt x="357657" y="79298"/>
                  </a:lnTo>
                  <a:lnTo>
                    <a:pt x="358571" y="78790"/>
                  </a:lnTo>
                  <a:lnTo>
                    <a:pt x="359067" y="79552"/>
                  </a:lnTo>
                  <a:lnTo>
                    <a:pt x="359232" y="78790"/>
                  </a:lnTo>
                  <a:lnTo>
                    <a:pt x="359371" y="78155"/>
                  </a:lnTo>
                  <a:lnTo>
                    <a:pt x="359664" y="78409"/>
                  </a:lnTo>
                  <a:lnTo>
                    <a:pt x="359676" y="78155"/>
                  </a:lnTo>
                  <a:lnTo>
                    <a:pt x="359689" y="76504"/>
                  </a:lnTo>
                  <a:lnTo>
                    <a:pt x="359689" y="76377"/>
                  </a:lnTo>
                  <a:lnTo>
                    <a:pt x="360654" y="79298"/>
                  </a:lnTo>
                  <a:lnTo>
                    <a:pt x="362038" y="78244"/>
                  </a:lnTo>
                  <a:lnTo>
                    <a:pt x="363334" y="77012"/>
                  </a:lnTo>
                  <a:lnTo>
                    <a:pt x="364197" y="79171"/>
                  </a:lnTo>
                  <a:lnTo>
                    <a:pt x="365290" y="79171"/>
                  </a:lnTo>
                  <a:lnTo>
                    <a:pt x="365239" y="77012"/>
                  </a:lnTo>
                  <a:lnTo>
                    <a:pt x="365213" y="76377"/>
                  </a:lnTo>
                  <a:lnTo>
                    <a:pt x="365340" y="75234"/>
                  </a:lnTo>
                  <a:lnTo>
                    <a:pt x="365366" y="75107"/>
                  </a:lnTo>
                  <a:lnTo>
                    <a:pt x="365480" y="74599"/>
                  </a:lnTo>
                  <a:lnTo>
                    <a:pt x="365569" y="74345"/>
                  </a:lnTo>
                  <a:lnTo>
                    <a:pt x="366001" y="73456"/>
                  </a:lnTo>
                  <a:lnTo>
                    <a:pt x="366318" y="73456"/>
                  </a:lnTo>
                  <a:lnTo>
                    <a:pt x="365760" y="74599"/>
                  </a:lnTo>
                  <a:lnTo>
                    <a:pt x="365671" y="75692"/>
                  </a:lnTo>
                  <a:lnTo>
                    <a:pt x="365925" y="77393"/>
                  </a:lnTo>
                  <a:lnTo>
                    <a:pt x="366026" y="78651"/>
                  </a:lnTo>
                  <a:lnTo>
                    <a:pt x="366026" y="78879"/>
                  </a:lnTo>
                  <a:lnTo>
                    <a:pt x="366026" y="79159"/>
                  </a:lnTo>
                  <a:lnTo>
                    <a:pt x="366052" y="79387"/>
                  </a:lnTo>
                  <a:lnTo>
                    <a:pt x="366077" y="79197"/>
                  </a:lnTo>
                  <a:lnTo>
                    <a:pt x="366052" y="78930"/>
                  </a:lnTo>
                  <a:lnTo>
                    <a:pt x="366039" y="78663"/>
                  </a:lnTo>
                  <a:lnTo>
                    <a:pt x="366153" y="77520"/>
                  </a:lnTo>
                  <a:lnTo>
                    <a:pt x="366293" y="76377"/>
                  </a:lnTo>
                  <a:lnTo>
                    <a:pt x="366534" y="80695"/>
                  </a:lnTo>
                  <a:lnTo>
                    <a:pt x="366712" y="76377"/>
                  </a:lnTo>
                  <a:lnTo>
                    <a:pt x="366839" y="73456"/>
                  </a:lnTo>
                  <a:lnTo>
                    <a:pt x="366928" y="71551"/>
                  </a:lnTo>
                  <a:lnTo>
                    <a:pt x="367360" y="73710"/>
                  </a:lnTo>
                  <a:lnTo>
                    <a:pt x="367487" y="74980"/>
                  </a:lnTo>
                  <a:lnTo>
                    <a:pt x="367360" y="75869"/>
                  </a:lnTo>
                  <a:lnTo>
                    <a:pt x="367703" y="75361"/>
                  </a:lnTo>
                  <a:lnTo>
                    <a:pt x="367817" y="75107"/>
                  </a:lnTo>
                  <a:lnTo>
                    <a:pt x="368287" y="73583"/>
                  </a:lnTo>
                  <a:lnTo>
                    <a:pt x="368515" y="73837"/>
                  </a:lnTo>
                  <a:lnTo>
                    <a:pt x="368604" y="74345"/>
                  </a:lnTo>
                  <a:lnTo>
                    <a:pt x="368477" y="76758"/>
                  </a:lnTo>
                  <a:lnTo>
                    <a:pt x="369189" y="73583"/>
                  </a:lnTo>
                  <a:lnTo>
                    <a:pt x="369455" y="72313"/>
                  </a:lnTo>
                  <a:lnTo>
                    <a:pt x="369570" y="75361"/>
                  </a:lnTo>
                  <a:lnTo>
                    <a:pt x="369328" y="75869"/>
                  </a:lnTo>
                  <a:lnTo>
                    <a:pt x="368998" y="75869"/>
                  </a:lnTo>
                  <a:lnTo>
                    <a:pt x="368846" y="76250"/>
                  </a:lnTo>
                  <a:lnTo>
                    <a:pt x="368744" y="77520"/>
                  </a:lnTo>
                  <a:lnTo>
                    <a:pt x="368858" y="79933"/>
                  </a:lnTo>
                  <a:lnTo>
                    <a:pt x="369023" y="79171"/>
                  </a:lnTo>
                  <a:lnTo>
                    <a:pt x="369341" y="79679"/>
                  </a:lnTo>
                  <a:lnTo>
                    <a:pt x="369430" y="79933"/>
                  </a:lnTo>
                  <a:lnTo>
                    <a:pt x="369709" y="80733"/>
                  </a:lnTo>
                  <a:lnTo>
                    <a:pt x="369608" y="80302"/>
                  </a:lnTo>
                  <a:lnTo>
                    <a:pt x="370052" y="81203"/>
                  </a:lnTo>
                  <a:lnTo>
                    <a:pt x="370141" y="79171"/>
                  </a:lnTo>
                  <a:lnTo>
                    <a:pt x="371348" y="73075"/>
                  </a:lnTo>
                  <a:lnTo>
                    <a:pt x="371398" y="78917"/>
                  </a:lnTo>
                  <a:lnTo>
                    <a:pt x="371398" y="79171"/>
                  </a:lnTo>
                  <a:lnTo>
                    <a:pt x="371475" y="78917"/>
                  </a:lnTo>
                  <a:lnTo>
                    <a:pt x="372795" y="74472"/>
                  </a:lnTo>
                  <a:lnTo>
                    <a:pt x="371500" y="78841"/>
                  </a:lnTo>
                  <a:lnTo>
                    <a:pt x="372376" y="77012"/>
                  </a:lnTo>
                  <a:lnTo>
                    <a:pt x="372148" y="78917"/>
                  </a:lnTo>
                  <a:lnTo>
                    <a:pt x="372021" y="80441"/>
                  </a:lnTo>
                  <a:lnTo>
                    <a:pt x="372148" y="81203"/>
                  </a:lnTo>
                  <a:lnTo>
                    <a:pt x="372275" y="82473"/>
                  </a:lnTo>
                  <a:lnTo>
                    <a:pt x="372173" y="82981"/>
                  </a:lnTo>
                  <a:lnTo>
                    <a:pt x="372859" y="80441"/>
                  </a:lnTo>
                  <a:lnTo>
                    <a:pt x="372656" y="85013"/>
                  </a:lnTo>
                  <a:lnTo>
                    <a:pt x="373634" y="81457"/>
                  </a:lnTo>
                  <a:lnTo>
                    <a:pt x="373557" y="82473"/>
                  </a:lnTo>
                  <a:lnTo>
                    <a:pt x="373837" y="81965"/>
                  </a:lnTo>
                  <a:lnTo>
                    <a:pt x="373900" y="81457"/>
                  </a:lnTo>
                  <a:lnTo>
                    <a:pt x="374002" y="80949"/>
                  </a:lnTo>
                  <a:lnTo>
                    <a:pt x="374180" y="80441"/>
                  </a:lnTo>
                  <a:lnTo>
                    <a:pt x="375170" y="77647"/>
                  </a:lnTo>
                  <a:lnTo>
                    <a:pt x="375488" y="85394"/>
                  </a:lnTo>
                  <a:lnTo>
                    <a:pt x="377202" y="80822"/>
                  </a:lnTo>
                  <a:lnTo>
                    <a:pt x="378371" y="79044"/>
                  </a:lnTo>
                  <a:lnTo>
                    <a:pt x="378498" y="78663"/>
                  </a:lnTo>
                  <a:lnTo>
                    <a:pt x="378675" y="77647"/>
                  </a:lnTo>
                  <a:lnTo>
                    <a:pt x="378777" y="77012"/>
                  </a:lnTo>
                  <a:lnTo>
                    <a:pt x="378841" y="76631"/>
                  </a:lnTo>
                  <a:lnTo>
                    <a:pt x="379018" y="75615"/>
                  </a:lnTo>
                  <a:lnTo>
                    <a:pt x="380161" y="73964"/>
                  </a:lnTo>
                  <a:lnTo>
                    <a:pt x="380225" y="75869"/>
                  </a:lnTo>
                  <a:lnTo>
                    <a:pt x="379717" y="77139"/>
                  </a:lnTo>
                  <a:lnTo>
                    <a:pt x="379628" y="78130"/>
                  </a:lnTo>
                  <a:lnTo>
                    <a:pt x="379882" y="79171"/>
                  </a:lnTo>
                  <a:lnTo>
                    <a:pt x="380314" y="78917"/>
                  </a:lnTo>
                  <a:lnTo>
                    <a:pt x="380923" y="77901"/>
                  </a:lnTo>
                  <a:lnTo>
                    <a:pt x="380898" y="78028"/>
                  </a:lnTo>
                  <a:lnTo>
                    <a:pt x="380784" y="80695"/>
                  </a:lnTo>
                  <a:lnTo>
                    <a:pt x="381215" y="80441"/>
                  </a:lnTo>
                  <a:lnTo>
                    <a:pt x="381342" y="78536"/>
                  </a:lnTo>
                  <a:lnTo>
                    <a:pt x="381317" y="78244"/>
                  </a:lnTo>
                  <a:lnTo>
                    <a:pt x="381152" y="78155"/>
                  </a:lnTo>
                  <a:lnTo>
                    <a:pt x="381203" y="77901"/>
                  </a:lnTo>
                  <a:lnTo>
                    <a:pt x="381292" y="77393"/>
                  </a:lnTo>
                  <a:lnTo>
                    <a:pt x="381901" y="73837"/>
                  </a:lnTo>
                  <a:close/>
                </a:path>
                <a:path w="723900" h="146684">
                  <a:moveTo>
                    <a:pt x="382981" y="81686"/>
                  </a:moveTo>
                  <a:lnTo>
                    <a:pt x="382752" y="81838"/>
                  </a:lnTo>
                  <a:lnTo>
                    <a:pt x="382689" y="82600"/>
                  </a:lnTo>
                  <a:lnTo>
                    <a:pt x="382981" y="81686"/>
                  </a:lnTo>
                  <a:close/>
                </a:path>
                <a:path w="723900" h="146684">
                  <a:moveTo>
                    <a:pt x="383120" y="83553"/>
                  </a:moveTo>
                  <a:lnTo>
                    <a:pt x="382930" y="83896"/>
                  </a:lnTo>
                  <a:lnTo>
                    <a:pt x="383057" y="84023"/>
                  </a:lnTo>
                  <a:lnTo>
                    <a:pt x="383070" y="83845"/>
                  </a:lnTo>
                  <a:lnTo>
                    <a:pt x="383120" y="83553"/>
                  </a:lnTo>
                  <a:close/>
                </a:path>
                <a:path w="723900" h="146684">
                  <a:moveTo>
                    <a:pt x="383298" y="83235"/>
                  </a:moveTo>
                  <a:lnTo>
                    <a:pt x="383171" y="83248"/>
                  </a:lnTo>
                  <a:lnTo>
                    <a:pt x="383120" y="83553"/>
                  </a:lnTo>
                  <a:lnTo>
                    <a:pt x="383298" y="83235"/>
                  </a:lnTo>
                  <a:close/>
                </a:path>
                <a:path w="723900" h="146684">
                  <a:moveTo>
                    <a:pt x="383578" y="71678"/>
                  </a:moveTo>
                  <a:lnTo>
                    <a:pt x="381889" y="78244"/>
                  </a:lnTo>
                  <a:lnTo>
                    <a:pt x="381812" y="78536"/>
                  </a:lnTo>
                  <a:lnTo>
                    <a:pt x="381774" y="78765"/>
                  </a:lnTo>
                  <a:lnTo>
                    <a:pt x="381304" y="81457"/>
                  </a:lnTo>
                  <a:lnTo>
                    <a:pt x="380974" y="82600"/>
                  </a:lnTo>
                  <a:lnTo>
                    <a:pt x="381469" y="81838"/>
                  </a:lnTo>
                  <a:lnTo>
                    <a:pt x="381596" y="81584"/>
                  </a:lnTo>
                  <a:lnTo>
                    <a:pt x="382219" y="79806"/>
                  </a:lnTo>
                  <a:lnTo>
                    <a:pt x="382803" y="78917"/>
                  </a:lnTo>
                  <a:lnTo>
                    <a:pt x="382790" y="79298"/>
                  </a:lnTo>
                  <a:lnTo>
                    <a:pt x="382663" y="80822"/>
                  </a:lnTo>
                  <a:lnTo>
                    <a:pt x="382219" y="81584"/>
                  </a:lnTo>
                  <a:lnTo>
                    <a:pt x="381927" y="82727"/>
                  </a:lnTo>
                  <a:lnTo>
                    <a:pt x="382562" y="81965"/>
                  </a:lnTo>
                  <a:lnTo>
                    <a:pt x="382714" y="81864"/>
                  </a:lnTo>
                  <a:lnTo>
                    <a:pt x="382854" y="78917"/>
                  </a:lnTo>
                  <a:lnTo>
                    <a:pt x="382917" y="78244"/>
                  </a:lnTo>
                  <a:lnTo>
                    <a:pt x="383209" y="77901"/>
                  </a:lnTo>
                  <a:lnTo>
                    <a:pt x="383336" y="77266"/>
                  </a:lnTo>
                  <a:lnTo>
                    <a:pt x="383578" y="71678"/>
                  </a:lnTo>
                  <a:close/>
                </a:path>
                <a:path w="723900" h="146684">
                  <a:moveTo>
                    <a:pt x="383667" y="82524"/>
                  </a:moveTo>
                  <a:lnTo>
                    <a:pt x="383298" y="83235"/>
                  </a:lnTo>
                  <a:lnTo>
                    <a:pt x="383501" y="83362"/>
                  </a:lnTo>
                  <a:lnTo>
                    <a:pt x="383667" y="82524"/>
                  </a:lnTo>
                  <a:close/>
                </a:path>
                <a:path w="723900" h="146684">
                  <a:moveTo>
                    <a:pt x="383984" y="78600"/>
                  </a:moveTo>
                  <a:lnTo>
                    <a:pt x="383870" y="78028"/>
                  </a:lnTo>
                  <a:lnTo>
                    <a:pt x="383667" y="79425"/>
                  </a:lnTo>
                  <a:lnTo>
                    <a:pt x="383540" y="80060"/>
                  </a:lnTo>
                  <a:lnTo>
                    <a:pt x="382981" y="81686"/>
                  </a:lnTo>
                  <a:lnTo>
                    <a:pt x="383527" y="81330"/>
                  </a:lnTo>
                  <a:lnTo>
                    <a:pt x="383984" y="78600"/>
                  </a:lnTo>
                  <a:close/>
                </a:path>
                <a:path w="723900" h="146684">
                  <a:moveTo>
                    <a:pt x="386156" y="78447"/>
                  </a:moveTo>
                  <a:lnTo>
                    <a:pt x="386080" y="75755"/>
                  </a:lnTo>
                  <a:lnTo>
                    <a:pt x="385648" y="75590"/>
                  </a:lnTo>
                  <a:lnTo>
                    <a:pt x="384949" y="77749"/>
                  </a:lnTo>
                  <a:lnTo>
                    <a:pt x="384924" y="76987"/>
                  </a:lnTo>
                  <a:lnTo>
                    <a:pt x="385114" y="76098"/>
                  </a:lnTo>
                  <a:lnTo>
                    <a:pt x="385203" y="75450"/>
                  </a:lnTo>
                  <a:lnTo>
                    <a:pt x="384708" y="77089"/>
                  </a:lnTo>
                  <a:lnTo>
                    <a:pt x="384035" y="79984"/>
                  </a:lnTo>
                  <a:lnTo>
                    <a:pt x="383895" y="83172"/>
                  </a:lnTo>
                  <a:lnTo>
                    <a:pt x="384568" y="79895"/>
                  </a:lnTo>
                  <a:lnTo>
                    <a:pt x="384505" y="81292"/>
                  </a:lnTo>
                  <a:lnTo>
                    <a:pt x="385254" y="77381"/>
                  </a:lnTo>
                  <a:lnTo>
                    <a:pt x="385572" y="77000"/>
                  </a:lnTo>
                  <a:lnTo>
                    <a:pt x="385610" y="78536"/>
                  </a:lnTo>
                  <a:lnTo>
                    <a:pt x="385432" y="79806"/>
                  </a:lnTo>
                  <a:lnTo>
                    <a:pt x="385622" y="78930"/>
                  </a:lnTo>
                  <a:lnTo>
                    <a:pt x="385787" y="80606"/>
                  </a:lnTo>
                  <a:lnTo>
                    <a:pt x="386156" y="78447"/>
                  </a:lnTo>
                  <a:close/>
                </a:path>
                <a:path w="723900" h="146684">
                  <a:moveTo>
                    <a:pt x="386715" y="79121"/>
                  </a:moveTo>
                  <a:lnTo>
                    <a:pt x="386397" y="79476"/>
                  </a:lnTo>
                  <a:lnTo>
                    <a:pt x="385838" y="82905"/>
                  </a:lnTo>
                  <a:lnTo>
                    <a:pt x="386359" y="82042"/>
                  </a:lnTo>
                  <a:lnTo>
                    <a:pt x="386562" y="81140"/>
                  </a:lnTo>
                  <a:lnTo>
                    <a:pt x="386715" y="79121"/>
                  </a:lnTo>
                  <a:close/>
                </a:path>
                <a:path w="723900" h="146684">
                  <a:moveTo>
                    <a:pt x="673011" y="114439"/>
                  </a:moveTo>
                  <a:lnTo>
                    <a:pt x="672973" y="114261"/>
                  </a:lnTo>
                  <a:lnTo>
                    <a:pt x="672871" y="114503"/>
                  </a:lnTo>
                  <a:lnTo>
                    <a:pt x="672960" y="114681"/>
                  </a:lnTo>
                  <a:lnTo>
                    <a:pt x="673011" y="114439"/>
                  </a:lnTo>
                  <a:close/>
                </a:path>
                <a:path w="723900" h="146684">
                  <a:moveTo>
                    <a:pt x="675601" y="118325"/>
                  </a:moveTo>
                  <a:lnTo>
                    <a:pt x="675259" y="118694"/>
                  </a:lnTo>
                  <a:lnTo>
                    <a:pt x="675233" y="118999"/>
                  </a:lnTo>
                  <a:lnTo>
                    <a:pt x="675398" y="118948"/>
                  </a:lnTo>
                  <a:lnTo>
                    <a:pt x="675525" y="118630"/>
                  </a:lnTo>
                  <a:lnTo>
                    <a:pt x="675601" y="118325"/>
                  </a:lnTo>
                  <a:close/>
                </a:path>
                <a:path w="723900" h="146684">
                  <a:moveTo>
                    <a:pt x="693737" y="125590"/>
                  </a:moveTo>
                  <a:lnTo>
                    <a:pt x="693521" y="124409"/>
                  </a:lnTo>
                  <a:lnTo>
                    <a:pt x="693191" y="125488"/>
                  </a:lnTo>
                  <a:lnTo>
                    <a:pt x="693547" y="125285"/>
                  </a:lnTo>
                  <a:lnTo>
                    <a:pt x="693737" y="125590"/>
                  </a:lnTo>
                  <a:close/>
                </a:path>
                <a:path w="723900" h="146684">
                  <a:moveTo>
                    <a:pt x="693839" y="125806"/>
                  </a:moveTo>
                  <a:lnTo>
                    <a:pt x="693801" y="125666"/>
                  </a:lnTo>
                  <a:lnTo>
                    <a:pt x="693839" y="126034"/>
                  </a:lnTo>
                  <a:lnTo>
                    <a:pt x="693839" y="125806"/>
                  </a:lnTo>
                  <a:close/>
                </a:path>
                <a:path w="723900" h="146684">
                  <a:moveTo>
                    <a:pt x="703453" y="123748"/>
                  </a:moveTo>
                  <a:lnTo>
                    <a:pt x="702805" y="125044"/>
                  </a:lnTo>
                  <a:lnTo>
                    <a:pt x="702970" y="125082"/>
                  </a:lnTo>
                  <a:lnTo>
                    <a:pt x="703097" y="124714"/>
                  </a:lnTo>
                  <a:lnTo>
                    <a:pt x="703453" y="123748"/>
                  </a:lnTo>
                  <a:close/>
                </a:path>
                <a:path w="723900" h="146684">
                  <a:moveTo>
                    <a:pt x="716813" y="145110"/>
                  </a:moveTo>
                  <a:lnTo>
                    <a:pt x="716673" y="145237"/>
                  </a:lnTo>
                  <a:lnTo>
                    <a:pt x="716457" y="145389"/>
                  </a:lnTo>
                  <a:lnTo>
                    <a:pt x="716292" y="145910"/>
                  </a:lnTo>
                  <a:lnTo>
                    <a:pt x="716445" y="145783"/>
                  </a:lnTo>
                  <a:lnTo>
                    <a:pt x="716610" y="145491"/>
                  </a:lnTo>
                  <a:lnTo>
                    <a:pt x="716813" y="145110"/>
                  </a:lnTo>
                  <a:close/>
                </a:path>
                <a:path w="723900" h="146684">
                  <a:moveTo>
                    <a:pt x="723696" y="139509"/>
                  </a:moveTo>
                  <a:lnTo>
                    <a:pt x="723214" y="139268"/>
                  </a:lnTo>
                  <a:lnTo>
                    <a:pt x="722071" y="141236"/>
                  </a:lnTo>
                  <a:lnTo>
                    <a:pt x="722160" y="140487"/>
                  </a:lnTo>
                  <a:lnTo>
                    <a:pt x="722515" y="139636"/>
                  </a:lnTo>
                  <a:lnTo>
                    <a:pt x="722718" y="139026"/>
                  </a:lnTo>
                  <a:lnTo>
                    <a:pt x="721906" y="140550"/>
                  </a:lnTo>
                  <a:lnTo>
                    <a:pt x="720674" y="143268"/>
                  </a:lnTo>
                  <a:lnTo>
                    <a:pt x="720039" y="146405"/>
                  </a:lnTo>
                  <a:lnTo>
                    <a:pt x="721309" y="143294"/>
                  </a:lnTo>
                  <a:lnTo>
                    <a:pt x="721017" y="144653"/>
                  </a:lnTo>
                  <a:lnTo>
                    <a:pt x="722490" y="140957"/>
                  </a:lnTo>
                  <a:lnTo>
                    <a:pt x="722909" y="140639"/>
                  </a:lnTo>
                  <a:lnTo>
                    <a:pt x="722718" y="142176"/>
                  </a:lnTo>
                  <a:lnTo>
                    <a:pt x="722325" y="143383"/>
                  </a:lnTo>
                  <a:lnTo>
                    <a:pt x="722668" y="142557"/>
                  </a:lnTo>
                  <a:lnTo>
                    <a:pt x="722579" y="144259"/>
                  </a:lnTo>
                  <a:lnTo>
                    <a:pt x="723353" y="142201"/>
                  </a:lnTo>
                  <a:lnTo>
                    <a:pt x="723696" y="139509"/>
                  </a:lnTo>
                  <a:close/>
                </a:path>
                <a:path w="723900" h="146684">
                  <a:moveTo>
                    <a:pt x="723887" y="142963"/>
                  </a:moveTo>
                  <a:lnTo>
                    <a:pt x="723480" y="143281"/>
                  </a:lnTo>
                  <a:lnTo>
                    <a:pt x="722299" y="146545"/>
                  </a:lnTo>
                  <a:lnTo>
                    <a:pt x="723036" y="145796"/>
                  </a:lnTo>
                  <a:lnTo>
                    <a:pt x="723392" y="144957"/>
                  </a:lnTo>
                  <a:lnTo>
                    <a:pt x="723887" y="14296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8975858" y="8402618"/>
              <a:ext cx="215265" cy="60960"/>
            </a:xfrm>
            <a:custGeom>
              <a:avLst/>
              <a:gdLst/>
              <a:ahLst/>
              <a:cxnLst/>
              <a:rect l="l" t="t" r="r" b="b"/>
              <a:pathLst>
                <a:path w="215265" h="60959">
                  <a:moveTo>
                    <a:pt x="1689" y="8242"/>
                  </a:moveTo>
                  <a:lnTo>
                    <a:pt x="1371" y="10020"/>
                  </a:lnTo>
                  <a:lnTo>
                    <a:pt x="1498" y="9867"/>
                  </a:lnTo>
                  <a:lnTo>
                    <a:pt x="1689" y="8242"/>
                  </a:lnTo>
                  <a:close/>
                </a:path>
                <a:path w="215265" h="60959">
                  <a:moveTo>
                    <a:pt x="3949" y="20066"/>
                  </a:moveTo>
                  <a:lnTo>
                    <a:pt x="3784" y="20701"/>
                  </a:lnTo>
                  <a:lnTo>
                    <a:pt x="3898" y="21145"/>
                  </a:lnTo>
                  <a:lnTo>
                    <a:pt x="3949" y="20066"/>
                  </a:lnTo>
                  <a:close/>
                </a:path>
                <a:path w="215265" h="60959">
                  <a:moveTo>
                    <a:pt x="4216" y="22860"/>
                  </a:moveTo>
                  <a:lnTo>
                    <a:pt x="4127" y="21971"/>
                  </a:lnTo>
                  <a:lnTo>
                    <a:pt x="3898" y="21145"/>
                  </a:lnTo>
                  <a:lnTo>
                    <a:pt x="3822" y="21971"/>
                  </a:lnTo>
                  <a:lnTo>
                    <a:pt x="3314" y="23241"/>
                  </a:lnTo>
                  <a:lnTo>
                    <a:pt x="3225" y="23749"/>
                  </a:lnTo>
                  <a:lnTo>
                    <a:pt x="3644" y="24765"/>
                  </a:lnTo>
                  <a:lnTo>
                    <a:pt x="4216" y="22860"/>
                  </a:lnTo>
                  <a:close/>
                </a:path>
                <a:path w="215265" h="60959">
                  <a:moveTo>
                    <a:pt x="4914" y="23152"/>
                  </a:moveTo>
                  <a:lnTo>
                    <a:pt x="4610" y="23876"/>
                  </a:lnTo>
                  <a:lnTo>
                    <a:pt x="4864" y="23368"/>
                  </a:lnTo>
                  <a:lnTo>
                    <a:pt x="4914" y="23152"/>
                  </a:lnTo>
                  <a:close/>
                </a:path>
                <a:path w="215265" h="60959">
                  <a:moveTo>
                    <a:pt x="6553" y="5588"/>
                  </a:moveTo>
                  <a:lnTo>
                    <a:pt x="6134" y="7747"/>
                  </a:lnTo>
                  <a:lnTo>
                    <a:pt x="6553" y="5588"/>
                  </a:lnTo>
                  <a:close/>
                </a:path>
                <a:path w="215265" h="60959">
                  <a:moveTo>
                    <a:pt x="7404" y="24866"/>
                  </a:moveTo>
                  <a:lnTo>
                    <a:pt x="7340" y="25120"/>
                  </a:lnTo>
                  <a:lnTo>
                    <a:pt x="7302" y="25323"/>
                  </a:lnTo>
                  <a:lnTo>
                    <a:pt x="7378" y="25133"/>
                  </a:lnTo>
                  <a:lnTo>
                    <a:pt x="7391" y="25006"/>
                  </a:lnTo>
                  <a:lnTo>
                    <a:pt x="7404" y="24866"/>
                  </a:lnTo>
                  <a:close/>
                </a:path>
                <a:path w="215265" h="60959">
                  <a:moveTo>
                    <a:pt x="18643" y="28003"/>
                  </a:moveTo>
                  <a:lnTo>
                    <a:pt x="18021" y="29184"/>
                  </a:lnTo>
                  <a:lnTo>
                    <a:pt x="17907" y="29603"/>
                  </a:lnTo>
                  <a:lnTo>
                    <a:pt x="18630" y="29718"/>
                  </a:lnTo>
                  <a:lnTo>
                    <a:pt x="18643" y="28003"/>
                  </a:lnTo>
                  <a:close/>
                </a:path>
                <a:path w="215265" h="60959">
                  <a:moveTo>
                    <a:pt x="24460" y="23279"/>
                  </a:moveTo>
                  <a:lnTo>
                    <a:pt x="24282" y="25361"/>
                  </a:lnTo>
                  <a:lnTo>
                    <a:pt x="23368" y="25996"/>
                  </a:lnTo>
                  <a:lnTo>
                    <a:pt x="24384" y="25920"/>
                  </a:lnTo>
                  <a:lnTo>
                    <a:pt x="24409" y="25082"/>
                  </a:lnTo>
                  <a:lnTo>
                    <a:pt x="24434" y="24180"/>
                  </a:lnTo>
                  <a:lnTo>
                    <a:pt x="24460" y="23279"/>
                  </a:lnTo>
                  <a:close/>
                </a:path>
                <a:path w="215265" h="60959">
                  <a:moveTo>
                    <a:pt x="25476" y="21844"/>
                  </a:moveTo>
                  <a:lnTo>
                    <a:pt x="25361" y="21145"/>
                  </a:lnTo>
                  <a:lnTo>
                    <a:pt x="25095" y="20066"/>
                  </a:lnTo>
                  <a:lnTo>
                    <a:pt x="24752" y="22733"/>
                  </a:lnTo>
                  <a:lnTo>
                    <a:pt x="24968" y="22479"/>
                  </a:lnTo>
                  <a:lnTo>
                    <a:pt x="25031" y="22225"/>
                  </a:lnTo>
                  <a:lnTo>
                    <a:pt x="25044" y="22377"/>
                  </a:lnTo>
                  <a:lnTo>
                    <a:pt x="25171" y="22225"/>
                  </a:lnTo>
                  <a:lnTo>
                    <a:pt x="25476" y="21844"/>
                  </a:lnTo>
                  <a:close/>
                </a:path>
                <a:path w="215265" h="60959">
                  <a:moveTo>
                    <a:pt x="25717" y="21513"/>
                  </a:moveTo>
                  <a:lnTo>
                    <a:pt x="25565" y="21971"/>
                  </a:lnTo>
                  <a:lnTo>
                    <a:pt x="25692" y="22479"/>
                  </a:lnTo>
                  <a:lnTo>
                    <a:pt x="25717" y="21513"/>
                  </a:lnTo>
                  <a:close/>
                </a:path>
                <a:path w="215265" h="60959">
                  <a:moveTo>
                    <a:pt x="32613" y="5461"/>
                  </a:moveTo>
                  <a:lnTo>
                    <a:pt x="32181" y="6096"/>
                  </a:lnTo>
                  <a:lnTo>
                    <a:pt x="32397" y="6223"/>
                  </a:lnTo>
                  <a:lnTo>
                    <a:pt x="32435" y="6096"/>
                  </a:lnTo>
                  <a:lnTo>
                    <a:pt x="32613" y="5461"/>
                  </a:lnTo>
                  <a:close/>
                </a:path>
                <a:path w="215265" h="60959">
                  <a:moveTo>
                    <a:pt x="33426" y="26416"/>
                  </a:moveTo>
                  <a:lnTo>
                    <a:pt x="33362" y="25781"/>
                  </a:lnTo>
                  <a:lnTo>
                    <a:pt x="32715" y="25552"/>
                  </a:lnTo>
                  <a:lnTo>
                    <a:pt x="32829" y="26162"/>
                  </a:lnTo>
                  <a:lnTo>
                    <a:pt x="33172" y="29210"/>
                  </a:lnTo>
                  <a:lnTo>
                    <a:pt x="33426" y="26416"/>
                  </a:lnTo>
                  <a:close/>
                </a:path>
                <a:path w="215265" h="60959">
                  <a:moveTo>
                    <a:pt x="33540" y="25120"/>
                  </a:moveTo>
                  <a:lnTo>
                    <a:pt x="33362" y="25781"/>
                  </a:lnTo>
                  <a:lnTo>
                    <a:pt x="33489" y="25781"/>
                  </a:lnTo>
                  <a:lnTo>
                    <a:pt x="33540" y="25120"/>
                  </a:lnTo>
                  <a:close/>
                </a:path>
                <a:path w="215265" h="60959">
                  <a:moveTo>
                    <a:pt x="33743" y="24384"/>
                  </a:moveTo>
                  <a:lnTo>
                    <a:pt x="33667" y="23876"/>
                  </a:lnTo>
                  <a:lnTo>
                    <a:pt x="33540" y="25120"/>
                  </a:lnTo>
                  <a:lnTo>
                    <a:pt x="33743" y="24384"/>
                  </a:lnTo>
                  <a:close/>
                </a:path>
                <a:path w="215265" h="60959">
                  <a:moveTo>
                    <a:pt x="44361" y="30988"/>
                  </a:moveTo>
                  <a:lnTo>
                    <a:pt x="44170" y="27813"/>
                  </a:lnTo>
                  <a:lnTo>
                    <a:pt x="44043" y="29337"/>
                  </a:lnTo>
                  <a:lnTo>
                    <a:pt x="43967" y="29972"/>
                  </a:lnTo>
                  <a:lnTo>
                    <a:pt x="44361" y="30988"/>
                  </a:lnTo>
                  <a:close/>
                </a:path>
                <a:path w="215265" h="60959">
                  <a:moveTo>
                    <a:pt x="48742" y="8890"/>
                  </a:moveTo>
                  <a:lnTo>
                    <a:pt x="48552" y="8128"/>
                  </a:lnTo>
                  <a:lnTo>
                    <a:pt x="48628" y="8509"/>
                  </a:lnTo>
                  <a:lnTo>
                    <a:pt x="48742" y="8890"/>
                  </a:lnTo>
                  <a:close/>
                </a:path>
                <a:path w="215265" h="60959">
                  <a:moveTo>
                    <a:pt x="62217" y="31534"/>
                  </a:moveTo>
                  <a:lnTo>
                    <a:pt x="61976" y="32143"/>
                  </a:lnTo>
                  <a:lnTo>
                    <a:pt x="62103" y="32258"/>
                  </a:lnTo>
                  <a:lnTo>
                    <a:pt x="62217" y="31534"/>
                  </a:lnTo>
                  <a:close/>
                </a:path>
                <a:path w="215265" h="60959">
                  <a:moveTo>
                    <a:pt x="64160" y="31115"/>
                  </a:moveTo>
                  <a:lnTo>
                    <a:pt x="63906" y="31432"/>
                  </a:lnTo>
                  <a:lnTo>
                    <a:pt x="64046" y="31445"/>
                  </a:lnTo>
                  <a:lnTo>
                    <a:pt x="64160" y="31115"/>
                  </a:lnTo>
                  <a:close/>
                </a:path>
                <a:path w="215265" h="60959">
                  <a:moveTo>
                    <a:pt x="66154" y="7239"/>
                  </a:moveTo>
                  <a:lnTo>
                    <a:pt x="65874" y="6096"/>
                  </a:lnTo>
                  <a:lnTo>
                    <a:pt x="65303" y="7239"/>
                  </a:lnTo>
                  <a:lnTo>
                    <a:pt x="66154" y="7239"/>
                  </a:lnTo>
                  <a:close/>
                </a:path>
                <a:path w="215265" h="60959">
                  <a:moveTo>
                    <a:pt x="67398" y="31470"/>
                  </a:moveTo>
                  <a:lnTo>
                    <a:pt x="66878" y="32512"/>
                  </a:lnTo>
                  <a:lnTo>
                    <a:pt x="67259" y="32131"/>
                  </a:lnTo>
                  <a:lnTo>
                    <a:pt x="67398" y="31470"/>
                  </a:lnTo>
                  <a:close/>
                </a:path>
                <a:path w="215265" h="60959">
                  <a:moveTo>
                    <a:pt x="71132" y="5778"/>
                  </a:moveTo>
                  <a:lnTo>
                    <a:pt x="70358" y="6591"/>
                  </a:lnTo>
                  <a:lnTo>
                    <a:pt x="70624" y="6819"/>
                  </a:lnTo>
                  <a:lnTo>
                    <a:pt x="71132" y="5778"/>
                  </a:lnTo>
                  <a:close/>
                </a:path>
                <a:path w="215265" h="60959">
                  <a:moveTo>
                    <a:pt x="75044" y="30238"/>
                  </a:moveTo>
                  <a:lnTo>
                    <a:pt x="74498" y="31623"/>
                  </a:lnTo>
                  <a:lnTo>
                    <a:pt x="74942" y="31242"/>
                  </a:lnTo>
                  <a:lnTo>
                    <a:pt x="75044" y="30238"/>
                  </a:lnTo>
                  <a:close/>
                </a:path>
                <a:path w="215265" h="60959">
                  <a:moveTo>
                    <a:pt x="75399" y="30861"/>
                  </a:moveTo>
                  <a:lnTo>
                    <a:pt x="74942" y="31242"/>
                  </a:lnTo>
                  <a:lnTo>
                    <a:pt x="74752" y="32893"/>
                  </a:lnTo>
                  <a:lnTo>
                    <a:pt x="75399" y="30861"/>
                  </a:lnTo>
                  <a:close/>
                </a:path>
                <a:path w="215265" h="60959">
                  <a:moveTo>
                    <a:pt x="85547" y="33769"/>
                  </a:moveTo>
                  <a:close/>
                </a:path>
                <a:path w="215265" h="60959">
                  <a:moveTo>
                    <a:pt x="104521" y="20281"/>
                  </a:moveTo>
                  <a:lnTo>
                    <a:pt x="104508" y="20154"/>
                  </a:lnTo>
                  <a:lnTo>
                    <a:pt x="104482" y="19989"/>
                  </a:lnTo>
                  <a:lnTo>
                    <a:pt x="104521" y="20281"/>
                  </a:lnTo>
                  <a:close/>
                </a:path>
                <a:path w="215265" h="60959">
                  <a:moveTo>
                    <a:pt x="105740" y="16522"/>
                  </a:moveTo>
                  <a:lnTo>
                    <a:pt x="104089" y="16916"/>
                  </a:lnTo>
                  <a:lnTo>
                    <a:pt x="104482" y="19964"/>
                  </a:lnTo>
                  <a:lnTo>
                    <a:pt x="104609" y="18808"/>
                  </a:lnTo>
                  <a:lnTo>
                    <a:pt x="105740" y="16522"/>
                  </a:lnTo>
                  <a:close/>
                </a:path>
                <a:path w="215265" h="60959">
                  <a:moveTo>
                    <a:pt x="106692" y="40386"/>
                  </a:moveTo>
                  <a:lnTo>
                    <a:pt x="106451" y="40195"/>
                  </a:lnTo>
                  <a:lnTo>
                    <a:pt x="106362" y="41656"/>
                  </a:lnTo>
                  <a:lnTo>
                    <a:pt x="106451" y="41910"/>
                  </a:lnTo>
                  <a:lnTo>
                    <a:pt x="106692" y="40386"/>
                  </a:lnTo>
                  <a:close/>
                </a:path>
                <a:path w="215265" h="60959">
                  <a:moveTo>
                    <a:pt x="115989" y="21691"/>
                  </a:moveTo>
                  <a:lnTo>
                    <a:pt x="115849" y="21844"/>
                  </a:lnTo>
                  <a:lnTo>
                    <a:pt x="115290" y="23342"/>
                  </a:lnTo>
                  <a:lnTo>
                    <a:pt x="115404" y="23152"/>
                  </a:lnTo>
                  <a:lnTo>
                    <a:pt x="115989" y="21691"/>
                  </a:lnTo>
                  <a:close/>
                </a:path>
                <a:path w="215265" h="60959">
                  <a:moveTo>
                    <a:pt x="118110" y="18796"/>
                  </a:moveTo>
                  <a:lnTo>
                    <a:pt x="117640" y="18669"/>
                  </a:lnTo>
                  <a:lnTo>
                    <a:pt x="116446" y="18796"/>
                  </a:lnTo>
                  <a:lnTo>
                    <a:pt x="115811" y="20828"/>
                  </a:lnTo>
                  <a:lnTo>
                    <a:pt x="116078" y="20447"/>
                  </a:lnTo>
                  <a:lnTo>
                    <a:pt x="116509" y="19431"/>
                  </a:lnTo>
                  <a:lnTo>
                    <a:pt x="116471" y="20447"/>
                  </a:lnTo>
                  <a:lnTo>
                    <a:pt x="115989" y="21691"/>
                  </a:lnTo>
                  <a:lnTo>
                    <a:pt x="117132" y="20447"/>
                  </a:lnTo>
                  <a:lnTo>
                    <a:pt x="117729" y="19431"/>
                  </a:lnTo>
                  <a:lnTo>
                    <a:pt x="118110" y="18796"/>
                  </a:lnTo>
                  <a:close/>
                </a:path>
                <a:path w="215265" h="60959">
                  <a:moveTo>
                    <a:pt x="119824" y="19456"/>
                  </a:moveTo>
                  <a:lnTo>
                    <a:pt x="119557" y="18326"/>
                  </a:lnTo>
                  <a:lnTo>
                    <a:pt x="118960" y="19850"/>
                  </a:lnTo>
                  <a:lnTo>
                    <a:pt x="119291" y="20154"/>
                  </a:lnTo>
                  <a:lnTo>
                    <a:pt x="119405" y="21488"/>
                  </a:lnTo>
                  <a:lnTo>
                    <a:pt x="119672" y="21107"/>
                  </a:lnTo>
                  <a:lnTo>
                    <a:pt x="119824" y="19456"/>
                  </a:lnTo>
                  <a:close/>
                </a:path>
                <a:path w="215265" h="60959">
                  <a:moveTo>
                    <a:pt x="123634" y="25107"/>
                  </a:moveTo>
                  <a:lnTo>
                    <a:pt x="123215" y="26416"/>
                  </a:lnTo>
                  <a:lnTo>
                    <a:pt x="123571" y="26174"/>
                  </a:lnTo>
                  <a:lnTo>
                    <a:pt x="123634" y="25107"/>
                  </a:lnTo>
                  <a:close/>
                </a:path>
                <a:path w="215265" h="60959">
                  <a:moveTo>
                    <a:pt x="124282" y="22479"/>
                  </a:moveTo>
                  <a:lnTo>
                    <a:pt x="123786" y="22733"/>
                  </a:lnTo>
                  <a:lnTo>
                    <a:pt x="123634" y="25107"/>
                  </a:lnTo>
                  <a:lnTo>
                    <a:pt x="124002" y="24003"/>
                  </a:lnTo>
                  <a:lnTo>
                    <a:pt x="123913" y="25146"/>
                  </a:lnTo>
                  <a:lnTo>
                    <a:pt x="124091" y="23876"/>
                  </a:lnTo>
                  <a:lnTo>
                    <a:pt x="124282" y="22479"/>
                  </a:lnTo>
                  <a:close/>
                </a:path>
                <a:path w="215265" h="60959">
                  <a:moveTo>
                    <a:pt x="128689" y="45110"/>
                  </a:moveTo>
                  <a:lnTo>
                    <a:pt x="128257" y="45974"/>
                  </a:lnTo>
                  <a:lnTo>
                    <a:pt x="128549" y="45593"/>
                  </a:lnTo>
                  <a:lnTo>
                    <a:pt x="128676" y="45212"/>
                  </a:lnTo>
                  <a:close/>
                </a:path>
                <a:path w="215265" h="60959">
                  <a:moveTo>
                    <a:pt x="135597" y="24066"/>
                  </a:moveTo>
                  <a:lnTo>
                    <a:pt x="135407" y="23583"/>
                  </a:lnTo>
                  <a:lnTo>
                    <a:pt x="135394" y="23799"/>
                  </a:lnTo>
                  <a:lnTo>
                    <a:pt x="135382" y="23977"/>
                  </a:lnTo>
                  <a:lnTo>
                    <a:pt x="135382" y="24180"/>
                  </a:lnTo>
                  <a:lnTo>
                    <a:pt x="135597" y="24066"/>
                  </a:lnTo>
                  <a:close/>
                </a:path>
                <a:path w="215265" h="60959">
                  <a:moveTo>
                    <a:pt x="135801" y="47383"/>
                  </a:moveTo>
                  <a:lnTo>
                    <a:pt x="135026" y="46774"/>
                  </a:lnTo>
                  <a:lnTo>
                    <a:pt x="135204" y="47104"/>
                  </a:lnTo>
                  <a:lnTo>
                    <a:pt x="135483" y="47320"/>
                  </a:lnTo>
                  <a:lnTo>
                    <a:pt x="135801" y="47383"/>
                  </a:lnTo>
                  <a:close/>
                </a:path>
                <a:path w="215265" h="60959">
                  <a:moveTo>
                    <a:pt x="135890" y="47421"/>
                  </a:moveTo>
                  <a:close/>
                </a:path>
                <a:path w="215265" h="60959">
                  <a:moveTo>
                    <a:pt x="137604" y="20370"/>
                  </a:moveTo>
                  <a:lnTo>
                    <a:pt x="136931" y="21247"/>
                  </a:lnTo>
                  <a:lnTo>
                    <a:pt x="136372" y="24498"/>
                  </a:lnTo>
                  <a:lnTo>
                    <a:pt x="136779" y="23977"/>
                  </a:lnTo>
                  <a:lnTo>
                    <a:pt x="137604" y="20370"/>
                  </a:lnTo>
                  <a:close/>
                </a:path>
                <a:path w="215265" h="60959">
                  <a:moveTo>
                    <a:pt x="139585" y="26543"/>
                  </a:moveTo>
                  <a:lnTo>
                    <a:pt x="139496" y="26924"/>
                  </a:lnTo>
                  <a:lnTo>
                    <a:pt x="139382" y="27559"/>
                  </a:lnTo>
                  <a:lnTo>
                    <a:pt x="139585" y="26543"/>
                  </a:lnTo>
                  <a:close/>
                </a:path>
                <a:path w="215265" h="60959">
                  <a:moveTo>
                    <a:pt x="140919" y="24091"/>
                  </a:moveTo>
                  <a:lnTo>
                    <a:pt x="140652" y="24422"/>
                  </a:lnTo>
                  <a:lnTo>
                    <a:pt x="140627" y="24790"/>
                  </a:lnTo>
                  <a:lnTo>
                    <a:pt x="140766" y="24422"/>
                  </a:lnTo>
                  <a:lnTo>
                    <a:pt x="140893" y="24269"/>
                  </a:lnTo>
                  <a:lnTo>
                    <a:pt x="140919" y="24091"/>
                  </a:lnTo>
                  <a:close/>
                </a:path>
                <a:path w="215265" h="60959">
                  <a:moveTo>
                    <a:pt x="146050" y="46304"/>
                  </a:moveTo>
                  <a:lnTo>
                    <a:pt x="145707" y="46990"/>
                  </a:lnTo>
                  <a:lnTo>
                    <a:pt x="145542" y="47117"/>
                  </a:lnTo>
                  <a:lnTo>
                    <a:pt x="145453" y="47625"/>
                  </a:lnTo>
                  <a:lnTo>
                    <a:pt x="145580" y="48260"/>
                  </a:lnTo>
                  <a:lnTo>
                    <a:pt x="146050" y="46304"/>
                  </a:lnTo>
                  <a:close/>
                </a:path>
                <a:path w="215265" h="60959">
                  <a:moveTo>
                    <a:pt x="147193" y="21882"/>
                  </a:moveTo>
                  <a:lnTo>
                    <a:pt x="147129" y="22390"/>
                  </a:lnTo>
                  <a:lnTo>
                    <a:pt x="147053" y="23164"/>
                  </a:lnTo>
                  <a:lnTo>
                    <a:pt x="147104" y="22872"/>
                  </a:lnTo>
                  <a:lnTo>
                    <a:pt x="147167" y="22504"/>
                  </a:lnTo>
                  <a:lnTo>
                    <a:pt x="147193" y="21882"/>
                  </a:lnTo>
                  <a:close/>
                </a:path>
                <a:path w="215265" h="60959">
                  <a:moveTo>
                    <a:pt x="152311" y="47523"/>
                  </a:moveTo>
                  <a:lnTo>
                    <a:pt x="151777" y="48120"/>
                  </a:lnTo>
                  <a:lnTo>
                    <a:pt x="152006" y="47942"/>
                  </a:lnTo>
                  <a:lnTo>
                    <a:pt x="152311" y="47523"/>
                  </a:lnTo>
                  <a:close/>
                </a:path>
                <a:path w="215265" h="60959">
                  <a:moveTo>
                    <a:pt x="152412" y="29654"/>
                  </a:moveTo>
                  <a:close/>
                </a:path>
                <a:path w="215265" h="60959">
                  <a:moveTo>
                    <a:pt x="152565" y="29083"/>
                  </a:moveTo>
                  <a:lnTo>
                    <a:pt x="152412" y="29654"/>
                  </a:lnTo>
                  <a:lnTo>
                    <a:pt x="152527" y="29400"/>
                  </a:lnTo>
                  <a:lnTo>
                    <a:pt x="152565" y="29083"/>
                  </a:lnTo>
                  <a:close/>
                </a:path>
                <a:path w="215265" h="60959">
                  <a:moveTo>
                    <a:pt x="153263" y="46355"/>
                  </a:moveTo>
                  <a:lnTo>
                    <a:pt x="152857" y="46863"/>
                  </a:lnTo>
                  <a:lnTo>
                    <a:pt x="152895" y="46443"/>
                  </a:lnTo>
                  <a:lnTo>
                    <a:pt x="152793" y="46863"/>
                  </a:lnTo>
                  <a:lnTo>
                    <a:pt x="152311" y="47625"/>
                  </a:lnTo>
                  <a:lnTo>
                    <a:pt x="152641" y="47498"/>
                  </a:lnTo>
                  <a:lnTo>
                    <a:pt x="152819" y="48387"/>
                  </a:lnTo>
                  <a:lnTo>
                    <a:pt x="153009" y="47498"/>
                  </a:lnTo>
                  <a:lnTo>
                    <a:pt x="153263" y="46355"/>
                  </a:lnTo>
                  <a:close/>
                </a:path>
                <a:path w="215265" h="60959">
                  <a:moveTo>
                    <a:pt x="153543" y="25298"/>
                  </a:moveTo>
                  <a:lnTo>
                    <a:pt x="153403" y="25400"/>
                  </a:lnTo>
                  <a:lnTo>
                    <a:pt x="153314" y="25654"/>
                  </a:lnTo>
                  <a:lnTo>
                    <a:pt x="153543" y="25298"/>
                  </a:lnTo>
                  <a:close/>
                </a:path>
                <a:path w="215265" h="60959">
                  <a:moveTo>
                    <a:pt x="154330" y="20828"/>
                  </a:moveTo>
                  <a:lnTo>
                    <a:pt x="152958" y="22606"/>
                  </a:lnTo>
                  <a:lnTo>
                    <a:pt x="152679" y="24803"/>
                  </a:lnTo>
                  <a:lnTo>
                    <a:pt x="152844" y="24511"/>
                  </a:lnTo>
                  <a:lnTo>
                    <a:pt x="152781" y="24638"/>
                  </a:lnTo>
                  <a:lnTo>
                    <a:pt x="152654" y="25019"/>
                  </a:lnTo>
                  <a:lnTo>
                    <a:pt x="152679" y="24803"/>
                  </a:lnTo>
                  <a:lnTo>
                    <a:pt x="152565" y="25019"/>
                  </a:lnTo>
                  <a:lnTo>
                    <a:pt x="151650" y="26670"/>
                  </a:lnTo>
                  <a:lnTo>
                    <a:pt x="153352" y="25438"/>
                  </a:lnTo>
                  <a:lnTo>
                    <a:pt x="153555" y="24511"/>
                  </a:lnTo>
                  <a:lnTo>
                    <a:pt x="154330" y="20828"/>
                  </a:lnTo>
                  <a:close/>
                </a:path>
                <a:path w="215265" h="60959">
                  <a:moveTo>
                    <a:pt x="155727" y="29972"/>
                  </a:moveTo>
                  <a:lnTo>
                    <a:pt x="155625" y="29654"/>
                  </a:lnTo>
                  <a:lnTo>
                    <a:pt x="155295" y="30988"/>
                  </a:lnTo>
                  <a:lnTo>
                    <a:pt x="155727" y="29972"/>
                  </a:lnTo>
                  <a:close/>
                </a:path>
                <a:path w="215265" h="60959">
                  <a:moveTo>
                    <a:pt x="155994" y="30226"/>
                  </a:moveTo>
                  <a:lnTo>
                    <a:pt x="155943" y="29464"/>
                  </a:lnTo>
                  <a:lnTo>
                    <a:pt x="155829" y="29972"/>
                  </a:lnTo>
                  <a:lnTo>
                    <a:pt x="155994" y="30226"/>
                  </a:lnTo>
                  <a:close/>
                </a:path>
                <a:path w="215265" h="60959">
                  <a:moveTo>
                    <a:pt x="156540" y="28282"/>
                  </a:moveTo>
                  <a:lnTo>
                    <a:pt x="156375" y="27851"/>
                  </a:lnTo>
                  <a:lnTo>
                    <a:pt x="156413" y="28130"/>
                  </a:lnTo>
                  <a:lnTo>
                    <a:pt x="156540" y="28282"/>
                  </a:lnTo>
                  <a:close/>
                </a:path>
                <a:path w="215265" h="60959">
                  <a:moveTo>
                    <a:pt x="158483" y="46736"/>
                  </a:moveTo>
                  <a:lnTo>
                    <a:pt x="158242" y="46736"/>
                  </a:lnTo>
                  <a:lnTo>
                    <a:pt x="158470" y="46863"/>
                  </a:lnTo>
                  <a:lnTo>
                    <a:pt x="158483" y="46736"/>
                  </a:lnTo>
                  <a:close/>
                </a:path>
                <a:path w="215265" h="60959">
                  <a:moveTo>
                    <a:pt x="159448" y="23444"/>
                  </a:moveTo>
                  <a:lnTo>
                    <a:pt x="159435" y="22987"/>
                  </a:lnTo>
                  <a:lnTo>
                    <a:pt x="159156" y="23368"/>
                  </a:lnTo>
                  <a:lnTo>
                    <a:pt x="159448" y="23444"/>
                  </a:lnTo>
                  <a:close/>
                </a:path>
                <a:path w="215265" h="60959">
                  <a:moveTo>
                    <a:pt x="159613" y="23495"/>
                  </a:moveTo>
                  <a:lnTo>
                    <a:pt x="159448" y="23444"/>
                  </a:lnTo>
                  <a:lnTo>
                    <a:pt x="159461" y="23977"/>
                  </a:lnTo>
                  <a:lnTo>
                    <a:pt x="159613" y="23495"/>
                  </a:lnTo>
                  <a:close/>
                </a:path>
                <a:path w="215265" h="60959">
                  <a:moveTo>
                    <a:pt x="161632" y="23088"/>
                  </a:moveTo>
                  <a:lnTo>
                    <a:pt x="161391" y="23304"/>
                  </a:lnTo>
                  <a:lnTo>
                    <a:pt x="161632" y="23088"/>
                  </a:lnTo>
                  <a:close/>
                </a:path>
                <a:path w="215265" h="60959">
                  <a:moveTo>
                    <a:pt x="161785" y="24384"/>
                  </a:moveTo>
                  <a:lnTo>
                    <a:pt x="161239" y="24561"/>
                  </a:lnTo>
                  <a:lnTo>
                    <a:pt x="161480" y="24765"/>
                  </a:lnTo>
                  <a:lnTo>
                    <a:pt x="161785" y="24384"/>
                  </a:lnTo>
                  <a:close/>
                </a:path>
                <a:path w="215265" h="60959">
                  <a:moveTo>
                    <a:pt x="163995" y="22733"/>
                  </a:moveTo>
                  <a:lnTo>
                    <a:pt x="163576" y="23241"/>
                  </a:lnTo>
                  <a:lnTo>
                    <a:pt x="163995" y="22733"/>
                  </a:lnTo>
                  <a:close/>
                </a:path>
                <a:path w="215265" h="60959">
                  <a:moveTo>
                    <a:pt x="167157" y="45402"/>
                  </a:moveTo>
                  <a:lnTo>
                    <a:pt x="167005" y="45161"/>
                  </a:lnTo>
                  <a:lnTo>
                    <a:pt x="166827" y="44805"/>
                  </a:lnTo>
                  <a:lnTo>
                    <a:pt x="166522" y="45199"/>
                  </a:lnTo>
                  <a:lnTo>
                    <a:pt x="166636" y="45821"/>
                  </a:lnTo>
                  <a:lnTo>
                    <a:pt x="166865" y="45758"/>
                  </a:lnTo>
                  <a:lnTo>
                    <a:pt x="167157" y="45402"/>
                  </a:lnTo>
                  <a:close/>
                </a:path>
                <a:path w="215265" h="60959">
                  <a:moveTo>
                    <a:pt x="167932" y="44183"/>
                  </a:moveTo>
                  <a:lnTo>
                    <a:pt x="167665" y="44640"/>
                  </a:lnTo>
                  <a:lnTo>
                    <a:pt x="167386" y="45123"/>
                  </a:lnTo>
                  <a:lnTo>
                    <a:pt x="167157" y="45402"/>
                  </a:lnTo>
                  <a:lnTo>
                    <a:pt x="167360" y="45694"/>
                  </a:lnTo>
                  <a:lnTo>
                    <a:pt x="167538" y="45783"/>
                  </a:lnTo>
                  <a:lnTo>
                    <a:pt x="167932" y="44196"/>
                  </a:lnTo>
                  <a:close/>
                </a:path>
                <a:path w="215265" h="60959">
                  <a:moveTo>
                    <a:pt x="169278" y="27940"/>
                  </a:moveTo>
                  <a:lnTo>
                    <a:pt x="168592" y="28778"/>
                  </a:lnTo>
                  <a:lnTo>
                    <a:pt x="168516" y="29337"/>
                  </a:lnTo>
                  <a:lnTo>
                    <a:pt x="168617" y="29705"/>
                  </a:lnTo>
                  <a:lnTo>
                    <a:pt x="169278" y="27940"/>
                  </a:lnTo>
                  <a:close/>
                </a:path>
                <a:path w="215265" h="60959">
                  <a:moveTo>
                    <a:pt x="173977" y="30226"/>
                  </a:moveTo>
                  <a:lnTo>
                    <a:pt x="172961" y="32512"/>
                  </a:lnTo>
                  <a:lnTo>
                    <a:pt x="173850" y="32283"/>
                  </a:lnTo>
                  <a:lnTo>
                    <a:pt x="173977" y="30226"/>
                  </a:lnTo>
                  <a:close/>
                </a:path>
                <a:path w="215265" h="60959">
                  <a:moveTo>
                    <a:pt x="174180" y="47650"/>
                  </a:moveTo>
                  <a:lnTo>
                    <a:pt x="173393" y="48272"/>
                  </a:lnTo>
                  <a:lnTo>
                    <a:pt x="173393" y="49987"/>
                  </a:lnTo>
                  <a:lnTo>
                    <a:pt x="174180" y="47650"/>
                  </a:lnTo>
                  <a:close/>
                </a:path>
                <a:path w="215265" h="60959">
                  <a:moveTo>
                    <a:pt x="174434" y="32131"/>
                  </a:moveTo>
                  <a:lnTo>
                    <a:pt x="173850" y="32283"/>
                  </a:lnTo>
                  <a:lnTo>
                    <a:pt x="173736" y="33896"/>
                  </a:lnTo>
                  <a:lnTo>
                    <a:pt x="174434" y="32131"/>
                  </a:lnTo>
                  <a:close/>
                </a:path>
                <a:path w="215265" h="60959">
                  <a:moveTo>
                    <a:pt x="174726" y="50457"/>
                  </a:moveTo>
                  <a:lnTo>
                    <a:pt x="174231" y="47371"/>
                  </a:lnTo>
                  <a:lnTo>
                    <a:pt x="174180" y="47650"/>
                  </a:lnTo>
                  <a:lnTo>
                    <a:pt x="173774" y="50673"/>
                  </a:lnTo>
                  <a:lnTo>
                    <a:pt x="174726" y="50457"/>
                  </a:lnTo>
                  <a:close/>
                </a:path>
                <a:path w="215265" h="60959">
                  <a:moveTo>
                    <a:pt x="175691" y="28803"/>
                  </a:moveTo>
                  <a:lnTo>
                    <a:pt x="174764" y="29565"/>
                  </a:lnTo>
                  <a:lnTo>
                    <a:pt x="175425" y="29133"/>
                  </a:lnTo>
                  <a:lnTo>
                    <a:pt x="175691" y="28803"/>
                  </a:lnTo>
                  <a:close/>
                </a:path>
                <a:path w="215265" h="60959">
                  <a:moveTo>
                    <a:pt x="180365" y="35814"/>
                  </a:moveTo>
                  <a:lnTo>
                    <a:pt x="180263" y="35598"/>
                  </a:lnTo>
                  <a:lnTo>
                    <a:pt x="180365" y="35814"/>
                  </a:lnTo>
                  <a:close/>
                </a:path>
                <a:path w="215265" h="60959">
                  <a:moveTo>
                    <a:pt x="180467" y="35306"/>
                  </a:moveTo>
                  <a:lnTo>
                    <a:pt x="180111" y="35306"/>
                  </a:lnTo>
                  <a:lnTo>
                    <a:pt x="180263" y="35598"/>
                  </a:lnTo>
                  <a:lnTo>
                    <a:pt x="180467" y="35306"/>
                  </a:lnTo>
                  <a:close/>
                </a:path>
                <a:path w="215265" h="60959">
                  <a:moveTo>
                    <a:pt x="181495" y="34340"/>
                  </a:moveTo>
                  <a:lnTo>
                    <a:pt x="181051" y="35902"/>
                  </a:lnTo>
                  <a:lnTo>
                    <a:pt x="181495" y="34340"/>
                  </a:lnTo>
                  <a:close/>
                </a:path>
                <a:path w="215265" h="60959">
                  <a:moveTo>
                    <a:pt x="181749" y="33324"/>
                  </a:moveTo>
                  <a:lnTo>
                    <a:pt x="181254" y="33591"/>
                  </a:lnTo>
                  <a:lnTo>
                    <a:pt x="181483" y="34302"/>
                  </a:lnTo>
                  <a:lnTo>
                    <a:pt x="181749" y="33324"/>
                  </a:lnTo>
                  <a:close/>
                </a:path>
                <a:path w="215265" h="60959">
                  <a:moveTo>
                    <a:pt x="191477" y="44450"/>
                  </a:moveTo>
                  <a:lnTo>
                    <a:pt x="191338" y="44704"/>
                  </a:lnTo>
                  <a:lnTo>
                    <a:pt x="191477" y="44450"/>
                  </a:lnTo>
                  <a:close/>
                </a:path>
                <a:path w="215265" h="60959">
                  <a:moveTo>
                    <a:pt x="191782" y="43903"/>
                  </a:moveTo>
                  <a:lnTo>
                    <a:pt x="191541" y="44196"/>
                  </a:lnTo>
                  <a:lnTo>
                    <a:pt x="191477" y="44450"/>
                  </a:lnTo>
                  <a:lnTo>
                    <a:pt x="191782" y="43903"/>
                  </a:lnTo>
                  <a:close/>
                </a:path>
                <a:path w="215265" h="60959">
                  <a:moveTo>
                    <a:pt x="191973" y="43688"/>
                  </a:moveTo>
                  <a:lnTo>
                    <a:pt x="191833" y="43815"/>
                  </a:lnTo>
                  <a:lnTo>
                    <a:pt x="191973" y="43688"/>
                  </a:lnTo>
                  <a:close/>
                </a:path>
                <a:path w="215265" h="60959">
                  <a:moveTo>
                    <a:pt x="192227" y="42037"/>
                  </a:moveTo>
                  <a:lnTo>
                    <a:pt x="192189" y="40779"/>
                  </a:lnTo>
                  <a:lnTo>
                    <a:pt x="192112" y="40944"/>
                  </a:lnTo>
                  <a:lnTo>
                    <a:pt x="191668" y="43268"/>
                  </a:lnTo>
                  <a:lnTo>
                    <a:pt x="192227" y="42037"/>
                  </a:lnTo>
                  <a:close/>
                </a:path>
                <a:path w="215265" h="60959">
                  <a:moveTo>
                    <a:pt x="193459" y="50292"/>
                  </a:moveTo>
                  <a:lnTo>
                    <a:pt x="193141" y="51181"/>
                  </a:lnTo>
                  <a:lnTo>
                    <a:pt x="193459" y="50292"/>
                  </a:lnTo>
                  <a:close/>
                </a:path>
                <a:path w="215265" h="60959">
                  <a:moveTo>
                    <a:pt x="193878" y="52095"/>
                  </a:moveTo>
                  <a:lnTo>
                    <a:pt x="193827" y="52349"/>
                  </a:lnTo>
                  <a:lnTo>
                    <a:pt x="193789" y="52628"/>
                  </a:lnTo>
                  <a:lnTo>
                    <a:pt x="193802" y="52870"/>
                  </a:lnTo>
                  <a:lnTo>
                    <a:pt x="193840" y="52679"/>
                  </a:lnTo>
                  <a:lnTo>
                    <a:pt x="193865" y="52400"/>
                  </a:lnTo>
                  <a:lnTo>
                    <a:pt x="193878" y="52095"/>
                  </a:lnTo>
                  <a:close/>
                </a:path>
                <a:path w="215265" h="60959">
                  <a:moveTo>
                    <a:pt x="196964" y="50800"/>
                  </a:moveTo>
                  <a:lnTo>
                    <a:pt x="196748" y="49149"/>
                  </a:lnTo>
                  <a:lnTo>
                    <a:pt x="196126" y="51308"/>
                  </a:lnTo>
                  <a:lnTo>
                    <a:pt x="196761" y="51308"/>
                  </a:lnTo>
                  <a:lnTo>
                    <a:pt x="196964" y="50800"/>
                  </a:lnTo>
                  <a:close/>
                </a:path>
                <a:path w="215265" h="60959">
                  <a:moveTo>
                    <a:pt x="197104" y="37630"/>
                  </a:moveTo>
                  <a:lnTo>
                    <a:pt x="196456" y="38925"/>
                  </a:lnTo>
                  <a:lnTo>
                    <a:pt x="196621" y="38963"/>
                  </a:lnTo>
                  <a:lnTo>
                    <a:pt x="196748" y="38595"/>
                  </a:lnTo>
                  <a:lnTo>
                    <a:pt x="197104" y="37630"/>
                  </a:lnTo>
                  <a:close/>
                </a:path>
                <a:path w="215265" h="60959">
                  <a:moveTo>
                    <a:pt x="200355" y="55194"/>
                  </a:moveTo>
                  <a:lnTo>
                    <a:pt x="200113" y="55968"/>
                  </a:lnTo>
                  <a:lnTo>
                    <a:pt x="200279" y="55473"/>
                  </a:lnTo>
                  <a:lnTo>
                    <a:pt x="200355" y="55194"/>
                  </a:lnTo>
                  <a:close/>
                </a:path>
                <a:path w="215265" h="60959">
                  <a:moveTo>
                    <a:pt x="200494" y="54749"/>
                  </a:moveTo>
                  <a:lnTo>
                    <a:pt x="200431" y="54952"/>
                  </a:lnTo>
                  <a:lnTo>
                    <a:pt x="200494" y="54762"/>
                  </a:lnTo>
                  <a:close/>
                </a:path>
                <a:path w="215265" h="60959">
                  <a:moveTo>
                    <a:pt x="202717" y="56642"/>
                  </a:moveTo>
                  <a:lnTo>
                    <a:pt x="202349" y="57023"/>
                  </a:lnTo>
                  <a:lnTo>
                    <a:pt x="202311" y="57404"/>
                  </a:lnTo>
                  <a:lnTo>
                    <a:pt x="202399" y="57607"/>
                  </a:lnTo>
                  <a:lnTo>
                    <a:pt x="202717" y="56642"/>
                  </a:lnTo>
                  <a:close/>
                </a:path>
                <a:path w="215265" h="60959">
                  <a:moveTo>
                    <a:pt x="202768" y="58420"/>
                  </a:moveTo>
                  <a:lnTo>
                    <a:pt x="202399" y="57607"/>
                  </a:lnTo>
                  <a:lnTo>
                    <a:pt x="201930" y="59055"/>
                  </a:lnTo>
                  <a:lnTo>
                    <a:pt x="202768" y="58420"/>
                  </a:lnTo>
                  <a:close/>
                </a:path>
                <a:path w="215265" h="60959">
                  <a:moveTo>
                    <a:pt x="202996" y="40132"/>
                  </a:moveTo>
                  <a:lnTo>
                    <a:pt x="202882" y="39966"/>
                  </a:lnTo>
                  <a:lnTo>
                    <a:pt x="202057" y="42799"/>
                  </a:lnTo>
                  <a:lnTo>
                    <a:pt x="201676" y="44030"/>
                  </a:lnTo>
                  <a:lnTo>
                    <a:pt x="202069" y="42875"/>
                  </a:lnTo>
                  <a:lnTo>
                    <a:pt x="202336" y="42341"/>
                  </a:lnTo>
                  <a:lnTo>
                    <a:pt x="202514" y="42164"/>
                  </a:lnTo>
                  <a:lnTo>
                    <a:pt x="202653" y="41617"/>
                  </a:lnTo>
                  <a:lnTo>
                    <a:pt x="202793" y="40970"/>
                  </a:lnTo>
                  <a:lnTo>
                    <a:pt x="202996" y="40132"/>
                  </a:lnTo>
                  <a:close/>
                </a:path>
                <a:path w="215265" h="60959">
                  <a:moveTo>
                    <a:pt x="204254" y="41465"/>
                  </a:moveTo>
                  <a:lnTo>
                    <a:pt x="204012" y="40233"/>
                  </a:lnTo>
                  <a:lnTo>
                    <a:pt x="204216" y="39624"/>
                  </a:lnTo>
                  <a:lnTo>
                    <a:pt x="203593" y="40525"/>
                  </a:lnTo>
                  <a:lnTo>
                    <a:pt x="203441" y="40767"/>
                  </a:lnTo>
                  <a:lnTo>
                    <a:pt x="203593" y="41833"/>
                  </a:lnTo>
                  <a:lnTo>
                    <a:pt x="204254" y="41465"/>
                  </a:lnTo>
                  <a:close/>
                </a:path>
                <a:path w="215265" h="60959">
                  <a:moveTo>
                    <a:pt x="205333" y="46990"/>
                  </a:moveTo>
                  <a:lnTo>
                    <a:pt x="204635" y="47155"/>
                  </a:lnTo>
                  <a:lnTo>
                    <a:pt x="204406" y="48056"/>
                  </a:lnTo>
                  <a:lnTo>
                    <a:pt x="205333" y="46990"/>
                  </a:lnTo>
                  <a:close/>
                </a:path>
                <a:path w="215265" h="60959">
                  <a:moveTo>
                    <a:pt x="207098" y="44818"/>
                  </a:moveTo>
                  <a:lnTo>
                    <a:pt x="206260" y="44259"/>
                  </a:lnTo>
                  <a:lnTo>
                    <a:pt x="207035" y="45351"/>
                  </a:lnTo>
                  <a:lnTo>
                    <a:pt x="207098" y="44818"/>
                  </a:lnTo>
                  <a:close/>
                </a:path>
                <a:path w="215265" h="60959">
                  <a:moveTo>
                    <a:pt x="207365" y="45847"/>
                  </a:moveTo>
                  <a:lnTo>
                    <a:pt x="206260" y="47866"/>
                  </a:lnTo>
                  <a:lnTo>
                    <a:pt x="207048" y="47269"/>
                  </a:lnTo>
                  <a:lnTo>
                    <a:pt x="207162" y="46482"/>
                  </a:lnTo>
                  <a:lnTo>
                    <a:pt x="207365" y="45847"/>
                  </a:lnTo>
                  <a:close/>
                </a:path>
                <a:path w="215265" h="60959">
                  <a:moveTo>
                    <a:pt x="207467" y="42633"/>
                  </a:moveTo>
                  <a:lnTo>
                    <a:pt x="207340" y="42672"/>
                  </a:lnTo>
                  <a:lnTo>
                    <a:pt x="207098" y="44818"/>
                  </a:lnTo>
                  <a:lnTo>
                    <a:pt x="207454" y="45059"/>
                  </a:lnTo>
                  <a:lnTo>
                    <a:pt x="207467" y="42633"/>
                  </a:lnTo>
                  <a:close/>
                </a:path>
                <a:path w="215265" h="60959">
                  <a:moveTo>
                    <a:pt x="207860" y="42532"/>
                  </a:moveTo>
                  <a:lnTo>
                    <a:pt x="207505" y="38912"/>
                  </a:lnTo>
                  <a:lnTo>
                    <a:pt x="207467" y="42633"/>
                  </a:lnTo>
                  <a:lnTo>
                    <a:pt x="207860" y="42532"/>
                  </a:lnTo>
                  <a:close/>
                </a:path>
                <a:path w="215265" h="60959">
                  <a:moveTo>
                    <a:pt x="208254" y="60325"/>
                  </a:moveTo>
                  <a:lnTo>
                    <a:pt x="208064" y="60502"/>
                  </a:lnTo>
                  <a:lnTo>
                    <a:pt x="208026" y="60883"/>
                  </a:lnTo>
                  <a:lnTo>
                    <a:pt x="208254" y="60325"/>
                  </a:lnTo>
                  <a:close/>
                </a:path>
                <a:path w="215265" h="60959">
                  <a:moveTo>
                    <a:pt x="208457" y="56692"/>
                  </a:moveTo>
                  <a:lnTo>
                    <a:pt x="207695" y="58356"/>
                  </a:lnTo>
                  <a:lnTo>
                    <a:pt x="207797" y="60744"/>
                  </a:lnTo>
                  <a:lnTo>
                    <a:pt x="208064" y="60502"/>
                  </a:lnTo>
                  <a:lnTo>
                    <a:pt x="208457" y="56692"/>
                  </a:lnTo>
                  <a:close/>
                </a:path>
                <a:path w="215265" h="60959">
                  <a:moveTo>
                    <a:pt x="208635" y="59410"/>
                  </a:moveTo>
                  <a:lnTo>
                    <a:pt x="208254" y="60325"/>
                  </a:lnTo>
                  <a:lnTo>
                    <a:pt x="208635" y="59410"/>
                  </a:lnTo>
                  <a:close/>
                </a:path>
                <a:path w="215265" h="60959">
                  <a:moveTo>
                    <a:pt x="209880" y="59372"/>
                  </a:moveTo>
                  <a:lnTo>
                    <a:pt x="209689" y="59385"/>
                  </a:lnTo>
                  <a:lnTo>
                    <a:pt x="209880" y="59372"/>
                  </a:lnTo>
                  <a:close/>
                </a:path>
                <a:path w="215265" h="60959">
                  <a:moveTo>
                    <a:pt x="210388" y="58204"/>
                  </a:moveTo>
                  <a:lnTo>
                    <a:pt x="210159" y="58902"/>
                  </a:lnTo>
                  <a:lnTo>
                    <a:pt x="210007" y="59245"/>
                  </a:lnTo>
                  <a:lnTo>
                    <a:pt x="209880" y="59372"/>
                  </a:lnTo>
                  <a:lnTo>
                    <a:pt x="210032" y="59321"/>
                  </a:lnTo>
                  <a:lnTo>
                    <a:pt x="210235" y="58864"/>
                  </a:lnTo>
                  <a:lnTo>
                    <a:pt x="210350" y="58458"/>
                  </a:lnTo>
                  <a:lnTo>
                    <a:pt x="210388" y="58204"/>
                  </a:lnTo>
                  <a:close/>
                </a:path>
                <a:path w="215265" h="60959">
                  <a:moveTo>
                    <a:pt x="212001" y="55245"/>
                  </a:moveTo>
                  <a:lnTo>
                    <a:pt x="211836" y="53594"/>
                  </a:lnTo>
                  <a:lnTo>
                    <a:pt x="211531" y="54889"/>
                  </a:lnTo>
                  <a:lnTo>
                    <a:pt x="212001" y="55245"/>
                  </a:lnTo>
                  <a:close/>
                </a:path>
                <a:path w="215265" h="60959">
                  <a:moveTo>
                    <a:pt x="212737" y="60490"/>
                  </a:moveTo>
                  <a:lnTo>
                    <a:pt x="212483" y="60782"/>
                  </a:lnTo>
                  <a:lnTo>
                    <a:pt x="212585" y="60947"/>
                  </a:lnTo>
                  <a:lnTo>
                    <a:pt x="212648" y="60769"/>
                  </a:lnTo>
                  <a:lnTo>
                    <a:pt x="212699" y="60604"/>
                  </a:lnTo>
                  <a:close/>
                </a:path>
                <a:path w="215265" h="60959">
                  <a:moveTo>
                    <a:pt x="212839" y="50546"/>
                  </a:moveTo>
                  <a:lnTo>
                    <a:pt x="211048" y="53848"/>
                  </a:lnTo>
                  <a:lnTo>
                    <a:pt x="211175" y="52705"/>
                  </a:lnTo>
                  <a:lnTo>
                    <a:pt x="211505" y="51181"/>
                  </a:lnTo>
                  <a:lnTo>
                    <a:pt x="211709" y="50292"/>
                  </a:lnTo>
                  <a:lnTo>
                    <a:pt x="212280" y="49784"/>
                  </a:lnTo>
                  <a:lnTo>
                    <a:pt x="212293" y="47625"/>
                  </a:lnTo>
                  <a:lnTo>
                    <a:pt x="211353" y="51181"/>
                  </a:lnTo>
                  <a:lnTo>
                    <a:pt x="211404" y="50419"/>
                  </a:lnTo>
                  <a:lnTo>
                    <a:pt x="211467" y="49530"/>
                  </a:lnTo>
                  <a:lnTo>
                    <a:pt x="211505" y="49022"/>
                  </a:lnTo>
                  <a:lnTo>
                    <a:pt x="211594" y="48260"/>
                  </a:lnTo>
                  <a:lnTo>
                    <a:pt x="211734" y="48006"/>
                  </a:lnTo>
                  <a:lnTo>
                    <a:pt x="210832" y="49022"/>
                  </a:lnTo>
                  <a:lnTo>
                    <a:pt x="211175" y="48260"/>
                  </a:lnTo>
                  <a:lnTo>
                    <a:pt x="211556" y="46101"/>
                  </a:lnTo>
                  <a:lnTo>
                    <a:pt x="211734" y="46736"/>
                  </a:lnTo>
                  <a:lnTo>
                    <a:pt x="211658" y="46101"/>
                  </a:lnTo>
                  <a:lnTo>
                    <a:pt x="211416" y="44069"/>
                  </a:lnTo>
                  <a:lnTo>
                    <a:pt x="209257" y="49530"/>
                  </a:lnTo>
                  <a:lnTo>
                    <a:pt x="209740" y="46393"/>
                  </a:lnTo>
                  <a:lnTo>
                    <a:pt x="209842" y="46101"/>
                  </a:lnTo>
                  <a:lnTo>
                    <a:pt x="209918" y="45974"/>
                  </a:lnTo>
                  <a:lnTo>
                    <a:pt x="208140" y="46990"/>
                  </a:lnTo>
                  <a:lnTo>
                    <a:pt x="208724" y="48514"/>
                  </a:lnTo>
                  <a:lnTo>
                    <a:pt x="208838" y="49149"/>
                  </a:lnTo>
                  <a:lnTo>
                    <a:pt x="206883" y="52324"/>
                  </a:lnTo>
                  <a:lnTo>
                    <a:pt x="206984" y="51816"/>
                  </a:lnTo>
                  <a:lnTo>
                    <a:pt x="207327" y="49911"/>
                  </a:lnTo>
                  <a:lnTo>
                    <a:pt x="207467" y="49149"/>
                  </a:lnTo>
                  <a:lnTo>
                    <a:pt x="207733" y="47625"/>
                  </a:lnTo>
                  <a:lnTo>
                    <a:pt x="208292" y="44577"/>
                  </a:lnTo>
                  <a:lnTo>
                    <a:pt x="207302" y="47625"/>
                  </a:lnTo>
                  <a:lnTo>
                    <a:pt x="207073" y="47269"/>
                  </a:lnTo>
                  <a:lnTo>
                    <a:pt x="206222" y="49149"/>
                  </a:lnTo>
                  <a:lnTo>
                    <a:pt x="206298" y="46101"/>
                  </a:lnTo>
                  <a:lnTo>
                    <a:pt x="203962" y="49911"/>
                  </a:lnTo>
                  <a:lnTo>
                    <a:pt x="204114" y="49276"/>
                  </a:lnTo>
                  <a:lnTo>
                    <a:pt x="204152" y="49149"/>
                  </a:lnTo>
                  <a:lnTo>
                    <a:pt x="204330" y="48387"/>
                  </a:lnTo>
                  <a:lnTo>
                    <a:pt x="204406" y="48056"/>
                  </a:lnTo>
                  <a:lnTo>
                    <a:pt x="204139" y="48387"/>
                  </a:lnTo>
                  <a:lnTo>
                    <a:pt x="204406" y="47244"/>
                  </a:lnTo>
                  <a:lnTo>
                    <a:pt x="204635" y="47155"/>
                  </a:lnTo>
                  <a:lnTo>
                    <a:pt x="205155" y="44958"/>
                  </a:lnTo>
                  <a:lnTo>
                    <a:pt x="204635" y="46304"/>
                  </a:lnTo>
                  <a:lnTo>
                    <a:pt x="204457" y="47015"/>
                  </a:lnTo>
                  <a:lnTo>
                    <a:pt x="204584" y="46443"/>
                  </a:lnTo>
                  <a:lnTo>
                    <a:pt x="205384" y="43053"/>
                  </a:lnTo>
                  <a:lnTo>
                    <a:pt x="203047" y="49149"/>
                  </a:lnTo>
                  <a:lnTo>
                    <a:pt x="203060" y="47752"/>
                  </a:lnTo>
                  <a:lnTo>
                    <a:pt x="203060" y="47371"/>
                  </a:lnTo>
                  <a:lnTo>
                    <a:pt x="203161" y="46228"/>
                  </a:lnTo>
                  <a:lnTo>
                    <a:pt x="204012" y="43815"/>
                  </a:lnTo>
                  <a:lnTo>
                    <a:pt x="204203" y="45466"/>
                  </a:lnTo>
                  <a:lnTo>
                    <a:pt x="204228" y="43815"/>
                  </a:lnTo>
                  <a:lnTo>
                    <a:pt x="204241" y="42799"/>
                  </a:lnTo>
                  <a:lnTo>
                    <a:pt x="202603" y="47371"/>
                  </a:lnTo>
                  <a:lnTo>
                    <a:pt x="202692" y="46609"/>
                  </a:lnTo>
                  <a:lnTo>
                    <a:pt x="202780" y="45847"/>
                  </a:lnTo>
                  <a:lnTo>
                    <a:pt x="203288" y="41529"/>
                  </a:lnTo>
                  <a:lnTo>
                    <a:pt x="202514" y="42291"/>
                  </a:lnTo>
                  <a:lnTo>
                    <a:pt x="201498" y="45847"/>
                  </a:lnTo>
                  <a:lnTo>
                    <a:pt x="201345" y="45212"/>
                  </a:lnTo>
                  <a:lnTo>
                    <a:pt x="201180" y="44450"/>
                  </a:lnTo>
                  <a:lnTo>
                    <a:pt x="200939" y="43434"/>
                  </a:lnTo>
                  <a:lnTo>
                    <a:pt x="199720" y="44450"/>
                  </a:lnTo>
                  <a:lnTo>
                    <a:pt x="200037" y="43434"/>
                  </a:lnTo>
                  <a:lnTo>
                    <a:pt x="200113" y="43180"/>
                  </a:lnTo>
                  <a:lnTo>
                    <a:pt x="198577" y="42037"/>
                  </a:lnTo>
                  <a:lnTo>
                    <a:pt x="198094" y="40386"/>
                  </a:lnTo>
                  <a:lnTo>
                    <a:pt x="197142" y="43434"/>
                  </a:lnTo>
                  <a:lnTo>
                    <a:pt x="196951" y="43180"/>
                  </a:lnTo>
                  <a:lnTo>
                    <a:pt x="196469" y="42545"/>
                  </a:lnTo>
                  <a:lnTo>
                    <a:pt x="195643" y="43180"/>
                  </a:lnTo>
                  <a:lnTo>
                    <a:pt x="196189" y="41148"/>
                  </a:lnTo>
                  <a:lnTo>
                    <a:pt x="196316" y="40767"/>
                  </a:lnTo>
                  <a:lnTo>
                    <a:pt x="196608" y="40132"/>
                  </a:lnTo>
                  <a:lnTo>
                    <a:pt x="197205" y="39116"/>
                  </a:lnTo>
                  <a:lnTo>
                    <a:pt x="196621" y="38989"/>
                  </a:lnTo>
                  <a:lnTo>
                    <a:pt x="196113" y="40195"/>
                  </a:lnTo>
                  <a:lnTo>
                    <a:pt x="195795" y="40779"/>
                  </a:lnTo>
                  <a:lnTo>
                    <a:pt x="195313" y="41148"/>
                  </a:lnTo>
                  <a:lnTo>
                    <a:pt x="196202" y="38354"/>
                  </a:lnTo>
                  <a:lnTo>
                    <a:pt x="195364" y="38354"/>
                  </a:lnTo>
                  <a:lnTo>
                    <a:pt x="193751" y="41148"/>
                  </a:lnTo>
                  <a:lnTo>
                    <a:pt x="193230" y="39116"/>
                  </a:lnTo>
                  <a:lnTo>
                    <a:pt x="192506" y="41656"/>
                  </a:lnTo>
                  <a:lnTo>
                    <a:pt x="192138" y="46482"/>
                  </a:lnTo>
                  <a:lnTo>
                    <a:pt x="190614" y="48006"/>
                  </a:lnTo>
                  <a:lnTo>
                    <a:pt x="191350" y="44958"/>
                  </a:lnTo>
                  <a:lnTo>
                    <a:pt x="191338" y="44704"/>
                  </a:lnTo>
                  <a:lnTo>
                    <a:pt x="191427" y="43815"/>
                  </a:lnTo>
                  <a:lnTo>
                    <a:pt x="191516" y="43611"/>
                  </a:lnTo>
                  <a:lnTo>
                    <a:pt x="191287" y="43434"/>
                  </a:lnTo>
                  <a:lnTo>
                    <a:pt x="191389" y="43053"/>
                  </a:lnTo>
                  <a:lnTo>
                    <a:pt x="191681" y="41910"/>
                  </a:lnTo>
                  <a:lnTo>
                    <a:pt x="191820" y="41402"/>
                  </a:lnTo>
                  <a:lnTo>
                    <a:pt x="191389" y="41910"/>
                  </a:lnTo>
                  <a:lnTo>
                    <a:pt x="191858" y="40386"/>
                  </a:lnTo>
                  <a:lnTo>
                    <a:pt x="191960" y="40195"/>
                  </a:lnTo>
                  <a:lnTo>
                    <a:pt x="191960" y="41275"/>
                  </a:lnTo>
                  <a:lnTo>
                    <a:pt x="192074" y="41021"/>
                  </a:lnTo>
                  <a:lnTo>
                    <a:pt x="192163" y="40640"/>
                  </a:lnTo>
                  <a:lnTo>
                    <a:pt x="192189" y="40779"/>
                  </a:lnTo>
                  <a:lnTo>
                    <a:pt x="192252" y="40640"/>
                  </a:lnTo>
                  <a:lnTo>
                    <a:pt x="192151" y="40259"/>
                  </a:lnTo>
                  <a:lnTo>
                    <a:pt x="192074" y="40132"/>
                  </a:lnTo>
                  <a:lnTo>
                    <a:pt x="191985" y="40005"/>
                  </a:lnTo>
                  <a:lnTo>
                    <a:pt x="191871" y="39243"/>
                  </a:lnTo>
                  <a:lnTo>
                    <a:pt x="191985" y="37465"/>
                  </a:lnTo>
                  <a:lnTo>
                    <a:pt x="192024" y="37211"/>
                  </a:lnTo>
                  <a:lnTo>
                    <a:pt x="191770" y="38354"/>
                  </a:lnTo>
                  <a:lnTo>
                    <a:pt x="191325" y="39878"/>
                  </a:lnTo>
                  <a:lnTo>
                    <a:pt x="190957" y="40005"/>
                  </a:lnTo>
                  <a:lnTo>
                    <a:pt x="190131" y="40005"/>
                  </a:lnTo>
                  <a:lnTo>
                    <a:pt x="190576" y="39116"/>
                  </a:lnTo>
                  <a:lnTo>
                    <a:pt x="191262" y="37719"/>
                  </a:lnTo>
                  <a:lnTo>
                    <a:pt x="191160" y="36703"/>
                  </a:lnTo>
                  <a:lnTo>
                    <a:pt x="191122" y="36449"/>
                  </a:lnTo>
                  <a:lnTo>
                    <a:pt x="190576" y="37719"/>
                  </a:lnTo>
                  <a:lnTo>
                    <a:pt x="190436" y="36195"/>
                  </a:lnTo>
                  <a:lnTo>
                    <a:pt x="189649" y="39116"/>
                  </a:lnTo>
                  <a:lnTo>
                    <a:pt x="189420" y="39116"/>
                  </a:lnTo>
                  <a:lnTo>
                    <a:pt x="189649" y="38100"/>
                  </a:lnTo>
                  <a:lnTo>
                    <a:pt x="189776" y="37465"/>
                  </a:lnTo>
                  <a:lnTo>
                    <a:pt x="189865" y="36830"/>
                  </a:lnTo>
                  <a:lnTo>
                    <a:pt x="189115" y="38100"/>
                  </a:lnTo>
                  <a:lnTo>
                    <a:pt x="187871" y="36703"/>
                  </a:lnTo>
                  <a:lnTo>
                    <a:pt x="187490" y="39916"/>
                  </a:lnTo>
                  <a:lnTo>
                    <a:pt x="187477" y="40157"/>
                  </a:lnTo>
                  <a:lnTo>
                    <a:pt x="187452" y="40386"/>
                  </a:lnTo>
                  <a:lnTo>
                    <a:pt x="185356" y="43053"/>
                  </a:lnTo>
                  <a:lnTo>
                    <a:pt x="185331" y="42291"/>
                  </a:lnTo>
                  <a:lnTo>
                    <a:pt x="185305" y="41910"/>
                  </a:lnTo>
                  <a:lnTo>
                    <a:pt x="185242" y="40386"/>
                  </a:lnTo>
                  <a:lnTo>
                    <a:pt x="185229" y="40132"/>
                  </a:lnTo>
                  <a:lnTo>
                    <a:pt x="185178" y="38989"/>
                  </a:lnTo>
                  <a:lnTo>
                    <a:pt x="185127" y="37973"/>
                  </a:lnTo>
                  <a:lnTo>
                    <a:pt x="183489" y="38989"/>
                  </a:lnTo>
                  <a:lnTo>
                    <a:pt x="183515" y="38862"/>
                  </a:lnTo>
                  <a:lnTo>
                    <a:pt x="183743" y="37973"/>
                  </a:lnTo>
                  <a:lnTo>
                    <a:pt x="182664" y="38862"/>
                  </a:lnTo>
                  <a:lnTo>
                    <a:pt x="181825" y="38227"/>
                  </a:lnTo>
                  <a:lnTo>
                    <a:pt x="180695" y="40132"/>
                  </a:lnTo>
                  <a:lnTo>
                    <a:pt x="180479" y="40132"/>
                  </a:lnTo>
                  <a:lnTo>
                    <a:pt x="180555" y="39116"/>
                  </a:lnTo>
                  <a:lnTo>
                    <a:pt x="180581" y="38735"/>
                  </a:lnTo>
                  <a:lnTo>
                    <a:pt x="180708" y="37973"/>
                  </a:lnTo>
                  <a:lnTo>
                    <a:pt x="181013" y="37084"/>
                  </a:lnTo>
                  <a:lnTo>
                    <a:pt x="180225" y="37592"/>
                  </a:lnTo>
                  <a:lnTo>
                    <a:pt x="179870" y="38735"/>
                  </a:lnTo>
                  <a:lnTo>
                    <a:pt x="179628" y="37719"/>
                  </a:lnTo>
                  <a:lnTo>
                    <a:pt x="179578" y="37465"/>
                  </a:lnTo>
                  <a:lnTo>
                    <a:pt x="179451" y="36957"/>
                  </a:lnTo>
                  <a:lnTo>
                    <a:pt x="179514" y="36703"/>
                  </a:lnTo>
                  <a:lnTo>
                    <a:pt x="180200" y="35699"/>
                  </a:lnTo>
                  <a:lnTo>
                    <a:pt x="180111" y="35306"/>
                  </a:lnTo>
                  <a:lnTo>
                    <a:pt x="179857" y="34798"/>
                  </a:lnTo>
                  <a:lnTo>
                    <a:pt x="180022" y="33020"/>
                  </a:lnTo>
                  <a:lnTo>
                    <a:pt x="178485" y="35560"/>
                  </a:lnTo>
                  <a:lnTo>
                    <a:pt x="178625" y="35179"/>
                  </a:lnTo>
                  <a:lnTo>
                    <a:pt x="179324" y="33274"/>
                  </a:lnTo>
                  <a:lnTo>
                    <a:pt x="179222" y="32766"/>
                  </a:lnTo>
                  <a:lnTo>
                    <a:pt x="178714" y="32131"/>
                  </a:lnTo>
                  <a:lnTo>
                    <a:pt x="178333" y="32639"/>
                  </a:lnTo>
                  <a:lnTo>
                    <a:pt x="178244" y="34798"/>
                  </a:lnTo>
                  <a:lnTo>
                    <a:pt x="177711" y="35179"/>
                  </a:lnTo>
                  <a:lnTo>
                    <a:pt x="177215" y="34671"/>
                  </a:lnTo>
                  <a:lnTo>
                    <a:pt x="177317" y="33769"/>
                  </a:lnTo>
                  <a:lnTo>
                    <a:pt x="178028" y="31470"/>
                  </a:lnTo>
                  <a:lnTo>
                    <a:pt x="177901" y="29400"/>
                  </a:lnTo>
                  <a:lnTo>
                    <a:pt x="177533" y="26670"/>
                  </a:lnTo>
                  <a:lnTo>
                    <a:pt x="173507" y="37465"/>
                  </a:lnTo>
                  <a:lnTo>
                    <a:pt x="173685" y="34798"/>
                  </a:lnTo>
                  <a:lnTo>
                    <a:pt x="173736" y="33896"/>
                  </a:lnTo>
                  <a:lnTo>
                    <a:pt x="173380" y="34798"/>
                  </a:lnTo>
                  <a:lnTo>
                    <a:pt x="172745" y="34163"/>
                  </a:lnTo>
                  <a:lnTo>
                    <a:pt x="172770" y="33782"/>
                  </a:lnTo>
                  <a:lnTo>
                    <a:pt x="173164" y="29083"/>
                  </a:lnTo>
                  <a:lnTo>
                    <a:pt x="172935" y="29083"/>
                  </a:lnTo>
                  <a:lnTo>
                    <a:pt x="172377" y="26924"/>
                  </a:lnTo>
                  <a:lnTo>
                    <a:pt x="170789" y="33782"/>
                  </a:lnTo>
                  <a:lnTo>
                    <a:pt x="170040" y="32258"/>
                  </a:lnTo>
                  <a:lnTo>
                    <a:pt x="169887" y="33401"/>
                  </a:lnTo>
                  <a:lnTo>
                    <a:pt x="169214" y="36703"/>
                  </a:lnTo>
                  <a:lnTo>
                    <a:pt x="168160" y="37719"/>
                  </a:lnTo>
                  <a:lnTo>
                    <a:pt x="167652" y="37211"/>
                  </a:lnTo>
                  <a:lnTo>
                    <a:pt x="167703" y="36195"/>
                  </a:lnTo>
                  <a:lnTo>
                    <a:pt x="168109" y="34163"/>
                  </a:lnTo>
                  <a:lnTo>
                    <a:pt x="168287" y="33274"/>
                  </a:lnTo>
                  <a:lnTo>
                    <a:pt x="168465" y="32385"/>
                  </a:lnTo>
                  <a:lnTo>
                    <a:pt x="169176" y="31496"/>
                  </a:lnTo>
                  <a:lnTo>
                    <a:pt x="169367" y="31496"/>
                  </a:lnTo>
                  <a:lnTo>
                    <a:pt x="169252" y="32258"/>
                  </a:lnTo>
                  <a:lnTo>
                    <a:pt x="170053" y="31496"/>
                  </a:lnTo>
                  <a:lnTo>
                    <a:pt x="170053" y="31242"/>
                  </a:lnTo>
                  <a:lnTo>
                    <a:pt x="170078" y="30099"/>
                  </a:lnTo>
                  <a:lnTo>
                    <a:pt x="169672" y="31242"/>
                  </a:lnTo>
                  <a:lnTo>
                    <a:pt x="169659" y="30861"/>
                  </a:lnTo>
                  <a:lnTo>
                    <a:pt x="169646" y="30480"/>
                  </a:lnTo>
                  <a:lnTo>
                    <a:pt x="169621" y="29972"/>
                  </a:lnTo>
                  <a:lnTo>
                    <a:pt x="168656" y="29845"/>
                  </a:lnTo>
                  <a:lnTo>
                    <a:pt x="168541" y="29705"/>
                  </a:lnTo>
                  <a:lnTo>
                    <a:pt x="168414" y="28994"/>
                  </a:lnTo>
                  <a:lnTo>
                    <a:pt x="168300" y="28575"/>
                  </a:lnTo>
                  <a:lnTo>
                    <a:pt x="167360" y="30099"/>
                  </a:lnTo>
                  <a:lnTo>
                    <a:pt x="166649" y="28702"/>
                  </a:lnTo>
                  <a:lnTo>
                    <a:pt x="166585" y="29972"/>
                  </a:lnTo>
                  <a:lnTo>
                    <a:pt x="166458" y="30861"/>
                  </a:lnTo>
                  <a:lnTo>
                    <a:pt x="166306" y="30861"/>
                  </a:lnTo>
                  <a:lnTo>
                    <a:pt x="165239" y="28981"/>
                  </a:lnTo>
                  <a:lnTo>
                    <a:pt x="165125" y="33020"/>
                  </a:lnTo>
                  <a:lnTo>
                    <a:pt x="164020" y="33274"/>
                  </a:lnTo>
                  <a:lnTo>
                    <a:pt x="164007" y="33020"/>
                  </a:lnTo>
                  <a:lnTo>
                    <a:pt x="163982" y="32512"/>
                  </a:lnTo>
                  <a:lnTo>
                    <a:pt x="163918" y="31242"/>
                  </a:lnTo>
                  <a:lnTo>
                    <a:pt x="164515" y="30226"/>
                  </a:lnTo>
                  <a:lnTo>
                    <a:pt x="165125" y="29184"/>
                  </a:lnTo>
                  <a:lnTo>
                    <a:pt x="165227" y="28994"/>
                  </a:lnTo>
                  <a:lnTo>
                    <a:pt x="163931" y="30226"/>
                  </a:lnTo>
                  <a:lnTo>
                    <a:pt x="163893" y="30099"/>
                  </a:lnTo>
                  <a:lnTo>
                    <a:pt x="163652" y="29019"/>
                  </a:lnTo>
                  <a:lnTo>
                    <a:pt x="163741" y="28575"/>
                  </a:lnTo>
                  <a:lnTo>
                    <a:pt x="163931" y="28194"/>
                  </a:lnTo>
                  <a:lnTo>
                    <a:pt x="165023" y="26035"/>
                  </a:lnTo>
                  <a:lnTo>
                    <a:pt x="163576" y="28194"/>
                  </a:lnTo>
                  <a:lnTo>
                    <a:pt x="163652" y="25654"/>
                  </a:lnTo>
                  <a:lnTo>
                    <a:pt x="163588" y="23977"/>
                  </a:lnTo>
                  <a:lnTo>
                    <a:pt x="163398" y="23749"/>
                  </a:lnTo>
                  <a:lnTo>
                    <a:pt x="163512" y="23342"/>
                  </a:lnTo>
                  <a:lnTo>
                    <a:pt x="163106" y="23114"/>
                  </a:lnTo>
                  <a:lnTo>
                    <a:pt x="162814" y="25654"/>
                  </a:lnTo>
                  <a:lnTo>
                    <a:pt x="162687" y="25273"/>
                  </a:lnTo>
                  <a:lnTo>
                    <a:pt x="162585" y="25107"/>
                  </a:lnTo>
                  <a:lnTo>
                    <a:pt x="162407" y="25019"/>
                  </a:lnTo>
                  <a:lnTo>
                    <a:pt x="162661" y="24003"/>
                  </a:lnTo>
                  <a:lnTo>
                    <a:pt x="162102" y="25273"/>
                  </a:lnTo>
                  <a:lnTo>
                    <a:pt x="161975" y="26035"/>
                  </a:lnTo>
                  <a:lnTo>
                    <a:pt x="161848" y="28194"/>
                  </a:lnTo>
                  <a:lnTo>
                    <a:pt x="160845" y="30099"/>
                  </a:lnTo>
                  <a:lnTo>
                    <a:pt x="160718" y="28994"/>
                  </a:lnTo>
                  <a:lnTo>
                    <a:pt x="159423" y="31242"/>
                  </a:lnTo>
                  <a:lnTo>
                    <a:pt x="159499" y="30861"/>
                  </a:lnTo>
                  <a:lnTo>
                    <a:pt x="159918" y="28575"/>
                  </a:lnTo>
                  <a:lnTo>
                    <a:pt x="160045" y="27940"/>
                  </a:lnTo>
                  <a:lnTo>
                    <a:pt x="160705" y="28956"/>
                  </a:lnTo>
                  <a:lnTo>
                    <a:pt x="160769" y="28829"/>
                  </a:lnTo>
                  <a:lnTo>
                    <a:pt x="160845" y="29184"/>
                  </a:lnTo>
                  <a:lnTo>
                    <a:pt x="160947" y="29337"/>
                  </a:lnTo>
                  <a:lnTo>
                    <a:pt x="160909" y="28829"/>
                  </a:lnTo>
                  <a:lnTo>
                    <a:pt x="160858" y="27940"/>
                  </a:lnTo>
                  <a:lnTo>
                    <a:pt x="160845" y="27813"/>
                  </a:lnTo>
                  <a:lnTo>
                    <a:pt x="160794" y="26924"/>
                  </a:lnTo>
                  <a:lnTo>
                    <a:pt x="160667" y="24765"/>
                  </a:lnTo>
                  <a:lnTo>
                    <a:pt x="161239" y="24561"/>
                  </a:lnTo>
                  <a:lnTo>
                    <a:pt x="161150" y="24384"/>
                  </a:lnTo>
                  <a:lnTo>
                    <a:pt x="161264" y="23622"/>
                  </a:lnTo>
                  <a:lnTo>
                    <a:pt x="161353" y="23444"/>
                  </a:lnTo>
                  <a:lnTo>
                    <a:pt x="161239" y="22225"/>
                  </a:lnTo>
                  <a:lnTo>
                    <a:pt x="160947" y="20193"/>
                  </a:lnTo>
                  <a:lnTo>
                    <a:pt x="160045" y="26924"/>
                  </a:lnTo>
                  <a:lnTo>
                    <a:pt x="158902" y="26543"/>
                  </a:lnTo>
                  <a:lnTo>
                    <a:pt x="159397" y="25019"/>
                  </a:lnTo>
                  <a:lnTo>
                    <a:pt x="159461" y="23977"/>
                  </a:lnTo>
                  <a:lnTo>
                    <a:pt x="158724" y="26289"/>
                  </a:lnTo>
                  <a:lnTo>
                    <a:pt x="157924" y="27813"/>
                  </a:lnTo>
                  <a:lnTo>
                    <a:pt x="157518" y="26162"/>
                  </a:lnTo>
                  <a:lnTo>
                    <a:pt x="156895" y="28575"/>
                  </a:lnTo>
                  <a:lnTo>
                    <a:pt x="156540" y="28321"/>
                  </a:lnTo>
                  <a:lnTo>
                    <a:pt x="156641" y="28575"/>
                  </a:lnTo>
                  <a:lnTo>
                    <a:pt x="156743" y="29337"/>
                  </a:lnTo>
                  <a:lnTo>
                    <a:pt x="156248" y="30861"/>
                  </a:lnTo>
                  <a:lnTo>
                    <a:pt x="155943" y="30607"/>
                  </a:lnTo>
                  <a:lnTo>
                    <a:pt x="155295" y="30988"/>
                  </a:lnTo>
                  <a:lnTo>
                    <a:pt x="154647" y="32512"/>
                  </a:lnTo>
                  <a:lnTo>
                    <a:pt x="154800" y="31242"/>
                  </a:lnTo>
                  <a:lnTo>
                    <a:pt x="155194" y="27813"/>
                  </a:lnTo>
                  <a:lnTo>
                    <a:pt x="155409" y="25908"/>
                  </a:lnTo>
                  <a:lnTo>
                    <a:pt x="154127" y="27813"/>
                  </a:lnTo>
                  <a:lnTo>
                    <a:pt x="154089" y="27305"/>
                  </a:lnTo>
                  <a:lnTo>
                    <a:pt x="154190" y="26162"/>
                  </a:lnTo>
                  <a:lnTo>
                    <a:pt x="154533" y="25273"/>
                  </a:lnTo>
                  <a:lnTo>
                    <a:pt x="154825" y="24511"/>
                  </a:lnTo>
                  <a:lnTo>
                    <a:pt x="154749" y="23495"/>
                  </a:lnTo>
                  <a:lnTo>
                    <a:pt x="153543" y="25298"/>
                  </a:lnTo>
                  <a:lnTo>
                    <a:pt x="153187" y="26022"/>
                  </a:lnTo>
                  <a:lnTo>
                    <a:pt x="153187" y="28067"/>
                  </a:lnTo>
                  <a:lnTo>
                    <a:pt x="152565" y="29337"/>
                  </a:lnTo>
                  <a:lnTo>
                    <a:pt x="152438" y="30226"/>
                  </a:lnTo>
                  <a:lnTo>
                    <a:pt x="152323" y="31242"/>
                  </a:lnTo>
                  <a:lnTo>
                    <a:pt x="152374" y="29718"/>
                  </a:lnTo>
                  <a:lnTo>
                    <a:pt x="152450" y="28829"/>
                  </a:lnTo>
                  <a:lnTo>
                    <a:pt x="152476" y="28422"/>
                  </a:lnTo>
                  <a:lnTo>
                    <a:pt x="152387" y="28575"/>
                  </a:lnTo>
                  <a:lnTo>
                    <a:pt x="152501" y="27698"/>
                  </a:lnTo>
                  <a:lnTo>
                    <a:pt x="152476" y="28422"/>
                  </a:lnTo>
                  <a:lnTo>
                    <a:pt x="153047" y="27432"/>
                  </a:lnTo>
                  <a:lnTo>
                    <a:pt x="153123" y="27305"/>
                  </a:lnTo>
                  <a:lnTo>
                    <a:pt x="153187" y="28067"/>
                  </a:lnTo>
                  <a:lnTo>
                    <a:pt x="153187" y="26022"/>
                  </a:lnTo>
                  <a:lnTo>
                    <a:pt x="151777" y="28702"/>
                  </a:lnTo>
                  <a:lnTo>
                    <a:pt x="152057" y="28778"/>
                  </a:lnTo>
                  <a:lnTo>
                    <a:pt x="150571" y="33020"/>
                  </a:lnTo>
                  <a:lnTo>
                    <a:pt x="150456" y="31115"/>
                  </a:lnTo>
                  <a:lnTo>
                    <a:pt x="150583" y="29603"/>
                  </a:lnTo>
                  <a:lnTo>
                    <a:pt x="150609" y="29464"/>
                  </a:lnTo>
                  <a:lnTo>
                    <a:pt x="150787" y="28702"/>
                  </a:lnTo>
                  <a:lnTo>
                    <a:pt x="151168" y="27051"/>
                  </a:lnTo>
                  <a:lnTo>
                    <a:pt x="151765" y="24511"/>
                  </a:lnTo>
                  <a:lnTo>
                    <a:pt x="151638" y="23495"/>
                  </a:lnTo>
                  <a:lnTo>
                    <a:pt x="151295" y="21463"/>
                  </a:lnTo>
                  <a:lnTo>
                    <a:pt x="149136" y="27051"/>
                  </a:lnTo>
                  <a:lnTo>
                    <a:pt x="148018" y="25146"/>
                  </a:lnTo>
                  <a:lnTo>
                    <a:pt x="148107" y="25527"/>
                  </a:lnTo>
                  <a:lnTo>
                    <a:pt x="148221" y="26416"/>
                  </a:lnTo>
                  <a:lnTo>
                    <a:pt x="147523" y="28702"/>
                  </a:lnTo>
                  <a:lnTo>
                    <a:pt x="147383" y="27305"/>
                  </a:lnTo>
                  <a:lnTo>
                    <a:pt x="147294" y="26416"/>
                  </a:lnTo>
                  <a:lnTo>
                    <a:pt x="146608" y="27305"/>
                  </a:lnTo>
                  <a:lnTo>
                    <a:pt x="146697" y="26924"/>
                  </a:lnTo>
                  <a:lnTo>
                    <a:pt x="147066" y="25400"/>
                  </a:lnTo>
                  <a:lnTo>
                    <a:pt x="147015" y="24765"/>
                  </a:lnTo>
                  <a:lnTo>
                    <a:pt x="147053" y="23241"/>
                  </a:lnTo>
                  <a:lnTo>
                    <a:pt x="146748" y="24765"/>
                  </a:lnTo>
                  <a:lnTo>
                    <a:pt x="146037" y="22860"/>
                  </a:lnTo>
                  <a:lnTo>
                    <a:pt x="145008" y="26924"/>
                  </a:lnTo>
                  <a:lnTo>
                    <a:pt x="144945" y="24130"/>
                  </a:lnTo>
                  <a:lnTo>
                    <a:pt x="144018" y="22733"/>
                  </a:lnTo>
                  <a:lnTo>
                    <a:pt x="142354" y="29464"/>
                  </a:lnTo>
                  <a:lnTo>
                    <a:pt x="141528" y="28702"/>
                  </a:lnTo>
                  <a:lnTo>
                    <a:pt x="141630" y="27940"/>
                  </a:lnTo>
                  <a:lnTo>
                    <a:pt x="141681" y="27813"/>
                  </a:lnTo>
                  <a:lnTo>
                    <a:pt x="142011" y="26924"/>
                  </a:lnTo>
                  <a:lnTo>
                    <a:pt x="142113" y="26670"/>
                  </a:lnTo>
                  <a:lnTo>
                    <a:pt x="142214" y="24638"/>
                  </a:lnTo>
                  <a:lnTo>
                    <a:pt x="142417" y="24384"/>
                  </a:lnTo>
                  <a:lnTo>
                    <a:pt x="143103" y="23495"/>
                  </a:lnTo>
                  <a:lnTo>
                    <a:pt x="142735" y="23368"/>
                  </a:lnTo>
                  <a:lnTo>
                    <a:pt x="142481" y="22987"/>
                  </a:lnTo>
                  <a:lnTo>
                    <a:pt x="142163" y="24384"/>
                  </a:lnTo>
                  <a:lnTo>
                    <a:pt x="142227" y="23114"/>
                  </a:lnTo>
                  <a:lnTo>
                    <a:pt x="140550" y="26924"/>
                  </a:lnTo>
                  <a:lnTo>
                    <a:pt x="140614" y="24892"/>
                  </a:lnTo>
                  <a:lnTo>
                    <a:pt x="140271" y="25781"/>
                  </a:lnTo>
                  <a:lnTo>
                    <a:pt x="139763" y="27813"/>
                  </a:lnTo>
                  <a:lnTo>
                    <a:pt x="139382" y="27559"/>
                  </a:lnTo>
                  <a:lnTo>
                    <a:pt x="138645" y="27813"/>
                  </a:lnTo>
                  <a:lnTo>
                    <a:pt x="138531" y="29845"/>
                  </a:lnTo>
                  <a:lnTo>
                    <a:pt x="138734" y="23495"/>
                  </a:lnTo>
                  <a:lnTo>
                    <a:pt x="135216" y="29845"/>
                  </a:lnTo>
                  <a:lnTo>
                    <a:pt x="135356" y="25146"/>
                  </a:lnTo>
                  <a:lnTo>
                    <a:pt x="135382" y="24257"/>
                  </a:lnTo>
                  <a:lnTo>
                    <a:pt x="134416" y="24765"/>
                  </a:lnTo>
                  <a:lnTo>
                    <a:pt x="133299" y="25146"/>
                  </a:lnTo>
                  <a:lnTo>
                    <a:pt x="132537" y="25146"/>
                  </a:lnTo>
                  <a:lnTo>
                    <a:pt x="132664" y="24765"/>
                  </a:lnTo>
                  <a:lnTo>
                    <a:pt x="132753" y="24180"/>
                  </a:lnTo>
                  <a:lnTo>
                    <a:pt x="132842" y="24384"/>
                  </a:lnTo>
                  <a:lnTo>
                    <a:pt x="132765" y="24130"/>
                  </a:lnTo>
                  <a:lnTo>
                    <a:pt x="132207" y="22352"/>
                  </a:lnTo>
                  <a:lnTo>
                    <a:pt x="130987" y="30099"/>
                  </a:lnTo>
                  <a:lnTo>
                    <a:pt x="130670" y="29083"/>
                  </a:lnTo>
                  <a:lnTo>
                    <a:pt x="130352" y="28067"/>
                  </a:lnTo>
                  <a:lnTo>
                    <a:pt x="130289" y="27305"/>
                  </a:lnTo>
                  <a:lnTo>
                    <a:pt x="130340" y="25400"/>
                  </a:lnTo>
                  <a:lnTo>
                    <a:pt x="130365" y="24384"/>
                  </a:lnTo>
                  <a:lnTo>
                    <a:pt x="131254" y="26162"/>
                  </a:lnTo>
                  <a:lnTo>
                    <a:pt x="131229" y="24384"/>
                  </a:lnTo>
                  <a:lnTo>
                    <a:pt x="132384" y="18161"/>
                  </a:lnTo>
                  <a:lnTo>
                    <a:pt x="129552" y="25400"/>
                  </a:lnTo>
                  <a:lnTo>
                    <a:pt x="129565" y="23241"/>
                  </a:lnTo>
                  <a:lnTo>
                    <a:pt x="129679" y="21209"/>
                  </a:lnTo>
                  <a:lnTo>
                    <a:pt x="129768" y="21082"/>
                  </a:lnTo>
                  <a:lnTo>
                    <a:pt x="129730" y="18669"/>
                  </a:lnTo>
                  <a:lnTo>
                    <a:pt x="127876" y="23241"/>
                  </a:lnTo>
                  <a:lnTo>
                    <a:pt x="127000" y="22479"/>
                  </a:lnTo>
                  <a:lnTo>
                    <a:pt x="127127" y="22098"/>
                  </a:lnTo>
                  <a:lnTo>
                    <a:pt x="127215" y="21590"/>
                  </a:lnTo>
                  <a:lnTo>
                    <a:pt x="125895" y="24638"/>
                  </a:lnTo>
                  <a:lnTo>
                    <a:pt x="125780" y="24803"/>
                  </a:lnTo>
                  <a:lnTo>
                    <a:pt x="124345" y="25654"/>
                  </a:lnTo>
                  <a:lnTo>
                    <a:pt x="123596" y="26162"/>
                  </a:lnTo>
                  <a:lnTo>
                    <a:pt x="123545" y="26670"/>
                  </a:lnTo>
                  <a:lnTo>
                    <a:pt x="122542" y="27305"/>
                  </a:lnTo>
                  <a:lnTo>
                    <a:pt x="122440" y="25273"/>
                  </a:lnTo>
                  <a:lnTo>
                    <a:pt x="122313" y="24803"/>
                  </a:lnTo>
                  <a:lnTo>
                    <a:pt x="122364" y="23495"/>
                  </a:lnTo>
                  <a:lnTo>
                    <a:pt x="122707" y="21590"/>
                  </a:lnTo>
                  <a:lnTo>
                    <a:pt x="123532" y="21590"/>
                  </a:lnTo>
                  <a:lnTo>
                    <a:pt x="123545" y="21463"/>
                  </a:lnTo>
                  <a:lnTo>
                    <a:pt x="123863" y="17907"/>
                  </a:lnTo>
                  <a:lnTo>
                    <a:pt x="122478" y="21463"/>
                  </a:lnTo>
                  <a:lnTo>
                    <a:pt x="122250" y="20955"/>
                  </a:lnTo>
                  <a:lnTo>
                    <a:pt x="122364" y="20066"/>
                  </a:lnTo>
                  <a:lnTo>
                    <a:pt x="122567" y="19177"/>
                  </a:lnTo>
                  <a:lnTo>
                    <a:pt x="121234" y="19431"/>
                  </a:lnTo>
                  <a:lnTo>
                    <a:pt x="120408" y="23495"/>
                  </a:lnTo>
                  <a:lnTo>
                    <a:pt x="119164" y="22987"/>
                  </a:lnTo>
                  <a:lnTo>
                    <a:pt x="119075" y="23977"/>
                  </a:lnTo>
                  <a:lnTo>
                    <a:pt x="118948" y="24511"/>
                  </a:lnTo>
                  <a:lnTo>
                    <a:pt x="117538" y="28067"/>
                  </a:lnTo>
                  <a:lnTo>
                    <a:pt x="117602" y="27813"/>
                  </a:lnTo>
                  <a:lnTo>
                    <a:pt x="117957" y="26162"/>
                  </a:lnTo>
                  <a:lnTo>
                    <a:pt x="118071" y="25654"/>
                  </a:lnTo>
                  <a:lnTo>
                    <a:pt x="118186" y="25146"/>
                  </a:lnTo>
                  <a:lnTo>
                    <a:pt x="118262" y="24765"/>
                  </a:lnTo>
                  <a:lnTo>
                    <a:pt x="118300" y="24638"/>
                  </a:lnTo>
                  <a:lnTo>
                    <a:pt x="118910" y="21844"/>
                  </a:lnTo>
                  <a:lnTo>
                    <a:pt x="117602" y="24638"/>
                  </a:lnTo>
                  <a:lnTo>
                    <a:pt x="118186" y="20574"/>
                  </a:lnTo>
                  <a:lnTo>
                    <a:pt x="115760" y="24130"/>
                  </a:lnTo>
                  <a:lnTo>
                    <a:pt x="114769" y="24765"/>
                  </a:lnTo>
                  <a:lnTo>
                    <a:pt x="114808" y="24638"/>
                  </a:lnTo>
                  <a:lnTo>
                    <a:pt x="115290" y="23342"/>
                  </a:lnTo>
                  <a:lnTo>
                    <a:pt x="114300" y="24638"/>
                  </a:lnTo>
                  <a:lnTo>
                    <a:pt x="113398" y="24384"/>
                  </a:lnTo>
                  <a:lnTo>
                    <a:pt x="113804" y="22479"/>
                  </a:lnTo>
                  <a:lnTo>
                    <a:pt x="113944" y="21844"/>
                  </a:lnTo>
                  <a:lnTo>
                    <a:pt x="115100" y="16510"/>
                  </a:lnTo>
                  <a:lnTo>
                    <a:pt x="111353" y="21844"/>
                  </a:lnTo>
                  <a:lnTo>
                    <a:pt x="111404" y="21209"/>
                  </a:lnTo>
                  <a:lnTo>
                    <a:pt x="111442" y="20701"/>
                  </a:lnTo>
                  <a:lnTo>
                    <a:pt x="111455" y="20574"/>
                  </a:lnTo>
                  <a:lnTo>
                    <a:pt x="111493" y="20193"/>
                  </a:lnTo>
                  <a:lnTo>
                    <a:pt x="111645" y="18288"/>
                  </a:lnTo>
                  <a:lnTo>
                    <a:pt x="111861" y="15621"/>
                  </a:lnTo>
                  <a:lnTo>
                    <a:pt x="109639" y="18288"/>
                  </a:lnTo>
                  <a:lnTo>
                    <a:pt x="108813" y="13843"/>
                  </a:lnTo>
                  <a:lnTo>
                    <a:pt x="106781" y="13970"/>
                  </a:lnTo>
                  <a:lnTo>
                    <a:pt x="106311" y="20193"/>
                  </a:lnTo>
                  <a:lnTo>
                    <a:pt x="106184" y="13970"/>
                  </a:lnTo>
                  <a:lnTo>
                    <a:pt x="106006" y="14960"/>
                  </a:lnTo>
                  <a:lnTo>
                    <a:pt x="105727" y="13792"/>
                  </a:lnTo>
                  <a:lnTo>
                    <a:pt x="105829" y="16002"/>
                  </a:lnTo>
                  <a:lnTo>
                    <a:pt x="105740" y="16522"/>
                  </a:lnTo>
                  <a:lnTo>
                    <a:pt x="105105" y="20320"/>
                  </a:lnTo>
                  <a:lnTo>
                    <a:pt x="104597" y="20574"/>
                  </a:lnTo>
                  <a:lnTo>
                    <a:pt x="104457" y="20447"/>
                  </a:lnTo>
                  <a:lnTo>
                    <a:pt x="104406" y="19558"/>
                  </a:lnTo>
                  <a:lnTo>
                    <a:pt x="104279" y="18796"/>
                  </a:lnTo>
                  <a:lnTo>
                    <a:pt x="104013" y="17145"/>
                  </a:lnTo>
                  <a:lnTo>
                    <a:pt x="103911" y="16510"/>
                  </a:lnTo>
                  <a:lnTo>
                    <a:pt x="103847" y="14097"/>
                  </a:lnTo>
                  <a:lnTo>
                    <a:pt x="104508" y="14732"/>
                  </a:lnTo>
                  <a:lnTo>
                    <a:pt x="104609" y="14097"/>
                  </a:lnTo>
                  <a:lnTo>
                    <a:pt x="104736" y="13335"/>
                  </a:lnTo>
                  <a:lnTo>
                    <a:pt x="103835" y="12700"/>
                  </a:lnTo>
                  <a:lnTo>
                    <a:pt x="104178" y="11938"/>
                  </a:lnTo>
                  <a:lnTo>
                    <a:pt x="104762" y="10668"/>
                  </a:lnTo>
                  <a:lnTo>
                    <a:pt x="104648" y="9652"/>
                  </a:lnTo>
                  <a:lnTo>
                    <a:pt x="104482" y="8763"/>
                  </a:lnTo>
                  <a:lnTo>
                    <a:pt x="104228" y="10795"/>
                  </a:lnTo>
                  <a:lnTo>
                    <a:pt x="104101" y="11176"/>
                  </a:lnTo>
                  <a:lnTo>
                    <a:pt x="103543" y="11938"/>
                  </a:lnTo>
                  <a:lnTo>
                    <a:pt x="103136" y="10922"/>
                  </a:lnTo>
                  <a:lnTo>
                    <a:pt x="103187" y="11557"/>
                  </a:lnTo>
                  <a:lnTo>
                    <a:pt x="103301" y="14097"/>
                  </a:lnTo>
                  <a:lnTo>
                    <a:pt x="101384" y="17145"/>
                  </a:lnTo>
                  <a:lnTo>
                    <a:pt x="101650" y="15875"/>
                  </a:lnTo>
                  <a:lnTo>
                    <a:pt x="102019" y="14097"/>
                  </a:lnTo>
                  <a:lnTo>
                    <a:pt x="102539" y="11557"/>
                  </a:lnTo>
                  <a:lnTo>
                    <a:pt x="103174" y="8509"/>
                  </a:lnTo>
                  <a:lnTo>
                    <a:pt x="101168" y="11557"/>
                  </a:lnTo>
                  <a:lnTo>
                    <a:pt x="101549" y="10668"/>
                  </a:lnTo>
                  <a:lnTo>
                    <a:pt x="101981" y="9652"/>
                  </a:lnTo>
                  <a:lnTo>
                    <a:pt x="101053" y="10668"/>
                  </a:lnTo>
                  <a:lnTo>
                    <a:pt x="99352" y="9144"/>
                  </a:lnTo>
                  <a:lnTo>
                    <a:pt x="97713" y="14097"/>
                  </a:lnTo>
                  <a:lnTo>
                    <a:pt x="97878" y="11557"/>
                  </a:lnTo>
                  <a:lnTo>
                    <a:pt x="98272" y="11176"/>
                  </a:lnTo>
                  <a:lnTo>
                    <a:pt x="96697" y="10160"/>
                  </a:lnTo>
                  <a:lnTo>
                    <a:pt x="93510" y="15875"/>
                  </a:lnTo>
                  <a:lnTo>
                    <a:pt x="93446" y="15621"/>
                  </a:lnTo>
                  <a:lnTo>
                    <a:pt x="93332" y="15113"/>
                  </a:lnTo>
                  <a:lnTo>
                    <a:pt x="93040" y="13843"/>
                  </a:lnTo>
                  <a:lnTo>
                    <a:pt x="92862" y="13081"/>
                  </a:lnTo>
                  <a:lnTo>
                    <a:pt x="92913" y="11938"/>
                  </a:lnTo>
                  <a:lnTo>
                    <a:pt x="93141" y="11049"/>
                  </a:lnTo>
                  <a:lnTo>
                    <a:pt x="92748" y="11430"/>
                  </a:lnTo>
                  <a:lnTo>
                    <a:pt x="92075" y="13843"/>
                  </a:lnTo>
                  <a:lnTo>
                    <a:pt x="92024" y="13081"/>
                  </a:lnTo>
                  <a:lnTo>
                    <a:pt x="92125" y="11430"/>
                  </a:lnTo>
                  <a:lnTo>
                    <a:pt x="92354" y="10668"/>
                  </a:lnTo>
                  <a:lnTo>
                    <a:pt x="92227" y="10541"/>
                  </a:lnTo>
                  <a:lnTo>
                    <a:pt x="90906" y="13081"/>
                  </a:lnTo>
                  <a:lnTo>
                    <a:pt x="90754" y="12573"/>
                  </a:lnTo>
                  <a:lnTo>
                    <a:pt x="90728" y="11938"/>
                  </a:lnTo>
                  <a:lnTo>
                    <a:pt x="91300" y="10414"/>
                  </a:lnTo>
                  <a:lnTo>
                    <a:pt x="89992" y="8128"/>
                  </a:lnTo>
                  <a:lnTo>
                    <a:pt x="88011" y="14224"/>
                  </a:lnTo>
                  <a:lnTo>
                    <a:pt x="86436" y="15113"/>
                  </a:lnTo>
                  <a:lnTo>
                    <a:pt x="86766" y="13208"/>
                  </a:lnTo>
                  <a:lnTo>
                    <a:pt x="86956" y="12065"/>
                  </a:lnTo>
                  <a:lnTo>
                    <a:pt x="87185" y="10795"/>
                  </a:lnTo>
                  <a:lnTo>
                    <a:pt x="87147" y="10414"/>
                  </a:lnTo>
                  <a:lnTo>
                    <a:pt x="85725" y="8128"/>
                  </a:lnTo>
                  <a:lnTo>
                    <a:pt x="85775" y="7366"/>
                  </a:lnTo>
                  <a:lnTo>
                    <a:pt x="83921" y="6477"/>
                  </a:lnTo>
                  <a:lnTo>
                    <a:pt x="81838" y="10541"/>
                  </a:lnTo>
                  <a:lnTo>
                    <a:pt x="79743" y="12065"/>
                  </a:lnTo>
                  <a:lnTo>
                    <a:pt x="79629" y="10160"/>
                  </a:lnTo>
                  <a:lnTo>
                    <a:pt x="79578" y="9271"/>
                  </a:lnTo>
                  <a:lnTo>
                    <a:pt x="79451" y="6858"/>
                  </a:lnTo>
                  <a:lnTo>
                    <a:pt x="76301" y="9271"/>
                  </a:lnTo>
                  <a:lnTo>
                    <a:pt x="74968" y="6223"/>
                  </a:lnTo>
                  <a:lnTo>
                    <a:pt x="75069" y="7239"/>
                  </a:lnTo>
                  <a:lnTo>
                    <a:pt x="74333" y="9779"/>
                  </a:lnTo>
                  <a:lnTo>
                    <a:pt x="73952" y="10160"/>
                  </a:lnTo>
                  <a:lnTo>
                    <a:pt x="73672" y="9271"/>
                  </a:lnTo>
                  <a:lnTo>
                    <a:pt x="72288" y="13208"/>
                  </a:lnTo>
                  <a:lnTo>
                    <a:pt x="72478" y="12065"/>
                  </a:lnTo>
                  <a:lnTo>
                    <a:pt x="72504" y="11938"/>
                  </a:lnTo>
                  <a:lnTo>
                    <a:pt x="72567" y="11557"/>
                  </a:lnTo>
                  <a:lnTo>
                    <a:pt x="72644" y="11176"/>
                  </a:lnTo>
                  <a:lnTo>
                    <a:pt x="73012" y="9017"/>
                  </a:lnTo>
                  <a:lnTo>
                    <a:pt x="73152" y="9144"/>
                  </a:lnTo>
                  <a:lnTo>
                    <a:pt x="73164" y="9017"/>
                  </a:lnTo>
                  <a:lnTo>
                    <a:pt x="73431" y="5842"/>
                  </a:lnTo>
                  <a:lnTo>
                    <a:pt x="73494" y="4953"/>
                  </a:lnTo>
                  <a:lnTo>
                    <a:pt x="72453" y="5842"/>
                  </a:lnTo>
                  <a:lnTo>
                    <a:pt x="71805" y="5715"/>
                  </a:lnTo>
                  <a:lnTo>
                    <a:pt x="70802" y="11176"/>
                  </a:lnTo>
                  <a:lnTo>
                    <a:pt x="70764" y="11049"/>
                  </a:lnTo>
                  <a:lnTo>
                    <a:pt x="70078" y="8763"/>
                  </a:lnTo>
                  <a:lnTo>
                    <a:pt x="69799" y="7874"/>
                  </a:lnTo>
                  <a:lnTo>
                    <a:pt x="68097" y="8255"/>
                  </a:lnTo>
                  <a:lnTo>
                    <a:pt x="66509" y="8763"/>
                  </a:lnTo>
                  <a:lnTo>
                    <a:pt x="66459" y="8509"/>
                  </a:lnTo>
                  <a:lnTo>
                    <a:pt x="66179" y="7366"/>
                  </a:lnTo>
                  <a:lnTo>
                    <a:pt x="65239" y="7366"/>
                  </a:lnTo>
                  <a:lnTo>
                    <a:pt x="64655" y="7366"/>
                  </a:lnTo>
                  <a:lnTo>
                    <a:pt x="64071" y="8509"/>
                  </a:lnTo>
                  <a:lnTo>
                    <a:pt x="64541" y="5588"/>
                  </a:lnTo>
                  <a:lnTo>
                    <a:pt x="63525" y="4699"/>
                  </a:lnTo>
                  <a:lnTo>
                    <a:pt x="62941" y="4191"/>
                  </a:lnTo>
                  <a:lnTo>
                    <a:pt x="61379" y="4699"/>
                  </a:lnTo>
                  <a:lnTo>
                    <a:pt x="61988" y="2667"/>
                  </a:lnTo>
                  <a:lnTo>
                    <a:pt x="61201" y="2413"/>
                  </a:lnTo>
                  <a:lnTo>
                    <a:pt x="59677" y="10922"/>
                  </a:lnTo>
                  <a:lnTo>
                    <a:pt x="58877" y="11049"/>
                  </a:lnTo>
                  <a:lnTo>
                    <a:pt x="58940" y="10414"/>
                  </a:lnTo>
                  <a:lnTo>
                    <a:pt x="59194" y="7874"/>
                  </a:lnTo>
                  <a:lnTo>
                    <a:pt x="59283" y="6858"/>
                  </a:lnTo>
                  <a:lnTo>
                    <a:pt x="59309" y="6604"/>
                  </a:lnTo>
                  <a:lnTo>
                    <a:pt x="57873" y="6477"/>
                  </a:lnTo>
                  <a:lnTo>
                    <a:pt x="57823" y="6223"/>
                  </a:lnTo>
                  <a:lnTo>
                    <a:pt x="56972" y="2413"/>
                  </a:lnTo>
                  <a:lnTo>
                    <a:pt x="54965" y="6223"/>
                  </a:lnTo>
                  <a:lnTo>
                    <a:pt x="55321" y="4318"/>
                  </a:lnTo>
                  <a:lnTo>
                    <a:pt x="55575" y="4064"/>
                  </a:lnTo>
                  <a:lnTo>
                    <a:pt x="54902" y="3937"/>
                  </a:lnTo>
                  <a:lnTo>
                    <a:pt x="54419" y="2921"/>
                  </a:lnTo>
                  <a:lnTo>
                    <a:pt x="53378" y="762"/>
                  </a:lnTo>
                  <a:lnTo>
                    <a:pt x="53124" y="3213"/>
                  </a:lnTo>
                  <a:lnTo>
                    <a:pt x="50292" y="7874"/>
                  </a:lnTo>
                  <a:lnTo>
                    <a:pt x="50825" y="4953"/>
                  </a:lnTo>
                  <a:lnTo>
                    <a:pt x="49733" y="8255"/>
                  </a:lnTo>
                  <a:lnTo>
                    <a:pt x="49606" y="8763"/>
                  </a:lnTo>
                  <a:lnTo>
                    <a:pt x="49479" y="9525"/>
                  </a:lnTo>
                  <a:lnTo>
                    <a:pt x="48412" y="10414"/>
                  </a:lnTo>
                  <a:lnTo>
                    <a:pt x="48310" y="10160"/>
                  </a:lnTo>
                  <a:lnTo>
                    <a:pt x="48412" y="9017"/>
                  </a:lnTo>
                  <a:lnTo>
                    <a:pt x="48310" y="7493"/>
                  </a:lnTo>
                  <a:lnTo>
                    <a:pt x="48234" y="7239"/>
                  </a:lnTo>
                  <a:lnTo>
                    <a:pt x="47790" y="11557"/>
                  </a:lnTo>
                  <a:lnTo>
                    <a:pt x="47231" y="10160"/>
                  </a:lnTo>
                  <a:lnTo>
                    <a:pt x="47345" y="9271"/>
                  </a:lnTo>
                  <a:lnTo>
                    <a:pt x="47726" y="8128"/>
                  </a:lnTo>
                  <a:lnTo>
                    <a:pt x="47002" y="7747"/>
                  </a:lnTo>
                  <a:lnTo>
                    <a:pt x="46951" y="8382"/>
                  </a:lnTo>
                  <a:lnTo>
                    <a:pt x="46837" y="9017"/>
                  </a:lnTo>
                  <a:lnTo>
                    <a:pt x="46253" y="10668"/>
                  </a:lnTo>
                  <a:lnTo>
                    <a:pt x="45580" y="11938"/>
                  </a:lnTo>
                  <a:lnTo>
                    <a:pt x="45415" y="11430"/>
                  </a:lnTo>
                  <a:lnTo>
                    <a:pt x="45250" y="10922"/>
                  </a:lnTo>
                  <a:lnTo>
                    <a:pt x="44983" y="10160"/>
                  </a:lnTo>
                  <a:lnTo>
                    <a:pt x="45110" y="7874"/>
                  </a:lnTo>
                  <a:lnTo>
                    <a:pt x="45161" y="7366"/>
                  </a:lnTo>
                  <a:lnTo>
                    <a:pt x="44805" y="9017"/>
                  </a:lnTo>
                  <a:lnTo>
                    <a:pt x="44145" y="10922"/>
                  </a:lnTo>
                  <a:lnTo>
                    <a:pt x="43916" y="10414"/>
                  </a:lnTo>
                  <a:lnTo>
                    <a:pt x="43992" y="8890"/>
                  </a:lnTo>
                  <a:lnTo>
                    <a:pt x="44145" y="8509"/>
                  </a:lnTo>
                  <a:lnTo>
                    <a:pt x="44030" y="7747"/>
                  </a:lnTo>
                  <a:lnTo>
                    <a:pt x="43853" y="7366"/>
                  </a:lnTo>
                  <a:lnTo>
                    <a:pt x="43370" y="6286"/>
                  </a:lnTo>
                  <a:lnTo>
                    <a:pt x="43256" y="7086"/>
                  </a:lnTo>
                  <a:lnTo>
                    <a:pt x="43268" y="6121"/>
                  </a:lnTo>
                  <a:lnTo>
                    <a:pt x="43370" y="6286"/>
                  </a:lnTo>
                  <a:lnTo>
                    <a:pt x="43395" y="6096"/>
                  </a:lnTo>
                  <a:lnTo>
                    <a:pt x="43586" y="4699"/>
                  </a:lnTo>
                  <a:lnTo>
                    <a:pt x="43053" y="4241"/>
                  </a:lnTo>
                  <a:lnTo>
                    <a:pt x="43053" y="7023"/>
                  </a:lnTo>
                  <a:lnTo>
                    <a:pt x="41935" y="11430"/>
                  </a:lnTo>
                  <a:lnTo>
                    <a:pt x="41567" y="9017"/>
                  </a:lnTo>
                  <a:lnTo>
                    <a:pt x="41567" y="6604"/>
                  </a:lnTo>
                  <a:lnTo>
                    <a:pt x="42545" y="6858"/>
                  </a:lnTo>
                  <a:lnTo>
                    <a:pt x="43053" y="7023"/>
                  </a:lnTo>
                  <a:lnTo>
                    <a:pt x="43053" y="4241"/>
                  </a:lnTo>
                  <a:lnTo>
                    <a:pt x="42849" y="4064"/>
                  </a:lnTo>
                  <a:lnTo>
                    <a:pt x="43992" y="508"/>
                  </a:lnTo>
                  <a:lnTo>
                    <a:pt x="43065" y="2413"/>
                  </a:lnTo>
                  <a:lnTo>
                    <a:pt x="41376" y="6604"/>
                  </a:lnTo>
                  <a:lnTo>
                    <a:pt x="41249" y="6350"/>
                  </a:lnTo>
                  <a:lnTo>
                    <a:pt x="41198" y="6223"/>
                  </a:lnTo>
                  <a:lnTo>
                    <a:pt x="40830" y="5461"/>
                  </a:lnTo>
                  <a:lnTo>
                    <a:pt x="40779" y="4953"/>
                  </a:lnTo>
                  <a:lnTo>
                    <a:pt x="40792" y="4445"/>
                  </a:lnTo>
                  <a:lnTo>
                    <a:pt x="40855" y="4191"/>
                  </a:lnTo>
                  <a:lnTo>
                    <a:pt x="40767" y="3810"/>
                  </a:lnTo>
                  <a:lnTo>
                    <a:pt x="40563" y="4064"/>
                  </a:lnTo>
                  <a:lnTo>
                    <a:pt x="40360" y="4445"/>
                  </a:lnTo>
                  <a:lnTo>
                    <a:pt x="40259" y="4191"/>
                  </a:lnTo>
                  <a:lnTo>
                    <a:pt x="40195" y="4000"/>
                  </a:lnTo>
                  <a:lnTo>
                    <a:pt x="40195" y="23368"/>
                  </a:lnTo>
                  <a:lnTo>
                    <a:pt x="40017" y="23241"/>
                  </a:lnTo>
                  <a:lnTo>
                    <a:pt x="39497" y="23241"/>
                  </a:lnTo>
                  <a:lnTo>
                    <a:pt x="39611" y="22098"/>
                  </a:lnTo>
                  <a:lnTo>
                    <a:pt x="39738" y="21463"/>
                  </a:lnTo>
                  <a:lnTo>
                    <a:pt x="39789" y="21209"/>
                  </a:lnTo>
                  <a:lnTo>
                    <a:pt x="39941" y="21209"/>
                  </a:lnTo>
                  <a:lnTo>
                    <a:pt x="39814" y="21971"/>
                  </a:lnTo>
                  <a:lnTo>
                    <a:pt x="40068" y="22479"/>
                  </a:lnTo>
                  <a:lnTo>
                    <a:pt x="40195" y="23368"/>
                  </a:lnTo>
                  <a:lnTo>
                    <a:pt x="40195" y="4000"/>
                  </a:lnTo>
                  <a:lnTo>
                    <a:pt x="40055" y="3556"/>
                  </a:lnTo>
                  <a:lnTo>
                    <a:pt x="39827" y="3556"/>
                  </a:lnTo>
                  <a:lnTo>
                    <a:pt x="39928" y="2413"/>
                  </a:lnTo>
                  <a:lnTo>
                    <a:pt x="39941" y="2286"/>
                  </a:lnTo>
                  <a:lnTo>
                    <a:pt x="40030" y="1270"/>
                  </a:lnTo>
                  <a:lnTo>
                    <a:pt x="39738" y="1587"/>
                  </a:lnTo>
                  <a:lnTo>
                    <a:pt x="39738" y="2413"/>
                  </a:lnTo>
                  <a:lnTo>
                    <a:pt x="39712" y="3556"/>
                  </a:lnTo>
                  <a:lnTo>
                    <a:pt x="39420" y="3683"/>
                  </a:lnTo>
                  <a:lnTo>
                    <a:pt x="39204" y="3797"/>
                  </a:lnTo>
                  <a:lnTo>
                    <a:pt x="39420" y="2794"/>
                  </a:lnTo>
                  <a:lnTo>
                    <a:pt x="39738" y="2413"/>
                  </a:lnTo>
                  <a:lnTo>
                    <a:pt x="39738" y="1587"/>
                  </a:lnTo>
                  <a:lnTo>
                    <a:pt x="39065" y="2286"/>
                  </a:lnTo>
                  <a:lnTo>
                    <a:pt x="38684" y="2032"/>
                  </a:lnTo>
                  <a:lnTo>
                    <a:pt x="38328" y="4953"/>
                  </a:lnTo>
                  <a:lnTo>
                    <a:pt x="37871" y="4445"/>
                  </a:lnTo>
                  <a:lnTo>
                    <a:pt x="38011" y="6718"/>
                  </a:lnTo>
                  <a:lnTo>
                    <a:pt x="38150" y="6604"/>
                  </a:lnTo>
                  <a:lnTo>
                    <a:pt x="38366" y="6502"/>
                  </a:lnTo>
                  <a:lnTo>
                    <a:pt x="38290" y="6629"/>
                  </a:lnTo>
                  <a:lnTo>
                    <a:pt x="38315" y="6896"/>
                  </a:lnTo>
                  <a:lnTo>
                    <a:pt x="38341" y="7124"/>
                  </a:lnTo>
                  <a:lnTo>
                    <a:pt x="38366" y="7302"/>
                  </a:lnTo>
                  <a:lnTo>
                    <a:pt x="38582" y="6413"/>
                  </a:lnTo>
                  <a:lnTo>
                    <a:pt x="38646" y="6223"/>
                  </a:lnTo>
                  <a:lnTo>
                    <a:pt x="38582" y="6477"/>
                  </a:lnTo>
                  <a:lnTo>
                    <a:pt x="38849" y="6477"/>
                  </a:lnTo>
                  <a:lnTo>
                    <a:pt x="39192" y="6350"/>
                  </a:lnTo>
                  <a:lnTo>
                    <a:pt x="39598" y="6477"/>
                  </a:lnTo>
                  <a:lnTo>
                    <a:pt x="38595" y="9017"/>
                  </a:lnTo>
                  <a:lnTo>
                    <a:pt x="38531" y="8585"/>
                  </a:lnTo>
                  <a:lnTo>
                    <a:pt x="38531" y="23241"/>
                  </a:lnTo>
                  <a:lnTo>
                    <a:pt x="38531" y="23368"/>
                  </a:lnTo>
                  <a:lnTo>
                    <a:pt x="38112" y="23368"/>
                  </a:lnTo>
                  <a:lnTo>
                    <a:pt x="38531" y="23241"/>
                  </a:lnTo>
                  <a:lnTo>
                    <a:pt x="38531" y="8585"/>
                  </a:lnTo>
                  <a:lnTo>
                    <a:pt x="38354" y="7366"/>
                  </a:lnTo>
                  <a:lnTo>
                    <a:pt x="37172" y="12065"/>
                  </a:lnTo>
                  <a:lnTo>
                    <a:pt x="37172" y="10414"/>
                  </a:lnTo>
                  <a:lnTo>
                    <a:pt x="37172" y="9779"/>
                  </a:lnTo>
                  <a:lnTo>
                    <a:pt x="37045" y="7493"/>
                  </a:lnTo>
                  <a:lnTo>
                    <a:pt x="36550" y="5969"/>
                  </a:lnTo>
                  <a:lnTo>
                    <a:pt x="36499" y="4445"/>
                  </a:lnTo>
                  <a:lnTo>
                    <a:pt x="36601" y="3048"/>
                  </a:lnTo>
                  <a:lnTo>
                    <a:pt x="35179" y="4445"/>
                  </a:lnTo>
                  <a:lnTo>
                    <a:pt x="33578" y="3683"/>
                  </a:lnTo>
                  <a:lnTo>
                    <a:pt x="32156" y="9017"/>
                  </a:lnTo>
                  <a:lnTo>
                    <a:pt x="32029" y="9271"/>
                  </a:lnTo>
                  <a:lnTo>
                    <a:pt x="31673" y="9779"/>
                  </a:lnTo>
                  <a:lnTo>
                    <a:pt x="31711" y="9525"/>
                  </a:lnTo>
                  <a:lnTo>
                    <a:pt x="31826" y="8382"/>
                  </a:lnTo>
                  <a:lnTo>
                    <a:pt x="31902" y="6731"/>
                  </a:lnTo>
                  <a:lnTo>
                    <a:pt x="32016" y="6388"/>
                  </a:lnTo>
                  <a:lnTo>
                    <a:pt x="32181" y="6096"/>
                  </a:lnTo>
                  <a:lnTo>
                    <a:pt x="31737" y="6731"/>
                  </a:lnTo>
                  <a:lnTo>
                    <a:pt x="30797" y="5969"/>
                  </a:lnTo>
                  <a:lnTo>
                    <a:pt x="30480" y="5715"/>
                  </a:lnTo>
                  <a:lnTo>
                    <a:pt x="30416" y="6108"/>
                  </a:lnTo>
                  <a:lnTo>
                    <a:pt x="30365" y="6388"/>
                  </a:lnTo>
                  <a:lnTo>
                    <a:pt x="30289" y="6858"/>
                  </a:lnTo>
                  <a:lnTo>
                    <a:pt x="29832" y="9525"/>
                  </a:lnTo>
                  <a:lnTo>
                    <a:pt x="29616" y="8890"/>
                  </a:lnTo>
                  <a:lnTo>
                    <a:pt x="29260" y="7874"/>
                  </a:lnTo>
                  <a:lnTo>
                    <a:pt x="29298" y="7493"/>
                  </a:lnTo>
                  <a:lnTo>
                    <a:pt x="30289" y="6477"/>
                  </a:lnTo>
                  <a:lnTo>
                    <a:pt x="30403" y="6223"/>
                  </a:lnTo>
                  <a:lnTo>
                    <a:pt x="29502" y="6477"/>
                  </a:lnTo>
                  <a:lnTo>
                    <a:pt x="29806" y="5334"/>
                  </a:lnTo>
                  <a:lnTo>
                    <a:pt x="28321" y="3937"/>
                  </a:lnTo>
                  <a:lnTo>
                    <a:pt x="24942" y="8509"/>
                  </a:lnTo>
                  <a:lnTo>
                    <a:pt x="24625" y="8890"/>
                  </a:lnTo>
                  <a:lnTo>
                    <a:pt x="23990" y="7874"/>
                  </a:lnTo>
                  <a:lnTo>
                    <a:pt x="23114" y="6477"/>
                  </a:lnTo>
                  <a:lnTo>
                    <a:pt x="23152" y="6604"/>
                  </a:lnTo>
                  <a:lnTo>
                    <a:pt x="23266" y="7874"/>
                  </a:lnTo>
                  <a:lnTo>
                    <a:pt x="20701" y="4064"/>
                  </a:lnTo>
                  <a:lnTo>
                    <a:pt x="16764" y="10414"/>
                  </a:lnTo>
                  <a:lnTo>
                    <a:pt x="15659" y="7620"/>
                  </a:lnTo>
                  <a:lnTo>
                    <a:pt x="14503" y="4699"/>
                  </a:lnTo>
                  <a:lnTo>
                    <a:pt x="13754" y="3302"/>
                  </a:lnTo>
                  <a:lnTo>
                    <a:pt x="13398" y="5588"/>
                  </a:lnTo>
                  <a:lnTo>
                    <a:pt x="12649" y="7620"/>
                  </a:lnTo>
                  <a:lnTo>
                    <a:pt x="12827" y="4445"/>
                  </a:lnTo>
                  <a:lnTo>
                    <a:pt x="11595" y="7747"/>
                  </a:lnTo>
                  <a:lnTo>
                    <a:pt x="10020" y="10414"/>
                  </a:lnTo>
                  <a:lnTo>
                    <a:pt x="10071" y="8001"/>
                  </a:lnTo>
                  <a:lnTo>
                    <a:pt x="10096" y="6985"/>
                  </a:lnTo>
                  <a:lnTo>
                    <a:pt x="10261" y="0"/>
                  </a:lnTo>
                  <a:lnTo>
                    <a:pt x="8191" y="4699"/>
                  </a:lnTo>
                  <a:lnTo>
                    <a:pt x="8115" y="6985"/>
                  </a:lnTo>
                  <a:lnTo>
                    <a:pt x="7594" y="6477"/>
                  </a:lnTo>
                  <a:lnTo>
                    <a:pt x="6197" y="8001"/>
                  </a:lnTo>
                  <a:lnTo>
                    <a:pt x="6134" y="7747"/>
                  </a:lnTo>
                  <a:lnTo>
                    <a:pt x="6121" y="7620"/>
                  </a:lnTo>
                  <a:lnTo>
                    <a:pt x="6197" y="4953"/>
                  </a:lnTo>
                  <a:lnTo>
                    <a:pt x="4508" y="7620"/>
                  </a:lnTo>
                  <a:lnTo>
                    <a:pt x="3657" y="6477"/>
                  </a:lnTo>
                  <a:lnTo>
                    <a:pt x="3784" y="5715"/>
                  </a:lnTo>
                  <a:lnTo>
                    <a:pt x="5372" y="1143"/>
                  </a:lnTo>
                  <a:lnTo>
                    <a:pt x="3848" y="635"/>
                  </a:lnTo>
                  <a:lnTo>
                    <a:pt x="3187" y="1270"/>
                  </a:lnTo>
                  <a:lnTo>
                    <a:pt x="1816" y="4953"/>
                  </a:lnTo>
                  <a:lnTo>
                    <a:pt x="1727" y="5842"/>
                  </a:lnTo>
                  <a:lnTo>
                    <a:pt x="1841" y="6388"/>
                  </a:lnTo>
                  <a:lnTo>
                    <a:pt x="2006" y="6477"/>
                  </a:lnTo>
                  <a:lnTo>
                    <a:pt x="2133" y="6985"/>
                  </a:lnTo>
                  <a:lnTo>
                    <a:pt x="2247" y="7747"/>
                  </a:lnTo>
                  <a:lnTo>
                    <a:pt x="2120" y="9017"/>
                  </a:lnTo>
                  <a:lnTo>
                    <a:pt x="2006" y="9271"/>
                  </a:lnTo>
                  <a:lnTo>
                    <a:pt x="1485" y="9906"/>
                  </a:lnTo>
                  <a:lnTo>
                    <a:pt x="889" y="14732"/>
                  </a:lnTo>
                  <a:lnTo>
                    <a:pt x="63" y="19177"/>
                  </a:lnTo>
                  <a:lnTo>
                    <a:pt x="0" y="19812"/>
                  </a:lnTo>
                  <a:lnTo>
                    <a:pt x="889" y="23241"/>
                  </a:lnTo>
                  <a:lnTo>
                    <a:pt x="2108" y="20320"/>
                  </a:lnTo>
                  <a:lnTo>
                    <a:pt x="2146" y="22733"/>
                  </a:lnTo>
                  <a:lnTo>
                    <a:pt x="1371" y="22860"/>
                  </a:lnTo>
                  <a:lnTo>
                    <a:pt x="1562" y="25019"/>
                  </a:lnTo>
                  <a:lnTo>
                    <a:pt x="2095" y="22987"/>
                  </a:lnTo>
                  <a:lnTo>
                    <a:pt x="2501" y="21844"/>
                  </a:lnTo>
                  <a:lnTo>
                    <a:pt x="2451" y="23749"/>
                  </a:lnTo>
                  <a:lnTo>
                    <a:pt x="2578" y="24511"/>
                  </a:lnTo>
                  <a:lnTo>
                    <a:pt x="3390" y="21844"/>
                  </a:lnTo>
                  <a:lnTo>
                    <a:pt x="3733" y="20701"/>
                  </a:lnTo>
                  <a:lnTo>
                    <a:pt x="3797" y="20320"/>
                  </a:lnTo>
                  <a:lnTo>
                    <a:pt x="3924" y="20066"/>
                  </a:lnTo>
                  <a:lnTo>
                    <a:pt x="4051" y="19939"/>
                  </a:lnTo>
                  <a:lnTo>
                    <a:pt x="4546" y="19177"/>
                  </a:lnTo>
                  <a:lnTo>
                    <a:pt x="4660" y="21691"/>
                  </a:lnTo>
                  <a:lnTo>
                    <a:pt x="4406" y="23114"/>
                  </a:lnTo>
                  <a:lnTo>
                    <a:pt x="5130" y="21336"/>
                  </a:lnTo>
                  <a:lnTo>
                    <a:pt x="5029" y="22733"/>
                  </a:lnTo>
                  <a:lnTo>
                    <a:pt x="4914" y="23152"/>
                  </a:lnTo>
                  <a:lnTo>
                    <a:pt x="5207" y="22479"/>
                  </a:lnTo>
                  <a:lnTo>
                    <a:pt x="5854" y="23368"/>
                  </a:lnTo>
                  <a:lnTo>
                    <a:pt x="6045" y="22479"/>
                  </a:lnTo>
                  <a:lnTo>
                    <a:pt x="6273" y="21336"/>
                  </a:lnTo>
                  <a:lnTo>
                    <a:pt x="6375" y="20828"/>
                  </a:lnTo>
                  <a:lnTo>
                    <a:pt x="6515" y="23622"/>
                  </a:lnTo>
                  <a:lnTo>
                    <a:pt x="7734" y="20828"/>
                  </a:lnTo>
                  <a:lnTo>
                    <a:pt x="7962" y="20320"/>
                  </a:lnTo>
                  <a:lnTo>
                    <a:pt x="7404" y="24853"/>
                  </a:lnTo>
                  <a:lnTo>
                    <a:pt x="7645" y="23876"/>
                  </a:lnTo>
                  <a:lnTo>
                    <a:pt x="8610" y="21336"/>
                  </a:lnTo>
                  <a:lnTo>
                    <a:pt x="9042" y="21209"/>
                  </a:lnTo>
                  <a:lnTo>
                    <a:pt x="7670" y="26670"/>
                  </a:lnTo>
                  <a:lnTo>
                    <a:pt x="10541" y="21717"/>
                  </a:lnTo>
                  <a:lnTo>
                    <a:pt x="9677" y="27559"/>
                  </a:lnTo>
                  <a:lnTo>
                    <a:pt x="10795" y="22733"/>
                  </a:lnTo>
                  <a:lnTo>
                    <a:pt x="11925" y="25654"/>
                  </a:lnTo>
                  <a:lnTo>
                    <a:pt x="13233" y="22987"/>
                  </a:lnTo>
                  <a:lnTo>
                    <a:pt x="13106" y="23444"/>
                  </a:lnTo>
                  <a:lnTo>
                    <a:pt x="13004" y="24003"/>
                  </a:lnTo>
                  <a:lnTo>
                    <a:pt x="13385" y="24384"/>
                  </a:lnTo>
                  <a:lnTo>
                    <a:pt x="13411" y="26035"/>
                  </a:lnTo>
                  <a:lnTo>
                    <a:pt x="13614" y="26797"/>
                  </a:lnTo>
                  <a:lnTo>
                    <a:pt x="14122" y="22987"/>
                  </a:lnTo>
                  <a:lnTo>
                    <a:pt x="14160" y="22733"/>
                  </a:lnTo>
                  <a:lnTo>
                    <a:pt x="15138" y="21971"/>
                  </a:lnTo>
                  <a:lnTo>
                    <a:pt x="15214" y="21717"/>
                  </a:lnTo>
                  <a:lnTo>
                    <a:pt x="15379" y="21209"/>
                  </a:lnTo>
                  <a:lnTo>
                    <a:pt x="15659" y="20320"/>
                  </a:lnTo>
                  <a:lnTo>
                    <a:pt x="15900" y="19558"/>
                  </a:lnTo>
                  <a:lnTo>
                    <a:pt x="16103" y="23495"/>
                  </a:lnTo>
                  <a:lnTo>
                    <a:pt x="14922" y="24257"/>
                  </a:lnTo>
                  <a:lnTo>
                    <a:pt x="14693" y="28067"/>
                  </a:lnTo>
                  <a:lnTo>
                    <a:pt x="15049" y="24765"/>
                  </a:lnTo>
                  <a:lnTo>
                    <a:pt x="16256" y="24892"/>
                  </a:lnTo>
                  <a:lnTo>
                    <a:pt x="16256" y="24765"/>
                  </a:lnTo>
                  <a:lnTo>
                    <a:pt x="16344" y="22098"/>
                  </a:lnTo>
                  <a:lnTo>
                    <a:pt x="16586" y="24638"/>
                  </a:lnTo>
                  <a:lnTo>
                    <a:pt x="16662" y="23368"/>
                  </a:lnTo>
                  <a:lnTo>
                    <a:pt x="16522" y="26797"/>
                  </a:lnTo>
                  <a:lnTo>
                    <a:pt x="17005" y="23368"/>
                  </a:lnTo>
                  <a:lnTo>
                    <a:pt x="17170" y="22098"/>
                  </a:lnTo>
                  <a:lnTo>
                    <a:pt x="17233" y="21717"/>
                  </a:lnTo>
                  <a:lnTo>
                    <a:pt x="17119" y="25908"/>
                  </a:lnTo>
                  <a:lnTo>
                    <a:pt x="17907" y="22860"/>
                  </a:lnTo>
                  <a:lnTo>
                    <a:pt x="18211" y="24638"/>
                  </a:lnTo>
                  <a:lnTo>
                    <a:pt x="18338" y="25603"/>
                  </a:lnTo>
                  <a:lnTo>
                    <a:pt x="17538" y="27686"/>
                  </a:lnTo>
                  <a:lnTo>
                    <a:pt x="18554" y="26162"/>
                  </a:lnTo>
                  <a:lnTo>
                    <a:pt x="18643" y="26974"/>
                  </a:lnTo>
                  <a:lnTo>
                    <a:pt x="18656" y="26162"/>
                  </a:lnTo>
                  <a:lnTo>
                    <a:pt x="18757" y="25273"/>
                  </a:lnTo>
                  <a:lnTo>
                    <a:pt x="19100" y="23622"/>
                  </a:lnTo>
                  <a:lnTo>
                    <a:pt x="20078" y="22860"/>
                  </a:lnTo>
                  <a:lnTo>
                    <a:pt x="20231" y="22733"/>
                  </a:lnTo>
                  <a:lnTo>
                    <a:pt x="19418" y="25781"/>
                  </a:lnTo>
                  <a:lnTo>
                    <a:pt x="19329" y="28575"/>
                  </a:lnTo>
                  <a:lnTo>
                    <a:pt x="19977" y="27686"/>
                  </a:lnTo>
                  <a:lnTo>
                    <a:pt x="20104" y="27432"/>
                  </a:lnTo>
                  <a:lnTo>
                    <a:pt x="20980" y="24130"/>
                  </a:lnTo>
                  <a:lnTo>
                    <a:pt x="21424" y="24384"/>
                  </a:lnTo>
                  <a:lnTo>
                    <a:pt x="21361" y="25603"/>
                  </a:lnTo>
                  <a:lnTo>
                    <a:pt x="21247" y="26035"/>
                  </a:lnTo>
                  <a:lnTo>
                    <a:pt x="21894" y="24130"/>
                  </a:lnTo>
                  <a:lnTo>
                    <a:pt x="22275" y="22987"/>
                  </a:lnTo>
                  <a:lnTo>
                    <a:pt x="23228" y="26035"/>
                  </a:lnTo>
                  <a:lnTo>
                    <a:pt x="24257" y="22987"/>
                  </a:lnTo>
                  <a:lnTo>
                    <a:pt x="24345" y="22733"/>
                  </a:lnTo>
                  <a:lnTo>
                    <a:pt x="24460" y="22377"/>
                  </a:lnTo>
                  <a:lnTo>
                    <a:pt x="24460" y="23279"/>
                  </a:lnTo>
                  <a:lnTo>
                    <a:pt x="24511" y="22352"/>
                  </a:lnTo>
                  <a:lnTo>
                    <a:pt x="24549" y="21717"/>
                  </a:lnTo>
                  <a:lnTo>
                    <a:pt x="24790" y="19558"/>
                  </a:lnTo>
                  <a:lnTo>
                    <a:pt x="24841" y="19177"/>
                  </a:lnTo>
                  <a:lnTo>
                    <a:pt x="24993" y="18034"/>
                  </a:lnTo>
                  <a:lnTo>
                    <a:pt x="25374" y="18034"/>
                  </a:lnTo>
                  <a:lnTo>
                    <a:pt x="26009" y="15621"/>
                  </a:lnTo>
                  <a:lnTo>
                    <a:pt x="25831" y="18161"/>
                  </a:lnTo>
                  <a:lnTo>
                    <a:pt x="25615" y="18161"/>
                  </a:lnTo>
                  <a:lnTo>
                    <a:pt x="25463" y="19177"/>
                  </a:lnTo>
                  <a:lnTo>
                    <a:pt x="25247" y="19939"/>
                  </a:lnTo>
                  <a:lnTo>
                    <a:pt x="25781" y="18796"/>
                  </a:lnTo>
                  <a:lnTo>
                    <a:pt x="25717" y="21513"/>
                  </a:lnTo>
                  <a:lnTo>
                    <a:pt x="25793" y="21336"/>
                  </a:lnTo>
                  <a:lnTo>
                    <a:pt x="25882" y="20828"/>
                  </a:lnTo>
                  <a:lnTo>
                    <a:pt x="25958" y="20980"/>
                  </a:lnTo>
                  <a:lnTo>
                    <a:pt x="26022" y="20828"/>
                  </a:lnTo>
                  <a:lnTo>
                    <a:pt x="26962" y="18796"/>
                  </a:lnTo>
                  <a:lnTo>
                    <a:pt x="27241" y="19431"/>
                  </a:lnTo>
                  <a:lnTo>
                    <a:pt x="27330" y="20828"/>
                  </a:lnTo>
                  <a:lnTo>
                    <a:pt x="27089" y="23368"/>
                  </a:lnTo>
                  <a:lnTo>
                    <a:pt x="25958" y="20980"/>
                  </a:lnTo>
                  <a:lnTo>
                    <a:pt x="26035" y="22098"/>
                  </a:lnTo>
                  <a:lnTo>
                    <a:pt x="26276" y="24130"/>
                  </a:lnTo>
                  <a:lnTo>
                    <a:pt x="25527" y="22606"/>
                  </a:lnTo>
                  <a:lnTo>
                    <a:pt x="25527" y="28321"/>
                  </a:lnTo>
                  <a:lnTo>
                    <a:pt x="25044" y="22377"/>
                  </a:lnTo>
                  <a:lnTo>
                    <a:pt x="25031" y="28321"/>
                  </a:lnTo>
                  <a:lnTo>
                    <a:pt x="25996" y="29337"/>
                  </a:lnTo>
                  <a:lnTo>
                    <a:pt x="26174" y="28321"/>
                  </a:lnTo>
                  <a:lnTo>
                    <a:pt x="26492" y="26543"/>
                  </a:lnTo>
                  <a:lnTo>
                    <a:pt x="27559" y="27813"/>
                  </a:lnTo>
                  <a:lnTo>
                    <a:pt x="27876" y="26543"/>
                  </a:lnTo>
                  <a:lnTo>
                    <a:pt x="27978" y="26162"/>
                  </a:lnTo>
                  <a:lnTo>
                    <a:pt x="30505" y="19558"/>
                  </a:lnTo>
                  <a:lnTo>
                    <a:pt x="28549" y="32004"/>
                  </a:lnTo>
                  <a:lnTo>
                    <a:pt x="30365" y="27559"/>
                  </a:lnTo>
                  <a:lnTo>
                    <a:pt x="31026" y="25146"/>
                  </a:lnTo>
                  <a:lnTo>
                    <a:pt x="31750" y="20701"/>
                  </a:lnTo>
                  <a:lnTo>
                    <a:pt x="32156" y="22377"/>
                  </a:lnTo>
                  <a:lnTo>
                    <a:pt x="32283" y="23342"/>
                  </a:lnTo>
                  <a:lnTo>
                    <a:pt x="31496" y="27051"/>
                  </a:lnTo>
                  <a:lnTo>
                    <a:pt x="32613" y="27686"/>
                  </a:lnTo>
                  <a:lnTo>
                    <a:pt x="32715" y="25552"/>
                  </a:lnTo>
                  <a:lnTo>
                    <a:pt x="32918" y="21463"/>
                  </a:lnTo>
                  <a:lnTo>
                    <a:pt x="33667" y="23876"/>
                  </a:lnTo>
                  <a:lnTo>
                    <a:pt x="34277" y="23876"/>
                  </a:lnTo>
                  <a:lnTo>
                    <a:pt x="33934" y="27432"/>
                  </a:lnTo>
                  <a:lnTo>
                    <a:pt x="35242" y="27051"/>
                  </a:lnTo>
                  <a:lnTo>
                    <a:pt x="36944" y="24638"/>
                  </a:lnTo>
                  <a:lnTo>
                    <a:pt x="38404" y="24257"/>
                  </a:lnTo>
                  <a:lnTo>
                    <a:pt x="38188" y="25273"/>
                  </a:lnTo>
                  <a:lnTo>
                    <a:pt x="37947" y="25908"/>
                  </a:lnTo>
                  <a:lnTo>
                    <a:pt x="37858" y="26670"/>
                  </a:lnTo>
                  <a:lnTo>
                    <a:pt x="37973" y="27432"/>
                  </a:lnTo>
                  <a:lnTo>
                    <a:pt x="39941" y="25908"/>
                  </a:lnTo>
                  <a:lnTo>
                    <a:pt x="41668" y="28422"/>
                  </a:lnTo>
                  <a:lnTo>
                    <a:pt x="42964" y="30734"/>
                  </a:lnTo>
                  <a:lnTo>
                    <a:pt x="44018" y="27813"/>
                  </a:lnTo>
                  <a:lnTo>
                    <a:pt x="44170" y="27813"/>
                  </a:lnTo>
                  <a:lnTo>
                    <a:pt x="44653" y="26670"/>
                  </a:lnTo>
                  <a:lnTo>
                    <a:pt x="45046" y="26543"/>
                  </a:lnTo>
                  <a:lnTo>
                    <a:pt x="44970" y="27559"/>
                  </a:lnTo>
                  <a:lnTo>
                    <a:pt x="44843" y="28575"/>
                  </a:lnTo>
                  <a:lnTo>
                    <a:pt x="44526" y="29337"/>
                  </a:lnTo>
                  <a:lnTo>
                    <a:pt x="46037" y="26924"/>
                  </a:lnTo>
                  <a:lnTo>
                    <a:pt x="46405" y="26543"/>
                  </a:lnTo>
                  <a:lnTo>
                    <a:pt x="47002" y="25908"/>
                  </a:lnTo>
                  <a:lnTo>
                    <a:pt x="48590" y="24257"/>
                  </a:lnTo>
                  <a:lnTo>
                    <a:pt x="49161" y="26924"/>
                  </a:lnTo>
                  <a:lnTo>
                    <a:pt x="49276" y="27813"/>
                  </a:lnTo>
                  <a:lnTo>
                    <a:pt x="49187" y="28003"/>
                  </a:lnTo>
                  <a:lnTo>
                    <a:pt x="49060" y="28778"/>
                  </a:lnTo>
                  <a:lnTo>
                    <a:pt x="49707" y="29972"/>
                  </a:lnTo>
                  <a:lnTo>
                    <a:pt x="50647" y="24257"/>
                  </a:lnTo>
                  <a:lnTo>
                    <a:pt x="50787" y="23368"/>
                  </a:lnTo>
                  <a:lnTo>
                    <a:pt x="50939" y="22479"/>
                  </a:lnTo>
                  <a:lnTo>
                    <a:pt x="51231" y="24384"/>
                  </a:lnTo>
                  <a:lnTo>
                    <a:pt x="51346" y="25527"/>
                  </a:lnTo>
                  <a:lnTo>
                    <a:pt x="51130" y="26035"/>
                  </a:lnTo>
                  <a:lnTo>
                    <a:pt x="52984" y="27559"/>
                  </a:lnTo>
                  <a:lnTo>
                    <a:pt x="55664" y="25146"/>
                  </a:lnTo>
                  <a:lnTo>
                    <a:pt x="56527" y="29972"/>
                  </a:lnTo>
                  <a:lnTo>
                    <a:pt x="57492" y="25654"/>
                  </a:lnTo>
                  <a:lnTo>
                    <a:pt x="58242" y="32258"/>
                  </a:lnTo>
                  <a:lnTo>
                    <a:pt x="59296" y="26162"/>
                  </a:lnTo>
                  <a:lnTo>
                    <a:pt x="59829" y="28575"/>
                  </a:lnTo>
                  <a:lnTo>
                    <a:pt x="59944" y="29464"/>
                  </a:lnTo>
                  <a:lnTo>
                    <a:pt x="59690" y="29972"/>
                  </a:lnTo>
                  <a:lnTo>
                    <a:pt x="59575" y="30480"/>
                  </a:lnTo>
                  <a:lnTo>
                    <a:pt x="60820" y="32639"/>
                  </a:lnTo>
                  <a:lnTo>
                    <a:pt x="61201" y="33020"/>
                  </a:lnTo>
                  <a:lnTo>
                    <a:pt x="62052" y="28956"/>
                  </a:lnTo>
                  <a:lnTo>
                    <a:pt x="62699" y="28448"/>
                  </a:lnTo>
                  <a:lnTo>
                    <a:pt x="62217" y="31623"/>
                  </a:lnTo>
                  <a:lnTo>
                    <a:pt x="63436" y="28448"/>
                  </a:lnTo>
                  <a:lnTo>
                    <a:pt x="63474" y="28321"/>
                  </a:lnTo>
                  <a:lnTo>
                    <a:pt x="63258" y="32258"/>
                  </a:lnTo>
                  <a:lnTo>
                    <a:pt x="63792" y="31623"/>
                  </a:lnTo>
                  <a:lnTo>
                    <a:pt x="63881" y="31470"/>
                  </a:lnTo>
                  <a:lnTo>
                    <a:pt x="63728" y="31242"/>
                  </a:lnTo>
                  <a:lnTo>
                    <a:pt x="63855" y="29184"/>
                  </a:lnTo>
                  <a:lnTo>
                    <a:pt x="63982" y="28956"/>
                  </a:lnTo>
                  <a:lnTo>
                    <a:pt x="64490" y="28321"/>
                  </a:lnTo>
                  <a:lnTo>
                    <a:pt x="64897" y="27813"/>
                  </a:lnTo>
                  <a:lnTo>
                    <a:pt x="65227" y="30099"/>
                  </a:lnTo>
                  <a:lnTo>
                    <a:pt x="65341" y="32385"/>
                  </a:lnTo>
                  <a:lnTo>
                    <a:pt x="65214" y="33274"/>
                  </a:lnTo>
                  <a:lnTo>
                    <a:pt x="67525" y="30861"/>
                  </a:lnTo>
                  <a:lnTo>
                    <a:pt x="67398" y="31470"/>
                  </a:lnTo>
                  <a:lnTo>
                    <a:pt x="67703" y="30861"/>
                  </a:lnTo>
                  <a:lnTo>
                    <a:pt x="68008" y="30226"/>
                  </a:lnTo>
                  <a:lnTo>
                    <a:pt x="66154" y="36703"/>
                  </a:lnTo>
                  <a:lnTo>
                    <a:pt x="67475" y="33909"/>
                  </a:lnTo>
                  <a:lnTo>
                    <a:pt x="67576" y="33020"/>
                  </a:lnTo>
                  <a:lnTo>
                    <a:pt x="67830" y="32258"/>
                  </a:lnTo>
                  <a:lnTo>
                    <a:pt x="67945" y="31750"/>
                  </a:lnTo>
                  <a:lnTo>
                    <a:pt x="68033" y="31242"/>
                  </a:lnTo>
                  <a:lnTo>
                    <a:pt x="68186" y="33274"/>
                  </a:lnTo>
                  <a:lnTo>
                    <a:pt x="69215" y="33528"/>
                  </a:lnTo>
                  <a:lnTo>
                    <a:pt x="70116" y="32766"/>
                  </a:lnTo>
                  <a:lnTo>
                    <a:pt x="69621" y="35052"/>
                  </a:lnTo>
                  <a:lnTo>
                    <a:pt x="70904" y="35814"/>
                  </a:lnTo>
                  <a:lnTo>
                    <a:pt x="72694" y="34417"/>
                  </a:lnTo>
                  <a:lnTo>
                    <a:pt x="74244" y="34671"/>
                  </a:lnTo>
                  <a:lnTo>
                    <a:pt x="74142" y="34417"/>
                  </a:lnTo>
                  <a:lnTo>
                    <a:pt x="73952" y="33896"/>
                  </a:lnTo>
                  <a:lnTo>
                    <a:pt x="74028" y="32766"/>
                  </a:lnTo>
                  <a:lnTo>
                    <a:pt x="74333" y="31242"/>
                  </a:lnTo>
                  <a:lnTo>
                    <a:pt x="74536" y="30226"/>
                  </a:lnTo>
                  <a:lnTo>
                    <a:pt x="74612" y="29845"/>
                  </a:lnTo>
                  <a:lnTo>
                    <a:pt x="75133" y="29464"/>
                  </a:lnTo>
                  <a:lnTo>
                    <a:pt x="75044" y="30238"/>
                  </a:lnTo>
                  <a:lnTo>
                    <a:pt x="75361" y="29464"/>
                  </a:lnTo>
                  <a:lnTo>
                    <a:pt x="75514" y="29083"/>
                  </a:lnTo>
                  <a:lnTo>
                    <a:pt x="75907" y="29464"/>
                  </a:lnTo>
                  <a:lnTo>
                    <a:pt x="76009" y="29705"/>
                  </a:lnTo>
                  <a:lnTo>
                    <a:pt x="75323" y="32766"/>
                  </a:lnTo>
                  <a:lnTo>
                    <a:pt x="75209" y="33147"/>
                  </a:lnTo>
                  <a:lnTo>
                    <a:pt x="74752" y="34036"/>
                  </a:lnTo>
                  <a:lnTo>
                    <a:pt x="75653" y="33020"/>
                  </a:lnTo>
                  <a:lnTo>
                    <a:pt x="75590" y="33528"/>
                  </a:lnTo>
                  <a:lnTo>
                    <a:pt x="75463" y="34163"/>
                  </a:lnTo>
                  <a:lnTo>
                    <a:pt x="75336" y="34417"/>
                  </a:lnTo>
                  <a:lnTo>
                    <a:pt x="75222" y="34798"/>
                  </a:lnTo>
                  <a:lnTo>
                    <a:pt x="75018" y="35814"/>
                  </a:lnTo>
                  <a:lnTo>
                    <a:pt x="75653" y="33782"/>
                  </a:lnTo>
                  <a:lnTo>
                    <a:pt x="75666" y="39370"/>
                  </a:lnTo>
                  <a:lnTo>
                    <a:pt x="76708" y="35814"/>
                  </a:lnTo>
                  <a:lnTo>
                    <a:pt x="76568" y="36830"/>
                  </a:lnTo>
                  <a:lnTo>
                    <a:pt x="78105" y="37084"/>
                  </a:lnTo>
                  <a:lnTo>
                    <a:pt x="79006" y="36068"/>
                  </a:lnTo>
                  <a:lnTo>
                    <a:pt x="80302" y="36068"/>
                  </a:lnTo>
                  <a:lnTo>
                    <a:pt x="80352" y="35814"/>
                  </a:lnTo>
                  <a:lnTo>
                    <a:pt x="80721" y="33782"/>
                  </a:lnTo>
                  <a:lnTo>
                    <a:pt x="80835" y="33147"/>
                  </a:lnTo>
                  <a:lnTo>
                    <a:pt x="81203" y="33909"/>
                  </a:lnTo>
                  <a:lnTo>
                    <a:pt x="81470" y="33147"/>
                  </a:lnTo>
                  <a:lnTo>
                    <a:pt x="81508" y="33020"/>
                  </a:lnTo>
                  <a:lnTo>
                    <a:pt x="81991" y="31623"/>
                  </a:lnTo>
                  <a:lnTo>
                    <a:pt x="82765" y="32766"/>
                  </a:lnTo>
                  <a:lnTo>
                    <a:pt x="83400" y="35179"/>
                  </a:lnTo>
                  <a:lnTo>
                    <a:pt x="84569" y="35179"/>
                  </a:lnTo>
                  <a:lnTo>
                    <a:pt x="85496" y="34036"/>
                  </a:lnTo>
                  <a:lnTo>
                    <a:pt x="85471" y="33782"/>
                  </a:lnTo>
                  <a:lnTo>
                    <a:pt x="85344" y="33147"/>
                  </a:lnTo>
                  <a:lnTo>
                    <a:pt x="85420" y="32258"/>
                  </a:lnTo>
                  <a:lnTo>
                    <a:pt x="85674" y="31623"/>
                  </a:lnTo>
                  <a:lnTo>
                    <a:pt x="85877" y="31115"/>
                  </a:lnTo>
                  <a:lnTo>
                    <a:pt x="85661" y="32512"/>
                  </a:lnTo>
                  <a:lnTo>
                    <a:pt x="85547" y="33769"/>
                  </a:lnTo>
                  <a:lnTo>
                    <a:pt x="86639" y="33655"/>
                  </a:lnTo>
                  <a:lnTo>
                    <a:pt x="85725" y="35433"/>
                  </a:lnTo>
                  <a:lnTo>
                    <a:pt x="87147" y="35306"/>
                  </a:lnTo>
                  <a:lnTo>
                    <a:pt x="87528" y="35306"/>
                  </a:lnTo>
                  <a:lnTo>
                    <a:pt x="89331" y="33655"/>
                  </a:lnTo>
                  <a:lnTo>
                    <a:pt x="89611" y="33401"/>
                  </a:lnTo>
                  <a:lnTo>
                    <a:pt x="89687" y="31115"/>
                  </a:lnTo>
                  <a:lnTo>
                    <a:pt x="89763" y="30861"/>
                  </a:lnTo>
                  <a:lnTo>
                    <a:pt x="90144" y="30480"/>
                  </a:lnTo>
                  <a:lnTo>
                    <a:pt x="90208" y="32385"/>
                  </a:lnTo>
                  <a:lnTo>
                    <a:pt x="89992" y="33401"/>
                  </a:lnTo>
                  <a:lnTo>
                    <a:pt x="89865" y="33655"/>
                  </a:lnTo>
                  <a:lnTo>
                    <a:pt x="92214" y="30480"/>
                  </a:lnTo>
                  <a:lnTo>
                    <a:pt x="92494" y="30099"/>
                  </a:lnTo>
                  <a:lnTo>
                    <a:pt x="92875" y="42164"/>
                  </a:lnTo>
                  <a:lnTo>
                    <a:pt x="95288" y="37160"/>
                  </a:lnTo>
                  <a:lnTo>
                    <a:pt x="95453" y="36957"/>
                  </a:lnTo>
                  <a:lnTo>
                    <a:pt x="97358" y="34544"/>
                  </a:lnTo>
                  <a:lnTo>
                    <a:pt x="98005" y="35179"/>
                  </a:lnTo>
                  <a:lnTo>
                    <a:pt x="96558" y="36449"/>
                  </a:lnTo>
                  <a:lnTo>
                    <a:pt x="96786" y="38227"/>
                  </a:lnTo>
                  <a:lnTo>
                    <a:pt x="99060" y="34544"/>
                  </a:lnTo>
                  <a:lnTo>
                    <a:pt x="99301" y="34163"/>
                  </a:lnTo>
                  <a:lnTo>
                    <a:pt x="99352" y="39370"/>
                  </a:lnTo>
                  <a:lnTo>
                    <a:pt x="101295" y="36703"/>
                  </a:lnTo>
                  <a:lnTo>
                    <a:pt x="100901" y="44704"/>
                  </a:lnTo>
                  <a:lnTo>
                    <a:pt x="105232" y="36830"/>
                  </a:lnTo>
                  <a:lnTo>
                    <a:pt x="105740" y="42164"/>
                  </a:lnTo>
                  <a:lnTo>
                    <a:pt x="105981" y="40386"/>
                  </a:lnTo>
                  <a:lnTo>
                    <a:pt x="106108" y="40005"/>
                  </a:lnTo>
                  <a:lnTo>
                    <a:pt x="106730" y="38481"/>
                  </a:lnTo>
                  <a:lnTo>
                    <a:pt x="106514" y="39814"/>
                  </a:lnTo>
                  <a:lnTo>
                    <a:pt x="106794" y="39243"/>
                  </a:lnTo>
                  <a:lnTo>
                    <a:pt x="108470" y="38481"/>
                  </a:lnTo>
                  <a:lnTo>
                    <a:pt x="110413" y="37592"/>
                  </a:lnTo>
                  <a:lnTo>
                    <a:pt x="112864" y="43180"/>
                  </a:lnTo>
                  <a:lnTo>
                    <a:pt x="115773" y="45466"/>
                  </a:lnTo>
                  <a:lnTo>
                    <a:pt x="116865" y="46228"/>
                  </a:lnTo>
                  <a:lnTo>
                    <a:pt x="118148" y="37592"/>
                  </a:lnTo>
                  <a:lnTo>
                    <a:pt x="118262" y="36830"/>
                  </a:lnTo>
                  <a:lnTo>
                    <a:pt x="118275" y="36703"/>
                  </a:lnTo>
                  <a:lnTo>
                    <a:pt x="118351" y="36195"/>
                  </a:lnTo>
                  <a:lnTo>
                    <a:pt x="118846" y="39751"/>
                  </a:lnTo>
                  <a:lnTo>
                    <a:pt x="118922" y="40944"/>
                  </a:lnTo>
                  <a:lnTo>
                    <a:pt x="117868" y="44069"/>
                  </a:lnTo>
                  <a:lnTo>
                    <a:pt x="121094" y="40513"/>
                  </a:lnTo>
                  <a:lnTo>
                    <a:pt x="122758" y="45212"/>
                  </a:lnTo>
                  <a:lnTo>
                    <a:pt x="125818" y="42291"/>
                  </a:lnTo>
                  <a:lnTo>
                    <a:pt x="125514" y="43053"/>
                  </a:lnTo>
                  <a:lnTo>
                    <a:pt x="125298" y="44069"/>
                  </a:lnTo>
                  <a:lnTo>
                    <a:pt x="125082" y="44069"/>
                  </a:lnTo>
                  <a:lnTo>
                    <a:pt x="125056" y="46609"/>
                  </a:lnTo>
                  <a:lnTo>
                    <a:pt x="126885" y="44577"/>
                  </a:lnTo>
                  <a:lnTo>
                    <a:pt x="127317" y="42545"/>
                  </a:lnTo>
                  <a:lnTo>
                    <a:pt x="127635" y="42799"/>
                  </a:lnTo>
                  <a:lnTo>
                    <a:pt x="127228" y="43815"/>
                  </a:lnTo>
                  <a:lnTo>
                    <a:pt x="127114" y="46101"/>
                  </a:lnTo>
                  <a:lnTo>
                    <a:pt x="127228" y="46990"/>
                  </a:lnTo>
                  <a:lnTo>
                    <a:pt x="128943" y="42545"/>
                  </a:lnTo>
                  <a:lnTo>
                    <a:pt x="128689" y="45110"/>
                  </a:lnTo>
                  <a:lnTo>
                    <a:pt x="128828" y="44831"/>
                  </a:lnTo>
                  <a:lnTo>
                    <a:pt x="129692" y="46609"/>
                  </a:lnTo>
                  <a:lnTo>
                    <a:pt x="129870" y="44831"/>
                  </a:lnTo>
                  <a:lnTo>
                    <a:pt x="129984" y="43688"/>
                  </a:lnTo>
                  <a:lnTo>
                    <a:pt x="130581" y="45212"/>
                  </a:lnTo>
                  <a:lnTo>
                    <a:pt x="131445" y="43688"/>
                  </a:lnTo>
                  <a:lnTo>
                    <a:pt x="131953" y="42799"/>
                  </a:lnTo>
                  <a:lnTo>
                    <a:pt x="132283" y="44564"/>
                  </a:lnTo>
                  <a:lnTo>
                    <a:pt x="132207" y="44780"/>
                  </a:lnTo>
                  <a:lnTo>
                    <a:pt x="132143" y="44958"/>
                  </a:lnTo>
                  <a:lnTo>
                    <a:pt x="132041" y="45275"/>
                  </a:lnTo>
                  <a:lnTo>
                    <a:pt x="132359" y="46647"/>
                  </a:lnTo>
                  <a:lnTo>
                    <a:pt x="132422" y="45605"/>
                  </a:lnTo>
                  <a:lnTo>
                    <a:pt x="132384" y="44970"/>
                  </a:lnTo>
                  <a:lnTo>
                    <a:pt x="132295" y="44577"/>
                  </a:lnTo>
                  <a:lnTo>
                    <a:pt x="132956" y="42799"/>
                  </a:lnTo>
                  <a:lnTo>
                    <a:pt x="133057" y="42545"/>
                  </a:lnTo>
                  <a:lnTo>
                    <a:pt x="133146" y="42291"/>
                  </a:lnTo>
                  <a:lnTo>
                    <a:pt x="133438" y="41529"/>
                  </a:lnTo>
                  <a:lnTo>
                    <a:pt x="133477" y="46482"/>
                  </a:lnTo>
                  <a:lnTo>
                    <a:pt x="134594" y="42037"/>
                  </a:lnTo>
                  <a:lnTo>
                    <a:pt x="133527" y="46609"/>
                  </a:lnTo>
                  <a:lnTo>
                    <a:pt x="135331" y="46101"/>
                  </a:lnTo>
                  <a:lnTo>
                    <a:pt x="136372" y="44069"/>
                  </a:lnTo>
                  <a:lnTo>
                    <a:pt x="135978" y="45085"/>
                  </a:lnTo>
                  <a:lnTo>
                    <a:pt x="135890" y="45339"/>
                  </a:lnTo>
                  <a:lnTo>
                    <a:pt x="136537" y="45593"/>
                  </a:lnTo>
                  <a:lnTo>
                    <a:pt x="135890" y="47498"/>
                  </a:lnTo>
                  <a:lnTo>
                    <a:pt x="136537" y="47498"/>
                  </a:lnTo>
                  <a:lnTo>
                    <a:pt x="137325" y="46863"/>
                  </a:lnTo>
                  <a:lnTo>
                    <a:pt x="137731" y="44450"/>
                  </a:lnTo>
                  <a:lnTo>
                    <a:pt x="137680" y="50165"/>
                  </a:lnTo>
                  <a:lnTo>
                    <a:pt x="139687" y="44450"/>
                  </a:lnTo>
                  <a:lnTo>
                    <a:pt x="139814" y="44069"/>
                  </a:lnTo>
                  <a:lnTo>
                    <a:pt x="140525" y="42037"/>
                  </a:lnTo>
                  <a:lnTo>
                    <a:pt x="140703" y="41529"/>
                  </a:lnTo>
                  <a:lnTo>
                    <a:pt x="141058" y="40513"/>
                  </a:lnTo>
                  <a:lnTo>
                    <a:pt x="140157" y="47752"/>
                  </a:lnTo>
                  <a:lnTo>
                    <a:pt x="142595" y="45720"/>
                  </a:lnTo>
                  <a:lnTo>
                    <a:pt x="144526" y="44450"/>
                  </a:lnTo>
                  <a:lnTo>
                    <a:pt x="143675" y="48514"/>
                  </a:lnTo>
                  <a:lnTo>
                    <a:pt x="145326" y="47269"/>
                  </a:lnTo>
                  <a:lnTo>
                    <a:pt x="145199" y="46304"/>
                  </a:lnTo>
                  <a:lnTo>
                    <a:pt x="144805" y="44297"/>
                  </a:lnTo>
                  <a:lnTo>
                    <a:pt x="144691" y="43688"/>
                  </a:lnTo>
                  <a:lnTo>
                    <a:pt x="144805" y="44297"/>
                  </a:lnTo>
                  <a:lnTo>
                    <a:pt x="146672" y="43688"/>
                  </a:lnTo>
                  <a:lnTo>
                    <a:pt x="146050" y="46304"/>
                  </a:lnTo>
                  <a:lnTo>
                    <a:pt x="147345" y="43688"/>
                  </a:lnTo>
                  <a:lnTo>
                    <a:pt x="147535" y="43307"/>
                  </a:lnTo>
                  <a:lnTo>
                    <a:pt x="148894" y="44704"/>
                  </a:lnTo>
                  <a:lnTo>
                    <a:pt x="148983" y="44958"/>
                  </a:lnTo>
                  <a:lnTo>
                    <a:pt x="149059" y="45593"/>
                  </a:lnTo>
                  <a:lnTo>
                    <a:pt x="148196" y="46736"/>
                  </a:lnTo>
                  <a:lnTo>
                    <a:pt x="147878" y="47498"/>
                  </a:lnTo>
                  <a:lnTo>
                    <a:pt x="149923" y="45974"/>
                  </a:lnTo>
                  <a:lnTo>
                    <a:pt x="150888" y="48641"/>
                  </a:lnTo>
                  <a:lnTo>
                    <a:pt x="152793" y="46482"/>
                  </a:lnTo>
                  <a:lnTo>
                    <a:pt x="152920" y="46101"/>
                  </a:lnTo>
                  <a:lnTo>
                    <a:pt x="152920" y="45974"/>
                  </a:lnTo>
                  <a:lnTo>
                    <a:pt x="153047" y="44323"/>
                  </a:lnTo>
                  <a:lnTo>
                    <a:pt x="153149" y="43611"/>
                  </a:lnTo>
                  <a:lnTo>
                    <a:pt x="153403" y="43307"/>
                  </a:lnTo>
                  <a:lnTo>
                    <a:pt x="155244" y="41021"/>
                  </a:lnTo>
                  <a:lnTo>
                    <a:pt x="155333" y="40830"/>
                  </a:lnTo>
                  <a:lnTo>
                    <a:pt x="155270" y="41021"/>
                  </a:lnTo>
                  <a:lnTo>
                    <a:pt x="154000" y="45085"/>
                  </a:lnTo>
                  <a:lnTo>
                    <a:pt x="156946" y="41021"/>
                  </a:lnTo>
                  <a:lnTo>
                    <a:pt x="154419" y="48387"/>
                  </a:lnTo>
                  <a:lnTo>
                    <a:pt x="154698" y="48006"/>
                  </a:lnTo>
                  <a:lnTo>
                    <a:pt x="155092" y="47256"/>
                  </a:lnTo>
                  <a:lnTo>
                    <a:pt x="155219" y="46863"/>
                  </a:lnTo>
                  <a:lnTo>
                    <a:pt x="155448" y="45720"/>
                  </a:lnTo>
                  <a:lnTo>
                    <a:pt x="155549" y="46736"/>
                  </a:lnTo>
                  <a:lnTo>
                    <a:pt x="155422" y="47205"/>
                  </a:lnTo>
                  <a:lnTo>
                    <a:pt x="154863" y="48514"/>
                  </a:lnTo>
                  <a:lnTo>
                    <a:pt x="156146" y="47625"/>
                  </a:lnTo>
                  <a:lnTo>
                    <a:pt x="156273" y="45720"/>
                  </a:lnTo>
                  <a:lnTo>
                    <a:pt x="156298" y="45339"/>
                  </a:lnTo>
                  <a:lnTo>
                    <a:pt x="157213" y="45593"/>
                  </a:lnTo>
                  <a:lnTo>
                    <a:pt x="157010" y="46482"/>
                  </a:lnTo>
                  <a:lnTo>
                    <a:pt x="156883" y="46736"/>
                  </a:lnTo>
                  <a:lnTo>
                    <a:pt x="156692" y="46990"/>
                  </a:lnTo>
                  <a:lnTo>
                    <a:pt x="156324" y="48133"/>
                  </a:lnTo>
                  <a:lnTo>
                    <a:pt x="157695" y="45339"/>
                  </a:lnTo>
                  <a:lnTo>
                    <a:pt x="158191" y="44323"/>
                  </a:lnTo>
                  <a:lnTo>
                    <a:pt x="158559" y="45085"/>
                  </a:lnTo>
                  <a:lnTo>
                    <a:pt x="158661" y="45720"/>
                  </a:lnTo>
                  <a:lnTo>
                    <a:pt x="158559" y="45974"/>
                  </a:lnTo>
                  <a:lnTo>
                    <a:pt x="158483" y="46736"/>
                  </a:lnTo>
                  <a:lnTo>
                    <a:pt x="159639" y="46736"/>
                  </a:lnTo>
                  <a:lnTo>
                    <a:pt x="160718" y="44323"/>
                  </a:lnTo>
                  <a:lnTo>
                    <a:pt x="161759" y="42037"/>
                  </a:lnTo>
                  <a:lnTo>
                    <a:pt x="162648" y="44069"/>
                  </a:lnTo>
                  <a:lnTo>
                    <a:pt x="162712" y="44450"/>
                  </a:lnTo>
                  <a:lnTo>
                    <a:pt x="161290" y="48641"/>
                  </a:lnTo>
                  <a:lnTo>
                    <a:pt x="162915" y="45847"/>
                  </a:lnTo>
                  <a:lnTo>
                    <a:pt x="162090" y="49657"/>
                  </a:lnTo>
                  <a:lnTo>
                    <a:pt x="163144" y="48768"/>
                  </a:lnTo>
                  <a:lnTo>
                    <a:pt x="163271" y="46863"/>
                  </a:lnTo>
                  <a:lnTo>
                    <a:pt x="163944" y="46990"/>
                  </a:lnTo>
                  <a:lnTo>
                    <a:pt x="164007" y="46863"/>
                  </a:lnTo>
                  <a:lnTo>
                    <a:pt x="164515" y="45847"/>
                  </a:lnTo>
                  <a:lnTo>
                    <a:pt x="165214" y="44450"/>
                  </a:lnTo>
                  <a:lnTo>
                    <a:pt x="165315" y="44958"/>
                  </a:lnTo>
                  <a:lnTo>
                    <a:pt x="165430" y="45974"/>
                  </a:lnTo>
                  <a:lnTo>
                    <a:pt x="164617" y="47244"/>
                  </a:lnTo>
                  <a:lnTo>
                    <a:pt x="166077" y="46863"/>
                  </a:lnTo>
                  <a:lnTo>
                    <a:pt x="165735" y="45339"/>
                  </a:lnTo>
                  <a:lnTo>
                    <a:pt x="165785" y="45085"/>
                  </a:lnTo>
                  <a:lnTo>
                    <a:pt x="166204" y="44450"/>
                  </a:lnTo>
                  <a:lnTo>
                    <a:pt x="166751" y="43611"/>
                  </a:lnTo>
                  <a:lnTo>
                    <a:pt x="166827" y="42037"/>
                  </a:lnTo>
                  <a:lnTo>
                    <a:pt x="166801" y="41021"/>
                  </a:lnTo>
                  <a:lnTo>
                    <a:pt x="166789" y="40386"/>
                  </a:lnTo>
                  <a:lnTo>
                    <a:pt x="167259" y="41275"/>
                  </a:lnTo>
                  <a:lnTo>
                    <a:pt x="167360" y="41783"/>
                  </a:lnTo>
                  <a:lnTo>
                    <a:pt x="167157" y="42037"/>
                  </a:lnTo>
                  <a:lnTo>
                    <a:pt x="168122" y="41910"/>
                  </a:lnTo>
                  <a:lnTo>
                    <a:pt x="167932" y="44183"/>
                  </a:lnTo>
                  <a:lnTo>
                    <a:pt x="169227" y="41910"/>
                  </a:lnTo>
                  <a:lnTo>
                    <a:pt x="169392" y="42545"/>
                  </a:lnTo>
                  <a:lnTo>
                    <a:pt x="169481" y="43268"/>
                  </a:lnTo>
                  <a:lnTo>
                    <a:pt x="169367" y="44069"/>
                  </a:lnTo>
                  <a:lnTo>
                    <a:pt x="168376" y="47117"/>
                  </a:lnTo>
                  <a:lnTo>
                    <a:pt x="168275" y="48006"/>
                  </a:lnTo>
                  <a:lnTo>
                    <a:pt x="169379" y="44958"/>
                  </a:lnTo>
                  <a:lnTo>
                    <a:pt x="170091" y="47498"/>
                  </a:lnTo>
                  <a:lnTo>
                    <a:pt x="170815" y="45593"/>
                  </a:lnTo>
                  <a:lnTo>
                    <a:pt x="170942" y="45212"/>
                  </a:lnTo>
                  <a:lnTo>
                    <a:pt x="170916" y="45339"/>
                  </a:lnTo>
                  <a:lnTo>
                    <a:pt x="170586" y="46736"/>
                  </a:lnTo>
                  <a:lnTo>
                    <a:pt x="170472" y="47371"/>
                  </a:lnTo>
                  <a:lnTo>
                    <a:pt x="171386" y="44831"/>
                  </a:lnTo>
                  <a:lnTo>
                    <a:pt x="171437" y="46228"/>
                  </a:lnTo>
                  <a:lnTo>
                    <a:pt x="171208" y="46990"/>
                  </a:lnTo>
                  <a:lnTo>
                    <a:pt x="171119" y="47853"/>
                  </a:lnTo>
                  <a:lnTo>
                    <a:pt x="171831" y="48514"/>
                  </a:lnTo>
                  <a:lnTo>
                    <a:pt x="171856" y="44831"/>
                  </a:lnTo>
                  <a:lnTo>
                    <a:pt x="171869" y="44196"/>
                  </a:lnTo>
                  <a:lnTo>
                    <a:pt x="171869" y="42926"/>
                  </a:lnTo>
                  <a:lnTo>
                    <a:pt x="172339" y="44577"/>
                  </a:lnTo>
                  <a:lnTo>
                    <a:pt x="172440" y="45339"/>
                  </a:lnTo>
                  <a:lnTo>
                    <a:pt x="172313" y="45847"/>
                  </a:lnTo>
                  <a:lnTo>
                    <a:pt x="172173" y="45974"/>
                  </a:lnTo>
                  <a:lnTo>
                    <a:pt x="172110" y="46228"/>
                  </a:lnTo>
                  <a:lnTo>
                    <a:pt x="172910" y="47498"/>
                  </a:lnTo>
                  <a:lnTo>
                    <a:pt x="174650" y="45085"/>
                  </a:lnTo>
                  <a:lnTo>
                    <a:pt x="175234" y="46304"/>
                  </a:lnTo>
                  <a:lnTo>
                    <a:pt x="175361" y="46736"/>
                  </a:lnTo>
                  <a:lnTo>
                    <a:pt x="174752" y="50444"/>
                  </a:lnTo>
                  <a:lnTo>
                    <a:pt x="175463" y="50292"/>
                  </a:lnTo>
                  <a:lnTo>
                    <a:pt x="178066" y="46863"/>
                  </a:lnTo>
                  <a:lnTo>
                    <a:pt x="179285" y="48133"/>
                  </a:lnTo>
                  <a:lnTo>
                    <a:pt x="179171" y="47752"/>
                  </a:lnTo>
                  <a:lnTo>
                    <a:pt x="179273" y="47117"/>
                  </a:lnTo>
                  <a:lnTo>
                    <a:pt x="179349" y="46863"/>
                  </a:lnTo>
                  <a:lnTo>
                    <a:pt x="179870" y="45085"/>
                  </a:lnTo>
                  <a:lnTo>
                    <a:pt x="180505" y="42926"/>
                  </a:lnTo>
                  <a:lnTo>
                    <a:pt x="180695" y="42291"/>
                  </a:lnTo>
                  <a:lnTo>
                    <a:pt x="179552" y="50546"/>
                  </a:lnTo>
                  <a:lnTo>
                    <a:pt x="180492" y="48895"/>
                  </a:lnTo>
                  <a:lnTo>
                    <a:pt x="180581" y="48691"/>
                  </a:lnTo>
                  <a:lnTo>
                    <a:pt x="180936" y="48133"/>
                  </a:lnTo>
                  <a:lnTo>
                    <a:pt x="180644" y="48641"/>
                  </a:lnTo>
                  <a:lnTo>
                    <a:pt x="180530" y="48895"/>
                  </a:lnTo>
                  <a:lnTo>
                    <a:pt x="179920" y="51181"/>
                  </a:lnTo>
                  <a:lnTo>
                    <a:pt x="180124" y="50546"/>
                  </a:lnTo>
                  <a:lnTo>
                    <a:pt x="180911" y="51689"/>
                  </a:lnTo>
                  <a:lnTo>
                    <a:pt x="181876" y="50546"/>
                  </a:lnTo>
                  <a:lnTo>
                    <a:pt x="182511" y="49784"/>
                  </a:lnTo>
                  <a:lnTo>
                    <a:pt x="184467" y="48387"/>
                  </a:lnTo>
                  <a:lnTo>
                    <a:pt x="184061" y="49403"/>
                  </a:lnTo>
                  <a:lnTo>
                    <a:pt x="183934" y="49911"/>
                  </a:lnTo>
                  <a:lnTo>
                    <a:pt x="184188" y="51181"/>
                  </a:lnTo>
                  <a:lnTo>
                    <a:pt x="185293" y="50927"/>
                  </a:lnTo>
                  <a:lnTo>
                    <a:pt x="185762" y="51689"/>
                  </a:lnTo>
                  <a:lnTo>
                    <a:pt x="186055" y="50927"/>
                  </a:lnTo>
                  <a:lnTo>
                    <a:pt x="186296" y="50292"/>
                  </a:lnTo>
                  <a:lnTo>
                    <a:pt x="186613" y="50673"/>
                  </a:lnTo>
                  <a:lnTo>
                    <a:pt x="186677" y="50292"/>
                  </a:lnTo>
                  <a:lnTo>
                    <a:pt x="186905" y="48641"/>
                  </a:lnTo>
                  <a:lnTo>
                    <a:pt x="187629" y="51689"/>
                  </a:lnTo>
                  <a:lnTo>
                    <a:pt x="189306" y="50927"/>
                  </a:lnTo>
                  <a:lnTo>
                    <a:pt x="191008" y="50038"/>
                  </a:lnTo>
                  <a:lnTo>
                    <a:pt x="191795" y="52324"/>
                  </a:lnTo>
                  <a:lnTo>
                    <a:pt x="191566" y="52324"/>
                  </a:lnTo>
                  <a:lnTo>
                    <a:pt x="190969" y="53467"/>
                  </a:lnTo>
                  <a:lnTo>
                    <a:pt x="191135" y="53467"/>
                  </a:lnTo>
                  <a:lnTo>
                    <a:pt x="192951" y="52578"/>
                  </a:lnTo>
                  <a:lnTo>
                    <a:pt x="193141" y="51689"/>
                  </a:lnTo>
                  <a:lnTo>
                    <a:pt x="193141" y="51181"/>
                  </a:lnTo>
                  <a:lnTo>
                    <a:pt x="193230" y="50038"/>
                  </a:lnTo>
                  <a:lnTo>
                    <a:pt x="193344" y="49149"/>
                  </a:lnTo>
                  <a:lnTo>
                    <a:pt x="193548" y="48641"/>
                  </a:lnTo>
                  <a:lnTo>
                    <a:pt x="193662" y="48387"/>
                  </a:lnTo>
                  <a:lnTo>
                    <a:pt x="193763" y="48133"/>
                  </a:lnTo>
                  <a:lnTo>
                    <a:pt x="193814" y="48006"/>
                  </a:lnTo>
                  <a:lnTo>
                    <a:pt x="193878" y="47853"/>
                  </a:lnTo>
                  <a:lnTo>
                    <a:pt x="194551" y="46990"/>
                  </a:lnTo>
                  <a:lnTo>
                    <a:pt x="194932" y="46990"/>
                  </a:lnTo>
                  <a:lnTo>
                    <a:pt x="193954" y="48260"/>
                  </a:lnTo>
                  <a:lnTo>
                    <a:pt x="193878" y="52095"/>
                  </a:lnTo>
                  <a:lnTo>
                    <a:pt x="194500" y="49911"/>
                  </a:lnTo>
                  <a:lnTo>
                    <a:pt x="194170" y="54356"/>
                  </a:lnTo>
                  <a:lnTo>
                    <a:pt x="194995" y="49911"/>
                  </a:lnTo>
                  <a:lnTo>
                    <a:pt x="195541" y="46990"/>
                  </a:lnTo>
                  <a:lnTo>
                    <a:pt x="195872" y="45212"/>
                  </a:lnTo>
                  <a:lnTo>
                    <a:pt x="195948" y="45974"/>
                  </a:lnTo>
                  <a:lnTo>
                    <a:pt x="196075" y="48768"/>
                  </a:lnTo>
                  <a:lnTo>
                    <a:pt x="195821" y="49530"/>
                  </a:lnTo>
                  <a:lnTo>
                    <a:pt x="196380" y="49022"/>
                  </a:lnTo>
                  <a:lnTo>
                    <a:pt x="197167" y="47498"/>
                  </a:lnTo>
                  <a:lnTo>
                    <a:pt x="197332" y="47752"/>
                  </a:lnTo>
                  <a:lnTo>
                    <a:pt x="197459" y="48260"/>
                  </a:lnTo>
                  <a:lnTo>
                    <a:pt x="196964" y="50800"/>
                  </a:lnTo>
                  <a:lnTo>
                    <a:pt x="198310" y="47498"/>
                  </a:lnTo>
                  <a:lnTo>
                    <a:pt x="198678" y="46609"/>
                  </a:lnTo>
                  <a:lnTo>
                    <a:pt x="198539" y="48895"/>
                  </a:lnTo>
                  <a:lnTo>
                    <a:pt x="198412" y="49530"/>
                  </a:lnTo>
                  <a:lnTo>
                    <a:pt x="198043" y="50038"/>
                  </a:lnTo>
                  <a:lnTo>
                    <a:pt x="197675" y="50038"/>
                  </a:lnTo>
                  <a:lnTo>
                    <a:pt x="197218" y="50673"/>
                  </a:lnTo>
                  <a:lnTo>
                    <a:pt x="196964" y="53975"/>
                  </a:lnTo>
                  <a:lnTo>
                    <a:pt x="197243" y="53213"/>
                  </a:lnTo>
                  <a:lnTo>
                    <a:pt x="197548" y="53848"/>
                  </a:lnTo>
                  <a:lnTo>
                    <a:pt x="197523" y="53721"/>
                  </a:lnTo>
                  <a:lnTo>
                    <a:pt x="197802" y="54927"/>
                  </a:lnTo>
                  <a:lnTo>
                    <a:pt x="197739" y="54356"/>
                  </a:lnTo>
                  <a:lnTo>
                    <a:pt x="198145" y="55499"/>
                  </a:lnTo>
                  <a:lnTo>
                    <a:pt x="198158" y="54356"/>
                  </a:lnTo>
                  <a:lnTo>
                    <a:pt x="198412" y="53721"/>
                  </a:lnTo>
                  <a:lnTo>
                    <a:pt x="198615" y="53213"/>
                  </a:lnTo>
                  <a:lnTo>
                    <a:pt x="200774" y="47752"/>
                  </a:lnTo>
                  <a:lnTo>
                    <a:pt x="200025" y="53467"/>
                  </a:lnTo>
                  <a:lnTo>
                    <a:pt x="199986" y="53721"/>
                  </a:lnTo>
                  <a:lnTo>
                    <a:pt x="200113" y="53467"/>
                  </a:lnTo>
                  <a:lnTo>
                    <a:pt x="201409" y="51816"/>
                  </a:lnTo>
                  <a:lnTo>
                    <a:pt x="200647" y="54356"/>
                  </a:lnTo>
                  <a:lnTo>
                    <a:pt x="200545" y="57023"/>
                  </a:lnTo>
                  <a:lnTo>
                    <a:pt x="200317" y="57658"/>
                  </a:lnTo>
                  <a:lnTo>
                    <a:pt x="201460" y="55245"/>
                  </a:lnTo>
                  <a:lnTo>
                    <a:pt x="200571" y="59817"/>
                  </a:lnTo>
                  <a:lnTo>
                    <a:pt x="202234" y="56388"/>
                  </a:lnTo>
                  <a:lnTo>
                    <a:pt x="201993" y="57404"/>
                  </a:lnTo>
                  <a:lnTo>
                    <a:pt x="202336" y="57023"/>
                  </a:lnTo>
                  <a:lnTo>
                    <a:pt x="202565" y="56388"/>
                  </a:lnTo>
                  <a:lnTo>
                    <a:pt x="202653" y="56134"/>
                  </a:lnTo>
                  <a:lnTo>
                    <a:pt x="203174" y="55245"/>
                  </a:lnTo>
                  <a:lnTo>
                    <a:pt x="204533" y="52959"/>
                  </a:lnTo>
                  <a:lnTo>
                    <a:pt x="203746" y="60706"/>
                  </a:lnTo>
                  <a:lnTo>
                    <a:pt x="206400" y="56515"/>
                  </a:lnTo>
                  <a:lnTo>
                    <a:pt x="208102" y="54991"/>
                  </a:lnTo>
                  <a:lnTo>
                    <a:pt x="208800" y="52959"/>
                  </a:lnTo>
                  <a:lnTo>
                    <a:pt x="209029" y="52324"/>
                  </a:lnTo>
                  <a:lnTo>
                    <a:pt x="209245" y="51689"/>
                  </a:lnTo>
                  <a:lnTo>
                    <a:pt x="210807" y="50419"/>
                  </a:lnTo>
                  <a:lnTo>
                    <a:pt x="210769" y="51181"/>
                  </a:lnTo>
                  <a:lnTo>
                    <a:pt x="210654" y="52197"/>
                  </a:lnTo>
                  <a:lnTo>
                    <a:pt x="209677" y="53594"/>
                  </a:lnTo>
                  <a:lnTo>
                    <a:pt x="209588" y="54483"/>
                  </a:lnTo>
                  <a:lnTo>
                    <a:pt x="209702" y="55499"/>
                  </a:lnTo>
                  <a:lnTo>
                    <a:pt x="210223" y="55372"/>
                  </a:lnTo>
                  <a:lnTo>
                    <a:pt x="211099" y="54356"/>
                  </a:lnTo>
                  <a:lnTo>
                    <a:pt x="210756" y="55194"/>
                  </a:lnTo>
                  <a:lnTo>
                    <a:pt x="210527" y="57150"/>
                  </a:lnTo>
                  <a:lnTo>
                    <a:pt x="211048" y="57023"/>
                  </a:lnTo>
                  <a:lnTo>
                    <a:pt x="211467" y="55194"/>
                  </a:lnTo>
                  <a:lnTo>
                    <a:pt x="211493" y="54864"/>
                  </a:lnTo>
                  <a:lnTo>
                    <a:pt x="211455" y="54356"/>
                  </a:lnTo>
                  <a:lnTo>
                    <a:pt x="211645" y="53848"/>
                  </a:lnTo>
                  <a:lnTo>
                    <a:pt x="212839" y="50546"/>
                  </a:lnTo>
                  <a:close/>
                </a:path>
                <a:path w="215265" h="60959">
                  <a:moveTo>
                    <a:pt x="212890" y="58572"/>
                  </a:moveTo>
                  <a:lnTo>
                    <a:pt x="212547" y="58712"/>
                  </a:lnTo>
                  <a:lnTo>
                    <a:pt x="212407" y="59436"/>
                  </a:lnTo>
                  <a:lnTo>
                    <a:pt x="212890" y="58572"/>
                  </a:lnTo>
                  <a:close/>
                </a:path>
                <a:path w="215265" h="60959">
                  <a:moveTo>
                    <a:pt x="212979" y="60198"/>
                  </a:moveTo>
                  <a:lnTo>
                    <a:pt x="212852" y="60198"/>
                  </a:lnTo>
                  <a:lnTo>
                    <a:pt x="212737" y="60490"/>
                  </a:lnTo>
                  <a:lnTo>
                    <a:pt x="212979" y="60198"/>
                  </a:lnTo>
                  <a:close/>
                </a:path>
                <a:path w="215265" h="60959">
                  <a:moveTo>
                    <a:pt x="213512" y="59588"/>
                  </a:moveTo>
                  <a:lnTo>
                    <a:pt x="212979" y="60198"/>
                  </a:lnTo>
                  <a:lnTo>
                    <a:pt x="213220" y="60375"/>
                  </a:lnTo>
                  <a:lnTo>
                    <a:pt x="213512" y="59588"/>
                  </a:lnTo>
                  <a:close/>
                </a:path>
                <a:path w="215265" h="60959">
                  <a:moveTo>
                    <a:pt x="214464" y="55880"/>
                  </a:moveTo>
                  <a:lnTo>
                    <a:pt x="214452" y="55194"/>
                  </a:lnTo>
                  <a:lnTo>
                    <a:pt x="213842" y="57023"/>
                  </a:lnTo>
                  <a:lnTo>
                    <a:pt x="213537" y="57404"/>
                  </a:lnTo>
                  <a:lnTo>
                    <a:pt x="212890" y="58572"/>
                  </a:lnTo>
                  <a:lnTo>
                    <a:pt x="213550" y="58293"/>
                  </a:lnTo>
                  <a:lnTo>
                    <a:pt x="214464" y="55880"/>
                  </a:lnTo>
                  <a:close/>
                </a:path>
                <a:path w="215265" h="60959">
                  <a:moveTo>
                    <a:pt x="214642" y="54610"/>
                  </a:moveTo>
                  <a:lnTo>
                    <a:pt x="214388" y="54610"/>
                  </a:lnTo>
                  <a:lnTo>
                    <a:pt x="214452" y="55194"/>
                  </a:lnTo>
                  <a:lnTo>
                    <a:pt x="214642" y="54610"/>
                  </a:lnTo>
                  <a:close/>
                </a:path>
                <a:path w="215265" h="60959">
                  <a:moveTo>
                    <a:pt x="215074" y="48895"/>
                  </a:moveTo>
                  <a:lnTo>
                    <a:pt x="212026" y="55194"/>
                  </a:lnTo>
                  <a:lnTo>
                    <a:pt x="210985" y="58039"/>
                  </a:lnTo>
                  <a:lnTo>
                    <a:pt x="210464" y="59055"/>
                  </a:lnTo>
                  <a:lnTo>
                    <a:pt x="211239" y="58293"/>
                  </a:lnTo>
                  <a:lnTo>
                    <a:pt x="212280" y="56642"/>
                  </a:lnTo>
                  <a:lnTo>
                    <a:pt x="213093" y="55880"/>
                  </a:lnTo>
                  <a:lnTo>
                    <a:pt x="212750" y="57658"/>
                  </a:lnTo>
                  <a:lnTo>
                    <a:pt x="212013" y="58420"/>
                  </a:lnTo>
                  <a:lnTo>
                    <a:pt x="211518" y="59436"/>
                  </a:lnTo>
                  <a:lnTo>
                    <a:pt x="212356" y="58801"/>
                  </a:lnTo>
                  <a:lnTo>
                    <a:pt x="212547" y="58712"/>
                  </a:lnTo>
                  <a:lnTo>
                    <a:pt x="213131" y="55880"/>
                  </a:lnTo>
                  <a:lnTo>
                    <a:pt x="213245" y="55372"/>
                  </a:lnTo>
                  <a:lnTo>
                    <a:pt x="213321" y="55194"/>
                  </a:lnTo>
                  <a:lnTo>
                    <a:pt x="213855" y="54737"/>
                  </a:lnTo>
                  <a:lnTo>
                    <a:pt x="215074" y="4889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254465" y="8434712"/>
              <a:ext cx="191188" cy="6438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9492380" y="8530926"/>
              <a:ext cx="62230" cy="481330"/>
            </a:xfrm>
            <a:custGeom>
              <a:avLst/>
              <a:gdLst/>
              <a:ahLst/>
              <a:cxnLst/>
              <a:rect l="l" t="t" r="r" b="b"/>
              <a:pathLst>
                <a:path w="62230" h="481329">
                  <a:moveTo>
                    <a:pt x="393" y="474713"/>
                  </a:moveTo>
                  <a:lnTo>
                    <a:pt x="292" y="474853"/>
                  </a:lnTo>
                  <a:lnTo>
                    <a:pt x="393" y="474713"/>
                  </a:lnTo>
                  <a:close/>
                </a:path>
                <a:path w="62230" h="481329">
                  <a:moveTo>
                    <a:pt x="863" y="475373"/>
                  </a:moveTo>
                  <a:lnTo>
                    <a:pt x="723" y="475272"/>
                  </a:lnTo>
                  <a:lnTo>
                    <a:pt x="533" y="475107"/>
                  </a:lnTo>
                  <a:lnTo>
                    <a:pt x="342" y="475068"/>
                  </a:lnTo>
                  <a:lnTo>
                    <a:pt x="190" y="475043"/>
                  </a:lnTo>
                  <a:lnTo>
                    <a:pt x="0" y="475018"/>
                  </a:lnTo>
                  <a:lnTo>
                    <a:pt x="152" y="475119"/>
                  </a:lnTo>
                  <a:lnTo>
                    <a:pt x="457" y="475234"/>
                  </a:lnTo>
                  <a:lnTo>
                    <a:pt x="863" y="475373"/>
                  </a:lnTo>
                  <a:close/>
                </a:path>
                <a:path w="62230" h="481329">
                  <a:moveTo>
                    <a:pt x="1638" y="475246"/>
                  </a:moveTo>
                  <a:lnTo>
                    <a:pt x="901" y="475107"/>
                  </a:lnTo>
                  <a:lnTo>
                    <a:pt x="546" y="475030"/>
                  </a:lnTo>
                  <a:lnTo>
                    <a:pt x="393" y="474929"/>
                  </a:lnTo>
                  <a:lnTo>
                    <a:pt x="533" y="475107"/>
                  </a:lnTo>
                  <a:lnTo>
                    <a:pt x="977" y="475170"/>
                  </a:lnTo>
                  <a:lnTo>
                    <a:pt x="1384" y="475234"/>
                  </a:lnTo>
                  <a:lnTo>
                    <a:pt x="1638" y="475246"/>
                  </a:lnTo>
                  <a:close/>
                </a:path>
                <a:path w="62230" h="481329">
                  <a:moveTo>
                    <a:pt x="4064" y="480936"/>
                  </a:moveTo>
                  <a:lnTo>
                    <a:pt x="3708" y="480618"/>
                  </a:lnTo>
                  <a:lnTo>
                    <a:pt x="304" y="479945"/>
                  </a:lnTo>
                  <a:lnTo>
                    <a:pt x="1155" y="480479"/>
                  </a:lnTo>
                  <a:lnTo>
                    <a:pt x="2044" y="480695"/>
                  </a:lnTo>
                  <a:lnTo>
                    <a:pt x="4064" y="480936"/>
                  </a:lnTo>
                  <a:close/>
                </a:path>
                <a:path w="62230" h="481329">
                  <a:moveTo>
                    <a:pt x="7772" y="479666"/>
                  </a:moveTo>
                  <a:lnTo>
                    <a:pt x="6146" y="479120"/>
                  </a:lnTo>
                  <a:lnTo>
                    <a:pt x="3276" y="478358"/>
                  </a:lnTo>
                  <a:lnTo>
                    <a:pt x="101" y="478091"/>
                  </a:lnTo>
                  <a:lnTo>
                    <a:pt x="3352" y="478866"/>
                  </a:lnTo>
                  <a:lnTo>
                    <a:pt x="1955" y="478739"/>
                  </a:lnTo>
                  <a:lnTo>
                    <a:pt x="5842" y="479640"/>
                  </a:lnTo>
                  <a:lnTo>
                    <a:pt x="6210" y="479958"/>
                  </a:lnTo>
                  <a:lnTo>
                    <a:pt x="4673" y="479920"/>
                  </a:lnTo>
                  <a:lnTo>
                    <a:pt x="3416" y="479691"/>
                  </a:lnTo>
                  <a:lnTo>
                    <a:pt x="4279" y="479907"/>
                  </a:lnTo>
                  <a:lnTo>
                    <a:pt x="2603" y="479983"/>
                  </a:lnTo>
                  <a:lnTo>
                    <a:pt x="4737" y="480441"/>
                  </a:lnTo>
                  <a:lnTo>
                    <a:pt x="7442" y="480491"/>
                  </a:lnTo>
                  <a:lnTo>
                    <a:pt x="7607" y="480072"/>
                  </a:lnTo>
                  <a:lnTo>
                    <a:pt x="5486" y="479310"/>
                  </a:lnTo>
                  <a:lnTo>
                    <a:pt x="6248" y="479336"/>
                  </a:lnTo>
                  <a:lnTo>
                    <a:pt x="7124" y="479552"/>
                  </a:lnTo>
                  <a:lnTo>
                    <a:pt x="7772" y="479666"/>
                  </a:lnTo>
                  <a:close/>
                </a:path>
                <a:path w="62230" h="481329">
                  <a:moveTo>
                    <a:pt x="12192" y="475678"/>
                  </a:moveTo>
                  <a:lnTo>
                    <a:pt x="11976" y="475551"/>
                  </a:lnTo>
                  <a:lnTo>
                    <a:pt x="12192" y="475678"/>
                  </a:lnTo>
                  <a:close/>
                </a:path>
                <a:path w="62230" h="481329">
                  <a:moveTo>
                    <a:pt x="16751" y="455383"/>
                  </a:moveTo>
                  <a:lnTo>
                    <a:pt x="16332" y="455485"/>
                  </a:lnTo>
                  <a:lnTo>
                    <a:pt x="16560" y="455472"/>
                  </a:lnTo>
                  <a:lnTo>
                    <a:pt x="16687" y="455434"/>
                  </a:lnTo>
                  <a:close/>
                </a:path>
                <a:path w="62230" h="481329">
                  <a:moveTo>
                    <a:pt x="17894" y="455117"/>
                  </a:moveTo>
                  <a:lnTo>
                    <a:pt x="16789" y="454926"/>
                  </a:lnTo>
                  <a:lnTo>
                    <a:pt x="17043" y="455218"/>
                  </a:lnTo>
                  <a:lnTo>
                    <a:pt x="16751" y="455383"/>
                  </a:lnTo>
                  <a:lnTo>
                    <a:pt x="17894" y="455117"/>
                  </a:lnTo>
                  <a:close/>
                </a:path>
                <a:path w="62230" h="481329">
                  <a:moveTo>
                    <a:pt x="18453" y="467855"/>
                  </a:moveTo>
                  <a:lnTo>
                    <a:pt x="15532" y="467398"/>
                  </a:lnTo>
                  <a:lnTo>
                    <a:pt x="14274" y="467169"/>
                  </a:lnTo>
                  <a:lnTo>
                    <a:pt x="15468" y="467410"/>
                  </a:lnTo>
                  <a:lnTo>
                    <a:pt x="16027" y="467575"/>
                  </a:lnTo>
                  <a:lnTo>
                    <a:pt x="16230" y="467715"/>
                  </a:lnTo>
                  <a:lnTo>
                    <a:pt x="17449" y="467880"/>
                  </a:lnTo>
                  <a:lnTo>
                    <a:pt x="18313" y="467956"/>
                  </a:lnTo>
                  <a:lnTo>
                    <a:pt x="18453" y="467855"/>
                  </a:lnTo>
                  <a:close/>
                </a:path>
                <a:path w="62230" h="481329">
                  <a:moveTo>
                    <a:pt x="19748" y="308864"/>
                  </a:moveTo>
                  <a:lnTo>
                    <a:pt x="19443" y="308787"/>
                  </a:lnTo>
                  <a:lnTo>
                    <a:pt x="19240" y="308762"/>
                  </a:lnTo>
                  <a:lnTo>
                    <a:pt x="19431" y="308813"/>
                  </a:lnTo>
                  <a:lnTo>
                    <a:pt x="19558" y="308838"/>
                  </a:lnTo>
                  <a:lnTo>
                    <a:pt x="19748" y="308864"/>
                  </a:lnTo>
                  <a:close/>
                </a:path>
                <a:path w="62230" h="481329">
                  <a:moveTo>
                    <a:pt x="19900" y="463067"/>
                  </a:moveTo>
                  <a:lnTo>
                    <a:pt x="18542" y="462635"/>
                  </a:lnTo>
                  <a:lnTo>
                    <a:pt x="18910" y="462851"/>
                  </a:lnTo>
                  <a:lnTo>
                    <a:pt x="19900" y="463067"/>
                  </a:lnTo>
                  <a:close/>
                </a:path>
                <a:path w="62230" h="481329">
                  <a:moveTo>
                    <a:pt x="20370" y="322757"/>
                  </a:moveTo>
                  <a:lnTo>
                    <a:pt x="19202" y="322618"/>
                  </a:lnTo>
                  <a:lnTo>
                    <a:pt x="18554" y="321856"/>
                  </a:lnTo>
                  <a:lnTo>
                    <a:pt x="18630" y="322681"/>
                  </a:lnTo>
                  <a:lnTo>
                    <a:pt x="19469" y="322694"/>
                  </a:lnTo>
                  <a:lnTo>
                    <a:pt x="20370" y="322757"/>
                  </a:lnTo>
                  <a:close/>
                </a:path>
                <a:path w="62230" h="481329">
                  <a:moveTo>
                    <a:pt x="20777" y="459066"/>
                  </a:moveTo>
                  <a:lnTo>
                    <a:pt x="20396" y="459016"/>
                  </a:lnTo>
                  <a:lnTo>
                    <a:pt x="20053" y="458978"/>
                  </a:lnTo>
                  <a:lnTo>
                    <a:pt x="19723" y="458965"/>
                  </a:lnTo>
                  <a:lnTo>
                    <a:pt x="20154" y="459016"/>
                  </a:lnTo>
                  <a:lnTo>
                    <a:pt x="20535" y="459054"/>
                  </a:lnTo>
                  <a:lnTo>
                    <a:pt x="20777" y="459066"/>
                  </a:lnTo>
                  <a:close/>
                </a:path>
                <a:path w="62230" h="481329">
                  <a:moveTo>
                    <a:pt x="21602" y="440397"/>
                  </a:moveTo>
                  <a:lnTo>
                    <a:pt x="21399" y="440258"/>
                  </a:lnTo>
                  <a:lnTo>
                    <a:pt x="21196" y="440131"/>
                  </a:lnTo>
                  <a:lnTo>
                    <a:pt x="20891" y="440118"/>
                  </a:lnTo>
                  <a:lnTo>
                    <a:pt x="20967" y="440245"/>
                  </a:lnTo>
                  <a:lnTo>
                    <a:pt x="21297" y="440347"/>
                  </a:lnTo>
                  <a:lnTo>
                    <a:pt x="21602" y="440397"/>
                  </a:lnTo>
                  <a:close/>
                </a:path>
                <a:path w="62230" h="481329">
                  <a:moveTo>
                    <a:pt x="23787" y="171919"/>
                  </a:moveTo>
                  <a:lnTo>
                    <a:pt x="23583" y="171767"/>
                  </a:lnTo>
                  <a:lnTo>
                    <a:pt x="23202" y="171754"/>
                  </a:lnTo>
                  <a:lnTo>
                    <a:pt x="23787" y="171919"/>
                  </a:lnTo>
                  <a:close/>
                </a:path>
                <a:path w="62230" h="481329">
                  <a:moveTo>
                    <a:pt x="24168" y="175590"/>
                  </a:moveTo>
                  <a:lnTo>
                    <a:pt x="23850" y="175387"/>
                  </a:lnTo>
                  <a:lnTo>
                    <a:pt x="23710" y="175488"/>
                  </a:lnTo>
                  <a:lnTo>
                    <a:pt x="23901" y="175526"/>
                  </a:lnTo>
                  <a:lnTo>
                    <a:pt x="24066" y="175552"/>
                  </a:lnTo>
                  <a:close/>
                </a:path>
                <a:path w="62230" h="481329">
                  <a:moveTo>
                    <a:pt x="24447" y="429844"/>
                  </a:moveTo>
                  <a:lnTo>
                    <a:pt x="24168" y="429895"/>
                  </a:lnTo>
                  <a:lnTo>
                    <a:pt x="24028" y="429996"/>
                  </a:lnTo>
                  <a:lnTo>
                    <a:pt x="24447" y="429844"/>
                  </a:lnTo>
                  <a:close/>
                </a:path>
                <a:path w="62230" h="481329">
                  <a:moveTo>
                    <a:pt x="24498" y="175717"/>
                  </a:moveTo>
                  <a:lnTo>
                    <a:pt x="24168" y="175590"/>
                  </a:lnTo>
                  <a:lnTo>
                    <a:pt x="24485" y="175780"/>
                  </a:lnTo>
                  <a:close/>
                </a:path>
                <a:path w="62230" h="481329">
                  <a:moveTo>
                    <a:pt x="24726" y="172186"/>
                  </a:moveTo>
                  <a:lnTo>
                    <a:pt x="23787" y="171919"/>
                  </a:lnTo>
                  <a:lnTo>
                    <a:pt x="24726" y="172186"/>
                  </a:lnTo>
                  <a:close/>
                </a:path>
                <a:path w="62230" h="481329">
                  <a:moveTo>
                    <a:pt x="24930" y="172986"/>
                  </a:moveTo>
                  <a:lnTo>
                    <a:pt x="24815" y="173126"/>
                  </a:lnTo>
                  <a:lnTo>
                    <a:pt x="24930" y="172986"/>
                  </a:lnTo>
                  <a:close/>
                </a:path>
                <a:path w="62230" h="481329">
                  <a:moveTo>
                    <a:pt x="25171" y="176187"/>
                  </a:moveTo>
                  <a:lnTo>
                    <a:pt x="24485" y="175780"/>
                  </a:lnTo>
                  <a:lnTo>
                    <a:pt x="24358" y="175971"/>
                  </a:lnTo>
                  <a:lnTo>
                    <a:pt x="25171" y="176187"/>
                  </a:lnTo>
                  <a:close/>
                </a:path>
                <a:path w="62230" h="481329">
                  <a:moveTo>
                    <a:pt x="25323" y="438086"/>
                  </a:moveTo>
                  <a:lnTo>
                    <a:pt x="25069" y="438023"/>
                  </a:lnTo>
                  <a:lnTo>
                    <a:pt x="24942" y="438061"/>
                  </a:lnTo>
                  <a:lnTo>
                    <a:pt x="24815" y="438137"/>
                  </a:lnTo>
                  <a:lnTo>
                    <a:pt x="25146" y="438124"/>
                  </a:lnTo>
                  <a:lnTo>
                    <a:pt x="25323" y="438086"/>
                  </a:lnTo>
                  <a:close/>
                </a:path>
                <a:path w="62230" h="481329">
                  <a:moveTo>
                    <a:pt x="25361" y="173659"/>
                  </a:moveTo>
                  <a:lnTo>
                    <a:pt x="25234" y="173558"/>
                  </a:lnTo>
                  <a:lnTo>
                    <a:pt x="25044" y="173380"/>
                  </a:lnTo>
                  <a:lnTo>
                    <a:pt x="24511" y="173266"/>
                  </a:lnTo>
                  <a:lnTo>
                    <a:pt x="24663" y="173380"/>
                  </a:lnTo>
                  <a:lnTo>
                    <a:pt x="24968" y="173507"/>
                  </a:lnTo>
                  <a:lnTo>
                    <a:pt x="25361" y="173659"/>
                  </a:lnTo>
                  <a:close/>
                </a:path>
                <a:path w="62230" h="481329">
                  <a:moveTo>
                    <a:pt x="25768" y="172415"/>
                  </a:moveTo>
                  <a:lnTo>
                    <a:pt x="25285" y="172300"/>
                  </a:lnTo>
                  <a:lnTo>
                    <a:pt x="25031" y="172262"/>
                  </a:lnTo>
                  <a:lnTo>
                    <a:pt x="25768" y="172415"/>
                  </a:lnTo>
                  <a:close/>
                </a:path>
                <a:path w="62230" h="481329">
                  <a:moveTo>
                    <a:pt x="26047" y="176212"/>
                  </a:moveTo>
                  <a:lnTo>
                    <a:pt x="25806" y="175742"/>
                  </a:lnTo>
                  <a:lnTo>
                    <a:pt x="25273" y="175742"/>
                  </a:lnTo>
                  <a:lnTo>
                    <a:pt x="26047" y="176212"/>
                  </a:lnTo>
                  <a:close/>
                </a:path>
                <a:path w="62230" h="481329">
                  <a:moveTo>
                    <a:pt x="26136" y="173570"/>
                  </a:moveTo>
                  <a:lnTo>
                    <a:pt x="25425" y="173393"/>
                  </a:lnTo>
                  <a:lnTo>
                    <a:pt x="25057" y="173304"/>
                  </a:lnTo>
                  <a:lnTo>
                    <a:pt x="24917" y="173202"/>
                  </a:lnTo>
                  <a:lnTo>
                    <a:pt x="24993" y="173329"/>
                  </a:lnTo>
                  <a:lnTo>
                    <a:pt x="25488" y="173469"/>
                  </a:lnTo>
                  <a:lnTo>
                    <a:pt x="25882" y="173558"/>
                  </a:lnTo>
                  <a:lnTo>
                    <a:pt x="26136" y="173570"/>
                  </a:lnTo>
                  <a:close/>
                </a:path>
                <a:path w="62230" h="481329">
                  <a:moveTo>
                    <a:pt x="26212" y="171551"/>
                  </a:moveTo>
                  <a:lnTo>
                    <a:pt x="25654" y="171373"/>
                  </a:lnTo>
                  <a:lnTo>
                    <a:pt x="25374" y="171564"/>
                  </a:lnTo>
                  <a:lnTo>
                    <a:pt x="26212" y="171551"/>
                  </a:lnTo>
                  <a:close/>
                </a:path>
                <a:path w="62230" h="481329">
                  <a:moveTo>
                    <a:pt x="26543" y="417283"/>
                  </a:moveTo>
                  <a:lnTo>
                    <a:pt x="26174" y="417080"/>
                  </a:lnTo>
                  <a:lnTo>
                    <a:pt x="26035" y="417068"/>
                  </a:lnTo>
                  <a:lnTo>
                    <a:pt x="25819" y="417068"/>
                  </a:lnTo>
                  <a:lnTo>
                    <a:pt x="26200" y="417182"/>
                  </a:lnTo>
                  <a:lnTo>
                    <a:pt x="26352" y="417283"/>
                  </a:lnTo>
                  <a:lnTo>
                    <a:pt x="26136" y="417271"/>
                  </a:lnTo>
                  <a:lnTo>
                    <a:pt x="25895" y="417347"/>
                  </a:lnTo>
                  <a:lnTo>
                    <a:pt x="26377" y="417283"/>
                  </a:lnTo>
                  <a:lnTo>
                    <a:pt x="26543" y="417283"/>
                  </a:lnTo>
                  <a:close/>
                </a:path>
                <a:path w="62230" h="481329">
                  <a:moveTo>
                    <a:pt x="26543" y="412838"/>
                  </a:moveTo>
                  <a:lnTo>
                    <a:pt x="25933" y="412838"/>
                  </a:lnTo>
                  <a:lnTo>
                    <a:pt x="26073" y="413004"/>
                  </a:lnTo>
                  <a:lnTo>
                    <a:pt x="26543" y="412838"/>
                  </a:lnTo>
                  <a:close/>
                </a:path>
                <a:path w="62230" h="481329">
                  <a:moveTo>
                    <a:pt x="26809" y="168122"/>
                  </a:moveTo>
                  <a:lnTo>
                    <a:pt x="24295" y="166852"/>
                  </a:lnTo>
                  <a:lnTo>
                    <a:pt x="25019" y="168122"/>
                  </a:lnTo>
                  <a:lnTo>
                    <a:pt x="26809" y="168122"/>
                  </a:lnTo>
                  <a:close/>
                </a:path>
                <a:path w="62230" h="481329">
                  <a:moveTo>
                    <a:pt x="27139" y="112293"/>
                  </a:moveTo>
                  <a:close/>
                </a:path>
                <a:path w="62230" h="481329">
                  <a:moveTo>
                    <a:pt x="27381" y="171919"/>
                  </a:moveTo>
                  <a:lnTo>
                    <a:pt x="26250" y="171564"/>
                  </a:lnTo>
                  <a:lnTo>
                    <a:pt x="25374" y="171564"/>
                  </a:lnTo>
                  <a:lnTo>
                    <a:pt x="23304" y="171564"/>
                  </a:lnTo>
                  <a:lnTo>
                    <a:pt x="23583" y="171767"/>
                  </a:lnTo>
                  <a:lnTo>
                    <a:pt x="27381" y="171919"/>
                  </a:lnTo>
                  <a:close/>
                </a:path>
                <a:path w="62230" h="481329">
                  <a:moveTo>
                    <a:pt x="27647" y="111620"/>
                  </a:moveTo>
                  <a:lnTo>
                    <a:pt x="27343" y="111798"/>
                  </a:lnTo>
                  <a:lnTo>
                    <a:pt x="27165" y="112039"/>
                  </a:lnTo>
                  <a:lnTo>
                    <a:pt x="27139" y="112293"/>
                  </a:lnTo>
                  <a:lnTo>
                    <a:pt x="27647" y="111620"/>
                  </a:lnTo>
                  <a:close/>
                </a:path>
                <a:path w="62230" h="481329">
                  <a:moveTo>
                    <a:pt x="27762" y="165214"/>
                  </a:moveTo>
                  <a:lnTo>
                    <a:pt x="27559" y="165163"/>
                  </a:lnTo>
                  <a:lnTo>
                    <a:pt x="27051" y="165061"/>
                  </a:lnTo>
                  <a:lnTo>
                    <a:pt x="27762" y="165214"/>
                  </a:lnTo>
                  <a:close/>
                </a:path>
                <a:path w="62230" h="481329">
                  <a:moveTo>
                    <a:pt x="28232" y="175742"/>
                  </a:moveTo>
                  <a:lnTo>
                    <a:pt x="26454" y="174472"/>
                  </a:lnTo>
                  <a:lnTo>
                    <a:pt x="26212" y="174472"/>
                  </a:lnTo>
                  <a:lnTo>
                    <a:pt x="28003" y="175742"/>
                  </a:lnTo>
                  <a:lnTo>
                    <a:pt x="28232" y="175742"/>
                  </a:lnTo>
                  <a:close/>
                </a:path>
                <a:path w="62230" h="481329">
                  <a:moveTo>
                    <a:pt x="28359" y="179374"/>
                  </a:moveTo>
                  <a:lnTo>
                    <a:pt x="28016" y="179044"/>
                  </a:lnTo>
                  <a:lnTo>
                    <a:pt x="24638" y="178219"/>
                  </a:lnTo>
                  <a:lnTo>
                    <a:pt x="25476" y="178790"/>
                  </a:lnTo>
                  <a:lnTo>
                    <a:pt x="26352" y="179044"/>
                  </a:lnTo>
                  <a:lnTo>
                    <a:pt x="28359" y="179374"/>
                  </a:lnTo>
                  <a:close/>
                </a:path>
                <a:path w="62230" h="481329">
                  <a:moveTo>
                    <a:pt x="28892" y="162864"/>
                  </a:moveTo>
                  <a:lnTo>
                    <a:pt x="27800" y="163131"/>
                  </a:lnTo>
                  <a:lnTo>
                    <a:pt x="28397" y="163042"/>
                  </a:lnTo>
                  <a:lnTo>
                    <a:pt x="28702" y="162941"/>
                  </a:lnTo>
                  <a:lnTo>
                    <a:pt x="28892" y="162864"/>
                  </a:lnTo>
                  <a:close/>
                </a:path>
                <a:path w="62230" h="481329">
                  <a:moveTo>
                    <a:pt x="28892" y="121132"/>
                  </a:moveTo>
                  <a:lnTo>
                    <a:pt x="28524" y="120878"/>
                  </a:lnTo>
                  <a:lnTo>
                    <a:pt x="27635" y="121132"/>
                  </a:lnTo>
                  <a:lnTo>
                    <a:pt x="28892" y="121132"/>
                  </a:lnTo>
                  <a:close/>
                </a:path>
                <a:path w="62230" h="481329">
                  <a:moveTo>
                    <a:pt x="29197" y="125666"/>
                  </a:moveTo>
                  <a:lnTo>
                    <a:pt x="28549" y="125272"/>
                  </a:lnTo>
                  <a:lnTo>
                    <a:pt x="28752" y="125450"/>
                  </a:lnTo>
                  <a:lnTo>
                    <a:pt x="29197" y="125666"/>
                  </a:lnTo>
                  <a:close/>
                </a:path>
                <a:path w="62230" h="481329">
                  <a:moveTo>
                    <a:pt x="29387" y="422275"/>
                  </a:moveTo>
                  <a:lnTo>
                    <a:pt x="28854" y="422211"/>
                  </a:lnTo>
                  <a:lnTo>
                    <a:pt x="28079" y="422198"/>
                  </a:lnTo>
                  <a:lnTo>
                    <a:pt x="28384" y="422236"/>
                  </a:lnTo>
                  <a:lnTo>
                    <a:pt x="28752" y="422275"/>
                  </a:lnTo>
                  <a:lnTo>
                    <a:pt x="29387" y="422275"/>
                  </a:lnTo>
                  <a:close/>
                </a:path>
                <a:path w="62230" h="481329">
                  <a:moveTo>
                    <a:pt x="29464" y="109258"/>
                  </a:moveTo>
                  <a:lnTo>
                    <a:pt x="29044" y="109169"/>
                  </a:lnTo>
                  <a:lnTo>
                    <a:pt x="28714" y="109093"/>
                  </a:lnTo>
                  <a:lnTo>
                    <a:pt x="27406" y="109461"/>
                  </a:lnTo>
                  <a:lnTo>
                    <a:pt x="28448" y="109435"/>
                  </a:lnTo>
                  <a:lnTo>
                    <a:pt x="29057" y="109359"/>
                  </a:lnTo>
                  <a:lnTo>
                    <a:pt x="29464" y="109258"/>
                  </a:lnTo>
                  <a:close/>
                </a:path>
                <a:path w="62230" h="481329">
                  <a:moveTo>
                    <a:pt x="29565" y="145262"/>
                  </a:moveTo>
                  <a:lnTo>
                    <a:pt x="29273" y="145262"/>
                  </a:lnTo>
                  <a:lnTo>
                    <a:pt x="29565" y="145262"/>
                  </a:lnTo>
                  <a:close/>
                </a:path>
                <a:path w="62230" h="481329">
                  <a:moveTo>
                    <a:pt x="29756" y="433895"/>
                  </a:moveTo>
                  <a:lnTo>
                    <a:pt x="29502" y="433705"/>
                  </a:lnTo>
                  <a:lnTo>
                    <a:pt x="29756" y="433895"/>
                  </a:lnTo>
                  <a:close/>
                </a:path>
                <a:path w="62230" h="481329">
                  <a:moveTo>
                    <a:pt x="30073" y="159778"/>
                  </a:moveTo>
                  <a:lnTo>
                    <a:pt x="29819" y="159753"/>
                  </a:lnTo>
                  <a:lnTo>
                    <a:pt x="29540" y="159740"/>
                  </a:lnTo>
                  <a:lnTo>
                    <a:pt x="29311" y="159766"/>
                  </a:lnTo>
                  <a:lnTo>
                    <a:pt x="29502" y="159766"/>
                  </a:lnTo>
                  <a:lnTo>
                    <a:pt x="30073" y="159778"/>
                  </a:lnTo>
                  <a:close/>
                </a:path>
                <a:path w="62230" h="481329">
                  <a:moveTo>
                    <a:pt x="30581" y="127482"/>
                  </a:moveTo>
                  <a:lnTo>
                    <a:pt x="30022" y="126212"/>
                  </a:lnTo>
                  <a:lnTo>
                    <a:pt x="28460" y="126212"/>
                  </a:lnTo>
                  <a:lnTo>
                    <a:pt x="30581" y="127482"/>
                  </a:lnTo>
                  <a:close/>
                </a:path>
                <a:path w="62230" h="481329">
                  <a:moveTo>
                    <a:pt x="30911" y="175742"/>
                  </a:moveTo>
                  <a:lnTo>
                    <a:pt x="29527" y="175221"/>
                  </a:lnTo>
                  <a:lnTo>
                    <a:pt x="29337" y="175742"/>
                  </a:lnTo>
                  <a:lnTo>
                    <a:pt x="30911" y="175742"/>
                  </a:lnTo>
                  <a:close/>
                </a:path>
                <a:path w="62230" h="481329">
                  <a:moveTo>
                    <a:pt x="31127" y="388874"/>
                  </a:moveTo>
                  <a:lnTo>
                    <a:pt x="30607" y="387527"/>
                  </a:lnTo>
                  <a:lnTo>
                    <a:pt x="27609" y="387858"/>
                  </a:lnTo>
                  <a:lnTo>
                    <a:pt x="28765" y="387972"/>
                  </a:lnTo>
                  <a:lnTo>
                    <a:pt x="31127" y="388874"/>
                  </a:lnTo>
                  <a:close/>
                </a:path>
                <a:path w="62230" h="481329">
                  <a:moveTo>
                    <a:pt x="31343" y="388950"/>
                  </a:moveTo>
                  <a:lnTo>
                    <a:pt x="31127" y="388874"/>
                  </a:lnTo>
                  <a:lnTo>
                    <a:pt x="31343" y="388950"/>
                  </a:lnTo>
                  <a:close/>
                </a:path>
                <a:path w="62230" h="481329">
                  <a:moveTo>
                    <a:pt x="31394" y="6883"/>
                  </a:moveTo>
                  <a:lnTo>
                    <a:pt x="31089" y="6858"/>
                  </a:lnTo>
                  <a:lnTo>
                    <a:pt x="30861" y="6908"/>
                  </a:lnTo>
                  <a:lnTo>
                    <a:pt x="31394" y="6883"/>
                  </a:lnTo>
                  <a:close/>
                </a:path>
                <a:path w="62230" h="481329">
                  <a:moveTo>
                    <a:pt x="31940" y="143459"/>
                  </a:moveTo>
                  <a:lnTo>
                    <a:pt x="31229" y="142849"/>
                  </a:lnTo>
                  <a:lnTo>
                    <a:pt x="29527" y="142951"/>
                  </a:lnTo>
                  <a:lnTo>
                    <a:pt x="31940" y="143459"/>
                  </a:lnTo>
                  <a:close/>
                </a:path>
                <a:path w="62230" h="481329">
                  <a:moveTo>
                    <a:pt x="32105" y="178244"/>
                  </a:moveTo>
                  <a:lnTo>
                    <a:pt x="30518" y="177634"/>
                  </a:lnTo>
                  <a:lnTo>
                    <a:pt x="27660" y="176745"/>
                  </a:lnTo>
                  <a:lnTo>
                    <a:pt x="26733" y="176631"/>
                  </a:lnTo>
                  <a:lnTo>
                    <a:pt x="26047" y="176212"/>
                  </a:lnTo>
                  <a:lnTo>
                    <a:pt x="26225" y="176568"/>
                  </a:lnTo>
                  <a:lnTo>
                    <a:pt x="24498" y="176352"/>
                  </a:lnTo>
                  <a:lnTo>
                    <a:pt x="26390" y="176898"/>
                  </a:lnTo>
                  <a:lnTo>
                    <a:pt x="26822" y="177012"/>
                  </a:lnTo>
                  <a:lnTo>
                    <a:pt x="27724" y="177266"/>
                  </a:lnTo>
                  <a:lnTo>
                    <a:pt x="26339" y="177088"/>
                  </a:lnTo>
                  <a:lnTo>
                    <a:pt x="30175" y="178130"/>
                  </a:lnTo>
                  <a:lnTo>
                    <a:pt x="30530" y="178473"/>
                  </a:lnTo>
                  <a:lnTo>
                    <a:pt x="29006" y="178384"/>
                  </a:lnTo>
                  <a:lnTo>
                    <a:pt x="27762" y="178104"/>
                  </a:lnTo>
                  <a:lnTo>
                    <a:pt x="28613" y="178358"/>
                  </a:lnTo>
                  <a:lnTo>
                    <a:pt x="26936" y="178358"/>
                  </a:lnTo>
                  <a:lnTo>
                    <a:pt x="29057" y="178892"/>
                  </a:lnTo>
                  <a:lnTo>
                    <a:pt x="31750" y="179070"/>
                  </a:lnTo>
                  <a:lnTo>
                    <a:pt x="31927" y="178663"/>
                  </a:lnTo>
                  <a:lnTo>
                    <a:pt x="29845" y="177812"/>
                  </a:lnTo>
                  <a:lnTo>
                    <a:pt x="30594" y="177850"/>
                  </a:lnTo>
                  <a:lnTo>
                    <a:pt x="31470" y="178117"/>
                  </a:lnTo>
                  <a:lnTo>
                    <a:pt x="32105" y="178244"/>
                  </a:lnTo>
                  <a:close/>
                </a:path>
                <a:path w="62230" h="481329">
                  <a:moveTo>
                    <a:pt x="32346" y="143992"/>
                  </a:moveTo>
                  <a:lnTo>
                    <a:pt x="29019" y="143992"/>
                  </a:lnTo>
                  <a:lnTo>
                    <a:pt x="29527" y="145161"/>
                  </a:lnTo>
                  <a:lnTo>
                    <a:pt x="32346" y="143992"/>
                  </a:lnTo>
                  <a:close/>
                </a:path>
                <a:path w="62230" h="481329">
                  <a:moveTo>
                    <a:pt x="32664" y="51587"/>
                  </a:moveTo>
                  <a:lnTo>
                    <a:pt x="32029" y="51460"/>
                  </a:lnTo>
                  <a:lnTo>
                    <a:pt x="32664" y="51587"/>
                  </a:lnTo>
                  <a:close/>
                </a:path>
                <a:path w="62230" h="481329">
                  <a:moveTo>
                    <a:pt x="33502" y="81229"/>
                  </a:moveTo>
                  <a:lnTo>
                    <a:pt x="32639" y="80492"/>
                  </a:lnTo>
                  <a:lnTo>
                    <a:pt x="30962" y="80492"/>
                  </a:lnTo>
                  <a:lnTo>
                    <a:pt x="33502" y="81229"/>
                  </a:lnTo>
                  <a:close/>
                </a:path>
                <a:path w="62230" h="481329">
                  <a:moveTo>
                    <a:pt x="33845" y="388835"/>
                  </a:moveTo>
                  <a:lnTo>
                    <a:pt x="31343" y="388950"/>
                  </a:lnTo>
                  <a:lnTo>
                    <a:pt x="32054" y="389229"/>
                  </a:lnTo>
                  <a:lnTo>
                    <a:pt x="33845" y="388835"/>
                  </a:lnTo>
                  <a:close/>
                </a:path>
                <a:path w="62230" h="481329">
                  <a:moveTo>
                    <a:pt x="34010" y="38112"/>
                  </a:moveTo>
                  <a:lnTo>
                    <a:pt x="32359" y="37312"/>
                  </a:lnTo>
                  <a:lnTo>
                    <a:pt x="33286" y="38582"/>
                  </a:lnTo>
                  <a:lnTo>
                    <a:pt x="34010" y="38112"/>
                  </a:lnTo>
                  <a:close/>
                </a:path>
                <a:path w="62230" h="481329">
                  <a:moveTo>
                    <a:pt x="34023" y="175742"/>
                  </a:moveTo>
                  <a:lnTo>
                    <a:pt x="30607" y="174472"/>
                  </a:lnTo>
                  <a:lnTo>
                    <a:pt x="32321" y="174472"/>
                  </a:lnTo>
                  <a:lnTo>
                    <a:pt x="30365" y="173202"/>
                  </a:lnTo>
                  <a:lnTo>
                    <a:pt x="28803" y="173202"/>
                  </a:lnTo>
                  <a:lnTo>
                    <a:pt x="29006" y="174472"/>
                  </a:lnTo>
                  <a:lnTo>
                    <a:pt x="27495" y="174472"/>
                  </a:lnTo>
                  <a:lnTo>
                    <a:pt x="29527" y="175221"/>
                  </a:lnTo>
                  <a:lnTo>
                    <a:pt x="29794" y="174472"/>
                  </a:lnTo>
                  <a:lnTo>
                    <a:pt x="34023" y="175742"/>
                  </a:lnTo>
                  <a:close/>
                </a:path>
                <a:path w="62230" h="481329">
                  <a:moveTo>
                    <a:pt x="34251" y="81445"/>
                  </a:moveTo>
                  <a:lnTo>
                    <a:pt x="33502" y="81229"/>
                  </a:lnTo>
                  <a:lnTo>
                    <a:pt x="34137" y="81762"/>
                  </a:lnTo>
                  <a:lnTo>
                    <a:pt x="34251" y="81445"/>
                  </a:lnTo>
                  <a:close/>
                </a:path>
                <a:path w="62230" h="481329">
                  <a:moveTo>
                    <a:pt x="35991" y="177012"/>
                  </a:moveTo>
                  <a:lnTo>
                    <a:pt x="29337" y="175742"/>
                  </a:lnTo>
                  <a:lnTo>
                    <a:pt x="28448" y="175742"/>
                  </a:lnTo>
                  <a:lnTo>
                    <a:pt x="29451" y="177012"/>
                  </a:lnTo>
                  <a:lnTo>
                    <a:pt x="35991" y="177012"/>
                  </a:lnTo>
                  <a:close/>
                </a:path>
                <a:path w="62230" h="481329">
                  <a:moveTo>
                    <a:pt x="36258" y="75260"/>
                  </a:moveTo>
                  <a:lnTo>
                    <a:pt x="35280" y="74625"/>
                  </a:lnTo>
                  <a:lnTo>
                    <a:pt x="36068" y="75412"/>
                  </a:lnTo>
                  <a:lnTo>
                    <a:pt x="36258" y="75260"/>
                  </a:lnTo>
                  <a:close/>
                </a:path>
                <a:path w="62230" h="481329">
                  <a:moveTo>
                    <a:pt x="36309" y="305155"/>
                  </a:moveTo>
                  <a:lnTo>
                    <a:pt x="34531" y="304800"/>
                  </a:lnTo>
                  <a:lnTo>
                    <a:pt x="34671" y="304901"/>
                  </a:lnTo>
                  <a:lnTo>
                    <a:pt x="35217" y="305003"/>
                  </a:lnTo>
                  <a:lnTo>
                    <a:pt x="35763" y="305079"/>
                  </a:lnTo>
                  <a:lnTo>
                    <a:pt x="36309" y="305155"/>
                  </a:lnTo>
                  <a:close/>
                </a:path>
                <a:path w="62230" h="481329">
                  <a:moveTo>
                    <a:pt x="36360" y="168541"/>
                  </a:moveTo>
                  <a:lnTo>
                    <a:pt x="36309" y="168414"/>
                  </a:lnTo>
                  <a:lnTo>
                    <a:pt x="35064" y="168122"/>
                  </a:lnTo>
                  <a:lnTo>
                    <a:pt x="35331" y="168338"/>
                  </a:lnTo>
                  <a:lnTo>
                    <a:pt x="36360" y="168541"/>
                  </a:lnTo>
                  <a:close/>
                </a:path>
                <a:path w="62230" h="481329">
                  <a:moveTo>
                    <a:pt x="36639" y="169392"/>
                  </a:moveTo>
                  <a:lnTo>
                    <a:pt x="36461" y="168859"/>
                  </a:lnTo>
                  <a:lnTo>
                    <a:pt x="35750" y="168681"/>
                  </a:lnTo>
                  <a:lnTo>
                    <a:pt x="36639" y="169392"/>
                  </a:lnTo>
                  <a:close/>
                </a:path>
                <a:path w="62230" h="481329">
                  <a:moveTo>
                    <a:pt x="36931" y="175742"/>
                  </a:moveTo>
                  <a:lnTo>
                    <a:pt x="34315" y="174828"/>
                  </a:lnTo>
                  <a:lnTo>
                    <a:pt x="34734" y="175742"/>
                  </a:lnTo>
                  <a:lnTo>
                    <a:pt x="36931" y="175742"/>
                  </a:lnTo>
                  <a:close/>
                </a:path>
                <a:path w="62230" h="481329">
                  <a:moveTo>
                    <a:pt x="37096" y="168592"/>
                  </a:moveTo>
                  <a:lnTo>
                    <a:pt x="36220" y="168122"/>
                  </a:lnTo>
                  <a:lnTo>
                    <a:pt x="36309" y="168414"/>
                  </a:lnTo>
                  <a:lnTo>
                    <a:pt x="37096" y="168592"/>
                  </a:lnTo>
                  <a:close/>
                </a:path>
                <a:path w="62230" h="481329">
                  <a:moveTo>
                    <a:pt x="38227" y="173202"/>
                  </a:moveTo>
                  <a:lnTo>
                    <a:pt x="36995" y="171932"/>
                  </a:lnTo>
                  <a:lnTo>
                    <a:pt x="35090" y="173202"/>
                  </a:lnTo>
                  <a:lnTo>
                    <a:pt x="38227" y="173202"/>
                  </a:lnTo>
                  <a:close/>
                </a:path>
                <a:path w="62230" h="481329">
                  <a:moveTo>
                    <a:pt x="38569" y="169392"/>
                  </a:moveTo>
                  <a:lnTo>
                    <a:pt x="37401" y="168757"/>
                  </a:lnTo>
                  <a:lnTo>
                    <a:pt x="36360" y="168541"/>
                  </a:lnTo>
                  <a:lnTo>
                    <a:pt x="36461" y="168859"/>
                  </a:lnTo>
                  <a:lnTo>
                    <a:pt x="38569" y="169392"/>
                  </a:lnTo>
                  <a:close/>
                </a:path>
                <a:path w="62230" h="481329">
                  <a:moveTo>
                    <a:pt x="39382" y="169545"/>
                  </a:moveTo>
                  <a:lnTo>
                    <a:pt x="38404" y="170230"/>
                  </a:lnTo>
                  <a:lnTo>
                    <a:pt x="38938" y="170256"/>
                  </a:lnTo>
                  <a:lnTo>
                    <a:pt x="39382" y="169545"/>
                  </a:lnTo>
                  <a:close/>
                </a:path>
                <a:path w="62230" h="481329">
                  <a:moveTo>
                    <a:pt x="40500" y="169392"/>
                  </a:moveTo>
                  <a:lnTo>
                    <a:pt x="37096" y="168592"/>
                  </a:lnTo>
                  <a:lnTo>
                    <a:pt x="37401" y="168757"/>
                  </a:lnTo>
                  <a:lnTo>
                    <a:pt x="40500" y="169392"/>
                  </a:lnTo>
                  <a:close/>
                </a:path>
                <a:path w="62230" h="481329">
                  <a:moveTo>
                    <a:pt x="41148" y="170459"/>
                  </a:moveTo>
                  <a:lnTo>
                    <a:pt x="38938" y="170256"/>
                  </a:lnTo>
                  <a:lnTo>
                    <a:pt x="38747" y="170561"/>
                  </a:lnTo>
                  <a:lnTo>
                    <a:pt x="41148" y="170459"/>
                  </a:lnTo>
                  <a:close/>
                </a:path>
                <a:path w="62230" h="481329">
                  <a:moveTo>
                    <a:pt x="41300" y="153885"/>
                  </a:moveTo>
                  <a:lnTo>
                    <a:pt x="40868" y="153885"/>
                  </a:lnTo>
                  <a:lnTo>
                    <a:pt x="41008" y="153898"/>
                  </a:lnTo>
                  <a:lnTo>
                    <a:pt x="41224" y="153911"/>
                  </a:lnTo>
                  <a:close/>
                </a:path>
                <a:path w="62230" h="481329">
                  <a:moveTo>
                    <a:pt x="41732" y="153784"/>
                  </a:moveTo>
                  <a:lnTo>
                    <a:pt x="41300" y="153898"/>
                  </a:lnTo>
                  <a:lnTo>
                    <a:pt x="41516" y="153885"/>
                  </a:lnTo>
                  <a:lnTo>
                    <a:pt x="41656" y="153847"/>
                  </a:lnTo>
                  <a:close/>
                </a:path>
                <a:path w="62230" h="481329">
                  <a:moveTo>
                    <a:pt x="42862" y="153543"/>
                  </a:moveTo>
                  <a:lnTo>
                    <a:pt x="41757" y="153327"/>
                  </a:lnTo>
                  <a:lnTo>
                    <a:pt x="41998" y="153619"/>
                  </a:lnTo>
                  <a:lnTo>
                    <a:pt x="41732" y="153784"/>
                  </a:lnTo>
                  <a:lnTo>
                    <a:pt x="42862" y="153543"/>
                  </a:lnTo>
                  <a:close/>
                </a:path>
                <a:path w="62230" h="481329">
                  <a:moveTo>
                    <a:pt x="43192" y="166547"/>
                  </a:moveTo>
                  <a:lnTo>
                    <a:pt x="40297" y="166014"/>
                  </a:lnTo>
                  <a:lnTo>
                    <a:pt x="39179" y="165798"/>
                  </a:lnTo>
                  <a:lnTo>
                    <a:pt x="40220" y="166027"/>
                  </a:lnTo>
                  <a:lnTo>
                    <a:pt x="40767" y="166217"/>
                  </a:lnTo>
                  <a:lnTo>
                    <a:pt x="40982" y="166357"/>
                  </a:lnTo>
                  <a:lnTo>
                    <a:pt x="42202" y="166522"/>
                  </a:lnTo>
                  <a:lnTo>
                    <a:pt x="43040" y="166649"/>
                  </a:lnTo>
                  <a:lnTo>
                    <a:pt x="43192" y="166547"/>
                  </a:lnTo>
                  <a:close/>
                </a:path>
                <a:path w="62230" h="481329">
                  <a:moveTo>
                    <a:pt x="43383" y="161772"/>
                  </a:moveTo>
                  <a:lnTo>
                    <a:pt x="42367" y="161772"/>
                  </a:lnTo>
                  <a:lnTo>
                    <a:pt x="43332" y="163042"/>
                  </a:lnTo>
                  <a:lnTo>
                    <a:pt x="43383" y="161772"/>
                  </a:lnTo>
                  <a:close/>
                </a:path>
                <a:path w="62230" h="481329">
                  <a:moveTo>
                    <a:pt x="43713" y="167627"/>
                  </a:moveTo>
                  <a:lnTo>
                    <a:pt x="42481" y="167055"/>
                  </a:lnTo>
                  <a:lnTo>
                    <a:pt x="41452" y="167220"/>
                  </a:lnTo>
                  <a:lnTo>
                    <a:pt x="41884" y="167767"/>
                  </a:lnTo>
                  <a:lnTo>
                    <a:pt x="43078" y="167487"/>
                  </a:lnTo>
                  <a:lnTo>
                    <a:pt x="43713" y="167627"/>
                  </a:lnTo>
                  <a:close/>
                </a:path>
                <a:path w="62230" h="481329">
                  <a:moveTo>
                    <a:pt x="44831" y="170307"/>
                  </a:moveTo>
                  <a:lnTo>
                    <a:pt x="41148" y="170459"/>
                  </a:lnTo>
                  <a:lnTo>
                    <a:pt x="41287" y="170776"/>
                  </a:lnTo>
                  <a:lnTo>
                    <a:pt x="44831" y="170307"/>
                  </a:lnTo>
                  <a:close/>
                </a:path>
                <a:path w="62230" h="481329">
                  <a:moveTo>
                    <a:pt x="46939" y="12"/>
                  </a:moveTo>
                  <a:lnTo>
                    <a:pt x="45135" y="0"/>
                  </a:lnTo>
                  <a:lnTo>
                    <a:pt x="45300" y="88"/>
                  </a:lnTo>
                  <a:lnTo>
                    <a:pt x="46939" y="12"/>
                  </a:lnTo>
                  <a:close/>
                </a:path>
                <a:path w="62230" h="481329">
                  <a:moveTo>
                    <a:pt x="47078" y="148805"/>
                  </a:moveTo>
                  <a:lnTo>
                    <a:pt x="46748" y="148399"/>
                  </a:lnTo>
                  <a:lnTo>
                    <a:pt x="46050" y="148640"/>
                  </a:lnTo>
                  <a:lnTo>
                    <a:pt x="47078" y="148805"/>
                  </a:lnTo>
                  <a:close/>
                </a:path>
                <a:path w="62230" h="481329">
                  <a:moveTo>
                    <a:pt x="49199" y="127609"/>
                  </a:moveTo>
                  <a:lnTo>
                    <a:pt x="48933" y="127660"/>
                  </a:lnTo>
                  <a:lnTo>
                    <a:pt x="48780" y="127774"/>
                  </a:lnTo>
                  <a:lnTo>
                    <a:pt x="49199" y="127609"/>
                  </a:lnTo>
                  <a:close/>
                </a:path>
                <a:path w="62230" h="481329">
                  <a:moveTo>
                    <a:pt x="50253" y="136042"/>
                  </a:moveTo>
                  <a:lnTo>
                    <a:pt x="49999" y="135966"/>
                  </a:lnTo>
                  <a:lnTo>
                    <a:pt x="49834" y="136055"/>
                  </a:lnTo>
                  <a:lnTo>
                    <a:pt x="50076" y="136067"/>
                  </a:lnTo>
                  <a:lnTo>
                    <a:pt x="50253" y="136042"/>
                  </a:lnTo>
                  <a:close/>
                </a:path>
                <a:path w="62230" h="481329">
                  <a:moveTo>
                    <a:pt x="50634" y="110121"/>
                  </a:moveTo>
                  <a:lnTo>
                    <a:pt x="50406" y="110121"/>
                  </a:lnTo>
                  <a:lnTo>
                    <a:pt x="50241" y="110134"/>
                  </a:lnTo>
                  <a:lnTo>
                    <a:pt x="50038" y="110147"/>
                  </a:lnTo>
                  <a:lnTo>
                    <a:pt x="50177" y="110312"/>
                  </a:lnTo>
                  <a:lnTo>
                    <a:pt x="50634" y="110121"/>
                  </a:lnTo>
                  <a:close/>
                </a:path>
                <a:path w="62230" h="481329">
                  <a:moveTo>
                    <a:pt x="50711" y="114681"/>
                  </a:moveTo>
                  <a:lnTo>
                    <a:pt x="50431" y="114681"/>
                  </a:lnTo>
                  <a:lnTo>
                    <a:pt x="50228" y="114757"/>
                  </a:lnTo>
                  <a:lnTo>
                    <a:pt x="50711" y="114681"/>
                  </a:lnTo>
                  <a:close/>
                </a:path>
                <a:path w="62230" h="481329">
                  <a:moveTo>
                    <a:pt x="50774" y="143548"/>
                  </a:moveTo>
                  <a:lnTo>
                    <a:pt x="49885" y="142824"/>
                  </a:lnTo>
                  <a:lnTo>
                    <a:pt x="50406" y="143332"/>
                  </a:lnTo>
                  <a:lnTo>
                    <a:pt x="50774" y="143548"/>
                  </a:lnTo>
                  <a:close/>
                </a:path>
                <a:path w="62230" h="481329">
                  <a:moveTo>
                    <a:pt x="50876" y="114668"/>
                  </a:moveTo>
                  <a:lnTo>
                    <a:pt x="50482" y="114465"/>
                  </a:lnTo>
                  <a:lnTo>
                    <a:pt x="50126" y="114490"/>
                  </a:lnTo>
                  <a:lnTo>
                    <a:pt x="50533" y="114579"/>
                  </a:lnTo>
                  <a:lnTo>
                    <a:pt x="50685" y="114668"/>
                  </a:lnTo>
                  <a:lnTo>
                    <a:pt x="50876" y="114668"/>
                  </a:lnTo>
                  <a:close/>
                </a:path>
                <a:path w="62230" h="481329">
                  <a:moveTo>
                    <a:pt x="53124" y="95732"/>
                  </a:moveTo>
                  <a:lnTo>
                    <a:pt x="52870" y="94462"/>
                  </a:lnTo>
                  <a:lnTo>
                    <a:pt x="49796" y="94462"/>
                  </a:lnTo>
                  <a:lnTo>
                    <a:pt x="51282" y="95732"/>
                  </a:lnTo>
                  <a:lnTo>
                    <a:pt x="53124" y="95732"/>
                  </a:lnTo>
                  <a:close/>
                </a:path>
                <a:path w="62230" h="481329">
                  <a:moveTo>
                    <a:pt x="53365" y="132562"/>
                  </a:moveTo>
                  <a:lnTo>
                    <a:pt x="53200" y="132080"/>
                  </a:lnTo>
                  <a:lnTo>
                    <a:pt x="53035" y="132562"/>
                  </a:lnTo>
                  <a:lnTo>
                    <a:pt x="53365" y="132562"/>
                  </a:lnTo>
                  <a:close/>
                </a:path>
                <a:path w="62230" h="481329">
                  <a:moveTo>
                    <a:pt x="53492" y="131292"/>
                  </a:moveTo>
                  <a:lnTo>
                    <a:pt x="52933" y="131292"/>
                  </a:lnTo>
                  <a:lnTo>
                    <a:pt x="53200" y="132080"/>
                  </a:lnTo>
                  <a:lnTo>
                    <a:pt x="53492" y="131292"/>
                  </a:lnTo>
                  <a:close/>
                </a:path>
                <a:path w="62230" h="481329">
                  <a:moveTo>
                    <a:pt x="53835" y="85356"/>
                  </a:moveTo>
                  <a:lnTo>
                    <a:pt x="53619" y="85293"/>
                  </a:lnTo>
                  <a:lnTo>
                    <a:pt x="53835" y="85356"/>
                  </a:lnTo>
                  <a:close/>
                </a:path>
                <a:path w="62230" h="481329">
                  <a:moveTo>
                    <a:pt x="53886" y="119646"/>
                  </a:moveTo>
                  <a:lnTo>
                    <a:pt x="53365" y="119646"/>
                  </a:lnTo>
                  <a:lnTo>
                    <a:pt x="52971" y="119634"/>
                  </a:lnTo>
                  <a:lnTo>
                    <a:pt x="52590" y="119634"/>
                  </a:lnTo>
                  <a:lnTo>
                    <a:pt x="52895" y="119646"/>
                  </a:lnTo>
                  <a:lnTo>
                    <a:pt x="53251" y="119659"/>
                  </a:lnTo>
                  <a:lnTo>
                    <a:pt x="53886" y="119646"/>
                  </a:lnTo>
                  <a:close/>
                </a:path>
                <a:path w="62230" h="481329">
                  <a:moveTo>
                    <a:pt x="54114" y="111671"/>
                  </a:moveTo>
                  <a:lnTo>
                    <a:pt x="53162" y="111188"/>
                  </a:lnTo>
                  <a:lnTo>
                    <a:pt x="49860" y="110985"/>
                  </a:lnTo>
                  <a:lnTo>
                    <a:pt x="50431" y="111277"/>
                  </a:lnTo>
                  <a:lnTo>
                    <a:pt x="54114" y="111671"/>
                  </a:lnTo>
                  <a:close/>
                </a:path>
                <a:path w="62230" h="481329">
                  <a:moveTo>
                    <a:pt x="54152" y="29591"/>
                  </a:moveTo>
                  <a:lnTo>
                    <a:pt x="53873" y="29387"/>
                  </a:lnTo>
                  <a:lnTo>
                    <a:pt x="53225" y="29527"/>
                  </a:lnTo>
                  <a:lnTo>
                    <a:pt x="54152" y="29591"/>
                  </a:lnTo>
                  <a:close/>
                </a:path>
                <a:path w="62230" h="481329">
                  <a:moveTo>
                    <a:pt x="54356" y="25882"/>
                  </a:moveTo>
                  <a:lnTo>
                    <a:pt x="53555" y="24612"/>
                  </a:lnTo>
                  <a:lnTo>
                    <a:pt x="52933" y="24612"/>
                  </a:lnTo>
                  <a:lnTo>
                    <a:pt x="54356" y="25882"/>
                  </a:lnTo>
                  <a:close/>
                </a:path>
                <a:path w="62230" h="481329">
                  <a:moveTo>
                    <a:pt x="55930" y="126212"/>
                  </a:moveTo>
                  <a:lnTo>
                    <a:pt x="54038" y="124942"/>
                  </a:lnTo>
                  <a:lnTo>
                    <a:pt x="52133" y="124942"/>
                  </a:lnTo>
                  <a:lnTo>
                    <a:pt x="49771" y="123672"/>
                  </a:lnTo>
                  <a:lnTo>
                    <a:pt x="51371" y="126212"/>
                  </a:lnTo>
                  <a:lnTo>
                    <a:pt x="53314" y="126212"/>
                  </a:lnTo>
                  <a:lnTo>
                    <a:pt x="51015" y="124942"/>
                  </a:lnTo>
                  <a:lnTo>
                    <a:pt x="55930" y="126212"/>
                  </a:lnTo>
                  <a:close/>
                </a:path>
                <a:path w="62230" h="481329">
                  <a:moveTo>
                    <a:pt x="56311" y="85013"/>
                  </a:moveTo>
                  <a:lnTo>
                    <a:pt x="53835" y="85356"/>
                  </a:lnTo>
                  <a:lnTo>
                    <a:pt x="54571" y="85572"/>
                  </a:lnTo>
                  <a:lnTo>
                    <a:pt x="56311" y="85013"/>
                  </a:lnTo>
                  <a:close/>
                </a:path>
                <a:path w="62230" h="481329">
                  <a:moveTo>
                    <a:pt x="57378" y="131292"/>
                  </a:moveTo>
                  <a:lnTo>
                    <a:pt x="53860" y="131292"/>
                  </a:lnTo>
                  <a:lnTo>
                    <a:pt x="54178" y="132562"/>
                  </a:lnTo>
                  <a:lnTo>
                    <a:pt x="54343" y="132562"/>
                  </a:lnTo>
                  <a:lnTo>
                    <a:pt x="57378" y="131292"/>
                  </a:lnTo>
                  <a:close/>
                </a:path>
                <a:path w="62230" h="481329">
                  <a:moveTo>
                    <a:pt x="57708" y="74142"/>
                  </a:moveTo>
                  <a:close/>
                </a:path>
                <a:path w="62230" h="481329">
                  <a:moveTo>
                    <a:pt x="58813" y="83032"/>
                  </a:moveTo>
                  <a:lnTo>
                    <a:pt x="55829" y="84302"/>
                  </a:lnTo>
                  <a:lnTo>
                    <a:pt x="57912" y="84302"/>
                  </a:lnTo>
                  <a:lnTo>
                    <a:pt x="58813" y="83032"/>
                  </a:lnTo>
                  <a:close/>
                </a:path>
                <a:path w="62230" h="481329">
                  <a:moveTo>
                    <a:pt x="58813" y="33502"/>
                  </a:moveTo>
                  <a:lnTo>
                    <a:pt x="54394" y="32232"/>
                  </a:lnTo>
                  <a:lnTo>
                    <a:pt x="54330" y="33502"/>
                  </a:lnTo>
                  <a:lnTo>
                    <a:pt x="54267" y="34099"/>
                  </a:lnTo>
                  <a:lnTo>
                    <a:pt x="55194" y="33502"/>
                  </a:lnTo>
                  <a:lnTo>
                    <a:pt x="58813" y="33502"/>
                  </a:lnTo>
                  <a:close/>
                </a:path>
                <a:path w="62230" h="481329">
                  <a:moveTo>
                    <a:pt x="59423" y="55981"/>
                  </a:moveTo>
                  <a:lnTo>
                    <a:pt x="58521" y="55435"/>
                  </a:lnTo>
                  <a:lnTo>
                    <a:pt x="58318" y="55676"/>
                  </a:lnTo>
                  <a:lnTo>
                    <a:pt x="59423" y="55981"/>
                  </a:lnTo>
                  <a:close/>
                </a:path>
                <a:path w="62230" h="481329">
                  <a:moveTo>
                    <a:pt x="61925" y="41122"/>
                  </a:moveTo>
                  <a:lnTo>
                    <a:pt x="55854" y="42392"/>
                  </a:lnTo>
                  <a:lnTo>
                    <a:pt x="59791" y="41122"/>
                  </a:lnTo>
                  <a:lnTo>
                    <a:pt x="56222" y="41122"/>
                  </a:lnTo>
                  <a:lnTo>
                    <a:pt x="54483" y="39852"/>
                  </a:lnTo>
                  <a:lnTo>
                    <a:pt x="52654" y="39852"/>
                  </a:lnTo>
                  <a:lnTo>
                    <a:pt x="51625" y="38582"/>
                  </a:lnTo>
                  <a:lnTo>
                    <a:pt x="50444" y="38582"/>
                  </a:lnTo>
                  <a:lnTo>
                    <a:pt x="52006" y="37312"/>
                  </a:lnTo>
                  <a:lnTo>
                    <a:pt x="50914" y="37312"/>
                  </a:lnTo>
                  <a:lnTo>
                    <a:pt x="49745" y="36042"/>
                  </a:lnTo>
                  <a:lnTo>
                    <a:pt x="52679" y="36042"/>
                  </a:lnTo>
                  <a:lnTo>
                    <a:pt x="50533" y="34772"/>
                  </a:lnTo>
                  <a:lnTo>
                    <a:pt x="53213" y="34772"/>
                  </a:lnTo>
                  <a:lnTo>
                    <a:pt x="54089" y="34213"/>
                  </a:lnTo>
                  <a:lnTo>
                    <a:pt x="53962" y="33502"/>
                  </a:lnTo>
                  <a:lnTo>
                    <a:pt x="49796" y="33502"/>
                  </a:lnTo>
                  <a:lnTo>
                    <a:pt x="52641" y="32232"/>
                  </a:lnTo>
                  <a:lnTo>
                    <a:pt x="54394" y="32232"/>
                  </a:lnTo>
                  <a:lnTo>
                    <a:pt x="57137" y="32232"/>
                  </a:lnTo>
                  <a:lnTo>
                    <a:pt x="56883" y="30962"/>
                  </a:lnTo>
                  <a:lnTo>
                    <a:pt x="59461" y="30962"/>
                  </a:lnTo>
                  <a:lnTo>
                    <a:pt x="58420" y="29692"/>
                  </a:lnTo>
                  <a:lnTo>
                    <a:pt x="54152" y="29692"/>
                  </a:lnTo>
                  <a:lnTo>
                    <a:pt x="54241" y="30962"/>
                  </a:lnTo>
                  <a:lnTo>
                    <a:pt x="51612" y="30962"/>
                  </a:lnTo>
                  <a:lnTo>
                    <a:pt x="53225" y="29692"/>
                  </a:lnTo>
                  <a:lnTo>
                    <a:pt x="52565" y="29692"/>
                  </a:lnTo>
                  <a:lnTo>
                    <a:pt x="54775" y="28422"/>
                  </a:lnTo>
                  <a:lnTo>
                    <a:pt x="57302" y="28422"/>
                  </a:lnTo>
                  <a:lnTo>
                    <a:pt x="55626" y="27152"/>
                  </a:lnTo>
                  <a:lnTo>
                    <a:pt x="56172" y="25882"/>
                  </a:lnTo>
                  <a:lnTo>
                    <a:pt x="54356" y="25882"/>
                  </a:lnTo>
                  <a:lnTo>
                    <a:pt x="50634" y="25882"/>
                  </a:lnTo>
                  <a:lnTo>
                    <a:pt x="49911" y="24612"/>
                  </a:lnTo>
                  <a:lnTo>
                    <a:pt x="52933" y="24612"/>
                  </a:lnTo>
                  <a:lnTo>
                    <a:pt x="53771" y="23342"/>
                  </a:lnTo>
                  <a:lnTo>
                    <a:pt x="54000" y="23342"/>
                  </a:lnTo>
                  <a:lnTo>
                    <a:pt x="55156" y="22072"/>
                  </a:lnTo>
                  <a:lnTo>
                    <a:pt x="52298" y="20802"/>
                  </a:lnTo>
                  <a:lnTo>
                    <a:pt x="49784" y="19532"/>
                  </a:lnTo>
                  <a:lnTo>
                    <a:pt x="51917" y="18262"/>
                  </a:lnTo>
                  <a:lnTo>
                    <a:pt x="50558" y="18262"/>
                  </a:lnTo>
                  <a:lnTo>
                    <a:pt x="53962" y="15722"/>
                  </a:lnTo>
                  <a:lnTo>
                    <a:pt x="47142" y="13182"/>
                  </a:lnTo>
                  <a:lnTo>
                    <a:pt x="52565" y="10642"/>
                  </a:lnTo>
                  <a:lnTo>
                    <a:pt x="53644" y="9372"/>
                  </a:lnTo>
                  <a:lnTo>
                    <a:pt x="52451" y="9372"/>
                  </a:lnTo>
                  <a:lnTo>
                    <a:pt x="48755" y="8102"/>
                  </a:lnTo>
                  <a:lnTo>
                    <a:pt x="46037" y="8102"/>
                  </a:lnTo>
                  <a:lnTo>
                    <a:pt x="56438" y="6832"/>
                  </a:lnTo>
                  <a:lnTo>
                    <a:pt x="51320" y="5562"/>
                  </a:lnTo>
                  <a:lnTo>
                    <a:pt x="49593" y="5562"/>
                  </a:lnTo>
                  <a:lnTo>
                    <a:pt x="47879" y="4292"/>
                  </a:lnTo>
                  <a:lnTo>
                    <a:pt x="50863" y="4292"/>
                  </a:lnTo>
                  <a:lnTo>
                    <a:pt x="47980" y="3022"/>
                  </a:lnTo>
                  <a:lnTo>
                    <a:pt x="49123" y="1752"/>
                  </a:lnTo>
                  <a:lnTo>
                    <a:pt x="54546" y="3022"/>
                  </a:lnTo>
                  <a:lnTo>
                    <a:pt x="54800" y="1752"/>
                  </a:lnTo>
                  <a:lnTo>
                    <a:pt x="54152" y="482"/>
                  </a:lnTo>
                  <a:lnTo>
                    <a:pt x="35433" y="482"/>
                  </a:lnTo>
                  <a:lnTo>
                    <a:pt x="32067" y="1752"/>
                  </a:lnTo>
                  <a:lnTo>
                    <a:pt x="35077" y="3022"/>
                  </a:lnTo>
                  <a:lnTo>
                    <a:pt x="31102" y="3022"/>
                  </a:lnTo>
                  <a:lnTo>
                    <a:pt x="35788" y="4292"/>
                  </a:lnTo>
                  <a:lnTo>
                    <a:pt x="32651" y="4292"/>
                  </a:lnTo>
                  <a:lnTo>
                    <a:pt x="34556" y="5562"/>
                  </a:lnTo>
                  <a:lnTo>
                    <a:pt x="35229" y="5562"/>
                  </a:lnTo>
                  <a:lnTo>
                    <a:pt x="32512" y="6832"/>
                  </a:lnTo>
                  <a:lnTo>
                    <a:pt x="35991" y="6832"/>
                  </a:lnTo>
                  <a:lnTo>
                    <a:pt x="31394" y="8102"/>
                  </a:lnTo>
                  <a:lnTo>
                    <a:pt x="29692" y="8102"/>
                  </a:lnTo>
                  <a:lnTo>
                    <a:pt x="34975" y="9372"/>
                  </a:lnTo>
                  <a:lnTo>
                    <a:pt x="34036" y="9372"/>
                  </a:lnTo>
                  <a:lnTo>
                    <a:pt x="31330" y="10642"/>
                  </a:lnTo>
                  <a:lnTo>
                    <a:pt x="34124" y="11912"/>
                  </a:lnTo>
                  <a:lnTo>
                    <a:pt x="31292" y="11912"/>
                  </a:lnTo>
                  <a:lnTo>
                    <a:pt x="30365" y="13182"/>
                  </a:lnTo>
                  <a:lnTo>
                    <a:pt x="32664" y="13182"/>
                  </a:lnTo>
                  <a:lnTo>
                    <a:pt x="32702" y="14452"/>
                  </a:lnTo>
                  <a:lnTo>
                    <a:pt x="34023" y="14452"/>
                  </a:lnTo>
                  <a:lnTo>
                    <a:pt x="33147" y="13182"/>
                  </a:lnTo>
                  <a:lnTo>
                    <a:pt x="37960" y="13182"/>
                  </a:lnTo>
                  <a:lnTo>
                    <a:pt x="34023" y="14452"/>
                  </a:lnTo>
                  <a:lnTo>
                    <a:pt x="36017" y="14452"/>
                  </a:lnTo>
                  <a:lnTo>
                    <a:pt x="31762" y="15722"/>
                  </a:lnTo>
                  <a:lnTo>
                    <a:pt x="30137" y="15722"/>
                  </a:lnTo>
                  <a:lnTo>
                    <a:pt x="31711" y="16992"/>
                  </a:lnTo>
                  <a:lnTo>
                    <a:pt x="29527" y="16992"/>
                  </a:lnTo>
                  <a:lnTo>
                    <a:pt x="30568" y="18262"/>
                  </a:lnTo>
                  <a:lnTo>
                    <a:pt x="32334" y="18262"/>
                  </a:lnTo>
                  <a:lnTo>
                    <a:pt x="35420" y="19532"/>
                  </a:lnTo>
                  <a:lnTo>
                    <a:pt x="33362" y="20434"/>
                  </a:lnTo>
                  <a:lnTo>
                    <a:pt x="32562" y="19799"/>
                  </a:lnTo>
                  <a:lnTo>
                    <a:pt x="32778" y="20599"/>
                  </a:lnTo>
                  <a:lnTo>
                    <a:pt x="33045" y="20574"/>
                  </a:lnTo>
                  <a:lnTo>
                    <a:pt x="32524" y="20802"/>
                  </a:lnTo>
                  <a:lnTo>
                    <a:pt x="36093" y="20802"/>
                  </a:lnTo>
                  <a:lnTo>
                    <a:pt x="36995" y="21755"/>
                  </a:lnTo>
                  <a:lnTo>
                    <a:pt x="38785" y="20802"/>
                  </a:lnTo>
                  <a:lnTo>
                    <a:pt x="38950" y="20802"/>
                  </a:lnTo>
                  <a:lnTo>
                    <a:pt x="40055" y="22072"/>
                  </a:lnTo>
                  <a:lnTo>
                    <a:pt x="40322" y="22072"/>
                  </a:lnTo>
                  <a:lnTo>
                    <a:pt x="39319" y="23342"/>
                  </a:lnTo>
                  <a:lnTo>
                    <a:pt x="35763" y="23342"/>
                  </a:lnTo>
                  <a:lnTo>
                    <a:pt x="38087" y="22072"/>
                  </a:lnTo>
                  <a:lnTo>
                    <a:pt x="37299" y="22072"/>
                  </a:lnTo>
                  <a:lnTo>
                    <a:pt x="36995" y="21755"/>
                  </a:lnTo>
                  <a:lnTo>
                    <a:pt x="36423" y="22072"/>
                  </a:lnTo>
                  <a:lnTo>
                    <a:pt x="30670" y="22072"/>
                  </a:lnTo>
                  <a:lnTo>
                    <a:pt x="29667" y="23342"/>
                  </a:lnTo>
                  <a:lnTo>
                    <a:pt x="32524" y="23342"/>
                  </a:lnTo>
                  <a:lnTo>
                    <a:pt x="31508" y="24612"/>
                  </a:lnTo>
                  <a:lnTo>
                    <a:pt x="33477" y="24612"/>
                  </a:lnTo>
                  <a:lnTo>
                    <a:pt x="34429" y="23342"/>
                  </a:lnTo>
                  <a:lnTo>
                    <a:pt x="36398" y="24612"/>
                  </a:lnTo>
                  <a:lnTo>
                    <a:pt x="39979" y="25882"/>
                  </a:lnTo>
                  <a:lnTo>
                    <a:pt x="39103" y="25882"/>
                  </a:lnTo>
                  <a:lnTo>
                    <a:pt x="36753" y="27152"/>
                  </a:lnTo>
                  <a:lnTo>
                    <a:pt x="32715" y="27152"/>
                  </a:lnTo>
                  <a:lnTo>
                    <a:pt x="32346" y="28422"/>
                  </a:lnTo>
                  <a:lnTo>
                    <a:pt x="38506" y="27152"/>
                  </a:lnTo>
                  <a:lnTo>
                    <a:pt x="35814" y="28422"/>
                  </a:lnTo>
                  <a:lnTo>
                    <a:pt x="32740" y="28422"/>
                  </a:lnTo>
                  <a:lnTo>
                    <a:pt x="33312" y="29692"/>
                  </a:lnTo>
                  <a:lnTo>
                    <a:pt x="35902" y="30962"/>
                  </a:lnTo>
                  <a:lnTo>
                    <a:pt x="36576" y="32232"/>
                  </a:lnTo>
                  <a:lnTo>
                    <a:pt x="33312" y="32232"/>
                  </a:lnTo>
                  <a:lnTo>
                    <a:pt x="35102" y="33502"/>
                  </a:lnTo>
                  <a:lnTo>
                    <a:pt x="32918" y="34772"/>
                  </a:lnTo>
                  <a:lnTo>
                    <a:pt x="30797" y="37312"/>
                  </a:lnTo>
                  <a:lnTo>
                    <a:pt x="32359" y="37312"/>
                  </a:lnTo>
                  <a:lnTo>
                    <a:pt x="35267" y="37312"/>
                  </a:lnTo>
                  <a:lnTo>
                    <a:pt x="34010" y="38112"/>
                  </a:lnTo>
                  <a:lnTo>
                    <a:pt x="34975" y="38582"/>
                  </a:lnTo>
                  <a:lnTo>
                    <a:pt x="37973" y="39852"/>
                  </a:lnTo>
                  <a:lnTo>
                    <a:pt x="34671" y="41122"/>
                  </a:lnTo>
                  <a:lnTo>
                    <a:pt x="33769" y="41122"/>
                  </a:lnTo>
                  <a:lnTo>
                    <a:pt x="32524" y="42392"/>
                  </a:lnTo>
                  <a:lnTo>
                    <a:pt x="36664" y="42392"/>
                  </a:lnTo>
                  <a:lnTo>
                    <a:pt x="35331" y="44932"/>
                  </a:lnTo>
                  <a:lnTo>
                    <a:pt x="38150" y="46202"/>
                  </a:lnTo>
                  <a:lnTo>
                    <a:pt x="33477" y="47472"/>
                  </a:lnTo>
                  <a:lnTo>
                    <a:pt x="37909" y="47472"/>
                  </a:lnTo>
                  <a:lnTo>
                    <a:pt x="31496" y="48742"/>
                  </a:lnTo>
                  <a:lnTo>
                    <a:pt x="37655" y="48742"/>
                  </a:lnTo>
                  <a:lnTo>
                    <a:pt x="34594" y="50012"/>
                  </a:lnTo>
                  <a:lnTo>
                    <a:pt x="33489" y="50012"/>
                  </a:lnTo>
                  <a:lnTo>
                    <a:pt x="31407" y="51282"/>
                  </a:lnTo>
                  <a:lnTo>
                    <a:pt x="35267" y="51282"/>
                  </a:lnTo>
                  <a:lnTo>
                    <a:pt x="35902" y="52552"/>
                  </a:lnTo>
                  <a:lnTo>
                    <a:pt x="32181" y="52552"/>
                  </a:lnTo>
                  <a:lnTo>
                    <a:pt x="33007" y="53822"/>
                  </a:lnTo>
                  <a:lnTo>
                    <a:pt x="36830" y="53822"/>
                  </a:lnTo>
                  <a:lnTo>
                    <a:pt x="33121" y="55092"/>
                  </a:lnTo>
                  <a:lnTo>
                    <a:pt x="31470" y="55092"/>
                  </a:lnTo>
                  <a:lnTo>
                    <a:pt x="34175" y="56362"/>
                  </a:lnTo>
                  <a:lnTo>
                    <a:pt x="33782" y="56362"/>
                  </a:lnTo>
                  <a:lnTo>
                    <a:pt x="31826" y="57632"/>
                  </a:lnTo>
                  <a:lnTo>
                    <a:pt x="32588" y="58902"/>
                  </a:lnTo>
                  <a:lnTo>
                    <a:pt x="30365" y="58902"/>
                  </a:lnTo>
                  <a:lnTo>
                    <a:pt x="29781" y="60172"/>
                  </a:lnTo>
                  <a:lnTo>
                    <a:pt x="31369" y="61442"/>
                  </a:lnTo>
                  <a:lnTo>
                    <a:pt x="31280" y="62712"/>
                  </a:lnTo>
                  <a:lnTo>
                    <a:pt x="32346" y="61442"/>
                  </a:lnTo>
                  <a:lnTo>
                    <a:pt x="36195" y="61442"/>
                  </a:lnTo>
                  <a:lnTo>
                    <a:pt x="36550" y="62712"/>
                  </a:lnTo>
                  <a:lnTo>
                    <a:pt x="32448" y="62712"/>
                  </a:lnTo>
                  <a:lnTo>
                    <a:pt x="26873" y="63982"/>
                  </a:lnTo>
                  <a:lnTo>
                    <a:pt x="29527" y="63982"/>
                  </a:lnTo>
                  <a:lnTo>
                    <a:pt x="29464" y="65252"/>
                  </a:lnTo>
                  <a:lnTo>
                    <a:pt x="30619" y="66522"/>
                  </a:lnTo>
                  <a:lnTo>
                    <a:pt x="30759" y="67792"/>
                  </a:lnTo>
                  <a:lnTo>
                    <a:pt x="35407" y="67792"/>
                  </a:lnTo>
                  <a:lnTo>
                    <a:pt x="34429" y="69062"/>
                  </a:lnTo>
                  <a:lnTo>
                    <a:pt x="32080" y="69062"/>
                  </a:lnTo>
                  <a:lnTo>
                    <a:pt x="32296" y="70332"/>
                  </a:lnTo>
                  <a:lnTo>
                    <a:pt x="33731" y="71602"/>
                  </a:lnTo>
                  <a:lnTo>
                    <a:pt x="34772" y="70332"/>
                  </a:lnTo>
                  <a:lnTo>
                    <a:pt x="36512" y="71602"/>
                  </a:lnTo>
                  <a:lnTo>
                    <a:pt x="33731" y="71602"/>
                  </a:lnTo>
                  <a:lnTo>
                    <a:pt x="32131" y="71602"/>
                  </a:lnTo>
                  <a:lnTo>
                    <a:pt x="32524" y="72872"/>
                  </a:lnTo>
                  <a:lnTo>
                    <a:pt x="34721" y="74142"/>
                  </a:lnTo>
                  <a:lnTo>
                    <a:pt x="34518" y="74142"/>
                  </a:lnTo>
                  <a:lnTo>
                    <a:pt x="35280" y="74625"/>
                  </a:lnTo>
                  <a:lnTo>
                    <a:pt x="34785" y="74142"/>
                  </a:lnTo>
                  <a:lnTo>
                    <a:pt x="37655" y="74142"/>
                  </a:lnTo>
                  <a:lnTo>
                    <a:pt x="36258" y="75260"/>
                  </a:lnTo>
                  <a:lnTo>
                    <a:pt x="38455" y="76682"/>
                  </a:lnTo>
                  <a:lnTo>
                    <a:pt x="26555" y="77952"/>
                  </a:lnTo>
                  <a:lnTo>
                    <a:pt x="32054" y="79222"/>
                  </a:lnTo>
                  <a:lnTo>
                    <a:pt x="31800" y="79222"/>
                  </a:lnTo>
                  <a:lnTo>
                    <a:pt x="34632" y="80492"/>
                  </a:lnTo>
                  <a:lnTo>
                    <a:pt x="34251" y="81445"/>
                  </a:lnTo>
                  <a:lnTo>
                    <a:pt x="35331" y="81762"/>
                  </a:lnTo>
                  <a:lnTo>
                    <a:pt x="30175" y="83032"/>
                  </a:lnTo>
                  <a:lnTo>
                    <a:pt x="33083" y="84302"/>
                  </a:lnTo>
                  <a:lnTo>
                    <a:pt x="25133" y="84302"/>
                  </a:lnTo>
                  <a:lnTo>
                    <a:pt x="33451" y="86842"/>
                  </a:lnTo>
                  <a:lnTo>
                    <a:pt x="28346" y="88112"/>
                  </a:lnTo>
                  <a:lnTo>
                    <a:pt x="29121" y="88112"/>
                  </a:lnTo>
                  <a:lnTo>
                    <a:pt x="28676" y="89382"/>
                  </a:lnTo>
                  <a:lnTo>
                    <a:pt x="30124" y="89382"/>
                  </a:lnTo>
                  <a:lnTo>
                    <a:pt x="30365" y="88112"/>
                  </a:lnTo>
                  <a:lnTo>
                    <a:pt x="31369" y="89382"/>
                  </a:lnTo>
                  <a:lnTo>
                    <a:pt x="33451" y="91922"/>
                  </a:lnTo>
                  <a:lnTo>
                    <a:pt x="28257" y="94462"/>
                  </a:lnTo>
                  <a:lnTo>
                    <a:pt x="26377" y="97002"/>
                  </a:lnTo>
                  <a:lnTo>
                    <a:pt x="25819" y="97002"/>
                  </a:lnTo>
                  <a:lnTo>
                    <a:pt x="35953" y="98272"/>
                  </a:lnTo>
                  <a:lnTo>
                    <a:pt x="28016" y="98272"/>
                  </a:lnTo>
                  <a:lnTo>
                    <a:pt x="32016" y="100812"/>
                  </a:lnTo>
                  <a:lnTo>
                    <a:pt x="27571" y="102082"/>
                  </a:lnTo>
                  <a:lnTo>
                    <a:pt x="30886" y="104622"/>
                  </a:lnTo>
                  <a:lnTo>
                    <a:pt x="26555" y="104622"/>
                  </a:lnTo>
                  <a:lnTo>
                    <a:pt x="28841" y="105892"/>
                  </a:lnTo>
                  <a:lnTo>
                    <a:pt x="26454" y="105892"/>
                  </a:lnTo>
                  <a:lnTo>
                    <a:pt x="31076" y="107162"/>
                  </a:lnTo>
                  <a:lnTo>
                    <a:pt x="28765" y="107162"/>
                  </a:lnTo>
                  <a:lnTo>
                    <a:pt x="27152" y="108432"/>
                  </a:lnTo>
                  <a:lnTo>
                    <a:pt x="28625" y="108432"/>
                  </a:lnTo>
                  <a:lnTo>
                    <a:pt x="31216" y="109702"/>
                  </a:lnTo>
                  <a:lnTo>
                    <a:pt x="29464" y="109702"/>
                  </a:lnTo>
                  <a:lnTo>
                    <a:pt x="32651" y="110972"/>
                  </a:lnTo>
                  <a:lnTo>
                    <a:pt x="27635" y="110972"/>
                  </a:lnTo>
                  <a:lnTo>
                    <a:pt x="28435" y="112242"/>
                  </a:lnTo>
                  <a:lnTo>
                    <a:pt x="29146" y="112661"/>
                  </a:lnTo>
                  <a:lnTo>
                    <a:pt x="29070" y="113512"/>
                  </a:lnTo>
                  <a:lnTo>
                    <a:pt x="27965" y="113512"/>
                  </a:lnTo>
                  <a:lnTo>
                    <a:pt x="30391" y="114782"/>
                  </a:lnTo>
                  <a:lnTo>
                    <a:pt x="24650" y="114782"/>
                  </a:lnTo>
                  <a:lnTo>
                    <a:pt x="34734" y="116052"/>
                  </a:lnTo>
                  <a:lnTo>
                    <a:pt x="27444" y="116052"/>
                  </a:lnTo>
                  <a:lnTo>
                    <a:pt x="29819" y="118592"/>
                  </a:lnTo>
                  <a:lnTo>
                    <a:pt x="31381" y="119862"/>
                  </a:lnTo>
                  <a:lnTo>
                    <a:pt x="27101" y="119862"/>
                  </a:lnTo>
                  <a:lnTo>
                    <a:pt x="28524" y="120878"/>
                  </a:lnTo>
                  <a:lnTo>
                    <a:pt x="31496" y="120015"/>
                  </a:lnTo>
                  <a:lnTo>
                    <a:pt x="32334" y="121132"/>
                  </a:lnTo>
                  <a:lnTo>
                    <a:pt x="28892" y="121132"/>
                  </a:lnTo>
                  <a:lnTo>
                    <a:pt x="32829" y="122402"/>
                  </a:lnTo>
                  <a:lnTo>
                    <a:pt x="31572" y="123672"/>
                  </a:lnTo>
                  <a:lnTo>
                    <a:pt x="30886" y="123672"/>
                  </a:lnTo>
                  <a:lnTo>
                    <a:pt x="29540" y="122402"/>
                  </a:lnTo>
                  <a:lnTo>
                    <a:pt x="28752" y="122402"/>
                  </a:lnTo>
                  <a:lnTo>
                    <a:pt x="30556" y="123672"/>
                  </a:lnTo>
                  <a:lnTo>
                    <a:pt x="28028" y="124942"/>
                  </a:lnTo>
                  <a:lnTo>
                    <a:pt x="30441" y="126212"/>
                  </a:lnTo>
                  <a:lnTo>
                    <a:pt x="33185" y="126212"/>
                  </a:lnTo>
                  <a:lnTo>
                    <a:pt x="35801" y="128282"/>
                  </a:lnTo>
                  <a:lnTo>
                    <a:pt x="31953" y="127482"/>
                  </a:lnTo>
                  <a:lnTo>
                    <a:pt x="36347" y="130022"/>
                  </a:lnTo>
                  <a:lnTo>
                    <a:pt x="28689" y="127482"/>
                  </a:lnTo>
                  <a:lnTo>
                    <a:pt x="29070" y="128752"/>
                  </a:lnTo>
                  <a:lnTo>
                    <a:pt x="28613" y="128752"/>
                  </a:lnTo>
                  <a:lnTo>
                    <a:pt x="29667" y="130022"/>
                  </a:lnTo>
                  <a:lnTo>
                    <a:pt x="29222" y="130022"/>
                  </a:lnTo>
                  <a:lnTo>
                    <a:pt x="33159" y="131292"/>
                  </a:lnTo>
                  <a:lnTo>
                    <a:pt x="30797" y="131292"/>
                  </a:lnTo>
                  <a:lnTo>
                    <a:pt x="30988" y="132562"/>
                  </a:lnTo>
                  <a:lnTo>
                    <a:pt x="35941" y="133832"/>
                  </a:lnTo>
                  <a:lnTo>
                    <a:pt x="33832" y="135102"/>
                  </a:lnTo>
                  <a:lnTo>
                    <a:pt x="29413" y="133832"/>
                  </a:lnTo>
                  <a:lnTo>
                    <a:pt x="32321" y="135102"/>
                  </a:lnTo>
                  <a:lnTo>
                    <a:pt x="28435" y="133832"/>
                  </a:lnTo>
                  <a:lnTo>
                    <a:pt x="29502" y="135102"/>
                  </a:lnTo>
                  <a:lnTo>
                    <a:pt x="31280" y="135102"/>
                  </a:lnTo>
                  <a:lnTo>
                    <a:pt x="34036" y="136372"/>
                  </a:lnTo>
                  <a:lnTo>
                    <a:pt x="31153" y="136372"/>
                  </a:lnTo>
                  <a:lnTo>
                    <a:pt x="31750" y="137642"/>
                  </a:lnTo>
                  <a:lnTo>
                    <a:pt x="33185" y="137642"/>
                  </a:lnTo>
                  <a:lnTo>
                    <a:pt x="32994" y="137782"/>
                  </a:lnTo>
                  <a:lnTo>
                    <a:pt x="32918" y="137934"/>
                  </a:lnTo>
                  <a:lnTo>
                    <a:pt x="34582" y="138150"/>
                  </a:lnTo>
                  <a:lnTo>
                    <a:pt x="34061" y="137960"/>
                  </a:lnTo>
                  <a:lnTo>
                    <a:pt x="33553" y="137769"/>
                  </a:lnTo>
                  <a:lnTo>
                    <a:pt x="33312" y="137642"/>
                  </a:lnTo>
                  <a:lnTo>
                    <a:pt x="36664" y="137642"/>
                  </a:lnTo>
                  <a:lnTo>
                    <a:pt x="36906" y="138912"/>
                  </a:lnTo>
                  <a:lnTo>
                    <a:pt x="34582" y="138912"/>
                  </a:lnTo>
                  <a:lnTo>
                    <a:pt x="37033" y="140182"/>
                  </a:lnTo>
                  <a:lnTo>
                    <a:pt x="34759" y="140182"/>
                  </a:lnTo>
                  <a:lnTo>
                    <a:pt x="31737" y="138912"/>
                  </a:lnTo>
                  <a:lnTo>
                    <a:pt x="30911" y="138912"/>
                  </a:lnTo>
                  <a:lnTo>
                    <a:pt x="34112" y="140182"/>
                  </a:lnTo>
                  <a:lnTo>
                    <a:pt x="31623" y="140182"/>
                  </a:lnTo>
                  <a:lnTo>
                    <a:pt x="35026" y="141452"/>
                  </a:lnTo>
                  <a:lnTo>
                    <a:pt x="31470" y="141452"/>
                  </a:lnTo>
                  <a:lnTo>
                    <a:pt x="30886" y="142722"/>
                  </a:lnTo>
                  <a:lnTo>
                    <a:pt x="36410" y="141452"/>
                  </a:lnTo>
                  <a:lnTo>
                    <a:pt x="34175" y="142722"/>
                  </a:lnTo>
                  <a:lnTo>
                    <a:pt x="31965" y="142722"/>
                  </a:lnTo>
                  <a:lnTo>
                    <a:pt x="34620" y="143992"/>
                  </a:lnTo>
                  <a:lnTo>
                    <a:pt x="33197" y="145262"/>
                  </a:lnTo>
                  <a:lnTo>
                    <a:pt x="29565" y="145262"/>
                  </a:lnTo>
                  <a:lnTo>
                    <a:pt x="33337" y="147802"/>
                  </a:lnTo>
                  <a:lnTo>
                    <a:pt x="32702" y="147802"/>
                  </a:lnTo>
                  <a:lnTo>
                    <a:pt x="38163" y="149072"/>
                  </a:lnTo>
                  <a:lnTo>
                    <a:pt x="29921" y="149072"/>
                  </a:lnTo>
                  <a:lnTo>
                    <a:pt x="28930" y="150342"/>
                  </a:lnTo>
                  <a:lnTo>
                    <a:pt x="31026" y="151612"/>
                  </a:lnTo>
                  <a:lnTo>
                    <a:pt x="29845" y="152882"/>
                  </a:lnTo>
                  <a:lnTo>
                    <a:pt x="30264" y="152882"/>
                  </a:lnTo>
                  <a:lnTo>
                    <a:pt x="29540" y="154152"/>
                  </a:lnTo>
                  <a:lnTo>
                    <a:pt x="32715" y="154152"/>
                  </a:lnTo>
                  <a:lnTo>
                    <a:pt x="29718" y="155422"/>
                  </a:lnTo>
                  <a:lnTo>
                    <a:pt x="30670" y="156692"/>
                  </a:lnTo>
                  <a:lnTo>
                    <a:pt x="31877" y="157962"/>
                  </a:lnTo>
                  <a:lnTo>
                    <a:pt x="29629" y="159232"/>
                  </a:lnTo>
                  <a:lnTo>
                    <a:pt x="29641" y="157962"/>
                  </a:lnTo>
                  <a:lnTo>
                    <a:pt x="28448" y="157962"/>
                  </a:lnTo>
                  <a:lnTo>
                    <a:pt x="29527" y="159232"/>
                  </a:lnTo>
                  <a:lnTo>
                    <a:pt x="31927" y="160502"/>
                  </a:lnTo>
                  <a:lnTo>
                    <a:pt x="31000" y="159232"/>
                  </a:lnTo>
                  <a:lnTo>
                    <a:pt x="32893" y="159232"/>
                  </a:lnTo>
                  <a:lnTo>
                    <a:pt x="34290" y="160502"/>
                  </a:lnTo>
                  <a:lnTo>
                    <a:pt x="31927" y="160502"/>
                  </a:lnTo>
                  <a:lnTo>
                    <a:pt x="28003" y="160502"/>
                  </a:lnTo>
                  <a:lnTo>
                    <a:pt x="37147" y="161772"/>
                  </a:lnTo>
                  <a:lnTo>
                    <a:pt x="36233" y="161772"/>
                  </a:lnTo>
                  <a:lnTo>
                    <a:pt x="36233" y="164312"/>
                  </a:lnTo>
                  <a:lnTo>
                    <a:pt x="32664" y="164312"/>
                  </a:lnTo>
                  <a:lnTo>
                    <a:pt x="32689" y="163410"/>
                  </a:lnTo>
                  <a:lnTo>
                    <a:pt x="36233" y="164312"/>
                  </a:lnTo>
                  <a:lnTo>
                    <a:pt x="36233" y="161772"/>
                  </a:lnTo>
                  <a:lnTo>
                    <a:pt x="33477" y="161772"/>
                  </a:lnTo>
                  <a:lnTo>
                    <a:pt x="35077" y="163042"/>
                  </a:lnTo>
                  <a:lnTo>
                    <a:pt x="33426" y="163042"/>
                  </a:lnTo>
                  <a:lnTo>
                    <a:pt x="31153" y="161772"/>
                  </a:lnTo>
                  <a:lnTo>
                    <a:pt x="31229" y="163042"/>
                  </a:lnTo>
                  <a:lnTo>
                    <a:pt x="28968" y="163042"/>
                  </a:lnTo>
                  <a:lnTo>
                    <a:pt x="27368" y="164312"/>
                  </a:lnTo>
                  <a:lnTo>
                    <a:pt x="28282" y="164312"/>
                  </a:lnTo>
                  <a:lnTo>
                    <a:pt x="35382" y="165582"/>
                  </a:lnTo>
                  <a:lnTo>
                    <a:pt x="29629" y="165582"/>
                  </a:lnTo>
                  <a:lnTo>
                    <a:pt x="29387" y="165582"/>
                  </a:lnTo>
                  <a:lnTo>
                    <a:pt x="29781" y="165684"/>
                  </a:lnTo>
                  <a:lnTo>
                    <a:pt x="31394" y="166852"/>
                  </a:lnTo>
                  <a:lnTo>
                    <a:pt x="28282" y="165582"/>
                  </a:lnTo>
                  <a:lnTo>
                    <a:pt x="25488" y="165582"/>
                  </a:lnTo>
                  <a:lnTo>
                    <a:pt x="27940" y="166852"/>
                  </a:lnTo>
                  <a:lnTo>
                    <a:pt x="25971" y="166852"/>
                  </a:lnTo>
                  <a:lnTo>
                    <a:pt x="26809" y="168122"/>
                  </a:lnTo>
                  <a:lnTo>
                    <a:pt x="27330" y="168122"/>
                  </a:lnTo>
                  <a:lnTo>
                    <a:pt x="30645" y="169392"/>
                  </a:lnTo>
                  <a:lnTo>
                    <a:pt x="22834" y="169392"/>
                  </a:lnTo>
                  <a:lnTo>
                    <a:pt x="27343" y="170662"/>
                  </a:lnTo>
                  <a:lnTo>
                    <a:pt x="29108" y="171932"/>
                  </a:lnTo>
                  <a:lnTo>
                    <a:pt x="32461" y="173202"/>
                  </a:lnTo>
                  <a:lnTo>
                    <a:pt x="33985" y="174472"/>
                  </a:lnTo>
                  <a:lnTo>
                    <a:pt x="33299" y="174472"/>
                  </a:lnTo>
                  <a:lnTo>
                    <a:pt x="34315" y="174828"/>
                  </a:lnTo>
                  <a:lnTo>
                    <a:pt x="34150" y="174472"/>
                  </a:lnTo>
                  <a:lnTo>
                    <a:pt x="40271" y="174472"/>
                  </a:lnTo>
                  <a:lnTo>
                    <a:pt x="34671" y="173202"/>
                  </a:lnTo>
                  <a:lnTo>
                    <a:pt x="35090" y="173202"/>
                  </a:lnTo>
                  <a:lnTo>
                    <a:pt x="31572" y="170662"/>
                  </a:lnTo>
                  <a:lnTo>
                    <a:pt x="39433" y="171932"/>
                  </a:lnTo>
                  <a:lnTo>
                    <a:pt x="36309" y="170662"/>
                  </a:lnTo>
                  <a:lnTo>
                    <a:pt x="37579" y="170662"/>
                  </a:lnTo>
                  <a:lnTo>
                    <a:pt x="33540" y="168122"/>
                  </a:lnTo>
                  <a:lnTo>
                    <a:pt x="35750" y="168681"/>
                  </a:lnTo>
                  <a:lnTo>
                    <a:pt x="35331" y="168338"/>
                  </a:lnTo>
                  <a:lnTo>
                    <a:pt x="34251" y="168122"/>
                  </a:lnTo>
                  <a:lnTo>
                    <a:pt x="35064" y="168122"/>
                  </a:lnTo>
                  <a:lnTo>
                    <a:pt x="36220" y="168122"/>
                  </a:lnTo>
                  <a:lnTo>
                    <a:pt x="40614" y="168122"/>
                  </a:lnTo>
                  <a:lnTo>
                    <a:pt x="35941" y="166852"/>
                  </a:lnTo>
                  <a:lnTo>
                    <a:pt x="41808" y="168122"/>
                  </a:lnTo>
                  <a:lnTo>
                    <a:pt x="40982" y="166852"/>
                  </a:lnTo>
                  <a:lnTo>
                    <a:pt x="37236" y="166852"/>
                  </a:lnTo>
                  <a:lnTo>
                    <a:pt x="39179" y="165798"/>
                  </a:lnTo>
                  <a:lnTo>
                    <a:pt x="39573" y="165582"/>
                  </a:lnTo>
                  <a:lnTo>
                    <a:pt x="38455" y="164312"/>
                  </a:lnTo>
                  <a:lnTo>
                    <a:pt x="39700" y="165582"/>
                  </a:lnTo>
                  <a:lnTo>
                    <a:pt x="40741" y="164312"/>
                  </a:lnTo>
                  <a:lnTo>
                    <a:pt x="42214" y="163042"/>
                  </a:lnTo>
                  <a:lnTo>
                    <a:pt x="39077" y="163042"/>
                  </a:lnTo>
                  <a:lnTo>
                    <a:pt x="39916" y="161772"/>
                  </a:lnTo>
                  <a:lnTo>
                    <a:pt x="41592" y="161772"/>
                  </a:lnTo>
                  <a:lnTo>
                    <a:pt x="41198" y="160502"/>
                  </a:lnTo>
                  <a:lnTo>
                    <a:pt x="44018" y="161772"/>
                  </a:lnTo>
                  <a:lnTo>
                    <a:pt x="44005" y="161493"/>
                  </a:lnTo>
                  <a:lnTo>
                    <a:pt x="44246" y="161544"/>
                  </a:lnTo>
                  <a:lnTo>
                    <a:pt x="44780" y="161671"/>
                  </a:lnTo>
                  <a:lnTo>
                    <a:pt x="43992" y="161417"/>
                  </a:lnTo>
                  <a:lnTo>
                    <a:pt x="43967" y="160502"/>
                  </a:lnTo>
                  <a:lnTo>
                    <a:pt x="40894" y="159232"/>
                  </a:lnTo>
                  <a:lnTo>
                    <a:pt x="40106" y="159232"/>
                  </a:lnTo>
                  <a:lnTo>
                    <a:pt x="35458" y="159232"/>
                  </a:lnTo>
                  <a:lnTo>
                    <a:pt x="33820" y="157962"/>
                  </a:lnTo>
                  <a:lnTo>
                    <a:pt x="37744" y="157962"/>
                  </a:lnTo>
                  <a:lnTo>
                    <a:pt x="40106" y="159232"/>
                  </a:lnTo>
                  <a:lnTo>
                    <a:pt x="41211" y="157962"/>
                  </a:lnTo>
                  <a:lnTo>
                    <a:pt x="41668" y="157962"/>
                  </a:lnTo>
                  <a:lnTo>
                    <a:pt x="41617" y="156692"/>
                  </a:lnTo>
                  <a:lnTo>
                    <a:pt x="44170" y="157962"/>
                  </a:lnTo>
                  <a:lnTo>
                    <a:pt x="45275" y="156692"/>
                  </a:lnTo>
                  <a:lnTo>
                    <a:pt x="44678" y="156692"/>
                  </a:lnTo>
                  <a:lnTo>
                    <a:pt x="43383" y="155422"/>
                  </a:lnTo>
                  <a:lnTo>
                    <a:pt x="44526" y="154152"/>
                  </a:lnTo>
                  <a:lnTo>
                    <a:pt x="40995" y="154152"/>
                  </a:lnTo>
                  <a:lnTo>
                    <a:pt x="38011" y="152882"/>
                  </a:lnTo>
                  <a:lnTo>
                    <a:pt x="42951" y="152882"/>
                  </a:lnTo>
                  <a:lnTo>
                    <a:pt x="41808" y="151612"/>
                  </a:lnTo>
                  <a:lnTo>
                    <a:pt x="42837" y="151612"/>
                  </a:lnTo>
                  <a:lnTo>
                    <a:pt x="41757" y="150342"/>
                  </a:lnTo>
                  <a:lnTo>
                    <a:pt x="42367" y="150342"/>
                  </a:lnTo>
                  <a:lnTo>
                    <a:pt x="40233" y="149072"/>
                  </a:lnTo>
                  <a:lnTo>
                    <a:pt x="43370" y="149072"/>
                  </a:lnTo>
                  <a:lnTo>
                    <a:pt x="42672" y="147802"/>
                  </a:lnTo>
                  <a:lnTo>
                    <a:pt x="43332" y="147802"/>
                  </a:lnTo>
                  <a:lnTo>
                    <a:pt x="44653" y="148780"/>
                  </a:lnTo>
                  <a:lnTo>
                    <a:pt x="44754" y="148437"/>
                  </a:lnTo>
                  <a:lnTo>
                    <a:pt x="44742" y="148844"/>
                  </a:lnTo>
                  <a:lnTo>
                    <a:pt x="45059" y="149072"/>
                  </a:lnTo>
                  <a:lnTo>
                    <a:pt x="45008" y="148501"/>
                  </a:lnTo>
                  <a:lnTo>
                    <a:pt x="45542" y="147802"/>
                  </a:lnTo>
                  <a:lnTo>
                    <a:pt x="47091" y="147802"/>
                  </a:lnTo>
                  <a:lnTo>
                    <a:pt x="47866" y="146532"/>
                  </a:lnTo>
                  <a:lnTo>
                    <a:pt x="44856" y="146532"/>
                  </a:lnTo>
                  <a:lnTo>
                    <a:pt x="45402" y="145262"/>
                  </a:lnTo>
                  <a:lnTo>
                    <a:pt x="48818" y="146532"/>
                  </a:lnTo>
                  <a:lnTo>
                    <a:pt x="53213" y="145262"/>
                  </a:lnTo>
                  <a:lnTo>
                    <a:pt x="42011" y="142722"/>
                  </a:lnTo>
                  <a:lnTo>
                    <a:pt x="50190" y="142722"/>
                  </a:lnTo>
                  <a:lnTo>
                    <a:pt x="50228" y="141452"/>
                  </a:lnTo>
                  <a:lnTo>
                    <a:pt x="52260" y="141452"/>
                  </a:lnTo>
                  <a:lnTo>
                    <a:pt x="45288" y="140182"/>
                  </a:lnTo>
                  <a:lnTo>
                    <a:pt x="45466" y="140182"/>
                  </a:lnTo>
                  <a:lnTo>
                    <a:pt x="42164" y="138912"/>
                  </a:lnTo>
                  <a:lnTo>
                    <a:pt x="41097" y="138912"/>
                  </a:lnTo>
                  <a:lnTo>
                    <a:pt x="41630" y="137642"/>
                  </a:lnTo>
                  <a:lnTo>
                    <a:pt x="46367" y="138912"/>
                  </a:lnTo>
                  <a:lnTo>
                    <a:pt x="46570" y="138912"/>
                  </a:lnTo>
                  <a:lnTo>
                    <a:pt x="47485" y="140182"/>
                  </a:lnTo>
                  <a:lnTo>
                    <a:pt x="48856" y="140182"/>
                  </a:lnTo>
                  <a:lnTo>
                    <a:pt x="47625" y="138912"/>
                  </a:lnTo>
                  <a:lnTo>
                    <a:pt x="48221" y="138912"/>
                  </a:lnTo>
                  <a:lnTo>
                    <a:pt x="49517" y="138049"/>
                  </a:lnTo>
                  <a:lnTo>
                    <a:pt x="48920" y="138912"/>
                  </a:lnTo>
                  <a:lnTo>
                    <a:pt x="50901" y="138912"/>
                  </a:lnTo>
                  <a:lnTo>
                    <a:pt x="49911" y="137782"/>
                  </a:lnTo>
                  <a:lnTo>
                    <a:pt x="50126" y="137642"/>
                  </a:lnTo>
                  <a:lnTo>
                    <a:pt x="49796" y="137642"/>
                  </a:lnTo>
                  <a:lnTo>
                    <a:pt x="48450" y="137642"/>
                  </a:lnTo>
                  <a:lnTo>
                    <a:pt x="49758" y="136372"/>
                  </a:lnTo>
                  <a:lnTo>
                    <a:pt x="47599" y="136372"/>
                  </a:lnTo>
                  <a:lnTo>
                    <a:pt x="49288" y="135102"/>
                  </a:lnTo>
                  <a:lnTo>
                    <a:pt x="45351" y="136372"/>
                  </a:lnTo>
                  <a:lnTo>
                    <a:pt x="44907" y="135102"/>
                  </a:lnTo>
                  <a:lnTo>
                    <a:pt x="47891" y="135102"/>
                  </a:lnTo>
                  <a:lnTo>
                    <a:pt x="49225" y="133832"/>
                  </a:lnTo>
                  <a:lnTo>
                    <a:pt x="52146" y="135102"/>
                  </a:lnTo>
                  <a:lnTo>
                    <a:pt x="49885" y="133832"/>
                  </a:lnTo>
                  <a:lnTo>
                    <a:pt x="52806" y="133832"/>
                  </a:lnTo>
                  <a:lnTo>
                    <a:pt x="52832" y="132562"/>
                  </a:lnTo>
                  <a:lnTo>
                    <a:pt x="48399" y="132562"/>
                  </a:lnTo>
                  <a:lnTo>
                    <a:pt x="47574" y="132562"/>
                  </a:lnTo>
                  <a:lnTo>
                    <a:pt x="48869" y="131292"/>
                  </a:lnTo>
                  <a:lnTo>
                    <a:pt x="49631" y="131292"/>
                  </a:lnTo>
                  <a:lnTo>
                    <a:pt x="48399" y="132562"/>
                  </a:lnTo>
                  <a:lnTo>
                    <a:pt x="52933" y="131292"/>
                  </a:lnTo>
                  <a:lnTo>
                    <a:pt x="50698" y="131292"/>
                  </a:lnTo>
                  <a:lnTo>
                    <a:pt x="50888" y="130022"/>
                  </a:lnTo>
                  <a:lnTo>
                    <a:pt x="49568" y="130022"/>
                  </a:lnTo>
                  <a:lnTo>
                    <a:pt x="51079" y="128752"/>
                  </a:lnTo>
                  <a:lnTo>
                    <a:pt x="46240" y="128752"/>
                  </a:lnTo>
                  <a:lnTo>
                    <a:pt x="46507" y="127482"/>
                  </a:lnTo>
                  <a:lnTo>
                    <a:pt x="51066" y="127482"/>
                  </a:lnTo>
                  <a:lnTo>
                    <a:pt x="48958" y="126212"/>
                  </a:lnTo>
                  <a:lnTo>
                    <a:pt x="51371" y="126212"/>
                  </a:lnTo>
                  <a:lnTo>
                    <a:pt x="49174" y="125412"/>
                  </a:lnTo>
                  <a:lnTo>
                    <a:pt x="48882" y="126212"/>
                  </a:lnTo>
                  <a:lnTo>
                    <a:pt x="46901" y="124942"/>
                  </a:lnTo>
                  <a:lnTo>
                    <a:pt x="47853" y="124942"/>
                  </a:lnTo>
                  <a:lnTo>
                    <a:pt x="49174" y="125412"/>
                  </a:lnTo>
                  <a:lnTo>
                    <a:pt x="49339" y="124942"/>
                  </a:lnTo>
                  <a:lnTo>
                    <a:pt x="43383" y="123672"/>
                  </a:lnTo>
                  <a:lnTo>
                    <a:pt x="49771" y="123672"/>
                  </a:lnTo>
                  <a:lnTo>
                    <a:pt x="54952" y="123672"/>
                  </a:lnTo>
                  <a:lnTo>
                    <a:pt x="49110" y="122402"/>
                  </a:lnTo>
                  <a:lnTo>
                    <a:pt x="50787" y="121132"/>
                  </a:lnTo>
                  <a:lnTo>
                    <a:pt x="49428" y="121132"/>
                  </a:lnTo>
                  <a:lnTo>
                    <a:pt x="48475" y="119862"/>
                  </a:lnTo>
                  <a:lnTo>
                    <a:pt x="52832" y="119862"/>
                  </a:lnTo>
                  <a:lnTo>
                    <a:pt x="48729" y="118592"/>
                  </a:lnTo>
                  <a:lnTo>
                    <a:pt x="51498" y="118592"/>
                  </a:lnTo>
                  <a:lnTo>
                    <a:pt x="52705" y="117322"/>
                  </a:lnTo>
                  <a:lnTo>
                    <a:pt x="51854" y="117322"/>
                  </a:lnTo>
                  <a:lnTo>
                    <a:pt x="52247" y="116052"/>
                  </a:lnTo>
                  <a:lnTo>
                    <a:pt x="51790" y="115951"/>
                  </a:lnTo>
                  <a:lnTo>
                    <a:pt x="51790" y="117322"/>
                  </a:lnTo>
                  <a:lnTo>
                    <a:pt x="45758" y="117322"/>
                  </a:lnTo>
                  <a:lnTo>
                    <a:pt x="46545" y="116052"/>
                  </a:lnTo>
                  <a:lnTo>
                    <a:pt x="50253" y="116052"/>
                  </a:lnTo>
                  <a:lnTo>
                    <a:pt x="51790" y="117322"/>
                  </a:lnTo>
                  <a:lnTo>
                    <a:pt x="51790" y="115951"/>
                  </a:lnTo>
                  <a:lnTo>
                    <a:pt x="48158" y="114782"/>
                  </a:lnTo>
                  <a:lnTo>
                    <a:pt x="47294" y="114782"/>
                  </a:lnTo>
                  <a:lnTo>
                    <a:pt x="46977" y="113512"/>
                  </a:lnTo>
                  <a:lnTo>
                    <a:pt x="51193" y="113512"/>
                  </a:lnTo>
                  <a:lnTo>
                    <a:pt x="47828" y="112242"/>
                  </a:lnTo>
                  <a:lnTo>
                    <a:pt x="44462" y="110972"/>
                  </a:lnTo>
                  <a:lnTo>
                    <a:pt x="50038" y="110972"/>
                  </a:lnTo>
                  <a:lnTo>
                    <a:pt x="49403" y="109702"/>
                  </a:lnTo>
                  <a:lnTo>
                    <a:pt x="48818" y="109702"/>
                  </a:lnTo>
                  <a:lnTo>
                    <a:pt x="48729" y="108432"/>
                  </a:lnTo>
                  <a:lnTo>
                    <a:pt x="51523" y="108432"/>
                  </a:lnTo>
                  <a:lnTo>
                    <a:pt x="43675" y="107162"/>
                  </a:lnTo>
                  <a:lnTo>
                    <a:pt x="48933" y="107162"/>
                  </a:lnTo>
                  <a:lnTo>
                    <a:pt x="55714" y="108432"/>
                  </a:lnTo>
                  <a:lnTo>
                    <a:pt x="48107" y="105892"/>
                  </a:lnTo>
                  <a:lnTo>
                    <a:pt x="54851" y="105892"/>
                  </a:lnTo>
                  <a:lnTo>
                    <a:pt x="50050" y="104622"/>
                  </a:lnTo>
                  <a:lnTo>
                    <a:pt x="50609" y="103352"/>
                  </a:lnTo>
                  <a:lnTo>
                    <a:pt x="48221" y="103352"/>
                  </a:lnTo>
                  <a:lnTo>
                    <a:pt x="47167" y="102082"/>
                  </a:lnTo>
                  <a:lnTo>
                    <a:pt x="46266" y="100812"/>
                  </a:lnTo>
                  <a:lnTo>
                    <a:pt x="48895" y="102082"/>
                  </a:lnTo>
                  <a:lnTo>
                    <a:pt x="50342" y="102082"/>
                  </a:lnTo>
                  <a:lnTo>
                    <a:pt x="49987" y="100812"/>
                  </a:lnTo>
                  <a:lnTo>
                    <a:pt x="46786" y="100812"/>
                  </a:lnTo>
                  <a:lnTo>
                    <a:pt x="48094" y="99542"/>
                  </a:lnTo>
                  <a:lnTo>
                    <a:pt x="50965" y="100812"/>
                  </a:lnTo>
                  <a:lnTo>
                    <a:pt x="54813" y="100812"/>
                  </a:lnTo>
                  <a:lnTo>
                    <a:pt x="51015" y="99542"/>
                  </a:lnTo>
                  <a:lnTo>
                    <a:pt x="53301" y="99542"/>
                  </a:lnTo>
                  <a:lnTo>
                    <a:pt x="52857" y="98272"/>
                  </a:lnTo>
                  <a:lnTo>
                    <a:pt x="48755" y="98272"/>
                  </a:lnTo>
                  <a:lnTo>
                    <a:pt x="49123" y="97002"/>
                  </a:lnTo>
                  <a:lnTo>
                    <a:pt x="50203" y="97002"/>
                  </a:lnTo>
                  <a:lnTo>
                    <a:pt x="47231" y="95732"/>
                  </a:lnTo>
                  <a:lnTo>
                    <a:pt x="50812" y="96837"/>
                  </a:lnTo>
                  <a:lnTo>
                    <a:pt x="50558" y="96875"/>
                  </a:lnTo>
                  <a:lnTo>
                    <a:pt x="50965" y="97066"/>
                  </a:lnTo>
                  <a:lnTo>
                    <a:pt x="52628" y="97053"/>
                  </a:lnTo>
                  <a:lnTo>
                    <a:pt x="53708" y="96735"/>
                  </a:lnTo>
                  <a:lnTo>
                    <a:pt x="52108" y="96367"/>
                  </a:lnTo>
                  <a:lnTo>
                    <a:pt x="51854" y="96659"/>
                  </a:lnTo>
                  <a:lnTo>
                    <a:pt x="51181" y="96774"/>
                  </a:lnTo>
                  <a:lnTo>
                    <a:pt x="50393" y="95732"/>
                  </a:lnTo>
                  <a:lnTo>
                    <a:pt x="47485" y="94462"/>
                  </a:lnTo>
                  <a:lnTo>
                    <a:pt x="48374" y="94462"/>
                  </a:lnTo>
                  <a:lnTo>
                    <a:pt x="46837" y="93192"/>
                  </a:lnTo>
                  <a:lnTo>
                    <a:pt x="54940" y="93192"/>
                  </a:lnTo>
                  <a:lnTo>
                    <a:pt x="49110" y="90652"/>
                  </a:lnTo>
                  <a:lnTo>
                    <a:pt x="55359" y="90652"/>
                  </a:lnTo>
                  <a:lnTo>
                    <a:pt x="52489" y="89382"/>
                  </a:lnTo>
                  <a:lnTo>
                    <a:pt x="56781" y="88112"/>
                  </a:lnTo>
                  <a:lnTo>
                    <a:pt x="56400" y="86842"/>
                  </a:lnTo>
                  <a:lnTo>
                    <a:pt x="50152" y="86842"/>
                  </a:lnTo>
                  <a:lnTo>
                    <a:pt x="56261" y="85572"/>
                  </a:lnTo>
                  <a:lnTo>
                    <a:pt x="54571" y="85572"/>
                  </a:lnTo>
                  <a:lnTo>
                    <a:pt x="49999" y="85572"/>
                  </a:lnTo>
                  <a:lnTo>
                    <a:pt x="52146" y="84874"/>
                  </a:lnTo>
                  <a:lnTo>
                    <a:pt x="53619" y="85293"/>
                  </a:lnTo>
                  <a:lnTo>
                    <a:pt x="53238" y="84518"/>
                  </a:lnTo>
                  <a:lnTo>
                    <a:pt x="53886" y="84302"/>
                  </a:lnTo>
                  <a:lnTo>
                    <a:pt x="55829" y="84302"/>
                  </a:lnTo>
                  <a:lnTo>
                    <a:pt x="52501" y="83032"/>
                  </a:lnTo>
                  <a:lnTo>
                    <a:pt x="58813" y="83032"/>
                  </a:lnTo>
                  <a:lnTo>
                    <a:pt x="61239" y="83032"/>
                  </a:lnTo>
                  <a:lnTo>
                    <a:pt x="57950" y="81762"/>
                  </a:lnTo>
                  <a:lnTo>
                    <a:pt x="58788" y="81762"/>
                  </a:lnTo>
                  <a:lnTo>
                    <a:pt x="60109" y="80492"/>
                  </a:lnTo>
                  <a:lnTo>
                    <a:pt x="54991" y="79222"/>
                  </a:lnTo>
                  <a:lnTo>
                    <a:pt x="57937" y="79222"/>
                  </a:lnTo>
                  <a:lnTo>
                    <a:pt x="58775" y="77952"/>
                  </a:lnTo>
                  <a:lnTo>
                    <a:pt x="52616" y="75412"/>
                  </a:lnTo>
                  <a:lnTo>
                    <a:pt x="56934" y="75412"/>
                  </a:lnTo>
                  <a:lnTo>
                    <a:pt x="54470" y="74142"/>
                  </a:lnTo>
                  <a:lnTo>
                    <a:pt x="57683" y="74142"/>
                  </a:lnTo>
                  <a:lnTo>
                    <a:pt x="55003" y="72872"/>
                  </a:lnTo>
                  <a:lnTo>
                    <a:pt x="55930" y="72872"/>
                  </a:lnTo>
                  <a:lnTo>
                    <a:pt x="57619" y="74104"/>
                  </a:lnTo>
                  <a:lnTo>
                    <a:pt x="59791" y="72872"/>
                  </a:lnTo>
                  <a:lnTo>
                    <a:pt x="53479" y="71602"/>
                  </a:lnTo>
                  <a:lnTo>
                    <a:pt x="52463" y="70332"/>
                  </a:lnTo>
                  <a:lnTo>
                    <a:pt x="57061" y="70332"/>
                  </a:lnTo>
                  <a:lnTo>
                    <a:pt x="58623" y="69062"/>
                  </a:lnTo>
                  <a:lnTo>
                    <a:pt x="60032" y="69062"/>
                  </a:lnTo>
                  <a:lnTo>
                    <a:pt x="60642" y="66522"/>
                  </a:lnTo>
                  <a:lnTo>
                    <a:pt x="56286" y="65252"/>
                  </a:lnTo>
                  <a:lnTo>
                    <a:pt x="54533" y="63982"/>
                  </a:lnTo>
                  <a:lnTo>
                    <a:pt x="59550" y="63982"/>
                  </a:lnTo>
                  <a:lnTo>
                    <a:pt x="56705" y="61442"/>
                  </a:lnTo>
                  <a:lnTo>
                    <a:pt x="59550" y="60172"/>
                  </a:lnTo>
                  <a:lnTo>
                    <a:pt x="55968" y="60172"/>
                  </a:lnTo>
                  <a:lnTo>
                    <a:pt x="55511" y="58902"/>
                  </a:lnTo>
                  <a:lnTo>
                    <a:pt x="60629" y="58902"/>
                  </a:lnTo>
                  <a:lnTo>
                    <a:pt x="59550" y="57632"/>
                  </a:lnTo>
                  <a:lnTo>
                    <a:pt x="59677" y="57632"/>
                  </a:lnTo>
                  <a:lnTo>
                    <a:pt x="54152" y="56362"/>
                  </a:lnTo>
                  <a:lnTo>
                    <a:pt x="57213" y="56362"/>
                  </a:lnTo>
                  <a:lnTo>
                    <a:pt x="56629" y="53822"/>
                  </a:lnTo>
                  <a:lnTo>
                    <a:pt x="55880" y="52552"/>
                  </a:lnTo>
                  <a:lnTo>
                    <a:pt x="57086" y="52552"/>
                  </a:lnTo>
                  <a:lnTo>
                    <a:pt x="57111" y="51282"/>
                  </a:lnTo>
                  <a:lnTo>
                    <a:pt x="58699" y="51282"/>
                  </a:lnTo>
                  <a:lnTo>
                    <a:pt x="59842" y="50012"/>
                  </a:lnTo>
                  <a:lnTo>
                    <a:pt x="59156" y="48742"/>
                  </a:lnTo>
                  <a:lnTo>
                    <a:pt x="61480" y="48742"/>
                  </a:lnTo>
                  <a:lnTo>
                    <a:pt x="52743" y="47472"/>
                  </a:lnTo>
                  <a:lnTo>
                    <a:pt x="56997" y="47472"/>
                  </a:lnTo>
                  <a:lnTo>
                    <a:pt x="56946" y="46202"/>
                  </a:lnTo>
                  <a:lnTo>
                    <a:pt x="60820" y="44932"/>
                  </a:lnTo>
                  <a:lnTo>
                    <a:pt x="56819" y="43662"/>
                  </a:lnTo>
                  <a:lnTo>
                    <a:pt x="59042" y="43662"/>
                  </a:lnTo>
                  <a:lnTo>
                    <a:pt x="61925" y="41122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9432030" y="8834075"/>
              <a:ext cx="105410" cy="494030"/>
            </a:xfrm>
            <a:custGeom>
              <a:avLst/>
              <a:gdLst/>
              <a:ahLst/>
              <a:cxnLst/>
              <a:rect l="l" t="t" r="r" b="b"/>
              <a:pathLst>
                <a:path w="105409" h="494029">
                  <a:moveTo>
                    <a:pt x="800" y="485317"/>
                  </a:moveTo>
                  <a:lnTo>
                    <a:pt x="596" y="485140"/>
                  </a:lnTo>
                  <a:lnTo>
                    <a:pt x="215" y="485127"/>
                  </a:lnTo>
                  <a:lnTo>
                    <a:pt x="800" y="485317"/>
                  </a:lnTo>
                  <a:close/>
                </a:path>
                <a:path w="105409" h="494029">
                  <a:moveTo>
                    <a:pt x="1041" y="489572"/>
                  </a:moveTo>
                  <a:lnTo>
                    <a:pt x="723" y="489356"/>
                  </a:lnTo>
                  <a:lnTo>
                    <a:pt x="571" y="489470"/>
                  </a:lnTo>
                  <a:lnTo>
                    <a:pt x="762" y="489508"/>
                  </a:lnTo>
                  <a:lnTo>
                    <a:pt x="927" y="489559"/>
                  </a:lnTo>
                  <a:close/>
                </a:path>
                <a:path w="105409" h="494029">
                  <a:moveTo>
                    <a:pt x="1727" y="485609"/>
                  </a:moveTo>
                  <a:lnTo>
                    <a:pt x="800" y="485317"/>
                  </a:lnTo>
                  <a:lnTo>
                    <a:pt x="1727" y="485609"/>
                  </a:lnTo>
                  <a:close/>
                </a:path>
                <a:path w="105409" h="494029">
                  <a:moveTo>
                    <a:pt x="1892" y="486537"/>
                  </a:moveTo>
                  <a:lnTo>
                    <a:pt x="1778" y="486702"/>
                  </a:lnTo>
                  <a:lnTo>
                    <a:pt x="1892" y="486537"/>
                  </a:lnTo>
                  <a:close/>
                </a:path>
                <a:path w="105409" h="494029">
                  <a:moveTo>
                    <a:pt x="2006" y="490258"/>
                  </a:moveTo>
                  <a:lnTo>
                    <a:pt x="1346" y="489800"/>
                  </a:lnTo>
                  <a:lnTo>
                    <a:pt x="1346" y="489661"/>
                  </a:lnTo>
                  <a:lnTo>
                    <a:pt x="1041" y="489585"/>
                  </a:lnTo>
                  <a:lnTo>
                    <a:pt x="1333" y="489800"/>
                  </a:lnTo>
                  <a:lnTo>
                    <a:pt x="1206" y="490029"/>
                  </a:lnTo>
                  <a:lnTo>
                    <a:pt x="2006" y="490258"/>
                  </a:lnTo>
                  <a:close/>
                </a:path>
                <a:path w="105409" h="494029">
                  <a:moveTo>
                    <a:pt x="2311" y="487311"/>
                  </a:moveTo>
                  <a:lnTo>
                    <a:pt x="2184" y="487197"/>
                  </a:lnTo>
                  <a:lnTo>
                    <a:pt x="2006" y="486994"/>
                  </a:lnTo>
                  <a:lnTo>
                    <a:pt x="1473" y="486879"/>
                  </a:lnTo>
                  <a:lnTo>
                    <a:pt x="1625" y="487006"/>
                  </a:lnTo>
                  <a:lnTo>
                    <a:pt x="1917" y="487146"/>
                  </a:lnTo>
                  <a:lnTo>
                    <a:pt x="2311" y="487311"/>
                  </a:lnTo>
                  <a:close/>
                </a:path>
                <a:path w="105409" h="494029">
                  <a:moveTo>
                    <a:pt x="2781" y="485851"/>
                  </a:moveTo>
                  <a:lnTo>
                    <a:pt x="2286" y="485736"/>
                  </a:lnTo>
                  <a:lnTo>
                    <a:pt x="1727" y="485609"/>
                  </a:lnTo>
                  <a:lnTo>
                    <a:pt x="2781" y="485851"/>
                  </a:lnTo>
                  <a:close/>
                </a:path>
                <a:path w="105409" h="494029">
                  <a:moveTo>
                    <a:pt x="2781" y="480174"/>
                  </a:moveTo>
                  <a:lnTo>
                    <a:pt x="1536" y="479539"/>
                  </a:lnTo>
                  <a:lnTo>
                    <a:pt x="2235" y="480809"/>
                  </a:lnTo>
                  <a:lnTo>
                    <a:pt x="2781" y="480174"/>
                  </a:lnTo>
                  <a:close/>
                </a:path>
                <a:path w="105409" h="494029">
                  <a:moveTo>
                    <a:pt x="2908" y="490156"/>
                  </a:moveTo>
                  <a:lnTo>
                    <a:pt x="2692" y="489699"/>
                  </a:lnTo>
                  <a:lnTo>
                    <a:pt x="2171" y="489699"/>
                  </a:lnTo>
                  <a:lnTo>
                    <a:pt x="2908" y="490156"/>
                  </a:lnTo>
                  <a:close/>
                </a:path>
                <a:path w="105409" h="494029">
                  <a:moveTo>
                    <a:pt x="3098" y="487184"/>
                  </a:moveTo>
                  <a:lnTo>
                    <a:pt x="2387" y="487019"/>
                  </a:lnTo>
                  <a:lnTo>
                    <a:pt x="2019" y="486892"/>
                  </a:lnTo>
                  <a:lnTo>
                    <a:pt x="1892" y="486791"/>
                  </a:lnTo>
                  <a:lnTo>
                    <a:pt x="1955" y="486918"/>
                  </a:lnTo>
                  <a:lnTo>
                    <a:pt x="2438" y="487083"/>
                  </a:lnTo>
                  <a:lnTo>
                    <a:pt x="2844" y="487172"/>
                  </a:lnTo>
                  <a:lnTo>
                    <a:pt x="3098" y="487184"/>
                  </a:lnTo>
                  <a:close/>
                </a:path>
                <a:path w="105409" h="494029">
                  <a:moveTo>
                    <a:pt x="3124" y="489699"/>
                  </a:moveTo>
                  <a:lnTo>
                    <a:pt x="2032" y="488429"/>
                  </a:lnTo>
                  <a:lnTo>
                    <a:pt x="2692" y="489699"/>
                  </a:lnTo>
                  <a:lnTo>
                    <a:pt x="3124" y="489699"/>
                  </a:lnTo>
                  <a:close/>
                </a:path>
                <a:path w="105409" h="494029">
                  <a:moveTo>
                    <a:pt x="3314" y="479539"/>
                  </a:moveTo>
                  <a:close/>
                </a:path>
                <a:path w="105409" h="494029">
                  <a:moveTo>
                    <a:pt x="4038" y="480809"/>
                  </a:moveTo>
                  <a:lnTo>
                    <a:pt x="3263" y="479602"/>
                  </a:lnTo>
                  <a:lnTo>
                    <a:pt x="2781" y="480174"/>
                  </a:lnTo>
                  <a:lnTo>
                    <a:pt x="4038" y="480809"/>
                  </a:lnTo>
                  <a:close/>
                </a:path>
                <a:path w="105409" h="494029">
                  <a:moveTo>
                    <a:pt x="4406" y="485241"/>
                  </a:moveTo>
                  <a:lnTo>
                    <a:pt x="2692" y="484644"/>
                  </a:lnTo>
                  <a:lnTo>
                    <a:pt x="2413" y="484873"/>
                  </a:lnTo>
                  <a:lnTo>
                    <a:pt x="317" y="484911"/>
                  </a:lnTo>
                  <a:lnTo>
                    <a:pt x="596" y="485140"/>
                  </a:lnTo>
                  <a:lnTo>
                    <a:pt x="4406" y="485241"/>
                  </a:lnTo>
                  <a:close/>
                </a:path>
                <a:path w="105409" h="494029">
                  <a:moveTo>
                    <a:pt x="5092" y="493877"/>
                  </a:moveTo>
                  <a:lnTo>
                    <a:pt x="4762" y="493496"/>
                  </a:lnTo>
                  <a:lnTo>
                    <a:pt x="1409" y="492633"/>
                  </a:lnTo>
                  <a:lnTo>
                    <a:pt x="2222" y="493268"/>
                  </a:lnTo>
                  <a:lnTo>
                    <a:pt x="3086" y="493547"/>
                  </a:lnTo>
                  <a:lnTo>
                    <a:pt x="5092" y="493877"/>
                  </a:lnTo>
                  <a:close/>
                </a:path>
                <a:path w="105409" h="494029">
                  <a:moveTo>
                    <a:pt x="6350" y="474700"/>
                  </a:moveTo>
                  <a:lnTo>
                    <a:pt x="5219" y="475030"/>
                  </a:lnTo>
                  <a:lnTo>
                    <a:pt x="5842" y="474916"/>
                  </a:lnTo>
                  <a:lnTo>
                    <a:pt x="6146" y="474802"/>
                  </a:lnTo>
                  <a:lnTo>
                    <a:pt x="6350" y="474700"/>
                  </a:lnTo>
                  <a:close/>
                </a:path>
                <a:path w="105409" h="494029">
                  <a:moveTo>
                    <a:pt x="7556" y="488670"/>
                  </a:moveTo>
                  <a:lnTo>
                    <a:pt x="6756" y="488429"/>
                  </a:lnTo>
                  <a:lnTo>
                    <a:pt x="6261" y="489699"/>
                  </a:lnTo>
                  <a:lnTo>
                    <a:pt x="7556" y="488670"/>
                  </a:lnTo>
                  <a:close/>
                </a:path>
                <a:path w="105409" h="494029">
                  <a:moveTo>
                    <a:pt x="7670" y="471106"/>
                  </a:moveTo>
                  <a:lnTo>
                    <a:pt x="7429" y="471081"/>
                  </a:lnTo>
                  <a:lnTo>
                    <a:pt x="7150" y="471068"/>
                  </a:lnTo>
                  <a:lnTo>
                    <a:pt x="6921" y="471081"/>
                  </a:lnTo>
                  <a:lnTo>
                    <a:pt x="7099" y="471106"/>
                  </a:lnTo>
                  <a:lnTo>
                    <a:pt x="7670" y="471106"/>
                  </a:lnTo>
                  <a:close/>
                </a:path>
                <a:path w="105409" h="494029">
                  <a:moveTo>
                    <a:pt x="7835" y="415645"/>
                  </a:moveTo>
                  <a:close/>
                </a:path>
                <a:path w="105409" h="494029">
                  <a:moveTo>
                    <a:pt x="8407" y="414870"/>
                  </a:moveTo>
                  <a:lnTo>
                    <a:pt x="8077" y="415074"/>
                  </a:lnTo>
                  <a:lnTo>
                    <a:pt x="7886" y="415340"/>
                  </a:lnTo>
                  <a:lnTo>
                    <a:pt x="7835" y="415645"/>
                  </a:lnTo>
                  <a:lnTo>
                    <a:pt x="8407" y="414870"/>
                  </a:lnTo>
                  <a:close/>
                </a:path>
                <a:path w="105409" h="494029">
                  <a:moveTo>
                    <a:pt x="8750" y="433984"/>
                  </a:moveTo>
                  <a:lnTo>
                    <a:pt x="8623" y="433819"/>
                  </a:lnTo>
                  <a:lnTo>
                    <a:pt x="8255" y="433819"/>
                  </a:lnTo>
                  <a:lnTo>
                    <a:pt x="8750" y="433984"/>
                  </a:lnTo>
                  <a:close/>
                </a:path>
                <a:path w="105409" h="494029">
                  <a:moveTo>
                    <a:pt x="8915" y="492480"/>
                  </a:moveTo>
                  <a:lnTo>
                    <a:pt x="7327" y="491807"/>
                  </a:lnTo>
                  <a:lnTo>
                    <a:pt x="4508" y="490855"/>
                  </a:lnTo>
                  <a:lnTo>
                    <a:pt x="3924" y="490791"/>
                  </a:lnTo>
                  <a:lnTo>
                    <a:pt x="2908" y="490156"/>
                  </a:lnTo>
                  <a:lnTo>
                    <a:pt x="3162" y="490689"/>
                  </a:lnTo>
                  <a:lnTo>
                    <a:pt x="1333" y="490461"/>
                  </a:lnTo>
                  <a:lnTo>
                    <a:pt x="4546" y="491451"/>
                  </a:lnTo>
                  <a:lnTo>
                    <a:pt x="3149" y="491274"/>
                  </a:lnTo>
                  <a:lnTo>
                    <a:pt x="6972" y="492404"/>
                  </a:lnTo>
                  <a:lnTo>
                    <a:pt x="7315" y="492772"/>
                  </a:lnTo>
                  <a:lnTo>
                    <a:pt x="5791" y="492709"/>
                  </a:lnTo>
                  <a:lnTo>
                    <a:pt x="4546" y="492404"/>
                  </a:lnTo>
                  <a:lnTo>
                    <a:pt x="5397" y="492696"/>
                  </a:lnTo>
                  <a:lnTo>
                    <a:pt x="3708" y="492734"/>
                  </a:lnTo>
                  <a:lnTo>
                    <a:pt x="5816" y="493306"/>
                  </a:lnTo>
                  <a:lnTo>
                    <a:pt x="8521" y="493433"/>
                  </a:lnTo>
                  <a:lnTo>
                    <a:pt x="8724" y="492950"/>
                  </a:lnTo>
                  <a:lnTo>
                    <a:pt x="6654" y="492023"/>
                  </a:lnTo>
                  <a:lnTo>
                    <a:pt x="7416" y="492048"/>
                  </a:lnTo>
                  <a:lnTo>
                    <a:pt x="8280" y="492340"/>
                  </a:lnTo>
                  <a:lnTo>
                    <a:pt x="8915" y="492480"/>
                  </a:lnTo>
                  <a:close/>
                </a:path>
                <a:path w="105409" h="494029">
                  <a:moveTo>
                    <a:pt x="8940" y="408762"/>
                  </a:moveTo>
                  <a:lnTo>
                    <a:pt x="8801" y="408419"/>
                  </a:lnTo>
                  <a:lnTo>
                    <a:pt x="7747" y="408419"/>
                  </a:lnTo>
                  <a:lnTo>
                    <a:pt x="8940" y="408762"/>
                  </a:lnTo>
                  <a:close/>
                </a:path>
                <a:path w="105409" h="494029">
                  <a:moveTo>
                    <a:pt x="8966" y="426199"/>
                  </a:moveTo>
                  <a:lnTo>
                    <a:pt x="8763" y="425907"/>
                  </a:lnTo>
                  <a:lnTo>
                    <a:pt x="7721" y="426199"/>
                  </a:lnTo>
                  <a:lnTo>
                    <a:pt x="8966" y="426199"/>
                  </a:lnTo>
                  <a:close/>
                </a:path>
                <a:path w="105409" h="494029">
                  <a:moveTo>
                    <a:pt x="9956" y="409689"/>
                  </a:moveTo>
                  <a:lnTo>
                    <a:pt x="9156" y="408813"/>
                  </a:lnTo>
                  <a:lnTo>
                    <a:pt x="8940" y="408762"/>
                  </a:lnTo>
                  <a:lnTo>
                    <a:pt x="9359" y="409689"/>
                  </a:lnTo>
                  <a:lnTo>
                    <a:pt x="9956" y="409689"/>
                  </a:lnTo>
                  <a:close/>
                </a:path>
                <a:path w="105409" h="494029">
                  <a:moveTo>
                    <a:pt x="10426" y="412165"/>
                  </a:moveTo>
                  <a:lnTo>
                    <a:pt x="10198" y="412115"/>
                  </a:lnTo>
                  <a:lnTo>
                    <a:pt x="10020" y="412051"/>
                  </a:lnTo>
                  <a:lnTo>
                    <a:pt x="9690" y="411949"/>
                  </a:lnTo>
                  <a:lnTo>
                    <a:pt x="8343" y="412330"/>
                  </a:lnTo>
                  <a:lnTo>
                    <a:pt x="9398" y="412343"/>
                  </a:lnTo>
                  <a:lnTo>
                    <a:pt x="10007" y="412280"/>
                  </a:lnTo>
                  <a:lnTo>
                    <a:pt x="10426" y="412165"/>
                  </a:lnTo>
                  <a:close/>
                </a:path>
                <a:path w="105409" h="494029">
                  <a:moveTo>
                    <a:pt x="10960" y="489699"/>
                  </a:moveTo>
                  <a:lnTo>
                    <a:pt x="7759" y="488505"/>
                  </a:lnTo>
                  <a:lnTo>
                    <a:pt x="7556" y="488670"/>
                  </a:lnTo>
                  <a:lnTo>
                    <a:pt x="10960" y="489699"/>
                  </a:lnTo>
                  <a:close/>
                </a:path>
                <a:path w="105409" h="494029">
                  <a:moveTo>
                    <a:pt x="12255" y="443979"/>
                  </a:moveTo>
                  <a:lnTo>
                    <a:pt x="10160" y="443979"/>
                  </a:lnTo>
                  <a:lnTo>
                    <a:pt x="10680" y="445249"/>
                  </a:lnTo>
                  <a:lnTo>
                    <a:pt x="12255" y="443979"/>
                  </a:lnTo>
                  <a:close/>
                </a:path>
                <a:path w="105409" h="494029">
                  <a:moveTo>
                    <a:pt x="12700" y="444982"/>
                  </a:moveTo>
                  <a:lnTo>
                    <a:pt x="12280" y="444715"/>
                  </a:lnTo>
                  <a:lnTo>
                    <a:pt x="11658" y="444855"/>
                  </a:lnTo>
                  <a:lnTo>
                    <a:pt x="11747" y="445071"/>
                  </a:lnTo>
                  <a:lnTo>
                    <a:pt x="12115" y="445338"/>
                  </a:lnTo>
                  <a:lnTo>
                    <a:pt x="12357" y="445173"/>
                  </a:lnTo>
                  <a:lnTo>
                    <a:pt x="12700" y="444982"/>
                  </a:lnTo>
                  <a:close/>
                </a:path>
                <a:path w="105409" h="494029">
                  <a:moveTo>
                    <a:pt x="12865" y="490969"/>
                  </a:moveTo>
                  <a:lnTo>
                    <a:pt x="6261" y="489699"/>
                  </a:lnTo>
                  <a:lnTo>
                    <a:pt x="5168" y="488429"/>
                  </a:lnTo>
                  <a:lnTo>
                    <a:pt x="3136" y="488429"/>
                  </a:lnTo>
                  <a:lnTo>
                    <a:pt x="4914" y="489699"/>
                  </a:lnTo>
                  <a:lnTo>
                    <a:pt x="5334" y="489699"/>
                  </a:lnTo>
                  <a:lnTo>
                    <a:pt x="6350" y="490969"/>
                  </a:lnTo>
                  <a:lnTo>
                    <a:pt x="12865" y="490969"/>
                  </a:lnTo>
                  <a:close/>
                </a:path>
                <a:path w="105409" h="494029">
                  <a:moveTo>
                    <a:pt x="13423" y="445998"/>
                  </a:moveTo>
                  <a:lnTo>
                    <a:pt x="12915" y="445770"/>
                  </a:lnTo>
                  <a:lnTo>
                    <a:pt x="12433" y="445541"/>
                  </a:lnTo>
                  <a:lnTo>
                    <a:pt x="12128" y="445338"/>
                  </a:lnTo>
                  <a:lnTo>
                    <a:pt x="11874" y="445541"/>
                  </a:lnTo>
                  <a:lnTo>
                    <a:pt x="11772" y="445719"/>
                  </a:lnTo>
                  <a:lnTo>
                    <a:pt x="13423" y="445998"/>
                  </a:lnTo>
                  <a:close/>
                </a:path>
                <a:path w="105409" h="494029">
                  <a:moveTo>
                    <a:pt x="13576" y="481228"/>
                  </a:moveTo>
                  <a:lnTo>
                    <a:pt x="13538" y="481101"/>
                  </a:lnTo>
                  <a:lnTo>
                    <a:pt x="12306" y="480809"/>
                  </a:lnTo>
                  <a:lnTo>
                    <a:pt x="12560" y="481025"/>
                  </a:lnTo>
                  <a:lnTo>
                    <a:pt x="13576" y="481228"/>
                  </a:lnTo>
                  <a:close/>
                </a:path>
                <a:path w="105409" h="494029">
                  <a:moveTo>
                    <a:pt x="13843" y="482079"/>
                  </a:moveTo>
                  <a:lnTo>
                    <a:pt x="13677" y="481545"/>
                  </a:lnTo>
                  <a:lnTo>
                    <a:pt x="12979" y="481368"/>
                  </a:lnTo>
                  <a:lnTo>
                    <a:pt x="13843" y="482079"/>
                  </a:lnTo>
                  <a:close/>
                </a:path>
                <a:path w="105409" h="494029">
                  <a:moveTo>
                    <a:pt x="14325" y="481279"/>
                  </a:moveTo>
                  <a:lnTo>
                    <a:pt x="13449" y="480809"/>
                  </a:lnTo>
                  <a:lnTo>
                    <a:pt x="13538" y="481101"/>
                  </a:lnTo>
                  <a:lnTo>
                    <a:pt x="14325" y="481279"/>
                  </a:lnTo>
                  <a:close/>
                </a:path>
                <a:path w="105409" h="494029">
                  <a:moveTo>
                    <a:pt x="15113" y="484619"/>
                  </a:moveTo>
                  <a:lnTo>
                    <a:pt x="13868" y="483349"/>
                  </a:lnTo>
                  <a:lnTo>
                    <a:pt x="13766" y="483781"/>
                  </a:lnTo>
                  <a:lnTo>
                    <a:pt x="15113" y="484619"/>
                  </a:lnTo>
                  <a:close/>
                </a:path>
                <a:path w="105409" h="494029">
                  <a:moveTo>
                    <a:pt x="15290" y="485889"/>
                  </a:moveTo>
                  <a:lnTo>
                    <a:pt x="14097" y="484619"/>
                  </a:lnTo>
                  <a:lnTo>
                    <a:pt x="12166" y="485889"/>
                  </a:lnTo>
                  <a:lnTo>
                    <a:pt x="15290" y="485889"/>
                  </a:lnTo>
                  <a:close/>
                </a:path>
                <a:path w="105409" h="494029">
                  <a:moveTo>
                    <a:pt x="15379" y="480123"/>
                  </a:moveTo>
                  <a:lnTo>
                    <a:pt x="14109" y="479539"/>
                  </a:lnTo>
                  <a:lnTo>
                    <a:pt x="13804" y="479691"/>
                  </a:lnTo>
                  <a:lnTo>
                    <a:pt x="15379" y="480123"/>
                  </a:lnTo>
                  <a:close/>
                </a:path>
                <a:path w="105409" h="494029">
                  <a:moveTo>
                    <a:pt x="15786" y="482079"/>
                  </a:moveTo>
                  <a:lnTo>
                    <a:pt x="14617" y="481444"/>
                  </a:lnTo>
                  <a:lnTo>
                    <a:pt x="13576" y="481228"/>
                  </a:lnTo>
                  <a:lnTo>
                    <a:pt x="13677" y="481545"/>
                  </a:lnTo>
                  <a:lnTo>
                    <a:pt x="15786" y="482079"/>
                  </a:lnTo>
                  <a:close/>
                </a:path>
                <a:path w="105409" h="494029">
                  <a:moveTo>
                    <a:pt x="17614" y="358673"/>
                  </a:moveTo>
                  <a:lnTo>
                    <a:pt x="17195" y="357619"/>
                  </a:lnTo>
                  <a:lnTo>
                    <a:pt x="16954" y="357619"/>
                  </a:lnTo>
                  <a:lnTo>
                    <a:pt x="15900" y="357619"/>
                  </a:lnTo>
                  <a:lnTo>
                    <a:pt x="17614" y="358673"/>
                  </a:lnTo>
                  <a:close/>
                </a:path>
                <a:path w="105409" h="494029">
                  <a:moveTo>
                    <a:pt x="17729" y="482079"/>
                  </a:moveTo>
                  <a:lnTo>
                    <a:pt x="14325" y="481279"/>
                  </a:lnTo>
                  <a:lnTo>
                    <a:pt x="14617" y="481444"/>
                  </a:lnTo>
                  <a:lnTo>
                    <a:pt x="17729" y="482079"/>
                  </a:lnTo>
                  <a:close/>
                </a:path>
                <a:path w="105409" h="494029">
                  <a:moveTo>
                    <a:pt x="17881" y="480809"/>
                  </a:moveTo>
                  <a:lnTo>
                    <a:pt x="15379" y="480123"/>
                  </a:lnTo>
                  <a:lnTo>
                    <a:pt x="16865" y="480809"/>
                  </a:lnTo>
                  <a:lnTo>
                    <a:pt x="17881" y="480809"/>
                  </a:lnTo>
                  <a:close/>
                </a:path>
                <a:path w="105409" h="494029">
                  <a:moveTo>
                    <a:pt x="19253" y="464273"/>
                  </a:moveTo>
                  <a:lnTo>
                    <a:pt x="18821" y="464273"/>
                  </a:lnTo>
                  <a:lnTo>
                    <a:pt x="18961" y="464286"/>
                  </a:lnTo>
                  <a:lnTo>
                    <a:pt x="19177" y="464286"/>
                  </a:lnTo>
                  <a:close/>
                </a:path>
                <a:path w="105409" h="494029">
                  <a:moveTo>
                    <a:pt x="19685" y="464159"/>
                  </a:moveTo>
                  <a:lnTo>
                    <a:pt x="19253" y="464273"/>
                  </a:lnTo>
                  <a:lnTo>
                    <a:pt x="19469" y="464261"/>
                  </a:lnTo>
                  <a:lnTo>
                    <a:pt x="19621" y="464210"/>
                  </a:lnTo>
                  <a:close/>
                </a:path>
                <a:path w="105409" h="494029">
                  <a:moveTo>
                    <a:pt x="20370" y="475729"/>
                  </a:moveTo>
                  <a:lnTo>
                    <a:pt x="19735" y="474459"/>
                  </a:lnTo>
                  <a:lnTo>
                    <a:pt x="18846" y="475221"/>
                  </a:lnTo>
                  <a:lnTo>
                    <a:pt x="20370" y="475729"/>
                  </a:lnTo>
                  <a:close/>
                </a:path>
                <a:path w="105409" h="494029">
                  <a:moveTo>
                    <a:pt x="20485" y="372732"/>
                  </a:moveTo>
                  <a:lnTo>
                    <a:pt x="19596" y="372135"/>
                  </a:lnTo>
                  <a:lnTo>
                    <a:pt x="20332" y="372859"/>
                  </a:lnTo>
                  <a:lnTo>
                    <a:pt x="20485" y="372732"/>
                  </a:lnTo>
                  <a:close/>
                </a:path>
                <a:path w="105409" h="494029">
                  <a:moveTo>
                    <a:pt x="20548" y="478840"/>
                  </a:moveTo>
                  <a:lnTo>
                    <a:pt x="17653" y="478243"/>
                  </a:lnTo>
                  <a:lnTo>
                    <a:pt x="16776" y="478053"/>
                  </a:lnTo>
                  <a:lnTo>
                    <a:pt x="17564" y="478256"/>
                  </a:lnTo>
                  <a:lnTo>
                    <a:pt x="18122" y="478472"/>
                  </a:lnTo>
                  <a:lnTo>
                    <a:pt x="18326" y="478637"/>
                  </a:lnTo>
                  <a:lnTo>
                    <a:pt x="20383" y="478955"/>
                  </a:lnTo>
                  <a:lnTo>
                    <a:pt x="20548" y="478840"/>
                  </a:lnTo>
                  <a:close/>
                </a:path>
                <a:path w="105409" h="494029">
                  <a:moveTo>
                    <a:pt x="20840" y="463854"/>
                  </a:moveTo>
                  <a:lnTo>
                    <a:pt x="19748" y="463626"/>
                  </a:lnTo>
                  <a:lnTo>
                    <a:pt x="19977" y="463956"/>
                  </a:lnTo>
                  <a:lnTo>
                    <a:pt x="19685" y="464159"/>
                  </a:lnTo>
                  <a:lnTo>
                    <a:pt x="20840" y="463854"/>
                  </a:lnTo>
                  <a:close/>
                </a:path>
                <a:path w="105409" h="494029">
                  <a:moveTo>
                    <a:pt x="20980" y="473189"/>
                  </a:moveTo>
                  <a:lnTo>
                    <a:pt x="19939" y="473189"/>
                  </a:lnTo>
                  <a:lnTo>
                    <a:pt x="20891" y="474459"/>
                  </a:lnTo>
                  <a:lnTo>
                    <a:pt x="20980" y="473189"/>
                  </a:lnTo>
                  <a:close/>
                </a:path>
                <a:path w="105409" h="494029">
                  <a:moveTo>
                    <a:pt x="21628" y="459219"/>
                  </a:moveTo>
                  <a:lnTo>
                    <a:pt x="20967" y="457949"/>
                  </a:lnTo>
                  <a:lnTo>
                    <a:pt x="20434" y="457949"/>
                  </a:lnTo>
                  <a:lnTo>
                    <a:pt x="21628" y="459219"/>
                  </a:lnTo>
                  <a:close/>
                </a:path>
                <a:path w="105409" h="494029">
                  <a:moveTo>
                    <a:pt x="21971" y="468109"/>
                  </a:moveTo>
                  <a:lnTo>
                    <a:pt x="21818" y="468033"/>
                  </a:lnTo>
                  <a:lnTo>
                    <a:pt x="21971" y="468109"/>
                  </a:lnTo>
                  <a:close/>
                </a:path>
                <a:path w="105409" h="494029">
                  <a:moveTo>
                    <a:pt x="23482" y="468515"/>
                  </a:moveTo>
                  <a:lnTo>
                    <a:pt x="23241" y="468477"/>
                  </a:lnTo>
                  <a:lnTo>
                    <a:pt x="23101" y="468464"/>
                  </a:lnTo>
                  <a:lnTo>
                    <a:pt x="23482" y="468515"/>
                  </a:lnTo>
                  <a:close/>
                </a:path>
                <a:path w="105409" h="494029">
                  <a:moveTo>
                    <a:pt x="23596" y="457022"/>
                  </a:moveTo>
                  <a:lnTo>
                    <a:pt x="23279" y="456869"/>
                  </a:lnTo>
                  <a:lnTo>
                    <a:pt x="23304" y="457390"/>
                  </a:lnTo>
                  <a:lnTo>
                    <a:pt x="23596" y="457022"/>
                  </a:lnTo>
                  <a:close/>
                </a:path>
                <a:path w="105409" h="494029">
                  <a:moveTo>
                    <a:pt x="23964" y="304279"/>
                  </a:moveTo>
                  <a:lnTo>
                    <a:pt x="21742" y="303009"/>
                  </a:lnTo>
                  <a:lnTo>
                    <a:pt x="23228" y="304279"/>
                  </a:lnTo>
                  <a:lnTo>
                    <a:pt x="23964" y="304279"/>
                  </a:lnTo>
                  <a:close/>
                </a:path>
                <a:path w="105409" h="494029">
                  <a:moveTo>
                    <a:pt x="24231" y="292658"/>
                  </a:moveTo>
                  <a:lnTo>
                    <a:pt x="23926" y="292608"/>
                  </a:lnTo>
                  <a:lnTo>
                    <a:pt x="23710" y="292620"/>
                  </a:lnTo>
                  <a:lnTo>
                    <a:pt x="24231" y="292658"/>
                  </a:lnTo>
                  <a:close/>
                </a:path>
                <a:path w="105409" h="494029">
                  <a:moveTo>
                    <a:pt x="25527" y="457949"/>
                  </a:moveTo>
                  <a:lnTo>
                    <a:pt x="23876" y="456679"/>
                  </a:lnTo>
                  <a:lnTo>
                    <a:pt x="23596" y="457022"/>
                  </a:lnTo>
                  <a:lnTo>
                    <a:pt x="25527" y="457949"/>
                  </a:lnTo>
                  <a:close/>
                </a:path>
                <a:path w="105409" h="494029">
                  <a:moveTo>
                    <a:pt x="27825" y="451599"/>
                  </a:moveTo>
                  <a:lnTo>
                    <a:pt x="25488" y="450329"/>
                  </a:lnTo>
                  <a:lnTo>
                    <a:pt x="25971" y="451599"/>
                  </a:lnTo>
                  <a:lnTo>
                    <a:pt x="27825" y="451599"/>
                  </a:lnTo>
                  <a:close/>
                </a:path>
                <a:path w="105409" h="494029">
                  <a:moveTo>
                    <a:pt x="27927" y="295389"/>
                  </a:moveTo>
                  <a:lnTo>
                    <a:pt x="22479" y="294119"/>
                  </a:lnTo>
                  <a:lnTo>
                    <a:pt x="24968" y="295389"/>
                  </a:lnTo>
                  <a:lnTo>
                    <a:pt x="27927" y="295389"/>
                  </a:lnTo>
                  <a:close/>
                </a:path>
                <a:path w="105409" h="494029">
                  <a:moveTo>
                    <a:pt x="28778" y="434124"/>
                  </a:moveTo>
                  <a:lnTo>
                    <a:pt x="28511" y="434187"/>
                  </a:lnTo>
                  <a:lnTo>
                    <a:pt x="28346" y="434314"/>
                  </a:lnTo>
                  <a:lnTo>
                    <a:pt x="28778" y="434124"/>
                  </a:lnTo>
                  <a:close/>
                </a:path>
                <a:path w="105409" h="494029">
                  <a:moveTo>
                    <a:pt x="29260" y="443826"/>
                  </a:moveTo>
                  <a:lnTo>
                    <a:pt x="29032" y="443738"/>
                  </a:lnTo>
                  <a:lnTo>
                    <a:pt x="28905" y="443801"/>
                  </a:lnTo>
                  <a:lnTo>
                    <a:pt x="28765" y="443890"/>
                  </a:lnTo>
                  <a:lnTo>
                    <a:pt x="29083" y="443865"/>
                  </a:lnTo>
                  <a:lnTo>
                    <a:pt x="29260" y="443826"/>
                  </a:lnTo>
                  <a:close/>
                </a:path>
                <a:path w="105409" h="494029">
                  <a:moveTo>
                    <a:pt x="30886" y="426199"/>
                  </a:moveTo>
                  <a:lnTo>
                    <a:pt x="29400" y="427278"/>
                  </a:lnTo>
                  <a:lnTo>
                    <a:pt x="29756" y="427469"/>
                  </a:lnTo>
                  <a:lnTo>
                    <a:pt x="30886" y="426199"/>
                  </a:lnTo>
                  <a:close/>
                </a:path>
                <a:path w="105409" h="494029">
                  <a:moveTo>
                    <a:pt x="31229" y="419315"/>
                  </a:moveTo>
                  <a:lnTo>
                    <a:pt x="31000" y="419303"/>
                  </a:lnTo>
                  <a:lnTo>
                    <a:pt x="30759" y="419392"/>
                  </a:lnTo>
                  <a:lnTo>
                    <a:pt x="31229" y="419315"/>
                  </a:lnTo>
                  <a:close/>
                </a:path>
                <a:path w="105409" h="494029">
                  <a:moveTo>
                    <a:pt x="31407" y="419303"/>
                  </a:moveTo>
                  <a:lnTo>
                    <a:pt x="31038" y="419061"/>
                  </a:lnTo>
                  <a:lnTo>
                    <a:pt x="30683" y="419061"/>
                  </a:lnTo>
                  <a:lnTo>
                    <a:pt x="31064" y="419188"/>
                  </a:lnTo>
                  <a:lnTo>
                    <a:pt x="31216" y="419303"/>
                  </a:lnTo>
                  <a:lnTo>
                    <a:pt x="31407" y="419303"/>
                  </a:lnTo>
                  <a:close/>
                </a:path>
                <a:path w="105409" h="494029">
                  <a:moveTo>
                    <a:pt x="31546" y="414070"/>
                  </a:moveTo>
                  <a:lnTo>
                    <a:pt x="31318" y="414070"/>
                  </a:lnTo>
                  <a:lnTo>
                    <a:pt x="31140" y="414083"/>
                  </a:lnTo>
                  <a:lnTo>
                    <a:pt x="30937" y="414083"/>
                  </a:lnTo>
                  <a:lnTo>
                    <a:pt x="31064" y="414286"/>
                  </a:lnTo>
                  <a:lnTo>
                    <a:pt x="31546" y="414070"/>
                  </a:lnTo>
                  <a:close/>
                </a:path>
                <a:path w="105409" h="494029">
                  <a:moveTo>
                    <a:pt x="32004" y="404609"/>
                  </a:moveTo>
                  <a:lnTo>
                    <a:pt x="31699" y="403339"/>
                  </a:lnTo>
                  <a:lnTo>
                    <a:pt x="29311" y="403339"/>
                  </a:lnTo>
                  <a:lnTo>
                    <a:pt x="32004" y="404609"/>
                  </a:lnTo>
                  <a:close/>
                </a:path>
                <a:path w="105409" h="494029">
                  <a:moveTo>
                    <a:pt x="33223" y="396748"/>
                  </a:moveTo>
                  <a:lnTo>
                    <a:pt x="32080" y="395719"/>
                  </a:lnTo>
                  <a:lnTo>
                    <a:pt x="30695" y="395719"/>
                  </a:lnTo>
                  <a:lnTo>
                    <a:pt x="33223" y="396748"/>
                  </a:lnTo>
                  <a:close/>
                </a:path>
                <a:path w="105409" h="494029">
                  <a:moveTo>
                    <a:pt x="33870" y="396189"/>
                  </a:moveTo>
                  <a:lnTo>
                    <a:pt x="33515" y="395719"/>
                  </a:lnTo>
                  <a:lnTo>
                    <a:pt x="33147" y="395719"/>
                  </a:lnTo>
                  <a:lnTo>
                    <a:pt x="33870" y="396189"/>
                  </a:lnTo>
                  <a:close/>
                </a:path>
                <a:path w="105409" h="494029">
                  <a:moveTo>
                    <a:pt x="34061" y="425145"/>
                  </a:moveTo>
                  <a:lnTo>
                    <a:pt x="33528" y="425119"/>
                  </a:lnTo>
                  <a:lnTo>
                    <a:pt x="32753" y="425081"/>
                  </a:lnTo>
                  <a:lnTo>
                    <a:pt x="33058" y="425119"/>
                  </a:lnTo>
                  <a:lnTo>
                    <a:pt x="33426" y="425145"/>
                  </a:lnTo>
                  <a:lnTo>
                    <a:pt x="34061" y="425145"/>
                  </a:lnTo>
                  <a:close/>
                </a:path>
                <a:path w="105409" h="494029">
                  <a:moveTo>
                    <a:pt x="34747" y="396748"/>
                  </a:moveTo>
                  <a:lnTo>
                    <a:pt x="33870" y="396189"/>
                  </a:lnTo>
                  <a:lnTo>
                    <a:pt x="34302" y="396748"/>
                  </a:lnTo>
                  <a:lnTo>
                    <a:pt x="34747" y="396748"/>
                  </a:lnTo>
                  <a:close/>
                </a:path>
                <a:path w="105409" h="494029">
                  <a:moveTo>
                    <a:pt x="35306" y="398259"/>
                  </a:moveTo>
                  <a:lnTo>
                    <a:pt x="35128" y="396989"/>
                  </a:lnTo>
                  <a:lnTo>
                    <a:pt x="34493" y="396989"/>
                  </a:lnTo>
                  <a:lnTo>
                    <a:pt x="33832" y="396989"/>
                  </a:lnTo>
                  <a:lnTo>
                    <a:pt x="33489" y="396989"/>
                  </a:lnTo>
                  <a:lnTo>
                    <a:pt x="35217" y="398259"/>
                  </a:lnTo>
                  <a:close/>
                </a:path>
                <a:path w="105409" h="494029">
                  <a:moveTo>
                    <a:pt x="35674" y="432549"/>
                  </a:moveTo>
                  <a:lnTo>
                    <a:pt x="33858" y="431279"/>
                  </a:lnTo>
                  <a:lnTo>
                    <a:pt x="31940" y="431279"/>
                  </a:lnTo>
                  <a:lnTo>
                    <a:pt x="29641" y="430009"/>
                  </a:lnTo>
                  <a:lnTo>
                    <a:pt x="31140" y="432549"/>
                  </a:lnTo>
                  <a:lnTo>
                    <a:pt x="33020" y="432549"/>
                  </a:lnTo>
                  <a:lnTo>
                    <a:pt x="30772" y="431279"/>
                  </a:lnTo>
                  <a:lnTo>
                    <a:pt x="35674" y="432549"/>
                  </a:lnTo>
                  <a:close/>
                </a:path>
                <a:path w="105409" h="494029">
                  <a:moveTo>
                    <a:pt x="36855" y="412229"/>
                  </a:moveTo>
                  <a:lnTo>
                    <a:pt x="30149" y="409956"/>
                  </a:lnTo>
                  <a:lnTo>
                    <a:pt x="28816" y="410959"/>
                  </a:lnTo>
                  <a:lnTo>
                    <a:pt x="30111" y="410959"/>
                  </a:lnTo>
                  <a:lnTo>
                    <a:pt x="36855" y="412229"/>
                  </a:lnTo>
                  <a:close/>
                </a:path>
                <a:path w="105409" h="494029">
                  <a:moveTo>
                    <a:pt x="36944" y="385800"/>
                  </a:moveTo>
                  <a:lnTo>
                    <a:pt x="36715" y="385711"/>
                  </a:lnTo>
                  <a:lnTo>
                    <a:pt x="36944" y="385800"/>
                  </a:lnTo>
                  <a:close/>
                </a:path>
                <a:path w="105409" h="494029">
                  <a:moveTo>
                    <a:pt x="39433" y="385584"/>
                  </a:moveTo>
                  <a:lnTo>
                    <a:pt x="36944" y="385800"/>
                  </a:lnTo>
                  <a:lnTo>
                    <a:pt x="37642" y="386092"/>
                  </a:lnTo>
                  <a:lnTo>
                    <a:pt x="39433" y="385584"/>
                  </a:lnTo>
                  <a:close/>
                </a:path>
                <a:path w="105409" h="494029">
                  <a:moveTo>
                    <a:pt x="40652" y="286956"/>
                  </a:moveTo>
                  <a:lnTo>
                    <a:pt x="38862" y="286689"/>
                  </a:lnTo>
                  <a:lnTo>
                    <a:pt x="39014" y="286804"/>
                  </a:lnTo>
                  <a:lnTo>
                    <a:pt x="40652" y="286956"/>
                  </a:lnTo>
                  <a:close/>
                </a:path>
                <a:path w="105409" h="494029">
                  <a:moveTo>
                    <a:pt x="43370" y="315925"/>
                  </a:moveTo>
                  <a:lnTo>
                    <a:pt x="43281" y="315709"/>
                  </a:lnTo>
                  <a:lnTo>
                    <a:pt x="43141" y="315709"/>
                  </a:lnTo>
                  <a:lnTo>
                    <a:pt x="43370" y="315925"/>
                  </a:lnTo>
                  <a:close/>
                </a:path>
                <a:path w="105409" h="494029">
                  <a:moveTo>
                    <a:pt x="43611" y="321856"/>
                  </a:moveTo>
                  <a:lnTo>
                    <a:pt x="43586" y="321703"/>
                  </a:lnTo>
                  <a:lnTo>
                    <a:pt x="43395" y="321640"/>
                  </a:lnTo>
                  <a:lnTo>
                    <a:pt x="43129" y="321614"/>
                  </a:lnTo>
                  <a:lnTo>
                    <a:pt x="42900" y="321640"/>
                  </a:lnTo>
                  <a:lnTo>
                    <a:pt x="42710" y="321665"/>
                  </a:lnTo>
                  <a:lnTo>
                    <a:pt x="43611" y="321856"/>
                  </a:lnTo>
                  <a:close/>
                </a:path>
                <a:path w="105409" h="494029">
                  <a:moveTo>
                    <a:pt x="44475" y="316979"/>
                  </a:moveTo>
                  <a:lnTo>
                    <a:pt x="43370" y="315925"/>
                  </a:lnTo>
                  <a:lnTo>
                    <a:pt x="43815" y="316979"/>
                  </a:lnTo>
                  <a:lnTo>
                    <a:pt x="44475" y="316979"/>
                  </a:lnTo>
                  <a:close/>
                </a:path>
                <a:path w="105409" h="494029">
                  <a:moveTo>
                    <a:pt x="44615" y="383019"/>
                  </a:moveTo>
                  <a:lnTo>
                    <a:pt x="42760" y="382270"/>
                  </a:lnTo>
                  <a:lnTo>
                    <a:pt x="42316" y="381749"/>
                  </a:lnTo>
                  <a:lnTo>
                    <a:pt x="43764" y="380479"/>
                  </a:lnTo>
                  <a:lnTo>
                    <a:pt x="38760" y="379209"/>
                  </a:lnTo>
                  <a:lnTo>
                    <a:pt x="41681" y="379209"/>
                  </a:lnTo>
                  <a:lnTo>
                    <a:pt x="42659" y="377939"/>
                  </a:lnTo>
                  <a:lnTo>
                    <a:pt x="40678" y="376669"/>
                  </a:lnTo>
                  <a:lnTo>
                    <a:pt x="36715" y="374129"/>
                  </a:lnTo>
                  <a:lnTo>
                    <a:pt x="41148" y="374129"/>
                  </a:lnTo>
                  <a:lnTo>
                    <a:pt x="38722" y="372859"/>
                  </a:lnTo>
                  <a:lnTo>
                    <a:pt x="41960" y="372859"/>
                  </a:lnTo>
                  <a:lnTo>
                    <a:pt x="39344" y="371589"/>
                  </a:lnTo>
                  <a:lnTo>
                    <a:pt x="40297" y="371589"/>
                  </a:lnTo>
                  <a:lnTo>
                    <a:pt x="42011" y="372859"/>
                  </a:lnTo>
                  <a:lnTo>
                    <a:pt x="44246" y="371589"/>
                  </a:lnTo>
                  <a:lnTo>
                    <a:pt x="38074" y="369049"/>
                  </a:lnTo>
                  <a:lnTo>
                    <a:pt x="18592" y="369049"/>
                  </a:lnTo>
                  <a:lnTo>
                    <a:pt x="17030" y="369049"/>
                  </a:lnTo>
                  <a:lnTo>
                    <a:pt x="17081" y="370319"/>
                  </a:lnTo>
                  <a:lnTo>
                    <a:pt x="19024" y="371589"/>
                  </a:lnTo>
                  <a:lnTo>
                    <a:pt x="18808" y="371589"/>
                  </a:lnTo>
                  <a:lnTo>
                    <a:pt x="19596" y="372135"/>
                  </a:lnTo>
                  <a:lnTo>
                    <a:pt x="19062" y="371589"/>
                  </a:lnTo>
                  <a:lnTo>
                    <a:pt x="21920" y="371589"/>
                  </a:lnTo>
                  <a:lnTo>
                    <a:pt x="20485" y="372732"/>
                  </a:lnTo>
                  <a:lnTo>
                    <a:pt x="22542" y="374129"/>
                  </a:lnTo>
                  <a:lnTo>
                    <a:pt x="10502" y="375399"/>
                  </a:lnTo>
                  <a:lnTo>
                    <a:pt x="15836" y="377939"/>
                  </a:lnTo>
                  <a:lnTo>
                    <a:pt x="15595" y="376669"/>
                  </a:lnTo>
                  <a:lnTo>
                    <a:pt x="18275" y="379209"/>
                  </a:lnTo>
                  <a:lnTo>
                    <a:pt x="17716" y="379209"/>
                  </a:lnTo>
                  <a:lnTo>
                    <a:pt x="16319" y="377939"/>
                  </a:lnTo>
                  <a:lnTo>
                    <a:pt x="14617" y="379209"/>
                  </a:lnTo>
                  <a:lnTo>
                    <a:pt x="18821" y="380479"/>
                  </a:lnTo>
                  <a:lnTo>
                    <a:pt x="13614" y="381749"/>
                  </a:lnTo>
                  <a:lnTo>
                    <a:pt x="16383" y="383019"/>
                  </a:lnTo>
                  <a:lnTo>
                    <a:pt x="8407" y="383019"/>
                  </a:lnTo>
                  <a:lnTo>
                    <a:pt x="16433" y="386829"/>
                  </a:lnTo>
                  <a:lnTo>
                    <a:pt x="11252" y="386829"/>
                  </a:lnTo>
                  <a:lnTo>
                    <a:pt x="13106" y="388099"/>
                  </a:lnTo>
                  <a:lnTo>
                    <a:pt x="14224" y="388099"/>
                  </a:lnTo>
                  <a:lnTo>
                    <a:pt x="16014" y="391909"/>
                  </a:lnTo>
                  <a:lnTo>
                    <a:pt x="10617" y="394449"/>
                  </a:lnTo>
                  <a:lnTo>
                    <a:pt x="8509" y="396989"/>
                  </a:lnTo>
                  <a:lnTo>
                    <a:pt x="7861" y="398259"/>
                  </a:lnTo>
                  <a:lnTo>
                    <a:pt x="17957" y="399529"/>
                  </a:lnTo>
                  <a:lnTo>
                    <a:pt x="9994" y="399529"/>
                  </a:lnTo>
                  <a:lnTo>
                    <a:pt x="13766" y="402069"/>
                  </a:lnTo>
                  <a:lnTo>
                    <a:pt x="12192" y="402513"/>
                  </a:lnTo>
                  <a:lnTo>
                    <a:pt x="12192" y="408419"/>
                  </a:lnTo>
                  <a:lnTo>
                    <a:pt x="11899" y="408419"/>
                  </a:lnTo>
                  <a:lnTo>
                    <a:pt x="10960" y="407644"/>
                  </a:lnTo>
                  <a:lnTo>
                    <a:pt x="12192" y="408419"/>
                  </a:lnTo>
                  <a:lnTo>
                    <a:pt x="12192" y="402513"/>
                  </a:lnTo>
                  <a:lnTo>
                    <a:pt x="9169" y="403339"/>
                  </a:lnTo>
                  <a:lnTo>
                    <a:pt x="11252" y="405879"/>
                  </a:lnTo>
                  <a:lnTo>
                    <a:pt x="8001" y="405879"/>
                  </a:lnTo>
                  <a:lnTo>
                    <a:pt x="10287" y="407225"/>
                  </a:lnTo>
                  <a:lnTo>
                    <a:pt x="9283" y="408419"/>
                  </a:lnTo>
                  <a:lnTo>
                    <a:pt x="8801" y="408419"/>
                  </a:lnTo>
                  <a:lnTo>
                    <a:pt x="9156" y="408813"/>
                  </a:lnTo>
                  <a:lnTo>
                    <a:pt x="12268" y="409689"/>
                  </a:lnTo>
                  <a:lnTo>
                    <a:pt x="9956" y="409689"/>
                  </a:lnTo>
                  <a:lnTo>
                    <a:pt x="8280" y="410959"/>
                  </a:lnTo>
                  <a:lnTo>
                    <a:pt x="9690" y="410959"/>
                  </a:lnTo>
                  <a:lnTo>
                    <a:pt x="12230" y="412229"/>
                  </a:lnTo>
                  <a:lnTo>
                    <a:pt x="10426" y="412229"/>
                  </a:lnTo>
                  <a:lnTo>
                    <a:pt x="13563" y="413499"/>
                  </a:lnTo>
                  <a:lnTo>
                    <a:pt x="8661" y="413499"/>
                  </a:lnTo>
                  <a:lnTo>
                    <a:pt x="13169" y="414769"/>
                  </a:lnTo>
                  <a:lnTo>
                    <a:pt x="8496" y="413499"/>
                  </a:lnTo>
                  <a:lnTo>
                    <a:pt x="9182" y="416039"/>
                  </a:lnTo>
                  <a:lnTo>
                    <a:pt x="9906" y="416039"/>
                  </a:lnTo>
                  <a:lnTo>
                    <a:pt x="9753" y="417309"/>
                  </a:lnTo>
                  <a:lnTo>
                    <a:pt x="7823" y="416039"/>
                  </a:lnTo>
                  <a:lnTo>
                    <a:pt x="7785" y="417309"/>
                  </a:lnTo>
                  <a:lnTo>
                    <a:pt x="8572" y="417309"/>
                  </a:lnTo>
                  <a:lnTo>
                    <a:pt x="10998" y="418579"/>
                  </a:lnTo>
                  <a:lnTo>
                    <a:pt x="5219" y="418579"/>
                  </a:lnTo>
                  <a:lnTo>
                    <a:pt x="15151" y="421119"/>
                  </a:lnTo>
                  <a:lnTo>
                    <a:pt x="7874" y="419849"/>
                  </a:lnTo>
                  <a:lnTo>
                    <a:pt x="10096" y="422389"/>
                  </a:lnTo>
                  <a:lnTo>
                    <a:pt x="11430" y="424726"/>
                  </a:lnTo>
                  <a:lnTo>
                    <a:pt x="7289" y="423659"/>
                  </a:lnTo>
                  <a:lnTo>
                    <a:pt x="8763" y="425907"/>
                  </a:lnTo>
                  <a:lnTo>
                    <a:pt x="11645" y="425081"/>
                  </a:lnTo>
                  <a:lnTo>
                    <a:pt x="12369" y="426199"/>
                  </a:lnTo>
                  <a:lnTo>
                    <a:pt x="8966" y="426199"/>
                  </a:lnTo>
                  <a:lnTo>
                    <a:pt x="12827" y="427469"/>
                  </a:lnTo>
                  <a:lnTo>
                    <a:pt x="11455" y="428739"/>
                  </a:lnTo>
                  <a:lnTo>
                    <a:pt x="10769" y="428739"/>
                  </a:lnTo>
                  <a:lnTo>
                    <a:pt x="9474" y="427469"/>
                  </a:lnTo>
                  <a:lnTo>
                    <a:pt x="8699" y="427469"/>
                  </a:lnTo>
                  <a:lnTo>
                    <a:pt x="10375" y="430009"/>
                  </a:lnTo>
                  <a:lnTo>
                    <a:pt x="8394" y="430987"/>
                  </a:lnTo>
                  <a:lnTo>
                    <a:pt x="8242" y="430872"/>
                  </a:lnTo>
                  <a:lnTo>
                    <a:pt x="8356" y="430999"/>
                  </a:lnTo>
                  <a:lnTo>
                    <a:pt x="7785" y="431279"/>
                  </a:lnTo>
                  <a:lnTo>
                    <a:pt x="10096" y="432549"/>
                  </a:lnTo>
                  <a:lnTo>
                    <a:pt x="12839" y="432549"/>
                  </a:lnTo>
                  <a:lnTo>
                    <a:pt x="15379" y="434632"/>
                  </a:lnTo>
                  <a:lnTo>
                    <a:pt x="11544" y="433819"/>
                  </a:lnTo>
                  <a:lnTo>
                    <a:pt x="15798" y="436359"/>
                  </a:lnTo>
                  <a:lnTo>
                    <a:pt x="8750" y="433984"/>
                  </a:lnTo>
                  <a:lnTo>
                    <a:pt x="9588" y="435089"/>
                  </a:lnTo>
                  <a:lnTo>
                    <a:pt x="11442" y="435089"/>
                  </a:lnTo>
                  <a:lnTo>
                    <a:pt x="11252" y="436359"/>
                  </a:lnTo>
                  <a:lnTo>
                    <a:pt x="8674" y="436359"/>
                  </a:lnTo>
                  <a:lnTo>
                    <a:pt x="12522" y="437629"/>
                  </a:lnTo>
                  <a:lnTo>
                    <a:pt x="10160" y="437629"/>
                  </a:lnTo>
                  <a:lnTo>
                    <a:pt x="10248" y="438899"/>
                  </a:lnTo>
                  <a:lnTo>
                    <a:pt x="15125" y="440169"/>
                  </a:lnTo>
                  <a:lnTo>
                    <a:pt x="12966" y="441439"/>
                  </a:lnTo>
                  <a:lnTo>
                    <a:pt x="8572" y="440169"/>
                  </a:lnTo>
                  <a:lnTo>
                    <a:pt x="11417" y="441439"/>
                  </a:lnTo>
                  <a:lnTo>
                    <a:pt x="7543" y="441439"/>
                  </a:lnTo>
                  <a:lnTo>
                    <a:pt x="8572" y="442709"/>
                  </a:lnTo>
                  <a:lnTo>
                    <a:pt x="10312" y="442709"/>
                  </a:lnTo>
                  <a:lnTo>
                    <a:pt x="13030" y="443979"/>
                  </a:lnTo>
                  <a:lnTo>
                    <a:pt x="12255" y="443979"/>
                  </a:lnTo>
                  <a:lnTo>
                    <a:pt x="14122" y="445249"/>
                  </a:lnTo>
                  <a:lnTo>
                    <a:pt x="15570" y="445249"/>
                  </a:lnTo>
                  <a:lnTo>
                    <a:pt x="17145" y="445249"/>
                  </a:lnTo>
                  <a:lnTo>
                    <a:pt x="15925" y="446519"/>
                  </a:lnTo>
                  <a:lnTo>
                    <a:pt x="15570" y="445249"/>
                  </a:lnTo>
                  <a:lnTo>
                    <a:pt x="15760" y="446519"/>
                  </a:lnTo>
                  <a:lnTo>
                    <a:pt x="13423" y="446519"/>
                  </a:lnTo>
                  <a:lnTo>
                    <a:pt x="15836" y="447789"/>
                  </a:lnTo>
                  <a:lnTo>
                    <a:pt x="12865" y="447789"/>
                  </a:lnTo>
                  <a:lnTo>
                    <a:pt x="10337" y="449059"/>
                  </a:lnTo>
                  <a:lnTo>
                    <a:pt x="10947" y="449300"/>
                  </a:lnTo>
                  <a:lnTo>
                    <a:pt x="13042" y="450329"/>
                  </a:lnTo>
                  <a:lnTo>
                    <a:pt x="13690" y="450329"/>
                  </a:lnTo>
                  <a:lnTo>
                    <a:pt x="15074" y="450329"/>
                  </a:lnTo>
                  <a:lnTo>
                    <a:pt x="12788" y="451599"/>
                  </a:lnTo>
                  <a:lnTo>
                    <a:pt x="12585" y="450329"/>
                  </a:lnTo>
                  <a:lnTo>
                    <a:pt x="11823" y="450329"/>
                  </a:lnTo>
                  <a:lnTo>
                    <a:pt x="10528" y="451599"/>
                  </a:lnTo>
                  <a:lnTo>
                    <a:pt x="13119" y="452869"/>
                  </a:lnTo>
                  <a:lnTo>
                    <a:pt x="11658" y="454139"/>
                  </a:lnTo>
                  <a:lnTo>
                    <a:pt x="7721" y="452869"/>
                  </a:lnTo>
                  <a:lnTo>
                    <a:pt x="7531" y="452869"/>
                  </a:lnTo>
                  <a:lnTo>
                    <a:pt x="7988" y="454139"/>
                  </a:lnTo>
                  <a:lnTo>
                    <a:pt x="11658" y="456679"/>
                  </a:lnTo>
                  <a:lnTo>
                    <a:pt x="10490" y="457949"/>
                  </a:lnTo>
                  <a:lnTo>
                    <a:pt x="10960" y="457949"/>
                  </a:lnTo>
                  <a:lnTo>
                    <a:pt x="16395" y="459219"/>
                  </a:lnTo>
                  <a:lnTo>
                    <a:pt x="15455" y="459079"/>
                  </a:lnTo>
                  <a:lnTo>
                    <a:pt x="15455" y="469379"/>
                  </a:lnTo>
                  <a:lnTo>
                    <a:pt x="13157" y="469379"/>
                  </a:lnTo>
                  <a:lnTo>
                    <a:pt x="11569" y="468109"/>
                  </a:lnTo>
                  <a:lnTo>
                    <a:pt x="15455" y="469379"/>
                  </a:lnTo>
                  <a:lnTo>
                    <a:pt x="15455" y="459079"/>
                  </a:lnTo>
                  <a:lnTo>
                    <a:pt x="8077" y="457949"/>
                  </a:lnTo>
                  <a:lnTo>
                    <a:pt x="10528" y="459219"/>
                  </a:lnTo>
                  <a:lnTo>
                    <a:pt x="10160" y="459219"/>
                  </a:lnTo>
                  <a:lnTo>
                    <a:pt x="7531" y="457949"/>
                  </a:lnTo>
                  <a:lnTo>
                    <a:pt x="8140" y="459219"/>
                  </a:lnTo>
                  <a:lnTo>
                    <a:pt x="7073" y="459219"/>
                  </a:lnTo>
                  <a:lnTo>
                    <a:pt x="9131" y="460489"/>
                  </a:lnTo>
                  <a:lnTo>
                    <a:pt x="10591" y="463029"/>
                  </a:lnTo>
                  <a:lnTo>
                    <a:pt x="9220" y="461759"/>
                  </a:lnTo>
                  <a:lnTo>
                    <a:pt x="7861" y="463029"/>
                  </a:lnTo>
                  <a:lnTo>
                    <a:pt x="8229" y="463029"/>
                  </a:lnTo>
                  <a:lnTo>
                    <a:pt x="7480" y="464299"/>
                  </a:lnTo>
                  <a:lnTo>
                    <a:pt x="10642" y="464299"/>
                  </a:lnTo>
                  <a:lnTo>
                    <a:pt x="7581" y="465569"/>
                  </a:lnTo>
                  <a:lnTo>
                    <a:pt x="8458" y="466839"/>
                  </a:lnTo>
                  <a:lnTo>
                    <a:pt x="9601" y="469379"/>
                  </a:lnTo>
                  <a:lnTo>
                    <a:pt x="6146" y="469379"/>
                  </a:lnTo>
                  <a:lnTo>
                    <a:pt x="7162" y="470649"/>
                  </a:lnTo>
                  <a:lnTo>
                    <a:pt x="10541" y="470649"/>
                  </a:lnTo>
                  <a:lnTo>
                    <a:pt x="11925" y="471919"/>
                  </a:lnTo>
                  <a:lnTo>
                    <a:pt x="5575" y="471919"/>
                  </a:lnTo>
                  <a:lnTo>
                    <a:pt x="14706" y="473189"/>
                  </a:lnTo>
                  <a:lnTo>
                    <a:pt x="13690" y="473189"/>
                  </a:lnTo>
                  <a:lnTo>
                    <a:pt x="13690" y="475729"/>
                  </a:lnTo>
                  <a:lnTo>
                    <a:pt x="10172" y="475729"/>
                  </a:lnTo>
                  <a:lnTo>
                    <a:pt x="9588" y="474675"/>
                  </a:lnTo>
                  <a:lnTo>
                    <a:pt x="13690" y="475729"/>
                  </a:lnTo>
                  <a:lnTo>
                    <a:pt x="13690" y="473189"/>
                  </a:lnTo>
                  <a:lnTo>
                    <a:pt x="10439" y="473189"/>
                  </a:lnTo>
                  <a:lnTo>
                    <a:pt x="10998" y="474459"/>
                  </a:lnTo>
                  <a:lnTo>
                    <a:pt x="8686" y="473189"/>
                  </a:lnTo>
                  <a:lnTo>
                    <a:pt x="8737" y="474459"/>
                  </a:lnTo>
                  <a:lnTo>
                    <a:pt x="6934" y="474459"/>
                  </a:lnTo>
                  <a:lnTo>
                    <a:pt x="6350" y="475729"/>
                  </a:lnTo>
                  <a:lnTo>
                    <a:pt x="5702" y="475729"/>
                  </a:lnTo>
                  <a:lnTo>
                    <a:pt x="12738" y="478269"/>
                  </a:lnTo>
                  <a:lnTo>
                    <a:pt x="6985" y="478269"/>
                  </a:lnTo>
                  <a:lnTo>
                    <a:pt x="6731" y="478269"/>
                  </a:lnTo>
                  <a:lnTo>
                    <a:pt x="2794" y="478269"/>
                  </a:lnTo>
                  <a:lnTo>
                    <a:pt x="5232" y="479539"/>
                  </a:lnTo>
                  <a:lnTo>
                    <a:pt x="685" y="478269"/>
                  </a:lnTo>
                  <a:lnTo>
                    <a:pt x="4229" y="479539"/>
                  </a:lnTo>
                  <a:lnTo>
                    <a:pt x="3314" y="479539"/>
                  </a:lnTo>
                  <a:lnTo>
                    <a:pt x="4559" y="480809"/>
                  </a:lnTo>
                  <a:lnTo>
                    <a:pt x="7835" y="482079"/>
                  </a:lnTo>
                  <a:lnTo>
                    <a:pt x="0" y="482079"/>
                  </a:lnTo>
                  <a:lnTo>
                    <a:pt x="4445" y="483349"/>
                  </a:lnTo>
                  <a:lnTo>
                    <a:pt x="6159" y="485889"/>
                  </a:lnTo>
                  <a:lnTo>
                    <a:pt x="9512" y="485889"/>
                  </a:lnTo>
                  <a:lnTo>
                    <a:pt x="10985" y="487159"/>
                  </a:lnTo>
                  <a:lnTo>
                    <a:pt x="5994" y="487159"/>
                  </a:lnTo>
                  <a:lnTo>
                    <a:pt x="7023" y="488429"/>
                  </a:lnTo>
                  <a:lnTo>
                    <a:pt x="7569" y="488429"/>
                  </a:lnTo>
                  <a:lnTo>
                    <a:pt x="7759" y="488505"/>
                  </a:lnTo>
                  <a:lnTo>
                    <a:pt x="13157" y="488429"/>
                  </a:lnTo>
                  <a:lnTo>
                    <a:pt x="13449" y="488429"/>
                  </a:lnTo>
                  <a:lnTo>
                    <a:pt x="17284" y="488429"/>
                  </a:lnTo>
                  <a:lnTo>
                    <a:pt x="11722" y="485889"/>
                  </a:lnTo>
                  <a:lnTo>
                    <a:pt x="12166" y="485889"/>
                  </a:lnTo>
                  <a:lnTo>
                    <a:pt x="8674" y="484619"/>
                  </a:lnTo>
                  <a:lnTo>
                    <a:pt x="13563" y="484619"/>
                  </a:lnTo>
                  <a:lnTo>
                    <a:pt x="13766" y="483781"/>
                  </a:lnTo>
                  <a:lnTo>
                    <a:pt x="13068" y="483349"/>
                  </a:lnTo>
                  <a:lnTo>
                    <a:pt x="13868" y="483349"/>
                  </a:lnTo>
                  <a:lnTo>
                    <a:pt x="14757" y="483349"/>
                  </a:lnTo>
                  <a:lnTo>
                    <a:pt x="10769" y="480809"/>
                  </a:lnTo>
                  <a:lnTo>
                    <a:pt x="12979" y="481368"/>
                  </a:lnTo>
                  <a:lnTo>
                    <a:pt x="12560" y="481025"/>
                  </a:lnTo>
                  <a:lnTo>
                    <a:pt x="11544" y="480809"/>
                  </a:lnTo>
                  <a:lnTo>
                    <a:pt x="13804" y="479691"/>
                  </a:lnTo>
                  <a:lnTo>
                    <a:pt x="13246" y="479539"/>
                  </a:lnTo>
                  <a:lnTo>
                    <a:pt x="14109" y="479539"/>
                  </a:lnTo>
                  <a:lnTo>
                    <a:pt x="18326" y="479539"/>
                  </a:lnTo>
                  <a:lnTo>
                    <a:pt x="14579" y="478269"/>
                  </a:lnTo>
                  <a:lnTo>
                    <a:pt x="16967" y="478269"/>
                  </a:lnTo>
                  <a:lnTo>
                    <a:pt x="16776" y="478053"/>
                  </a:lnTo>
                  <a:lnTo>
                    <a:pt x="15887" y="476999"/>
                  </a:lnTo>
                  <a:lnTo>
                    <a:pt x="17132" y="476999"/>
                  </a:lnTo>
                  <a:lnTo>
                    <a:pt x="18237" y="475729"/>
                  </a:lnTo>
                  <a:lnTo>
                    <a:pt x="18846" y="475221"/>
                  </a:lnTo>
                  <a:lnTo>
                    <a:pt x="16611" y="474459"/>
                  </a:lnTo>
                  <a:lnTo>
                    <a:pt x="17487" y="473189"/>
                  </a:lnTo>
                  <a:lnTo>
                    <a:pt x="19189" y="473189"/>
                  </a:lnTo>
                  <a:lnTo>
                    <a:pt x="18821" y="471919"/>
                  </a:lnTo>
                  <a:lnTo>
                    <a:pt x="21628" y="473189"/>
                  </a:lnTo>
                  <a:lnTo>
                    <a:pt x="21615" y="473024"/>
                  </a:lnTo>
                  <a:lnTo>
                    <a:pt x="21831" y="473075"/>
                  </a:lnTo>
                  <a:lnTo>
                    <a:pt x="22339" y="473214"/>
                  </a:lnTo>
                  <a:lnTo>
                    <a:pt x="21615" y="472935"/>
                  </a:lnTo>
                  <a:lnTo>
                    <a:pt x="21602" y="471919"/>
                  </a:lnTo>
                  <a:lnTo>
                    <a:pt x="18580" y="470649"/>
                  </a:lnTo>
                  <a:lnTo>
                    <a:pt x="20637" y="470649"/>
                  </a:lnTo>
                  <a:lnTo>
                    <a:pt x="18008" y="469379"/>
                  </a:lnTo>
                  <a:lnTo>
                    <a:pt x="15862" y="469379"/>
                  </a:lnTo>
                  <a:lnTo>
                    <a:pt x="16154" y="468109"/>
                  </a:lnTo>
                  <a:lnTo>
                    <a:pt x="18186" y="469379"/>
                  </a:lnTo>
                  <a:lnTo>
                    <a:pt x="17640" y="468109"/>
                  </a:lnTo>
                  <a:lnTo>
                    <a:pt x="19240" y="469379"/>
                  </a:lnTo>
                  <a:lnTo>
                    <a:pt x="21259" y="469379"/>
                  </a:lnTo>
                  <a:lnTo>
                    <a:pt x="19685" y="468109"/>
                  </a:lnTo>
                  <a:lnTo>
                    <a:pt x="19469" y="468109"/>
                  </a:lnTo>
                  <a:lnTo>
                    <a:pt x="19469" y="466839"/>
                  </a:lnTo>
                  <a:lnTo>
                    <a:pt x="21818" y="468033"/>
                  </a:lnTo>
                  <a:lnTo>
                    <a:pt x="23266" y="466839"/>
                  </a:lnTo>
                  <a:lnTo>
                    <a:pt x="21272" y="466839"/>
                  </a:lnTo>
                  <a:lnTo>
                    <a:pt x="22491" y="465569"/>
                  </a:lnTo>
                  <a:lnTo>
                    <a:pt x="19177" y="464299"/>
                  </a:lnTo>
                  <a:lnTo>
                    <a:pt x="18935" y="465569"/>
                  </a:lnTo>
                  <a:lnTo>
                    <a:pt x="16014" y="463029"/>
                  </a:lnTo>
                  <a:lnTo>
                    <a:pt x="21018" y="463029"/>
                  </a:lnTo>
                  <a:lnTo>
                    <a:pt x="19939" y="460489"/>
                  </a:lnTo>
                  <a:lnTo>
                    <a:pt x="20561" y="459219"/>
                  </a:lnTo>
                  <a:lnTo>
                    <a:pt x="18465" y="457949"/>
                  </a:lnTo>
                  <a:lnTo>
                    <a:pt x="19837" y="457949"/>
                  </a:lnTo>
                  <a:lnTo>
                    <a:pt x="21666" y="456679"/>
                  </a:lnTo>
                  <a:lnTo>
                    <a:pt x="22948" y="457657"/>
                  </a:lnTo>
                  <a:lnTo>
                    <a:pt x="23139" y="457060"/>
                  </a:lnTo>
                  <a:lnTo>
                    <a:pt x="23037" y="457720"/>
                  </a:lnTo>
                  <a:lnTo>
                    <a:pt x="23342" y="457949"/>
                  </a:lnTo>
                  <a:lnTo>
                    <a:pt x="23304" y="457390"/>
                  </a:lnTo>
                  <a:lnTo>
                    <a:pt x="23215" y="456844"/>
                  </a:lnTo>
                  <a:lnTo>
                    <a:pt x="22872" y="456679"/>
                  </a:lnTo>
                  <a:lnTo>
                    <a:pt x="23876" y="456679"/>
                  </a:lnTo>
                  <a:lnTo>
                    <a:pt x="26263" y="456679"/>
                  </a:lnTo>
                  <a:lnTo>
                    <a:pt x="25552" y="455409"/>
                  </a:lnTo>
                  <a:lnTo>
                    <a:pt x="23279" y="455409"/>
                  </a:lnTo>
                  <a:lnTo>
                    <a:pt x="23850" y="454139"/>
                  </a:lnTo>
                  <a:lnTo>
                    <a:pt x="27254" y="455409"/>
                  </a:lnTo>
                  <a:lnTo>
                    <a:pt x="31699" y="454139"/>
                  </a:lnTo>
                  <a:lnTo>
                    <a:pt x="20612" y="451599"/>
                  </a:lnTo>
                  <a:lnTo>
                    <a:pt x="23228" y="451599"/>
                  </a:lnTo>
                  <a:lnTo>
                    <a:pt x="23825" y="450329"/>
                  </a:lnTo>
                  <a:lnTo>
                    <a:pt x="25488" y="450329"/>
                  </a:lnTo>
                  <a:lnTo>
                    <a:pt x="30988" y="450329"/>
                  </a:lnTo>
                  <a:lnTo>
                    <a:pt x="24053" y="449059"/>
                  </a:lnTo>
                  <a:lnTo>
                    <a:pt x="25539" y="447789"/>
                  </a:lnTo>
                  <a:lnTo>
                    <a:pt x="20993" y="447789"/>
                  </a:lnTo>
                  <a:lnTo>
                    <a:pt x="19977" y="446519"/>
                  </a:lnTo>
                  <a:lnTo>
                    <a:pt x="20548" y="445249"/>
                  </a:lnTo>
                  <a:lnTo>
                    <a:pt x="24790" y="446405"/>
                  </a:lnTo>
                  <a:lnTo>
                    <a:pt x="25120" y="446506"/>
                  </a:lnTo>
                  <a:lnTo>
                    <a:pt x="25425" y="446557"/>
                  </a:lnTo>
                  <a:lnTo>
                    <a:pt x="26174" y="446519"/>
                  </a:lnTo>
                  <a:lnTo>
                    <a:pt x="26238" y="447789"/>
                  </a:lnTo>
                  <a:lnTo>
                    <a:pt x="27774" y="447789"/>
                  </a:lnTo>
                  <a:lnTo>
                    <a:pt x="27825" y="446519"/>
                  </a:lnTo>
                  <a:lnTo>
                    <a:pt x="29044" y="446519"/>
                  </a:lnTo>
                  <a:lnTo>
                    <a:pt x="27419" y="445249"/>
                  </a:lnTo>
                  <a:lnTo>
                    <a:pt x="28765" y="443979"/>
                  </a:lnTo>
                  <a:lnTo>
                    <a:pt x="26631" y="443979"/>
                  </a:lnTo>
                  <a:lnTo>
                    <a:pt x="28384" y="442709"/>
                  </a:lnTo>
                  <a:lnTo>
                    <a:pt x="27051" y="441439"/>
                  </a:lnTo>
                  <a:lnTo>
                    <a:pt x="28409" y="441439"/>
                  </a:lnTo>
                  <a:lnTo>
                    <a:pt x="31280" y="442709"/>
                  </a:lnTo>
                  <a:lnTo>
                    <a:pt x="29057" y="441439"/>
                  </a:lnTo>
                  <a:lnTo>
                    <a:pt x="34074" y="441439"/>
                  </a:lnTo>
                  <a:lnTo>
                    <a:pt x="31584" y="440169"/>
                  </a:lnTo>
                  <a:lnTo>
                    <a:pt x="29006" y="440169"/>
                  </a:lnTo>
                  <a:lnTo>
                    <a:pt x="26898" y="438899"/>
                  </a:lnTo>
                  <a:lnTo>
                    <a:pt x="27724" y="438899"/>
                  </a:lnTo>
                  <a:lnTo>
                    <a:pt x="28206" y="438899"/>
                  </a:lnTo>
                  <a:lnTo>
                    <a:pt x="32296" y="438899"/>
                  </a:lnTo>
                  <a:lnTo>
                    <a:pt x="32677" y="440169"/>
                  </a:lnTo>
                  <a:lnTo>
                    <a:pt x="32321" y="438899"/>
                  </a:lnTo>
                  <a:lnTo>
                    <a:pt x="36766" y="438899"/>
                  </a:lnTo>
                  <a:lnTo>
                    <a:pt x="30086" y="437629"/>
                  </a:lnTo>
                  <a:lnTo>
                    <a:pt x="33388" y="437629"/>
                  </a:lnTo>
                  <a:lnTo>
                    <a:pt x="30403" y="436359"/>
                  </a:lnTo>
                  <a:lnTo>
                    <a:pt x="30607" y="436359"/>
                  </a:lnTo>
                  <a:lnTo>
                    <a:pt x="29019" y="435546"/>
                  </a:lnTo>
                  <a:lnTo>
                    <a:pt x="29019" y="437629"/>
                  </a:lnTo>
                  <a:lnTo>
                    <a:pt x="27889" y="438734"/>
                  </a:lnTo>
                  <a:lnTo>
                    <a:pt x="25742" y="437629"/>
                  </a:lnTo>
                  <a:lnTo>
                    <a:pt x="29019" y="437629"/>
                  </a:lnTo>
                  <a:lnTo>
                    <a:pt x="29019" y="435546"/>
                  </a:lnTo>
                  <a:lnTo>
                    <a:pt x="28130" y="435089"/>
                  </a:lnTo>
                  <a:lnTo>
                    <a:pt x="26517" y="435089"/>
                  </a:lnTo>
                  <a:lnTo>
                    <a:pt x="26098" y="435089"/>
                  </a:lnTo>
                  <a:lnTo>
                    <a:pt x="25603" y="433819"/>
                  </a:lnTo>
                  <a:lnTo>
                    <a:pt x="27051" y="433819"/>
                  </a:lnTo>
                  <a:lnTo>
                    <a:pt x="26517" y="435089"/>
                  </a:lnTo>
                  <a:lnTo>
                    <a:pt x="27165" y="433819"/>
                  </a:lnTo>
                  <a:lnTo>
                    <a:pt x="30708" y="433819"/>
                  </a:lnTo>
                  <a:lnTo>
                    <a:pt x="28663" y="432549"/>
                  </a:lnTo>
                  <a:lnTo>
                    <a:pt x="31140" y="432549"/>
                  </a:lnTo>
                  <a:lnTo>
                    <a:pt x="29413" y="431279"/>
                  </a:lnTo>
                  <a:lnTo>
                    <a:pt x="27698" y="430009"/>
                  </a:lnTo>
                  <a:lnTo>
                    <a:pt x="27609" y="430974"/>
                  </a:lnTo>
                  <a:lnTo>
                    <a:pt x="23253" y="430009"/>
                  </a:lnTo>
                  <a:lnTo>
                    <a:pt x="25857" y="428739"/>
                  </a:lnTo>
                  <a:lnTo>
                    <a:pt x="31978" y="430009"/>
                  </a:lnTo>
                  <a:lnTo>
                    <a:pt x="34861" y="430009"/>
                  </a:lnTo>
                  <a:lnTo>
                    <a:pt x="29133" y="427469"/>
                  </a:lnTo>
                  <a:lnTo>
                    <a:pt x="29400" y="427278"/>
                  </a:lnTo>
                  <a:lnTo>
                    <a:pt x="27355" y="426199"/>
                  </a:lnTo>
                  <a:lnTo>
                    <a:pt x="29552" y="426199"/>
                  </a:lnTo>
                  <a:lnTo>
                    <a:pt x="28638" y="424929"/>
                  </a:lnTo>
                  <a:lnTo>
                    <a:pt x="30670" y="426199"/>
                  </a:lnTo>
                  <a:lnTo>
                    <a:pt x="30886" y="426199"/>
                  </a:lnTo>
                  <a:lnTo>
                    <a:pt x="32766" y="426199"/>
                  </a:lnTo>
                  <a:lnTo>
                    <a:pt x="31242" y="424929"/>
                  </a:lnTo>
                  <a:lnTo>
                    <a:pt x="33058" y="424929"/>
                  </a:lnTo>
                  <a:lnTo>
                    <a:pt x="28994" y="423659"/>
                  </a:lnTo>
                  <a:lnTo>
                    <a:pt x="31788" y="423659"/>
                  </a:lnTo>
                  <a:lnTo>
                    <a:pt x="33070" y="422389"/>
                  </a:lnTo>
                  <a:lnTo>
                    <a:pt x="32207" y="422236"/>
                  </a:lnTo>
                  <a:lnTo>
                    <a:pt x="32283" y="421119"/>
                  </a:lnTo>
                  <a:lnTo>
                    <a:pt x="32600" y="421119"/>
                  </a:lnTo>
                  <a:lnTo>
                    <a:pt x="31965" y="420916"/>
                  </a:lnTo>
                  <a:lnTo>
                    <a:pt x="31965" y="422186"/>
                  </a:lnTo>
                  <a:lnTo>
                    <a:pt x="26162" y="421119"/>
                  </a:lnTo>
                  <a:lnTo>
                    <a:pt x="30721" y="421119"/>
                  </a:lnTo>
                  <a:lnTo>
                    <a:pt x="31965" y="422186"/>
                  </a:lnTo>
                  <a:lnTo>
                    <a:pt x="31965" y="420916"/>
                  </a:lnTo>
                  <a:lnTo>
                    <a:pt x="28689" y="419849"/>
                  </a:lnTo>
                  <a:lnTo>
                    <a:pt x="29794" y="419849"/>
                  </a:lnTo>
                  <a:lnTo>
                    <a:pt x="27673" y="418579"/>
                  </a:lnTo>
                  <a:lnTo>
                    <a:pt x="25323" y="418579"/>
                  </a:lnTo>
                  <a:lnTo>
                    <a:pt x="31864" y="417309"/>
                  </a:lnTo>
                  <a:lnTo>
                    <a:pt x="25323" y="414769"/>
                  </a:lnTo>
                  <a:lnTo>
                    <a:pt x="30937" y="414769"/>
                  </a:lnTo>
                  <a:lnTo>
                    <a:pt x="30378" y="413499"/>
                  </a:lnTo>
                  <a:lnTo>
                    <a:pt x="29857" y="412229"/>
                  </a:lnTo>
                  <a:lnTo>
                    <a:pt x="32651" y="412229"/>
                  </a:lnTo>
                  <a:lnTo>
                    <a:pt x="24828" y="410959"/>
                  </a:lnTo>
                  <a:lnTo>
                    <a:pt x="27101" y="409689"/>
                  </a:lnTo>
                  <a:lnTo>
                    <a:pt x="29387" y="409689"/>
                  </a:lnTo>
                  <a:lnTo>
                    <a:pt x="30149" y="409956"/>
                  </a:lnTo>
                  <a:lnTo>
                    <a:pt x="30505" y="409689"/>
                  </a:lnTo>
                  <a:lnTo>
                    <a:pt x="36182" y="409689"/>
                  </a:lnTo>
                  <a:lnTo>
                    <a:pt x="31457" y="407149"/>
                  </a:lnTo>
                  <a:lnTo>
                    <a:pt x="33096" y="407149"/>
                  </a:lnTo>
                  <a:lnTo>
                    <a:pt x="29756" y="405879"/>
                  </a:lnTo>
                  <a:lnTo>
                    <a:pt x="28803" y="404609"/>
                  </a:lnTo>
                  <a:lnTo>
                    <a:pt x="27978" y="403339"/>
                  </a:lnTo>
                  <a:lnTo>
                    <a:pt x="27063" y="403339"/>
                  </a:lnTo>
                  <a:lnTo>
                    <a:pt x="28536" y="402069"/>
                  </a:lnTo>
                  <a:lnTo>
                    <a:pt x="32766" y="402069"/>
                  </a:lnTo>
                  <a:lnTo>
                    <a:pt x="32791" y="403339"/>
                  </a:lnTo>
                  <a:lnTo>
                    <a:pt x="36550" y="403339"/>
                  </a:lnTo>
                  <a:lnTo>
                    <a:pt x="32816" y="402069"/>
                  </a:lnTo>
                  <a:lnTo>
                    <a:pt x="35115" y="402069"/>
                  </a:lnTo>
                  <a:lnTo>
                    <a:pt x="34759" y="400799"/>
                  </a:lnTo>
                  <a:lnTo>
                    <a:pt x="30695" y="400799"/>
                  </a:lnTo>
                  <a:lnTo>
                    <a:pt x="31165" y="399529"/>
                  </a:lnTo>
                  <a:lnTo>
                    <a:pt x="29921" y="399529"/>
                  </a:lnTo>
                  <a:lnTo>
                    <a:pt x="25984" y="398259"/>
                  </a:lnTo>
                  <a:lnTo>
                    <a:pt x="32283" y="399529"/>
                  </a:lnTo>
                  <a:lnTo>
                    <a:pt x="29375" y="398259"/>
                  </a:lnTo>
                  <a:lnTo>
                    <a:pt x="32575" y="398259"/>
                  </a:lnTo>
                  <a:lnTo>
                    <a:pt x="29756" y="395719"/>
                  </a:lnTo>
                  <a:lnTo>
                    <a:pt x="30695" y="395719"/>
                  </a:lnTo>
                  <a:lnTo>
                    <a:pt x="29210" y="394449"/>
                  </a:lnTo>
                  <a:lnTo>
                    <a:pt x="29400" y="394449"/>
                  </a:lnTo>
                  <a:lnTo>
                    <a:pt x="37312" y="395719"/>
                  </a:lnTo>
                  <a:lnTo>
                    <a:pt x="35458" y="394449"/>
                  </a:lnTo>
                  <a:lnTo>
                    <a:pt x="31750" y="391909"/>
                  </a:lnTo>
                  <a:lnTo>
                    <a:pt x="37998" y="391909"/>
                  </a:lnTo>
                  <a:lnTo>
                    <a:pt x="35267" y="390639"/>
                  </a:lnTo>
                  <a:lnTo>
                    <a:pt x="39674" y="389369"/>
                  </a:lnTo>
                  <a:lnTo>
                    <a:pt x="39446" y="386829"/>
                  </a:lnTo>
                  <a:lnTo>
                    <a:pt x="32981" y="385559"/>
                  </a:lnTo>
                  <a:lnTo>
                    <a:pt x="33185" y="385559"/>
                  </a:lnTo>
                  <a:lnTo>
                    <a:pt x="34963" y="384987"/>
                  </a:lnTo>
                  <a:lnTo>
                    <a:pt x="36715" y="385711"/>
                  </a:lnTo>
                  <a:lnTo>
                    <a:pt x="36334" y="384556"/>
                  </a:lnTo>
                  <a:lnTo>
                    <a:pt x="37134" y="384289"/>
                  </a:lnTo>
                  <a:lnTo>
                    <a:pt x="39039" y="384289"/>
                  </a:lnTo>
                  <a:lnTo>
                    <a:pt x="38493" y="385559"/>
                  </a:lnTo>
                  <a:lnTo>
                    <a:pt x="39916" y="385559"/>
                  </a:lnTo>
                  <a:lnTo>
                    <a:pt x="40538" y="384289"/>
                  </a:lnTo>
                  <a:lnTo>
                    <a:pt x="42672" y="385559"/>
                  </a:lnTo>
                  <a:lnTo>
                    <a:pt x="44437" y="384289"/>
                  </a:lnTo>
                  <a:lnTo>
                    <a:pt x="41224" y="384289"/>
                  </a:lnTo>
                  <a:lnTo>
                    <a:pt x="42164" y="383019"/>
                  </a:lnTo>
                  <a:lnTo>
                    <a:pt x="39141" y="384289"/>
                  </a:lnTo>
                  <a:lnTo>
                    <a:pt x="35941" y="381749"/>
                  </a:lnTo>
                  <a:lnTo>
                    <a:pt x="43040" y="382790"/>
                  </a:lnTo>
                  <a:lnTo>
                    <a:pt x="43395" y="383019"/>
                  </a:lnTo>
                  <a:lnTo>
                    <a:pt x="43218" y="382816"/>
                  </a:lnTo>
                  <a:lnTo>
                    <a:pt x="44615" y="383019"/>
                  </a:lnTo>
                  <a:close/>
                </a:path>
                <a:path w="105409" h="494029">
                  <a:moveTo>
                    <a:pt x="45377" y="356349"/>
                  </a:moveTo>
                  <a:lnTo>
                    <a:pt x="43510" y="357149"/>
                  </a:lnTo>
                  <a:lnTo>
                    <a:pt x="44526" y="357619"/>
                  </a:lnTo>
                  <a:lnTo>
                    <a:pt x="45377" y="356349"/>
                  </a:lnTo>
                  <a:close/>
                </a:path>
                <a:path w="105409" h="494029">
                  <a:moveTo>
                    <a:pt x="45656" y="365239"/>
                  </a:moveTo>
                  <a:lnTo>
                    <a:pt x="41452" y="363969"/>
                  </a:lnTo>
                  <a:lnTo>
                    <a:pt x="39865" y="361429"/>
                  </a:lnTo>
                  <a:lnTo>
                    <a:pt x="44958" y="361429"/>
                  </a:lnTo>
                  <a:lnTo>
                    <a:pt x="44107" y="360159"/>
                  </a:lnTo>
                  <a:lnTo>
                    <a:pt x="15963" y="360159"/>
                  </a:lnTo>
                  <a:lnTo>
                    <a:pt x="14846" y="360159"/>
                  </a:lnTo>
                  <a:lnTo>
                    <a:pt x="14757" y="361429"/>
                  </a:lnTo>
                  <a:lnTo>
                    <a:pt x="15836" y="361429"/>
                  </a:lnTo>
                  <a:lnTo>
                    <a:pt x="15849" y="362699"/>
                  </a:lnTo>
                  <a:lnTo>
                    <a:pt x="18770" y="363969"/>
                  </a:lnTo>
                  <a:lnTo>
                    <a:pt x="20383" y="363969"/>
                  </a:lnTo>
                  <a:lnTo>
                    <a:pt x="19329" y="365239"/>
                  </a:lnTo>
                  <a:lnTo>
                    <a:pt x="16903" y="366509"/>
                  </a:lnTo>
                  <a:lnTo>
                    <a:pt x="17030" y="366509"/>
                  </a:lnTo>
                  <a:lnTo>
                    <a:pt x="18364" y="367779"/>
                  </a:lnTo>
                  <a:lnTo>
                    <a:pt x="18491" y="367779"/>
                  </a:lnTo>
                  <a:lnTo>
                    <a:pt x="37172" y="367779"/>
                  </a:lnTo>
                  <a:lnTo>
                    <a:pt x="41744" y="369049"/>
                  </a:lnTo>
                  <a:lnTo>
                    <a:pt x="44208" y="366509"/>
                  </a:lnTo>
                  <a:lnTo>
                    <a:pt x="44856" y="366509"/>
                  </a:lnTo>
                  <a:lnTo>
                    <a:pt x="45656" y="365239"/>
                  </a:lnTo>
                  <a:close/>
                </a:path>
                <a:path w="105409" h="494029">
                  <a:moveTo>
                    <a:pt x="49187" y="295389"/>
                  </a:moveTo>
                  <a:lnTo>
                    <a:pt x="44297" y="294119"/>
                  </a:lnTo>
                  <a:lnTo>
                    <a:pt x="42151" y="294119"/>
                  </a:lnTo>
                  <a:lnTo>
                    <a:pt x="42608" y="292849"/>
                  </a:lnTo>
                  <a:lnTo>
                    <a:pt x="41059" y="291579"/>
                  </a:lnTo>
                  <a:lnTo>
                    <a:pt x="44069" y="291579"/>
                  </a:lnTo>
                  <a:lnTo>
                    <a:pt x="41363" y="290309"/>
                  </a:lnTo>
                  <a:lnTo>
                    <a:pt x="42633" y="289039"/>
                  </a:lnTo>
                  <a:lnTo>
                    <a:pt x="47879" y="291579"/>
                  </a:lnTo>
                  <a:lnTo>
                    <a:pt x="48336" y="289039"/>
                  </a:lnTo>
                  <a:lnTo>
                    <a:pt x="47752" y="289039"/>
                  </a:lnTo>
                  <a:lnTo>
                    <a:pt x="43675" y="287769"/>
                  </a:lnTo>
                  <a:lnTo>
                    <a:pt x="39001" y="287769"/>
                  </a:lnTo>
                  <a:lnTo>
                    <a:pt x="34150" y="286499"/>
                  </a:lnTo>
                  <a:lnTo>
                    <a:pt x="29095" y="286499"/>
                  </a:lnTo>
                  <a:lnTo>
                    <a:pt x="29095" y="290309"/>
                  </a:lnTo>
                  <a:lnTo>
                    <a:pt x="27178" y="290309"/>
                  </a:lnTo>
                  <a:lnTo>
                    <a:pt x="25908" y="289420"/>
                  </a:lnTo>
                  <a:lnTo>
                    <a:pt x="29095" y="290309"/>
                  </a:lnTo>
                  <a:lnTo>
                    <a:pt x="29095" y="286499"/>
                  </a:lnTo>
                  <a:lnTo>
                    <a:pt x="25717" y="286499"/>
                  </a:lnTo>
                  <a:lnTo>
                    <a:pt x="28613" y="287769"/>
                  </a:lnTo>
                  <a:lnTo>
                    <a:pt x="25831" y="287769"/>
                  </a:lnTo>
                  <a:lnTo>
                    <a:pt x="27152" y="289039"/>
                  </a:lnTo>
                  <a:lnTo>
                    <a:pt x="25349" y="289039"/>
                  </a:lnTo>
                  <a:lnTo>
                    <a:pt x="24523" y="289039"/>
                  </a:lnTo>
                  <a:lnTo>
                    <a:pt x="25196" y="289229"/>
                  </a:lnTo>
                  <a:lnTo>
                    <a:pt x="24257" y="290309"/>
                  </a:lnTo>
                  <a:lnTo>
                    <a:pt x="25146" y="290309"/>
                  </a:lnTo>
                  <a:lnTo>
                    <a:pt x="26289" y="291312"/>
                  </a:lnTo>
                  <a:lnTo>
                    <a:pt x="25679" y="290309"/>
                  </a:lnTo>
                  <a:lnTo>
                    <a:pt x="25869" y="290309"/>
                  </a:lnTo>
                  <a:lnTo>
                    <a:pt x="27711" y="291579"/>
                  </a:lnTo>
                  <a:lnTo>
                    <a:pt x="26606" y="291579"/>
                  </a:lnTo>
                  <a:lnTo>
                    <a:pt x="26289" y="291312"/>
                  </a:lnTo>
                  <a:lnTo>
                    <a:pt x="26454" y="291579"/>
                  </a:lnTo>
                  <a:lnTo>
                    <a:pt x="25679" y="291579"/>
                  </a:lnTo>
                  <a:lnTo>
                    <a:pt x="28244" y="292849"/>
                  </a:lnTo>
                  <a:lnTo>
                    <a:pt x="25476" y="292849"/>
                  </a:lnTo>
                  <a:lnTo>
                    <a:pt x="28829" y="294119"/>
                  </a:lnTo>
                  <a:lnTo>
                    <a:pt x="24231" y="292849"/>
                  </a:lnTo>
                  <a:lnTo>
                    <a:pt x="25323" y="294119"/>
                  </a:lnTo>
                  <a:lnTo>
                    <a:pt x="27762" y="294119"/>
                  </a:lnTo>
                  <a:lnTo>
                    <a:pt x="27927" y="295389"/>
                  </a:lnTo>
                  <a:lnTo>
                    <a:pt x="49187" y="295389"/>
                  </a:lnTo>
                  <a:close/>
                </a:path>
                <a:path w="105409" h="494029">
                  <a:moveTo>
                    <a:pt x="49784" y="327139"/>
                  </a:moveTo>
                  <a:lnTo>
                    <a:pt x="46151" y="325869"/>
                  </a:lnTo>
                  <a:lnTo>
                    <a:pt x="46062" y="326085"/>
                  </a:lnTo>
                  <a:lnTo>
                    <a:pt x="47828" y="327139"/>
                  </a:lnTo>
                  <a:lnTo>
                    <a:pt x="49784" y="327139"/>
                  </a:lnTo>
                  <a:close/>
                </a:path>
                <a:path w="105409" h="494029">
                  <a:moveTo>
                    <a:pt x="49885" y="336029"/>
                  </a:moveTo>
                  <a:lnTo>
                    <a:pt x="47752" y="336029"/>
                  </a:lnTo>
                  <a:lnTo>
                    <a:pt x="44361" y="334759"/>
                  </a:lnTo>
                  <a:lnTo>
                    <a:pt x="42710" y="333489"/>
                  </a:lnTo>
                  <a:lnTo>
                    <a:pt x="40957" y="333489"/>
                  </a:lnTo>
                  <a:lnTo>
                    <a:pt x="40005" y="332219"/>
                  </a:lnTo>
                  <a:lnTo>
                    <a:pt x="43180" y="332219"/>
                  </a:lnTo>
                  <a:lnTo>
                    <a:pt x="38887" y="330949"/>
                  </a:lnTo>
                  <a:lnTo>
                    <a:pt x="41643" y="330949"/>
                  </a:lnTo>
                  <a:lnTo>
                    <a:pt x="39522" y="329679"/>
                  </a:lnTo>
                  <a:lnTo>
                    <a:pt x="38417" y="329679"/>
                  </a:lnTo>
                  <a:lnTo>
                    <a:pt x="40411" y="328409"/>
                  </a:lnTo>
                  <a:lnTo>
                    <a:pt x="39344" y="328409"/>
                  </a:lnTo>
                  <a:lnTo>
                    <a:pt x="40170" y="327139"/>
                  </a:lnTo>
                  <a:lnTo>
                    <a:pt x="41148" y="327139"/>
                  </a:lnTo>
                  <a:lnTo>
                    <a:pt x="42037" y="328409"/>
                  </a:lnTo>
                  <a:lnTo>
                    <a:pt x="44145" y="327139"/>
                  </a:lnTo>
                  <a:lnTo>
                    <a:pt x="45605" y="327139"/>
                  </a:lnTo>
                  <a:lnTo>
                    <a:pt x="46062" y="326085"/>
                  </a:lnTo>
                  <a:lnTo>
                    <a:pt x="45694" y="325869"/>
                  </a:lnTo>
                  <a:lnTo>
                    <a:pt x="43548" y="324599"/>
                  </a:lnTo>
                  <a:lnTo>
                    <a:pt x="45720" y="324599"/>
                  </a:lnTo>
                  <a:lnTo>
                    <a:pt x="46202" y="323329"/>
                  </a:lnTo>
                  <a:lnTo>
                    <a:pt x="47879" y="323329"/>
                  </a:lnTo>
                  <a:lnTo>
                    <a:pt x="48031" y="322059"/>
                  </a:lnTo>
                  <a:lnTo>
                    <a:pt x="43624" y="322059"/>
                  </a:lnTo>
                  <a:lnTo>
                    <a:pt x="43675" y="323329"/>
                  </a:lnTo>
                  <a:lnTo>
                    <a:pt x="43370" y="323329"/>
                  </a:lnTo>
                  <a:lnTo>
                    <a:pt x="43370" y="325869"/>
                  </a:lnTo>
                  <a:lnTo>
                    <a:pt x="43167" y="326910"/>
                  </a:lnTo>
                  <a:lnTo>
                    <a:pt x="38862" y="325869"/>
                  </a:lnTo>
                  <a:lnTo>
                    <a:pt x="43370" y="325869"/>
                  </a:lnTo>
                  <a:lnTo>
                    <a:pt x="43370" y="323329"/>
                  </a:lnTo>
                  <a:lnTo>
                    <a:pt x="42265" y="323329"/>
                  </a:lnTo>
                  <a:lnTo>
                    <a:pt x="41046" y="322059"/>
                  </a:lnTo>
                  <a:lnTo>
                    <a:pt x="42710" y="322059"/>
                  </a:lnTo>
                  <a:lnTo>
                    <a:pt x="38023" y="320789"/>
                  </a:lnTo>
                  <a:lnTo>
                    <a:pt x="47015" y="320789"/>
                  </a:lnTo>
                  <a:lnTo>
                    <a:pt x="45491" y="319519"/>
                  </a:lnTo>
                  <a:lnTo>
                    <a:pt x="46215" y="318249"/>
                  </a:lnTo>
                  <a:lnTo>
                    <a:pt x="40779" y="316979"/>
                  </a:lnTo>
                  <a:lnTo>
                    <a:pt x="40119" y="315709"/>
                  </a:lnTo>
                  <a:lnTo>
                    <a:pt x="43141" y="315709"/>
                  </a:lnTo>
                  <a:lnTo>
                    <a:pt x="43497" y="315252"/>
                  </a:lnTo>
                  <a:lnTo>
                    <a:pt x="43789" y="315709"/>
                  </a:lnTo>
                  <a:lnTo>
                    <a:pt x="43561" y="315163"/>
                  </a:lnTo>
                  <a:lnTo>
                    <a:pt x="44119" y="314439"/>
                  </a:lnTo>
                  <a:lnTo>
                    <a:pt x="44437" y="314439"/>
                  </a:lnTo>
                  <a:lnTo>
                    <a:pt x="45770" y="313169"/>
                  </a:lnTo>
                  <a:lnTo>
                    <a:pt x="43103" y="310629"/>
                  </a:lnTo>
                  <a:lnTo>
                    <a:pt x="42951" y="310553"/>
                  </a:lnTo>
                  <a:lnTo>
                    <a:pt x="42951" y="314439"/>
                  </a:lnTo>
                  <a:lnTo>
                    <a:pt x="40297" y="314439"/>
                  </a:lnTo>
                  <a:lnTo>
                    <a:pt x="42125" y="313169"/>
                  </a:lnTo>
                  <a:lnTo>
                    <a:pt x="42951" y="314439"/>
                  </a:lnTo>
                  <a:lnTo>
                    <a:pt x="42951" y="310553"/>
                  </a:lnTo>
                  <a:lnTo>
                    <a:pt x="40767" y="309359"/>
                  </a:lnTo>
                  <a:lnTo>
                    <a:pt x="43103" y="308089"/>
                  </a:lnTo>
                  <a:lnTo>
                    <a:pt x="41719" y="308089"/>
                  </a:lnTo>
                  <a:lnTo>
                    <a:pt x="45453" y="305549"/>
                  </a:lnTo>
                  <a:lnTo>
                    <a:pt x="39001" y="301739"/>
                  </a:lnTo>
                  <a:lnTo>
                    <a:pt x="44767" y="299199"/>
                  </a:lnTo>
                  <a:lnTo>
                    <a:pt x="43510" y="299199"/>
                  </a:lnTo>
                  <a:lnTo>
                    <a:pt x="41681" y="297929"/>
                  </a:lnTo>
                  <a:lnTo>
                    <a:pt x="44843" y="297929"/>
                  </a:lnTo>
                  <a:lnTo>
                    <a:pt x="41287" y="296659"/>
                  </a:lnTo>
                  <a:lnTo>
                    <a:pt x="27470" y="296659"/>
                  </a:lnTo>
                  <a:lnTo>
                    <a:pt x="26492" y="296659"/>
                  </a:lnTo>
                  <a:lnTo>
                    <a:pt x="25361" y="297167"/>
                  </a:lnTo>
                  <a:lnTo>
                    <a:pt x="25361" y="297929"/>
                  </a:lnTo>
                  <a:lnTo>
                    <a:pt x="25285" y="298132"/>
                  </a:lnTo>
                  <a:lnTo>
                    <a:pt x="25107" y="297929"/>
                  </a:lnTo>
                  <a:lnTo>
                    <a:pt x="25361" y="297929"/>
                  </a:lnTo>
                  <a:lnTo>
                    <a:pt x="25361" y="297167"/>
                  </a:lnTo>
                  <a:lnTo>
                    <a:pt x="23609" y="297929"/>
                  </a:lnTo>
                  <a:lnTo>
                    <a:pt x="25107" y="298640"/>
                  </a:lnTo>
                  <a:lnTo>
                    <a:pt x="24904" y="299199"/>
                  </a:lnTo>
                  <a:lnTo>
                    <a:pt x="26276" y="299199"/>
                  </a:lnTo>
                  <a:lnTo>
                    <a:pt x="26517" y="299199"/>
                  </a:lnTo>
                  <a:lnTo>
                    <a:pt x="27368" y="300469"/>
                  </a:lnTo>
                  <a:lnTo>
                    <a:pt x="29857" y="301739"/>
                  </a:lnTo>
                  <a:lnTo>
                    <a:pt x="25844" y="301739"/>
                  </a:lnTo>
                  <a:lnTo>
                    <a:pt x="25095" y="300469"/>
                  </a:lnTo>
                  <a:lnTo>
                    <a:pt x="24599" y="300469"/>
                  </a:lnTo>
                  <a:lnTo>
                    <a:pt x="24485" y="301739"/>
                  </a:lnTo>
                  <a:lnTo>
                    <a:pt x="22631" y="301739"/>
                  </a:lnTo>
                  <a:lnTo>
                    <a:pt x="27724" y="303009"/>
                  </a:lnTo>
                  <a:lnTo>
                    <a:pt x="26555" y="303009"/>
                  </a:lnTo>
                  <a:lnTo>
                    <a:pt x="23964" y="304279"/>
                  </a:lnTo>
                  <a:lnTo>
                    <a:pt x="25806" y="304279"/>
                  </a:lnTo>
                  <a:lnTo>
                    <a:pt x="26809" y="305549"/>
                  </a:lnTo>
                  <a:lnTo>
                    <a:pt x="22936" y="304279"/>
                  </a:lnTo>
                  <a:lnTo>
                    <a:pt x="21628" y="304279"/>
                  </a:lnTo>
                  <a:lnTo>
                    <a:pt x="19888" y="303009"/>
                  </a:lnTo>
                  <a:lnTo>
                    <a:pt x="19710" y="304279"/>
                  </a:lnTo>
                  <a:lnTo>
                    <a:pt x="20942" y="304279"/>
                  </a:lnTo>
                  <a:lnTo>
                    <a:pt x="21894" y="305549"/>
                  </a:lnTo>
                  <a:lnTo>
                    <a:pt x="25387" y="306819"/>
                  </a:lnTo>
                  <a:lnTo>
                    <a:pt x="26530" y="306819"/>
                  </a:lnTo>
                  <a:lnTo>
                    <a:pt x="25615" y="307213"/>
                  </a:lnTo>
                  <a:lnTo>
                    <a:pt x="25615" y="308813"/>
                  </a:lnTo>
                  <a:lnTo>
                    <a:pt x="24206" y="308724"/>
                  </a:lnTo>
                  <a:lnTo>
                    <a:pt x="23761" y="308178"/>
                  </a:lnTo>
                  <a:lnTo>
                    <a:pt x="25615" y="308813"/>
                  </a:lnTo>
                  <a:lnTo>
                    <a:pt x="25615" y="307213"/>
                  </a:lnTo>
                  <a:lnTo>
                    <a:pt x="23634" y="308038"/>
                  </a:lnTo>
                  <a:lnTo>
                    <a:pt x="23520" y="307873"/>
                  </a:lnTo>
                  <a:lnTo>
                    <a:pt x="23533" y="308076"/>
                  </a:lnTo>
                  <a:lnTo>
                    <a:pt x="23622" y="308838"/>
                  </a:lnTo>
                  <a:lnTo>
                    <a:pt x="25387" y="308838"/>
                  </a:lnTo>
                  <a:lnTo>
                    <a:pt x="25730" y="308838"/>
                  </a:lnTo>
                  <a:lnTo>
                    <a:pt x="27279" y="309359"/>
                  </a:lnTo>
                  <a:lnTo>
                    <a:pt x="31610" y="309359"/>
                  </a:lnTo>
                  <a:lnTo>
                    <a:pt x="31648" y="310629"/>
                  </a:lnTo>
                  <a:lnTo>
                    <a:pt x="30949" y="310629"/>
                  </a:lnTo>
                  <a:lnTo>
                    <a:pt x="30949" y="311899"/>
                  </a:lnTo>
                  <a:lnTo>
                    <a:pt x="26327" y="311899"/>
                  </a:lnTo>
                  <a:lnTo>
                    <a:pt x="28460" y="310807"/>
                  </a:lnTo>
                  <a:lnTo>
                    <a:pt x="30949" y="311899"/>
                  </a:lnTo>
                  <a:lnTo>
                    <a:pt x="30949" y="310629"/>
                  </a:lnTo>
                  <a:lnTo>
                    <a:pt x="29616" y="310629"/>
                  </a:lnTo>
                  <a:lnTo>
                    <a:pt x="27101" y="309435"/>
                  </a:lnTo>
                  <a:lnTo>
                    <a:pt x="26936" y="309359"/>
                  </a:lnTo>
                  <a:lnTo>
                    <a:pt x="28041" y="310629"/>
                  </a:lnTo>
                  <a:lnTo>
                    <a:pt x="21386" y="310629"/>
                  </a:lnTo>
                  <a:lnTo>
                    <a:pt x="20307" y="310629"/>
                  </a:lnTo>
                  <a:lnTo>
                    <a:pt x="23126" y="311899"/>
                  </a:lnTo>
                  <a:lnTo>
                    <a:pt x="21971" y="311899"/>
                  </a:lnTo>
                  <a:lnTo>
                    <a:pt x="23914" y="313169"/>
                  </a:lnTo>
                  <a:lnTo>
                    <a:pt x="26835" y="313169"/>
                  </a:lnTo>
                  <a:lnTo>
                    <a:pt x="30200" y="315709"/>
                  </a:lnTo>
                  <a:lnTo>
                    <a:pt x="17805" y="313169"/>
                  </a:lnTo>
                  <a:lnTo>
                    <a:pt x="22402" y="315709"/>
                  </a:lnTo>
                  <a:lnTo>
                    <a:pt x="22758" y="315709"/>
                  </a:lnTo>
                  <a:lnTo>
                    <a:pt x="29197" y="315709"/>
                  </a:lnTo>
                  <a:lnTo>
                    <a:pt x="28981" y="315823"/>
                  </a:lnTo>
                  <a:lnTo>
                    <a:pt x="28981" y="324599"/>
                  </a:lnTo>
                  <a:lnTo>
                    <a:pt x="26936" y="324599"/>
                  </a:lnTo>
                  <a:lnTo>
                    <a:pt x="26936" y="323329"/>
                  </a:lnTo>
                  <a:lnTo>
                    <a:pt x="27952" y="323329"/>
                  </a:lnTo>
                  <a:lnTo>
                    <a:pt x="28981" y="324599"/>
                  </a:lnTo>
                  <a:lnTo>
                    <a:pt x="28981" y="315823"/>
                  </a:lnTo>
                  <a:lnTo>
                    <a:pt x="26733" y="316979"/>
                  </a:lnTo>
                  <a:lnTo>
                    <a:pt x="28448" y="316979"/>
                  </a:lnTo>
                  <a:lnTo>
                    <a:pt x="26873" y="317703"/>
                  </a:lnTo>
                  <a:lnTo>
                    <a:pt x="26873" y="323329"/>
                  </a:lnTo>
                  <a:lnTo>
                    <a:pt x="26682" y="322059"/>
                  </a:lnTo>
                  <a:lnTo>
                    <a:pt x="26873" y="323329"/>
                  </a:lnTo>
                  <a:lnTo>
                    <a:pt x="26873" y="317703"/>
                  </a:lnTo>
                  <a:lnTo>
                    <a:pt x="25641" y="318249"/>
                  </a:lnTo>
                  <a:lnTo>
                    <a:pt x="24079" y="318249"/>
                  </a:lnTo>
                  <a:lnTo>
                    <a:pt x="24409" y="316979"/>
                  </a:lnTo>
                  <a:lnTo>
                    <a:pt x="26733" y="316979"/>
                  </a:lnTo>
                  <a:lnTo>
                    <a:pt x="22758" y="315709"/>
                  </a:lnTo>
                  <a:lnTo>
                    <a:pt x="22263" y="316979"/>
                  </a:lnTo>
                  <a:lnTo>
                    <a:pt x="23914" y="316979"/>
                  </a:lnTo>
                  <a:lnTo>
                    <a:pt x="20662" y="318249"/>
                  </a:lnTo>
                  <a:lnTo>
                    <a:pt x="22517" y="318249"/>
                  </a:lnTo>
                  <a:lnTo>
                    <a:pt x="22948" y="319519"/>
                  </a:lnTo>
                  <a:lnTo>
                    <a:pt x="25374" y="320789"/>
                  </a:lnTo>
                  <a:lnTo>
                    <a:pt x="25882" y="323329"/>
                  </a:lnTo>
                  <a:lnTo>
                    <a:pt x="24841" y="322059"/>
                  </a:lnTo>
                  <a:lnTo>
                    <a:pt x="22644" y="322059"/>
                  </a:lnTo>
                  <a:lnTo>
                    <a:pt x="24244" y="324599"/>
                  </a:lnTo>
                  <a:lnTo>
                    <a:pt x="21856" y="325869"/>
                  </a:lnTo>
                  <a:lnTo>
                    <a:pt x="19583" y="327139"/>
                  </a:lnTo>
                  <a:lnTo>
                    <a:pt x="22567" y="328409"/>
                  </a:lnTo>
                  <a:lnTo>
                    <a:pt x="23685" y="328409"/>
                  </a:lnTo>
                  <a:lnTo>
                    <a:pt x="23863" y="329679"/>
                  </a:lnTo>
                  <a:lnTo>
                    <a:pt x="21869" y="328409"/>
                  </a:lnTo>
                  <a:lnTo>
                    <a:pt x="20980" y="328409"/>
                  </a:lnTo>
                  <a:lnTo>
                    <a:pt x="23456" y="329679"/>
                  </a:lnTo>
                  <a:lnTo>
                    <a:pt x="26212" y="332219"/>
                  </a:lnTo>
                  <a:lnTo>
                    <a:pt x="22821" y="333489"/>
                  </a:lnTo>
                  <a:lnTo>
                    <a:pt x="20612" y="333489"/>
                  </a:lnTo>
                  <a:lnTo>
                    <a:pt x="28092" y="334759"/>
                  </a:lnTo>
                  <a:lnTo>
                    <a:pt x="24638" y="334759"/>
                  </a:lnTo>
                  <a:lnTo>
                    <a:pt x="23101" y="337299"/>
                  </a:lnTo>
                  <a:lnTo>
                    <a:pt x="25666" y="338569"/>
                  </a:lnTo>
                  <a:lnTo>
                    <a:pt x="20878" y="339839"/>
                  </a:lnTo>
                  <a:lnTo>
                    <a:pt x="25247" y="341109"/>
                  </a:lnTo>
                  <a:lnTo>
                    <a:pt x="18694" y="342379"/>
                  </a:lnTo>
                  <a:lnTo>
                    <a:pt x="20586" y="342379"/>
                  </a:lnTo>
                  <a:lnTo>
                    <a:pt x="24815" y="342379"/>
                  </a:lnTo>
                  <a:lnTo>
                    <a:pt x="21640" y="343649"/>
                  </a:lnTo>
                  <a:lnTo>
                    <a:pt x="20586" y="342379"/>
                  </a:lnTo>
                  <a:lnTo>
                    <a:pt x="18364" y="344919"/>
                  </a:lnTo>
                  <a:lnTo>
                    <a:pt x="18999" y="344919"/>
                  </a:lnTo>
                  <a:lnTo>
                    <a:pt x="19494" y="344970"/>
                  </a:lnTo>
                  <a:lnTo>
                    <a:pt x="19329" y="344919"/>
                  </a:lnTo>
                  <a:lnTo>
                    <a:pt x="22123" y="344919"/>
                  </a:lnTo>
                  <a:lnTo>
                    <a:pt x="22694" y="346189"/>
                  </a:lnTo>
                  <a:lnTo>
                    <a:pt x="18897" y="346189"/>
                  </a:lnTo>
                  <a:lnTo>
                    <a:pt x="19672" y="347459"/>
                  </a:lnTo>
                  <a:lnTo>
                    <a:pt x="23431" y="347459"/>
                  </a:lnTo>
                  <a:lnTo>
                    <a:pt x="19634" y="348729"/>
                  </a:lnTo>
                  <a:lnTo>
                    <a:pt x="17983" y="348729"/>
                  </a:lnTo>
                  <a:lnTo>
                    <a:pt x="20485" y="349999"/>
                  </a:lnTo>
                  <a:lnTo>
                    <a:pt x="17995" y="349999"/>
                  </a:lnTo>
                  <a:lnTo>
                    <a:pt x="21158" y="351269"/>
                  </a:lnTo>
                  <a:lnTo>
                    <a:pt x="14592" y="349999"/>
                  </a:lnTo>
                  <a:lnTo>
                    <a:pt x="17500" y="351269"/>
                  </a:lnTo>
                  <a:lnTo>
                    <a:pt x="18046" y="351269"/>
                  </a:lnTo>
                  <a:lnTo>
                    <a:pt x="17919" y="352539"/>
                  </a:lnTo>
                  <a:lnTo>
                    <a:pt x="16446" y="352539"/>
                  </a:lnTo>
                  <a:lnTo>
                    <a:pt x="15735" y="353809"/>
                  </a:lnTo>
                  <a:lnTo>
                    <a:pt x="17170" y="355079"/>
                  </a:lnTo>
                  <a:lnTo>
                    <a:pt x="16954" y="357619"/>
                  </a:lnTo>
                  <a:lnTo>
                    <a:pt x="18046" y="356349"/>
                  </a:lnTo>
                  <a:lnTo>
                    <a:pt x="21856" y="357619"/>
                  </a:lnTo>
                  <a:lnTo>
                    <a:pt x="22580" y="357619"/>
                  </a:lnTo>
                  <a:lnTo>
                    <a:pt x="22123" y="358889"/>
                  </a:lnTo>
                  <a:lnTo>
                    <a:pt x="18694" y="357619"/>
                  </a:lnTo>
                  <a:lnTo>
                    <a:pt x="17627" y="357619"/>
                  </a:lnTo>
                  <a:lnTo>
                    <a:pt x="18719" y="358889"/>
                  </a:lnTo>
                  <a:lnTo>
                    <a:pt x="17970" y="358889"/>
                  </a:lnTo>
                  <a:lnTo>
                    <a:pt x="17614" y="358673"/>
                  </a:lnTo>
                  <a:lnTo>
                    <a:pt x="17703" y="358889"/>
                  </a:lnTo>
                  <a:lnTo>
                    <a:pt x="14947" y="358889"/>
                  </a:lnTo>
                  <a:lnTo>
                    <a:pt x="12369" y="358889"/>
                  </a:lnTo>
                  <a:lnTo>
                    <a:pt x="14884" y="359778"/>
                  </a:lnTo>
                  <a:lnTo>
                    <a:pt x="15659" y="359778"/>
                  </a:lnTo>
                  <a:lnTo>
                    <a:pt x="43840" y="359778"/>
                  </a:lnTo>
                  <a:lnTo>
                    <a:pt x="42379" y="357619"/>
                  </a:lnTo>
                  <a:lnTo>
                    <a:pt x="43510" y="357149"/>
                  </a:lnTo>
                  <a:lnTo>
                    <a:pt x="41821" y="356349"/>
                  </a:lnTo>
                  <a:lnTo>
                    <a:pt x="42367" y="356349"/>
                  </a:lnTo>
                  <a:lnTo>
                    <a:pt x="38354" y="355079"/>
                  </a:lnTo>
                  <a:lnTo>
                    <a:pt x="45605" y="355079"/>
                  </a:lnTo>
                  <a:lnTo>
                    <a:pt x="45796" y="353809"/>
                  </a:lnTo>
                  <a:lnTo>
                    <a:pt x="40309" y="352539"/>
                  </a:lnTo>
                  <a:lnTo>
                    <a:pt x="43497" y="352539"/>
                  </a:lnTo>
                  <a:lnTo>
                    <a:pt x="43078" y="349999"/>
                  </a:lnTo>
                  <a:lnTo>
                    <a:pt x="42481" y="348729"/>
                  </a:lnTo>
                  <a:lnTo>
                    <a:pt x="45148" y="348729"/>
                  </a:lnTo>
                  <a:lnTo>
                    <a:pt x="43815" y="347459"/>
                  </a:lnTo>
                  <a:lnTo>
                    <a:pt x="42570" y="346189"/>
                  </a:lnTo>
                  <a:lnTo>
                    <a:pt x="45516" y="347459"/>
                  </a:lnTo>
                  <a:lnTo>
                    <a:pt x="46824" y="344919"/>
                  </a:lnTo>
                  <a:lnTo>
                    <a:pt x="46291" y="343649"/>
                  </a:lnTo>
                  <a:lnTo>
                    <a:pt x="48361" y="344919"/>
                  </a:lnTo>
                  <a:lnTo>
                    <a:pt x="48641" y="343649"/>
                  </a:lnTo>
                  <a:lnTo>
                    <a:pt x="39992" y="342379"/>
                  </a:lnTo>
                  <a:lnTo>
                    <a:pt x="44310" y="342379"/>
                  </a:lnTo>
                  <a:lnTo>
                    <a:pt x="44411" y="341109"/>
                  </a:lnTo>
                  <a:lnTo>
                    <a:pt x="48412" y="339839"/>
                  </a:lnTo>
                  <a:lnTo>
                    <a:pt x="44577" y="338569"/>
                  </a:lnTo>
                  <a:lnTo>
                    <a:pt x="46634" y="338569"/>
                  </a:lnTo>
                  <a:lnTo>
                    <a:pt x="46812" y="337299"/>
                  </a:lnTo>
                  <a:lnTo>
                    <a:pt x="49885" y="336029"/>
                  </a:lnTo>
                  <a:close/>
                </a:path>
                <a:path w="105409" h="494029">
                  <a:moveTo>
                    <a:pt x="59575" y="170535"/>
                  </a:moveTo>
                  <a:lnTo>
                    <a:pt x="59359" y="170383"/>
                  </a:lnTo>
                  <a:lnTo>
                    <a:pt x="58978" y="170383"/>
                  </a:lnTo>
                  <a:lnTo>
                    <a:pt x="59575" y="170535"/>
                  </a:lnTo>
                  <a:close/>
                </a:path>
                <a:path w="105409" h="494029">
                  <a:moveTo>
                    <a:pt x="60083" y="174180"/>
                  </a:moveTo>
                  <a:lnTo>
                    <a:pt x="59766" y="174002"/>
                  </a:lnTo>
                  <a:lnTo>
                    <a:pt x="59613" y="174104"/>
                  </a:lnTo>
                  <a:lnTo>
                    <a:pt x="59817" y="174129"/>
                  </a:lnTo>
                  <a:lnTo>
                    <a:pt x="59969" y="174167"/>
                  </a:lnTo>
                  <a:close/>
                </a:path>
                <a:path w="105409" h="494029">
                  <a:moveTo>
                    <a:pt x="60413" y="174307"/>
                  </a:moveTo>
                  <a:lnTo>
                    <a:pt x="60096" y="174180"/>
                  </a:lnTo>
                  <a:lnTo>
                    <a:pt x="60401" y="174371"/>
                  </a:lnTo>
                  <a:close/>
                </a:path>
                <a:path w="105409" h="494029">
                  <a:moveTo>
                    <a:pt x="60515" y="170764"/>
                  </a:moveTo>
                  <a:lnTo>
                    <a:pt x="59575" y="170535"/>
                  </a:lnTo>
                  <a:lnTo>
                    <a:pt x="60515" y="170764"/>
                  </a:lnTo>
                  <a:close/>
                </a:path>
                <a:path w="105409" h="494029">
                  <a:moveTo>
                    <a:pt x="61099" y="174752"/>
                  </a:moveTo>
                  <a:lnTo>
                    <a:pt x="60413" y="174371"/>
                  </a:lnTo>
                  <a:lnTo>
                    <a:pt x="60286" y="174574"/>
                  </a:lnTo>
                  <a:lnTo>
                    <a:pt x="61099" y="174752"/>
                  </a:lnTo>
                  <a:close/>
                </a:path>
                <a:path w="105409" h="494029">
                  <a:moveTo>
                    <a:pt x="61569" y="170954"/>
                  </a:moveTo>
                  <a:lnTo>
                    <a:pt x="60515" y="170764"/>
                  </a:lnTo>
                  <a:lnTo>
                    <a:pt x="60744" y="170827"/>
                  </a:lnTo>
                  <a:lnTo>
                    <a:pt x="61087" y="170891"/>
                  </a:lnTo>
                  <a:lnTo>
                    <a:pt x="61569" y="170954"/>
                  </a:lnTo>
                  <a:close/>
                </a:path>
                <a:path w="105409" h="494029">
                  <a:moveTo>
                    <a:pt x="61963" y="174459"/>
                  </a:moveTo>
                  <a:lnTo>
                    <a:pt x="61849" y="174256"/>
                  </a:lnTo>
                  <a:lnTo>
                    <a:pt x="61175" y="173990"/>
                  </a:lnTo>
                  <a:lnTo>
                    <a:pt x="61963" y="174459"/>
                  </a:lnTo>
                  <a:close/>
                </a:path>
                <a:path w="105409" h="494029">
                  <a:moveTo>
                    <a:pt x="61988" y="172097"/>
                  </a:moveTo>
                  <a:lnTo>
                    <a:pt x="61252" y="171958"/>
                  </a:lnTo>
                  <a:lnTo>
                    <a:pt x="60896" y="171881"/>
                  </a:lnTo>
                  <a:lnTo>
                    <a:pt x="60744" y="171780"/>
                  </a:lnTo>
                  <a:lnTo>
                    <a:pt x="60883" y="171958"/>
                  </a:lnTo>
                  <a:lnTo>
                    <a:pt x="61328" y="172021"/>
                  </a:lnTo>
                  <a:lnTo>
                    <a:pt x="61734" y="172085"/>
                  </a:lnTo>
                  <a:lnTo>
                    <a:pt x="61988" y="172097"/>
                  </a:lnTo>
                  <a:close/>
                </a:path>
                <a:path w="105409" h="494029">
                  <a:moveTo>
                    <a:pt x="63157" y="170408"/>
                  </a:moveTo>
                  <a:lnTo>
                    <a:pt x="61404" y="169926"/>
                  </a:lnTo>
                  <a:lnTo>
                    <a:pt x="61150" y="170129"/>
                  </a:lnTo>
                  <a:lnTo>
                    <a:pt x="59080" y="170192"/>
                  </a:lnTo>
                  <a:lnTo>
                    <a:pt x="59359" y="170383"/>
                  </a:lnTo>
                  <a:lnTo>
                    <a:pt x="63157" y="170408"/>
                  </a:lnTo>
                  <a:close/>
                </a:path>
                <a:path w="105409" h="494029">
                  <a:moveTo>
                    <a:pt x="63296" y="175260"/>
                  </a:moveTo>
                  <a:lnTo>
                    <a:pt x="61963" y="174459"/>
                  </a:lnTo>
                  <a:lnTo>
                    <a:pt x="62395" y="175260"/>
                  </a:lnTo>
                  <a:lnTo>
                    <a:pt x="63296" y="175260"/>
                  </a:lnTo>
                  <a:close/>
                </a:path>
                <a:path w="105409" h="494029">
                  <a:moveTo>
                    <a:pt x="63296" y="110693"/>
                  </a:moveTo>
                  <a:close/>
                </a:path>
                <a:path w="105409" h="494029">
                  <a:moveTo>
                    <a:pt x="63830" y="110020"/>
                  </a:moveTo>
                  <a:lnTo>
                    <a:pt x="63525" y="110172"/>
                  </a:lnTo>
                  <a:lnTo>
                    <a:pt x="63334" y="110413"/>
                  </a:lnTo>
                  <a:lnTo>
                    <a:pt x="63296" y="110667"/>
                  </a:lnTo>
                  <a:lnTo>
                    <a:pt x="63830" y="110020"/>
                  </a:lnTo>
                  <a:close/>
                </a:path>
                <a:path w="105409" h="494029">
                  <a:moveTo>
                    <a:pt x="64427" y="161353"/>
                  </a:moveTo>
                  <a:lnTo>
                    <a:pt x="63322" y="161645"/>
                  </a:lnTo>
                  <a:lnTo>
                    <a:pt x="63931" y="161544"/>
                  </a:lnTo>
                  <a:lnTo>
                    <a:pt x="64236" y="161442"/>
                  </a:lnTo>
                  <a:lnTo>
                    <a:pt x="64427" y="161353"/>
                  </a:lnTo>
                  <a:close/>
                </a:path>
                <a:path w="105409" h="494029">
                  <a:moveTo>
                    <a:pt x="64909" y="143510"/>
                  </a:moveTo>
                  <a:lnTo>
                    <a:pt x="64617" y="143510"/>
                  </a:lnTo>
                  <a:lnTo>
                    <a:pt x="64909" y="143510"/>
                  </a:lnTo>
                  <a:close/>
                </a:path>
                <a:path w="105409" h="494029">
                  <a:moveTo>
                    <a:pt x="64922" y="124548"/>
                  </a:moveTo>
                  <a:close/>
                </a:path>
                <a:path w="105409" h="494029">
                  <a:moveTo>
                    <a:pt x="65392" y="121920"/>
                  </a:moveTo>
                  <a:lnTo>
                    <a:pt x="64516" y="120650"/>
                  </a:lnTo>
                  <a:lnTo>
                    <a:pt x="65303" y="121920"/>
                  </a:lnTo>
                  <a:close/>
                </a:path>
                <a:path w="105409" h="494029">
                  <a:moveTo>
                    <a:pt x="65659" y="125730"/>
                  </a:moveTo>
                  <a:lnTo>
                    <a:pt x="64922" y="124548"/>
                  </a:lnTo>
                  <a:lnTo>
                    <a:pt x="64109" y="125730"/>
                  </a:lnTo>
                  <a:lnTo>
                    <a:pt x="65659" y="125730"/>
                  </a:lnTo>
                  <a:close/>
                </a:path>
                <a:path w="105409" h="494029">
                  <a:moveTo>
                    <a:pt x="65786" y="107721"/>
                  </a:moveTo>
                  <a:lnTo>
                    <a:pt x="65379" y="107607"/>
                  </a:lnTo>
                  <a:lnTo>
                    <a:pt x="65049" y="107530"/>
                  </a:lnTo>
                  <a:lnTo>
                    <a:pt x="63715" y="107835"/>
                  </a:lnTo>
                  <a:lnTo>
                    <a:pt x="64757" y="107848"/>
                  </a:lnTo>
                  <a:lnTo>
                    <a:pt x="65379" y="107797"/>
                  </a:lnTo>
                  <a:lnTo>
                    <a:pt x="65786" y="107721"/>
                  </a:lnTo>
                  <a:close/>
                </a:path>
                <a:path w="105409" h="494029">
                  <a:moveTo>
                    <a:pt x="66776" y="173990"/>
                  </a:moveTo>
                  <a:lnTo>
                    <a:pt x="65405" y="173482"/>
                  </a:lnTo>
                  <a:lnTo>
                    <a:pt x="65227" y="173990"/>
                  </a:lnTo>
                  <a:lnTo>
                    <a:pt x="66776" y="173990"/>
                  </a:lnTo>
                  <a:close/>
                </a:path>
                <a:path w="105409" h="494029">
                  <a:moveTo>
                    <a:pt x="67297" y="141998"/>
                  </a:moveTo>
                  <a:lnTo>
                    <a:pt x="66586" y="141389"/>
                  </a:lnTo>
                  <a:lnTo>
                    <a:pt x="64897" y="141490"/>
                  </a:lnTo>
                  <a:lnTo>
                    <a:pt x="67297" y="141998"/>
                  </a:lnTo>
                  <a:close/>
                </a:path>
                <a:path w="105409" h="494029">
                  <a:moveTo>
                    <a:pt x="67703" y="142240"/>
                  </a:moveTo>
                  <a:lnTo>
                    <a:pt x="64389" y="142240"/>
                  </a:lnTo>
                  <a:lnTo>
                    <a:pt x="64871" y="143408"/>
                  </a:lnTo>
                  <a:lnTo>
                    <a:pt x="67703" y="142240"/>
                  </a:lnTo>
                  <a:close/>
                </a:path>
                <a:path w="105409" h="494029">
                  <a:moveTo>
                    <a:pt x="68122" y="135890"/>
                  </a:moveTo>
                  <a:lnTo>
                    <a:pt x="66598" y="134620"/>
                  </a:lnTo>
                  <a:lnTo>
                    <a:pt x="67183" y="135890"/>
                  </a:lnTo>
                  <a:lnTo>
                    <a:pt x="68122" y="135890"/>
                  </a:lnTo>
                  <a:close/>
                </a:path>
                <a:path w="105409" h="494029">
                  <a:moveTo>
                    <a:pt x="68148" y="120650"/>
                  </a:moveTo>
                  <a:lnTo>
                    <a:pt x="68084" y="120472"/>
                  </a:lnTo>
                  <a:lnTo>
                    <a:pt x="64719" y="119380"/>
                  </a:lnTo>
                  <a:lnTo>
                    <a:pt x="64376" y="119126"/>
                  </a:lnTo>
                  <a:lnTo>
                    <a:pt x="63474" y="119380"/>
                  </a:lnTo>
                  <a:lnTo>
                    <a:pt x="68148" y="120650"/>
                  </a:lnTo>
                  <a:close/>
                </a:path>
                <a:path w="105409" h="494029">
                  <a:moveTo>
                    <a:pt x="68567" y="146164"/>
                  </a:moveTo>
                  <a:lnTo>
                    <a:pt x="68046" y="146050"/>
                  </a:lnTo>
                  <a:lnTo>
                    <a:pt x="67576" y="147320"/>
                  </a:lnTo>
                  <a:lnTo>
                    <a:pt x="68567" y="146164"/>
                  </a:lnTo>
                  <a:close/>
                </a:path>
                <a:path w="105409" h="494029">
                  <a:moveTo>
                    <a:pt x="69926" y="173990"/>
                  </a:moveTo>
                  <a:lnTo>
                    <a:pt x="66446" y="172720"/>
                  </a:lnTo>
                  <a:lnTo>
                    <a:pt x="68160" y="172720"/>
                  </a:lnTo>
                  <a:lnTo>
                    <a:pt x="66179" y="171450"/>
                  </a:lnTo>
                  <a:lnTo>
                    <a:pt x="64604" y="171450"/>
                  </a:lnTo>
                  <a:lnTo>
                    <a:pt x="64833" y="172720"/>
                  </a:lnTo>
                  <a:lnTo>
                    <a:pt x="63347" y="172720"/>
                  </a:lnTo>
                  <a:lnTo>
                    <a:pt x="65405" y="173482"/>
                  </a:lnTo>
                  <a:lnTo>
                    <a:pt x="65659" y="172720"/>
                  </a:lnTo>
                  <a:lnTo>
                    <a:pt x="69926" y="173990"/>
                  </a:lnTo>
                  <a:close/>
                </a:path>
                <a:path w="105409" h="494029">
                  <a:moveTo>
                    <a:pt x="70764" y="159753"/>
                  </a:moveTo>
                  <a:lnTo>
                    <a:pt x="70383" y="159702"/>
                  </a:lnTo>
                  <a:lnTo>
                    <a:pt x="70751" y="160020"/>
                  </a:lnTo>
                  <a:lnTo>
                    <a:pt x="70764" y="159753"/>
                  </a:lnTo>
                  <a:close/>
                </a:path>
                <a:path w="105409" h="494029">
                  <a:moveTo>
                    <a:pt x="71958" y="175260"/>
                  </a:moveTo>
                  <a:lnTo>
                    <a:pt x="65227" y="173990"/>
                  </a:lnTo>
                  <a:lnTo>
                    <a:pt x="64109" y="173990"/>
                  </a:lnTo>
                  <a:lnTo>
                    <a:pt x="62318" y="172720"/>
                  </a:lnTo>
                  <a:lnTo>
                    <a:pt x="61214" y="172720"/>
                  </a:lnTo>
                  <a:lnTo>
                    <a:pt x="62077" y="173990"/>
                  </a:lnTo>
                  <a:lnTo>
                    <a:pt x="61709" y="173990"/>
                  </a:lnTo>
                  <a:lnTo>
                    <a:pt x="61849" y="174256"/>
                  </a:lnTo>
                  <a:lnTo>
                    <a:pt x="64350" y="175260"/>
                  </a:lnTo>
                  <a:lnTo>
                    <a:pt x="64744" y="175260"/>
                  </a:lnTo>
                  <a:lnTo>
                    <a:pt x="62966" y="173990"/>
                  </a:lnTo>
                  <a:lnTo>
                    <a:pt x="63906" y="173990"/>
                  </a:lnTo>
                  <a:lnTo>
                    <a:pt x="64744" y="175260"/>
                  </a:lnTo>
                  <a:lnTo>
                    <a:pt x="71958" y="175260"/>
                  </a:lnTo>
                  <a:close/>
                </a:path>
                <a:path w="105409" h="494029">
                  <a:moveTo>
                    <a:pt x="72009" y="166801"/>
                  </a:moveTo>
                  <a:lnTo>
                    <a:pt x="71958" y="166662"/>
                  </a:lnTo>
                  <a:lnTo>
                    <a:pt x="70713" y="166370"/>
                  </a:lnTo>
                  <a:lnTo>
                    <a:pt x="70993" y="166585"/>
                  </a:lnTo>
                  <a:lnTo>
                    <a:pt x="72009" y="166801"/>
                  </a:lnTo>
                  <a:close/>
                </a:path>
                <a:path w="105409" h="494029">
                  <a:moveTo>
                    <a:pt x="72301" y="167640"/>
                  </a:moveTo>
                  <a:lnTo>
                    <a:pt x="72123" y="167106"/>
                  </a:lnTo>
                  <a:lnTo>
                    <a:pt x="71412" y="166928"/>
                  </a:lnTo>
                  <a:lnTo>
                    <a:pt x="72301" y="167640"/>
                  </a:lnTo>
                  <a:close/>
                </a:path>
                <a:path w="105409" h="494029">
                  <a:moveTo>
                    <a:pt x="72745" y="166839"/>
                  </a:moveTo>
                  <a:lnTo>
                    <a:pt x="71856" y="166370"/>
                  </a:lnTo>
                  <a:lnTo>
                    <a:pt x="71958" y="166662"/>
                  </a:lnTo>
                  <a:lnTo>
                    <a:pt x="72745" y="166839"/>
                  </a:lnTo>
                  <a:close/>
                </a:path>
                <a:path w="105409" h="494029">
                  <a:moveTo>
                    <a:pt x="72809" y="173990"/>
                  </a:moveTo>
                  <a:lnTo>
                    <a:pt x="70192" y="173075"/>
                  </a:lnTo>
                  <a:lnTo>
                    <a:pt x="70612" y="173990"/>
                  </a:lnTo>
                  <a:lnTo>
                    <a:pt x="72809" y="173990"/>
                  </a:lnTo>
                  <a:close/>
                </a:path>
                <a:path w="105409" h="494029">
                  <a:moveTo>
                    <a:pt x="74015" y="171450"/>
                  </a:moveTo>
                  <a:lnTo>
                    <a:pt x="72732" y="170180"/>
                  </a:lnTo>
                  <a:lnTo>
                    <a:pt x="70866" y="171450"/>
                  </a:lnTo>
                  <a:lnTo>
                    <a:pt x="74015" y="171450"/>
                  </a:lnTo>
                  <a:close/>
                </a:path>
                <a:path w="105409" h="494029">
                  <a:moveTo>
                    <a:pt x="74206" y="50292"/>
                  </a:moveTo>
                  <a:lnTo>
                    <a:pt x="73596" y="50088"/>
                  </a:lnTo>
                  <a:lnTo>
                    <a:pt x="73469" y="50190"/>
                  </a:lnTo>
                  <a:lnTo>
                    <a:pt x="74206" y="50292"/>
                  </a:lnTo>
                  <a:close/>
                </a:path>
                <a:path w="105409" h="494029">
                  <a:moveTo>
                    <a:pt x="74231" y="167640"/>
                  </a:moveTo>
                  <a:lnTo>
                    <a:pt x="73063" y="167005"/>
                  </a:lnTo>
                  <a:lnTo>
                    <a:pt x="72009" y="166801"/>
                  </a:lnTo>
                  <a:lnTo>
                    <a:pt x="72123" y="167106"/>
                  </a:lnTo>
                  <a:lnTo>
                    <a:pt x="74231" y="167640"/>
                  </a:lnTo>
                  <a:close/>
                </a:path>
                <a:path w="105409" h="494029">
                  <a:moveTo>
                    <a:pt x="74688" y="55422"/>
                  </a:moveTo>
                  <a:lnTo>
                    <a:pt x="73875" y="54610"/>
                  </a:lnTo>
                  <a:lnTo>
                    <a:pt x="72694" y="54610"/>
                  </a:lnTo>
                  <a:lnTo>
                    <a:pt x="74688" y="55422"/>
                  </a:lnTo>
                  <a:close/>
                </a:path>
                <a:path w="105409" h="494029">
                  <a:moveTo>
                    <a:pt x="74688" y="51892"/>
                  </a:moveTo>
                  <a:lnTo>
                    <a:pt x="74383" y="51663"/>
                  </a:lnTo>
                  <a:lnTo>
                    <a:pt x="74383" y="51803"/>
                  </a:lnTo>
                  <a:lnTo>
                    <a:pt x="74688" y="51892"/>
                  </a:lnTo>
                  <a:close/>
                </a:path>
                <a:path w="105409" h="494029">
                  <a:moveTo>
                    <a:pt x="75069" y="167728"/>
                  </a:moveTo>
                  <a:lnTo>
                    <a:pt x="74091" y="168427"/>
                  </a:lnTo>
                  <a:lnTo>
                    <a:pt x="74637" y="168440"/>
                  </a:lnTo>
                  <a:lnTo>
                    <a:pt x="75069" y="167728"/>
                  </a:lnTo>
                  <a:close/>
                </a:path>
                <a:path w="105409" h="494029">
                  <a:moveTo>
                    <a:pt x="76161" y="167640"/>
                  </a:moveTo>
                  <a:lnTo>
                    <a:pt x="72745" y="166839"/>
                  </a:lnTo>
                  <a:lnTo>
                    <a:pt x="73063" y="167005"/>
                  </a:lnTo>
                  <a:lnTo>
                    <a:pt x="76161" y="167640"/>
                  </a:lnTo>
                  <a:close/>
                </a:path>
                <a:path w="105409" h="494029">
                  <a:moveTo>
                    <a:pt x="76682" y="152336"/>
                  </a:moveTo>
                  <a:lnTo>
                    <a:pt x="76263" y="152336"/>
                  </a:lnTo>
                  <a:lnTo>
                    <a:pt x="76492" y="152349"/>
                  </a:lnTo>
                  <a:lnTo>
                    <a:pt x="76682" y="152336"/>
                  </a:lnTo>
                  <a:close/>
                </a:path>
                <a:path w="105409" h="494029">
                  <a:moveTo>
                    <a:pt x="76847" y="168579"/>
                  </a:moveTo>
                  <a:lnTo>
                    <a:pt x="74637" y="168440"/>
                  </a:lnTo>
                  <a:lnTo>
                    <a:pt x="74460" y="168732"/>
                  </a:lnTo>
                  <a:lnTo>
                    <a:pt x="76847" y="168579"/>
                  </a:lnTo>
                  <a:close/>
                </a:path>
                <a:path w="105409" h="494029">
                  <a:moveTo>
                    <a:pt x="78892" y="160020"/>
                  </a:moveTo>
                  <a:lnTo>
                    <a:pt x="77851" y="160020"/>
                  </a:lnTo>
                  <a:lnTo>
                    <a:pt x="78828" y="161290"/>
                  </a:lnTo>
                  <a:lnTo>
                    <a:pt x="78892" y="160020"/>
                  </a:lnTo>
                  <a:close/>
                </a:path>
                <a:path w="105409" h="494029">
                  <a:moveTo>
                    <a:pt x="79349" y="165747"/>
                  </a:moveTo>
                  <a:lnTo>
                    <a:pt x="78117" y="165214"/>
                  </a:lnTo>
                  <a:lnTo>
                    <a:pt x="77076" y="165404"/>
                  </a:lnTo>
                  <a:lnTo>
                    <a:pt x="77533" y="165925"/>
                  </a:lnTo>
                  <a:lnTo>
                    <a:pt x="78714" y="165633"/>
                  </a:lnTo>
                  <a:lnTo>
                    <a:pt x="79349" y="165747"/>
                  </a:lnTo>
                  <a:close/>
                </a:path>
                <a:path w="105409" h="494029">
                  <a:moveTo>
                    <a:pt x="80518" y="168338"/>
                  </a:moveTo>
                  <a:lnTo>
                    <a:pt x="76847" y="168579"/>
                  </a:lnTo>
                  <a:lnTo>
                    <a:pt x="77012" y="168884"/>
                  </a:lnTo>
                  <a:lnTo>
                    <a:pt x="80518" y="168338"/>
                  </a:lnTo>
                  <a:close/>
                </a:path>
                <a:path w="105409" h="494029">
                  <a:moveTo>
                    <a:pt x="82372" y="6985"/>
                  </a:moveTo>
                  <a:lnTo>
                    <a:pt x="81165" y="6350"/>
                  </a:lnTo>
                  <a:lnTo>
                    <a:pt x="80086" y="6350"/>
                  </a:lnTo>
                  <a:lnTo>
                    <a:pt x="82372" y="6985"/>
                  </a:lnTo>
                  <a:close/>
                </a:path>
                <a:path w="105409" h="494029">
                  <a:moveTo>
                    <a:pt x="82410" y="147358"/>
                  </a:moveTo>
                  <a:lnTo>
                    <a:pt x="82092" y="146939"/>
                  </a:lnTo>
                  <a:lnTo>
                    <a:pt x="81394" y="147193"/>
                  </a:lnTo>
                  <a:lnTo>
                    <a:pt x="82410" y="147358"/>
                  </a:lnTo>
                  <a:close/>
                </a:path>
                <a:path w="105409" h="494029">
                  <a:moveTo>
                    <a:pt x="86118" y="142252"/>
                  </a:moveTo>
                  <a:lnTo>
                    <a:pt x="85242" y="141541"/>
                  </a:lnTo>
                  <a:lnTo>
                    <a:pt x="85763" y="142049"/>
                  </a:lnTo>
                  <a:lnTo>
                    <a:pt x="86118" y="142252"/>
                  </a:lnTo>
                  <a:close/>
                </a:path>
                <a:path w="105409" h="494029">
                  <a:moveTo>
                    <a:pt x="88176" y="95008"/>
                  </a:moveTo>
                  <a:lnTo>
                    <a:pt x="87007" y="93980"/>
                  </a:lnTo>
                  <a:lnTo>
                    <a:pt x="85610" y="93980"/>
                  </a:lnTo>
                  <a:lnTo>
                    <a:pt x="88176" y="95008"/>
                  </a:lnTo>
                  <a:close/>
                </a:path>
                <a:path w="105409" h="494029">
                  <a:moveTo>
                    <a:pt x="88442" y="95250"/>
                  </a:moveTo>
                  <a:lnTo>
                    <a:pt x="88392" y="95097"/>
                  </a:lnTo>
                  <a:lnTo>
                    <a:pt x="88176" y="95008"/>
                  </a:lnTo>
                  <a:lnTo>
                    <a:pt x="88442" y="95250"/>
                  </a:lnTo>
                  <a:close/>
                </a:path>
                <a:path w="105409" h="494029">
                  <a:moveTo>
                    <a:pt x="88861" y="132080"/>
                  </a:moveTo>
                  <a:lnTo>
                    <a:pt x="88506" y="130810"/>
                  </a:lnTo>
                  <a:lnTo>
                    <a:pt x="88861" y="132080"/>
                  </a:lnTo>
                  <a:close/>
                </a:path>
                <a:path w="105409" h="494029">
                  <a:moveTo>
                    <a:pt x="89827" y="95097"/>
                  </a:moveTo>
                  <a:lnTo>
                    <a:pt x="88061" y="93980"/>
                  </a:lnTo>
                  <a:lnTo>
                    <a:pt x="88392" y="95097"/>
                  </a:lnTo>
                  <a:lnTo>
                    <a:pt x="89827" y="95097"/>
                  </a:lnTo>
                  <a:close/>
                </a:path>
                <a:path w="105409" h="494029">
                  <a:moveTo>
                    <a:pt x="90258" y="96520"/>
                  </a:moveTo>
                  <a:lnTo>
                    <a:pt x="90055" y="95250"/>
                  </a:lnTo>
                  <a:lnTo>
                    <a:pt x="88747" y="95250"/>
                  </a:lnTo>
                  <a:lnTo>
                    <a:pt x="88442" y="95250"/>
                  </a:lnTo>
                  <a:lnTo>
                    <a:pt x="90170" y="96520"/>
                  </a:lnTo>
                  <a:close/>
                </a:path>
                <a:path w="105409" h="494029">
                  <a:moveTo>
                    <a:pt x="90271" y="111391"/>
                  </a:moveTo>
                  <a:lnTo>
                    <a:pt x="89344" y="110858"/>
                  </a:lnTo>
                  <a:lnTo>
                    <a:pt x="86067" y="110490"/>
                  </a:lnTo>
                  <a:lnTo>
                    <a:pt x="86614" y="110807"/>
                  </a:lnTo>
                  <a:lnTo>
                    <a:pt x="90271" y="111391"/>
                  </a:lnTo>
                  <a:close/>
                </a:path>
                <a:path w="105409" h="494029">
                  <a:moveTo>
                    <a:pt x="90728" y="96837"/>
                  </a:moveTo>
                  <a:lnTo>
                    <a:pt x="89154" y="96380"/>
                  </a:lnTo>
                  <a:lnTo>
                    <a:pt x="88900" y="96647"/>
                  </a:lnTo>
                  <a:lnTo>
                    <a:pt x="87579" y="96761"/>
                  </a:lnTo>
                  <a:lnTo>
                    <a:pt x="87972" y="96977"/>
                  </a:lnTo>
                  <a:lnTo>
                    <a:pt x="89623" y="97066"/>
                  </a:lnTo>
                  <a:lnTo>
                    <a:pt x="90728" y="96837"/>
                  </a:lnTo>
                  <a:close/>
                </a:path>
                <a:path w="105409" h="494029">
                  <a:moveTo>
                    <a:pt x="96596" y="74930"/>
                  </a:moveTo>
                  <a:lnTo>
                    <a:pt x="95592" y="74930"/>
                  </a:lnTo>
                  <a:lnTo>
                    <a:pt x="96481" y="76200"/>
                  </a:lnTo>
                  <a:lnTo>
                    <a:pt x="96596" y="74930"/>
                  </a:lnTo>
                  <a:close/>
                </a:path>
                <a:path w="105409" h="494029">
                  <a:moveTo>
                    <a:pt x="98234" y="35763"/>
                  </a:moveTo>
                  <a:lnTo>
                    <a:pt x="97815" y="35560"/>
                  </a:lnTo>
                  <a:lnTo>
                    <a:pt x="97980" y="36576"/>
                  </a:lnTo>
                  <a:lnTo>
                    <a:pt x="98234" y="35763"/>
                  </a:lnTo>
                  <a:close/>
                </a:path>
                <a:path w="105409" h="494029">
                  <a:moveTo>
                    <a:pt x="98488" y="26898"/>
                  </a:moveTo>
                  <a:lnTo>
                    <a:pt x="98399" y="26670"/>
                  </a:lnTo>
                  <a:lnTo>
                    <a:pt x="98247" y="26670"/>
                  </a:lnTo>
                  <a:lnTo>
                    <a:pt x="98488" y="26898"/>
                  </a:lnTo>
                  <a:close/>
                </a:path>
                <a:path w="105409" h="494029">
                  <a:moveTo>
                    <a:pt x="99034" y="36830"/>
                  </a:moveTo>
                  <a:lnTo>
                    <a:pt x="98069" y="36588"/>
                  </a:lnTo>
                  <a:lnTo>
                    <a:pt x="98018" y="36830"/>
                  </a:lnTo>
                  <a:lnTo>
                    <a:pt x="99034" y="36830"/>
                  </a:lnTo>
                  <a:close/>
                </a:path>
                <a:path w="105409" h="494029">
                  <a:moveTo>
                    <a:pt x="100203" y="57988"/>
                  </a:moveTo>
                  <a:lnTo>
                    <a:pt x="99364" y="57340"/>
                  </a:lnTo>
                  <a:lnTo>
                    <a:pt x="99136" y="57556"/>
                  </a:lnTo>
                  <a:lnTo>
                    <a:pt x="100203" y="57988"/>
                  </a:lnTo>
                  <a:close/>
                </a:path>
                <a:path w="105409" h="494029">
                  <a:moveTo>
                    <a:pt x="104648" y="36830"/>
                  </a:moveTo>
                  <a:lnTo>
                    <a:pt x="101041" y="35560"/>
                  </a:lnTo>
                  <a:lnTo>
                    <a:pt x="100952" y="35775"/>
                  </a:lnTo>
                  <a:lnTo>
                    <a:pt x="102704" y="36830"/>
                  </a:lnTo>
                  <a:lnTo>
                    <a:pt x="104648" y="36830"/>
                  </a:lnTo>
                  <a:close/>
                </a:path>
                <a:path w="105409" h="494029">
                  <a:moveTo>
                    <a:pt x="104889" y="10160"/>
                  </a:moveTo>
                  <a:lnTo>
                    <a:pt x="100076" y="7620"/>
                  </a:lnTo>
                  <a:lnTo>
                    <a:pt x="98412" y="7620"/>
                  </a:lnTo>
                  <a:lnTo>
                    <a:pt x="96901" y="6350"/>
                  </a:lnTo>
                  <a:lnTo>
                    <a:pt x="99910" y="6350"/>
                  </a:lnTo>
                  <a:lnTo>
                    <a:pt x="97269" y="5080"/>
                  </a:lnTo>
                  <a:lnTo>
                    <a:pt x="98577" y="3810"/>
                  </a:lnTo>
                  <a:lnTo>
                    <a:pt x="103746" y="6350"/>
                  </a:lnTo>
                  <a:lnTo>
                    <a:pt x="104254" y="5080"/>
                  </a:lnTo>
                  <a:lnTo>
                    <a:pt x="103682" y="3810"/>
                  </a:lnTo>
                  <a:lnTo>
                    <a:pt x="99669" y="2540"/>
                  </a:lnTo>
                  <a:lnTo>
                    <a:pt x="95021" y="2540"/>
                  </a:lnTo>
                  <a:lnTo>
                    <a:pt x="90170" y="1270"/>
                  </a:lnTo>
                  <a:lnTo>
                    <a:pt x="86918" y="419"/>
                  </a:lnTo>
                  <a:lnTo>
                    <a:pt x="86918" y="21590"/>
                  </a:lnTo>
                  <a:lnTo>
                    <a:pt x="86220" y="21590"/>
                  </a:lnTo>
                  <a:lnTo>
                    <a:pt x="86220" y="22860"/>
                  </a:lnTo>
                  <a:lnTo>
                    <a:pt x="81597" y="22860"/>
                  </a:lnTo>
                  <a:lnTo>
                    <a:pt x="83756" y="21767"/>
                  </a:lnTo>
                  <a:lnTo>
                    <a:pt x="86220" y="22860"/>
                  </a:lnTo>
                  <a:lnTo>
                    <a:pt x="86220" y="21590"/>
                  </a:lnTo>
                  <a:lnTo>
                    <a:pt x="84924" y="21590"/>
                  </a:lnTo>
                  <a:lnTo>
                    <a:pt x="82423" y="20396"/>
                  </a:lnTo>
                  <a:lnTo>
                    <a:pt x="82791" y="20320"/>
                  </a:lnTo>
                  <a:lnTo>
                    <a:pt x="85534" y="20320"/>
                  </a:lnTo>
                  <a:lnTo>
                    <a:pt x="86918" y="21590"/>
                  </a:lnTo>
                  <a:lnTo>
                    <a:pt x="86918" y="419"/>
                  </a:lnTo>
                  <a:lnTo>
                    <a:pt x="85318" y="0"/>
                  </a:lnTo>
                  <a:lnTo>
                    <a:pt x="85064" y="101"/>
                  </a:lnTo>
                  <a:lnTo>
                    <a:pt x="85064" y="3810"/>
                  </a:lnTo>
                  <a:lnTo>
                    <a:pt x="83159" y="3810"/>
                  </a:lnTo>
                  <a:lnTo>
                    <a:pt x="81889" y="2921"/>
                  </a:lnTo>
                  <a:lnTo>
                    <a:pt x="85064" y="3810"/>
                  </a:lnTo>
                  <a:lnTo>
                    <a:pt x="85064" y="101"/>
                  </a:lnTo>
                  <a:lnTo>
                    <a:pt x="84645" y="254"/>
                  </a:lnTo>
                  <a:lnTo>
                    <a:pt x="84645" y="2540"/>
                  </a:lnTo>
                  <a:lnTo>
                    <a:pt x="82270" y="2540"/>
                  </a:lnTo>
                  <a:lnTo>
                    <a:pt x="82219" y="1447"/>
                  </a:lnTo>
                  <a:lnTo>
                    <a:pt x="84645" y="2540"/>
                  </a:lnTo>
                  <a:lnTo>
                    <a:pt x="84645" y="254"/>
                  </a:lnTo>
                  <a:lnTo>
                    <a:pt x="81800" y="1270"/>
                  </a:lnTo>
                  <a:lnTo>
                    <a:pt x="79959" y="1270"/>
                  </a:lnTo>
                  <a:lnTo>
                    <a:pt x="81876" y="2540"/>
                  </a:lnTo>
                  <a:lnTo>
                    <a:pt x="81356" y="2540"/>
                  </a:lnTo>
                  <a:lnTo>
                    <a:pt x="80556" y="2540"/>
                  </a:lnTo>
                  <a:lnTo>
                    <a:pt x="81203" y="2717"/>
                  </a:lnTo>
                  <a:lnTo>
                    <a:pt x="80251" y="3810"/>
                  </a:lnTo>
                  <a:lnTo>
                    <a:pt x="81102" y="3810"/>
                  </a:lnTo>
                  <a:lnTo>
                    <a:pt x="82245" y="4826"/>
                  </a:lnTo>
                  <a:lnTo>
                    <a:pt x="81610" y="3810"/>
                  </a:lnTo>
                  <a:lnTo>
                    <a:pt x="81838" y="3810"/>
                  </a:lnTo>
                  <a:lnTo>
                    <a:pt x="83654" y="5080"/>
                  </a:lnTo>
                  <a:lnTo>
                    <a:pt x="82537" y="5080"/>
                  </a:lnTo>
                  <a:lnTo>
                    <a:pt x="82245" y="4826"/>
                  </a:lnTo>
                  <a:lnTo>
                    <a:pt x="82410" y="5080"/>
                  </a:lnTo>
                  <a:lnTo>
                    <a:pt x="81584" y="5080"/>
                  </a:lnTo>
                  <a:lnTo>
                    <a:pt x="84124" y="6350"/>
                  </a:lnTo>
                  <a:lnTo>
                    <a:pt x="81368" y="5080"/>
                  </a:lnTo>
                  <a:lnTo>
                    <a:pt x="84658" y="7620"/>
                  </a:lnTo>
                  <a:lnTo>
                    <a:pt x="82372" y="6985"/>
                  </a:lnTo>
                  <a:lnTo>
                    <a:pt x="83464" y="7556"/>
                  </a:lnTo>
                  <a:lnTo>
                    <a:pt x="78346" y="6350"/>
                  </a:lnTo>
                  <a:lnTo>
                    <a:pt x="83223" y="8890"/>
                  </a:lnTo>
                  <a:lnTo>
                    <a:pt x="77381" y="7620"/>
                  </a:lnTo>
                  <a:lnTo>
                    <a:pt x="82232" y="8890"/>
                  </a:lnTo>
                  <a:lnTo>
                    <a:pt x="79324" y="10160"/>
                  </a:lnTo>
                  <a:lnTo>
                    <a:pt x="81940" y="11430"/>
                  </a:lnTo>
                  <a:lnTo>
                    <a:pt x="82143" y="11430"/>
                  </a:lnTo>
                  <a:lnTo>
                    <a:pt x="82969" y="12700"/>
                  </a:lnTo>
                  <a:lnTo>
                    <a:pt x="85420" y="13970"/>
                  </a:lnTo>
                  <a:lnTo>
                    <a:pt x="81419" y="13970"/>
                  </a:lnTo>
                  <a:lnTo>
                    <a:pt x="80708" y="12700"/>
                  </a:lnTo>
                  <a:lnTo>
                    <a:pt x="80213" y="12700"/>
                  </a:lnTo>
                  <a:lnTo>
                    <a:pt x="80060" y="13970"/>
                  </a:lnTo>
                  <a:lnTo>
                    <a:pt x="79006" y="13970"/>
                  </a:lnTo>
                  <a:lnTo>
                    <a:pt x="82067" y="15240"/>
                  </a:lnTo>
                  <a:lnTo>
                    <a:pt x="79476" y="15240"/>
                  </a:lnTo>
                  <a:lnTo>
                    <a:pt x="77292" y="13970"/>
                  </a:lnTo>
                  <a:lnTo>
                    <a:pt x="78740" y="15240"/>
                  </a:lnTo>
                  <a:lnTo>
                    <a:pt x="79133" y="15240"/>
                  </a:lnTo>
                  <a:lnTo>
                    <a:pt x="81305" y="16510"/>
                  </a:lnTo>
                  <a:lnTo>
                    <a:pt x="77368" y="16510"/>
                  </a:lnTo>
                  <a:lnTo>
                    <a:pt x="80822" y="17780"/>
                  </a:lnTo>
                  <a:lnTo>
                    <a:pt x="78968" y="17780"/>
                  </a:lnTo>
                  <a:lnTo>
                    <a:pt x="81940" y="19050"/>
                  </a:lnTo>
                  <a:lnTo>
                    <a:pt x="78892" y="19050"/>
                  </a:lnTo>
                  <a:lnTo>
                    <a:pt x="82613" y="20320"/>
                  </a:lnTo>
                  <a:lnTo>
                    <a:pt x="82257" y="20320"/>
                  </a:lnTo>
                  <a:lnTo>
                    <a:pt x="76784" y="20320"/>
                  </a:lnTo>
                  <a:lnTo>
                    <a:pt x="75615" y="21590"/>
                  </a:lnTo>
                  <a:lnTo>
                    <a:pt x="76708" y="21590"/>
                  </a:lnTo>
                  <a:lnTo>
                    <a:pt x="82346" y="20408"/>
                  </a:lnTo>
                  <a:lnTo>
                    <a:pt x="83350" y="21590"/>
                  </a:lnTo>
                  <a:lnTo>
                    <a:pt x="78422" y="21590"/>
                  </a:lnTo>
                  <a:lnTo>
                    <a:pt x="77241" y="22860"/>
                  </a:lnTo>
                  <a:lnTo>
                    <a:pt x="80149" y="22860"/>
                  </a:lnTo>
                  <a:lnTo>
                    <a:pt x="82067" y="24130"/>
                  </a:lnTo>
                  <a:lnTo>
                    <a:pt x="85394" y="25400"/>
                  </a:lnTo>
                  <a:lnTo>
                    <a:pt x="73063" y="22860"/>
                  </a:lnTo>
                  <a:lnTo>
                    <a:pt x="77609" y="25400"/>
                  </a:lnTo>
                  <a:lnTo>
                    <a:pt x="77939" y="25400"/>
                  </a:lnTo>
                  <a:lnTo>
                    <a:pt x="79908" y="25400"/>
                  </a:lnTo>
                  <a:lnTo>
                    <a:pt x="84340" y="26670"/>
                  </a:lnTo>
                  <a:lnTo>
                    <a:pt x="81889" y="26670"/>
                  </a:lnTo>
                  <a:lnTo>
                    <a:pt x="77939" y="25400"/>
                  </a:lnTo>
                  <a:lnTo>
                    <a:pt x="77406" y="26670"/>
                  </a:lnTo>
                  <a:lnTo>
                    <a:pt x="75831" y="26670"/>
                  </a:lnTo>
                  <a:lnTo>
                    <a:pt x="79349" y="27495"/>
                  </a:lnTo>
                  <a:lnTo>
                    <a:pt x="79451" y="27089"/>
                  </a:lnTo>
                  <a:lnTo>
                    <a:pt x="83591" y="27940"/>
                  </a:lnTo>
                  <a:lnTo>
                    <a:pt x="81254" y="27940"/>
                  </a:lnTo>
                  <a:lnTo>
                    <a:pt x="79349" y="27495"/>
                  </a:lnTo>
                  <a:lnTo>
                    <a:pt x="79235" y="27940"/>
                  </a:lnTo>
                  <a:lnTo>
                    <a:pt x="77647" y="27940"/>
                  </a:lnTo>
                  <a:lnTo>
                    <a:pt x="78054" y="29210"/>
                  </a:lnTo>
                  <a:lnTo>
                    <a:pt x="80441" y="30480"/>
                  </a:lnTo>
                  <a:lnTo>
                    <a:pt x="80924" y="31750"/>
                  </a:lnTo>
                  <a:lnTo>
                    <a:pt x="79870" y="31750"/>
                  </a:lnTo>
                  <a:lnTo>
                    <a:pt x="78803" y="30480"/>
                  </a:lnTo>
                  <a:lnTo>
                    <a:pt x="77685" y="31750"/>
                  </a:lnTo>
                  <a:lnTo>
                    <a:pt x="79248" y="33020"/>
                  </a:lnTo>
                  <a:lnTo>
                    <a:pt x="77495" y="33934"/>
                  </a:lnTo>
                  <a:lnTo>
                    <a:pt x="77495" y="35560"/>
                  </a:lnTo>
                  <a:lnTo>
                    <a:pt x="77444" y="36830"/>
                  </a:lnTo>
                  <a:lnTo>
                    <a:pt x="76098" y="35560"/>
                  </a:lnTo>
                  <a:lnTo>
                    <a:pt x="77495" y="35560"/>
                  </a:lnTo>
                  <a:lnTo>
                    <a:pt x="77495" y="33934"/>
                  </a:lnTo>
                  <a:lnTo>
                    <a:pt x="76809" y="34290"/>
                  </a:lnTo>
                  <a:lnTo>
                    <a:pt x="74536" y="35560"/>
                  </a:lnTo>
                  <a:lnTo>
                    <a:pt x="75514" y="35560"/>
                  </a:lnTo>
                  <a:lnTo>
                    <a:pt x="74295" y="36830"/>
                  </a:lnTo>
                  <a:lnTo>
                    <a:pt x="75920" y="36830"/>
                  </a:lnTo>
                  <a:lnTo>
                    <a:pt x="78359" y="38100"/>
                  </a:lnTo>
                  <a:lnTo>
                    <a:pt x="81089" y="39370"/>
                  </a:lnTo>
                  <a:lnTo>
                    <a:pt x="77685" y="40640"/>
                  </a:lnTo>
                  <a:lnTo>
                    <a:pt x="75463" y="40640"/>
                  </a:lnTo>
                  <a:lnTo>
                    <a:pt x="82918" y="41910"/>
                  </a:lnTo>
                  <a:lnTo>
                    <a:pt x="79451" y="41910"/>
                  </a:lnTo>
                  <a:lnTo>
                    <a:pt x="77901" y="43180"/>
                  </a:lnTo>
                  <a:lnTo>
                    <a:pt x="80416" y="45720"/>
                  </a:lnTo>
                  <a:lnTo>
                    <a:pt x="75641" y="45720"/>
                  </a:lnTo>
                  <a:lnTo>
                    <a:pt x="79984" y="46990"/>
                  </a:lnTo>
                  <a:lnTo>
                    <a:pt x="73456" y="48260"/>
                  </a:lnTo>
                  <a:lnTo>
                    <a:pt x="75323" y="48260"/>
                  </a:lnTo>
                  <a:lnTo>
                    <a:pt x="79552" y="48260"/>
                  </a:lnTo>
                  <a:lnTo>
                    <a:pt x="76377" y="49530"/>
                  </a:lnTo>
                  <a:lnTo>
                    <a:pt x="75323" y="48260"/>
                  </a:lnTo>
                  <a:lnTo>
                    <a:pt x="73101" y="49530"/>
                  </a:lnTo>
                  <a:lnTo>
                    <a:pt x="72771" y="49530"/>
                  </a:lnTo>
                  <a:lnTo>
                    <a:pt x="76835" y="50800"/>
                  </a:lnTo>
                  <a:lnTo>
                    <a:pt x="74206" y="50800"/>
                  </a:lnTo>
                  <a:lnTo>
                    <a:pt x="77470" y="52070"/>
                  </a:lnTo>
                  <a:lnTo>
                    <a:pt x="76771" y="52070"/>
                  </a:lnTo>
                  <a:lnTo>
                    <a:pt x="78117" y="53340"/>
                  </a:lnTo>
                  <a:lnTo>
                    <a:pt x="77241" y="53340"/>
                  </a:lnTo>
                  <a:lnTo>
                    <a:pt x="77241" y="62230"/>
                  </a:lnTo>
                  <a:lnTo>
                    <a:pt x="76784" y="62230"/>
                  </a:lnTo>
                  <a:lnTo>
                    <a:pt x="75120" y="61620"/>
                  </a:lnTo>
                  <a:lnTo>
                    <a:pt x="74752" y="60960"/>
                  </a:lnTo>
                  <a:lnTo>
                    <a:pt x="77241" y="62230"/>
                  </a:lnTo>
                  <a:lnTo>
                    <a:pt x="77241" y="53340"/>
                  </a:lnTo>
                  <a:lnTo>
                    <a:pt x="72682" y="53340"/>
                  </a:lnTo>
                  <a:lnTo>
                    <a:pt x="74726" y="55435"/>
                  </a:lnTo>
                  <a:lnTo>
                    <a:pt x="75831" y="55880"/>
                  </a:lnTo>
                  <a:lnTo>
                    <a:pt x="75006" y="55714"/>
                  </a:lnTo>
                  <a:lnTo>
                    <a:pt x="75158" y="55880"/>
                  </a:lnTo>
                  <a:lnTo>
                    <a:pt x="74993" y="55714"/>
                  </a:lnTo>
                  <a:lnTo>
                    <a:pt x="73533" y="55435"/>
                  </a:lnTo>
                  <a:lnTo>
                    <a:pt x="73533" y="61023"/>
                  </a:lnTo>
                  <a:lnTo>
                    <a:pt x="73355" y="60960"/>
                  </a:lnTo>
                  <a:lnTo>
                    <a:pt x="73533" y="61023"/>
                  </a:lnTo>
                  <a:lnTo>
                    <a:pt x="73533" y="55435"/>
                  </a:lnTo>
                  <a:lnTo>
                    <a:pt x="69303" y="54610"/>
                  </a:lnTo>
                  <a:lnTo>
                    <a:pt x="72174" y="55880"/>
                  </a:lnTo>
                  <a:lnTo>
                    <a:pt x="72732" y="55880"/>
                  </a:lnTo>
                  <a:lnTo>
                    <a:pt x="72580" y="57150"/>
                  </a:lnTo>
                  <a:lnTo>
                    <a:pt x="71132" y="57150"/>
                  </a:lnTo>
                  <a:lnTo>
                    <a:pt x="70408" y="58420"/>
                  </a:lnTo>
                  <a:lnTo>
                    <a:pt x="71843" y="59690"/>
                  </a:lnTo>
                  <a:lnTo>
                    <a:pt x="71615" y="60960"/>
                  </a:lnTo>
                  <a:lnTo>
                    <a:pt x="70573" y="60960"/>
                  </a:lnTo>
                  <a:lnTo>
                    <a:pt x="72275" y="62001"/>
                  </a:lnTo>
                  <a:lnTo>
                    <a:pt x="71856" y="60960"/>
                  </a:lnTo>
                  <a:lnTo>
                    <a:pt x="72288" y="60960"/>
                  </a:lnTo>
                  <a:lnTo>
                    <a:pt x="73380" y="62230"/>
                  </a:lnTo>
                  <a:lnTo>
                    <a:pt x="72631" y="62230"/>
                  </a:lnTo>
                  <a:lnTo>
                    <a:pt x="72275" y="62001"/>
                  </a:lnTo>
                  <a:lnTo>
                    <a:pt x="72364" y="62230"/>
                  </a:lnTo>
                  <a:lnTo>
                    <a:pt x="69621" y="62230"/>
                  </a:lnTo>
                  <a:lnTo>
                    <a:pt x="69418" y="63500"/>
                  </a:lnTo>
                  <a:lnTo>
                    <a:pt x="70485" y="64770"/>
                  </a:lnTo>
                  <a:lnTo>
                    <a:pt x="70510" y="66040"/>
                  </a:lnTo>
                  <a:lnTo>
                    <a:pt x="72707" y="66040"/>
                  </a:lnTo>
                  <a:lnTo>
                    <a:pt x="75018" y="67310"/>
                  </a:lnTo>
                  <a:lnTo>
                    <a:pt x="73990" y="67310"/>
                  </a:lnTo>
                  <a:lnTo>
                    <a:pt x="71564" y="68580"/>
                  </a:lnTo>
                  <a:lnTo>
                    <a:pt x="73037" y="69850"/>
                  </a:lnTo>
                  <a:lnTo>
                    <a:pt x="73164" y="69850"/>
                  </a:lnTo>
                  <a:lnTo>
                    <a:pt x="73279" y="71120"/>
                  </a:lnTo>
                  <a:lnTo>
                    <a:pt x="71437" y="69850"/>
                  </a:lnTo>
                  <a:lnTo>
                    <a:pt x="71704" y="71120"/>
                  </a:lnTo>
                  <a:lnTo>
                    <a:pt x="73710" y="73660"/>
                  </a:lnTo>
                  <a:lnTo>
                    <a:pt x="73469" y="73660"/>
                  </a:lnTo>
                  <a:lnTo>
                    <a:pt x="77228" y="76200"/>
                  </a:lnTo>
                  <a:lnTo>
                    <a:pt x="65214" y="76200"/>
                  </a:lnTo>
                  <a:lnTo>
                    <a:pt x="70573" y="77470"/>
                  </a:lnTo>
                  <a:lnTo>
                    <a:pt x="70307" y="77470"/>
                  </a:lnTo>
                  <a:lnTo>
                    <a:pt x="72999" y="80010"/>
                  </a:lnTo>
                  <a:lnTo>
                    <a:pt x="72453" y="80010"/>
                  </a:lnTo>
                  <a:lnTo>
                    <a:pt x="71056" y="78740"/>
                  </a:lnTo>
                  <a:lnTo>
                    <a:pt x="69354" y="78740"/>
                  </a:lnTo>
                  <a:lnTo>
                    <a:pt x="73583" y="81280"/>
                  </a:lnTo>
                  <a:lnTo>
                    <a:pt x="68402" y="81280"/>
                  </a:lnTo>
                  <a:lnTo>
                    <a:pt x="71170" y="82550"/>
                  </a:lnTo>
                  <a:lnTo>
                    <a:pt x="63220" y="82550"/>
                  </a:lnTo>
                  <a:lnTo>
                    <a:pt x="71259" y="86360"/>
                  </a:lnTo>
                  <a:lnTo>
                    <a:pt x="67957" y="86360"/>
                  </a:lnTo>
                  <a:lnTo>
                    <a:pt x="69710" y="87630"/>
                  </a:lnTo>
                  <a:lnTo>
                    <a:pt x="66840" y="86360"/>
                  </a:lnTo>
                  <a:lnTo>
                    <a:pt x="66370" y="87630"/>
                  </a:lnTo>
                  <a:lnTo>
                    <a:pt x="69062" y="87630"/>
                  </a:lnTo>
                  <a:lnTo>
                    <a:pt x="70904" y="90170"/>
                  </a:lnTo>
                  <a:lnTo>
                    <a:pt x="65582" y="92710"/>
                  </a:lnTo>
                  <a:lnTo>
                    <a:pt x="63525" y="95250"/>
                  </a:lnTo>
                  <a:lnTo>
                    <a:pt x="62890" y="95250"/>
                  </a:lnTo>
                  <a:lnTo>
                    <a:pt x="72986" y="96520"/>
                  </a:lnTo>
                  <a:lnTo>
                    <a:pt x="68402" y="97790"/>
                  </a:lnTo>
                  <a:lnTo>
                    <a:pt x="65024" y="96520"/>
                  </a:lnTo>
                  <a:lnTo>
                    <a:pt x="68859" y="99060"/>
                  </a:lnTo>
                  <a:lnTo>
                    <a:pt x="64300" y="100330"/>
                  </a:lnTo>
                  <a:lnTo>
                    <a:pt x="67500" y="102870"/>
                  </a:lnTo>
                  <a:lnTo>
                    <a:pt x="63207" y="102870"/>
                  </a:lnTo>
                  <a:lnTo>
                    <a:pt x="65417" y="104140"/>
                  </a:lnTo>
                  <a:lnTo>
                    <a:pt x="63004" y="104140"/>
                  </a:lnTo>
                  <a:lnTo>
                    <a:pt x="67564" y="105410"/>
                  </a:lnTo>
                  <a:lnTo>
                    <a:pt x="65239" y="105410"/>
                  </a:lnTo>
                  <a:lnTo>
                    <a:pt x="63588" y="106680"/>
                  </a:lnTo>
                  <a:lnTo>
                    <a:pt x="65024" y="106680"/>
                  </a:lnTo>
                  <a:lnTo>
                    <a:pt x="67564" y="107950"/>
                  </a:lnTo>
                  <a:lnTo>
                    <a:pt x="65786" y="107950"/>
                  </a:lnTo>
                  <a:lnTo>
                    <a:pt x="68935" y="109220"/>
                  </a:lnTo>
                  <a:lnTo>
                    <a:pt x="64058" y="109220"/>
                  </a:lnTo>
                  <a:lnTo>
                    <a:pt x="68580" y="110490"/>
                  </a:lnTo>
                  <a:lnTo>
                    <a:pt x="63893" y="109220"/>
                  </a:lnTo>
                  <a:lnTo>
                    <a:pt x="64604" y="110490"/>
                  </a:lnTo>
                  <a:lnTo>
                    <a:pt x="66751" y="111760"/>
                  </a:lnTo>
                  <a:lnTo>
                    <a:pt x="63284" y="111760"/>
                  </a:lnTo>
                  <a:lnTo>
                    <a:pt x="64084" y="113030"/>
                  </a:lnTo>
                  <a:lnTo>
                    <a:pt x="60756" y="113030"/>
                  </a:lnTo>
                  <a:lnTo>
                    <a:pt x="70726" y="115570"/>
                  </a:lnTo>
                  <a:lnTo>
                    <a:pt x="63461" y="114300"/>
                  </a:lnTo>
                  <a:lnTo>
                    <a:pt x="65760" y="116840"/>
                  </a:lnTo>
                  <a:lnTo>
                    <a:pt x="67246" y="118110"/>
                  </a:lnTo>
                  <a:lnTo>
                    <a:pt x="62979" y="118110"/>
                  </a:lnTo>
                  <a:lnTo>
                    <a:pt x="64376" y="119126"/>
                  </a:lnTo>
                  <a:lnTo>
                    <a:pt x="67310" y="118275"/>
                  </a:lnTo>
                  <a:lnTo>
                    <a:pt x="68084" y="120472"/>
                  </a:lnTo>
                  <a:lnTo>
                    <a:pt x="68618" y="120650"/>
                  </a:lnTo>
                  <a:lnTo>
                    <a:pt x="67297" y="121920"/>
                  </a:lnTo>
                  <a:lnTo>
                    <a:pt x="65392" y="121920"/>
                  </a:lnTo>
                  <a:lnTo>
                    <a:pt x="66255" y="123190"/>
                  </a:lnTo>
                  <a:lnTo>
                    <a:pt x="63715" y="123190"/>
                  </a:lnTo>
                  <a:lnTo>
                    <a:pt x="64300" y="123825"/>
                  </a:lnTo>
                  <a:lnTo>
                    <a:pt x="64414" y="123952"/>
                  </a:lnTo>
                  <a:lnTo>
                    <a:pt x="64909" y="124460"/>
                  </a:lnTo>
                  <a:lnTo>
                    <a:pt x="66090" y="125730"/>
                  </a:lnTo>
                  <a:lnTo>
                    <a:pt x="67589" y="125730"/>
                  </a:lnTo>
                  <a:lnTo>
                    <a:pt x="68821" y="125730"/>
                  </a:lnTo>
                  <a:lnTo>
                    <a:pt x="70205" y="126276"/>
                  </a:lnTo>
                  <a:lnTo>
                    <a:pt x="67589" y="125730"/>
                  </a:lnTo>
                  <a:lnTo>
                    <a:pt x="71920" y="128270"/>
                  </a:lnTo>
                  <a:lnTo>
                    <a:pt x="64300" y="127000"/>
                  </a:lnTo>
                  <a:lnTo>
                    <a:pt x="65252" y="128270"/>
                  </a:lnTo>
                  <a:lnTo>
                    <a:pt x="64795" y="128270"/>
                  </a:lnTo>
                  <a:lnTo>
                    <a:pt x="68694" y="129540"/>
                  </a:lnTo>
                  <a:lnTo>
                    <a:pt x="66344" y="129540"/>
                  </a:lnTo>
                  <a:lnTo>
                    <a:pt x="66497" y="130810"/>
                  </a:lnTo>
                  <a:lnTo>
                    <a:pt x="71412" y="132080"/>
                  </a:lnTo>
                  <a:lnTo>
                    <a:pt x="69303" y="133350"/>
                  </a:lnTo>
                  <a:lnTo>
                    <a:pt x="64884" y="132080"/>
                  </a:lnTo>
                  <a:lnTo>
                    <a:pt x="67767" y="133350"/>
                  </a:lnTo>
                  <a:lnTo>
                    <a:pt x="66865" y="133350"/>
                  </a:lnTo>
                  <a:lnTo>
                    <a:pt x="66725" y="134620"/>
                  </a:lnTo>
                  <a:lnTo>
                    <a:pt x="69469" y="134620"/>
                  </a:lnTo>
                  <a:lnTo>
                    <a:pt x="68262" y="135763"/>
                  </a:lnTo>
                  <a:lnTo>
                    <a:pt x="68122" y="135890"/>
                  </a:lnTo>
                  <a:lnTo>
                    <a:pt x="68275" y="135953"/>
                  </a:lnTo>
                  <a:lnTo>
                    <a:pt x="68643" y="136182"/>
                  </a:lnTo>
                  <a:lnTo>
                    <a:pt x="68402" y="136347"/>
                  </a:lnTo>
                  <a:lnTo>
                    <a:pt x="68326" y="136512"/>
                  </a:lnTo>
                  <a:lnTo>
                    <a:pt x="69977" y="136753"/>
                  </a:lnTo>
                  <a:lnTo>
                    <a:pt x="69469" y="136550"/>
                  </a:lnTo>
                  <a:lnTo>
                    <a:pt x="68961" y="136347"/>
                  </a:lnTo>
                  <a:lnTo>
                    <a:pt x="68656" y="136182"/>
                  </a:lnTo>
                  <a:lnTo>
                    <a:pt x="68884" y="136029"/>
                  </a:lnTo>
                  <a:lnTo>
                    <a:pt x="69176" y="135890"/>
                  </a:lnTo>
                  <a:lnTo>
                    <a:pt x="73634" y="135890"/>
                  </a:lnTo>
                  <a:lnTo>
                    <a:pt x="72453" y="137160"/>
                  </a:lnTo>
                  <a:lnTo>
                    <a:pt x="69977" y="137160"/>
                  </a:lnTo>
                  <a:lnTo>
                    <a:pt x="72440" y="138430"/>
                  </a:lnTo>
                  <a:lnTo>
                    <a:pt x="69494" y="138430"/>
                  </a:lnTo>
                  <a:lnTo>
                    <a:pt x="67017" y="139700"/>
                  </a:lnTo>
                  <a:lnTo>
                    <a:pt x="69761" y="139700"/>
                  </a:lnTo>
                  <a:lnTo>
                    <a:pt x="68872" y="140970"/>
                  </a:lnTo>
                  <a:lnTo>
                    <a:pt x="68465" y="140970"/>
                  </a:lnTo>
                  <a:lnTo>
                    <a:pt x="66852" y="139700"/>
                  </a:lnTo>
                  <a:lnTo>
                    <a:pt x="66255" y="140970"/>
                  </a:lnTo>
                  <a:lnTo>
                    <a:pt x="67322" y="140970"/>
                  </a:lnTo>
                  <a:lnTo>
                    <a:pt x="69964" y="142240"/>
                  </a:lnTo>
                  <a:lnTo>
                    <a:pt x="68554" y="143510"/>
                  </a:lnTo>
                  <a:lnTo>
                    <a:pt x="64909" y="143510"/>
                  </a:lnTo>
                  <a:lnTo>
                    <a:pt x="68668" y="146050"/>
                  </a:lnTo>
                  <a:lnTo>
                    <a:pt x="73520" y="147320"/>
                  </a:lnTo>
                  <a:lnTo>
                    <a:pt x="67576" y="147320"/>
                  </a:lnTo>
                  <a:lnTo>
                    <a:pt x="67310" y="147320"/>
                  </a:lnTo>
                  <a:lnTo>
                    <a:pt x="65290" y="147320"/>
                  </a:lnTo>
                  <a:lnTo>
                    <a:pt x="64287" y="148590"/>
                  </a:lnTo>
                  <a:lnTo>
                    <a:pt x="66382" y="149860"/>
                  </a:lnTo>
                  <a:lnTo>
                    <a:pt x="67932" y="151130"/>
                  </a:lnTo>
                  <a:lnTo>
                    <a:pt x="65214" y="151130"/>
                  </a:lnTo>
                  <a:lnTo>
                    <a:pt x="65633" y="152400"/>
                  </a:lnTo>
                  <a:lnTo>
                    <a:pt x="68097" y="152400"/>
                  </a:lnTo>
                  <a:lnTo>
                    <a:pt x="65100" y="153670"/>
                  </a:lnTo>
                  <a:lnTo>
                    <a:pt x="66065" y="154940"/>
                  </a:lnTo>
                  <a:lnTo>
                    <a:pt x="67284" y="156210"/>
                  </a:lnTo>
                  <a:lnTo>
                    <a:pt x="65062" y="157480"/>
                  </a:lnTo>
                  <a:lnTo>
                    <a:pt x="63881" y="156210"/>
                  </a:lnTo>
                  <a:lnTo>
                    <a:pt x="64985" y="158750"/>
                  </a:lnTo>
                  <a:lnTo>
                    <a:pt x="63474" y="158750"/>
                  </a:lnTo>
                  <a:lnTo>
                    <a:pt x="70383" y="159702"/>
                  </a:lnTo>
                  <a:lnTo>
                    <a:pt x="69253" y="158750"/>
                  </a:lnTo>
                  <a:lnTo>
                    <a:pt x="70789" y="158750"/>
                  </a:lnTo>
                  <a:lnTo>
                    <a:pt x="70764" y="159753"/>
                  </a:lnTo>
                  <a:lnTo>
                    <a:pt x="72631" y="160020"/>
                  </a:lnTo>
                  <a:lnTo>
                    <a:pt x="71767" y="160020"/>
                  </a:lnTo>
                  <a:lnTo>
                    <a:pt x="71767" y="162560"/>
                  </a:lnTo>
                  <a:lnTo>
                    <a:pt x="68199" y="162560"/>
                  </a:lnTo>
                  <a:lnTo>
                    <a:pt x="68224" y="161658"/>
                  </a:lnTo>
                  <a:lnTo>
                    <a:pt x="71767" y="162560"/>
                  </a:lnTo>
                  <a:lnTo>
                    <a:pt x="71767" y="160020"/>
                  </a:lnTo>
                  <a:lnTo>
                    <a:pt x="70751" y="160020"/>
                  </a:lnTo>
                  <a:lnTo>
                    <a:pt x="68389" y="160020"/>
                  </a:lnTo>
                  <a:lnTo>
                    <a:pt x="68973" y="161290"/>
                  </a:lnTo>
                  <a:lnTo>
                    <a:pt x="68224" y="161290"/>
                  </a:lnTo>
                  <a:lnTo>
                    <a:pt x="66751" y="161290"/>
                  </a:lnTo>
                  <a:lnTo>
                    <a:pt x="64998" y="161290"/>
                  </a:lnTo>
                  <a:lnTo>
                    <a:pt x="64427" y="162560"/>
                  </a:lnTo>
                  <a:lnTo>
                    <a:pt x="63817" y="162560"/>
                  </a:lnTo>
                  <a:lnTo>
                    <a:pt x="70954" y="163830"/>
                  </a:lnTo>
                  <a:lnTo>
                    <a:pt x="65201" y="163830"/>
                  </a:lnTo>
                  <a:lnTo>
                    <a:pt x="64960" y="163830"/>
                  </a:lnTo>
                  <a:lnTo>
                    <a:pt x="65354" y="163931"/>
                  </a:lnTo>
                  <a:lnTo>
                    <a:pt x="66992" y="165100"/>
                  </a:lnTo>
                  <a:lnTo>
                    <a:pt x="63868" y="163830"/>
                  </a:lnTo>
                  <a:lnTo>
                    <a:pt x="62966" y="165100"/>
                  </a:lnTo>
                  <a:lnTo>
                    <a:pt x="58978" y="165100"/>
                  </a:lnTo>
                  <a:lnTo>
                    <a:pt x="62598" y="166370"/>
                  </a:lnTo>
                  <a:lnTo>
                    <a:pt x="62953" y="166370"/>
                  </a:lnTo>
                  <a:lnTo>
                    <a:pt x="66294" y="167640"/>
                  </a:lnTo>
                  <a:lnTo>
                    <a:pt x="58496" y="167640"/>
                  </a:lnTo>
                  <a:lnTo>
                    <a:pt x="63068" y="168910"/>
                  </a:lnTo>
                  <a:lnTo>
                    <a:pt x="64884" y="170180"/>
                  </a:lnTo>
                  <a:lnTo>
                    <a:pt x="68249" y="171450"/>
                  </a:lnTo>
                  <a:lnTo>
                    <a:pt x="69824" y="172720"/>
                  </a:lnTo>
                  <a:lnTo>
                    <a:pt x="69138" y="172720"/>
                  </a:lnTo>
                  <a:lnTo>
                    <a:pt x="70192" y="173075"/>
                  </a:lnTo>
                  <a:lnTo>
                    <a:pt x="70015" y="172720"/>
                  </a:lnTo>
                  <a:lnTo>
                    <a:pt x="76098" y="172720"/>
                  </a:lnTo>
                  <a:lnTo>
                    <a:pt x="70446" y="171450"/>
                  </a:lnTo>
                  <a:lnTo>
                    <a:pt x="70866" y="171450"/>
                  </a:lnTo>
                  <a:lnTo>
                    <a:pt x="67271" y="168910"/>
                  </a:lnTo>
                  <a:lnTo>
                    <a:pt x="75171" y="170180"/>
                  </a:lnTo>
                  <a:lnTo>
                    <a:pt x="72021" y="168910"/>
                  </a:lnTo>
                  <a:lnTo>
                    <a:pt x="73266" y="168910"/>
                  </a:lnTo>
                  <a:lnTo>
                    <a:pt x="69176" y="166370"/>
                  </a:lnTo>
                  <a:lnTo>
                    <a:pt x="71412" y="166928"/>
                  </a:lnTo>
                  <a:lnTo>
                    <a:pt x="70993" y="166585"/>
                  </a:lnTo>
                  <a:lnTo>
                    <a:pt x="69888" y="166370"/>
                  </a:lnTo>
                  <a:lnTo>
                    <a:pt x="70713" y="166370"/>
                  </a:lnTo>
                  <a:lnTo>
                    <a:pt x="71856" y="166370"/>
                  </a:lnTo>
                  <a:lnTo>
                    <a:pt x="76250" y="166370"/>
                  </a:lnTo>
                  <a:lnTo>
                    <a:pt x="71564" y="165100"/>
                  </a:lnTo>
                  <a:lnTo>
                    <a:pt x="77431" y="166370"/>
                  </a:lnTo>
                  <a:lnTo>
                    <a:pt x="76581" y="165100"/>
                  </a:lnTo>
                  <a:lnTo>
                    <a:pt x="72821" y="165100"/>
                  </a:lnTo>
                  <a:lnTo>
                    <a:pt x="75145" y="163830"/>
                  </a:lnTo>
                  <a:lnTo>
                    <a:pt x="74002" y="162560"/>
                  </a:lnTo>
                  <a:lnTo>
                    <a:pt x="75260" y="163830"/>
                  </a:lnTo>
                  <a:lnTo>
                    <a:pt x="76276" y="162560"/>
                  </a:lnTo>
                  <a:lnTo>
                    <a:pt x="77736" y="161290"/>
                  </a:lnTo>
                  <a:lnTo>
                    <a:pt x="74587" y="161290"/>
                  </a:lnTo>
                  <a:lnTo>
                    <a:pt x="75399" y="160020"/>
                  </a:lnTo>
                  <a:lnTo>
                    <a:pt x="77050" y="160020"/>
                  </a:lnTo>
                  <a:lnTo>
                    <a:pt x="76669" y="158750"/>
                  </a:lnTo>
                  <a:lnTo>
                    <a:pt x="79489" y="160020"/>
                  </a:lnTo>
                  <a:lnTo>
                    <a:pt x="79425" y="158750"/>
                  </a:lnTo>
                  <a:lnTo>
                    <a:pt x="76327" y="157480"/>
                  </a:lnTo>
                  <a:lnTo>
                    <a:pt x="75514" y="157480"/>
                  </a:lnTo>
                  <a:lnTo>
                    <a:pt x="70866" y="157480"/>
                  </a:lnTo>
                  <a:lnTo>
                    <a:pt x="69227" y="156210"/>
                  </a:lnTo>
                  <a:lnTo>
                    <a:pt x="73164" y="156210"/>
                  </a:lnTo>
                  <a:lnTo>
                    <a:pt x="75514" y="157480"/>
                  </a:lnTo>
                  <a:lnTo>
                    <a:pt x="76276" y="156616"/>
                  </a:lnTo>
                  <a:lnTo>
                    <a:pt x="76809" y="157480"/>
                  </a:lnTo>
                  <a:lnTo>
                    <a:pt x="77228" y="156210"/>
                  </a:lnTo>
                  <a:lnTo>
                    <a:pt x="77089" y="156210"/>
                  </a:lnTo>
                  <a:lnTo>
                    <a:pt x="77038" y="154940"/>
                  </a:lnTo>
                  <a:lnTo>
                    <a:pt x="79578" y="156210"/>
                  </a:lnTo>
                  <a:lnTo>
                    <a:pt x="80683" y="156210"/>
                  </a:lnTo>
                  <a:lnTo>
                    <a:pt x="79286" y="154940"/>
                  </a:lnTo>
                  <a:lnTo>
                    <a:pt x="80086" y="154940"/>
                  </a:lnTo>
                  <a:lnTo>
                    <a:pt x="78778" y="153670"/>
                  </a:lnTo>
                  <a:lnTo>
                    <a:pt x="79908" y="153670"/>
                  </a:lnTo>
                  <a:lnTo>
                    <a:pt x="76606" y="152400"/>
                  </a:lnTo>
                  <a:lnTo>
                    <a:pt x="76377" y="153670"/>
                  </a:lnTo>
                  <a:lnTo>
                    <a:pt x="76327" y="152400"/>
                  </a:lnTo>
                  <a:lnTo>
                    <a:pt x="73367" y="151130"/>
                  </a:lnTo>
                  <a:lnTo>
                    <a:pt x="78320" y="151130"/>
                  </a:lnTo>
                  <a:lnTo>
                    <a:pt x="77165" y="149860"/>
                  </a:lnTo>
                  <a:lnTo>
                    <a:pt x="78181" y="149860"/>
                  </a:lnTo>
                  <a:lnTo>
                    <a:pt x="77114" y="148590"/>
                  </a:lnTo>
                  <a:lnTo>
                    <a:pt x="77711" y="148590"/>
                  </a:lnTo>
                  <a:lnTo>
                    <a:pt x="75565" y="147320"/>
                  </a:lnTo>
                  <a:lnTo>
                    <a:pt x="76873" y="147320"/>
                  </a:lnTo>
                  <a:lnTo>
                    <a:pt x="78663" y="146050"/>
                  </a:lnTo>
                  <a:lnTo>
                    <a:pt x="79832" y="146926"/>
                  </a:lnTo>
                  <a:lnTo>
                    <a:pt x="79984" y="147027"/>
                  </a:lnTo>
                  <a:lnTo>
                    <a:pt x="80060" y="146773"/>
                  </a:lnTo>
                  <a:lnTo>
                    <a:pt x="80060" y="146964"/>
                  </a:lnTo>
                  <a:lnTo>
                    <a:pt x="80073" y="147091"/>
                  </a:lnTo>
                  <a:lnTo>
                    <a:pt x="80378" y="147320"/>
                  </a:lnTo>
                  <a:lnTo>
                    <a:pt x="80340" y="147015"/>
                  </a:lnTo>
                  <a:lnTo>
                    <a:pt x="80327" y="146748"/>
                  </a:lnTo>
                  <a:lnTo>
                    <a:pt x="80873" y="146050"/>
                  </a:lnTo>
                  <a:lnTo>
                    <a:pt x="83210" y="146050"/>
                  </a:lnTo>
                  <a:lnTo>
                    <a:pt x="82473" y="144780"/>
                  </a:lnTo>
                  <a:lnTo>
                    <a:pt x="88557" y="144780"/>
                  </a:lnTo>
                  <a:lnTo>
                    <a:pt x="77368" y="140970"/>
                  </a:lnTo>
                  <a:lnTo>
                    <a:pt x="79971" y="140970"/>
                  </a:lnTo>
                  <a:lnTo>
                    <a:pt x="82740" y="142240"/>
                  </a:lnTo>
                  <a:lnTo>
                    <a:pt x="82181" y="140970"/>
                  </a:lnTo>
                  <a:lnTo>
                    <a:pt x="85585" y="140970"/>
                  </a:lnTo>
                  <a:lnTo>
                    <a:pt x="87630" y="139700"/>
                  </a:lnTo>
                  <a:lnTo>
                    <a:pt x="80683" y="139700"/>
                  </a:lnTo>
                  <a:lnTo>
                    <a:pt x="82105" y="138430"/>
                  </a:lnTo>
                  <a:lnTo>
                    <a:pt x="77571" y="138430"/>
                  </a:lnTo>
                  <a:lnTo>
                    <a:pt x="76492" y="137160"/>
                  </a:lnTo>
                  <a:lnTo>
                    <a:pt x="82702" y="137160"/>
                  </a:lnTo>
                  <a:lnTo>
                    <a:pt x="82778" y="138430"/>
                  </a:lnTo>
                  <a:lnTo>
                    <a:pt x="84315" y="138430"/>
                  </a:lnTo>
                  <a:lnTo>
                    <a:pt x="84302" y="137160"/>
                  </a:lnTo>
                  <a:lnTo>
                    <a:pt x="85521" y="137160"/>
                  </a:lnTo>
                  <a:lnTo>
                    <a:pt x="83845" y="135890"/>
                  </a:lnTo>
                  <a:lnTo>
                    <a:pt x="83032" y="135890"/>
                  </a:lnTo>
                  <a:lnTo>
                    <a:pt x="84734" y="134620"/>
                  </a:lnTo>
                  <a:lnTo>
                    <a:pt x="80772" y="134620"/>
                  </a:lnTo>
                  <a:lnTo>
                    <a:pt x="80352" y="133350"/>
                  </a:lnTo>
                  <a:lnTo>
                    <a:pt x="82296" y="133350"/>
                  </a:lnTo>
                  <a:lnTo>
                    <a:pt x="84810" y="134620"/>
                  </a:lnTo>
                  <a:lnTo>
                    <a:pt x="83362" y="133350"/>
                  </a:lnTo>
                  <a:lnTo>
                    <a:pt x="84683" y="133350"/>
                  </a:lnTo>
                  <a:lnTo>
                    <a:pt x="87604" y="134620"/>
                  </a:lnTo>
                  <a:lnTo>
                    <a:pt x="85344" y="133350"/>
                  </a:lnTo>
                  <a:lnTo>
                    <a:pt x="90233" y="133350"/>
                  </a:lnTo>
                  <a:lnTo>
                    <a:pt x="90322" y="132080"/>
                  </a:lnTo>
                  <a:lnTo>
                    <a:pt x="88861" y="132080"/>
                  </a:lnTo>
                  <a:lnTo>
                    <a:pt x="85217" y="132080"/>
                  </a:lnTo>
                  <a:lnTo>
                    <a:pt x="83083" y="130810"/>
                  </a:lnTo>
                  <a:lnTo>
                    <a:pt x="84391" y="130810"/>
                  </a:lnTo>
                  <a:lnTo>
                    <a:pt x="81876" y="129540"/>
                  </a:lnTo>
                  <a:lnTo>
                    <a:pt x="85166" y="130810"/>
                  </a:lnTo>
                  <a:lnTo>
                    <a:pt x="86233" y="130810"/>
                  </a:lnTo>
                  <a:lnTo>
                    <a:pt x="86436" y="129540"/>
                  </a:lnTo>
                  <a:lnTo>
                    <a:pt x="85128" y="128270"/>
                  </a:lnTo>
                  <a:lnTo>
                    <a:pt x="84162" y="128270"/>
                  </a:lnTo>
                  <a:lnTo>
                    <a:pt x="84378" y="127000"/>
                  </a:lnTo>
                  <a:lnTo>
                    <a:pt x="83654" y="128270"/>
                  </a:lnTo>
                  <a:lnTo>
                    <a:pt x="81826" y="127000"/>
                  </a:lnTo>
                  <a:lnTo>
                    <a:pt x="83185" y="127000"/>
                  </a:lnTo>
                  <a:lnTo>
                    <a:pt x="80010" y="125730"/>
                  </a:lnTo>
                  <a:lnTo>
                    <a:pt x="86677" y="127000"/>
                  </a:lnTo>
                  <a:lnTo>
                    <a:pt x="84594" y="125730"/>
                  </a:lnTo>
                  <a:lnTo>
                    <a:pt x="88938" y="125730"/>
                  </a:lnTo>
                  <a:lnTo>
                    <a:pt x="86652" y="124460"/>
                  </a:lnTo>
                  <a:lnTo>
                    <a:pt x="91579" y="125730"/>
                  </a:lnTo>
                  <a:lnTo>
                    <a:pt x="89712" y="124460"/>
                  </a:lnTo>
                  <a:lnTo>
                    <a:pt x="87795" y="124460"/>
                  </a:lnTo>
                  <a:lnTo>
                    <a:pt x="85471" y="123190"/>
                  </a:lnTo>
                  <a:lnTo>
                    <a:pt x="87033" y="124460"/>
                  </a:lnTo>
                  <a:lnTo>
                    <a:pt x="83553" y="123190"/>
                  </a:lnTo>
                  <a:lnTo>
                    <a:pt x="83489" y="124155"/>
                  </a:lnTo>
                  <a:lnTo>
                    <a:pt x="79095" y="123190"/>
                  </a:lnTo>
                  <a:lnTo>
                    <a:pt x="83553" y="123190"/>
                  </a:lnTo>
                  <a:lnTo>
                    <a:pt x="85471" y="123190"/>
                  </a:lnTo>
                  <a:lnTo>
                    <a:pt x="90665" y="123190"/>
                  </a:lnTo>
                  <a:lnTo>
                    <a:pt x="84899" y="121920"/>
                  </a:lnTo>
                  <a:lnTo>
                    <a:pt x="86601" y="120650"/>
                  </a:lnTo>
                  <a:lnTo>
                    <a:pt x="83070" y="120650"/>
                  </a:lnTo>
                  <a:lnTo>
                    <a:pt x="85255" y="119380"/>
                  </a:lnTo>
                  <a:lnTo>
                    <a:pt x="88696" y="119380"/>
                  </a:lnTo>
                  <a:lnTo>
                    <a:pt x="84632" y="118110"/>
                  </a:lnTo>
                  <a:lnTo>
                    <a:pt x="87401" y="118110"/>
                  </a:lnTo>
                  <a:lnTo>
                    <a:pt x="88633" y="116840"/>
                  </a:lnTo>
                  <a:lnTo>
                    <a:pt x="87871" y="116700"/>
                  </a:lnTo>
                  <a:lnTo>
                    <a:pt x="88226" y="115570"/>
                  </a:lnTo>
                  <a:lnTo>
                    <a:pt x="87503" y="115366"/>
                  </a:lnTo>
                  <a:lnTo>
                    <a:pt x="87503" y="116624"/>
                  </a:lnTo>
                  <a:lnTo>
                    <a:pt x="81724" y="115570"/>
                  </a:lnTo>
                  <a:lnTo>
                    <a:pt x="86258" y="115570"/>
                  </a:lnTo>
                  <a:lnTo>
                    <a:pt x="87503" y="116624"/>
                  </a:lnTo>
                  <a:lnTo>
                    <a:pt x="87503" y="115366"/>
                  </a:lnTo>
                  <a:lnTo>
                    <a:pt x="84188" y="114300"/>
                  </a:lnTo>
                  <a:lnTo>
                    <a:pt x="83146" y="114300"/>
                  </a:lnTo>
                  <a:lnTo>
                    <a:pt x="83375" y="113030"/>
                  </a:lnTo>
                  <a:lnTo>
                    <a:pt x="84391" y="114300"/>
                  </a:lnTo>
                  <a:lnTo>
                    <a:pt x="83794" y="113030"/>
                  </a:lnTo>
                  <a:lnTo>
                    <a:pt x="87287" y="113030"/>
                  </a:lnTo>
                  <a:lnTo>
                    <a:pt x="80695" y="110490"/>
                  </a:lnTo>
                  <a:lnTo>
                    <a:pt x="86067" y="110490"/>
                  </a:lnTo>
                  <a:lnTo>
                    <a:pt x="86296" y="110490"/>
                  </a:lnTo>
                  <a:lnTo>
                    <a:pt x="85699" y="109220"/>
                  </a:lnTo>
                  <a:lnTo>
                    <a:pt x="85153" y="109220"/>
                  </a:lnTo>
                  <a:lnTo>
                    <a:pt x="85102" y="107950"/>
                  </a:lnTo>
                  <a:lnTo>
                    <a:pt x="87909" y="107950"/>
                  </a:lnTo>
                  <a:lnTo>
                    <a:pt x="80086" y="106680"/>
                  </a:lnTo>
                  <a:lnTo>
                    <a:pt x="85356" y="106680"/>
                  </a:lnTo>
                  <a:lnTo>
                    <a:pt x="92100" y="107950"/>
                  </a:lnTo>
                  <a:lnTo>
                    <a:pt x="84620" y="105410"/>
                  </a:lnTo>
                  <a:lnTo>
                    <a:pt x="91363" y="105410"/>
                  </a:lnTo>
                  <a:lnTo>
                    <a:pt x="86626" y="104140"/>
                  </a:lnTo>
                  <a:lnTo>
                    <a:pt x="88226" y="104140"/>
                  </a:lnTo>
                  <a:lnTo>
                    <a:pt x="84874" y="102870"/>
                  </a:lnTo>
                  <a:lnTo>
                    <a:pt x="83896" y="101600"/>
                  </a:lnTo>
                  <a:lnTo>
                    <a:pt x="83058" y="100330"/>
                  </a:lnTo>
                  <a:lnTo>
                    <a:pt x="85648" y="101600"/>
                  </a:lnTo>
                  <a:lnTo>
                    <a:pt x="87096" y="101600"/>
                  </a:lnTo>
                  <a:lnTo>
                    <a:pt x="86779" y="100330"/>
                  </a:lnTo>
                  <a:lnTo>
                    <a:pt x="87858" y="100330"/>
                  </a:lnTo>
                  <a:lnTo>
                    <a:pt x="88557" y="99060"/>
                  </a:lnTo>
                  <a:lnTo>
                    <a:pt x="90157" y="100330"/>
                  </a:lnTo>
                  <a:lnTo>
                    <a:pt x="89776" y="99060"/>
                  </a:lnTo>
                  <a:lnTo>
                    <a:pt x="85699" y="97790"/>
                  </a:lnTo>
                  <a:lnTo>
                    <a:pt x="84924" y="97790"/>
                  </a:lnTo>
                  <a:lnTo>
                    <a:pt x="80975" y="96520"/>
                  </a:lnTo>
                  <a:lnTo>
                    <a:pt x="87528" y="96520"/>
                  </a:lnTo>
                  <a:lnTo>
                    <a:pt x="84683" y="93980"/>
                  </a:lnTo>
                  <a:lnTo>
                    <a:pt x="85610" y="93980"/>
                  </a:lnTo>
                  <a:lnTo>
                    <a:pt x="84124" y="92710"/>
                  </a:lnTo>
                  <a:lnTo>
                    <a:pt x="84289" y="92710"/>
                  </a:lnTo>
                  <a:lnTo>
                    <a:pt x="92202" y="93980"/>
                  </a:lnTo>
                  <a:lnTo>
                    <a:pt x="89395" y="92710"/>
                  </a:lnTo>
                  <a:lnTo>
                    <a:pt x="86588" y="91440"/>
                  </a:lnTo>
                  <a:lnTo>
                    <a:pt x="92824" y="91440"/>
                  </a:lnTo>
                  <a:lnTo>
                    <a:pt x="90081" y="88900"/>
                  </a:lnTo>
                  <a:lnTo>
                    <a:pt x="94462" y="88900"/>
                  </a:lnTo>
                  <a:lnTo>
                    <a:pt x="94221" y="87630"/>
                  </a:lnTo>
                  <a:lnTo>
                    <a:pt x="87960" y="86360"/>
                  </a:lnTo>
                  <a:lnTo>
                    <a:pt x="87744" y="86360"/>
                  </a:lnTo>
                  <a:lnTo>
                    <a:pt x="87401" y="85090"/>
                  </a:lnTo>
                  <a:lnTo>
                    <a:pt x="95948" y="85090"/>
                  </a:lnTo>
                  <a:lnTo>
                    <a:pt x="96875" y="83820"/>
                  </a:lnTo>
                  <a:lnTo>
                    <a:pt x="93865" y="83820"/>
                  </a:lnTo>
                  <a:lnTo>
                    <a:pt x="90652" y="82550"/>
                  </a:lnTo>
                  <a:lnTo>
                    <a:pt x="97739" y="83591"/>
                  </a:lnTo>
                  <a:lnTo>
                    <a:pt x="98094" y="83820"/>
                  </a:lnTo>
                  <a:lnTo>
                    <a:pt x="97917" y="83616"/>
                  </a:lnTo>
                  <a:lnTo>
                    <a:pt x="99314" y="83820"/>
                  </a:lnTo>
                  <a:lnTo>
                    <a:pt x="97447" y="83070"/>
                  </a:lnTo>
                  <a:lnTo>
                    <a:pt x="96989" y="82550"/>
                  </a:lnTo>
                  <a:lnTo>
                    <a:pt x="98437" y="81280"/>
                  </a:lnTo>
                  <a:lnTo>
                    <a:pt x="93421" y="80010"/>
                  </a:lnTo>
                  <a:lnTo>
                    <a:pt x="96342" y="80010"/>
                  </a:lnTo>
                  <a:lnTo>
                    <a:pt x="97320" y="78740"/>
                  </a:lnTo>
                  <a:lnTo>
                    <a:pt x="91363" y="76200"/>
                  </a:lnTo>
                  <a:lnTo>
                    <a:pt x="95783" y="76200"/>
                  </a:lnTo>
                  <a:lnTo>
                    <a:pt x="93345" y="74930"/>
                  </a:lnTo>
                  <a:lnTo>
                    <a:pt x="93980" y="74930"/>
                  </a:lnTo>
                  <a:lnTo>
                    <a:pt x="94932" y="73660"/>
                  </a:lnTo>
                  <a:lnTo>
                    <a:pt x="96596" y="74930"/>
                  </a:lnTo>
                  <a:lnTo>
                    <a:pt x="98856" y="73660"/>
                  </a:lnTo>
                  <a:lnTo>
                    <a:pt x="92684" y="72390"/>
                  </a:lnTo>
                  <a:lnTo>
                    <a:pt x="91782" y="71120"/>
                  </a:lnTo>
                  <a:lnTo>
                    <a:pt x="96342" y="71120"/>
                  </a:lnTo>
                  <a:lnTo>
                    <a:pt x="98793" y="69850"/>
                  </a:lnTo>
                  <a:lnTo>
                    <a:pt x="99441" y="69850"/>
                  </a:lnTo>
                  <a:lnTo>
                    <a:pt x="100228" y="68580"/>
                  </a:lnTo>
                  <a:lnTo>
                    <a:pt x="96037" y="67310"/>
                  </a:lnTo>
                  <a:lnTo>
                    <a:pt x="94462" y="66040"/>
                  </a:lnTo>
                  <a:lnTo>
                    <a:pt x="99542" y="64770"/>
                  </a:lnTo>
                  <a:lnTo>
                    <a:pt x="96977" y="62230"/>
                  </a:lnTo>
                  <a:lnTo>
                    <a:pt x="99098" y="62230"/>
                  </a:lnTo>
                  <a:lnTo>
                    <a:pt x="96418" y="60960"/>
                  </a:lnTo>
                  <a:lnTo>
                    <a:pt x="96964" y="60960"/>
                  </a:lnTo>
                  <a:lnTo>
                    <a:pt x="92964" y="59690"/>
                  </a:lnTo>
                  <a:lnTo>
                    <a:pt x="97028" y="59690"/>
                  </a:lnTo>
                  <a:lnTo>
                    <a:pt x="101180" y="60960"/>
                  </a:lnTo>
                  <a:lnTo>
                    <a:pt x="100190" y="59690"/>
                  </a:lnTo>
                  <a:lnTo>
                    <a:pt x="100380" y="59690"/>
                  </a:lnTo>
                  <a:lnTo>
                    <a:pt x="94919" y="58420"/>
                  </a:lnTo>
                  <a:lnTo>
                    <a:pt x="98107" y="57150"/>
                  </a:lnTo>
                  <a:lnTo>
                    <a:pt x="97688" y="55880"/>
                  </a:lnTo>
                  <a:lnTo>
                    <a:pt x="97104" y="54610"/>
                  </a:lnTo>
                  <a:lnTo>
                    <a:pt x="99783" y="54610"/>
                  </a:lnTo>
                  <a:lnTo>
                    <a:pt x="98463" y="53340"/>
                  </a:lnTo>
                  <a:lnTo>
                    <a:pt x="100139" y="53340"/>
                  </a:lnTo>
                  <a:lnTo>
                    <a:pt x="101473" y="52070"/>
                  </a:lnTo>
                  <a:lnTo>
                    <a:pt x="100939" y="50800"/>
                  </a:lnTo>
                  <a:lnTo>
                    <a:pt x="103301" y="50800"/>
                  </a:lnTo>
                  <a:lnTo>
                    <a:pt x="94665" y="49530"/>
                  </a:lnTo>
                  <a:lnTo>
                    <a:pt x="94589" y="48260"/>
                  </a:lnTo>
                  <a:lnTo>
                    <a:pt x="98996" y="49530"/>
                  </a:lnTo>
                  <a:lnTo>
                    <a:pt x="99085" y="48260"/>
                  </a:lnTo>
                  <a:lnTo>
                    <a:pt x="103098" y="46990"/>
                  </a:lnTo>
                  <a:lnTo>
                    <a:pt x="99301" y="45720"/>
                  </a:lnTo>
                  <a:lnTo>
                    <a:pt x="101549" y="45720"/>
                  </a:lnTo>
                  <a:lnTo>
                    <a:pt x="104609" y="44450"/>
                  </a:lnTo>
                  <a:lnTo>
                    <a:pt x="102501" y="44450"/>
                  </a:lnTo>
                  <a:lnTo>
                    <a:pt x="99123" y="43180"/>
                  </a:lnTo>
                  <a:lnTo>
                    <a:pt x="97497" y="41910"/>
                  </a:lnTo>
                  <a:lnTo>
                    <a:pt x="96761" y="41910"/>
                  </a:lnTo>
                  <a:lnTo>
                    <a:pt x="95745" y="40640"/>
                  </a:lnTo>
                  <a:lnTo>
                    <a:pt x="97993" y="40640"/>
                  </a:lnTo>
                  <a:lnTo>
                    <a:pt x="93738" y="39370"/>
                  </a:lnTo>
                  <a:lnTo>
                    <a:pt x="96481" y="39370"/>
                  </a:lnTo>
                  <a:lnTo>
                    <a:pt x="94386" y="38100"/>
                  </a:lnTo>
                  <a:lnTo>
                    <a:pt x="93281" y="38100"/>
                  </a:lnTo>
                  <a:lnTo>
                    <a:pt x="95275" y="36830"/>
                  </a:lnTo>
                  <a:lnTo>
                    <a:pt x="97904" y="38100"/>
                  </a:lnTo>
                  <a:lnTo>
                    <a:pt x="96316" y="36830"/>
                  </a:lnTo>
                  <a:lnTo>
                    <a:pt x="98018" y="36830"/>
                  </a:lnTo>
                  <a:lnTo>
                    <a:pt x="97980" y="36576"/>
                  </a:lnTo>
                  <a:lnTo>
                    <a:pt x="93776" y="35560"/>
                  </a:lnTo>
                  <a:lnTo>
                    <a:pt x="96723" y="34290"/>
                  </a:lnTo>
                  <a:lnTo>
                    <a:pt x="98463" y="34290"/>
                  </a:lnTo>
                  <a:lnTo>
                    <a:pt x="98272" y="35560"/>
                  </a:lnTo>
                  <a:lnTo>
                    <a:pt x="98259" y="35775"/>
                  </a:lnTo>
                  <a:lnTo>
                    <a:pt x="100482" y="36830"/>
                  </a:lnTo>
                  <a:lnTo>
                    <a:pt x="100952" y="35775"/>
                  </a:lnTo>
                  <a:lnTo>
                    <a:pt x="98475" y="34290"/>
                  </a:lnTo>
                  <a:lnTo>
                    <a:pt x="101473" y="34290"/>
                  </a:lnTo>
                  <a:lnTo>
                    <a:pt x="101549" y="33020"/>
                  </a:lnTo>
                  <a:lnTo>
                    <a:pt x="103759" y="34290"/>
                  </a:lnTo>
                  <a:lnTo>
                    <a:pt x="102831" y="33020"/>
                  </a:lnTo>
                  <a:lnTo>
                    <a:pt x="102997" y="33020"/>
                  </a:lnTo>
                  <a:lnTo>
                    <a:pt x="100076" y="31750"/>
                  </a:lnTo>
                  <a:lnTo>
                    <a:pt x="98590" y="31750"/>
                  </a:lnTo>
                  <a:lnTo>
                    <a:pt x="98386" y="31623"/>
                  </a:lnTo>
                  <a:lnTo>
                    <a:pt x="98107" y="31584"/>
                  </a:lnTo>
                  <a:lnTo>
                    <a:pt x="97891" y="31597"/>
                  </a:lnTo>
                  <a:lnTo>
                    <a:pt x="97701" y="31610"/>
                  </a:lnTo>
                  <a:lnTo>
                    <a:pt x="98005" y="31686"/>
                  </a:lnTo>
                  <a:lnTo>
                    <a:pt x="98310" y="31750"/>
                  </a:lnTo>
                  <a:lnTo>
                    <a:pt x="98577" y="31826"/>
                  </a:lnTo>
                  <a:lnTo>
                    <a:pt x="98679" y="33020"/>
                  </a:lnTo>
                  <a:lnTo>
                    <a:pt x="97243" y="33020"/>
                  </a:lnTo>
                  <a:lnTo>
                    <a:pt x="96024" y="31750"/>
                  </a:lnTo>
                  <a:lnTo>
                    <a:pt x="93941" y="31750"/>
                  </a:lnTo>
                  <a:lnTo>
                    <a:pt x="93052" y="30480"/>
                  </a:lnTo>
                  <a:lnTo>
                    <a:pt x="97193" y="31750"/>
                  </a:lnTo>
                  <a:lnTo>
                    <a:pt x="99504" y="30480"/>
                  </a:lnTo>
                  <a:lnTo>
                    <a:pt x="102031" y="30480"/>
                  </a:lnTo>
                  <a:lnTo>
                    <a:pt x="100533" y="29210"/>
                  </a:lnTo>
                  <a:lnTo>
                    <a:pt x="101269" y="27940"/>
                  </a:lnTo>
                  <a:lnTo>
                    <a:pt x="99021" y="27406"/>
                  </a:lnTo>
                  <a:lnTo>
                    <a:pt x="98488" y="26898"/>
                  </a:lnTo>
                  <a:lnTo>
                    <a:pt x="98666" y="27317"/>
                  </a:lnTo>
                  <a:lnTo>
                    <a:pt x="95897" y="26670"/>
                  </a:lnTo>
                  <a:lnTo>
                    <a:pt x="98247" y="26670"/>
                  </a:lnTo>
                  <a:lnTo>
                    <a:pt x="98513" y="26339"/>
                  </a:lnTo>
                  <a:lnTo>
                    <a:pt x="98933" y="26670"/>
                  </a:lnTo>
                  <a:lnTo>
                    <a:pt x="98717" y="26098"/>
                  </a:lnTo>
                  <a:lnTo>
                    <a:pt x="99275" y="25400"/>
                  </a:lnTo>
                  <a:lnTo>
                    <a:pt x="99593" y="25400"/>
                  </a:lnTo>
                  <a:lnTo>
                    <a:pt x="100965" y="24130"/>
                  </a:lnTo>
                  <a:lnTo>
                    <a:pt x="98361" y="22860"/>
                  </a:lnTo>
                  <a:lnTo>
                    <a:pt x="96075" y="21590"/>
                  </a:lnTo>
                  <a:lnTo>
                    <a:pt x="98425" y="20320"/>
                  </a:lnTo>
                  <a:lnTo>
                    <a:pt x="97040" y="20320"/>
                  </a:lnTo>
                  <a:lnTo>
                    <a:pt x="100850" y="17780"/>
                  </a:lnTo>
                  <a:lnTo>
                    <a:pt x="94526" y="15240"/>
                  </a:lnTo>
                  <a:lnTo>
                    <a:pt x="100355" y="12700"/>
                  </a:lnTo>
                  <a:lnTo>
                    <a:pt x="99110" y="12700"/>
                  </a:lnTo>
                  <a:lnTo>
                    <a:pt x="97320" y="11430"/>
                  </a:lnTo>
                  <a:lnTo>
                    <a:pt x="100469" y="11430"/>
                  </a:lnTo>
                  <a:lnTo>
                    <a:pt x="96964" y="10160"/>
                  </a:lnTo>
                  <a:lnTo>
                    <a:pt x="94462" y="8890"/>
                  </a:lnTo>
                  <a:lnTo>
                    <a:pt x="104889" y="1016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9322478" y="9185979"/>
              <a:ext cx="155575" cy="852805"/>
            </a:xfrm>
            <a:custGeom>
              <a:avLst/>
              <a:gdLst/>
              <a:ahLst/>
              <a:cxnLst/>
              <a:rect l="l" t="t" r="r" b="b"/>
              <a:pathLst>
                <a:path w="155575" h="852804">
                  <a:moveTo>
                    <a:pt x="990" y="844194"/>
                  </a:moveTo>
                  <a:lnTo>
                    <a:pt x="850" y="844067"/>
                  </a:lnTo>
                  <a:lnTo>
                    <a:pt x="749" y="843940"/>
                  </a:lnTo>
                  <a:lnTo>
                    <a:pt x="673" y="843813"/>
                  </a:lnTo>
                  <a:lnTo>
                    <a:pt x="127" y="843711"/>
                  </a:lnTo>
                  <a:lnTo>
                    <a:pt x="292" y="843876"/>
                  </a:lnTo>
                  <a:lnTo>
                    <a:pt x="584" y="844016"/>
                  </a:lnTo>
                  <a:lnTo>
                    <a:pt x="990" y="844194"/>
                  </a:lnTo>
                  <a:close/>
                </a:path>
                <a:path w="155575" h="852804">
                  <a:moveTo>
                    <a:pt x="3797" y="852233"/>
                  </a:moveTo>
                  <a:lnTo>
                    <a:pt x="3467" y="851776"/>
                  </a:lnTo>
                  <a:lnTo>
                    <a:pt x="88" y="850988"/>
                  </a:lnTo>
                  <a:lnTo>
                    <a:pt x="901" y="851725"/>
                  </a:lnTo>
                  <a:lnTo>
                    <a:pt x="1765" y="851992"/>
                  </a:lnTo>
                  <a:lnTo>
                    <a:pt x="3797" y="852233"/>
                  </a:lnTo>
                  <a:close/>
                </a:path>
                <a:path w="155575" h="852804">
                  <a:moveTo>
                    <a:pt x="7632" y="850112"/>
                  </a:moveTo>
                  <a:lnTo>
                    <a:pt x="6045" y="849414"/>
                  </a:lnTo>
                  <a:lnTo>
                    <a:pt x="3200" y="848448"/>
                  </a:lnTo>
                  <a:lnTo>
                    <a:pt x="0" y="848271"/>
                  </a:lnTo>
                  <a:lnTo>
                    <a:pt x="3238" y="849210"/>
                  </a:lnTo>
                  <a:lnTo>
                    <a:pt x="1841" y="849109"/>
                  </a:lnTo>
                  <a:lnTo>
                    <a:pt x="5689" y="850188"/>
                  </a:lnTo>
                  <a:lnTo>
                    <a:pt x="6032" y="850620"/>
                  </a:lnTo>
                  <a:lnTo>
                    <a:pt x="4495" y="850684"/>
                  </a:lnTo>
                  <a:lnTo>
                    <a:pt x="3238" y="850417"/>
                  </a:lnTo>
                  <a:lnTo>
                    <a:pt x="4102" y="850696"/>
                  </a:lnTo>
                  <a:lnTo>
                    <a:pt x="2400" y="850900"/>
                  </a:lnTo>
                  <a:lnTo>
                    <a:pt x="4521" y="851433"/>
                  </a:lnTo>
                  <a:lnTo>
                    <a:pt x="7251" y="851344"/>
                  </a:lnTo>
                  <a:lnTo>
                    <a:pt x="7454" y="850722"/>
                  </a:lnTo>
                  <a:lnTo>
                    <a:pt x="5359" y="849731"/>
                  </a:lnTo>
                  <a:lnTo>
                    <a:pt x="6134" y="849706"/>
                  </a:lnTo>
                  <a:lnTo>
                    <a:pt x="6997" y="849985"/>
                  </a:lnTo>
                  <a:lnTo>
                    <a:pt x="7632" y="850112"/>
                  </a:lnTo>
                  <a:close/>
                </a:path>
                <a:path w="155575" h="852804">
                  <a:moveTo>
                    <a:pt x="18465" y="813460"/>
                  </a:moveTo>
                  <a:lnTo>
                    <a:pt x="18021" y="813650"/>
                  </a:lnTo>
                  <a:lnTo>
                    <a:pt x="18249" y="813600"/>
                  </a:lnTo>
                  <a:lnTo>
                    <a:pt x="18389" y="813536"/>
                  </a:lnTo>
                  <a:close/>
                </a:path>
                <a:path w="155575" h="852804">
                  <a:moveTo>
                    <a:pt x="19304" y="831862"/>
                  </a:moveTo>
                  <a:lnTo>
                    <a:pt x="16395" y="831380"/>
                  </a:lnTo>
                  <a:lnTo>
                    <a:pt x="15138" y="831126"/>
                  </a:lnTo>
                  <a:lnTo>
                    <a:pt x="16319" y="831392"/>
                  </a:lnTo>
                  <a:lnTo>
                    <a:pt x="16878" y="831621"/>
                  </a:lnTo>
                  <a:lnTo>
                    <a:pt x="17081" y="831799"/>
                  </a:lnTo>
                  <a:lnTo>
                    <a:pt x="17640" y="831862"/>
                  </a:lnTo>
                  <a:lnTo>
                    <a:pt x="19151" y="832027"/>
                  </a:lnTo>
                  <a:lnTo>
                    <a:pt x="19304" y="831862"/>
                  </a:lnTo>
                  <a:close/>
                </a:path>
                <a:path w="155575" h="852804">
                  <a:moveTo>
                    <a:pt x="19634" y="812990"/>
                  </a:moveTo>
                  <a:lnTo>
                    <a:pt x="18516" y="812787"/>
                  </a:lnTo>
                  <a:lnTo>
                    <a:pt x="18745" y="813193"/>
                  </a:lnTo>
                  <a:lnTo>
                    <a:pt x="18465" y="813460"/>
                  </a:lnTo>
                  <a:lnTo>
                    <a:pt x="19634" y="812990"/>
                  </a:lnTo>
                  <a:close/>
                </a:path>
                <a:path w="155575" h="852804">
                  <a:moveTo>
                    <a:pt x="21132" y="824649"/>
                  </a:moveTo>
                  <a:lnTo>
                    <a:pt x="19773" y="824090"/>
                  </a:lnTo>
                  <a:lnTo>
                    <a:pt x="19761" y="824293"/>
                  </a:lnTo>
                  <a:lnTo>
                    <a:pt x="20129" y="824382"/>
                  </a:lnTo>
                  <a:lnTo>
                    <a:pt x="20599" y="824509"/>
                  </a:lnTo>
                  <a:lnTo>
                    <a:pt x="21132" y="824649"/>
                  </a:lnTo>
                  <a:close/>
                </a:path>
                <a:path w="155575" h="852804">
                  <a:moveTo>
                    <a:pt x="22275" y="818642"/>
                  </a:moveTo>
                  <a:lnTo>
                    <a:pt x="21894" y="818578"/>
                  </a:lnTo>
                  <a:lnTo>
                    <a:pt x="21551" y="818553"/>
                  </a:lnTo>
                  <a:lnTo>
                    <a:pt x="21221" y="818553"/>
                  </a:lnTo>
                  <a:lnTo>
                    <a:pt x="21653" y="818591"/>
                  </a:lnTo>
                  <a:lnTo>
                    <a:pt x="22275" y="818642"/>
                  </a:lnTo>
                  <a:close/>
                </a:path>
                <a:path w="155575" h="852804">
                  <a:moveTo>
                    <a:pt x="24307" y="790854"/>
                  </a:moveTo>
                  <a:lnTo>
                    <a:pt x="24117" y="790663"/>
                  </a:lnTo>
                  <a:lnTo>
                    <a:pt x="23914" y="790498"/>
                  </a:lnTo>
                  <a:lnTo>
                    <a:pt x="23609" y="790498"/>
                  </a:lnTo>
                  <a:lnTo>
                    <a:pt x="23672" y="790689"/>
                  </a:lnTo>
                  <a:lnTo>
                    <a:pt x="24003" y="790803"/>
                  </a:lnTo>
                  <a:lnTo>
                    <a:pt x="24307" y="790854"/>
                  </a:lnTo>
                  <a:close/>
                </a:path>
                <a:path w="155575" h="852804">
                  <a:moveTo>
                    <a:pt x="26720" y="595972"/>
                  </a:moveTo>
                  <a:lnTo>
                    <a:pt x="26428" y="595909"/>
                  </a:lnTo>
                  <a:lnTo>
                    <a:pt x="26225" y="595871"/>
                  </a:lnTo>
                  <a:lnTo>
                    <a:pt x="26416" y="595947"/>
                  </a:lnTo>
                  <a:lnTo>
                    <a:pt x="26543" y="595960"/>
                  </a:lnTo>
                  <a:lnTo>
                    <a:pt x="26720" y="595972"/>
                  </a:lnTo>
                  <a:close/>
                </a:path>
                <a:path w="155575" h="852804">
                  <a:moveTo>
                    <a:pt x="28194" y="787133"/>
                  </a:moveTo>
                  <a:lnTo>
                    <a:pt x="27952" y="787044"/>
                  </a:lnTo>
                  <a:lnTo>
                    <a:pt x="27825" y="787133"/>
                  </a:lnTo>
                  <a:lnTo>
                    <a:pt x="27686" y="787247"/>
                  </a:lnTo>
                  <a:lnTo>
                    <a:pt x="28003" y="787196"/>
                  </a:lnTo>
                  <a:lnTo>
                    <a:pt x="28194" y="787133"/>
                  </a:lnTo>
                  <a:close/>
                </a:path>
                <a:path w="155575" h="852804">
                  <a:moveTo>
                    <a:pt x="37185" y="462508"/>
                  </a:moveTo>
                  <a:lnTo>
                    <a:pt x="36995" y="462330"/>
                  </a:lnTo>
                  <a:lnTo>
                    <a:pt x="36614" y="462305"/>
                  </a:lnTo>
                  <a:lnTo>
                    <a:pt x="37185" y="462508"/>
                  </a:lnTo>
                  <a:close/>
                </a:path>
                <a:path w="155575" h="852804">
                  <a:moveTo>
                    <a:pt x="37249" y="466775"/>
                  </a:moveTo>
                  <a:lnTo>
                    <a:pt x="36944" y="466547"/>
                  </a:lnTo>
                  <a:lnTo>
                    <a:pt x="36791" y="466648"/>
                  </a:lnTo>
                  <a:lnTo>
                    <a:pt x="36969" y="466699"/>
                  </a:lnTo>
                  <a:lnTo>
                    <a:pt x="37249" y="466775"/>
                  </a:lnTo>
                  <a:close/>
                </a:path>
                <a:path w="155575" h="852804">
                  <a:moveTo>
                    <a:pt x="37566" y="466940"/>
                  </a:moveTo>
                  <a:lnTo>
                    <a:pt x="37249" y="466775"/>
                  </a:lnTo>
                  <a:lnTo>
                    <a:pt x="37541" y="467004"/>
                  </a:lnTo>
                  <a:close/>
                </a:path>
                <a:path w="155575" h="852804">
                  <a:moveTo>
                    <a:pt x="38112" y="462838"/>
                  </a:moveTo>
                  <a:lnTo>
                    <a:pt x="37185" y="462508"/>
                  </a:lnTo>
                  <a:lnTo>
                    <a:pt x="38112" y="462838"/>
                  </a:lnTo>
                  <a:close/>
                </a:path>
                <a:path w="155575" h="852804">
                  <a:moveTo>
                    <a:pt x="38188" y="467487"/>
                  </a:moveTo>
                  <a:lnTo>
                    <a:pt x="37541" y="467004"/>
                  </a:lnTo>
                  <a:lnTo>
                    <a:pt x="37401" y="467220"/>
                  </a:lnTo>
                  <a:lnTo>
                    <a:pt x="38188" y="467487"/>
                  </a:lnTo>
                  <a:close/>
                </a:path>
                <a:path w="155575" h="852804">
                  <a:moveTo>
                    <a:pt x="38239" y="463778"/>
                  </a:moveTo>
                  <a:lnTo>
                    <a:pt x="38112" y="463867"/>
                  </a:lnTo>
                  <a:lnTo>
                    <a:pt x="38214" y="464032"/>
                  </a:lnTo>
                  <a:lnTo>
                    <a:pt x="38188" y="463854"/>
                  </a:lnTo>
                  <a:close/>
                </a:path>
                <a:path w="155575" h="852804">
                  <a:moveTo>
                    <a:pt x="39141" y="467868"/>
                  </a:moveTo>
                  <a:lnTo>
                    <a:pt x="38925" y="467398"/>
                  </a:lnTo>
                  <a:lnTo>
                    <a:pt x="38379" y="467398"/>
                  </a:lnTo>
                  <a:lnTo>
                    <a:pt x="39141" y="467868"/>
                  </a:lnTo>
                  <a:close/>
                </a:path>
                <a:path w="155575" h="852804">
                  <a:moveTo>
                    <a:pt x="39408" y="464477"/>
                  </a:moveTo>
                  <a:lnTo>
                    <a:pt x="38696" y="464273"/>
                  </a:lnTo>
                  <a:lnTo>
                    <a:pt x="38341" y="464146"/>
                  </a:lnTo>
                  <a:lnTo>
                    <a:pt x="38214" y="464032"/>
                  </a:lnTo>
                  <a:lnTo>
                    <a:pt x="38303" y="464235"/>
                  </a:lnTo>
                  <a:lnTo>
                    <a:pt x="37795" y="464096"/>
                  </a:lnTo>
                  <a:lnTo>
                    <a:pt x="37934" y="464235"/>
                  </a:lnTo>
                  <a:lnTo>
                    <a:pt x="38239" y="464388"/>
                  </a:lnTo>
                  <a:lnTo>
                    <a:pt x="38620" y="464553"/>
                  </a:lnTo>
                  <a:lnTo>
                    <a:pt x="38493" y="464451"/>
                  </a:lnTo>
                  <a:lnTo>
                    <a:pt x="38328" y="464248"/>
                  </a:lnTo>
                  <a:lnTo>
                    <a:pt x="38747" y="464350"/>
                  </a:lnTo>
                  <a:lnTo>
                    <a:pt x="39141" y="464451"/>
                  </a:lnTo>
                  <a:lnTo>
                    <a:pt x="39408" y="464477"/>
                  </a:lnTo>
                  <a:close/>
                </a:path>
                <a:path w="155575" h="852804">
                  <a:moveTo>
                    <a:pt x="39509" y="462089"/>
                  </a:moveTo>
                  <a:lnTo>
                    <a:pt x="39116" y="461924"/>
                  </a:lnTo>
                  <a:lnTo>
                    <a:pt x="38887" y="462089"/>
                  </a:lnTo>
                  <a:lnTo>
                    <a:pt x="39509" y="462089"/>
                  </a:lnTo>
                  <a:close/>
                </a:path>
                <a:path w="155575" h="852804">
                  <a:moveTo>
                    <a:pt x="40157" y="467398"/>
                  </a:moveTo>
                  <a:lnTo>
                    <a:pt x="39382" y="466128"/>
                  </a:lnTo>
                  <a:lnTo>
                    <a:pt x="38290" y="466128"/>
                  </a:lnTo>
                  <a:lnTo>
                    <a:pt x="38925" y="467398"/>
                  </a:lnTo>
                  <a:lnTo>
                    <a:pt x="40157" y="467398"/>
                  </a:lnTo>
                  <a:close/>
                </a:path>
                <a:path w="155575" h="852804">
                  <a:moveTo>
                    <a:pt x="40805" y="462597"/>
                  </a:moveTo>
                  <a:lnTo>
                    <a:pt x="39662" y="462153"/>
                  </a:lnTo>
                  <a:lnTo>
                    <a:pt x="38811" y="462153"/>
                  </a:lnTo>
                  <a:lnTo>
                    <a:pt x="36791" y="462153"/>
                  </a:lnTo>
                  <a:lnTo>
                    <a:pt x="36995" y="462330"/>
                  </a:lnTo>
                  <a:lnTo>
                    <a:pt x="40805" y="462597"/>
                  </a:lnTo>
                  <a:close/>
                </a:path>
                <a:path w="155575" h="852804">
                  <a:moveTo>
                    <a:pt x="41135" y="471220"/>
                  </a:moveTo>
                  <a:lnTo>
                    <a:pt x="40805" y="470839"/>
                  </a:lnTo>
                  <a:lnTo>
                    <a:pt x="37490" y="469823"/>
                  </a:lnTo>
                  <a:lnTo>
                    <a:pt x="38290" y="470496"/>
                  </a:lnTo>
                  <a:lnTo>
                    <a:pt x="39128" y="470814"/>
                  </a:lnTo>
                  <a:lnTo>
                    <a:pt x="41135" y="471220"/>
                  </a:lnTo>
                  <a:close/>
                </a:path>
                <a:path w="155575" h="852804">
                  <a:moveTo>
                    <a:pt x="42341" y="454990"/>
                  </a:moveTo>
                  <a:lnTo>
                    <a:pt x="41973" y="454901"/>
                  </a:lnTo>
                  <a:lnTo>
                    <a:pt x="42316" y="455002"/>
                  </a:lnTo>
                  <a:close/>
                </a:path>
                <a:path w="155575" h="852804">
                  <a:moveTo>
                    <a:pt x="43167" y="452170"/>
                  </a:moveTo>
                  <a:lnTo>
                    <a:pt x="42037" y="452462"/>
                  </a:lnTo>
                  <a:lnTo>
                    <a:pt x="42659" y="452361"/>
                  </a:lnTo>
                  <a:lnTo>
                    <a:pt x="42976" y="452272"/>
                  </a:lnTo>
                  <a:lnTo>
                    <a:pt x="43167" y="452170"/>
                  </a:lnTo>
                  <a:close/>
                </a:path>
                <a:path w="155575" h="852804">
                  <a:moveTo>
                    <a:pt x="43408" y="588581"/>
                  </a:moveTo>
                  <a:lnTo>
                    <a:pt x="41630" y="588251"/>
                  </a:lnTo>
                  <a:lnTo>
                    <a:pt x="41770" y="588391"/>
                  </a:lnTo>
                  <a:lnTo>
                    <a:pt x="43408" y="588581"/>
                  </a:lnTo>
                  <a:close/>
                </a:path>
                <a:path w="155575" h="852804">
                  <a:moveTo>
                    <a:pt x="44665" y="448652"/>
                  </a:moveTo>
                  <a:lnTo>
                    <a:pt x="44411" y="448614"/>
                  </a:lnTo>
                  <a:lnTo>
                    <a:pt x="44132" y="448589"/>
                  </a:lnTo>
                  <a:lnTo>
                    <a:pt x="43903" y="448602"/>
                  </a:lnTo>
                  <a:lnTo>
                    <a:pt x="44094" y="448652"/>
                  </a:lnTo>
                  <a:lnTo>
                    <a:pt x="44373" y="448652"/>
                  </a:lnTo>
                  <a:lnTo>
                    <a:pt x="44665" y="448652"/>
                  </a:lnTo>
                  <a:close/>
                </a:path>
                <a:path w="155575" h="852804">
                  <a:moveTo>
                    <a:pt x="44996" y="470001"/>
                  </a:moveTo>
                  <a:lnTo>
                    <a:pt x="43446" y="469265"/>
                  </a:lnTo>
                  <a:lnTo>
                    <a:pt x="40678" y="468198"/>
                  </a:lnTo>
                  <a:lnTo>
                    <a:pt x="40678" y="468782"/>
                  </a:lnTo>
                  <a:lnTo>
                    <a:pt x="40017" y="468668"/>
                  </a:lnTo>
                  <a:lnTo>
                    <a:pt x="40347" y="468668"/>
                  </a:lnTo>
                  <a:lnTo>
                    <a:pt x="40678" y="468782"/>
                  </a:lnTo>
                  <a:lnTo>
                    <a:pt x="40678" y="468198"/>
                  </a:lnTo>
                  <a:lnTo>
                    <a:pt x="39293" y="467969"/>
                  </a:lnTo>
                  <a:lnTo>
                    <a:pt x="39141" y="467868"/>
                  </a:lnTo>
                  <a:lnTo>
                    <a:pt x="37515" y="467677"/>
                  </a:lnTo>
                  <a:lnTo>
                    <a:pt x="39331" y="468325"/>
                  </a:lnTo>
                  <a:lnTo>
                    <a:pt x="39446" y="468579"/>
                  </a:lnTo>
                  <a:lnTo>
                    <a:pt x="39293" y="468541"/>
                  </a:lnTo>
                  <a:lnTo>
                    <a:pt x="39458" y="468604"/>
                  </a:lnTo>
                  <a:lnTo>
                    <a:pt x="39662" y="468668"/>
                  </a:lnTo>
                  <a:lnTo>
                    <a:pt x="43065" y="469823"/>
                  </a:lnTo>
                  <a:lnTo>
                    <a:pt x="43395" y="470217"/>
                  </a:lnTo>
                  <a:lnTo>
                    <a:pt x="41859" y="470090"/>
                  </a:lnTo>
                  <a:lnTo>
                    <a:pt x="40640" y="469747"/>
                  </a:lnTo>
                  <a:lnTo>
                    <a:pt x="41478" y="470052"/>
                  </a:lnTo>
                  <a:lnTo>
                    <a:pt x="39789" y="470027"/>
                  </a:lnTo>
                  <a:lnTo>
                    <a:pt x="41871" y="470687"/>
                  </a:lnTo>
                  <a:lnTo>
                    <a:pt x="44577" y="470928"/>
                  </a:lnTo>
                  <a:lnTo>
                    <a:pt x="44780" y="470458"/>
                  </a:lnTo>
                  <a:lnTo>
                    <a:pt x="42748" y="469442"/>
                  </a:lnTo>
                  <a:lnTo>
                    <a:pt x="43510" y="469519"/>
                  </a:lnTo>
                  <a:lnTo>
                    <a:pt x="44373" y="469823"/>
                  </a:lnTo>
                  <a:lnTo>
                    <a:pt x="44996" y="470001"/>
                  </a:lnTo>
                  <a:close/>
                </a:path>
                <a:path w="155575" h="852804">
                  <a:moveTo>
                    <a:pt x="45707" y="435660"/>
                  </a:moveTo>
                  <a:lnTo>
                    <a:pt x="45110" y="435648"/>
                  </a:lnTo>
                  <a:lnTo>
                    <a:pt x="45529" y="435851"/>
                  </a:lnTo>
                  <a:lnTo>
                    <a:pt x="45707" y="435660"/>
                  </a:lnTo>
                  <a:close/>
                </a:path>
                <a:path w="155575" h="852804">
                  <a:moveTo>
                    <a:pt x="47485" y="411670"/>
                  </a:moveTo>
                  <a:lnTo>
                    <a:pt x="47371" y="411518"/>
                  </a:lnTo>
                  <a:lnTo>
                    <a:pt x="47015" y="411518"/>
                  </a:lnTo>
                  <a:lnTo>
                    <a:pt x="47485" y="411670"/>
                  </a:lnTo>
                  <a:close/>
                </a:path>
                <a:path w="155575" h="852804">
                  <a:moveTo>
                    <a:pt x="47510" y="393407"/>
                  </a:moveTo>
                  <a:close/>
                </a:path>
                <a:path w="155575" h="852804">
                  <a:moveTo>
                    <a:pt x="48120" y="392671"/>
                  </a:moveTo>
                  <a:lnTo>
                    <a:pt x="47777" y="392836"/>
                  </a:lnTo>
                  <a:lnTo>
                    <a:pt x="47574" y="393103"/>
                  </a:lnTo>
                  <a:lnTo>
                    <a:pt x="47510" y="393395"/>
                  </a:lnTo>
                  <a:lnTo>
                    <a:pt x="48120" y="392671"/>
                  </a:lnTo>
                  <a:close/>
                </a:path>
                <a:path w="155575" h="852804">
                  <a:moveTo>
                    <a:pt x="48145" y="403898"/>
                  </a:moveTo>
                  <a:lnTo>
                    <a:pt x="47955" y="403593"/>
                  </a:lnTo>
                  <a:lnTo>
                    <a:pt x="46901" y="403898"/>
                  </a:lnTo>
                  <a:lnTo>
                    <a:pt x="48145" y="403898"/>
                  </a:lnTo>
                  <a:close/>
                </a:path>
                <a:path w="155575" h="852804">
                  <a:moveTo>
                    <a:pt x="48285" y="429882"/>
                  </a:moveTo>
                  <a:lnTo>
                    <a:pt x="47637" y="429145"/>
                  </a:lnTo>
                  <a:lnTo>
                    <a:pt x="45935" y="429171"/>
                  </a:lnTo>
                  <a:lnTo>
                    <a:pt x="48285" y="429882"/>
                  </a:lnTo>
                  <a:close/>
                </a:path>
                <a:path w="155575" h="852804">
                  <a:moveTo>
                    <a:pt x="48552" y="406438"/>
                  </a:moveTo>
                  <a:lnTo>
                    <a:pt x="47764" y="405168"/>
                  </a:lnTo>
                  <a:lnTo>
                    <a:pt x="48526" y="406438"/>
                  </a:lnTo>
                  <a:close/>
                </a:path>
                <a:path w="155575" h="852804">
                  <a:moveTo>
                    <a:pt x="49949" y="462153"/>
                  </a:moveTo>
                  <a:lnTo>
                    <a:pt x="49936" y="461822"/>
                  </a:lnTo>
                  <a:lnTo>
                    <a:pt x="49263" y="461708"/>
                  </a:lnTo>
                  <a:lnTo>
                    <a:pt x="49949" y="462153"/>
                  </a:lnTo>
                  <a:close/>
                </a:path>
                <a:path w="155575" h="852804">
                  <a:moveTo>
                    <a:pt x="50139" y="458914"/>
                  </a:moveTo>
                  <a:lnTo>
                    <a:pt x="50101" y="458787"/>
                  </a:lnTo>
                  <a:lnTo>
                    <a:pt x="48869" y="458508"/>
                  </a:lnTo>
                  <a:lnTo>
                    <a:pt x="49110" y="458698"/>
                  </a:lnTo>
                  <a:lnTo>
                    <a:pt x="50139" y="458914"/>
                  </a:lnTo>
                  <a:close/>
                </a:path>
                <a:path w="155575" h="852804">
                  <a:moveTo>
                    <a:pt x="50177" y="462318"/>
                  </a:moveTo>
                  <a:lnTo>
                    <a:pt x="50012" y="461962"/>
                  </a:lnTo>
                  <a:lnTo>
                    <a:pt x="49949" y="462153"/>
                  </a:lnTo>
                  <a:lnTo>
                    <a:pt x="49885" y="462318"/>
                  </a:lnTo>
                  <a:lnTo>
                    <a:pt x="50177" y="462318"/>
                  </a:lnTo>
                  <a:close/>
                </a:path>
                <a:path w="155575" h="852804">
                  <a:moveTo>
                    <a:pt x="50190" y="461441"/>
                  </a:moveTo>
                  <a:lnTo>
                    <a:pt x="49555" y="461048"/>
                  </a:lnTo>
                  <a:lnTo>
                    <a:pt x="49936" y="461822"/>
                  </a:lnTo>
                  <a:lnTo>
                    <a:pt x="50190" y="461441"/>
                  </a:lnTo>
                  <a:close/>
                </a:path>
                <a:path w="155575" h="852804">
                  <a:moveTo>
                    <a:pt x="50279" y="390080"/>
                  </a:moveTo>
                  <a:lnTo>
                    <a:pt x="49885" y="389940"/>
                  </a:lnTo>
                  <a:lnTo>
                    <a:pt x="49555" y="389826"/>
                  </a:lnTo>
                  <a:lnTo>
                    <a:pt x="48196" y="390131"/>
                  </a:lnTo>
                  <a:lnTo>
                    <a:pt x="49237" y="390194"/>
                  </a:lnTo>
                  <a:lnTo>
                    <a:pt x="49860" y="390156"/>
                  </a:lnTo>
                  <a:lnTo>
                    <a:pt x="50279" y="390080"/>
                  </a:lnTo>
                  <a:close/>
                </a:path>
                <a:path w="155575" h="852804">
                  <a:moveTo>
                    <a:pt x="50355" y="459778"/>
                  </a:moveTo>
                  <a:lnTo>
                    <a:pt x="50215" y="459232"/>
                  </a:lnTo>
                  <a:lnTo>
                    <a:pt x="49530" y="459066"/>
                  </a:lnTo>
                  <a:lnTo>
                    <a:pt x="50355" y="459778"/>
                  </a:lnTo>
                  <a:close/>
                </a:path>
                <a:path w="155575" h="852804">
                  <a:moveTo>
                    <a:pt x="50888" y="458978"/>
                  </a:moveTo>
                  <a:lnTo>
                    <a:pt x="50025" y="458508"/>
                  </a:lnTo>
                  <a:lnTo>
                    <a:pt x="50101" y="458787"/>
                  </a:lnTo>
                  <a:lnTo>
                    <a:pt x="50888" y="458978"/>
                  </a:lnTo>
                  <a:close/>
                </a:path>
                <a:path w="155575" h="852804">
                  <a:moveTo>
                    <a:pt x="51015" y="428028"/>
                  </a:moveTo>
                  <a:lnTo>
                    <a:pt x="50507" y="427774"/>
                  </a:lnTo>
                  <a:lnTo>
                    <a:pt x="50901" y="428028"/>
                  </a:lnTo>
                  <a:close/>
                </a:path>
                <a:path w="155575" h="852804">
                  <a:moveTo>
                    <a:pt x="51079" y="463588"/>
                  </a:moveTo>
                  <a:lnTo>
                    <a:pt x="50520" y="462318"/>
                  </a:lnTo>
                  <a:lnTo>
                    <a:pt x="48552" y="463588"/>
                  </a:lnTo>
                  <a:lnTo>
                    <a:pt x="51079" y="463588"/>
                  </a:lnTo>
                  <a:close/>
                </a:path>
                <a:path w="155575" h="852804">
                  <a:moveTo>
                    <a:pt x="51562" y="423926"/>
                  </a:moveTo>
                  <a:lnTo>
                    <a:pt x="51066" y="423672"/>
                  </a:lnTo>
                  <a:lnTo>
                    <a:pt x="50584" y="423418"/>
                  </a:lnTo>
                  <a:lnTo>
                    <a:pt x="50292" y="423202"/>
                  </a:lnTo>
                  <a:lnTo>
                    <a:pt x="50025" y="423392"/>
                  </a:lnTo>
                  <a:lnTo>
                    <a:pt x="49923" y="423570"/>
                  </a:lnTo>
                  <a:lnTo>
                    <a:pt x="51562" y="423926"/>
                  </a:lnTo>
                  <a:close/>
                </a:path>
                <a:path w="155575" h="852804">
                  <a:moveTo>
                    <a:pt x="51638" y="464858"/>
                  </a:moveTo>
                  <a:lnTo>
                    <a:pt x="51396" y="463588"/>
                  </a:lnTo>
                  <a:lnTo>
                    <a:pt x="51079" y="463588"/>
                  </a:lnTo>
                  <a:lnTo>
                    <a:pt x="51638" y="464858"/>
                  </a:lnTo>
                  <a:close/>
                </a:path>
                <a:path w="155575" h="852804">
                  <a:moveTo>
                    <a:pt x="52324" y="459778"/>
                  </a:moveTo>
                  <a:lnTo>
                    <a:pt x="51155" y="459130"/>
                  </a:lnTo>
                  <a:lnTo>
                    <a:pt x="50139" y="458914"/>
                  </a:lnTo>
                  <a:lnTo>
                    <a:pt x="50215" y="459232"/>
                  </a:lnTo>
                  <a:lnTo>
                    <a:pt x="52324" y="459778"/>
                  </a:lnTo>
                  <a:close/>
                </a:path>
                <a:path w="155575" h="852804">
                  <a:moveTo>
                    <a:pt x="52971" y="462318"/>
                  </a:moveTo>
                  <a:lnTo>
                    <a:pt x="51295" y="462038"/>
                  </a:lnTo>
                  <a:lnTo>
                    <a:pt x="50330" y="461048"/>
                  </a:lnTo>
                  <a:lnTo>
                    <a:pt x="50190" y="461441"/>
                  </a:lnTo>
                  <a:lnTo>
                    <a:pt x="51066" y="462000"/>
                  </a:lnTo>
                  <a:lnTo>
                    <a:pt x="50050" y="461835"/>
                  </a:lnTo>
                  <a:lnTo>
                    <a:pt x="50101" y="462153"/>
                  </a:lnTo>
                  <a:lnTo>
                    <a:pt x="50177" y="462318"/>
                  </a:lnTo>
                  <a:lnTo>
                    <a:pt x="50520" y="462318"/>
                  </a:lnTo>
                  <a:lnTo>
                    <a:pt x="51549" y="462318"/>
                  </a:lnTo>
                  <a:lnTo>
                    <a:pt x="52971" y="462318"/>
                  </a:lnTo>
                  <a:close/>
                </a:path>
                <a:path w="155575" h="852804">
                  <a:moveTo>
                    <a:pt x="53073" y="460209"/>
                  </a:moveTo>
                  <a:lnTo>
                    <a:pt x="52019" y="460959"/>
                  </a:lnTo>
                  <a:lnTo>
                    <a:pt x="52552" y="461010"/>
                  </a:lnTo>
                  <a:lnTo>
                    <a:pt x="53073" y="460209"/>
                  </a:lnTo>
                  <a:close/>
                </a:path>
                <a:path w="155575" h="852804">
                  <a:moveTo>
                    <a:pt x="54254" y="459778"/>
                  </a:moveTo>
                  <a:lnTo>
                    <a:pt x="50888" y="458978"/>
                  </a:lnTo>
                  <a:lnTo>
                    <a:pt x="51155" y="459130"/>
                  </a:lnTo>
                  <a:lnTo>
                    <a:pt x="54254" y="459778"/>
                  </a:lnTo>
                  <a:close/>
                </a:path>
                <a:path w="155575" h="852804">
                  <a:moveTo>
                    <a:pt x="54749" y="461314"/>
                  </a:moveTo>
                  <a:lnTo>
                    <a:pt x="54698" y="461175"/>
                  </a:lnTo>
                  <a:lnTo>
                    <a:pt x="52552" y="461010"/>
                  </a:lnTo>
                  <a:lnTo>
                    <a:pt x="52336" y="461352"/>
                  </a:lnTo>
                  <a:lnTo>
                    <a:pt x="54749" y="461314"/>
                  </a:lnTo>
                  <a:close/>
                </a:path>
                <a:path w="155575" h="852804">
                  <a:moveTo>
                    <a:pt x="56515" y="442379"/>
                  </a:moveTo>
                  <a:lnTo>
                    <a:pt x="56273" y="442379"/>
                  </a:lnTo>
                  <a:lnTo>
                    <a:pt x="56438" y="442404"/>
                  </a:lnTo>
                  <a:close/>
                </a:path>
                <a:path w="155575" h="852804">
                  <a:moveTo>
                    <a:pt x="56972" y="442290"/>
                  </a:moveTo>
                  <a:lnTo>
                    <a:pt x="56515" y="442391"/>
                  </a:lnTo>
                  <a:lnTo>
                    <a:pt x="56743" y="442391"/>
                  </a:lnTo>
                  <a:lnTo>
                    <a:pt x="56896" y="442341"/>
                  </a:lnTo>
                  <a:close/>
                </a:path>
                <a:path w="155575" h="852804">
                  <a:moveTo>
                    <a:pt x="57594" y="458165"/>
                  </a:moveTo>
                  <a:lnTo>
                    <a:pt x="56413" y="457466"/>
                  </a:lnTo>
                  <a:lnTo>
                    <a:pt x="55359" y="457619"/>
                  </a:lnTo>
                  <a:lnTo>
                    <a:pt x="55753" y="458254"/>
                  </a:lnTo>
                  <a:lnTo>
                    <a:pt x="56959" y="457987"/>
                  </a:lnTo>
                  <a:lnTo>
                    <a:pt x="57594" y="458165"/>
                  </a:lnTo>
                  <a:close/>
                </a:path>
                <a:path w="155575" h="852804">
                  <a:moveTo>
                    <a:pt x="58127" y="442048"/>
                  </a:moveTo>
                  <a:lnTo>
                    <a:pt x="57035" y="441769"/>
                  </a:lnTo>
                  <a:lnTo>
                    <a:pt x="57264" y="442112"/>
                  </a:lnTo>
                  <a:lnTo>
                    <a:pt x="56972" y="442290"/>
                  </a:lnTo>
                  <a:lnTo>
                    <a:pt x="58127" y="442048"/>
                  </a:lnTo>
                  <a:close/>
                </a:path>
                <a:path w="155575" h="852804">
                  <a:moveTo>
                    <a:pt x="58458" y="461251"/>
                  </a:moveTo>
                  <a:lnTo>
                    <a:pt x="54749" y="461314"/>
                  </a:lnTo>
                  <a:lnTo>
                    <a:pt x="54876" y="461683"/>
                  </a:lnTo>
                  <a:lnTo>
                    <a:pt x="58458" y="461251"/>
                  </a:lnTo>
                  <a:close/>
                </a:path>
                <a:path w="155575" h="852804">
                  <a:moveTo>
                    <a:pt x="59448" y="445389"/>
                  </a:moveTo>
                  <a:lnTo>
                    <a:pt x="58889" y="444538"/>
                  </a:lnTo>
                  <a:lnTo>
                    <a:pt x="58470" y="444538"/>
                  </a:lnTo>
                  <a:lnTo>
                    <a:pt x="59220" y="445300"/>
                  </a:lnTo>
                  <a:lnTo>
                    <a:pt x="59448" y="445389"/>
                  </a:lnTo>
                  <a:close/>
                </a:path>
                <a:path w="155575" h="852804">
                  <a:moveTo>
                    <a:pt x="61417" y="328968"/>
                  </a:moveTo>
                  <a:lnTo>
                    <a:pt x="58191" y="327698"/>
                  </a:lnTo>
                  <a:lnTo>
                    <a:pt x="61010" y="328968"/>
                  </a:lnTo>
                  <a:lnTo>
                    <a:pt x="61417" y="328968"/>
                  </a:lnTo>
                  <a:close/>
                </a:path>
                <a:path w="155575" h="852804">
                  <a:moveTo>
                    <a:pt x="61861" y="436638"/>
                  </a:moveTo>
                  <a:lnTo>
                    <a:pt x="60909" y="436422"/>
                  </a:lnTo>
                  <a:lnTo>
                    <a:pt x="61823" y="436651"/>
                  </a:lnTo>
                  <a:close/>
                </a:path>
                <a:path w="155575" h="852804">
                  <a:moveTo>
                    <a:pt x="61925" y="329171"/>
                  </a:moveTo>
                  <a:lnTo>
                    <a:pt x="61569" y="328968"/>
                  </a:lnTo>
                  <a:lnTo>
                    <a:pt x="61417" y="328968"/>
                  </a:lnTo>
                  <a:lnTo>
                    <a:pt x="61925" y="329171"/>
                  </a:lnTo>
                  <a:close/>
                </a:path>
                <a:path w="155575" h="852804">
                  <a:moveTo>
                    <a:pt x="62839" y="436880"/>
                  </a:moveTo>
                  <a:lnTo>
                    <a:pt x="62572" y="436397"/>
                  </a:lnTo>
                  <a:lnTo>
                    <a:pt x="61861" y="436638"/>
                  </a:lnTo>
                  <a:lnTo>
                    <a:pt x="62839" y="436880"/>
                  </a:lnTo>
                  <a:close/>
                </a:path>
                <a:path w="155575" h="852804">
                  <a:moveTo>
                    <a:pt x="63703" y="325539"/>
                  </a:moveTo>
                  <a:lnTo>
                    <a:pt x="63563" y="325437"/>
                  </a:lnTo>
                  <a:lnTo>
                    <a:pt x="63614" y="325158"/>
                  </a:lnTo>
                  <a:lnTo>
                    <a:pt x="62674" y="325158"/>
                  </a:lnTo>
                  <a:lnTo>
                    <a:pt x="63398" y="326428"/>
                  </a:lnTo>
                  <a:lnTo>
                    <a:pt x="63550" y="325488"/>
                  </a:lnTo>
                  <a:lnTo>
                    <a:pt x="63703" y="325539"/>
                  </a:lnTo>
                  <a:close/>
                </a:path>
                <a:path w="155575" h="852804">
                  <a:moveTo>
                    <a:pt x="63842" y="430568"/>
                  </a:moveTo>
                  <a:lnTo>
                    <a:pt x="63715" y="430212"/>
                  </a:lnTo>
                  <a:lnTo>
                    <a:pt x="62712" y="430034"/>
                  </a:lnTo>
                  <a:lnTo>
                    <a:pt x="63842" y="430568"/>
                  </a:lnTo>
                  <a:close/>
                </a:path>
                <a:path w="155575" h="852804">
                  <a:moveTo>
                    <a:pt x="65697" y="430568"/>
                  </a:moveTo>
                  <a:lnTo>
                    <a:pt x="63411" y="429298"/>
                  </a:lnTo>
                  <a:lnTo>
                    <a:pt x="63715" y="430212"/>
                  </a:lnTo>
                  <a:lnTo>
                    <a:pt x="65697" y="430568"/>
                  </a:lnTo>
                  <a:close/>
                </a:path>
                <a:path w="155575" h="852804">
                  <a:moveTo>
                    <a:pt x="67132" y="431114"/>
                  </a:moveTo>
                  <a:lnTo>
                    <a:pt x="66332" y="430250"/>
                  </a:lnTo>
                  <a:lnTo>
                    <a:pt x="66802" y="430860"/>
                  </a:lnTo>
                  <a:lnTo>
                    <a:pt x="67132" y="431114"/>
                  </a:lnTo>
                  <a:close/>
                </a:path>
                <a:path w="155575" h="852804">
                  <a:moveTo>
                    <a:pt x="67475" y="412902"/>
                  </a:moveTo>
                  <a:lnTo>
                    <a:pt x="67195" y="412940"/>
                  </a:lnTo>
                  <a:lnTo>
                    <a:pt x="67043" y="413054"/>
                  </a:lnTo>
                  <a:lnTo>
                    <a:pt x="67475" y="412902"/>
                  </a:lnTo>
                  <a:close/>
                </a:path>
                <a:path w="155575" h="852804">
                  <a:moveTo>
                    <a:pt x="67487" y="422567"/>
                  </a:moveTo>
                  <a:lnTo>
                    <a:pt x="67246" y="422465"/>
                  </a:lnTo>
                  <a:lnTo>
                    <a:pt x="67119" y="422516"/>
                  </a:lnTo>
                  <a:lnTo>
                    <a:pt x="66967" y="422605"/>
                  </a:lnTo>
                  <a:lnTo>
                    <a:pt x="67297" y="422605"/>
                  </a:lnTo>
                  <a:lnTo>
                    <a:pt x="67487" y="422567"/>
                  </a:lnTo>
                  <a:close/>
                </a:path>
                <a:path w="155575" h="852804">
                  <a:moveTo>
                    <a:pt x="69989" y="405168"/>
                  </a:moveTo>
                  <a:lnTo>
                    <a:pt x="68465" y="406234"/>
                  </a:lnTo>
                  <a:lnTo>
                    <a:pt x="68846" y="406438"/>
                  </a:lnTo>
                  <a:lnTo>
                    <a:pt x="69989" y="405168"/>
                  </a:lnTo>
                  <a:close/>
                </a:path>
                <a:path w="155575" h="852804">
                  <a:moveTo>
                    <a:pt x="70015" y="296367"/>
                  </a:moveTo>
                  <a:lnTo>
                    <a:pt x="69634" y="297218"/>
                  </a:lnTo>
                  <a:lnTo>
                    <a:pt x="69773" y="297218"/>
                  </a:lnTo>
                  <a:lnTo>
                    <a:pt x="70015" y="296367"/>
                  </a:lnTo>
                  <a:close/>
                </a:path>
                <a:path w="155575" h="852804">
                  <a:moveTo>
                    <a:pt x="70142" y="295948"/>
                  </a:moveTo>
                  <a:lnTo>
                    <a:pt x="67995" y="295948"/>
                  </a:lnTo>
                  <a:lnTo>
                    <a:pt x="69977" y="296354"/>
                  </a:lnTo>
                  <a:lnTo>
                    <a:pt x="70142" y="295948"/>
                  </a:lnTo>
                  <a:close/>
                </a:path>
                <a:path w="155575" h="852804">
                  <a:moveTo>
                    <a:pt x="70650" y="283248"/>
                  </a:moveTo>
                  <a:lnTo>
                    <a:pt x="68491" y="281978"/>
                  </a:lnTo>
                  <a:lnTo>
                    <a:pt x="69913" y="283248"/>
                  </a:lnTo>
                  <a:lnTo>
                    <a:pt x="70650" y="283248"/>
                  </a:lnTo>
                  <a:close/>
                </a:path>
                <a:path w="155575" h="852804">
                  <a:moveTo>
                    <a:pt x="70675" y="398310"/>
                  </a:moveTo>
                  <a:lnTo>
                    <a:pt x="70434" y="398284"/>
                  </a:lnTo>
                  <a:lnTo>
                    <a:pt x="70192" y="398373"/>
                  </a:lnTo>
                  <a:lnTo>
                    <a:pt x="70675" y="398310"/>
                  </a:lnTo>
                  <a:close/>
                </a:path>
                <a:path w="155575" h="852804">
                  <a:moveTo>
                    <a:pt x="70853" y="398322"/>
                  </a:moveTo>
                  <a:lnTo>
                    <a:pt x="70497" y="398068"/>
                  </a:lnTo>
                  <a:lnTo>
                    <a:pt x="70129" y="398043"/>
                  </a:lnTo>
                  <a:lnTo>
                    <a:pt x="70510" y="398195"/>
                  </a:lnTo>
                  <a:lnTo>
                    <a:pt x="70637" y="398284"/>
                  </a:lnTo>
                  <a:lnTo>
                    <a:pt x="70853" y="398322"/>
                  </a:lnTo>
                  <a:close/>
                </a:path>
                <a:path w="155575" h="852804">
                  <a:moveTo>
                    <a:pt x="70878" y="383578"/>
                  </a:moveTo>
                  <a:lnTo>
                    <a:pt x="69621" y="382308"/>
                  </a:lnTo>
                  <a:lnTo>
                    <a:pt x="68326" y="382308"/>
                  </a:lnTo>
                  <a:lnTo>
                    <a:pt x="70878" y="383578"/>
                  </a:lnTo>
                  <a:close/>
                </a:path>
                <a:path w="155575" h="852804">
                  <a:moveTo>
                    <a:pt x="71259" y="393128"/>
                  </a:moveTo>
                  <a:lnTo>
                    <a:pt x="71043" y="393128"/>
                  </a:lnTo>
                  <a:lnTo>
                    <a:pt x="70866" y="393128"/>
                  </a:lnTo>
                  <a:lnTo>
                    <a:pt x="70650" y="393115"/>
                  </a:lnTo>
                  <a:lnTo>
                    <a:pt x="70777" y="393306"/>
                  </a:lnTo>
                  <a:lnTo>
                    <a:pt x="71259" y="393128"/>
                  </a:lnTo>
                  <a:close/>
                </a:path>
                <a:path w="155575" h="852804">
                  <a:moveTo>
                    <a:pt x="71678" y="271932"/>
                  </a:moveTo>
                  <a:lnTo>
                    <a:pt x="71386" y="271843"/>
                  </a:lnTo>
                  <a:lnTo>
                    <a:pt x="71170" y="271843"/>
                  </a:lnTo>
                  <a:lnTo>
                    <a:pt x="71678" y="271932"/>
                  </a:lnTo>
                  <a:close/>
                </a:path>
                <a:path w="155575" h="852804">
                  <a:moveTo>
                    <a:pt x="71932" y="416598"/>
                  </a:moveTo>
                  <a:lnTo>
                    <a:pt x="68986" y="415328"/>
                  </a:lnTo>
                  <a:lnTo>
                    <a:pt x="70700" y="416598"/>
                  </a:lnTo>
                  <a:lnTo>
                    <a:pt x="71932" y="416598"/>
                  </a:lnTo>
                  <a:close/>
                </a:path>
                <a:path w="155575" h="852804">
                  <a:moveTo>
                    <a:pt x="72313" y="383578"/>
                  </a:moveTo>
                  <a:lnTo>
                    <a:pt x="72009" y="382308"/>
                  </a:lnTo>
                  <a:lnTo>
                    <a:pt x="69621" y="382308"/>
                  </a:lnTo>
                  <a:lnTo>
                    <a:pt x="72313" y="383578"/>
                  </a:lnTo>
                  <a:close/>
                </a:path>
                <a:path w="155575" h="852804">
                  <a:moveTo>
                    <a:pt x="72847" y="281978"/>
                  </a:moveTo>
                  <a:lnTo>
                    <a:pt x="72301" y="281419"/>
                  </a:lnTo>
                  <a:lnTo>
                    <a:pt x="69443" y="280708"/>
                  </a:lnTo>
                  <a:lnTo>
                    <a:pt x="72847" y="281978"/>
                  </a:lnTo>
                  <a:close/>
                </a:path>
                <a:path w="155575" h="852804">
                  <a:moveTo>
                    <a:pt x="73190" y="404253"/>
                  </a:moveTo>
                  <a:lnTo>
                    <a:pt x="72288" y="404164"/>
                  </a:lnTo>
                  <a:lnTo>
                    <a:pt x="71907" y="404114"/>
                  </a:lnTo>
                  <a:lnTo>
                    <a:pt x="72199" y="404177"/>
                  </a:lnTo>
                  <a:lnTo>
                    <a:pt x="72567" y="404215"/>
                  </a:lnTo>
                  <a:lnTo>
                    <a:pt x="73190" y="404253"/>
                  </a:lnTo>
                  <a:close/>
                </a:path>
                <a:path w="155575" h="852804">
                  <a:moveTo>
                    <a:pt x="74472" y="411518"/>
                  </a:moveTo>
                  <a:lnTo>
                    <a:pt x="72720" y="410248"/>
                  </a:lnTo>
                  <a:lnTo>
                    <a:pt x="70802" y="410248"/>
                  </a:lnTo>
                  <a:lnTo>
                    <a:pt x="68554" y="408978"/>
                  </a:lnTo>
                  <a:lnTo>
                    <a:pt x="69964" y="411518"/>
                  </a:lnTo>
                  <a:lnTo>
                    <a:pt x="71780" y="411518"/>
                  </a:lnTo>
                  <a:lnTo>
                    <a:pt x="69608" y="410248"/>
                  </a:lnTo>
                  <a:lnTo>
                    <a:pt x="74472" y="411518"/>
                  </a:lnTo>
                  <a:close/>
                </a:path>
                <a:path w="155575" h="852804">
                  <a:moveTo>
                    <a:pt x="74498" y="395236"/>
                  </a:moveTo>
                  <a:lnTo>
                    <a:pt x="73609" y="394589"/>
                  </a:lnTo>
                  <a:lnTo>
                    <a:pt x="70358" y="394042"/>
                  </a:lnTo>
                  <a:lnTo>
                    <a:pt x="70878" y="394436"/>
                  </a:lnTo>
                  <a:lnTo>
                    <a:pt x="74498" y="395236"/>
                  </a:lnTo>
                  <a:close/>
                </a:path>
                <a:path w="155575" h="852804">
                  <a:moveTo>
                    <a:pt x="76301" y="378256"/>
                  </a:moveTo>
                  <a:lnTo>
                    <a:pt x="74764" y="377672"/>
                  </a:lnTo>
                  <a:lnTo>
                    <a:pt x="74472" y="377964"/>
                  </a:lnTo>
                  <a:lnTo>
                    <a:pt x="73139" y="378066"/>
                  </a:lnTo>
                  <a:lnTo>
                    <a:pt x="73520" y="378333"/>
                  </a:lnTo>
                  <a:lnTo>
                    <a:pt x="75171" y="378485"/>
                  </a:lnTo>
                  <a:lnTo>
                    <a:pt x="76301" y="378256"/>
                  </a:lnTo>
                  <a:close/>
                </a:path>
                <a:path w="155575" h="852804">
                  <a:moveTo>
                    <a:pt x="76733" y="391198"/>
                  </a:moveTo>
                  <a:lnTo>
                    <a:pt x="70129" y="388899"/>
                  </a:lnTo>
                  <a:lnTo>
                    <a:pt x="68732" y="389928"/>
                  </a:lnTo>
                  <a:lnTo>
                    <a:pt x="70040" y="389928"/>
                  </a:lnTo>
                  <a:lnTo>
                    <a:pt x="76733" y="391198"/>
                  </a:lnTo>
                  <a:close/>
                </a:path>
                <a:path w="155575" h="852804">
                  <a:moveTo>
                    <a:pt x="77000" y="290868"/>
                  </a:moveTo>
                  <a:lnTo>
                    <a:pt x="74231" y="289598"/>
                  </a:lnTo>
                  <a:lnTo>
                    <a:pt x="73355" y="289598"/>
                  </a:lnTo>
                  <a:lnTo>
                    <a:pt x="77000" y="290868"/>
                  </a:lnTo>
                  <a:close/>
                </a:path>
                <a:path w="155575" h="852804">
                  <a:moveTo>
                    <a:pt x="78232" y="365379"/>
                  </a:moveTo>
                  <a:lnTo>
                    <a:pt x="78016" y="365264"/>
                  </a:lnTo>
                  <a:lnTo>
                    <a:pt x="78232" y="365379"/>
                  </a:lnTo>
                  <a:close/>
                </a:path>
                <a:path w="155575" h="852804">
                  <a:moveTo>
                    <a:pt x="80733" y="365302"/>
                  </a:moveTo>
                  <a:lnTo>
                    <a:pt x="78232" y="365379"/>
                  </a:lnTo>
                  <a:lnTo>
                    <a:pt x="78905" y="365709"/>
                  </a:lnTo>
                  <a:lnTo>
                    <a:pt x="80733" y="365302"/>
                  </a:lnTo>
                  <a:close/>
                </a:path>
                <a:path w="155575" h="852804">
                  <a:moveTo>
                    <a:pt x="80784" y="368338"/>
                  </a:moveTo>
                  <a:lnTo>
                    <a:pt x="80670" y="367068"/>
                  </a:lnTo>
                  <a:lnTo>
                    <a:pt x="56083" y="367068"/>
                  </a:lnTo>
                  <a:lnTo>
                    <a:pt x="55422" y="367068"/>
                  </a:lnTo>
                  <a:lnTo>
                    <a:pt x="57035" y="369608"/>
                  </a:lnTo>
                  <a:lnTo>
                    <a:pt x="51498" y="372148"/>
                  </a:lnTo>
                  <a:lnTo>
                    <a:pt x="49237" y="374688"/>
                  </a:lnTo>
                  <a:lnTo>
                    <a:pt x="48514" y="375958"/>
                  </a:lnTo>
                  <a:lnTo>
                    <a:pt x="58559" y="377228"/>
                  </a:lnTo>
                  <a:lnTo>
                    <a:pt x="53911" y="378498"/>
                  </a:lnTo>
                  <a:lnTo>
                    <a:pt x="50596" y="377228"/>
                  </a:lnTo>
                  <a:lnTo>
                    <a:pt x="54216" y="379768"/>
                  </a:lnTo>
                  <a:lnTo>
                    <a:pt x="49517" y="381038"/>
                  </a:lnTo>
                  <a:lnTo>
                    <a:pt x="52501" y="384848"/>
                  </a:lnTo>
                  <a:lnTo>
                    <a:pt x="51752" y="384848"/>
                  </a:lnTo>
                  <a:lnTo>
                    <a:pt x="50723" y="383578"/>
                  </a:lnTo>
                  <a:lnTo>
                    <a:pt x="48234" y="383578"/>
                  </a:lnTo>
                  <a:lnTo>
                    <a:pt x="50304" y="386118"/>
                  </a:lnTo>
                  <a:lnTo>
                    <a:pt x="47866" y="386118"/>
                  </a:lnTo>
                  <a:lnTo>
                    <a:pt x="52311" y="387388"/>
                  </a:lnTo>
                  <a:lnTo>
                    <a:pt x="49999" y="387388"/>
                  </a:lnTo>
                  <a:lnTo>
                    <a:pt x="48272" y="388658"/>
                  </a:lnTo>
                  <a:lnTo>
                    <a:pt x="49644" y="388658"/>
                  </a:lnTo>
                  <a:lnTo>
                    <a:pt x="52095" y="389928"/>
                  </a:lnTo>
                  <a:lnTo>
                    <a:pt x="50279" y="391198"/>
                  </a:lnTo>
                  <a:lnTo>
                    <a:pt x="53365" y="391198"/>
                  </a:lnTo>
                  <a:lnTo>
                    <a:pt x="48450" y="392468"/>
                  </a:lnTo>
                  <a:lnTo>
                    <a:pt x="48285" y="392468"/>
                  </a:lnTo>
                  <a:lnTo>
                    <a:pt x="48869" y="393738"/>
                  </a:lnTo>
                  <a:lnTo>
                    <a:pt x="49517" y="394131"/>
                  </a:lnTo>
                  <a:lnTo>
                    <a:pt x="49390" y="395008"/>
                  </a:lnTo>
                  <a:lnTo>
                    <a:pt x="47498" y="393738"/>
                  </a:lnTo>
                  <a:lnTo>
                    <a:pt x="47434" y="395008"/>
                  </a:lnTo>
                  <a:lnTo>
                    <a:pt x="48171" y="395008"/>
                  </a:lnTo>
                  <a:lnTo>
                    <a:pt x="50571" y="396278"/>
                  </a:lnTo>
                  <a:lnTo>
                    <a:pt x="44805" y="396278"/>
                  </a:lnTo>
                  <a:lnTo>
                    <a:pt x="54559" y="398818"/>
                  </a:lnTo>
                  <a:lnTo>
                    <a:pt x="47320" y="398818"/>
                  </a:lnTo>
                  <a:lnTo>
                    <a:pt x="49441" y="400088"/>
                  </a:lnTo>
                  <a:lnTo>
                    <a:pt x="50660" y="402424"/>
                  </a:lnTo>
                  <a:lnTo>
                    <a:pt x="46570" y="401358"/>
                  </a:lnTo>
                  <a:lnTo>
                    <a:pt x="47955" y="403593"/>
                  </a:lnTo>
                  <a:lnTo>
                    <a:pt x="50863" y="402780"/>
                  </a:lnTo>
                  <a:lnTo>
                    <a:pt x="51511" y="403898"/>
                  </a:lnTo>
                  <a:lnTo>
                    <a:pt x="48145" y="403898"/>
                  </a:lnTo>
                  <a:lnTo>
                    <a:pt x="51917" y="405168"/>
                  </a:lnTo>
                  <a:lnTo>
                    <a:pt x="50482" y="406438"/>
                  </a:lnTo>
                  <a:lnTo>
                    <a:pt x="48552" y="406438"/>
                  </a:lnTo>
                  <a:lnTo>
                    <a:pt x="49339" y="407708"/>
                  </a:lnTo>
                  <a:lnTo>
                    <a:pt x="47269" y="408711"/>
                  </a:lnTo>
                  <a:lnTo>
                    <a:pt x="47129" y="408597"/>
                  </a:lnTo>
                  <a:lnTo>
                    <a:pt x="47231" y="408736"/>
                  </a:lnTo>
                  <a:lnTo>
                    <a:pt x="46710" y="408978"/>
                  </a:lnTo>
                  <a:lnTo>
                    <a:pt x="48920" y="410248"/>
                  </a:lnTo>
                  <a:lnTo>
                    <a:pt x="51663" y="410248"/>
                  </a:lnTo>
                  <a:lnTo>
                    <a:pt x="54114" y="412330"/>
                  </a:lnTo>
                  <a:lnTo>
                    <a:pt x="50342" y="411518"/>
                  </a:lnTo>
                  <a:lnTo>
                    <a:pt x="54457" y="414058"/>
                  </a:lnTo>
                  <a:lnTo>
                    <a:pt x="47485" y="411670"/>
                  </a:lnTo>
                  <a:lnTo>
                    <a:pt x="48310" y="412788"/>
                  </a:lnTo>
                  <a:lnTo>
                    <a:pt x="47815" y="412788"/>
                  </a:lnTo>
                  <a:lnTo>
                    <a:pt x="50114" y="414058"/>
                  </a:lnTo>
                  <a:lnTo>
                    <a:pt x="47332" y="414058"/>
                  </a:lnTo>
                  <a:lnTo>
                    <a:pt x="51104" y="415328"/>
                  </a:lnTo>
                  <a:lnTo>
                    <a:pt x="48742" y="415328"/>
                  </a:lnTo>
                  <a:lnTo>
                    <a:pt x="48768" y="416598"/>
                  </a:lnTo>
                  <a:lnTo>
                    <a:pt x="53543" y="419138"/>
                  </a:lnTo>
                  <a:lnTo>
                    <a:pt x="51320" y="419138"/>
                  </a:lnTo>
                  <a:lnTo>
                    <a:pt x="47015" y="417868"/>
                  </a:lnTo>
                  <a:lnTo>
                    <a:pt x="49758" y="420408"/>
                  </a:lnTo>
                  <a:lnTo>
                    <a:pt x="45935" y="419138"/>
                  </a:lnTo>
                  <a:lnTo>
                    <a:pt x="46913" y="420408"/>
                  </a:lnTo>
                  <a:lnTo>
                    <a:pt x="48628" y="420408"/>
                  </a:lnTo>
                  <a:lnTo>
                    <a:pt x="51282" y="421678"/>
                  </a:lnTo>
                  <a:lnTo>
                    <a:pt x="48437" y="421678"/>
                  </a:lnTo>
                  <a:lnTo>
                    <a:pt x="48882" y="422948"/>
                  </a:lnTo>
                  <a:lnTo>
                    <a:pt x="49949" y="422948"/>
                  </a:lnTo>
                  <a:lnTo>
                    <a:pt x="50279" y="423202"/>
                  </a:lnTo>
                  <a:lnTo>
                    <a:pt x="50520" y="423037"/>
                  </a:lnTo>
                  <a:lnTo>
                    <a:pt x="50723" y="422948"/>
                  </a:lnTo>
                  <a:lnTo>
                    <a:pt x="55346" y="422948"/>
                  </a:lnTo>
                  <a:lnTo>
                    <a:pt x="54076" y="424218"/>
                  </a:lnTo>
                  <a:lnTo>
                    <a:pt x="51549" y="424218"/>
                  </a:lnTo>
                  <a:lnTo>
                    <a:pt x="53911" y="425488"/>
                  </a:lnTo>
                  <a:lnTo>
                    <a:pt x="50952" y="425488"/>
                  </a:lnTo>
                  <a:lnTo>
                    <a:pt x="48374" y="426758"/>
                  </a:lnTo>
                  <a:lnTo>
                    <a:pt x="48856" y="426935"/>
                  </a:lnTo>
                  <a:lnTo>
                    <a:pt x="50507" y="427774"/>
                  </a:lnTo>
                  <a:lnTo>
                    <a:pt x="49720" y="427266"/>
                  </a:lnTo>
                  <a:lnTo>
                    <a:pt x="51676" y="428028"/>
                  </a:lnTo>
                  <a:lnTo>
                    <a:pt x="53035" y="428028"/>
                  </a:lnTo>
                  <a:lnTo>
                    <a:pt x="50711" y="429298"/>
                  </a:lnTo>
                  <a:lnTo>
                    <a:pt x="50114" y="429298"/>
                  </a:lnTo>
                  <a:lnTo>
                    <a:pt x="49758" y="428028"/>
                  </a:lnTo>
                  <a:lnTo>
                    <a:pt x="48437" y="429298"/>
                  </a:lnTo>
                  <a:lnTo>
                    <a:pt x="50952" y="430568"/>
                  </a:lnTo>
                  <a:lnTo>
                    <a:pt x="49453" y="431838"/>
                  </a:lnTo>
                  <a:lnTo>
                    <a:pt x="45542" y="430568"/>
                  </a:lnTo>
                  <a:lnTo>
                    <a:pt x="45389" y="430568"/>
                  </a:lnTo>
                  <a:lnTo>
                    <a:pt x="45758" y="431838"/>
                  </a:lnTo>
                  <a:lnTo>
                    <a:pt x="49326" y="434378"/>
                  </a:lnTo>
                  <a:lnTo>
                    <a:pt x="48107" y="435648"/>
                  </a:lnTo>
                  <a:lnTo>
                    <a:pt x="48590" y="435648"/>
                  </a:lnTo>
                  <a:lnTo>
                    <a:pt x="53962" y="436918"/>
                  </a:lnTo>
                  <a:lnTo>
                    <a:pt x="45707" y="435660"/>
                  </a:lnTo>
                  <a:lnTo>
                    <a:pt x="48069" y="436918"/>
                  </a:lnTo>
                  <a:lnTo>
                    <a:pt x="47713" y="436918"/>
                  </a:lnTo>
                  <a:lnTo>
                    <a:pt x="45529" y="435851"/>
                  </a:lnTo>
                  <a:lnTo>
                    <a:pt x="44627" y="436918"/>
                  </a:lnTo>
                  <a:lnTo>
                    <a:pt x="46596" y="438188"/>
                  </a:lnTo>
                  <a:lnTo>
                    <a:pt x="47967" y="440728"/>
                  </a:lnTo>
                  <a:lnTo>
                    <a:pt x="46621" y="439458"/>
                  </a:lnTo>
                  <a:lnTo>
                    <a:pt x="45262" y="439458"/>
                  </a:lnTo>
                  <a:lnTo>
                    <a:pt x="45580" y="440728"/>
                  </a:lnTo>
                  <a:lnTo>
                    <a:pt x="44805" y="441998"/>
                  </a:lnTo>
                  <a:lnTo>
                    <a:pt x="47917" y="441998"/>
                  </a:lnTo>
                  <a:lnTo>
                    <a:pt x="44831" y="443268"/>
                  </a:lnTo>
                  <a:lnTo>
                    <a:pt x="45643" y="444538"/>
                  </a:lnTo>
                  <a:lnTo>
                    <a:pt x="46710" y="447078"/>
                  </a:lnTo>
                  <a:lnTo>
                    <a:pt x="43230" y="447078"/>
                  </a:lnTo>
                  <a:lnTo>
                    <a:pt x="44183" y="448348"/>
                  </a:lnTo>
                  <a:lnTo>
                    <a:pt x="47548" y="448348"/>
                  </a:lnTo>
                  <a:lnTo>
                    <a:pt x="48920" y="449618"/>
                  </a:lnTo>
                  <a:lnTo>
                    <a:pt x="42545" y="449618"/>
                  </a:lnTo>
                  <a:lnTo>
                    <a:pt x="51625" y="450888"/>
                  </a:lnTo>
                  <a:lnTo>
                    <a:pt x="50482" y="450888"/>
                  </a:lnTo>
                  <a:lnTo>
                    <a:pt x="50482" y="453428"/>
                  </a:lnTo>
                  <a:lnTo>
                    <a:pt x="47015" y="453428"/>
                  </a:lnTo>
                  <a:lnTo>
                    <a:pt x="46431" y="452361"/>
                  </a:lnTo>
                  <a:lnTo>
                    <a:pt x="50482" y="453428"/>
                  </a:lnTo>
                  <a:lnTo>
                    <a:pt x="50482" y="450888"/>
                  </a:lnTo>
                  <a:lnTo>
                    <a:pt x="47345" y="450888"/>
                  </a:lnTo>
                  <a:lnTo>
                    <a:pt x="47891" y="452158"/>
                  </a:lnTo>
                  <a:lnTo>
                    <a:pt x="45580" y="450888"/>
                  </a:lnTo>
                  <a:lnTo>
                    <a:pt x="45605" y="452158"/>
                  </a:lnTo>
                  <a:lnTo>
                    <a:pt x="43776" y="452158"/>
                  </a:lnTo>
                  <a:lnTo>
                    <a:pt x="43167" y="453428"/>
                  </a:lnTo>
                  <a:lnTo>
                    <a:pt x="43256" y="452158"/>
                  </a:lnTo>
                  <a:lnTo>
                    <a:pt x="41579" y="453428"/>
                  </a:lnTo>
                  <a:lnTo>
                    <a:pt x="42506" y="453428"/>
                  </a:lnTo>
                  <a:lnTo>
                    <a:pt x="49453" y="455968"/>
                  </a:lnTo>
                  <a:lnTo>
                    <a:pt x="43840" y="454774"/>
                  </a:lnTo>
                  <a:lnTo>
                    <a:pt x="47917" y="457238"/>
                  </a:lnTo>
                  <a:lnTo>
                    <a:pt x="43802" y="454761"/>
                  </a:lnTo>
                  <a:lnTo>
                    <a:pt x="43472" y="454698"/>
                  </a:lnTo>
                  <a:lnTo>
                    <a:pt x="44450" y="455256"/>
                  </a:lnTo>
                  <a:lnTo>
                    <a:pt x="45389" y="455968"/>
                  </a:lnTo>
                  <a:lnTo>
                    <a:pt x="37376" y="455968"/>
                  </a:lnTo>
                  <a:lnTo>
                    <a:pt x="40868" y="457238"/>
                  </a:lnTo>
                  <a:lnTo>
                    <a:pt x="41173" y="457238"/>
                  </a:lnTo>
                  <a:lnTo>
                    <a:pt x="44373" y="459778"/>
                  </a:lnTo>
                  <a:lnTo>
                    <a:pt x="36563" y="458508"/>
                  </a:lnTo>
                  <a:lnTo>
                    <a:pt x="40919" y="461048"/>
                  </a:lnTo>
                  <a:lnTo>
                    <a:pt x="42570" y="462318"/>
                  </a:lnTo>
                  <a:lnTo>
                    <a:pt x="45872" y="463588"/>
                  </a:lnTo>
                  <a:lnTo>
                    <a:pt x="47294" y="464858"/>
                  </a:lnTo>
                  <a:lnTo>
                    <a:pt x="45618" y="464858"/>
                  </a:lnTo>
                  <a:lnTo>
                    <a:pt x="43738" y="463588"/>
                  </a:lnTo>
                  <a:lnTo>
                    <a:pt x="42138" y="464858"/>
                  </a:lnTo>
                  <a:lnTo>
                    <a:pt x="40563" y="464858"/>
                  </a:lnTo>
                  <a:lnTo>
                    <a:pt x="40716" y="466128"/>
                  </a:lnTo>
                  <a:lnTo>
                    <a:pt x="39674" y="466128"/>
                  </a:lnTo>
                  <a:lnTo>
                    <a:pt x="38620" y="464858"/>
                  </a:lnTo>
                  <a:lnTo>
                    <a:pt x="39420" y="466128"/>
                  </a:lnTo>
                  <a:lnTo>
                    <a:pt x="41160" y="467398"/>
                  </a:lnTo>
                  <a:lnTo>
                    <a:pt x="42545" y="467398"/>
                  </a:lnTo>
                  <a:lnTo>
                    <a:pt x="43091" y="468668"/>
                  </a:lnTo>
                  <a:lnTo>
                    <a:pt x="49009" y="468668"/>
                  </a:lnTo>
                  <a:lnTo>
                    <a:pt x="42519" y="466128"/>
                  </a:lnTo>
                  <a:lnTo>
                    <a:pt x="43027" y="466128"/>
                  </a:lnTo>
                  <a:lnTo>
                    <a:pt x="47193" y="467398"/>
                  </a:lnTo>
                  <a:lnTo>
                    <a:pt x="43853" y="466128"/>
                  </a:lnTo>
                  <a:lnTo>
                    <a:pt x="49453" y="466128"/>
                  </a:lnTo>
                  <a:lnTo>
                    <a:pt x="49720" y="466128"/>
                  </a:lnTo>
                  <a:lnTo>
                    <a:pt x="53581" y="466128"/>
                  </a:lnTo>
                  <a:lnTo>
                    <a:pt x="48094" y="463588"/>
                  </a:lnTo>
                  <a:lnTo>
                    <a:pt x="48552" y="463588"/>
                  </a:lnTo>
                  <a:lnTo>
                    <a:pt x="45135" y="461048"/>
                  </a:lnTo>
                  <a:lnTo>
                    <a:pt x="49263" y="461708"/>
                  </a:lnTo>
                  <a:lnTo>
                    <a:pt x="48247" y="461048"/>
                  </a:lnTo>
                  <a:lnTo>
                    <a:pt x="49555" y="461048"/>
                  </a:lnTo>
                  <a:lnTo>
                    <a:pt x="50330" y="461048"/>
                  </a:lnTo>
                  <a:lnTo>
                    <a:pt x="51244" y="461048"/>
                  </a:lnTo>
                  <a:lnTo>
                    <a:pt x="49288" y="459778"/>
                  </a:lnTo>
                  <a:lnTo>
                    <a:pt x="47332" y="458508"/>
                  </a:lnTo>
                  <a:lnTo>
                    <a:pt x="49530" y="459066"/>
                  </a:lnTo>
                  <a:lnTo>
                    <a:pt x="49110" y="458698"/>
                  </a:lnTo>
                  <a:lnTo>
                    <a:pt x="48145" y="458508"/>
                  </a:lnTo>
                  <a:lnTo>
                    <a:pt x="48869" y="458508"/>
                  </a:lnTo>
                  <a:lnTo>
                    <a:pt x="50025" y="458508"/>
                  </a:lnTo>
                  <a:lnTo>
                    <a:pt x="54470" y="458508"/>
                  </a:lnTo>
                  <a:lnTo>
                    <a:pt x="49885" y="457238"/>
                  </a:lnTo>
                  <a:lnTo>
                    <a:pt x="55753" y="458508"/>
                  </a:lnTo>
                  <a:lnTo>
                    <a:pt x="54965" y="457238"/>
                  </a:lnTo>
                  <a:lnTo>
                    <a:pt x="51269" y="455968"/>
                  </a:lnTo>
                  <a:lnTo>
                    <a:pt x="53416" y="455968"/>
                  </a:lnTo>
                  <a:lnTo>
                    <a:pt x="54229" y="456209"/>
                  </a:lnTo>
                  <a:lnTo>
                    <a:pt x="54775" y="456450"/>
                  </a:lnTo>
                  <a:lnTo>
                    <a:pt x="54978" y="456628"/>
                  </a:lnTo>
                  <a:lnTo>
                    <a:pt x="55524" y="456742"/>
                  </a:lnTo>
                  <a:lnTo>
                    <a:pt x="57023" y="457034"/>
                  </a:lnTo>
                  <a:lnTo>
                    <a:pt x="57175" y="456933"/>
                  </a:lnTo>
                  <a:lnTo>
                    <a:pt x="54317" y="456209"/>
                  </a:lnTo>
                  <a:lnTo>
                    <a:pt x="53441" y="455968"/>
                  </a:lnTo>
                  <a:lnTo>
                    <a:pt x="53682" y="455968"/>
                  </a:lnTo>
                  <a:lnTo>
                    <a:pt x="52641" y="454698"/>
                  </a:lnTo>
                  <a:lnTo>
                    <a:pt x="53873" y="454698"/>
                  </a:lnTo>
                  <a:lnTo>
                    <a:pt x="55041" y="453428"/>
                  </a:lnTo>
                  <a:lnTo>
                    <a:pt x="57188" y="453428"/>
                  </a:lnTo>
                  <a:lnTo>
                    <a:pt x="53479" y="452158"/>
                  </a:lnTo>
                  <a:lnTo>
                    <a:pt x="54368" y="452158"/>
                  </a:lnTo>
                  <a:lnTo>
                    <a:pt x="53733" y="450888"/>
                  </a:lnTo>
                  <a:lnTo>
                    <a:pt x="55968" y="450888"/>
                  </a:lnTo>
                  <a:lnTo>
                    <a:pt x="56832" y="452158"/>
                  </a:lnTo>
                  <a:lnTo>
                    <a:pt x="57873" y="452158"/>
                  </a:lnTo>
                  <a:lnTo>
                    <a:pt x="56692" y="450888"/>
                  </a:lnTo>
                  <a:lnTo>
                    <a:pt x="57886" y="450888"/>
                  </a:lnTo>
                  <a:lnTo>
                    <a:pt x="58242" y="451104"/>
                  </a:lnTo>
                  <a:lnTo>
                    <a:pt x="58699" y="451256"/>
                  </a:lnTo>
                  <a:lnTo>
                    <a:pt x="59220" y="451421"/>
                  </a:lnTo>
                  <a:lnTo>
                    <a:pt x="58013" y="450888"/>
                  </a:lnTo>
                  <a:lnTo>
                    <a:pt x="58547" y="450888"/>
                  </a:lnTo>
                  <a:lnTo>
                    <a:pt x="55587" y="448348"/>
                  </a:lnTo>
                  <a:lnTo>
                    <a:pt x="55067" y="448348"/>
                  </a:lnTo>
                  <a:lnTo>
                    <a:pt x="50215" y="447078"/>
                  </a:lnTo>
                  <a:lnTo>
                    <a:pt x="48704" y="445808"/>
                  </a:lnTo>
                  <a:lnTo>
                    <a:pt x="50114" y="445808"/>
                  </a:lnTo>
                  <a:lnTo>
                    <a:pt x="52552" y="447078"/>
                  </a:lnTo>
                  <a:lnTo>
                    <a:pt x="56794" y="447078"/>
                  </a:lnTo>
                  <a:lnTo>
                    <a:pt x="56616" y="445808"/>
                  </a:lnTo>
                  <a:lnTo>
                    <a:pt x="59093" y="447078"/>
                  </a:lnTo>
                  <a:lnTo>
                    <a:pt x="60210" y="445808"/>
                  </a:lnTo>
                  <a:lnTo>
                    <a:pt x="60426" y="445808"/>
                  </a:lnTo>
                  <a:lnTo>
                    <a:pt x="59448" y="445389"/>
                  </a:lnTo>
                  <a:lnTo>
                    <a:pt x="59728" y="445808"/>
                  </a:lnTo>
                  <a:lnTo>
                    <a:pt x="59220" y="445300"/>
                  </a:lnTo>
                  <a:lnTo>
                    <a:pt x="57416" y="444538"/>
                  </a:lnTo>
                  <a:lnTo>
                    <a:pt x="58470" y="444538"/>
                  </a:lnTo>
                  <a:lnTo>
                    <a:pt x="59753" y="443268"/>
                  </a:lnTo>
                  <a:lnTo>
                    <a:pt x="56210" y="443268"/>
                  </a:lnTo>
                  <a:lnTo>
                    <a:pt x="53390" y="440728"/>
                  </a:lnTo>
                  <a:lnTo>
                    <a:pt x="58407" y="440728"/>
                  </a:lnTo>
                  <a:lnTo>
                    <a:pt x="57391" y="439458"/>
                  </a:lnTo>
                  <a:lnTo>
                    <a:pt x="58407" y="439458"/>
                  </a:lnTo>
                  <a:lnTo>
                    <a:pt x="57416" y="438188"/>
                  </a:lnTo>
                  <a:lnTo>
                    <a:pt x="58089" y="438188"/>
                  </a:lnTo>
                  <a:lnTo>
                    <a:pt x="56045" y="436918"/>
                  </a:lnTo>
                  <a:lnTo>
                    <a:pt x="59182" y="436918"/>
                  </a:lnTo>
                  <a:lnTo>
                    <a:pt x="58547" y="435648"/>
                  </a:lnTo>
                  <a:lnTo>
                    <a:pt x="59283" y="435648"/>
                  </a:lnTo>
                  <a:lnTo>
                    <a:pt x="60921" y="436918"/>
                  </a:lnTo>
                  <a:lnTo>
                    <a:pt x="60909" y="436422"/>
                  </a:lnTo>
                  <a:lnTo>
                    <a:pt x="60896" y="435648"/>
                  </a:lnTo>
                  <a:lnTo>
                    <a:pt x="63080" y="435648"/>
                  </a:lnTo>
                  <a:lnTo>
                    <a:pt x="63931" y="434378"/>
                  </a:lnTo>
                  <a:lnTo>
                    <a:pt x="61277" y="434378"/>
                  </a:lnTo>
                  <a:lnTo>
                    <a:pt x="60985" y="433108"/>
                  </a:lnTo>
                  <a:lnTo>
                    <a:pt x="61582" y="433108"/>
                  </a:lnTo>
                  <a:lnTo>
                    <a:pt x="64947" y="434378"/>
                  </a:lnTo>
                  <a:lnTo>
                    <a:pt x="69418" y="433108"/>
                  </a:lnTo>
                  <a:lnTo>
                    <a:pt x="65786" y="431838"/>
                  </a:lnTo>
                  <a:lnTo>
                    <a:pt x="58508" y="429298"/>
                  </a:lnTo>
                  <a:lnTo>
                    <a:pt x="62712" y="430034"/>
                  </a:lnTo>
                  <a:lnTo>
                    <a:pt x="61137" y="429298"/>
                  </a:lnTo>
                  <a:lnTo>
                    <a:pt x="63411" y="429298"/>
                  </a:lnTo>
                  <a:lnTo>
                    <a:pt x="66852" y="429298"/>
                  </a:lnTo>
                  <a:lnTo>
                    <a:pt x="68948" y="428028"/>
                  </a:lnTo>
                  <a:lnTo>
                    <a:pt x="62077" y="426758"/>
                  </a:lnTo>
                  <a:lnTo>
                    <a:pt x="62344" y="426758"/>
                  </a:lnTo>
                  <a:lnTo>
                    <a:pt x="59080" y="425488"/>
                  </a:lnTo>
                  <a:lnTo>
                    <a:pt x="58102" y="424218"/>
                  </a:lnTo>
                  <a:lnTo>
                    <a:pt x="58712" y="424218"/>
                  </a:lnTo>
                  <a:lnTo>
                    <a:pt x="63385" y="425488"/>
                  </a:lnTo>
                  <a:lnTo>
                    <a:pt x="63906" y="425488"/>
                  </a:lnTo>
                  <a:lnTo>
                    <a:pt x="64363" y="426758"/>
                  </a:lnTo>
                  <a:lnTo>
                    <a:pt x="65747" y="426758"/>
                  </a:lnTo>
                  <a:lnTo>
                    <a:pt x="64541" y="425488"/>
                  </a:lnTo>
                  <a:lnTo>
                    <a:pt x="65227" y="425488"/>
                  </a:lnTo>
                  <a:lnTo>
                    <a:pt x="67183" y="424218"/>
                  </a:lnTo>
                  <a:lnTo>
                    <a:pt x="65582" y="424218"/>
                  </a:lnTo>
                  <a:lnTo>
                    <a:pt x="66967" y="422948"/>
                  </a:lnTo>
                  <a:lnTo>
                    <a:pt x="64858" y="422948"/>
                  </a:lnTo>
                  <a:lnTo>
                    <a:pt x="66662" y="421678"/>
                  </a:lnTo>
                  <a:lnTo>
                    <a:pt x="62687" y="421678"/>
                  </a:lnTo>
                  <a:lnTo>
                    <a:pt x="62344" y="420408"/>
                  </a:lnTo>
                  <a:lnTo>
                    <a:pt x="64312" y="420408"/>
                  </a:lnTo>
                  <a:lnTo>
                    <a:pt x="66725" y="421678"/>
                  </a:lnTo>
                  <a:lnTo>
                    <a:pt x="65392" y="420408"/>
                  </a:lnTo>
                  <a:lnTo>
                    <a:pt x="66751" y="420408"/>
                  </a:lnTo>
                  <a:lnTo>
                    <a:pt x="69570" y="421678"/>
                  </a:lnTo>
                  <a:lnTo>
                    <a:pt x="67411" y="420408"/>
                  </a:lnTo>
                  <a:lnTo>
                    <a:pt x="72453" y="420408"/>
                  </a:lnTo>
                  <a:lnTo>
                    <a:pt x="69977" y="419138"/>
                  </a:lnTo>
                  <a:lnTo>
                    <a:pt x="67437" y="419138"/>
                  </a:lnTo>
                  <a:lnTo>
                    <a:pt x="65392" y="417868"/>
                  </a:lnTo>
                  <a:lnTo>
                    <a:pt x="66205" y="417868"/>
                  </a:lnTo>
                  <a:lnTo>
                    <a:pt x="66700" y="417868"/>
                  </a:lnTo>
                  <a:lnTo>
                    <a:pt x="70764" y="417868"/>
                  </a:lnTo>
                  <a:lnTo>
                    <a:pt x="71120" y="419138"/>
                  </a:lnTo>
                  <a:lnTo>
                    <a:pt x="70789" y="417868"/>
                  </a:lnTo>
                  <a:lnTo>
                    <a:pt x="75247" y="417868"/>
                  </a:lnTo>
                  <a:lnTo>
                    <a:pt x="68605" y="416598"/>
                  </a:lnTo>
                  <a:lnTo>
                    <a:pt x="68910" y="415328"/>
                  </a:lnTo>
                  <a:lnTo>
                    <a:pt x="67678" y="415328"/>
                  </a:lnTo>
                  <a:lnTo>
                    <a:pt x="69253" y="414058"/>
                  </a:lnTo>
                  <a:lnTo>
                    <a:pt x="67538" y="414058"/>
                  </a:lnTo>
                  <a:lnTo>
                    <a:pt x="67538" y="416598"/>
                  </a:lnTo>
                  <a:lnTo>
                    <a:pt x="66382" y="417690"/>
                  </a:lnTo>
                  <a:lnTo>
                    <a:pt x="64287" y="416598"/>
                  </a:lnTo>
                  <a:lnTo>
                    <a:pt x="67538" y="416598"/>
                  </a:lnTo>
                  <a:lnTo>
                    <a:pt x="67538" y="414058"/>
                  </a:lnTo>
                  <a:lnTo>
                    <a:pt x="64490" y="414058"/>
                  </a:lnTo>
                  <a:lnTo>
                    <a:pt x="64808" y="412788"/>
                  </a:lnTo>
                  <a:lnTo>
                    <a:pt x="65874" y="412788"/>
                  </a:lnTo>
                  <a:lnTo>
                    <a:pt x="62801" y="411518"/>
                  </a:lnTo>
                  <a:lnTo>
                    <a:pt x="69443" y="412788"/>
                  </a:lnTo>
                  <a:lnTo>
                    <a:pt x="67462" y="411518"/>
                  </a:lnTo>
                  <a:lnTo>
                    <a:pt x="69964" y="411518"/>
                  </a:lnTo>
                  <a:lnTo>
                    <a:pt x="66611" y="408978"/>
                  </a:lnTo>
                  <a:lnTo>
                    <a:pt x="66535" y="409638"/>
                  </a:lnTo>
                  <a:lnTo>
                    <a:pt x="62230" y="407708"/>
                  </a:lnTo>
                  <a:lnTo>
                    <a:pt x="64846" y="407708"/>
                  </a:lnTo>
                  <a:lnTo>
                    <a:pt x="70891" y="408978"/>
                  </a:lnTo>
                  <a:lnTo>
                    <a:pt x="73799" y="408978"/>
                  </a:lnTo>
                  <a:lnTo>
                    <a:pt x="70993" y="407708"/>
                  </a:lnTo>
                  <a:lnTo>
                    <a:pt x="68173" y="406438"/>
                  </a:lnTo>
                  <a:lnTo>
                    <a:pt x="68465" y="406234"/>
                  </a:lnTo>
                  <a:lnTo>
                    <a:pt x="66471" y="405168"/>
                  </a:lnTo>
                  <a:lnTo>
                    <a:pt x="68681" y="405168"/>
                  </a:lnTo>
                  <a:lnTo>
                    <a:pt x="67805" y="403898"/>
                  </a:lnTo>
                  <a:lnTo>
                    <a:pt x="69811" y="405168"/>
                  </a:lnTo>
                  <a:lnTo>
                    <a:pt x="69989" y="405168"/>
                  </a:lnTo>
                  <a:lnTo>
                    <a:pt x="71907" y="405168"/>
                  </a:lnTo>
                  <a:lnTo>
                    <a:pt x="70396" y="403898"/>
                  </a:lnTo>
                  <a:lnTo>
                    <a:pt x="72250" y="403898"/>
                  </a:lnTo>
                  <a:lnTo>
                    <a:pt x="68249" y="402628"/>
                  </a:lnTo>
                  <a:lnTo>
                    <a:pt x="71043" y="402628"/>
                  </a:lnTo>
                  <a:lnTo>
                    <a:pt x="72364" y="401358"/>
                  </a:lnTo>
                  <a:lnTo>
                    <a:pt x="71539" y="401205"/>
                  </a:lnTo>
                  <a:lnTo>
                    <a:pt x="71628" y="400088"/>
                  </a:lnTo>
                  <a:lnTo>
                    <a:pt x="71970" y="400088"/>
                  </a:lnTo>
                  <a:lnTo>
                    <a:pt x="71323" y="399884"/>
                  </a:lnTo>
                  <a:lnTo>
                    <a:pt x="71323" y="401154"/>
                  </a:lnTo>
                  <a:lnTo>
                    <a:pt x="65532" y="400088"/>
                  </a:lnTo>
                  <a:lnTo>
                    <a:pt x="66446" y="398818"/>
                  </a:lnTo>
                  <a:lnTo>
                    <a:pt x="68567" y="400088"/>
                  </a:lnTo>
                  <a:lnTo>
                    <a:pt x="70116" y="400088"/>
                  </a:lnTo>
                  <a:lnTo>
                    <a:pt x="71323" y="401154"/>
                  </a:lnTo>
                  <a:lnTo>
                    <a:pt x="71323" y="399884"/>
                  </a:lnTo>
                  <a:lnTo>
                    <a:pt x="68135" y="398818"/>
                  </a:lnTo>
                  <a:lnTo>
                    <a:pt x="69278" y="398818"/>
                  </a:lnTo>
                  <a:lnTo>
                    <a:pt x="67170" y="397548"/>
                  </a:lnTo>
                  <a:lnTo>
                    <a:pt x="67424" y="397548"/>
                  </a:lnTo>
                  <a:lnTo>
                    <a:pt x="67271" y="396735"/>
                  </a:lnTo>
                  <a:lnTo>
                    <a:pt x="71412" y="397548"/>
                  </a:lnTo>
                  <a:lnTo>
                    <a:pt x="65036" y="393738"/>
                  </a:lnTo>
                  <a:lnTo>
                    <a:pt x="70650" y="393738"/>
                  </a:lnTo>
                  <a:lnTo>
                    <a:pt x="70154" y="392468"/>
                  </a:lnTo>
                  <a:lnTo>
                    <a:pt x="69684" y="391198"/>
                  </a:lnTo>
                  <a:lnTo>
                    <a:pt x="72529" y="391198"/>
                  </a:lnTo>
                  <a:lnTo>
                    <a:pt x="64757" y="389928"/>
                  </a:lnTo>
                  <a:lnTo>
                    <a:pt x="67094" y="388658"/>
                  </a:lnTo>
                  <a:lnTo>
                    <a:pt x="69405" y="388658"/>
                  </a:lnTo>
                  <a:lnTo>
                    <a:pt x="70129" y="388899"/>
                  </a:lnTo>
                  <a:lnTo>
                    <a:pt x="70472" y="388658"/>
                  </a:lnTo>
                  <a:lnTo>
                    <a:pt x="76187" y="388658"/>
                  </a:lnTo>
                  <a:lnTo>
                    <a:pt x="71564" y="386118"/>
                  </a:lnTo>
                  <a:lnTo>
                    <a:pt x="73240" y="386118"/>
                  </a:lnTo>
                  <a:lnTo>
                    <a:pt x="69977" y="384848"/>
                  </a:lnTo>
                  <a:lnTo>
                    <a:pt x="69088" y="383578"/>
                  </a:lnTo>
                  <a:lnTo>
                    <a:pt x="68326" y="382308"/>
                  </a:lnTo>
                  <a:lnTo>
                    <a:pt x="68021" y="382308"/>
                  </a:lnTo>
                  <a:lnTo>
                    <a:pt x="67449" y="381038"/>
                  </a:lnTo>
                  <a:lnTo>
                    <a:pt x="70281" y="381038"/>
                  </a:lnTo>
                  <a:lnTo>
                    <a:pt x="73139" y="382308"/>
                  </a:lnTo>
                  <a:lnTo>
                    <a:pt x="76873" y="383578"/>
                  </a:lnTo>
                  <a:lnTo>
                    <a:pt x="73202" y="381038"/>
                  </a:lnTo>
                  <a:lnTo>
                    <a:pt x="73926" y="381038"/>
                  </a:lnTo>
                  <a:lnTo>
                    <a:pt x="75501" y="382308"/>
                  </a:lnTo>
                  <a:lnTo>
                    <a:pt x="75222" y="381038"/>
                  </a:lnTo>
                  <a:lnTo>
                    <a:pt x="71183" y="379768"/>
                  </a:lnTo>
                  <a:lnTo>
                    <a:pt x="71729" y="378498"/>
                  </a:lnTo>
                  <a:lnTo>
                    <a:pt x="70497" y="378498"/>
                  </a:lnTo>
                  <a:lnTo>
                    <a:pt x="66636" y="377228"/>
                  </a:lnTo>
                  <a:lnTo>
                    <a:pt x="72847" y="378498"/>
                  </a:lnTo>
                  <a:lnTo>
                    <a:pt x="70015" y="377228"/>
                  </a:lnTo>
                  <a:lnTo>
                    <a:pt x="73228" y="377228"/>
                  </a:lnTo>
                  <a:lnTo>
                    <a:pt x="71031" y="375170"/>
                  </a:lnTo>
                  <a:lnTo>
                    <a:pt x="72809" y="375958"/>
                  </a:lnTo>
                  <a:lnTo>
                    <a:pt x="74155" y="375958"/>
                  </a:lnTo>
                  <a:lnTo>
                    <a:pt x="75831" y="377228"/>
                  </a:lnTo>
                  <a:lnTo>
                    <a:pt x="75844" y="375958"/>
                  </a:lnTo>
                  <a:lnTo>
                    <a:pt x="74536" y="375958"/>
                  </a:lnTo>
                  <a:lnTo>
                    <a:pt x="71462" y="374688"/>
                  </a:lnTo>
                  <a:lnTo>
                    <a:pt x="70040" y="373418"/>
                  </a:lnTo>
                  <a:lnTo>
                    <a:pt x="70281" y="373418"/>
                  </a:lnTo>
                  <a:lnTo>
                    <a:pt x="78092" y="374688"/>
                  </a:lnTo>
                  <a:lnTo>
                    <a:pt x="76301" y="373418"/>
                  </a:lnTo>
                  <a:lnTo>
                    <a:pt x="72732" y="370878"/>
                  </a:lnTo>
                  <a:lnTo>
                    <a:pt x="78943" y="372148"/>
                  </a:lnTo>
                  <a:lnTo>
                    <a:pt x="77647" y="370878"/>
                  </a:lnTo>
                  <a:lnTo>
                    <a:pt x="76339" y="369608"/>
                  </a:lnTo>
                  <a:lnTo>
                    <a:pt x="80784" y="368338"/>
                  </a:lnTo>
                  <a:close/>
                </a:path>
                <a:path w="155575" h="852804">
                  <a:moveTo>
                    <a:pt x="88430" y="336588"/>
                  </a:moveTo>
                  <a:lnTo>
                    <a:pt x="86550" y="337362"/>
                  </a:lnTo>
                  <a:lnTo>
                    <a:pt x="87566" y="337858"/>
                  </a:lnTo>
                  <a:lnTo>
                    <a:pt x="88430" y="336588"/>
                  </a:lnTo>
                  <a:close/>
                </a:path>
                <a:path w="155575" h="852804">
                  <a:moveTo>
                    <a:pt x="88480" y="267487"/>
                  </a:moveTo>
                  <a:lnTo>
                    <a:pt x="86715" y="267081"/>
                  </a:lnTo>
                  <a:lnTo>
                    <a:pt x="86855" y="267208"/>
                  </a:lnTo>
                  <a:lnTo>
                    <a:pt x="88480" y="267487"/>
                  </a:lnTo>
                  <a:close/>
                </a:path>
                <a:path w="155575" h="852804">
                  <a:moveTo>
                    <a:pt x="88900" y="332981"/>
                  </a:moveTo>
                  <a:lnTo>
                    <a:pt x="88087" y="332219"/>
                  </a:lnTo>
                  <a:lnTo>
                    <a:pt x="87858" y="332460"/>
                  </a:lnTo>
                  <a:lnTo>
                    <a:pt x="88900" y="332981"/>
                  </a:lnTo>
                  <a:close/>
                </a:path>
                <a:path w="155575" h="852804">
                  <a:moveTo>
                    <a:pt x="88938" y="302323"/>
                  </a:moveTo>
                  <a:lnTo>
                    <a:pt x="88925" y="302196"/>
                  </a:lnTo>
                  <a:lnTo>
                    <a:pt x="88747" y="302094"/>
                  </a:lnTo>
                  <a:lnTo>
                    <a:pt x="88239" y="302082"/>
                  </a:lnTo>
                  <a:lnTo>
                    <a:pt x="88049" y="302082"/>
                  </a:lnTo>
                  <a:lnTo>
                    <a:pt x="88938" y="302323"/>
                  </a:lnTo>
                  <a:close/>
                </a:path>
                <a:path w="155575" h="852804">
                  <a:moveTo>
                    <a:pt x="90131" y="314998"/>
                  </a:moveTo>
                  <a:lnTo>
                    <a:pt x="87287" y="313728"/>
                  </a:lnTo>
                  <a:lnTo>
                    <a:pt x="87858" y="314185"/>
                  </a:lnTo>
                  <a:lnTo>
                    <a:pt x="90131" y="314998"/>
                  </a:lnTo>
                  <a:close/>
                </a:path>
                <a:path w="155575" h="852804">
                  <a:moveTo>
                    <a:pt x="90970" y="273088"/>
                  </a:moveTo>
                  <a:lnTo>
                    <a:pt x="89535" y="272326"/>
                  </a:lnTo>
                  <a:lnTo>
                    <a:pt x="90601" y="273088"/>
                  </a:lnTo>
                  <a:lnTo>
                    <a:pt x="90970" y="273088"/>
                  </a:lnTo>
                  <a:close/>
                </a:path>
                <a:path w="155575" h="852804">
                  <a:moveTo>
                    <a:pt x="92532" y="323888"/>
                  </a:moveTo>
                  <a:lnTo>
                    <a:pt x="83972" y="322618"/>
                  </a:lnTo>
                  <a:lnTo>
                    <a:pt x="65620" y="322618"/>
                  </a:lnTo>
                  <a:lnTo>
                    <a:pt x="62293" y="322618"/>
                  </a:lnTo>
                  <a:lnTo>
                    <a:pt x="61925" y="323888"/>
                  </a:lnTo>
                  <a:lnTo>
                    <a:pt x="65963" y="323888"/>
                  </a:lnTo>
                  <a:lnTo>
                    <a:pt x="66497" y="325145"/>
                  </a:lnTo>
                  <a:lnTo>
                    <a:pt x="64897" y="325158"/>
                  </a:lnTo>
                  <a:lnTo>
                    <a:pt x="65811" y="326428"/>
                  </a:lnTo>
                  <a:lnTo>
                    <a:pt x="67106" y="326428"/>
                  </a:lnTo>
                  <a:lnTo>
                    <a:pt x="63246" y="327698"/>
                  </a:lnTo>
                  <a:lnTo>
                    <a:pt x="61633" y="327698"/>
                  </a:lnTo>
                  <a:lnTo>
                    <a:pt x="63995" y="328968"/>
                  </a:lnTo>
                  <a:lnTo>
                    <a:pt x="61747" y="328968"/>
                  </a:lnTo>
                  <a:lnTo>
                    <a:pt x="64630" y="330238"/>
                  </a:lnTo>
                  <a:lnTo>
                    <a:pt x="61925" y="329171"/>
                  </a:lnTo>
                  <a:lnTo>
                    <a:pt x="62890" y="330238"/>
                  </a:lnTo>
                  <a:lnTo>
                    <a:pt x="61518" y="330238"/>
                  </a:lnTo>
                  <a:lnTo>
                    <a:pt x="61328" y="331508"/>
                  </a:lnTo>
                  <a:lnTo>
                    <a:pt x="59829" y="331508"/>
                  </a:lnTo>
                  <a:lnTo>
                    <a:pt x="59029" y="332778"/>
                  </a:lnTo>
                  <a:lnTo>
                    <a:pt x="60363" y="334048"/>
                  </a:lnTo>
                  <a:lnTo>
                    <a:pt x="60045" y="335318"/>
                  </a:lnTo>
                  <a:lnTo>
                    <a:pt x="61163" y="335318"/>
                  </a:lnTo>
                  <a:lnTo>
                    <a:pt x="64935" y="336588"/>
                  </a:lnTo>
                  <a:lnTo>
                    <a:pt x="65620" y="336588"/>
                  </a:lnTo>
                  <a:lnTo>
                    <a:pt x="65125" y="337858"/>
                  </a:lnTo>
                  <a:lnTo>
                    <a:pt x="61734" y="336588"/>
                  </a:lnTo>
                  <a:lnTo>
                    <a:pt x="55372" y="336588"/>
                  </a:lnTo>
                  <a:lnTo>
                    <a:pt x="58915" y="337858"/>
                  </a:lnTo>
                  <a:lnTo>
                    <a:pt x="57924" y="337858"/>
                  </a:lnTo>
                  <a:lnTo>
                    <a:pt x="57607" y="339128"/>
                  </a:lnTo>
                  <a:lnTo>
                    <a:pt x="58648" y="340398"/>
                  </a:lnTo>
                  <a:lnTo>
                    <a:pt x="58585" y="341668"/>
                  </a:lnTo>
                  <a:lnTo>
                    <a:pt x="60744" y="341668"/>
                  </a:lnTo>
                  <a:lnTo>
                    <a:pt x="63017" y="342938"/>
                  </a:lnTo>
                  <a:lnTo>
                    <a:pt x="61925" y="344208"/>
                  </a:lnTo>
                  <a:lnTo>
                    <a:pt x="59461" y="344208"/>
                  </a:lnTo>
                  <a:lnTo>
                    <a:pt x="59499" y="345478"/>
                  </a:lnTo>
                  <a:lnTo>
                    <a:pt x="60794" y="346748"/>
                  </a:lnTo>
                  <a:lnTo>
                    <a:pt x="60921" y="346748"/>
                  </a:lnTo>
                  <a:lnTo>
                    <a:pt x="60972" y="348018"/>
                  </a:lnTo>
                  <a:lnTo>
                    <a:pt x="59182" y="346748"/>
                  </a:lnTo>
                  <a:lnTo>
                    <a:pt x="59359" y="348018"/>
                  </a:lnTo>
                  <a:lnTo>
                    <a:pt x="61214" y="350558"/>
                  </a:lnTo>
                  <a:lnTo>
                    <a:pt x="60972" y="350558"/>
                  </a:lnTo>
                  <a:lnTo>
                    <a:pt x="64566" y="353098"/>
                  </a:lnTo>
                  <a:lnTo>
                    <a:pt x="52501" y="353098"/>
                  </a:lnTo>
                  <a:lnTo>
                    <a:pt x="57708" y="355638"/>
                  </a:lnTo>
                  <a:lnTo>
                    <a:pt x="57454" y="355638"/>
                  </a:lnTo>
                  <a:lnTo>
                    <a:pt x="60020" y="358178"/>
                  </a:lnTo>
                  <a:lnTo>
                    <a:pt x="59423" y="358178"/>
                  </a:lnTo>
                  <a:lnTo>
                    <a:pt x="58115" y="356908"/>
                  </a:lnTo>
                  <a:lnTo>
                    <a:pt x="56388" y="356908"/>
                  </a:lnTo>
                  <a:lnTo>
                    <a:pt x="60464" y="359448"/>
                  </a:lnTo>
                  <a:lnTo>
                    <a:pt x="55257" y="359448"/>
                  </a:lnTo>
                  <a:lnTo>
                    <a:pt x="57924" y="360718"/>
                  </a:lnTo>
                  <a:lnTo>
                    <a:pt x="49949" y="360718"/>
                  </a:lnTo>
                  <a:lnTo>
                    <a:pt x="57759" y="364528"/>
                  </a:lnTo>
                  <a:lnTo>
                    <a:pt x="52527" y="365798"/>
                  </a:lnTo>
                  <a:lnTo>
                    <a:pt x="53225" y="365798"/>
                  </a:lnTo>
                  <a:lnTo>
                    <a:pt x="55105" y="366623"/>
                  </a:lnTo>
                  <a:lnTo>
                    <a:pt x="54610" y="365963"/>
                  </a:lnTo>
                  <a:lnTo>
                    <a:pt x="54368" y="365798"/>
                  </a:lnTo>
                  <a:lnTo>
                    <a:pt x="54610" y="365963"/>
                  </a:lnTo>
                  <a:lnTo>
                    <a:pt x="55486" y="366623"/>
                  </a:lnTo>
                  <a:lnTo>
                    <a:pt x="78511" y="366623"/>
                  </a:lnTo>
                  <a:lnTo>
                    <a:pt x="74447" y="365798"/>
                  </a:lnTo>
                  <a:lnTo>
                    <a:pt x="74307" y="365798"/>
                  </a:lnTo>
                  <a:lnTo>
                    <a:pt x="73990" y="364528"/>
                  </a:lnTo>
                  <a:lnTo>
                    <a:pt x="76492" y="364528"/>
                  </a:lnTo>
                  <a:lnTo>
                    <a:pt x="78016" y="365264"/>
                  </a:lnTo>
                  <a:lnTo>
                    <a:pt x="77825" y="364528"/>
                  </a:lnTo>
                  <a:lnTo>
                    <a:pt x="82638" y="364528"/>
                  </a:lnTo>
                  <a:lnTo>
                    <a:pt x="83604" y="363258"/>
                  </a:lnTo>
                  <a:lnTo>
                    <a:pt x="80556" y="363258"/>
                  </a:lnTo>
                  <a:lnTo>
                    <a:pt x="77470" y="361988"/>
                  </a:lnTo>
                  <a:lnTo>
                    <a:pt x="86055" y="363258"/>
                  </a:lnTo>
                  <a:lnTo>
                    <a:pt x="82994" y="361988"/>
                  </a:lnTo>
                  <a:lnTo>
                    <a:pt x="83858" y="361988"/>
                  </a:lnTo>
                  <a:lnTo>
                    <a:pt x="85432" y="359448"/>
                  </a:lnTo>
                  <a:lnTo>
                    <a:pt x="83591" y="358965"/>
                  </a:lnTo>
                  <a:lnTo>
                    <a:pt x="84455" y="356908"/>
                  </a:lnTo>
                  <a:lnTo>
                    <a:pt x="83210" y="356362"/>
                  </a:lnTo>
                  <a:lnTo>
                    <a:pt x="83210" y="358876"/>
                  </a:lnTo>
                  <a:lnTo>
                    <a:pt x="80492" y="358178"/>
                  </a:lnTo>
                  <a:lnTo>
                    <a:pt x="82994" y="358178"/>
                  </a:lnTo>
                  <a:lnTo>
                    <a:pt x="83210" y="358876"/>
                  </a:lnTo>
                  <a:lnTo>
                    <a:pt x="83210" y="356362"/>
                  </a:lnTo>
                  <a:lnTo>
                    <a:pt x="78689" y="354368"/>
                  </a:lnTo>
                  <a:lnTo>
                    <a:pt x="83172" y="354368"/>
                  </a:lnTo>
                  <a:lnTo>
                    <a:pt x="80772" y="353098"/>
                  </a:lnTo>
                  <a:lnTo>
                    <a:pt x="84023" y="353098"/>
                  </a:lnTo>
                  <a:lnTo>
                    <a:pt x="81483" y="351828"/>
                  </a:lnTo>
                  <a:lnTo>
                    <a:pt x="86423" y="351828"/>
                  </a:lnTo>
                  <a:lnTo>
                    <a:pt x="80365" y="349288"/>
                  </a:lnTo>
                  <a:lnTo>
                    <a:pt x="79552" y="348018"/>
                  </a:lnTo>
                  <a:lnTo>
                    <a:pt x="84086" y="348018"/>
                  </a:lnTo>
                  <a:lnTo>
                    <a:pt x="86639" y="346748"/>
                  </a:lnTo>
                  <a:lnTo>
                    <a:pt x="87274" y="346748"/>
                  </a:lnTo>
                  <a:lnTo>
                    <a:pt x="88176" y="345478"/>
                  </a:lnTo>
                  <a:lnTo>
                    <a:pt x="84112" y="342938"/>
                  </a:lnTo>
                  <a:lnTo>
                    <a:pt x="82638" y="341668"/>
                  </a:lnTo>
                  <a:lnTo>
                    <a:pt x="87757" y="341668"/>
                  </a:lnTo>
                  <a:lnTo>
                    <a:pt x="85369" y="337858"/>
                  </a:lnTo>
                  <a:lnTo>
                    <a:pt x="86550" y="337362"/>
                  </a:lnTo>
                  <a:lnTo>
                    <a:pt x="84912" y="336588"/>
                  </a:lnTo>
                  <a:lnTo>
                    <a:pt x="84518" y="336588"/>
                  </a:lnTo>
                  <a:lnTo>
                    <a:pt x="85496" y="335318"/>
                  </a:lnTo>
                  <a:lnTo>
                    <a:pt x="81559" y="334048"/>
                  </a:lnTo>
                  <a:lnTo>
                    <a:pt x="85725" y="335318"/>
                  </a:lnTo>
                  <a:lnTo>
                    <a:pt x="88823" y="335318"/>
                  </a:lnTo>
                  <a:lnTo>
                    <a:pt x="89039" y="334048"/>
                  </a:lnTo>
                  <a:lnTo>
                    <a:pt x="83629" y="332778"/>
                  </a:lnTo>
                  <a:lnTo>
                    <a:pt x="86868" y="332778"/>
                  </a:lnTo>
                  <a:lnTo>
                    <a:pt x="86550" y="330238"/>
                  </a:lnTo>
                  <a:lnTo>
                    <a:pt x="86055" y="328968"/>
                  </a:lnTo>
                  <a:lnTo>
                    <a:pt x="88760" y="328968"/>
                  </a:lnTo>
                  <a:lnTo>
                    <a:pt x="87464" y="327698"/>
                  </a:lnTo>
                  <a:lnTo>
                    <a:pt x="86283" y="326428"/>
                  </a:lnTo>
                  <a:lnTo>
                    <a:pt x="89192" y="327698"/>
                  </a:lnTo>
                  <a:lnTo>
                    <a:pt x="90627" y="326428"/>
                  </a:lnTo>
                  <a:lnTo>
                    <a:pt x="90170" y="323888"/>
                  </a:lnTo>
                  <a:lnTo>
                    <a:pt x="92202" y="325158"/>
                  </a:lnTo>
                  <a:lnTo>
                    <a:pt x="92532" y="323888"/>
                  </a:lnTo>
                  <a:close/>
                </a:path>
                <a:path w="155575" h="852804">
                  <a:moveTo>
                    <a:pt x="94742" y="308648"/>
                  </a:moveTo>
                  <a:lnTo>
                    <a:pt x="92862" y="307378"/>
                  </a:lnTo>
                  <a:lnTo>
                    <a:pt x="88696" y="306108"/>
                  </a:lnTo>
                  <a:lnTo>
                    <a:pt x="90068" y="304838"/>
                  </a:lnTo>
                  <a:lnTo>
                    <a:pt x="92430" y="304838"/>
                  </a:lnTo>
                  <a:lnTo>
                    <a:pt x="91833" y="303568"/>
                  </a:lnTo>
                  <a:lnTo>
                    <a:pt x="92659" y="303568"/>
                  </a:lnTo>
                  <a:lnTo>
                    <a:pt x="93014" y="304838"/>
                  </a:lnTo>
                  <a:lnTo>
                    <a:pt x="94043" y="304838"/>
                  </a:lnTo>
                  <a:lnTo>
                    <a:pt x="93167" y="303568"/>
                  </a:lnTo>
                  <a:lnTo>
                    <a:pt x="93332" y="303568"/>
                  </a:lnTo>
                  <a:lnTo>
                    <a:pt x="90436" y="302298"/>
                  </a:lnTo>
                  <a:lnTo>
                    <a:pt x="89001" y="302298"/>
                  </a:lnTo>
                  <a:lnTo>
                    <a:pt x="89027" y="303568"/>
                  </a:lnTo>
                  <a:lnTo>
                    <a:pt x="88430" y="303568"/>
                  </a:lnTo>
                  <a:lnTo>
                    <a:pt x="88430" y="306108"/>
                  </a:lnTo>
                  <a:lnTo>
                    <a:pt x="88188" y="307136"/>
                  </a:lnTo>
                  <a:lnTo>
                    <a:pt x="83959" y="306108"/>
                  </a:lnTo>
                  <a:lnTo>
                    <a:pt x="88430" y="306108"/>
                  </a:lnTo>
                  <a:lnTo>
                    <a:pt x="88430" y="303568"/>
                  </a:lnTo>
                  <a:lnTo>
                    <a:pt x="87566" y="303568"/>
                  </a:lnTo>
                  <a:lnTo>
                    <a:pt x="86372" y="302298"/>
                  </a:lnTo>
                  <a:lnTo>
                    <a:pt x="88061" y="302298"/>
                  </a:lnTo>
                  <a:lnTo>
                    <a:pt x="83464" y="301028"/>
                  </a:lnTo>
                  <a:lnTo>
                    <a:pt x="92468" y="301028"/>
                  </a:lnTo>
                  <a:lnTo>
                    <a:pt x="91046" y="299758"/>
                  </a:lnTo>
                  <a:lnTo>
                    <a:pt x="91859" y="298488"/>
                  </a:lnTo>
                  <a:lnTo>
                    <a:pt x="71691" y="298488"/>
                  </a:lnTo>
                  <a:lnTo>
                    <a:pt x="68503" y="298488"/>
                  </a:lnTo>
                  <a:lnTo>
                    <a:pt x="70815" y="301028"/>
                  </a:lnTo>
                  <a:lnTo>
                    <a:pt x="71234" y="302298"/>
                  </a:lnTo>
                  <a:lnTo>
                    <a:pt x="70205" y="302298"/>
                  </a:lnTo>
                  <a:lnTo>
                    <a:pt x="69151" y="301028"/>
                  </a:lnTo>
                  <a:lnTo>
                    <a:pt x="68021" y="301028"/>
                  </a:lnTo>
                  <a:lnTo>
                    <a:pt x="69494" y="303568"/>
                  </a:lnTo>
                  <a:lnTo>
                    <a:pt x="67005" y="304838"/>
                  </a:lnTo>
                  <a:lnTo>
                    <a:pt x="64630" y="306108"/>
                  </a:lnTo>
                  <a:lnTo>
                    <a:pt x="67551" y="307378"/>
                  </a:lnTo>
                  <a:lnTo>
                    <a:pt x="68630" y="307378"/>
                  </a:lnTo>
                  <a:lnTo>
                    <a:pt x="68783" y="308648"/>
                  </a:lnTo>
                  <a:lnTo>
                    <a:pt x="66802" y="307378"/>
                  </a:lnTo>
                  <a:lnTo>
                    <a:pt x="65925" y="307378"/>
                  </a:lnTo>
                  <a:lnTo>
                    <a:pt x="68313" y="308648"/>
                  </a:lnTo>
                  <a:lnTo>
                    <a:pt x="70916" y="311188"/>
                  </a:lnTo>
                  <a:lnTo>
                    <a:pt x="67475" y="312458"/>
                  </a:lnTo>
                  <a:lnTo>
                    <a:pt x="65227" y="312458"/>
                  </a:lnTo>
                  <a:lnTo>
                    <a:pt x="72644" y="313728"/>
                  </a:lnTo>
                  <a:lnTo>
                    <a:pt x="69164" y="313728"/>
                  </a:lnTo>
                  <a:lnTo>
                    <a:pt x="67513" y="316268"/>
                  </a:lnTo>
                  <a:lnTo>
                    <a:pt x="69900" y="318808"/>
                  </a:lnTo>
                  <a:lnTo>
                    <a:pt x="65062" y="318808"/>
                  </a:lnTo>
                  <a:lnTo>
                    <a:pt x="69367" y="320078"/>
                  </a:lnTo>
                  <a:lnTo>
                    <a:pt x="62763" y="320078"/>
                  </a:lnTo>
                  <a:lnTo>
                    <a:pt x="68834" y="321348"/>
                  </a:lnTo>
                  <a:lnTo>
                    <a:pt x="83934" y="321348"/>
                  </a:lnTo>
                  <a:lnTo>
                    <a:pt x="88315" y="322618"/>
                  </a:lnTo>
                  <a:lnTo>
                    <a:pt x="88506" y="321348"/>
                  </a:lnTo>
                  <a:lnTo>
                    <a:pt x="92557" y="320078"/>
                  </a:lnTo>
                  <a:lnTo>
                    <a:pt x="88849" y="318808"/>
                  </a:lnTo>
                  <a:lnTo>
                    <a:pt x="91097" y="318808"/>
                  </a:lnTo>
                  <a:lnTo>
                    <a:pt x="94259" y="317538"/>
                  </a:lnTo>
                  <a:lnTo>
                    <a:pt x="91338" y="316915"/>
                  </a:lnTo>
                  <a:lnTo>
                    <a:pt x="90500" y="316268"/>
                  </a:lnTo>
                  <a:lnTo>
                    <a:pt x="87858" y="314185"/>
                  </a:lnTo>
                  <a:lnTo>
                    <a:pt x="86563" y="313728"/>
                  </a:lnTo>
                  <a:lnTo>
                    <a:pt x="85559" y="313728"/>
                  </a:lnTo>
                  <a:lnTo>
                    <a:pt x="84709" y="312458"/>
                  </a:lnTo>
                  <a:lnTo>
                    <a:pt x="87884" y="312458"/>
                  </a:lnTo>
                  <a:lnTo>
                    <a:pt x="83629" y="311188"/>
                  </a:lnTo>
                  <a:lnTo>
                    <a:pt x="86436" y="311188"/>
                  </a:lnTo>
                  <a:lnTo>
                    <a:pt x="84366" y="309918"/>
                  </a:lnTo>
                  <a:lnTo>
                    <a:pt x="83286" y="309918"/>
                  </a:lnTo>
                  <a:lnTo>
                    <a:pt x="85318" y="308648"/>
                  </a:lnTo>
                  <a:lnTo>
                    <a:pt x="86372" y="308648"/>
                  </a:lnTo>
                  <a:lnTo>
                    <a:pt x="84315" y="307378"/>
                  </a:lnTo>
                  <a:lnTo>
                    <a:pt x="86144" y="307378"/>
                  </a:lnTo>
                  <a:lnTo>
                    <a:pt x="86995" y="308648"/>
                  </a:lnTo>
                  <a:lnTo>
                    <a:pt x="89166" y="307378"/>
                  </a:lnTo>
                  <a:lnTo>
                    <a:pt x="91186" y="307378"/>
                  </a:lnTo>
                  <a:lnTo>
                    <a:pt x="94742" y="308648"/>
                  </a:lnTo>
                  <a:close/>
                </a:path>
                <a:path w="155575" h="852804">
                  <a:moveTo>
                    <a:pt x="96405" y="276898"/>
                  </a:moveTo>
                  <a:lnTo>
                    <a:pt x="91655" y="274358"/>
                  </a:lnTo>
                  <a:lnTo>
                    <a:pt x="90017" y="274358"/>
                  </a:lnTo>
                  <a:lnTo>
                    <a:pt x="88557" y="271818"/>
                  </a:lnTo>
                  <a:lnTo>
                    <a:pt x="89535" y="272326"/>
                  </a:lnTo>
                  <a:lnTo>
                    <a:pt x="88811" y="271818"/>
                  </a:lnTo>
                  <a:lnTo>
                    <a:pt x="89941" y="271818"/>
                  </a:lnTo>
                  <a:lnTo>
                    <a:pt x="91579" y="273088"/>
                  </a:lnTo>
                  <a:lnTo>
                    <a:pt x="88988" y="270548"/>
                  </a:lnTo>
                  <a:lnTo>
                    <a:pt x="90322" y="270548"/>
                  </a:lnTo>
                  <a:lnTo>
                    <a:pt x="95453" y="271818"/>
                  </a:lnTo>
                  <a:lnTo>
                    <a:pt x="95999" y="270548"/>
                  </a:lnTo>
                  <a:lnTo>
                    <a:pt x="95465" y="270548"/>
                  </a:lnTo>
                  <a:lnTo>
                    <a:pt x="91503" y="268008"/>
                  </a:lnTo>
                  <a:lnTo>
                    <a:pt x="90258" y="268008"/>
                  </a:lnTo>
                  <a:lnTo>
                    <a:pt x="89268" y="269278"/>
                  </a:lnTo>
                  <a:lnTo>
                    <a:pt x="87630" y="268008"/>
                  </a:lnTo>
                  <a:lnTo>
                    <a:pt x="86855" y="268008"/>
                  </a:lnTo>
                  <a:lnTo>
                    <a:pt x="82016" y="266738"/>
                  </a:lnTo>
                  <a:lnTo>
                    <a:pt x="80149" y="266255"/>
                  </a:lnTo>
                  <a:lnTo>
                    <a:pt x="80149" y="290868"/>
                  </a:lnTo>
                  <a:lnTo>
                    <a:pt x="77622" y="290868"/>
                  </a:lnTo>
                  <a:lnTo>
                    <a:pt x="77736" y="289598"/>
                  </a:lnTo>
                  <a:lnTo>
                    <a:pt x="77863" y="289598"/>
                  </a:lnTo>
                  <a:lnTo>
                    <a:pt x="80149" y="290868"/>
                  </a:lnTo>
                  <a:lnTo>
                    <a:pt x="80149" y="266255"/>
                  </a:lnTo>
                  <a:lnTo>
                    <a:pt x="77190" y="265468"/>
                  </a:lnTo>
                  <a:lnTo>
                    <a:pt x="76428" y="265747"/>
                  </a:lnTo>
                  <a:lnTo>
                    <a:pt x="76428" y="268008"/>
                  </a:lnTo>
                  <a:lnTo>
                    <a:pt x="74053" y="268008"/>
                  </a:lnTo>
                  <a:lnTo>
                    <a:pt x="74028" y="266915"/>
                  </a:lnTo>
                  <a:lnTo>
                    <a:pt x="76428" y="268008"/>
                  </a:lnTo>
                  <a:lnTo>
                    <a:pt x="76428" y="265747"/>
                  </a:lnTo>
                  <a:lnTo>
                    <a:pt x="73634" y="266738"/>
                  </a:lnTo>
                  <a:lnTo>
                    <a:pt x="71767" y="266738"/>
                  </a:lnTo>
                  <a:lnTo>
                    <a:pt x="73672" y="268008"/>
                  </a:lnTo>
                  <a:lnTo>
                    <a:pt x="73113" y="268008"/>
                  </a:lnTo>
                  <a:lnTo>
                    <a:pt x="72326" y="268008"/>
                  </a:lnTo>
                  <a:lnTo>
                    <a:pt x="72948" y="268185"/>
                  </a:lnTo>
                  <a:lnTo>
                    <a:pt x="71970" y="269278"/>
                  </a:lnTo>
                  <a:lnTo>
                    <a:pt x="73545" y="269278"/>
                  </a:lnTo>
                  <a:lnTo>
                    <a:pt x="74879" y="269278"/>
                  </a:lnTo>
                  <a:lnTo>
                    <a:pt x="73634" y="268376"/>
                  </a:lnTo>
                  <a:lnTo>
                    <a:pt x="76784" y="269278"/>
                  </a:lnTo>
                  <a:lnTo>
                    <a:pt x="76263" y="269278"/>
                  </a:lnTo>
                  <a:lnTo>
                    <a:pt x="77558" y="270548"/>
                  </a:lnTo>
                  <a:lnTo>
                    <a:pt x="75336" y="270548"/>
                  </a:lnTo>
                  <a:lnTo>
                    <a:pt x="73545" y="269278"/>
                  </a:lnTo>
                  <a:lnTo>
                    <a:pt x="75298" y="270548"/>
                  </a:lnTo>
                  <a:lnTo>
                    <a:pt x="74218" y="270548"/>
                  </a:lnTo>
                  <a:lnTo>
                    <a:pt x="73240" y="271818"/>
                  </a:lnTo>
                  <a:lnTo>
                    <a:pt x="72986" y="271818"/>
                  </a:lnTo>
                  <a:lnTo>
                    <a:pt x="76238" y="273088"/>
                  </a:lnTo>
                  <a:lnTo>
                    <a:pt x="72758" y="273088"/>
                  </a:lnTo>
                  <a:lnTo>
                    <a:pt x="75031" y="274294"/>
                  </a:lnTo>
                  <a:lnTo>
                    <a:pt x="69926" y="273088"/>
                  </a:lnTo>
                  <a:lnTo>
                    <a:pt x="74701" y="275628"/>
                  </a:lnTo>
                  <a:lnTo>
                    <a:pt x="68884" y="274358"/>
                  </a:lnTo>
                  <a:lnTo>
                    <a:pt x="73698" y="275628"/>
                  </a:lnTo>
                  <a:lnTo>
                    <a:pt x="70764" y="276898"/>
                  </a:lnTo>
                  <a:lnTo>
                    <a:pt x="73329" y="278168"/>
                  </a:lnTo>
                  <a:lnTo>
                    <a:pt x="69456" y="278168"/>
                  </a:lnTo>
                  <a:lnTo>
                    <a:pt x="73507" y="279438"/>
                  </a:lnTo>
                  <a:lnTo>
                    <a:pt x="74282" y="279438"/>
                  </a:lnTo>
                  <a:lnTo>
                    <a:pt x="76720" y="280708"/>
                  </a:lnTo>
                  <a:lnTo>
                    <a:pt x="72694" y="280708"/>
                  </a:lnTo>
                  <a:lnTo>
                    <a:pt x="72021" y="279438"/>
                  </a:lnTo>
                  <a:lnTo>
                    <a:pt x="71526" y="279438"/>
                  </a:lnTo>
                  <a:lnTo>
                    <a:pt x="71323" y="280708"/>
                  </a:lnTo>
                  <a:lnTo>
                    <a:pt x="71589" y="280708"/>
                  </a:lnTo>
                  <a:lnTo>
                    <a:pt x="72301" y="281419"/>
                  </a:lnTo>
                  <a:lnTo>
                    <a:pt x="74510" y="281978"/>
                  </a:lnTo>
                  <a:lnTo>
                    <a:pt x="72847" y="281978"/>
                  </a:lnTo>
                  <a:lnTo>
                    <a:pt x="70218" y="281978"/>
                  </a:lnTo>
                  <a:lnTo>
                    <a:pt x="73266" y="283248"/>
                  </a:lnTo>
                  <a:lnTo>
                    <a:pt x="72453" y="283248"/>
                  </a:lnTo>
                  <a:lnTo>
                    <a:pt x="73380" y="284518"/>
                  </a:lnTo>
                  <a:lnTo>
                    <a:pt x="69570" y="283248"/>
                  </a:lnTo>
                  <a:lnTo>
                    <a:pt x="68300" y="283248"/>
                  </a:lnTo>
                  <a:lnTo>
                    <a:pt x="66624" y="281978"/>
                  </a:lnTo>
                  <a:lnTo>
                    <a:pt x="66408" y="283248"/>
                  </a:lnTo>
                  <a:lnTo>
                    <a:pt x="67564" y="283248"/>
                  </a:lnTo>
                  <a:lnTo>
                    <a:pt x="68478" y="284518"/>
                  </a:lnTo>
                  <a:lnTo>
                    <a:pt x="71907" y="285788"/>
                  </a:lnTo>
                  <a:lnTo>
                    <a:pt x="70040" y="285788"/>
                  </a:lnTo>
                  <a:lnTo>
                    <a:pt x="72961" y="287058"/>
                  </a:lnTo>
                  <a:lnTo>
                    <a:pt x="69900" y="287058"/>
                  </a:lnTo>
                  <a:lnTo>
                    <a:pt x="69913" y="287985"/>
                  </a:lnTo>
                  <a:lnTo>
                    <a:pt x="71666" y="288112"/>
                  </a:lnTo>
                  <a:lnTo>
                    <a:pt x="72555" y="288175"/>
                  </a:lnTo>
                  <a:lnTo>
                    <a:pt x="70485" y="287909"/>
                  </a:lnTo>
                  <a:lnTo>
                    <a:pt x="69900" y="287083"/>
                  </a:lnTo>
                  <a:lnTo>
                    <a:pt x="73558" y="288328"/>
                  </a:lnTo>
                  <a:lnTo>
                    <a:pt x="72605" y="288328"/>
                  </a:lnTo>
                  <a:lnTo>
                    <a:pt x="74523" y="289598"/>
                  </a:lnTo>
                  <a:lnTo>
                    <a:pt x="75971" y="289598"/>
                  </a:lnTo>
                  <a:lnTo>
                    <a:pt x="76962" y="290817"/>
                  </a:lnTo>
                  <a:lnTo>
                    <a:pt x="75946" y="292138"/>
                  </a:lnTo>
                  <a:lnTo>
                    <a:pt x="72428" y="290868"/>
                  </a:lnTo>
                  <a:lnTo>
                    <a:pt x="71742" y="290868"/>
                  </a:lnTo>
                  <a:lnTo>
                    <a:pt x="73240" y="289598"/>
                  </a:lnTo>
                  <a:lnTo>
                    <a:pt x="66471" y="289598"/>
                  </a:lnTo>
                  <a:lnTo>
                    <a:pt x="69265" y="290868"/>
                  </a:lnTo>
                  <a:lnTo>
                    <a:pt x="68046" y="292138"/>
                  </a:lnTo>
                  <a:lnTo>
                    <a:pt x="72847" y="292138"/>
                  </a:lnTo>
                  <a:lnTo>
                    <a:pt x="76073" y="294678"/>
                  </a:lnTo>
                  <a:lnTo>
                    <a:pt x="63817" y="292138"/>
                  </a:lnTo>
                  <a:lnTo>
                    <a:pt x="68275" y="294678"/>
                  </a:lnTo>
                  <a:lnTo>
                    <a:pt x="70573" y="294678"/>
                  </a:lnTo>
                  <a:lnTo>
                    <a:pt x="74980" y="295948"/>
                  </a:lnTo>
                  <a:lnTo>
                    <a:pt x="70142" y="295948"/>
                  </a:lnTo>
                  <a:lnTo>
                    <a:pt x="70015" y="296367"/>
                  </a:lnTo>
                  <a:lnTo>
                    <a:pt x="74155" y="297218"/>
                  </a:lnTo>
                  <a:lnTo>
                    <a:pt x="86525" y="297218"/>
                  </a:lnTo>
                  <a:lnTo>
                    <a:pt x="85890" y="295948"/>
                  </a:lnTo>
                  <a:lnTo>
                    <a:pt x="88163" y="297218"/>
                  </a:lnTo>
                  <a:lnTo>
                    <a:pt x="90208" y="297218"/>
                  </a:lnTo>
                  <a:lnTo>
                    <a:pt x="88912" y="295948"/>
                  </a:lnTo>
                  <a:lnTo>
                    <a:pt x="89623" y="295948"/>
                  </a:lnTo>
                  <a:lnTo>
                    <a:pt x="89979" y="295948"/>
                  </a:lnTo>
                  <a:lnTo>
                    <a:pt x="89585" y="295808"/>
                  </a:lnTo>
                  <a:lnTo>
                    <a:pt x="89382" y="295236"/>
                  </a:lnTo>
                  <a:lnTo>
                    <a:pt x="89382" y="295744"/>
                  </a:lnTo>
                  <a:lnTo>
                    <a:pt x="86207" y="294678"/>
                  </a:lnTo>
                  <a:lnTo>
                    <a:pt x="88061" y="294678"/>
                  </a:lnTo>
                  <a:lnTo>
                    <a:pt x="89382" y="295744"/>
                  </a:lnTo>
                  <a:lnTo>
                    <a:pt x="89382" y="295236"/>
                  </a:lnTo>
                  <a:lnTo>
                    <a:pt x="89192" y="294678"/>
                  </a:lnTo>
                  <a:lnTo>
                    <a:pt x="90322" y="294678"/>
                  </a:lnTo>
                  <a:lnTo>
                    <a:pt x="91757" y="293408"/>
                  </a:lnTo>
                  <a:lnTo>
                    <a:pt x="89230" y="292138"/>
                  </a:lnTo>
                  <a:lnTo>
                    <a:pt x="88125" y="290868"/>
                  </a:lnTo>
                  <a:lnTo>
                    <a:pt x="87020" y="289598"/>
                  </a:lnTo>
                  <a:lnTo>
                    <a:pt x="89433" y="288328"/>
                  </a:lnTo>
                  <a:lnTo>
                    <a:pt x="88061" y="288328"/>
                  </a:lnTo>
                  <a:lnTo>
                    <a:pt x="91973" y="285788"/>
                  </a:lnTo>
                  <a:lnTo>
                    <a:pt x="89916" y="284518"/>
                  </a:lnTo>
                  <a:lnTo>
                    <a:pt x="85788" y="281978"/>
                  </a:lnTo>
                  <a:lnTo>
                    <a:pt x="91706" y="280708"/>
                  </a:lnTo>
                  <a:lnTo>
                    <a:pt x="92938" y="279438"/>
                  </a:lnTo>
                  <a:lnTo>
                    <a:pt x="91897" y="279438"/>
                  </a:lnTo>
                  <a:lnTo>
                    <a:pt x="90512" y="279438"/>
                  </a:lnTo>
                  <a:lnTo>
                    <a:pt x="88747" y="278168"/>
                  </a:lnTo>
                  <a:lnTo>
                    <a:pt x="91897" y="279438"/>
                  </a:lnTo>
                  <a:lnTo>
                    <a:pt x="88430" y="276898"/>
                  </a:lnTo>
                  <a:lnTo>
                    <a:pt x="85966" y="275628"/>
                  </a:lnTo>
                  <a:lnTo>
                    <a:pt x="96405" y="276898"/>
                  </a:lnTo>
                  <a:close/>
                </a:path>
                <a:path w="155575" h="852804">
                  <a:moveTo>
                    <a:pt x="110350" y="133413"/>
                  </a:moveTo>
                  <a:lnTo>
                    <a:pt x="110147" y="133235"/>
                  </a:lnTo>
                  <a:lnTo>
                    <a:pt x="109766" y="133223"/>
                  </a:lnTo>
                  <a:lnTo>
                    <a:pt x="110350" y="133413"/>
                  </a:lnTo>
                  <a:close/>
                </a:path>
                <a:path w="155575" h="852804">
                  <a:moveTo>
                    <a:pt x="111277" y="133705"/>
                  </a:moveTo>
                  <a:lnTo>
                    <a:pt x="110350" y="133413"/>
                  </a:lnTo>
                  <a:lnTo>
                    <a:pt x="111277" y="133705"/>
                  </a:lnTo>
                  <a:close/>
                </a:path>
                <a:path w="155575" h="852804">
                  <a:moveTo>
                    <a:pt x="113957" y="133337"/>
                  </a:moveTo>
                  <a:lnTo>
                    <a:pt x="112242" y="132740"/>
                  </a:lnTo>
                  <a:lnTo>
                    <a:pt x="111963" y="132969"/>
                  </a:lnTo>
                  <a:lnTo>
                    <a:pt x="109867" y="133007"/>
                  </a:lnTo>
                  <a:lnTo>
                    <a:pt x="110147" y="133235"/>
                  </a:lnTo>
                  <a:lnTo>
                    <a:pt x="113957" y="133337"/>
                  </a:lnTo>
                  <a:close/>
                </a:path>
                <a:path w="155575" h="852804">
                  <a:moveTo>
                    <a:pt x="119989" y="100215"/>
                  </a:moveTo>
                  <a:lnTo>
                    <a:pt x="119316" y="99517"/>
                  </a:lnTo>
                  <a:lnTo>
                    <a:pt x="117614" y="99618"/>
                  </a:lnTo>
                  <a:lnTo>
                    <a:pt x="119989" y="100215"/>
                  </a:lnTo>
                  <a:close/>
                </a:path>
                <a:path w="155575" h="852804">
                  <a:moveTo>
                    <a:pt x="126123" y="130403"/>
                  </a:moveTo>
                  <a:lnTo>
                    <a:pt x="125107" y="131216"/>
                  </a:lnTo>
                  <a:lnTo>
                    <a:pt x="125641" y="131241"/>
                  </a:lnTo>
                  <a:lnTo>
                    <a:pt x="126123" y="130403"/>
                  </a:lnTo>
                  <a:close/>
                </a:path>
                <a:path w="155575" h="852804">
                  <a:moveTo>
                    <a:pt x="127850" y="131445"/>
                  </a:moveTo>
                  <a:lnTo>
                    <a:pt x="127800" y="131318"/>
                  </a:lnTo>
                  <a:lnTo>
                    <a:pt x="125641" y="131241"/>
                  </a:lnTo>
                  <a:lnTo>
                    <a:pt x="125437" y="131597"/>
                  </a:lnTo>
                  <a:lnTo>
                    <a:pt x="127850" y="131445"/>
                  </a:lnTo>
                  <a:close/>
                </a:path>
                <a:path w="155575" h="852804">
                  <a:moveTo>
                    <a:pt x="130556" y="128155"/>
                  </a:moveTo>
                  <a:lnTo>
                    <a:pt x="129603" y="127635"/>
                  </a:lnTo>
                  <a:lnTo>
                    <a:pt x="129362" y="127508"/>
                  </a:lnTo>
                  <a:lnTo>
                    <a:pt x="128295" y="127711"/>
                  </a:lnTo>
                  <a:lnTo>
                    <a:pt x="128727" y="128333"/>
                  </a:lnTo>
                  <a:lnTo>
                    <a:pt x="129921" y="128003"/>
                  </a:lnTo>
                  <a:lnTo>
                    <a:pt x="130556" y="128155"/>
                  </a:lnTo>
                  <a:close/>
                </a:path>
                <a:path w="155575" h="852804">
                  <a:moveTo>
                    <a:pt x="131559" y="131229"/>
                  </a:moveTo>
                  <a:lnTo>
                    <a:pt x="127850" y="131445"/>
                  </a:lnTo>
                  <a:lnTo>
                    <a:pt x="127990" y="131813"/>
                  </a:lnTo>
                  <a:lnTo>
                    <a:pt x="131559" y="131229"/>
                  </a:lnTo>
                  <a:close/>
                </a:path>
                <a:path w="155575" h="852804">
                  <a:moveTo>
                    <a:pt x="134874" y="106540"/>
                  </a:moveTo>
                  <a:lnTo>
                    <a:pt x="134569" y="106057"/>
                  </a:lnTo>
                  <a:lnTo>
                    <a:pt x="133883" y="106349"/>
                  </a:lnTo>
                  <a:lnTo>
                    <a:pt x="134874" y="106540"/>
                  </a:lnTo>
                  <a:close/>
                </a:path>
                <a:path w="155575" h="852804">
                  <a:moveTo>
                    <a:pt x="138874" y="100545"/>
                  </a:moveTo>
                  <a:lnTo>
                    <a:pt x="138049" y="99707"/>
                  </a:lnTo>
                  <a:lnTo>
                    <a:pt x="138531" y="100304"/>
                  </a:lnTo>
                  <a:lnTo>
                    <a:pt x="138874" y="100545"/>
                  </a:lnTo>
                  <a:close/>
                </a:path>
                <a:path w="155575" h="852804">
                  <a:moveTo>
                    <a:pt x="144449" y="64122"/>
                  </a:moveTo>
                  <a:lnTo>
                    <a:pt x="143522" y="63512"/>
                  </a:lnTo>
                  <a:lnTo>
                    <a:pt x="140246" y="63131"/>
                  </a:lnTo>
                  <a:lnTo>
                    <a:pt x="140779" y="63500"/>
                  </a:lnTo>
                  <a:lnTo>
                    <a:pt x="144449" y="64122"/>
                  </a:lnTo>
                  <a:close/>
                </a:path>
                <a:path w="155575" h="852804">
                  <a:moveTo>
                    <a:pt x="145313" y="46951"/>
                  </a:moveTo>
                  <a:lnTo>
                    <a:pt x="143738" y="46443"/>
                  </a:lnTo>
                  <a:lnTo>
                    <a:pt x="143459" y="46761"/>
                  </a:lnTo>
                  <a:lnTo>
                    <a:pt x="142138" y="46939"/>
                  </a:lnTo>
                  <a:lnTo>
                    <a:pt x="142532" y="47180"/>
                  </a:lnTo>
                  <a:lnTo>
                    <a:pt x="144183" y="47244"/>
                  </a:lnTo>
                  <a:lnTo>
                    <a:pt x="145313" y="46951"/>
                  </a:lnTo>
                  <a:close/>
                </a:path>
                <a:path w="155575" h="852804">
                  <a:moveTo>
                    <a:pt x="155155" y="711"/>
                  </a:moveTo>
                  <a:lnTo>
                    <a:pt x="154317" y="0"/>
                  </a:lnTo>
                  <a:lnTo>
                    <a:pt x="154101" y="254"/>
                  </a:lnTo>
                  <a:lnTo>
                    <a:pt x="155155" y="71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9321120" y="9774027"/>
              <a:ext cx="53340" cy="260350"/>
            </a:xfrm>
            <a:custGeom>
              <a:avLst/>
              <a:gdLst/>
              <a:ahLst/>
              <a:cxnLst/>
              <a:rect l="l" t="t" r="r" b="b"/>
              <a:pathLst>
                <a:path w="53340" h="260350">
                  <a:moveTo>
                    <a:pt x="812" y="253758"/>
                  </a:moveTo>
                  <a:lnTo>
                    <a:pt x="609" y="253555"/>
                  </a:lnTo>
                  <a:lnTo>
                    <a:pt x="228" y="253580"/>
                  </a:lnTo>
                  <a:lnTo>
                    <a:pt x="812" y="253758"/>
                  </a:lnTo>
                  <a:close/>
                </a:path>
                <a:path w="53340" h="260350">
                  <a:moveTo>
                    <a:pt x="1054" y="259118"/>
                  </a:moveTo>
                  <a:lnTo>
                    <a:pt x="749" y="258876"/>
                  </a:lnTo>
                  <a:lnTo>
                    <a:pt x="584" y="259041"/>
                  </a:lnTo>
                  <a:lnTo>
                    <a:pt x="787" y="259080"/>
                  </a:lnTo>
                  <a:lnTo>
                    <a:pt x="939" y="259105"/>
                  </a:lnTo>
                  <a:close/>
                </a:path>
                <a:path w="53340" h="260350">
                  <a:moveTo>
                    <a:pt x="1384" y="259283"/>
                  </a:moveTo>
                  <a:lnTo>
                    <a:pt x="1066" y="259130"/>
                  </a:lnTo>
                  <a:lnTo>
                    <a:pt x="1371" y="259372"/>
                  </a:lnTo>
                  <a:close/>
                </a:path>
                <a:path w="53340" h="260350">
                  <a:moveTo>
                    <a:pt x="1752" y="254038"/>
                  </a:moveTo>
                  <a:lnTo>
                    <a:pt x="812" y="253758"/>
                  </a:lnTo>
                  <a:lnTo>
                    <a:pt x="1752" y="254038"/>
                  </a:lnTo>
                  <a:close/>
                </a:path>
                <a:path w="53340" h="260350">
                  <a:moveTo>
                    <a:pt x="1917" y="255193"/>
                  </a:moveTo>
                  <a:lnTo>
                    <a:pt x="1803" y="255320"/>
                  </a:lnTo>
                  <a:lnTo>
                    <a:pt x="1917" y="255524"/>
                  </a:lnTo>
                  <a:lnTo>
                    <a:pt x="1879" y="255308"/>
                  </a:lnTo>
                  <a:close/>
                </a:path>
                <a:path w="53340" h="260350">
                  <a:moveTo>
                    <a:pt x="2044" y="259892"/>
                  </a:moveTo>
                  <a:lnTo>
                    <a:pt x="1384" y="259384"/>
                  </a:lnTo>
                  <a:lnTo>
                    <a:pt x="1358" y="259511"/>
                  </a:lnTo>
                  <a:lnTo>
                    <a:pt x="1231" y="259676"/>
                  </a:lnTo>
                  <a:lnTo>
                    <a:pt x="2044" y="259892"/>
                  </a:lnTo>
                  <a:close/>
                </a:path>
                <a:path w="53340" h="260350">
                  <a:moveTo>
                    <a:pt x="2794" y="247002"/>
                  </a:moveTo>
                  <a:lnTo>
                    <a:pt x="1549" y="246380"/>
                  </a:lnTo>
                  <a:lnTo>
                    <a:pt x="2235" y="247650"/>
                  </a:lnTo>
                  <a:lnTo>
                    <a:pt x="2794" y="247002"/>
                  </a:lnTo>
                  <a:close/>
                </a:path>
                <a:path w="53340" h="260350">
                  <a:moveTo>
                    <a:pt x="2959" y="259549"/>
                  </a:moveTo>
                  <a:lnTo>
                    <a:pt x="2730" y="259080"/>
                  </a:lnTo>
                  <a:lnTo>
                    <a:pt x="2184" y="259080"/>
                  </a:lnTo>
                  <a:lnTo>
                    <a:pt x="2959" y="259549"/>
                  </a:lnTo>
                  <a:close/>
                </a:path>
                <a:path w="53340" h="260350">
                  <a:moveTo>
                    <a:pt x="3124" y="255905"/>
                  </a:moveTo>
                  <a:lnTo>
                    <a:pt x="2400" y="255765"/>
                  </a:lnTo>
                  <a:lnTo>
                    <a:pt x="2044" y="255651"/>
                  </a:lnTo>
                  <a:lnTo>
                    <a:pt x="1917" y="255524"/>
                  </a:lnTo>
                  <a:lnTo>
                    <a:pt x="1981" y="255689"/>
                  </a:lnTo>
                  <a:lnTo>
                    <a:pt x="2463" y="255854"/>
                  </a:lnTo>
                  <a:lnTo>
                    <a:pt x="2882" y="255917"/>
                  </a:lnTo>
                  <a:lnTo>
                    <a:pt x="3124" y="255905"/>
                  </a:lnTo>
                  <a:close/>
                </a:path>
                <a:path w="53340" h="260350">
                  <a:moveTo>
                    <a:pt x="3175" y="259080"/>
                  </a:moveTo>
                  <a:lnTo>
                    <a:pt x="2057" y="257810"/>
                  </a:lnTo>
                  <a:lnTo>
                    <a:pt x="2730" y="259080"/>
                  </a:lnTo>
                  <a:lnTo>
                    <a:pt x="3175" y="259080"/>
                  </a:lnTo>
                  <a:close/>
                </a:path>
                <a:path w="53340" h="260350">
                  <a:moveTo>
                    <a:pt x="3327" y="246380"/>
                  </a:moveTo>
                  <a:close/>
                </a:path>
                <a:path w="53340" h="260350">
                  <a:moveTo>
                    <a:pt x="4076" y="247650"/>
                  </a:moveTo>
                  <a:lnTo>
                    <a:pt x="3289" y="246430"/>
                  </a:lnTo>
                  <a:lnTo>
                    <a:pt x="2794" y="247002"/>
                  </a:lnTo>
                  <a:lnTo>
                    <a:pt x="4076" y="247650"/>
                  </a:lnTo>
                  <a:close/>
                </a:path>
                <a:path w="53340" h="260350">
                  <a:moveTo>
                    <a:pt x="4152" y="244538"/>
                  </a:moveTo>
                  <a:lnTo>
                    <a:pt x="2819" y="243840"/>
                  </a:lnTo>
                  <a:lnTo>
                    <a:pt x="3683" y="245110"/>
                  </a:lnTo>
                  <a:lnTo>
                    <a:pt x="4152" y="244538"/>
                  </a:lnTo>
                  <a:close/>
                </a:path>
                <a:path w="53340" h="260350">
                  <a:moveTo>
                    <a:pt x="4267" y="260350"/>
                  </a:moveTo>
                  <a:lnTo>
                    <a:pt x="2959" y="259549"/>
                  </a:lnTo>
                  <a:lnTo>
                    <a:pt x="3352" y="260350"/>
                  </a:lnTo>
                  <a:lnTo>
                    <a:pt x="4267" y="260350"/>
                  </a:lnTo>
                  <a:close/>
                </a:path>
                <a:path w="53340" h="260350">
                  <a:moveTo>
                    <a:pt x="4445" y="253339"/>
                  </a:moveTo>
                  <a:lnTo>
                    <a:pt x="2717" y="252742"/>
                  </a:lnTo>
                  <a:lnTo>
                    <a:pt x="2425" y="253060"/>
                  </a:lnTo>
                  <a:lnTo>
                    <a:pt x="330" y="253288"/>
                  </a:lnTo>
                  <a:lnTo>
                    <a:pt x="609" y="253555"/>
                  </a:lnTo>
                  <a:lnTo>
                    <a:pt x="4445" y="253339"/>
                  </a:lnTo>
                  <a:close/>
                </a:path>
                <a:path w="53340" h="260350">
                  <a:moveTo>
                    <a:pt x="6375" y="239839"/>
                  </a:moveTo>
                  <a:lnTo>
                    <a:pt x="5245" y="240360"/>
                  </a:lnTo>
                  <a:lnTo>
                    <a:pt x="5880" y="240144"/>
                  </a:lnTo>
                  <a:lnTo>
                    <a:pt x="6184" y="239979"/>
                  </a:lnTo>
                  <a:lnTo>
                    <a:pt x="6375" y="239839"/>
                  </a:lnTo>
                  <a:close/>
                </a:path>
                <a:path w="53340" h="260350">
                  <a:moveTo>
                    <a:pt x="6807" y="256540"/>
                  </a:moveTo>
                  <a:lnTo>
                    <a:pt x="4483" y="256540"/>
                  </a:lnTo>
                  <a:lnTo>
                    <a:pt x="6515" y="257289"/>
                  </a:lnTo>
                  <a:lnTo>
                    <a:pt x="6807" y="256540"/>
                  </a:lnTo>
                  <a:close/>
                </a:path>
                <a:path w="53340" h="260350">
                  <a:moveTo>
                    <a:pt x="7734" y="235178"/>
                  </a:moveTo>
                  <a:lnTo>
                    <a:pt x="7467" y="235178"/>
                  </a:lnTo>
                  <a:lnTo>
                    <a:pt x="7200" y="235178"/>
                  </a:lnTo>
                  <a:lnTo>
                    <a:pt x="6959" y="235216"/>
                  </a:lnTo>
                  <a:lnTo>
                    <a:pt x="7150" y="235242"/>
                  </a:lnTo>
                  <a:lnTo>
                    <a:pt x="7429" y="235216"/>
                  </a:lnTo>
                  <a:lnTo>
                    <a:pt x="7734" y="235178"/>
                  </a:lnTo>
                  <a:close/>
                </a:path>
                <a:path w="53340" h="260350">
                  <a:moveTo>
                    <a:pt x="7924" y="257810"/>
                  </a:moveTo>
                  <a:lnTo>
                    <a:pt x="6515" y="257289"/>
                  </a:lnTo>
                  <a:lnTo>
                    <a:pt x="6324" y="257810"/>
                  </a:lnTo>
                  <a:lnTo>
                    <a:pt x="7924" y="257810"/>
                  </a:lnTo>
                  <a:close/>
                </a:path>
                <a:path w="53340" h="260350">
                  <a:moveTo>
                    <a:pt x="8293" y="164909"/>
                  </a:moveTo>
                  <a:close/>
                </a:path>
                <a:path w="53340" h="260350">
                  <a:moveTo>
                    <a:pt x="8864" y="163906"/>
                  </a:moveTo>
                  <a:lnTo>
                    <a:pt x="8547" y="164160"/>
                  </a:lnTo>
                  <a:lnTo>
                    <a:pt x="8343" y="164528"/>
                  </a:lnTo>
                  <a:lnTo>
                    <a:pt x="8293" y="164909"/>
                  </a:lnTo>
                  <a:lnTo>
                    <a:pt x="8864" y="163906"/>
                  </a:lnTo>
                  <a:close/>
                </a:path>
                <a:path w="53340" h="260350">
                  <a:moveTo>
                    <a:pt x="9004" y="188125"/>
                  </a:moveTo>
                  <a:lnTo>
                    <a:pt x="8877" y="187960"/>
                  </a:lnTo>
                  <a:lnTo>
                    <a:pt x="8509" y="187960"/>
                  </a:lnTo>
                  <a:lnTo>
                    <a:pt x="9004" y="188125"/>
                  </a:lnTo>
                  <a:close/>
                </a:path>
                <a:path w="53340" h="260350">
                  <a:moveTo>
                    <a:pt x="9321" y="177800"/>
                  </a:moveTo>
                  <a:lnTo>
                    <a:pt x="8978" y="177279"/>
                  </a:lnTo>
                  <a:lnTo>
                    <a:pt x="8064" y="177800"/>
                  </a:lnTo>
                  <a:lnTo>
                    <a:pt x="9321" y="177800"/>
                  </a:lnTo>
                  <a:close/>
                </a:path>
                <a:path w="53340" h="260350">
                  <a:moveTo>
                    <a:pt x="10236" y="239128"/>
                  </a:moveTo>
                  <a:lnTo>
                    <a:pt x="9423" y="238760"/>
                  </a:lnTo>
                  <a:lnTo>
                    <a:pt x="8788" y="238760"/>
                  </a:lnTo>
                  <a:lnTo>
                    <a:pt x="10236" y="239128"/>
                  </a:lnTo>
                  <a:close/>
                </a:path>
                <a:path w="53340" h="260350">
                  <a:moveTo>
                    <a:pt x="10439" y="193040"/>
                  </a:moveTo>
                  <a:lnTo>
                    <a:pt x="10388" y="191770"/>
                  </a:lnTo>
                  <a:lnTo>
                    <a:pt x="10337" y="193040"/>
                  </a:lnTo>
                  <a:close/>
                </a:path>
                <a:path w="53340" h="260350">
                  <a:moveTo>
                    <a:pt x="10502" y="186690"/>
                  </a:moveTo>
                  <a:lnTo>
                    <a:pt x="9969" y="185420"/>
                  </a:lnTo>
                  <a:lnTo>
                    <a:pt x="9271" y="185420"/>
                  </a:lnTo>
                  <a:lnTo>
                    <a:pt x="8369" y="186690"/>
                  </a:lnTo>
                  <a:lnTo>
                    <a:pt x="10502" y="186690"/>
                  </a:lnTo>
                  <a:close/>
                </a:path>
                <a:path w="53340" h="260350">
                  <a:moveTo>
                    <a:pt x="10566" y="210959"/>
                  </a:moveTo>
                  <a:lnTo>
                    <a:pt x="9893" y="210121"/>
                  </a:lnTo>
                  <a:lnTo>
                    <a:pt x="8178" y="210388"/>
                  </a:lnTo>
                  <a:lnTo>
                    <a:pt x="10566" y="210959"/>
                  </a:lnTo>
                  <a:close/>
                </a:path>
                <a:path w="53340" h="260350">
                  <a:moveTo>
                    <a:pt x="10934" y="160337"/>
                  </a:moveTo>
                  <a:lnTo>
                    <a:pt x="10718" y="160261"/>
                  </a:lnTo>
                  <a:lnTo>
                    <a:pt x="10210" y="160121"/>
                  </a:lnTo>
                  <a:lnTo>
                    <a:pt x="8839" y="160680"/>
                  </a:lnTo>
                  <a:lnTo>
                    <a:pt x="9906" y="160629"/>
                  </a:lnTo>
                  <a:lnTo>
                    <a:pt x="10515" y="160502"/>
                  </a:lnTo>
                  <a:lnTo>
                    <a:pt x="10934" y="160337"/>
                  </a:lnTo>
                  <a:close/>
                </a:path>
                <a:path w="53340" h="260350">
                  <a:moveTo>
                    <a:pt x="12357" y="239674"/>
                  </a:moveTo>
                  <a:lnTo>
                    <a:pt x="10236" y="239128"/>
                  </a:lnTo>
                  <a:lnTo>
                    <a:pt x="12230" y="240030"/>
                  </a:lnTo>
                  <a:lnTo>
                    <a:pt x="12357" y="239674"/>
                  </a:lnTo>
                  <a:close/>
                </a:path>
                <a:path w="53340" h="260350">
                  <a:moveTo>
                    <a:pt x="12446" y="200660"/>
                  </a:moveTo>
                  <a:lnTo>
                    <a:pt x="10337" y="200660"/>
                  </a:lnTo>
                  <a:lnTo>
                    <a:pt x="10858" y="201930"/>
                  </a:lnTo>
                  <a:lnTo>
                    <a:pt x="12446" y="200660"/>
                  </a:lnTo>
                  <a:close/>
                </a:path>
                <a:path w="53340" h="260350">
                  <a:moveTo>
                    <a:pt x="12877" y="201752"/>
                  </a:moveTo>
                  <a:lnTo>
                    <a:pt x="12458" y="201447"/>
                  </a:lnTo>
                  <a:lnTo>
                    <a:pt x="11849" y="201676"/>
                  </a:lnTo>
                  <a:lnTo>
                    <a:pt x="11925" y="201942"/>
                  </a:lnTo>
                  <a:lnTo>
                    <a:pt x="12306" y="202234"/>
                  </a:lnTo>
                  <a:lnTo>
                    <a:pt x="12534" y="202018"/>
                  </a:lnTo>
                  <a:lnTo>
                    <a:pt x="12877" y="201752"/>
                  </a:lnTo>
                  <a:close/>
                </a:path>
                <a:path w="53340" h="260350">
                  <a:moveTo>
                    <a:pt x="12966" y="260350"/>
                  </a:moveTo>
                  <a:lnTo>
                    <a:pt x="6324" y="257810"/>
                  </a:lnTo>
                  <a:lnTo>
                    <a:pt x="3429" y="257810"/>
                  </a:lnTo>
                  <a:lnTo>
                    <a:pt x="2349" y="256540"/>
                  </a:lnTo>
                  <a:lnTo>
                    <a:pt x="3187" y="257810"/>
                  </a:lnTo>
                  <a:lnTo>
                    <a:pt x="4978" y="259080"/>
                  </a:lnTo>
                  <a:lnTo>
                    <a:pt x="6400" y="259080"/>
                  </a:lnTo>
                  <a:lnTo>
                    <a:pt x="6985" y="260350"/>
                  </a:lnTo>
                  <a:lnTo>
                    <a:pt x="12966" y="260350"/>
                  </a:lnTo>
                  <a:close/>
                </a:path>
                <a:path w="53340" h="260350">
                  <a:moveTo>
                    <a:pt x="13614" y="202984"/>
                  </a:moveTo>
                  <a:lnTo>
                    <a:pt x="13093" y="202742"/>
                  </a:lnTo>
                  <a:lnTo>
                    <a:pt x="12598" y="202476"/>
                  </a:lnTo>
                  <a:lnTo>
                    <a:pt x="12306" y="202247"/>
                  </a:lnTo>
                  <a:lnTo>
                    <a:pt x="12052" y="202514"/>
                  </a:lnTo>
                  <a:lnTo>
                    <a:pt x="11950" y="202742"/>
                  </a:lnTo>
                  <a:lnTo>
                    <a:pt x="13614" y="202984"/>
                  </a:lnTo>
                  <a:close/>
                </a:path>
                <a:path w="53340" h="260350">
                  <a:moveTo>
                    <a:pt x="16687" y="248539"/>
                  </a:moveTo>
                  <a:lnTo>
                    <a:pt x="15646" y="249656"/>
                  </a:lnTo>
                  <a:lnTo>
                    <a:pt x="16205" y="249631"/>
                  </a:lnTo>
                  <a:lnTo>
                    <a:pt x="16687" y="248539"/>
                  </a:lnTo>
                  <a:close/>
                </a:path>
                <a:path w="53340" h="260350">
                  <a:moveTo>
                    <a:pt x="18415" y="249694"/>
                  </a:moveTo>
                  <a:lnTo>
                    <a:pt x="18364" y="249542"/>
                  </a:lnTo>
                  <a:lnTo>
                    <a:pt x="16205" y="249631"/>
                  </a:lnTo>
                  <a:lnTo>
                    <a:pt x="16002" y="250088"/>
                  </a:lnTo>
                  <a:lnTo>
                    <a:pt x="18415" y="249694"/>
                  </a:lnTo>
                  <a:close/>
                </a:path>
                <a:path w="53340" h="260350">
                  <a:moveTo>
                    <a:pt x="19380" y="225590"/>
                  </a:moveTo>
                  <a:lnTo>
                    <a:pt x="19253" y="225602"/>
                  </a:lnTo>
                  <a:lnTo>
                    <a:pt x="18961" y="225628"/>
                  </a:lnTo>
                  <a:lnTo>
                    <a:pt x="19304" y="225628"/>
                  </a:lnTo>
                  <a:close/>
                </a:path>
                <a:path w="53340" h="260350">
                  <a:moveTo>
                    <a:pt x="19761" y="81280"/>
                  </a:moveTo>
                  <a:lnTo>
                    <a:pt x="16484" y="80010"/>
                  </a:lnTo>
                  <a:lnTo>
                    <a:pt x="19354" y="81280"/>
                  </a:lnTo>
                  <a:lnTo>
                    <a:pt x="19761" y="81280"/>
                  </a:lnTo>
                  <a:close/>
                </a:path>
                <a:path w="53340" h="260350">
                  <a:moveTo>
                    <a:pt x="20294" y="81483"/>
                  </a:moveTo>
                  <a:lnTo>
                    <a:pt x="20104" y="81280"/>
                  </a:lnTo>
                  <a:lnTo>
                    <a:pt x="19761" y="81280"/>
                  </a:lnTo>
                  <a:lnTo>
                    <a:pt x="20294" y="81483"/>
                  </a:lnTo>
                  <a:close/>
                </a:path>
                <a:path w="53340" h="260350">
                  <a:moveTo>
                    <a:pt x="21450" y="81280"/>
                  </a:moveTo>
                  <a:lnTo>
                    <a:pt x="19888" y="80010"/>
                  </a:lnTo>
                  <a:lnTo>
                    <a:pt x="20675" y="81280"/>
                  </a:lnTo>
                  <a:lnTo>
                    <a:pt x="21450" y="81280"/>
                  </a:lnTo>
                  <a:close/>
                </a:path>
                <a:path w="53340" h="260350">
                  <a:moveTo>
                    <a:pt x="21513" y="74561"/>
                  </a:moveTo>
                  <a:lnTo>
                    <a:pt x="20891" y="74307"/>
                  </a:lnTo>
                  <a:lnTo>
                    <a:pt x="20777" y="74485"/>
                  </a:lnTo>
                  <a:lnTo>
                    <a:pt x="21513" y="74561"/>
                  </a:lnTo>
                  <a:close/>
                </a:path>
                <a:path w="53340" h="260350">
                  <a:moveTo>
                    <a:pt x="21755" y="236220"/>
                  </a:moveTo>
                  <a:lnTo>
                    <a:pt x="21742" y="234950"/>
                  </a:lnTo>
                  <a:lnTo>
                    <a:pt x="18694" y="233680"/>
                  </a:lnTo>
                  <a:lnTo>
                    <a:pt x="7378" y="233680"/>
                  </a:lnTo>
                  <a:lnTo>
                    <a:pt x="6223" y="232410"/>
                  </a:lnTo>
                  <a:lnTo>
                    <a:pt x="7213" y="234950"/>
                  </a:lnTo>
                  <a:lnTo>
                    <a:pt x="11493" y="234950"/>
                  </a:lnTo>
                  <a:lnTo>
                    <a:pt x="12014" y="234950"/>
                  </a:lnTo>
                  <a:lnTo>
                    <a:pt x="13030" y="236220"/>
                  </a:lnTo>
                  <a:lnTo>
                    <a:pt x="11493" y="234950"/>
                  </a:lnTo>
                  <a:lnTo>
                    <a:pt x="9105" y="236220"/>
                  </a:lnTo>
                  <a:lnTo>
                    <a:pt x="5613" y="236220"/>
                  </a:lnTo>
                  <a:lnTo>
                    <a:pt x="14808" y="237490"/>
                  </a:lnTo>
                  <a:lnTo>
                    <a:pt x="10502" y="237490"/>
                  </a:lnTo>
                  <a:lnTo>
                    <a:pt x="11074" y="238760"/>
                  </a:lnTo>
                  <a:lnTo>
                    <a:pt x="12674" y="238760"/>
                  </a:lnTo>
                  <a:lnTo>
                    <a:pt x="12357" y="239674"/>
                  </a:lnTo>
                  <a:lnTo>
                    <a:pt x="13766" y="240030"/>
                  </a:lnTo>
                  <a:lnTo>
                    <a:pt x="10909" y="241300"/>
                  </a:lnTo>
                  <a:lnTo>
                    <a:pt x="10185" y="240030"/>
                  </a:lnTo>
                  <a:lnTo>
                    <a:pt x="6464" y="240030"/>
                  </a:lnTo>
                  <a:lnTo>
                    <a:pt x="4800" y="241300"/>
                  </a:lnTo>
                  <a:lnTo>
                    <a:pt x="5740" y="241300"/>
                  </a:lnTo>
                  <a:lnTo>
                    <a:pt x="12827" y="243840"/>
                  </a:lnTo>
                  <a:lnTo>
                    <a:pt x="7023" y="243840"/>
                  </a:lnTo>
                  <a:lnTo>
                    <a:pt x="6781" y="243840"/>
                  </a:lnTo>
                  <a:lnTo>
                    <a:pt x="7175" y="243954"/>
                  </a:lnTo>
                  <a:lnTo>
                    <a:pt x="8763" y="245110"/>
                  </a:lnTo>
                  <a:lnTo>
                    <a:pt x="5638" y="243840"/>
                  </a:lnTo>
                  <a:lnTo>
                    <a:pt x="4724" y="243840"/>
                  </a:lnTo>
                  <a:lnTo>
                    <a:pt x="4152" y="244538"/>
                  </a:lnTo>
                  <a:lnTo>
                    <a:pt x="5270" y="245110"/>
                  </a:lnTo>
                  <a:lnTo>
                    <a:pt x="3683" y="245110"/>
                  </a:lnTo>
                  <a:lnTo>
                    <a:pt x="685" y="245110"/>
                  </a:lnTo>
                  <a:lnTo>
                    <a:pt x="4254" y="246380"/>
                  </a:lnTo>
                  <a:lnTo>
                    <a:pt x="4597" y="246380"/>
                  </a:lnTo>
                  <a:lnTo>
                    <a:pt x="7874" y="248920"/>
                  </a:lnTo>
                  <a:lnTo>
                    <a:pt x="0" y="248920"/>
                  </a:lnTo>
                  <a:lnTo>
                    <a:pt x="4483" y="251460"/>
                  </a:lnTo>
                  <a:lnTo>
                    <a:pt x="6210" y="252730"/>
                  </a:lnTo>
                  <a:lnTo>
                    <a:pt x="9575" y="254000"/>
                  </a:lnTo>
                  <a:lnTo>
                    <a:pt x="11074" y="255270"/>
                  </a:lnTo>
                  <a:lnTo>
                    <a:pt x="6045" y="255270"/>
                  </a:lnTo>
                  <a:lnTo>
                    <a:pt x="7086" y="256540"/>
                  </a:lnTo>
                  <a:lnTo>
                    <a:pt x="6807" y="256540"/>
                  </a:lnTo>
                  <a:lnTo>
                    <a:pt x="11061" y="257810"/>
                  </a:lnTo>
                  <a:lnTo>
                    <a:pt x="7632" y="256540"/>
                  </a:lnTo>
                  <a:lnTo>
                    <a:pt x="11214" y="256540"/>
                  </a:lnTo>
                  <a:lnTo>
                    <a:pt x="11785" y="257810"/>
                  </a:lnTo>
                  <a:lnTo>
                    <a:pt x="14020" y="256540"/>
                  </a:lnTo>
                  <a:lnTo>
                    <a:pt x="13563" y="256540"/>
                  </a:lnTo>
                  <a:lnTo>
                    <a:pt x="12369" y="255270"/>
                  </a:lnTo>
                  <a:lnTo>
                    <a:pt x="15430" y="255270"/>
                  </a:lnTo>
                  <a:lnTo>
                    <a:pt x="14744" y="256540"/>
                  </a:lnTo>
                  <a:lnTo>
                    <a:pt x="17411" y="255270"/>
                  </a:lnTo>
                  <a:lnTo>
                    <a:pt x="11811" y="254000"/>
                  </a:lnTo>
                  <a:lnTo>
                    <a:pt x="15405" y="254000"/>
                  </a:lnTo>
                  <a:lnTo>
                    <a:pt x="14795" y="252730"/>
                  </a:lnTo>
                  <a:lnTo>
                    <a:pt x="14198" y="251460"/>
                  </a:lnTo>
                  <a:lnTo>
                    <a:pt x="12255" y="252730"/>
                  </a:lnTo>
                  <a:lnTo>
                    <a:pt x="8737" y="251460"/>
                  </a:lnTo>
                  <a:lnTo>
                    <a:pt x="13525" y="251460"/>
                  </a:lnTo>
                  <a:lnTo>
                    <a:pt x="13957" y="250190"/>
                  </a:lnTo>
                  <a:lnTo>
                    <a:pt x="14846" y="250190"/>
                  </a:lnTo>
                  <a:lnTo>
                    <a:pt x="10820" y="247650"/>
                  </a:lnTo>
                  <a:lnTo>
                    <a:pt x="12382" y="247650"/>
                  </a:lnTo>
                  <a:lnTo>
                    <a:pt x="13919" y="248920"/>
                  </a:lnTo>
                  <a:lnTo>
                    <a:pt x="13538" y="247650"/>
                  </a:lnTo>
                  <a:lnTo>
                    <a:pt x="17843" y="247650"/>
                  </a:lnTo>
                  <a:lnTo>
                    <a:pt x="11607" y="246380"/>
                  </a:lnTo>
                  <a:lnTo>
                    <a:pt x="17995" y="246380"/>
                  </a:lnTo>
                  <a:lnTo>
                    <a:pt x="13322" y="245110"/>
                  </a:lnTo>
                  <a:lnTo>
                    <a:pt x="18948" y="245110"/>
                  </a:lnTo>
                  <a:lnTo>
                    <a:pt x="19291" y="245706"/>
                  </a:lnTo>
                  <a:lnTo>
                    <a:pt x="20510" y="245186"/>
                  </a:lnTo>
                  <a:lnTo>
                    <a:pt x="21132" y="245325"/>
                  </a:lnTo>
                  <a:lnTo>
                    <a:pt x="20180" y="244754"/>
                  </a:lnTo>
                  <a:lnTo>
                    <a:pt x="19939" y="244614"/>
                  </a:lnTo>
                  <a:lnTo>
                    <a:pt x="19100" y="244894"/>
                  </a:lnTo>
                  <a:lnTo>
                    <a:pt x="18440" y="243840"/>
                  </a:lnTo>
                  <a:lnTo>
                    <a:pt x="14681" y="243840"/>
                  </a:lnTo>
                  <a:lnTo>
                    <a:pt x="17081" y="242570"/>
                  </a:lnTo>
                  <a:lnTo>
                    <a:pt x="15976" y="241300"/>
                  </a:lnTo>
                  <a:lnTo>
                    <a:pt x="17246" y="241300"/>
                  </a:lnTo>
                  <a:lnTo>
                    <a:pt x="18351" y="240030"/>
                  </a:lnTo>
                  <a:lnTo>
                    <a:pt x="19875" y="238760"/>
                  </a:lnTo>
                  <a:lnTo>
                    <a:pt x="16725" y="238760"/>
                  </a:lnTo>
                  <a:lnTo>
                    <a:pt x="17589" y="237490"/>
                  </a:lnTo>
                  <a:lnTo>
                    <a:pt x="16903" y="236220"/>
                  </a:lnTo>
                  <a:lnTo>
                    <a:pt x="19189" y="236220"/>
                  </a:lnTo>
                  <a:lnTo>
                    <a:pt x="20066" y="237490"/>
                  </a:lnTo>
                  <a:lnTo>
                    <a:pt x="21120" y="237490"/>
                  </a:lnTo>
                  <a:lnTo>
                    <a:pt x="19913" y="236220"/>
                  </a:lnTo>
                  <a:lnTo>
                    <a:pt x="21755" y="236220"/>
                  </a:lnTo>
                  <a:close/>
                </a:path>
                <a:path w="53340" h="260350">
                  <a:moveTo>
                    <a:pt x="21793" y="218440"/>
                  </a:moveTo>
                  <a:lnTo>
                    <a:pt x="21132" y="217170"/>
                  </a:lnTo>
                  <a:lnTo>
                    <a:pt x="20599" y="217170"/>
                  </a:lnTo>
                  <a:lnTo>
                    <a:pt x="21793" y="218440"/>
                  </a:lnTo>
                  <a:close/>
                </a:path>
                <a:path w="53340" h="260350">
                  <a:moveTo>
                    <a:pt x="22148" y="249072"/>
                  </a:moveTo>
                  <a:lnTo>
                    <a:pt x="18415" y="249694"/>
                  </a:lnTo>
                  <a:lnTo>
                    <a:pt x="18567" y="250139"/>
                  </a:lnTo>
                  <a:lnTo>
                    <a:pt x="22148" y="249072"/>
                  </a:lnTo>
                  <a:close/>
                </a:path>
                <a:path w="53340" h="260350">
                  <a:moveTo>
                    <a:pt x="22491" y="91440"/>
                  </a:moveTo>
                  <a:lnTo>
                    <a:pt x="21793" y="90170"/>
                  </a:lnTo>
                  <a:lnTo>
                    <a:pt x="20447" y="90170"/>
                  </a:lnTo>
                  <a:lnTo>
                    <a:pt x="22491" y="91440"/>
                  </a:lnTo>
                  <a:close/>
                </a:path>
                <a:path w="53340" h="260350">
                  <a:moveTo>
                    <a:pt x="24460" y="22428"/>
                  </a:moveTo>
                  <a:lnTo>
                    <a:pt x="23342" y="21590"/>
                  </a:lnTo>
                  <a:lnTo>
                    <a:pt x="23139" y="22860"/>
                  </a:lnTo>
                  <a:lnTo>
                    <a:pt x="24460" y="22428"/>
                  </a:lnTo>
                  <a:close/>
                </a:path>
                <a:path w="53340" h="260350">
                  <a:moveTo>
                    <a:pt x="24752" y="54610"/>
                  </a:moveTo>
                  <a:lnTo>
                    <a:pt x="23533" y="53340"/>
                  </a:lnTo>
                  <a:lnTo>
                    <a:pt x="24422" y="54610"/>
                  </a:lnTo>
                  <a:lnTo>
                    <a:pt x="24752" y="54610"/>
                  </a:lnTo>
                  <a:close/>
                </a:path>
                <a:path w="53340" h="260350">
                  <a:moveTo>
                    <a:pt x="25501" y="217766"/>
                  </a:moveTo>
                  <a:lnTo>
                    <a:pt x="25196" y="217195"/>
                  </a:lnTo>
                  <a:lnTo>
                    <a:pt x="24498" y="217601"/>
                  </a:lnTo>
                  <a:lnTo>
                    <a:pt x="25501" y="217766"/>
                  </a:lnTo>
                  <a:close/>
                </a:path>
                <a:path w="53340" h="260350">
                  <a:moveTo>
                    <a:pt x="26212" y="209550"/>
                  </a:moveTo>
                  <a:lnTo>
                    <a:pt x="25857" y="208661"/>
                  </a:lnTo>
                  <a:lnTo>
                    <a:pt x="24714" y="208864"/>
                  </a:lnTo>
                  <a:lnTo>
                    <a:pt x="26212" y="209550"/>
                  </a:lnTo>
                  <a:close/>
                </a:path>
                <a:path w="53340" h="260350">
                  <a:moveTo>
                    <a:pt x="26390" y="21805"/>
                  </a:moveTo>
                  <a:lnTo>
                    <a:pt x="24460" y="22428"/>
                  </a:lnTo>
                  <a:lnTo>
                    <a:pt x="25044" y="22860"/>
                  </a:lnTo>
                  <a:lnTo>
                    <a:pt x="26390" y="21805"/>
                  </a:lnTo>
                  <a:close/>
                </a:path>
                <a:path w="53340" h="260350">
                  <a:moveTo>
                    <a:pt x="28054" y="208280"/>
                  </a:moveTo>
                  <a:lnTo>
                    <a:pt x="25704" y="208280"/>
                  </a:lnTo>
                  <a:lnTo>
                    <a:pt x="25857" y="208661"/>
                  </a:lnTo>
                  <a:lnTo>
                    <a:pt x="28054" y="208280"/>
                  </a:lnTo>
                  <a:close/>
                </a:path>
                <a:path w="53340" h="260350">
                  <a:moveTo>
                    <a:pt x="28714" y="40563"/>
                  </a:moveTo>
                  <a:lnTo>
                    <a:pt x="28359" y="40487"/>
                  </a:lnTo>
                  <a:lnTo>
                    <a:pt x="28549" y="40640"/>
                  </a:lnTo>
                  <a:lnTo>
                    <a:pt x="28714" y="40563"/>
                  </a:lnTo>
                  <a:close/>
                </a:path>
                <a:path w="53340" h="260350">
                  <a:moveTo>
                    <a:pt x="29146" y="186918"/>
                  </a:moveTo>
                  <a:lnTo>
                    <a:pt x="28867" y="186994"/>
                  </a:lnTo>
                  <a:lnTo>
                    <a:pt x="28714" y="187159"/>
                  </a:lnTo>
                  <a:lnTo>
                    <a:pt x="29146" y="186918"/>
                  </a:lnTo>
                  <a:close/>
                </a:path>
                <a:path w="53340" h="260350">
                  <a:moveTo>
                    <a:pt x="29400" y="182575"/>
                  </a:moveTo>
                  <a:lnTo>
                    <a:pt x="28105" y="181610"/>
                  </a:lnTo>
                  <a:lnTo>
                    <a:pt x="28016" y="182575"/>
                  </a:lnTo>
                  <a:lnTo>
                    <a:pt x="29400" y="182575"/>
                  </a:lnTo>
                  <a:close/>
                </a:path>
                <a:path w="53340" h="260350">
                  <a:moveTo>
                    <a:pt x="29552" y="20320"/>
                  </a:moveTo>
                  <a:lnTo>
                    <a:pt x="28994" y="19761"/>
                  </a:lnTo>
                  <a:lnTo>
                    <a:pt x="26136" y="19050"/>
                  </a:lnTo>
                  <a:lnTo>
                    <a:pt x="29552" y="20320"/>
                  </a:lnTo>
                  <a:close/>
                </a:path>
                <a:path w="53340" h="260350">
                  <a:moveTo>
                    <a:pt x="29565" y="209918"/>
                  </a:moveTo>
                  <a:lnTo>
                    <a:pt x="28727" y="208927"/>
                  </a:lnTo>
                  <a:lnTo>
                    <a:pt x="29222" y="209638"/>
                  </a:lnTo>
                  <a:lnTo>
                    <a:pt x="29565" y="209918"/>
                  </a:lnTo>
                  <a:close/>
                </a:path>
                <a:path w="53340" h="260350">
                  <a:moveTo>
                    <a:pt x="30238" y="29298"/>
                  </a:moveTo>
                  <a:lnTo>
                    <a:pt x="24561" y="30480"/>
                  </a:lnTo>
                  <a:lnTo>
                    <a:pt x="30238" y="29311"/>
                  </a:lnTo>
                  <a:close/>
                </a:path>
                <a:path w="53340" h="260350">
                  <a:moveTo>
                    <a:pt x="31229" y="30480"/>
                  </a:moveTo>
                  <a:lnTo>
                    <a:pt x="30962" y="30162"/>
                  </a:lnTo>
                  <a:lnTo>
                    <a:pt x="30353" y="30480"/>
                  </a:lnTo>
                  <a:lnTo>
                    <a:pt x="31229" y="30480"/>
                  </a:lnTo>
                  <a:close/>
                </a:path>
                <a:path w="53340" h="260350">
                  <a:moveTo>
                    <a:pt x="31318" y="148590"/>
                  </a:moveTo>
                  <a:lnTo>
                    <a:pt x="28727" y="147320"/>
                  </a:lnTo>
                  <a:lnTo>
                    <a:pt x="29540" y="148590"/>
                  </a:lnTo>
                  <a:lnTo>
                    <a:pt x="31318" y="148590"/>
                  </a:lnTo>
                  <a:close/>
                </a:path>
                <a:path w="53340" h="260350">
                  <a:moveTo>
                    <a:pt x="31775" y="168084"/>
                  </a:moveTo>
                  <a:lnTo>
                    <a:pt x="31496" y="168084"/>
                  </a:lnTo>
                  <a:lnTo>
                    <a:pt x="31280" y="168211"/>
                  </a:lnTo>
                  <a:lnTo>
                    <a:pt x="31775" y="168084"/>
                  </a:lnTo>
                  <a:close/>
                </a:path>
                <a:path w="53340" h="260350">
                  <a:moveTo>
                    <a:pt x="31927" y="168071"/>
                  </a:moveTo>
                  <a:lnTo>
                    <a:pt x="31572" y="167792"/>
                  </a:lnTo>
                  <a:lnTo>
                    <a:pt x="31203" y="167817"/>
                  </a:lnTo>
                  <a:lnTo>
                    <a:pt x="31597" y="167944"/>
                  </a:lnTo>
                  <a:lnTo>
                    <a:pt x="31762" y="168071"/>
                  </a:lnTo>
                  <a:lnTo>
                    <a:pt x="31927" y="168071"/>
                  </a:lnTo>
                  <a:close/>
                </a:path>
                <a:path w="53340" h="260350">
                  <a:moveTo>
                    <a:pt x="32143" y="161467"/>
                  </a:moveTo>
                  <a:lnTo>
                    <a:pt x="31915" y="161480"/>
                  </a:lnTo>
                  <a:lnTo>
                    <a:pt x="31737" y="161505"/>
                  </a:lnTo>
                  <a:lnTo>
                    <a:pt x="31534" y="161505"/>
                  </a:lnTo>
                  <a:lnTo>
                    <a:pt x="31661" y="161747"/>
                  </a:lnTo>
                  <a:lnTo>
                    <a:pt x="32143" y="161467"/>
                  </a:lnTo>
                  <a:close/>
                </a:path>
                <a:path w="53340" h="260350">
                  <a:moveTo>
                    <a:pt x="32550" y="3810"/>
                  </a:moveTo>
                  <a:lnTo>
                    <a:pt x="28244" y="3810"/>
                  </a:lnTo>
                  <a:lnTo>
                    <a:pt x="30353" y="5080"/>
                  </a:lnTo>
                  <a:lnTo>
                    <a:pt x="32550" y="3810"/>
                  </a:lnTo>
                  <a:close/>
                </a:path>
                <a:path w="53340" h="260350">
                  <a:moveTo>
                    <a:pt x="34099" y="139458"/>
                  </a:moveTo>
                  <a:lnTo>
                    <a:pt x="32956" y="138430"/>
                  </a:lnTo>
                  <a:lnTo>
                    <a:pt x="30226" y="137261"/>
                  </a:lnTo>
                  <a:lnTo>
                    <a:pt x="31584" y="138430"/>
                  </a:lnTo>
                  <a:lnTo>
                    <a:pt x="34099" y="139458"/>
                  </a:lnTo>
                  <a:close/>
                </a:path>
                <a:path w="53340" h="260350">
                  <a:moveTo>
                    <a:pt x="34531" y="175247"/>
                  </a:moveTo>
                  <a:lnTo>
                    <a:pt x="34023" y="175209"/>
                  </a:lnTo>
                  <a:lnTo>
                    <a:pt x="33616" y="175221"/>
                  </a:lnTo>
                  <a:lnTo>
                    <a:pt x="33235" y="175247"/>
                  </a:lnTo>
                  <a:lnTo>
                    <a:pt x="33540" y="175272"/>
                  </a:lnTo>
                  <a:lnTo>
                    <a:pt x="33896" y="175285"/>
                  </a:lnTo>
                  <a:lnTo>
                    <a:pt x="34531" y="175247"/>
                  </a:lnTo>
                  <a:close/>
                </a:path>
                <a:path w="53340" h="260350">
                  <a:moveTo>
                    <a:pt x="35483" y="163703"/>
                  </a:moveTo>
                  <a:lnTo>
                    <a:pt x="34556" y="163004"/>
                  </a:lnTo>
                  <a:lnTo>
                    <a:pt x="31267" y="162725"/>
                  </a:lnTo>
                  <a:lnTo>
                    <a:pt x="31813" y="163156"/>
                  </a:lnTo>
                  <a:lnTo>
                    <a:pt x="35483" y="163703"/>
                  </a:lnTo>
                  <a:close/>
                </a:path>
                <a:path w="53340" h="260350">
                  <a:moveTo>
                    <a:pt x="36080" y="139458"/>
                  </a:moveTo>
                  <a:lnTo>
                    <a:pt x="36017" y="138430"/>
                  </a:lnTo>
                  <a:lnTo>
                    <a:pt x="34404" y="138430"/>
                  </a:lnTo>
                  <a:lnTo>
                    <a:pt x="35191" y="139458"/>
                  </a:lnTo>
                  <a:lnTo>
                    <a:pt x="36080" y="139458"/>
                  </a:lnTo>
                  <a:close/>
                </a:path>
                <a:path w="53340" h="260350">
                  <a:moveTo>
                    <a:pt x="36093" y="184150"/>
                  </a:moveTo>
                  <a:lnTo>
                    <a:pt x="34264" y="182880"/>
                  </a:lnTo>
                  <a:lnTo>
                    <a:pt x="32359" y="182880"/>
                  </a:lnTo>
                  <a:lnTo>
                    <a:pt x="30035" y="181610"/>
                  </a:lnTo>
                  <a:lnTo>
                    <a:pt x="31534" y="184150"/>
                  </a:lnTo>
                  <a:lnTo>
                    <a:pt x="36093" y="184150"/>
                  </a:lnTo>
                  <a:close/>
                </a:path>
                <a:path w="53340" h="260350">
                  <a:moveTo>
                    <a:pt x="36182" y="140970"/>
                  </a:moveTo>
                  <a:lnTo>
                    <a:pt x="36106" y="139700"/>
                  </a:lnTo>
                  <a:lnTo>
                    <a:pt x="35382" y="139700"/>
                  </a:lnTo>
                  <a:lnTo>
                    <a:pt x="34709" y="139700"/>
                  </a:lnTo>
                  <a:lnTo>
                    <a:pt x="34378" y="139700"/>
                  </a:lnTo>
                  <a:lnTo>
                    <a:pt x="36080" y="140970"/>
                  </a:lnTo>
                  <a:close/>
                </a:path>
                <a:path w="53340" h="260350">
                  <a:moveTo>
                    <a:pt x="36614" y="142049"/>
                  </a:moveTo>
                  <a:lnTo>
                    <a:pt x="35039" y="141490"/>
                  </a:lnTo>
                  <a:lnTo>
                    <a:pt x="34759" y="141922"/>
                  </a:lnTo>
                  <a:lnTo>
                    <a:pt x="33426" y="142201"/>
                  </a:lnTo>
                  <a:lnTo>
                    <a:pt x="33820" y="142481"/>
                  </a:lnTo>
                  <a:lnTo>
                    <a:pt x="35483" y="142468"/>
                  </a:lnTo>
                  <a:lnTo>
                    <a:pt x="36614" y="142049"/>
                  </a:lnTo>
                  <a:close/>
                </a:path>
                <a:path w="53340" h="260350">
                  <a:moveTo>
                    <a:pt x="37134" y="191770"/>
                  </a:moveTo>
                  <a:lnTo>
                    <a:pt x="32651" y="191770"/>
                  </a:lnTo>
                  <a:lnTo>
                    <a:pt x="33007" y="193040"/>
                  </a:lnTo>
                  <a:lnTo>
                    <a:pt x="34023" y="193040"/>
                  </a:lnTo>
                  <a:lnTo>
                    <a:pt x="37134" y="191770"/>
                  </a:lnTo>
                  <a:close/>
                </a:path>
                <a:path w="53340" h="260350">
                  <a:moveTo>
                    <a:pt x="38049" y="125539"/>
                  </a:moveTo>
                  <a:lnTo>
                    <a:pt x="37807" y="125425"/>
                  </a:lnTo>
                  <a:lnTo>
                    <a:pt x="37846" y="125577"/>
                  </a:lnTo>
                  <a:lnTo>
                    <a:pt x="38049" y="125539"/>
                  </a:lnTo>
                  <a:close/>
                </a:path>
                <a:path w="53340" h="260350">
                  <a:moveTo>
                    <a:pt x="44767" y="533"/>
                  </a:moveTo>
                  <a:lnTo>
                    <a:pt x="42989" y="203"/>
                  </a:lnTo>
                  <a:lnTo>
                    <a:pt x="43129" y="342"/>
                  </a:lnTo>
                  <a:lnTo>
                    <a:pt x="44767" y="533"/>
                  </a:lnTo>
                  <a:close/>
                </a:path>
                <a:path w="53340" h="260350">
                  <a:moveTo>
                    <a:pt x="45796" y="121920"/>
                  </a:moveTo>
                  <a:lnTo>
                    <a:pt x="42659" y="120650"/>
                  </a:lnTo>
                  <a:lnTo>
                    <a:pt x="44589" y="120650"/>
                  </a:lnTo>
                  <a:lnTo>
                    <a:pt x="43510" y="119380"/>
                  </a:lnTo>
                  <a:lnTo>
                    <a:pt x="45021" y="118110"/>
                  </a:lnTo>
                  <a:lnTo>
                    <a:pt x="19431" y="118110"/>
                  </a:lnTo>
                  <a:lnTo>
                    <a:pt x="18872" y="118110"/>
                  </a:lnTo>
                  <a:lnTo>
                    <a:pt x="15773" y="118110"/>
                  </a:lnTo>
                  <a:lnTo>
                    <a:pt x="19951" y="120650"/>
                  </a:lnTo>
                  <a:lnTo>
                    <a:pt x="14706" y="120650"/>
                  </a:lnTo>
                  <a:lnTo>
                    <a:pt x="17462" y="123190"/>
                  </a:lnTo>
                  <a:lnTo>
                    <a:pt x="9448" y="123190"/>
                  </a:lnTo>
                  <a:lnTo>
                    <a:pt x="17437" y="127000"/>
                  </a:lnTo>
                  <a:lnTo>
                    <a:pt x="12204" y="128270"/>
                  </a:lnTo>
                  <a:lnTo>
                    <a:pt x="14071" y="128270"/>
                  </a:lnTo>
                  <a:lnTo>
                    <a:pt x="15836" y="129540"/>
                  </a:lnTo>
                  <a:lnTo>
                    <a:pt x="15176" y="129540"/>
                  </a:lnTo>
                  <a:lnTo>
                    <a:pt x="16903" y="133350"/>
                  </a:lnTo>
                  <a:lnTo>
                    <a:pt x="11455" y="137160"/>
                  </a:lnTo>
                  <a:lnTo>
                    <a:pt x="9283" y="140970"/>
                  </a:lnTo>
                  <a:lnTo>
                    <a:pt x="8597" y="142240"/>
                  </a:lnTo>
                  <a:lnTo>
                    <a:pt x="18732" y="143510"/>
                  </a:lnTo>
                  <a:lnTo>
                    <a:pt x="14097" y="144780"/>
                  </a:lnTo>
                  <a:lnTo>
                    <a:pt x="10718" y="143510"/>
                  </a:lnTo>
                  <a:lnTo>
                    <a:pt x="14465" y="147320"/>
                  </a:lnTo>
                  <a:lnTo>
                    <a:pt x="9817" y="149860"/>
                  </a:lnTo>
                  <a:lnTo>
                    <a:pt x="12915" y="152400"/>
                  </a:lnTo>
                  <a:lnTo>
                    <a:pt x="8610" y="152400"/>
                  </a:lnTo>
                  <a:lnTo>
                    <a:pt x="10756" y="154940"/>
                  </a:lnTo>
                  <a:lnTo>
                    <a:pt x="8318" y="154940"/>
                  </a:lnTo>
                  <a:lnTo>
                    <a:pt x="12865" y="156210"/>
                  </a:lnTo>
                  <a:lnTo>
                    <a:pt x="10528" y="156210"/>
                  </a:lnTo>
                  <a:lnTo>
                    <a:pt x="8826" y="157480"/>
                  </a:lnTo>
                  <a:lnTo>
                    <a:pt x="11747" y="157480"/>
                  </a:lnTo>
                  <a:lnTo>
                    <a:pt x="10236" y="158750"/>
                  </a:lnTo>
                  <a:lnTo>
                    <a:pt x="12763" y="160020"/>
                  </a:lnTo>
                  <a:lnTo>
                    <a:pt x="10934" y="161290"/>
                  </a:lnTo>
                  <a:lnTo>
                    <a:pt x="14084" y="162560"/>
                  </a:lnTo>
                  <a:lnTo>
                    <a:pt x="9156" y="162560"/>
                  </a:lnTo>
                  <a:lnTo>
                    <a:pt x="13690" y="163830"/>
                  </a:lnTo>
                  <a:lnTo>
                    <a:pt x="8978" y="162560"/>
                  </a:lnTo>
                  <a:lnTo>
                    <a:pt x="9639" y="165100"/>
                  </a:lnTo>
                  <a:lnTo>
                    <a:pt x="10312" y="165506"/>
                  </a:lnTo>
                  <a:lnTo>
                    <a:pt x="10210" y="166370"/>
                  </a:lnTo>
                  <a:lnTo>
                    <a:pt x="8280" y="165100"/>
                  </a:lnTo>
                  <a:lnTo>
                    <a:pt x="8242" y="166370"/>
                  </a:lnTo>
                  <a:lnTo>
                    <a:pt x="9017" y="167640"/>
                  </a:lnTo>
                  <a:lnTo>
                    <a:pt x="5626" y="167640"/>
                  </a:lnTo>
                  <a:lnTo>
                    <a:pt x="15582" y="171450"/>
                  </a:lnTo>
                  <a:lnTo>
                    <a:pt x="8267" y="171450"/>
                  </a:lnTo>
                  <a:lnTo>
                    <a:pt x="10490" y="173990"/>
                  </a:lnTo>
                  <a:lnTo>
                    <a:pt x="11912" y="175260"/>
                  </a:lnTo>
                  <a:lnTo>
                    <a:pt x="7658" y="175260"/>
                  </a:lnTo>
                  <a:lnTo>
                    <a:pt x="8978" y="177279"/>
                  </a:lnTo>
                  <a:lnTo>
                    <a:pt x="12014" y="175577"/>
                  </a:lnTo>
                  <a:lnTo>
                    <a:pt x="12725" y="177800"/>
                  </a:lnTo>
                  <a:lnTo>
                    <a:pt x="9321" y="177800"/>
                  </a:lnTo>
                  <a:lnTo>
                    <a:pt x="13182" y="179070"/>
                  </a:lnTo>
                  <a:lnTo>
                    <a:pt x="11772" y="180340"/>
                  </a:lnTo>
                  <a:lnTo>
                    <a:pt x="11074" y="181610"/>
                  </a:lnTo>
                  <a:lnTo>
                    <a:pt x="9804" y="180340"/>
                  </a:lnTo>
                  <a:lnTo>
                    <a:pt x="9017" y="180340"/>
                  </a:lnTo>
                  <a:lnTo>
                    <a:pt x="10693" y="182880"/>
                  </a:lnTo>
                  <a:lnTo>
                    <a:pt x="8077" y="184150"/>
                  </a:lnTo>
                  <a:lnTo>
                    <a:pt x="8978" y="184658"/>
                  </a:lnTo>
                  <a:lnTo>
                    <a:pt x="9156" y="184772"/>
                  </a:lnTo>
                  <a:lnTo>
                    <a:pt x="10375" y="185420"/>
                  </a:lnTo>
                  <a:lnTo>
                    <a:pt x="13131" y="185420"/>
                  </a:lnTo>
                  <a:lnTo>
                    <a:pt x="15671" y="187502"/>
                  </a:lnTo>
                  <a:lnTo>
                    <a:pt x="11836" y="186690"/>
                  </a:lnTo>
                  <a:lnTo>
                    <a:pt x="16078" y="190500"/>
                  </a:lnTo>
                  <a:lnTo>
                    <a:pt x="9004" y="188125"/>
                  </a:lnTo>
                  <a:lnTo>
                    <a:pt x="9842" y="189230"/>
                  </a:lnTo>
                  <a:lnTo>
                    <a:pt x="8394" y="189230"/>
                  </a:lnTo>
                  <a:lnTo>
                    <a:pt x="9385" y="190500"/>
                  </a:lnTo>
                  <a:lnTo>
                    <a:pt x="8915" y="190500"/>
                  </a:lnTo>
                  <a:lnTo>
                    <a:pt x="12776" y="191770"/>
                  </a:lnTo>
                  <a:lnTo>
                    <a:pt x="11772" y="193040"/>
                  </a:lnTo>
                  <a:lnTo>
                    <a:pt x="10439" y="193040"/>
                  </a:lnTo>
                  <a:lnTo>
                    <a:pt x="10477" y="194310"/>
                  </a:lnTo>
                  <a:lnTo>
                    <a:pt x="15354" y="195580"/>
                  </a:lnTo>
                  <a:lnTo>
                    <a:pt x="13169" y="196850"/>
                  </a:lnTo>
                  <a:lnTo>
                    <a:pt x="8775" y="196850"/>
                  </a:lnTo>
                  <a:lnTo>
                    <a:pt x="11607" y="198120"/>
                  </a:lnTo>
                  <a:lnTo>
                    <a:pt x="7721" y="196850"/>
                  </a:lnTo>
                  <a:lnTo>
                    <a:pt x="8750" y="198120"/>
                  </a:lnTo>
                  <a:lnTo>
                    <a:pt x="10693" y="198120"/>
                  </a:lnTo>
                  <a:lnTo>
                    <a:pt x="10502" y="199390"/>
                  </a:lnTo>
                  <a:lnTo>
                    <a:pt x="13220" y="200660"/>
                  </a:lnTo>
                  <a:lnTo>
                    <a:pt x="12446" y="200660"/>
                  </a:lnTo>
                  <a:lnTo>
                    <a:pt x="14325" y="201930"/>
                  </a:lnTo>
                  <a:lnTo>
                    <a:pt x="15773" y="201930"/>
                  </a:lnTo>
                  <a:lnTo>
                    <a:pt x="17360" y="201930"/>
                  </a:lnTo>
                  <a:lnTo>
                    <a:pt x="16129" y="203200"/>
                  </a:lnTo>
                  <a:lnTo>
                    <a:pt x="15773" y="201930"/>
                  </a:lnTo>
                  <a:lnTo>
                    <a:pt x="15951" y="203200"/>
                  </a:lnTo>
                  <a:lnTo>
                    <a:pt x="13614" y="203200"/>
                  </a:lnTo>
                  <a:lnTo>
                    <a:pt x="16014" y="204470"/>
                  </a:lnTo>
                  <a:lnTo>
                    <a:pt x="15240" y="205422"/>
                  </a:lnTo>
                  <a:lnTo>
                    <a:pt x="15240" y="208280"/>
                  </a:lnTo>
                  <a:lnTo>
                    <a:pt x="12928" y="209550"/>
                  </a:lnTo>
                  <a:lnTo>
                    <a:pt x="12344" y="209550"/>
                  </a:lnTo>
                  <a:lnTo>
                    <a:pt x="12179" y="208978"/>
                  </a:lnTo>
                  <a:lnTo>
                    <a:pt x="15240" y="208280"/>
                  </a:lnTo>
                  <a:lnTo>
                    <a:pt x="15240" y="205422"/>
                  </a:lnTo>
                  <a:lnTo>
                    <a:pt x="14973" y="205740"/>
                  </a:lnTo>
                  <a:lnTo>
                    <a:pt x="13716" y="205740"/>
                  </a:lnTo>
                  <a:lnTo>
                    <a:pt x="10706" y="204470"/>
                  </a:lnTo>
                  <a:lnTo>
                    <a:pt x="9867" y="204470"/>
                  </a:lnTo>
                  <a:lnTo>
                    <a:pt x="13042" y="205740"/>
                  </a:lnTo>
                  <a:lnTo>
                    <a:pt x="10490" y="207010"/>
                  </a:lnTo>
                  <a:lnTo>
                    <a:pt x="11074" y="207225"/>
                  </a:lnTo>
                  <a:lnTo>
                    <a:pt x="13208" y="208280"/>
                  </a:lnTo>
                  <a:lnTo>
                    <a:pt x="11976" y="208280"/>
                  </a:lnTo>
                  <a:lnTo>
                    <a:pt x="10287" y="208280"/>
                  </a:lnTo>
                  <a:lnTo>
                    <a:pt x="9639" y="209550"/>
                  </a:lnTo>
                  <a:lnTo>
                    <a:pt x="10998" y="209245"/>
                  </a:lnTo>
                  <a:lnTo>
                    <a:pt x="10680" y="209550"/>
                  </a:lnTo>
                  <a:lnTo>
                    <a:pt x="13271" y="212090"/>
                  </a:lnTo>
                  <a:lnTo>
                    <a:pt x="11785" y="213360"/>
                  </a:lnTo>
                  <a:lnTo>
                    <a:pt x="7835" y="212090"/>
                  </a:lnTo>
                  <a:lnTo>
                    <a:pt x="7645" y="212090"/>
                  </a:lnTo>
                  <a:lnTo>
                    <a:pt x="8089" y="213360"/>
                  </a:lnTo>
                  <a:lnTo>
                    <a:pt x="11772" y="215900"/>
                  </a:lnTo>
                  <a:lnTo>
                    <a:pt x="10591" y="217170"/>
                  </a:lnTo>
                  <a:lnTo>
                    <a:pt x="11074" y="217170"/>
                  </a:lnTo>
                  <a:lnTo>
                    <a:pt x="16535" y="218440"/>
                  </a:lnTo>
                  <a:lnTo>
                    <a:pt x="8166" y="218440"/>
                  </a:lnTo>
                  <a:lnTo>
                    <a:pt x="10642" y="219710"/>
                  </a:lnTo>
                  <a:lnTo>
                    <a:pt x="10261" y="219710"/>
                  </a:lnTo>
                  <a:lnTo>
                    <a:pt x="7620" y="218440"/>
                  </a:lnTo>
                  <a:lnTo>
                    <a:pt x="8216" y="219710"/>
                  </a:lnTo>
                  <a:lnTo>
                    <a:pt x="7175" y="219710"/>
                  </a:lnTo>
                  <a:lnTo>
                    <a:pt x="9207" y="222250"/>
                  </a:lnTo>
                  <a:lnTo>
                    <a:pt x="10680" y="223520"/>
                  </a:lnTo>
                  <a:lnTo>
                    <a:pt x="7937" y="223520"/>
                  </a:lnTo>
                  <a:lnTo>
                    <a:pt x="8293" y="224790"/>
                  </a:lnTo>
                  <a:lnTo>
                    <a:pt x="7543" y="226060"/>
                  </a:lnTo>
                  <a:lnTo>
                    <a:pt x="8915" y="226060"/>
                  </a:lnTo>
                  <a:lnTo>
                    <a:pt x="8623" y="227330"/>
                  </a:lnTo>
                  <a:lnTo>
                    <a:pt x="10706" y="227330"/>
                  </a:lnTo>
                  <a:lnTo>
                    <a:pt x="7645" y="228600"/>
                  </a:lnTo>
                  <a:lnTo>
                    <a:pt x="8521" y="229870"/>
                  </a:lnTo>
                  <a:lnTo>
                    <a:pt x="9664" y="232410"/>
                  </a:lnTo>
                  <a:lnTo>
                    <a:pt x="7378" y="233667"/>
                  </a:lnTo>
                  <a:lnTo>
                    <a:pt x="18707" y="233667"/>
                  </a:lnTo>
                  <a:lnTo>
                    <a:pt x="20764" y="232410"/>
                  </a:lnTo>
                  <a:lnTo>
                    <a:pt x="19253" y="232410"/>
                  </a:lnTo>
                  <a:lnTo>
                    <a:pt x="19075" y="232410"/>
                  </a:lnTo>
                  <a:lnTo>
                    <a:pt x="17945" y="231952"/>
                  </a:lnTo>
                  <a:lnTo>
                    <a:pt x="17945" y="232410"/>
                  </a:lnTo>
                  <a:lnTo>
                    <a:pt x="16090" y="232410"/>
                  </a:lnTo>
                  <a:lnTo>
                    <a:pt x="15925" y="232029"/>
                  </a:lnTo>
                  <a:lnTo>
                    <a:pt x="15925" y="232410"/>
                  </a:lnTo>
                  <a:lnTo>
                    <a:pt x="13246" y="232410"/>
                  </a:lnTo>
                  <a:lnTo>
                    <a:pt x="11658" y="231140"/>
                  </a:lnTo>
                  <a:lnTo>
                    <a:pt x="14960" y="231140"/>
                  </a:lnTo>
                  <a:lnTo>
                    <a:pt x="15925" y="232410"/>
                  </a:lnTo>
                  <a:lnTo>
                    <a:pt x="15925" y="232029"/>
                  </a:lnTo>
                  <a:lnTo>
                    <a:pt x="15544" y="231140"/>
                  </a:lnTo>
                  <a:lnTo>
                    <a:pt x="17945" y="232410"/>
                  </a:lnTo>
                  <a:lnTo>
                    <a:pt x="17945" y="231952"/>
                  </a:lnTo>
                  <a:lnTo>
                    <a:pt x="15963" y="231140"/>
                  </a:lnTo>
                  <a:lnTo>
                    <a:pt x="18478" y="231140"/>
                  </a:lnTo>
                  <a:lnTo>
                    <a:pt x="19253" y="232410"/>
                  </a:lnTo>
                  <a:lnTo>
                    <a:pt x="19697" y="231140"/>
                  </a:lnTo>
                  <a:lnTo>
                    <a:pt x="19824" y="231140"/>
                  </a:lnTo>
                  <a:lnTo>
                    <a:pt x="19608" y="229870"/>
                  </a:lnTo>
                  <a:lnTo>
                    <a:pt x="21856" y="229870"/>
                  </a:lnTo>
                  <a:lnTo>
                    <a:pt x="23406" y="228600"/>
                  </a:lnTo>
                  <a:lnTo>
                    <a:pt x="22694" y="228600"/>
                  </a:lnTo>
                  <a:lnTo>
                    <a:pt x="21424" y="227330"/>
                  </a:lnTo>
                  <a:lnTo>
                    <a:pt x="22631" y="226060"/>
                  </a:lnTo>
                  <a:lnTo>
                    <a:pt x="18961" y="226060"/>
                  </a:lnTo>
                  <a:lnTo>
                    <a:pt x="16141" y="224790"/>
                  </a:lnTo>
                  <a:lnTo>
                    <a:pt x="21170" y="223520"/>
                  </a:lnTo>
                  <a:lnTo>
                    <a:pt x="20091" y="220980"/>
                  </a:lnTo>
                  <a:lnTo>
                    <a:pt x="21120" y="220980"/>
                  </a:lnTo>
                  <a:lnTo>
                    <a:pt x="20078" y="219710"/>
                  </a:lnTo>
                  <a:lnTo>
                    <a:pt x="20726" y="219710"/>
                  </a:lnTo>
                  <a:lnTo>
                    <a:pt x="18630" y="218440"/>
                  </a:lnTo>
                  <a:lnTo>
                    <a:pt x="20599" y="217170"/>
                  </a:lnTo>
                  <a:lnTo>
                    <a:pt x="19989" y="217170"/>
                  </a:lnTo>
                  <a:lnTo>
                    <a:pt x="21831" y="215900"/>
                  </a:lnTo>
                  <a:lnTo>
                    <a:pt x="23126" y="216877"/>
                  </a:lnTo>
                  <a:lnTo>
                    <a:pt x="23215" y="216611"/>
                  </a:lnTo>
                  <a:lnTo>
                    <a:pt x="23202" y="216941"/>
                  </a:lnTo>
                  <a:lnTo>
                    <a:pt x="23507" y="217170"/>
                  </a:lnTo>
                  <a:lnTo>
                    <a:pt x="23482" y="216611"/>
                  </a:lnTo>
                  <a:lnTo>
                    <a:pt x="24053" y="215900"/>
                  </a:lnTo>
                  <a:lnTo>
                    <a:pt x="25641" y="215900"/>
                  </a:lnTo>
                  <a:lnTo>
                    <a:pt x="26466" y="214630"/>
                  </a:lnTo>
                  <a:lnTo>
                    <a:pt x="23774" y="214630"/>
                  </a:lnTo>
                  <a:lnTo>
                    <a:pt x="23469" y="213360"/>
                  </a:lnTo>
                  <a:lnTo>
                    <a:pt x="27470" y="213360"/>
                  </a:lnTo>
                  <a:lnTo>
                    <a:pt x="31940" y="212090"/>
                  </a:lnTo>
                  <a:lnTo>
                    <a:pt x="20815" y="209550"/>
                  </a:lnTo>
                  <a:lnTo>
                    <a:pt x="24714" y="208864"/>
                  </a:lnTo>
                  <a:lnTo>
                    <a:pt x="23444" y="208280"/>
                  </a:lnTo>
                  <a:lnTo>
                    <a:pt x="24041" y="208280"/>
                  </a:lnTo>
                  <a:lnTo>
                    <a:pt x="29121" y="207010"/>
                  </a:lnTo>
                  <a:lnTo>
                    <a:pt x="31254" y="205740"/>
                  </a:lnTo>
                  <a:lnTo>
                    <a:pt x="24295" y="205740"/>
                  </a:lnTo>
                  <a:lnTo>
                    <a:pt x="25781" y="204470"/>
                  </a:lnTo>
                  <a:lnTo>
                    <a:pt x="21209" y="204470"/>
                  </a:lnTo>
                  <a:lnTo>
                    <a:pt x="20193" y="203200"/>
                  </a:lnTo>
                  <a:lnTo>
                    <a:pt x="20777" y="201930"/>
                  </a:lnTo>
                  <a:lnTo>
                    <a:pt x="25514" y="201930"/>
                  </a:lnTo>
                  <a:lnTo>
                    <a:pt x="26416" y="203200"/>
                  </a:lnTo>
                  <a:lnTo>
                    <a:pt x="26085" y="203200"/>
                  </a:lnTo>
                  <a:lnTo>
                    <a:pt x="26555" y="204470"/>
                  </a:lnTo>
                  <a:lnTo>
                    <a:pt x="27940" y="204470"/>
                  </a:lnTo>
                  <a:lnTo>
                    <a:pt x="26720" y="203200"/>
                  </a:lnTo>
                  <a:lnTo>
                    <a:pt x="27368" y="203200"/>
                  </a:lnTo>
                  <a:lnTo>
                    <a:pt x="28041" y="203200"/>
                  </a:lnTo>
                  <a:lnTo>
                    <a:pt x="28054" y="202755"/>
                  </a:lnTo>
                  <a:lnTo>
                    <a:pt x="28702" y="202323"/>
                  </a:lnTo>
                  <a:lnTo>
                    <a:pt x="30060" y="203200"/>
                  </a:lnTo>
                  <a:lnTo>
                    <a:pt x="29108" y="202069"/>
                  </a:lnTo>
                  <a:lnTo>
                    <a:pt x="29311" y="201930"/>
                  </a:lnTo>
                  <a:lnTo>
                    <a:pt x="27686" y="200660"/>
                  </a:lnTo>
                  <a:lnTo>
                    <a:pt x="29032" y="199390"/>
                  </a:lnTo>
                  <a:lnTo>
                    <a:pt x="26898" y="199390"/>
                  </a:lnTo>
                  <a:lnTo>
                    <a:pt x="28663" y="198120"/>
                  </a:lnTo>
                  <a:lnTo>
                    <a:pt x="24663" y="198120"/>
                  </a:lnTo>
                  <a:lnTo>
                    <a:pt x="24295" y="196850"/>
                  </a:lnTo>
                  <a:lnTo>
                    <a:pt x="26276" y="196850"/>
                  </a:lnTo>
                  <a:lnTo>
                    <a:pt x="28740" y="198120"/>
                  </a:lnTo>
                  <a:lnTo>
                    <a:pt x="27330" y="196850"/>
                  </a:lnTo>
                  <a:lnTo>
                    <a:pt x="28702" y="196850"/>
                  </a:lnTo>
                  <a:lnTo>
                    <a:pt x="31584" y="198120"/>
                  </a:lnTo>
                  <a:lnTo>
                    <a:pt x="29375" y="195580"/>
                  </a:lnTo>
                  <a:lnTo>
                    <a:pt x="34315" y="195580"/>
                  </a:lnTo>
                  <a:lnTo>
                    <a:pt x="34417" y="194310"/>
                  </a:lnTo>
                  <a:lnTo>
                    <a:pt x="29324" y="194310"/>
                  </a:lnTo>
                  <a:lnTo>
                    <a:pt x="27216" y="193040"/>
                  </a:lnTo>
                  <a:lnTo>
                    <a:pt x="28054" y="193040"/>
                  </a:lnTo>
                  <a:lnTo>
                    <a:pt x="28536" y="193040"/>
                  </a:lnTo>
                  <a:lnTo>
                    <a:pt x="28359" y="192951"/>
                  </a:lnTo>
                  <a:lnTo>
                    <a:pt x="32651" y="191770"/>
                  </a:lnTo>
                  <a:lnTo>
                    <a:pt x="30416" y="191770"/>
                  </a:lnTo>
                  <a:lnTo>
                    <a:pt x="30683" y="190500"/>
                  </a:lnTo>
                  <a:lnTo>
                    <a:pt x="29425" y="189230"/>
                  </a:lnTo>
                  <a:lnTo>
                    <a:pt x="30975" y="189230"/>
                  </a:lnTo>
                  <a:lnTo>
                    <a:pt x="29349" y="188417"/>
                  </a:lnTo>
                  <a:lnTo>
                    <a:pt x="29349" y="191770"/>
                  </a:lnTo>
                  <a:lnTo>
                    <a:pt x="28219" y="192874"/>
                  </a:lnTo>
                  <a:lnTo>
                    <a:pt x="26047" y="191770"/>
                  </a:lnTo>
                  <a:lnTo>
                    <a:pt x="29349" y="191770"/>
                  </a:lnTo>
                  <a:lnTo>
                    <a:pt x="29349" y="188417"/>
                  </a:lnTo>
                  <a:lnTo>
                    <a:pt x="28473" y="187960"/>
                  </a:lnTo>
                  <a:lnTo>
                    <a:pt x="26860" y="187960"/>
                  </a:lnTo>
                  <a:lnTo>
                    <a:pt x="26454" y="187960"/>
                  </a:lnTo>
                  <a:lnTo>
                    <a:pt x="25958" y="186690"/>
                  </a:lnTo>
                  <a:lnTo>
                    <a:pt x="27393" y="186690"/>
                  </a:lnTo>
                  <a:lnTo>
                    <a:pt x="26860" y="187960"/>
                  </a:lnTo>
                  <a:lnTo>
                    <a:pt x="27520" y="186690"/>
                  </a:lnTo>
                  <a:lnTo>
                    <a:pt x="31102" y="186690"/>
                  </a:lnTo>
                  <a:lnTo>
                    <a:pt x="29032" y="185420"/>
                  </a:lnTo>
                  <a:lnTo>
                    <a:pt x="30353" y="184150"/>
                  </a:lnTo>
                  <a:lnTo>
                    <a:pt x="32512" y="185420"/>
                  </a:lnTo>
                  <a:lnTo>
                    <a:pt x="33401" y="185420"/>
                  </a:lnTo>
                  <a:lnTo>
                    <a:pt x="31165" y="184150"/>
                  </a:lnTo>
                  <a:lnTo>
                    <a:pt x="31534" y="184150"/>
                  </a:lnTo>
                  <a:lnTo>
                    <a:pt x="29819" y="182880"/>
                  </a:lnTo>
                  <a:lnTo>
                    <a:pt x="29425" y="182880"/>
                  </a:lnTo>
                  <a:lnTo>
                    <a:pt x="27990" y="182880"/>
                  </a:lnTo>
                  <a:lnTo>
                    <a:pt x="29489" y="184150"/>
                  </a:lnTo>
                  <a:lnTo>
                    <a:pt x="29032" y="184150"/>
                  </a:lnTo>
                  <a:lnTo>
                    <a:pt x="27089" y="182880"/>
                  </a:lnTo>
                  <a:lnTo>
                    <a:pt x="27990" y="182880"/>
                  </a:lnTo>
                  <a:lnTo>
                    <a:pt x="28016" y="182575"/>
                  </a:lnTo>
                  <a:lnTo>
                    <a:pt x="23647" y="181610"/>
                  </a:lnTo>
                  <a:lnTo>
                    <a:pt x="26276" y="180340"/>
                  </a:lnTo>
                  <a:lnTo>
                    <a:pt x="32397" y="181610"/>
                  </a:lnTo>
                  <a:lnTo>
                    <a:pt x="35306" y="180340"/>
                  </a:lnTo>
                  <a:lnTo>
                    <a:pt x="29565" y="179070"/>
                  </a:lnTo>
                  <a:lnTo>
                    <a:pt x="31343" y="177800"/>
                  </a:lnTo>
                  <a:lnTo>
                    <a:pt x="30213" y="177800"/>
                  </a:lnTo>
                  <a:lnTo>
                    <a:pt x="27787" y="176530"/>
                  </a:lnTo>
                  <a:lnTo>
                    <a:pt x="29997" y="176530"/>
                  </a:lnTo>
                  <a:lnTo>
                    <a:pt x="29083" y="175260"/>
                  </a:lnTo>
                  <a:lnTo>
                    <a:pt x="31140" y="176530"/>
                  </a:lnTo>
                  <a:lnTo>
                    <a:pt x="31927" y="176530"/>
                  </a:lnTo>
                  <a:lnTo>
                    <a:pt x="33235" y="175260"/>
                  </a:lnTo>
                  <a:lnTo>
                    <a:pt x="31699" y="175260"/>
                  </a:lnTo>
                  <a:lnTo>
                    <a:pt x="33553" y="173990"/>
                  </a:lnTo>
                  <a:lnTo>
                    <a:pt x="32270" y="173990"/>
                  </a:lnTo>
                  <a:lnTo>
                    <a:pt x="33566" y="172720"/>
                  </a:lnTo>
                  <a:lnTo>
                    <a:pt x="26644" y="171450"/>
                  </a:lnTo>
                  <a:lnTo>
                    <a:pt x="27520" y="170180"/>
                  </a:lnTo>
                  <a:lnTo>
                    <a:pt x="31229" y="170180"/>
                  </a:lnTo>
                  <a:lnTo>
                    <a:pt x="32715" y="171450"/>
                  </a:lnTo>
                  <a:lnTo>
                    <a:pt x="32791" y="170180"/>
                  </a:lnTo>
                  <a:lnTo>
                    <a:pt x="33121" y="170180"/>
                  </a:lnTo>
                  <a:lnTo>
                    <a:pt x="29197" y="168910"/>
                  </a:lnTo>
                  <a:lnTo>
                    <a:pt x="31216" y="168910"/>
                  </a:lnTo>
                  <a:lnTo>
                    <a:pt x="30327" y="167640"/>
                  </a:lnTo>
                  <a:lnTo>
                    <a:pt x="28435" y="167640"/>
                  </a:lnTo>
                  <a:lnTo>
                    <a:pt x="28168" y="166370"/>
                  </a:lnTo>
                  <a:lnTo>
                    <a:pt x="32423" y="166370"/>
                  </a:lnTo>
                  <a:lnTo>
                    <a:pt x="30251" y="165100"/>
                  </a:lnTo>
                  <a:lnTo>
                    <a:pt x="28067" y="163830"/>
                  </a:lnTo>
                  <a:lnTo>
                    <a:pt x="25895" y="162560"/>
                  </a:lnTo>
                  <a:lnTo>
                    <a:pt x="31534" y="162560"/>
                  </a:lnTo>
                  <a:lnTo>
                    <a:pt x="30988" y="161290"/>
                  </a:lnTo>
                  <a:lnTo>
                    <a:pt x="30467" y="160020"/>
                  </a:lnTo>
                  <a:lnTo>
                    <a:pt x="30441" y="158750"/>
                  </a:lnTo>
                  <a:lnTo>
                    <a:pt x="33299" y="158750"/>
                  </a:lnTo>
                  <a:lnTo>
                    <a:pt x="25438" y="157480"/>
                  </a:lnTo>
                  <a:lnTo>
                    <a:pt x="27749" y="156210"/>
                  </a:lnTo>
                  <a:lnTo>
                    <a:pt x="31165" y="156210"/>
                  </a:lnTo>
                  <a:lnTo>
                    <a:pt x="29451" y="157480"/>
                  </a:lnTo>
                  <a:lnTo>
                    <a:pt x="37528" y="157480"/>
                  </a:lnTo>
                  <a:lnTo>
                    <a:pt x="30060" y="154940"/>
                  </a:lnTo>
                  <a:lnTo>
                    <a:pt x="36880" y="154940"/>
                  </a:lnTo>
                  <a:lnTo>
                    <a:pt x="32169" y="153670"/>
                  </a:lnTo>
                  <a:lnTo>
                    <a:pt x="32804" y="152400"/>
                  </a:lnTo>
                  <a:lnTo>
                    <a:pt x="33820" y="152400"/>
                  </a:lnTo>
                  <a:lnTo>
                    <a:pt x="30480" y="151130"/>
                  </a:lnTo>
                  <a:lnTo>
                    <a:pt x="29540" y="148590"/>
                  </a:lnTo>
                  <a:lnTo>
                    <a:pt x="28448" y="148590"/>
                  </a:lnTo>
                  <a:lnTo>
                    <a:pt x="27825" y="147320"/>
                  </a:lnTo>
                  <a:lnTo>
                    <a:pt x="28727" y="147320"/>
                  </a:lnTo>
                  <a:lnTo>
                    <a:pt x="29311" y="147320"/>
                  </a:lnTo>
                  <a:lnTo>
                    <a:pt x="30670" y="146050"/>
                  </a:lnTo>
                  <a:lnTo>
                    <a:pt x="33540" y="147320"/>
                  </a:lnTo>
                  <a:lnTo>
                    <a:pt x="37338" y="147320"/>
                  </a:lnTo>
                  <a:lnTo>
                    <a:pt x="33604" y="146050"/>
                  </a:lnTo>
                  <a:lnTo>
                    <a:pt x="35928" y="146050"/>
                  </a:lnTo>
                  <a:lnTo>
                    <a:pt x="35572" y="144780"/>
                  </a:lnTo>
                  <a:lnTo>
                    <a:pt x="31508" y="144780"/>
                  </a:lnTo>
                  <a:lnTo>
                    <a:pt x="32004" y="142240"/>
                  </a:lnTo>
                  <a:lnTo>
                    <a:pt x="30759" y="142240"/>
                  </a:lnTo>
                  <a:lnTo>
                    <a:pt x="26822" y="140970"/>
                  </a:lnTo>
                  <a:lnTo>
                    <a:pt x="33121" y="142240"/>
                  </a:lnTo>
                  <a:lnTo>
                    <a:pt x="30226" y="140970"/>
                  </a:lnTo>
                  <a:lnTo>
                    <a:pt x="33426" y="140970"/>
                  </a:lnTo>
                  <a:lnTo>
                    <a:pt x="30645" y="138430"/>
                  </a:lnTo>
                  <a:lnTo>
                    <a:pt x="30048" y="137261"/>
                  </a:lnTo>
                  <a:lnTo>
                    <a:pt x="30226" y="137261"/>
                  </a:lnTo>
                  <a:lnTo>
                    <a:pt x="30327" y="135890"/>
                  </a:lnTo>
                  <a:lnTo>
                    <a:pt x="38252" y="137160"/>
                  </a:lnTo>
                  <a:lnTo>
                    <a:pt x="36398" y="135890"/>
                  </a:lnTo>
                  <a:lnTo>
                    <a:pt x="32702" y="133350"/>
                  </a:lnTo>
                  <a:lnTo>
                    <a:pt x="38976" y="133350"/>
                  </a:lnTo>
                  <a:lnTo>
                    <a:pt x="36283" y="130810"/>
                  </a:lnTo>
                  <a:lnTo>
                    <a:pt x="40716" y="129540"/>
                  </a:lnTo>
                  <a:lnTo>
                    <a:pt x="40525" y="127000"/>
                  </a:lnTo>
                  <a:lnTo>
                    <a:pt x="34251" y="127000"/>
                  </a:lnTo>
                  <a:lnTo>
                    <a:pt x="40436" y="125730"/>
                  </a:lnTo>
                  <a:lnTo>
                    <a:pt x="39065" y="125730"/>
                  </a:lnTo>
                  <a:lnTo>
                    <a:pt x="40538" y="125133"/>
                  </a:lnTo>
                  <a:lnTo>
                    <a:pt x="38049" y="125539"/>
                  </a:lnTo>
                  <a:lnTo>
                    <a:pt x="38442" y="125730"/>
                  </a:lnTo>
                  <a:lnTo>
                    <a:pt x="33731" y="125730"/>
                  </a:lnTo>
                  <a:lnTo>
                    <a:pt x="33858" y="124460"/>
                  </a:lnTo>
                  <a:lnTo>
                    <a:pt x="34277" y="124460"/>
                  </a:lnTo>
                  <a:lnTo>
                    <a:pt x="34823" y="124294"/>
                  </a:lnTo>
                  <a:lnTo>
                    <a:pt x="35471" y="124307"/>
                  </a:lnTo>
                  <a:lnTo>
                    <a:pt x="37807" y="125425"/>
                  </a:lnTo>
                  <a:lnTo>
                    <a:pt x="37338" y="123494"/>
                  </a:lnTo>
                  <a:lnTo>
                    <a:pt x="38277" y="123190"/>
                  </a:lnTo>
                  <a:lnTo>
                    <a:pt x="40170" y="123190"/>
                  </a:lnTo>
                  <a:lnTo>
                    <a:pt x="39611" y="124460"/>
                  </a:lnTo>
                  <a:lnTo>
                    <a:pt x="41046" y="124460"/>
                  </a:lnTo>
                  <a:lnTo>
                    <a:pt x="41694" y="123190"/>
                  </a:lnTo>
                  <a:lnTo>
                    <a:pt x="43815" y="124460"/>
                  </a:lnTo>
                  <a:lnTo>
                    <a:pt x="45605" y="123190"/>
                  </a:lnTo>
                  <a:lnTo>
                    <a:pt x="42379" y="123190"/>
                  </a:lnTo>
                  <a:lnTo>
                    <a:pt x="43332" y="121920"/>
                  </a:lnTo>
                  <a:lnTo>
                    <a:pt x="40297" y="123190"/>
                  </a:lnTo>
                  <a:lnTo>
                    <a:pt x="37109" y="120650"/>
                  </a:lnTo>
                  <a:lnTo>
                    <a:pt x="45796" y="121920"/>
                  </a:lnTo>
                  <a:close/>
                </a:path>
                <a:path w="53340" h="260350">
                  <a:moveTo>
                    <a:pt x="46405" y="37045"/>
                  </a:moveTo>
                  <a:lnTo>
                    <a:pt x="46316" y="36830"/>
                  </a:lnTo>
                  <a:lnTo>
                    <a:pt x="46177" y="36830"/>
                  </a:lnTo>
                  <a:lnTo>
                    <a:pt x="46405" y="37045"/>
                  </a:lnTo>
                  <a:close/>
                </a:path>
                <a:path w="53340" h="260350">
                  <a:moveTo>
                    <a:pt x="47498" y="83350"/>
                  </a:moveTo>
                  <a:lnTo>
                    <a:pt x="46672" y="82486"/>
                  </a:lnTo>
                  <a:lnTo>
                    <a:pt x="46456" y="82816"/>
                  </a:lnTo>
                  <a:lnTo>
                    <a:pt x="47498" y="83350"/>
                  </a:lnTo>
                  <a:close/>
                </a:path>
                <a:path w="53340" h="260350">
                  <a:moveTo>
                    <a:pt x="47498" y="38100"/>
                  </a:moveTo>
                  <a:lnTo>
                    <a:pt x="46405" y="37045"/>
                  </a:lnTo>
                  <a:lnTo>
                    <a:pt x="46850" y="38100"/>
                  </a:lnTo>
                  <a:lnTo>
                    <a:pt x="47498" y="38100"/>
                  </a:lnTo>
                  <a:close/>
                </a:path>
                <a:path w="53340" h="260350">
                  <a:moveTo>
                    <a:pt x="52285" y="62230"/>
                  </a:moveTo>
                  <a:lnTo>
                    <a:pt x="50139" y="62230"/>
                  </a:lnTo>
                  <a:lnTo>
                    <a:pt x="46799" y="60960"/>
                  </a:lnTo>
                  <a:lnTo>
                    <a:pt x="45173" y="59690"/>
                  </a:lnTo>
                  <a:lnTo>
                    <a:pt x="48044" y="59690"/>
                  </a:lnTo>
                  <a:lnTo>
                    <a:pt x="44424" y="58420"/>
                  </a:lnTo>
                  <a:lnTo>
                    <a:pt x="43421" y="58420"/>
                  </a:lnTo>
                  <a:lnTo>
                    <a:pt x="42519" y="57150"/>
                  </a:lnTo>
                  <a:lnTo>
                    <a:pt x="41414" y="57150"/>
                  </a:lnTo>
                  <a:lnTo>
                    <a:pt x="43065" y="55880"/>
                  </a:lnTo>
                  <a:lnTo>
                    <a:pt x="44208" y="55880"/>
                  </a:lnTo>
                  <a:lnTo>
                    <a:pt x="42100" y="54610"/>
                  </a:lnTo>
                  <a:lnTo>
                    <a:pt x="40995" y="53340"/>
                  </a:lnTo>
                  <a:lnTo>
                    <a:pt x="44069" y="53340"/>
                  </a:lnTo>
                  <a:lnTo>
                    <a:pt x="41986" y="52070"/>
                  </a:lnTo>
                  <a:lnTo>
                    <a:pt x="44691" y="52070"/>
                  </a:lnTo>
                  <a:lnTo>
                    <a:pt x="46824" y="50800"/>
                  </a:lnTo>
                  <a:lnTo>
                    <a:pt x="50520" y="50800"/>
                  </a:lnTo>
                  <a:lnTo>
                    <a:pt x="46278" y="48260"/>
                  </a:lnTo>
                  <a:lnTo>
                    <a:pt x="49161" y="48260"/>
                  </a:lnTo>
                  <a:lnTo>
                    <a:pt x="48933" y="46990"/>
                  </a:lnTo>
                  <a:lnTo>
                    <a:pt x="49377" y="46990"/>
                  </a:lnTo>
                  <a:lnTo>
                    <a:pt x="49352" y="45720"/>
                  </a:lnTo>
                  <a:lnTo>
                    <a:pt x="50190" y="45720"/>
                  </a:lnTo>
                  <a:lnTo>
                    <a:pt x="50571" y="46990"/>
                  </a:lnTo>
                  <a:lnTo>
                    <a:pt x="51625" y="46990"/>
                  </a:lnTo>
                  <a:lnTo>
                    <a:pt x="50698" y="45720"/>
                  </a:lnTo>
                  <a:lnTo>
                    <a:pt x="50850" y="45720"/>
                  </a:lnTo>
                  <a:lnTo>
                    <a:pt x="47929" y="44450"/>
                  </a:lnTo>
                  <a:lnTo>
                    <a:pt x="46418" y="44450"/>
                  </a:lnTo>
                  <a:lnTo>
                    <a:pt x="46240" y="44335"/>
                  </a:lnTo>
                  <a:lnTo>
                    <a:pt x="45948" y="44323"/>
                  </a:lnTo>
                  <a:lnTo>
                    <a:pt x="45732" y="44361"/>
                  </a:lnTo>
                  <a:lnTo>
                    <a:pt x="45529" y="44399"/>
                  </a:lnTo>
                  <a:lnTo>
                    <a:pt x="46418" y="44602"/>
                  </a:lnTo>
                  <a:lnTo>
                    <a:pt x="46494" y="45720"/>
                  </a:lnTo>
                  <a:lnTo>
                    <a:pt x="46494" y="46990"/>
                  </a:lnTo>
                  <a:lnTo>
                    <a:pt x="46253" y="46786"/>
                  </a:lnTo>
                  <a:lnTo>
                    <a:pt x="46253" y="48260"/>
                  </a:lnTo>
                  <a:lnTo>
                    <a:pt x="46062" y="49530"/>
                  </a:lnTo>
                  <a:lnTo>
                    <a:pt x="45847" y="50571"/>
                  </a:lnTo>
                  <a:lnTo>
                    <a:pt x="41541" y="49530"/>
                  </a:lnTo>
                  <a:lnTo>
                    <a:pt x="44513" y="48260"/>
                  </a:lnTo>
                  <a:lnTo>
                    <a:pt x="46253" y="48260"/>
                  </a:lnTo>
                  <a:lnTo>
                    <a:pt x="46253" y="46786"/>
                  </a:lnTo>
                  <a:lnTo>
                    <a:pt x="45059" y="45720"/>
                  </a:lnTo>
                  <a:lnTo>
                    <a:pt x="43865" y="45720"/>
                  </a:lnTo>
                  <a:lnTo>
                    <a:pt x="45542" y="44450"/>
                  </a:lnTo>
                  <a:lnTo>
                    <a:pt x="40894" y="44450"/>
                  </a:lnTo>
                  <a:lnTo>
                    <a:pt x="45046" y="43180"/>
                  </a:lnTo>
                  <a:lnTo>
                    <a:pt x="49923" y="43180"/>
                  </a:lnTo>
                  <a:lnTo>
                    <a:pt x="48425" y="40640"/>
                  </a:lnTo>
                  <a:lnTo>
                    <a:pt x="49199" y="39370"/>
                  </a:lnTo>
                  <a:lnTo>
                    <a:pt x="43815" y="38100"/>
                  </a:lnTo>
                  <a:lnTo>
                    <a:pt x="43141" y="36830"/>
                  </a:lnTo>
                  <a:lnTo>
                    <a:pt x="46177" y="36830"/>
                  </a:lnTo>
                  <a:lnTo>
                    <a:pt x="47205" y="35560"/>
                  </a:lnTo>
                  <a:lnTo>
                    <a:pt x="46875" y="35560"/>
                  </a:lnTo>
                  <a:lnTo>
                    <a:pt x="43395" y="35560"/>
                  </a:lnTo>
                  <a:lnTo>
                    <a:pt x="45237" y="34290"/>
                  </a:lnTo>
                  <a:lnTo>
                    <a:pt x="46875" y="35560"/>
                  </a:lnTo>
                  <a:lnTo>
                    <a:pt x="46393" y="34290"/>
                  </a:lnTo>
                  <a:lnTo>
                    <a:pt x="47548" y="34290"/>
                  </a:lnTo>
                  <a:lnTo>
                    <a:pt x="48933" y="33020"/>
                  </a:lnTo>
                  <a:lnTo>
                    <a:pt x="46316" y="30480"/>
                  </a:lnTo>
                  <a:lnTo>
                    <a:pt x="44043" y="29210"/>
                  </a:lnTo>
                  <a:lnTo>
                    <a:pt x="46431" y="26670"/>
                  </a:lnTo>
                  <a:lnTo>
                    <a:pt x="45046" y="26670"/>
                  </a:lnTo>
                  <a:lnTo>
                    <a:pt x="48882" y="24130"/>
                  </a:lnTo>
                  <a:lnTo>
                    <a:pt x="42557" y="19050"/>
                  </a:lnTo>
                  <a:lnTo>
                    <a:pt x="48425" y="16510"/>
                  </a:lnTo>
                  <a:lnTo>
                    <a:pt x="49631" y="15240"/>
                  </a:lnTo>
                  <a:lnTo>
                    <a:pt x="47193" y="15240"/>
                  </a:lnTo>
                  <a:lnTo>
                    <a:pt x="45389" y="13970"/>
                  </a:lnTo>
                  <a:lnTo>
                    <a:pt x="48564" y="13970"/>
                  </a:lnTo>
                  <a:lnTo>
                    <a:pt x="45034" y="12700"/>
                  </a:lnTo>
                  <a:lnTo>
                    <a:pt x="31229" y="12700"/>
                  </a:lnTo>
                  <a:lnTo>
                    <a:pt x="30226" y="12700"/>
                  </a:lnTo>
                  <a:lnTo>
                    <a:pt x="27292" y="13970"/>
                  </a:lnTo>
                  <a:lnTo>
                    <a:pt x="29908" y="15240"/>
                  </a:lnTo>
                  <a:lnTo>
                    <a:pt x="27025" y="15240"/>
                  </a:lnTo>
                  <a:lnTo>
                    <a:pt x="26035" y="16510"/>
                  </a:lnTo>
                  <a:lnTo>
                    <a:pt x="30124" y="16510"/>
                  </a:lnTo>
                  <a:lnTo>
                    <a:pt x="30937" y="17780"/>
                  </a:lnTo>
                  <a:lnTo>
                    <a:pt x="33401" y="19050"/>
                  </a:lnTo>
                  <a:lnTo>
                    <a:pt x="29375" y="19050"/>
                  </a:lnTo>
                  <a:lnTo>
                    <a:pt x="28663" y="17780"/>
                  </a:lnTo>
                  <a:lnTo>
                    <a:pt x="28168" y="17780"/>
                  </a:lnTo>
                  <a:lnTo>
                    <a:pt x="28003" y="19050"/>
                  </a:lnTo>
                  <a:lnTo>
                    <a:pt x="28282" y="19050"/>
                  </a:lnTo>
                  <a:lnTo>
                    <a:pt x="28994" y="19761"/>
                  </a:lnTo>
                  <a:lnTo>
                    <a:pt x="31229" y="20320"/>
                  </a:lnTo>
                  <a:lnTo>
                    <a:pt x="29552" y="20320"/>
                  </a:lnTo>
                  <a:lnTo>
                    <a:pt x="26924" y="20320"/>
                  </a:lnTo>
                  <a:lnTo>
                    <a:pt x="30010" y="21590"/>
                  </a:lnTo>
                  <a:lnTo>
                    <a:pt x="27406" y="21590"/>
                  </a:lnTo>
                  <a:lnTo>
                    <a:pt x="25209" y="20320"/>
                  </a:lnTo>
                  <a:lnTo>
                    <a:pt x="26657" y="21590"/>
                  </a:lnTo>
                  <a:lnTo>
                    <a:pt x="26390" y="21805"/>
                  </a:lnTo>
                  <a:lnTo>
                    <a:pt x="27051" y="21590"/>
                  </a:lnTo>
                  <a:lnTo>
                    <a:pt x="29235" y="22860"/>
                  </a:lnTo>
                  <a:lnTo>
                    <a:pt x="30200" y="24130"/>
                  </a:lnTo>
                  <a:lnTo>
                    <a:pt x="26339" y="22860"/>
                  </a:lnTo>
                  <a:lnTo>
                    <a:pt x="25044" y="22860"/>
                  </a:lnTo>
                  <a:lnTo>
                    <a:pt x="24333" y="22860"/>
                  </a:lnTo>
                  <a:lnTo>
                    <a:pt x="25260" y="24130"/>
                  </a:lnTo>
                  <a:lnTo>
                    <a:pt x="28740" y="25400"/>
                  </a:lnTo>
                  <a:lnTo>
                    <a:pt x="26873" y="25400"/>
                  </a:lnTo>
                  <a:lnTo>
                    <a:pt x="29857" y="26670"/>
                  </a:lnTo>
                  <a:lnTo>
                    <a:pt x="28079" y="27419"/>
                  </a:lnTo>
                  <a:lnTo>
                    <a:pt x="28079" y="28397"/>
                  </a:lnTo>
                  <a:lnTo>
                    <a:pt x="27432" y="28346"/>
                  </a:lnTo>
                  <a:lnTo>
                    <a:pt x="27292" y="28117"/>
                  </a:lnTo>
                  <a:lnTo>
                    <a:pt x="28079" y="28397"/>
                  </a:lnTo>
                  <a:lnTo>
                    <a:pt x="28079" y="27419"/>
                  </a:lnTo>
                  <a:lnTo>
                    <a:pt x="27101" y="27813"/>
                  </a:lnTo>
                  <a:lnTo>
                    <a:pt x="26784" y="27279"/>
                  </a:lnTo>
                  <a:lnTo>
                    <a:pt x="26809" y="27927"/>
                  </a:lnTo>
                  <a:lnTo>
                    <a:pt x="26847" y="28511"/>
                  </a:lnTo>
                  <a:lnTo>
                    <a:pt x="27686" y="28448"/>
                  </a:lnTo>
                  <a:lnTo>
                    <a:pt x="28257" y="28448"/>
                  </a:lnTo>
                  <a:lnTo>
                    <a:pt x="30505" y="29210"/>
                  </a:lnTo>
                  <a:lnTo>
                    <a:pt x="30149" y="29210"/>
                  </a:lnTo>
                  <a:lnTo>
                    <a:pt x="30683" y="29210"/>
                  </a:lnTo>
                  <a:lnTo>
                    <a:pt x="30238" y="29311"/>
                  </a:lnTo>
                  <a:lnTo>
                    <a:pt x="30962" y="30162"/>
                  </a:lnTo>
                  <a:lnTo>
                    <a:pt x="32829" y="29210"/>
                  </a:lnTo>
                  <a:lnTo>
                    <a:pt x="34848" y="29210"/>
                  </a:lnTo>
                  <a:lnTo>
                    <a:pt x="34861" y="30480"/>
                  </a:lnTo>
                  <a:lnTo>
                    <a:pt x="34112" y="30480"/>
                  </a:lnTo>
                  <a:lnTo>
                    <a:pt x="34112" y="31750"/>
                  </a:lnTo>
                  <a:lnTo>
                    <a:pt x="33007" y="33020"/>
                  </a:lnTo>
                  <a:lnTo>
                    <a:pt x="29476" y="31750"/>
                  </a:lnTo>
                  <a:lnTo>
                    <a:pt x="31648" y="30657"/>
                  </a:lnTo>
                  <a:lnTo>
                    <a:pt x="34112" y="31750"/>
                  </a:lnTo>
                  <a:lnTo>
                    <a:pt x="34112" y="30480"/>
                  </a:lnTo>
                  <a:lnTo>
                    <a:pt x="32004" y="30480"/>
                  </a:lnTo>
                  <a:lnTo>
                    <a:pt x="31229" y="30480"/>
                  </a:lnTo>
                  <a:lnTo>
                    <a:pt x="31597" y="30645"/>
                  </a:lnTo>
                  <a:lnTo>
                    <a:pt x="28752" y="31750"/>
                  </a:lnTo>
                  <a:lnTo>
                    <a:pt x="30226" y="30480"/>
                  </a:lnTo>
                  <a:lnTo>
                    <a:pt x="24638" y="30480"/>
                  </a:lnTo>
                  <a:lnTo>
                    <a:pt x="23456" y="31750"/>
                  </a:lnTo>
                  <a:lnTo>
                    <a:pt x="26276" y="31750"/>
                  </a:lnTo>
                  <a:lnTo>
                    <a:pt x="25082" y="33020"/>
                  </a:lnTo>
                  <a:lnTo>
                    <a:pt x="28003" y="33020"/>
                  </a:lnTo>
                  <a:lnTo>
                    <a:pt x="29921" y="34290"/>
                  </a:lnTo>
                  <a:lnTo>
                    <a:pt x="33248" y="36830"/>
                  </a:lnTo>
                  <a:lnTo>
                    <a:pt x="20853" y="34290"/>
                  </a:lnTo>
                  <a:lnTo>
                    <a:pt x="25412" y="36830"/>
                  </a:lnTo>
                  <a:lnTo>
                    <a:pt x="27724" y="36830"/>
                  </a:lnTo>
                  <a:lnTo>
                    <a:pt x="32181" y="38100"/>
                  </a:lnTo>
                  <a:lnTo>
                    <a:pt x="31711" y="38100"/>
                  </a:lnTo>
                  <a:lnTo>
                    <a:pt x="31711" y="46990"/>
                  </a:lnTo>
                  <a:lnTo>
                    <a:pt x="31635" y="48260"/>
                  </a:lnTo>
                  <a:lnTo>
                    <a:pt x="30988" y="46990"/>
                  </a:lnTo>
                  <a:lnTo>
                    <a:pt x="30340" y="48260"/>
                  </a:lnTo>
                  <a:lnTo>
                    <a:pt x="29591" y="48260"/>
                  </a:lnTo>
                  <a:lnTo>
                    <a:pt x="29654" y="46990"/>
                  </a:lnTo>
                  <a:lnTo>
                    <a:pt x="30988" y="46990"/>
                  </a:lnTo>
                  <a:lnTo>
                    <a:pt x="31711" y="46990"/>
                  </a:lnTo>
                  <a:lnTo>
                    <a:pt x="31711" y="38100"/>
                  </a:lnTo>
                  <a:lnTo>
                    <a:pt x="25730" y="38100"/>
                  </a:lnTo>
                  <a:lnTo>
                    <a:pt x="25196" y="39370"/>
                  </a:lnTo>
                  <a:lnTo>
                    <a:pt x="23583" y="39370"/>
                  </a:lnTo>
                  <a:lnTo>
                    <a:pt x="28359" y="40487"/>
                  </a:lnTo>
                  <a:lnTo>
                    <a:pt x="27000" y="39370"/>
                  </a:lnTo>
                  <a:lnTo>
                    <a:pt x="31407" y="39370"/>
                  </a:lnTo>
                  <a:lnTo>
                    <a:pt x="28714" y="40563"/>
                  </a:lnTo>
                  <a:lnTo>
                    <a:pt x="29032" y="40640"/>
                  </a:lnTo>
                  <a:lnTo>
                    <a:pt x="28549" y="40640"/>
                  </a:lnTo>
                  <a:lnTo>
                    <a:pt x="25412" y="40640"/>
                  </a:lnTo>
                  <a:lnTo>
                    <a:pt x="25793" y="41910"/>
                  </a:lnTo>
                  <a:lnTo>
                    <a:pt x="28181" y="44450"/>
                  </a:lnTo>
                  <a:lnTo>
                    <a:pt x="28651" y="45720"/>
                  </a:lnTo>
                  <a:lnTo>
                    <a:pt x="25400" y="45720"/>
                  </a:lnTo>
                  <a:lnTo>
                    <a:pt x="26936" y="48260"/>
                  </a:lnTo>
                  <a:lnTo>
                    <a:pt x="24485" y="49530"/>
                  </a:lnTo>
                  <a:lnTo>
                    <a:pt x="22161" y="52070"/>
                  </a:lnTo>
                  <a:lnTo>
                    <a:pt x="25133" y="53340"/>
                  </a:lnTo>
                  <a:lnTo>
                    <a:pt x="26238" y="53340"/>
                  </a:lnTo>
                  <a:lnTo>
                    <a:pt x="26403" y="54610"/>
                  </a:lnTo>
                  <a:lnTo>
                    <a:pt x="24752" y="54610"/>
                  </a:lnTo>
                  <a:lnTo>
                    <a:pt x="25971" y="55880"/>
                  </a:lnTo>
                  <a:lnTo>
                    <a:pt x="28663" y="58420"/>
                  </a:lnTo>
                  <a:lnTo>
                    <a:pt x="25234" y="59690"/>
                  </a:lnTo>
                  <a:lnTo>
                    <a:pt x="24358" y="58420"/>
                  </a:lnTo>
                  <a:lnTo>
                    <a:pt x="22987" y="59690"/>
                  </a:lnTo>
                  <a:lnTo>
                    <a:pt x="30480" y="60960"/>
                  </a:lnTo>
                  <a:lnTo>
                    <a:pt x="27520" y="62230"/>
                  </a:lnTo>
                  <a:lnTo>
                    <a:pt x="26987" y="60960"/>
                  </a:lnTo>
                  <a:lnTo>
                    <a:pt x="25400" y="63500"/>
                  </a:lnTo>
                  <a:lnTo>
                    <a:pt x="27889" y="67310"/>
                  </a:lnTo>
                  <a:lnTo>
                    <a:pt x="23050" y="68580"/>
                  </a:lnTo>
                  <a:lnTo>
                    <a:pt x="27419" y="68580"/>
                  </a:lnTo>
                  <a:lnTo>
                    <a:pt x="20815" y="69850"/>
                  </a:lnTo>
                  <a:lnTo>
                    <a:pt x="26924" y="71120"/>
                  </a:lnTo>
                  <a:lnTo>
                    <a:pt x="23736" y="72390"/>
                  </a:lnTo>
                  <a:lnTo>
                    <a:pt x="22694" y="72390"/>
                  </a:lnTo>
                  <a:lnTo>
                    <a:pt x="20421" y="73660"/>
                  </a:lnTo>
                  <a:lnTo>
                    <a:pt x="20066" y="73660"/>
                  </a:lnTo>
                  <a:lnTo>
                    <a:pt x="24155" y="74930"/>
                  </a:lnTo>
                  <a:lnTo>
                    <a:pt x="21513" y="74930"/>
                  </a:lnTo>
                  <a:lnTo>
                    <a:pt x="24777" y="76200"/>
                  </a:lnTo>
                  <a:lnTo>
                    <a:pt x="20891" y="76200"/>
                  </a:lnTo>
                  <a:lnTo>
                    <a:pt x="21628" y="77470"/>
                  </a:lnTo>
                  <a:lnTo>
                    <a:pt x="24066" y="77470"/>
                  </a:lnTo>
                  <a:lnTo>
                    <a:pt x="25400" y="78740"/>
                  </a:lnTo>
                  <a:lnTo>
                    <a:pt x="19900" y="78740"/>
                  </a:lnTo>
                  <a:lnTo>
                    <a:pt x="22364" y="81280"/>
                  </a:lnTo>
                  <a:lnTo>
                    <a:pt x="21450" y="81280"/>
                  </a:lnTo>
                  <a:lnTo>
                    <a:pt x="23025" y="82550"/>
                  </a:lnTo>
                  <a:lnTo>
                    <a:pt x="20294" y="81483"/>
                  </a:lnTo>
                  <a:lnTo>
                    <a:pt x="21259" y="82550"/>
                  </a:lnTo>
                  <a:lnTo>
                    <a:pt x="19900" y="82550"/>
                  </a:lnTo>
                  <a:lnTo>
                    <a:pt x="19735" y="83820"/>
                  </a:lnTo>
                  <a:lnTo>
                    <a:pt x="20447" y="85090"/>
                  </a:lnTo>
                  <a:lnTo>
                    <a:pt x="18249" y="83820"/>
                  </a:lnTo>
                  <a:lnTo>
                    <a:pt x="17500" y="86360"/>
                  </a:lnTo>
                  <a:lnTo>
                    <a:pt x="18897" y="87630"/>
                  </a:lnTo>
                  <a:lnTo>
                    <a:pt x="18630" y="90170"/>
                  </a:lnTo>
                  <a:lnTo>
                    <a:pt x="19748" y="88900"/>
                  </a:lnTo>
                  <a:lnTo>
                    <a:pt x="23558" y="90170"/>
                  </a:lnTo>
                  <a:lnTo>
                    <a:pt x="21793" y="90170"/>
                  </a:lnTo>
                  <a:lnTo>
                    <a:pt x="24269" y="91440"/>
                  </a:lnTo>
                  <a:lnTo>
                    <a:pt x="22580" y="91440"/>
                  </a:lnTo>
                  <a:lnTo>
                    <a:pt x="22580" y="104140"/>
                  </a:lnTo>
                  <a:lnTo>
                    <a:pt x="20612" y="103200"/>
                  </a:lnTo>
                  <a:lnTo>
                    <a:pt x="20904" y="102870"/>
                  </a:lnTo>
                  <a:lnTo>
                    <a:pt x="22580" y="104140"/>
                  </a:lnTo>
                  <a:lnTo>
                    <a:pt x="22580" y="91440"/>
                  </a:lnTo>
                  <a:lnTo>
                    <a:pt x="20370" y="91440"/>
                  </a:lnTo>
                  <a:lnTo>
                    <a:pt x="19634" y="91440"/>
                  </a:lnTo>
                  <a:lnTo>
                    <a:pt x="13995" y="92710"/>
                  </a:lnTo>
                  <a:lnTo>
                    <a:pt x="16573" y="92710"/>
                  </a:lnTo>
                  <a:lnTo>
                    <a:pt x="16332" y="95250"/>
                  </a:lnTo>
                  <a:lnTo>
                    <a:pt x="17386" y="95250"/>
                  </a:lnTo>
                  <a:lnTo>
                    <a:pt x="17386" y="97790"/>
                  </a:lnTo>
                  <a:lnTo>
                    <a:pt x="19583" y="97790"/>
                  </a:lnTo>
                  <a:lnTo>
                    <a:pt x="21894" y="99060"/>
                  </a:lnTo>
                  <a:lnTo>
                    <a:pt x="20828" y="100330"/>
                  </a:lnTo>
                  <a:lnTo>
                    <a:pt x="18376" y="101600"/>
                  </a:lnTo>
                  <a:lnTo>
                    <a:pt x="18453" y="102870"/>
                  </a:lnTo>
                  <a:lnTo>
                    <a:pt x="19799" y="104140"/>
                  </a:lnTo>
                  <a:lnTo>
                    <a:pt x="19913" y="102870"/>
                  </a:lnTo>
                  <a:lnTo>
                    <a:pt x="19951" y="103962"/>
                  </a:lnTo>
                  <a:lnTo>
                    <a:pt x="20002" y="105410"/>
                  </a:lnTo>
                  <a:lnTo>
                    <a:pt x="18161" y="104140"/>
                  </a:lnTo>
                  <a:lnTo>
                    <a:pt x="18402" y="105410"/>
                  </a:lnTo>
                  <a:lnTo>
                    <a:pt x="20358" y="107950"/>
                  </a:lnTo>
                  <a:lnTo>
                    <a:pt x="22872" y="107950"/>
                  </a:lnTo>
                  <a:lnTo>
                    <a:pt x="23279" y="109220"/>
                  </a:lnTo>
                  <a:lnTo>
                    <a:pt x="20129" y="109220"/>
                  </a:lnTo>
                  <a:lnTo>
                    <a:pt x="23825" y="111760"/>
                  </a:lnTo>
                  <a:lnTo>
                    <a:pt x="11722" y="113030"/>
                  </a:lnTo>
                  <a:lnTo>
                    <a:pt x="17030" y="115570"/>
                  </a:lnTo>
                  <a:lnTo>
                    <a:pt x="16789" y="115570"/>
                  </a:lnTo>
                  <a:lnTo>
                    <a:pt x="18110" y="116840"/>
                  </a:lnTo>
                  <a:lnTo>
                    <a:pt x="42951" y="116840"/>
                  </a:lnTo>
                  <a:lnTo>
                    <a:pt x="43954" y="114300"/>
                  </a:lnTo>
                  <a:lnTo>
                    <a:pt x="38061" y="111760"/>
                  </a:lnTo>
                  <a:lnTo>
                    <a:pt x="41402" y="110490"/>
                  </a:lnTo>
                  <a:lnTo>
                    <a:pt x="42532" y="110490"/>
                  </a:lnTo>
                  <a:lnTo>
                    <a:pt x="40093" y="109220"/>
                  </a:lnTo>
                  <a:lnTo>
                    <a:pt x="43357" y="109220"/>
                  </a:lnTo>
                  <a:lnTo>
                    <a:pt x="40767" y="107950"/>
                  </a:lnTo>
                  <a:lnTo>
                    <a:pt x="43434" y="107950"/>
                  </a:lnTo>
                  <a:lnTo>
                    <a:pt x="45694" y="106680"/>
                  </a:lnTo>
                  <a:lnTo>
                    <a:pt x="39522" y="104140"/>
                  </a:lnTo>
                  <a:lnTo>
                    <a:pt x="38671" y="102870"/>
                  </a:lnTo>
                  <a:lnTo>
                    <a:pt x="43243" y="102870"/>
                  </a:lnTo>
                  <a:lnTo>
                    <a:pt x="45758" y="101600"/>
                  </a:lnTo>
                  <a:lnTo>
                    <a:pt x="46405" y="101600"/>
                  </a:lnTo>
                  <a:lnTo>
                    <a:pt x="47244" y="99060"/>
                  </a:lnTo>
                  <a:lnTo>
                    <a:pt x="43065" y="96520"/>
                  </a:lnTo>
                  <a:lnTo>
                    <a:pt x="41529" y="95250"/>
                  </a:lnTo>
                  <a:lnTo>
                    <a:pt x="46659" y="93980"/>
                  </a:lnTo>
                  <a:lnTo>
                    <a:pt x="44145" y="90170"/>
                  </a:lnTo>
                  <a:lnTo>
                    <a:pt x="47180" y="88900"/>
                  </a:lnTo>
                  <a:lnTo>
                    <a:pt x="46316" y="88900"/>
                  </a:lnTo>
                  <a:lnTo>
                    <a:pt x="43624" y="87630"/>
                  </a:lnTo>
                  <a:lnTo>
                    <a:pt x="44196" y="87630"/>
                  </a:lnTo>
                  <a:lnTo>
                    <a:pt x="40182" y="86360"/>
                  </a:lnTo>
                  <a:lnTo>
                    <a:pt x="48437" y="86360"/>
                  </a:lnTo>
                  <a:lnTo>
                    <a:pt x="47472" y="85090"/>
                  </a:lnTo>
                  <a:lnTo>
                    <a:pt x="47675" y="85090"/>
                  </a:lnTo>
                  <a:lnTo>
                    <a:pt x="42202" y="83820"/>
                  </a:lnTo>
                  <a:lnTo>
                    <a:pt x="45427" y="82550"/>
                  </a:lnTo>
                  <a:lnTo>
                    <a:pt x="45046" y="80010"/>
                  </a:lnTo>
                  <a:lnTo>
                    <a:pt x="44488" y="78740"/>
                  </a:lnTo>
                  <a:lnTo>
                    <a:pt x="47180" y="77470"/>
                  </a:lnTo>
                  <a:lnTo>
                    <a:pt x="45872" y="77470"/>
                  </a:lnTo>
                  <a:lnTo>
                    <a:pt x="45961" y="76200"/>
                  </a:lnTo>
                  <a:lnTo>
                    <a:pt x="47586" y="76200"/>
                  </a:lnTo>
                  <a:lnTo>
                    <a:pt x="48945" y="73660"/>
                  </a:lnTo>
                  <a:lnTo>
                    <a:pt x="48450" y="72390"/>
                  </a:lnTo>
                  <a:lnTo>
                    <a:pt x="50825" y="72390"/>
                  </a:lnTo>
                  <a:lnTo>
                    <a:pt x="42151" y="71120"/>
                  </a:lnTo>
                  <a:lnTo>
                    <a:pt x="42087" y="69850"/>
                  </a:lnTo>
                  <a:lnTo>
                    <a:pt x="46507" y="69850"/>
                  </a:lnTo>
                  <a:lnTo>
                    <a:pt x="46647" y="68580"/>
                  </a:lnTo>
                  <a:lnTo>
                    <a:pt x="50698" y="67310"/>
                  </a:lnTo>
                  <a:lnTo>
                    <a:pt x="46913" y="64770"/>
                  </a:lnTo>
                  <a:lnTo>
                    <a:pt x="49161" y="64770"/>
                  </a:lnTo>
                  <a:lnTo>
                    <a:pt x="52285" y="62230"/>
                  </a:lnTo>
                  <a:close/>
                </a:path>
                <a:path w="53340" h="260350">
                  <a:moveTo>
                    <a:pt x="53009" y="11430"/>
                  </a:moveTo>
                  <a:lnTo>
                    <a:pt x="50596" y="10160"/>
                  </a:lnTo>
                  <a:lnTo>
                    <a:pt x="48171" y="8890"/>
                  </a:lnTo>
                  <a:lnTo>
                    <a:pt x="46037" y="8890"/>
                  </a:lnTo>
                  <a:lnTo>
                    <a:pt x="46494" y="7620"/>
                  </a:lnTo>
                  <a:lnTo>
                    <a:pt x="45008" y="6350"/>
                  </a:lnTo>
                  <a:lnTo>
                    <a:pt x="48031" y="6350"/>
                  </a:lnTo>
                  <a:lnTo>
                    <a:pt x="45364" y="5080"/>
                  </a:lnTo>
                  <a:lnTo>
                    <a:pt x="46685" y="3810"/>
                  </a:lnTo>
                  <a:lnTo>
                    <a:pt x="51879" y="5080"/>
                  </a:lnTo>
                  <a:lnTo>
                    <a:pt x="52400" y="3810"/>
                  </a:lnTo>
                  <a:lnTo>
                    <a:pt x="51828" y="2540"/>
                  </a:lnTo>
                  <a:lnTo>
                    <a:pt x="47802" y="1270"/>
                  </a:lnTo>
                  <a:lnTo>
                    <a:pt x="43129" y="1270"/>
                  </a:lnTo>
                  <a:lnTo>
                    <a:pt x="38290" y="0"/>
                  </a:lnTo>
                  <a:lnTo>
                    <a:pt x="29832" y="0"/>
                  </a:lnTo>
                  <a:lnTo>
                    <a:pt x="32677" y="2540"/>
                  </a:lnTo>
                  <a:lnTo>
                    <a:pt x="30302" y="2540"/>
                  </a:lnTo>
                  <a:lnTo>
                    <a:pt x="30238" y="1270"/>
                  </a:lnTo>
                  <a:lnTo>
                    <a:pt x="27978" y="1270"/>
                  </a:lnTo>
                  <a:lnTo>
                    <a:pt x="29908" y="2540"/>
                  </a:lnTo>
                  <a:lnTo>
                    <a:pt x="28575" y="2540"/>
                  </a:lnTo>
                  <a:lnTo>
                    <a:pt x="33096" y="3810"/>
                  </a:lnTo>
                  <a:lnTo>
                    <a:pt x="32550" y="3810"/>
                  </a:lnTo>
                  <a:lnTo>
                    <a:pt x="33883" y="5080"/>
                  </a:lnTo>
                  <a:lnTo>
                    <a:pt x="30353" y="5080"/>
                  </a:lnTo>
                  <a:lnTo>
                    <a:pt x="29108" y="5080"/>
                  </a:lnTo>
                  <a:lnTo>
                    <a:pt x="30556" y="6350"/>
                  </a:lnTo>
                  <a:lnTo>
                    <a:pt x="29591" y="6350"/>
                  </a:lnTo>
                  <a:lnTo>
                    <a:pt x="32143" y="7620"/>
                  </a:lnTo>
                  <a:lnTo>
                    <a:pt x="29375" y="7620"/>
                  </a:lnTo>
                  <a:lnTo>
                    <a:pt x="32664" y="8890"/>
                  </a:lnTo>
                  <a:lnTo>
                    <a:pt x="29159" y="8890"/>
                  </a:lnTo>
                  <a:lnTo>
                    <a:pt x="31483" y="10096"/>
                  </a:lnTo>
                  <a:lnTo>
                    <a:pt x="26327" y="8890"/>
                  </a:lnTo>
                  <a:lnTo>
                    <a:pt x="29591" y="11430"/>
                  </a:lnTo>
                  <a:lnTo>
                    <a:pt x="53009" y="114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251064" y="10168863"/>
              <a:ext cx="65882" cy="190147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19167348" y="10482954"/>
              <a:ext cx="83185" cy="501650"/>
            </a:xfrm>
            <a:custGeom>
              <a:avLst/>
              <a:gdLst/>
              <a:ahLst/>
              <a:cxnLst/>
              <a:rect l="l" t="t" r="r" b="b"/>
              <a:pathLst>
                <a:path w="83184" h="501650">
                  <a:moveTo>
                    <a:pt x="609" y="494652"/>
                  </a:moveTo>
                  <a:lnTo>
                    <a:pt x="482" y="494817"/>
                  </a:lnTo>
                  <a:lnTo>
                    <a:pt x="609" y="494652"/>
                  </a:lnTo>
                  <a:close/>
                </a:path>
                <a:path w="83184" h="501650">
                  <a:moveTo>
                    <a:pt x="1016" y="495401"/>
                  </a:moveTo>
                  <a:lnTo>
                    <a:pt x="876" y="495287"/>
                  </a:lnTo>
                  <a:lnTo>
                    <a:pt x="711" y="495096"/>
                  </a:lnTo>
                  <a:lnTo>
                    <a:pt x="177" y="494957"/>
                  </a:lnTo>
                  <a:lnTo>
                    <a:pt x="317" y="495084"/>
                  </a:lnTo>
                  <a:lnTo>
                    <a:pt x="609" y="495223"/>
                  </a:lnTo>
                  <a:lnTo>
                    <a:pt x="1016" y="495401"/>
                  </a:lnTo>
                  <a:close/>
                </a:path>
                <a:path w="83184" h="501650">
                  <a:moveTo>
                    <a:pt x="1790" y="495312"/>
                  </a:moveTo>
                  <a:lnTo>
                    <a:pt x="1079" y="495122"/>
                  </a:lnTo>
                  <a:lnTo>
                    <a:pt x="711" y="495007"/>
                  </a:lnTo>
                  <a:lnTo>
                    <a:pt x="584" y="494893"/>
                  </a:lnTo>
                  <a:lnTo>
                    <a:pt x="647" y="495033"/>
                  </a:lnTo>
                  <a:lnTo>
                    <a:pt x="1130" y="495198"/>
                  </a:lnTo>
                  <a:lnTo>
                    <a:pt x="1536" y="495287"/>
                  </a:lnTo>
                  <a:lnTo>
                    <a:pt x="1790" y="495312"/>
                  </a:lnTo>
                  <a:close/>
                </a:path>
                <a:path w="83184" h="501650">
                  <a:moveTo>
                    <a:pt x="3721" y="501624"/>
                  </a:moveTo>
                  <a:lnTo>
                    <a:pt x="3378" y="501256"/>
                  </a:lnTo>
                  <a:lnTo>
                    <a:pt x="38" y="500316"/>
                  </a:lnTo>
                  <a:lnTo>
                    <a:pt x="850" y="500938"/>
                  </a:lnTo>
                  <a:lnTo>
                    <a:pt x="1701" y="501243"/>
                  </a:lnTo>
                  <a:lnTo>
                    <a:pt x="3721" y="501624"/>
                  </a:lnTo>
                  <a:close/>
                </a:path>
                <a:path w="83184" h="501650">
                  <a:moveTo>
                    <a:pt x="7531" y="500468"/>
                  </a:moveTo>
                  <a:lnTo>
                    <a:pt x="5969" y="499783"/>
                  </a:lnTo>
                  <a:lnTo>
                    <a:pt x="3162" y="498779"/>
                  </a:lnTo>
                  <a:lnTo>
                    <a:pt x="0" y="498297"/>
                  </a:lnTo>
                  <a:lnTo>
                    <a:pt x="3175" y="499338"/>
                  </a:lnTo>
                  <a:lnTo>
                    <a:pt x="1803" y="499122"/>
                  </a:lnTo>
                  <a:lnTo>
                    <a:pt x="5600" y="500316"/>
                  </a:lnTo>
                  <a:lnTo>
                    <a:pt x="5943" y="500684"/>
                  </a:lnTo>
                  <a:lnTo>
                    <a:pt x="4419" y="500557"/>
                  </a:lnTo>
                  <a:lnTo>
                    <a:pt x="3175" y="500240"/>
                  </a:lnTo>
                  <a:lnTo>
                    <a:pt x="4025" y="500519"/>
                  </a:lnTo>
                  <a:lnTo>
                    <a:pt x="2336" y="500507"/>
                  </a:lnTo>
                  <a:lnTo>
                    <a:pt x="4432" y="501116"/>
                  </a:lnTo>
                  <a:lnTo>
                    <a:pt x="7124" y="501345"/>
                  </a:lnTo>
                  <a:lnTo>
                    <a:pt x="7327" y="500913"/>
                  </a:lnTo>
                  <a:lnTo>
                    <a:pt x="5270" y="499960"/>
                  </a:lnTo>
                  <a:lnTo>
                    <a:pt x="6045" y="500024"/>
                  </a:lnTo>
                  <a:lnTo>
                    <a:pt x="6896" y="500303"/>
                  </a:lnTo>
                  <a:lnTo>
                    <a:pt x="7531" y="500468"/>
                  </a:lnTo>
                  <a:close/>
                </a:path>
                <a:path w="83184" h="501650">
                  <a:moveTo>
                    <a:pt x="7797" y="428180"/>
                  </a:moveTo>
                  <a:lnTo>
                    <a:pt x="7467" y="428332"/>
                  </a:lnTo>
                  <a:lnTo>
                    <a:pt x="7277" y="428599"/>
                  </a:lnTo>
                  <a:lnTo>
                    <a:pt x="7226" y="428866"/>
                  </a:lnTo>
                  <a:lnTo>
                    <a:pt x="7797" y="428180"/>
                  </a:lnTo>
                  <a:close/>
                </a:path>
                <a:path w="83184" h="501650">
                  <a:moveTo>
                    <a:pt x="18554" y="474459"/>
                  </a:moveTo>
                  <a:lnTo>
                    <a:pt x="18122" y="474548"/>
                  </a:lnTo>
                  <a:lnTo>
                    <a:pt x="18351" y="474548"/>
                  </a:lnTo>
                  <a:lnTo>
                    <a:pt x="18491" y="474510"/>
                  </a:lnTo>
                  <a:close/>
                </a:path>
                <a:path w="83184" h="501650">
                  <a:moveTo>
                    <a:pt x="19253" y="488175"/>
                  </a:moveTo>
                  <a:lnTo>
                    <a:pt x="16395" y="487527"/>
                  </a:lnTo>
                  <a:lnTo>
                    <a:pt x="15138" y="487210"/>
                  </a:lnTo>
                  <a:lnTo>
                    <a:pt x="16306" y="487540"/>
                  </a:lnTo>
                  <a:lnTo>
                    <a:pt x="16852" y="487743"/>
                  </a:lnTo>
                  <a:lnTo>
                    <a:pt x="17056" y="487908"/>
                  </a:lnTo>
                  <a:lnTo>
                    <a:pt x="17602" y="488010"/>
                  </a:lnTo>
                  <a:lnTo>
                    <a:pt x="18262" y="488124"/>
                  </a:lnTo>
                  <a:lnTo>
                    <a:pt x="19100" y="488276"/>
                  </a:lnTo>
                  <a:lnTo>
                    <a:pt x="19253" y="488175"/>
                  </a:lnTo>
                  <a:close/>
                </a:path>
                <a:path w="83184" h="501650">
                  <a:moveTo>
                    <a:pt x="19723" y="474230"/>
                  </a:moveTo>
                  <a:lnTo>
                    <a:pt x="18618" y="473964"/>
                  </a:lnTo>
                  <a:lnTo>
                    <a:pt x="18846" y="474281"/>
                  </a:lnTo>
                  <a:lnTo>
                    <a:pt x="18554" y="474459"/>
                  </a:lnTo>
                  <a:lnTo>
                    <a:pt x="19723" y="474230"/>
                  </a:lnTo>
                  <a:close/>
                </a:path>
                <a:path w="83184" h="501650">
                  <a:moveTo>
                    <a:pt x="21120" y="483006"/>
                  </a:moveTo>
                  <a:lnTo>
                    <a:pt x="19786" y="482460"/>
                  </a:lnTo>
                  <a:lnTo>
                    <a:pt x="19761" y="482600"/>
                  </a:lnTo>
                  <a:lnTo>
                    <a:pt x="20142" y="482714"/>
                  </a:lnTo>
                  <a:lnTo>
                    <a:pt x="20599" y="482854"/>
                  </a:lnTo>
                  <a:lnTo>
                    <a:pt x="21120" y="483006"/>
                  </a:lnTo>
                  <a:close/>
                </a:path>
                <a:path w="83184" h="501650">
                  <a:moveTo>
                    <a:pt x="22059" y="478624"/>
                  </a:moveTo>
                  <a:lnTo>
                    <a:pt x="21932" y="478599"/>
                  </a:lnTo>
                  <a:lnTo>
                    <a:pt x="21780" y="478586"/>
                  </a:lnTo>
                  <a:lnTo>
                    <a:pt x="22059" y="478624"/>
                  </a:lnTo>
                  <a:close/>
                </a:path>
                <a:path w="83184" h="501650">
                  <a:moveTo>
                    <a:pt x="24460" y="458266"/>
                  </a:moveTo>
                  <a:lnTo>
                    <a:pt x="24269" y="458089"/>
                  </a:lnTo>
                  <a:lnTo>
                    <a:pt x="24079" y="457962"/>
                  </a:lnTo>
                  <a:lnTo>
                    <a:pt x="23774" y="457923"/>
                  </a:lnTo>
                  <a:lnTo>
                    <a:pt x="23837" y="458076"/>
                  </a:lnTo>
                  <a:lnTo>
                    <a:pt x="24168" y="458190"/>
                  </a:lnTo>
                  <a:lnTo>
                    <a:pt x="24460" y="458266"/>
                  </a:lnTo>
                  <a:close/>
                </a:path>
                <a:path w="83184" h="501650">
                  <a:moveTo>
                    <a:pt x="24752" y="314985"/>
                  </a:moveTo>
                  <a:lnTo>
                    <a:pt x="24447" y="314921"/>
                  </a:lnTo>
                  <a:lnTo>
                    <a:pt x="24218" y="314934"/>
                  </a:lnTo>
                  <a:lnTo>
                    <a:pt x="24752" y="314985"/>
                  </a:lnTo>
                  <a:close/>
                </a:path>
                <a:path w="83184" h="501650">
                  <a:moveTo>
                    <a:pt x="26657" y="330073"/>
                  </a:moveTo>
                  <a:lnTo>
                    <a:pt x="24561" y="329920"/>
                  </a:lnTo>
                  <a:lnTo>
                    <a:pt x="23901" y="329107"/>
                  </a:lnTo>
                  <a:lnTo>
                    <a:pt x="24003" y="329996"/>
                  </a:lnTo>
                  <a:lnTo>
                    <a:pt x="24841" y="330022"/>
                  </a:lnTo>
                  <a:lnTo>
                    <a:pt x="25742" y="330047"/>
                  </a:lnTo>
                  <a:lnTo>
                    <a:pt x="26657" y="330073"/>
                  </a:lnTo>
                  <a:close/>
                </a:path>
                <a:path w="83184" h="501650">
                  <a:moveTo>
                    <a:pt x="27940" y="446773"/>
                  </a:moveTo>
                  <a:lnTo>
                    <a:pt x="27660" y="446811"/>
                  </a:lnTo>
                  <a:lnTo>
                    <a:pt x="27520" y="446938"/>
                  </a:lnTo>
                  <a:lnTo>
                    <a:pt x="27940" y="446773"/>
                  </a:lnTo>
                  <a:close/>
                </a:path>
                <a:path w="83184" h="501650">
                  <a:moveTo>
                    <a:pt x="28333" y="455841"/>
                  </a:moveTo>
                  <a:lnTo>
                    <a:pt x="28092" y="455752"/>
                  </a:lnTo>
                  <a:lnTo>
                    <a:pt x="27965" y="455803"/>
                  </a:lnTo>
                  <a:lnTo>
                    <a:pt x="27825" y="455879"/>
                  </a:lnTo>
                  <a:lnTo>
                    <a:pt x="28155" y="455879"/>
                  </a:lnTo>
                  <a:lnTo>
                    <a:pt x="28333" y="455841"/>
                  </a:lnTo>
                  <a:close/>
                </a:path>
                <a:path w="83184" h="501650">
                  <a:moveTo>
                    <a:pt x="30543" y="433044"/>
                  </a:moveTo>
                  <a:lnTo>
                    <a:pt x="30289" y="433019"/>
                  </a:lnTo>
                  <a:lnTo>
                    <a:pt x="30048" y="433108"/>
                  </a:lnTo>
                  <a:lnTo>
                    <a:pt x="30543" y="433044"/>
                  </a:lnTo>
                  <a:close/>
                </a:path>
                <a:path w="83184" h="501650">
                  <a:moveTo>
                    <a:pt x="30695" y="433044"/>
                  </a:moveTo>
                  <a:lnTo>
                    <a:pt x="30340" y="432816"/>
                  </a:lnTo>
                  <a:lnTo>
                    <a:pt x="29984" y="432803"/>
                  </a:lnTo>
                  <a:lnTo>
                    <a:pt x="30365" y="432930"/>
                  </a:lnTo>
                  <a:lnTo>
                    <a:pt x="30518" y="433031"/>
                  </a:lnTo>
                  <a:lnTo>
                    <a:pt x="30695" y="433044"/>
                  </a:lnTo>
                  <a:close/>
                </a:path>
                <a:path w="83184" h="501650">
                  <a:moveTo>
                    <a:pt x="30886" y="428167"/>
                  </a:moveTo>
                  <a:lnTo>
                    <a:pt x="30492" y="428167"/>
                  </a:lnTo>
                  <a:lnTo>
                    <a:pt x="30289" y="428167"/>
                  </a:lnTo>
                  <a:lnTo>
                    <a:pt x="30416" y="428358"/>
                  </a:lnTo>
                  <a:lnTo>
                    <a:pt x="30886" y="428167"/>
                  </a:lnTo>
                  <a:close/>
                </a:path>
                <a:path w="83184" h="501650">
                  <a:moveTo>
                    <a:pt x="32778" y="400824"/>
                  </a:moveTo>
                  <a:lnTo>
                    <a:pt x="32651" y="400837"/>
                  </a:lnTo>
                  <a:lnTo>
                    <a:pt x="32778" y="400824"/>
                  </a:lnTo>
                  <a:close/>
                </a:path>
                <a:path w="83184" h="501650">
                  <a:moveTo>
                    <a:pt x="33020" y="451358"/>
                  </a:moveTo>
                  <a:lnTo>
                    <a:pt x="32778" y="451142"/>
                  </a:lnTo>
                  <a:lnTo>
                    <a:pt x="33020" y="451358"/>
                  </a:lnTo>
                  <a:close/>
                </a:path>
                <a:path w="83184" h="501650">
                  <a:moveTo>
                    <a:pt x="33299" y="438569"/>
                  </a:moveTo>
                  <a:lnTo>
                    <a:pt x="32004" y="438467"/>
                  </a:lnTo>
                  <a:lnTo>
                    <a:pt x="32296" y="438518"/>
                  </a:lnTo>
                  <a:lnTo>
                    <a:pt x="32664" y="438556"/>
                  </a:lnTo>
                  <a:lnTo>
                    <a:pt x="33299" y="438569"/>
                  </a:lnTo>
                  <a:close/>
                </a:path>
                <a:path w="83184" h="501650">
                  <a:moveTo>
                    <a:pt x="34480" y="196227"/>
                  </a:moveTo>
                  <a:lnTo>
                    <a:pt x="34290" y="196062"/>
                  </a:lnTo>
                  <a:lnTo>
                    <a:pt x="33921" y="196049"/>
                  </a:lnTo>
                  <a:lnTo>
                    <a:pt x="34480" y="196227"/>
                  </a:lnTo>
                  <a:close/>
                </a:path>
                <a:path w="83184" h="501650">
                  <a:moveTo>
                    <a:pt x="34709" y="200431"/>
                  </a:moveTo>
                  <a:lnTo>
                    <a:pt x="34404" y="200215"/>
                  </a:lnTo>
                  <a:lnTo>
                    <a:pt x="34251" y="200317"/>
                  </a:lnTo>
                  <a:lnTo>
                    <a:pt x="34455" y="200367"/>
                  </a:lnTo>
                  <a:lnTo>
                    <a:pt x="34607" y="200406"/>
                  </a:lnTo>
                  <a:close/>
                </a:path>
                <a:path w="83184" h="501650">
                  <a:moveTo>
                    <a:pt x="35039" y="200583"/>
                  </a:moveTo>
                  <a:lnTo>
                    <a:pt x="34721" y="200431"/>
                  </a:lnTo>
                  <a:lnTo>
                    <a:pt x="35026" y="200647"/>
                  </a:lnTo>
                  <a:close/>
                </a:path>
                <a:path w="83184" h="501650">
                  <a:moveTo>
                    <a:pt x="35433" y="196532"/>
                  </a:moveTo>
                  <a:lnTo>
                    <a:pt x="34480" y="196227"/>
                  </a:lnTo>
                  <a:lnTo>
                    <a:pt x="34607" y="196342"/>
                  </a:lnTo>
                  <a:lnTo>
                    <a:pt x="35433" y="196532"/>
                  </a:lnTo>
                  <a:close/>
                </a:path>
                <a:path w="83184" h="501650">
                  <a:moveTo>
                    <a:pt x="35598" y="197446"/>
                  </a:moveTo>
                  <a:lnTo>
                    <a:pt x="35483" y="197624"/>
                  </a:lnTo>
                  <a:lnTo>
                    <a:pt x="35598" y="197446"/>
                  </a:lnTo>
                  <a:close/>
                </a:path>
                <a:path w="83184" h="501650">
                  <a:moveTo>
                    <a:pt x="35699" y="201117"/>
                  </a:moveTo>
                  <a:lnTo>
                    <a:pt x="35039" y="200647"/>
                  </a:lnTo>
                  <a:lnTo>
                    <a:pt x="34886" y="200875"/>
                  </a:lnTo>
                  <a:lnTo>
                    <a:pt x="35699" y="201117"/>
                  </a:lnTo>
                  <a:close/>
                </a:path>
                <a:path w="83184" h="501650">
                  <a:moveTo>
                    <a:pt x="36017" y="198221"/>
                  </a:moveTo>
                  <a:lnTo>
                    <a:pt x="35877" y="198107"/>
                  </a:lnTo>
                  <a:lnTo>
                    <a:pt x="35699" y="197904"/>
                  </a:lnTo>
                  <a:lnTo>
                    <a:pt x="35166" y="197777"/>
                  </a:lnTo>
                  <a:lnTo>
                    <a:pt x="35318" y="197916"/>
                  </a:lnTo>
                  <a:lnTo>
                    <a:pt x="35610" y="198056"/>
                  </a:lnTo>
                  <a:lnTo>
                    <a:pt x="36017" y="198221"/>
                  </a:lnTo>
                  <a:close/>
                </a:path>
                <a:path w="83184" h="501650">
                  <a:moveTo>
                    <a:pt x="36334" y="401904"/>
                  </a:moveTo>
                  <a:lnTo>
                    <a:pt x="35852" y="400431"/>
                  </a:lnTo>
                  <a:lnTo>
                    <a:pt x="32854" y="400812"/>
                  </a:lnTo>
                  <a:lnTo>
                    <a:pt x="34010" y="400913"/>
                  </a:lnTo>
                  <a:lnTo>
                    <a:pt x="36334" y="401904"/>
                  </a:lnTo>
                  <a:close/>
                </a:path>
                <a:path w="83184" h="501650">
                  <a:moveTo>
                    <a:pt x="36499" y="191122"/>
                  </a:moveTo>
                  <a:lnTo>
                    <a:pt x="35267" y="190500"/>
                  </a:lnTo>
                  <a:lnTo>
                    <a:pt x="35941" y="191770"/>
                  </a:lnTo>
                  <a:lnTo>
                    <a:pt x="36499" y="191122"/>
                  </a:lnTo>
                  <a:close/>
                </a:path>
                <a:path w="83184" h="501650">
                  <a:moveTo>
                    <a:pt x="36563" y="401993"/>
                  </a:moveTo>
                  <a:lnTo>
                    <a:pt x="36334" y="401904"/>
                  </a:lnTo>
                  <a:lnTo>
                    <a:pt x="36563" y="401993"/>
                  </a:lnTo>
                  <a:close/>
                </a:path>
                <a:path w="83184" h="501650">
                  <a:moveTo>
                    <a:pt x="36601" y="201129"/>
                  </a:moveTo>
                  <a:lnTo>
                    <a:pt x="36385" y="200660"/>
                  </a:lnTo>
                  <a:lnTo>
                    <a:pt x="35839" y="200660"/>
                  </a:lnTo>
                  <a:lnTo>
                    <a:pt x="36601" y="201129"/>
                  </a:lnTo>
                  <a:close/>
                </a:path>
                <a:path w="83184" h="501650">
                  <a:moveTo>
                    <a:pt x="36791" y="198107"/>
                  </a:moveTo>
                  <a:lnTo>
                    <a:pt x="36068" y="197929"/>
                  </a:lnTo>
                  <a:lnTo>
                    <a:pt x="35712" y="197802"/>
                  </a:lnTo>
                  <a:lnTo>
                    <a:pt x="35572" y="197700"/>
                  </a:lnTo>
                  <a:lnTo>
                    <a:pt x="35648" y="197840"/>
                  </a:lnTo>
                  <a:lnTo>
                    <a:pt x="36131" y="198005"/>
                  </a:lnTo>
                  <a:lnTo>
                    <a:pt x="36525" y="198094"/>
                  </a:lnTo>
                  <a:lnTo>
                    <a:pt x="36791" y="198107"/>
                  </a:lnTo>
                  <a:close/>
                </a:path>
                <a:path w="83184" h="501650">
                  <a:moveTo>
                    <a:pt x="36804" y="200660"/>
                  </a:moveTo>
                  <a:lnTo>
                    <a:pt x="35725" y="199390"/>
                  </a:lnTo>
                  <a:lnTo>
                    <a:pt x="36385" y="200660"/>
                  </a:lnTo>
                  <a:lnTo>
                    <a:pt x="36804" y="200660"/>
                  </a:lnTo>
                  <a:close/>
                </a:path>
                <a:path w="83184" h="501650">
                  <a:moveTo>
                    <a:pt x="37033" y="190500"/>
                  </a:moveTo>
                  <a:close/>
                </a:path>
                <a:path w="83184" h="501650">
                  <a:moveTo>
                    <a:pt x="37757" y="191770"/>
                  </a:moveTo>
                  <a:lnTo>
                    <a:pt x="36995" y="190563"/>
                  </a:lnTo>
                  <a:lnTo>
                    <a:pt x="36499" y="191122"/>
                  </a:lnTo>
                  <a:lnTo>
                    <a:pt x="37757" y="191770"/>
                  </a:lnTo>
                  <a:close/>
                </a:path>
                <a:path w="83184" h="501650">
                  <a:moveTo>
                    <a:pt x="38112" y="196215"/>
                  </a:moveTo>
                  <a:lnTo>
                    <a:pt x="36398" y="195605"/>
                  </a:lnTo>
                  <a:lnTo>
                    <a:pt x="36106" y="195821"/>
                  </a:lnTo>
                  <a:lnTo>
                    <a:pt x="34023" y="195821"/>
                  </a:lnTo>
                  <a:lnTo>
                    <a:pt x="34290" y="196062"/>
                  </a:lnTo>
                  <a:lnTo>
                    <a:pt x="38112" y="196215"/>
                  </a:lnTo>
                  <a:close/>
                </a:path>
                <a:path w="83184" h="501650">
                  <a:moveTo>
                    <a:pt x="38760" y="204711"/>
                  </a:moveTo>
                  <a:lnTo>
                    <a:pt x="38430" y="204330"/>
                  </a:lnTo>
                  <a:lnTo>
                    <a:pt x="35077" y="203428"/>
                  </a:lnTo>
                  <a:lnTo>
                    <a:pt x="35890" y="204076"/>
                  </a:lnTo>
                  <a:lnTo>
                    <a:pt x="36753" y="204355"/>
                  </a:lnTo>
                  <a:lnTo>
                    <a:pt x="38760" y="204711"/>
                  </a:lnTo>
                  <a:close/>
                </a:path>
                <a:path w="83184" h="501650">
                  <a:moveTo>
                    <a:pt x="39065" y="401853"/>
                  </a:moveTo>
                  <a:lnTo>
                    <a:pt x="36563" y="401993"/>
                  </a:lnTo>
                  <a:lnTo>
                    <a:pt x="37261" y="402285"/>
                  </a:lnTo>
                  <a:lnTo>
                    <a:pt x="39065" y="401853"/>
                  </a:lnTo>
                  <a:close/>
                </a:path>
                <a:path w="83184" h="501650">
                  <a:moveTo>
                    <a:pt x="39954" y="200660"/>
                  </a:moveTo>
                  <a:lnTo>
                    <a:pt x="38849" y="199390"/>
                  </a:lnTo>
                  <a:lnTo>
                    <a:pt x="36830" y="199390"/>
                  </a:lnTo>
                  <a:lnTo>
                    <a:pt x="38595" y="200660"/>
                  </a:lnTo>
                  <a:lnTo>
                    <a:pt x="39954" y="200660"/>
                  </a:lnTo>
                  <a:close/>
                </a:path>
                <a:path w="83184" h="501650">
                  <a:moveTo>
                    <a:pt x="40030" y="200672"/>
                  </a:moveTo>
                  <a:close/>
                </a:path>
                <a:path w="83184" h="501650">
                  <a:moveTo>
                    <a:pt x="40068" y="185851"/>
                  </a:moveTo>
                  <a:lnTo>
                    <a:pt x="38950" y="186169"/>
                  </a:lnTo>
                  <a:lnTo>
                    <a:pt x="39573" y="186067"/>
                  </a:lnTo>
                  <a:lnTo>
                    <a:pt x="39878" y="185953"/>
                  </a:lnTo>
                  <a:lnTo>
                    <a:pt x="40068" y="185851"/>
                  </a:lnTo>
                  <a:close/>
                </a:path>
                <a:path w="83184" h="501650">
                  <a:moveTo>
                    <a:pt x="41211" y="310057"/>
                  </a:moveTo>
                  <a:lnTo>
                    <a:pt x="39420" y="309753"/>
                  </a:lnTo>
                  <a:lnTo>
                    <a:pt x="39560" y="309867"/>
                  </a:lnTo>
                  <a:lnTo>
                    <a:pt x="41211" y="310057"/>
                  </a:lnTo>
                  <a:close/>
                </a:path>
                <a:path w="83184" h="501650">
                  <a:moveTo>
                    <a:pt x="41236" y="199631"/>
                  </a:moveTo>
                  <a:lnTo>
                    <a:pt x="40436" y="199390"/>
                  </a:lnTo>
                  <a:lnTo>
                    <a:pt x="39954" y="200660"/>
                  </a:lnTo>
                  <a:lnTo>
                    <a:pt x="41236" y="199631"/>
                  </a:lnTo>
                  <a:close/>
                </a:path>
                <a:path w="83184" h="501650">
                  <a:moveTo>
                    <a:pt x="41427" y="182346"/>
                  </a:moveTo>
                  <a:lnTo>
                    <a:pt x="41160" y="182308"/>
                  </a:lnTo>
                  <a:lnTo>
                    <a:pt x="40894" y="182295"/>
                  </a:lnTo>
                  <a:lnTo>
                    <a:pt x="40652" y="182308"/>
                  </a:lnTo>
                  <a:lnTo>
                    <a:pt x="40843" y="182346"/>
                  </a:lnTo>
                  <a:lnTo>
                    <a:pt x="41427" y="182346"/>
                  </a:lnTo>
                  <a:close/>
                </a:path>
                <a:path w="83184" h="501650">
                  <a:moveTo>
                    <a:pt x="41529" y="127850"/>
                  </a:moveTo>
                  <a:close/>
                </a:path>
                <a:path w="83184" h="501650">
                  <a:moveTo>
                    <a:pt x="41744" y="165100"/>
                  </a:moveTo>
                  <a:lnTo>
                    <a:pt x="41503" y="165100"/>
                  </a:lnTo>
                  <a:lnTo>
                    <a:pt x="41744" y="165100"/>
                  </a:lnTo>
                  <a:close/>
                </a:path>
                <a:path w="83184" h="501650">
                  <a:moveTo>
                    <a:pt x="42075" y="127101"/>
                  </a:moveTo>
                  <a:lnTo>
                    <a:pt x="41770" y="127292"/>
                  </a:lnTo>
                  <a:lnTo>
                    <a:pt x="41567" y="127558"/>
                  </a:lnTo>
                  <a:lnTo>
                    <a:pt x="41529" y="127850"/>
                  </a:lnTo>
                  <a:lnTo>
                    <a:pt x="42075" y="127101"/>
                  </a:lnTo>
                  <a:close/>
                </a:path>
                <a:path w="83184" h="501650">
                  <a:moveTo>
                    <a:pt x="42570" y="203377"/>
                  </a:moveTo>
                  <a:lnTo>
                    <a:pt x="40995" y="202704"/>
                  </a:lnTo>
                  <a:lnTo>
                    <a:pt x="38176" y="201714"/>
                  </a:lnTo>
                  <a:lnTo>
                    <a:pt x="37388" y="201625"/>
                  </a:lnTo>
                  <a:lnTo>
                    <a:pt x="36601" y="201129"/>
                  </a:lnTo>
                  <a:lnTo>
                    <a:pt x="36791" y="201549"/>
                  </a:lnTo>
                  <a:lnTo>
                    <a:pt x="35013" y="201307"/>
                  </a:lnTo>
                  <a:lnTo>
                    <a:pt x="36969" y="201917"/>
                  </a:lnTo>
                  <a:lnTo>
                    <a:pt x="38214" y="202298"/>
                  </a:lnTo>
                  <a:lnTo>
                    <a:pt x="36830" y="202120"/>
                  </a:lnTo>
                  <a:lnTo>
                    <a:pt x="40640" y="203276"/>
                  </a:lnTo>
                  <a:lnTo>
                    <a:pt x="40982" y="203644"/>
                  </a:lnTo>
                  <a:lnTo>
                    <a:pt x="39446" y="203568"/>
                  </a:lnTo>
                  <a:lnTo>
                    <a:pt x="38214" y="203263"/>
                  </a:lnTo>
                  <a:lnTo>
                    <a:pt x="39065" y="203542"/>
                  </a:lnTo>
                  <a:lnTo>
                    <a:pt x="37376" y="203555"/>
                  </a:lnTo>
                  <a:lnTo>
                    <a:pt x="39484" y="204152"/>
                  </a:lnTo>
                  <a:lnTo>
                    <a:pt x="42176" y="204317"/>
                  </a:lnTo>
                  <a:lnTo>
                    <a:pt x="42379" y="203847"/>
                  </a:lnTo>
                  <a:lnTo>
                    <a:pt x="40322" y="202895"/>
                  </a:lnTo>
                  <a:lnTo>
                    <a:pt x="41084" y="202946"/>
                  </a:lnTo>
                  <a:lnTo>
                    <a:pt x="41948" y="203225"/>
                  </a:lnTo>
                  <a:lnTo>
                    <a:pt x="42570" y="203377"/>
                  </a:lnTo>
                  <a:close/>
                </a:path>
                <a:path w="83184" h="501650">
                  <a:moveTo>
                    <a:pt x="43408" y="144780"/>
                  </a:moveTo>
                  <a:lnTo>
                    <a:pt x="42621" y="143510"/>
                  </a:lnTo>
                  <a:lnTo>
                    <a:pt x="42735" y="144780"/>
                  </a:lnTo>
                  <a:lnTo>
                    <a:pt x="43408" y="144780"/>
                  </a:lnTo>
                  <a:close/>
                </a:path>
                <a:path w="83184" h="501650">
                  <a:moveTo>
                    <a:pt x="43434" y="129540"/>
                  </a:moveTo>
                  <a:lnTo>
                    <a:pt x="41516" y="128270"/>
                  </a:lnTo>
                  <a:lnTo>
                    <a:pt x="41490" y="129540"/>
                  </a:lnTo>
                  <a:lnTo>
                    <a:pt x="43434" y="129540"/>
                  </a:lnTo>
                  <a:close/>
                </a:path>
                <a:path w="83184" h="501650">
                  <a:moveTo>
                    <a:pt x="43459" y="147320"/>
                  </a:moveTo>
                  <a:lnTo>
                    <a:pt x="41884" y="146050"/>
                  </a:lnTo>
                  <a:lnTo>
                    <a:pt x="42887" y="147320"/>
                  </a:lnTo>
                  <a:lnTo>
                    <a:pt x="43459" y="147320"/>
                  </a:lnTo>
                  <a:close/>
                </a:path>
                <a:path w="83184" h="501650">
                  <a:moveTo>
                    <a:pt x="43561" y="137744"/>
                  </a:moveTo>
                  <a:lnTo>
                    <a:pt x="42684" y="137160"/>
                  </a:lnTo>
                  <a:lnTo>
                    <a:pt x="41452" y="137160"/>
                  </a:lnTo>
                  <a:lnTo>
                    <a:pt x="43561" y="137744"/>
                  </a:lnTo>
                  <a:close/>
                </a:path>
                <a:path w="83184" h="501650">
                  <a:moveTo>
                    <a:pt x="43637" y="146329"/>
                  </a:moveTo>
                  <a:lnTo>
                    <a:pt x="43319" y="146050"/>
                  </a:lnTo>
                  <a:lnTo>
                    <a:pt x="41986" y="146050"/>
                  </a:lnTo>
                  <a:lnTo>
                    <a:pt x="43637" y="146329"/>
                  </a:lnTo>
                  <a:close/>
                </a:path>
                <a:path w="83184" h="501650">
                  <a:moveTo>
                    <a:pt x="44094" y="124447"/>
                  </a:moveTo>
                  <a:lnTo>
                    <a:pt x="43357" y="124231"/>
                  </a:lnTo>
                  <a:lnTo>
                    <a:pt x="42011" y="124599"/>
                  </a:lnTo>
                  <a:lnTo>
                    <a:pt x="43065" y="124612"/>
                  </a:lnTo>
                  <a:lnTo>
                    <a:pt x="43688" y="124548"/>
                  </a:lnTo>
                  <a:lnTo>
                    <a:pt x="44094" y="124447"/>
                  </a:lnTo>
                  <a:close/>
                </a:path>
                <a:path w="83184" h="501650">
                  <a:moveTo>
                    <a:pt x="44208" y="163703"/>
                  </a:moveTo>
                  <a:lnTo>
                    <a:pt x="43535" y="163004"/>
                  </a:lnTo>
                  <a:lnTo>
                    <a:pt x="41821" y="163093"/>
                  </a:lnTo>
                  <a:lnTo>
                    <a:pt x="44208" y="163703"/>
                  </a:lnTo>
                  <a:close/>
                </a:path>
                <a:path w="83184" h="501650">
                  <a:moveTo>
                    <a:pt x="44348" y="148590"/>
                  </a:moveTo>
                  <a:lnTo>
                    <a:pt x="42405" y="147320"/>
                  </a:lnTo>
                  <a:lnTo>
                    <a:pt x="43611" y="148590"/>
                  </a:lnTo>
                  <a:lnTo>
                    <a:pt x="44348" y="148590"/>
                  </a:lnTo>
                  <a:close/>
                </a:path>
                <a:path w="83184" h="501650">
                  <a:moveTo>
                    <a:pt x="44615" y="163830"/>
                  </a:moveTo>
                  <a:lnTo>
                    <a:pt x="41300" y="163830"/>
                  </a:lnTo>
                  <a:lnTo>
                    <a:pt x="41719" y="165011"/>
                  </a:lnTo>
                  <a:lnTo>
                    <a:pt x="44615" y="163830"/>
                  </a:lnTo>
                  <a:close/>
                </a:path>
                <a:path w="83184" h="501650">
                  <a:moveTo>
                    <a:pt x="44640" y="200660"/>
                  </a:moveTo>
                  <a:lnTo>
                    <a:pt x="41440" y="199466"/>
                  </a:lnTo>
                  <a:lnTo>
                    <a:pt x="41236" y="199631"/>
                  </a:lnTo>
                  <a:lnTo>
                    <a:pt x="44640" y="200660"/>
                  </a:lnTo>
                  <a:close/>
                </a:path>
                <a:path w="83184" h="501650">
                  <a:moveTo>
                    <a:pt x="45402" y="185420"/>
                  </a:moveTo>
                  <a:lnTo>
                    <a:pt x="44157" y="184150"/>
                  </a:lnTo>
                  <a:lnTo>
                    <a:pt x="44729" y="185420"/>
                  </a:lnTo>
                  <a:lnTo>
                    <a:pt x="45402" y="185420"/>
                  </a:lnTo>
                  <a:close/>
                </a:path>
                <a:path w="83184" h="501650">
                  <a:moveTo>
                    <a:pt x="45427" y="156210"/>
                  </a:moveTo>
                  <a:lnTo>
                    <a:pt x="43916" y="154940"/>
                  </a:lnTo>
                  <a:lnTo>
                    <a:pt x="44437" y="156210"/>
                  </a:lnTo>
                  <a:lnTo>
                    <a:pt x="45427" y="156210"/>
                  </a:lnTo>
                  <a:close/>
                </a:path>
                <a:path w="83184" h="501650">
                  <a:moveTo>
                    <a:pt x="46012" y="186334"/>
                  </a:moveTo>
                  <a:lnTo>
                    <a:pt x="43916" y="185801"/>
                  </a:lnTo>
                  <a:lnTo>
                    <a:pt x="45885" y="186690"/>
                  </a:lnTo>
                  <a:lnTo>
                    <a:pt x="46012" y="186334"/>
                  </a:lnTo>
                  <a:close/>
                </a:path>
                <a:path w="83184" h="501650">
                  <a:moveTo>
                    <a:pt x="46456" y="156692"/>
                  </a:moveTo>
                  <a:lnTo>
                    <a:pt x="46050" y="156425"/>
                  </a:lnTo>
                  <a:lnTo>
                    <a:pt x="45415" y="156552"/>
                  </a:lnTo>
                  <a:lnTo>
                    <a:pt x="45516" y="156781"/>
                  </a:lnTo>
                  <a:lnTo>
                    <a:pt x="45872" y="157035"/>
                  </a:lnTo>
                  <a:lnTo>
                    <a:pt x="46113" y="156870"/>
                  </a:lnTo>
                  <a:lnTo>
                    <a:pt x="46456" y="156692"/>
                  </a:lnTo>
                  <a:close/>
                </a:path>
                <a:path w="83184" h="501650">
                  <a:moveTo>
                    <a:pt x="46532" y="201930"/>
                  </a:moveTo>
                  <a:lnTo>
                    <a:pt x="40030" y="200672"/>
                  </a:lnTo>
                  <a:lnTo>
                    <a:pt x="40589" y="201930"/>
                  </a:lnTo>
                  <a:lnTo>
                    <a:pt x="46532" y="201930"/>
                  </a:lnTo>
                  <a:close/>
                </a:path>
                <a:path w="83184" h="501650">
                  <a:moveTo>
                    <a:pt x="46634" y="183896"/>
                  </a:moveTo>
                  <a:lnTo>
                    <a:pt x="46266" y="183845"/>
                  </a:lnTo>
                  <a:lnTo>
                    <a:pt x="46621" y="184150"/>
                  </a:lnTo>
                  <a:lnTo>
                    <a:pt x="46634" y="183896"/>
                  </a:lnTo>
                  <a:close/>
                </a:path>
                <a:path w="83184" h="501650">
                  <a:moveTo>
                    <a:pt x="47180" y="157695"/>
                  </a:moveTo>
                  <a:lnTo>
                    <a:pt x="46672" y="157467"/>
                  </a:lnTo>
                  <a:lnTo>
                    <a:pt x="46189" y="157238"/>
                  </a:lnTo>
                  <a:lnTo>
                    <a:pt x="45885" y="157035"/>
                  </a:lnTo>
                  <a:lnTo>
                    <a:pt x="45631" y="157238"/>
                  </a:lnTo>
                  <a:lnTo>
                    <a:pt x="45542" y="157403"/>
                  </a:lnTo>
                  <a:lnTo>
                    <a:pt x="47180" y="157695"/>
                  </a:lnTo>
                  <a:close/>
                </a:path>
                <a:path w="83184" h="501650">
                  <a:moveTo>
                    <a:pt x="47294" y="192189"/>
                  </a:moveTo>
                  <a:lnTo>
                    <a:pt x="47256" y="192062"/>
                  </a:lnTo>
                  <a:lnTo>
                    <a:pt x="46024" y="191770"/>
                  </a:lnTo>
                  <a:lnTo>
                    <a:pt x="46278" y="191985"/>
                  </a:lnTo>
                  <a:lnTo>
                    <a:pt x="47294" y="192189"/>
                  </a:lnTo>
                  <a:close/>
                </a:path>
                <a:path w="83184" h="501650">
                  <a:moveTo>
                    <a:pt x="47434" y="195580"/>
                  </a:moveTo>
                  <a:lnTo>
                    <a:pt x="47256" y="195237"/>
                  </a:lnTo>
                  <a:lnTo>
                    <a:pt x="47193" y="195427"/>
                  </a:lnTo>
                  <a:lnTo>
                    <a:pt x="47434" y="195580"/>
                  </a:lnTo>
                  <a:close/>
                </a:path>
                <a:path w="83184" h="501650">
                  <a:moveTo>
                    <a:pt x="47434" y="194729"/>
                  </a:moveTo>
                  <a:lnTo>
                    <a:pt x="46761" y="194310"/>
                  </a:lnTo>
                  <a:lnTo>
                    <a:pt x="47256" y="195237"/>
                  </a:lnTo>
                  <a:lnTo>
                    <a:pt x="47434" y="194729"/>
                  </a:lnTo>
                  <a:close/>
                </a:path>
                <a:path w="83184" h="501650">
                  <a:moveTo>
                    <a:pt x="47548" y="193040"/>
                  </a:moveTo>
                  <a:lnTo>
                    <a:pt x="47396" y="192506"/>
                  </a:lnTo>
                  <a:lnTo>
                    <a:pt x="46697" y="192328"/>
                  </a:lnTo>
                  <a:lnTo>
                    <a:pt x="47548" y="193040"/>
                  </a:lnTo>
                  <a:close/>
                </a:path>
                <a:path w="83184" h="501650">
                  <a:moveTo>
                    <a:pt x="48044" y="192252"/>
                  </a:moveTo>
                  <a:lnTo>
                    <a:pt x="47180" y="191770"/>
                  </a:lnTo>
                  <a:lnTo>
                    <a:pt x="47256" y="192062"/>
                  </a:lnTo>
                  <a:lnTo>
                    <a:pt x="48044" y="192252"/>
                  </a:lnTo>
                  <a:close/>
                </a:path>
                <a:path w="83184" h="501650">
                  <a:moveTo>
                    <a:pt x="48387" y="196850"/>
                  </a:moveTo>
                  <a:lnTo>
                    <a:pt x="47790" y="195580"/>
                  </a:lnTo>
                  <a:lnTo>
                    <a:pt x="45859" y="196850"/>
                  </a:lnTo>
                  <a:lnTo>
                    <a:pt x="48387" y="196850"/>
                  </a:lnTo>
                  <a:close/>
                </a:path>
                <a:path w="83184" h="501650">
                  <a:moveTo>
                    <a:pt x="48818" y="195580"/>
                  </a:moveTo>
                  <a:lnTo>
                    <a:pt x="47574" y="194310"/>
                  </a:lnTo>
                  <a:lnTo>
                    <a:pt x="47434" y="194729"/>
                  </a:lnTo>
                  <a:lnTo>
                    <a:pt x="48818" y="195580"/>
                  </a:lnTo>
                  <a:close/>
                </a:path>
                <a:path w="83184" h="501650">
                  <a:moveTo>
                    <a:pt x="48971" y="198120"/>
                  </a:moveTo>
                  <a:lnTo>
                    <a:pt x="48729" y="196850"/>
                  </a:lnTo>
                  <a:lnTo>
                    <a:pt x="48387" y="196850"/>
                  </a:lnTo>
                  <a:lnTo>
                    <a:pt x="48971" y="198120"/>
                  </a:lnTo>
                  <a:close/>
                </a:path>
                <a:path w="83184" h="501650">
                  <a:moveTo>
                    <a:pt x="49504" y="193040"/>
                  </a:moveTo>
                  <a:lnTo>
                    <a:pt x="48336" y="192405"/>
                  </a:lnTo>
                  <a:lnTo>
                    <a:pt x="47294" y="192189"/>
                  </a:lnTo>
                  <a:lnTo>
                    <a:pt x="47396" y="192506"/>
                  </a:lnTo>
                  <a:lnTo>
                    <a:pt x="49504" y="193040"/>
                  </a:lnTo>
                  <a:close/>
                </a:path>
                <a:path w="83184" h="501650">
                  <a:moveTo>
                    <a:pt x="50279" y="193446"/>
                  </a:moveTo>
                  <a:lnTo>
                    <a:pt x="49250" y="194233"/>
                  </a:lnTo>
                  <a:lnTo>
                    <a:pt x="49796" y="194259"/>
                  </a:lnTo>
                  <a:lnTo>
                    <a:pt x="50279" y="193446"/>
                  </a:lnTo>
                  <a:close/>
                </a:path>
                <a:path w="83184" h="501650">
                  <a:moveTo>
                    <a:pt x="51435" y="193040"/>
                  </a:moveTo>
                  <a:lnTo>
                    <a:pt x="48044" y="192252"/>
                  </a:lnTo>
                  <a:lnTo>
                    <a:pt x="48336" y="192405"/>
                  </a:lnTo>
                  <a:lnTo>
                    <a:pt x="51435" y="193040"/>
                  </a:lnTo>
                  <a:close/>
                </a:path>
                <a:path w="83184" h="501650">
                  <a:moveTo>
                    <a:pt x="51993" y="194487"/>
                  </a:moveTo>
                  <a:lnTo>
                    <a:pt x="51943" y="194360"/>
                  </a:lnTo>
                  <a:lnTo>
                    <a:pt x="49796" y="194259"/>
                  </a:lnTo>
                  <a:lnTo>
                    <a:pt x="49593" y="194602"/>
                  </a:lnTo>
                  <a:lnTo>
                    <a:pt x="51993" y="194487"/>
                  </a:lnTo>
                  <a:close/>
                </a:path>
                <a:path w="83184" h="501650">
                  <a:moveTo>
                    <a:pt x="52171" y="64363"/>
                  </a:moveTo>
                  <a:lnTo>
                    <a:pt x="51536" y="63665"/>
                  </a:lnTo>
                  <a:lnTo>
                    <a:pt x="51117" y="63500"/>
                  </a:lnTo>
                  <a:lnTo>
                    <a:pt x="47726" y="63500"/>
                  </a:lnTo>
                  <a:lnTo>
                    <a:pt x="52171" y="64363"/>
                  </a:lnTo>
                  <a:close/>
                </a:path>
                <a:path w="83184" h="501650">
                  <a:moveTo>
                    <a:pt x="52997" y="175704"/>
                  </a:moveTo>
                  <a:lnTo>
                    <a:pt x="52755" y="175704"/>
                  </a:lnTo>
                  <a:lnTo>
                    <a:pt x="52565" y="175691"/>
                  </a:lnTo>
                  <a:lnTo>
                    <a:pt x="52705" y="175717"/>
                  </a:lnTo>
                  <a:lnTo>
                    <a:pt x="52933" y="175729"/>
                  </a:lnTo>
                  <a:close/>
                </a:path>
                <a:path w="83184" h="501650">
                  <a:moveTo>
                    <a:pt x="53428" y="175590"/>
                  </a:moveTo>
                  <a:lnTo>
                    <a:pt x="52997" y="175704"/>
                  </a:lnTo>
                  <a:lnTo>
                    <a:pt x="53213" y="175704"/>
                  </a:lnTo>
                  <a:lnTo>
                    <a:pt x="53365" y="175653"/>
                  </a:lnTo>
                  <a:close/>
                </a:path>
                <a:path w="83184" h="501650">
                  <a:moveTo>
                    <a:pt x="54584" y="175310"/>
                  </a:moveTo>
                  <a:lnTo>
                    <a:pt x="53492" y="175069"/>
                  </a:lnTo>
                  <a:lnTo>
                    <a:pt x="53721" y="175412"/>
                  </a:lnTo>
                  <a:lnTo>
                    <a:pt x="53428" y="175590"/>
                  </a:lnTo>
                  <a:lnTo>
                    <a:pt x="54584" y="175310"/>
                  </a:lnTo>
                  <a:close/>
                </a:path>
                <a:path w="83184" h="501650">
                  <a:moveTo>
                    <a:pt x="54724" y="191262"/>
                  </a:moveTo>
                  <a:lnTo>
                    <a:pt x="53759" y="190754"/>
                  </a:lnTo>
                  <a:lnTo>
                    <a:pt x="53517" y="190614"/>
                  </a:lnTo>
                  <a:lnTo>
                    <a:pt x="52463" y="190817"/>
                  </a:lnTo>
                  <a:lnTo>
                    <a:pt x="52882" y="191439"/>
                  </a:lnTo>
                  <a:lnTo>
                    <a:pt x="54076" y="191122"/>
                  </a:lnTo>
                  <a:lnTo>
                    <a:pt x="54724" y="191262"/>
                  </a:lnTo>
                  <a:close/>
                </a:path>
                <a:path w="83184" h="501650">
                  <a:moveTo>
                    <a:pt x="55702" y="194310"/>
                  </a:moveTo>
                  <a:lnTo>
                    <a:pt x="51993" y="194487"/>
                  </a:lnTo>
                  <a:lnTo>
                    <a:pt x="52133" y="194843"/>
                  </a:lnTo>
                  <a:lnTo>
                    <a:pt x="55702" y="194310"/>
                  </a:lnTo>
                  <a:close/>
                </a:path>
                <a:path w="83184" h="501650">
                  <a:moveTo>
                    <a:pt x="56324" y="43180"/>
                  </a:moveTo>
                  <a:lnTo>
                    <a:pt x="53822" y="41910"/>
                  </a:lnTo>
                  <a:lnTo>
                    <a:pt x="54724" y="43180"/>
                  </a:lnTo>
                  <a:lnTo>
                    <a:pt x="56324" y="43180"/>
                  </a:lnTo>
                  <a:close/>
                </a:path>
                <a:path w="83184" h="501650">
                  <a:moveTo>
                    <a:pt x="56476" y="7010"/>
                  </a:moveTo>
                  <a:lnTo>
                    <a:pt x="56172" y="6959"/>
                  </a:lnTo>
                  <a:lnTo>
                    <a:pt x="55956" y="6985"/>
                  </a:lnTo>
                  <a:lnTo>
                    <a:pt x="56476" y="7010"/>
                  </a:lnTo>
                  <a:close/>
                </a:path>
                <a:path w="83184" h="501650">
                  <a:moveTo>
                    <a:pt x="59067" y="170014"/>
                  </a:moveTo>
                  <a:lnTo>
                    <a:pt x="58762" y="169532"/>
                  </a:lnTo>
                  <a:lnTo>
                    <a:pt x="58077" y="169824"/>
                  </a:lnTo>
                  <a:lnTo>
                    <a:pt x="59067" y="170014"/>
                  </a:lnTo>
                  <a:close/>
                </a:path>
                <a:path w="83184" h="501650">
                  <a:moveTo>
                    <a:pt x="59740" y="163830"/>
                  </a:moveTo>
                  <a:lnTo>
                    <a:pt x="59601" y="163487"/>
                  </a:lnTo>
                  <a:lnTo>
                    <a:pt x="58597" y="163309"/>
                  </a:lnTo>
                  <a:lnTo>
                    <a:pt x="59740" y="163830"/>
                  </a:lnTo>
                  <a:close/>
                </a:path>
                <a:path w="83184" h="501650">
                  <a:moveTo>
                    <a:pt x="60718" y="3810"/>
                  </a:moveTo>
                  <a:lnTo>
                    <a:pt x="56426" y="3810"/>
                  </a:lnTo>
                  <a:lnTo>
                    <a:pt x="58559" y="5080"/>
                  </a:lnTo>
                  <a:lnTo>
                    <a:pt x="60718" y="3810"/>
                  </a:lnTo>
                  <a:close/>
                </a:path>
                <a:path w="83184" h="501650">
                  <a:moveTo>
                    <a:pt x="61569" y="163830"/>
                  </a:moveTo>
                  <a:lnTo>
                    <a:pt x="59232" y="162560"/>
                  </a:lnTo>
                  <a:lnTo>
                    <a:pt x="59601" y="163487"/>
                  </a:lnTo>
                  <a:lnTo>
                    <a:pt x="61569" y="163830"/>
                  </a:lnTo>
                  <a:close/>
                </a:path>
                <a:path w="83184" h="501650">
                  <a:moveTo>
                    <a:pt x="62522" y="146075"/>
                  </a:moveTo>
                  <a:lnTo>
                    <a:pt x="62242" y="146126"/>
                  </a:lnTo>
                  <a:lnTo>
                    <a:pt x="62090" y="146253"/>
                  </a:lnTo>
                  <a:lnTo>
                    <a:pt x="62522" y="146075"/>
                  </a:lnTo>
                  <a:close/>
                </a:path>
                <a:path w="83184" h="501650">
                  <a:moveTo>
                    <a:pt x="63030" y="155625"/>
                  </a:moveTo>
                  <a:lnTo>
                    <a:pt x="62776" y="155549"/>
                  </a:lnTo>
                  <a:lnTo>
                    <a:pt x="62598" y="155638"/>
                  </a:lnTo>
                  <a:lnTo>
                    <a:pt x="62839" y="155676"/>
                  </a:lnTo>
                  <a:lnTo>
                    <a:pt x="63030" y="155625"/>
                  </a:lnTo>
                  <a:close/>
                </a:path>
                <a:path w="83184" h="501650">
                  <a:moveTo>
                    <a:pt x="63093" y="164122"/>
                  </a:moveTo>
                  <a:lnTo>
                    <a:pt x="62242" y="163296"/>
                  </a:lnTo>
                  <a:lnTo>
                    <a:pt x="62738" y="163880"/>
                  </a:lnTo>
                  <a:lnTo>
                    <a:pt x="63093" y="164122"/>
                  </a:lnTo>
                  <a:close/>
                </a:path>
                <a:path w="83184" h="501650">
                  <a:moveTo>
                    <a:pt x="64935" y="131483"/>
                  </a:moveTo>
                  <a:lnTo>
                    <a:pt x="64681" y="131470"/>
                  </a:lnTo>
                  <a:lnTo>
                    <a:pt x="64452" y="131559"/>
                  </a:lnTo>
                  <a:lnTo>
                    <a:pt x="64935" y="131483"/>
                  </a:lnTo>
                  <a:close/>
                </a:path>
                <a:path w="83184" h="501650">
                  <a:moveTo>
                    <a:pt x="65100" y="131483"/>
                  </a:moveTo>
                  <a:lnTo>
                    <a:pt x="64731" y="131241"/>
                  </a:lnTo>
                  <a:lnTo>
                    <a:pt x="64363" y="131241"/>
                  </a:lnTo>
                  <a:lnTo>
                    <a:pt x="64757" y="131368"/>
                  </a:lnTo>
                  <a:lnTo>
                    <a:pt x="64922" y="131470"/>
                  </a:lnTo>
                  <a:lnTo>
                    <a:pt x="65100" y="131483"/>
                  </a:lnTo>
                  <a:close/>
                </a:path>
                <a:path w="83184" h="501650">
                  <a:moveTo>
                    <a:pt x="65201" y="126326"/>
                  </a:moveTo>
                  <a:lnTo>
                    <a:pt x="64985" y="126326"/>
                  </a:lnTo>
                  <a:lnTo>
                    <a:pt x="64808" y="126339"/>
                  </a:lnTo>
                  <a:lnTo>
                    <a:pt x="64604" y="126339"/>
                  </a:lnTo>
                  <a:lnTo>
                    <a:pt x="64731" y="126517"/>
                  </a:lnTo>
                  <a:lnTo>
                    <a:pt x="65201" y="126326"/>
                  </a:lnTo>
                  <a:close/>
                </a:path>
                <a:path w="83184" h="501650">
                  <a:moveTo>
                    <a:pt x="67132" y="149860"/>
                  </a:moveTo>
                  <a:lnTo>
                    <a:pt x="64147" y="148590"/>
                  </a:lnTo>
                  <a:lnTo>
                    <a:pt x="65900" y="149860"/>
                  </a:lnTo>
                  <a:lnTo>
                    <a:pt x="67132" y="149860"/>
                  </a:lnTo>
                  <a:close/>
                </a:path>
                <a:path w="83184" h="501650">
                  <a:moveTo>
                    <a:pt x="67602" y="149860"/>
                  </a:moveTo>
                  <a:lnTo>
                    <a:pt x="67246" y="148590"/>
                  </a:lnTo>
                  <a:lnTo>
                    <a:pt x="67132" y="149860"/>
                  </a:lnTo>
                  <a:lnTo>
                    <a:pt x="67602" y="149860"/>
                  </a:lnTo>
                  <a:close/>
                </a:path>
                <a:path w="83184" h="501650">
                  <a:moveTo>
                    <a:pt x="67767" y="137223"/>
                  </a:moveTo>
                  <a:lnTo>
                    <a:pt x="67246" y="137198"/>
                  </a:lnTo>
                  <a:lnTo>
                    <a:pt x="66471" y="137160"/>
                  </a:lnTo>
                  <a:lnTo>
                    <a:pt x="66763" y="137198"/>
                  </a:lnTo>
                  <a:lnTo>
                    <a:pt x="67132" y="137223"/>
                  </a:lnTo>
                  <a:lnTo>
                    <a:pt x="67767" y="137223"/>
                  </a:lnTo>
                  <a:close/>
                </a:path>
                <a:path w="83184" h="501650">
                  <a:moveTo>
                    <a:pt x="67818" y="152400"/>
                  </a:moveTo>
                  <a:lnTo>
                    <a:pt x="67348" y="152400"/>
                  </a:lnTo>
                  <a:lnTo>
                    <a:pt x="67779" y="152996"/>
                  </a:lnTo>
                  <a:lnTo>
                    <a:pt x="67818" y="152400"/>
                  </a:lnTo>
                  <a:close/>
                </a:path>
                <a:path w="83184" h="501650">
                  <a:moveTo>
                    <a:pt x="68262" y="153670"/>
                  </a:moveTo>
                  <a:lnTo>
                    <a:pt x="67779" y="152996"/>
                  </a:lnTo>
                  <a:lnTo>
                    <a:pt x="67716" y="153670"/>
                  </a:lnTo>
                  <a:lnTo>
                    <a:pt x="68262" y="153670"/>
                  </a:lnTo>
                  <a:close/>
                </a:path>
                <a:path w="83184" h="501650">
                  <a:moveTo>
                    <a:pt x="68567" y="128244"/>
                  </a:moveTo>
                  <a:lnTo>
                    <a:pt x="67640" y="127647"/>
                  </a:lnTo>
                  <a:lnTo>
                    <a:pt x="64376" y="127279"/>
                  </a:lnTo>
                  <a:lnTo>
                    <a:pt x="64909" y="127635"/>
                  </a:lnTo>
                  <a:lnTo>
                    <a:pt x="68567" y="128244"/>
                  </a:lnTo>
                  <a:close/>
                </a:path>
                <a:path w="83184" h="501650">
                  <a:moveTo>
                    <a:pt x="69342" y="111328"/>
                  </a:moveTo>
                  <a:lnTo>
                    <a:pt x="67767" y="110832"/>
                  </a:lnTo>
                  <a:lnTo>
                    <a:pt x="67500" y="111150"/>
                  </a:lnTo>
                  <a:lnTo>
                    <a:pt x="66179" y="111328"/>
                  </a:lnTo>
                  <a:lnTo>
                    <a:pt x="66573" y="111556"/>
                  </a:lnTo>
                  <a:lnTo>
                    <a:pt x="68224" y="111620"/>
                  </a:lnTo>
                  <a:lnTo>
                    <a:pt x="69342" y="111328"/>
                  </a:lnTo>
                  <a:close/>
                </a:path>
                <a:path w="83184" h="501650">
                  <a:moveTo>
                    <a:pt x="70446" y="98475"/>
                  </a:moveTo>
                  <a:lnTo>
                    <a:pt x="70205" y="98374"/>
                  </a:lnTo>
                  <a:lnTo>
                    <a:pt x="70446" y="98475"/>
                  </a:lnTo>
                  <a:close/>
                </a:path>
                <a:path w="83184" h="501650">
                  <a:moveTo>
                    <a:pt x="70510" y="124460"/>
                  </a:moveTo>
                  <a:lnTo>
                    <a:pt x="63804" y="122186"/>
                  </a:lnTo>
                  <a:lnTo>
                    <a:pt x="62458" y="123190"/>
                  </a:lnTo>
                  <a:lnTo>
                    <a:pt x="63766" y="123190"/>
                  </a:lnTo>
                  <a:lnTo>
                    <a:pt x="70510" y="124460"/>
                  </a:lnTo>
                  <a:close/>
                </a:path>
                <a:path w="83184" h="501650">
                  <a:moveTo>
                    <a:pt x="72783" y="1130"/>
                  </a:moveTo>
                  <a:lnTo>
                    <a:pt x="70980" y="901"/>
                  </a:lnTo>
                  <a:lnTo>
                    <a:pt x="71145" y="1003"/>
                  </a:lnTo>
                  <a:lnTo>
                    <a:pt x="72783" y="1130"/>
                  </a:lnTo>
                  <a:close/>
                </a:path>
                <a:path w="83184" h="501650">
                  <a:moveTo>
                    <a:pt x="72923" y="98234"/>
                  </a:moveTo>
                  <a:lnTo>
                    <a:pt x="70446" y="98475"/>
                  </a:lnTo>
                  <a:lnTo>
                    <a:pt x="71132" y="98755"/>
                  </a:lnTo>
                  <a:lnTo>
                    <a:pt x="72923" y="98234"/>
                  </a:lnTo>
                  <a:close/>
                </a:path>
                <a:path w="83184" h="501650">
                  <a:moveTo>
                    <a:pt x="75222" y="97243"/>
                  </a:moveTo>
                  <a:lnTo>
                    <a:pt x="74688" y="96520"/>
                  </a:lnTo>
                  <a:lnTo>
                    <a:pt x="74015" y="96520"/>
                  </a:lnTo>
                  <a:lnTo>
                    <a:pt x="75222" y="97243"/>
                  </a:lnTo>
                  <a:close/>
                </a:path>
                <a:path w="83184" h="501650">
                  <a:moveTo>
                    <a:pt x="76149" y="97790"/>
                  </a:moveTo>
                  <a:lnTo>
                    <a:pt x="75222" y="97243"/>
                  </a:lnTo>
                  <a:lnTo>
                    <a:pt x="75628" y="97790"/>
                  </a:lnTo>
                  <a:lnTo>
                    <a:pt x="76149" y="97790"/>
                  </a:lnTo>
                  <a:close/>
                </a:path>
                <a:path w="83184" h="501650">
                  <a:moveTo>
                    <a:pt x="76365" y="35433"/>
                  </a:moveTo>
                  <a:lnTo>
                    <a:pt x="76327" y="35293"/>
                  </a:lnTo>
                  <a:lnTo>
                    <a:pt x="76149" y="35217"/>
                  </a:lnTo>
                  <a:lnTo>
                    <a:pt x="75857" y="35217"/>
                  </a:lnTo>
                  <a:lnTo>
                    <a:pt x="75641" y="35242"/>
                  </a:lnTo>
                  <a:lnTo>
                    <a:pt x="75450" y="35267"/>
                  </a:lnTo>
                  <a:lnTo>
                    <a:pt x="76365" y="35433"/>
                  </a:lnTo>
                  <a:close/>
                </a:path>
                <a:path w="83184" h="501650">
                  <a:moveTo>
                    <a:pt x="78092" y="96520"/>
                  </a:moveTo>
                  <a:lnTo>
                    <a:pt x="74917" y="93980"/>
                  </a:lnTo>
                  <a:lnTo>
                    <a:pt x="76860" y="95250"/>
                  </a:lnTo>
                  <a:lnTo>
                    <a:pt x="75755" y="93980"/>
                  </a:lnTo>
                  <a:lnTo>
                    <a:pt x="77216" y="92710"/>
                  </a:lnTo>
                  <a:lnTo>
                    <a:pt x="72186" y="91440"/>
                  </a:lnTo>
                  <a:lnTo>
                    <a:pt x="75120" y="91440"/>
                  </a:lnTo>
                  <a:lnTo>
                    <a:pt x="76073" y="90170"/>
                  </a:lnTo>
                  <a:lnTo>
                    <a:pt x="70116" y="87630"/>
                  </a:lnTo>
                  <a:lnTo>
                    <a:pt x="73406" y="86360"/>
                  </a:lnTo>
                  <a:lnTo>
                    <a:pt x="74955" y="87630"/>
                  </a:lnTo>
                  <a:lnTo>
                    <a:pt x="74536" y="86360"/>
                  </a:lnTo>
                  <a:lnTo>
                    <a:pt x="75349" y="86360"/>
                  </a:lnTo>
                  <a:lnTo>
                    <a:pt x="72720" y="85090"/>
                  </a:lnTo>
                  <a:lnTo>
                    <a:pt x="75387" y="85090"/>
                  </a:lnTo>
                  <a:lnTo>
                    <a:pt x="77609" y="83820"/>
                  </a:lnTo>
                  <a:lnTo>
                    <a:pt x="71412" y="82550"/>
                  </a:lnTo>
                  <a:lnTo>
                    <a:pt x="51955" y="82550"/>
                  </a:lnTo>
                  <a:lnTo>
                    <a:pt x="50431" y="82550"/>
                  </a:lnTo>
                  <a:lnTo>
                    <a:pt x="52400" y="85090"/>
                  </a:lnTo>
                  <a:lnTo>
                    <a:pt x="52171" y="85090"/>
                  </a:lnTo>
                  <a:lnTo>
                    <a:pt x="55930" y="87630"/>
                  </a:lnTo>
                  <a:lnTo>
                    <a:pt x="43903" y="87630"/>
                  </a:lnTo>
                  <a:lnTo>
                    <a:pt x="49276" y="90170"/>
                  </a:lnTo>
                  <a:lnTo>
                    <a:pt x="49009" y="90170"/>
                  </a:lnTo>
                  <a:lnTo>
                    <a:pt x="51714" y="91440"/>
                  </a:lnTo>
                  <a:lnTo>
                    <a:pt x="51155" y="92710"/>
                  </a:lnTo>
                  <a:lnTo>
                    <a:pt x="49758" y="91440"/>
                  </a:lnTo>
                  <a:lnTo>
                    <a:pt x="48056" y="91440"/>
                  </a:lnTo>
                  <a:lnTo>
                    <a:pt x="52285" y="93980"/>
                  </a:lnTo>
                  <a:lnTo>
                    <a:pt x="47078" y="93980"/>
                  </a:lnTo>
                  <a:lnTo>
                    <a:pt x="49860" y="95250"/>
                  </a:lnTo>
                  <a:lnTo>
                    <a:pt x="41884" y="95250"/>
                  </a:lnTo>
                  <a:lnTo>
                    <a:pt x="49936" y="99060"/>
                  </a:lnTo>
                  <a:lnTo>
                    <a:pt x="44754" y="100330"/>
                  </a:lnTo>
                  <a:lnTo>
                    <a:pt x="45034" y="100330"/>
                  </a:lnTo>
                  <a:lnTo>
                    <a:pt x="46482" y="101600"/>
                  </a:lnTo>
                  <a:lnTo>
                    <a:pt x="46761" y="100330"/>
                  </a:lnTo>
                  <a:lnTo>
                    <a:pt x="47726" y="101600"/>
                  </a:lnTo>
                  <a:lnTo>
                    <a:pt x="49568" y="104140"/>
                  </a:lnTo>
                  <a:lnTo>
                    <a:pt x="44183" y="106680"/>
                  </a:lnTo>
                  <a:lnTo>
                    <a:pt x="42100" y="109220"/>
                  </a:lnTo>
                  <a:lnTo>
                    <a:pt x="41452" y="110490"/>
                  </a:lnTo>
                  <a:lnTo>
                    <a:pt x="51562" y="111760"/>
                  </a:lnTo>
                  <a:lnTo>
                    <a:pt x="46951" y="113030"/>
                  </a:lnTo>
                  <a:lnTo>
                    <a:pt x="43586" y="111760"/>
                  </a:lnTo>
                  <a:lnTo>
                    <a:pt x="47383" y="114300"/>
                  </a:lnTo>
                  <a:lnTo>
                    <a:pt x="42799" y="115570"/>
                  </a:lnTo>
                  <a:lnTo>
                    <a:pt x="44881" y="118110"/>
                  </a:lnTo>
                  <a:lnTo>
                    <a:pt x="41630" y="118110"/>
                  </a:lnTo>
                  <a:lnTo>
                    <a:pt x="43815" y="119380"/>
                  </a:lnTo>
                  <a:lnTo>
                    <a:pt x="45847" y="120650"/>
                  </a:lnTo>
                  <a:lnTo>
                    <a:pt x="41389" y="120650"/>
                  </a:lnTo>
                  <a:lnTo>
                    <a:pt x="45923" y="121920"/>
                  </a:lnTo>
                  <a:lnTo>
                    <a:pt x="43611" y="121920"/>
                  </a:lnTo>
                  <a:lnTo>
                    <a:pt x="41935" y="123190"/>
                  </a:lnTo>
                  <a:lnTo>
                    <a:pt x="43357" y="123190"/>
                  </a:lnTo>
                  <a:lnTo>
                    <a:pt x="45885" y="124460"/>
                  </a:lnTo>
                  <a:lnTo>
                    <a:pt x="44094" y="124460"/>
                  </a:lnTo>
                  <a:lnTo>
                    <a:pt x="47231" y="125730"/>
                  </a:lnTo>
                  <a:lnTo>
                    <a:pt x="42341" y="125730"/>
                  </a:lnTo>
                  <a:lnTo>
                    <a:pt x="46850" y="127000"/>
                  </a:lnTo>
                  <a:lnTo>
                    <a:pt x="42176" y="125730"/>
                  </a:lnTo>
                  <a:lnTo>
                    <a:pt x="42862" y="128270"/>
                  </a:lnTo>
                  <a:lnTo>
                    <a:pt x="43599" y="128270"/>
                  </a:lnTo>
                  <a:lnTo>
                    <a:pt x="43434" y="129540"/>
                  </a:lnTo>
                  <a:lnTo>
                    <a:pt x="44678" y="129540"/>
                  </a:lnTo>
                  <a:lnTo>
                    <a:pt x="38912" y="130810"/>
                  </a:lnTo>
                  <a:lnTo>
                    <a:pt x="48844" y="133350"/>
                  </a:lnTo>
                  <a:lnTo>
                    <a:pt x="41567" y="132080"/>
                  </a:lnTo>
                  <a:lnTo>
                    <a:pt x="43802" y="134620"/>
                  </a:lnTo>
                  <a:lnTo>
                    <a:pt x="45135" y="136956"/>
                  </a:lnTo>
                  <a:lnTo>
                    <a:pt x="41008" y="135890"/>
                  </a:lnTo>
                  <a:lnTo>
                    <a:pt x="42684" y="137160"/>
                  </a:lnTo>
                  <a:lnTo>
                    <a:pt x="45250" y="137160"/>
                  </a:lnTo>
                  <a:lnTo>
                    <a:pt x="46101" y="138430"/>
                  </a:lnTo>
                  <a:lnTo>
                    <a:pt x="43561" y="137744"/>
                  </a:lnTo>
                  <a:lnTo>
                    <a:pt x="46558" y="139700"/>
                  </a:lnTo>
                  <a:lnTo>
                    <a:pt x="45186" y="140970"/>
                  </a:lnTo>
                  <a:lnTo>
                    <a:pt x="44488" y="140970"/>
                  </a:lnTo>
                  <a:lnTo>
                    <a:pt x="43205" y="139700"/>
                  </a:lnTo>
                  <a:lnTo>
                    <a:pt x="42418" y="139700"/>
                  </a:lnTo>
                  <a:lnTo>
                    <a:pt x="44119" y="140970"/>
                  </a:lnTo>
                  <a:lnTo>
                    <a:pt x="41516" y="142240"/>
                  </a:lnTo>
                  <a:lnTo>
                    <a:pt x="42113" y="142900"/>
                  </a:lnTo>
                  <a:lnTo>
                    <a:pt x="41986" y="142811"/>
                  </a:lnTo>
                  <a:lnTo>
                    <a:pt x="42176" y="143014"/>
                  </a:lnTo>
                  <a:lnTo>
                    <a:pt x="43840" y="144780"/>
                  </a:lnTo>
                  <a:lnTo>
                    <a:pt x="45300" y="144780"/>
                  </a:lnTo>
                  <a:lnTo>
                    <a:pt x="46583" y="144780"/>
                  </a:lnTo>
                  <a:lnTo>
                    <a:pt x="49682" y="146050"/>
                  </a:lnTo>
                  <a:lnTo>
                    <a:pt x="51295" y="147320"/>
                  </a:lnTo>
                  <a:lnTo>
                    <a:pt x="45300" y="144780"/>
                  </a:lnTo>
                  <a:lnTo>
                    <a:pt x="49542" y="147320"/>
                  </a:lnTo>
                  <a:lnTo>
                    <a:pt x="43637" y="146329"/>
                  </a:lnTo>
                  <a:lnTo>
                    <a:pt x="44754" y="147320"/>
                  </a:lnTo>
                  <a:lnTo>
                    <a:pt x="45199" y="147320"/>
                  </a:lnTo>
                  <a:lnTo>
                    <a:pt x="45008" y="148590"/>
                  </a:lnTo>
                  <a:lnTo>
                    <a:pt x="44348" y="148590"/>
                  </a:lnTo>
                  <a:lnTo>
                    <a:pt x="46278" y="149860"/>
                  </a:lnTo>
                  <a:lnTo>
                    <a:pt x="43903" y="149860"/>
                  </a:lnTo>
                  <a:lnTo>
                    <a:pt x="44018" y="151130"/>
                  </a:lnTo>
                  <a:lnTo>
                    <a:pt x="48882" y="152400"/>
                  </a:lnTo>
                  <a:lnTo>
                    <a:pt x="46723" y="153670"/>
                  </a:lnTo>
                  <a:lnTo>
                    <a:pt x="42341" y="152400"/>
                  </a:lnTo>
                  <a:lnTo>
                    <a:pt x="45173" y="153670"/>
                  </a:lnTo>
                  <a:lnTo>
                    <a:pt x="44259" y="153670"/>
                  </a:lnTo>
                  <a:lnTo>
                    <a:pt x="44081" y="154940"/>
                  </a:lnTo>
                  <a:lnTo>
                    <a:pt x="46774" y="156210"/>
                  </a:lnTo>
                  <a:lnTo>
                    <a:pt x="46012" y="156210"/>
                  </a:lnTo>
                  <a:lnTo>
                    <a:pt x="47891" y="157480"/>
                  </a:lnTo>
                  <a:lnTo>
                    <a:pt x="49326" y="157480"/>
                  </a:lnTo>
                  <a:lnTo>
                    <a:pt x="49517" y="158750"/>
                  </a:lnTo>
                  <a:lnTo>
                    <a:pt x="47180" y="158750"/>
                  </a:lnTo>
                  <a:lnTo>
                    <a:pt x="49593" y="160020"/>
                  </a:lnTo>
                  <a:lnTo>
                    <a:pt x="47294" y="160020"/>
                  </a:lnTo>
                  <a:lnTo>
                    <a:pt x="44310" y="158750"/>
                  </a:lnTo>
                  <a:lnTo>
                    <a:pt x="43472" y="158750"/>
                  </a:lnTo>
                  <a:lnTo>
                    <a:pt x="46647" y="160020"/>
                  </a:lnTo>
                  <a:lnTo>
                    <a:pt x="44107" y="160020"/>
                  </a:lnTo>
                  <a:lnTo>
                    <a:pt x="47459" y="161290"/>
                  </a:lnTo>
                  <a:lnTo>
                    <a:pt x="43891" y="161290"/>
                  </a:lnTo>
                  <a:lnTo>
                    <a:pt x="43268" y="162560"/>
                  </a:lnTo>
                  <a:lnTo>
                    <a:pt x="44297" y="162560"/>
                  </a:lnTo>
                  <a:lnTo>
                    <a:pt x="46875" y="165100"/>
                  </a:lnTo>
                  <a:lnTo>
                    <a:pt x="41744" y="165100"/>
                  </a:lnTo>
                  <a:lnTo>
                    <a:pt x="45427" y="167640"/>
                  </a:lnTo>
                  <a:lnTo>
                    <a:pt x="44259" y="168910"/>
                  </a:lnTo>
                  <a:lnTo>
                    <a:pt x="44729" y="168910"/>
                  </a:lnTo>
                  <a:lnTo>
                    <a:pt x="50165" y="170180"/>
                  </a:lnTo>
                  <a:lnTo>
                    <a:pt x="41846" y="168910"/>
                  </a:lnTo>
                  <a:lnTo>
                    <a:pt x="44284" y="170180"/>
                  </a:lnTo>
                  <a:lnTo>
                    <a:pt x="41897" y="170180"/>
                  </a:lnTo>
                  <a:lnTo>
                    <a:pt x="40855" y="171450"/>
                  </a:lnTo>
                  <a:lnTo>
                    <a:pt x="42887" y="172720"/>
                  </a:lnTo>
                  <a:lnTo>
                    <a:pt x="44348" y="173990"/>
                  </a:lnTo>
                  <a:lnTo>
                    <a:pt x="41617" y="173990"/>
                  </a:lnTo>
                  <a:lnTo>
                    <a:pt x="41986" y="175260"/>
                  </a:lnTo>
                  <a:lnTo>
                    <a:pt x="42595" y="175260"/>
                  </a:lnTo>
                  <a:lnTo>
                    <a:pt x="42316" y="176530"/>
                  </a:lnTo>
                  <a:lnTo>
                    <a:pt x="41338" y="176530"/>
                  </a:lnTo>
                  <a:lnTo>
                    <a:pt x="42214" y="179082"/>
                  </a:lnTo>
                  <a:lnTo>
                    <a:pt x="43345" y="180340"/>
                  </a:lnTo>
                  <a:lnTo>
                    <a:pt x="41059" y="181610"/>
                  </a:lnTo>
                  <a:lnTo>
                    <a:pt x="41084" y="180340"/>
                  </a:lnTo>
                  <a:lnTo>
                    <a:pt x="39890" y="180340"/>
                  </a:lnTo>
                  <a:lnTo>
                    <a:pt x="40919" y="181610"/>
                  </a:lnTo>
                  <a:lnTo>
                    <a:pt x="43294" y="182880"/>
                  </a:lnTo>
                  <a:lnTo>
                    <a:pt x="42392" y="181610"/>
                  </a:lnTo>
                  <a:lnTo>
                    <a:pt x="44284" y="182880"/>
                  </a:lnTo>
                  <a:lnTo>
                    <a:pt x="43294" y="182880"/>
                  </a:lnTo>
                  <a:lnTo>
                    <a:pt x="39319" y="182880"/>
                  </a:lnTo>
                  <a:lnTo>
                    <a:pt x="46266" y="183845"/>
                  </a:lnTo>
                  <a:lnTo>
                    <a:pt x="45161" y="182880"/>
                  </a:lnTo>
                  <a:lnTo>
                    <a:pt x="46685" y="182880"/>
                  </a:lnTo>
                  <a:lnTo>
                    <a:pt x="46634" y="183896"/>
                  </a:lnTo>
                  <a:lnTo>
                    <a:pt x="48450" y="184150"/>
                  </a:lnTo>
                  <a:lnTo>
                    <a:pt x="45402" y="185420"/>
                  </a:lnTo>
                  <a:lnTo>
                    <a:pt x="46329" y="185420"/>
                  </a:lnTo>
                  <a:lnTo>
                    <a:pt x="46012" y="186334"/>
                  </a:lnTo>
                  <a:lnTo>
                    <a:pt x="47421" y="186690"/>
                  </a:lnTo>
                  <a:lnTo>
                    <a:pt x="45885" y="186690"/>
                  </a:lnTo>
                  <a:lnTo>
                    <a:pt x="43903" y="186690"/>
                  </a:lnTo>
                  <a:lnTo>
                    <a:pt x="43319" y="185635"/>
                  </a:lnTo>
                  <a:lnTo>
                    <a:pt x="43916" y="185801"/>
                  </a:lnTo>
                  <a:lnTo>
                    <a:pt x="43230" y="185483"/>
                  </a:lnTo>
                  <a:lnTo>
                    <a:pt x="43103" y="185420"/>
                  </a:lnTo>
                  <a:lnTo>
                    <a:pt x="42468" y="185420"/>
                  </a:lnTo>
                  <a:lnTo>
                    <a:pt x="39852" y="185420"/>
                  </a:lnTo>
                  <a:lnTo>
                    <a:pt x="40665" y="186690"/>
                  </a:lnTo>
                  <a:lnTo>
                    <a:pt x="39420" y="186690"/>
                  </a:lnTo>
                  <a:lnTo>
                    <a:pt x="46456" y="189230"/>
                  </a:lnTo>
                  <a:lnTo>
                    <a:pt x="40703" y="189230"/>
                  </a:lnTo>
                  <a:lnTo>
                    <a:pt x="40462" y="189230"/>
                  </a:lnTo>
                  <a:lnTo>
                    <a:pt x="40855" y="189344"/>
                  </a:lnTo>
                  <a:lnTo>
                    <a:pt x="42430" y="190500"/>
                  </a:lnTo>
                  <a:lnTo>
                    <a:pt x="39344" y="189230"/>
                  </a:lnTo>
                  <a:lnTo>
                    <a:pt x="36525" y="189230"/>
                  </a:lnTo>
                  <a:lnTo>
                    <a:pt x="38950" y="190500"/>
                  </a:lnTo>
                  <a:lnTo>
                    <a:pt x="34417" y="189230"/>
                  </a:lnTo>
                  <a:lnTo>
                    <a:pt x="37960" y="190500"/>
                  </a:lnTo>
                  <a:lnTo>
                    <a:pt x="37033" y="190500"/>
                  </a:lnTo>
                  <a:lnTo>
                    <a:pt x="38290" y="191770"/>
                  </a:lnTo>
                  <a:lnTo>
                    <a:pt x="41541" y="193040"/>
                  </a:lnTo>
                  <a:lnTo>
                    <a:pt x="33705" y="193040"/>
                  </a:lnTo>
                  <a:lnTo>
                    <a:pt x="38150" y="194310"/>
                  </a:lnTo>
                  <a:lnTo>
                    <a:pt x="39852" y="196850"/>
                  </a:lnTo>
                  <a:lnTo>
                    <a:pt x="43205" y="196850"/>
                  </a:lnTo>
                  <a:lnTo>
                    <a:pt x="44678" y="198120"/>
                  </a:lnTo>
                  <a:lnTo>
                    <a:pt x="39674" y="198120"/>
                  </a:lnTo>
                  <a:lnTo>
                    <a:pt x="40716" y="199390"/>
                  </a:lnTo>
                  <a:lnTo>
                    <a:pt x="41262" y="199390"/>
                  </a:lnTo>
                  <a:lnTo>
                    <a:pt x="41440" y="199466"/>
                  </a:lnTo>
                  <a:lnTo>
                    <a:pt x="46837" y="199390"/>
                  </a:lnTo>
                  <a:lnTo>
                    <a:pt x="47129" y="199390"/>
                  </a:lnTo>
                  <a:lnTo>
                    <a:pt x="50977" y="199390"/>
                  </a:lnTo>
                  <a:lnTo>
                    <a:pt x="45427" y="196850"/>
                  </a:lnTo>
                  <a:lnTo>
                    <a:pt x="45859" y="196850"/>
                  </a:lnTo>
                  <a:lnTo>
                    <a:pt x="42379" y="195580"/>
                  </a:lnTo>
                  <a:lnTo>
                    <a:pt x="47142" y="195580"/>
                  </a:lnTo>
                  <a:lnTo>
                    <a:pt x="47193" y="195427"/>
                  </a:lnTo>
                  <a:lnTo>
                    <a:pt x="45453" y="194310"/>
                  </a:lnTo>
                  <a:lnTo>
                    <a:pt x="46761" y="194310"/>
                  </a:lnTo>
                  <a:lnTo>
                    <a:pt x="47574" y="194310"/>
                  </a:lnTo>
                  <a:lnTo>
                    <a:pt x="48463" y="194310"/>
                  </a:lnTo>
                  <a:lnTo>
                    <a:pt x="44488" y="191770"/>
                  </a:lnTo>
                  <a:lnTo>
                    <a:pt x="46697" y="192328"/>
                  </a:lnTo>
                  <a:lnTo>
                    <a:pt x="46278" y="191985"/>
                  </a:lnTo>
                  <a:lnTo>
                    <a:pt x="45262" y="191770"/>
                  </a:lnTo>
                  <a:lnTo>
                    <a:pt x="46024" y="191770"/>
                  </a:lnTo>
                  <a:lnTo>
                    <a:pt x="47180" y="191770"/>
                  </a:lnTo>
                  <a:lnTo>
                    <a:pt x="51587" y="191770"/>
                  </a:lnTo>
                  <a:lnTo>
                    <a:pt x="46964" y="190500"/>
                  </a:lnTo>
                  <a:lnTo>
                    <a:pt x="52844" y="191770"/>
                  </a:lnTo>
                  <a:lnTo>
                    <a:pt x="52031" y="190500"/>
                  </a:lnTo>
                  <a:lnTo>
                    <a:pt x="48310" y="189230"/>
                  </a:lnTo>
                  <a:lnTo>
                    <a:pt x="50393" y="189230"/>
                  </a:lnTo>
                  <a:lnTo>
                    <a:pt x="51282" y="189471"/>
                  </a:lnTo>
                  <a:lnTo>
                    <a:pt x="51828" y="189674"/>
                  </a:lnTo>
                  <a:lnTo>
                    <a:pt x="52044" y="189839"/>
                  </a:lnTo>
                  <a:lnTo>
                    <a:pt x="52590" y="189928"/>
                  </a:lnTo>
                  <a:lnTo>
                    <a:pt x="54089" y="190169"/>
                  </a:lnTo>
                  <a:lnTo>
                    <a:pt x="54254" y="190055"/>
                  </a:lnTo>
                  <a:lnTo>
                    <a:pt x="51358" y="189458"/>
                  </a:lnTo>
                  <a:lnTo>
                    <a:pt x="50419" y="189230"/>
                  </a:lnTo>
                  <a:lnTo>
                    <a:pt x="50685" y="189230"/>
                  </a:lnTo>
                  <a:lnTo>
                    <a:pt x="49606" y="187960"/>
                  </a:lnTo>
                  <a:lnTo>
                    <a:pt x="50850" y="187960"/>
                  </a:lnTo>
                  <a:lnTo>
                    <a:pt x="51968" y="186690"/>
                  </a:lnTo>
                  <a:lnTo>
                    <a:pt x="54102" y="186690"/>
                  </a:lnTo>
                  <a:lnTo>
                    <a:pt x="50342" y="185420"/>
                  </a:lnTo>
                  <a:lnTo>
                    <a:pt x="51206" y="185420"/>
                  </a:lnTo>
                  <a:lnTo>
                    <a:pt x="50546" y="184150"/>
                  </a:lnTo>
                  <a:lnTo>
                    <a:pt x="52806" y="184150"/>
                  </a:lnTo>
                  <a:lnTo>
                    <a:pt x="53682" y="185420"/>
                  </a:lnTo>
                  <a:lnTo>
                    <a:pt x="54698" y="185420"/>
                  </a:lnTo>
                  <a:lnTo>
                    <a:pt x="53517" y="184150"/>
                  </a:lnTo>
                  <a:lnTo>
                    <a:pt x="54711" y="184150"/>
                  </a:lnTo>
                  <a:lnTo>
                    <a:pt x="55092" y="184264"/>
                  </a:lnTo>
                  <a:lnTo>
                    <a:pt x="55549" y="184404"/>
                  </a:lnTo>
                  <a:lnTo>
                    <a:pt x="56070" y="184531"/>
                  </a:lnTo>
                  <a:lnTo>
                    <a:pt x="55092" y="184150"/>
                  </a:lnTo>
                  <a:lnTo>
                    <a:pt x="55346" y="184150"/>
                  </a:lnTo>
                  <a:lnTo>
                    <a:pt x="52311" y="181610"/>
                  </a:lnTo>
                  <a:lnTo>
                    <a:pt x="46901" y="181610"/>
                  </a:lnTo>
                  <a:lnTo>
                    <a:pt x="45326" y="179070"/>
                  </a:lnTo>
                  <a:lnTo>
                    <a:pt x="49199" y="180340"/>
                  </a:lnTo>
                  <a:lnTo>
                    <a:pt x="53441" y="180340"/>
                  </a:lnTo>
                  <a:lnTo>
                    <a:pt x="53213" y="179070"/>
                  </a:lnTo>
                  <a:lnTo>
                    <a:pt x="55714" y="180340"/>
                  </a:lnTo>
                  <a:lnTo>
                    <a:pt x="56832" y="179070"/>
                  </a:lnTo>
                  <a:lnTo>
                    <a:pt x="57010" y="179070"/>
                  </a:lnTo>
                  <a:lnTo>
                    <a:pt x="53975" y="177800"/>
                  </a:lnTo>
                  <a:lnTo>
                    <a:pt x="55029" y="177800"/>
                  </a:lnTo>
                  <a:lnTo>
                    <a:pt x="56248" y="176530"/>
                  </a:lnTo>
                  <a:lnTo>
                    <a:pt x="52565" y="176530"/>
                  </a:lnTo>
                  <a:lnTo>
                    <a:pt x="49784" y="173990"/>
                  </a:lnTo>
                  <a:lnTo>
                    <a:pt x="54762" y="173990"/>
                  </a:lnTo>
                  <a:lnTo>
                    <a:pt x="53695" y="172720"/>
                  </a:lnTo>
                  <a:lnTo>
                    <a:pt x="54711" y="172720"/>
                  </a:lnTo>
                  <a:lnTo>
                    <a:pt x="53682" y="171450"/>
                  </a:lnTo>
                  <a:lnTo>
                    <a:pt x="54330" y="171450"/>
                  </a:lnTo>
                  <a:lnTo>
                    <a:pt x="52235" y="170180"/>
                  </a:lnTo>
                  <a:lnTo>
                    <a:pt x="55384" y="170180"/>
                  </a:lnTo>
                  <a:lnTo>
                    <a:pt x="54711" y="168910"/>
                  </a:lnTo>
                  <a:lnTo>
                    <a:pt x="59207" y="168910"/>
                  </a:lnTo>
                  <a:lnTo>
                    <a:pt x="60020" y="167640"/>
                  </a:lnTo>
                  <a:lnTo>
                    <a:pt x="57340" y="167640"/>
                  </a:lnTo>
                  <a:lnTo>
                    <a:pt x="57035" y="166370"/>
                  </a:lnTo>
                  <a:lnTo>
                    <a:pt x="57619" y="166370"/>
                  </a:lnTo>
                  <a:lnTo>
                    <a:pt x="61010" y="167640"/>
                  </a:lnTo>
                  <a:lnTo>
                    <a:pt x="65443" y="166370"/>
                  </a:lnTo>
                  <a:lnTo>
                    <a:pt x="54381" y="162560"/>
                  </a:lnTo>
                  <a:lnTo>
                    <a:pt x="58597" y="163309"/>
                  </a:lnTo>
                  <a:lnTo>
                    <a:pt x="56984" y="162560"/>
                  </a:lnTo>
                  <a:lnTo>
                    <a:pt x="59232" y="162560"/>
                  </a:lnTo>
                  <a:lnTo>
                    <a:pt x="62674" y="162560"/>
                  </a:lnTo>
                  <a:lnTo>
                    <a:pt x="64744" y="161290"/>
                  </a:lnTo>
                  <a:lnTo>
                    <a:pt x="57810" y="160020"/>
                  </a:lnTo>
                  <a:lnTo>
                    <a:pt x="58051" y="160020"/>
                  </a:lnTo>
                  <a:lnTo>
                    <a:pt x="54749" y="158750"/>
                  </a:lnTo>
                  <a:lnTo>
                    <a:pt x="53746" y="158750"/>
                  </a:lnTo>
                  <a:lnTo>
                    <a:pt x="54305" y="157480"/>
                  </a:lnTo>
                  <a:lnTo>
                    <a:pt x="59016" y="158750"/>
                  </a:lnTo>
                  <a:lnTo>
                    <a:pt x="59182" y="158750"/>
                  </a:lnTo>
                  <a:lnTo>
                    <a:pt x="60058" y="160020"/>
                  </a:lnTo>
                  <a:lnTo>
                    <a:pt x="61429" y="160020"/>
                  </a:lnTo>
                  <a:lnTo>
                    <a:pt x="60236" y="158750"/>
                  </a:lnTo>
                  <a:lnTo>
                    <a:pt x="60871" y="158750"/>
                  </a:lnTo>
                  <a:lnTo>
                    <a:pt x="62191" y="157873"/>
                  </a:lnTo>
                  <a:lnTo>
                    <a:pt x="61582" y="158750"/>
                  </a:lnTo>
                  <a:lnTo>
                    <a:pt x="63538" y="158750"/>
                  </a:lnTo>
                  <a:lnTo>
                    <a:pt x="62585" y="157619"/>
                  </a:lnTo>
                  <a:lnTo>
                    <a:pt x="62801" y="157480"/>
                  </a:lnTo>
                  <a:lnTo>
                    <a:pt x="62471" y="157480"/>
                  </a:lnTo>
                  <a:lnTo>
                    <a:pt x="61163" y="157480"/>
                  </a:lnTo>
                  <a:lnTo>
                    <a:pt x="62509" y="156210"/>
                  </a:lnTo>
                  <a:lnTo>
                    <a:pt x="60388" y="156210"/>
                  </a:lnTo>
                  <a:lnTo>
                    <a:pt x="62128" y="154940"/>
                  </a:lnTo>
                  <a:lnTo>
                    <a:pt x="58153" y="154940"/>
                  </a:lnTo>
                  <a:lnTo>
                    <a:pt x="57772" y="153670"/>
                  </a:lnTo>
                  <a:lnTo>
                    <a:pt x="59728" y="153670"/>
                  </a:lnTo>
                  <a:lnTo>
                    <a:pt x="62217" y="154940"/>
                  </a:lnTo>
                  <a:lnTo>
                    <a:pt x="60782" y="153670"/>
                  </a:lnTo>
                  <a:lnTo>
                    <a:pt x="62153" y="153670"/>
                  </a:lnTo>
                  <a:lnTo>
                    <a:pt x="65024" y="154940"/>
                  </a:lnTo>
                  <a:lnTo>
                    <a:pt x="62814" y="153670"/>
                  </a:lnTo>
                  <a:lnTo>
                    <a:pt x="66840" y="153670"/>
                  </a:lnTo>
                  <a:lnTo>
                    <a:pt x="67348" y="152400"/>
                  </a:lnTo>
                  <a:lnTo>
                    <a:pt x="62750" y="152400"/>
                  </a:lnTo>
                  <a:lnTo>
                    <a:pt x="60655" y="151130"/>
                  </a:lnTo>
                  <a:lnTo>
                    <a:pt x="61468" y="151130"/>
                  </a:lnTo>
                  <a:lnTo>
                    <a:pt x="61950" y="151130"/>
                  </a:lnTo>
                  <a:lnTo>
                    <a:pt x="70497" y="151130"/>
                  </a:lnTo>
                  <a:lnTo>
                    <a:pt x="67487" y="150558"/>
                  </a:lnTo>
                  <a:lnTo>
                    <a:pt x="67360" y="150545"/>
                  </a:lnTo>
                  <a:lnTo>
                    <a:pt x="63817" y="149860"/>
                  </a:lnTo>
                  <a:lnTo>
                    <a:pt x="64084" y="148590"/>
                  </a:lnTo>
                  <a:lnTo>
                    <a:pt x="62814" y="148590"/>
                  </a:lnTo>
                  <a:lnTo>
                    <a:pt x="64350" y="147320"/>
                  </a:lnTo>
                  <a:lnTo>
                    <a:pt x="62750" y="147320"/>
                  </a:lnTo>
                  <a:lnTo>
                    <a:pt x="62750" y="149860"/>
                  </a:lnTo>
                  <a:lnTo>
                    <a:pt x="61633" y="150964"/>
                  </a:lnTo>
                  <a:lnTo>
                    <a:pt x="59474" y="149860"/>
                  </a:lnTo>
                  <a:lnTo>
                    <a:pt x="62750" y="149860"/>
                  </a:lnTo>
                  <a:lnTo>
                    <a:pt x="62750" y="147320"/>
                  </a:lnTo>
                  <a:lnTo>
                    <a:pt x="59537" y="147320"/>
                  </a:lnTo>
                  <a:lnTo>
                    <a:pt x="59842" y="146050"/>
                  </a:lnTo>
                  <a:lnTo>
                    <a:pt x="60909" y="146050"/>
                  </a:lnTo>
                  <a:lnTo>
                    <a:pt x="57772" y="144780"/>
                  </a:lnTo>
                  <a:lnTo>
                    <a:pt x="64452" y="146050"/>
                  </a:lnTo>
                  <a:lnTo>
                    <a:pt x="62395" y="144780"/>
                  </a:lnTo>
                  <a:lnTo>
                    <a:pt x="66751" y="144780"/>
                  </a:lnTo>
                  <a:lnTo>
                    <a:pt x="64503" y="143510"/>
                  </a:lnTo>
                  <a:lnTo>
                    <a:pt x="69418" y="144780"/>
                  </a:lnTo>
                  <a:lnTo>
                    <a:pt x="67576" y="143510"/>
                  </a:lnTo>
                  <a:lnTo>
                    <a:pt x="65671" y="143510"/>
                  </a:lnTo>
                  <a:lnTo>
                    <a:pt x="63347" y="142240"/>
                  </a:lnTo>
                  <a:lnTo>
                    <a:pt x="64871" y="143510"/>
                  </a:lnTo>
                  <a:lnTo>
                    <a:pt x="61429" y="142240"/>
                  </a:lnTo>
                  <a:lnTo>
                    <a:pt x="61366" y="142900"/>
                  </a:lnTo>
                  <a:lnTo>
                    <a:pt x="56984" y="140970"/>
                  </a:lnTo>
                  <a:lnTo>
                    <a:pt x="59588" y="140970"/>
                  </a:lnTo>
                  <a:lnTo>
                    <a:pt x="65697" y="142240"/>
                  </a:lnTo>
                  <a:lnTo>
                    <a:pt x="68580" y="142240"/>
                  </a:lnTo>
                  <a:lnTo>
                    <a:pt x="62865" y="139700"/>
                  </a:lnTo>
                  <a:lnTo>
                    <a:pt x="64604" y="138430"/>
                  </a:lnTo>
                  <a:lnTo>
                    <a:pt x="64389" y="138430"/>
                  </a:lnTo>
                  <a:lnTo>
                    <a:pt x="63271" y="138430"/>
                  </a:lnTo>
                  <a:lnTo>
                    <a:pt x="62357" y="137160"/>
                  </a:lnTo>
                  <a:lnTo>
                    <a:pt x="64389" y="138430"/>
                  </a:lnTo>
                  <a:lnTo>
                    <a:pt x="65163" y="137160"/>
                  </a:lnTo>
                  <a:lnTo>
                    <a:pt x="66471" y="137160"/>
                  </a:lnTo>
                  <a:lnTo>
                    <a:pt x="66763" y="137160"/>
                  </a:lnTo>
                  <a:lnTo>
                    <a:pt x="62699" y="135890"/>
                  </a:lnTo>
                  <a:lnTo>
                    <a:pt x="65493" y="135890"/>
                  </a:lnTo>
                  <a:lnTo>
                    <a:pt x="66763" y="134620"/>
                  </a:lnTo>
                  <a:lnTo>
                    <a:pt x="65900" y="134467"/>
                  </a:lnTo>
                  <a:lnTo>
                    <a:pt x="65963" y="133350"/>
                  </a:lnTo>
                  <a:lnTo>
                    <a:pt x="66294" y="133350"/>
                  </a:lnTo>
                  <a:lnTo>
                    <a:pt x="65659" y="133146"/>
                  </a:lnTo>
                  <a:lnTo>
                    <a:pt x="65659" y="134416"/>
                  </a:lnTo>
                  <a:lnTo>
                    <a:pt x="59867" y="133350"/>
                  </a:lnTo>
                  <a:lnTo>
                    <a:pt x="64414" y="133350"/>
                  </a:lnTo>
                  <a:lnTo>
                    <a:pt x="65659" y="134416"/>
                  </a:lnTo>
                  <a:lnTo>
                    <a:pt x="65659" y="133146"/>
                  </a:lnTo>
                  <a:lnTo>
                    <a:pt x="62382" y="132080"/>
                  </a:lnTo>
                  <a:lnTo>
                    <a:pt x="63500" y="132080"/>
                  </a:lnTo>
                  <a:lnTo>
                    <a:pt x="61366" y="130810"/>
                  </a:lnTo>
                  <a:lnTo>
                    <a:pt x="59004" y="130810"/>
                  </a:lnTo>
                  <a:lnTo>
                    <a:pt x="65544" y="129540"/>
                  </a:lnTo>
                  <a:lnTo>
                    <a:pt x="58991" y="127000"/>
                  </a:lnTo>
                  <a:lnTo>
                    <a:pt x="64604" y="127000"/>
                  </a:lnTo>
                  <a:lnTo>
                    <a:pt x="64046" y="125730"/>
                  </a:lnTo>
                  <a:lnTo>
                    <a:pt x="63525" y="124460"/>
                  </a:lnTo>
                  <a:lnTo>
                    <a:pt x="66306" y="124460"/>
                  </a:lnTo>
                  <a:lnTo>
                    <a:pt x="58470" y="123190"/>
                  </a:lnTo>
                  <a:lnTo>
                    <a:pt x="60756" y="121920"/>
                  </a:lnTo>
                  <a:lnTo>
                    <a:pt x="63042" y="121920"/>
                  </a:lnTo>
                  <a:lnTo>
                    <a:pt x="63804" y="122186"/>
                  </a:lnTo>
                  <a:lnTo>
                    <a:pt x="64147" y="121920"/>
                  </a:lnTo>
                  <a:lnTo>
                    <a:pt x="69824" y="121920"/>
                  </a:lnTo>
                  <a:lnTo>
                    <a:pt x="65087" y="119380"/>
                  </a:lnTo>
                  <a:lnTo>
                    <a:pt x="66738" y="119380"/>
                  </a:lnTo>
                  <a:lnTo>
                    <a:pt x="63398" y="118110"/>
                  </a:lnTo>
                  <a:lnTo>
                    <a:pt x="62433" y="116840"/>
                  </a:lnTo>
                  <a:lnTo>
                    <a:pt x="61595" y="115570"/>
                  </a:lnTo>
                  <a:lnTo>
                    <a:pt x="64185" y="116840"/>
                  </a:lnTo>
                  <a:lnTo>
                    <a:pt x="65620" y="116840"/>
                  </a:lnTo>
                  <a:lnTo>
                    <a:pt x="65316" y="115570"/>
                  </a:lnTo>
                  <a:lnTo>
                    <a:pt x="62153" y="115570"/>
                  </a:lnTo>
                  <a:lnTo>
                    <a:pt x="63487" y="114300"/>
                  </a:lnTo>
                  <a:lnTo>
                    <a:pt x="66370" y="115570"/>
                  </a:lnTo>
                  <a:lnTo>
                    <a:pt x="70167" y="115570"/>
                  </a:lnTo>
                  <a:lnTo>
                    <a:pt x="66421" y="114300"/>
                  </a:lnTo>
                  <a:lnTo>
                    <a:pt x="68719" y="114300"/>
                  </a:lnTo>
                  <a:lnTo>
                    <a:pt x="68351" y="113030"/>
                  </a:lnTo>
                  <a:lnTo>
                    <a:pt x="64287" y="113030"/>
                  </a:lnTo>
                  <a:lnTo>
                    <a:pt x="64744" y="111760"/>
                  </a:lnTo>
                  <a:lnTo>
                    <a:pt x="63512" y="111760"/>
                  </a:lnTo>
                  <a:lnTo>
                    <a:pt x="59563" y="110490"/>
                  </a:lnTo>
                  <a:lnTo>
                    <a:pt x="65862" y="111760"/>
                  </a:lnTo>
                  <a:lnTo>
                    <a:pt x="62941" y="110490"/>
                  </a:lnTo>
                  <a:lnTo>
                    <a:pt x="66154" y="110490"/>
                  </a:lnTo>
                  <a:lnTo>
                    <a:pt x="63334" y="109220"/>
                  </a:lnTo>
                  <a:lnTo>
                    <a:pt x="62674" y="107950"/>
                  </a:lnTo>
                  <a:lnTo>
                    <a:pt x="65646" y="109220"/>
                  </a:lnTo>
                  <a:lnTo>
                    <a:pt x="67068" y="109220"/>
                  </a:lnTo>
                  <a:lnTo>
                    <a:pt x="68783" y="110490"/>
                  </a:lnTo>
                  <a:lnTo>
                    <a:pt x="68694" y="109220"/>
                  </a:lnTo>
                  <a:lnTo>
                    <a:pt x="66713" y="107950"/>
                  </a:lnTo>
                  <a:lnTo>
                    <a:pt x="67043" y="109080"/>
                  </a:lnTo>
                  <a:lnTo>
                    <a:pt x="64249" y="107950"/>
                  </a:lnTo>
                  <a:lnTo>
                    <a:pt x="62763" y="107950"/>
                  </a:lnTo>
                  <a:lnTo>
                    <a:pt x="62953" y="106680"/>
                  </a:lnTo>
                  <a:lnTo>
                    <a:pt x="70866" y="107950"/>
                  </a:lnTo>
                  <a:lnTo>
                    <a:pt x="69011" y="106680"/>
                  </a:lnTo>
                  <a:lnTo>
                    <a:pt x="65278" y="104140"/>
                  </a:lnTo>
                  <a:lnTo>
                    <a:pt x="71526" y="104140"/>
                  </a:lnTo>
                  <a:lnTo>
                    <a:pt x="68783" y="102870"/>
                  </a:lnTo>
                  <a:lnTo>
                    <a:pt x="73190" y="101600"/>
                  </a:lnTo>
                  <a:lnTo>
                    <a:pt x="72948" y="100330"/>
                  </a:lnTo>
                  <a:lnTo>
                    <a:pt x="66687" y="100330"/>
                  </a:lnTo>
                  <a:lnTo>
                    <a:pt x="72834" y="99060"/>
                  </a:lnTo>
                  <a:lnTo>
                    <a:pt x="66471" y="99060"/>
                  </a:lnTo>
                  <a:lnTo>
                    <a:pt x="66128" y="97790"/>
                  </a:lnTo>
                  <a:lnTo>
                    <a:pt x="68745" y="97790"/>
                  </a:lnTo>
                  <a:lnTo>
                    <a:pt x="70205" y="98374"/>
                  </a:lnTo>
                  <a:lnTo>
                    <a:pt x="70002" y="97790"/>
                  </a:lnTo>
                  <a:lnTo>
                    <a:pt x="70624" y="97790"/>
                  </a:lnTo>
                  <a:lnTo>
                    <a:pt x="72504" y="96520"/>
                  </a:lnTo>
                  <a:lnTo>
                    <a:pt x="71983" y="97790"/>
                  </a:lnTo>
                  <a:lnTo>
                    <a:pt x="73393" y="97790"/>
                  </a:lnTo>
                  <a:lnTo>
                    <a:pt x="74015" y="96520"/>
                  </a:lnTo>
                  <a:lnTo>
                    <a:pt x="72605" y="96520"/>
                  </a:lnTo>
                  <a:lnTo>
                    <a:pt x="69405" y="95250"/>
                  </a:lnTo>
                  <a:lnTo>
                    <a:pt x="78092" y="96520"/>
                  </a:lnTo>
                  <a:close/>
                </a:path>
                <a:path w="83184" h="501650">
                  <a:moveTo>
                    <a:pt x="78778" y="65722"/>
                  </a:moveTo>
                  <a:lnTo>
                    <a:pt x="77927" y="65024"/>
                  </a:lnTo>
                  <a:lnTo>
                    <a:pt x="77698" y="65278"/>
                  </a:lnTo>
                  <a:lnTo>
                    <a:pt x="78778" y="65722"/>
                  </a:lnTo>
                  <a:close/>
                </a:path>
                <a:path w="83184" h="501650">
                  <a:moveTo>
                    <a:pt x="81483" y="8890"/>
                  </a:moveTo>
                  <a:lnTo>
                    <a:pt x="76530" y="7620"/>
                  </a:lnTo>
                  <a:lnTo>
                    <a:pt x="74841" y="7620"/>
                  </a:lnTo>
                  <a:lnTo>
                    <a:pt x="73266" y="6350"/>
                  </a:lnTo>
                  <a:lnTo>
                    <a:pt x="76288" y="6350"/>
                  </a:lnTo>
                  <a:lnTo>
                    <a:pt x="73545" y="3810"/>
                  </a:lnTo>
                  <a:lnTo>
                    <a:pt x="74803" y="3810"/>
                  </a:lnTo>
                  <a:lnTo>
                    <a:pt x="80086" y="5080"/>
                  </a:lnTo>
                  <a:lnTo>
                    <a:pt x="80505" y="3810"/>
                  </a:lnTo>
                  <a:lnTo>
                    <a:pt x="79921" y="2540"/>
                  </a:lnTo>
                  <a:lnTo>
                    <a:pt x="75819" y="1270"/>
                  </a:lnTo>
                  <a:lnTo>
                    <a:pt x="74676" y="1270"/>
                  </a:lnTo>
                  <a:lnTo>
                    <a:pt x="74599" y="2540"/>
                  </a:lnTo>
                  <a:lnTo>
                    <a:pt x="71970" y="2540"/>
                  </a:lnTo>
                  <a:lnTo>
                    <a:pt x="71145" y="1270"/>
                  </a:lnTo>
                  <a:lnTo>
                    <a:pt x="66281" y="1270"/>
                  </a:lnTo>
                  <a:lnTo>
                    <a:pt x="61315" y="0"/>
                  </a:lnTo>
                  <a:lnTo>
                    <a:pt x="57848" y="1270"/>
                  </a:lnTo>
                  <a:lnTo>
                    <a:pt x="60756" y="2540"/>
                  </a:lnTo>
                  <a:lnTo>
                    <a:pt x="56692" y="2540"/>
                  </a:lnTo>
                  <a:lnTo>
                    <a:pt x="61264" y="3810"/>
                  </a:lnTo>
                  <a:lnTo>
                    <a:pt x="60718" y="3810"/>
                  </a:lnTo>
                  <a:lnTo>
                    <a:pt x="62090" y="5080"/>
                  </a:lnTo>
                  <a:lnTo>
                    <a:pt x="58813" y="5080"/>
                  </a:lnTo>
                  <a:lnTo>
                    <a:pt x="57899" y="6350"/>
                  </a:lnTo>
                  <a:lnTo>
                    <a:pt x="57696" y="6350"/>
                  </a:lnTo>
                  <a:lnTo>
                    <a:pt x="61074" y="7620"/>
                  </a:lnTo>
                  <a:lnTo>
                    <a:pt x="57569" y="7620"/>
                  </a:lnTo>
                  <a:lnTo>
                    <a:pt x="59893" y="8826"/>
                  </a:lnTo>
                  <a:lnTo>
                    <a:pt x="54737" y="7620"/>
                  </a:lnTo>
                  <a:lnTo>
                    <a:pt x="59778" y="10160"/>
                  </a:lnTo>
                  <a:lnTo>
                    <a:pt x="58801" y="10160"/>
                  </a:lnTo>
                  <a:lnTo>
                    <a:pt x="55943" y="11430"/>
                  </a:lnTo>
                  <a:lnTo>
                    <a:pt x="58635" y="12700"/>
                  </a:lnTo>
                  <a:lnTo>
                    <a:pt x="55765" y="12700"/>
                  </a:lnTo>
                  <a:lnTo>
                    <a:pt x="54800" y="13970"/>
                  </a:lnTo>
                  <a:lnTo>
                    <a:pt x="58889" y="13970"/>
                  </a:lnTo>
                  <a:lnTo>
                    <a:pt x="77127" y="13970"/>
                  </a:lnTo>
                  <a:lnTo>
                    <a:pt x="78308" y="12700"/>
                  </a:lnTo>
                  <a:lnTo>
                    <a:pt x="75857" y="12700"/>
                  </a:lnTo>
                  <a:lnTo>
                    <a:pt x="74015" y="11430"/>
                  </a:lnTo>
                  <a:lnTo>
                    <a:pt x="73596" y="11430"/>
                  </a:lnTo>
                  <a:lnTo>
                    <a:pt x="71018" y="10160"/>
                  </a:lnTo>
                  <a:lnTo>
                    <a:pt x="81483" y="8890"/>
                  </a:lnTo>
                  <a:close/>
                </a:path>
                <a:path w="83184" h="501650">
                  <a:moveTo>
                    <a:pt x="82600" y="40640"/>
                  </a:moveTo>
                  <a:lnTo>
                    <a:pt x="78955" y="39370"/>
                  </a:lnTo>
                  <a:lnTo>
                    <a:pt x="78867" y="39585"/>
                  </a:lnTo>
                  <a:lnTo>
                    <a:pt x="80645" y="40640"/>
                  </a:lnTo>
                  <a:lnTo>
                    <a:pt x="82600" y="40640"/>
                  </a:lnTo>
                  <a:close/>
                </a:path>
                <a:path w="83184" h="501650">
                  <a:moveTo>
                    <a:pt x="82842" y="49530"/>
                  </a:moveTo>
                  <a:lnTo>
                    <a:pt x="80708" y="49530"/>
                  </a:lnTo>
                  <a:lnTo>
                    <a:pt x="77292" y="48260"/>
                  </a:lnTo>
                  <a:lnTo>
                    <a:pt x="75615" y="46990"/>
                  </a:lnTo>
                  <a:lnTo>
                    <a:pt x="74853" y="46990"/>
                  </a:lnTo>
                  <a:lnTo>
                    <a:pt x="73850" y="45720"/>
                  </a:lnTo>
                  <a:lnTo>
                    <a:pt x="74472" y="45720"/>
                  </a:lnTo>
                  <a:lnTo>
                    <a:pt x="76047" y="44450"/>
                  </a:lnTo>
                  <a:lnTo>
                    <a:pt x="74510" y="44450"/>
                  </a:lnTo>
                  <a:lnTo>
                    <a:pt x="72390" y="43180"/>
                  </a:lnTo>
                  <a:lnTo>
                    <a:pt x="71259" y="43180"/>
                  </a:lnTo>
                  <a:lnTo>
                    <a:pt x="73253" y="41910"/>
                  </a:lnTo>
                  <a:lnTo>
                    <a:pt x="72174" y="41910"/>
                  </a:lnTo>
                  <a:lnTo>
                    <a:pt x="72974" y="40640"/>
                  </a:lnTo>
                  <a:lnTo>
                    <a:pt x="73977" y="40640"/>
                  </a:lnTo>
                  <a:lnTo>
                    <a:pt x="74866" y="41910"/>
                  </a:lnTo>
                  <a:lnTo>
                    <a:pt x="76962" y="40640"/>
                  </a:lnTo>
                  <a:lnTo>
                    <a:pt x="78422" y="40640"/>
                  </a:lnTo>
                  <a:lnTo>
                    <a:pt x="78867" y="39585"/>
                  </a:lnTo>
                  <a:lnTo>
                    <a:pt x="78486" y="39370"/>
                  </a:lnTo>
                  <a:lnTo>
                    <a:pt x="76339" y="38100"/>
                  </a:lnTo>
                  <a:lnTo>
                    <a:pt x="78498" y="38100"/>
                  </a:lnTo>
                  <a:lnTo>
                    <a:pt x="79298" y="36830"/>
                  </a:lnTo>
                  <a:lnTo>
                    <a:pt x="80632" y="36830"/>
                  </a:lnTo>
                  <a:lnTo>
                    <a:pt x="80772" y="35560"/>
                  </a:lnTo>
                  <a:lnTo>
                    <a:pt x="76365" y="35560"/>
                  </a:lnTo>
                  <a:lnTo>
                    <a:pt x="76428" y="36830"/>
                  </a:lnTo>
                  <a:lnTo>
                    <a:pt x="76174" y="36830"/>
                  </a:lnTo>
                  <a:lnTo>
                    <a:pt x="76174" y="39370"/>
                  </a:lnTo>
                  <a:lnTo>
                    <a:pt x="75984" y="40411"/>
                  </a:lnTo>
                  <a:lnTo>
                    <a:pt x="71640" y="39370"/>
                  </a:lnTo>
                  <a:lnTo>
                    <a:pt x="76174" y="39370"/>
                  </a:lnTo>
                  <a:lnTo>
                    <a:pt x="76174" y="36830"/>
                  </a:lnTo>
                  <a:lnTo>
                    <a:pt x="75018" y="36830"/>
                  </a:lnTo>
                  <a:lnTo>
                    <a:pt x="73787" y="35560"/>
                  </a:lnTo>
                  <a:lnTo>
                    <a:pt x="70764" y="35560"/>
                  </a:lnTo>
                  <a:lnTo>
                    <a:pt x="74904" y="34290"/>
                  </a:lnTo>
                  <a:lnTo>
                    <a:pt x="79730" y="34290"/>
                  </a:lnTo>
                  <a:lnTo>
                    <a:pt x="78181" y="33020"/>
                  </a:lnTo>
                  <a:lnTo>
                    <a:pt x="78879" y="31750"/>
                  </a:lnTo>
                  <a:lnTo>
                    <a:pt x="73431" y="30480"/>
                  </a:lnTo>
                  <a:lnTo>
                    <a:pt x="72758" y="29210"/>
                  </a:lnTo>
                  <a:lnTo>
                    <a:pt x="75044" y="30480"/>
                  </a:lnTo>
                  <a:lnTo>
                    <a:pt x="77139" y="30480"/>
                  </a:lnTo>
                  <a:lnTo>
                    <a:pt x="75780" y="29210"/>
                  </a:lnTo>
                  <a:lnTo>
                    <a:pt x="76022" y="28905"/>
                  </a:lnTo>
                  <a:lnTo>
                    <a:pt x="76428" y="29210"/>
                  </a:lnTo>
                  <a:lnTo>
                    <a:pt x="76200" y="28663"/>
                  </a:lnTo>
                  <a:lnTo>
                    <a:pt x="76758" y="27940"/>
                  </a:lnTo>
                  <a:lnTo>
                    <a:pt x="77050" y="27940"/>
                  </a:lnTo>
                  <a:lnTo>
                    <a:pt x="78359" y="26670"/>
                  </a:lnTo>
                  <a:lnTo>
                    <a:pt x="75666" y="25400"/>
                  </a:lnTo>
                  <a:lnTo>
                    <a:pt x="73304" y="22860"/>
                  </a:lnTo>
                  <a:lnTo>
                    <a:pt x="75590" y="21590"/>
                  </a:lnTo>
                  <a:lnTo>
                    <a:pt x="74231" y="21590"/>
                  </a:lnTo>
                  <a:lnTo>
                    <a:pt x="77914" y="19050"/>
                  </a:lnTo>
                  <a:lnTo>
                    <a:pt x="71412" y="16510"/>
                  </a:lnTo>
                  <a:lnTo>
                    <a:pt x="74269" y="15240"/>
                  </a:lnTo>
                  <a:lnTo>
                    <a:pt x="63525" y="15240"/>
                  </a:lnTo>
                  <a:lnTo>
                    <a:pt x="63525" y="25400"/>
                  </a:lnTo>
                  <a:lnTo>
                    <a:pt x="62458" y="26670"/>
                  </a:lnTo>
                  <a:lnTo>
                    <a:pt x="58915" y="25400"/>
                  </a:lnTo>
                  <a:lnTo>
                    <a:pt x="61023" y="24307"/>
                  </a:lnTo>
                  <a:lnTo>
                    <a:pt x="63525" y="25400"/>
                  </a:lnTo>
                  <a:lnTo>
                    <a:pt x="63525" y="15240"/>
                  </a:lnTo>
                  <a:lnTo>
                    <a:pt x="60972" y="15240"/>
                  </a:lnTo>
                  <a:lnTo>
                    <a:pt x="60972" y="24295"/>
                  </a:lnTo>
                  <a:lnTo>
                    <a:pt x="58153" y="25400"/>
                  </a:lnTo>
                  <a:lnTo>
                    <a:pt x="59588" y="24130"/>
                  </a:lnTo>
                  <a:lnTo>
                    <a:pt x="60604" y="24130"/>
                  </a:lnTo>
                  <a:lnTo>
                    <a:pt x="60972" y="24295"/>
                  </a:lnTo>
                  <a:lnTo>
                    <a:pt x="60972" y="15240"/>
                  </a:lnTo>
                  <a:lnTo>
                    <a:pt x="59766" y="15240"/>
                  </a:lnTo>
                  <a:lnTo>
                    <a:pt x="57480" y="15240"/>
                  </a:lnTo>
                  <a:lnTo>
                    <a:pt x="56984" y="15240"/>
                  </a:lnTo>
                  <a:lnTo>
                    <a:pt x="56883" y="16510"/>
                  </a:lnTo>
                  <a:lnTo>
                    <a:pt x="55880" y="16510"/>
                  </a:lnTo>
                  <a:lnTo>
                    <a:pt x="58978" y="17780"/>
                  </a:lnTo>
                  <a:lnTo>
                    <a:pt x="56057" y="17780"/>
                  </a:lnTo>
                  <a:lnTo>
                    <a:pt x="58267" y="19050"/>
                  </a:lnTo>
                  <a:lnTo>
                    <a:pt x="54368" y="19050"/>
                  </a:lnTo>
                  <a:lnTo>
                    <a:pt x="57861" y="20320"/>
                  </a:lnTo>
                  <a:lnTo>
                    <a:pt x="56007" y="20320"/>
                  </a:lnTo>
                  <a:lnTo>
                    <a:pt x="59042" y="21590"/>
                  </a:lnTo>
                  <a:lnTo>
                    <a:pt x="56591" y="22631"/>
                  </a:lnTo>
                  <a:lnTo>
                    <a:pt x="56045" y="21958"/>
                  </a:lnTo>
                  <a:lnTo>
                    <a:pt x="56146" y="22809"/>
                  </a:lnTo>
                  <a:lnTo>
                    <a:pt x="56019" y="22860"/>
                  </a:lnTo>
                  <a:lnTo>
                    <a:pt x="56159" y="22860"/>
                  </a:lnTo>
                  <a:lnTo>
                    <a:pt x="57010" y="22885"/>
                  </a:lnTo>
                  <a:lnTo>
                    <a:pt x="57912" y="22885"/>
                  </a:lnTo>
                  <a:lnTo>
                    <a:pt x="58826" y="22872"/>
                  </a:lnTo>
                  <a:lnTo>
                    <a:pt x="58521" y="22860"/>
                  </a:lnTo>
                  <a:lnTo>
                    <a:pt x="59829" y="22860"/>
                  </a:lnTo>
                  <a:lnTo>
                    <a:pt x="59143" y="24130"/>
                  </a:lnTo>
                  <a:lnTo>
                    <a:pt x="53975" y="24130"/>
                  </a:lnTo>
                  <a:lnTo>
                    <a:pt x="52870" y="25400"/>
                  </a:lnTo>
                  <a:lnTo>
                    <a:pt x="55702" y="25400"/>
                  </a:lnTo>
                  <a:lnTo>
                    <a:pt x="54571" y="26670"/>
                  </a:lnTo>
                  <a:lnTo>
                    <a:pt x="59423" y="26670"/>
                  </a:lnTo>
                  <a:lnTo>
                    <a:pt x="62839" y="29210"/>
                  </a:lnTo>
                  <a:lnTo>
                    <a:pt x="50406" y="27940"/>
                  </a:lnTo>
                  <a:lnTo>
                    <a:pt x="55041" y="29210"/>
                  </a:lnTo>
                  <a:lnTo>
                    <a:pt x="57365" y="29210"/>
                  </a:lnTo>
                  <a:lnTo>
                    <a:pt x="61849" y="30480"/>
                  </a:lnTo>
                  <a:lnTo>
                    <a:pt x="55410" y="30480"/>
                  </a:lnTo>
                  <a:lnTo>
                    <a:pt x="54927" y="31750"/>
                  </a:lnTo>
                  <a:lnTo>
                    <a:pt x="58813" y="31750"/>
                  </a:lnTo>
                  <a:lnTo>
                    <a:pt x="58750" y="33020"/>
                  </a:lnTo>
                  <a:lnTo>
                    <a:pt x="55194" y="33020"/>
                  </a:lnTo>
                  <a:lnTo>
                    <a:pt x="55651" y="34290"/>
                  </a:lnTo>
                  <a:lnTo>
                    <a:pt x="58102" y="35560"/>
                  </a:lnTo>
                  <a:lnTo>
                    <a:pt x="58635" y="36830"/>
                  </a:lnTo>
                  <a:lnTo>
                    <a:pt x="57594" y="36830"/>
                  </a:lnTo>
                  <a:lnTo>
                    <a:pt x="56502" y="35560"/>
                  </a:lnTo>
                  <a:lnTo>
                    <a:pt x="55397" y="36830"/>
                  </a:lnTo>
                  <a:lnTo>
                    <a:pt x="57023" y="38100"/>
                  </a:lnTo>
                  <a:lnTo>
                    <a:pt x="54648" y="39370"/>
                  </a:lnTo>
                  <a:lnTo>
                    <a:pt x="52400" y="40640"/>
                  </a:lnTo>
                  <a:lnTo>
                    <a:pt x="55410" y="41910"/>
                  </a:lnTo>
                  <a:lnTo>
                    <a:pt x="56527" y="41910"/>
                  </a:lnTo>
                  <a:lnTo>
                    <a:pt x="56718" y="43180"/>
                  </a:lnTo>
                  <a:lnTo>
                    <a:pt x="56324" y="43180"/>
                  </a:lnTo>
                  <a:lnTo>
                    <a:pt x="59118" y="45720"/>
                  </a:lnTo>
                  <a:lnTo>
                    <a:pt x="55740" y="46990"/>
                  </a:lnTo>
                  <a:lnTo>
                    <a:pt x="53517" y="46990"/>
                  </a:lnTo>
                  <a:lnTo>
                    <a:pt x="61023" y="48260"/>
                  </a:lnTo>
                  <a:lnTo>
                    <a:pt x="57569" y="48260"/>
                  </a:lnTo>
                  <a:lnTo>
                    <a:pt x="56057" y="50800"/>
                  </a:lnTo>
                  <a:lnTo>
                    <a:pt x="58661" y="52070"/>
                  </a:lnTo>
                  <a:lnTo>
                    <a:pt x="53886" y="53340"/>
                  </a:lnTo>
                  <a:lnTo>
                    <a:pt x="58254" y="54610"/>
                  </a:lnTo>
                  <a:lnTo>
                    <a:pt x="51714" y="55880"/>
                  </a:lnTo>
                  <a:lnTo>
                    <a:pt x="53632" y="55880"/>
                  </a:lnTo>
                  <a:lnTo>
                    <a:pt x="57861" y="55880"/>
                  </a:lnTo>
                  <a:lnTo>
                    <a:pt x="54698" y="57150"/>
                  </a:lnTo>
                  <a:lnTo>
                    <a:pt x="53632" y="55880"/>
                  </a:lnTo>
                  <a:lnTo>
                    <a:pt x="51422" y="58420"/>
                  </a:lnTo>
                  <a:lnTo>
                    <a:pt x="52565" y="58420"/>
                  </a:lnTo>
                  <a:lnTo>
                    <a:pt x="55194" y="58420"/>
                  </a:lnTo>
                  <a:lnTo>
                    <a:pt x="55778" y="59690"/>
                  </a:lnTo>
                  <a:lnTo>
                    <a:pt x="51993" y="59690"/>
                  </a:lnTo>
                  <a:lnTo>
                    <a:pt x="52768" y="60960"/>
                  </a:lnTo>
                  <a:lnTo>
                    <a:pt x="56540" y="60960"/>
                  </a:lnTo>
                  <a:lnTo>
                    <a:pt x="52743" y="62230"/>
                  </a:lnTo>
                  <a:lnTo>
                    <a:pt x="51104" y="62230"/>
                  </a:lnTo>
                  <a:lnTo>
                    <a:pt x="53619" y="63500"/>
                  </a:lnTo>
                  <a:lnTo>
                    <a:pt x="51384" y="63500"/>
                  </a:lnTo>
                  <a:lnTo>
                    <a:pt x="51536" y="63665"/>
                  </a:lnTo>
                  <a:lnTo>
                    <a:pt x="54305" y="64770"/>
                  </a:lnTo>
                  <a:lnTo>
                    <a:pt x="52171" y="64363"/>
                  </a:lnTo>
                  <a:lnTo>
                    <a:pt x="52552" y="64770"/>
                  </a:lnTo>
                  <a:lnTo>
                    <a:pt x="51206" y="64770"/>
                  </a:lnTo>
                  <a:lnTo>
                    <a:pt x="51079" y="66040"/>
                  </a:lnTo>
                  <a:lnTo>
                    <a:pt x="49618" y="66040"/>
                  </a:lnTo>
                  <a:lnTo>
                    <a:pt x="48907" y="67310"/>
                  </a:lnTo>
                  <a:lnTo>
                    <a:pt x="50368" y="68580"/>
                  </a:lnTo>
                  <a:lnTo>
                    <a:pt x="50165" y="69850"/>
                  </a:lnTo>
                  <a:lnTo>
                    <a:pt x="51244" y="69850"/>
                  </a:lnTo>
                  <a:lnTo>
                    <a:pt x="55067" y="71120"/>
                  </a:lnTo>
                  <a:lnTo>
                    <a:pt x="55816" y="71120"/>
                  </a:lnTo>
                  <a:lnTo>
                    <a:pt x="55359" y="72390"/>
                  </a:lnTo>
                  <a:lnTo>
                    <a:pt x="51917" y="71120"/>
                  </a:lnTo>
                  <a:lnTo>
                    <a:pt x="51206" y="71120"/>
                  </a:lnTo>
                  <a:lnTo>
                    <a:pt x="45605" y="72390"/>
                  </a:lnTo>
                  <a:lnTo>
                    <a:pt x="48196" y="72390"/>
                  </a:lnTo>
                  <a:lnTo>
                    <a:pt x="48018" y="73660"/>
                  </a:lnTo>
                  <a:lnTo>
                    <a:pt x="49098" y="74930"/>
                  </a:lnTo>
                  <a:lnTo>
                    <a:pt x="49136" y="76200"/>
                  </a:lnTo>
                  <a:lnTo>
                    <a:pt x="52057" y="76200"/>
                  </a:lnTo>
                  <a:lnTo>
                    <a:pt x="51358" y="77470"/>
                  </a:lnTo>
                  <a:lnTo>
                    <a:pt x="53682" y="77470"/>
                  </a:lnTo>
                  <a:lnTo>
                    <a:pt x="52641" y="78740"/>
                  </a:lnTo>
                  <a:lnTo>
                    <a:pt x="50228" y="78740"/>
                  </a:lnTo>
                  <a:lnTo>
                    <a:pt x="50342" y="80010"/>
                  </a:lnTo>
                  <a:lnTo>
                    <a:pt x="51714" y="81280"/>
                  </a:lnTo>
                  <a:lnTo>
                    <a:pt x="52793" y="80010"/>
                  </a:lnTo>
                  <a:lnTo>
                    <a:pt x="54495" y="81280"/>
                  </a:lnTo>
                  <a:lnTo>
                    <a:pt x="70497" y="81280"/>
                  </a:lnTo>
                  <a:lnTo>
                    <a:pt x="75095" y="81280"/>
                  </a:lnTo>
                  <a:lnTo>
                    <a:pt x="77533" y="80010"/>
                  </a:lnTo>
                  <a:lnTo>
                    <a:pt x="78181" y="80010"/>
                  </a:lnTo>
                  <a:lnTo>
                    <a:pt x="78955" y="78740"/>
                  </a:lnTo>
                  <a:lnTo>
                    <a:pt x="74739" y="76200"/>
                  </a:lnTo>
                  <a:lnTo>
                    <a:pt x="73126" y="74930"/>
                  </a:lnTo>
                  <a:lnTo>
                    <a:pt x="78206" y="73660"/>
                  </a:lnTo>
                  <a:lnTo>
                    <a:pt x="75603" y="71120"/>
                  </a:lnTo>
                  <a:lnTo>
                    <a:pt x="78587" y="69850"/>
                  </a:lnTo>
                  <a:lnTo>
                    <a:pt x="75031" y="69850"/>
                  </a:lnTo>
                  <a:lnTo>
                    <a:pt x="74599" y="68580"/>
                  </a:lnTo>
                  <a:lnTo>
                    <a:pt x="75565" y="68580"/>
                  </a:lnTo>
                  <a:lnTo>
                    <a:pt x="71539" y="67310"/>
                  </a:lnTo>
                  <a:lnTo>
                    <a:pt x="75730" y="68580"/>
                  </a:lnTo>
                  <a:lnTo>
                    <a:pt x="79794" y="68580"/>
                  </a:lnTo>
                  <a:lnTo>
                    <a:pt x="78790" y="67310"/>
                  </a:lnTo>
                  <a:lnTo>
                    <a:pt x="78968" y="67310"/>
                  </a:lnTo>
                  <a:lnTo>
                    <a:pt x="73482" y="66040"/>
                  </a:lnTo>
                  <a:lnTo>
                    <a:pt x="76657" y="64770"/>
                  </a:lnTo>
                  <a:lnTo>
                    <a:pt x="76212" y="63500"/>
                  </a:lnTo>
                  <a:lnTo>
                    <a:pt x="75590" y="62230"/>
                  </a:lnTo>
                  <a:lnTo>
                    <a:pt x="78257" y="60960"/>
                  </a:lnTo>
                  <a:lnTo>
                    <a:pt x="76987" y="60960"/>
                  </a:lnTo>
                  <a:lnTo>
                    <a:pt x="75653" y="59690"/>
                  </a:lnTo>
                  <a:lnTo>
                    <a:pt x="78613" y="59690"/>
                  </a:lnTo>
                  <a:lnTo>
                    <a:pt x="79908" y="58420"/>
                  </a:lnTo>
                  <a:lnTo>
                    <a:pt x="79336" y="57150"/>
                  </a:lnTo>
                  <a:lnTo>
                    <a:pt x="81686" y="57150"/>
                  </a:lnTo>
                  <a:lnTo>
                    <a:pt x="73012" y="55880"/>
                  </a:lnTo>
                  <a:lnTo>
                    <a:pt x="72923" y="54610"/>
                  </a:lnTo>
                  <a:lnTo>
                    <a:pt x="77343" y="55880"/>
                  </a:lnTo>
                  <a:lnTo>
                    <a:pt x="77419" y="54610"/>
                  </a:lnTo>
                  <a:lnTo>
                    <a:pt x="81407" y="53340"/>
                  </a:lnTo>
                  <a:lnTo>
                    <a:pt x="79476" y="52070"/>
                  </a:lnTo>
                  <a:lnTo>
                    <a:pt x="79616" y="52070"/>
                  </a:lnTo>
                  <a:lnTo>
                    <a:pt x="79794" y="50800"/>
                  </a:lnTo>
                  <a:lnTo>
                    <a:pt x="82842" y="4953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9114376" y="10791678"/>
              <a:ext cx="103505" cy="510540"/>
            </a:xfrm>
            <a:custGeom>
              <a:avLst/>
              <a:gdLst/>
              <a:ahLst/>
              <a:cxnLst/>
              <a:rect l="l" t="t" r="r" b="b"/>
              <a:pathLst>
                <a:path w="103505" h="510540">
                  <a:moveTo>
                    <a:pt x="1003" y="502056"/>
                  </a:moveTo>
                  <a:lnTo>
                    <a:pt x="800" y="501904"/>
                  </a:lnTo>
                  <a:lnTo>
                    <a:pt x="419" y="501904"/>
                  </a:lnTo>
                  <a:lnTo>
                    <a:pt x="1003" y="502056"/>
                  </a:lnTo>
                  <a:close/>
                </a:path>
                <a:path w="103505" h="510540">
                  <a:moveTo>
                    <a:pt x="1447" y="506120"/>
                  </a:moveTo>
                  <a:lnTo>
                    <a:pt x="1130" y="505917"/>
                  </a:lnTo>
                  <a:lnTo>
                    <a:pt x="977" y="506031"/>
                  </a:lnTo>
                  <a:lnTo>
                    <a:pt x="1181" y="506056"/>
                  </a:lnTo>
                  <a:lnTo>
                    <a:pt x="1333" y="506082"/>
                  </a:lnTo>
                  <a:close/>
                </a:path>
                <a:path w="103505" h="510540">
                  <a:moveTo>
                    <a:pt x="1778" y="506247"/>
                  </a:moveTo>
                  <a:lnTo>
                    <a:pt x="1460" y="506120"/>
                  </a:lnTo>
                  <a:lnTo>
                    <a:pt x="1765" y="506310"/>
                  </a:lnTo>
                  <a:close/>
                </a:path>
                <a:path w="103505" h="510540">
                  <a:moveTo>
                    <a:pt x="1955" y="502297"/>
                  </a:moveTo>
                  <a:lnTo>
                    <a:pt x="1003" y="502056"/>
                  </a:lnTo>
                  <a:lnTo>
                    <a:pt x="1955" y="502297"/>
                  </a:lnTo>
                  <a:close/>
                </a:path>
                <a:path w="103505" h="510540">
                  <a:moveTo>
                    <a:pt x="2159" y="503186"/>
                  </a:moveTo>
                  <a:lnTo>
                    <a:pt x="2057" y="503351"/>
                  </a:lnTo>
                  <a:lnTo>
                    <a:pt x="2159" y="503186"/>
                  </a:lnTo>
                  <a:close/>
                </a:path>
                <a:path w="103505" h="510540">
                  <a:moveTo>
                    <a:pt x="2463" y="506730"/>
                  </a:moveTo>
                  <a:lnTo>
                    <a:pt x="1778" y="506310"/>
                  </a:lnTo>
                  <a:lnTo>
                    <a:pt x="1638" y="506539"/>
                  </a:lnTo>
                  <a:lnTo>
                    <a:pt x="2463" y="506730"/>
                  </a:lnTo>
                  <a:close/>
                </a:path>
                <a:path w="103505" h="510540">
                  <a:moveTo>
                    <a:pt x="2616" y="503910"/>
                  </a:moveTo>
                  <a:lnTo>
                    <a:pt x="2476" y="503809"/>
                  </a:lnTo>
                  <a:lnTo>
                    <a:pt x="2298" y="503618"/>
                  </a:lnTo>
                  <a:lnTo>
                    <a:pt x="2095" y="503580"/>
                  </a:lnTo>
                  <a:lnTo>
                    <a:pt x="1955" y="503555"/>
                  </a:lnTo>
                  <a:lnTo>
                    <a:pt x="1752" y="503529"/>
                  </a:lnTo>
                  <a:lnTo>
                    <a:pt x="1905" y="503643"/>
                  </a:lnTo>
                  <a:lnTo>
                    <a:pt x="2209" y="503770"/>
                  </a:lnTo>
                  <a:lnTo>
                    <a:pt x="2616" y="503910"/>
                  </a:lnTo>
                  <a:close/>
                </a:path>
                <a:path w="103505" h="510540">
                  <a:moveTo>
                    <a:pt x="3009" y="502500"/>
                  </a:moveTo>
                  <a:lnTo>
                    <a:pt x="2171" y="502361"/>
                  </a:lnTo>
                  <a:lnTo>
                    <a:pt x="2501" y="502437"/>
                  </a:lnTo>
                  <a:lnTo>
                    <a:pt x="3009" y="502500"/>
                  </a:lnTo>
                  <a:close/>
                </a:path>
                <a:path w="103505" h="510540">
                  <a:moveTo>
                    <a:pt x="3327" y="506412"/>
                  </a:moveTo>
                  <a:lnTo>
                    <a:pt x="3225" y="506209"/>
                  </a:lnTo>
                  <a:lnTo>
                    <a:pt x="2552" y="505942"/>
                  </a:lnTo>
                  <a:lnTo>
                    <a:pt x="3327" y="506412"/>
                  </a:lnTo>
                  <a:close/>
                </a:path>
                <a:path w="103505" h="510540">
                  <a:moveTo>
                    <a:pt x="3390" y="503770"/>
                  </a:moveTo>
                  <a:lnTo>
                    <a:pt x="2667" y="503631"/>
                  </a:lnTo>
                  <a:lnTo>
                    <a:pt x="2298" y="503529"/>
                  </a:lnTo>
                  <a:lnTo>
                    <a:pt x="2159" y="503428"/>
                  </a:lnTo>
                  <a:lnTo>
                    <a:pt x="2235" y="503555"/>
                  </a:lnTo>
                  <a:lnTo>
                    <a:pt x="2730" y="503707"/>
                  </a:lnTo>
                  <a:lnTo>
                    <a:pt x="3136" y="503770"/>
                  </a:lnTo>
                  <a:lnTo>
                    <a:pt x="3390" y="503770"/>
                  </a:lnTo>
                  <a:close/>
                </a:path>
                <a:path w="103505" h="510540">
                  <a:moveTo>
                    <a:pt x="4610" y="501878"/>
                  </a:moveTo>
                  <a:lnTo>
                    <a:pt x="2857" y="501357"/>
                  </a:lnTo>
                  <a:lnTo>
                    <a:pt x="2590" y="501586"/>
                  </a:lnTo>
                  <a:lnTo>
                    <a:pt x="508" y="501688"/>
                  </a:lnTo>
                  <a:lnTo>
                    <a:pt x="800" y="501904"/>
                  </a:lnTo>
                  <a:lnTo>
                    <a:pt x="4610" y="501878"/>
                  </a:lnTo>
                  <a:close/>
                </a:path>
                <a:path w="103505" h="510540">
                  <a:moveTo>
                    <a:pt x="5727" y="510057"/>
                  </a:moveTo>
                  <a:lnTo>
                    <a:pt x="5372" y="509701"/>
                  </a:lnTo>
                  <a:lnTo>
                    <a:pt x="1968" y="509003"/>
                  </a:lnTo>
                  <a:lnTo>
                    <a:pt x="2819" y="509587"/>
                  </a:lnTo>
                  <a:lnTo>
                    <a:pt x="3695" y="509816"/>
                  </a:lnTo>
                  <a:lnTo>
                    <a:pt x="5727" y="510057"/>
                  </a:lnTo>
                  <a:close/>
                </a:path>
                <a:path w="103505" h="510540">
                  <a:moveTo>
                    <a:pt x="6032" y="491782"/>
                  </a:moveTo>
                  <a:lnTo>
                    <a:pt x="4940" y="492125"/>
                  </a:lnTo>
                  <a:lnTo>
                    <a:pt x="5549" y="491998"/>
                  </a:lnTo>
                  <a:lnTo>
                    <a:pt x="5854" y="491883"/>
                  </a:lnTo>
                  <a:lnTo>
                    <a:pt x="6032" y="491782"/>
                  </a:lnTo>
                  <a:close/>
                </a:path>
                <a:path w="103505" h="510540">
                  <a:moveTo>
                    <a:pt x="6121" y="507212"/>
                  </a:moveTo>
                  <a:lnTo>
                    <a:pt x="4356" y="505942"/>
                  </a:lnTo>
                  <a:lnTo>
                    <a:pt x="3073" y="505942"/>
                  </a:lnTo>
                  <a:lnTo>
                    <a:pt x="3225" y="506209"/>
                  </a:lnTo>
                  <a:lnTo>
                    <a:pt x="5740" y="507212"/>
                  </a:lnTo>
                  <a:lnTo>
                    <a:pt x="6121" y="507212"/>
                  </a:lnTo>
                  <a:close/>
                </a:path>
                <a:path w="103505" h="510540">
                  <a:moveTo>
                    <a:pt x="6413" y="434708"/>
                  </a:moveTo>
                  <a:lnTo>
                    <a:pt x="6096" y="434886"/>
                  </a:lnTo>
                  <a:lnTo>
                    <a:pt x="5905" y="435165"/>
                  </a:lnTo>
                  <a:lnTo>
                    <a:pt x="5867" y="435444"/>
                  </a:lnTo>
                  <a:lnTo>
                    <a:pt x="6413" y="434708"/>
                  </a:lnTo>
                  <a:close/>
                </a:path>
                <a:path w="103505" h="510540">
                  <a:moveTo>
                    <a:pt x="6870" y="471652"/>
                  </a:moveTo>
                  <a:lnTo>
                    <a:pt x="6591" y="471652"/>
                  </a:lnTo>
                  <a:lnTo>
                    <a:pt x="6870" y="471652"/>
                  </a:lnTo>
                  <a:close/>
                </a:path>
                <a:path w="103505" h="510540">
                  <a:moveTo>
                    <a:pt x="7213" y="488327"/>
                  </a:moveTo>
                  <a:lnTo>
                    <a:pt x="6959" y="488315"/>
                  </a:lnTo>
                  <a:lnTo>
                    <a:pt x="6692" y="488302"/>
                  </a:lnTo>
                  <a:lnTo>
                    <a:pt x="6464" y="488327"/>
                  </a:lnTo>
                  <a:lnTo>
                    <a:pt x="6642" y="488353"/>
                  </a:lnTo>
                  <a:lnTo>
                    <a:pt x="7213" y="488327"/>
                  </a:lnTo>
                  <a:close/>
                </a:path>
                <a:path w="103505" h="510540">
                  <a:moveTo>
                    <a:pt x="7886" y="504913"/>
                  </a:moveTo>
                  <a:lnTo>
                    <a:pt x="7061" y="504672"/>
                  </a:lnTo>
                  <a:lnTo>
                    <a:pt x="6604" y="505942"/>
                  </a:lnTo>
                  <a:lnTo>
                    <a:pt x="7886" y="504913"/>
                  </a:lnTo>
                  <a:close/>
                </a:path>
                <a:path w="103505" h="510540">
                  <a:moveTo>
                    <a:pt x="8407" y="432130"/>
                  </a:moveTo>
                  <a:lnTo>
                    <a:pt x="8013" y="431990"/>
                  </a:lnTo>
                  <a:lnTo>
                    <a:pt x="7670" y="431927"/>
                  </a:lnTo>
                  <a:lnTo>
                    <a:pt x="6337" y="432282"/>
                  </a:lnTo>
                  <a:lnTo>
                    <a:pt x="7378" y="432282"/>
                  </a:lnTo>
                  <a:lnTo>
                    <a:pt x="8001" y="432231"/>
                  </a:lnTo>
                  <a:lnTo>
                    <a:pt x="8407" y="432130"/>
                  </a:lnTo>
                  <a:close/>
                </a:path>
                <a:path w="103505" h="510540">
                  <a:moveTo>
                    <a:pt x="9448" y="508596"/>
                  </a:moveTo>
                  <a:lnTo>
                    <a:pt x="7848" y="508025"/>
                  </a:lnTo>
                  <a:lnTo>
                    <a:pt x="4978" y="507187"/>
                  </a:lnTo>
                  <a:lnTo>
                    <a:pt x="4572" y="507161"/>
                  </a:lnTo>
                  <a:lnTo>
                    <a:pt x="3327" y="506412"/>
                  </a:lnTo>
                  <a:lnTo>
                    <a:pt x="3683" y="507098"/>
                  </a:lnTo>
                  <a:lnTo>
                    <a:pt x="1803" y="506945"/>
                  </a:lnTo>
                  <a:lnTo>
                    <a:pt x="5041" y="507771"/>
                  </a:lnTo>
                  <a:lnTo>
                    <a:pt x="3644" y="507644"/>
                  </a:lnTo>
                  <a:lnTo>
                    <a:pt x="7531" y="508584"/>
                  </a:lnTo>
                  <a:lnTo>
                    <a:pt x="7886" y="508927"/>
                  </a:lnTo>
                  <a:lnTo>
                    <a:pt x="6350" y="508914"/>
                  </a:lnTo>
                  <a:lnTo>
                    <a:pt x="5092" y="508685"/>
                  </a:lnTo>
                  <a:lnTo>
                    <a:pt x="5969" y="508914"/>
                  </a:lnTo>
                  <a:lnTo>
                    <a:pt x="4279" y="509028"/>
                  </a:lnTo>
                  <a:lnTo>
                    <a:pt x="6400" y="509485"/>
                  </a:lnTo>
                  <a:lnTo>
                    <a:pt x="9118" y="509511"/>
                  </a:lnTo>
                  <a:lnTo>
                    <a:pt x="9296" y="509054"/>
                  </a:lnTo>
                  <a:lnTo>
                    <a:pt x="7175" y="508241"/>
                  </a:lnTo>
                  <a:lnTo>
                    <a:pt x="7950" y="508241"/>
                  </a:lnTo>
                  <a:lnTo>
                    <a:pt x="8826" y="508482"/>
                  </a:lnTo>
                  <a:lnTo>
                    <a:pt x="9448" y="508596"/>
                  </a:lnTo>
                  <a:close/>
                </a:path>
                <a:path w="103505" h="510540">
                  <a:moveTo>
                    <a:pt x="9588" y="504672"/>
                  </a:moveTo>
                  <a:lnTo>
                    <a:pt x="7607" y="503402"/>
                  </a:lnTo>
                  <a:lnTo>
                    <a:pt x="6248" y="503402"/>
                  </a:lnTo>
                  <a:lnTo>
                    <a:pt x="7340" y="504672"/>
                  </a:lnTo>
                  <a:lnTo>
                    <a:pt x="7861" y="504672"/>
                  </a:lnTo>
                  <a:lnTo>
                    <a:pt x="8089" y="504761"/>
                  </a:lnTo>
                  <a:lnTo>
                    <a:pt x="9588" y="504672"/>
                  </a:lnTo>
                  <a:close/>
                </a:path>
                <a:path w="103505" h="510540">
                  <a:moveTo>
                    <a:pt x="9690" y="470382"/>
                  </a:moveTo>
                  <a:lnTo>
                    <a:pt x="6362" y="470382"/>
                  </a:lnTo>
                  <a:lnTo>
                    <a:pt x="6832" y="471563"/>
                  </a:lnTo>
                  <a:lnTo>
                    <a:pt x="9690" y="470382"/>
                  </a:lnTo>
                  <a:close/>
                </a:path>
                <a:path w="103505" h="510540">
                  <a:moveTo>
                    <a:pt x="10553" y="446252"/>
                  </a:moveTo>
                  <a:lnTo>
                    <a:pt x="10490" y="446087"/>
                  </a:lnTo>
                  <a:lnTo>
                    <a:pt x="7124" y="444982"/>
                  </a:lnTo>
                  <a:lnTo>
                    <a:pt x="6794" y="444728"/>
                  </a:lnTo>
                  <a:lnTo>
                    <a:pt x="5892" y="444982"/>
                  </a:lnTo>
                  <a:lnTo>
                    <a:pt x="10553" y="446252"/>
                  </a:lnTo>
                  <a:close/>
                </a:path>
                <a:path w="103505" h="510540">
                  <a:moveTo>
                    <a:pt x="10858" y="462762"/>
                  </a:moveTo>
                  <a:lnTo>
                    <a:pt x="8724" y="462762"/>
                  </a:lnTo>
                  <a:lnTo>
                    <a:pt x="9283" y="464032"/>
                  </a:lnTo>
                  <a:lnTo>
                    <a:pt x="10858" y="462762"/>
                  </a:lnTo>
                  <a:close/>
                </a:path>
                <a:path w="103505" h="510540">
                  <a:moveTo>
                    <a:pt x="11341" y="505942"/>
                  </a:moveTo>
                  <a:lnTo>
                    <a:pt x="8089" y="504761"/>
                  </a:lnTo>
                  <a:lnTo>
                    <a:pt x="7886" y="504913"/>
                  </a:lnTo>
                  <a:lnTo>
                    <a:pt x="11341" y="505942"/>
                  </a:lnTo>
                  <a:close/>
                </a:path>
                <a:path w="103505" h="510540">
                  <a:moveTo>
                    <a:pt x="12065" y="464350"/>
                  </a:moveTo>
                  <a:lnTo>
                    <a:pt x="11569" y="464121"/>
                  </a:lnTo>
                  <a:lnTo>
                    <a:pt x="11061" y="463918"/>
                  </a:lnTo>
                  <a:lnTo>
                    <a:pt x="10756" y="463740"/>
                  </a:lnTo>
                  <a:lnTo>
                    <a:pt x="10985" y="463562"/>
                  </a:lnTo>
                  <a:lnTo>
                    <a:pt x="11315" y="463384"/>
                  </a:lnTo>
                  <a:lnTo>
                    <a:pt x="10896" y="463143"/>
                  </a:lnTo>
                  <a:lnTo>
                    <a:pt x="10287" y="463283"/>
                  </a:lnTo>
                  <a:lnTo>
                    <a:pt x="10375" y="463499"/>
                  </a:lnTo>
                  <a:lnTo>
                    <a:pt x="10744" y="463740"/>
                  </a:lnTo>
                  <a:lnTo>
                    <a:pt x="10515" y="463931"/>
                  </a:lnTo>
                  <a:lnTo>
                    <a:pt x="10414" y="464096"/>
                  </a:lnTo>
                  <a:lnTo>
                    <a:pt x="12065" y="464350"/>
                  </a:lnTo>
                  <a:close/>
                </a:path>
                <a:path w="103505" h="510540">
                  <a:moveTo>
                    <a:pt x="13322" y="507212"/>
                  </a:moveTo>
                  <a:lnTo>
                    <a:pt x="6604" y="505942"/>
                  </a:lnTo>
                  <a:lnTo>
                    <a:pt x="5511" y="504672"/>
                  </a:lnTo>
                  <a:lnTo>
                    <a:pt x="3479" y="504672"/>
                  </a:lnTo>
                  <a:lnTo>
                    <a:pt x="5283" y="505942"/>
                  </a:lnTo>
                  <a:lnTo>
                    <a:pt x="6121" y="507212"/>
                  </a:lnTo>
                  <a:lnTo>
                    <a:pt x="13322" y="507212"/>
                  </a:lnTo>
                  <a:close/>
                </a:path>
                <a:path w="103505" h="510540">
                  <a:moveTo>
                    <a:pt x="15189" y="500862"/>
                  </a:moveTo>
                  <a:lnTo>
                    <a:pt x="13093" y="499592"/>
                  </a:lnTo>
                  <a:lnTo>
                    <a:pt x="13804" y="500862"/>
                  </a:lnTo>
                  <a:lnTo>
                    <a:pt x="14224" y="500862"/>
                  </a:lnTo>
                  <a:lnTo>
                    <a:pt x="15189" y="500862"/>
                  </a:lnTo>
                  <a:close/>
                </a:path>
                <a:path w="103505" h="510540">
                  <a:moveTo>
                    <a:pt x="15481" y="502132"/>
                  </a:moveTo>
                  <a:lnTo>
                    <a:pt x="14224" y="500862"/>
                  </a:lnTo>
                  <a:lnTo>
                    <a:pt x="12331" y="502132"/>
                  </a:lnTo>
                  <a:lnTo>
                    <a:pt x="15481" y="502132"/>
                  </a:lnTo>
                  <a:close/>
                </a:path>
                <a:path w="103505" h="510540">
                  <a:moveTo>
                    <a:pt x="15798" y="381266"/>
                  </a:moveTo>
                  <a:lnTo>
                    <a:pt x="15367" y="380212"/>
                  </a:lnTo>
                  <a:lnTo>
                    <a:pt x="15151" y="380212"/>
                  </a:lnTo>
                  <a:lnTo>
                    <a:pt x="14097" y="380212"/>
                  </a:lnTo>
                  <a:lnTo>
                    <a:pt x="15798" y="381266"/>
                  </a:lnTo>
                  <a:close/>
                </a:path>
                <a:path w="103505" h="510540">
                  <a:moveTo>
                    <a:pt x="16586" y="498716"/>
                  </a:moveTo>
                  <a:lnTo>
                    <a:pt x="15608" y="499503"/>
                  </a:lnTo>
                  <a:lnTo>
                    <a:pt x="16141" y="499516"/>
                  </a:lnTo>
                  <a:lnTo>
                    <a:pt x="16586" y="498716"/>
                  </a:lnTo>
                  <a:close/>
                </a:path>
                <a:path w="103505" h="510540">
                  <a:moveTo>
                    <a:pt x="17246" y="372960"/>
                  </a:moveTo>
                  <a:lnTo>
                    <a:pt x="17132" y="372592"/>
                  </a:lnTo>
                  <a:lnTo>
                    <a:pt x="16344" y="372592"/>
                  </a:lnTo>
                  <a:lnTo>
                    <a:pt x="17246" y="372960"/>
                  </a:lnTo>
                  <a:close/>
                </a:path>
                <a:path w="103505" h="510540">
                  <a:moveTo>
                    <a:pt x="17932" y="368160"/>
                  </a:moveTo>
                  <a:lnTo>
                    <a:pt x="17322" y="367931"/>
                  </a:lnTo>
                  <a:lnTo>
                    <a:pt x="17932" y="368160"/>
                  </a:lnTo>
                  <a:close/>
                </a:path>
                <a:path w="103505" h="510540">
                  <a:moveTo>
                    <a:pt x="18351" y="499643"/>
                  </a:moveTo>
                  <a:lnTo>
                    <a:pt x="16141" y="499516"/>
                  </a:lnTo>
                  <a:lnTo>
                    <a:pt x="15951" y="499859"/>
                  </a:lnTo>
                  <a:lnTo>
                    <a:pt x="18351" y="499643"/>
                  </a:lnTo>
                  <a:close/>
                </a:path>
                <a:path w="103505" h="510540">
                  <a:moveTo>
                    <a:pt x="18389" y="369925"/>
                  </a:moveTo>
                  <a:lnTo>
                    <a:pt x="18072" y="369697"/>
                  </a:lnTo>
                  <a:lnTo>
                    <a:pt x="18059" y="369824"/>
                  </a:lnTo>
                  <a:lnTo>
                    <a:pt x="18389" y="369925"/>
                  </a:lnTo>
                  <a:close/>
                </a:path>
                <a:path w="103505" h="510540">
                  <a:moveTo>
                    <a:pt x="18656" y="373710"/>
                  </a:moveTo>
                  <a:lnTo>
                    <a:pt x="18376" y="373430"/>
                  </a:lnTo>
                  <a:lnTo>
                    <a:pt x="17246" y="372960"/>
                  </a:lnTo>
                  <a:lnTo>
                    <a:pt x="17399" y="373468"/>
                  </a:lnTo>
                  <a:lnTo>
                    <a:pt x="18656" y="373710"/>
                  </a:lnTo>
                  <a:close/>
                </a:path>
                <a:path w="103505" h="510540">
                  <a:moveTo>
                    <a:pt x="18935" y="481457"/>
                  </a:moveTo>
                  <a:lnTo>
                    <a:pt x="18491" y="481584"/>
                  </a:lnTo>
                  <a:lnTo>
                    <a:pt x="18719" y="481558"/>
                  </a:lnTo>
                  <a:lnTo>
                    <a:pt x="18859" y="481520"/>
                  </a:lnTo>
                  <a:close/>
                </a:path>
                <a:path w="103505" h="510540">
                  <a:moveTo>
                    <a:pt x="20066" y="479272"/>
                  </a:moveTo>
                  <a:lnTo>
                    <a:pt x="19050" y="478002"/>
                  </a:lnTo>
                  <a:lnTo>
                    <a:pt x="20066" y="479272"/>
                  </a:lnTo>
                  <a:close/>
                </a:path>
                <a:path w="103505" h="510540">
                  <a:moveTo>
                    <a:pt x="20078" y="481152"/>
                  </a:moveTo>
                  <a:lnTo>
                    <a:pt x="18961" y="480949"/>
                  </a:lnTo>
                  <a:lnTo>
                    <a:pt x="19202" y="481266"/>
                  </a:lnTo>
                  <a:lnTo>
                    <a:pt x="18935" y="481457"/>
                  </a:lnTo>
                  <a:lnTo>
                    <a:pt x="20078" y="481152"/>
                  </a:lnTo>
                  <a:close/>
                </a:path>
                <a:path w="103505" h="510540">
                  <a:moveTo>
                    <a:pt x="20383" y="495312"/>
                  </a:moveTo>
                  <a:lnTo>
                    <a:pt x="17475" y="494842"/>
                  </a:lnTo>
                  <a:lnTo>
                    <a:pt x="16497" y="494665"/>
                  </a:lnTo>
                  <a:lnTo>
                    <a:pt x="17399" y="494855"/>
                  </a:lnTo>
                  <a:lnTo>
                    <a:pt x="17957" y="495033"/>
                  </a:lnTo>
                  <a:lnTo>
                    <a:pt x="18173" y="495185"/>
                  </a:lnTo>
                  <a:lnTo>
                    <a:pt x="19392" y="495350"/>
                  </a:lnTo>
                  <a:lnTo>
                    <a:pt x="20243" y="495427"/>
                  </a:lnTo>
                  <a:lnTo>
                    <a:pt x="20383" y="495312"/>
                  </a:lnTo>
                  <a:close/>
                </a:path>
                <a:path w="103505" h="510540">
                  <a:moveTo>
                    <a:pt x="20637" y="476732"/>
                  </a:moveTo>
                  <a:lnTo>
                    <a:pt x="19951" y="475462"/>
                  </a:lnTo>
                  <a:lnTo>
                    <a:pt x="19431" y="475462"/>
                  </a:lnTo>
                  <a:lnTo>
                    <a:pt x="20637" y="476732"/>
                  </a:lnTo>
                  <a:close/>
                </a:path>
                <a:path w="103505" h="510540">
                  <a:moveTo>
                    <a:pt x="20916" y="496455"/>
                  </a:moveTo>
                  <a:lnTo>
                    <a:pt x="19685" y="495884"/>
                  </a:lnTo>
                  <a:lnTo>
                    <a:pt x="18643" y="496100"/>
                  </a:lnTo>
                  <a:lnTo>
                    <a:pt x="19100" y="496684"/>
                  </a:lnTo>
                  <a:lnTo>
                    <a:pt x="20281" y="496341"/>
                  </a:lnTo>
                  <a:lnTo>
                    <a:pt x="20916" y="496455"/>
                  </a:lnTo>
                  <a:close/>
                </a:path>
                <a:path w="103505" h="510540">
                  <a:moveTo>
                    <a:pt x="21932" y="489966"/>
                  </a:moveTo>
                  <a:lnTo>
                    <a:pt x="20574" y="489496"/>
                  </a:lnTo>
                  <a:lnTo>
                    <a:pt x="20561" y="489635"/>
                  </a:lnTo>
                  <a:lnTo>
                    <a:pt x="20942" y="489737"/>
                  </a:lnTo>
                  <a:lnTo>
                    <a:pt x="21932" y="489966"/>
                  </a:lnTo>
                  <a:close/>
                </a:path>
                <a:path w="103505" h="510540">
                  <a:moveTo>
                    <a:pt x="22047" y="499325"/>
                  </a:moveTo>
                  <a:lnTo>
                    <a:pt x="18351" y="499643"/>
                  </a:lnTo>
                  <a:lnTo>
                    <a:pt x="18516" y="499986"/>
                  </a:lnTo>
                  <a:lnTo>
                    <a:pt x="22047" y="499325"/>
                  </a:lnTo>
                  <a:close/>
                </a:path>
                <a:path w="103505" h="510540">
                  <a:moveTo>
                    <a:pt x="22339" y="353542"/>
                  </a:moveTo>
                  <a:lnTo>
                    <a:pt x="19913" y="352272"/>
                  </a:lnTo>
                  <a:lnTo>
                    <a:pt x="20789" y="353542"/>
                  </a:lnTo>
                  <a:lnTo>
                    <a:pt x="22339" y="353542"/>
                  </a:lnTo>
                  <a:close/>
                </a:path>
                <a:path w="103505" h="510540">
                  <a:moveTo>
                    <a:pt x="23888" y="329412"/>
                  </a:moveTo>
                  <a:lnTo>
                    <a:pt x="21717" y="328142"/>
                  </a:lnTo>
                  <a:lnTo>
                    <a:pt x="23139" y="329412"/>
                  </a:lnTo>
                  <a:lnTo>
                    <a:pt x="23888" y="329412"/>
                  </a:lnTo>
                  <a:close/>
                </a:path>
                <a:path w="103505" h="510540">
                  <a:moveTo>
                    <a:pt x="24066" y="464731"/>
                  </a:moveTo>
                  <a:lnTo>
                    <a:pt x="23863" y="464578"/>
                  </a:lnTo>
                  <a:lnTo>
                    <a:pt x="23660" y="464439"/>
                  </a:lnTo>
                  <a:lnTo>
                    <a:pt x="23368" y="464426"/>
                  </a:lnTo>
                  <a:lnTo>
                    <a:pt x="23431" y="464578"/>
                  </a:lnTo>
                  <a:lnTo>
                    <a:pt x="23761" y="464680"/>
                  </a:lnTo>
                  <a:lnTo>
                    <a:pt x="24066" y="464731"/>
                  </a:lnTo>
                  <a:close/>
                </a:path>
                <a:path w="103505" h="510540">
                  <a:moveTo>
                    <a:pt x="24676" y="318503"/>
                  </a:moveTo>
                  <a:lnTo>
                    <a:pt x="24371" y="318427"/>
                  </a:lnTo>
                  <a:lnTo>
                    <a:pt x="24168" y="318389"/>
                  </a:lnTo>
                  <a:lnTo>
                    <a:pt x="24358" y="318465"/>
                  </a:lnTo>
                  <a:lnTo>
                    <a:pt x="24485" y="318477"/>
                  </a:lnTo>
                  <a:lnTo>
                    <a:pt x="24676" y="318503"/>
                  </a:lnTo>
                  <a:close/>
                </a:path>
                <a:path w="103505" h="510540">
                  <a:moveTo>
                    <a:pt x="25095" y="343306"/>
                  </a:moveTo>
                  <a:lnTo>
                    <a:pt x="24739" y="343230"/>
                  </a:lnTo>
                  <a:lnTo>
                    <a:pt x="24930" y="343382"/>
                  </a:lnTo>
                  <a:lnTo>
                    <a:pt x="25095" y="343306"/>
                  </a:lnTo>
                  <a:close/>
                </a:path>
                <a:path w="103505" h="510540">
                  <a:moveTo>
                    <a:pt x="26035" y="328142"/>
                  </a:moveTo>
                  <a:lnTo>
                    <a:pt x="25488" y="327596"/>
                  </a:lnTo>
                  <a:lnTo>
                    <a:pt x="22631" y="326872"/>
                  </a:lnTo>
                  <a:lnTo>
                    <a:pt x="26035" y="328142"/>
                  </a:lnTo>
                  <a:close/>
                </a:path>
                <a:path w="103505" h="510540">
                  <a:moveTo>
                    <a:pt x="26085" y="342112"/>
                  </a:moveTo>
                  <a:lnTo>
                    <a:pt x="22148" y="340842"/>
                  </a:lnTo>
                  <a:lnTo>
                    <a:pt x="21602" y="342112"/>
                  </a:lnTo>
                  <a:lnTo>
                    <a:pt x="20002" y="342112"/>
                  </a:lnTo>
                  <a:lnTo>
                    <a:pt x="24739" y="343230"/>
                  </a:lnTo>
                  <a:lnTo>
                    <a:pt x="23406" y="342112"/>
                  </a:lnTo>
                  <a:lnTo>
                    <a:pt x="26085" y="342112"/>
                  </a:lnTo>
                  <a:close/>
                </a:path>
                <a:path w="103505" h="510540">
                  <a:moveTo>
                    <a:pt x="27114" y="452970"/>
                  </a:moveTo>
                  <a:lnTo>
                    <a:pt x="26835" y="453021"/>
                  </a:lnTo>
                  <a:lnTo>
                    <a:pt x="26682" y="453136"/>
                  </a:lnTo>
                  <a:lnTo>
                    <a:pt x="27114" y="452970"/>
                  </a:lnTo>
                  <a:close/>
                </a:path>
                <a:path w="103505" h="510540">
                  <a:moveTo>
                    <a:pt x="27838" y="462114"/>
                  </a:moveTo>
                  <a:lnTo>
                    <a:pt x="27584" y="462038"/>
                  </a:lnTo>
                  <a:lnTo>
                    <a:pt x="27457" y="462076"/>
                  </a:lnTo>
                  <a:lnTo>
                    <a:pt x="27330" y="462178"/>
                  </a:lnTo>
                  <a:lnTo>
                    <a:pt x="27660" y="462153"/>
                  </a:lnTo>
                  <a:lnTo>
                    <a:pt x="27838" y="462114"/>
                  </a:lnTo>
                  <a:close/>
                </a:path>
                <a:path w="103505" h="510540">
                  <a:moveTo>
                    <a:pt x="28460" y="424662"/>
                  </a:moveTo>
                  <a:lnTo>
                    <a:pt x="25857" y="423392"/>
                  </a:lnTo>
                  <a:lnTo>
                    <a:pt x="26695" y="424662"/>
                  </a:lnTo>
                  <a:lnTo>
                    <a:pt x="28460" y="424662"/>
                  </a:lnTo>
                  <a:close/>
                </a:path>
                <a:path w="103505" h="510540">
                  <a:moveTo>
                    <a:pt x="29286" y="438962"/>
                  </a:moveTo>
                  <a:lnTo>
                    <a:pt x="29044" y="438937"/>
                  </a:lnTo>
                  <a:lnTo>
                    <a:pt x="28803" y="439039"/>
                  </a:lnTo>
                  <a:lnTo>
                    <a:pt x="29286" y="438962"/>
                  </a:lnTo>
                  <a:close/>
                </a:path>
                <a:path w="103505" h="510540">
                  <a:moveTo>
                    <a:pt x="29464" y="438962"/>
                  </a:moveTo>
                  <a:lnTo>
                    <a:pt x="29083" y="438734"/>
                  </a:lnTo>
                  <a:lnTo>
                    <a:pt x="28727" y="438734"/>
                  </a:lnTo>
                  <a:lnTo>
                    <a:pt x="29108" y="438861"/>
                  </a:lnTo>
                  <a:lnTo>
                    <a:pt x="29273" y="438950"/>
                  </a:lnTo>
                  <a:lnTo>
                    <a:pt x="29464" y="438962"/>
                  </a:lnTo>
                  <a:close/>
                </a:path>
                <a:path w="103505" h="510540">
                  <a:moveTo>
                    <a:pt x="29527" y="434022"/>
                  </a:moveTo>
                  <a:lnTo>
                    <a:pt x="28930" y="434022"/>
                  </a:lnTo>
                  <a:lnTo>
                    <a:pt x="29006" y="434149"/>
                  </a:lnTo>
                  <a:lnTo>
                    <a:pt x="29527" y="434022"/>
                  </a:lnTo>
                  <a:close/>
                </a:path>
                <a:path w="103505" h="510540">
                  <a:moveTo>
                    <a:pt x="31089" y="418071"/>
                  </a:moveTo>
                  <a:lnTo>
                    <a:pt x="29946" y="417042"/>
                  </a:lnTo>
                  <a:lnTo>
                    <a:pt x="27165" y="415861"/>
                  </a:lnTo>
                  <a:lnTo>
                    <a:pt x="28549" y="417042"/>
                  </a:lnTo>
                  <a:lnTo>
                    <a:pt x="31089" y="418071"/>
                  </a:lnTo>
                  <a:close/>
                </a:path>
                <a:path w="103505" h="510540">
                  <a:moveTo>
                    <a:pt x="32207" y="444461"/>
                  </a:moveTo>
                  <a:lnTo>
                    <a:pt x="31686" y="444411"/>
                  </a:lnTo>
                  <a:lnTo>
                    <a:pt x="31280" y="444398"/>
                  </a:lnTo>
                  <a:lnTo>
                    <a:pt x="30911" y="444398"/>
                  </a:lnTo>
                  <a:lnTo>
                    <a:pt x="31203" y="444449"/>
                  </a:lnTo>
                  <a:lnTo>
                    <a:pt x="31572" y="444461"/>
                  </a:lnTo>
                  <a:lnTo>
                    <a:pt x="32207" y="444461"/>
                  </a:lnTo>
                  <a:close/>
                </a:path>
                <a:path w="103505" h="510540">
                  <a:moveTo>
                    <a:pt x="32537" y="458952"/>
                  </a:moveTo>
                  <a:lnTo>
                    <a:pt x="32080" y="458952"/>
                  </a:lnTo>
                  <a:lnTo>
                    <a:pt x="32499" y="459536"/>
                  </a:lnTo>
                  <a:lnTo>
                    <a:pt x="32537" y="458952"/>
                  </a:lnTo>
                  <a:close/>
                </a:path>
                <a:path w="103505" h="510540">
                  <a:moveTo>
                    <a:pt x="33007" y="460222"/>
                  </a:moveTo>
                  <a:lnTo>
                    <a:pt x="32499" y="459536"/>
                  </a:lnTo>
                  <a:lnTo>
                    <a:pt x="32461" y="460222"/>
                  </a:lnTo>
                  <a:lnTo>
                    <a:pt x="33007" y="460222"/>
                  </a:lnTo>
                  <a:close/>
                </a:path>
                <a:path w="103505" h="510540">
                  <a:moveTo>
                    <a:pt x="33134" y="418071"/>
                  </a:moveTo>
                  <a:lnTo>
                    <a:pt x="32994" y="417042"/>
                  </a:lnTo>
                  <a:lnTo>
                    <a:pt x="32334" y="417042"/>
                  </a:lnTo>
                  <a:lnTo>
                    <a:pt x="31800" y="418071"/>
                  </a:lnTo>
                  <a:lnTo>
                    <a:pt x="33134" y="418071"/>
                  </a:lnTo>
                  <a:close/>
                </a:path>
                <a:path w="103505" h="510540">
                  <a:moveTo>
                    <a:pt x="33159" y="418312"/>
                  </a:moveTo>
                  <a:lnTo>
                    <a:pt x="31686" y="418312"/>
                  </a:lnTo>
                  <a:lnTo>
                    <a:pt x="31356" y="418312"/>
                  </a:lnTo>
                  <a:lnTo>
                    <a:pt x="33070" y="419582"/>
                  </a:lnTo>
                  <a:lnTo>
                    <a:pt x="33159" y="418312"/>
                  </a:lnTo>
                  <a:close/>
                </a:path>
                <a:path w="103505" h="510540">
                  <a:moveTo>
                    <a:pt x="34810" y="432282"/>
                  </a:moveTo>
                  <a:lnTo>
                    <a:pt x="28092" y="430009"/>
                  </a:lnTo>
                  <a:lnTo>
                    <a:pt x="26746" y="431012"/>
                  </a:lnTo>
                  <a:lnTo>
                    <a:pt x="28067" y="431012"/>
                  </a:lnTo>
                  <a:lnTo>
                    <a:pt x="34810" y="432282"/>
                  </a:lnTo>
                  <a:close/>
                </a:path>
                <a:path w="103505" h="510540">
                  <a:moveTo>
                    <a:pt x="34810" y="407390"/>
                  </a:moveTo>
                  <a:lnTo>
                    <a:pt x="34582" y="407301"/>
                  </a:lnTo>
                  <a:lnTo>
                    <a:pt x="34810" y="407390"/>
                  </a:lnTo>
                  <a:close/>
                </a:path>
                <a:path w="103505" h="510540">
                  <a:moveTo>
                    <a:pt x="37299" y="407225"/>
                  </a:moveTo>
                  <a:lnTo>
                    <a:pt x="34810" y="407390"/>
                  </a:lnTo>
                  <a:lnTo>
                    <a:pt x="35509" y="407682"/>
                  </a:lnTo>
                  <a:lnTo>
                    <a:pt x="37299" y="407225"/>
                  </a:lnTo>
                  <a:close/>
                </a:path>
                <a:path w="103505" h="510540">
                  <a:moveTo>
                    <a:pt x="39611" y="406349"/>
                  </a:moveTo>
                  <a:lnTo>
                    <a:pt x="39090" y="405612"/>
                  </a:lnTo>
                  <a:lnTo>
                    <a:pt x="38392" y="405612"/>
                  </a:lnTo>
                  <a:lnTo>
                    <a:pt x="39611" y="406349"/>
                  </a:lnTo>
                  <a:close/>
                </a:path>
                <a:path w="103505" h="510540">
                  <a:moveTo>
                    <a:pt x="40525" y="406882"/>
                  </a:moveTo>
                  <a:lnTo>
                    <a:pt x="39611" y="406349"/>
                  </a:lnTo>
                  <a:lnTo>
                    <a:pt x="40005" y="406882"/>
                  </a:lnTo>
                  <a:lnTo>
                    <a:pt x="40525" y="406882"/>
                  </a:lnTo>
                  <a:close/>
                </a:path>
                <a:path w="103505" h="510540">
                  <a:moveTo>
                    <a:pt x="41338" y="314147"/>
                  </a:moveTo>
                  <a:lnTo>
                    <a:pt x="39560" y="313778"/>
                  </a:lnTo>
                  <a:lnTo>
                    <a:pt x="39712" y="313893"/>
                  </a:lnTo>
                  <a:lnTo>
                    <a:pt x="40259" y="313982"/>
                  </a:lnTo>
                  <a:lnTo>
                    <a:pt x="41338" y="314147"/>
                  </a:lnTo>
                  <a:close/>
                </a:path>
                <a:path w="103505" h="510540">
                  <a:moveTo>
                    <a:pt x="49453" y="323062"/>
                  </a:moveTo>
                  <a:lnTo>
                    <a:pt x="44653" y="320522"/>
                  </a:lnTo>
                  <a:lnTo>
                    <a:pt x="43002" y="320522"/>
                  </a:lnTo>
                  <a:lnTo>
                    <a:pt x="41516" y="319252"/>
                  </a:lnTo>
                  <a:lnTo>
                    <a:pt x="44526" y="319252"/>
                  </a:lnTo>
                  <a:lnTo>
                    <a:pt x="41897" y="316712"/>
                  </a:lnTo>
                  <a:lnTo>
                    <a:pt x="43218" y="316712"/>
                  </a:lnTo>
                  <a:lnTo>
                    <a:pt x="48387" y="317982"/>
                  </a:lnTo>
                  <a:lnTo>
                    <a:pt x="48895" y="316712"/>
                  </a:lnTo>
                  <a:lnTo>
                    <a:pt x="48348" y="316712"/>
                  </a:lnTo>
                  <a:lnTo>
                    <a:pt x="44361" y="315442"/>
                  </a:lnTo>
                  <a:lnTo>
                    <a:pt x="40500" y="315442"/>
                  </a:lnTo>
                  <a:lnTo>
                    <a:pt x="39700" y="314172"/>
                  </a:lnTo>
                  <a:lnTo>
                    <a:pt x="34899" y="314172"/>
                  </a:lnTo>
                  <a:lnTo>
                    <a:pt x="30022" y="312902"/>
                  </a:lnTo>
                  <a:lnTo>
                    <a:pt x="26479" y="312902"/>
                  </a:lnTo>
                  <a:lnTo>
                    <a:pt x="29298" y="314172"/>
                  </a:lnTo>
                  <a:lnTo>
                    <a:pt x="26581" y="314172"/>
                  </a:lnTo>
                  <a:lnTo>
                    <a:pt x="25196" y="314172"/>
                  </a:lnTo>
                  <a:lnTo>
                    <a:pt x="27432" y="315442"/>
                  </a:lnTo>
                  <a:lnTo>
                    <a:pt x="24879" y="315442"/>
                  </a:lnTo>
                  <a:lnTo>
                    <a:pt x="26974" y="316712"/>
                  </a:lnTo>
                  <a:lnTo>
                    <a:pt x="28321" y="315937"/>
                  </a:lnTo>
                  <a:lnTo>
                    <a:pt x="29692" y="316712"/>
                  </a:lnTo>
                  <a:lnTo>
                    <a:pt x="28435" y="315874"/>
                  </a:lnTo>
                  <a:lnTo>
                    <a:pt x="29171" y="315442"/>
                  </a:lnTo>
                  <a:lnTo>
                    <a:pt x="30480" y="316712"/>
                  </a:lnTo>
                  <a:lnTo>
                    <a:pt x="29692" y="316712"/>
                  </a:lnTo>
                  <a:lnTo>
                    <a:pt x="27139" y="316712"/>
                  </a:lnTo>
                  <a:lnTo>
                    <a:pt x="26187" y="317982"/>
                  </a:lnTo>
                  <a:lnTo>
                    <a:pt x="25958" y="317982"/>
                  </a:lnTo>
                  <a:lnTo>
                    <a:pt x="29222" y="319252"/>
                  </a:lnTo>
                  <a:lnTo>
                    <a:pt x="25730" y="319252"/>
                  </a:lnTo>
                  <a:lnTo>
                    <a:pt x="28028" y="320471"/>
                  </a:lnTo>
                  <a:lnTo>
                    <a:pt x="22910" y="319252"/>
                  </a:lnTo>
                  <a:lnTo>
                    <a:pt x="27749" y="321792"/>
                  </a:lnTo>
                  <a:lnTo>
                    <a:pt x="21920" y="320522"/>
                  </a:lnTo>
                  <a:lnTo>
                    <a:pt x="26746" y="321792"/>
                  </a:lnTo>
                  <a:lnTo>
                    <a:pt x="23825" y="323062"/>
                  </a:lnTo>
                  <a:lnTo>
                    <a:pt x="26428" y="324332"/>
                  </a:lnTo>
                  <a:lnTo>
                    <a:pt x="22567" y="324332"/>
                  </a:lnTo>
                  <a:lnTo>
                    <a:pt x="26619" y="325602"/>
                  </a:lnTo>
                  <a:lnTo>
                    <a:pt x="27432" y="326872"/>
                  </a:lnTo>
                  <a:lnTo>
                    <a:pt x="25857" y="326872"/>
                  </a:lnTo>
                  <a:lnTo>
                    <a:pt x="25171" y="325602"/>
                  </a:lnTo>
                  <a:lnTo>
                    <a:pt x="24663" y="325602"/>
                  </a:lnTo>
                  <a:lnTo>
                    <a:pt x="24498" y="326872"/>
                  </a:lnTo>
                  <a:lnTo>
                    <a:pt x="24777" y="326872"/>
                  </a:lnTo>
                  <a:lnTo>
                    <a:pt x="25488" y="327596"/>
                  </a:lnTo>
                  <a:lnTo>
                    <a:pt x="27698" y="328142"/>
                  </a:lnTo>
                  <a:lnTo>
                    <a:pt x="26492" y="328142"/>
                  </a:lnTo>
                  <a:lnTo>
                    <a:pt x="23888" y="329412"/>
                  </a:lnTo>
                  <a:lnTo>
                    <a:pt x="25704" y="329412"/>
                  </a:lnTo>
                  <a:lnTo>
                    <a:pt x="26644" y="330682"/>
                  </a:lnTo>
                  <a:lnTo>
                    <a:pt x="22809" y="329412"/>
                  </a:lnTo>
                  <a:lnTo>
                    <a:pt x="21539" y="329412"/>
                  </a:lnTo>
                  <a:lnTo>
                    <a:pt x="19824" y="328142"/>
                  </a:lnTo>
                  <a:lnTo>
                    <a:pt x="19634" y="329412"/>
                  </a:lnTo>
                  <a:lnTo>
                    <a:pt x="20828" y="329412"/>
                  </a:lnTo>
                  <a:lnTo>
                    <a:pt x="21742" y="330682"/>
                  </a:lnTo>
                  <a:lnTo>
                    <a:pt x="25196" y="331952"/>
                  </a:lnTo>
                  <a:lnTo>
                    <a:pt x="23329" y="331952"/>
                  </a:lnTo>
                  <a:lnTo>
                    <a:pt x="26276" y="333222"/>
                  </a:lnTo>
                  <a:lnTo>
                    <a:pt x="23431" y="333222"/>
                  </a:lnTo>
                  <a:lnTo>
                    <a:pt x="23241" y="332955"/>
                  </a:lnTo>
                  <a:lnTo>
                    <a:pt x="23253" y="333222"/>
                  </a:lnTo>
                  <a:lnTo>
                    <a:pt x="23291" y="333883"/>
                  </a:lnTo>
                  <a:lnTo>
                    <a:pt x="24130" y="333883"/>
                  </a:lnTo>
                  <a:lnTo>
                    <a:pt x="25044" y="333946"/>
                  </a:lnTo>
                  <a:lnTo>
                    <a:pt x="23863" y="333806"/>
                  </a:lnTo>
                  <a:lnTo>
                    <a:pt x="23507" y="333324"/>
                  </a:lnTo>
                  <a:lnTo>
                    <a:pt x="26936" y="334492"/>
                  </a:lnTo>
                  <a:lnTo>
                    <a:pt x="29857" y="334492"/>
                  </a:lnTo>
                  <a:lnTo>
                    <a:pt x="31242" y="335762"/>
                  </a:lnTo>
                  <a:lnTo>
                    <a:pt x="30505" y="335762"/>
                  </a:lnTo>
                  <a:lnTo>
                    <a:pt x="30505" y="337032"/>
                  </a:lnTo>
                  <a:lnTo>
                    <a:pt x="25869" y="337032"/>
                  </a:lnTo>
                  <a:lnTo>
                    <a:pt x="28041" y="335953"/>
                  </a:lnTo>
                  <a:lnTo>
                    <a:pt x="30505" y="337032"/>
                  </a:lnTo>
                  <a:lnTo>
                    <a:pt x="30505" y="335762"/>
                  </a:lnTo>
                  <a:lnTo>
                    <a:pt x="29235" y="335762"/>
                  </a:lnTo>
                  <a:lnTo>
                    <a:pt x="26581" y="334492"/>
                  </a:lnTo>
                  <a:lnTo>
                    <a:pt x="27647" y="335762"/>
                  </a:lnTo>
                  <a:lnTo>
                    <a:pt x="27101" y="335762"/>
                  </a:lnTo>
                  <a:lnTo>
                    <a:pt x="21082" y="334492"/>
                  </a:lnTo>
                  <a:lnTo>
                    <a:pt x="19900" y="335762"/>
                  </a:lnTo>
                  <a:lnTo>
                    <a:pt x="22694" y="335762"/>
                  </a:lnTo>
                  <a:lnTo>
                    <a:pt x="21501" y="337032"/>
                  </a:lnTo>
                  <a:lnTo>
                    <a:pt x="23418" y="338302"/>
                  </a:lnTo>
                  <a:lnTo>
                    <a:pt x="26327" y="338302"/>
                  </a:lnTo>
                  <a:lnTo>
                    <a:pt x="29616" y="340842"/>
                  </a:lnTo>
                  <a:lnTo>
                    <a:pt x="17310" y="338302"/>
                  </a:lnTo>
                  <a:lnTo>
                    <a:pt x="21818" y="339572"/>
                  </a:lnTo>
                  <a:lnTo>
                    <a:pt x="24130" y="340842"/>
                  </a:lnTo>
                  <a:lnTo>
                    <a:pt x="28549" y="340842"/>
                  </a:lnTo>
                  <a:lnTo>
                    <a:pt x="26085" y="342112"/>
                  </a:lnTo>
                  <a:lnTo>
                    <a:pt x="27774" y="342112"/>
                  </a:lnTo>
                  <a:lnTo>
                    <a:pt x="25095" y="343306"/>
                  </a:lnTo>
                  <a:lnTo>
                    <a:pt x="25425" y="343382"/>
                  </a:lnTo>
                  <a:lnTo>
                    <a:pt x="24930" y="343382"/>
                  </a:lnTo>
                  <a:lnTo>
                    <a:pt x="21805" y="343382"/>
                  </a:lnTo>
                  <a:lnTo>
                    <a:pt x="22199" y="344652"/>
                  </a:lnTo>
                  <a:lnTo>
                    <a:pt x="24549" y="345922"/>
                  </a:lnTo>
                  <a:lnTo>
                    <a:pt x="25019" y="347192"/>
                  </a:lnTo>
                  <a:lnTo>
                    <a:pt x="21793" y="347192"/>
                  </a:lnTo>
                  <a:lnTo>
                    <a:pt x="23317" y="348462"/>
                  </a:lnTo>
                  <a:lnTo>
                    <a:pt x="20866" y="349732"/>
                  </a:lnTo>
                  <a:lnTo>
                    <a:pt x="18554" y="351002"/>
                  </a:lnTo>
                  <a:lnTo>
                    <a:pt x="21501" y="352272"/>
                  </a:lnTo>
                  <a:lnTo>
                    <a:pt x="22606" y="352272"/>
                  </a:lnTo>
                  <a:lnTo>
                    <a:pt x="22758" y="353542"/>
                  </a:lnTo>
                  <a:lnTo>
                    <a:pt x="22339" y="353542"/>
                  </a:lnTo>
                  <a:lnTo>
                    <a:pt x="25019" y="356082"/>
                  </a:lnTo>
                  <a:lnTo>
                    <a:pt x="21615" y="357352"/>
                  </a:lnTo>
                  <a:lnTo>
                    <a:pt x="19380" y="357352"/>
                  </a:lnTo>
                  <a:lnTo>
                    <a:pt x="26822" y="358622"/>
                  </a:lnTo>
                  <a:lnTo>
                    <a:pt x="23355" y="358622"/>
                  </a:lnTo>
                  <a:lnTo>
                    <a:pt x="21780" y="359892"/>
                  </a:lnTo>
                  <a:lnTo>
                    <a:pt x="24257" y="362432"/>
                  </a:lnTo>
                  <a:lnTo>
                    <a:pt x="19456" y="363702"/>
                  </a:lnTo>
                  <a:lnTo>
                    <a:pt x="23799" y="364972"/>
                  </a:lnTo>
                  <a:lnTo>
                    <a:pt x="17233" y="364972"/>
                  </a:lnTo>
                  <a:lnTo>
                    <a:pt x="23329" y="366242"/>
                  </a:lnTo>
                  <a:lnTo>
                    <a:pt x="19100" y="366242"/>
                  </a:lnTo>
                  <a:lnTo>
                    <a:pt x="16840" y="367512"/>
                  </a:lnTo>
                  <a:lnTo>
                    <a:pt x="16497" y="367512"/>
                  </a:lnTo>
                  <a:lnTo>
                    <a:pt x="20561" y="368782"/>
                  </a:lnTo>
                  <a:lnTo>
                    <a:pt x="17932" y="368782"/>
                  </a:lnTo>
                  <a:lnTo>
                    <a:pt x="21196" y="370052"/>
                  </a:lnTo>
                  <a:lnTo>
                    <a:pt x="20485" y="370052"/>
                  </a:lnTo>
                  <a:lnTo>
                    <a:pt x="21805" y="371322"/>
                  </a:lnTo>
                  <a:lnTo>
                    <a:pt x="16357" y="371322"/>
                  </a:lnTo>
                  <a:lnTo>
                    <a:pt x="18376" y="373430"/>
                  </a:lnTo>
                  <a:lnTo>
                    <a:pt x="19469" y="373862"/>
                  </a:lnTo>
                  <a:lnTo>
                    <a:pt x="18656" y="373710"/>
                  </a:lnTo>
                  <a:lnTo>
                    <a:pt x="18808" y="373862"/>
                  </a:lnTo>
                  <a:lnTo>
                    <a:pt x="17513" y="373862"/>
                  </a:lnTo>
                  <a:lnTo>
                    <a:pt x="17399" y="373468"/>
                  </a:lnTo>
                  <a:lnTo>
                    <a:pt x="12954" y="372592"/>
                  </a:lnTo>
                  <a:lnTo>
                    <a:pt x="15811" y="373862"/>
                  </a:lnTo>
                  <a:lnTo>
                    <a:pt x="16370" y="373862"/>
                  </a:lnTo>
                  <a:lnTo>
                    <a:pt x="16192" y="375132"/>
                  </a:lnTo>
                  <a:lnTo>
                    <a:pt x="16916" y="376402"/>
                  </a:lnTo>
                  <a:lnTo>
                    <a:pt x="14732" y="375132"/>
                  </a:lnTo>
                  <a:lnTo>
                    <a:pt x="13982" y="376402"/>
                  </a:lnTo>
                  <a:lnTo>
                    <a:pt x="15392" y="378942"/>
                  </a:lnTo>
                  <a:lnTo>
                    <a:pt x="15151" y="380212"/>
                  </a:lnTo>
                  <a:lnTo>
                    <a:pt x="16243" y="378942"/>
                  </a:lnTo>
                  <a:lnTo>
                    <a:pt x="20053" y="380212"/>
                  </a:lnTo>
                  <a:lnTo>
                    <a:pt x="18288" y="380212"/>
                  </a:lnTo>
                  <a:lnTo>
                    <a:pt x="20764" y="381482"/>
                  </a:lnTo>
                  <a:lnTo>
                    <a:pt x="20294" y="381482"/>
                  </a:lnTo>
                  <a:lnTo>
                    <a:pt x="19519" y="381203"/>
                  </a:lnTo>
                  <a:lnTo>
                    <a:pt x="19519" y="394182"/>
                  </a:lnTo>
                  <a:lnTo>
                    <a:pt x="18122" y="394182"/>
                  </a:lnTo>
                  <a:lnTo>
                    <a:pt x="18630" y="392912"/>
                  </a:lnTo>
                  <a:lnTo>
                    <a:pt x="19519" y="394182"/>
                  </a:lnTo>
                  <a:lnTo>
                    <a:pt x="19519" y="381203"/>
                  </a:lnTo>
                  <a:lnTo>
                    <a:pt x="16878" y="380212"/>
                  </a:lnTo>
                  <a:lnTo>
                    <a:pt x="15824" y="380212"/>
                  </a:lnTo>
                  <a:lnTo>
                    <a:pt x="16903" y="381482"/>
                  </a:lnTo>
                  <a:lnTo>
                    <a:pt x="16141" y="381482"/>
                  </a:lnTo>
                  <a:lnTo>
                    <a:pt x="15798" y="381266"/>
                  </a:lnTo>
                  <a:lnTo>
                    <a:pt x="15887" y="381482"/>
                  </a:lnTo>
                  <a:lnTo>
                    <a:pt x="13106" y="381482"/>
                  </a:lnTo>
                  <a:lnTo>
                    <a:pt x="12877" y="382752"/>
                  </a:lnTo>
                  <a:lnTo>
                    <a:pt x="13957" y="384022"/>
                  </a:lnTo>
                  <a:lnTo>
                    <a:pt x="13944" y="385292"/>
                  </a:lnTo>
                  <a:lnTo>
                    <a:pt x="16852" y="385292"/>
                  </a:lnTo>
                  <a:lnTo>
                    <a:pt x="16129" y="386562"/>
                  </a:lnTo>
                  <a:lnTo>
                    <a:pt x="18453" y="386562"/>
                  </a:lnTo>
                  <a:lnTo>
                    <a:pt x="17399" y="387832"/>
                  </a:lnTo>
                  <a:lnTo>
                    <a:pt x="14960" y="387832"/>
                  </a:lnTo>
                  <a:lnTo>
                    <a:pt x="15062" y="389102"/>
                  </a:lnTo>
                  <a:lnTo>
                    <a:pt x="16408" y="390372"/>
                  </a:lnTo>
                  <a:lnTo>
                    <a:pt x="17500" y="389102"/>
                  </a:lnTo>
                  <a:lnTo>
                    <a:pt x="19177" y="390372"/>
                  </a:lnTo>
                  <a:lnTo>
                    <a:pt x="16408" y="390372"/>
                  </a:lnTo>
                  <a:lnTo>
                    <a:pt x="14795" y="390372"/>
                  </a:lnTo>
                  <a:lnTo>
                    <a:pt x="15087" y="391642"/>
                  </a:lnTo>
                  <a:lnTo>
                    <a:pt x="17005" y="394182"/>
                  </a:lnTo>
                  <a:lnTo>
                    <a:pt x="16776" y="394182"/>
                  </a:lnTo>
                  <a:lnTo>
                    <a:pt x="20497" y="396722"/>
                  </a:lnTo>
                  <a:lnTo>
                    <a:pt x="8445" y="396722"/>
                  </a:lnTo>
                  <a:lnTo>
                    <a:pt x="13779" y="399262"/>
                  </a:lnTo>
                  <a:lnTo>
                    <a:pt x="13512" y="399262"/>
                  </a:lnTo>
                  <a:lnTo>
                    <a:pt x="16179" y="400532"/>
                  </a:lnTo>
                  <a:lnTo>
                    <a:pt x="15633" y="401802"/>
                  </a:lnTo>
                  <a:lnTo>
                    <a:pt x="14249" y="400532"/>
                  </a:lnTo>
                  <a:lnTo>
                    <a:pt x="12534" y="400532"/>
                  </a:lnTo>
                  <a:lnTo>
                    <a:pt x="16725" y="403072"/>
                  </a:lnTo>
                  <a:lnTo>
                    <a:pt x="11531" y="403072"/>
                  </a:lnTo>
                  <a:lnTo>
                    <a:pt x="14287" y="404342"/>
                  </a:lnTo>
                  <a:lnTo>
                    <a:pt x="6311" y="404342"/>
                  </a:lnTo>
                  <a:lnTo>
                    <a:pt x="14325" y="408152"/>
                  </a:lnTo>
                  <a:lnTo>
                    <a:pt x="10985" y="408152"/>
                  </a:lnTo>
                  <a:lnTo>
                    <a:pt x="12738" y="409422"/>
                  </a:lnTo>
                  <a:lnTo>
                    <a:pt x="12090" y="409422"/>
                  </a:lnTo>
                  <a:lnTo>
                    <a:pt x="13881" y="413232"/>
                  </a:lnTo>
                  <a:lnTo>
                    <a:pt x="8509" y="414502"/>
                  </a:lnTo>
                  <a:lnTo>
                    <a:pt x="6400" y="418312"/>
                  </a:lnTo>
                  <a:lnTo>
                    <a:pt x="5753" y="418312"/>
                  </a:lnTo>
                  <a:lnTo>
                    <a:pt x="15836" y="419582"/>
                  </a:lnTo>
                  <a:lnTo>
                    <a:pt x="11239" y="420852"/>
                  </a:lnTo>
                  <a:lnTo>
                    <a:pt x="7874" y="419582"/>
                  </a:lnTo>
                  <a:lnTo>
                    <a:pt x="11658" y="422122"/>
                  </a:lnTo>
                  <a:lnTo>
                    <a:pt x="7061" y="424662"/>
                  </a:lnTo>
                  <a:lnTo>
                    <a:pt x="8648" y="425932"/>
                  </a:lnTo>
                  <a:lnTo>
                    <a:pt x="5930" y="425932"/>
                  </a:lnTo>
                  <a:lnTo>
                    <a:pt x="8115" y="428472"/>
                  </a:lnTo>
                  <a:lnTo>
                    <a:pt x="5689" y="428472"/>
                  </a:lnTo>
                  <a:lnTo>
                    <a:pt x="10236" y="429742"/>
                  </a:lnTo>
                  <a:lnTo>
                    <a:pt x="7912" y="429742"/>
                  </a:lnTo>
                  <a:lnTo>
                    <a:pt x="6248" y="431012"/>
                  </a:lnTo>
                  <a:lnTo>
                    <a:pt x="7670" y="431012"/>
                  </a:lnTo>
                  <a:lnTo>
                    <a:pt x="10210" y="432282"/>
                  </a:lnTo>
                  <a:lnTo>
                    <a:pt x="8407" y="432282"/>
                  </a:lnTo>
                  <a:lnTo>
                    <a:pt x="11557" y="433552"/>
                  </a:lnTo>
                  <a:lnTo>
                    <a:pt x="6654" y="433552"/>
                  </a:lnTo>
                  <a:lnTo>
                    <a:pt x="11176" y="434822"/>
                  </a:lnTo>
                  <a:lnTo>
                    <a:pt x="6502" y="433552"/>
                  </a:lnTo>
                  <a:lnTo>
                    <a:pt x="7188" y="436092"/>
                  </a:lnTo>
                  <a:lnTo>
                    <a:pt x="5854" y="436092"/>
                  </a:lnTo>
                  <a:lnTo>
                    <a:pt x="5829" y="437362"/>
                  </a:lnTo>
                  <a:lnTo>
                    <a:pt x="3276" y="437362"/>
                  </a:lnTo>
                  <a:lnTo>
                    <a:pt x="13233" y="439902"/>
                  </a:lnTo>
                  <a:lnTo>
                    <a:pt x="5969" y="439902"/>
                  </a:lnTo>
                  <a:lnTo>
                    <a:pt x="8229" y="442442"/>
                  </a:lnTo>
                  <a:lnTo>
                    <a:pt x="9690" y="443712"/>
                  </a:lnTo>
                  <a:lnTo>
                    <a:pt x="5435" y="443712"/>
                  </a:lnTo>
                  <a:lnTo>
                    <a:pt x="6794" y="444728"/>
                  </a:lnTo>
                  <a:lnTo>
                    <a:pt x="9740" y="443890"/>
                  </a:lnTo>
                  <a:lnTo>
                    <a:pt x="10490" y="446087"/>
                  </a:lnTo>
                  <a:lnTo>
                    <a:pt x="11010" y="446252"/>
                  </a:lnTo>
                  <a:lnTo>
                    <a:pt x="9677" y="447522"/>
                  </a:lnTo>
                  <a:lnTo>
                    <a:pt x="6908" y="447522"/>
                  </a:lnTo>
                  <a:lnTo>
                    <a:pt x="8610" y="448792"/>
                  </a:lnTo>
                  <a:lnTo>
                    <a:pt x="6057" y="450062"/>
                  </a:lnTo>
                  <a:lnTo>
                    <a:pt x="8394" y="451332"/>
                  </a:lnTo>
                  <a:lnTo>
                    <a:pt x="11137" y="451332"/>
                  </a:lnTo>
                  <a:lnTo>
                    <a:pt x="13703" y="453415"/>
                  </a:lnTo>
                  <a:lnTo>
                    <a:pt x="9880" y="452602"/>
                  </a:lnTo>
                  <a:lnTo>
                    <a:pt x="14173" y="455142"/>
                  </a:lnTo>
                  <a:lnTo>
                    <a:pt x="6591" y="452602"/>
                  </a:lnTo>
                  <a:lnTo>
                    <a:pt x="6972" y="453872"/>
                  </a:lnTo>
                  <a:lnTo>
                    <a:pt x="6502" y="453872"/>
                  </a:lnTo>
                  <a:lnTo>
                    <a:pt x="7505" y="455142"/>
                  </a:lnTo>
                  <a:lnTo>
                    <a:pt x="7048" y="455142"/>
                  </a:lnTo>
                  <a:lnTo>
                    <a:pt x="10934" y="456412"/>
                  </a:lnTo>
                  <a:lnTo>
                    <a:pt x="8572" y="456412"/>
                  </a:lnTo>
                  <a:lnTo>
                    <a:pt x="8712" y="457682"/>
                  </a:lnTo>
                  <a:lnTo>
                    <a:pt x="13601" y="458952"/>
                  </a:lnTo>
                  <a:lnTo>
                    <a:pt x="11468" y="460222"/>
                  </a:lnTo>
                  <a:lnTo>
                    <a:pt x="7061" y="458952"/>
                  </a:lnTo>
                  <a:lnTo>
                    <a:pt x="9931" y="460222"/>
                  </a:lnTo>
                  <a:lnTo>
                    <a:pt x="6057" y="460222"/>
                  </a:lnTo>
                  <a:lnTo>
                    <a:pt x="7099" y="461492"/>
                  </a:lnTo>
                  <a:lnTo>
                    <a:pt x="8851" y="461492"/>
                  </a:lnTo>
                  <a:lnTo>
                    <a:pt x="11595" y="462762"/>
                  </a:lnTo>
                  <a:lnTo>
                    <a:pt x="10858" y="462762"/>
                  </a:lnTo>
                  <a:lnTo>
                    <a:pt x="12738" y="464032"/>
                  </a:lnTo>
                  <a:lnTo>
                    <a:pt x="14185" y="464032"/>
                  </a:lnTo>
                  <a:lnTo>
                    <a:pt x="14401" y="465302"/>
                  </a:lnTo>
                  <a:lnTo>
                    <a:pt x="12077" y="465302"/>
                  </a:lnTo>
                  <a:lnTo>
                    <a:pt x="14516" y="466572"/>
                  </a:lnTo>
                  <a:lnTo>
                    <a:pt x="12217" y="466572"/>
                  </a:lnTo>
                  <a:lnTo>
                    <a:pt x="9207" y="465302"/>
                  </a:lnTo>
                  <a:lnTo>
                    <a:pt x="8369" y="465302"/>
                  </a:lnTo>
                  <a:lnTo>
                    <a:pt x="11569" y="466572"/>
                  </a:lnTo>
                  <a:lnTo>
                    <a:pt x="9067" y="466572"/>
                  </a:lnTo>
                  <a:lnTo>
                    <a:pt x="12446" y="467842"/>
                  </a:lnTo>
                  <a:lnTo>
                    <a:pt x="8890" y="467842"/>
                  </a:lnTo>
                  <a:lnTo>
                    <a:pt x="8280" y="469112"/>
                  </a:lnTo>
                  <a:lnTo>
                    <a:pt x="13843" y="467842"/>
                  </a:lnTo>
                  <a:lnTo>
                    <a:pt x="11569" y="469112"/>
                  </a:lnTo>
                  <a:lnTo>
                    <a:pt x="9334" y="469112"/>
                  </a:lnTo>
                  <a:lnTo>
                    <a:pt x="11950" y="471652"/>
                  </a:lnTo>
                  <a:lnTo>
                    <a:pt x="6870" y="471652"/>
                  </a:lnTo>
                  <a:lnTo>
                    <a:pt x="10604" y="474192"/>
                  </a:lnTo>
                  <a:lnTo>
                    <a:pt x="9499" y="475462"/>
                  </a:lnTo>
                  <a:lnTo>
                    <a:pt x="9956" y="475462"/>
                  </a:lnTo>
                  <a:lnTo>
                    <a:pt x="15417" y="476732"/>
                  </a:lnTo>
                  <a:lnTo>
                    <a:pt x="7086" y="475462"/>
                  </a:lnTo>
                  <a:lnTo>
                    <a:pt x="9588" y="476732"/>
                  </a:lnTo>
                  <a:lnTo>
                    <a:pt x="6146" y="476732"/>
                  </a:lnTo>
                  <a:lnTo>
                    <a:pt x="8255" y="478002"/>
                  </a:lnTo>
                  <a:lnTo>
                    <a:pt x="9766" y="480542"/>
                  </a:lnTo>
                  <a:lnTo>
                    <a:pt x="8369" y="479272"/>
                  </a:lnTo>
                  <a:lnTo>
                    <a:pt x="7035" y="480542"/>
                  </a:lnTo>
                  <a:lnTo>
                    <a:pt x="7429" y="480542"/>
                  </a:lnTo>
                  <a:lnTo>
                    <a:pt x="6705" y="481812"/>
                  </a:lnTo>
                  <a:lnTo>
                    <a:pt x="9906" y="481812"/>
                  </a:lnTo>
                  <a:lnTo>
                    <a:pt x="6883" y="483082"/>
                  </a:lnTo>
                  <a:lnTo>
                    <a:pt x="7823" y="484352"/>
                  </a:lnTo>
                  <a:lnTo>
                    <a:pt x="9004" y="485622"/>
                  </a:lnTo>
                  <a:lnTo>
                    <a:pt x="6769" y="486892"/>
                  </a:lnTo>
                  <a:lnTo>
                    <a:pt x="5575" y="486892"/>
                  </a:lnTo>
                  <a:lnTo>
                    <a:pt x="6667" y="488162"/>
                  </a:lnTo>
                  <a:lnTo>
                    <a:pt x="10934" y="488162"/>
                  </a:lnTo>
                  <a:lnTo>
                    <a:pt x="11442" y="488162"/>
                  </a:lnTo>
                  <a:lnTo>
                    <a:pt x="12496" y="489432"/>
                  </a:lnTo>
                  <a:lnTo>
                    <a:pt x="10934" y="488162"/>
                  </a:lnTo>
                  <a:lnTo>
                    <a:pt x="8597" y="489432"/>
                  </a:lnTo>
                  <a:lnTo>
                    <a:pt x="5143" y="489432"/>
                  </a:lnTo>
                  <a:lnTo>
                    <a:pt x="14300" y="490702"/>
                  </a:lnTo>
                  <a:lnTo>
                    <a:pt x="13398" y="490702"/>
                  </a:lnTo>
                  <a:lnTo>
                    <a:pt x="13398" y="493242"/>
                  </a:lnTo>
                  <a:lnTo>
                    <a:pt x="10566" y="493242"/>
                  </a:lnTo>
                  <a:lnTo>
                    <a:pt x="10071" y="492404"/>
                  </a:lnTo>
                  <a:lnTo>
                    <a:pt x="13398" y="493242"/>
                  </a:lnTo>
                  <a:lnTo>
                    <a:pt x="13398" y="490702"/>
                  </a:lnTo>
                  <a:lnTo>
                    <a:pt x="10629" y="490702"/>
                  </a:lnTo>
                  <a:lnTo>
                    <a:pt x="12230" y="491972"/>
                  </a:lnTo>
                  <a:lnTo>
                    <a:pt x="9817" y="491972"/>
                  </a:lnTo>
                  <a:lnTo>
                    <a:pt x="9029" y="491972"/>
                  </a:lnTo>
                  <a:lnTo>
                    <a:pt x="10579" y="490702"/>
                  </a:lnTo>
                  <a:lnTo>
                    <a:pt x="8305" y="490702"/>
                  </a:lnTo>
                  <a:lnTo>
                    <a:pt x="8382" y="491972"/>
                  </a:lnTo>
                  <a:lnTo>
                    <a:pt x="6108" y="491972"/>
                  </a:lnTo>
                  <a:lnTo>
                    <a:pt x="4508" y="493242"/>
                  </a:lnTo>
                  <a:lnTo>
                    <a:pt x="5422" y="493242"/>
                  </a:lnTo>
                  <a:lnTo>
                    <a:pt x="12547" y="494512"/>
                  </a:lnTo>
                  <a:lnTo>
                    <a:pt x="6781" y="494512"/>
                  </a:lnTo>
                  <a:lnTo>
                    <a:pt x="6527" y="494512"/>
                  </a:lnTo>
                  <a:lnTo>
                    <a:pt x="6946" y="494626"/>
                  </a:lnTo>
                  <a:lnTo>
                    <a:pt x="8559" y="495782"/>
                  </a:lnTo>
                  <a:lnTo>
                    <a:pt x="520" y="495782"/>
                  </a:lnTo>
                  <a:lnTo>
                    <a:pt x="4140" y="497052"/>
                  </a:lnTo>
                  <a:lnTo>
                    <a:pt x="4483" y="497052"/>
                  </a:lnTo>
                  <a:lnTo>
                    <a:pt x="7810" y="498322"/>
                  </a:lnTo>
                  <a:lnTo>
                    <a:pt x="0" y="498322"/>
                  </a:lnTo>
                  <a:lnTo>
                    <a:pt x="4546" y="500862"/>
                  </a:lnTo>
                  <a:lnTo>
                    <a:pt x="6324" y="502132"/>
                  </a:lnTo>
                  <a:lnTo>
                    <a:pt x="9702" y="502132"/>
                  </a:lnTo>
                  <a:lnTo>
                    <a:pt x="11252" y="503402"/>
                  </a:lnTo>
                  <a:lnTo>
                    <a:pt x="9588" y="504672"/>
                  </a:lnTo>
                  <a:lnTo>
                    <a:pt x="13436" y="504672"/>
                  </a:lnTo>
                  <a:lnTo>
                    <a:pt x="13741" y="504672"/>
                  </a:lnTo>
                  <a:lnTo>
                    <a:pt x="14922" y="504672"/>
                  </a:lnTo>
                  <a:lnTo>
                    <a:pt x="17551" y="503402"/>
                  </a:lnTo>
                  <a:lnTo>
                    <a:pt x="11912" y="502132"/>
                  </a:lnTo>
                  <a:lnTo>
                    <a:pt x="12331" y="502132"/>
                  </a:lnTo>
                  <a:lnTo>
                    <a:pt x="8763" y="500862"/>
                  </a:lnTo>
                  <a:lnTo>
                    <a:pt x="13804" y="500862"/>
                  </a:lnTo>
                  <a:lnTo>
                    <a:pt x="11785" y="499592"/>
                  </a:lnTo>
                  <a:lnTo>
                    <a:pt x="13093" y="499592"/>
                  </a:lnTo>
                  <a:lnTo>
                    <a:pt x="14770" y="499592"/>
                  </a:lnTo>
                  <a:lnTo>
                    <a:pt x="10706" y="498322"/>
                  </a:lnTo>
                  <a:lnTo>
                    <a:pt x="17703" y="498322"/>
                  </a:lnTo>
                  <a:lnTo>
                    <a:pt x="11430" y="497052"/>
                  </a:lnTo>
                  <a:lnTo>
                    <a:pt x="17805" y="497052"/>
                  </a:lnTo>
                  <a:lnTo>
                    <a:pt x="13119" y="495782"/>
                  </a:lnTo>
                  <a:lnTo>
                    <a:pt x="18999" y="497052"/>
                  </a:lnTo>
                  <a:lnTo>
                    <a:pt x="18173" y="495782"/>
                  </a:lnTo>
                  <a:lnTo>
                    <a:pt x="14401" y="495782"/>
                  </a:lnTo>
                  <a:lnTo>
                    <a:pt x="16484" y="494665"/>
                  </a:lnTo>
                  <a:lnTo>
                    <a:pt x="16764" y="494512"/>
                  </a:lnTo>
                  <a:lnTo>
                    <a:pt x="15633" y="493242"/>
                  </a:lnTo>
                  <a:lnTo>
                    <a:pt x="16891" y="493242"/>
                  </a:lnTo>
                  <a:lnTo>
                    <a:pt x="17919" y="491972"/>
                  </a:lnTo>
                  <a:lnTo>
                    <a:pt x="20027" y="491972"/>
                  </a:lnTo>
                  <a:lnTo>
                    <a:pt x="16243" y="490702"/>
                  </a:lnTo>
                  <a:lnTo>
                    <a:pt x="17068" y="490702"/>
                  </a:lnTo>
                  <a:lnTo>
                    <a:pt x="16370" y="489432"/>
                  </a:lnTo>
                  <a:lnTo>
                    <a:pt x="18643" y="490702"/>
                  </a:lnTo>
                  <a:lnTo>
                    <a:pt x="20561" y="490702"/>
                  </a:lnTo>
                  <a:lnTo>
                    <a:pt x="19354" y="489432"/>
                  </a:lnTo>
                  <a:lnTo>
                    <a:pt x="21145" y="489432"/>
                  </a:lnTo>
                  <a:lnTo>
                    <a:pt x="18046" y="488162"/>
                  </a:lnTo>
                  <a:lnTo>
                    <a:pt x="20078" y="486892"/>
                  </a:lnTo>
                  <a:lnTo>
                    <a:pt x="18554" y="486892"/>
                  </a:lnTo>
                  <a:lnTo>
                    <a:pt x="18986" y="485622"/>
                  </a:lnTo>
                  <a:lnTo>
                    <a:pt x="18846" y="485622"/>
                  </a:lnTo>
                  <a:lnTo>
                    <a:pt x="17919" y="486714"/>
                  </a:lnTo>
                  <a:lnTo>
                    <a:pt x="17259" y="486448"/>
                  </a:lnTo>
                  <a:lnTo>
                    <a:pt x="17259" y="486892"/>
                  </a:lnTo>
                  <a:lnTo>
                    <a:pt x="15417" y="486892"/>
                  </a:lnTo>
                  <a:lnTo>
                    <a:pt x="15240" y="486498"/>
                  </a:lnTo>
                  <a:lnTo>
                    <a:pt x="15240" y="486892"/>
                  </a:lnTo>
                  <a:lnTo>
                    <a:pt x="12598" y="486892"/>
                  </a:lnTo>
                  <a:lnTo>
                    <a:pt x="10960" y="485622"/>
                  </a:lnTo>
                  <a:lnTo>
                    <a:pt x="14274" y="485622"/>
                  </a:lnTo>
                  <a:lnTo>
                    <a:pt x="15240" y="486892"/>
                  </a:lnTo>
                  <a:lnTo>
                    <a:pt x="15240" y="486498"/>
                  </a:lnTo>
                  <a:lnTo>
                    <a:pt x="14859" y="485622"/>
                  </a:lnTo>
                  <a:lnTo>
                    <a:pt x="17259" y="486892"/>
                  </a:lnTo>
                  <a:lnTo>
                    <a:pt x="17259" y="486448"/>
                  </a:lnTo>
                  <a:lnTo>
                    <a:pt x="15265" y="485622"/>
                  </a:lnTo>
                  <a:lnTo>
                    <a:pt x="18846" y="485622"/>
                  </a:lnTo>
                  <a:lnTo>
                    <a:pt x="18808" y="484352"/>
                  </a:lnTo>
                  <a:lnTo>
                    <a:pt x="21348" y="485622"/>
                  </a:lnTo>
                  <a:lnTo>
                    <a:pt x="22453" y="485622"/>
                  </a:lnTo>
                  <a:lnTo>
                    <a:pt x="22263" y="485470"/>
                  </a:lnTo>
                  <a:lnTo>
                    <a:pt x="22644" y="485495"/>
                  </a:lnTo>
                  <a:lnTo>
                    <a:pt x="22885" y="485508"/>
                  </a:lnTo>
                  <a:lnTo>
                    <a:pt x="22504" y="485444"/>
                  </a:lnTo>
                  <a:lnTo>
                    <a:pt x="22237" y="485432"/>
                  </a:lnTo>
                  <a:lnTo>
                    <a:pt x="21069" y="484352"/>
                  </a:lnTo>
                  <a:lnTo>
                    <a:pt x="21856" y="484352"/>
                  </a:lnTo>
                  <a:lnTo>
                    <a:pt x="20574" y="483082"/>
                  </a:lnTo>
                  <a:lnTo>
                    <a:pt x="21742" y="481812"/>
                  </a:lnTo>
                  <a:lnTo>
                    <a:pt x="18135" y="481812"/>
                  </a:lnTo>
                  <a:lnTo>
                    <a:pt x="15214" y="480542"/>
                  </a:lnTo>
                  <a:lnTo>
                    <a:pt x="20180" y="480542"/>
                  </a:lnTo>
                  <a:lnTo>
                    <a:pt x="19088" y="478116"/>
                  </a:lnTo>
                  <a:lnTo>
                    <a:pt x="19621" y="476732"/>
                  </a:lnTo>
                  <a:lnTo>
                    <a:pt x="17487" y="476732"/>
                  </a:lnTo>
                  <a:lnTo>
                    <a:pt x="17513" y="475462"/>
                  </a:lnTo>
                  <a:lnTo>
                    <a:pt x="18808" y="475462"/>
                  </a:lnTo>
                  <a:lnTo>
                    <a:pt x="20612" y="474192"/>
                  </a:lnTo>
                  <a:lnTo>
                    <a:pt x="21920" y="475170"/>
                  </a:lnTo>
                  <a:lnTo>
                    <a:pt x="21831" y="475462"/>
                  </a:lnTo>
                  <a:lnTo>
                    <a:pt x="22313" y="475462"/>
                  </a:lnTo>
                  <a:lnTo>
                    <a:pt x="24485" y="475462"/>
                  </a:lnTo>
                  <a:lnTo>
                    <a:pt x="22237" y="474408"/>
                  </a:lnTo>
                  <a:lnTo>
                    <a:pt x="21805" y="474192"/>
                  </a:lnTo>
                  <a:lnTo>
                    <a:pt x="25196" y="474192"/>
                  </a:lnTo>
                  <a:lnTo>
                    <a:pt x="24447" y="472922"/>
                  </a:lnTo>
                  <a:lnTo>
                    <a:pt x="30556" y="472922"/>
                  </a:lnTo>
                  <a:lnTo>
                    <a:pt x="19405" y="469112"/>
                  </a:lnTo>
                  <a:lnTo>
                    <a:pt x="22009" y="469112"/>
                  </a:lnTo>
                  <a:lnTo>
                    <a:pt x="24777" y="470382"/>
                  </a:lnTo>
                  <a:lnTo>
                    <a:pt x="24244" y="469112"/>
                  </a:lnTo>
                  <a:lnTo>
                    <a:pt x="27622" y="469112"/>
                  </a:lnTo>
                  <a:lnTo>
                    <a:pt x="27660" y="467842"/>
                  </a:lnTo>
                  <a:lnTo>
                    <a:pt x="29705" y="467842"/>
                  </a:lnTo>
                  <a:lnTo>
                    <a:pt x="22745" y="466572"/>
                  </a:lnTo>
                  <a:lnTo>
                    <a:pt x="22961" y="466572"/>
                  </a:lnTo>
                  <a:lnTo>
                    <a:pt x="19646" y="465302"/>
                  </a:lnTo>
                  <a:lnTo>
                    <a:pt x="18605" y="465302"/>
                  </a:lnTo>
                  <a:lnTo>
                    <a:pt x="19164" y="464032"/>
                  </a:lnTo>
                  <a:lnTo>
                    <a:pt x="23888" y="464032"/>
                  </a:lnTo>
                  <a:lnTo>
                    <a:pt x="24815" y="465302"/>
                  </a:lnTo>
                  <a:lnTo>
                    <a:pt x="24066" y="465302"/>
                  </a:lnTo>
                  <a:lnTo>
                    <a:pt x="24968" y="466572"/>
                  </a:lnTo>
                  <a:lnTo>
                    <a:pt x="26339" y="466572"/>
                  </a:lnTo>
                  <a:lnTo>
                    <a:pt x="25133" y="465302"/>
                  </a:lnTo>
                  <a:lnTo>
                    <a:pt x="25730" y="465302"/>
                  </a:lnTo>
                  <a:lnTo>
                    <a:pt x="26428" y="465302"/>
                  </a:lnTo>
                  <a:lnTo>
                    <a:pt x="26428" y="464845"/>
                  </a:lnTo>
                  <a:lnTo>
                    <a:pt x="27051" y="464439"/>
                  </a:lnTo>
                  <a:lnTo>
                    <a:pt x="28422" y="465302"/>
                  </a:lnTo>
                  <a:lnTo>
                    <a:pt x="27444" y="464172"/>
                  </a:lnTo>
                  <a:lnTo>
                    <a:pt x="27647" y="464032"/>
                  </a:lnTo>
                  <a:lnTo>
                    <a:pt x="27330" y="464032"/>
                  </a:lnTo>
                  <a:lnTo>
                    <a:pt x="26441" y="464032"/>
                  </a:lnTo>
                  <a:lnTo>
                    <a:pt x="25996" y="464032"/>
                  </a:lnTo>
                  <a:lnTo>
                    <a:pt x="27330" y="462762"/>
                  </a:lnTo>
                  <a:lnTo>
                    <a:pt x="25196" y="462762"/>
                  </a:lnTo>
                  <a:lnTo>
                    <a:pt x="26911" y="461492"/>
                  </a:lnTo>
                  <a:lnTo>
                    <a:pt x="22948" y="461492"/>
                  </a:lnTo>
                  <a:lnTo>
                    <a:pt x="22542" y="460222"/>
                  </a:lnTo>
                  <a:lnTo>
                    <a:pt x="24485" y="460222"/>
                  </a:lnTo>
                  <a:lnTo>
                    <a:pt x="26987" y="461492"/>
                  </a:lnTo>
                  <a:lnTo>
                    <a:pt x="25552" y="460222"/>
                  </a:lnTo>
                  <a:lnTo>
                    <a:pt x="26898" y="460222"/>
                  </a:lnTo>
                  <a:lnTo>
                    <a:pt x="29794" y="461492"/>
                  </a:lnTo>
                  <a:lnTo>
                    <a:pt x="27546" y="460222"/>
                  </a:lnTo>
                  <a:lnTo>
                    <a:pt x="31584" y="460222"/>
                  </a:lnTo>
                  <a:lnTo>
                    <a:pt x="32080" y="458952"/>
                  </a:lnTo>
                  <a:lnTo>
                    <a:pt x="27470" y="458952"/>
                  </a:lnTo>
                  <a:lnTo>
                    <a:pt x="25323" y="457682"/>
                  </a:lnTo>
                  <a:lnTo>
                    <a:pt x="26162" y="457682"/>
                  </a:lnTo>
                  <a:lnTo>
                    <a:pt x="26631" y="457682"/>
                  </a:lnTo>
                  <a:lnTo>
                    <a:pt x="35179" y="457682"/>
                  </a:lnTo>
                  <a:lnTo>
                    <a:pt x="28486" y="456412"/>
                  </a:lnTo>
                  <a:lnTo>
                    <a:pt x="28714" y="455142"/>
                  </a:lnTo>
                  <a:lnTo>
                    <a:pt x="30530" y="456412"/>
                  </a:lnTo>
                  <a:lnTo>
                    <a:pt x="31775" y="456412"/>
                  </a:lnTo>
                  <a:lnTo>
                    <a:pt x="28778" y="455142"/>
                  </a:lnTo>
                  <a:lnTo>
                    <a:pt x="28956" y="455142"/>
                  </a:lnTo>
                  <a:lnTo>
                    <a:pt x="27419" y="454367"/>
                  </a:lnTo>
                  <a:lnTo>
                    <a:pt x="27419" y="456412"/>
                  </a:lnTo>
                  <a:lnTo>
                    <a:pt x="26314" y="457530"/>
                  </a:lnTo>
                  <a:lnTo>
                    <a:pt x="24142" y="456412"/>
                  </a:lnTo>
                  <a:lnTo>
                    <a:pt x="27419" y="456412"/>
                  </a:lnTo>
                  <a:lnTo>
                    <a:pt x="27419" y="454367"/>
                  </a:lnTo>
                  <a:lnTo>
                    <a:pt x="26466" y="453872"/>
                  </a:lnTo>
                  <a:lnTo>
                    <a:pt x="25501" y="453872"/>
                  </a:lnTo>
                  <a:lnTo>
                    <a:pt x="24930" y="453656"/>
                  </a:lnTo>
                  <a:lnTo>
                    <a:pt x="24841" y="453872"/>
                  </a:lnTo>
                  <a:lnTo>
                    <a:pt x="24422" y="453872"/>
                  </a:lnTo>
                  <a:lnTo>
                    <a:pt x="24231" y="453364"/>
                  </a:lnTo>
                  <a:lnTo>
                    <a:pt x="22339" y="452602"/>
                  </a:lnTo>
                  <a:lnTo>
                    <a:pt x="23926" y="452602"/>
                  </a:lnTo>
                  <a:lnTo>
                    <a:pt x="24231" y="453364"/>
                  </a:lnTo>
                  <a:lnTo>
                    <a:pt x="24930" y="453656"/>
                  </a:lnTo>
                  <a:lnTo>
                    <a:pt x="25349" y="452602"/>
                  </a:lnTo>
                  <a:lnTo>
                    <a:pt x="29019" y="452602"/>
                  </a:lnTo>
                  <a:lnTo>
                    <a:pt x="26936" y="451332"/>
                  </a:lnTo>
                  <a:lnTo>
                    <a:pt x="28244" y="451332"/>
                  </a:lnTo>
                  <a:lnTo>
                    <a:pt x="30403" y="452602"/>
                  </a:lnTo>
                  <a:lnTo>
                    <a:pt x="31292" y="451332"/>
                  </a:lnTo>
                  <a:lnTo>
                    <a:pt x="33947" y="451332"/>
                  </a:lnTo>
                  <a:lnTo>
                    <a:pt x="32092" y="450062"/>
                  </a:lnTo>
                  <a:lnTo>
                    <a:pt x="30175" y="450062"/>
                  </a:lnTo>
                  <a:lnTo>
                    <a:pt x="27876" y="448792"/>
                  </a:lnTo>
                  <a:lnTo>
                    <a:pt x="29387" y="451332"/>
                  </a:lnTo>
                  <a:lnTo>
                    <a:pt x="27190" y="450532"/>
                  </a:lnTo>
                  <a:lnTo>
                    <a:pt x="26898" y="451332"/>
                  </a:lnTo>
                  <a:lnTo>
                    <a:pt x="24942" y="450062"/>
                  </a:lnTo>
                  <a:lnTo>
                    <a:pt x="25933" y="450062"/>
                  </a:lnTo>
                  <a:lnTo>
                    <a:pt x="27190" y="450532"/>
                  </a:lnTo>
                  <a:lnTo>
                    <a:pt x="27355" y="450062"/>
                  </a:lnTo>
                  <a:lnTo>
                    <a:pt x="21488" y="448792"/>
                  </a:lnTo>
                  <a:lnTo>
                    <a:pt x="27876" y="448792"/>
                  </a:lnTo>
                  <a:lnTo>
                    <a:pt x="33070" y="448792"/>
                  </a:lnTo>
                  <a:lnTo>
                    <a:pt x="27330" y="447522"/>
                  </a:lnTo>
                  <a:lnTo>
                    <a:pt x="29057" y="446252"/>
                  </a:lnTo>
                  <a:lnTo>
                    <a:pt x="25527" y="446252"/>
                  </a:lnTo>
                  <a:lnTo>
                    <a:pt x="27711" y="444982"/>
                  </a:lnTo>
                  <a:lnTo>
                    <a:pt x="29387" y="444982"/>
                  </a:lnTo>
                  <a:lnTo>
                    <a:pt x="31191" y="443712"/>
                  </a:lnTo>
                  <a:lnTo>
                    <a:pt x="29908" y="443712"/>
                  </a:lnTo>
                  <a:lnTo>
                    <a:pt x="31165" y="442442"/>
                  </a:lnTo>
                  <a:lnTo>
                    <a:pt x="24244" y="441172"/>
                  </a:lnTo>
                  <a:lnTo>
                    <a:pt x="25095" y="439902"/>
                  </a:lnTo>
                  <a:lnTo>
                    <a:pt x="27279" y="441172"/>
                  </a:lnTo>
                  <a:lnTo>
                    <a:pt x="30657" y="441172"/>
                  </a:lnTo>
                  <a:lnTo>
                    <a:pt x="26733" y="439902"/>
                  </a:lnTo>
                  <a:lnTo>
                    <a:pt x="28727" y="439902"/>
                  </a:lnTo>
                  <a:lnTo>
                    <a:pt x="27851" y="438632"/>
                  </a:lnTo>
                  <a:lnTo>
                    <a:pt x="25933" y="438632"/>
                  </a:lnTo>
                  <a:lnTo>
                    <a:pt x="25666" y="437362"/>
                  </a:lnTo>
                  <a:lnTo>
                    <a:pt x="29883" y="437362"/>
                  </a:lnTo>
                  <a:lnTo>
                    <a:pt x="23317" y="434822"/>
                  </a:lnTo>
                  <a:lnTo>
                    <a:pt x="28930" y="434822"/>
                  </a:lnTo>
                  <a:lnTo>
                    <a:pt x="28359" y="433552"/>
                  </a:lnTo>
                  <a:lnTo>
                    <a:pt x="27825" y="432282"/>
                  </a:lnTo>
                  <a:lnTo>
                    <a:pt x="30594" y="432282"/>
                  </a:lnTo>
                  <a:lnTo>
                    <a:pt x="22771" y="431012"/>
                  </a:lnTo>
                  <a:lnTo>
                    <a:pt x="25057" y="429742"/>
                  </a:lnTo>
                  <a:lnTo>
                    <a:pt x="27330" y="429742"/>
                  </a:lnTo>
                  <a:lnTo>
                    <a:pt x="28092" y="430009"/>
                  </a:lnTo>
                  <a:lnTo>
                    <a:pt x="28435" y="429742"/>
                  </a:lnTo>
                  <a:lnTo>
                    <a:pt x="34086" y="429742"/>
                  </a:lnTo>
                  <a:lnTo>
                    <a:pt x="29375" y="428472"/>
                  </a:lnTo>
                  <a:lnTo>
                    <a:pt x="29984" y="427202"/>
                  </a:lnTo>
                  <a:lnTo>
                    <a:pt x="31000" y="427202"/>
                  </a:lnTo>
                  <a:lnTo>
                    <a:pt x="27660" y="425932"/>
                  </a:lnTo>
                  <a:lnTo>
                    <a:pt x="26695" y="424662"/>
                  </a:lnTo>
                  <a:lnTo>
                    <a:pt x="25590" y="424662"/>
                  </a:lnTo>
                  <a:lnTo>
                    <a:pt x="24955" y="423392"/>
                  </a:lnTo>
                  <a:lnTo>
                    <a:pt x="25857" y="423392"/>
                  </a:lnTo>
                  <a:lnTo>
                    <a:pt x="30683" y="423392"/>
                  </a:lnTo>
                  <a:lnTo>
                    <a:pt x="34442" y="424662"/>
                  </a:lnTo>
                  <a:lnTo>
                    <a:pt x="30695" y="423392"/>
                  </a:lnTo>
                  <a:lnTo>
                    <a:pt x="31407" y="422122"/>
                  </a:lnTo>
                  <a:lnTo>
                    <a:pt x="33007" y="423392"/>
                  </a:lnTo>
                  <a:lnTo>
                    <a:pt x="32651" y="422122"/>
                  </a:lnTo>
                  <a:lnTo>
                    <a:pt x="28575" y="420852"/>
                  </a:lnTo>
                  <a:lnTo>
                    <a:pt x="29032" y="419582"/>
                  </a:lnTo>
                  <a:lnTo>
                    <a:pt x="27800" y="419582"/>
                  </a:lnTo>
                  <a:lnTo>
                    <a:pt x="23863" y="418312"/>
                  </a:lnTo>
                  <a:lnTo>
                    <a:pt x="30137" y="419582"/>
                  </a:lnTo>
                  <a:lnTo>
                    <a:pt x="27241" y="418312"/>
                  </a:lnTo>
                  <a:lnTo>
                    <a:pt x="31356" y="419582"/>
                  </a:lnTo>
                  <a:lnTo>
                    <a:pt x="30441" y="418312"/>
                  </a:lnTo>
                  <a:lnTo>
                    <a:pt x="27622" y="417042"/>
                  </a:lnTo>
                  <a:lnTo>
                    <a:pt x="27012" y="415861"/>
                  </a:lnTo>
                  <a:lnTo>
                    <a:pt x="27165" y="415861"/>
                  </a:lnTo>
                  <a:lnTo>
                    <a:pt x="27266" y="414502"/>
                  </a:lnTo>
                  <a:lnTo>
                    <a:pt x="35166" y="415772"/>
                  </a:lnTo>
                  <a:lnTo>
                    <a:pt x="32385" y="414502"/>
                  </a:lnTo>
                  <a:lnTo>
                    <a:pt x="29591" y="413232"/>
                  </a:lnTo>
                  <a:lnTo>
                    <a:pt x="35826" y="413232"/>
                  </a:lnTo>
                  <a:lnTo>
                    <a:pt x="33134" y="411962"/>
                  </a:lnTo>
                  <a:lnTo>
                    <a:pt x="37515" y="410692"/>
                  </a:lnTo>
                  <a:lnTo>
                    <a:pt x="37312" y="409422"/>
                  </a:lnTo>
                  <a:lnTo>
                    <a:pt x="31038" y="408152"/>
                  </a:lnTo>
                  <a:lnTo>
                    <a:pt x="37198" y="408152"/>
                  </a:lnTo>
                  <a:lnTo>
                    <a:pt x="30861" y="406882"/>
                  </a:lnTo>
                  <a:lnTo>
                    <a:pt x="31038" y="406882"/>
                  </a:lnTo>
                  <a:lnTo>
                    <a:pt x="32461" y="406425"/>
                  </a:lnTo>
                  <a:lnTo>
                    <a:pt x="34582" y="407301"/>
                  </a:lnTo>
                  <a:lnTo>
                    <a:pt x="34112" y="405904"/>
                  </a:lnTo>
                  <a:lnTo>
                    <a:pt x="35013" y="405612"/>
                  </a:lnTo>
                  <a:lnTo>
                    <a:pt x="36893" y="405612"/>
                  </a:lnTo>
                  <a:lnTo>
                    <a:pt x="36347" y="406882"/>
                  </a:lnTo>
                  <a:lnTo>
                    <a:pt x="37782" y="406882"/>
                  </a:lnTo>
                  <a:lnTo>
                    <a:pt x="38392" y="405612"/>
                  </a:lnTo>
                  <a:lnTo>
                    <a:pt x="37007" y="405612"/>
                  </a:lnTo>
                  <a:lnTo>
                    <a:pt x="33820" y="404342"/>
                  </a:lnTo>
                  <a:lnTo>
                    <a:pt x="42481" y="405612"/>
                  </a:lnTo>
                  <a:lnTo>
                    <a:pt x="39319" y="404342"/>
                  </a:lnTo>
                  <a:lnTo>
                    <a:pt x="41249" y="404342"/>
                  </a:lnTo>
                  <a:lnTo>
                    <a:pt x="40170" y="403072"/>
                  </a:lnTo>
                  <a:lnTo>
                    <a:pt x="41643" y="401802"/>
                  </a:lnTo>
                  <a:lnTo>
                    <a:pt x="39751" y="401332"/>
                  </a:lnTo>
                  <a:lnTo>
                    <a:pt x="40068" y="400532"/>
                  </a:lnTo>
                  <a:lnTo>
                    <a:pt x="40563" y="399262"/>
                  </a:lnTo>
                  <a:lnTo>
                    <a:pt x="39382" y="398754"/>
                  </a:lnTo>
                  <a:lnTo>
                    <a:pt x="39382" y="401231"/>
                  </a:lnTo>
                  <a:lnTo>
                    <a:pt x="36652" y="400532"/>
                  </a:lnTo>
                  <a:lnTo>
                    <a:pt x="39154" y="400532"/>
                  </a:lnTo>
                  <a:lnTo>
                    <a:pt x="39382" y="401231"/>
                  </a:lnTo>
                  <a:lnTo>
                    <a:pt x="39382" y="398754"/>
                  </a:lnTo>
                  <a:lnTo>
                    <a:pt x="34658" y="396722"/>
                  </a:lnTo>
                  <a:lnTo>
                    <a:pt x="39090" y="396722"/>
                  </a:lnTo>
                  <a:lnTo>
                    <a:pt x="36652" y="395452"/>
                  </a:lnTo>
                  <a:lnTo>
                    <a:pt x="39916" y="395452"/>
                  </a:lnTo>
                  <a:lnTo>
                    <a:pt x="37312" y="394182"/>
                  </a:lnTo>
                  <a:lnTo>
                    <a:pt x="38265" y="394182"/>
                  </a:lnTo>
                  <a:lnTo>
                    <a:pt x="39966" y="395452"/>
                  </a:lnTo>
                  <a:lnTo>
                    <a:pt x="42202" y="394182"/>
                  </a:lnTo>
                  <a:lnTo>
                    <a:pt x="39128" y="392912"/>
                  </a:lnTo>
                  <a:lnTo>
                    <a:pt x="36055" y="391642"/>
                  </a:lnTo>
                  <a:lnTo>
                    <a:pt x="35179" y="390372"/>
                  </a:lnTo>
                  <a:lnTo>
                    <a:pt x="39738" y="391642"/>
                  </a:lnTo>
                  <a:lnTo>
                    <a:pt x="42214" y="390372"/>
                  </a:lnTo>
                  <a:lnTo>
                    <a:pt x="42849" y="390372"/>
                  </a:lnTo>
                  <a:lnTo>
                    <a:pt x="43268" y="389102"/>
                  </a:lnTo>
                  <a:lnTo>
                    <a:pt x="43675" y="387832"/>
                  </a:lnTo>
                  <a:lnTo>
                    <a:pt x="39509" y="386562"/>
                  </a:lnTo>
                  <a:lnTo>
                    <a:pt x="37960" y="384022"/>
                  </a:lnTo>
                  <a:lnTo>
                    <a:pt x="43053" y="384022"/>
                  </a:lnTo>
                  <a:lnTo>
                    <a:pt x="40538" y="381482"/>
                  </a:lnTo>
                  <a:lnTo>
                    <a:pt x="43548" y="380212"/>
                  </a:lnTo>
                  <a:lnTo>
                    <a:pt x="39992" y="380212"/>
                  </a:lnTo>
                  <a:lnTo>
                    <a:pt x="39573" y="378942"/>
                  </a:lnTo>
                  <a:lnTo>
                    <a:pt x="40563" y="378942"/>
                  </a:lnTo>
                  <a:lnTo>
                    <a:pt x="36576" y="377672"/>
                  </a:lnTo>
                  <a:lnTo>
                    <a:pt x="40741" y="378942"/>
                  </a:lnTo>
                  <a:lnTo>
                    <a:pt x="44792" y="378942"/>
                  </a:lnTo>
                  <a:lnTo>
                    <a:pt x="43815" y="377672"/>
                  </a:lnTo>
                  <a:lnTo>
                    <a:pt x="44018" y="377672"/>
                  </a:lnTo>
                  <a:lnTo>
                    <a:pt x="38557" y="376402"/>
                  </a:lnTo>
                  <a:lnTo>
                    <a:pt x="41757" y="376402"/>
                  </a:lnTo>
                  <a:lnTo>
                    <a:pt x="41376" y="373862"/>
                  </a:lnTo>
                  <a:lnTo>
                    <a:pt x="40817" y="372592"/>
                  </a:lnTo>
                  <a:lnTo>
                    <a:pt x="43497" y="372592"/>
                  </a:lnTo>
                  <a:lnTo>
                    <a:pt x="42189" y="371322"/>
                  </a:lnTo>
                  <a:lnTo>
                    <a:pt x="40957" y="370052"/>
                  </a:lnTo>
                  <a:lnTo>
                    <a:pt x="43891" y="371322"/>
                  </a:lnTo>
                  <a:lnTo>
                    <a:pt x="45237" y="370052"/>
                  </a:lnTo>
                  <a:lnTo>
                    <a:pt x="44729" y="368782"/>
                  </a:lnTo>
                  <a:lnTo>
                    <a:pt x="47091" y="368782"/>
                  </a:lnTo>
                  <a:lnTo>
                    <a:pt x="38468" y="366242"/>
                  </a:lnTo>
                  <a:lnTo>
                    <a:pt x="42799" y="366242"/>
                  </a:lnTo>
                  <a:lnTo>
                    <a:pt x="42926" y="364972"/>
                  </a:lnTo>
                  <a:lnTo>
                    <a:pt x="46964" y="364972"/>
                  </a:lnTo>
                  <a:lnTo>
                    <a:pt x="43180" y="362432"/>
                  </a:lnTo>
                  <a:lnTo>
                    <a:pt x="45072" y="362432"/>
                  </a:lnTo>
                  <a:lnTo>
                    <a:pt x="45224" y="363702"/>
                  </a:lnTo>
                  <a:lnTo>
                    <a:pt x="45415" y="362432"/>
                  </a:lnTo>
                  <a:lnTo>
                    <a:pt x="48526" y="361162"/>
                  </a:lnTo>
                  <a:lnTo>
                    <a:pt x="46405" y="361162"/>
                  </a:lnTo>
                  <a:lnTo>
                    <a:pt x="43078" y="359892"/>
                  </a:lnTo>
                  <a:lnTo>
                    <a:pt x="41440" y="358622"/>
                  </a:lnTo>
                  <a:lnTo>
                    <a:pt x="44323" y="358622"/>
                  </a:lnTo>
                  <a:lnTo>
                    <a:pt x="40703" y="357352"/>
                  </a:lnTo>
                  <a:lnTo>
                    <a:pt x="41135" y="357352"/>
                  </a:lnTo>
                  <a:lnTo>
                    <a:pt x="40728" y="357085"/>
                  </a:lnTo>
                  <a:lnTo>
                    <a:pt x="40373" y="357352"/>
                  </a:lnTo>
                  <a:lnTo>
                    <a:pt x="39700" y="357352"/>
                  </a:lnTo>
                  <a:lnTo>
                    <a:pt x="38811" y="356082"/>
                  </a:lnTo>
                  <a:lnTo>
                    <a:pt x="39217" y="356082"/>
                  </a:lnTo>
                  <a:lnTo>
                    <a:pt x="40728" y="357085"/>
                  </a:lnTo>
                  <a:lnTo>
                    <a:pt x="41973" y="356082"/>
                  </a:lnTo>
                  <a:lnTo>
                    <a:pt x="41160" y="356082"/>
                  </a:lnTo>
                  <a:lnTo>
                    <a:pt x="41478" y="354812"/>
                  </a:lnTo>
                  <a:lnTo>
                    <a:pt x="38379" y="354812"/>
                  </a:lnTo>
                  <a:lnTo>
                    <a:pt x="37299" y="353542"/>
                  </a:lnTo>
                  <a:lnTo>
                    <a:pt x="40347" y="353542"/>
                  </a:lnTo>
                  <a:lnTo>
                    <a:pt x="38277" y="352272"/>
                  </a:lnTo>
                  <a:lnTo>
                    <a:pt x="40081" y="352272"/>
                  </a:lnTo>
                  <a:lnTo>
                    <a:pt x="40957" y="353542"/>
                  </a:lnTo>
                  <a:lnTo>
                    <a:pt x="43091" y="352272"/>
                  </a:lnTo>
                  <a:lnTo>
                    <a:pt x="46774" y="352272"/>
                  </a:lnTo>
                  <a:lnTo>
                    <a:pt x="42557" y="351002"/>
                  </a:lnTo>
                  <a:lnTo>
                    <a:pt x="43916" y="349732"/>
                  </a:lnTo>
                  <a:lnTo>
                    <a:pt x="45593" y="349732"/>
                  </a:lnTo>
                  <a:lnTo>
                    <a:pt x="45656" y="348462"/>
                  </a:lnTo>
                  <a:lnTo>
                    <a:pt x="47866" y="349732"/>
                  </a:lnTo>
                  <a:lnTo>
                    <a:pt x="46977" y="348462"/>
                  </a:lnTo>
                  <a:lnTo>
                    <a:pt x="47117" y="348462"/>
                  </a:lnTo>
                  <a:lnTo>
                    <a:pt x="44208" y="347192"/>
                  </a:lnTo>
                  <a:lnTo>
                    <a:pt x="42710" y="347192"/>
                  </a:lnTo>
                  <a:lnTo>
                    <a:pt x="42519" y="347052"/>
                  </a:lnTo>
                  <a:lnTo>
                    <a:pt x="42011" y="347027"/>
                  </a:lnTo>
                  <a:lnTo>
                    <a:pt x="41821" y="347052"/>
                  </a:lnTo>
                  <a:lnTo>
                    <a:pt x="42125" y="347129"/>
                  </a:lnTo>
                  <a:lnTo>
                    <a:pt x="42443" y="347192"/>
                  </a:lnTo>
                  <a:lnTo>
                    <a:pt x="42710" y="347268"/>
                  </a:lnTo>
                  <a:lnTo>
                    <a:pt x="42811" y="348462"/>
                  </a:lnTo>
                  <a:lnTo>
                    <a:pt x="42329" y="348462"/>
                  </a:lnTo>
                  <a:lnTo>
                    <a:pt x="42329" y="351002"/>
                  </a:lnTo>
                  <a:lnTo>
                    <a:pt x="42125" y="352044"/>
                  </a:lnTo>
                  <a:lnTo>
                    <a:pt x="37846" y="351002"/>
                  </a:lnTo>
                  <a:lnTo>
                    <a:pt x="42329" y="351002"/>
                  </a:lnTo>
                  <a:lnTo>
                    <a:pt x="42329" y="348462"/>
                  </a:lnTo>
                  <a:lnTo>
                    <a:pt x="40157" y="348462"/>
                  </a:lnTo>
                  <a:lnTo>
                    <a:pt x="41833" y="347192"/>
                  </a:lnTo>
                  <a:lnTo>
                    <a:pt x="41338" y="347192"/>
                  </a:lnTo>
                  <a:lnTo>
                    <a:pt x="38087" y="347192"/>
                  </a:lnTo>
                  <a:lnTo>
                    <a:pt x="37198" y="345922"/>
                  </a:lnTo>
                  <a:lnTo>
                    <a:pt x="41338" y="347192"/>
                  </a:lnTo>
                  <a:lnTo>
                    <a:pt x="43662" y="345922"/>
                  </a:lnTo>
                  <a:lnTo>
                    <a:pt x="46202" y="345922"/>
                  </a:lnTo>
                  <a:lnTo>
                    <a:pt x="44716" y="344652"/>
                  </a:lnTo>
                  <a:lnTo>
                    <a:pt x="45491" y="343382"/>
                  </a:lnTo>
                  <a:lnTo>
                    <a:pt x="40119" y="342112"/>
                  </a:lnTo>
                  <a:lnTo>
                    <a:pt x="42494" y="342112"/>
                  </a:lnTo>
                  <a:lnTo>
                    <a:pt x="43522" y="340842"/>
                  </a:lnTo>
                  <a:lnTo>
                    <a:pt x="43129" y="340715"/>
                  </a:lnTo>
                  <a:lnTo>
                    <a:pt x="42926" y="340169"/>
                  </a:lnTo>
                  <a:lnTo>
                    <a:pt x="42926" y="340652"/>
                  </a:lnTo>
                  <a:lnTo>
                    <a:pt x="39712" y="339572"/>
                  </a:lnTo>
                  <a:lnTo>
                    <a:pt x="41554" y="339572"/>
                  </a:lnTo>
                  <a:lnTo>
                    <a:pt x="42926" y="340652"/>
                  </a:lnTo>
                  <a:lnTo>
                    <a:pt x="42926" y="340169"/>
                  </a:lnTo>
                  <a:lnTo>
                    <a:pt x="42710" y="339572"/>
                  </a:lnTo>
                  <a:lnTo>
                    <a:pt x="43865" y="339572"/>
                  </a:lnTo>
                  <a:lnTo>
                    <a:pt x="45250" y="338302"/>
                  </a:lnTo>
                  <a:lnTo>
                    <a:pt x="42659" y="337032"/>
                  </a:lnTo>
                  <a:lnTo>
                    <a:pt x="40398" y="335762"/>
                  </a:lnTo>
                  <a:lnTo>
                    <a:pt x="42786" y="334492"/>
                  </a:lnTo>
                  <a:lnTo>
                    <a:pt x="41414" y="334492"/>
                  </a:lnTo>
                  <a:lnTo>
                    <a:pt x="45250" y="331952"/>
                  </a:lnTo>
                  <a:lnTo>
                    <a:pt x="43154" y="330682"/>
                  </a:lnTo>
                  <a:lnTo>
                    <a:pt x="38976" y="328142"/>
                  </a:lnTo>
                  <a:lnTo>
                    <a:pt x="44843" y="326872"/>
                  </a:lnTo>
                  <a:lnTo>
                    <a:pt x="46062" y="325602"/>
                  </a:lnTo>
                  <a:lnTo>
                    <a:pt x="43624" y="325602"/>
                  </a:lnTo>
                  <a:lnTo>
                    <a:pt x="41846" y="324332"/>
                  </a:lnTo>
                  <a:lnTo>
                    <a:pt x="44983" y="324332"/>
                  </a:lnTo>
                  <a:lnTo>
                    <a:pt x="41490" y="323062"/>
                  </a:lnTo>
                  <a:lnTo>
                    <a:pt x="39014" y="321792"/>
                  </a:lnTo>
                  <a:lnTo>
                    <a:pt x="49453" y="323062"/>
                  </a:lnTo>
                  <a:close/>
                </a:path>
                <a:path w="103505" h="510540">
                  <a:moveTo>
                    <a:pt x="52489" y="184759"/>
                  </a:moveTo>
                  <a:lnTo>
                    <a:pt x="52285" y="184581"/>
                  </a:lnTo>
                  <a:lnTo>
                    <a:pt x="51917" y="184569"/>
                  </a:lnTo>
                  <a:lnTo>
                    <a:pt x="52489" y="184759"/>
                  </a:lnTo>
                  <a:close/>
                </a:path>
                <a:path w="103505" h="510540">
                  <a:moveTo>
                    <a:pt x="52666" y="188734"/>
                  </a:moveTo>
                  <a:lnTo>
                    <a:pt x="52374" y="188518"/>
                  </a:lnTo>
                  <a:lnTo>
                    <a:pt x="52222" y="188620"/>
                  </a:lnTo>
                  <a:lnTo>
                    <a:pt x="52412" y="188658"/>
                  </a:lnTo>
                  <a:lnTo>
                    <a:pt x="52565" y="188709"/>
                  </a:lnTo>
                  <a:close/>
                </a:path>
                <a:path w="103505" h="510540">
                  <a:moveTo>
                    <a:pt x="52997" y="188887"/>
                  </a:moveTo>
                  <a:lnTo>
                    <a:pt x="52679" y="188734"/>
                  </a:lnTo>
                  <a:lnTo>
                    <a:pt x="52984" y="188963"/>
                  </a:lnTo>
                  <a:close/>
                </a:path>
                <a:path w="103505" h="510540">
                  <a:moveTo>
                    <a:pt x="53416" y="185064"/>
                  </a:moveTo>
                  <a:lnTo>
                    <a:pt x="52489" y="184759"/>
                  </a:lnTo>
                  <a:lnTo>
                    <a:pt x="53416" y="185064"/>
                  </a:lnTo>
                  <a:close/>
                </a:path>
                <a:path w="103505" h="510540">
                  <a:moveTo>
                    <a:pt x="53644" y="189407"/>
                  </a:moveTo>
                  <a:lnTo>
                    <a:pt x="52997" y="188963"/>
                  </a:lnTo>
                  <a:lnTo>
                    <a:pt x="52844" y="189153"/>
                  </a:lnTo>
                  <a:lnTo>
                    <a:pt x="53644" y="189407"/>
                  </a:lnTo>
                  <a:close/>
                </a:path>
                <a:path w="103505" h="510540">
                  <a:moveTo>
                    <a:pt x="54457" y="185331"/>
                  </a:moveTo>
                  <a:lnTo>
                    <a:pt x="53975" y="185204"/>
                  </a:lnTo>
                  <a:lnTo>
                    <a:pt x="53632" y="185115"/>
                  </a:lnTo>
                  <a:lnTo>
                    <a:pt x="53416" y="185064"/>
                  </a:lnTo>
                  <a:lnTo>
                    <a:pt x="54457" y="185331"/>
                  </a:lnTo>
                  <a:close/>
                </a:path>
                <a:path w="103505" h="510540">
                  <a:moveTo>
                    <a:pt x="54571" y="189699"/>
                  </a:moveTo>
                  <a:lnTo>
                    <a:pt x="54343" y="189230"/>
                  </a:lnTo>
                  <a:lnTo>
                    <a:pt x="53809" y="189230"/>
                  </a:lnTo>
                  <a:lnTo>
                    <a:pt x="54571" y="189699"/>
                  </a:lnTo>
                  <a:close/>
                </a:path>
                <a:path w="103505" h="510540">
                  <a:moveTo>
                    <a:pt x="54775" y="189230"/>
                  </a:moveTo>
                  <a:lnTo>
                    <a:pt x="53670" y="187960"/>
                  </a:lnTo>
                  <a:lnTo>
                    <a:pt x="54343" y="189230"/>
                  </a:lnTo>
                  <a:lnTo>
                    <a:pt x="54775" y="189230"/>
                  </a:lnTo>
                  <a:close/>
                </a:path>
                <a:path w="103505" h="510540">
                  <a:moveTo>
                    <a:pt x="54787" y="184353"/>
                  </a:moveTo>
                  <a:lnTo>
                    <a:pt x="54381" y="184213"/>
                  </a:lnTo>
                  <a:lnTo>
                    <a:pt x="54165" y="184353"/>
                  </a:lnTo>
                  <a:lnTo>
                    <a:pt x="54787" y="184353"/>
                  </a:lnTo>
                  <a:close/>
                </a:path>
                <a:path w="103505" h="510540">
                  <a:moveTo>
                    <a:pt x="55854" y="190500"/>
                  </a:moveTo>
                  <a:lnTo>
                    <a:pt x="54571" y="189699"/>
                  </a:lnTo>
                  <a:lnTo>
                    <a:pt x="54952" y="190500"/>
                  </a:lnTo>
                  <a:lnTo>
                    <a:pt x="55854" y="190500"/>
                  </a:lnTo>
                  <a:close/>
                </a:path>
                <a:path w="103505" h="510540">
                  <a:moveTo>
                    <a:pt x="55880" y="178498"/>
                  </a:moveTo>
                  <a:lnTo>
                    <a:pt x="54546" y="177800"/>
                  </a:lnTo>
                  <a:lnTo>
                    <a:pt x="55422" y="179070"/>
                  </a:lnTo>
                  <a:lnTo>
                    <a:pt x="55880" y="178498"/>
                  </a:lnTo>
                  <a:close/>
                </a:path>
                <a:path w="103505" h="510540">
                  <a:moveTo>
                    <a:pt x="56095" y="184823"/>
                  </a:moveTo>
                  <a:lnTo>
                    <a:pt x="54927" y="184404"/>
                  </a:lnTo>
                  <a:lnTo>
                    <a:pt x="54102" y="184404"/>
                  </a:lnTo>
                  <a:lnTo>
                    <a:pt x="52082" y="184404"/>
                  </a:lnTo>
                  <a:lnTo>
                    <a:pt x="52285" y="184581"/>
                  </a:lnTo>
                  <a:lnTo>
                    <a:pt x="56095" y="184823"/>
                  </a:lnTo>
                  <a:close/>
                </a:path>
                <a:path w="103505" h="510540">
                  <a:moveTo>
                    <a:pt x="58127" y="175069"/>
                  </a:moveTo>
                  <a:lnTo>
                    <a:pt x="56997" y="175336"/>
                  </a:lnTo>
                  <a:lnTo>
                    <a:pt x="57619" y="175247"/>
                  </a:lnTo>
                  <a:lnTo>
                    <a:pt x="57924" y="175158"/>
                  </a:lnTo>
                  <a:lnTo>
                    <a:pt x="58127" y="175069"/>
                  </a:lnTo>
                  <a:close/>
                </a:path>
                <a:path w="103505" h="510540">
                  <a:moveTo>
                    <a:pt x="59486" y="171767"/>
                  </a:moveTo>
                  <a:lnTo>
                    <a:pt x="59232" y="171742"/>
                  </a:lnTo>
                  <a:lnTo>
                    <a:pt x="58966" y="171716"/>
                  </a:lnTo>
                  <a:lnTo>
                    <a:pt x="58737" y="171729"/>
                  </a:lnTo>
                  <a:lnTo>
                    <a:pt x="58915" y="171767"/>
                  </a:lnTo>
                  <a:lnTo>
                    <a:pt x="59194" y="171767"/>
                  </a:lnTo>
                  <a:lnTo>
                    <a:pt x="59486" y="171767"/>
                  </a:lnTo>
                  <a:close/>
                </a:path>
                <a:path w="103505" h="510540">
                  <a:moveTo>
                    <a:pt x="60198" y="120154"/>
                  </a:moveTo>
                  <a:close/>
                </a:path>
                <a:path w="103505" h="510540">
                  <a:moveTo>
                    <a:pt x="60769" y="119456"/>
                  </a:moveTo>
                  <a:lnTo>
                    <a:pt x="60439" y="119608"/>
                  </a:lnTo>
                  <a:lnTo>
                    <a:pt x="60248" y="119875"/>
                  </a:lnTo>
                  <a:lnTo>
                    <a:pt x="60198" y="120142"/>
                  </a:lnTo>
                  <a:lnTo>
                    <a:pt x="60769" y="119456"/>
                  </a:lnTo>
                  <a:close/>
                </a:path>
                <a:path w="103505" h="510540">
                  <a:moveTo>
                    <a:pt x="60934" y="137325"/>
                  </a:moveTo>
                  <a:lnTo>
                    <a:pt x="60807" y="137160"/>
                  </a:lnTo>
                  <a:lnTo>
                    <a:pt x="60439" y="137160"/>
                  </a:lnTo>
                  <a:lnTo>
                    <a:pt x="60934" y="137325"/>
                  </a:lnTo>
                  <a:close/>
                </a:path>
                <a:path w="103505" h="510540">
                  <a:moveTo>
                    <a:pt x="62433" y="154190"/>
                  </a:moveTo>
                  <a:lnTo>
                    <a:pt x="61760" y="153517"/>
                  </a:lnTo>
                  <a:lnTo>
                    <a:pt x="60071" y="153543"/>
                  </a:lnTo>
                  <a:lnTo>
                    <a:pt x="62433" y="154190"/>
                  </a:lnTo>
                  <a:close/>
                </a:path>
                <a:path w="103505" h="510540">
                  <a:moveTo>
                    <a:pt x="62585" y="189230"/>
                  </a:moveTo>
                  <a:lnTo>
                    <a:pt x="59207" y="187960"/>
                  </a:lnTo>
                  <a:lnTo>
                    <a:pt x="60960" y="187960"/>
                  </a:lnTo>
                  <a:lnTo>
                    <a:pt x="59042" y="186690"/>
                  </a:lnTo>
                  <a:lnTo>
                    <a:pt x="57645" y="186690"/>
                  </a:lnTo>
                  <a:lnTo>
                    <a:pt x="58674" y="187960"/>
                  </a:lnTo>
                  <a:lnTo>
                    <a:pt x="58394" y="187960"/>
                  </a:lnTo>
                  <a:lnTo>
                    <a:pt x="62585" y="189230"/>
                  </a:lnTo>
                  <a:close/>
                </a:path>
                <a:path w="103505" h="510540">
                  <a:moveTo>
                    <a:pt x="62750" y="139700"/>
                  </a:moveTo>
                  <a:lnTo>
                    <a:pt x="60833" y="138430"/>
                  </a:lnTo>
                  <a:lnTo>
                    <a:pt x="62014" y="139700"/>
                  </a:lnTo>
                  <a:lnTo>
                    <a:pt x="62750" y="139700"/>
                  </a:lnTo>
                  <a:close/>
                </a:path>
                <a:path w="103505" h="510540">
                  <a:moveTo>
                    <a:pt x="62801" y="117005"/>
                  </a:moveTo>
                  <a:lnTo>
                    <a:pt x="62598" y="116928"/>
                  </a:lnTo>
                  <a:lnTo>
                    <a:pt x="62077" y="116776"/>
                  </a:lnTo>
                  <a:lnTo>
                    <a:pt x="60731" y="117081"/>
                  </a:lnTo>
                  <a:lnTo>
                    <a:pt x="61785" y="117119"/>
                  </a:lnTo>
                  <a:lnTo>
                    <a:pt x="62395" y="117081"/>
                  </a:lnTo>
                  <a:lnTo>
                    <a:pt x="62801" y="117005"/>
                  </a:lnTo>
                  <a:close/>
                </a:path>
                <a:path w="103505" h="510540">
                  <a:moveTo>
                    <a:pt x="63487" y="158877"/>
                  </a:moveTo>
                  <a:lnTo>
                    <a:pt x="62903" y="158750"/>
                  </a:lnTo>
                  <a:lnTo>
                    <a:pt x="62433" y="160020"/>
                  </a:lnTo>
                  <a:lnTo>
                    <a:pt x="63487" y="158877"/>
                  </a:lnTo>
                  <a:close/>
                </a:path>
                <a:path w="103505" h="510540">
                  <a:moveTo>
                    <a:pt x="63741" y="147320"/>
                  </a:moveTo>
                  <a:lnTo>
                    <a:pt x="62242" y="146050"/>
                  </a:lnTo>
                  <a:lnTo>
                    <a:pt x="62750" y="147320"/>
                  </a:lnTo>
                  <a:lnTo>
                    <a:pt x="63741" y="147320"/>
                  </a:lnTo>
                  <a:close/>
                </a:path>
                <a:path w="103505" h="510540">
                  <a:moveTo>
                    <a:pt x="64465" y="190500"/>
                  </a:moveTo>
                  <a:lnTo>
                    <a:pt x="57899" y="187960"/>
                  </a:lnTo>
                  <a:lnTo>
                    <a:pt x="55918" y="186690"/>
                  </a:lnTo>
                  <a:lnTo>
                    <a:pt x="56095" y="187960"/>
                  </a:lnTo>
                  <a:lnTo>
                    <a:pt x="55054" y="187960"/>
                  </a:lnTo>
                  <a:lnTo>
                    <a:pt x="53987" y="186690"/>
                  </a:lnTo>
                  <a:lnTo>
                    <a:pt x="54787" y="187960"/>
                  </a:lnTo>
                  <a:lnTo>
                    <a:pt x="56565" y="189230"/>
                  </a:lnTo>
                  <a:lnTo>
                    <a:pt x="57975" y="189230"/>
                  </a:lnTo>
                  <a:lnTo>
                    <a:pt x="58534" y="190500"/>
                  </a:lnTo>
                  <a:lnTo>
                    <a:pt x="64465" y="190500"/>
                  </a:lnTo>
                  <a:close/>
                </a:path>
                <a:path w="103505" h="510540">
                  <a:moveTo>
                    <a:pt x="64630" y="130810"/>
                  </a:moveTo>
                  <a:lnTo>
                    <a:pt x="64566" y="130644"/>
                  </a:lnTo>
                  <a:lnTo>
                    <a:pt x="61226" y="129540"/>
                  </a:lnTo>
                  <a:lnTo>
                    <a:pt x="60896" y="129273"/>
                  </a:lnTo>
                  <a:lnTo>
                    <a:pt x="59982" y="129540"/>
                  </a:lnTo>
                  <a:lnTo>
                    <a:pt x="64630" y="130810"/>
                  </a:lnTo>
                  <a:close/>
                </a:path>
                <a:path w="103505" h="510540">
                  <a:moveTo>
                    <a:pt x="64744" y="147612"/>
                  </a:moveTo>
                  <a:lnTo>
                    <a:pt x="64350" y="147358"/>
                  </a:lnTo>
                  <a:lnTo>
                    <a:pt x="63728" y="147472"/>
                  </a:lnTo>
                  <a:lnTo>
                    <a:pt x="63817" y="147675"/>
                  </a:lnTo>
                  <a:lnTo>
                    <a:pt x="64185" y="147929"/>
                  </a:lnTo>
                  <a:lnTo>
                    <a:pt x="64414" y="147789"/>
                  </a:lnTo>
                  <a:lnTo>
                    <a:pt x="64744" y="147612"/>
                  </a:lnTo>
                  <a:close/>
                </a:path>
                <a:path w="103505" h="510540">
                  <a:moveTo>
                    <a:pt x="65049" y="152400"/>
                  </a:moveTo>
                  <a:lnTo>
                    <a:pt x="64490" y="152120"/>
                  </a:lnTo>
                  <a:lnTo>
                    <a:pt x="64935" y="152400"/>
                  </a:lnTo>
                  <a:close/>
                </a:path>
                <a:path w="103505" h="510540">
                  <a:moveTo>
                    <a:pt x="65417" y="182549"/>
                  </a:moveTo>
                  <a:lnTo>
                    <a:pt x="65227" y="181889"/>
                  </a:lnTo>
                  <a:lnTo>
                    <a:pt x="64008" y="181610"/>
                  </a:lnTo>
                  <a:lnTo>
                    <a:pt x="64960" y="182397"/>
                  </a:lnTo>
                  <a:lnTo>
                    <a:pt x="65417" y="182549"/>
                  </a:lnTo>
                  <a:close/>
                </a:path>
                <a:path w="103505" h="510540">
                  <a:moveTo>
                    <a:pt x="65481" y="148590"/>
                  </a:moveTo>
                  <a:lnTo>
                    <a:pt x="64973" y="148361"/>
                  </a:lnTo>
                  <a:lnTo>
                    <a:pt x="64477" y="148132"/>
                  </a:lnTo>
                  <a:lnTo>
                    <a:pt x="64185" y="147929"/>
                  </a:lnTo>
                  <a:lnTo>
                    <a:pt x="63931" y="148107"/>
                  </a:lnTo>
                  <a:lnTo>
                    <a:pt x="63830" y="148272"/>
                  </a:lnTo>
                  <a:lnTo>
                    <a:pt x="65481" y="148590"/>
                  </a:lnTo>
                  <a:close/>
                </a:path>
                <a:path w="103505" h="510540">
                  <a:moveTo>
                    <a:pt x="65519" y="189230"/>
                  </a:moveTo>
                  <a:lnTo>
                    <a:pt x="62915" y="188302"/>
                  </a:lnTo>
                  <a:lnTo>
                    <a:pt x="63309" y="189230"/>
                  </a:lnTo>
                  <a:lnTo>
                    <a:pt x="65519" y="189230"/>
                  </a:lnTo>
                  <a:close/>
                </a:path>
                <a:path w="103505" h="510540">
                  <a:moveTo>
                    <a:pt x="65760" y="94475"/>
                  </a:moveTo>
                  <a:lnTo>
                    <a:pt x="64617" y="93980"/>
                  </a:lnTo>
                  <a:lnTo>
                    <a:pt x="64147" y="95250"/>
                  </a:lnTo>
                  <a:lnTo>
                    <a:pt x="65582" y="95250"/>
                  </a:lnTo>
                  <a:lnTo>
                    <a:pt x="65760" y="94475"/>
                  </a:lnTo>
                  <a:close/>
                </a:path>
                <a:path w="103505" h="510540">
                  <a:moveTo>
                    <a:pt x="65874" y="93980"/>
                  </a:moveTo>
                  <a:lnTo>
                    <a:pt x="65735" y="93980"/>
                  </a:lnTo>
                  <a:lnTo>
                    <a:pt x="65874" y="93980"/>
                  </a:lnTo>
                  <a:close/>
                </a:path>
                <a:path w="103505" h="510540">
                  <a:moveTo>
                    <a:pt x="66421" y="182880"/>
                  </a:moveTo>
                  <a:lnTo>
                    <a:pt x="65417" y="182549"/>
                  </a:lnTo>
                  <a:lnTo>
                    <a:pt x="65519" y="182880"/>
                  </a:lnTo>
                  <a:lnTo>
                    <a:pt x="66421" y="182880"/>
                  </a:lnTo>
                  <a:close/>
                </a:path>
                <a:path w="103505" h="510540">
                  <a:moveTo>
                    <a:pt x="66509" y="94818"/>
                  </a:moveTo>
                  <a:lnTo>
                    <a:pt x="66040" y="94195"/>
                  </a:lnTo>
                  <a:lnTo>
                    <a:pt x="65849" y="94056"/>
                  </a:lnTo>
                  <a:lnTo>
                    <a:pt x="65760" y="94475"/>
                  </a:lnTo>
                  <a:lnTo>
                    <a:pt x="66509" y="94818"/>
                  </a:lnTo>
                  <a:close/>
                </a:path>
                <a:path w="103505" h="510540">
                  <a:moveTo>
                    <a:pt x="66776" y="184150"/>
                  </a:moveTo>
                  <a:lnTo>
                    <a:pt x="64744" y="182880"/>
                  </a:lnTo>
                  <a:lnTo>
                    <a:pt x="65405" y="184150"/>
                  </a:lnTo>
                  <a:lnTo>
                    <a:pt x="66776" y="184150"/>
                  </a:lnTo>
                  <a:close/>
                </a:path>
                <a:path w="103505" h="510540">
                  <a:moveTo>
                    <a:pt x="69570" y="181610"/>
                  </a:moveTo>
                  <a:lnTo>
                    <a:pt x="67081" y="180911"/>
                  </a:lnTo>
                  <a:lnTo>
                    <a:pt x="68554" y="181610"/>
                  </a:lnTo>
                  <a:lnTo>
                    <a:pt x="69570" y="181610"/>
                  </a:lnTo>
                  <a:close/>
                </a:path>
                <a:path w="103505" h="510540">
                  <a:moveTo>
                    <a:pt x="69951" y="183578"/>
                  </a:moveTo>
                  <a:lnTo>
                    <a:pt x="67767" y="183299"/>
                  </a:lnTo>
                  <a:lnTo>
                    <a:pt x="67564" y="183629"/>
                  </a:lnTo>
                  <a:lnTo>
                    <a:pt x="69951" y="183578"/>
                  </a:lnTo>
                  <a:close/>
                </a:path>
                <a:path w="103505" h="510540">
                  <a:moveTo>
                    <a:pt x="70853" y="59690"/>
                  </a:moveTo>
                  <a:lnTo>
                    <a:pt x="67589" y="58420"/>
                  </a:lnTo>
                  <a:lnTo>
                    <a:pt x="70472" y="59690"/>
                  </a:lnTo>
                  <a:lnTo>
                    <a:pt x="70853" y="59690"/>
                  </a:lnTo>
                  <a:close/>
                </a:path>
                <a:path w="103505" h="510540">
                  <a:moveTo>
                    <a:pt x="71094" y="165823"/>
                  </a:moveTo>
                  <a:lnTo>
                    <a:pt x="70853" y="165811"/>
                  </a:lnTo>
                  <a:lnTo>
                    <a:pt x="70675" y="165811"/>
                  </a:lnTo>
                  <a:lnTo>
                    <a:pt x="70815" y="165823"/>
                  </a:lnTo>
                  <a:lnTo>
                    <a:pt x="71018" y="165849"/>
                  </a:lnTo>
                  <a:close/>
                </a:path>
                <a:path w="103505" h="510540">
                  <a:moveTo>
                    <a:pt x="71386" y="59893"/>
                  </a:moveTo>
                  <a:lnTo>
                    <a:pt x="70967" y="59690"/>
                  </a:lnTo>
                  <a:lnTo>
                    <a:pt x="71386" y="59893"/>
                  </a:lnTo>
                  <a:close/>
                </a:path>
                <a:path w="103505" h="510540">
                  <a:moveTo>
                    <a:pt x="72097" y="176530"/>
                  </a:moveTo>
                  <a:lnTo>
                    <a:pt x="71488" y="175260"/>
                  </a:lnTo>
                  <a:lnTo>
                    <a:pt x="70586" y="176009"/>
                  </a:lnTo>
                  <a:lnTo>
                    <a:pt x="72097" y="176530"/>
                  </a:lnTo>
                  <a:close/>
                </a:path>
                <a:path w="103505" h="510540">
                  <a:moveTo>
                    <a:pt x="72682" y="180619"/>
                  </a:moveTo>
                  <a:lnTo>
                    <a:pt x="71729" y="180098"/>
                  </a:lnTo>
                  <a:lnTo>
                    <a:pt x="71488" y="179971"/>
                  </a:lnTo>
                  <a:lnTo>
                    <a:pt x="70446" y="180124"/>
                  </a:lnTo>
                  <a:lnTo>
                    <a:pt x="70853" y="180721"/>
                  </a:lnTo>
                  <a:lnTo>
                    <a:pt x="72059" y="180454"/>
                  </a:lnTo>
                  <a:lnTo>
                    <a:pt x="72682" y="180619"/>
                  </a:lnTo>
                  <a:close/>
                </a:path>
                <a:path w="103505" h="510540">
                  <a:moveTo>
                    <a:pt x="73533" y="161290"/>
                  </a:moveTo>
                  <a:lnTo>
                    <a:pt x="72872" y="160020"/>
                  </a:lnTo>
                  <a:lnTo>
                    <a:pt x="72351" y="160020"/>
                  </a:lnTo>
                  <a:lnTo>
                    <a:pt x="73533" y="161290"/>
                  </a:lnTo>
                  <a:close/>
                </a:path>
                <a:path w="103505" h="510540">
                  <a:moveTo>
                    <a:pt x="73647" y="183515"/>
                  </a:moveTo>
                  <a:lnTo>
                    <a:pt x="69951" y="183578"/>
                  </a:lnTo>
                  <a:lnTo>
                    <a:pt x="70078" y="183921"/>
                  </a:lnTo>
                  <a:lnTo>
                    <a:pt x="73647" y="183515"/>
                  </a:lnTo>
                  <a:close/>
                </a:path>
                <a:path w="103505" h="510540">
                  <a:moveTo>
                    <a:pt x="73723" y="67310"/>
                  </a:moveTo>
                  <a:lnTo>
                    <a:pt x="73367" y="66675"/>
                  </a:lnTo>
                  <a:lnTo>
                    <a:pt x="71666" y="66040"/>
                  </a:lnTo>
                  <a:lnTo>
                    <a:pt x="73723" y="67310"/>
                  </a:lnTo>
                  <a:close/>
                </a:path>
                <a:path w="103505" h="510540">
                  <a:moveTo>
                    <a:pt x="74904" y="170180"/>
                  </a:moveTo>
                  <a:lnTo>
                    <a:pt x="73533" y="168910"/>
                  </a:lnTo>
                  <a:lnTo>
                    <a:pt x="72047" y="168910"/>
                  </a:lnTo>
                  <a:lnTo>
                    <a:pt x="72110" y="167640"/>
                  </a:lnTo>
                  <a:lnTo>
                    <a:pt x="73533" y="168910"/>
                  </a:lnTo>
                  <a:lnTo>
                    <a:pt x="74358" y="168910"/>
                  </a:lnTo>
                  <a:lnTo>
                    <a:pt x="73101" y="167640"/>
                  </a:lnTo>
                  <a:lnTo>
                    <a:pt x="74320" y="166370"/>
                  </a:lnTo>
                  <a:lnTo>
                    <a:pt x="70789" y="166370"/>
                  </a:lnTo>
                  <a:lnTo>
                    <a:pt x="67906" y="165100"/>
                  </a:lnTo>
                  <a:lnTo>
                    <a:pt x="72885" y="163830"/>
                  </a:lnTo>
                  <a:lnTo>
                    <a:pt x="71831" y="162560"/>
                  </a:lnTo>
                  <a:lnTo>
                    <a:pt x="72466" y="161290"/>
                  </a:lnTo>
                  <a:lnTo>
                    <a:pt x="62458" y="161290"/>
                  </a:lnTo>
                  <a:lnTo>
                    <a:pt x="59016" y="161290"/>
                  </a:lnTo>
                  <a:lnTo>
                    <a:pt x="61048" y="162560"/>
                  </a:lnTo>
                  <a:lnTo>
                    <a:pt x="62484" y="163830"/>
                  </a:lnTo>
                  <a:lnTo>
                    <a:pt x="59766" y="163830"/>
                  </a:lnTo>
                  <a:lnTo>
                    <a:pt x="60121" y="165100"/>
                  </a:lnTo>
                  <a:lnTo>
                    <a:pt x="60731" y="165100"/>
                  </a:lnTo>
                  <a:lnTo>
                    <a:pt x="60439" y="166370"/>
                  </a:lnTo>
                  <a:lnTo>
                    <a:pt x="59448" y="166370"/>
                  </a:lnTo>
                  <a:lnTo>
                    <a:pt x="60325" y="168910"/>
                  </a:lnTo>
                  <a:lnTo>
                    <a:pt x="61429" y="170180"/>
                  </a:lnTo>
                  <a:lnTo>
                    <a:pt x="57988" y="170180"/>
                  </a:lnTo>
                  <a:lnTo>
                    <a:pt x="58978" y="171450"/>
                  </a:lnTo>
                  <a:lnTo>
                    <a:pt x="62369" y="171450"/>
                  </a:lnTo>
                  <a:lnTo>
                    <a:pt x="63728" y="172720"/>
                  </a:lnTo>
                  <a:lnTo>
                    <a:pt x="57391" y="172720"/>
                  </a:lnTo>
                  <a:lnTo>
                    <a:pt x="66484" y="173990"/>
                  </a:lnTo>
                  <a:lnTo>
                    <a:pt x="65443" y="173990"/>
                  </a:lnTo>
                  <a:lnTo>
                    <a:pt x="65443" y="176530"/>
                  </a:lnTo>
                  <a:lnTo>
                    <a:pt x="61887" y="176530"/>
                  </a:lnTo>
                  <a:lnTo>
                    <a:pt x="61937" y="175615"/>
                  </a:lnTo>
                  <a:lnTo>
                    <a:pt x="65443" y="176530"/>
                  </a:lnTo>
                  <a:lnTo>
                    <a:pt x="65443" y="173990"/>
                  </a:lnTo>
                  <a:lnTo>
                    <a:pt x="62776" y="173990"/>
                  </a:lnTo>
                  <a:lnTo>
                    <a:pt x="64350" y="175260"/>
                  </a:lnTo>
                  <a:lnTo>
                    <a:pt x="62725" y="175260"/>
                  </a:lnTo>
                  <a:lnTo>
                    <a:pt x="60464" y="173990"/>
                  </a:lnTo>
                  <a:lnTo>
                    <a:pt x="60515" y="175260"/>
                  </a:lnTo>
                  <a:lnTo>
                    <a:pt x="58191" y="175260"/>
                  </a:lnTo>
                  <a:lnTo>
                    <a:pt x="56553" y="176530"/>
                  </a:lnTo>
                  <a:lnTo>
                    <a:pt x="57467" y="176530"/>
                  </a:lnTo>
                  <a:lnTo>
                    <a:pt x="64477" y="177800"/>
                  </a:lnTo>
                  <a:lnTo>
                    <a:pt x="58737" y="177800"/>
                  </a:lnTo>
                  <a:lnTo>
                    <a:pt x="58483" y="177800"/>
                  </a:lnTo>
                  <a:lnTo>
                    <a:pt x="59537" y="178384"/>
                  </a:lnTo>
                  <a:lnTo>
                    <a:pt x="60452" y="179070"/>
                  </a:lnTo>
                  <a:lnTo>
                    <a:pt x="57353" y="177800"/>
                  </a:lnTo>
                  <a:lnTo>
                    <a:pt x="56451" y="177800"/>
                  </a:lnTo>
                  <a:lnTo>
                    <a:pt x="55880" y="178498"/>
                  </a:lnTo>
                  <a:lnTo>
                    <a:pt x="56972" y="179070"/>
                  </a:lnTo>
                  <a:lnTo>
                    <a:pt x="55422" y="179070"/>
                  </a:lnTo>
                  <a:lnTo>
                    <a:pt x="52438" y="179070"/>
                  </a:lnTo>
                  <a:lnTo>
                    <a:pt x="55968" y="180340"/>
                  </a:lnTo>
                  <a:lnTo>
                    <a:pt x="56286" y="180340"/>
                  </a:lnTo>
                  <a:lnTo>
                    <a:pt x="59537" y="181610"/>
                  </a:lnTo>
                  <a:lnTo>
                    <a:pt x="51739" y="181610"/>
                  </a:lnTo>
                  <a:lnTo>
                    <a:pt x="56146" y="184150"/>
                  </a:lnTo>
                  <a:lnTo>
                    <a:pt x="57835" y="185420"/>
                  </a:lnTo>
                  <a:lnTo>
                    <a:pt x="61163" y="185420"/>
                  </a:lnTo>
                  <a:lnTo>
                    <a:pt x="62623" y="187960"/>
                  </a:lnTo>
                  <a:lnTo>
                    <a:pt x="61899" y="187960"/>
                  </a:lnTo>
                  <a:lnTo>
                    <a:pt x="62915" y="188302"/>
                  </a:lnTo>
                  <a:lnTo>
                    <a:pt x="62763" y="187960"/>
                  </a:lnTo>
                  <a:lnTo>
                    <a:pt x="68910" y="187960"/>
                  </a:lnTo>
                  <a:lnTo>
                    <a:pt x="63373" y="185420"/>
                  </a:lnTo>
                  <a:lnTo>
                    <a:pt x="66675" y="186690"/>
                  </a:lnTo>
                  <a:lnTo>
                    <a:pt x="66916" y="186690"/>
                  </a:lnTo>
                  <a:lnTo>
                    <a:pt x="65760" y="185420"/>
                  </a:lnTo>
                  <a:lnTo>
                    <a:pt x="63817" y="185420"/>
                  </a:lnTo>
                  <a:lnTo>
                    <a:pt x="60350" y="184150"/>
                  </a:lnTo>
                  <a:lnTo>
                    <a:pt x="68211" y="185420"/>
                  </a:lnTo>
                  <a:lnTo>
                    <a:pt x="65112" y="184150"/>
                  </a:lnTo>
                  <a:lnTo>
                    <a:pt x="65405" y="184150"/>
                  </a:lnTo>
                  <a:lnTo>
                    <a:pt x="63436" y="182880"/>
                  </a:lnTo>
                  <a:lnTo>
                    <a:pt x="64744" y="182880"/>
                  </a:lnTo>
                  <a:lnTo>
                    <a:pt x="65519" y="182880"/>
                  </a:lnTo>
                  <a:lnTo>
                    <a:pt x="64960" y="182397"/>
                  </a:lnTo>
                  <a:lnTo>
                    <a:pt x="62471" y="181610"/>
                  </a:lnTo>
                  <a:lnTo>
                    <a:pt x="64008" y="181610"/>
                  </a:lnTo>
                  <a:lnTo>
                    <a:pt x="65151" y="181610"/>
                  </a:lnTo>
                  <a:lnTo>
                    <a:pt x="65227" y="181889"/>
                  </a:lnTo>
                  <a:lnTo>
                    <a:pt x="68186" y="182600"/>
                  </a:lnTo>
                  <a:lnTo>
                    <a:pt x="67208" y="183261"/>
                  </a:lnTo>
                  <a:lnTo>
                    <a:pt x="67767" y="183299"/>
                  </a:lnTo>
                  <a:lnTo>
                    <a:pt x="68211" y="182600"/>
                  </a:lnTo>
                  <a:lnTo>
                    <a:pt x="69405" y="182880"/>
                  </a:lnTo>
                  <a:lnTo>
                    <a:pt x="63258" y="180340"/>
                  </a:lnTo>
                  <a:lnTo>
                    <a:pt x="64973" y="180340"/>
                  </a:lnTo>
                  <a:lnTo>
                    <a:pt x="67081" y="180911"/>
                  </a:lnTo>
                  <a:lnTo>
                    <a:pt x="65824" y="180340"/>
                  </a:lnTo>
                  <a:lnTo>
                    <a:pt x="70027" y="180340"/>
                  </a:lnTo>
                  <a:lnTo>
                    <a:pt x="66306" y="179070"/>
                  </a:lnTo>
                  <a:lnTo>
                    <a:pt x="68694" y="179070"/>
                  </a:lnTo>
                  <a:lnTo>
                    <a:pt x="67627" y="177800"/>
                  </a:lnTo>
                  <a:lnTo>
                    <a:pt x="68872" y="177800"/>
                  </a:lnTo>
                  <a:lnTo>
                    <a:pt x="69977" y="176530"/>
                  </a:lnTo>
                  <a:lnTo>
                    <a:pt x="70586" y="176009"/>
                  </a:lnTo>
                  <a:lnTo>
                    <a:pt x="68376" y="175260"/>
                  </a:lnTo>
                  <a:lnTo>
                    <a:pt x="69240" y="173990"/>
                  </a:lnTo>
                  <a:lnTo>
                    <a:pt x="71691" y="173990"/>
                  </a:lnTo>
                  <a:lnTo>
                    <a:pt x="72644" y="175260"/>
                  </a:lnTo>
                  <a:lnTo>
                    <a:pt x="72745" y="173990"/>
                  </a:lnTo>
                  <a:lnTo>
                    <a:pt x="73380" y="173990"/>
                  </a:lnTo>
                  <a:lnTo>
                    <a:pt x="70358" y="171450"/>
                  </a:lnTo>
                  <a:lnTo>
                    <a:pt x="69811" y="171450"/>
                  </a:lnTo>
                  <a:lnTo>
                    <a:pt x="64985" y="170180"/>
                  </a:lnTo>
                  <a:lnTo>
                    <a:pt x="63411" y="168910"/>
                  </a:lnTo>
                  <a:lnTo>
                    <a:pt x="67271" y="170180"/>
                  </a:lnTo>
                  <a:lnTo>
                    <a:pt x="71501" y="170180"/>
                  </a:lnTo>
                  <a:lnTo>
                    <a:pt x="71285" y="168910"/>
                  </a:lnTo>
                  <a:lnTo>
                    <a:pt x="73774" y="170180"/>
                  </a:lnTo>
                  <a:lnTo>
                    <a:pt x="74904" y="170180"/>
                  </a:lnTo>
                  <a:close/>
                </a:path>
                <a:path w="103505" h="510540">
                  <a:moveTo>
                    <a:pt x="75057" y="67310"/>
                  </a:moveTo>
                  <a:lnTo>
                    <a:pt x="74993" y="67056"/>
                  </a:lnTo>
                  <a:lnTo>
                    <a:pt x="72999" y="66040"/>
                  </a:lnTo>
                  <a:lnTo>
                    <a:pt x="73367" y="66675"/>
                  </a:lnTo>
                  <a:lnTo>
                    <a:pt x="75057" y="67310"/>
                  </a:lnTo>
                  <a:close/>
                </a:path>
                <a:path w="103505" h="510540">
                  <a:moveTo>
                    <a:pt x="76606" y="40640"/>
                  </a:moveTo>
                  <a:lnTo>
                    <a:pt x="74155" y="39370"/>
                  </a:lnTo>
                  <a:lnTo>
                    <a:pt x="75044" y="40640"/>
                  </a:lnTo>
                  <a:lnTo>
                    <a:pt x="76606" y="40640"/>
                  </a:lnTo>
                  <a:close/>
                </a:path>
                <a:path w="103505" h="510540">
                  <a:moveTo>
                    <a:pt x="77216" y="160616"/>
                  </a:moveTo>
                  <a:lnTo>
                    <a:pt x="76911" y="160159"/>
                  </a:lnTo>
                  <a:lnTo>
                    <a:pt x="76200" y="160401"/>
                  </a:lnTo>
                  <a:lnTo>
                    <a:pt x="77216" y="160616"/>
                  </a:lnTo>
                  <a:close/>
                </a:path>
                <a:path w="103505" h="510540">
                  <a:moveTo>
                    <a:pt x="78181" y="158750"/>
                  </a:moveTo>
                  <a:lnTo>
                    <a:pt x="77470" y="157480"/>
                  </a:lnTo>
                  <a:lnTo>
                    <a:pt x="75514" y="158750"/>
                  </a:lnTo>
                  <a:lnTo>
                    <a:pt x="78181" y="158750"/>
                  </a:lnTo>
                  <a:close/>
                </a:path>
                <a:path w="103505" h="510540">
                  <a:moveTo>
                    <a:pt x="80010" y="29210"/>
                  </a:moveTo>
                  <a:lnTo>
                    <a:pt x="76034" y="27940"/>
                  </a:lnTo>
                  <a:lnTo>
                    <a:pt x="75526" y="29210"/>
                  </a:lnTo>
                  <a:lnTo>
                    <a:pt x="73939" y="29210"/>
                  </a:lnTo>
                  <a:lnTo>
                    <a:pt x="77457" y="30022"/>
                  </a:lnTo>
                  <a:lnTo>
                    <a:pt x="77673" y="29210"/>
                  </a:lnTo>
                  <a:lnTo>
                    <a:pt x="80010" y="29210"/>
                  </a:lnTo>
                  <a:close/>
                </a:path>
                <a:path w="103505" h="510540">
                  <a:moveTo>
                    <a:pt x="81203" y="5054"/>
                  </a:moveTo>
                  <a:lnTo>
                    <a:pt x="79400" y="3810"/>
                  </a:lnTo>
                  <a:lnTo>
                    <a:pt x="81165" y="5080"/>
                  </a:lnTo>
                  <a:close/>
                </a:path>
                <a:path w="103505" h="510540">
                  <a:moveTo>
                    <a:pt x="81280" y="155143"/>
                  </a:moveTo>
                  <a:lnTo>
                    <a:pt x="80441" y="154343"/>
                  </a:lnTo>
                  <a:lnTo>
                    <a:pt x="80937" y="154914"/>
                  </a:lnTo>
                  <a:lnTo>
                    <a:pt x="81280" y="155143"/>
                  </a:lnTo>
                  <a:close/>
                </a:path>
                <a:path w="103505" h="510540">
                  <a:moveTo>
                    <a:pt x="81394" y="8890"/>
                  </a:moveTo>
                  <a:lnTo>
                    <a:pt x="75971" y="7620"/>
                  </a:lnTo>
                  <a:lnTo>
                    <a:pt x="78447" y="8890"/>
                  </a:lnTo>
                  <a:lnTo>
                    <a:pt x="81394" y="8890"/>
                  </a:lnTo>
                  <a:close/>
                </a:path>
                <a:path w="103505" h="510540">
                  <a:moveTo>
                    <a:pt x="82880" y="115570"/>
                  </a:moveTo>
                  <a:lnTo>
                    <a:pt x="81775" y="115570"/>
                  </a:lnTo>
                  <a:lnTo>
                    <a:pt x="82664" y="115722"/>
                  </a:lnTo>
                  <a:lnTo>
                    <a:pt x="82880" y="115570"/>
                  </a:lnTo>
                  <a:close/>
                </a:path>
                <a:path w="103505" h="510540">
                  <a:moveTo>
                    <a:pt x="83096" y="130810"/>
                  </a:moveTo>
                  <a:lnTo>
                    <a:pt x="81597" y="131876"/>
                  </a:lnTo>
                  <a:lnTo>
                    <a:pt x="81965" y="132080"/>
                  </a:lnTo>
                  <a:lnTo>
                    <a:pt x="83096" y="130810"/>
                  </a:lnTo>
                  <a:close/>
                </a:path>
                <a:path w="103505" h="510540">
                  <a:moveTo>
                    <a:pt x="84594" y="102870"/>
                  </a:moveTo>
                  <a:lnTo>
                    <a:pt x="81838" y="101688"/>
                  </a:lnTo>
                  <a:lnTo>
                    <a:pt x="83210" y="102870"/>
                  </a:lnTo>
                  <a:lnTo>
                    <a:pt x="84594" y="102870"/>
                  </a:lnTo>
                  <a:close/>
                </a:path>
                <a:path w="103505" h="510540">
                  <a:moveTo>
                    <a:pt x="84734" y="143510"/>
                  </a:moveTo>
                  <a:lnTo>
                    <a:pt x="84607" y="143052"/>
                  </a:lnTo>
                  <a:lnTo>
                    <a:pt x="84442" y="143510"/>
                  </a:lnTo>
                  <a:lnTo>
                    <a:pt x="84734" y="143510"/>
                  </a:lnTo>
                  <a:close/>
                </a:path>
                <a:path w="103505" h="510540">
                  <a:moveTo>
                    <a:pt x="84912" y="142240"/>
                  </a:moveTo>
                  <a:lnTo>
                    <a:pt x="84378" y="142240"/>
                  </a:lnTo>
                  <a:lnTo>
                    <a:pt x="84607" y="143052"/>
                  </a:lnTo>
                  <a:lnTo>
                    <a:pt x="84912" y="142240"/>
                  </a:lnTo>
                  <a:close/>
                </a:path>
                <a:path w="103505" h="510540">
                  <a:moveTo>
                    <a:pt x="85178" y="144780"/>
                  </a:moveTo>
                  <a:lnTo>
                    <a:pt x="84175" y="143510"/>
                  </a:lnTo>
                  <a:lnTo>
                    <a:pt x="84150" y="143941"/>
                  </a:lnTo>
                  <a:lnTo>
                    <a:pt x="85178" y="144780"/>
                  </a:lnTo>
                  <a:close/>
                </a:path>
                <a:path w="103505" h="510540">
                  <a:moveTo>
                    <a:pt x="87795" y="104140"/>
                  </a:moveTo>
                  <a:lnTo>
                    <a:pt x="87630" y="102870"/>
                  </a:lnTo>
                  <a:lnTo>
                    <a:pt x="84594" y="102870"/>
                  </a:lnTo>
                  <a:lnTo>
                    <a:pt x="85991" y="104140"/>
                  </a:lnTo>
                  <a:lnTo>
                    <a:pt x="87795" y="104140"/>
                  </a:lnTo>
                  <a:close/>
                </a:path>
                <a:path w="103505" h="510540">
                  <a:moveTo>
                    <a:pt x="88849" y="142240"/>
                  </a:moveTo>
                  <a:lnTo>
                    <a:pt x="85280" y="142240"/>
                  </a:lnTo>
                  <a:lnTo>
                    <a:pt x="85750" y="143510"/>
                  </a:lnTo>
                  <a:lnTo>
                    <a:pt x="88849" y="142240"/>
                  </a:lnTo>
                  <a:close/>
                </a:path>
                <a:path w="103505" h="510540">
                  <a:moveTo>
                    <a:pt x="92227" y="96520"/>
                  </a:moveTo>
                  <a:lnTo>
                    <a:pt x="92036" y="95250"/>
                  </a:lnTo>
                  <a:lnTo>
                    <a:pt x="67487" y="95250"/>
                  </a:lnTo>
                  <a:lnTo>
                    <a:pt x="66840" y="95250"/>
                  </a:lnTo>
                  <a:lnTo>
                    <a:pt x="68605" y="97790"/>
                  </a:lnTo>
                  <a:lnTo>
                    <a:pt x="63195" y="100330"/>
                  </a:lnTo>
                  <a:lnTo>
                    <a:pt x="61061" y="102870"/>
                  </a:lnTo>
                  <a:lnTo>
                    <a:pt x="60401" y="104140"/>
                  </a:lnTo>
                  <a:lnTo>
                    <a:pt x="70472" y="105410"/>
                  </a:lnTo>
                  <a:lnTo>
                    <a:pt x="62509" y="105410"/>
                  </a:lnTo>
                  <a:lnTo>
                    <a:pt x="66255" y="107950"/>
                  </a:lnTo>
                  <a:lnTo>
                    <a:pt x="61645" y="109220"/>
                  </a:lnTo>
                  <a:lnTo>
                    <a:pt x="64744" y="111760"/>
                  </a:lnTo>
                  <a:lnTo>
                    <a:pt x="60452" y="111760"/>
                  </a:lnTo>
                  <a:lnTo>
                    <a:pt x="62598" y="113030"/>
                  </a:lnTo>
                  <a:lnTo>
                    <a:pt x="60198" y="113030"/>
                  </a:lnTo>
                  <a:lnTo>
                    <a:pt x="64693" y="114300"/>
                  </a:lnTo>
                  <a:lnTo>
                    <a:pt x="62382" y="114300"/>
                  </a:lnTo>
                  <a:lnTo>
                    <a:pt x="60693" y="115570"/>
                  </a:lnTo>
                  <a:lnTo>
                    <a:pt x="62103" y="115570"/>
                  </a:lnTo>
                  <a:lnTo>
                    <a:pt x="64604" y="116840"/>
                  </a:lnTo>
                  <a:lnTo>
                    <a:pt x="62814" y="118110"/>
                  </a:lnTo>
                  <a:lnTo>
                    <a:pt x="61048" y="118110"/>
                  </a:lnTo>
                  <a:lnTo>
                    <a:pt x="65532" y="119380"/>
                  </a:lnTo>
                  <a:lnTo>
                    <a:pt x="60871" y="119380"/>
                  </a:lnTo>
                  <a:lnTo>
                    <a:pt x="61531" y="120650"/>
                  </a:lnTo>
                  <a:lnTo>
                    <a:pt x="62255" y="120650"/>
                  </a:lnTo>
                  <a:lnTo>
                    <a:pt x="62103" y="121920"/>
                  </a:lnTo>
                  <a:lnTo>
                    <a:pt x="60185" y="120650"/>
                  </a:lnTo>
                  <a:lnTo>
                    <a:pt x="60159" y="121920"/>
                  </a:lnTo>
                  <a:lnTo>
                    <a:pt x="57569" y="121920"/>
                  </a:lnTo>
                  <a:lnTo>
                    <a:pt x="67437" y="125730"/>
                  </a:lnTo>
                  <a:lnTo>
                    <a:pt x="60198" y="124460"/>
                  </a:lnTo>
                  <a:lnTo>
                    <a:pt x="62395" y="127000"/>
                  </a:lnTo>
                  <a:lnTo>
                    <a:pt x="63804" y="128270"/>
                  </a:lnTo>
                  <a:lnTo>
                    <a:pt x="59575" y="128270"/>
                  </a:lnTo>
                  <a:lnTo>
                    <a:pt x="60896" y="129273"/>
                  </a:lnTo>
                  <a:lnTo>
                    <a:pt x="63868" y="128435"/>
                  </a:lnTo>
                  <a:lnTo>
                    <a:pt x="64566" y="130644"/>
                  </a:lnTo>
                  <a:lnTo>
                    <a:pt x="65062" y="130810"/>
                  </a:lnTo>
                  <a:lnTo>
                    <a:pt x="63690" y="132080"/>
                  </a:lnTo>
                  <a:lnTo>
                    <a:pt x="60947" y="132080"/>
                  </a:lnTo>
                  <a:lnTo>
                    <a:pt x="62598" y="133350"/>
                  </a:lnTo>
                  <a:lnTo>
                    <a:pt x="60515" y="134378"/>
                  </a:lnTo>
                  <a:lnTo>
                    <a:pt x="60007" y="134620"/>
                  </a:lnTo>
                  <a:lnTo>
                    <a:pt x="62306" y="135890"/>
                  </a:lnTo>
                  <a:lnTo>
                    <a:pt x="65024" y="135890"/>
                  </a:lnTo>
                  <a:lnTo>
                    <a:pt x="67525" y="137960"/>
                  </a:lnTo>
                  <a:lnTo>
                    <a:pt x="63741" y="137160"/>
                  </a:lnTo>
                  <a:lnTo>
                    <a:pt x="67957" y="139700"/>
                  </a:lnTo>
                  <a:lnTo>
                    <a:pt x="60934" y="137325"/>
                  </a:lnTo>
                  <a:lnTo>
                    <a:pt x="61569" y="138163"/>
                  </a:lnTo>
                  <a:lnTo>
                    <a:pt x="60325" y="137160"/>
                  </a:lnTo>
                  <a:lnTo>
                    <a:pt x="61302" y="138430"/>
                  </a:lnTo>
                  <a:lnTo>
                    <a:pt x="61772" y="138430"/>
                  </a:lnTo>
                  <a:lnTo>
                    <a:pt x="63614" y="138430"/>
                  </a:lnTo>
                  <a:lnTo>
                    <a:pt x="63411" y="139700"/>
                  </a:lnTo>
                  <a:lnTo>
                    <a:pt x="62750" y="139700"/>
                  </a:lnTo>
                  <a:lnTo>
                    <a:pt x="64668" y="140970"/>
                  </a:lnTo>
                  <a:lnTo>
                    <a:pt x="62306" y="140970"/>
                  </a:lnTo>
                  <a:lnTo>
                    <a:pt x="62395" y="142240"/>
                  </a:lnTo>
                  <a:lnTo>
                    <a:pt x="67221" y="143510"/>
                  </a:lnTo>
                  <a:lnTo>
                    <a:pt x="65049" y="144780"/>
                  </a:lnTo>
                  <a:lnTo>
                    <a:pt x="60693" y="143510"/>
                  </a:lnTo>
                  <a:lnTo>
                    <a:pt x="63512" y="144780"/>
                  </a:lnTo>
                  <a:lnTo>
                    <a:pt x="62598" y="144780"/>
                  </a:lnTo>
                  <a:lnTo>
                    <a:pt x="62407" y="146050"/>
                  </a:lnTo>
                  <a:lnTo>
                    <a:pt x="65100" y="147320"/>
                  </a:lnTo>
                  <a:lnTo>
                    <a:pt x="64338" y="147320"/>
                  </a:lnTo>
                  <a:lnTo>
                    <a:pt x="64744" y="147612"/>
                  </a:lnTo>
                  <a:lnTo>
                    <a:pt x="66192" y="148590"/>
                  </a:lnTo>
                  <a:lnTo>
                    <a:pt x="67614" y="148590"/>
                  </a:lnTo>
                  <a:lnTo>
                    <a:pt x="67805" y="149860"/>
                  </a:lnTo>
                  <a:lnTo>
                    <a:pt x="66814" y="151130"/>
                  </a:lnTo>
                  <a:lnTo>
                    <a:pt x="65570" y="149860"/>
                  </a:lnTo>
                  <a:lnTo>
                    <a:pt x="61772" y="149860"/>
                  </a:lnTo>
                  <a:lnTo>
                    <a:pt x="64922" y="151130"/>
                  </a:lnTo>
                  <a:lnTo>
                    <a:pt x="62915" y="151130"/>
                  </a:lnTo>
                  <a:lnTo>
                    <a:pt x="62509" y="151130"/>
                  </a:lnTo>
                  <a:lnTo>
                    <a:pt x="62369" y="151130"/>
                  </a:lnTo>
                  <a:lnTo>
                    <a:pt x="62941" y="151345"/>
                  </a:lnTo>
                  <a:lnTo>
                    <a:pt x="64490" y="152120"/>
                  </a:lnTo>
                  <a:lnTo>
                    <a:pt x="63754" y="151650"/>
                  </a:lnTo>
                  <a:lnTo>
                    <a:pt x="65709" y="152400"/>
                  </a:lnTo>
                  <a:lnTo>
                    <a:pt x="67081" y="152400"/>
                  </a:lnTo>
                  <a:lnTo>
                    <a:pt x="64795" y="153670"/>
                  </a:lnTo>
                  <a:lnTo>
                    <a:pt x="64198" y="153670"/>
                  </a:lnTo>
                  <a:lnTo>
                    <a:pt x="63830" y="152400"/>
                  </a:lnTo>
                  <a:lnTo>
                    <a:pt x="62547" y="153670"/>
                  </a:lnTo>
                  <a:lnTo>
                    <a:pt x="65100" y="154940"/>
                  </a:lnTo>
                  <a:lnTo>
                    <a:pt x="63639" y="156210"/>
                  </a:lnTo>
                  <a:lnTo>
                    <a:pt x="59740" y="154940"/>
                  </a:lnTo>
                  <a:lnTo>
                    <a:pt x="59537" y="154940"/>
                  </a:lnTo>
                  <a:lnTo>
                    <a:pt x="59982" y="156210"/>
                  </a:lnTo>
                  <a:lnTo>
                    <a:pt x="63614" y="158750"/>
                  </a:lnTo>
                  <a:lnTo>
                    <a:pt x="63487" y="158877"/>
                  </a:lnTo>
                  <a:lnTo>
                    <a:pt x="68326" y="160020"/>
                  </a:lnTo>
                  <a:lnTo>
                    <a:pt x="62433" y="160020"/>
                  </a:lnTo>
                  <a:lnTo>
                    <a:pt x="62090" y="160020"/>
                  </a:lnTo>
                  <a:lnTo>
                    <a:pt x="60083" y="160020"/>
                  </a:lnTo>
                  <a:lnTo>
                    <a:pt x="62090" y="160032"/>
                  </a:lnTo>
                  <a:lnTo>
                    <a:pt x="70421" y="160032"/>
                  </a:lnTo>
                  <a:lnTo>
                    <a:pt x="71755" y="160020"/>
                  </a:lnTo>
                  <a:lnTo>
                    <a:pt x="73583" y="158750"/>
                  </a:lnTo>
                  <a:lnTo>
                    <a:pt x="75247" y="160020"/>
                  </a:lnTo>
                  <a:lnTo>
                    <a:pt x="77444" y="160020"/>
                  </a:lnTo>
                  <a:lnTo>
                    <a:pt x="74815" y="158750"/>
                  </a:lnTo>
                  <a:lnTo>
                    <a:pt x="75514" y="158750"/>
                  </a:lnTo>
                  <a:lnTo>
                    <a:pt x="75209" y="157480"/>
                  </a:lnTo>
                  <a:lnTo>
                    <a:pt x="77470" y="157480"/>
                  </a:lnTo>
                  <a:lnTo>
                    <a:pt x="83616" y="157480"/>
                  </a:lnTo>
                  <a:lnTo>
                    <a:pt x="79946" y="156210"/>
                  </a:lnTo>
                  <a:lnTo>
                    <a:pt x="72605" y="153670"/>
                  </a:lnTo>
                  <a:lnTo>
                    <a:pt x="75209" y="153670"/>
                  </a:lnTo>
                  <a:lnTo>
                    <a:pt x="77939" y="154940"/>
                  </a:lnTo>
                  <a:lnTo>
                    <a:pt x="77457" y="153670"/>
                  </a:lnTo>
                  <a:lnTo>
                    <a:pt x="80899" y="153670"/>
                  </a:lnTo>
                  <a:lnTo>
                    <a:pt x="82956" y="152400"/>
                  </a:lnTo>
                  <a:lnTo>
                    <a:pt x="76060" y="151130"/>
                  </a:lnTo>
                  <a:lnTo>
                    <a:pt x="76301" y="151130"/>
                  </a:lnTo>
                  <a:lnTo>
                    <a:pt x="73025" y="149860"/>
                  </a:lnTo>
                  <a:lnTo>
                    <a:pt x="72009" y="149860"/>
                  </a:lnTo>
                  <a:lnTo>
                    <a:pt x="72580" y="148590"/>
                  </a:lnTo>
                  <a:lnTo>
                    <a:pt x="77279" y="149860"/>
                  </a:lnTo>
                  <a:lnTo>
                    <a:pt x="77838" y="149860"/>
                  </a:lnTo>
                  <a:lnTo>
                    <a:pt x="78308" y="151130"/>
                  </a:lnTo>
                  <a:lnTo>
                    <a:pt x="78486" y="151130"/>
                  </a:lnTo>
                  <a:lnTo>
                    <a:pt x="79794" y="149860"/>
                  </a:lnTo>
                  <a:lnTo>
                    <a:pt x="81064" y="149860"/>
                  </a:lnTo>
                  <a:lnTo>
                    <a:pt x="79438" y="148590"/>
                  </a:lnTo>
                  <a:lnTo>
                    <a:pt x="80797" y="147320"/>
                  </a:lnTo>
                  <a:lnTo>
                    <a:pt x="78676" y="147320"/>
                  </a:lnTo>
                  <a:lnTo>
                    <a:pt x="80429" y="146050"/>
                  </a:lnTo>
                  <a:lnTo>
                    <a:pt x="79108" y="144780"/>
                  </a:lnTo>
                  <a:lnTo>
                    <a:pt x="80467" y="144780"/>
                  </a:lnTo>
                  <a:lnTo>
                    <a:pt x="83324" y="146050"/>
                  </a:lnTo>
                  <a:lnTo>
                    <a:pt x="81127" y="144780"/>
                  </a:lnTo>
                  <a:lnTo>
                    <a:pt x="84124" y="144780"/>
                  </a:lnTo>
                  <a:lnTo>
                    <a:pt x="84150" y="143941"/>
                  </a:lnTo>
                  <a:lnTo>
                    <a:pt x="83629" y="143510"/>
                  </a:lnTo>
                  <a:lnTo>
                    <a:pt x="81089" y="143510"/>
                  </a:lnTo>
                  <a:lnTo>
                    <a:pt x="78994" y="142240"/>
                  </a:lnTo>
                  <a:lnTo>
                    <a:pt x="80289" y="142240"/>
                  </a:lnTo>
                  <a:lnTo>
                    <a:pt x="77851" y="140970"/>
                  </a:lnTo>
                  <a:lnTo>
                    <a:pt x="81114" y="142240"/>
                  </a:lnTo>
                  <a:lnTo>
                    <a:pt x="82169" y="142240"/>
                  </a:lnTo>
                  <a:lnTo>
                    <a:pt x="82448" y="140970"/>
                  </a:lnTo>
                  <a:lnTo>
                    <a:pt x="81178" y="139700"/>
                  </a:lnTo>
                  <a:lnTo>
                    <a:pt x="80264" y="139700"/>
                  </a:lnTo>
                  <a:lnTo>
                    <a:pt x="80492" y="138430"/>
                  </a:lnTo>
                  <a:lnTo>
                    <a:pt x="79743" y="139700"/>
                  </a:lnTo>
                  <a:lnTo>
                    <a:pt x="77939" y="138430"/>
                  </a:lnTo>
                  <a:lnTo>
                    <a:pt x="79311" y="138430"/>
                  </a:lnTo>
                  <a:lnTo>
                    <a:pt x="76200" y="137160"/>
                  </a:lnTo>
                  <a:lnTo>
                    <a:pt x="82854" y="138430"/>
                  </a:lnTo>
                  <a:lnTo>
                    <a:pt x="80810" y="137160"/>
                  </a:lnTo>
                  <a:lnTo>
                    <a:pt x="85153" y="137160"/>
                  </a:lnTo>
                  <a:lnTo>
                    <a:pt x="82931" y="135890"/>
                  </a:lnTo>
                  <a:lnTo>
                    <a:pt x="87807" y="137160"/>
                  </a:lnTo>
                  <a:lnTo>
                    <a:pt x="86004" y="135890"/>
                  </a:lnTo>
                  <a:lnTo>
                    <a:pt x="84099" y="135890"/>
                  </a:lnTo>
                  <a:lnTo>
                    <a:pt x="81813" y="134620"/>
                  </a:lnTo>
                  <a:lnTo>
                    <a:pt x="83299" y="135890"/>
                  </a:lnTo>
                  <a:lnTo>
                    <a:pt x="79870" y="134620"/>
                  </a:lnTo>
                  <a:lnTo>
                    <a:pt x="81267" y="135890"/>
                  </a:lnTo>
                  <a:lnTo>
                    <a:pt x="80797" y="135890"/>
                  </a:lnTo>
                  <a:lnTo>
                    <a:pt x="80403" y="135623"/>
                  </a:lnTo>
                  <a:lnTo>
                    <a:pt x="81191" y="135890"/>
                  </a:lnTo>
                  <a:lnTo>
                    <a:pt x="80010" y="135356"/>
                  </a:lnTo>
                  <a:lnTo>
                    <a:pt x="79476" y="135013"/>
                  </a:lnTo>
                  <a:lnTo>
                    <a:pt x="79476" y="135890"/>
                  </a:lnTo>
                  <a:lnTo>
                    <a:pt x="77393" y="134620"/>
                  </a:lnTo>
                  <a:lnTo>
                    <a:pt x="79146" y="135204"/>
                  </a:lnTo>
                  <a:lnTo>
                    <a:pt x="79476" y="135890"/>
                  </a:lnTo>
                  <a:lnTo>
                    <a:pt x="79476" y="135013"/>
                  </a:lnTo>
                  <a:lnTo>
                    <a:pt x="78879" y="134620"/>
                  </a:lnTo>
                  <a:lnTo>
                    <a:pt x="79019" y="134924"/>
                  </a:lnTo>
                  <a:lnTo>
                    <a:pt x="78320" y="134620"/>
                  </a:lnTo>
                  <a:lnTo>
                    <a:pt x="75463" y="133350"/>
                  </a:lnTo>
                  <a:lnTo>
                    <a:pt x="78066" y="133350"/>
                  </a:lnTo>
                  <a:lnTo>
                    <a:pt x="84150" y="134620"/>
                  </a:lnTo>
                  <a:lnTo>
                    <a:pt x="87033" y="134620"/>
                  </a:lnTo>
                  <a:lnTo>
                    <a:pt x="84188" y="133350"/>
                  </a:lnTo>
                  <a:lnTo>
                    <a:pt x="81330" y="132080"/>
                  </a:lnTo>
                  <a:lnTo>
                    <a:pt x="81597" y="131876"/>
                  </a:lnTo>
                  <a:lnTo>
                    <a:pt x="79578" y="130810"/>
                  </a:lnTo>
                  <a:lnTo>
                    <a:pt x="81762" y="130810"/>
                  </a:lnTo>
                  <a:lnTo>
                    <a:pt x="80860" y="129540"/>
                  </a:lnTo>
                  <a:lnTo>
                    <a:pt x="82892" y="130810"/>
                  </a:lnTo>
                  <a:lnTo>
                    <a:pt x="83096" y="130810"/>
                  </a:lnTo>
                  <a:lnTo>
                    <a:pt x="84975" y="130810"/>
                  </a:lnTo>
                  <a:lnTo>
                    <a:pt x="83464" y="129540"/>
                  </a:lnTo>
                  <a:lnTo>
                    <a:pt x="85280" y="129540"/>
                  </a:lnTo>
                  <a:lnTo>
                    <a:pt x="81229" y="128270"/>
                  </a:lnTo>
                  <a:lnTo>
                    <a:pt x="85305" y="128270"/>
                  </a:lnTo>
                  <a:lnTo>
                    <a:pt x="78435" y="125730"/>
                  </a:lnTo>
                  <a:lnTo>
                    <a:pt x="82981" y="125730"/>
                  </a:lnTo>
                  <a:lnTo>
                    <a:pt x="84455" y="127000"/>
                  </a:lnTo>
                  <a:lnTo>
                    <a:pt x="84963" y="125730"/>
                  </a:lnTo>
                  <a:lnTo>
                    <a:pt x="80975" y="124460"/>
                  </a:lnTo>
                  <a:lnTo>
                    <a:pt x="79959" y="124460"/>
                  </a:lnTo>
                  <a:lnTo>
                    <a:pt x="80200" y="123190"/>
                  </a:lnTo>
                  <a:lnTo>
                    <a:pt x="81203" y="124460"/>
                  </a:lnTo>
                  <a:lnTo>
                    <a:pt x="80619" y="123190"/>
                  </a:lnTo>
                  <a:lnTo>
                    <a:pt x="84162" y="123190"/>
                  </a:lnTo>
                  <a:lnTo>
                    <a:pt x="77660" y="120650"/>
                  </a:lnTo>
                  <a:lnTo>
                    <a:pt x="83273" y="120650"/>
                  </a:lnTo>
                  <a:lnTo>
                    <a:pt x="83172" y="120434"/>
                  </a:lnTo>
                  <a:lnTo>
                    <a:pt x="83540" y="120675"/>
                  </a:lnTo>
                  <a:lnTo>
                    <a:pt x="87198" y="121373"/>
                  </a:lnTo>
                  <a:lnTo>
                    <a:pt x="86271" y="120777"/>
                  </a:lnTo>
                  <a:lnTo>
                    <a:pt x="83121" y="120345"/>
                  </a:lnTo>
                  <a:lnTo>
                    <a:pt x="82702" y="119380"/>
                  </a:lnTo>
                  <a:lnTo>
                    <a:pt x="82207" y="118110"/>
                  </a:lnTo>
                  <a:lnTo>
                    <a:pt x="82943" y="118110"/>
                  </a:lnTo>
                  <a:lnTo>
                    <a:pt x="85001" y="116840"/>
                  </a:lnTo>
                  <a:lnTo>
                    <a:pt x="89204" y="116840"/>
                  </a:lnTo>
                  <a:lnTo>
                    <a:pt x="82664" y="115722"/>
                  </a:lnTo>
                  <a:lnTo>
                    <a:pt x="81165" y="116840"/>
                  </a:lnTo>
                  <a:lnTo>
                    <a:pt x="77203" y="116840"/>
                  </a:lnTo>
                  <a:lnTo>
                    <a:pt x="79489" y="115570"/>
                  </a:lnTo>
                  <a:lnTo>
                    <a:pt x="81775" y="115570"/>
                  </a:lnTo>
                  <a:lnTo>
                    <a:pt x="85813" y="114300"/>
                  </a:lnTo>
                  <a:lnTo>
                    <a:pt x="86182" y="115570"/>
                  </a:lnTo>
                  <a:lnTo>
                    <a:pt x="88557" y="115570"/>
                  </a:lnTo>
                  <a:lnTo>
                    <a:pt x="83858" y="113030"/>
                  </a:lnTo>
                  <a:lnTo>
                    <a:pt x="85509" y="113030"/>
                  </a:lnTo>
                  <a:lnTo>
                    <a:pt x="82181" y="111760"/>
                  </a:lnTo>
                  <a:lnTo>
                    <a:pt x="81229" y="110490"/>
                  </a:lnTo>
                  <a:lnTo>
                    <a:pt x="80429" y="109220"/>
                  </a:lnTo>
                  <a:lnTo>
                    <a:pt x="83007" y="110490"/>
                  </a:lnTo>
                  <a:lnTo>
                    <a:pt x="84442" y="110490"/>
                  </a:lnTo>
                  <a:lnTo>
                    <a:pt x="84137" y="109220"/>
                  </a:lnTo>
                  <a:lnTo>
                    <a:pt x="81000" y="109220"/>
                  </a:lnTo>
                  <a:lnTo>
                    <a:pt x="82346" y="107950"/>
                  </a:lnTo>
                  <a:lnTo>
                    <a:pt x="85204" y="109220"/>
                  </a:lnTo>
                  <a:lnTo>
                    <a:pt x="85953" y="107950"/>
                  </a:lnTo>
                  <a:lnTo>
                    <a:pt x="87566" y="109220"/>
                  </a:lnTo>
                  <a:lnTo>
                    <a:pt x="87223" y="107950"/>
                  </a:lnTo>
                  <a:lnTo>
                    <a:pt x="83172" y="106680"/>
                  </a:lnTo>
                  <a:lnTo>
                    <a:pt x="83654" y="105410"/>
                  </a:lnTo>
                  <a:lnTo>
                    <a:pt x="82410" y="105410"/>
                  </a:lnTo>
                  <a:lnTo>
                    <a:pt x="78498" y="104140"/>
                  </a:lnTo>
                  <a:lnTo>
                    <a:pt x="84747" y="105410"/>
                  </a:lnTo>
                  <a:lnTo>
                    <a:pt x="81876" y="104140"/>
                  </a:lnTo>
                  <a:lnTo>
                    <a:pt x="85458" y="105257"/>
                  </a:lnTo>
                  <a:lnTo>
                    <a:pt x="85064" y="105283"/>
                  </a:lnTo>
                  <a:lnTo>
                    <a:pt x="85458" y="105524"/>
                  </a:lnTo>
                  <a:lnTo>
                    <a:pt x="87096" y="105638"/>
                  </a:lnTo>
                  <a:lnTo>
                    <a:pt x="88226" y="105397"/>
                  </a:lnTo>
                  <a:lnTo>
                    <a:pt x="86664" y="104876"/>
                  </a:lnTo>
                  <a:lnTo>
                    <a:pt x="86385" y="105168"/>
                  </a:lnTo>
                  <a:lnTo>
                    <a:pt x="85839" y="105219"/>
                  </a:lnTo>
                  <a:lnTo>
                    <a:pt x="85077" y="104140"/>
                  </a:lnTo>
                  <a:lnTo>
                    <a:pt x="82283" y="102870"/>
                  </a:lnTo>
                  <a:lnTo>
                    <a:pt x="81673" y="101688"/>
                  </a:lnTo>
                  <a:lnTo>
                    <a:pt x="81838" y="101688"/>
                  </a:lnTo>
                  <a:lnTo>
                    <a:pt x="81940" y="100330"/>
                  </a:lnTo>
                  <a:lnTo>
                    <a:pt x="89827" y="101600"/>
                  </a:lnTo>
                  <a:lnTo>
                    <a:pt x="87058" y="100330"/>
                  </a:lnTo>
                  <a:lnTo>
                    <a:pt x="84289" y="99060"/>
                  </a:lnTo>
                  <a:lnTo>
                    <a:pt x="90525" y="99060"/>
                  </a:lnTo>
                  <a:lnTo>
                    <a:pt x="87833" y="97790"/>
                  </a:lnTo>
                  <a:lnTo>
                    <a:pt x="92227" y="96520"/>
                  </a:lnTo>
                  <a:close/>
                </a:path>
                <a:path w="103505" h="510540">
                  <a:moveTo>
                    <a:pt x="94691" y="81280"/>
                  </a:moveTo>
                  <a:lnTo>
                    <a:pt x="93687" y="81280"/>
                  </a:lnTo>
                  <a:lnTo>
                    <a:pt x="94576" y="82550"/>
                  </a:lnTo>
                  <a:lnTo>
                    <a:pt x="94691" y="81280"/>
                  </a:lnTo>
                  <a:close/>
                </a:path>
                <a:path w="103505" h="510540">
                  <a:moveTo>
                    <a:pt x="96100" y="20878"/>
                  </a:moveTo>
                  <a:lnTo>
                    <a:pt x="95059" y="21590"/>
                  </a:lnTo>
                  <a:lnTo>
                    <a:pt x="95694" y="21590"/>
                  </a:lnTo>
                  <a:lnTo>
                    <a:pt x="96100" y="20878"/>
                  </a:lnTo>
                  <a:close/>
                </a:path>
                <a:path w="103505" h="510540">
                  <a:moveTo>
                    <a:pt x="96824" y="33870"/>
                  </a:moveTo>
                  <a:lnTo>
                    <a:pt x="96786" y="33743"/>
                  </a:lnTo>
                  <a:lnTo>
                    <a:pt x="96583" y="33616"/>
                  </a:lnTo>
                  <a:lnTo>
                    <a:pt x="95923" y="33680"/>
                  </a:lnTo>
                  <a:lnTo>
                    <a:pt x="96824" y="33870"/>
                  </a:lnTo>
                  <a:close/>
                </a:path>
                <a:path w="103505" h="510540">
                  <a:moveTo>
                    <a:pt x="98247" y="66040"/>
                  </a:moveTo>
                  <a:lnTo>
                    <a:pt x="96380" y="66827"/>
                  </a:lnTo>
                  <a:lnTo>
                    <a:pt x="97383" y="67310"/>
                  </a:lnTo>
                  <a:lnTo>
                    <a:pt x="98247" y="66040"/>
                  </a:lnTo>
                  <a:close/>
                </a:path>
                <a:path w="103505" h="510540">
                  <a:moveTo>
                    <a:pt x="98513" y="62585"/>
                  </a:moveTo>
                  <a:lnTo>
                    <a:pt x="97675" y="61899"/>
                  </a:lnTo>
                  <a:lnTo>
                    <a:pt x="97447" y="62141"/>
                  </a:lnTo>
                  <a:lnTo>
                    <a:pt x="98513" y="62585"/>
                  </a:lnTo>
                  <a:close/>
                </a:path>
                <a:path w="103505" h="510540">
                  <a:moveTo>
                    <a:pt x="98679" y="45720"/>
                  </a:moveTo>
                  <a:lnTo>
                    <a:pt x="95808" y="44450"/>
                  </a:lnTo>
                  <a:lnTo>
                    <a:pt x="96418" y="44919"/>
                  </a:lnTo>
                  <a:lnTo>
                    <a:pt x="98679" y="45720"/>
                  </a:lnTo>
                  <a:close/>
                </a:path>
                <a:path w="103505" h="510540">
                  <a:moveTo>
                    <a:pt x="102628" y="10160"/>
                  </a:moveTo>
                  <a:lnTo>
                    <a:pt x="97751" y="7620"/>
                  </a:lnTo>
                  <a:lnTo>
                    <a:pt x="96075" y="7620"/>
                  </a:lnTo>
                  <a:lnTo>
                    <a:pt x="94538" y="6350"/>
                  </a:lnTo>
                  <a:lnTo>
                    <a:pt x="97561" y="6350"/>
                  </a:lnTo>
                  <a:lnTo>
                    <a:pt x="94856" y="5080"/>
                  </a:lnTo>
                  <a:lnTo>
                    <a:pt x="96139" y="3810"/>
                  </a:lnTo>
                  <a:lnTo>
                    <a:pt x="101384" y="5080"/>
                  </a:lnTo>
                  <a:lnTo>
                    <a:pt x="101841" y="3810"/>
                  </a:lnTo>
                  <a:lnTo>
                    <a:pt x="101257" y="3810"/>
                  </a:lnTo>
                  <a:lnTo>
                    <a:pt x="97205" y="2540"/>
                  </a:lnTo>
                  <a:lnTo>
                    <a:pt x="93345" y="2540"/>
                  </a:lnTo>
                  <a:lnTo>
                    <a:pt x="92532" y="1270"/>
                  </a:lnTo>
                  <a:lnTo>
                    <a:pt x="87706" y="1270"/>
                  </a:lnTo>
                  <a:lnTo>
                    <a:pt x="82765" y="0"/>
                  </a:lnTo>
                  <a:lnTo>
                    <a:pt x="82143" y="228"/>
                  </a:lnTo>
                  <a:lnTo>
                    <a:pt x="82143" y="2540"/>
                  </a:lnTo>
                  <a:lnTo>
                    <a:pt x="79768" y="2540"/>
                  </a:lnTo>
                  <a:lnTo>
                    <a:pt x="79692" y="1460"/>
                  </a:lnTo>
                  <a:lnTo>
                    <a:pt x="82143" y="2540"/>
                  </a:lnTo>
                  <a:lnTo>
                    <a:pt x="82143" y="228"/>
                  </a:lnTo>
                  <a:lnTo>
                    <a:pt x="79260" y="1270"/>
                  </a:lnTo>
                  <a:lnTo>
                    <a:pt x="77431" y="1270"/>
                  </a:lnTo>
                  <a:lnTo>
                    <a:pt x="79362" y="2540"/>
                  </a:lnTo>
                  <a:lnTo>
                    <a:pt x="78879" y="2540"/>
                  </a:lnTo>
                  <a:lnTo>
                    <a:pt x="78054" y="2540"/>
                  </a:lnTo>
                  <a:lnTo>
                    <a:pt x="78714" y="2717"/>
                  </a:lnTo>
                  <a:lnTo>
                    <a:pt x="77774" y="3810"/>
                  </a:lnTo>
                  <a:lnTo>
                    <a:pt x="78651" y="3810"/>
                  </a:lnTo>
                  <a:lnTo>
                    <a:pt x="79400" y="3810"/>
                  </a:lnTo>
                  <a:lnTo>
                    <a:pt x="80708" y="3810"/>
                  </a:lnTo>
                  <a:lnTo>
                    <a:pt x="79425" y="2921"/>
                  </a:lnTo>
                  <a:lnTo>
                    <a:pt x="82600" y="3810"/>
                  </a:lnTo>
                  <a:lnTo>
                    <a:pt x="83413" y="3810"/>
                  </a:lnTo>
                  <a:lnTo>
                    <a:pt x="81203" y="5054"/>
                  </a:lnTo>
                  <a:lnTo>
                    <a:pt x="80111" y="5080"/>
                  </a:lnTo>
                  <a:lnTo>
                    <a:pt x="78651" y="3810"/>
                  </a:lnTo>
                  <a:lnTo>
                    <a:pt x="79184" y="5080"/>
                  </a:lnTo>
                  <a:lnTo>
                    <a:pt x="81737" y="6350"/>
                  </a:lnTo>
                  <a:lnTo>
                    <a:pt x="78968" y="6350"/>
                  </a:lnTo>
                  <a:lnTo>
                    <a:pt x="82296" y="7620"/>
                  </a:lnTo>
                  <a:lnTo>
                    <a:pt x="77711" y="6350"/>
                  </a:lnTo>
                  <a:lnTo>
                    <a:pt x="78803" y="7620"/>
                  </a:lnTo>
                  <a:lnTo>
                    <a:pt x="81241" y="7620"/>
                  </a:lnTo>
                  <a:lnTo>
                    <a:pt x="81394" y="8890"/>
                  </a:lnTo>
                  <a:lnTo>
                    <a:pt x="92189" y="8890"/>
                  </a:lnTo>
                  <a:lnTo>
                    <a:pt x="102628" y="10160"/>
                  </a:lnTo>
                  <a:close/>
                </a:path>
                <a:path w="103505" h="510540">
                  <a:moveTo>
                    <a:pt x="102946" y="46990"/>
                  </a:moveTo>
                  <a:lnTo>
                    <a:pt x="100812" y="46990"/>
                  </a:lnTo>
                  <a:lnTo>
                    <a:pt x="97447" y="45720"/>
                  </a:lnTo>
                  <a:lnTo>
                    <a:pt x="96418" y="44919"/>
                  </a:lnTo>
                  <a:lnTo>
                    <a:pt x="95059" y="44450"/>
                  </a:lnTo>
                  <a:lnTo>
                    <a:pt x="94043" y="44450"/>
                  </a:lnTo>
                  <a:lnTo>
                    <a:pt x="93129" y="43180"/>
                  </a:lnTo>
                  <a:lnTo>
                    <a:pt x="92011" y="43180"/>
                  </a:lnTo>
                  <a:lnTo>
                    <a:pt x="93662" y="41910"/>
                  </a:lnTo>
                  <a:lnTo>
                    <a:pt x="95478" y="43180"/>
                  </a:lnTo>
                  <a:lnTo>
                    <a:pt x="95770" y="41910"/>
                  </a:lnTo>
                  <a:lnTo>
                    <a:pt x="94767" y="41910"/>
                  </a:lnTo>
                  <a:lnTo>
                    <a:pt x="92671" y="40640"/>
                  </a:lnTo>
                  <a:lnTo>
                    <a:pt x="94602" y="40640"/>
                  </a:lnTo>
                  <a:lnTo>
                    <a:pt x="92506" y="39370"/>
                  </a:lnTo>
                  <a:lnTo>
                    <a:pt x="95186" y="39370"/>
                  </a:lnTo>
                  <a:lnTo>
                    <a:pt x="96761" y="38417"/>
                  </a:lnTo>
                  <a:lnTo>
                    <a:pt x="98755" y="39370"/>
                  </a:lnTo>
                  <a:lnTo>
                    <a:pt x="99314" y="38100"/>
                  </a:lnTo>
                  <a:lnTo>
                    <a:pt x="102933" y="39370"/>
                  </a:lnTo>
                  <a:lnTo>
                    <a:pt x="100990" y="38100"/>
                  </a:lnTo>
                  <a:lnTo>
                    <a:pt x="96723" y="36830"/>
                  </a:lnTo>
                  <a:lnTo>
                    <a:pt x="99352" y="36830"/>
                  </a:lnTo>
                  <a:lnTo>
                    <a:pt x="98920" y="35560"/>
                  </a:lnTo>
                  <a:lnTo>
                    <a:pt x="101079" y="35560"/>
                  </a:lnTo>
                  <a:lnTo>
                    <a:pt x="101219" y="34290"/>
                  </a:lnTo>
                  <a:lnTo>
                    <a:pt x="96875" y="34290"/>
                  </a:lnTo>
                  <a:lnTo>
                    <a:pt x="96901" y="35560"/>
                  </a:lnTo>
                  <a:lnTo>
                    <a:pt x="96710" y="35560"/>
                  </a:lnTo>
                  <a:lnTo>
                    <a:pt x="96710" y="36830"/>
                  </a:lnTo>
                  <a:lnTo>
                    <a:pt x="96558" y="37909"/>
                  </a:lnTo>
                  <a:lnTo>
                    <a:pt x="92024" y="36830"/>
                  </a:lnTo>
                  <a:lnTo>
                    <a:pt x="96710" y="36830"/>
                  </a:lnTo>
                  <a:lnTo>
                    <a:pt x="96710" y="35560"/>
                  </a:lnTo>
                  <a:lnTo>
                    <a:pt x="95465" y="35560"/>
                  </a:lnTo>
                  <a:lnTo>
                    <a:pt x="94246" y="34290"/>
                  </a:lnTo>
                  <a:lnTo>
                    <a:pt x="95923" y="34290"/>
                  </a:lnTo>
                  <a:lnTo>
                    <a:pt x="91249" y="33020"/>
                  </a:lnTo>
                  <a:lnTo>
                    <a:pt x="100241" y="33020"/>
                  </a:lnTo>
                  <a:lnTo>
                    <a:pt x="98717" y="31750"/>
                  </a:lnTo>
                  <a:lnTo>
                    <a:pt x="99466" y="30480"/>
                  </a:lnTo>
                  <a:lnTo>
                    <a:pt x="94043" y="29210"/>
                  </a:lnTo>
                  <a:lnTo>
                    <a:pt x="93383" y="27940"/>
                  </a:lnTo>
                  <a:lnTo>
                    <a:pt x="95656" y="29210"/>
                  </a:lnTo>
                  <a:lnTo>
                    <a:pt x="97739" y="29210"/>
                  </a:lnTo>
                  <a:lnTo>
                    <a:pt x="96405" y="27940"/>
                  </a:lnTo>
                  <a:lnTo>
                    <a:pt x="97066" y="27940"/>
                  </a:lnTo>
                  <a:lnTo>
                    <a:pt x="97396" y="27940"/>
                  </a:lnTo>
                  <a:lnTo>
                    <a:pt x="97015" y="27800"/>
                  </a:lnTo>
                  <a:lnTo>
                    <a:pt x="96812" y="27305"/>
                  </a:lnTo>
                  <a:lnTo>
                    <a:pt x="96812" y="27736"/>
                  </a:lnTo>
                  <a:lnTo>
                    <a:pt x="93586" y="26670"/>
                  </a:lnTo>
                  <a:lnTo>
                    <a:pt x="95415" y="26670"/>
                  </a:lnTo>
                  <a:lnTo>
                    <a:pt x="96812" y="27736"/>
                  </a:lnTo>
                  <a:lnTo>
                    <a:pt x="96812" y="27305"/>
                  </a:lnTo>
                  <a:lnTo>
                    <a:pt x="96558" y="26670"/>
                  </a:lnTo>
                  <a:lnTo>
                    <a:pt x="97726" y="26670"/>
                  </a:lnTo>
                  <a:lnTo>
                    <a:pt x="99060" y="25400"/>
                  </a:lnTo>
                  <a:lnTo>
                    <a:pt x="96418" y="24130"/>
                  </a:lnTo>
                  <a:lnTo>
                    <a:pt x="94094" y="21590"/>
                  </a:lnTo>
                  <a:lnTo>
                    <a:pt x="96431" y="20320"/>
                  </a:lnTo>
                  <a:lnTo>
                    <a:pt x="96100" y="20878"/>
                  </a:lnTo>
                  <a:lnTo>
                    <a:pt x="98818" y="19050"/>
                  </a:lnTo>
                  <a:lnTo>
                    <a:pt x="92405" y="15240"/>
                  </a:lnTo>
                  <a:lnTo>
                    <a:pt x="98183" y="12700"/>
                  </a:lnTo>
                  <a:lnTo>
                    <a:pt x="96926" y="12700"/>
                  </a:lnTo>
                  <a:lnTo>
                    <a:pt x="95110" y="11430"/>
                  </a:lnTo>
                  <a:lnTo>
                    <a:pt x="98272" y="11430"/>
                  </a:lnTo>
                  <a:lnTo>
                    <a:pt x="94716" y="10160"/>
                  </a:lnTo>
                  <a:lnTo>
                    <a:pt x="84251" y="10160"/>
                  </a:lnTo>
                  <a:lnTo>
                    <a:pt x="84251" y="24130"/>
                  </a:lnTo>
                  <a:lnTo>
                    <a:pt x="79641" y="24130"/>
                  </a:lnTo>
                  <a:lnTo>
                    <a:pt x="81775" y="23037"/>
                  </a:lnTo>
                  <a:lnTo>
                    <a:pt x="84251" y="24130"/>
                  </a:lnTo>
                  <a:lnTo>
                    <a:pt x="84251" y="10160"/>
                  </a:lnTo>
                  <a:lnTo>
                    <a:pt x="80924" y="10160"/>
                  </a:lnTo>
                  <a:lnTo>
                    <a:pt x="79946" y="10160"/>
                  </a:lnTo>
                  <a:lnTo>
                    <a:pt x="77076" y="11430"/>
                  </a:lnTo>
                  <a:lnTo>
                    <a:pt x="78803" y="11430"/>
                  </a:lnTo>
                  <a:lnTo>
                    <a:pt x="78346" y="12700"/>
                  </a:lnTo>
                  <a:lnTo>
                    <a:pt x="79946" y="12700"/>
                  </a:lnTo>
                  <a:lnTo>
                    <a:pt x="80797" y="13970"/>
                  </a:lnTo>
                  <a:lnTo>
                    <a:pt x="83261" y="13970"/>
                  </a:lnTo>
                  <a:lnTo>
                    <a:pt x="79260" y="15240"/>
                  </a:lnTo>
                  <a:lnTo>
                    <a:pt x="78524" y="13970"/>
                  </a:lnTo>
                  <a:lnTo>
                    <a:pt x="74714" y="12700"/>
                  </a:lnTo>
                  <a:lnTo>
                    <a:pt x="78028" y="13970"/>
                  </a:lnTo>
                  <a:lnTo>
                    <a:pt x="77901" y="15240"/>
                  </a:lnTo>
                  <a:lnTo>
                    <a:pt x="76860" y="15240"/>
                  </a:lnTo>
                  <a:lnTo>
                    <a:pt x="79946" y="16510"/>
                  </a:lnTo>
                  <a:lnTo>
                    <a:pt x="77355" y="16510"/>
                  </a:lnTo>
                  <a:lnTo>
                    <a:pt x="75145" y="15240"/>
                  </a:lnTo>
                  <a:lnTo>
                    <a:pt x="76619" y="16510"/>
                  </a:lnTo>
                  <a:lnTo>
                    <a:pt x="77012" y="16510"/>
                  </a:lnTo>
                  <a:lnTo>
                    <a:pt x="79197" y="17780"/>
                  </a:lnTo>
                  <a:lnTo>
                    <a:pt x="75272" y="17780"/>
                  </a:lnTo>
                  <a:lnTo>
                    <a:pt x="78765" y="19050"/>
                  </a:lnTo>
                  <a:lnTo>
                    <a:pt x="76898" y="19050"/>
                  </a:lnTo>
                  <a:lnTo>
                    <a:pt x="79895" y="20320"/>
                  </a:lnTo>
                  <a:lnTo>
                    <a:pt x="76860" y="20320"/>
                  </a:lnTo>
                  <a:lnTo>
                    <a:pt x="80619" y="21590"/>
                  </a:lnTo>
                  <a:lnTo>
                    <a:pt x="81597" y="21590"/>
                  </a:lnTo>
                  <a:lnTo>
                    <a:pt x="83553" y="22860"/>
                  </a:lnTo>
                  <a:lnTo>
                    <a:pt x="82130" y="22860"/>
                  </a:lnTo>
                  <a:lnTo>
                    <a:pt x="81368" y="22860"/>
                  </a:lnTo>
                  <a:lnTo>
                    <a:pt x="81724" y="23012"/>
                  </a:lnTo>
                  <a:lnTo>
                    <a:pt x="78917" y="24130"/>
                  </a:lnTo>
                  <a:lnTo>
                    <a:pt x="80352" y="22860"/>
                  </a:lnTo>
                  <a:lnTo>
                    <a:pt x="73634" y="22860"/>
                  </a:lnTo>
                  <a:lnTo>
                    <a:pt x="76441" y="24130"/>
                  </a:lnTo>
                  <a:lnTo>
                    <a:pt x="75298" y="24130"/>
                  </a:lnTo>
                  <a:lnTo>
                    <a:pt x="77228" y="25400"/>
                  </a:lnTo>
                  <a:lnTo>
                    <a:pt x="80137" y="25400"/>
                  </a:lnTo>
                  <a:lnTo>
                    <a:pt x="83477" y="27940"/>
                  </a:lnTo>
                  <a:lnTo>
                    <a:pt x="71120" y="25400"/>
                  </a:lnTo>
                  <a:lnTo>
                    <a:pt x="75679" y="26670"/>
                  </a:lnTo>
                  <a:lnTo>
                    <a:pt x="78003" y="27940"/>
                  </a:lnTo>
                  <a:lnTo>
                    <a:pt x="82473" y="27940"/>
                  </a:lnTo>
                  <a:lnTo>
                    <a:pt x="80010" y="29210"/>
                  </a:lnTo>
                  <a:lnTo>
                    <a:pt x="81711" y="29210"/>
                  </a:lnTo>
                  <a:lnTo>
                    <a:pt x="79070" y="30403"/>
                  </a:lnTo>
                  <a:lnTo>
                    <a:pt x="79387" y="30480"/>
                  </a:lnTo>
                  <a:lnTo>
                    <a:pt x="78892" y="30480"/>
                  </a:lnTo>
                  <a:lnTo>
                    <a:pt x="79070" y="30403"/>
                  </a:lnTo>
                  <a:lnTo>
                    <a:pt x="77457" y="30022"/>
                  </a:lnTo>
                  <a:lnTo>
                    <a:pt x="77343" y="30480"/>
                  </a:lnTo>
                  <a:lnTo>
                    <a:pt x="75780" y="30480"/>
                  </a:lnTo>
                  <a:lnTo>
                    <a:pt x="76200" y="31750"/>
                  </a:lnTo>
                  <a:lnTo>
                    <a:pt x="78600" y="33020"/>
                  </a:lnTo>
                  <a:lnTo>
                    <a:pt x="79108" y="34290"/>
                  </a:lnTo>
                  <a:lnTo>
                    <a:pt x="75869" y="34290"/>
                  </a:lnTo>
                  <a:lnTo>
                    <a:pt x="77457" y="35560"/>
                  </a:lnTo>
                  <a:lnTo>
                    <a:pt x="75044" y="36830"/>
                  </a:lnTo>
                  <a:lnTo>
                    <a:pt x="72758" y="38100"/>
                  </a:lnTo>
                  <a:lnTo>
                    <a:pt x="75730" y="39370"/>
                  </a:lnTo>
                  <a:lnTo>
                    <a:pt x="76847" y="39370"/>
                  </a:lnTo>
                  <a:lnTo>
                    <a:pt x="77025" y="40640"/>
                  </a:lnTo>
                  <a:lnTo>
                    <a:pt x="76606" y="40640"/>
                  </a:lnTo>
                  <a:lnTo>
                    <a:pt x="79362" y="43180"/>
                  </a:lnTo>
                  <a:lnTo>
                    <a:pt x="75946" y="44450"/>
                  </a:lnTo>
                  <a:lnTo>
                    <a:pt x="75069" y="43180"/>
                  </a:lnTo>
                  <a:lnTo>
                    <a:pt x="73736" y="44450"/>
                  </a:lnTo>
                  <a:lnTo>
                    <a:pt x="81203" y="45720"/>
                  </a:lnTo>
                  <a:lnTo>
                    <a:pt x="77736" y="45720"/>
                  </a:lnTo>
                  <a:lnTo>
                    <a:pt x="76200" y="46990"/>
                  </a:lnTo>
                  <a:lnTo>
                    <a:pt x="78727" y="49530"/>
                  </a:lnTo>
                  <a:lnTo>
                    <a:pt x="73939" y="50800"/>
                  </a:lnTo>
                  <a:lnTo>
                    <a:pt x="78295" y="50800"/>
                  </a:lnTo>
                  <a:lnTo>
                    <a:pt x="71742" y="52070"/>
                  </a:lnTo>
                  <a:lnTo>
                    <a:pt x="77851" y="53340"/>
                  </a:lnTo>
                  <a:lnTo>
                    <a:pt x="73634" y="53340"/>
                  </a:lnTo>
                  <a:lnTo>
                    <a:pt x="71386" y="54610"/>
                  </a:lnTo>
                  <a:lnTo>
                    <a:pt x="71056" y="54610"/>
                  </a:lnTo>
                  <a:lnTo>
                    <a:pt x="75133" y="55880"/>
                  </a:lnTo>
                  <a:lnTo>
                    <a:pt x="71907" y="55880"/>
                  </a:lnTo>
                  <a:lnTo>
                    <a:pt x="72669" y="57150"/>
                  </a:lnTo>
                  <a:lnTo>
                    <a:pt x="76415" y="57150"/>
                  </a:lnTo>
                  <a:lnTo>
                    <a:pt x="72605" y="58420"/>
                  </a:lnTo>
                  <a:lnTo>
                    <a:pt x="70967" y="58420"/>
                  </a:lnTo>
                  <a:lnTo>
                    <a:pt x="73456" y="59690"/>
                  </a:lnTo>
                  <a:lnTo>
                    <a:pt x="71196" y="59690"/>
                  </a:lnTo>
                  <a:lnTo>
                    <a:pt x="71335" y="59829"/>
                  </a:lnTo>
                  <a:lnTo>
                    <a:pt x="74117" y="60960"/>
                  </a:lnTo>
                  <a:lnTo>
                    <a:pt x="71386" y="59893"/>
                  </a:lnTo>
                  <a:lnTo>
                    <a:pt x="72364" y="60960"/>
                  </a:lnTo>
                  <a:lnTo>
                    <a:pt x="71018" y="60960"/>
                  </a:lnTo>
                  <a:lnTo>
                    <a:pt x="70866" y="62230"/>
                  </a:lnTo>
                  <a:lnTo>
                    <a:pt x="69405" y="62230"/>
                  </a:lnTo>
                  <a:lnTo>
                    <a:pt x="68668" y="63500"/>
                  </a:lnTo>
                  <a:lnTo>
                    <a:pt x="70091" y="64770"/>
                  </a:lnTo>
                  <a:lnTo>
                    <a:pt x="69850" y="66040"/>
                  </a:lnTo>
                  <a:lnTo>
                    <a:pt x="70535" y="66040"/>
                  </a:lnTo>
                  <a:lnTo>
                    <a:pt x="71666" y="66040"/>
                  </a:lnTo>
                  <a:lnTo>
                    <a:pt x="72999" y="66040"/>
                  </a:lnTo>
                  <a:lnTo>
                    <a:pt x="74752" y="66040"/>
                  </a:lnTo>
                  <a:lnTo>
                    <a:pt x="74993" y="67056"/>
                  </a:lnTo>
                  <a:lnTo>
                    <a:pt x="75488" y="67310"/>
                  </a:lnTo>
                  <a:lnTo>
                    <a:pt x="75057" y="67310"/>
                  </a:lnTo>
                  <a:lnTo>
                    <a:pt x="73723" y="67310"/>
                  </a:lnTo>
                  <a:lnTo>
                    <a:pt x="71615" y="67310"/>
                  </a:lnTo>
                  <a:lnTo>
                    <a:pt x="70535" y="66040"/>
                  </a:lnTo>
                  <a:lnTo>
                    <a:pt x="71589" y="67310"/>
                  </a:lnTo>
                  <a:lnTo>
                    <a:pt x="65265" y="67310"/>
                  </a:lnTo>
                  <a:lnTo>
                    <a:pt x="68859" y="68580"/>
                  </a:lnTo>
                  <a:lnTo>
                    <a:pt x="67856" y="68580"/>
                  </a:lnTo>
                  <a:lnTo>
                    <a:pt x="67627" y="69850"/>
                  </a:lnTo>
                  <a:lnTo>
                    <a:pt x="68694" y="69850"/>
                  </a:lnTo>
                  <a:lnTo>
                    <a:pt x="68707" y="71120"/>
                  </a:lnTo>
                  <a:lnTo>
                    <a:pt x="71615" y="72390"/>
                  </a:lnTo>
                  <a:lnTo>
                    <a:pt x="73215" y="72390"/>
                  </a:lnTo>
                  <a:lnTo>
                    <a:pt x="72161" y="73660"/>
                  </a:lnTo>
                  <a:lnTo>
                    <a:pt x="69748" y="73660"/>
                  </a:lnTo>
                  <a:lnTo>
                    <a:pt x="69824" y="74930"/>
                  </a:lnTo>
                  <a:lnTo>
                    <a:pt x="71183" y="76200"/>
                  </a:lnTo>
                  <a:lnTo>
                    <a:pt x="71399" y="77470"/>
                  </a:lnTo>
                  <a:lnTo>
                    <a:pt x="69570" y="76200"/>
                  </a:lnTo>
                  <a:lnTo>
                    <a:pt x="69824" y="77470"/>
                  </a:lnTo>
                  <a:lnTo>
                    <a:pt x="71793" y="80010"/>
                  </a:lnTo>
                  <a:lnTo>
                    <a:pt x="71551" y="80010"/>
                  </a:lnTo>
                  <a:lnTo>
                    <a:pt x="75285" y="82550"/>
                  </a:lnTo>
                  <a:lnTo>
                    <a:pt x="63258" y="82550"/>
                  </a:lnTo>
                  <a:lnTo>
                    <a:pt x="68567" y="85090"/>
                  </a:lnTo>
                  <a:lnTo>
                    <a:pt x="68313" y="85090"/>
                  </a:lnTo>
                  <a:lnTo>
                    <a:pt x="70967" y="86360"/>
                  </a:lnTo>
                  <a:lnTo>
                    <a:pt x="70408" y="87630"/>
                  </a:lnTo>
                  <a:lnTo>
                    <a:pt x="69037" y="86360"/>
                  </a:lnTo>
                  <a:lnTo>
                    <a:pt x="67310" y="86360"/>
                  </a:lnTo>
                  <a:lnTo>
                    <a:pt x="71513" y="88900"/>
                  </a:lnTo>
                  <a:lnTo>
                    <a:pt x="66306" y="88900"/>
                  </a:lnTo>
                  <a:lnTo>
                    <a:pt x="69049" y="90170"/>
                  </a:lnTo>
                  <a:lnTo>
                    <a:pt x="61087" y="90170"/>
                  </a:lnTo>
                  <a:lnTo>
                    <a:pt x="69062" y="93980"/>
                  </a:lnTo>
                  <a:lnTo>
                    <a:pt x="65874" y="93980"/>
                  </a:lnTo>
                  <a:lnTo>
                    <a:pt x="66040" y="94195"/>
                  </a:lnTo>
                  <a:lnTo>
                    <a:pt x="66890" y="94818"/>
                  </a:lnTo>
                  <a:lnTo>
                    <a:pt x="89903" y="94818"/>
                  </a:lnTo>
                  <a:lnTo>
                    <a:pt x="85775" y="93980"/>
                  </a:lnTo>
                  <a:lnTo>
                    <a:pt x="91935" y="93980"/>
                  </a:lnTo>
                  <a:lnTo>
                    <a:pt x="85585" y="92710"/>
                  </a:lnTo>
                  <a:lnTo>
                    <a:pt x="94754" y="92710"/>
                  </a:lnTo>
                  <a:lnTo>
                    <a:pt x="93840" y="91440"/>
                  </a:lnTo>
                  <a:lnTo>
                    <a:pt x="91757" y="91440"/>
                  </a:lnTo>
                  <a:lnTo>
                    <a:pt x="88569" y="90170"/>
                  </a:lnTo>
                  <a:lnTo>
                    <a:pt x="97231" y="91440"/>
                  </a:lnTo>
                  <a:lnTo>
                    <a:pt x="94094" y="90170"/>
                  </a:lnTo>
                  <a:lnTo>
                    <a:pt x="94945" y="90170"/>
                  </a:lnTo>
                  <a:lnTo>
                    <a:pt x="96431" y="87630"/>
                  </a:lnTo>
                  <a:lnTo>
                    <a:pt x="94691" y="87185"/>
                  </a:lnTo>
                  <a:lnTo>
                    <a:pt x="95338" y="86360"/>
                  </a:lnTo>
                  <a:lnTo>
                    <a:pt x="94145" y="85598"/>
                  </a:lnTo>
                  <a:lnTo>
                    <a:pt x="94145" y="87045"/>
                  </a:lnTo>
                  <a:lnTo>
                    <a:pt x="91427" y="86360"/>
                  </a:lnTo>
                  <a:lnTo>
                    <a:pt x="93916" y="86360"/>
                  </a:lnTo>
                  <a:lnTo>
                    <a:pt x="94145" y="87045"/>
                  </a:lnTo>
                  <a:lnTo>
                    <a:pt x="94145" y="85598"/>
                  </a:lnTo>
                  <a:lnTo>
                    <a:pt x="89446" y="82550"/>
                  </a:lnTo>
                  <a:lnTo>
                    <a:pt x="93865" y="82550"/>
                  </a:lnTo>
                  <a:lnTo>
                    <a:pt x="91440" y="81280"/>
                  </a:lnTo>
                  <a:lnTo>
                    <a:pt x="92075" y="81280"/>
                  </a:lnTo>
                  <a:lnTo>
                    <a:pt x="93040" y="80010"/>
                  </a:lnTo>
                  <a:lnTo>
                    <a:pt x="94729" y="81280"/>
                  </a:lnTo>
                  <a:lnTo>
                    <a:pt x="96977" y="80010"/>
                  </a:lnTo>
                  <a:lnTo>
                    <a:pt x="90817" y="78740"/>
                  </a:lnTo>
                  <a:lnTo>
                    <a:pt x="89941" y="76200"/>
                  </a:lnTo>
                  <a:lnTo>
                    <a:pt x="94513" y="77470"/>
                  </a:lnTo>
                  <a:lnTo>
                    <a:pt x="96989" y="76200"/>
                  </a:lnTo>
                  <a:lnTo>
                    <a:pt x="97637" y="76200"/>
                  </a:lnTo>
                  <a:lnTo>
                    <a:pt x="98450" y="74930"/>
                  </a:lnTo>
                  <a:lnTo>
                    <a:pt x="94259" y="72390"/>
                  </a:lnTo>
                  <a:lnTo>
                    <a:pt x="92697" y="71120"/>
                  </a:lnTo>
                  <a:lnTo>
                    <a:pt x="97790" y="71120"/>
                  </a:lnTo>
                  <a:lnTo>
                    <a:pt x="95237" y="67310"/>
                  </a:lnTo>
                  <a:lnTo>
                    <a:pt x="96380" y="66827"/>
                  </a:lnTo>
                  <a:lnTo>
                    <a:pt x="94691" y="66040"/>
                  </a:lnTo>
                  <a:lnTo>
                    <a:pt x="95262" y="66040"/>
                  </a:lnTo>
                  <a:lnTo>
                    <a:pt x="91249" y="64770"/>
                  </a:lnTo>
                  <a:lnTo>
                    <a:pt x="98513" y="64770"/>
                  </a:lnTo>
                  <a:lnTo>
                    <a:pt x="98691" y="63500"/>
                  </a:lnTo>
                  <a:lnTo>
                    <a:pt x="93230" y="63500"/>
                  </a:lnTo>
                  <a:lnTo>
                    <a:pt x="96418" y="62230"/>
                  </a:lnTo>
                  <a:lnTo>
                    <a:pt x="96012" y="60960"/>
                  </a:lnTo>
                  <a:lnTo>
                    <a:pt x="95427" y="59690"/>
                  </a:lnTo>
                  <a:lnTo>
                    <a:pt x="98107" y="58420"/>
                  </a:lnTo>
                  <a:lnTo>
                    <a:pt x="96786" y="58420"/>
                  </a:lnTo>
                  <a:lnTo>
                    <a:pt x="96862" y="57150"/>
                  </a:lnTo>
                  <a:lnTo>
                    <a:pt x="98488" y="57150"/>
                  </a:lnTo>
                  <a:lnTo>
                    <a:pt x="99822" y="55880"/>
                  </a:lnTo>
                  <a:lnTo>
                    <a:pt x="99288" y="54610"/>
                  </a:lnTo>
                  <a:lnTo>
                    <a:pt x="101650" y="54610"/>
                  </a:lnTo>
                  <a:lnTo>
                    <a:pt x="92989" y="53340"/>
                  </a:lnTo>
                  <a:lnTo>
                    <a:pt x="92913" y="52070"/>
                  </a:lnTo>
                  <a:lnTo>
                    <a:pt x="97320" y="53340"/>
                  </a:lnTo>
                  <a:lnTo>
                    <a:pt x="97434" y="52070"/>
                  </a:lnTo>
                  <a:lnTo>
                    <a:pt x="101447" y="50800"/>
                  </a:lnTo>
                  <a:lnTo>
                    <a:pt x="97624" y="49530"/>
                  </a:lnTo>
                  <a:lnTo>
                    <a:pt x="99885" y="49530"/>
                  </a:lnTo>
                  <a:lnTo>
                    <a:pt x="102946" y="4699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9603537" y="7192282"/>
              <a:ext cx="9554845" cy="4096385"/>
            </a:xfrm>
            <a:custGeom>
              <a:avLst/>
              <a:gdLst/>
              <a:ahLst/>
              <a:cxnLst/>
              <a:rect l="l" t="t" r="r" b="b"/>
              <a:pathLst>
                <a:path w="9554844" h="4096384">
                  <a:moveTo>
                    <a:pt x="7175" y="2203526"/>
                  </a:moveTo>
                  <a:lnTo>
                    <a:pt x="2057" y="2204529"/>
                  </a:lnTo>
                  <a:lnTo>
                    <a:pt x="6032" y="2205012"/>
                  </a:lnTo>
                  <a:lnTo>
                    <a:pt x="7073" y="2204059"/>
                  </a:lnTo>
                  <a:lnTo>
                    <a:pt x="7175" y="2203526"/>
                  </a:lnTo>
                  <a:close/>
                </a:path>
                <a:path w="9554844" h="4096384">
                  <a:moveTo>
                    <a:pt x="579551" y="2124595"/>
                  </a:moveTo>
                  <a:lnTo>
                    <a:pt x="575691" y="2126526"/>
                  </a:lnTo>
                  <a:lnTo>
                    <a:pt x="578827" y="2126526"/>
                  </a:lnTo>
                  <a:lnTo>
                    <a:pt x="579551" y="2124595"/>
                  </a:lnTo>
                  <a:close/>
                </a:path>
                <a:path w="9554844" h="4096384">
                  <a:moveTo>
                    <a:pt x="778814" y="2024926"/>
                  </a:moveTo>
                  <a:lnTo>
                    <a:pt x="774065" y="2024926"/>
                  </a:lnTo>
                  <a:lnTo>
                    <a:pt x="772160" y="2028672"/>
                  </a:lnTo>
                  <a:lnTo>
                    <a:pt x="778814" y="2024926"/>
                  </a:lnTo>
                  <a:close/>
                </a:path>
                <a:path w="9554844" h="4096384">
                  <a:moveTo>
                    <a:pt x="901522" y="1986940"/>
                  </a:moveTo>
                  <a:lnTo>
                    <a:pt x="896924" y="1988146"/>
                  </a:lnTo>
                  <a:lnTo>
                    <a:pt x="893889" y="1988553"/>
                  </a:lnTo>
                  <a:lnTo>
                    <a:pt x="891463" y="1988680"/>
                  </a:lnTo>
                  <a:lnTo>
                    <a:pt x="889838" y="1990902"/>
                  </a:lnTo>
                  <a:lnTo>
                    <a:pt x="885050" y="1994052"/>
                  </a:lnTo>
                  <a:lnTo>
                    <a:pt x="885990" y="1994090"/>
                  </a:lnTo>
                  <a:lnTo>
                    <a:pt x="901522" y="1986940"/>
                  </a:lnTo>
                  <a:close/>
                </a:path>
                <a:path w="9554844" h="4096384">
                  <a:moveTo>
                    <a:pt x="918921" y="1974215"/>
                  </a:moveTo>
                  <a:lnTo>
                    <a:pt x="911275" y="1979002"/>
                  </a:lnTo>
                  <a:lnTo>
                    <a:pt x="911987" y="1977885"/>
                  </a:lnTo>
                  <a:lnTo>
                    <a:pt x="909929" y="1979841"/>
                  </a:lnTo>
                  <a:lnTo>
                    <a:pt x="904151" y="1983473"/>
                  </a:lnTo>
                  <a:lnTo>
                    <a:pt x="902373" y="1986826"/>
                  </a:lnTo>
                  <a:lnTo>
                    <a:pt x="902614" y="1986826"/>
                  </a:lnTo>
                  <a:lnTo>
                    <a:pt x="906297" y="1986826"/>
                  </a:lnTo>
                  <a:lnTo>
                    <a:pt x="912152" y="1986826"/>
                  </a:lnTo>
                  <a:lnTo>
                    <a:pt x="918921" y="1974215"/>
                  </a:lnTo>
                  <a:close/>
                </a:path>
                <a:path w="9554844" h="4096384">
                  <a:moveTo>
                    <a:pt x="1049159" y="1237526"/>
                  </a:moveTo>
                  <a:lnTo>
                    <a:pt x="1046530" y="1237526"/>
                  </a:lnTo>
                  <a:lnTo>
                    <a:pt x="1043609" y="1240548"/>
                  </a:lnTo>
                  <a:lnTo>
                    <a:pt x="1039736" y="1250226"/>
                  </a:lnTo>
                  <a:lnTo>
                    <a:pt x="1035507" y="1262926"/>
                  </a:lnTo>
                  <a:lnTo>
                    <a:pt x="1049159" y="1237526"/>
                  </a:lnTo>
                  <a:close/>
                </a:path>
                <a:path w="9554844" h="4096384">
                  <a:moveTo>
                    <a:pt x="1067587" y="1834400"/>
                  </a:moveTo>
                  <a:lnTo>
                    <a:pt x="1064437" y="1832940"/>
                  </a:lnTo>
                  <a:lnTo>
                    <a:pt x="1061542" y="1830997"/>
                  </a:lnTo>
                  <a:lnTo>
                    <a:pt x="1058557" y="1829244"/>
                  </a:lnTo>
                  <a:lnTo>
                    <a:pt x="1061631" y="1831619"/>
                  </a:lnTo>
                  <a:lnTo>
                    <a:pt x="1063434" y="1832584"/>
                  </a:lnTo>
                  <a:lnTo>
                    <a:pt x="1065618" y="1833613"/>
                  </a:lnTo>
                  <a:lnTo>
                    <a:pt x="1067587" y="1834400"/>
                  </a:lnTo>
                  <a:close/>
                </a:path>
                <a:path w="9554844" h="4096384">
                  <a:moveTo>
                    <a:pt x="1104798" y="1847557"/>
                  </a:moveTo>
                  <a:lnTo>
                    <a:pt x="1102067" y="1845411"/>
                  </a:lnTo>
                  <a:lnTo>
                    <a:pt x="1093063" y="1842033"/>
                  </a:lnTo>
                  <a:lnTo>
                    <a:pt x="1096340" y="1846783"/>
                  </a:lnTo>
                  <a:lnTo>
                    <a:pt x="1102487" y="1848116"/>
                  </a:lnTo>
                  <a:lnTo>
                    <a:pt x="1104798" y="1847557"/>
                  </a:lnTo>
                  <a:close/>
                </a:path>
                <a:path w="9554844" h="4096384">
                  <a:moveTo>
                    <a:pt x="1187983" y="1026795"/>
                  </a:moveTo>
                  <a:lnTo>
                    <a:pt x="1181976" y="1034326"/>
                  </a:lnTo>
                  <a:lnTo>
                    <a:pt x="1185176" y="1034326"/>
                  </a:lnTo>
                  <a:lnTo>
                    <a:pt x="1187983" y="1026795"/>
                  </a:lnTo>
                  <a:close/>
                </a:path>
                <a:path w="9554844" h="4096384">
                  <a:moveTo>
                    <a:pt x="1192098" y="1021626"/>
                  </a:moveTo>
                  <a:lnTo>
                    <a:pt x="1189901" y="1021626"/>
                  </a:lnTo>
                  <a:lnTo>
                    <a:pt x="1187983" y="1026795"/>
                  </a:lnTo>
                  <a:lnTo>
                    <a:pt x="1192098" y="1021626"/>
                  </a:lnTo>
                  <a:close/>
                </a:path>
                <a:path w="9554844" h="4096384">
                  <a:moveTo>
                    <a:pt x="1195908" y="1841817"/>
                  </a:moveTo>
                  <a:lnTo>
                    <a:pt x="1186789" y="1847126"/>
                  </a:lnTo>
                  <a:lnTo>
                    <a:pt x="1192022" y="1847126"/>
                  </a:lnTo>
                  <a:lnTo>
                    <a:pt x="1195908" y="1841817"/>
                  </a:lnTo>
                  <a:close/>
                </a:path>
                <a:path w="9554844" h="4096384">
                  <a:moveTo>
                    <a:pt x="1254709" y="1872234"/>
                  </a:moveTo>
                  <a:lnTo>
                    <a:pt x="1253959" y="1872030"/>
                  </a:lnTo>
                  <a:lnTo>
                    <a:pt x="1246784" y="1872246"/>
                  </a:lnTo>
                  <a:lnTo>
                    <a:pt x="1247457" y="1872411"/>
                  </a:lnTo>
                  <a:lnTo>
                    <a:pt x="1248105" y="1872538"/>
                  </a:lnTo>
                  <a:lnTo>
                    <a:pt x="1248956" y="1872665"/>
                  </a:lnTo>
                  <a:lnTo>
                    <a:pt x="1251559" y="1872322"/>
                  </a:lnTo>
                  <a:lnTo>
                    <a:pt x="1254709" y="1872234"/>
                  </a:lnTo>
                  <a:close/>
                </a:path>
                <a:path w="9554844" h="4096384">
                  <a:moveTo>
                    <a:pt x="1260944" y="1872856"/>
                  </a:moveTo>
                  <a:lnTo>
                    <a:pt x="1255001" y="1872221"/>
                  </a:lnTo>
                  <a:lnTo>
                    <a:pt x="1254709" y="1872234"/>
                  </a:lnTo>
                  <a:lnTo>
                    <a:pt x="1255712" y="1872500"/>
                  </a:lnTo>
                  <a:lnTo>
                    <a:pt x="1260944" y="1872856"/>
                  </a:lnTo>
                  <a:close/>
                </a:path>
                <a:path w="9554844" h="4096384">
                  <a:moveTo>
                    <a:pt x="1308823" y="1745526"/>
                  </a:moveTo>
                  <a:lnTo>
                    <a:pt x="1302207" y="1745526"/>
                  </a:lnTo>
                  <a:lnTo>
                    <a:pt x="1297444" y="1754632"/>
                  </a:lnTo>
                  <a:lnTo>
                    <a:pt x="1308823" y="1745526"/>
                  </a:lnTo>
                  <a:close/>
                </a:path>
                <a:path w="9554844" h="4096384">
                  <a:moveTo>
                    <a:pt x="1400924" y="878763"/>
                  </a:moveTo>
                  <a:lnTo>
                    <a:pt x="1397203" y="881926"/>
                  </a:lnTo>
                  <a:lnTo>
                    <a:pt x="1399413" y="881926"/>
                  </a:lnTo>
                  <a:lnTo>
                    <a:pt x="1400924" y="878763"/>
                  </a:lnTo>
                  <a:close/>
                </a:path>
                <a:path w="9554844" h="4096384">
                  <a:moveTo>
                    <a:pt x="1409585" y="1707426"/>
                  </a:moveTo>
                  <a:lnTo>
                    <a:pt x="1401635" y="1707426"/>
                  </a:lnTo>
                  <a:lnTo>
                    <a:pt x="1394612" y="1715655"/>
                  </a:lnTo>
                  <a:lnTo>
                    <a:pt x="1409585" y="1707426"/>
                  </a:lnTo>
                  <a:close/>
                </a:path>
                <a:path w="9554844" h="4096384">
                  <a:moveTo>
                    <a:pt x="1418132" y="1674583"/>
                  </a:moveTo>
                  <a:lnTo>
                    <a:pt x="1411871" y="1678990"/>
                  </a:lnTo>
                  <a:lnTo>
                    <a:pt x="1410347" y="1682026"/>
                  </a:lnTo>
                  <a:lnTo>
                    <a:pt x="1413916" y="1682026"/>
                  </a:lnTo>
                  <a:lnTo>
                    <a:pt x="1418132" y="1674583"/>
                  </a:lnTo>
                  <a:close/>
                </a:path>
                <a:path w="9554844" h="4096384">
                  <a:moveTo>
                    <a:pt x="1439468" y="853389"/>
                  </a:moveTo>
                  <a:lnTo>
                    <a:pt x="1432966" y="856526"/>
                  </a:lnTo>
                  <a:lnTo>
                    <a:pt x="1437081" y="856526"/>
                  </a:lnTo>
                  <a:lnTo>
                    <a:pt x="1439468" y="853389"/>
                  </a:lnTo>
                  <a:close/>
                </a:path>
                <a:path w="9554844" h="4096384">
                  <a:moveTo>
                    <a:pt x="1459280" y="843826"/>
                  </a:moveTo>
                  <a:lnTo>
                    <a:pt x="1446733" y="843826"/>
                  </a:lnTo>
                  <a:lnTo>
                    <a:pt x="1439468" y="853389"/>
                  </a:lnTo>
                  <a:lnTo>
                    <a:pt x="1459280" y="843826"/>
                  </a:lnTo>
                  <a:close/>
                </a:path>
                <a:path w="9554844" h="4096384">
                  <a:moveTo>
                    <a:pt x="1468031" y="1851964"/>
                  </a:moveTo>
                  <a:lnTo>
                    <a:pt x="1467815" y="1851698"/>
                  </a:lnTo>
                  <a:lnTo>
                    <a:pt x="1466570" y="1851545"/>
                  </a:lnTo>
                  <a:lnTo>
                    <a:pt x="1462570" y="1851621"/>
                  </a:lnTo>
                  <a:lnTo>
                    <a:pt x="1463700" y="1851939"/>
                  </a:lnTo>
                  <a:lnTo>
                    <a:pt x="1465834" y="1851964"/>
                  </a:lnTo>
                  <a:lnTo>
                    <a:pt x="1468031" y="1851964"/>
                  </a:lnTo>
                  <a:close/>
                </a:path>
                <a:path w="9554844" h="4096384">
                  <a:moveTo>
                    <a:pt x="1515897" y="805726"/>
                  </a:moveTo>
                  <a:lnTo>
                    <a:pt x="1513065" y="807161"/>
                  </a:lnTo>
                  <a:lnTo>
                    <a:pt x="1502854" y="818426"/>
                  </a:lnTo>
                  <a:lnTo>
                    <a:pt x="1515897" y="805726"/>
                  </a:lnTo>
                  <a:close/>
                </a:path>
                <a:path w="9554844" h="4096384">
                  <a:moveTo>
                    <a:pt x="1604822" y="1854631"/>
                  </a:moveTo>
                  <a:lnTo>
                    <a:pt x="1597215" y="1859826"/>
                  </a:lnTo>
                  <a:lnTo>
                    <a:pt x="1600212" y="1859826"/>
                  </a:lnTo>
                  <a:lnTo>
                    <a:pt x="1604822" y="1854631"/>
                  </a:lnTo>
                  <a:close/>
                </a:path>
                <a:path w="9554844" h="4096384">
                  <a:moveTo>
                    <a:pt x="1672742" y="1809026"/>
                  </a:moveTo>
                  <a:lnTo>
                    <a:pt x="1671916" y="1809026"/>
                  </a:lnTo>
                  <a:lnTo>
                    <a:pt x="1658734" y="1821726"/>
                  </a:lnTo>
                  <a:lnTo>
                    <a:pt x="1672742" y="1809026"/>
                  </a:lnTo>
                  <a:close/>
                </a:path>
                <a:path w="9554844" h="4096384">
                  <a:moveTo>
                    <a:pt x="1775815" y="653326"/>
                  </a:moveTo>
                  <a:lnTo>
                    <a:pt x="1772208" y="659206"/>
                  </a:lnTo>
                  <a:lnTo>
                    <a:pt x="1774520" y="657809"/>
                  </a:lnTo>
                  <a:lnTo>
                    <a:pt x="1775815" y="653326"/>
                  </a:lnTo>
                  <a:close/>
                </a:path>
                <a:path w="9554844" h="4096384">
                  <a:moveTo>
                    <a:pt x="1829206" y="1758226"/>
                  </a:moveTo>
                  <a:lnTo>
                    <a:pt x="1826196" y="1758226"/>
                  </a:lnTo>
                  <a:lnTo>
                    <a:pt x="1824837" y="1761693"/>
                  </a:lnTo>
                  <a:lnTo>
                    <a:pt x="1829206" y="1758226"/>
                  </a:lnTo>
                  <a:close/>
                </a:path>
                <a:path w="9554844" h="4096384">
                  <a:moveTo>
                    <a:pt x="1839607" y="1748802"/>
                  </a:moveTo>
                  <a:lnTo>
                    <a:pt x="1830514" y="1752193"/>
                  </a:lnTo>
                  <a:lnTo>
                    <a:pt x="1834159" y="1750961"/>
                  </a:lnTo>
                  <a:lnTo>
                    <a:pt x="1837080" y="1749831"/>
                  </a:lnTo>
                  <a:lnTo>
                    <a:pt x="1839607" y="1748802"/>
                  </a:lnTo>
                  <a:close/>
                </a:path>
                <a:path w="9554844" h="4096384">
                  <a:moveTo>
                    <a:pt x="1855431" y="1745526"/>
                  </a:moveTo>
                  <a:lnTo>
                    <a:pt x="1848154" y="1745526"/>
                  </a:lnTo>
                  <a:lnTo>
                    <a:pt x="1839620" y="1758226"/>
                  </a:lnTo>
                  <a:lnTo>
                    <a:pt x="1855431" y="1745526"/>
                  </a:lnTo>
                  <a:close/>
                </a:path>
                <a:path w="9554844" h="4096384">
                  <a:moveTo>
                    <a:pt x="1865020" y="1770926"/>
                  </a:moveTo>
                  <a:lnTo>
                    <a:pt x="1865007" y="1762340"/>
                  </a:lnTo>
                  <a:lnTo>
                    <a:pt x="1854466" y="1770926"/>
                  </a:lnTo>
                  <a:lnTo>
                    <a:pt x="1865020" y="1770926"/>
                  </a:lnTo>
                  <a:close/>
                </a:path>
                <a:path w="9554844" h="4096384">
                  <a:moveTo>
                    <a:pt x="1961375" y="1262926"/>
                  </a:moveTo>
                  <a:lnTo>
                    <a:pt x="1931631" y="1262926"/>
                  </a:lnTo>
                  <a:lnTo>
                    <a:pt x="1924951" y="1262926"/>
                  </a:lnTo>
                  <a:lnTo>
                    <a:pt x="1915960" y="1275626"/>
                  </a:lnTo>
                  <a:lnTo>
                    <a:pt x="1907247" y="1288326"/>
                  </a:lnTo>
                  <a:lnTo>
                    <a:pt x="1894840" y="1301026"/>
                  </a:lnTo>
                  <a:lnTo>
                    <a:pt x="1885492" y="1301026"/>
                  </a:lnTo>
                  <a:lnTo>
                    <a:pt x="1855343" y="1326426"/>
                  </a:lnTo>
                  <a:lnTo>
                    <a:pt x="1824355" y="1351826"/>
                  </a:lnTo>
                  <a:lnTo>
                    <a:pt x="1793697" y="1389926"/>
                  </a:lnTo>
                  <a:lnTo>
                    <a:pt x="1765566" y="1414373"/>
                  </a:lnTo>
                  <a:lnTo>
                    <a:pt x="1771561" y="1402626"/>
                  </a:lnTo>
                  <a:lnTo>
                    <a:pt x="1751431" y="1415326"/>
                  </a:lnTo>
                  <a:lnTo>
                    <a:pt x="1726819" y="1440726"/>
                  </a:lnTo>
                  <a:lnTo>
                    <a:pt x="1707896" y="1453426"/>
                  </a:lnTo>
                  <a:lnTo>
                    <a:pt x="1704860" y="1466126"/>
                  </a:lnTo>
                  <a:lnTo>
                    <a:pt x="1696504" y="1466126"/>
                  </a:lnTo>
                  <a:lnTo>
                    <a:pt x="1688719" y="1478826"/>
                  </a:lnTo>
                  <a:lnTo>
                    <a:pt x="1679384" y="1478826"/>
                  </a:lnTo>
                  <a:lnTo>
                    <a:pt x="1668945" y="1491526"/>
                  </a:lnTo>
                  <a:lnTo>
                    <a:pt x="1658289" y="1504226"/>
                  </a:lnTo>
                  <a:lnTo>
                    <a:pt x="1648104" y="1504226"/>
                  </a:lnTo>
                  <a:lnTo>
                    <a:pt x="1639049" y="1516926"/>
                  </a:lnTo>
                  <a:lnTo>
                    <a:pt x="1640840" y="1516926"/>
                  </a:lnTo>
                  <a:lnTo>
                    <a:pt x="1630489" y="1529626"/>
                  </a:lnTo>
                  <a:lnTo>
                    <a:pt x="1622475" y="1529626"/>
                  </a:lnTo>
                  <a:lnTo>
                    <a:pt x="1612696" y="1542326"/>
                  </a:lnTo>
                  <a:lnTo>
                    <a:pt x="1597012" y="1555026"/>
                  </a:lnTo>
                  <a:lnTo>
                    <a:pt x="1586509" y="1555026"/>
                  </a:lnTo>
                  <a:lnTo>
                    <a:pt x="1579257" y="1567726"/>
                  </a:lnTo>
                  <a:lnTo>
                    <a:pt x="1571117" y="1567726"/>
                  </a:lnTo>
                  <a:lnTo>
                    <a:pt x="1555965" y="1580426"/>
                  </a:lnTo>
                  <a:lnTo>
                    <a:pt x="1551838" y="1580426"/>
                  </a:lnTo>
                  <a:lnTo>
                    <a:pt x="1544688" y="1593126"/>
                  </a:lnTo>
                  <a:lnTo>
                    <a:pt x="1539697" y="1593126"/>
                  </a:lnTo>
                  <a:lnTo>
                    <a:pt x="1533258" y="1605826"/>
                  </a:lnTo>
                  <a:lnTo>
                    <a:pt x="1520710" y="1605826"/>
                  </a:lnTo>
                  <a:lnTo>
                    <a:pt x="1505762" y="1618526"/>
                  </a:lnTo>
                  <a:lnTo>
                    <a:pt x="1492389" y="1631226"/>
                  </a:lnTo>
                  <a:lnTo>
                    <a:pt x="1481289" y="1631226"/>
                  </a:lnTo>
                  <a:lnTo>
                    <a:pt x="1475181" y="1643926"/>
                  </a:lnTo>
                  <a:lnTo>
                    <a:pt x="1509699" y="1643926"/>
                  </a:lnTo>
                  <a:lnTo>
                    <a:pt x="1531200" y="1631226"/>
                  </a:lnTo>
                  <a:lnTo>
                    <a:pt x="1549146" y="1605826"/>
                  </a:lnTo>
                  <a:lnTo>
                    <a:pt x="1562722" y="1605826"/>
                  </a:lnTo>
                  <a:lnTo>
                    <a:pt x="1569923" y="1593126"/>
                  </a:lnTo>
                  <a:lnTo>
                    <a:pt x="1572196" y="1593126"/>
                  </a:lnTo>
                  <a:lnTo>
                    <a:pt x="1638109" y="1542326"/>
                  </a:lnTo>
                  <a:lnTo>
                    <a:pt x="1656549" y="1529626"/>
                  </a:lnTo>
                  <a:lnTo>
                    <a:pt x="1674685" y="1516926"/>
                  </a:lnTo>
                  <a:lnTo>
                    <a:pt x="1691754" y="1504226"/>
                  </a:lnTo>
                  <a:lnTo>
                    <a:pt x="1706994" y="1491526"/>
                  </a:lnTo>
                  <a:lnTo>
                    <a:pt x="1700593" y="1491526"/>
                  </a:lnTo>
                  <a:lnTo>
                    <a:pt x="1717408" y="1478826"/>
                  </a:lnTo>
                  <a:lnTo>
                    <a:pt x="1728520" y="1466126"/>
                  </a:lnTo>
                  <a:lnTo>
                    <a:pt x="1739442" y="1453426"/>
                  </a:lnTo>
                  <a:lnTo>
                    <a:pt x="1755686" y="1440726"/>
                  </a:lnTo>
                  <a:lnTo>
                    <a:pt x="1751088" y="1453426"/>
                  </a:lnTo>
                  <a:lnTo>
                    <a:pt x="1766392" y="1440726"/>
                  </a:lnTo>
                  <a:lnTo>
                    <a:pt x="1796999" y="1415326"/>
                  </a:lnTo>
                  <a:lnTo>
                    <a:pt x="1841741" y="1377226"/>
                  </a:lnTo>
                  <a:lnTo>
                    <a:pt x="1883752" y="1339126"/>
                  </a:lnTo>
                  <a:lnTo>
                    <a:pt x="1921433" y="1301026"/>
                  </a:lnTo>
                  <a:lnTo>
                    <a:pt x="1932774" y="1288326"/>
                  </a:lnTo>
                  <a:lnTo>
                    <a:pt x="1952244" y="1275626"/>
                  </a:lnTo>
                  <a:lnTo>
                    <a:pt x="1961375" y="1262926"/>
                  </a:lnTo>
                  <a:close/>
                </a:path>
                <a:path w="9554844" h="4096384">
                  <a:moveTo>
                    <a:pt x="1965579" y="1684896"/>
                  </a:moveTo>
                  <a:lnTo>
                    <a:pt x="1962569" y="1686471"/>
                  </a:lnTo>
                  <a:lnTo>
                    <a:pt x="1959432" y="1688274"/>
                  </a:lnTo>
                  <a:lnTo>
                    <a:pt x="1959825" y="1688096"/>
                  </a:lnTo>
                  <a:lnTo>
                    <a:pt x="1959978" y="1688045"/>
                  </a:lnTo>
                  <a:lnTo>
                    <a:pt x="1960359" y="1687868"/>
                  </a:lnTo>
                  <a:lnTo>
                    <a:pt x="1965579" y="1684896"/>
                  </a:lnTo>
                  <a:close/>
                </a:path>
                <a:path w="9554844" h="4096384">
                  <a:moveTo>
                    <a:pt x="1979764" y="1682026"/>
                  </a:moveTo>
                  <a:lnTo>
                    <a:pt x="1974748" y="1682026"/>
                  </a:lnTo>
                  <a:lnTo>
                    <a:pt x="1970722" y="1691068"/>
                  </a:lnTo>
                  <a:lnTo>
                    <a:pt x="1979764" y="1682026"/>
                  </a:lnTo>
                  <a:close/>
                </a:path>
                <a:path w="9554844" h="4096384">
                  <a:moveTo>
                    <a:pt x="2000148" y="1700923"/>
                  </a:moveTo>
                  <a:lnTo>
                    <a:pt x="1994128" y="1707426"/>
                  </a:lnTo>
                  <a:lnTo>
                    <a:pt x="1996909" y="1707426"/>
                  </a:lnTo>
                  <a:lnTo>
                    <a:pt x="2000148" y="1700923"/>
                  </a:lnTo>
                  <a:close/>
                </a:path>
                <a:path w="9554844" h="4096384">
                  <a:moveTo>
                    <a:pt x="2166632" y="1576285"/>
                  </a:moveTo>
                  <a:lnTo>
                    <a:pt x="2164080" y="1577492"/>
                  </a:lnTo>
                  <a:lnTo>
                    <a:pt x="2161590" y="1578825"/>
                  </a:lnTo>
                  <a:lnTo>
                    <a:pt x="2160257" y="1579956"/>
                  </a:lnTo>
                  <a:lnTo>
                    <a:pt x="2162581" y="1578622"/>
                  </a:lnTo>
                  <a:lnTo>
                    <a:pt x="2166632" y="1576285"/>
                  </a:lnTo>
                  <a:close/>
                </a:path>
                <a:path w="9554844" h="4096384">
                  <a:moveTo>
                    <a:pt x="2170099" y="977328"/>
                  </a:moveTo>
                  <a:lnTo>
                    <a:pt x="2165947" y="984072"/>
                  </a:lnTo>
                  <a:lnTo>
                    <a:pt x="2161502" y="990650"/>
                  </a:lnTo>
                  <a:lnTo>
                    <a:pt x="2157222" y="997331"/>
                  </a:lnTo>
                  <a:lnTo>
                    <a:pt x="2163826" y="988314"/>
                  </a:lnTo>
                  <a:lnTo>
                    <a:pt x="2165908" y="984643"/>
                  </a:lnTo>
                  <a:lnTo>
                    <a:pt x="2168118" y="981049"/>
                  </a:lnTo>
                  <a:lnTo>
                    <a:pt x="2170099" y="977328"/>
                  </a:lnTo>
                  <a:close/>
                </a:path>
                <a:path w="9554844" h="4096384">
                  <a:moveTo>
                    <a:pt x="2264867" y="1516926"/>
                  </a:moveTo>
                  <a:lnTo>
                    <a:pt x="2263889" y="1516926"/>
                  </a:lnTo>
                  <a:lnTo>
                    <a:pt x="2263025" y="1518602"/>
                  </a:lnTo>
                  <a:lnTo>
                    <a:pt x="2264867" y="1516926"/>
                  </a:lnTo>
                  <a:close/>
                </a:path>
                <a:path w="9554844" h="4096384">
                  <a:moveTo>
                    <a:pt x="2265857" y="1542326"/>
                  </a:moveTo>
                  <a:lnTo>
                    <a:pt x="2260612" y="1542326"/>
                  </a:lnTo>
                  <a:lnTo>
                    <a:pt x="2250363" y="1555026"/>
                  </a:lnTo>
                  <a:lnTo>
                    <a:pt x="2265857" y="1542326"/>
                  </a:lnTo>
                  <a:close/>
                </a:path>
                <a:path w="9554844" h="4096384">
                  <a:moveTo>
                    <a:pt x="2272373" y="1508125"/>
                  </a:moveTo>
                  <a:lnTo>
                    <a:pt x="2268258" y="1511261"/>
                  </a:lnTo>
                  <a:lnTo>
                    <a:pt x="2264905" y="1513878"/>
                  </a:lnTo>
                  <a:lnTo>
                    <a:pt x="2266099" y="1513408"/>
                  </a:lnTo>
                  <a:lnTo>
                    <a:pt x="2270620" y="1510144"/>
                  </a:lnTo>
                  <a:lnTo>
                    <a:pt x="2272334" y="1508531"/>
                  </a:lnTo>
                  <a:lnTo>
                    <a:pt x="2272373" y="1508125"/>
                  </a:lnTo>
                  <a:close/>
                </a:path>
                <a:path w="9554844" h="4096384">
                  <a:moveTo>
                    <a:pt x="2277872" y="1504226"/>
                  </a:moveTo>
                  <a:lnTo>
                    <a:pt x="2276868" y="1504226"/>
                  </a:lnTo>
                  <a:lnTo>
                    <a:pt x="2264867" y="1516926"/>
                  </a:lnTo>
                  <a:lnTo>
                    <a:pt x="2272373" y="1516926"/>
                  </a:lnTo>
                  <a:lnTo>
                    <a:pt x="2277872" y="1504226"/>
                  </a:lnTo>
                  <a:close/>
                </a:path>
                <a:path w="9554844" h="4096384">
                  <a:moveTo>
                    <a:pt x="2278938" y="691426"/>
                  </a:moveTo>
                  <a:lnTo>
                    <a:pt x="2276830" y="678726"/>
                  </a:lnTo>
                  <a:lnTo>
                    <a:pt x="2275395" y="678726"/>
                  </a:lnTo>
                  <a:lnTo>
                    <a:pt x="2278938" y="691426"/>
                  </a:lnTo>
                  <a:close/>
                </a:path>
                <a:path w="9554844" h="4096384">
                  <a:moveTo>
                    <a:pt x="2281440" y="1516926"/>
                  </a:moveTo>
                  <a:lnTo>
                    <a:pt x="2278215" y="1516926"/>
                  </a:lnTo>
                  <a:lnTo>
                    <a:pt x="2277668" y="1520190"/>
                  </a:lnTo>
                  <a:lnTo>
                    <a:pt x="2281440" y="1516926"/>
                  </a:lnTo>
                  <a:close/>
                </a:path>
                <a:path w="9554844" h="4096384">
                  <a:moveTo>
                    <a:pt x="2282012" y="695426"/>
                  </a:moveTo>
                  <a:lnTo>
                    <a:pt x="2280894" y="691426"/>
                  </a:lnTo>
                  <a:lnTo>
                    <a:pt x="2280767" y="691426"/>
                  </a:lnTo>
                  <a:lnTo>
                    <a:pt x="2282012" y="695426"/>
                  </a:lnTo>
                  <a:close/>
                </a:path>
                <a:path w="9554844" h="4096384">
                  <a:moveTo>
                    <a:pt x="2284742" y="704126"/>
                  </a:moveTo>
                  <a:lnTo>
                    <a:pt x="2282012" y="695426"/>
                  </a:lnTo>
                  <a:lnTo>
                    <a:pt x="2284450" y="704126"/>
                  </a:lnTo>
                  <a:lnTo>
                    <a:pt x="2284742" y="704126"/>
                  </a:lnTo>
                  <a:close/>
                </a:path>
                <a:path w="9554844" h="4096384">
                  <a:moveTo>
                    <a:pt x="2296782" y="742226"/>
                  </a:moveTo>
                  <a:lnTo>
                    <a:pt x="2293112" y="716826"/>
                  </a:lnTo>
                  <a:lnTo>
                    <a:pt x="2294305" y="729526"/>
                  </a:lnTo>
                  <a:lnTo>
                    <a:pt x="2294051" y="742226"/>
                  </a:lnTo>
                  <a:lnTo>
                    <a:pt x="2291651" y="742226"/>
                  </a:lnTo>
                  <a:lnTo>
                    <a:pt x="2290280" y="729526"/>
                  </a:lnTo>
                  <a:lnTo>
                    <a:pt x="2287752" y="716826"/>
                  </a:lnTo>
                  <a:lnTo>
                    <a:pt x="2289060" y="716826"/>
                  </a:lnTo>
                  <a:lnTo>
                    <a:pt x="2286050" y="704126"/>
                  </a:lnTo>
                  <a:lnTo>
                    <a:pt x="2287384" y="716826"/>
                  </a:lnTo>
                  <a:lnTo>
                    <a:pt x="2283663" y="716826"/>
                  </a:lnTo>
                  <a:lnTo>
                    <a:pt x="2281986" y="704126"/>
                  </a:lnTo>
                  <a:lnTo>
                    <a:pt x="2280335" y="704126"/>
                  </a:lnTo>
                  <a:lnTo>
                    <a:pt x="2278977" y="691426"/>
                  </a:lnTo>
                  <a:lnTo>
                    <a:pt x="2276957" y="691426"/>
                  </a:lnTo>
                  <a:lnTo>
                    <a:pt x="2272677" y="678726"/>
                  </a:lnTo>
                  <a:lnTo>
                    <a:pt x="2270836" y="678726"/>
                  </a:lnTo>
                  <a:lnTo>
                    <a:pt x="2265197" y="666026"/>
                  </a:lnTo>
                  <a:lnTo>
                    <a:pt x="2258441" y="653326"/>
                  </a:lnTo>
                  <a:lnTo>
                    <a:pt x="2250922" y="653326"/>
                  </a:lnTo>
                  <a:lnTo>
                    <a:pt x="2243023" y="640626"/>
                  </a:lnTo>
                  <a:lnTo>
                    <a:pt x="2227364" y="640626"/>
                  </a:lnTo>
                  <a:lnTo>
                    <a:pt x="2206764" y="627926"/>
                  </a:lnTo>
                  <a:lnTo>
                    <a:pt x="2188070" y="615226"/>
                  </a:lnTo>
                  <a:lnTo>
                    <a:pt x="2154898" y="615226"/>
                  </a:lnTo>
                  <a:lnTo>
                    <a:pt x="2139416" y="602526"/>
                  </a:lnTo>
                  <a:lnTo>
                    <a:pt x="1965325" y="602526"/>
                  </a:lnTo>
                  <a:lnTo>
                    <a:pt x="1933321" y="615226"/>
                  </a:lnTo>
                  <a:lnTo>
                    <a:pt x="1916391" y="615226"/>
                  </a:lnTo>
                  <a:lnTo>
                    <a:pt x="1911642" y="627926"/>
                  </a:lnTo>
                  <a:lnTo>
                    <a:pt x="1855254" y="627926"/>
                  </a:lnTo>
                  <a:lnTo>
                    <a:pt x="1841652" y="640626"/>
                  </a:lnTo>
                  <a:lnTo>
                    <a:pt x="1814804" y="640626"/>
                  </a:lnTo>
                  <a:lnTo>
                    <a:pt x="1799628" y="653326"/>
                  </a:lnTo>
                  <a:lnTo>
                    <a:pt x="1781975" y="653326"/>
                  </a:lnTo>
                  <a:lnTo>
                    <a:pt x="1774520" y="657809"/>
                  </a:lnTo>
                  <a:lnTo>
                    <a:pt x="1772145" y="666026"/>
                  </a:lnTo>
                  <a:lnTo>
                    <a:pt x="1768030" y="666026"/>
                  </a:lnTo>
                  <a:lnTo>
                    <a:pt x="1772208" y="659206"/>
                  </a:lnTo>
                  <a:lnTo>
                    <a:pt x="1760880" y="666026"/>
                  </a:lnTo>
                  <a:lnTo>
                    <a:pt x="1750072" y="666026"/>
                  </a:lnTo>
                  <a:lnTo>
                    <a:pt x="1723377" y="678726"/>
                  </a:lnTo>
                  <a:lnTo>
                    <a:pt x="1695145" y="691426"/>
                  </a:lnTo>
                  <a:lnTo>
                    <a:pt x="1666214" y="704126"/>
                  </a:lnTo>
                  <a:lnTo>
                    <a:pt x="1623199" y="716826"/>
                  </a:lnTo>
                  <a:lnTo>
                    <a:pt x="1609432" y="716826"/>
                  </a:lnTo>
                  <a:lnTo>
                    <a:pt x="1596123" y="729526"/>
                  </a:lnTo>
                  <a:lnTo>
                    <a:pt x="1583270" y="729526"/>
                  </a:lnTo>
                  <a:lnTo>
                    <a:pt x="1577073" y="742226"/>
                  </a:lnTo>
                  <a:lnTo>
                    <a:pt x="1559458" y="742226"/>
                  </a:lnTo>
                  <a:lnTo>
                    <a:pt x="1552143" y="754926"/>
                  </a:lnTo>
                  <a:lnTo>
                    <a:pt x="1541995" y="754926"/>
                  </a:lnTo>
                  <a:lnTo>
                    <a:pt x="1528953" y="767626"/>
                  </a:lnTo>
                  <a:lnTo>
                    <a:pt x="1515910" y="767626"/>
                  </a:lnTo>
                  <a:lnTo>
                    <a:pt x="1502981" y="780326"/>
                  </a:lnTo>
                  <a:lnTo>
                    <a:pt x="1490306" y="793026"/>
                  </a:lnTo>
                  <a:lnTo>
                    <a:pt x="1475105" y="793026"/>
                  </a:lnTo>
                  <a:lnTo>
                    <a:pt x="1465567" y="805726"/>
                  </a:lnTo>
                  <a:lnTo>
                    <a:pt x="1447673" y="818426"/>
                  </a:lnTo>
                  <a:lnTo>
                    <a:pt x="1439341" y="818426"/>
                  </a:lnTo>
                  <a:lnTo>
                    <a:pt x="1431226" y="831126"/>
                  </a:lnTo>
                  <a:lnTo>
                    <a:pt x="1423289" y="831126"/>
                  </a:lnTo>
                  <a:lnTo>
                    <a:pt x="1400187" y="843826"/>
                  </a:lnTo>
                  <a:lnTo>
                    <a:pt x="1370431" y="869226"/>
                  </a:lnTo>
                  <a:lnTo>
                    <a:pt x="1355001" y="881926"/>
                  </a:lnTo>
                  <a:lnTo>
                    <a:pt x="1347279" y="881926"/>
                  </a:lnTo>
                  <a:lnTo>
                    <a:pt x="1338859" y="894626"/>
                  </a:lnTo>
                  <a:lnTo>
                    <a:pt x="1329766" y="894626"/>
                  </a:lnTo>
                  <a:lnTo>
                    <a:pt x="1319999" y="907326"/>
                  </a:lnTo>
                  <a:lnTo>
                    <a:pt x="1309700" y="907326"/>
                  </a:lnTo>
                  <a:lnTo>
                    <a:pt x="1304378" y="920026"/>
                  </a:lnTo>
                  <a:lnTo>
                    <a:pt x="1298968" y="920026"/>
                  </a:lnTo>
                  <a:lnTo>
                    <a:pt x="1293571" y="932726"/>
                  </a:lnTo>
                  <a:lnTo>
                    <a:pt x="1282801" y="932726"/>
                  </a:lnTo>
                  <a:lnTo>
                    <a:pt x="1277353" y="945426"/>
                  </a:lnTo>
                  <a:lnTo>
                    <a:pt x="1255445" y="958126"/>
                  </a:lnTo>
                  <a:lnTo>
                    <a:pt x="1234427" y="983526"/>
                  </a:lnTo>
                  <a:lnTo>
                    <a:pt x="1214805" y="996226"/>
                  </a:lnTo>
                  <a:lnTo>
                    <a:pt x="1197102" y="1021626"/>
                  </a:lnTo>
                  <a:lnTo>
                    <a:pt x="1200696" y="1008926"/>
                  </a:lnTo>
                  <a:lnTo>
                    <a:pt x="1194816" y="1021626"/>
                  </a:lnTo>
                  <a:lnTo>
                    <a:pt x="1192098" y="1021626"/>
                  </a:lnTo>
                  <a:lnTo>
                    <a:pt x="1186522" y="1034326"/>
                  </a:lnTo>
                  <a:lnTo>
                    <a:pt x="1154709" y="1059726"/>
                  </a:lnTo>
                  <a:lnTo>
                    <a:pt x="1123416" y="1097826"/>
                  </a:lnTo>
                  <a:lnTo>
                    <a:pt x="1092771" y="1135926"/>
                  </a:lnTo>
                  <a:lnTo>
                    <a:pt x="1062875" y="1174026"/>
                  </a:lnTo>
                  <a:lnTo>
                    <a:pt x="1033919" y="1212126"/>
                  </a:lnTo>
                  <a:lnTo>
                    <a:pt x="1006246" y="1262926"/>
                  </a:lnTo>
                  <a:lnTo>
                    <a:pt x="980224" y="1301026"/>
                  </a:lnTo>
                  <a:lnTo>
                    <a:pt x="956233" y="1339126"/>
                  </a:lnTo>
                  <a:lnTo>
                    <a:pt x="949858" y="1351826"/>
                  </a:lnTo>
                  <a:lnTo>
                    <a:pt x="946289" y="1364526"/>
                  </a:lnTo>
                  <a:lnTo>
                    <a:pt x="944435" y="1364526"/>
                  </a:lnTo>
                  <a:lnTo>
                    <a:pt x="943216" y="1377226"/>
                  </a:lnTo>
                  <a:lnTo>
                    <a:pt x="941679" y="1377226"/>
                  </a:lnTo>
                  <a:lnTo>
                    <a:pt x="938822" y="1389926"/>
                  </a:lnTo>
                  <a:lnTo>
                    <a:pt x="933907" y="1402626"/>
                  </a:lnTo>
                  <a:lnTo>
                    <a:pt x="926211" y="1415326"/>
                  </a:lnTo>
                  <a:lnTo>
                    <a:pt x="928979" y="1402626"/>
                  </a:lnTo>
                  <a:lnTo>
                    <a:pt x="917816" y="1440726"/>
                  </a:lnTo>
                  <a:lnTo>
                    <a:pt x="908215" y="1478826"/>
                  </a:lnTo>
                  <a:lnTo>
                    <a:pt x="900760" y="1504226"/>
                  </a:lnTo>
                  <a:lnTo>
                    <a:pt x="896010" y="1542326"/>
                  </a:lnTo>
                  <a:lnTo>
                    <a:pt x="894638" y="1580426"/>
                  </a:lnTo>
                  <a:lnTo>
                    <a:pt x="896924" y="1618526"/>
                  </a:lnTo>
                  <a:lnTo>
                    <a:pt x="903084" y="1656626"/>
                  </a:lnTo>
                  <a:lnTo>
                    <a:pt x="909916" y="1682026"/>
                  </a:lnTo>
                  <a:lnTo>
                    <a:pt x="909066" y="1682026"/>
                  </a:lnTo>
                  <a:lnTo>
                    <a:pt x="912215" y="1694726"/>
                  </a:lnTo>
                  <a:lnTo>
                    <a:pt x="916419" y="1707426"/>
                  </a:lnTo>
                  <a:lnTo>
                    <a:pt x="921486" y="1720126"/>
                  </a:lnTo>
                  <a:lnTo>
                    <a:pt x="924814" y="1732826"/>
                  </a:lnTo>
                  <a:lnTo>
                    <a:pt x="931595" y="1732826"/>
                  </a:lnTo>
                  <a:lnTo>
                    <a:pt x="934453" y="1745526"/>
                  </a:lnTo>
                  <a:lnTo>
                    <a:pt x="940346" y="1745526"/>
                  </a:lnTo>
                  <a:lnTo>
                    <a:pt x="940473" y="1758226"/>
                  </a:lnTo>
                  <a:lnTo>
                    <a:pt x="945273" y="1758226"/>
                  </a:lnTo>
                  <a:lnTo>
                    <a:pt x="950315" y="1770926"/>
                  </a:lnTo>
                  <a:lnTo>
                    <a:pt x="955954" y="1783626"/>
                  </a:lnTo>
                  <a:lnTo>
                    <a:pt x="961872" y="1783626"/>
                  </a:lnTo>
                  <a:lnTo>
                    <a:pt x="967638" y="1796326"/>
                  </a:lnTo>
                  <a:lnTo>
                    <a:pt x="972985" y="1796326"/>
                  </a:lnTo>
                  <a:lnTo>
                    <a:pt x="979360" y="1809026"/>
                  </a:lnTo>
                  <a:lnTo>
                    <a:pt x="980313" y="1809026"/>
                  </a:lnTo>
                  <a:lnTo>
                    <a:pt x="981303" y="1809026"/>
                  </a:lnTo>
                  <a:lnTo>
                    <a:pt x="988822" y="1809026"/>
                  </a:lnTo>
                  <a:lnTo>
                    <a:pt x="993635" y="1821726"/>
                  </a:lnTo>
                  <a:lnTo>
                    <a:pt x="1005332" y="1821726"/>
                  </a:lnTo>
                  <a:lnTo>
                    <a:pt x="1010285" y="1834426"/>
                  </a:lnTo>
                  <a:lnTo>
                    <a:pt x="1011504" y="1834426"/>
                  </a:lnTo>
                  <a:lnTo>
                    <a:pt x="1055179" y="1859826"/>
                  </a:lnTo>
                  <a:lnTo>
                    <a:pt x="1076807" y="1872526"/>
                  </a:lnTo>
                  <a:lnTo>
                    <a:pt x="1091323" y="1872526"/>
                  </a:lnTo>
                  <a:lnTo>
                    <a:pt x="1081341" y="1885226"/>
                  </a:lnTo>
                  <a:lnTo>
                    <a:pt x="1070864" y="1885226"/>
                  </a:lnTo>
                  <a:lnTo>
                    <a:pt x="1060132" y="1897926"/>
                  </a:lnTo>
                  <a:lnTo>
                    <a:pt x="1048715" y="1897926"/>
                  </a:lnTo>
                  <a:lnTo>
                    <a:pt x="1037336" y="1910626"/>
                  </a:lnTo>
                  <a:lnTo>
                    <a:pt x="1017828" y="1910626"/>
                  </a:lnTo>
                  <a:lnTo>
                    <a:pt x="1011326" y="1923326"/>
                  </a:lnTo>
                  <a:lnTo>
                    <a:pt x="999439" y="1923326"/>
                  </a:lnTo>
                  <a:lnTo>
                    <a:pt x="982814" y="1936026"/>
                  </a:lnTo>
                  <a:lnTo>
                    <a:pt x="987742" y="1923326"/>
                  </a:lnTo>
                  <a:lnTo>
                    <a:pt x="958608" y="1936026"/>
                  </a:lnTo>
                  <a:lnTo>
                    <a:pt x="931913" y="1948726"/>
                  </a:lnTo>
                  <a:lnTo>
                    <a:pt x="906716" y="1961426"/>
                  </a:lnTo>
                  <a:lnTo>
                    <a:pt x="882065" y="1986826"/>
                  </a:lnTo>
                  <a:lnTo>
                    <a:pt x="856945" y="1999526"/>
                  </a:lnTo>
                  <a:lnTo>
                    <a:pt x="830110" y="2012226"/>
                  </a:lnTo>
                  <a:lnTo>
                    <a:pt x="800620" y="2024926"/>
                  </a:lnTo>
                  <a:lnTo>
                    <a:pt x="767600" y="2037626"/>
                  </a:lnTo>
                  <a:lnTo>
                    <a:pt x="772160" y="2028672"/>
                  </a:lnTo>
                  <a:lnTo>
                    <a:pt x="733615" y="2050326"/>
                  </a:lnTo>
                  <a:lnTo>
                    <a:pt x="687984" y="2063026"/>
                  </a:lnTo>
                  <a:lnTo>
                    <a:pt x="642010" y="2088426"/>
                  </a:lnTo>
                  <a:lnTo>
                    <a:pt x="456971" y="2139226"/>
                  </a:lnTo>
                  <a:lnTo>
                    <a:pt x="438785" y="2151926"/>
                  </a:lnTo>
                  <a:lnTo>
                    <a:pt x="426948" y="2151926"/>
                  </a:lnTo>
                  <a:lnTo>
                    <a:pt x="417436" y="2164626"/>
                  </a:lnTo>
                  <a:lnTo>
                    <a:pt x="383540" y="2164626"/>
                  </a:lnTo>
                  <a:lnTo>
                    <a:pt x="375881" y="2177326"/>
                  </a:lnTo>
                  <a:lnTo>
                    <a:pt x="368211" y="2177326"/>
                  </a:lnTo>
                  <a:lnTo>
                    <a:pt x="336130" y="2190026"/>
                  </a:lnTo>
                  <a:lnTo>
                    <a:pt x="270725" y="2190026"/>
                  </a:lnTo>
                  <a:lnTo>
                    <a:pt x="231648" y="2202726"/>
                  </a:lnTo>
                  <a:lnTo>
                    <a:pt x="220408" y="2202726"/>
                  </a:lnTo>
                  <a:lnTo>
                    <a:pt x="198970" y="2215426"/>
                  </a:lnTo>
                  <a:lnTo>
                    <a:pt x="74510" y="2215426"/>
                  </a:lnTo>
                  <a:lnTo>
                    <a:pt x="57327" y="2202726"/>
                  </a:lnTo>
                  <a:lnTo>
                    <a:pt x="12153" y="2202726"/>
                  </a:lnTo>
                  <a:lnTo>
                    <a:pt x="25501" y="2215426"/>
                  </a:lnTo>
                  <a:lnTo>
                    <a:pt x="0" y="2215426"/>
                  </a:lnTo>
                  <a:lnTo>
                    <a:pt x="8394" y="2228126"/>
                  </a:lnTo>
                  <a:lnTo>
                    <a:pt x="224574" y="2228126"/>
                  </a:lnTo>
                  <a:lnTo>
                    <a:pt x="234137" y="2215426"/>
                  </a:lnTo>
                  <a:lnTo>
                    <a:pt x="297637" y="2215426"/>
                  </a:lnTo>
                  <a:lnTo>
                    <a:pt x="309029" y="2202726"/>
                  </a:lnTo>
                  <a:lnTo>
                    <a:pt x="353021" y="2202726"/>
                  </a:lnTo>
                  <a:lnTo>
                    <a:pt x="365836" y="2190026"/>
                  </a:lnTo>
                  <a:lnTo>
                    <a:pt x="395351" y="2190026"/>
                  </a:lnTo>
                  <a:lnTo>
                    <a:pt x="406768" y="2177326"/>
                  </a:lnTo>
                  <a:lnTo>
                    <a:pt x="434987" y="2177326"/>
                  </a:lnTo>
                  <a:lnTo>
                    <a:pt x="450494" y="2164626"/>
                  </a:lnTo>
                  <a:lnTo>
                    <a:pt x="466077" y="2164626"/>
                  </a:lnTo>
                  <a:lnTo>
                    <a:pt x="481139" y="2151926"/>
                  </a:lnTo>
                  <a:lnTo>
                    <a:pt x="517283" y="2151926"/>
                  </a:lnTo>
                  <a:lnTo>
                    <a:pt x="526300" y="2139226"/>
                  </a:lnTo>
                  <a:lnTo>
                    <a:pt x="545058" y="2139226"/>
                  </a:lnTo>
                  <a:lnTo>
                    <a:pt x="552754" y="2126526"/>
                  </a:lnTo>
                  <a:lnTo>
                    <a:pt x="574662" y="2126526"/>
                  </a:lnTo>
                  <a:lnTo>
                    <a:pt x="583628" y="2113826"/>
                  </a:lnTo>
                  <a:lnTo>
                    <a:pt x="579551" y="2124595"/>
                  </a:lnTo>
                  <a:lnTo>
                    <a:pt x="601154" y="2113826"/>
                  </a:lnTo>
                  <a:lnTo>
                    <a:pt x="630059" y="2113826"/>
                  </a:lnTo>
                  <a:lnTo>
                    <a:pt x="633603" y="2101126"/>
                  </a:lnTo>
                  <a:lnTo>
                    <a:pt x="650875" y="2101126"/>
                  </a:lnTo>
                  <a:lnTo>
                    <a:pt x="661606" y="2088426"/>
                  </a:lnTo>
                  <a:lnTo>
                    <a:pt x="685038" y="2088426"/>
                  </a:lnTo>
                  <a:lnTo>
                    <a:pt x="699223" y="2075726"/>
                  </a:lnTo>
                  <a:lnTo>
                    <a:pt x="703694" y="2075726"/>
                  </a:lnTo>
                  <a:lnTo>
                    <a:pt x="699236" y="2088426"/>
                  </a:lnTo>
                  <a:lnTo>
                    <a:pt x="703046" y="2088426"/>
                  </a:lnTo>
                  <a:lnTo>
                    <a:pt x="706628" y="2075726"/>
                  </a:lnTo>
                  <a:lnTo>
                    <a:pt x="724509" y="2063026"/>
                  </a:lnTo>
                  <a:lnTo>
                    <a:pt x="752690" y="2063026"/>
                  </a:lnTo>
                  <a:lnTo>
                    <a:pt x="766394" y="2050326"/>
                  </a:lnTo>
                  <a:lnTo>
                    <a:pt x="779043" y="2050326"/>
                  </a:lnTo>
                  <a:lnTo>
                    <a:pt x="791413" y="2037626"/>
                  </a:lnTo>
                  <a:lnTo>
                    <a:pt x="813384" y="2037626"/>
                  </a:lnTo>
                  <a:lnTo>
                    <a:pt x="839012" y="2024926"/>
                  </a:lnTo>
                  <a:lnTo>
                    <a:pt x="865200" y="2012226"/>
                  </a:lnTo>
                  <a:lnTo>
                    <a:pt x="887463" y="1999526"/>
                  </a:lnTo>
                  <a:lnTo>
                    <a:pt x="884720" y="1999526"/>
                  </a:lnTo>
                  <a:lnTo>
                    <a:pt x="885037" y="1986826"/>
                  </a:lnTo>
                  <a:lnTo>
                    <a:pt x="898791" y="1986826"/>
                  </a:lnTo>
                  <a:lnTo>
                    <a:pt x="904151" y="1983473"/>
                  </a:lnTo>
                  <a:lnTo>
                    <a:pt x="909104" y="1974126"/>
                  </a:lnTo>
                  <a:lnTo>
                    <a:pt x="914374" y="1974126"/>
                  </a:lnTo>
                  <a:lnTo>
                    <a:pt x="911987" y="1977885"/>
                  </a:lnTo>
                  <a:lnTo>
                    <a:pt x="915924" y="1974126"/>
                  </a:lnTo>
                  <a:lnTo>
                    <a:pt x="918959" y="1974126"/>
                  </a:lnTo>
                  <a:lnTo>
                    <a:pt x="928331" y="1974126"/>
                  </a:lnTo>
                  <a:lnTo>
                    <a:pt x="922756" y="1986826"/>
                  </a:lnTo>
                  <a:lnTo>
                    <a:pt x="930363" y="1986826"/>
                  </a:lnTo>
                  <a:lnTo>
                    <a:pt x="944626" y="1974126"/>
                  </a:lnTo>
                  <a:lnTo>
                    <a:pt x="939482" y="1974126"/>
                  </a:lnTo>
                  <a:lnTo>
                    <a:pt x="956284" y="1963089"/>
                  </a:lnTo>
                  <a:lnTo>
                    <a:pt x="949274" y="1974126"/>
                  </a:lnTo>
                  <a:lnTo>
                    <a:pt x="956094" y="1974126"/>
                  </a:lnTo>
                  <a:lnTo>
                    <a:pt x="965708" y="1961426"/>
                  </a:lnTo>
                  <a:lnTo>
                    <a:pt x="983043" y="1961426"/>
                  </a:lnTo>
                  <a:lnTo>
                    <a:pt x="992593" y="1948726"/>
                  </a:lnTo>
                  <a:lnTo>
                    <a:pt x="1003935" y="1948726"/>
                  </a:lnTo>
                  <a:lnTo>
                    <a:pt x="1017943" y="1936026"/>
                  </a:lnTo>
                  <a:lnTo>
                    <a:pt x="1021956" y="1936026"/>
                  </a:lnTo>
                  <a:lnTo>
                    <a:pt x="1040561" y="1923326"/>
                  </a:lnTo>
                  <a:lnTo>
                    <a:pt x="1054404" y="1910626"/>
                  </a:lnTo>
                  <a:lnTo>
                    <a:pt x="1080909" y="1910626"/>
                  </a:lnTo>
                  <a:lnTo>
                    <a:pt x="1089113" y="1897926"/>
                  </a:lnTo>
                  <a:lnTo>
                    <a:pt x="1099146" y="1897926"/>
                  </a:lnTo>
                  <a:lnTo>
                    <a:pt x="1112278" y="1885226"/>
                  </a:lnTo>
                  <a:lnTo>
                    <a:pt x="1114234" y="1885226"/>
                  </a:lnTo>
                  <a:lnTo>
                    <a:pt x="1118793" y="1885226"/>
                  </a:lnTo>
                  <a:lnTo>
                    <a:pt x="1163929" y="1885226"/>
                  </a:lnTo>
                  <a:lnTo>
                    <a:pt x="1170635" y="1897926"/>
                  </a:lnTo>
                  <a:lnTo>
                    <a:pt x="1388376" y="1897926"/>
                  </a:lnTo>
                  <a:lnTo>
                    <a:pt x="1403781" y="1885226"/>
                  </a:lnTo>
                  <a:lnTo>
                    <a:pt x="1472247" y="1885226"/>
                  </a:lnTo>
                  <a:lnTo>
                    <a:pt x="1524203" y="1872526"/>
                  </a:lnTo>
                  <a:lnTo>
                    <a:pt x="1549425" y="1859826"/>
                  </a:lnTo>
                  <a:lnTo>
                    <a:pt x="1557070" y="1859826"/>
                  </a:lnTo>
                  <a:lnTo>
                    <a:pt x="1555292" y="1872526"/>
                  </a:lnTo>
                  <a:lnTo>
                    <a:pt x="1577263" y="1859826"/>
                  </a:lnTo>
                  <a:lnTo>
                    <a:pt x="1574317" y="1859826"/>
                  </a:lnTo>
                  <a:lnTo>
                    <a:pt x="1598879" y="1847126"/>
                  </a:lnTo>
                  <a:lnTo>
                    <a:pt x="1611503" y="1847126"/>
                  </a:lnTo>
                  <a:lnTo>
                    <a:pt x="1604822" y="1854631"/>
                  </a:lnTo>
                  <a:lnTo>
                    <a:pt x="1615846" y="1847126"/>
                  </a:lnTo>
                  <a:lnTo>
                    <a:pt x="1642757" y="1847126"/>
                  </a:lnTo>
                  <a:lnTo>
                    <a:pt x="1651749" y="1834426"/>
                  </a:lnTo>
                  <a:lnTo>
                    <a:pt x="1679778" y="1834426"/>
                  </a:lnTo>
                  <a:lnTo>
                    <a:pt x="1689785" y="1821726"/>
                  </a:lnTo>
                  <a:lnTo>
                    <a:pt x="1698066" y="1821726"/>
                  </a:lnTo>
                  <a:lnTo>
                    <a:pt x="1784896" y="1796326"/>
                  </a:lnTo>
                  <a:lnTo>
                    <a:pt x="1825904" y="1783626"/>
                  </a:lnTo>
                  <a:lnTo>
                    <a:pt x="1864995" y="1758226"/>
                  </a:lnTo>
                  <a:lnTo>
                    <a:pt x="1865007" y="1762340"/>
                  </a:lnTo>
                  <a:lnTo>
                    <a:pt x="1870049" y="1758226"/>
                  </a:lnTo>
                  <a:lnTo>
                    <a:pt x="1879333" y="1758226"/>
                  </a:lnTo>
                  <a:lnTo>
                    <a:pt x="1896745" y="1745526"/>
                  </a:lnTo>
                  <a:lnTo>
                    <a:pt x="1905635" y="1732826"/>
                  </a:lnTo>
                  <a:lnTo>
                    <a:pt x="1907095" y="1745526"/>
                  </a:lnTo>
                  <a:lnTo>
                    <a:pt x="1922703" y="1732826"/>
                  </a:lnTo>
                  <a:lnTo>
                    <a:pt x="1945005" y="1732826"/>
                  </a:lnTo>
                  <a:lnTo>
                    <a:pt x="1955012" y="1720126"/>
                  </a:lnTo>
                  <a:lnTo>
                    <a:pt x="1958441" y="1720126"/>
                  </a:lnTo>
                  <a:lnTo>
                    <a:pt x="1949234" y="1732826"/>
                  </a:lnTo>
                  <a:lnTo>
                    <a:pt x="1967915" y="1720126"/>
                  </a:lnTo>
                  <a:lnTo>
                    <a:pt x="1977148" y="1707426"/>
                  </a:lnTo>
                  <a:lnTo>
                    <a:pt x="1985835" y="1707426"/>
                  </a:lnTo>
                  <a:lnTo>
                    <a:pt x="2002853" y="1694726"/>
                  </a:lnTo>
                  <a:lnTo>
                    <a:pt x="2003221" y="1694726"/>
                  </a:lnTo>
                  <a:lnTo>
                    <a:pt x="2000148" y="1700923"/>
                  </a:lnTo>
                  <a:lnTo>
                    <a:pt x="2005863" y="1694726"/>
                  </a:lnTo>
                  <a:lnTo>
                    <a:pt x="2018588" y="1694726"/>
                  </a:lnTo>
                  <a:lnTo>
                    <a:pt x="2033498" y="1682026"/>
                  </a:lnTo>
                  <a:lnTo>
                    <a:pt x="2051786" y="1669326"/>
                  </a:lnTo>
                  <a:lnTo>
                    <a:pt x="2053971" y="1669326"/>
                  </a:lnTo>
                  <a:lnTo>
                    <a:pt x="2045995" y="1682026"/>
                  </a:lnTo>
                  <a:lnTo>
                    <a:pt x="2077720" y="1656626"/>
                  </a:lnTo>
                  <a:lnTo>
                    <a:pt x="2106663" y="1643926"/>
                  </a:lnTo>
                  <a:lnTo>
                    <a:pt x="2136292" y="1618526"/>
                  </a:lnTo>
                  <a:lnTo>
                    <a:pt x="2170138" y="1593126"/>
                  </a:lnTo>
                  <a:lnTo>
                    <a:pt x="2167902" y="1605826"/>
                  </a:lnTo>
                  <a:lnTo>
                    <a:pt x="2174900" y="1605826"/>
                  </a:lnTo>
                  <a:lnTo>
                    <a:pt x="2184958" y="1593126"/>
                  </a:lnTo>
                  <a:lnTo>
                    <a:pt x="2191943" y="1593126"/>
                  </a:lnTo>
                  <a:lnTo>
                    <a:pt x="2217013" y="1567726"/>
                  </a:lnTo>
                  <a:lnTo>
                    <a:pt x="2205659" y="1580426"/>
                  </a:lnTo>
                  <a:lnTo>
                    <a:pt x="2221877" y="1567726"/>
                  </a:lnTo>
                  <a:lnTo>
                    <a:pt x="2251341" y="1542326"/>
                  </a:lnTo>
                  <a:lnTo>
                    <a:pt x="2260612" y="1542326"/>
                  </a:lnTo>
                  <a:lnTo>
                    <a:pt x="2270849" y="1529626"/>
                  </a:lnTo>
                  <a:lnTo>
                    <a:pt x="2276106" y="1529626"/>
                  </a:lnTo>
                  <a:lnTo>
                    <a:pt x="2277668" y="1520190"/>
                  </a:lnTo>
                  <a:lnTo>
                    <a:pt x="2266746" y="1529626"/>
                  </a:lnTo>
                  <a:lnTo>
                    <a:pt x="2257323" y="1529626"/>
                  </a:lnTo>
                  <a:lnTo>
                    <a:pt x="2263025" y="1518602"/>
                  </a:lnTo>
                  <a:lnTo>
                    <a:pt x="2250897" y="1529626"/>
                  </a:lnTo>
                  <a:lnTo>
                    <a:pt x="2245982" y="1529626"/>
                  </a:lnTo>
                  <a:lnTo>
                    <a:pt x="2238921" y="1529626"/>
                  </a:lnTo>
                  <a:lnTo>
                    <a:pt x="2234590" y="1536547"/>
                  </a:lnTo>
                  <a:lnTo>
                    <a:pt x="2225103" y="1542326"/>
                  </a:lnTo>
                  <a:lnTo>
                    <a:pt x="2188210" y="1567726"/>
                  </a:lnTo>
                  <a:lnTo>
                    <a:pt x="2166645" y="1580426"/>
                  </a:lnTo>
                  <a:lnTo>
                    <a:pt x="2172436" y="1580426"/>
                  </a:lnTo>
                  <a:lnTo>
                    <a:pt x="2148814" y="1593126"/>
                  </a:lnTo>
                  <a:lnTo>
                    <a:pt x="2140940" y="1605826"/>
                  </a:lnTo>
                  <a:lnTo>
                    <a:pt x="2136076" y="1605826"/>
                  </a:lnTo>
                  <a:lnTo>
                    <a:pt x="2121522" y="1618526"/>
                  </a:lnTo>
                  <a:lnTo>
                    <a:pt x="2109089" y="1618526"/>
                  </a:lnTo>
                  <a:lnTo>
                    <a:pt x="2094115" y="1631226"/>
                  </a:lnTo>
                  <a:lnTo>
                    <a:pt x="2089404" y="1631226"/>
                  </a:lnTo>
                  <a:lnTo>
                    <a:pt x="2095639" y="1618526"/>
                  </a:lnTo>
                  <a:lnTo>
                    <a:pt x="2085022" y="1631226"/>
                  </a:lnTo>
                  <a:lnTo>
                    <a:pt x="2074608" y="1631226"/>
                  </a:lnTo>
                  <a:lnTo>
                    <a:pt x="2064473" y="1643926"/>
                  </a:lnTo>
                  <a:lnTo>
                    <a:pt x="2054745" y="1643926"/>
                  </a:lnTo>
                  <a:lnTo>
                    <a:pt x="2045423" y="1656626"/>
                  </a:lnTo>
                  <a:lnTo>
                    <a:pt x="2024329" y="1656626"/>
                  </a:lnTo>
                  <a:lnTo>
                    <a:pt x="2018296" y="1669326"/>
                  </a:lnTo>
                  <a:lnTo>
                    <a:pt x="2002294" y="1669326"/>
                  </a:lnTo>
                  <a:lnTo>
                    <a:pt x="2003945" y="1682026"/>
                  </a:lnTo>
                  <a:lnTo>
                    <a:pt x="1995995" y="1682026"/>
                  </a:lnTo>
                  <a:lnTo>
                    <a:pt x="1984400" y="1694726"/>
                  </a:lnTo>
                  <a:lnTo>
                    <a:pt x="1971357" y="1694726"/>
                  </a:lnTo>
                  <a:lnTo>
                    <a:pt x="1959686" y="1707426"/>
                  </a:lnTo>
                  <a:lnTo>
                    <a:pt x="1952256" y="1707426"/>
                  </a:lnTo>
                  <a:lnTo>
                    <a:pt x="1968842" y="1694726"/>
                  </a:lnTo>
                  <a:lnTo>
                    <a:pt x="1969096" y="1694726"/>
                  </a:lnTo>
                  <a:lnTo>
                    <a:pt x="1970722" y="1691068"/>
                  </a:lnTo>
                  <a:lnTo>
                    <a:pt x="1967064" y="1694726"/>
                  </a:lnTo>
                  <a:lnTo>
                    <a:pt x="1959432" y="1694726"/>
                  </a:lnTo>
                  <a:lnTo>
                    <a:pt x="1939759" y="1707426"/>
                  </a:lnTo>
                  <a:lnTo>
                    <a:pt x="1931758" y="1707426"/>
                  </a:lnTo>
                  <a:lnTo>
                    <a:pt x="1923630" y="1720126"/>
                  </a:lnTo>
                  <a:lnTo>
                    <a:pt x="1899043" y="1720126"/>
                  </a:lnTo>
                  <a:lnTo>
                    <a:pt x="1894967" y="1728000"/>
                  </a:lnTo>
                  <a:lnTo>
                    <a:pt x="1895259" y="1732826"/>
                  </a:lnTo>
                  <a:lnTo>
                    <a:pt x="1892465" y="1732826"/>
                  </a:lnTo>
                  <a:lnTo>
                    <a:pt x="1894967" y="1728000"/>
                  </a:lnTo>
                  <a:lnTo>
                    <a:pt x="1894484" y="1720126"/>
                  </a:lnTo>
                  <a:lnTo>
                    <a:pt x="1886508" y="1732826"/>
                  </a:lnTo>
                  <a:lnTo>
                    <a:pt x="1881200" y="1732826"/>
                  </a:lnTo>
                  <a:lnTo>
                    <a:pt x="1865401" y="1745526"/>
                  </a:lnTo>
                  <a:lnTo>
                    <a:pt x="1855431" y="1745526"/>
                  </a:lnTo>
                  <a:lnTo>
                    <a:pt x="1850466" y="1758226"/>
                  </a:lnTo>
                  <a:lnTo>
                    <a:pt x="1839620" y="1758226"/>
                  </a:lnTo>
                  <a:lnTo>
                    <a:pt x="1832279" y="1758226"/>
                  </a:lnTo>
                  <a:lnTo>
                    <a:pt x="1822246" y="1768322"/>
                  </a:lnTo>
                  <a:lnTo>
                    <a:pt x="1824837" y="1761693"/>
                  </a:lnTo>
                  <a:lnTo>
                    <a:pt x="1813242" y="1770926"/>
                  </a:lnTo>
                  <a:lnTo>
                    <a:pt x="1794840" y="1770926"/>
                  </a:lnTo>
                  <a:lnTo>
                    <a:pt x="1774799" y="1783626"/>
                  </a:lnTo>
                  <a:lnTo>
                    <a:pt x="1739493" y="1783626"/>
                  </a:lnTo>
                  <a:lnTo>
                    <a:pt x="1728851" y="1796326"/>
                  </a:lnTo>
                  <a:lnTo>
                    <a:pt x="1716087" y="1796326"/>
                  </a:lnTo>
                  <a:lnTo>
                    <a:pt x="1712683" y="1809026"/>
                  </a:lnTo>
                  <a:lnTo>
                    <a:pt x="1705013" y="1809026"/>
                  </a:lnTo>
                  <a:lnTo>
                    <a:pt x="1710829" y="1799780"/>
                  </a:lnTo>
                  <a:lnTo>
                    <a:pt x="1714614" y="1796326"/>
                  </a:lnTo>
                  <a:lnTo>
                    <a:pt x="1713014" y="1796326"/>
                  </a:lnTo>
                  <a:lnTo>
                    <a:pt x="1705927" y="1796326"/>
                  </a:lnTo>
                  <a:lnTo>
                    <a:pt x="1698561" y="1796326"/>
                  </a:lnTo>
                  <a:lnTo>
                    <a:pt x="1690712" y="1809026"/>
                  </a:lnTo>
                  <a:lnTo>
                    <a:pt x="1683651" y="1809026"/>
                  </a:lnTo>
                  <a:lnTo>
                    <a:pt x="1665401" y="1821726"/>
                  </a:lnTo>
                  <a:lnTo>
                    <a:pt x="1658734" y="1821726"/>
                  </a:lnTo>
                  <a:lnTo>
                    <a:pt x="1615173" y="1821726"/>
                  </a:lnTo>
                  <a:lnTo>
                    <a:pt x="1600936" y="1834426"/>
                  </a:lnTo>
                  <a:lnTo>
                    <a:pt x="1571459" y="1834426"/>
                  </a:lnTo>
                  <a:lnTo>
                    <a:pt x="1555381" y="1847126"/>
                  </a:lnTo>
                  <a:lnTo>
                    <a:pt x="1527860" y="1847126"/>
                  </a:lnTo>
                  <a:lnTo>
                    <a:pt x="1514843" y="1859826"/>
                  </a:lnTo>
                  <a:lnTo>
                    <a:pt x="1432814" y="1859826"/>
                  </a:lnTo>
                  <a:lnTo>
                    <a:pt x="1423873" y="1872526"/>
                  </a:lnTo>
                  <a:lnTo>
                    <a:pt x="1343063" y="1872526"/>
                  </a:lnTo>
                  <a:lnTo>
                    <a:pt x="1332915" y="1885226"/>
                  </a:lnTo>
                  <a:lnTo>
                    <a:pt x="1311630" y="1885226"/>
                  </a:lnTo>
                  <a:lnTo>
                    <a:pt x="1314780" y="1872526"/>
                  </a:lnTo>
                  <a:lnTo>
                    <a:pt x="1291424" y="1872526"/>
                  </a:lnTo>
                  <a:lnTo>
                    <a:pt x="1276883" y="1885226"/>
                  </a:lnTo>
                  <a:lnTo>
                    <a:pt x="1196174" y="1885226"/>
                  </a:lnTo>
                  <a:lnTo>
                    <a:pt x="1176223" y="1872526"/>
                  </a:lnTo>
                  <a:lnTo>
                    <a:pt x="1150061" y="1872526"/>
                  </a:lnTo>
                  <a:lnTo>
                    <a:pt x="1150493" y="1870481"/>
                  </a:lnTo>
                  <a:lnTo>
                    <a:pt x="1147241" y="1872526"/>
                  </a:lnTo>
                  <a:lnTo>
                    <a:pt x="1136992" y="1872526"/>
                  </a:lnTo>
                  <a:lnTo>
                    <a:pt x="1152271" y="1862035"/>
                  </a:lnTo>
                  <a:lnTo>
                    <a:pt x="1150493" y="1870481"/>
                  </a:lnTo>
                  <a:lnTo>
                    <a:pt x="1167434" y="1859826"/>
                  </a:lnTo>
                  <a:lnTo>
                    <a:pt x="1176845" y="1847126"/>
                  </a:lnTo>
                  <a:lnTo>
                    <a:pt x="1184859" y="1847126"/>
                  </a:lnTo>
                  <a:lnTo>
                    <a:pt x="1199692" y="1834426"/>
                  </a:lnTo>
                  <a:lnTo>
                    <a:pt x="1201318" y="1834426"/>
                  </a:lnTo>
                  <a:lnTo>
                    <a:pt x="1195908" y="1841817"/>
                  </a:lnTo>
                  <a:lnTo>
                    <a:pt x="1208595" y="1834426"/>
                  </a:lnTo>
                  <a:lnTo>
                    <a:pt x="1212088" y="1834426"/>
                  </a:lnTo>
                  <a:lnTo>
                    <a:pt x="1222590" y="1821726"/>
                  </a:lnTo>
                  <a:lnTo>
                    <a:pt x="1228585" y="1821726"/>
                  </a:lnTo>
                  <a:lnTo>
                    <a:pt x="1244117" y="1809026"/>
                  </a:lnTo>
                  <a:lnTo>
                    <a:pt x="1259713" y="1809026"/>
                  </a:lnTo>
                  <a:lnTo>
                    <a:pt x="1275473" y="1796326"/>
                  </a:lnTo>
                  <a:lnTo>
                    <a:pt x="1307693" y="1770926"/>
                  </a:lnTo>
                  <a:lnTo>
                    <a:pt x="1340548" y="1745526"/>
                  </a:lnTo>
                  <a:lnTo>
                    <a:pt x="1343545" y="1745526"/>
                  </a:lnTo>
                  <a:lnTo>
                    <a:pt x="1356474" y="1732826"/>
                  </a:lnTo>
                  <a:lnTo>
                    <a:pt x="1343545" y="1745526"/>
                  </a:lnTo>
                  <a:lnTo>
                    <a:pt x="1359014" y="1745526"/>
                  </a:lnTo>
                  <a:lnTo>
                    <a:pt x="1379956" y="1732826"/>
                  </a:lnTo>
                  <a:lnTo>
                    <a:pt x="1390802" y="1720126"/>
                  </a:lnTo>
                  <a:lnTo>
                    <a:pt x="1391539" y="1720126"/>
                  </a:lnTo>
                  <a:lnTo>
                    <a:pt x="1392085" y="1718614"/>
                  </a:lnTo>
                  <a:lnTo>
                    <a:pt x="1394612" y="1715655"/>
                  </a:lnTo>
                  <a:lnTo>
                    <a:pt x="1392796" y="1716646"/>
                  </a:lnTo>
                  <a:lnTo>
                    <a:pt x="1396123" y="1707426"/>
                  </a:lnTo>
                  <a:lnTo>
                    <a:pt x="1401635" y="1707426"/>
                  </a:lnTo>
                  <a:lnTo>
                    <a:pt x="1423695" y="1694726"/>
                  </a:lnTo>
                  <a:lnTo>
                    <a:pt x="1488198" y="1656626"/>
                  </a:lnTo>
                  <a:lnTo>
                    <a:pt x="1456905" y="1656626"/>
                  </a:lnTo>
                  <a:lnTo>
                    <a:pt x="1454492" y="1656626"/>
                  </a:lnTo>
                  <a:lnTo>
                    <a:pt x="1447571" y="1656626"/>
                  </a:lnTo>
                  <a:lnTo>
                    <a:pt x="1435557" y="1669326"/>
                  </a:lnTo>
                  <a:lnTo>
                    <a:pt x="1425600" y="1669326"/>
                  </a:lnTo>
                  <a:lnTo>
                    <a:pt x="1424914" y="1669326"/>
                  </a:lnTo>
                  <a:lnTo>
                    <a:pt x="1421104" y="1669326"/>
                  </a:lnTo>
                  <a:lnTo>
                    <a:pt x="1418132" y="1674583"/>
                  </a:lnTo>
                  <a:lnTo>
                    <a:pt x="1424114" y="1670380"/>
                  </a:lnTo>
                  <a:lnTo>
                    <a:pt x="1415161" y="1682026"/>
                  </a:lnTo>
                  <a:lnTo>
                    <a:pt x="1405851" y="1694726"/>
                  </a:lnTo>
                  <a:lnTo>
                    <a:pt x="1396669" y="1694726"/>
                  </a:lnTo>
                  <a:lnTo>
                    <a:pt x="1387170" y="1707426"/>
                  </a:lnTo>
                  <a:lnTo>
                    <a:pt x="1371422" y="1707426"/>
                  </a:lnTo>
                  <a:lnTo>
                    <a:pt x="1411871" y="1678990"/>
                  </a:lnTo>
                  <a:lnTo>
                    <a:pt x="1416710" y="1669326"/>
                  </a:lnTo>
                  <a:lnTo>
                    <a:pt x="1400263" y="1682026"/>
                  </a:lnTo>
                  <a:lnTo>
                    <a:pt x="1380756" y="1694726"/>
                  </a:lnTo>
                  <a:lnTo>
                    <a:pt x="1360081" y="1720126"/>
                  </a:lnTo>
                  <a:lnTo>
                    <a:pt x="1340116" y="1732826"/>
                  </a:lnTo>
                  <a:lnTo>
                    <a:pt x="1323378" y="1732826"/>
                  </a:lnTo>
                  <a:lnTo>
                    <a:pt x="1315161" y="1745526"/>
                  </a:lnTo>
                  <a:lnTo>
                    <a:pt x="1308823" y="1745526"/>
                  </a:lnTo>
                  <a:lnTo>
                    <a:pt x="1301648" y="1758226"/>
                  </a:lnTo>
                  <a:lnTo>
                    <a:pt x="1295565" y="1758226"/>
                  </a:lnTo>
                  <a:lnTo>
                    <a:pt x="1297444" y="1754632"/>
                  </a:lnTo>
                  <a:lnTo>
                    <a:pt x="1292948" y="1758226"/>
                  </a:lnTo>
                  <a:lnTo>
                    <a:pt x="1293812" y="1758226"/>
                  </a:lnTo>
                  <a:lnTo>
                    <a:pt x="1284922" y="1770926"/>
                  </a:lnTo>
                  <a:lnTo>
                    <a:pt x="1277061" y="1770926"/>
                  </a:lnTo>
                  <a:lnTo>
                    <a:pt x="1292948" y="1758226"/>
                  </a:lnTo>
                  <a:lnTo>
                    <a:pt x="1284008" y="1758226"/>
                  </a:lnTo>
                  <a:lnTo>
                    <a:pt x="1268933" y="1765973"/>
                  </a:lnTo>
                  <a:lnTo>
                    <a:pt x="1268933" y="1770926"/>
                  </a:lnTo>
                  <a:lnTo>
                    <a:pt x="1262684" y="1783626"/>
                  </a:lnTo>
                  <a:lnTo>
                    <a:pt x="1259649" y="1783626"/>
                  </a:lnTo>
                  <a:lnTo>
                    <a:pt x="1264043" y="1770926"/>
                  </a:lnTo>
                  <a:lnTo>
                    <a:pt x="1268933" y="1770926"/>
                  </a:lnTo>
                  <a:lnTo>
                    <a:pt x="1268933" y="1765973"/>
                  </a:lnTo>
                  <a:lnTo>
                    <a:pt x="1259268" y="1770926"/>
                  </a:lnTo>
                  <a:lnTo>
                    <a:pt x="1258366" y="1770926"/>
                  </a:lnTo>
                  <a:lnTo>
                    <a:pt x="1255141" y="1783626"/>
                  </a:lnTo>
                  <a:lnTo>
                    <a:pt x="1259065" y="1783626"/>
                  </a:lnTo>
                  <a:lnTo>
                    <a:pt x="1242136" y="1796326"/>
                  </a:lnTo>
                  <a:lnTo>
                    <a:pt x="1223441" y="1796326"/>
                  </a:lnTo>
                  <a:lnTo>
                    <a:pt x="1207262" y="1809026"/>
                  </a:lnTo>
                  <a:lnTo>
                    <a:pt x="1197889" y="1809026"/>
                  </a:lnTo>
                  <a:lnTo>
                    <a:pt x="1182662" y="1821726"/>
                  </a:lnTo>
                  <a:lnTo>
                    <a:pt x="1166558" y="1834426"/>
                  </a:lnTo>
                  <a:lnTo>
                    <a:pt x="1150099" y="1847126"/>
                  </a:lnTo>
                  <a:lnTo>
                    <a:pt x="1133817" y="1847126"/>
                  </a:lnTo>
                  <a:lnTo>
                    <a:pt x="1118120" y="1859826"/>
                  </a:lnTo>
                  <a:lnTo>
                    <a:pt x="1115631" y="1862035"/>
                  </a:lnTo>
                  <a:lnTo>
                    <a:pt x="1111948" y="1859826"/>
                  </a:lnTo>
                  <a:lnTo>
                    <a:pt x="1092339" y="1859826"/>
                  </a:lnTo>
                  <a:lnTo>
                    <a:pt x="1075245" y="1847126"/>
                  </a:lnTo>
                  <a:lnTo>
                    <a:pt x="1061643" y="1834426"/>
                  </a:lnTo>
                  <a:lnTo>
                    <a:pt x="1051267" y="1834426"/>
                  </a:lnTo>
                  <a:lnTo>
                    <a:pt x="1040739" y="1821726"/>
                  </a:lnTo>
                  <a:lnTo>
                    <a:pt x="1030312" y="1821726"/>
                  </a:lnTo>
                  <a:lnTo>
                    <a:pt x="1020229" y="1809026"/>
                  </a:lnTo>
                  <a:lnTo>
                    <a:pt x="1007122" y="1809026"/>
                  </a:lnTo>
                  <a:lnTo>
                    <a:pt x="1001522" y="1796326"/>
                  </a:lnTo>
                  <a:lnTo>
                    <a:pt x="993063" y="1796326"/>
                  </a:lnTo>
                  <a:lnTo>
                    <a:pt x="985710" y="1783626"/>
                  </a:lnTo>
                  <a:lnTo>
                    <a:pt x="984288" y="1783626"/>
                  </a:lnTo>
                  <a:lnTo>
                    <a:pt x="982027" y="1770926"/>
                  </a:lnTo>
                  <a:lnTo>
                    <a:pt x="979195" y="1770926"/>
                  </a:lnTo>
                  <a:lnTo>
                    <a:pt x="979195" y="1804377"/>
                  </a:lnTo>
                  <a:lnTo>
                    <a:pt x="975550" y="1796326"/>
                  </a:lnTo>
                  <a:lnTo>
                    <a:pt x="977277" y="1796326"/>
                  </a:lnTo>
                  <a:lnTo>
                    <a:pt x="979195" y="1804377"/>
                  </a:lnTo>
                  <a:lnTo>
                    <a:pt x="979195" y="1770926"/>
                  </a:lnTo>
                  <a:lnTo>
                    <a:pt x="970673" y="1770926"/>
                  </a:lnTo>
                  <a:lnTo>
                    <a:pt x="968273" y="1758226"/>
                  </a:lnTo>
                  <a:lnTo>
                    <a:pt x="959904" y="1758226"/>
                  </a:lnTo>
                  <a:lnTo>
                    <a:pt x="954455" y="1745526"/>
                  </a:lnTo>
                  <a:lnTo>
                    <a:pt x="955090" y="1745526"/>
                  </a:lnTo>
                  <a:lnTo>
                    <a:pt x="954722" y="1732826"/>
                  </a:lnTo>
                  <a:lnTo>
                    <a:pt x="953541" y="1732826"/>
                  </a:lnTo>
                  <a:lnTo>
                    <a:pt x="953541" y="1743760"/>
                  </a:lnTo>
                  <a:lnTo>
                    <a:pt x="947851" y="1732826"/>
                  </a:lnTo>
                  <a:lnTo>
                    <a:pt x="950556" y="1732826"/>
                  </a:lnTo>
                  <a:lnTo>
                    <a:pt x="953541" y="1743760"/>
                  </a:lnTo>
                  <a:lnTo>
                    <a:pt x="953541" y="1732826"/>
                  </a:lnTo>
                  <a:lnTo>
                    <a:pt x="952093" y="1732826"/>
                  </a:lnTo>
                  <a:lnTo>
                    <a:pt x="947547" y="1720126"/>
                  </a:lnTo>
                  <a:lnTo>
                    <a:pt x="943000" y="1707426"/>
                  </a:lnTo>
                  <a:lnTo>
                    <a:pt x="937844" y="1694726"/>
                  </a:lnTo>
                  <a:lnTo>
                    <a:pt x="933246" y="1682026"/>
                  </a:lnTo>
                  <a:lnTo>
                    <a:pt x="929703" y="1669326"/>
                  </a:lnTo>
                  <a:lnTo>
                    <a:pt x="925982" y="1656626"/>
                  </a:lnTo>
                  <a:lnTo>
                    <a:pt x="921270" y="1631226"/>
                  </a:lnTo>
                  <a:lnTo>
                    <a:pt x="917308" y="1605826"/>
                  </a:lnTo>
                  <a:lnTo>
                    <a:pt x="915771" y="1580426"/>
                  </a:lnTo>
                  <a:lnTo>
                    <a:pt x="916800" y="1580426"/>
                  </a:lnTo>
                  <a:lnTo>
                    <a:pt x="915708" y="1567726"/>
                  </a:lnTo>
                  <a:lnTo>
                    <a:pt x="915212" y="1555026"/>
                  </a:lnTo>
                  <a:lnTo>
                    <a:pt x="915365" y="1542326"/>
                  </a:lnTo>
                  <a:lnTo>
                    <a:pt x="916203" y="1529626"/>
                  </a:lnTo>
                  <a:lnTo>
                    <a:pt x="917816" y="1516926"/>
                  </a:lnTo>
                  <a:lnTo>
                    <a:pt x="920076" y="1504226"/>
                  </a:lnTo>
                  <a:lnTo>
                    <a:pt x="922807" y="1491526"/>
                  </a:lnTo>
                  <a:lnTo>
                    <a:pt x="924598" y="1483944"/>
                  </a:lnTo>
                  <a:lnTo>
                    <a:pt x="923417" y="1491526"/>
                  </a:lnTo>
                  <a:lnTo>
                    <a:pt x="927430" y="1478826"/>
                  </a:lnTo>
                  <a:lnTo>
                    <a:pt x="926973" y="1478826"/>
                  </a:lnTo>
                  <a:lnTo>
                    <a:pt x="926515" y="1466126"/>
                  </a:lnTo>
                  <a:lnTo>
                    <a:pt x="929741" y="1453426"/>
                  </a:lnTo>
                  <a:lnTo>
                    <a:pt x="933602" y="1440726"/>
                  </a:lnTo>
                  <a:lnTo>
                    <a:pt x="938377" y="1440726"/>
                  </a:lnTo>
                  <a:lnTo>
                    <a:pt x="943076" y="1428026"/>
                  </a:lnTo>
                  <a:lnTo>
                    <a:pt x="944181" y="1428026"/>
                  </a:lnTo>
                  <a:lnTo>
                    <a:pt x="941730" y="1440726"/>
                  </a:lnTo>
                  <a:lnTo>
                    <a:pt x="939380" y="1440726"/>
                  </a:lnTo>
                  <a:lnTo>
                    <a:pt x="937094" y="1453426"/>
                  </a:lnTo>
                  <a:lnTo>
                    <a:pt x="942594" y="1440726"/>
                  </a:lnTo>
                  <a:lnTo>
                    <a:pt x="947267" y="1428026"/>
                  </a:lnTo>
                  <a:lnTo>
                    <a:pt x="951712" y="1415326"/>
                  </a:lnTo>
                  <a:lnTo>
                    <a:pt x="956487" y="1402626"/>
                  </a:lnTo>
                  <a:lnTo>
                    <a:pt x="957237" y="1402626"/>
                  </a:lnTo>
                  <a:lnTo>
                    <a:pt x="962990" y="1389926"/>
                  </a:lnTo>
                  <a:lnTo>
                    <a:pt x="967460" y="1377226"/>
                  </a:lnTo>
                  <a:lnTo>
                    <a:pt x="971130" y="1364526"/>
                  </a:lnTo>
                  <a:lnTo>
                    <a:pt x="974483" y="1364526"/>
                  </a:lnTo>
                  <a:lnTo>
                    <a:pt x="978001" y="1351826"/>
                  </a:lnTo>
                  <a:lnTo>
                    <a:pt x="982357" y="1339126"/>
                  </a:lnTo>
                  <a:lnTo>
                    <a:pt x="988212" y="1326426"/>
                  </a:lnTo>
                  <a:lnTo>
                    <a:pt x="996188" y="1313726"/>
                  </a:lnTo>
                  <a:lnTo>
                    <a:pt x="992543" y="1313726"/>
                  </a:lnTo>
                  <a:lnTo>
                    <a:pt x="999045" y="1301026"/>
                  </a:lnTo>
                  <a:lnTo>
                    <a:pt x="1002487" y="1301026"/>
                  </a:lnTo>
                  <a:lnTo>
                    <a:pt x="998220" y="1307807"/>
                  </a:lnTo>
                  <a:lnTo>
                    <a:pt x="994994" y="1313548"/>
                  </a:lnTo>
                  <a:lnTo>
                    <a:pt x="999350" y="1308100"/>
                  </a:lnTo>
                  <a:lnTo>
                    <a:pt x="1004150" y="1301026"/>
                  </a:lnTo>
                  <a:lnTo>
                    <a:pt x="1004417" y="1301026"/>
                  </a:lnTo>
                  <a:lnTo>
                    <a:pt x="1005001" y="1299705"/>
                  </a:lnTo>
                  <a:lnTo>
                    <a:pt x="1009751" y="1291729"/>
                  </a:lnTo>
                  <a:lnTo>
                    <a:pt x="1013815" y="1283474"/>
                  </a:lnTo>
                  <a:lnTo>
                    <a:pt x="1008595" y="1291628"/>
                  </a:lnTo>
                  <a:lnTo>
                    <a:pt x="1010069" y="1288326"/>
                  </a:lnTo>
                  <a:lnTo>
                    <a:pt x="1017435" y="1275626"/>
                  </a:lnTo>
                  <a:lnTo>
                    <a:pt x="1025385" y="1275626"/>
                  </a:lnTo>
                  <a:lnTo>
                    <a:pt x="1034300" y="1250226"/>
                  </a:lnTo>
                  <a:lnTo>
                    <a:pt x="1043609" y="1240548"/>
                  </a:lnTo>
                  <a:lnTo>
                    <a:pt x="1044829" y="1237526"/>
                  </a:lnTo>
                  <a:lnTo>
                    <a:pt x="1046530" y="1237526"/>
                  </a:lnTo>
                  <a:lnTo>
                    <a:pt x="1060602" y="1212126"/>
                  </a:lnTo>
                  <a:lnTo>
                    <a:pt x="1064361" y="1205547"/>
                  </a:lnTo>
                  <a:lnTo>
                    <a:pt x="1061643" y="1212126"/>
                  </a:lnTo>
                  <a:lnTo>
                    <a:pt x="1055992" y="1224826"/>
                  </a:lnTo>
                  <a:lnTo>
                    <a:pt x="1049159" y="1237526"/>
                  </a:lnTo>
                  <a:lnTo>
                    <a:pt x="1050391" y="1237526"/>
                  </a:lnTo>
                  <a:lnTo>
                    <a:pt x="1056043" y="1224826"/>
                  </a:lnTo>
                  <a:lnTo>
                    <a:pt x="1066647" y="1212126"/>
                  </a:lnTo>
                  <a:lnTo>
                    <a:pt x="1070546" y="1199426"/>
                  </a:lnTo>
                  <a:lnTo>
                    <a:pt x="1068971" y="1199426"/>
                  </a:lnTo>
                  <a:lnTo>
                    <a:pt x="1064514" y="1212126"/>
                  </a:lnTo>
                  <a:lnTo>
                    <a:pt x="1063904" y="1212126"/>
                  </a:lnTo>
                  <a:lnTo>
                    <a:pt x="1068463" y="1199426"/>
                  </a:lnTo>
                  <a:lnTo>
                    <a:pt x="1067854" y="1199426"/>
                  </a:lnTo>
                  <a:lnTo>
                    <a:pt x="1075105" y="1186726"/>
                  </a:lnTo>
                  <a:lnTo>
                    <a:pt x="1071460" y="1199426"/>
                  </a:lnTo>
                  <a:lnTo>
                    <a:pt x="1073543" y="1199426"/>
                  </a:lnTo>
                  <a:lnTo>
                    <a:pt x="1079131" y="1186726"/>
                  </a:lnTo>
                  <a:lnTo>
                    <a:pt x="1083056" y="1174026"/>
                  </a:lnTo>
                  <a:lnTo>
                    <a:pt x="1087170" y="1174026"/>
                  </a:lnTo>
                  <a:lnTo>
                    <a:pt x="1091882" y="1161326"/>
                  </a:lnTo>
                  <a:lnTo>
                    <a:pt x="1107478" y="1148626"/>
                  </a:lnTo>
                  <a:lnTo>
                    <a:pt x="1110767" y="1148626"/>
                  </a:lnTo>
                  <a:lnTo>
                    <a:pt x="1118006" y="1135926"/>
                  </a:lnTo>
                  <a:lnTo>
                    <a:pt x="1128331" y="1123226"/>
                  </a:lnTo>
                  <a:lnTo>
                    <a:pt x="1140891" y="1110526"/>
                  </a:lnTo>
                  <a:lnTo>
                    <a:pt x="1154633" y="1097826"/>
                  </a:lnTo>
                  <a:lnTo>
                    <a:pt x="1168209" y="1085126"/>
                  </a:lnTo>
                  <a:lnTo>
                    <a:pt x="1180553" y="1072426"/>
                  </a:lnTo>
                  <a:lnTo>
                    <a:pt x="1190637" y="1059726"/>
                  </a:lnTo>
                  <a:lnTo>
                    <a:pt x="1222311" y="1021626"/>
                  </a:lnTo>
                  <a:lnTo>
                    <a:pt x="1256944" y="996226"/>
                  </a:lnTo>
                  <a:lnTo>
                    <a:pt x="1294472" y="958126"/>
                  </a:lnTo>
                  <a:lnTo>
                    <a:pt x="1334897" y="932726"/>
                  </a:lnTo>
                  <a:lnTo>
                    <a:pt x="1327213" y="932726"/>
                  </a:lnTo>
                  <a:lnTo>
                    <a:pt x="1333169" y="920026"/>
                  </a:lnTo>
                  <a:lnTo>
                    <a:pt x="1342212" y="920026"/>
                  </a:lnTo>
                  <a:lnTo>
                    <a:pt x="1343837" y="907326"/>
                  </a:lnTo>
                  <a:lnTo>
                    <a:pt x="1356728" y="894626"/>
                  </a:lnTo>
                  <a:lnTo>
                    <a:pt x="1360322" y="894626"/>
                  </a:lnTo>
                  <a:lnTo>
                    <a:pt x="1356487" y="899236"/>
                  </a:lnTo>
                  <a:lnTo>
                    <a:pt x="1355128" y="902639"/>
                  </a:lnTo>
                  <a:lnTo>
                    <a:pt x="1365148" y="896721"/>
                  </a:lnTo>
                  <a:lnTo>
                    <a:pt x="1360487" y="898105"/>
                  </a:lnTo>
                  <a:lnTo>
                    <a:pt x="1364881" y="893851"/>
                  </a:lnTo>
                  <a:lnTo>
                    <a:pt x="1404835" y="870623"/>
                  </a:lnTo>
                  <a:lnTo>
                    <a:pt x="1400924" y="878763"/>
                  </a:lnTo>
                  <a:lnTo>
                    <a:pt x="1412189" y="869226"/>
                  </a:lnTo>
                  <a:lnTo>
                    <a:pt x="1421841" y="869226"/>
                  </a:lnTo>
                  <a:lnTo>
                    <a:pt x="1432471" y="856526"/>
                  </a:lnTo>
                  <a:lnTo>
                    <a:pt x="1432966" y="856526"/>
                  </a:lnTo>
                  <a:lnTo>
                    <a:pt x="1457248" y="831126"/>
                  </a:lnTo>
                  <a:lnTo>
                    <a:pt x="1473860" y="831126"/>
                  </a:lnTo>
                  <a:lnTo>
                    <a:pt x="1490751" y="818426"/>
                  </a:lnTo>
                  <a:lnTo>
                    <a:pt x="1513065" y="807161"/>
                  </a:lnTo>
                  <a:lnTo>
                    <a:pt x="1525854" y="793026"/>
                  </a:lnTo>
                  <a:lnTo>
                    <a:pt x="1587487" y="767626"/>
                  </a:lnTo>
                  <a:lnTo>
                    <a:pt x="1610283" y="742226"/>
                  </a:lnTo>
                  <a:lnTo>
                    <a:pt x="1621231" y="742226"/>
                  </a:lnTo>
                  <a:lnTo>
                    <a:pt x="1610893" y="754926"/>
                  </a:lnTo>
                  <a:lnTo>
                    <a:pt x="1656041" y="729526"/>
                  </a:lnTo>
                  <a:lnTo>
                    <a:pt x="1702816" y="704126"/>
                  </a:lnTo>
                  <a:lnTo>
                    <a:pt x="1747926" y="691426"/>
                  </a:lnTo>
                  <a:lnTo>
                    <a:pt x="1788109" y="678726"/>
                  </a:lnTo>
                  <a:lnTo>
                    <a:pt x="1791881" y="678726"/>
                  </a:lnTo>
                  <a:lnTo>
                    <a:pt x="1799424" y="666026"/>
                  </a:lnTo>
                  <a:lnTo>
                    <a:pt x="1837753" y="666026"/>
                  </a:lnTo>
                  <a:lnTo>
                    <a:pt x="1851215" y="653326"/>
                  </a:lnTo>
                  <a:lnTo>
                    <a:pt x="1892249" y="653326"/>
                  </a:lnTo>
                  <a:lnTo>
                    <a:pt x="1926805" y="640626"/>
                  </a:lnTo>
                  <a:lnTo>
                    <a:pt x="1959762" y="627926"/>
                  </a:lnTo>
                  <a:lnTo>
                    <a:pt x="2118017" y="627926"/>
                  </a:lnTo>
                  <a:lnTo>
                    <a:pt x="2140928" y="640626"/>
                  </a:lnTo>
                  <a:lnTo>
                    <a:pt x="2183968" y="640626"/>
                  </a:lnTo>
                  <a:lnTo>
                    <a:pt x="2204567" y="653326"/>
                  </a:lnTo>
                  <a:lnTo>
                    <a:pt x="2224214" y="666026"/>
                  </a:lnTo>
                  <a:lnTo>
                    <a:pt x="2242489" y="678726"/>
                  </a:lnTo>
                  <a:lnTo>
                    <a:pt x="2247252" y="678726"/>
                  </a:lnTo>
                  <a:lnTo>
                    <a:pt x="2252230" y="691426"/>
                  </a:lnTo>
                  <a:lnTo>
                    <a:pt x="2257094" y="704126"/>
                  </a:lnTo>
                  <a:lnTo>
                    <a:pt x="2261565" y="704126"/>
                  </a:lnTo>
                  <a:lnTo>
                    <a:pt x="2265362" y="716826"/>
                  </a:lnTo>
                  <a:lnTo>
                    <a:pt x="2268194" y="729526"/>
                  </a:lnTo>
                  <a:lnTo>
                    <a:pt x="2269960" y="742226"/>
                  </a:lnTo>
                  <a:lnTo>
                    <a:pt x="2270518" y="754926"/>
                  </a:lnTo>
                  <a:lnTo>
                    <a:pt x="2268055" y="780326"/>
                  </a:lnTo>
                  <a:lnTo>
                    <a:pt x="2261603" y="818426"/>
                  </a:lnTo>
                  <a:lnTo>
                    <a:pt x="2252332" y="843826"/>
                  </a:lnTo>
                  <a:lnTo>
                    <a:pt x="2241410" y="856526"/>
                  </a:lnTo>
                  <a:lnTo>
                    <a:pt x="2244026" y="856526"/>
                  </a:lnTo>
                  <a:lnTo>
                    <a:pt x="2242312" y="869226"/>
                  </a:lnTo>
                  <a:lnTo>
                    <a:pt x="2239187" y="881926"/>
                  </a:lnTo>
                  <a:lnTo>
                    <a:pt x="2233015" y="881926"/>
                  </a:lnTo>
                  <a:lnTo>
                    <a:pt x="2226907" y="894626"/>
                  </a:lnTo>
                  <a:lnTo>
                    <a:pt x="2221827" y="907326"/>
                  </a:lnTo>
                  <a:lnTo>
                    <a:pt x="2221534" y="907326"/>
                  </a:lnTo>
                  <a:lnTo>
                    <a:pt x="2213470" y="920026"/>
                  </a:lnTo>
                  <a:lnTo>
                    <a:pt x="2203818" y="932726"/>
                  </a:lnTo>
                  <a:lnTo>
                    <a:pt x="2193302" y="945426"/>
                  </a:lnTo>
                  <a:lnTo>
                    <a:pt x="2182647" y="958126"/>
                  </a:lnTo>
                  <a:lnTo>
                    <a:pt x="2184958" y="970826"/>
                  </a:lnTo>
                  <a:lnTo>
                    <a:pt x="2168283" y="996226"/>
                  </a:lnTo>
                  <a:lnTo>
                    <a:pt x="2150732" y="1008926"/>
                  </a:lnTo>
                  <a:lnTo>
                    <a:pt x="2132673" y="1034326"/>
                  </a:lnTo>
                  <a:lnTo>
                    <a:pt x="2114461" y="1059726"/>
                  </a:lnTo>
                  <a:lnTo>
                    <a:pt x="2096681" y="1085126"/>
                  </a:lnTo>
                  <a:lnTo>
                    <a:pt x="2079917" y="1110526"/>
                  </a:lnTo>
                  <a:lnTo>
                    <a:pt x="2064893" y="1123226"/>
                  </a:lnTo>
                  <a:lnTo>
                    <a:pt x="2052370" y="1135926"/>
                  </a:lnTo>
                  <a:lnTo>
                    <a:pt x="2044496" y="1148626"/>
                  </a:lnTo>
                  <a:lnTo>
                    <a:pt x="2035911" y="1148626"/>
                  </a:lnTo>
                  <a:lnTo>
                    <a:pt x="2027262" y="1161326"/>
                  </a:lnTo>
                  <a:lnTo>
                    <a:pt x="2019236" y="1174026"/>
                  </a:lnTo>
                  <a:lnTo>
                    <a:pt x="2017687" y="1174026"/>
                  </a:lnTo>
                  <a:lnTo>
                    <a:pt x="1996541" y="1186726"/>
                  </a:lnTo>
                  <a:lnTo>
                    <a:pt x="1977567" y="1212126"/>
                  </a:lnTo>
                  <a:lnTo>
                    <a:pt x="1943112" y="1250226"/>
                  </a:lnTo>
                  <a:lnTo>
                    <a:pt x="1970506" y="1250226"/>
                  </a:lnTo>
                  <a:lnTo>
                    <a:pt x="1978202" y="1237526"/>
                  </a:lnTo>
                  <a:lnTo>
                    <a:pt x="1997189" y="1224826"/>
                  </a:lnTo>
                  <a:lnTo>
                    <a:pt x="2009406" y="1212126"/>
                  </a:lnTo>
                  <a:lnTo>
                    <a:pt x="2023732" y="1199426"/>
                  </a:lnTo>
                  <a:lnTo>
                    <a:pt x="2049043" y="1174026"/>
                  </a:lnTo>
                  <a:lnTo>
                    <a:pt x="2056422" y="1174026"/>
                  </a:lnTo>
                  <a:lnTo>
                    <a:pt x="2062264" y="1161326"/>
                  </a:lnTo>
                  <a:lnTo>
                    <a:pt x="2068398" y="1148626"/>
                  </a:lnTo>
                  <a:lnTo>
                    <a:pt x="2076742" y="1135926"/>
                  </a:lnTo>
                  <a:lnTo>
                    <a:pt x="2079459" y="1135926"/>
                  </a:lnTo>
                  <a:lnTo>
                    <a:pt x="2076297" y="1140523"/>
                  </a:lnTo>
                  <a:lnTo>
                    <a:pt x="2080107" y="1136332"/>
                  </a:lnTo>
                  <a:lnTo>
                    <a:pt x="2079510" y="1135926"/>
                  </a:lnTo>
                  <a:lnTo>
                    <a:pt x="2087613" y="1135926"/>
                  </a:lnTo>
                  <a:lnTo>
                    <a:pt x="2091651" y="1123226"/>
                  </a:lnTo>
                  <a:lnTo>
                    <a:pt x="2095614" y="1123226"/>
                  </a:lnTo>
                  <a:lnTo>
                    <a:pt x="2108352" y="1110526"/>
                  </a:lnTo>
                  <a:lnTo>
                    <a:pt x="2108543" y="1110526"/>
                  </a:lnTo>
                  <a:lnTo>
                    <a:pt x="2112391" y="1110526"/>
                  </a:lnTo>
                  <a:lnTo>
                    <a:pt x="2116378" y="1097826"/>
                  </a:lnTo>
                  <a:lnTo>
                    <a:pt x="2124049" y="1085126"/>
                  </a:lnTo>
                  <a:lnTo>
                    <a:pt x="2140039" y="1072426"/>
                  </a:lnTo>
                  <a:lnTo>
                    <a:pt x="2152840" y="1047026"/>
                  </a:lnTo>
                  <a:lnTo>
                    <a:pt x="2158733" y="1047026"/>
                  </a:lnTo>
                  <a:lnTo>
                    <a:pt x="2169033" y="1034326"/>
                  </a:lnTo>
                  <a:lnTo>
                    <a:pt x="2179155" y="1021626"/>
                  </a:lnTo>
                  <a:lnTo>
                    <a:pt x="2189048" y="996226"/>
                  </a:lnTo>
                  <a:lnTo>
                    <a:pt x="2198636" y="983526"/>
                  </a:lnTo>
                  <a:lnTo>
                    <a:pt x="2187587" y="1008926"/>
                  </a:lnTo>
                  <a:lnTo>
                    <a:pt x="2196998" y="996226"/>
                  </a:lnTo>
                  <a:lnTo>
                    <a:pt x="2200376" y="983526"/>
                  </a:lnTo>
                  <a:lnTo>
                    <a:pt x="2203373" y="983526"/>
                  </a:lnTo>
                  <a:lnTo>
                    <a:pt x="2211679" y="970826"/>
                  </a:lnTo>
                  <a:lnTo>
                    <a:pt x="2211324" y="970826"/>
                  </a:lnTo>
                  <a:lnTo>
                    <a:pt x="2221369" y="958126"/>
                  </a:lnTo>
                  <a:lnTo>
                    <a:pt x="2233345" y="932726"/>
                  </a:lnTo>
                  <a:lnTo>
                    <a:pt x="2245664" y="907326"/>
                  </a:lnTo>
                  <a:lnTo>
                    <a:pt x="2256764" y="894626"/>
                  </a:lnTo>
                  <a:lnTo>
                    <a:pt x="2256015" y="894626"/>
                  </a:lnTo>
                  <a:lnTo>
                    <a:pt x="2265616" y="881926"/>
                  </a:lnTo>
                  <a:lnTo>
                    <a:pt x="2274468" y="856526"/>
                  </a:lnTo>
                  <a:lnTo>
                    <a:pt x="2282342" y="843826"/>
                  </a:lnTo>
                  <a:lnTo>
                    <a:pt x="2288971" y="818426"/>
                  </a:lnTo>
                  <a:lnTo>
                    <a:pt x="2293899" y="793026"/>
                  </a:lnTo>
                  <a:lnTo>
                    <a:pt x="2296769" y="767626"/>
                  </a:lnTo>
                  <a:lnTo>
                    <a:pt x="2296782" y="742226"/>
                  </a:lnTo>
                  <a:close/>
                </a:path>
                <a:path w="9554844" h="4096384">
                  <a:moveTo>
                    <a:pt x="2298408" y="1498968"/>
                  </a:moveTo>
                  <a:lnTo>
                    <a:pt x="2297874" y="1491526"/>
                  </a:lnTo>
                  <a:lnTo>
                    <a:pt x="2294471" y="1504226"/>
                  </a:lnTo>
                  <a:lnTo>
                    <a:pt x="2298408" y="1498968"/>
                  </a:lnTo>
                  <a:close/>
                </a:path>
                <a:path w="9554844" h="4096384">
                  <a:moveTo>
                    <a:pt x="2429472" y="1379651"/>
                  </a:moveTo>
                  <a:lnTo>
                    <a:pt x="2424531" y="1384185"/>
                  </a:lnTo>
                  <a:lnTo>
                    <a:pt x="2419502" y="1388643"/>
                  </a:lnTo>
                  <a:lnTo>
                    <a:pt x="2409406" y="1397508"/>
                  </a:lnTo>
                  <a:lnTo>
                    <a:pt x="2424379" y="1384503"/>
                  </a:lnTo>
                  <a:lnTo>
                    <a:pt x="2429472" y="1379651"/>
                  </a:lnTo>
                  <a:close/>
                </a:path>
                <a:path w="9554844" h="4096384">
                  <a:moveTo>
                    <a:pt x="2529484" y="1326426"/>
                  </a:moveTo>
                  <a:lnTo>
                    <a:pt x="2522207" y="1326426"/>
                  </a:lnTo>
                  <a:lnTo>
                    <a:pt x="2524226" y="1324978"/>
                  </a:lnTo>
                  <a:lnTo>
                    <a:pt x="2528163" y="1318158"/>
                  </a:lnTo>
                  <a:lnTo>
                    <a:pt x="2519515" y="1326426"/>
                  </a:lnTo>
                  <a:lnTo>
                    <a:pt x="2508935" y="1326426"/>
                  </a:lnTo>
                  <a:lnTo>
                    <a:pt x="2494902" y="1326426"/>
                  </a:lnTo>
                  <a:lnTo>
                    <a:pt x="2478824" y="1339126"/>
                  </a:lnTo>
                  <a:lnTo>
                    <a:pt x="2463762" y="1364526"/>
                  </a:lnTo>
                  <a:lnTo>
                    <a:pt x="2449309" y="1377226"/>
                  </a:lnTo>
                  <a:lnTo>
                    <a:pt x="2421293" y="1402626"/>
                  </a:lnTo>
                  <a:lnTo>
                    <a:pt x="2409456" y="1413078"/>
                  </a:lnTo>
                  <a:lnTo>
                    <a:pt x="2409507" y="1415326"/>
                  </a:lnTo>
                  <a:lnTo>
                    <a:pt x="2406916" y="1415326"/>
                  </a:lnTo>
                  <a:lnTo>
                    <a:pt x="2409456" y="1413078"/>
                  </a:lnTo>
                  <a:lnTo>
                    <a:pt x="2409228" y="1402626"/>
                  </a:lnTo>
                  <a:lnTo>
                    <a:pt x="2400122" y="1415326"/>
                  </a:lnTo>
                  <a:lnTo>
                    <a:pt x="2400985" y="1415326"/>
                  </a:lnTo>
                  <a:lnTo>
                    <a:pt x="2392388" y="1428026"/>
                  </a:lnTo>
                  <a:lnTo>
                    <a:pt x="2375992" y="1428026"/>
                  </a:lnTo>
                  <a:lnTo>
                    <a:pt x="2362301" y="1440726"/>
                  </a:lnTo>
                  <a:lnTo>
                    <a:pt x="2357247" y="1440726"/>
                  </a:lnTo>
                  <a:lnTo>
                    <a:pt x="2353729" y="1453426"/>
                  </a:lnTo>
                  <a:lnTo>
                    <a:pt x="2335758" y="1466126"/>
                  </a:lnTo>
                  <a:lnTo>
                    <a:pt x="2324785" y="1478826"/>
                  </a:lnTo>
                  <a:lnTo>
                    <a:pt x="2313457" y="1478826"/>
                  </a:lnTo>
                  <a:lnTo>
                    <a:pt x="2298408" y="1498968"/>
                  </a:lnTo>
                  <a:lnTo>
                    <a:pt x="2298776" y="1504226"/>
                  </a:lnTo>
                  <a:lnTo>
                    <a:pt x="2294471" y="1504226"/>
                  </a:lnTo>
                  <a:lnTo>
                    <a:pt x="2294267" y="1504226"/>
                  </a:lnTo>
                  <a:lnTo>
                    <a:pt x="2281440" y="1516926"/>
                  </a:lnTo>
                  <a:lnTo>
                    <a:pt x="2285212" y="1516926"/>
                  </a:lnTo>
                  <a:lnTo>
                    <a:pt x="2279180" y="1529626"/>
                  </a:lnTo>
                  <a:lnTo>
                    <a:pt x="2281059" y="1529626"/>
                  </a:lnTo>
                  <a:lnTo>
                    <a:pt x="2291169" y="1516926"/>
                  </a:lnTo>
                  <a:lnTo>
                    <a:pt x="2292756" y="1516926"/>
                  </a:lnTo>
                  <a:lnTo>
                    <a:pt x="2301837" y="1504226"/>
                  </a:lnTo>
                  <a:lnTo>
                    <a:pt x="2304770" y="1501241"/>
                  </a:lnTo>
                  <a:lnTo>
                    <a:pt x="2307869" y="1498879"/>
                  </a:lnTo>
                  <a:lnTo>
                    <a:pt x="2312403" y="1495221"/>
                  </a:lnTo>
                  <a:lnTo>
                    <a:pt x="2307298" y="1498803"/>
                  </a:lnTo>
                  <a:lnTo>
                    <a:pt x="2306878" y="1499108"/>
                  </a:lnTo>
                  <a:lnTo>
                    <a:pt x="2314333" y="1491526"/>
                  </a:lnTo>
                  <a:lnTo>
                    <a:pt x="2316848" y="1491526"/>
                  </a:lnTo>
                  <a:lnTo>
                    <a:pt x="2312403" y="1495221"/>
                  </a:lnTo>
                  <a:lnTo>
                    <a:pt x="2317635" y="1491526"/>
                  </a:lnTo>
                  <a:lnTo>
                    <a:pt x="2325751" y="1491526"/>
                  </a:lnTo>
                  <a:lnTo>
                    <a:pt x="2333345" y="1478826"/>
                  </a:lnTo>
                  <a:lnTo>
                    <a:pt x="2341486" y="1478826"/>
                  </a:lnTo>
                  <a:lnTo>
                    <a:pt x="2350795" y="1466126"/>
                  </a:lnTo>
                  <a:lnTo>
                    <a:pt x="2361311" y="1466126"/>
                  </a:lnTo>
                  <a:lnTo>
                    <a:pt x="2361920" y="1466126"/>
                  </a:lnTo>
                  <a:lnTo>
                    <a:pt x="2364473" y="1466126"/>
                  </a:lnTo>
                  <a:lnTo>
                    <a:pt x="2375878" y="1453426"/>
                  </a:lnTo>
                  <a:lnTo>
                    <a:pt x="2393391" y="1440726"/>
                  </a:lnTo>
                  <a:lnTo>
                    <a:pt x="2411285" y="1428026"/>
                  </a:lnTo>
                  <a:lnTo>
                    <a:pt x="2423820" y="1415326"/>
                  </a:lnTo>
                  <a:lnTo>
                    <a:pt x="2422817" y="1415326"/>
                  </a:lnTo>
                  <a:lnTo>
                    <a:pt x="2429649" y="1402626"/>
                  </a:lnTo>
                  <a:lnTo>
                    <a:pt x="2440902" y="1402626"/>
                  </a:lnTo>
                  <a:lnTo>
                    <a:pt x="2451697" y="1389926"/>
                  </a:lnTo>
                  <a:lnTo>
                    <a:pt x="2449474" y="1389926"/>
                  </a:lnTo>
                  <a:lnTo>
                    <a:pt x="2462276" y="1378610"/>
                  </a:lnTo>
                  <a:lnTo>
                    <a:pt x="2494737" y="1351826"/>
                  </a:lnTo>
                  <a:lnTo>
                    <a:pt x="2506395" y="1339126"/>
                  </a:lnTo>
                  <a:lnTo>
                    <a:pt x="2529484" y="1326426"/>
                  </a:lnTo>
                  <a:close/>
                </a:path>
                <a:path w="9554844" h="4096384">
                  <a:moveTo>
                    <a:pt x="2542006" y="1288326"/>
                  </a:moveTo>
                  <a:lnTo>
                    <a:pt x="2525179" y="1301026"/>
                  </a:lnTo>
                  <a:lnTo>
                    <a:pt x="2533497" y="1301026"/>
                  </a:lnTo>
                  <a:lnTo>
                    <a:pt x="2542006" y="1288326"/>
                  </a:lnTo>
                  <a:close/>
                </a:path>
                <a:path w="9554844" h="4096384">
                  <a:moveTo>
                    <a:pt x="2551646" y="1303921"/>
                  </a:moveTo>
                  <a:lnTo>
                    <a:pt x="2545232" y="1308963"/>
                  </a:lnTo>
                  <a:lnTo>
                    <a:pt x="2540939" y="1313726"/>
                  </a:lnTo>
                  <a:lnTo>
                    <a:pt x="2545486" y="1313726"/>
                  </a:lnTo>
                  <a:lnTo>
                    <a:pt x="2551646" y="1303921"/>
                  </a:lnTo>
                  <a:close/>
                </a:path>
                <a:path w="9554844" h="4096384">
                  <a:moveTo>
                    <a:pt x="2571470" y="1288326"/>
                  </a:moveTo>
                  <a:lnTo>
                    <a:pt x="2554147" y="1288326"/>
                  </a:lnTo>
                  <a:lnTo>
                    <a:pt x="2545765" y="1288326"/>
                  </a:lnTo>
                  <a:lnTo>
                    <a:pt x="2534805" y="1301026"/>
                  </a:lnTo>
                  <a:lnTo>
                    <a:pt x="2533497" y="1301026"/>
                  </a:lnTo>
                  <a:lnTo>
                    <a:pt x="2525242" y="1313726"/>
                  </a:lnTo>
                  <a:lnTo>
                    <a:pt x="2539200" y="1313726"/>
                  </a:lnTo>
                  <a:lnTo>
                    <a:pt x="2545232" y="1308963"/>
                  </a:lnTo>
                  <a:lnTo>
                    <a:pt x="2552408" y="1301026"/>
                  </a:lnTo>
                  <a:lnTo>
                    <a:pt x="2553474" y="1301026"/>
                  </a:lnTo>
                  <a:lnTo>
                    <a:pt x="2551646" y="1303921"/>
                  </a:lnTo>
                  <a:lnTo>
                    <a:pt x="2571470" y="1288326"/>
                  </a:lnTo>
                  <a:close/>
                </a:path>
                <a:path w="9554844" h="4096384">
                  <a:moveTo>
                    <a:pt x="2623553" y="1209560"/>
                  </a:moveTo>
                  <a:lnTo>
                    <a:pt x="2623147" y="1206169"/>
                  </a:lnTo>
                  <a:lnTo>
                    <a:pt x="2618549" y="1211275"/>
                  </a:lnTo>
                  <a:lnTo>
                    <a:pt x="2619260" y="1211300"/>
                  </a:lnTo>
                  <a:lnTo>
                    <a:pt x="2622016" y="1209611"/>
                  </a:lnTo>
                  <a:lnTo>
                    <a:pt x="2623553" y="1209560"/>
                  </a:lnTo>
                  <a:close/>
                </a:path>
                <a:path w="9554844" h="4096384">
                  <a:moveTo>
                    <a:pt x="2665895" y="1186726"/>
                  </a:moveTo>
                  <a:lnTo>
                    <a:pt x="2661488" y="1192149"/>
                  </a:lnTo>
                  <a:lnTo>
                    <a:pt x="2658046" y="1199426"/>
                  </a:lnTo>
                  <a:lnTo>
                    <a:pt x="2665895" y="1186726"/>
                  </a:lnTo>
                  <a:close/>
                </a:path>
                <a:path w="9554844" h="4096384">
                  <a:moveTo>
                    <a:pt x="2805811" y="1019086"/>
                  </a:moveTo>
                  <a:lnTo>
                    <a:pt x="2791993" y="1033043"/>
                  </a:lnTo>
                  <a:lnTo>
                    <a:pt x="2791942" y="1034834"/>
                  </a:lnTo>
                  <a:lnTo>
                    <a:pt x="2799308" y="1026109"/>
                  </a:lnTo>
                  <a:lnTo>
                    <a:pt x="2805811" y="1019086"/>
                  </a:lnTo>
                  <a:close/>
                </a:path>
                <a:path w="9554844" h="4096384">
                  <a:moveTo>
                    <a:pt x="2811157" y="1013625"/>
                  </a:moveTo>
                  <a:lnTo>
                    <a:pt x="2809608" y="1015034"/>
                  </a:lnTo>
                  <a:lnTo>
                    <a:pt x="2807779" y="1016914"/>
                  </a:lnTo>
                  <a:lnTo>
                    <a:pt x="2805811" y="1019086"/>
                  </a:lnTo>
                  <a:lnTo>
                    <a:pt x="2811157" y="1013625"/>
                  </a:lnTo>
                  <a:close/>
                </a:path>
                <a:path w="9554844" h="4096384">
                  <a:moveTo>
                    <a:pt x="2812554" y="1012317"/>
                  </a:moveTo>
                  <a:lnTo>
                    <a:pt x="2812084" y="1012672"/>
                  </a:lnTo>
                  <a:lnTo>
                    <a:pt x="2811157" y="1013625"/>
                  </a:lnTo>
                  <a:lnTo>
                    <a:pt x="2812529" y="1012380"/>
                  </a:lnTo>
                  <a:close/>
                </a:path>
                <a:path w="9554844" h="4096384">
                  <a:moveTo>
                    <a:pt x="2813316" y="1011796"/>
                  </a:moveTo>
                  <a:lnTo>
                    <a:pt x="2812732" y="1012190"/>
                  </a:lnTo>
                  <a:lnTo>
                    <a:pt x="2812631" y="1012380"/>
                  </a:lnTo>
                  <a:lnTo>
                    <a:pt x="2813316" y="1011796"/>
                  </a:lnTo>
                  <a:close/>
                </a:path>
                <a:path w="9554844" h="4096384">
                  <a:moveTo>
                    <a:pt x="2898343" y="906360"/>
                  </a:moveTo>
                  <a:lnTo>
                    <a:pt x="2897733" y="906399"/>
                  </a:lnTo>
                  <a:lnTo>
                    <a:pt x="2896870" y="906830"/>
                  </a:lnTo>
                  <a:lnTo>
                    <a:pt x="2896082" y="907415"/>
                  </a:lnTo>
                  <a:lnTo>
                    <a:pt x="2896374" y="907656"/>
                  </a:lnTo>
                  <a:lnTo>
                    <a:pt x="2897213" y="907199"/>
                  </a:lnTo>
                  <a:lnTo>
                    <a:pt x="2898343" y="906360"/>
                  </a:lnTo>
                  <a:close/>
                </a:path>
                <a:path w="9554844" h="4096384">
                  <a:moveTo>
                    <a:pt x="2989402" y="830834"/>
                  </a:moveTo>
                  <a:lnTo>
                    <a:pt x="2989186" y="831126"/>
                  </a:lnTo>
                  <a:lnTo>
                    <a:pt x="2989326" y="831126"/>
                  </a:lnTo>
                  <a:lnTo>
                    <a:pt x="2989402" y="830834"/>
                  </a:lnTo>
                  <a:close/>
                </a:path>
                <a:path w="9554844" h="4096384">
                  <a:moveTo>
                    <a:pt x="3016770" y="759561"/>
                  </a:moveTo>
                  <a:lnTo>
                    <a:pt x="3011106" y="768997"/>
                  </a:lnTo>
                  <a:lnTo>
                    <a:pt x="3014815" y="764324"/>
                  </a:lnTo>
                  <a:lnTo>
                    <a:pt x="3015589" y="762698"/>
                  </a:lnTo>
                  <a:lnTo>
                    <a:pt x="3016224" y="761111"/>
                  </a:lnTo>
                  <a:lnTo>
                    <a:pt x="3016770" y="759561"/>
                  </a:lnTo>
                  <a:close/>
                </a:path>
                <a:path w="9554844" h="4096384">
                  <a:moveTo>
                    <a:pt x="3092018" y="691426"/>
                  </a:moveTo>
                  <a:lnTo>
                    <a:pt x="3088678" y="691426"/>
                  </a:lnTo>
                  <a:lnTo>
                    <a:pt x="3087039" y="704126"/>
                  </a:lnTo>
                  <a:lnTo>
                    <a:pt x="3092018" y="691426"/>
                  </a:lnTo>
                  <a:close/>
                </a:path>
                <a:path w="9554844" h="4096384">
                  <a:moveTo>
                    <a:pt x="3094672" y="684644"/>
                  </a:moveTo>
                  <a:lnTo>
                    <a:pt x="3092018" y="691426"/>
                  </a:lnTo>
                  <a:lnTo>
                    <a:pt x="3092932" y="691426"/>
                  </a:lnTo>
                  <a:lnTo>
                    <a:pt x="3094672" y="684644"/>
                  </a:lnTo>
                  <a:close/>
                </a:path>
                <a:path w="9554844" h="4096384">
                  <a:moveTo>
                    <a:pt x="3165056" y="570903"/>
                  </a:moveTo>
                  <a:lnTo>
                    <a:pt x="3164675" y="570496"/>
                  </a:lnTo>
                  <a:lnTo>
                    <a:pt x="3163684" y="570687"/>
                  </a:lnTo>
                  <a:lnTo>
                    <a:pt x="3161881" y="571690"/>
                  </a:lnTo>
                  <a:lnTo>
                    <a:pt x="3158439" y="576122"/>
                  </a:lnTo>
                  <a:lnTo>
                    <a:pt x="3159633" y="579450"/>
                  </a:lnTo>
                  <a:lnTo>
                    <a:pt x="3159379" y="581939"/>
                  </a:lnTo>
                  <a:lnTo>
                    <a:pt x="3160306" y="578675"/>
                  </a:lnTo>
                  <a:lnTo>
                    <a:pt x="3162300" y="574992"/>
                  </a:lnTo>
                  <a:lnTo>
                    <a:pt x="3165056" y="570903"/>
                  </a:lnTo>
                  <a:close/>
                </a:path>
                <a:path w="9554844" h="4096384">
                  <a:moveTo>
                    <a:pt x="3190405" y="534720"/>
                  </a:moveTo>
                  <a:lnTo>
                    <a:pt x="3189351" y="535127"/>
                  </a:lnTo>
                  <a:lnTo>
                    <a:pt x="3186087" y="538518"/>
                  </a:lnTo>
                  <a:lnTo>
                    <a:pt x="3184258" y="540080"/>
                  </a:lnTo>
                  <a:lnTo>
                    <a:pt x="3180092" y="546862"/>
                  </a:lnTo>
                  <a:lnTo>
                    <a:pt x="3178518" y="549846"/>
                  </a:lnTo>
                  <a:lnTo>
                    <a:pt x="3180156" y="548462"/>
                  </a:lnTo>
                  <a:lnTo>
                    <a:pt x="3185617" y="542137"/>
                  </a:lnTo>
                  <a:lnTo>
                    <a:pt x="3190405" y="534720"/>
                  </a:lnTo>
                  <a:close/>
                </a:path>
                <a:path w="9554844" h="4096384">
                  <a:moveTo>
                    <a:pt x="3198990" y="550430"/>
                  </a:moveTo>
                  <a:lnTo>
                    <a:pt x="3198139" y="551726"/>
                  </a:lnTo>
                  <a:lnTo>
                    <a:pt x="3198558" y="551726"/>
                  </a:lnTo>
                  <a:lnTo>
                    <a:pt x="3198990" y="550430"/>
                  </a:lnTo>
                  <a:close/>
                </a:path>
                <a:path w="9554844" h="4096384">
                  <a:moveTo>
                    <a:pt x="3206407" y="539026"/>
                  </a:moveTo>
                  <a:lnTo>
                    <a:pt x="3201289" y="543356"/>
                  </a:lnTo>
                  <a:lnTo>
                    <a:pt x="3198990" y="550430"/>
                  </a:lnTo>
                  <a:lnTo>
                    <a:pt x="3206407" y="539026"/>
                  </a:lnTo>
                  <a:close/>
                </a:path>
                <a:path w="9554844" h="4096384">
                  <a:moveTo>
                    <a:pt x="3212960" y="513626"/>
                  </a:moveTo>
                  <a:lnTo>
                    <a:pt x="3212503" y="513626"/>
                  </a:lnTo>
                  <a:lnTo>
                    <a:pt x="3211944" y="515429"/>
                  </a:lnTo>
                  <a:lnTo>
                    <a:pt x="3212960" y="513626"/>
                  </a:lnTo>
                  <a:close/>
                </a:path>
                <a:path w="9554844" h="4096384">
                  <a:moveTo>
                    <a:pt x="3280956" y="413727"/>
                  </a:moveTo>
                  <a:lnTo>
                    <a:pt x="3277298" y="417347"/>
                  </a:lnTo>
                  <a:lnTo>
                    <a:pt x="3274745" y="419417"/>
                  </a:lnTo>
                  <a:lnTo>
                    <a:pt x="3274974" y="417817"/>
                  </a:lnTo>
                  <a:lnTo>
                    <a:pt x="3279673" y="410438"/>
                  </a:lnTo>
                  <a:lnTo>
                    <a:pt x="3267316" y="426135"/>
                  </a:lnTo>
                  <a:lnTo>
                    <a:pt x="3268243" y="426542"/>
                  </a:lnTo>
                  <a:lnTo>
                    <a:pt x="3269399" y="427558"/>
                  </a:lnTo>
                  <a:lnTo>
                    <a:pt x="3257766" y="445096"/>
                  </a:lnTo>
                  <a:lnTo>
                    <a:pt x="3280956" y="413727"/>
                  </a:lnTo>
                  <a:close/>
                </a:path>
                <a:path w="9554844" h="4096384">
                  <a:moveTo>
                    <a:pt x="3361347" y="624624"/>
                  </a:moveTo>
                  <a:lnTo>
                    <a:pt x="3361194" y="623697"/>
                  </a:lnTo>
                  <a:lnTo>
                    <a:pt x="3358032" y="622160"/>
                  </a:lnTo>
                  <a:lnTo>
                    <a:pt x="3358553" y="623684"/>
                  </a:lnTo>
                  <a:lnTo>
                    <a:pt x="3359327" y="624230"/>
                  </a:lnTo>
                  <a:lnTo>
                    <a:pt x="3361347" y="624624"/>
                  </a:lnTo>
                  <a:close/>
                </a:path>
                <a:path w="9554844" h="4096384">
                  <a:moveTo>
                    <a:pt x="3362096" y="607758"/>
                  </a:moveTo>
                  <a:lnTo>
                    <a:pt x="3362033" y="607479"/>
                  </a:lnTo>
                  <a:lnTo>
                    <a:pt x="3361969" y="607225"/>
                  </a:lnTo>
                  <a:lnTo>
                    <a:pt x="3361956" y="606983"/>
                  </a:lnTo>
                  <a:lnTo>
                    <a:pt x="3361436" y="606793"/>
                  </a:lnTo>
                  <a:lnTo>
                    <a:pt x="3361525" y="607110"/>
                  </a:lnTo>
                  <a:lnTo>
                    <a:pt x="3361766" y="607428"/>
                  </a:lnTo>
                  <a:lnTo>
                    <a:pt x="3362096" y="607758"/>
                  </a:lnTo>
                  <a:close/>
                </a:path>
                <a:path w="9554844" h="4096384">
                  <a:moveTo>
                    <a:pt x="3366300" y="620026"/>
                  </a:moveTo>
                  <a:lnTo>
                    <a:pt x="3364966" y="618604"/>
                  </a:lnTo>
                  <a:lnTo>
                    <a:pt x="3362452" y="616686"/>
                  </a:lnTo>
                  <a:lnTo>
                    <a:pt x="3359200" y="616419"/>
                  </a:lnTo>
                  <a:lnTo>
                    <a:pt x="3362134" y="618286"/>
                  </a:lnTo>
                  <a:lnTo>
                    <a:pt x="3360737" y="618121"/>
                  </a:lnTo>
                  <a:lnTo>
                    <a:pt x="3364255" y="620242"/>
                  </a:lnTo>
                  <a:lnTo>
                    <a:pt x="3364395" y="621169"/>
                  </a:lnTo>
                  <a:lnTo>
                    <a:pt x="3362769" y="621347"/>
                  </a:lnTo>
                  <a:lnTo>
                    <a:pt x="3361588" y="620852"/>
                  </a:lnTo>
                  <a:lnTo>
                    <a:pt x="3362363" y="621385"/>
                  </a:lnTo>
                  <a:lnTo>
                    <a:pt x="3360483" y="621906"/>
                  </a:lnTo>
                  <a:lnTo>
                    <a:pt x="3362452" y="622947"/>
                  </a:lnTo>
                  <a:lnTo>
                    <a:pt x="3365335" y="622642"/>
                  </a:lnTo>
                  <a:lnTo>
                    <a:pt x="3365817" y="621334"/>
                  </a:lnTo>
                  <a:lnTo>
                    <a:pt x="3364103" y="619328"/>
                  </a:lnTo>
                  <a:lnTo>
                    <a:pt x="3364928" y="619239"/>
                  </a:lnTo>
                  <a:lnTo>
                    <a:pt x="3365703" y="619785"/>
                  </a:lnTo>
                  <a:lnTo>
                    <a:pt x="3366300" y="620026"/>
                  </a:lnTo>
                  <a:close/>
                </a:path>
                <a:path w="9554844" h="4096384">
                  <a:moveTo>
                    <a:pt x="3374136" y="606818"/>
                  </a:moveTo>
                  <a:lnTo>
                    <a:pt x="3374059" y="606590"/>
                  </a:lnTo>
                  <a:lnTo>
                    <a:pt x="3373958" y="606399"/>
                  </a:lnTo>
                  <a:lnTo>
                    <a:pt x="3374136" y="606818"/>
                  </a:lnTo>
                  <a:close/>
                </a:path>
                <a:path w="9554844" h="4096384">
                  <a:moveTo>
                    <a:pt x="3386798" y="581215"/>
                  </a:moveTo>
                  <a:lnTo>
                    <a:pt x="3384016" y="580263"/>
                  </a:lnTo>
                  <a:lnTo>
                    <a:pt x="3382822" y="579755"/>
                  </a:lnTo>
                  <a:lnTo>
                    <a:pt x="3383927" y="580301"/>
                  </a:lnTo>
                  <a:lnTo>
                    <a:pt x="3384397" y="580745"/>
                  </a:lnTo>
                  <a:lnTo>
                    <a:pt x="3384524" y="581126"/>
                  </a:lnTo>
                  <a:lnTo>
                    <a:pt x="3385058" y="581291"/>
                  </a:lnTo>
                  <a:lnTo>
                    <a:pt x="3385718" y="581431"/>
                  </a:lnTo>
                  <a:lnTo>
                    <a:pt x="3386569" y="581545"/>
                  </a:lnTo>
                  <a:lnTo>
                    <a:pt x="3386798" y="581215"/>
                  </a:lnTo>
                  <a:close/>
                </a:path>
                <a:path w="9554844" h="4096384">
                  <a:moveTo>
                    <a:pt x="3392005" y="565937"/>
                  </a:moveTo>
                  <a:lnTo>
                    <a:pt x="3390862" y="564819"/>
                  </a:lnTo>
                  <a:lnTo>
                    <a:pt x="3390760" y="565213"/>
                  </a:lnTo>
                  <a:lnTo>
                    <a:pt x="3391103" y="565429"/>
                  </a:lnTo>
                  <a:lnTo>
                    <a:pt x="3391535" y="565670"/>
                  </a:lnTo>
                  <a:lnTo>
                    <a:pt x="3392005" y="565937"/>
                  </a:lnTo>
                  <a:close/>
                </a:path>
                <a:path w="9554844" h="4096384">
                  <a:moveTo>
                    <a:pt x="3394443" y="542429"/>
                  </a:moveTo>
                  <a:lnTo>
                    <a:pt x="3393884" y="542823"/>
                  </a:lnTo>
                  <a:lnTo>
                    <a:pt x="3394164" y="542759"/>
                  </a:lnTo>
                  <a:lnTo>
                    <a:pt x="3394329" y="542607"/>
                  </a:lnTo>
                  <a:lnTo>
                    <a:pt x="3394443" y="542429"/>
                  </a:lnTo>
                  <a:close/>
                </a:path>
                <a:path w="9554844" h="4096384">
                  <a:moveTo>
                    <a:pt x="3395865" y="541426"/>
                  </a:moveTo>
                  <a:lnTo>
                    <a:pt x="3394799" y="541020"/>
                  </a:lnTo>
                  <a:lnTo>
                    <a:pt x="3394862" y="541870"/>
                  </a:lnTo>
                  <a:lnTo>
                    <a:pt x="3394443" y="542429"/>
                  </a:lnTo>
                  <a:lnTo>
                    <a:pt x="3395865" y="541426"/>
                  </a:lnTo>
                  <a:close/>
                </a:path>
                <a:path w="9554844" h="4096384">
                  <a:moveTo>
                    <a:pt x="3395980" y="553262"/>
                  </a:moveTo>
                  <a:lnTo>
                    <a:pt x="3395611" y="553161"/>
                  </a:lnTo>
                  <a:lnTo>
                    <a:pt x="3395268" y="553135"/>
                  </a:lnTo>
                  <a:lnTo>
                    <a:pt x="3394926" y="553135"/>
                  </a:lnTo>
                  <a:lnTo>
                    <a:pt x="3395357" y="553224"/>
                  </a:lnTo>
                  <a:lnTo>
                    <a:pt x="3395726" y="553262"/>
                  </a:lnTo>
                  <a:lnTo>
                    <a:pt x="3395980" y="553262"/>
                  </a:lnTo>
                  <a:close/>
                </a:path>
                <a:path w="9554844" h="4096384">
                  <a:moveTo>
                    <a:pt x="3411042" y="494703"/>
                  </a:moveTo>
                  <a:lnTo>
                    <a:pt x="3410915" y="494296"/>
                  </a:lnTo>
                  <a:lnTo>
                    <a:pt x="3410801" y="493953"/>
                  </a:lnTo>
                  <a:lnTo>
                    <a:pt x="3410483" y="493953"/>
                  </a:lnTo>
                  <a:lnTo>
                    <a:pt x="3410458" y="494347"/>
                  </a:lnTo>
                  <a:lnTo>
                    <a:pt x="3410737" y="494601"/>
                  </a:lnTo>
                  <a:lnTo>
                    <a:pt x="3411042" y="494703"/>
                  </a:lnTo>
                  <a:close/>
                </a:path>
                <a:path w="9554844" h="4096384">
                  <a:moveTo>
                    <a:pt x="3416808" y="486829"/>
                  </a:moveTo>
                  <a:lnTo>
                    <a:pt x="3416579" y="486651"/>
                  </a:lnTo>
                  <a:lnTo>
                    <a:pt x="3416439" y="486816"/>
                  </a:lnTo>
                  <a:lnTo>
                    <a:pt x="3416338" y="486943"/>
                  </a:lnTo>
                  <a:lnTo>
                    <a:pt x="3416223" y="487070"/>
                  </a:lnTo>
                  <a:lnTo>
                    <a:pt x="3416579" y="486981"/>
                  </a:lnTo>
                  <a:lnTo>
                    <a:pt x="3416808" y="486829"/>
                  </a:lnTo>
                  <a:close/>
                </a:path>
                <a:path w="9554844" h="4096384">
                  <a:moveTo>
                    <a:pt x="3417824" y="231749"/>
                  </a:moveTo>
                  <a:lnTo>
                    <a:pt x="3416414" y="234226"/>
                  </a:lnTo>
                  <a:lnTo>
                    <a:pt x="3407422" y="234226"/>
                  </a:lnTo>
                  <a:lnTo>
                    <a:pt x="3399701" y="246926"/>
                  </a:lnTo>
                  <a:lnTo>
                    <a:pt x="3393046" y="259422"/>
                  </a:lnTo>
                  <a:lnTo>
                    <a:pt x="3393046" y="259626"/>
                  </a:lnTo>
                  <a:lnTo>
                    <a:pt x="3391382" y="272326"/>
                  </a:lnTo>
                  <a:lnTo>
                    <a:pt x="3389604" y="272326"/>
                  </a:lnTo>
                  <a:lnTo>
                    <a:pt x="3393046" y="259626"/>
                  </a:lnTo>
                  <a:lnTo>
                    <a:pt x="3393046" y="259422"/>
                  </a:lnTo>
                  <a:lnTo>
                    <a:pt x="3392932" y="259626"/>
                  </a:lnTo>
                  <a:lnTo>
                    <a:pt x="3392754" y="259626"/>
                  </a:lnTo>
                  <a:lnTo>
                    <a:pt x="3381692" y="272326"/>
                  </a:lnTo>
                  <a:lnTo>
                    <a:pt x="3385096" y="272326"/>
                  </a:lnTo>
                  <a:lnTo>
                    <a:pt x="3369818" y="285026"/>
                  </a:lnTo>
                  <a:lnTo>
                    <a:pt x="3349714" y="323126"/>
                  </a:lnTo>
                  <a:lnTo>
                    <a:pt x="3341573" y="335826"/>
                  </a:lnTo>
                  <a:lnTo>
                    <a:pt x="3343198" y="335826"/>
                  </a:lnTo>
                  <a:lnTo>
                    <a:pt x="3330460" y="348526"/>
                  </a:lnTo>
                  <a:lnTo>
                    <a:pt x="3329571" y="348526"/>
                  </a:lnTo>
                  <a:lnTo>
                    <a:pt x="3330448" y="361226"/>
                  </a:lnTo>
                  <a:lnTo>
                    <a:pt x="3322980" y="373926"/>
                  </a:lnTo>
                  <a:lnTo>
                    <a:pt x="3300895" y="386626"/>
                  </a:lnTo>
                  <a:lnTo>
                    <a:pt x="3300476" y="399326"/>
                  </a:lnTo>
                  <a:lnTo>
                    <a:pt x="3290684" y="412026"/>
                  </a:lnTo>
                  <a:lnTo>
                    <a:pt x="3288715" y="412026"/>
                  </a:lnTo>
                  <a:lnTo>
                    <a:pt x="3274555" y="437426"/>
                  </a:lnTo>
                  <a:lnTo>
                    <a:pt x="3260191" y="450126"/>
                  </a:lnTo>
                  <a:lnTo>
                    <a:pt x="3247720" y="475526"/>
                  </a:lnTo>
                  <a:lnTo>
                    <a:pt x="3246158" y="475526"/>
                  </a:lnTo>
                  <a:lnTo>
                    <a:pt x="3240367" y="488226"/>
                  </a:lnTo>
                  <a:lnTo>
                    <a:pt x="3233318" y="488226"/>
                  </a:lnTo>
                  <a:lnTo>
                    <a:pt x="3225558" y="500926"/>
                  </a:lnTo>
                  <a:lnTo>
                    <a:pt x="3216414" y="513626"/>
                  </a:lnTo>
                  <a:lnTo>
                    <a:pt x="3210369" y="520484"/>
                  </a:lnTo>
                  <a:lnTo>
                    <a:pt x="3211944" y="515429"/>
                  </a:lnTo>
                  <a:lnTo>
                    <a:pt x="3206775" y="524560"/>
                  </a:lnTo>
                  <a:lnTo>
                    <a:pt x="3205213" y="526326"/>
                  </a:lnTo>
                  <a:lnTo>
                    <a:pt x="3205772" y="526326"/>
                  </a:lnTo>
                  <a:lnTo>
                    <a:pt x="3199003" y="539026"/>
                  </a:lnTo>
                  <a:lnTo>
                    <a:pt x="3187979" y="551726"/>
                  </a:lnTo>
                  <a:lnTo>
                    <a:pt x="3175660" y="564426"/>
                  </a:lnTo>
                  <a:lnTo>
                    <a:pt x="3165056" y="577126"/>
                  </a:lnTo>
                  <a:lnTo>
                    <a:pt x="3161817" y="589826"/>
                  </a:lnTo>
                  <a:lnTo>
                    <a:pt x="3150717" y="602526"/>
                  </a:lnTo>
                  <a:lnTo>
                    <a:pt x="3135388" y="615226"/>
                  </a:lnTo>
                  <a:lnTo>
                    <a:pt x="3119463" y="640626"/>
                  </a:lnTo>
                  <a:lnTo>
                    <a:pt x="3112833" y="653326"/>
                  </a:lnTo>
                  <a:lnTo>
                    <a:pt x="3096323" y="666026"/>
                  </a:lnTo>
                  <a:lnTo>
                    <a:pt x="3075800" y="691426"/>
                  </a:lnTo>
                  <a:lnTo>
                    <a:pt x="3057118" y="716826"/>
                  </a:lnTo>
                  <a:lnTo>
                    <a:pt x="3053219" y="729526"/>
                  </a:lnTo>
                  <a:lnTo>
                    <a:pt x="3044152" y="742226"/>
                  </a:lnTo>
                  <a:lnTo>
                    <a:pt x="3022930" y="765327"/>
                  </a:lnTo>
                  <a:lnTo>
                    <a:pt x="3028962" y="754926"/>
                  </a:lnTo>
                  <a:lnTo>
                    <a:pt x="3014802" y="767626"/>
                  </a:lnTo>
                  <a:lnTo>
                    <a:pt x="3012681" y="780326"/>
                  </a:lnTo>
                  <a:lnTo>
                    <a:pt x="3005417" y="780326"/>
                  </a:lnTo>
                  <a:lnTo>
                    <a:pt x="2999638" y="793026"/>
                  </a:lnTo>
                  <a:lnTo>
                    <a:pt x="3000984" y="793026"/>
                  </a:lnTo>
                  <a:lnTo>
                    <a:pt x="2987014" y="805726"/>
                  </a:lnTo>
                  <a:lnTo>
                    <a:pt x="2972778" y="818426"/>
                  </a:lnTo>
                  <a:lnTo>
                    <a:pt x="2957157" y="843826"/>
                  </a:lnTo>
                  <a:lnTo>
                    <a:pt x="2950121" y="853668"/>
                  </a:lnTo>
                  <a:lnTo>
                    <a:pt x="2950121" y="869226"/>
                  </a:lnTo>
                  <a:lnTo>
                    <a:pt x="2939631" y="881926"/>
                  </a:lnTo>
                  <a:lnTo>
                    <a:pt x="2934665" y="881926"/>
                  </a:lnTo>
                  <a:lnTo>
                    <a:pt x="2941066" y="869226"/>
                  </a:lnTo>
                  <a:lnTo>
                    <a:pt x="2942869" y="869226"/>
                  </a:lnTo>
                  <a:lnTo>
                    <a:pt x="2948889" y="856526"/>
                  </a:lnTo>
                  <a:lnTo>
                    <a:pt x="2950121" y="869226"/>
                  </a:lnTo>
                  <a:lnTo>
                    <a:pt x="2950121" y="853668"/>
                  </a:lnTo>
                  <a:lnTo>
                    <a:pt x="2938996" y="869226"/>
                  </a:lnTo>
                  <a:lnTo>
                    <a:pt x="2933966" y="881926"/>
                  </a:lnTo>
                  <a:lnTo>
                    <a:pt x="2931630" y="881926"/>
                  </a:lnTo>
                  <a:lnTo>
                    <a:pt x="2937573" y="869226"/>
                  </a:lnTo>
                  <a:lnTo>
                    <a:pt x="2928963" y="881926"/>
                  </a:lnTo>
                  <a:lnTo>
                    <a:pt x="2928315" y="881926"/>
                  </a:lnTo>
                  <a:lnTo>
                    <a:pt x="2924010" y="894626"/>
                  </a:lnTo>
                  <a:lnTo>
                    <a:pt x="2919374" y="894626"/>
                  </a:lnTo>
                  <a:lnTo>
                    <a:pt x="2927604" y="881926"/>
                  </a:lnTo>
                  <a:lnTo>
                    <a:pt x="2924772" y="881926"/>
                  </a:lnTo>
                  <a:lnTo>
                    <a:pt x="2918371" y="894626"/>
                  </a:lnTo>
                  <a:lnTo>
                    <a:pt x="2911043" y="894626"/>
                  </a:lnTo>
                  <a:lnTo>
                    <a:pt x="2903677" y="907326"/>
                  </a:lnTo>
                  <a:lnTo>
                    <a:pt x="2900146" y="907326"/>
                  </a:lnTo>
                  <a:lnTo>
                    <a:pt x="2900476" y="920026"/>
                  </a:lnTo>
                  <a:lnTo>
                    <a:pt x="2893136" y="920026"/>
                  </a:lnTo>
                  <a:lnTo>
                    <a:pt x="2883395" y="932726"/>
                  </a:lnTo>
                  <a:lnTo>
                    <a:pt x="2878010" y="932726"/>
                  </a:lnTo>
                  <a:lnTo>
                    <a:pt x="2872295" y="945426"/>
                  </a:lnTo>
                  <a:lnTo>
                    <a:pt x="2868041" y="945426"/>
                  </a:lnTo>
                  <a:lnTo>
                    <a:pt x="2862427" y="958126"/>
                  </a:lnTo>
                  <a:lnTo>
                    <a:pt x="2857893" y="958126"/>
                  </a:lnTo>
                  <a:lnTo>
                    <a:pt x="2856839" y="970826"/>
                  </a:lnTo>
                  <a:lnTo>
                    <a:pt x="2846006" y="970826"/>
                  </a:lnTo>
                  <a:lnTo>
                    <a:pt x="2834881" y="983526"/>
                  </a:lnTo>
                  <a:lnTo>
                    <a:pt x="2820314" y="1008926"/>
                  </a:lnTo>
                  <a:lnTo>
                    <a:pt x="2810103" y="1021626"/>
                  </a:lnTo>
                  <a:lnTo>
                    <a:pt x="2813405" y="1021626"/>
                  </a:lnTo>
                  <a:lnTo>
                    <a:pt x="2788005" y="1047026"/>
                  </a:lnTo>
                  <a:lnTo>
                    <a:pt x="2760675" y="1072426"/>
                  </a:lnTo>
                  <a:lnTo>
                    <a:pt x="2732900" y="1110526"/>
                  </a:lnTo>
                  <a:lnTo>
                    <a:pt x="2706243" y="1135926"/>
                  </a:lnTo>
                  <a:lnTo>
                    <a:pt x="2705557" y="1135926"/>
                  </a:lnTo>
                  <a:lnTo>
                    <a:pt x="2689479" y="1148626"/>
                  </a:lnTo>
                  <a:lnTo>
                    <a:pt x="2672905" y="1174026"/>
                  </a:lnTo>
                  <a:lnTo>
                    <a:pt x="2657513" y="1186726"/>
                  </a:lnTo>
                  <a:lnTo>
                    <a:pt x="2645016" y="1199426"/>
                  </a:lnTo>
                  <a:lnTo>
                    <a:pt x="2638628" y="1212126"/>
                  </a:lnTo>
                  <a:lnTo>
                    <a:pt x="2630474" y="1212126"/>
                  </a:lnTo>
                  <a:lnTo>
                    <a:pt x="2620721" y="1224826"/>
                  </a:lnTo>
                  <a:lnTo>
                    <a:pt x="2612809" y="1224826"/>
                  </a:lnTo>
                  <a:lnTo>
                    <a:pt x="2603106" y="1237526"/>
                  </a:lnTo>
                  <a:lnTo>
                    <a:pt x="2588006" y="1250226"/>
                  </a:lnTo>
                  <a:lnTo>
                    <a:pt x="2590114" y="1250226"/>
                  </a:lnTo>
                  <a:lnTo>
                    <a:pt x="2579052" y="1262926"/>
                  </a:lnTo>
                  <a:lnTo>
                    <a:pt x="2568105" y="1262926"/>
                  </a:lnTo>
                  <a:lnTo>
                    <a:pt x="2561120" y="1275626"/>
                  </a:lnTo>
                  <a:lnTo>
                    <a:pt x="2582126" y="1275626"/>
                  </a:lnTo>
                  <a:lnTo>
                    <a:pt x="2603423" y="1250226"/>
                  </a:lnTo>
                  <a:lnTo>
                    <a:pt x="2619184" y="1237526"/>
                  </a:lnTo>
                  <a:lnTo>
                    <a:pt x="2634945" y="1224826"/>
                  </a:lnTo>
                  <a:lnTo>
                    <a:pt x="2661488" y="1192149"/>
                  </a:lnTo>
                  <a:lnTo>
                    <a:pt x="2664053" y="1186726"/>
                  </a:lnTo>
                  <a:lnTo>
                    <a:pt x="2676880" y="1174026"/>
                  </a:lnTo>
                  <a:lnTo>
                    <a:pt x="2692781" y="1161326"/>
                  </a:lnTo>
                  <a:lnTo>
                    <a:pt x="2703512" y="1152372"/>
                  </a:lnTo>
                  <a:lnTo>
                    <a:pt x="2703792" y="1161326"/>
                  </a:lnTo>
                  <a:lnTo>
                    <a:pt x="2704477" y="1151585"/>
                  </a:lnTo>
                  <a:lnTo>
                    <a:pt x="2708021" y="1148626"/>
                  </a:lnTo>
                  <a:lnTo>
                    <a:pt x="2704681" y="1148626"/>
                  </a:lnTo>
                  <a:lnTo>
                    <a:pt x="2725445" y="1135926"/>
                  </a:lnTo>
                  <a:lnTo>
                    <a:pt x="2746933" y="1110526"/>
                  </a:lnTo>
                  <a:lnTo>
                    <a:pt x="2770428" y="1085126"/>
                  </a:lnTo>
                  <a:lnTo>
                    <a:pt x="2797187" y="1047026"/>
                  </a:lnTo>
                  <a:lnTo>
                    <a:pt x="2793314" y="1059726"/>
                  </a:lnTo>
                  <a:lnTo>
                    <a:pt x="2806928" y="1047026"/>
                  </a:lnTo>
                  <a:lnTo>
                    <a:pt x="2822067" y="1021626"/>
                  </a:lnTo>
                  <a:lnTo>
                    <a:pt x="2837294" y="1008926"/>
                  </a:lnTo>
                  <a:lnTo>
                    <a:pt x="2851150" y="996226"/>
                  </a:lnTo>
                  <a:lnTo>
                    <a:pt x="2854680" y="983526"/>
                  </a:lnTo>
                  <a:lnTo>
                    <a:pt x="2857144" y="983526"/>
                  </a:lnTo>
                  <a:lnTo>
                    <a:pt x="2895993" y="945426"/>
                  </a:lnTo>
                  <a:lnTo>
                    <a:pt x="2929966" y="894626"/>
                  </a:lnTo>
                  <a:lnTo>
                    <a:pt x="2962325" y="856526"/>
                  </a:lnTo>
                  <a:lnTo>
                    <a:pt x="2991002" y="824395"/>
                  </a:lnTo>
                  <a:lnTo>
                    <a:pt x="2989402" y="830834"/>
                  </a:lnTo>
                  <a:lnTo>
                    <a:pt x="2998012" y="818426"/>
                  </a:lnTo>
                  <a:lnTo>
                    <a:pt x="3024467" y="780326"/>
                  </a:lnTo>
                  <a:lnTo>
                    <a:pt x="3018586" y="780326"/>
                  </a:lnTo>
                  <a:lnTo>
                    <a:pt x="3017964" y="781189"/>
                  </a:lnTo>
                  <a:lnTo>
                    <a:pt x="3018320" y="780326"/>
                  </a:lnTo>
                  <a:lnTo>
                    <a:pt x="3024543" y="767626"/>
                  </a:lnTo>
                  <a:lnTo>
                    <a:pt x="3035198" y="767626"/>
                  </a:lnTo>
                  <a:lnTo>
                    <a:pt x="3042462" y="754926"/>
                  </a:lnTo>
                  <a:lnTo>
                    <a:pt x="3041269" y="754926"/>
                  </a:lnTo>
                  <a:lnTo>
                    <a:pt x="3050946" y="742226"/>
                  </a:lnTo>
                  <a:lnTo>
                    <a:pt x="3052711" y="742226"/>
                  </a:lnTo>
                  <a:lnTo>
                    <a:pt x="3055518" y="729526"/>
                  </a:lnTo>
                  <a:lnTo>
                    <a:pt x="3068345" y="716826"/>
                  </a:lnTo>
                  <a:lnTo>
                    <a:pt x="3068002" y="716826"/>
                  </a:lnTo>
                  <a:lnTo>
                    <a:pt x="3074555" y="704126"/>
                  </a:lnTo>
                  <a:lnTo>
                    <a:pt x="3080918" y="704126"/>
                  </a:lnTo>
                  <a:lnTo>
                    <a:pt x="3087547" y="691426"/>
                  </a:lnTo>
                  <a:lnTo>
                    <a:pt x="3094875" y="678726"/>
                  </a:lnTo>
                  <a:lnTo>
                    <a:pt x="3096196" y="678726"/>
                  </a:lnTo>
                  <a:lnTo>
                    <a:pt x="3094672" y="684644"/>
                  </a:lnTo>
                  <a:lnTo>
                    <a:pt x="3096996" y="678726"/>
                  </a:lnTo>
                  <a:lnTo>
                    <a:pt x="3106242" y="666026"/>
                  </a:lnTo>
                  <a:lnTo>
                    <a:pt x="3115653" y="653326"/>
                  </a:lnTo>
                  <a:lnTo>
                    <a:pt x="3126079" y="640626"/>
                  </a:lnTo>
                  <a:lnTo>
                    <a:pt x="3121533" y="653326"/>
                  </a:lnTo>
                  <a:lnTo>
                    <a:pt x="3111157" y="666026"/>
                  </a:lnTo>
                  <a:lnTo>
                    <a:pt x="3116529" y="666026"/>
                  </a:lnTo>
                  <a:lnTo>
                    <a:pt x="3122980" y="653326"/>
                  </a:lnTo>
                  <a:lnTo>
                    <a:pt x="3128327" y="640626"/>
                  </a:lnTo>
                  <a:lnTo>
                    <a:pt x="3133877" y="640626"/>
                  </a:lnTo>
                  <a:lnTo>
                    <a:pt x="3159023" y="602526"/>
                  </a:lnTo>
                  <a:lnTo>
                    <a:pt x="3152203" y="615226"/>
                  </a:lnTo>
                  <a:lnTo>
                    <a:pt x="3162884" y="602526"/>
                  </a:lnTo>
                  <a:lnTo>
                    <a:pt x="3176422" y="577126"/>
                  </a:lnTo>
                  <a:lnTo>
                    <a:pt x="3191395" y="551726"/>
                  </a:lnTo>
                  <a:lnTo>
                    <a:pt x="3201289" y="543356"/>
                  </a:lnTo>
                  <a:lnTo>
                    <a:pt x="3202711" y="539026"/>
                  </a:lnTo>
                  <a:lnTo>
                    <a:pt x="3205340" y="539026"/>
                  </a:lnTo>
                  <a:lnTo>
                    <a:pt x="3205289" y="539864"/>
                  </a:lnTo>
                  <a:lnTo>
                    <a:pt x="3205530" y="539026"/>
                  </a:lnTo>
                  <a:lnTo>
                    <a:pt x="3206407" y="539026"/>
                  </a:lnTo>
                  <a:lnTo>
                    <a:pt x="3210966" y="539026"/>
                  </a:lnTo>
                  <a:lnTo>
                    <a:pt x="3216135" y="526326"/>
                  </a:lnTo>
                  <a:lnTo>
                    <a:pt x="3220275" y="526326"/>
                  </a:lnTo>
                  <a:lnTo>
                    <a:pt x="3227387" y="513626"/>
                  </a:lnTo>
                  <a:lnTo>
                    <a:pt x="3235185" y="500926"/>
                  </a:lnTo>
                  <a:lnTo>
                    <a:pt x="3243618" y="500926"/>
                  </a:lnTo>
                  <a:lnTo>
                    <a:pt x="3252635" y="475526"/>
                  </a:lnTo>
                  <a:lnTo>
                    <a:pt x="3254133" y="475526"/>
                  </a:lnTo>
                  <a:lnTo>
                    <a:pt x="3261106" y="466890"/>
                  </a:lnTo>
                  <a:lnTo>
                    <a:pt x="3259366" y="475526"/>
                  </a:lnTo>
                  <a:lnTo>
                    <a:pt x="3267824" y="462826"/>
                  </a:lnTo>
                  <a:lnTo>
                    <a:pt x="3276269" y="450126"/>
                  </a:lnTo>
                  <a:lnTo>
                    <a:pt x="3297009" y="412026"/>
                  </a:lnTo>
                  <a:lnTo>
                    <a:pt x="3319195" y="386626"/>
                  </a:lnTo>
                  <a:lnTo>
                    <a:pt x="3340417" y="348526"/>
                  </a:lnTo>
                  <a:lnTo>
                    <a:pt x="3355327" y="323126"/>
                  </a:lnTo>
                  <a:lnTo>
                    <a:pt x="3365779" y="310426"/>
                  </a:lnTo>
                  <a:lnTo>
                    <a:pt x="3375850" y="297726"/>
                  </a:lnTo>
                  <a:lnTo>
                    <a:pt x="3387306" y="276555"/>
                  </a:lnTo>
                  <a:lnTo>
                    <a:pt x="3386607" y="281266"/>
                  </a:lnTo>
                  <a:lnTo>
                    <a:pt x="3384677" y="283806"/>
                  </a:lnTo>
                  <a:lnTo>
                    <a:pt x="3379203" y="292709"/>
                  </a:lnTo>
                  <a:lnTo>
                    <a:pt x="3384753" y="285242"/>
                  </a:lnTo>
                  <a:lnTo>
                    <a:pt x="3386315" y="283222"/>
                  </a:lnTo>
                  <a:lnTo>
                    <a:pt x="3386048" y="285026"/>
                  </a:lnTo>
                  <a:lnTo>
                    <a:pt x="3396030" y="272326"/>
                  </a:lnTo>
                  <a:lnTo>
                    <a:pt x="3404768" y="259626"/>
                  </a:lnTo>
                  <a:lnTo>
                    <a:pt x="3412921" y="246926"/>
                  </a:lnTo>
                  <a:lnTo>
                    <a:pt x="3417824" y="231749"/>
                  </a:lnTo>
                  <a:close/>
                </a:path>
                <a:path w="9554844" h="4096384">
                  <a:moveTo>
                    <a:pt x="3421126" y="221526"/>
                  </a:moveTo>
                  <a:lnTo>
                    <a:pt x="3417824" y="231749"/>
                  </a:lnTo>
                  <a:lnTo>
                    <a:pt x="3420338" y="227355"/>
                  </a:lnTo>
                  <a:lnTo>
                    <a:pt x="3421126" y="221526"/>
                  </a:lnTo>
                  <a:close/>
                </a:path>
                <a:path w="9554844" h="4096384">
                  <a:moveTo>
                    <a:pt x="3424796" y="472694"/>
                  </a:moveTo>
                  <a:lnTo>
                    <a:pt x="3424656" y="472389"/>
                  </a:lnTo>
                  <a:lnTo>
                    <a:pt x="3424783" y="472935"/>
                  </a:lnTo>
                  <a:lnTo>
                    <a:pt x="3424796" y="472694"/>
                  </a:lnTo>
                  <a:close/>
                </a:path>
                <a:path w="9554844" h="4096384">
                  <a:moveTo>
                    <a:pt x="3434067" y="208826"/>
                  </a:moveTo>
                  <a:lnTo>
                    <a:pt x="3432060" y="208826"/>
                  </a:lnTo>
                  <a:lnTo>
                    <a:pt x="3427933" y="219735"/>
                  </a:lnTo>
                  <a:lnTo>
                    <a:pt x="3427704" y="220548"/>
                  </a:lnTo>
                  <a:lnTo>
                    <a:pt x="3427526" y="220840"/>
                  </a:lnTo>
                  <a:lnTo>
                    <a:pt x="3427933" y="219735"/>
                  </a:lnTo>
                  <a:lnTo>
                    <a:pt x="3430905" y="208826"/>
                  </a:lnTo>
                  <a:lnTo>
                    <a:pt x="3420338" y="227355"/>
                  </a:lnTo>
                  <a:lnTo>
                    <a:pt x="3419398" y="234226"/>
                  </a:lnTo>
                  <a:lnTo>
                    <a:pt x="3422573" y="234226"/>
                  </a:lnTo>
                  <a:lnTo>
                    <a:pt x="3427361" y="221284"/>
                  </a:lnTo>
                  <a:lnTo>
                    <a:pt x="3427615" y="220878"/>
                  </a:lnTo>
                  <a:lnTo>
                    <a:pt x="3427450" y="221526"/>
                  </a:lnTo>
                  <a:lnTo>
                    <a:pt x="3428504" y="219494"/>
                  </a:lnTo>
                  <a:lnTo>
                    <a:pt x="3429533" y="217779"/>
                  </a:lnTo>
                  <a:lnTo>
                    <a:pt x="3428898" y="218744"/>
                  </a:lnTo>
                  <a:lnTo>
                    <a:pt x="3431895" y="212979"/>
                  </a:lnTo>
                  <a:lnTo>
                    <a:pt x="3431895" y="213245"/>
                  </a:lnTo>
                  <a:lnTo>
                    <a:pt x="3431197" y="214960"/>
                  </a:lnTo>
                  <a:lnTo>
                    <a:pt x="3429533" y="217779"/>
                  </a:lnTo>
                  <a:lnTo>
                    <a:pt x="3433305" y="211772"/>
                  </a:lnTo>
                  <a:lnTo>
                    <a:pt x="3433280" y="211010"/>
                  </a:lnTo>
                  <a:lnTo>
                    <a:pt x="3433064" y="210756"/>
                  </a:lnTo>
                  <a:lnTo>
                    <a:pt x="3434067" y="208826"/>
                  </a:lnTo>
                  <a:close/>
                </a:path>
                <a:path w="9554844" h="4096384">
                  <a:moveTo>
                    <a:pt x="3460585" y="331990"/>
                  </a:moveTo>
                  <a:lnTo>
                    <a:pt x="3460407" y="331762"/>
                  </a:lnTo>
                  <a:lnTo>
                    <a:pt x="3460369" y="332054"/>
                  </a:lnTo>
                  <a:lnTo>
                    <a:pt x="3460585" y="331990"/>
                  </a:lnTo>
                  <a:close/>
                </a:path>
                <a:path w="9554844" h="4096384">
                  <a:moveTo>
                    <a:pt x="3460864" y="327672"/>
                  </a:moveTo>
                  <a:lnTo>
                    <a:pt x="3457371" y="329234"/>
                  </a:lnTo>
                  <a:lnTo>
                    <a:pt x="3458527" y="329349"/>
                  </a:lnTo>
                  <a:lnTo>
                    <a:pt x="3460407" y="331762"/>
                  </a:lnTo>
                  <a:lnTo>
                    <a:pt x="3460864" y="327672"/>
                  </a:lnTo>
                  <a:close/>
                </a:path>
                <a:path w="9554844" h="4096384">
                  <a:moveTo>
                    <a:pt x="3463353" y="331203"/>
                  </a:moveTo>
                  <a:lnTo>
                    <a:pt x="3460585" y="331990"/>
                  </a:lnTo>
                  <a:lnTo>
                    <a:pt x="3461131" y="332701"/>
                  </a:lnTo>
                  <a:lnTo>
                    <a:pt x="3463353" y="331203"/>
                  </a:lnTo>
                  <a:close/>
                </a:path>
                <a:path w="9554844" h="4096384">
                  <a:moveTo>
                    <a:pt x="3466782" y="164630"/>
                  </a:moveTo>
                  <a:lnTo>
                    <a:pt x="3462413" y="169926"/>
                  </a:lnTo>
                  <a:lnTo>
                    <a:pt x="3461931" y="170726"/>
                  </a:lnTo>
                  <a:lnTo>
                    <a:pt x="3465017" y="170726"/>
                  </a:lnTo>
                  <a:lnTo>
                    <a:pt x="3466782" y="164630"/>
                  </a:lnTo>
                  <a:close/>
                </a:path>
                <a:path w="9554844" h="4096384">
                  <a:moveTo>
                    <a:pt x="3477615" y="145326"/>
                  </a:moveTo>
                  <a:lnTo>
                    <a:pt x="3471951" y="145326"/>
                  </a:lnTo>
                  <a:lnTo>
                    <a:pt x="3470567" y="153276"/>
                  </a:lnTo>
                  <a:lnTo>
                    <a:pt x="3466427" y="158026"/>
                  </a:lnTo>
                  <a:lnTo>
                    <a:pt x="3453917" y="170726"/>
                  </a:lnTo>
                  <a:lnTo>
                    <a:pt x="3434067" y="208826"/>
                  </a:lnTo>
                  <a:lnTo>
                    <a:pt x="3435070" y="208826"/>
                  </a:lnTo>
                  <a:lnTo>
                    <a:pt x="3433305" y="211772"/>
                  </a:lnTo>
                  <a:lnTo>
                    <a:pt x="3433419" y="212242"/>
                  </a:lnTo>
                  <a:lnTo>
                    <a:pt x="3433407" y="212610"/>
                  </a:lnTo>
                  <a:lnTo>
                    <a:pt x="3435540" y="209092"/>
                  </a:lnTo>
                  <a:lnTo>
                    <a:pt x="3435667" y="208826"/>
                  </a:lnTo>
                  <a:lnTo>
                    <a:pt x="3437407" y="208826"/>
                  </a:lnTo>
                  <a:lnTo>
                    <a:pt x="3439591" y="205028"/>
                  </a:lnTo>
                  <a:lnTo>
                    <a:pt x="3438487" y="208826"/>
                  </a:lnTo>
                  <a:lnTo>
                    <a:pt x="3446297" y="196126"/>
                  </a:lnTo>
                  <a:lnTo>
                    <a:pt x="3461931" y="170726"/>
                  </a:lnTo>
                  <a:lnTo>
                    <a:pt x="3461766" y="170726"/>
                  </a:lnTo>
                  <a:lnTo>
                    <a:pt x="3462413" y="169926"/>
                  </a:lnTo>
                  <a:lnTo>
                    <a:pt x="3467747" y="161264"/>
                  </a:lnTo>
                  <a:lnTo>
                    <a:pt x="3466782" y="164630"/>
                  </a:lnTo>
                  <a:lnTo>
                    <a:pt x="3472205" y="158026"/>
                  </a:lnTo>
                  <a:lnTo>
                    <a:pt x="3477615" y="145326"/>
                  </a:lnTo>
                  <a:close/>
                </a:path>
                <a:path w="9554844" h="4096384">
                  <a:moveTo>
                    <a:pt x="3492779" y="121285"/>
                  </a:moveTo>
                  <a:lnTo>
                    <a:pt x="3492550" y="121246"/>
                  </a:lnTo>
                  <a:lnTo>
                    <a:pt x="3492601" y="120891"/>
                  </a:lnTo>
                  <a:lnTo>
                    <a:pt x="3492728" y="120472"/>
                  </a:lnTo>
                  <a:lnTo>
                    <a:pt x="3490087" y="125171"/>
                  </a:lnTo>
                  <a:lnTo>
                    <a:pt x="3491128" y="120916"/>
                  </a:lnTo>
                  <a:lnTo>
                    <a:pt x="3483025" y="132626"/>
                  </a:lnTo>
                  <a:lnTo>
                    <a:pt x="3477615" y="145326"/>
                  </a:lnTo>
                  <a:lnTo>
                    <a:pt x="3481628" y="145326"/>
                  </a:lnTo>
                  <a:lnTo>
                    <a:pt x="3488271" y="132626"/>
                  </a:lnTo>
                  <a:lnTo>
                    <a:pt x="3490036" y="125361"/>
                  </a:lnTo>
                  <a:lnTo>
                    <a:pt x="3492779" y="121285"/>
                  </a:lnTo>
                  <a:close/>
                </a:path>
                <a:path w="9554844" h="4096384">
                  <a:moveTo>
                    <a:pt x="3495764" y="115049"/>
                  </a:moveTo>
                  <a:lnTo>
                    <a:pt x="3494252" y="117449"/>
                  </a:lnTo>
                  <a:lnTo>
                    <a:pt x="3492944" y="119545"/>
                  </a:lnTo>
                  <a:lnTo>
                    <a:pt x="3492728" y="120472"/>
                  </a:lnTo>
                  <a:lnTo>
                    <a:pt x="3495764" y="115049"/>
                  </a:lnTo>
                  <a:close/>
                </a:path>
                <a:path w="9554844" h="4096384">
                  <a:moveTo>
                    <a:pt x="3496132" y="107226"/>
                  </a:moveTo>
                  <a:lnTo>
                    <a:pt x="3486861" y="119926"/>
                  </a:lnTo>
                  <a:lnTo>
                    <a:pt x="3491369" y="119926"/>
                  </a:lnTo>
                  <a:lnTo>
                    <a:pt x="3491128" y="120916"/>
                  </a:lnTo>
                  <a:lnTo>
                    <a:pt x="3491814" y="119926"/>
                  </a:lnTo>
                  <a:lnTo>
                    <a:pt x="3496132" y="107226"/>
                  </a:lnTo>
                  <a:close/>
                </a:path>
                <a:path w="9554844" h="4096384">
                  <a:moveTo>
                    <a:pt x="3502139" y="103644"/>
                  </a:moveTo>
                  <a:lnTo>
                    <a:pt x="3495776" y="115049"/>
                  </a:lnTo>
                  <a:lnTo>
                    <a:pt x="3498215" y="111252"/>
                  </a:lnTo>
                  <a:lnTo>
                    <a:pt x="3501288" y="106603"/>
                  </a:lnTo>
                  <a:lnTo>
                    <a:pt x="3502139" y="103644"/>
                  </a:lnTo>
                  <a:close/>
                </a:path>
                <a:path w="9554844" h="4096384">
                  <a:moveTo>
                    <a:pt x="3507956" y="85077"/>
                  </a:moveTo>
                  <a:lnTo>
                    <a:pt x="3507651" y="84975"/>
                  </a:lnTo>
                  <a:lnTo>
                    <a:pt x="3507460" y="84924"/>
                  </a:lnTo>
                  <a:lnTo>
                    <a:pt x="3507651" y="85026"/>
                  </a:lnTo>
                  <a:lnTo>
                    <a:pt x="3507956" y="85077"/>
                  </a:lnTo>
                  <a:close/>
                </a:path>
                <a:path w="9554844" h="4096384">
                  <a:moveTo>
                    <a:pt x="3516719" y="67983"/>
                  </a:moveTo>
                  <a:lnTo>
                    <a:pt x="3515144" y="69215"/>
                  </a:lnTo>
                  <a:lnTo>
                    <a:pt x="3515525" y="69215"/>
                  </a:lnTo>
                  <a:lnTo>
                    <a:pt x="3516719" y="67983"/>
                  </a:lnTo>
                  <a:close/>
                </a:path>
                <a:path w="9554844" h="4096384">
                  <a:moveTo>
                    <a:pt x="3546449" y="24358"/>
                  </a:moveTo>
                  <a:lnTo>
                    <a:pt x="3538537" y="34264"/>
                  </a:lnTo>
                  <a:lnTo>
                    <a:pt x="3530765" y="45745"/>
                  </a:lnTo>
                  <a:lnTo>
                    <a:pt x="3523234" y="58508"/>
                  </a:lnTo>
                  <a:lnTo>
                    <a:pt x="3516058" y="72250"/>
                  </a:lnTo>
                  <a:lnTo>
                    <a:pt x="3513036" y="75653"/>
                  </a:lnTo>
                  <a:lnTo>
                    <a:pt x="3514572" y="71488"/>
                  </a:lnTo>
                  <a:lnTo>
                    <a:pt x="3514572" y="70269"/>
                  </a:lnTo>
                  <a:lnTo>
                    <a:pt x="3510153" y="80098"/>
                  </a:lnTo>
                  <a:lnTo>
                    <a:pt x="3507016" y="88620"/>
                  </a:lnTo>
                  <a:lnTo>
                    <a:pt x="3506457" y="93548"/>
                  </a:lnTo>
                  <a:lnTo>
                    <a:pt x="3509784" y="92633"/>
                  </a:lnTo>
                  <a:lnTo>
                    <a:pt x="3513036" y="84112"/>
                  </a:lnTo>
                  <a:lnTo>
                    <a:pt x="3518916" y="70942"/>
                  </a:lnTo>
                  <a:lnTo>
                    <a:pt x="3522192" y="61722"/>
                  </a:lnTo>
                  <a:lnTo>
                    <a:pt x="3528326" y="51231"/>
                  </a:lnTo>
                  <a:lnTo>
                    <a:pt x="3534295" y="44297"/>
                  </a:lnTo>
                  <a:lnTo>
                    <a:pt x="3534333" y="46723"/>
                  </a:lnTo>
                  <a:lnTo>
                    <a:pt x="3536632" y="42430"/>
                  </a:lnTo>
                  <a:lnTo>
                    <a:pt x="3540353" y="36499"/>
                  </a:lnTo>
                  <a:lnTo>
                    <a:pt x="3544100" y="30099"/>
                  </a:lnTo>
                  <a:lnTo>
                    <a:pt x="3546449" y="24358"/>
                  </a:lnTo>
                  <a:close/>
                </a:path>
                <a:path w="9554844" h="4096384">
                  <a:moveTo>
                    <a:pt x="3564534" y="0"/>
                  </a:moveTo>
                  <a:lnTo>
                    <a:pt x="3561499" y="1054"/>
                  </a:lnTo>
                  <a:lnTo>
                    <a:pt x="3555479" y="11595"/>
                  </a:lnTo>
                  <a:lnTo>
                    <a:pt x="3553917" y="20751"/>
                  </a:lnTo>
                  <a:lnTo>
                    <a:pt x="3563010" y="4216"/>
                  </a:lnTo>
                  <a:lnTo>
                    <a:pt x="3564534" y="0"/>
                  </a:lnTo>
                  <a:close/>
                </a:path>
                <a:path w="9554844" h="4096384">
                  <a:moveTo>
                    <a:pt x="9520123" y="4069613"/>
                  </a:moveTo>
                  <a:lnTo>
                    <a:pt x="9519425" y="4068953"/>
                  </a:lnTo>
                  <a:lnTo>
                    <a:pt x="9517723" y="4069080"/>
                  </a:lnTo>
                  <a:lnTo>
                    <a:pt x="9520123" y="4069613"/>
                  </a:lnTo>
                  <a:close/>
                </a:path>
                <a:path w="9554844" h="4096384">
                  <a:moveTo>
                    <a:pt x="9531756" y="4095851"/>
                  </a:moveTo>
                  <a:lnTo>
                    <a:pt x="9530524" y="4095280"/>
                  </a:lnTo>
                  <a:lnTo>
                    <a:pt x="9529483" y="4095496"/>
                  </a:lnTo>
                  <a:lnTo>
                    <a:pt x="9529940" y="4096080"/>
                  </a:lnTo>
                  <a:lnTo>
                    <a:pt x="9531121" y="4095737"/>
                  </a:lnTo>
                  <a:lnTo>
                    <a:pt x="9531756" y="4095851"/>
                  </a:lnTo>
                  <a:close/>
                </a:path>
                <a:path w="9554844" h="4096384">
                  <a:moveTo>
                    <a:pt x="9535185" y="4075353"/>
                  </a:moveTo>
                  <a:lnTo>
                    <a:pt x="9534855" y="4074909"/>
                  </a:lnTo>
                  <a:lnTo>
                    <a:pt x="9534157" y="4075188"/>
                  </a:lnTo>
                  <a:lnTo>
                    <a:pt x="9535185" y="4075353"/>
                  </a:lnTo>
                  <a:close/>
                </a:path>
                <a:path w="9554844" h="4096384">
                  <a:moveTo>
                    <a:pt x="9538995" y="4069638"/>
                  </a:moveTo>
                  <a:lnTo>
                    <a:pt x="9538119" y="4068864"/>
                  </a:lnTo>
                  <a:lnTo>
                    <a:pt x="9538640" y="4069410"/>
                  </a:lnTo>
                  <a:lnTo>
                    <a:pt x="9538995" y="4069638"/>
                  </a:lnTo>
                  <a:close/>
                </a:path>
                <a:path w="9554844" h="4096384">
                  <a:moveTo>
                    <a:pt x="9543745" y="4035272"/>
                  </a:moveTo>
                  <a:lnTo>
                    <a:pt x="9542805" y="4034688"/>
                  </a:lnTo>
                  <a:lnTo>
                    <a:pt x="9539529" y="4034320"/>
                  </a:lnTo>
                  <a:lnTo>
                    <a:pt x="9540075" y="4034675"/>
                  </a:lnTo>
                  <a:lnTo>
                    <a:pt x="9543745" y="4035272"/>
                  </a:lnTo>
                  <a:close/>
                </a:path>
                <a:path w="9554844" h="4096384">
                  <a:moveTo>
                    <a:pt x="9544456" y="4019080"/>
                  </a:moveTo>
                  <a:lnTo>
                    <a:pt x="9542882" y="4018584"/>
                  </a:lnTo>
                  <a:lnTo>
                    <a:pt x="9542628" y="4018889"/>
                  </a:lnTo>
                  <a:lnTo>
                    <a:pt x="9541294" y="4019029"/>
                  </a:lnTo>
                  <a:lnTo>
                    <a:pt x="9541688" y="4019270"/>
                  </a:lnTo>
                  <a:lnTo>
                    <a:pt x="9543351" y="4019346"/>
                  </a:lnTo>
                  <a:lnTo>
                    <a:pt x="9544456" y="4019080"/>
                  </a:lnTo>
                  <a:close/>
                </a:path>
                <a:path w="9554844" h="4096384">
                  <a:moveTo>
                    <a:pt x="9554680" y="3975735"/>
                  </a:moveTo>
                  <a:lnTo>
                    <a:pt x="9553842" y="3975036"/>
                  </a:lnTo>
                  <a:lnTo>
                    <a:pt x="9553626" y="3975277"/>
                  </a:lnTo>
                  <a:lnTo>
                    <a:pt x="9554680" y="397573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2594273" y="7254182"/>
              <a:ext cx="542290" cy="554990"/>
            </a:xfrm>
            <a:custGeom>
              <a:avLst/>
              <a:gdLst/>
              <a:ahLst/>
              <a:cxnLst/>
              <a:rect l="l" t="t" r="r" b="b"/>
              <a:pathLst>
                <a:path w="542290" h="554990">
                  <a:moveTo>
                    <a:pt x="1701" y="429945"/>
                  </a:moveTo>
                  <a:lnTo>
                    <a:pt x="1079" y="426453"/>
                  </a:lnTo>
                  <a:lnTo>
                    <a:pt x="0" y="427901"/>
                  </a:lnTo>
                  <a:lnTo>
                    <a:pt x="0" y="428866"/>
                  </a:lnTo>
                  <a:lnTo>
                    <a:pt x="939" y="430707"/>
                  </a:lnTo>
                  <a:lnTo>
                    <a:pt x="1701" y="429945"/>
                  </a:lnTo>
                  <a:close/>
                </a:path>
                <a:path w="542290" h="554990">
                  <a:moveTo>
                    <a:pt x="9105" y="426021"/>
                  </a:moveTo>
                  <a:lnTo>
                    <a:pt x="7200" y="423367"/>
                  </a:lnTo>
                  <a:lnTo>
                    <a:pt x="7404" y="426897"/>
                  </a:lnTo>
                  <a:lnTo>
                    <a:pt x="6616" y="425716"/>
                  </a:lnTo>
                  <a:lnTo>
                    <a:pt x="6959" y="429882"/>
                  </a:lnTo>
                  <a:lnTo>
                    <a:pt x="6184" y="430631"/>
                  </a:lnTo>
                  <a:lnTo>
                    <a:pt x="4940" y="429514"/>
                  </a:lnTo>
                  <a:lnTo>
                    <a:pt x="4635" y="428269"/>
                  </a:lnTo>
                  <a:lnTo>
                    <a:pt x="4635" y="429221"/>
                  </a:lnTo>
                  <a:lnTo>
                    <a:pt x="2933" y="428155"/>
                  </a:lnTo>
                  <a:lnTo>
                    <a:pt x="3251" y="430377"/>
                  </a:lnTo>
                  <a:lnTo>
                    <a:pt x="5422" y="432371"/>
                  </a:lnTo>
                  <a:lnTo>
                    <a:pt x="6985" y="431838"/>
                  </a:lnTo>
                  <a:lnTo>
                    <a:pt x="7734" y="429120"/>
                  </a:lnTo>
                  <a:lnTo>
                    <a:pt x="8343" y="429691"/>
                  </a:lnTo>
                  <a:lnTo>
                    <a:pt x="8356" y="430657"/>
                  </a:lnTo>
                  <a:lnTo>
                    <a:pt x="8521" y="431292"/>
                  </a:lnTo>
                  <a:lnTo>
                    <a:pt x="8978" y="429285"/>
                  </a:lnTo>
                  <a:lnTo>
                    <a:pt x="9105" y="426021"/>
                  </a:lnTo>
                  <a:close/>
                </a:path>
                <a:path w="542290" h="554990">
                  <a:moveTo>
                    <a:pt x="11366" y="423964"/>
                  </a:moveTo>
                  <a:lnTo>
                    <a:pt x="9842" y="425450"/>
                  </a:lnTo>
                  <a:lnTo>
                    <a:pt x="10337" y="427990"/>
                  </a:lnTo>
                  <a:lnTo>
                    <a:pt x="11277" y="427990"/>
                  </a:lnTo>
                  <a:lnTo>
                    <a:pt x="10642" y="426720"/>
                  </a:lnTo>
                  <a:lnTo>
                    <a:pt x="10934" y="425450"/>
                  </a:lnTo>
                  <a:lnTo>
                    <a:pt x="11366" y="423964"/>
                  </a:lnTo>
                  <a:close/>
                </a:path>
                <a:path w="542290" h="554990">
                  <a:moveTo>
                    <a:pt x="11988" y="423354"/>
                  </a:moveTo>
                  <a:lnTo>
                    <a:pt x="11658" y="422910"/>
                  </a:lnTo>
                  <a:lnTo>
                    <a:pt x="11366" y="423964"/>
                  </a:lnTo>
                  <a:lnTo>
                    <a:pt x="11988" y="423354"/>
                  </a:lnTo>
                  <a:close/>
                </a:path>
                <a:path w="542290" h="554990">
                  <a:moveTo>
                    <a:pt x="17437" y="424192"/>
                  </a:moveTo>
                  <a:lnTo>
                    <a:pt x="17297" y="422910"/>
                  </a:lnTo>
                  <a:lnTo>
                    <a:pt x="16992" y="421640"/>
                  </a:lnTo>
                  <a:lnTo>
                    <a:pt x="17195" y="420370"/>
                  </a:lnTo>
                  <a:lnTo>
                    <a:pt x="15976" y="421640"/>
                  </a:lnTo>
                  <a:lnTo>
                    <a:pt x="15151" y="424192"/>
                  </a:lnTo>
                  <a:lnTo>
                    <a:pt x="13881" y="425450"/>
                  </a:lnTo>
                  <a:lnTo>
                    <a:pt x="12776" y="424180"/>
                  </a:lnTo>
                  <a:lnTo>
                    <a:pt x="13830" y="422910"/>
                  </a:lnTo>
                  <a:lnTo>
                    <a:pt x="13970" y="421640"/>
                  </a:lnTo>
                  <a:lnTo>
                    <a:pt x="12433" y="422910"/>
                  </a:lnTo>
                  <a:lnTo>
                    <a:pt x="11988" y="423354"/>
                  </a:lnTo>
                  <a:lnTo>
                    <a:pt x="13563" y="425450"/>
                  </a:lnTo>
                  <a:lnTo>
                    <a:pt x="14046" y="426720"/>
                  </a:lnTo>
                  <a:lnTo>
                    <a:pt x="13144" y="427990"/>
                  </a:lnTo>
                  <a:lnTo>
                    <a:pt x="16611" y="431800"/>
                  </a:lnTo>
                  <a:lnTo>
                    <a:pt x="17297" y="425450"/>
                  </a:lnTo>
                  <a:lnTo>
                    <a:pt x="17437" y="424192"/>
                  </a:lnTo>
                  <a:close/>
                </a:path>
                <a:path w="542290" h="554990">
                  <a:moveTo>
                    <a:pt x="18275" y="418541"/>
                  </a:moveTo>
                  <a:lnTo>
                    <a:pt x="17792" y="418909"/>
                  </a:lnTo>
                  <a:lnTo>
                    <a:pt x="17640" y="418401"/>
                  </a:lnTo>
                  <a:lnTo>
                    <a:pt x="17399" y="418680"/>
                  </a:lnTo>
                  <a:lnTo>
                    <a:pt x="17259" y="419087"/>
                  </a:lnTo>
                  <a:lnTo>
                    <a:pt x="17183" y="419569"/>
                  </a:lnTo>
                  <a:lnTo>
                    <a:pt x="17386" y="419328"/>
                  </a:lnTo>
                  <a:lnTo>
                    <a:pt x="17589" y="419112"/>
                  </a:lnTo>
                  <a:lnTo>
                    <a:pt x="17792" y="418934"/>
                  </a:lnTo>
                  <a:lnTo>
                    <a:pt x="17919" y="419341"/>
                  </a:lnTo>
                  <a:lnTo>
                    <a:pt x="18059" y="419735"/>
                  </a:lnTo>
                  <a:lnTo>
                    <a:pt x="18275" y="419912"/>
                  </a:lnTo>
                  <a:lnTo>
                    <a:pt x="18084" y="419201"/>
                  </a:lnTo>
                  <a:lnTo>
                    <a:pt x="18084" y="418795"/>
                  </a:lnTo>
                  <a:lnTo>
                    <a:pt x="18275" y="418541"/>
                  </a:lnTo>
                  <a:close/>
                </a:path>
                <a:path w="542290" h="554990">
                  <a:moveTo>
                    <a:pt x="19011" y="418198"/>
                  </a:moveTo>
                  <a:lnTo>
                    <a:pt x="18643" y="418261"/>
                  </a:lnTo>
                  <a:lnTo>
                    <a:pt x="18402" y="418376"/>
                  </a:lnTo>
                  <a:lnTo>
                    <a:pt x="18275" y="418541"/>
                  </a:lnTo>
                  <a:lnTo>
                    <a:pt x="18503" y="418414"/>
                  </a:lnTo>
                  <a:lnTo>
                    <a:pt x="18757" y="418287"/>
                  </a:lnTo>
                  <a:lnTo>
                    <a:pt x="19011" y="418198"/>
                  </a:lnTo>
                  <a:close/>
                </a:path>
                <a:path w="542290" h="554990">
                  <a:moveTo>
                    <a:pt x="19773" y="425450"/>
                  </a:moveTo>
                  <a:lnTo>
                    <a:pt x="19189" y="424180"/>
                  </a:lnTo>
                  <a:lnTo>
                    <a:pt x="17437" y="424192"/>
                  </a:lnTo>
                  <a:lnTo>
                    <a:pt x="19773" y="425450"/>
                  </a:lnTo>
                  <a:close/>
                </a:path>
                <a:path w="542290" h="554990">
                  <a:moveTo>
                    <a:pt x="33731" y="426720"/>
                  </a:moveTo>
                  <a:lnTo>
                    <a:pt x="33578" y="426720"/>
                  </a:lnTo>
                  <a:lnTo>
                    <a:pt x="33731" y="426720"/>
                  </a:lnTo>
                  <a:close/>
                </a:path>
                <a:path w="542290" h="554990">
                  <a:moveTo>
                    <a:pt x="40360" y="410210"/>
                  </a:moveTo>
                  <a:lnTo>
                    <a:pt x="39636" y="407670"/>
                  </a:lnTo>
                  <a:lnTo>
                    <a:pt x="38176" y="410210"/>
                  </a:lnTo>
                  <a:lnTo>
                    <a:pt x="40360" y="410210"/>
                  </a:lnTo>
                  <a:close/>
                </a:path>
                <a:path w="542290" h="554990">
                  <a:moveTo>
                    <a:pt x="46062" y="418706"/>
                  </a:moveTo>
                  <a:lnTo>
                    <a:pt x="45732" y="418198"/>
                  </a:lnTo>
                  <a:lnTo>
                    <a:pt x="44488" y="420370"/>
                  </a:lnTo>
                  <a:lnTo>
                    <a:pt x="46062" y="418706"/>
                  </a:lnTo>
                  <a:close/>
                </a:path>
                <a:path w="542290" h="554990">
                  <a:moveTo>
                    <a:pt x="48133" y="407733"/>
                  </a:moveTo>
                  <a:lnTo>
                    <a:pt x="47764" y="406476"/>
                  </a:lnTo>
                  <a:lnTo>
                    <a:pt x="47866" y="407009"/>
                  </a:lnTo>
                  <a:lnTo>
                    <a:pt x="48107" y="407708"/>
                  </a:lnTo>
                  <a:close/>
                </a:path>
                <a:path w="542290" h="554990">
                  <a:moveTo>
                    <a:pt x="56896" y="403821"/>
                  </a:moveTo>
                  <a:lnTo>
                    <a:pt x="54889" y="403606"/>
                  </a:lnTo>
                  <a:lnTo>
                    <a:pt x="55816" y="403821"/>
                  </a:lnTo>
                  <a:lnTo>
                    <a:pt x="56426" y="403860"/>
                  </a:lnTo>
                  <a:lnTo>
                    <a:pt x="56896" y="403821"/>
                  </a:lnTo>
                  <a:close/>
                </a:path>
                <a:path w="542290" h="554990">
                  <a:moveTo>
                    <a:pt x="58699" y="419214"/>
                  </a:moveTo>
                  <a:lnTo>
                    <a:pt x="57619" y="416471"/>
                  </a:lnTo>
                  <a:lnTo>
                    <a:pt x="57251" y="415239"/>
                  </a:lnTo>
                  <a:lnTo>
                    <a:pt x="57518" y="416445"/>
                  </a:lnTo>
                  <a:lnTo>
                    <a:pt x="57442" y="417118"/>
                  </a:lnTo>
                  <a:lnTo>
                    <a:pt x="57175" y="417499"/>
                  </a:lnTo>
                  <a:lnTo>
                    <a:pt x="57404" y="417995"/>
                  </a:lnTo>
                  <a:lnTo>
                    <a:pt x="57734" y="418579"/>
                  </a:lnTo>
                  <a:lnTo>
                    <a:pt x="58229" y="419290"/>
                  </a:lnTo>
                  <a:lnTo>
                    <a:pt x="58699" y="419214"/>
                  </a:lnTo>
                  <a:close/>
                </a:path>
                <a:path w="542290" h="554990">
                  <a:moveTo>
                    <a:pt x="68287" y="399224"/>
                  </a:moveTo>
                  <a:lnTo>
                    <a:pt x="68110" y="399021"/>
                  </a:lnTo>
                  <a:lnTo>
                    <a:pt x="67906" y="398818"/>
                  </a:lnTo>
                  <a:lnTo>
                    <a:pt x="67627" y="398703"/>
                  </a:lnTo>
                  <a:lnTo>
                    <a:pt x="67716" y="398868"/>
                  </a:lnTo>
                  <a:lnTo>
                    <a:pt x="67983" y="399046"/>
                  </a:lnTo>
                  <a:lnTo>
                    <a:pt x="68287" y="399224"/>
                  </a:lnTo>
                  <a:close/>
                </a:path>
                <a:path w="542290" h="554990">
                  <a:moveTo>
                    <a:pt x="68770" y="400494"/>
                  </a:moveTo>
                  <a:lnTo>
                    <a:pt x="68745" y="400050"/>
                  </a:lnTo>
                  <a:lnTo>
                    <a:pt x="68275" y="400050"/>
                  </a:lnTo>
                  <a:lnTo>
                    <a:pt x="68770" y="400494"/>
                  </a:lnTo>
                  <a:close/>
                </a:path>
                <a:path w="542290" h="554990">
                  <a:moveTo>
                    <a:pt x="76581" y="410133"/>
                  </a:moveTo>
                  <a:lnTo>
                    <a:pt x="76136" y="410337"/>
                  </a:lnTo>
                  <a:lnTo>
                    <a:pt x="76174" y="410756"/>
                  </a:lnTo>
                  <a:lnTo>
                    <a:pt x="76263" y="411238"/>
                  </a:lnTo>
                  <a:lnTo>
                    <a:pt x="76365" y="411784"/>
                  </a:lnTo>
                  <a:lnTo>
                    <a:pt x="76581" y="410133"/>
                  </a:lnTo>
                  <a:close/>
                </a:path>
                <a:path w="542290" h="554990">
                  <a:moveTo>
                    <a:pt x="83210" y="400621"/>
                  </a:moveTo>
                  <a:lnTo>
                    <a:pt x="82918" y="401320"/>
                  </a:lnTo>
                  <a:lnTo>
                    <a:pt x="83083" y="401320"/>
                  </a:lnTo>
                  <a:lnTo>
                    <a:pt x="83210" y="400621"/>
                  </a:lnTo>
                  <a:close/>
                </a:path>
                <a:path w="542290" h="554990">
                  <a:moveTo>
                    <a:pt x="83439" y="400050"/>
                  </a:moveTo>
                  <a:lnTo>
                    <a:pt x="83299" y="400050"/>
                  </a:lnTo>
                  <a:lnTo>
                    <a:pt x="83210" y="400621"/>
                  </a:lnTo>
                  <a:lnTo>
                    <a:pt x="83439" y="400050"/>
                  </a:lnTo>
                  <a:close/>
                </a:path>
                <a:path w="542290" h="554990">
                  <a:moveTo>
                    <a:pt x="84048" y="400989"/>
                  </a:moveTo>
                  <a:lnTo>
                    <a:pt x="83756" y="401320"/>
                  </a:lnTo>
                  <a:lnTo>
                    <a:pt x="84010" y="401650"/>
                  </a:lnTo>
                  <a:lnTo>
                    <a:pt x="84048" y="400989"/>
                  </a:lnTo>
                  <a:close/>
                </a:path>
                <a:path w="542290" h="554990">
                  <a:moveTo>
                    <a:pt x="85750" y="403860"/>
                  </a:moveTo>
                  <a:lnTo>
                    <a:pt x="85572" y="403644"/>
                  </a:lnTo>
                  <a:lnTo>
                    <a:pt x="84010" y="401650"/>
                  </a:lnTo>
                  <a:lnTo>
                    <a:pt x="83959" y="402590"/>
                  </a:lnTo>
                  <a:lnTo>
                    <a:pt x="85572" y="403733"/>
                  </a:lnTo>
                  <a:lnTo>
                    <a:pt x="85572" y="403860"/>
                  </a:lnTo>
                  <a:lnTo>
                    <a:pt x="85750" y="403860"/>
                  </a:lnTo>
                  <a:close/>
                </a:path>
                <a:path w="542290" h="554990">
                  <a:moveTo>
                    <a:pt x="86715" y="403860"/>
                  </a:moveTo>
                  <a:lnTo>
                    <a:pt x="85610" y="402590"/>
                  </a:lnTo>
                  <a:lnTo>
                    <a:pt x="85648" y="403733"/>
                  </a:lnTo>
                  <a:lnTo>
                    <a:pt x="85750" y="403860"/>
                  </a:lnTo>
                  <a:lnTo>
                    <a:pt x="86715" y="403860"/>
                  </a:lnTo>
                  <a:close/>
                </a:path>
                <a:path w="542290" h="554990">
                  <a:moveTo>
                    <a:pt x="90678" y="405117"/>
                  </a:moveTo>
                  <a:lnTo>
                    <a:pt x="90512" y="404787"/>
                  </a:lnTo>
                  <a:lnTo>
                    <a:pt x="90284" y="404507"/>
                  </a:lnTo>
                  <a:lnTo>
                    <a:pt x="90043" y="404266"/>
                  </a:lnTo>
                  <a:lnTo>
                    <a:pt x="90258" y="404634"/>
                  </a:lnTo>
                  <a:lnTo>
                    <a:pt x="90500" y="404939"/>
                  </a:lnTo>
                  <a:lnTo>
                    <a:pt x="90678" y="405117"/>
                  </a:lnTo>
                  <a:close/>
                </a:path>
                <a:path w="542290" h="554990">
                  <a:moveTo>
                    <a:pt x="99174" y="395668"/>
                  </a:moveTo>
                  <a:lnTo>
                    <a:pt x="98425" y="395592"/>
                  </a:lnTo>
                  <a:lnTo>
                    <a:pt x="98679" y="395719"/>
                  </a:lnTo>
                  <a:lnTo>
                    <a:pt x="98933" y="395732"/>
                  </a:lnTo>
                  <a:lnTo>
                    <a:pt x="99174" y="395668"/>
                  </a:lnTo>
                  <a:close/>
                </a:path>
                <a:path w="542290" h="554990">
                  <a:moveTo>
                    <a:pt x="101117" y="395897"/>
                  </a:moveTo>
                  <a:lnTo>
                    <a:pt x="100698" y="394843"/>
                  </a:lnTo>
                  <a:lnTo>
                    <a:pt x="99987" y="395528"/>
                  </a:lnTo>
                  <a:lnTo>
                    <a:pt x="99174" y="395668"/>
                  </a:lnTo>
                  <a:lnTo>
                    <a:pt x="101117" y="395897"/>
                  </a:lnTo>
                  <a:close/>
                </a:path>
                <a:path w="542290" h="554990">
                  <a:moveTo>
                    <a:pt x="141554" y="377405"/>
                  </a:moveTo>
                  <a:lnTo>
                    <a:pt x="139915" y="376504"/>
                  </a:lnTo>
                  <a:lnTo>
                    <a:pt x="140208" y="378460"/>
                  </a:lnTo>
                  <a:lnTo>
                    <a:pt x="141554" y="377405"/>
                  </a:lnTo>
                  <a:close/>
                </a:path>
                <a:path w="542290" h="554990">
                  <a:moveTo>
                    <a:pt x="143459" y="378460"/>
                  </a:moveTo>
                  <a:lnTo>
                    <a:pt x="143433" y="375920"/>
                  </a:lnTo>
                  <a:lnTo>
                    <a:pt x="141554" y="377405"/>
                  </a:lnTo>
                  <a:lnTo>
                    <a:pt x="143459" y="378460"/>
                  </a:lnTo>
                  <a:close/>
                </a:path>
                <a:path w="542290" h="554990">
                  <a:moveTo>
                    <a:pt x="153390" y="368554"/>
                  </a:moveTo>
                  <a:lnTo>
                    <a:pt x="153149" y="368350"/>
                  </a:lnTo>
                  <a:lnTo>
                    <a:pt x="152793" y="368655"/>
                  </a:lnTo>
                  <a:lnTo>
                    <a:pt x="152793" y="369036"/>
                  </a:lnTo>
                  <a:lnTo>
                    <a:pt x="152933" y="369316"/>
                  </a:lnTo>
                  <a:lnTo>
                    <a:pt x="153200" y="368909"/>
                  </a:lnTo>
                  <a:lnTo>
                    <a:pt x="153390" y="368554"/>
                  </a:lnTo>
                  <a:close/>
                </a:path>
                <a:path w="542290" h="554990">
                  <a:moveTo>
                    <a:pt x="163880" y="344170"/>
                  </a:moveTo>
                  <a:lnTo>
                    <a:pt x="163245" y="344170"/>
                  </a:lnTo>
                  <a:lnTo>
                    <a:pt x="163423" y="344512"/>
                  </a:lnTo>
                  <a:lnTo>
                    <a:pt x="163880" y="344170"/>
                  </a:lnTo>
                  <a:close/>
                </a:path>
                <a:path w="542290" h="554990">
                  <a:moveTo>
                    <a:pt x="164058" y="366712"/>
                  </a:moveTo>
                  <a:lnTo>
                    <a:pt x="164045" y="366420"/>
                  </a:lnTo>
                  <a:lnTo>
                    <a:pt x="163804" y="366471"/>
                  </a:lnTo>
                  <a:lnTo>
                    <a:pt x="163614" y="366496"/>
                  </a:lnTo>
                  <a:lnTo>
                    <a:pt x="163398" y="366534"/>
                  </a:lnTo>
                  <a:lnTo>
                    <a:pt x="163766" y="366699"/>
                  </a:lnTo>
                  <a:lnTo>
                    <a:pt x="164058" y="366712"/>
                  </a:lnTo>
                  <a:close/>
                </a:path>
                <a:path w="542290" h="554990">
                  <a:moveTo>
                    <a:pt x="181279" y="359410"/>
                  </a:moveTo>
                  <a:lnTo>
                    <a:pt x="180390" y="359410"/>
                  </a:lnTo>
                  <a:lnTo>
                    <a:pt x="180086" y="360680"/>
                  </a:lnTo>
                  <a:lnTo>
                    <a:pt x="181279" y="359410"/>
                  </a:lnTo>
                  <a:close/>
                </a:path>
                <a:path w="542290" h="554990">
                  <a:moveTo>
                    <a:pt x="182168" y="359625"/>
                  </a:moveTo>
                  <a:lnTo>
                    <a:pt x="181813" y="360172"/>
                  </a:lnTo>
                  <a:lnTo>
                    <a:pt x="182016" y="359968"/>
                  </a:lnTo>
                  <a:lnTo>
                    <a:pt x="182168" y="359625"/>
                  </a:lnTo>
                  <a:close/>
                </a:path>
                <a:path w="542290" h="554990">
                  <a:moveTo>
                    <a:pt x="186728" y="360680"/>
                  </a:moveTo>
                  <a:lnTo>
                    <a:pt x="181571" y="356870"/>
                  </a:lnTo>
                  <a:lnTo>
                    <a:pt x="177634" y="356870"/>
                  </a:lnTo>
                  <a:lnTo>
                    <a:pt x="176657" y="356870"/>
                  </a:lnTo>
                  <a:lnTo>
                    <a:pt x="182473" y="358140"/>
                  </a:lnTo>
                  <a:lnTo>
                    <a:pt x="181279" y="359410"/>
                  </a:lnTo>
                  <a:lnTo>
                    <a:pt x="182270" y="359410"/>
                  </a:lnTo>
                  <a:lnTo>
                    <a:pt x="182156" y="360680"/>
                  </a:lnTo>
                  <a:lnTo>
                    <a:pt x="186728" y="360680"/>
                  </a:lnTo>
                  <a:close/>
                </a:path>
                <a:path w="542290" h="554990">
                  <a:moveTo>
                    <a:pt x="187325" y="356870"/>
                  </a:moveTo>
                  <a:lnTo>
                    <a:pt x="186029" y="356057"/>
                  </a:lnTo>
                  <a:lnTo>
                    <a:pt x="186334" y="356870"/>
                  </a:lnTo>
                  <a:lnTo>
                    <a:pt x="187325" y="356870"/>
                  </a:lnTo>
                  <a:close/>
                </a:path>
                <a:path w="542290" h="554990">
                  <a:moveTo>
                    <a:pt x="188645" y="347980"/>
                  </a:moveTo>
                  <a:lnTo>
                    <a:pt x="188607" y="347357"/>
                  </a:lnTo>
                  <a:lnTo>
                    <a:pt x="187794" y="347980"/>
                  </a:lnTo>
                  <a:lnTo>
                    <a:pt x="188645" y="347980"/>
                  </a:lnTo>
                  <a:close/>
                </a:path>
                <a:path w="542290" h="554990">
                  <a:moveTo>
                    <a:pt x="189369" y="348602"/>
                  </a:moveTo>
                  <a:lnTo>
                    <a:pt x="188950" y="348551"/>
                  </a:lnTo>
                  <a:lnTo>
                    <a:pt x="188696" y="348615"/>
                  </a:lnTo>
                  <a:lnTo>
                    <a:pt x="188468" y="348703"/>
                  </a:lnTo>
                  <a:lnTo>
                    <a:pt x="189369" y="348602"/>
                  </a:lnTo>
                  <a:close/>
                </a:path>
                <a:path w="542290" h="554990">
                  <a:moveTo>
                    <a:pt x="189433" y="346710"/>
                  </a:moveTo>
                  <a:lnTo>
                    <a:pt x="188531" y="345440"/>
                  </a:lnTo>
                  <a:lnTo>
                    <a:pt x="188607" y="347357"/>
                  </a:lnTo>
                  <a:lnTo>
                    <a:pt x="189433" y="346710"/>
                  </a:lnTo>
                  <a:close/>
                </a:path>
                <a:path w="542290" h="554990">
                  <a:moveTo>
                    <a:pt x="194475" y="320332"/>
                  </a:moveTo>
                  <a:lnTo>
                    <a:pt x="192836" y="320040"/>
                  </a:lnTo>
                  <a:lnTo>
                    <a:pt x="193840" y="322135"/>
                  </a:lnTo>
                  <a:lnTo>
                    <a:pt x="193878" y="321310"/>
                  </a:lnTo>
                  <a:lnTo>
                    <a:pt x="194475" y="320332"/>
                  </a:lnTo>
                  <a:close/>
                </a:path>
                <a:path w="542290" h="554990">
                  <a:moveTo>
                    <a:pt x="199618" y="344716"/>
                  </a:moveTo>
                  <a:lnTo>
                    <a:pt x="199326" y="344170"/>
                  </a:lnTo>
                  <a:lnTo>
                    <a:pt x="199085" y="345020"/>
                  </a:lnTo>
                  <a:lnTo>
                    <a:pt x="199034" y="345440"/>
                  </a:lnTo>
                  <a:lnTo>
                    <a:pt x="199618" y="344716"/>
                  </a:lnTo>
                  <a:close/>
                </a:path>
                <a:path w="542290" h="554990">
                  <a:moveTo>
                    <a:pt x="203581" y="345440"/>
                  </a:moveTo>
                  <a:lnTo>
                    <a:pt x="201498" y="344170"/>
                  </a:lnTo>
                  <a:lnTo>
                    <a:pt x="201714" y="344170"/>
                  </a:lnTo>
                  <a:lnTo>
                    <a:pt x="202133" y="341630"/>
                  </a:lnTo>
                  <a:lnTo>
                    <a:pt x="199618" y="344716"/>
                  </a:lnTo>
                  <a:lnTo>
                    <a:pt x="202184" y="349250"/>
                  </a:lnTo>
                  <a:lnTo>
                    <a:pt x="203581" y="345440"/>
                  </a:lnTo>
                  <a:close/>
                </a:path>
                <a:path w="542290" h="554990">
                  <a:moveTo>
                    <a:pt x="217982" y="334302"/>
                  </a:moveTo>
                  <a:lnTo>
                    <a:pt x="217614" y="333921"/>
                  </a:lnTo>
                  <a:lnTo>
                    <a:pt x="217246" y="333705"/>
                  </a:lnTo>
                  <a:lnTo>
                    <a:pt x="216890" y="333489"/>
                  </a:lnTo>
                  <a:lnTo>
                    <a:pt x="217068" y="333730"/>
                  </a:lnTo>
                  <a:lnTo>
                    <a:pt x="217360" y="333984"/>
                  </a:lnTo>
                  <a:lnTo>
                    <a:pt x="217982" y="334302"/>
                  </a:lnTo>
                  <a:close/>
                </a:path>
                <a:path w="542290" h="554990">
                  <a:moveTo>
                    <a:pt x="219443" y="300824"/>
                  </a:moveTo>
                  <a:lnTo>
                    <a:pt x="218643" y="301015"/>
                  </a:lnTo>
                  <a:lnTo>
                    <a:pt x="217741" y="301447"/>
                  </a:lnTo>
                  <a:lnTo>
                    <a:pt x="216928" y="301993"/>
                  </a:lnTo>
                  <a:lnTo>
                    <a:pt x="219443" y="300824"/>
                  </a:lnTo>
                  <a:close/>
                </a:path>
                <a:path w="542290" h="554990">
                  <a:moveTo>
                    <a:pt x="228168" y="296418"/>
                  </a:moveTo>
                  <a:lnTo>
                    <a:pt x="228130" y="296164"/>
                  </a:lnTo>
                  <a:lnTo>
                    <a:pt x="228117" y="295935"/>
                  </a:lnTo>
                  <a:lnTo>
                    <a:pt x="227990" y="295605"/>
                  </a:lnTo>
                  <a:lnTo>
                    <a:pt x="225742" y="295668"/>
                  </a:lnTo>
                  <a:lnTo>
                    <a:pt x="226745" y="296227"/>
                  </a:lnTo>
                  <a:lnTo>
                    <a:pt x="227507" y="296405"/>
                  </a:lnTo>
                  <a:lnTo>
                    <a:pt x="228168" y="296418"/>
                  </a:lnTo>
                  <a:close/>
                </a:path>
                <a:path w="542290" h="554990">
                  <a:moveTo>
                    <a:pt x="230327" y="321525"/>
                  </a:moveTo>
                  <a:lnTo>
                    <a:pt x="230149" y="321348"/>
                  </a:lnTo>
                  <a:lnTo>
                    <a:pt x="229641" y="321411"/>
                  </a:lnTo>
                  <a:lnTo>
                    <a:pt x="230327" y="321525"/>
                  </a:lnTo>
                  <a:close/>
                </a:path>
                <a:path w="542290" h="554990">
                  <a:moveTo>
                    <a:pt x="236042" y="288290"/>
                  </a:moveTo>
                  <a:lnTo>
                    <a:pt x="235915" y="288290"/>
                  </a:lnTo>
                  <a:lnTo>
                    <a:pt x="235699" y="289560"/>
                  </a:lnTo>
                  <a:lnTo>
                    <a:pt x="235927" y="289560"/>
                  </a:lnTo>
                  <a:lnTo>
                    <a:pt x="236042" y="288290"/>
                  </a:lnTo>
                  <a:close/>
                </a:path>
                <a:path w="542290" h="554990">
                  <a:moveTo>
                    <a:pt x="266039" y="290830"/>
                  </a:moveTo>
                  <a:lnTo>
                    <a:pt x="238201" y="290830"/>
                  </a:lnTo>
                  <a:lnTo>
                    <a:pt x="232016" y="290830"/>
                  </a:lnTo>
                  <a:lnTo>
                    <a:pt x="234505" y="293370"/>
                  </a:lnTo>
                  <a:lnTo>
                    <a:pt x="231444" y="293370"/>
                  </a:lnTo>
                  <a:lnTo>
                    <a:pt x="230962" y="297180"/>
                  </a:lnTo>
                  <a:lnTo>
                    <a:pt x="228168" y="297180"/>
                  </a:lnTo>
                  <a:lnTo>
                    <a:pt x="228879" y="300990"/>
                  </a:lnTo>
                  <a:lnTo>
                    <a:pt x="223418" y="298450"/>
                  </a:lnTo>
                  <a:lnTo>
                    <a:pt x="225704" y="302260"/>
                  </a:lnTo>
                  <a:lnTo>
                    <a:pt x="223113" y="298450"/>
                  </a:lnTo>
                  <a:lnTo>
                    <a:pt x="219583" y="302260"/>
                  </a:lnTo>
                  <a:lnTo>
                    <a:pt x="219367" y="304800"/>
                  </a:lnTo>
                  <a:lnTo>
                    <a:pt x="219024" y="303530"/>
                  </a:lnTo>
                  <a:lnTo>
                    <a:pt x="217233" y="304800"/>
                  </a:lnTo>
                  <a:lnTo>
                    <a:pt x="216674" y="302260"/>
                  </a:lnTo>
                  <a:lnTo>
                    <a:pt x="215049" y="303530"/>
                  </a:lnTo>
                  <a:lnTo>
                    <a:pt x="214020" y="306070"/>
                  </a:lnTo>
                  <a:lnTo>
                    <a:pt x="215696" y="307340"/>
                  </a:lnTo>
                  <a:lnTo>
                    <a:pt x="209410" y="304800"/>
                  </a:lnTo>
                  <a:lnTo>
                    <a:pt x="212102" y="314960"/>
                  </a:lnTo>
                  <a:lnTo>
                    <a:pt x="206273" y="311150"/>
                  </a:lnTo>
                  <a:lnTo>
                    <a:pt x="202755" y="316242"/>
                  </a:lnTo>
                  <a:lnTo>
                    <a:pt x="199174" y="319989"/>
                  </a:lnTo>
                  <a:lnTo>
                    <a:pt x="197002" y="316230"/>
                  </a:lnTo>
                  <a:lnTo>
                    <a:pt x="194475" y="320332"/>
                  </a:lnTo>
                  <a:lnTo>
                    <a:pt x="198374" y="321030"/>
                  </a:lnTo>
                  <a:lnTo>
                    <a:pt x="195275" y="325120"/>
                  </a:lnTo>
                  <a:lnTo>
                    <a:pt x="193840" y="322135"/>
                  </a:lnTo>
                  <a:lnTo>
                    <a:pt x="193662" y="326390"/>
                  </a:lnTo>
                  <a:lnTo>
                    <a:pt x="188836" y="327660"/>
                  </a:lnTo>
                  <a:lnTo>
                    <a:pt x="187388" y="328930"/>
                  </a:lnTo>
                  <a:lnTo>
                    <a:pt x="188328" y="326390"/>
                  </a:lnTo>
                  <a:lnTo>
                    <a:pt x="188252" y="325120"/>
                  </a:lnTo>
                  <a:lnTo>
                    <a:pt x="185115" y="330200"/>
                  </a:lnTo>
                  <a:lnTo>
                    <a:pt x="180365" y="330200"/>
                  </a:lnTo>
                  <a:lnTo>
                    <a:pt x="180365" y="355600"/>
                  </a:lnTo>
                  <a:lnTo>
                    <a:pt x="177698" y="356514"/>
                  </a:lnTo>
                  <a:lnTo>
                    <a:pt x="177850" y="355600"/>
                  </a:lnTo>
                  <a:lnTo>
                    <a:pt x="178282" y="353060"/>
                  </a:lnTo>
                  <a:lnTo>
                    <a:pt x="180365" y="355600"/>
                  </a:lnTo>
                  <a:lnTo>
                    <a:pt x="180365" y="330200"/>
                  </a:lnTo>
                  <a:lnTo>
                    <a:pt x="179692" y="330200"/>
                  </a:lnTo>
                  <a:lnTo>
                    <a:pt x="177253" y="334010"/>
                  </a:lnTo>
                  <a:lnTo>
                    <a:pt x="177380" y="332740"/>
                  </a:lnTo>
                  <a:lnTo>
                    <a:pt x="176707" y="334010"/>
                  </a:lnTo>
                  <a:lnTo>
                    <a:pt x="175234" y="334010"/>
                  </a:lnTo>
                  <a:lnTo>
                    <a:pt x="176466" y="335280"/>
                  </a:lnTo>
                  <a:lnTo>
                    <a:pt x="176898" y="334010"/>
                  </a:lnTo>
                  <a:lnTo>
                    <a:pt x="179793" y="336550"/>
                  </a:lnTo>
                  <a:lnTo>
                    <a:pt x="177571" y="341160"/>
                  </a:lnTo>
                  <a:lnTo>
                    <a:pt x="177596" y="341630"/>
                  </a:lnTo>
                  <a:lnTo>
                    <a:pt x="178092" y="342900"/>
                  </a:lnTo>
                  <a:lnTo>
                    <a:pt x="177482" y="341350"/>
                  </a:lnTo>
                  <a:lnTo>
                    <a:pt x="177342" y="341630"/>
                  </a:lnTo>
                  <a:lnTo>
                    <a:pt x="177406" y="341160"/>
                  </a:lnTo>
                  <a:lnTo>
                    <a:pt x="176110" y="337820"/>
                  </a:lnTo>
                  <a:lnTo>
                    <a:pt x="173431" y="344170"/>
                  </a:lnTo>
                  <a:lnTo>
                    <a:pt x="173088" y="342900"/>
                  </a:lnTo>
                  <a:lnTo>
                    <a:pt x="172046" y="339090"/>
                  </a:lnTo>
                  <a:lnTo>
                    <a:pt x="171361" y="336550"/>
                  </a:lnTo>
                  <a:lnTo>
                    <a:pt x="171081" y="336550"/>
                  </a:lnTo>
                  <a:lnTo>
                    <a:pt x="170992" y="337820"/>
                  </a:lnTo>
                  <a:lnTo>
                    <a:pt x="171869" y="339090"/>
                  </a:lnTo>
                  <a:lnTo>
                    <a:pt x="170218" y="339090"/>
                  </a:lnTo>
                  <a:lnTo>
                    <a:pt x="170116" y="336550"/>
                  </a:lnTo>
                  <a:lnTo>
                    <a:pt x="168008" y="340360"/>
                  </a:lnTo>
                  <a:lnTo>
                    <a:pt x="170180" y="341630"/>
                  </a:lnTo>
                  <a:lnTo>
                    <a:pt x="167690" y="342900"/>
                  </a:lnTo>
                  <a:lnTo>
                    <a:pt x="167144" y="341630"/>
                  </a:lnTo>
                  <a:lnTo>
                    <a:pt x="167424" y="341630"/>
                  </a:lnTo>
                  <a:lnTo>
                    <a:pt x="167043" y="340360"/>
                  </a:lnTo>
                  <a:lnTo>
                    <a:pt x="166662" y="345440"/>
                  </a:lnTo>
                  <a:lnTo>
                    <a:pt x="163906" y="345440"/>
                  </a:lnTo>
                  <a:lnTo>
                    <a:pt x="163423" y="344512"/>
                  </a:lnTo>
                  <a:lnTo>
                    <a:pt x="160464" y="346710"/>
                  </a:lnTo>
                  <a:lnTo>
                    <a:pt x="160553" y="351790"/>
                  </a:lnTo>
                  <a:lnTo>
                    <a:pt x="155600" y="353060"/>
                  </a:lnTo>
                  <a:lnTo>
                    <a:pt x="154444" y="347980"/>
                  </a:lnTo>
                  <a:lnTo>
                    <a:pt x="153492" y="353060"/>
                  </a:lnTo>
                  <a:lnTo>
                    <a:pt x="151295" y="349250"/>
                  </a:lnTo>
                  <a:lnTo>
                    <a:pt x="149745" y="351790"/>
                  </a:lnTo>
                  <a:lnTo>
                    <a:pt x="151574" y="353060"/>
                  </a:lnTo>
                  <a:lnTo>
                    <a:pt x="149644" y="354330"/>
                  </a:lnTo>
                  <a:lnTo>
                    <a:pt x="149402" y="356870"/>
                  </a:lnTo>
                  <a:lnTo>
                    <a:pt x="147129" y="356870"/>
                  </a:lnTo>
                  <a:lnTo>
                    <a:pt x="147726" y="354330"/>
                  </a:lnTo>
                  <a:lnTo>
                    <a:pt x="144551" y="358140"/>
                  </a:lnTo>
                  <a:lnTo>
                    <a:pt x="147307" y="358140"/>
                  </a:lnTo>
                  <a:lnTo>
                    <a:pt x="146392" y="360680"/>
                  </a:lnTo>
                  <a:lnTo>
                    <a:pt x="150012" y="361950"/>
                  </a:lnTo>
                  <a:lnTo>
                    <a:pt x="147243" y="361950"/>
                  </a:lnTo>
                  <a:lnTo>
                    <a:pt x="144983" y="363220"/>
                  </a:lnTo>
                  <a:lnTo>
                    <a:pt x="142836" y="361950"/>
                  </a:lnTo>
                  <a:lnTo>
                    <a:pt x="142214" y="365760"/>
                  </a:lnTo>
                  <a:lnTo>
                    <a:pt x="140309" y="365760"/>
                  </a:lnTo>
                  <a:lnTo>
                    <a:pt x="139331" y="364477"/>
                  </a:lnTo>
                  <a:lnTo>
                    <a:pt x="138468" y="360680"/>
                  </a:lnTo>
                  <a:lnTo>
                    <a:pt x="137807" y="360680"/>
                  </a:lnTo>
                  <a:lnTo>
                    <a:pt x="138493" y="364490"/>
                  </a:lnTo>
                  <a:lnTo>
                    <a:pt x="133807" y="364490"/>
                  </a:lnTo>
                  <a:lnTo>
                    <a:pt x="134073" y="366344"/>
                  </a:lnTo>
                  <a:lnTo>
                    <a:pt x="133350" y="364490"/>
                  </a:lnTo>
                  <a:lnTo>
                    <a:pt x="133007" y="364490"/>
                  </a:lnTo>
                  <a:lnTo>
                    <a:pt x="133540" y="367030"/>
                  </a:lnTo>
                  <a:lnTo>
                    <a:pt x="131914" y="367030"/>
                  </a:lnTo>
                  <a:lnTo>
                    <a:pt x="131254" y="365760"/>
                  </a:lnTo>
                  <a:lnTo>
                    <a:pt x="128371" y="367030"/>
                  </a:lnTo>
                  <a:lnTo>
                    <a:pt x="134531" y="369570"/>
                  </a:lnTo>
                  <a:lnTo>
                    <a:pt x="130327" y="369570"/>
                  </a:lnTo>
                  <a:lnTo>
                    <a:pt x="130479" y="368300"/>
                  </a:lnTo>
                  <a:lnTo>
                    <a:pt x="126784" y="368300"/>
                  </a:lnTo>
                  <a:lnTo>
                    <a:pt x="125183" y="373380"/>
                  </a:lnTo>
                  <a:lnTo>
                    <a:pt x="121653" y="373380"/>
                  </a:lnTo>
                  <a:lnTo>
                    <a:pt x="118910" y="370840"/>
                  </a:lnTo>
                  <a:lnTo>
                    <a:pt x="123723" y="370840"/>
                  </a:lnTo>
                  <a:lnTo>
                    <a:pt x="121132" y="368300"/>
                  </a:lnTo>
                  <a:lnTo>
                    <a:pt x="117348" y="372110"/>
                  </a:lnTo>
                  <a:lnTo>
                    <a:pt x="114744" y="377190"/>
                  </a:lnTo>
                  <a:lnTo>
                    <a:pt x="110121" y="378460"/>
                  </a:lnTo>
                  <a:lnTo>
                    <a:pt x="111099" y="378460"/>
                  </a:lnTo>
                  <a:lnTo>
                    <a:pt x="113144" y="384810"/>
                  </a:lnTo>
                  <a:lnTo>
                    <a:pt x="109296" y="381000"/>
                  </a:lnTo>
                  <a:lnTo>
                    <a:pt x="106730" y="378460"/>
                  </a:lnTo>
                  <a:lnTo>
                    <a:pt x="106006" y="380580"/>
                  </a:lnTo>
                  <a:lnTo>
                    <a:pt x="105092" y="378460"/>
                  </a:lnTo>
                  <a:lnTo>
                    <a:pt x="105257" y="379730"/>
                  </a:lnTo>
                  <a:lnTo>
                    <a:pt x="102006" y="379730"/>
                  </a:lnTo>
                  <a:lnTo>
                    <a:pt x="100101" y="383540"/>
                  </a:lnTo>
                  <a:lnTo>
                    <a:pt x="96608" y="387350"/>
                  </a:lnTo>
                  <a:lnTo>
                    <a:pt x="96481" y="386080"/>
                  </a:lnTo>
                  <a:lnTo>
                    <a:pt x="94234" y="384810"/>
                  </a:lnTo>
                  <a:lnTo>
                    <a:pt x="91770" y="387350"/>
                  </a:lnTo>
                  <a:lnTo>
                    <a:pt x="89662" y="387350"/>
                  </a:lnTo>
                  <a:lnTo>
                    <a:pt x="89776" y="388620"/>
                  </a:lnTo>
                  <a:lnTo>
                    <a:pt x="88633" y="389890"/>
                  </a:lnTo>
                  <a:lnTo>
                    <a:pt x="90195" y="391160"/>
                  </a:lnTo>
                  <a:lnTo>
                    <a:pt x="84836" y="389890"/>
                  </a:lnTo>
                  <a:lnTo>
                    <a:pt x="81419" y="393700"/>
                  </a:lnTo>
                  <a:lnTo>
                    <a:pt x="78219" y="396240"/>
                  </a:lnTo>
                  <a:lnTo>
                    <a:pt x="74091" y="396240"/>
                  </a:lnTo>
                  <a:lnTo>
                    <a:pt x="74371" y="394970"/>
                  </a:lnTo>
                  <a:lnTo>
                    <a:pt x="73901" y="394970"/>
                  </a:lnTo>
                  <a:lnTo>
                    <a:pt x="70192" y="398780"/>
                  </a:lnTo>
                  <a:lnTo>
                    <a:pt x="71589" y="400050"/>
                  </a:lnTo>
                  <a:lnTo>
                    <a:pt x="71386" y="398780"/>
                  </a:lnTo>
                  <a:lnTo>
                    <a:pt x="73113" y="400050"/>
                  </a:lnTo>
                  <a:lnTo>
                    <a:pt x="73202" y="402590"/>
                  </a:lnTo>
                  <a:lnTo>
                    <a:pt x="72466" y="403860"/>
                  </a:lnTo>
                  <a:lnTo>
                    <a:pt x="71399" y="403860"/>
                  </a:lnTo>
                  <a:lnTo>
                    <a:pt x="72021" y="402590"/>
                  </a:lnTo>
                  <a:lnTo>
                    <a:pt x="72631" y="401320"/>
                  </a:lnTo>
                  <a:lnTo>
                    <a:pt x="69697" y="401320"/>
                  </a:lnTo>
                  <a:lnTo>
                    <a:pt x="68770" y="400494"/>
                  </a:lnTo>
                  <a:lnTo>
                    <a:pt x="68795" y="400989"/>
                  </a:lnTo>
                  <a:lnTo>
                    <a:pt x="68910" y="401650"/>
                  </a:lnTo>
                  <a:lnTo>
                    <a:pt x="69202" y="402590"/>
                  </a:lnTo>
                  <a:lnTo>
                    <a:pt x="65100" y="398780"/>
                  </a:lnTo>
                  <a:lnTo>
                    <a:pt x="70929" y="406400"/>
                  </a:lnTo>
                  <a:lnTo>
                    <a:pt x="66611" y="405130"/>
                  </a:lnTo>
                  <a:lnTo>
                    <a:pt x="66230" y="403860"/>
                  </a:lnTo>
                  <a:lnTo>
                    <a:pt x="65354" y="405130"/>
                  </a:lnTo>
                  <a:lnTo>
                    <a:pt x="65024" y="407670"/>
                  </a:lnTo>
                  <a:lnTo>
                    <a:pt x="63627" y="407670"/>
                  </a:lnTo>
                  <a:lnTo>
                    <a:pt x="61925" y="405130"/>
                  </a:lnTo>
                  <a:lnTo>
                    <a:pt x="64300" y="406400"/>
                  </a:lnTo>
                  <a:lnTo>
                    <a:pt x="63842" y="405130"/>
                  </a:lnTo>
                  <a:lnTo>
                    <a:pt x="63385" y="403860"/>
                  </a:lnTo>
                  <a:lnTo>
                    <a:pt x="61722" y="405130"/>
                  </a:lnTo>
                  <a:lnTo>
                    <a:pt x="62204" y="410210"/>
                  </a:lnTo>
                  <a:lnTo>
                    <a:pt x="59461" y="407670"/>
                  </a:lnTo>
                  <a:lnTo>
                    <a:pt x="59867" y="407670"/>
                  </a:lnTo>
                  <a:lnTo>
                    <a:pt x="60921" y="406400"/>
                  </a:lnTo>
                  <a:lnTo>
                    <a:pt x="61328" y="405130"/>
                  </a:lnTo>
                  <a:lnTo>
                    <a:pt x="58216" y="403860"/>
                  </a:lnTo>
                  <a:lnTo>
                    <a:pt x="56426" y="403860"/>
                  </a:lnTo>
                  <a:lnTo>
                    <a:pt x="53492" y="403860"/>
                  </a:lnTo>
                  <a:lnTo>
                    <a:pt x="54610" y="405130"/>
                  </a:lnTo>
                  <a:lnTo>
                    <a:pt x="55499" y="412750"/>
                  </a:lnTo>
                  <a:lnTo>
                    <a:pt x="51943" y="408940"/>
                  </a:lnTo>
                  <a:lnTo>
                    <a:pt x="50761" y="407670"/>
                  </a:lnTo>
                  <a:lnTo>
                    <a:pt x="50507" y="409384"/>
                  </a:lnTo>
                  <a:lnTo>
                    <a:pt x="49199" y="411480"/>
                  </a:lnTo>
                  <a:lnTo>
                    <a:pt x="48107" y="408940"/>
                  </a:lnTo>
                  <a:lnTo>
                    <a:pt x="47002" y="407670"/>
                  </a:lnTo>
                  <a:lnTo>
                    <a:pt x="45466" y="407670"/>
                  </a:lnTo>
                  <a:lnTo>
                    <a:pt x="45415" y="406400"/>
                  </a:lnTo>
                  <a:lnTo>
                    <a:pt x="45097" y="408940"/>
                  </a:lnTo>
                  <a:lnTo>
                    <a:pt x="42303" y="406400"/>
                  </a:lnTo>
                  <a:lnTo>
                    <a:pt x="41884" y="410210"/>
                  </a:lnTo>
                  <a:lnTo>
                    <a:pt x="41376" y="408940"/>
                  </a:lnTo>
                  <a:lnTo>
                    <a:pt x="40360" y="410210"/>
                  </a:lnTo>
                  <a:lnTo>
                    <a:pt x="40779" y="410210"/>
                  </a:lnTo>
                  <a:lnTo>
                    <a:pt x="41160" y="411480"/>
                  </a:lnTo>
                  <a:lnTo>
                    <a:pt x="40627" y="413004"/>
                  </a:lnTo>
                  <a:lnTo>
                    <a:pt x="40627" y="420763"/>
                  </a:lnTo>
                  <a:lnTo>
                    <a:pt x="39560" y="421640"/>
                  </a:lnTo>
                  <a:lnTo>
                    <a:pt x="39636" y="420370"/>
                  </a:lnTo>
                  <a:lnTo>
                    <a:pt x="40627" y="420763"/>
                  </a:lnTo>
                  <a:lnTo>
                    <a:pt x="40627" y="413004"/>
                  </a:lnTo>
                  <a:lnTo>
                    <a:pt x="39827" y="415290"/>
                  </a:lnTo>
                  <a:lnTo>
                    <a:pt x="32880" y="410210"/>
                  </a:lnTo>
                  <a:lnTo>
                    <a:pt x="30759" y="416560"/>
                  </a:lnTo>
                  <a:lnTo>
                    <a:pt x="28054" y="419100"/>
                  </a:lnTo>
                  <a:lnTo>
                    <a:pt x="28765" y="422910"/>
                  </a:lnTo>
                  <a:lnTo>
                    <a:pt x="26174" y="425450"/>
                  </a:lnTo>
                  <a:lnTo>
                    <a:pt x="24447" y="424192"/>
                  </a:lnTo>
                  <a:lnTo>
                    <a:pt x="25615" y="421640"/>
                  </a:lnTo>
                  <a:lnTo>
                    <a:pt x="22034" y="421640"/>
                  </a:lnTo>
                  <a:lnTo>
                    <a:pt x="20840" y="424180"/>
                  </a:lnTo>
                  <a:lnTo>
                    <a:pt x="20828" y="422910"/>
                  </a:lnTo>
                  <a:lnTo>
                    <a:pt x="19227" y="421640"/>
                  </a:lnTo>
                  <a:lnTo>
                    <a:pt x="18008" y="421640"/>
                  </a:lnTo>
                  <a:lnTo>
                    <a:pt x="19189" y="424180"/>
                  </a:lnTo>
                  <a:lnTo>
                    <a:pt x="19900" y="424180"/>
                  </a:lnTo>
                  <a:lnTo>
                    <a:pt x="20612" y="427990"/>
                  </a:lnTo>
                  <a:lnTo>
                    <a:pt x="21602" y="424192"/>
                  </a:lnTo>
                  <a:lnTo>
                    <a:pt x="22567" y="424192"/>
                  </a:lnTo>
                  <a:lnTo>
                    <a:pt x="23863" y="426720"/>
                  </a:lnTo>
                  <a:lnTo>
                    <a:pt x="22948" y="427990"/>
                  </a:lnTo>
                  <a:lnTo>
                    <a:pt x="25476" y="429260"/>
                  </a:lnTo>
                  <a:lnTo>
                    <a:pt x="23837" y="425450"/>
                  </a:lnTo>
                  <a:lnTo>
                    <a:pt x="26225" y="427990"/>
                  </a:lnTo>
                  <a:lnTo>
                    <a:pt x="26454" y="427990"/>
                  </a:lnTo>
                  <a:lnTo>
                    <a:pt x="27597" y="426720"/>
                  </a:lnTo>
                  <a:lnTo>
                    <a:pt x="27647" y="427990"/>
                  </a:lnTo>
                  <a:lnTo>
                    <a:pt x="29070" y="429260"/>
                  </a:lnTo>
                  <a:lnTo>
                    <a:pt x="27813" y="429260"/>
                  </a:lnTo>
                  <a:lnTo>
                    <a:pt x="31762" y="430530"/>
                  </a:lnTo>
                  <a:lnTo>
                    <a:pt x="31483" y="426720"/>
                  </a:lnTo>
                  <a:lnTo>
                    <a:pt x="31292" y="424180"/>
                  </a:lnTo>
                  <a:lnTo>
                    <a:pt x="33667" y="426656"/>
                  </a:lnTo>
                  <a:lnTo>
                    <a:pt x="37096" y="424180"/>
                  </a:lnTo>
                  <a:lnTo>
                    <a:pt x="32715" y="424180"/>
                  </a:lnTo>
                  <a:lnTo>
                    <a:pt x="34277" y="419100"/>
                  </a:lnTo>
                  <a:lnTo>
                    <a:pt x="39509" y="425450"/>
                  </a:lnTo>
                  <a:lnTo>
                    <a:pt x="38620" y="422910"/>
                  </a:lnTo>
                  <a:lnTo>
                    <a:pt x="40030" y="421640"/>
                  </a:lnTo>
                  <a:lnTo>
                    <a:pt x="40386" y="422910"/>
                  </a:lnTo>
                  <a:lnTo>
                    <a:pt x="40944" y="420878"/>
                  </a:lnTo>
                  <a:lnTo>
                    <a:pt x="42887" y="421640"/>
                  </a:lnTo>
                  <a:lnTo>
                    <a:pt x="43332" y="420370"/>
                  </a:lnTo>
                  <a:lnTo>
                    <a:pt x="43764" y="419100"/>
                  </a:lnTo>
                  <a:lnTo>
                    <a:pt x="44640" y="416560"/>
                  </a:lnTo>
                  <a:lnTo>
                    <a:pt x="45732" y="418198"/>
                  </a:lnTo>
                  <a:lnTo>
                    <a:pt x="45935" y="417830"/>
                  </a:lnTo>
                  <a:lnTo>
                    <a:pt x="46355" y="418401"/>
                  </a:lnTo>
                  <a:lnTo>
                    <a:pt x="46062" y="418706"/>
                  </a:lnTo>
                  <a:lnTo>
                    <a:pt x="47167" y="420370"/>
                  </a:lnTo>
                  <a:lnTo>
                    <a:pt x="47053" y="419328"/>
                  </a:lnTo>
                  <a:lnTo>
                    <a:pt x="48780" y="421640"/>
                  </a:lnTo>
                  <a:lnTo>
                    <a:pt x="48323" y="417830"/>
                  </a:lnTo>
                  <a:lnTo>
                    <a:pt x="48171" y="416560"/>
                  </a:lnTo>
                  <a:lnTo>
                    <a:pt x="48018" y="415290"/>
                  </a:lnTo>
                  <a:lnTo>
                    <a:pt x="50876" y="416560"/>
                  </a:lnTo>
                  <a:lnTo>
                    <a:pt x="51485" y="419100"/>
                  </a:lnTo>
                  <a:lnTo>
                    <a:pt x="49123" y="419100"/>
                  </a:lnTo>
                  <a:lnTo>
                    <a:pt x="52006" y="420370"/>
                  </a:lnTo>
                  <a:lnTo>
                    <a:pt x="51142" y="415290"/>
                  </a:lnTo>
                  <a:lnTo>
                    <a:pt x="56007" y="419100"/>
                  </a:lnTo>
                  <a:lnTo>
                    <a:pt x="57175" y="417830"/>
                  </a:lnTo>
                  <a:lnTo>
                    <a:pt x="55651" y="414020"/>
                  </a:lnTo>
                  <a:lnTo>
                    <a:pt x="59867" y="415290"/>
                  </a:lnTo>
                  <a:lnTo>
                    <a:pt x="61937" y="412750"/>
                  </a:lnTo>
                  <a:lnTo>
                    <a:pt x="62306" y="414020"/>
                  </a:lnTo>
                  <a:lnTo>
                    <a:pt x="67691" y="412750"/>
                  </a:lnTo>
                  <a:lnTo>
                    <a:pt x="70891" y="412750"/>
                  </a:lnTo>
                  <a:lnTo>
                    <a:pt x="70104" y="410210"/>
                  </a:lnTo>
                  <a:lnTo>
                    <a:pt x="69710" y="408940"/>
                  </a:lnTo>
                  <a:lnTo>
                    <a:pt x="72517" y="408940"/>
                  </a:lnTo>
                  <a:lnTo>
                    <a:pt x="73977" y="407670"/>
                  </a:lnTo>
                  <a:lnTo>
                    <a:pt x="74904" y="408940"/>
                  </a:lnTo>
                  <a:lnTo>
                    <a:pt x="74968" y="410210"/>
                  </a:lnTo>
                  <a:lnTo>
                    <a:pt x="74434" y="411480"/>
                  </a:lnTo>
                  <a:lnTo>
                    <a:pt x="76136" y="411480"/>
                  </a:lnTo>
                  <a:lnTo>
                    <a:pt x="76009" y="410210"/>
                  </a:lnTo>
                  <a:lnTo>
                    <a:pt x="76250" y="408940"/>
                  </a:lnTo>
                  <a:lnTo>
                    <a:pt x="77165" y="407670"/>
                  </a:lnTo>
                  <a:lnTo>
                    <a:pt x="77990" y="410210"/>
                  </a:lnTo>
                  <a:lnTo>
                    <a:pt x="80187" y="408940"/>
                  </a:lnTo>
                  <a:lnTo>
                    <a:pt x="80797" y="406400"/>
                  </a:lnTo>
                  <a:lnTo>
                    <a:pt x="81089" y="405130"/>
                  </a:lnTo>
                  <a:lnTo>
                    <a:pt x="84823" y="406400"/>
                  </a:lnTo>
                  <a:lnTo>
                    <a:pt x="84315" y="405130"/>
                  </a:lnTo>
                  <a:lnTo>
                    <a:pt x="83794" y="403860"/>
                  </a:lnTo>
                  <a:lnTo>
                    <a:pt x="79260" y="400050"/>
                  </a:lnTo>
                  <a:lnTo>
                    <a:pt x="80365" y="398780"/>
                  </a:lnTo>
                  <a:lnTo>
                    <a:pt x="81470" y="397510"/>
                  </a:lnTo>
                  <a:lnTo>
                    <a:pt x="82232" y="398780"/>
                  </a:lnTo>
                  <a:lnTo>
                    <a:pt x="83439" y="400050"/>
                  </a:lnTo>
                  <a:lnTo>
                    <a:pt x="84099" y="400050"/>
                  </a:lnTo>
                  <a:lnTo>
                    <a:pt x="84048" y="400989"/>
                  </a:lnTo>
                  <a:lnTo>
                    <a:pt x="84886" y="400050"/>
                  </a:lnTo>
                  <a:lnTo>
                    <a:pt x="85788" y="402590"/>
                  </a:lnTo>
                  <a:lnTo>
                    <a:pt x="86309" y="401320"/>
                  </a:lnTo>
                  <a:lnTo>
                    <a:pt x="86893" y="402590"/>
                  </a:lnTo>
                  <a:lnTo>
                    <a:pt x="86715" y="403860"/>
                  </a:lnTo>
                  <a:lnTo>
                    <a:pt x="88874" y="403860"/>
                  </a:lnTo>
                  <a:lnTo>
                    <a:pt x="90043" y="405130"/>
                  </a:lnTo>
                  <a:lnTo>
                    <a:pt x="88798" y="402590"/>
                  </a:lnTo>
                  <a:lnTo>
                    <a:pt x="89547" y="401320"/>
                  </a:lnTo>
                  <a:lnTo>
                    <a:pt x="91706" y="400050"/>
                  </a:lnTo>
                  <a:lnTo>
                    <a:pt x="91414" y="403860"/>
                  </a:lnTo>
                  <a:lnTo>
                    <a:pt x="93192" y="403860"/>
                  </a:lnTo>
                  <a:lnTo>
                    <a:pt x="93091" y="402590"/>
                  </a:lnTo>
                  <a:lnTo>
                    <a:pt x="95186" y="402590"/>
                  </a:lnTo>
                  <a:lnTo>
                    <a:pt x="93827" y="400050"/>
                  </a:lnTo>
                  <a:lnTo>
                    <a:pt x="94475" y="400050"/>
                  </a:lnTo>
                  <a:lnTo>
                    <a:pt x="95262" y="401320"/>
                  </a:lnTo>
                  <a:lnTo>
                    <a:pt x="95885" y="401320"/>
                  </a:lnTo>
                  <a:lnTo>
                    <a:pt x="96431" y="400050"/>
                  </a:lnTo>
                  <a:lnTo>
                    <a:pt x="101092" y="398780"/>
                  </a:lnTo>
                  <a:lnTo>
                    <a:pt x="99695" y="397510"/>
                  </a:lnTo>
                  <a:lnTo>
                    <a:pt x="98298" y="396240"/>
                  </a:lnTo>
                  <a:lnTo>
                    <a:pt x="98018" y="396240"/>
                  </a:lnTo>
                  <a:lnTo>
                    <a:pt x="98323" y="395592"/>
                  </a:lnTo>
                  <a:lnTo>
                    <a:pt x="100393" y="391160"/>
                  </a:lnTo>
                  <a:lnTo>
                    <a:pt x="106654" y="393700"/>
                  </a:lnTo>
                  <a:lnTo>
                    <a:pt x="109791" y="389890"/>
                  </a:lnTo>
                  <a:lnTo>
                    <a:pt x="110274" y="391160"/>
                  </a:lnTo>
                  <a:lnTo>
                    <a:pt x="111112" y="389890"/>
                  </a:lnTo>
                  <a:lnTo>
                    <a:pt x="111950" y="388620"/>
                  </a:lnTo>
                  <a:lnTo>
                    <a:pt x="114922" y="388620"/>
                  </a:lnTo>
                  <a:lnTo>
                    <a:pt x="115455" y="384810"/>
                  </a:lnTo>
                  <a:lnTo>
                    <a:pt x="116128" y="384810"/>
                  </a:lnTo>
                  <a:lnTo>
                    <a:pt x="117919" y="386080"/>
                  </a:lnTo>
                  <a:lnTo>
                    <a:pt x="118211" y="387350"/>
                  </a:lnTo>
                  <a:lnTo>
                    <a:pt x="119545" y="386080"/>
                  </a:lnTo>
                  <a:lnTo>
                    <a:pt x="119214" y="384810"/>
                  </a:lnTo>
                  <a:lnTo>
                    <a:pt x="122440" y="384810"/>
                  </a:lnTo>
                  <a:lnTo>
                    <a:pt x="121678" y="387184"/>
                  </a:lnTo>
                  <a:lnTo>
                    <a:pt x="121615" y="387350"/>
                  </a:lnTo>
                  <a:lnTo>
                    <a:pt x="122974" y="386562"/>
                  </a:lnTo>
                  <a:lnTo>
                    <a:pt x="123977" y="386080"/>
                  </a:lnTo>
                  <a:lnTo>
                    <a:pt x="125234" y="387350"/>
                  </a:lnTo>
                  <a:lnTo>
                    <a:pt x="125577" y="386080"/>
                  </a:lnTo>
                  <a:lnTo>
                    <a:pt x="126238" y="383540"/>
                  </a:lnTo>
                  <a:lnTo>
                    <a:pt x="126695" y="387350"/>
                  </a:lnTo>
                  <a:lnTo>
                    <a:pt x="129476" y="386080"/>
                  </a:lnTo>
                  <a:lnTo>
                    <a:pt x="130136" y="384810"/>
                  </a:lnTo>
                  <a:lnTo>
                    <a:pt x="127685" y="383540"/>
                  </a:lnTo>
                  <a:lnTo>
                    <a:pt x="128663" y="382270"/>
                  </a:lnTo>
                  <a:lnTo>
                    <a:pt x="130937" y="382270"/>
                  </a:lnTo>
                  <a:lnTo>
                    <a:pt x="132054" y="386080"/>
                  </a:lnTo>
                  <a:lnTo>
                    <a:pt x="138607" y="386080"/>
                  </a:lnTo>
                  <a:lnTo>
                    <a:pt x="137934" y="382270"/>
                  </a:lnTo>
                  <a:lnTo>
                    <a:pt x="136575" y="374650"/>
                  </a:lnTo>
                  <a:lnTo>
                    <a:pt x="139915" y="376504"/>
                  </a:lnTo>
                  <a:lnTo>
                    <a:pt x="139839" y="375920"/>
                  </a:lnTo>
                  <a:lnTo>
                    <a:pt x="142125" y="374650"/>
                  </a:lnTo>
                  <a:lnTo>
                    <a:pt x="146735" y="378460"/>
                  </a:lnTo>
                  <a:lnTo>
                    <a:pt x="147383" y="377190"/>
                  </a:lnTo>
                  <a:lnTo>
                    <a:pt x="151168" y="377190"/>
                  </a:lnTo>
                  <a:lnTo>
                    <a:pt x="149326" y="374650"/>
                  </a:lnTo>
                  <a:lnTo>
                    <a:pt x="148399" y="373380"/>
                  </a:lnTo>
                  <a:lnTo>
                    <a:pt x="147485" y="372110"/>
                  </a:lnTo>
                  <a:lnTo>
                    <a:pt x="151066" y="370840"/>
                  </a:lnTo>
                  <a:lnTo>
                    <a:pt x="150075" y="370840"/>
                  </a:lnTo>
                  <a:lnTo>
                    <a:pt x="149072" y="369570"/>
                  </a:lnTo>
                  <a:lnTo>
                    <a:pt x="148069" y="368300"/>
                  </a:lnTo>
                  <a:lnTo>
                    <a:pt x="149656" y="365760"/>
                  </a:lnTo>
                  <a:lnTo>
                    <a:pt x="151930" y="364490"/>
                  </a:lnTo>
                  <a:lnTo>
                    <a:pt x="154800" y="368300"/>
                  </a:lnTo>
                  <a:lnTo>
                    <a:pt x="154000" y="369570"/>
                  </a:lnTo>
                  <a:lnTo>
                    <a:pt x="153568" y="370840"/>
                  </a:lnTo>
                  <a:lnTo>
                    <a:pt x="153136" y="370840"/>
                  </a:lnTo>
                  <a:lnTo>
                    <a:pt x="152933" y="369570"/>
                  </a:lnTo>
                  <a:lnTo>
                    <a:pt x="152501" y="370840"/>
                  </a:lnTo>
                  <a:lnTo>
                    <a:pt x="151904" y="372110"/>
                  </a:lnTo>
                  <a:lnTo>
                    <a:pt x="153390" y="372110"/>
                  </a:lnTo>
                  <a:lnTo>
                    <a:pt x="153035" y="370840"/>
                  </a:lnTo>
                  <a:lnTo>
                    <a:pt x="154686" y="372110"/>
                  </a:lnTo>
                  <a:lnTo>
                    <a:pt x="157454" y="369570"/>
                  </a:lnTo>
                  <a:lnTo>
                    <a:pt x="157810" y="372110"/>
                  </a:lnTo>
                  <a:lnTo>
                    <a:pt x="158775" y="369570"/>
                  </a:lnTo>
                  <a:lnTo>
                    <a:pt x="159512" y="369570"/>
                  </a:lnTo>
                  <a:lnTo>
                    <a:pt x="160147" y="368300"/>
                  </a:lnTo>
                  <a:lnTo>
                    <a:pt x="163398" y="367030"/>
                  </a:lnTo>
                  <a:lnTo>
                    <a:pt x="162623" y="367030"/>
                  </a:lnTo>
                  <a:lnTo>
                    <a:pt x="161493" y="365760"/>
                  </a:lnTo>
                  <a:lnTo>
                    <a:pt x="161925" y="365760"/>
                  </a:lnTo>
                  <a:lnTo>
                    <a:pt x="166585" y="364490"/>
                  </a:lnTo>
                  <a:lnTo>
                    <a:pt x="164503" y="363220"/>
                  </a:lnTo>
                  <a:lnTo>
                    <a:pt x="162420" y="361950"/>
                  </a:lnTo>
                  <a:lnTo>
                    <a:pt x="164757" y="360680"/>
                  </a:lnTo>
                  <a:lnTo>
                    <a:pt x="167233" y="360680"/>
                  </a:lnTo>
                  <a:lnTo>
                    <a:pt x="166573" y="364477"/>
                  </a:lnTo>
                  <a:lnTo>
                    <a:pt x="168389" y="361950"/>
                  </a:lnTo>
                  <a:lnTo>
                    <a:pt x="170675" y="361950"/>
                  </a:lnTo>
                  <a:lnTo>
                    <a:pt x="170332" y="365760"/>
                  </a:lnTo>
                  <a:lnTo>
                    <a:pt x="171500" y="361950"/>
                  </a:lnTo>
                  <a:lnTo>
                    <a:pt x="175653" y="364490"/>
                  </a:lnTo>
                  <a:lnTo>
                    <a:pt x="177292" y="363220"/>
                  </a:lnTo>
                  <a:lnTo>
                    <a:pt x="176530" y="365760"/>
                  </a:lnTo>
                  <a:lnTo>
                    <a:pt x="176987" y="364477"/>
                  </a:lnTo>
                  <a:lnTo>
                    <a:pt x="177622" y="363220"/>
                  </a:lnTo>
                  <a:lnTo>
                    <a:pt x="178257" y="363220"/>
                  </a:lnTo>
                  <a:lnTo>
                    <a:pt x="176225" y="361950"/>
                  </a:lnTo>
                  <a:lnTo>
                    <a:pt x="177203" y="361950"/>
                  </a:lnTo>
                  <a:lnTo>
                    <a:pt x="177850" y="360680"/>
                  </a:lnTo>
                  <a:lnTo>
                    <a:pt x="178371" y="361950"/>
                  </a:lnTo>
                  <a:lnTo>
                    <a:pt x="178282" y="360680"/>
                  </a:lnTo>
                  <a:lnTo>
                    <a:pt x="175615" y="359410"/>
                  </a:lnTo>
                  <a:lnTo>
                    <a:pt x="175856" y="356870"/>
                  </a:lnTo>
                  <a:lnTo>
                    <a:pt x="175983" y="355600"/>
                  </a:lnTo>
                  <a:lnTo>
                    <a:pt x="177330" y="356641"/>
                  </a:lnTo>
                  <a:lnTo>
                    <a:pt x="177673" y="356641"/>
                  </a:lnTo>
                  <a:lnTo>
                    <a:pt x="181864" y="356641"/>
                  </a:lnTo>
                  <a:lnTo>
                    <a:pt x="184721" y="354330"/>
                  </a:lnTo>
                  <a:lnTo>
                    <a:pt x="185318" y="355600"/>
                  </a:lnTo>
                  <a:lnTo>
                    <a:pt x="186029" y="356057"/>
                  </a:lnTo>
                  <a:lnTo>
                    <a:pt x="185369" y="354330"/>
                  </a:lnTo>
                  <a:lnTo>
                    <a:pt x="185750" y="351790"/>
                  </a:lnTo>
                  <a:lnTo>
                    <a:pt x="188531" y="351790"/>
                  </a:lnTo>
                  <a:lnTo>
                    <a:pt x="187337" y="349250"/>
                  </a:lnTo>
                  <a:lnTo>
                    <a:pt x="186918" y="349250"/>
                  </a:lnTo>
                  <a:lnTo>
                    <a:pt x="186334" y="347980"/>
                  </a:lnTo>
                  <a:lnTo>
                    <a:pt x="187464" y="346710"/>
                  </a:lnTo>
                  <a:lnTo>
                    <a:pt x="188493" y="345478"/>
                  </a:lnTo>
                  <a:lnTo>
                    <a:pt x="188417" y="344170"/>
                  </a:lnTo>
                  <a:lnTo>
                    <a:pt x="193929" y="347980"/>
                  </a:lnTo>
                  <a:lnTo>
                    <a:pt x="194906" y="345440"/>
                  </a:lnTo>
                  <a:lnTo>
                    <a:pt x="196583" y="345440"/>
                  </a:lnTo>
                  <a:lnTo>
                    <a:pt x="196888" y="347980"/>
                  </a:lnTo>
                  <a:lnTo>
                    <a:pt x="198234" y="347980"/>
                  </a:lnTo>
                  <a:lnTo>
                    <a:pt x="198958" y="345440"/>
                  </a:lnTo>
                  <a:lnTo>
                    <a:pt x="199085" y="345020"/>
                  </a:lnTo>
                  <a:lnTo>
                    <a:pt x="199186" y="344170"/>
                  </a:lnTo>
                  <a:lnTo>
                    <a:pt x="199301" y="342900"/>
                  </a:lnTo>
                  <a:lnTo>
                    <a:pt x="199644" y="340360"/>
                  </a:lnTo>
                  <a:lnTo>
                    <a:pt x="198869" y="341160"/>
                  </a:lnTo>
                  <a:lnTo>
                    <a:pt x="198666" y="340360"/>
                  </a:lnTo>
                  <a:lnTo>
                    <a:pt x="198285" y="338836"/>
                  </a:lnTo>
                  <a:lnTo>
                    <a:pt x="198285" y="342214"/>
                  </a:lnTo>
                  <a:lnTo>
                    <a:pt x="197916" y="344170"/>
                  </a:lnTo>
                  <a:lnTo>
                    <a:pt x="196951" y="344170"/>
                  </a:lnTo>
                  <a:lnTo>
                    <a:pt x="197015" y="342900"/>
                  </a:lnTo>
                  <a:lnTo>
                    <a:pt x="197078" y="341630"/>
                  </a:lnTo>
                  <a:lnTo>
                    <a:pt x="197307" y="341630"/>
                  </a:lnTo>
                  <a:lnTo>
                    <a:pt x="195580" y="340360"/>
                  </a:lnTo>
                  <a:lnTo>
                    <a:pt x="198285" y="342214"/>
                  </a:lnTo>
                  <a:lnTo>
                    <a:pt x="198285" y="338836"/>
                  </a:lnTo>
                  <a:lnTo>
                    <a:pt x="197713" y="336550"/>
                  </a:lnTo>
                  <a:lnTo>
                    <a:pt x="201002" y="337820"/>
                  </a:lnTo>
                  <a:lnTo>
                    <a:pt x="204355" y="342900"/>
                  </a:lnTo>
                  <a:lnTo>
                    <a:pt x="208788" y="342900"/>
                  </a:lnTo>
                  <a:lnTo>
                    <a:pt x="207784" y="336550"/>
                  </a:lnTo>
                  <a:lnTo>
                    <a:pt x="212420" y="335280"/>
                  </a:lnTo>
                  <a:lnTo>
                    <a:pt x="210604" y="335280"/>
                  </a:lnTo>
                  <a:lnTo>
                    <a:pt x="209753" y="332740"/>
                  </a:lnTo>
                  <a:lnTo>
                    <a:pt x="212750" y="332740"/>
                  </a:lnTo>
                  <a:lnTo>
                    <a:pt x="213423" y="331470"/>
                  </a:lnTo>
                  <a:lnTo>
                    <a:pt x="214452" y="332740"/>
                  </a:lnTo>
                  <a:lnTo>
                    <a:pt x="215646" y="334010"/>
                  </a:lnTo>
                  <a:lnTo>
                    <a:pt x="216890" y="334010"/>
                  </a:lnTo>
                  <a:lnTo>
                    <a:pt x="215976" y="332740"/>
                  </a:lnTo>
                  <a:lnTo>
                    <a:pt x="219735" y="332740"/>
                  </a:lnTo>
                  <a:lnTo>
                    <a:pt x="219075" y="331470"/>
                  </a:lnTo>
                  <a:lnTo>
                    <a:pt x="217766" y="328930"/>
                  </a:lnTo>
                  <a:lnTo>
                    <a:pt x="220992" y="330200"/>
                  </a:lnTo>
                  <a:lnTo>
                    <a:pt x="224675" y="328930"/>
                  </a:lnTo>
                  <a:lnTo>
                    <a:pt x="222554" y="325120"/>
                  </a:lnTo>
                  <a:lnTo>
                    <a:pt x="221132" y="322580"/>
                  </a:lnTo>
                  <a:lnTo>
                    <a:pt x="224447" y="321310"/>
                  </a:lnTo>
                  <a:lnTo>
                    <a:pt x="224866" y="323850"/>
                  </a:lnTo>
                  <a:lnTo>
                    <a:pt x="227025" y="323850"/>
                  </a:lnTo>
                  <a:lnTo>
                    <a:pt x="225971" y="326390"/>
                  </a:lnTo>
                  <a:lnTo>
                    <a:pt x="226961" y="326390"/>
                  </a:lnTo>
                  <a:lnTo>
                    <a:pt x="228053" y="325120"/>
                  </a:lnTo>
                  <a:lnTo>
                    <a:pt x="228561" y="325120"/>
                  </a:lnTo>
                  <a:lnTo>
                    <a:pt x="228384" y="320040"/>
                  </a:lnTo>
                  <a:lnTo>
                    <a:pt x="230378" y="321297"/>
                  </a:lnTo>
                  <a:lnTo>
                    <a:pt x="230378" y="321525"/>
                  </a:lnTo>
                  <a:lnTo>
                    <a:pt x="230759" y="320954"/>
                  </a:lnTo>
                  <a:lnTo>
                    <a:pt x="230517" y="320802"/>
                  </a:lnTo>
                  <a:lnTo>
                    <a:pt x="230390" y="321081"/>
                  </a:lnTo>
                  <a:lnTo>
                    <a:pt x="230289" y="320040"/>
                  </a:lnTo>
                  <a:lnTo>
                    <a:pt x="229196" y="318770"/>
                  </a:lnTo>
                  <a:lnTo>
                    <a:pt x="230390" y="317500"/>
                  </a:lnTo>
                  <a:lnTo>
                    <a:pt x="230746" y="318770"/>
                  </a:lnTo>
                  <a:lnTo>
                    <a:pt x="230974" y="318770"/>
                  </a:lnTo>
                  <a:lnTo>
                    <a:pt x="230403" y="317500"/>
                  </a:lnTo>
                  <a:lnTo>
                    <a:pt x="231838" y="316242"/>
                  </a:lnTo>
                  <a:lnTo>
                    <a:pt x="236258" y="318770"/>
                  </a:lnTo>
                  <a:lnTo>
                    <a:pt x="237515" y="308610"/>
                  </a:lnTo>
                  <a:lnTo>
                    <a:pt x="243103" y="311073"/>
                  </a:lnTo>
                  <a:lnTo>
                    <a:pt x="242925" y="311302"/>
                  </a:lnTo>
                  <a:lnTo>
                    <a:pt x="243890" y="311137"/>
                  </a:lnTo>
                  <a:lnTo>
                    <a:pt x="243522" y="310972"/>
                  </a:lnTo>
                  <a:lnTo>
                    <a:pt x="244957" y="309880"/>
                  </a:lnTo>
                  <a:lnTo>
                    <a:pt x="246011" y="308610"/>
                  </a:lnTo>
                  <a:lnTo>
                    <a:pt x="247065" y="307340"/>
                  </a:lnTo>
                  <a:lnTo>
                    <a:pt x="248856" y="306070"/>
                  </a:lnTo>
                  <a:lnTo>
                    <a:pt x="252730" y="306070"/>
                  </a:lnTo>
                  <a:lnTo>
                    <a:pt x="251307" y="304800"/>
                  </a:lnTo>
                  <a:lnTo>
                    <a:pt x="248488" y="302260"/>
                  </a:lnTo>
                  <a:lnTo>
                    <a:pt x="247065" y="300990"/>
                  </a:lnTo>
                  <a:lnTo>
                    <a:pt x="251294" y="299720"/>
                  </a:lnTo>
                  <a:lnTo>
                    <a:pt x="254787" y="302260"/>
                  </a:lnTo>
                  <a:lnTo>
                    <a:pt x="250799" y="302260"/>
                  </a:lnTo>
                  <a:lnTo>
                    <a:pt x="252488" y="303530"/>
                  </a:lnTo>
                  <a:lnTo>
                    <a:pt x="256946" y="308610"/>
                  </a:lnTo>
                  <a:lnTo>
                    <a:pt x="255511" y="299720"/>
                  </a:lnTo>
                  <a:lnTo>
                    <a:pt x="259880" y="300990"/>
                  </a:lnTo>
                  <a:lnTo>
                    <a:pt x="259638" y="302260"/>
                  </a:lnTo>
                  <a:lnTo>
                    <a:pt x="262547" y="302260"/>
                  </a:lnTo>
                  <a:lnTo>
                    <a:pt x="262178" y="299720"/>
                  </a:lnTo>
                  <a:lnTo>
                    <a:pt x="261810" y="297180"/>
                  </a:lnTo>
                  <a:lnTo>
                    <a:pt x="264591" y="295910"/>
                  </a:lnTo>
                  <a:lnTo>
                    <a:pt x="264833" y="295910"/>
                  </a:lnTo>
                  <a:lnTo>
                    <a:pt x="265188" y="297180"/>
                  </a:lnTo>
                  <a:lnTo>
                    <a:pt x="265099" y="295910"/>
                  </a:lnTo>
                  <a:lnTo>
                    <a:pt x="264833" y="292100"/>
                  </a:lnTo>
                  <a:lnTo>
                    <a:pt x="266039" y="290830"/>
                  </a:lnTo>
                  <a:close/>
                </a:path>
                <a:path w="542290" h="554990">
                  <a:moveTo>
                    <a:pt x="269303" y="287959"/>
                  </a:moveTo>
                  <a:lnTo>
                    <a:pt x="268973" y="287020"/>
                  </a:lnTo>
                  <a:lnTo>
                    <a:pt x="268643" y="287515"/>
                  </a:lnTo>
                  <a:lnTo>
                    <a:pt x="269303" y="287959"/>
                  </a:lnTo>
                  <a:close/>
                </a:path>
                <a:path w="542290" h="554990">
                  <a:moveTo>
                    <a:pt x="269875" y="289560"/>
                  </a:moveTo>
                  <a:lnTo>
                    <a:pt x="268782" y="288290"/>
                  </a:lnTo>
                  <a:lnTo>
                    <a:pt x="269824" y="289560"/>
                  </a:lnTo>
                  <a:close/>
                </a:path>
                <a:path w="542290" h="554990">
                  <a:moveTo>
                    <a:pt x="271678" y="289560"/>
                  </a:moveTo>
                  <a:lnTo>
                    <a:pt x="269303" y="287959"/>
                  </a:lnTo>
                  <a:lnTo>
                    <a:pt x="269875" y="289560"/>
                  </a:lnTo>
                  <a:lnTo>
                    <a:pt x="270865" y="290830"/>
                  </a:lnTo>
                  <a:lnTo>
                    <a:pt x="271678" y="289560"/>
                  </a:lnTo>
                  <a:close/>
                </a:path>
                <a:path w="542290" h="554990">
                  <a:moveTo>
                    <a:pt x="290550" y="273050"/>
                  </a:moveTo>
                  <a:lnTo>
                    <a:pt x="290156" y="271703"/>
                  </a:lnTo>
                  <a:lnTo>
                    <a:pt x="290398" y="273443"/>
                  </a:lnTo>
                  <a:lnTo>
                    <a:pt x="290550" y="273050"/>
                  </a:lnTo>
                  <a:close/>
                </a:path>
                <a:path w="542290" h="554990">
                  <a:moveTo>
                    <a:pt x="291477" y="246837"/>
                  </a:moveTo>
                  <a:lnTo>
                    <a:pt x="290741" y="246380"/>
                  </a:lnTo>
                  <a:lnTo>
                    <a:pt x="289814" y="246380"/>
                  </a:lnTo>
                  <a:lnTo>
                    <a:pt x="290817" y="247650"/>
                  </a:lnTo>
                  <a:lnTo>
                    <a:pt x="291477" y="246837"/>
                  </a:lnTo>
                  <a:close/>
                </a:path>
                <a:path w="542290" h="554990">
                  <a:moveTo>
                    <a:pt x="291896" y="247103"/>
                  </a:moveTo>
                  <a:lnTo>
                    <a:pt x="291846" y="246380"/>
                  </a:lnTo>
                  <a:lnTo>
                    <a:pt x="291477" y="246837"/>
                  </a:lnTo>
                  <a:lnTo>
                    <a:pt x="291896" y="247103"/>
                  </a:lnTo>
                  <a:close/>
                </a:path>
                <a:path w="542290" h="554990">
                  <a:moveTo>
                    <a:pt x="292455" y="275590"/>
                  </a:moveTo>
                  <a:lnTo>
                    <a:pt x="291769" y="274320"/>
                  </a:lnTo>
                  <a:lnTo>
                    <a:pt x="291566" y="274320"/>
                  </a:lnTo>
                  <a:lnTo>
                    <a:pt x="291604" y="275590"/>
                  </a:lnTo>
                  <a:lnTo>
                    <a:pt x="290741" y="275590"/>
                  </a:lnTo>
                  <a:lnTo>
                    <a:pt x="290398" y="273443"/>
                  </a:lnTo>
                  <a:lnTo>
                    <a:pt x="289077" y="276860"/>
                  </a:lnTo>
                  <a:lnTo>
                    <a:pt x="288696" y="279400"/>
                  </a:lnTo>
                  <a:lnTo>
                    <a:pt x="289877" y="278130"/>
                  </a:lnTo>
                  <a:lnTo>
                    <a:pt x="292455" y="275590"/>
                  </a:lnTo>
                  <a:close/>
                </a:path>
                <a:path w="542290" h="554990">
                  <a:moveTo>
                    <a:pt x="318503" y="253669"/>
                  </a:moveTo>
                  <a:lnTo>
                    <a:pt x="318274" y="253949"/>
                  </a:lnTo>
                  <a:lnTo>
                    <a:pt x="318503" y="254000"/>
                  </a:lnTo>
                  <a:lnTo>
                    <a:pt x="318503" y="253669"/>
                  </a:lnTo>
                  <a:close/>
                </a:path>
                <a:path w="542290" h="554990">
                  <a:moveTo>
                    <a:pt x="330263" y="251460"/>
                  </a:moveTo>
                  <a:lnTo>
                    <a:pt x="326428" y="250190"/>
                  </a:lnTo>
                  <a:lnTo>
                    <a:pt x="326948" y="247650"/>
                  </a:lnTo>
                  <a:lnTo>
                    <a:pt x="292785" y="247650"/>
                  </a:lnTo>
                  <a:lnTo>
                    <a:pt x="291934" y="247650"/>
                  </a:lnTo>
                  <a:lnTo>
                    <a:pt x="286397" y="252730"/>
                  </a:lnTo>
                  <a:lnTo>
                    <a:pt x="279565" y="257810"/>
                  </a:lnTo>
                  <a:lnTo>
                    <a:pt x="272211" y="260350"/>
                  </a:lnTo>
                  <a:lnTo>
                    <a:pt x="265087" y="264160"/>
                  </a:lnTo>
                  <a:lnTo>
                    <a:pt x="261861" y="265430"/>
                  </a:lnTo>
                  <a:lnTo>
                    <a:pt x="269367" y="273050"/>
                  </a:lnTo>
                  <a:lnTo>
                    <a:pt x="262928" y="271780"/>
                  </a:lnTo>
                  <a:lnTo>
                    <a:pt x="261848" y="269240"/>
                  </a:lnTo>
                  <a:lnTo>
                    <a:pt x="258508" y="276860"/>
                  </a:lnTo>
                  <a:lnTo>
                    <a:pt x="249605" y="278130"/>
                  </a:lnTo>
                  <a:lnTo>
                    <a:pt x="245681" y="285750"/>
                  </a:lnTo>
                  <a:lnTo>
                    <a:pt x="245567" y="284480"/>
                  </a:lnTo>
                  <a:lnTo>
                    <a:pt x="244944" y="283210"/>
                  </a:lnTo>
                  <a:lnTo>
                    <a:pt x="245541" y="283210"/>
                  </a:lnTo>
                  <a:lnTo>
                    <a:pt x="242760" y="281940"/>
                  </a:lnTo>
                  <a:lnTo>
                    <a:pt x="240792" y="287020"/>
                  </a:lnTo>
                  <a:lnTo>
                    <a:pt x="241985" y="288290"/>
                  </a:lnTo>
                  <a:lnTo>
                    <a:pt x="240919" y="288290"/>
                  </a:lnTo>
                  <a:lnTo>
                    <a:pt x="240677" y="287020"/>
                  </a:lnTo>
                  <a:lnTo>
                    <a:pt x="239483" y="287020"/>
                  </a:lnTo>
                  <a:lnTo>
                    <a:pt x="237337" y="285750"/>
                  </a:lnTo>
                  <a:lnTo>
                    <a:pt x="237985" y="289610"/>
                  </a:lnTo>
                  <a:lnTo>
                    <a:pt x="267208" y="289610"/>
                  </a:lnTo>
                  <a:lnTo>
                    <a:pt x="268109" y="288290"/>
                  </a:lnTo>
                  <a:lnTo>
                    <a:pt x="268643" y="287515"/>
                  </a:lnTo>
                  <a:lnTo>
                    <a:pt x="267919" y="287020"/>
                  </a:lnTo>
                  <a:lnTo>
                    <a:pt x="268719" y="285750"/>
                  </a:lnTo>
                  <a:lnTo>
                    <a:pt x="269532" y="284480"/>
                  </a:lnTo>
                  <a:lnTo>
                    <a:pt x="271094" y="285750"/>
                  </a:lnTo>
                  <a:lnTo>
                    <a:pt x="273367" y="285750"/>
                  </a:lnTo>
                  <a:lnTo>
                    <a:pt x="275336" y="287020"/>
                  </a:lnTo>
                  <a:lnTo>
                    <a:pt x="273481" y="289560"/>
                  </a:lnTo>
                  <a:lnTo>
                    <a:pt x="276771" y="290830"/>
                  </a:lnTo>
                  <a:lnTo>
                    <a:pt x="275932" y="287020"/>
                  </a:lnTo>
                  <a:lnTo>
                    <a:pt x="277368" y="287020"/>
                  </a:lnTo>
                  <a:lnTo>
                    <a:pt x="278244" y="288290"/>
                  </a:lnTo>
                  <a:lnTo>
                    <a:pt x="279590" y="287020"/>
                  </a:lnTo>
                  <a:lnTo>
                    <a:pt x="280936" y="285750"/>
                  </a:lnTo>
                  <a:lnTo>
                    <a:pt x="280098" y="284480"/>
                  </a:lnTo>
                  <a:lnTo>
                    <a:pt x="278434" y="281940"/>
                  </a:lnTo>
                  <a:lnTo>
                    <a:pt x="281838" y="279400"/>
                  </a:lnTo>
                  <a:lnTo>
                    <a:pt x="280733" y="279400"/>
                  </a:lnTo>
                  <a:lnTo>
                    <a:pt x="279971" y="274320"/>
                  </a:lnTo>
                  <a:lnTo>
                    <a:pt x="283641" y="279400"/>
                  </a:lnTo>
                  <a:lnTo>
                    <a:pt x="283502" y="275590"/>
                  </a:lnTo>
                  <a:lnTo>
                    <a:pt x="286626" y="278130"/>
                  </a:lnTo>
                  <a:lnTo>
                    <a:pt x="287172" y="276860"/>
                  </a:lnTo>
                  <a:lnTo>
                    <a:pt x="287426" y="275590"/>
                  </a:lnTo>
                  <a:lnTo>
                    <a:pt x="287680" y="274320"/>
                  </a:lnTo>
                  <a:lnTo>
                    <a:pt x="287947" y="273050"/>
                  </a:lnTo>
                  <a:lnTo>
                    <a:pt x="288201" y="271780"/>
                  </a:lnTo>
                  <a:lnTo>
                    <a:pt x="289801" y="270510"/>
                  </a:lnTo>
                  <a:lnTo>
                    <a:pt x="290156" y="271703"/>
                  </a:lnTo>
                  <a:lnTo>
                    <a:pt x="290550" y="270510"/>
                  </a:lnTo>
                  <a:lnTo>
                    <a:pt x="290969" y="269240"/>
                  </a:lnTo>
                  <a:lnTo>
                    <a:pt x="293306" y="267970"/>
                  </a:lnTo>
                  <a:lnTo>
                    <a:pt x="297980" y="274320"/>
                  </a:lnTo>
                  <a:lnTo>
                    <a:pt x="299618" y="267970"/>
                  </a:lnTo>
                  <a:lnTo>
                    <a:pt x="300596" y="264160"/>
                  </a:lnTo>
                  <a:lnTo>
                    <a:pt x="306120" y="267970"/>
                  </a:lnTo>
                  <a:lnTo>
                    <a:pt x="307365" y="264160"/>
                  </a:lnTo>
                  <a:lnTo>
                    <a:pt x="308190" y="261620"/>
                  </a:lnTo>
                  <a:lnTo>
                    <a:pt x="314794" y="261620"/>
                  </a:lnTo>
                  <a:lnTo>
                    <a:pt x="319112" y="257810"/>
                  </a:lnTo>
                  <a:lnTo>
                    <a:pt x="313423" y="254000"/>
                  </a:lnTo>
                  <a:lnTo>
                    <a:pt x="320344" y="256540"/>
                  </a:lnTo>
                  <a:lnTo>
                    <a:pt x="318909" y="254914"/>
                  </a:lnTo>
                  <a:lnTo>
                    <a:pt x="321487" y="254647"/>
                  </a:lnTo>
                  <a:lnTo>
                    <a:pt x="318503" y="254000"/>
                  </a:lnTo>
                  <a:lnTo>
                    <a:pt x="318503" y="254444"/>
                  </a:lnTo>
                  <a:lnTo>
                    <a:pt x="318122" y="254000"/>
                  </a:lnTo>
                  <a:lnTo>
                    <a:pt x="315899" y="251460"/>
                  </a:lnTo>
                  <a:lnTo>
                    <a:pt x="316699" y="250190"/>
                  </a:lnTo>
                  <a:lnTo>
                    <a:pt x="318223" y="250190"/>
                  </a:lnTo>
                  <a:lnTo>
                    <a:pt x="318528" y="250405"/>
                  </a:lnTo>
                  <a:lnTo>
                    <a:pt x="318503" y="253669"/>
                  </a:lnTo>
                  <a:lnTo>
                    <a:pt x="321525" y="250190"/>
                  </a:lnTo>
                  <a:lnTo>
                    <a:pt x="323291" y="250190"/>
                  </a:lnTo>
                  <a:lnTo>
                    <a:pt x="325272" y="251460"/>
                  </a:lnTo>
                  <a:lnTo>
                    <a:pt x="323189" y="252730"/>
                  </a:lnTo>
                  <a:lnTo>
                    <a:pt x="324231" y="254000"/>
                  </a:lnTo>
                  <a:lnTo>
                    <a:pt x="326910" y="251460"/>
                  </a:lnTo>
                  <a:lnTo>
                    <a:pt x="326999" y="254000"/>
                  </a:lnTo>
                  <a:lnTo>
                    <a:pt x="329679" y="254000"/>
                  </a:lnTo>
                  <a:lnTo>
                    <a:pt x="327837" y="252730"/>
                  </a:lnTo>
                  <a:lnTo>
                    <a:pt x="328333" y="251460"/>
                  </a:lnTo>
                  <a:lnTo>
                    <a:pt x="330263" y="251460"/>
                  </a:lnTo>
                  <a:close/>
                </a:path>
                <a:path w="542290" h="554990">
                  <a:moveTo>
                    <a:pt x="361302" y="223520"/>
                  </a:moveTo>
                  <a:lnTo>
                    <a:pt x="360375" y="220980"/>
                  </a:lnTo>
                  <a:lnTo>
                    <a:pt x="332663" y="220980"/>
                  </a:lnTo>
                  <a:lnTo>
                    <a:pt x="319151" y="220980"/>
                  </a:lnTo>
                  <a:lnTo>
                    <a:pt x="319239" y="224790"/>
                  </a:lnTo>
                  <a:lnTo>
                    <a:pt x="317449" y="229870"/>
                  </a:lnTo>
                  <a:lnTo>
                    <a:pt x="315417" y="231140"/>
                  </a:lnTo>
                  <a:lnTo>
                    <a:pt x="317157" y="227330"/>
                  </a:lnTo>
                  <a:lnTo>
                    <a:pt x="314769" y="227330"/>
                  </a:lnTo>
                  <a:lnTo>
                    <a:pt x="313690" y="233680"/>
                  </a:lnTo>
                  <a:lnTo>
                    <a:pt x="307975" y="232410"/>
                  </a:lnTo>
                  <a:lnTo>
                    <a:pt x="306603" y="237490"/>
                  </a:lnTo>
                  <a:lnTo>
                    <a:pt x="298894" y="233680"/>
                  </a:lnTo>
                  <a:lnTo>
                    <a:pt x="297827" y="245110"/>
                  </a:lnTo>
                  <a:lnTo>
                    <a:pt x="291109" y="245110"/>
                  </a:lnTo>
                  <a:lnTo>
                    <a:pt x="292506" y="246380"/>
                  </a:lnTo>
                  <a:lnTo>
                    <a:pt x="292658" y="247103"/>
                  </a:lnTo>
                  <a:lnTo>
                    <a:pt x="327063" y="247103"/>
                  </a:lnTo>
                  <a:lnTo>
                    <a:pt x="327469" y="245110"/>
                  </a:lnTo>
                  <a:lnTo>
                    <a:pt x="332816" y="251460"/>
                  </a:lnTo>
                  <a:lnTo>
                    <a:pt x="333921" y="246380"/>
                  </a:lnTo>
                  <a:lnTo>
                    <a:pt x="334187" y="248920"/>
                  </a:lnTo>
                  <a:lnTo>
                    <a:pt x="335127" y="246380"/>
                  </a:lnTo>
                  <a:lnTo>
                    <a:pt x="340499" y="243840"/>
                  </a:lnTo>
                  <a:lnTo>
                    <a:pt x="338632" y="237490"/>
                  </a:lnTo>
                  <a:lnTo>
                    <a:pt x="339420" y="238760"/>
                  </a:lnTo>
                  <a:lnTo>
                    <a:pt x="340969" y="238760"/>
                  </a:lnTo>
                  <a:lnTo>
                    <a:pt x="340550" y="240030"/>
                  </a:lnTo>
                  <a:lnTo>
                    <a:pt x="345020" y="237490"/>
                  </a:lnTo>
                  <a:lnTo>
                    <a:pt x="345274" y="233680"/>
                  </a:lnTo>
                  <a:lnTo>
                    <a:pt x="345452" y="231140"/>
                  </a:lnTo>
                  <a:lnTo>
                    <a:pt x="345617" y="228600"/>
                  </a:lnTo>
                  <a:lnTo>
                    <a:pt x="350812" y="227330"/>
                  </a:lnTo>
                  <a:lnTo>
                    <a:pt x="351574" y="228600"/>
                  </a:lnTo>
                  <a:lnTo>
                    <a:pt x="351993" y="228600"/>
                  </a:lnTo>
                  <a:lnTo>
                    <a:pt x="351421" y="227330"/>
                  </a:lnTo>
                  <a:lnTo>
                    <a:pt x="350862" y="226060"/>
                  </a:lnTo>
                  <a:lnTo>
                    <a:pt x="353237" y="226060"/>
                  </a:lnTo>
                  <a:lnTo>
                    <a:pt x="353606" y="227330"/>
                  </a:lnTo>
                  <a:lnTo>
                    <a:pt x="354012" y="227330"/>
                  </a:lnTo>
                  <a:lnTo>
                    <a:pt x="354037" y="226060"/>
                  </a:lnTo>
                  <a:lnTo>
                    <a:pt x="354076" y="223520"/>
                  </a:lnTo>
                  <a:lnTo>
                    <a:pt x="355688" y="223520"/>
                  </a:lnTo>
                  <a:lnTo>
                    <a:pt x="356044" y="224790"/>
                  </a:lnTo>
                  <a:lnTo>
                    <a:pt x="361302" y="223520"/>
                  </a:lnTo>
                  <a:close/>
                </a:path>
                <a:path w="542290" h="554990">
                  <a:moveTo>
                    <a:pt x="363791" y="181610"/>
                  </a:moveTo>
                  <a:lnTo>
                    <a:pt x="362940" y="180340"/>
                  </a:lnTo>
                  <a:lnTo>
                    <a:pt x="363753" y="181610"/>
                  </a:lnTo>
                  <a:close/>
                </a:path>
                <a:path w="542290" h="554990">
                  <a:moveTo>
                    <a:pt x="367906" y="181610"/>
                  </a:moveTo>
                  <a:lnTo>
                    <a:pt x="366509" y="180340"/>
                  </a:lnTo>
                  <a:lnTo>
                    <a:pt x="367347" y="182880"/>
                  </a:lnTo>
                  <a:lnTo>
                    <a:pt x="367906" y="181610"/>
                  </a:lnTo>
                  <a:close/>
                </a:path>
                <a:path w="542290" h="554990">
                  <a:moveTo>
                    <a:pt x="368655" y="552208"/>
                  </a:moveTo>
                  <a:lnTo>
                    <a:pt x="368439" y="551700"/>
                  </a:lnTo>
                  <a:lnTo>
                    <a:pt x="368223" y="552030"/>
                  </a:lnTo>
                  <a:lnTo>
                    <a:pt x="368401" y="552081"/>
                  </a:lnTo>
                  <a:lnTo>
                    <a:pt x="368554" y="552145"/>
                  </a:lnTo>
                  <a:close/>
                </a:path>
                <a:path w="542290" h="554990">
                  <a:moveTo>
                    <a:pt x="368884" y="182486"/>
                  </a:moveTo>
                  <a:lnTo>
                    <a:pt x="368465" y="180340"/>
                  </a:lnTo>
                  <a:lnTo>
                    <a:pt x="367919" y="181610"/>
                  </a:lnTo>
                  <a:lnTo>
                    <a:pt x="368884" y="182486"/>
                  </a:lnTo>
                  <a:close/>
                </a:path>
                <a:path w="542290" h="554990">
                  <a:moveTo>
                    <a:pt x="369328" y="553796"/>
                  </a:moveTo>
                  <a:lnTo>
                    <a:pt x="368871" y="552729"/>
                  </a:lnTo>
                  <a:lnTo>
                    <a:pt x="368922" y="552538"/>
                  </a:lnTo>
                  <a:lnTo>
                    <a:pt x="368947" y="552361"/>
                  </a:lnTo>
                  <a:lnTo>
                    <a:pt x="368655" y="552208"/>
                  </a:lnTo>
                  <a:lnTo>
                    <a:pt x="368858" y="552729"/>
                  </a:lnTo>
                  <a:lnTo>
                    <a:pt x="368782" y="553021"/>
                  </a:lnTo>
                  <a:lnTo>
                    <a:pt x="368592" y="553364"/>
                  </a:lnTo>
                  <a:lnTo>
                    <a:pt x="369328" y="553796"/>
                  </a:lnTo>
                  <a:close/>
                </a:path>
                <a:path w="542290" h="554990">
                  <a:moveTo>
                    <a:pt x="370776" y="552069"/>
                  </a:moveTo>
                  <a:lnTo>
                    <a:pt x="370103" y="552069"/>
                  </a:lnTo>
                  <a:lnTo>
                    <a:pt x="370776" y="552564"/>
                  </a:lnTo>
                  <a:lnTo>
                    <a:pt x="370776" y="552069"/>
                  </a:lnTo>
                  <a:close/>
                </a:path>
                <a:path w="542290" h="554990">
                  <a:moveTo>
                    <a:pt x="370865" y="540867"/>
                  </a:moveTo>
                  <a:lnTo>
                    <a:pt x="370751" y="540461"/>
                  </a:lnTo>
                  <a:lnTo>
                    <a:pt x="370332" y="540512"/>
                  </a:lnTo>
                  <a:lnTo>
                    <a:pt x="370865" y="540867"/>
                  </a:lnTo>
                  <a:close/>
                </a:path>
                <a:path w="542290" h="554990">
                  <a:moveTo>
                    <a:pt x="371373" y="543877"/>
                  </a:moveTo>
                  <a:lnTo>
                    <a:pt x="371182" y="544156"/>
                  </a:lnTo>
                  <a:lnTo>
                    <a:pt x="371132" y="544372"/>
                  </a:lnTo>
                  <a:lnTo>
                    <a:pt x="371195" y="544563"/>
                  </a:lnTo>
                  <a:lnTo>
                    <a:pt x="371221" y="544334"/>
                  </a:lnTo>
                  <a:lnTo>
                    <a:pt x="371271" y="544093"/>
                  </a:lnTo>
                  <a:lnTo>
                    <a:pt x="371373" y="543877"/>
                  </a:lnTo>
                  <a:close/>
                </a:path>
                <a:path w="542290" h="554990">
                  <a:moveTo>
                    <a:pt x="371716" y="541439"/>
                  </a:moveTo>
                  <a:lnTo>
                    <a:pt x="370865" y="540867"/>
                  </a:lnTo>
                  <a:lnTo>
                    <a:pt x="370928" y="541096"/>
                  </a:lnTo>
                  <a:lnTo>
                    <a:pt x="371716" y="541439"/>
                  </a:lnTo>
                  <a:close/>
                </a:path>
                <a:path w="542290" h="554990">
                  <a:moveTo>
                    <a:pt x="371932" y="552069"/>
                  </a:moveTo>
                  <a:lnTo>
                    <a:pt x="371411" y="549529"/>
                  </a:lnTo>
                  <a:lnTo>
                    <a:pt x="370459" y="549529"/>
                  </a:lnTo>
                  <a:lnTo>
                    <a:pt x="370751" y="550799"/>
                  </a:lnTo>
                  <a:lnTo>
                    <a:pt x="370776" y="552069"/>
                  </a:lnTo>
                  <a:lnTo>
                    <a:pt x="371932" y="552069"/>
                  </a:lnTo>
                  <a:close/>
                </a:path>
                <a:path w="542290" h="554990">
                  <a:moveTo>
                    <a:pt x="372008" y="553948"/>
                  </a:moveTo>
                  <a:lnTo>
                    <a:pt x="371817" y="553339"/>
                  </a:lnTo>
                  <a:lnTo>
                    <a:pt x="370776" y="552564"/>
                  </a:lnTo>
                  <a:lnTo>
                    <a:pt x="370789" y="553339"/>
                  </a:lnTo>
                  <a:lnTo>
                    <a:pt x="372008" y="553948"/>
                  </a:lnTo>
                  <a:close/>
                </a:path>
                <a:path w="542290" h="554990">
                  <a:moveTo>
                    <a:pt x="372287" y="545350"/>
                  </a:moveTo>
                  <a:lnTo>
                    <a:pt x="371602" y="545045"/>
                  </a:lnTo>
                  <a:lnTo>
                    <a:pt x="371284" y="544830"/>
                  </a:lnTo>
                  <a:lnTo>
                    <a:pt x="371195" y="544576"/>
                  </a:lnTo>
                  <a:lnTo>
                    <a:pt x="371182" y="544741"/>
                  </a:lnTo>
                  <a:lnTo>
                    <a:pt x="371208" y="545084"/>
                  </a:lnTo>
                  <a:lnTo>
                    <a:pt x="371627" y="545249"/>
                  </a:lnTo>
                  <a:lnTo>
                    <a:pt x="372008" y="545363"/>
                  </a:lnTo>
                  <a:lnTo>
                    <a:pt x="372287" y="545350"/>
                  </a:lnTo>
                  <a:close/>
                </a:path>
                <a:path w="542290" h="554990">
                  <a:moveTo>
                    <a:pt x="372719" y="541858"/>
                  </a:moveTo>
                  <a:lnTo>
                    <a:pt x="371716" y="541439"/>
                  </a:lnTo>
                  <a:lnTo>
                    <a:pt x="371919" y="541566"/>
                  </a:lnTo>
                  <a:lnTo>
                    <a:pt x="372237" y="541705"/>
                  </a:lnTo>
                  <a:lnTo>
                    <a:pt x="372719" y="541858"/>
                  </a:lnTo>
                  <a:close/>
                </a:path>
                <a:path w="542290" h="554990">
                  <a:moveTo>
                    <a:pt x="373341" y="554609"/>
                  </a:moveTo>
                  <a:lnTo>
                    <a:pt x="372008" y="553948"/>
                  </a:lnTo>
                  <a:lnTo>
                    <a:pt x="372198" y="554609"/>
                  </a:lnTo>
                  <a:lnTo>
                    <a:pt x="373341" y="554609"/>
                  </a:lnTo>
                  <a:close/>
                </a:path>
                <a:path w="542290" h="554990">
                  <a:moveTo>
                    <a:pt x="374853" y="539864"/>
                  </a:moveTo>
                  <a:lnTo>
                    <a:pt x="373316" y="538657"/>
                  </a:lnTo>
                  <a:lnTo>
                    <a:pt x="372872" y="539330"/>
                  </a:lnTo>
                  <a:lnTo>
                    <a:pt x="370586" y="539889"/>
                  </a:lnTo>
                  <a:lnTo>
                    <a:pt x="370751" y="540461"/>
                  </a:lnTo>
                  <a:lnTo>
                    <a:pt x="374853" y="539864"/>
                  </a:lnTo>
                  <a:close/>
                </a:path>
                <a:path w="542290" h="554990">
                  <a:moveTo>
                    <a:pt x="376872" y="548259"/>
                  </a:moveTo>
                  <a:lnTo>
                    <a:pt x="375373" y="547712"/>
                  </a:lnTo>
                  <a:lnTo>
                    <a:pt x="374967" y="548259"/>
                  </a:lnTo>
                  <a:lnTo>
                    <a:pt x="376872" y="548259"/>
                  </a:lnTo>
                  <a:close/>
                </a:path>
                <a:path w="542290" h="554990">
                  <a:moveTo>
                    <a:pt x="377037" y="525399"/>
                  </a:moveTo>
                  <a:lnTo>
                    <a:pt x="375221" y="525399"/>
                  </a:lnTo>
                  <a:lnTo>
                    <a:pt x="375513" y="526669"/>
                  </a:lnTo>
                  <a:lnTo>
                    <a:pt x="377037" y="525399"/>
                  </a:lnTo>
                  <a:close/>
                </a:path>
                <a:path w="542290" h="554990">
                  <a:moveTo>
                    <a:pt x="380631" y="519099"/>
                  </a:moveTo>
                  <a:lnTo>
                    <a:pt x="379437" y="518604"/>
                  </a:lnTo>
                  <a:lnTo>
                    <a:pt x="379907" y="518845"/>
                  </a:lnTo>
                  <a:lnTo>
                    <a:pt x="380593" y="519112"/>
                  </a:lnTo>
                  <a:close/>
                </a:path>
                <a:path w="542290" h="554990">
                  <a:moveTo>
                    <a:pt x="380746" y="553339"/>
                  </a:moveTo>
                  <a:lnTo>
                    <a:pt x="374967" y="548259"/>
                  </a:lnTo>
                  <a:lnTo>
                    <a:pt x="373964" y="548259"/>
                  </a:lnTo>
                  <a:lnTo>
                    <a:pt x="372287" y="546989"/>
                  </a:lnTo>
                  <a:lnTo>
                    <a:pt x="371360" y="546989"/>
                  </a:lnTo>
                  <a:lnTo>
                    <a:pt x="371868" y="548259"/>
                  </a:lnTo>
                  <a:lnTo>
                    <a:pt x="373303" y="549529"/>
                  </a:lnTo>
                  <a:lnTo>
                    <a:pt x="373761" y="552069"/>
                  </a:lnTo>
                  <a:lnTo>
                    <a:pt x="374370" y="552069"/>
                  </a:lnTo>
                  <a:lnTo>
                    <a:pt x="374688" y="553339"/>
                  </a:lnTo>
                  <a:lnTo>
                    <a:pt x="380746" y="553339"/>
                  </a:lnTo>
                  <a:close/>
                </a:path>
                <a:path w="542290" h="554990">
                  <a:moveTo>
                    <a:pt x="382968" y="164503"/>
                  </a:moveTo>
                  <a:lnTo>
                    <a:pt x="382866" y="162585"/>
                  </a:lnTo>
                  <a:lnTo>
                    <a:pt x="382524" y="163830"/>
                  </a:lnTo>
                  <a:lnTo>
                    <a:pt x="382968" y="164503"/>
                  </a:lnTo>
                  <a:close/>
                </a:path>
                <a:path w="542290" h="554990">
                  <a:moveTo>
                    <a:pt x="383070" y="511289"/>
                  </a:moveTo>
                  <a:lnTo>
                    <a:pt x="381647" y="512419"/>
                  </a:lnTo>
                  <a:lnTo>
                    <a:pt x="382409" y="511975"/>
                  </a:lnTo>
                  <a:lnTo>
                    <a:pt x="382816" y="511606"/>
                  </a:lnTo>
                  <a:lnTo>
                    <a:pt x="383070" y="511289"/>
                  </a:lnTo>
                  <a:close/>
                </a:path>
                <a:path w="542290" h="554990">
                  <a:moveTo>
                    <a:pt x="383222" y="545719"/>
                  </a:moveTo>
                  <a:lnTo>
                    <a:pt x="383108" y="544449"/>
                  </a:lnTo>
                  <a:lnTo>
                    <a:pt x="382816" y="544449"/>
                  </a:lnTo>
                  <a:lnTo>
                    <a:pt x="383222" y="545719"/>
                  </a:lnTo>
                  <a:close/>
                </a:path>
                <a:path w="542290" h="554990">
                  <a:moveTo>
                    <a:pt x="383451" y="545719"/>
                  </a:moveTo>
                  <a:lnTo>
                    <a:pt x="383222" y="545719"/>
                  </a:lnTo>
                  <a:lnTo>
                    <a:pt x="380619" y="545719"/>
                  </a:lnTo>
                  <a:lnTo>
                    <a:pt x="380949" y="546989"/>
                  </a:lnTo>
                  <a:lnTo>
                    <a:pt x="383451" y="545719"/>
                  </a:lnTo>
                  <a:close/>
                </a:path>
                <a:path w="542290" h="554990">
                  <a:moveTo>
                    <a:pt x="386626" y="501434"/>
                  </a:moveTo>
                  <a:lnTo>
                    <a:pt x="386372" y="501396"/>
                  </a:lnTo>
                  <a:lnTo>
                    <a:pt x="386080" y="501421"/>
                  </a:lnTo>
                  <a:lnTo>
                    <a:pt x="385813" y="501523"/>
                  </a:lnTo>
                  <a:lnTo>
                    <a:pt x="385991" y="501573"/>
                  </a:lnTo>
                  <a:lnTo>
                    <a:pt x="386295" y="501510"/>
                  </a:lnTo>
                  <a:lnTo>
                    <a:pt x="386626" y="501434"/>
                  </a:lnTo>
                  <a:close/>
                </a:path>
                <a:path w="542290" h="554990">
                  <a:moveTo>
                    <a:pt x="387299" y="527392"/>
                  </a:moveTo>
                  <a:lnTo>
                    <a:pt x="386321" y="527138"/>
                  </a:lnTo>
                  <a:lnTo>
                    <a:pt x="387184" y="529209"/>
                  </a:lnTo>
                  <a:lnTo>
                    <a:pt x="387299" y="527392"/>
                  </a:lnTo>
                  <a:close/>
                </a:path>
                <a:path w="542290" h="554990">
                  <a:moveTo>
                    <a:pt x="389750" y="529374"/>
                  </a:moveTo>
                  <a:lnTo>
                    <a:pt x="388175" y="531736"/>
                  </a:lnTo>
                  <a:lnTo>
                    <a:pt x="388747" y="531672"/>
                  </a:lnTo>
                  <a:lnTo>
                    <a:pt x="389750" y="529374"/>
                  </a:lnTo>
                  <a:close/>
                </a:path>
                <a:path w="542290" h="554990">
                  <a:moveTo>
                    <a:pt x="389750" y="155359"/>
                  </a:moveTo>
                  <a:lnTo>
                    <a:pt x="389521" y="155486"/>
                  </a:lnTo>
                  <a:lnTo>
                    <a:pt x="389445" y="155714"/>
                  </a:lnTo>
                  <a:lnTo>
                    <a:pt x="389572" y="156070"/>
                  </a:lnTo>
                  <a:lnTo>
                    <a:pt x="389750" y="155359"/>
                  </a:lnTo>
                  <a:close/>
                </a:path>
                <a:path w="542290" h="554990">
                  <a:moveTo>
                    <a:pt x="391045" y="531431"/>
                  </a:moveTo>
                  <a:lnTo>
                    <a:pt x="388747" y="531672"/>
                  </a:lnTo>
                  <a:lnTo>
                    <a:pt x="388315" y="532650"/>
                  </a:lnTo>
                  <a:lnTo>
                    <a:pt x="391020" y="531749"/>
                  </a:lnTo>
                  <a:lnTo>
                    <a:pt x="391045" y="531431"/>
                  </a:lnTo>
                  <a:close/>
                </a:path>
                <a:path w="542290" h="554990">
                  <a:moveTo>
                    <a:pt x="392938" y="151384"/>
                  </a:moveTo>
                  <a:lnTo>
                    <a:pt x="392760" y="150609"/>
                  </a:lnTo>
                  <a:lnTo>
                    <a:pt x="392391" y="150888"/>
                  </a:lnTo>
                  <a:lnTo>
                    <a:pt x="392938" y="151384"/>
                  </a:lnTo>
                  <a:close/>
                </a:path>
                <a:path w="542290" h="554990">
                  <a:moveTo>
                    <a:pt x="394246" y="190500"/>
                  </a:moveTo>
                  <a:lnTo>
                    <a:pt x="393039" y="190500"/>
                  </a:lnTo>
                  <a:lnTo>
                    <a:pt x="391782" y="187960"/>
                  </a:lnTo>
                  <a:lnTo>
                    <a:pt x="392137" y="186690"/>
                  </a:lnTo>
                  <a:lnTo>
                    <a:pt x="393750" y="185420"/>
                  </a:lnTo>
                  <a:lnTo>
                    <a:pt x="393306" y="184150"/>
                  </a:lnTo>
                  <a:lnTo>
                    <a:pt x="392861" y="182880"/>
                  </a:lnTo>
                  <a:lnTo>
                    <a:pt x="369328" y="182880"/>
                  </a:lnTo>
                  <a:lnTo>
                    <a:pt x="368960" y="182880"/>
                  </a:lnTo>
                  <a:lnTo>
                    <a:pt x="367398" y="184150"/>
                  </a:lnTo>
                  <a:lnTo>
                    <a:pt x="366369" y="182880"/>
                  </a:lnTo>
                  <a:lnTo>
                    <a:pt x="365353" y="181610"/>
                  </a:lnTo>
                  <a:lnTo>
                    <a:pt x="365302" y="180340"/>
                  </a:lnTo>
                  <a:lnTo>
                    <a:pt x="364578" y="182880"/>
                  </a:lnTo>
                  <a:lnTo>
                    <a:pt x="363753" y="181610"/>
                  </a:lnTo>
                  <a:lnTo>
                    <a:pt x="357835" y="180340"/>
                  </a:lnTo>
                  <a:lnTo>
                    <a:pt x="359511" y="184150"/>
                  </a:lnTo>
                  <a:lnTo>
                    <a:pt x="358711" y="182880"/>
                  </a:lnTo>
                  <a:lnTo>
                    <a:pt x="355269" y="186690"/>
                  </a:lnTo>
                  <a:lnTo>
                    <a:pt x="354533" y="189230"/>
                  </a:lnTo>
                  <a:lnTo>
                    <a:pt x="351866" y="191770"/>
                  </a:lnTo>
                  <a:lnTo>
                    <a:pt x="353860" y="194310"/>
                  </a:lnTo>
                  <a:lnTo>
                    <a:pt x="352298" y="194310"/>
                  </a:lnTo>
                  <a:lnTo>
                    <a:pt x="353123" y="196850"/>
                  </a:lnTo>
                  <a:lnTo>
                    <a:pt x="350329" y="198120"/>
                  </a:lnTo>
                  <a:lnTo>
                    <a:pt x="346367" y="199390"/>
                  </a:lnTo>
                  <a:lnTo>
                    <a:pt x="343966" y="201930"/>
                  </a:lnTo>
                  <a:lnTo>
                    <a:pt x="343166" y="204470"/>
                  </a:lnTo>
                  <a:lnTo>
                    <a:pt x="343573" y="204470"/>
                  </a:lnTo>
                  <a:lnTo>
                    <a:pt x="345160" y="204470"/>
                  </a:lnTo>
                  <a:lnTo>
                    <a:pt x="345554" y="205740"/>
                  </a:lnTo>
                  <a:lnTo>
                    <a:pt x="343573" y="204470"/>
                  </a:lnTo>
                  <a:lnTo>
                    <a:pt x="341172" y="207010"/>
                  </a:lnTo>
                  <a:lnTo>
                    <a:pt x="341198" y="204470"/>
                  </a:lnTo>
                  <a:lnTo>
                    <a:pt x="338391" y="207010"/>
                  </a:lnTo>
                  <a:lnTo>
                    <a:pt x="337616" y="208280"/>
                  </a:lnTo>
                  <a:lnTo>
                    <a:pt x="335191" y="213360"/>
                  </a:lnTo>
                  <a:lnTo>
                    <a:pt x="337159" y="213360"/>
                  </a:lnTo>
                  <a:lnTo>
                    <a:pt x="337527" y="214630"/>
                  </a:lnTo>
                  <a:lnTo>
                    <a:pt x="337121" y="215900"/>
                  </a:lnTo>
                  <a:lnTo>
                    <a:pt x="335153" y="215900"/>
                  </a:lnTo>
                  <a:lnTo>
                    <a:pt x="334378" y="214630"/>
                  </a:lnTo>
                  <a:lnTo>
                    <a:pt x="334378" y="213360"/>
                  </a:lnTo>
                  <a:lnTo>
                    <a:pt x="333514" y="217170"/>
                  </a:lnTo>
                  <a:lnTo>
                    <a:pt x="358990" y="217170"/>
                  </a:lnTo>
                  <a:lnTo>
                    <a:pt x="359803" y="215900"/>
                  </a:lnTo>
                  <a:lnTo>
                    <a:pt x="361442" y="213360"/>
                  </a:lnTo>
                  <a:lnTo>
                    <a:pt x="364604" y="215900"/>
                  </a:lnTo>
                  <a:lnTo>
                    <a:pt x="368706" y="214630"/>
                  </a:lnTo>
                  <a:lnTo>
                    <a:pt x="370662" y="213360"/>
                  </a:lnTo>
                  <a:lnTo>
                    <a:pt x="371068" y="214630"/>
                  </a:lnTo>
                  <a:lnTo>
                    <a:pt x="375793" y="210820"/>
                  </a:lnTo>
                  <a:lnTo>
                    <a:pt x="375754" y="207010"/>
                  </a:lnTo>
                  <a:lnTo>
                    <a:pt x="375742" y="205740"/>
                  </a:lnTo>
                  <a:lnTo>
                    <a:pt x="375729" y="204470"/>
                  </a:lnTo>
                  <a:lnTo>
                    <a:pt x="378421" y="199390"/>
                  </a:lnTo>
                  <a:lnTo>
                    <a:pt x="384429" y="199390"/>
                  </a:lnTo>
                  <a:lnTo>
                    <a:pt x="388264" y="191770"/>
                  </a:lnTo>
                  <a:lnTo>
                    <a:pt x="394246" y="190500"/>
                  </a:lnTo>
                  <a:close/>
                </a:path>
                <a:path w="542290" h="554990">
                  <a:moveTo>
                    <a:pt x="395173" y="530352"/>
                  </a:moveTo>
                  <a:lnTo>
                    <a:pt x="391045" y="531736"/>
                  </a:lnTo>
                  <a:lnTo>
                    <a:pt x="390956" y="532688"/>
                  </a:lnTo>
                  <a:lnTo>
                    <a:pt x="395173" y="530352"/>
                  </a:lnTo>
                  <a:close/>
                </a:path>
                <a:path w="542290" h="554990">
                  <a:moveTo>
                    <a:pt x="397611" y="452945"/>
                  </a:moveTo>
                  <a:close/>
                </a:path>
                <a:path w="542290" h="554990">
                  <a:moveTo>
                    <a:pt x="397840" y="493649"/>
                  </a:moveTo>
                  <a:lnTo>
                    <a:pt x="397332" y="493014"/>
                  </a:lnTo>
                  <a:lnTo>
                    <a:pt x="397078" y="493649"/>
                  </a:lnTo>
                  <a:lnTo>
                    <a:pt x="397840" y="493649"/>
                  </a:lnTo>
                  <a:close/>
                </a:path>
                <a:path w="542290" h="554990">
                  <a:moveTo>
                    <a:pt x="398399" y="508889"/>
                  </a:moveTo>
                  <a:lnTo>
                    <a:pt x="397814" y="507619"/>
                  </a:lnTo>
                  <a:lnTo>
                    <a:pt x="397395" y="508177"/>
                  </a:lnTo>
                  <a:lnTo>
                    <a:pt x="398399" y="508889"/>
                  </a:lnTo>
                  <a:close/>
                </a:path>
                <a:path w="542290" h="554990">
                  <a:moveTo>
                    <a:pt x="398653" y="463194"/>
                  </a:moveTo>
                  <a:lnTo>
                    <a:pt x="397992" y="464439"/>
                  </a:lnTo>
                  <a:lnTo>
                    <a:pt x="398653" y="463194"/>
                  </a:lnTo>
                  <a:close/>
                </a:path>
                <a:path w="542290" h="554990">
                  <a:moveTo>
                    <a:pt x="400850" y="450202"/>
                  </a:moveTo>
                  <a:lnTo>
                    <a:pt x="400545" y="448437"/>
                  </a:lnTo>
                  <a:lnTo>
                    <a:pt x="398640" y="449021"/>
                  </a:lnTo>
                  <a:lnTo>
                    <a:pt x="400850" y="450202"/>
                  </a:lnTo>
                  <a:close/>
                </a:path>
                <a:path w="542290" h="554990">
                  <a:moveTo>
                    <a:pt x="401281" y="450469"/>
                  </a:moveTo>
                  <a:lnTo>
                    <a:pt x="397827" y="450469"/>
                  </a:lnTo>
                  <a:lnTo>
                    <a:pt x="397611" y="452945"/>
                  </a:lnTo>
                  <a:lnTo>
                    <a:pt x="401281" y="450469"/>
                  </a:lnTo>
                  <a:close/>
                </a:path>
                <a:path w="542290" h="554990">
                  <a:moveTo>
                    <a:pt x="403161" y="480923"/>
                  </a:moveTo>
                  <a:lnTo>
                    <a:pt x="403021" y="480961"/>
                  </a:lnTo>
                  <a:lnTo>
                    <a:pt x="402894" y="480999"/>
                  </a:lnTo>
                  <a:lnTo>
                    <a:pt x="403072" y="480999"/>
                  </a:lnTo>
                  <a:close/>
                </a:path>
                <a:path w="542290" h="554990">
                  <a:moveTo>
                    <a:pt x="406577" y="480949"/>
                  </a:moveTo>
                  <a:lnTo>
                    <a:pt x="403072" y="482219"/>
                  </a:lnTo>
                  <a:lnTo>
                    <a:pt x="402717" y="482219"/>
                  </a:lnTo>
                  <a:lnTo>
                    <a:pt x="400748" y="477139"/>
                  </a:lnTo>
                  <a:lnTo>
                    <a:pt x="395185" y="477139"/>
                  </a:lnTo>
                  <a:lnTo>
                    <a:pt x="392290" y="477139"/>
                  </a:lnTo>
                  <a:lnTo>
                    <a:pt x="392074" y="479679"/>
                  </a:lnTo>
                  <a:lnTo>
                    <a:pt x="390969" y="480949"/>
                  </a:lnTo>
                  <a:lnTo>
                    <a:pt x="392201" y="482219"/>
                  </a:lnTo>
                  <a:lnTo>
                    <a:pt x="391693" y="483489"/>
                  </a:lnTo>
                  <a:lnTo>
                    <a:pt x="393852" y="483489"/>
                  </a:lnTo>
                  <a:lnTo>
                    <a:pt x="390029" y="486029"/>
                  </a:lnTo>
                  <a:lnTo>
                    <a:pt x="390055" y="488569"/>
                  </a:lnTo>
                  <a:lnTo>
                    <a:pt x="390169" y="491109"/>
                  </a:lnTo>
                  <a:lnTo>
                    <a:pt x="390385" y="493649"/>
                  </a:lnTo>
                  <a:lnTo>
                    <a:pt x="387388" y="497459"/>
                  </a:lnTo>
                  <a:lnTo>
                    <a:pt x="387515" y="496189"/>
                  </a:lnTo>
                  <a:lnTo>
                    <a:pt x="386562" y="494919"/>
                  </a:lnTo>
                  <a:lnTo>
                    <a:pt x="386473" y="497459"/>
                  </a:lnTo>
                  <a:lnTo>
                    <a:pt x="386575" y="499999"/>
                  </a:lnTo>
                  <a:lnTo>
                    <a:pt x="390842" y="499999"/>
                  </a:lnTo>
                  <a:lnTo>
                    <a:pt x="391401" y="499999"/>
                  </a:lnTo>
                  <a:lnTo>
                    <a:pt x="392163" y="501269"/>
                  </a:lnTo>
                  <a:lnTo>
                    <a:pt x="391871" y="502539"/>
                  </a:lnTo>
                  <a:lnTo>
                    <a:pt x="390842" y="499999"/>
                  </a:lnTo>
                  <a:lnTo>
                    <a:pt x="388137" y="501269"/>
                  </a:lnTo>
                  <a:lnTo>
                    <a:pt x="386613" y="502539"/>
                  </a:lnTo>
                  <a:lnTo>
                    <a:pt x="388823" y="502539"/>
                  </a:lnTo>
                  <a:lnTo>
                    <a:pt x="384098" y="503809"/>
                  </a:lnTo>
                  <a:lnTo>
                    <a:pt x="393407" y="505079"/>
                  </a:lnTo>
                  <a:lnTo>
                    <a:pt x="389813" y="506349"/>
                  </a:lnTo>
                  <a:lnTo>
                    <a:pt x="388632" y="506349"/>
                  </a:lnTo>
                  <a:lnTo>
                    <a:pt x="388962" y="507619"/>
                  </a:lnTo>
                  <a:lnTo>
                    <a:pt x="390309" y="508889"/>
                  </a:lnTo>
                  <a:lnTo>
                    <a:pt x="389636" y="510159"/>
                  </a:lnTo>
                  <a:lnTo>
                    <a:pt x="386803" y="508889"/>
                  </a:lnTo>
                  <a:lnTo>
                    <a:pt x="388696" y="507619"/>
                  </a:lnTo>
                  <a:lnTo>
                    <a:pt x="386499" y="507619"/>
                  </a:lnTo>
                  <a:lnTo>
                    <a:pt x="386194" y="508889"/>
                  </a:lnTo>
                  <a:lnTo>
                    <a:pt x="390690" y="511429"/>
                  </a:lnTo>
                  <a:lnTo>
                    <a:pt x="387604" y="512699"/>
                  </a:lnTo>
                  <a:lnTo>
                    <a:pt x="387057" y="511429"/>
                  </a:lnTo>
                  <a:lnTo>
                    <a:pt x="387324" y="510159"/>
                  </a:lnTo>
                  <a:lnTo>
                    <a:pt x="383146" y="510159"/>
                  </a:lnTo>
                  <a:lnTo>
                    <a:pt x="383921" y="511429"/>
                  </a:lnTo>
                  <a:lnTo>
                    <a:pt x="383171" y="511429"/>
                  </a:lnTo>
                  <a:lnTo>
                    <a:pt x="380974" y="513969"/>
                  </a:lnTo>
                  <a:lnTo>
                    <a:pt x="382028" y="513969"/>
                  </a:lnTo>
                  <a:lnTo>
                    <a:pt x="388467" y="517779"/>
                  </a:lnTo>
                  <a:lnTo>
                    <a:pt x="382371" y="517779"/>
                  </a:lnTo>
                  <a:lnTo>
                    <a:pt x="382155" y="517779"/>
                  </a:lnTo>
                  <a:lnTo>
                    <a:pt x="382574" y="518198"/>
                  </a:lnTo>
                  <a:lnTo>
                    <a:pt x="383578" y="520319"/>
                  </a:lnTo>
                  <a:lnTo>
                    <a:pt x="377545" y="520319"/>
                  </a:lnTo>
                  <a:lnTo>
                    <a:pt x="379628" y="522859"/>
                  </a:lnTo>
                  <a:lnTo>
                    <a:pt x="375005" y="521589"/>
                  </a:lnTo>
                  <a:lnTo>
                    <a:pt x="378079" y="524129"/>
                  </a:lnTo>
                  <a:lnTo>
                    <a:pt x="377075" y="524129"/>
                  </a:lnTo>
                  <a:lnTo>
                    <a:pt x="377596" y="525399"/>
                  </a:lnTo>
                  <a:lnTo>
                    <a:pt x="378231" y="525399"/>
                  </a:lnTo>
                  <a:lnTo>
                    <a:pt x="380860" y="529209"/>
                  </a:lnTo>
                  <a:lnTo>
                    <a:pt x="372465" y="530479"/>
                  </a:lnTo>
                  <a:lnTo>
                    <a:pt x="376021" y="535559"/>
                  </a:lnTo>
                  <a:lnTo>
                    <a:pt x="377012" y="539369"/>
                  </a:lnTo>
                  <a:lnTo>
                    <a:pt x="380149" y="540639"/>
                  </a:lnTo>
                  <a:lnTo>
                    <a:pt x="380949" y="543179"/>
                  </a:lnTo>
                  <a:lnTo>
                    <a:pt x="379107" y="544449"/>
                  </a:lnTo>
                  <a:lnTo>
                    <a:pt x="377609" y="541909"/>
                  </a:lnTo>
                  <a:lnTo>
                    <a:pt x="375716" y="543179"/>
                  </a:lnTo>
                  <a:lnTo>
                    <a:pt x="375640" y="544449"/>
                  </a:lnTo>
                  <a:lnTo>
                    <a:pt x="376339" y="545719"/>
                  </a:lnTo>
                  <a:lnTo>
                    <a:pt x="373532" y="545719"/>
                  </a:lnTo>
                  <a:lnTo>
                    <a:pt x="373430" y="546989"/>
                  </a:lnTo>
                  <a:lnTo>
                    <a:pt x="375373" y="547712"/>
                  </a:lnTo>
                  <a:lnTo>
                    <a:pt x="375894" y="546989"/>
                  </a:lnTo>
                  <a:lnTo>
                    <a:pt x="379831" y="549529"/>
                  </a:lnTo>
                  <a:lnTo>
                    <a:pt x="377939" y="546989"/>
                  </a:lnTo>
                  <a:lnTo>
                    <a:pt x="376986" y="545719"/>
                  </a:lnTo>
                  <a:lnTo>
                    <a:pt x="379844" y="545719"/>
                  </a:lnTo>
                  <a:lnTo>
                    <a:pt x="382524" y="544449"/>
                  </a:lnTo>
                  <a:lnTo>
                    <a:pt x="382816" y="544449"/>
                  </a:lnTo>
                  <a:lnTo>
                    <a:pt x="382409" y="543179"/>
                  </a:lnTo>
                  <a:lnTo>
                    <a:pt x="383209" y="544449"/>
                  </a:lnTo>
                  <a:lnTo>
                    <a:pt x="384568" y="544449"/>
                  </a:lnTo>
                  <a:lnTo>
                    <a:pt x="387743" y="543179"/>
                  </a:lnTo>
                  <a:lnTo>
                    <a:pt x="382663" y="539369"/>
                  </a:lnTo>
                  <a:lnTo>
                    <a:pt x="386295" y="539369"/>
                  </a:lnTo>
                  <a:lnTo>
                    <a:pt x="386168" y="538099"/>
                  </a:lnTo>
                  <a:lnTo>
                    <a:pt x="385940" y="535559"/>
                  </a:lnTo>
                  <a:lnTo>
                    <a:pt x="383324" y="538099"/>
                  </a:lnTo>
                  <a:lnTo>
                    <a:pt x="380517" y="534289"/>
                  </a:lnTo>
                  <a:lnTo>
                    <a:pt x="388620" y="535559"/>
                  </a:lnTo>
                  <a:lnTo>
                    <a:pt x="385660" y="534289"/>
                  </a:lnTo>
                  <a:lnTo>
                    <a:pt x="386308" y="533019"/>
                  </a:lnTo>
                  <a:lnTo>
                    <a:pt x="387502" y="533019"/>
                  </a:lnTo>
                  <a:lnTo>
                    <a:pt x="385800" y="531749"/>
                  </a:lnTo>
                  <a:lnTo>
                    <a:pt x="386105" y="533019"/>
                  </a:lnTo>
                  <a:lnTo>
                    <a:pt x="384340" y="531749"/>
                  </a:lnTo>
                  <a:lnTo>
                    <a:pt x="387667" y="530479"/>
                  </a:lnTo>
                  <a:lnTo>
                    <a:pt x="384467" y="526669"/>
                  </a:lnTo>
                  <a:lnTo>
                    <a:pt x="386321" y="527138"/>
                  </a:lnTo>
                  <a:lnTo>
                    <a:pt x="386130" y="526669"/>
                  </a:lnTo>
                  <a:lnTo>
                    <a:pt x="387324" y="526948"/>
                  </a:lnTo>
                  <a:lnTo>
                    <a:pt x="387299" y="527392"/>
                  </a:lnTo>
                  <a:lnTo>
                    <a:pt x="389483" y="527939"/>
                  </a:lnTo>
                  <a:lnTo>
                    <a:pt x="388124" y="527138"/>
                  </a:lnTo>
                  <a:lnTo>
                    <a:pt x="391541" y="527939"/>
                  </a:lnTo>
                  <a:lnTo>
                    <a:pt x="389648" y="526669"/>
                  </a:lnTo>
                  <a:lnTo>
                    <a:pt x="385851" y="524129"/>
                  </a:lnTo>
                  <a:lnTo>
                    <a:pt x="388759" y="522859"/>
                  </a:lnTo>
                  <a:lnTo>
                    <a:pt x="391325" y="524129"/>
                  </a:lnTo>
                  <a:lnTo>
                    <a:pt x="389432" y="525399"/>
                  </a:lnTo>
                  <a:lnTo>
                    <a:pt x="392328" y="524129"/>
                  </a:lnTo>
                  <a:lnTo>
                    <a:pt x="388023" y="521589"/>
                  </a:lnTo>
                  <a:lnTo>
                    <a:pt x="393966" y="521589"/>
                  </a:lnTo>
                  <a:lnTo>
                    <a:pt x="393674" y="521766"/>
                  </a:lnTo>
                  <a:lnTo>
                    <a:pt x="393788" y="523303"/>
                  </a:lnTo>
                  <a:lnTo>
                    <a:pt x="395262" y="522198"/>
                  </a:lnTo>
                  <a:lnTo>
                    <a:pt x="395871" y="522452"/>
                  </a:lnTo>
                  <a:lnTo>
                    <a:pt x="395122" y="521284"/>
                  </a:lnTo>
                  <a:lnTo>
                    <a:pt x="394931" y="521004"/>
                  </a:lnTo>
                  <a:lnTo>
                    <a:pt x="394195" y="521449"/>
                  </a:lnTo>
                  <a:lnTo>
                    <a:pt x="393776" y="520319"/>
                  </a:lnTo>
                  <a:lnTo>
                    <a:pt x="390144" y="519049"/>
                  </a:lnTo>
                  <a:lnTo>
                    <a:pt x="393141" y="516509"/>
                  </a:lnTo>
                  <a:lnTo>
                    <a:pt x="392595" y="513969"/>
                  </a:lnTo>
                  <a:lnTo>
                    <a:pt x="393763" y="513969"/>
                  </a:lnTo>
                  <a:lnTo>
                    <a:pt x="394462" y="512699"/>
                  </a:lnTo>
                  <a:lnTo>
                    <a:pt x="395859" y="510159"/>
                  </a:lnTo>
                  <a:lnTo>
                    <a:pt x="397395" y="508177"/>
                  </a:lnTo>
                  <a:lnTo>
                    <a:pt x="394843" y="506349"/>
                  </a:lnTo>
                  <a:lnTo>
                    <a:pt x="396189" y="505079"/>
                  </a:lnTo>
                  <a:lnTo>
                    <a:pt x="395884" y="502539"/>
                  </a:lnTo>
                  <a:lnTo>
                    <a:pt x="398068" y="503809"/>
                  </a:lnTo>
                  <a:lnTo>
                    <a:pt x="398856" y="503809"/>
                  </a:lnTo>
                  <a:lnTo>
                    <a:pt x="399605" y="505079"/>
                  </a:lnTo>
                  <a:lnTo>
                    <a:pt x="400037" y="503809"/>
                  </a:lnTo>
                  <a:lnTo>
                    <a:pt x="398945" y="503809"/>
                  </a:lnTo>
                  <a:lnTo>
                    <a:pt x="398462" y="502539"/>
                  </a:lnTo>
                  <a:lnTo>
                    <a:pt x="398322" y="501269"/>
                  </a:lnTo>
                  <a:lnTo>
                    <a:pt x="400977" y="502539"/>
                  </a:lnTo>
                  <a:lnTo>
                    <a:pt x="401193" y="501269"/>
                  </a:lnTo>
                  <a:lnTo>
                    <a:pt x="401408" y="499999"/>
                  </a:lnTo>
                  <a:lnTo>
                    <a:pt x="398894" y="497459"/>
                  </a:lnTo>
                  <a:lnTo>
                    <a:pt x="401510" y="496189"/>
                  </a:lnTo>
                  <a:lnTo>
                    <a:pt x="398970" y="494919"/>
                  </a:lnTo>
                  <a:lnTo>
                    <a:pt x="393738" y="496189"/>
                  </a:lnTo>
                  <a:lnTo>
                    <a:pt x="392811" y="492379"/>
                  </a:lnTo>
                  <a:lnTo>
                    <a:pt x="394246" y="492379"/>
                  </a:lnTo>
                  <a:lnTo>
                    <a:pt x="396646" y="493649"/>
                  </a:lnTo>
                  <a:lnTo>
                    <a:pt x="396900" y="493649"/>
                  </a:lnTo>
                  <a:lnTo>
                    <a:pt x="396100" y="492379"/>
                  </a:lnTo>
                  <a:lnTo>
                    <a:pt x="396824" y="492379"/>
                  </a:lnTo>
                  <a:lnTo>
                    <a:pt x="397332" y="493014"/>
                  </a:lnTo>
                  <a:lnTo>
                    <a:pt x="397573" y="492379"/>
                  </a:lnTo>
                  <a:lnTo>
                    <a:pt x="400850" y="492379"/>
                  </a:lnTo>
                  <a:lnTo>
                    <a:pt x="399669" y="493649"/>
                  </a:lnTo>
                  <a:lnTo>
                    <a:pt x="397840" y="493649"/>
                  </a:lnTo>
                  <a:lnTo>
                    <a:pt x="398843" y="494919"/>
                  </a:lnTo>
                  <a:lnTo>
                    <a:pt x="400215" y="493649"/>
                  </a:lnTo>
                  <a:lnTo>
                    <a:pt x="400342" y="493649"/>
                  </a:lnTo>
                  <a:lnTo>
                    <a:pt x="401015" y="492379"/>
                  </a:lnTo>
                  <a:lnTo>
                    <a:pt x="404190" y="492379"/>
                  </a:lnTo>
                  <a:lnTo>
                    <a:pt x="403034" y="491109"/>
                  </a:lnTo>
                  <a:lnTo>
                    <a:pt x="401510" y="491109"/>
                  </a:lnTo>
                  <a:lnTo>
                    <a:pt x="401485" y="489839"/>
                  </a:lnTo>
                  <a:lnTo>
                    <a:pt x="401929" y="488569"/>
                  </a:lnTo>
                  <a:lnTo>
                    <a:pt x="404075" y="489839"/>
                  </a:lnTo>
                  <a:lnTo>
                    <a:pt x="405434" y="489839"/>
                  </a:lnTo>
                  <a:lnTo>
                    <a:pt x="404202" y="488569"/>
                  </a:lnTo>
                  <a:lnTo>
                    <a:pt x="406006" y="487299"/>
                  </a:lnTo>
                  <a:lnTo>
                    <a:pt x="403047" y="487299"/>
                  </a:lnTo>
                  <a:lnTo>
                    <a:pt x="403237" y="486029"/>
                  </a:lnTo>
                  <a:lnTo>
                    <a:pt x="405523" y="486029"/>
                  </a:lnTo>
                  <a:lnTo>
                    <a:pt x="404507" y="484759"/>
                  </a:lnTo>
                  <a:lnTo>
                    <a:pt x="405892" y="482219"/>
                  </a:lnTo>
                  <a:lnTo>
                    <a:pt x="406577" y="480949"/>
                  </a:lnTo>
                  <a:close/>
                </a:path>
                <a:path w="542290" h="554990">
                  <a:moveTo>
                    <a:pt x="407555" y="430733"/>
                  </a:moveTo>
                  <a:lnTo>
                    <a:pt x="407289" y="430072"/>
                  </a:lnTo>
                  <a:lnTo>
                    <a:pt x="406539" y="430568"/>
                  </a:lnTo>
                  <a:lnTo>
                    <a:pt x="406501" y="431139"/>
                  </a:lnTo>
                  <a:lnTo>
                    <a:pt x="406742" y="431761"/>
                  </a:lnTo>
                  <a:lnTo>
                    <a:pt x="407073" y="431279"/>
                  </a:lnTo>
                  <a:lnTo>
                    <a:pt x="407555" y="430733"/>
                  </a:lnTo>
                  <a:close/>
                </a:path>
                <a:path w="542290" h="554990">
                  <a:moveTo>
                    <a:pt x="407733" y="433324"/>
                  </a:moveTo>
                  <a:lnTo>
                    <a:pt x="407339" y="432777"/>
                  </a:lnTo>
                  <a:lnTo>
                    <a:pt x="406946" y="432257"/>
                  </a:lnTo>
                  <a:lnTo>
                    <a:pt x="406742" y="431761"/>
                  </a:lnTo>
                  <a:lnTo>
                    <a:pt x="406336" y="432346"/>
                  </a:lnTo>
                  <a:lnTo>
                    <a:pt x="406133" y="432828"/>
                  </a:lnTo>
                  <a:lnTo>
                    <a:pt x="407733" y="433324"/>
                  </a:lnTo>
                  <a:close/>
                </a:path>
                <a:path w="542290" h="554990">
                  <a:moveTo>
                    <a:pt x="411746" y="394652"/>
                  </a:moveTo>
                  <a:lnTo>
                    <a:pt x="411353" y="393674"/>
                  </a:lnTo>
                  <a:lnTo>
                    <a:pt x="411429" y="394220"/>
                  </a:lnTo>
                  <a:lnTo>
                    <a:pt x="411734" y="394868"/>
                  </a:lnTo>
                  <a:lnTo>
                    <a:pt x="411746" y="394652"/>
                  </a:lnTo>
                  <a:close/>
                </a:path>
                <a:path w="542290" h="554990">
                  <a:moveTo>
                    <a:pt x="412178" y="463994"/>
                  </a:moveTo>
                  <a:lnTo>
                    <a:pt x="410616" y="463435"/>
                  </a:lnTo>
                  <a:lnTo>
                    <a:pt x="412140" y="464019"/>
                  </a:lnTo>
                  <a:close/>
                </a:path>
                <a:path w="542290" h="554990">
                  <a:moveTo>
                    <a:pt x="412318" y="397129"/>
                  </a:moveTo>
                  <a:lnTo>
                    <a:pt x="411962" y="395859"/>
                  </a:lnTo>
                  <a:lnTo>
                    <a:pt x="411670" y="395859"/>
                  </a:lnTo>
                  <a:lnTo>
                    <a:pt x="410591" y="397129"/>
                  </a:lnTo>
                  <a:lnTo>
                    <a:pt x="412318" y="397129"/>
                  </a:lnTo>
                  <a:close/>
                </a:path>
                <a:path w="542290" h="554990">
                  <a:moveTo>
                    <a:pt x="412737" y="397129"/>
                  </a:moveTo>
                  <a:lnTo>
                    <a:pt x="412699" y="396989"/>
                  </a:lnTo>
                  <a:lnTo>
                    <a:pt x="412318" y="397129"/>
                  </a:lnTo>
                  <a:lnTo>
                    <a:pt x="412737" y="397129"/>
                  </a:lnTo>
                  <a:close/>
                </a:path>
                <a:path w="542290" h="554990">
                  <a:moveTo>
                    <a:pt x="413131" y="464324"/>
                  </a:moveTo>
                  <a:lnTo>
                    <a:pt x="413080" y="463143"/>
                  </a:lnTo>
                  <a:lnTo>
                    <a:pt x="412178" y="463994"/>
                  </a:lnTo>
                  <a:lnTo>
                    <a:pt x="413131" y="464324"/>
                  </a:lnTo>
                  <a:close/>
                </a:path>
                <a:path w="542290" h="554990">
                  <a:moveTo>
                    <a:pt x="416839" y="379463"/>
                  </a:moveTo>
                  <a:lnTo>
                    <a:pt x="415683" y="378079"/>
                  </a:lnTo>
                  <a:lnTo>
                    <a:pt x="415594" y="377520"/>
                  </a:lnTo>
                  <a:lnTo>
                    <a:pt x="414401" y="378079"/>
                  </a:lnTo>
                  <a:lnTo>
                    <a:pt x="416839" y="379463"/>
                  </a:lnTo>
                  <a:close/>
                </a:path>
                <a:path w="542290" h="554990">
                  <a:moveTo>
                    <a:pt x="418160" y="444474"/>
                  </a:moveTo>
                  <a:lnTo>
                    <a:pt x="416204" y="444792"/>
                  </a:lnTo>
                  <a:lnTo>
                    <a:pt x="417995" y="446659"/>
                  </a:lnTo>
                  <a:lnTo>
                    <a:pt x="418160" y="444474"/>
                  </a:lnTo>
                  <a:close/>
                </a:path>
                <a:path w="542290" h="554990">
                  <a:moveTo>
                    <a:pt x="420293" y="444119"/>
                  </a:moveTo>
                  <a:lnTo>
                    <a:pt x="418287" y="442849"/>
                  </a:lnTo>
                  <a:lnTo>
                    <a:pt x="418160" y="444474"/>
                  </a:lnTo>
                  <a:lnTo>
                    <a:pt x="420293" y="444119"/>
                  </a:lnTo>
                  <a:close/>
                </a:path>
                <a:path w="542290" h="554990">
                  <a:moveTo>
                    <a:pt x="420293" y="352856"/>
                  </a:moveTo>
                  <a:lnTo>
                    <a:pt x="420166" y="353085"/>
                  </a:lnTo>
                  <a:lnTo>
                    <a:pt x="420293" y="352856"/>
                  </a:lnTo>
                  <a:close/>
                </a:path>
                <a:path w="542290" h="554990">
                  <a:moveTo>
                    <a:pt x="421005" y="447738"/>
                  </a:moveTo>
                  <a:lnTo>
                    <a:pt x="420598" y="445668"/>
                  </a:lnTo>
                  <a:lnTo>
                    <a:pt x="420789" y="447167"/>
                  </a:lnTo>
                  <a:lnTo>
                    <a:pt x="421005" y="447738"/>
                  </a:lnTo>
                  <a:close/>
                </a:path>
                <a:path w="542290" h="554990">
                  <a:moveTo>
                    <a:pt x="421360" y="350723"/>
                  </a:moveTo>
                  <a:lnTo>
                    <a:pt x="420916" y="351269"/>
                  </a:lnTo>
                  <a:lnTo>
                    <a:pt x="420509" y="352044"/>
                  </a:lnTo>
                  <a:lnTo>
                    <a:pt x="420293" y="352856"/>
                  </a:lnTo>
                  <a:lnTo>
                    <a:pt x="421360" y="350723"/>
                  </a:lnTo>
                  <a:close/>
                </a:path>
                <a:path w="542290" h="554990">
                  <a:moveTo>
                    <a:pt x="425221" y="343192"/>
                  </a:moveTo>
                  <a:lnTo>
                    <a:pt x="425018" y="343039"/>
                  </a:lnTo>
                  <a:lnTo>
                    <a:pt x="424865" y="342874"/>
                  </a:lnTo>
                  <a:lnTo>
                    <a:pt x="424561" y="342722"/>
                  </a:lnTo>
                  <a:lnTo>
                    <a:pt x="422897" y="343903"/>
                  </a:lnTo>
                  <a:lnTo>
                    <a:pt x="424002" y="343789"/>
                  </a:lnTo>
                  <a:lnTo>
                    <a:pt x="424700" y="343522"/>
                  </a:lnTo>
                  <a:lnTo>
                    <a:pt x="425221" y="343192"/>
                  </a:lnTo>
                  <a:close/>
                </a:path>
                <a:path w="542290" h="554990">
                  <a:moveTo>
                    <a:pt x="426758" y="334899"/>
                  </a:moveTo>
                  <a:lnTo>
                    <a:pt x="425856" y="333629"/>
                  </a:lnTo>
                  <a:lnTo>
                    <a:pt x="426224" y="334899"/>
                  </a:lnTo>
                  <a:lnTo>
                    <a:pt x="426758" y="334899"/>
                  </a:lnTo>
                  <a:close/>
                </a:path>
                <a:path w="542290" h="554990">
                  <a:moveTo>
                    <a:pt x="429831" y="399669"/>
                  </a:moveTo>
                  <a:lnTo>
                    <a:pt x="429361" y="399237"/>
                  </a:lnTo>
                  <a:lnTo>
                    <a:pt x="429082" y="399669"/>
                  </a:lnTo>
                  <a:lnTo>
                    <a:pt x="429831" y="399669"/>
                  </a:lnTo>
                  <a:close/>
                </a:path>
                <a:path w="542290" h="554990">
                  <a:moveTo>
                    <a:pt x="429895" y="398399"/>
                  </a:moveTo>
                  <a:lnTo>
                    <a:pt x="428485" y="398399"/>
                  </a:lnTo>
                  <a:lnTo>
                    <a:pt x="429361" y="399237"/>
                  </a:lnTo>
                  <a:lnTo>
                    <a:pt x="429895" y="398399"/>
                  </a:lnTo>
                  <a:close/>
                </a:path>
                <a:path w="542290" h="554990">
                  <a:moveTo>
                    <a:pt x="431317" y="110490"/>
                  </a:moveTo>
                  <a:lnTo>
                    <a:pt x="430022" y="109220"/>
                  </a:lnTo>
                  <a:lnTo>
                    <a:pt x="427697" y="109220"/>
                  </a:lnTo>
                  <a:lnTo>
                    <a:pt x="431317" y="110490"/>
                  </a:lnTo>
                  <a:close/>
                </a:path>
                <a:path w="542290" h="554990">
                  <a:moveTo>
                    <a:pt x="431368" y="399275"/>
                  </a:moveTo>
                  <a:lnTo>
                    <a:pt x="431038" y="399465"/>
                  </a:lnTo>
                  <a:lnTo>
                    <a:pt x="430885" y="399643"/>
                  </a:lnTo>
                  <a:lnTo>
                    <a:pt x="430809" y="399821"/>
                  </a:lnTo>
                  <a:lnTo>
                    <a:pt x="431368" y="399275"/>
                  </a:lnTo>
                  <a:close/>
                </a:path>
                <a:path w="542290" h="554990">
                  <a:moveTo>
                    <a:pt x="432574" y="414909"/>
                  </a:moveTo>
                  <a:lnTo>
                    <a:pt x="431596" y="413639"/>
                  </a:lnTo>
                  <a:lnTo>
                    <a:pt x="431546" y="413943"/>
                  </a:lnTo>
                  <a:lnTo>
                    <a:pt x="432574" y="414909"/>
                  </a:lnTo>
                  <a:close/>
                </a:path>
                <a:path w="542290" h="554990">
                  <a:moveTo>
                    <a:pt x="432689" y="411099"/>
                  </a:moveTo>
                  <a:lnTo>
                    <a:pt x="432536" y="411099"/>
                  </a:lnTo>
                  <a:lnTo>
                    <a:pt x="432358" y="412369"/>
                  </a:lnTo>
                  <a:lnTo>
                    <a:pt x="432587" y="412369"/>
                  </a:lnTo>
                  <a:lnTo>
                    <a:pt x="432689" y="411099"/>
                  </a:lnTo>
                  <a:close/>
                </a:path>
                <a:path w="542290" h="554990">
                  <a:moveTo>
                    <a:pt x="434860" y="144780"/>
                  </a:moveTo>
                  <a:lnTo>
                    <a:pt x="434708" y="144627"/>
                  </a:lnTo>
                  <a:lnTo>
                    <a:pt x="434530" y="144780"/>
                  </a:lnTo>
                  <a:lnTo>
                    <a:pt x="434860" y="144780"/>
                  </a:lnTo>
                  <a:close/>
                </a:path>
                <a:path w="542290" h="554990">
                  <a:moveTo>
                    <a:pt x="434924" y="406222"/>
                  </a:moveTo>
                  <a:lnTo>
                    <a:pt x="434060" y="406793"/>
                  </a:lnTo>
                  <a:lnTo>
                    <a:pt x="434606" y="407289"/>
                  </a:lnTo>
                  <a:lnTo>
                    <a:pt x="434924" y="406222"/>
                  </a:lnTo>
                  <a:close/>
                </a:path>
                <a:path w="542290" h="554990">
                  <a:moveTo>
                    <a:pt x="435229" y="406019"/>
                  </a:moveTo>
                  <a:lnTo>
                    <a:pt x="434987" y="406019"/>
                  </a:lnTo>
                  <a:lnTo>
                    <a:pt x="434924" y="406222"/>
                  </a:lnTo>
                  <a:lnTo>
                    <a:pt x="435229" y="406019"/>
                  </a:lnTo>
                  <a:close/>
                </a:path>
                <a:path w="542290" h="554990">
                  <a:moveTo>
                    <a:pt x="442455" y="374713"/>
                  </a:moveTo>
                  <a:lnTo>
                    <a:pt x="441934" y="374637"/>
                  </a:lnTo>
                  <a:lnTo>
                    <a:pt x="441515" y="374662"/>
                  </a:lnTo>
                  <a:lnTo>
                    <a:pt x="441109" y="374713"/>
                  </a:lnTo>
                  <a:lnTo>
                    <a:pt x="441401" y="374777"/>
                  </a:lnTo>
                  <a:lnTo>
                    <a:pt x="441782" y="374802"/>
                  </a:lnTo>
                  <a:lnTo>
                    <a:pt x="442455" y="374713"/>
                  </a:lnTo>
                  <a:close/>
                </a:path>
                <a:path w="542290" h="554990">
                  <a:moveTo>
                    <a:pt x="442988" y="359625"/>
                  </a:moveTo>
                  <a:lnTo>
                    <a:pt x="442734" y="359613"/>
                  </a:lnTo>
                  <a:lnTo>
                    <a:pt x="442429" y="359905"/>
                  </a:lnTo>
                  <a:lnTo>
                    <a:pt x="442988" y="359625"/>
                  </a:lnTo>
                  <a:close/>
                </a:path>
                <a:path w="542290" h="554990">
                  <a:moveTo>
                    <a:pt x="443166" y="359613"/>
                  </a:moveTo>
                  <a:lnTo>
                    <a:pt x="442925" y="359016"/>
                  </a:lnTo>
                  <a:lnTo>
                    <a:pt x="442544" y="359054"/>
                  </a:lnTo>
                  <a:lnTo>
                    <a:pt x="442874" y="359346"/>
                  </a:lnTo>
                  <a:lnTo>
                    <a:pt x="442976" y="359613"/>
                  </a:lnTo>
                  <a:lnTo>
                    <a:pt x="443166" y="359613"/>
                  </a:lnTo>
                  <a:close/>
                </a:path>
                <a:path w="542290" h="554990">
                  <a:moveTo>
                    <a:pt x="443560" y="127000"/>
                  </a:moveTo>
                  <a:lnTo>
                    <a:pt x="443153" y="126644"/>
                  </a:lnTo>
                  <a:lnTo>
                    <a:pt x="442404" y="127000"/>
                  </a:lnTo>
                  <a:lnTo>
                    <a:pt x="443560" y="127000"/>
                  </a:lnTo>
                  <a:close/>
                </a:path>
                <a:path w="542290" h="554990">
                  <a:moveTo>
                    <a:pt x="443661" y="276974"/>
                  </a:moveTo>
                  <a:lnTo>
                    <a:pt x="442569" y="276479"/>
                  </a:lnTo>
                  <a:lnTo>
                    <a:pt x="441947" y="277749"/>
                  </a:lnTo>
                  <a:lnTo>
                    <a:pt x="443357" y="277749"/>
                  </a:lnTo>
                  <a:lnTo>
                    <a:pt x="443661" y="276974"/>
                  </a:lnTo>
                  <a:close/>
                </a:path>
                <a:path w="542290" h="554990">
                  <a:moveTo>
                    <a:pt x="444360" y="277279"/>
                  </a:moveTo>
                  <a:lnTo>
                    <a:pt x="443865" y="276479"/>
                  </a:lnTo>
                  <a:lnTo>
                    <a:pt x="443661" y="276974"/>
                  </a:lnTo>
                  <a:lnTo>
                    <a:pt x="444360" y="277279"/>
                  </a:lnTo>
                  <a:close/>
                </a:path>
                <a:path w="542290" h="554990">
                  <a:moveTo>
                    <a:pt x="444931" y="355219"/>
                  </a:moveTo>
                  <a:lnTo>
                    <a:pt x="444080" y="353949"/>
                  </a:lnTo>
                  <a:lnTo>
                    <a:pt x="440677" y="348869"/>
                  </a:lnTo>
                  <a:lnTo>
                    <a:pt x="426872" y="348869"/>
                  </a:lnTo>
                  <a:lnTo>
                    <a:pt x="422249" y="348869"/>
                  </a:lnTo>
                  <a:lnTo>
                    <a:pt x="422033" y="351409"/>
                  </a:lnTo>
                  <a:lnTo>
                    <a:pt x="423748" y="353949"/>
                  </a:lnTo>
                  <a:lnTo>
                    <a:pt x="422516" y="352679"/>
                  </a:lnTo>
                  <a:lnTo>
                    <a:pt x="421957" y="355219"/>
                  </a:lnTo>
                  <a:lnTo>
                    <a:pt x="420204" y="353949"/>
                  </a:lnTo>
                  <a:lnTo>
                    <a:pt x="419798" y="355219"/>
                  </a:lnTo>
                  <a:lnTo>
                    <a:pt x="420204" y="357759"/>
                  </a:lnTo>
                  <a:lnTo>
                    <a:pt x="422630" y="357759"/>
                  </a:lnTo>
                  <a:lnTo>
                    <a:pt x="416293" y="359029"/>
                  </a:lnTo>
                  <a:lnTo>
                    <a:pt x="425221" y="365379"/>
                  </a:lnTo>
                  <a:lnTo>
                    <a:pt x="417753" y="364109"/>
                  </a:lnTo>
                  <a:lnTo>
                    <a:pt x="418769" y="370459"/>
                  </a:lnTo>
                  <a:lnTo>
                    <a:pt x="419087" y="375335"/>
                  </a:lnTo>
                  <a:lnTo>
                    <a:pt x="415036" y="374269"/>
                  </a:lnTo>
                  <a:lnTo>
                    <a:pt x="415594" y="377520"/>
                  </a:lnTo>
                  <a:lnTo>
                    <a:pt x="419087" y="375894"/>
                  </a:lnTo>
                  <a:lnTo>
                    <a:pt x="418884" y="380619"/>
                  </a:lnTo>
                  <a:lnTo>
                    <a:pt x="416839" y="379463"/>
                  </a:lnTo>
                  <a:lnTo>
                    <a:pt x="418884" y="381889"/>
                  </a:lnTo>
                  <a:lnTo>
                    <a:pt x="416572" y="385699"/>
                  </a:lnTo>
                  <a:lnTo>
                    <a:pt x="415645" y="386969"/>
                  </a:lnTo>
                  <a:lnTo>
                    <a:pt x="414782" y="384429"/>
                  </a:lnTo>
                  <a:lnTo>
                    <a:pt x="414108" y="384429"/>
                  </a:lnTo>
                  <a:lnTo>
                    <a:pt x="414604" y="388239"/>
                  </a:lnTo>
                  <a:lnTo>
                    <a:pt x="414731" y="389534"/>
                  </a:lnTo>
                  <a:lnTo>
                    <a:pt x="411353" y="392049"/>
                  </a:lnTo>
                  <a:lnTo>
                    <a:pt x="412699" y="396989"/>
                  </a:lnTo>
                  <a:lnTo>
                    <a:pt x="415645" y="395859"/>
                  </a:lnTo>
                  <a:lnTo>
                    <a:pt x="417703" y="400939"/>
                  </a:lnTo>
                  <a:lnTo>
                    <a:pt x="419252" y="402209"/>
                  </a:lnTo>
                  <a:lnTo>
                    <a:pt x="413702" y="398399"/>
                  </a:lnTo>
                  <a:lnTo>
                    <a:pt x="416699" y="404749"/>
                  </a:lnTo>
                  <a:lnTo>
                    <a:pt x="414401" y="403479"/>
                  </a:lnTo>
                  <a:lnTo>
                    <a:pt x="409803" y="400939"/>
                  </a:lnTo>
                  <a:lnTo>
                    <a:pt x="410057" y="402209"/>
                  </a:lnTo>
                  <a:lnTo>
                    <a:pt x="410857" y="402209"/>
                  </a:lnTo>
                  <a:lnTo>
                    <a:pt x="412267" y="403479"/>
                  </a:lnTo>
                  <a:lnTo>
                    <a:pt x="410781" y="403479"/>
                  </a:lnTo>
                  <a:lnTo>
                    <a:pt x="409422" y="402209"/>
                  </a:lnTo>
                  <a:lnTo>
                    <a:pt x="409778" y="404749"/>
                  </a:lnTo>
                  <a:lnTo>
                    <a:pt x="412254" y="404749"/>
                  </a:lnTo>
                  <a:lnTo>
                    <a:pt x="411505" y="407289"/>
                  </a:lnTo>
                  <a:lnTo>
                    <a:pt x="410514" y="407289"/>
                  </a:lnTo>
                  <a:lnTo>
                    <a:pt x="410260" y="406019"/>
                  </a:lnTo>
                  <a:lnTo>
                    <a:pt x="409168" y="406019"/>
                  </a:lnTo>
                  <a:lnTo>
                    <a:pt x="412356" y="409829"/>
                  </a:lnTo>
                  <a:lnTo>
                    <a:pt x="410933" y="411099"/>
                  </a:lnTo>
                  <a:lnTo>
                    <a:pt x="409511" y="411099"/>
                  </a:lnTo>
                  <a:lnTo>
                    <a:pt x="409702" y="409829"/>
                  </a:lnTo>
                  <a:lnTo>
                    <a:pt x="409473" y="411099"/>
                  </a:lnTo>
                  <a:lnTo>
                    <a:pt x="408990" y="413639"/>
                  </a:lnTo>
                  <a:lnTo>
                    <a:pt x="413169" y="417449"/>
                  </a:lnTo>
                  <a:lnTo>
                    <a:pt x="410171" y="421259"/>
                  </a:lnTo>
                  <a:lnTo>
                    <a:pt x="406171" y="418719"/>
                  </a:lnTo>
                  <a:lnTo>
                    <a:pt x="408381" y="421259"/>
                  </a:lnTo>
                  <a:lnTo>
                    <a:pt x="404571" y="421259"/>
                  </a:lnTo>
                  <a:lnTo>
                    <a:pt x="405104" y="423799"/>
                  </a:lnTo>
                  <a:lnTo>
                    <a:pt x="407149" y="422529"/>
                  </a:lnTo>
                  <a:lnTo>
                    <a:pt x="406577" y="425069"/>
                  </a:lnTo>
                  <a:lnTo>
                    <a:pt x="408863" y="427609"/>
                  </a:lnTo>
                  <a:lnTo>
                    <a:pt x="407174" y="428879"/>
                  </a:lnTo>
                  <a:lnTo>
                    <a:pt x="406006" y="426339"/>
                  </a:lnTo>
                  <a:lnTo>
                    <a:pt x="405765" y="430149"/>
                  </a:lnTo>
                  <a:lnTo>
                    <a:pt x="407733" y="428879"/>
                  </a:lnTo>
                  <a:lnTo>
                    <a:pt x="409143" y="431419"/>
                  </a:lnTo>
                  <a:lnTo>
                    <a:pt x="412534" y="430149"/>
                  </a:lnTo>
                  <a:lnTo>
                    <a:pt x="410794" y="431419"/>
                  </a:lnTo>
                  <a:lnTo>
                    <a:pt x="410565" y="431419"/>
                  </a:lnTo>
                  <a:lnTo>
                    <a:pt x="410235" y="433959"/>
                  </a:lnTo>
                  <a:lnTo>
                    <a:pt x="407733" y="433959"/>
                  </a:lnTo>
                  <a:lnTo>
                    <a:pt x="409676" y="436499"/>
                  </a:lnTo>
                  <a:lnTo>
                    <a:pt x="408355" y="437769"/>
                  </a:lnTo>
                  <a:lnTo>
                    <a:pt x="407060" y="437769"/>
                  </a:lnTo>
                  <a:lnTo>
                    <a:pt x="404279" y="436499"/>
                  </a:lnTo>
                  <a:lnTo>
                    <a:pt x="403428" y="436499"/>
                  </a:lnTo>
                  <a:lnTo>
                    <a:pt x="406298" y="437769"/>
                  </a:lnTo>
                  <a:lnTo>
                    <a:pt x="403072" y="440309"/>
                  </a:lnTo>
                  <a:lnTo>
                    <a:pt x="404583" y="441579"/>
                  </a:lnTo>
                  <a:lnTo>
                    <a:pt x="403021" y="441579"/>
                  </a:lnTo>
                  <a:lnTo>
                    <a:pt x="405358" y="442849"/>
                  </a:lnTo>
                  <a:lnTo>
                    <a:pt x="402323" y="442849"/>
                  </a:lnTo>
                  <a:lnTo>
                    <a:pt x="401142" y="445389"/>
                  </a:lnTo>
                  <a:lnTo>
                    <a:pt x="407327" y="442849"/>
                  </a:lnTo>
                  <a:lnTo>
                    <a:pt x="404418" y="445389"/>
                  </a:lnTo>
                  <a:lnTo>
                    <a:pt x="403618" y="445389"/>
                  </a:lnTo>
                  <a:lnTo>
                    <a:pt x="401688" y="447929"/>
                  </a:lnTo>
                  <a:lnTo>
                    <a:pt x="403567" y="451739"/>
                  </a:lnTo>
                  <a:lnTo>
                    <a:pt x="401523" y="453009"/>
                  </a:lnTo>
                  <a:lnTo>
                    <a:pt x="397598" y="453009"/>
                  </a:lnTo>
                  <a:lnTo>
                    <a:pt x="397370" y="455549"/>
                  </a:lnTo>
                  <a:lnTo>
                    <a:pt x="399999" y="460629"/>
                  </a:lnTo>
                  <a:lnTo>
                    <a:pt x="398653" y="463194"/>
                  </a:lnTo>
                  <a:lnTo>
                    <a:pt x="403796" y="465709"/>
                  </a:lnTo>
                  <a:lnTo>
                    <a:pt x="395160" y="465709"/>
                  </a:lnTo>
                  <a:lnTo>
                    <a:pt x="396125" y="466979"/>
                  </a:lnTo>
                  <a:lnTo>
                    <a:pt x="394906" y="466979"/>
                  </a:lnTo>
                  <a:lnTo>
                    <a:pt x="393280" y="469519"/>
                  </a:lnTo>
                  <a:lnTo>
                    <a:pt x="394652" y="472059"/>
                  </a:lnTo>
                  <a:lnTo>
                    <a:pt x="395046" y="475869"/>
                  </a:lnTo>
                  <a:lnTo>
                    <a:pt x="403606" y="475869"/>
                  </a:lnTo>
                  <a:lnTo>
                    <a:pt x="406463" y="474599"/>
                  </a:lnTo>
                  <a:lnTo>
                    <a:pt x="406184" y="470789"/>
                  </a:lnTo>
                  <a:lnTo>
                    <a:pt x="407174" y="472059"/>
                  </a:lnTo>
                  <a:lnTo>
                    <a:pt x="406908" y="470789"/>
                  </a:lnTo>
                  <a:lnTo>
                    <a:pt x="406641" y="469519"/>
                  </a:lnTo>
                  <a:lnTo>
                    <a:pt x="407225" y="468249"/>
                  </a:lnTo>
                  <a:lnTo>
                    <a:pt x="407822" y="466979"/>
                  </a:lnTo>
                  <a:lnTo>
                    <a:pt x="406107" y="464439"/>
                  </a:lnTo>
                  <a:lnTo>
                    <a:pt x="406285" y="464439"/>
                  </a:lnTo>
                  <a:lnTo>
                    <a:pt x="408330" y="463169"/>
                  </a:lnTo>
                  <a:lnTo>
                    <a:pt x="409435" y="464439"/>
                  </a:lnTo>
                  <a:lnTo>
                    <a:pt x="409155" y="463169"/>
                  </a:lnTo>
                  <a:lnTo>
                    <a:pt x="408089" y="461899"/>
                  </a:lnTo>
                  <a:lnTo>
                    <a:pt x="410375" y="460629"/>
                  </a:lnTo>
                  <a:lnTo>
                    <a:pt x="411365" y="461619"/>
                  </a:lnTo>
                  <a:lnTo>
                    <a:pt x="411175" y="461899"/>
                  </a:lnTo>
                  <a:lnTo>
                    <a:pt x="411429" y="461683"/>
                  </a:lnTo>
                  <a:lnTo>
                    <a:pt x="411657" y="461899"/>
                  </a:lnTo>
                  <a:lnTo>
                    <a:pt x="411848" y="461314"/>
                  </a:lnTo>
                  <a:lnTo>
                    <a:pt x="412623" y="460629"/>
                  </a:lnTo>
                  <a:lnTo>
                    <a:pt x="414350" y="460629"/>
                  </a:lnTo>
                  <a:lnTo>
                    <a:pt x="412267" y="458089"/>
                  </a:lnTo>
                  <a:lnTo>
                    <a:pt x="414591" y="459359"/>
                  </a:lnTo>
                  <a:lnTo>
                    <a:pt x="415239" y="458089"/>
                  </a:lnTo>
                  <a:lnTo>
                    <a:pt x="415899" y="456819"/>
                  </a:lnTo>
                  <a:lnTo>
                    <a:pt x="415429" y="455549"/>
                  </a:lnTo>
                  <a:lnTo>
                    <a:pt x="413207" y="456819"/>
                  </a:lnTo>
                  <a:lnTo>
                    <a:pt x="413143" y="455549"/>
                  </a:lnTo>
                  <a:lnTo>
                    <a:pt x="413639" y="454279"/>
                  </a:lnTo>
                  <a:lnTo>
                    <a:pt x="414121" y="454279"/>
                  </a:lnTo>
                  <a:lnTo>
                    <a:pt x="417334" y="455549"/>
                  </a:lnTo>
                  <a:lnTo>
                    <a:pt x="419087" y="454279"/>
                  </a:lnTo>
                  <a:lnTo>
                    <a:pt x="422605" y="451739"/>
                  </a:lnTo>
                  <a:lnTo>
                    <a:pt x="412572" y="445389"/>
                  </a:lnTo>
                  <a:lnTo>
                    <a:pt x="416204" y="444792"/>
                  </a:lnTo>
                  <a:lnTo>
                    <a:pt x="415544" y="444119"/>
                  </a:lnTo>
                  <a:lnTo>
                    <a:pt x="416560" y="442849"/>
                  </a:lnTo>
                  <a:lnTo>
                    <a:pt x="421932" y="441579"/>
                  </a:lnTo>
                  <a:lnTo>
                    <a:pt x="422109" y="441579"/>
                  </a:lnTo>
                  <a:lnTo>
                    <a:pt x="424726" y="439039"/>
                  </a:lnTo>
                  <a:lnTo>
                    <a:pt x="417931" y="437769"/>
                  </a:lnTo>
                  <a:lnTo>
                    <a:pt x="419989" y="435229"/>
                  </a:lnTo>
                  <a:lnTo>
                    <a:pt x="415417" y="435229"/>
                  </a:lnTo>
                  <a:lnTo>
                    <a:pt x="414883" y="432689"/>
                  </a:lnTo>
                  <a:lnTo>
                    <a:pt x="415874" y="430149"/>
                  </a:lnTo>
                  <a:lnTo>
                    <a:pt x="420573" y="431419"/>
                  </a:lnTo>
                  <a:lnTo>
                    <a:pt x="421170" y="432689"/>
                  </a:lnTo>
                  <a:lnTo>
                    <a:pt x="421144" y="433959"/>
                  </a:lnTo>
                  <a:lnTo>
                    <a:pt x="420560" y="433959"/>
                  </a:lnTo>
                  <a:lnTo>
                    <a:pt x="420839" y="435229"/>
                  </a:lnTo>
                  <a:lnTo>
                    <a:pt x="422351" y="435229"/>
                  </a:lnTo>
                  <a:lnTo>
                    <a:pt x="421220" y="433959"/>
                  </a:lnTo>
                  <a:lnTo>
                    <a:pt x="422719" y="433959"/>
                  </a:lnTo>
                  <a:lnTo>
                    <a:pt x="423354" y="431419"/>
                  </a:lnTo>
                  <a:lnTo>
                    <a:pt x="422414" y="431419"/>
                  </a:lnTo>
                  <a:lnTo>
                    <a:pt x="424065" y="430568"/>
                  </a:lnTo>
                  <a:lnTo>
                    <a:pt x="423354" y="431419"/>
                  </a:lnTo>
                  <a:lnTo>
                    <a:pt x="425132" y="432689"/>
                  </a:lnTo>
                  <a:lnTo>
                    <a:pt x="424472" y="430352"/>
                  </a:lnTo>
                  <a:lnTo>
                    <a:pt x="424865" y="430149"/>
                  </a:lnTo>
                  <a:lnTo>
                    <a:pt x="423595" y="427609"/>
                  </a:lnTo>
                  <a:lnTo>
                    <a:pt x="425475" y="426339"/>
                  </a:lnTo>
                  <a:lnTo>
                    <a:pt x="423202" y="426339"/>
                  </a:lnTo>
                  <a:lnTo>
                    <a:pt x="423316" y="425069"/>
                  </a:lnTo>
                  <a:lnTo>
                    <a:pt x="424599" y="423799"/>
                  </a:lnTo>
                  <a:lnTo>
                    <a:pt x="425881" y="422529"/>
                  </a:lnTo>
                  <a:lnTo>
                    <a:pt x="421525" y="423799"/>
                  </a:lnTo>
                  <a:lnTo>
                    <a:pt x="421627" y="422529"/>
                  </a:lnTo>
                  <a:lnTo>
                    <a:pt x="421741" y="421259"/>
                  </a:lnTo>
                  <a:lnTo>
                    <a:pt x="423964" y="419989"/>
                  </a:lnTo>
                  <a:lnTo>
                    <a:pt x="425919" y="422529"/>
                  </a:lnTo>
                  <a:lnTo>
                    <a:pt x="425145" y="419989"/>
                  </a:lnTo>
                  <a:lnTo>
                    <a:pt x="426821" y="418719"/>
                  </a:lnTo>
                  <a:lnTo>
                    <a:pt x="429196" y="421259"/>
                  </a:lnTo>
                  <a:lnTo>
                    <a:pt x="428104" y="418719"/>
                  </a:lnTo>
                  <a:lnTo>
                    <a:pt x="427558" y="417449"/>
                  </a:lnTo>
                  <a:lnTo>
                    <a:pt x="431952" y="417449"/>
                  </a:lnTo>
                  <a:lnTo>
                    <a:pt x="432752" y="416179"/>
                  </a:lnTo>
                  <a:lnTo>
                    <a:pt x="433362" y="417449"/>
                  </a:lnTo>
                  <a:lnTo>
                    <a:pt x="433006" y="416179"/>
                  </a:lnTo>
                  <a:lnTo>
                    <a:pt x="433374" y="414909"/>
                  </a:lnTo>
                  <a:lnTo>
                    <a:pt x="432574" y="414909"/>
                  </a:lnTo>
                  <a:lnTo>
                    <a:pt x="431406" y="414909"/>
                  </a:lnTo>
                  <a:lnTo>
                    <a:pt x="431546" y="413943"/>
                  </a:lnTo>
                  <a:lnTo>
                    <a:pt x="431228" y="413639"/>
                  </a:lnTo>
                  <a:lnTo>
                    <a:pt x="428447" y="413639"/>
                  </a:lnTo>
                  <a:lnTo>
                    <a:pt x="426732" y="412369"/>
                  </a:lnTo>
                  <a:lnTo>
                    <a:pt x="428218" y="411099"/>
                  </a:lnTo>
                  <a:lnTo>
                    <a:pt x="426275" y="408559"/>
                  </a:lnTo>
                  <a:lnTo>
                    <a:pt x="429526" y="408559"/>
                  </a:lnTo>
                  <a:lnTo>
                    <a:pt x="427596" y="412369"/>
                  </a:lnTo>
                  <a:lnTo>
                    <a:pt x="432803" y="409829"/>
                  </a:lnTo>
                  <a:lnTo>
                    <a:pt x="432689" y="411099"/>
                  </a:lnTo>
                  <a:lnTo>
                    <a:pt x="433920" y="411099"/>
                  </a:lnTo>
                  <a:lnTo>
                    <a:pt x="435737" y="409829"/>
                  </a:lnTo>
                  <a:lnTo>
                    <a:pt x="437565" y="408559"/>
                  </a:lnTo>
                  <a:lnTo>
                    <a:pt x="430707" y="408559"/>
                  </a:lnTo>
                  <a:lnTo>
                    <a:pt x="431177" y="407289"/>
                  </a:lnTo>
                  <a:lnTo>
                    <a:pt x="431647" y="406019"/>
                  </a:lnTo>
                  <a:lnTo>
                    <a:pt x="433311" y="407289"/>
                  </a:lnTo>
                  <a:lnTo>
                    <a:pt x="434060" y="406793"/>
                  </a:lnTo>
                  <a:lnTo>
                    <a:pt x="433222" y="406019"/>
                  </a:lnTo>
                  <a:lnTo>
                    <a:pt x="431838" y="404749"/>
                  </a:lnTo>
                  <a:lnTo>
                    <a:pt x="430784" y="403479"/>
                  </a:lnTo>
                  <a:lnTo>
                    <a:pt x="432727" y="402209"/>
                  </a:lnTo>
                  <a:lnTo>
                    <a:pt x="430352" y="400939"/>
                  </a:lnTo>
                  <a:lnTo>
                    <a:pt x="428142" y="400939"/>
                  </a:lnTo>
                  <a:lnTo>
                    <a:pt x="428663" y="399669"/>
                  </a:lnTo>
                  <a:lnTo>
                    <a:pt x="428485" y="398399"/>
                  </a:lnTo>
                  <a:lnTo>
                    <a:pt x="427126" y="397129"/>
                  </a:lnTo>
                  <a:lnTo>
                    <a:pt x="434047" y="397129"/>
                  </a:lnTo>
                  <a:lnTo>
                    <a:pt x="433285" y="395859"/>
                  </a:lnTo>
                  <a:lnTo>
                    <a:pt x="432523" y="394589"/>
                  </a:lnTo>
                  <a:lnTo>
                    <a:pt x="434009" y="393319"/>
                  </a:lnTo>
                  <a:lnTo>
                    <a:pt x="435902" y="394589"/>
                  </a:lnTo>
                  <a:lnTo>
                    <a:pt x="436956" y="394589"/>
                  </a:lnTo>
                  <a:lnTo>
                    <a:pt x="436143" y="393319"/>
                  </a:lnTo>
                  <a:lnTo>
                    <a:pt x="435317" y="392049"/>
                  </a:lnTo>
                  <a:lnTo>
                    <a:pt x="440131" y="393319"/>
                  </a:lnTo>
                  <a:lnTo>
                    <a:pt x="438924" y="389509"/>
                  </a:lnTo>
                  <a:lnTo>
                    <a:pt x="436867" y="389509"/>
                  </a:lnTo>
                  <a:lnTo>
                    <a:pt x="435025" y="388239"/>
                  </a:lnTo>
                  <a:lnTo>
                    <a:pt x="435559" y="392049"/>
                  </a:lnTo>
                  <a:lnTo>
                    <a:pt x="433755" y="389534"/>
                  </a:lnTo>
                  <a:lnTo>
                    <a:pt x="433590" y="389331"/>
                  </a:lnTo>
                  <a:lnTo>
                    <a:pt x="433590" y="392049"/>
                  </a:lnTo>
                  <a:lnTo>
                    <a:pt x="432968" y="392049"/>
                  </a:lnTo>
                  <a:lnTo>
                    <a:pt x="431355" y="390779"/>
                  </a:lnTo>
                  <a:lnTo>
                    <a:pt x="429768" y="390779"/>
                  </a:lnTo>
                  <a:lnTo>
                    <a:pt x="432600" y="389902"/>
                  </a:lnTo>
                  <a:lnTo>
                    <a:pt x="433590" y="392049"/>
                  </a:lnTo>
                  <a:lnTo>
                    <a:pt x="433590" y="389331"/>
                  </a:lnTo>
                  <a:lnTo>
                    <a:pt x="432816" y="388239"/>
                  </a:lnTo>
                  <a:lnTo>
                    <a:pt x="432612" y="388912"/>
                  </a:lnTo>
                  <a:lnTo>
                    <a:pt x="428612" y="386969"/>
                  </a:lnTo>
                  <a:lnTo>
                    <a:pt x="431584" y="385699"/>
                  </a:lnTo>
                  <a:lnTo>
                    <a:pt x="437515" y="386969"/>
                  </a:lnTo>
                  <a:lnTo>
                    <a:pt x="440982" y="385699"/>
                  </a:lnTo>
                  <a:lnTo>
                    <a:pt x="435927" y="381889"/>
                  </a:lnTo>
                  <a:lnTo>
                    <a:pt x="436778" y="380619"/>
                  </a:lnTo>
                  <a:lnTo>
                    <a:pt x="437642" y="379349"/>
                  </a:lnTo>
                  <a:lnTo>
                    <a:pt x="438505" y="378079"/>
                  </a:lnTo>
                  <a:lnTo>
                    <a:pt x="437121" y="379349"/>
                  </a:lnTo>
                  <a:lnTo>
                    <a:pt x="434898" y="378079"/>
                  </a:lnTo>
                  <a:lnTo>
                    <a:pt x="437438" y="376809"/>
                  </a:lnTo>
                  <a:lnTo>
                    <a:pt x="436841" y="375539"/>
                  </a:lnTo>
                  <a:lnTo>
                    <a:pt x="439623" y="375539"/>
                  </a:lnTo>
                  <a:lnTo>
                    <a:pt x="442036" y="372999"/>
                  </a:lnTo>
                  <a:lnTo>
                    <a:pt x="438150" y="371729"/>
                  </a:lnTo>
                  <a:lnTo>
                    <a:pt x="441261" y="370459"/>
                  </a:lnTo>
                  <a:lnTo>
                    <a:pt x="443191" y="367919"/>
                  </a:lnTo>
                  <a:lnTo>
                    <a:pt x="436587" y="365379"/>
                  </a:lnTo>
                  <a:lnTo>
                    <a:pt x="438099" y="362839"/>
                  </a:lnTo>
                  <a:lnTo>
                    <a:pt x="440004" y="364109"/>
                  </a:lnTo>
                  <a:lnTo>
                    <a:pt x="441782" y="362839"/>
                  </a:lnTo>
                  <a:lnTo>
                    <a:pt x="442772" y="365379"/>
                  </a:lnTo>
                  <a:lnTo>
                    <a:pt x="443064" y="364109"/>
                  </a:lnTo>
                  <a:lnTo>
                    <a:pt x="443687" y="364109"/>
                  </a:lnTo>
                  <a:lnTo>
                    <a:pt x="442302" y="362839"/>
                  </a:lnTo>
                  <a:lnTo>
                    <a:pt x="443712" y="362839"/>
                  </a:lnTo>
                  <a:lnTo>
                    <a:pt x="440397" y="360299"/>
                  </a:lnTo>
                  <a:lnTo>
                    <a:pt x="442531" y="360299"/>
                  </a:lnTo>
                  <a:lnTo>
                    <a:pt x="441794" y="359029"/>
                  </a:lnTo>
                  <a:lnTo>
                    <a:pt x="439750" y="357759"/>
                  </a:lnTo>
                  <a:lnTo>
                    <a:pt x="440232" y="357759"/>
                  </a:lnTo>
                  <a:lnTo>
                    <a:pt x="440347" y="355219"/>
                  </a:lnTo>
                  <a:lnTo>
                    <a:pt x="444931" y="355219"/>
                  </a:lnTo>
                  <a:close/>
                </a:path>
                <a:path w="542290" h="554990">
                  <a:moveTo>
                    <a:pt x="448906" y="350431"/>
                  </a:moveTo>
                  <a:lnTo>
                    <a:pt x="448297" y="348945"/>
                  </a:lnTo>
                  <a:lnTo>
                    <a:pt x="445020" y="348348"/>
                  </a:lnTo>
                  <a:lnTo>
                    <a:pt x="445389" y="349237"/>
                  </a:lnTo>
                  <a:lnTo>
                    <a:pt x="448906" y="350431"/>
                  </a:lnTo>
                  <a:close/>
                </a:path>
                <a:path w="542290" h="554990">
                  <a:moveTo>
                    <a:pt x="450964" y="317119"/>
                  </a:moveTo>
                  <a:lnTo>
                    <a:pt x="449795" y="315849"/>
                  </a:lnTo>
                  <a:lnTo>
                    <a:pt x="449872" y="317119"/>
                  </a:lnTo>
                  <a:lnTo>
                    <a:pt x="450964" y="317119"/>
                  </a:lnTo>
                  <a:close/>
                </a:path>
                <a:path w="542290" h="554990">
                  <a:moveTo>
                    <a:pt x="453555" y="318389"/>
                  </a:moveTo>
                  <a:lnTo>
                    <a:pt x="453491" y="317119"/>
                  </a:lnTo>
                  <a:lnTo>
                    <a:pt x="450964" y="317119"/>
                  </a:lnTo>
                  <a:lnTo>
                    <a:pt x="452120" y="318389"/>
                  </a:lnTo>
                  <a:lnTo>
                    <a:pt x="453555" y="318389"/>
                  </a:lnTo>
                  <a:close/>
                </a:path>
                <a:path w="542290" h="554990">
                  <a:moveTo>
                    <a:pt x="454266" y="84963"/>
                  </a:moveTo>
                  <a:lnTo>
                    <a:pt x="453428" y="84505"/>
                  </a:lnTo>
                  <a:lnTo>
                    <a:pt x="453809" y="85090"/>
                  </a:lnTo>
                  <a:lnTo>
                    <a:pt x="454266" y="84963"/>
                  </a:lnTo>
                  <a:close/>
                </a:path>
                <a:path w="542290" h="554990">
                  <a:moveTo>
                    <a:pt x="454507" y="82550"/>
                  </a:moveTo>
                  <a:lnTo>
                    <a:pt x="449770" y="82550"/>
                  </a:lnTo>
                  <a:lnTo>
                    <a:pt x="453428" y="84505"/>
                  </a:lnTo>
                  <a:lnTo>
                    <a:pt x="452983" y="83820"/>
                  </a:lnTo>
                  <a:lnTo>
                    <a:pt x="454507" y="82550"/>
                  </a:lnTo>
                  <a:close/>
                </a:path>
                <a:path w="542290" h="554990">
                  <a:moveTo>
                    <a:pt x="460235" y="297116"/>
                  </a:moveTo>
                  <a:lnTo>
                    <a:pt x="460044" y="296799"/>
                  </a:lnTo>
                  <a:lnTo>
                    <a:pt x="459803" y="296799"/>
                  </a:lnTo>
                  <a:lnTo>
                    <a:pt x="460235" y="297116"/>
                  </a:lnTo>
                  <a:close/>
                </a:path>
                <a:path w="542290" h="554990">
                  <a:moveTo>
                    <a:pt x="460425" y="304825"/>
                  </a:moveTo>
                  <a:lnTo>
                    <a:pt x="459066" y="303631"/>
                  </a:lnTo>
                  <a:lnTo>
                    <a:pt x="458584" y="304533"/>
                  </a:lnTo>
                  <a:lnTo>
                    <a:pt x="457073" y="305117"/>
                  </a:lnTo>
                  <a:lnTo>
                    <a:pt x="457339" y="305727"/>
                  </a:lnTo>
                  <a:lnTo>
                    <a:pt x="459054" y="305727"/>
                  </a:lnTo>
                  <a:lnTo>
                    <a:pt x="460425" y="304825"/>
                  </a:lnTo>
                  <a:close/>
                </a:path>
                <a:path w="542290" h="554990">
                  <a:moveTo>
                    <a:pt x="463854" y="101409"/>
                  </a:moveTo>
                  <a:lnTo>
                    <a:pt x="463550" y="101384"/>
                  </a:lnTo>
                  <a:lnTo>
                    <a:pt x="463270" y="101384"/>
                  </a:lnTo>
                  <a:lnTo>
                    <a:pt x="463042" y="101384"/>
                  </a:lnTo>
                  <a:lnTo>
                    <a:pt x="463575" y="102196"/>
                  </a:lnTo>
                  <a:lnTo>
                    <a:pt x="463816" y="101815"/>
                  </a:lnTo>
                  <a:lnTo>
                    <a:pt x="463829" y="101688"/>
                  </a:lnTo>
                  <a:lnTo>
                    <a:pt x="463778" y="101561"/>
                  </a:lnTo>
                  <a:lnTo>
                    <a:pt x="463854" y="101409"/>
                  </a:lnTo>
                  <a:close/>
                </a:path>
                <a:path w="542290" h="554990">
                  <a:moveTo>
                    <a:pt x="469849" y="270090"/>
                  </a:moveTo>
                  <a:lnTo>
                    <a:pt x="469671" y="269862"/>
                  </a:lnTo>
                  <a:lnTo>
                    <a:pt x="469633" y="270154"/>
                  </a:lnTo>
                  <a:lnTo>
                    <a:pt x="469849" y="270090"/>
                  </a:lnTo>
                  <a:close/>
                </a:path>
                <a:path w="542290" h="554990">
                  <a:moveTo>
                    <a:pt x="471030" y="277749"/>
                  </a:moveTo>
                  <a:lnTo>
                    <a:pt x="445401" y="277749"/>
                  </a:lnTo>
                  <a:lnTo>
                    <a:pt x="444652" y="277749"/>
                  </a:lnTo>
                  <a:lnTo>
                    <a:pt x="443306" y="284099"/>
                  </a:lnTo>
                  <a:lnTo>
                    <a:pt x="440283" y="290449"/>
                  </a:lnTo>
                  <a:lnTo>
                    <a:pt x="436524" y="295529"/>
                  </a:lnTo>
                  <a:lnTo>
                    <a:pt x="431647" y="304419"/>
                  </a:lnTo>
                  <a:lnTo>
                    <a:pt x="441782" y="306959"/>
                  </a:lnTo>
                  <a:lnTo>
                    <a:pt x="436359" y="309499"/>
                  </a:lnTo>
                  <a:lnTo>
                    <a:pt x="433374" y="306959"/>
                  </a:lnTo>
                  <a:lnTo>
                    <a:pt x="435533" y="314579"/>
                  </a:lnTo>
                  <a:lnTo>
                    <a:pt x="429526" y="319659"/>
                  </a:lnTo>
                  <a:lnTo>
                    <a:pt x="431126" y="327279"/>
                  </a:lnTo>
                  <a:lnTo>
                    <a:pt x="430466" y="326009"/>
                  </a:lnTo>
                  <a:lnTo>
                    <a:pt x="430123" y="326009"/>
                  </a:lnTo>
                  <a:lnTo>
                    <a:pt x="430123" y="331089"/>
                  </a:lnTo>
                  <a:lnTo>
                    <a:pt x="429628" y="331089"/>
                  </a:lnTo>
                  <a:lnTo>
                    <a:pt x="428548" y="330073"/>
                  </a:lnTo>
                  <a:lnTo>
                    <a:pt x="430123" y="331089"/>
                  </a:lnTo>
                  <a:lnTo>
                    <a:pt x="430123" y="326009"/>
                  </a:lnTo>
                  <a:lnTo>
                    <a:pt x="429475" y="326009"/>
                  </a:lnTo>
                  <a:lnTo>
                    <a:pt x="429666" y="324739"/>
                  </a:lnTo>
                  <a:lnTo>
                    <a:pt x="426872" y="326009"/>
                  </a:lnTo>
                  <a:lnTo>
                    <a:pt x="428155" y="329819"/>
                  </a:lnTo>
                  <a:lnTo>
                    <a:pt x="427113" y="331089"/>
                  </a:lnTo>
                  <a:lnTo>
                    <a:pt x="425310" y="331089"/>
                  </a:lnTo>
                  <a:lnTo>
                    <a:pt x="429247" y="334899"/>
                  </a:lnTo>
                  <a:lnTo>
                    <a:pt x="426758" y="334899"/>
                  </a:lnTo>
                  <a:lnTo>
                    <a:pt x="424408" y="337439"/>
                  </a:lnTo>
                  <a:lnTo>
                    <a:pt x="427418" y="337439"/>
                  </a:lnTo>
                  <a:lnTo>
                    <a:pt x="425437" y="339979"/>
                  </a:lnTo>
                  <a:lnTo>
                    <a:pt x="427393" y="342519"/>
                  </a:lnTo>
                  <a:lnTo>
                    <a:pt x="425208" y="343789"/>
                  </a:lnTo>
                  <a:lnTo>
                    <a:pt x="427977" y="346329"/>
                  </a:lnTo>
                  <a:lnTo>
                    <a:pt x="422579" y="347599"/>
                  </a:lnTo>
                  <a:lnTo>
                    <a:pt x="439826" y="347599"/>
                  </a:lnTo>
                  <a:lnTo>
                    <a:pt x="445884" y="346329"/>
                  </a:lnTo>
                  <a:lnTo>
                    <a:pt x="445884" y="346062"/>
                  </a:lnTo>
                  <a:lnTo>
                    <a:pt x="445897" y="346278"/>
                  </a:lnTo>
                  <a:lnTo>
                    <a:pt x="446519" y="345694"/>
                  </a:lnTo>
                  <a:lnTo>
                    <a:pt x="446290" y="345719"/>
                  </a:lnTo>
                  <a:lnTo>
                    <a:pt x="446100" y="345757"/>
                  </a:lnTo>
                  <a:lnTo>
                    <a:pt x="445884" y="345782"/>
                  </a:lnTo>
                  <a:lnTo>
                    <a:pt x="445909" y="341249"/>
                  </a:lnTo>
                  <a:lnTo>
                    <a:pt x="446328" y="339979"/>
                  </a:lnTo>
                  <a:lnTo>
                    <a:pt x="446989" y="339979"/>
                  </a:lnTo>
                  <a:lnTo>
                    <a:pt x="449605" y="337439"/>
                  </a:lnTo>
                  <a:lnTo>
                    <a:pt x="441756" y="337439"/>
                  </a:lnTo>
                  <a:lnTo>
                    <a:pt x="444677" y="334899"/>
                  </a:lnTo>
                  <a:lnTo>
                    <a:pt x="448335" y="333629"/>
                  </a:lnTo>
                  <a:lnTo>
                    <a:pt x="445960" y="336169"/>
                  </a:lnTo>
                  <a:lnTo>
                    <a:pt x="447459" y="336169"/>
                  </a:lnTo>
                  <a:lnTo>
                    <a:pt x="454101" y="337439"/>
                  </a:lnTo>
                  <a:lnTo>
                    <a:pt x="449224" y="333629"/>
                  </a:lnTo>
                  <a:lnTo>
                    <a:pt x="447598" y="332359"/>
                  </a:lnTo>
                  <a:lnTo>
                    <a:pt x="451993" y="331089"/>
                  </a:lnTo>
                  <a:lnTo>
                    <a:pt x="452234" y="332359"/>
                  </a:lnTo>
                  <a:lnTo>
                    <a:pt x="454901" y="331089"/>
                  </a:lnTo>
                  <a:lnTo>
                    <a:pt x="453542" y="329819"/>
                  </a:lnTo>
                  <a:lnTo>
                    <a:pt x="450850" y="327279"/>
                  </a:lnTo>
                  <a:lnTo>
                    <a:pt x="452043" y="324739"/>
                  </a:lnTo>
                  <a:lnTo>
                    <a:pt x="453009" y="324739"/>
                  </a:lnTo>
                  <a:lnTo>
                    <a:pt x="450189" y="322199"/>
                  </a:lnTo>
                  <a:lnTo>
                    <a:pt x="449872" y="317119"/>
                  </a:lnTo>
                  <a:lnTo>
                    <a:pt x="449300" y="317119"/>
                  </a:lnTo>
                  <a:lnTo>
                    <a:pt x="449186" y="314579"/>
                  </a:lnTo>
                  <a:lnTo>
                    <a:pt x="450799" y="314579"/>
                  </a:lnTo>
                  <a:lnTo>
                    <a:pt x="452475" y="313309"/>
                  </a:lnTo>
                  <a:lnTo>
                    <a:pt x="455295" y="314579"/>
                  </a:lnTo>
                  <a:lnTo>
                    <a:pt x="454863" y="315849"/>
                  </a:lnTo>
                  <a:lnTo>
                    <a:pt x="458736" y="315849"/>
                  </a:lnTo>
                  <a:lnTo>
                    <a:pt x="455510" y="313309"/>
                  </a:lnTo>
                  <a:lnTo>
                    <a:pt x="456425" y="312039"/>
                  </a:lnTo>
                  <a:lnTo>
                    <a:pt x="457962" y="313309"/>
                  </a:lnTo>
                  <a:lnTo>
                    <a:pt x="458089" y="312039"/>
                  </a:lnTo>
                  <a:lnTo>
                    <a:pt x="458355" y="309499"/>
                  </a:lnTo>
                  <a:lnTo>
                    <a:pt x="454418" y="308229"/>
                  </a:lnTo>
                  <a:lnTo>
                    <a:pt x="455663" y="305689"/>
                  </a:lnTo>
                  <a:lnTo>
                    <a:pt x="454380" y="305689"/>
                  </a:lnTo>
                  <a:lnTo>
                    <a:pt x="450989" y="301879"/>
                  </a:lnTo>
                  <a:lnTo>
                    <a:pt x="457022" y="304419"/>
                  </a:lnTo>
                  <a:lnTo>
                    <a:pt x="454647" y="301879"/>
                  </a:lnTo>
                  <a:lnTo>
                    <a:pt x="458774" y="301879"/>
                  </a:lnTo>
                  <a:lnTo>
                    <a:pt x="458165" y="300609"/>
                  </a:lnTo>
                  <a:lnTo>
                    <a:pt x="456158" y="296799"/>
                  </a:lnTo>
                  <a:lnTo>
                    <a:pt x="456044" y="294259"/>
                  </a:lnTo>
                  <a:lnTo>
                    <a:pt x="458622" y="296799"/>
                  </a:lnTo>
                  <a:lnTo>
                    <a:pt x="459397" y="299339"/>
                  </a:lnTo>
                  <a:lnTo>
                    <a:pt x="460705" y="301879"/>
                  </a:lnTo>
                  <a:lnTo>
                    <a:pt x="461060" y="300609"/>
                  </a:lnTo>
                  <a:lnTo>
                    <a:pt x="461581" y="298069"/>
                  </a:lnTo>
                  <a:lnTo>
                    <a:pt x="460235" y="297116"/>
                  </a:lnTo>
                  <a:lnTo>
                    <a:pt x="460832" y="298069"/>
                  </a:lnTo>
                  <a:lnTo>
                    <a:pt x="460095" y="298069"/>
                  </a:lnTo>
                  <a:lnTo>
                    <a:pt x="457390" y="295529"/>
                  </a:lnTo>
                  <a:lnTo>
                    <a:pt x="456907" y="294259"/>
                  </a:lnTo>
                  <a:lnTo>
                    <a:pt x="456425" y="292989"/>
                  </a:lnTo>
                  <a:lnTo>
                    <a:pt x="457187" y="291719"/>
                  </a:lnTo>
                  <a:lnTo>
                    <a:pt x="464756" y="294259"/>
                  </a:lnTo>
                  <a:lnTo>
                    <a:pt x="463651" y="291719"/>
                  </a:lnTo>
                  <a:lnTo>
                    <a:pt x="460921" y="285369"/>
                  </a:lnTo>
                  <a:lnTo>
                    <a:pt x="467385" y="285369"/>
                  </a:lnTo>
                  <a:lnTo>
                    <a:pt x="465772" y="280289"/>
                  </a:lnTo>
                  <a:lnTo>
                    <a:pt x="471030" y="277749"/>
                  </a:lnTo>
                  <a:close/>
                </a:path>
                <a:path w="542290" h="554990">
                  <a:moveTo>
                    <a:pt x="471055" y="196469"/>
                  </a:moveTo>
                  <a:lnTo>
                    <a:pt x="470941" y="195199"/>
                  </a:lnTo>
                  <a:lnTo>
                    <a:pt x="469239" y="195199"/>
                  </a:lnTo>
                  <a:lnTo>
                    <a:pt x="471055" y="196469"/>
                  </a:lnTo>
                  <a:close/>
                </a:path>
                <a:path w="542290" h="554990">
                  <a:moveTo>
                    <a:pt x="471208" y="61937"/>
                  </a:moveTo>
                  <a:lnTo>
                    <a:pt x="469366" y="60896"/>
                  </a:lnTo>
                  <a:lnTo>
                    <a:pt x="470255" y="58407"/>
                  </a:lnTo>
                  <a:lnTo>
                    <a:pt x="468617" y="61010"/>
                  </a:lnTo>
                  <a:lnTo>
                    <a:pt x="469506" y="61188"/>
                  </a:lnTo>
                  <a:lnTo>
                    <a:pt x="470369" y="61544"/>
                  </a:lnTo>
                  <a:lnTo>
                    <a:pt x="471208" y="61937"/>
                  </a:lnTo>
                  <a:close/>
                </a:path>
                <a:path w="542290" h="554990">
                  <a:moveTo>
                    <a:pt x="471855" y="195199"/>
                  </a:moveTo>
                  <a:lnTo>
                    <a:pt x="470839" y="193929"/>
                  </a:lnTo>
                  <a:lnTo>
                    <a:pt x="470941" y="195199"/>
                  </a:lnTo>
                  <a:lnTo>
                    <a:pt x="471855" y="195199"/>
                  </a:lnTo>
                  <a:close/>
                </a:path>
                <a:path w="542290" h="554990">
                  <a:moveTo>
                    <a:pt x="472617" y="269303"/>
                  </a:moveTo>
                  <a:lnTo>
                    <a:pt x="469849" y="270090"/>
                  </a:lnTo>
                  <a:lnTo>
                    <a:pt x="470395" y="270802"/>
                  </a:lnTo>
                  <a:lnTo>
                    <a:pt x="472617" y="269303"/>
                  </a:lnTo>
                  <a:close/>
                </a:path>
                <a:path w="542290" h="554990">
                  <a:moveTo>
                    <a:pt x="473506" y="64770"/>
                  </a:moveTo>
                  <a:lnTo>
                    <a:pt x="471424" y="64770"/>
                  </a:lnTo>
                  <a:lnTo>
                    <a:pt x="471119" y="64770"/>
                  </a:lnTo>
                  <a:lnTo>
                    <a:pt x="470954" y="65684"/>
                  </a:lnTo>
                  <a:lnTo>
                    <a:pt x="473506" y="64770"/>
                  </a:lnTo>
                  <a:close/>
                </a:path>
                <a:path w="542290" h="554990">
                  <a:moveTo>
                    <a:pt x="475183" y="176149"/>
                  </a:moveTo>
                  <a:lnTo>
                    <a:pt x="473570" y="173609"/>
                  </a:lnTo>
                  <a:lnTo>
                    <a:pt x="474179" y="174879"/>
                  </a:lnTo>
                  <a:lnTo>
                    <a:pt x="474370" y="176149"/>
                  </a:lnTo>
                  <a:lnTo>
                    <a:pt x="475183" y="176149"/>
                  </a:lnTo>
                  <a:close/>
                </a:path>
                <a:path w="542290" h="554990">
                  <a:moveTo>
                    <a:pt x="475500" y="87630"/>
                  </a:moveTo>
                  <a:lnTo>
                    <a:pt x="474967" y="87630"/>
                  </a:lnTo>
                  <a:lnTo>
                    <a:pt x="475399" y="88900"/>
                  </a:lnTo>
                  <a:lnTo>
                    <a:pt x="475500" y="87630"/>
                  </a:lnTo>
                  <a:close/>
                </a:path>
                <a:path w="542290" h="554990">
                  <a:moveTo>
                    <a:pt x="476275" y="46266"/>
                  </a:moveTo>
                  <a:lnTo>
                    <a:pt x="476173" y="44450"/>
                  </a:lnTo>
                  <a:lnTo>
                    <a:pt x="474586" y="45720"/>
                  </a:lnTo>
                  <a:lnTo>
                    <a:pt x="476275" y="46266"/>
                  </a:lnTo>
                  <a:close/>
                </a:path>
                <a:path w="542290" h="554990">
                  <a:moveTo>
                    <a:pt x="477329" y="165989"/>
                  </a:moveTo>
                  <a:lnTo>
                    <a:pt x="476567" y="165989"/>
                  </a:lnTo>
                  <a:lnTo>
                    <a:pt x="476986" y="167259"/>
                  </a:lnTo>
                  <a:lnTo>
                    <a:pt x="477088" y="166852"/>
                  </a:lnTo>
                  <a:lnTo>
                    <a:pt x="477329" y="165989"/>
                  </a:lnTo>
                  <a:close/>
                </a:path>
                <a:path w="542290" h="554990">
                  <a:moveTo>
                    <a:pt x="477862" y="162001"/>
                  </a:moveTo>
                  <a:lnTo>
                    <a:pt x="477342" y="161455"/>
                  </a:lnTo>
                  <a:lnTo>
                    <a:pt x="477151" y="161798"/>
                  </a:lnTo>
                  <a:lnTo>
                    <a:pt x="477862" y="162001"/>
                  </a:lnTo>
                  <a:close/>
                </a:path>
                <a:path w="542290" h="554990">
                  <a:moveTo>
                    <a:pt x="478307" y="46926"/>
                  </a:moveTo>
                  <a:lnTo>
                    <a:pt x="476275" y="46266"/>
                  </a:lnTo>
                  <a:lnTo>
                    <a:pt x="476313" y="46990"/>
                  </a:lnTo>
                  <a:lnTo>
                    <a:pt x="478307" y="46990"/>
                  </a:lnTo>
                  <a:close/>
                </a:path>
                <a:path w="542290" h="554990">
                  <a:moveTo>
                    <a:pt x="487235" y="229489"/>
                  </a:moveTo>
                  <a:lnTo>
                    <a:pt x="481787" y="225679"/>
                  </a:lnTo>
                  <a:lnTo>
                    <a:pt x="481787" y="223139"/>
                  </a:lnTo>
                  <a:lnTo>
                    <a:pt x="464934" y="223139"/>
                  </a:lnTo>
                  <a:lnTo>
                    <a:pt x="462114" y="223139"/>
                  </a:lnTo>
                  <a:lnTo>
                    <a:pt x="461721" y="225679"/>
                  </a:lnTo>
                  <a:lnTo>
                    <a:pt x="460311" y="223139"/>
                  </a:lnTo>
                  <a:lnTo>
                    <a:pt x="459524" y="228219"/>
                  </a:lnTo>
                  <a:lnTo>
                    <a:pt x="460349" y="233299"/>
                  </a:lnTo>
                  <a:lnTo>
                    <a:pt x="461543" y="232029"/>
                  </a:lnTo>
                  <a:lnTo>
                    <a:pt x="462153" y="232029"/>
                  </a:lnTo>
                  <a:lnTo>
                    <a:pt x="462965" y="233299"/>
                  </a:lnTo>
                  <a:lnTo>
                    <a:pt x="463143" y="233299"/>
                  </a:lnTo>
                  <a:lnTo>
                    <a:pt x="461352" y="234569"/>
                  </a:lnTo>
                  <a:lnTo>
                    <a:pt x="460146" y="233299"/>
                  </a:lnTo>
                  <a:lnTo>
                    <a:pt x="459930" y="233299"/>
                  </a:lnTo>
                  <a:lnTo>
                    <a:pt x="462368" y="239649"/>
                  </a:lnTo>
                  <a:lnTo>
                    <a:pt x="449135" y="242189"/>
                  </a:lnTo>
                  <a:lnTo>
                    <a:pt x="453364" y="248539"/>
                  </a:lnTo>
                  <a:lnTo>
                    <a:pt x="453174" y="247269"/>
                  </a:lnTo>
                  <a:lnTo>
                    <a:pt x="454787" y="252349"/>
                  </a:lnTo>
                  <a:lnTo>
                    <a:pt x="453809" y="254889"/>
                  </a:lnTo>
                  <a:lnTo>
                    <a:pt x="453186" y="251079"/>
                  </a:lnTo>
                  <a:lnTo>
                    <a:pt x="451192" y="252349"/>
                  </a:lnTo>
                  <a:lnTo>
                    <a:pt x="454202" y="257429"/>
                  </a:lnTo>
                  <a:lnTo>
                    <a:pt x="448551" y="258699"/>
                  </a:lnTo>
                  <a:lnTo>
                    <a:pt x="450367" y="262509"/>
                  </a:lnTo>
                  <a:lnTo>
                    <a:pt x="441960" y="263779"/>
                  </a:lnTo>
                  <a:lnTo>
                    <a:pt x="448030" y="272669"/>
                  </a:lnTo>
                  <a:lnTo>
                    <a:pt x="442074" y="275209"/>
                  </a:lnTo>
                  <a:lnTo>
                    <a:pt x="443928" y="275209"/>
                  </a:lnTo>
                  <a:lnTo>
                    <a:pt x="445122" y="277279"/>
                  </a:lnTo>
                  <a:lnTo>
                    <a:pt x="471119" y="277279"/>
                  </a:lnTo>
                  <a:lnTo>
                    <a:pt x="471995" y="272669"/>
                  </a:lnTo>
                  <a:lnTo>
                    <a:pt x="465518" y="272669"/>
                  </a:lnTo>
                  <a:lnTo>
                    <a:pt x="472236" y="271399"/>
                  </a:lnTo>
                  <a:lnTo>
                    <a:pt x="466013" y="270129"/>
                  </a:lnTo>
                  <a:lnTo>
                    <a:pt x="465950" y="268859"/>
                  </a:lnTo>
                  <a:lnTo>
                    <a:pt x="466178" y="267589"/>
                  </a:lnTo>
                  <a:lnTo>
                    <a:pt x="466598" y="267589"/>
                  </a:lnTo>
                  <a:lnTo>
                    <a:pt x="466991" y="267373"/>
                  </a:lnTo>
                  <a:lnTo>
                    <a:pt x="467791" y="267449"/>
                  </a:lnTo>
                  <a:lnTo>
                    <a:pt x="469671" y="269862"/>
                  </a:lnTo>
                  <a:lnTo>
                    <a:pt x="470128" y="265772"/>
                  </a:lnTo>
                  <a:lnTo>
                    <a:pt x="469049" y="266255"/>
                  </a:lnTo>
                  <a:lnTo>
                    <a:pt x="471271" y="265049"/>
                  </a:lnTo>
                  <a:lnTo>
                    <a:pt x="473303" y="265049"/>
                  </a:lnTo>
                  <a:lnTo>
                    <a:pt x="472325" y="267589"/>
                  </a:lnTo>
                  <a:lnTo>
                    <a:pt x="473722" y="267589"/>
                  </a:lnTo>
                  <a:lnTo>
                    <a:pt x="474929" y="265049"/>
                  </a:lnTo>
                  <a:lnTo>
                    <a:pt x="476631" y="267589"/>
                  </a:lnTo>
                  <a:lnTo>
                    <a:pt x="478751" y="266319"/>
                  </a:lnTo>
                  <a:lnTo>
                    <a:pt x="476453" y="265049"/>
                  </a:lnTo>
                  <a:lnTo>
                    <a:pt x="475856" y="263779"/>
                  </a:lnTo>
                  <a:lnTo>
                    <a:pt x="477113" y="262509"/>
                  </a:lnTo>
                  <a:lnTo>
                    <a:pt x="473697" y="263779"/>
                  </a:lnTo>
                  <a:lnTo>
                    <a:pt x="471436" y="259969"/>
                  </a:lnTo>
                  <a:lnTo>
                    <a:pt x="479729" y="262509"/>
                  </a:lnTo>
                  <a:lnTo>
                    <a:pt x="478243" y="259969"/>
                  </a:lnTo>
                  <a:lnTo>
                    <a:pt x="477507" y="258699"/>
                  </a:lnTo>
                  <a:lnTo>
                    <a:pt x="479120" y="259969"/>
                  </a:lnTo>
                  <a:lnTo>
                    <a:pt x="478802" y="258699"/>
                  </a:lnTo>
                  <a:lnTo>
                    <a:pt x="478497" y="257429"/>
                  </a:lnTo>
                  <a:lnTo>
                    <a:pt x="480225" y="254889"/>
                  </a:lnTo>
                  <a:lnTo>
                    <a:pt x="481101" y="253619"/>
                  </a:lnTo>
                  <a:lnTo>
                    <a:pt x="476669" y="249809"/>
                  </a:lnTo>
                  <a:lnTo>
                    <a:pt x="479272" y="249809"/>
                  </a:lnTo>
                  <a:lnTo>
                    <a:pt x="479501" y="251079"/>
                  </a:lnTo>
                  <a:lnTo>
                    <a:pt x="480161" y="249809"/>
                  </a:lnTo>
                  <a:lnTo>
                    <a:pt x="481482" y="247269"/>
                  </a:lnTo>
                  <a:lnTo>
                    <a:pt x="477024" y="239649"/>
                  </a:lnTo>
                  <a:lnTo>
                    <a:pt x="481037" y="237109"/>
                  </a:lnTo>
                  <a:lnTo>
                    <a:pt x="482447" y="238379"/>
                  </a:lnTo>
                  <a:lnTo>
                    <a:pt x="482244" y="237109"/>
                  </a:lnTo>
                  <a:lnTo>
                    <a:pt x="480034" y="235839"/>
                  </a:lnTo>
                  <a:lnTo>
                    <a:pt x="481825" y="234569"/>
                  </a:lnTo>
                  <a:lnTo>
                    <a:pt x="482434" y="235839"/>
                  </a:lnTo>
                  <a:lnTo>
                    <a:pt x="483438" y="235839"/>
                  </a:lnTo>
                  <a:lnTo>
                    <a:pt x="481418" y="233299"/>
                  </a:lnTo>
                  <a:lnTo>
                    <a:pt x="482600" y="232029"/>
                  </a:lnTo>
                  <a:lnTo>
                    <a:pt x="484035" y="233299"/>
                  </a:lnTo>
                  <a:lnTo>
                    <a:pt x="485101" y="232029"/>
                  </a:lnTo>
                  <a:lnTo>
                    <a:pt x="487235" y="229489"/>
                  </a:lnTo>
                  <a:close/>
                </a:path>
                <a:path w="542290" h="554990">
                  <a:moveTo>
                    <a:pt x="490245" y="33020"/>
                  </a:moveTo>
                  <a:lnTo>
                    <a:pt x="489889" y="33020"/>
                  </a:lnTo>
                  <a:lnTo>
                    <a:pt x="490016" y="33248"/>
                  </a:lnTo>
                  <a:lnTo>
                    <a:pt x="490245" y="33020"/>
                  </a:lnTo>
                  <a:close/>
                </a:path>
                <a:path w="542290" h="554990">
                  <a:moveTo>
                    <a:pt x="490715" y="63500"/>
                  </a:moveTo>
                  <a:lnTo>
                    <a:pt x="489496" y="64439"/>
                  </a:lnTo>
                  <a:lnTo>
                    <a:pt x="489648" y="64770"/>
                  </a:lnTo>
                  <a:lnTo>
                    <a:pt x="490715" y="63500"/>
                  </a:lnTo>
                  <a:close/>
                </a:path>
                <a:path w="542290" h="554990">
                  <a:moveTo>
                    <a:pt x="491070" y="116459"/>
                  </a:moveTo>
                  <a:lnTo>
                    <a:pt x="490626" y="115189"/>
                  </a:lnTo>
                  <a:lnTo>
                    <a:pt x="489026" y="116459"/>
                  </a:lnTo>
                  <a:lnTo>
                    <a:pt x="491070" y="116459"/>
                  </a:lnTo>
                  <a:close/>
                </a:path>
                <a:path w="542290" h="554990">
                  <a:moveTo>
                    <a:pt x="497535" y="191389"/>
                  </a:moveTo>
                  <a:lnTo>
                    <a:pt x="496379" y="192493"/>
                  </a:lnTo>
                  <a:lnTo>
                    <a:pt x="496544" y="192659"/>
                  </a:lnTo>
                  <a:lnTo>
                    <a:pt x="497535" y="191389"/>
                  </a:lnTo>
                  <a:close/>
                </a:path>
                <a:path w="542290" h="554990">
                  <a:moveTo>
                    <a:pt x="498017" y="17678"/>
                  </a:moveTo>
                  <a:lnTo>
                    <a:pt x="497840" y="17411"/>
                  </a:lnTo>
                  <a:lnTo>
                    <a:pt x="497687" y="17272"/>
                  </a:lnTo>
                  <a:lnTo>
                    <a:pt x="497763" y="17500"/>
                  </a:lnTo>
                  <a:lnTo>
                    <a:pt x="498017" y="17678"/>
                  </a:lnTo>
                  <a:close/>
                </a:path>
                <a:path w="542290" h="554990">
                  <a:moveTo>
                    <a:pt x="500113" y="181546"/>
                  </a:moveTo>
                  <a:lnTo>
                    <a:pt x="499694" y="179692"/>
                  </a:lnTo>
                  <a:lnTo>
                    <a:pt x="499300" y="180390"/>
                  </a:lnTo>
                  <a:lnTo>
                    <a:pt x="500113" y="181546"/>
                  </a:lnTo>
                  <a:close/>
                </a:path>
                <a:path w="542290" h="554990">
                  <a:moveTo>
                    <a:pt x="502996" y="88519"/>
                  </a:moveTo>
                  <a:lnTo>
                    <a:pt x="501040" y="88519"/>
                  </a:lnTo>
                  <a:lnTo>
                    <a:pt x="502399" y="89789"/>
                  </a:lnTo>
                  <a:lnTo>
                    <a:pt x="502818" y="89496"/>
                  </a:lnTo>
                  <a:lnTo>
                    <a:pt x="502996" y="88519"/>
                  </a:lnTo>
                  <a:close/>
                </a:path>
                <a:path w="542290" h="554990">
                  <a:moveTo>
                    <a:pt x="506818" y="10160"/>
                  </a:moveTo>
                  <a:lnTo>
                    <a:pt x="506107" y="7620"/>
                  </a:lnTo>
                  <a:lnTo>
                    <a:pt x="504215" y="8890"/>
                  </a:lnTo>
                  <a:lnTo>
                    <a:pt x="505307" y="10160"/>
                  </a:lnTo>
                  <a:lnTo>
                    <a:pt x="506818" y="10160"/>
                  </a:lnTo>
                  <a:close/>
                </a:path>
                <a:path w="542290" h="554990">
                  <a:moveTo>
                    <a:pt x="507301" y="50419"/>
                  </a:moveTo>
                  <a:lnTo>
                    <a:pt x="506691" y="49149"/>
                  </a:lnTo>
                  <a:lnTo>
                    <a:pt x="505993" y="50419"/>
                  </a:lnTo>
                  <a:lnTo>
                    <a:pt x="507301" y="50419"/>
                  </a:lnTo>
                  <a:close/>
                </a:path>
                <a:path w="542290" h="554990">
                  <a:moveTo>
                    <a:pt x="509079" y="64947"/>
                  </a:moveTo>
                  <a:lnTo>
                    <a:pt x="506996" y="64592"/>
                  </a:lnTo>
                  <a:lnTo>
                    <a:pt x="506882" y="62293"/>
                  </a:lnTo>
                  <a:lnTo>
                    <a:pt x="506349" y="64884"/>
                  </a:lnTo>
                  <a:lnTo>
                    <a:pt x="507238" y="64795"/>
                  </a:lnTo>
                  <a:lnTo>
                    <a:pt x="508165" y="64858"/>
                  </a:lnTo>
                  <a:lnTo>
                    <a:pt x="509079" y="64947"/>
                  </a:lnTo>
                  <a:close/>
                </a:path>
                <a:path w="542290" h="554990">
                  <a:moveTo>
                    <a:pt x="509701" y="50419"/>
                  </a:moveTo>
                  <a:lnTo>
                    <a:pt x="507301" y="50419"/>
                  </a:lnTo>
                  <a:lnTo>
                    <a:pt x="507911" y="51689"/>
                  </a:lnTo>
                  <a:lnTo>
                    <a:pt x="509701" y="50419"/>
                  </a:lnTo>
                  <a:close/>
                </a:path>
                <a:path w="542290" h="554990">
                  <a:moveTo>
                    <a:pt x="509841" y="2540"/>
                  </a:moveTo>
                  <a:lnTo>
                    <a:pt x="507238" y="2540"/>
                  </a:lnTo>
                  <a:lnTo>
                    <a:pt x="508431" y="5080"/>
                  </a:lnTo>
                  <a:lnTo>
                    <a:pt x="508685" y="5080"/>
                  </a:lnTo>
                  <a:lnTo>
                    <a:pt x="509841" y="2540"/>
                  </a:lnTo>
                  <a:close/>
                </a:path>
                <a:path w="542290" h="554990">
                  <a:moveTo>
                    <a:pt x="510108" y="68199"/>
                  </a:moveTo>
                  <a:lnTo>
                    <a:pt x="509968" y="67868"/>
                  </a:lnTo>
                  <a:lnTo>
                    <a:pt x="509206" y="68199"/>
                  </a:lnTo>
                  <a:lnTo>
                    <a:pt x="510108" y="68199"/>
                  </a:lnTo>
                  <a:close/>
                </a:path>
                <a:path w="542290" h="554990">
                  <a:moveTo>
                    <a:pt x="518287" y="99568"/>
                  </a:moveTo>
                  <a:lnTo>
                    <a:pt x="518147" y="99352"/>
                  </a:lnTo>
                  <a:lnTo>
                    <a:pt x="518160" y="99225"/>
                  </a:lnTo>
                  <a:lnTo>
                    <a:pt x="517880" y="99314"/>
                  </a:lnTo>
                  <a:lnTo>
                    <a:pt x="517639" y="99377"/>
                  </a:lnTo>
                  <a:lnTo>
                    <a:pt x="517410" y="99441"/>
                  </a:lnTo>
                  <a:lnTo>
                    <a:pt x="518223" y="99936"/>
                  </a:lnTo>
                  <a:lnTo>
                    <a:pt x="518287" y="99568"/>
                  </a:lnTo>
                  <a:close/>
                </a:path>
                <a:path w="542290" h="554990">
                  <a:moveTo>
                    <a:pt x="518642" y="24155"/>
                  </a:moveTo>
                  <a:lnTo>
                    <a:pt x="518287" y="23749"/>
                  </a:lnTo>
                  <a:lnTo>
                    <a:pt x="517207" y="23749"/>
                  </a:lnTo>
                  <a:lnTo>
                    <a:pt x="518642" y="24155"/>
                  </a:lnTo>
                  <a:close/>
                </a:path>
                <a:path w="542290" h="554990">
                  <a:moveTo>
                    <a:pt x="520776" y="5080"/>
                  </a:moveTo>
                  <a:lnTo>
                    <a:pt x="518807" y="3810"/>
                  </a:lnTo>
                  <a:lnTo>
                    <a:pt x="515277" y="0"/>
                  </a:lnTo>
                  <a:lnTo>
                    <a:pt x="510197" y="1270"/>
                  </a:lnTo>
                  <a:lnTo>
                    <a:pt x="511162" y="5080"/>
                  </a:lnTo>
                  <a:lnTo>
                    <a:pt x="520776" y="5080"/>
                  </a:lnTo>
                  <a:close/>
                </a:path>
                <a:path w="542290" h="554990">
                  <a:moveTo>
                    <a:pt x="522465" y="84709"/>
                  </a:moveTo>
                  <a:lnTo>
                    <a:pt x="522084" y="83439"/>
                  </a:lnTo>
                  <a:lnTo>
                    <a:pt x="522465" y="84709"/>
                  </a:lnTo>
                  <a:close/>
                </a:path>
                <a:path w="542290" h="554990">
                  <a:moveTo>
                    <a:pt x="522897" y="85979"/>
                  </a:moveTo>
                  <a:lnTo>
                    <a:pt x="522465" y="84709"/>
                  </a:lnTo>
                  <a:lnTo>
                    <a:pt x="522211" y="84709"/>
                  </a:lnTo>
                  <a:lnTo>
                    <a:pt x="522897" y="85979"/>
                  </a:lnTo>
                  <a:close/>
                </a:path>
                <a:path w="542290" h="554990">
                  <a:moveTo>
                    <a:pt x="523049" y="94869"/>
                  </a:moveTo>
                  <a:lnTo>
                    <a:pt x="522338" y="92329"/>
                  </a:lnTo>
                  <a:lnTo>
                    <a:pt x="522922" y="91059"/>
                  </a:lnTo>
                  <a:lnTo>
                    <a:pt x="502539" y="91059"/>
                  </a:lnTo>
                  <a:lnTo>
                    <a:pt x="502094" y="91059"/>
                  </a:lnTo>
                  <a:lnTo>
                    <a:pt x="502094" y="105029"/>
                  </a:lnTo>
                  <a:lnTo>
                    <a:pt x="500481" y="105029"/>
                  </a:lnTo>
                  <a:lnTo>
                    <a:pt x="499478" y="106299"/>
                  </a:lnTo>
                  <a:lnTo>
                    <a:pt x="499719" y="105029"/>
                  </a:lnTo>
                  <a:lnTo>
                    <a:pt x="499935" y="105029"/>
                  </a:lnTo>
                  <a:lnTo>
                    <a:pt x="500100" y="103759"/>
                  </a:lnTo>
                  <a:lnTo>
                    <a:pt x="501129" y="103759"/>
                  </a:lnTo>
                  <a:lnTo>
                    <a:pt x="502094" y="105029"/>
                  </a:lnTo>
                  <a:lnTo>
                    <a:pt x="502094" y="91059"/>
                  </a:lnTo>
                  <a:lnTo>
                    <a:pt x="500735" y="91059"/>
                  </a:lnTo>
                  <a:lnTo>
                    <a:pt x="500735" y="99949"/>
                  </a:lnTo>
                  <a:lnTo>
                    <a:pt x="500646" y="101219"/>
                  </a:lnTo>
                  <a:lnTo>
                    <a:pt x="500735" y="99949"/>
                  </a:lnTo>
                  <a:lnTo>
                    <a:pt x="500735" y="91059"/>
                  </a:lnTo>
                  <a:lnTo>
                    <a:pt x="498894" y="91059"/>
                  </a:lnTo>
                  <a:lnTo>
                    <a:pt x="498640" y="93599"/>
                  </a:lnTo>
                  <a:lnTo>
                    <a:pt x="500087" y="97409"/>
                  </a:lnTo>
                  <a:lnTo>
                    <a:pt x="499706" y="101219"/>
                  </a:lnTo>
                  <a:lnTo>
                    <a:pt x="498741" y="101219"/>
                  </a:lnTo>
                  <a:lnTo>
                    <a:pt x="497852" y="99949"/>
                  </a:lnTo>
                  <a:lnTo>
                    <a:pt x="496557" y="99949"/>
                  </a:lnTo>
                  <a:lnTo>
                    <a:pt x="496989" y="105029"/>
                  </a:lnTo>
                  <a:lnTo>
                    <a:pt x="493407" y="110109"/>
                  </a:lnTo>
                  <a:lnTo>
                    <a:pt x="490131" y="113919"/>
                  </a:lnTo>
                  <a:lnTo>
                    <a:pt x="492620" y="115189"/>
                  </a:lnTo>
                  <a:lnTo>
                    <a:pt x="492480" y="116459"/>
                  </a:lnTo>
                  <a:lnTo>
                    <a:pt x="493395" y="117729"/>
                  </a:lnTo>
                  <a:lnTo>
                    <a:pt x="490626" y="117729"/>
                  </a:lnTo>
                  <a:lnTo>
                    <a:pt x="492277" y="120269"/>
                  </a:lnTo>
                  <a:lnTo>
                    <a:pt x="493585" y="126619"/>
                  </a:lnTo>
                  <a:lnTo>
                    <a:pt x="489534" y="129159"/>
                  </a:lnTo>
                  <a:lnTo>
                    <a:pt x="488835" y="127889"/>
                  </a:lnTo>
                  <a:lnTo>
                    <a:pt x="486943" y="130429"/>
                  </a:lnTo>
                  <a:lnTo>
                    <a:pt x="494093" y="132969"/>
                  </a:lnTo>
                  <a:lnTo>
                    <a:pt x="490702" y="134239"/>
                  </a:lnTo>
                  <a:lnTo>
                    <a:pt x="490296" y="134239"/>
                  </a:lnTo>
                  <a:lnTo>
                    <a:pt x="487489" y="138049"/>
                  </a:lnTo>
                  <a:lnTo>
                    <a:pt x="488530" y="145669"/>
                  </a:lnTo>
                  <a:lnTo>
                    <a:pt x="482917" y="148209"/>
                  </a:lnTo>
                  <a:lnTo>
                    <a:pt x="486956" y="149479"/>
                  </a:lnTo>
                  <a:lnTo>
                    <a:pt x="479526" y="152019"/>
                  </a:lnTo>
                  <a:lnTo>
                    <a:pt x="485343" y="154559"/>
                  </a:lnTo>
                  <a:lnTo>
                    <a:pt x="481545" y="157099"/>
                  </a:lnTo>
                  <a:lnTo>
                    <a:pt x="480745" y="155829"/>
                  </a:lnTo>
                  <a:lnTo>
                    <a:pt x="477532" y="159639"/>
                  </a:lnTo>
                  <a:lnTo>
                    <a:pt x="476935" y="159639"/>
                  </a:lnTo>
                  <a:lnTo>
                    <a:pt x="480758" y="162179"/>
                  </a:lnTo>
                  <a:lnTo>
                    <a:pt x="480974" y="163449"/>
                  </a:lnTo>
                  <a:lnTo>
                    <a:pt x="477862" y="162179"/>
                  </a:lnTo>
                  <a:lnTo>
                    <a:pt x="480568" y="165989"/>
                  </a:lnTo>
                  <a:lnTo>
                    <a:pt x="479564" y="165989"/>
                  </a:lnTo>
                  <a:lnTo>
                    <a:pt x="480390" y="168529"/>
                  </a:lnTo>
                  <a:lnTo>
                    <a:pt x="475970" y="171069"/>
                  </a:lnTo>
                  <a:lnTo>
                    <a:pt x="474370" y="171069"/>
                  </a:lnTo>
                  <a:lnTo>
                    <a:pt x="475602" y="176149"/>
                  </a:lnTo>
                  <a:lnTo>
                    <a:pt x="475183" y="176149"/>
                  </a:lnTo>
                  <a:lnTo>
                    <a:pt x="475996" y="177419"/>
                  </a:lnTo>
                  <a:lnTo>
                    <a:pt x="470179" y="173609"/>
                  </a:lnTo>
                  <a:lnTo>
                    <a:pt x="472389" y="176149"/>
                  </a:lnTo>
                  <a:lnTo>
                    <a:pt x="473176" y="176149"/>
                  </a:lnTo>
                  <a:lnTo>
                    <a:pt x="474179" y="177419"/>
                  </a:lnTo>
                  <a:lnTo>
                    <a:pt x="474789" y="177419"/>
                  </a:lnTo>
                  <a:lnTo>
                    <a:pt x="472579" y="178689"/>
                  </a:lnTo>
                  <a:lnTo>
                    <a:pt x="471792" y="181229"/>
                  </a:lnTo>
                  <a:lnTo>
                    <a:pt x="472008" y="182499"/>
                  </a:lnTo>
                  <a:lnTo>
                    <a:pt x="469976" y="182499"/>
                  </a:lnTo>
                  <a:lnTo>
                    <a:pt x="468401" y="185039"/>
                  </a:lnTo>
                  <a:lnTo>
                    <a:pt x="468820" y="190119"/>
                  </a:lnTo>
                  <a:lnTo>
                    <a:pt x="467626" y="193929"/>
                  </a:lnTo>
                  <a:lnTo>
                    <a:pt x="469036" y="192659"/>
                  </a:lnTo>
                  <a:lnTo>
                    <a:pt x="472630" y="193929"/>
                  </a:lnTo>
                  <a:lnTo>
                    <a:pt x="472655" y="195199"/>
                  </a:lnTo>
                  <a:lnTo>
                    <a:pt x="471855" y="195199"/>
                  </a:lnTo>
                  <a:lnTo>
                    <a:pt x="472871" y="196469"/>
                  </a:lnTo>
                  <a:lnTo>
                    <a:pt x="472046" y="197739"/>
                  </a:lnTo>
                  <a:lnTo>
                    <a:pt x="468845" y="196469"/>
                  </a:lnTo>
                  <a:lnTo>
                    <a:pt x="468033" y="195199"/>
                  </a:lnTo>
                  <a:lnTo>
                    <a:pt x="468642" y="197739"/>
                  </a:lnTo>
                  <a:lnTo>
                    <a:pt x="467626" y="196469"/>
                  </a:lnTo>
                  <a:lnTo>
                    <a:pt x="466026" y="196469"/>
                  </a:lnTo>
                  <a:lnTo>
                    <a:pt x="467842" y="197739"/>
                  </a:lnTo>
                  <a:lnTo>
                    <a:pt x="461822" y="197739"/>
                  </a:lnTo>
                  <a:lnTo>
                    <a:pt x="465048" y="200279"/>
                  </a:lnTo>
                  <a:lnTo>
                    <a:pt x="464045" y="200279"/>
                  </a:lnTo>
                  <a:lnTo>
                    <a:pt x="462851" y="204089"/>
                  </a:lnTo>
                  <a:lnTo>
                    <a:pt x="463448" y="206629"/>
                  </a:lnTo>
                  <a:lnTo>
                    <a:pt x="462673" y="209169"/>
                  </a:lnTo>
                  <a:lnTo>
                    <a:pt x="465480" y="210439"/>
                  </a:lnTo>
                  <a:lnTo>
                    <a:pt x="464477" y="211709"/>
                  </a:lnTo>
                  <a:lnTo>
                    <a:pt x="466483" y="212979"/>
                  </a:lnTo>
                  <a:lnTo>
                    <a:pt x="464883" y="215519"/>
                  </a:lnTo>
                  <a:lnTo>
                    <a:pt x="461899" y="216789"/>
                  </a:lnTo>
                  <a:lnTo>
                    <a:pt x="461302" y="220599"/>
                  </a:lnTo>
                  <a:lnTo>
                    <a:pt x="462114" y="223139"/>
                  </a:lnTo>
                  <a:lnTo>
                    <a:pt x="463092" y="222250"/>
                  </a:lnTo>
                  <a:lnTo>
                    <a:pt x="463511" y="221869"/>
                  </a:lnTo>
                  <a:lnTo>
                    <a:pt x="463931" y="222250"/>
                  </a:lnTo>
                  <a:lnTo>
                    <a:pt x="481774" y="222250"/>
                  </a:lnTo>
                  <a:lnTo>
                    <a:pt x="481774" y="221869"/>
                  </a:lnTo>
                  <a:lnTo>
                    <a:pt x="486206" y="223139"/>
                  </a:lnTo>
                  <a:lnTo>
                    <a:pt x="487413" y="221869"/>
                  </a:lnTo>
                  <a:lnTo>
                    <a:pt x="489813" y="219329"/>
                  </a:lnTo>
                  <a:lnTo>
                    <a:pt x="490423" y="219329"/>
                  </a:lnTo>
                  <a:lnTo>
                    <a:pt x="492379" y="214249"/>
                  </a:lnTo>
                  <a:lnTo>
                    <a:pt x="489153" y="209169"/>
                  </a:lnTo>
                  <a:lnTo>
                    <a:pt x="488746" y="204089"/>
                  </a:lnTo>
                  <a:lnTo>
                    <a:pt x="494372" y="202819"/>
                  </a:lnTo>
                  <a:lnTo>
                    <a:pt x="493522" y="195199"/>
                  </a:lnTo>
                  <a:lnTo>
                    <a:pt x="496201" y="192659"/>
                  </a:lnTo>
                  <a:lnTo>
                    <a:pt x="496379" y="192493"/>
                  </a:lnTo>
                  <a:lnTo>
                    <a:pt x="494118" y="190119"/>
                  </a:lnTo>
                  <a:lnTo>
                    <a:pt x="493915" y="190119"/>
                  </a:lnTo>
                  <a:lnTo>
                    <a:pt x="495122" y="188849"/>
                  </a:lnTo>
                  <a:lnTo>
                    <a:pt x="491693" y="186309"/>
                  </a:lnTo>
                  <a:lnTo>
                    <a:pt x="495706" y="187579"/>
                  </a:lnTo>
                  <a:lnTo>
                    <a:pt x="499732" y="187579"/>
                  </a:lnTo>
                  <a:lnTo>
                    <a:pt x="499516" y="186309"/>
                  </a:lnTo>
                  <a:lnTo>
                    <a:pt x="499300" y="185039"/>
                  </a:lnTo>
                  <a:lnTo>
                    <a:pt x="499910" y="183769"/>
                  </a:lnTo>
                  <a:lnTo>
                    <a:pt x="494690" y="182499"/>
                  </a:lnTo>
                  <a:lnTo>
                    <a:pt x="498703" y="178689"/>
                  </a:lnTo>
                  <a:lnTo>
                    <a:pt x="499300" y="174879"/>
                  </a:lnTo>
                  <a:lnTo>
                    <a:pt x="499643" y="171069"/>
                  </a:lnTo>
                  <a:lnTo>
                    <a:pt x="502869" y="168529"/>
                  </a:lnTo>
                  <a:lnTo>
                    <a:pt x="501840" y="167259"/>
                  </a:lnTo>
                  <a:lnTo>
                    <a:pt x="502246" y="165989"/>
                  </a:lnTo>
                  <a:lnTo>
                    <a:pt x="501230" y="164719"/>
                  </a:lnTo>
                  <a:lnTo>
                    <a:pt x="504063" y="165989"/>
                  </a:lnTo>
                  <a:lnTo>
                    <a:pt x="504659" y="164719"/>
                  </a:lnTo>
                  <a:lnTo>
                    <a:pt x="505256" y="163449"/>
                  </a:lnTo>
                  <a:lnTo>
                    <a:pt x="506450" y="160909"/>
                  </a:lnTo>
                  <a:lnTo>
                    <a:pt x="506844" y="157099"/>
                  </a:lnTo>
                  <a:lnTo>
                    <a:pt x="508660" y="158369"/>
                  </a:lnTo>
                  <a:lnTo>
                    <a:pt x="509447" y="157099"/>
                  </a:lnTo>
                  <a:lnTo>
                    <a:pt x="501205" y="154559"/>
                  </a:lnTo>
                  <a:lnTo>
                    <a:pt x="501599" y="152019"/>
                  </a:lnTo>
                  <a:lnTo>
                    <a:pt x="506018" y="152019"/>
                  </a:lnTo>
                  <a:lnTo>
                    <a:pt x="507009" y="149479"/>
                  </a:lnTo>
                  <a:lnTo>
                    <a:pt x="511810" y="146939"/>
                  </a:lnTo>
                  <a:lnTo>
                    <a:pt x="508990" y="141859"/>
                  </a:lnTo>
                  <a:lnTo>
                    <a:pt x="510794" y="141859"/>
                  </a:lnTo>
                  <a:lnTo>
                    <a:pt x="510794" y="143129"/>
                  </a:lnTo>
                  <a:lnTo>
                    <a:pt x="511403" y="141859"/>
                  </a:lnTo>
                  <a:lnTo>
                    <a:pt x="515581" y="136779"/>
                  </a:lnTo>
                  <a:lnTo>
                    <a:pt x="513384" y="136779"/>
                  </a:lnTo>
                  <a:lnTo>
                    <a:pt x="511035" y="132969"/>
                  </a:lnTo>
                  <a:lnTo>
                    <a:pt x="509930" y="130429"/>
                  </a:lnTo>
                  <a:lnTo>
                    <a:pt x="512648" y="131699"/>
                  </a:lnTo>
                  <a:lnTo>
                    <a:pt x="511098" y="130429"/>
                  </a:lnTo>
                  <a:lnTo>
                    <a:pt x="509549" y="129159"/>
                  </a:lnTo>
                  <a:lnTo>
                    <a:pt x="508571" y="127889"/>
                  </a:lnTo>
                  <a:lnTo>
                    <a:pt x="508254" y="125349"/>
                  </a:lnTo>
                  <a:lnTo>
                    <a:pt x="510641" y="125349"/>
                  </a:lnTo>
                  <a:lnTo>
                    <a:pt x="509701" y="126619"/>
                  </a:lnTo>
                  <a:lnTo>
                    <a:pt x="511708" y="125349"/>
                  </a:lnTo>
                  <a:lnTo>
                    <a:pt x="507479" y="124079"/>
                  </a:lnTo>
                  <a:lnTo>
                    <a:pt x="509612" y="122809"/>
                  </a:lnTo>
                  <a:lnTo>
                    <a:pt x="511149" y="124079"/>
                  </a:lnTo>
                  <a:lnTo>
                    <a:pt x="511530" y="122809"/>
                  </a:lnTo>
                  <a:lnTo>
                    <a:pt x="511911" y="121539"/>
                  </a:lnTo>
                  <a:lnTo>
                    <a:pt x="510921" y="121539"/>
                  </a:lnTo>
                  <a:lnTo>
                    <a:pt x="509130" y="120269"/>
                  </a:lnTo>
                  <a:lnTo>
                    <a:pt x="508342" y="118999"/>
                  </a:lnTo>
                  <a:lnTo>
                    <a:pt x="510870" y="116459"/>
                  </a:lnTo>
                  <a:lnTo>
                    <a:pt x="513486" y="117729"/>
                  </a:lnTo>
                  <a:lnTo>
                    <a:pt x="512013" y="116459"/>
                  </a:lnTo>
                  <a:lnTo>
                    <a:pt x="510235" y="115189"/>
                  </a:lnTo>
                  <a:lnTo>
                    <a:pt x="511289" y="113919"/>
                  </a:lnTo>
                  <a:lnTo>
                    <a:pt x="512292" y="113919"/>
                  </a:lnTo>
                  <a:lnTo>
                    <a:pt x="513003" y="115189"/>
                  </a:lnTo>
                  <a:lnTo>
                    <a:pt x="514413" y="113919"/>
                  </a:lnTo>
                  <a:lnTo>
                    <a:pt x="515823" y="112649"/>
                  </a:lnTo>
                  <a:lnTo>
                    <a:pt x="517156" y="112649"/>
                  </a:lnTo>
                  <a:lnTo>
                    <a:pt x="518198" y="111379"/>
                  </a:lnTo>
                  <a:lnTo>
                    <a:pt x="521309" y="113919"/>
                  </a:lnTo>
                  <a:lnTo>
                    <a:pt x="519823" y="111379"/>
                  </a:lnTo>
                  <a:lnTo>
                    <a:pt x="516394" y="107569"/>
                  </a:lnTo>
                  <a:lnTo>
                    <a:pt x="518172" y="106299"/>
                  </a:lnTo>
                  <a:lnTo>
                    <a:pt x="519760" y="106299"/>
                  </a:lnTo>
                  <a:lnTo>
                    <a:pt x="519645" y="105029"/>
                  </a:lnTo>
                  <a:lnTo>
                    <a:pt x="519938" y="105029"/>
                  </a:lnTo>
                  <a:lnTo>
                    <a:pt x="520357" y="103759"/>
                  </a:lnTo>
                  <a:lnTo>
                    <a:pt x="520623" y="103759"/>
                  </a:lnTo>
                  <a:lnTo>
                    <a:pt x="520661" y="102489"/>
                  </a:lnTo>
                  <a:lnTo>
                    <a:pt x="520306" y="101219"/>
                  </a:lnTo>
                  <a:lnTo>
                    <a:pt x="521309" y="102489"/>
                  </a:lnTo>
                  <a:lnTo>
                    <a:pt x="521652" y="102489"/>
                  </a:lnTo>
                  <a:lnTo>
                    <a:pt x="521855" y="103759"/>
                  </a:lnTo>
                  <a:lnTo>
                    <a:pt x="522770" y="103759"/>
                  </a:lnTo>
                  <a:lnTo>
                    <a:pt x="522389" y="101219"/>
                  </a:lnTo>
                  <a:lnTo>
                    <a:pt x="522795" y="99949"/>
                  </a:lnTo>
                  <a:lnTo>
                    <a:pt x="519938" y="99949"/>
                  </a:lnTo>
                  <a:lnTo>
                    <a:pt x="520776" y="98679"/>
                  </a:lnTo>
                  <a:lnTo>
                    <a:pt x="518325" y="98679"/>
                  </a:lnTo>
                  <a:lnTo>
                    <a:pt x="518375" y="99949"/>
                  </a:lnTo>
                  <a:lnTo>
                    <a:pt x="518452" y="101219"/>
                  </a:lnTo>
                  <a:lnTo>
                    <a:pt x="518223" y="99949"/>
                  </a:lnTo>
                  <a:lnTo>
                    <a:pt x="517690" y="102489"/>
                  </a:lnTo>
                  <a:lnTo>
                    <a:pt x="516483" y="102489"/>
                  </a:lnTo>
                  <a:lnTo>
                    <a:pt x="516242" y="102171"/>
                  </a:lnTo>
                  <a:lnTo>
                    <a:pt x="516242" y="107569"/>
                  </a:lnTo>
                  <a:lnTo>
                    <a:pt x="515467" y="110109"/>
                  </a:lnTo>
                  <a:lnTo>
                    <a:pt x="514934" y="111937"/>
                  </a:lnTo>
                  <a:lnTo>
                    <a:pt x="511098" y="108839"/>
                  </a:lnTo>
                  <a:lnTo>
                    <a:pt x="514464" y="107569"/>
                  </a:lnTo>
                  <a:lnTo>
                    <a:pt x="516242" y="107569"/>
                  </a:lnTo>
                  <a:lnTo>
                    <a:pt x="516242" y="102171"/>
                  </a:lnTo>
                  <a:lnTo>
                    <a:pt x="515531" y="101219"/>
                  </a:lnTo>
                  <a:lnTo>
                    <a:pt x="517410" y="99949"/>
                  </a:lnTo>
                  <a:lnTo>
                    <a:pt x="513257" y="97409"/>
                  </a:lnTo>
                  <a:lnTo>
                    <a:pt x="517601" y="97409"/>
                  </a:lnTo>
                  <a:lnTo>
                    <a:pt x="520496" y="94869"/>
                  </a:lnTo>
                  <a:lnTo>
                    <a:pt x="523049" y="94869"/>
                  </a:lnTo>
                  <a:close/>
                </a:path>
                <a:path w="542290" h="554990">
                  <a:moveTo>
                    <a:pt x="523862" y="79629"/>
                  </a:moveTo>
                  <a:lnTo>
                    <a:pt x="523430" y="79476"/>
                  </a:lnTo>
                  <a:lnTo>
                    <a:pt x="523341" y="80721"/>
                  </a:lnTo>
                  <a:lnTo>
                    <a:pt x="523862" y="79629"/>
                  </a:lnTo>
                  <a:close/>
                </a:path>
                <a:path w="542290" h="554990">
                  <a:moveTo>
                    <a:pt x="524090" y="7162"/>
                  </a:moveTo>
                  <a:lnTo>
                    <a:pt x="522795" y="5854"/>
                  </a:lnTo>
                  <a:lnTo>
                    <a:pt x="522744" y="6210"/>
                  </a:lnTo>
                  <a:lnTo>
                    <a:pt x="524090" y="7162"/>
                  </a:lnTo>
                  <a:close/>
                </a:path>
                <a:path w="542290" h="554990">
                  <a:moveTo>
                    <a:pt x="542201" y="27559"/>
                  </a:moveTo>
                  <a:lnTo>
                    <a:pt x="541020" y="26289"/>
                  </a:lnTo>
                  <a:lnTo>
                    <a:pt x="539826" y="25019"/>
                  </a:lnTo>
                  <a:lnTo>
                    <a:pt x="537438" y="22479"/>
                  </a:lnTo>
                  <a:lnTo>
                    <a:pt x="535279" y="22479"/>
                  </a:lnTo>
                  <a:lnTo>
                    <a:pt x="535863" y="21209"/>
                  </a:lnTo>
                  <a:lnTo>
                    <a:pt x="533882" y="17399"/>
                  </a:lnTo>
                  <a:lnTo>
                    <a:pt x="534022" y="17399"/>
                  </a:lnTo>
                  <a:lnTo>
                    <a:pt x="534987" y="16129"/>
                  </a:lnTo>
                  <a:lnTo>
                    <a:pt x="536613" y="16129"/>
                  </a:lnTo>
                  <a:lnTo>
                    <a:pt x="535393" y="13589"/>
                  </a:lnTo>
                  <a:lnTo>
                    <a:pt x="533971" y="12319"/>
                  </a:lnTo>
                  <a:lnTo>
                    <a:pt x="532523" y="12319"/>
                  </a:lnTo>
                  <a:lnTo>
                    <a:pt x="531749" y="8509"/>
                  </a:lnTo>
                  <a:lnTo>
                    <a:pt x="539216" y="9779"/>
                  </a:lnTo>
                  <a:lnTo>
                    <a:pt x="535647" y="4699"/>
                  </a:lnTo>
                  <a:lnTo>
                    <a:pt x="533438" y="2159"/>
                  </a:lnTo>
                  <a:lnTo>
                    <a:pt x="526961" y="3429"/>
                  </a:lnTo>
                  <a:lnTo>
                    <a:pt x="526986" y="4699"/>
                  </a:lnTo>
                  <a:lnTo>
                    <a:pt x="527621" y="5969"/>
                  </a:lnTo>
                  <a:lnTo>
                    <a:pt x="527977" y="7239"/>
                  </a:lnTo>
                  <a:lnTo>
                    <a:pt x="526757" y="8509"/>
                  </a:lnTo>
                  <a:lnTo>
                    <a:pt x="524789" y="8509"/>
                  </a:lnTo>
                  <a:lnTo>
                    <a:pt x="523290" y="9563"/>
                  </a:lnTo>
                  <a:lnTo>
                    <a:pt x="523024" y="9321"/>
                  </a:lnTo>
                  <a:lnTo>
                    <a:pt x="523024" y="79336"/>
                  </a:lnTo>
                  <a:lnTo>
                    <a:pt x="520280" y="78359"/>
                  </a:lnTo>
                  <a:lnTo>
                    <a:pt x="522592" y="77089"/>
                  </a:lnTo>
                  <a:lnTo>
                    <a:pt x="523024" y="79336"/>
                  </a:lnTo>
                  <a:lnTo>
                    <a:pt x="523024" y="9321"/>
                  </a:lnTo>
                  <a:lnTo>
                    <a:pt x="522617" y="8953"/>
                  </a:lnTo>
                  <a:lnTo>
                    <a:pt x="522617" y="18669"/>
                  </a:lnTo>
                  <a:lnTo>
                    <a:pt x="521792" y="18669"/>
                  </a:lnTo>
                  <a:lnTo>
                    <a:pt x="521792" y="25019"/>
                  </a:lnTo>
                  <a:lnTo>
                    <a:pt x="518642" y="24155"/>
                  </a:lnTo>
                  <a:lnTo>
                    <a:pt x="520560" y="26289"/>
                  </a:lnTo>
                  <a:lnTo>
                    <a:pt x="519531" y="25781"/>
                  </a:lnTo>
                  <a:lnTo>
                    <a:pt x="519531" y="30099"/>
                  </a:lnTo>
                  <a:lnTo>
                    <a:pt x="518147" y="29502"/>
                  </a:lnTo>
                  <a:lnTo>
                    <a:pt x="518147" y="30099"/>
                  </a:lnTo>
                  <a:lnTo>
                    <a:pt x="518147" y="29502"/>
                  </a:lnTo>
                  <a:lnTo>
                    <a:pt x="518007" y="29438"/>
                  </a:lnTo>
                  <a:lnTo>
                    <a:pt x="517969" y="29210"/>
                  </a:lnTo>
                  <a:lnTo>
                    <a:pt x="517715" y="27940"/>
                  </a:lnTo>
                  <a:lnTo>
                    <a:pt x="517512" y="26924"/>
                  </a:lnTo>
                  <a:lnTo>
                    <a:pt x="519531" y="30099"/>
                  </a:lnTo>
                  <a:lnTo>
                    <a:pt x="519531" y="25781"/>
                  </a:lnTo>
                  <a:lnTo>
                    <a:pt x="516547" y="24282"/>
                  </a:lnTo>
                  <a:lnTo>
                    <a:pt x="516547" y="25400"/>
                  </a:lnTo>
                  <a:lnTo>
                    <a:pt x="515086" y="25400"/>
                  </a:lnTo>
                  <a:lnTo>
                    <a:pt x="515988" y="24536"/>
                  </a:lnTo>
                  <a:lnTo>
                    <a:pt x="516547" y="25400"/>
                  </a:lnTo>
                  <a:lnTo>
                    <a:pt x="516547" y="24282"/>
                  </a:lnTo>
                  <a:lnTo>
                    <a:pt x="516356" y="24180"/>
                  </a:lnTo>
                  <a:lnTo>
                    <a:pt x="516763" y="21590"/>
                  </a:lnTo>
                  <a:lnTo>
                    <a:pt x="517118" y="19050"/>
                  </a:lnTo>
                  <a:lnTo>
                    <a:pt x="518998" y="21590"/>
                  </a:lnTo>
                  <a:lnTo>
                    <a:pt x="518922" y="21209"/>
                  </a:lnTo>
                  <a:lnTo>
                    <a:pt x="521335" y="21209"/>
                  </a:lnTo>
                  <a:lnTo>
                    <a:pt x="518629" y="22479"/>
                  </a:lnTo>
                  <a:lnTo>
                    <a:pt x="521792" y="25019"/>
                  </a:lnTo>
                  <a:lnTo>
                    <a:pt x="521792" y="18669"/>
                  </a:lnTo>
                  <a:lnTo>
                    <a:pt x="520661" y="18669"/>
                  </a:lnTo>
                  <a:lnTo>
                    <a:pt x="520661" y="19939"/>
                  </a:lnTo>
                  <a:lnTo>
                    <a:pt x="520192" y="19939"/>
                  </a:lnTo>
                  <a:lnTo>
                    <a:pt x="520192" y="19634"/>
                  </a:lnTo>
                  <a:lnTo>
                    <a:pt x="520661" y="19939"/>
                  </a:lnTo>
                  <a:lnTo>
                    <a:pt x="520661" y="18669"/>
                  </a:lnTo>
                  <a:lnTo>
                    <a:pt x="520192" y="18669"/>
                  </a:lnTo>
                  <a:lnTo>
                    <a:pt x="520192" y="18389"/>
                  </a:lnTo>
                  <a:lnTo>
                    <a:pt x="521296" y="17627"/>
                  </a:lnTo>
                  <a:lnTo>
                    <a:pt x="521017" y="17399"/>
                  </a:lnTo>
                  <a:lnTo>
                    <a:pt x="520192" y="17970"/>
                  </a:lnTo>
                  <a:lnTo>
                    <a:pt x="520192" y="17399"/>
                  </a:lnTo>
                  <a:lnTo>
                    <a:pt x="521017" y="17399"/>
                  </a:lnTo>
                  <a:lnTo>
                    <a:pt x="521614" y="17399"/>
                  </a:lnTo>
                  <a:lnTo>
                    <a:pt x="521296" y="17627"/>
                  </a:lnTo>
                  <a:lnTo>
                    <a:pt x="522617" y="18669"/>
                  </a:lnTo>
                  <a:lnTo>
                    <a:pt x="522617" y="8953"/>
                  </a:lnTo>
                  <a:lnTo>
                    <a:pt x="522744" y="6350"/>
                  </a:lnTo>
                  <a:lnTo>
                    <a:pt x="519760" y="6350"/>
                  </a:lnTo>
                  <a:lnTo>
                    <a:pt x="519760" y="19939"/>
                  </a:lnTo>
                  <a:lnTo>
                    <a:pt x="519582" y="19939"/>
                  </a:lnTo>
                  <a:lnTo>
                    <a:pt x="518896" y="21043"/>
                  </a:lnTo>
                  <a:lnTo>
                    <a:pt x="518782" y="20320"/>
                  </a:lnTo>
                  <a:lnTo>
                    <a:pt x="517474" y="19050"/>
                  </a:lnTo>
                  <a:lnTo>
                    <a:pt x="518782" y="19050"/>
                  </a:lnTo>
                  <a:lnTo>
                    <a:pt x="519760" y="19939"/>
                  </a:lnTo>
                  <a:lnTo>
                    <a:pt x="519760" y="6350"/>
                  </a:lnTo>
                  <a:lnTo>
                    <a:pt x="509041" y="6350"/>
                  </a:lnTo>
                  <a:lnTo>
                    <a:pt x="507873" y="6350"/>
                  </a:lnTo>
                  <a:lnTo>
                    <a:pt x="506209" y="6350"/>
                  </a:lnTo>
                  <a:lnTo>
                    <a:pt x="508596" y="10160"/>
                  </a:lnTo>
                  <a:lnTo>
                    <a:pt x="508469" y="10160"/>
                  </a:lnTo>
                  <a:lnTo>
                    <a:pt x="508482" y="12700"/>
                  </a:lnTo>
                  <a:lnTo>
                    <a:pt x="505891" y="12700"/>
                  </a:lnTo>
                  <a:lnTo>
                    <a:pt x="504596" y="11430"/>
                  </a:lnTo>
                  <a:lnTo>
                    <a:pt x="505320" y="12700"/>
                  </a:lnTo>
                  <a:lnTo>
                    <a:pt x="504139" y="12700"/>
                  </a:lnTo>
                  <a:lnTo>
                    <a:pt x="503656" y="11430"/>
                  </a:lnTo>
                  <a:lnTo>
                    <a:pt x="504037" y="12700"/>
                  </a:lnTo>
                  <a:lnTo>
                    <a:pt x="502031" y="15240"/>
                  </a:lnTo>
                  <a:lnTo>
                    <a:pt x="503796" y="16510"/>
                  </a:lnTo>
                  <a:lnTo>
                    <a:pt x="500748" y="16510"/>
                  </a:lnTo>
                  <a:lnTo>
                    <a:pt x="501789" y="21590"/>
                  </a:lnTo>
                  <a:lnTo>
                    <a:pt x="498017" y="17780"/>
                  </a:lnTo>
                  <a:lnTo>
                    <a:pt x="498690" y="19050"/>
                  </a:lnTo>
                  <a:lnTo>
                    <a:pt x="499681" y="22860"/>
                  </a:lnTo>
                  <a:lnTo>
                    <a:pt x="499122" y="24130"/>
                  </a:lnTo>
                  <a:lnTo>
                    <a:pt x="495833" y="19050"/>
                  </a:lnTo>
                  <a:lnTo>
                    <a:pt x="496201" y="27940"/>
                  </a:lnTo>
                  <a:lnTo>
                    <a:pt x="491642" y="22860"/>
                  </a:lnTo>
                  <a:lnTo>
                    <a:pt x="494804" y="27940"/>
                  </a:lnTo>
                  <a:lnTo>
                    <a:pt x="490016" y="30480"/>
                  </a:lnTo>
                  <a:lnTo>
                    <a:pt x="490575" y="34290"/>
                  </a:lnTo>
                  <a:lnTo>
                    <a:pt x="490016" y="33248"/>
                  </a:lnTo>
                  <a:lnTo>
                    <a:pt x="488937" y="34290"/>
                  </a:lnTo>
                  <a:lnTo>
                    <a:pt x="487476" y="33020"/>
                  </a:lnTo>
                  <a:lnTo>
                    <a:pt x="486041" y="34290"/>
                  </a:lnTo>
                  <a:lnTo>
                    <a:pt x="489267" y="36830"/>
                  </a:lnTo>
                  <a:lnTo>
                    <a:pt x="488467" y="39370"/>
                  </a:lnTo>
                  <a:lnTo>
                    <a:pt x="489686" y="41910"/>
                  </a:lnTo>
                  <a:lnTo>
                    <a:pt x="485203" y="40640"/>
                  </a:lnTo>
                  <a:lnTo>
                    <a:pt x="486511" y="38100"/>
                  </a:lnTo>
                  <a:lnTo>
                    <a:pt x="482993" y="36830"/>
                  </a:lnTo>
                  <a:lnTo>
                    <a:pt x="485787" y="38100"/>
                  </a:lnTo>
                  <a:lnTo>
                    <a:pt x="483577" y="40640"/>
                  </a:lnTo>
                  <a:lnTo>
                    <a:pt x="486244" y="41910"/>
                  </a:lnTo>
                  <a:lnTo>
                    <a:pt x="483298" y="41910"/>
                  </a:lnTo>
                  <a:lnTo>
                    <a:pt x="484454" y="43180"/>
                  </a:lnTo>
                  <a:lnTo>
                    <a:pt x="481203" y="41910"/>
                  </a:lnTo>
                  <a:lnTo>
                    <a:pt x="485216" y="44450"/>
                  </a:lnTo>
                  <a:lnTo>
                    <a:pt x="481025" y="43180"/>
                  </a:lnTo>
                  <a:lnTo>
                    <a:pt x="482803" y="45720"/>
                  </a:lnTo>
                  <a:lnTo>
                    <a:pt x="479374" y="46990"/>
                  </a:lnTo>
                  <a:lnTo>
                    <a:pt x="478536" y="43180"/>
                  </a:lnTo>
                  <a:lnTo>
                    <a:pt x="478307" y="46926"/>
                  </a:lnTo>
                  <a:lnTo>
                    <a:pt x="478523" y="46990"/>
                  </a:lnTo>
                  <a:lnTo>
                    <a:pt x="480009" y="48260"/>
                  </a:lnTo>
                  <a:lnTo>
                    <a:pt x="479221" y="51460"/>
                  </a:lnTo>
                  <a:lnTo>
                    <a:pt x="479221" y="78740"/>
                  </a:lnTo>
                  <a:lnTo>
                    <a:pt x="478447" y="82130"/>
                  </a:lnTo>
                  <a:lnTo>
                    <a:pt x="476161" y="80010"/>
                  </a:lnTo>
                  <a:lnTo>
                    <a:pt x="479221" y="78740"/>
                  </a:lnTo>
                  <a:lnTo>
                    <a:pt x="479221" y="51460"/>
                  </a:lnTo>
                  <a:lnTo>
                    <a:pt x="479069" y="52070"/>
                  </a:lnTo>
                  <a:lnTo>
                    <a:pt x="476846" y="48260"/>
                  </a:lnTo>
                  <a:lnTo>
                    <a:pt x="474624" y="48260"/>
                  </a:lnTo>
                  <a:lnTo>
                    <a:pt x="474319" y="50800"/>
                  </a:lnTo>
                  <a:lnTo>
                    <a:pt x="476313" y="53340"/>
                  </a:lnTo>
                  <a:lnTo>
                    <a:pt x="475335" y="54610"/>
                  </a:lnTo>
                  <a:lnTo>
                    <a:pt x="474408" y="54610"/>
                  </a:lnTo>
                  <a:lnTo>
                    <a:pt x="473964" y="53340"/>
                  </a:lnTo>
                  <a:lnTo>
                    <a:pt x="474383" y="54610"/>
                  </a:lnTo>
                  <a:lnTo>
                    <a:pt x="475234" y="57150"/>
                  </a:lnTo>
                  <a:lnTo>
                    <a:pt x="470484" y="58420"/>
                  </a:lnTo>
                  <a:lnTo>
                    <a:pt x="471754" y="62230"/>
                  </a:lnTo>
                  <a:lnTo>
                    <a:pt x="471246" y="62230"/>
                  </a:lnTo>
                  <a:lnTo>
                    <a:pt x="471932" y="62725"/>
                  </a:lnTo>
                  <a:lnTo>
                    <a:pt x="472198" y="63500"/>
                  </a:lnTo>
                  <a:lnTo>
                    <a:pt x="471957" y="62750"/>
                  </a:lnTo>
                  <a:lnTo>
                    <a:pt x="473024" y="63500"/>
                  </a:lnTo>
                  <a:lnTo>
                    <a:pt x="474637" y="64770"/>
                  </a:lnTo>
                  <a:lnTo>
                    <a:pt x="475716" y="66040"/>
                  </a:lnTo>
                  <a:lnTo>
                    <a:pt x="475068" y="66040"/>
                  </a:lnTo>
                  <a:lnTo>
                    <a:pt x="476389" y="68580"/>
                  </a:lnTo>
                  <a:lnTo>
                    <a:pt x="474103" y="67310"/>
                  </a:lnTo>
                  <a:lnTo>
                    <a:pt x="474586" y="67310"/>
                  </a:lnTo>
                  <a:lnTo>
                    <a:pt x="473811" y="66040"/>
                  </a:lnTo>
                  <a:lnTo>
                    <a:pt x="473367" y="66040"/>
                  </a:lnTo>
                  <a:lnTo>
                    <a:pt x="473532" y="67310"/>
                  </a:lnTo>
                  <a:lnTo>
                    <a:pt x="471652" y="66649"/>
                  </a:lnTo>
                  <a:lnTo>
                    <a:pt x="471652" y="69850"/>
                  </a:lnTo>
                  <a:lnTo>
                    <a:pt x="469747" y="71120"/>
                  </a:lnTo>
                  <a:lnTo>
                    <a:pt x="466674" y="69850"/>
                  </a:lnTo>
                  <a:lnTo>
                    <a:pt x="471157" y="67398"/>
                  </a:lnTo>
                  <a:lnTo>
                    <a:pt x="471652" y="69850"/>
                  </a:lnTo>
                  <a:lnTo>
                    <a:pt x="471652" y="66649"/>
                  </a:lnTo>
                  <a:lnTo>
                    <a:pt x="470966" y="66395"/>
                  </a:lnTo>
                  <a:lnTo>
                    <a:pt x="471131" y="67310"/>
                  </a:lnTo>
                  <a:lnTo>
                    <a:pt x="467347" y="67310"/>
                  </a:lnTo>
                  <a:lnTo>
                    <a:pt x="470039" y="66065"/>
                  </a:lnTo>
                  <a:lnTo>
                    <a:pt x="470966" y="66395"/>
                  </a:lnTo>
                  <a:lnTo>
                    <a:pt x="470954" y="65684"/>
                  </a:lnTo>
                  <a:lnTo>
                    <a:pt x="470039" y="66014"/>
                  </a:lnTo>
                  <a:lnTo>
                    <a:pt x="464337" y="63500"/>
                  </a:lnTo>
                  <a:lnTo>
                    <a:pt x="471131" y="64719"/>
                  </a:lnTo>
                  <a:lnTo>
                    <a:pt x="471297" y="64719"/>
                  </a:lnTo>
                  <a:lnTo>
                    <a:pt x="473417" y="64719"/>
                  </a:lnTo>
                  <a:lnTo>
                    <a:pt x="471347" y="63500"/>
                  </a:lnTo>
                  <a:lnTo>
                    <a:pt x="471144" y="64655"/>
                  </a:lnTo>
                  <a:lnTo>
                    <a:pt x="468439" y="63500"/>
                  </a:lnTo>
                  <a:lnTo>
                    <a:pt x="465455" y="62230"/>
                  </a:lnTo>
                  <a:lnTo>
                    <a:pt x="462419" y="64770"/>
                  </a:lnTo>
                  <a:lnTo>
                    <a:pt x="464502" y="67310"/>
                  </a:lnTo>
                  <a:lnTo>
                    <a:pt x="461391" y="68580"/>
                  </a:lnTo>
                  <a:lnTo>
                    <a:pt x="462457" y="71120"/>
                  </a:lnTo>
                  <a:lnTo>
                    <a:pt x="463905" y="71120"/>
                  </a:lnTo>
                  <a:lnTo>
                    <a:pt x="464947" y="72390"/>
                  </a:lnTo>
                  <a:lnTo>
                    <a:pt x="464477" y="78740"/>
                  </a:lnTo>
                  <a:lnTo>
                    <a:pt x="455256" y="69850"/>
                  </a:lnTo>
                  <a:lnTo>
                    <a:pt x="456615" y="76200"/>
                  </a:lnTo>
                  <a:lnTo>
                    <a:pt x="457873" y="78740"/>
                  </a:lnTo>
                  <a:lnTo>
                    <a:pt x="461187" y="81280"/>
                  </a:lnTo>
                  <a:lnTo>
                    <a:pt x="457581" y="82550"/>
                  </a:lnTo>
                  <a:lnTo>
                    <a:pt x="455002" y="78740"/>
                  </a:lnTo>
                  <a:lnTo>
                    <a:pt x="452450" y="81280"/>
                  </a:lnTo>
                  <a:lnTo>
                    <a:pt x="458279" y="83820"/>
                  </a:lnTo>
                  <a:lnTo>
                    <a:pt x="458000" y="83908"/>
                  </a:lnTo>
                  <a:lnTo>
                    <a:pt x="458000" y="110490"/>
                  </a:lnTo>
                  <a:lnTo>
                    <a:pt x="456044" y="113030"/>
                  </a:lnTo>
                  <a:lnTo>
                    <a:pt x="455193" y="113690"/>
                  </a:lnTo>
                  <a:lnTo>
                    <a:pt x="454799" y="113030"/>
                  </a:lnTo>
                  <a:lnTo>
                    <a:pt x="452475" y="109220"/>
                  </a:lnTo>
                  <a:lnTo>
                    <a:pt x="456387" y="109220"/>
                  </a:lnTo>
                  <a:lnTo>
                    <a:pt x="457161" y="110490"/>
                  </a:lnTo>
                  <a:lnTo>
                    <a:pt x="458000" y="110490"/>
                  </a:lnTo>
                  <a:lnTo>
                    <a:pt x="458000" y="83908"/>
                  </a:lnTo>
                  <a:lnTo>
                    <a:pt x="454266" y="84963"/>
                  </a:lnTo>
                  <a:lnTo>
                    <a:pt x="454520" y="85090"/>
                  </a:lnTo>
                  <a:lnTo>
                    <a:pt x="453351" y="87630"/>
                  </a:lnTo>
                  <a:lnTo>
                    <a:pt x="450303" y="85090"/>
                  </a:lnTo>
                  <a:lnTo>
                    <a:pt x="448373" y="88900"/>
                  </a:lnTo>
                  <a:lnTo>
                    <a:pt x="447763" y="93980"/>
                  </a:lnTo>
                  <a:lnTo>
                    <a:pt x="446976" y="95389"/>
                  </a:lnTo>
                  <a:lnTo>
                    <a:pt x="446976" y="96520"/>
                  </a:lnTo>
                  <a:lnTo>
                    <a:pt x="446379" y="97790"/>
                  </a:lnTo>
                  <a:lnTo>
                    <a:pt x="446976" y="96520"/>
                  </a:lnTo>
                  <a:lnTo>
                    <a:pt x="446976" y="95389"/>
                  </a:lnTo>
                  <a:lnTo>
                    <a:pt x="446303" y="96583"/>
                  </a:lnTo>
                  <a:lnTo>
                    <a:pt x="446303" y="101600"/>
                  </a:lnTo>
                  <a:lnTo>
                    <a:pt x="443712" y="101600"/>
                  </a:lnTo>
                  <a:lnTo>
                    <a:pt x="444703" y="100330"/>
                  </a:lnTo>
                  <a:lnTo>
                    <a:pt x="445604" y="100330"/>
                  </a:lnTo>
                  <a:lnTo>
                    <a:pt x="446303" y="101600"/>
                  </a:lnTo>
                  <a:lnTo>
                    <a:pt x="446303" y="96583"/>
                  </a:lnTo>
                  <a:lnTo>
                    <a:pt x="445617" y="97790"/>
                  </a:lnTo>
                  <a:lnTo>
                    <a:pt x="444931" y="96520"/>
                  </a:lnTo>
                  <a:lnTo>
                    <a:pt x="444512" y="95250"/>
                  </a:lnTo>
                  <a:lnTo>
                    <a:pt x="443052" y="95250"/>
                  </a:lnTo>
                  <a:lnTo>
                    <a:pt x="441159" y="100330"/>
                  </a:lnTo>
                  <a:lnTo>
                    <a:pt x="435610" y="104140"/>
                  </a:lnTo>
                  <a:lnTo>
                    <a:pt x="430568" y="106680"/>
                  </a:lnTo>
                  <a:lnTo>
                    <a:pt x="431647" y="110490"/>
                  </a:lnTo>
                  <a:lnTo>
                    <a:pt x="431317" y="110490"/>
                  </a:lnTo>
                  <a:lnTo>
                    <a:pt x="431622" y="111760"/>
                  </a:lnTo>
                  <a:lnTo>
                    <a:pt x="431038" y="113030"/>
                  </a:lnTo>
                  <a:lnTo>
                    <a:pt x="429272" y="111760"/>
                  </a:lnTo>
                  <a:lnTo>
                    <a:pt x="429044" y="110490"/>
                  </a:lnTo>
                  <a:lnTo>
                    <a:pt x="428726" y="115570"/>
                  </a:lnTo>
                  <a:lnTo>
                    <a:pt x="426720" y="121920"/>
                  </a:lnTo>
                  <a:lnTo>
                    <a:pt x="421779" y="123190"/>
                  </a:lnTo>
                  <a:lnTo>
                    <a:pt x="421563" y="121920"/>
                  </a:lnTo>
                  <a:lnTo>
                    <a:pt x="418719" y="123190"/>
                  </a:lnTo>
                  <a:lnTo>
                    <a:pt x="424180" y="128270"/>
                  </a:lnTo>
                  <a:lnTo>
                    <a:pt x="420243" y="128270"/>
                  </a:lnTo>
                  <a:lnTo>
                    <a:pt x="420179" y="127000"/>
                  </a:lnTo>
                  <a:lnTo>
                    <a:pt x="415061" y="132080"/>
                  </a:lnTo>
                  <a:lnTo>
                    <a:pt x="412610" y="138430"/>
                  </a:lnTo>
                  <a:lnTo>
                    <a:pt x="405790" y="139700"/>
                  </a:lnTo>
                  <a:lnTo>
                    <a:pt x="408457" y="142240"/>
                  </a:lnTo>
                  <a:lnTo>
                    <a:pt x="400062" y="142240"/>
                  </a:lnTo>
                  <a:lnTo>
                    <a:pt x="404355" y="147320"/>
                  </a:lnTo>
                  <a:lnTo>
                    <a:pt x="399630" y="147320"/>
                  </a:lnTo>
                  <a:lnTo>
                    <a:pt x="399516" y="146050"/>
                  </a:lnTo>
                  <a:lnTo>
                    <a:pt x="394550" y="148590"/>
                  </a:lnTo>
                  <a:lnTo>
                    <a:pt x="393407" y="148590"/>
                  </a:lnTo>
                  <a:lnTo>
                    <a:pt x="395998" y="152400"/>
                  </a:lnTo>
                  <a:lnTo>
                    <a:pt x="395325" y="153670"/>
                  </a:lnTo>
                  <a:lnTo>
                    <a:pt x="392925" y="152400"/>
                  </a:lnTo>
                  <a:lnTo>
                    <a:pt x="393865" y="156210"/>
                  </a:lnTo>
                  <a:lnTo>
                    <a:pt x="390220" y="153670"/>
                  </a:lnTo>
                  <a:lnTo>
                    <a:pt x="389750" y="156210"/>
                  </a:lnTo>
                  <a:lnTo>
                    <a:pt x="392328" y="156210"/>
                  </a:lnTo>
                  <a:lnTo>
                    <a:pt x="391706" y="160020"/>
                  </a:lnTo>
                  <a:lnTo>
                    <a:pt x="386588" y="160020"/>
                  </a:lnTo>
                  <a:lnTo>
                    <a:pt x="385356" y="158750"/>
                  </a:lnTo>
                  <a:lnTo>
                    <a:pt x="383374" y="165100"/>
                  </a:lnTo>
                  <a:lnTo>
                    <a:pt x="382968" y="164503"/>
                  </a:lnTo>
                  <a:lnTo>
                    <a:pt x="383070" y="166370"/>
                  </a:lnTo>
                  <a:lnTo>
                    <a:pt x="379945" y="160020"/>
                  </a:lnTo>
                  <a:lnTo>
                    <a:pt x="380199" y="163830"/>
                  </a:lnTo>
                  <a:lnTo>
                    <a:pt x="380987" y="163830"/>
                  </a:lnTo>
                  <a:lnTo>
                    <a:pt x="381457" y="165100"/>
                  </a:lnTo>
                  <a:lnTo>
                    <a:pt x="381876" y="166370"/>
                  </a:lnTo>
                  <a:lnTo>
                    <a:pt x="379476" y="165100"/>
                  </a:lnTo>
                  <a:lnTo>
                    <a:pt x="377164" y="167640"/>
                  </a:lnTo>
                  <a:lnTo>
                    <a:pt x="376059" y="170180"/>
                  </a:lnTo>
                  <a:lnTo>
                    <a:pt x="374789" y="167640"/>
                  </a:lnTo>
                  <a:lnTo>
                    <a:pt x="371335" y="170180"/>
                  </a:lnTo>
                  <a:lnTo>
                    <a:pt x="369112" y="175260"/>
                  </a:lnTo>
                  <a:lnTo>
                    <a:pt x="365658" y="179070"/>
                  </a:lnTo>
                  <a:lnTo>
                    <a:pt x="367626" y="177800"/>
                  </a:lnTo>
                  <a:lnTo>
                    <a:pt x="370078" y="181610"/>
                  </a:lnTo>
                  <a:lnTo>
                    <a:pt x="369557" y="182486"/>
                  </a:lnTo>
                  <a:lnTo>
                    <a:pt x="392722" y="182486"/>
                  </a:lnTo>
                  <a:lnTo>
                    <a:pt x="392417" y="181610"/>
                  </a:lnTo>
                  <a:lnTo>
                    <a:pt x="395312" y="184150"/>
                  </a:lnTo>
                  <a:lnTo>
                    <a:pt x="394931" y="185420"/>
                  </a:lnTo>
                  <a:lnTo>
                    <a:pt x="398589" y="186690"/>
                  </a:lnTo>
                  <a:lnTo>
                    <a:pt x="399770" y="184150"/>
                  </a:lnTo>
                  <a:lnTo>
                    <a:pt x="401269" y="182880"/>
                  </a:lnTo>
                  <a:lnTo>
                    <a:pt x="400024" y="181610"/>
                  </a:lnTo>
                  <a:lnTo>
                    <a:pt x="397522" y="179070"/>
                  </a:lnTo>
                  <a:lnTo>
                    <a:pt x="402882" y="177800"/>
                  </a:lnTo>
                  <a:lnTo>
                    <a:pt x="405866" y="173990"/>
                  </a:lnTo>
                  <a:lnTo>
                    <a:pt x="407784" y="170180"/>
                  </a:lnTo>
                  <a:lnTo>
                    <a:pt x="408419" y="168910"/>
                  </a:lnTo>
                  <a:lnTo>
                    <a:pt x="412496" y="168910"/>
                  </a:lnTo>
                  <a:lnTo>
                    <a:pt x="412394" y="166370"/>
                  </a:lnTo>
                  <a:lnTo>
                    <a:pt x="413524" y="165100"/>
                  </a:lnTo>
                  <a:lnTo>
                    <a:pt x="413410" y="163830"/>
                  </a:lnTo>
                  <a:lnTo>
                    <a:pt x="415531" y="166370"/>
                  </a:lnTo>
                  <a:lnTo>
                    <a:pt x="418617" y="163830"/>
                  </a:lnTo>
                  <a:lnTo>
                    <a:pt x="420154" y="162560"/>
                  </a:lnTo>
                  <a:lnTo>
                    <a:pt x="421881" y="160020"/>
                  </a:lnTo>
                  <a:lnTo>
                    <a:pt x="422744" y="158750"/>
                  </a:lnTo>
                  <a:lnTo>
                    <a:pt x="423672" y="161290"/>
                  </a:lnTo>
                  <a:lnTo>
                    <a:pt x="425577" y="158750"/>
                  </a:lnTo>
                  <a:lnTo>
                    <a:pt x="420738" y="153670"/>
                  </a:lnTo>
                  <a:lnTo>
                    <a:pt x="419531" y="152400"/>
                  </a:lnTo>
                  <a:lnTo>
                    <a:pt x="421017" y="151130"/>
                  </a:lnTo>
                  <a:lnTo>
                    <a:pt x="424789" y="153670"/>
                  </a:lnTo>
                  <a:lnTo>
                    <a:pt x="426834" y="151130"/>
                  </a:lnTo>
                  <a:lnTo>
                    <a:pt x="427850" y="149860"/>
                  </a:lnTo>
                  <a:lnTo>
                    <a:pt x="433654" y="148590"/>
                  </a:lnTo>
                  <a:lnTo>
                    <a:pt x="433628" y="147320"/>
                  </a:lnTo>
                  <a:lnTo>
                    <a:pt x="433539" y="143510"/>
                  </a:lnTo>
                  <a:lnTo>
                    <a:pt x="434708" y="144627"/>
                  </a:lnTo>
                  <a:lnTo>
                    <a:pt x="435991" y="143510"/>
                  </a:lnTo>
                  <a:lnTo>
                    <a:pt x="442137" y="140970"/>
                  </a:lnTo>
                  <a:lnTo>
                    <a:pt x="440423" y="139700"/>
                  </a:lnTo>
                  <a:lnTo>
                    <a:pt x="440067" y="139433"/>
                  </a:lnTo>
                  <a:lnTo>
                    <a:pt x="440194" y="137160"/>
                  </a:lnTo>
                  <a:lnTo>
                    <a:pt x="440575" y="130810"/>
                  </a:lnTo>
                  <a:lnTo>
                    <a:pt x="442569" y="133350"/>
                  </a:lnTo>
                  <a:lnTo>
                    <a:pt x="441553" y="130810"/>
                  </a:lnTo>
                  <a:lnTo>
                    <a:pt x="441058" y="129540"/>
                  </a:lnTo>
                  <a:lnTo>
                    <a:pt x="440321" y="128270"/>
                  </a:lnTo>
                  <a:lnTo>
                    <a:pt x="441375" y="125730"/>
                  </a:lnTo>
                  <a:lnTo>
                    <a:pt x="442125" y="125730"/>
                  </a:lnTo>
                  <a:lnTo>
                    <a:pt x="443153" y="126644"/>
                  </a:lnTo>
                  <a:lnTo>
                    <a:pt x="445033" y="125730"/>
                  </a:lnTo>
                  <a:lnTo>
                    <a:pt x="441426" y="124460"/>
                  </a:lnTo>
                  <a:lnTo>
                    <a:pt x="444385" y="123190"/>
                  </a:lnTo>
                  <a:lnTo>
                    <a:pt x="445160" y="124460"/>
                  </a:lnTo>
                  <a:lnTo>
                    <a:pt x="446849" y="123190"/>
                  </a:lnTo>
                  <a:lnTo>
                    <a:pt x="445947" y="123190"/>
                  </a:lnTo>
                  <a:lnTo>
                    <a:pt x="445109" y="120650"/>
                  </a:lnTo>
                  <a:lnTo>
                    <a:pt x="445160" y="118110"/>
                  </a:lnTo>
                  <a:lnTo>
                    <a:pt x="448525" y="116840"/>
                  </a:lnTo>
                  <a:lnTo>
                    <a:pt x="450786" y="119380"/>
                  </a:lnTo>
                  <a:lnTo>
                    <a:pt x="449757" y="118110"/>
                  </a:lnTo>
                  <a:lnTo>
                    <a:pt x="449338" y="116840"/>
                  </a:lnTo>
                  <a:lnTo>
                    <a:pt x="448919" y="115570"/>
                  </a:lnTo>
                  <a:lnTo>
                    <a:pt x="450392" y="114300"/>
                  </a:lnTo>
                  <a:lnTo>
                    <a:pt x="451281" y="115570"/>
                  </a:lnTo>
                  <a:lnTo>
                    <a:pt x="451497" y="116840"/>
                  </a:lnTo>
                  <a:lnTo>
                    <a:pt x="454977" y="114681"/>
                  </a:lnTo>
                  <a:lnTo>
                    <a:pt x="456450" y="115570"/>
                  </a:lnTo>
                  <a:lnTo>
                    <a:pt x="458355" y="114300"/>
                  </a:lnTo>
                  <a:lnTo>
                    <a:pt x="460006" y="118110"/>
                  </a:lnTo>
                  <a:lnTo>
                    <a:pt x="459676" y="115570"/>
                  </a:lnTo>
                  <a:lnTo>
                    <a:pt x="459422" y="114300"/>
                  </a:lnTo>
                  <a:lnTo>
                    <a:pt x="458381" y="109220"/>
                  </a:lnTo>
                  <a:lnTo>
                    <a:pt x="462419" y="109220"/>
                  </a:lnTo>
                  <a:lnTo>
                    <a:pt x="462546" y="107950"/>
                  </a:lnTo>
                  <a:lnTo>
                    <a:pt x="463880" y="107950"/>
                  </a:lnTo>
                  <a:lnTo>
                    <a:pt x="464375" y="106680"/>
                  </a:lnTo>
                  <a:lnTo>
                    <a:pt x="466280" y="107950"/>
                  </a:lnTo>
                  <a:lnTo>
                    <a:pt x="467067" y="105410"/>
                  </a:lnTo>
                  <a:lnTo>
                    <a:pt x="467931" y="104140"/>
                  </a:lnTo>
                  <a:lnTo>
                    <a:pt x="465912" y="103060"/>
                  </a:lnTo>
                  <a:lnTo>
                    <a:pt x="465912" y="105410"/>
                  </a:lnTo>
                  <a:lnTo>
                    <a:pt x="465721" y="106680"/>
                  </a:lnTo>
                  <a:lnTo>
                    <a:pt x="464769" y="106680"/>
                  </a:lnTo>
                  <a:lnTo>
                    <a:pt x="464972" y="105410"/>
                  </a:lnTo>
                  <a:lnTo>
                    <a:pt x="465912" y="105410"/>
                  </a:lnTo>
                  <a:lnTo>
                    <a:pt x="465912" y="103060"/>
                  </a:lnTo>
                  <a:lnTo>
                    <a:pt x="465582" y="102870"/>
                  </a:lnTo>
                  <a:lnTo>
                    <a:pt x="466953" y="101600"/>
                  </a:lnTo>
                  <a:lnTo>
                    <a:pt x="464235" y="101600"/>
                  </a:lnTo>
                  <a:lnTo>
                    <a:pt x="463816" y="102870"/>
                  </a:lnTo>
                  <a:lnTo>
                    <a:pt x="463562" y="102870"/>
                  </a:lnTo>
                  <a:lnTo>
                    <a:pt x="461810" y="105410"/>
                  </a:lnTo>
                  <a:lnTo>
                    <a:pt x="461264" y="104140"/>
                  </a:lnTo>
                  <a:lnTo>
                    <a:pt x="460908" y="101600"/>
                  </a:lnTo>
                  <a:lnTo>
                    <a:pt x="463042" y="101600"/>
                  </a:lnTo>
                  <a:lnTo>
                    <a:pt x="461949" y="100330"/>
                  </a:lnTo>
                  <a:lnTo>
                    <a:pt x="460870" y="99060"/>
                  </a:lnTo>
                  <a:lnTo>
                    <a:pt x="460387" y="97790"/>
                  </a:lnTo>
                  <a:lnTo>
                    <a:pt x="464654" y="99060"/>
                  </a:lnTo>
                  <a:lnTo>
                    <a:pt x="468426" y="97790"/>
                  </a:lnTo>
                  <a:lnTo>
                    <a:pt x="470700" y="99060"/>
                  </a:lnTo>
                  <a:lnTo>
                    <a:pt x="471398" y="96520"/>
                  </a:lnTo>
                  <a:lnTo>
                    <a:pt x="471754" y="95250"/>
                  </a:lnTo>
                  <a:lnTo>
                    <a:pt x="475386" y="91440"/>
                  </a:lnTo>
                  <a:lnTo>
                    <a:pt x="473214" y="87630"/>
                  </a:lnTo>
                  <a:lnTo>
                    <a:pt x="472490" y="86360"/>
                  </a:lnTo>
                  <a:lnTo>
                    <a:pt x="472592" y="85090"/>
                  </a:lnTo>
                  <a:lnTo>
                    <a:pt x="474510" y="86360"/>
                  </a:lnTo>
                  <a:lnTo>
                    <a:pt x="475437" y="86360"/>
                  </a:lnTo>
                  <a:lnTo>
                    <a:pt x="475500" y="87630"/>
                  </a:lnTo>
                  <a:lnTo>
                    <a:pt x="475602" y="86360"/>
                  </a:lnTo>
                  <a:lnTo>
                    <a:pt x="476707" y="85090"/>
                  </a:lnTo>
                  <a:lnTo>
                    <a:pt x="478155" y="83426"/>
                  </a:lnTo>
                  <a:lnTo>
                    <a:pt x="478066" y="83820"/>
                  </a:lnTo>
                  <a:lnTo>
                    <a:pt x="478358" y="83197"/>
                  </a:lnTo>
                  <a:lnTo>
                    <a:pt x="478917" y="82550"/>
                  </a:lnTo>
                  <a:lnTo>
                    <a:pt x="478726" y="82384"/>
                  </a:lnTo>
                  <a:lnTo>
                    <a:pt x="479831" y="80010"/>
                  </a:lnTo>
                  <a:lnTo>
                    <a:pt x="480479" y="81280"/>
                  </a:lnTo>
                  <a:lnTo>
                    <a:pt x="481787" y="80010"/>
                  </a:lnTo>
                  <a:lnTo>
                    <a:pt x="484416" y="77470"/>
                  </a:lnTo>
                  <a:lnTo>
                    <a:pt x="484886" y="72390"/>
                  </a:lnTo>
                  <a:lnTo>
                    <a:pt x="485508" y="68580"/>
                  </a:lnTo>
                  <a:lnTo>
                    <a:pt x="485711" y="67310"/>
                  </a:lnTo>
                  <a:lnTo>
                    <a:pt x="489496" y="64439"/>
                  </a:lnTo>
                  <a:lnTo>
                    <a:pt x="489051" y="63500"/>
                  </a:lnTo>
                  <a:lnTo>
                    <a:pt x="490296" y="62230"/>
                  </a:lnTo>
                  <a:lnTo>
                    <a:pt x="494030" y="58420"/>
                  </a:lnTo>
                  <a:lnTo>
                    <a:pt x="497674" y="52070"/>
                  </a:lnTo>
                  <a:lnTo>
                    <a:pt x="501586" y="46990"/>
                  </a:lnTo>
                  <a:lnTo>
                    <a:pt x="504469" y="44450"/>
                  </a:lnTo>
                  <a:lnTo>
                    <a:pt x="505904" y="43180"/>
                  </a:lnTo>
                  <a:lnTo>
                    <a:pt x="507339" y="41910"/>
                  </a:lnTo>
                  <a:lnTo>
                    <a:pt x="509727" y="40640"/>
                  </a:lnTo>
                  <a:lnTo>
                    <a:pt x="507834" y="39370"/>
                  </a:lnTo>
                  <a:lnTo>
                    <a:pt x="507161" y="36830"/>
                  </a:lnTo>
                  <a:lnTo>
                    <a:pt x="510095" y="38100"/>
                  </a:lnTo>
                  <a:lnTo>
                    <a:pt x="509587" y="36830"/>
                  </a:lnTo>
                  <a:lnTo>
                    <a:pt x="508584" y="34290"/>
                  </a:lnTo>
                  <a:lnTo>
                    <a:pt x="508482" y="29210"/>
                  </a:lnTo>
                  <a:lnTo>
                    <a:pt x="516204" y="32092"/>
                  </a:lnTo>
                  <a:lnTo>
                    <a:pt x="514426" y="33909"/>
                  </a:lnTo>
                  <a:lnTo>
                    <a:pt x="516331" y="36449"/>
                  </a:lnTo>
                  <a:lnTo>
                    <a:pt x="515620" y="36449"/>
                  </a:lnTo>
                  <a:lnTo>
                    <a:pt x="514807" y="37719"/>
                  </a:lnTo>
                  <a:lnTo>
                    <a:pt x="512089" y="37719"/>
                  </a:lnTo>
                  <a:lnTo>
                    <a:pt x="515975" y="38989"/>
                  </a:lnTo>
                  <a:lnTo>
                    <a:pt x="516242" y="41529"/>
                  </a:lnTo>
                  <a:lnTo>
                    <a:pt x="518325" y="44069"/>
                  </a:lnTo>
                  <a:lnTo>
                    <a:pt x="514019" y="44069"/>
                  </a:lnTo>
                  <a:lnTo>
                    <a:pt x="514007" y="41529"/>
                  </a:lnTo>
                  <a:lnTo>
                    <a:pt x="510184" y="40259"/>
                  </a:lnTo>
                  <a:lnTo>
                    <a:pt x="513410" y="41529"/>
                  </a:lnTo>
                  <a:lnTo>
                    <a:pt x="512508" y="45339"/>
                  </a:lnTo>
                  <a:lnTo>
                    <a:pt x="510400" y="45339"/>
                  </a:lnTo>
                  <a:lnTo>
                    <a:pt x="515264" y="46609"/>
                  </a:lnTo>
                  <a:lnTo>
                    <a:pt x="510870" y="46609"/>
                  </a:lnTo>
                  <a:lnTo>
                    <a:pt x="513575" y="49149"/>
                  </a:lnTo>
                  <a:lnTo>
                    <a:pt x="510590" y="50419"/>
                  </a:lnTo>
                  <a:lnTo>
                    <a:pt x="508812" y="47879"/>
                  </a:lnTo>
                  <a:lnTo>
                    <a:pt x="509701" y="50419"/>
                  </a:lnTo>
                  <a:lnTo>
                    <a:pt x="510044" y="50419"/>
                  </a:lnTo>
                  <a:lnTo>
                    <a:pt x="512051" y="51689"/>
                  </a:lnTo>
                  <a:lnTo>
                    <a:pt x="512356" y="54229"/>
                  </a:lnTo>
                  <a:lnTo>
                    <a:pt x="508965" y="51689"/>
                  </a:lnTo>
                  <a:lnTo>
                    <a:pt x="506818" y="52959"/>
                  </a:lnTo>
                  <a:lnTo>
                    <a:pt x="507339" y="54229"/>
                  </a:lnTo>
                  <a:lnTo>
                    <a:pt x="510387" y="56769"/>
                  </a:lnTo>
                  <a:lnTo>
                    <a:pt x="509892" y="58039"/>
                  </a:lnTo>
                  <a:lnTo>
                    <a:pt x="508279" y="58039"/>
                  </a:lnTo>
                  <a:lnTo>
                    <a:pt x="510743" y="60579"/>
                  </a:lnTo>
                  <a:lnTo>
                    <a:pt x="506971" y="63119"/>
                  </a:lnTo>
                  <a:lnTo>
                    <a:pt x="510095" y="65659"/>
                  </a:lnTo>
                  <a:lnTo>
                    <a:pt x="511048" y="65659"/>
                  </a:lnTo>
                  <a:lnTo>
                    <a:pt x="512965" y="66929"/>
                  </a:lnTo>
                  <a:lnTo>
                    <a:pt x="514286" y="66929"/>
                  </a:lnTo>
                  <a:lnTo>
                    <a:pt x="514070" y="68199"/>
                  </a:lnTo>
                  <a:lnTo>
                    <a:pt x="516128" y="69469"/>
                  </a:lnTo>
                  <a:lnTo>
                    <a:pt x="513575" y="69469"/>
                  </a:lnTo>
                  <a:lnTo>
                    <a:pt x="513829" y="68199"/>
                  </a:lnTo>
                  <a:lnTo>
                    <a:pt x="512953" y="68199"/>
                  </a:lnTo>
                  <a:lnTo>
                    <a:pt x="512191" y="66929"/>
                  </a:lnTo>
                  <a:lnTo>
                    <a:pt x="512864" y="68199"/>
                  </a:lnTo>
                  <a:lnTo>
                    <a:pt x="510108" y="68199"/>
                  </a:lnTo>
                  <a:lnTo>
                    <a:pt x="512343" y="72009"/>
                  </a:lnTo>
                  <a:lnTo>
                    <a:pt x="510921" y="73279"/>
                  </a:lnTo>
                  <a:lnTo>
                    <a:pt x="507415" y="72009"/>
                  </a:lnTo>
                  <a:lnTo>
                    <a:pt x="509104" y="70739"/>
                  </a:lnTo>
                  <a:lnTo>
                    <a:pt x="510794" y="69469"/>
                  </a:lnTo>
                  <a:lnTo>
                    <a:pt x="507174" y="70739"/>
                  </a:lnTo>
                  <a:lnTo>
                    <a:pt x="509155" y="68199"/>
                  </a:lnTo>
                  <a:lnTo>
                    <a:pt x="503237" y="68199"/>
                  </a:lnTo>
                  <a:lnTo>
                    <a:pt x="509587" y="67005"/>
                  </a:lnTo>
                  <a:lnTo>
                    <a:pt x="509968" y="67868"/>
                  </a:lnTo>
                  <a:lnTo>
                    <a:pt x="512140" y="66929"/>
                  </a:lnTo>
                  <a:lnTo>
                    <a:pt x="509943" y="66929"/>
                  </a:lnTo>
                  <a:lnTo>
                    <a:pt x="509562" y="66929"/>
                  </a:lnTo>
                  <a:lnTo>
                    <a:pt x="503707" y="66929"/>
                  </a:lnTo>
                  <a:lnTo>
                    <a:pt x="501815" y="69469"/>
                  </a:lnTo>
                  <a:lnTo>
                    <a:pt x="504431" y="70739"/>
                  </a:lnTo>
                  <a:lnTo>
                    <a:pt x="502564" y="73279"/>
                  </a:lnTo>
                  <a:lnTo>
                    <a:pt x="504253" y="74549"/>
                  </a:lnTo>
                  <a:lnTo>
                    <a:pt x="505434" y="74549"/>
                  </a:lnTo>
                  <a:lnTo>
                    <a:pt x="507123" y="75819"/>
                  </a:lnTo>
                  <a:lnTo>
                    <a:pt x="509270" y="80899"/>
                  </a:lnTo>
                  <a:lnTo>
                    <a:pt x="497547" y="75819"/>
                  </a:lnTo>
                  <a:lnTo>
                    <a:pt x="501167" y="80899"/>
                  </a:lnTo>
                  <a:lnTo>
                    <a:pt x="503199" y="82169"/>
                  </a:lnTo>
                  <a:lnTo>
                    <a:pt x="507428" y="83439"/>
                  </a:lnTo>
                  <a:lnTo>
                    <a:pt x="504482" y="85979"/>
                  </a:lnTo>
                  <a:lnTo>
                    <a:pt x="500849" y="83439"/>
                  </a:lnTo>
                  <a:lnTo>
                    <a:pt x="499605" y="87249"/>
                  </a:lnTo>
                  <a:lnTo>
                    <a:pt x="501205" y="87249"/>
                  </a:lnTo>
                  <a:lnTo>
                    <a:pt x="497573" y="88519"/>
                  </a:lnTo>
                  <a:lnTo>
                    <a:pt x="501040" y="88519"/>
                  </a:lnTo>
                  <a:lnTo>
                    <a:pt x="501802" y="87249"/>
                  </a:lnTo>
                  <a:lnTo>
                    <a:pt x="505904" y="87249"/>
                  </a:lnTo>
                  <a:lnTo>
                    <a:pt x="502818" y="89496"/>
                  </a:lnTo>
                  <a:lnTo>
                    <a:pt x="502754" y="89789"/>
                  </a:lnTo>
                  <a:lnTo>
                    <a:pt x="523506" y="89789"/>
                  </a:lnTo>
                  <a:lnTo>
                    <a:pt x="524078" y="88519"/>
                  </a:lnTo>
                  <a:lnTo>
                    <a:pt x="520915" y="85979"/>
                  </a:lnTo>
                  <a:lnTo>
                    <a:pt x="519341" y="84709"/>
                  </a:lnTo>
                  <a:lnTo>
                    <a:pt x="518909" y="83439"/>
                  </a:lnTo>
                  <a:lnTo>
                    <a:pt x="522033" y="83439"/>
                  </a:lnTo>
                  <a:lnTo>
                    <a:pt x="523252" y="80899"/>
                  </a:lnTo>
                  <a:lnTo>
                    <a:pt x="523278" y="80733"/>
                  </a:lnTo>
                  <a:lnTo>
                    <a:pt x="523430" y="79476"/>
                  </a:lnTo>
                  <a:lnTo>
                    <a:pt x="523608" y="77089"/>
                  </a:lnTo>
                  <a:lnTo>
                    <a:pt x="524611" y="78359"/>
                  </a:lnTo>
                  <a:lnTo>
                    <a:pt x="525399" y="77089"/>
                  </a:lnTo>
                  <a:lnTo>
                    <a:pt x="526948" y="74549"/>
                  </a:lnTo>
                  <a:lnTo>
                    <a:pt x="526415" y="73279"/>
                  </a:lnTo>
                  <a:lnTo>
                    <a:pt x="525348" y="70739"/>
                  </a:lnTo>
                  <a:lnTo>
                    <a:pt x="525030" y="69469"/>
                  </a:lnTo>
                  <a:lnTo>
                    <a:pt x="524078" y="65659"/>
                  </a:lnTo>
                  <a:lnTo>
                    <a:pt x="527469" y="61849"/>
                  </a:lnTo>
                  <a:lnTo>
                    <a:pt x="525945" y="61849"/>
                  </a:lnTo>
                  <a:lnTo>
                    <a:pt x="528599" y="56769"/>
                  </a:lnTo>
                  <a:lnTo>
                    <a:pt x="529005" y="54229"/>
                  </a:lnTo>
                  <a:lnTo>
                    <a:pt x="529615" y="50419"/>
                  </a:lnTo>
                  <a:lnTo>
                    <a:pt x="531012" y="45339"/>
                  </a:lnTo>
                  <a:lnTo>
                    <a:pt x="531939" y="44069"/>
                  </a:lnTo>
                  <a:lnTo>
                    <a:pt x="534758" y="40259"/>
                  </a:lnTo>
                  <a:lnTo>
                    <a:pt x="536435" y="37719"/>
                  </a:lnTo>
                  <a:lnTo>
                    <a:pt x="534136" y="37719"/>
                  </a:lnTo>
                  <a:lnTo>
                    <a:pt x="532714" y="35179"/>
                  </a:lnTo>
                  <a:lnTo>
                    <a:pt x="535863" y="35179"/>
                  </a:lnTo>
                  <a:lnTo>
                    <a:pt x="533006" y="32639"/>
                  </a:lnTo>
                  <a:lnTo>
                    <a:pt x="531837" y="30099"/>
                  </a:lnTo>
                  <a:lnTo>
                    <a:pt x="531253" y="28829"/>
                  </a:lnTo>
                  <a:lnTo>
                    <a:pt x="542201" y="27559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2602616" y="7432744"/>
              <a:ext cx="394970" cy="248285"/>
            </a:xfrm>
            <a:custGeom>
              <a:avLst/>
              <a:gdLst/>
              <a:ahLst/>
              <a:cxnLst/>
              <a:rect l="l" t="t" r="r" b="b"/>
              <a:pathLst>
                <a:path w="394970" h="248284">
                  <a:moveTo>
                    <a:pt x="787" y="243865"/>
                  </a:moveTo>
                  <a:lnTo>
                    <a:pt x="457" y="243992"/>
                  </a:lnTo>
                  <a:lnTo>
                    <a:pt x="0" y="244094"/>
                  </a:lnTo>
                  <a:lnTo>
                    <a:pt x="101" y="244957"/>
                  </a:lnTo>
                  <a:lnTo>
                    <a:pt x="787" y="243865"/>
                  </a:lnTo>
                  <a:close/>
                </a:path>
                <a:path w="394970" h="248284">
                  <a:moveTo>
                    <a:pt x="1181" y="243674"/>
                  </a:moveTo>
                  <a:lnTo>
                    <a:pt x="1130" y="243344"/>
                  </a:lnTo>
                  <a:lnTo>
                    <a:pt x="800" y="243865"/>
                  </a:lnTo>
                  <a:lnTo>
                    <a:pt x="1003" y="243776"/>
                  </a:lnTo>
                  <a:lnTo>
                    <a:pt x="1181" y="243674"/>
                  </a:lnTo>
                  <a:close/>
                </a:path>
                <a:path w="394970" h="248284">
                  <a:moveTo>
                    <a:pt x="1460" y="242824"/>
                  </a:moveTo>
                  <a:lnTo>
                    <a:pt x="1003" y="242887"/>
                  </a:lnTo>
                  <a:lnTo>
                    <a:pt x="1079" y="243065"/>
                  </a:lnTo>
                  <a:lnTo>
                    <a:pt x="1130" y="243344"/>
                  </a:lnTo>
                  <a:lnTo>
                    <a:pt x="1460" y="242824"/>
                  </a:lnTo>
                  <a:close/>
                </a:path>
                <a:path w="394970" h="248284">
                  <a:moveTo>
                    <a:pt x="13169" y="238226"/>
                  </a:moveTo>
                  <a:lnTo>
                    <a:pt x="13131" y="237172"/>
                  </a:lnTo>
                  <a:lnTo>
                    <a:pt x="13017" y="237642"/>
                  </a:lnTo>
                  <a:lnTo>
                    <a:pt x="13169" y="238226"/>
                  </a:lnTo>
                  <a:close/>
                </a:path>
                <a:path w="394970" h="248284">
                  <a:moveTo>
                    <a:pt x="13436" y="236804"/>
                  </a:moveTo>
                  <a:lnTo>
                    <a:pt x="13106" y="236537"/>
                  </a:lnTo>
                  <a:lnTo>
                    <a:pt x="13131" y="237172"/>
                  </a:lnTo>
                  <a:lnTo>
                    <a:pt x="13436" y="236804"/>
                  </a:lnTo>
                  <a:close/>
                </a:path>
                <a:path w="394970" h="248284">
                  <a:moveTo>
                    <a:pt x="13462" y="239268"/>
                  </a:moveTo>
                  <a:lnTo>
                    <a:pt x="13182" y="238226"/>
                  </a:lnTo>
                  <a:lnTo>
                    <a:pt x="13195" y="238455"/>
                  </a:lnTo>
                  <a:lnTo>
                    <a:pt x="13271" y="238798"/>
                  </a:lnTo>
                  <a:lnTo>
                    <a:pt x="13462" y="239268"/>
                  </a:lnTo>
                  <a:close/>
                </a:path>
                <a:path w="394970" h="248284">
                  <a:moveTo>
                    <a:pt x="16827" y="237515"/>
                  </a:moveTo>
                  <a:lnTo>
                    <a:pt x="15900" y="237642"/>
                  </a:lnTo>
                  <a:lnTo>
                    <a:pt x="13855" y="236296"/>
                  </a:lnTo>
                  <a:lnTo>
                    <a:pt x="13436" y="236804"/>
                  </a:lnTo>
                  <a:lnTo>
                    <a:pt x="16738" y="239509"/>
                  </a:lnTo>
                  <a:lnTo>
                    <a:pt x="16827" y="237642"/>
                  </a:lnTo>
                  <a:lnTo>
                    <a:pt x="16827" y="237515"/>
                  </a:lnTo>
                  <a:close/>
                </a:path>
                <a:path w="394970" h="248284">
                  <a:moveTo>
                    <a:pt x="35725" y="245846"/>
                  </a:moveTo>
                  <a:lnTo>
                    <a:pt x="33921" y="244322"/>
                  </a:lnTo>
                  <a:lnTo>
                    <a:pt x="32702" y="244716"/>
                  </a:lnTo>
                  <a:lnTo>
                    <a:pt x="35394" y="246075"/>
                  </a:lnTo>
                  <a:lnTo>
                    <a:pt x="35725" y="245846"/>
                  </a:lnTo>
                  <a:close/>
                </a:path>
                <a:path w="394970" h="248284">
                  <a:moveTo>
                    <a:pt x="36741" y="243420"/>
                  </a:moveTo>
                  <a:lnTo>
                    <a:pt x="33464" y="243928"/>
                  </a:lnTo>
                  <a:lnTo>
                    <a:pt x="33921" y="244322"/>
                  </a:lnTo>
                  <a:lnTo>
                    <a:pt x="36741" y="243420"/>
                  </a:lnTo>
                  <a:close/>
                </a:path>
                <a:path w="394970" h="248284">
                  <a:moveTo>
                    <a:pt x="39585" y="248183"/>
                  </a:moveTo>
                  <a:lnTo>
                    <a:pt x="35394" y="246075"/>
                  </a:lnTo>
                  <a:lnTo>
                    <a:pt x="34480" y="246684"/>
                  </a:lnTo>
                  <a:lnTo>
                    <a:pt x="39585" y="248183"/>
                  </a:lnTo>
                  <a:close/>
                </a:path>
                <a:path w="394970" h="248284">
                  <a:moveTo>
                    <a:pt x="39789" y="229171"/>
                  </a:moveTo>
                  <a:lnTo>
                    <a:pt x="39420" y="227914"/>
                  </a:lnTo>
                  <a:lnTo>
                    <a:pt x="39522" y="228447"/>
                  </a:lnTo>
                  <a:lnTo>
                    <a:pt x="39763" y="229146"/>
                  </a:lnTo>
                  <a:close/>
                </a:path>
                <a:path w="394970" h="248284">
                  <a:moveTo>
                    <a:pt x="48018" y="241058"/>
                  </a:moveTo>
                  <a:lnTo>
                    <a:pt x="46443" y="240703"/>
                  </a:lnTo>
                  <a:lnTo>
                    <a:pt x="45097" y="241922"/>
                  </a:lnTo>
                  <a:lnTo>
                    <a:pt x="47142" y="242201"/>
                  </a:lnTo>
                  <a:lnTo>
                    <a:pt x="47332" y="242836"/>
                  </a:lnTo>
                  <a:lnTo>
                    <a:pt x="47891" y="241414"/>
                  </a:lnTo>
                  <a:lnTo>
                    <a:pt x="48018" y="241058"/>
                  </a:lnTo>
                  <a:close/>
                </a:path>
                <a:path w="394970" h="248284">
                  <a:moveTo>
                    <a:pt x="111683" y="210273"/>
                  </a:moveTo>
                  <a:lnTo>
                    <a:pt x="111010" y="208788"/>
                  </a:lnTo>
                  <a:lnTo>
                    <a:pt x="111645" y="210312"/>
                  </a:lnTo>
                  <a:close/>
                </a:path>
                <a:path w="394970" h="248284">
                  <a:moveTo>
                    <a:pt x="113118" y="210273"/>
                  </a:moveTo>
                  <a:lnTo>
                    <a:pt x="111696" y="210312"/>
                  </a:lnTo>
                  <a:lnTo>
                    <a:pt x="112115" y="211226"/>
                  </a:lnTo>
                  <a:lnTo>
                    <a:pt x="113118" y="210273"/>
                  </a:lnTo>
                  <a:close/>
                </a:path>
                <a:path w="394970" h="248284">
                  <a:moveTo>
                    <a:pt x="116332" y="189992"/>
                  </a:moveTo>
                  <a:lnTo>
                    <a:pt x="114401" y="189166"/>
                  </a:lnTo>
                  <a:lnTo>
                    <a:pt x="115062" y="191617"/>
                  </a:lnTo>
                  <a:lnTo>
                    <a:pt x="116332" y="189992"/>
                  </a:lnTo>
                  <a:close/>
                </a:path>
                <a:path w="394970" h="248284">
                  <a:moveTo>
                    <a:pt x="133819" y="201320"/>
                  </a:moveTo>
                  <a:lnTo>
                    <a:pt x="132689" y="202641"/>
                  </a:lnTo>
                  <a:lnTo>
                    <a:pt x="132372" y="203276"/>
                  </a:lnTo>
                  <a:lnTo>
                    <a:pt x="133819" y="201320"/>
                  </a:lnTo>
                  <a:close/>
                </a:path>
                <a:path w="394970" h="248284">
                  <a:moveTo>
                    <a:pt x="135064" y="180860"/>
                  </a:moveTo>
                  <a:lnTo>
                    <a:pt x="134251" y="181063"/>
                  </a:lnTo>
                  <a:lnTo>
                    <a:pt x="133692" y="181305"/>
                  </a:lnTo>
                  <a:lnTo>
                    <a:pt x="134505" y="182778"/>
                  </a:lnTo>
                  <a:lnTo>
                    <a:pt x="134645" y="182079"/>
                  </a:lnTo>
                  <a:lnTo>
                    <a:pt x="134785" y="181394"/>
                  </a:lnTo>
                  <a:lnTo>
                    <a:pt x="135064" y="180860"/>
                  </a:lnTo>
                  <a:close/>
                </a:path>
                <a:path w="394970" h="248284">
                  <a:moveTo>
                    <a:pt x="136880" y="179882"/>
                  </a:moveTo>
                  <a:lnTo>
                    <a:pt x="135890" y="179768"/>
                  </a:lnTo>
                  <a:lnTo>
                    <a:pt x="135382" y="180213"/>
                  </a:lnTo>
                  <a:lnTo>
                    <a:pt x="135051" y="180860"/>
                  </a:lnTo>
                  <a:lnTo>
                    <a:pt x="135724" y="180708"/>
                  </a:lnTo>
                  <a:lnTo>
                    <a:pt x="136537" y="180594"/>
                  </a:lnTo>
                  <a:lnTo>
                    <a:pt x="136880" y="179882"/>
                  </a:lnTo>
                  <a:close/>
                </a:path>
                <a:path w="394970" h="248284">
                  <a:moveTo>
                    <a:pt x="169684" y="152615"/>
                  </a:moveTo>
                  <a:lnTo>
                    <a:pt x="169303" y="153111"/>
                  </a:lnTo>
                  <a:lnTo>
                    <a:pt x="169037" y="153847"/>
                  </a:lnTo>
                  <a:lnTo>
                    <a:pt x="169227" y="153670"/>
                  </a:lnTo>
                  <a:lnTo>
                    <a:pt x="169265" y="153543"/>
                  </a:lnTo>
                  <a:lnTo>
                    <a:pt x="169684" y="152615"/>
                  </a:lnTo>
                  <a:close/>
                </a:path>
                <a:path w="394970" h="248284">
                  <a:moveTo>
                    <a:pt x="208584" y="123431"/>
                  </a:moveTo>
                  <a:lnTo>
                    <a:pt x="208305" y="123558"/>
                  </a:lnTo>
                  <a:lnTo>
                    <a:pt x="208584" y="123431"/>
                  </a:lnTo>
                  <a:close/>
                </a:path>
                <a:path w="394970" h="248284">
                  <a:moveTo>
                    <a:pt x="234543" y="136537"/>
                  </a:moveTo>
                  <a:lnTo>
                    <a:pt x="232283" y="134099"/>
                  </a:lnTo>
                  <a:lnTo>
                    <a:pt x="231914" y="135102"/>
                  </a:lnTo>
                  <a:lnTo>
                    <a:pt x="233908" y="138226"/>
                  </a:lnTo>
                  <a:lnTo>
                    <a:pt x="234543" y="136537"/>
                  </a:lnTo>
                  <a:close/>
                </a:path>
                <a:path w="394970" h="248284">
                  <a:moveTo>
                    <a:pt x="277558" y="103162"/>
                  </a:moveTo>
                  <a:lnTo>
                    <a:pt x="277266" y="101333"/>
                  </a:lnTo>
                  <a:lnTo>
                    <a:pt x="276199" y="101866"/>
                  </a:lnTo>
                  <a:lnTo>
                    <a:pt x="274497" y="101600"/>
                  </a:lnTo>
                  <a:lnTo>
                    <a:pt x="274281" y="102298"/>
                  </a:lnTo>
                  <a:lnTo>
                    <a:pt x="275755" y="103238"/>
                  </a:lnTo>
                  <a:lnTo>
                    <a:pt x="277558" y="103162"/>
                  </a:lnTo>
                  <a:close/>
                </a:path>
                <a:path w="394970" h="248284">
                  <a:moveTo>
                    <a:pt x="394741" y="0"/>
                  </a:moveTo>
                  <a:lnTo>
                    <a:pt x="393979" y="558"/>
                  </a:lnTo>
                  <a:lnTo>
                    <a:pt x="394055" y="2108"/>
                  </a:lnTo>
                  <a:lnTo>
                    <a:pt x="394741" y="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368281" y="4116139"/>
              <a:ext cx="977900" cy="1703070"/>
            </a:xfrm>
            <a:custGeom>
              <a:avLst/>
              <a:gdLst/>
              <a:ahLst/>
              <a:cxnLst/>
              <a:rect l="l" t="t" r="r" b="b"/>
              <a:pathLst>
                <a:path w="977900" h="1703070">
                  <a:moveTo>
                    <a:pt x="42075" y="1637347"/>
                  </a:moveTo>
                  <a:lnTo>
                    <a:pt x="41884" y="1637245"/>
                  </a:lnTo>
                  <a:lnTo>
                    <a:pt x="41732" y="1637271"/>
                  </a:lnTo>
                  <a:lnTo>
                    <a:pt x="41554" y="1637195"/>
                  </a:lnTo>
                  <a:lnTo>
                    <a:pt x="41744" y="1637614"/>
                  </a:lnTo>
                  <a:lnTo>
                    <a:pt x="41910" y="1637779"/>
                  </a:lnTo>
                  <a:lnTo>
                    <a:pt x="42075" y="1637347"/>
                  </a:lnTo>
                  <a:close/>
                </a:path>
                <a:path w="977900" h="1703070">
                  <a:moveTo>
                    <a:pt x="68427" y="1549031"/>
                  </a:moveTo>
                  <a:lnTo>
                    <a:pt x="67881" y="1550504"/>
                  </a:lnTo>
                  <a:lnTo>
                    <a:pt x="68160" y="1550504"/>
                  </a:lnTo>
                  <a:lnTo>
                    <a:pt x="68427" y="1549031"/>
                  </a:lnTo>
                  <a:close/>
                </a:path>
                <a:path w="977900" h="1703070">
                  <a:moveTo>
                    <a:pt x="70612" y="1543177"/>
                  </a:moveTo>
                  <a:lnTo>
                    <a:pt x="70523" y="1537804"/>
                  </a:lnTo>
                  <a:lnTo>
                    <a:pt x="68427" y="1549031"/>
                  </a:lnTo>
                  <a:lnTo>
                    <a:pt x="70612" y="1543177"/>
                  </a:lnTo>
                  <a:close/>
                </a:path>
                <a:path w="977900" h="1703070">
                  <a:moveTo>
                    <a:pt x="72605" y="1537804"/>
                  </a:moveTo>
                  <a:lnTo>
                    <a:pt x="70612" y="1543177"/>
                  </a:lnTo>
                  <a:lnTo>
                    <a:pt x="70726" y="1550504"/>
                  </a:lnTo>
                  <a:lnTo>
                    <a:pt x="72605" y="1537804"/>
                  </a:lnTo>
                  <a:close/>
                </a:path>
                <a:path w="977900" h="1703070">
                  <a:moveTo>
                    <a:pt x="78955" y="1490345"/>
                  </a:moveTo>
                  <a:lnTo>
                    <a:pt x="77901" y="1491221"/>
                  </a:lnTo>
                  <a:lnTo>
                    <a:pt x="76873" y="1491691"/>
                  </a:lnTo>
                  <a:lnTo>
                    <a:pt x="75869" y="1491996"/>
                  </a:lnTo>
                  <a:lnTo>
                    <a:pt x="78092" y="1491716"/>
                  </a:lnTo>
                  <a:lnTo>
                    <a:pt x="77203" y="1499006"/>
                  </a:lnTo>
                  <a:lnTo>
                    <a:pt x="78955" y="1490345"/>
                  </a:lnTo>
                  <a:close/>
                </a:path>
                <a:path w="977900" h="1703070">
                  <a:moveTo>
                    <a:pt x="117868" y="1207604"/>
                  </a:moveTo>
                  <a:lnTo>
                    <a:pt x="116509" y="1194904"/>
                  </a:lnTo>
                  <a:lnTo>
                    <a:pt x="114401" y="1207604"/>
                  </a:lnTo>
                  <a:lnTo>
                    <a:pt x="117868" y="1207604"/>
                  </a:lnTo>
                  <a:close/>
                </a:path>
                <a:path w="977900" h="1703070">
                  <a:moveTo>
                    <a:pt x="142024" y="1116164"/>
                  </a:moveTo>
                  <a:lnTo>
                    <a:pt x="141935" y="1112964"/>
                  </a:lnTo>
                  <a:lnTo>
                    <a:pt x="141008" y="1118616"/>
                  </a:lnTo>
                  <a:lnTo>
                    <a:pt x="142024" y="1116164"/>
                  </a:lnTo>
                  <a:close/>
                </a:path>
                <a:path w="977900" h="1703070">
                  <a:moveTo>
                    <a:pt x="155270" y="1087678"/>
                  </a:moveTo>
                  <a:lnTo>
                    <a:pt x="154355" y="1080604"/>
                  </a:lnTo>
                  <a:lnTo>
                    <a:pt x="152755" y="1093304"/>
                  </a:lnTo>
                  <a:lnTo>
                    <a:pt x="155270" y="1087678"/>
                  </a:lnTo>
                  <a:close/>
                </a:path>
                <a:path w="977900" h="1703070">
                  <a:moveTo>
                    <a:pt x="155676" y="1161338"/>
                  </a:moveTo>
                  <a:lnTo>
                    <a:pt x="154965" y="1161148"/>
                  </a:lnTo>
                  <a:lnTo>
                    <a:pt x="155232" y="1162545"/>
                  </a:lnTo>
                  <a:lnTo>
                    <a:pt x="155676" y="1161338"/>
                  </a:lnTo>
                  <a:close/>
                </a:path>
                <a:path w="977900" h="1703070">
                  <a:moveTo>
                    <a:pt x="159181" y="1145921"/>
                  </a:moveTo>
                  <a:lnTo>
                    <a:pt x="158991" y="1145374"/>
                  </a:lnTo>
                  <a:lnTo>
                    <a:pt x="158788" y="1147191"/>
                  </a:lnTo>
                  <a:lnTo>
                    <a:pt x="159067" y="1146556"/>
                  </a:lnTo>
                  <a:lnTo>
                    <a:pt x="159181" y="1145921"/>
                  </a:lnTo>
                  <a:close/>
                </a:path>
                <a:path w="977900" h="1703070">
                  <a:moveTo>
                    <a:pt x="244589" y="940904"/>
                  </a:moveTo>
                  <a:lnTo>
                    <a:pt x="241185" y="953046"/>
                  </a:lnTo>
                  <a:lnTo>
                    <a:pt x="241134" y="953604"/>
                  </a:lnTo>
                  <a:lnTo>
                    <a:pt x="242760" y="953604"/>
                  </a:lnTo>
                  <a:lnTo>
                    <a:pt x="244589" y="940904"/>
                  </a:lnTo>
                  <a:close/>
                </a:path>
                <a:path w="977900" h="1703070">
                  <a:moveTo>
                    <a:pt x="294132" y="843305"/>
                  </a:moveTo>
                  <a:lnTo>
                    <a:pt x="293801" y="843495"/>
                  </a:lnTo>
                  <a:lnTo>
                    <a:pt x="293611" y="843597"/>
                  </a:lnTo>
                  <a:lnTo>
                    <a:pt x="293331" y="843762"/>
                  </a:lnTo>
                  <a:lnTo>
                    <a:pt x="294132" y="843305"/>
                  </a:lnTo>
                  <a:close/>
                </a:path>
                <a:path w="977900" h="1703070">
                  <a:moveTo>
                    <a:pt x="294855" y="834948"/>
                  </a:moveTo>
                  <a:lnTo>
                    <a:pt x="288963" y="839190"/>
                  </a:lnTo>
                  <a:lnTo>
                    <a:pt x="290957" y="839457"/>
                  </a:lnTo>
                  <a:lnTo>
                    <a:pt x="290372" y="842213"/>
                  </a:lnTo>
                  <a:lnTo>
                    <a:pt x="290182" y="844613"/>
                  </a:lnTo>
                  <a:lnTo>
                    <a:pt x="293331" y="843762"/>
                  </a:lnTo>
                  <a:lnTo>
                    <a:pt x="291934" y="843635"/>
                  </a:lnTo>
                  <a:lnTo>
                    <a:pt x="294855" y="834948"/>
                  </a:lnTo>
                  <a:close/>
                </a:path>
                <a:path w="977900" h="1703070">
                  <a:moveTo>
                    <a:pt x="381927" y="746671"/>
                  </a:moveTo>
                  <a:lnTo>
                    <a:pt x="379653" y="746899"/>
                  </a:lnTo>
                  <a:lnTo>
                    <a:pt x="376440" y="749363"/>
                  </a:lnTo>
                  <a:lnTo>
                    <a:pt x="376097" y="752271"/>
                  </a:lnTo>
                  <a:lnTo>
                    <a:pt x="378320" y="749973"/>
                  </a:lnTo>
                  <a:lnTo>
                    <a:pt x="381254" y="748207"/>
                  </a:lnTo>
                  <a:lnTo>
                    <a:pt x="381927" y="746671"/>
                  </a:lnTo>
                  <a:close/>
                </a:path>
                <a:path w="977900" h="1703070">
                  <a:moveTo>
                    <a:pt x="439127" y="621068"/>
                  </a:moveTo>
                  <a:lnTo>
                    <a:pt x="437896" y="623277"/>
                  </a:lnTo>
                  <a:lnTo>
                    <a:pt x="438200" y="623100"/>
                  </a:lnTo>
                  <a:lnTo>
                    <a:pt x="438480" y="622833"/>
                  </a:lnTo>
                  <a:lnTo>
                    <a:pt x="438759" y="622604"/>
                  </a:lnTo>
                  <a:lnTo>
                    <a:pt x="438886" y="622122"/>
                  </a:lnTo>
                  <a:lnTo>
                    <a:pt x="439127" y="621068"/>
                  </a:lnTo>
                  <a:close/>
                </a:path>
                <a:path w="977900" h="1703070">
                  <a:moveTo>
                    <a:pt x="442125" y="611479"/>
                  </a:moveTo>
                  <a:lnTo>
                    <a:pt x="438823" y="609739"/>
                  </a:lnTo>
                  <a:lnTo>
                    <a:pt x="438340" y="614083"/>
                  </a:lnTo>
                  <a:lnTo>
                    <a:pt x="441833" y="614083"/>
                  </a:lnTo>
                  <a:lnTo>
                    <a:pt x="442125" y="611479"/>
                  </a:lnTo>
                  <a:close/>
                </a:path>
                <a:path w="977900" h="1703070">
                  <a:moveTo>
                    <a:pt x="454240" y="579120"/>
                  </a:moveTo>
                  <a:lnTo>
                    <a:pt x="454228" y="577634"/>
                  </a:lnTo>
                  <a:lnTo>
                    <a:pt x="453999" y="577735"/>
                  </a:lnTo>
                  <a:lnTo>
                    <a:pt x="453707" y="579475"/>
                  </a:lnTo>
                  <a:lnTo>
                    <a:pt x="453898" y="579374"/>
                  </a:lnTo>
                  <a:lnTo>
                    <a:pt x="454240" y="579120"/>
                  </a:lnTo>
                  <a:close/>
                </a:path>
                <a:path w="977900" h="1703070">
                  <a:moveTo>
                    <a:pt x="455206" y="576414"/>
                  </a:moveTo>
                  <a:lnTo>
                    <a:pt x="454291" y="577494"/>
                  </a:lnTo>
                  <a:lnTo>
                    <a:pt x="454228" y="577634"/>
                  </a:lnTo>
                  <a:lnTo>
                    <a:pt x="454533" y="577494"/>
                  </a:lnTo>
                  <a:lnTo>
                    <a:pt x="455206" y="576414"/>
                  </a:lnTo>
                  <a:close/>
                </a:path>
                <a:path w="977900" h="1703070">
                  <a:moveTo>
                    <a:pt x="474535" y="530009"/>
                  </a:moveTo>
                  <a:lnTo>
                    <a:pt x="474268" y="529894"/>
                  </a:lnTo>
                  <a:lnTo>
                    <a:pt x="473798" y="529958"/>
                  </a:lnTo>
                  <a:lnTo>
                    <a:pt x="472770" y="530491"/>
                  </a:lnTo>
                  <a:lnTo>
                    <a:pt x="473354" y="530529"/>
                  </a:lnTo>
                  <a:lnTo>
                    <a:pt x="473938" y="530275"/>
                  </a:lnTo>
                  <a:lnTo>
                    <a:pt x="474535" y="530009"/>
                  </a:lnTo>
                  <a:close/>
                </a:path>
                <a:path w="977900" h="1703070">
                  <a:moveTo>
                    <a:pt x="513092" y="483704"/>
                  </a:moveTo>
                  <a:lnTo>
                    <a:pt x="507898" y="483704"/>
                  </a:lnTo>
                  <a:lnTo>
                    <a:pt x="503364" y="496404"/>
                  </a:lnTo>
                  <a:lnTo>
                    <a:pt x="509930" y="496404"/>
                  </a:lnTo>
                  <a:lnTo>
                    <a:pt x="513092" y="483704"/>
                  </a:lnTo>
                  <a:close/>
                </a:path>
                <a:path w="977900" h="1703070">
                  <a:moveTo>
                    <a:pt x="539115" y="462153"/>
                  </a:moveTo>
                  <a:lnTo>
                    <a:pt x="536981" y="463232"/>
                  </a:lnTo>
                  <a:lnTo>
                    <a:pt x="537895" y="462889"/>
                  </a:lnTo>
                  <a:lnTo>
                    <a:pt x="538556" y="462521"/>
                  </a:lnTo>
                  <a:lnTo>
                    <a:pt x="539115" y="462153"/>
                  </a:lnTo>
                  <a:close/>
                </a:path>
                <a:path w="977900" h="1703070">
                  <a:moveTo>
                    <a:pt x="564896" y="438340"/>
                  </a:moveTo>
                  <a:lnTo>
                    <a:pt x="564184" y="438810"/>
                  </a:lnTo>
                  <a:lnTo>
                    <a:pt x="563511" y="439432"/>
                  </a:lnTo>
                  <a:lnTo>
                    <a:pt x="563651" y="439394"/>
                  </a:lnTo>
                  <a:lnTo>
                    <a:pt x="564896" y="438340"/>
                  </a:lnTo>
                  <a:close/>
                </a:path>
                <a:path w="977900" h="1703070">
                  <a:moveTo>
                    <a:pt x="618058" y="420636"/>
                  </a:moveTo>
                  <a:lnTo>
                    <a:pt x="617321" y="420522"/>
                  </a:lnTo>
                  <a:lnTo>
                    <a:pt x="616610" y="420547"/>
                  </a:lnTo>
                  <a:lnTo>
                    <a:pt x="616280" y="420916"/>
                  </a:lnTo>
                  <a:lnTo>
                    <a:pt x="616927" y="420814"/>
                  </a:lnTo>
                  <a:lnTo>
                    <a:pt x="617474" y="420725"/>
                  </a:lnTo>
                  <a:lnTo>
                    <a:pt x="618058" y="420636"/>
                  </a:lnTo>
                  <a:close/>
                </a:path>
                <a:path w="977900" h="1703070">
                  <a:moveTo>
                    <a:pt x="644182" y="432904"/>
                  </a:moveTo>
                  <a:lnTo>
                    <a:pt x="641667" y="420204"/>
                  </a:lnTo>
                  <a:lnTo>
                    <a:pt x="627113" y="420204"/>
                  </a:lnTo>
                  <a:lnTo>
                    <a:pt x="618058" y="432904"/>
                  </a:lnTo>
                  <a:lnTo>
                    <a:pt x="576326" y="432904"/>
                  </a:lnTo>
                  <a:lnTo>
                    <a:pt x="579691" y="445604"/>
                  </a:lnTo>
                  <a:lnTo>
                    <a:pt x="571030" y="445604"/>
                  </a:lnTo>
                  <a:lnTo>
                    <a:pt x="566305" y="458304"/>
                  </a:lnTo>
                  <a:lnTo>
                    <a:pt x="563626" y="445604"/>
                  </a:lnTo>
                  <a:lnTo>
                    <a:pt x="557161" y="445604"/>
                  </a:lnTo>
                  <a:lnTo>
                    <a:pt x="556107" y="458304"/>
                  </a:lnTo>
                  <a:lnTo>
                    <a:pt x="541058" y="458304"/>
                  </a:lnTo>
                  <a:lnTo>
                    <a:pt x="542137" y="471004"/>
                  </a:lnTo>
                  <a:lnTo>
                    <a:pt x="526199" y="471004"/>
                  </a:lnTo>
                  <a:lnTo>
                    <a:pt x="521881" y="483704"/>
                  </a:lnTo>
                  <a:lnTo>
                    <a:pt x="516661" y="483704"/>
                  </a:lnTo>
                  <a:lnTo>
                    <a:pt x="514908" y="496404"/>
                  </a:lnTo>
                  <a:lnTo>
                    <a:pt x="512038" y="496404"/>
                  </a:lnTo>
                  <a:lnTo>
                    <a:pt x="514515" y="483704"/>
                  </a:lnTo>
                  <a:lnTo>
                    <a:pt x="513092" y="483704"/>
                  </a:lnTo>
                  <a:lnTo>
                    <a:pt x="511683" y="496404"/>
                  </a:lnTo>
                  <a:lnTo>
                    <a:pt x="511289" y="496404"/>
                  </a:lnTo>
                  <a:lnTo>
                    <a:pt x="504888" y="509104"/>
                  </a:lnTo>
                  <a:lnTo>
                    <a:pt x="500367" y="496404"/>
                  </a:lnTo>
                  <a:lnTo>
                    <a:pt x="495007" y="509104"/>
                  </a:lnTo>
                  <a:lnTo>
                    <a:pt x="491286" y="509104"/>
                  </a:lnTo>
                  <a:lnTo>
                    <a:pt x="487629" y="521804"/>
                  </a:lnTo>
                  <a:lnTo>
                    <a:pt x="486879" y="521804"/>
                  </a:lnTo>
                  <a:lnTo>
                    <a:pt x="481342" y="534504"/>
                  </a:lnTo>
                  <a:lnTo>
                    <a:pt x="476008" y="534504"/>
                  </a:lnTo>
                  <a:lnTo>
                    <a:pt x="475424" y="535622"/>
                  </a:lnTo>
                  <a:lnTo>
                    <a:pt x="475424" y="588149"/>
                  </a:lnTo>
                  <a:lnTo>
                    <a:pt x="474878" y="589330"/>
                  </a:lnTo>
                  <a:lnTo>
                    <a:pt x="474205" y="590638"/>
                  </a:lnTo>
                  <a:lnTo>
                    <a:pt x="475183" y="585304"/>
                  </a:lnTo>
                  <a:lnTo>
                    <a:pt x="475424" y="588149"/>
                  </a:lnTo>
                  <a:lnTo>
                    <a:pt x="475424" y="535622"/>
                  </a:lnTo>
                  <a:lnTo>
                    <a:pt x="469366" y="547204"/>
                  </a:lnTo>
                  <a:lnTo>
                    <a:pt x="467537" y="547204"/>
                  </a:lnTo>
                  <a:lnTo>
                    <a:pt x="464934" y="559904"/>
                  </a:lnTo>
                  <a:lnTo>
                    <a:pt x="464693" y="559904"/>
                  </a:lnTo>
                  <a:lnTo>
                    <a:pt x="464654" y="572604"/>
                  </a:lnTo>
                  <a:lnTo>
                    <a:pt x="456222" y="572604"/>
                  </a:lnTo>
                  <a:lnTo>
                    <a:pt x="457250" y="585304"/>
                  </a:lnTo>
                  <a:lnTo>
                    <a:pt x="456361" y="585304"/>
                  </a:lnTo>
                  <a:lnTo>
                    <a:pt x="454799" y="598004"/>
                  </a:lnTo>
                  <a:lnTo>
                    <a:pt x="453847" y="585304"/>
                  </a:lnTo>
                  <a:lnTo>
                    <a:pt x="454266" y="598004"/>
                  </a:lnTo>
                  <a:lnTo>
                    <a:pt x="450634" y="598004"/>
                  </a:lnTo>
                  <a:lnTo>
                    <a:pt x="446925" y="610704"/>
                  </a:lnTo>
                  <a:lnTo>
                    <a:pt x="443547" y="623404"/>
                  </a:lnTo>
                  <a:lnTo>
                    <a:pt x="438759" y="623404"/>
                  </a:lnTo>
                  <a:lnTo>
                    <a:pt x="437019" y="636104"/>
                  </a:lnTo>
                  <a:lnTo>
                    <a:pt x="434797" y="648804"/>
                  </a:lnTo>
                  <a:lnTo>
                    <a:pt x="430885" y="648804"/>
                  </a:lnTo>
                  <a:lnTo>
                    <a:pt x="431787" y="661504"/>
                  </a:lnTo>
                  <a:lnTo>
                    <a:pt x="430809" y="661504"/>
                  </a:lnTo>
                  <a:lnTo>
                    <a:pt x="430644" y="661504"/>
                  </a:lnTo>
                  <a:lnTo>
                    <a:pt x="421690" y="661504"/>
                  </a:lnTo>
                  <a:lnTo>
                    <a:pt x="425107" y="674204"/>
                  </a:lnTo>
                  <a:lnTo>
                    <a:pt x="419125" y="674204"/>
                  </a:lnTo>
                  <a:lnTo>
                    <a:pt x="415188" y="686904"/>
                  </a:lnTo>
                  <a:lnTo>
                    <a:pt x="416725" y="686904"/>
                  </a:lnTo>
                  <a:lnTo>
                    <a:pt x="412991" y="699604"/>
                  </a:lnTo>
                  <a:lnTo>
                    <a:pt x="411886" y="699604"/>
                  </a:lnTo>
                  <a:lnTo>
                    <a:pt x="410552" y="712304"/>
                  </a:lnTo>
                  <a:lnTo>
                    <a:pt x="408495" y="712304"/>
                  </a:lnTo>
                  <a:lnTo>
                    <a:pt x="406120" y="725004"/>
                  </a:lnTo>
                  <a:lnTo>
                    <a:pt x="402767" y="725004"/>
                  </a:lnTo>
                  <a:lnTo>
                    <a:pt x="398780" y="737704"/>
                  </a:lnTo>
                  <a:lnTo>
                    <a:pt x="395986" y="737704"/>
                  </a:lnTo>
                  <a:lnTo>
                    <a:pt x="397090" y="725004"/>
                  </a:lnTo>
                  <a:lnTo>
                    <a:pt x="394373" y="725004"/>
                  </a:lnTo>
                  <a:lnTo>
                    <a:pt x="394906" y="737704"/>
                  </a:lnTo>
                  <a:lnTo>
                    <a:pt x="386372" y="737704"/>
                  </a:lnTo>
                  <a:lnTo>
                    <a:pt x="389369" y="750404"/>
                  </a:lnTo>
                  <a:lnTo>
                    <a:pt x="384314" y="750404"/>
                  </a:lnTo>
                  <a:lnTo>
                    <a:pt x="383692" y="763104"/>
                  </a:lnTo>
                  <a:lnTo>
                    <a:pt x="371525" y="763104"/>
                  </a:lnTo>
                  <a:lnTo>
                    <a:pt x="368325" y="771715"/>
                  </a:lnTo>
                  <a:lnTo>
                    <a:pt x="369735" y="763104"/>
                  </a:lnTo>
                  <a:lnTo>
                    <a:pt x="367118" y="763104"/>
                  </a:lnTo>
                  <a:lnTo>
                    <a:pt x="366801" y="763739"/>
                  </a:lnTo>
                  <a:lnTo>
                    <a:pt x="366801" y="775804"/>
                  </a:lnTo>
                  <a:lnTo>
                    <a:pt x="362089" y="788504"/>
                  </a:lnTo>
                  <a:lnTo>
                    <a:pt x="362877" y="775804"/>
                  </a:lnTo>
                  <a:lnTo>
                    <a:pt x="366801" y="775804"/>
                  </a:lnTo>
                  <a:lnTo>
                    <a:pt x="366801" y="763739"/>
                  </a:lnTo>
                  <a:lnTo>
                    <a:pt x="360692" y="775804"/>
                  </a:lnTo>
                  <a:lnTo>
                    <a:pt x="362750" y="775804"/>
                  </a:lnTo>
                  <a:lnTo>
                    <a:pt x="359206" y="788504"/>
                  </a:lnTo>
                  <a:lnTo>
                    <a:pt x="348602" y="788504"/>
                  </a:lnTo>
                  <a:lnTo>
                    <a:pt x="342087" y="801204"/>
                  </a:lnTo>
                  <a:lnTo>
                    <a:pt x="327736" y="801204"/>
                  </a:lnTo>
                  <a:lnTo>
                    <a:pt x="323443" y="813904"/>
                  </a:lnTo>
                  <a:lnTo>
                    <a:pt x="318096" y="813904"/>
                  </a:lnTo>
                  <a:lnTo>
                    <a:pt x="312394" y="826604"/>
                  </a:lnTo>
                  <a:lnTo>
                    <a:pt x="300329" y="826604"/>
                  </a:lnTo>
                  <a:lnTo>
                    <a:pt x="294932" y="839304"/>
                  </a:lnTo>
                  <a:lnTo>
                    <a:pt x="295821" y="839304"/>
                  </a:lnTo>
                  <a:lnTo>
                    <a:pt x="297307" y="852004"/>
                  </a:lnTo>
                  <a:lnTo>
                    <a:pt x="282575" y="852004"/>
                  </a:lnTo>
                  <a:lnTo>
                    <a:pt x="276682" y="864704"/>
                  </a:lnTo>
                  <a:lnTo>
                    <a:pt x="278155" y="852004"/>
                  </a:lnTo>
                  <a:lnTo>
                    <a:pt x="275704" y="852004"/>
                  </a:lnTo>
                  <a:lnTo>
                    <a:pt x="273824" y="864704"/>
                  </a:lnTo>
                  <a:lnTo>
                    <a:pt x="268782" y="864704"/>
                  </a:lnTo>
                  <a:lnTo>
                    <a:pt x="264769" y="877404"/>
                  </a:lnTo>
                  <a:lnTo>
                    <a:pt x="258406" y="877404"/>
                  </a:lnTo>
                  <a:lnTo>
                    <a:pt x="253809" y="890104"/>
                  </a:lnTo>
                  <a:lnTo>
                    <a:pt x="249923" y="890104"/>
                  </a:lnTo>
                  <a:lnTo>
                    <a:pt x="248691" y="902804"/>
                  </a:lnTo>
                  <a:lnTo>
                    <a:pt x="246341" y="902804"/>
                  </a:lnTo>
                  <a:lnTo>
                    <a:pt x="240106" y="915504"/>
                  </a:lnTo>
                  <a:lnTo>
                    <a:pt x="234861" y="915504"/>
                  </a:lnTo>
                  <a:lnTo>
                    <a:pt x="229743" y="928204"/>
                  </a:lnTo>
                  <a:lnTo>
                    <a:pt x="223862" y="940904"/>
                  </a:lnTo>
                  <a:lnTo>
                    <a:pt x="218541" y="940904"/>
                  </a:lnTo>
                  <a:lnTo>
                    <a:pt x="217195" y="953604"/>
                  </a:lnTo>
                  <a:lnTo>
                    <a:pt x="214591" y="953604"/>
                  </a:lnTo>
                  <a:lnTo>
                    <a:pt x="209575" y="966304"/>
                  </a:lnTo>
                  <a:lnTo>
                    <a:pt x="207086" y="966304"/>
                  </a:lnTo>
                  <a:lnTo>
                    <a:pt x="205409" y="979004"/>
                  </a:lnTo>
                  <a:lnTo>
                    <a:pt x="202857" y="991704"/>
                  </a:lnTo>
                  <a:lnTo>
                    <a:pt x="198755" y="979004"/>
                  </a:lnTo>
                  <a:lnTo>
                    <a:pt x="189077" y="1004404"/>
                  </a:lnTo>
                  <a:lnTo>
                    <a:pt x="183781" y="1004404"/>
                  </a:lnTo>
                  <a:lnTo>
                    <a:pt x="180606" y="1017104"/>
                  </a:lnTo>
                  <a:lnTo>
                    <a:pt x="178092" y="1029804"/>
                  </a:lnTo>
                  <a:lnTo>
                    <a:pt x="175272" y="1042504"/>
                  </a:lnTo>
                  <a:lnTo>
                    <a:pt x="169278" y="1055204"/>
                  </a:lnTo>
                  <a:lnTo>
                    <a:pt x="163791" y="1067904"/>
                  </a:lnTo>
                  <a:lnTo>
                    <a:pt x="158432" y="1080604"/>
                  </a:lnTo>
                  <a:lnTo>
                    <a:pt x="155270" y="1087678"/>
                  </a:lnTo>
                  <a:lnTo>
                    <a:pt x="155981" y="1093304"/>
                  </a:lnTo>
                  <a:lnTo>
                    <a:pt x="153327" y="1093304"/>
                  </a:lnTo>
                  <a:lnTo>
                    <a:pt x="155003" y="1106004"/>
                  </a:lnTo>
                  <a:lnTo>
                    <a:pt x="151206" y="1106004"/>
                  </a:lnTo>
                  <a:lnTo>
                    <a:pt x="151726" y="1093304"/>
                  </a:lnTo>
                  <a:lnTo>
                    <a:pt x="146812" y="1106004"/>
                  </a:lnTo>
                  <a:lnTo>
                    <a:pt x="145415" y="1106004"/>
                  </a:lnTo>
                  <a:lnTo>
                    <a:pt x="143395" y="1118704"/>
                  </a:lnTo>
                  <a:lnTo>
                    <a:pt x="148336" y="1118704"/>
                  </a:lnTo>
                  <a:lnTo>
                    <a:pt x="141287" y="1131404"/>
                  </a:lnTo>
                  <a:lnTo>
                    <a:pt x="137553" y="1144104"/>
                  </a:lnTo>
                  <a:lnTo>
                    <a:pt x="134493" y="1156804"/>
                  </a:lnTo>
                  <a:lnTo>
                    <a:pt x="129438" y="1156804"/>
                  </a:lnTo>
                  <a:lnTo>
                    <a:pt x="129730" y="1169504"/>
                  </a:lnTo>
                  <a:lnTo>
                    <a:pt x="125882" y="1169504"/>
                  </a:lnTo>
                  <a:lnTo>
                    <a:pt x="123494" y="1182204"/>
                  </a:lnTo>
                  <a:lnTo>
                    <a:pt x="121551" y="1182204"/>
                  </a:lnTo>
                  <a:lnTo>
                    <a:pt x="119773" y="1194904"/>
                  </a:lnTo>
                  <a:lnTo>
                    <a:pt x="117868" y="1207604"/>
                  </a:lnTo>
                  <a:lnTo>
                    <a:pt x="122440" y="1207604"/>
                  </a:lnTo>
                  <a:lnTo>
                    <a:pt x="120916" y="1220304"/>
                  </a:lnTo>
                  <a:lnTo>
                    <a:pt x="113258" y="1220304"/>
                  </a:lnTo>
                  <a:lnTo>
                    <a:pt x="110096" y="1233004"/>
                  </a:lnTo>
                  <a:lnTo>
                    <a:pt x="107708" y="1245704"/>
                  </a:lnTo>
                  <a:lnTo>
                    <a:pt x="107124" y="1258404"/>
                  </a:lnTo>
                  <a:lnTo>
                    <a:pt x="105397" y="1258404"/>
                  </a:lnTo>
                  <a:lnTo>
                    <a:pt x="105689" y="1245704"/>
                  </a:lnTo>
                  <a:lnTo>
                    <a:pt x="103886" y="1258404"/>
                  </a:lnTo>
                  <a:lnTo>
                    <a:pt x="101841" y="1258404"/>
                  </a:lnTo>
                  <a:lnTo>
                    <a:pt x="101282" y="1271104"/>
                  </a:lnTo>
                  <a:lnTo>
                    <a:pt x="99999" y="1271104"/>
                  </a:lnTo>
                  <a:lnTo>
                    <a:pt x="100584" y="1283804"/>
                  </a:lnTo>
                  <a:lnTo>
                    <a:pt x="100799" y="1296504"/>
                  </a:lnTo>
                  <a:lnTo>
                    <a:pt x="101523" y="1296504"/>
                  </a:lnTo>
                  <a:lnTo>
                    <a:pt x="100761" y="1309204"/>
                  </a:lnTo>
                  <a:lnTo>
                    <a:pt x="101053" y="1309204"/>
                  </a:lnTo>
                  <a:lnTo>
                    <a:pt x="99834" y="1314081"/>
                  </a:lnTo>
                  <a:lnTo>
                    <a:pt x="99834" y="1372704"/>
                  </a:lnTo>
                  <a:lnTo>
                    <a:pt x="99250" y="1385404"/>
                  </a:lnTo>
                  <a:lnTo>
                    <a:pt x="99783" y="1372704"/>
                  </a:lnTo>
                  <a:lnTo>
                    <a:pt x="99834" y="1314081"/>
                  </a:lnTo>
                  <a:lnTo>
                    <a:pt x="97878" y="1321904"/>
                  </a:lnTo>
                  <a:lnTo>
                    <a:pt x="96685" y="1309204"/>
                  </a:lnTo>
                  <a:lnTo>
                    <a:pt x="95059" y="1321904"/>
                  </a:lnTo>
                  <a:lnTo>
                    <a:pt x="97764" y="1321904"/>
                  </a:lnTo>
                  <a:lnTo>
                    <a:pt x="94157" y="1334604"/>
                  </a:lnTo>
                  <a:lnTo>
                    <a:pt x="92773" y="1334604"/>
                  </a:lnTo>
                  <a:lnTo>
                    <a:pt x="94132" y="1347304"/>
                  </a:lnTo>
                  <a:lnTo>
                    <a:pt x="89192" y="1347304"/>
                  </a:lnTo>
                  <a:lnTo>
                    <a:pt x="88887" y="1360004"/>
                  </a:lnTo>
                  <a:lnTo>
                    <a:pt x="88569" y="1360004"/>
                  </a:lnTo>
                  <a:lnTo>
                    <a:pt x="86652" y="1372704"/>
                  </a:lnTo>
                  <a:lnTo>
                    <a:pt x="84670" y="1372704"/>
                  </a:lnTo>
                  <a:lnTo>
                    <a:pt x="86537" y="1360004"/>
                  </a:lnTo>
                  <a:lnTo>
                    <a:pt x="83642" y="1360004"/>
                  </a:lnTo>
                  <a:lnTo>
                    <a:pt x="81991" y="1360004"/>
                  </a:lnTo>
                  <a:lnTo>
                    <a:pt x="84340" y="1372704"/>
                  </a:lnTo>
                  <a:lnTo>
                    <a:pt x="82664" y="1372704"/>
                  </a:lnTo>
                  <a:lnTo>
                    <a:pt x="82664" y="1385404"/>
                  </a:lnTo>
                  <a:lnTo>
                    <a:pt x="80276" y="1398104"/>
                  </a:lnTo>
                  <a:lnTo>
                    <a:pt x="79540" y="1398104"/>
                  </a:lnTo>
                  <a:lnTo>
                    <a:pt x="81127" y="1385404"/>
                  </a:lnTo>
                  <a:lnTo>
                    <a:pt x="82664" y="1385404"/>
                  </a:lnTo>
                  <a:lnTo>
                    <a:pt x="82664" y="1372704"/>
                  </a:lnTo>
                  <a:lnTo>
                    <a:pt x="79806" y="1372704"/>
                  </a:lnTo>
                  <a:lnTo>
                    <a:pt x="79984" y="1385404"/>
                  </a:lnTo>
                  <a:lnTo>
                    <a:pt x="75692" y="1385404"/>
                  </a:lnTo>
                  <a:lnTo>
                    <a:pt x="75209" y="1398104"/>
                  </a:lnTo>
                  <a:lnTo>
                    <a:pt x="78930" y="1398104"/>
                  </a:lnTo>
                  <a:lnTo>
                    <a:pt x="74866" y="1410804"/>
                  </a:lnTo>
                  <a:lnTo>
                    <a:pt x="72123" y="1410804"/>
                  </a:lnTo>
                  <a:lnTo>
                    <a:pt x="71310" y="1423504"/>
                  </a:lnTo>
                  <a:lnTo>
                    <a:pt x="70358" y="1436204"/>
                  </a:lnTo>
                  <a:lnTo>
                    <a:pt x="72009" y="1448904"/>
                  </a:lnTo>
                  <a:lnTo>
                    <a:pt x="68541" y="1448904"/>
                  </a:lnTo>
                  <a:lnTo>
                    <a:pt x="65189" y="1461604"/>
                  </a:lnTo>
                  <a:lnTo>
                    <a:pt x="65328" y="1461604"/>
                  </a:lnTo>
                  <a:lnTo>
                    <a:pt x="64465" y="1474304"/>
                  </a:lnTo>
                  <a:lnTo>
                    <a:pt x="63601" y="1474304"/>
                  </a:lnTo>
                  <a:lnTo>
                    <a:pt x="59372" y="1487004"/>
                  </a:lnTo>
                  <a:lnTo>
                    <a:pt x="59270" y="1499704"/>
                  </a:lnTo>
                  <a:lnTo>
                    <a:pt x="58699" y="1512404"/>
                  </a:lnTo>
                  <a:lnTo>
                    <a:pt x="53035" y="1525104"/>
                  </a:lnTo>
                  <a:lnTo>
                    <a:pt x="54965" y="1525104"/>
                  </a:lnTo>
                  <a:lnTo>
                    <a:pt x="49339" y="1537804"/>
                  </a:lnTo>
                  <a:lnTo>
                    <a:pt x="45161" y="1563204"/>
                  </a:lnTo>
                  <a:lnTo>
                    <a:pt x="40449" y="1575904"/>
                  </a:lnTo>
                  <a:lnTo>
                    <a:pt x="33197" y="1601304"/>
                  </a:lnTo>
                  <a:lnTo>
                    <a:pt x="32308" y="1601304"/>
                  </a:lnTo>
                  <a:lnTo>
                    <a:pt x="32893" y="1614004"/>
                  </a:lnTo>
                  <a:lnTo>
                    <a:pt x="30772" y="1614004"/>
                  </a:lnTo>
                  <a:lnTo>
                    <a:pt x="28536" y="1626704"/>
                  </a:lnTo>
                  <a:lnTo>
                    <a:pt x="24218" y="1639404"/>
                  </a:lnTo>
                  <a:lnTo>
                    <a:pt x="20104" y="1639404"/>
                  </a:lnTo>
                  <a:lnTo>
                    <a:pt x="18491" y="1652104"/>
                  </a:lnTo>
                  <a:lnTo>
                    <a:pt x="19151" y="1652104"/>
                  </a:lnTo>
                  <a:lnTo>
                    <a:pt x="17246" y="1664804"/>
                  </a:lnTo>
                  <a:lnTo>
                    <a:pt x="13449" y="1664804"/>
                  </a:lnTo>
                  <a:lnTo>
                    <a:pt x="11988" y="1677504"/>
                  </a:lnTo>
                  <a:lnTo>
                    <a:pt x="5562" y="1677504"/>
                  </a:lnTo>
                  <a:lnTo>
                    <a:pt x="5562" y="1694903"/>
                  </a:lnTo>
                  <a:lnTo>
                    <a:pt x="5130" y="1694624"/>
                  </a:lnTo>
                  <a:lnTo>
                    <a:pt x="4660" y="1694319"/>
                  </a:lnTo>
                  <a:lnTo>
                    <a:pt x="4318" y="1694180"/>
                  </a:lnTo>
                  <a:lnTo>
                    <a:pt x="4978" y="1690204"/>
                  </a:lnTo>
                  <a:lnTo>
                    <a:pt x="5562" y="1694903"/>
                  </a:lnTo>
                  <a:lnTo>
                    <a:pt x="5562" y="1677504"/>
                  </a:lnTo>
                  <a:lnTo>
                    <a:pt x="4457" y="1677504"/>
                  </a:lnTo>
                  <a:lnTo>
                    <a:pt x="1206" y="1690204"/>
                  </a:lnTo>
                  <a:lnTo>
                    <a:pt x="0" y="1690204"/>
                  </a:lnTo>
                  <a:lnTo>
                    <a:pt x="279" y="1702904"/>
                  </a:lnTo>
                  <a:lnTo>
                    <a:pt x="2895" y="1702904"/>
                  </a:lnTo>
                  <a:lnTo>
                    <a:pt x="4292" y="1694319"/>
                  </a:lnTo>
                  <a:lnTo>
                    <a:pt x="5397" y="1695843"/>
                  </a:lnTo>
                  <a:lnTo>
                    <a:pt x="5575" y="1695056"/>
                  </a:lnTo>
                  <a:lnTo>
                    <a:pt x="6565" y="1702904"/>
                  </a:lnTo>
                  <a:lnTo>
                    <a:pt x="20561" y="1702904"/>
                  </a:lnTo>
                  <a:lnTo>
                    <a:pt x="20777" y="1690204"/>
                  </a:lnTo>
                  <a:lnTo>
                    <a:pt x="27470" y="1690204"/>
                  </a:lnTo>
                  <a:lnTo>
                    <a:pt x="25857" y="1677504"/>
                  </a:lnTo>
                  <a:lnTo>
                    <a:pt x="26504" y="1677504"/>
                  </a:lnTo>
                  <a:lnTo>
                    <a:pt x="29908" y="1664804"/>
                  </a:lnTo>
                  <a:lnTo>
                    <a:pt x="32613" y="1664804"/>
                  </a:lnTo>
                  <a:lnTo>
                    <a:pt x="35572" y="1652104"/>
                  </a:lnTo>
                  <a:lnTo>
                    <a:pt x="37655" y="1652104"/>
                  </a:lnTo>
                  <a:lnTo>
                    <a:pt x="37312" y="1639404"/>
                  </a:lnTo>
                  <a:lnTo>
                    <a:pt x="40246" y="1639404"/>
                  </a:lnTo>
                  <a:lnTo>
                    <a:pt x="41148" y="1626704"/>
                  </a:lnTo>
                  <a:lnTo>
                    <a:pt x="43294" y="1639404"/>
                  </a:lnTo>
                  <a:lnTo>
                    <a:pt x="45186" y="1626704"/>
                  </a:lnTo>
                  <a:lnTo>
                    <a:pt x="50571" y="1626704"/>
                  </a:lnTo>
                  <a:lnTo>
                    <a:pt x="49631" y="1614004"/>
                  </a:lnTo>
                  <a:lnTo>
                    <a:pt x="50749" y="1614004"/>
                  </a:lnTo>
                  <a:lnTo>
                    <a:pt x="52412" y="1601304"/>
                  </a:lnTo>
                  <a:lnTo>
                    <a:pt x="53454" y="1601304"/>
                  </a:lnTo>
                  <a:lnTo>
                    <a:pt x="55168" y="1588604"/>
                  </a:lnTo>
                  <a:lnTo>
                    <a:pt x="54940" y="1588604"/>
                  </a:lnTo>
                  <a:lnTo>
                    <a:pt x="55956" y="1575904"/>
                  </a:lnTo>
                  <a:lnTo>
                    <a:pt x="59169" y="1575904"/>
                  </a:lnTo>
                  <a:lnTo>
                    <a:pt x="61887" y="1563204"/>
                  </a:lnTo>
                  <a:lnTo>
                    <a:pt x="64973" y="1563204"/>
                  </a:lnTo>
                  <a:lnTo>
                    <a:pt x="62826" y="1550504"/>
                  </a:lnTo>
                  <a:lnTo>
                    <a:pt x="66116" y="1550504"/>
                  </a:lnTo>
                  <a:lnTo>
                    <a:pt x="67183" y="1537804"/>
                  </a:lnTo>
                  <a:lnTo>
                    <a:pt x="70523" y="1537804"/>
                  </a:lnTo>
                  <a:lnTo>
                    <a:pt x="72605" y="1537804"/>
                  </a:lnTo>
                  <a:lnTo>
                    <a:pt x="72847" y="1537804"/>
                  </a:lnTo>
                  <a:lnTo>
                    <a:pt x="70358" y="1525104"/>
                  </a:lnTo>
                  <a:lnTo>
                    <a:pt x="73126" y="1525104"/>
                  </a:lnTo>
                  <a:lnTo>
                    <a:pt x="72999" y="1512404"/>
                  </a:lnTo>
                  <a:lnTo>
                    <a:pt x="74155" y="1512404"/>
                  </a:lnTo>
                  <a:lnTo>
                    <a:pt x="75184" y="1499704"/>
                  </a:lnTo>
                  <a:lnTo>
                    <a:pt x="75653" y="1499704"/>
                  </a:lnTo>
                  <a:lnTo>
                    <a:pt x="75869" y="1491996"/>
                  </a:lnTo>
                  <a:lnTo>
                    <a:pt x="75920" y="1490662"/>
                  </a:lnTo>
                  <a:lnTo>
                    <a:pt x="73139" y="1499336"/>
                  </a:lnTo>
                  <a:lnTo>
                    <a:pt x="73139" y="1499704"/>
                  </a:lnTo>
                  <a:lnTo>
                    <a:pt x="73126" y="1499362"/>
                  </a:lnTo>
                  <a:lnTo>
                    <a:pt x="73012" y="1499704"/>
                  </a:lnTo>
                  <a:lnTo>
                    <a:pt x="71094" y="1499704"/>
                  </a:lnTo>
                  <a:lnTo>
                    <a:pt x="69418" y="1487004"/>
                  </a:lnTo>
                  <a:lnTo>
                    <a:pt x="72580" y="1487004"/>
                  </a:lnTo>
                  <a:lnTo>
                    <a:pt x="73126" y="1499362"/>
                  </a:lnTo>
                  <a:lnTo>
                    <a:pt x="72847" y="1487004"/>
                  </a:lnTo>
                  <a:lnTo>
                    <a:pt x="74828" y="1487004"/>
                  </a:lnTo>
                  <a:lnTo>
                    <a:pt x="76936" y="1474304"/>
                  </a:lnTo>
                  <a:lnTo>
                    <a:pt x="80645" y="1474304"/>
                  </a:lnTo>
                  <a:lnTo>
                    <a:pt x="75463" y="1487004"/>
                  </a:lnTo>
                  <a:lnTo>
                    <a:pt x="76022" y="1487004"/>
                  </a:lnTo>
                  <a:lnTo>
                    <a:pt x="75920" y="1490662"/>
                  </a:lnTo>
                  <a:lnTo>
                    <a:pt x="77089" y="1487004"/>
                  </a:lnTo>
                  <a:lnTo>
                    <a:pt x="82613" y="1487004"/>
                  </a:lnTo>
                  <a:lnTo>
                    <a:pt x="85953" y="1474304"/>
                  </a:lnTo>
                  <a:lnTo>
                    <a:pt x="83413" y="1474304"/>
                  </a:lnTo>
                  <a:lnTo>
                    <a:pt x="86728" y="1461604"/>
                  </a:lnTo>
                  <a:lnTo>
                    <a:pt x="83896" y="1461604"/>
                  </a:lnTo>
                  <a:lnTo>
                    <a:pt x="87528" y="1448904"/>
                  </a:lnTo>
                  <a:lnTo>
                    <a:pt x="91236" y="1448904"/>
                  </a:lnTo>
                  <a:lnTo>
                    <a:pt x="89522" y="1436204"/>
                  </a:lnTo>
                  <a:lnTo>
                    <a:pt x="92710" y="1436204"/>
                  </a:lnTo>
                  <a:lnTo>
                    <a:pt x="93154" y="1423504"/>
                  </a:lnTo>
                  <a:lnTo>
                    <a:pt x="92354" y="1423504"/>
                  </a:lnTo>
                  <a:lnTo>
                    <a:pt x="93472" y="1410804"/>
                  </a:lnTo>
                  <a:lnTo>
                    <a:pt x="98196" y="1410804"/>
                  </a:lnTo>
                  <a:lnTo>
                    <a:pt x="99631" y="1385404"/>
                  </a:lnTo>
                  <a:lnTo>
                    <a:pt x="100736" y="1372704"/>
                  </a:lnTo>
                  <a:lnTo>
                    <a:pt x="100177" y="1372704"/>
                  </a:lnTo>
                  <a:lnTo>
                    <a:pt x="101460" y="1360004"/>
                  </a:lnTo>
                  <a:lnTo>
                    <a:pt x="102273" y="1360004"/>
                  </a:lnTo>
                  <a:lnTo>
                    <a:pt x="101790" y="1372704"/>
                  </a:lnTo>
                  <a:lnTo>
                    <a:pt x="101638" y="1372704"/>
                  </a:lnTo>
                  <a:lnTo>
                    <a:pt x="102298" y="1385404"/>
                  </a:lnTo>
                  <a:lnTo>
                    <a:pt x="103949" y="1372704"/>
                  </a:lnTo>
                  <a:lnTo>
                    <a:pt x="105752" y="1360004"/>
                  </a:lnTo>
                  <a:lnTo>
                    <a:pt x="108724" y="1360004"/>
                  </a:lnTo>
                  <a:lnTo>
                    <a:pt x="112407" y="1347304"/>
                  </a:lnTo>
                  <a:lnTo>
                    <a:pt x="116332" y="1334604"/>
                  </a:lnTo>
                  <a:lnTo>
                    <a:pt x="114528" y="1321904"/>
                  </a:lnTo>
                  <a:lnTo>
                    <a:pt x="117348" y="1321904"/>
                  </a:lnTo>
                  <a:lnTo>
                    <a:pt x="117386" y="1309204"/>
                  </a:lnTo>
                  <a:lnTo>
                    <a:pt x="118300" y="1296504"/>
                  </a:lnTo>
                  <a:lnTo>
                    <a:pt x="120332" y="1283804"/>
                  </a:lnTo>
                  <a:lnTo>
                    <a:pt x="124180" y="1283804"/>
                  </a:lnTo>
                  <a:lnTo>
                    <a:pt x="127292" y="1271104"/>
                  </a:lnTo>
                  <a:lnTo>
                    <a:pt x="124929" y="1271104"/>
                  </a:lnTo>
                  <a:lnTo>
                    <a:pt x="128511" y="1258404"/>
                  </a:lnTo>
                  <a:lnTo>
                    <a:pt x="131724" y="1245704"/>
                  </a:lnTo>
                  <a:lnTo>
                    <a:pt x="135420" y="1233004"/>
                  </a:lnTo>
                  <a:lnTo>
                    <a:pt x="140462" y="1220304"/>
                  </a:lnTo>
                  <a:lnTo>
                    <a:pt x="139827" y="1207604"/>
                  </a:lnTo>
                  <a:lnTo>
                    <a:pt x="141617" y="1207604"/>
                  </a:lnTo>
                  <a:lnTo>
                    <a:pt x="143040" y="1194904"/>
                  </a:lnTo>
                  <a:lnTo>
                    <a:pt x="147142" y="1194904"/>
                  </a:lnTo>
                  <a:lnTo>
                    <a:pt x="149606" y="1182204"/>
                  </a:lnTo>
                  <a:lnTo>
                    <a:pt x="153200" y="1182204"/>
                  </a:lnTo>
                  <a:lnTo>
                    <a:pt x="154559" y="1169504"/>
                  </a:lnTo>
                  <a:lnTo>
                    <a:pt x="154965" y="1169504"/>
                  </a:lnTo>
                  <a:lnTo>
                    <a:pt x="153543" y="1156804"/>
                  </a:lnTo>
                  <a:lnTo>
                    <a:pt x="155473" y="1156804"/>
                  </a:lnTo>
                  <a:lnTo>
                    <a:pt x="156159" y="1144104"/>
                  </a:lnTo>
                  <a:lnTo>
                    <a:pt x="164338" y="1144104"/>
                  </a:lnTo>
                  <a:lnTo>
                    <a:pt x="165061" y="1131404"/>
                  </a:lnTo>
                  <a:lnTo>
                    <a:pt x="166052" y="1131404"/>
                  </a:lnTo>
                  <a:lnTo>
                    <a:pt x="166903" y="1118704"/>
                  </a:lnTo>
                  <a:lnTo>
                    <a:pt x="168021" y="1118704"/>
                  </a:lnTo>
                  <a:lnTo>
                    <a:pt x="167563" y="1131404"/>
                  </a:lnTo>
                  <a:lnTo>
                    <a:pt x="169367" y="1131404"/>
                  </a:lnTo>
                  <a:lnTo>
                    <a:pt x="170637" y="1118704"/>
                  </a:lnTo>
                  <a:lnTo>
                    <a:pt x="171970" y="1118704"/>
                  </a:lnTo>
                  <a:lnTo>
                    <a:pt x="175006" y="1106004"/>
                  </a:lnTo>
                  <a:lnTo>
                    <a:pt x="178231" y="1106004"/>
                  </a:lnTo>
                  <a:lnTo>
                    <a:pt x="181470" y="1093304"/>
                  </a:lnTo>
                  <a:lnTo>
                    <a:pt x="187680" y="1080604"/>
                  </a:lnTo>
                  <a:lnTo>
                    <a:pt x="191185" y="1067904"/>
                  </a:lnTo>
                  <a:lnTo>
                    <a:pt x="190131" y="1067904"/>
                  </a:lnTo>
                  <a:lnTo>
                    <a:pt x="189179" y="1055204"/>
                  </a:lnTo>
                  <a:lnTo>
                    <a:pt x="187350" y="1067904"/>
                  </a:lnTo>
                  <a:lnTo>
                    <a:pt x="186994" y="1055204"/>
                  </a:lnTo>
                  <a:lnTo>
                    <a:pt x="189179" y="1055204"/>
                  </a:lnTo>
                  <a:lnTo>
                    <a:pt x="191909" y="1055204"/>
                  </a:lnTo>
                  <a:lnTo>
                    <a:pt x="191808" y="1067904"/>
                  </a:lnTo>
                  <a:lnTo>
                    <a:pt x="193116" y="1055204"/>
                  </a:lnTo>
                  <a:lnTo>
                    <a:pt x="202476" y="1055204"/>
                  </a:lnTo>
                  <a:lnTo>
                    <a:pt x="200507" y="1042504"/>
                  </a:lnTo>
                  <a:lnTo>
                    <a:pt x="205041" y="1042504"/>
                  </a:lnTo>
                  <a:lnTo>
                    <a:pt x="210134" y="1017104"/>
                  </a:lnTo>
                  <a:lnTo>
                    <a:pt x="210477" y="1017104"/>
                  </a:lnTo>
                  <a:lnTo>
                    <a:pt x="212979" y="1004404"/>
                  </a:lnTo>
                  <a:lnTo>
                    <a:pt x="215849" y="1004404"/>
                  </a:lnTo>
                  <a:lnTo>
                    <a:pt x="219710" y="991704"/>
                  </a:lnTo>
                  <a:lnTo>
                    <a:pt x="223583" y="991704"/>
                  </a:lnTo>
                  <a:lnTo>
                    <a:pt x="227164" y="979004"/>
                  </a:lnTo>
                  <a:lnTo>
                    <a:pt x="228434" y="979004"/>
                  </a:lnTo>
                  <a:lnTo>
                    <a:pt x="232803" y="966304"/>
                  </a:lnTo>
                  <a:lnTo>
                    <a:pt x="232105" y="979004"/>
                  </a:lnTo>
                  <a:lnTo>
                    <a:pt x="235508" y="966304"/>
                  </a:lnTo>
                  <a:lnTo>
                    <a:pt x="238239" y="966304"/>
                  </a:lnTo>
                  <a:lnTo>
                    <a:pt x="241020" y="953604"/>
                  </a:lnTo>
                  <a:lnTo>
                    <a:pt x="241185" y="953046"/>
                  </a:lnTo>
                  <a:lnTo>
                    <a:pt x="242150" y="940904"/>
                  </a:lnTo>
                  <a:lnTo>
                    <a:pt x="244589" y="940904"/>
                  </a:lnTo>
                  <a:lnTo>
                    <a:pt x="246113" y="940904"/>
                  </a:lnTo>
                  <a:lnTo>
                    <a:pt x="252653" y="928204"/>
                  </a:lnTo>
                  <a:lnTo>
                    <a:pt x="262102" y="928204"/>
                  </a:lnTo>
                  <a:lnTo>
                    <a:pt x="271157" y="915504"/>
                  </a:lnTo>
                  <a:lnTo>
                    <a:pt x="276491" y="902804"/>
                  </a:lnTo>
                  <a:lnTo>
                    <a:pt x="276275" y="902804"/>
                  </a:lnTo>
                  <a:lnTo>
                    <a:pt x="282067" y="890104"/>
                  </a:lnTo>
                  <a:lnTo>
                    <a:pt x="285546" y="890104"/>
                  </a:lnTo>
                  <a:lnTo>
                    <a:pt x="290258" y="877404"/>
                  </a:lnTo>
                  <a:lnTo>
                    <a:pt x="295719" y="877404"/>
                  </a:lnTo>
                  <a:lnTo>
                    <a:pt x="301205" y="864704"/>
                  </a:lnTo>
                  <a:lnTo>
                    <a:pt x="312191" y="864704"/>
                  </a:lnTo>
                  <a:lnTo>
                    <a:pt x="317398" y="852004"/>
                  </a:lnTo>
                  <a:lnTo>
                    <a:pt x="322999" y="852004"/>
                  </a:lnTo>
                  <a:lnTo>
                    <a:pt x="334365" y="826604"/>
                  </a:lnTo>
                  <a:lnTo>
                    <a:pt x="341452" y="826604"/>
                  </a:lnTo>
                  <a:lnTo>
                    <a:pt x="356641" y="813904"/>
                  </a:lnTo>
                  <a:lnTo>
                    <a:pt x="373608" y="788504"/>
                  </a:lnTo>
                  <a:lnTo>
                    <a:pt x="390804" y="775804"/>
                  </a:lnTo>
                  <a:lnTo>
                    <a:pt x="406692" y="763104"/>
                  </a:lnTo>
                  <a:lnTo>
                    <a:pt x="409206" y="750404"/>
                  </a:lnTo>
                  <a:lnTo>
                    <a:pt x="408838" y="750404"/>
                  </a:lnTo>
                  <a:lnTo>
                    <a:pt x="413613" y="737704"/>
                  </a:lnTo>
                  <a:lnTo>
                    <a:pt x="414477" y="750404"/>
                  </a:lnTo>
                  <a:lnTo>
                    <a:pt x="421436" y="725004"/>
                  </a:lnTo>
                  <a:lnTo>
                    <a:pt x="428967" y="712304"/>
                  </a:lnTo>
                  <a:lnTo>
                    <a:pt x="435775" y="699604"/>
                  </a:lnTo>
                  <a:lnTo>
                    <a:pt x="440588" y="686904"/>
                  </a:lnTo>
                  <a:lnTo>
                    <a:pt x="445084" y="686904"/>
                  </a:lnTo>
                  <a:lnTo>
                    <a:pt x="447179" y="674204"/>
                  </a:lnTo>
                  <a:lnTo>
                    <a:pt x="445211" y="674204"/>
                  </a:lnTo>
                  <a:lnTo>
                    <a:pt x="446570" y="661504"/>
                  </a:lnTo>
                  <a:lnTo>
                    <a:pt x="447217" y="674204"/>
                  </a:lnTo>
                  <a:lnTo>
                    <a:pt x="448894" y="674204"/>
                  </a:lnTo>
                  <a:lnTo>
                    <a:pt x="451866" y="661504"/>
                  </a:lnTo>
                  <a:lnTo>
                    <a:pt x="449732" y="661504"/>
                  </a:lnTo>
                  <a:lnTo>
                    <a:pt x="452869" y="648804"/>
                  </a:lnTo>
                  <a:lnTo>
                    <a:pt x="453136" y="661504"/>
                  </a:lnTo>
                  <a:lnTo>
                    <a:pt x="453390" y="648804"/>
                  </a:lnTo>
                  <a:lnTo>
                    <a:pt x="454279" y="648804"/>
                  </a:lnTo>
                  <a:lnTo>
                    <a:pt x="458216" y="636104"/>
                  </a:lnTo>
                  <a:lnTo>
                    <a:pt x="458038" y="636104"/>
                  </a:lnTo>
                  <a:lnTo>
                    <a:pt x="461784" y="623404"/>
                  </a:lnTo>
                  <a:lnTo>
                    <a:pt x="460121" y="623404"/>
                  </a:lnTo>
                  <a:lnTo>
                    <a:pt x="462114" y="620090"/>
                  </a:lnTo>
                  <a:lnTo>
                    <a:pt x="465175" y="615632"/>
                  </a:lnTo>
                  <a:lnTo>
                    <a:pt x="464553" y="616038"/>
                  </a:lnTo>
                  <a:lnTo>
                    <a:pt x="467779" y="610704"/>
                  </a:lnTo>
                  <a:lnTo>
                    <a:pt x="468261" y="610704"/>
                  </a:lnTo>
                  <a:lnTo>
                    <a:pt x="472287" y="598004"/>
                  </a:lnTo>
                  <a:lnTo>
                    <a:pt x="472871" y="598004"/>
                  </a:lnTo>
                  <a:lnTo>
                    <a:pt x="474103" y="591235"/>
                  </a:lnTo>
                  <a:lnTo>
                    <a:pt x="474941" y="589546"/>
                  </a:lnTo>
                  <a:lnTo>
                    <a:pt x="475437" y="588302"/>
                  </a:lnTo>
                  <a:lnTo>
                    <a:pt x="476275" y="598004"/>
                  </a:lnTo>
                  <a:lnTo>
                    <a:pt x="478345" y="585304"/>
                  </a:lnTo>
                  <a:lnTo>
                    <a:pt x="476885" y="585304"/>
                  </a:lnTo>
                  <a:lnTo>
                    <a:pt x="481609" y="572604"/>
                  </a:lnTo>
                  <a:lnTo>
                    <a:pt x="483730" y="572604"/>
                  </a:lnTo>
                  <a:lnTo>
                    <a:pt x="484949" y="559904"/>
                  </a:lnTo>
                  <a:lnTo>
                    <a:pt x="490664" y="559904"/>
                  </a:lnTo>
                  <a:lnTo>
                    <a:pt x="495007" y="547204"/>
                  </a:lnTo>
                  <a:lnTo>
                    <a:pt x="499846" y="534504"/>
                  </a:lnTo>
                  <a:lnTo>
                    <a:pt x="505269" y="521804"/>
                  </a:lnTo>
                  <a:lnTo>
                    <a:pt x="508381" y="521804"/>
                  </a:lnTo>
                  <a:lnTo>
                    <a:pt x="505675" y="534504"/>
                  </a:lnTo>
                  <a:lnTo>
                    <a:pt x="506387" y="534504"/>
                  </a:lnTo>
                  <a:lnTo>
                    <a:pt x="510501" y="521804"/>
                  </a:lnTo>
                  <a:lnTo>
                    <a:pt x="514286" y="521804"/>
                  </a:lnTo>
                  <a:lnTo>
                    <a:pt x="518883" y="509104"/>
                  </a:lnTo>
                  <a:lnTo>
                    <a:pt x="525157" y="509104"/>
                  </a:lnTo>
                  <a:lnTo>
                    <a:pt x="525564" y="508342"/>
                  </a:lnTo>
                  <a:lnTo>
                    <a:pt x="525373" y="509104"/>
                  </a:lnTo>
                  <a:lnTo>
                    <a:pt x="525678" y="508152"/>
                  </a:lnTo>
                  <a:lnTo>
                    <a:pt x="531977" y="496404"/>
                  </a:lnTo>
                  <a:lnTo>
                    <a:pt x="539330" y="496404"/>
                  </a:lnTo>
                  <a:lnTo>
                    <a:pt x="546709" y="483704"/>
                  </a:lnTo>
                  <a:lnTo>
                    <a:pt x="552704" y="483704"/>
                  </a:lnTo>
                  <a:lnTo>
                    <a:pt x="554367" y="471004"/>
                  </a:lnTo>
                  <a:lnTo>
                    <a:pt x="574675" y="471004"/>
                  </a:lnTo>
                  <a:lnTo>
                    <a:pt x="580961" y="459841"/>
                  </a:lnTo>
                  <a:lnTo>
                    <a:pt x="580847" y="471004"/>
                  </a:lnTo>
                  <a:lnTo>
                    <a:pt x="583476" y="458304"/>
                  </a:lnTo>
                  <a:lnTo>
                    <a:pt x="599135" y="458304"/>
                  </a:lnTo>
                  <a:lnTo>
                    <a:pt x="605726" y="445604"/>
                  </a:lnTo>
                  <a:lnTo>
                    <a:pt x="636765" y="445604"/>
                  </a:lnTo>
                  <a:lnTo>
                    <a:pt x="641438" y="432904"/>
                  </a:lnTo>
                  <a:lnTo>
                    <a:pt x="644182" y="432904"/>
                  </a:lnTo>
                  <a:close/>
                </a:path>
                <a:path w="977900" h="1703070">
                  <a:moveTo>
                    <a:pt x="646823" y="432904"/>
                  </a:moveTo>
                  <a:lnTo>
                    <a:pt x="646379" y="432904"/>
                  </a:lnTo>
                  <a:lnTo>
                    <a:pt x="642759" y="445604"/>
                  </a:lnTo>
                  <a:lnTo>
                    <a:pt x="646823" y="432904"/>
                  </a:lnTo>
                  <a:close/>
                </a:path>
                <a:path w="977900" h="1703070">
                  <a:moveTo>
                    <a:pt x="648131" y="416077"/>
                  </a:moveTo>
                  <a:lnTo>
                    <a:pt x="646963" y="416521"/>
                  </a:lnTo>
                  <a:lnTo>
                    <a:pt x="645998" y="416915"/>
                  </a:lnTo>
                  <a:lnTo>
                    <a:pt x="646341" y="417156"/>
                  </a:lnTo>
                  <a:lnTo>
                    <a:pt x="647649" y="416839"/>
                  </a:lnTo>
                  <a:lnTo>
                    <a:pt x="648131" y="416407"/>
                  </a:lnTo>
                  <a:lnTo>
                    <a:pt x="648131" y="416077"/>
                  </a:lnTo>
                  <a:close/>
                </a:path>
                <a:path w="977900" h="1703070">
                  <a:moveTo>
                    <a:pt x="668337" y="330479"/>
                  </a:moveTo>
                  <a:lnTo>
                    <a:pt x="668210" y="329260"/>
                  </a:lnTo>
                  <a:lnTo>
                    <a:pt x="665022" y="327685"/>
                  </a:lnTo>
                  <a:lnTo>
                    <a:pt x="665492" y="329666"/>
                  </a:lnTo>
                  <a:lnTo>
                    <a:pt x="666280" y="330276"/>
                  </a:lnTo>
                  <a:lnTo>
                    <a:pt x="668337" y="330479"/>
                  </a:lnTo>
                  <a:close/>
                </a:path>
                <a:path w="977900" h="1703070">
                  <a:moveTo>
                    <a:pt x="670077" y="307378"/>
                  </a:moveTo>
                  <a:lnTo>
                    <a:pt x="670026" y="307022"/>
                  </a:lnTo>
                  <a:lnTo>
                    <a:pt x="669975" y="306679"/>
                  </a:lnTo>
                  <a:lnTo>
                    <a:pt x="669975" y="306336"/>
                  </a:lnTo>
                  <a:lnTo>
                    <a:pt x="669467" y="306133"/>
                  </a:lnTo>
                  <a:lnTo>
                    <a:pt x="669531" y="306552"/>
                  </a:lnTo>
                  <a:lnTo>
                    <a:pt x="669734" y="306971"/>
                  </a:lnTo>
                  <a:lnTo>
                    <a:pt x="670077" y="307378"/>
                  </a:lnTo>
                  <a:close/>
                </a:path>
                <a:path w="977900" h="1703070">
                  <a:moveTo>
                    <a:pt x="670242" y="304660"/>
                  </a:moveTo>
                  <a:lnTo>
                    <a:pt x="670026" y="305066"/>
                  </a:lnTo>
                  <a:lnTo>
                    <a:pt x="669950" y="305371"/>
                  </a:lnTo>
                  <a:lnTo>
                    <a:pt x="670001" y="305625"/>
                  </a:lnTo>
                  <a:lnTo>
                    <a:pt x="670064" y="305308"/>
                  </a:lnTo>
                  <a:lnTo>
                    <a:pt x="670128" y="304977"/>
                  </a:lnTo>
                  <a:lnTo>
                    <a:pt x="670242" y="304660"/>
                  </a:lnTo>
                  <a:close/>
                </a:path>
                <a:path w="977900" h="1703070">
                  <a:moveTo>
                    <a:pt x="673582" y="323481"/>
                  </a:moveTo>
                  <a:lnTo>
                    <a:pt x="672261" y="321767"/>
                  </a:lnTo>
                  <a:lnTo>
                    <a:pt x="669759" y="319519"/>
                  </a:lnTo>
                  <a:lnTo>
                    <a:pt x="666457" y="319620"/>
                  </a:lnTo>
                  <a:lnTo>
                    <a:pt x="669391" y="321741"/>
                  </a:lnTo>
                  <a:lnTo>
                    <a:pt x="667956" y="321741"/>
                  </a:lnTo>
                  <a:lnTo>
                    <a:pt x="671474" y="324091"/>
                  </a:lnTo>
                  <a:lnTo>
                    <a:pt x="671601" y="325310"/>
                  </a:lnTo>
                  <a:lnTo>
                    <a:pt x="669912" y="325805"/>
                  </a:lnTo>
                  <a:lnTo>
                    <a:pt x="668718" y="325323"/>
                  </a:lnTo>
                  <a:lnTo>
                    <a:pt x="669480" y="325920"/>
                  </a:lnTo>
                  <a:lnTo>
                    <a:pt x="667550" y="326936"/>
                  </a:lnTo>
                  <a:lnTo>
                    <a:pt x="669518" y="328015"/>
                  </a:lnTo>
                  <a:lnTo>
                    <a:pt x="672490" y="327139"/>
                  </a:lnTo>
                  <a:lnTo>
                    <a:pt x="673036" y="325323"/>
                  </a:lnTo>
                  <a:lnTo>
                    <a:pt x="671360" y="322859"/>
                  </a:lnTo>
                  <a:lnTo>
                    <a:pt x="672198" y="322618"/>
                  </a:lnTo>
                  <a:lnTo>
                    <a:pt x="672973" y="323240"/>
                  </a:lnTo>
                  <a:lnTo>
                    <a:pt x="673582" y="323481"/>
                  </a:lnTo>
                  <a:close/>
                </a:path>
                <a:path w="977900" h="1703070">
                  <a:moveTo>
                    <a:pt x="677468" y="345948"/>
                  </a:moveTo>
                  <a:lnTo>
                    <a:pt x="677176" y="345655"/>
                  </a:lnTo>
                  <a:lnTo>
                    <a:pt x="675627" y="346227"/>
                  </a:lnTo>
                  <a:lnTo>
                    <a:pt x="677468" y="345948"/>
                  </a:lnTo>
                  <a:close/>
                </a:path>
                <a:path w="977900" h="1703070">
                  <a:moveTo>
                    <a:pt x="687590" y="319290"/>
                  </a:moveTo>
                  <a:lnTo>
                    <a:pt x="687374" y="319278"/>
                  </a:lnTo>
                  <a:lnTo>
                    <a:pt x="687247" y="319278"/>
                  </a:lnTo>
                  <a:lnTo>
                    <a:pt x="687057" y="319265"/>
                  </a:lnTo>
                  <a:lnTo>
                    <a:pt x="687362" y="319405"/>
                  </a:lnTo>
                  <a:lnTo>
                    <a:pt x="687565" y="319443"/>
                  </a:lnTo>
                  <a:lnTo>
                    <a:pt x="687590" y="319290"/>
                  </a:lnTo>
                  <a:close/>
                </a:path>
                <a:path w="977900" h="1703070">
                  <a:moveTo>
                    <a:pt x="696315" y="406133"/>
                  </a:moveTo>
                  <a:lnTo>
                    <a:pt x="694143" y="406514"/>
                  </a:lnTo>
                  <a:lnTo>
                    <a:pt x="691972" y="406755"/>
                  </a:lnTo>
                  <a:lnTo>
                    <a:pt x="689825" y="407263"/>
                  </a:lnTo>
                  <a:lnTo>
                    <a:pt x="691400" y="406920"/>
                  </a:lnTo>
                  <a:lnTo>
                    <a:pt x="693013" y="406755"/>
                  </a:lnTo>
                  <a:lnTo>
                    <a:pt x="694613" y="406539"/>
                  </a:lnTo>
                  <a:lnTo>
                    <a:pt x="696315" y="406133"/>
                  </a:lnTo>
                  <a:close/>
                </a:path>
                <a:path w="977900" h="1703070">
                  <a:moveTo>
                    <a:pt x="699719" y="270598"/>
                  </a:moveTo>
                  <a:lnTo>
                    <a:pt x="697052" y="269341"/>
                  </a:lnTo>
                  <a:lnTo>
                    <a:pt x="695934" y="268668"/>
                  </a:lnTo>
                  <a:lnTo>
                    <a:pt x="696950" y="269405"/>
                  </a:lnTo>
                  <a:lnTo>
                    <a:pt x="697357" y="269976"/>
                  </a:lnTo>
                  <a:lnTo>
                    <a:pt x="697395" y="270484"/>
                  </a:lnTo>
                  <a:lnTo>
                    <a:pt x="697903" y="270713"/>
                  </a:lnTo>
                  <a:lnTo>
                    <a:pt x="698550" y="270891"/>
                  </a:lnTo>
                  <a:lnTo>
                    <a:pt x="699414" y="271043"/>
                  </a:lnTo>
                  <a:lnTo>
                    <a:pt x="699719" y="270598"/>
                  </a:lnTo>
                  <a:close/>
                </a:path>
                <a:path w="977900" h="1703070">
                  <a:moveTo>
                    <a:pt x="709015" y="251066"/>
                  </a:moveTo>
                  <a:lnTo>
                    <a:pt x="708164" y="249542"/>
                  </a:lnTo>
                  <a:lnTo>
                    <a:pt x="707936" y="250050"/>
                  </a:lnTo>
                  <a:lnTo>
                    <a:pt x="708215" y="250367"/>
                  </a:lnTo>
                  <a:lnTo>
                    <a:pt x="708583" y="250698"/>
                  </a:lnTo>
                  <a:lnTo>
                    <a:pt x="709015" y="251066"/>
                  </a:lnTo>
                  <a:close/>
                </a:path>
                <a:path w="977900" h="1703070">
                  <a:moveTo>
                    <a:pt x="717092" y="235204"/>
                  </a:moveTo>
                  <a:lnTo>
                    <a:pt x="716749" y="235038"/>
                  </a:lnTo>
                  <a:lnTo>
                    <a:pt x="716394" y="234950"/>
                  </a:lnTo>
                  <a:lnTo>
                    <a:pt x="716051" y="234911"/>
                  </a:lnTo>
                  <a:lnTo>
                    <a:pt x="716445" y="235077"/>
                  </a:lnTo>
                  <a:lnTo>
                    <a:pt x="716838" y="235178"/>
                  </a:lnTo>
                  <a:lnTo>
                    <a:pt x="717092" y="235204"/>
                  </a:lnTo>
                  <a:close/>
                </a:path>
                <a:path w="977900" h="1703070">
                  <a:moveTo>
                    <a:pt x="719505" y="221234"/>
                  </a:moveTo>
                  <a:lnTo>
                    <a:pt x="718807" y="221665"/>
                  </a:lnTo>
                  <a:lnTo>
                    <a:pt x="719099" y="221602"/>
                  </a:lnTo>
                  <a:lnTo>
                    <a:pt x="719315" y="221449"/>
                  </a:lnTo>
                  <a:lnTo>
                    <a:pt x="719505" y="221234"/>
                  </a:lnTo>
                  <a:close/>
                </a:path>
                <a:path w="977900" h="1703070">
                  <a:moveTo>
                    <a:pt x="721347" y="220141"/>
                  </a:moveTo>
                  <a:lnTo>
                    <a:pt x="720420" y="219481"/>
                  </a:lnTo>
                  <a:lnTo>
                    <a:pt x="720153" y="220573"/>
                  </a:lnTo>
                  <a:lnTo>
                    <a:pt x="719505" y="221234"/>
                  </a:lnTo>
                  <a:lnTo>
                    <a:pt x="721347" y="220141"/>
                  </a:lnTo>
                  <a:close/>
                </a:path>
                <a:path w="977900" h="1703070">
                  <a:moveTo>
                    <a:pt x="758367" y="415124"/>
                  </a:moveTo>
                  <a:lnTo>
                    <a:pt x="758228" y="415074"/>
                  </a:lnTo>
                  <a:lnTo>
                    <a:pt x="757631" y="416648"/>
                  </a:lnTo>
                  <a:lnTo>
                    <a:pt x="758367" y="415124"/>
                  </a:lnTo>
                  <a:close/>
                </a:path>
                <a:path w="977900" h="1703070">
                  <a:moveTo>
                    <a:pt x="758596" y="414108"/>
                  </a:moveTo>
                  <a:lnTo>
                    <a:pt x="754722" y="413791"/>
                  </a:lnTo>
                  <a:lnTo>
                    <a:pt x="758228" y="415074"/>
                  </a:lnTo>
                  <a:lnTo>
                    <a:pt x="758596" y="414108"/>
                  </a:lnTo>
                  <a:close/>
                </a:path>
                <a:path w="977900" h="1703070">
                  <a:moveTo>
                    <a:pt x="760031" y="165366"/>
                  </a:moveTo>
                  <a:lnTo>
                    <a:pt x="759726" y="165265"/>
                  </a:lnTo>
                  <a:lnTo>
                    <a:pt x="759460" y="165722"/>
                  </a:lnTo>
                  <a:lnTo>
                    <a:pt x="759587" y="166116"/>
                  </a:lnTo>
                  <a:lnTo>
                    <a:pt x="759815" y="166331"/>
                  </a:lnTo>
                  <a:lnTo>
                    <a:pt x="759942" y="165811"/>
                  </a:lnTo>
                  <a:lnTo>
                    <a:pt x="760031" y="165366"/>
                  </a:lnTo>
                  <a:close/>
                </a:path>
                <a:path w="977900" h="1703070">
                  <a:moveTo>
                    <a:pt x="760882" y="432904"/>
                  </a:moveTo>
                  <a:lnTo>
                    <a:pt x="758380" y="420204"/>
                  </a:lnTo>
                  <a:lnTo>
                    <a:pt x="722630" y="420204"/>
                  </a:lnTo>
                  <a:lnTo>
                    <a:pt x="711936" y="407504"/>
                  </a:lnTo>
                  <a:lnTo>
                    <a:pt x="702144" y="420204"/>
                  </a:lnTo>
                  <a:lnTo>
                    <a:pt x="657694" y="420204"/>
                  </a:lnTo>
                  <a:lnTo>
                    <a:pt x="650836" y="432904"/>
                  </a:lnTo>
                  <a:lnTo>
                    <a:pt x="760882" y="432904"/>
                  </a:lnTo>
                  <a:close/>
                </a:path>
                <a:path w="977900" h="1703070">
                  <a:moveTo>
                    <a:pt x="770255" y="159042"/>
                  </a:moveTo>
                  <a:lnTo>
                    <a:pt x="770166" y="158750"/>
                  </a:lnTo>
                  <a:lnTo>
                    <a:pt x="769937" y="158889"/>
                  </a:lnTo>
                  <a:lnTo>
                    <a:pt x="769747" y="159004"/>
                  </a:lnTo>
                  <a:lnTo>
                    <a:pt x="769543" y="159131"/>
                  </a:lnTo>
                  <a:lnTo>
                    <a:pt x="769950" y="159131"/>
                  </a:lnTo>
                  <a:lnTo>
                    <a:pt x="770255" y="159042"/>
                  </a:lnTo>
                  <a:close/>
                </a:path>
                <a:path w="977900" h="1703070">
                  <a:moveTo>
                    <a:pt x="787196" y="145567"/>
                  </a:moveTo>
                  <a:lnTo>
                    <a:pt x="786955" y="146227"/>
                  </a:lnTo>
                  <a:lnTo>
                    <a:pt x="787120" y="145961"/>
                  </a:lnTo>
                  <a:lnTo>
                    <a:pt x="787196" y="145567"/>
                  </a:lnTo>
                  <a:close/>
                </a:path>
                <a:path w="977900" h="1703070">
                  <a:moveTo>
                    <a:pt x="792683" y="131991"/>
                  </a:moveTo>
                  <a:lnTo>
                    <a:pt x="792238" y="132054"/>
                  </a:lnTo>
                  <a:lnTo>
                    <a:pt x="791959" y="132207"/>
                  </a:lnTo>
                  <a:lnTo>
                    <a:pt x="791756" y="132359"/>
                  </a:lnTo>
                  <a:lnTo>
                    <a:pt x="792683" y="131991"/>
                  </a:lnTo>
                  <a:close/>
                </a:path>
                <a:path w="977900" h="1703070">
                  <a:moveTo>
                    <a:pt x="805103" y="1397"/>
                  </a:moveTo>
                  <a:lnTo>
                    <a:pt x="799795" y="5130"/>
                  </a:lnTo>
                  <a:lnTo>
                    <a:pt x="804672" y="5765"/>
                  </a:lnTo>
                  <a:lnTo>
                    <a:pt x="803719" y="4965"/>
                  </a:lnTo>
                  <a:lnTo>
                    <a:pt x="805103" y="1397"/>
                  </a:lnTo>
                  <a:close/>
                </a:path>
                <a:path w="977900" h="1703070">
                  <a:moveTo>
                    <a:pt x="805154" y="5842"/>
                  </a:moveTo>
                  <a:lnTo>
                    <a:pt x="804964" y="5803"/>
                  </a:lnTo>
                  <a:lnTo>
                    <a:pt x="804672" y="5765"/>
                  </a:lnTo>
                  <a:lnTo>
                    <a:pt x="805154" y="5842"/>
                  </a:lnTo>
                  <a:close/>
                </a:path>
                <a:path w="977900" h="1703070">
                  <a:moveTo>
                    <a:pt x="805446" y="1143"/>
                  </a:moveTo>
                  <a:lnTo>
                    <a:pt x="805218" y="1079"/>
                  </a:lnTo>
                  <a:lnTo>
                    <a:pt x="805103" y="1397"/>
                  </a:lnTo>
                  <a:lnTo>
                    <a:pt x="805446" y="1143"/>
                  </a:lnTo>
                  <a:close/>
                </a:path>
                <a:path w="977900" h="1703070">
                  <a:moveTo>
                    <a:pt x="805637" y="0"/>
                  </a:moveTo>
                  <a:lnTo>
                    <a:pt x="801852" y="127"/>
                  </a:lnTo>
                  <a:lnTo>
                    <a:pt x="805218" y="1079"/>
                  </a:lnTo>
                  <a:lnTo>
                    <a:pt x="805637" y="0"/>
                  </a:lnTo>
                  <a:close/>
                </a:path>
                <a:path w="977900" h="1703070">
                  <a:moveTo>
                    <a:pt x="810285" y="445604"/>
                  </a:moveTo>
                  <a:lnTo>
                    <a:pt x="801535" y="432904"/>
                  </a:lnTo>
                  <a:lnTo>
                    <a:pt x="766876" y="432904"/>
                  </a:lnTo>
                  <a:lnTo>
                    <a:pt x="772871" y="445604"/>
                  </a:lnTo>
                  <a:lnTo>
                    <a:pt x="810285" y="445604"/>
                  </a:lnTo>
                  <a:close/>
                </a:path>
                <a:path w="977900" h="1703070">
                  <a:moveTo>
                    <a:pt x="821258" y="108394"/>
                  </a:moveTo>
                  <a:lnTo>
                    <a:pt x="820813" y="108127"/>
                  </a:lnTo>
                  <a:lnTo>
                    <a:pt x="820394" y="108000"/>
                  </a:lnTo>
                  <a:lnTo>
                    <a:pt x="819975" y="107899"/>
                  </a:lnTo>
                  <a:lnTo>
                    <a:pt x="820191" y="108089"/>
                  </a:lnTo>
                  <a:lnTo>
                    <a:pt x="820547" y="108267"/>
                  </a:lnTo>
                  <a:lnTo>
                    <a:pt x="821258" y="108394"/>
                  </a:lnTo>
                  <a:close/>
                </a:path>
                <a:path w="977900" h="1703070">
                  <a:moveTo>
                    <a:pt x="832345" y="90538"/>
                  </a:moveTo>
                  <a:lnTo>
                    <a:pt x="832116" y="90474"/>
                  </a:lnTo>
                  <a:lnTo>
                    <a:pt x="831596" y="90716"/>
                  </a:lnTo>
                  <a:lnTo>
                    <a:pt x="832345" y="90563"/>
                  </a:lnTo>
                  <a:close/>
                </a:path>
                <a:path w="977900" h="1703070">
                  <a:moveTo>
                    <a:pt x="832700" y="89801"/>
                  </a:moveTo>
                  <a:lnTo>
                    <a:pt x="832421" y="89738"/>
                  </a:lnTo>
                  <a:lnTo>
                    <a:pt x="832281" y="89725"/>
                  </a:lnTo>
                  <a:lnTo>
                    <a:pt x="832434" y="90195"/>
                  </a:lnTo>
                  <a:lnTo>
                    <a:pt x="832434" y="90563"/>
                  </a:lnTo>
                  <a:lnTo>
                    <a:pt x="832700" y="89801"/>
                  </a:lnTo>
                  <a:close/>
                </a:path>
                <a:path w="977900" h="1703070">
                  <a:moveTo>
                    <a:pt x="844461" y="74041"/>
                  </a:moveTo>
                  <a:lnTo>
                    <a:pt x="844219" y="74015"/>
                  </a:lnTo>
                  <a:lnTo>
                    <a:pt x="843991" y="74041"/>
                  </a:lnTo>
                  <a:lnTo>
                    <a:pt x="843762" y="74028"/>
                  </a:lnTo>
                  <a:lnTo>
                    <a:pt x="843495" y="74676"/>
                  </a:lnTo>
                  <a:lnTo>
                    <a:pt x="844461" y="74041"/>
                  </a:lnTo>
                  <a:close/>
                </a:path>
                <a:path w="977900" h="1703070">
                  <a:moveTo>
                    <a:pt x="850557" y="444258"/>
                  </a:moveTo>
                  <a:lnTo>
                    <a:pt x="850531" y="443826"/>
                  </a:lnTo>
                  <a:lnTo>
                    <a:pt x="850417" y="443509"/>
                  </a:lnTo>
                  <a:lnTo>
                    <a:pt x="850252" y="443852"/>
                  </a:lnTo>
                  <a:lnTo>
                    <a:pt x="850315" y="444258"/>
                  </a:lnTo>
                  <a:lnTo>
                    <a:pt x="850468" y="444690"/>
                  </a:lnTo>
                  <a:lnTo>
                    <a:pt x="850557" y="444258"/>
                  </a:lnTo>
                  <a:close/>
                </a:path>
                <a:path w="977900" h="1703070">
                  <a:moveTo>
                    <a:pt x="857008" y="458304"/>
                  </a:moveTo>
                  <a:lnTo>
                    <a:pt x="851217" y="458304"/>
                  </a:lnTo>
                  <a:lnTo>
                    <a:pt x="850468" y="445604"/>
                  </a:lnTo>
                  <a:lnTo>
                    <a:pt x="850265" y="458304"/>
                  </a:lnTo>
                  <a:lnTo>
                    <a:pt x="846670" y="458304"/>
                  </a:lnTo>
                  <a:lnTo>
                    <a:pt x="840066" y="445604"/>
                  </a:lnTo>
                  <a:lnTo>
                    <a:pt x="828789" y="445604"/>
                  </a:lnTo>
                  <a:lnTo>
                    <a:pt x="816305" y="432904"/>
                  </a:lnTo>
                  <a:lnTo>
                    <a:pt x="816597" y="434289"/>
                  </a:lnTo>
                  <a:lnTo>
                    <a:pt x="813295" y="432104"/>
                  </a:lnTo>
                  <a:lnTo>
                    <a:pt x="812622" y="433070"/>
                  </a:lnTo>
                  <a:lnTo>
                    <a:pt x="815251" y="433717"/>
                  </a:lnTo>
                  <a:lnTo>
                    <a:pt x="816622" y="434416"/>
                  </a:lnTo>
                  <a:lnTo>
                    <a:pt x="819099" y="445604"/>
                  </a:lnTo>
                  <a:lnTo>
                    <a:pt x="811491" y="445604"/>
                  </a:lnTo>
                  <a:lnTo>
                    <a:pt x="819835" y="458304"/>
                  </a:lnTo>
                  <a:lnTo>
                    <a:pt x="839520" y="458304"/>
                  </a:lnTo>
                  <a:lnTo>
                    <a:pt x="851319" y="471004"/>
                  </a:lnTo>
                  <a:lnTo>
                    <a:pt x="856665" y="471004"/>
                  </a:lnTo>
                  <a:lnTo>
                    <a:pt x="857008" y="458304"/>
                  </a:lnTo>
                  <a:close/>
                </a:path>
                <a:path w="977900" h="1703070">
                  <a:moveTo>
                    <a:pt x="890409" y="464896"/>
                  </a:moveTo>
                  <a:lnTo>
                    <a:pt x="887463" y="464794"/>
                  </a:lnTo>
                  <a:lnTo>
                    <a:pt x="888682" y="465505"/>
                  </a:lnTo>
                  <a:lnTo>
                    <a:pt x="889241" y="465378"/>
                  </a:lnTo>
                  <a:lnTo>
                    <a:pt x="889825" y="465162"/>
                  </a:lnTo>
                  <a:lnTo>
                    <a:pt x="890409" y="464896"/>
                  </a:lnTo>
                  <a:close/>
                </a:path>
                <a:path w="977900" h="1703070">
                  <a:moveTo>
                    <a:pt x="892797" y="483704"/>
                  </a:moveTo>
                  <a:lnTo>
                    <a:pt x="887425" y="471004"/>
                  </a:lnTo>
                  <a:lnTo>
                    <a:pt x="870318" y="471004"/>
                  </a:lnTo>
                  <a:lnTo>
                    <a:pt x="862965" y="458304"/>
                  </a:lnTo>
                  <a:lnTo>
                    <a:pt x="861326" y="458304"/>
                  </a:lnTo>
                  <a:lnTo>
                    <a:pt x="866063" y="471004"/>
                  </a:lnTo>
                  <a:lnTo>
                    <a:pt x="862698" y="471004"/>
                  </a:lnTo>
                  <a:lnTo>
                    <a:pt x="872134" y="483704"/>
                  </a:lnTo>
                  <a:lnTo>
                    <a:pt x="892797" y="483704"/>
                  </a:lnTo>
                  <a:close/>
                </a:path>
                <a:path w="977900" h="1703070">
                  <a:moveTo>
                    <a:pt x="936548" y="497065"/>
                  </a:moveTo>
                  <a:lnTo>
                    <a:pt x="935570" y="496163"/>
                  </a:lnTo>
                  <a:lnTo>
                    <a:pt x="933411" y="498208"/>
                  </a:lnTo>
                  <a:lnTo>
                    <a:pt x="932243" y="498932"/>
                  </a:lnTo>
                  <a:lnTo>
                    <a:pt x="933577" y="498411"/>
                  </a:lnTo>
                  <a:lnTo>
                    <a:pt x="934694" y="498551"/>
                  </a:lnTo>
                  <a:lnTo>
                    <a:pt x="935774" y="499084"/>
                  </a:lnTo>
                  <a:lnTo>
                    <a:pt x="936129" y="498652"/>
                  </a:lnTo>
                  <a:lnTo>
                    <a:pt x="936383" y="498017"/>
                  </a:lnTo>
                  <a:lnTo>
                    <a:pt x="936548" y="497065"/>
                  </a:lnTo>
                  <a:close/>
                </a:path>
                <a:path w="977900" h="1703070">
                  <a:moveTo>
                    <a:pt x="946962" y="506793"/>
                  </a:moveTo>
                  <a:lnTo>
                    <a:pt x="943775" y="502602"/>
                  </a:lnTo>
                  <a:lnTo>
                    <a:pt x="944384" y="502285"/>
                  </a:lnTo>
                  <a:lnTo>
                    <a:pt x="941222" y="501015"/>
                  </a:lnTo>
                  <a:lnTo>
                    <a:pt x="940473" y="500735"/>
                  </a:lnTo>
                  <a:lnTo>
                    <a:pt x="942746" y="503910"/>
                  </a:lnTo>
                  <a:lnTo>
                    <a:pt x="946962" y="506793"/>
                  </a:lnTo>
                  <a:close/>
                </a:path>
                <a:path w="977900" h="1703070">
                  <a:moveTo>
                    <a:pt x="950582" y="645452"/>
                  </a:moveTo>
                  <a:lnTo>
                    <a:pt x="947978" y="642416"/>
                  </a:lnTo>
                  <a:lnTo>
                    <a:pt x="947394" y="646798"/>
                  </a:lnTo>
                  <a:lnTo>
                    <a:pt x="947889" y="648068"/>
                  </a:lnTo>
                  <a:lnTo>
                    <a:pt x="950010" y="648220"/>
                  </a:lnTo>
                  <a:lnTo>
                    <a:pt x="950582" y="645452"/>
                  </a:lnTo>
                  <a:close/>
                </a:path>
                <a:path w="977900" h="1703070">
                  <a:moveTo>
                    <a:pt x="955243" y="618261"/>
                  </a:moveTo>
                  <a:lnTo>
                    <a:pt x="954925" y="619239"/>
                  </a:lnTo>
                  <a:lnTo>
                    <a:pt x="954481" y="620420"/>
                  </a:lnTo>
                  <a:lnTo>
                    <a:pt x="955103" y="621296"/>
                  </a:lnTo>
                  <a:lnTo>
                    <a:pt x="955243" y="618261"/>
                  </a:lnTo>
                  <a:close/>
                </a:path>
                <a:path w="977900" h="1703070">
                  <a:moveTo>
                    <a:pt x="955306" y="615378"/>
                  </a:moveTo>
                  <a:lnTo>
                    <a:pt x="954862" y="616546"/>
                  </a:lnTo>
                  <a:lnTo>
                    <a:pt x="955052" y="616585"/>
                  </a:lnTo>
                  <a:lnTo>
                    <a:pt x="955179" y="616699"/>
                  </a:lnTo>
                  <a:lnTo>
                    <a:pt x="955281" y="616826"/>
                  </a:lnTo>
                  <a:lnTo>
                    <a:pt x="955306" y="615378"/>
                  </a:lnTo>
                  <a:close/>
                </a:path>
                <a:path w="977900" h="1703070">
                  <a:moveTo>
                    <a:pt x="955535" y="617093"/>
                  </a:moveTo>
                  <a:lnTo>
                    <a:pt x="955281" y="616826"/>
                  </a:lnTo>
                  <a:lnTo>
                    <a:pt x="955230" y="618261"/>
                  </a:lnTo>
                  <a:lnTo>
                    <a:pt x="955421" y="617651"/>
                  </a:lnTo>
                  <a:lnTo>
                    <a:pt x="955535" y="617093"/>
                  </a:lnTo>
                  <a:close/>
                </a:path>
                <a:path w="977900" h="1703070">
                  <a:moveTo>
                    <a:pt x="956195" y="521804"/>
                  </a:moveTo>
                  <a:lnTo>
                    <a:pt x="955852" y="521804"/>
                  </a:lnTo>
                  <a:lnTo>
                    <a:pt x="952881" y="521804"/>
                  </a:lnTo>
                  <a:lnTo>
                    <a:pt x="942555" y="521804"/>
                  </a:lnTo>
                  <a:lnTo>
                    <a:pt x="940333" y="509104"/>
                  </a:lnTo>
                  <a:lnTo>
                    <a:pt x="933297" y="509104"/>
                  </a:lnTo>
                  <a:lnTo>
                    <a:pt x="926312" y="496404"/>
                  </a:lnTo>
                  <a:lnTo>
                    <a:pt x="920127" y="496404"/>
                  </a:lnTo>
                  <a:lnTo>
                    <a:pt x="907529" y="483704"/>
                  </a:lnTo>
                  <a:lnTo>
                    <a:pt x="897775" y="483704"/>
                  </a:lnTo>
                  <a:lnTo>
                    <a:pt x="901192" y="496404"/>
                  </a:lnTo>
                  <a:lnTo>
                    <a:pt x="909383" y="496404"/>
                  </a:lnTo>
                  <a:lnTo>
                    <a:pt x="911948" y="509104"/>
                  </a:lnTo>
                  <a:lnTo>
                    <a:pt x="930529" y="509104"/>
                  </a:lnTo>
                  <a:lnTo>
                    <a:pt x="932446" y="521804"/>
                  </a:lnTo>
                  <a:lnTo>
                    <a:pt x="938466" y="521804"/>
                  </a:lnTo>
                  <a:lnTo>
                    <a:pt x="943203" y="534504"/>
                  </a:lnTo>
                  <a:lnTo>
                    <a:pt x="948004" y="534504"/>
                  </a:lnTo>
                  <a:lnTo>
                    <a:pt x="951534" y="547204"/>
                  </a:lnTo>
                  <a:lnTo>
                    <a:pt x="948791" y="534504"/>
                  </a:lnTo>
                  <a:lnTo>
                    <a:pt x="953008" y="534504"/>
                  </a:lnTo>
                  <a:lnTo>
                    <a:pt x="954874" y="526186"/>
                  </a:lnTo>
                  <a:lnTo>
                    <a:pt x="955090" y="526681"/>
                  </a:lnTo>
                  <a:lnTo>
                    <a:pt x="956195" y="521804"/>
                  </a:lnTo>
                  <a:close/>
                </a:path>
                <a:path w="977900" h="1703070">
                  <a:moveTo>
                    <a:pt x="959827" y="610704"/>
                  </a:moveTo>
                  <a:lnTo>
                    <a:pt x="958710" y="610704"/>
                  </a:lnTo>
                  <a:lnTo>
                    <a:pt x="957224" y="622960"/>
                  </a:lnTo>
                  <a:lnTo>
                    <a:pt x="953643" y="624027"/>
                  </a:lnTo>
                  <a:lnTo>
                    <a:pt x="955878" y="628078"/>
                  </a:lnTo>
                  <a:lnTo>
                    <a:pt x="954278" y="628396"/>
                  </a:lnTo>
                  <a:lnTo>
                    <a:pt x="956970" y="632968"/>
                  </a:lnTo>
                  <a:lnTo>
                    <a:pt x="956487" y="635762"/>
                  </a:lnTo>
                  <a:lnTo>
                    <a:pt x="954341" y="637247"/>
                  </a:lnTo>
                  <a:lnTo>
                    <a:pt x="953300" y="636384"/>
                  </a:lnTo>
                  <a:lnTo>
                    <a:pt x="953808" y="637616"/>
                  </a:lnTo>
                  <a:lnTo>
                    <a:pt x="951179" y="640245"/>
                  </a:lnTo>
                  <a:lnTo>
                    <a:pt x="952728" y="642391"/>
                  </a:lnTo>
                  <a:lnTo>
                    <a:pt x="956449" y="639838"/>
                  </a:lnTo>
                  <a:lnTo>
                    <a:pt x="958113" y="635444"/>
                  </a:lnTo>
                  <a:lnTo>
                    <a:pt x="957465" y="630174"/>
                  </a:lnTo>
                  <a:lnTo>
                    <a:pt x="958507" y="629412"/>
                  </a:lnTo>
                  <a:lnTo>
                    <a:pt x="959053" y="630643"/>
                  </a:lnTo>
                  <a:lnTo>
                    <a:pt x="959599" y="631063"/>
                  </a:lnTo>
                  <a:lnTo>
                    <a:pt x="959053" y="627392"/>
                  </a:lnTo>
                  <a:lnTo>
                    <a:pt x="957465" y="623404"/>
                  </a:lnTo>
                  <a:lnTo>
                    <a:pt x="957681" y="623404"/>
                  </a:lnTo>
                  <a:lnTo>
                    <a:pt x="959789" y="616026"/>
                  </a:lnTo>
                  <a:lnTo>
                    <a:pt x="959827" y="610704"/>
                  </a:lnTo>
                  <a:close/>
                </a:path>
                <a:path w="977900" h="1703070">
                  <a:moveTo>
                    <a:pt x="960793" y="580910"/>
                  </a:moveTo>
                  <a:lnTo>
                    <a:pt x="960577" y="579729"/>
                  </a:lnTo>
                  <a:lnTo>
                    <a:pt x="960158" y="580263"/>
                  </a:lnTo>
                  <a:lnTo>
                    <a:pt x="960793" y="580910"/>
                  </a:lnTo>
                  <a:close/>
                </a:path>
                <a:path w="977900" h="1703070">
                  <a:moveTo>
                    <a:pt x="961009" y="595515"/>
                  </a:moveTo>
                  <a:lnTo>
                    <a:pt x="960958" y="593280"/>
                  </a:lnTo>
                  <a:lnTo>
                    <a:pt x="960628" y="593140"/>
                  </a:lnTo>
                  <a:lnTo>
                    <a:pt x="960437" y="593051"/>
                  </a:lnTo>
                  <a:lnTo>
                    <a:pt x="960488" y="593966"/>
                  </a:lnTo>
                  <a:lnTo>
                    <a:pt x="960678" y="594766"/>
                  </a:lnTo>
                  <a:lnTo>
                    <a:pt x="961009" y="595515"/>
                  </a:lnTo>
                  <a:close/>
                </a:path>
                <a:path w="977900" h="1703070">
                  <a:moveTo>
                    <a:pt x="961313" y="589495"/>
                  </a:moveTo>
                  <a:lnTo>
                    <a:pt x="961072" y="590486"/>
                  </a:lnTo>
                  <a:lnTo>
                    <a:pt x="960996" y="591172"/>
                  </a:lnTo>
                  <a:lnTo>
                    <a:pt x="961021" y="591705"/>
                  </a:lnTo>
                  <a:lnTo>
                    <a:pt x="961313" y="589495"/>
                  </a:lnTo>
                  <a:close/>
                </a:path>
                <a:path w="977900" h="1703070">
                  <a:moveTo>
                    <a:pt x="961720" y="581850"/>
                  </a:moveTo>
                  <a:lnTo>
                    <a:pt x="960793" y="580910"/>
                  </a:lnTo>
                  <a:lnTo>
                    <a:pt x="960907" y="581494"/>
                  </a:lnTo>
                  <a:lnTo>
                    <a:pt x="961720" y="581850"/>
                  </a:lnTo>
                  <a:close/>
                </a:path>
                <a:path w="977900" h="1703070">
                  <a:moveTo>
                    <a:pt x="962075" y="593280"/>
                  </a:moveTo>
                  <a:lnTo>
                    <a:pt x="961390" y="592886"/>
                  </a:lnTo>
                  <a:lnTo>
                    <a:pt x="961072" y="592442"/>
                  </a:lnTo>
                  <a:lnTo>
                    <a:pt x="961021" y="591718"/>
                  </a:lnTo>
                  <a:lnTo>
                    <a:pt x="960958" y="593280"/>
                  </a:lnTo>
                  <a:lnTo>
                    <a:pt x="961377" y="593471"/>
                  </a:lnTo>
                  <a:lnTo>
                    <a:pt x="961771" y="593572"/>
                  </a:lnTo>
                  <a:lnTo>
                    <a:pt x="962075" y="593280"/>
                  </a:lnTo>
                  <a:close/>
                </a:path>
                <a:path w="977900" h="1703070">
                  <a:moveTo>
                    <a:pt x="962761" y="582307"/>
                  </a:moveTo>
                  <a:lnTo>
                    <a:pt x="961720" y="581850"/>
                  </a:lnTo>
                  <a:lnTo>
                    <a:pt x="961936" y="582079"/>
                  </a:lnTo>
                  <a:lnTo>
                    <a:pt x="962266" y="582231"/>
                  </a:lnTo>
                  <a:lnTo>
                    <a:pt x="962761" y="582307"/>
                  </a:lnTo>
                  <a:close/>
                </a:path>
                <a:path w="977900" h="1703070">
                  <a:moveTo>
                    <a:pt x="964653" y="574522"/>
                  </a:moveTo>
                  <a:lnTo>
                    <a:pt x="962634" y="572249"/>
                  </a:lnTo>
                  <a:lnTo>
                    <a:pt x="962571" y="574649"/>
                  </a:lnTo>
                  <a:lnTo>
                    <a:pt x="960310" y="578180"/>
                  </a:lnTo>
                  <a:lnTo>
                    <a:pt x="960577" y="579729"/>
                  </a:lnTo>
                  <a:lnTo>
                    <a:pt x="964653" y="574522"/>
                  </a:lnTo>
                  <a:close/>
                </a:path>
                <a:path w="977900" h="1703070">
                  <a:moveTo>
                    <a:pt x="968908" y="623404"/>
                  </a:moveTo>
                  <a:lnTo>
                    <a:pt x="964590" y="610704"/>
                  </a:lnTo>
                  <a:lnTo>
                    <a:pt x="964869" y="607898"/>
                  </a:lnTo>
                  <a:lnTo>
                    <a:pt x="964311" y="610704"/>
                  </a:lnTo>
                  <a:lnTo>
                    <a:pt x="963358" y="610704"/>
                  </a:lnTo>
                  <a:lnTo>
                    <a:pt x="961821" y="598004"/>
                  </a:lnTo>
                  <a:lnTo>
                    <a:pt x="960996" y="598004"/>
                  </a:lnTo>
                  <a:lnTo>
                    <a:pt x="961123" y="610704"/>
                  </a:lnTo>
                  <a:lnTo>
                    <a:pt x="961313" y="610704"/>
                  </a:lnTo>
                  <a:lnTo>
                    <a:pt x="959789" y="616026"/>
                  </a:lnTo>
                  <a:lnTo>
                    <a:pt x="959739" y="623404"/>
                  </a:lnTo>
                  <a:lnTo>
                    <a:pt x="961771" y="610704"/>
                  </a:lnTo>
                  <a:lnTo>
                    <a:pt x="962342" y="610704"/>
                  </a:lnTo>
                  <a:lnTo>
                    <a:pt x="962088" y="623404"/>
                  </a:lnTo>
                  <a:lnTo>
                    <a:pt x="968908" y="623404"/>
                  </a:lnTo>
                  <a:close/>
                </a:path>
                <a:path w="977900" h="1703070">
                  <a:moveTo>
                    <a:pt x="968921" y="534403"/>
                  </a:moveTo>
                  <a:lnTo>
                    <a:pt x="967384" y="529386"/>
                  </a:lnTo>
                  <a:lnTo>
                    <a:pt x="966597" y="529894"/>
                  </a:lnTo>
                  <a:lnTo>
                    <a:pt x="965225" y="530682"/>
                  </a:lnTo>
                  <a:lnTo>
                    <a:pt x="961898" y="526542"/>
                  </a:lnTo>
                  <a:lnTo>
                    <a:pt x="963561" y="529348"/>
                  </a:lnTo>
                  <a:lnTo>
                    <a:pt x="964831" y="532333"/>
                  </a:lnTo>
                  <a:lnTo>
                    <a:pt x="966063" y="535305"/>
                  </a:lnTo>
                  <a:lnTo>
                    <a:pt x="966292" y="533323"/>
                  </a:lnTo>
                  <a:lnTo>
                    <a:pt x="966520" y="530517"/>
                  </a:lnTo>
                  <a:lnTo>
                    <a:pt x="968921" y="534403"/>
                  </a:lnTo>
                  <a:close/>
                </a:path>
                <a:path w="977900" h="1703070">
                  <a:moveTo>
                    <a:pt x="977773" y="572604"/>
                  </a:moveTo>
                  <a:lnTo>
                    <a:pt x="974344" y="572604"/>
                  </a:lnTo>
                  <a:lnTo>
                    <a:pt x="972108" y="559904"/>
                  </a:lnTo>
                  <a:lnTo>
                    <a:pt x="965339" y="559904"/>
                  </a:lnTo>
                  <a:lnTo>
                    <a:pt x="969289" y="547204"/>
                  </a:lnTo>
                  <a:lnTo>
                    <a:pt x="963549" y="547204"/>
                  </a:lnTo>
                  <a:lnTo>
                    <a:pt x="963485" y="534504"/>
                  </a:lnTo>
                  <a:lnTo>
                    <a:pt x="958646" y="534504"/>
                  </a:lnTo>
                  <a:lnTo>
                    <a:pt x="955090" y="526681"/>
                  </a:lnTo>
                  <a:lnTo>
                    <a:pt x="953338" y="534504"/>
                  </a:lnTo>
                  <a:lnTo>
                    <a:pt x="953909" y="534504"/>
                  </a:lnTo>
                  <a:lnTo>
                    <a:pt x="955357" y="547204"/>
                  </a:lnTo>
                  <a:lnTo>
                    <a:pt x="956830" y="547204"/>
                  </a:lnTo>
                  <a:lnTo>
                    <a:pt x="957973" y="559904"/>
                  </a:lnTo>
                  <a:lnTo>
                    <a:pt x="962507" y="559904"/>
                  </a:lnTo>
                  <a:lnTo>
                    <a:pt x="966127" y="572604"/>
                  </a:lnTo>
                  <a:lnTo>
                    <a:pt x="969645" y="572604"/>
                  </a:lnTo>
                  <a:lnTo>
                    <a:pt x="971169" y="585304"/>
                  </a:lnTo>
                  <a:lnTo>
                    <a:pt x="965936" y="585304"/>
                  </a:lnTo>
                  <a:lnTo>
                    <a:pt x="965873" y="598004"/>
                  </a:lnTo>
                  <a:lnTo>
                    <a:pt x="964869" y="607898"/>
                  </a:lnTo>
                  <a:lnTo>
                    <a:pt x="966825" y="598004"/>
                  </a:lnTo>
                  <a:lnTo>
                    <a:pt x="970191" y="598004"/>
                  </a:lnTo>
                  <a:lnTo>
                    <a:pt x="972908" y="585304"/>
                  </a:lnTo>
                  <a:lnTo>
                    <a:pt x="974890" y="585304"/>
                  </a:lnTo>
                  <a:lnTo>
                    <a:pt x="977773" y="57260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030180" y="4109243"/>
              <a:ext cx="226060" cy="400050"/>
            </a:xfrm>
            <a:custGeom>
              <a:avLst/>
              <a:gdLst/>
              <a:ahLst/>
              <a:cxnLst/>
              <a:rect l="l" t="t" r="r" b="b"/>
              <a:pathLst>
                <a:path w="226060" h="400050">
                  <a:moveTo>
                    <a:pt x="4851" y="323316"/>
                  </a:moveTo>
                  <a:lnTo>
                    <a:pt x="4648" y="322643"/>
                  </a:lnTo>
                  <a:lnTo>
                    <a:pt x="4406" y="323138"/>
                  </a:lnTo>
                  <a:lnTo>
                    <a:pt x="4584" y="323176"/>
                  </a:lnTo>
                  <a:lnTo>
                    <a:pt x="4749" y="323253"/>
                  </a:lnTo>
                  <a:close/>
                </a:path>
                <a:path w="226060" h="400050">
                  <a:moveTo>
                    <a:pt x="7124" y="321310"/>
                  </a:moveTo>
                  <a:lnTo>
                    <a:pt x="6413" y="321310"/>
                  </a:lnTo>
                  <a:lnTo>
                    <a:pt x="7073" y="322313"/>
                  </a:lnTo>
                  <a:lnTo>
                    <a:pt x="7124" y="321310"/>
                  </a:lnTo>
                  <a:close/>
                </a:path>
                <a:path w="226060" h="400050">
                  <a:moveTo>
                    <a:pt x="8318" y="321310"/>
                  </a:moveTo>
                  <a:lnTo>
                    <a:pt x="7912" y="320040"/>
                  </a:lnTo>
                  <a:lnTo>
                    <a:pt x="6985" y="318770"/>
                  </a:lnTo>
                  <a:lnTo>
                    <a:pt x="7124" y="321310"/>
                  </a:lnTo>
                  <a:lnTo>
                    <a:pt x="8318" y="321310"/>
                  </a:lnTo>
                  <a:close/>
                </a:path>
                <a:path w="226060" h="400050">
                  <a:moveTo>
                    <a:pt x="18554" y="245110"/>
                  </a:moveTo>
                  <a:lnTo>
                    <a:pt x="17881" y="243840"/>
                  </a:lnTo>
                  <a:lnTo>
                    <a:pt x="18376" y="245529"/>
                  </a:lnTo>
                  <a:lnTo>
                    <a:pt x="18262" y="245110"/>
                  </a:lnTo>
                  <a:lnTo>
                    <a:pt x="18554" y="245110"/>
                  </a:lnTo>
                  <a:close/>
                </a:path>
                <a:path w="226060" h="400050">
                  <a:moveTo>
                    <a:pt x="22529" y="339090"/>
                  </a:moveTo>
                  <a:lnTo>
                    <a:pt x="21285" y="339090"/>
                  </a:lnTo>
                  <a:lnTo>
                    <a:pt x="22199" y="339801"/>
                  </a:lnTo>
                  <a:lnTo>
                    <a:pt x="22529" y="339090"/>
                  </a:lnTo>
                  <a:close/>
                </a:path>
                <a:path w="226060" h="400050">
                  <a:moveTo>
                    <a:pt x="25984" y="337820"/>
                  </a:moveTo>
                  <a:lnTo>
                    <a:pt x="23672" y="336550"/>
                  </a:lnTo>
                  <a:lnTo>
                    <a:pt x="22529" y="339090"/>
                  </a:lnTo>
                  <a:lnTo>
                    <a:pt x="23139" y="339090"/>
                  </a:lnTo>
                  <a:lnTo>
                    <a:pt x="25196" y="340360"/>
                  </a:lnTo>
                  <a:lnTo>
                    <a:pt x="25984" y="337820"/>
                  </a:lnTo>
                  <a:close/>
                </a:path>
                <a:path w="226060" h="400050">
                  <a:moveTo>
                    <a:pt x="27609" y="342900"/>
                  </a:moveTo>
                  <a:lnTo>
                    <a:pt x="25146" y="342900"/>
                  </a:lnTo>
                  <a:lnTo>
                    <a:pt x="25590" y="344170"/>
                  </a:lnTo>
                  <a:lnTo>
                    <a:pt x="25882" y="345440"/>
                  </a:lnTo>
                  <a:lnTo>
                    <a:pt x="27609" y="342900"/>
                  </a:lnTo>
                  <a:close/>
                </a:path>
                <a:path w="226060" h="400050">
                  <a:moveTo>
                    <a:pt x="30619" y="266407"/>
                  </a:moveTo>
                  <a:lnTo>
                    <a:pt x="30530" y="266623"/>
                  </a:lnTo>
                  <a:lnTo>
                    <a:pt x="30619" y="266407"/>
                  </a:lnTo>
                  <a:close/>
                </a:path>
                <a:path w="226060" h="400050">
                  <a:moveTo>
                    <a:pt x="30759" y="264579"/>
                  </a:moveTo>
                  <a:lnTo>
                    <a:pt x="30746" y="264337"/>
                  </a:lnTo>
                  <a:lnTo>
                    <a:pt x="30645" y="264464"/>
                  </a:lnTo>
                  <a:close/>
                </a:path>
                <a:path w="226060" h="400050">
                  <a:moveTo>
                    <a:pt x="30848" y="267970"/>
                  </a:moveTo>
                  <a:lnTo>
                    <a:pt x="30657" y="266661"/>
                  </a:lnTo>
                  <a:lnTo>
                    <a:pt x="30607" y="267068"/>
                  </a:lnTo>
                  <a:lnTo>
                    <a:pt x="30848" y="267970"/>
                  </a:lnTo>
                  <a:close/>
                </a:path>
                <a:path w="226060" h="400050">
                  <a:moveTo>
                    <a:pt x="31623" y="288290"/>
                  </a:moveTo>
                  <a:lnTo>
                    <a:pt x="31356" y="288023"/>
                  </a:lnTo>
                  <a:lnTo>
                    <a:pt x="31115" y="288099"/>
                  </a:lnTo>
                  <a:lnTo>
                    <a:pt x="31623" y="288290"/>
                  </a:lnTo>
                  <a:close/>
                </a:path>
                <a:path w="226060" h="400050">
                  <a:moveTo>
                    <a:pt x="32842" y="287566"/>
                  </a:moveTo>
                  <a:lnTo>
                    <a:pt x="32664" y="287020"/>
                  </a:lnTo>
                  <a:lnTo>
                    <a:pt x="31457" y="287858"/>
                  </a:lnTo>
                  <a:lnTo>
                    <a:pt x="31356" y="288023"/>
                  </a:lnTo>
                  <a:lnTo>
                    <a:pt x="32842" y="287566"/>
                  </a:lnTo>
                  <a:close/>
                </a:path>
                <a:path w="226060" h="400050">
                  <a:moveTo>
                    <a:pt x="34594" y="287020"/>
                  </a:moveTo>
                  <a:lnTo>
                    <a:pt x="32842" y="287566"/>
                  </a:lnTo>
                  <a:lnTo>
                    <a:pt x="33934" y="290830"/>
                  </a:lnTo>
                  <a:lnTo>
                    <a:pt x="34594" y="287020"/>
                  </a:lnTo>
                  <a:close/>
                </a:path>
                <a:path w="226060" h="400050">
                  <a:moveTo>
                    <a:pt x="34759" y="291858"/>
                  </a:moveTo>
                  <a:lnTo>
                    <a:pt x="30264" y="293839"/>
                  </a:lnTo>
                  <a:lnTo>
                    <a:pt x="30035" y="295084"/>
                  </a:lnTo>
                  <a:lnTo>
                    <a:pt x="34759" y="291858"/>
                  </a:lnTo>
                  <a:close/>
                </a:path>
                <a:path w="226060" h="400050">
                  <a:moveTo>
                    <a:pt x="36004" y="187960"/>
                  </a:moveTo>
                  <a:lnTo>
                    <a:pt x="34963" y="187960"/>
                  </a:lnTo>
                  <a:lnTo>
                    <a:pt x="35420" y="188277"/>
                  </a:lnTo>
                  <a:lnTo>
                    <a:pt x="36004" y="187960"/>
                  </a:lnTo>
                  <a:close/>
                </a:path>
                <a:path w="226060" h="400050">
                  <a:moveTo>
                    <a:pt x="38036" y="165100"/>
                  </a:moveTo>
                  <a:lnTo>
                    <a:pt x="37909" y="165100"/>
                  </a:lnTo>
                  <a:lnTo>
                    <a:pt x="38036" y="165100"/>
                  </a:lnTo>
                  <a:close/>
                </a:path>
                <a:path w="226060" h="400050">
                  <a:moveTo>
                    <a:pt x="39344" y="236410"/>
                  </a:moveTo>
                  <a:lnTo>
                    <a:pt x="39154" y="236220"/>
                  </a:lnTo>
                  <a:lnTo>
                    <a:pt x="39344" y="236410"/>
                  </a:lnTo>
                  <a:close/>
                </a:path>
                <a:path w="226060" h="400050">
                  <a:moveTo>
                    <a:pt x="40779" y="389686"/>
                  </a:moveTo>
                  <a:lnTo>
                    <a:pt x="40551" y="389204"/>
                  </a:lnTo>
                  <a:lnTo>
                    <a:pt x="40335" y="389509"/>
                  </a:lnTo>
                  <a:lnTo>
                    <a:pt x="40525" y="389559"/>
                  </a:lnTo>
                  <a:lnTo>
                    <a:pt x="40779" y="389686"/>
                  </a:lnTo>
                  <a:close/>
                </a:path>
                <a:path w="226060" h="400050">
                  <a:moveTo>
                    <a:pt x="41059" y="389851"/>
                  </a:moveTo>
                  <a:lnTo>
                    <a:pt x="40779" y="389699"/>
                  </a:lnTo>
                  <a:lnTo>
                    <a:pt x="40995" y="390182"/>
                  </a:lnTo>
                  <a:lnTo>
                    <a:pt x="41046" y="390004"/>
                  </a:lnTo>
                  <a:lnTo>
                    <a:pt x="41059" y="389851"/>
                  </a:lnTo>
                  <a:close/>
                </a:path>
                <a:path w="226060" h="400050">
                  <a:moveTo>
                    <a:pt x="42824" y="399618"/>
                  </a:moveTo>
                  <a:lnTo>
                    <a:pt x="42646" y="398767"/>
                  </a:lnTo>
                  <a:lnTo>
                    <a:pt x="39471" y="397294"/>
                  </a:lnTo>
                  <a:lnTo>
                    <a:pt x="40017" y="398729"/>
                  </a:lnTo>
                  <a:lnTo>
                    <a:pt x="40805" y="399224"/>
                  </a:lnTo>
                  <a:lnTo>
                    <a:pt x="42824" y="399618"/>
                  </a:lnTo>
                  <a:close/>
                </a:path>
                <a:path w="226060" h="400050">
                  <a:moveTo>
                    <a:pt x="42862" y="390080"/>
                  </a:moveTo>
                  <a:lnTo>
                    <a:pt x="42849" y="389597"/>
                  </a:lnTo>
                  <a:lnTo>
                    <a:pt x="42214" y="389597"/>
                  </a:lnTo>
                  <a:lnTo>
                    <a:pt x="42862" y="390080"/>
                  </a:lnTo>
                  <a:close/>
                </a:path>
                <a:path w="226060" h="400050">
                  <a:moveTo>
                    <a:pt x="43611" y="383806"/>
                  </a:moveTo>
                  <a:lnTo>
                    <a:pt x="43548" y="383565"/>
                  </a:lnTo>
                  <a:lnTo>
                    <a:pt x="43484" y="383311"/>
                  </a:lnTo>
                  <a:lnTo>
                    <a:pt x="43484" y="383082"/>
                  </a:lnTo>
                  <a:lnTo>
                    <a:pt x="42976" y="382854"/>
                  </a:lnTo>
                  <a:lnTo>
                    <a:pt x="43053" y="383159"/>
                  </a:lnTo>
                  <a:lnTo>
                    <a:pt x="43268" y="383489"/>
                  </a:lnTo>
                  <a:lnTo>
                    <a:pt x="43611" y="383806"/>
                  </a:lnTo>
                  <a:close/>
                </a:path>
                <a:path w="226060" h="400050">
                  <a:moveTo>
                    <a:pt x="43675" y="381939"/>
                  </a:moveTo>
                  <a:lnTo>
                    <a:pt x="43484" y="382206"/>
                  </a:lnTo>
                  <a:lnTo>
                    <a:pt x="43421" y="382397"/>
                  </a:lnTo>
                  <a:lnTo>
                    <a:pt x="43472" y="382587"/>
                  </a:lnTo>
                  <a:lnTo>
                    <a:pt x="43522" y="382371"/>
                  </a:lnTo>
                  <a:lnTo>
                    <a:pt x="43573" y="382143"/>
                  </a:lnTo>
                  <a:lnTo>
                    <a:pt x="43675" y="381939"/>
                  </a:lnTo>
                  <a:close/>
                </a:path>
                <a:path w="226060" h="400050">
                  <a:moveTo>
                    <a:pt x="44005" y="389597"/>
                  </a:moveTo>
                  <a:lnTo>
                    <a:pt x="43535" y="388327"/>
                  </a:lnTo>
                  <a:lnTo>
                    <a:pt x="42608" y="387057"/>
                  </a:lnTo>
                  <a:lnTo>
                    <a:pt x="42786" y="388327"/>
                  </a:lnTo>
                  <a:lnTo>
                    <a:pt x="42849" y="389597"/>
                  </a:lnTo>
                  <a:lnTo>
                    <a:pt x="44005" y="389597"/>
                  </a:lnTo>
                  <a:close/>
                </a:path>
                <a:path w="226060" h="400050">
                  <a:moveTo>
                    <a:pt x="44094" y="391464"/>
                  </a:moveTo>
                  <a:lnTo>
                    <a:pt x="43916" y="390867"/>
                  </a:lnTo>
                  <a:lnTo>
                    <a:pt x="42862" y="390080"/>
                  </a:lnTo>
                  <a:lnTo>
                    <a:pt x="42900" y="390867"/>
                  </a:lnTo>
                  <a:lnTo>
                    <a:pt x="44094" y="391464"/>
                  </a:lnTo>
                  <a:close/>
                </a:path>
                <a:path w="226060" h="400050">
                  <a:moveTo>
                    <a:pt x="44538" y="383400"/>
                  </a:moveTo>
                  <a:lnTo>
                    <a:pt x="43865" y="383070"/>
                  </a:lnTo>
                  <a:lnTo>
                    <a:pt x="43561" y="382841"/>
                  </a:lnTo>
                  <a:lnTo>
                    <a:pt x="43472" y="382587"/>
                  </a:lnTo>
                  <a:lnTo>
                    <a:pt x="43459" y="382752"/>
                  </a:lnTo>
                  <a:lnTo>
                    <a:pt x="43472" y="383070"/>
                  </a:lnTo>
                  <a:lnTo>
                    <a:pt x="43878" y="383260"/>
                  </a:lnTo>
                  <a:lnTo>
                    <a:pt x="44272" y="383400"/>
                  </a:lnTo>
                  <a:lnTo>
                    <a:pt x="44538" y="383400"/>
                  </a:lnTo>
                  <a:close/>
                </a:path>
                <a:path w="226060" h="400050">
                  <a:moveTo>
                    <a:pt x="45427" y="392137"/>
                  </a:moveTo>
                  <a:lnTo>
                    <a:pt x="44094" y="391464"/>
                  </a:lnTo>
                  <a:lnTo>
                    <a:pt x="44284" y="392137"/>
                  </a:lnTo>
                  <a:lnTo>
                    <a:pt x="45427" y="392137"/>
                  </a:lnTo>
                  <a:close/>
                </a:path>
                <a:path w="226060" h="400050">
                  <a:moveTo>
                    <a:pt x="47104" y="243840"/>
                  </a:moveTo>
                  <a:lnTo>
                    <a:pt x="46774" y="243281"/>
                  </a:lnTo>
                  <a:lnTo>
                    <a:pt x="46418" y="243840"/>
                  </a:lnTo>
                  <a:lnTo>
                    <a:pt x="47104" y="243840"/>
                  </a:lnTo>
                  <a:close/>
                </a:path>
                <a:path w="226060" h="400050">
                  <a:moveTo>
                    <a:pt x="47688" y="395465"/>
                  </a:moveTo>
                  <a:lnTo>
                    <a:pt x="46342" y="394131"/>
                  </a:lnTo>
                  <a:lnTo>
                    <a:pt x="43815" y="392226"/>
                  </a:lnTo>
                  <a:lnTo>
                    <a:pt x="40601" y="391883"/>
                  </a:lnTo>
                  <a:lnTo>
                    <a:pt x="43535" y="393725"/>
                  </a:lnTo>
                  <a:lnTo>
                    <a:pt x="42125" y="393547"/>
                  </a:lnTo>
                  <a:lnTo>
                    <a:pt x="45656" y="395617"/>
                  </a:lnTo>
                  <a:lnTo>
                    <a:pt x="45821" y="396455"/>
                  </a:lnTo>
                  <a:lnTo>
                    <a:pt x="44196" y="396595"/>
                  </a:lnTo>
                  <a:lnTo>
                    <a:pt x="43014" y="396113"/>
                  </a:lnTo>
                  <a:lnTo>
                    <a:pt x="43789" y="396633"/>
                  </a:lnTo>
                  <a:lnTo>
                    <a:pt x="41922" y="397078"/>
                  </a:lnTo>
                  <a:lnTo>
                    <a:pt x="43903" y="398068"/>
                  </a:lnTo>
                  <a:lnTo>
                    <a:pt x="46774" y="397827"/>
                  </a:lnTo>
                  <a:lnTo>
                    <a:pt x="47231" y="396671"/>
                  </a:lnTo>
                  <a:lnTo>
                    <a:pt x="45491" y="394754"/>
                  </a:lnTo>
                  <a:lnTo>
                    <a:pt x="46304" y="394690"/>
                  </a:lnTo>
                  <a:lnTo>
                    <a:pt x="47091" y="395224"/>
                  </a:lnTo>
                  <a:lnTo>
                    <a:pt x="47688" y="395465"/>
                  </a:lnTo>
                  <a:close/>
                </a:path>
                <a:path w="226060" h="400050">
                  <a:moveTo>
                    <a:pt x="49034" y="385787"/>
                  </a:moveTo>
                  <a:lnTo>
                    <a:pt x="47612" y="385787"/>
                  </a:lnTo>
                  <a:lnTo>
                    <a:pt x="47117" y="387045"/>
                  </a:lnTo>
                  <a:lnTo>
                    <a:pt x="49034" y="385787"/>
                  </a:lnTo>
                  <a:close/>
                </a:path>
                <a:path w="226060" h="400050">
                  <a:moveTo>
                    <a:pt x="51193" y="365467"/>
                  </a:moveTo>
                  <a:lnTo>
                    <a:pt x="48958" y="364197"/>
                  </a:lnTo>
                  <a:lnTo>
                    <a:pt x="49034" y="366737"/>
                  </a:lnTo>
                  <a:lnTo>
                    <a:pt x="50736" y="365467"/>
                  </a:lnTo>
                  <a:lnTo>
                    <a:pt x="51193" y="365467"/>
                  </a:lnTo>
                  <a:close/>
                </a:path>
                <a:path w="226060" h="400050">
                  <a:moveTo>
                    <a:pt x="52641" y="361530"/>
                  </a:moveTo>
                  <a:lnTo>
                    <a:pt x="51828" y="360387"/>
                  </a:lnTo>
                  <a:lnTo>
                    <a:pt x="52514" y="361657"/>
                  </a:lnTo>
                  <a:lnTo>
                    <a:pt x="52641" y="361530"/>
                  </a:lnTo>
                  <a:close/>
                </a:path>
                <a:path w="226060" h="400050">
                  <a:moveTo>
                    <a:pt x="52692" y="392137"/>
                  </a:moveTo>
                  <a:lnTo>
                    <a:pt x="47104" y="387045"/>
                  </a:lnTo>
                  <a:lnTo>
                    <a:pt x="46126" y="385787"/>
                  </a:lnTo>
                  <a:lnTo>
                    <a:pt x="47612" y="385787"/>
                  </a:lnTo>
                  <a:lnTo>
                    <a:pt x="48094" y="384517"/>
                  </a:lnTo>
                  <a:lnTo>
                    <a:pt x="45770" y="384517"/>
                  </a:lnTo>
                  <a:lnTo>
                    <a:pt x="45643" y="385787"/>
                  </a:lnTo>
                  <a:lnTo>
                    <a:pt x="44500" y="385787"/>
                  </a:lnTo>
                  <a:lnTo>
                    <a:pt x="43611" y="384517"/>
                  </a:lnTo>
                  <a:lnTo>
                    <a:pt x="44043" y="385787"/>
                  </a:lnTo>
                  <a:lnTo>
                    <a:pt x="45415" y="388327"/>
                  </a:lnTo>
                  <a:lnTo>
                    <a:pt x="45821" y="389597"/>
                  </a:lnTo>
                  <a:lnTo>
                    <a:pt x="46418" y="389597"/>
                  </a:lnTo>
                  <a:lnTo>
                    <a:pt x="46748" y="390867"/>
                  </a:lnTo>
                  <a:lnTo>
                    <a:pt x="52692" y="392137"/>
                  </a:lnTo>
                  <a:close/>
                </a:path>
                <a:path w="226060" h="400050">
                  <a:moveTo>
                    <a:pt x="52857" y="384810"/>
                  </a:moveTo>
                  <a:lnTo>
                    <a:pt x="52793" y="384517"/>
                  </a:lnTo>
                  <a:lnTo>
                    <a:pt x="52044" y="384517"/>
                  </a:lnTo>
                  <a:lnTo>
                    <a:pt x="52857" y="384810"/>
                  </a:lnTo>
                  <a:close/>
                </a:path>
                <a:path w="226060" h="400050">
                  <a:moveTo>
                    <a:pt x="54229" y="203200"/>
                  </a:moveTo>
                  <a:lnTo>
                    <a:pt x="52031" y="200660"/>
                  </a:lnTo>
                  <a:lnTo>
                    <a:pt x="33337" y="200660"/>
                  </a:lnTo>
                  <a:lnTo>
                    <a:pt x="32131" y="200660"/>
                  </a:lnTo>
                  <a:lnTo>
                    <a:pt x="33743" y="203200"/>
                  </a:lnTo>
                  <a:lnTo>
                    <a:pt x="32537" y="204470"/>
                  </a:lnTo>
                  <a:lnTo>
                    <a:pt x="31521" y="204470"/>
                  </a:lnTo>
                  <a:lnTo>
                    <a:pt x="30899" y="203200"/>
                  </a:lnTo>
                  <a:lnTo>
                    <a:pt x="28041" y="206578"/>
                  </a:lnTo>
                  <a:lnTo>
                    <a:pt x="26352" y="205740"/>
                  </a:lnTo>
                  <a:lnTo>
                    <a:pt x="25031" y="208280"/>
                  </a:lnTo>
                  <a:lnTo>
                    <a:pt x="22174" y="205740"/>
                  </a:lnTo>
                  <a:lnTo>
                    <a:pt x="23368" y="208280"/>
                  </a:lnTo>
                  <a:lnTo>
                    <a:pt x="26466" y="213360"/>
                  </a:lnTo>
                  <a:lnTo>
                    <a:pt x="24460" y="215900"/>
                  </a:lnTo>
                  <a:lnTo>
                    <a:pt x="23456" y="215900"/>
                  </a:lnTo>
                  <a:lnTo>
                    <a:pt x="23253" y="214630"/>
                  </a:lnTo>
                  <a:lnTo>
                    <a:pt x="22821" y="215900"/>
                  </a:lnTo>
                  <a:lnTo>
                    <a:pt x="23164" y="217170"/>
                  </a:lnTo>
                  <a:lnTo>
                    <a:pt x="22479" y="218440"/>
                  </a:lnTo>
                  <a:lnTo>
                    <a:pt x="22009" y="218440"/>
                  </a:lnTo>
                  <a:lnTo>
                    <a:pt x="21717" y="219710"/>
                  </a:lnTo>
                  <a:lnTo>
                    <a:pt x="21551" y="219621"/>
                  </a:lnTo>
                  <a:lnTo>
                    <a:pt x="21501" y="220980"/>
                  </a:lnTo>
                  <a:lnTo>
                    <a:pt x="20497" y="220980"/>
                  </a:lnTo>
                  <a:lnTo>
                    <a:pt x="20358" y="219710"/>
                  </a:lnTo>
                  <a:lnTo>
                    <a:pt x="21551" y="219710"/>
                  </a:lnTo>
                  <a:lnTo>
                    <a:pt x="19494" y="218440"/>
                  </a:lnTo>
                  <a:lnTo>
                    <a:pt x="19596" y="222250"/>
                  </a:lnTo>
                  <a:lnTo>
                    <a:pt x="19126" y="223520"/>
                  </a:lnTo>
                  <a:lnTo>
                    <a:pt x="21983" y="223520"/>
                  </a:lnTo>
                  <a:lnTo>
                    <a:pt x="21031" y="226060"/>
                  </a:lnTo>
                  <a:lnTo>
                    <a:pt x="23837" y="224790"/>
                  </a:lnTo>
                  <a:lnTo>
                    <a:pt x="23571" y="224790"/>
                  </a:lnTo>
                  <a:lnTo>
                    <a:pt x="23723" y="223520"/>
                  </a:lnTo>
                  <a:lnTo>
                    <a:pt x="23749" y="222923"/>
                  </a:lnTo>
                  <a:lnTo>
                    <a:pt x="23812" y="223177"/>
                  </a:lnTo>
                  <a:lnTo>
                    <a:pt x="24117" y="223062"/>
                  </a:lnTo>
                  <a:lnTo>
                    <a:pt x="24371" y="222948"/>
                  </a:lnTo>
                  <a:lnTo>
                    <a:pt x="24599" y="222808"/>
                  </a:lnTo>
                  <a:lnTo>
                    <a:pt x="23812" y="222237"/>
                  </a:lnTo>
                  <a:lnTo>
                    <a:pt x="24231" y="220980"/>
                  </a:lnTo>
                  <a:lnTo>
                    <a:pt x="24638" y="219710"/>
                  </a:lnTo>
                  <a:lnTo>
                    <a:pt x="25755" y="220980"/>
                  </a:lnTo>
                  <a:lnTo>
                    <a:pt x="26631" y="222250"/>
                  </a:lnTo>
                  <a:lnTo>
                    <a:pt x="24612" y="223520"/>
                  </a:lnTo>
                  <a:lnTo>
                    <a:pt x="26225" y="224790"/>
                  </a:lnTo>
                  <a:lnTo>
                    <a:pt x="27889" y="226060"/>
                  </a:lnTo>
                  <a:lnTo>
                    <a:pt x="28638" y="226060"/>
                  </a:lnTo>
                  <a:lnTo>
                    <a:pt x="24168" y="227330"/>
                  </a:lnTo>
                  <a:lnTo>
                    <a:pt x="22059" y="229870"/>
                  </a:lnTo>
                  <a:lnTo>
                    <a:pt x="43053" y="229870"/>
                  </a:lnTo>
                  <a:lnTo>
                    <a:pt x="42164" y="224790"/>
                  </a:lnTo>
                  <a:lnTo>
                    <a:pt x="42760" y="220980"/>
                  </a:lnTo>
                  <a:lnTo>
                    <a:pt x="42964" y="219710"/>
                  </a:lnTo>
                  <a:lnTo>
                    <a:pt x="43891" y="220980"/>
                  </a:lnTo>
                  <a:lnTo>
                    <a:pt x="44716" y="222250"/>
                  </a:lnTo>
                  <a:lnTo>
                    <a:pt x="46088" y="220980"/>
                  </a:lnTo>
                  <a:lnTo>
                    <a:pt x="46088" y="217170"/>
                  </a:lnTo>
                  <a:lnTo>
                    <a:pt x="46088" y="214630"/>
                  </a:lnTo>
                  <a:lnTo>
                    <a:pt x="47828" y="212090"/>
                  </a:lnTo>
                  <a:lnTo>
                    <a:pt x="50431" y="208280"/>
                  </a:lnTo>
                  <a:lnTo>
                    <a:pt x="51384" y="207010"/>
                  </a:lnTo>
                  <a:lnTo>
                    <a:pt x="43345" y="207010"/>
                  </a:lnTo>
                  <a:lnTo>
                    <a:pt x="43345" y="214630"/>
                  </a:lnTo>
                  <a:lnTo>
                    <a:pt x="42811" y="217170"/>
                  </a:lnTo>
                  <a:lnTo>
                    <a:pt x="42087" y="216281"/>
                  </a:lnTo>
                  <a:lnTo>
                    <a:pt x="42087" y="219710"/>
                  </a:lnTo>
                  <a:lnTo>
                    <a:pt x="41821" y="220980"/>
                  </a:lnTo>
                  <a:lnTo>
                    <a:pt x="42024" y="219710"/>
                  </a:lnTo>
                  <a:lnTo>
                    <a:pt x="42087" y="216281"/>
                  </a:lnTo>
                  <a:lnTo>
                    <a:pt x="41783" y="215900"/>
                  </a:lnTo>
                  <a:lnTo>
                    <a:pt x="41630" y="215900"/>
                  </a:lnTo>
                  <a:lnTo>
                    <a:pt x="42570" y="214630"/>
                  </a:lnTo>
                  <a:lnTo>
                    <a:pt x="43345" y="214630"/>
                  </a:lnTo>
                  <a:lnTo>
                    <a:pt x="43345" y="207010"/>
                  </a:lnTo>
                  <a:lnTo>
                    <a:pt x="32080" y="207010"/>
                  </a:lnTo>
                  <a:lnTo>
                    <a:pt x="32080" y="210820"/>
                  </a:lnTo>
                  <a:lnTo>
                    <a:pt x="28486" y="212090"/>
                  </a:lnTo>
                  <a:lnTo>
                    <a:pt x="26670" y="212090"/>
                  </a:lnTo>
                  <a:lnTo>
                    <a:pt x="27724" y="209550"/>
                  </a:lnTo>
                  <a:lnTo>
                    <a:pt x="28092" y="208280"/>
                  </a:lnTo>
                  <a:lnTo>
                    <a:pt x="28295" y="207556"/>
                  </a:lnTo>
                  <a:lnTo>
                    <a:pt x="32080" y="210820"/>
                  </a:lnTo>
                  <a:lnTo>
                    <a:pt x="32080" y="207010"/>
                  </a:lnTo>
                  <a:lnTo>
                    <a:pt x="28917" y="207010"/>
                  </a:lnTo>
                  <a:lnTo>
                    <a:pt x="28448" y="207010"/>
                  </a:lnTo>
                  <a:lnTo>
                    <a:pt x="28511" y="206806"/>
                  </a:lnTo>
                  <a:lnTo>
                    <a:pt x="28816" y="205740"/>
                  </a:lnTo>
                  <a:lnTo>
                    <a:pt x="28892" y="206806"/>
                  </a:lnTo>
                  <a:lnTo>
                    <a:pt x="51536" y="206806"/>
                  </a:lnTo>
                  <a:lnTo>
                    <a:pt x="52324" y="205740"/>
                  </a:lnTo>
                  <a:lnTo>
                    <a:pt x="53276" y="204470"/>
                  </a:lnTo>
                  <a:lnTo>
                    <a:pt x="54229" y="203200"/>
                  </a:lnTo>
                  <a:close/>
                </a:path>
                <a:path w="226060" h="400050">
                  <a:moveTo>
                    <a:pt x="54292" y="198120"/>
                  </a:moveTo>
                  <a:lnTo>
                    <a:pt x="53886" y="196850"/>
                  </a:lnTo>
                  <a:lnTo>
                    <a:pt x="53073" y="194310"/>
                  </a:lnTo>
                  <a:lnTo>
                    <a:pt x="52895" y="189230"/>
                  </a:lnTo>
                  <a:lnTo>
                    <a:pt x="36791" y="189230"/>
                  </a:lnTo>
                  <a:lnTo>
                    <a:pt x="33731" y="189230"/>
                  </a:lnTo>
                  <a:lnTo>
                    <a:pt x="37973" y="190500"/>
                  </a:lnTo>
                  <a:lnTo>
                    <a:pt x="35483" y="193040"/>
                  </a:lnTo>
                  <a:lnTo>
                    <a:pt x="34099" y="190500"/>
                  </a:lnTo>
                  <a:lnTo>
                    <a:pt x="33020" y="193040"/>
                  </a:lnTo>
                  <a:lnTo>
                    <a:pt x="34036" y="193040"/>
                  </a:lnTo>
                  <a:lnTo>
                    <a:pt x="35623" y="195580"/>
                  </a:lnTo>
                  <a:lnTo>
                    <a:pt x="36182" y="198120"/>
                  </a:lnTo>
                  <a:lnTo>
                    <a:pt x="34759" y="199390"/>
                  </a:lnTo>
                  <a:lnTo>
                    <a:pt x="52235" y="199390"/>
                  </a:lnTo>
                  <a:lnTo>
                    <a:pt x="51447" y="198120"/>
                  </a:lnTo>
                  <a:lnTo>
                    <a:pt x="51676" y="196850"/>
                  </a:lnTo>
                  <a:lnTo>
                    <a:pt x="53682" y="196850"/>
                  </a:lnTo>
                  <a:lnTo>
                    <a:pt x="54292" y="198120"/>
                  </a:lnTo>
                  <a:close/>
                </a:path>
                <a:path w="226060" h="400050">
                  <a:moveTo>
                    <a:pt x="54914" y="359765"/>
                  </a:moveTo>
                  <a:lnTo>
                    <a:pt x="53822" y="359105"/>
                  </a:lnTo>
                  <a:lnTo>
                    <a:pt x="54241" y="359410"/>
                  </a:lnTo>
                  <a:lnTo>
                    <a:pt x="54584" y="359600"/>
                  </a:lnTo>
                  <a:lnTo>
                    <a:pt x="54889" y="359778"/>
                  </a:lnTo>
                  <a:close/>
                </a:path>
                <a:path w="226060" h="400050">
                  <a:moveTo>
                    <a:pt x="55168" y="383806"/>
                  </a:moveTo>
                  <a:lnTo>
                    <a:pt x="55092" y="383247"/>
                  </a:lnTo>
                  <a:lnTo>
                    <a:pt x="55168" y="383806"/>
                  </a:lnTo>
                  <a:close/>
                </a:path>
                <a:path w="226060" h="400050">
                  <a:moveTo>
                    <a:pt x="55384" y="384517"/>
                  </a:moveTo>
                  <a:lnTo>
                    <a:pt x="55168" y="383806"/>
                  </a:lnTo>
                  <a:lnTo>
                    <a:pt x="55270" y="384517"/>
                  </a:lnTo>
                  <a:close/>
                </a:path>
                <a:path w="226060" h="400050">
                  <a:moveTo>
                    <a:pt x="55587" y="385787"/>
                  </a:moveTo>
                  <a:lnTo>
                    <a:pt x="52857" y="384810"/>
                  </a:lnTo>
                  <a:lnTo>
                    <a:pt x="53098" y="385787"/>
                  </a:lnTo>
                  <a:lnTo>
                    <a:pt x="55587" y="385787"/>
                  </a:lnTo>
                  <a:close/>
                </a:path>
                <a:path w="226060" h="400050">
                  <a:moveTo>
                    <a:pt x="55638" y="384048"/>
                  </a:moveTo>
                  <a:lnTo>
                    <a:pt x="55575" y="383895"/>
                  </a:lnTo>
                  <a:lnTo>
                    <a:pt x="55397" y="383489"/>
                  </a:lnTo>
                  <a:lnTo>
                    <a:pt x="55638" y="384048"/>
                  </a:lnTo>
                  <a:close/>
                </a:path>
                <a:path w="226060" h="400050">
                  <a:moveTo>
                    <a:pt x="55892" y="198120"/>
                  </a:moveTo>
                  <a:lnTo>
                    <a:pt x="52235" y="199390"/>
                  </a:lnTo>
                  <a:lnTo>
                    <a:pt x="53670" y="199390"/>
                  </a:lnTo>
                  <a:lnTo>
                    <a:pt x="54051" y="200660"/>
                  </a:lnTo>
                  <a:lnTo>
                    <a:pt x="55892" y="198120"/>
                  </a:lnTo>
                  <a:close/>
                </a:path>
                <a:path w="226060" h="400050">
                  <a:moveTo>
                    <a:pt x="56603" y="228625"/>
                  </a:moveTo>
                  <a:lnTo>
                    <a:pt x="56413" y="228587"/>
                  </a:lnTo>
                  <a:lnTo>
                    <a:pt x="56603" y="228625"/>
                  </a:lnTo>
                  <a:close/>
                </a:path>
                <a:path w="226060" h="400050">
                  <a:moveTo>
                    <a:pt x="56908" y="228561"/>
                  </a:moveTo>
                  <a:lnTo>
                    <a:pt x="56654" y="228625"/>
                  </a:lnTo>
                  <a:lnTo>
                    <a:pt x="56781" y="228638"/>
                  </a:lnTo>
                  <a:lnTo>
                    <a:pt x="56908" y="228561"/>
                  </a:lnTo>
                  <a:close/>
                </a:path>
                <a:path w="226060" h="400050">
                  <a:moveTo>
                    <a:pt x="58458" y="352996"/>
                  </a:moveTo>
                  <a:lnTo>
                    <a:pt x="56896" y="353745"/>
                  </a:lnTo>
                  <a:lnTo>
                    <a:pt x="57708" y="353491"/>
                  </a:lnTo>
                  <a:lnTo>
                    <a:pt x="58153" y="353225"/>
                  </a:lnTo>
                  <a:lnTo>
                    <a:pt x="58458" y="352996"/>
                  </a:lnTo>
                  <a:close/>
                </a:path>
                <a:path w="226060" h="400050">
                  <a:moveTo>
                    <a:pt x="59829" y="113195"/>
                  </a:moveTo>
                  <a:lnTo>
                    <a:pt x="59347" y="111620"/>
                  </a:lnTo>
                  <a:lnTo>
                    <a:pt x="59207" y="114109"/>
                  </a:lnTo>
                  <a:lnTo>
                    <a:pt x="59829" y="113195"/>
                  </a:lnTo>
                  <a:close/>
                </a:path>
                <a:path w="226060" h="400050">
                  <a:moveTo>
                    <a:pt x="60452" y="229870"/>
                  </a:moveTo>
                  <a:lnTo>
                    <a:pt x="56413" y="229870"/>
                  </a:lnTo>
                  <a:lnTo>
                    <a:pt x="56324" y="227330"/>
                  </a:lnTo>
                  <a:lnTo>
                    <a:pt x="56032" y="223520"/>
                  </a:lnTo>
                  <a:lnTo>
                    <a:pt x="59524" y="222250"/>
                  </a:lnTo>
                  <a:lnTo>
                    <a:pt x="50546" y="222250"/>
                  </a:lnTo>
                  <a:lnTo>
                    <a:pt x="47459" y="222250"/>
                  </a:lnTo>
                  <a:lnTo>
                    <a:pt x="46189" y="226060"/>
                  </a:lnTo>
                  <a:lnTo>
                    <a:pt x="44462" y="227330"/>
                  </a:lnTo>
                  <a:lnTo>
                    <a:pt x="45364" y="228600"/>
                  </a:lnTo>
                  <a:lnTo>
                    <a:pt x="44500" y="229870"/>
                  </a:lnTo>
                  <a:lnTo>
                    <a:pt x="46736" y="229870"/>
                  </a:lnTo>
                  <a:lnTo>
                    <a:pt x="43027" y="232638"/>
                  </a:lnTo>
                  <a:lnTo>
                    <a:pt x="43268" y="231140"/>
                  </a:lnTo>
                  <a:lnTo>
                    <a:pt x="41287" y="231140"/>
                  </a:lnTo>
                  <a:lnTo>
                    <a:pt x="41287" y="234950"/>
                  </a:lnTo>
                  <a:lnTo>
                    <a:pt x="40805" y="236740"/>
                  </a:lnTo>
                  <a:lnTo>
                    <a:pt x="39344" y="236410"/>
                  </a:lnTo>
                  <a:lnTo>
                    <a:pt x="40474" y="237490"/>
                  </a:lnTo>
                  <a:lnTo>
                    <a:pt x="39573" y="240030"/>
                  </a:lnTo>
                  <a:lnTo>
                    <a:pt x="40208" y="238760"/>
                  </a:lnTo>
                  <a:lnTo>
                    <a:pt x="39992" y="240030"/>
                  </a:lnTo>
                  <a:lnTo>
                    <a:pt x="39573" y="240030"/>
                  </a:lnTo>
                  <a:lnTo>
                    <a:pt x="39370" y="240030"/>
                  </a:lnTo>
                  <a:lnTo>
                    <a:pt x="39370" y="243141"/>
                  </a:lnTo>
                  <a:lnTo>
                    <a:pt x="39230" y="243840"/>
                  </a:lnTo>
                  <a:lnTo>
                    <a:pt x="39052" y="244017"/>
                  </a:lnTo>
                  <a:lnTo>
                    <a:pt x="39052" y="257810"/>
                  </a:lnTo>
                  <a:lnTo>
                    <a:pt x="36804" y="259130"/>
                  </a:lnTo>
                  <a:lnTo>
                    <a:pt x="37592" y="257619"/>
                  </a:lnTo>
                  <a:lnTo>
                    <a:pt x="39052" y="257810"/>
                  </a:lnTo>
                  <a:lnTo>
                    <a:pt x="39052" y="244017"/>
                  </a:lnTo>
                  <a:lnTo>
                    <a:pt x="38569" y="244475"/>
                  </a:lnTo>
                  <a:lnTo>
                    <a:pt x="38569" y="254000"/>
                  </a:lnTo>
                  <a:lnTo>
                    <a:pt x="37985" y="255270"/>
                  </a:lnTo>
                  <a:lnTo>
                    <a:pt x="37579" y="252730"/>
                  </a:lnTo>
                  <a:lnTo>
                    <a:pt x="34455" y="254000"/>
                  </a:lnTo>
                  <a:lnTo>
                    <a:pt x="33515" y="254000"/>
                  </a:lnTo>
                  <a:lnTo>
                    <a:pt x="34099" y="255270"/>
                  </a:lnTo>
                  <a:lnTo>
                    <a:pt x="34823" y="255270"/>
                  </a:lnTo>
                  <a:lnTo>
                    <a:pt x="33858" y="255511"/>
                  </a:lnTo>
                  <a:lnTo>
                    <a:pt x="36220" y="255511"/>
                  </a:lnTo>
                  <a:lnTo>
                    <a:pt x="36779" y="255511"/>
                  </a:lnTo>
                  <a:lnTo>
                    <a:pt x="38150" y="256540"/>
                  </a:lnTo>
                  <a:lnTo>
                    <a:pt x="35242" y="256540"/>
                  </a:lnTo>
                  <a:lnTo>
                    <a:pt x="34213" y="256540"/>
                  </a:lnTo>
                  <a:lnTo>
                    <a:pt x="34213" y="267970"/>
                  </a:lnTo>
                  <a:lnTo>
                    <a:pt x="34061" y="267970"/>
                  </a:lnTo>
                  <a:lnTo>
                    <a:pt x="34213" y="267970"/>
                  </a:lnTo>
                  <a:lnTo>
                    <a:pt x="34213" y="256540"/>
                  </a:lnTo>
                  <a:lnTo>
                    <a:pt x="33947" y="256540"/>
                  </a:lnTo>
                  <a:lnTo>
                    <a:pt x="33947" y="267728"/>
                  </a:lnTo>
                  <a:lnTo>
                    <a:pt x="33210" y="267919"/>
                  </a:lnTo>
                  <a:lnTo>
                    <a:pt x="32448" y="267970"/>
                  </a:lnTo>
                  <a:lnTo>
                    <a:pt x="30848" y="267970"/>
                  </a:lnTo>
                  <a:lnTo>
                    <a:pt x="30505" y="266700"/>
                  </a:lnTo>
                  <a:lnTo>
                    <a:pt x="30454" y="265252"/>
                  </a:lnTo>
                  <a:lnTo>
                    <a:pt x="30619" y="266407"/>
                  </a:lnTo>
                  <a:lnTo>
                    <a:pt x="31038" y="265430"/>
                  </a:lnTo>
                  <a:lnTo>
                    <a:pt x="30835" y="264642"/>
                  </a:lnTo>
                  <a:lnTo>
                    <a:pt x="30403" y="264871"/>
                  </a:lnTo>
                  <a:lnTo>
                    <a:pt x="30353" y="264464"/>
                  </a:lnTo>
                  <a:lnTo>
                    <a:pt x="28168" y="260426"/>
                  </a:lnTo>
                  <a:lnTo>
                    <a:pt x="28168" y="266700"/>
                  </a:lnTo>
                  <a:lnTo>
                    <a:pt x="27470" y="265518"/>
                  </a:lnTo>
                  <a:lnTo>
                    <a:pt x="27470" y="266700"/>
                  </a:lnTo>
                  <a:lnTo>
                    <a:pt x="27330" y="266865"/>
                  </a:lnTo>
                  <a:lnTo>
                    <a:pt x="27330" y="287743"/>
                  </a:lnTo>
                  <a:lnTo>
                    <a:pt x="26911" y="289560"/>
                  </a:lnTo>
                  <a:lnTo>
                    <a:pt x="26352" y="287489"/>
                  </a:lnTo>
                  <a:lnTo>
                    <a:pt x="27330" y="287743"/>
                  </a:lnTo>
                  <a:lnTo>
                    <a:pt x="27330" y="266865"/>
                  </a:lnTo>
                  <a:lnTo>
                    <a:pt x="26339" y="267970"/>
                  </a:lnTo>
                  <a:lnTo>
                    <a:pt x="26466" y="266700"/>
                  </a:lnTo>
                  <a:lnTo>
                    <a:pt x="26187" y="267068"/>
                  </a:lnTo>
                  <a:lnTo>
                    <a:pt x="26327" y="266776"/>
                  </a:lnTo>
                  <a:lnTo>
                    <a:pt x="26162" y="266915"/>
                  </a:lnTo>
                  <a:lnTo>
                    <a:pt x="26123" y="266623"/>
                  </a:lnTo>
                  <a:lnTo>
                    <a:pt x="25095" y="265988"/>
                  </a:lnTo>
                  <a:lnTo>
                    <a:pt x="25095" y="293484"/>
                  </a:lnTo>
                  <a:lnTo>
                    <a:pt x="25031" y="295910"/>
                  </a:lnTo>
                  <a:lnTo>
                    <a:pt x="25031" y="293522"/>
                  </a:lnTo>
                  <a:lnTo>
                    <a:pt x="25031" y="293370"/>
                  </a:lnTo>
                  <a:lnTo>
                    <a:pt x="25095" y="265988"/>
                  </a:lnTo>
                  <a:lnTo>
                    <a:pt x="24193" y="265430"/>
                  </a:lnTo>
                  <a:lnTo>
                    <a:pt x="26809" y="265430"/>
                  </a:lnTo>
                  <a:lnTo>
                    <a:pt x="27470" y="266700"/>
                  </a:lnTo>
                  <a:lnTo>
                    <a:pt x="27470" y="265518"/>
                  </a:lnTo>
                  <a:lnTo>
                    <a:pt x="28168" y="266700"/>
                  </a:lnTo>
                  <a:lnTo>
                    <a:pt x="28168" y="260426"/>
                  </a:lnTo>
                  <a:lnTo>
                    <a:pt x="29616" y="259080"/>
                  </a:lnTo>
                  <a:lnTo>
                    <a:pt x="33172" y="259080"/>
                  </a:lnTo>
                  <a:lnTo>
                    <a:pt x="31305" y="261759"/>
                  </a:lnTo>
                  <a:lnTo>
                    <a:pt x="31076" y="261620"/>
                  </a:lnTo>
                  <a:lnTo>
                    <a:pt x="30835" y="262445"/>
                  </a:lnTo>
                  <a:lnTo>
                    <a:pt x="30772" y="262674"/>
                  </a:lnTo>
                  <a:lnTo>
                    <a:pt x="30835" y="262445"/>
                  </a:lnTo>
                  <a:lnTo>
                    <a:pt x="30048" y="263575"/>
                  </a:lnTo>
                  <a:lnTo>
                    <a:pt x="30124" y="263842"/>
                  </a:lnTo>
                  <a:lnTo>
                    <a:pt x="30505" y="263575"/>
                  </a:lnTo>
                  <a:lnTo>
                    <a:pt x="30429" y="264248"/>
                  </a:lnTo>
                  <a:lnTo>
                    <a:pt x="30353" y="264464"/>
                  </a:lnTo>
                  <a:lnTo>
                    <a:pt x="30568" y="264388"/>
                  </a:lnTo>
                  <a:lnTo>
                    <a:pt x="30746" y="264337"/>
                  </a:lnTo>
                  <a:lnTo>
                    <a:pt x="31267" y="264160"/>
                  </a:lnTo>
                  <a:lnTo>
                    <a:pt x="30899" y="264160"/>
                  </a:lnTo>
                  <a:lnTo>
                    <a:pt x="32461" y="263283"/>
                  </a:lnTo>
                  <a:lnTo>
                    <a:pt x="31978" y="264160"/>
                  </a:lnTo>
                  <a:lnTo>
                    <a:pt x="31267" y="264160"/>
                  </a:lnTo>
                  <a:lnTo>
                    <a:pt x="30899" y="264464"/>
                  </a:lnTo>
                  <a:lnTo>
                    <a:pt x="30835" y="264642"/>
                  </a:lnTo>
                  <a:lnTo>
                    <a:pt x="31407" y="265214"/>
                  </a:lnTo>
                  <a:lnTo>
                    <a:pt x="31292" y="265430"/>
                  </a:lnTo>
                  <a:lnTo>
                    <a:pt x="31572" y="265366"/>
                  </a:lnTo>
                  <a:lnTo>
                    <a:pt x="32245" y="266039"/>
                  </a:lnTo>
                  <a:lnTo>
                    <a:pt x="30657" y="266623"/>
                  </a:lnTo>
                  <a:lnTo>
                    <a:pt x="32512" y="266293"/>
                  </a:lnTo>
                  <a:lnTo>
                    <a:pt x="33947" y="267728"/>
                  </a:lnTo>
                  <a:lnTo>
                    <a:pt x="33947" y="256540"/>
                  </a:lnTo>
                  <a:lnTo>
                    <a:pt x="33769" y="256540"/>
                  </a:lnTo>
                  <a:lnTo>
                    <a:pt x="33769" y="261759"/>
                  </a:lnTo>
                  <a:lnTo>
                    <a:pt x="33680" y="261620"/>
                  </a:lnTo>
                  <a:lnTo>
                    <a:pt x="33680" y="259080"/>
                  </a:lnTo>
                  <a:lnTo>
                    <a:pt x="33769" y="261759"/>
                  </a:lnTo>
                  <a:lnTo>
                    <a:pt x="33769" y="256540"/>
                  </a:lnTo>
                  <a:lnTo>
                    <a:pt x="33362" y="256540"/>
                  </a:lnTo>
                  <a:lnTo>
                    <a:pt x="33362" y="261620"/>
                  </a:lnTo>
                  <a:lnTo>
                    <a:pt x="32791" y="262674"/>
                  </a:lnTo>
                  <a:lnTo>
                    <a:pt x="32283" y="262356"/>
                  </a:lnTo>
                  <a:lnTo>
                    <a:pt x="33362" y="261620"/>
                  </a:lnTo>
                  <a:lnTo>
                    <a:pt x="33362" y="256540"/>
                  </a:lnTo>
                  <a:lnTo>
                    <a:pt x="29679" y="256540"/>
                  </a:lnTo>
                  <a:lnTo>
                    <a:pt x="33858" y="255511"/>
                  </a:lnTo>
                  <a:lnTo>
                    <a:pt x="33540" y="255270"/>
                  </a:lnTo>
                  <a:lnTo>
                    <a:pt x="31965" y="250190"/>
                  </a:lnTo>
                  <a:lnTo>
                    <a:pt x="31572" y="248920"/>
                  </a:lnTo>
                  <a:lnTo>
                    <a:pt x="33794" y="249643"/>
                  </a:lnTo>
                  <a:lnTo>
                    <a:pt x="33375" y="251460"/>
                  </a:lnTo>
                  <a:lnTo>
                    <a:pt x="37211" y="251460"/>
                  </a:lnTo>
                  <a:lnTo>
                    <a:pt x="38214" y="252730"/>
                  </a:lnTo>
                  <a:lnTo>
                    <a:pt x="38569" y="254000"/>
                  </a:lnTo>
                  <a:lnTo>
                    <a:pt x="38569" y="244475"/>
                  </a:lnTo>
                  <a:lnTo>
                    <a:pt x="37884" y="245110"/>
                  </a:lnTo>
                  <a:lnTo>
                    <a:pt x="35166" y="247650"/>
                  </a:lnTo>
                  <a:lnTo>
                    <a:pt x="37871" y="245110"/>
                  </a:lnTo>
                  <a:lnTo>
                    <a:pt x="33655" y="243840"/>
                  </a:lnTo>
                  <a:lnTo>
                    <a:pt x="36753" y="241300"/>
                  </a:lnTo>
                  <a:lnTo>
                    <a:pt x="39370" y="243141"/>
                  </a:lnTo>
                  <a:lnTo>
                    <a:pt x="39370" y="240030"/>
                  </a:lnTo>
                  <a:lnTo>
                    <a:pt x="35407" y="240030"/>
                  </a:lnTo>
                  <a:lnTo>
                    <a:pt x="39039" y="236334"/>
                  </a:lnTo>
                  <a:lnTo>
                    <a:pt x="38531" y="236220"/>
                  </a:lnTo>
                  <a:lnTo>
                    <a:pt x="39116" y="234950"/>
                  </a:lnTo>
                  <a:lnTo>
                    <a:pt x="41287" y="234950"/>
                  </a:lnTo>
                  <a:lnTo>
                    <a:pt x="41287" y="231140"/>
                  </a:lnTo>
                  <a:lnTo>
                    <a:pt x="21018" y="231140"/>
                  </a:lnTo>
                  <a:lnTo>
                    <a:pt x="18529" y="231140"/>
                  </a:lnTo>
                  <a:lnTo>
                    <a:pt x="18808" y="234950"/>
                  </a:lnTo>
                  <a:lnTo>
                    <a:pt x="16789" y="241300"/>
                  </a:lnTo>
                  <a:lnTo>
                    <a:pt x="21475" y="245110"/>
                  </a:lnTo>
                  <a:lnTo>
                    <a:pt x="21856" y="246380"/>
                  </a:lnTo>
                  <a:lnTo>
                    <a:pt x="20485" y="246380"/>
                  </a:lnTo>
                  <a:lnTo>
                    <a:pt x="20485" y="312420"/>
                  </a:lnTo>
                  <a:lnTo>
                    <a:pt x="19837" y="309880"/>
                  </a:lnTo>
                  <a:lnTo>
                    <a:pt x="20167" y="311150"/>
                  </a:lnTo>
                  <a:lnTo>
                    <a:pt x="20370" y="311150"/>
                  </a:lnTo>
                  <a:lnTo>
                    <a:pt x="20485" y="312420"/>
                  </a:lnTo>
                  <a:lnTo>
                    <a:pt x="20485" y="246380"/>
                  </a:lnTo>
                  <a:lnTo>
                    <a:pt x="20231" y="246380"/>
                  </a:lnTo>
                  <a:lnTo>
                    <a:pt x="20231" y="252730"/>
                  </a:lnTo>
                  <a:lnTo>
                    <a:pt x="17805" y="255270"/>
                  </a:lnTo>
                  <a:lnTo>
                    <a:pt x="17513" y="252958"/>
                  </a:lnTo>
                  <a:lnTo>
                    <a:pt x="17513" y="287020"/>
                  </a:lnTo>
                  <a:lnTo>
                    <a:pt x="16548" y="286486"/>
                  </a:lnTo>
                  <a:lnTo>
                    <a:pt x="17094" y="285750"/>
                  </a:lnTo>
                  <a:lnTo>
                    <a:pt x="17373" y="285750"/>
                  </a:lnTo>
                  <a:lnTo>
                    <a:pt x="17513" y="287020"/>
                  </a:lnTo>
                  <a:lnTo>
                    <a:pt x="17513" y="252958"/>
                  </a:lnTo>
                  <a:lnTo>
                    <a:pt x="17360" y="251739"/>
                  </a:lnTo>
                  <a:lnTo>
                    <a:pt x="20231" y="252730"/>
                  </a:lnTo>
                  <a:lnTo>
                    <a:pt x="20231" y="246380"/>
                  </a:lnTo>
                  <a:lnTo>
                    <a:pt x="18630" y="246380"/>
                  </a:lnTo>
                  <a:lnTo>
                    <a:pt x="16573" y="251460"/>
                  </a:lnTo>
                  <a:lnTo>
                    <a:pt x="17030" y="251612"/>
                  </a:lnTo>
                  <a:lnTo>
                    <a:pt x="16789" y="254000"/>
                  </a:lnTo>
                  <a:lnTo>
                    <a:pt x="15786" y="254000"/>
                  </a:lnTo>
                  <a:lnTo>
                    <a:pt x="13258" y="259080"/>
                  </a:lnTo>
                  <a:lnTo>
                    <a:pt x="14808" y="265430"/>
                  </a:lnTo>
                  <a:lnTo>
                    <a:pt x="16040" y="271780"/>
                  </a:lnTo>
                  <a:lnTo>
                    <a:pt x="12560" y="276860"/>
                  </a:lnTo>
                  <a:lnTo>
                    <a:pt x="14135" y="276860"/>
                  </a:lnTo>
                  <a:lnTo>
                    <a:pt x="13716" y="278079"/>
                  </a:lnTo>
                  <a:lnTo>
                    <a:pt x="13716" y="316230"/>
                  </a:lnTo>
                  <a:lnTo>
                    <a:pt x="11671" y="317500"/>
                  </a:lnTo>
                  <a:lnTo>
                    <a:pt x="12433" y="315760"/>
                  </a:lnTo>
                  <a:lnTo>
                    <a:pt x="13716" y="316230"/>
                  </a:lnTo>
                  <a:lnTo>
                    <a:pt x="13716" y="278079"/>
                  </a:lnTo>
                  <a:lnTo>
                    <a:pt x="11506" y="284480"/>
                  </a:lnTo>
                  <a:lnTo>
                    <a:pt x="10858" y="290131"/>
                  </a:lnTo>
                  <a:lnTo>
                    <a:pt x="10858" y="325120"/>
                  </a:lnTo>
                  <a:lnTo>
                    <a:pt x="10782" y="326390"/>
                  </a:lnTo>
                  <a:lnTo>
                    <a:pt x="9982" y="325958"/>
                  </a:lnTo>
                  <a:lnTo>
                    <a:pt x="10858" y="325120"/>
                  </a:lnTo>
                  <a:lnTo>
                    <a:pt x="10858" y="290131"/>
                  </a:lnTo>
                  <a:lnTo>
                    <a:pt x="10629" y="292125"/>
                  </a:lnTo>
                  <a:lnTo>
                    <a:pt x="9474" y="300990"/>
                  </a:lnTo>
                  <a:lnTo>
                    <a:pt x="5981" y="308610"/>
                  </a:lnTo>
                  <a:lnTo>
                    <a:pt x="4406" y="311150"/>
                  </a:lnTo>
                  <a:lnTo>
                    <a:pt x="6819" y="312420"/>
                  </a:lnTo>
                  <a:lnTo>
                    <a:pt x="8445" y="313690"/>
                  </a:lnTo>
                  <a:lnTo>
                    <a:pt x="5219" y="313690"/>
                  </a:lnTo>
                  <a:lnTo>
                    <a:pt x="8470" y="317500"/>
                  </a:lnTo>
                  <a:lnTo>
                    <a:pt x="10147" y="321310"/>
                  </a:lnTo>
                  <a:lnTo>
                    <a:pt x="9766" y="321310"/>
                  </a:lnTo>
                  <a:lnTo>
                    <a:pt x="10617" y="322376"/>
                  </a:lnTo>
                  <a:lnTo>
                    <a:pt x="10706" y="322580"/>
                  </a:lnTo>
                  <a:lnTo>
                    <a:pt x="7696" y="323291"/>
                  </a:lnTo>
                  <a:lnTo>
                    <a:pt x="7073" y="322313"/>
                  </a:lnTo>
                  <a:lnTo>
                    <a:pt x="7010" y="323456"/>
                  </a:lnTo>
                  <a:lnTo>
                    <a:pt x="5054" y="323926"/>
                  </a:lnTo>
                  <a:lnTo>
                    <a:pt x="5105" y="323735"/>
                  </a:lnTo>
                  <a:lnTo>
                    <a:pt x="5143" y="323494"/>
                  </a:lnTo>
                  <a:lnTo>
                    <a:pt x="4851" y="323316"/>
                  </a:lnTo>
                  <a:lnTo>
                    <a:pt x="5016" y="323938"/>
                  </a:lnTo>
                  <a:lnTo>
                    <a:pt x="0" y="325120"/>
                  </a:lnTo>
                  <a:lnTo>
                    <a:pt x="5143" y="331470"/>
                  </a:lnTo>
                  <a:lnTo>
                    <a:pt x="7251" y="331470"/>
                  </a:lnTo>
                  <a:lnTo>
                    <a:pt x="6819" y="332740"/>
                  </a:lnTo>
                  <a:lnTo>
                    <a:pt x="8890" y="337820"/>
                  </a:lnTo>
                  <a:lnTo>
                    <a:pt x="8712" y="337820"/>
                  </a:lnTo>
                  <a:lnTo>
                    <a:pt x="7683" y="339090"/>
                  </a:lnTo>
                  <a:lnTo>
                    <a:pt x="6057" y="339090"/>
                  </a:lnTo>
                  <a:lnTo>
                    <a:pt x="7251" y="340360"/>
                  </a:lnTo>
                  <a:lnTo>
                    <a:pt x="8445" y="342900"/>
                  </a:lnTo>
                  <a:lnTo>
                    <a:pt x="9753" y="344170"/>
                  </a:lnTo>
                  <a:lnTo>
                    <a:pt x="9550" y="347980"/>
                  </a:lnTo>
                  <a:lnTo>
                    <a:pt x="3035" y="345440"/>
                  </a:lnTo>
                  <a:lnTo>
                    <a:pt x="4533" y="351790"/>
                  </a:lnTo>
                  <a:lnTo>
                    <a:pt x="5880" y="354330"/>
                  </a:lnTo>
                  <a:lnTo>
                    <a:pt x="11531" y="355600"/>
                  </a:lnTo>
                  <a:lnTo>
                    <a:pt x="12141" y="354330"/>
                  </a:lnTo>
                  <a:lnTo>
                    <a:pt x="11874" y="354330"/>
                  </a:lnTo>
                  <a:lnTo>
                    <a:pt x="12217" y="351790"/>
                  </a:lnTo>
                  <a:lnTo>
                    <a:pt x="13741" y="351790"/>
                  </a:lnTo>
                  <a:lnTo>
                    <a:pt x="15278" y="353060"/>
                  </a:lnTo>
                  <a:lnTo>
                    <a:pt x="19939" y="351790"/>
                  </a:lnTo>
                  <a:lnTo>
                    <a:pt x="24790" y="350520"/>
                  </a:lnTo>
                  <a:lnTo>
                    <a:pt x="25742" y="347980"/>
                  </a:lnTo>
                  <a:lnTo>
                    <a:pt x="26695" y="345440"/>
                  </a:lnTo>
                  <a:lnTo>
                    <a:pt x="25882" y="345440"/>
                  </a:lnTo>
                  <a:lnTo>
                    <a:pt x="24257" y="345440"/>
                  </a:lnTo>
                  <a:lnTo>
                    <a:pt x="23075" y="344170"/>
                  </a:lnTo>
                  <a:lnTo>
                    <a:pt x="25146" y="342900"/>
                  </a:lnTo>
                  <a:lnTo>
                    <a:pt x="24041" y="342900"/>
                  </a:lnTo>
                  <a:lnTo>
                    <a:pt x="25209" y="341630"/>
                  </a:lnTo>
                  <a:lnTo>
                    <a:pt x="25971" y="341630"/>
                  </a:lnTo>
                  <a:lnTo>
                    <a:pt x="26339" y="340360"/>
                  </a:lnTo>
                  <a:lnTo>
                    <a:pt x="25196" y="340360"/>
                  </a:lnTo>
                  <a:lnTo>
                    <a:pt x="22936" y="340360"/>
                  </a:lnTo>
                  <a:lnTo>
                    <a:pt x="22199" y="339801"/>
                  </a:lnTo>
                  <a:lnTo>
                    <a:pt x="21945" y="340360"/>
                  </a:lnTo>
                  <a:lnTo>
                    <a:pt x="20218" y="337820"/>
                  </a:lnTo>
                  <a:lnTo>
                    <a:pt x="22250" y="336550"/>
                  </a:lnTo>
                  <a:lnTo>
                    <a:pt x="23672" y="336550"/>
                  </a:lnTo>
                  <a:lnTo>
                    <a:pt x="24117" y="336550"/>
                  </a:lnTo>
                  <a:lnTo>
                    <a:pt x="22059" y="335280"/>
                  </a:lnTo>
                  <a:lnTo>
                    <a:pt x="24726" y="335280"/>
                  </a:lnTo>
                  <a:lnTo>
                    <a:pt x="23075" y="334010"/>
                  </a:lnTo>
                  <a:lnTo>
                    <a:pt x="23837" y="332740"/>
                  </a:lnTo>
                  <a:lnTo>
                    <a:pt x="21247" y="331470"/>
                  </a:lnTo>
                  <a:lnTo>
                    <a:pt x="23914" y="330200"/>
                  </a:lnTo>
                  <a:lnTo>
                    <a:pt x="20561" y="326390"/>
                  </a:lnTo>
                  <a:lnTo>
                    <a:pt x="24104" y="326390"/>
                  </a:lnTo>
                  <a:lnTo>
                    <a:pt x="22872" y="325120"/>
                  </a:lnTo>
                  <a:lnTo>
                    <a:pt x="21640" y="323850"/>
                  </a:lnTo>
                  <a:lnTo>
                    <a:pt x="21590" y="322580"/>
                  </a:lnTo>
                  <a:lnTo>
                    <a:pt x="26873" y="325120"/>
                  </a:lnTo>
                  <a:lnTo>
                    <a:pt x="25361" y="322580"/>
                  </a:lnTo>
                  <a:lnTo>
                    <a:pt x="22352" y="317500"/>
                  </a:lnTo>
                  <a:lnTo>
                    <a:pt x="28219" y="318770"/>
                  </a:lnTo>
                  <a:lnTo>
                    <a:pt x="23482" y="316230"/>
                  </a:lnTo>
                  <a:lnTo>
                    <a:pt x="24625" y="314960"/>
                  </a:lnTo>
                  <a:lnTo>
                    <a:pt x="26885" y="312420"/>
                  </a:lnTo>
                  <a:lnTo>
                    <a:pt x="24942" y="308952"/>
                  </a:lnTo>
                  <a:lnTo>
                    <a:pt x="25412" y="308610"/>
                  </a:lnTo>
                  <a:lnTo>
                    <a:pt x="26250" y="307340"/>
                  </a:lnTo>
                  <a:lnTo>
                    <a:pt x="27825" y="307340"/>
                  </a:lnTo>
                  <a:lnTo>
                    <a:pt x="28981" y="306070"/>
                  </a:lnTo>
                  <a:lnTo>
                    <a:pt x="24968" y="304800"/>
                  </a:lnTo>
                  <a:lnTo>
                    <a:pt x="24295" y="304800"/>
                  </a:lnTo>
                  <a:lnTo>
                    <a:pt x="20574" y="304800"/>
                  </a:lnTo>
                  <a:lnTo>
                    <a:pt x="24142" y="303530"/>
                  </a:lnTo>
                  <a:lnTo>
                    <a:pt x="24320" y="303530"/>
                  </a:lnTo>
                  <a:lnTo>
                    <a:pt x="24841" y="303530"/>
                  </a:lnTo>
                  <a:lnTo>
                    <a:pt x="24587" y="300990"/>
                  </a:lnTo>
                  <a:lnTo>
                    <a:pt x="24396" y="300875"/>
                  </a:lnTo>
                  <a:lnTo>
                    <a:pt x="24422" y="299720"/>
                  </a:lnTo>
                  <a:lnTo>
                    <a:pt x="23774" y="300520"/>
                  </a:lnTo>
                  <a:lnTo>
                    <a:pt x="22390" y="299720"/>
                  </a:lnTo>
                  <a:lnTo>
                    <a:pt x="24549" y="298450"/>
                  </a:lnTo>
                  <a:lnTo>
                    <a:pt x="26746" y="298450"/>
                  </a:lnTo>
                  <a:lnTo>
                    <a:pt x="26873" y="302260"/>
                  </a:lnTo>
                  <a:lnTo>
                    <a:pt x="30746" y="302260"/>
                  </a:lnTo>
                  <a:lnTo>
                    <a:pt x="27457" y="300990"/>
                  </a:lnTo>
                  <a:lnTo>
                    <a:pt x="27952" y="298450"/>
                  </a:lnTo>
                  <a:lnTo>
                    <a:pt x="28206" y="297180"/>
                  </a:lnTo>
                  <a:lnTo>
                    <a:pt x="26708" y="297180"/>
                  </a:lnTo>
                  <a:lnTo>
                    <a:pt x="26746" y="298196"/>
                  </a:lnTo>
                  <a:lnTo>
                    <a:pt x="25742" y="297751"/>
                  </a:lnTo>
                  <a:lnTo>
                    <a:pt x="26708" y="297180"/>
                  </a:lnTo>
                  <a:lnTo>
                    <a:pt x="25349" y="297180"/>
                  </a:lnTo>
                  <a:lnTo>
                    <a:pt x="28079" y="295910"/>
                  </a:lnTo>
                  <a:lnTo>
                    <a:pt x="30302" y="295910"/>
                  </a:lnTo>
                  <a:lnTo>
                    <a:pt x="25819" y="294767"/>
                  </a:lnTo>
                  <a:lnTo>
                    <a:pt x="25692" y="294538"/>
                  </a:lnTo>
                  <a:lnTo>
                    <a:pt x="27889" y="293903"/>
                  </a:lnTo>
                  <a:lnTo>
                    <a:pt x="27330" y="295135"/>
                  </a:lnTo>
                  <a:lnTo>
                    <a:pt x="30264" y="293839"/>
                  </a:lnTo>
                  <a:lnTo>
                    <a:pt x="30327" y="293420"/>
                  </a:lnTo>
                  <a:lnTo>
                    <a:pt x="28397" y="293763"/>
                  </a:lnTo>
                  <a:lnTo>
                    <a:pt x="29743" y="293370"/>
                  </a:lnTo>
                  <a:lnTo>
                    <a:pt x="28409" y="292773"/>
                  </a:lnTo>
                  <a:lnTo>
                    <a:pt x="29337" y="290766"/>
                  </a:lnTo>
                  <a:lnTo>
                    <a:pt x="28143" y="292646"/>
                  </a:lnTo>
                  <a:lnTo>
                    <a:pt x="27012" y="292125"/>
                  </a:lnTo>
                  <a:lnTo>
                    <a:pt x="29959" y="289560"/>
                  </a:lnTo>
                  <a:lnTo>
                    <a:pt x="31813" y="292100"/>
                  </a:lnTo>
                  <a:lnTo>
                    <a:pt x="30835" y="288290"/>
                  </a:lnTo>
                  <a:lnTo>
                    <a:pt x="31038" y="288150"/>
                  </a:lnTo>
                  <a:lnTo>
                    <a:pt x="30492" y="288290"/>
                  </a:lnTo>
                  <a:lnTo>
                    <a:pt x="29794" y="287858"/>
                  </a:lnTo>
                  <a:lnTo>
                    <a:pt x="30975" y="288137"/>
                  </a:lnTo>
                  <a:lnTo>
                    <a:pt x="31115" y="288099"/>
                  </a:lnTo>
                  <a:lnTo>
                    <a:pt x="31191" y="287858"/>
                  </a:lnTo>
                  <a:lnTo>
                    <a:pt x="28232" y="284949"/>
                  </a:lnTo>
                  <a:lnTo>
                    <a:pt x="28054" y="283210"/>
                  </a:lnTo>
                  <a:lnTo>
                    <a:pt x="30518" y="285000"/>
                  </a:lnTo>
                  <a:lnTo>
                    <a:pt x="29857" y="285750"/>
                  </a:lnTo>
                  <a:lnTo>
                    <a:pt x="30949" y="285318"/>
                  </a:lnTo>
                  <a:lnTo>
                    <a:pt x="31546" y="285750"/>
                  </a:lnTo>
                  <a:lnTo>
                    <a:pt x="33731" y="285750"/>
                  </a:lnTo>
                  <a:lnTo>
                    <a:pt x="33147" y="283210"/>
                  </a:lnTo>
                  <a:lnTo>
                    <a:pt x="32054" y="282333"/>
                  </a:lnTo>
                  <a:lnTo>
                    <a:pt x="32054" y="283210"/>
                  </a:lnTo>
                  <a:lnTo>
                    <a:pt x="31902" y="283387"/>
                  </a:lnTo>
                  <a:lnTo>
                    <a:pt x="31724" y="283210"/>
                  </a:lnTo>
                  <a:lnTo>
                    <a:pt x="31330" y="282829"/>
                  </a:lnTo>
                  <a:lnTo>
                    <a:pt x="32054" y="283210"/>
                  </a:lnTo>
                  <a:lnTo>
                    <a:pt x="32054" y="282333"/>
                  </a:lnTo>
                  <a:lnTo>
                    <a:pt x="29984" y="280670"/>
                  </a:lnTo>
                  <a:lnTo>
                    <a:pt x="34912" y="280670"/>
                  </a:lnTo>
                  <a:lnTo>
                    <a:pt x="34632" y="282727"/>
                  </a:lnTo>
                  <a:lnTo>
                    <a:pt x="36398" y="281279"/>
                  </a:lnTo>
                  <a:lnTo>
                    <a:pt x="36957" y="281609"/>
                  </a:lnTo>
                  <a:lnTo>
                    <a:pt x="36309" y="279692"/>
                  </a:lnTo>
                  <a:lnTo>
                    <a:pt x="35610" y="280187"/>
                  </a:lnTo>
                  <a:lnTo>
                    <a:pt x="35496" y="278130"/>
                  </a:lnTo>
                  <a:lnTo>
                    <a:pt x="32143" y="276936"/>
                  </a:lnTo>
                  <a:lnTo>
                    <a:pt x="32143" y="279400"/>
                  </a:lnTo>
                  <a:lnTo>
                    <a:pt x="31343" y="278587"/>
                  </a:lnTo>
                  <a:lnTo>
                    <a:pt x="31445" y="278130"/>
                  </a:lnTo>
                  <a:lnTo>
                    <a:pt x="32143" y="279400"/>
                  </a:lnTo>
                  <a:lnTo>
                    <a:pt x="32143" y="276936"/>
                  </a:lnTo>
                  <a:lnTo>
                    <a:pt x="31965" y="276860"/>
                  </a:lnTo>
                  <a:lnTo>
                    <a:pt x="35560" y="273050"/>
                  </a:lnTo>
                  <a:lnTo>
                    <a:pt x="35712" y="270510"/>
                  </a:lnTo>
                  <a:lnTo>
                    <a:pt x="36830" y="270510"/>
                  </a:lnTo>
                  <a:lnTo>
                    <a:pt x="40030" y="265430"/>
                  </a:lnTo>
                  <a:lnTo>
                    <a:pt x="42519" y="262890"/>
                  </a:lnTo>
                  <a:lnTo>
                    <a:pt x="43053" y="262890"/>
                  </a:lnTo>
                  <a:lnTo>
                    <a:pt x="39801" y="261620"/>
                  </a:lnTo>
                  <a:lnTo>
                    <a:pt x="41795" y="259080"/>
                  </a:lnTo>
                  <a:lnTo>
                    <a:pt x="42037" y="256540"/>
                  </a:lnTo>
                  <a:lnTo>
                    <a:pt x="44081" y="257810"/>
                  </a:lnTo>
                  <a:lnTo>
                    <a:pt x="44729" y="257810"/>
                  </a:lnTo>
                  <a:lnTo>
                    <a:pt x="45135" y="259080"/>
                  </a:lnTo>
                  <a:lnTo>
                    <a:pt x="46024" y="257810"/>
                  </a:lnTo>
                  <a:lnTo>
                    <a:pt x="45135" y="256540"/>
                  </a:lnTo>
                  <a:lnTo>
                    <a:pt x="44818" y="255270"/>
                  </a:lnTo>
                  <a:lnTo>
                    <a:pt x="45021" y="254000"/>
                  </a:lnTo>
                  <a:lnTo>
                    <a:pt x="47383" y="256540"/>
                  </a:lnTo>
                  <a:lnTo>
                    <a:pt x="48056" y="254000"/>
                  </a:lnTo>
                  <a:lnTo>
                    <a:pt x="48399" y="252730"/>
                  </a:lnTo>
                  <a:lnTo>
                    <a:pt x="46761" y="248920"/>
                  </a:lnTo>
                  <a:lnTo>
                    <a:pt x="50165" y="246380"/>
                  </a:lnTo>
                  <a:lnTo>
                    <a:pt x="47879" y="245110"/>
                  </a:lnTo>
                  <a:lnTo>
                    <a:pt x="42151" y="246380"/>
                  </a:lnTo>
                  <a:lnTo>
                    <a:pt x="42240" y="243840"/>
                  </a:lnTo>
                  <a:lnTo>
                    <a:pt x="42329" y="241300"/>
                  </a:lnTo>
                  <a:lnTo>
                    <a:pt x="43700" y="242570"/>
                  </a:lnTo>
                  <a:lnTo>
                    <a:pt x="45974" y="243840"/>
                  </a:lnTo>
                  <a:lnTo>
                    <a:pt x="46037" y="245110"/>
                  </a:lnTo>
                  <a:lnTo>
                    <a:pt x="46024" y="243840"/>
                  </a:lnTo>
                  <a:lnTo>
                    <a:pt x="45504" y="242570"/>
                  </a:lnTo>
                  <a:lnTo>
                    <a:pt x="46367" y="242570"/>
                  </a:lnTo>
                  <a:lnTo>
                    <a:pt x="46774" y="243281"/>
                  </a:lnTo>
                  <a:lnTo>
                    <a:pt x="47218" y="242570"/>
                  </a:lnTo>
                  <a:lnTo>
                    <a:pt x="49072" y="243840"/>
                  </a:lnTo>
                  <a:lnTo>
                    <a:pt x="48996" y="242570"/>
                  </a:lnTo>
                  <a:lnTo>
                    <a:pt x="50368" y="242570"/>
                  </a:lnTo>
                  <a:lnTo>
                    <a:pt x="50380" y="243840"/>
                  </a:lnTo>
                  <a:lnTo>
                    <a:pt x="49555" y="243840"/>
                  </a:lnTo>
                  <a:lnTo>
                    <a:pt x="49072" y="243840"/>
                  </a:lnTo>
                  <a:lnTo>
                    <a:pt x="47104" y="243840"/>
                  </a:lnTo>
                  <a:lnTo>
                    <a:pt x="47828" y="245110"/>
                  </a:lnTo>
                  <a:lnTo>
                    <a:pt x="49174" y="244119"/>
                  </a:lnTo>
                  <a:lnTo>
                    <a:pt x="49555" y="245110"/>
                  </a:lnTo>
                  <a:lnTo>
                    <a:pt x="50571" y="243840"/>
                  </a:lnTo>
                  <a:lnTo>
                    <a:pt x="52501" y="242570"/>
                  </a:lnTo>
                  <a:lnTo>
                    <a:pt x="53047" y="242570"/>
                  </a:lnTo>
                  <a:lnTo>
                    <a:pt x="51689" y="241300"/>
                  </a:lnTo>
                  <a:lnTo>
                    <a:pt x="51943" y="240030"/>
                  </a:lnTo>
                  <a:lnTo>
                    <a:pt x="53098" y="237490"/>
                  </a:lnTo>
                  <a:lnTo>
                    <a:pt x="54584" y="240030"/>
                  </a:lnTo>
                  <a:lnTo>
                    <a:pt x="56299" y="238760"/>
                  </a:lnTo>
                  <a:lnTo>
                    <a:pt x="55359" y="237490"/>
                  </a:lnTo>
                  <a:lnTo>
                    <a:pt x="57543" y="237490"/>
                  </a:lnTo>
                  <a:lnTo>
                    <a:pt x="54851" y="236220"/>
                  </a:lnTo>
                  <a:lnTo>
                    <a:pt x="55257" y="234950"/>
                  </a:lnTo>
                  <a:lnTo>
                    <a:pt x="56603" y="234950"/>
                  </a:lnTo>
                  <a:lnTo>
                    <a:pt x="57492" y="236220"/>
                  </a:lnTo>
                  <a:lnTo>
                    <a:pt x="57010" y="233680"/>
                  </a:lnTo>
                  <a:lnTo>
                    <a:pt x="60452" y="229870"/>
                  </a:lnTo>
                  <a:close/>
                </a:path>
                <a:path w="226060" h="400050">
                  <a:moveTo>
                    <a:pt x="60655" y="368287"/>
                  </a:moveTo>
                  <a:lnTo>
                    <a:pt x="59537" y="368007"/>
                  </a:lnTo>
                  <a:lnTo>
                    <a:pt x="60325" y="369277"/>
                  </a:lnTo>
                  <a:lnTo>
                    <a:pt x="60655" y="368287"/>
                  </a:lnTo>
                  <a:close/>
                </a:path>
                <a:path w="226060" h="400050">
                  <a:moveTo>
                    <a:pt x="63385" y="365175"/>
                  </a:moveTo>
                  <a:lnTo>
                    <a:pt x="62471" y="364197"/>
                  </a:lnTo>
                  <a:lnTo>
                    <a:pt x="62115" y="364350"/>
                  </a:lnTo>
                  <a:lnTo>
                    <a:pt x="63385" y="365175"/>
                  </a:lnTo>
                  <a:close/>
                </a:path>
                <a:path w="226060" h="400050">
                  <a:moveTo>
                    <a:pt x="63639" y="344703"/>
                  </a:moveTo>
                  <a:lnTo>
                    <a:pt x="63398" y="344614"/>
                  </a:lnTo>
                  <a:lnTo>
                    <a:pt x="63119" y="344551"/>
                  </a:lnTo>
                  <a:lnTo>
                    <a:pt x="62839" y="344589"/>
                  </a:lnTo>
                  <a:lnTo>
                    <a:pt x="63004" y="344678"/>
                  </a:lnTo>
                  <a:lnTo>
                    <a:pt x="63322" y="344703"/>
                  </a:lnTo>
                  <a:lnTo>
                    <a:pt x="63639" y="344703"/>
                  </a:lnTo>
                  <a:close/>
                </a:path>
                <a:path w="226060" h="400050">
                  <a:moveTo>
                    <a:pt x="64350" y="191706"/>
                  </a:moveTo>
                  <a:lnTo>
                    <a:pt x="64109" y="191770"/>
                  </a:lnTo>
                  <a:lnTo>
                    <a:pt x="64287" y="191833"/>
                  </a:lnTo>
                  <a:lnTo>
                    <a:pt x="64350" y="191706"/>
                  </a:lnTo>
                  <a:close/>
                </a:path>
                <a:path w="226060" h="400050">
                  <a:moveTo>
                    <a:pt x="65811" y="366737"/>
                  </a:moveTo>
                  <a:lnTo>
                    <a:pt x="63385" y="365175"/>
                  </a:lnTo>
                  <a:lnTo>
                    <a:pt x="64846" y="366737"/>
                  </a:lnTo>
                  <a:lnTo>
                    <a:pt x="65811" y="366737"/>
                  </a:lnTo>
                  <a:close/>
                </a:path>
                <a:path w="226060" h="400050">
                  <a:moveTo>
                    <a:pt x="69176" y="190500"/>
                  </a:moveTo>
                  <a:lnTo>
                    <a:pt x="65671" y="189230"/>
                  </a:lnTo>
                  <a:lnTo>
                    <a:pt x="64350" y="191706"/>
                  </a:lnTo>
                  <a:lnTo>
                    <a:pt x="69176" y="190500"/>
                  </a:lnTo>
                  <a:close/>
                </a:path>
                <a:path w="226060" h="400050">
                  <a:moveTo>
                    <a:pt x="69367" y="186918"/>
                  </a:moveTo>
                  <a:lnTo>
                    <a:pt x="67144" y="187223"/>
                  </a:lnTo>
                  <a:lnTo>
                    <a:pt x="68745" y="189217"/>
                  </a:lnTo>
                  <a:lnTo>
                    <a:pt x="69367" y="186918"/>
                  </a:lnTo>
                  <a:close/>
                </a:path>
                <a:path w="226060" h="400050">
                  <a:moveTo>
                    <a:pt x="73342" y="208864"/>
                  </a:moveTo>
                  <a:lnTo>
                    <a:pt x="71996" y="207860"/>
                  </a:lnTo>
                  <a:lnTo>
                    <a:pt x="73291" y="208902"/>
                  </a:lnTo>
                  <a:close/>
                </a:path>
                <a:path w="226060" h="400050">
                  <a:moveTo>
                    <a:pt x="73787" y="206578"/>
                  </a:moveTo>
                  <a:lnTo>
                    <a:pt x="73393" y="207010"/>
                  </a:lnTo>
                  <a:lnTo>
                    <a:pt x="73787" y="206578"/>
                  </a:lnTo>
                  <a:close/>
                </a:path>
                <a:path w="226060" h="400050">
                  <a:moveTo>
                    <a:pt x="73825" y="354037"/>
                  </a:moveTo>
                  <a:lnTo>
                    <a:pt x="72224" y="352767"/>
                  </a:lnTo>
                  <a:lnTo>
                    <a:pt x="70637" y="351497"/>
                  </a:lnTo>
                  <a:lnTo>
                    <a:pt x="72313" y="350227"/>
                  </a:lnTo>
                  <a:lnTo>
                    <a:pt x="65874" y="350227"/>
                  </a:lnTo>
                  <a:lnTo>
                    <a:pt x="64909" y="350227"/>
                  </a:lnTo>
                  <a:lnTo>
                    <a:pt x="65989" y="351497"/>
                  </a:lnTo>
                  <a:lnTo>
                    <a:pt x="65176" y="352767"/>
                  </a:lnTo>
                  <a:lnTo>
                    <a:pt x="62509" y="351497"/>
                  </a:lnTo>
                  <a:lnTo>
                    <a:pt x="64503" y="351497"/>
                  </a:lnTo>
                  <a:lnTo>
                    <a:pt x="62509" y="350227"/>
                  </a:lnTo>
                  <a:lnTo>
                    <a:pt x="61950" y="351497"/>
                  </a:lnTo>
                  <a:lnTo>
                    <a:pt x="65849" y="355307"/>
                  </a:lnTo>
                  <a:lnTo>
                    <a:pt x="62763" y="355307"/>
                  </a:lnTo>
                  <a:lnTo>
                    <a:pt x="62357" y="354037"/>
                  </a:lnTo>
                  <a:lnTo>
                    <a:pt x="62763" y="354037"/>
                  </a:lnTo>
                  <a:lnTo>
                    <a:pt x="62357" y="352767"/>
                  </a:lnTo>
                  <a:lnTo>
                    <a:pt x="59423" y="352767"/>
                  </a:lnTo>
                  <a:lnTo>
                    <a:pt x="58458" y="354037"/>
                  </a:lnTo>
                  <a:lnTo>
                    <a:pt x="58585" y="354037"/>
                  </a:lnTo>
                  <a:lnTo>
                    <a:pt x="56070" y="355307"/>
                  </a:lnTo>
                  <a:lnTo>
                    <a:pt x="57162" y="355307"/>
                  </a:lnTo>
                  <a:lnTo>
                    <a:pt x="62826" y="360387"/>
                  </a:lnTo>
                  <a:lnTo>
                    <a:pt x="56857" y="359168"/>
                  </a:lnTo>
                  <a:lnTo>
                    <a:pt x="56591" y="359117"/>
                  </a:lnTo>
                  <a:lnTo>
                    <a:pt x="56959" y="359537"/>
                  </a:lnTo>
                  <a:lnTo>
                    <a:pt x="57683" y="361657"/>
                  </a:lnTo>
                  <a:lnTo>
                    <a:pt x="54889" y="360387"/>
                  </a:lnTo>
                  <a:lnTo>
                    <a:pt x="53822" y="360387"/>
                  </a:lnTo>
                  <a:lnTo>
                    <a:pt x="52641" y="361530"/>
                  </a:lnTo>
                  <a:lnTo>
                    <a:pt x="53632" y="362927"/>
                  </a:lnTo>
                  <a:lnTo>
                    <a:pt x="49136" y="361657"/>
                  </a:lnTo>
                  <a:lnTo>
                    <a:pt x="51828" y="364197"/>
                  </a:lnTo>
                  <a:lnTo>
                    <a:pt x="50863" y="364197"/>
                  </a:lnTo>
                  <a:lnTo>
                    <a:pt x="51193" y="365467"/>
                  </a:lnTo>
                  <a:lnTo>
                    <a:pt x="51854" y="365467"/>
                  </a:lnTo>
                  <a:lnTo>
                    <a:pt x="54000" y="369277"/>
                  </a:lnTo>
                  <a:lnTo>
                    <a:pt x="45707" y="369277"/>
                  </a:lnTo>
                  <a:lnTo>
                    <a:pt x="48806" y="374357"/>
                  </a:lnTo>
                  <a:lnTo>
                    <a:pt x="49530" y="378167"/>
                  </a:lnTo>
                  <a:lnTo>
                    <a:pt x="52451" y="379437"/>
                  </a:lnTo>
                  <a:lnTo>
                    <a:pt x="53187" y="383247"/>
                  </a:lnTo>
                  <a:lnTo>
                    <a:pt x="51358" y="383247"/>
                  </a:lnTo>
                  <a:lnTo>
                    <a:pt x="49949" y="380707"/>
                  </a:lnTo>
                  <a:lnTo>
                    <a:pt x="48031" y="381977"/>
                  </a:lnTo>
                  <a:lnTo>
                    <a:pt x="47917" y="383247"/>
                  </a:lnTo>
                  <a:lnTo>
                    <a:pt x="48552" y="384517"/>
                  </a:lnTo>
                  <a:lnTo>
                    <a:pt x="48094" y="384517"/>
                  </a:lnTo>
                  <a:lnTo>
                    <a:pt x="51943" y="387057"/>
                  </a:lnTo>
                  <a:lnTo>
                    <a:pt x="49199" y="384517"/>
                  </a:lnTo>
                  <a:lnTo>
                    <a:pt x="52044" y="384517"/>
                  </a:lnTo>
                  <a:lnTo>
                    <a:pt x="54698" y="383247"/>
                  </a:lnTo>
                  <a:lnTo>
                    <a:pt x="55003" y="383247"/>
                  </a:lnTo>
                  <a:lnTo>
                    <a:pt x="54622" y="381977"/>
                  </a:lnTo>
                  <a:lnTo>
                    <a:pt x="55397" y="383247"/>
                  </a:lnTo>
                  <a:lnTo>
                    <a:pt x="56718" y="383247"/>
                  </a:lnTo>
                  <a:lnTo>
                    <a:pt x="59829" y="381977"/>
                  </a:lnTo>
                  <a:lnTo>
                    <a:pt x="55092" y="379437"/>
                  </a:lnTo>
                  <a:lnTo>
                    <a:pt x="58648" y="379437"/>
                  </a:lnTo>
                  <a:lnTo>
                    <a:pt x="58623" y="378167"/>
                  </a:lnTo>
                  <a:lnTo>
                    <a:pt x="58547" y="375627"/>
                  </a:lnTo>
                  <a:lnTo>
                    <a:pt x="55791" y="378167"/>
                  </a:lnTo>
                  <a:lnTo>
                    <a:pt x="53289" y="374357"/>
                  </a:lnTo>
                  <a:lnTo>
                    <a:pt x="61214" y="375627"/>
                  </a:lnTo>
                  <a:lnTo>
                    <a:pt x="58394" y="374357"/>
                  </a:lnTo>
                  <a:lnTo>
                    <a:pt x="59118" y="373087"/>
                  </a:lnTo>
                  <a:lnTo>
                    <a:pt x="60236" y="374357"/>
                  </a:lnTo>
                  <a:lnTo>
                    <a:pt x="58712" y="371817"/>
                  </a:lnTo>
                  <a:lnTo>
                    <a:pt x="58877" y="373087"/>
                  </a:lnTo>
                  <a:lnTo>
                    <a:pt x="57251" y="371817"/>
                  </a:lnTo>
                  <a:lnTo>
                    <a:pt x="58712" y="371817"/>
                  </a:lnTo>
                  <a:lnTo>
                    <a:pt x="60528" y="371817"/>
                  </a:lnTo>
                  <a:lnTo>
                    <a:pt x="57937" y="366737"/>
                  </a:lnTo>
                  <a:lnTo>
                    <a:pt x="60680" y="368198"/>
                  </a:lnTo>
                  <a:lnTo>
                    <a:pt x="60998" y="368363"/>
                  </a:lnTo>
                  <a:lnTo>
                    <a:pt x="62712" y="369277"/>
                  </a:lnTo>
                  <a:lnTo>
                    <a:pt x="61480" y="368477"/>
                  </a:lnTo>
                  <a:lnTo>
                    <a:pt x="64744" y="369277"/>
                  </a:lnTo>
                  <a:lnTo>
                    <a:pt x="63017" y="368007"/>
                  </a:lnTo>
                  <a:lnTo>
                    <a:pt x="61290" y="366737"/>
                  </a:lnTo>
                  <a:lnTo>
                    <a:pt x="59550" y="365467"/>
                  </a:lnTo>
                  <a:lnTo>
                    <a:pt x="62115" y="364350"/>
                  </a:lnTo>
                  <a:lnTo>
                    <a:pt x="61874" y="364197"/>
                  </a:lnTo>
                  <a:lnTo>
                    <a:pt x="62471" y="364197"/>
                  </a:lnTo>
                  <a:lnTo>
                    <a:pt x="67957" y="364197"/>
                  </a:lnTo>
                  <a:lnTo>
                    <a:pt x="67716" y="362927"/>
                  </a:lnTo>
                  <a:lnTo>
                    <a:pt x="64325" y="361657"/>
                  </a:lnTo>
                  <a:lnTo>
                    <a:pt x="66357" y="360870"/>
                  </a:lnTo>
                  <a:lnTo>
                    <a:pt x="67246" y="361492"/>
                  </a:lnTo>
                  <a:lnTo>
                    <a:pt x="67652" y="361975"/>
                  </a:lnTo>
                  <a:lnTo>
                    <a:pt x="67703" y="362343"/>
                  </a:lnTo>
                  <a:lnTo>
                    <a:pt x="68211" y="362597"/>
                  </a:lnTo>
                  <a:lnTo>
                    <a:pt x="68834" y="362851"/>
                  </a:lnTo>
                  <a:lnTo>
                    <a:pt x="69659" y="363118"/>
                  </a:lnTo>
                  <a:lnTo>
                    <a:pt x="69926" y="362877"/>
                  </a:lnTo>
                  <a:lnTo>
                    <a:pt x="67348" y="361467"/>
                  </a:lnTo>
                  <a:lnTo>
                    <a:pt x="66370" y="360857"/>
                  </a:lnTo>
                  <a:lnTo>
                    <a:pt x="67564" y="360387"/>
                  </a:lnTo>
                  <a:lnTo>
                    <a:pt x="67424" y="357847"/>
                  </a:lnTo>
                  <a:lnTo>
                    <a:pt x="68516" y="357847"/>
                  </a:lnTo>
                  <a:lnTo>
                    <a:pt x="71081" y="354037"/>
                  </a:lnTo>
                  <a:lnTo>
                    <a:pt x="73825" y="354037"/>
                  </a:lnTo>
                  <a:close/>
                </a:path>
                <a:path w="226060" h="400050">
                  <a:moveTo>
                    <a:pt x="74637" y="208000"/>
                  </a:moveTo>
                  <a:lnTo>
                    <a:pt x="73342" y="208864"/>
                  </a:lnTo>
                  <a:lnTo>
                    <a:pt x="74142" y="209473"/>
                  </a:lnTo>
                  <a:lnTo>
                    <a:pt x="74637" y="208000"/>
                  </a:lnTo>
                  <a:close/>
                </a:path>
                <a:path w="226060" h="400050">
                  <a:moveTo>
                    <a:pt x="77241" y="350748"/>
                  </a:moveTo>
                  <a:lnTo>
                    <a:pt x="76339" y="349453"/>
                  </a:lnTo>
                  <a:lnTo>
                    <a:pt x="76161" y="349783"/>
                  </a:lnTo>
                  <a:lnTo>
                    <a:pt x="76466" y="350050"/>
                  </a:lnTo>
                  <a:lnTo>
                    <a:pt x="76835" y="350380"/>
                  </a:lnTo>
                  <a:lnTo>
                    <a:pt x="77241" y="350748"/>
                  </a:lnTo>
                  <a:close/>
                </a:path>
                <a:path w="226060" h="400050">
                  <a:moveTo>
                    <a:pt x="77381" y="138645"/>
                  </a:moveTo>
                  <a:lnTo>
                    <a:pt x="76708" y="138353"/>
                  </a:lnTo>
                  <a:lnTo>
                    <a:pt x="77089" y="139090"/>
                  </a:lnTo>
                  <a:lnTo>
                    <a:pt x="77381" y="138645"/>
                  </a:lnTo>
                  <a:close/>
                </a:path>
                <a:path w="226060" h="400050">
                  <a:moveTo>
                    <a:pt x="78943" y="132346"/>
                  </a:moveTo>
                  <a:lnTo>
                    <a:pt x="78727" y="132029"/>
                  </a:lnTo>
                  <a:lnTo>
                    <a:pt x="78752" y="132829"/>
                  </a:lnTo>
                  <a:lnTo>
                    <a:pt x="78930" y="132613"/>
                  </a:lnTo>
                  <a:lnTo>
                    <a:pt x="78943" y="132346"/>
                  </a:lnTo>
                  <a:close/>
                </a:path>
                <a:path w="226060" h="400050">
                  <a:moveTo>
                    <a:pt x="79717" y="292011"/>
                  </a:moveTo>
                  <a:lnTo>
                    <a:pt x="79616" y="291807"/>
                  </a:lnTo>
                  <a:lnTo>
                    <a:pt x="78727" y="293077"/>
                  </a:lnTo>
                  <a:lnTo>
                    <a:pt x="79717" y="292011"/>
                  </a:lnTo>
                  <a:close/>
                </a:path>
                <a:path w="226060" h="400050">
                  <a:moveTo>
                    <a:pt x="84213" y="124460"/>
                  </a:moveTo>
                  <a:lnTo>
                    <a:pt x="83832" y="123190"/>
                  </a:lnTo>
                  <a:lnTo>
                    <a:pt x="83908" y="121920"/>
                  </a:lnTo>
                  <a:lnTo>
                    <a:pt x="83223" y="121920"/>
                  </a:lnTo>
                  <a:lnTo>
                    <a:pt x="84213" y="124460"/>
                  </a:lnTo>
                  <a:close/>
                </a:path>
                <a:path w="226060" h="400050">
                  <a:moveTo>
                    <a:pt x="85217" y="170091"/>
                  </a:moveTo>
                  <a:lnTo>
                    <a:pt x="85077" y="168567"/>
                  </a:lnTo>
                  <a:lnTo>
                    <a:pt x="85178" y="167906"/>
                  </a:lnTo>
                  <a:lnTo>
                    <a:pt x="84429" y="168503"/>
                  </a:lnTo>
                  <a:lnTo>
                    <a:pt x="83921" y="169037"/>
                  </a:lnTo>
                  <a:lnTo>
                    <a:pt x="85217" y="170091"/>
                  </a:lnTo>
                  <a:close/>
                </a:path>
                <a:path w="226060" h="400050">
                  <a:moveTo>
                    <a:pt x="86093" y="271487"/>
                  </a:moveTo>
                  <a:lnTo>
                    <a:pt x="85496" y="270217"/>
                  </a:lnTo>
                  <a:lnTo>
                    <a:pt x="85775" y="271487"/>
                  </a:lnTo>
                  <a:lnTo>
                    <a:pt x="86093" y="271487"/>
                  </a:lnTo>
                  <a:close/>
                </a:path>
                <a:path w="226060" h="400050">
                  <a:moveTo>
                    <a:pt x="86741" y="166001"/>
                  </a:moveTo>
                  <a:lnTo>
                    <a:pt x="85699" y="166370"/>
                  </a:lnTo>
                  <a:lnTo>
                    <a:pt x="85305" y="167081"/>
                  </a:lnTo>
                  <a:lnTo>
                    <a:pt x="85178" y="167906"/>
                  </a:lnTo>
                  <a:lnTo>
                    <a:pt x="85813" y="167411"/>
                  </a:lnTo>
                  <a:lnTo>
                    <a:pt x="86601" y="166890"/>
                  </a:lnTo>
                  <a:lnTo>
                    <a:pt x="86741" y="166001"/>
                  </a:lnTo>
                  <a:close/>
                </a:path>
                <a:path w="226060" h="400050">
                  <a:moveTo>
                    <a:pt x="87553" y="335419"/>
                  </a:moveTo>
                  <a:lnTo>
                    <a:pt x="86626" y="336042"/>
                  </a:lnTo>
                  <a:lnTo>
                    <a:pt x="86868" y="336257"/>
                  </a:lnTo>
                  <a:lnTo>
                    <a:pt x="87553" y="335419"/>
                  </a:lnTo>
                  <a:close/>
                </a:path>
                <a:path w="226060" h="400050">
                  <a:moveTo>
                    <a:pt x="89090" y="186690"/>
                  </a:moveTo>
                  <a:lnTo>
                    <a:pt x="87630" y="186690"/>
                  </a:lnTo>
                  <a:lnTo>
                    <a:pt x="88366" y="187960"/>
                  </a:lnTo>
                  <a:lnTo>
                    <a:pt x="89090" y="186690"/>
                  </a:lnTo>
                  <a:close/>
                </a:path>
                <a:path w="226060" h="400050">
                  <a:moveTo>
                    <a:pt x="90157" y="333717"/>
                  </a:moveTo>
                  <a:lnTo>
                    <a:pt x="89611" y="332447"/>
                  </a:lnTo>
                  <a:lnTo>
                    <a:pt x="88633" y="332447"/>
                  </a:lnTo>
                  <a:lnTo>
                    <a:pt x="90157" y="333717"/>
                  </a:lnTo>
                  <a:close/>
                </a:path>
                <a:path w="226060" h="400050">
                  <a:moveTo>
                    <a:pt x="90944" y="188620"/>
                  </a:moveTo>
                  <a:lnTo>
                    <a:pt x="90335" y="190449"/>
                  </a:lnTo>
                  <a:lnTo>
                    <a:pt x="90258" y="191211"/>
                  </a:lnTo>
                  <a:lnTo>
                    <a:pt x="90944" y="188620"/>
                  </a:lnTo>
                  <a:close/>
                </a:path>
                <a:path w="226060" h="400050">
                  <a:moveTo>
                    <a:pt x="91122" y="334987"/>
                  </a:moveTo>
                  <a:lnTo>
                    <a:pt x="88963" y="333717"/>
                  </a:lnTo>
                  <a:lnTo>
                    <a:pt x="87553" y="335419"/>
                  </a:lnTo>
                  <a:lnTo>
                    <a:pt x="88201" y="334987"/>
                  </a:lnTo>
                  <a:lnTo>
                    <a:pt x="90093" y="336257"/>
                  </a:lnTo>
                  <a:lnTo>
                    <a:pt x="91122" y="334987"/>
                  </a:lnTo>
                  <a:close/>
                </a:path>
                <a:path w="226060" h="400050">
                  <a:moveTo>
                    <a:pt x="91605" y="186690"/>
                  </a:moveTo>
                  <a:lnTo>
                    <a:pt x="90551" y="184150"/>
                  </a:lnTo>
                  <a:lnTo>
                    <a:pt x="89090" y="186690"/>
                  </a:lnTo>
                  <a:lnTo>
                    <a:pt x="91605" y="186690"/>
                  </a:lnTo>
                  <a:close/>
                </a:path>
                <a:path w="226060" h="400050">
                  <a:moveTo>
                    <a:pt x="91643" y="326859"/>
                  </a:moveTo>
                  <a:lnTo>
                    <a:pt x="91427" y="326847"/>
                  </a:lnTo>
                  <a:lnTo>
                    <a:pt x="91300" y="326834"/>
                  </a:lnTo>
                  <a:lnTo>
                    <a:pt x="91122" y="326821"/>
                  </a:lnTo>
                  <a:lnTo>
                    <a:pt x="91427" y="326923"/>
                  </a:lnTo>
                  <a:lnTo>
                    <a:pt x="91617" y="326961"/>
                  </a:lnTo>
                  <a:close/>
                </a:path>
                <a:path w="226060" h="400050">
                  <a:moveTo>
                    <a:pt x="91821" y="338797"/>
                  </a:moveTo>
                  <a:lnTo>
                    <a:pt x="89433" y="338797"/>
                  </a:lnTo>
                  <a:lnTo>
                    <a:pt x="89712" y="340067"/>
                  </a:lnTo>
                  <a:lnTo>
                    <a:pt x="91821" y="338797"/>
                  </a:lnTo>
                  <a:close/>
                </a:path>
                <a:path w="226060" h="400050">
                  <a:moveTo>
                    <a:pt x="93637" y="97790"/>
                  </a:moveTo>
                  <a:lnTo>
                    <a:pt x="92710" y="97790"/>
                  </a:lnTo>
                  <a:lnTo>
                    <a:pt x="93345" y="99060"/>
                  </a:lnTo>
                  <a:lnTo>
                    <a:pt x="93637" y="97790"/>
                  </a:lnTo>
                  <a:close/>
                </a:path>
                <a:path w="226060" h="400050">
                  <a:moveTo>
                    <a:pt x="95300" y="97790"/>
                  </a:moveTo>
                  <a:lnTo>
                    <a:pt x="93916" y="96520"/>
                  </a:lnTo>
                  <a:lnTo>
                    <a:pt x="93637" y="97790"/>
                  </a:lnTo>
                  <a:lnTo>
                    <a:pt x="95300" y="97790"/>
                  </a:lnTo>
                  <a:close/>
                </a:path>
                <a:path w="226060" h="400050">
                  <a:moveTo>
                    <a:pt x="97167" y="287997"/>
                  </a:moveTo>
                  <a:lnTo>
                    <a:pt x="96240" y="287997"/>
                  </a:lnTo>
                  <a:lnTo>
                    <a:pt x="96291" y="288366"/>
                  </a:lnTo>
                  <a:lnTo>
                    <a:pt x="97167" y="287997"/>
                  </a:lnTo>
                  <a:close/>
                </a:path>
                <a:path w="226060" h="400050">
                  <a:moveTo>
                    <a:pt x="98780" y="182880"/>
                  </a:moveTo>
                  <a:lnTo>
                    <a:pt x="95948" y="180340"/>
                  </a:lnTo>
                  <a:lnTo>
                    <a:pt x="93103" y="177800"/>
                  </a:lnTo>
                  <a:lnTo>
                    <a:pt x="96507" y="176530"/>
                  </a:lnTo>
                  <a:lnTo>
                    <a:pt x="95250" y="175260"/>
                  </a:lnTo>
                  <a:lnTo>
                    <a:pt x="92341" y="173990"/>
                  </a:lnTo>
                  <a:lnTo>
                    <a:pt x="93218" y="171450"/>
                  </a:lnTo>
                  <a:lnTo>
                    <a:pt x="87871" y="171450"/>
                  </a:lnTo>
                  <a:lnTo>
                    <a:pt x="85318" y="171450"/>
                  </a:lnTo>
                  <a:lnTo>
                    <a:pt x="85382" y="172415"/>
                  </a:lnTo>
                  <a:lnTo>
                    <a:pt x="85496" y="173228"/>
                  </a:lnTo>
                  <a:lnTo>
                    <a:pt x="85636" y="173990"/>
                  </a:lnTo>
                  <a:lnTo>
                    <a:pt x="83693" y="175260"/>
                  </a:lnTo>
                  <a:lnTo>
                    <a:pt x="82397" y="175260"/>
                  </a:lnTo>
                  <a:lnTo>
                    <a:pt x="80505" y="172720"/>
                  </a:lnTo>
                  <a:lnTo>
                    <a:pt x="79641" y="171450"/>
                  </a:lnTo>
                  <a:lnTo>
                    <a:pt x="81407" y="175260"/>
                  </a:lnTo>
                  <a:lnTo>
                    <a:pt x="76708" y="177800"/>
                  </a:lnTo>
                  <a:lnTo>
                    <a:pt x="78562" y="180340"/>
                  </a:lnTo>
                  <a:lnTo>
                    <a:pt x="78219" y="180340"/>
                  </a:lnTo>
                  <a:lnTo>
                    <a:pt x="76581" y="179070"/>
                  </a:lnTo>
                  <a:lnTo>
                    <a:pt x="76149" y="179070"/>
                  </a:lnTo>
                  <a:lnTo>
                    <a:pt x="77647" y="181610"/>
                  </a:lnTo>
                  <a:lnTo>
                    <a:pt x="75819" y="181610"/>
                  </a:lnTo>
                  <a:lnTo>
                    <a:pt x="74612" y="180340"/>
                  </a:lnTo>
                  <a:lnTo>
                    <a:pt x="72097" y="182880"/>
                  </a:lnTo>
                  <a:lnTo>
                    <a:pt x="79298" y="181610"/>
                  </a:lnTo>
                  <a:lnTo>
                    <a:pt x="75044" y="184150"/>
                  </a:lnTo>
                  <a:lnTo>
                    <a:pt x="74663" y="184150"/>
                  </a:lnTo>
                  <a:lnTo>
                    <a:pt x="74739" y="182880"/>
                  </a:lnTo>
                  <a:lnTo>
                    <a:pt x="71234" y="185420"/>
                  </a:lnTo>
                  <a:lnTo>
                    <a:pt x="71323" y="190500"/>
                  </a:lnTo>
                  <a:lnTo>
                    <a:pt x="68021" y="193040"/>
                  </a:lnTo>
                  <a:lnTo>
                    <a:pt x="64287" y="191833"/>
                  </a:lnTo>
                  <a:lnTo>
                    <a:pt x="62953" y="194310"/>
                  </a:lnTo>
                  <a:lnTo>
                    <a:pt x="62992" y="201930"/>
                  </a:lnTo>
                  <a:lnTo>
                    <a:pt x="59283" y="205740"/>
                  </a:lnTo>
                  <a:lnTo>
                    <a:pt x="60210" y="205740"/>
                  </a:lnTo>
                  <a:lnTo>
                    <a:pt x="64528" y="208280"/>
                  </a:lnTo>
                  <a:lnTo>
                    <a:pt x="55638" y="207010"/>
                  </a:lnTo>
                  <a:lnTo>
                    <a:pt x="56146" y="209384"/>
                  </a:lnTo>
                  <a:lnTo>
                    <a:pt x="54267" y="208280"/>
                  </a:lnTo>
                  <a:lnTo>
                    <a:pt x="54711" y="209550"/>
                  </a:lnTo>
                  <a:lnTo>
                    <a:pt x="52006" y="212090"/>
                  </a:lnTo>
                  <a:lnTo>
                    <a:pt x="51917" y="215900"/>
                  </a:lnTo>
                  <a:lnTo>
                    <a:pt x="50812" y="220980"/>
                  </a:lnTo>
                  <a:lnTo>
                    <a:pt x="63030" y="220980"/>
                  </a:lnTo>
                  <a:lnTo>
                    <a:pt x="64287" y="215900"/>
                  </a:lnTo>
                  <a:lnTo>
                    <a:pt x="65163" y="217170"/>
                  </a:lnTo>
                  <a:lnTo>
                    <a:pt x="65303" y="215900"/>
                  </a:lnTo>
                  <a:lnTo>
                    <a:pt x="65582" y="213360"/>
                  </a:lnTo>
                  <a:lnTo>
                    <a:pt x="67957" y="210820"/>
                  </a:lnTo>
                  <a:lnTo>
                    <a:pt x="67170" y="208280"/>
                  </a:lnTo>
                  <a:lnTo>
                    <a:pt x="67627" y="207010"/>
                  </a:lnTo>
                  <a:lnTo>
                    <a:pt x="69837" y="208280"/>
                  </a:lnTo>
                  <a:lnTo>
                    <a:pt x="70675" y="208280"/>
                  </a:lnTo>
                  <a:lnTo>
                    <a:pt x="70942" y="207010"/>
                  </a:lnTo>
                  <a:lnTo>
                    <a:pt x="71208" y="205740"/>
                  </a:lnTo>
                  <a:lnTo>
                    <a:pt x="70370" y="205740"/>
                  </a:lnTo>
                  <a:lnTo>
                    <a:pt x="73494" y="203200"/>
                  </a:lnTo>
                  <a:lnTo>
                    <a:pt x="73774" y="206489"/>
                  </a:lnTo>
                  <a:lnTo>
                    <a:pt x="73825" y="207010"/>
                  </a:lnTo>
                  <a:lnTo>
                    <a:pt x="74549" y="205714"/>
                  </a:lnTo>
                  <a:lnTo>
                    <a:pt x="75653" y="204470"/>
                  </a:lnTo>
                  <a:lnTo>
                    <a:pt x="77419" y="204470"/>
                  </a:lnTo>
                  <a:lnTo>
                    <a:pt x="77216" y="203200"/>
                  </a:lnTo>
                  <a:lnTo>
                    <a:pt x="76796" y="200660"/>
                  </a:lnTo>
                  <a:lnTo>
                    <a:pt x="78409" y="203200"/>
                  </a:lnTo>
                  <a:lnTo>
                    <a:pt x="80759" y="200660"/>
                  </a:lnTo>
                  <a:lnTo>
                    <a:pt x="80873" y="199390"/>
                  </a:lnTo>
                  <a:lnTo>
                    <a:pt x="78181" y="199390"/>
                  </a:lnTo>
                  <a:lnTo>
                    <a:pt x="78727" y="198120"/>
                  </a:lnTo>
                  <a:lnTo>
                    <a:pt x="80606" y="196850"/>
                  </a:lnTo>
                  <a:lnTo>
                    <a:pt x="83070" y="199390"/>
                  </a:lnTo>
                  <a:lnTo>
                    <a:pt x="89674" y="196850"/>
                  </a:lnTo>
                  <a:lnTo>
                    <a:pt x="87299" y="193040"/>
                  </a:lnTo>
                  <a:lnTo>
                    <a:pt x="83324" y="186690"/>
                  </a:lnTo>
                  <a:lnTo>
                    <a:pt x="87630" y="186690"/>
                  </a:lnTo>
                  <a:lnTo>
                    <a:pt x="86893" y="185420"/>
                  </a:lnTo>
                  <a:lnTo>
                    <a:pt x="88849" y="184150"/>
                  </a:lnTo>
                  <a:lnTo>
                    <a:pt x="90551" y="184150"/>
                  </a:lnTo>
                  <a:lnTo>
                    <a:pt x="95021" y="184150"/>
                  </a:lnTo>
                  <a:lnTo>
                    <a:pt x="98780" y="182880"/>
                  </a:lnTo>
                  <a:close/>
                </a:path>
                <a:path w="226060" h="400050">
                  <a:moveTo>
                    <a:pt x="98958" y="97790"/>
                  </a:moveTo>
                  <a:lnTo>
                    <a:pt x="97739" y="95580"/>
                  </a:lnTo>
                  <a:lnTo>
                    <a:pt x="97891" y="96520"/>
                  </a:lnTo>
                  <a:lnTo>
                    <a:pt x="98958" y="97790"/>
                  </a:lnTo>
                  <a:close/>
                </a:path>
                <a:path w="226060" h="400050">
                  <a:moveTo>
                    <a:pt x="99745" y="290982"/>
                  </a:moveTo>
                  <a:lnTo>
                    <a:pt x="98882" y="290931"/>
                  </a:lnTo>
                  <a:lnTo>
                    <a:pt x="97967" y="290741"/>
                  </a:lnTo>
                  <a:lnTo>
                    <a:pt x="97078" y="290512"/>
                  </a:lnTo>
                  <a:lnTo>
                    <a:pt x="99098" y="291134"/>
                  </a:lnTo>
                  <a:lnTo>
                    <a:pt x="99085" y="293141"/>
                  </a:lnTo>
                  <a:lnTo>
                    <a:pt x="99745" y="290982"/>
                  </a:lnTo>
                  <a:close/>
                </a:path>
                <a:path w="226060" h="400050">
                  <a:moveTo>
                    <a:pt x="104368" y="292646"/>
                  </a:moveTo>
                  <a:lnTo>
                    <a:pt x="104241" y="292011"/>
                  </a:lnTo>
                  <a:lnTo>
                    <a:pt x="104140" y="291376"/>
                  </a:lnTo>
                  <a:lnTo>
                    <a:pt x="104178" y="290868"/>
                  </a:lnTo>
                  <a:lnTo>
                    <a:pt x="103581" y="291147"/>
                  </a:lnTo>
                  <a:lnTo>
                    <a:pt x="103187" y="291465"/>
                  </a:lnTo>
                  <a:lnTo>
                    <a:pt x="104368" y="292646"/>
                  </a:lnTo>
                  <a:close/>
                </a:path>
                <a:path w="226060" h="400050">
                  <a:moveTo>
                    <a:pt x="105384" y="289725"/>
                  </a:moveTo>
                  <a:lnTo>
                    <a:pt x="104521" y="289763"/>
                  </a:lnTo>
                  <a:lnTo>
                    <a:pt x="104241" y="290233"/>
                  </a:lnTo>
                  <a:lnTo>
                    <a:pt x="104178" y="290868"/>
                  </a:lnTo>
                  <a:lnTo>
                    <a:pt x="104698" y="290626"/>
                  </a:lnTo>
                  <a:lnTo>
                    <a:pt x="105333" y="290423"/>
                  </a:lnTo>
                  <a:lnTo>
                    <a:pt x="105384" y="289725"/>
                  </a:lnTo>
                  <a:close/>
                </a:path>
                <a:path w="226060" h="400050">
                  <a:moveTo>
                    <a:pt x="106502" y="272046"/>
                  </a:moveTo>
                  <a:lnTo>
                    <a:pt x="105994" y="271487"/>
                  </a:lnTo>
                  <a:lnTo>
                    <a:pt x="105638" y="271614"/>
                  </a:lnTo>
                  <a:lnTo>
                    <a:pt x="106502" y="272046"/>
                  </a:lnTo>
                  <a:close/>
                </a:path>
                <a:path w="226060" h="400050">
                  <a:moveTo>
                    <a:pt x="108851" y="307543"/>
                  </a:moveTo>
                  <a:lnTo>
                    <a:pt x="107696" y="307136"/>
                  </a:lnTo>
                  <a:lnTo>
                    <a:pt x="108394" y="308317"/>
                  </a:lnTo>
                  <a:lnTo>
                    <a:pt x="108851" y="307543"/>
                  </a:lnTo>
                  <a:close/>
                </a:path>
                <a:path w="226060" h="400050">
                  <a:moveTo>
                    <a:pt x="111036" y="308317"/>
                  </a:moveTo>
                  <a:lnTo>
                    <a:pt x="109918" y="305777"/>
                  </a:lnTo>
                  <a:lnTo>
                    <a:pt x="108851" y="307543"/>
                  </a:lnTo>
                  <a:lnTo>
                    <a:pt x="111036" y="308317"/>
                  </a:lnTo>
                  <a:close/>
                </a:path>
                <a:path w="226060" h="400050">
                  <a:moveTo>
                    <a:pt x="115455" y="297789"/>
                  </a:moveTo>
                  <a:lnTo>
                    <a:pt x="115189" y="297637"/>
                  </a:lnTo>
                  <a:lnTo>
                    <a:pt x="114998" y="297942"/>
                  </a:lnTo>
                  <a:lnTo>
                    <a:pt x="115138" y="298284"/>
                  </a:lnTo>
                  <a:lnTo>
                    <a:pt x="115354" y="298513"/>
                  </a:lnTo>
                  <a:lnTo>
                    <a:pt x="115404" y="298132"/>
                  </a:lnTo>
                  <a:lnTo>
                    <a:pt x="115455" y="297789"/>
                  </a:lnTo>
                  <a:close/>
                </a:path>
                <a:path w="226060" h="400050">
                  <a:moveTo>
                    <a:pt x="115824" y="124434"/>
                  </a:moveTo>
                  <a:lnTo>
                    <a:pt x="115506" y="125082"/>
                  </a:lnTo>
                  <a:lnTo>
                    <a:pt x="115316" y="125945"/>
                  </a:lnTo>
                  <a:lnTo>
                    <a:pt x="115493" y="125704"/>
                  </a:lnTo>
                  <a:lnTo>
                    <a:pt x="115519" y="125552"/>
                  </a:lnTo>
                  <a:lnTo>
                    <a:pt x="115824" y="124434"/>
                  </a:lnTo>
                  <a:close/>
                </a:path>
                <a:path w="226060" h="400050">
                  <a:moveTo>
                    <a:pt x="123482" y="295414"/>
                  </a:moveTo>
                  <a:lnTo>
                    <a:pt x="123367" y="295160"/>
                  </a:lnTo>
                  <a:lnTo>
                    <a:pt x="123177" y="295211"/>
                  </a:lnTo>
                  <a:lnTo>
                    <a:pt x="123050" y="295236"/>
                  </a:lnTo>
                  <a:lnTo>
                    <a:pt x="122885" y="295287"/>
                  </a:lnTo>
                  <a:lnTo>
                    <a:pt x="123228" y="295402"/>
                  </a:lnTo>
                  <a:lnTo>
                    <a:pt x="123482" y="295414"/>
                  </a:lnTo>
                  <a:close/>
                </a:path>
                <a:path w="226060" h="400050">
                  <a:moveTo>
                    <a:pt x="123596" y="153174"/>
                  </a:moveTo>
                  <a:lnTo>
                    <a:pt x="123202" y="153670"/>
                  </a:lnTo>
                  <a:lnTo>
                    <a:pt x="123367" y="153670"/>
                  </a:lnTo>
                  <a:lnTo>
                    <a:pt x="123596" y="153174"/>
                  </a:lnTo>
                  <a:close/>
                </a:path>
                <a:path w="226060" h="400050">
                  <a:moveTo>
                    <a:pt x="123723" y="251167"/>
                  </a:moveTo>
                  <a:lnTo>
                    <a:pt x="122288" y="251167"/>
                  </a:lnTo>
                  <a:lnTo>
                    <a:pt x="121627" y="251167"/>
                  </a:lnTo>
                  <a:lnTo>
                    <a:pt x="121920" y="252437"/>
                  </a:lnTo>
                  <a:lnTo>
                    <a:pt x="123723" y="251167"/>
                  </a:lnTo>
                  <a:close/>
                </a:path>
                <a:path w="226060" h="400050">
                  <a:moveTo>
                    <a:pt x="124206" y="152400"/>
                  </a:moveTo>
                  <a:lnTo>
                    <a:pt x="123952" y="152400"/>
                  </a:lnTo>
                  <a:lnTo>
                    <a:pt x="123596" y="153174"/>
                  </a:lnTo>
                  <a:lnTo>
                    <a:pt x="124206" y="152400"/>
                  </a:lnTo>
                  <a:close/>
                </a:path>
                <a:path w="226060" h="400050">
                  <a:moveTo>
                    <a:pt x="127076" y="262750"/>
                  </a:moveTo>
                  <a:lnTo>
                    <a:pt x="126847" y="263220"/>
                  </a:lnTo>
                  <a:lnTo>
                    <a:pt x="126720" y="263906"/>
                  </a:lnTo>
                  <a:lnTo>
                    <a:pt x="126860" y="263740"/>
                  </a:lnTo>
                  <a:lnTo>
                    <a:pt x="127076" y="262750"/>
                  </a:lnTo>
                  <a:close/>
                </a:path>
                <a:path w="226060" h="400050">
                  <a:moveTo>
                    <a:pt x="127660" y="15240"/>
                  </a:moveTo>
                  <a:lnTo>
                    <a:pt x="125298" y="11430"/>
                  </a:lnTo>
                  <a:lnTo>
                    <a:pt x="123926" y="15240"/>
                  </a:lnTo>
                  <a:lnTo>
                    <a:pt x="127660" y="15240"/>
                  </a:lnTo>
                  <a:close/>
                </a:path>
                <a:path w="226060" h="400050">
                  <a:moveTo>
                    <a:pt x="129349" y="148221"/>
                  </a:moveTo>
                  <a:lnTo>
                    <a:pt x="128435" y="147701"/>
                  </a:lnTo>
                  <a:lnTo>
                    <a:pt x="128993" y="148590"/>
                  </a:lnTo>
                  <a:lnTo>
                    <a:pt x="129349" y="148221"/>
                  </a:lnTo>
                  <a:close/>
                </a:path>
                <a:path w="226060" h="400050">
                  <a:moveTo>
                    <a:pt x="129755" y="138430"/>
                  </a:moveTo>
                  <a:lnTo>
                    <a:pt x="129616" y="137820"/>
                  </a:lnTo>
                  <a:lnTo>
                    <a:pt x="128828" y="138430"/>
                  </a:lnTo>
                  <a:lnTo>
                    <a:pt x="129755" y="138430"/>
                  </a:lnTo>
                  <a:close/>
                </a:path>
                <a:path w="226060" h="400050">
                  <a:moveTo>
                    <a:pt x="130200" y="147320"/>
                  </a:moveTo>
                  <a:lnTo>
                    <a:pt x="129349" y="148221"/>
                  </a:lnTo>
                  <a:lnTo>
                    <a:pt x="129997" y="148590"/>
                  </a:lnTo>
                  <a:lnTo>
                    <a:pt x="130200" y="147320"/>
                  </a:lnTo>
                  <a:close/>
                </a:path>
                <a:path w="226060" h="400050">
                  <a:moveTo>
                    <a:pt x="130454" y="137160"/>
                  </a:moveTo>
                  <a:lnTo>
                    <a:pt x="129324" y="135890"/>
                  </a:lnTo>
                  <a:lnTo>
                    <a:pt x="129247" y="136131"/>
                  </a:lnTo>
                  <a:lnTo>
                    <a:pt x="129616" y="137820"/>
                  </a:lnTo>
                  <a:lnTo>
                    <a:pt x="130454" y="137160"/>
                  </a:lnTo>
                  <a:close/>
                </a:path>
                <a:path w="226060" h="400050">
                  <a:moveTo>
                    <a:pt x="132346" y="107607"/>
                  </a:moveTo>
                  <a:lnTo>
                    <a:pt x="130213" y="107950"/>
                  </a:lnTo>
                  <a:lnTo>
                    <a:pt x="131495" y="109474"/>
                  </a:lnTo>
                  <a:lnTo>
                    <a:pt x="131470" y="109220"/>
                  </a:lnTo>
                  <a:lnTo>
                    <a:pt x="132346" y="107607"/>
                  </a:lnTo>
                  <a:close/>
                </a:path>
                <a:path w="226060" h="400050">
                  <a:moveTo>
                    <a:pt x="133146" y="293077"/>
                  </a:moveTo>
                  <a:lnTo>
                    <a:pt x="132981" y="294347"/>
                  </a:lnTo>
                  <a:lnTo>
                    <a:pt x="133146" y="293077"/>
                  </a:lnTo>
                  <a:close/>
                </a:path>
                <a:path w="226060" h="400050">
                  <a:moveTo>
                    <a:pt x="137363" y="46990"/>
                  </a:moveTo>
                  <a:lnTo>
                    <a:pt x="137312" y="45720"/>
                  </a:lnTo>
                  <a:lnTo>
                    <a:pt x="137274" y="44450"/>
                  </a:lnTo>
                  <a:lnTo>
                    <a:pt x="137185" y="41910"/>
                  </a:lnTo>
                  <a:lnTo>
                    <a:pt x="112585" y="41910"/>
                  </a:lnTo>
                  <a:lnTo>
                    <a:pt x="112585" y="65570"/>
                  </a:lnTo>
                  <a:lnTo>
                    <a:pt x="111848" y="66040"/>
                  </a:lnTo>
                  <a:lnTo>
                    <a:pt x="111112" y="64770"/>
                  </a:lnTo>
                  <a:lnTo>
                    <a:pt x="112585" y="65570"/>
                  </a:lnTo>
                  <a:lnTo>
                    <a:pt x="112585" y="41910"/>
                  </a:lnTo>
                  <a:lnTo>
                    <a:pt x="103149" y="41910"/>
                  </a:lnTo>
                  <a:lnTo>
                    <a:pt x="101815" y="41910"/>
                  </a:lnTo>
                  <a:lnTo>
                    <a:pt x="103174" y="44450"/>
                  </a:lnTo>
                  <a:lnTo>
                    <a:pt x="100558" y="44450"/>
                  </a:lnTo>
                  <a:lnTo>
                    <a:pt x="100088" y="43180"/>
                  </a:lnTo>
                  <a:lnTo>
                    <a:pt x="99669" y="43180"/>
                  </a:lnTo>
                  <a:lnTo>
                    <a:pt x="99771" y="45720"/>
                  </a:lnTo>
                  <a:lnTo>
                    <a:pt x="99910" y="48260"/>
                  </a:lnTo>
                  <a:lnTo>
                    <a:pt x="98234" y="48260"/>
                  </a:lnTo>
                  <a:lnTo>
                    <a:pt x="97637" y="46990"/>
                  </a:lnTo>
                  <a:lnTo>
                    <a:pt x="92138" y="50800"/>
                  </a:lnTo>
                  <a:lnTo>
                    <a:pt x="95465" y="57150"/>
                  </a:lnTo>
                  <a:lnTo>
                    <a:pt x="93548" y="62230"/>
                  </a:lnTo>
                  <a:lnTo>
                    <a:pt x="89649" y="59690"/>
                  </a:lnTo>
                  <a:lnTo>
                    <a:pt x="83820" y="64770"/>
                  </a:lnTo>
                  <a:lnTo>
                    <a:pt x="83312" y="64770"/>
                  </a:lnTo>
                  <a:lnTo>
                    <a:pt x="79019" y="69850"/>
                  </a:lnTo>
                  <a:lnTo>
                    <a:pt x="80327" y="77470"/>
                  </a:lnTo>
                  <a:lnTo>
                    <a:pt x="78790" y="83820"/>
                  </a:lnTo>
                  <a:lnTo>
                    <a:pt x="72415" y="85090"/>
                  </a:lnTo>
                  <a:lnTo>
                    <a:pt x="70485" y="95250"/>
                  </a:lnTo>
                  <a:lnTo>
                    <a:pt x="65151" y="99060"/>
                  </a:lnTo>
                  <a:lnTo>
                    <a:pt x="66344" y="99060"/>
                  </a:lnTo>
                  <a:lnTo>
                    <a:pt x="68300" y="101600"/>
                  </a:lnTo>
                  <a:lnTo>
                    <a:pt x="68211" y="102870"/>
                  </a:lnTo>
                  <a:lnTo>
                    <a:pt x="66687" y="104140"/>
                  </a:lnTo>
                  <a:lnTo>
                    <a:pt x="69227" y="107950"/>
                  </a:lnTo>
                  <a:lnTo>
                    <a:pt x="65519" y="105410"/>
                  </a:lnTo>
                  <a:lnTo>
                    <a:pt x="65836" y="105410"/>
                  </a:lnTo>
                  <a:lnTo>
                    <a:pt x="61569" y="104140"/>
                  </a:lnTo>
                  <a:lnTo>
                    <a:pt x="61214" y="107950"/>
                  </a:lnTo>
                  <a:lnTo>
                    <a:pt x="60058" y="110490"/>
                  </a:lnTo>
                  <a:lnTo>
                    <a:pt x="64897" y="113030"/>
                  </a:lnTo>
                  <a:lnTo>
                    <a:pt x="59842" y="116840"/>
                  </a:lnTo>
                  <a:lnTo>
                    <a:pt x="57962" y="121920"/>
                  </a:lnTo>
                  <a:lnTo>
                    <a:pt x="56464" y="127000"/>
                  </a:lnTo>
                  <a:lnTo>
                    <a:pt x="52590" y="129540"/>
                  </a:lnTo>
                  <a:lnTo>
                    <a:pt x="53213" y="132080"/>
                  </a:lnTo>
                  <a:lnTo>
                    <a:pt x="52463" y="133350"/>
                  </a:lnTo>
                  <a:lnTo>
                    <a:pt x="53124" y="135890"/>
                  </a:lnTo>
                  <a:lnTo>
                    <a:pt x="50431" y="134620"/>
                  </a:lnTo>
                  <a:lnTo>
                    <a:pt x="48056" y="138430"/>
                  </a:lnTo>
                  <a:lnTo>
                    <a:pt x="46850" y="139700"/>
                  </a:lnTo>
                  <a:lnTo>
                    <a:pt x="45466" y="144780"/>
                  </a:lnTo>
                  <a:lnTo>
                    <a:pt x="43903" y="143510"/>
                  </a:lnTo>
                  <a:lnTo>
                    <a:pt x="42595" y="146050"/>
                  </a:lnTo>
                  <a:lnTo>
                    <a:pt x="50406" y="149860"/>
                  </a:lnTo>
                  <a:lnTo>
                    <a:pt x="49542" y="152400"/>
                  </a:lnTo>
                  <a:lnTo>
                    <a:pt x="45135" y="151130"/>
                  </a:lnTo>
                  <a:lnTo>
                    <a:pt x="43218" y="156210"/>
                  </a:lnTo>
                  <a:lnTo>
                    <a:pt x="37706" y="160020"/>
                  </a:lnTo>
                  <a:lnTo>
                    <a:pt x="39624" y="166370"/>
                  </a:lnTo>
                  <a:lnTo>
                    <a:pt x="38011" y="165176"/>
                  </a:lnTo>
                  <a:lnTo>
                    <a:pt x="37020" y="167640"/>
                  </a:lnTo>
                  <a:lnTo>
                    <a:pt x="31889" y="172720"/>
                  </a:lnTo>
                  <a:lnTo>
                    <a:pt x="34315" y="173228"/>
                  </a:lnTo>
                  <a:lnTo>
                    <a:pt x="35725" y="179070"/>
                  </a:lnTo>
                  <a:lnTo>
                    <a:pt x="36423" y="181610"/>
                  </a:lnTo>
                  <a:lnTo>
                    <a:pt x="33820" y="180340"/>
                  </a:lnTo>
                  <a:lnTo>
                    <a:pt x="36537" y="184150"/>
                  </a:lnTo>
                  <a:lnTo>
                    <a:pt x="37477" y="184150"/>
                  </a:lnTo>
                  <a:lnTo>
                    <a:pt x="37388" y="187960"/>
                  </a:lnTo>
                  <a:lnTo>
                    <a:pt x="37236" y="188277"/>
                  </a:lnTo>
                  <a:lnTo>
                    <a:pt x="52870" y="188277"/>
                  </a:lnTo>
                  <a:lnTo>
                    <a:pt x="52768" y="185420"/>
                  </a:lnTo>
                  <a:lnTo>
                    <a:pt x="57365" y="182880"/>
                  </a:lnTo>
                  <a:lnTo>
                    <a:pt x="57937" y="184150"/>
                  </a:lnTo>
                  <a:lnTo>
                    <a:pt x="58712" y="182880"/>
                  </a:lnTo>
                  <a:lnTo>
                    <a:pt x="59474" y="181610"/>
                  </a:lnTo>
                  <a:lnTo>
                    <a:pt x="60248" y="180340"/>
                  </a:lnTo>
                  <a:lnTo>
                    <a:pt x="53276" y="177800"/>
                  </a:lnTo>
                  <a:lnTo>
                    <a:pt x="57061" y="175260"/>
                  </a:lnTo>
                  <a:lnTo>
                    <a:pt x="57365" y="176530"/>
                  </a:lnTo>
                  <a:lnTo>
                    <a:pt x="58127" y="175260"/>
                  </a:lnTo>
                  <a:lnTo>
                    <a:pt x="58889" y="173990"/>
                  </a:lnTo>
                  <a:lnTo>
                    <a:pt x="59664" y="172720"/>
                  </a:lnTo>
                  <a:lnTo>
                    <a:pt x="61188" y="170180"/>
                  </a:lnTo>
                  <a:lnTo>
                    <a:pt x="61315" y="166370"/>
                  </a:lnTo>
                  <a:lnTo>
                    <a:pt x="61480" y="161290"/>
                  </a:lnTo>
                  <a:lnTo>
                    <a:pt x="67906" y="157480"/>
                  </a:lnTo>
                  <a:lnTo>
                    <a:pt x="64185" y="154940"/>
                  </a:lnTo>
                  <a:lnTo>
                    <a:pt x="72440" y="152400"/>
                  </a:lnTo>
                  <a:lnTo>
                    <a:pt x="66954" y="149860"/>
                  </a:lnTo>
                  <a:lnTo>
                    <a:pt x="71399" y="146050"/>
                  </a:lnTo>
                  <a:lnTo>
                    <a:pt x="71958" y="148590"/>
                  </a:lnTo>
                  <a:lnTo>
                    <a:pt x="74041" y="146050"/>
                  </a:lnTo>
                  <a:lnTo>
                    <a:pt x="75082" y="144780"/>
                  </a:lnTo>
                  <a:lnTo>
                    <a:pt x="76123" y="143510"/>
                  </a:lnTo>
                  <a:lnTo>
                    <a:pt x="76987" y="142240"/>
                  </a:lnTo>
                  <a:lnTo>
                    <a:pt x="73520" y="139700"/>
                  </a:lnTo>
                  <a:lnTo>
                    <a:pt x="73710" y="137160"/>
                  </a:lnTo>
                  <a:lnTo>
                    <a:pt x="76695" y="138430"/>
                  </a:lnTo>
                  <a:lnTo>
                    <a:pt x="76022" y="137160"/>
                  </a:lnTo>
                  <a:lnTo>
                    <a:pt x="75349" y="135890"/>
                  </a:lnTo>
                  <a:lnTo>
                    <a:pt x="74663" y="134620"/>
                  </a:lnTo>
                  <a:lnTo>
                    <a:pt x="78765" y="135890"/>
                  </a:lnTo>
                  <a:lnTo>
                    <a:pt x="78740" y="133350"/>
                  </a:lnTo>
                  <a:lnTo>
                    <a:pt x="78295" y="134620"/>
                  </a:lnTo>
                  <a:lnTo>
                    <a:pt x="76809" y="134620"/>
                  </a:lnTo>
                  <a:lnTo>
                    <a:pt x="75996" y="133350"/>
                  </a:lnTo>
                  <a:lnTo>
                    <a:pt x="75819" y="130810"/>
                  </a:lnTo>
                  <a:lnTo>
                    <a:pt x="80873" y="128270"/>
                  </a:lnTo>
                  <a:lnTo>
                    <a:pt x="82423" y="129540"/>
                  </a:lnTo>
                  <a:lnTo>
                    <a:pt x="82473" y="128270"/>
                  </a:lnTo>
                  <a:lnTo>
                    <a:pt x="82778" y="121920"/>
                  </a:lnTo>
                  <a:lnTo>
                    <a:pt x="83223" y="121920"/>
                  </a:lnTo>
                  <a:lnTo>
                    <a:pt x="82727" y="120650"/>
                  </a:lnTo>
                  <a:lnTo>
                    <a:pt x="87553" y="125730"/>
                  </a:lnTo>
                  <a:lnTo>
                    <a:pt x="86207" y="121920"/>
                  </a:lnTo>
                  <a:lnTo>
                    <a:pt x="85356" y="121920"/>
                  </a:lnTo>
                  <a:lnTo>
                    <a:pt x="84569" y="120650"/>
                  </a:lnTo>
                  <a:lnTo>
                    <a:pt x="84010" y="119380"/>
                  </a:lnTo>
                  <a:lnTo>
                    <a:pt x="86461" y="119380"/>
                  </a:lnTo>
                  <a:lnTo>
                    <a:pt x="88087" y="115570"/>
                  </a:lnTo>
                  <a:lnTo>
                    <a:pt x="88569" y="113030"/>
                  </a:lnTo>
                  <a:lnTo>
                    <a:pt x="90360" y="114300"/>
                  </a:lnTo>
                  <a:lnTo>
                    <a:pt x="91249" y="113030"/>
                  </a:lnTo>
                  <a:lnTo>
                    <a:pt x="93040" y="110490"/>
                  </a:lnTo>
                  <a:lnTo>
                    <a:pt x="93421" y="107950"/>
                  </a:lnTo>
                  <a:lnTo>
                    <a:pt x="93992" y="104140"/>
                  </a:lnTo>
                  <a:lnTo>
                    <a:pt x="95732" y="101600"/>
                  </a:lnTo>
                  <a:lnTo>
                    <a:pt x="96596" y="100330"/>
                  </a:lnTo>
                  <a:lnTo>
                    <a:pt x="94754" y="101600"/>
                  </a:lnTo>
                  <a:lnTo>
                    <a:pt x="91528" y="99060"/>
                  </a:lnTo>
                  <a:lnTo>
                    <a:pt x="91960" y="97790"/>
                  </a:lnTo>
                  <a:lnTo>
                    <a:pt x="92710" y="97790"/>
                  </a:lnTo>
                  <a:lnTo>
                    <a:pt x="92075" y="96520"/>
                  </a:lnTo>
                  <a:lnTo>
                    <a:pt x="93395" y="93980"/>
                  </a:lnTo>
                  <a:lnTo>
                    <a:pt x="96164" y="96520"/>
                  </a:lnTo>
                  <a:lnTo>
                    <a:pt x="96596" y="97790"/>
                  </a:lnTo>
                  <a:lnTo>
                    <a:pt x="96710" y="95250"/>
                  </a:lnTo>
                  <a:lnTo>
                    <a:pt x="97561" y="95250"/>
                  </a:lnTo>
                  <a:lnTo>
                    <a:pt x="97739" y="95580"/>
                  </a:lnTo>
                  <a:lnTo>
                    <a:pt x="97688" y="95250"/>
                  </a:lnTo>
                  <a:lnTo>
                    <a:pt x="104013" y="95250"/>
                  </a:lnTo>
                  <a:lnTo>
                    <a:pt x="103174" y="93980"/>
                  </a:lnTo>
                  <a:lnTo>
                    <a:pt x="101473" y="91440"/>
                  </a:lnTo>
                  <a:lnTo>
                    <a:pt x="102438" y="92710"/>
                  </a:lnTo>
                  <a:lnTo>
                    <a:pt x="103098" y="91440"/>
                  </a:lnTo>
                  <a:lnTo>
                    <a:pt x="105092" y="87630"/>
                  </a:lnTo>
                  <a:lnTo>
                    <a:pt x="105308" y="85090"/>
                  </a:lnTo>
                  <a:lnTo>
                    <a:pt x="107429" y="81280"/>
                  </a:lnTo>
                  <a:lnTo>
                    <a:pt x="104940" y="78740"/>
                  </a:lnTo>
                  <a:lnTo>
                    <a:pt x="106375" y="78740"/>
                  </a:lnTo>
                  <a:lnTo>
                    <a:pt x="105067" y="76200"/>
                  </a:lnTo>
                  <a:lnTo>
                    <a:pt x="107607" y="73647"/>
                  </a:lnTo>
                  <a:lnTo>
                    <a:pt x="111493" y="71120"/>
                  </a:lnTo>
                  <a:lnTo>
                    <a:pt x="113449" y="68580"/>
                  </a:lnTo>
                  <a:lnTo>
                    <a:pt x="113690" y="66040"/>
                  </a:lnTo>
                  <a:lnTo>
                    <a:pt x="113741" y="65493"/>
                  </a:lnTo>
                  <a:lnTo>
                    <a:pt x="113804" y="64770"/>
                  </a:lnTo>
                  <a:lnTo>
                    <a:pt x="113741" y="65493"/>
                  </a:lnTo>
                  <a:lnTo>
                    <a:pt x="115468" y="62230"/>
                  </a:lnTo>
                  <a:lnTo>
                    <a:pt x="115887" y="64770"/>
                  </a:lnTo>
                  <a:lnTo>
                    <a:pt x="118275" y="60960"/>
                  </a:lnTo>
                  <a:lnTo>
                    <a:pt x="118872" y="59690"/>
                  </a:lnTo>
                  <a:lnTo>
                    <a:pt x="120878" y="54610"/>
                  </a:lnTo>
                  <a:lnTo>
                    <a:pt x="119621" y="53340"/>
                  </a:lnTo>
                  <a:lnTo>
                    <a:pt x="118795" y="54610"/>
                  </a:lnTo>
                  <a:lnTo>
                    <a:pt x="118325" y="53340"/>
                  </a:lnTo>
                  <a:lnTo>
                    <a:pt x="118656" y="52070"/>
                  </a:lnTo>
                  <a:lnTo>
                    <a:pt x="120726" y="52070"/>
                  </a:lnTo>
                  <a:lnTo>
                    <a:pt x="121615" y="53340"/>
                  </a:lnTo>
                  <a:lnTo>
                    <a:pt x="121881" y="52070"/>
                  </a:lnTo>
                  <a:lnTo>
                    <a:pt x="122542" y="48260"/>
                  </a:lnTo>
                  <a:lnTo>
                    <a:pt x="122986" y="45720"/>
                  </a:lnTo>
                  <a:lnTo>
                    <a:pt x="137363" y="46990"/>
                  </a:lnTo>
                  <a:close/>
                </a:path>
                <a:path w="226060" h="400050">
                  <a:moveTo>
                    <a:pt x="138010" y="129540"/>
                  </a:moveTo>
                  <a:lnTo>
                    <a:pt x="137820" y="128828"/>
                  </a:lnTo>
                  <a:lnTo>
                    <a:pt x="137744" y="129387"/>
                  </a:lnTo>
                  <a:lnTo>
                    <a:pt x="138010" y="129540"/>
                  </a:lnTo>
                  <a:close/>
                </a:path>
                <a:path w="226060" h="400050">
                  <a:moveTo>
                    <a:pt x="138811" y="279107"/>
                  </a:moveTo>
                  <a:lnTo>
                    <a:pt x="138518" y="277837"/>
                  </a:lnTo>
                  <a:lnTo>
                    <a:pt x="138087" y="277837"/>
                  </a:lnTo>
                  <a:lnTo>
                    <a:pt x="138811" y="279107"/>
                  </a:lnTo>
                  <a:close/>
                </a:path>
                <a:path w="226060" h="400050">
                  <a:moveTo>
                    <a:pt x="139306" y="277837"/>
                  </a:moveTo>
                  <a:lnTo>
                    <a:pt x="138353" y="276567"/>
                  </a:lnTo>
                  <a:lnTo>
                    <a:pt x="138277" y="276745"/>
                  </a:lnTo>
                  <a:lnTo>
                    <a:pt x="138518" y="277837"/>
                  </a:lnTo>
                  <a:lnTo>
                    <a:pt x="139306" y="277837"/>
                  </a:lnTo>
                  <a:close/>
                </a:path>
                <a:path w="226060" h="400050">
                  <a:moveTo>
                    <a:pt x="139611" y="286727"/>
                  </a:moveTo>
                  <a:lnTo>
                    <a:pt x="138315" y="285800"/>
                  </a:lnTo>
                  <a:lnTo>
                    <a:pt x="138836" y="286727"/>
                  </a:lnTo>
                  <a:lnTo>
                    <a:pt x="139611" y="286727"/>
                  </a:lnTo>
                  <a:close/>
                </a:path>
                <a:path w="226060" h="400050">
                  <a:moveTo>
                    <a:pt x="139687" y="279285"/>
                  </a:moveTo>
                  <a:lnTo>
                    <a:pt x="139344" y="279222"/>
                  </a:lnTo>
                  <a:lnTo>
                    <a:pt x="139128" y="279260"/>
                  </a:lnTo>
                  <a:lnTo>
                    <a:pt x="138976" y="279336"/>
                  </a:lnTo>
                  <a:lnTo>
                    <a:pt x="139687" y="279285"/>
                  </a:lnTo>
                  <a:close/>
                </a:path>
                <a:path w="226060" h="400050">
                  <a:moveTo>
                    <a:pt x="139763" y="255257"/>
                  </a:moveTo>
                  <a:lnTo>
                    <a:pt x="139687" y="253898"/>
                  </a:lnTo>
                  <a:lnTo>
                    <a:pt x="138772" y="253707"/>
                  </a:lnTo>
                  <a:lnTo>
                    <a:pt x="139763" y="255257"/>
                  </a:lnTo>
                  <a:close/>
                </a:path>
                <a:path w="226060" h="400050">
                  <a:moveTo>
                    <a:pt x="140017" y="290537"/>
                  </a:moveTo>
                  <a:lnTo>
                    <a:pt x="136093" y="286727"/>
                  </a:lnTo>
                  <a:lnTo>
                    <a:pt x="131686" y="286727"/>
                  </a:lnTo>
                  <a:lnTo>
                    <a:pt x="130924" y="286727"/>
                  </a:lnTo>
                  <a:lnTo>
                    <a:pt x="136029" y="287997"/>
                  </a:lnTo>
                  <a:lnTo>
                    <a:pt x="134620" y="289267"/>
                  </a:lnTo>
                  <a:lnTo>
                    <a:pt x="136105" y="289267"/>
                  </a:lnTo>
                  <a:lnTo>
                    <a:pt x="136080" y="289483"/>
                  </a:lnTo>
                  <a:lnTo>
                    <a:pt x="136207" y="289306"/>
                  </a:lnTo>
                  <a:lnTo>
                    <a:pt x="140017" y="290537"/>
                  </a:lnTo>
                  <a:close/>
                </a:path>
                <a:path w="226060" h="400050">
                  <a:moveTo>
                    <a:pt x="144919" y="274027"/>
                  </a:moveTo>
                  <a:lnTo>
                    <a:pt x="144767" y="273316"/>
                  </a:lnTo>
                  <a:lnTo>
                    <a:pt x="144767" y="273913"/>
                  </a:lnTo>
                  <a:lnTo>
                    <a:pt x="144919" y="274027"/>
                  </a:lnTo>
                  <a:close/>
                </a:path>
                <a:path w="226060" h="400050">
                  <a:moveTo>
                    <a:pt x="147688" y="218198"/>
                  </a:moveTo>
                  <a:lnTo>
                    <a:pt x="147129" y="217703"/>
                  </a:lnTo>
                  <a:lnTo>
                    <a:pt x="147396" y="218389"/>
                  </a:lnTo>
                  <a:lnTo>
                    <a:pt x="147688" y="218198"/>
                  </a:lnTo>
                  <a:close/>
                </a:path>
                <a:path w="226060" h="400050">
                  <a:moveTo>
                    <a:pt x="149720" y="214452"/>
                  </a:moveTo>
                  <a:lnTo>
                    <a:pt x="149542" y="214134"/>
                  </a:lnTo>
                  <a:lnTo>
                    <a:pt x="149491" y="214718"/>
                  </a:lnTo>
                  <a:lnTo>
                    <a:pt x="149669" y="214630"/>
                  </a:lnTo>
                  <a:lnTo>
                    <a:pt x="149720" y="214452"/>
                  </a:lnTo>
                  <a:close/>
                </a:path>
                <a:path w="226060" h="400050">
                  <a:moveTo>
                    <a:pt x="152488" y="82016"/>
                  </a:moveTo>
                  <a:lnTo>
                    <a:pt x="152222" y="82245"/>
                  </a:lnTo>
                  <a:lnTo>
                    <a:pt x="152488" y="82016"/>
                  </a:lnTo>
                  <a:close/>
                </a:path>
                <a:path w="226060" h="400050">
                  <a:moveTo>
                    <a:pt x="154749" y="79959"/>
                  </a:moveTo>
                  <a:lnTo>
                    <a:pt x="153987" y="80429"/>
                  </a:lnTo>
                  <a:lnTo>
                    <a:pt x="153212" y="81203"/>
                  </a:lnTo>
                  <a:lnTo>
                    <a:pt x="152488" y="82016"/>
                  </a:lnTo>
                  <a:lnTo>
                    <a:pt x="154749" y="79959"/>
                  </a:lnTo>
                  <a:close/>
                </a:path>
                <a:path w="226060" h="400050">
                  <a:moveTo>
                    <a:pt x="155041" y="209283"/>
                  </a:moveTo>
                  <a:lnTo>
                    <a:pt x="154584" y="209257"/>
                  </a:lnTo>
                  <a:lnTo>
                    <a:pt x="155016" y="211797"/>
                  </a:lnTo>
                  <a:lnTo>
                    <a:pt x="154838" y="210527"/>
                  </a:lnTo>
                  <a:lnTo>
                    <a:pt x="155041" y="209283"/>
                  </a:lnTo>
                  <a:close/>
                </a:path>
                <a:path w="226060" h="400050">
                  <a:moveTo>
                    <a:pt x="158318" y="239026"/>
                  </a:moveTo>
                  <a:lnTo>
                    <a:pt x="158102" y="239090"/>
                  </a:lnTo>
                  <a:lnTo>
                    <a:pt x="158318" y="239026"/>
                  </a:lnTo>
                  <a:close/>
                </a:path>
                <a:path w="226060" h="400050">
                  <a:moveTo>
                    <a:pt x="160337" y="238290"/>
                  </a:moveTo>
                  <a:lnTo>
                    <a:pt x="159677" y="238353"/>
                  </a:lnTo>
                  <a:lnTo>
                    <a:pt x="158953" y="238620"/>
                  </a:lnTo>
                  <a:lnTo>
                    <a:pt x="158318" y="239014"/>
                  </a:lnTo>
                  <a:lnTo>
                    <a:pt x="160337" y="238290"/>
                  </a:lnTo>
                  <a:close/>
                </a:path>
                <a:path w="226060" h="400050">
                  <a:moveTo>
                    <a:pt x="161163" y="269354"/>
                  </a:moveTo>
                  <a:lnTo>
                    <a:pt x="160832" y="268947"/>
                  </a:lnTo>
                  <a:lnTo>
                    <a:pt x="160197" y="268439"/>
                  </a:lnTo>
                  <a:lnTo>
                    <a:pt x="160375" y="268681"/>
                  </a:lnTo>
                  <a:lnTo>
                    <a:pt x="160629" y="268960"/>
                  </a:lnTo>
                  <a:lnTo>
                    <a:pt x="161163" y="269354"/>
                  </a:lnTo>
                  <a:close/>
                </a:path>
                <a:path w="226060" h="400050">
                  <a:moveTo>
                    <a:pt x="162572" y="72517"/>
                  </a:moveTo>
                  <a:lnTo>
                    <a:pt x="162458" y="72288"/>
                  </a:lnTo>
                  <a:lnTo>
                    <a:pt x="162394" y="72059"/>
                  </a:lnTo>
                  <a:lnTo>
                    <a:pt x="162179" y="71793"/>
                  </a:lnTo>
                  <a:lnTo>
                    <a:pt x="159931" y="72656"/>
                  </a:lnTo>
                  <a:lnTo>
                    <a:pt x="161074" y="72859"/>
                  </a:lnTo>
                  <a:lnTo>
                    <a:pt x="161899" y="72758"/>
                  </a:lnTo>
                  <a:lnTo>
                    <a:pt x="162572" y="72517"/>
                  </a:lnTo>
                  <a:close/>
                </a:path>
                <a:path w="226060" h="400050">
                  <a:moveTo>
                    <a:pt x="166192" y="196557"/>
                  </a:moveTo>
                  <a:lnTo>
                    <a:pt x="165265" y="195630"/>
                  </a:lnTo>
                  <a:lnTo>
                    <a:pt x="165785" y="197827"/>
                  </a:lnTo>
                  <a:lnTo>
                    <a:pt x="166192" y="196557"/>
                  </a:lnTo>
                  <a:close/>
                </a:path>
                <a:path w="226060" h="400050">
                  <a:moveTo>
                    <a:pt x="166852" y="25400"/>
                  </a:moveTo>
                  <a:lnTo>
                    <a:pt x="166763" y="25069"/>
                  </a:lnTo>
                  <a:lnTo>
                    <a:pt x="166636" y="25400"/>
                  </a:lnTo>
                  <a:lnTo>
                    <a:pt x="166852" y="25400"/>
                  </a:lnTo>
                  <a:close/>
                </a:path>
                <a:path w="226060" h="400050">
                  <a:moveTo>
                    <a:pt x="167322" y="235750"/>
                  </a:moveTo>
                  <a:lnTo>
                    <a:pt x="167259" y="235508"/>
                  </a:lnTo>
                  <a:lnTo>
                    <a:pt x="167233" y="235305"/>
                  </a:lnTo>
                  <a:lnTo>
                    <a:pt x="167106" y="234988"/>
                  </a:lnTo>
                  <a:lnTo>
                    <a:pt x="165239" y="234670"/>
                  </a:lnTo>
                  <a:lnTo>
                    <a:pt x="166116" y="235331"/>
                  </a:lnTo>
                  <a:lnTo>
                    <a:pt x="166776" y="235635"/>
                  </a:lnTo>
                  <a:lnTo>
                    <a:pt x="167322" y="235750"/>
                  </a:lnTo>
                  <a:close/>
                </a:path>
                <a:path w="226060" h="400050">
                  <a:moveTo>
                    <a:pt x="167462" y="197827"/>
                  </a:moveTo>
                  <a:lnTo>
                    <a:pt x="166611" y="195287"/>
                  </a:lnTo>
                  <a:lnTo>
                    <a:pt x="166192" y="196557"/>
                  </a:lnTo>
                  <a:lnTo>
                    <a:pt x="167462" y="197827"/>
                  </a:lnTo>
                  <a:close/>
                </a:path>
                <a:path w="226060" h="400050">
                  <a:moveTo>
                    <a:pt x="167868" y="26670"/>
                  </a:moveTo>
                  <a:lnTo>
                    <a:pt x="167640" y="25400"/>
                  </a:lnTo>
                  <a:lnTo>
                    <a:pt x="166852" y="25400"/>
                  </a:lnTo>
                  <a:lnTo>
                    <a:pt x="167195" y="26670"/>
                  </a:lnTo>
                  <a:lnTo>
                    <a:pt x="167868" y="26670"/>
                  </a:lnTo>
                  <a:close/>
                </a:path>
                <a:path w="226060" h="400050">
                  <a:moveTo>
                    <a:pt x="168148" y="63500"/>
                  </a:moveTo>
                  <a:lnTo>
                    <a:pt x="167703" y="62230"/>
                  </a:lnTo>
                  <a:lnTo>
                    <a:pt x="167728" y="63500"/>
                  </a:lnTo>
                  <a:lnTo>
                    <a:pt x="168148" y="63500"/>
                  </a:lnTo>
                  <a:close/>
                </a:path>
                <a:path w="226060" h="400050">
                  <a:moveTo>
                    <a:pt x="170535" y="199097"/>
                  </a:moveTo>
                  <a:lnTo>
                    <a:pt x="169722" y="196697"/>
                  </a:lnTo>
                  <a:lnTo>
                    <a:pt x="169773" y="197827"/>
                  </a:lnTo>
                  <a:lnTo>
                    <a:pt x="170535" y="199097"/>
                  </a:lnTo>
                  <a:close/>
                </a:path>
                <a:path w="226060" h="400050">
                  <a:moveTo>
                    <a:pt x="170599" y="259257"/>
                  </a:moveTo>
                  <a:lnTo>
                    <a:pt x="170421" y="259092"/>
                  </a:lnTo>
                  <a:lnTo>
                    <a:pt x="170014" y="259080"/>
                  </a:lnTo>
                  <a:lnTo>
                    <a:pt x="170599" y="259283"/>
                  </a:lnTo>
                  <a:close/>
                </a:path>
                <a:path w="226060" h="400050">
                  <a:moveTo>
                    <a:pt x="170611" y="258787"/>
                  </a:moveTo>
                  <a:lnTo>
                    <a:pt x="170421" y="258648"/>
                  </a:lnTo>
                  <a:lnTo>
                    <a:pt x="170472" y="258787"/>
                  </a:lnTo>
                  <a:lnTo>
                    <a:pt x="170611" y="258787"/>
                  </a:lnTo>
                  <a:close/>
                </a:path>
                <a:path w="226060" h="400050">
                  <a:moveTo>
                    <a:pt x="170853" y="259003"/>
                  </a:moveTo>
                  <a:lnTo>
                    <a:pt x="170802" y="258686"/>
                  </a:lnTo>
                  <a:lnTo>
                    <a:pt x="170611" y="258572"/>
                  </a:lnTo>
                  <a:lnTo>
                    <a:pt x="170611" y="258787"/>
                  </a:lnTo>
                  <a:lnTo>
                    <a:pt x="170624" y="259283"/>
                  </a:lnTo>
                  <a:lnTo>
                    <a:pt x="170853" y="259003"/>
                  </a:lnTo>
                  <a:close/>
                </a:path>
                <a:path w="226060" h="400050">
                  <a:moveTo>
                    <a:pt x="171551" y="254990"/>
                  </a:moveTo>
                  <a:lnTo>
                    <a:pt x="144995" y="254977"/>
                  </a:lnTo>
                  <a:lnTo>
                    <a:pt x="143230" y="254990"/>
                  </a:lnTo>
                  <a:lnTo>
                    <a:pt x="141224" y="257517"/>
                  </a:lnTo>
                  <a:lnTo>
                    <a:pt x="139763" y="255257"/>
                  </a:lnTo>
                  <a:lnTo>
                    <a:pt x="139966" y="258787"/>
                  </a:lnTo>
                  <a:lnTo>
                    <a:pt x="135966" y="260057"/>
                  </a:lnTo>
                  <a:lnTo>
                    <a:pt x="134721" y="260057"/>
                  </a:lnTo>
                  <a:lnTo>
                    <a:pt x="135305" y="258787"/>
                  </a:lnTo>
                  <a:lnTo>
                    <a:pt x="135153" y="257517"/>
                  </a:lnTo>
                  <a:lnTo>
                    <a:pt x="133705" y="259867"/>
                  </a:lnTo>
                  <a:lnTo>
                    <a:pt x="133705" y="285457"/>
                  </a:lnTo>
                  <a:lnTo>
                    <a:pt x="131660" y="286385"/>
                  </a:lnTo>
                  <a:lnTo>
                    <a:pt x="131597" y="285457"/>
                  </a:lnTo>
                  <a:lnTo>
                    <a:pt x="131495" y="284187"/>
                  </a:lnTo>
                  <a:lnTo>
                    <a:pt x="131406" y="282917"/>
                  </a:lnTo>
                  <a:lnTo>
                    <a:pt x="133705" y="285457"/>
                  </a:lnTo>
                  <a:lnTo>
                    <a:pt x="133705" y="259867"/>
                  </a:lnTo>
                  <a:lnTo>
                    <a:pt x="132803" y="261327"/>
                  </a:lnTo>
                  <a:lnTo>
                    <a:pt x="128231" y="261327"/>
                  </a:lnTo>
                  <a:lnTo>
                    <a:pt x="126873" y="266407"/>
                  </a:lnTo>
                  <a:lnTo>
                    <a:pt x="126606" y="265137"/>
                  </a:lnTo>
                  <a:lnTo>
                    <a:pt x="124942" y="265137"/>
                  </a:lnTo>
                  <a:lnTo>
                    <a:pt x="126314" y="266407"/>
                  </a:lnTo>
                  <a:lnTo>
                    <a:pt x="126530" y="266407"/>
                  </a:lnTo>
                  <a:lnTo>
                    <a:pt x="129324" y="267677"/>
                  </a:lnTo>
                  <a:lnTo>
                    <a:pt x="128282" y="272465"/>
                  </a:lnTo>
                  <a:lnTo>
                    <a:pt x="126326" y="268947"/>
                  </a:lnTo>
                  <a:lnTo>
                    <a:pt x="125349" y="275297"/>
                  </a:lnTo>
                  <a:lnTo>
                    <a:pt x="124802" y="274027"/>
                  </a:lnTo>
                  <a:lnTo>
                    <a:pt x="123164" y="270217"/>
                  </a:lnTo>
                  <a:lnTo>
                    <a:pt x="122072" y="267677"/>
                  </a:lnTo>
                  <a:lnTo>
                    <a:pt x="121932" y="268947"/>
                  </a:lnTo>
                  <a:lnTo>
                    <a:pt x="122072" y="268947"/>
                  </a:lnTo>
                  <a:lnTo>
                    <a:pt x="123075" y="270217"/>
                  </a:lnTo>
                  <a:lnTo>
                    <a:pt x="121564" y="270217"/>
                  </a:lnTo>
                  <a:lnTo>
                    <a:pt x="121094" y="268947"/>
                  </a:lnTo>
                  <a:lnTo>
                    <a:pt x="119811" y="271487"/>
                  </a:lnTo>
                  <a:lnTo>
                    <a:pt x="121970" y="272757"/>
                  </a:lnTo>
                  <a:lnTo>
                    <a:pt x="120154" y="274027"/>
                  </a:lnTo>
                  <a:lnTo>
                    <a:pt x="119481" y="272757"/>
                  </a:lnTo>
                  <a:lnTo>
                    <a:pt x="119011" y="271487"/>
                  </a:lnTo>
                  <a:lnTo>
                    <a:pt x="119380" y="274027"/>
                  </a:lnTo>
                  <a:lnTo>
                    <a:pt x="119773" y="275297"/>
                  </a:lnTo>
                  <a:lnTo>
                    <a:pt x="117703" y="276567"/>
                  </a:lnTo>
                  <a:lnTo>
                    <a:pt x="117373" y="275297"/>
                  </a:lnTo>
                  <a:lnTo>
                    <a:pt x="117132" y="275297"/>
                  </a:lnTo>
                  <a:lnTo>
                    <a:pt x="114668" y="277837"/>
                  </a:lnTo>
                  <a:lnTo>
                    <a:pt x="116319" y="282917"/>
                  </a:lnTo>
                  <a:lnTo>
                    <a:pt x="112306" y="284187"/>
                  </a:lnTo>
                  <a:lnTo>
                    <a:pt x="110058" y="280377"/>
                  </a:lnTo>
                  <a:lnTo>
                    <a:pt x="110363" y="284187"/>
                  </a:lnTo>
                  <a:lnTo>
                    <a:pt x="110261" y="284060"/>
                  </a:lnTo>
                  <a:lnTo>
                    <a:pt x="110261" y="291807"/>
                  </a:lnTo>
                  <a:lnTo>
                    <a:pt x="107886" y="293077"/>
                  </a:lnTo>
                  <a:lnTo>
                    <a:pt x="106654" y="294347"/>
                  </a:lnTo>
                  <a:lnTo>
                    <a:pt x="104368" y="293077"/>
                  </a:lnTo>
                  <a:lnTo>
                    <a:pt x="104648" y="294347"/>
                  </a:lnTo>
                  <a:lnTo>
                    <a:pt x="104978" y="296887"/>
                  </a:lnTo>
                  <a:lnTo>
                    <a:pt x="103378" y="296887"/>
                  </a:lnTo>
                  <a:lnTo>
                    <a:pt x="102247" y="295617"/>
                  </a:lnTo>
                  <a:lnTo>
                    <a:pt x="100457" y="293077"/>
                  </a:lnTo>
                  <a:lnTo>
                    <a:pt x="99707" y="293077"/>
                  </a:lnTo>
                  <a:lnTo>
                    <a:pt x="101422" y="295617"/>
                  </a:lnTo>
                  <a:lnTo>
                    <a:pt x="100139" y="296049"/>
                  </a:lnTo>
                  <a:lnTo>
                    <a:pt x="100139" y="300697"/>
                  </a:lnTo>
                  <a:lnTo>
                    <a:pt x="98666" y="301231"/>
                  </a:lnTo>
                  <a:lnTo>
                    <a:pt x="98450" y="300697"/>
                  </a:lnTo>
                  <a:lnTo>
                    <a:pt x="98298" y="300710"/>
                  </a:lnTo>
                  <a:lnTo>
                    <a:pt x="98298" y="304025"/>
                  </a:lnTo>
                  <a:lnTo>
                    <a:pt x="97269" y="303695"/>
                  </a:lnTo>
                  <a:lnTo>
                    <a:pt x="97904" y="303237"/>
                  </a:lnTo>
                  <a:lnTo>
                    <a:pt x="98298" y="304025"/>
                  </a:lnTo>
                  <a:lnTo>
                    <a:pt x="98298" y="300710"/>
                  </a:lnTo>
                  <a:lnTo>
                    <a:pt x="96253" y="300710"/>
                  </a:lnTo>
                  <a:lnTo>
                    <a:pt x="94526" y="301485"/>
                  </a:lnTo>
                  <a:lnTo>
                    <a:pt x="93802" y="301815"/>
                  </a:lnTo>
                  <a:lnTo>
                    <a:pt x="93802" y="305777"/>
                  </a:lnTo>
                  <a:lnTo>
                    <a:pt x="93103" y="306120"/>
                  </a:lnTo>
                  <a:lnTo>
                    <a:pt x="92367" y="305777"/>
                  </a:lnTo>
                  <a:lnTo>
                    <a:pt x="93751" y="305168"/>
                  </a:lnTo>
                  <a:lnTo>
                    <a:pt x="93802" y="305777"/>
                  </a:lnTo>
                  <a:lnTo>
                    <a:pt x="93802" y="301815"/>
                  </a:lnTo>
                  <a:lnTo>
                    <a:pt x="93637" y="301879"/>
                  </a:lnTo>
                  <a:lnTo>
                    <a:pt x="93573" y="303237"/>
                  </a:lnTo>
                  <a:lnTo>
                    <a:pt x="93459" y="301967"/>
                  </a:lnTo>
                  <a:lnTo>
                    <a:pt x="93637" y="301879"/>
                  </a:lnTo>
                  <a:lnTo>
                    <a:pt x="93497" y="300697"/>
                  </a:lnTo>
                  <a:lnTo>
                    <a:pt x="94526" y="301485"/>
                  </a:lnTo>
                  <a:lnTo>
                    <a:pt x="96253" y="300697"/>
                  </a:lnTo>
                  <a:lnTo>
                    <a:pt x="98450" y="300697"/>
                  </a:lnTo>
                  <a:lnTo>
                    <a:pt x="97917" y="300240"/>
                  </a:lnTo>
                  <a:lnTo>
                    <a:pt x="100139" y="300697"/>
                  </a:lnTo>
                  <a:lnTo>
                    <a:pt x="100139" y="296049"/>
                  </a:lnTo>
                  <a:lnTo>
                    <a:pt x="97574" y="296887"/>
                  </a:lnTo>
                  <a:lnTo>
                    <a:pt x="99390" y="299427"/>
                  </a:lnTo>
                  <a:lnTo>
                    <a:pt x="99034" y="299427"/>
                  </a:lnTo>
                  <a:lnTo>
                    <a:pt x="97548" y="296887"/>
                  </a:lnTo>
                  <a:lnTo>
                    <a:pt x="97155" y="296887"/>
                  </a:lnTo>
                  <a:lnTo>
                    <a:pt x="98628" y="299427"/>
                  </a:lnTo>
                  <a:lnTo>
                    <a:pt x="97066" y="299427"/>
                  </a:lnTo>
                  <a:lnTo>
                    <a:pt x="95948" y="298157"/>
                  </a:lnTo>
                  <a:lnTo>
                    <a:pt x="95669" y="298335"/>
                  </a:lnTo>
                  <a:lnTo>
                    <a:pt x="95465" y="298157"/>
                  </a:lnTo>
                  <a:lnTo>
                    <a:pt x="95948" y="298157"/>
                  </a:lnTo>
                  <a:lnTo>
                    <a:pt x="97548" y="298157"/>
                  </a:lnTo>
                  <a:lnTo>
                    <a:pt x="95186" y="295617"/>
                  </a:lnTo>
                  <a:lnTo>
                    <a:pt x="98971" y="294347"/>
                  </a:lnTo>
                  <a:lnTo>
                    <a:pt x="96075" y="290537"/>
                  </a:lnTo>
                  <a:lnTo>
                    <a:pt x="93306" y="290537"/>
                  </a:lnTo>
                  <a:lnTo>
                    <a:pt x="92049" y="289293"/>
                  </a:lnTo>
                  <a:lnTo>
                    <a:pt x="92303" y="287997"/>
                  </a:lnTo>
                  <a:lnTo>
                    <a:pt x="90385" y="286727"/>
                  </a:lnTo>
                  <a:lnTo>
                    <a:pt x="92862" y="287997"/>
                  </a:lnTo>
                  <a:lnTo>
                    <a:pt x="93497" y="287997"/>
                  </a:lnTo>
                  <a:lnTo>
                    <a:pt x="94145" y="289267"/>
                  </a:lnTo>
                  <a:lnTo>
                    <a:pt x="93510" y="287997"/>
                  </a:lnTo>
                  <a:lnTo>
                    <a:pt x="95631" y="287997"/>
                  </a:lnTo>
                  <a:lnTo>
                    <a:pt x="96240" y="287997"/>
                  </a:lnTo>
                  <a:lnTo>
                    <a:pt x="96113" y="287832"/>
                  </a:lnTo>
                  <a:lnTo>
                    <a:pt x="99263" y="286727"/>
                  </a:lnTo>
                  <a:lnTo>
                    <a:pt x="97180" y="289267"/>
                  </a:lnTo>
                  <a:lnTo>
                    <a:pt x="96443" y="289267"/>
                  </a:lnTo>
                  <a:lnTo>
                    <a:pt x="96291" y="288366"/>
                  </a:lnTo>
                  <a:lnTo>
                    <a:pt x="94297" y="289204"/>
                  </a:lnTo>
                  <a:lnTo>
                    <a:pt x="96659" y="290537"/>
                  </a:lnTo>
                  <a:lnTo>
                    <a:pt x="96443" y="289306"/>
                  </a:lnTo>
                  <a:lnTo>
                    <a:pt x="102425" y="290537"/>
                  </a:lnTo>
                  <a:lnTo>
                    <a:pt x="104419" y="289267"/>
                  </a:lnTo>
                  <a:lnTo>
                    <a:pt x="106680" y="289267"/>
                  </a:lnTo>
                  <a:lnTo>
                    <a:pt x="106832" y="291807"/>
                  </a:lnTo>
                  <a:lnTo>
                    <a:pt x="110261" y="291807"/>
                  </a:lnTo>
                  <a:lnTo>
                    <a:pt x="110261" y="284060"/>
                  </a:lnTo>
                  <a:lnTo>
                    <a:pt x="108762" y="282016"/>
                  </a:lnTo>
                  <a:lnTo>
                    <a:pt x="108762" y="284187"/>
                  </a:lnTo>
                  <a:lnTo>
                    <a:pt x="107403" y="285457"/>
                  </a:lnTo>
                  <a:lnTo>
                    <a:pt x="108254" y="287997"/>
                  </a:lnTo>
                  <a:lnTo>
                    <a:pt x="106324" y="287997"/>
                  </a:lnTo>
                  <a:lnTo>
                    <a:pt x="106121" y="286727"/>
                  </a:lnTo>
                  <a:lnTo>
                    <a:pt x="104368" y="289204"/>
                  </a:lnTo>
                  <a:lnTo>
                    <a:pt x="101968" y="286727"/>
                  </a:lnTo>
                  <a:lnTo>
                    <a:pt x="104063" y="285457"/>
                  </a:lnTo>
                  <a:lnTo>
                    <a:pt x="102514" y="284187"/>
                  </a:lnTo>
                  <a:lnTo>
                    <a:pt x="101307" y="284187"/>
                  </a:lnTo>
                  <a:lnTo>
                    <a:pt x="99771" y="282917"/>
                  </a:lnTo>
                  <a:lnTo>
                    <a:pt x="99161" y="280911"/>
                  </a:lnTo>
                  <a:lnTo>
                    <a:pt x="99161" y="285457"/>
                  </a:lnTo>
                  <a:lnTo>
                    <a:pt x="96024" y="287718"/>
                  </a:lnTo>
                  <a:lnTo>
                    <a:pt x="95275" y="286727"/>
                  </a:lnTo>
                  <a:lnTo>
                    <a:pt x="94310" y="285457"/>
                  </a:lnTo>
                  <a:lnTo>
                    <a:pt x="95821" y="284187"/>
                  </a:lnTo>
                  <a:lnTo>
                    <a:pt x="99161" y="285457"/>
                  </a:lnTo>
                  <a:lnTo>
                    <a:pt x="99161" y="280911"/>
                  </a:lnTo>
                  <a:lnTo>
                    <a:pt x="98615" y="279107"/>
                  </a:lnTo>
                  <a:lnTo>
                    <a:pt x="98221" y="277837"/>
                  </a:lnTo>
                  <a:lnTo>
                    <a:pt x="106870" y="282879"/>
                  </a:lnTo>
                  <a:lnTo>
                    <a:pt x="108762" y="284187"/>
                  </a:lnTo>
                  <a:lnTo>
                    <a:pt x="108762" y="282016"/>
                  </a:lnTo>
                  <a:lnTo>
                    <a:pt x="107569" y="280377"/>
                  </a:lnTo>
                  <a:lnTo>
                    <a:pt x="107340" y="281165"/>
                  </a:lnTo>
                  <a:lnTo>
                    <a:pt x="106133" y="279107"/>
                  </a:lnTo>
                  <a:lnTo>
                    <a:pt x="104330" y="277837"/>
                  </a:lnTo>
                  <a:lnTo>
                    <a:pt x="100418" y="275297"/>
                  </a:lnTo>
                  <a:lnTo>
                    <a:pt x="103479" y="274027"/>
                  </a:lnTo>
                  <a:lnTo>
                    <a:pt x="106781" y="276567"/>
                  </a:lnTo>
                  <a:lnTo>
                    <a:pt x="108331" y="274027"/>
                  </a:lnTo>
                  <a:lnTo>
                    <a:pt x="110464" y="274027"/>
                  </a:lnTo>
                  <a:lnTo>
                    <a:pt x="106502" y="272046"/>
                  </a:lnTo>
                  <a:lnTo>
                    <a:pt x="107149" y="272757"/>
                  </a:lnTo>
                  <a:lnTo>
                    <a:pt x="106489" y="273646"/>
                  </a:lnTo>
                  <a:lnTo>
                    <a:pt x="102260" y="272757"/>
                  </a:lnTo>
                  <a:lnTo>
                    <a:pt x="105638" y="271614"/>
                  </a:lnTo>
                  <a:lnTo>
                    <a:pt x="105384" y="271487"/>
                  </a:lnTo>
                  <a:lnTo>
                    <a:pt x="106045" y="270217"/>
                  </a:lnTo>
                  <a:lnTo>
                    <a:pt x="109347" y="271487"/>
                  </a:lnTo>
                  <a:lnTo>
                    <a:pt x="109753" y="270217"/>
                  </a:lnTo>
                  <a:lnTo>
                    <a:pt x="110172" y="268947"/>
                  </a:lnTo>
                  <a:lnTo>
                    <a:pt x="109410" y="265137"/>
                  </a:lnTo>
                  <a:lnTo>
                    <a:pt x="110121" y="262597"/>
                  </a:lnTo>
                  <a:lnTo>
                    <a:pt x="110477" y="261327"/>
                  </a:lnTo>
                  <a:lnTo>
                    <a:pt x="111302" y="262597"/>
                  </a:lnTo>
                  <a:lnTo>
                    <a:pt x="112014" y="263867"/>
                  </a:lnTo>
                  <a:lnTo>
                    <a:pt x="113322" y="263867"/>
                  </a:lnTo>
                  <a:lnTo>
                    <a:pt x="113728" y="258787"/>
                  </a:lnTo>
                  <a:lnTo>
                    <a:pt x="115912" y="257517"/>
                  </a:lnTo>
                  <a:lnTo>
                    <a:pt x="118084" y="256247"/>
                  </a:lnTo>
                  <a:lnTo>
                    <a:pt x="121894" y="253707"/>
                  </a:lnTo>
                  <a:lnTo>
                    <a:pt x="120116" y="251167"/>
                  </a:lnTo>
                  <a:lnTo>
                    <a:pt x="120332" y="251167"/>
                  </a:lnTo>
                  <a:lnTo>
                    <a:pt x="119722" y="249897"/>
                  </a:lnTo>
                  <a:lnTo>
                    <a:pt x="120015" y="248627"/>
                  </a:lnTo>
                  <a:lnTo>
                    <a:pt x="121818" y="249897"/>
                  </a:lnTo>
                  <a:lnTo>
                    <a:pt x="122288" y="251167"/>
                  </a:lnTo>
                  <a:lnTo>
                    <a:pt x="121767" y="248627"/>
                  </a:lnTo>
                  <a:lnTo>
                    <a:pt x="121615" y="247916"/>
                  </a:lnTo>
                  <a:lnTo>
                    <a:pt x="121691" y="244817"/>
                  </a:lnTo>
                  <a:lnTo>
                    <a:pt x="111518" y="244817"/>
                  </a:lnTo>
                  <a:lnTo>
                    <a:pt x="111518" y="257517"/>
                  </a:lnTo>
                  <a:lnTo>
                    <a:pt x="111175" y="258787"/>
                  </a:lnTo>
                  <a:lnTo>
                    <a:pt x="109677" y="258787"/>
                  </a:lnTo>
                  <a:lnTo>
                    <a:pt x="109677" y="261327"/>
                  </a:lnTo>
                  <a:lnTo>
                    <a:pt x="109359" y="262597"/>
                  </a:lnTo>
                  <a:lnTo>
                    <a:pt x="109626" y="261327"/>
                  </a:lnTo>
                  <a:lnTo>
                    <a:pt x="109677" y="258787"/>
                  </a:lnTo>
                  <a:lnTo>
                    <a:pt x="109524" y="258787"/>
                  </a:lnTo>
                  <a:lnTo>
                    <a:pt x="108813" y="258787"/>
                  </a:lnTo>
                  <a:lnTo>
                    <a:pt x="109042" y="257517"/>
                  </a:lnTo>
                  <a:lnTo>
                    <a:pt x="109524" y="258787"/>
                  </a:lnTo>
                  <a:lnTo>
                    <a:pt x="110490" y="257517"/>
                  </a:lnTo>
                  <a:lnTo>
                    <a:pt x="111518" y="257517"/>
                  </a:lnTo>
                  <a:lnTo>
                    <a:pt x="111518" y="244817"/>
                  </a:lnTo>
                  <a:lnTo>
                    <a:pt x="103073" y="244817"/>
                  </a:lnTo>
                  <a:lnTo>
                    <a:pt x="101942" y="244817"/>
                  </a:lnTo>
                  <a:lnTo>
                    <a:pt x="103238" y="247357"/>
                  </a:lnTo>
                  <a:lnTo>
                    <a:pt x="101130" y="247357"/>
                  </a:lnTo>
                  <a:lnTo>
                    <a:pt x="101130" y="251167"/>
                  </a:lnTo>
                  <a:lnTo>
                    <a:pt x="97650" y="252437"/>
                  </a:lnTo>
                  <a:lnTo>
                    <a:pt x="96786" y="251167"/>
                  </a:lnTo>
                  <a:lnTo>
                    <a:pt x="95961" y="251167"/>
                  </a:lnTo>
                  <a:lnTo>
                    <a:pt x="97205" y="248627"/>
                  </a:lnTo>
                  <a:lnTo>
                    <a:pt x="97891" y="247916"/>
                  </a:lnTo>
                  <a:lnTo>
                    <a:pt x="101130" y="251167"/>
                  </a:lnTo>
                  <a:lnTo>
                    <a:pt x="101130" y="247357"/>
                  </a:lnTo>
                  <a:lnTo>
                    <a:pt x="100647" y="246087"/>
                  </a:lnTo>
                  <a:lnTo>
                    <a:pt x="98031" y="247091"/>
                  </a:lnTo>
                  <a:lnTo>
                    <a:pt x="96202" y="246087"/>
                  </a:lnTo>
                  <a:lnTo>
                    <a:pt x="94742" y="247357"/>
                  </a:lnTo>
                  <a:lnTo>
                    <a:pt x="92405" y="244817"/>
                  </a:lnTo>
                  <a:lnTo>
                    <a:pt x="93256" y="247357"/>
                  </a:lnTo>
                  <a:lnTo>
                    <a:pt x="95732" y="251167"/>
                  </a:lnTo>
                  <a:lnTo>
                    <a:pt x="93675" y="252437"/>
                  </a:lnTo>
                  <a:lnTo>
                    <a:pt x="92138" y="252437"/>
                  </a:lnTo>
                  <a:lnTo>
                    <a:pt x="92354" y="253707"/>
                  </a:lnTo>
                  <a:lnTo>
                    <a:pt x="91160" y="253707"/>
                  </a:lnTo>
                  <a:lnTo>
                    <a:pt x="90843" y="254977"/>
                  </a:lnTo>
                  <a:lnTo>
                    <a:pt x="90512" y="254787"/>
                  </a:lnTo>
                  <a:lnTo>
                    <a:pt x="90512" y="254977"/>
                  </a:lnTo>
                  <a:lnTo>
                    <a:pt x="90487" y="255879"/>
                  </a:lnTo>
                  <a:lnTo>
                    <a:pt x="89852" y="254977"/>
                  </a:lnTo>
                  <a:lnTo>
                    <a:pt x="90512" y="254977"/>
                  </a:lnTo>
                  <a:lnTo>
                    <a:pt x="90512" y="254787"/>
                  </a:lnTo>
                  <a:lnTo>
                    <a:pt x="88773" y="253707"/>
                  </a:lnTo>
                  <a:lnTo>
                    <a:pt x="88671" y="256247"/>
                  </a:lnTo>
                  <a:lnTo>
                    <a:pt x="88112" y="256247"/>
                  </a:lnTo>
                  <a:lnTo>
                    <a:pt x="90741" y="257517"/>
                  </a:lnTo>
                  <a:lnTo>
                    <a:pt x="89725" y="258787"/>
                  </a:lnTo>
                  <a:lnTo>
                    <a:pt x="92202" y="258787"/>
                  </a:lnTo>
                  <a:lnTo>
                    <a:pt x="92405" y="257543"/>
                  </a:lnTo>
                  <a:lnTo>
                    <a:pt x="92506" y="257683"/>
                  </a:lnTo>
                  <a:lnTo>
                    <a:pt x="92468" y="257810"/>
                  </a:lnTo>
                  <a:lnTo>
                    <a:pt x="93014" y="257784"/>
                  </a:lnTo>
                  <a:lnTo>
                    <a:pt x="93230" y="257771"/>
                  </a:lnTo>
                  <a:lnTo>
                    <a:pt x="92798" y="257378"/>
                  </a:lnTo>
                  <a:lnTo>
                    <a:pt x="93103" y="256247"/>
                  </a:lnTo>
                  <a:lnTo>
                    <a:pt x="93548" y="254977"/>
                  </a:lnTo>
                  <a:lnTo>
                    <a:pt x="94462" y="257517"/>
                  </a:lnTo>
                  <a:lnTo>
                    <a:pt x="95161" y="258787"/>
                  </a:lnTo>
                  <a:lnTo>
                    <a:pt x="93243" y="258787"/>
                  </a:lnTo>
                  <a:lnTo>
                    <a:pt x="96774" y="261327"/>
                  </a:lnTo>
                  <a:lnTo>
                    <a:pt x="92532" y="261327"/>
                  </a:lnTo>
                  <a:lnTo>
                    <a:pt x="89357" y="262597"/>
                  </a:lnTo>
                  <a:lnTo>
                    <a:pt x="86931" y="261327"/>
                  </a:lnTo>
                  <a:lnTo>
                    <a:pt x="86982" y="265137"/>
                  </a:lnTo>
                  <a:lnTo>
                    <a:pt x="84696" y="268947"/>
                  </a:lnTo>
                  <a:lnTo>
                    <a:pt x="88849" y="272757"/>
                  </a:lnTo>
                  <a:lnTo>
                    <a:pt x="89103" y="274027"/>
                  </a:lnTo>
                  <a:lnTo>
                    <a:pt x="88163" y="273469"/>
                  </a:lnTo>
                  <a:lnTo>
                    <a:pt x="88163" y="304507"/>
                  </a:lnTo>
                  <a:lnTo>
                    <a:pt x="88023" y="304787"/>
                  </a:lnTo>
                  <a:lnTo>
                    <a:pt x="87642" y="304507"/>
                  </a:lnTo>
                  <a:lnTo>
                    <a:pt x="88163" y="304507"/>
                  </a:lnTo>
                  <a:lnTo>
                    <a:pt x="88163" y="273469"/>
                  </a:lnTo>
                  <a:lnTo>
                    <a:pt x="87236" y="272910"/>
                  </a:lnTo>
                  <a:lnTo>
                    <a:pt x="87236" y="277837"/>
                  </a:lnTo>
                  <a:lnTo>
                    <a:pt x="84772" y="279107"/>
                  </a:lnTo>
                  <a:lnTo>
                    <a:pt x="84683" y="277837"/>
                  </a:lnTo>
                  <a:lnTo>
                    <a:pt x="84543" y="275793"/>
                  </a:lnTo>
                  <a:lnTo>
                    <a:pt x="87236" y="277837"/>
                  </a:lnTo>
                  <a:lnTo>
                    <a:pt x="87236" y="272910"/>
                  </a:lnTo>
                  <a:lnTo>
                    <a:pt x="86995" y="272757"/>
                  </a:lnTo>
                  <a:lnTo>
                    <a:pt x="86080" y="272757"/>
                  </a:lnTo>
                  <a:lnTo>
                    <a:pt x="85775" y="271487"/>
                  </a:lnTo>
                  <a:lnTo>
                    <a:pt x="86042" y="272757"/>
                  </a:lnTo>
                  <a:lnTo>
                    <a:pt x="83883" y="275297"/>
                  </a:lnTo>
                  <a:lnTo>
                    <a:pt x="84404" y="275691"/>
                  </a:lnTo>
                  <a:lnTo>
                    <a:pt x="83858" y="277837"/>
                  </a:lnTo>
                  <a:lnTo>
                    <a:pt x="82931" y="276567"/>
                  </a:lnTo>
                  <a:lnTo>
                    <a:pt x="80213" y="280377"/>
                  </a:lnTo>
                  <a:lnTo>
                    <a:pt x="82270" y="289204"/>
                  </a:lnTo>
                  <a:lnTo>
                    <a:pt x="80556" y="291122"/>
                  </a:lnTo>
                  <a:lnTo>
                    <a:pt x="80556" y="315937"/>
                  </a:lnTo>
                  <a:lnTo>
                    <a:pt x="80340" y="316064"/>
                  </a:lnTo>
                  <a:lnTo>
                    <a:pt x="80137" y="315937"/>
                  </a:lnTo>
                  <a:lnTo>
                    <a:pt x="80556" y="315937"/>
                  </a:lnTo>
                  <a:lnTo>
                    <a:pt x="80556" y="291122"/>
                  </a:lnTo>
                  <a:lnTo>
                    <a:pt x="79717" y="292011"/>
                  </a:lnTo>
                  <a:lnTo>
                    <a:pt x="80251" y="293077"/>
                  </a:lnTo>
                  <a:lnTo>
                    <a:pt x="77431" y="296887"/>
                  </a:lnTo>
                  <a:lnTo>
                    <a:pt x="76415" y="303237"/>
                  </a:lnTo>
                  <a:lnTo>
                    <a:pt x="75234" y="308317"/>
                  </a:lnTo>
                  <a:lnTo>
                    <a:pt x="71894" y="313397"/>
                  </a:lnTo>
                  <a:lnTo>
                    <a:pt x="70358" y="315937"/>
                  </a:lnTo>
                  <a:lnTo>
                    <a:pt x="72771" y="315937"/>
                  </a:lnTo>
                  <a:lnTo>
                    <a:pt x="74409" y="317207"/>
                  </a:lnTo>
                  <a:lnTo>
                    <a:pt x="71221" y="317207"/>
                  </a:lnTo>
                  <a:lnTo>
                    <a:pt x="74485" y="321017"/>
                  </a:lnTo>
                  <a:lnTo>
                    <a:pt x="76758" y="323557"/>
                  </a:lnTo>
                  <a:lnTo>
                    <a:pt x="73482" y="323951"/>
                  </a:lnTo>
                  <a:lnTo>
                    <a:pt x="73482" y="339128"/>
                  </a:lnTo>
                  <a:lnTo>
                    <a:pt x="73101" y="340067"/>
                  </a:lnTo>
                  <a:lnTo>
                    <a:pt x="71691" y="339432"/>
                  </a:lnTo>
                  <a:lnTo>
                    <a:pt x="71640" y="337527"/>
                  </a:lnTo>
                  <a:lnTo>
                    <a:pt x="72910" y="338797"/>
                  </a:lnTo>
                  <a:lnTo>
                    <a:pt x="73482" y="339128"/>
                  </a:lnTo>
                  <a:lnTo>
                    <a:pt x="73482" y="323951"/>
                  </a:lnTo>
                  <a:lnTo>
                    <a:pt x="66090" y="324827"/>
                  </a:lnTo>
                  <a:lnTo>
                    <a:pt x="70929" y="329907"/>
                  </a:lnTo>
                  <a:lnTo>
                    <a:pt x="73075" y="328637"/>
                  </a:lnTo>
                  <a:lnTo>
                    <a:pt x="72872" y="329692"/>
                  </a:lnTo>
                  <a:lnTo>
                    <a:pt x="72758" y="329907"/>
                  </a:lnTo>
                  <a:lnTo>
                    <a:pt x="72720" y="330517"/>
                  </a:lnTo>
                  <a:lnTo>
                    <a:pt x="70446" y="331177"/>
                  </a:lnTo>
                  <a:lnTo>
                    <a:pt x="69532" y="334987"/>
                  </a:lnTo>
                  <a:lnTo>
                    <a:pt x="68999" y="338201"/>
                  </a:lnTo>
                  <a:lnTo>
                    <a:pt x="67525" y="337527"/>
                  </a:lnTo>
                  <a:lnTo>
                    <a:pt x="67500" y="339813"/>
                  </a:lnTo>
                  <a:lnTo>
                    <a:pt x="65417" y="341337"/>
                  </a:lnTo>
                  <a:lnTo>
                    <a:pt x="65671" y="340067"/>
                  </a:lnTo>
                  <a:lnTo>
                    <a:pt x="64973" y="338797"/>
                  </a:lnTo>
                  <a:lnTo>
                    <a:pt x="64770" y="338797"/>
                  </a:lnTo>
                  <a:lnTo>
                    <a:pt x="64020" y="343877"/>
                  </a:lnTo>
                  <a:lnTo>
                    <a:pt x="67551" y="343877"/>
                  </a:lnTo>
                  <a:lnTo>
                    <a:pt x="68567" y="345147"/>
                  </a:lnTo>
                  <a:lnTo>
                    <a:pt x="69024" y="346417"/>
                  </a:lnTo>
                  <a:lnTo>
                    <a:pt x="68567" y="347687"/>
                  </a:lnTo>
                  <a:lnTo>
                    <a:pt x="67995" y="345147"/>
                  </a:lnTo>
                  <a:lnTo>
                    <a:pt x="64350" y="345147"/>
                  </a:lnTo>
                  <a:lnTo>
                    <a:pt x="64935" y="346417"/>
                  </a:lnTo>
                  <a:lnTo>
                    <a:pt x="60909" y="346417"/>
                  </a:lnTo>
                  <a:lnTo>
                    <a:pt x="69723" y="348957"/>
                  </a:lnTo>
                  <a:lnTo>
                    <a:pt x="72364" y="348957"/>
                  </a:lnTo>
                  <a:lnTo>
                    <a:pt x="74345" y="350227"/>
                  </a:lnTo>
                  <a:lnTo>
                    <a:pt x="74993" y="350227"/>
                  </a:lnTo>
                  <a:lnTo>
                    <a:pt x="75476" y="351497"/>
                  </a:lnTo>
                  <a:lnTo>
                    <a:pt x="76174" y="350227"/>
                  </a:lnTo>
                  <a:lnTo>
                    <a:pt x="75260" y="348957"/>
                  </a:lnTo>
                  <a:lnTo>
                    <a:pt x="74917" y="348957"/>
                  </a:lnTo>
                  <a:lnTo>
                    <a:pt x="74980" y="347687"/>
                  </a:lnTo>
                  <a:lnTo>
                    <a:pt x="77292" y="348957"/>
                  </a:lnTo>
                  <a:lnTo>
                    <a:pt x="78079" y="347687"/>
                  </a:lnTo>
                  <a:lnTo>
                    <a:pt x="76212" y="345147"/>
                  </a:lnTo>
                  <a:lnTo>
                    <a:pt x="79171" y="343877"/>
                  </a:lnTo>
                  <a:lnTo>
                    <a:pt x="87172" y="343877"/>
                  </a:lnTo>
                  <a:lnTo>
                    <a:pt x="90271" y="341337"/>
                  </a:lnTo>
                  <a:lnTo>
                    <a:pt x="87109" y="340067"/>
                  </a:lnTo>
                  <a:lnTo>
                    <a:pt x="89433" y="338797"/>
                  </a:lnTo>
                  <a:lnTo>
                    <a:pt x="88480" y="338797"/>
                  </a:lnTo>
                  <a:lnTo>
                    <a:pt x="89725" y="337527"/>
                  </a:lnTo>
                  <a:lnTo>
                    <a:pt x="91033" y="337527"/>
                  </a:lnTo>
                  <a:lnTo>
                    <a:pt x="89433" y="336257"/>
                  </a:lnTo>
                  <a:lnTo>
                    <a:pt x="86868" y="336257"/>
                  </a:lnTo>
                  <a:lnTo>
                    <a:pt x="86296" y="336257"/>
                  </a:lnTo>
                  <a:lnTo>
                    <a:pt x="86626" y="336042"/>
                  </a:lnTo>
                  <a:lnTo>
                    <a:pt x="85432" y="334987"/>
                  </a:lnTo>
                  <a:lnTo>
                    <a:pt x="87642" y="333717"/>
                  </a:lnTo>
                  <a:lnTo>
                    <a:pt x="88963" y="333717"/>
                  </a:lnTo>
                  <a:lnTo>
                    <a:pt x="89433" y="333717"/>
                  </a:lnTo>
                  <a:lnTo>
                    <a:pt x="87541" y="332447"/>
                  </a:lnTo>
                  <a:lnTo>
                    <a:pt x="88633" y="332447"/>
                  </a:lnTo>
                  <a:lnTo>
                    <a:pt x="89611" y="331177"/>
                  </a:lnTo>
                  <a:lnTo>
                    <a:pt x="87020" y="329907"/>
                  </a:lnTo>
                  <a:lnTo>
                    <a:pt x="89750" y="329907"/>
                  </a:lnTo>
                  <a:lnTo>
                    <a:pt x="86550" y="327367"/>
                  </a:lnTo>
                  <a:lnTo>
                    <a:pt x="88722" y="327367"/>
                  </a:lnTo>
                  <a:lnTo>
                    <a:pt x="90043" y="327367"/>
                  </a:lnTo>
                  <a:lnTo>
                    <a:pt x="88988" y="326250"/>
                  </a:lnTo>
                  <a:lnTo>
                    <a:pt x="89154" y="325577"/>
                  </a:lnTo>
                  <a:lnTo>
                    <a:pt x="92875" y="327367"/>
                  </a:lnTo>
                  <a:lnTo>
                    <a:pt x="91046" y="324827"/>
                  </a:lnTo>
                  <a:lnTo>
                    <a:pt x="90500" y="324078"/>
                  </a:lnTo>
                  <a:lnTo>
                    <a:pt x="90652" y="322287"/>
                  </a:lnTo>
                  <a:lnTo>
                    <a:pt x="91465" y="321703"/>
                  </a:lnTo>
                  <a:lnTo>
                    <a:pt x="94145" y="322287"/>
                  </a:lnTo>
                  <a:lnTo>
                    <a:pt x="91605" y="321614"/>
                  </a:lnTo>
                  <a:lnTo>
                    <a:pt x="92430" y="321017"/>
                  </a:lnTo>
                  <a:lnTo>
                    <a:pt x="91757" y="319163"/>
                  </a:lnTo>
                  <a:lnTo>
                    <a:pt x="92659" y="318477"/>
                  </a:lnTo>
                  <a:lnTo>
                    <a:pt x="93789" y="318477"/>
                  </a:lnTo>
                  <a:lnTo>
                    <a:pt x="94615" y="319747"/>
                  </a:lnTo>
                  <a:lnTo>
                    <a:pt x="94894" y="318477"/>
                  </a:lnTo>
                  <a:lnTo>
                    <a:pt x="94132" y="317207"/>
                  </a:lnTo>
                  <a:lnTo>
                    <a:pt x="96774" y="315937"/>
                  </a:lnTo>
                  <a:lnTo>
                    <a:pt x="97193" y="318185"/>
                  </a:lnTo>
                  <a:lnTo>
                    <a:pt x="96850" y="318477"/>
                  </a:lnTo>
                  <a:lnTo>
                    <a:pt x="97205" y="318236"/>
                  </a:lnTo>
                  <a:lnTo>
                    <a:pt x="97256" y="318477"/>
                  </a:lnTo>
                  <a:lnTo>
                    <a:pt x="97790" y="317855"/>
                  </a:lnTo>
                  <a:lnTo>
                    <a:pt x="98742" y="317207"/>
                  </a:lnTo>
                  <a:lnTo>
                    <a:pt x="100279" y="318477"/>
                  </a:lnTo>
                  <a:lnTo>
                    <a:pt x="99974" y="317207"/>
                  </a:lnTo>
                  <a:lnTo>
                    <a:pt x="99390" y="314667"/>
                  </a:lnTo>
                  <a:lnTo>
                    <a:pt x="101003" y="317207"/>
                  </a:lnTo>
                  <a:lnTo>
                    <a:pt x="102844" y="315937"/>
                  </a:lnTo>
                  <a:lnTo>
                    <a:pt x="102793" y="314667"/>
                  </a:lnTo>
                  <a:lnTo>
                    <a:pt x="100520" y="314667"/>
                  </a:lnTo>
                  <a:lnTo>
                    <a:pt x="100863" y="313397"/>
                  </a:lnTo>
                  <a:lnTo>
                    <a:pt x="102336" y="312127"/>
                  </a:lnTo>
                  <a:lnTo>
                    <a:pt x="104660" y="314667"/>
                  </a:lnTo>
                  <a:lnTo>
                    <a:pt x="110261" y="314667"/>
                  </a:lnTo>
                  <a:lnTo>
                    <a:pt x="103873" y="305777"/>
                  </a:lnTo>
                  <a:lnTo>
                    <a:pt x="107696" y="307136"/>
                  </a:lnTo>
                  <a:lnTo>
                    <a:pt x="106908" y="305777"/>
                  </a:lnTo>
                  <a:lnTo>
                    <a:pt x="108458" y="304507"/>
                  </a:lnTo>
                  <a:lnTo>
                    <a:pt x="113296" y="307047"/>
                  </a:lnTo>
                  <a:lnTo>
                    <a:pt x="113690" y="307047"/>
                  </a:lnTo>
                  <a:lnTo>
                    <a:pt x="116738" y="305777"/>
                  </a:lnTo>
                  <a:lnTo>
                    <a:pt x="115023" y="304507"/>
                  </a:lnTo>
                  <a:lnTo>
                    <a:pt x="111607" y="301967"/>
                  </a:lnTo>
                  <a:lnTo>
                    <a:pt x="114312" y="300697"/>
                  </a:lnTo>
                  <a:lnTo>
                    <a:pt x="113220" y="299427"/>
                  </a:lnTo>
                  <a:lnTo>
                    <a:pt x="110642" y="298157"/>
                  </a:lnTo>
                  <a:lnTo>
                    <a:pt x="110909" y="296887"/>
                  </a:lnTo>
                  <a:lnTo>
                    <a:pt x="111175" y="295617"/>
                  </a:lnTo>
                  <a:lnTo>
                    <a:pt x="112763" y="294347"/>
                  </a:lnTo>
                  <a:lnTo>
                    <a:pt x="116357" y="298157"/>
                  </a:lnTo>
                  <a:lnTo>
                    <a:pt x="116281" y="299427"/>
                  </a:lnTo>
                  <a:lnTo>
                    <a:pt x="115265" y="299427"/>
                  </a:lnTo>
                  <a:lnTo>
                    <a:pt x="115112" y="300697"/>
                  </a:lnTo>
                  <a:lnTo>
                    <a:pt x="117348" y="300697"/>
                  </a:lnTo>
                  <a:lnTo>
                    <a:pt x="118275" y="299212"/>
                  </a:lnTo>
                  <a:lnTo>
                    <a:pt x="119189" y="298805"/>
                  </a:lnTo>
                  <a:lnTo>
                    <a:pt x="119951" y="300697"/>
                  </a:lnTo>
                  <a:lnTo>
                    <a:pt x="120040" y="299427"/>
                  </a:lnTo>
                  <a:lnTo>
                    <a:pt x="119405" y="298704"/>
                  </a:lnTo>
                  <a:lnTo>
                    <a:pt x="120624" y="298157"/>
                  </a:lnTo>
                  <a:lnTo>
                    <a:pt x="120383" y="296887"/>
                  </a:lnTo>
                  <a:lnTo>
                    <a:pt x="122897" y="295617"/>
                  </a:lnTo>
                  <a:lnTo>
                    <a:pt x="122148" y="295617"/>
                  </a:lnTo>
                  <a:lnTo>
                    <a:pt x="120916" y="294347"/>
                  </a:lnTo>
                  <a:lnTo>
                    <a:pt x="121196" y="294347"/>
                  </a:lnTo>
                  <a:lnTo>
                    <a:pt x="124714" y="293077"/>
                  </a:lnTo>
                  <a:lnTo>
                    <a:pt x="120700" y="291807"/>
                  </a:lnTo>
                  <a:lnTo>
                    <a:pt x="122047" y="289267"/>
                  </a:lnTo>
                  <a:lnTo>
                    <a:pt x="124269" y="290537"/>
                  </a:lnTo>
                  <a:lnTo>
                    <a:pt x="124701" y="293077"/>
                  </a:lnTo>
                  <a:lnTo>
                    <a:pt x="125349" y="290537"/>
                  </a:lnTo>
                  <a:lnTo>
                    <a:pt x="127266" y="290537"/>
                  </a:lnTo>
                  <a:lnTo>
                    <a:pt x="127736" y="293077"/>
                  </a:lnTo>
                  <a:lnTo>
                    <a:pt x="128016" y="294347"/>
                  </a:lnTo>
                  <a:lnTo>
                    <a:pt x="127990" y="290537"/>
                  </a:lnTo>
                  <a:lnTo>
                    <a:pt x="131991" y="293077"/>
                  </a:lnTo>
                  <a:lnTo>
                    <a:pt x="133070" y="293077"/>
                  </a:lnTo>
                  <a:lnTo>
                    <a:pt x="133908" y="291807"/>
                  </a:lnTo>
                  <a:lnTo>
                    <a:pt x="133642" y="291642"/>
                  </a:lnTo>
                  <a:lnTo>
                    <a:pt x="133680" y="291807"/>
                  </a:lnTo>
                  <a:lnTo>
                    <a:pt x="133565" y="291604"/>
                  </a:lnTo>
                  <a:lnTo>
                    <a:pt x="131838" y="290537"/>
                  </a:lnTo>
                  <a:lnTo>
                    <a:pt x="133019" y="290537"/>
                  </a:lnTo>
                  <a:lnTo>
                    <a:pt x="133565" y="291604"/>
                  </a:lnTo>
                  <a:lnTo>
                    <a:pt x="133413" y="290537"/>
                  </a:lnTo>
                  <a:lnTo>
                    <a:pt x="133146" y="289267"/>
                  </a:lnTo>
                  <a:lnTo>
                    <a:pt x="130644" y="287997"/>
                  </a:lnTo>
                  <a:lnTo>
                    <a:pt x="130238" y="285457"/>
                  </a:lnTo>
                  <a:lnTo>
                    <a:pt x="131432" y="286499"/>
                  </a:lnTo>
                  <a:lnTo>
                    <a:pt x="131660" y="286499"/>
                  </a:lnTo>
                  <a:lnTo>
                    <a:pt x="135864" y="286499"/>
                  </a:lnTo>
                  <a:lnTo>
                    <a:pt x="134785" y="285457"/>
                  </a:lnTo>
                  <a:lnTo>
                    <a:pt x="136944" y="284187"/>
                  </a:lnTo>
                  <a:lnTo>
                    <a:pt x="137820" y="285457"/>
                  </a:lnTo>
                  <a:lnTo>
                    <a:pt x="138315" y="285800"/>
                  </a:lnTo>
                  <a:lnTo>
                    <a:pt x="137388" y="284187"/>
                  </a:lnTo>
                  <a:lnTo>
                    <a:pt x="137325" y="282917"/>
                  </a:lnTo>
                  <a:lnTo>
                    <a:pt x="139560" y="282917"/>
                  </a:lnTo>
                  <a:lnTo>
                    <a:pt x="138163" y="280377"/>
                  </a:lnTo>
                  <a:lnTo>
                    <a:pt x="137756" y="280377"/>
                  </a:lnTo>
                  <a:lnTo>
                    <a:pt x="136906" y="277837"/>
                  </a:lnTo>
                  <a:lnTo>
                    <a:pt x="137756" y="277837"/>
                  </a:lnTo>
                  <a:lnTo>
                    <a:pt x="138277" y="276745"/>
                  </a:lnTo>
                  <a:lnTo>
                    <a:pt x="138226" y="276567"/>
                  </a:lnTo>
                  <a:lnTo>
                    <a:pt x="137934" y="275297"/>
                  </a:lnTo>
                  <a:lnTo>
                    <a:pt x="143205" y="279107"/>
                  </a:lnTo>
                  <a:lnTo>
                    <a:pt x="143459" y="276567"/>
                  </a:lnTo>
                  <a:lnTo>
                    <a:pt x="144894" y="276567"/>
                  </a:lnTo>
                  <a:lnTo>
                    <a:pt x="145554" y="279107"/>
                  </a:lnTo>
                  <a:lnTo>
                    <a:pt x="146659" y="279107"/>
                  </a:lnTo>
                  <a:lnTo>
                    <a:pt x="146964" y="276567"/>
                  </a:lnTo>
                  <a:lnTo>
                    <a:pt x="149948" y="280377"/>
                  </a:lnTo>
                  <a:lnTo>
                    <a:pt x="150583" y="277837"/>
                  </a:lnTo>
                  <a:lnTo>
                    <a:pt x="148869" y="275551"/>
                  </a:lnTo>
                  <a:lnTo>
                    <a:pt x="148856" y="275297"/>
                  </a:lnTo>
                  <a:lnTo>
                    <a:pt x="148805" y="274027"/>
                  </a:lnTo>
                  <a:lnTo>
                    <a:pt x="146850" y="276567"/>
                  </a:lnTo>
                  <a:lnTo>
                    <a:pt x="146748" y="274027"/>
                  </a:lnTo>
                  <a:lnTo>
                    <a:pt x="146697" y="272757"/>
                  </a:lnTo>
                  <a:lnTo>
                    <a:pt x="146126" y="272757"/>
                  </a:lnTo>
                  <a:lnTo>
                    <a:pt x="145732" y="271818"/>
                  </a:lnTo>
                  <a:lnTo>
                    <a:pt x="145732" y="273672"/>
                  </a:lnTo>
                  <a:lnTo>
                    <a:pt x="145681" y="275297"/>
                  </a:lnTo>
                  <a:lnTo>
                    <a:pt x="144907" y="275297"/>
                  </a:lnTo>
                  <a:lnTo>
                    <a:pt x="144780" y="274027"/>
                  </a:lnTo>
                  <a:lnTo>
                    <a:pt x="143294" y="272757"/>
                  </a:lnTo>
                  <a:lnTo>
                    <a:pt x="144703" y="273291"/>
                  </a:lnTo>
                  <a:lnTo>
                    <a:pt x="144653" y="272757"/>
                  </a:lnTo>
                  <a:lnTo>
                    <a:pt x="144767" y="273316"/>
                  </a:lnTo>
                  <a:lnTo>
                    <a:pt x="145732" y="273672"/>
                  </a:lnTo>
                  <a:lnTo>
                    <a:pt x="145732" y="271818"/>
                  </a:lnTo>
                  <a:lnTo>
                    <a:pt x="144538" y="268947"/>
                  </a:lnTo>
                  <a:lnTo>
                    <a:pt x="147396" y="270217"/>
                  </a:lnTo>
                  <a:lnTo>
                    <a:pt x="150799" y="275297"/>
                  </a:lnTo>
                  <a:lnTo>
                    <a:pt x="154406" y="275297"/>
                  </a:lnTo>
                  <a:lnTo>
                    <a:pt x="152857" y="270217"/>
                  </a:lnTo>
                  <a:lnTo>
                    <a:pt x="156603" y="268947"/>
                  </a:lnTo>
                  <a:lnTo>
                    <a:pt x="155117" y="268947"/>
                  </a:lnTo>
                  <a:lnTo>
                    <a:pt x="154190" y="266407"/>
                  </a:lnTo>
                  <a:lnTo>
                    <a:pt x="156718" y="267677"/>
                  </a:lnTo>
                  <a:lnTo>
                    <a:pt x="157137" y="266407"/>
                  </a:lnTo>
                  <a:lnTo>
                    <a:pt x="158140" y="267677"/>
                  </a:lnTo>
                  <a:lnTo>
                    <a:pt x="159118" y="267677"/>
                  </a:lnTo>
                  <a:lnTo>
                    <a:pt x="160197" y="268947"/>
                  </a:lnTo>
                  <a:lnTo>
                    <a:pt x="159346" y="267677"/>
                  </a:lnTo>
                  <a:lnTo>
                    <a:pt x="162420" y="267677"/>
                  </a:lnTo>
                  <a:lnTo>
                    <a:pt x="160528" y="263867"/>
                  </a:lnTo>
                  <a:lnTo>
                    <a:pt x="163283" y="265137"/>
                  </a:lnTo>
                  <a:lnTo>
                    <a:pt x="166243" y="265137"/>
                  </a:lnTo>
                  <a:lnTo>
                    <a:pt x="165582" y="263867"/>
                  </a:lnTo>
                  <a:lnTo>
                    <a:pt x="163614" y="260057"/>
                  </a:lnTo>
                  <a:lnTo>
                    <a:pt x="162953" y="258787"/>
                  </a:lnTo>
                  <a:lnTo>
                    <a:pt x="165646" y="258787"/>
                  </a:lnTo>
                  <a:lnTo>
                    <a:pt x="166116" y="260057"/>
                  </a:lnTo>
                  <a:lnTo>
                    <a:pt x="167932" y="261327"/>
                  </a:lnTo>
                  <a:lnTo>
                    <a:pt x="167208" y="263867"/>
                  </a:lnTo>
                  <a:lnTo>
                    <a:pt x="167995" y="262597"/>
                  </a:lnTo>
                  <a:lnTo>
                    <a:pt x="168897" y="262597"/>
                  </a:lnTo>
                  <a:lnTo>
                    <a:pt x="168160" y="261327"/>
                  </a:lnTo>
                  <a:lnTo>
                    <a:pt x="169278" y="262597"/>
                  </a:lnTo>
                  <a:lnTo>
                    <a:pt x="169176" y="261327"/>
                  </a:lnTo>
                  <a:lnTo>
                    <a:pt x="168960" y="258787"/>
                  </a:lnTo>
                  <a:lnTo>
                    <a:pt x="168859" y="257517"/>
                  </a:lnTo>
                  <a:lnTo>
                    <a:pt x="170421" y="258648"/>
                  </a:lnTo>
                  <a:lnTo>
                    <a:pt x="169430" y="256247"/>
                  </a:lnTo>
                  <a:lnTo>
                    <a:pt x="170395" y="256247"/>
                  </a:lnTo>
                  <a:lnTo>
                    <a:pt x="171551" y="254990"/>
                  </a:lnTo>
                  <a:close/>
                </a:path>
                <a:path w="226060" h="400050">
                  <a:moveTo>
                    <a:pt x="182499" y="85559"/>
                  </a:moveTo>
                  <a:lnTo>
                    <a:pt x="179552" y="84010"/>
                  </a:lnTo>
                  <a:lnTo>
                    <a:pt x="179374" y="85217"/>
                  </a:lnTo>
                  <a:lnTo>
                    <a:pt x="182219" y="87604"/>
                  </a:lnTo>
                  <a:lnTo>
                    <a:pt x="182499" y="85559"/>
                  </a:lnTo>
                  <a:close/>
                </a:path>
                <a:path w="226060" h="400050">
                  <a:moveTo>
                    <a:pt x="189001" y="9398"/>
                  </a:moveTo>
                  <a:lnTo>
                    <a:pt x="187985" y="8890"/>
                  </a:lnTo>
                  <a:lnTo>
                    <a:pt x="186372" y="10160"/>
                  </a:lnTo>
                  <a:lnTo>
                    <a:pt x="189001" y="9398"/>
                  </a:lnTo>
                  <a:close/>
                </a:path>
                <a:path w="226060" h="400050">
                  <a:moveTo>
                    <a:pt x="191325" y="181102"/>
                  </a:moveTo>
                  <a:lnTo>
                    <a:pt x="191223" y="181317"/>
                  </a:lnTo>
                  <a:lnTo>
                    <a:pt x="191325" y="181102"/>
                  </a:lnTo>
                  <a:close/>
                </a:path>
                <a:path w="226060" h="400050">
                  <a:moveTo>
                    <a:pt x="196532" y="12700"/>
                  </a:moveTo>
                  <a:lnTo>
                    <a:pt x="194995" y="10160"/>
                  </a:lnTo>
                  <a:lnTo>
                    <a:pt x="189826" y="6350"/>
                  </a:lnTo>
                  <a:lnTo>
                    <a:pt x="187718" y="7620"/>
                  </a:lnTo>
                  <a:lnTo>
                    <a:pt x="190309" y="7620"/>
                  </a:lnTo>
                  <a:lnTo>
                    <a:pt x="190715" y="8890"/>
                  </a:lnTo>
                  <a:lnTo>
                    <a:pt x="189001" y="9398"/>
                  </a:lnTo>
                  <a:lnTo>
                    <a:pt x="193001" y="11430"/>
                  </a:lnTo>
                  <a:lnTo>
                    <a:pt x="196532" y="12700"/>
                  </a:lnTo>
                  <a:close/>
                </a:path>
                <a:path w="226060" h="400050">
                  <a:moveTo>
                    <a:pt x="198526" y="42519"/>
                  </a:moveTo>
                  <a:lnTo>
                    <a:pt x="196786" y="40640"/>
                  </a:lnTo>
                  <a:lnTo>
                    <a:pt x="196926" y="42989"/>
                  </a:lnTo>
                  <a:lnTo>
                    <a:pt x="198526" y="42519"/>
                  </a:lnTo>
                  <a:close/>
                </a:path>
                <a:path w="226060" h="400050">
                  <a:moveTo>
                    <a:pt x="200596" y="43180"/>
                  </a:moveTo>
                  <a:lnTo>
                    <a:pt x="200558" y="41910"/>
                  </a:lnTo>
                  <a:lnTo>
                    <a:pt x="198526" y="42519"/>
                  </a:lnTo>
                  <a:lnTo>
                    <a:pt x="199148" y="43180"/>
                  </a:lnTo>
                  <a:lnTo>
                    <a:pt x="200596" y="43180"/>
                  </a:lnTo>
                  <a:close/>
                </a:path>
                <a:path w="226060" h="400050">
                  <a:moveTo>
                    <a:pt x="200672" y="231698"/>
                  </a:moveTo>
                  <a:lnTo>
                    <a:pt x="200202" y="230847"/>
                  </a:lnTo>
                  <a:lnTo>
                    <a:pt x="200037" y="231279"/>
                  </a:lnTo>
                  <a:lnTo>
                    <a:pt x="200672" y="231698"/>
                  </a:lnTo>
                  <a:close/>
                </a:path>
                <a:path w="226060" h="400050">
                  <a:moveTo>
                    <a:pt x="201333" y="19939"/>
                  </a:moveTo>
                  <a:lnTo>
                    <a:pt x="201155" y="17056"/>
                  </a:lnTo>
                  <a:lnTo>
                    <a:pt x="198958" y="16586"/>
                  </a:lnTo>
                  <a:lnTo>
                    <a:pt x="199783" y="18402"/>
                  </a:lnTo>
                  <a:lnTo>
                    <a:pt x="199364" y="20612"/>
                  </a:lnTo>
                  <a:lnTo>
                    <a:pt x="200050" y="21323"/>
                  </a:lnTo>
                  <a:lnTo>
                    <a:pt x="201333" y="19939"/>
                  </a:lnTo>
                  <a:close/>
                </a:path>
                <a:path w="226060" h="400050">
                  <a:moveTo>
                    <a:pt x="201587" y="233387"/>
                  </a:moveTo>
                  <a:lnTo>
                    <a:pt x="201104" y="232486"/>
                  </a:lnTo>
                  <a:lnTo>
                    <a:pt x="200444" y="232117"/>
                  </a:lnTo>
                  <a:lnTo>
                    <a:pt x="201587" y="233387"/>
                  </a:lnTo>
                  <a:close/>
                </a:path>
                <a:path w="226060" h="400050">
                  <a:moveTo>
                    <a:pt x="203200" y="233387"/>
                  </a:moveTo>
                  <a:lnTo>
                    <a:pt x="200672" y="231698"/>
                  </a:lnTo>
                  <a:lnTo>
                    <a:pt x="201104" y="232486"/>
                  </a:lnTo>
                  <a:lnTo>
                    <a:pt x="202704" y="233387"/>
                  </a:lnTo>
                  <a:lnTo>
                    <a:pt x="203200" y="233387"/>
                  </a:lnTo>
                  <a:close/>
                </a:path>
                <a:path w="226060" h="400050">
                  <a:moveTo>
                    <a:pt x="205968" y="38100"/>
                  </a:moveTo>
                  <a:lnTo>
                    <a:pt x="202336" y="34290"/>
                  </a:lnTo>
                  <a:lnTo>
                    <a:pt x="202958" y="33020"/>
                  </a:lnTo>
                  <a:lnTo>
                    <a:pt x="204597" y="33020"/>
                  </a:lnTo>
                  <a:lnTo>
                    <a:pt x="204406" y="31750"/>
                  </a:lnTo>
                  <a:lnTo>
                    <a:pt x="203873" y="27940"/>
                  </a:lnTo>
                  <a:lnTo>
                    <a:pt x="203695" y="26670"/>
                  </a:lnTo>
                  <a:lnTo>
                    <a:pt x="199732" y="27940"/>
                  </a:lnTo>
                  <a:lnTo>
                    <a:pt x="198069" y="21590"/>
                  </a:lnTo>
                  <a:lnTo>
                    <a:pt x="197142" y="22860"/>
                  </a:lnTo>
                  <a:lnTo>
                    <a:pt x="192239" y="21590"/>
                  </a:lnTo>
                  <a:lnTo>
                    <a:pt x="198170" y="19050"/>
                  </a:lnTo>
                  <a:lnTo>
                    <a:pt x="193789" y="17780"/>
                  </a:lnTo>
                  <a:lnTo>
                    <a:pt x="194754" y="17780"/>
                  </a:lnTo>
                  <a:lnTo>
                    <a:pt x="196570" y="15240"/>
                  </a:lnTo>
                  <a:lnTo>
                    <a:pt x="194373" y="13970"/>
                  </a:lnTo>
                  <a:lnTo>
                    <a:pt x="188226" y="11430"/>
                  </a:lnTo>
                  <a:lnTo>
                    <a:pt x="184759" y="11430"/>
                  </a:lnTo>
                  <a:lnTo>
                    <a:pt x="186372" y="10160"/>
                  </a:lnTo>
                  <a:lnTo>
                    <a:pt x="183019" y="10160"/>
                  </a:lnTo>
                  <a:lnTo>
                    <a:pt x="179400" y="8890"/>
                  </a:lnTo>
                  <a:lnTo>
                    <a:pt x="180835" y="5080"/>
                  </a:lnTo>
                  <a:lnTo>
                    <a:pt x="178142" y="3810"/>
                  </a:lnTo>
                  <a:lnTo>
                    <a:pt x="174929" y="3810"/>
                  </a:lnTo>
                  <a:lnTo>
                    <a:pt x="171665" y="2540"/>
                  </a:lnTo>
                  <a:lnTo>
                    <a:pt x="168148" y="2540"/>
                  </a:lnTo>
                  <a:lnTo>
                    <a:pt x="166344" y="0"/>
                  </a:lnTo>
                  <a:lnTo>
                    <a:pt x="159321" y="3810"/>
                  </a:lnTo>
                  <a:lnTo>
                    <a:pt x="151663" y="1270"/>
                  </a:lnTo>
                  <a:lnTo>
                    <a:pt x="143929" y="5080"/>
                  </a:lnTo>
                  <a:lnTo>
                    <a:pt x="149250" y="10160"/>
                  </a:lnTo>
                  <a:lnTo>
                    <a:pt x="141782" y="6350"/>
                  </a:lnTo>
                  <a:lnTo>
                    <a:pt x="145161" y="12700"/>
                  </a:lnTo>
                  <a:lnTo>
                    <a:pt x="143764" y="13970"/>
                  </a:lnTo>
                  <a:lnTo>
                    <a:pt x="143141" y="13970"/>
                  </a:lnTo>
                  <a:lnTo>
                    <a:pt x="142798" y="12700"/>
                  </a:lnTo>
                  <a:lnTo>
                    <a:pt x="133845" y="12700"/>
                  </a:lnTo>
                  <a:lnTo>
                    <a:pt x="136626" y="11430"/>
                  </a:lnTo>
                  <a:lnTo>
                    <a:pt x="135775" y="10160"/>
                  </a:lnTo>
                  <a:lnTo>
                    <a:pt x="132003" y="11430"/>
                  </a:lnTo>
                  <a:lnTo>
                    <a:pt x="132829" y="8890"/>
                  </a:lnTo>
                  <a:lnTo>
                    <a:pt x="129603" y="8890"/>
                  </a:lnTo>
                  <a:lnTo>
                    <a:pt x="131368" y="10160"/>
                  </a:lnTo>
                  <a:lnTo>
                    <a:pt x="130390" y="12700"/>
                  </a:lnTo>
                  <a:lnTo>
                    <a:pt x="132372" y="12700"/>
                  </a:lnTo>
                  <a:lnTo>
                    <a:pt x="130022" y="19050"/>
                  </a:lnTo>
                  <a:lnTo>
                    <a:pt x="129235" y="17780"/>
                  </a:lnTo>
                  <a:lnTo>
                    <a:pt x="123012" y="17780"/>
                  </a:lnTo>
                  <a:lnTo>
                    <a:pt x="121589" y="17780"/>
                  </a:lnTo>
                  <a:lnTo>
                    <a:pt x="114998" y="22860"/>
                  </a:lnTo>
                  <a:lnTo>
                    <a:pt x="116725" y="27940"/>
                  </a:lnTo>
                  <a:lnTo>
                    <a:pt x="115862" y="27940"/>
                  </a:lnTo>
                  <a:lnTo>
                    <a:pt x="114147" y="26670"/>
                  </a:lnTo>
                  <a:lnTo>
                    <a:pt x="114706" y="25400"/>
                  </a:lnTo>
                  <a:lnTo>
                    <a:pt x="109270" y="30480"/>
                  </a:lnTo>
                  <a:lnTo>
                    <a:pt x="108635" y="40640"/>
                  </a:lnTo>
                  <a:lnTo>
                    <a:pt x="137121" y="40640"/>
                  </a:lnTo>
                  <a:lnTo>
                    <a:pt x="137782" y="39370"/>
                  </a:lnTo>
                  <a:lnTo>
                    <a:pt x="138417" y="36830"/>
                  </a:lnTo>
                  <a:lnTo>
                    <a:pt x="139217" y="35560"/>
                  </a:lnTo>
                  <a:lnTo>
                    <a:pt x="141401" y="34290"/>
                  </a:lnTo>
                  <a:lnTo>
                    <a:pt x="139357" y="36830"/>
                  </a:lnTo>
                  <a:lnTo>
                    <a:pt x="141808" y="38100"/>
                  </a:lnTo>
                  <a:lnTo>
                    <a:pt x="142570" y="34290"/>
                  </a:lnTo>
                  <a:lnTo>
                    <a:pt x="143332" y="30480"/>
                  </a:lnTo>
                  <a:lnTo>
                    <a:pt x="149402" y="33020"/>
                  </a:lnTo>
                  <a:lnTo>
                    <a:pt x="150202" y="30480"/>
                  </a:lnTo>
                  <a:lnTo>
                    <a:pt x="151003" y="27940"/>
                  </a:lnTo>
                  <a:lnTo>
                    <a:pt x="154355" y="30480"/>
                  </a:lnTo>
                  <a:lnTo>
                    <a:pt x="156425" y="29210"/>
                  </a:lnTo>
                  <a:lnTo>
                    <a:pt x="158927" y="27940"/>
                  </a:lnTo>
                  <a:lnTo>
                    <a:pt x="164122" y="25400"/>
                  </a:lnTo>
                  <a:lnTo>
                    <a:pt x="166357" y="26670"/>
                  </a:lnTo>
                  <a:lnTo>
                    <a:pt x="165823" y="25400"/>
                  </a:lnTo>
                  <a:lnTo>
                    <a:pt x="166509" y="24130"/>
                  </a:lnTo>
                  <a:lnTo>
                    <a:pt x="166763" y="25069"/>
                  </a:lnTo>
                  <a:lnTo>
                    <a:pt x="167119" y="24130"/>
                  </a:lnTo>
                  <a:lnTo>
                    <a:pt x="171132" y="22860"/>
                  </a:lnTo>
                  <a:lnTo>
                    <a:pt x="175780" y="24130"/>
                  </a:lnTo>
                  <a:lnTo>
                    <a:pt x="177190" y="25400"/>
                  </a:lnTo>
                  <a:lnTo>
                    <a:pt x="178650" y="27940"/>
                  </a:lnTo>
                  <a:lnTo>
                    <a:pt x="177838" y="30480"/>
                  </a:lnTo>
                  <a:lnTo>
                    <a:pt x="176961" y="33020"/>
                  </a:lnTo>
                  <a:lnTo>
                    <a:pt x="187236" y="31750"/>
                  </a:lnTo>
                  <a:lnTo>
                    <a:pt x="182613" y="35560"/>
                  </a:lnTo>
                  <a:lnTo>
                    <a:pt x="181521" y="34290"/>
                  </a:lnTo>
                  <a:lnTo>
                    <a:pt x="179222" y="34290"/>
                  </a:lnTo>
                  <a:lnTo>
                    <a:pt x="181267" y="36830"/>
                  </a:lnTo>
                  <a:lnTo>
                    <a:pt x="180428" y="39370"/>
                  </a:lnTo>
                  <a:lnTo>
                    <a:pt x="179120" y="43180"/>
                  </a:lnTo>
                  <a:lnTo>
                    <a:pt x="177876" y="46990"/>
                  </a:lnTo>
                  <a:lnTo>
                    <a:pt x="175793" y="49530"/>
                  </a:lnTo>
                  <a:lnTo>
                    <a:pt x="175602" y="54610"/>
                  </a:lnTo>
                  <a:lnTo>
                    <a:pt x="175094" y="53340"/>
                  </a:lnTo>
                  <a:lnTo>
                    <a:pt x="174180" y="53340"/>
                  </a:lnTo>
                  <a:lnTo>
                    <a:pt x="174523" y="52070"/>
                  </a:lnTo>
                  <a:lnTo>
                    <a:pt x="171665" y="53340"/>
                  </a:lnTo>
                  <a:lnTo>
                    <a:pt x="171437" y="57150"/>
                  </a:lnTo>
                  <a:lnTo>
                    <a:pt x="173228" y="58420"/>
                  </a:lnTo>
                  <a:lnTo>
                    <a:pt x="172427" y="59690"/>
                  </a:lnTo>
                  <a:lnTo>
                    <a:pt x="171488" y="58420"/>
                  </a:lnTo>
                  <a:lnTo>
                    <a:pt x="168173" y="58420"/>
                  </a:lnTo>
                  <a:lnTo>
                    <a:pt x="170713" y="63500"/>
                  </a:lnTo>
                  <a:lnTo>
                    <a:pt x="168148" y="63500"/>
                  </a:lnTo>
                  <a:lnTo>
                    <a:pt x="164719" y="66040"/>
                  </a:lnTo>
                  <a:lnTo>
                    <a:pt x="167703" y="66040"/>
                  </a:lnTo>
                  <a:lnTo>
                    <a:pt x="164795" y="68580"/>
                  </a:lnTo>
                  <a:lnTo>
                    <a:pt x="165468" y="72390"/>
                  </a:lnTo>
                  <a:lnTo>
                    <a:pt x="162572" y="73660"/>
                  </a:lnTo>
                  <a:lnTo>
                    <a:pt x="164211" y="76200"/>
                  </a:lnTo>
                  <a:lnTo>
                    <a:pt x="158165" y="76200"/>
                  </a:lnTo>
                  <a:lnTo>
                    <a:pt x="161480" y="80010"/>
                  </a:lnTo>
                  <a:lnTo>
                    <a:pt x="157886" y="76200"/>
                  </a:lnTo>
                  <a:lnTo>
                    <a:pt x="155079" y="81280"/>
                  </a:lnTo>
                  <a:lnTo>
                    <a:pt x="155536" y="83820"/>
                  </a:lnTo>
                  <a:lnTo>
                    <a:pt x="154863" y="82550"/>
                  </a:lnTo>
                  <a:lnTo>
                    <a:pt x="153289" y="85090"/>
                  </a:lnTo>
                  <a:lnTo>
                    <a:pt x="152273" y="82550"/>
                  </a:lnTo>
                  <a:lnTo>
                    <a:pt x="150850" y="85090"/>
                  </a:lnTo>
                  <a:lnTo>
                    <a:pt x="150190" y="86360"/>
                  </a:lnTo>
                  <a:lnTo>
                    <a:pt x="152273" y="87630"/>
                  </a:lnTo>
                  <a:lnTo>
                    <a:pt x="145326" y="87630"/>
                  </a:lnTo>
                  <a:lnTo>
                    <a:pt x="150012" y="97790"/>
                  </a:lnTo>
                  <a:lnTo>
                    <a:pt x="143052" y="93980"/>
                  </a:lnTo>
                  <a:lnTo>
                    <a:pt x="140284" y="101600"/>
                  </a:lnTo>
                  <a:lnTo>
                    <a:pt x="137312" y="106248"/>
                  </a:lnTo>
                  <a:lnTo>
                    <a:pt x="134200" y="104140"/>
                  </a:lnTo>
                  <a:lnTo>
                    <a:pt x="132346" y="107607"/>
                  </a:lnTo>
                  <a:lnTo>
                    <a:pt x="136918" y="106845"/>
                  </a:lnTo>
                  <a:lnTo>
                    <a:pt x="133426" y="111760"/>
                  </a:lnTo>
                  <a:lnTo>
                    <a:pt x="131495" y="109474"/>
                  </a:lnTo>
                  <a:lnTo>
                    <a:pt x="131927" y="114300"/>
                  </a:lnTo>
                  <a:lnTo>
                    <a:pt x="126923" y="118110"/>
                  </a:lnTo>
                  <a:lnTo>
                    <a:pt x="125387" y="118110"/>
                  </a:lnTo>
                  <a:lnTo>
                    <a:pt x="126085" y="115570"/>
                  </a:lnTo>
                  <a:lnTo>
                    <a:pt x="125869" y="114300"/>
                  </a:lnTo>
                  <a:lnTo>
                    <a:pt x="123050" y="120650"/>
                  </a:lnTo>
                  <a:lnTo>
                    <a:pt x="122504" y="120904"/>
                  </a:lnTo>
                  <a:lnTo>
                    <a:pt x="122504" y="148590"/>
                  </a:lnTo>
                  <a:lnTo>
                    <a:pt x="119837" y="150444"/>
                  </a:lnTo>
                  <a:lnTo>
                    <a:pt x="119811" y="147320"/>
                  </a:lnTo>
                  <a:lnTo>
                    <a:pt x="122504" y="148590"/>
                  </a:lnTo>
                  <a:lnTo>
                    <a:pt x="122504" y="120904"/>
                  </a:lnTo>
                  <a:lnTo>
                    <a:pt x="117373" y="123190"/>
                  </a:lnTo>
                  <a:lnTo>
                    <a:pt x="115404" y="128270"/>
                  </a:lnTo>
                  <a:lnTo>
                    <a:pt x="115112" y="128270"/>
                  </a:lnTo>
                  <a:lnTo>
                    <a:pt x="115176" y="127000"/>
                  </a:lnTo>
                  <a:lnTo>
                    <a:pt x="114681" y="127000"/>
                  </a:lnTo>
                  <a:lnTo>
                    <a:pt x="113080" y="128270"/>
                  </a:lnTo>
                  <a:lnTo>
                    <a:pt x="114693" y="129540"/>
                  </a:lnTo>
                  <a:lnTo>
                    <a:pt x="114998" y="128270"/>
                  </a:lnTo>
                  <a:lnTo>
                    <a:pt x="118414" y="129540"/>
                  </a:lnTo>
                  <a:lnTo>
                    <a:pt x="116852" y="135331"/>
                  </a:lnTo>
                  <a:lnTo>
                    <a:pt x="114604" y="130810"/>
                  </a:lnTo>
                  <a:lnTo>
                    <a:pt x="112953" y="139700"/>
                  </a:lnTo>
                  <a:lnTo>
                    <a:pt x="111150" y="135890"/>
                  </a:lnTo>
                  <a:lnTo>
                    <a:pt x="109359" y="132080"/>
                  </a:lnTo>
                  <a:lnTo>
                    <a:pt x="109270" y="134620"/>
                  </a:lnTo>
                  <a:lnTo>
                    <a:pt x="110426" y="134620"/>
                  </a:lnTo>
                  <a:lnTo>
                    <a:pt x="109397" y="135890"/>
                  </a:lnTo>
                  <a:lnTo>
                    <a:pt x="108559" y="135890"/>
                  </a:lnTo>
                  <a:lnTo>
                    <a:pt x="108127" y="133350"/>
                  </a:lnTo>
                  <a:lnTo>
                    <a:pt x="106311" y="137160"/>
                  </a:lnTo>
                  <a:lnTo>
                    <a:pt x="108902" y="137160"/>
                  </a:lnTo>
                  <a:lnTo>
                    <a:pt x="106489" y="139700"/>
                  </a:lnTo>
                  <a:lnTo>
                    <a:pt x="105740" y="139700"/>
                  </a:lnTo>
                  <a:lnTo>
                    <a:pt x="105930" y="138430"/>
                  </a:lnTo>
                  <a:lnTo>
                    <a:pt x="105295" y="137160"/>
                  </a:lnTo>
                  <a:lnTo>
                    <a:pt x="105537" y="139700"/>
                  </a:lnTo>
                  <a:lnTo>
                    <a:pt x="105803" y="142240"/>
                  </a:lnTo>
                  <a:lnTo>
                    <a:pt x="103212" y="144780"/>
                  </a:lnTo>
                  <a:lnTo>
                    <a:pt x="102882" y="143510"/>
                  </a:lnTo>
                  <a:lnTo>
                    <a:pt x="102641" y="143510"/>
                  </a:lnTo>
                  <a:lnTo>
                    <a:pt x="99504" y="147320"/>
                  </a:lnTo>
                  <a:lnTo>
                    <a:pt x="100850" y="152400"/>
                  </a:lnTo>
                  <a:lnTo>
                    <a:pt x="95834" y="156210"/>
                  </a:lnTo>
                  <a:lnTo>
                    <a:pt x="93459" y="151130"/>
                  </a:lnTo>
                  <a:lnTo>
                    <a:pt x="93510" y="156210"/>
                  </a:lnTo>
                  <a:lnTo>
                    <a:pt x="90335" y="153670"/>
                  </a:lnTo>
                  <a:lnTo>
                    <a:pt x="89281" y="157480"/>
                  </a:lnTo>
                  <a:lnTo>
                    <a:pt x="91516" y="157480"/>
                  </a:lnTo>
                  <a:lnTo>
                    <a:pt x="89776" y="158750"/>
                  </a:lnTo>
                  <a:lnTo>
                    <a:pt x="90500" y="162560"/>
                  </a:lnTo>
                  <a:lnTo>
                    <a:pt x="88074" y="163830"/>
                  </a:lnTo>
                  <a:lnTo>
                    <a:pt x="88074" y="161290"/>
                  </a:lnTo>
                  <a:lnTo>
                    <a:pt x="85585" y="165100"/>
                  </a:lnTo>
                  <a:lnTo>
                    <a:pt x="88442" y="163830"/>
                  </a:lnTo>
                  <a:lnTo>
                    <a:pt x="88379" y="167640"/>
                  </a:lnTo>
                  <a:lnTo>
                    <a:pt x="92443" y="167640"/>
                  </a:lnTo>
                  <a:lnTo>
                    <a:pt x="89484" y="168910"/>
                  </a:lnTo>
                  <a:lnTo>
                    <a:pt x="89611" y="168910"/>
                  </a:lnTo>
                  <a:lnTo>
                    <a:pt x="88734" y="170180"/>
                  </a:lnTo>
                  <a:lnTo>
                    <a:pt x="94246" y="170180"/>
                  </a:lnTo>
                  <a:lnTo>
                    <a:pt x="95262" y="168910"/>
                  </a:lnTo>
                  <a:lnTo>
                    <a:pt x="99314" y="171450"/>
                  </a:lnTo>
                  <a:lnTo>
                    <a:pt x="99047" y="173990"/>
                  </a:lnTo>
                  <a:lnTo>
                    <a:pt x="97929" y="173990"/>
                  </a:lnTo>
                  <a:lnTo>
                    <a:pt x="97751" y="175260"/>
                  </a:lnTo>
                  <a:lnTo>
                    <a:pt x="97459" y="176530"/>
                  </a:lnTo>
                  <a:lnTo>
                    <a:pt x="99174" y="176530"/>
                  </a:lnTo>
                  <a:lnTo>
                    <a:pt x="98412" y="175260"/>
                  </a:lnTo>
                  <a:lnTo>
                    <a:pt x="100177" y="175260"/>
                  </a:lnTo>
                  <a:lnTo>
                    <a:pt x="101676" y="172720"/>
                  </a:lnTo>
                  <a:lnTo>
                    <a:pt x="101866" y="172415"/>
                  </a:lnTo>
                  <a:lnTo>
                    <a:pt x="102692" y="172110"/>
                  </a:lnTo>
                  <a:lnTo>
                    <a:pt x="102425" y="171462"/>
                  </a:lnTo>
                  <a:lnTo>
                    <a:pt x="100977" y="172720"/>
                  </a:lnTo>
                  <a:lnTo>
                    <a:pt x="102425" y="171450"/>
                  </a:lnTo>
                  <a:lnTo>
                    <a:pt x="102692" y="172110"/>
                  </a:lnTo>
                  <a:lnTo>
                    <a:pt x="103466" y="173990"/>
                  </a:lnTo>
                  <a:lnTo>
                    <a:pt x="103797" y="171729"/>
                  </a:lnTo>
                  <a:lnTo>
                    <a:pt x="104559" y="171450"/>
                  </a:lnTo>
                  <a:lnTo>
                    <a:pt x="104470" y="168910"/>
                  </a:lnTo>
                  <a:lnTo>
                    <a:pt x="107645" y="166370"/>
                  </a:lnTo>
                  <a:lnTo>
                    <a:pt x="105333" y="166370"/>
                  </a:lnTo>
                  <a:lnTo>
                    <a:pt x="105689" y="165100"/>
                  </a:lnTo>
                  <a:lnTo>
                    <a:pt x="110185" y="162560"/>
                  </a:lnTo>
                  <a:lnTo>
                    <a:pt x="105333" y="162560"/>
                  </a:lnTo>
                  <a:lnTo>
                    <a:pt x="107289" y="158750"/>
                  </a:lnTo>
                  <a:lnTo>
                    <a:pt x="110045" y="158750"/>
                  </a:lnTo>
                  <a:lnTo>
                    <a:pt x="110185" y="162560"/>
                  </a:lnTo>
                  <a:lnTo>
                    <a:pt x="111366" y="158750"/>
                  </a:lnTo>
                  <a:lnTo>
                    <a:pt x="113766" y="158750"/>
                  </a:lnTo>
                  <a:lnTo>
                    <a:pt x="114122" y="161290"/>
                  </a:lnTo>
                  <a:lnTo>
                    <a:pt x="114325" y="162560"/>
                  </a:lnTo>
                  <a:lnTo>
                    <a:pt x="114668" y="158750"/>
                  </a:lnTo>
                  <a:lnTo>
                    <a:pt x="119468" y="158750"/>
                  </a:lnTo>
                  <a:lnTo>
                    <a:pt x="120980" y="157480"/>
                  </a:lnTo>
                  <a:lnTo>
                    <a:pt x="120611" y="160020"/>
                  </a:lnTo>
                  <a:lnTo>
                    <a:pt x="120840" y="158750"/>
                  </a:lnTo>
                  <a:lnTo>
                    <a:pt x="121945" y="157480"/>
                  </a:lnTo>
                  <a:lnTo>
                    <a:pt x="119494" y="156210"/>
                  </a:lnTo>
                  <a:lnTo>
                    <a:pt x="120459" y="156210"/>
                  </a:lnTo>
                  <a:lnTo>
                    <a:pt x="121043" y="154940"/>
                  </a:lnTo>
                  <a:lnTo>
                    <a:pt x="121793" y="156210"/>
                  </a:lnTo>
                  <a:lnTo>
                    <a:pt x="121310" y="154940"/>
                  </a:lnTo>
                  <a:lnTo>
                    <a:pt x="118224" y="153670"/>
                  </a:lnTo>
                  <a:lnTo>
                    <a:pt x="118008" y="151130"/>
                  </a:lnTo>
                  <a:lnTo>
                    <a:pt x="118846" y="151130"/>
                  </a:lnTo>
                  <a:lnTo>
                    <a:pt x="119837" y="151130"/>
                  </a:lnTo>
                  <a:lnTo>
                    <a:pt x="125222" y="151130"/>
                  </a:lnTo>
                  <a:lnTo>
                    <a:pt x="124206" y="152400"/>
                  </a:lnTo>
                  <a:lnTo>
                    <a:pt x="125349" y="152400"/>
                  </a:lnTo>
                  <a:lnTo>
                    <a:pt x="125310" y="153670"/>
                  </a:lnTo>
                  <a:lnTo>
                    <a:pt x="130149" y="152400"/>
                  </a:lnTo>
                  <a:lnTo>
                    <a:pt x="123863" y="148590"/>
                  </a:lnTo>
                  <a:lnTo>
                    <a:pt x="125336" y="147320"/>
                  </a:lnTo>
                  <a:lnTo>
                    <a:pt x="126809" y="146050"/>
                  </a:lnTo>
                  <a:lnTo>
                    <a:pt x="127762" y="147320"/>
                  </a:lnTo>
                  <a:lnTo>
                    <a:pt x="128435" y="147701"/>
                  </a:lnTo>
                  <a:lnTo>
                    <a:pt x="127406" y="146050"/>
                  </a:lnTo>
                  <a:lnTo>
                    <a:pt x="127444" y="144780"/>
                  </a:lnTo>
                  <a:lnTo>
                    <a:pt x="127469" y="143510"/>
                  </a:lnTo>
                  <a:lnTo>
                    <a:pt x="130352" y="142240"/>
                  </a:lnTo>
                  <a:lnTo>
                    <a:pt x="128752" y="140970"/>
                  </a:lnTo>
                  <a:lnTo>
                    <a:pt x="129844" y="139700"/>
                  </a:lnTo>
                  <a:lnTo>
                    <a:pt x="128231" y="140970"/>
                  </a:lnTo>
                  <a:lnTo>
                    <a:pt x="127762" y="139700"/>
                  </a:lnTo>
                  <a:lnTo>
                    <a:pt x="127292" y="138430"/>
                  </a:lnTo>
                  <a:lnTo>
                    <a:pt x="128422" y="138430"/>
                  </a:lnTo>
                  <a:lnTo>
                    <a:pt x="128879" y="137160"/>
                  </a:lnTo>
                  <a:lnTo>
                    <a:pt x="129247" y="136131"/>
                  </a:lnTo>
                  <a:lnTo>
                    <a:pt x="128905" y="134620"/>
                  </a:lnTo>
                  <a:lnTo>
                    <a:pt x="135458" y="137160"/>
                  </a:lnTo>
                  <a:lnTo>
                    <a:pt x="135788" y="134620"/>
                  </a:lnTo>
                  <a:lnTo>
                    <a:pt x="135966" y="133350"/>
                  </a:lnTo>
                  <a:lnTo>
                    <a:pt x="137807" y="133350"/>
                  </a:lnTo>
                  <a:lnTo>
                    <a:pt x="138518" y="135890"/>
                  </a:lnTo>
                  <a:lnTo>
                    <a:pt x="139966" y="135890"/>
                  </a:lnTo>
                  <a:lnTo>
                    <a:pt x="140360" y="133350"/>
                  </a:lnTo>
                  <a:lnTo>
                    <a:pt x="140563" y="132080"/>
                  </a:lnTo>
                  <a:lnTo>
                    <a:pt x="144272" y="134620"/>
                  </a:lnTo>
                  <a:lnTo>
                    <a:pt x="145300" y="130810"/>
                  </a:lnTo>
                  <a:lnTo>
                    <a:pt x="143141" y="130810"/>
                  </a:lnTo>
                  <a:lnTo>
                    <a:pt x="143129" y="127000"/>
                  </a:lnTo>
                  <a:lnTo>
                    <a:pt x="140360" y="132080"/>
                  </a:lnTo>
                  <a:lnTo>
                    <a:pt x="140258" y="129540"/>
                  </a:lnTo>
                  <a:lnTo>
                    <a:pt x="140360" y="127000"/>
                  </a:lnTo>
                  <a:lnTo>
                    <a:pt x="139560" y="127825"/>
                  </a:lnTo>
                  <a:lnTo>
                    <a:pt x="139065" y="126606"/>
                  </a:lnTo>
                  <a:lnTo>
                    <a:pt x="139065" y="129184"/>
                  </a:lnTo>
                  <a:lnTo>
                    <a:pt x="138938" y="130810"/>
                  </a:lnTo>
                  <a:lnTo>
                    <a:pt x="137909" y="132080"/>
                  </a:lnTo>
                  <a:lnTo>
                    <a:pt x="137744" y="129387"/>
                  </a:lnTo>
                  <a:lnTo>
                    <a:pt x="135953" y="128270"/>
                  </a:lnTo>
                  <a:lnTo>
                    <a:pt x="137718" y="128790"/>
                  </a:lnTo>
                  <a:lnTo>
                    <a:pt x="137680" y="128270"/>
                  </a:lnTo>
                  <a:lnTo>
                    <a:pt x="137820" y="128828"/>
                  </a:lnTo>
                  <a:lnTo>
                    <a:pt x="139065" y="129184"/>
                  </a:lnTo>
                  <a:lnTo>
                    <a:pt x="139065" y="126606"/>
                  </a:lnTo>
                  <a:lnTo>
                    <a:pt x="137680" y="123190"/>
                  </a:lnTo>
                  <a:lnTo>
                    <a:pt x="141389" y="123190"/>
                  </a:lnTo>
                  <a:lnTo>
                    <a:pt x="145719" y="128270"/>
                  </a:lnTo>
                  <a:lnTo>
                    <a:pt x="150545" y="127000"/>
                  </a:lnTo>
                  <a:lnTo>
                    <a:pt x="149364" y="123190"/>
                  </a:lnTo>
                  <a:lnTo>
                    <a:pt x="148577" y="120650"/>
                  </a:lnTo>
                  <a:lnTo>
                    <a:pt x="153390" y="118110"/>
                  </a:lnTo>
                  <a:lnTo>
                    <a:pt x="151434" y="118110"/>
                  </a:lnTo>
                  <a:lnTo>
                    <a:pt x="150164" y="115570"/>
                  </a:lnTo>
                  <a:lnTo>
                    <a:pt x="153466" y="115570"/>
                  </a:lnTo>
                  <a:lnTo>
                    <a:pt x="153949" y="114300"/>
                  </a:lnTo>
                  <a:lnTo>
                    <a:pt x="155333" y="115570"/>
                  </a:lnTo>
                  <a:lnTo>
                    <a:pt x="158076" y="115570"/>
                  </a:lnTo>
                  <a:lnTo>
                    <a:pt x="156895" y="114300"/>
                  </a:lnTo>
                  <a:lnTo>
                    <a:pt x="160870" y="113030"/>
                  </a:lnTo>
                  <a:lnTo>
                    <a:pt x="159981" y="111760"/>
                  </a:lnTo>
                  <a:lnTo>
                    <a:pt x="158191" y="109220"/>
                  </a:lnTo>
                  <a:lnTo>
                    <a:pt x="161823" y="109220"/>
                  </a:lnTo>
                  <a:lnTo>
                    <a:pt x="165582" y="106680"/>
                  </a:lnTo>
                  <a:lnTo>
                    <a:pt x="160807" y="101600"/>
                  </a:lnTo>
                  <a:lnTo>
                    <a:pt x="164058" y="99060"/>
                  </a:lnTo>
                  <a:lnTo>
                    <a:pt x="164922" y="101600"/>
                  </a:lnTo>
                  <a:lnTo>
                    <a:pt x="167297" y="101600"/>
                  </a:lnTo>
                  <a:lnTo>
                    <a:pt x="166636" y="104140"/>
                  </a:lnTo>
                  <a:lnTo>
                    <a:pt x="167589" y="102870"/>
                  </a:lnTo>
                  <a:lnTo>
                    <a:pt x="168681" y="102870"/>
                  </a:lnTo>
                  <a:lnTo>
                    <a:pt x="167627" y="101600"/>
                  </a:lnTo>
                  <a:lnTo>
                    <a:pt x="169151" y="101600"/>
                  </a:lnTo>
                  <a:lnTo>
                    <a:pt x="168605" y="99060"/>
                  </a:lnTo>
                  <a:lnTo>
                    <a:pt x="168325" y="97790"/>
                  </a:lnTo>
                  <a:lnTo>
                    <a:pt x="168059" y="96520"/>
                  </a:lnTo>
                  <a:lnTo>
                    <a:pt x="170383" y="97790"/>
                  </a:lnTo>
                  <a:lnTo>
                    <a:pt x="170078" y="96520"/>
                  </a:lnTo>
                  <a:lnTo>
                    <a:pt x="168541" y="95250"/>
                  </a:lnTo>
                  <a:lnTo>
                    <a:pt x="169646" y="93980"/>
                  </a:lnTo>
                  <a:lnTo>
                    <a:pt x="170891" y="91440"/>
                  </a:lnTo>
                  <a:lnTo>
                    <a:pt x="176047" y="91440"/>
                  </a:lnTo>
                  <a:lnTo>
                    <a:pt x="175564" y="85090"/>
                  </a:lnTo>
                  <a:lnTo>
                    <a:pt x="175463" y="83820"/>
                  </a:lnTo>
                  <a:lnTo>
                    <a:pt x="175272" y="81280"/>
                  </a:lnTo>
                  <a:lnTo>
                    <a:pt x="181711" y="81280"/>
                  </a:lnTo>
                  <a:lnTo>
                    <a:pt x="181597" y="81572"/>
                  </a:lnTo>
                  <a:lnTo>
                    <a:pt x="182562" y="80937"/>
                  </a:lnTo>
                  <a:lnTo>
                    <a:pt x="182321" y="80911"/>
                  </a:lnTo>
                  <a:lnTo>
                    <a:pt x="182092" y="80937"/>
                  </a:lnTo>
                  <a:lnTo>
                    <a:pt x="182410" y="80010"/>
                  </a:lnTo>
                  <a:lnTo>
                    <a:pt x="184594" y="74930"/>
                  </a:lnTo>
                  <a:lnTo>
                    <a:pt x="185928" y="72390"/>
                  </a:lnTo>
                  <a:lnTo>
                    <a:pt x="186347" y="73647"/>
                  </a:lnTo>
                  <a:lnTo>
                    <a:pt x="188175" y="72390"/>
                  </a:lnTo>
                  <a:lnTo>
                    <a:pt x="190030" y="71120"/>
                  </a:lnTo>
                  <a:lnTo>
                    <a:pt x="182575" y="68580"/>
                  </a:lnTo>
                  <a:lnTo>
                    <a:pt x="186537" y="66040"/>
                  </a:lnTo>
                  <a:lnTo>
                    <a:pt x="190538" y="66040"/>
                  </a:lnTo>
                  <a:lnTo>
                    <a:pt x="186956" y="68580"/>
                  </a:lnTo>
                  <a:lnTo>
                    <a:pt x="188734" y="68580"/>
                  </a:lnTo>
                  <a:lnTo>
                    <a:pt x="194932" y="71120"/>
                  </a:lnTo>
                  <a:lnTo>
                    <a:pt x="190665" y="63500"/>
                  </a:lnTo>
                  <a:lnTo>
                    <a:pt x="195427" y="62230"/>
                  </a:lnTo>
                  <a:lnTo>
                    <a:pt x="195453" y="63500"/>
                  </a:lnTo>
                  <a:lnTo>
                    <a:pt x="198551" y="62230"/>
                  </a:lnTo>
                  <a:lnTo>
                    <a:pt x="197142" y="59690"/>
                  </a:lnTo>
                  <a:lnTo>
                    <a:pt x="195732" y="57150"/>
                  </a:lnTo>
                  <a:lnTo>
                    <a:pt x="197015" y="54610"/>
                  </a:lnTo>
                  <a:lnTo>
                    <a:pt x="197662" y="53340"/>
                  </a:lnTo>
                  <a:lnTo>
                    <a:pt x="198602" y="53340"/>
                  </a:lnTo>
                  <a:lnTo>
                    <a:pt x="196469" y="49530"/>
                  </a:lnTo>
                  <a:lnTo>
                    <a:pt x="197015" y="44450"/>
                  </a:lnTo>
                  <a:lnTo>
                    <a:pt x="196938" y="43180"/>
                  </a:lnTo>
                  <a:lnTo>
                    <a:pt x="196926" y="42989"/>
                  </a:lnTo>
                  <a:lnTo>
                    <a:pt x="196303" y="43180"/>
                  </a:lnTo>
                  <a:lnTo>
                    <a:pt x="196138" y="39370"/>
                  </a:lnTo>
                  <a:lnTo>
                    <a:pt x="197789" y="38100"/>
                  </a:lnTo>
                  <a:lnTo>
                    <a:pt x="199288" y="35560"/>
                  </a:lnTo>
                  <a:lnTo>
                    <a:pt x="202209" y="35560"/>
                  </a:lnTo>
                  <a:lnTo>
                    <a:pt x="202107" y="38100"/>
                  </a:lnTo>
                  <a:lnTo>
                    <a:pt x="201955" y="39370"/>
                  </a:lnTo>
                  <a:lnTo>
                    <a:pt x="205968" y="38100"/>
                  </a:lnTo>
                  <a:close/>
                </a:path>
                <a:path w="226060" h="400050">
                  <a:moveTo>
                    <a:pt x="217678" y="216877"/>
                  </a:moveTo>
                  <a:lnTo>
                    <a:pt x="216115" y="215607"/>
                  </a:lnTo>
                  <a:lnTo>
                    <a:pt x="216255" y="216877"/>
                  </a:lnTo>
                  <a:lnTo>
                    <a:pt x="216014" y="216877"/>
                  </a:lnTo>
                  <a:lnTo>
                    <a:pt x="214985" y="215620"/>
                  </a:lnTo>
                  <a:lnTo>
                    <a:pt x="215011" y="219417"/>
                  </a:lnTo>
                  <a:lnTo>
                    <a:pt x="215671" y="220687"/>
                  </a:lnTo>
                  <a:lnTo>
                    <a:pt x="216395" y="220687"/>
                  </a:lnTo>
                  <a:lnTo>
                    <a:pt x="217678" y="216877"/>
                  </a:lnTo>
                  <a:close/>
                </a:path>
                <a:path w="226060" h="400050">
                  <a:moveTo>
                    <a:pt x="221894" y="184518"/>
                  </a:moveTo>
                  <a:lnTo>
                    <a:pt x="221665" y="184429"/>
                  </a:lnTo>
                  <a:lnTo>
                    <a:pt x="221805" y="184670"/>
                  </a:lnTo>
                  <a:lnTo>
                    <a:pt x="221894" y="184518"/>
                  </a:lnTo>
                  <a:close/>
                </a:path>
                <a:path w="226060" h="400050">
                  <a:moveTo>
                    <a:pt x="225869" y="188937"/>
                  </a:moveTo>
                  <a:lnTo>
                    <a:pt x="224802" y="186397"/>
                  </a:lnTo>
                  <a:lnTo>
                    <a:pt x="219367" y="190207"/>
                  </a:lnTo>
                  <a:lnTo>
                    <a:pt x="224142" y="183857"/>
                  </a:lnTo>
                  <a:lnTo>
                    <a:pt x="223012" y="184327"/>
                  </a:lnTo>
                  <a:lnTo>
                    <a:pt x="223608" y="181914"/>
                  </a:lnTo>
                  <a:lnTo>
                    <a:pt x="221894" y="184518"/>
                  </a:lnTo>
                  <a:lnTo>
                    <a:pt x="222211" y="184670"/>
                  </a:lnTo>
                  <a:lnTo>
                    <a:pt x="218084" y="186397"/>
                  </a:lnTo>
                  <a:lnTo>
                    <a:pt x="217322" y="185127"/>
                  </a:lnTo>
                  <a:lnTo>
                    <a:pt x="217538" y="183959"/>
                  </a:lnTo>
                  <a:lnTo>
                    <a:pt x="217601" y="183832"/>
                  </a:lnTo>
                  <a:lnTo>
                    <a:pt x="218567" y="183083"/>
                  </a:lnTo>
                  <a:lnTo>
                    <a:pt x="221665" y="184429"/>
                  </a:lnTo>
                  <a:lnTo>
                    <a:pt x="220954" y="183083"/>
                  </a:lnTo>
                  <a:lnTo>
                    <a:pt x="219341" y="180047"/>
                  </a:lnTo>
                  <a:lnTo>
                    <a:pt x="219049" y="180682"/>
                  </a:lnTo>
                  <a:lnTo>
                    <a:pt x="219405" y="178777"/>
                  </a:lnTo>
                  <a:lnTo>
                    <a:pt x="220573" y="177507"/>
                  </a:lnTo>
                  <a:lnTo>
                    <a:pt x="221335" y="180047"/>
                  </a:lnTo>
                  <a:lnTo>
                    <a:pt x="222542" y="178777"/>
                  </a:lnTo>
                  <a:lnTo>
                    <a:pt x="221996" y="177507"/>
                  </a:lnTo>
                  <a:lnTo>
                    <a:pt x="221437" y="176237"/>
                  </a:lnTo>
                  <a:lnTo>
                    <a:pt x="224320" y="176237"/>
                  </a:lnTo>
                  <a:lnTo>
                    <a:pt x="224472" y="174967"/>
                  </a:lnTo>
                  <a:lnTo>
                    <a:pt x="224612" y="173697"/>
                  </a:lnTo>
                  <a:lnTo>
                    <a:pt x="222885" y="174967"/>
                  </a:lnTo>
                  <a:lnTo>
                    <a:pt x="221157" y="173697"/>
                  </a:lnTo>
                  <a:lnTo>
                    <a:pt x="220713" y="172427"/>
                  </a:lnTo>
                  <a:lnTo>
                    <a:pt x="220484" y="173697"/>
                  </a:lnTo>
                  <a:lnTo>
                    <a:pt x="219798" y="176237"/>
                  </a:lnTo>
                  <a:lnTo>
                    <a:pt x="214477" y="173697"/>
                  </a:lnTo>
                  <a:lnTo>
                    <a:pt x="219989" y="169887"/>
                  </a:lnTo>
                  <a:lnTo>
                    <a:pt x="221830" y="168617"/>
                  </a:lnTo>
                  <a:lnTo>
                    <a:pt x="215607" y="167347"/>
                  </a:lnTo>
                  <a:lnTo>
                    <a:pt x="218249" y="167347"/>
                  </a:lnTo>
                  <a:lnTo>
                    <a:pt x="215823" y="166077"/>
                  </a:lnTo>
                  <a:lnTo>
                    <a:pt x="213436" y="163537"/>
                  </a:lnTo>
                  <a:lnTo>
                    <a:pt x="209867" y="159727"/>
                  </a:lnTo>
                  <a:lnTo>
                    <a:pt x="204978" y="163537"/>
                  </a:lnTo>
                  <a:lnTo>
                    <a:pt x="204901" y="162267"/>
                  </a:lnTo>
                  <a:lnTo>
                    <a:pt x="204990" y="160997"/>
                  </a:lnTo>
                  <a:lnTo>
                    <a:pt x="206324" y="160997"/>
                  </a:lnTo>
                  <a:lnTo>
                    <a:pt x="203339" y="158457"/>
                  </a:lnTo>
                  <a:lnTo>
                    <a:pt x="198907" y="159727"/>
                  </a:lnTo>
                  <a:lnTo>
                    <a:pt x="195529" y="159727"/>
                  </a:lnTo>
                  <a:lnTo>
                    <a:pt x="191998" y="160997"/>
                  </a:lnTo>
                  <a:lnTo>
                    <a:pt x="189280" y="160997"/>
                  </a:lnTo>
                  <a:lnTo>
                    <a:pt x="186740" y="159727"/>
                  </a:lnTo>
                  <a:lnTo>
                    <a:pt x="186969" y="158457"/>
                  </a:lnTo>
                  <a:lnTo>
                    <a:pt x="185851" y="159727"/>
                  </a:lnTo>
                  <a:lnTo>
                    <a:pt x="185572" y="162267"/>
                  </a:lnTo>
                  <a:lnTo>
                    <a:pt x="183921" y="160997"/>
                  </a:lnTo>
                  <a:lnTo>
                    <a:pt x="183832" y="159727"/>
                  </a:lnTo>
                  <a:lnTo>
                    <a:pt x="183984" y="158457"/>
                  </a:lnTo>
                  <a:lnTo>
                    <a:pt x="183464" y="158457"/>
                  </a:lnTo>
                  <a:lnTo>
                    <a:pt x="182968" y="159727"/>
                  </a:lnTo>
                  <a:lnTo>
                    <a:pt x="181406" y="162267"/>
                  </a:lnTo>
                  <a:lnTo>
                    <a:pt x="179870" y="162267"/>
                  </a:lnTo>
                  <a:lnTo>
                    <a:pt x="180454" y="159727"/>
                  </a:lnTo>
                  <a:lnTo>
                    <a:pt x="174231" y="159727"/>
                  </a:lnTo>
                  <a:lnTo>
                    <a:pt x="174510" y="167347"/>
                  </a:lnTo>
                  <a:lnTo>
                    <a:pt x="171932" y="169887"/>
                  </a:lnTo>
                  <a:lnTo>
                    <a:pt x="170370" y="167347"/>
                  </a:lnTo>
                  <a:lnTo>
                    <a:pt x="169595" y="166077"/>
                  </a:lnTo>
                  <a:lnTo>
                    <a:pt x="165531" y="166077"/>
                  </a:lnTo>
                  <a:lnTo>
                    <a:pt x="163614" y="167347"/>
                  </a:lnTo>
                  <a:lnTo>
                    <a:pt x="163296" y="166077"/>
                  </a:lnTo>
                  <a:lnTo>
                    <a:pt x="158343" y="169887"/>
                  </a:lnTo>
                  <a:lnTo>
                    <a:pt x="158635" y="174967"/>
                  </a:lnTo>
                  <a:lnTo>
                    <a:pt x="156311" y="178777"/>
                  </a:lnTo>
                  <a:lnTo>
                    <a:pt x="150964" y="177507"/>
                  </a:lnTo>
                  <a:lnTo>
                    <a:pt x="147764" y="183857"/>
                  </a:lnTo>
                  <a:lnTo>
                    <a:pt x="142595" y="185127"/>
                  </a:lnTo>
                  <a:lnTo>
                    <a:pt x="143675" y="185127"/>
                  </a:lnTo>
                  <a:lnTo>
                    <a:pt x="144957" y="187667"/>
                  </a:lnTo>
                  <a:lnTo>
                    <a:pt x="144691" y="188937"/>
                  </a:lnTo>
                  <a:lnTo>
                    <a:pt x="143268" y="188937"/>
                  </a:lnTo>
                  <a:lnTo>
                    <a:pt x="144767" y="192747"/>
                  </a:lnTo>
                  <a:lnTo>
                    <a:pt x="141973" y="188937"/>
                  </a:lnTo>
                  <a:lnTo>
                    <a:pt x="142303" y="188937"/>
                  </a:lnTo>
                  <a:lnTo>
                    <a:pt x="138849" y="186397"/>
                  </a:lnTo>
                  <a:lnTo>
                    <a:pt x="138061" y="188937"/>
                  </a:lnTo>
                  <a:lnTo>
                    <a:pt x="136766" y="190207"/>
                  </a:lnTo>
                  <a:lnTo>
                    <a:pt x="140436" y="194017"/>
                  </a:lnTo>
                  <a:lnTo>
                    <a:pt x="135648" y="195287"/>
                  </a:lnTo>
                  <a:lnTo>
                    <a:pt x="133286" y="197827"/>
                  </a:lnTo>
                  <a:lnTo>
                    <a:pt x="131305" y="201637"/>
                  </a:lnTo>
                  <a:lnTo>
                    <a:pt x="127673" y="201637"/>
                  </a:lnTo>
                  <a:lnTo>
                    <a:pt x="127977" y="202907"/>
                  </a:lnTo>
                  <a:lnTo>
                    <a:pt x="127076" y="204177"/>
                  </a:lnTo>
                  <a:lnTo>
                    <a:pt x="127393" y="205447"/>
                  </a:lnTo>
                  <a:lnTo>
                    <a:pt x="125234" y="204177"/>
                  </a:lnTo>
                  <a:lnTo>
                    <a:pt x="122656" y="205447"/>
                  </a:lnTo>
                  <a:lnTo>
                    <a:pt x="121399" y="206717"/>
                  </a:lnTo>
                  <a:lnTo>
                    <a:pt x="119557" y="209257"/>
                  </a:lnTo>
                  <a:lnTo>
                    <a:pt x="118427" y="207987"/>
                  </a:lnTo>
                  <a:lnTo>
                    <a:pt x="116928" y="209257"/>
                  </a:lnTo>
                  <a:lnTo>
                    <a:pt x="123291" y="215607"/>
                  </a:lnTo>
                  <a:lnTo>
                    <a:pt x="122224" y="216877"/>
                  </a:lnTo>
                  <a:lnTo>
                    <a:pt x="118440" y="214337"/>
                  </a:lnTo>
                  <a:lnTo>
                    <a:pt x="116306" y="216877"/>
                  </a:lnTo>
                  <a:lnTo>
                    <a:pt x="110858" y="218147"/>
                  </a:lnTo>
                  <a:lnTo>
                    <a:pt x="111963" y="223227"/>
                  </a:lnTo>
                  <a:lnTo>
                    <a:pt x="110515" y="221957"/>
                  </a:lnTo>
                  <a:lnTo>
                    <a:pt x="110731" y="220687"/>
                  </a:lnTo>
                  <a:lnTo>
                    <a:pt x="109613" y="221957"/>
                  </a:lnTo>
                  <a:lnTo>
                    <a:pt x="104355" y="224497"/>
                  </a:lnTo>
                  <a:lnTo>
                    <a:pt x="106438" y="225996"/>
                  </a:lnTo>
                  <a:lnTo>
                    <a:pt x="107188" y="230847"/>
                  </a:lnTo>
                  <a:lnTo>
                    <a:pt x="107518" y="233387"/>
                  </a:lnTo>
                  <a:lnTo>
                    <a:pt x="105295" y="230847"/>
                  </a:lnTo>
                  <a:lnTo>
                    <a:pt x="107429" y="234657"/>
                  </a:lnTo>
                  <a:lnTo>
                    <a:pt x="108216" y="234657"/>
                  </a:lnTo>
                  <a:lnTo>
                    <a:pt x="107810" y="237197"/>
                  </a:lnTo>
                  <a:lnTo>
                    <a:pt x="107213" y="238467"/>
                  </a:lnTo>
                  <a:lnTo>
                    <a:pt x="105613" y="237197"/>
                  </a:lnTo>
                  <a:lnTo>
                    <a:pt x="104381" y="237197"/>
                  </a:lnTo>
                  <a:lnTo>
                    <a:pt x="108165" y="239737"/>
                  </a:lnTo>
                  <a:lnTo>
                    <a:pt x="105689" y="239737"/>
                  </a:lnTo>
                  <a:lnTo>
                    <a:pt x="104584" y="238467"/>
                  </a:lnTo>
                  <a:lnTo>
                    <a:pt x="103378" y="239737"/>
                  </a:lnTo>
                  <a:lnTo>
                    <a:pt x="104292" y="239737"/>
                  </a:lnTo>
                  <a:lnTo>
                    <a:pt x="105562" y="242277"/>
                  </a:lnTo>
                  <a:lnTo>
                    <a:pt x="105918" y="243547"/>
                  </a:lnTo>
                  <a:lnTo>
                    <a:pt x="121780" y="243547"/>
                  </a:lnTo>
                  <a:lnTo>
                    <a:pt x="121958" y="241007"/>
                  </a:lnTo>
                  <a:lnTo>
                    <a:pt x="126238" y="241007"/>
                  </a:lnTo>
                  <a:lnTo>
                    <a:pt x="126669" y="242277"/>
                  </a:lnTo>
                  <a:lnTo>
                    <a:pt x="128930" y="241007"/>
                  </a:lnTo>
                  <a:lnTo>
                    <a:pt x="125984" y="238467"/>
                  </a:lnTo>
                  <a:lnTo>
                    <a:pt x="123050" y="235927"/>
                  </a:lnTo>
                  <a:lnTo>
                    <a:pt x="126580" y="235927"/>
                  </a:lnTo>
                  <a:lnTo>
                    <a:pt x="126784" y="237197"/>
                  </a:lnTo>
                  <a:lnTo>
                    <a:pt x="128079" y="235927"/>
                  </a:lnTo>
                  <a:lnTo>
                    <a:pt x="130657" y="233387"/>
                  </a:lnTo>
                  <a:lnTo>
                    <a:pt x="131787" y="228307"/>
                  </a:lnTo>
                  <a:lnTo>
                    <a:pt x="137693" y="228307"/>
                  </a:lnTo>
                  <a:lnTo>
                    <a:pt x="135724" y="225767"/>
                  </a:lnTo>
                  <a:lnTo>
                    <a:pt x="134734" y="224497"/>
                  </a:lnTo>
                  <a:lnTo>
                    <a:pt x="142214" y="225767"/>
                  </a:lnTo>
                  <a:lnTo>
                    <a:pt x="140716" y="224497"/>
                  </a:lnTo>
                  <a:lnTo>
                    <a:pt x="139230" y="223227"/>
                  </a:lnTo>
                  <a:lnTo>
                    <a:pt x="137731" y="221957"/>
                  </a:lnTo>
                  <a:lnTo>
                    <a:pt x="141808" y="221957"/>
                  </a:lnTo>
                  <a:lnTo>
                    <a:pt x="142163" y="223227"/>
                  </a:lnTo>
                  <a:lnTo>
                    <a:pt x="144183" y="221957"/>
                  </a:lnTo>
                  <a:lnTo>
                    <a:pt x="146215" y="220687"/>
                  </a:lnTo>
                  <a:lnTo>
                    <a:pt x="147091" y="220687"/>
                  </a:lnTo>
                  <a:lnTo>
                    <a:pt x="144360" y="218147"/>
                  </a:lnTo>
                  <a:lnTo>
                    <a:pt x="144551" y="216877"/>
                  </a:lnTo>
                  <a:lnTo>
                    <a:pt x="144741" y="215607"/>
                  </a:lnTo>
                  <a:lnTo>
                    <a:pt x="147129" y="218147"/>
                  </a:lnTo>
                  <a:lnTo>
                    <a:pt x="146265" y="215607"/>
                  </a:lnTo>
                  <a:lnTo>
                    <a:pt x="145821" y="214337"/>
                  </a:lnTo>
                  <a:lnTo>
                    <a:pt x="149275" y="216877"/>
                  </a:lnTo>
                  <a:lnTo>
                    <a:pt x="149491" y="215607"/>
                  </a:lnTo>
                  <a:lnTo>
                    <a:pt x="147739" y="215607"/>
                  </a:lnTo>
                  <a:lnTo>
                    <a:pt x="147116" y="214337"/>
                  </a:lnTo>
                  <a:lnTo>
                    <a:pt x="147358" y="211797"/>
                  </a:lnTo>
                  <a:lnTo>
                    <a:pt x="151853" y="213067"/>
                  </a:lnTo>
                  <a:lnTo>
                    <a:pt x="153047" y="214337"/>
                  </a:lnTo>
                  <a:lnTo>
                    <a:pt x="153631" y="211797"/>
                  </a:lnTo>
                  <a:lnTo>
                    <a:pt x="154216" y="209257"/>
                  </a:lnTo>
                  <a:lnTo>
                    <a:pt x="154584" y="209257"/>
                  </a:lnTo>
                  <a:lnTo>
                    <a:pt x="154355" y="207987"/>
                  </a:lnTo>
                  <a:lnTo>
                    <a:pt x="155028" y="209257"/>
                  </a:lnTo>
                  <a:lnTo>
                    <a:pt x="157708" y="214337"/>
                  </a:lnTo>
                  <a:lnTo>
                    <a:pt x="157086" y="210527"/>
                  </a:lnTo>
                  <a:lnTo>
                    <a:pt x="156375" y="209257"/>
                  </a:lnTo>
                  <a:lnTo>
                    <a:pt x="155854" y="209257"/>
                  </a:lnTo>
                  <a:lnTo>
                    <a:pt x="155435" y="207987"/>
                  </a:lnTo>
                  <a:lnTo>
                    <a:pt x="157556" y="209257"/>
                  </a:lnTo>
                  <a:lnTo>
                    <a:pt x="158407" y="207987"/>
                  </a:lnTo>
                  <a:lnTo>
                    <a:pt x="159270" y="206717"/>
                  </a:lnTo>
                  <a:lnTo>
                    <a:pt x="160032" y="205447"/>
                  </a:lnTo>
                  <a:lnTo>
                    <a:pt x="161315" y="206717"/>
                  </a:lnTo>
                  <a:lnTo>
                    <a:pt x="164007" y="205447"/>
                  </a:lnTo>
                  <a:lnTo>
                    <a:pt x="165531" y="201637"/>
                  </a:lnTo>
                  <a:lnTo>
                    <a:pt x="168313" y="199097"/>
                  </a:lnTo>
                  <a:lnTo>
                    <a:pt x="166649" y="199097"/>
                  </a:lnTo>
                  <a:lnTo>
                    <a:pt x="164350" y="196557"/>
                  </a:lnTo>
                  <a:lnTo>
                    <a:pt x="164922" y="195287"/>
                  </a:lnTo>
                  <a:lnTo>
                    <a:pt x="165265" y="195630"/>
                  </a:lnTo>
                  <a:lnTo>
                    <a:pt x="165188" y="195287"/>
                  </a:lnTo>
                  <a:lnTo>
                    <a:pt x="166471" y="194017"/>
                  </a:lnTo>
                  <a:lnTo>
                    <a:pt x="168376" y="196557"/>
                  </a:lnTo>
                  <a:lnTo>
                    <a:pt x="168516" y="197827"/>
                  </a:lnTo>
                  <a:lnTo>
                    <a:pt x="168998" y="196557"/>
                  </a:lnTo>
                  <a:lnTo>
                    <a:pt x="169722" y="196557"/>
                  </a:lnTo>
                  <a:lnTo>
                    <a:pt x="174891" y="199097"/>
                  </a:lnTo>
                  <a:lnTo>
                    <a:pt x="173291" y="196557"/>
                  </a:lnTo>
                  <a:lnTo>
                    <a:pt x="174002" y="196557"/>
                  </a:lnTo>
                  <a:lnTo>
                    <a:pt x="176809" y="195287"/>
                  </a:lnTo>
                  <a:lnTo>
                    <a:pt x="177063" y="194017"/>
                  </a:lnTo>
                  <a:lnTo>
                    <a:pt x="177304" y="192747"/>
                  </a:lnTo>
                  <a:lnTo>
                    <a:pt x="179285" y="191477"/>
                  </a:lnTo>
                  <a:lnTo>
                    <a:pt x="177609" y="188937"/>
                  </a:lnTo>
                  <a:lnTo>
                    <a:pt x="178816" y="188937"/>
                  </a:lnTo>
                  <a:lnTo>
                    <a:pt x="178130" y="186397"/>
                  </a:lnTo>
                  <a:lnTo>
                    <a:pt x="183235" y="186397"/>
                  </a:lnTo>
                  <a:lnTo>
                    <a:pt x="184835" y="185127"/>
                  </a:lnTo>
                  <a:lnTo>
                    <a:pt x="185420" y="183857"/>
                  </a:lnTo>
                  <a:lnTo>
                    <a:pt x="185229" y="183857"/>
                  </a:lnTo>
                  <a:lnTo>
                    <a:pt x="184099" y="183857"/>
                  </a:lnTo>
                  <a:lnTo>
                    <a:pt x="183959" y="181317"/>
                  </a:lnTo>
                  <a:lnTo>
                    <a:pt x="185229" y="183857"/>
                  </a:lnTo>
                  <a:lnTo>
                    <a:pt x="186817" y="182587"/>
                  </a:lnTo>
                  <a:lnTo>
                    <a:pt x="186677" y="185127"/>
                  </a:lnTo>
                  <a:lnTo>
                    <a:pt x="188518" y="183857"/>
                  </a:lnTo>
                  <a:lnTo>
                    <a:pt x="188798" y="183857"/>
                  </a:lnTo>
                  <a:lnTo>
                    <a:pt x="189801" y="182587"/>
                  </a:lnTo>
                  <a:lnTo>
                    <a:pt x="190804" y="181317"/>
                  </a:lnTo>
                  <a:lnTo>
                    <a:pt x="190449" y="180047"/>
                  </a:lnTo>
                  <a:lnTo>
                    <a:pt x="190055" y="180047"/>
                  </a:lnTo>
                  <a:lnTo>
                    <a:pt x="190106" y="178777"/>
                  </a:lnTo>
                  <a:lnTo>
                    <a:pt x="190576" y="178777"/>
                  </a:lnTo>
                  <a:lnTo>
                    <a:pt x="191338" y="180047"/>
                  </a:lnTo>
                  <a:lnTo>
                    <a:pt x="191325" y="181102"/>
                  </a:lnTo>
                  <a:lnTo>
                    <a:pt x="192405" y="178777"/>
                  </a:lnTo>
                  <a:lnTo>
                    <a:pt x="194221" y="181317"/>
                  </a:lnTo>
                  <a:lnTo>
                    <a:pt x="194411" y="183857"/>
                  </a:lnTo>
                  <a:lnTo>
                    <a:pt x="194805" y="185127"/>
                  </a:lnTo>
                  <a:lnTo>
                    <a:pt x="194157" y="186397"/>
                  </a:lnTo>
                  <a:lnTo>
                    <a:pt x="196456" y="185127"/>
                  </a:lnTo>
                  <a:lnTo>
                    <a:pt x="197231" y="185127"/>
                  </a:lnTo>
                  <a:lnTo>
                    <a:pt x="198374" y="183857"/>
                  </a:lnTo>
                  <a:lnTo>
                    <a:pt x="199605" y="183857"/>
                  </a:lnTo>
                  <a:lnTo>
                    <a:pt x="199910" y="185127"/>
                  </a:lnTo>
                  <a:lnTo>
                    <a:pt x="197751" y="185127"/>
                  </a:lnTo>
                  <a:lnTo>
                    <a:pt x="196977" y="186397"/>
                  </a:lnTo>
                  <a:lnTo>
                    <a:pt x="199301" y="186397"/>
                  </a:lnTo>
                  <a:lnTo>
                    <a:pt x="199783" y="187667"/>
                  </a:lnTo>
                  <a:lnTo>
                    <a:pt x="199923" y="187667"/>
                  </a:lnTo>
                  <a:lnTo>
                    <a:pt x="200037" y="188937"/>
                  </a:lnTo>
                  <a:lnTo>
                    <a:pt x="199898" y="190207"/>
                  </a:lnTo>
                  <a:lnTo>
                    <a:pt x="201637" y="190207"/>
                  </a:lnTo>
                  <a:lnTo>
                    <a:pt x="198221" y="192747"/>
                  </a:lnTo>
                  <a:lnTo>
                    <a:pt x="198551" y="192747"/>
                  </a:lnTo>
                  <a:lnTo>
                    <a:pt x="199237" y="194017"/>
                  </a:lnTo>
                  <a:lnTo>
                    <a:pt x="199872" y="195287"/>
                  </a:lnTo>
                  <a:lnTo>
                    <a:pt x="200723" y="196557"/>
                  </a:lnTo>
                  <a:lnTo>
                    <a:pt x="198069" y="197827"/>
                  </a:lnTo>
                  <a:lnTo>
                    <a:pt x="198335" y="197827"/>
                  </a:lnTo>
                  <a:lnTo>
                    <a:pt x="199758" y="199097"/>
                  </a:lnTo>
                  <a:lnTo>
                    <a:pt x="200088" y="197827"/>
                  </a:lnTo>
                  <a:lnTo>
                    <a:pt x="201041" y="199097"/>
                  </a:lnTo>
                  <a:lnTo>
                    <a:pt x="202501" y="204177"/>
                  </a:lnTo>
                  <a:lnTo>
                    <a:pt x="194945" y="207987"/>
                  </a:lnTo>
                  <a:lnTo>
                    <a:pt x="190080" y="211797"/>
                  </a:lnTo>
                  <a:lnTo>
                    <a:pt x="188328" y="213067"/>
                  </a:lnTo>
                  <a:lnTo>
                    <a:pt x="196761" y="218147"/>
                  </a:lnTo>
                  <a:lnTo>
                    <a:pt x="191249" y="218147"/>
                  </a:lnTo>
                  <a:lnTo>
                    <a:pt x="189268" y="215607"/>
                  </a:lnTo>
                  <a:lnTo>
                    <a:pt x="189026" y="221957"/>
                  </a:lnTo>
                  <a:lnTo>
                    <a:pt x="182079" y="221957"/>
                  </a:lnTo>
                  <a:lnTo>
                    <a:pt x="180289" y="228307"/>
                  </a:lnTo>
                  <a:lnTo>
                    <a:pt x="180047" y="227037"/>
                  </a:lnTo>
                  <a:lnTo>
                    <a:pt x="179400" y="227037"/>
                  </a:lnTo>
                  <a:lnTo>
                    <a:pt x="179806" y="225767"/>
                  </a:lnTo>
                  <a:lnTo>
                    <a:pt x="177393" y="224497"/>
                  </a:lnTo>
                  <a:lnTo>
                    <a:pt x="176580" y="228307"/>
                  </a:lnTo>
                  <a:lnTo>
                    <a:pt x="177736" y="230847"/>
                  </a:lnTo>
                  <a:lnTo>
                    <a:pt x="176936" y="230847"/>
                  </a:lnTo>
                  <a:lnTo>
                    <a:pt x="176479" y="229577"/>
                  </a:lnTo>
                  <a:lnTo>
                    <a:pt x="175437" y="228307"/>
                  </a:lnTo>
                  <a:lnTo>
                    <a:pt x="173697" y="228307"/>
                  </a:lnTo>
                  <a:lnTo>
                    <a:pt x="175069" y="233387"/>
                  </a:lnTo>
                  <a:lnTo>
                    <a:pt x="172847" y="230924"/>
                  </a:lnTo>
                  <a:lnTo>
                    <a:pt x="169976" y="232117"/>
                  </a:lnTo>
                  <a:lnTo>
                    <a:pt x="172186" y="233387"/>
                  </a:lnTo>
                  <a:lnTo>
                    <a:pt x="169722" y="233387"/>
                  </a:lnTo>
                  <a:lnTo>
                    <a:pt x="169659" y="237197"/>
                  </a:lnTo>
                  <a:lnTo>
                    <a:pt x="167322" y="235927"/>
                  </a:lnTo>
                  <a:lnTo>
                    <a:pt x="168160" y="239737"/>
                  </a:lnTo>
                  <a:lnTo>
                    <a:pt x="163499" y="237197"/>
                  </a:lnTo>
                  <a:lnTo>
                    <a:pt x="165633" y="241007"/>
                  </a:lnTo>
                  <a:lnTo>
                    <a:pt x="163233" y="237197"/>
                  </a:lnTo>
                  <a:lnTo>
                    <a:pt x="160489" y="239737"/>
                  </a:lnTo>
                  <a:lnTo>
                    <a:pt x="160489" y="242277"/>
                  </a:lnTo>
                  <a:lnTo>
                    <a:pt x="160121" y="241007"/>
                  </a:lnTo>
                  <a:lnTo>
                    <a:pt x="158711" y="242277"/>
                  </a:lnTo>
                  <a:lnTo>
                    <a:pt x="158115" y="239737"/>
                  </a:lnTo>
                  <a:lnTo>
                    <a:pt x="156845" y="241007"/>
                  </a:lnTo>
                  <a:lnTo>
                    <a:pt x="156095" y="242277"/>
                  </a:lnTo>
                  <a:lnTo>
                    <a:pt x="157581" y="243547"/>
                  </a:lnTo>
                  <a:lnTo>
                    <a:pt x="152184" y="241007"/>
                  </a:lnTo>
                  <a:lnTo>
                    <a:pt x="155003" y="251167"/>
                  </a:lnTo>
                  <a:lnTo>
                    <a:pt x="149809" y="246087"/>
                  </a:lnTo>
                  <a:lnTo>
                    <a:pt x="147104" y="249897"/>
                  </a:lnTo>
                  <a:lnTo>
                    <a:pt x="144272" y="253669"/>
                  </a:lnTo>
                  <a:lnTo>
                    <a:pt x="142176" y="249897"/>
                  </a:lnTo>
                  <a:lnTo>
                    <a:pt x="139700" y="253669"/>
                  </a:lnTo>
                  <a:lnTo>
                    <a:pt x="139687" y="253898"/>
                  </a:lnTo>
                  <a:lnTo>
                    <a:pt x="143484" y="254673"/>
                  </a:lnTo>
                  <a:lnTo>
                    <a:pt x="144818" y="254673"/>
                  </a:lnTo>
                  <a:lnTo>
                    <a:pt x="171069" y="254673"/>
                  </a:lnTo>
                  <a:lnTo>
                    <a:pt x="171538" y="254977"/>
                  </a:lnTo>
                  <a:lnTo>
                    <a:pt x="175425" y="257517"/>
                  </a:lnTo>
                  <a:lnTo>
                    <a:pt x="175666" y="253707"/>
                  </a:lnTo>
                  <a:lnTo>
                    <a:pt x="175831" y="251167"/>
                  </a:lnTo>
                  <a:lnTo>
                    <a:pt x="175996" y="248627"/>
                  </a:lnTo>
                  <a:lnTo>
                    <a:pt x="181102" y="252437"/>
                  </a:lnTo>
                  <a:lnTo>
                    <a:pt x="181508" y="251663"/>
                  </a:lnTo>
                  <a:lnTo>
                    <a:pt x="181648" y="251650"/>
                  </a:lnTo>
                  <a:lnTo>
                    <a:pt x="182422" y="249897"/>
                  </a:lnTo>
                  <a:lnTo>
                    <a:pt x="184061" y="248627"/>
                  </a:lnTo>
                  <a:lnTo>
                    <a:pt x="185496" y="247357"/>
                  </a:lnTo>
                  <a:lnTo>
                    <a:pt x="185674" y="247357"/>
                  </a:lnTo>
                  <a:lnTo>
                    <a:pt x="188912" y="248627"/>
                  </a:lnTo>
                  <a:lnTo>
                    <a:pt x="187820" y="247357"/>
                  </a:lnTo>
                  <a:lnTo>
                    <a:pt x="184569" y="243547"/>
                  </a:lnTo>
                  <a:lnTo>
                    <a:pt x="183476" y="242277"/>
                  </a:lnTo>
                  <a:lnTo>
                    <a:pt x="187058" y="242277"/>
                  </a:lnTo>
                  <a:lnTo>
                    <a:pt x="190258" y="243547"/>
                  </a:lnTo>
                  <a:lnTo>
                    <a:pt x="186905" y="244817"/>
                  </a:lnTo>
                  <a:lnTo>
                    <a:pt x="188404" y="244817"/>
                  </a:lnTo>
                  <a:lnTo>
                    <a:pt x="192849" y="249897"/>
                  </a:lnTo>
                  <a:lnTo>
                    <a:pt x="190677" y="242277"/>
                  </a:lnTo>
                  <a:lnTo>
                    <a:pt x="194703" y="243547"/>
                  </a:lnTo>
                  <a:lnTo>
                    <a:pt x="194564" y="244817"/>
                  </a:lnTo>
                  <a:lnTo>
                    <a:pt x="197269" y="246087"/>
                  </a:lnTo>
                  <a:lnTo>
                    <a:pt x="196151" y="241007"/>
                  </a:lnTo>
                  <a:lnTo>
                    <a:pt x="195872" y="239737"/>
                  </a:lnTo>
                  <a:lnTo>
                    <a:pt x="198069" y="238467"/>
                  </a:lnTo>
                  <a:lnTo>
                    <a:pt x="198374" y="239737"/>
                  </a:lnTo>
                  <a:lnTo>
                    <a:pt x="198742" y="239737"/>
                  </a:lnTo>
                  <a:lnTo>
                    <a:pt x="198412" y="238467"/>
                  </a:lnTo>
                  <a:lnTo>
                    <a:pt x="198069" y="237197"/>
                  </a:lnTo>
                  <a:lnTo>
                    <a:pt x="197739" y="235927"/>
                  </a:lnTo>
                  <a:lnTo>
                    <a:pt x="199263" y="233387"/>
                  </a:lnTo>
                  <a:lnTo>
                    <a:pt x="200037" y="231279"/>
                  </a:lnTo>
                  <a:lnTo>
                    <a:pt x="199390" y="230847"/>
                  </a:lnTo>
                  <a:lnTo>
                    <a:pt x="200304" y="229577"/>
                  </a:lnTo>
                  <a:lnTo>
                    <a:pt x="203796" y="229577"/>
                  </a:lnTo>
                  <a:lnTo>
                    <a:pt x="206095" y="230847"/>
                  </a:lnTo>
                  <a:lnTo>
                    <a:pt x="204812" y="232117"/>
                  </a:lnTo>
                  <a:lnTo>
                    <a:pt x="208280" y="234657"/>
                  </a:lnTo>
                  <a:lnTo>
                    <a:pt x="206552" y="230847"/>
                  </a:lnTo>
                  <a:lnTo>
                    <a:pt x="207759" y="229577"/>
                  </a:lnTo>
                  <a:lnTo>
                    <a:pt x="208902" y="230847"/>
                  </a:lnTo>
                  <a:lnTo>
                    <a:pt x="209791" y="229577"/>
                  </a:lnTo>
                  <a:lnTo>
                    <a:pt x="210667" y="228307"/>
                  </a:lnTo>
                  <a:lnTo>
                    <a:pt x="207492" y="225767"/>
                  </a:lnTo>
                  <a:lnTo>
                    <a:pt x="209753" y="223227"/>
                  </a:lnTo>
                  <a:lnTo>
                    <a:pt x="208521" y="223227"/>
                  </a:lnTo>
                  <a:lnTo>
                    <a:pt x="206248" y="219417"/>
                  </a:lnTo>
                  <a:lnTo>
                    <a:pt x="211328" y="223227"/>
                  </a:lnTo>
                  <a:lnTo>
                    <a:pt x="209829" y="219417"/>
                  </a:lnTo>
                  <a:lnTo>
                    <a:pt x="213639" y="221957"/>
                  </a:lnTo>
                  <a:lnTo>
                    <a:pt x="213525" y="219417"/>
                  </a:lnTo>
                  <a:lnTo>
                    <a:pt x="213194" y="218147"/>
                  </a:lnTo>
                  <a:lnTo>
                    <a:pt x="212521" y="215620"/>
                  </a:lnTo>
                  <a:lnTo>
                    <a:pt x="212712" y="213067"/>
                  </a:lnTo>
                  <a:lnTo>
                    <a:pt x="214795" y="215392"/>
                  </a:lnTo>
                  <a:lnTo>
                    <a:pt x="213931" y="214337"/>
                  </a:lnTo>
                  <a:lnTo>
                    <a:pt x="213614" y="213067"/>
                  </a:lnTo>
                  <a:lnTo>
                    <a:pt x="213296" y="211797"/>
                  </a:lnTo>
                  <a:lnTo>
                    <a:pt x="214261" y="210527"/>
                  </a:lnTo>
                  <a:lnTo>
                    <a:pt x="221691" y="213067"/>
                  </a:lnTo>
                  <a:lnTo>
                    <a:pt x="220738" y="210527"/>
                  </a:lnTo>
                  <a:lnTo>
                    <a:pt x="218376" y="204177"/>
                  </a:lnTo>
                  <a:lnTo>
                    <a:pt x="224612" y="202907"/>
                  </a:lnTo>
                  <a:lnTo>
                    <a:pt x="223608" y="200367"/>
                  </a:lnTo>
                  <a:lnTo>
                    <a:pt x="224751" y="195287"/>
                  </a:lnTo>
                  <a:lnTo>
                    <a:pt x="225348" y="192747"/>
                  </a:lnTo>
                  <a:lnTo>
                    <a:pt x="225869" y="18893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070896" y="4300086"/>
              <a:ext cx="3242945" cy="4128770"/>
            </a:xfrm>
            <a:custGeom>
              <a:avLst/>
              <a:gdLst/>
              <a:ahLst/>
              <a:cxnLst/>
              <a:rect l="l" t="t" r="r" b="b"/>
              <a:pathLst>
                <a:path w="3242945" h="4128770">
                  <a:moveTo>
                    <a:pt x="342" y="199009"/>
                  </a:moveTo>
                  <a:lnTo>
                    <a:pt x="63" y="198856"/>
                  </a:lnTo>
                  <a:lnTo>
                    <a:pt x="279" y="199339"/>
                  </a:lnTo>
                  <a:lnTo>
                    <a:pt x="330" y="199161"/>
                  </a:lnTo>
                  <a:lnTo>
                    <a:pt x="342" y="199009"/>
                  </a:lnTo>
                  <a:close/>
                </a:path>
                <a:path w="3242945" h="4128770">
                  <a:moveTo>
                    <a:pt x="736" y="200380"/>
                  </a:moveTo>
                  <a:lnTo>
                    <a:pt x="279" y="199351"/>
                  </a:lnTo>
                  <a:lnTo>
                    <a:pt x="177" y="199631"/>
                  </a:lnTo>
                  <a:lnTo>
                    <a:pt x="0" y="199948"/>
                  </a:lnTo>
                  <a:lnTo>
                    <a:pt x="736" y="200380"/>
                  </a:lnTo>
                  <a:close/>
                </a:path>
                <a:path w="3242945" h="4128770">
                  <a:moveTo>
                    <a:pt x="2590" y="188201"/>
                  </a:moveTo>
                  <a:lnTo>
                    <a:pt x="2489" y="187794"/>
                  </a:lnTo>
                  <a:lnTo>
                    <a:pt x="2082" y="187807"/>
                  </a:lnTo>
                  <a:lnTo>
                    <a:pt x="2590" y="188201"/>
                  </a:lnTo>
                  <a:close/>
                </a:path>
                <a:path w="3242945" h="4128770">
                  <a:moveTo>
                    <a:pt x="3403" y="188823"/>
                  </a:moveTo>
                  <a:lnTo>
                    <a:pt x="2590" y="188201"/>
                  </a:lnTo>
                  <a:lnTo>
                    <a:pt x="2641" y="188429"/>
                  </a:lnTo>
                  <a:lnTo>
                    <a:pt x="3403" y="188823"/>
                  </a:lnTo>
                  <a:close/>
                </a:path>
                <a:path w="3242945" h="4128770">
                  <a:moveTo>
                    <a:pt x="4368" y="189280"/>
                  </a:moveTo>
                  <a:lnTo>
                    <a:pt x="3403" y="188823"/>
                  </a:lnTo>
                  <a:lnTo>
                    <a:pt x="3594" y="188950"/>
                  </a:lnTo>
                  <a:lnTo>
                    <a:pt x="3911" y="189103"/>
                  </a:lnTo>
                  <a:lnTo>
                    <a:pt x="4368" y="189280"/>
                  </a:lnTo>
                  <a:close/>
                </a:path>
                <a:path w="3242945" h="4128770">
                  <a:moveTo>
                    <a:pt x="6553" y="187579"/>
                  </a:moveTo>
                  <a:lnTo>
                    <a:pt x="5092" y="186309"/>
                  </a:lnTo>
                  <a:lnTo>
                    <a:pt x="4622" y="186905"/>
                  </a:lnTo>
                  <a:lnTo>
                    <a:pt x="2349" y="187236"/>
                  </a:lnTo>
                  <a:lnTo>
                    <a:pt x="2489" y="187794"/>
                  </a:lnTo>
                  <a:lnTo>
                    <a:pt x="6553" y="187579"/>
                  </a:lnTo>
                  <a:close/>
                </a:path>
                <a:path w="3242945" h="4128770">
                  <a:moveTo>
                    <a:pt x="22009" y="179832"/>
                  </a:moveTo>
                  <a:lnTo>
                    <a:pt x="20243" y="181711"/>
                  </a:lnTo>
                  <a:lnTo>
                    <a:pt x="20802" y="181737"/>
                  </a:lnTo>
                  <a:lnTo>
                    <a:pt x="22009" y="179832"/>
                  </a:lnTo>
                  <a:close/>
                </a:path>
                <a:path w="3242945" h="4128770">
                  <a:moveTo>
                    <a:pt x="23063" y="181851"/>
                  </a:moveTo>
                  <a:lnTo>
                    <a:pt x="20802" y="181737"/>
                  </a:lnTo>
                  <a:lnTo>
                    <a:pt x="20294" y="182537"/>
                  </a:lnTo>
                  <a:lnTo>
                    <a:pt x="23025" y="182143"/>
                  </a:lnTo>
                  <a:lnTo>
                    <a:pt x="23063" y="181851"/>
                  </a:lnTo>
                  <a:close/>
                </a:path>
                <a:path w="3242945" h="4128770">
                  <a:moveTo>
                    <a:pt x="27203" y="181533"/>
                  </a:moveTo>
                  <a:lnTo>
                    <a:pt x="23025" y="182143"/>
                  </a:lnTo>
                  <a:lnTo>
                    <a:pt x="22910" y="182968"/>
                  </a:lnTo>
                  <a:lnTo>
                    <a:pt x="27203" y="181533"/>
                  </a:lnTo>
                  <a:close/>
                </a:path>
                <a:path w="3242945" h="4128770">
                  <a:moveTo>
                    <a:pt x="28651" y="174764"/>
                  </a:moveTo>
                  <a:lnTo>
                    <a:pt x="27901" y="173291"/>
                  </a:lnTo>
                  <a:lnTo>
                    <a:pt x="26606" y="173723"/>
                  </a:lnTo>
                  <a:lnTo>
                    <a:pt x="26543" y="175133"/>
                  </a:lnTo>
                  <a:lnTo>
                    <a:pt x="28105" y="174421"/>
                  </a:lnTo>
                  <a:lnTo>
                    <a:pt x="28651" y="174764"/>
                  </a:lnTo>
                  <a:close/>
                </a:path>
                <a:path w="3242945" h="4128770">
                  <a:moveTo>
                    <a:pt x="51181" y="111239"/>
                  </a:moveTo>
                  <a:lnTo>
                    <a:pt x="49263" y="110934"/>
                  </a:lnTo>
                  <a:lnTo>
                    <a:pt x="50812" y="112915"/>
                  </a:lnTo>
                  <a:lnTo>
                    <a:pt x="51181" y="111239"/>
                  </a:lnTo>
                  <a:close/>
                </a:path>
                <a:path w="3242945" h="4128770">
                  <a:moveTo>
                    <a:pt x="56286" y="129324"/>
                  </a:moveTo>
                  <a:lnTo>
                    <a:pt x="55041" y="128219"/>
                  </a:lnTo>
                  <a:lnTo>
                    <a:pt x="56248" y="129336"/>
                  </a:lnTo>
                  <a:close/>
                </a:path>
                <a:path w="3242945" h="4128770">
                  <a:moveTo>
                    <a:pt x="57391" y="128993"/>
                  </a:moveTo>
                  <a:lnTo>
                    <a:pt x="56286" y="129324"/>
                  </a:lnTo>
                  <a:lnTo>
                    <a:pt x="57061" y="129997"/>
                  </a:lnTo>
                  <a:lnTo>
                    <a:pt x="57391" y="128993"/>
                  </a:lnTo>
                  <a:close/>
                </a:path>
                <a:path w="3242945" h="4128770">
                  <a:moveTo>
                    <a:pt x="69938" y="118084"/>
                  </a:moveTo>
                  <a:lnTo>
                    <a:pt x="69570" y="119367"/>
                  </a:lnTo>
                  <a:lnTo>
                    <a:pt x="69570" y="119951"/>
                  </a:lnTo>
                  <a:lnTo>
                    <a:pt x="69938" y="118084"/>
                  </a:lnTo>
                  <a:close/>
                </a:path>
                <a:path w="3242945" h="4128770">
                  <a:moveTo>
                    <a:pt x="95300" y="1371"/>
                  </a:moveTo>
                  <a:lnTo>
                    <a:pt x="95123" y="0"/>
                  </a:lnTo>
                  <a:lnTo>
                    <a:pt x="94640" y="1765"/>
                  </a:lnTo>
                  <a:lnTo>
                    <a:pt x="95300" y="1371"/>
                  </a:lnTo>
                  <a:close/>
                </a:path>
                <a:path w="3242945" h="4128770">
                  <a:moveTo>
                    <a:pt x="140284" y="64363"/>
                  </a:moveTo>
                  <a:lnTo>
                    <a:pt x="138214" y="61785"/>
                  </a:lnTo>
                  <a:lnTo>
                    <a:pt x="137934" y="62661"/>
                  </a:lnTo>
                  <a:lnTo>
                    <a:pt x="139839" y="65849"/>
                  </a:lnTo>
                  <a:lnTo>
                    <a:pt x="140284" y="64363"/>
                  </a:lnTo>
                  <a:close/>
                </a:path>
                <a:path w="3242945" h="4128770">
                  <a:moveTo>
                    <a:pt x="173558" y="33274"/>
                  </a:moveTo>
                  <a:lnTo>
                    <a:pt x="172669" y="31699"/>
                  </a:lnTo>
                  <a:lnTo>
                    <a:pt x="171881" y="32435"/>
                  </a:lnTo>
                  <a:lnTo>
                    <a:pt x="170268" y="32537"/>
                  </a:lnTo>
                  <a:lnTo>
                    <a:pt x="170294" y="33185"/>
                  </a:lnTo>
                  <a:lnTo>
                    <a:pt x="171919" y="33782"/>
                  </a:lnTo>
                  <a:lnTo>
                    <a:pt x="173558" y="33274"/>
                  </a:lnTo>
                  <a:close/>
                </a:path>
                <a:path w="3242945" h="4128770">
                  <a:moveTo>
                    <a:pt x="2632341" y="3408642"/>
                  </a:moveTo>
                  <a:lnTo>
                    <a:pt x="2632278" y="3400514"/>
                  </a:lnTo>
                  <a:lnTo>
                    <a:pt x="2632138" y="3402800"/>
                  </a:lnTo>
                  <a:lnTo>
                    <a:pt x="2632164" y="3405746"/>
                  </a:lnTo>
                  <a:lnTo>
                    <a:pt x="2632341" y="3408642"/>
                  </a:lnTo>
                  <a:close/>
                </a:path>
                <a:path w="3242945" h="4128770">
                  <a:moveTo>
                    <a:pt x="2632392" y="3409543"/>
                  </a:moveTo>
                  <a:lnTo>
                    <a:pt x="2632341" y="3408642"/>
                  </a:lnTo>
                  <a:lnTo>
                    <a:pt x="2632341" y="3409531"/>
                  </a:lnTo>
                  <a:close/>
                </a:path>
                <a:path w="3242945" h="4128770">
                  <a:moveTo>
                    <a:pt x="2632799" y="3371837"/>
                  </a:moveTo>
                  <a:lnTo>
                    <a:pt x="2632557" y="3371507"/>
                  </a:lnTo>
                  <a:lnTo>
                    <a:pt x="2632354" y="3371126"/>
                  </a:lnTo>
                  <a:lnTo>
                    <a:pt x="2632011" y="3370923"/>
                  </a:lnTo>
                  <a:lnTo>
                    <a:pt x="2630919" y="3376472"/>
                  </a:lnTo>
                  <a:lnTo>
                    <a:pt x="2631922" y="3374987"/>
                  </a:lnTo>
                  <a:lnTo>
                    <a:pt x="2632456" y="3373437"/>
                  </a:lnTo>
                  <a:lnTo>
                    <a:pt x="2632799" y="3371837"/>
                  </a:lnTo>
                  <a:close/>
                </a:path>
                <a:path w="3242945" h="4128770">
                  <a:moveTo>
                    <a:pt x="2641269" y="3501644"/>
                  </a:moveTo>
                  <a:lnTo>
                    <a:pt x="2641079" y="3500793"/>
                  </a:lnTo>
                  <a:lnTo>
                    <a:pt x="2640939" y="3501644"/>
                  </a:lnTo>
                  <a:lnTo>
                    <a:pt x="2641269" y="3501644"/>
                  </a:lnTo>
                  <a:close/>
                </a:path>
                <a:path w="3242945" h="4128770">
                  <a:moveTo>
                    <a:pt x="2643187" y="3488944"/>
                  </a:moveTo>
                  <a:lnTo>
                    <a:pt x="2638437" y="3488944"/>
                  </a:lnTo>
                  <a:lnTo>
                    <a:pt x="2641079" y="3500793"/>
                  </a:lnTo>
                  <a:lnTo>
                    <a:pt x="2643187" y="3488944"/>
                  </a:lnTo>
                  <a:close/>
                </a:path>
                <a:path w="3242945" h="4128770">
                  <a:moveTo>
                    <a:pt x="2650020" y="3736009"/>
                  </a:moveTo>
                  <a:lnTo>
                    <a:pt x="2649740" y="3735692"/>
                  </a:lnTo>
                  <a:lnTo>
                    <a:pt x="2649474" y="3735451"/>
                  </a:lnTo>
                  <a:lnTo>
                    <a:pt x="2649194" y="3735578"/>
                  </a:lnTo>
                  <a:lnTo>
                    <a:pt x="2649347" y="3735946"/>
                  </a:lnTo>
                  <a:lnTo>
                    <a:pt x="2649715" y="3736048"/>
                  </a:lnTo>
                  <a:lnTo>
                    <a:pt x="2650020" y="3736009"/>
                  </a:lnTo>
                  <a:close/>
                </a:path>
                <a:path w="3242945" h="4128770">
                  <a:moveTo>
                    <a:pt x="2650363" y="3267519"/>
                  </a:moveTo>
                  <a:lnTo>
                    <a:pt x="2648928" y="3260344"/>
                  </a:lnTo>
                  <a:lnTo>
                    <a:pt x="2649321" y="3270694"/>
                  </a:lnTo>
                  <a:lnTo>
                    <a:pt x="2650363" y="3267519"/>
                  </a:lnTo>
                  <a:close/>
                </a:path>
                <a:path w="3242945" h="4128770">
                  <a:moveTo>
                    <a:pt x="2651671" y="3726383"/>
                  </a:moveTo>
                  <a:lnTo>
                    <a:pt x="2651391" y="3726307"/>
                  </a:lnTo>
                  <a:lnTo>
                    <a:pt x="2651328" y="3726510"/>
                  </a:lnTo>
                  <a:lnTo>
                    <a:pt x="2651290" y="3726675"/>
                  </a:lnTo>
                  <a:lnTo>
                    <a:pt x="2651252" y="3726853"/>
                  </a:lnTo>
                  <a:lnTo>
                    <a:pt x="2651531" y="3726599"/>
                  </a:lnTo>
                  <a:lnTo>
                    <a:pt x="2651671" y="3726383"/>
                  </a:lnTo>
                  <a:close/>
                </a:path>
                <a:path w="3242945" h="4128770">
                  <a:moveTo>
                    <a:pt x="2652941" y="3273044"/>
                  </a:moveTo>
                  <a:lnTo>
                    <a:pt x="2652712" y="3260344"/>
                  </a:lnTo>
                  <a:lnTo>
                    <a:pt x="2650363" y="3267519"/>
                  </a:lnTo>
                  <a:lnTo>
                    <a:pt x="2651468" y="3273044"/>
                  </a:lnTo>
                  <a:lnTo>
                    <a:pt x="2652941" y="3273044"/>
                  </a:lnTo>
                  <a:close/>
                </a:path>
                <a:path w="3242945" h="4128770">
                  <a:moveTo>
                    <a:pt x="2653525" y="3359086"/>
                  </a:moveTo>
                  <a:lnTo>
                    <a:pt x="2653296" y="3359353"/>
                  </a:lnTo>
                  <a:lnTo>
                    <a:pt x="2653157" y="3359708"/>
                  </a:lnTo>
                  <a:lnTo>
                    <a:pt x="2652953" y="3360026"/>
                  </a:lnTo>
                  <a:lnTo>
                    <a:pt x="2653182" y="3361626"/>
                  </a:lnTo>
                  <a:lnTo>
                    <a:pt x="2653525" y="3359086"/>
                  </a:lnTo>
                  <a:close/>
                </a:path>
                <a:path w="3242945" h="4128770">
                  <a:moveTo>
                    <a:pt x="2656014" y="3407892"/>
                  </a:moveTo>
                  <a:lnTo>
                    <a:pt x="2655811" y="3408146"/>
                  </a:lnTo>
                  <a:lnTo>
                    <a:pt x="2655646" y="3409416"/>
                  </a:lnTo>
                  <a:lnTo>
                    <a:pt x="2655989" y="3408146"/>
                  </a:lnTo>
                  <a:lnTo>
                    <a:pt x="2656014" y="3407892"/>
                  </a:lnTo>
                  <a:close/>
                </a:path>
                <a:path w="3242945" h="4128770">
                  <a:moveTo>
                    <a:pt x="2656179" y="3407702"/>
                  </a:moveTo>
                  <a:lnTo>
                    <a:pt x="2655684" y="3406013"/>
                  </a:lnTo>
                  <a:lnTo>
                    <a:pt x="2655544" y="3406178"/>
                  </a:lnTo>
                  <a:lnTo>
                    <a:pt x="2655443" y="3406343"/>
                  </a:lnTo>
                  <a:lnTo>
                    <a:pt x="2655354" y="3406546"/>
                  </a:lnTo>
                  <a:lnTo>
                    <a:pt x="2655798" y="3407143"/>
                  </a:lnTo>
                  <a:lnTo>
                    <a:pt x="2656014" y="3407892"/>
                  </a:lnTo>
                  <a:lnTo>
                    <a:pt x="2656179" y="3407702"/>
                  </a:lnTo>
                  <a:close/>
                </a:path>
                <a:path w="3242945" h="4128770">
                  <a:moveTo>
                    <a:pt x="2656433" y="3786200"/>
                  </a:moveTo>
                  <a:lnTo>
                    <a:pt x="2656128" y="3786797"/>
                  </a:lnTo>
                  <a:lnTo>
                    <a:pt x="2656319" y="3786619"/>
                  </a:lnTo>
                  <a:lnTo>
                    <a:pt x="2656421" y="3786403"/>
                  </a:lnTo>
                  <a:lnTo>
                    <a:pt x="2656433" y="3786200"/>
                  </a:lnTo>
                  <a:close/>
                </a:path>
                <a:path w="3242945" h="4128770">
                  <a:moveTo>
                    <a:pt x="2656649" y="3859352"/>
                  </a:moveTo>
                  <a:lnTo>
                    <a:pt x="2656459" y="3859136"/>
                  </a:lnTo>
                  <a:lnTo>
                    <a:pt x="2656294" y="3858945"/>
                  </a:lnTo>
                  <a:lnTo>
                    <a:pt x="2656167" y="3858730"/>
                  </a:lnTo>
                  <a:lnTo>
                    <a:pt x="2655620" y="3858793"/>
                  </a:lnTo>
                  <a:lnTo>
                    <a:pt x="2655836" y="3859034"/>
                  </a:lnTo>
                  <a:lnTo>
                    <a:pt x="2656192" y="3859212"/>
                  </a:lnTo>
                  <a:lnTo>
                    <a:pt x="2656649" y="3859352"/>
                  </a:lnTo>
                  <a:close/>
                </a:path>
                <a:path w="3242945" h="4128770">
                  <a:moveTo>
                    <a:pt x="2657259" y="3784650"/>
                  </a:moveTo>
                  <a:lnTo>
                    <a:pt x="2656141" y="3784777"/>
                  </a:lnTo>
                  <a:lnTo>
                    <a:pt x="2656573" y="3785501"/>
                  </a:lnTo>
                  <a:lnTo>
                    <a:pt x="2656433" y="3786200"/>
                  </a:lnTo>
                  <a:lnTo>
                    <a:pt x="2657259" y="3784650"/>
                  </a:lnTo>
                  <a:close/>
                </a:path>
                <a:path w="3242945" h="4128770">
                  <a:moveTo>
                    <a:pt x="2657589" y="3372205"/>
                  </a:moveTo>
                  <a:lnTo>
                    <a:pt x="2656446" y="3367963"/>
                  </a:lnTo>
                  <a:lnTo>
                    <a:pt x="2653182" y="3369221"/>
                  </a:lnTo>
                  <a:lnTo>
                    <a:pt x="2653868" y="3371786"/>
                  </a:lnTo>
                  <a:lnTo>
                    <a:pt x="2657589" y="3372205"/>
                  </a:lnTo>
                  <a:close/>
                </a:path>
                <a:path w="3242945" h="4128770">
                  <a:moveTo>
                    <a:pt x="2658376" y="3212452"/>
                  </a:moveTo>
                  <a:lnTo>
                    <a:pt x="2656941" y="3209747"/>
                  </a:lnTo>
                  <a:lnTo>
                    <a:pt x="2656484" y="3213100"/>
                  </a:lnTo>
                  <a:lnTo>
                    <a:pt x="2654973" y="3216376"/>
                  </a:lnTo>
                  <a:lnTo>
                    <a:pt x="2655278" y="3218116"/>
                  </a:lnTo>
                  <a:lnTo>
                    <a:pt x="2657043" y="3216579"/>
                  </a:lnTo>
                  <a:lnTo>
                    <a:pt x="2658376" y="3212452"/>
                  </a:lnTo>
                  <a:close/>
                </a:path>
                <a:path w="3242945" h="4128770">
                  <a:moveTo>
                    <a:pt x="2663228" y="3457333"/>
                  </a:moveTo>
                  <a:lnTo>
                    <a:pt x="2662732" y="3457625"/>
                  </a:lnTo>
                  <a:lnTo>
                    <a:pt x="2662390" y="3458159"/>
                  </a:lnTo>
                  <a:lnTo>
                    <a:pt x="2662059" y="3458705"/>
                  </a:lnTo>
                  <a:lnTo>
                    <a:pt x="2662351" y="3458641"/>
                  </a:lnTo>
                  <a:lnTo>
                    <a:pt x="2662694" y="3458311"/>
                  </a:lnTo>
                  <a:lnTo>
                    <a:pt x="2663228" y="3457333"/>
                  </a:lnTo>
                  <a:close/>
                </a:path>
                <a:path w="3242945" h="4128770">
                  <a:moveTo>
                    <a:pt x="2663482" y="3874757"/>
                  </a:moveTo>
                  <a:lnTo>
                    <a:pt x="2662948" y="3874008"/>
                  </a:lnTo>
                  <a:lnTo>
                    <a:pt x="2659443" y="3874097"/>
                  </a:lnTo>
                  <a:lnTo>
                    <a:pt x="2660573" y="3875201"/>
                  </a:lnTo>
                  <a:lnTo>
                    <a:pt x="2661513" y="3875328"/>
                  </a:lnTo>
                  <a:lnTo>
                    <a:pt x="2663482" y="3874757"/>
                  </a:lnTo>
                  <a:close/>
                </a:path>
                <a:path w="3242945" h="4128770">
                  <a:moveTo>
                    <a:pt x="2664739" y="3808298"/>
                  </a:moveTo>
                  <a:lnTo>
                    <a:pt x="2663215" y="3807828"/>
                  </a:lnTo>
                  <a:lnTo>
                    <a:pt x="2663304" y="3808234"/>
                  </a:lnTo>
                  <a:lnTo>
                    <a:pt x="2663710" y="3808260"/>
                  </a:lnTo>
                  <a:lnTo>
                    <a:pt x="2664739" y="3808298"/>
                  </a:lnTo>
                  <a:close/>
                </a:path>
                <a:path w="3242945" h="4128770">
                  <a:moveTo>
                    <a:pt x="2666149" y="3871150"/>
                  </a:moveTo>
                  <a:lnTo>
                    <a:pt x="2666009" y="3869753"/>
                  </a:lnTo>
                  <a:lnTo>
                    <a:pt x="2663583" y="3868763"/>
                  </a:lnTo>
                  <a:lnTo>
                    <a:pt x="2664269" y="3868305"/>
                  </a:lnTo>
                  <a:lnTo>
                    <a:pt x="2665209" y="3868420"/>
                  </a:lnTo>
                  <a:lnTo>
                    <a:pt x="2665857" y="3868369"/>
                  </a:lnTo>
                  <a:lnTo>
                    <a:pt x="2664028" y="3867721"/>
                  </a:lnTo>
                  <a:lnTo>
                    <a:pt x="2660916" y="3867162"/>
                  </a:lnTo>
                  <a:lnTo>
                    <a:pt x="2657919" y="3868407"/>
                  </a:lnTo>
                  <a:lnTo>
                    <a:pt x="2661361" y="3868737"/>
                  </a:lnTo>
                  <a:lnTo>
                    <a:pt x="2660040" y="3869245"/>
                  </a:lnTo>
                  <a:lnTo>
                    <a:pt x="2664117" y="3869512"/>
                  </a:lnTo>
                  <a:lnTo>
                    <a:pt x="2664676" y="3870261"/>
                  </a:lnTo>
                  <a:lnTo>
                    <a:pt x="2663291" y="3871176"/>
                  </a:lnTo>
                  <a:lnTo>
                    <a:pt x="2662021" y="3871277"/>
                  </a:lnTo>
                  <a:lnTo>
                    <a:pt x="2662948" y="3871404"/>
                  </a:lnTo>
                  <a:lnTo>
                    <a:pt x="2661501" y="3872725"/>
                  </a:lnTo>
                  <a:lnTo>
                    <a:pt x="2663723" y="3872750"/>
                  </a:lnTo>
                  <a:lnTo>
                    <a:pt x="2666149" y="3871150"/>
                  </a:lnTo>
                  <a:close/>
                </a:path>
                <a:path w="3242945" h="4128770">
                  <a:moveTo>
                    <a:pt x="2669705" y="3547948"/>
                  </a:moveTo>
                  <a:lnTo>
                    <a:pt x="2669552" y="3548888"/>
                  </a:lnTo>
                  <a:lnTo>
                    <a:pt x="2669565" y="3549637"/>
                  </a:lnTo>
                  <a:lnTo>
                    <a:pt x="2669629" y="3550285"/>
                  </a:lnTo>
                  <a:lnTo>
                    <a:pt x="2669705" y="3547948"/>
                  </a:lnTo>
                  <a:close/>
                </a:path>
                <a:path w="3242945" h="4128770">
                  <a:moveTo>
                    <a:pt x="2677287" y="3577844"/>
                  </a:moveTo>
                  <a:lnTo>
                    <a:pt x="2676956" y="3569995"/>
                  </a:lnTo>
                  <a:lnTo>
                    <a:pt x="2676550" y="3575024"/>
                  </a:lnTo>
                  <a:lnTo>
                    <a:pt x="2677287" y="3577844"/>
                  </a:lnTo>
                  <a:close/>
                </a:path>
                <a:path w="3242945" h="4128770">
                  <a:moveTo>
                    <a:pt x="2677337" y="3565144"/>
                  </a:moveTo>
                  <a:lnTo>
                    <a:pt x="2676741" y="3565144"/>
                  </a:lnTo>
                  <a:lnTo>
                    <a:pt x="2676956" y="3569995"/>
                  </a:lnTo>
                  <a:lnTo>
                    <a:pt x="2677337" y="3565144"/>
                  </a:lnTo>
                  <a:close/>
                </a:path>
                <a:path w="3242945" h="4128770">
                  <a:moveTo>
                    <a:pt x="2680792" y="3069844"/>
                  </a:moveTo>
                  <a:lnTo>
                    <a:pt x="2676804" y="3069844"/>
                  </a:lnTo>
                  <a:lnTo>
                    <a:pt x="2678277" y="3082544"/>
                  </a:lnTo>
                  <a:lnTo>
                    <a:pt x="2680792" y="3069844"/>
                  </a:lnTo>
                  <a:close/>
                </a:path>
                <a:path w="3242945" h="4128770">
                  <a:moveTo>
                    <a:pt x="2680893" y="3582466"/>
                  </a:moveTo>
                  <a:lnTo>
                    <a:pt x="2680703" y="3581679"/>
                  </a:lnTo>
                  <a:lnTo>
                    <a:pt x="2680347" y="3580866"/>
                  </a:lnTo>
                  <a:lnTo>
                    <a:pt x="2680335" y="3581006"/>
                  </a:lnTo>
                  <a:lnTo>
                    <a:pt x="2680893" y="3582466"/>
                  </a:lnTo>
                  <a:close/>
                </a:path>
                <a:path w="3242945" h="4128770">
                  <a:moveTo>
                    <a:pt x="2686545" y="3635197"/>
                  </a:moveTo>
                  <a:lnTo>
                    <a:pt x="2686215" y="3634841"/>
                  </a:lnTo>
                  <a:lnTo>
                    <a:pt x="2686291" y="3636022"/>
                  </a:lnTo>
                  <a:lnTo>
                    <a:pt x="2686316" y="3636594"/>
                  </a:lnTo>
                  <a:lnTo>
                    <a:pt x="2686494" y="3635883"/>
                  </a:lnTo>
                  <a:lnTo>
                    <a:pt x="2686545" y="3635197"/>
                  </a:lnTo>
                  <a:close/>
                </a:path>
                <a:path w="3242945" h="4128770">
                  <a:moveTo>
                    <a:pt x="2700744" y="3704844"/>
                  </a:moveTo>
                  <a:lnTo>
                    <a:pt x="2697442" y="3704844"/>
                  </a:lnTo>
                  <a:lnTo>
                    <a:pt x="2700528" y="3715893"/>
                  </a:lnTo>
                  <a:lnTo>
                    <a:pt x="2700744" y="3704844"/>
                  </a:lnTo>
                  <a:close/>
                </a:path>
                <a:path w="3242945" h="4128770">
                  <a:moveTo>
                    <a:pt x="2700985" y="3717544"/>
                  </a:moveTo>
                  <a:lnTo>
                    <a:pt x="2700528" y="3715893"/>
                  </a:lnTo>
                  <a:lnTo>
                    <a:pt x="2700490" y="3717544"/>
                  </a:lnTo>
                  <a:lnTo>
                    <a:pt x="2700985" y="3717544"/>
                  </a:lnTo>
                  <a:close/>
                </a:path>
                <a:path w="3242945" h="4128770">
                  <a:moveTo>
                    <a:pt x="2705290" y="3712172"/>
                  </a:moveTo>
                  <a:lnTo>
                    <a:pt x="2702826" y="3706215"/>
                  </a:lnTo>
                  <a:lnTo>
                    <a:pt x="2704528" y="3710635"/>
                  </a:lnTo>
                  <a:lnTo>
                    <a:pt x="2705290" y="3712172"/>
                  </a:lnTo>
                  <a:close/>
                </a:path>
                <a:path w="3242945" h="4128770">
                  <a:moveTo>
                    <a:pt x="2717317" y="3772763"/>
                  </a:moveTo>
                  <a:lnTo>
                    <a:pt x="2717304" y="3772611"/>
                  </a:lnTo>
                  <a:lnTo>
                    <a:pt x="2715615" y="3772763"/>
                  </a:lnTo>
                  <a:lnTo>
                    <a:pt x="2717317" y="3772763"/>
                  </a:lnTo>
                  <a:close/>
                </a:path>
                <a:path w="3242945" h="4128770">
                  <a:moveTo>
                    <a:pt x="2718320" y="3772522"/>
                  </a:moveTo>
                  <a:lnTo>
                    <a:pt x="2716923" y="3768941"/>
                  </a:lnTo>
                  <a:lnTo>
                    <a:pt x="2717304" y="3772611"/>
                  </a:lnTo>
                  <a:lnTo>
                    <a:pt x="2718320" y="3772522"/>
                  </a:lnTo>
                  <a:close/>
                </a:path>
                <a:path w="3242945" h="4128770">
                  <a:moveTo>
                    <a:pt x="2726080" y="2844482"/>
                  </a:moveTo>
                  <a:lnTo>
                    <a:pt x="2725420" y="2841244"/>
                  </a:lnTo>
                  <a:lnTo>
                    <a:pt x="2721711" y="2853944"/>
                  </a:lnTo>
                  <a:lnTo>
                    <a:pt x="2726080" y="2844482"/>
                  </a:lnTo>
                  <a:close/>
                </a:path>
                <a:path w="3242945" h="4128770">
                  <a:moveTo>
                    <a:pt x="2731579" y="3833393"/>
                  </a:moveTo>
                  <a:lnTo>
                    <a:pt x="2731262" y="3828605"/>
                  </a:lnTo>
                  <a:lnTo>
                    <a:pt x="2730081" y="3828631"/>
                  </a:lnTo>
                  <a:lnTo>
                    <a:pt x="2731160" y="3831145"/>
                  </a:lnTo>
                  <a:lnTo>
                    <a:pt x="2731579" y="3833393"/>
                  </a:lnTo>
                  <a:close/>
                </a:path>
                <a:path w="3242945" h="4128770">
                  <a:moveTo>
                    <a:pt x="2731643" y="3835743"/>
                  </a:moveTo>
                  <a:lnTo>
                    <a:pt x="2731503" y="3836009"/>
                  </a:lnTo>
                  <a:lnTo>
                    <a:pt x="2731630" y="3835806"/>
                  </a:lnTo>
                  <a:close/>
                </a:path>
                <a:path w="3242945" h="4128770">
                  <a:moveTo>
                    <a:pt x="2731795" y="3834701"/>
                  </a:moveTo>
                  <a:lnTo>
                    <a:pt x="2731732" y="3834079"/>
                  </a:lnTo>
                  <a:lnTo>
                    <a:pt x="2731579" y="3833393"/>
                  </a:lnTo>
                  <a:lnTo>
                    <a:pt x="2731706" y="3835247"/>
                  </a:lnTo>
                  <a:lnTo>
                    <a:pt x="2731795" y="3834701"/>
                  </a:lnTo>
                  <a:close/>
                </a:path>
                <a:path w="3242945" h="4128770">
                  <a:moveTo>
                    <a:pt x="2745854" y="3864749"/>
                  </a:moveTo>
                  <a:lnTo>
                    <a:pt x="2745498" y="3864851"/>
                  </a:lnTo>
                  <a:lnTo>
                    <a:pt x="2745232" y="3865156"/>
                  </a:lnTo>
                  <a:lnTo>
                    <a:pt x="2745016" y="3865562"/>
                  </a:lnTo>
                  <a:lnTo>
                    <a:pt x="2745397" y="3865346"/>
                  </a:lnTo>
                  <a:lnTo>
                    <a:pt x="2745689" y="3865029"/>
                  </a:lnTo>
                  <a:lnTo>
                    <a:pt x="2745854" y="3864749"/>
                  </a:lnTo>
                  <a:close/>
                </a:path>
                <a:path w="3242945" h="4128770">
                  <a:moveTo>
                    <a:pt x="2746210" y="3917759"/>
                  </a:moveTo>
                  <a:lnTo>
                    <a:pt x="2745994" y="3917975"/>
                  </a:lnTo>
                  <a:lnTo>
                    <a:pt x="2745841" y="3918356"/>
                  </a:lnTo>
                  <a:lnTo>
                    <a:pt x="2745803" y="3919016"/>
                  </a:lnTo>
                  <a:lnTo>
                    <a:pt x="2745981" y="3918915"/>
                  </a:lnTo>
                  <a:lnTo>
                    <a:pt x="2746095" y="3918381"/>
                  </a:lnTo>
                  <a:lnTo>
                    <a:pt x="2746210" y="3917759"/>
                  </a:lnTo>
                  <a:close/>
                </a:path>
                <a:path w="3242945" h="4128770">
                  <a:moveTo>
                    <a:pt x="2758833" y="3908323"/>
                  </a:moveTo>
                  <a:lnTo>
                    <a:pt x="2756738" y="3906240"/>
                  </a:lnTo>
                  <a:lnTo>
                    <a:pt x="2757144" y="3907612"/>
                  </a:lnTo>
                  <a:lnTo>
                    <a:pt x="2757652" y="3907891"/>
                  </a:lnTo>
                  <a:lnTo>
                    <a:pt x="2758211" y="3908133"/>
                  </a:lnTo>
                  <a:lnTo>
                    <a:pt x="2758833" y="3908323"/>
                  </a:lnTo>
                  <a:close/>
                </a:path>
                <a:path w="3242945" h="4128770">
                  <a:moveTo>
                    <a:pt x="2763113" y="3979138"/>
                  </a:moveTo>
                  <a:lnTo>
                    <a:pt x="2761754" y="3979011"/>
                  </a:lnTo>
                  <a:lnTo>
                    <a:pt x="2762351" y="3979214"/>
                  </a:lnTo>
                  <a:lnTo>
                    <a:pt x="2762745" y="3979202"/>
                  </a:lnTo>
                  <a:lnTo>
                    <a:pt x="2763101" y="3979202"/>
                  </a:lnTo>
                  <a:close/>
                </a:path>
                <a:path w="3242945" h="4128770">
                  <a:moveTo>
                    <a:pt x="2773883" y="3962958"/>
                  </a:moveTo>
                  <a:lnTo>
                    <a:pt x="2773654" y="3961625"/>
                  </a:lnTo>
                  <a:lnTo>
                    <a:pt x="2770682" y="3961981"/>
                  </a:lnTo>
                  <a:lnTo>
                    <a:pt x="2769311" y="3961841"/>
                  </a:lnTo>
                  <a:lnTo>
                    <a:pt x="2770682" y="3962235"/>
                  </a:lnTo>
                  <a:lnTo>
                    <a:pt x="2771495" y="3963035"/>
                  </a:lnTo>
                  <a:lnTo>
                    <a:pt x="2772041" y="3964101"/>
                  </a:lnTo>
                  <a:lnTo>
                    <a:pt x="2772587" y="3963974"/>
                  </a:lnTo>
                  <a:lnTo>
                    <a:pt x="2773197" y="3963619"/>
                  </a:lnTo>
                  <a:lnTo>
                    <a:pt x="2773883" y="3962958"/>
                  </a:lnTo>
                  <a:close/>
                </a:path>
                <a:path w="3242945" h="4128770">
                  <a:moveTo>
                    <a:pt x="2775915" y="4001579"/>
                  </a:moveTo>
                  <a:lnTo>
                    <a:pt x="2774924" y="3996944"/>
                  </a:lnTo>
                  <a:lnTo>
                    <a:pt x="2774238" y="3996944"/>
                  </a:lnTo>
                  <a:lnTo>
                    <a:pt x="2775077" y="4000042"/>
                  </a:lnTo>
                  <a:lnTo>
                    <a:pt x="2775915" y="4001579"/>
                  </a:lnTo>
                  <a:close/>
                </a:path>
                <a:path w="3242945" h="4128770">
                  <a:moveTo>
                    <a:pt x="2776296" y="3984244"/>
                  </a:moveTo>
                  <a:lnTo>
                    <a:pt x="2775394" y="3984244"/>
                  </a:lnTo>
                  <a:lnTo>
                    <a:pt x="2775381" y="3996944"/>
                  </a:lnTo>
                  <a:lnTo>
                    <a:pt x="2776296" y="3984244"/>
                  </a:lnTo>
                  <a:close/>
                </a:path>
                <a:path w="3242945" h="4128770">
                  <a:moveTo>
                    <a:pt x="2777185" y="3971633"/>
                  </a:moveTo>
                  <a:lnTo>
                    <a:pt x="2774861" y="3968191"/>
                  </a:lnTo>
                  <a:lnTo>
                    <a:pt x="2774912" y="3972052"/>
                  </a:lnTo>
                  <a:lnTo>
                    <a:pt x="2776778" y="3976725"/>
                  </a:lnTo>
                  <a:lnTo>
                    <a:pt x="2776474" y="3971569"/>
                  </a:lnTo>
                  <a:lnTo>
                    <a:pt x="2777185" y="3971633"/>
                  </a:lnTo>
                  <a:close/>
                </a:path>
                <a:path w="3242945" h="4128770">
                  <a:moveTo>
                    <a:pt x="2779255" y="4057967"/>
                  </a:moveTo>
                  <a:lnTo>
                    <a:pt x="2778785" y="4056811"/>
                  </a:lnTo>
                  <a:lnTo>
                    <a:pt x="2778544" y="4057459"/>
                  </a:lnTo>
                  <a:lnTo>
                    <a:pt x="2779255" y="4057967"/>
                  </a:lnTo>
                  <a:close/>
                </a:path>
                <a:path w="3242945" h="4128770">
                  <a:moveTo>
                    <a:pt x="2780423" y="4058805"/>
                  </a:moveTo>
                  <a:lnTo>
                    <a:pt x="2779255" y="4057967"/>
                  </a:lnTo>
                  <a:lnTo>
                    <a:pt x="2779522" y="4058653"/>
                  </a:lnTo>
                  <a:lnTo>
                    <a:pt x="2780423" y="4058805"/>
                  </a:lnTo>
                  <a:close/>
                </a:path>
                <a:path w="3242945" h="4128770">
                  <a:moveTo>
                    <a:pt x="2781262" y="4050347"/>
                  </a:moveTo>
                  <a:lnTo>
                    <a:pt x="2778899" y="4048315"/>
                  </a:lnTo>
                  <a:lnTo>
                    <a:pt x="2779268" y="4050919"/>
                  </a:lnTo>
                  <a:lnTo>
                    <a:pt x="2778150" y="4055211"/>
                  </a:lnTo>
                  <a:lnTo>
                    <a:pt x="2778785" y="4056811"/>
                  </a:lnTo>
                  <a:lnTo>
                    <a:pt x="2781262" y="4050347"/>
                  </a:lnTo>
                  <a:close/>
                </a:path>
                <a:path w="3242945" h="4128770">
                  <a:moveTo>
                    <a:pt x="2781541" y="4058983"/>
                  </a:moveTo>
                  <a:lnTo>
                    <a:pt x="2780423" y="4058805"/>
                  </a:lnTo>
                  <a:lnTo>
                    <a:pt x="2780690" y="4058983"/>
                  </a:lnTo>
                  <a:lnTo>
                    <a:pt x="2781058" y="4059047"/>
                  </a:lnTo>
                  <a:lnTo>
                    <a:pt x="2781541" y="4058983"/>
                  </a:lnTo>
                  <a:close/>
                </a:path>
                <a:path w="3242945" h="4128770">
                  <a:moveTo>
                    <a:pt x="2782963" y="4069194"/>
                  </a:moveTo>
                  <a:lnTo>
                    <a:pt x="2782443" y="4066857"/>
                  </a:lnTo>
                  <a:lnTo>
                    <a:pt x="2782582" y="4067937"/>
                  </a:lnTo>
                  <a:lnTo>
                    <a:pt x="2782747" y="4068661"/>
                  </a:lnTo>
                  <a:lnTo>
                    <a:pt x="2782963" y="4069194"/>
                  </a:lnTo>
                  <a:close/>
                </a:path>
                <a:path w="3242945" h="4128770">
                  <a:moveTo>
                    <a:pt x="2784525" y="4070413"/>
                  </a:moveTo>
                  <a:lnTo>
                    <a:pt x="2783738" y="4070261"/>
                  </a:lnTo>
                  <a:lnTo>
                    <a:pt x="2783281" y="4069918"/>
                  </a:lnTo>
                  <a:lnTo>
                    <a:pt x="2782976" y="4069194"/>
                  </a:lnTo>
                  <a:lnTo>
                    <a:pt x="2783141" y="4069753"/>
                  </a:lnTo>
                  <a:lnTo>
                    <a:pt x="2783306" y="4070286"/>
                  </a:lnTo>
                  <a:lnTo>
                    <a:pt x="2783446" y="4070807"/>
                  </a:lnTo>
                  <a:lnTo>
                    <a:pt x="2783268" y="4070781"/>
                  </a:lnTo>
                  <a:lnTo>
                    <a:pt x="2782900" y="4070769"/>
                  </a:lnTo>
                  <a:lnTo>
                    <a:pt x="2783255" y="4071670"/>
                  </a:lnTo>
                  <a:lnTo>
                    <a:pt x="2783738" y="4072407"/>
                  </a:lnTo>
                  <a:lnTo>
                    <a:pt x="2784322" y="4073042"/>
                  </a:lnTo>
                  <a:lnTo>
                    <a:pt x="2783471" y="4070820"/>
                  </a:lnTo>
                  <a:lnTo>
                    <a:pt x="2783929" y="4070858"/>
                  </a:lnTo>
                  <a:lnTo>
                    <a:pt x="2784335" y="4070807"/>
                  </a:lnTo>
                  <a:lnTo>
                    <a:pt x="2784525" y="4070413"/>
                  </a:lnTo>
                  <a:close/>
                </a:path>
                <a:path w="3242945" h="4128770">
                  <a:moveTo>
                    <a:pt x="2785237" y="4009313"/>
                  </a:moveTo>
                  <a:lnTo>
                    <a:pt x="2785084" y="4004424"/>
                  </a:lnTo>
                  <a:lnTo>
                    <a:pt x="2784144" y="4004716"/>
                  </a:lnTo>
                  <a:lnTo>
                    <a:pt x="2782646" y="4005072"/>
                  </a:lnTo>
                  <a:lnTo>
                    <a:pt x="2780830" y="4000347"/>
                  </a:lnTo>
                  <a:lnTo>
                    <a:pt x="2782278" y="4009580"/>
                  </a:lnTo>
                  <a:lnTo>
                    <a:pt x="2782976" y="4007726"/>
                  </a:lnTo>
                  <a:lnTo>
                    <a:pt x="2783941" y="4005262"/>
                  </a:lnTo>
                  <a:lnTo>
                    <a:pt x="2785237" y="4009313"/>
                  </a:lnTo>
                  <a:close/>
                </a:path>
                <a:path w="3242945" h="4128770">
                  <a:moveTo>
                    <a:pt x="2789720" y="4100360"/>
                  </a:moveTo>
                  <a:lnTo>
                    <a:pt x="2788907" y="4098544"/>
                  </a:lnTo>
                  <a:lnTo>
                    <a:pt x="2789326" y="4098544"/>
                  </a:lnTo>
                  <a:lnTo>
                    <a:pt x="2787624" y="4085844"/>
                  </a:lnTo>
                  <a:lnTo>
                    <a:pt x="2786303" y="4085844"/>
                  </a:lnTo>
                  <a:lnTo>
                    <a:pt x="2784322" y="4073144"/>
                  </a:lnTo>
                  <a:lnTo>
                    <a:pt x="2785846" y="4085844"/>
                  </a:lnTo>
                  <a:lnTo>
                    <a:pt x="2786151" y="4085844"/>
                  </a:lnTo>
                  <a:lnTo>
                    <a:pt x="2787523" y="4095381"/>
                  </a:lnTo>
                  <a:lnTo>
                    <a:pt x="2787218" y="4094696"/>
                  </a:lnTo>
                  <a:lnTo>
                    <a:pt x="2787332" y="4096016"/>
                  </a:lnTo>
                  <a:lnTo>
                    <a:pt x="2787523" y="4095953"/>
                  </a:lnTo>
                  <a:lnTo>
                    <a:pt x="2787980" y="4098544"/>
                  </a:lnTo>
                  <a:lnTo>
                    <a:pt x="2788628" y="4098544"/>
                  </a:lnTo>
                  <a:lnTo>
                    <a:pt x="2788767" y="4099814"/>
                  </a:lnTo>
                  <a:lnTo>
                    <a:pt x="2789720" y="4100360"/>
                  </a:lnTo>
                  <a:close/>
                </a:path>
                <a:path w="3242945" h="4128770">
                  <a:moveTo>
                    <a:pt x="2790723" y="2769743"/>
                  </a:moveTo>
                  <a:lnTo>
                    <a:pt x="2790075" y="2770124"/>
                  </a:lnTo>
                  <a:lnTo>
                    <a:pt x="2789593" y="2770594"/>
                  </a:lnTo>
                  <a:lnTo>
                    <a:pt x="2789390" y="2771165"/>
                  </a:lnTo>
                  <a:lnTo>
                    <a:pt x="2790723" y="2769743"/>
                  </a:lnTo>
                  <a:close/>
                </a:path>
                <a:path w="3242945" h="4128770">
                  <a:moveTo>
                    <a:pt x="2793174" y="4060444"/>
                  </a:moveTo>
                  <a:lnTo>
                    <a:pt x="2792399" y="4060444"/>
                  </a:lnTo>
                  <a:lnTo>
                    <a:pt x="2792514" y="4056773"/>
                  </a:lnTo>
                  <a:lnTo>
                    <a:pt x="2792831" y="4047744"/>
                  </a:lnTo>
                  <a:lnTo>
                    <a:pt x="2785846" y="4047744"/>
                  </a:lnTo>
                  <a:lnTo>
                    <a:pt x="2788285" y="4035044"/>
                  </a:lnTo>
                  <a:lnTo>
                    <a:pt x="2779484" y="4035044"/>
                  </a:lnTo>
                  <a:lnTo>
                    <a:pt x="2785554" y="4022344"/>
                  </a:lnTo>
                  <a:lnTo>
                    <a:pt x="2782887" y="4022344"/>
                  </a:lnTo>
                  <a:lnTo>
                    <a:pt x="2781731" y="4017949"/>
                  </a:lnTo>
                  <a:lnTo>
                    <a:pt x="2781731" y="4022344"/>
                  </a:lnTo>
                  <a:lnTo>
                    <a:pt x="2779039" y="4022344"/>
                  </a:lnTo>
                  <a:lnTo>
                    <a:pt x="2780055" y="4012552"/>
                  </a:lnTo>
                  <a:lnTo>
                    <a:pt x="2781731" y="4022344"/>
                  </a:lnTo>
                  <a:lnTo>
                    <a:pt x="2781731" y="4017949"/>
                  </a:lnTo>
                  <a:lnTo>
                    <a:pt x="2780131" y="4011841"/>
                  </a:lnTo>
                  <a:lnTo>
                    <a:pt x="2780360" y="4009644"/>
                  </a:lnTo>
                  <a:lnTo>
                    <a:pt x="2775915" y="4001579"/>
                  </a:lnTo>
                  <a:lnTo>
                    <a:pt x="2777642" y="4009644"/>
                  </a:lnTo>
                  <a:lnTo>
                    <a:pt x="2775077" y="4000042"/>
                  </a:lnTo>
                  <a:lnTo>
                    <a:pt x="2773362" y="3996944"/>
                  </a:lnTo>
                  <a:lnTo>
                    <a:pt x="2771292" y="3996944"/>
                  </a:lnTo>
                  <a:lnTo>
                    <a:pt x="2772194" y="3984244"/>
                  </a:lnTo>
                  <a:lnTo>
                    <a:pt x="2770809" y="3984244"/>
                  </a:lnTo>
                  <a:lnTo>
                    <a:pt x="2774264" y="3971544"/>
                  </a:lnTo>
                  <a:lnTo>
                    <a:pt x="2768295" y="3971544"/>
                  </a:lnTo>
                  <a:lnTo>
                    <a:pt x="2767660" y="3958844"/>
                  </a:lnTo>
                  <a:lnTo>
                    <a:pt x="2765450" y="3958844"/>
                  </a:lnTo>
                  <a:lnTo>
                    <a:pt x="2761742" y="3933444"/>
                  </a:lnTo>
                  <a:lnTo>
                    <a:pt x="2757411" y="3933444"/>
                  </a:lnTo>
                  <a:lnTo>
                    <a:pt x="2755836" y="3920744"/>
                  </a:lnTo>
                  <a:lnTo>
                    <a:pt x="2758732" y="3920744"/>
                  </a:lnTo>
                  <a:lnTo>
                    <a:pt x="2757144" y="3908044"/>
                  </a:lnTo>
                  <a:lnTo>
                    <a:pt x="2753944" y="3908044"/>
                  </a:lnTo>
                  <a:lnTo>
                    <a:pt x="2748711" y="3895344"/>
                  </a:lnTo>
                  <a:lnTo>
                    <a:pt x="2747835" y="3882644"/>
                  </a:lnTo>
                  <a:lnTo>
                    <a:pt x="2745117" y="3882644"/>
                  </a:lnTo>
                  <a:lnTo>
                    <a:pt x="2742857" y="3895344"/>
                  </a:lnTo>
                  <a:lnTo>
                    <a:pt x="2738272" y="3882644"/>
                  </a:lnTo>
                  <a:lnTo>
                    <a:pt x="2744139" y="3882644"/>
                  </a:lnTo>
                  <a:lnTo>
                    <a:pt x="2743962" y="3869944"/>
                  </a:lnTo>
                  <a:lnTo>
                    <a:pt x="2742920" y="3869944"/>
                  </a:lnTo>
                  <a:lnTo>
                    <a:pt x="2741269" y="3869944"/>
                  </a:lnTo>
                  <a:lnTo>
                    <a:pt x="2739009" y="3857244"/>
                  </a:lnTo>
                  <a:lnTo>
                    <a:pt x="2742920" y="3869944"/>
                  </a:lnTo>
                  <a:lnTo>
                    <a:pt x="2742704" y="3857244"/>
                  </a:lnTo>
                  <a:lnTo>
                    <a:pt x="2739136" y="3857244"/>
                  </a:lnTo>
                  <a:lnTo>
                    <a:pt x="2736735" y="3844544"/>
                  </a:lnTo>
                  <a:lnTo>
                    <a:pt x="2733662" y="3831844"/>
                  </a:lnTo>
                  <a:lnTo>
                    <a:pt x="2731732" y="3844544"/>
                  </a:lnTo>
                  <a:lnTo>
                    <a:pt x="2731516" y="3844544"/>
                  </a:lnTo>
                  <a:lnTo>
                    <a:pt x="2727795" y="3831844"/>
                  </a:lnTo>
                  <a:lnTo>
                    <a:pt x="2725623" y="3819144"/>
                  </a:lnTo>
                  <a:lnTo>
                    <a:pt x="2723794" y="3819144"/>
                  </a:lnTo>
                  <a:lnTo>
                    <a:pt x="2721102" y="3806444"/>
                  </a:lnTo>
                  <a:lnTo>
                    <a:pt x="2722092" y="3806444"/>
                  </a:lnTo>
                  <a:lnTo>
                    <a:pt x="2718917" y="3793744"/>
                  </a:lnTo>
                  <a:lnTo>
                    <a:pt x="2716885" y="3793744"/>
                  </a:lnTo>
                  <a:lnTo>
                    <a:pt x="2713304" y="3781044"/>
                  </a:lnTo>
                  <a:lnTo>
                    <a:pt x="2711640" y="3781044"/>
                  </a:lnTo>
                  <a:lnTo>
                    <a:pt x="2711107" y="3768344"/>
                  </a:lnTo>
                  <a:lnTo>
                    <a:pt x="2713939" y="3768344"/>
                  </a:lnTo>
                  <a:lnTo>
                    <a:pt x="2709240" y="3755644"/>
                  </a:lnTo>
                  <a:lnTo>
                    <a:pt x="2711031" y="3755644"/>
                  </a:lnTo>
                  <a:lnTo>
                    <a:pt x="2709392" y="3742944"/>
                  </a:lnTo>
                  <a:lnTo>
                    <a:pt x="2708872" y="3755644"/>
                  </a:lnTo>
                  <a:lnTo>
                    <a:pt x="2707513" y="3755644"/>
                  </a:lnTo>
                  <a:lnTo>
                    <a:pt x="2706192" y="3742944"/>
                  </a:lnTo>
                  <a:lnTo>
                    <a:pt x="2709392" y="3742944"/>
                  </a:lnTo>
                  <a:lnTo>
                    <a:pt x="2710027" y="3742944"/>
                  </a:lnTo>
                  <a:lnTo>
                    <a:pt x="2708110" y="3730244"/>
                  </a:lnTo>
                  <a:lnTo>
                    <a:pt x="2703944" y="3730244"/>
                  </a:lnTo>
                  <a:lnTo>
                    <a:pt x="2700490" y="3717544"/>
                  </a:lnTo>
                  <a:lnTo>
                    <a:pt x="2697378" y="3717544"/>
                  </a:lnTo>
                  <a:lnTo>
                    <a:pt x="2696210" y="3704844"/>
                  </a:lnTo>
                  <a:lnTo>
                    <a:pt x="2699397" y="3692144"/>
                  </a:lnTo>
                  <a:lnTo>
                    <a:pt x="2695791" y="3692144"/>
                  </a:lnTo>
                  <a:lnTo>
                    <a:pt x="2695791" y="3755644"/>
                  </a:lnTo>
                  <a:lnTo>
                    <a:pt x="2694330" y="3755644"/>
                  </a:lnTo>
                  <a:lnTo>
                    <a:pt x="2694267" y="3747465"/>
                  </a:lnTo>
                  <a:lnTo>
                    <a:pt x="2695791" y="3755644"/>
                  </a:lnTo>
                  <a:lnTo>
                    <a:pt x="2695791" y="3692144"/>
                  </a:lnTo>
                  <a:lnTo>
                    <a:pt x="2692069" y="3692144"/>
                  </a:lnTo>
                  <a:lnTo>
                    <a:pt x="2691269" y="3679444"/>
                  </a:lnTo>
                  <a:lnTo>
                    <a:pt x="2691028" y="3679444"/>
                  </a:lnTo>
                  <a:lnTo>
                    <a:pt x="2691549" y="3666744"/>
                  </a:lnTo>
                  <a:lnTo>
                    <a:pt x="2691879" y="3666744"/>
                  </a:lnTo>
                  <a:lnTo>
                    <a:pt x="2690558" y="3659251"/>
                  </a:lnTo>
                  <a:lnTo>
                    <a:pt x="2690558" y="3679444"/>
                  </a:lnTo>
                  <a:lnTo>
                    <a:pt x="2684640" y="3679444"/>
                  </a:lnTo>
                  <a:lnTo>
                    <a:pt x="2683624" y="3666744"/>
                  </a:lnTo>
                  <a:lnTo>
                    <a:pt x="2689428" y="3666744"/>
                  </a:lnTo>
                  <a:lnTo>
                    <a:pt x="2689618" y="3666744"/>
                  </a:lnTo>
                  <a:lnTo>
                    <a:pt x="2689606" y="3666413"/>
                  </a:lnTo>
                  <a:lnTo>
                    <a:pt x="2689618" y="3666744"/>
                  </a:lnTo>
                  <a:lnTo>
                    <a:pt x="2690558" y="3679444"/>
                  </a:lnTo>
                  <a:lnTo>
                    <a:pt x="2690558" y="3659251"/>
                  </a:lnTo>
                  <a:lnTo>
                    <a:pt x="2689644" y="3654044"/>
                  </a:lnTo>
                  <a:lnTo>
                    <a:pt x="2689618" y="3666375"/>
                  </a:lnTo>
                  <a:lnTo>
                    <a:pt x="2689542" y="3660203"/>
                  </a:lnTo>
                  <a:lnTo>
                    <a:pt x="2689441" y="3665956"/>
                  </a:lnTo>
                  <a:lnTo>
                    <a:pt x="2689466" y="3654044"/>
                  </a:lnTo>
                  <a:lnTo>
                    <a:pt x="2686761" y="3654044"/>
                  </a:lnTo>
                  <a:lnTo>
                    <a:pt x="2686316" y="3641344"/>
                  </a:lnTo>
                  <a:lnTo>
                    <a:pt x="2682138" y="3641344"/>
                  </a:lnTo>
                  <a:lnTo>
                    <a:pt x="2680538" y="3628644"/>
                  </a:lnTo>
                  <a:lnTo>
                    <a:pt x="2680398" y="3628644"/>
                  </a:lnTo>
                  <a:lnTo>
                    <a:pt x="2680627" y="3615944"/>
                  </a:lnTo>
                  <a:lnTo>
                    <a:pt x="2684830" y="3628644"/>
                  </a:lnTo>
                  <a:lnTo>
                    <a:pt x="2680881" y="3615944"/>
                  </a:lnTo>
                  <a:lnTo>
                    <a:pt x="2683535" y="3603244"/>
                  </a:lnTo>
                  <a:lnTo>
                    <a:pt x="2681948" y="3603244"/>
                  </a:lnTo>
                  <a:lnTo>
                    <a:pt x="2679928" y="3590544"/>
                  </a:lnTo>
                  <a:lnTo>
                    <a:pt x="2678201" y="3603244"/>
                  </a:lnTo>
                  <a:lnTo>
                    <a:pt x="2675178" y="3603244"/>
                  </a:lnTo>
                  <a:lnTo>
                    <a:pt x="2675864" y="3590544"/>
                  </a:lnTo>
                  <a:lnTo>
                    <a:pt x="2679928" y="3590544"/>
                  </a:lnTo>
                  <a:lnTo>
                    <a:pt x="2680347" y="3590544"/>
                  </a:lnTo>
                  <a:lnTo>
                    <a:pt x="2680157" y="3577844"/>
                  </a:lnTo>
                  <a:lnTo>
                    <a:pt x="2677287" y="3577844"/>
                  </a:lnTo>
                  <a:lnTo>
                    <a:pt x="2676321" y="3577844"/>
                  </a:lnTo>
                  <a:lnTo>
                    <a:pt x="2676550" y="3575024"/>
                  </a:lnTo>
                  <a:lnTo>
                    <a:pt x="2673947" y="3565144"/>
                  </a:lnTo>
                  <a:lnTo>
                    <a:pt x="2669946" y="3565144"/>
                  </a:lnTo>
                  <a:lnTo>
                    <a:pt x="2669629" y="3552444"/>
                  </a:lnTo>
                  <a:lnTo>
                    <a:pt x="2669514" y="3565144"/>
                  </a:lnTo>
                  <a:lnTo>
                    <a:pt x="2667482" y="3565144"/>
                  </a:lnTo>
                  <a:lnTo>
                    <a:pt x="2667254" y="3552444"/>
                  </a:lnTo>
                  <a:lnTo>
                    <a:pt x="2664053" y="3552444"/>
                  </a:lnTo>
                  <a:lnTo>
                    <a:pt x="2669743" y="3539744"/>
                  </a:lnTo>
                  <a:lnTo>
                    <a:pt x="2666555" y="3539744"/>
                  </a:lnTo>
                  <a:lnTo>
                    <a:pt x="2667355" y="3527044"/>
                  </a:lnTo>
                  <a:lnTo>
                    <a:pt x="2669984" y="3539744"/>
                  </a:lnTo>
                  <a:lnTo>
                    <a:pt x="2670416" y="3527044"/>
                  </a:lnTo>
                  <a:lnTo>
                    <a:pt x="2671927" y="3527044"/>
                  </a:lnTo>
                  <a:lnTo>
                    <a:pt x="2668968" y="3514344"/>
                  </a:lnTo>
                  <a:lnTo>
                    <a:pt x="2667647" y="3514344"/>
                  </a:lnTo>
                  <a:lnTo>
                    <a:pt x="2667647" y="3527044"/>
                  </a:lnTo>
                  <a:lnTo>
                    <a:pt x="2664117" y="3517354"/>
                  </a:lnTo>
                  <a:lnTo>
                    <a:pt x="2664599" y="3515385"/>
                  </a:lnTo>
                  <a:lnTo>
                    <a:pt x="2667647" y="3527044"/>
                  </a:lnTo>
                  <a:lnTo>
                    <a:pt x="2667647" y="3514344"/>
                  </a:lnTo>
                  <a:lnTo>
                    <a:pt x="2664853" y="3514344"/>
                  </a:lnTo>
                  <a:lnTo>
                    <a:pt x="2664320" y="3514344"/>
                  </a:lnTo>
                  <a:lnTo>
                    <a:pt x="2663469" y="3514344"/>
                  </a:lnTo>
                  <a:lnTo>
                    <a:pt x="2663469" y="3527044"/>
                  </a:lnTo>
                  <a:lnTo>
                    <a:pt x="2661780" y="3527044"/>
                  </a:lnTo>
                  <a:lnTo>
                    <a:pt x="2663253" y="3520935"/>
                  </a:lnTo>
                  <a:lnTo>
                    <a:pt x="2663469" y="3527044"/>
                  </a:lnTo>
                  <a:lnTo>
                    <a:pt x="2663469" y="3514344"/>
                  </a:lnTo>
                  <a:lnTo>
                    <a:pt x="2663025" y="3514344"/>
                  </a:lnTo>
                  <a:lnTo>
                    <a:pt x="2660091" y="3514344"/>
                  </a:lnTo>
                  <a:lnTo>
                    <a:pt x="2666250" y="3501644"/>
                  </a:lnTo>
                  <a:lnTo>
                    <a:pt x="2664269" y="3488944"/>
                  </a:lnTo>
                  <a:lnTo>
                    <a:pt x="2662186" y="3488944"/>
                  </a:lnTo>
                  <a:lnTo>
                    <a:pt x="2661424" y="3476244"/>
                  </a:lnTo>
                  <a:lnTo>
                    <a:pt x="2659672" y="3476244"/>
                  </a:lnTo>
                  <a:lnTo>
                    <a:pt x="2658313" y="3463544"/>
                  </a:lnTo>
                  <a:lnTo>
                    <a:pt x="2660548" y="3463544"/>
                  </a:lnTo>
                  <a:lnTo>
                    <a:pt x="2661361" y="3450844"/>
                  </a:lnTo>
                  <a:lnTo>
                    <a:pt x="2659367" y="3450844"/>
                  </a:lnTo>
                  <a:lnTo>
                    <a:pt x="2659646" y="3438144"/>
                  </a:lnTo>
                  <a:lnTo>
                    <a:pt x="2652687" y="3438144"/>
                  </a:lnTo>
                  <a:lnTo>
                    <a:pt x="2652738" y="3425444"/>
                  </a:lnTo>
                  <a:lnTo>
                    <a:pt x="2658122" y="3425444"/>
                  </a:lnTo>
                  <a:lnTo>
                    <a:pt x="2653588" y="3412744"/>
                  </a:lnTo>
                  <a:lnTo>
                    <a:pt x="2652115" y="3412744"/>
                  </a:lnTo>
                  <a:lnTo>
                    <a:pt x="2651379" y="3400044"/>
                  </a:lnTo>
                  <a:lnTo>
                    <a:pt x="2651671" y="3400044"/>
                  </a:lnTo>
                  <a:lnTo>
                    <a:pt x="2651429" y="3387344"/>
                  </a:lnTo>
                  <a:lnTo>
                    <a:pt x="2651048" y="3374644"/>
                  </a:lnTo>
                  <a:lnTo>
                    <a:pt x="2652966" y="3361944"/>
                  </a:lnTo>
                  <a:lnTo>
                    <a:pt x="2651925" y="3361944"/>
                  </a:lnTo>
                  <a:lnTo>
                    <a:pt x="2651379" y="3349244"/>
                  </a:lnTo>
                  <a:lnTo>
                    <a:pt x="2651912" y="3349244"/>
                  </a:lnTo>
                  <a:lnTo>
                    <a:pt x="2651785" y="3336544"/>
                  </a:lnTo>
                  <a:lnTo>
                    <a:pt x="2651074" y="3336544"/>
                  </a:lnTo>
                  <a:lnTo>
                    <a:pt x="2653830" y="3323844"/>
                  </a:lnTo>
                  <a:lnTo>
                    <a:pt x="2653576" y="3323844"/>
                  </a:lnTo>
                  <a:lnTo>
                    <a:pt x="2652826" y="3311144"/>
                  </a:lnTo>
                  <a:lnTo>
                    <a:pt x="2656890" y="3311144"/>
                  </a:lnTo>
                  <a:lnTo>
                    <a:pt x="2652115" y="3298444"/>
                  </a:lnTo>
                  <a:lnTo>
                    <a:pt x="2652750" y="3285744"/>
                  </a:lnTo>
                  <a:lnTo>
                    <a:pt x="2651658" y="3285744"/>
                  </a:lnTo>
                  <a:lnTo>
                    <a:pt x="2651252" y="3282061"/>
                  </a:lnTo>
                  <a:lnTo>
                    <a:pt x="2651252" y="3323844"/>
                  </a:lnTo>
                  <a:lnTo>
                    <a:pt x="2649829" y="3336544"/>
                  </a:lnTo>
                  <a:lnTo>
                    <a:pt x="2647988" y="3336544"/>
                  </a:lnTo>
                  <a:lnTo>
                    <a:pt x="2647975" y="3323844"/>
                  </a:lnTo>
                  <a:lnTo>
                    <a:pt x="2651252" y="3323844"/>
                  </a:lnTo>
                  <a:lnTo>
                    <a:pt x="2651252" y="3282061"/>
                  </a:lnTo>
                  <a:lnTo>
                    <a:pt x="2650261" y="3273044"/>
                  </a:lnTo>
                  <a:lnTo>
                    <a:pt x="2649410" y="3273044"/>
                  </a:lnTo>
                  <a:lnTo>
                    <a:pt x="2649321" y="3270694"/>
                  </a:lnTo>
                  <a:lnTo>
                    <a:pt x="2648559" y="3273044"/>
                  </a:lnTo>
                  <a:lnTo>
                    <a:pt x="2648115" y="3260344"/>
                  </a:lnTo>
                  <a:lnTo>
                    <a:pt x="2648928" y="3260344"/>
                  </a:lnTo>
                  <a:lnTo>
                    <a:pt x="2649677" y="3260344"/>
                  </a:lnTo>
                  <a:lnTo>
                    <a:pt x="2651175" y="3247644"/>
                  </a:lnTo>
                  <a:lnTo>
                    <a:pt x="2654084" y="3247644"/>
                  </a:lnTo>
                  <a:lnTo>
                    <a:pt x="2653944" y="3260344"/>
                  </a:lnTo>
                  <a:lnTo>
                    <a:pt x="2657818" y="3260344"/>
                  </a:lnTo>
                  <a:lnTo>
                    <a:pt x="2654211" y="3247644"/>
                  </a:lnTo>
                  <a:lnTo>
                    <a:pt x="2656624" y="3247644"/>
                  </a:lnTo>
                  <a:lnTo>
                    <a:pt x="2656522" y="3234944"/>
                  </a:lnTo>
                  <a:lnTo>
                    <a:pt x="2652395" y="3234944"/>
                  </a:lnTo>
                  <a:lnTo>
                    <a:pt x="2653525" y="3222244"/>
                  </a:lnTo>
                  <a:lnTo>
                    <a:pt x="2654858" y="3222244"/>
                  </a:lnTo>
                  <a:lnTo>
                    <a:pt x="2652268" y="3209544"/>
                  </a:lnTo>
                  <a:lnTo>
                    <a:pt x="2655862" y="3209544"/>
                  </a:lnTo>
                  <a:lnTo>
                    <a:pt x="2653436" y="3196844"/>
                  </a:lnTo>
                  <a:lnTo>
                    <a:pt x="2653411" y="3184144"/>
                  </a:lnTo>
                  <a:lnTo>
                    <a:pt x="2655963" y="3196844"/>
                  </a:lnTo>
                  <a:lnTo>
                    <a:pt x="2657056" y="3196844"/>
                  </a:lnTo>
                  <a:lnTo>
                    <a:pt x="2658465" y="3209544"/>
                  </a:lnTo>
                  <a:lnTo>
                    <a:pt x="2658795" y="3196844"/>
                  </a:lnTo>
                  <a:lnTo>
                    <a:pt x="2659075" y="3196844"/>
                  </a:lnTo>
                  <a:lnTo>
                    <a:pt x="2657284" y="3184144"/>
                  </a:lnTo>
                  <a:lnTo>
                    <a:pt x="2657487" y="3196209"/>
                  </a:lnTo>
                  <a:lnTo>
                    <a:pt x="2654693" y="3184144"/>
                  </a:lnTo>
                  <a:lnTo>
                    <a:pt x="2653868" y="3184144"/>
                  </a:lnTo>
                  <a:lnTo>
                    <a:pt x="2654693" y="3171444"/>
                  </a:lnTo>
                  <a:lnTo>
                    <a:pt x="2658745" y="3171444"/>
                  </a:lnTo>
                  <a:lnTo>
                    <a:pt x="2660510" y="3158744"/>
                  </a:lnTo>
                  <a:lnTo>
                    <a:pt x="2662085" y="3158744"/>
                  </a:lnTo>
                  <a:lnTo>
                    <a:pt x="2665590" y="3146044"/>
                  </a:lnTo>
                  <a:lnTo>
                    <a:pt x="2665869" y="3133344"/>
                  </a:lnTo>
                  <a:lnTo>
                    <a:pt x="2667711" y="3120644"/>
                  </a:lnTo>
                  <a:lnTo>
                    <a:pt x="2670124" y="3107944"/>
                  </a:lnTo>
                  <a:lnTo>
                    <a:pt x="2672143" y="3095244"/>
                  </a:lnTo>
                  <a:lnTo>
                    <a:pt x="2669146" y="3107944"/>
                  </a:lnTo>
                  <a:lnTo>
                    <a:pt x="2668955" y="3095244"/>
                  </a:lnTo>
                  <a:lnTo>
                    <a:pt x="2667177" y="3095244"/>
                  </a:lnTo>
                  <a:lnTo>
                    <a:pt x="2669806" y="3089224"/>
                  </a:lnTo>
                  <a:lnTo>
                    <a:pt x="2670619" y="3092513"/>
                  </a:lnTo>
                  <a:lnTo>
                    <a:pt x="2673337" y="3085808"/>
                  </a:lnTo>
                  <a:lnTo>
                    <a:pt x="2671521" y="3086633"/>
                  </a:lnTo>
                  <a:lnTo>
                    <a:pt x="2671254" y="3085935"/>
                  </a:lnTo>
                  <a:lnTo>
                    <a:pt x="2672740" y="3082544"/>
                  </a:lnTo>
                  <a:lnTo>
                    <a:pt x="2675051" y="3082544"/>
                  </a:lnTo>
                  <a:lnTo>
                    <a:pt x="2676804" y="3069844"/>
                  </a:lnTo>
                  <a:lnTo>
                    <a:pt x="2676067" y="3069844"/>
                  </a:lnTo>
                  <a:lnTo>
                    <a:pt x="2678404" y="3057144"/>
                  </a:lnTo>
                  <a:lnTo>
                    <a:pt x="2680792" y="3057144"/>
                  </a:lnTo>
                  <a:lnTo>
                    <a:pt x="2681325" y="3044444"/>
                  </a:lnTo>
                  <a:lnTo>
                    <a:pt x="2682659" y="3057144"/>
                  </a:lnTo>
                  <a:lnTo>
                    <a:pt x="2683205" y="3044444"/>
                  </a:lnTo>
                  <a:lnTo>
                    <a:pt x="2684234" y="3044444"/>
                  </a:lnTo>
                  <a:lnTo>
                    <a:pt x="2684589" y="3031744"/>
                  </a:lnTo>
                  <a:lnTo>
                    <a:pt x="2683116" y="3019044"/>
                  </a:lnTo>
                  <a:lnTo>
                    <a:pt x="2687942" y="3019044"/>
                  </a:lnTo>
                  <a:lnTo>
                    <a:pt x="2689123" y="3006344"/>
                  </a:lnTo>
                  <a:lnTo>
                    <a:pt x="2690774" y="2993644"/>
                  </a:lnTo>
                  <a:lnTo>
                    <a:pt x="2694140" y="2980944"/>
                  </a:lnTo>
                  <a:lnTo>
                    <a:pt x="2693720" y="2980944"/>
                  </a:lnTo>
                  <a:lnTo>
                    <a:pt x="2696235" y="2968244"/>
                  </a:lnTo>
                  <a:lnTo>
                    <a:pt x="2700096" y="2968244"/>
                  </a:lnTo>
                  <a:lnTo>
                    <a:pt x="2703144" y="2955544"/>
                  </a:lnTo>
                  <a:lnTo>
                    <a:pt x="2678760" y="2955544"/>
                  </a:lnTo>
                  <a:lnTo>
                    <a:pt x="2676614" y="2955544"/>
                  </a:lnTo>
                  <a:lnTo>
                    <a:pt x="2675051" y="2968244"/>
                  </a:lnTo>
                  <a:lnTo>
                    <a:pt x="2673743" y="2968244"/>
                  </a:lnTo>
                  <a:lnTo>
                    <a:pt x="2672435" y="2980944"/>
                  </a:lnTo>
                  <a:lnTo>
                    <a:pt x="2671546" y="2980944"/>
                  </a:lnTo>
                  <a:lnTo>
                    <a:pt x="2668714" y="2993644"/>
                  </a:lnTo>
                  <a:lnTo>
                    <a:pt x="2663228" y="3006344"/>
                  </a:lnTo>
                  <a:lnTo>
                    <a:pt x="2658402" y="3019044"/>
                  </a:lnTo>
                  <a:lnTo>
                    <a:pt x="2657564" y="3031744"/>
                  </a:lnTo>
                  <a:lnTo>
                    <a:pt x="2657437" y="3031744"/>
                  </a:lnTo>
                  <a:lnTo>
                    <a:pt x="2657703" y="3044444"/>
                  </a:lnTo>
                  <a:lnTo>
                    <a:pt x="2656141" y="3057144"/>
                  </a:lnTo>
                  <a:lnTo>
                    <a:pt x="2656382" y="3044444"/>
                  </a:lnTo>
                  <a:lnTo>
                    <a:pt x="2653931" y="3044444"/>
                  </a:lnTo>
                  <a:lnTo>
                    <a:pt x="2653957" y="3057144"/>
                  </a:lnTo>
                  <a:lnTo>
                    <a:pt x="2652445" y="3069844"/>
                  </a:lnTo>
                  <a:lnTo>
                    <a:pt x="2650820" y="3082544"/>
                  </a:lnTo>
                  <a:lnTo>
                    <a:pt x="2650477" y="3082544"/>
                  </a:lnTo>
                  <a:lnTo>
                    <a:pt x="2645702" y="3095244"/>
                  </a:lnTo>
                  <a:lnTo>
                    <a:pt x="2643975" y="3107944"/>
                  </a:lnTo>
                  <a:lnTo>
                    <a:pt x="2642806" y="3120644"/>
                  </a:lnTo>
                  <a:lnTo>
                    <a:pt x="2639695" y="3133344"/>
                  </a:lnTo>
                  <a:lnTo>
                    <a:pt x="2640076" y="3133344"/>
                  </a:lnTo>
                  <a:lnTo>
                    <a:pt x="2639352" y="3146044"/>
                  </a:lnTo>
                  <a:lnTo>
                    <a:pt x="2640812" y="3146044"/>
                  </a:lnTo>
                  <a:lnTo>
                    <a:pt x="2641460" y="3133344"/>
                  </a:lnTo>
                  <a:lnTo>
                    <a:pt x="2642209" y="3146044"/>
                  </a:lnTo>
                  <a:lnTo>
                    <a:pt x="2641511" y="3146044"/>
                  </a:lnTo>
                  <a:lnTo>
                    <a:pt x="2640393" y="3158744"/>
                  </a:lnTo>
                  <a:lnTo>
                    <a:pt x="2638895" y="3171444"/>
                  </a:lnTo>
                  <a:lnTo>
                    <a:pt x="2635212" y="3196844"/>
                  </a:lnTo>
                  <a:lnTo>
                    <a:pt x="2633408" y="3209544"/>
                  </a:lnTo>
                  <a:lnTo>
                    <a:pt x="2631706" y="3222244"/>
                  </a:lnTo>
                  <a:lnTo>
                    <a:pt x="2630157" y="3234944"/>
                  </a:lnTo>
                  <a:lnTo>
                    <a:pt x="2633815" y="3234944"/>
                  </a:lnTo>
                  <a:lnTo>
                    <a:pt x="2635770" y="3247644"/>
                  </a:lnTo>
                  <a:lnTo>
                    <a:pt x="2631173" y="3247644"/>
                  </a:lnTo>
                  <a:lnTo>
                    <a:pt x="2632227" y="3260344"/>
                  </a:lnTo>
                  <a:lnTo>
                    <a:pt x="2631871" y="3285744"/>
                  </a:lnTo>
                  <a:lnTo>
                    <a:pt x="2631567" y="3298444"/>
                  </a:lnTo>
                  <a:lnTo>
                    <a:pt x="2632760" y="3311144"/>
                  </a:lnTo>
                  <a:lnTo>
                    <a:pt x="2628290" y="3311144"/>
                  </a:lnTo>
                  <a:lnTo>
                    <a:pt x="2630894" y="3323844"/>
                  </a:lnTo>
                  <a:lnTo>
                    <a:pt x="2632926" y="3323844"/>
                  </a:lnTo>
                  <a:lnTo>
                    <a:pt x="2632722" y="3336544"/>
                  </a:lnTo>
                  <a:lnTo>
                    <a:pt x="2628620" y="3336544"/>
                  </a:lnTo>
                  <a:lnTo>
                    <a:pt x="2633370" y="3349244"/>
                  </a:lnTo>
                  <a:lnTo>
                    <a:pt x="2631122" y="3349244"/>
                  </a:lnTo>
                  <a:lnTo>
                    <a:pt x="2629712" y="3361944"/>
                  </a:lnTo>
                  <a:lnTo>
                    <a:pt x="2631198" y="3361944"/>
                  </a:lnTo>
                  <a:lnTo>
                    <a:pt x="2634348" y="3374644"/>
                  </a:lnTo>
                  <a:lnTo>
                    <a:pt x="2632799" y="3374644"/>
                  </a:lnTo>
                  <a:lnTo>
                    <a:pt x="2636189" y="3387344"/>
                  </a:lnTo>
                  <a:lnTo>
                    <a:pt x="2631592" y="3387344"/>
                  </a:lnTo>
                  <a:lnTo>
                    <a:pt x="2633040" y="3412744"/>
                  </a:lnTo>
                  <a:lnTo>
                    <a:pt x="2632405" y="3412744"/>
                  </a:lnTo>
                  <a:lnTo>
                    <a:pt x="2632824" y="3425444"/>
                  </a:lnTo>
                  <a:lnTo>
                    <a:pt x="2636405" y="3425444"/>
                  </a:lnTo>
                  <a:lnTo>
                    <a:pt x="2635123" y="3438144"/>
                  </a:lnTo>
                  <a:lnTo>
                    <a:pt x="2636621" y="3438144"/>
                  </a:lnTo>
                  <a:lnTo>
                    <a:pt x="2637828" y="3450844"/>
                  </a:lnTo>
                  <a:lnTo>
                    <a:pt x="2635631" y="3450844"/>
                  </a:lnTo>
                  <a:lnTo>
                    <a:pt x="2638514" y="3463544"/>
                  </a:lnTo>
                  <a:lnTo>
                    <a:pt x="2641054" y="3476244"/>
                  </a:lnTo>
                  <a:lnTo>
                    <a:pt x="2645676" y="3501644"/>
                  </a:lnTo>
                  <a:lnTo>
                    <a:pt x="2644114" y="3501644"/>
                  </a:lnTo>
                  <a:lnTo>
                    <a:pt x="2646400" y="3514344"/>
                  </a:lnTo>
                  <a:lnTo>
                    <a:pt x="2647556" y="3527044"/>
                  </a:lnTo>
                  <a:lnTo>
                    <a:pt x="2646413" y="3527044"/>
                  </a:lnTo>
                  <a:lnTo>
                    <a:pt x="2647899" y="3539744"/>
                  </a:lnTo>
                  <a:lnTo>
                    <a:pt x="2649524" y="3552355"/>
                  </a:lnTo>
                  <a:lnTo>
                    <a:pt x="2649207" y="3551517"/>
                  </a:lnTo>
                  <a:lnTo>
                    <a:pt x="2649664" y="3553180"/>
                  </a:lnTo>
                  <a:lnTo>
                    <a:pt x="2652052" y="3565144"/>
                  </a:lnTo>
                  <a:lnTo>
                    <a:pt x="2654236" y="3565144"/>
                  </a:lnTo>
                  <a:lnTo>
                    <a:pt x="2659545" y="3577844"/>
                  </a:lnTo>
                  <a:lnTo>
                    <a:pt x="2653779" y="3577844"/>
                  </a:lnTo>
                  <a:lnTo>
                    <a:pt x="2655138" y="3590544"/>
                  </a:lnTo>
                  <a:lnTo>
                    <a:pt x="2658173" y="3590544"/>
                  </a:lnTo>
                  <a:lnTo>
                    <a:pt x="2659519" y="3603244"/>
                  </a:lnTo>
                  <a:lnTo>
                    <a:pt x="2661869" y="3603244"/>
                  </a:lnTo>
                  <a:lnTo>
                    <a:pt x="2662174" y="3615944"/>
                  </a:lnTo>
                  <a:lnTo>
                    <a:pt x="2662961" y="3615944"/>
                  </a:lnTo>
                  <a:lnTo>
                    <a:pt x="2666085" y="3628644"/>
                  </a:lnTo>
                  <a:lnTo>
                    <a:pt x="2668867" y="3641344"/>
                  </a:lnTo>
                  <a:lnTo>
                    <a:pt x="2665120" y="3641344"/>
                  </a:lnTo>
                  <a:lnTo>
                    <a:pt x="2669717" y="3654044"/>
                  </a:lnTo>
                  <a:lnTo>
                    <a:pt x="2669857" y="3654044"/>
                  </a:lnTo>
                  <a:lnTo>
                    <a:pt x="2671013" y="3666744"/>
                  </a:lnTo>
                  <a:lnTo>
                    <a:pt x="2672423" y="3666744"/>
                  </a:lnTo>
                  <a:lnTo>
                    <a:pt x="2675712" y="3679444"/>
                  </a:lnTo>
                  <a:lnTo>
                    <a:pt x="2675712" y="3666744"/>
                  </a:lnTo>
                  <a:lnTo>
                    <a:pt x="2677388" y="3673144"/>
                  </a:lnTo>
                  <a:lnTo>
                    <a:pt x="2677350" y="3674986"/>
                  </a:lnTo>
                  <a:lnTo>
                    <a:pt x="2677896" y="3676866"/>
                  </a:lnTo>
                  <a:lnTo>
                    <a:pt x="2678671" y="3678542"/>
                  </a:lnTo>
                  <a:lnTo>
                    <a:pt x="2678544" y="3677539"/>
                  </a:lnTo>
                  <a:lnTo>
                    <a:pt x="2679014" y="3679266"/>
                  </a:lnTo>
                  <a:lnTo>
                    <a:pt x="2678671" y="3678542"/>
                  </a:lnTo>
                  <a:lnTo>
                    <a:pt x="2678963" y="3680866"/>
                  </a:lnTo>
                  <a:lnTo>
                    <a:pt x="2679281" y="3682644"/>
                  </a:lnTo>
                  <a:lnTo>
                    <a:pt x="2680932" y="3682339"/>
                  </a:lnTo>
                  <a:lnTo>
                    <a:pt x="2679319" y="3679888"/>
                  </a:lnTo>
                  <a:lnTo>
                    <a:pt x="2679065" y="3679380"/>
                  </a:lnTo>
                  <a:lnTo>
                    <a:pt x="2680398" y="3666744"/>
                  </a:lnTo>
                  <a:lnTo>
                    <a:pt x="2681147" y="3679444"/>
                  </a:lnTo>
                  <a:lnTo>
                    <a:pt x="2682481" y="3679444"/>
                  </a:lnTo>
                  <a:lnTo>
                    <a:pt x="2680944" y="3692144"/>
                  </a:lnTo>
                  <a:lnTo>
                    <a:pt x="2684780" y="3692144"/>
                  </a:lnTo>
                  <a:lnTo>
                    <a:pt x="2684894" y="3704844"/>
                  </a:lnTo>
                  <a:lnTo>
                    <a:pt x="2683764" y="3704844"/>
                  </a:lnTo>
                  <a:lnTo>
                    <a:pt x="2684310" y="3717544"/>
                  </a:lnTo>
                  <a:lnTo>
                    <a:pt x="2686304" y="3717544"/>
                  </a:lnTo>
                  <a:lnTo>
                    <a:pt x="2687663" y="3730244"/>
                  </a:lnTo>
                  <a:lnTo>
                    <a:pt x="2691053" y="3730244"/>
                  </a:lnTo>
                  <a:lnTo>
                    <a:pt x="2693111" y="3741331"/>
                  </a:lnTo>
                  <a:lnTo>
                    <a:pt x="2691739" y="3738092"/>
                  </a:lnTo>
                  <a:lnTo>
                    <a:pt x="2691092" y="3742156"/>
                  </a:lnTo>
                  <a:lnTo>
                    <a:pt x="2693428" y="3743058"/>
                  </a:lnTo>
                  <a:lnTo>
                    <a:pt x="2693822" y="3745115"/>
                  </a:lnTo>
                  <a:lnTo>
                    <a:pt x="2691879" y="3755644"/>
                  </a:lnTo>
                  <a:lnTo>
                    <a:pt x="2695664" y="3768344"/>
                  </a:lnTo>
                  <a:lnTo>
                    <a:pt x="2700007" y="3768344"/>
                  </a:lnTo>
                  <a:lnTo>
                    <a:pt x="2704071" y="3781044"/>
                  </a:lnTo>
                  <a:lnTo>
                    <a:pt x="2707030" y="3793744"/>
                  </a:lnTo>
                  <a:lnTo>
                    <a:pt x="2712605" y="3793744"/>
                  </a:lnTo>
                  <a:lnTo>
                    <a:pt x="2706954" y="3806444"/>
                  </a:lnTo>
                  <a:lnTo>
                    <a:pt x="2708541" y="3806444"/>
                  </a:lnTo>
                  <a:lnTo>
                    <a:pt x="2710421" y="3819144"/>
                  </a:lnTo>
                  <a:lnTo>
                    <a:pt x="2713291" y="3819144"/>
                  </a:lnTo>
                  <a:lnTo>
                    <a:pt x="2716898" y="3831844"/>
                  </a:lnTo>
                  <a:lnTo>
                    <a:pt x="2719146" y="3831844"/>
                  </a:lnTo>
                  <a:lnTo>
                    <a:pt x="2719501" y="3844544"/>
                  </a:lnTo>
                  <a:lnTo>
                    <a:pt x="2722651" y="3844544"/>
                  </a:lnTo>
                  <a:lnTo>
                    <a:pt x="2723743" y="3857244"/>
                  </a:lnTo>
                  <a:lnTo>
                    <a:pt x="2727782" y="3857244"/>
                  </a:lnTo>
                  <a:lnTo>
                    <a:pt x="2728976" y="3869944"/>
                  </a:lnTo>
                  <a:lnTo>
                    <a:pt x="2733827" y="3882644"/>
                  </a:lnTo>
                  <a:lnTo>
                    <a:pt x="2738818" y="3895344"/>
                  </a:lnTo>
                  <a:lnTo>
                    <a:pt x="2740380" y="3908044"/>
                  </a:lnTo>
                  <a:lnTo>
                    <a:pt x="2738297" y="3908044"/>
                  </a:lnTo>
                  <a:lnTo>
                    <a:pt x="2743543" y="3920744"/>
                  </a:lnTo>
                  <a:lnTo>
                    <a:pt x="2744432" y="3920744"/>
                  </a:lnTo>
                  <a:lnTo>
                    <a:pt x="2745397" y="3908044"/>
                  </a:lnTo>
                  <a:lnTo>
                    <a:pt x="2747264" y="3908044"/>
                  </a:lnTo>
                  <a:lnTo>
                    <a:pt x="2749448" y="3920744"/>
                  </a:lnTo>
                  <a:lnTo>
                    <a:pt x="2748496" y="3920744"/>
                  </a:lnTo>
                  <a:lnTo>
                    <a:pt x="2748419" y="3933444"/>
                  </a:lnTo>
                  <a:lnTo>
                    <a:pt x="2756408" y="3933444"/>
                  </a:lnTo>
                  <a:lnTo>
                    <a:pt x="2757195" y="3946144"/>
                  </a:lnTo>
                  <a:lnTo>
                    <a:pt x="2760726" y="3946144"/>
                  </a:lnTo>
                  <a:lnTo>
                    <a:pt x="2759468" y="3958844"/>
                  </a:lnTo>
                  <a:lnTo>
                    <a:pt x="2758059" y="3958844"/>
                  </a:lnTo>
                  <a:lnTo>
                    <a:pt x="2757093" y="3946144"/>
                  </a:lnTo>
                  <a:lnTo>
                    <a:pt x="2755671" y="3946144"/>
                  </a:lnTo>
                  <a:lnTo>
                    <a:pt x="2754071" y="3958844"/>
                  </a:lnTo>
                  <a:lnTo>
                    <a:pt x="2755646" y="3958844"/>
                  </a:lnTo>
                  <a:lnTo>
                    <a:pt x="2756801" y="3971544"/>
                  </a:lnTo>
                  <a:lnTo>
                    <a:pt x="2757005" y="3958844"/>
                  </a:lnTo>
                  <a:lnTo>
                    <a:pt x="2761678" y="3971544"/>
                  </a:lnTo>
                  <a:lnTo>
                    <a:pt x="2763799" y="3971544"/>
                  </a:lnTo>
                  <a:lnTo>
                    <a:pt x="2765602" y="3984244"/>
                  </a:lnTo>
                  <a:lnTo>
                    <a:pt x="2762872" y="3984244"/>
                  </a:lnTo>
                  <a:lnTo>
                    <a:pt x="2762872" y="3996944"/>
                  </a:lnTo>
                  <a:lnTo>
                    <a:pt x="2761691" y="3996944"/>
                  </a:lnTo>
                  <a:lnTo>
                    <a:pt x="2766936" y="4009644"/>
                  </a:lnTo>
                  <a:lnTo>
                    <a:pt x="2770708" y="4009644"/>
                  </a:lnTo>
                  <a:lnTo>
                    <a:pt x="2771660" y="4022344"/>
                  </a:lnTo>
                  <a:lnTo>
                    <a:pt x="2772968" y="4035044"/>
                  </a:lnTo>
                  <a:lnTo>
                    <a:pt x="2776753" y="4035044"/>
                  </a:lnTo>
                  <a:lnTo>
                    <a:pt x="2781135" y="4047744"/>
                  </a:lnTo>
                  <a:lnTo>
                    <a:pt x="2785021" y="4047744"/>
                  </a:lnTo>
                  <a:lnTo>
                    <a:pt x="2788907" y="4060444"/>
                  </a:lnTo>
                  <a:lnTo>
                    <a:pt x="2784360" y="4060444"/>
                  </a:lnTo>
                  <a:lnTo>
                    <a:pt x="2785491" y="4073144"/>
                  </a:lnTo>
                  <a:lnTo>
                    <a:pt x="2788031" y="4073144"/>
                  </a:lnTo>
                  <a:lnTo>
                    <a:pt x="2789313" y="4081284"/>
                  </a:lnTo>
                  <a:lnTo>
                    <a:pt x="2789542" y="4073144"/>
                  </a:lnTo>
                  <a:lnTo>
                    <a:pt x="2792158" y="4073144"/>
                  </a:lnTo>
                  <a:lnTo>
                    <a:pt x="2793174" y="4060444"/>
                  </a:lnTo>
                  <a:close/>
                </a:path>
                <a:path w="3242945" h="4128770">
                  <a:moveTo>
                    <a:pt x="2794431" y="4098544"/>
                  </a:moveTo>
                  <a:lnTo>
                    <a:pt x="2792831" y="4085844"/>
                  </a:lnTo>
                  <a:lnTo>
                    <a:pt x="2790037" y="4085844"/>
                  </a:lnTo>
                  <a:lnTo>
                    <a:pt x="2789313" y="4081284"/>
                  </a:lnTo>
                  <a:lnTo>
                    <a:pt x="2789186" y="4085844"/>
                  </a:lnTo>
                  <a:lnTo>
                    <a:pt x="2788983" y="4085844"/>
                  </a:lnTo>
                  <a:lnTo>
                    <a:pt x="2790837" y="4098544"/>
                  </a:lnTo>
                  <a:lnTo>
                    <a:pt x="2794431" y="4098544"/>
                  </a:lnTo>
                  <a:close/>
                </a:path>
                <a:path w="3242945" h="4128770">
                  <a:moveTo>
                    <a:pt x="2797784" y="4127385"/>
                  </a:moveTo>
                  <a:lnTo>
                    <a:pt x="2796933" y="4124617"/>
                  </a:lnTo>
                  <a:lnTo>
                    <a:pt x="2793200" y="4123105"/>
                  </a:lnTo>
                  <a:lnTo>
                    <a:pt x="2794800" y="4127360"/>
                  </a:lnTo>
                  <a:lnTo>
                    <a:pt x="2795828" y="4128262"/>
                  </a:lnTo>
                  <a:lnTo>
                    <a:pt x="2797784" y="4127385"/>
                  </a:lnTo>
                  <a:close/>
                </a:path>
                <a:path w="3242945" h="4128770">
                  <a:moveTo>
                    <a:pt x="2799423" y="4116730"/>
                  </a:moveTo>
                  <a:lnTo>
                    <a:pt x="2798800" y="4112006"/>
                  </a:lnTo>
                  <a:lnTo>
                    <a:pt x="2795841" y="4107472"/>
                  </a:lnTo>
                  <a:lnTo>
                    <a:pt x="2796425" y="4106291"/>
                  </a:lnTo>
                  <a:lnTo>
                    <a:pt x="2797479" y="4107167"/>
                  </a:lnTo>
                  <a:lnTo>
                    <a:pt x="2798153" y="4107294"/>
                  </a:lnTo>
                  <a:lnTo>
                    <a:pt x="2795968" y="4104221"/>
                  </a:lnTo>
                  <a:lnTo>
                    <a:pt x="2792450" y="4100880"/>
                  </a:lnTo>
                  <a:lnTo>
                    <a:pt x="2789644" y="4103573"/>
                  </a:lnTo>
                  <a:lnTo>
                    <a:pt x="2793466" y="4106303"/>
                  </a:lnTo>
                  <a:lnTo>
                    <a:pt x="2792209" y="4107319"/>
                  </a:lnTo>
                  <a:lnTo>
                    <a:pt x="2796679" y="4110253"/>
                  </a:lnTo>
                  <a:lnTo>
                    <a:pt x="2797518" y="4113022"/>
                  </a:lnTo>
                  <a:lnTo>
                    <a:pt x="2796349" y="4115384"/>
                  </a:lnTo>
                  <a:lnTo>
                    <a:pt x="2795016" y="4115104"/>
                  </a:lnTo>
                  <a:lnTo>
                    <a:pt x="2796057" y="4115968"/>
                  </a:lnTo>
                  <a:lnTo>
                    <a:pt x="2794952" y="4119613"/>
                  </a:lnTo>
                  <a:lnTo>
                    <a:pt x="2797352" y="4120832"/>
                  </a:lnTo>
                  <a:lnTo>
                    <a:pt x="2799423" y="4116730"/>
                  </a:lnTo>
                  <a:close/>
                </a:path>
                <a:path w="3242945" h="4128770">
                  <a:moveTo>
                    <a:pt x="2803880" y="2759062"/>
                  </a:moveTo>
                  <a:lnTo>
                    <a:pt x="2802686" y="2759760"/>
                  </a:lnTo>
                  <a:lnTo>
                    <a:pt x="2803118" y="2760370"/>
                  </a:lnTo>
                  <a:lnTo>
                    <a:pt x="2803880" y="2759062"/>
                  </a:lnTo>
                  <a:close/>
                </a:path>
                <a:path w="3242945" h="4128770">
                  <a:moveTo>
                    <a:pt x="3020466" y="2663444"/>
                  </a:moveTo>
                  <a:lnTo>
                    <a:pt x="3020403" y="2659367"/>
                  </a:lnTo>
                  <a:lnTo>
                    <a:pt x="3020288" y="2663444"/>
                  </a:lnTo>
                  <a:lnTo>
                    <a:pt x="3020466" y="2663444"/>
                  </a:lnTo>
                  <a:close/>
                </a:path>
                <a:path w="3242945" h="4128770">
                  <a:moveTo>
                    <a:pt x="3081858" y="2561844"/>
                  </a:moveTo>
                  <a:lnTo>
                    <a:pt x="3079877" y="2561844"/>
                  </a:lnTo>
                  <a:lnTo>
                    <a:pt x="3077591" y="2569273"/>
                  </a:lnTo>
                  <a:lnTo>
                    <a:pt x="3081858" y="2561844"/>
                  </a:lnTo>
                  <a:close/>
                </a:path>
                <a:path w="3242945" h="4128770">
                  <a:moveTo>
                    <a:pt x="3083179" y="2551176"/>
                  </a:moveTo>
                  <a:lnTo>
                    <a:pt x="3077210" y="2557907"/>
                  </a:lnTo>
                  <a:lnTo>
                    <a:pt x="3078569" y="2557653"/>
                  </a:lnTo>
                  <a:lnTo>
                    <a:pt x="3079712" y="2557767"/>
                  </a:lnTo>
                  <a:lnTo>
                    <a:pt x="3080728" y="2557983"/>
                  </a:lnTo>
                  <a:lnTo>
                    <a:pt x="3078670" y="2557145"/>
                  </a:lnTo>
                  <a:lnTo>
                    <a:pt x="3083179" y="2551176"/>
                  </a:lnTo>
                  <a:close/>
                </a:path>
                <a:path w="3242945" h="4128770">
                  <a:moveTo>
                    <a:pt x="3181134" y="2443962"/>
                  </a:moveTo>
                  <a:lnTo>
                    <a:pt x="3181058" y="2443734"/>
                  </a:lnTo>
                  <a:lnTo>
                    <a:pt x="3180740" y="2444051"/>
                  </a:lnTo>
                  <a:lnTo>
                    <a:pt x="3180867" y="2444229"/>
                  </a:lnTo>
                  <a:lnTo>
                    <a:pt x="3180994" y="2444280"/>
                  </a:lnTo>
                  <a:lnTo>
                    <a:pt x="3181121" y="2444407"/>
                  </a:lnTo>
                  <a:lnTo>
                    <a:pt x="3181134" y="2443962"/>
                  </a:lnTo>
                  <a:close/>
                </a:path>
                <a:path w="3242945" h="4128770">
                  <a:moveTo>
                    <a:pt x="3209671" y="2422144"/>
                  </a:moveTo>
                  <a:lnTo>
                    <a:pt x="3204083" y="2422144"/>
                  </a:lnTo>
                  <a:lnTo>
                    <a:pt x="3203130" y="2434844"/>
                  </a:lnTo>
                  <a:lnTo>
                    <a:pt x="3209671" y="2422144"/>
                  </a:lnTo>
                  <a:close/>
                </a:path>
                <a:path w="3242945" h="4128770">
                  <a:moveTo>
                    <a:pt x="3236163" y="2422144"/>
                  </a:moveTo>
                  <a:lnTo>
                    <a:pt x="3234842" y="2409444"/>
                  </a:lnTo>
                  <a:lnTo>
                    <a:pt x="3234461" y="2409444"/>
                  </a:lnTo>
                  <a:lnTo>
                    <a:pt x="3233293" y="2396744"/>
                  </a:lnTo>
                  <a:lnTo>
                    <a:pt x="3222828" y="2409444"/>
                  </a:lnTo>
                  <a:lnTo>
                    <a:pt x="3215995" y="2409444"/>
                  </a:lnTo>
                  <a:lnTo>
                    <a:pt x="3215106" y="2422144"/>
                  </a:lnTo>
                  <a:lnTo>
                    <a:pt x="3209671" y="2422144"/>
                  </a:lnTo>
                  <a:lnTo>
                    <a:pt x="3206483" y="2434844"/>
                  </a:lnTo>
                  <a:lnTo>
                    <a:pt x="3203130" y="2434844"/>
                  </a:lnTo>
                  <a:lnTo>
                    <a:pt x="3192615" y="2434844"/>
                  </a:lnTo>
                  <a:lnTo>
                    <a:pt x="3193072" y="2447544"/>
                  </a:lnTo>
                  <a:lnTo>
                    <a:pt x="3188309" y="2447544"/>
                  </a:lnTo>
                  <a:lnTo>
                    <a:pt x="3184233" y="2460244"/>
                  </a:lnTo>
                  <a:lnTo>
                    <a:pt x="3181121" y="2447544"/>
                  </a:lnTo>
                  <a:lnTo>
                    <a:pt x="3178899" y="2460244"/>
                  </a:lnTo>
                  <a:lnTo>
                    <a:pt x="3163608" y="2460244"/>
                  </a:lnTo>
                  <a:lnTo>
                    <a:pt x="3161944" y="2472944"/>
                  </a:lnTo>
                  <a:lnTo>
                    <a:pt x="3157766" y="2472944"/>
                  </a:lnTo>
                  <a:lnTo>
                    <a:pt x="3152787" y="2485644"/>
                  </a:lnTo>
                  <a:lnTo>
                    <a:pt x="3143745" y="2485644"/>
                  </a:lnTo>
                  <a:lnTo>
                    <a:pt x="3140849" y="2498344"/>
                  </a:lnTo>
                  <a:lnTo>
                    <a:pt x="3138754" y="2498344"/>
                  </a:lnTo>
                  <a:lnTo>
                    <a:pt x="3137725" y="2511044"/>
                  </a:lnTo>
                  <a:lnTo>
                    <a:pt x="3130626" y="2511044"/>
                  </a:lnTo>
                  <a:lnTo>
                    <a:pt x="3136747" y="2498344"/>
                  </a:lnTo>
                  <a:lnTo>
                    <a:pt x="3135299" y="2498344"/>
                  </a:lnTo>
                  <a:lnTo>
                    <a:pt x="3127768" y="2511044"/>
                  </a:lnTo>
                  <a:lnTo>
                    <a:pt x="3121075" y="2511044"/>
                  </a:lnTo>
                  <a:lnTo>
                    <a:pt x="3120707" y="2523744"/>
                  </a:lnTo>
                  <a:lnTo>
                    <a:pt x="3112503" y="2523744"/>
                  </a:lnTo>
                  <a:lnTo>
                    <a:pt x="3107093" y="2536444"/>
                  </a:lnTo>
                  <a:lnTo>
                    <a:pt x="3107537" y="2523744"/>
                  </a:lnTo>
                  <a:lnTo>
                    <a:pt x="3103981" y="2536444"/>
                  </a:lnTo>
                  <a:lnTo>
                    <a:pt x="3100463" y="2536444"/>
                  </a:lnTo>
                  <a:lnTo>
                    <a:pt x="3097466" y="2549144"/>
                  </a:lnTo>
                  <a:lnTo>
                    <a:pt x="3094266" y="2549144"/>
                  </a:lnTo>
                  <a:lnTo>
                    <a:pt x="3084042" y="2561844"/>
                  </a:lnTo>
                  <a:lnTo>
                    <a:pt x="3085388" y="2561844"/>
                  </a:lnTo>
                  <a:lnTo>
                    <a:pt x="3083115" y="2574544"/>
                  </a:lnTo>
                  <a:lnTo>
                    <a:pt x="3075965" y="2574544"/>
                  </a:lnTo>
                  <a:lnTo>
                    <a:pt x="3077591" y="2569273"/>
                  </a:lnTo>
                  <a:lnTo>
                    <a:pt x="3074568" y="2574544"/>
                  </a:lnTo>
                  <a:lnTo>
                    <a:pt x="3073755" y="2574544"/>
                  </a:lnTo>
                  <a:lnTo>
                    <a:pt x="3070682" y="2561844"/>
                  </a:lnTo>
                  <a:lnTo>
                    <a:pt x="3070453" y="2562199"/>
                  </a:lnTo>
                  <a:lnTo>
                    <a:pt x="3070453" y="2580792"/>
                  </a:lnTo>
                  <a:lnTo>
                    <a:pt x="3068205" y="2587244"/>
                  </a:lnTo>
                  <a:lnTo>
                    <a:pt x="3064853" y="2587244"/>
                  </a:lnTo>
                  <a:lnTo>
                    <a:pt x="3070453" y="2580792"/>
                  </a:lnTo>
                  <a:lnTo>
                    <a:pt x="3070453" y="2562199"/>
                  </a:lnTo>
                  <a:lnTo>
                    <a:pt x="3062478" y="2574544"/>
                  </a:lnTo>
                  <a:lnTo>
                    <a:pt x="3063684" y="2574544"/>
                  </a:lnTo>
                  <a:lnTo>
                    <a:pt x="3055518" y="2587244"/>
                  </a:lnTo>
                  <a:lnTo>
                    <a:pt x="3057982" y="2587244"/>
                  </a:lnTo>
                  <a:lnTo>
                    <a:pt x="3052216" y="2599944"/>
                  </a:lnTo>
                  <a:lnTo>
                    <a:pt x="3038792" y="2599944"/>
                  </a:lnTo>
                  <a:lnTo>
                    <a:pt x="3038475" y="2612644"/>
                  </a:lnTo>
                  <a:lnTo>
                    <a:pt x="3029254" y="2612644"/>
                  </a:lnTo>
                  <a:lnTo>
                    <a:pt x="3028543" y="2625344"/>
                  </a:lnTo>
                  <a:lnTo>
                    <a:pt x="3026321" y="2625344"/>
                  </a:lnTo>
                  <a:lnTo>
                    <a:pt x="3027781" y="2612644"/>
                  </a:lnTo>
                  <a:lnTo>
                    <a:pt x="3023171" y="2625344"/>
                  </a:lnTo>
                  <a:lnTo>
                    <a:pt x="3017202" y="2625344"/>
                  </a:lnTo>
                  <a:lnTo>
                    <a:pt x="3011601" y="2638044"/>
                  </a:lnTo>
                  <a:lnTo>
                    <a:pt x="3005950" y="2638044"/>
                  </a:lnTo>
                  <a:lnTo>
                    <a:pt x="3000057" y="2650744"/>
                  </a:lnTo>
                  <a:lnTo>
                    <a:pt x="2991497" y="2650744"/>
                  </a:lnTo>
                  <a:lnTo>
                    <a:pt x="2982912" y="2663444"/>
                  </a:lnTo>
                  <a:lnTo>
                    <a:pt x="2973184" y="2663444"/>
                  </a:lnTo>
                  <a:lnTo>
                    <a:pt x="2962935" y="2676144"/>
                  </a:lnTo>
                  <a:lnTo>
                    <a:pt x="2952775" y="2676144"/>
                  </a:lnTo>
                  <a:lnTo>
                    <a:pt x="2949892" y="2688844"/>
                  </a:lnTo>
                  <a:lnTo>
                    <a:pt x="2937294" y="2688844"/>
                  </a:lnTo>
                  <a:lnTo>
                    <a:pt x="2928836" y="2701544"/>
                  </a:lnTo>
                  <a:lnTo>
                    <a:pt x="2919577" y="2701544"/>
                  </a:lnTo>
                  <a:lnTo>
                    <a:pt x="2910636" y="2714244"/>
                  </a:lnTo>
                  <a:lnTo>
                    <a:pt x="2912072" y="2701544"/>
                  </a:lnTo>
                  <a:lnTo>
                    <a:pt x="2904083" y="2714244"/>
                  </a:lnTo>
                  <a:lnTo>
                    <a:pt x="2899359" y="2714244"/>
                  </a:lnTo>
                  <a:lnTo>
                    <a:pt x="2886608" y="2726944"/>
                  </a:lnTo>
                  <a:lnTo>
                    <a:pt x="2874048" y="2726944"/>
                  </a:lnTo>
                  <a:lnTo>
                    <a:pt x="2861894" y="2739644"/>
                  </a:lnTo>
                  <a:lnTo>
                    <a:pt x="2850057" y="2739644"/>
                  </a:lnTo>
                  <a:lnTo>
                    <a:pt x="2832963" y="2752344"/>
                  </a:lnTo>
                  <a:lnTo>
                    <a:pt x="2820009" y="2752344"/>
                  </a:lnTo>
                  <a:lnTo>
                    <a:pt x="2811957" y="2765044"/>
                  </a:lnTo>
                  <a:lnTo>
                    <a:pt x="2800553" y="2765044"/>
                  </a:lnTo>
                  <a:lnTo>
                    <a:pt x="2799372" y="2777744"/>
                  </a:lnTo>
                  <a:lnTo>
                    <a:pt x="2789986" y="2777744"/>
                  </a:lnTo>
                  <a:lnTo>
                    <a:pt x="2779458" y="2790444"/>
                  </a:lnTo>
                  <a:lnTo>
                    <a:pt x="2778137" y="2790444"/>
                  </a:lnTo>
                  <a:lnTo>
                    <a:pt x="2766707" y="2803144"/>
                  </a:lnTo>
                  <a:lnTo>
                    <a:pt x="2766085" y="2803144"/>
                  </a:lnTo>
                  <a:lnTo>
                    <a:pt x="2768003" y="2790444"/>
                  </a:lnTo>
                  <a:lnTo>
                    <a:pt x="2763583" y="2790444"/>
                  </a:lnTo>
                  <a:lnTo>
                    <a:pt x="2761259" y="2803144"/>
                  </a:lnTo>
                  <a:lnTo>
                    <a:pt x="2758287" y="2803144"/>
                  </a:lnTo>
                  <a:lnTo>
                    <a:pt x="2750934" y="2815844"/>
                  </a:lnTo>
                  <a:lnTo>
                    <a:pt x="2746324" y="2815844"/>
                  </a:lnTo>
                  <a:lnTo>
                    <a:pt x="2739745" y="2828544"/>
                  </a:lnTo>
                  <a:lnTo>
                    <a:pt x="2733548" y="2828544"/>
                  </a:lnTo>
                  <a:lnTo>
                    <a:pt x="2727579" y="2841244"/>
                  </a:lnTo>
                  <a:lnTo>
                    <a:pt x="2726080" y="2844482"/>
                  </a:lnTo>
                  <a:lnTo>
                    <a:pt x="2727985" y="2853944"/>
                  </a:lnTo>
                  <a:lnTo>
                    <a:pt x="2724861" y="2853944"/>
                  </a:lnTo>
                  <a:lnTo>
                    <a:pt x="2721610" y="2866644"/>
                  </a:lnTo>
                  <a:lnTo>
                    <a:pt x="2719565" y="2853944"/>
                  </a:lnTo>
                  <a:lnTo>
                    <a:pt x="2716161" y="2853944"/>
                  </a:lnTo>
                  <a:lnTo>
                    <a:pt x="2716466" y="2866644"/>
                  </a:lnTo>
                  <a:lnTo>
                    <a:pt x="2707627" y="2866644"/>
                  </a:lnTo>
                  <a:lnTo>
                    <a:pt x="2703258" y="2879344"/>
                  </a:lnTo>
                  <a:lnTo>
                    <a:pt x="2700032" y="2892044"/>
                  </a:lnTo>
                  <a:lnTo>
                    <a:pt x="2694241" y="2904744"/>
                  </a:lnTo>
                  <a:lnTo>
                    <a:pt x="2694406" y="2904744"/>
                  </a:lnTo>
                  <a:lnTo>
                    <a:pt x="2695219" y="2917444"/>
                  </a:lnTo>
                  <a:lnTo>
                    <a:pt x="2688374" y="2917444"/>
                  </a:lnTo>
                  <a:lnTo>
                    <a:pt x="2685021" y="2930144"/>
                  </a:lnTo>
                  <a:lnTo>
                    <a:pt x="2682278" y="2942844"/>
                  </a:lnTo>
                  <a:lnTo>
                    <a:pt x="2704134" y="2942844"/>
                  </a:lnTo>
                  <a:lnTo>
                    <a:pt x="2704592" y="2942844"/>
                  </a:lnTo>
                  <a:lnTo>
                    <a:pt x="2706078" y="2930144"/>
                  </a:lnTo>
                  <a:lnTo>
                    <a:pt x="2710459" y="2930144"/>
                  </a:lnTo>
                  <a:lnTo>
                    <a:pt x="2715691" y="2917444"/>
                  </a:lnTo>
                  <a:lnTo>
                    <a:pt x="2719311" y="2917444"/>
                  </a:lnTo>
                  <a:lnTo>
                    <a:pt x="2722816" y="2904744"/>
                  </a:lnTo>
                  <a:lnTo>
                    <a:pt x="2724861" y="2904744"/>
                  </a:lnTo>
                  <a:lnTo>
                    <a:pt x="2726906" y="2892044"/>
                  </a:lnTo>
                  <a:lnTo>
                    <a:pt x="2728709" y="2892044"/>
                  </a:lnTo>
                  <a:lnTo>
                    <a:pt x="2730716" y="2879344"/>
                  </a:lnTo>
                  <a:lnTo>
                    <a:pt x="2733751" y="2879344"/>
                  </a:lnTo>
                  <a:lnTo>
                    <a:pt x="2738120" y="2866644"/>
                  </a:lnTo>
                  <a:lnTo>
                    <a:pt x="2743174" y="2866644"/>
                  </a:lnTo>
                  <a:lnTo>
                    <a:pt x="2748026" y="2853944"/>
                  </a:lnTo>
                  <a:lnTo>
                    <a:pt x="2752064" y="2853944"/>
                  </a:lnTo>
                  <a:lnTo>
                    <a:pt x="2756179" y="2841244"/>
                  </a:lnTo>
                  <a:lnTo>
                    <a:pt x="2762364" y="2841244"/>
                  </a:lnTo>
                  <a:lnTo>
                    <a:pt x="2763774" y="2828544"/>
                  </a:lnTo>
                  <a:lnTo>
                    <a:pt x="2778925" y="2828544"/>
                  </a:lnTo>
                  <a:lnTo>
                    <a:pt x="2782951" y="2815844"/>
                  </a:lnTo>
                  <a:lnTo>
                    <a:pt x="2785783" y="2815844"/>
                  </a:lnTo>
                  <a:lnTo>
                    <a:pt x="2791269" y="2803144"/>
                  </a:lnTo>
                  <a:lnTo>
                    <a:pt x="2796425" y="2803144"/>
                  </a:lnTo>
                  <a:lnTo>
                    <a:pt x="2808097" y="2790444"/>
                  </a:lnTo>
                  <a:lnTo>
                    <a:pt x="2819971" y="2790444"/>
                  </a:lnTo>
                  <a:lnTo>
                    <a:pt x="2822206" y="2777744"/>
                  </a:lnTo>
                  <a:lnTo>
                    <a:pt x="2841612" y="2777744"/>
                  </a:lnTo>
                  <a:lnTo>
                    <a:pt x="2847429" y="2765044"/>
                  </a:lnTo>
                  <a:lnTo>
                    <a:pt x="2859760" y="2765044"/>
                  </a:lnTo>
                  <a:lnTo>
                    <a:pt x="2857284" y="2752344"/>
                  </a:lnTo>
                  <a:lnTo>
                    <a:pt x="2884894" y="2752344"/>
                  </a:lnTo>
                  <a:lnTo>
                    <a:pt x="2893593" y="2739644"/>
                  </a:lnTo>
                  <a:lnTo>
                    <a:pt x="2912681" y="2739644"/>
                  </a:lnTo>
                  <a:lnTo>
                    <a:pt x="2917685" y="2726944"/>
                  </a:lnTo>
                  <a:lnTo>
                    <a:pt x="2929750" y="2726944"/>
                  </a:lnTo>
                  <a:lnTo>
                    <a:pt x="2935008" y="2714244"/>
                  </a:lnTo>
                  <a:lnTo>
                    <a:pt x="2935503" y="2726944"/>
                  </a:lnTo>
                  <a:lnTo>
                    <a:pt x="2938869" y="2714244"/>
                  </a:lnTo>
                  <a:lnTo>
                    <a:pt x="2951645" y="2714244"/>
                  </a:lnTo>
                  <a:lnTo>
                    <a:pt x="2948076" y="2701544"/>
                  </a:lnTo>
                  <a:lnTo>
                    <a:pt x="2960903" y="2701544"/>
                  </a:lnTo>
                  <a:lnTo>
                    <a:pt x="2963799" y="2688844"/>
                  </a:lnTo>
                  <a:lnTo>
                    <a:pt x="2979191" y="2688844"/>
                  </a:lnTo>
                  <a:lnTo>
                    <a:pt x="2988106" y="2677833"/>
                  </a:lnTo>
                  <a:lnTo>
                    <a:pt x="2989554" y="2688844"/>
                  </a:lnTo>
                  <a:lnTo>
                    <a:pt x="2995612" y="2676144"/>
                  </a:lnTo>
                  <a:lnTo>
                    <a:pt x="2993364" y="2688844"/>
                  </a:lnTo>
                  <a:lnTo>
                    <a:pt x="2996806" y="2676144"/>
                  </a:lnTo>
                  <a:lnTo>
                    <a:pt x="3001594" y="2676144"/>
                  </a:lnTo>
                  <a:lnTo>
                    <a:pt x="3007741" y="2663444"/>
                  </a:lnTo>
                  <a:lnTo>
                    <a:pt x="3014802" y="2663444"/>
                  </a:lnTo>
                  <a:lnTo>
                    <a:pt x="3016148" y="2650744"/>
                  </a:lnTo>
                  <a:lnTo>
                    <a:pt x="3018510" y="2650744"/>
                  </a:lnTo>
                  <a:lnTo>
                    <a:pt x="3016288" y="2663444"/>
                  </a:lnTo>
                  <a:lnTo>
                    <a:pt x="3018853" y="2663444"/>
                  </a:lnTo>
                  <a:lnTo>
                    <a:pt x="3020276" y="2659684"/>
                  </a:lnTo>
                  <a:lnTo>
                    <a:pt x="3020250" y="2650744"/>
                  </a:lnTo>
                  <a:lnTo>
                    <a:pt x="3020403" y="2659367"/>
                  </a:lnTo>
                  <a:lnTo>
                    <a:pt x="3023679" y="2650744"/>
                  </a:lnTo>
                  <a:lnTo>
                    <a:pt x="3026943" y="2650744"/>
                  </a:lnTo>
                  <a:lnTo>
                    <a:pt x="3035338" y="2638044"/>
                  </a:lnTo>
                  <a:lnTo>
                    <a:pt x="3038043" y="2638044"/>
                  </a:lnTo>
                  <a:lnTo>
                    <a:pt x="3049397" y="2625344"/>
                  </a:lnTo>
                  <a:lnTo>
                    <a:pt x="3054045" y="2625344"/>
                  </a:lnTo>
                  <a:lnTo>
                    <a:pt x="3056242" y="2612644"/>
                  </a:lnTo>
                  <a:lnTo>
                    <a:pt x="3062122" y="2612644"/>
                  </a:lnTo>
                  <a:lnTo>
                    <a:pt x="3071088" y="2599944"/>
                  </a:lnTo>
                  <a:lnTo>
                    <a:pt x="3075635" y="2599944"/>
                  </a:lnTo>
                  <a:lnTo>
                    <a:pt x="3086493" y="2587244"/>
                  </a:lnTo>
                  <a:lnTo>
                    <a:pt x="3093542" y="2574544"/>
                  </a:lnTo>
                  <a:lnTo>
                    <a:pt x="3101124" y="2561844"/>
                  </a:lnTo>
                  <a:lnTo>
                    <a:pt x="3113582" y="2549144"/>
                  </a:lnTo>
                  <a:lnTo>
                    <a:pt x="3110687" y="2549144"/>
                  </a:lnTo>
                  <a:lnTo>
                    <a:pt x="3125279" y="2536444"/>
                  </a:lnTo>
                  <a:lnTo>
                    <a:pt x="3138767" y="2523744"/>
                  </a:lnTo>
                  <a:lnTo>
                    <a:pt x="3152508" y="2511044"/>
                  </a:lnTo>
                  <a:lnTo>
                    <a:pt x="3167799" y="2498344"/>
                  </a:lnTo>
                  <a:lnTo>
                    <a:pt x="3173717" y="2485644"/>
                  </a:lnTo>
                  <a:lnTo>
                    <a:pt x="3177616" y="2485644"/>
                  </a:lnTo>
                  <a:lnTo>
                    <a:pt x="3180270" y="2472944"/>
                  </a:lnTo>
                  <a:lnTo>
                    <a:pt x="3192475" y="2472944"/>
                  </a:lnTo>
                  <a:lnTo>
                    <a:pt x="3199358" y="2460244"/>
                  </a:lnTo>
                  <a:lnTo>
                    <a:pt x="3202089" y="2460244"/>
                  </a:lnTo>
                  <a:lnTo>
                    <a:pt x="3205810" y="2447544"/>
                  </a:lnTo>
                  <a:lnTo>
                    <a:pt x="3212757" y="2447544"/>
                  </a:lnTo>
                  <a:lnTo>
                    <a:pt x="3214928" y="2434844"/>
                  </a:lnTo>
                  <a:lnTo>
                    <a:pt x="3216237" y="2447544"/>
                  </a:lnTo>
                  <a:lnTo>
                    <a:pt x="3222587" y="2434844"/>
                  </a:lnTo>
                  <a:lnTo>
                    <a:pt x="3230956" y="2434844"/>
                  </a:lnTo>
                  <a:lnTo>
                    <a:pt x="3236163" y="2422144"/>
                  </a:lnTo>
                  <a:close/>
                </a:path>
                <a:path w="3242945" h="4128770">
                  <a:moveTo>
                    <a:pt x="3238525" y="2405773"/>
                  </a:moveTo>
                  <a:lnTo>
                    <a:pt x="3237979" y="2403703"/>
                  </a:lnTo>
                  <a:lnTo>
                    <a:pt x="3237446" y="2404516"/>
                  </a:lnTo>
                  <a:lnTo>
                    <a:pt x="3237788" y="2404961"/>
                  </a:lnTo>
                  <a:lnTo>
                    <a:pt x="3238131" y="2405418"/>
                  </a:lnTo>
                  <a:lnTo>
                    <a:pt x="3238525" y="2405773"/>
                  </a:lnTo>
                  <a:close/>
                </a:path>
                <a:path w="3242945" h="4128770">
                  <a:moveTo>
                    <a:pt x="3242729" y="2409444"/>
                  </a:moveTo>
                  <a:lnTo>
                    <a:pt x="3239084" y="2409444"/>
                  </a:lnTo>
                  <a:lnTo>
                    <a:pt x="3236176" y="2422144"/>
                  </a:lnTo>
                  <a:lnTo>
                    <a:pt x="3239236" y="2422144"/>
                  </a:lnTo>
                  <a:lnTo>
                    <a:pt x="3242729" y="240944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632638" y="7598682"/>
              <a:ext cx="109855" cy="568960"/>
            </a:xfrm>
            <a:custGeom>
              <a:avLst/>
              <a:gdLst/>
              <a:ahLst/>
              <a:cxnLst/>
              <a:rect l="l" t="t" r="r" b="b"/>
              <a:pathLst>
                <a:path w="109854" h="568959">
                  <a:moveTo>
                    <a:pt x="1536" y="52832"/>
                  </a:moveTo>
                  <a:lnTo>
                    <a:pt x="50" y="50800"/>
                  </a:lnTo>
                  <a:lnTo>
                    <a:pt x="0" y="53340"/>
                  </a:lnTo>
                  <a:lnTo>
                    <a:pt x="1536" y="52832"/>
                  </a:lnTo>
                  <a:close/>
                </a:path>
                <a:path w="109854" h="568959">
                  <a:moveTo>
                    <a:pt x="3187" y="52285"/>
                  </a:moveTo>
                  <a:lnTo>
                    <a:pt x="1536" y="52832"/>
                  </a:lnTo>
                  <a:lnTo>
                    <a:pt x="1905" y="53340"/>
                  </a:lnTo>
                  <a:lnTo>
                    <a:pt x="3187" y="52285"/>
                  </a:lnTo>
                  <a:close/>
                </a:path>
                <a:path w="109854" h="568959">
                  <a:moveTo>
                    <a:pt x="4584" y="20243"/>
                  </a:moveTo>
                  <a:lnTo>
                    <a:pt x="4279" y="20116"/>
                  </a:lnTo>
                  <a:lnTo>
                    <a:pt x="4089" y="20066"/>
                  </a:lnTo>
                  <a:lnTo>
                    <a:pt x="4051" y="20205"/>
                  </a:lnTo>
                  <a:lnTo>
                    <a:pt x="4267" y="20218"/>
                  </a:lnTo>
                  <a:lnTo>
                    <a:pt x="4394" y="20243"/>
                  </a:lnTo>
                  <a:lnTo>
                    <a:pt x="4584" y="20243"/>
                  </a:lnTo>
                  <a:close/>
                </a:path>
                <a:path w="109854" h="568959">
                  <a:moveTo>
                    <a:pt x="5207" y="35560"/>
                  </a:moveTo>
                  <a:lnTo>
                    <a:pt x="4940" y="35560"/>
                  </a:lnTo>
                  <a:lnTo>
                    <a:pt x="5130" y="35763"/>
                  </a:lnTo>
                  <a:lnTo>
                    <a:pt x="5207" y="35560"/>
                  </a:lnTo>
                  <a:close/>
                </a:path>
                <a:path w="109854" h="568959">
                  <a:moveTo>
                    <a:pt x="7467" y="13970"/>
                  </a:moveTo>
                  <a:lnTo>
                    <a:pt x="6134" y="12700"/>
                  </a:lnTo>
                  <a:lnTo>
                    <a:pt x="6616" y="13970"/>
                  </a:lnTo>
                  <a:lnTo>
                    <a:pt x="7467" y="13970"/>
                  </a:lnTo>
                  <a:close/>
                </a:path>
                <a:path w="109854" h="568959">
                  <a:moveTo>
                    <a:pt x="8204" y="3810"/>
                  </a:moveTo>
                  <a:lnTo>
                    <a:pt x="5803" y="5080"/>
                  </a:lnTo>
                  <a:lnTo>
                    <a:pt x="7620" y="5080"/>
                  </a:lnTo>
                  <a:lnTo>
                    <a:pt x="8064" y="5549"/>
                  </a:lnTo>
                  <a:lnTo>
                    <a:pt x="8204" y="3810"/>
                  </a:lnTo>
                  <a:close/>
                </a:path>
                <a:path w="109854" h="568959">
                  <a:moveTo>
                    <a:pt x="8369" y="66814"/>
                  </a:moveTo>
                  <a:lnTo>
                    <a:pt x="7632" y="67310"/>
                  </a:lnTo>
                  <a:lnTo>
                    <a:pt x="8242" y="67310"/>
                  </a:lnTo>
                  <a:lnTo>
                    <a:pt x="8369" y="66814"/>
                  </a:lnTo>
                  <a:close/>
                </a:path>
                <a:path w="109854" h="568959">
                  <a:moveTo>
                    <a:pt x="8559" y="6057"/>
                  </a:moveTo>
                  <a:lnTo>
                    <a:pt x="8064" y="5549"/>
                  </a:lnTo>
                  <a:lnTo>
                    <a:pt x="8001" y="6350"/>
                  </a:lnTo>
                  <a:lnTo>
                    <a:pt x="8559" y="6057"/>
                  </a:lnTo>
                  <a:close/>
                </a:path>
                <a:path w="109854" h="568959">
                  <a:moveTo>
                    <a:pt x="8890" y="91808"/>
                  </a:moveTo>
                  <a:lnTo>
                    <a:pt x="8407" y="91440"/>
                  </a:lnTo>
                  <a:lnTo>
                    <a:pt x="8458" y="90170"/>
                  </a:lnTo>
                  <a:lnTo>
                    <a:pt x="8039" y="90170"/>
                  </a:lnTo>
                  <a:lnTo>
                    <a:pt x="5105" y="92710"/>
                  </a:lnTo>
                  <a:lnTo>
                    <a:pt x="8890" y="91808"/>
                  </a:lnTo>
                  <a:close/>
                </a:path>
                <a:path w="109854" h="568959">
                  <a:moveTo>
                    <a:pt x="9499" y="69596"/>
                  </a:moveTo>
                  <a:lnTo>
                    <a:pt x="9309" y="69240"/>
                  </a:lnTo>
                  <a:lnTo>
                    <a:pt x="8775" y="69850"/>
                  </a:lnTo>
                  <a:lnTo>
                    <a:pt x="9499" y="69596"/>
                  </a:lnTo>
                  <a:close/>
                </a:path>
                <a:path w="109854" h="568959">
                  <a:moveTo>
                    <a:pt x="9842" y="10160"/>
                  </a:moveTo>
                  <a:lnTo>
                    <a:pt x="8407" y="10160"/>
                  </a:lnTo>
                  <a:lnTo>
                    <a:pt x="6718" y="8890"/>
                  </a:lnTo>
                  <a:lnTo>
                    <a:pt x="5473" y="10160"/>
                  </a:lnTo>
                  <a:lnTo>
                    <a:pt x="7467" y="11430"/>
                  </a:lnTo>
                  <a:lnTo>
                    <a:pt x="9842" y="10160"/>
                  </a:lnTo>
                  <a:close/>
                </a:path>
                <a:path w="109854" h="568959">
                  <a:moveTo>
                    <a:pt x="10541" y="91909"/>
                  </a:moveTo>
                  <a:lnTo>
                    <a:pt x="10464" y="91440"/>
                  </a:lnTo>
                  <a:lnTo>
                    <a:pt x="8890" y="91808"/>
                  </a:lnTo>
                  <a:lnTo>
                    <a:pt x="10058" y="92710"/>
                  </a:lnTo>
                  <a:lnTo>
                    <a:pt x="10541" y="91909"/>
                  </a:lnTo>
                  <a:close/>
                </a:path>
                <a:path w="109854" h="568959">
                  <a:moveTo>
                    <a:pt x="10553" y="121843"/>
                  </a:moveTo>
                  <a:lnTo>
                    <a:pt x="9944" y="120650"/>
                  </a:lnTo>
                  <a:lnTo>
                    <a:pt x="9055" y="123190"/>
                  </a:lnTo>
                  <a:lnTo>
                    <a:pt x="10553" y="121843"/>
                  </a:lnTo>
                  <a:close/>
                </a:path>
                <a:path w="109854" h="568959">
                  <a:moveTo>
                    <a:pt x="10998" y="67310"/>
                  </a:moveTo>
                  <a:lnTo>
                    <a:pt x="8305" y="67310"/>
                  </a:lnTo>
                  <a:lnTo>
                    <a:pt x="9309" y="69240"/>
                  </a:lnTo>
                  <a:lnTo>
                    <a:pt x="10998" y="67310"/>
                  </a:lnTo>
                  <a:close/>
                </a:path>
                <a:path w="109854" h="568959">
                  <a:moveTo>
                    <a:pt x="11874" y="120650"/>
                  </a:moveTo>
                  <a:lnTo>
                    <a:pt x="10553" y="121843"/>
                  </a:lnTo>
                  <a:lnTo>
                    <a:pt x="11874" y="120650"/>
                  </a:lnTo>
                  <a:close/>
                </a:path>
                <a:path w="109854" h="568959">
                  <a:moveTo>
                    <a:pt x="12344" y="68580"/>
                  </a:moveTo>
                  <a:lnTo>
                    <a:pt x="11188" y="67310"/>
                  </a:lnTo>
                  <a:lnTo>
                    <a:pt x="11988" y="68580"/>
                  </a:lnTo>
                  <a:lnTo>
                    <a:pt x="12344" y="68580"/>
                  </a:lnTo>
                  <a:close/>
                </a:path>
                <a:path w="109854" h="568959">
                  <a:moveTo>
                    <a:pt x="19037" y="168821"/>
                  </a:moveTo>
                  <a:lnTo>
                    <a:pt x="18338" y="168554"/>
                  </a:lnTo>
                  <a:lnTo>
                    <a:pt x="18326" y="168948"/>
                  </a:lnTo>
                  <a:lnTo>
                    <a:pt x="19037" y="168821"/>
                  </a:lnTo>
                  <a:close/>
                </a:path>
                <a:path w="109854" h="568959">
                  <a:moveTo>
                    <a:pt x="21285" y="181991"/>
                  </a:moveTo>
                  <a:lnTo>
                    <a:pt x="21107" y="181610"/>
                  </a:lnTo>
                  <a:lnTo>
                    <a:pt x="20180" y="181610"/>
                  </a:lnTo>
                  <a:lnTo>
                    <a:pt x="21285" y="181991"/>
                  </a:lnTo>
                  <a:close/>
                </a:path>
                <a:path w="109854" h="568959">
                  <a:moveTo>
                    <a:pt x="22948" y="2400"/>
                  </a:moveTo>
                  <a:lnTo>
                    <a:pt x="21234" y="1752"/>
                  </a:lnTo>
                  <a:lnTo>
                    <a:pt x="21348" y="2057"/>
                  </a:lnTo>
                  <a:lnTo>
                    <a:pt x="22948" y="2400"/>
                  </a:lnTo>
                  <a:close/>
                </a:path>
                <a:path w="109854" h="568959">
                  <a:moveTo>
                    <a:pt x="24396" y="15240"/>
                  </a:moveTo>
                  <a:lnTo>
                    <a:pt x="22999" y="14503"/>
                  </a:lnTo>
                  <a:lnTo>
                    <a:pt x="24028" y="15240"/>
                  </a:lnTo>
                  <a:lnTo>
                    <a:pt x="24396" y="15240"/>
                  </a:lnTo>
                  <a:close/>
                </a:path>
                <a:path w="109854" h="568959">
                  <a:moveTo>
                    <a:pt x="25933" y="33020"/>
                  </a:moveTo>
                  <a:lnTo>
                    <a:pt x="23482" y="31750"/>
                  </a:lnTo>
                  <a:lnTo>
                    <a:pt x="21678" y="30480"/>
                  </a:lnTo>
                  <a:lnTo>
                    <a:pt x="24841" y="30480"/>
                  </a:lnTo>
                  <a:lnTo>
                    <a:pt x="23088" y="29210"/>
                  </a:lnTo>
                  <a:lnTo>
                    <a:pt x="7404" y="29210"/>
                  </a:lnTo>
                  <a:lnTo>
                    <a:pt x="6451" y="29210"/>
                  </a:lnTo>
                  <a:lnTo>
                    <a:pt x="3492" y="33020"/>
                  </a:lnTo>
                  <a:lnTo>
                    <a:pt x="5384" y="35763"/>
                  </a:lnTo>
                  <a:lnTo>
                    <a:pt x="24155" y="35763"/>
                  </a:lnTo>
                  <a:lnTo>
                    <a:pt x="24714" y="34290"/>
                  </a:lnTo>
                  <a:lnTo>
                    <a:pt x="25933" y="33020"/>
                  </a:lnTo>
                  <a:close/>
                </a:path>
                <a:path w="109854" h="568959">
                  <a:moveTo>
                    <a:pt x="27762" y="201129"/>
                  </a:moveTo>
                  <a:lnTo>
                    <a:pt x="26720" y="200660"/>
                  </a:lnTo>
                  <a:lnTo>
                    <a:pt x="27063" y="201396"/>
                  </a:lnTo>
                  <a:lnTo>
                    <a:pt x="27762" y="201129"/>
                  </a:lnTo>
                  <a:close/>
                </a:path>
                <a:path w="109854" h="568959">
                  <a:moveTo>
                    <a:pt x="27901" y="203200"/>
                  </a:moveTo>
                  <a:lnTo>
                    <a:pt x="27063" y="201396"/>
                  </a:lnTo>
                  <a:lnTo>
                    <a:pt x="25692" y="201930"/>
                  </a:lnTo>
                  <a:lnTo>
                    <a:pt x="27901" y="203200"/>
                  </a:lnTo>
                  <a:close/>
                </a:path>
                <a:path w="109854" h="568959">
                  <a:moveTo>
                    <a:pt x="29464" y="22860"/>
                  </a:moveTo>
                  <a:lnTo>
                    <a:pt x="27940" y="21590"/>
                  </a:lnTo>
                  <a:lnTo>
                    <a:pt x="9169" y="21590"/>
                  </a:lnTo>
                  <a:lnTo>
                    <a:pt x="5638" y="21590"/>
                  </a:lnTo>
                  <a:lnTo>
                    <a:pt x="8001" y="22860"/>
                  </a:lnTo>
                  <a:lnTo>
                    <a:pt x="8102" y="24130"/>
                  </a:lnTo>
                  <a:lnTo>
                    <a:pt x="2768" y="21590"/>
                  </a:lnTo>
                  <a:lnTo>
                    <a:pt x="6629" y="27940"/>
                  </a:lnTo>
                  <a:lnTo>
                    <a:pt x="21336" y="27940"/>
                  </a:lnTo>
                  <a:lnTo>
                    <a:pt x="18961" y="24130"/>
                  </a:lnTo>
                  <a:lnTo>
                    <a:pt x="29464" y="22860"/>
                  </a:lnTo>
                  <a:close/>
                </a:path>
                <a:path w="109854" h="568959">
                  <a:moveTo>
                    <a:pt x="30124" y="7620"/>
                  </a:moveTo>
                  <a:lnTo>
                    <a:pt x="29730" y="6350"/>
                  </a:lnTo>
                  <a:lnTo>
                    <a:pt x="28511" y="5080"/>
                  </a:lnTo>
                  <a:lnTo>
                    <a:pt x="26060" y="2540"/>
                  </a:lnTo>
                  <a:lnTo>
                    <a:pt x="24866" y="2540"/>
                  </a:lnTo>
                  <a:lnTo>
                    <a:pt x="24688" y="3810"/>
                  </a:lnTo>
                  <a:lnTo>
                    <a:pt x="23609" y="5080"/>
                  </a:lnTo>
                  <a:lnTo>
                    <a:pt x="21971" y="3810"/>
                  </a:lnTo>
                  <a:lnTo>
                    <a:pt x="21348" y="2540"/>
                  </a:lnTo>
                  <a:lnTo>
                    <a:pt x="11861" y="0"/>
                  </a:lnTo>
                  <a:lnTo>
                    <a:pt x="7924" y="2540"/>
                  </a:lnTo>
                  <a:lnTo>
                    <a:pt x="10464" y="5080"/>
                  </a:lnTo>
                  <a:lnTo>
                    <a:pt x="8559" y="6057"/>
                  </a:lnTo>
                  <a:lnTo>
                    <a:pt x="8826" y="6350"/>
                  </a:lnTo>
                  <a:lnTo>
                    <a:pt x="8001" y="6350"/>
                  </a:lnTo>
                  <a:lnTo>
                    <a:pt x="6616" y="6350"/>
                  </a:lnTo>
                  <a:lnTo>
                    <a:pt x="6070" y="7620"/>
                  </a:lnTo>
                  <a:lnTo>
                    <a:pt x="10337" y="10160"/>
                  </a:lnTo>
                  <a:lnTo>
                    <a:pt x="9842" y="10160"/>
                  </a:lnTo>
                  <a:lnTo>
                    <a:pt x="11023" y="11430"/>
                  </a:lnTo>
                  <a:lnTo>
                    <a:pt x="8674" y="12700"/>
                  </a:lnTo>
                  <a:lnTo>
                    <a:pt x="6921" y="12700"/>
                  </a:lnTo>
                  <a:lnTo>
                    <a:pt x="8636" y="13970"/>
                  </a:lnTo>
                  <a:lnTo>
                    <a:pt x="7467" y="13970"/>
                  </a:lnTo>
                  <a:lnTo>
                    <a:pt x="6362" y="16510"/>
                  </a:lnTo>
                  <a:lnTo>
                    <a:pt x="8864" y="17780"/>
                  </a:lnTo>
                  <a:lnTo>
                    <a:pt x="5956" y="17780"/>
                  </a:lnTo>
                  <a:lnTo>
                    <a:pt x="8089" y="20320"/>
                  </a:lnTo>
                  <a:lnTo>
                    <a:pt x="26403" y="20320"/>
                  </a:lnTo>
                  <a:lnTo>
                    <a:pt x="24866" y="19050"/>
                  </a:lnTo>
                  <a:lnTo>
                    <a:pt x="22694" y="19050"/>
                  </a:lnTo>
                  <a:lnTo>
                    <a:pt x="23279" y="17780"/>
                  </a:lnTo>
                  <a:lnTo>
                    <a:pt x="22009" y="13970"/>
                  </a:lnTo>
                  <a:lnTo>
                    <a:pt x="22999" y="14503"/>
                  </a:lnTo>
                  <a:lnTo>
                    <a:pt x="22263" y="13970"/>
                  </a:lnTo>
                  <a:lnTo>
                    <a:pt x="25082" y="13970"/>
                  </a:lnTo>
                  <a:lnTo>
                    <a:pt x="22745" y="10160"/>
                  </a:lnTo>
                  <a:lnTo>
                    <a:pt x="24371" y="7620"/>
                  </a:lnTo>
                  <a:lnTo>
                    <a:pt x="29171" y="11430"/>
                  </a:lnTo>
                  <a:lnTo>
                    <a:pt x="30124" y="7620"/>
                  </a:lnTo>
                  <a:close/>
                </a:path>
                <a:path w="109854" h="568959">
                  <a:moveTo>
                    <a:pt x="39497" y="287020"/>
                  </a:moveTo>
                  <a:lnTo>
                    <a:pt x="38328" y="287020"/>
                  </a:lnTo>
                  <a:lnTo>
                    <a:pt x="38049" y="288290"/>
                  </a:lnTo>
                  <a:lnTo>
                    <a:pt x="39446" y="288290"/>
                  </a:lnTo>
                  <a:lnTo>
                    <a:pt x="39497" y="287020"/>
                  </a:lnTo>
                  <a:close/>
                </a:path>
                <a:path w="109854" h="568959">
                  <a:moveTo>
                    <a:pt x="47739" y="176784"/>
                  </a:moveTo>
                  <a:lnTo>
                    <a:pt x="46532" y="175298"/>
                  </a:lnTo>
                  <a:lnTo>
                    <a:pt x="46494" y="176098"/>
                  </a:lnTo>
                  <a:lnTo>
                    <a:pt x="47739" y="176784"/>
                  </a:lnTo>
                  <a:close/>
                </a:path>
                <a:path w="109854" h="568959">
                  <a:moveTo>
                    <a:pt x="52641" y="363385"/>
                  </a:moveTo>
                  <a:lnTo>
                    <a:pt x="52463" y="364096"/>
                  </a:lnTo>
                  <a:lnTo>
                    <a:pt x="52476" y="364959"/>
                  </a:lnTo>
                  <a:lnTo>
                    <a:pt x="52628" y="365785"/>
                  </a:lnTo>
                  <a:lnTo>
                    <a:pt x="52641" y="363385"/>
                  </a:lnTo>
                  <a:close/>
                </a:path>
                <a:path w="109854" h="568959">
                  <a:moveTo>
                    <a:pt x="52679" y="366052"/>
                  </a:moveTo>
                  <a:lnTo>
                    <a:pt x="52628" y="365785"/>
                  </a:lnTo>
                  <a:lnTo>
                    <a:pt x="52628" y="366052"/>
                  </a:lnTo>
                  <a:close/>
                </a:path>
                <a:path w="109854" h="568959">
                  <a:moveTo>
                    <a:pt x="52730" y="354926"/>
                  </a:moveTo>
                  <a:lnTo>
                    <a:pt x="52489" y="354863"/>
                  </a:lnTo>
                  <a:lnTo>
                    <a:pt x="52273" y="354787"/>
                  </a:lnTo>
                  <a:lnTo>
                    <a:pt x="51930" y="354787"/>
                  </a:lnTo>
                  <a:lnTo>
                    <a:pt x="50965" y="356590"/>
                  </a:lnTo>
                  <a:lnTo>
                    <a:pt x="51917" y="355993"/>
                  </a:lnTo>
                  <a:lnTo>
                    <a:pt x="52425" y="355447"/>
                  </a:lnTo>
                  <a:lnTo>
                    <a:pt x="52730" y="354926"/>
                  </a:lnTo>
                  <a:close/>
                </a:path>
                <a:path w="109854" h="568959">
                  <a:moveTo>
                    <a:pt x="59702" y="391160"/>
                  </a:moveTo>
                  <a:lnTo>
                    <a:pt x="59105" y="390309"/>
                  </a:lnTo>
                  <a:lnTo>
                    <a:pt x="58547" y="391160"/>
                  </a:lnTo>
                  <a:lnTo>
                    <a:pt x="59702" y="391160"/>
                  </a:lnTo>
                  <a:close/>
                </a:path>
                <a:path w="109854" h="568959">
                  <a:moveTo>
                    <a:pt x="60109" y="269544"/>
                  </a:moveTo>
                  <a:lnTo>
                    <a:pt x="59829" y="269405"/>
                  </a:lnTo>
                  <a:lnTo>
                    <a:pt x="59931" y="269697"/>
                  </a:lnTo>
                  <a:lnTo>
                    <a:pt x="60109" y="269544"/>
                  </a:lnTo>
                  <a:close/>
                </a:path>
                <a:path w="109854" h="568959">
                  <a:moveTo>
                    <a:pt x="62318" y="299224"/>
                  </a:moveTo>
                  <a:lnTo>
                    <a:pt x="61709" y="298450"/>
                  </a:lnTo>
                  <a:lnTo>
                    <a:pt x="60210" y="298450"/>
                  </a:lnTo>
                  <a:lnTo>
                    <a:pt x="62318" y="299224"/>
                  </a:lnTo>
                  <a:close/>
                </a:path>
                <a:path w="109854" h="568959">
                  <a:moveTo>
                    <a:pt x="64274" y="320040"/>
                  </a:moveTo>
                  <a:lnTo>
                    <a:pt x="62509" y="320040"/>
                  </a:lnTo>
                  <a:lnTo>
                    <a:pt x="62992" y="320929"/>
                  </a:lnTo>
                  <a:lnTo>
                    <a:pt x="64274" y="320040"/>
                  </a:lnTo>
                  <a:close/>
                </a:path>
                <a:path w="109854" h="568959">
                  <a:moveTo>
                    <a:pt x="65811" y="302260"/>
                  </a:moveTo>
                  <a:lnTo>
                    <a:pt x="65608" y="300990"/>
                  </a:lnTo>
                  <a:lnTo>
                    <a:pt x="65189" y="299720"/>
                  </a:lnTo>
                  <a:lnTo>
                    <a:pt x="64757" y="298450"/>
                  </a:lnTo>
                  <a:lnTo>
                    <a:pt x="62623" y="297180"/>
                  </a:lnTo>
                  <a:lnTo>
                    <a:pt x="63106" y="298450"/>
                  </a:lnTo>
                  <a:lnTo>
                    <a:pt x="64223" y="298450"/>
                  </a:lnTo>
                  <a:lnTo>
                    <a:pt x="63677" y="299720"/>
                  </a:lnTo>
                  <a:lnTo>
                    <a:pt x="62318" y="299224"/>
                  </a:lnTo>
                  <a:lnTo>
                    <a:pt x="63715" y="300990"/>
                  </a:lnTo>
                  <a:lnTo>
                    <a:pt x="65811" y="302260"/>
                  </a:lnTo>
                  <a:close/>
                </a:path>
                <a:path w="109854" h="568959">
                  <a:moveTo>
                    <a:pt x="66687" y="320040"/>
                  </a:moveTo>
                  <a:lnTo>
                    <a:pt x="66090" y="318770"/>
                  </a:lnTo>
                  <a:lnTo>
                    <a:pt x="64274" y="320040"/>
                  </a:lnTo>
                  <a:lnTo>
                    <a:pt x="65265" y="320040"/>
                  </a:lnTo>
                  <a:lnTo>
                    <a:pt x="64096" y="321310"/>
                  </a:lnTo>
                  <a:lnTo>
                    <a:pt x="66687" y="320040"/>
                  </a:lnTo>
                  <a:close/>
                </a:path>
                <a:path w="109854" h="568959">
                  <a:moveTo>
                    <a:pt x="67144" y="304863"/>
                  </a:moveTo>
                  <a:lnTo>
                    <a:pt x="65417" y="304406"/>
                  </a:lnTo>
                  <a:lnTo>
                    <a:pt x="65366" y="305409"/>
                  </a:lnTo>
                  <a:lnTo>
                    <a:pt x="64274" y="306603"/>
                  </a:lnTo>
                  <a:lnTo>
                    <a:pt x="64782" y="307035"/>
                  </a:lnTo>
                  <a:lnTo>
                    <a:pt x="66319" y="306273"/>
                  </a:lnTo>
                  <a:lnTo>
                    <a:pt x="67144" y="304863"/>
                  </a:lnTo>
                  <a:close/>
                </a:path>
                <a:path w="109854" h="568959">
                  <a:moveTo>
                    <a:pt x="67475" y="414020"/>
                  </a:moveTo>
                  <a:lnTo>
                    <a:pt x="64960" y="414020"/>
                  </a:lnTo>
                  <a:lnTo>
                    <a:pt x="66078" y="415290"/>
                  </a:lnTo>
                  <a:lnTo>
                    <a:pt x="67475" y="414020"/>
                  </a:lnTo>
                  <a:close/>
                </a:path>
                <a:path w="109854" h="568959">
                  <a:moveTo>
                    <a:pt x="67614" y="418744"/>
                  </a:moveTo>
                  <a:lnTo>
                    <a:pt x="67271" y="417830"/>
                  </a:lnTo>
                  <a:lnTo>
                    <a:pt x="66306" y="417830"/>
                  </a:lnTo>
                  <a:lnTo>
                    <a:pt x="66027" y="417830"/>
                  </a:lnTo>
                  <a:lnTo>
                    <a:pt x="67614" y="418744"/>
                  </a:lnTo>
                  <a:close/>
                </a:path>
                <a:path w="109854" h="568959">
                  <a:moveTo>
                    <a:pt x="68237" y="419100"/>
                  </a:moveTo>
                  <a:lnTo>
                    <a:pt x="67614" y="418744"/>
                  </a:lnTo>
                  <a:lnTo>
                    <a:pt x="67754" y="419100"/>
                  </a:lnTo>
                  <a:lnTo>
                    <a:pt x="68237" y="419100"/>
                  </a:lnTo>
                  <a:close/>
                </a:path>
                <a:path w="109854" h="568959">
                  <a:moveTo>
                    <a:pt x="68795" y="422910"/>
                  </a:moveTo>
                  <a:lnTo>
                    <a:pt x="68478" y="421640"/>
                  </a:lnTo>
                  <a:lnTo>
                    <a:pt x="68567" y="422910"/>
                  </a:lnTo>
                  <a:lnTo>
                    <a:pt x="68795" y="422910"/>
                  </a:lnTo>
                  <a:close/>
                </a:path>
                <a:path w="109854" h="568959">
                  <a:moveTo>
                    <a:pt x="70396" y="316230"/>
                  </a:moveTo>
                  <a:lnTo>
                    <a:pt x="66395" y="314985"/>
                  </a:lnTo>
                  <a:lnTo>
                    <a:pt x="66916" y="317500"/>
                  </a:lnTo>
                  <a:lnTo>
                    <a:pt x="70396" y="316230"/>
                  </a:lnTo>
                  <a:close/>
                </a:path>
                <a:path w="109854" h="568959">
                  <a:moveTo>
                    <a:pt x="72923" y="347662"/>
                  </a:moveTo>
                  <a:lnTo>
                    <a:pt x="72390" y="348043"/>
                  </a:lnTo>
                  <a:lnTo>
                    <a:pt x="72631" y="348475"/>
                  </a:lnTo>
                  <a:lnTo>
                    <a:pt x="72923" y="347662"/>
                  </a:lnTo>
                  <a:close/>
                </a:path>
                <a:path w="109854" h="568959">
                  <a:moveTo>
                    <a:pt x="75946" y="361721"/>
                  </a:moveTo>
                  <a:lnTo>
                    <a:pt x="75882" y="361416"/>
                  </a:lnTo>
                  <a:lnTo>
                    <a:pt x="75641" y="361200"/>
                  </a:lnTo>
                  <a:lnTo>
                    <a:pt x="75501" y="361276"/>
                  </a:lnTo>
                  <a:lnTo>
                    <a:pt x="75323" y="361416"/>
                  </a:lnTo>
                  <a:lnTo>
                    <a:pt x="75755" y="361530"/>
                  </a:lnTo>
                  <a:lnTo>
                    <a:pt x="75946" y="361721"/>
                  </a:lnTo>
                  <a:close/>
                </a:path>
                <a:path w="109854" h="568959">
                  <a:moveTo>
                    <a:pt x="75946" y="361721"/>
                  </a:moveTo>
                  <a:lnTo>
                    <a:pt x="75742" y="361823"/>
                  </a:lnTo>
                  <a:lnTo>
                    <a:pt x="75577" y="362229"/>
                  </a:lnTo>
                  <a:lnTo>
                    <a:pt x="75907" y="361823"/>
                  </a:lnTo>
                  <a:close/>
                </a:path>
                <a:path w="109854" h="568959">
                  <a:moveTo>
                    <a:pt x="75958" y="441312"/>
                  </a:moveTo>
                  <a:lnTo>
                    <a:pt x="75425" y="440842"/>
                  </a:lnTo>
                  <a:lnTo>
                    <a:pt x="74968" y="441617"/>
                  </a:lnTo>
                  <a:lnTo>
                    <a:pt x="75196" y="442150"/>
                  </a:lnTo>
                  <a:lnTo>
                    <a:pt x="75679" y="442595"/>
                  </a:lnTo>
                  <a:lnTo>
                    <a:pt x="75780" y="442023"/>
                  </a:lnTo>
                  <a:lnTo>
                    <a:pt x="75958" y="441312"/>
                  </a:lnTo>
                  <a:close/>
                </a:path>
                <a:path w="109854" h="568959">
                  <a:moveTo>
                    <a:pt x="77152" y="350850"/>
                  </a:moveTo>
                  <a:lnTo>
                    <a:pt x="75946" y="349796"/>
                  </a:lnTo>
                  <a:lnTo>
                    <a:pt x="72771" y="350710"/>
                  </a:lnTo>
                  <a:lnTo>
                    <a:pt x="73494" y="351358"/>
                  </a:lnTo>
                  <a:lnTo>
                    <a:pt x="77152" y="350850"/>
                  </a:lnTo>
                  <a:close/>
                </a:path>
                <a:path w="109854" h="568959">
                  <a:moveTo>
                    <a:pt x="77266" y="443547"/>
                  </a:moveTo>
                  <a:lnTo>
                    <a:pt x="76098" y="442950"/>
                  </a:lnTo>
                  <a:lnTo>
                    <a:pt x="75692" y="442595"/>
                  </a:lnTo>
                  <a:lnTo>
                    <a:pt x="75590" y="443306"/>
                  </a:lnTo>
                  <a:lnTo>
                    <a:pt x="75628" y="443839"/>
                  </a:lnTo>
                  <a:lnTo>
                    <a:pt x="77266" y="443547"/>
                  </a:lnTo>
                  <a:close/>
                </a:path>
                <a:path w="109854" h="568959">
                  <a:moveTo>
                    <a:pt x="78651" y="461772"/>
                  </a:moveTo>
                  <a:lnTo>
                    <a:pt x="77571" y="460336"/>
                  </a:lnTo>
                  <a:lnTo>
                    <a:pt x="76136" y="461708"/>
                  </a:lnTo>
                  <a:lnTo>
                    <a:pt x="78651" y="461772"/>
                  </a:lnTo>
                  <a:close/>
                </a:path>
                <a:path w="109854" h="568959">
                  <a:moveTo>
                    <a:pt x="79032" y="462280"/>
                  </a:moveTo>
                  <a:lnTo>
                    <a:pt x="75933" y="463550"/>
                  </a:lnTo>
                  <a:lnTo>
                    <a:pt x="76822" y="465912"/>
                  </a:lnTo>
                  <a:lnTo>
                    <a:pt x="79032" y="462280"/>
                  </a:lnTo>
                  <a:close/>
                </a:path>
                <a:path w="109854" h="568959">
                  <a:moveTo>
                    <a:pt x="81267" y="402590"/>
                  </a:moveTo>
                  <a:lnTo>
                    <a:pt x="79870" y="402590"/>
                  </a:lnTo>
                  <a:lnTo>
                    <a:pt x="80403" y="403428"/>
                  </a:lnTo>
                  <a:lnTo>
                    <a:pt x="81102" y="403682"/>
                  </a:lnTo>
                  <a:lnTo>
                    <a:pt x="81267" y="402590"/>
                  </a:lnTo>
                  <a:close/>
                </a:path>
                <a:path w="109854" h="568959">
                  <a:moveTo>
                    <a:pt x="81597" y="403860"/>
                  </a:moveTo>
                  <a:lnTo>
                    <a:pt x="81102" y="403682"/>
                  </a:lnTo>
                  <a:lnTo>
                    <a:pt x="81064" y="403860"/>
                  </a:lnTo>
                  <a:lnTo>
                    <a:pt x="81597" y="403860"/>
                  </a:lnTo>
                  <a:close/>
                </a:path>
                <a:path w="109854" h="568959">
                  <a:moveTo>
                    <a:pt x="82207" y="375475"/>
                  </a:moveTo>
                  <a:lnTo>
                    <a:pt x="81711" y="375640"/>
                  </a:lnTo>
                  <a:lnTo>
                    <a:pt x="81013" y="376072"/>
                  </a:lnTo>
                  <a:lnTo>
                    <a:pt x="81292" y="376008"/>
                  </a:lnTo>
                  <a:lnTo>
                    <a:pt x="81648" y="375856"/>
                  </a:lnTo>
                  <a:lnTo>
                    <a:pt x="82207" y="375475"/>
                  </a:lnTo>
                  <a:close/>
                </a:path>
                <a:path w="109854" h="568959">
                  <a:moveTo>
                    <a:pt x="83235" y="402437"/>
                  </a:moveTo>
                  <a:lnTo>
                    <a:pt x="83032" y="402755"/>
                  </a:lnTo>
                  <a:lnTo>
                    <a:pt x="82981" y="402983"/>
                  </a:lnTo>
                  <a:lnTo>
                    <a:pt x="82981" y="403186"/>
                  </a:lnTo>
                  <a:lnTo>
                    <a:pt x="83235" y="402437"/>
                  </a:lnTo>
                  <a:close/>
                </a:path>
                <a:path w="109854" h="568959">
                  <a:moveTo>
                    <a:pt x="83566" y="393700"/>
                  </a:moveTo>
                  <a:lnTo>
                    <a:pt x="83337" y="393636"/>
                  </a:lnTo>
                  <a:lnTo>
                    <a:pt x="83566" y="393700"/>
                  </a:lnTo>
                  <a:close/>
                </a:path>
                <a:path w="109854" h="568959">
                  <a:moveTo>
                    <a:pt x="87922" y="392430"/>
                  </a:moveTo>
                  <a:lnTo>
                    <a:pt x="85509" y="391160"/>
                  </a:lnTo>
                  <a:lnTo>
                    <a:pt x="83464" y="392277"/>
                  </a:lnTo>
                  <a:lnTo>
                    <a:pt x="81089" y="391160"/>
                  </a:lnTo>
                  <a:lnTo>
                    <a:pt x="83464" y="393598"/>
                  </a:lnTo>
                  <a:lnTo>
                    <a:pt x="87922" y="392430"/>
                  </a:lnTo>
                  <a:close/>
                </a:path>
                <a:path w="109854" h="568959">
                  <a:moveTo>
                    <a:pt x="88747" y="514070"/>
                  </a:moveTo>
                  <a:lnTo>
                    <a:pt x="88506" y="514159"/>
                  </a:lnTo>
                  <a:lnTo>
                    <a:pt x="88252" y="514299"/>
                  </a:lnTo>
                  <a:lnTo>
                    <a:pt x="88061" y="514515"/>
                  </a:lnTo>
                  <a:lnTo>
                    <a:pt x="88252" y="514477"/>
                  </a:lnTo>
                  <a:lnTo>
                    <a:pt x="88493" y="514286"/>
                  </a:lnTo>
                  <a:lnTo>
                    <a:pt x="88747" y="514070"/>
                  </a:lnTo>
                  <a:close/>
                </a:path>
                <a:path w="109854" h="568959">
                  <a:moveTo>
                    <a:pt x="89166" y="407670"/>
                  </a:moveTo>
                  <a:lnTo>
                    <a:pt x="89027" y="406781"/>
                  </a:lnTo>
                  <a:lnTo>
                    <a:pt x="88023" y="407670"/>
                  </a:lnTo>
                  <a:lnTo>
                    <a:pt x="89166" y="407670"/>
                  </a:lnTo>
                  <a:close/>
                </a:path>
                <a:path w="109854" h="568959">
                  <a:moveTo>
                    <a:pt x="89369" y="412750"/>
                  </a:moveTo>
                  <a:close/>
                </a:path>
                <a:path w="109854" h="568959">
                  <a:moveTo>
                    <a:pt x="89458" y="406400"/>
                  </a:moveTo>
                  <a:lnTo>
                    <a:pt x="88976" y="406400"/>
                  </a:lnTo>
                  <a:lnTo>
                    <a:pt x="89027" y="406781"/>
                  </a:lnTo>
                  <a:lnTo>
                    <a:pt x="89458" y="406400"/>
                  </a:lnTo>
                  <a:close/>
                </a:path>
                <a:path w="109854" h="568959">
                  <a:moveTo>
                    <a:pt x="89865" y="414020"/>
                  </a:moveTo>
                  <a:lnTo>
                    <a:pt x="89395" y="412750"/>
                  </a:lnTo>
                  <a:lnTo>
                    <a:pt x="89865" y="414020"/>
                  </a:lnTo>
                  <a:close/>
                </a:path>
                <a:path w="109854" h="568959">
                  <a:moveTo>
                    <a:pt x="89966" y="524497"/>
                  </a:moveTo>
                  <a:lnTo>
                    <a:pt x="89204" y="526161"/>
                  </a:lnTo>
                  <a:lnTo>
                    <a:pt x="89674" y="525411"/>
                  </a:lnTo>
                  <a:lnTo>
                    <a:pt x="89865" y="524903"/>
                  </a:lnTo>
                  <a:lnTo>
                    <a:pt x="89966" y="524497"/>
                  </a:lnTo>
                  <a:close/>
                </a:path>
                <a:path w="109854" h="568959">
                  <a:moveTo>
                    <a:pt x="90131" y="535292"/>
                  </a:moveTo>
                  <a:lnTo>
                    <a:pt x="88798" y="534670"/>
                  </a:lnTo>
                  <a:lnTo>
                    <a:pt x="89725" y="535940"/>
                  </a:lnTo>
                  <a:lnTo>
                    <a:pt x="90131" y="535292"/>
                  </a:lnTo>
                  <a:close/>
                </a:path>
                <a:path w="109854" h="568959">
                  <a:moveTo>
                    <a:pt x="90335" y="540258"/>
                  </a:moveTo>
                  <a:lnTo>
                    <a:pt x="88785" y="541020"/>
                  </a:lnTo>
                  <a:lnTo>
                    <a:pt x="89877" y="542290"/>
                  </a:lnTo>
                  <a:lnTo>
                    <a:pt x="90335" y="540258"/>
                  </a:lnTo>
                  <a:close/>
                </a:path>
                <a:path w="109854" h="568959">
                  <a:moveTo>
                    <a:pt x="91236" y="532612"/>
                  </a:moveTo>
                  <a:lnTo>
                    <a:pt x="89966" y="532701"/>
                  </a:lnTo>
                  <a:lnTo>
                    <a:pt x="90500" y="532701"/>
                  </a:lnTo>
                  <a:lnTo>
                    <a:pt x="91236" y="532612"/>
                  </a:lnTo>
                  <a:close/>
                </a:path>
                <a:path w="109854" h="568959">
                  <a:moveTo>
                    <a:pt x="91351" y="539750"/>
                  </a:moveTo>
                  <a:lnTo>
                    <a:pt x="90449" y="539750"/>
                  </a:lnTo>
                  <a:lnTo>
                    <a:pt x="90335" y="540258"/>
                  </a:lnTo>
                  <a:lnTo>
                    <a:pt x="91351" y="539750"/>
                  </a:lnTo>
                  <a:close/>
                </a:path>
                <a:path w="109854" h="568959">
                  <a:moveTo>
                    <a:pt x="91960" y="450850"/>
                  </a:moveTo>
                  <a:lnTo>
                    <a:pt x="91440" y="449376"/>
                  </a:lnTo>
                  <a:lnTo>
                    <a:pt x="90208" y="450100"/>
                  </a:lnTo>
                  <a:lnTo>
                    <a:pt x="91960" y="450850"/>
                  </a:lnTo>
                  <a:close/>
                </a:path>
                <a:path w="109854" h="568959">
                  <a:moveTo>
                    <a:pt x="92240" y="556526"/>
                  </a:moveTo>
                  <a:lnTo>
                    <a:pt x="91948" y="556209"/>
                  </a:lnTo>
                  <a:lnTo>
                    <a:pt x="91605" y="556450"/>
                  </a:lnTo>
                  <a:lnTo>
                    <a:pt x="92240" y="556526"/>
                  </a:lnTo>
                  <a:close/>
                </a:path>
                <a:path w="109854" h="568959">
                  <a:moveTo>
                    <a:pt x="92811" y="417830"/>
                  </a:moveTo>
                  <a:lnTo>
                    <a:pt x="92100" y="416560"/>
                  </a:lnTo>
                  <a:lnTo>
                    <a:pt x="91605" y="416560"/>
                  </a:lnTo>
                  <a:lnTo>
                    <a:pt x="92811" y="417830"/>
                  </a:lnTo>
                  <a:close/>
                </a:path>
                <a:path w="109854" h="568959">
                  <a:moveTo>
                    <a:pt x="93218" y="448310"/>
                  </a:moveTo>
                  <a:lnTo>
                    <a:pt x="90614" y="447040"/>
                  </a:lnTo>
                  <a:lnTo>
                    <a:pt x="91440" y="449376"/>
                  </a:lnTo>
                  <a:lnTo>
                    <a:pt x="93218" y="448310"/>
                  </a:lnTo>
                  <a:close/>
                </a:path>
                <a:path w="109854" h="568959">
                  <a:moveTo>
                    <a:pt x="93243" y="556641"/>
                  </a:moveTo>
                  <a:lnTo>
                    <a:pt x="92240" y="556526"/>
                  </a:lnTo>
                  <a:lnTo>
                    <a:pt x="92405" y="556704"/>
                  </a:lnTo>
                  <a:lnTo>
                    <a:pt x="93243" y="556641"/>
                  </a:lnTo>
                  <a:close/>
                </a:path>
                <a:path w="109854" h="568959">
                  <a:moveTo>
                    <a:pt x="94170" y="559676"/>
                  </a:moveTo>
                  <a:lnTo>
                    <a:pt x="94094" y="559460"/>
                  </a:lnTo>
                  <a:lnTo>
                    <a:pt x="94043" y="559231"/>
                  </a:lnTo>
                  <a:lnTo>
                    <a:pt x="94018" y="558990"/>
                  </a:lnTo>
                  <a:lnTo>
                    <a:pt x="93980" y="559320"/>
                  </a:lnTo>
                  <a:lnTo>
                    <a:pt x="94043" y="559536"/>
                  </a:lnTo>
                  <a:lnTo>
                    <a:pt x="94170" y="559676"/>
                  </a:lnTo>
                  <a:close/>
                </a:path>
                <a:path w="109854" h="568959">
                  <a:moveTo>
                    <a:pt x="94322" y="556552"/>
                  </a:moveTo>
                  <a:lnTo>
                    <a:pt x="93243" y="556641"/>
                  </a:lnTo>
                  <a:lnTo>
                    <a:pt x="93484" y="556679"/>
                  </a:lnTo>
                  <a:lnTo>
                    <a:pt x="93840" y="556641"/>
                  </a:lnTo>
                  <a:lnTo>
                    <a:pt x="94322" y="556552"/>
                  </a:lnTo>
                  <a:close/>
                </a:path>
                <a:path w="109854" h="568959">
                  <a:moveTo>
                    <a:pt x="94386" y="488200"/>
                  </a:moveTo>
                  <a:lnTo>
                    <a:pt x="94183" y="488391"/>
                  </a:lnTo>
                  <a:lnTo>
                    <a:pt x="94335" y="488302"/>
                  </a:lnTo>
                  <a:close/>
                </a:path>
                <a:path w="109854" h="568959">
                  <a:moveTo>
                    <a:pt x="94475" y="502920"/>
                  </a:moveTo>
                  <a:lnTo>
                    <a:pt x="93738" y="501650"/>
                  </a:lnTo>
                  <a:lnTo>
                    <a:pt x="93319" y="501865"/>
                  </a:lnTo>
                  <a:lnTo>
                    <a:pt x="94234" y="502920"/>
                  </a:lnTo>
                  <a:lnTo>
                    <a:pt x="94475" y="502920"/>
                  </a:lnTo>
                  <a:close/>
                </a:path>
                <a:path w="109854" h="568959">
                  <a:moveTo>
                    <a:pt x="95313" y="567677"/>
                  </a:moveTo>
                  <a:lnTo>
                    <a:pt x="94894" y="567321"/>
                  </a:lnTo>
                  <a:lnTo>
                    <a:pt x="94843" y="567728"/>
                  </a:lnTo>
                  <a:lnTo>
                    <a:pt x="95034" y="567677"/>
                  </a:lnTo>
                  <a:lnTo>
                    <a:pt x="95186" y="567677"/>
                  </a:lnTo>
                  <a:lnTo>
                    <a:pt x="95313" y="567677"/>
                  </a:lnTo>
                  <a:close/>
                </a:path>
                <a:path w="109854" h="568959">
                  <a:moveTo>
                    <a:pt x="95338" y="553808"/>
                  </a:moveTo>
                  <a:lnTo>
                    <a:pt x="93446" y="553427"/>
                  </a:lnTo>
                  <a:lnTo>
                    <a:pt x="93345" y="554240"/>
                  </a:lnTo>
                  <a:lnTo>
                    <a:pt x="91554" y="555790"/>
                  </a:lnTo>
                  <a:lnTo>
                    <a:pt x="91948" y="556209"/>
                  </a:lnTo>
                  <a:lnTo>
                    <a:pt x="95338" y="553808"/>
                  </a:lnTo>
                  <a:close/>
                </a:path>
                <a:path w="109854" h="568959">
                  <a:moveTo>
                    <a:pt x="95504" y="559866"/>
                  </a:moveTo>
                  <a:lnTo>
                    <a:pt x="94754" y="559917"/>
                  </a:lnTo>
                  <a:lnTo>
                    <a:pt x="94386" y="559866"/>
                  </a:lnTo>
                  <a:lnTo>
                    <a:pt x="94170" y="559676"/>
                  </a:lnTo>
                  <a:lnTo>
                    <a:pt x="94246" y="559841"/>
                  </a:lnTo>
                  <a:lnTo>
                    <a:pt x="94335" y="559993"/>
                  </a:lnTo>
                  <a:lnTo>
                    <a:pt x="94411" y="560133"/>
                  </a:lnTo>
                  <a:lnTo>
                    <a:pt x="94856" y="560095"/>
                  </a:lnTo>
                  <a:lnTo>
                    <a:pt x="95275" y="560031"/>
                  </a:lnTo>
                  <a:lnTo>
                    <a:pt x="95504" y="559866"/>
                  </a:lnTo>
                  <a:close/>
                </a:path>
                <a:path w="109854" h="568959">
                  <a:moveTo>
                    <a:pt x="95567" y="450456"/>
                  </a:moveTo>
                  <a:lnTo>
                    <a:pt x="94272" y="448779"/>
                  </a:lnTo>
                  <a:lnTo>
                    <a:pt x="95097" y="450037"/>
                  </a:lnTo>
                  <a:lnTo>
                    <a:pt x="95567" y="450456"/>
                  </a:lnTo>
                  <a:close/>
                </a:path>
                <a:path w="109854" h="568959">
                  <a:moveTo>
                    <a:pt x="95732" y="568032"/>
                  </a:moveTo>
                  <a:lnTo>
                    <a:pt x="95694" y="567829"/>
                  </a:lnTo>
                  <a:lnTo>
                    <a:pt x="95643" y="567677"/>
                  </a:lnTo>
                  <a:lnTo>
                    <a:pt x="95313" y="567677"/>
                  </a:lnTo>
                  <a:lnTo>
                    <a:pt x="95732" y="568032"/>
                  </a:lnTo>
                  <a:close/>
                </a:path>
                <a:path w="109854" h="568959">
                  <a:moveTo>
                    <a:pt x="95910" y="468833"/>
                  </a:moveTo>
                  <a:lnTo>
                    <a:pt x="95338" y="467804"/>
                  </a:lnTo>
                  <a:lnTo>
                    <a:pt x="94907" y="468972"/>
                  </a:lnTo>
                  <a:lnTo>
                    <a:pt x="95910" y="468833"/>
                  </a:lnTo>
                  <a:close/>
                </a:path>
                <a:path w="109854" h="568959">
                  <a:moveTo>
                    <a:pt x="96621" y="568782"/>
                  </a:moveTo>
                  <a:lnTo>
                    <a:pt x="95732" y="568032"/>
                  </a:lnTo>
                  <a:lnTo>
                    <a:pt x="95783" y="568337"/>
                  </a:lnTo>
                  <a:lnTo>
                    <a:pt x="95758" y="568744"/>
                  </a:lnTo>
                  <a:lnTo>
                    <a:pt x="96621" y="568782"/>
                  </a:lnTo>
                  <a:close/>
                </a:path>
                <a:path w="109854" h="568959">
                  <a:moveTo>
                    <a:pt x="96875" y="566864"/>
                  </a:moveTo>
                  <a:lnTo>
                    <a:pt x="96431" y="566420"/>
                  </a:lnTo>
                  <a:lnTo>
                    <a:pt x="96367" y="566280"/>
                  </a:lnTo>
                  <a:lnTo>
                    <a:pt x="96024" y="566420"/>
                  </a:lnTo>
                  <a:lnTo>
                    <a:pt x="96875" y="566864"/>
                  </a:lnTo>
                  <a:close/>
                </a:path>
                <a:path w="109854" h="568959">
                  <a:moveTo>
                    <a:pt x="98463" y="567690"/>
                  </a:moveTo>
                  <a:lnTo>
                    <a:pt x="96875" y="566864"/>
                  </a:lnTo>
                  <a:lnTo>
                    <a:pt x="97701" y="567690"/>
                  </a:lnTo>
                  <a:lnTo>
                    <a:pt x="98463" y="567690"/>
                  </a:lnTo>
                  <a:close/>
                </a:path>
                <a:path w="109854" h="568959">
                  <a:moveTo>
                    <a:pt x="99034" y="565150"/>
                  </a:moveTo>
                  <a:lnTo>
                    <a:pt x="96570" y="565150"/>
                  </a:lnTo>
                  <a:lnTo>
                    <a:pt x="95338" y="563880"/>
                  </a:lnTo>
                  <a:lnTo>
                    <a:pt x="96367" y="566280"/>
                  </a:lnTo>
                  <a:lnTo>
                    <a:pt x="99034" y="565150"/>
                  </a:lnTo>
                  <a:close/>
                </a:path>
                <a:path w="109854" h="568959">
                  <a:moveTo>
                    <a:pt x="100330" y="560070"/>
                  </a:moveTo>
                  <a:lnTo>
                    <a:pt x="99123" y="560539"/>
                  </a:lnTo>
                  <a:lnTo>
                    <a:pt x="99148" y="561340"/>
                  </a:lnTo>
                  <a:lnTo>
                    <a:pt x="100330" y="560070"/>
                  </a:lnTo>
                  <a:close/>
                </a:path>
                <a:path w="109854" h="568959">
                  <a:moveTo>
                    <a:pt x="100901" y="496582"/>
                  </a:moveTo>
                  <a:lnTo>
                    <a:pt x="100533" y="496658"/>
                  </a:lnTo>
                  <a:lnTo>
                    <a:pt x="100203" y="496785"/>
                  </a:lnTo>
                  <a:lnTo>
                    <a:pt x="99885" y="496938"/>
                  </a:lnTo>
                  <a:lnTo>
                    <a:pt x="100317" y="496836"/>
                  </a:lnTo>
                  <a:lnTo>
                    <a:pt x="100685" y="496697"/>
                  </a:lnTo>
                  <a:lnTo>
                    <a:pt x="100901" y="496582"/>
                  </a:lnTo>
                  <a:close/>
                </a:path>
                <a:path w="109854" h="568959">
                  <a:moveTo>
                    <a:pt x="101117" y="538480"/>
                  </a:moveTo>
                  <a:lnTo>
                    <a:pt x="100393" y="536587"/>
                  </a:lnTo>
                  <a:lnTo>
                    <a:pt x="99098" y="537210"/>
                  </a:lnTo>
                  <a:lnTo>
                    <a:pt x="101117" y="538480"/>
                  </a:lnTo>
                  <a:close/>
                </a:path>
                <a:path w="109854" h="568959">
                  <a:moveTo>
                    <a:pt x="101600" y="567690"/>
                  </a:moveTo>
                  <a:lnTo>
                    <a:pt x="101346" y="566420"/>
                  </a:lnTo>
                  <a:lnTo>
                    <a:pt x="100571" y="567690"/>
                  </a:lnTo>
                  <a:lnTo>
                    <a:pt x="101600" y="567690"/>
                  </a:lnTo>
                  <a:close/>
                </a:path>
                <a:path w="109854" h="568959">
                  <a:moveTo>
                    <a:pt x="101854" y="511810"/>
                  </a:moveTo>
                  <a:lnTo>
                    <a:pt x="101561" y="510540"/>
                  </a:lnTo>
                  <a:lnTo>
                    <a:pt x="100685" y="510540"/>
                  </a:lnTo>
                  <a:lnTo>
                    <a:pt x="101854" y="511810"/>
                  </a:lnTo>
                  <a:close/>
                </a:path>
                <a:path w="109854" h="568959">
                  <a:moveTo>
                    <a:pt x="102997" y="509701"/>
                  </a:moveTo>
                  <a:lnTo>
                    <a:pt x="101587" y="509270"/>
                  </a:lnTo>
                  <a:lnTo>
                    <a:pt x="101828" y="509270"/>
                  </a:lnTo>
                  <a:lnTo>
                    <a:pt x="101295" y="506730"/>
                  </a:lnTo>
                  <a:lnTo>
                    <a:pt x="97739" y="505460"/>
                  </a:lnTo>
                  <a:lnTo>
                    <a:pt x="99136" y="501650"/>
                  </a:lnTo>
                  <a:lnTo>
                    <a:pt x="96481" y="502920"/>
                  </a:lnTo>
                  <a:lnTo>
                    <a:pt x="92202" y="505460"/>
                  </a:lnTo>
                  <a:lnTo>
                    <a:pt x="89928" y="502920"/>
                  </a:lnTo>
                  <a:lnTo>
                    <a:pt x="91325" y="502920"/>
                  </a:lnTo>
                  <a:lnTo>
                    <a:pt x="93319" y="501865"/>
                  </a:lnTo>
                  <a:lnTo>
                    <a:pt x="93129" y="501650"/>
                  </a:lnTo>
                  <a:lnTo>
                    <a:pt x="93738" y="501650"/>
                  </a:lnTo>
                  <a:lnTo>
                    <a:pt x="94132" y="501650"/>
                  </a:lnTo>
                  <a:lnTo>
                    <a:pt x="94170" y="500380"/>
                  </a:lnTo>
                  <a:lnTo>
                    <a:pt x="96443" y="500380"/>
                  </a:lnTo>
                  <a:lnTo>
                    <a:pt x="96583" y="500595"/>
                  </a:lnTo>
                  <a:lnTo>
                    <a:pt x="94132" y="501650"/>
                  </a:lnTo>
                  <a:lnTo>
                    <a:pt x="96253" y="501650"/>
                  </a:lnTo>
                  <a:lnTo>
                    <a:pt x="96761" y="500862"/>
                  </a:lnTo>
                  <a:lnTo>
                    <a:pt x="97307" y="501650"/>
                  </a:lnTo>
                  <a:lnTo>
                    <a:pt x="97472" y="500380"/>
                  </a:lnTo>
                  <a:lnTo>
                    <a:pt x="98437" y="497840"/>
                  </a:lnTo>
                  <a:lnTo>
                    <a:pt x="96748" y="497840"/>
                  </a:lnTo>
                  <a:lnTo>
                    <a:pt x="96227" y="495300"/>
                  </a:lnTo>
                  <a:lnTo>
                    <a:pt x="99060" y="496570"/>
                  </a:lnTo>
                  <a:lnTo>
                    <a:pt x="99885" y="495300"/>
                  </a:lnTo>
                  <a:lnTo>
                    <a:pt x="98386" y="494030"/>
                  </a:lnTo>
                  <a:lnTo>
                    <a:pt x="99606" y="492760"/>
                  </a:lnTo>
                  <a:lnTo>
                    <a:pt x="96570" y="494030"/>
                  </a:lnTo>
                  <a:lnTo>
                    <a:pt x="96469" y="492760"/>
                  </a:lnTo>
                  <a:lnTo>
                    <a:pt x="97866" y="492760"/>
                  </a:lnTo>
                  <a:lnTo>
                    <a:pt x="98640" y="491490"/>
                  </a:lnTo>
                  <a:lnTo>
                    <a:pt x="97104" y="491490"/>
                  </a:lnTo>
                  <a:lnTo>
                    <a:pt x="97269" y="488950"/>
                  </a:lnTo>
                  <a:lnTo>
                    <a:pt x="97345" y="487680"/>
                  </a:lnTo>
                  <a:lnTo>
                    <a:pt x="94335" y="488950"/>
                  </a:lnTo>
                  <a:lnTo>
                    <a:pt x="94005" y="488950"/>
                  </a:lnTo>
                  <a:lnTo>
                    <a:pt x="90347" y="486410"/>
                  </a:lnTo>
                  <a:lnTo>
                    <a:pt x="94399" y="481330"/>
                  </a:lnTo>
                  <a:lnTo>
                    <a:pt x="93433" y="480060"/>
                  </a:lnTo>
                  <a:lnTo>
                    <a:pt x="92456" y="478790"/>
                  </a:lnTo>
                  <a:lnTo>
                    <a:pt x="93484" y="477520"/>
                  </a:lnTo>
                  <a:lnTo>
                    <a:pt x="91948" y="476250"/>
                  </a:lnTo>
                  <a:lnTo>
                    <a:pt x="91960" y="473710"/>
                  </a:lnTo>
                  <a:lnTo>
                    <a:pt x="89496" y="472440"/>
                  </a:lnTo>
                  <a:lnTo>
                    <a:pt x="89382" y="471170"/>
                  </a:lnTo>
                  <a:lnTo>
                    <a:pt x="92341" y="471170"/>
                  </a:lnTo>
                  <a:lnTo>
                    <a:pt x="91287" y="468630"/>
                  </a:lnTo>
                  <a:lnTo>
                    <a:pt x="90119" y="468630"/>
                  </a:lnTo>
                  <a:lnTo>
                    <a:pt x="91376" y="466090"/>
                  </a:lnTo>
                  <a:lnTo>
                    <a:pt x="92938" y="467055"/>
                  </a:lnTo>
                  <a:lnTo>
                    <a:pt x="93065" y="467131"/>
                  </a:lnTo>
                  <a:lnTo>
                    <a:pt x="93433" y="467360"/>
                  </a:lnTo>
                  <a:lnTo>
                    <a:pt x="93179" y="466813"/>
                  </a:lnTo>
                  <a:lnTo>
                    <a:pt x="93472" y="466090"/>
                  </a:lnTo>
                  <a:lnTo>
                    <a:pt x="95021" y="464820"/>
                  </a:lnTo>
                  <a:lnTo>
                    <a:pt x="91833" y="463550"/>
                  </a:lnTo>
                  <a:lnTo>
                    <a:pt x="94576" y="463550"/>
                  </a:lnTo>
                  <a:lnTo>
                    <a:pt x="94703" y="462280"/>
                  </a:lnTo>
                  <a:lnTo>
                    <a:pt x="94830" y="461010"/>
                  </a:lnTo>
                  <a:lnTo>
                    <a:pt x="93878" y="459740"/>
                  </a:lnTo>
                  <a:lnTo>
                    <a:pt x="92278" y="462280"/>
                  </a:lnTo>
                  <a:lnTo>
                    <a:pt x="91681" y="461010"/>
                  </a:lnTo>
                  <a:lnTo>
                    <a:pt x="91795" y="458470"/>
                  </a:lnTo>
                  <a:lnTo>
                    <a:pt x="95313" y="458470"/>
                  </a:lnTo>
                  <a:lnTo>
                    <a:pt x="98704" y="453390"/>
                  </a:lnTo>
                  <a:lnTo>
                    <a:pt x="86829" y="452120"/>
                  </a:lnTo>
                  <a:lnTo>
                    <a:pt x="90208" y="450100"/>
                  </a:lnTo>
                  <a:lnTo>
                    <a:pt x="88963" y="449580"/>
                  </a:lnTo>
                  <a:lnTo>
                    <a:pt x="89065" y="448310"/>
                  </a:lnTo>
                  <a:lnTo>
                    <a:pt x="93624" y="444500"/>
                  </a:lnTo>
                  <a:lnTo>
                    <a:pt x="94221" y="443230"/>
                  </a:lnTo>
                  <a:lnTo>
                    <a:pt x="94932" y="441960"/>
                  </a:lnTo>
                  <a:lnTo>
                    <a:pt x="88061" y="443230"/>
                  </a:lnTo>
                  <a:lnTo>
                    <a:pt x="88328" y="441960"/>
                  </a:lnTo>
                  <a:lnTo>
                    <a:pt x="88849" y="439420"/>
                  </a:lnTo>
                  <a:lnTo>
                    <a:pt x="87693" y="440690"/>
                  </a:lnTo>
                  <a:lnTo>
                    <a:pt x="84505" y="441960"/>
                  </a:lnTo>
                  <a:lnTo>
                    <a:pt x="82969" y="439420"/>
                  </a:lnTo>
                  <a:lnTo>
                    <a:pt x="83007" y="438150"/>
                  </a:lnTo>
                  <a:lnTo>
                    <a:pt x="83058" y="436880"/>
                  </a:lnTo>
                  <a:lnTo>
                    <a:pt x="87642" y="435610"/>
                  </a:lnTo>
                  <a:lnTo>
                    <a:pt x="88861" y="436880"/>
                  </a:lnTo>
                  <a:lnTo>
                    <a:pt x="89039" y="438150"/>
                  </a:lnTo>
                  <a:lnTo>
                    <a:pt x="88849" y="438150"/>
                  </a:lnTo>
                  <a:lnTo>
                    <a:pt x="89509" y="439420"/>
                  </a:lnTo>
                  <a:lnTo>
                    <a:pt x="90690" y="438150"/>
                  </a:lnTo>
                  <a:lnTo>
                    <a:pt x="89420" y="438150"/>
                  </a:lnTo>
                  <a:lnTo>
                    <a:pt x="90500" y="436880"/>
                  </a:lnTo>
                  <a:lnTo>
                    <a:pt x="89954" y="434632"/>
                  </a:lnTo>
                  <a:lnTo>
                    <a:pt x="90106" y="434340"/>
                  </a:lnTo>
                  <a:lnTo>
                    <a:pt x="91998" y="434340"/>
                  </a:lnTo>
                  <a:lnTo>
                    <a:pt x="90690" y="433184"/>
                  </a:lnTo>
                  <a:lnTo>
                    <a:pt x="88785" y="431800"/>
                  </a:lnTo>
                  <a:lnTo>
                    <a:pt x="89141" y="430530"/>
                  </a:lnTo>
                  <a:lnTo>
                    <a:pt x="89509" y="429260"/>
                  </a:lnTo>
                  <a:lnTo>
                    <a:pt x="88912" y="429260"/>
                  </a:lnTo>
                  <a:lnTo>
                    <a:pt x="87553" y="430530"/>
                  </a:lnTo>
                  <a:lnTo>
                    <a:pt x="87490" y="429260"/>
                  </a:lnTo>
                  <a:lnTo>
                    <a:pt x="87757" y="427990"/>
                  </a:lnTo>
                  <a:lnTo>
                    <a:pt x="88303" y="425450"/>
                  </a:lnTo>
                  <a:lnTo>
                    <a:pt x="84861" y="427990"/>
                  </a:lnTo>
                  <a:lnTo>
                    <a:pt x="83870" y="425450"/>
                  </a:lnTo>
                  <a:lnTo>
                    <a:pt x="85458" y="424180"/>
                  </a:lnTo>
                  <a:lnTo>
                    <a:pt x="88404" y="425450"/>
                  </a:lnTo>
                  <a:lnTo>
                    <a:pt x="87388" y="424180"/>
                  </a:lnTo>
                  <a:lnTo>
                    <a:pt x="86372" y="422910"/>
                  </a:lnTo>
                  <a:lnTo>
                    <a:pt x="87350" y="421640"/>
                  </a:lnTo>
                  <a:lnTo>
                    <a:pt x="90665" y="422910"/>
                  </a:lnTo>
                  <a:lnTo>
                    <a:pt x="89281" y="421640"/>
                  </a:lnTo>
                  <a:lnTo>
                    <a:pt x="87884" y="420370"/>
                  </a:lnTo>
                  <a:lnTo>
                    <a:pt x="91414" y="417830"/>
                  </a:lnTo>
                  <a:lnTo>
                    <a:pt x="91605" y="416560"/>
                  </a:lnTo>
                  <a:lnTo>
                    <a:pt x="89865" y="416560"/>
                  </a:lnTo>
                  <a:lnTo>
                    <a:pt x="89776" y="415290"/>
                  </a:lnTo>
                  <a:lnTo>
                    <a:pt x="89052" y="415290"/>
                  </a:lnTo>
                  <a:lnTo>
                    <a:pt x="86829" y="416560"/>
                  </a:lnTo>
                  <a:lnTo>
                    <a:pt x="84366" y="415290"/>
                  </a:lnTo>
                  <a:lnTo>
                    <a:pt x="85293" y="414197"/>
                  </a:lnTo>
                  <a:lnTo>
                    <a:pt x="85318" y="413969"/>
                  </a:lnTo>
                  <a:lnTo>
                    <a:pt x="82499" y="412750"/>
                  </a:lnTo>
                  <a:lnTo>
                    <a:pt x="85686" y="411480"/>
                  </a:lnTo>
                  <a:lnTo>
                    <a:pt x="85521" y="412635"/>
                  </a:lnTo>
                  <a:lnTo>
                    <a:pt x="85445" y="414020"/>
                  </a:lnTo>
                  <a:lnTo>
                    <a:pt x="85293" y="414197"/>
                  </a:lnTo>
                  <a:lnTo>
                    <a:pt x="85128" y="415290"/>
                  </a:lnTo>
                  <a:lnTo>
                    <a:pt x="88874" y="411480"/>
                  </a:lnTo>
                  <a:lnTo>
                    <a:pt x="89331" y="412635"/>
                  </a:lnTo>
                  <a:lnTo>
                    <a:pt x="89598" y="411480"/>
                  </a:lnTo>
                  <a:lnTo>
                    <a:pt x="90512" y="411480"/>
                  </a:lnTo>
                  <a:lnTo>
                    <a:pt x="90868" y="411746"/>
                  </a:lnTo>
                  <a:lnTo>
                    <a:pt x="90766" y="411530"/>
                  </a:lnTo>
                  <a:lnTo>
                    <a:pt x="90589" y="411391"/>
                  </a:lnTo>
                  <a:lnTo>
                    <a:pt x="92875" y="408940"/>
                  </a:lnTo>
                  <a:lnTo>
                    <a:pt x="86601" y="411480"/>
                  </a:lnTo>
                  <a:lnTo>
                    <a:pt x="86156" y="407898"/>
                  </a:lnTo>
                  <a:lnTo>
                    <a:pt x="86042" y="407670"/>
                  </a:lnTo>
                  <a:lnTo>
                    <a:pt x="84442" y="406400"/>
                  </a:lnTo>
                  <a:lnTo>
                    <a:pt x="85509" y="405130"/>
                  </a:lnTo>
                  <a:lnTo>
                    <a:pt x="82994" y="405130"/>
                  </a:lnTo>
                  <a:lnTo>
                    <a:pt x="82969" y="403860"/>
                  </a:lnTo>
                  <a:lnTo>
                    <a:pt x="82511" y="405130"/>
                  </a:lnTo>
                  <a:lnTo>
                    <a:pt x="80632" y="405130"/>
                  </a:lnTo>
                  <a:lnTo>
                    <a:pt x="80568" y="403682"/>
                  </a:lnTo>
                  <a:lnTo>
                    <a:pt x="80403" y="403428"/>
                  </a:lnTo>
                  <a:lnTo>
                    <a:pt x="78117" y="402590"/>
                  </a:lnTo>
                  <a:lnTo>
                    <a:pt x="84315" y="398780"/>
                  </a:lnTo>
                  <a:lnTo>
                    <a:pt x="81775" y="397510"/>
                  </a:lnTo>
                  <a:lnTo>
                    <a:pt x="82829" y="396240"/>
                  </a:lnTo>
                  <a:lnTo>
                    <a:pt x="85877" y="396240"/>
                  </a:lnTo>
                  <a:lnTo>
                    <a:pt x="84480" y="394970"/>
                  </a:lnTo>
                  <a:lnTo>
                    <a:pt x="83083" y="393700"/>
                  </a:lnTo>
                  <a:lnTo>
                    <a:pt x="83337" y="393636"/>
                  </a:lnTo>
                  <a:lnTo>
                    <a:pt x="81534" y="393077"/>
                  </a:lnTo>
                  <a:lnTo>
                    <a:pt x="81534" y="394970"/>
                  </a:lnTo>
                  <a:lnTo>
                    <a:pt x="77724" y="394970"/>
                  </a:lnTo>
                  <a:lnTo>
                    <a:pt x="80187" y="394042"/>
                  </a:lnTo>
                  <a:lnTo>
                    <a:pt x="81534" y="394970"/>
                  </a:lnTo>
                  <a:lnTo>
                    <a:pt x="81534" y="393077"/>
                  </a:lnTo>
                  <a:lnTo>
                    <a:pt x="79514" y="392430"/>
                  </a:lnTo>
                  <a:lnTo>
                    <a:pt x="79667" y="393407"/>
                  </a:lnTo>
                  <a:lnTo>
                    <a:pt x="74980" y="392430"/>
                  </a:lnTo>
                  <a:lnTo>
                    <a:pt x="77114" y="389890"/>
                  </a:lnTo>
                  <a:lnTo>
                    <a:pt x="83210" y="388620"/>
                  </a:lnTo>
                  <a:lnTo>
                    <a:pt x="85382" y="386080"/>
                  </a:lnTo>
                  <a:lnTo>
                    <a:pt x="79146" y="384810"/>
                  </a:lnTo>
                  <a:lnTo>
                    <a:pt x="79705" y="382270"/>
                  </a:lnTo>
                  <a:lnTo>
                    <a:pt x="79984" y="381000"/>
                  </a:lnTo>
                  <a:lnTo>
                    <a:pt x="79146" y="382270"/>
                  </a:lnTo>
                  <a:lnTo>
                    <a:pt x="76644" y="382270"/>
                  </a:lnTo>
                  <a:lnTo>
                    <a:pt x="78384" y="379730"/>
                  </a:lnTo>
                  <a:lnTo>
                    <a:pt x="77177" y="378460"/>
                  </a:lnTo>
                  <a:lnTo>
                    <a:pt x="79235" y="378460"/>
                  </a:lnTo>
                  <a:lnTo>
                    <a:pt x="79832" y="377190"/>
                  </a:lnTo>
                  <a:lnTo>
                    <a:pt x="79514" y="377190"/>
                  </a:lnTo>
                  <a:lnTo>
                    <a:pt x="80264" y="374650"/>
                  </a:lnTo>
                  <a:lnTo>
                    <a:pt x="80645" y="373380"/>
                  </a:lnTo>
                  <a:lnTo>
                    <a:pt x="76530" y="374650"/>
                  </a:lnTo>
                  <a:lnTo>
                    <a:pt x="78905" y="372110"/>
                  </a:lnTo>
                  <a:lnTo>
                    <a:pt x="79438" y="368300"/>
                  </a:lnTo>
                  <a:lnTo>
                    <a:pt x="72466" y="369570"/>
                  </a:lnTo>
                  <a:lnTo>
                    <a:pt x="72631" y="367030"/>
                  </a:lnTo>
                  <a:lnTo>
                    <a:pt x="74993" y="367030"/>
                  </a:lnTo>
                  <a:lnTo>
                    <a:pt x="76200" y="365760"/>
                  </a:lnTo>
                  <a:lnTo>
                    <a:pt x="78130" y="367030"/>
                  </a:lnTo>
                  <a:lnTo>
                    <a:pt x="77978" y="365760"/>
                  </a:lnTo>
                  <a:lnTo>
                    <a:pt x="76771" y="365760"/>
                  </a:lnTo>
                  <a:lnTo>
                    <a:pt x="77952" y="364490"/>
                  </a:lnTo>
                  <a:lnTo>
                    <a:pt x="73545" y="363220"/>
                  </a:lnTo>
                  <a:lnTo>
                    <a:pt x="75323" y="361950"/>
                  </a:lnTo>
                  <a:lnTo>
                    <a:pt x="72186" y="361950"/>
                  </a:lnTo>
                  <a:lnTo>
                    <a:pt x="72161" y="360680"/>
                  </a:lnTo>
                  <a:lnTo>
                    <a:pt x="71488" y="359410"/>
                  </a:lnTo>
                  <a:lnTo>
                    <a:pt x="69405" y="360680"/>
                  </a:lnTo>
                  <a:lnTo>
                    <a:pt x="75209" y="356870"/>
                  </a:lnTo>
                  <a:lnTo>
                    <a:pt x="67411" y="351790"/>
                  </a:lnTo>
                  <a:lnTo>
                    <a:pt x="72390" y="349250"/>
                  </a:lnTo>
                  <a:lnTo>
                    <a:pt x="71323" y="346710"/>
                  </a:lnTo>
                  <a:lnTo>
                    <a:pt x="70192" y="344170"/>
                  </a:lnTo>
                  <a:lnTo>
                    <a:pt x="69697" y="342900"/>
                  </a:lnTo>
                  <a:lnTo>
                    <a:pt x="70319" y="342900"/>
                  </a:lnTo>
                  <a:lnTo>
                    <a:pt x="70713" y="341630"/>
                  </a:lnTo>
                  <a:lnTo>
                    <a:pt x="70573" y="342900"/>
                  </a:lnTo>
                  <a:lnTo>
                    <a:pt x="71970" y="339090"/>
                  </a:lnTo>
                  <a:lnTo>
                    <a:pt x="64427" y="341630"/>
                  </a:lnTo>
                  <a:lnTo>
                    <a:pt x="65989" y="339090"/>
                  </a:lnTo>
                  <a:lnTo>
                    <a:pt x="67487" y="337820"/>
                  </a:lnTo>
                  <a:lnTo>
                    <a:pt x="68999" y="336550"/>
                  </a:lnTo>
                  <a:lnTo>
                    <a:pt x="68059" y="340360"/>
                  </a:lnTo>
                  <a:lnTo>
                    <a:pt x="69126" y="339090"/>
                  </a:lnTo>
                  <a:lnTo>
                    <a:pt x="75755" y="336550"/>
                  </a:lnTo>
                  <a:lnTo>
                    <a:pt x="67551" y="335280"/>
                  </a:lnTo>
                  <a:lnTo>
                    <a:pt x="71081" y="332740"/>
                  </a:lnTo>
                  <a:lnTo>
                    <a:pt x="71577" y="332740"/>
                  </a:lnTo>
                  <a:lnTo>
                    <a:pt x="73558" y="330200"/>
                  </a:lnTo>
                  <a:lnTo>
                    <a:pt x="68351" y="328930"/>
                  </a:lnTo>
                  <a:lnTo>
                    <a:pt x="68351" y="326390"/>
                  </a:lnTo>
                  <a:lnTo>
                    <a:pt x="69367" y="326390"/>
                  </a:lnTo>
                  <a:lnTo>
                    <a:pt x="65633" y="325120"/>
                  </a:lnTo>
                  <a:lnTo>
                    <a:pt x="63906" y="322580"/>
                  </a:lnTo>
                  <a:lnTo>
                    <a:pt x="63207" y="321310"/>
                  </a:lnTo>
                  <a:lnTo>
                    <a:pt x="62992" y="320929"/>
                  </a:lnTo>
                  <a:lnTo>
                    <a:pt x="62445" y="321310"/>
                  </a:lnTo>
                  <a:lnTo>
                    <a:pt x="61315" y="318770"/>
                  </a:lnTo>
                  <a:lnTo>
                    <a:pt x="62623" y="317500"/>
                  </a:lnTo>
                  <a:lnTo>
                    <a:pt x="63588" y="316230"/>
                  </a:lnTo>
                  <a:lnTo>
                    <a:pt x="66319" y="314985"/>
                  </a:lnTo>
                  <a:lnTo>
                    <a:pt x="66738" y="313690"/>
                  </a:lnTo>
                  <a:lnTo>
                    <a:pt x="68376" y="313690"/>
                  </a:lnTo>
                  <a:lnTo>
                    <a:pt x="67640" y="311150"/>
                  </a:lnTo>
                  <a:lnTo>
                    <a:pt x="67284" y="309880"/>
                  </a:lnTo>
                  <a:lnTo>
                    <a:pt x="63220" y="311150"/>
                  </a:lnTo>
                  <a:lnTo>
                    <a:pt x="62992" y="308610"/>
                  </a:lnTo>
                  <a:lnTo>
                    <a:pt x="62877" y="307340"/>
                  </a:lnTo>
                  <a:lnTo>
                    <a:pt x="61734" y="308610"/>
                  </a:lnTo>
                  <a:lnTo>
                    <a:pt x="57378" y="307340"/>
                  </a:lnTo>
                  <a:lnTo>
                    <a:pt x="63703" y="306070"/>
                  </a:lnTo>
                  <a:lnTo>
                    <a:pt x="60388" y="304800"/>
                  </a:lnTo>
                  <a:lnTo>
                    <a:pt x="64363" y="303530"/>
                  </a:lnTo>
                  <a:lnTo>
                    <a:pt x="63157" y="302260"/>
                  </a:lnTo>
                  <a:lnTo>
                    <a:pt x="59639" y="299720"/>
                  </a:lnTo>
                  <a:lnTo>
                    <a:pt x="58458" y="298450"/>
                  </a:lnTo>
                  <a:lnTo>
                    <a:pt x="60210" y="298450"/>
                  </a:lnTo>
                  <a:lnTo>
                    <a:pt x="58280" y="297180"/>
                  </a:lnTo>
                  <a:lnTo>
                    <a:pt x="57912" y="294640"/>
                  </a:lnTo>
                  <a:lnTo>
                    <a:pt x="65874" y="293370"/>
                  </a:lnTo>
                  <a:lnTo>
                    <a:pt x="58750" y="287020"/>
                  </a:lnTo>
                  <a:lnTo>
                    <a:pt x="61645" y="285750"/>
                  </a:lnTo>
                  <a:lnTo>
                    <a:pt x="64541" y="284480"/>
                  </a:lnTo>
                  <a:lnTo>
                    <a:pt x="60845" y="280670"/>
                  </a:lnTo>
                  <a:lnTo>
                    <a:pt x="64236" y="275590"/>
                  </a:lnTo>
                  <a:lnTo>
                    <a:pt x="63893" y="274320"/>
                  </a:lnTo>
                  <a:lnTo>
                    <a:pt x="62865" y="270510"/>
                  </a:lnTo>
                  <a:lnTo>
                    <a:pt x="57048" y="274320"/>
                  </a:lnTo>
                  <a:lnTo>
                    <a:pt x="61074" y="270510"/>
                  </a:lnTo>
                  <a:lnTo>
                    <a:pt x="62420" y="269240"/>
                  </a:lnTo>
                  <a:lnTo>
                    <a:pt x="61163" y="269494"/>
                  </a:lnTo>
                  <a:lnTo>
                    <a:pt x="62242" y="267614"/>
                  </a:lnTo>
                  <a:lnTo>
                    <a:pt x="60109" y="269544"/>
                  </a:lnTo>
                  <a:lnTo>
                    <a:pt x="60337" y="269671"/>
                  </a:lnTo>
                  <a:lnTo>
                    <a:pt x="56184" y="270510"/>
                  </a:lnTo>
                  <a:lnTo>
                    <a:pt x="55562" y="269240"/>
                  </a:lnTo>
                  <a:lnTo>
                    <a:pt x="55968" y="269240"/>
                  </a:lnTo>
                  <a:lnTo>
                    <a:pt x="56857" y="268147"/>
                  </a:lnTo>
                  <a:lnTo>
                    <a:pt x="57086" y="268058"/>
                  </a:lnTo>
                  <a:lnTo>
                    <a:pt x="59829" y="269405"/>
                  </a:lnTo>
                  <a:lnTo>
                    <a:pt x="59347" y="268058"/>
                  </a:lnTo>
                  <a:lnTo>
                    <a:pt x="58597" y="266026"/>
                  </a:lnTo>
                  <a:lnTo>
                    <a:pt x="59093" y="265430"/>
                  </a:lnTo>
                  <a:lnTo>
                    <a:pt x="60782" y="264160"/>
                  </a:lnTo>
                  <a:lnTo>
                    <a:pt x="60680" y="265430"/>
                  </a:lnTo>
                  <a:lnTo>
                    <a:pt x="62090" y="265430"/>
                  </a:lnTo>
                  <a:lnTo>
                    <a:pt x="62090" y="264160"/>
                  </a:lnTo>
                  <a:lnTo>
                    <a:pt x="62090" y="262890"/>
                  </a:lnTo>
                  <a:lnTo>
                    <a:pt x="64554" y="264160"/>
                  </a:lnTo>
                  <a:lnTo>
                    <a:pt x="65925" y="261620"/>
                  </a:lnTo>
                  <a:lnTo>
                    <a:pt x="63728" y="262890"/>
                  </a:lnTo>
                  <a:lnTo>
                    <a:pt x="62534" y="261620"/>
                  </a:lnTo>
                  <a:lnTo>
                    <a:pt x="63131" y="260350"/>
                  </a:lnTo>
                  <a:lnTo>
                    <a:pt x="60591" y="262890"/>
                  </a:lnTo>
                  <a:lnTo>
                    <a:pt x="56591" y="259080"/>
                  </a:lnTo>
                  <a:lnTo>
                    <a:pt x="65328" y="259080"/>
                  </a:lnTo>
                  <a:lnTo>
                    <a:pt x="61353" y="255270"/>
                  </a:lnTo>
                  <a:lnTo>
                    <a:pt x="63538" y="256540"/>
                  </a:lnTo>
                  <a:lnTo>
                    <a:pt x="62026" y="255270"/>
                  </a:lnTo>
                  <a:lnTo>
                    <a:pt x="62331" y="248920"/>
                  </a:lnTo>
                  <a:lnTo>
                    <a:pt x="56946" y="248920"/>
                  </a:lnTo>
                  <a:lnTo>
                    <a:pt x="57619" y="247650"/>
                  </a:lnTo>
                  <a:lnTo>
                    <a:pt x="59867" y="247650"/>
                  </a:lnTo>
                  <a:lnTo>
                    <a:pt x="59829" y="243840"/>
                  </a:lnTo>
                  <a:lnTo>
                    <a:pt x="52679" y="238760"/>
                  </a:lnTo>
                  <a:lnTo>
                    <a:pt x="55181" y="234950"/>
                  </a:lnTo>
                  <a:lnTo>
                    <a:pt x="56184" y="234950"/>
                  </a:lnTo>
                  <a:lnTo>
                    <a:pt x="53619" y="233680"/>
                  </a:lnTo>
                  <a:lnTo>
                    <a:pt x="54991" y="232410"/>
                  </a:lnTo>
                  <a:lnTo>
                    <a:pt x="55638" y="232410"/>
                  </a:lnTo>
                  <a:lnTo>
                    <a:pt x="56591" y="233680"/>
                  </a:lnTo>
                  <a:lnTo>
                    <a:pt x="56603" y="232410"/>
                  </a:lnTo>
                  <a:lnTo>
                    <a:pt x="53505" y="231140"/>
                  </a:lnTo>
                  <a:lnTo>
                    <a:pt x="54216" y="229870"/>
                  </a:lnTo>
                  <a:lnTo>
                    <a:pt x="56121" y="229870"/>
                  </a:lnTo>
                  <a:lnTo>
                    <a:pt x="56527" y="228600"/>
                  </a:lnTo>
                  <a:lnTo>
                    <a:pt x="57353" y="226060"/>
                  </a:lnTo>
                  <a:lnTo>
                    <a:pt x="50685" y="224790"/>
                  </a:lnTo>
                  <a:lnTo>
                    <a:pt x="48971" y="220980"/>
                  </a:lnTo>
                  <a:lnTo>
                    <a:pt x="53517" y="219710"/>
                  </a:lnTo>
                  <a:lnTo>
                    <a:pt x="54813" y="214630"/>
                  </a:lnTo>
                  <a:lnTo>
                    <a:pt x="55460" y="214630"/>
                  </a:lnTo>
                  <a:lnTo>
                    <a:pt x="55105" y="209550"/>
                  </a:lnTo>
                  <a:lnTo>
                    <a:pt x="50139" y="207010"/>
                  </a:lnTo>
                  <a:lnTo>
                    <a:pt x="47510" y="201930"/>
                  </a:lnTo>
                  <a:lnTo>
                    <a:pt x="50444" y="199390"/>
                  </a:lnTo>
                  <a:lnTo>
                    <a:pt x="51917" y="198120"/>
                  </a:lnTo>
                  <a:lnTo>
                    <a:pt x="47802" y="191770"/>
                  </a:lnTo>
                  <a:lnTo>
                    <a:pt x="49237" y="187960"/>
                  </a:lnTo>
                  <a:lnTo>
                    <a:pt x="49720" y="186690"/>
                  </a:lnTo>
                  <a:lnTo>
                    <a:pt x="49022" y="187960"/>
                  </a:lnTo>
                  <a:lnTo>
                    <a:pt x="46164" y="187960"/>
                  </a:lnTo>
                  <a:lnTo>
                    <a:pt x="45554" y="186690"/>
                  </a:lnTo>
                  <a:lnTo>
                    <a:pt x="46278" y="185420"/>
                  </a:lnTo>
                  <a:lnTo>
                    <a:pt x="41859" y="184150"/>
                  </a:lnTo>
                  <a:lnTo>
                    <a:pt x="46050" y="184150"/>
                  </a:lnTo>
                  <a:lnTo>
                    <a:pt x="49987" y="182880"/>
                  </a:lnTo>
                  <a:lnTo>
                    <a:pt x="48488" y="180340"/>
                  </a:lnTo>
                  <a:lnTo>
                    <a:pt x="48298" y="179070"/>
                  </a:lnTo>
                  <a:lnTo>
                    <a:pt x="42773" y="179070"/>
                  </a:lnTo>
                  <a:lnTo>
                    <a:pt x="45085" y="175260"/>
                  </a:lnTo>
                  <a:lnTo>
                    <a:pt x="44183" y="172720"/>
                  </a:lnTo>
                  <a:lnTo>
                    <a:pt x="43726" y="171450"/>
                  </a:lnTo>
                  <a:lnTo>
                    <a:pt x="42291" y="167640"/>
                  </a:lnTo>
                  <a:lnTo>
                    <a:pt x="44348" y="163830"/>
                  </a:lnTo>
                  <a:lnTo>
                    <a:pt x="42773" y="163830"/>
                  </a:lnTo>
                  <a:lnTo>
                    <a:pt x="42545" y="162560"/>
                  </a:lnTo>
                  <a:lnTo>
                    <a:pt x="40982" y="161290"/>
                  </a:lnTo>
                  <a:lnTo>
                    <a:pt x="43929" y="161290"/>
                  </a:lnTo>
                  <a:lnTo>
                    <a:pt x="44069" y="158750"/>
                  </a:lnTo>
                  <a:lnTo>
                    <a:pt x="44196" y="156210"/>
                  </a:lnTo>
                  <a:lnTo>
                    <a:pt x="42824" y="152400"/>
                  </a:lnTo>
                  <a:lnTo>
                    <a:pt x="45046" y="152400"/>
                  </a:lnTo>
                  <a:lnTo>
                    <a:pt x="44856" y="151130"/>
                  </a:lnTo>
                  <a:lnTo>
                    <a:pt x="36144" y="151130"/>
                  </a:lnTo>
                  <a:lnTo>
                    <a:pt x="35610" y="149860"/>
                  </a:lnTo>
                  <a:lnTo>
                    <a:pt x="39852" y="148590"/>
                  </a:lnTo>
                  <a:lnTo>
                    <a:pt x="39128" y="144780"/>
                  </a:lnTo>
                  <a:lnTo>
                    <a:pt x="42240" y="139700"/>
                  </a:lnTo>
                  <a:lnTo>
                    <a:pt x="37706" y="137160"/>
                  </a:lnTo>
                  <a:lnTo>
                    <a:pt x="39903" y="137160"/>
                  </a:lnTo>
                  <a:lnTo>
                    <a:pt x="39725" y="135890"/>
                  </a:lnTo>
                  <a:lnTo>
                    <a:pt x="40233" y="134620"/>
                  </a:lnTo>
                  <a:lnTo>
                    <a:pt x="41249" y="132080"/>
                  </a:lnTo>
                  <a:lnTo>
                    <a:pt x="41757" y="130810"/>
                  </a:lnTo>
                  <a:lnTo>
                    <a:pt x="35864" y="132080"/>
                  </a:lnTo>
                  <a:lnTo>
                    <a:pt x="39763" y="130810"/>
                  </a:lnTo>
                  <a:lnTo>
                    <a:pt x="35636" y="128270"/>
                  </a:lnTo>
                  <a:lnTo>
                    <a:pt x="33578" y="125730"/>
                  </a:lnTo>
                  <a:lnTo>
                    <a:pt x="36525" y="125730"/>
                  </a:lnTo>
                  <a:lnTo>
                    <a:pt x="32575" y="124460"/>
                  </a:lnTo>
                  <a:lnTo>
                    <a:pt x="31546" y="125730"/>
                  </a:lnTo>
                  <a:lnTo>
                    <a:pt x="30162" y="123190"/>
                  </a:lnTo>
                  <a:lnTo>
                    <a:pt x="30454" y="121920"/>
                  </a:lnTo>
                  <a:lnTo>
                    <a:pt x="32385" y="121920"/>
                  </a:lnTo>
                  <a:lnTo>
                    <a:pt x="32994" y="120650"/>
                  </a:lnTo>
                  <a:lnTo>
                    <a:pt x="28803" y="121920"/>
                  </a:lnTo>
                  <a:lnTo>
                    <a:pt x="29997" y="119380"/>
                  </a:lnTo>
                  <a:lnTo>
                    <a:pt x="31965" y="119380"/>
                  </a:lnTo>
                  <a:lnTo>
                    <a:pt x="31902" y="118110"/>
                  </a:lnTo>
                  <a:lnTo>
                    <a:pt x="28625" y="118110"/>
                  </a:lnTo>
                  <a:lnTo>
                    <a:pt x="27266" y="116840"/>
                  </a:lnTo>
                  <a:lnTo>
                    <a:pt x="28803" y="114300"/>
                  </a:lnTo>
                  <a:lnTo>
                    <a:pt x="31369" y="113030"/>
                  </a:lnTo>
                  <a:lnTo>
                    <a:pt x="27457" y="113030"/>
                  </a:lnTo>
                  <a:lnTo>
                    <a:pt x="28041" y="111760"/>
                  </a:lnTo>
                  <a:lnTo>
                    <a:pt x="29019" y="110490"/>
                  </a:lnTo>
                  <a:lnTo>
                    <a:pt x="30022" y="111760"/>
                  </a:lnTo>
                  <a:lnTo>
                    <a:pt x="30518" y="110490"/>
                  </a:lnTo>
                  <a:lnTo>
                    <a:pt x="31508" y="107950"/>
                  </a:lnTo>
                  <a:lnTo>
                    <a:pt x="33020" y="107950"/>
                  </a:lnTo>
                  <a:lnTo>
                    <a:pt x="33185" y="105410"/>
                  </a:lnTo>
                  <a:lnTo>
                    <a:pt x="37096" y="106680"/>
                  </a:lnTo>
                  <a:lnTo>
                    <a:pt x="34836" y="105410"/>
                  </a:lnTo>
                  <a:lnTo>
                    <a:pt x="30568" y="103124"/>
                  </a:lnTo>
                  <a:lnTo>
                    <a:pt x="30568" y="107734"/>
                  </a:lnTo>
                  <a:lnTo>
                    <a:pt x="25946" y="106680"/>
                  </a:lnTo>
                  <a:lnTo>
                    <a:pt x="28511" y="104140"/>
                  </a:lnTo>
                  <a:lnTo>
                    <a:pt x="30175" y="104140"/>
                  </a:lnTo>
                  <a:lnTo>
                    <a:pt x="30568" y="107734"/>
                  </a:lnTo>
                  <a:lnTo>
                    <a:pt x="30568" y="103124"/>
                  </a:lnTo>
                  <a:lnTo>
                    <a:pt x="30111" y="102870"/>
                  </a:lnTo>
                  <a:lnTo>
                    <a:pt x="31102" y="101600"/>
                  </a:lnTo>
                  <a:lnTo>
                    <a:pt x="31584" y="100330"/>
                  </a:lnTo>
                  <a:lnTo>
                    <a:pt x="31724" y="100330"/>
                  </a:lnTo>
                  <a:lnTo>
                    <a:pt x="32067" y="99060"/>
                  </a:lnTo>
                  <a:lnTo>
                    <a:pt x="32334" y="99060"/>
                  </a:lnTo>
                  <a:lnTo>
                    <a:pt x="32232" y="97790"/>
                  </a:lnTo>
                  <a:lnTo>
                    <a:pt x="32004" y="96520"/>
                  </a:lnTo>
                  <a:lnTo>
                    <a:pt x="32867" y="96520"/>
                  </a:lnTo>
                  <a:lnTo>
                    <a:pt x="33362" y="97790"/>
                  </a:lnTo>
                  <a:lnTo>
                    <a:pt x="34455" y="97790"/>
                  </a:lnTo>
                  <a:lnTo>
                    <a:pt x="33197" y="95250"/>
                  </a:lnTo>
                  <a:lnTo>
                    <a:pt x="33172" y="93980"/>
                  </a:lnTo>
                  <a:lnTo>
                    <a:pt x="30264" y="95250"/>
                  </a:lnTo>
                  <a:lnTo>
                    <a:pt x="30581" y="93980"/>
                  </a:lnTo>
                  <a:lnTo>
                    <a:pt x="28663" y="95059"/>
                  </a:lnTo>
                  <a:lnTo>
                    <a:pt x="28409" y="95173"/>
                  </a:lnTo>
                  <a:lnTo>
                    <a:pt x="28219" y="95338"/>
                  </a:lnTo>
                  <a:lnTo>
                    <a:pt x="28028" y="95478"/>
                  </a:lnTo>
                  <a:lnTo>
                    <a:pt x="28905" y="95618"/>
                  </a:lnTo>
                  <a:lnTo>
                    <a:pt x="28981" y="96520"/>
                  </a:lnTo>
                  <a:lnTo>
                    <a:pt x="29502" y="99060"/>
                  </a:lnTo>
                  <a:lnTo>
                    <a:pt x="27901" y="97790"/>
                  </a:lnTo>
                  <a:lnTo>
                    <a:pt x="26543" y="97790"/>
                  </a:lnTo>
                  <a:lnTo>
                    <a:pt x="28028" y="96520"/>
                  </a:lnTo>
                  <a:lnTo>
                    <a:pt x="24091" y="95250"/>
                  </a:lnTo>
                  <a:lnTo>
                    <a:pt x="23139" y="95250"/>
                  </a:lnTo>
                  <a:lnTo>
                    <a:pt x="27051" y="92710"/>
                  </a:lnTo>
                  <a:lnTo>
                    <a:pt x="28930" y="90170"/>
                  </a:lnTo>
                  <a:lnTo>
                    <a:pt x="31394" y="90170"/>
                  </a:lnTo>
                  <a:lnTo>
                    <a:pt x="30734" y="88900"/>
                  </a:lnTo>
                  <a:lnTo>
                    <a:pt x="29400" y="86360"/>
                  </a:lnTo>
                  <a:lnTo>
                    <a:pt x="29565" y="82550"/>
                  </a:lnTo>
                  <a:lnTo>
                    <a:pt x="23837" y="81280"/>
                  </a:lnTo>
                  <a:lnTo>
                    <a:pt x="23050" y="80010"/>
                  </a:lnTo>
                  <a:lnTo>
                    <a:pt x="26720" y="80010"/>
                  </a:lnTo>
                  <a:lnTo>
                    <a:pt x="27546" y="81280"/>
                  </a:lnTo>
                  <a:lnTo>
                    <a:pt x="26758" y="80010"/>
                  </a:lnTo>
                  <a:lnTo>
                    <a:pt x="25971" y="78740"/>
                  </a:lnTo>
                  <a:lnTo>
                    <a:pt x="26543" y="76200"/>
                  </a:lnTo>
                  <a:lnTo>
                    <a:pt x="26276" y="76111"/>
                  </a:lnTo>
                  <a:lnTo>
                    <a:pt x="22656" y="74930"/>
                  </a:lnTo>
                  <a:lnTo>
                    <a:pt x="24206" y="73660"/>
                  </a:lnTo>
                  <a:lnTo>
                    <a:pt x="26212" y="76098"/>
                  </a:lnTo>
                  <a:lnTo>
                    <a:pt x="25412" y="73660"/>
                  </a:lnTo>
                  <a:lnTo>
                    <a:pt x="26619" y="73660"/>
                  </a:lnTo>
                  <a:lnTo>
                    <a:pt x="27508" y="69850"/>
                  </a:lnTo>
                  <a:lnTo>
                    <a:pt x="24447" y="66040"/>
                  </a:lnTo>
                  <a:lnTo>
                    <a:pt x="21767" y="62230"/>
                  </a:lnTo>
                  <a:lnTo>
                    <a:pt x="23253" y="58420"/>
                  </a:lnTo>
                  <a:lnTo>
                    <a:pt x="23749" y="57150"/>
                  </a:lnTo>
                  <a:lnTo>
                    <a:pt x="23063" y="58420"/>
                  </a:lnTo>
                  <a:lnTo>
                    <a:pt x="22415" y="58420"/>
                  </a:lnTo>
                  <a:lnTo>
                    <a:pt x="22771" y="55880"/>
                  </a:lnTo>
                  <a:lnTo>
                    <a:pt x="23291" y="52070"/>
                  </a:lnTo>
                  <a:lnTo>
                    <a:pt x="23152" y="50800"/>
                  </a:lnTo>
                  <a:lnTo>
                    <a:pt x="22555" y="45720"/>
                  </a:lnTo>
                  <a:lnTo>
                    <a:pt x="22326" y="40640"/>
                  </a:lnTo>
                  <a:lnTo>
                    <a:pt x="23761" y="36830"/>
                  </a:lnTo>
                  <a:lnTo>
                    <a:pt x="6121" y="36830"/>
                  </a:lnTo>
                  <a:lnTo>
                    <a:pt x="4711" y="36830"/>
                  </a:lnTo>
                  <a:lnTo>
                    <a:pt x="3251" y="38100"/>
                  </a:lnTo>
                  <a:lnTo>
                    <a:pt x="2273" y="38100"/>
                  </a:lnTo>
                  <a:lnTo>
                    <a:pt x="6375" y="39370"/>
                  </a:lnTo>
                  <a:lnTo>
                    <a:pt x="7277" y="41910"/>
                  </a:lnTo>
                  <a:lnTo>
                    <a:pt x="9779" y="43180"/>
                  </a:lnTo>
                  <a:lnTo>
                    <a:pt x="5791" y="44450"/>
                  </a:lnTo>
                  <a:lnTo>
                    <a:pt x="4991" y="41910"/>
                  </a:lnTo>
                  <a:lnTo>
                    <a:pt x="4495" y="41910"/>
                  </a:lnTo>
                  <a:lnTo>
                    <a:pt x="4445" y="45720"/>
                  </a:lnTo>
                  <a:lnTo>
                    <a:pt x="7213" y="44450"/>
                  </a:lnTo>
                  <a:lnTo>
                    <a:pt x="4737" y="45720"/>
                  </a:lnTo>
                  <a:lnTo>
                    <a:pt x="6019" y="45720"/>
                  </a:lnTo>
                  <a:lnTo>
                    <a:pt x="2616" y="46990"/>
                  </a:lnTo>
                  <a:lnTo>
                    <a:pt x="7747" y="46990"/>
                  </a:lnTo>
                  <a:lnTo>
                    <a:pt x="3505" y="48260"/>
                  </a:lnTo>
                  <a:lnTo>
                    <a:pt x="6667" y="49530"/>
                  </a:lnTo>
                  <a:lnTo>
                    <a:pt x="4165" y="50800"/>
                  </a:lnTo>
                  <a:lnTo>
                    <a:pt x="1866" y="49530"/>
                  </a:lnTo>
                  <a:lnTo>
                    <a:pt x="3454" y="52070"/>
                  </a:lnTo>
                  <a:lnTo>
                    <a:pt x="3187" y="52285"/>
                  </a:lnTo>
                  <a:lnTo>
                    <a:pt x="3860" y="52070"/>
                  </a:lnTo>
                  <a:lnTo>
                    <a:pt x="6070" y="52070"/>
                  </a:lnTo>
                  <a:lnTo>
                    <a:pt x="7213" y="55880"/>
                  </a:lnTo>
                  <a:lnTo>
                    <a:pt x="3251" y="53340"/>
                  </a:lnTo>
                  <a:lnTo>
                    <a:pt x="1282" y="54610"/>
                  </a:lnTo>
                  <a:lnTo>
                    <a:pt x="2374" y="57150"/>
                  </a:lnTo>
                  <a:lnTo>
                    <a:pt x="5981" y="58420"/>
                  </a:lnTo>
                  <a:lnTo>
                    <a:pt x="5880" y="59690"/>
                  </a:lnTo>
                  <a:lnTo>
                    <a:pt x="4216" y="59690"/>
                  </a:lnTo>
                  <a:lnTo>
                    <a:pt x="7353" y="60960"/>
                  </a:lnTo>
                  <a:lnTo>
                    <a:pt x="4686" y="64604"/>
                  </a:lnTo>
                  <a:lnTo>
                    <a:pt x="4559" y="64770"/>
                  </a:lnTo>
                  <a:lnTo>
                    <a:pt x="4686" y="64820"/>
                  </a:lnTo>
                  <a:lnTo>
                    <a:pt x="5003" y="67195"/>
                  </a:lnTo>
                  <a:lnTo>
                    <a:pt x="5816" y="66802"/>
                  </a:lnTo>
                  <a:lnTo>
                    <a:pt x="6718" y="66548"/>
                  </a:lnTo>
                  <a:lnTo>
                    <a:pt x="7607" y="66319"/>
                  </a:lnTo>
                  <a:lnTo>
                    <a:pt x="5524" y="66687"/>
                  </a:lnTo>
                  <a:lnTo>
                    <a:pt x="4787" y="64846"/>
                  </a:lnTo>
                  <a:lnTo>
                    <a:pt x="8585" y="66040"/>
                  </a:lnTo>
                  <a:lnTo>
                    <a:pt x="8369" y="66814"/>
                  </a:lnTo>
                  <a:lnTo>
                    <a:pt x="9537" y="66040"/>
                  </a:lnTo>
                  <a:lnTo>
                    <a:pt x="12915" y="66040"/>
                  </a:lnTo>
                  <a:lnTo>
                    <a:pt x="13042" y="67310"/>
                  </a:lnTo>
                  <a:lnTo>
                    <a:pt x="15481" y="68580"/>
                  </a:lnTo>
                  <a:lnTo>
                    <a:pt x="15087" y="68580"/>
                  </a:lnTo>
                  <a:lnTo>
                    <a:pt x="15087" y="106680"/>
                  </a:lnTo>
                  <a:lnTo>
                    <a:pt x="14643" y="107950"/>
                  </a:lnTo>
                  <a:lnTo>
                    <a:pt x="13906" y="107950"/>
                  </a:lnTo>
                  <a:lnTo>
                    <a:pt x="13843" y="106680"/>
                  </a:lnTo>
                  <a:lnTo>
                    <a:pt x="15087" y="106680"/>
                  </a:lnTo>
                  <a:lnTo>
                    <a:pt x="15087" y="68580"/>
                  </a:lnTo>
                  <a:lnTo>
                    <a:pt x="13233" y="68580"/>
                  </a:lnTo>
                  <a:lnTo>
                    <a:pt x="13233" y="104140"/>
                  </a:lnTo>
                  <a:lnTo>
                    <a:pt x="12877" y="102870"/>
                  </a:lnTo>
                  <a:lnTo>
                    <a:pt x="13233" y="104140"/>
                  </a:lnTo>
                  <a:lnTo>
                    <a:pt x="13233" y="68580"/>
                  </a:lnTo>
                  <a:lnTo>
                    <a:pt x="12763" y="68580"/>
                  </a:lnTo>
                  <a:lnTo>
                    <a:pt x="12763" y="72390"/>
                  </a:lnTo>
                  <a:lnTo>
                    <a:pt x="11861" y="73660"/>
                  </a:lnTo>
                  <a:lnTo>
                    <a:pt x="8331" y="73660"/>
                  </a:lnTo>
                  <a:lnTo>
                    <a:pt x="9029" y="72390"/>
                  </a:lnTo>
                  <a:lnTo>
                    <a:pt x="10172" y="70294"/>
                  </a:lnTo>
                  <a:lnTo>
                    <a:pt x="12763" y="72390"/>
                  </a:lnTo>
                  <a:lnTo>
                    <a:pt x="12763" y="68580"/>
                  </a:lnTo>
                  <a:lnTo>
                    <a:pt x="12344" y="68580"/>
                  </a:lnTo>
                  <a:lnTo>
                    <a:pt x="9499" y="69596"/>
                  </a:lnTo>
                  <a:lnTo>
                    <a:pt x="9626" y="69850"/>
                  </a:lnTo>
                  <a:lnTo>
                    <a:pt x="10033" y="70180"/>
                  </a:lnTo>
                  <a:lnTo>
                    <a:pt x="7404" y="72390"/>
                  </a:lnTo>
                  <a:lnTo>
                    <a:pt x="8610" y="69850"/>
                  </a:lnTo>
                  <a:lnTo>
                    <a:pt x="3124" y="72390"/>
                  </a:lnTo>
                  <a:lnTo>
                    <a:pt x="8902" y="68580"/>
                  </a:lnTo>
                  <a:lnTo>
                    <a:pt x="3022" y="69850"/>
                  </a:lnTo>
                  <a:lnTo>
                    <a:pt x="2197" y="73660"/>
                  </a:lnTo>
                  <a:lnTo>
                    <a:pt x="5067" y="73660"/>
                  </a:lnTo>
                  <a:lnTo>
                    <a:pt x="4305" y="77470"/>
                  </a:lnTo>
                  <a:lnTo>
                    <a:pt x="6350" y="77470"/>
                  </a:lnTo>
                  <a:lnTo>
                    <a:pt x="7213" y="76200"/>
                  </a:lnTo>
                  <a:lnTo>
                    <a:pt x="9232" y="77470"/>
                  </a:lnTo>
                  <a:lnTo>
                    <a:pt x="13169" y="81280"/>
                  </a:lnTo>
                  <a:lnTo>
                    <a:pt x="622" y="81280"/>
                  </a:lnTo>
                  <a:lnTo>
                    <a:pt x="5689" y="85090"/>
                  </a:lnTo>
                  <a:lnTo>
                    <a:pt x="12649" y="85090"/>
                  </a:lnTo>
                  <a:lnTo>
                    <a:pt x="10541" y="87630"/>
                  </a:lnTo>
                  <a:lnTo>
                    <a:pt x="6451" y="87630"/>
                  </a:lnTo>
                  <a:lnTo>
                    <a:pt x="6400" y="90170"/>
                  </a:lnTo>
                  <a:lnTo>
                    <a:pt x="12369" y="88900"/>
                  </a:lnTo>
                  <a:lnTo>
                    <a:pt x="10604" y="91808"/>
                  </a:lnTo>
                  <a:lnTo>
                    <a:pt x="10668" y="92710"/>
                  </a:lnTo>
                  <a:lnTo>
                    <a:pt x="7162" y="93980"/>
                  </a:lnTo>
                  <a:lnTo>
                    <a:pt x="8128" y="97790"/>
                  </a:lnTo>
                  <a:lnTo>
                    <a:pt x="11099" y="100330"/>
                  </a:lnTo>
                  <a:lnTo>
                    <a:pt x="12255" y="104140"/>
                  </a:lnTo>
                  <a:lnTo>
                    <a:pt x="9029" y="104140"/>
                  </a:lnTo>
                  <a:lnTo>
                    <a:pt x="11391" y="109220"/>
                  </a:lnTo>
                  <a:lnTo>
                    <a:pt x="8559" y="119380"/>
                  </a:lnTo>
                  <a:lnTo>
                    <a:pt x="11849" y="120650"/>
                  </a:lnTo>
                  <a:lnTo>
                    <a:pt x="13195" y="121920"/>
                  </a:lnTo>
                  <a:lnTo>
                    <a:pt x="13563" y="123190"/>
                  </a:lnTo>
                  <a:lnTo>
                    <a:pt x="10655" y="123190"/>
                  </a:lnTo>
                  <a:lnTo>
                    <a:pt x="13677" y="125730"/>
                  </a:lnTo>
                  <a:lnTo>
                    <a:pt x="17551" y="130810"/>
                  </a:lnTo>
                  <a:lnTo>
                    <a:pt x="14808" y="134620"/>
                  </a:lnTo>
                  <a:lnTo>
                    <a:pt x="13830" y="133350"/>
                  </a:lnTo>
                  <a:lnTo>
                    <a:pt x="12992" y="137160"/>
                  </a:lnTo>
                  <a:lnTo>
                    <a:pt x="20485" y="135890"/>
                  </a:lnTo>
                  <a:lnTo>
                    <a:pt x="18034" y="138430"/>
                  </a:lnTo>
                  <a:lnTo>
                    <a:pt x="17424" y="138430"/>
                  </a:lnTo>
                  <a:lnTo>
                    <a:pt x="16954" y="143510"/>
                  </a:lnTo>
                  <a:lnTo>
                    <a:pt x="20840" y="148590"/>
                  </a:lnTo>
                  <a:lnTo>
                    <a:pt x="16992" y="153670"/>
                  </a:lnTo>
                  <a:lnTo>
                    <a:pt x="21513" y="153670"/>
                  </a:lnTo>
                  <a:lnTo>
                    <a:pt x="16027" y="160020"/>
                  </a:lnTo>
                  <a:lnTo>
                    <a:pt x="22186" y="158750"/>
                  </a:lnTo>
                  <a:lnTo>
                    <a:pt x="19710" y="162560"/>
                  </a:lnTo>
                  <a:lnTo>
                    <a:pt x="18465" y="161290"/>
                  </a:lnTo>
                  <a:lnTo>
                    <a:pt x="17221" y="166370"/>
                  </a:lnTo>
                  <a:lnTo>
                    <a:pt x="17145" y="167640"/>
                  </a:lnTo>
                  <a:lnTo>
                    <a:pt x="21323" y="167640"/>
                  </a:lnTo>
                  <a:lnTo>
                    <a:pt x="22225" y="168910"/>
                  </a:lnTo>
                  <a:lnTo>
                    <a:pt x="19050" y="168910"/>
                  </a:lnTo>
                  <a:lnTo>
                    <a:pt x="22733" y="171450"/>
                  </a:lnTo>
                  <a:lnTo>
                    <a:pt x="19126" y="172720"/>
                  </a:lnTo>
                  <a:lnTo>
                    <a:pt x="20180" y="173990"/>
                  </a:lnTo>
                  <a:lnTo>
                    <a:pt x="20218" y="173393"/>
                  </a:lnTo>
                  <a:lnTo>
                    <a:pt x="20624" y="173545"/>
                  </a:lnTo>
                  <a:lnTo>
                    <a:pt x="20231" y="173139"/>
                  </a:lnTo>
                  <a:lnTo>
                    <a:pt x="20269" y="172720"/>
                  </a:lnTo>
                  <a:lnTo>
                    <a:pt x="22326" y="172720"/>
                  </a:lnTo>
                  <a:lnTo>
                    <a:pt x="24155" y="173990"/>
                  </a:lnTo>
                  <a:lnTo>
                    <a:pt x="21043" y="177800"/>
                  </a:lnTo>
                  <a:lnTo>
                    <a:pt x="19418" y="177800"/>
                  </a:lnTo>
                  <a:lnTo>
                    <a:pt x="22720" y="182473"/>
                  </a:lnTo>
                  <a:lnTo>
                    <a:pt x="23914" y="182880"/>
                  </a:lnTo>
                  <a:lnTo>
                    <a:pt x="23012" y="182880"/>
                  </a:lnTo>
                  <a:lnTo>
                    <a:pt x="22720" y="182473"/>
                  </a:lnTo>
                  <a:lnTo>
                    <a:pt x="21285" y="181991"/>
                  </a:lnTo>
                  <a:lnTo>
                    <a:pt x="21704" y="182880"/>
                  </a:lnTo>
                  <a:lnTo>
                    <a:pt x="16916" y="182880"/>
                  </a:lnTo>
                  <a:lnTo>
                    <a:pt x="20332" y="184150"/>
                  </a:lnTo>
                  <a:lnTo>
                    <a:pt x="22910" y="184150"/>
                  </a:lnTo>
                  <a:lnTo>
                    <a:pt x="21209" y="185420"/>
                  </a:lnTo>
                  <a:lnTo>
                    <a:pt x="21691" y="187960"/>
                  </a:lnTo>
                  <a:lnTo>
                    <a:pt x="22860" y="190500"/>
                  </a:lnTo>
                  <a:lnTo>
                    <a:pt x="20599" y="190500"/>
                  </a:lnTo>
                  <a:lnTo>
                    <a:pt x="20701" y="194310"/>
                  </a:lnTo>
                  <a:lnTo>
                    <a:pt x="23063" y="198120"/>
                  </a:lnTo>
                  <a:lnTo>
                    <a:pt x="23761" y="201930"/>
                  </a:lnTo>
                  <a:lnTo>
                    <a:pt x="24511" y="200660"/>
                  </a:lnTo>
                  <a:lnTo>
                    <a:pt x="28384" y="199390"/>
                  </a:lnTo>
                  <a:lnTo>
                    <a:pt x="28968" y="200660"/>
                  </a:lnTo>
                  <a:lnTo>
                    <a:pt x="27762" y="201129"/>
                  </a:lnTo>
                  <a:lnTo>
                    <a:pt x="29565" y="201930"/>
                  </a:lnTo>
                  <a:lnTo>
                    <a:pt x="29464" y="203200"/>
                  </a:lnTo>
                  <a:lnTo>
                    <a:pt x="27901" y="203200"/>
                  </a:lnTo>
                  <a:lnTo>
                    <a:pt x="24676" y="203200"/>
                  </a:lnTo>
                  <a:lnTo>
                    <a:pt x="26174" y="204470"/>
                  </a:lnTo>
                  <a:lnTo>
                    <a:pt x="25514" y="204470"/>
                  </a:lnTo>
                  <a:lnTo>
                    <a:pt x="20485" y="208280"/>
                  </a:lnTo>
                  <a:lnTo>
                    <a:pt x="24333" y="208280"/>
                  </a:lnTo>
                  <a:lnTo>
                    <a:pt x="23342" y="209550"/>
                  </a:lnTo>
                  <a:lnTo>
                    <a:pt x="24053" y="213360"/>
                  </a:lnTo>
                  <a:lnTo>
                    <a:pt x="25552" y="214630"/>
                  </a:lnTo>
                  <a:lnTo>
                    <a:pt x="26327" y="218440"/>
                  </a:lnTo>
                  <a:lnTo>
                    <a:pt x="29235" y="218440"/>
                  </a:lnTo>
                  <a:lnTo>
                    <a:pt x="28829" y="219710"/>
                  </a:lnTo>
                  <a:lnTo>
                    <a:pt x="31356" y="219710"/>
                  </a:lnTo>
                  <a:lnTo>
                    <a:pt x="30886" y="222250"/>
                  </a:lnTo>
                  <a:lnTo>
                    <a:pt x="29108" y="226060"/>
                  </a:lnTo>
                  <a:lnTo>
                    <a:pt x="29883" y="228600"/>
                  </a:lnTo>
                  <a:lnTo>
                    <a:pt x="31711" y="229870"/>
                  </a:lnTo>
                  <a:lnTo>
                    <a:pt x="32448" y="228600"/>
                  </a:lnTo>
                  <a:lnTo>
                    <a:pt x="34353" y="229870"/>
                  </a:lnTo>
                  <a:lnTo>
                    <a:pt x="31724" y="229870"/>
                  </a:lnTo>
                  <a:lnTo>
                    <a:pt x="32512" y="232410"/>
                  </a:lnTo>
                  <a:lnTo>
                    <a:pt x="30340" y="231140"/>
                  </a:lnTo>
                  <a:lnTo>
                    <a:pt x="31686" y="236220"/>
                  </a:lnTo>
                  <a:lnTo>
                    <a:pt x="34645" y="240030"/>
                  </a:lnTo>
                  <a:lnTo>
                    <a:pt x="35648" y="240030"/>
                  </a:lnTo>
                  <a:lnTo>
                    <a:pt x="36017" y="238760"/>
                  </a:lnTo>
                  <a:lnTo>
                    <a:pt x="36982" y="238760"/>
                  </a:lnTo>
                  <a:lnTo>
                    <a:pt x="37553" y="240030"/>
                  </a:lnTo>
                  <a:lnTo>
                    <a:pt x="36195" y="241300"/>
                  </a:lnTo>
                  <a:lnTo>
                    <a:pt x="34594" y="241300"/>
                  </a:lnTo>
                  <a:lnTo>
                    <a:pt x="35877" y="245110"/>
                  </a:lnTo>
                  <a:lnTo>
                    <a:pt x="34404" y="248920"/>
                  </a:lnTo>
                  <a:lnTo>
                    <a:pt x="33197" y="254000"/>
                  </a:lnTo>
                  <a:lnTo>
                    <a:pt x="35242" y="256540"/>
                  </a:lnTo>
                  <a:lnTo>
                    <a:pt x="34925" y="256540"/>
                  </a:lnTo>
                  <a:lnTo>
                    <a:pt x="38557" y="260350"/>
                  </a:lnTo>
                  <a:lnTo>
                    <a:pt x="38442" y="262890"/>
                  </a:lnTo>
                  <a:lnTo>
                    <a:pt x="36360" y="260350"/>
                  </a:lnTo>
                  <a:lnTo>
                    <a:pt x="34988" y="261620"/>
                  </a:lnTo>
                  <a:lnTo>
                    <a:pt x="40195" y="265430"/>
                  </a:lnTo>
                  <a:lnTo>
                    <a:pt x="35636" y="269240"/>
                  </a:lnTo>
                  <a:lnTo>
                    <a:pt x="39243" y="271780"/>
                  </a:lnTo>
                  <a:lnTo>
                    <a:pt x="36474" y="275590"/>
                  </a:lnTo>
                  <a:lnTo>
                    <a:pt x="37172" y="279400"/>
                  </a:lnTo>
                  <a:lnTo>
                    <a:pt x="38442" y="283210"/>
                  </a:lnTo>
                  <a:lnTo>
                    <a:pt x="37363" y="287020"/>
                  </a:lnTo>
                  <a:lnTo>
                    <a:pt x="39166" y="285750"/>
                  </a:lnTo>
                  <a:lnTo>
                    <a:pt x="41148" y="287020"/>
                  </a:lnTo>
                  <a:lnTo>
                    <a:pt x="40601" y="287020"/>
                  </a:lnTo>
                  <a:lnTo>
                    <a:pt x="42265" y="293370"/>
                  </a:lnTo>
                  <a:lnTo>
                    <a:pt x="42252" y="300990"/>
                  </a:lnTo>
                  <a:lnTo>
                    <a:pt x="41516" y="307340"/>
                  </a:lnTo>
                  <a:lnTo>
                    <a:pt x="41097" y="313690"/>
                  </a:lnTo>
                  <a:lnTo>
                    <a:pt x="41097" y="317500"/>
                  </a:lnTo>
                  <a:lnTo>
                    <a:pt x="50838" y="314960"/>
                  </a:lnTo>
                  <a:lnTo>
                    <a:pt x="47180" y="318770"/>
                  </a:lnTo>
                  <a:lnTo>
                    <a:pt x="43573" y="318770"/>
                  </a:lnTo>
                  <a:lnTo>
                    <a:pt x="48818" y="325120"/>
                  </a:lnTo>
                  <a:lnTo>
                    <a:pt x="45808" y="331470"/>
                  </a:lnTo>
                  <a:lnTo>
                    <a:pt x="50419" y="337820"/>
                  </a:lnTo>
                  <a:lnTo>
                    <a:pt x="48539" y="337820"/>
                  </a:lnTo>
                  <a:lnTo>
                    <a:pt x="48437" y="336550"/>
                  </a:lnTo>
                  <a:lnTo>
                    <a:pt x="46202" y="339090"/>
                  </a:lnTo>
                  <a:lnTo>
                    <a:pt x="49212" y="341630"/>
                  </a:lnTo>
                  <a:lnTo>
                    <a:pt x="49441" y="341630"/>
                  </a:lnTo>
                  <a:lnTo>
                    <a:pt x="51231" y="341630"/>
                  </a:lnTo>
                  <a:lnTo>
                    <a:pt x="51181" y="342900"/>
                  </a:lnTo>
                  <a:lnTo>
                    <a:pt x="49441" y="341630"/>
                  </a:lnTo>
                  <a:lnTo>
                    <a:pt x="48539" y="342900"/>
                  </a:lnTo>
                  <a:lnTo>
                    <a:pt x="47320" y="344170"/>
                  </a:lnTo>
                  <a:lnTo>
                    <a:pt x="52298" y="345440"/>
                  </a:lnTo>
                  <a:lnTo>
                    <a:pt x="49580" y="346710"/>
                  </a:lnTo>
                  <a:lnTo>
                    <a:pt x="50215" y="346710"/>
                  </a:lnTo>
                  <a:lnTo>
                    <a:pt x="49276" y="350520"/>
                  </a:lnTo>
                  <a:lnTo>
                    <a:pt x="51993" y="349250"/>
                  </a:lnTo>
                  <a:lnTo>
                    <a:pt x="51054" y="351790"/>
                  </a:lnTo>
                  <a:lnTo>
                    <a:pt x="54076" y="353060"/>
                  </a:lnTo>
                  <a:lnTo>
                    <a:pt x="52730" y="355600"/>
                  </a:lnTo>
                  <a:lnTo>
                    <a:pt x="56146" y="355600"/>
                  </a:lnTo>
                  <a:lnTo>
                    <a:pt x="51917" y="359410"/>
                  </a:lnTo>
                  <a:lnTo>
                    <a:pt x="56502" y="359410"/>
                  </a:lnTo>
                  <a:lnTo>
                    <a:pt x="51828" y="360680"/>
                  </a:lnTo>
                  <a:lnTo>
                    <a:pt x="53505" y="364490"/>
                  </a:lnTo>
                  <a:lnTo>
                    <a:pt x="54521" y="365010"/>
                  </a:lnTo>
                  <a:lnTo>
                    <a:pt x="54737" y="367030"/>
                  </a:lnTo>
                  <a:lnTo>
                    <a:pt x="52679" y="367030"/>
                  </a:lnTo>
                  <a:lnTo>
                    <a:pt x="53060" y="368300"/>
                  </a:lnTo>
                  <a:lnTo>
                    <a:pt x="54203" y="369570"/>
                  </a:lnTo>
                  <a:lnTo>
                    <a:pt x="56540" y="369570"/>
                  </a:lnTo>
                  <a:lnTo>
                    <a:pt x="51536" y="373380"/>
                  </a:lnTo>
                  <a:lnTo>
                    <a:pt x="62166" y="374650"/>
                  </a:lnTo>
                  <a:lnTo>
                    <a:pt x="55346" y="377190"/>
                  </a:lnTo>
                  <a:lnTo>
                    <a:pt x="61315" y="386080"/>
                  </a:lnTo>
                  <a:lnTo>
                    <a:pt x="61353" y="386207"/>
                  </a:lnTo>
                  <a:lnTo>
                    <a:pt x="57010" y="387350"/>
                  </a:lnTo>
                  <a:lnTo>
                    <a:pt x="59105" y="390309"/>
                  </a:lnTo>
                  <a:lnTo>
                    <a:pt x="61506" y="386613"/>
                  </a:lnTo>
                  <a:lnTo>
                    <a:pt x="63220" y="391160"/>
                  </a:lnTo>
                  <a:lnTo>
                    <a:pt x="59702" y="391160"/>
                  </a:lnTo>
                  <a:lnTo>
                    <a:pt x="64135" y="392430"/>
                  </a:lnTo>
                  <a:lnTo>
                    <a:pt x="63792" y="397510"/>
                  </a:lnTo>
                  <a:lnTo>
                    <a:pt x="63360" y="398780"/>
                  </a:lnTo>
                  <a:lnTo>
                    <a:pt x="61671" y="397510"/>
                  </a:lnTo>
                  <a:lnTo>
                    <a:pt x="60807" y="396240"/>
                  </a:lnTo>
                  <a:lnTo>
                    <a:pt x="63500" y="401320"/>
                  </a:lnTo>
                  <a:lnTo>
                    <a:pt x="61887" y="405130"/>
                  </a:lnTo>
                  <a:lnTo>
                    <a:pt x="63373" y="406895"/>
                  </a:lnTo>
                  <a:lnTo>
                    <a:pt x="62826" y="406412"/>
                  </a:lnTo>
                  <a:lnTo>
                    <a:pt x="63131" y="406857"/>
                  </a:lnTo>
                  <a:lnTo>
                    <a:pt x="63715" y="407301"/>
                  </a:lnTo>
                  <a:lnTo>
                    <a:pt x="64033" y="407670"/>
                  </a:lnTo>
                  <a:lnTo>
                    <a:pt x="63703" y="407670"/>
                  </a:lnTo>
                  <a:lnTo>
                    <a:pt x="63995" y="408940"/>
                  </a:lnTo>
                  <a:lnTo>
                    <a:pt x="63347" y="410210"/>
                  </a:lnTo>
                  <a:lnTo>
                    <a:pt x="65430" y="408940"/>
                  </a:lnTo>
                  <a:lnTo>
                    <a:pt x="65125" y="408940"/>
                  </a:lnTo>
                  <a:lnTo>
                    <a:pt x="64960" y="408749"/>
                  </a:lnTo>
                  <a:lnTo>
                    <a:pt x="64731" y="408940"/>
                  </a:lnTo>
                  <a:lnTo>
                    <a:pt x="64236" y="407898"/>
                  </a:lnTo>
                  <a:lnTo>
                    <a:pt x="64960" y="408749"/>
                  </a:lnTo>
                  <a:lnTo>
                    <a:pt x="66154" y="407670"/>
                  </a:lnTo>
                  <a:lnTo>
                    <a:pt x="67576" y="406400"/>
                  </a:lnTo>
                  <a:lnTo>
                    <a:pt x="71678" y="410210"/>
                  </a:lnTo>
                  <a:lnTo>
                    <a:pt x="67043" y="410210"/>
                  </a:lnTo>
                  <a:lnTo>
                    <a:pt x="72491" y="414020"/>
                  </a:lnTo>
                  <a:lnTo>
                    <a:pt x="67475" y="414020"/>
                  </a:lnTo>
                  <a:lnTo>
                    <a:pt x="67183" y="415290"/>
                  </a:lnTo>
                  <a:lnTo>
                    <a:pt x="66078" y="415290"/>
                  </a:lnTo>
                  <a:lnTo>
                    <a:pt x="64668" y="415290"/>
                  </a:lnTo>
                  <a:lnTo>
                    <a:pt x="66306" y="417830"/>
                  </a:lnTo>
                  <a:lnTo>
                    <a:pt x="68376" y="416560"/>
                  </a:lnTo>
                  <a:lnTo>
                    <a:pt x="68770" y="419100"/>
                  </a:lnTo>
                  <a:lnTo>
                    <a:pt x="68237" y="419100"/>
                  </a:lnTo>
                  <a:lnTo>
                    <a:pt x="70459" y="420370"/>
                  </a:lnTo>
                  <a:lnTo>
                    <a:pt x="69964" y="422910"/>
                  </a:lnTo>
                  <a:lnTo>
                    <a:pt x="68795" y="422910"/>
                  </a:lnTo>
                  <a:lnTo>
                    <a:pt x="69430" y="425450"/>
                  </a:lnTo>
                  <a:lnTo>
                    <a:pt x="74879" y="426720"/>
                  </a:lnTo>
                  <a:lnTo>
                    <a:pt x="73660" y="431800"/>
                  </a:lnTo>
                  <a:lnTo>
                    <a:pt x="69011" y="430530"/>
                  </a:lnTo>
                  <a:lnTo>
                    <a:pt x="72440" y="433070"/>
                  </a:lnTo>
                  <a:lnTo>
                    <a:pt x="68643" y="434340"/>
                  </a:lnTo>
                  <a:lnTo>
                    <a:pt x="70167" y="435610"/>
                  </a:lnTo>
                  <a:lnTo>
                    <a:pt x="71869" y="434340"/>
                  </a:lnTo>
                  <a:lnTo>
                    <a:pt x="72148" y="436880"/>
                  </a:lnTo>
                  <a:lnTo>
                    <a:pt x="75234" y="438150"/>
                  </a:lnTo>
                  <a:lnTo>
                    <a:pt x="74256" y="439420"/>
                  </a:lnTo>
                  <a:lnTo>
                    <a:pt x="72428" y="438150"/>
                  </a:lnTo>
                  <a:lnTo>
                    <a:pt x="73787" y="441960"/>
                  </a:lnTo>
                  <a:lnTo>
                    <a:pt x="74891" y="439420"/>
                  </a:lnTo>
                  <a:lnTo>
                    <a:pt x="77203" y="440690"/>
                  </a:lnTo>
                  <a:lnTo>
                    <a:pt x="79717" y="438150"/>
                  </a:lnTo>
                  <a:lnTo>
                    <a:pt x="79095" y="440690"/>
                  </a:lnTo>
                  <a:lnTo>
                    <a:pt x="78613" y="440690"/>
                  </a:lnTo>
                  <a:lnTo>
                    <a:pt x="79375" y="443230"/>
                  </a:lnTo>
                  <a:lnTo>
                    <a:pt x="77292" y="444500"/>
                  </a:lnTo>
                  <a:lnTo>
                    <a:pt x="80124" y="445770"/>
                  </a:lnTo>
                  <a:lnTo>
                    <a:pt x="79413" y="447040"/>
                  </a:lnTo>
                  <a:lnTo>
                    <a:pt x="78257" y="448310"/>
                  </a:lnTo>
                  <a:lnTo>
                    <a:pt x="75107" y="447040"/>
                  </a:lnTo>
                  <a:lnTo>
                    <a:pt x="74333" y="448310"/>
                  </a:lnTo>
                  <a:lnTo>
                    <a:pt x="77711" y="448310"/>
                  </a:lnTo>
                  <a:lnTo>
                    <a:pt x="76009" y="452120"/>
                  </a:lnTo>
                  <a:lnTo>
                    <a:pt x="78765" y="452120"/>
                  </a:lnTo>
                  <a:lnTo>
                    <a:pt x="76733" y="453390"/>
                  </a:lnTo>
                  <a:lnTo>
                    <a:pt x="79095" y="453390"/>
                  </a:lnTo>
                  <a:lnTo>
                    <a:pt x="78422" y="454660"/>
                  </a:lnTo>
                  <a:lnTo>
                    <a:pt x="76403" y="454660"/>
                  </a:lnTo>
                  <a:lnTo>
                    <a:pt x="76390" y="457200"/>
                  </a:lnTo>
                  <a:lnTo>
                    <a:pt x="81127" y="453390"/>
                  </a:lnTo>
                  <a:lnTo>
                    <a:pt x="79578" y="455930"/>
                  </a:lnTo>
                  <a:lnTo>
                    <a:pt x="78473" y="455930"/>
                  </a:lnTo>
                  <a:lnTo>
                    <a:pt x="77939" y="459740"/>
                  </a:lnTo>
                  <a:lnTo>
                    <a:pt x="81191" y="461010"/>
                  </a:lnTo>
                  <a:lnTo>
                    <a:pt x="80416" y="464820"/>
                  </a:lnTo>
                  <a:lnTo>
                    <a:pt x="76873" y="466039"/>
                  </a:lnTo>
                  <a:lnTo>
                    <a:pt x="77368" y="467360"/>
                  </a:lnTo>
                  <a:lnTo>
                    <a:pt x="82092" y="471170"/>
                  </a:lnTo>
                  <a:lnTo>
                    <a:pt x="81902" y="474980"/>
                  </a:lnTo>
                  <a:lnTo>
                    <a:pt x="82194" y="474980"/>
                  </a:lnTo>
                  <a:lnTo>
                    <a:pt x="87744" y="473710"/>
                  </a:lnTo>
                  <a:lnTo>
                    <a:pt x="80022" y="477520"/>
                  </a:lnTo>
                  <a:lnTo>
                    <a:pt x="81483" y="478790"/>
                  </a:lnTo>
                  <a:lnTo>
                    <a:pt x="79806" y="478790"/>
                  </a:lnTo>
                  <a:lnTo>
                    <a:pt x="80441" y="480060"/>
                  </a:lnTo>
                  <a:lnTo>
                    <a:pt x="80048" y="482600"/>
                  </a:lnTo>
                  <a:lnTo>
                    <a:pt x="82778" y="485140"/>
                  </a:lnTo>
                  <a:lnTo>
                    <a:pt x="85229" y="488950"/>
                  </a:lnTo>
                  <a:lnTo>
                    <a:pt x="83731" y="487680"/>
                  </a:lnTo>
                  <a:lnTo>
                    <a:pt x="82778" y="490220"/>
                  </a:lnTo>
                  <a:lnTo>
                    <a:pt x="83756" y="492760"/>
                  </a:lnTo>
                  <a:lnTo>
                    <a:pt x="83439" y="494030"/>
                  </a:lnTo>
                  <a:lnTo>
                    <a:pt x="84937" y="494030"/>
                  </a:lnTo>
                  <a:lnTo>
                    <a:pt x="84886" y="495300"/>
                  </a:lnTo>
                  <a:lnTo>
                    <a:pt x="86804" y="494030"/>
                  </a:lnTo>
                  <a:lnTo>
                    <a:pt x="84709" y="499110"/>
                  </a:lnTo>
                  <a:lnTo>
                    <a:pt x="86499" y="502920"/>
                  </a:lnTo>
                  <a:lnTo>
                    <a:pt x="88519" y="505460"/>
                  </a:lnTo>
                  <a:lnTo>
                    <a:pt x="87109" y="509270"/>
                  </a:lnTo>
                  <a:lnTo>
                    <a:pt x="85648" y="508000"/>
                  </a:lnTo>
                  <a:lnTo>
                    <a:pt x="85712" y="509270"/>
                  </a:lnTo>
                  <a:lnTo>
                    <a:pt x="87731" y="513080"/>
                  </a:lnTo>
                  <a:lnTo>
                    <a:pt x="90043" y="511810"/>
                  </a:lnTo>
                  <a:lnTo>
                    <a:pt x="89065" y="511810"/>
                  </a:lnTo>
                  <a:lnTo>
                    <a:pt x="90766" y="510540"/>
                  </a:lnTo>
                  <a:lnTo>
                    <a:pt x="92278" y="510540"/>
                  </a:lnTo>
                  <a:lnTo>
                    <a:pt x="93573" y="511810"/>
                  </a:lnTo>
                  <a:lnTo>
                    <a:pt x="97472" y="511810"/>
                  </a:lnTo>
                  <a:lnTo>
                    <a:pt x="99733" y="510540"/>
                  </a:lnTo>
                  <a:lnTo>
                    <a:pt x="100266" y="510540"/>
                  </a:lnTo>
                  <a:lnTo>
                    <a:pt x="99555" y="509270"/>
                  </a:lnTo>
                  <a:lnTo>
                    <a:pt x="101473" y="509270"/>
                  </a:lnTo>
                  <a:lnTo>
                    <a:pt x="101561" y="509638"/>
                  </a:lnTo>
                  <a:lnTo>
                    <a:pt x="101968" y="509663"/>
                  </a:lnTo>
                  <a:lnTo>
                    <a:pt x="102997" y="509701"/>
                  </a:lnTo>
                  <a:close/>
                </a:path>
                <a:path w="109854" h="568959">
                  <a:moveTo>
                    <a:pt x="103797" y="532130"/>
                  </a:moveTo>
                  <a:lnTo>
                    <a:pt x="102806" y="532130"/>
                  </a:lnTo>
                  <a:lnTo>
                    <a:pt x="101612" y="534670"/>
                  </a:lnTo>
                  <a:lnTo>
                    <a:pt x="103797" y="532130"/>
                  </a:lnTo>
                  <a:close/>
                </a:path>
                <a:path w="109854" h="568959">
                  <a:moveTo>
                    <a:pt x="104114" y="540105"/>
                  </a:moveTo>
                  <a:lnTo>
                    <a:pt x="103974" y="537591"/>
                  </a:lnTo>
                  <a:lnTo>
                    <a:pt x="103619" y="540435"/>
                  </a:lnTo>
                  <a:lnTo>
                    <a:pt x="104114" y="540105"/>
                  </a:lnTo>
                  <a:close/>
                </a:path>
                <a:path w="109854" h="568959">
                  <a:moveTo>
                    <a:pt x="105130" y="525716"/>
                  </a:moveTo>
                  <a:lnTo>
                    <a:pt x="102222" y="526148"/>
                  </a:lnTo>
                  <a:lnTo>
                    <a:pt x="100939" y="526237"/>
                  </a:lnTo>
                  <a:lnTo>
                    <a:pt x="102171" y="526237"/>
                  </a:lnTo>
                  <a:lnTo>
                    <a:pt x="102781" y="526402"/>
                  </a:lnTo>
                  <a:lnTo>
                    <a:pt x="103073" y="526707"/>
                  </a:lnTo>
                  <a:lnTo>
                    <a:pt x="103619" y="526592"/>
                  </a:lnTo>
                  <a:lnTo>
                    <a:pt x="104267" y="526415"/>
                  </a:lnTo>
                  <a:lnTo>
                    <a:pt x="105079" y="526122"/>
                  </a:lnTo>
                  <a:lnTo>
                    <a:pt x="105130" y="525716"/>
                  </a:lnTo>
                  <a:close/>
                </a:path>
                <a:path w="109854" h="568959">
                  <a:moveTo>
                    <a:pt x="105613" y="556260"/>
                  </a:moveTo>
                  <a:lnTo>
                    <a:pt x="102958" y="556260"/>
                  </a:lnTo>
                  <a:lnTo>
                    <a:pt x="103784" y="557530"/>
                  </a:lnTo>
                  <a:lnTo>
                    <a:pt x="105613" y="556260"/>
                  </a:lnTo>
                  <a:close/>
                </a:path>
                <a:path w="109854" h="568959">
                  <a:moveTo>
                    <a:pt x="106172" y="539140"/>
                  </a:moveTo>
                  <a:lnTo>
                    <a:pt x="106045" y="538835"/>
                  </a:lnTo>
                  <a:lnTo>
                    <a:pt x="104279" y="539991"/>
                  </a:lnTo>
                  <a:lnTo>
                    <a:pt x="104165" y="541172"/>
                  </a:lnTo>
                  <a:lnTo>
                    <a:pt x="106172" y="539140"/>
                  </a:lnTo>
                  <a:close/>
                </a:path>
                <a:path w="109854" h="568959">
                  <a:moveTo>
                    <a:pt x="106362" y="528612"/>
                  </a:moveTo>
                  <a:lnTo>
                    <a:pt x="104876" y="527735"/>
                  </a:lnTo>
                  <a:lnTo>
                    <a:pt x="104089" y="529005"/>
                  </a:lnTo>
                  <a:lnTo>
                    <a:pt x="104876" y="530339"/>
                  </a:lnTo>
                  <a:lnTo>
                    <a:pt x="105714" y="528675"/>
                  </a:lnTo>
                  <a:lnTo>
                    <a:pt x="106362" y="528612"/>
                  </a:lnTo>
                  <a:close/>
                </a:path>
                <a:path w="109854" h="568959">
                  <a:moveTo>
                    <a:pt x="106540" y="563880"/>
                  </a:moveTo>
                  <a:lnTo>
                    <a:pt x="99148" y="561340"/>
                  </a:lnTo>
                  <a:lnTo>
                    <a:pt x="97028" y="561340"/>
                  </a:lnTo>
                  <a:lnTo>
                    <a:pt x="94907" y="561340"/>
                  </a:lnTo>
                  <a:lnTo>
                    <a:pt x="96088" y="562610"/>
                  </a:lnTo>
                  <a:lnTo>
                    <a:pt x="98209" y="563880"/>
                  </a:lnTo>
                  <a:lnTo>
                    <a:pt x="99390" y="565150"/>
                  </a:lnTo>
                  <a:lnTo>
                    <a:pt x="100037" y="565150"/>
                  </a:lnTo>
                  <a:lnTo>
                    <a:pt x="100863" y="566420"/>
                  </a:lnTo>
                  <a:lnTo>
                    <a:pt x="106540" y="563880"/>
                  </a:lnTo>
                  <a:close/>
                </a:path>
                <a:path w="109854" h="568959">
                  <a:moveTo>
                    <a:pt x="107848" y="549910"/>
                  </a:moveTo>
                  <a:lnTo>
                    <a:pt x="101879" y="549910"/>
                  </a:lnTo>
                  <a:lnTo>
                    <a:pt x="104940" y="548640"/>
                  </a:lnTo>
                  <a:lnTo>
                    <a:pt x="105232" y="548640"/>
                  </a:lnTo>
                  <a:lnTo>
                    <a:pt x="103124" y="544830"/>
                  </a:lnTo>
                  <a:lnTo>
                    <a:pt x="102031" y="548640"/>
                  </a:lnTo>
                  <a:lnTo>
                    <a:pt x="97853" y="546100"/>
                  </a:lnTo>
                  <a:lnTo>
                    <a:pt x="105257" y="543560"/>
                  </a:lnTo>
                  <a:lnTo>
                    <a:pt x="102044" y="543560"/>
                  </a:lnTo>
                  <a:lnTo>
                    <a:pt x="102184" y="542290"/>
                  </a:lnTo>
                  <a:lnTo>
                    <a:pt x="103466" y="542290"/>
                  </a:lnTo>
                  <a:lnTo>
                    <a:pt x="101180" y="541070"/>
                  </a:lnTo>
                  <a:lnTo>
                    <a:pt x="102146" y="542290"/>
                  </a:lnTo>
                  <a:lnTo>
                    <a:pt x="99974" y="542290"/>
                  </a:lnTo>
                  <a:lnTo>
                    <a:pt x="101142" y="541108"/>
                  </a:lnTo>
                  <a:lnTo>
                    <a:pt x="102489" y="539750"/>
                  </a:lnTo>
                  <a:lnTo>
                    <a:pt x="97701" y="537210"/>
                  </a:lnTo>
                  <a:lnTo>
                    <a:pt x="100368" y="536524"/>
                  </a:lnTo>
                  <a:lnTo>
                    <a:pt x="100698" y="536435"/>
                  </a:lnTo>
                  <a:lnTo>
                    <a:pt x="102641" y="535940"/>
                  </a:lnTo>
                  <a:lnTo>
                    <a:pt x="101739" y="535940"/>
                  </a:lnTo>
                  <a:lnTo>
                    <a:pt x="104381" y="534670"/>
                  </a:lnTo>
                  <a:lnTo>
                    <a:pt x="101612" y="534670"/>
                  </a:lnTo>
                  <a:lnTo>
                    <a:pt x="97764" y="534670"/>
                  </a:lnTo>
                  <a:lnTo>
                    <a:pt x="99923" y="532130"/>
                  </a:lnTo>
                  <a:lnTo>
                    <a:pt x="98920" y="532130"/>
                  </a:lnTo>
                  <a:lnTo>
                    <a:pt x="100685" y="530860"/>
                  </a:lnTo>
                  <a:lnTo>
                    <a:pt x="104216" y="528320"/>
                  </a:lnTo>
                  <a:lnTo>
                    <a:pt x="103073" y="527050"/>
                  </a:lnTo>
                  <a:lnTo>
                    <a:pt x="99314" y="528320"/>
                  </a:lnTo>
                  <a:lnTo>
                    <a:pt x="99860" y="527050"/>
                  </a:lnTo>
                  <a:lnTo>
                    <a:pt x="100952" y="524510"/>
                  </a:lnTo>
                  <a:lnTo>
                    <a:pt x="99275" y="521970"/>
                  </a:lnTo>
                  <a:lnTo>
                    <a:pt x="100558" y="521970"/>
                  </a:lnTo>
                  <a:lnTo>
                    <a:pt x="100545" y="520700"/>
                  </a:lnTo>
                  <a:lnTo>
                    <a:pt x="100507" y="518160"/>
                  </a:lnTo>
                  <a:lnTo>
                    <a:pt x="101460" y="515620"/>
                  </a:lnTo>
                  <a:lnTo>
                    <a:pt x="98247" y="515620"/>
                  </a:lnTo>
                  <a:lnTo>
                    <a:pt x="98539" y="513080"/>
                  </a:lnTo>
                  <a:lnTo>
                    <a:pt x="93738" y="513080"/>
                  </a:lnTo>
                  <a:lnTo>
                    <a:pt x="89928" y="513080"/>
                  </a:lnTo>
                  <a:lnTo>
                    <a:pt x="88747" y="514350"/>
                  </a:lnTo>
                  <a:lnTo>
                    <a:pt x="91033" y="514350"/>
                  </a:lnTo>
                  <a:lnTo>
                    <a:pt x="87185" y="516890"/>
                  </a:lnTo>
                  <a:lnTo>
                    <a:pt x="95872" y="514350"/>
                  </a:lnTo>
                  <a:lnTo>
                    <a:pt x="93535" y="516890"/>
                  </a:lnTo>
                  <a:lnTo>
                    <a:pt x="92265" y="516890"/>
                  </a:lnTo>
                  <a:lnTo>
                    <a:pt x="93103" y="518160"/>
                  </a:lnTo>
                  <a:lnTo>
                    <a:pt x="94919" y="519430"/>
                  </a:lnTo>
                  <a:lnTo>
                    <a:pt x="94780" y="519430"/>
                  </a:lnTo>
                  <a:lnTo>
                    <a:pt x="92100" y="520700"/>
                  </a:lnTo>
                  <a:lnTo>
                    <a:pt x="93294" y="519430"/>
                  </a:lnTo>
                  <a:lnTo>
                    <a:pt x="91020" y="519430"/>
                  </a:lnTo>
                  <a:lnTo>
                    <a:pt x="91465" y="520700"/>
                  </a:lnTo>
                  <a:lnTo>
                    <a:pt x="96786" y="521970"/>
                  </a:lnTo>
                  <a:lnTo>
                    <a:pt x="94310" y="523240"/>
                  </a:lnTo>
                  <a:lnTo>
                    <a:pt x="93421" y="523240"/>
                  </a:lnTo>
                  <a:lnTo>
                    <a:pt x="93230" y="521970"/>
                  </a:lnTo>
                  <a:lnTo>
                    <a:pt x="92354" y="521970"/>
                  </a:lnTo>
                  <a:lnTo>
                    <a:pt x="89420" y="523240"/>
                  </a:lnTo>
                  <a:lnTo>
                    <a:pt x="90258" y="523240"/>
                  </a:lnTo>
                  <a:lnTo>
                    <a:pt x="89966" y="524497"/>
                  </a:lnTo>
                  <a:lnTo>
                    <a:pt x="89052" y="528320"/>
                  </a:lnTo>
                  <a:lnTo>
                    <a:pt x="89801" y="527050"/>
                  </a:lnTo>
                  <a:lnTo>
                    <a:pt x="97332" y="528320"/>
                  </a:lnTo>
                  <a:lnTo>
                    <a:pt x="91859" y="530860"/>
                  </a:lnTo>
                  <a:lnTo>
                    <a:pt x="92316" y="531088"/>
                  </a:lnTo>
                  <a:lnTo>
                    <a:pt x="94386" y="533400"/>
                  </a:lnTo>
                  <a:lnTo>
                    <a:pt x="91236" y="533400"/>
                  </a:lnTo>
                  <a:lnTo>
                    <a:pt x="90131" y="535292"/>
                  </a:lnTo>
                  <a:lnTo>
                    <a:pt x="91541" y="535940"/>
                  </a:lnTo>
                  <a:lnTo>
                    <a:pt x="87198" y="537210"/>
                  </a:lnTo>
                  <a:lnTo>
                    <a:pt x="91198" y="538480"/>
                  </a:lnTo>
                  <a:lnTo>
                    <a:pt x="90220" y="538480"/>
                  </a:lnTo>
                  <a:lnTo>
                    <a:pt x="91351" y="539750"/>
                  </a:lnTo>
                  <a:lnTo>
                    <a:pt x="91744" y="539750"/>
                  </a:lnTo>
                  <a:lnTo>
                    <a:pt x="95618" y="541020"/>
                  </a:lnTo>
                  <a:lnTo>
                    <a:pt x="88684" y="546100"/>
                  </a:lnTo>
                  <a:lnTo>
                    <a:pt x="94056" y="548640"/>
                  </a:lnTo>
                  <a:lnTo>
                    <a:pt x="96558" y="552450"/>
                  </a:lnTo>
                  <a:lnTo>
                    <a:pt x="100037" y="552450"/>
                  </a:lnTo>
                  <a:lnTo>
                    <a:pt x="102260" y="554990"/>
                  </a:lnTo>
                  <a:lnTo>
                    <a:pt x="100838" y="556260"/>
                  </a:lnTo>
                  <a:lnTo>
                    <a:pt x="98475" y="554990"/>
                  </a:lnTo>
                  <a:lnTo>
                    <a:pt x="97282" y="556260"/>
                  </a:lnTo>
                  <a:lnTo>
                    <a:pt x="97764" y="557530"/>
                  </a:lnTo>
                  <a:lnTo>
                    <a:pt x="99199" y="558800"/>
                  </a:lnTo>
                  <a:lnTo>
                    <a:pt x="98259" y="558800"/>
                  </a:lnTo>
                  <a:lnTo>
                    <a:pt x="96545" y="560070"/>
                  </a:lnTo>
                  <a:lnTo>
                    <a:pt x="97028" y="561340"/>
                  </a:lnTo>
                  <a:lnTo>
                    <a:pt x="99123" y="560539"/>
                  </a:lnTo>
                  <a:lnTo>
                    <a:pt x="99098" y="560070"/>
                  </a:lnTo>
                  <a:lnTo>
                    <a:pt x="100330" y="560070"/>
                  </a:lnTo>
                  <a:lnTo>
                    <a:pt x="103543" y="560070"/>
                  </a:lnTo>
                  <a:lnTo>
                    <a:pt x="99606" y="558800"/>
                  </a:lnTo>
                  <a:lnTo>
                    <a:pt x="100634" y="557530"/>
                  </a:lnTo>
                  <a:lnTo>
                    <a:pt x="102958" y="556260"/>
                  </a:lnTo>
                  <a:lnTo>
                    <a:pt x="102019" y="556260"/>
                  </a:lnTo>
                  <a:lnTo>
                    <a:pt x="104152" y="554990"/>
                  </a:lnTo>
                  <a:lnTo>
                    <a:pt x="104889" y="554990"/>
                  </a:lnTo>
                  <a:lnTo>
                    <a:pt x="103339" y="553720"/>
                  </a:lnTo>
                  <a:lnTo>
                    <a:pt x="104292" y="553720"/>
                  </a:lnTo>
                  <a:lnTo>
                    <a:pt x="106324" y="552450"/>
                  </a:lnTo>
                  <a:lnTo>
                    <a:pt x="105879" y="553720"/>
                  </a:lnTo>
                  <a:lnTo>
                    <a:pt x="107848" y="549910"/>
                  </a:lnTo>
                  <a:close/>
                </a:path>
                <a:path w="109854" h="568959">
                  <a:moveTo>
                    <a:pt x="109258" y="535978"/>
                  </a:moveTo>
                  <a:lnTo>
                    <a:pt x="106172" y="539140"/>
                  </a:lnTo>
                  <a:lnTo>
                    <a:pt x="106540" y="539991"/>
                  </a:lnTo>
                  <a:lnTo>
                    <a:pt x="109258" y="53597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355226" y="6586621"/>
              <a:ext cx="253103" cy="98806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7685811" y="6582454"/>
              <a:ext cx="1990089" cy="3997325"/>
            </a:xfrm>
            <a:custGeom>
              <a:avLst/>
              <a:gdLst/>
              <a:ahLst/>
              <a:cxnLst/>
              <a:rect l="l" t="t" r="r" b="b"/>
              <a:pathLst>
                <a:path w="1990090" h="3997325">
                  <a:moveTo>
                    <a:pt x="1485" y="3914152"/>
                  </a:moveTo>
                  <a:lnTo>
                    <a:pt x="0" y="3915727"/>
                  </a:lnTo>
                  <a:lnTo>
                    <a:pt x="977" y="3915740"/>
                  </a:lnTo>
                  <a:lnTo>
                    <a:pt x="1384" y="3914686"/>
                  </a:lnTo>
                  <a:lnTo>
                    <a:pt x="1485" y="3914152"/>
                  </a:lnTo>
                  <a:close/>
                </a:path>
                <a:path w="1990090" h="3997325">
                  <a:moveTo>
                    <a:pt x="14490" y="17018"/>
                  </a:moveTo>
                  <a:lnTo>
                    <a:pt x="14300" y="15379"/>
                  </a:lnTo>
                  <a:lnTo>
                    <a:pt x="14452" y="17183"/>
                  </a:lnTo>
                  <a:lnTo>
                    <a:pt x="14490" y="17018"/>
                  </a:lnTo>
                  <a:close/>
                </a:path>
                <a:path w="1990090" h="3997325">
                  <a:moveTo>
                    <a:pt x="16078" y="14224"/>
                  </a:moveTo>
                  <a:lnTo>
                    <a:pt x="15875" y="12065"/>
                  </a:lnTo>
                  <a:lnTo>
                    <a:pt x="16040" y="14224"/>
                  </a:lnTo>
                  <a:close/>
                </a:path>
                <a:path w="1990090" h="3997325">
                  <a:moveTo>
                    <a:pt x="17221" y="27774"/>
                  </a:moveTo>
                  <a:lnTo>
                    <a:pt x="17068" y="26644"/>
                  </a:lnTo>
                  <a:lnTo>
                    <a:pt x="17094" y="27305"/>
                  </a:lnTo>
                  <a:lnTo>
                    <a:pt x="17221" y="27774"/>
                  </a:lnTo>
                  <a:close/>
                </a:path>
                <a:path w="1990090" h="3997325">
                  <a:moveTo>
                    <a:pt x="17665" y="31369"/>
                  </a:moveTo>
                  <a:lnTo>
                    <a:pt x="17551" y="29032"/>
                  </a:lnTo>
                  <a:lnTo>
                    <a:pt x="17221" y="27774"/>
                  </a:lnTo>
                  <a:lnTo>
                    <a:pt x="17272" y="28194"/>
                  </a:lnTo>
                  <a:lnTo>
                    <a:pt x="17399" y="30594"/>
                  </a:lnTo>
                  <a:lnTo>
                    <a:pt x="17665" y="31369"/>
                  </a:lnTo>
                  <a:close/>
                </a:path>
                <a:path w="1990090" h="3997325">
                  <a:moveTo>
                    <a:pt x="23901" y="32245"/>
                  </a:moveTo>
                  <a:lnTo>
                    <a:pt x="23799" y="31369"/>
                  </a:lnTo>
                  <a:lnTo>
                    <a:pt x="23749" y="31140"/>
                  </a:lnTo>
                  <a:lnTo>
                    <a:pt x="23901" y="32245"/>
                  </a:lnTo>
                  <a:close/>
                </a:path>
                <a:path w="1990090" h="3997325">
                  <a:moveTo>
                    <a:pt x="24117" y="33909"/>
                  </a:moveTo>
                  <a:lnTo>
                    <a:pt x="23901" y="32245"/>
                  </a:lnTo>
                  <a:lnTo>
                    <a:pt x="23774" y="33909"/>
                  </a:lnTo>
                  <a:lnTo>
                    <a:pt x="24117" y="33909"/>
                  </a:lnTo>
                  <a:close/>
                </a:path>
                <a:path w="1990090" h="3997325">
                  <a:moveTo>
                    <a:pt x="25730" y="25527"/>
                  </a:moveTo>
                  <a:lnTo>
                    <a:pt x="25603" y="24130"/>
                  </a:lnTo>
                  <a:lnTo>
                    <a:pt x="25438" y="23368"/>
                  </a:lnTo>
                  <a:lnTo>
                    <a:pt x="25628" y="26035"/>
                  </a:lnTo>
                  <a:lnTo>
                    <a:pt x="25692" y="25704"/>
                  </a:lnTo>
                  <a:lnTo>
                    <a:pt x="25730" y="25527"/>
                  </a:lnTo>
                  <a:close/>
                </a:path>
                <a:path w="1990090" h="3997325">
                  <a:moveTo>
                    <a:pt x="25882" y="29324"/>
                  </a:moveTo>
                  <a:lnTo>
                    <a:pt x="25679" y="27597"/>
                  </a:lnTo>
                  <a:lnTo>
                    <a:pt x="25577" y="26695"/>
                  </a:lnTo>
                  <a:lnTo>
                    <a:pt x="25768" y="28778"/>
                  </a:lnTo>
                  <a:lnTo>
                    <a:pt x="25488" y="29540"/>
                  </a:lnTo>
                  <a:lnTo>
                    <a:pt x="25882" y="29324"/>
                  </a:lnTo>
                  <a:close/>
                </a:path>
                <a:path w="1990090" h="3997325">
                  <a:moveTo>
                    <a:pt x="25971" y="25781"/>
                  </a:moveTo>
                  <a:lnTo>
                    <a:pt x="25857" y="24777"/>
                  </a:lnTo>
                  <a:lnTo>
                    <a:pt x="25857" y="25273"/>
                  </a:lnTo>
                  <a:lnTo>
                    <a:pt x="25971" y="25781"/>
                  </a:lnTo>
                  <a:close/>
                </a:path>
                <a:path w="1990090" h="3997325">
                  <a:moveTo>
                    <a:pt x="26670" y="8686"/>
                  </a:moveTo>
                  <a:lnTo>
                    <a:pt x="26581" y="9271"/>
                  </a:lnTo>
                  <a:lnTo>
                    <a:pt x="26670" y="8686"/>
                  </a:lnTo>
                  <a:close/>
                </a:path>
                <a:path w="1990090" h="3997325">
                  <a:moveTo>
                    <a:pt x="29667" y="31242"/>
                  </a:moveTo>
                  <a:lnTo>
                    <a:pt x="29425" y="27940"/>
                  </a:lnTo>
                  <a:lnTo>
                    <a:pt x="29387" y="27254"/>
                  </a:lnTo>
                  <a:lnTo>
                    <a:pt x="29387" y="27940"/>
                  </a:lnTo>
                  <a:lnTo>
                    <a:pt x="29095" y="27711"/>
                  </a:lnTo>
                  <a:lnTo>
                    <a:pt x="29184" y="28067"/>
                  </a:lnTo>
                  <a:lnTo>
                    <a:pt x="29667" y="31242"/>
                  </a:lnTo>
                  <a:close/>
                </a:path>
                <a:path w="1990090" h="3997325">
                  <a:moveTo>
                    <a:pt x="34036" y="8763"/>
                  </a:moveTo>
                  <a:lnTo>
                    <a:pt x="33883" y="8001"/>
                  </a:lnTo>
                  <a:lnTo>
                    <a:pt x="33909" y="8255"/>
                  </a:lnTo>
                  <a:lnTo>
                    <a:pt x="34036" y="8763"/>
                  </a:lnTo>
                  <a:close/>
                </a:path>
                <a:path w="1990090" h="3997325">
                  <a:moveTo>
                    <a:pt x="34201" y="31242"/>
                  </a:moveTo>
                  <a:lnTo>
                    <a:pt x="33858" y="28194"/>
                  </a:lnTo>
                  <a:lnTo>
                    <a:pt x="33985" y="30416"/>
                  </a:lnTo>
                  <a:lnTo>
                    <a:pt x="34201" y="31242"/>
                  </a:lnTo>
                  <a:close/>
                </a:path>
                <a:path w="1990090" h="3997325">
                  <a:moveTo>
                    <a:pt x="41313" y="29095"/>
                  </a:moveTo>
                  <a:lnTo>
                    <a:pt x="41249" y="29743"/>
                  </a:lnTo>
                  <a:lnTo>
                    <a:pt x="41313" y="29210"/>
                  </a:lnTo>
                  <a:close/>
                </a:path>
                <a:path w="1990090" h="3997325">
                  <a:moveTo>
                    <a:pt x="42049" y="28384"/>
                  </a:moveTo>
                  <a:lnTo>
                    <a:pt x="41973" y="28740"/>
                  </a:lnTo>
                  <a:lnTo>
                    <a:pt x="42049" y="28384"/>
                  </a:lnTo>
                  <a:close/>
                </a:path>
                <a:path w="1990090" h="3997325">
                  <a:moveTo>
                    <a:pt x="43535" y="2286"/>
                  </a:moveTo>
                  <a:lnTo>
                    <a:pt x="43230" y="3187"/>
                  </a:lnTo>
                  <a:lnTo>
                    <a:pt x="43357" y="3378"/>
                  </a:lnTo>
                  <a:lnTo>
                    <a:pt x="43535" y="2286"/>
                  </a:lnTo>
                  <a:close/>
                </a:path>
                <a:path w="1990090" h="3997325">
                  <a:moveTo>
                    <a:pt x="46405" y="25857"/>
                  </a:moveTo>
                  <a:lnTo>
                    <a:pt x="46228" y="27305"/>
                  </a:lnTo>
                  <a:lnTo>
                    <a:pt x="46329" y="27051"/>
                  </a:lnTo>
                  <a:lnTo>
                    <a:pt x="46405" y="25857"/>
                  </a:lnTo>
                  <a:close/>
                </a:path>
                <a:path w="1990090" h="3997325">
                  <a:moveTo>
                    <a:pt x="46570" y="26416"/>
                  </a:moveTo>
                  <a:lnTo>
                    <a:pt x="46482" y="26644"/>
                  </a:lnTo>
                  <a:lnTo>
                    <a:pt x="46393" y="28575"/>
                  </a:lnTo>
                  <a:lnTo>
                    <a:pt x="46570" y="26416"/>
                  </a:lnTo>
                  <a:close/>
                </a:path>
                <a:path w="1990090" h="3997325">
                  <a:moveTo>
                    <a:pt x="50800" y="27660"/>
                  </a:moveTo>
                  <a:close/>
                </a:path>
                <a:path w="1990090" h="3997325">
                  <a:moveTo>
                    <a:pt x="63690" y="11099"/>
                  </a:moveTo>
                  <a:lnTo>
                    <a:pt x="63563" y="11557"/>
                  </a:lnTo>
                  <a:lnTo>
                    <a:pt x="63322" y="13004"/>
                  </a:lnTo>
                  <a:lnTo>
                    <a:pt x="63449" y="12446"/>
                  </a:lnTo>
                  <a:lnTo>
                    <a:pt x="63690" y="11099"/>
                  </a:lnTo>
                  <a:close/>
                </a:path>
                <a:path w="1990090" h="3997325">
                  <a:moveTo>
                    <a:pt x="64655" y="8001"/>
                  </a:moveTo>
                  <a:lnTo>
                    <a:pt x="64465" y="8001"/>
                  </a:lnTo>
                  <a:lnTo>
                    <a:pt x="63931" y="8255"/>
                  </a:lnTo>
                  <a:lnTo>
                    <a:pt x="63627" y="10287"/>
                  </a:lnTo>
                  <a:lnTo>
                    <a:pt x="63741" y="9906"/>
                  </a:lnTo>
                  <a:lnTo>
                    <a:pt x="63944" y="8890"/>
                  </a:lnTo>
                  <a:lnTo>
                    <a:pt x="63919" y="9779"/>
                  </a:lnTo>
                  <a:lnTo>
                    <a:pt x="63690" y="11099"/>
                  </a:lnTo>
                  <a:lnTo>
                    <a:pt x="64198" y="9779"/>
                  </a:lnTo>
                  <a:lnTo>
                    <a:pt x="64427" y="8890"/>
                  </a:lnTo>
                  <a:lnTo>
                    <a:pt x="64655" y="8001"/>
                  </a:lnTo>
                  <a:close/>
                </a:path>
                <a:path w="1990090" h="3997325">
                  <a:moveTo>
                    <a:pt x="65417" y="8420"/>
                  </a:moveTo>
                  <a:lnTo>
                    <a:pt x="65328" y="7340"/>
                  </a:lnTo>
                  <a:lnTo>
                    <a:pt x="65036" y="8940"/>
                  </a:lnTo>
                  <a:lnTo>
                    <a:pt x="65163" y="9182"/>
                  </a:lnTo>
                  <a:lnTo>
                    <a:pt x="65189" y="10477"/>
                  </a:lnTo>
                  <a:lnTo>
                    <a:pt x="65328" y="10058"/>
                  </a:lnTo>
                  <a:lnTo>
                    <a:pt x="65417" y="8420"/>
                  </a:lnTo>
                  <a:close/>
                </a:path>
                <a:path w="1990090" h="3997325">
                  <a:moveTo>
                    <a:pt x="66357" y="3941699"/>
                  </a:moveTo>
                  <a:lnTo>
                    <a:pt x="65963" y="3941927"/>
                  </a:lnTo>
                  <a:lnTo>
                    <a:pt x="65811" y="3942118"/>
                  </a:lnTo>
                  <a:lnTo>
                    <a:pt x="66281" y="3942207"/>
                  </a:lnTo>
                  <a:lnTo>
                    <a:pt x="66357" y="3942016"/>
                  </a:lnTo>
                  <a:lnTo>
                    <a:pt x="66306" y="3941864"/>
                  </a:lnTo>
                  <a:lnTo>
                    <a:pt x="66357" y="3941699"/>
                  </a:lnTo>
                  <a:close/>
                </a:path>
                <a:path w="1990090" h="3997325">
                  <a:moveTo>
                    <a:pt x="66992" y="13309"/>
                  </a:moveTo>
                  <a:lnTo>
                    <a:pt x="66763" y="14732"/>
                  </a:lnTo>
                  <a:lnTo>
                    <a:pt x="66840" y="14605"/>
                  </a:lnTo>
                  <a:lnTo>
                    <a:pt x="66954" y="13970"/>
                  </a:lnTo>
                  <a:lnTo>
                    <a:pt x="66992" y="13309"/>
                  </a:lnTo>
                  <a:close/>
                </a:path>
                <a:path w="1990090" h="3997325">
                  <a:moveTo>
                    <a:pt x="67271" y="6223"/>
                  </a:moveTo>
                  <a:lnTo>
                    <a:pt x="66560" y="10033"/>
                  </a:lnTo>
                  <a:lnTo>
                    <a:pt x="67030" y="9906"/>
                  </a:lnTo>
                  <a:lnTo>
                    <a:pt x="67271" y="6223"/>
                  </a:lnTo>
                  <a:close/>
                </a:path>
                <a:path w="1990090" h="3997325">
                  <a:moveTo>
                    <a:pt x="67348" y="10668"/>
                  </a:moveTo>
                  <a:lnTo>
                    <a:pt x="67246" y="10845"/>
                  </a:lnTo>
                  <a:lnTo>
                    <a:pt x="67119" y="11176"/>
                  </a:lnTo>
                  <a:lnTo>
                    <a:pt x="66992" y="13309"/>
                  </a:lnTo>
                  <a:lnTo>
                    <a:pt x="67119" y="12573"/>
                  </a:lnTo>
                  <a:lnTo>
                    <a:pt x="67195" y="12230"/>
                  </a:lnTo>
                  <a:lnTo>
                    <a:pt x="67119" y="13335"/>
                  </a:lnTo>
                  <a:lnTo>
                    <a:pt x="67233" y="12065"/>
                  </a:lnTo>
                  <a:lnTo>
                    <a:pt x="67348" y="10668"/>
                  </a:lnTo>
                  <a:close/>
                </a:path>
                <a:path w="1990090" h="3997325">
                  <a:moveTo>
                    <a:pt x="68427" y="32245"/>
                  </a:moveTo>
                  <a:lnTo>
                    <a:pt x="68211" y="33147"/>
                  </a:lnTo>
                  <a:lnTo>
                    <a:pt x="68300" y="32893"/>
                  </a:lnTo>
                  <a:lnTo>
                    <a:pt x="68414" y="32385"/>
                  </a:lnTo>
                  <a:lnTo>
                    <a:pt x="68427" y="32245"/>
                  </a:lnTo>
                  <a:close/>
                </a:path>
                <a:path w="1990090" h="3997325">
                  <a:moveTo>
                    <a:pt x="71272" y="33413"/>
                  </a:moveTo>
                  <a:lnTo>
                    <a:pt x="70980" y="32931"/>
                  </a:lnTo>
                  <a:lnTo>
                    <a:pt x="71043" y="33235"/>
                  </a:lnTo>
                  <a:lnTo>
                    <a:pt x="71145" y="33401"/>
                  </a:lnTo>
                  <a:lnTo>
                    <a:pt x="71272" y="33413"/>
                  </a:lnTo>
                  <a:close/>
                </a:path>
                <a:path w="1990090" h="3997325">
                  <a:moveTo>
                    <a:pt x="71310" y="33426"/>
                  </a:moveTo>
                  <a:close/>
                </a:path>
                <a:path w="1990090" h="3997325">
                  <a:moveTo>
                    <a:pt x="72364" y="10591"/>
                  </a:moveTo>
                  <a:lnTo>
                    <a:pt x="72301" y="10134"/>
                  </a:lnTo>
                  <a:lnTo>
                    <a:pt x="72275" y="10363"/>
                  </a:lnTo>
                  <a:lnTo>
                    <a:pt x="72263" y="10731"/>
                  </a:lnTo>
                  <a:lnTo>
                    <a:pt x="72364" y="10591"/>
                  </a:lnTo>
                  <a:close/>
                </a:path>
                <a:path w="1990090" h="3997325">
                  <a:moveTo>
                    <a:pt x="73431" y="6667"/>
                  </a:moveTo>
                  <a:lnTo>
                    <a:pt x="73088" y="7620"/>
                  </a:lnTo>
                  <a:lnTo>
                    <a:pt x="72694" y="10896"/>
                  </a:lnTo>
                  <a:lnTo>
                    <a:pt x="72898" y="10325"/>
                  </a:lnTo>
                  <a:lnTo>
                    <a:pt x="73431" y="6667"/>
                  </a:lnTo>
                  <a:close/>
                </a:path>
                <a:path w="1990090" h="3997325">
                  <a:moveTo>
                    <a:pt x="74764" y="9829"/>
                  </a:moveTo>
                  <a:lnTo>
                    <a:pt x="74701" y="9994"/>
                  </a:lnTo>
                  <a:lnTo>
                    <a:pt x="74599" y="10566"/>
                  </a:lnTo>
                  <a:lnTo>
                    <a:pt x="74764" y="9829"/>
                  </a:lnTo>
                  <a:close/>
                </a:path>
                <a:path w="1990090" h="3997325">
                  <a:moveTo>
                    <a:pt x="75285" y="29032"/>
                  </a:moveTo>
                  <a:lnTo>
                    <a:pt x="75107" y="29552"/>
                  </a:lnTo>
                  <a:lnTo>
                    <a:pt x="74510" y="33401"/>
                  </a:lnTo>
                  <a:lnTo>
                    <a:pt x="75209" y="32004"/>
                  </a:lnTo>
                  <a:lnTo>
                    <a:pt x="75285" y="29032"/>
                  </a:lnTo>
                  <a:close/>
                </a:path>
                <a:path w="1990090" h="3997325">
                  <a:moveTo>
                    <a:pt x="75704" y="30594"/>
                  </a:moveTo>
                  <a:lnTo>
                    <a:pt x="75501" y="31369"/>
                  </a:lnTo>
                  <a:lnTo>
                    <a:pt x="75399" y="31623"/>
                  </a:lnTo>
                  <a:lnTo>
                    <a:pt x="75323" y="32766"/>
                  </a:lnTo>
                  <a:lnTo>
                    <a:pt x="75704" y="30594"/>
                  </a:lnTo>
                  <a:close/>
                </a:path>
                <a:path w="1990090" h="3997325">
                  <a:moveTo>
                    <a:pt x="75806" y="8890"/>
                  </a:moveTo>
                  <a:lnTo>
                    <a:pt x="75628" y="8890"/>
                  </a:lnTo>
                  <a:lnTo>
                    <a:pt x="75539" y="8509"/>
                  </a:lnTo>
                  <a:lnTo>
                    <a:pt x="75323" y="9906"/>
                  </a:lnTo>
                  <a:lnTo>
                    <a:pt x="75450" y="9906"/>
                  </a:lnTo>
                  <a:lnTo>
                    <a:pt x="75806" y="8890"/>
                  </a:lnTo>
                  <a:close/>
                </a:path>
                <a:path w="1990090" h="3997325">
                  <a:moveTo>
                    <a:pt x="77622" y="8128"/>
                  </a:moveTo>
                  <a:lnTo>
                    <a:pt x="77393" y="9652"/>
                  </a:lnTo>
                  <a:lnTo>
                    <a:pt x="77622" y="8128"/>
                  </a:lnTo>
                  <a:close/>
                </a:path>
                <a:path w="1990090" h="3997325">
                  <a:moveTo>
                    <a:pt x="78257" y="31026"/>
                  </a:moveTo>
                  <a:lnTo>
                    <a:pt x="77965" y="31686"/>
                  </a:lnTo>
                  <a:lnTo>
                    <a:pt x="78079" y="31483"/>
                  </a:lnTo>
                  <a:lnTo>
                    <a:pt x="78257" y="31026"/>
                  </a:lnTo>
                  <a:close/>
                </a:path>
                <a:path w="1990090" h="3997325">
                  <a:moveTo>
                    <a:pt x="78765" y="29718"/>
                  </a:moveTo>
                  <a:lnTo>
                    <a:pt x="78549" y="30226"/>
                  </a:lnTo>
                  <a:lnTo>
                    <a:pt x="78587" y="29895"/>
                  </a:lnTo>
                  <a:lnTo>
                    <a:pt x="78498" y="30226"/>
                  </a:lnTo>
                  <a:lnTo>
                    <a:pt x="78371" y="30734"/>
                  </a:lnTo>
                  <a:lnTo>
                    <a:pt x="78244" y="31115"/>
                  </a:lnTo>
                  <a:lnTo>
                    <a:pt x="78397" y="30988"/>
                  </a:lnTo>
                  <a:lnTo>
                    <a:pt x="78397" y="31877"/>
                  </a:lnTo>
                  <a:lnTo>
                    <a:pt x="78549" y="30988"/>
                  </a:lnTo>
                  <a:lnTo>
                    <a:pt x="78765" y="29718"/>
                  </a:lnTo>
                  <a:close/>
                </a:path>
                <a:path w="1990090" h="3997325">
                  <a:moveTo>
                    <a:pt x="80098" y="8851"/>
                  </a:moveTo>
                  <a:lnTo>
                    <a:pt x="80048" y="9017"/>
                  </a:lnTo>
                  <a:lnTo>
                    <a:pt x="80098" y="8851"/>
                  </a:lnTo>
                  <a:close/>
                </a:path>
                <a:path w="1990090" h="3997325">
                  <a:moveTo>
                    <a:pt x="81102" y="13081"/>
                  </a:moveTo>
                  <a:lnTo>
                    <a:pt x="80860" y="14478"/>
                  </a:lnTo>
                  <a:lnTo>
                    <a:pt x="80987" y="14097"/>
                  </a:lnTo>
                  <a:lnTo>
                    <a:pt x="81076" y="13716"/>
                  </a:lnTo>
                  <a:lnTo>
                    <a:pt x="81102" y="13081"/>
                  </a:lnTo>
                  <a:close/>
                </a:path>
                <a:path w="1990090" h="3997325">
                  <a:moveTo>
                    <a:pt x="81127" y="4699"/>
                  </a:moveTo>
                  <a:lnTo>
                    <a:pt x="80429" y="6477"/>
                  </a:lnTo>
                  <a:lnTo>
                    <a:pt x="80340" y="6858"/>
                  </a:lnTo>
                  <a:lnTo>
                    <a:pt x="80098" y="8851"/>
                  </a:lnTo>
                  <a:lnTo>
                    <a:pt x="80213" y="8509"/>
                  </a:lnTo>
                  <a:lnTo>
                    <a:pt x="80086" y="9017"/>
                  </a:lnTo>
                  <a:lnTo>
                    <a:pt x="79984" y="9232"/>
                  </a:lnTo>
                  <a:lnTo>
                    <a:pt x="79502" y="10795"/>
                  </a:lnTo>
                  <a:lnTo>
                    <a:pt x="80264" y="9525"/>
                  </a:lnTo>
                  <a:lnTo>
                    <a:pt x="80378" y="9232"/>
                  </a:lnTo>
                  <a:lnTo>
                    <a:pt x="80505" y="8509"/>
                  </a:lnTo>
                  <a:lnTo>
                    <a:pt x="81127" y="4699"/>
                  </a:lnTo>
                  <a:close/>
                </a:path>
                <a:path w="1990090" h="3997325">
                  <a:moveTo>
                    <a:pt x="84353" y="7112"/>
                  </a:moveTo>
                  <a:lnTo>
                    <a:pt x="84175" y="7239"/>
                  </a:lnTo>
                  <a:lnTo>
                    <a:pt x="84188" y="7493"/>
                  </a:lnTo>
                  <a:lnTo>
                    <a:pt x="84353" y="7112"/>
                  </a:lnTo>
                  <a:close/>
                </a:path>
                <a:path w="1990090" h="3997325">
                  <a:moveTo>
                    <a:pt x="84404" y="5803"/>
                  </a:moveTo>
                  <a:lnTo>
                    <a:pt x="84251" y="6057"/>
                  </a:lnTo>
                  <a:lnTo>
                    <a:pt x="84404" y="5803"/>
                  </a:lnTo>
                  <a:close/>
                </a:path>
                <a:path w="1990090" h="3997325">
                  <a:moveTo>
                    <a:pt x="84899" y="26720"/>
                  </a:moveTo>
                  <a:lnTo>
                    <a:pt x="84861" y="26517"/>
                  </a:lnTo>
                  <a:lnTo>
                    <a:pt x="84823" y="26200"/>
                  </a:lnTo>
                  <a:lnTo>
                    <a:pt x="84645" y="26619"/>
                  </a:lnTo>
                  <a:lnTo>
                    <a:pt x="84632" y="27216"/>
                  </a:lnTo>
                  <a:lnTo>
                    <a:pt x="84899" y="26720"/>
                  </a:lnTo>
                  <a:close/>
                </a:path>
                <a:path w="1990090" h="3997325">
                  <a:moveTo>
                    <a:pt x="85382" y="25400"/>
                  </a:moveTo>
                  <a:lnTo>
                    <a:pt x="85191" y="25908"/>
                  </a:lnTo>
                  <a:lnTo>
                    <a:pt x="85026" y="26416"/>
                  </a:lnTo>
                  <a:lnTo>
                    <a:pt x="84912" y="26720"/>
                  </a:lnTo>
                  <a:lnTo>
                    <a:pt x="84963" y="26962"/>
                  </a:lnTo>
                  <a:lnTo>
                    <a:pt x="85382" y="25400"/>
                  </a:lnTo>
                  <a:close/>
                </a:path>
                <a:path w="1990090" h="3997325">
                  <a:moveTo>
                    <a:pt x="86296" y="10007"/>
                  </a:moveTo>
                  <a:lnTo>
                    <a:pt x="86233" y="10261"/>
                  </a:lnTo>
                  <a:lnTo>
                    <a:pt x="86245" y="10426"/>
                  </a:lnTo>
                  <a:lnTo>
                    <a:pt x="86283" y="10185"/>
                  </a:lnTo>
                  <a:lnTo>
                    <a:pt x="86296" y="10007"/>
                  </a:lnTo>
                  <a:close/>
                </a:path>
                <a:path w="1990090" h="3997325">
                  <a:moveTo>
                    <a:pt x="87147" y="13589"/>
                  </a:moveTo>
                  <a:lnTo>
                    <a:pt x="87045" y="13804"/>
                  </a:lnTo>
                  <a:lnTo>
                    <a:pt x="86956" y="13995"/>
                  </a:lnTo>
                  <a:lnTo>
                    <a:pt x="86906" y="14300"/>
                  </a:lnTo>
                  <a:lnTo>
                    <a:pt x="87083" y="13893"/>
                  </a:lnTo>
                  <a:lnTo>
                    <a:pt x="87147" y="13589"/>
                  </a:lnTo>
                  <a:close/>
                </a:path>
                <a:path w="1990090" h="3997325">
                  <a:moveTo>
                    <a:pt x="87553" y="9398"/>
                  </a:moveTo>
                  <a:lnTo>
                    <a:pt x="87185" y="10287"/>
                  </a:lnTo>
                  <a:lnTo>
                    <a:pt x="87083" y="11176"/>
                  </a:lnTo>
                  <a:lnTo>
                    <a:pt x="87553" y="9398"/>
                  </a:lnTo>
                  <a:close/>
                </a:path>
                <a:path w="1990090" h="3997325">
                  <a:moveTo>
                    <a:pt x="87769" y="27863"/>
                  </a:moveTo>
                  <a:lnTo>
                    <a:pt x="87350" y="28575"/>
                  </a:lnTo>
                  <a:lnTo>
                    <a:pt x="87160" y="30238"/>
                  </a:lnTo>
                  <a:lnTo>
                    <a:pt x="87769" y="27863"/>
                  </a:lnTo>
                  <a:close/>
                </a:path>
                <a:path w="1990090" h="3997325">
                  <a:moveTo>
                    <a:pt x="87845" y="27559"/>
                  </a:moveTo>
                  <a:lnTo>
                    <a:pt x="87261" y="30734"/>
                  </a:lnTo>
                  <a:lnTo>
                    <a:pt x="87655" y="30480"/>
                  </a:lnTo>
                  <a:lnTo>
                    <a:pt x="87782" y="28829"/>
                  </a:lnTo>
                  <a:lnTo>
                    <a:pt x="87845" y="27559"/>
                  </a:lnTo>
                  <a:close/>
                </a:path>
                <a:path w="1990090" h="3997325">
                  <a:moveTo>
                    <a:pt x="89039" y="14643"/>
                  </a:moveTo>
                  <a:lnTo>
                    <a:pt x="88798" y="15494"/>
                  </a:lnTo>
                  <a:lnTo>
                    <a:pt x="88925" y="15494"/>
                  </a:lnTo>
                  <a:lnTo>
                    <a:pt x="89039" y="14643"/>
                  </a:lnTo>
                  <a:close/>
                </a:path>
                <a:path w="1990090" h="3997325">
                  <a:moveTo>
                    <a:pt x="89522" y="11049"/>
                  </a:moveTo>
                  <a:lnTo>
                    <a:pt x="88836" y="13335"/>
                  </a:lnTo>
                  <a:lnTo>
                    <a:pt x="89192" y="13081"/>
                  </a:lnTo>
                  <a:lnTo>
                    <a:pt x="89319" y="12573"/>
                  </a:lnTo>
                  <a:lnTo>
                    <a:pt x="89522" y="11049"/>
                  </a:lnTo>
                  <a:close/>
                </a:path>
                <a:path w="1990090" h="3997325">
                  <a:moveTo>
                    <a:pt x="89560" y="12827"/>
                  </a:moveTo>
                  <a:lnTo>
                    <a:pt x="89255" y="13042"/>
                  </a:lnTo>
                  <a:lnTo>
                    <a:pt x="89039" y="14643"/>
                  </a:lnTo>
                  <a:lnTo>
                    <a:pt x="89560" y="12827"/>
                  </a:lnTo>
                  <a:close/>
                </a:path>
                <a:path w="1990090" h="3997325">
                  <a:moveTo>
                    <a:pt x="90474" y="9347"/>
                  </a:moveTo>
                  <a:lnTo>
                    <a:pt x="89966" y="10223"/>
                  </a:lnTo>
                  <a:lnTo>
                    <a:pt x="90322" y="9702"/>
                  </a:lnTo>
                  <a:lnTo>
                    <a:pt x="90474" y="9347"/>
                  </a:lnTo>
                  <a:close/>
                </a:path>
                <a:path w="1990090" h="3997325">
                  <a:moveTo>
                    <a:pt x="92849" y="12865"/>
                  </a:moveTo>
                  <a:lnTo>
                    <a:pt x="92570" y="13195"/>
                  </a:lnTo>
                  <a:lnTo>
                    <a:pt x="92608" y="13868"/>
                  </a:lnTo>
                  <a:lnTo>
                    <a:pt x="92849" y="12865"/>
                  </a:lnTo>
                  <a:close/>
                </a:path>
                <a:path w="1990090" h="3997325">
                  <a:moveTo>
                    <a:pt x="94691" y="18656"/>
                  </a:moveTo>
                  <a:lnTo>
                    <a:pt x="94665" y="18834"/>
                  </a:lnTo>
                  <a:lnTo>
                    <a:pt x="94691" y="18707"/>
                  </a:lnTo>
                  <a:close/>
                </a:path>
                <a:path w="1990090" h="3997325">
                  <a:moveTo>
                    <a:pt x="94729" y="18415"/>
                  </a:moveTo>
                  <a:lnTo>
                    <a:pt x="94691" y="18656"/>
                  </a:lnTo>
                  <a:lnTo>
                    <a:pt x="94729" y="18491"/>
                  </a:lnTo>
                  <a:close/>
                </a:path>
                <a:path w="1990090" h="3997325">
                  <a:moveTo>
                    <a:pt x="94767" y="18072"/>
                  </a:moveTo>
                  <a:lnTo>
                    <a:pt x="94729" y="18415"/>
                  </a:lnTo>
                  <a:lnTo>
                    <a:pt x="94767" y="18199"/>
                  </a:lnTo>
                  <a:lnTo>
                    <a:pt x="94767" y="18072"/>
                  </a:lnTo>
                  <a:close/>
                </a:path>
                <a:path w="1990090" h="3997325">
                  <a:moveTo>
                    <a:pt x="94792" y="16891"/>
                  </a:moveTo>
                  <a:lnTo>
                    <a:pt x="94500" y="17995"/>
                  </a:lnTo>
                  <a:lnTo>
                    <a:pt x="94691" y="17741"/>
                  </a:lnTo>
                  <a:lnTo>
                    <a:pt x="94742" y="18008"/>
                  </a:lnTo>
                  <a:lnTo>
                    <a:pt x="94792" y="16891"/>
                  </a:lnTo>
                  <a:close/>
                </a:path>
                <a:path w="1990090" h="3997325">
                  <a:moveTo>
                    <a:pt x="95935" y="29756"/>
                  </a:moveTo>
                  <a:lnTo>
                    <a:pt x="95885" y="29984"/>
                  </a:lnTo>
                  <a:lnTo>
                    <a:pt x="95935" y="29781"/>
                  </a:lnTo>
                  <a:close/>
                </a:path>
                <a:path w="1990090" h="3997325">
                  <a:moveTo>
                    <a:pt x="95986" y="29489"/>
                  </a:moveTo>
                  <a:lnTo>
                    <a:pt x="95935" y="29756"/>
                  </a:lnTo>
                  <a:lnTo>
                    <a:pt x="95986" y="29527"/>
                  </a:lnTo>
                  <a:close/>
                </a:path>
                <a:path w="1990090" h="3997325">
                  <a:moveTo>
                    <a:pt x="96113" y="27559"/>
                  </a:moveTo>
                  <a:lnTo>
                    <a:pt x="95846" y="28448"/>
                  </a:lnTo>
                  <a:lnTo>
                    <a:pt x="96113" y="27559"/>
                  </a:lnTo>
                  <a:close/>
                </a:path>
                <a:path w="1990090" h="3997325">
                  <a:moveTo>
                    <a:pt x="96342" y="21336"/>
                  </a:moveTo>
                  <a:lnTo>
                    <a:pt x="96126" y="21844"/>
                  </a:lnTo>
                  <a:lnTo>
                    <a:pt x="96024" y="22161"/>
                  </a:lnTo>
                  <a:lnTo>
                    <a:pt x="96342" y="21336"/>
                  </a:lnTo>
                  <a:close/>
                </a:path>
                <a:path w="1990090" h="3997325">
                  <a:moveTo>
                    <a:pt x="96812" y="18554"/>
                  </a:moveTo>
                  <a:lnTo>
                    <a:pt x="96710" y="18923"/>
                  </a:lnTo>
                  <a:lnTo>
                    <a:pt x="96253" y="21018"/>
                  </a:lnTo>
                  <a:lnTo>
                    <a:pt x="96723" y="19685"/>
                  </a:lnTo>
                  <a:lnTo>
                    <a:pt x="96812" y="18554"/>
                  </a:lnTo>
                  <a:close/>
                </a:path>
                <a:path w="1990090" h="3997325">
                  <a:moveTo>
                    <a:pt x="97764" y="26035"/>
                  </a:moveTo>
                  <a:lnTo>
                    <a:pt x="97167" y="28194"/>
                  </a:lnTo>
                  <a:lnTo>
                    <a:pt x="97459" y="28067"/>
                  </a:lnTo>
                  <a:lnTo>
                    <a:pt x="97637" y="27432"/>
                  </a:lnTo>
                  <a:lnTo>
                    <a:pt x="97764" y="26035"/>
                  </a:lnTo>
                  <a:close/>
                </a:path>
                <a:path w="1990090" h="3997325">
                  <a:moveTo>
                    <a:pt x="98640" y="30797"/>
                  </a:moveTo>
                  <a:lnTo>
                    <a:pt x="98463" y="31419"/>
                  </a:lnTo>
                  <a:lnTo>
                    <a:pt x="98539" y="31165"/>
                  </a:lnTo>
                  <a:lnTo>
                    <a:pt x="98640" y="30822"/>
                  </a:lnTo>
                  <a:close/>
                </a:path>
                <a:path w="1990090" h="3997325">
                  <a:moveTo>
                    <a:pt x="99098" y="34036"/>
                  </a:moveTo>
                  <a:lnTo>
                    <a:pt x="99060" y="33261"/>
                  </a:lnTo>
                  <a:lnTo>
                    <a:pt x="98628" y="34671"/>
                  </a:lnTo>
                  <a:lnTo>
                    <a:pt x="99098" y="34036"/>
                  </a:lnTo>
                  <a:close/>
                </a:path>
                <a:path w="1990090" h="3997325">
                  <a:moveTo>
                    <a:pt x="99364" y="32258"/>
                  </a:moveTo>
                  <a:lnTo>
                    <a:pt x="99187" y="32639"/>
                  </a:lnTo>
                  <a:lnTo>
                    <a:pt x="99060" y="33261"/>
                  </a:lnTo>
                  <a:lnTo>
                    <a:pt x="99364" y="32258"/>
                  </a:lnTo>
                  <a:close/>
                </a:path>
                <a:path w="1990090" h="3997325">
                  <a:moveTo>
                    <a:pt x="99529" y="14859"/>
                  </a:moveTo>
                  <a:lnTo>
                    <a:pt x="99060" y="16179"/>
                  </a:lnTo>
                  <a:lnTo>
                    <a:pt x="99529" y="14859"/>
                  </a:lnTo>
                  <a:close/>
                </a:path>
                <a:path w="1990090" h="3997325">
                  <a:moveTo>
                    <a:pt x="101269" y="35013"/>
                  </a:moveTo>
                  <a:lnTo>
                    <a:pt x="101155" y="35204"/>
                  </a:lnTo>
                  <a:lnTo>
                    <a:pt x="101066" y="35572"/>
                  </a:lnTo>
                  <a:lnTo>
                    <a:pt x="101269" y="35013"/>
                  </a:lnTo>
                  <a:close/>
                </a:path>
                <a:path w="1990090" h="3997325">
                  <a:moveTo>
                    <a:pt x="101485" y="23876"/>
                  </a:moveTo>
                  <a:lnTo>
                    <a:pt x="101295" y="24257"/>
                  </a:lnTo>
                  <a:lnTo>
                    <a:pt x="101485" y="23876"/>
                  </a:lnTo>
                  <a:close/>
                </a:path>
                <a:path w="1990090" h="3997325">
                  <a:moveTo>
                    <a:pt x="101587" y="34074"/>
                  </a:moveTo>
                  <a:lnTo>
                    <a:pt x="101269" y="35013"/>
                  </a:lnTo>
                  <a:lnTo>
                    <a:pt x="101346" y="34886"/>
                  </a:lnTo>
                  <a:lnTo>
                    <a:pt x="101587" y="34074"/>
                  </a:lnTo>
                  <a:close/>
                </a:path>
                <a:path w="1990090" h="3997325">
                  <a:moveTo>
                    <a:pt x="101600" y="23063"/>
                  </a:moveTo>
                  <a:close/>
                </a:path>
                <a:path w="1990090" h="3997325">
                  <a:moveTo>
                    <a:pt x="101917" y="33058"/>
                  </a:moveTo>
                  <a:lnTo>
                    <a:pt x="101752" y="33540"/>
                  </a:lnTo>
                  <a:lnTo>
                    <a:pt x="101600" y="34086"/>
                  </a:lnTo>
                  <a:lnTo>
                    <a:pt x="101917" y="33058"/>
                  </a:lnTo>
                  <a:close/>
                </a:path>
                <a:path w="1990090" h="3997325">
                  <a:moveTo>
                    <a:pt x="101968" y="31508"/>
                  </a:moveTo>
                  <a:lnTo>
                    <a:pt x="101346" y="33210"/>
                  </a:lnTo>
                  <a:lnTo>
                    <a:pt x="101269" y="34074"/>
                  </a:lnTo>
                  <a:lnTo>
                    <a:pt x="100990" y="35483"/>
                  </a:lnTo>
                  <a:lnTo>
                    <a:pt x="101155" y="35204"/>
                  </a:lnTo>
                  <a:lnTo>
                    <a:pt x="101968" y="31508"/>
                  </a:lnTo>
                  <a:close/>
                </a:path>
                <a:path w="1990090" h="3997325">
                  <a:moveTo>
                    <a:pt x="101981" y="16421"/>
                  </a:moveTo>
                  <a:lnTo>
                    <a:pt x="101955" y="16281"/>
                  </a:lnTo>
                  <a:lnTo>
                    <a:pt x="101155" y="19113"/>
                  </a:lnTo>
                  <a:lnTo>
                    <a:pt x="100787" y="20345"/>
                  </a:lnTo>
                  <a:lnTo>
                    <a:pt x="101142" y="19189"/>
                  </a:lnTo>
                  <a:lnTo>
                    <a:pt x="101346" y="18643"/>
                  </a:lnTo>
                  <a:lnTo>
                    <a:pt x="101460" y="18427"/>
                  </a:lnTo>
                  <a:lnTo>
                    <a:pt x="101612" y="17894"/>
                  </a:lnTo>
                  <a:lnTo>
                    <a:pt x="101765" y="17246"/>
                  </a:lnTo>
                  <a:lnTo>
                    <a:pt x="101981" y="16421"/>
                  </a:lnTo>
                  <a:close/>
                </a:path>
                <a:path w="1990090" h="3997325">
                  <a:moveTo>
                    <a:pt x="102057" y="22733"/>
                  </a:moveTo>
                  <a:lnTo>
                    <a:pt x="101727" y="22974"/>
                  </a:lnTo>
                  <a:lnTo>
                    <a:pt x="101485" y="23876"/>
                  </a:lnTo>
                  <a:lnTo>
                    <a:pt x="102057" y="22733"/>
                  </a:lnTo>
                  <a:close/>
                </a:path>
                <a:path w="1990090" h="3997325">
                  <a:moveTo>
                    <a:pt x="102171" y="33858"/>
                  </a:moveTo>
                  <a:lnTo>
                    <a:pt x="102044" y="33858"/>
                  </a:lnTo>
                  <a:lnTo>
                    <a:pt x="102171" y="33858"/>
                  </a:lnTo>
                  <a:close/>
                </a:path>
                <a:path w="1990090" h="3997325">
                  <a:moveTo>
                    <a:pt x="102489" y="33413"/>
                  </a:moveTo>
                  <a:lnTo>
                    <a:pt x="102400" y="33540"/>
                  </a:lnTo>
                  <a:lnTo>
                    <a:pt x="102285" y="33731"/>
                  </a:lnTo>
                  <a:lnTo>
                    <a:pt x="102120" y="34251"/>
                  </a:lnTo>
                  <a:lnTo>
                    <a:pt x="102209" y="34099"/>
                  </a:lnTo>
                  <a:lnTo>
                    <a:pt x="102336" y="33807"/>
                  </a:lnTo>
                  <a:lnTo>
                    <a:pt x="102489" y="33413"/>
                  </a:lnTo>
                  <a:close/>
                </a:path>
                <a:path w="1990090" h="3997325">
                  <a:moveTo>
                    <a:pt x="102590" y="32664"/>
                  </a:moveTo>
                  <a:lnTo>
                    <a:pt x="102247" y="33718"/>
                  </a:lnTo>
                  <a:lnTo>
                    <a:pt x="102171" y="33858"/>
                  </a:lnTo>
                  <a:lnTo>
                    <a:pt x="102285" y="33731"/>
                  </a:lnTo>
                  <a:lnTo>
                    <a:pt x="102590" y="32664"/>
                  </a:lnTo>
                  <a:close/>
                </a:path>
                <a:path w="1990090" h="3997325">
                  <a:moveTo>
                    <a:pt x="102641" y="15760"/>
                  </a:moveTo>
                  <a:lnTo>
                    <a:pt x="102209" y="16713"/>
                  </a:lnTo>
                  <a:lnTo>
                    <a:pt x="102108" y="16967"/>
                  </a:lnTo>
                  <a:lnTo>
                    <a:pt x="102019" y="17970"/>
                  </a:lnTo>
                  <a:lnTo>
                    <a:pt x="102387" y="17513"/>
                  </a:lnTo>
                  <a:lnTo>
                    <a:pt x="102450" y="16370"/>
                  </a:lnTo>
                  <a:lnTo>
                    <a:pt x="102641" y="15760"/>
                  </a:lnTo>
                  <a:close/>
                </a:path>
                <a:path w="1990090" h="3997325">
                  <a:moveTo>
                    <a:pt x="103187" y="21336"/>
                  </a:moveTo>
                  <a:lnTo>
                    <a:pt x="102374" y="23355"/>
                  </a:lnTo>
                  <a:lnTo>
                    <a:pt x="102755" y="22860"/>
                  </a:lnTo>
                  <a:lnTo>
                    <a:pt x="103187" y="21336"/>
                  </a:lnTo>
                  <a:close/>
                </a:path>
                <a:path w="1990090" h="3997325">
                  <a:moveTo>
                    <a:pt x="103225" y="20345"/>
                  </a:moveTo>
                  <a:lnTo>
                    <a:pt x="102920" y="19913"/>
                  </a:lnTo>
                  <a:lnTo>
                    <a:pt x="103111" y="20853"/>
                  </a:lnTo>
                  <a:lnTo>
                    <a:pt x="103225" y="20345"/>
                  </a:lnTo>
                  <a:close/>
                </a:path>
                <a:path w="1990090" h="3997325">
                  <a:moveTo>
                    <a:pt x="103276" y="34518"/>
                  </a:moveTo>
                  <a:lnTo>
                    <a:pt x="103111" y="34823"/>
                  </a:lnTo>
                  <a:lnTo>
                    <a:pt x="103136" y="34963"/>
                  </a:lnTo>
                  <a:lnTo>
                    <a:pt x="103187" y="34772"/>
                  </a:lnTo>
                  <a:lnTo>
                    <a:pt x="103238" y="34632"/>
                  </a:lnTo>
                  <a:close/>
                </a:path>
                <a:path w="1990090" h="3997325">
                  <a:moveTo>
                    <a:pt x="103441" y="34201"/>
                  </a:moveTo>
                  <a:lnTo>
                    <a:pt x="103276" y="34518"/>
                  </a:lnTo>
                  <a:lnTo>
                    <a:pt x="103441" y="34201"/>
                  </a:lnTo>
                  <a:close/>
                </a:path>
                <a:path w="1990090" h="3997325">
                  <a:moveTo>
                    <a:pt x="103657" y="32753"/>
                  </a:moveTo>
                  <a:lnTo>
                    <a:pt x="103505" y="32893"/>
                  </a:lnTo>
                  <a:lnTo>
                    <a:pt x="103327" y="33528"/>
                  </a:lnTo>
                  <a:lnTo>
                    <a:pt x="103657" y="32753"/>
                  </a:lnTo>
                  <a:close/>
                </a:path>
                <a:path w="1990090" h="3997325">
                  <a:moveTo>
                    <a:pt x="103733" y="18186"/>
                  </a:moveTo>
                  <a:lnTo>
                    <a:pt x="103225" y="20345"/>
                  </a:lnTo>
                  <a:lnTo>
                    <a:pt x="103352" y="20523"/>
                  </a:lnTo>
                  <a:lnTo>
                    <a:pt x="103733" y="18186"/>
                  </a:lnTo>
                  <a:close/>
                </a:path>
                <a:path w="1990090" h="3997325">
                  <a:moveTo>
                    <a:pt x="103797" y="33528"/>
                  </a:moveTo>
                  <a:lnTo>
                    <a:pt x="103441" y="34201"/>
                  </a:lnTo>
                  <a:lnTo>
                    <a:pt x="103517" y="34328"/>
                  </a:lnTo>
                  <a:lnTo>
                    <a:pt x="103797" y="33528"/>
                  </a:lnTo>
                  <a:close/>
                </a:path>
                <a:path w="1990090" h="3997325">
                  <a:moveTo>
                    <a:pt x="104038" y="28067"/>
                  </a:moveTo>
                  <a:lnTo>
                    <a:pt x="103898" y="28575"/>
                  </a:lnTo>
                  <a:lnTo>
                    <a:pt x="103771" y="29464"/>
                  </a:lnTo>
                  <a:lnTo>
                    <a:pt x="103835" y="29591"/>
                  </a:lnTo>
                  <a:lnTo>
                    <a:pt x="104038" y="28067"/>
                  </a:lnTo>
                  <a:close/>
                </a:path>
                <a:path w="1990090" h="3997325">
                  <a:moveTo>
                    <a:pt x="104317" y="14617"/>
                  </a:moveTo>
                  <a:lnTo>
                    <a:pt x="103733" y="18186"/>
                  </a:lnTo>
                  <a:lnTo>
                    <a:pt x="103936" y="18046"/>
                  </a:lnTo>
                  <a:lnTo>
                    <a:pt x="104317" y="14617"/>
                  </a:lnTo>
                  <a:close/>
                </a:path>
                <a:path w="1990090" h="3997325">
                  <a:moveTo>
                    <a:pt x="105003" y="29121"/>
                  </a:moveTo>
                  <a:lnTo>
                    <a:pt x="104406" y="30949"/>
                  </a:lnTo>
                  <a:lnTo>
                    <a:pt x="103657" y="32753"/>
                  </a:lnTo>
                  <a:lnTo>
                    <a:pt x="104025" y="32385"/>
                  </a:lnTo>
                  <a:lnTo>
                    <a:pt x="104876" y="29857"/>
                  </a:lnTo>
                  <a:lnTo>
                    <a:pt x="105003" y="29121"/>
                  </a:lnTo>
                  <a:close/>
                </a:path>
                <a:path w="1990090" h="3997325">
                  <a:moveTo>
                    <a:pt x="105194" y="28575"/>
                  </a:moveTo>
                  <a:lnTo>
                    <a:pt x="105067" y="28702"/>
                  </a:lnTo>
                  <a:lnTo>
                    <a:pt x="105003" y="29121"/>
                  </a:lnTo>
                  <a:lnTo>
                    <a:pt x="105194" y="28575"/>
                  </a:lnTo>
                  <a:close/>
                </a:path>
                <a:path w="1990090" h="3997325">
                  <a:moveTo>
                    <a:pt x="105257" y="22225"/>
                  </a:moveTo>
                  <a:lnTo>
                    <a:pt x="104241" y="25781"/>
                  </a:lnTo>
                  <a:lnTo>
                    <a:pt x="104495" y="25019"/>
                  </a:lnTo>
                  <a:lnTo>
                    <a:pt x="104622" y="24765"/>
                  </a:lnTo>
                  <a:lnTo>
                    <a:pt x="104787" y="24511"/>
                  </a:lnTo>
                  <a:lnTo>
                    <a:pt x="104902" y="24206"/>
                  </a:lnTo>
                  <a:lnTo>
                    <a:pt x="105257" y="22225"/>
                  </a:lnTo>
                  <a:close/>
                </a:path>
                <a:path w="1990090" h="3997325">
                  <a:moveTo>
                    <a:pt x="105397" y="19050"/>
                  </a:moveTo>
                  <a:lnTo>
                    <a:pt x="103517" y="24511"/>
                  </a:lnTo>
                  <a:lnTo>
                    <a:pt x="104216" y="21590"/>
                  </a:lnTo>
                  <a:lnTo>
                    <a:pt x="104330" y="21209"/>
                  </a:lnTo>
                  <a:lnTo>
                    <a:pt x="104381" y="21082"/>
                  </a:lnTo>
                  <a:lnTo>
                    <a:pt x="103492" y="22098"/>
                  </a:lnTo>
                  <a:lnTo>
                    <a:pt x="103390" y="24206"/>
                  </a:lnTo>
                  <a:lnTo>
                    <a:pt x="101968" y="27559"/>
                  </a:lnTo>
                  <a:lnTo>
                    <a:pt x="102400" y="25781"/>
                  </a:lnTo>
                  <a:lnTo>
                    <a:pt x="102679" y="24638"/>
                  </a:lnTo>
                  <a:lnTo>
                    <a:pt x="103085" y="22987"/>
                  </a:lnTo>
                  <a:lnTo>
                    <a:pt x="103835" y="19939"/>
                  </a:lnTo>
                  <a:lnTo>
                    <a:pt x="102908" y="22987"/>
                  </a:lnTo>
                  <a:lnTo>
                    <a:pt x="102857" y="22733"/>
                  </a:lnTo>
                  <a:lnTo>
                    <a:pt x="102146" y="24638"/>
                  </a:lnTo>
                  <a:lnTo>
                    <a:pt x="102654" y="21717"/>
                  </a:lnTo>
                  <a:lnTo>
                    <a:pt x="100977" y="25781"/>
                  </a:lnTo>
                  <a:lnTo>
                    <a:pt x="101117" y="25273"/>
                  </a:lnTo>
                  <a:lnTo>
                    <a:pt x="101180" y="25019"/>
                  </a:lnTo>
                  <a:lnTo>
                    <a:pt x="101282" y="24638"/>
                  </a:lnTo>
                  <a:lnTo>
                    <a:pt x="101295" y="24257"/>
                  </a:lnTo>
                  <a:lnTo>
                    <a:pt x="101561" y="23241"/>
                  </a:lnTo>
                  <a:lnTo>
                    <a:pt x="101536" y="23114"/>
                  </a:lnTo>
                  <a:lnTo>
                    <a:pt x="101638" y="22898"/>
                  </a:lnTo>
                  <a:lnTo>
                    <a:pt x="101600" y="23063"/>
                  </a:lnTo>
                  <a:lnTo>
                    <a:pt x="101727" y="22974"/>
                  </a:lnTo>
                  <a:lnTo>
                    <a:pt x="102285" y="20828"/>
                  </a:lnTo>
                  <a:lnTo>
                    <a:pt x="101854" y="22161"/>
                  </a:lnTo>
                  <a:lnTo>
                    <a:pt x="101790" y="22326"/>
                  </a:lnTo>
                  <a:lnTo>
                    <a:pt x="102679" y="18923"/>
                  </a:lnTo>
                  <a:lnTo>
                    <a:pt x="100685" y="25019"/>
                  </a:lnTo>
                  <a:lnTo>
                    <a:pt x="100850" y="24003"/>
                  </a:lnTo>
                  <a:lnTo>
                    <a:pt x="100952" y="23368"/>
                  </a:lnTo>
                  <a:lnTo>
                    <a:pt x="101066" y="22606"/>
                  </a:lnTo>
                  <a:lnTo>
                    <a:pt x="101930" y="19812"/>
                  </a:lnTo>
                  <a:lnTo>
                    <a:pt x="101790" y="21336"/>
                  </a:lnTo>
                  <a:lnTo>
                    <a:pt x="102031" y="19812"/>
                  </a:lnTo>
                  <a:lnTo>
                    <a:pt x="102184" y="18796"/>
                  </a:lnTo>
                  <a:lnTo>
                    <a:pt x="100749" y="23368"/>
                  </a:lnTo>
                  <a:lnTo>
                    <a:pt x="100774" y="23241"/>
                  </a:lnTo>
                  <a:lnTo>
                    <a:pt x="100965" y="22352"/>
                  </a:lnTo>
                  <a:lnTo>
                    <a:pt x="100990" y="22225"/>
                  </a:lnTo>
                  <a:lnTo>
                    <a:pt x="101930" y="17653"/>
                  </a:lnTo>
                  <a:lnTo>
                    <a:pt x="101536" y="18415"/>
                  </a:lnTo>
                  <a:lnTo>
                    <a:pt x="101409" y="18732"/>
                  </a:lnTo>
                  <a:lnTo>
                    <a:pt x="100444" y="22225"/>
                  </a:lnTo>
                  <a:lnTo>
                    <a:pt x="100495" y="21082"/>
                  </a:lnTo>
                  <a:lnTo>
                    <a:pt x="100545" y="19939"/>
                  </a:lnTo>
                  <a:lnTo>
                    <a:pt x="99834" y="21082"/>
                  </a:lnTo>
                  <a:lnTo>
                    <a:pt x="100012" y="20447"/>
                  </a:lnTo>
                  <a:lnTo>
                    <a:pt x="100152" y="19939"/>
                  </a:lnTo>
                  <a:lnTo>
                    <a:pt x="100050" y="19558"/>
                  </a:lnTo>
                  <a:lnTo>
                    <a:pt x="99720" y="18923"/>
                  </a:lnTo>
                  <a:lnTo>
                    <a:pt x="99809" y="16764"/>
                  </a:lnTo>
                  <a:lnTo>
                    <a:pt x="98755" y="20447"/>
                  </a:lnTo>
                  <a:lnTo>
                    <a:pt x="98717" y="20320"/>
                  </a:lnTo>
                  <a:lnTo>
                    <a:pt x="98577" y="19685"/>
                  </a:lnTo>
                  <a:lnTo>
                    <a:pt x="98120" y="20320"/>
                  </a:lnTo>
                  <a:lnTo>
                    <a:pt x="98526" y="18796"/>
                  </a:lnTo>
                  <a:lnTo>
                    <a:pt x="98628" y="18415"/>
                  </a:lnTo>
                  <a:lnTo>
                    <a:pt x="98983" y="17272"/>
                  </a:lnTo>
                  <a:lnTo>
                    <a:pt x="99390" y="16383"/>
                  </a:lnTo>
                  <a:lnTo>
                    <a:pt x="99123" y="16256"/>
                  </a:lnTo>
                  <a:lnTo>
                    <a:pt x="98513" y="18034"/>
                  </a:lnTo>
                  <a:lnTo>
                    <a:pt x="98234" y="18415"/>
                  </a:lnTo>
                  <a:lnTo>
                    <a:pt x="99009" y="15621"/>
                  </a:lnTo>
                  <a:lnTo>
                    <a:pt x="98628" y="15748"/>
                  </a:lnTo>
                  <a:lnTo>
                    <a:pt x="97497" y="18796"/>
                  </a:lnTo>
                  <a:lnTo>
                    <a:pt x="97523" y="16764"/>
                  </a:lnTo>
                  <a:lnTo>
                    <a:pt x="96913" y="19177"/>
                  </a:lnTo>
                  <a:lnTo>
                    <a:pt x="96037" y="24003"/>
                  </a:lnTo>
                  <a:lnTo>
                    <a:pt x="95923" y="24320"/>
                  </a:lnTo>
                  <a:lnTo>
                    <a:pt x="95135" y="25781"/>
                  </a:lnTo>
                  <a:lnTo>
                    <a:pt x="95885" y="22733"/>
                  </a:lnTo>
                  <a:lnTo>
                    <a:pt x="95910" y="22479"/>
                  </a:lnTo>
                  <a:lnTo>
                    <a:pt x="96024" y="22161"/>
                  </a:lnTo>
                  <a:lnTo>
                    <a:pt x="95923" y="22453"/>
                  </a:lnTo>
                  <a:lnTo>
                    <a:pt x="96139" y="20828"/>
                  </a:lnTo>
                  <a:lnTo>
                    <a:pt x="96456" y="19342"/>
                  </a:lnTo>
                  <a:lnTo>
                    <a:pt x="96380" y="19812"/>
                  </a:lnTo>
                  <a:lnTo>
                    <a:pt x="96507" y="19177"/>
                  </a:lnTo>
                  <a:lnTo>
                    <a:pt x="96723" y="18161"/>
                  </a:lnTo>
                  <a:lnTo>
                    <a:pt x="96812" y="18034"/>
                  </a:lnTo>
                  <a:lnTo>
                    <a:pt x="96748" y="18415"/>
                  </a:lnTo>
                  <a:lnTo>
                    <a:pt x="96647" y="19050"/>
                  </a:lnTo>
                  <a:lnTo>
                    <a:pt x="96748" y="18732"/>
                  </a:lnTo>
                  <a:lnTo>
                    <a:pt x="96824" y="18415"/>
                  </a:lnTo>
                  <a:lnTo>
                    <a:pt x="96812" y="18554"/>
                  </a:lnTo>
                  <a:lnTo>
                    <a:pt x="96862" y="18415"/>
                  </a:lnTo>
                  <a:lnTo>
                    <a:pt x="96850" y="18034"/>
                  </a:lnTo>
                  <a:lnTo>
                    <a:pt x="96977" y="16256"/>
                  </a:lnTo>
                  <a:lnTo>
                    <a:pt x="97218" y="15113"/>
                  </a:lnTo>
                  <a:lnTo>
                    <a:pt x="96532" y="17780"/>
                  </a:lnTo>
                  <a:lnTo>
                    <a:pt x="96342" y="18034"/>
                  </a:lnTo>
                  <a:lnTo>
                    <a:pt x="95961" y="18161"/>
                  </a:lnTo>
                  <a:lnTo>
                    <a:pt x="96215" y="17399"/>
                  </a:lnTo>
                  <a:lnTo>
                    <a:pt x="96735" y="15875"/>
                  </a:lnTo>
                  <a:lnTo>
                    <a:pt x="96862" y="14859"/>
                  </a:lnTo>
                  <a:lnTo>
                    <a:pt x="96875" y="14478"/>
                  </a:lnTo>
                  <a:lnTo>
                    <a:pt x="96443" y="15875"/>
                  </a:lnTo>
                  <a:lnTo>
                    <a:pt x="96583" y="14351"/>
                  </a:lnTo>
                  <a:lnTo>
                    <a:pt x="95846" y="17399"/>
                  </a:lnTo>
                  <a:lnTo>
                    <a:pt x="95986" y="16383"/>
                  </a:lnTo>
                  <a:lnTo>
                    <a:pt x="96227" y="15113"/>
                  </a:lnTo>
                  <a:lnTo>
                    <a:pt x="95732" y="16383"/>
                  </a:lnTo>
                  <a:lnTo>
                    <a:pt x="95313" y="15367"/>
                  </a:lnTo>
                  <a:lnTo>
                    <a:pt x="94665" y="18923"/>
                  </a:lnTo>
                  <a:lnTo>
                    <a:pt x="93370" y="21717"/>
                  </a:lnTo>
                  <a:lnTo>
                    <a:pt x="93586" y="19685"/>
                  </a:lnTo>
                  <a:lnTo>
                    <a:pt x="93751" y="18161"/>
                  </a:lnTo>
                  <a:lnTo>
                    <a:pt x="93764" y="18034"/>
                  </a:lnTo>
                  <a:lnTo>
                    <a:pt x="93878" y="16891"/>
                  </a:lnTo>
                  <a:lnTo>
                    <a:pt x="93002" y="18034"/>
                  </a:lnTo>
                  <a:lnTo>
                    <a:pt x="93243" y="17018"/>
                  </a:lnTo>
                  <a:lnTo>
                    <a:pt x="92621" y="18161"/>
                  </a:lnTo>
                  <a:lnTo>
                    <a:pt x="92329" y="17526"/>
                  </a:lnTo>
                  <a:lnTo>
                    <a:pt x="91579" y="19685"/>
                  </a:lnTo>
                  <a:lnTo>
                    <a:pt x="91579" y="19050"/>
                  </a:lnTo>
                  <a:lnTo>
                    <a:pt x="91668" y="18415"/>
                  </a:lnTo>
                  <a:lnTo>
                    <a:pt x="91795" y="17653"/>
                  </a:lnTo>
                  <a:lnTo>
                    <a:pt x="92087" y="16510"/>
                  </a:lnTo>
                  <a:lnTo>
                    <a:pt x="91719" y="17145"/>
                  </a:lnTo>
                  <a:lnTo>
                    <a:pt x="91605" y="17399"/>
                  </a:lnTo>
                  <a:lnTo>
                    <a:pt x="91363" y="18415"/>
                  </a:lnTo>
                  <a:lnTo>
                    <a:pt x="91363" y="18034"/>
                  </a:lnTo>
                  <a:lnTo>
                    <a:pt x="91465" y="16383"/>
                  </a:lnTo>
                  <a:lnTo>
                    <a:pt x="91821" y="15494"/>
                  </a:lnTo>
                  <a:lnTo>
                    <a:pt x="91770" y="15240"/>
                  </a:lnTo>
                  <a:lnTo>
                    <a:pt x="91871" y="15036"/>
                  </a:lnTo>
                  <a:lnTo>
                    <a:pt x="91998" y="13208"/>
                  </a:lnTo>
                  <a:lnTo>
                    <a:pt x="92062" y="12827"/>
                  </a:lnTo>
                  <a:lnTo>
                    <a:pt x="91071" y="15494"/>
                  </a:lnTo>
                  <a:lnTo>
                    <a:pt x="91147" y="15240"/>
                  </a:lnTo>
                  <a:lnTo>
                    <a:pt x="91744" y="13081"/>
                  </a:lnTo>
                  <a:lnTo>
                    <a:pt x="91630" y="12446"/>
                  </a:lnTo>
                  <a:lnTo>
                    <a:pt x="91554" y="12192"/>
                  </a:lnTo>
                  <a:lnTo>
                    <a:pt x="91313" y="12700"/>
                  </a:lnTo>
                  <a:lnTo>
                    <a:pt x="91198" y="13042"/>
                  </a:lnTo>
                  <a:lnTo>
                    <a:pt x="91071" y="14452"/>
                  </a:lnTo>
                  <a:lnTo>
                    <a:pt x="90944" y="14986"/>
                  </a:lnTo>
                  <a:lnTo>
                    <a:pt x="90766" y="15240"/>
                  </a:lnTo>
                  <a:lnTo>
                    <a:pt x="90563" y="14643"/>
                  </a:lnTo>
                  <a:lnTo>
                    <a:pt x="91300" y="11633"/>
                  </a:lnTo>
                  <a:lnTo>
                    <a:pt x="91414" y="10414"/>
                  </a:lnTo>
                  <a:lnTo>
                    <a:pt x="91567" y="6985"/>
                  </a:lnTo>
                  <a:lnTo>
                    <a:pt x="88569" y="18034"/>
                  </a:lnTo>
                  <a:lnTo>
                    <a:pt x="88811" y="16256"/>
                  </a:lnTo>
                  <a:lnTo>
                    <a:pt x="88798" y="15494"/>
                  </a:lnTo>
                  <a:lnTo>
                    <a:pt x="88684" y="15240"/>
                  </a:lnTo>
                  <a:lnTo>
                    <a:pt x="88582" y="14859"/>
                  </a:lnTo>
                  <a:lnTo>
                    <a:pt x="89065" y="10795"/>
                  </a:lnTo>
                  <a:lnTo>
                    <a:pt x="89103" y="8001"/>
                  </a:lnTo>
                  <a:lnTo>
                    <a:pt x="87693" y="14859"/>
                  </a:lnTo>
                  <a:lnTo>
                    <a:pt x="87503" y="13462"/>
                  </a:lnTo>
                  <a:lnTo>
                    <a:pt x="86741" y="17780"/>
                  </a:lnTo>
                  <a:lnTo>
                    <a:pt x="86626" y="18161"/>
                  </a:lnTo>
                  <a:lnTo>
                    <a:pt x="86118" y="19050"/>
                  </a:lnTo>
                  <a:lnTo>
                    <a:pt x="86067" y="18923"/>
                  </a:lnTo>
                  <a:lnTo>
                    <a:pt x="85991" y="18732"/>
                  </a:lnTo>
                  <a:lnTo>
                    <a:pt x="86144" y="17272"/>
                  </a:lnTo>
                  <a:lnTo>
                    <a:pt x="86169" y="17145"/>
                  </a:lnTo>
                  <a:lnTo>
                    <a:pt x="86347" y="16129"/>
                  </a:lnTo>
                  <a:lnTo>
                    <a:pt x="87261" y="12827"/>
                  </a:lnTo>
                  <a:lnTo>
                    <a:pt x="87147" y="13716"/>
                  </a:lnTo>
                  <a:lnTo>
                    <a:pt x="87337" y="13208"/>
                  </a:lnTo>
                  <a:lnTo>
                    <a:pt x="87528" y="12827"/>
                  </a:lnTo>
                  <a:lnTo>
                    <a:pt x="87591" y="12700"/>
                  </a:lnTo>
                  <a:lnTo>
                    <a:pt x="87604" y="12573"/>
                  </a:lnTo>
                  <a:lnTo>
                    <a:pt x="87731" y="11430"/>
                  </a:lnTo>
                  <a:lnTo>
                    <a:pt x="87439" y="12573"/>
                  </a:lnTo>
                  <a:lnTo>
                    <a:pt x="87477" y="12065"/>
                  </a:lnTo>
                  <a:lnTo>
                    <a:pt x="87528" y="11303"/>
                  </a:lnTo>
                  <a:lnTo>
                    <a:pt x="87083" y="11303"/>
                  </a:lnTo>
                  <a:lnTo>
                    <a:pt x="87096" y="11811"/>
                  </a:lnTo>
                  <a:lnTo>
                    <a:pt x="87045" y="11303"/>
                  </a:lnTo>
                  <a:lnTo>
                    <a:pt x="87045" y="10160"/>
                  </a:lnTo>
                  <a:lnTo>
                    <a:pt x="86461" y="11811"/>
                  </a:lnTo>
                  <a:lnTo>
                    <a:pt x="86258" y="10541"/>
                  </a:lnTo>
                  <a:lnTo>
                    <a:pt x="86220" y="11049"/>
                  </a:lnTo>
                  <a:lnTo>
                    <a:pt x="85979" y="12700"/>
                  </a:lnTo>
                  <a:lnTo>
                    <a:pt x="85572" y="11049"/>
                  </a:lnTo>
                  <a:lnTo>
                    <a:pt x="85229" y="14401"/>
                  </a:lnTo>
                  <a:lnTo>
                    <a:pt x="85102" y="15036"/>
                  </a:lnTo>
                  <a:lnTo>
                    <a:pt x="84645" y="15367"/>
                  </a:lnTo>
                  <a:lnTo>
                    <a:pt x="84721" y="14224"/>
                  </a:lnTo>
                  <a:lnTo>
                    <a:pt x="84721" y="14097"/>
                  </a:lnTo>
                  <a:lnTo>
                    <a:pt x="84848" y="13208"/>
                  </a:lnTo>
                  <a:lnTo>
                    <a:pt x="84975" y="12827"/>
                  </a:lnTo>
                  <a:lnTo>
                    <a:pt x="85102" y="12446"/>
                  </a:lnTo>
                  <a:lnTo>
                    <a:pt x="85598" y="10922"/>
                  </a:lnTo>
                  <a:lnTo>
                    <a:pt x="84874" y="12446"/>
                  </a:lnTo>
                  <a:lnTo>
                    <a:pt x="84963" y="10795"/>
                  </a:lnTo>
                  <a:lnTo>
                    <a:pt x="85039" y="10541"/>
                  </a:lnTo>
                  <a:lnTo>
                    <a:pt x="85737" y="8255"/>
                  </a:lnTo>
                  <a:lnTo>
                    <a:pt x="84874" y="10541"/>
                  </a:lnTo>
                  <a:lnTo>
                    <a:pt x="85128" y="8128"/>
                  </a:lnTo>
                  <a:lnTo>
                    <a:pt x="85242" y="6985"/>
                  </a:lnTo>
                  <a:lnTo>
                    <a:pt x="85280" y="5702"/>
                  </a:lnTo>
                  <a:lnTo>
                    <a:pt x="85077" y="5588"/>
                  </a:lnTo>
                  <a:lnTo>
                    <a:pt x="84747" y="8128"/>
                  </a:lnTo>
                  <a:lnTo>
                    <a:pt x="84696" y="7620"/>
                  </a:lnTo>
                  <a:lnTo>
                    <a:pt x="84797" y="6604"/>
                  </a:lnTo>
                  <a:lnTo>
                    <a:pt x="84505" y="7620"/>
                  </a:lnTo>
                  <a:lnTo>
                    <a:pt x="84404" y="8001"/>
                  </a:lnTo>
                  <a:lnTo>
                    <a:pt x="84302" y="8851"/>
                  </a:lnTo>
                  <a:lnTo>
                    <a:pt x="84175" y="10160"/>
                  </a:lnTo>
                  <a:lnTo>
                    <a:pt x="84048" y="10922"/>
                  </a:lnTo>
                  <a:lnTo>
                    <a:pt x="83464" y="12827"/>
                  </a:lnTo>
                  <a:lnTo>
                    <a:pt x="83502" y="11633"/>
                  </a:lnTo>
                  <a:lnTo>
                    <a:pt x="82727" y="14097"/>
                  </a:lnTo>
                  <a:lnTo>
                    <a:pt x="83261" y="10922"/>
                  </a:lnTo>
                  <a:lnTo>
                    <a:pt x="83273" y="10795"/>
                  </a:lnTo>
                  <a:lnTo>
                    <a:pt x="83477" y="11557"/>
                  </a:lnTo>
                  <a:lnTo>
                    <a:pt x="83578" y="11938"/>
                  </a:lnTo>
                  <a:lnTo>
                    <a:pt x="83604" y="11557"/>
                  </a:lnTo>
                  <a:lnTo>
                    <a:pt x="83642" y="10795"/>
                  </a:lnTo>
                  <a:lnTo>
                    <a:pt x="83693" y="9779"/>
                  </a:lnTo>
                  <a:lnTo>
                    <a:pt x="83807" y="7493"/>
                  </a:lnTo>
                  <a:lnTo>
                    <a:pt x="83997" y="7366"/>
                  </a:lnTo>
                  <a:lnTo>
                    <a:pt x="84124" y="6553"/>
                  </a:lnTo>
                  <a:lnTo>
                    <a:pt x="84213" y="6223"/>
                  </a:lnTo>
                  <a:lnTo>
                    <a:pt x="84289" y="3175"/>
                  </a:lnTo>
                  <a:lnTo>
                    <a:pt x="83350" y="9779"/>
                  </a:lnTo>
                  <a:lnTo>
                    <a:pt x="82854" y="9525"/>
                  </a:lnTo>
                  <a:lnTo>
                    <a:pt x="83197" y="8001"/>
                  </a:lnTo>
                  <a:lnTo>
                    <a:pt x="83299" y="7124"/>
                  </a:lnTo>
                  <a:lnTo>
                    <a:pt x="82791" y="9359"/>
                  </a:lnTo>
                  <a:lnTo>
                    <a:pt x="82308" y="10922"/>
                  </a:lnTo>
                  <a:lnTo>
                    <a:pt x="82245" y="9398"/>
                  </a:lnTo>
                  <a:lnTo>
                    <a:pt x="81762" y="11938"/>
                  </a:lnTo>
                  <a:lnTo>
                    <a:pt x="81622" y="11684"/>
                  </a:lnTo>
                  <a:lnTo>
                    <a:pt x="81648" y="11938"/>
                  </a:lnTo>
                  <a:lnTo>
                    <a:pt x="81635" y="12700"/>
                  </a:lnTo>
                  <a:lnTo>
                    <a:pt x="81305" y="14224"/>
                  </a:lnTo>
                  <a:lnTo>
                    <a:pt x="81178" y="13970"/>
                  </a:lnTo>
                  <a:lnTo>
                    <a:pt x="80899" y="14401"/>
                  </a:lnTo>
                  <a:lnTo>
                    <a:pt x="80454" y="16129"/>
                  </a:lnTo>
                  <a:lnTo>
                    <a:pt x="80594" y="15113"/>
                  </a:lnTo>
                  <a:lnTo>
                    <a:pt x="81038" y="11557"/>
                  </a:lnTo>
                  <a:lnTo>
                    <a:pt x="81292" y="9525"/>
                  </a:lnTo>
                  <a:lnTo>
                    <a:pt x="80568" y="11557"/>
                  </a:lnTo>
                  <a:lnTo>
                    <a:pt x="80581" y="11176"/>
                  </a:lnTo>
                  <a:lnTo>
                    <a:pt x="80683" y="10033"/>
                  </a:lnTo>
                  <a:lnTo>
                    <a:pt x="80899" y="9144"/>
                  </a:lnTo>
                  <a:lnTo>
                    <a:pt x="81013" y="8636"/>
                  </a:lnTo>
                  <a:lnTo>
                    <a:pt x="81140" y="7239"/>
                  </a:lnTo>
                  <a:lnTo>
                    <a:pt x="80441" y="9232"/>
                  </a:lnTo>
                  <a:lnTo>
                    <a:pt x="80137" y="10350"/>
                  </a:lnTo>
                  <a:lnTo>
                    <a:pt x="80137" y="11176"/>
                  </a:lnTo>
                  <a:lnTo>
                    <a:pt x="80073" y="12065"/>
                  </a:lnTo>
                  <a:lnTo>
                    <a:pt x="79743" y="13208"/>
                  </a:lnTo>
                  <a:lnTo>
                    <a:pt x="79502" y="15113"/>
                  </a:lnTo>
                  <a:lnTo>
                    <a:pt x="79730" y="12700"/>
                  </a:lnTo>
                  <a:lnTo>
                    <a:pt x="79743" y="12331"/>
                  </a:lnTo>
                  <a:lnTo>
                    <a:pt x="80098" y="11303"/>
                  </a:lnTo>
                  <a:lnTo>
                    <a:pt x="80137" y="11176"/>
                  </a:lnTo>
                  <a:lnTo>
                    <a:pt x="80137" y="10350"/>
                  </a:lnTo>
                  <a:lnTo>
                    <a:pt x="79438" y="12700"/>
                  </a:lnTo>
                  <a:lnTo>
                    <a:pt x="78587" y="17145"/>
                  </a:lnTo>
                  <a:lnTo>
                    <a:pt x="78613" y="16383"/>
                  </a:lnTo>
                  <a:lnTo>
                    <a:pt x="78625" y="16129"/>
                  </a:lnTo>
                  <a:lnTo>
                    <a:pt x="78676" y="14986"/>
                  </a:lnTo>
                  <a:lnTo>
                    <a:pt x="78803" y="13970"/>
                  </a:lnTo>
                  <a:lnTo>
                    <a:pt x="78905" y="13335"/>
                  </a:lnTo>
                  <a:lnTo>
                    <a:pt x="79235" y="11430"/>
                  </a:lnTo>
                  <a:lnTo>
                    <a:pt x="79667" y="8851"/>
                  </a:lnTo>
                  <a:lnTo>
                    <a:pt x="79679" y="5715"/>
                  </a:lnTo>
                  <a:lnTo>
                    <a:pt x="78333" y="11430"/>
                  </a:lnTo>
                  <a:lnTo>
                    <a:pt x="77952" y="9906"/>
                  </a:lnTo>
                  <a:lnTo>
                    <a:pt x="77889" y="11430"/>
                  </a:lnTo>
                  <a:lnTo>
                    <a:pt x="77508" y="13335"/>
                  </a:lnTo>
                  <a:lnTo>
                    <a:pt x="77520" y="12192"/>
                  </a:lnTo>
                  <a:lnTo>
                    <a:pt x="77533" y="11176"/>
                  </a:lnTo>
                  <a:lnTo>
                    <a:pt x="77177" y="12192"/>
                  </a:lnTo>
                  <a:lnTo>
                    <a:pt x="77216" y="11938"/>
                  </a:lnTo>
                  <a:lnTo>
                    <a:pt x="77457" y="10541"/>
                  </a:lnTo>
                  <a:lnTo>
                    <a:pt x="77393" y="9652"/>
                  </a:lnTo>
                  <a:lnTo>
                    <a:pt x="77177" y="7874"/>
                  </a:lnTo>
                  <a:lnTo>
                    <a:pt x="76466" y="11938"/>
                  </a:lnTo>
                  <a:lnTo>
                    <a:pt x="76593" y="9359"/>
                  </a:lnTo>
                  <a:lnTo>
                    <a:pt x="76466" y="8686"/>
                  </a:lnTo>
                  <a:lnTo>
                    <a:pt x="76263" y="8001"/>
                  </a:lnTo>
                  <a:lnTo>
                    <a:pt x="75133" y="14986"/>
                  </a:lnTo>
                  <a:lnTo>
                    <a:pt x="74879" y="14478"/>
                  </a:lnTo>
                  <a:lnTo>
                    <a:pt x="74891" y="13589"/>
                  </a:lnTo>
                  <a:lnTo>
                    <a:pt x="75095" y="12573"/>
                  </a:lnTo>
                  <a:lnTo>
                    <a:pt x="75209" y="12065"/>
                  </a:lnTo>
                  <a:lnTo>
                    <a:pt x="75311" y="10287"/>
                  </a:lnTo>
                  <a:lnTo>
                    <a:pt x="75399" y="10033"/>
                  </a:lnTo>
                  <a:lnTo>
                    <a:pt x="75323" y="9906"/>
                  </a:lnTo>
                  <a:lnTo>
                    <a:pt x="75425" y="8636"/>
                  </a:lnTo>
                  <a:lnTo>
                    <a:pt x="74460" y="12573"/>
                  </a:lnTo>
                  <a:lnTo>
                    <a:pt x="74599" y="10668"/>
                  </a:lnTo>
                  <a:lnTo>
                    <a:pt x="74422" y="11430"/>
                  </a:lnTo>
                  <a:lnTo>
                    <a:pt x="74066" y="13589"/>
                  </a:lnTo>
                  <a:lnTo>
                    <a:pt x="73939" y="13487"/>
                  </a:lnTo>
                  <a:lnTo>
                    <a:pt x="74053" y="12446"/>
                  </a:lnTo>
                  <a:lnTo>
                    <a:pt x="73939" y="13208"/>
                  </a:lnTo>
                  <a:lnTo>
                    <a:pt x="73812" y="13525"/>
                  </a:lnTo>
                  <a:lnTo>
                    <a:pt x="73558" y="13716"/>
                  </a:lnTo>
                  <a:lnTo>
                    <a:pt x="73393" y="16129"/>
                  </a:lnTo>
                  <a:lnTo>
                    <a:pt x="73812" y="9652"/>
                  </a:lnTo>
                  <a:lnTo>
                    <a:pt x="71932" y="16383"/>
                  </a:lnTo>
                  <a:lnTo>
                    <a:pt x="72174" y="12192"/>
                  </a:lnTo>
                  <a:lnTo>
                    <a:pt x="72263" y="10795"/>
                  </a:lnTo>
                  <a:lnTo>
                    <a:pt x="71285" y="12065"/>
                  </a:lnTo>
                  <a:lnTo>
                    <a:pt x="70942" y="12192"/>
                  </a:lnTo>
                  <a:lnTo>
                    <a:pt x="71081" y="11214"/>
                  </a:lnTo>
                  <a:lnTo>
                    <a:pt x="70916" y="9398"/>
                  </a:lnTo>
                  <a:lnTo>
                    <a:pt x="70065" y="17145"/>
                  </a:lnTo>
                  <a:lnTo>
                    <a:pt x="69913" y="15748"/>
                  </a:lnTo>
                  <a:lnTo>
                    <a:pt x="69951" y="12827"/>
                  </a:lnTo>
                  <a:lnTo>
                    <a:pt x="70015" y="11684"/>
                  </a:lnTo>
                  <a:lnTo>
                    <a:pt x="70332" y="13208"/>
                  </a:lnTo>
                  <a:lnTo>
                    <a:pt x="70370" y="11684"/>
                  </a:lnTo>
                  <a:lnTo>
                    <a:pt x="71132" y="5207"/>
                  </a:lnTo>
                  <a:lnTo>
                    <a:pt x="69608" y="12827"/>
                  </a:lnTo>
                  <a:lnTo>
                    <a:pt x="69684" y="10922"/>
                  </a:lnTo>
                  <a:lnTo>
                    <a:pt x="69811" y="8636"/>
                  </a:lnTo>
                  <a:lnTo>
                    <a:pt x="69900" y="6096"/>
                  </a:lnTo>
                  <a:lnTo>
                    <a:pt x="68922" y="10922"/>
                  </a:lnTo>
                  <a:lnTo>
                    <a:pt x="68643" y="10541"/>
                  </a:lnTo>
                  <a:lnTo>
                    <a:pt x="68681" y="9398"/>
                  </a:lnTo>
                  <a:lnTo>
                    <a:pt x="68008" y="12573"/>
                  </a:lnTo>
                  <a:lnTo>
                    <a:pt x="67906" y="12827"/>
                  </a:lnTo>
                  <a:lnTo>
                    <a:pt x="66929" y="14452"/>
                  </a:lnTo>
                  <a:lnTo>
                    <a:pt x="66827" y="15113"/>
                  </a:lnTo>
                  <a:lnTo>
                    <a:pt x="66446" y="15748"/>
                  </a:lnTo>
                  <a:lnTo>
                    <a:pt x="66446" y="12319"/>
                  </a:lnTo>
                  <a:lnTo>
                    <a:pt x="66560" y="11099"/>
                  </a:lnTo>
                  <a:lnTo>
                    <a:pt x="66560" y="10033"/>
                  </a:lnTo>
                  <a:lnTo>
                    <a:pt x="66662" y="7747"/>
                  </a:lnTo>
                  <a:lnTo>
                    <a:pt x="66052" y="8255"/>
                  </a:lnTo>
                  <a:lnTo>
                    <a:pt x="65595" y="12306"/>
                  </a:lnTo>
                  <a:lnTo>
                    <a:pt x="65062" y="11938"/>
                  </a:lnTo>
                  <a:lnTo>
                    <a:pt x="64960" y="13309"/>
                  </a:lnTo>
                  <a:lnTo>
                    <a:pt x="64249" y="17272"/>
                  </a:lnTo>
                  <a:lnTo>
                    <a:pt x="64363" y="16256"/>
                  </a:lnTo>
                  <a:lnTo>
                    <a:pt x="64490" y="15113"/>
                  </a:lnTo>
                  <a:lnTo>
                    <a:pt x="64579" y="14351"/>
                  </a:lnTo>
                  <a:lnTo>
                    <a:pt x="64643" y="13843"/>
                  </a:lnTo>
                  <a:lnTo>
                    <a:pt x="64973" y="10922"/>
                  </a:lnTo>
                  <a:lnTo>
                    <a:pt x="64350" y="13843"/>
                  </a:lnTo>
                  <a:lnTo>
                    <a:pt x="64668" y="9779"/>
                  </a:lnTo>
                  <a:lnTo>
                    <a:pt x="64363" y="10668"/>
                  </a:lnTo>
                  <a:lnTo>
                    <a:pt x="63588" y="13462"/>
                  </a:lnTo>
                  <a:lnTo>
                    <a:pt x="63093" y="14351"/>
                  </a:lnTo>
                  <a:lnTo>
                    <a:pt x="63322" y="13004"/>
                  </a:lnTo>
                  <a:lnTo>
                    <a:pt x="62903" y="14351"/>
                  </a:lnTo>
                  <a:lnTo>
                    <a:pt x="62496" y="14224"/>
                  </a:lnTo>
                  <a:lnTo>
                    <a:pt x="62572" y="13589"/>
                  </a:lnTo>
                  <a:lnTo>
                    <a:pt x="62699" y="12319"/>
                  </a:lnTo>
                  <a:lnTo>
                    <a:pt x="62725" y="12065"/>
                  </a:lnTo>
                  <a:lnTo>
                    <a:pt x="63334" y="6223"/>
                  </a:lnTo>
                  <a:lnTo>
                    <a:pt x="61633" y="12065"/>
                  </a:lnTo>
                  <a:lnTo>
                    <a:pt x="61645" y="11811"/>
                  </a:lnTo>
                  <a:lnTo>
                    <a:pt x="61671" y="11176"/>
                  </a:lnTo>
                  <a:lnTo>
                    <a:pt x="61772" y="8763"/>
                  </a:lnTo>
                  <a:lnTo>
                    <a:pt x="61899" y="5842"/>
                  </a:lnTo>
                  <a:lnTo>
                    <a:pt x="60896" y="8763"/>
                  </a:lnTo>
                  <a:lnTo>
                    <a:pt x="60540" y="4445"/>
                  </a:lnTo>
                  <a:lnTo>
                    <a:pt x="59626" y="4953"/>
                  </a:lnTo>
                  <a:lnTo>
                    <a:pt x="59436" y="11176"/>
                  </a:lnTo>
                  <a:lnTo>
                    <a:pt x="59359" y="6680"/>
                  </a:lnTo>
                  <a:lnTo>
                    <a:pt x="59347" y="5080"/>
                  </a:lnTo>
                  <a:lnTo>
                    <a:pt x="59283" y="5969"/>
                  </a:lnTo>
                  <a:lnTo>
                    <a:pt x="59156" y="4940"/>
                  </a:lnTo>
                  <a:lnTo>
                    <a:pt x="59207" y="7035"/>
                  </a:lnTo>
                  <a:lnTo>
                    <a:pt x="59156" y="7632"/>
                  </a:lnTo>
                  <a:lnTo>
                    <a:pt x="58432" y="8280"/>
                  </a:lnTo>
                  <a:lnTo>
                    <a:pt x="58559" y="10414"/>
                  </a:lnTo>
                  <a:lnTo>
                    <a:pt x="58623" y="11214"/>
                  </a:lnTo>
                  <a:lnTo>
                    <a:pt x="58674" y="10071"/>
                  </a:lnTo>
                  <a:lnTo>
                    <a:pt x="59156" y="7721"/>
                  </a:lnTo>
                  <a:lnTo>
                    <a:pt x="58902" y="11430"/>
                  </a:lnTo>
                  <a:lnTo>
                    <a:pt x="58686" y="11811"/>
                  </a:lnTo>
                  <a:lnTo>
                    <a:pt x="58610" y="11557"/>
                  </a:lnTo>
                  <a:lnTo>
                    <a:pt x="58559" y="10414"/>
                  </a:lnTo>
                  <a:lnTo>
                    <a:pt x="58470" y="9398"/>
                  </a:lnTo>
                  <a:lnTo>
                    <a:pt x="58458" y="9144"/>
                  </a:lnTo>
                  <a:lnTo>
                    <a:pt x="58432" y="8890"/>
                  </a:lnTo>
                  <a:lnTo>
                    <a:pt x="58318" y="5588"/>
                  </a:lnTo>
                  <a:lnTo>
                    <a:pt x="58623" y="6096"/>
                  </a:lnTo>
                  <a:lnTo>
                    <a:pt x="58648" y="5588"/>
                  </a:lnTo>
                  <a:lnTo>
                    <a:pt x="58597" y="4445"/>
                  </a:lnTo>
                  <a:lnTo>
                    <a:pt x="58407" y="4191"/>
                  </a:lnTo>
                  <a:lnTo>
                    <a:pt x="58432" y="3429"/>
                  </a:lnTo>
                  <a:lnTo>
                    <a:pt x="58610" y="2489"/>
                  </a:lnTo>
                  <a:lnTo>
                    <a:pt x="58547" y="127"/>
                  </a:lnTo>
                  <a:lnTo>
                    <a:pt x="58394" y="2667"/>
                  </a:lnTo>
                  <a:lnTo>
                    <a:pt x="58153" y="3429"/>
                  </a:lnTo>
                  <a:lnTo>
                    <a:pt x="57962" y="2540"/>
                  </a:lnTo>
                  <a:lnTo>
                    <a:pt x="58077" y="5702"/>
                  </a:lnTo>
                  <a:lnTo>
                    <a:pt x="57251" y="8890"/>
                  </a:lnTo>
                  <a:lnTo>
                    <a:pt x="57442" y="6477"/>
                  </a:lnTo>
                  <a:lnTo>
                    <a:pt x="57683" y="3429"/>
                  </a:lnTo>
                  <a:lnTo>
                    <a:pt x="57962" y="127"/>
                  </a:lnTo>
                  <a:lnTo>
                    <a:pt x="57086" y="3429"/>
                  </a:lnTo>
                  <a:lnTo>
                    <a:pt x="57213" y="2667"/>
                  </a:lnTo>
                  <a:lnTo>
                    <a:pt x="57429" y="1397"/>
                  </a:lnTo>
                  <a:lnTo>
                    <a:pt x="57023" y="2667"/>
                  </a:lnTo>
                  <a:lnTo>
                    <a:pt x="56235" y="1270"/>
                  </a:lnTo>
                  <a:lnTo>
                    <a:pt x="55587" y="6477"/>
                  </a:lnTo>
                  <a:lnTo>
                    <a:pt x="55676" y="3810"/>
                  </a:lnTo>
                  <a:lnTo>
                    <a:pt x="55575" y="3302"/>
                  </a:lnTo>
                  <a:lnTo>
                    <a:pt x="55041" y="2667"/>
                  </a:lnTo>
                  <a:lnTo>
                    <a:pt x="53759" y="8890"/>
                  </a:lnTo>
                  <a:lnTo>
                    <a:pt x="53517" y="6985"/>
                  </a:lnTo>
                  <a:lnTo>
                    <a:pt x="53403" y="6096"/>
                  </a:lnTo>
                  <a:lnTo>
                    <a:pt x="53492" y="4064"/>
                  </a:lnTo>
                  <a:lnTo>
                    <a:pt x="53314" y="4572"/>
                  </a:lnTo>
                  <a:lnTo>
                    <a:pt x="53086" y="6985"/>
                  </a:lnTo>
                  <a:lnTo>
                    <a:pt x="53060" y="6477"/>
                  </a:lnTo>
                  <a:lnTo>
                    <a:pt x="53073" y="3810"/>
                  </a:lnTo>
                  <a:lnTo>
                    <a:pt x="52552" y="6477"/>
                  </a:lnTo>
                  <a:lnTo>
                    <a:pt x="52425" y="5715"/>
                  </a:lnTo>
                  <a:lnTo>
                    <a:pt x="52552" y="4572"/>
                  </a:lnTo>
                  <a:lnTo>
                    <a:pt x="52451" y="3175"/>
                  </a:lnTo>
                  <a:lnTo>
                    <a:pt x="52006" y="1778"/>
                  </a:lnTo>
                  <a:lnTo>
                    <a:pt x="51346" y="7747"/>
                  </a:lnTo>
                  <a:lnTo>
                    <a:pt x="51231" y="8255"/>
                  </a:lnTo>
                  <a:lnTo>
                    <a:pt x="50647" y="9144"/>
                  </a:lnTo>
                  <a:lnTo>
                    <a:pt x="50736" y="7112"/>
                  </a:lnTo>
                  <a:lnTo>
                    <a:pt x="50647" y="3937"/>
                  </a:lnTo>
                  <a:lnTo>
                    <a:pt x="50190" y="2540"/>
                  </a:lnTo>
                  <a:lnTo>
                    <a:pt x="50101" y="1524"/>
                  </a:lnTo>
                  <a:lnTo>
                    <a:pt x="49237" y="1016"/>
                  </a:lnTo>
                  <a:lnTo>
                    <a:pt x="48501" y="5080"/>
                  </a:lnTo>
                  <a:lnTo>
                    <a:pt x="48399" y="5461"/>
                  </a:lnTo>
                  <a:lnTo>
                    <a:pt x="47612" y="7112"/>
                  </a:lnTo>
                  <a:lnTo>
                    <a:pt x="47548" y="6223"/>
                  </a:lnTo>
                  <a:lnTo>
                    <a:pt x="47459" y="4953"/>
                  </a:lnTo>
                  <a:lnTo>
                    <a:pt x="47269" y="2159"/>
                  </a:lnTo>
                  <a:lnTo>
                    <a:pt x="45986" y="4953"/>
                  </a:lnTo>
                  <a:lnTo>
                    <a:pt x="45250" y="2159"/>
                  </a:lnTo>
                  <a:lnTo>
                    <a:pt x="45237" y="4572"/>
                  </a:lnTo>
                  <a:lnTo>
                    <a:pt x="45110" y="5842"/>
                  </a:lnTo>
                  <a:lnTo>
                    <a:pt x="45008" y="6223"/>
                  </a:lnTo>
                  <a:lnTo>
                    <a:pt x="44843" y="5334"/>
                  </a:lnTo>
                  <a:lnTo>
                    <a:pt x="44437" y="9398"/>
                  </a:lnTo>
                  <a:lnTo>
                    <a:pt x="44437" y="9271"/>
                  </a:lnTo>
                  <a:lnTo>
                    <a:pt x="44475" y="7620"/>
                  </a:lnTo>
                  <a:lnTo>
                    <a:pt x="44602" y="5207"/>
                  </a:lnTo>
                  <a:lnTo>
                    <a:pt x="44538" y="2159"/>
                  </a:lnTo>
                  <a:lnTo>
                    <a:pt x="44526" y="1143"/>
                  </a:lnTo>
                  <a:lnTo>
                    <a:pt x="44119" y="2159"/>
                  </a:lnTo>
                  <a:lnTo>
                    <a:pt x="43815" y="2032"/>
                  </a:lnTo>
                  <a:lnTo>
                    <a:pt x="43688" y="7620"/>
                  </a:lnTo>
                  <a:lnTo>
                    <a:pt x="43370" y="6096"/>
                  </a:lnTo>
                  <a:lnTo>
                    <a:pt x="43345" y="5969"/>
                  </a:lnTo>
                  <a:lnTo>
                    <a:pt x="43065" y="4572"/>
                  </a:lnTo>
                  <a:lnTo>
                    <a:pt x="42341" y="5207"/>
                  </a:lnTo>
                  <a:lnTo>
                    <a:pt x="41681" y="5969"/>
                  </a:lnTo>
                  <a:lnTo>
                    <a:pt x="41224" y="3302"/>
                  </a:lnTo>
                  <a:lnTo>
                    <a:pt x="41021" y="4699"/>
                  </a:lnTo>
                  <a:lnTo>
                    <a:pt x="40792" y="4699"/>
                  </a:lnTo>
                  <a:lnTo>
                    <a:pt x="40601" y="6096"/>
                  </a:lnTo>
                  <a:lnTo>
                    <a:pt x="40525" y="3048"/>
                  </a:lnTo>
                  <a:lnTo>
                    <a:pt x="40259" y="2667"/>
                  </a:lnTo>
                  <a:lnTo>
                    <a:pt x="39814" y="2032"/>
                  </a:lnTo>
                  <a:lnTo>
                    <a:pt x="39166" y="2667"/>
                  </a:lnTo>
                  <a:lnTo>
                    <a:pt x="39281" y="635"/>
                  </a:lnTo>
                  <a:lnTo>
                    <a:pt x="38900" y="381"/>
                  </a:lnTo>
                  <a:lnTo>
                    <a:pt x="38874" y="9144"/>
                  </a:lnTo>
                  <a:lnTo>
                    <a:pt x="38544" y="9271"/>
                  </a:lnTo>
                  <a:lnTo>
                    <a:pt x="38481" y="7493"/>
                  </a:lnTo>
                  <a:lnTo>
                    <a:pt x="38442" y="6096"/>
                  </a:lnTo>
                  <a:lnTo>
                    <a:pt x="38404" y="5080"/>
                  </a:lnTo>
                  <a:lnTo>
                    <a:pt x="38392" y="4953"/>
                  </a:lnTo>
                  <a:lnTo>
                    <a:pt x="37769" y="4953"/>
                  </a:lnTo>
                  <a:lnTo>
                    <a:pt x="37045" y="1143"/>
                  </a:lnTo>
                  <a:lnTo>
                    <a:pt x="36487" y="5080"/>
                  </a:lnTo>
                  <a:lnTo>
                    <a:pt x="36576" y="3048"/>
                  </a:lnTo>
                  <a:lnTo>
                    <a:pt x="36258" y="2921"/>
                  </a:lnTo>
                  <a:lnTo>
                    <a:pt x="36017" y="2159"/>
                  </a:lnTo>
                  <a:lnTo>
                    <a:pt x="35318" y="0"/>
                  </a:lnTo>
                  <a:lnTo>
                    <a:pt x="35420" y="2489"/>
                  </a:lnTo>
                  <a:lnTo>
                    <a:pt x="35471" y="2159"/>
                  </a:lnTo>
                  <a:lnTo>
                    <a:pt x="35445" y="3048"/>
                  </a:lnTo>
                  <a:lnTo>
                    <a:pt x="35572" y="6096"/>
                  </a:lnTo>
                  <a:lnTo>
                    <a:pt x="35420" y="2489"/>
                  </a:lnTo>
                  <a:lnTo>
                    <a:pt x="34607" y="7493"/>
                  </a:lnTo>
                  <a:lnTo>
                    <a:pt x="34582" y="4572"/>
                  </a:lnTo>
                  <a:lnTo>
                    <a:pt x="34315" y="9652"/>
                  </a:lnTo>
                  <a:lnTo>
                    <a:pt x="34036" y="10414"/>
                  </a:lnTo>
                  <a:lnTo>
                    <a:pt x="33909" y="8763"/>
                  </a:lnTo>
                  <a:lnTo>
                    <a:pt x="33782" y="7747"/>
                  </a:lnTo>
                  <a:lnTo>
                    <a:pt x="33667" y="7239"/>
                  </a:lnTo>
                  <a:lnTo>
                    <a:pt x="33870" y="11557"/>
                  </a:lnTo>
                  <a:lnTo>
                    <a:pt x="33515" y="10287"/>
                  </a:lnTo>
                  <a:lnTo>
                    <a:pt x="33528" y="8128"/>
                  </a:lnTo>
                  <a:lnTo>
                    <a:pt x="33185" y="7874"/>
                  </a:lnTo>
                  <a:lnTo>
                    <a:pt x="33235" y="9232"/>
                  </a:lnTo>
                  <a:lnTo>
                    <a:pt x="33108" y="11430"/>
                  </a:lnTo>
                  <a:lnTo>
                    <a:pt x="32981" y="12319"/>
                  </a:lnTo>
                  <a:lnTo>
                    <a:pt x="32791" y="11557"/>
                  </a:lnTo>
                  <a:lnTo>
                    <a:pt x="32562" y="10668"/>
                  </a:lnTo>
                  <a:lnTo>
                    <a:pt x="32448" y="9359"/>
                  </a:lnTo>
                  <a:lnTo>
                    <a:pt x="32359" y="7747"/>
                  </a:lnTo>
                  <a:lnTo>
                    <a:pt x="32270" y="11557"/>
                  </a:lnTo>
                  <a:lnTo>
                    <a:pt x="32169" y="11176"/>
                  </a:lnTo>
                  <a:lnTo>
                    <a:pt x="32042" y="10541"/>
                  </a:lnTo>
                  <a:lnTo>
                    <a:pt x="31940" y="8509"/>
                  </a:lnTo>
                  <a:lnTo>
                    <a:pt x="31851" y="8229"/>
                  </a:lnTo>
                  <a:lnTo>
                    <a:pt x="31851" y="24384"/>
                  </a:lnTo>
                  <a:lnTo>
                    <a:pt x="31661" y="24257"/>
                  </a:lnTo>
                  <a:lnTo>
                    <a:pt x="31546" y="24384"/>
                  </a:lnTo>
                  <a:lnTo>
                    <a:pt x="31508" y="23622"/>
                  </a:lnTo>
                  <a:lnTo>
                    <a:pt x="31483" y="22987"/>
                  </a:lnTo>
                  <a:lnTo>
                    <a:pt x="31470" y="22225"/>
                  </a:lnTo>
                  <a:lnTo>
                    <a:pt x="31635" y="23355"/>
                  </a:lnTo>
                  <a:lnTo>
                    <a:pt x="31737" y="23749"/>
                  </a:lnTo>
                  <a:lnTo>
                    <a:pt x="31851" y="24384"/>
                  </a:lnTo>
                  <a:lnTo>
                    <a:pt x="31851" y="8229"/>
                  </a:lnTo>
                  <a:lnTo>
                    <a:pt x="31483" y="7048"/>
                  </a:lnTo>
                  <a:lnTo>
                    <a:pt x="31534" y="8128"/>
                  </a:lnTo>
                  <a:lnTo>
                    <a:pt x="31419" y="7823"/>
                  </a:lnTo>
                  <a:lnTo>
                    <a:pt x="31419" y="8128"/>
                  </a:lnTo>
                  <a:lnTo>
                    <a:pt x="31381" y="12319"/>
                  </a:lnTo>
                  <a:lnTo>
                    <a:pt x="31178" y="11087"/>
                  </a:lnTo>
                  <a:lnTo>
                    <a:pt x="31178" y="24511"/>
                  </a:lnTo>
                  <a:lnTo>
                    <a:pt x="31178" y="24638"/>
                  </a:lnTo>
                  <a:lnTo>
                    <a:pt x="31013" y="24765"/>
                  </a:lnTo>
                  <a:lnTo>
                    <a:pt x="31178" y="24511"/>
                  </a:lnTo>
                  <a:lnTo>
                    <a:pt x="31178" y="11087"/>
                  </a:lnTo>
                  <a:lnTo>
                    <a:pt x="31089" y="10541"/>
                  </a:lnTo>
                  <a:lnTo>
                    <a:pt x="30962" y="9779"/>
                  </a:lnTo>
                  <a:lnTo>
                    <a:pt x="30835" y="8686"/>
                  </a:lnTo>
                  <a:lnTo>
                    <a:pt x="30759" y="7747"/>
                  </a:lnTo>
                  <a:lnTo>
                    <a:pt x="31191" y="7747"/>
                  </a:lnTo>
                  <a:lnTo>
                    <a:pt x="31419" y="7823"/>
                  </a:lnTo>
                  <a:lnTo>
                    <a:pt x="31470" y="7023"/>
                  </a:lnTo>
                  <a:lnTo>
                    <a:pt x="31483" y="6858"/>
                  </a:lnTo>
                  <a:lnTo>
                    <a:pt x="31419" y="5461"/>
                  </a:lnTo>
                  <a:lnTo>
                    <a:pt x="31140" y="5080"/>
                  </a:lnTo>
                  <a:lnTo>
                    <a:pt x="31178" y="1270"/>
                  </a:lnTo>
                  <a:lnTo>
                    <a:pt x="31051" y="2540"/>
                  </a:lnTo>
                  <a:lnTo>
                    <a:pt x="30924" y="3937"/>
                  </a:lnTo>
                  <a:lnTo>
                    <a:pt x="30670" y="7747"/>
                  </a:lnTo>
                  <a:lnTo>
                    <a:pt x="30314" y="6604"/>
                  </a:lnTo>
                  <a:lnTo>
                    <a:pt x="30187" y="5715"/>
                  </a:lnTo>
                  <a:lnTo>
                    <a:pt x="30111" y="4953"/>
                  </a:lnTo>
                  <a:lnTo>
                    <a:pt x="30010" y="5715"/>
                  </a:lnTo>
                  <a:lnTo>
                    <a:pt x="29972" y="5588"/>
                  </a:lnTo>
                  <a:lnTo>
                    <a:pt x="29794" y="4953"/>
                  </a:lnTo>
                  <a:lnTo>
                    <a:pt x="29667" y="4699"/>
                  </a:lnTo>
                  <a:lnTo>
                    <a:pt x="29641" y="4292"/>
                  </a:lnTo>
                  <a:lnTo>
                    <a:pt x="29641" y="4953"/>
                  </a:lnTo>
                  <a:lnTo>
                    <a:pt x="29514" y="5080"/>
                  </a:lnTo>
                  <a:lnTo>
                    <a:pt x="29464" y="5486"/>
                  </a:lnTo>
                  <a:lnTo>
                    <a:pt x="29464" y="7747"/>
                  </a:lnTo>
                  <a:lnTo>
                    <a:pt x="29464" y="7899"/>
                  </a:lnTo>
                  <a:lnTo>
                    <a:pt x="29464" y="7747"/>
                  </a:lnTo>
                  <a:lnTo>
                    <a:pt x="29464" y="5486"/>
                  </a:lnTo>
                  <a:lnTo>
                    <a:pt x="29527" y="3683"/>
                  </a:lnTo>
                  <a:lnTo>
                    <a:pt x="29641" y="4953"/>
                  </a:lnTo>
                  <a:lnTo>
                    <a:pt x="29641" y="4292"/>
                  </a:lnTo>
                  <a:lnTo>
                    <a:pt x="29540" y="2667"/>
                  </a:lnTo>
                  <a:lnTo>
                    <a:pt x="29210" y="3683"/>
                  </a:lnTo>
                  <a:lnTo>
                    <a:pt x="29032" y="3556"/>
                  </a:lnTo>
                  <a:lnTo>
                    <a:pt x="29197" y="6604"/>
                  </a:lnTo>
                  <a:lnTo>
                    <a:pt x="28930" y="6096"/>
                  </a:lnTo>
                  <a:lnTo>
                    <a:pt x="29273" y="8509"/>
                  </a:lnTo>
                  <a:lnTo>
                    <a:pt x="29286" y="8128"/>
                  </a:lnTo>
                  <a:lnTo>
                    <a:pt x="29464" y="8813"/>
                  </a:lnTo>
                  <a:lnTo>
                    <a:pt x="29464" y="8001"/>
                  </a:lnTo>
                  <a:lnTo>
                    <a:pt x="29718" y="7747"/>
                  </a:lnTo>
                  <a:lnTo>
                    <a:pt x="29883" y="7747"/>
                  </a:lnTo>
                  <a:lnTo>
                    <a:pt x="29743" y="10541"/>
                  </a:lnTo>
                  <a:lnTo>
                    <a:pt x="29464" y="8890"/>
                  </a:lnTo>
                  <a:lnTo>
                    <a:pt x="29451" y="13589"/>
                  </a:lnTo>
                  <a:lnTo>
                    <a:pt x="29337" y="12446"/>
                  </a:lnTo>
                  <a:lnTo>
                    <a:pt x="29324" y="12319"/>
                  </a:lnTo>
                  <a:lnTo>
                    <a:pt x="29311" y="12192"/>
                  </a:lnTo>
                  <a:lnTo>
                    <a:pt x="29070" y="9906"/>
                  </a:lnTo>
                  <a:lnTo>
                    <a:pt x="28943" y="9232"/>
                  </a:lnTo>
                  <a:lnTo>
                    <a:pt x="28549" y="7747"/>
                  </a:lnTo>
                  <a:lnTo>
                    <a:pt x="28422" y="7112"/>
                  </a:lnTo>
                  <a:lnTo>
                    <a:pt x="28371" y="6477"/>
                  </a:lnTo>
                  <a:lnTo>
                    <a:pt x="28244" y="4826"/>
                  </a:lnTo>
                  <a:lnTo>
                    <a:pt x="27787" y="6477"/>
                  </a:lnTo>
                  <a:lnTo>
                    <a:pt x="27025" y="5969"/>
                  </a:lnTo>
                  <a:lnTo>
                    <a:pt x="26911" y="12192"/>
                  </a:lnTo>
                  <a:lnTo>
                    <a:pt x="26797" y="10541"/>
                  </a:lnTo>
                  <a:lnTo>
                    <a:pt x="26670" y="9398"/>
                  </a:lnTo>
                  <a:lnTo>
                    <a:pt x="26212" y="8763"/>
                  </a:lnTo>
                  <a:lnTo>
                    <a:pt x="25933" y="8382"/>
                  </a:lnTo>
                  <a:lnTo>
                    <a:pt x="25958" y="8940"/>
                  </a:lnTo>
                  <a:lnTo>
                    <a:pt x="26098" y="8763"/>
                  </a:lnTo>
                  <a:lnTo>
                    <a:pt x="25996" y="9779"/>
                  </a:lnTo>
                  <a:lnTo>
                    <a:pt x="26111" y="12319"/>
                  </a:lnTo>
                  <a:lnTo>
                    <a:pt x="25654" y="10668"/>
                  </a:lnTo>
                  <a:lnTo>
                    <a:pt x="25755" y="10033"/>
                  </a:lnTo>
                  <a:lnTo>
                    <a:pt x="25920" y="9398"/>
                  </a:lnTo>
                  <a:lnTo>
                    <a:pt x="25958" y="8940"/>
                  </a:lnTo>
                  <a:lnTo>
                    <a:pt x="25615" y="9398"/>
                  </a:lnTo>
                  <a:lnTo>
                    <a:pt x="25501" y="8001"/>
                  </a:lnTo>
                  <a:lnTo>
                    <a:pt x="24803" y="7112"/>
                  </a:lnTo>
                  <a:lnTo>
                    <a:pt x="24358" y="9906"/>
                  </a:lnTo>
                  <a:lnTo>
                    <a:pt x="23863" y="12446"/>
                  </a:lnTo>
                  <a:lnTo>
                    <a:pt x="23533" y="11684"/>
                  </a:lnTo>
                  <a:lnTo>
                    <a:pt x="22923" y="10287"/>
                  </a:lnTo>
                  <a:lnTo>
                    <a:pt x="23037" y="10795"/>
                  </a:lnTo>
                  <a:lnTo>
                    <a:pt x="23152" y="11684"/>
                  </a:lnTo>
                  <a:lnTo>
                    <a:pt x="21577" y="8255"/>
                  </a:lnTo>
                  <a:lnTo>
                    <a:pt x="20802" y="15113"/>
                  </a:lnTo>
                  <a:lnTo>
                    <a:pt x="20116" y="13081"/>
                  </a:lnTo>
                  <a:lnTo>
                    <a:pt x="19011" y="9779"/>
                  </a:lnTo>
                  <a:lnTo>
                    <a:pt x="18542" y="8636"/>
                  </a:lnTo>
                  <a:lnTo>
                    <a:pt x="18580" y="9144"/>
                  </a:lnTo>
                  <a:lnTo>
                    <a:pt x="18707" y="13081"/>
                  </a:lnTo>
                  <a:lnTo>
                    <a:pt x="18313" y="9906"/>
                  </a:lnTo>
                  <a:lnTo>
                    <a:pt x="18288" y="13716"/>
                  </a:lnTo>
                  <a:lnTo>
                    <a:pt x="18046" y="16256"/>
                  </a:lnTo>
                  <a:lnTo>
                    <a:pt x="17792" y="14478"/>
                  </a:lnTo>
                  <a:lnTo>
                    <a:pt x="17602" y="13208"/>
                  </a:lnTo>
                  <a:lnTo>
                    <a:pt x="16560" y="5969"/>
                  </a:lnTo>
                  <a:lnTo>
                    <a:pt x="16510" y="11633"/>
                  </a:lnTo>
                  <a:lnTo>
                    <a:pt x="16738" y="13208"/>
                  </a:lnTo>
                  <a:lnTo>
                    <a:pt x="16446" y="12827"/>
                  </a:lnTo>
                  <a:lnTo>
                    <a:pt x="16103" y="14478"/>
                  </a:lnTo>
                  <a:lnTo>
                    <a:pt x="16090" y="14351"/>
                  </a:lnTo>
                  <a:lnTo>
                    <a:pt x="16040" y="14224"/>
                  </a:lnTo>
                  <a:lnTo>
                    <a:pt x="15811" y="13081"/>
                  </a:lnTo>
                  <a:lnTo>
                    <a:pt x="15633" y="11557"/>
                  </a:lnTo>
                  <a:lnTo>
                    <a:pt x="15354" y="14351"/>
                  </a:lnTo>
                  <a:lnTo>
                    <a:pt x="14808" y="13309"/>
                  </a:lnTo>
                  <a:lnTo>
                    <a:pt x="14681" y="8001"/>
                  </a:lnTo>
                  <a:lnTo>
                    <a:pt x="14655" y="7861"/>
                  </a:lnTo>
                  <a:lnTo>
                    <a:pt x="13957" y="7620"/>
                  </a:lnTo>
                  <a:lnTo>
                    <a:pt x="13893" y="7823"/>
                  </a:lnTo>
                  <a:lnTo>
                    <a:pt x="13779" y="8636"/>
                  </a:lnTo>
                  <a:lnTo>
                    <a:pt x="13893" y="12954"/>
                  </a:lnTo>
                  <a:lnTo>
                    <a:pt x="14020" y="13589"/>
                  </a:lnTo>
                  <a:lnTo>
                    <a:pt x="14414" y="14732"/>
                  </a:lnTo>
                  <a:lnTo>
                    <a:pt x="14541" y="17653"/>
                  </a:lnTo>
                  <a:lnTo>
                    <a:pt x="15036" y="22161"/>
                  </a:lnTo>
                  <a:lnTo>
                    <a:pt x="15392" y="26289"/>
                  </a:lnTo>
                  <a:lnTo>
                    <a:pt x="15519" y="27178"/>
                  </a:lnTo>
                  <a:lnTo>
                    <a:pt x="16370" y="30226"/>
                  </a:lnTo>
                  <a:lnTo>
                    <a:pt x="16383" y="27178"/>
                  </a:lnTo>
                  <a:lnTo>
                    <a:pt x="16776" y="29591"/>
                  </a:lnTo>
                  <a:lnTo>
                    <a:pt x="16497" y="29718"/>
                  </a:lnTo>
                  <a:lnTo>
                    <a:pt x="16916" y="32004"/>
                  </a:lnTo>
                  <a:lnTo>
                    <a:pt x="16802" y="29972"/>
                  </a:lnTo>
                  <a:lnTo>
                    <a:pt x="16764" y="28575"/>
                  </a:lnTo>
                  <a:lnTo>
                    <a:pt x="17094" y="30734"/>
                  </a:lnTo>
                  <a:lnTo>
                    <a:pt x="17221" y="31242"/>
                  </a:lnTo>
                  <a:lnTo>
                    <a:pt x="17119" y="28575"/>
                  </a:lnTo>
                  <a:lnTo>
                    <a:pt x="17056" y="27178"/>
                  </a:lnTo>
                  <a:lnTo>
                    <a:pt x="17056" y="26644"/>
                  </a:lnTo>
                  <a:lnTo>
                    <a:pt x="17157" y="25654"/>
                  </a:lnTo>
                  <a:lnTo>
                    <a:pt x="17475" y="27305"/>
                  </a:lnTo>
                  <a:lnTo>
                    <a:pt x="17589" y="28067"/>
                  </a:lnTo>
                  <a:lnTo>
                    <a:pt x="17716" y="29591"/>
                  </a:lnTo>
                  <a:lnTo>
                    <a:pt x="17716" y="27686"/>
                  </a:lnTo>
                  <a:lnTo>
                    <a:pt x="17907" y="29489"/>
                  </a:lnTo>
                  <a:lnTo>
                    <a:pt x="17919" y="28829"/>
                  </a:lnTo>
                  <a:lnTo>
                    <a:pt x="18313" y="29591"/>
                  </a:lnTo>
                  <a:lnTo>
                    <a:pt x="18262" y="28829"/>
                  </a:lnTo>
                  <a:lnTo>
                    <a:pt x="18186" y="27686"/>
                  </a:lnTo>
                  <a:lnTo>
                    <a:pt x="18135" y="27051"/>
                  </a:lnTo>
                  <a:lnTo>
                    <a:pt x="18605" y="29718"/>
                  </a:lnTo>
                  <a:lnTo>
                    <a:pt x="18669" y="27051"/>
                  </a:lnTo>
                  <a:lnTo>
                    <a:pt x="18681" y="26289"/>
                  </a:lnTo>
                  <a:lnTo>
                    <a:pt x="19138" y="30861"/>
                  </a:lnTo>
                  <a:lnTo>
                    <a:pt x="19227" y="27051"/>
                  </a:lnTo>
                  <a:lnTo>
                    <a:pt x="19481" y="32512"/>
                  </a:lnTo>
                  <a:lnTo>
                    <a:pt x="19900" y="27305"/>
                  </a:lnTo>
                  <a:lnTo>
                    <a:pt x="20396" y="33147"/>
                  </a:lnTo>
                  <a:lnTo>
                    <a:pt x="20129" y="28194"/>
                  </a:lnTo>
                  <a:lnTo>
                    <a:pt x="20980" y="30861"/>
                  </a:lnTo>
                  <a:lnTo>
                    <a:pt x="21132" y="28194"/>
                  </a:lnTo>
                  <a:lnTo>
                    <a:pt x="21145" y="28575"/>
                  </a:lnTo>
                  <a:lnTo>
                    <a:pt x="21272" y="29311"/>
                  </a:lnTo>
                  <a:lnTo>
                    <a:pt x="21374" y="29464"/>
                  </a:lnTo>
                  <a:lnTo>
                    <a:pt x="21564" y="30861"/>
                  </a:lnTo>
                  <a:lnTo>
                    <a:pt x="21805" y="31877"/>
                  </a:lnTo>
                  <a:lnTo>
                    <a:pt x="21488" y="28194"/>
                  </a:lnTo>
                  <a:lnTo>
                    <a:pt x="21590" y="27305"/>
                  </a:lnTo>
                  <a:lnTo>
                    <a:pt x="21666" y="27051"/>
                  </a:lnTo>
                  <a:lnTo>
                    <a:pt x="21717" y="26289"/>
                  </a:lnTo>
                  <a:lnTo>
                    <a:pt x="21717" y="25654"/>
                  </a:lnTo>
                  <a:lnTo>
                    <a:pt x="21691" y="24257"/>
                  </a:lnTo>
                  <a:lnTo>
                    <a:pt x="22098" y="26797"/>
                  </a:lnTo>
                  <a:lnTo>
                    <a:pt x="22225" y="28448"/>
                  </a:lnTo>
                  <a:lnTo>
                    <a:pt x="22110" y="28702"/>
                  </a:lnTo>
                  <a:lnTo>
                    <a:pt x="21996" y="29464"/>
                  </a:lnTo>
                  <a:lnTo>
                    <a:pt x="22377" y="32893"/>
                  </a:lnTo>
                  <a:lnTo>
                    <a:pt x="22072" y="29591"/>
                  </a:lnTo>
                  <a:lnTo>
                    <a:pt x="22567" y="29591"/>
                  </a:lnTo>
                  <a:lnTo>
                    <a:pt x="22237" y="26797"/>
                  </a:lnTo>
                  <a:lnTo>
                    <a:pt x="22656" y="29210"/>
                  </a:lnTo>
                  <a:lnTo>
                    <a:pt x="22529" y="27940"/>
                  </a:lnTo>
                  <a:lnTo>
                    <a:pt x="22923" y="31369"/>
                  </a:lnTo>
                  <a:lnTo>
                    <a:pt x="22656" y="27940"/>
                  </a:lnTo>
                  <a:lnTo>
                    <a:pt x="22567" y="26797"/>
                  </a:lnTo>
                  <a:lnTo>
                    <a:pt x="22517" y="26162"/>
                  </a:lnTo>
                  <a:lnTo>
                    <a:pt x="23037" y="30480"/>
                  </a:lnTo>
                  <a:lnTo>
                    <a:pt x="22948" y="27305"/>
                  </a:lnTo>
                  <a:lnTo>
                    <a:pt x="23304" y="29032"/>
                  </a:lnTo>
                  <a:lnTo>
                    <a:pt x="23418" y="32131"/>
                  </a:lnTo>
                  <a:lnTo>
                    <a:pt x="23545" y="31115"/>
                  </a:lnTo>
                  <a:lnTo>
                    <a:pt x="23634" y="30594"/>
                  </a:lnTo>
                  <a:lnTo>
                    <a:pt x="23749" y="31140"/>
                  </a:lnTo>
                  <a:lnTo>
                    <a:pt x="23660" y="30480"/>
                  </a:lnTo>
                  <a:lnTo>
                    <a:pt x="23533" y="28359"/>
                  </a:lnTo>
                  <a:lnTo>
                    <a:pt x="23660" y="27432"/>
                  </a:lnTo>
                  <a:lnTo>
                    <a:pt x="23698" y="27305"/>
                  </a:lnTo>
                  <a:lnTo>
                    <a:pt x="23837" y="26797"/>
                  </a:lnTo>
                  <a:lnTo>
                    <a:pt x="23876" y="28194"/>
                  </a:lnTo>
                  <a:lnTo>
                    <a:pt x="24003" y="31115"/>
                  </a:lnTo>
                  <a:lnTo>
                    <a:pt x="24231" y="32639"/>
                  </a:lnTo>
                  <a:lnTo>
                    <a:pt x="24358" y="31877"/>
                  </a:lnTo>
                  <a:lnTo>
                    <a:pt x="24320" y="28067"/>
                  </a:lnTo>
                  <a:lnTo>
                    <a:pt x="24511" y="28194"/>
                  </a:lnTo>
                  <a:lnTo>
                    <a:pt x="24650" y="29845"/>
                  </a:lnTo>
                  <a:lnTo>
                    <a:pt x="24663" y="28067"/>
                  </a:lnTo>
                  <a:lnTo>
                    <a:pt x="24676" y="26797"/>
                  </a:lnTo>
                  <a:lnTo>
                    <a:pt x="25438" y="29718"/>
                  </a:lnTo>
                  <a:lnTo>
                    <a:pt x="25463" y="26797"/>
                  </a:lnTo>
                  <a:lnTo>
                    <a:pt x="25463" y="26162"/>
                  </a:lnTo>
                  <a:lnTo>
                    <a:pt x="25476" y="25984"/>
                  </a:lnTo>
                  <a:lnTo>
                    <a:pt x="25577" y="26670"/>
                  </a:lnTo>
                  <a:lnTo>
                    <a:pt x="25514" y="25781"/>
                  </a:lnTo>
                  <a:lnTo>
                    <a:pt x="25387" y="24257"/>
                  </a:lnTo>
                  <a:lnTo>
                    <a:pt x="25260" y="22733"/>
                  </a:lnTo>
                  <a:lnTo>
                    <a:pt x="25273" y="18923"/>
                  </a:lnTo>
                  <a:lnTo>
                    <a:pt x="25514" y="21463"/>
                  </a:lnTo>
                  <a:lnTo>
                    <a:pt x="25476" y="23241"/>
                  </a:lnTo>
                  <a:lnTo>
                    <a:pt x="25577" y="22098"/>
                  </a:lnTo>
                  <a:lnTo>
                    <a:pt x="25793" y="24130"/>
                  </a:lnTo>
                  <a:lnTo>
                    <a:pt x="25857" y="24777"/>
                  </a:lnTo>
                  <a:lnTo>
                    <a:pt x="25857" y="24130"/>
                  </a:lnTo>
                  <a:lnTo>
                    <a:pt x="26022" y="22098"/>
                  </a:lnTo>
                  <a:lnTo>
                    <a:pt x="26035" y="21844"/>
                  </a:lnTo>
                  <a:lnTo>
                    <a:pt x="26263" y="22606"/>
                  </a:lnTo>
                  <a:lnTo>
                    <a:pt x="26390" y="23355"/>
                  </a:lnTo>
                  <a:lnTo>
                    <a:pt x="26631" y="26416"/>
                  </a:lnTo>
                  <a:lnTo>
                    <a:pt x="25895" y="24244"/>
                  </a:lnTo>
                  <a:lnTo>
                    <a:pt x="25920" y="24511"/>
                  </a:lnTo>
                  <a:lnTo>
                    <a:pt x="26390" y="27178"/>
                  </a:lnTo>
                  <a:lnTo>
                    <a:pt x="25920" y="25908"/>
                  </a:lnTo>
                  <a:lnTo>
                    <a:pt x="26581" y="31496"/>
                  </a:lnTo>
                  <a:lnTo>
                    <a:pt x="25692" y="25704"/>
                  </a:lnTo>
                  <a:lnTo>
                    <a:pt x="26289" y="30988"/>
                  </a:lnTo>
                  <a:lnTo>
                    <a:pt x="26416" y="31623"/>
                  </a:lnTo>
                  <a:lnTo>
                    <a:pt x="26898" y="32512"/>
                  </a:lnTo>
                  <a:lnTo>
                    <a:pt x="26847" y="31496"/>
                  </a:lnTo>
                  <a:lnTo>
                    <a:pt x="26771" y="29591"/>
                  </a:lnTo>
                  <a:lnTo>
                    <a:pt x="27317" y="30607"/>
                  </a:lnTo>
                  <a:lnTo>
                    <a:pt x="27266" y="29591"/>
                  </a:lnTo>
                  <a:lnTo>
                    <a:pt x="27139" y="27178"/>
                  </a:lnTo>
                  <a:lnTo>
                    <a:pt x="27101" y="26416"/>
                  </a:lnTo>
                  <a:lnTo>
                    <a:pt x="27228" y="24638"/>
                  </a:lnTo>
                  <a:lnTo>
                    <a:pt x="27559" y="22225"/>
                  </a:lnTo>
                  <a:lnTo>
                    <a:pt x="28181" y="34671"/>
                  </a:lnTo>
                  <a:lnTo>
                    <a:pt x="28308" y="31750"/>
                  </a:lnTo>
                  <a:lnTo>
                    <a:pt x="28181" y="22987"/>
                  </a:lnTo>
                  <a:lnTo>
                    <a:pt x="28651" y="25273"/>
                  </a:lnTo>
                  <a:lnTo>
                    <a:pt x="28778" y="29210"/>
                  </a:lnTo>
                  <a:lnTo>
                    <a:pt x="28905" y="29527"/>
                  </a:lnTo>
                  <a:lnTo>
                    <a:pt x="29273" y="29718"/>
                  </a:lnTo>
                  <a:lnTo>
                    <a:pt x="29095" y="27711"/>
                  </a:lnTo>
                  <a:lnTo>
                    <a:pt x="28740" y="23622"/>
                  </a:lnTo>
                  <a:lnTo>
                    <a:pt x="29286" y="25882"/>
                  </a:lnTo>
                  <a:lnTo>
                    <a:pt x="29540" y="25781"/>
                  </a:lnTo>
                  <a:lnTo>
                    <a:pt x="29768" y="29337"/>
                  </a:lnTo>
                  <a:lnTo>
                    <a:pt x="30238" y="28829"/>
                  </a:lnTo>
                  <a:lnTo>
                    <a:pt x="30683" y="26162"/>
                  </a:lnTo>
                  <a:lnTo>
                    <a:pt x="31000" y="25781"/>
                  </a:lnTo>
                  <a:lnTo>
                    <a:pt x="31216" y="25527"/>
                  </a:lnTo>
                  <a:lnTo>
                    <a:pt x="31242" y="28067"/>
                  </a:lnTo>
                  <a:lnTo>
                    <a:pt x="31369" y="28829"/>
                  </a:lnTo>
                  <a:lnTo>
                    <a:pt x="31991" y="26924"/>
                  </a:lnTo>
                  <a:lnTo>
                    <a:pt x="32905" y="29121"/>
                  </a:lnTo>
                  <a:lnTo>
                    <a:pt x="33629" y="31242"/>
                  </a:lnTo>
                  <a:lnTo>
                    <a:pt x="33756" y="28829"/>
                  </a:lnTo>
                  <a:lnTo>
                    <a:pt x="33858" y="28194"/>
                  </a:lnTo>
                  <a:lnTo>
                    <a:pt x="33934" y="26924"/>
                  </a:lnTo>
                  <a:lnTo>
                    <a:pt x="34086" y="26797"/>
                  </a:lnTo>
                  <a:lnTo>
                    <a:pt x="34124" y="29591"/>
                  </a:lnTo>
                  <a:lnTo>
                    <a:pt x="34480" y="27216"/>
                  </a:lnTo>
                  <a:lnTo>
                    <a:pt x="34569" y="26797"/>
                  </a:lnTo>
                  <a:lnTo>
                    <a:pt x="34912" y="25527"/>
                  </a:lnTo>
                  <a:lnTo>
                    <a:pt x="35102" y="24765"/>
                  </a:lnTo>
                  <a:lnTo>
                    <a:pt x="35179" y="24511"/>
                  </a:lnTo>
                  <a:lnTo>
                    <a:pt x="35204" y="24384"/>
                  </a:lnTo>
                  <a:lnTo>
                    <a:pt x="35306" y="24003"/>
                  </a:lnTo>
                  <a:lnTo>
                    <a:pt x="35725" y="26416"/>
                  </a:lnTo>
                  <a:lnTo>
                    <a:pt x="35852" y="28321"/>
                  </a:lnTo>
                  <a:lnTo>
                    <a:pt x="36220" y="29464"/>
                  </a:lnTo>
                  <a:lnTo>
                    <a:pt x="36144" y="24003"/>
                  </a:lnTo>
                  <a:lnTo>
                    <a:pt x="36118" y="22225"/>
                  </a:lnTo>
                  <a:lnTo>
                    <a:pt x="36118" y="21844"/>
                  </a:lnTo>
                  <a:lnTo>
                    <a:pt x="36449" y="24130"/>
                  </a:lnTo>
                  <a:lnTo>
                    <a:pt x="36563" y="25400"/>
                  </a:lnTo>
                  <a:lnTo>
                    <a:pt x="37338" y="26543"/>
                  </a:lnTo>
                  <a:lnTo>
                    <a:pt x="38239" y="23749"/>
                  </a:lnTo>
                  <a:lnTo>
                    <a:pt x="38925" y="28448"/>
                  </a:lnTo>
                  <a:lnTo>
                    <a:pt x="39014" y="24003"/>
                  </a:lnTo>
                  <a:lnTo>
                    <a:pt x="39763" y="30353"/>
                  </a:lnTo>
                  <a:lnTo>
                    <a:pt x="39776" y="24257"/>
                  </a:lnTo>
                  <a:lnTo>
                    <a:pt x="40055" y="25908"/>
                  </a:lnTo>
                  <a:lnTo>
                    <a:pt x="40182" y="28448"/>
                  </a:lnTo>
                  <a:lnTo>
                    <a:pt x="40779" y="30353"/>
                  </a:lnTo>
                  <a:lnTo>
                    <a:pt x="40894" y="30594"/>
                  </a:lnTo>
                  <a:lnTo>
                    <a:pt x="40982" y="30734"/>
                  </a:lnTo>
                  <a:lnTo>
                    <a:pt x="41084" y="26543"/>
                  </a:lnTo>
                  <a:lnTo>
                    <a:pt x="41313" y="25908"/>
                  </a:lnTo>
                  <a:lnTo>
                    <a:pt x="41313" y="29095"/>
                  </a:lnTo>
                  <a:lnTo>
                    <a:pt x="41605" y="25908"/>
                  </a:lnTo>
                  <a:lnTo>
                    <a:pt x="41617" y="25781"/>
                  </a:lnTo>
                  <a:lnTo>
                    <a:pt x="41757" y="29591"/>
                  </a:lnTo>
                  <a:lnTo>
                    <a:pt x="41884" y="29121"/>
                  </a:lnTo>
                  <a:lnTo>
                    <a:pt x="41973" y="25781"/>
                  </a:lnTo>
                  <a:lnTo>
                    <a:pt x="42151" y="25019"/>
                  </a:lnTo>
                  <a:lnTo>
                    <a:pt x="42481" y="27660"/>
                  </a:lnTo>
                  <a:lnTo>
                    <a:pt x="42595" y="30353"/>
                  </a:lnTo>
                  <a:lnTo>
                    <a:pt x="43383" y="27559"/>
                  </a:lnTo>
                  <a:lnTo>
                    <a:pt x="43370" y="28359"/>
                  </a:lnTo>
                  <a:lnTo>
                    <a:pt x="43472" y="27559"/>
                  </a:lnTo>
                  <a:lnTo>
                    <a:pt x="43561" y="26924"/>
                  </a:lnTo>
                  <a:lnTo>
                    <a:pt x="43141" y="33528"/>
                  </a:lnTo>
                  <a:lnTo>
                    <a:pt x="43510" y="30861"/>
                  </a:lnTo>
                  <a:lnTo>
                    <a:pt x="43611" y="27940"/>
                  </a:lnTo>
                  <a:lnTo>
                    <a:pt x="43776" y="29972"/>
                  </a:lnTo>
                  <a:lnTo>
                    <a:pt x="44196" y="29972"/>
                  </a:lnTo>
                  <a:lnTo>
                    <a:pt x="44526" y="29210"/>
                  </a:lnTo>
                  <a:lnTo>
                    <a:pt x="44538" y="31496"/>
                  </a:lnTo>
                  <a:lnTo>
                    <a:pt x="44970" y="32004"/>
                  </a:lnTo>
                  <a:lnTo>
                    <a:pt x="45631" y="30353"/>
                  </a:lnTo>
                  <a:lnTo>
                    <a:pt x="46266" y="30353"/>
                  </a:lnTo>
                  <a:lnTo>
                    <a:pt x="46139" y="29718"/>
                  </a:lnTo>
                  <a:lnTo>
                    <a:pt x="46062" y="29210"/>
                  </a:lnTo>
                  <a:lnTo>
                    <a:pt x="46126" y="27940"/>
                  </a:lnTo>
                  <a:lnTo>
                    <a:pt x="46164" y="26924"/>
                  </a:lnTo>
                  <a:lnTo>
                    <a:pt x="46278" y="25400"/>
                  </a:lnTo>
                  <a:lnTo>
                    <a:pt x="46405" y="25146"/>
                  </a:lnTo>
                  <a:lnTo>
                    <a:pt x="46405" y="25857"/>
                  </a:lnTo>
                  <a:lnTo>
                    <a:pt x="46494" y="25146"/>
                  </a:lnTo>
                  <a:lnTo>
                    <a:pt x="46507" y="25019"/>
                  </a:lnTo>
                  <a:lnTo>
                    <a:pt x="46558" y="24638"/>
                  </a:lnTo>
                  <a:lnTo>
                    <a:pt x="46672" y="27178"/>
                  </a:lnTo>
                  <a:lnTo>
                    <a:pt x="46545" y="28956"/>
                  </a:lnTo>
                  <a:lnTo>
                    <a:pt x="46443" y="29718"/>
                  </a:lnTo>
                  <a:lnTo>
                    <a:pt x="46761" y="28448"/>
                  </a:lnTo>
                  <a:lnTo>
                    <a:pt x="46621" y="31369"/>
                  </a:lnTo>
                  <a:lnTo>
                    <a:pt x="46799" y="29210"/>
                  </a:lnTo>
                  <a:lnTo>
                    <a:pt x="47002" y="34798"/>
                  </a:lnTo>
                  <a:lnTo>
                    <a:pt x="47282" y="31115"/>
                  </a:lnTo>
                  <a:lnTo>
                    <a:pt x="47269" y="32131"/>
                  </a:lnTo>
                  <a:lnTo>
                    <a:pt x="47891" y="32131"/>
                  </a:lnTo>
                  <a:lnTo>
                    <a:pt x="48183" y="31115"/>
                  </a:lnTo>
                  <a:lnTo>
                    <a:pt x="48221" y="30988"/>
                  </a:lnTo>
                  <a:lnTo>
                    <a:pt x="48742" y="30861"/>
                  </a:lnTo>
                  <a:lnTo>
                    <a:pt x="48806" y="29210"/>
                  </a:lnTo>
                  <a:lnTo>
                    <a:pt x="48844" y="28448"/>
                  </a:lnTo>
                  <a:lnTo>
                    <a:pt x="48856" y="27940"/>
                  </a:lnTo>
                  <a:lnTo>
                    <a:pt x="49034" y="28575"/>
                  </a:lnTo>
                  <a:lnTo>
                    <a:pt x="49098" y="27940"/>
                  </a:lnTo>
                  <a:lnTo>
                    <a:pt x="49288" y="26162"/>
                  </a:lnTo>
                  <a:lnTo>
                    <a:pt x="49593" y="27051"/>
                  </a:lnTo>
                  <a:lnTo>
                    <a:pt x="49720" y="27686"/>
                  </a:lnTo>
                  <a:lnTo>
                    <a:pt x="49974" y="29464"/>
                  </a:lnTo>
                  <a:lnTo>
                    <a:pt x="50330" y="29260"/>
                  </a:lnTo>
                  <a:lnTo>
                    <a:pt x="50457" y="29121"/>
                  </a:lnTo>
                  <a:lnTo>
                    <a:pt x="50787" y="27940"/>
                  </a:lnTo>
                  <a:lnTo>
                    <a:pt x="50761" y="27686"/>
                  </a:lnTo>
                  <a:lnTo>
                    <a:pt x="50723" y="26162"/>
                  </a:lnTo>
                  <a:lnTo>
                    <a:pt x="50863" y="25019"/>
                  </a:lnTo>
                  <a:lnTo>
                    <a:pt x="50800" y="27660"/>
                  </a:lnTo>
                  <a:lnTo>
                    <a:pt x="51231" y="27432"/>
                  </a:lnTo>
                  <a:lnTo>
                    <a:pt x="50914" y="29337"/>
                  </a:lnTo>
                  <a:lnTo>
                    <a:pt x="51473" y="28956"/>
                  </a:lnTo>
                  <a:lnTo>
                    <a:pt x="51638" y="28956"/>
                  </a:lnTo>
                  <a:lnTo>
                    <a:pt x="52209" y="27432"/>
                  </a:lnTo>
                  <a:lnTo>
                    <a:pt x="52425" y="26860"/>
                  </a:lnTo>
                  <a:lnTo>
                    <a:pt x="52387" y="25019"/>
                  </a:lnTo>
                  <a:lnTo>
                    <a:pt x="52425" y="24638"/>
                  </a:lnTo>
                  <a:lnTo>
                    <a:pt x="52476" y="24257"/>
                  </a:lnTo>
                  <a:lnTo>
                    <a:pt x="52578" y="24003"/>
                  </a:lnTo>
                  <a:lnTo>
                    <a:pt x="52628" y="23876"/>
                  </a:lnTo>
                  <a:lnTo>
                    <a:pt x="52679" y="25654"/>
                  </a:lnTo>
                  <a:lnTo>
                    <a:pt x="52565" y="26924"/>
                  </a:lnTo>
                  <a:lnTo>
                    <a:pt x="53378" y="23876"/>
                  </a:lnTo>
                  <a:lnTo>
                    <a:pt x="53416" y="23749"/>
                  </a:lnTo>
                  <a:lnTo>
                    <a:pt x="53606" y="22987"/>
                  </a:lnTo>
                  <a:lnTo>
                    <a:pt x="53898" y="34798"/>
                  </a:lnTo>
                  <a:lnTo>
                    <a:pt x="54813" y="29591"/>
                  </a:lnTo>
                  <a:lnTo>
                    <a:pt x="54889" y="29337"/>
                  </a:lnTo>
                  <a:lnTo>
                    <a:pt x="55651" y="26670"/>
                  </a:lnTo>
                  <a:lnTo>
                    <a:pt x="55714" y="26797"/>
                  </a:lnTo>
                  <a:lnTo>
                    <a:pt x="55816" y="27432"/>
                  </a:lnTo>
                  <a:lnTo>
                    <a:pt x="55537" y="28194"/>
                  </a:lnTo>
                  <a:lnTo>
                    <a:pt x="55435" y="30353"/>
                  </a:lnTo>
                  <a:lnTo>
                    <a:pt x="56311" y="26670"/>
                  </a:lnTo>
                  <a:lnTo>
                    <a:pt x="56464" y="26035"/>
                  </a:lnTo>
                  <a:lnTo>
                    <a:pt x="56489" y="31115"/>
                  </a:lnTo>
                  <a:lnTo>
                    <a:pt x="57289" y="28194"/>
                  </a:lnTo>
                  <a:lnTo>
                    <a:pt x="57099" y="36068"/>
                  </a:lnTo>
                  <a:lnTo>
                    <a:pt x="58813" y="28194"/>
                  </a:lnTo>
                  <a:lnTo>
                    <a:pt x="58902" y="27813"/>
                  </a:lnTo>
                  <a:lnTo>
                    <a:pt x="59067" y="32893"/>
                  </a:lnTo>
                  <a:lnTo>
                    <a:pt x="59194" y="31140"/>
                  </a:lnTo>
                  <a:lnTo>
                    <a:pt x="59512" y="29210"/>
                  </a:lnTo>
                  <a:lnTo>
                    <a:pt x="59423" y="30416"/>
                  </a:lnTo>
                  <a:lnTo>
                    <a:pt x="59537" y="29845"/>
                  </a:lnTo>
                  <a:lnTo>
                    <a:pt x="59982" y="29210"/>
                  </a:lnTo>
                  <a:lnTo>
                    <a:pt x="60972" y="27813"/>
                  </a:lnTo>
                  <a:lnTo>
                    <a:pt x="61061" y="27686"/>
                  </a:lnTo>
                  <a:lnTo>
                    <a:pt x="61925" y="32512"/>
                  </a:lnTo>
                  <a:lnTo>
                    <a:pt x="62039" y="32893"/>
                  </a:lnTo>
                  <a:lnTo>
                    <a:pt x="63093" y="34671"/>
                  </a:lnTo>
                  <a:lnTo>
                    <a:pt x="63512" y="35179"/>
                  </a:lnTo>
                  <a:lnTo>
                    <a:pt x="64185" y="27686"/>
                  </a:lnTo>
                  <a:lnTo>
                    <a:pt x="64325" y="26035"/>
                  </a:lnTo>
                  <a:lnTo>
                    <a:pt x="64414" y="25019"/>
                  </a:lnTo>
                  <a:lnTo>
                    <a:pt x="64477" y="29972"/>
                  </a:lnTo>
                  <a:lnTo>
                    <a:pt x="63995" y="33020"/>
                  </a:lnTo>
                  <a:lnTo>
                    <a:pt x="65430" y="28956"/>
                  </a:lnTo>
                  <a:lnTo>
                    <a:pt x="65963" y="33274"/>
                  </a:lnTo>
                  <a:lnTo>
                    <a:pt x="67348" y="29972"/>
                  </a:lnTo>
                  <a:lnTo>
                    <a:pt x="67195" y="30734"/>
                  </a:lnTo>
                  <a:lnTo>
                    <a:pt x="67068" y="31750"/>
                  </a:lnTo>
                  <a:lnTo>
                    <a:pt x="66852" y="34290"/>
                  </a:lnTo>
                  <a:lnTo>
                    <a:pt x="67652" y="32131"/>
                  </a:lnTo>
                  <a:lnTo>
                    <a:pt x="67767" y="31496"/>
                  </a:lnTo>
                  <a:lnTo>
                    <a:pt x="67983" y="29972"/>
                  </a:lnTo>
                  <a:lnTo>
                    <a:pt x="68059" y="30353"/>
                  </a:lnTo>
                  <a:lnTo>
                    <a:pt x="67843" y="31369"/>
                  </a:lnTo>
                  <a:lnTo>
                    <a:pt x="67729" y="34290"/>
                  </a:lnTo>
                  <a:lnTo>
                    <a:pt x="68592" y="29972"/>
                  </a:lnTo>
                  <a:lnTo>
                    <a:pt x="68643" y="29718"/>
                  </a:lnTo>
                  <a:lnTo>
                    <a:pt x="68427" y="32245"/>
                  </a:lnTo>
                  <a:lnTo>
                    <a:pt x="68491" y="32004"/>
                  </a:lnTo>
                  <a:lnTo>
                    <a:pt x="68783" y="33528"/>
                  </a:lnTo>
                  <a:lnTo>
                    <a:pt x="68922" y="32004"/>
                  </a:lnTo>
                  <a:lnTo>
                    <a:pt x="69037" y="30734"/>
                  </a:lnTo>
                  <a:lnTo>
                    <a:pt x="69215" y="32131"/>
                  </a:lnTo>
                  <a:lnTo>
                    <a:pt x="69570" y="30734"/>
                  </a:lnTo>
                  <a:lnTo>
                    <a:pt x="69837" y="29718"/>
                  </a:lnTo>
                  <a:lnTo>
                    <a:pt x="69900" y="29464"/>
                  </a:lnTo>
                  <a:lnTo>
                    <a:pt x="69938" y="31242"/>
                  </a:lnTo>
                  <a:lnTo>
                    <a:pt x="69913" y="31407"/>
                  </a:lnTo>
                  <a:lnTo>
                    <a:pt x="69875" y="31597"/>
                  </a:lnTo>
                  <a:lnTo>
                    <a:pt x="69811" y="31927"/>
                  </a:lnTo>
                  <a:lnTo>
                    <a:pt x="69875" y="33223"/>
                  </a:lnTo>
                  <a:lnTo>
                    <a:pt x="69964" y="32181"/>
                  </a:lnTo>
                  <a:lnTo>
                    <a:pt x="69977" y="31584"/>
                  </a:lnTo>
                  <a:lnTo>
                    <a:pt x="69964" y="31191"/>
                  </a:lnTo>
                  <a:lnTo>
                    <a:pt x="70319" y="29464"/>
                  </a:lnTo>
                  <a:lnTo>
                    <a:pt x="70421" y="28956"/>
                  </a:lnTo>
                  <a:lnTo>
                    <a:pt x="70612" y="28067"/>
                  </a:lnTo>
                  <a:lnTo>
                    <a:pt x="70358" y="32893"/>
                  </a:lnTo>
                  <a:lnTo>
                    <a:pt x="71069" y="28321"/>
                  </a:lnTo>
                  <a:lnTo>
                    <a:pt x="70370" y="33020"/>
                  </a:lnTo>
                  <a:lnTo>
                    <a:pt x="71145" y="32258"/>
                  </a:lnTo>
                  <a:lnTo>
                    <a:pt x="71704" y="30099"/>
                  </a:lnTo>
                  <a:lnTo>
                    <a:pt x="71424" y="31496"/>
                  </a:lnTo>
                  <a:lnTo>
                    <a:pt x="71691" y="31496"/>
                  </a:lnTo>
                  <a:lnTo>
                    <a:pt x="71310" y="33528"/>
                  </a:lnTo>
                  <a:lnTo>
                    <a:pt x="71564" y="33528"/>
                  </a:lnTo>
                  <a:lnTo>
                    <a:pt x="71894" y="32753"/>
                  </a:lnTo>
                  <a:lnTo>
                    <a:pt x="72009" y="32131"/>
                  </a:lnTo>
                  <a:lnTo>
                    <a:pt x="72263" y="30226"/>
                  </a:lnTo>
                  <a:lnTo>
                    <a:pt x="71882" y="35941"/>
                  </a:lnTo>
                  <a:lnTo>
                    <a:pt x="73037" y="30226"/>
                  </a:lnTo>
                  <a:lnTo>
                    <a:pt x="73063" y="30099"/>
                  </a:lnTo>
                  <a:lnTo>
                    <a:pt x="73431" y="28321"/>
                  </a:lnTo>
                  <a:lnTo>
                    <a:pt x="73482" y="28067"/>
                  </a:lnTo>
                  <a:lnTo>
                    <a:pt x="73914" y="25908"/>
                  </a:lnTo>
                  <a:lnTo>
                    <a:pt x="73075" y="33147"/>
                  </a:lnTo>
                  <a:lnTo>
                    <a:pt x="74244" y="30734"/>
                  </a:lnTo>
                  <a:lnTo>
                    <a:pt x="75082" y="29337"/>
                  </a:lnTo>
                  <a:lnTo>
                    <a:pt x="75196" y="28956"/>
                  </a:lnTo>
                  <a:lnTo>
                    <a:pt x="75272" y="28448"/>
                  </a:lnTo>
                  <a:lnTo>
                    <a:pt x="75285" y="29032"/>
                  </a:lnTo>
                  <a:lnTo>
                    <a:pt x="75869" y="28448"/>
                  </a:lnTo>
                  <a:lnTo>
                    <a:pt x="76123" y="28194"/>
                  </a:lnTo>
                  <a:lnTo>
                    <a:pt x="75704" y="30594"/>
                  </a:lnTo>
                  <a:lnTo>
                    <a:pt x="76352" y="28194"/>
                  </a:lnTo>
                  <a:lnTo>
                    <a:pt x="76517" y="27559"/>
                  </a:lnTo>
                  <a:lnTo>
                    <a:pt x="76962" y="28702"/>
                  </a:lnTo>
                  <a:lnTo>
                    <a:pt x="77050" y="29489"/>
                  </a:lnTo>
                  <a:lnTo>
                    <a:pt x="76606" y="30734"/>
                  </a:lnTo>
                  <a:lnTo>
                    <a:pt x="76365" y="31623"/>
                  </a:lnTo>
                  <a:lnTo>
                    <a:pt x="77355" y="29845"/>
                  </a:lnTo>
                  <a:lnTo>
                    <a:pt x="77558" y="32258"/>
                  </a:lnTo>
                  <a:lnTo>
                    <a:pt x="78587" y="29845"/>
                  </a:lnTo>
                  <a:lnTo>
                    <a:pt x="78867" y="27559"/>
                  </a:lnTo>
                  <a:lnTo>
                    <a:pt x="78955" y="27051"/>
                  </a:lnTo>
                  <a:lnTo>
                    <a:pt x="79413" y="25908"/>
                  </a:lnTo>
                  <a:lnTo>
                    <a:pt x="79768" y="25019"/>
                  </a:lnTo>
                  <a:lnTo>
                    <a:pt x="80086" y="24206"/>
                  </a:lnTo>
                  <a:lnTo>
                    <a:pt x="80162" y="23952"/>
                  </a:lnTo>
                  <a:lnTo>
                    <a:pt x="79184" y="28321"/>
                  </a:lnTo>
                  <a:lnTo>
                    <a:pt x="80810" y="24003"/>
                  </a:lnTo>
                  <a:lnTo>
                    <a:pt x="79082" y="31496"/>
                  </a:lnTo>
                  <a:lnTo>
                    <a:pt x="79514" y="30226"/>
                  </a:lnTo>
                  <a:lnTo>
                    <a:pt x="79756" y="28829"/>
                  </a:lnTo>
                  <a:lnTo>
                    <a:pt x="79717" y="29845"/>
                  </a:lnTo>
                  <a:lnTo>
                    <a:pt x="79603" y="30416"/>
                  </a:lnTo>
                  <a:lnTo>
                    <a:pt x="79260" y="31623"/>
                  </a:lnTo>
                  <a:lnTo>
                    <a:pt x="79832" y="30594"/>
                  </a:lnTo>
                  <a:lnTo>
                    <a:pt x="79946" y="30099"/>
                  </a:lnTo>
                  <a:lnTo>
                    <a:pt x="80098" y="28829"/>
                  </a:lnTo>
                  <a:lnTo>
                    <a:pt x="80162" y="28321"/>
                  </a:lnTo>
                  <a:lnTo>
                    <a:pt x="80530" y="28448"/>
                  </a:lnTo>
                  <a:lnTo>
                    <a:pt x="79921" y="30988"/>
                  </a:lnTo>
                  <a:lnTo>
                    <a:pt x="80695" y="28321"/>
                  </a:lnTo>
                  <a:lnTo>
                    <a:pt x="81064" y="27051"/>
                  </a:lnTo>
                  <a:lnTo>
                    <a:pt x="81114" y="28448"/>
                  </a:lnTo>
                  <a:lnTo>
                    <a:pt x="80987" y="29311"/>
                  </a:lnTo>
                  <a:lnTo>
                    <a:pt x="81483" y="29210"/>
                  </a:lnTo>
                  <a:lnTo>
                    <a:pt x="82080" y="27051"/>
                  </a:lnTo>
                  <a:lnTo>
                    <a:pt x="82842" y="24257"/>
                  </a:lnTo>
                  <a:lnTo>
                    <a:pt x="82880" y="24511"/>
                  </a:lnTo>
                  <a:lnTo>
                    <a:pt x="83007" y="26644"/>
                  </a:lnTo>
                  <a:lnTo>
                    <a:pt x="82016" y="30734"/>
                  </a:lnTo>
                  <a:lnTo>
                    <a:pt x="83007" y="27813"/>
                  </a:lnTo>
                  <a:lnTo>
                    <a:pt x="82270" y="31623"/>
                  </a:lnTo>
                  <a:lnTo>
                    <a:pt x="82753" y="30734"/>
                  </a:lnTo>
                  <a:lnTo>
                    <a:pt x="82880" y="30226"/>
                  </a:lnTo>
                  <a:lnTo>
                    <a:pt x="83070" y="28702"/>
                  </a:lnTo>
                  <a:lnTo>
                    <a:pt x="83324" y="28829"/>
                  </a:lnTo>
                  <a:lnTo>
                    <a:pt x="83362" y="28702"/>
                  </a:lnTo>
                  <a:lnTo>
                    <a:pt x="83629" y="27813"/>
                  </a:lnTo>
                  <a:lnTo>
                    <a:pt x="84150" y="26035"/>
                  </a:lnTo>
                  <a:lnTo>
                    <a:pt x="84099" y="27432"/>
                  </a:lnTo>
                  <a:lnTo>
                    <a:pt x="83616" y="28956"/>
                  </a:lnTo>
                  <a:lnTo>
                    <a:pt x="84251" y="28359"/>
                  </a:lnTo>
                  <a:lnTo>
                    <a:pt x="84378" y="26543"/>
                  </a:lnTo>
                  <a:lnTo>
                    <a:pt x="84556" y="26035"/>
                  </a:lnTo>
                  <a:lnTo>
                    <a:pt x="84937" y="25019"/>
                  </a:lnTo>
                  <a:lnTo>
                    <a:pt x="85039" y="24257"/>
                  </a:lnTo>
                  <a:lnTo>
                    <a:pt x="85064" y="24003"/>
                  </a:lnTo>
                  <a:lnTo>
                    <a:pt x="85217" y="22352"/>
                  </a:lnTo>
                  <a:lnTo>
                    <a:pt x="85242" y="21971"/>
                  </a:lnTo>
                  <a:lnTo>
                    <a:pt x="85331" y="23241"/>
                  </a:lnTo>
                  <a:lnTo>
                    <a:pt x="85255" y="23368"/>
                  </a:lnTo>
                  <a:lnTo>
                    <a:pt x="85699" y="23114"/>
                  </a:lnTo>
                  <a:lnTo>
                    <a:pt x="85382" y="25527"/>
                  </a:lnTo>
                  <a:lnTo>
                    <a:pt x="86144" y="23114"/>
                  </a:lnTo>
                  <a:lnTo>
                    <a:pt x="86182" y="22987"/>
                  </a:lnTo>
                  <a:lnTo>
                    <a:pt x="86169" y="24206"/>
                  </a:lnTo>
                  <a:lnTo>
                    <a:pt x="85128" y="29083"/>
                  </a:lnTo>
                  <a:lnTo>
                    <a:pt x="85940" y="25908"/>
                  </a:lnTo>
                  <a:lnTo>
                    <a:pt x="85991" y="28321"/>
                  </a:lnTo>
                  <a:lnTo>
                    <a:pt x="86652" y="25908"/>
                  </a:lnTo>
                  <a:lnTo>
                    <a:pt x="86893" y="25019"/>
                  </a:lnTo>
                  <a:lnTo>
                    <a:pt x="86169" y="28194"/>
                  </a:lnTo>
                  <a:lnTo>
                    <a:pt x="86842" y="25654"/>
                  </a:lnTo>
                  <a:lnTo>
                    <a:pt x="86753" y="26644"/>
                  </a:lnTo>
                  <a:lnTo>
                    <a:pt x="86537" y="27660"/>
                  </a:lnTo>
                  <a:lnTo>
                    <a:pt x="86436" y="28575"/>
                  </a:lnTo>
                  <a:lnTo>
                    <a:pt x="86664" y="28956"/>
                  </a:lnTo>
                  <a:lnTo>
                    <a:pt x="87045" y="25654"/>
                  </a:lnTo>
                  <a:lnTo>
                    <a:pt x="87109" y="25019"/>
                  </a:lnTo>
                  <a:lnTo>
                    <a:pt x="87274" y="23622"/>
                  </a:lnTo>
                  <a:lnTo>
                    <a:pt x="87223" y="26035"/>
                  </a:lnTo>
                  <a:lnTo>
                    <a:pt x="87109" y="26416"/>
                  </a:lnTo>
                  <a:lnTo>
                    <a:pt x="87007" y="26860"/>
                  </a:lnTo>
                  <a:lnTo>
                    <a:pt x="87236" y="27940"/>
                  </a:lnTo>
                  <a:lnTo>
                    <a:pt x="88265" y="25273"/>
                  </a:lnTo>
                  <a:lnTo>
                    <a:pt x="88315" y="27305"/>
                  </a:lnTo>
                  <a:lnTo>
                    <a:pt x="87706" y="30441"/>
                  </a:lnTo>
                  <a:lnTo>
                    <a:pt x="88049" y="30226"/>
                  </a:lnTo>
                  <a:lnTo>
                    <a:pt x="89598" y="26416"/>
                  </a:lnTo>
                  <a:lnTo>
                    <a:pt x="90004" y="27559"/>
                  </a:lnTo>
                  <a:lnTo>
                    <a:pt x="90119" y="26543"/>
                  </a:lnTo>
                  <a:lnTo>
                    <a:pt x="90144" y="26416"/>
                  </a:lnTo>
                  <a:lnTo>
                    <a:pt x="90436" y="25273"/>
                  </a:lnTo>
                  <a:lnTo>
                    <a:pt x="90855" y="23622"/>
                  </a:lnTo>
                  <a:lnTo>
                    <a:pt x="91008" y="22987"/>
                  </a:lnTo>
                  <a:lnTo>
                    <a:pt x="91262" y="21971"/>
                  </a:lnTo>
                  <a:lnTo>
                    <a:pt x="91300" y="21844"/>
                  </a:lnTo>
                  <a:lnTo>
                    <a:pt x="89827" y="29845"/>
                  </a:lnTo>
                  <a:lnTo>
                    <a:pt x="90716" y="27432"/>
                  </a:lnTo>
                  <a:lnTo>
                    <a:pt x="90538" y="27940"/>
                  </a:lnTo>
                  <a:lnTo>
                    <a:pt x="90309" y="28829"/>
                  </a:lnTo>
                  <a:lnTo>
                    <a:pt x="90182" y="30226"/>
                  </a:lnTo>
                  <a:lnTo>
                    <a:pt x="90297" y="30734"/>
                  </a:lnTo>
                  <a:lnTo>
                    <a:pt x="91236" y="28575"/>
                  </a:lnTo>
                  <a:lnTo>
                    <a:pt x="92024" y="27432"/>
                  </a:lnTo>
                  <a:lnTo>
                    <a:pt x="92290" y="27051"/>
                  </a:lnTo>
                  <a:lnTo>
                    <a:pt x="91909" y="28321"/>
                  </a:lnTo>
                  <a:lnTo>
                    <a:pt x="91821" y="29718"/>
                  </a:lnTo>
                  <a:lnTo>
                    <a:pt x="92341" y="29337"/>
                  </a:lnTo>
                  <a:lnTo>
                    <a:pt x="92456" y="29972"/>
                  </a:lnTo>
                  <a:lnTo>
                    <a:pt x="92671" y="29337"/>
                  </a:lnTo>
                  <a:lnTo>
                    <a:pt x="92875" y="28702"/>
                  </a:lnTo>
                  <a:lnTo>
                    <a:pt x="92964" y="28956"/>
                  </a:lnTo>
                  <a:lnTo>
                    <a:pt x="93014" y="28702"/>
                  </a:lnTo>
                  <a:lnTo>
                    <a:pt x="93345" y="27051"/>
                  </a:lnTo>
                  <a:lnTo>
                    <a:pt x="93370" y="26924"/>
                  </a:lnTo>
                  <a:lnTo>
                    <a:pt x="93281" y="29845"/>
                  </a:lnTo>
                  <a:lnTo>
                    <a:pt x="95034" y="27559"/>
                  </a:lnTo>
                  <a:lnTo>
                    <a:pt x="95072" y="29845"/>
                  </a:lnTo>
                  <a:lnTo>
                    <a:pt x="94551" y="30988"/>
                  </a:lnTo>
                  <a:lnTo>
                    <a:pt x="95554" y="29845"/>
                  </a:lnTo>
                  <a:lnTo>
                    <a:pt x="95796" y="28829"/>
                  </a:lnTo>
                  <a:lnTo>
                    <a:pt x="95846" y="28448"/>
                  </a:lnTo>
                  <a:lnTo>
                    <a:pt x="95999" y="27559"/>
                  </a:lnTo>
                  <a:lnTo>
                    <a:pt x="97091" y="24130"/>
                  </a:lnTo>
                  <a:lnTo>
                    <a:pt x="97116" y="24511"/>
                  </a:lnTo>
                  <a:lnTo>
                    <a:pt x="96621" y="25527"/>
                  </a:lnTo>
                  <a:lnTo>
                    <a:pt x="96532" y="25857"/>
                  </a:lnTo>
                  <a:lnTo>
                    <a:pt x="96278" y="27774"/>
                  </a:lnTo>
                  <a:lnTo>
                    <a:pt x="96037" y="29235"/>
                  </a:lnTo>
                  <a:lnTo>
                    <a:pt x="96634" y="27051"/>
                  </a:lnTo>
                  <a:lnTo>
                    <a:pt x="95859" y="31369"/>
                  </a:lnTo>
                  <a:lnTo>
                    <a:pt x="96850" y="27051"/>
                  </a:lnTo>
                  <a:lnTo>
                    <a:pt x="97523" y="24130"/>
                  </a:lnTo>
                  <a:lnTo>
                    <a:pt x="97929" y="22352"/>
                  </a:lnTo>
                  <a:lnTo>
                    <a:pt x="97726" y="24384"/>
                  </a:lnTo>
                  <a:lnTo>
                    <a:pt x="97599" y="25400"/>
                  </a:lnTo>
                  <a:lnTo>
                    <a:pt x="97282" y="26543"/>
                  </a:lnTo>
                  <a:lnTo>
                    <a:pt x="97675" y="25781"/>
                  </a:lnTo>
                  <a:lnTo>
                    <a:pt x="98196" y="24384"/>
                  </a:lnTo>
                  <a:lnTo>
                    <a:pt x="98259" y="24892"/>
                  </a:lnTo>
                  <a:lnTo>
                    <a:pt x="97637" y="27432"/>
                  </a:lnTo>
                  <a:lnTo>
                    <a:pt x="98666" y="24384"/>
                  </a:lnTo>
                  <a:lnTo>
                    <a:pt x="99034" y="23241"/>
                  </a:lnTo>
                  <a:lnTo>
                    <a:pt x="98564" y="25857"/>
                  </a:lnTo>
                  <a:lnTo>
                    <a:pt x="98234" y="26670"/>
                  </a:lnTo>
                  <a:lnTo>
                    <a:pt x="98082" y="26670"/>
                  </a:lnTo>
                  <a:lnTo>
                    <a:pt x="97764" y="27432"/>
                  </a:lnTo>
                  <a:lnTo>
                    <a:pt x="97167" y="30607"/>
                  </a:lnTo>
                  <a:lnTo>
                    <a:pt x="97396" y="29845"/>
                  </a:lnTo>
                  <a:lnTo>
                    <a:pt x="97434" y="30784"/>
                  </a:lnTo>
                  <a:lnTo>
                    <a:pt x="97409" y="31369"/>
                  </a:lnTo>
                  <a:lnTo>
                    <a:pt x="97434" y="30962"/>
                  </a:lnTo>
                  <a:lnTo>
                    <a:pt x="97485" y="31877"/>
                  </a:lnTo>
                  <a:lnTo>
                    <a:pt x="97612" y="30988"/>
                  </a:lnTo>
                  <a:lnTo>
                    <a:pt x="97980" y="29845"/>
                  </a:lnTo>
                  <a:lnTo>
                    <a:pt x="99847" y="24003"/>
                  </a:lnTo>
                  <a:lnTo>
                    <a:pt x="98640" y="29591"/>
                  </a:lnTo>
                  <a:lnTo>
                    <a:pt x="98590" y="29845"/>
                  </a:lnTo>
                  <a:lnTo>
                    <a:pt x="98679" y="29591"/>
                  </a:lnTo>
                  <a:lnTo>
                    <a:pt x="100291" y="25273"/>
                  </a:lnTo>
                  <a:lnTo>
                    <a:pt x="98717" y="29476"/>
                  </a:lnTo>
                  <a:lnTo>
                    <a:pt x="99517" y="27813"/>
                  </a:lnTo>
                  <a:lnTo>
                    <a:pt x="98717" y="30594"/>
                  </a:lnTo>
                  <a:lnTo>
                    <a:pt x="98602" y="31115"/>
                  </a:lnTo>
                  <a:lnTo>
                    <a:pt x="98488" y="32131"/>
                  </a:lnTo>
                  <a:lnTo>
                    <a:pt x="98361" y="32893"/>
                  </a:lnTo>
                  <a:lnTo>
                    <a:pt x="98120" y="33655"/>
                  </a:lnTo>
                  <a:lnTo>
                    <a:pt x="99009" y="31242"/>
                  </a:lnTo>
                  <a:lnTo>
                    <a:pt x="97904" y="35687"/>
                  </a:lnTo>
                  <a:lnTo>
                    <a:pt x="99187" y="32131"/>
                  </a:lnTo>
                  <a:lnTo>
                    <a:pt x="98933" y="33147"/>
                  </a:lnTo>
                  <a:lnTo>
                    <a:pt x="99161" y="32639"/>
                  </a:lnTo>
                  <a:lnTo>
                    <a:pt x="99314" y="32131"/>
                  </a:lnTo>
                  <a:lnTo>
                    <a:pt x="99428" y="31750"/>
                  </a:lnTo>
                  <a:lnTo>
                    <a:pt x="99631" y="31242"/>
                  </a:lnTo>
                  <a:lnTo>
                    <a:pt x="100774" y="28448"/>
                  </a:lnTo>
                  <a:lnTo>
                    <a:pt x="99174" y="36068"/>
                  </a:lnTo>
                  <a:lnTo>
                    <a:pt x="101053" y="31623"/>
                  </a:lnTo>
                  <a:lnTo>
                    <a:pt x="102857" y="27559"/>
                  </a:lnTo>
                  <a:lnTo>
                    <a:pt x="103111" y="26797"/>
                  </a:lnTo>
                  <a:lnTo>
                    <a:pt x="104101" y="25146"/>
                  </a:lnTo>
                  <a:lnTo>
                    <a:pt x="103797" y="26797"/>
                  </a:lnTo>
                  <a:lnTo>
                    <a:pt x="102984" y="28575"/>
                  </a:lnTo>
                  <a:lnTo>
                    <a:pt x="102870" y="29159"/>
                  </a:lnTo>
                  <a:lnTo>
                    <a:pt x="102743" y="30226"/>
                  </a:lnTo>
                  <a:lnTo>
                    <a:pt x="103009" y="29972"/>
                  </a:lnTo>
                  <a:lnTo>
                    <a:pt x="103568" y="28956"/>
                  </a:lnTo>
                  <a:lnTo>
                    <a:pt x="103276" y="29718"/>
                  </a:lnTo>
                  <a:lnTo>
                    <a:pt x="102857" y="31623"/>
                  </a:lnTo>
                  <a:lnTo>
                    <a:pt x="103111" y="31369"/>
                  </a:lnTo>
                  <a:lnTo>
                    <a:pt x="103644" y="29464"/>
                  </a:lnTo>
                  <a:lnTo>
                    <a:pt x="103720" y="28956"/>
                  </a:lnTo>
                  <a:lnTo>
                    <a:pt x="103886" y="28448"/>
                  </a:lnTo>
                  <a:lnTo>
                    <a:pt x="105016" y="25019"/>
                  </a:lnTo>
                  <a:lnTo>
                    <a:pt x="103644" y="28448"/>
                  </a:lnTo>
                  <a:lnTo>
                    <a:pt x="103949" y="27051"/>
                  </a:lnTo>
                  <a:lnTo>
                    <a:pt x="104267" y="25857"/>
                  </a:lnTo>
                  <a:lnTo>
                    <a:pt x="104368" y="25146"/>
                  </a:lnTo>
                  <a:lnTo>
                    <a:pt x="104495" y="24511"/>
                  </a:lnTo>
                  <a:lnTo>
                    <a:pt x="104622" y="23876"/>
                  </a:lnTo>
                  <a:lnTo>
                    <a:pt x="104736" y="23355"/>
                  </a:lnTo>
                  <a:lnTo>
                    <a:pt x="104838" y="22974"/>
                  </a:lnTo>
                  <a:lnTo>
                    <a:pt x="104927" y="22733"/>
                  </a:lnTo>
                  <a:lnTo>
                    <a:pt x="104317" y="23876"/>
                  </a:lnTo>
                  <a:lnTo>
                    <a:pt x="104622" y="22987"/>
                  </a:lnTo>
                  <a:lnTo>
                    <a:pt x="105156" y="20955"/>
                  </a:lnTo>
                  <a:lnTo>
                    <a:pt x="105117" y="21590"/>
                  </a:lnTo>
                  <a:lnTo>
                    <a:pt x="105194" y="20955"/>
                  </a:lnTo>
                  <a:lnTo>
                    <a:pt x="105397" y="19050"/>
                  </a:lnTo>
                  <a:close/>
                </a:path>
                <a:path w="1990090" h="3997325">
                  <a:moveTo>
                    <a:pt x="106121" y="30353"/>
                  </a:moveTo>
                  <a:lnTo>
                    <a:pt x="105879" y="30695"/>
                  </a:lnTo>
                  <a:lnTo>
                    <a:pt x="104749" y="33985"/>
                  </a:lnTo>
                  <a:lnTo>
                    <a:pt x="105232" y="33159"/>
                  </a:lnTo>
                  <a:lnTo>
                    <a:pt x="105537" y="32308"/>
                  </a:lnTo>
                  <a:lnTo>
                    <a:pt x="106121" y="30353"/>
                  </a:lnTo>
                  <a:close/>
                </a:path>
                <a:path w="1990090" h="3997325">
                  <a:moveTo>
                    <a:pt x="106362" y="23114"/>
                  </a:moveTo>
                  <a:lnTo>
                    <a:pt x="103886" y="29464"/>
                  </a:lnTo>
                  <a:lnTo>
                    <a:pt x="103835" y="29591"/>
                  </a:lnTo>
                  <a:lnTo>
                    <a:pt x="102501" y="33528"/>
                  </a:lnTo>
                  <a:lnTo>
                    <a:pt x="104178" y="30226"/>
                  </a:lnTo>
                  <a:lnTo>
                    <a:pt x="103771" y="31788"/>
                  </a:lnTo>
                  <a:lnTo>
                    <a:pt x="103327" y="32639"/>
                  </a:lnTo>
                  <a:lnTo>
                    <a:pt x="102908" y="33655"/>
                  </a:lnTo>
                  <a:lnTo>
                    <a:pt x="103378" y="33020"/>
                  </a:lnTo>
                  <a:lnTo>
                    <a:pt x="103505" y="32893"/>
                  </a:lnTo>
                  <a:lnTo>
                    <a:pt x="104267" y="30099"/>
                  </a:lnTo>
                  <a:lnTo>
                    <a:pt x="104432" y="29464"/>
                  </a:lnTo>
                  <a:lnTo>
                    <a:pt x="104787" y="28829"/>
                  </a:lnTo>
                  <a:lnTo>
                    <a:pt x="106362" y="23114"/>
                  </a:lnTo>
                  <a:close/>
                </a:path>
                <a:path w="1990090" h="3997325">
                  <a:moveTo>
                    <a:pt x="106641" y="27076"/>
                  </a:moveTo>
                  <a:lnTo>
                    <a:pt x="106464" y="26924"/>
                  </a:lnTo>
                  <a:lnTo>
                    <a:pt x="105587" y="28968"/>
                  </a:lnTo>
                  <a:lnTo>
                    <a:pt x="105752" y="28219"/>
                  </a:lnTo>
                  <a:lnTo>
                    <a:pt x="106273" y="26771"/>
                  </a:lnTo>
                  <a:lnTo>
                    <a:pt x="105625" y="28321"/>
                  </a:lnTo>
                  <a:lnTo>
                    <a:pt x="104584" y="31102"/>
                  </a:lnTo>
                  <a:lnTo>
                    <a:pt x="103746" y="34163"/>
                  </a:lnTo>
                  <a:lnTo>
                    <a:pt x="104432" y="32346"/>
                  </a:lnTo>
                  <a:lnTo>
                    <a:pt x="104914" y="31051"/>
                  </a:lnTo>
                  <a:lnTo>
                    <a:pt x="105829" y="28625"/>
                  </a:lnTo>
                  <a:lnTo>
                    <a:pt x="106070" y="28282"/>
                  </a:lnTo>
                  <a:lnTo>
                    <a:pt x="105714" y="29756"/>
                  </a:lnTo>
                  <a:lnTo>
                    <a:pt x="105321" y="30962"/>
                  </a:lnTo>
                  <a:lnTo>
                    <a:pt x="105625" y="30124"/>
                  </a:lnTo>
                  <a:lnTo>
                    <a:pt x="105295" y="31762"/>
                  </a:lnTo>
                  <a:lnTo>
                    <a:pt x="106019" y="29692"/>
                  </a:lnTo>
                  <a:lnTo>
                    <a:pt x="106641" y="27076"/>
                  </a:lnTo>
                  <a:close/>
                </a:path>
                <a:path w="1990090" h="3997325">
                  <a:moveTo>
                    <a:pt x="221678" y="3965994"/>
                  </a:moveTo>
                  <a:lnTo>
                    <a:pt x="220675" y="3965016"/>
                  </a:lnTo>
                  <a:lnTo>
                    <a:pt x="220116" y="3964013"/>
                  </a:lnTo>
                  <a:lnTo>
                    <a:pt x="219697" y="3963035"/>
                  </a:lnTo>
                  <a:lnTo>
                    <a:pt x="220179" y="3965232"/>
                  </a:lnTo>
                  <a:lnTo>
                    <a:pt x="212547" y="3964902"/>
                  </a:lnTo>
                  <a:lnTo>
                    <a:pt x="221678" y="3965994"/>
                  </a:lnTo>
                  <a:close/>
                </a:path>
                <a:path w="1990090" h="3997325">
                  <a:moveTo>
                    <a:pt x="592188" y="3996321"/>
                  </a:moveTo>
                  <a:lnTo>
                    <a:pt x="590296" y="3996652"/>
                  </a:lnTo>
                  <a:lnTo>
                    <a:pt x="591032" y="3996740"/>
                  </a:lnTo>
                  <a:lnTo>
                    <a:pt x="591705" y="3996652"/>
                  </a:lnTo>
                  <a:lnTo>
                    <a:pt x="592188" y="3996321"/>
                  </a:lnTo>
                  <a:close/>
                </a:path>
                <a:path w="1990090" h="3997325">
                  <a:moveTo>
                    <a:pt x="935342" y="3938473"/>
                  </a:moveTo>
                  <a:lnTo>
                    <a:pt x="934961" y="3938447"/>
                  </a:lnTo>
                  <a:lnTo>
                    <a:pt x="934720" y="3938422"/>
                  </a:lnTo>
                  <a:lnTo>
                    <a:pt x="934415" y="3938422"/>
                  </a:lnTo>
                  <a:lnTo>
                    <a:pt x="935342" y="3938473"/>
                  </a:lnTo>
                  <a:close/>
                </a:path>
                <a:path w="1990090" h="3997325">
                  <a:moveTo>
                    <a:pt x="940943" y="3932034"/>
                  </a:moveTo>
                  <a:lnTo>
                    <a:pt x="933577" y="3932110"/>
                  </a:lnTo>
                  <a:lnTo>
                    <a:pt x="935037" y="3933482"/>
                  </a:lnTo>
                  <a:lnTo>
                    <a:pt x="932903" y="3935412"/>
                  </a:lnTo>
                  <a:lnTo>
                    <a:pt x="931291" y="3937266"/>
                  </a:lnTo>
                  <a:lnTo>
                    <a:pt x="934402" y="3938409"/>
                  </a:lnTo>
                  <a:lnTo>
                    <a:pt x="933348" y="3937482"/>
                  </a:lnTo>
                  <a:lnTo>
                    <a:pt x="940943" y="3932034"/>
                  </a:lnTo>
                  <a:close/>
                </a:path>
                <a:path w="1990090" h="3997325">
                  <a:moveTo>
                    <a:pt x="1208481" y="3861752"/>
                  </a:moveTo>
                  <a:lnTo>
                    <a:pt x="1205865" y="3861993"/>
                  </a:lnTo>
                  <a:lnTo>
                    <a:pt x="1206195" y="3862146"/>
                  </a:lnTo>
                  <a:lnTo>
                    <a:pt x="1206576" y="3862222"/>
                  </a:lnTo>
                  <a:lnTo>
                    <a:pt x="1206944" y="3862324"/>
                  </a:lnTo>
                  <a:lnTo>
                    <a:pt x="1208481" y="3861752"/>
                  </a:lnTo>
                  <a:close/>
                </a:path>
                <a:path w="1990090" h="3997325">
                  <a:moveTo>
                    <a:pt x="1228242" y="3880040"/>
                  </a:moveTo>
                  <a:lnTo>
                    <a:pt x="1226566" y="3879405"/>
                  </a:lnTo>
                  <a:lnTo>
                    <a:pt x="1224915" y="3879227"/>
                  </a:lnTo>
                  <a:lnTo>
                    <a:pt x="1223251" y="3879265"/>
                  </a:lnTo>
                  <a:lnTo>
                    <a:pt x="1222997" y="3879570"/>
                  </a:lnTo>
                  <a:lnTo>
                    <a:pt x="1222667" y="3879850"/>
                  </a:lnTo>
                  <a:lnTo>
                    <a:pt x="1222527" y="3880243"/>
                  </a:lnTo>
                  <a:lnTo>
                    <a:pt x="1228242" y="3880040"/>
                  </a:lnTo>
                  <a:close/>
                </a:path>
                <a:path w="1990090" h="3997325">
                  <a:moveTo>
                    <a:pt x="1254137" y="3848684"/>
                  </a:moveTo>
                  <a:lnTo>
                    <a:pt x="1253959" y="3848582"/>
                  </a:lnTo>
                  <a:lnTo>
                    <a:pt x="1252372" y="3849408"/>
                  </a:lnTo>
                  <a:lnTo>
                    <a:pt x="1252562" y="3849509"/>
                  </a:lnTo>
                  <a:lnTo>
                    <a:pt x="1252969" y="3849636"/>
                  </a:lnTo>
                  <a:lnTo>
                    <a:pt x="1253477" y="3849078"/>
                  </a:lnTo>
                  <a:lnTo>
                    <a:pt x="1254099" y="3848760"/>
                  </a:lnTo>
                  <a:close/>
                </a:path>
                <a:path w="1990090" h="3997325">
                  <a:moveTo>
                    <a:pt x="1255801" y="3848760"/>
                  </a:moveTo>
                  <a:lnTo>
                    <a:pt x="1254264" y="3848684"/>
                  </a:lnTo>
                  <a:lnTo>
                    <a:pt x="1254493" y="3848862"/>
                  </a:lnTo>
                  <a:lnTo>
                    <a:pt x="1255801" y="3848760"/>
                  </a:lnTo>
                  <a:close/>
                </a:path>
                <a:path w="1990090" h="3997325">
                  <a:moveTo>
                    <a:pt x="1259662" y="3871747"/>
                  </a:moveTo>
                  <a:lnTo>
                    <a:pt x="1251635" y="3873398"/>
                  </a:lnTo>
                  <a:lnTo>
                    <a:pt x="1253909" y="3873093"/>
                  </a:lnTo>
                  <a:lnTo>
                    <a:pt x="1256830" y="3872496"/>
                  </a:lnTo>
                  <a:lnTo>
                    <a:pt x="1259662" y="3871747"/>
                  </a:lnTo>
                  <a:close/>
                </a:path>
                <a:path w="1990090" h="3997325">
                  <a:moveTo>
                    <a:pt x="1304366" y="3833139"/>
                  </a:moveTo>
                  <a:lnTo>
                    <a:pt x="1304251" y="3832860"/>
                  </a:lnTo>
                  <a:lnTo>
                    <a:pt x="1303858" y="3832568"/>
                  </a:lnTo>
                  <a:lnTo>
                    <a:pt x="1302778" y="3832212"/>
                  </a:lnTo>
                  <a:lnTo>
                    <a:pt x="1303159" y="3832656"/>
                  </a:lnTo>
                  <a:lnTo>
                    <a:pt x="1303756" y="3832910"/>
                  </a:lnTo>
                  <a:lnTo>
                    <a:pt x="1304366" y="3833139"/>
                  </a:lnTo>
                  <a:close/>
                </a:path>
                <a:path w="1990090" h="3997325">
                  <a:moveTo>
                    <a:pt x="1396441" y="3812692"/>
                  </a:moveTo>
                  <a:lnTo>
                    <a:pt x="1394053" y="3812883"/>
                  </a:lnTo>
                  <a:lnTo>
                    <a:pt x="1395018" y="3812908"/>
                  </a:lnTo>
                  <a:lnTo>
                    <a:pt x="1395793" y="3812806"/>
                  </a:lnTo>
                  <a:lnTo>
                    <a:pt x="1396441" y="3812692"/>
                  </a:lnTo>
                  <a:close/>
                </a:path>
                <a:path w="1990090" h="3997325">
                  <a:moveTo>
                    <a:pt x="1428343" y="3798328"/>
                  </a:moveTo>
                  <a:lnTo>
                    <a:pt x="1427556" y="3798570"/>
                  </a:lnTo>
                  <a:lnTo>
                    <a:pt x="1426756" y="3799001"/>
                  </a:lnTo>
                  <a:lnTo>
                    <a:pt x="1427010" y="3799001"/>
                  </a:lnTo>
                  <a:lnTo>
                    <a:pt x="1428343" y="3798328"/>
                  </a:lnTo>
                  <a:close/>
                </a:path>
                <a:path w="1990090" h="3997325">
                  <a:moveTo>
                    <a:pt x="1483550" y="3789172"/>
                  </a:moveTo>
                  <a:lnTo>
                    <a:pt x="1482801" y="3789032"/>
                  </a:lnTo>
                  <a:lnTo>
                    <a:pt x="1482090" y="3789032"/>
                  </a:lnTo>
                  <a:lnTo>
                    <a:pt x="1481747" y="3789375"/>
                  </a:lnTo>
                  <a:lnTo>
                    <a:pt x="1482394" y="3789311"/>
                  </a:lnTo>
                  <a:lnTo>
                    <a:pt x="1482953" y="3789248"/>
                  </a:lnTo>
                  <a:lnTo>
                    <a:pt x="1483550" y="3789172"/>
                  </a:lnTo>
                  <a:close/>
                </a:path>
                <a:path w="1990090" h="3997325">
                  <a:moveTo>
                    <a:pt x="1513979" y="3784727"/>
                  </a:moveTo>
                  <a:lnTo>
                    <a:pt x="1512811" y="3785247"/>
                  </a:lnTo>
                  <a:lnTo>
                    <a:pt x="1511858" y="3785692"/>
                  </a:lnTo>
                  <a:lnTo>
                    <a:pt x="1512214" y="3785920"/>
                  </a:lnTo>
                  <a:lnTo>
                    <a:pt x="1513509" y="3785514"/>
                  </a:lnTo>
                  <a:lnTo>
                    <a:pt x="1513979" y="3785044"/>
                  </a:lnTo>
                  <a:lnTo>
                    <a:pt x="1513979" y="3784727"/>
                  </a:lnTo>
                  <a:close/>
                </a:path>
                <a:path w="1990090" h="3997325">
                  <a:moveTo>
                    <a:pt x="1686140" y="3747236"/>
                  </a:moveTo>
                  <a:lnTo>
                    <a:pt x="1681251" y="3747236"/>
                  </a:lnTo>
                  <a:lnTo>
                    <a:pt x="1681175" y="3748405"/>
                  </a:lnTo>
                  <a:lnTo>
                    <a:pt x="1683816" y="3747516"/>
                  </a:lnTo>
                  <a:lnTo>
                    <a:pt x="1686140" y="3747236"/>
                  </a:lnTo>
                  <a:close/>
                </a:path>
                <a:path w="1990090" h="3997325">
                  <a:moveTo>
                    <a:pt x="1688033" y="3747224"/>
                  </a:moveTo>
                  <a:lnTo>
                    <a:pt x="1687487" y="3747109"/>
                  </a:lnTo>
                  <a:lnTo>
                    <a:pt x="1686839" y="3747135"/>
                  </a:lnTo>
                  <a:lnTo>
                    <a:pt x="1686140" y="3747236"/>
                  </a:lnTo>
                  <a:lnTo>
                    <a:pt x="1688033" y="3747224"/>
                  </a:lnTo>
                  <a:close/>
                </a:path>
                <a:path w="1990090" h="3997325">
                  <a:moveTo>
                    <a:pt x="1719922" y="3736124"/>
                  </a:moveTo>
                  <a:lnTo>
                    <a:pt x="1719719" y="3735717"/>
                  </a:lnTo>
                  <a:lnTo>
                    <a:pt x="1719427" y="3735387"/>
                  </a:lnTo>
                  <a:lnTo>
                    <a:pt x="1719160" y="3735209"/>
                  </a:lnTo>
                  <a:lnTo>
                    <a:pt x="1719237" y="3735578"/>
                  </a:lnTo>
                  <a:lnTo>
                    <a:pt x="1719529" y="3735870"/>
                  </a:lnTo>
                  <a:lnTo>
                    <a:pt x="1719922" y="3736124"/>
                  </a:lnTo>
                  <a:close/>
                </a:path>
                <a:path w="1990090" h="3997325">
                  <a:moveTo>
                    <a:pt x="1764461" y="3725443"/>
                  </a:moveTo>
                  <a:lnTo>
                    <a:pt x="1762188" y="3727386"/>
                  </a:lnTo>
                  <a:lnTo>
                    <a:pt x="1763598" y="3727069"/>
                  </a:lnTo>
                  <a:lnTo>
                    <a:pt x="1763915" y="3726599"/>
                  </a:lnTo>
                  <a:lnTo>
                    <a:pt x="1764207" y="3726040"/>
                  </a:lnTo>
                  <a:lnTo>
                    <a:pt x="1764461" y="3725443"/>
                  </a:lnTo>
                  <a:close/>
                </a:path>
                <a:path w="1990090" h="3997325">
                  <a:moveTo>
                    <a:pt x="1822018" y="3715969"/>
                  </a:moveTo>
                  <a:lnTo>
                    <a:pt x="1821916" y="3715410"/>
                  </a:lnTo>
                  <a:lnTo>
                    <a:pt x="1821611" y="3714800"/>
                  </a:lnTo>
                  <a:lnTo>
                    <a:pt x="1820964" y="3714051"/>
                  </a:lnTo>
                  <a:lnTo>
                    <a:pt x="1819605" y="3714216"/>
                  </a:lnTo>
                  <a:lnTo>
                    <a:pt x="1819770" y="3717188"/>
                  </a:lnTo>
                  <a:lnTo>
                    <a:pt x="1819529" y="3718560"/>
                  </a:lnTo>
                  <a:lnTo>
                    <a:pt x="1820024" y="3717213"/>
                  </a:lnTo>
                  <a:lnTo>
                    <a:pt x="1820887" y="3716439"/>
                  </a:lnTo>
                  <a:lnTo>
                    <a:pt x="1822018" y="3715969"/>
                  </a:lnTo>
                  <a:close/>
                </a:path>
                <a:path w="1990090" h="3997325">
                  <a:moveTo>
                    <a:pt x="1929574" y="3708235"/>
                  </a:moveTo>
                  <a:lnTo>
                    <a:pt x="1927174" y="3708768"/>
                  </a:lnTo>
                  <a:lnTo>
                    <a:pt x="1928291" y="3708628"/>
                  </a:lnTo>
                  <a:lnTo>
                    <a:pt x="1929028" y="3708463"/>
                  </a:lnTo>
                  <a:lnTo>
                    <a:pt x="1929574" y="3708235"/>
                  </a:lnTo>
                  <a:close/>
                </a:path>
                <a:path w="1990090" h="3997325">
                  <a:moveTo>
                    <a:pt x="1931276" y="3707282"/>
                  </a:moveTo>
                  <a:lnTo>
                    <a:pt x="1931225" y="3706863"/>
                  </a:lnTo>
                  <a:lnTo>
                    <a:pt x="1930819" y="3706685"/>
                  </a:lnTo>
                  <a:lnTo>
                    <a:pt x="1930679" y="3707460"/>
                  </a:lnTo>
                  <a:lnTo>
                    <a:pt x="1930323" y="3707917"/>
                  </a:lnTo>
                  <a:lnTo>
                    <a:pt x="1929574" y="3708235"/>
                  </a:lnTo>
                  <a:lnTo>
                    <a:pt x="1930146" y="3708057"/>
                  </a:lnTo>
                  <a:lnTo>
                    <a:pt x="1930679" y="3707892"/>
                  </a:lnTo>
                  <a:lnTo>
                    <a:pt x="1931225" y="3707739"/>
                  </a:lnTo>
                  <a:lnTo>
                    <a:pt x="1931276" y="3707282"/>
                  </a:lnTo>
                  <a:close/>
                </a:path>
                <a:path w="1990090" h="3997325">
                  <a:moveTo>
                    <a:pt x="1933536" y="3706888"/>
                  </a:moveTo>
                  <a:lnTo>
                    <a:pt x="1931238" y="3707727"/>
                  </a:lnTo>
                  <a:lnTo>
                    <a:pt x="1931212" y="3707917"/>
                  </a:lnTo>
                  <a:lnTo>
                    <a:pt x="1931200" y="3708082"/>
                  </a:lnTo>
                  <a:lnTo>
                    <a:pt x="1931174" y="3708298"/>
                  </a:lnTo>
                  <a:lnTo>
                    <a:pt x="1932127" y="3707930"/>
                  </a:lnTo>
                  <a:lnTo>
                    <a:pt x="1932876" y="3707447"/>
                  </a:lnTo>
                  <a:lnTo>
                    <a:pt x="1933536" y="3706888"/>
                  </a:lnTo>
                  <a:close/>
                </a:path>
                <a:path w="1990090" h="3997325">
                  <a:moveTo>
                    <a:pt x="1982152" y="3692321"/>
                  </a:moveTo>
                  <a:lnTo>
                    <a:pt x="1977872" y="3690442"/>
                  </a:lnTo>
                  <a:lnTo>
                    <a:pt x="1973097" y="3691305"/>
                  </a:lnTo>
                  <a:lnTo>
                    <a:pt x="1968563" y="3694493"/>
                  </a:lnTo>
                  <a:lnTo>
                    <a:pt x="1967357" y="3693960"/>
                  </a:lnTo>
                  <a:lnTo>
                    <a:pt x="1968207" y="3692855"/>
                  </a:lnTo>
                  <a:lnTo>
                    <a:pt x="1968322" y="3692194"/>
                  </a:lnTo>
                  <a:lnTo>
                    <a:pt x="1965274" y="3694519"/>
                  </a:lnTo>
                  <a:lnTo>
                    <a:pt x="1961959" y="3698227"/>
                  </a:lnTo>
                  <a:lnTo>
                    <a:pt x="1964791" y="3700894"/>
                  </a:lnTo>
                  <a:lnTo>
                    <a:pt x="1967484" y="3696944"/>
                  </a:lnTo>
                  <a:lnTo>
                    <a:pt x="1968563" y="3698138"/>
                  </a:lnTo>
                  <a:lnTo>
                    <a:pt x="1971382" y="3693503"/>
                  </a:lnTo>
                  <a:lnTo>
                    <a:pt x="1974189" y="3692537"/>
                  </a:lnTo>
                  <a:lnTo>
                    <a:pt x="1976640" y="3693579"/>
                  </a:lnTo>
                  <a:lnTo>
                    <a:pt x="1976399" y="3694938"/>
                  </a:lnTo>
                  <a:lnTo>
                    <a:pt x="1977250" y="3693858"/>
                  </a:lnTo>
                  <a:lnTo>
                    <a:pt x="1981034" y="3694760"/>
                  </a:lnTo>
                  <a:lnTo>
                    <a:pt x="1982152" y="3692321"/>
                  </a:lnTo>
                  <a:close/>
                </a:path>
                <a:path w="1990090" h="3997325">
                  <a:moveTo>
                    <a:pt x="1989848" y="3693439"/>
                  </a:moveTo>
                  <a:lnTo>
                    <a:pt x="1988845" y="3691547"/>
                  </a:lnTo>
                  <a:lnTo>
                    <a:pt x="1986051" y="3692537"/>
                  </a:lnTo>
                  <a:lnTo>
                    <a:pt x="1984692" y="3696347"/>
                  </a:lnTo>
                  <a:lnTo>
                    <a:pt x="1988972" y="3694531"/>
                  </a:lnTo>
                  <a:lnTo>
                    <a:pt x="1989848" y="369343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7680490" y="10279017"/>
              <a:ext cx="1967230" cy="302260"/>
            </a:xfrm>
            <a:custGeom>
              <a:avLst/>
              <a:gdLst/>
              <a:ahLst/>
              <a:cxnLst/>
              <a:rect l="l" t="t" r="r" b="b"/>
              <a:pathLst>
                <a:path w="1967229" h="302259">
                  <a:moveTo>
                    <a:pt x="36703" y="236156"/>
                  </a:moveTo>
                  <a:lnTo>
                    <a:pt x="36398" y="234950"/>
                  </a:lnTo>
                  <a:lnTo>
                    <a:pt x="35140" y="235305"/>
                  </a:lnTo>
                  <a:lnTo>
                    <a:pt x="36703" y="236156"/>
                  </a:lnTo>
                  <a:close/>
                </a:path>
                <a:path w="1967229" h="302259">
                  <a:moveTo>
                    <a:pt x="41503" y="238760"/>
                  </a:moveTo>
                  <a:lnTo>
                    <a:pt x="36703" y="236156"/>
                  </a:lnTo>
                  <a:lnTo>
                    <a:pt x="37045" y="237490"/>
                  </a:lnTo>
                  <a:lnTo>
                    <a:pt x="32143" y="237490"/>
                  </a:lnTo>
                  <a:lnTo>
                    <a:pt x="37350" y="240030"/>
                  </a:lnTo>
                  <a:lnTo>
                    <a:pt x="41503" y="238760"/>
                  </a:lnTo>
                  <a:close/>
                </a:path>
                <a:path w="1967229" h="302259">
                  <a:moveTo>
                    <a:pt x="177469" y="265430"/>
                  </a:moveTo>
                  <a:lnTo>
                    <a:pt x="175882" y="264236"/>
                  </a:lnTo>
                  <a:lnTo>
                    <a:pt x="176974" y="265430"/>
                  </a:lnTo>
                  <a:lnTo>
                    <a:pt x="177469" y="265430"/>
                  </a:lnTo>
                  <a:close/>
                </a:path>
                <a:path w="1967229" h="302259">
                  <a:moveTo>
                    <a:pt x="178142" y="266700"/>
                  </a:moveTo>
                  <a:lnTo>
                    <a:pt x="176974" y="265430"/>
                  </a:lnTo>
                  <a:lnTo>
                    <a:pt x="170408" y="265430"/>
                  </a:lnTo>
                  <a:lnTo>
                    <a:pt x="178142" y="266700"/>
                  </a:lnTo>
                  <a:close/>
                </a:path>
                <a:path w="1967229" h="302259">
                  <a:moveTo>
                    <a:pt x="198653" y="246824"/>
                  </a:moveTo>
                  <a:lnTo>
                    <a:pt x="198374" y="246380"/>
                  </a:lnTo>
                  <a:lnTo>
                    <a:pt x="196811" y="246380"/>
                  </a:lnTo>
                  <a:lnTo>
                    <a:pt x="198653" y="246824"/>
                  </a:lnTo>
                  <a:close/>
                </a:path>
                <a:path w="1967229" h="302259">
                  <a:moveTo>
                    <a:pt x="224294" y="265671"/>
                  </a:moveTo>
                  <a:lnTo>
                    <a:pt x="224205" y="265430"/>
                  </a:lnTo>
                  <a:lnTo>
                    <a:pt x="224294" y="265671"/>
                  </a:lnTo>
                  <a:close/>
                </a:path>
                <a:path w="1967229" h="302259">
                  <a:moveTo>
                    <a:pt x="225005" y="266700"/>
                  </a:moveTo>
                  <a:lnTo>
                    <a:pt x="224294" y="265671"/>
                  </a:lnTo>
                  <a:lnTo>
                    <a:pt x="224688" y="266700"/>
                  </a:lnTo>
                  <a:lnTo>
                    <a:pt x="225005" y="266700"/>
                  </a:lnTo>
                  <a:close/>
                </a:path>
                <a:path w="1967229" h="302259">
                  <a:moveTo>
                    <a:pt x="232791" y="266700"/>
                  </a:moveTo>
                  <a:lnTo>
                    <a:pt x="227520" y="264160"/>
                  </a:lnTo>
                  <a:lnTo>
                    <a:pt x="227126" y="266700"/>
                  </a:lnTo>
                  <a:lnTo>
                    <a:pt x="232791" y="266700"/>
                  </a:lnTo>
                  <a:close/>
                </a:path>
                <a:path w="1967229" h="302259">
                  <a:moveTo>
                    <a:pt x="235419" y="267970"/>
                  </a:moveTo>
                  <a:lnTo>
                    <a:pt x="234505" y="266700"/>
                  </a:lnTo>
                  <a:lnTo>
                    <a:pt x="232791" y="266700"/>
                  </a:lnTo>
                  <a:lnTo>
                    <a:pt x="235419" y="267970"/>
                  </a:lnTo>
                  <a:close/>
                </a:path>
                <a:path w="1967229" h="302259">
                  <a:moveTo>
                    <a:pt x="310718" y="283210"/>
                  </a:moveTo>
                  <a:lnTo>
                    <a:pt x="309626" y="279400"/>
                  </a:lnTo>
                  <a:lnTo>
                    <a:pt x="309499" y="278930"/>
                  </a:lnTo>
                  <a:lnTo>
                    <a:pt x="308673" y="279400"/>
                  </a:lnTo>
                  <a:lnTo>
                    <a:pt x="302247" y="278130"/>
                  </a:lnTo>
                  <a:lnTo>
                    <a:pt x="303809" y="279400"/>
                  </a:lnTo>
                  <a:lnTo>
                    <a:pt x="310718" y="283210"/>
                  </a:lnTo>
                  <a:close/>
                </a:path>
                <a:path w="1967229" h="302259">
                  <a:moveTo>
                    <a:pt x="310870" y="278130"/>
                  </a:moveTo>
                  <a:lnTo>
                    <a:pt x="309270" y="278130"/>
                  </a:lnTo>
                  <a:lnTo>
                    <a:pt x="309499" y="278930"/>
                  </a:lnTo>
                  <a:lnTo>
                    <a:pt x="310870" y="278130"/>
                  </a:lnTo>
                  <a:close/>
                </a:path>
                <a:path w="1967229" h="302259">
                  <a:moveTo>
                    <a:pt x="377926" y="267970"/>
                  </a:moveTo>
                  <a:lnTo>
                    <a:pt x="377240" y="267843"/>
                  </a:lnTo>
                  <a:lnTo>
                    <a:pt x="377228" y="267970"/>
                  </a:lnTo>
                  <a:lnTo>
                    <a:pt x="377926" y="267970"/>
                  </a:lnTo>
                  <a:close/>
                </a:path>
                <a:path w="1967229" h="302259">
                  <a:moveTo>
                    <a:pt x="415213" y="294640"/>
                  </a:moveTo>
                  <a:lnTo>
                    <a:pt x="409740" y="290830"/>
                  </a:lnTo>
                  <a:lnTo>
                    <a:pt x="410806" y="292100"/>
                  </a:lnTo>
                  <a:lnTo>
                    <a:pt x="409257" y="293370"/>
                  </a:lnTo>
                  <a:lnTo>
                    <a:pt x="415213" y="294640"/>
                  </a:lnTo>
                  <a:close/>
                </a:path>
                <a:path w="1967229" h="302259">
                  <a:moveTo>
                    <a:pt x="428459" y="273050"/>
                  </a:moveTo>
                  <a:lnTo>
                    <a:pt x="425894" y="271780"/>
                  </a:lnTo>
                  <a:lnTo>
                    <a:pt x="425767" y="272516"/>
                  </a:lnTo>
                  <a:lnTo>
                    <a:pt x="428459" y="273050"/>
                  </a:lnTo>
                  <a:close/>
                </a:path>
                <a:path w="1967229" h="302259">
                  <a:moveTo>
                    <a:pt x="624027" y="273392"/>
                  </a:moveTo>
                  <a:lnTo>
                    <a:pt x="618274" y="274472"/>
                  </a:lnTo>
                  <a:lnTo>
                    <a:pt x="620979" y="274586"/>
                  </a:lnTo>
                  <a:lnTo>
                    <a:pt x="624027" y="273392"/>
                  </a:lnTo>
                  <a:close/>
                </a:path>
                <a:path w="1967229" h="302259">
                  <a:moveTo>
                    <a:pt x="626503" y="300990"/>
                  </a:moveTo>
                  <a:lnTo>
                    <a:pt x="624471" y="300990"/>
                  </a:lnTo>
                  <a:lnTo>
                    <a:pt x="622147" y="302260"/>
                  </a:lnTo>
                  <a:lnTo>
                    <a:pt x="626503" y="300990"/>
                  </a:lnTo>
                  <a:close/>
                </a:path>
                <a:path w="1967229" h="302259">
                  <a:moveTo>
                    <a:pt x="696341" y="295275"/>
                  </a:moveTo>
                  <a:lnTo>
                    <a:pt x="695921" y="294449"/>
                  </a:lnTo>
                  <a:lnTo>
                    <a:pt x="692734" y="295910"/>
                  </a:lnTo>
                  <a:lnTo>
                    <a:pt x="696341" y="295275"/>
                  </a:lnTo>
                  <a:close/>
                </a:path>
                <a:path w="1967229" h="302259">
                  <a:moveTo>
                    <a:pt x="699935" y="294640"/>
                  </a:moveTo>
                  <a:lnTo>
                    <a:pt x="696341" y="295275"/>
                  </a:lnTo>
                  <a:lnTo>
                    <a:pt x="697293" y="297180"/>
                  </a:lnTo>
                  <a:lnTo>
                    <a:pt x="699935" y="294640"/>
                  </a:lnTo>
                  <a:close/>
                </a:path>
                <a:path w="1967229" h="302259">
                  <a:moveTo>
                    <a:pt x="995730" y="248450"/>
                  </a:moveTo>
                  <a:lnTo>
                    <a:pt x="995324" y="247764"/>
                  </a:lnTo>
                  <a:lnTo>
                    <a:pt x="994473" y="248920"/>
                  </a:lnTo>
                  <a:lnTo>
                    <a:pt x="995730" y="248450"/>
                  </a:lnTo>
                  <a:close/>
                </a:path>
                <a:path w="1967229" h="302259">
                  <a:moveTo>
                    <a:pt x="998639" y="248920"/>
                  </a:moveTo>
                  <a:lnTo>
                    <a:pt x="997889" y="247650"/>
                  </a:lnTo>
                  <a:lnTo>
                    <a:pt x="995730" y="248450"/>
                  </a:lnTo>
                  <a:lnTo>
                    <a:pt x="995997" y="248920"/>
                  </a:lnTo>
                  <a:lnTo>
                    <a:pt x="998639" y="248920"/>
                  </a:lnTo>
                  <a:close/>
                </a:path>
                <a:path w="1967229" h="302259">
                  <a:moveTo>
                    <a:pt x="1041755" y="214045"/>
                  </a:moveTo>
                  <a:lnTo>
                    <a:pt x="1040485" y="214630"/>
                  </a:lnTo>
                  <a:lnTo>
                    <a:pt x="1038479" y="217576"/>
                  </a:lnTo>
                  <a:lnTo>
                    <a:pt x="1039164" y="217170"/>
                  </a:lnTo>
                  <a:lnTo>
                    <a:pt x="1041755" y="214045"/>
                  </a:lnTo>
                  <a:close/>
                </a:path>
                <a:path w="1967229" h="302259">
                  <a:moveTo>
                    <a:pt x="1053884" y="208280"/>
                  </a:moveTo>
                  <a:lnTo>
                    <a:pt x="1049680" y="209550"/>
                  </a:lnTo>
                  <a:lnTo>
                    <a:pt x="1039761" y="212090"/>
                  </a:lnTo>
                  <a:lnTo>
                    <a:pt x="1038148" y="214630"/>
                  </a:lnTo>
                  <a:lnTo>
                    <a:pt x="1039710" y="213360"/>
                  </a:lnTo>
                  <a:lnTo>
                    <a:pt x="1041565" y="212090"/>
                  </a:lnTo>
                  <a:lnTo>
                    <a:pt x="1043393" y="212090"/>
                  </a:lnTo>
                  <a:lnTo>
                    <a:pt x="1041755" y="214045"/>
                  </a:lnTo>
                  <a:lnTo>
                    <a:pt x="1046099" y="212090"/>
                  </a:lnTo>
                  <a:lnTo>
                    <a:pt x="1048893" y="210820"/>
                  </a:lnTo>
                  <a:lnTo>
                    <a:pt x="1053884" y="208280"/>
                  </a:lnTo>
                  <a:close/>
                </a:path>
                <a:path w="1967229" h="302259">
                  <a:moveTo>
                    <a:pt x="1071918" y="204203"/>
                  </a:moveTo>
                  <a:lnTo>
                    <a:pt x="1069860" y="203060"/>
                  </a:lnTo>
                  <a:lnTo>
                    <a:pt x="1065403" y="203187"/>
                  </a:lnTo>
                  <a:lnTo>
                    <a:pt x="1063282" y="205473"/>
                  </a:lnTo>
                  <a:lnTo>
                    <a:pt x="1066673" y="204762"/>
                  </a:lnTo>
                  <a:lnTo>
                    <a:pt x="1070343" y="205079"/>
                  </a:lnTo>
                  <a:lnTo>
                    <a:pt x="1071918" y="204203"/>
                  </a:lnTo>
                  <a:close/>
                </a:path>
                <a:path w="1967229" h="302259">
                  <a:moveTo>
                    <a:pt x="1115974" y="196824"/>
                  </a:moveTo>
                  <a:lnTo>
                    <a:pt x="1113586" y="196316"/>
                  </a:lnTo>
                  <a:lnTo>
                    <a:pt x="1112672" y="198120"/>
                  </a:lnTo>
                  <a:lnTo>
                    <a:pt x="1115974" y="196824"/>
                  </a:lnTo>
                  <a:close/>
                </a:path>
                <a:path w="1967229" h="302259">
                  <a:moveTo>
                    <a:pt x="1116114" y="195580"/>
                  </a:moveTo>
                  <a:lnTo>
                    <a:pt x="1114958" y="194310"/>
                  </a:lnTo>
                  <a:lnTo>
                    <a:pt x="1113802" y="193040"/>
                  </a:lnTo>
                  <a:lnTo>
                    <a:pt x="1110145" y="195580"/>
                  </a:lnTo>
                  <a:lnTo>
                    <a:pt x="1113586" y="196316"/>
                  </a:lnTo>
                  <a:lnTo>
                    <a:pt x="1114590" y="194310"/>
                  </a:lnTo>
                  <a:lnTo>
                    <a:pt x="1116114" y="195580"/>
                  </a:lnTo>
                  <a:close/>
                </a:path>
                <a:path w="1967229" h="302259">
                  <a:moveTo>
                    <a:pt x="1190929" y="172720"/>
                  </a:moveTo>
                  <a:lnTo>
                    <a:pt x="1190129" y="172720"/>
                  </a:lnTo>
                  <a:lnTo>
                    <a:pt x="1190078" y="172935"/>
                  </a:lnTo>
                  <a:lnTo>
                    <a:pt x="1190929" y="172720"/>
                  </a:lnTo>
                  <a:close/>
                </a:path>
                <a:path w="1967229" h="302259">
                  <a:moveTo>
                    <a:pt x="1198727" y="193040"/>
                  </a:moveTo>
                  <a:lnTo>
                    <a:pt x="1198118" y="192608"/>
                  </a:lnTo>
                  <a:lnTo>
                    <a:pt x="1196352" y="194310"/>
                  </a:lnTo>
                  <a:lnTo>
                    <a:pt x="1198727" y="193040"/>
                  </a:lnTo>
                  <a:close/>
                </a:path>
                <a:path w="1967229" h="302259">
                  <a:moveTo>
                    <a:pt x="1223797" y="162166"/>
                  </a:moveTo>
                  <a:lnTo>
                    <a:pt x="1223391" y="158445"/>
                  </a:lnTo>
                  <a:lnTo>
                    <a:pt x="1219403" y="160553"/>
                  </a:lnTo>
                  <a:lnTo>
                    <a:pt x="1221384" y="163423"/>
                  </a:lnTo>
                  <a:lnTo>
                    <a:pt x="1223797" y="162166"/>
                  </a:lnTo>
                  <a:close/>
                </a:path>
                <a:path w="1967229" h="302259">
                  <a:moveTo>
                    <a:pt x="1261046" y="173990"/>
                  </a:moveTo>
                  <a:lnTo>
                    <a:pt x="1189850" y="173990"/>
                  </a:lnTo>
                  <a:lnTo>
                    <a:pt x="1186027" y="173990"/>
                  </a:lnTo>
                  <a:lnTo>
                    <a:pt x="1183868" y="176530"/>
                  </a:lnTo>
                  <a:lnTo>
                    <a:pt x="1181468" y="179070"/>
                  </a:lnTo>
                  <a:lnTo>
                    <a:pt x="1175829" y="180340"/>
                  </a:lnTo>
                  <a:lnTo>
                    <a:pt x="1169644" y="179070"/>
                  </a:lnTo>
                  <a:lnTo>
                    <a:pt x="1180909" y="177800"/>
                  </a:lnTo>
                  <a:lnTo>
                    <a:pt x="1177264" y="177800"/>
                  </a:lnTo>
                  <a:lnTo>
                    <a:pt x="1173848" y="175260"/>
                  </a:lnTo>
                  <a:lnTo>
                    <a:pt x="1168869" y="176530"/>
                  </a:lnTo>
                  <a:lnTo>
                    <a:pt x="1162989" y="179070"/>
                  </a:lnTo>
                  <a:lnTo>
                    <a:pt x="1158455" y="179070"/>
                  </a:lnTo>
                  <a:lnTo>
                    <a:pt x="1152499" y="177800"/>
                  </a:lnTo>
                  <a:lnTo>
                    <a:pt x="1146060" y="185420"/>
                  </a:lnTo>
                  <a:lnTo>
                    <a:pt x="1137170" y="186690"/>
                  </a:lnTo>
                  <a:lnTo>
                    <a:pt x="1137424" y="185420"/>
                  </a:lnTo>
                  <a:lnTo>
                    <a:pt x="1136929" y="185420"/>
                  </a:lnTo>
                  <a:lnTo>
                    <a:pt x="1132154" y="189230"/>
                  </a:lnTo>
                  <a:lnTo>
                    <a:pt x="1125956" y="193040"/>
                  </a:lnTo>
                  <a:lnTo>
                    <a:pt x="1119187" y="195580"/>
                  </a:lnTo>
                  <a:lnTo>
                    <a:pt x="1115974" y="196824"/>
                  </a:lnTo>
                  <a:lnTo>
                    <a:pt x="1108735" y="200660"/>
                  </a:lnTo>
                  <a:lnTo>
                    <a:pt x="1105903" y="199390"/>
                  </a:lnTo>
                  <a:lnTo>
                    <a:pt x="1100124" y="199390"/>
                  </a:lnTo>
                  <a:lnTo>
                    <a:pt x="1099375" y="198120"/>
                  </a:lnTo>
                  <a:lnTo>
                    <a:pt x="1098638" y="196850"/>
                  </a:lnTo>
                  <a:lnTo>
                    <a:pt x="1105700" y="195580"/>
                  </a:lnTo>
                  <a:lnTo>
                    <a:pt x="1101077" y="193040"/>
                  </a:lnTo>
                  <a:lnTo>
                    <a:pt x="1096543" y="198120"/>
                  </a:lnTo>
                  <a:lnTo>
                    <a:pt x="1092619" y="198120"/>
                  </a:lnTo>
                  <a:lnTo>
                    <a:pt x="1092669" y="196850"/>
                  </a:lnTo>
                  <a:lnTo>
                    <a:pt x="1086421" y="199390"/>
                  </a:lnTo>
                  <a:lnTo>
                    <a:pt x="1082268" y="201930"/>
                  </a:lnTo>
                  <a:lnTo>
                    <a:pt x="1077912" y="204470"/>
                  </a:lnTo>
                  <a:lnTo>
                    <a:pt x="1071079" y="207010"/>
                  </a:lnTo>
                  <a:lnTo>
                    <a:pt x="1072629" y="208280"/>
                  </a:lnTo>
                  <a:lnTo>
                    <a:pt x="1067333" y="213360"/>
                  </a:lnTo>
                  <a:lnTo>
                    <a:pt x="1067193" y="212090"/>
                  </a:lnTo>
                  <a:lnTo>
                    <a:pt x="1066660" y="207010"/>
                  </a:lnTo>
                  <a:lnTo>
                    <a:pt x="1061097" y="212090"/>
                  </a:lnTo>
                  <a:lnTo>
                    <a:pt x="1058049" y="208280"/>
                  </a:lnTo>
                  <a:lnTo>
                    <a:pt x="1054100" y="210820"/>
                  </a:lnTo>
                  <a:lnTo>
                    <a:pt x="1037018" y="219710"/>
                  </a:lnTo>
                  <a:lnTo>
                    <a:pt x="1038479" y="217576"/>
                  </a:lnTo>
                  <a:lnTo>
                    <a:pt x="1032840" y="220980"/>
                  </a:lnTo>
                  <a:lnTo>
                    <a:pt x="1024483" y="222250"/>
                  </a:lnTo>
                  <a:lnTo>
                    <a:pt x="1020622" y="219710"/>
                  </a:lnTo>
                  <a:lnTo>
                    <a:pt x="1012164" y="220980"/>
                  </a:lnTo>
                  <a:lnTo>
                    <a:pt x="1002398" y="223520"/>
                  </a:lnTo>
                  <a:lnTo>
                    <a:pt x="994587" y="222250"/>
                  </a:lnTo>
                  <a:lnTo>
                    <a:pt x="983830" y="226060"/>
                  </a:lnTo>
                  <a:lnTo>
                    <a:pt x="972464" y="228600"/>
                  </a:lnTo>
                  <a:lnTo>
                    <a:pt x="948029" y="233680"/>
                  </a:lnTo>
                  <a:lnTo>
                    <a:pt x="950518" y="236220"/>
                  </a:lnTo>
                  <a:lnTo>
                    <a:pt x="948740" y="237490"/>
                  </a:lnTo>
                  <a:lnTo>
                    <a:pt x="946010" y="237490"/>
                  </a:lnTo>
                  <a:lnTo>
                    <a:pt x="945680" y="241300"/>
                  </a:lnTo>
                  <a:lnTo>
                    <a:pt x="941755" y="242570"/>
                  </a:lnTo>
                  <a:lnTo>
                    <a:pt x="939736" y="242570"/>
                  </a:lnTo>
                  <a:lnTo>
                    <a:pt x="926668" y="241300"/>
                  </a:lnTo>
                  <a:lnTo>
                    <a:pt x="923366" y="240030"/>
                  </a:lnTo>
                  <a:lnTo>
                    <a:pt x="930160" y="240030"/>
                  </a:lnTo>
                  <a:lnTo>
                    <a:pt x="929449" y="238760"/>
                  </a:lnTo>
                  <a:lnTo>
                    <a:pt x="920559" y="240030"/>
                  </a:lnTo>
                  <a:lnTo>
                    <a:pt x="925144" y="236220"/>
                  </a:lnTo>
                  <a:lnTo>
                    <a:pt x="918959" y="236220"/>
                  </a:lnTo>
                  <a:lnTo>
                    <a:pt x="920673" y="237490"/>
                  </a:lnTo>
                  <a:lnTo>
                    <a:pt x="916660" y="240030"/>
                  </a:lnTo>
                  <a:lnTo>
                    <a:pt x="911466" y="240030"/>
                  </a:lnTo>
                  <a:lnTo>
                    <a:pt x="919187" y="241300"/>
                  </a:lnTo>
                  <a:lnTo>
                    <a:pt x="912291" y="243840"/>
                  </a:lnTo>
                  <a:lnTo>
                    <a:pt x="907503" y="243840"/>
                  </a:lnTo>
                  <a:lnTo>
                    <a:pt x="902703" y="242570"/>
                  </a:lnTo>
                  <a:lnTo>
                    <a:pt x="895743" y="245110"/>
                  </a:lnTo>
                  <a:lnTo>
                    <a:pt x="899236" y="242570"/>
                  </a:lnTo>
                  <a:lnTo>
                    <a:pt x="892924" y="243840"/>
                  </a:lnTo>
                  <a:lnTo>
                    <a:pt x="876401" y="248920"/>
                  </a:lnTo>
                  <a:lnTo>
                    <a:pt x="870521" y="252730"/>
                  </a:lnTo>
                  <a:lnTo>
                    <a:pt x="869251" y="252730"/>
                  </a:lnTo>
                  <a:lnTo>
                    <a:pt x="867422" y="251460"/>
                  </a:lnTo>
                  <a:lnTo>
                    <a:pt x="870153" y="250190"/>
                  </a:lnTo>
                  <a:lnTo>
                    <a:pt x="858291" y="252730"/>
                  </a:lnTo>
                  <a:lnTo>
                    <a:pt x="846289" y="256540"/>
                  </a:lnTo>
                  <a:lnTo>
                    <a:pt x="834821" y="259080"/>
                  </a:lnTo>
                  <a:lnTo>
                    <a:pt x="824611" y="260350"/>
                  </a:lnTo>
                  <a:lnTo>
                    <a:pt x="825525" y="259080"/>
                  </a:lnTo>
                  <a:lnTo>
                    <a:pt x="822744" y="259080"/>
                  </a:lnTo>
                  <a:lnTo>
                    <a:pt x="820991" y="262890"/>
                  </a:lnTo>
                  <a:lnTo>
                    <a:pt x="817130" y="261620"/>
                  </a:lnTo>
                  <a:lnTo>
                    <a:pt x="817232" y="260350"/>
                  </a:lnTo>
                  <a:lnTo>
                    <a:pt x="818070" y="259080"/>
                  </a:lnTo>
                  <a:lnTo>
                    <a:pt x="816711" y="260350"/>
                  </a:lnTo>
                  <a:lnTo>
                    <a:pt x="809485" y="262890"/>
                  </a:lnTo>
                  <a:lnTo>
                    <a:pt x="805548" y="262890"/>
                  </a:lnTo>
                  <a:lnTo>
                    <a:pt x="808545" y="260350"/>
                  </a:lnTo>
                  <a:lnTo>
                    <a:pt x="798385" y="261620"/>
                  </a:lnTo>
                  <a:lnTo>
                    <a:pt x="796124" y="262648"/>
                  </a:lnTo>
                  <a:lnTo>
                    <a:pt x="796124" y="286664"/>
                  </a:lnTo>
                  <a:lnTo>
                    <a:pt x="792276" y="285750"/>
                  </a:lnTo>
                  <a:lnTo>
                    <a:pt x="795350" y="284480"/>
                  </a:lnTo>
                  <a:lnTo>
                    <a:pt x="796124" y="286664"/>
                  </a:lnTo>
                  <a:lnTo>
                    <a:pt x="796124" y="262648"/>
                  </a:lnTo>
                  <a:lnTo>
                    <a:pt x="789965" y="265442"/>
                  </a:lnTo>
                  <a:lnTo>
                    <a:pt x="782142" y="267970"/>
                  </a:lnTo>
                  <a:lnTo>
                    <a:pt x="773518" y="271780"/>
                  </a:lnTo>
                  <a:lnTo>
                    <a:pt x="773023" y="266700"/>
                  </a:lnTo>
                  <a:lnTo>
                    <a:pt x="754976" y="266700"/>
                  </a:lnTo>
                  <a:lnTo>
                    <a:pt x="755129" y="265430"/>
                  </a:lnTo>
                  <a:lnTo>
                    <a:pt x="742835" y="266700"/>
                  </a:lnTo>
                  <a:lnTo>
                    <a:pt x="731761" y="269240"/>
                  </a:lnTo>
                  <a:lnTo>
                    <a:pt x="720940" y="273050"/>
                  </a:lnTo>
                  <a:lnTo>
                    <a:pt x="709396" y="275590"/>
                  </a:lnTo>
                  <a:lnTo>
                    <a:pt x="699312" y="273050"/>
                  </a:lnTo>
                  <a:lnTo>
                    <a:pt x="658431" y="273050"/>
                  </a:lnTo>
                  <a:lnTo>
                    <a:pt x="660958" y="274320"/>
                  </a:lnTo>
                  <a:lnTo>
                    <a:pt x="658177" y="276860"/>
                  </a:lnTo>
                  <a:lnTo>
                    <a:pt x="651408" y="276860"/>
                  </a:lnTo>
                  <a:lnTo>
                    <a:pt x="644766" y="280670"/>
                  </a:lnTo>
                  <a:lnTo>
                    <a:pt x="644918" y="279400"/>
                  </a:lnTo>
                  <a:lnTo>
                    <a:pt x="645236" y="276860"/>
                  </a:lnTo>
                  <a:lnTo>
                    <a:pt x="646607" y="276860"/>
                  </a:lnTo>
                  <a:lnTo>
                    <a:pt x="643597" y="271780"/>
                  </a:lnTo>
                  <a:lnTo>
                    <a:pt x="635762" y="273050"/>
                  </a:lnTo>
                  <a:lnTo>
                    <a:pt x="629615" y="273050"/>
                  </a:lnTo>
                  <a:lnTo>
                    <a:pt x="628700" y="279400"/>
                  </a:lnTo>
                  <a:lnTo>
                    <a:pt x="621919" y="278130"/>
                  </a:lnTo>
                  <a:lnTo>
                    <a:pt x="615124" y="276860"/>
                  </a:lnTo>
                  <a:lnTo>
                    <a:pt x="600405" y="276860"/>
                  </a:lnTo>
                  <a:lnTo>
                    <a:pt x="587070" y="278130"/>
                  </a:lnTo>
                  <a:lnTo>
                    <a:pt x="577659" y="275590"/>
                  </a:lnTo>
                  <a:lnTo>
                    <a:pt x="573760" y="276860"/>
                  </a:lnTo>
                  <a:lnTo>
                    <a:pt x="568947" y="276860"/>
                  </a:lnTo>
                  <a:lnTo>
                    <a:pt x="565073" y="278130"/>
                  </a:lnTo>
                  <a:lnTo>
                    <a:pt x="565327" y="274320"/>
                  </a:lnTo>
                  <a:lnTo>
                    <a:pt x="551573" y="274320"/>
                  </a:lnTo>
                  <a:lnTo>
                    <a:pt x="544601" y="273050"/>
                  </a:lnTo>
                  <a:lnTo>
                    <a:pt x="535889" y="273050"/>
                  </a:lnTo>
                  <a:lnTo>
                    <a:pt x="538670" y="271780"/>
                  </a:lnTo>
                  <a:lnTo>
                    <a:pt x="531190" y="270510"/>
                  </a:lnTo>
                  <a:lnTo>
                    <a:pt x="528904" y="279400"/>
                  </a:lnTo>
                  <a:lnTo>
                    <a:pt x="521944" y="279400"/>
                  </a:lnTo>
                  <a:lnTo>
                    <a:pt x="520674" y="276860"/>
                  </a:lnTo>
                  <a:lnTo>
                    <a:pt x="520026" y="275590"/>
                  </a:lnTo>
                  <a:lnTo>
                    <a:pt x="510209" y="274320"/>
                  </a:lnTo>
                  <a:lnTo>
                    <a:pt x="500392" y="273050"/>
                  </a:lnTo>
                  <a:lnTo>
                    <a:pt x="490562" y="271780"/>
                  </a:lnTo>
                  <a:lnTo>
                    <a:pt x="480720" y="273050"/>
                  </a:lnTo>
                  <a:lnTo>
                    <a:pt x="481431" y="271780"/>
                  </a:lnTo>
                  <a:lnTo>
                    <a:pt x="483552" y="271780"/>
                  </a:lnTo>
                  <a:lnTo>
                    <a:pt x="477291" y="270510"/>
                  </a:lnTo>
                  <a:lnTo>
                    <a:pt x="469658" y="269240"/>
                  </a:lnTo>
                  <a:lnTo>
                    <a:pt x="463524" y="270510"/>
                  </a:lnTo>
                  <a:lnTo>
                    <a:pt x="461746" y="273050"/>
                  </a:lnTo>
                  <a:lnTo>
                    <a:pt x="461873" y="269240"/>
                  </a:lnTo>
                  <a:lnTo>
                    <a:pt x="448271" y="271780"/>
                  </a:lnTo>
                  <a:lnTo>
                    <a:pt x="441045" y="273050"/>
                  </a:lnTo>
                  <a:lnTo>
                    <a:pt x="442379" y="270510"/>
                  </a:lnTo>
                  <a:lnTo>
                    <a:pt x="436130" y="273050"/>
                  </a:lnTo>
                  <a:lnTo>
                    <a:pt x="435851" y="274320"/>
                  </a:lnTo>
                  <a:lnTo>
                    <a:pt x="425475" y="274320"/>
                  </a:lnTo>
                  <a:lnTo>
                    <a:pt x="425767" y="272516"/>
                  </a:lnTo>
                  <a:lnTo>
                    <a:pt x="421995" y="271780"/>
                  </a:lnTo>
                  <a:lnTo>
                    <a:pt x="423087" y="275590"/>
                  </a:lnTo>
                  <a:lnTo>
                    <a:pt x="419163" y="274320"/>
                  </a:lnTo>
                  <a:lnTo>
                    <a:pt x="415226" y="273050"/>
                  </a:lnTo>
                  <a:lnTo>
                    <a:pt x="418363" y="271780"/>
                  </a:lnTo>
                  <a:lnTo>
                    <a:pt x="411619" y="270510"/>
                  </a:lnTo>
                  <a:lnTo>
                    <a:pt x="412064" y="271780"/>
                  </a:lnTo>
                  <a:lnTo>
                    <a:pt x="408139" y="274320"/>
                  </a:lnTo>
                  <a:lnTo>
                    <a:pt x="403758" y="274320"/>
                  </a:lnTo>
                  <a:lnTo>
                    <a:pt x="399554" y="273050"/>
                  </a:lnTo>
                  <a:lnTo>
                    <a:pt x="395338" y="271780"/>
                  </a:lnTo>
                  <a:lnTo>
                    <a:pt x="394589" y="269240"/>
                  </a:lnTo>
                  <a:lnTo>
                    <a:pt x="393522" y="270510"/>
                  </a:lnTo>
                  <a:lnTo>
                    <a:pt x="389597" y="273050"/>
                  </a:lnTo>
                  <a:lnTo>
                    <a:pt x="385686" y="271780"/>
                  </a:lnTo>
                  <a:lnTo>
                    <a:pt x="385241" y="270510"/>
                  </a:lnTo>
                  <a:lnTo>
                    <a:pt x="387527" y="269240"/>
                  </a:lnTo>
                  <a:lnTo>
                    <a:pt x="368312" y="269240"/>
                  </a:lnTo>
                  <a:lnTo>
                    <a:pt x="368287" y="283210"/>
                  </a:lnTo>
                  <a:lnTo>
                    <a:pt x="364121" y="283210"/>
                  </a:lnTo>
                  <a:lnTo>
                    <a:pt x="361657" y="281940"/>
                  </a:lnTo>
                  <a:lnTo>
                    <a:pt x="361226" y="281940"/>
                  </a:lnTo>
                  <a:lnTo>
                    <a:pt x="361937" y="280670"/>
                  </a:lnTo>
                  <a:lnTo>
                    <a:pt x="362546" y="280670"/>
                  </a:lnTo>
                  <a:lnTo>
                    <a:pt x="366090" y="281940"/>
                  </a:lnTo>
                  <a:lnTo>
                    <a:pt x="368287" y="283210"/>
                  </a:lnTo>
                  <a:lnTo>
                    <a:pt x="368287" y="269240"/>
                  </a:lnTo>
                  <a:lnTo>
                    <a:pt x="362864" y="267970"/>
                  </a:lnTo>
                  <a:lnTo>
                    <a:pt x="362813" y="266700"/>
                  </a:lnTo>
                  <a:lnTo>
                    <a:pt x="362356" y="266700"/>
                  </a:lnTo>
                  <a:lnTo>
                    <a:pt x="361734" y="265442"/>
                  </a:lnTo>
                  <a:lnTo>
                    <a:pt x="370713" y="266700"/>
                  </a:lnTo>
                  <a:lnTo>
                    <a:pt x="377240" y="267843"/>
                  </a:lnTo>
                  <a:lnTo>
                    <a:pt x="377507" y="265430"/>
                  </a:lnTo>
                  <a:lnTo>
                    <a:pt x="370306" y="264160"/>
                  </a:lnTo>
                  <a:lnTo>
                    <a:pt x="376453" y="260350"/>
                  </a:lnTo>
                  <a:lnTo>
                    <a:pt x="370433" y="262890"/>
                  </a:lnTo>
                  <a:lnTo>
                    <a:pt x="360006" y="265430"/>
                  </a:lnTo>
                  <a:lnTo>
                    <a:pt x="353072" y="264160"/>
                  </a:lnTo>
                  <a:lnTo>
                    <a:pt x="352463" y="262890"/>
                  </a:lnTo>
                  <a:lnTo>
                    <a:pt x="352996" y="262890"/>
                  </a:lnTo>
                  <a:lnTo>
                    <a:pt x="351409" y="261620"/>
                  </a:lnTo>
                  <a:lnTo>
                    <a:pt x="349910" y="261620"/>
                  </a:lnTo>
                  <a:lnTo>
                    <a:pt x="348500" y="262890"/>
                  </a:lnTo>
                  <a:lnTo>
                    <a:pt x="346290" y="261620"/>
                  </a:lnTo>
                  <a:lnTo>
                    <a:pt x="344893" y="261620"/>
                  </a:lnTo>
                  <a:lnTo>
                    <a:pt x="342734" y="260350"/>
                  </a:lnTo>
                  <a:lnTo>
                    <a:pt x="342138" y="259080"/>
                  </a:lnTo>
                  <a:lnTo>
                    <a:pt x="340753" y="259080"/>
                  </a:lnTo>
                  <a:lnTo>
                    <a:pt x="341490" y="260350"/>
                  </a:lnTo>
                  <a:lnTo>
                    <a:pt x="337794" y="260350"/>
                  </a:lnTo>
                  <a:lnTo>
                    <a:pt x="338302" y="259080"/>
                  </a:lnTo>
                  <a:lnTo>
                    <a:pt x="334556" y="259080"/>
                  </a:lnTo>
                  <a:lnTo>
                    <a:pt x="330974" y="257810"/>
                  </a:lnTo>
                  <a:lnTo>
                    <a:pt x="330923" y="261620"/>
                  </a:lnTo>
                  <a:lnTo>
                    <a:pt x="326250" y="260350"/>
                  </a:lnTo>
                  <a:lnTo>
                    <a:pt x="330390" y="262890"/>
                  </a:lnTo>
                  <a:lnTo>
                    <a:pt x="333235" y="262890"/>
                  </a:lnTo>
                  <a:lnTo>
                    <a:pt x="333413" y="262991"/>
                  </a:lnTo>
                  <a:lnTo>
                    <a:pt x="333870" y="263232"/>
                  </a:lnTo>
                  <a:lnTo>
                    <a:pt x="334276" y="262890"/>
                  </a:lnTo>
                  <a:lnTo>
                    <a:pt x="334822" y="262890"/>
                  </a:lnTo>
                  <a:lnTo>
                    <a:pt x="343839" y="264160"/>
                  </a:lnTo>
                  <a:lnTo>
                    <a:pt x="340817" y="265430"/>
                  </a:lnTo>
                  <a:lnTo>
                    <a:pt x="337667" y="265430"/>
                  </a:lnTo>
                  <a:lnTo>
                    <a:pt x="333870" y="264160"/>
                  </a:lnTo>
                  <a:lnTo>
                    <a:pt x="331774" y="265442"/>
                  </a:lnTo>
                  <a:lnTo>
                    <a:pt x="329526" y="266700"/>
                  </a:lnTo>
                  <a:lnTo>
                    <a:pt x="328256" y="267970"/>
                  </a:lnTo>
                  <a:lnTo>
                    <a:pt x="323799" y="262890"/>
                  </a:lnTo>
                  <a:lnTo>
                    <a:pt x="314528" y="260350"/>
                  </a:lnTo>
                  <a:lnTo>
                    <a:pt x="313524" y="257810"/>
                  </a:lnTo>
                  <a:lnTo>
                    <a:pt x="304596" y="256540"/>
                  </a:lnTo>
                  <a:lnTo>
                    <a:pt x="295313" y="256540"/>
                  </a:lnTo>
                  <a:lnTo>
                    <a:pt x="286702" y="257810"/>
                  </a:lnTo>
                  <a:lnTo>
                    <a:pt x="279755" y="259080"/>
                  </a:lnTo>
                  <a:lnTo>
                    <a:pt x="276529" y="260350"/>
                  </a:lnTo>
                  <a:lnTo>
                    <a:pt x="276364" y="257810"/>
                  </a:lnTo>
                  <a:lnTo>
                    <a:pt x="275310" y="256540"/>
                  </a:lnTo>
                  <a:lnTo>
                    <a:pt x="273964" y="256540"/>
                  </a:lnTo>
                  <a:lnTo>
                    <a:pt x="261797" y="254000"/>
                  </a:lnTo>
                  <a:lnTo>
                    <a:pt x="259765" y="257810"/>
                  </a:lnTo>
                  <a:lnTo>
                    <a:pt x="257149" y="255270"/>
                  </a:lnTo>
                  <a:lnTo>
                    <a:pt x="258000" y="255270"/>
                  </a:lnTo>
                  <a:lnTo>
                    <a:pt x="258241" y="254000"/>
                  </a:lnTo>
                  <a:lnTo>
                    <a:pt x="253771" y="254000"/>
                  </a:lnTo>
                  <a:lnTo>
                    <a:pt x="255397" y="252730"/>
                  </a:lnTo>
                  <a:lnTo>
                    <a:pt x="249034" y="251079"/>
                  </a:lnTo>
                  <a:lnTo>
                    <a:pt x="249034" y="270510"/>
                  </a:lnTo>
                  <a:lnTo>
                    <a:pt x="236931" y="265963"/>
                  </a:lnTo>
                  <a:lnTo>
                    <a:pt x="238747" y="265430"/>
                  </a:lnTo>
                  <a:lnTo>
                    <a:pt x="243103" y="264160"/>
                  </a:lnTo>
                  <a:lnTo>
                    <a:pt x="248399" y="266700"/>
                  </a:lnTo>
                  <a:lnTo>
                    <a:pt x="249034" y="270510"/>
                  </a:lnTo>
                  <a:lnTo>
                    <a:pt x="249034" y="251079"/>
                  </a:lnTo>
                  <a:lnTo>
                    <a:pt x="240779" y="248920"/>
                  </a:lnTo>
                  <a:lnTo>
                    <a:pt x="226860" y="250190"/>
                  </a:lnTo>
                  <a:lnTo>
                    <a:pt x="212572" y="250190"/>
                  </a:lnTo>
                  <a:lnTo>
                    <a:pt x="202069" y="247650"/>
                  </a:lnTo>
                  <a:lnTo>
                    <a:pt x="198653" y="246824"/>
                  </a:lnTo>
                  <a:lnTo>
                    <a:pt x="199136" y="247599"/>
                  </a:lnTo>
                  <a:lnTo>
                    <a:pt x="179108" y="243840"/>
                  </a:lnTo>
                  <a:lnTo>
                    <a:pt x="158292" y="241300"/>
                  </a:lnTo>
                  <a:lnTo>
                    <a:pt x="137617" y="237490"/>
                  </a:lnTo>
                  <a:lnTo>
                    <a:pt x="122732" y="233680"/>
                  </a:lnTo>
                  <a:lnTo>
                    <a:pt x="117767" y="232410"/>
                  </a:lnTo>
                  <a:lnTo>
                    <a:pt x="110388" y="229870"/>
                  </a:lnTo>
                  <a:lnTo>
                    <a:pt x="109181" y="232410"/>
                  </a:lnTo>
                  <a:lnTo>
                    <a:pt x="104254" y="233680"/>
                  </a:lnTo>
                  <a:lnTo>
                    <a:pt x="103149" y="229870"/>
                  </a:lnTo>
                  <a:lnTo>
                    <a:pt x="94678" y="232410"/>
                  </a:lnTo>
                  <a:lnTo>
                    <a:pt x="86728" y="231140"/>
                  </a:lnTo>
                  <a:lnTo>
                    <a:pt x="79451" y="227330"/>
                  </a:lnTo>
                  <a:lnTo>
                    <a:pt x="76809" y="226060"/>
                  </a:lnTo>
                  <a:lnTo>
                    <a:pt x="71539" y="223520"/>
                  </a:lnTo>
                  <a:lnTo>
                    <a:pt x="61696" y="223520"/>
                  </a:lnTo>
                  <a:lnTo>
                    <a:pt x="63157" y="226060"/>
                  </a:lnTo>
                  <a:lnTo>
                    <a:pt x="58153" y="224790"/>
                  </a:lnTo>
                  <a:lnTo>
                    <a:pt x="46888" y="224790"/>
                  </a:lnTo>
                  <a:lnTo>
                    <a:pt x="48145" y="222250"/>
                  </a:lnTo>
                  <a:lnTo>
                    <a:pt x="47561" y="222250"/>
                  </a:lnTo>
                  <a:lnTo>
                    <a:pt x="46113" y="224790"/>
                  </a:lnTo>
                  <a:lnTo>
                    <a:pt x="44323" y="222250"/>
                  </a:lnTo>
                  <a:lnTo>
                    <a:pt x="44450" y="220980"/>
                  </a:lnTo>
                  <a:lnTo>
                    <a:pt x="31508" y="222250"/>
                  </a:lnTo>
                  <a:lnTo>
                    <a:pt x="27724" y="219710"/>
                  </a:lnTo>
                  <a:lnTo>
                    <a:pt x="27546" y="217170"/>
                  </a:lnTo>
                  <a:lnTo>
                    <a:pt x="26504" y="214630"/>
                  </a:lnTo>
                  <a:lnTo>
                    <a:pt x="20129" y="212090"/>
                  </a:lnTo>
                  <a:lnTo>
                    <a:pt x="14795" y="212090"/>
                  </a:lnTo>
                  <a:lnTo>
                    <a:pt x="4381" y="214630"/>
                  </a:lnTo>
                  <a:lnTo>
                    <a:pt x="6159" y="215900"/>
                  </a:lnTo>
                  <a:lnTo>
                    <a:pt x="8242" y="217170"/>
                  </a:lnTo>
                  <a:lnTo>
                    <a:pt x="11366" y="218440"/>
                  </a:lnTo>
                  <a:lnTo>
                    <a:pt x="11239" y="219710"/>
                  </a:lnTo>
                  <a:lnTo>
                    <a:pt x="6299" y="219710"/>
                  </a:lnTo>
                  <a:lnTo>
                    <a:pt x="4572" y="224790"/>
                  </a:lnTo>
                  <a:lnTo>
                    <a:pt x="0" y="228600"/>
                  </a:lnTo>
                  <a:lnTo>
                    <a:pt x="11176" y="233680"/>
                  </a:lnTo>
                  <a:lnTo>
                    <a:pt x="19900" y="232410"/>
                  </a:lnTo>
                  <a:lnTo>
                    <a:pt x="22123" y="234950"/>
                  </a:lnTo>
                  <a:lnTo>
                    <a:pt x="15201" y="234950"/>
                  </a:lnTo>
                  <a:lnTo>
                    <a:pt x="18719" y="237490"/>
                  </a:lnTo>
                  <a:lnTo>
                    <a:pt x="21539" y="236220"/>
                  </a:lnTo>
                  <a:lnTo>
                    <a:pt x="24561" y="234950"/>
                  </a:lnTo>
                  <a:lnTo>
                    <a:pt x="25006" y="236220"/>
                  </a:lnTo>
                  <a:lnTo>
                    <a:pt x="25996" y="237490"/>
                  </a:lnTo>
                  <a:lnTo>
                    <a:pt x="27546" y="237490"/>
                  </a:lnTo>
                  <a:lnTo>
                    <a:pt x="35140" y="235305"/>
                  </a:lnTo>
                  <a:lnTo>
                    <a:pt x="34480" y="234950"/>
                  </a:lnTo>
                  <a:lnTo>
                    <a:pt x="36398" y="234950"/>
                  </a:lnTo>
                  <a:lnTo>
                    <a:pt x="40970" y="234950"/>
                  </a:lnTo>
                  <a:lnTo>
                    <a:pt x="44513" y="237490"/>
                  </a:lnTo>
                  <a:lnTo>
                    <a:pt x="43053" y="238760"/>
                  </a:lnTo>
                  <a:lnTo>
                    <a:pt x="47980" y="238760"/>
                  </a:lnTo>
                  <a:lnTo>
                    <a:pt x="48412" y="240030"/>
                  </a:lnTo>
                  <a:lnTo>
                    <a:pt x="49733" y="240030"/>
                  </a:lnTo>
                  <a:lnTo>
                    <a:pt x="56324" y="241300"/>
                  </a:lnTo>
                  <a:lnTo>
                    <a:pt x="58889" y="240030"/>
                  </a:lnTo>
                  <a:lnTo>
                    <a:pt x="62522" y="242570"/>
                  </a:lnTo>
                  <a:lnTo>
                    <a:pt x="72872" y="241300"/>
                  </a:lnTo>
                  <a:lnTo>
                    <a:pt x="71678" y="246380"/>
                  </a:lnTo>
                  <a:lnTo>
                    <a:pt x="73164" y="245110"/>
                  </a:lnTo>
                  <a:lnTo>
                    <a:pt x="79527" y="243840"/>
                  </a:lnTo>
                  <a:lnTo>
                    <a:pt x="83324" y="243840"/>
                  </a:lnTo>
                  <a:lnTo>
                    <a:pt x="82181" y="246380"/>
                  </a:lnTo>
                  <a:lnTo>
                    <a:pt x="92900" y="248920"/>
                  </a:lnTo>
                  <a:lnTo>
                    <a:pt x="94564" y="252730"/>
                  </a:lnTo>
                  <a:lnTo>
                    <a:pt x="100152" y="250190"/>
                  </a:lnTo>
                  <a:lnTo>
                    <a:pt x="107378" y="251460"/>
                  </a:lnTo>
                  <a:lnTo>
                    <a:pt x="122859" y="251460"/>
                  </a:lnTo>
                  <a:lnTo>
                    <a:pt x="121170" y="252730"/>
                  </a:lnTo>
                  <a:lnTo>
                    <a:pt x="120396" y="252730"/>
                  </a:lnTo>
                  <a:lnTo>
                    <a:pt x="125425" y="254000"/>
                  </a:lnTo>
                  <a:lnTo>
                    <a:pt x="126657" y="255270"/>
                  </a:lnTo>
                  <a:lnTo>
                    <a:pt x="129781" y="256540"/>
                  </a:lnTo>
                  <a:lnTo>
                    <a:pt x="131102" y="252730"/>
                  </a:lnTo>
                  <a:lnTo>
                    <a:pt x="139179" y="252730"/>
                  </a:lnTo>
                  <a:lnTo>
                    <a:pt x="143865" y="251460"/>
                  </a:lnTo>
                  <a:lnTo>
                    <a:pt x="149453" y="256540"/>
                  </a:lnTo>
                  <a:lnTo>
                    <a:pt x="139293" y="255270"/>
                  </a:lnTo>
                  <a:lnTo>
                    <a:pt x="140639" y="260350"/>
                  </a:lnTo>
                  <a:lnTo>
                    <a:pt x="140868" y="256540"/>
                  </a:lnTo>
                  <a:lnTo>
                    <a:pt x="152019" y="257810"/>
                  </a:lnTo>
                  <a:lnTo>
                    <a:pt x="150342" y="255270"/>
                  </a:lnTo>
                  <a:lnTo>
                    <a:pt x="154724" y="257810"/>
                  </a:lnTo>
                  <a:lnTo>
                    <a:pt x="154266" y="256540"/>
                  </a:lnTo>
                  <a:lnTo>
                    <a:pt x="156171" y="260350"/>
                  </a:lnTo>
                  <a:lnTo>
                    <a:pt x="157416" y="256540"/>
                  </a:lnTo>
                  <a:lnTo>
                    <a:pt x="157835" y="255270"/>
                  </a:lnTo>
                  <a:lnTo>
                    <a:pt x="160756" y="260350"/>
                  </a:lnTo>
                  <a:lnTo>
                    <a:pt x="165214" y="257810"/>
                  </a:lnTo>
                  <a:lnTo>
                    <a:pt x="171729" y="261620"/>
                  </a:lnTo>
                  <a:lnTo>
                    <a:pt x="166230" y="262890"/>
                  </a:lnTo>
                  <a:lnTo>
                    <a:pt x="174091" y="262890"/>
                  </a:lnTo>
                  <a:lnTo>
                    <a:pt x="175882" y="264236"/>
                  </a:lnTo>
                  <a:lnTo>
                    <a:pt x="174637" y="262890"/>
                  </a:lnTo>
                  <a:lnTo>
                    <a:pt x="176631" y="260350"/>
                  </a:lnTo>
                  <a:lnTo>
                    <a:pt x="186029" y="260350"/>
                  </a:lnTo>
                  <a:lnTo>
                    <a:pt x="180467" y="264160"/>
                  </a:lnTo>
                  <a:lnTo>
                    <a:pt x="183299" y="266700"/>
                  </a:lnTo>
                  <a:lnTo>
                    <a:pt x="189242" y="266700"/>
                  </a:lnTo>
                  <a:lnTo>
                    <a:pt x="194195" y="264160"/>
                  </a:lnTo>
                  <a:lnTo>
                    <a:pt x="198475" y="264160"/>
                  </a:lnTo>
                  <a:lnTo>
                    <a:pt x="198704" y="265430"/>
                  </a:lnTo>
                  <a:lnTo>
                    <a:pt x="199504" y="265430"/>
                  </a:lnTo>
                  <a:lnTo>
                    <a:pt x="198412" y="266700"/>
                  </a:lnTo>
                  <a:lnTo>
                    <a:pt x="204127" y="265430"/>
                  </a:lnTo>
                  <a:lnTo>
                    <a:pt x="210896" y="266700"/>
                  </a:lnTo>
                  <a:lnTo>
                    <a:pt x="217868" y="266700"/>
                  </a:lnTo>
                  <a:lnTo>
                    <a:pt x="224142" y="265442"/>
                  </a:lnTo>
                  <a:lnTo>
                    <a:pt x="224193" y="264160"/>
                  </a:lnTo>
                  <a:lnTo>
                    <a:pt x="224243" y="262890"/>
                  </a:lnTo>
                  <a:lnTo>
                    <a:pt x="224675" y="261620"/>
                  </a:lnTo>
                  <a:lnTo>
                    <a:pt x="228168" y="261620"/>
                  </a:lnTo>
                  <a:lnTo>
                    <a:pt x="231482" y="260350"/>
                  </a:lnTo>
                  <a:lnTo>
                    <a:pt x="232435" y="262890"/>
                  </a:lnTo>
                  <a:lnTo>
                    <a:pt x="229984" y="262890"/>
                  </a:lnTo>
                  <a:lnTo>
                    <a:pt x="228866" y="264160"/>
                  </a:lnTo>
                  <a:lnTo>
                    <a:pt x="232664" y="264160"/>
                  </a:lnTo>
                  <a:lnTo>
                    <a:pt x="234492" y="266674"/>
                  </a:lnTo>
                  <a:lnTo>
                    <a:pt x="236423" y="266115"/>
                  </a:lnTo>
                  <a:lnTo>
                    <a:pt x="242316" y="270510"/>
                  </a:lnTo>
                  <a:lnTo>
                    <a:pt x="234099" y="267970"/>
                  </a:lnTo>
                  <a:lnTo>
                    <a:pt x="235750" y="270510"/>
                  </a:lnTo>
                  <a:lnTo>
                    <a:pt x="232740" y="270510"/>
                  </a:lnTo>
                  <a:lnTo>
                    <a:pt x="234086" y="273050"/>
                  </a:lnTo>
                  <a:lnTo>
                    <a:pt x="245033" y="275590"/>
                  </a:lnTo>
                  <a:lnTo>
                    <a:pt x="246748" y="273050"/>
                  </a:lnTo>
                  <a:lnTo>
                    <a:pt x="257670" y="275590"/>
                  </a:lnTo>
                  <a:lnTo>
                    <a:pt x="260426" y="274320"/>
                  </a:lnTo>
                  <a:lnTo>
                    <a:pt x="257251" y="273050"/>
                  </a:lnTo>
                  <a:lnTo>
                    <a:pt x="260007" y="271780"/>
                  </a:lnTo>
                  <a:lnTo>
                    <a:pt x="268782" y="271780"/>
                  </a:lnTo>
                  <a:lnTo>
                    <a:pt x="273189" y="275590"/>
                  </a:lnTo>
                  <a:lnTo>
                    <a:pt x="276860" y="278130"/>
                  </a:lnTo>
                  <a:lnTo>
                    <a:pt x="283400" y="278130"/>
                  </a:lnTo>
                  <a:lnTo>
                    <a:pt x="286715" y="276860"/>
                  </a:lnTo>
                  <a:lnTo>
                    <a:pt x="288442" y="271780"/>
                  </a:lnTo>
                  <a:lnTo>
                    <a:pt x="296392" y="275590"/>
                  </a:lnTo>
                  <a:lnTo>
                    <a:pt x="293065" y="279400"/>
                  </a:lnTo>
                  <a:lnTo>
                    <a:pt x="298831" y="279400"/>
                  </a:lnTo>
                  <a:lnTo>
                    <a:pt x="304977" y="276860"/>
                  </a:lnTo>
                  <a:lnTo>
                    <a:pt x="310870" y="278130"/>
                  </a:lnTo>
                  <a:lnTo>
                    <a:pt x="314871" y="278130"/>
                  </a:lnTo>
                  <a:lnTo>
                    <a:pt x="315595" y="281940"/>
                  </a:lnTo>
                  <a:lnTo>
                    <a:pt x="324485" y="283210"/>
                  </a:lnTo>
                  <a:lnTo>
                    <a:pt x="333756" y="283210"/>
                  </a:lnTo>
                  <a:lnTo>
                    <a:pt x="343268" y="281940"/>
                  </a:lnTo>
                  <a:lnTo>
                    <a:pt x="352869" y="283210"/>
                  </a:lnTo>
                  <a:lnTo>
                    <a:pt x="352044" y="283210"/>
                  </a:lnTo>
                  <a:lnTo>
                    <a:pt x="349745" y="284480"/>
                  </a:lnTo>
                  <a:lnTo>
                    <a:pt x="352590" y="285750"/>
                  </a:lnTo>
                  <a:lnTo>
                    <a:pt x="377710" y="288290"/>
                  </a:lnTo>
                  <a:lnTo>
                    <a:pt x="402158" y="293370"/>
                  </a:lnTo>
                  <a:lnTo>
                    <a:pt x="408368" y="290830"/>
                  </a:lnTo>
                  <a:lnTo>
                    <a:pt x="409740" y="290830"/>
                  </a:lnTo>
                  <a:lnTo>
                    <a:pt x="416217" y="290830"/>
                  </a:lnTo>
                  <a:lnTo>
                    <a:pt x="417156" y="292100"/>
                  </a:lnTo>
                  <a:lnTo>
                    <a:pt x="414883" y="293370"/>
                  </a:lnTo>
                  <a:lnTo>
                    <a:pt x="424484" y="292100"/>
                  </a:lnTo>
                  <a:lnTo>
                    <a:pt x="447103" y="292100"/>
                  </a:lnTo>
                  <a:lnTo>
                    <a:pt x="456768" y="294640"/>
                  </a:lnTo>
                  <a:lnTo>
                    <a:pt x="454520" y="294640"/>
                  </a:lnTo>
                  <a:lnTo>
                    <a:pt x="463219" y="297180"/>
                  </a:lnTo>
                  <a:lnTo>
                    <a:pt x="464286" y="292100"/>
                  </a:lnTo>
                  <a:lnTo>
                    <a:pt x="464566" y="290830"/>
                  </a:lnTo>
                  <a:lnTo>
                    <a:pt x="464832" y="289560"/>
                  </a:lnTo>
                  <a:lnTo>
                    <a:pt x="472782" y="292100"/>
                  </a:lnTo>
                  <a:lnTo>
                    <a:pt x="471170" y="293370"/>
                  </a:lnTo>
                  <a:lnTo>
                    <a:pt x="478370" y="293370"/>
                  </a:lnTo>
                  <a:lnTo>
                    <a:pt x="485673" y="294640"/>
                  </a:lnTo>
                  <a:lnTo>
                    <a:pt x="507123" y="295910"/>
                  </a:lnTo>
                  <a:lnTo>
                    <a:pt x="513765" y="295910"/>
                  </a:lnTo>
                  <a:lnTo>
                    <a:pt x="519988" y="297180"/>
                  </a:lnTo>
                  <a:lnTo>
                    <a:pt x="525691" y="298450"/>
                  </a:lnTo>
                  <a:lnTo>
                    <a:pt x="529894" y="297180"/>
                  </a:lnTo>
                  <a:lnTo>
                    <a:pt x="536384" y="298450"/>
                  </a:lnTo>
                  <a:lnTo>
                    <a:pt x="542594" y="298450"/>
                  </a:lnTo>
                  <a:lnTo>
                    <a:pt x="544271" y="297180"/>
                  </a:lnTo>
                  <a:lnTo>
                    <a:pt x="545934" y="295910"/>
                  </a:lnTo>
                  <a:lnTo>
                    <a:pt x="551929" y="297180"/>
                  </a:lnTo>
                  <a:lnTo>
                    <a:pt x="555739" y="299720"/>
                  </a:lnTo>
                  <a:lnTo>
                    <a:pt x="560400" y="300990"/>
                  </a:lnTo>
                  <a:lnTo>
                    <a:pt x="568947" y="302260"/>
                  </a:lnTo>
                  <a:lnTo>
                    <a:pt x="573062" y="302260"/>
                  </a:lnTo>
                  <a:lnTo>
                    <a:pt x="575119" y="298450"/>
                  </a:lnTo>
                  <a:lnTo>
                    <a:pt x="580199" y="297180"/>
                  </a:lnTo>
                  <a:lnTo>
                    <a:pt x="580263" y="300355"/>
                  </a:lnTo>
                  <a:lnTo>
                    <a:pt x="578929" y="300977"/>
                  </a:lnTo>
                  <a:lnTo>
                    <a:pt x="580301" y="301066"/>
                  </a:lnTo>
                  <a:lnTo>
                    <a:pt x="587209" y="297180"/>
                  </a:lnTo>
                  <a:lnTo>
                    <a:pt x="590854" y="300990"/>
                  </a:lnTo>
                  <a:lnTo>
                    <a:pt x="593725" y="300990"/>
                  </a:lnTo>
                  <a:lnTo>
                    <a:pt x="591591" y="299720"/>
                  </a:lnTo>
                  <a:lnTo>
                    <a:pt x="591883" y="298450"/>
                  </a:lnTo>
                  <a:lnTo>
                    <a:pt x="599313" y="297180"/>
                  </a:lnTo>
                  <a:lnTo>
                    <a:pt x="609993" y="300990"/>
                  </a:lnTo>
                  <a:lnTo>
                    <a:pt x="610209" y="302260"/>
                  </a:lnTo>
                  <a:lnTo>
                    <a:pt x="627773" y="299720"/>
                  </a:lnTo>
                  <a:lnTo>
                    <a:pt x="627418" y="300990"/>
                  </a:lnTo>
                  <a:lnTo>
                    <a:pt x="626503" y="300990"/>
                  </a:lnTo>
                  <a:lnTo>
                    <a:pt x="627621" y="302260"/>
                  </a:lnTo>
                  <a:lnTo>
                    <a:pt x="632485" y="302260"/>
                  </a:lnTo>
                  <a:lnTo>
                    <a:pt x="631317" y="300990"/>
                  </a:lnTo>
                  <a:lnTo>
                    <a:pt x="633069" y="299720"/>
                  </a:lnTo>
                  <a:lnTo>
                    <a:pt x="633260" y="299720"/>
                  </a:lnTo>
                  <a:lnTo>
                    <a:pt x="637590" y="300990"/>
                  </a:lnTo>
                  <a:lnTo>
                    <a:pt x="647382" y="300990"/>
                  </a:lnTo>
                  <a:lnTo>
                    <a:pt x="654583" y="299720"/>
                  </a:lnTo>
                  <a:lnTo>
                    <a:pt x="653262" y="302260"/>
                  </a:lnTo>
                  <a:lnTo>
                    <a:pt x="663321" y="302260"/>
                  </a:lnTo>
                  <a:lnTo>
                    <a:pt x="684504" y="299720"/>
                  </a:lnTo>
                  <a:lnTo>
                    <a:pt x="695439" y="299720"/>
                  </a:lnTo>
                  <a:lnTo>
                    <a:pt x="690118" y="298450"/>
                  </a:lnTo>
                  <a:lnTo>
                    <a:pt x="690448" y="297180"/>
                  </a:lnTo>
                  <a:lnTo>
                    <a:pt x="691108" y="294640"/>
                  </a:lnTo>
                  <a:lnTo>
                    <a:pt x="695375" y="293370"/>
                  </a:lnTo>
                  <a:lnTo>
                    <a:pt x="695921" y="294449"/>
                  </a:lnTo>
                  <a:lnTo>
                    <a:pt x="698258" y="293370"/>
                  </a:lnTo>
                  <a:lnTo>
                    <a:pt x="703732" y="293370"/>
                  </a:lnTo>
                  <a:lnTo>
                    <a:pt x="702183" y="297180"/>
                  </a:lnTo>
                  <a:lnTo>
                    <a:pt x="699109" y="298450"/>
                  </a:lnTo>
                  <a:lnTo>
                    <a:pt x="705675" y="297180"/>
                  </a:lnTo>
                  <a:lnTo>
                    <a:pt x="706145" y="297180"/>
                  </a:lnTo>
                  <a:lnTo>
                    <a:pt x="704608" y="298450"/>
                  </a:lnTo>
                  <a:lnTo>
                    <a:pt x="704303" y="299720"/>
                  </a:lnTo>
                  <a:lnTo>
                    <a:pt x="706869" y="297180"/>
                  </a:lnTo>
                  <a:lnTo>
                    <a:pt x="716051" y="302260"/>
                  </a:lnTo>
                  <a:lnTo>
                    <a:pt x="719721" y="298450"/>
                  </a:lnTo>
                  <a:lnTo>
                    <a:pt x="720178" y="299720"/>
                  </a:lnTo>
                  <a:lnTo>
                    <a:pt x="729843" y="298450"/>
                  </a:lnTo>
                  <a:lnTo>
                    <a:pt x="737743" y="297180"/>
                  </a:lnTo>
                  <a:lnTo>
                    <a:pt x="745121" y="295910"/>
                  </a:lnTo>
                  <a:lnTo>
                    <a:pt x="753249" y="294640"/>
                  </a:lnTo>
                  <a:lnTo>
                    <a:pt x="753186" y="292100"/>
                  </a:lnTo>
                  <a:lnTo>
                    <a:pt x="757910" y="292100"/>
                  </a:lnTo>
                  <a:lnTo>
                    <a:pt x="761199" y="289560"/>
                  </a:lnTo>
                  <a:lnTo>
                    <a:pt x="790448" y="289560"/>
                  </a:lnTo>
                  <a:lnTo>
                    <a:pt x="797623" y="287020"/>
                  </a:lnTo>
                  <a:lnTo>
                    <a:pt x="796925" y="286854"/>
                  </a:lnTo>
                  <a:lnTo>
                    <a:pt x="806678" y="284480"/>
                  </a:lnTo>
                  <a:lnTo>
                    <a:pt x="801509" y="288290"/>
                  </a:lnTo>
                  <a:lnTo>
                    <a:pt x="809548" y="285750"/>
                  </a:lnTo>
                  <a:lnTo>
                    <a:pt x="816178" y="284480"/>
                  </a:lnTo>
                  <a:lnTo>
                    <a:pt x="823366" y="283210"/>
                  </a:lnTo>
                  <a:lnTo>
                    <a:pt x="833094" y="280670"/>
                  </a:lnTo>
                  <a:lnTo>
                    <a:pt x="831202" y="279400"/>
                  </a:lnTo>
                  <a:lnTo>
                    <a:pt x="829195" y="279400"/>
                  </a:lnTo>
                  <a:lnTo>
                    <a:pt x="830059" y="278130"/>
                  </a:lnTo>
                  <a:lnTo>
                    <a:pt x="836739" y="278130"/>
                  </a:lnTo>
                  <a:lnTo>
                    <a:pt x="836549" y="279400"/>
                  </a:lnTo>
                  <a:lnTo>
                    <a:pt x="835837" y="280670"/>
                  </a:lnTo>
                  <a:lnTo>
                    <a:pt x="845159" y="278130"/>
                  </a:lnTo>
                  <a:lnTo>
                    <a:pt x="849820" y="276860"/>
                  </a:lnTo>
                  <a:lnTo>
                    <a:pt x="865035" y="276860"/>
                  </a:lnTo>
                  <a:lnTo>
                    <a:pt x="879525" y="275590"/>
                  </a:lnTo>
                  <a:lnTo>
                    <a:pt x="891311" y="271780"/>
                  </a:lnTo>
                  <a:lnTo>
                    <a:pt x="890574" y="273050"/>
                  </a:lnTo>
                  <a:lnTo>
                    <a:pt x="904519" y="266700"/>
                  </a:lnTo>
                  <a:lnTo>
                    <a:pt x="911313" y="265430"/>
                  </a:lnTo>
                  <a:lnTo>
                    <a:pt x="900938" y="269240"/>
                  </a:lnTo>
                  <a:lnTo>
                    <a:pt x="906246" y="270510"/>
                  </a:lnTo>
                  <a:lnTo>
                    <a:pt x="916533" y="265430"/>
                  </a:lnTo>
                  <a:lnTo>
                    <a:pt x="925728" y="264160"/>
                  </a:lnTo>
                  <a:lnTo>
                    <a:pt x="930084" y="262890"/>
                  </a:lnTo>
                  <a:lnTo>
                    <a:pt x="938860" y="260350"/>
                  </a:lnTo>
                  <a:lnTo>
                    <a:pt x="943279" y="259080"/>
                  </a:lnTo>
                  <a:lnTo>
                    <a:pt x="953985" y="260350"/>
                  </a:lnTo>
                  <a:lnTo>
                    <a:pt x="958329" y="259080"/>
                  </a:lnTo>
                  <a:lnTo>
                    <a:pt x="967041" y="256540"/>
                  </a:lnTo>
                  <a:lnTo>
                    <a:pt x="980605" y="252730"/>
                  </a:lnTo>
                  <a:lnTo>
                    <a:pt x="992809" y="251460"/>
                  </a:lnTo>
                  <a:lnTo>
                    <a:pt x="991565" y="248920"/>
                  </a:lnTo>
                  <a:lnTo>
                    <a:pt x="994524" y="246380"/>
                  </a:lnTo>
                  <a:lnTo>
                    <a:pt x="995324" y="247764"/>
                  </a:lnTo>
                  <a:lnTo>
                    <a:pt x="996340" y="246380"/>
                  </a:lnTo>
                  <a:lnTo>
                    <a:pt x="1000734" y="245110"/>
                  </a:lnTo>
                  <a:lnTo>
                    <a:pt x="1005116" y="243840"/>
                  </a:lnTo>
                  <a:lnTo>
                    <a:pt x="1009497" y="242570"/>
                  </a:lnTo>
                  <a:lnTo>
                    <a:pt x="1018273" y="240030"/>
                  </a:lnTo>
                  <a:lnTo>
                    <a:pt x="1041031" y="234950"/>
                  </a:lnTo>
                  <a:lnTo>
                    <a:pt x="1064082" y="231140"/>
                  </a:lnTo>
                  <a:lnTo>
                    <a:pt x="1086904" y="226060"/>
                  </a:lnTo>
                  <a:lnTo>
                    <a:pt x="1092327" y="223520"/>
                  </a:lnTo>
                  <a:lnTo>
                    <a:pt x="1093101" y="222250"/>
                  </a:lnTo>
                  <a:lnTo>
                    <a:pt x="1094663" y="219710"/>
                  </a:lnTo>
                  <a:lnTo>
                    <a:pt x="1097724" y="217170"/>
                  </a:lnTo>
                  <a:lnTo>
                    <a:pt x="1105319" y="215900"/>
                  </a:lnTo>
                  <a:lnTo>
                    <a:pt x="1102372" y="219710"/>
                  </a:lnTo>
                  <a:lnTo>
                    <a:pt x="1111999" y="215900"/>
                  </a:lnTo>
                  <a:lnTo>
                    <a:pt x="1118425" y="213360"/>
                  </a:lnTo>
                  <a:lnTo>
                    <a:pt x="1135075" y="209550"/>
                  </a:lnTo>
                  <a:lnTo>
                    <a:pt x="1151674" y="204470"/>
                  </a:lnTo>
                  <a:lnTo>
                    <a:pt x="1161237" y="200660"/>
                  </a:lnTo>
                  <a:lnTo>
                    <a:pt x="1167599" y="198120"/>
                  </a:lnTo>
                  <a:lnTo>
                    <a:pt x="1166545" y="199390"/>
                  </a:lnTo>
                  <a:lnTo>
                    <a:pt x="1166774" y="200660"/>
                  </a:lnTo>
                  <a:lnTo>
                    <a:pt x="1164678" y="201930"/>
                  </a:lnTo>
                  <a:lnTo>
                    <a:pt x="1169860" y="203200"/>
                  </a:lnTo>
                  <a:lnTo>
                    <a:pt x="1179118" y="198120"/>
                  </a:lnTo>
                  <a:lnTo>
                    <a:pt x="1181442" y="196850"/>
                  </a:lnTo>
                  <a:lnTo>
                    <a:pt x="1180985" y="195580"/>
                  </a:lnTo>
                  <a:lnTo>
                    <a:pt x="1184389" y="194310"/>
                  </a:lnTo>
                  <a:lnTo>
                    <a:pt x="1182243" y="196850"/>
                  </a:lnTo>
                  <a:lnTo>
                    <a:pt x="1189494" y="196850"/>
                  </a:lnTo>
                  <a:lnTo>
                    <a:pt x="1191755" y="194310"/>
                  </a:lnTo>
                  <a:lnTo>
                    <a:pt x="1195146" y="190500"/>
                  </a:lnTo>
                  <a:lnTo>
                    <a:pt x="1198118" y="192608"/>
                  </a:lnTo>
                  <a:lnTo>
                    <a:pt x="1198994" y="191770"/>
                  </a:lnTo>
                  <a:lnTo>
                    <a:pt x="1210233" y="190500"/>
                  </a:lnTo>
                  <a:lnTo>
                    <a:pt x="1206652" y="189230"/>
                  </a:lnTo>
                  <a:lnTo>
                    <a:pt x="1215047" y="187960"/>
                  </a:lnTo>
                  <a:lnTo>
                    <a:pt x="1216710" y="186690"/>
                  </a:lnTo>
                  <a:lnTo>
                    <a:pt x="1221714" y="182880"/>
                  </a:lnTo>
                  <a:lnTo>
                    <a:pt x="1228420" y="182880"/>
                  </a:lnTo>
                  <a:lnTo>
                    <a:pt x="1228318" y="183007"/>
                  </a:lnTo>
                  <a:lnTo>
                    <a:pt x="1227988" y="183286"/>
                  </a:lnTo>
                  <a:lnTo>
                    <a:pt x="1227848" y="183680"/>
                  </a:lnTo>
                  <a:lnTo>
                    <a:pt x="1233563" y="183476"/>
                  </a:lnTo>
                  <a:lnTo>
                    <a:pt x="1231887" y="182841"/>
                  </a:lnTo>
                  <a:lnTo>
                    <a:pt x="1230236" y="182664"/>
                  </a:lnTo>
                  <a:lnTo>
                    <a:pt x="1228725" y="182702"/>
                  </a:lnTo>
                  <a:lnTo>
                    <a:pt x="1230820" y="180340"/>
                  </a:lnTo>
                  <a:lnTo>
                    <a:pt x="1231938" y="179070"/>
                  </a:lnTo>
                  <a:lnTo>
                    <a:pt x="1242771" y="181610"/>
                  </a:lnTo>
                  <a:lnTo>
                    <a:pt x="1242847" y="179070"/>
                  </a:lnTo>
                  <a:lnTo>
                    <a:pt x="1242923" y="176530"/>
                  </a:lnTo>
                  <a:lnTo>
                    <a:pt x="1243545" y="181610"/>
                  </a:lnTo>
                  <a:lnTo>
                    <a:pt x="1258023" y="176530"/>
                  </a:lnTo>
                  <a:lnTo>
                    <a:pt x="1261046" y="173990"/>
                  </a:lnTo>
                  <a:close/>
                </a:path>
                <a:path w="1967229" h="302259">
                  <a:moveTo>
                    <a:pt x="1265872" y="174955"/>
                  </a:moveTo>
                  <a:lnTo>
                    <a:pt x="1264983" y="175183"/>
                  </a:lnTo>
                  <a:lnTo>
                    <a:pt x="1265872" y="175006"/>
                  </a:lnTo>
                  <a:close/>
                </a:path>
                <a:path w="1967229" h="302259">
                  <a:moveTo>
                    <a:pt x="1275283" y="151130"/>
                  </a:moveTo>
                  <a:lnTo>
                    <a:pt x="1270330" y="149860"/>
                  </a:lnTo>
                  <a:lnTo>
                    <a:pt x="1268209" y="148590"/>
                  </a:lnTo>
                  <a:lnTo>
                    <a:pt x="1263142" y="153670"/>
                  </a:lnTo>
                  <a:lnTo>
                    <a:pt x="1272819" y="153670"/>
                  </a:lnTo>
                  <a:lnTo>
                    <a:pt x="1275283" y="151130"/>
                  </a:lnTo>
                  <a:close/>
                </a:path>
                <a:path w="1967229" h="302259">
                  <a:moveTo>
                    <a:pt x="1276667" y="147320"/>
                  </a:moveTo>
                  <a:lnTo>
                    <a:pt x="1273314" y="147320"/>
                  </a:lnTo>
                  <a:lnTo>
                    <a:pt x="1270190" y="148590"/>
                  </a:lnTo>
                  <a:lnTo>
                    <a:pt x="1270482" y="149796"/>
                  </a:lnTo>
                  <a:lnTo>
                    <a:pt x="1276667" y="147320"/>
                  </a:lnTo>
                  <a:close/>
                </a:path>
                <a:path w="1967229" h="302259">
                  <a:moveTo>
                    <a:pt x="1327683" y="154940"/>
                  </a:moveTo>
                  <a:lnTo>
                    <a:pt x="1261884" y="154940"/>
                  </a:lnTo>
                  <a:lnTo>
                    <a:pt x="1257109" y="154940"/>
                  </a:lnTo>
                  <a:lnTo>
                    <a:pt x="1257198" y="157480"/>
                  </a:lnTo>
                  <a:lnTo>
                    <a:pt x="1253388" y="157480"/>
                  </a:lnTo>
                  <a:lnTo>
                    <a:pt x="1247597" y="160020"/>
                  </a:lnTo>
                  <a:lnTo>
                    <a:pt x="1251470" y="161290"/>
                  </a:lnTo>
                  <a:lnTo>
                    <a:pt x="1241742" y="161290"/>
                  </a:lnTo>
                  <a:lnTo>
                    <a:pt x="1221105" y="166370"/>
                  </a:lnTo>
                  <a:lnTo>
                    <a:pt x="1212265" y="166370"/>
                  </a:lnTo>
                  <a:lnTo>
                    <a:pt x="1205115" y="168910"/>
                  </a:lnTo>
                  <a:lnTo>
                    <a:pt x="1196467" y="171450"/>
                  </a:lnTo>
                  <a:lnTo>
                    <a:pt x="1192593" y="172935"/>
                  </a:lnTo>
                  <a:lnTo>
                    <a:pt x="1262303" y="172935"/>
                  </a:lnTo>
                  <a:lnTo>
                    <a:pt x="1262570" y="172720"/>
                  </a:lnTo>
                  <a:lnTo>
                    <a:pt x="1261211" y="175260"/>
                  </a:lnTo>
                  <a:lnTo>
                    <a:pt x="1267371" y="172720"/>
                  </a:lnTo>
                  <a:lnTo>
                    <a:pt x="1265872" y="175260"/>
                  </a:lnTo>
                  <a:lnTo>
                    <a:pt x="1271676" y="173990"/>
                  </a:lnTo>
                  <a:lnTo>
                    <a:pt x="1274229" y="172720"/>
                  </a:lnTo>
                  <a:lnTo>
                    <a:pt x="1276769" y="171450"/>
                  </a:lnTo>
                  <a:lnTo>
                    <a:pt x="1275156" y="170180"/>
                  </a:lnTo>
                  <a:lnTo>
                    <a:pt x="1283576" y="168910"/>
                  </a:lnTo>
                  <a:lnTo>
                    <a:pt x="1290878" y="166370"/>
                  </a:lnTo>
                  <a:lnTo>
                    <a:pt x="1297368" y="163830"/>
                  </a:lnTo>
                  <a:lnTo>
                    <a:pt x="1303401" y="165100"/>
                  </a:lnTo>
                  <a:lnTo>
                    <a:pt x="1306474" y="163830"/>
                  </a:lnTo>
                  <a:lnTo>
                    <a:pt x="1315707" y="160020"/>
                  </a:lnTo>
                  <a:lnTo>
                    <a:pt x="1327683" y="154940"/>
                  </a:lnTo>
                  <a:close/>
                </a:path>
                <a:path w="1967229" h="302259">
                  <a:moveTo>
                    <a:pt x="1351534" y="152400"/>
                  </a:moveTo>
                  <a:lnTo>
                    <a:pt x="1351229" y="149771"/>
                  </a:lnTo>
                  <a:lnTo>
                    <a:pt x="1345399" y="152400"/>
                  </a:lnTo>
                  <a:lnTo>
                    <a:pt x="1351534" y="152400"/>
                  </a:lnTo>
                  <a:close/>
                </a:path>
                <a:path w="1967229" h="302259">
                  <a:moveTo>
                    <a:pt x="1368158" y="122745"/>
                  </a:moveTo>
                  <a:lnTo>
                    <a:pt x="1366431" y="118110"/>
                  </a:lnTo>
                  <a:lnTo>
                    <a:pt x="1358442" y="123190"/>
                  </a:lnTo>
                  <a:lnTo>
                    <a:pt x="1360754" y="124155"/>
                  </a:lnTo>
                  <a:lnTo>
                    <a:pt x="1356398" y="128270"/>
                  </a:lnTo>
                  <a:lnTo>
                    <a:pt x="1364500" y="124460"/>
                  </a:lnTo>
                  <a:lnTo>
                    <a:pt x="1367205" y="123190"/>
                  </a:lnTo>
                  <a:lnTo>
                    <a:pt x="1368158" y="122745"/>
                  </a:lnTo>
                  <a:close/>
                </a:path>
                <a:path w="1967229" h="302259">
                  <a:moveTo>
                    <a:pt x="1369910" y="121920"/>
                  </a:moveTo>
                  <a:lnTo>
                    <a:pt x="1368158" y="122745"/>
                  </a:lnTo>
                  <a:lnTo>
                    <a:pt x="1368310" y="123177"/>
                  </a:lnTo>
                  <a:lnTo>
                    <a:pt x="1369910" y="121920"/>
                  </a:lnTo>
                  <a:close/>
                </a:path>
                <a:path w="1967229" h="302259">
                  <a:moveTo>
                    <a:pt x="1398193" y="119380"/>
                  </a:moveTo>
                  <a:lnTo>
                    <a:pt x="1396365" y="119380"/>
                  </a:lnTo>
                  <a:lnTo>
                    <a:pt x="1397101" y="120637"/>
                  </a:lnTo>
                  <a:lnTo>
                    <a:pt x="1398193" y="119380"/>
                  </a:lnTo>
                  <a:close/>
                </a:path>
                <a:path w="1967229" h="302259">
                  <a:moveTo>
                    <a:pt x="1401089" y="119380"/>
                  </a:moveTo>
                  <a:lnTo>
                    <a:pt x="1399286" y="118110"/>
                  </a:lnTo>
                  <a:lnTo>
                    <a:pt x="1398193" y="119380"/>
                  </a:lnTo>
                  <a:lnTo>
                    <a:pt x="1401089" y="119380"/>
                  </a:lnTo>
                  <a:close/>
                </a:path>
                <a:path w="1967229" h="302259">
                  <a:moveTo>
                    <a:pt x="1408430" y="134759"/>
                  </a:moveTo>
                  <a:lnTo>
                    <a:pt x="1408061" y="134861"/>
                  </a:lnTo>
                  <a:lnTo>
                    <a:pt x="1407718" y="134988"/>
                  </a:lnTo>
                  <a:lnTo>
                    <a:pt x="1405089" y="136309"/>
                  </a:lnTo>
                  <a:lnTo>
                    <a:pt x="1406715" y="135674"/>
                  </a:lnTo>
                  <a:lnTo>
                    <a:pt x="1408430" y="134759"/>
                  </a:lnTo>
                  <a:close/>
                </a:path>
                <a:path w="1967229" h="302259">
                  <a:moveTo>
                    <a:pt x="1432077" y="102870"/>
                  </a:moveTo>
                  <a:lnTo>
                    <a:pt x="1431442" y="102870"/>
                  </a:lnTo>
                  <a:lnTo>
                    <a:pt x="1431353" y="103047"/>
                  </a:lnTo>
                  <a:lnTo>
                    <a:pt x="1432077" y="102870"/>
                  </a:lnTo>
                  <a:close/>
                </a:path>
                <a:path w="1967229" h="302259">
                  <a:moveTo>
                    <a:pt x="1437589" y="102870"/>
                  </a:moveTo>
                  <a:lnTo>
                    <a:pt x="1435963" y="102870"/>
                  </a:lnTo>
                  <a:lnTo>
                    <a:pt x="1435658" y="103047"/>
                  </a:lnTo>
                  <a:lnTo>
                    <a:pt x="1437132" y="103047"/>
                  </a:lnTo>
                  <a:lnTo>
                    <a:pt x="1437589" y="102870"/>
                  </a:lnTo>
                  <a:close/>
                </a:path>
                <a:path w="1967229" h="302259">
                  <a:moveTo>
                    <a:pt x="1445831" y="124460"/>
                  </a:moveTo>
                  <a:lnTo>
                    <a:pt x="1444891" y="124460"/>
                  </a:lnTo>
                  <a:lnTo>
                    <a:pt x="1444320" y="125730"/>
                  </a:lnTo>
                  <a:lnTo>
                    <a:pt x="1445831" y="124460"/>
                  </a:lnTo>
                  <a:close/>
                </a:path>
                <a:path w="1967229" h="302259">
                  <a:moveTo>
                    <a:pt x="1446491" y="124460"/>
                  </a:moveTo>
                  <a:lnTo>
                    <a:pt x="1446403" y="123977"/>
                  </a:lnTo>
                  <a:lnTo>
                    <a:pt x="1445831" y="124460"/>
                  </a:lnTo>
                  <a:lnTo>
                    <a:pt x="1446491" y="124460"/>
                  </a:lnTo>
                  <a:close/>
                </a:path>
                <a:path w="1967229" h="302259">
                  <a:moveTo>
                    <a:pt x="1453134" y="197294"/>
                  </a:moveTo>
                  <a:lnTo>
                    <a:pt x="1451597" y="196151"/>
                  </a:lnTo>
                  <a:lnTo>
                    <a:pt x="1451635" y="196278"/>
                  </a:lnTo>
                  <a:lnTo>
                    <a:pt x="1451444" y="196278"/>
                  </a:lnTo>
                  <a:lnTo>
                    <a:pt x="1450721" y="196405"/>
                  </a:lnTo>
                  <a:lnTo>
                    <a:pt x="1450225" y="196532"/>
                  </a:lnTo>
                  <a:lnTo>
                    <a:pt x="1449920" y="196532"/>
                  </a:lnTo>
                  <a:lnTo>
                    <a:pt x="1449628" y="196659"/>
                  </a:lnTo>
                  <a:lnTo>
                    <a:pt x="1447914" y="198691"/>
                  </a:lnTo>
                  <a:lnTo>
                    <a:pt x="1449666" y="199199"/>
                  </a:lnTo>
                  <a:lnTo>
                    <a:pt x="1451114" y="200507"/>
                  </a:lnTo>
                  <a:lnTo>
                    <a:pt x="1450632" y="199072"/>
                  </a:lnTo>
                  <a:lnTo>
                    <a:pt x="1451965" y="200088"/>
                  </a:lnTo>
                  <a:lnTo>
                    <a:pt x="1452905" y="200469"/>
                  </a:lnTo>
                  <a:lnTo>
                    <a:pt x="1451813" y="199072"/>
                  </a:lnTo>
                  <a:lnTo>
                    <a:pt x="1451533" y="198691"/>
                  </a:lnTo>
                  <a:lnTo>
                    <a:pt x="1451368" y="198437"/>
                  </a:lnTo>
                  <a:lnTo>
                    <a:pt x="1453007" y="200342"/>
                  </a:lnTo>
                  <a:lnTo>
                    <a:pt x="1453108" y="198437"/>
                  </a:lnTo>
                  <a:lnTo>
                    <a:pt x="1453134" y="197294"/>
                  </a:lnTo>
                  <a:close/>
                </a:path>
                <a:path w="1967229" h="302259">
                  <a:moveTo>
                    <a:pt x="1454238" y="203136"/>
                  </a:moveTo>
                  <a:lnTo>
                    <a:pt x="1451114" y="200507"/>
                  </a:lnTo>
                  <a:lnTo>
                    <a:pt x="1451178" y="200723"/>
                  </a:lnTo>
                  <a:lnTo>
                    <a:pt x="1452435" y="202120"/>
                  </a:lnTo>
                  <a:lnTo>
                    <a:pt x="1453997" y="203136"/>
                  </a:lnTo>
                  <a:lnTo>
                    <a:pt x="1454238" y="203136"/>
                  </a:lnTo>
                  <a:close/>
                </a:path>
                <a:path w="1967229" h="302259">
                  <a:moveTo>
                    <a:pt x="1459941" y="120650"/>
                  </a:moveTo>
                  <a:lnTo>
                    <a:pt x="1459534" y="120129"/>
                  </a:lnTo>
                  <a:lnTo>
                    <a:pt x="1457820" y="120650"/>
                  </a:lnTo>
                  <a:lnTo>
                    <a:pt x="1459941" y="120650"/>
                  </a:lnTo>
                  <a:close/>
                </a:path>
                <a:path w="1967229" h="302259">
                  <a:moveTo>
                    <a:pt x="1464741" y="211239"/>
                  </a:moveTo>
                  <a:lnTo>
                    <a:pt x="1464271" y="210883"/>
                  </a:lnTo>
                  <a:lnTo>
                    <a:pt x="1464017" y="210718"/>
                  </a:lnTo>
                  <a:lnTo>
                    <a:pt x="1464513" y="211137"/>
                  </a:lnTo>
                  <a:lnTo>
                    <a:pt x="1464741" y="211239"/>
                  </a:lnTo>
                  <a:close/>
                </a:path>
                <a:path w="1967229" h="302259">
                  <a:moveTo>
                    <a:pt x="1464881" y="209232"/>
                  </a:moveTo>
                  <a:lnTo>
                    <a:pt x="1464818" y="209105"/>
                  </a:lnTo>
                  <a:lnTo>
                    <a:pt x="1464716" y="208851"/>
                  </a:lnTo>
                  <a:lnTo>
                    <a:pt x="1464373" y="208356"/>
                  </a:lnTo>
                  <a:lnTo>
                    <a:pt x="1464589" y="209105"/>
                  </a:lnTo>
                  <a:lnTo>
                    <a:pt x="1462824" y="207200"/>
                  </a:lnTo>
                  <a:lnTo>
                    <a:pt x="1464119" y="209232"/>
                  </a:lnTo>
                  <a:lnTo>
                    <a:pt x="1464881" y="209232"/>
                  </a:lnTo>
                  <a:close/>
                </a:path>
                <a:path w="1967229" h="302259">
                  <a:moveTo>
                    <a:pt x="1465059" y="211391"/>
                  </a:moveTo>
                  <a:lnTo>
                    <a:pt x="1464767" y="211137"/>
                  </a:lnTo>
                  <a:lnTo>
                    <a:pt x="1463852" y="210324"/>
                  </a:lnTo>
                  <a:lnTo>
                    <a:pt x="1464411" y="210883"/>
                  </a:lnTo>
                  <a:lnTo>
                    <a:pt x="1464030" y="210629"/>
                  </a:lnTo>
                  <a:lnTo>
                    <a:pt x="1464652" y="211137"/>
                  </a:lnTo>
                  <a:lnTo>
                    <a:pt x="1464830" y="211277"/>
                  </a:lnTo>
                  <a:lnTo>
                    <a:pt x="1465059" y="211391"/>
                  </a:lnTo>
                  <a:close/>
                </a:path>
                <a:path w="1967229" h="302259">
                  <a:moveTo>
                    <a:pt x="1465262" y="211645"/>
                  </a:moveTo>
                  <a:lnTo>
                    <a:pt x="1464830" y="211277"/>
                  </a:lnTo>
                  <a:lnTo>
                    <a:pt x="1465262" y="211645"/>
                  </a:lnTo>
                  <a:close/>
                </a:path>
                <a:path w="1967229" h="302259">
                  <a:moveTo>
                    <a:pt x="1465668" y="211264"/>
                  </a:moveTo>
                  <a:lnTo>
                    <a:pt x="1465326" y="210248"/>
                  </a:lnTo>
                  <a:lnTo>
                    <a:pt x="1464932" y="209359"/>
                  </a:lnTo>
                  <a:lnTo>
                    <a:pt x="1464208" y="209359"/>
                  </a:lnTo>
                  <a:lnTo>
                    <a:pt x="1463509" y="209359"/>
                  </a:lnTo>
                  <a:lnTo>
                    <a:pt x="1462646" y="208597"/>
                  </a:lnTo>
                  <a:lnTo>
                    <a:pt x="1463840" y="210248"/>
                  </a:lnTo>
                  <a:lnTo>
                    <a:pt x="1462709" y="208978"/>
                  </a:lnTo>
                  <a:lnTo>
                    <a:pt x="1462595" y="208851"/>
                  </a:lnTo>
                  <a:lnTo>
                    <a:pt x="1461147" y="208089"/>
                  </a:lnTo>
                  <a:lnTo>
                    <a:pt x="1462328" y="209486"/>
                  </a:lnTo>
                  <a:lnTo>
                    <a:pt x="1462544" y="209575"/>
                  </a:lnTo>
                  <a:lnTo>
                    <a:pt x="1463103" y="210121"/>
                  </a:lnTo>
                  <a:lnTo>
                    <a:pt x="1464017" y="210718"/>
                  </a:lnTo>
                  <a:lnTo>
                    <a:pt x="1462786" y="209689"/>
                  </a:lnTo>
                  <a:lnTo>
                    <a:pt x="1463484" y="209994"/>
                  </a:lnTo>
                  <a:lnTo>
                    <a:pt x="1463776" y="210248"/>
                  </a:lnTo>
                  <a:lnTo>
                    <a:pt x="1464246" y="210502"/>
                  </a:lnTo>
                  <a:lnTo>
                    <a:pt x="1465668" y="211264"/>
                  </a:lnTo>
                  <a:close/>
                </a:path>
                <a:path w="1967229" h="302259">
                  <a:moveTo>
                    <a:pt x="1465668" y="209994"/>
                  </a:moveTo>
                  <a:lnTo>
                    <a:pt x="1464995" y="208572"/>
                  </a:lnTo>
                  <a:lnTo>
                    <a:pt x="1465059" y="208851"/>
                  </a:lnTo>
                  <a:lnTo>
                    <a:pt x="1465148" y="209105"/>
                  </a:lnTo>
                  <a:lnTo>
                    <a:pt x="1465668" y="209994"/>
                  </a:lnTo>
                  <a:close/>
                </a:path>
                <a:path w="1967229" h="302259">
                  <a:moveTo>
                    <a:pt x="1465948" y="212026"/>
                  </a:moveTo>
                  <a:lnTo>
                    <a:pt x="1465249" y="211137"/>
                  </a:lnTo>
                  <a:lnTo>
                    <a:pt x="1464818" y="211137"/>
                  </a:lnTo>
                  <a:lnTo>
                    <a:pt x="1465033" y="211277"/>
                  </a:lnTo>
                  <a:lnTo>
                    <a:pt x="1465948" y="212026"/>
                  </a:lnTo>
                  <a:close/>
                </a:path>
                <a:path w="1967229" h="302259">
                  <a:moveTo>
                    <a:pt x="1473733" y="206336"/>
                  </a:moveTo>
                  <a:lnTo>
                    <a:pt x="1473466" y="206311"/>
                  </a:lnTo>
                  <a:lnTo>
                    <a:pt x="1473720" y="206565"/>
                  </a:lnTo>
                  <a:lnTo>
                    <a:pt x="1473733" y="206336"/>
                  </a:lnTo>
                  <a:close/>
                </a:path>
                <a:path w="1967229" h="302259">
                  <a:moveTo>
                    <a:pt x="1487309" y="206311"/>
                  </a:moveTo>
                  <a:lnTo>
                    <a:pt x="1486623" y="205587"/>
                  </a:lnTo>
                  <a:lnTo>
                    <a:pt x="1487157" y="206590"/>
                  </a:lnTo>
                  <a:lnTo>
                    <a:pt x="1487309" y="206311"/>
                  </a:lnTo>
                  <a:close/>
                </a:path>
                <a:path w="1967229" h="302259">
                  <a:moveTo>
                    <a:pt x="1487957" y="208089"/>
                  </a:moveTo>
                  <a:lnTo>
                    <a:pt x="1487157" y="206590"/>
                  </a:lnTo>
                  <a:lnTo>
                    <a:pt x="1486179" y="208470"/>
                  </a:lnTo>
                  <a:lnTo>
                    <a:pt x="1487957" y="208089"/>
                  </a:lnTo>
                  <a:close/>
                </a:path>
                <a:path w="1967229" h="302259">
                  <a:moveTo>
                    <a:pt x="1497888" y="201244"/>
                  </a:moveTo>
                  <a:lnTo>
                    <a:pt x="1497444" y="200507"/>
                  </a:lnTo>
                  <a:lnTo>
                    <a:pt x="1497088" y="199644"/>
                  </a:lnTo>
                  <a:lnTo>
                    <a:pt x="1496758" y="198793"/>
                  </a:lnTo>
                  <a:lnTo>
                    <a:pt x="1497406" y="200799"/>
                  </a:lnTo>
                  <a:lnTo>
                    <a:pt x="1495882" y="201904"/>
                  </a:lnTo>
                  <a:lnTo>
                    <a:pt x="1497888" y="201244"/>
                  </a:lnTo>
                  <a:close/>
                </a:path>
                <a:path w="1967229" h="302259">
                  <a:moveTo>
                    <a:pt x="1498130" y="196837"/>
                  </a:moveTo>
                  <a:lnTo>
                    <a:pt x="1496453" y="195516"/>
                  </a:lnTo>
                  <a:lnTo>
                    <a:pt x="1497050" y="198056"/>
                  </a:lnTo>
                  <a:lnTo>
                    <a:pt x="1497444" y="197612"/>
                  </a:lnTo>
                  <a:lnTo>
                    <a:pt x="1497355" y="197421"/>
                  </a:lnTo>
                  <a:lnTo>
                    <a:pt x="1497469" y="197586"/>
                  </a:lnTo>
                  <a:lnTo>
                    <a:pt x="1497622" y="197421"/>
                  </a:lnTo>
                  <a:lnTo>
                    <a:pt x="1498130" y="196837"/>
                  </a:lnTo>
                  <a:close/>
                </a:path>
                <a:path w="1967229" h="302259">
                  <a:moveTo>
                    <a:pt x="1498854" y="197421"/>
                  </a:moveTo>
                  <a:lnTo>
                    <a:pt x="1498422" y="196469"/>
                  </a:lnTo>
                  <a:lnTo>
                    <a:pt x="1498295" y="196659"/>
                  </a:lnTo>
                  <a:lnTo>
                    <a:pt x="1498219" y="196913"/>
                  </a:lnTo>
                  <a:lnTo>
                    <a:pt x="1498854" y="197421"/>
                  </a:lnTo>
                  <a:close/>
                </a:path>
                <a:path w="1967229" h="302259">
                  <a:moveTo>
                    <a:pt x="1504530" y="177736"/>
                  </a:moveTo>
                  <a:lnTo>
                    <a:pt x="1503972" y="178625"/>
                  </a:lnTo>
                  <a:lnTo>
                    <a:pt x="1504480" y="178625"/>
                  </a:lnTo>
                  <a:lnTo>
                    <a:pt x="1504530" y="177736"/>
                  </a:lnTo>
                  <a:close/>
                </a:path>
                <a:path w="1967229" h="302259">
                  <a:moveTo>
                    <a:pt x="1516151" y="175831"/>
                  </a:moveTo>
                  <a:lnTo>
                    <a:pt x="1516024" y="175653"/>
                  </a:lnTo>
                  <a:lnTo>
                    <a:pt x="1516151" y="175831"/>
                  </a:lnTo>
                  <a:close/>
                </a:path>
                <a:path w="1967229" h="302259">
                  <a:moveTo>
                    <a:pt x="1516176" y="194119"/>
                  </a:moveTo>
                  <a:lnTo>
                    <a:pt x="1515706" y="193814"/>
                  </a:lnTo>
                  <a:lnTo>
                    <a:pt x="1516113" y="195059"/>
                  </a:lnTo>
                  <a:lnTo>
                    <a:pt x="1516176" y="194119"/>
                  </a:lnTo>
                  <a:close/>
                </a:path>
                <a:path w="1967229" h="302259">
                  <a:moveTo>
                    <a:pt x="1517396" y="198945"/>
                  </a:moveTo>
                  <a:lnTo>
                    <a:pt x="1516113" y="195059"/>
                  </a:lnTo>
                  <a:lnTo>
                    <a:pt x="1516075" y="195770"/>
                  </a:lnTo>
                  <a:lnTo>
                    <a:pt x="1514589" y="195897"/>
                  </a:lnTo>
                  <a:lnTo>
                    <a:pt x="1515021" y="196278"/>
                  </a:lnTo>
                  <a:lnTo>
                    <a:pt x="1517396" y="198945"/>
                  </a:lnTo>
                  <a:close/>
                </a:path>
                <a:path w="1967229" h="302259">
                  <a:moveTo>
                    <a:pt x="1531810" y="98844"/>
                  </a:moveTo>
                  <a:lnTo>
                    <a:pt x="1529892" y="99085"/>
                  </a:lnTo>
                  <a:lnTo>
                    <a:pt x="1527606" y="99326"/>
                  </a:lnTo>
                  <a:lnTo>
                    <a:pt x="1525816" y="100228"/>
                  </a:lnTo>
                  <a:lnTo>
                    <a:pt x="1528229" y="100241"/>
                  </a:lnTo>
                  <a:lnTo>
                    <a:pt x="1530134" y="99656"/>
                  </a:lnTo>
                  <a:lnTo>
                    <a:pt x="1531810" y="98844"/>
                  </a:lnTo>
                  <a:close/>
                </a:path>
                <a:path w="1967229" h="302259">
                  <a:moveTo>
                    <a:pt x="1538630" y="171259"/>
                  </a:moveTo>
                  <a:lnTo>
                    <a:pt x="1537868" y="170751"/>
                  </a:lnTo>
                  <a:lnTo>
                    <a:pt x="1538630" y="171259"/>
                  </a:lnTo>
                  <a:close/>
                </a:path>
                <a:path w="1967229" h="302259">
                  <a:moveTo>
                    <a:pt x="1541005" y="193865"/>
                  </a:moveTo>
                  <a:lnTo>
                    <a:pt x="1539024" y="191071"/>
                  </a:lnTo>
                  <a:lnTo>
                    <a:pt x="1539417" y="191960"/>
                  </a:lnTo>
                  <a:lnTo>
                    <a:pt x="1539506" y="192595"/>
                  </a:lnTo>
                  <a:lnTo>
                    <a:pt x="1539379" y="192976"/>
                  </a:lnTo>
                  <a:lnTo>
                    <a:pt x="1541005" y="193865"/>
                  </a:lnTo>
                  <a:close/>
                </a:path>
                <a:path w="1967229" h="302259">
                  <a:moveTo>
                    <a:pt x="1563128" y="77470"/>
                  </a:moveTo>
                  <a:lnTo>
                    <a:pt x="1554772" y="77470"/>
                  </a:lnTo>
                  <a:lnTo>
                    <a:pt x="1551444" y="80010"/>
                  </a:lnTo>
                  <a:lnTo>
                    <a:pt x="1563128" y="77470"/>
                  </a:lnTo>
                  <a:close/>
                </a:path>
                <a:path w="1967229" h="302259">
                  <a:moveTo>
                    <a:pt x="1566227" y="71996"/>
                  </a:moveTo>
                  <a:lnTo>
                    <a:pt x="1560080" y="74447"/>
                  </a:lnTo>
                  <a:lnTo>
                    <a:pt x="1564652" y="72758"/>
                  </a:lnTo>
                  <a:lnTo>
                    <a:pt x="1566227" y="71996"/>
                  </a:lnTo>
                  <a:close/>
                </a:path>
                <a:path w="1967229" h="302259">
                  <a:moveTo>
                    <a:pt x="1581315" y="182003"/>
                  </a:moveTo>
                  <a:lnTo>
                    <a:pt x="1580959" y="182448"/>
                  </a:lnTo>
                  <a:lnTo>
                    <a:pt x="1581137" y="182460"/>
                  </a:lnTo>
                  <a:lnTo>
                    <a:pt x="1581277" y="182359"/>
                  </a:lnTo>
                  <a:lnTo>
                    <a:pt x="1581315" y="182003"/>
                  </a:lnTo>
                  <a:close/>
                </a:path>
                <a:path w="1967229" h="302259">
                  <a:moveTo>
                    <a:pt x="1588033" y="180416"/>
                  </a:moveTo>
                  <a:lnTo>
                    <a:pt x="1587550" y="181660"/>
                  </a:lnTo>
                  <a:lnTo>
                    <a:pt x="1588008" y="181165"/>
                  </a:lnTo>
                  <a:lnTo>
                    <a:pt x="1588033" y="180416"/>
                  </a:lnTo>
                  <a:close/>
                </a:path>
                <a:path w="1967229" h="302259">
                  <a:moveTo>
                    <a:pt x="1603082" y="175704"/>
                  </a:moveTo>
                  <a:lnTo>
                    <a:pt x="1602994" y="175069"/>
                  </a:lnTo>
                  <a:lnTo>
                    <a:pt x="1602854" y="174637"/>
                  </a:lnTo>
                  <a:lnTo>
                    <a:pt x="1602435" y="176212"/>
                  </a:lnTo>
                  <a:lnTo>
                    <a:pt x="1603082" y="175704"/>
                  </a:lnTo>
                  <a:close/>
                </a:path>
                <a:path w="1967229" h="302259">
                  <a:moveTo>
                    <a:pt x="1603895" y="175069"/>
                  </a:moveTo>
                  <a:lnTo>
                    <a:pt x="1603248" y="175577"/>
                  </a:lnTo>
                  <a:lnTo>
                    <a:pt x="1603248" y="175831"/>
                  </a:lnTo>
                  <a:lnTo>
                    <a:pt x="1603717" y="177228"/>
                  </a:lnTo>
                  <a:lnTo>
                    <a:pt x="1603895" y="175069"/>
                  </a:lnTo>
                  <a:close/>
                </a:path>
                <a:path w="1967229" h="302259">
                  <a:moveTo>
                    <a:pt x="1608086" y="83820"/>
                  </a:moveTo>
                  <a:lnTo>
                    <a:pt x="1597596" y="83820"/>
                  </a:lnTo>
                  <a:lnTo>
                    <a:pt x="1597152" y="83820"/>
                  </a:lnTo>
                  <a:lnTo>
                    <a:pt x="1597279" y="83908"/>
                  </a:lnTo>
                  <a:lnTo>
                    <a:pt x="1592326" y="85813"/>
                  </a:lnTo>
                  <a:lnTo>
                    <a:pt x="1596415" y="86563"/>
                  </a:lnTo>
                  <a:lnTo>
                    <a:pt x="1597494" y="84048"/>
                  </a:lnTo>
                  <a:lnTo>
                    <a:pt x="1601165" y="86360"/>
                  </a:lnTo>
                  <a:lnTo>
                    <a:pt x="1608086" y="83820"/>
                  </a:lnTo>
                  <a:close/>
                </a:path>
                <a:path w="1967229" h="302259">
                  <a:moveTo>
                    <a:pt x="1609115" y="83820"/>
                  </a:moveTo>
                  <a:lnTo>
                    <a:pt x="1608759" y="83566"/>
                  </a:lnTo>
                  <a:lnTo>
                    <a:pt x="1608086" y="83820"/>
                  </a:lnTo>
                  <a:lnTo>
                    <a:pt x="1609115" y="83820"/>
                  </a:lnTo>
                  <a:close/>
                </a:path>
                <a:path w="1967229" h="302259">
                  <a:moveTo>
                    <a:pt x="1628571" y="61442"/>
                  </a:moveTo>
                  <a:lnTo>
                    <a:pt x="1628521" y="60426"/>
                  </a:lnTo>
                  <a:lnTo>
                    <a:pt x="1624799" y="61683"/>
                  </a:lnTo>
                  <a:lnTo>
                    <a:pt x="1628571" y="61442"/>
                  </a:lnTo>
                  <a:close/>
                </a:path>
                <a:path w="1967229" h="302259">
                  <a:moveTo>
                    <a:pt x="1642643" y="72390"/>
                  </a:moveTo>
                  <a:lnTo>
                    <a:pt x="1640103" y="73012"/>
                  </a:lnTo>
                  <a:lnTo>
                    <a:pt x="1640039" y="73660"/>
                  </a:lnTo>
                  <a:lnTo>
                    <a:pt x="1642643" y="72390"/>
                  </a:lnTo>
                  <a:close/>
                </a:path>
                <a:path w="1967229" h="302259">
                  <a:moveTo>
                    <a:pt x="1656448" y="148170"/>
                  </a:moveTo>
                  <a:lnTo>
                    <a:pt x="1656283" y="147993"/>
                  </a:lnTo>
                  <a:lnTo>
                    <a:pt x="1656448" y="148170"/>
                  </a:lnTo>
                  <a:close/>
                </a:path>
                <a:path w="1967229" h="302259">
                  <a:moveTo>
                    <a:pt x="1671980" y="164693"/>
                  </a:moveTo>
                  <a:lnTo>
                    <a:pt x="1671853" y="164211"/>
                  </a:lnTo>
                  <a:lnTo>
                    <a:pt x="1671739" y="164655"/>
                  </a:lnTo>
                  <a:lnTo>
                    <a:pt x="1671980" y="164693"/>
                  </a:lnTo>
                  <a:close/>
                </a:path>
                <a:path w="1967229" h="302259">
                  <a:moveTo>
                    <a:pt x="1672945" y="166052"/>
                  </a:moveTo>
                  <a:lnTo>
                    <a:pt x="1672577" y="164782"/>
                  </a:lnTo>
                  <a:lnTo>
                    <a:pt x="1671980" y="164693"/>
                  </a:lnTo>
                  <a:lnTo>
                    <a:pt x="1672272" y="165798"/>
                  </a:lnTo>
                  <a:lnTo>
                    <a:pt x="1672945" y="166052"/>
                  </a:lnTo>
                  <a:close/>
                </a:path>
                <a:path w="1967229" h="302259">
                  <a:moveTo>
                    <a:pt x="1680057" y="142633"/>
                  </a:moveTo>
                  <a:lnTo>
                    <a:pt x="1679892" y="142811"/>
                  </a:lnTo>
                  <a:lnTo>
                    <a:pt x="1679676" y="144487"/>
                  </a:lnTo>
                  <a:lnTo>
                    <a:pt x="1679790" y="144208"/>
                  </a:lnTo>
                  <a:lnTo>
                    <a:pt x="1680057" y="142633"/>
                  </a:lnTo>
                  <a:close/>
                </a:path>
                <a:path w="1967229" h="302259">
                  <a:moveTo>
                    <a:pt x="1682597" y="138747"/>
                  </a:moveTo>
                  <a:lnTo>
                    <a:pt x="1681607" y="139001"/>
                  </a:lnTo>
                  <a:lnTo>
                    <a:pt x="1679308" y="139763"/>
                  </a:lnTo>
                  <a:lnTo>
                    <a:pt x="1679194" y="141922"/>
                  </a:lnTo>
                  <a:lnTo>
                    <a:pt x="1679435" y="141541"/>
                  </a:lnTo>
                  <a:lnTo>
                    <a:pt x="1679549" y="141287"/>
                  </a:lnTo>
                  <a:lnTo>
                    <a:pt x="1679829" y="140271"/>
                  </a:lnTo>
                  <a:lnTo>
                    <a:pt x="1680235" y="140779"/>
                  </a:lnTo>
                  <a:lnTo>
                    <a:pt x="1680298" y="141160"/>
                  </a:lnTo>
                  <a:lnTo>
                    <a:pt x="1680057" y="142633"/>
                  </a:lnTo>
                  <a:lnTo>
                    <a:pt x="1681670" y="140906"/>
                  </a:lnTo>
                  <a:lnTo>
                    <a:pt x="1681937" y="140271"/>
                  </a:lnTo>
                  <a:lnTo>
                    <a:pt x="1682597" y="138747"/>
                  </a:lnTo>
                  <a:close/>
                </a:path>
                <a:path w="1967229" h="302259">
                  <a:moveTo>
                    <a:pt x="1697875" y="142036"/>
                  </a:moveTo>
                  <a:lnTo>
                    <a:pt x="1697380" y="141058"/>
                  </a:lnTo>
                  <a:lnTo>
                    <a:pt x="1697316" y="142430"/>
                  </a:lnTo>
                  <a:lnTo>
                    <a:pt x="1697875" y="142036"/>
                  </a:lnTo>
                  <a:close/>
                </a:path>
                <a:path w="1967229" h="302259">
                  <a:moveTo>
                    <a:pt x="1697951" y="140906"/>
                  </a:moveTo>
                  <a:lnTo>
                    <a:pt x="1697545" y="139763"/>
                  </a:lnTo>
                  <a:lnTo>
                    <a:pt x="1697050" y="138366"/>
                  </a:lnTo>
                  <a:lnTo>
                    <a:pt x="1696440" y="138747"/>
                  </a:lnTo>
                  <a:lnTo>
                    <a:pt x="1696364" y="139103"/>
                  </a:lnTo>
                  <a:lnTo>
                    <a:pt x="1697380" y="141058"/>
                  </a:lnTo>
                  <a:lnTo>
                    <a:pt x="1697431" y="139763"/>
                  </a:lnTo>
                  <a:lnTo>
                    <a:pt x="1697951" y="140906"/>
                  </a:lnTo>
                  <a:close/>
                </a:path>
                <a:path w="1967229" h="302259">
                  <a:moveTo>
                    <a:pt x="1719745" y="155587"/>
                  </a:moveTo>
                  <a:lnTo>
                    <a:pt x="1719389" y="156527"/>
                  </a:lnTo>
                  <a:lnTo>
                    <a:pt x="1719681" y="156146"/>
                  </a:lnTo>
                  <a:lnTo>
                    <a:pt x="1719745" y="155587"/>
                  </a:lnTo>
                  <a:close/>
                </a:path>
                <a:path w="1967229" h="302259">
                  <a:moveTo>
                    <a:pt x="1720532" y="132981"/>
                  </a:moveTo>
                  <a:lnTo>
                    <a:pt x="1719859" y="132664"/>
                  </a:lnTo>
                  <a:lnTo>
                    <a:pt x="1719986" y="132867"/>
                  </a:lnTo>
                  <a:lnTo>
                    <a:pt x="1720088" y="133019"/>
                  </a:lnTo>
                  <a:lnTo>
                    <a:pt x="1720189" y="133197"/>
                  </a:lnTo>
                  <a:lnTo>
                    <a:pt x="1720532" y="132981"/>
                  </a:lnTo>
                  <a:close/>
                </a:path>
                <a:path w="1967229" h="302259">
                  <a:moveTo>
                    <a:pt x="1725828" y="40640"/>
                  </a:moveTo>
                  <a:lnTo>
                    <a:pt x="1725244" y="40640"/>
                  </a:lnTo>
                  <a:lnTo>
                    <a:pt x="1725828" y="41033"/>
                  </a:lnTo>
                  <a:lnTo>
                    <a:pt x="1725828" y="40640"/>
                  </a:lnTo>
                  <a:close/>
                </a:path>
                <a:path w="1967229" h="302259">
                  <a:moveTo>
                    <a:pt x="1730171" y="133756"/>
                  </a:moveTo>
                  <a:lnTo>
                    <a:pt x="1730006" y="132778"/>
                  </a:lnTo>
                  <a:lnTo>
                    <a:pt x="1730133" y="133667"/>
                  </a:lnTo>
                  <a:close/>
                </a:path>
                <a:path w="1967229" h="302259">
                  <a:moveTo>
                    <a:pt x="1731187" y="129997"/>
                  </a:moveTo>
                  <a:lnTo>
                    <a:pt x="1731098" y="129832"/>
                  </a:lnTo>
                  <a:lnTo>
                    <a:pt x="1730844" y="130200"/>
                  </a:lnTo>
                  <a:lnTo>
                    <a:pt x="1730832" y="130378"/>
                  </a:lnTo>
                  <a:lnTo>
                    <a:pt x="1730959" y="130632"/>
                  </a:lnTo>
                  <a:lnTo>
                    <a:pt x="1731035" y="130200"/>
                  </a:lnTo>
                  <a:lnTo>
                    <a:pt x="1731187" y="129997"/>
                  </a:lnTo>
                  <a:close/>
                </a:path>
                <a:path w="1967229" h="302259">
                  <a:moveTo>
                    <a:pt x="1731606" y="130378"/>
                  </a:moveTo>
                  <a:lnTo>
                    <a:pt x="1731187" y="129997"/>
                  </a:lnTo>
                  <a:lnTo>
                    <a:pt x="1731289" y="130213"/>
                  </a:lnTo>
                  <a:lnTo>
                    <a:pt x="1731606" y="130378"/>
                  </a:lnTo>
                  <a:close/>
                </a:path>
                <a:path w="1967229" h="302259">
                  <a:moveTo>
                    <a:pt x="1735505" y="153276"/>
                  </a:moveTo>
                  <a:lnTo>
                    <a:pt x="1733562" y="153212"/>
                  </a:lnTo>
                  <a:lnTo>
                    <a:pt x="1734134" y="153390"/>
                  </a:lnTo>
                  <a:lnTo>
                    <a:pt x="1734845" y="153403"/>
                  </a:lnTo>
                  <a:lnTo>
                    <a:pt x="1735505" y="153276"/>
                  </a:lnTo>
                  <a:close/>
                </a:path>
                <a:path w="1967229" h="302259">
                  <a:moveTo>
                    <a:pt x="1735848" y="40640"/>
                  </a:moveTo>
                  <a:lnTo>
                    <a:pt x="1731975" y="41910"/>
                  </a:lnTo>
                  <a:lnTo>
                    <a:pt x="1733918" y="41910"/>
                  </a:lnTo>
                  <a:lnTo>
                    <a:pt x="1734731" y="41910"/>
                  </a:lnTo>
                  <a:lnTo>
                    <a:pt x="1735848" y="40640"/>
                  </a:lnTo>
                  <a:close/>
                </a:path>
                <a:path w="1967229" h="302259">
                  <a:moveTo>
                    <a:pt x="1739480" y="41910"/>
                  </a:moveTo>
                  <a:lnTo>
                    <a:pt x="1735035" y="41910"/>
                  </a:lnTo>
                  <a:lnTo>
                    <a:pt x="1737004" y="43776"/>
                  </a:lnTo>
                  <a:lnTo>
                    <a:pt x="1739480" y="41910"/>
                  </a:lnTo>
                  <a:close/>
                </a:path>
                <a:path w="1967229" h="302259">
                  <a:moveTo>
                    <a:pt x="1742681" y="125349"/>
                  </a:moveTo>
                  <a:lnTo>
                    <a:pt x="1742617" y="125056"/>
                  </a:lnTo>
                  <a:lnTo>
                    <a:pt x="1742478" y="124701"/>
                  </a:lnTo>
                  <a:lnTo>
                    <a:pt x="1742147" y="124142"/>
                  </a:lnTo>
                  <a:lnTo>
                    <a:pt x="1742300" y="124637"/>
                  </a:lnTo>
                  <a:lnTo>
                    <a:pt x="1742490" y="125006"/>
                  </a:lnTo>
                  <a:lnTo>
                    <a:pt x="1742681" y="125349"/>
                  </a:lnTo>
                  <a:close/>
                </a:path>
                <a:path w="1967229" h="302259">
                  <a:moveTo>
                    <a:pt x="1755660" y="148145"/>
                  </a:moveTo>
                  <a:lnTo>
                    <a:pt x="1755368" y="146253"/>
                  </a:lnTo>
                  <a:lnTo>
                    <a:pt x="1755152" y="147002"/>
                  </a:lnTo>
                  <a:lnTo>
                    <a:pt x="1754657" y="147408"/>
                  </a:lnTo>
                  <a:lnTo>
                    <a:pt x="1755660" y="148145"/>
                  </a:lnTo>
                  <a:close/>
                </a:path>
                <a:path w="1967229" h="302259">
                  <a:moveTo>
                    <a:pt x="1756562" y="123659"/>
                  </a:moveTo>
                  <a:lnTo>
                    <a:pt x="1756435" y="123126"/>
                  </a:lnTo>
                  <a:lnTo>
                    <a:pt x="1755533" y="119062"/>
                  </a:lnTo>
                  <a:lnTo>
                    <a:pt x="1754085" y="121094"/>
                  </a:lnTo>
                  <a:lnTo>
                    <a:pt x="1754022" y="121602"/>
                  </a:lnTo>
                  <a:lnTo>
                    <a:pt x="1754822" y="123393"/>
                  </a:lnTo>
                  <a:lnTo>
                    <a:pt x="1754924" y="123126"/>
                  </a:lnTo>
                  <a:lnTo>
                    <a:pt x="1754936" y="123634"/>
                  </a:lnTo>
                  <a:lnTo>
                    <a:pt x="1754822" y="123393"/>
                  </a:lnTo>
                  <a:lnTo>
                    <a:pt x="1753984" y="125666"/>
                  </a:lnTo>
                  <a:lnTo>
                    <a:pt x="1756562" y="123659"/>
                  </a:lnTo>
                  <a:close/>
                </a:path>
                <a:path w="1967229" h="302259">
                  <a:moveTo>
                    <a:pt x="1756841" y="123444"/>
                  </a:moveTo>
                  <a:lnTo>
                    <a:pt x="1756600" y="123634"/>
                  </a:lnTo>
                  <a:lnTo>
                    <a:pt x="1756613" y="123888"/>
                  </a:lnTo>
                  <a:lnTo>
                    <a:pt x="1756841" y="123444"/>
                  </a:lnTo>
                  <a:close/>
                </a:path>
                <a:path w="1967229" h="302259">
                  <a:moveTo>
                    <a:pt x="1764182" y="126047"/>
                  </a:moveTo>
                  <a:lnTo>
                    <a:pt x="1763598" y="125920"/>
                  </a:lnTo>
                  <a:lnTo>
                    <a:pt x="1763953" y="127266"/>
                  </a:lnTo>
                  <a:lnTo>
                    <a:pt x="1764182" y="126047"/>
                  </a:lnTo>
                  <a:close/>
                </a:path>
                <a:path w="1967229" h="302259">
                  <a:moveTo>
                    <a:pt x="1764690" y="124155"/>
                  </a:moveTo>
                  <a:lnTo>
                    <a:pt x="1764080" y="123875"/>
                  </a:lnTo>
                  <a:lnTo>
                    <a:pt x="1764347" y="124091"/>
                  </a:lnTo>
                  <a:lnTo>
                    <a:pt x="1764538" y="124155"/>
                  </a:lnTo>
                  <a:lnTo>
                    <a:pt x="1764690" y="124155"/>
                  </a:lnTo>
                  <a:close/>
                </a:path>
                <a:path w="1967229" h="302259">
                  <a:moveTo>
                    <a:pt x="1764779" y="126174"/>
                  </a:moveTo>
                  <a:lnTo>
                    <a:pt x="1764271" y="125539"/>
                  </a:lnTo>
                  <a:lnTo>
                    <a:pt x="1764182" y="126047"/>
                  </a:lnTo>
                  <a:lnTo>
                    <a:pt x="1764779" y="126174"/>
                  </a:lnTo>
                  <a:close/>
                </a:path>
                <a:path w="1967229" h="302259">
                  <a:moveTo>
                    <a:pt x="1767255" y="118224"/>
                  </a:moveTo>
                  <a:lnTo>
                    <a:pt x="1767001" y="117919"/>
                  </a:lnTo>
                  <a:lnTo>
                    <a:pt x="1766658" y="118300"/>
                  </a:lnTo>
                  <a:lnTo>
                    <a:pt x="1767255" y="118224"/>
                  </a:lnTo>
                  <a:close/>
                </a:path>
                <a:path w="1967229" h="302259">
                  <a:moveTo>
                    <a:pt x="1767662" y="118706"/>
                  </a:moveTo>
                  <a:lnTo>
                    <a:pt x="1767649" y="118173"/>
                  </a:lnTo>
                  <a:lnTo>
                    <a:pt x="1767319" y="118211"/>
                  </a:lnTo>
                  <a:lnTo>
                    <a:pt x="1767662" y="118706"/>
                  </a:lnTo>
                  <a:close/>
                </a:path>
                <a:path w="1967229" h="302259">
                  <a:moveTo>
                    <a:pt x="1768741" y="143433"/>
                  </a:moveTo>
                  <a:lnTo>
                    <a:pt x="1768576" y="143522"/>
                  </a:lnTo>
                  <a:lnTo>
                    <a:pt x="1768055" y="144284"/>
                  </a:lnTo>
                  <a:lnTo>
                    <a:pt x="1768398" y="143979"/>
                  </a:lnTo>
                  <a:lnTo>
                    <a:pt x="1768741" y="143433"/>
                  </a:lnTo>
                  <a:close/>
                </a:path>
                <a:path w="1967229" h="302259">
                  <a:moveTo>
                    <a:pt x="1770278" y="143954"/>
                  </a:moveTo>
                  <a:lnTo>
                    <a:pt x="1770113" y="143192"/>
                  </a:lnTo>
                  <a:lnTo>
                    <a:pt x="1769808" y="141795"/>
                  </a:lnTo>
                  <a:lnTo>
                    <a:pt x="1769325" y="142557"/>
                  </a:lnTo>
                  <a:lnTo>
                    <a:pt x="1769186" y="142278"/>
                  </a:lnTo>
                  <a:lnTo>
                    <a:pt x="1769237" y="142557"/>
                  </a:lnTo>
                  <a:lnTo>
                    <a:pt x="1768741" y="143433"/>
                  </a:lnTo>
                  <a:lnTo>
                    <a:pt x="1769313" y="143192"/>
                  </a:lnTo>
                  <a:lnTo>
                    <a:pt x="1770278" y="143954"/>
                  </a:lnTo>
                  <a:close/>
                </a:path>
                <a:path w="1967229" h="302259">
                  <a:moveTo>
                    <a:pt x="1771408" y="116586"/>
                  </a:moveTo>
                  <a:lnTo>
                    <a:pt x="1771243" y="116674"/>
                  </a:lnTo>
                  <a:lnTo>
                    <a:pt x="1771078" y="116928"/>
                  </a:lnTo>
                  <a:lnTo>
                    <a:pt x="1771408" y="116586"/>
                  </a:lnTo>
                  <a:close/>
                </a:path>
                <a:path w="1967229" h="302259">
                  <a:moveTo>
                    <a:pt x="1772488" y="117665"/>
                  </a:moveTo>
                  <a:lnTo>
                    <a:pt x="1771484" y="118110"/>
                  </a:lnTo>
                  <a:lnTo>
                    <a:pt x="1771650" y="118173"/>
                  </a:lnTo>
                  <a:lnTo>
                    <a:pt x="1772145" y="118173"/>
                  </a:lnTo>
                  <a:lnTo>
                    <a:pt x="1772488" y="117665"/>
                  </a:lnTo>
                  <a:close/>
                </a:path>
                <a:path w="1967229" h="302259">
                  <a:moveTo>
                    <a:pt x="1775777" y="114871"/>
                  </a:moveTo>
                  <a:lnTo>
                    <a:pt x="1775218" y="115633"/>
                  </a:lnTo>
                  <a:lnTo>
                    <a:pt x="1775777" y="114871"/>
                  </a:lnTo>
                  <a:close/>
                </a:path>
                <a:path w="1967229" h="302259">
                  <a:moveTo>
                    <a:pt x="1779574" y="42659"/>
                  </a:moveTo>
                  <a:lnTo>
                    <a:pt x="1779485" y="42481"/>
                  </a:lnTo>
                  <a:lnTo>
                    <a:pt x="1778977" y="42329"/>
                  </a:lnTo>
                  <a:lnTo>
                    <a:pt x="1778330" y="42164"/>
                  </a:lnTo>
                  <a:lnTo>
                    <a:pt x="1778558" y="42379"/>
                  </a:lnTo>
                  <a:lnTo>
                    <a:pt x="1778914" y="42583"/>
                  </a:lnTo>
                  <a:lnTo>
                    <a:pt x="1779574" y="42659"/>
                  </a:lnTo>
                  <a:close/>
                </a:path>
                <a:path w="1967229" h="302259">
                  <a:moveTo>
                    <a:pt x="1780552" y="139128"/>
                  </a:moveTo>
                  <a:lnTo>
                    <a:pt x="1780057" y="139255"/>
                  </a:lnTo>
                  <a:lnTo>
                    <a:pt x="1780552" y="139128"/>
                  </a:lnTo>
                  <a:close/>
                </a:path>
                <a:path w="1967229" h="302259">
                  <a:moveTo>
                    <a:pt x="1784908" y="118452"/>
                  </a:moveTo>
                  <a:lnTo>
                    <a:pt x="1784692" y="118160"/>
                  </a:lnTo>
                  <a:lnTo>
                    <a:pt x="1784515" y="118033"/>
                  </a:lnTo>
                  <a:lnTo>
                    <a:pt x="1784464" y="118300"/>
                  </a:lnTo>
                  <a:lnTo>
                    <a:pt x="1784642" y="118364"/>
                  </a:lnTo>
                  <a:lnTo>
                    <a:pt x="1784908" y="118452"/>
                  </a:lnTo>
                  <a:close/>
                </a:path>
                <a:path w="1967229" h="302259">
                  <a:moveTo>
                    <a:pt x="1796986" y="132676"/>
                  </a:moveTo>
                  <a:lnTo>
                    <a:pt x="1796503" y="132562"/>
                  </a:lnTo>
                  <a:lnTo>
                    <a:pt x="1795932" y="132359"/>
                  </a:lnTo>
                  <a:lnTo>
                    <a:pt x="1795564" y="132880"/>
                  </a:lnTo>
                  <a:lnTo>
                    <a:pt x="1796211" y="133362"/>
                  </a:lnTo>
                  <a:lnTo>
                    <a:pt x="1796643" y="133146"/>
                  </a:lnTo>
                  <a:lnTo>
                    <a:pt x="1796986" y="132676"/>
                  </a:lnTo>
                  <a:close/>
                </a:path>
                <a:path w="1967229" h="302259">
                  <a:moveTo>
                    <a:pt x="1801406" y="117297"/>
                  </a:moveTo>
                  <a:lnTo>
                    <a:pt x="1800339" y="115506"/>
                  </a:lnTo>
                  <a:lnTo>
                    <a:pt x="1799856" y="118046"/>
                  </a:lnTo>
                  <a:lnTo>
                    <a:pt x="1801406" y="117297"/>
                  </a:lnTo>
                  <a:close/>
                </a:path>
                <a:path w="1967229" h="302259">
                  <a:moveTo>
                    <a:pt x="1802498" y="116776"/>
                  </a:moveTo>
                  <a:lnTo>
                    <a:pt x="1801444" y="117284"/>
                  </a:lnTo>
                  <a:lnTo>
                    <a:pt x="1801469" y="117411"/>
                  </a:lnTo>
                  <a:lnTo>
                    <a:pt x="1802307" y="118795"/>
                  </a:lnTo>
                  <a:lnTo>
                    <a:pt x="1802498" y="116776"/>
                  </a:lnTo>
                  <a:close/>
                </a:path>
                <a:path w="1967229" h="302259">
                  <a:moveTo>
                    <a:pt x="1815350" y="132524"/>
                  </a:moveTo>
                  <a:lnTo>
                    <a:pt x="1815299" y="132397"/>
                  </a:lnTo>
                  <a:lnTo>
                    <a:pt x="1812290" y="130111"/>
                  </a:lnTo>
                  <a:lnTo>
                    <a:pt x="1813648" y="133286"/>
                  </a:lnTo>
                  <a:lnTo>
                    <a:pt x="1815350" y="132524"/>
                  </a:lnTo>
                  <a:close/>
                </a:path>
                <a:path w="1967229" h="302259">
                  <a:moveTo>
                    <a:pt x="1817903" y="114503"/>
                  </a:moveTo>
                  <a:lnTo>
                    <a:pt x="1817776" y="113487"/>
                  </a:lnTo>
                  <a:lnTo>
                    <a:pt x="1816950" y="114020"/>
                  </a:lnTo>
                  <a:lnTo>
                    <a:pt x="1817903" y="114503"/>
                  </a:lnTo>
                  <a:close/>
                </a:path>
                <a:path w="1967229" h="302259">
                  <a:moveTo>
                    <a:pt x="1829562" y="117665"/>
                  </a:moveTo>
                  <a:lnTo>
                    <a:pt x="1829206" y="117284"/>
                  </a:lnTo>
                  <a:lnTo>
                    <a:pt x="1827555" y="115506"/>
                  </a:lnTo>
                  <a:lnTo>
                    <a:pt x="1824939" y="117284"/>
                  </a:lnTo>
                  <a:lnTo>
                    <a:pt x="1824761" y="116268"/>
                  </a:lnTo>
                  <a:lnTo>
                    <a:pt x="1823402" y="117665"/>
                  </a:lnTo>
                  <a:lnTo>
                    <a:pt x="1829562" y="117665"/>
                  </a:lnTo>
                  <a:close/>
                </a:path>
                <a:path w="1967229" h="302259">
                  <a:moveTo>
                    <a:pt x="1833054" y="115430"/>
                  </a:moveTo>
                  <a:lnTo>
                    <a:pt x="1831797" y="114554"/>
                  </a:lnTo>
                  <a:lnTo>
                    <a:pt x="1831911" y="115671"/>
                  </a:lnTo>
                  <a:lnTo>
                    <a:pt x="1832483" y="115277"/>
                  </a:lnTo>
                  <a:lnTo>
                    <a:pt x="1833054" y="115430"/>
                  </a:lnTo>
                  <a:close/>
                </a:path>
                <a:path w="1967229" h="302259">
                  <a:moveTo>
                    <a:pt x="1833562" y="115773"/>
                  </a:moveTo>
                  <a:lnTo>
                    <a:pt x="1833410" y="115557"/>
                  </a:lnTo>
                  <a:lnTo>
                    <a:pt x="1833232" y="115468"/>
                  </a:lnTo>
                  <a:lnTo>
                    <a:pt x="1833054" y="115430"/>
                  </a:lnTo>
                  <a:lnTo>
                    <a:pt x="1833562" y="115773"/>
                  </a:lnTo>
                  <a:close/>
                </a:path>
                <a:path w="1967229" h="302259">
                  <a:moveTo>
                    <a:pt x="1840458" y="15443"/>
                  </a:moveTo>
                  <a:lnTo>
                    <a:pt x="1835188" y="15417"/>
                  </a:lnTo>
                  <a:lnTo>
                    <a:pt x="1835327" y="14732"/>
                  </a:lnTo>
                  <a:lnTo>
                    <a:pt x="1831670" y="16840"/>
                  </a:lnTo>
                  <a:lnTo>
                    <a:pt x="1835594" y="17018"/>
                  </a:lnTo>
                  <a:lnTo>
                    <a:pt x="1840458" y="15443"/>
                  </a:lnTo>
                  <a:close/>
                </a:path>
                <a:path w="1967229" h="302259">
                  <a:moveTo>
                    <a:pt x="1840560" y="110629"/>
                  </a:moveTo>
                  <a:lnTo>
                    <a:pt x="1840445" y="110197"/>
                  </a:lnTo>
                  <a:lnTo>
                    <a:pt x="1840331" y="109829"/>
                  </a:lnTo>
                  <a:lnTo>
                    <a:pt x="1840255" y="109613"/>
                  </a:lnTo>
                  <a:lnTo>
                    <a:pt x="1840318" y="109982"/>
                  </a:lnTo>
                  <a:lnTo>
                    <a:pt x="1840420" y="110312"/>
                  </a:lnTo>
                  <a:lnTo>
                    <a:pt x="1840560" y="110629"/>
                  </a:lnTo>
                  <a:close/>
                </a:path>
                <a:path w="1967229" h="302259">
                  <a:moveTo>
                    <a:pt x="1842109" y="29222"/>
                  </a:moveTo>
                  <a:lnTo>
                    <a:pt x="1841830" y="30581"/>
                  </a:lnTo>
                  <a:lnTo>
                    <a:pt x="1842058" y="29984"/>
                  </a:lnTo>
                  <a:lnTo>
                    <a:pt x="1842109" y="29222"/>
                  </a:lnTo>
                  <a:close/>
                </a:path>
                <a:path w="1967229" h="302259">
                  <a:moveTo>
                    <a:pt x="1844255" y="116649"/>
                  </a:moveTo>
                  <a:lnTo>
                    <a:pt x="1844090" y="116154"/>
                  </a:lnTo>
                  <a:lnTo>
                    <a:pt x="1844001" y="116611"/>
                  </a:lnTo>
                  <a:lnTo>
                    <a:pt x="1844255" y="116649"/>
                  </a:lnTo>
                  <a:close/>
                </a:path>
                <a:path w="1967229" h="302259">
                  <a:moveTo>
                    <a:pt x="1844421" y="114490"/>
                  </a:moveTo>
                  <a:lnTo>
                    <a:pt x="1843354" y="113690"/>
                  </a:lnTo>
                  <a:lnTo>
                    <a:pt x="1843417" y="114109"/>
                  </a:lnTo>
                  <a:lnTo>
                    <a:pt x="1844090" y="116154"/>
                  </a:lnTo>
                  <a:lnTo>
                    <a:pt x="1844421" y="114490"/>
                  </a:lnTo>
                  <a:close/>
                </a:path>
                <a:path w="1967229" h="302259">
                  <a:moveTo>
                    <a:pt x="1844738" y="116522"/>
                  </a:moveTo>
                  <a:lnTo>
                    <a:pt x="1844573" y="116776"/>
                  </a:lnTo>
                  <a:lnTo>
                    <a:pt x="1844484" y="117411"/>
                  </a:lnTo>
                  <a:lnTo>
                    <a:pt x="1844738" y="116522"/>
                  </a:lnTo>
                  <a:close/>
                </a:path>
                <a:path w="1967229" h="302259">
                  <a:moveTo>
                    <a:pt x="1850885" y="108051"/>
                  </a:moveTo>
                  <a:lnTo>
                    <a:pt x="1850517" y="109550"/>
                  </a:lnTo>
                  <a:lnTo>
                    <a:pt x="1850847" y="109486"/>
                  </a:lnTo>
                  <a:lnTo>
                    <a:pt x="1850885" y="108051"/>
                  </a:lnTo>
                  <a:close/>
                </a:path>
                <a:path w="1967229" h="302259">
                  <a:moveTo>
                    <a:pt x="1855025" y="123139"/>
                  </a:moveTo>
                  <a:lnTo>
                    <a:pt x="1854974" y="122948"/>
                  </a:lnTo>
                  <a:lnTo>
                    <a:pt x="1854822" y="122694"/>
                  </a:lnTo>
                  <a:lnTo>
                    <a:pt x="1854644" y="122428"/>
                  </a:lnTo>
                  <a:lnTo>
                    <a:pt x="1854733" y="122669"/>
                  </a:lnTo>
                  <a:lnTo>
                    <a:pt x="1854847" y="122936"/>
                  </a:lnTo>
                  <a:lnTo>
                    <a:pt x="1855025" y="123139"/>
                  </a:lnTo>
                  <a:close/>
                </a:path>
                <a:path w="1967229" h="302259">
                  <a:moveTo>
                    <a:pt x="1859788" y="120078"/>
                  </a:moveTo>
                  <a:lnTo>
                    <a:pt x="1859737" y="119443"/>
                  </a:lnTo>
                  <a:lnTo>
                    <a:pt x="1858200" y="118173"/>
                  </a:lnTo>
                  <a:lnTo>
                    <a:pt x="1858518" y="120459"/>
                  </a:lnTo>
                  <a:lnTo>
                    <a:pt x="1859788" y="120078"/>
                  </a:lnTo>
                  <a:close/>
                </a:path>
                <a:path w="1967229" h="302259">
                  <a:moveTo>
                    <a:pt x="1863445" y="16510"/>
                  </a:moveTo>
                  <a:lnTo>
                    <a:pt x="1858340" y="18072"/>
                  </a:lnTo>
                  <a:lnTo>
                    <a:pt x="1858530" y="18440"/>
                  </a:lnTo>
                  <a:lnTo>
                    <a:pt x="1863445" y="16510"/>
                  </a:lnTo>
                  <a:close/>
                </a:path>
                <a:path w="1967229" h="302259">
                  <a:moveTo>
                    <a:pt x="1864702" y="108712"/>
                  </a:moveTo>
                  <a:lnTo>
                    <a:pt x="1864601" y="108165"/>
                  </a:lnTo>
                  <a:lnTo>
                    <a:pt x="1864448" y="107518"/>
                  </a:lnTo>
                  <a:lnTo>
                    <a:pt x="1864207" y="106680"/>
                  </a:lnTo>
                  <a:lnTo>
                    <a:pt x="1863877" y="106616"/>
                  </a:lnTo>
                  <a:lnTo>
                    <a:pt x="1864258" y="109537"/>
                  </a:lnTo>
                  <a:lnTo>
                    <a:pt x="1864347" y="110820"/>
                  </a:lnTo>
                  <a:lnTo>
                    <a:pt x="1864334" y="109601"/>
                  </a:lnTo>
                  <a:lnTo>
                    <a:pt x="1864461" y="108991"/>
                  </a:lnTo>
                  <a:lnTo>
                    <a:pt x="1864702" y="108712"/>
                  </a:lnTo>
                  <a:close/>
                </a:path>
                <a:path w="1967229" h="302259">
                  <a:moveTo>
                    <a:pt x="1865731" y="25400"/>
                  </a:moveTo>
                  <a:lnTo>
                    <a:pt x="1863598" y="26670"/>
                  </a:lnTo>
                  <a:lnTo>
                    <a:pt x="1865579" y="26670"/>
                  </a:lnTo>
                  <a:lnTo>
                    <a:pt x="1865731" y="25400"/>
                  </a:lnTo>
                  <a:close/>
                </a:path>
                <a:path w="1967229" h="302259">
                  <a:moveTo>
                    <a:pt x="1867636" y="107073"/>
                  </a:moveTo>
                  <a:lnTo>
                    <a:pt x="1866265" y="106172"/>
                  </a:lnTo>
                  <a:lnTo>
                    <a:pt x="1866226" y="105511"/>
                  </a:lnTo>
                  <a:lnTo>
                    <a:pt x="1865655" y="106667"/>
                  </a:lnTo>
                  <a:lnTo>
                    <a:pt x="1865515" y="106959"/>
                  </a:lnTo>
                  <a:lnTo>
                    <a:pt x="1866557" y="107784"/>
                  </a:lnTo>
                  <a:lnTo>
                    <a:pt x="1867636" y="107073"/>
                  </a:lnTo>
                  <a:close/>
                </a:path>
                <a:path w="1967229" h="302259">
                  <a:moveTo>
                    <a:pt x="1867903" y="119697"/>
                  </a:moveTo>
                  <a:lnTo>
                    <a:pt x="1867814" y="119824"/>
                  </a:lnTo>
                  <a:lnTo>
                    <a:pt x="1867903" y="119697"/>
                  </a:lnTo>
                  <a:close/>
                </a:path>
                <a:path w="1967229" h="302259">
                  <a:moveTo>
                    <a:pt x="1870849" y="26670"/>
                  </a:moveTo>
                  <a:lnTo>
                    <a:pt x="1865579" y="26670"/>
                  </a:lnTo>
                  <a:lnTo>
                    <a:pt x="1865261" y="29210"/>
                  </a:lnTo>
                  <a:lnTo>
                    <a:pt x="1870849" y="26670"/>
                  </a:lnTo>
                  <a:close/>
                </a:path>
                <a:path w="1967229" h="302259">
                  <a:moveTo>
                    <a:pt x="1873580" y="111188"/>
                  </a:moveTo>
                  <a:lnTo>
                    <a:pt x="1872526" y="111696"/>
                  </a:lnTo>
                  <a:lnTo>
                    <a:pt x="1872488" y="112204"/>
                  </a:lnTo>
                  <a:lnTo>
                    <a:pt x="1872589" y="112636"/>
                  </a:lnTo>
                  <a:lnTo>
                    <a:pt x="1873580" y="111188"/>
                  </a:lnTo>
                  <a:close/>
                </a:path>
                <a:path w="1967229" h="302259">
                  <a:moveTo>
                    <a:pt x="1874062" y="11366"/>
                  </a:moveTo>
                  <a:lnTo>
                    <a:pt x="1872208" y="10604"/>
                  </a:lnTo>
                  <a:lnTo>
                    <a:pt x="1869757" y="9550"/>
                  </a:lnTo>
                  <a:lnTo>
                    <a:pt x="1873923" y="8394"/>
                  </a:lnTo>
                  <a:lnTo>
                    <a:pt x="1868970" y="8382"/>
                  </a:lnTo>
                  <a:lnTo>
                    <a:pt x="1869211" y="9334"/>
                  </a:lnTo>
                  <a:lnTo>
                    <a:pt x="1869490" y="10845"/>
                  </a:lnTo>
                  <a:lnTo>
                    <a:pt x="1864626" y="12509"/>
                  </a:lnTo>
                  <a:lnTo>
                    <a:pt x="1874062" y="11366"/>
                  </a:lnTo>
                  <a:close/>
                </a:path>
                <a:path w="1967229" h="302259">
                  <a:moveTo>
                    <a:pt x="1875358" y="122059"/>
                  </a:moveTo>
                  <a:lnTo>
                    <a:pt x="1875282" y="120967"/>
                  </a:lnTo>
                  <a:lnTo>
                    <a:pt x="1874888" y="121475"/>
                  </a:lnTo>
                  <a:lnTo>
                    <a:pt x="1874862" y="121856"/>
                  </a:lnTo>
                  <a:lnTo>
                    <a:pt x="1875358" y="122059"/>
                  </a:lnTo>
                  <a:close/>
                </a:path>
                <a:path w="1967229" h="302259">
                  <a:moveTo>
                    <a:pt x="1875459" y="105841"/>
                  </a:moveTo>
                  <a:lnTo>
                    <a:pt x="1872170" y="102946"/>
                  </a:lnTo>
                  <a:lnTo>
                    <a:pt x="1874761" y="106172"/>
                  </a:lnTo>
                  <a:lnTo>
                    <a:pt x="1875459" y="105841"/>
                  </a:lnTo>
                  <a:close/>
                </a:path>
                <a:path w="1967229" h="302259">
                  <a:moveTo>
                    <a:pt x="1875840" y="108750"/>
                  </a:moveTo>
                  <a:lnTo>
                    <a:pt x="1875574" y="108254"/>
                  </a:lnTo>
                  <a:lnTo>
                    <a:pt x="1873529" y="108280"/>
                  </a:lnTo>
                  <a:lnTo>
                    <a:pt x="1875840" y="108750"/>
                  </a:lnTo>
                  <a:close/>
                </a:path>
                <a:path w="1967229" h="302259">
                  <a:moveTo>
                    <a:pt x="1876437" y="108254"/>
                  </a:moveTo>
                  <a:lnTo>
                    <a:pt x="1874761" y="106172"/>
                  </a:lnTo>
                  <a:lnTo>
                    <a:pt x="1874520" y="106286"/>
                  </a:lnTo>
                  <a:lnTo>
                    <a:pt x="1875574" y="108254"/>
                  </a:lnTo>
                  <a:lnTo>
                    <a:pt x="1876437" y="108254"/>
                  </a:lnTo>
                  <a:close/>
                </a:path>
                <a:path w="1967229" h="302259">
                  <a:moveTo>
                    <a:pt x="1876679" y="122618"/>
                  </a:moveTo>
                  <a:lnTo>
                    <a:pt x="1875358" y="122059"/>
                  </a:lnTo>
                  <a:lnTo>
                    <a:pt x="1875472" y="123634"/>
                  </a:lnTo>
                  <a:lnTo>
                    <a:pt x="1876679" y="122618"/>
                  </a:lnTo>
                  <a:close/>
                </a:path>
                <a:path w="1967229" h="302259">
                  <a:moveTo>
                    <a:pt x="1888718" y="121132"/>
                  </a:moveTo>
                  <a:lnTo>
                    <a:pt x="1886750" y="117640"/>
                  </a:lnTo>
                  <a:lnTo>
                    <a:pt x="1886470" y="119507"/>
                  </a:lnTo>
                  <a:lnTo>
                    <a:pt x="1887118" y="119646"/>
                  </a:lnTo>
                  <a:lnTo>
                    <a:pt x="1888388" y="121500"/>
                  </a:lnTo>
                  <a:lnTo>
                    <a:pt x="1888718" y="121132"/>
                  </a:lnTo>
                  <a:close/>
                </a:path>
                <a:path w="1967229" h="302259">
                  <a:moveTo>
                    <a:pt x="1888972" y="120865"/>
                  </a:moveTo>
                  <a:lnTo>
                    <a:pt x="1888718" y="121132"/>
                  </a:lnTo>
                  <a:lnTo>
                    <a:pt x="1888921" y="121475"/>
                  </a:lnTo>
                  <a:lnTo>
                    <a:pt x="1888972" y="120865"/>
                  </a:lnTo>
                  <a:close/>
                </a:path>
                <a:path w="1967229" h="302259">
                  <a:moveTo>
                    <a:pt x="1889086" y="119621"/>
                  </a:moveTo>
                  <a:lnTo>
                    <a:pt x="1889061" y="119265"/>
                  </a:lnTo>
                  <a:lnTo>
                    <a:pt x="1888998" y="118770"/>
                  </a:lnTo>
                  <a:lnTo>
                    <a:pt x="1889061" y="119849"/>
                  </a:lnTo>
                  <a:lnTo>
                    <a:pt x="1889086" y="119621"/>
                  </a:lnTo>
                  <a:close/>
                </a:path>
                <a:path w="1967229" h="302259">
                  <a:moveTo>
                    <a:pt x="1891512" y="119075"/>
                  </a:moveTo>
                  <a:lnTo>
                    <a:pt x="1891334" y="119138"/>
                  </a:lnTo>
                  <a:lnTo>
                    <a:pt x="1891157" y="119189"/>
                  </a:lnTo>
                  <a:lnTo>
                    <a:pt x="1890953" y="119202"/>
                  </a:lnTo>
                  <a:lnTo>
                    <a:pt x="1891233" y="119253"/>
                  </a:lnTo>
                  <a:lnTo>
                    <a:pt x="1891398" y="119214"/>
                  </a:lnTo>
                  <a:lnTo>
                    <a:pt x="1891512" y="119075"/>
                  </a:lnTo>
                  <a:close/>
                </a:path>
                <a:path w="1967229" h="302259">
                  <a:moveTo>
                    <a:pt x="1891880" y="118859"/>
                  </a:moveTo>
                  <a:lnTo>
                    <a:pt x="1891855" y="118414"/>
                  </a:lnTo>
                  <a:lnTo>
                    <a:pt x="1891792" y="118008"/>
                  </a:lnTo>
                  <a:lnTo>
                    <a:pt x="1891665" y="117767"/>
                  </a:lnTo>
                  <a:lnTo>
                    <a:pt x="1891715" y="118503"/>
                  </a:lnTo>
                  <a:lnTo>
                    <a:pt x="1891677" y="118884"/>
                  </a:lnTo>
                  <a:lnTo>
                    <a:pt x="1891512" y="119075"/>
                  </a:lnTo>
                  <a:lnTo>
                    <a:pt x="1891652" y="119024"/>
                  </a:lnTo>
                  <a:lnTo>
                    <a:pt x="1891880" y="118859"/>
                  </a:lnTo>
                  <a:close/>
                </a:path>
                <a:path w="1967229" h="302259">
                  <a:moveTo>
                    <a:pt x="1891982" y="116420"/>
                  </a:moveTo>
                  <a:lnTo>
                    <a:pt x="1891868" y="115760"/>
                  </a:lnTo>
                  <a:lnTo>
                    <a:pt x="1891474" y="114236"/>
                  </a:lnTo>
                  <a:lnTo>
                    <a:pt x="1890915" y="114236"/>
                  </a:lnTo>
                  <a:lnTo>
                    <a:pt x="1890915" y="114109"/>
                  </a:lnTo>
                  <a:lnTo>
                    <a:pt x="1890915" y="113601"/>
                  </a:lnTo>
                  <a:lnTo>
                    <a:pt x="1890928" y="109791"/>
                  </a:lnTo>
                  <a:lnTo>
                    <a:pt x="1889747" y="113601"/>
                  </a:lnTo>
                  <a:lnTo>
                    <a:pt x="1889213" y="112636"/>
                  </a:lnTo>
                  <a:lnTo>
                    <a:pt x="1888807" y="111188"/>
                  </a:lnTo>
                  <a:lnTo>
                    <a:pt x="1888528" y="110172"/>
                  </a:lnTo>
                  <a:lnTo>
                    <a:pt x="1889150" y="109537"/>
                  </a:lnTo>
                  <a:lnTo>
                    <a:pt x="1889061" y="109156"/>
                  </a:lnTo>
                  <a:lnTo>
                    <a:pt x="1887689" y="107505"/>
                  </a:lnTo>
                  <a:lnTo>
                    <a:pt x="1888439" y="111188"/>
                  </a:lnTo>
                  <a:lnTo>
                    <a:pt x="1888197" y="110807"/>
                  </a:lnTo>
                  <a:lnTo>
                    <a:pt x="1887474" y="109664"/>
                  </a:lnTo>
                  <a:lnTo>
                    <a:pt x="1886902" y="108775"/>
                  </a:lnTo>
                  <a:lnTo>
                    <a:pt x="1886902" y="108267"/>
                  </a:lnTo>
                  <a:lnTo>
                    <a:pt x="1885911" y="109664"/>
                  </a:lnTo>
                  <a:lnTo>
                    <a:pt x="1885810" y="108267"/>
                  </a:lnTo>
                  <a:lnTo>
                    <a:pt x="1885213" y="106616"/>
                  </a:lnTo>
                  <a:lnTo>
                    <a:pt x="1886051" y="107124"/>
                  </a:lnTo>
                  <a:lnTo>
                    <a:pt x="1885403" y="106616"/>
                  </a:lnTo>
                  <a:lnTo>
                    <a:pt x="1883473" y="105092"/>
                  </a:lnTo>
                  <a:lnTo>
                    <a:pt x="1883092" y="110934"/>
                  </a:lnTo>
                  <a:lnTo>
                    <a:pt x="1881911" y="108267"/>
                  </a:lnTo>
                  <a:lnTo>
                    <a:pt x="1881873" y="107632"/>
                  </a:lnTo>
                  <a:lnTo>
                    <a:pt x="1879117" y="109537"/>
                  </a:lnTo>
                  <a:lnTo>
                    <a:pt x="1882114" y="110807"/>
                  </a:lnTo>
                  <a:lnTo>
                    <a:pt x="1880476" y="114871"/>
                  </a:lnTo>
                  <a:lnTo>
                    <a:pt x="1879638" y="112585"/>
                  </a:lnTo>
                  <a:lnTo>
                    <a:pt x="1878888" y="110553"/>
                  </a:lnTo>
                  <a:lnTo>
                    <a:pt x="1877656" y="107251"/>
                  </a:lnTo>
                  <a:lnTo>
                    <a:pt x="1877898" y="110553"/>
                  </a:lnTo>
                  <a:lnTo>
                    <a:pt x="1877402" y="110426"/>
                  </a:lnTo>
                  <a:lnTo>
                    <a:pt x="1876920" y="110299"/>
                  </a:lnTo>
                  <a:lnTo>
                    <a:pt x="1876818" y="109029"/>
                  </a:lnTo>
                  <a:lnTo>
                    <a:pt x="1876158" y="111061"/>
                  </a:lnTo>
                  <a:lnTo>
                    <a:pt x="1876056" y="111417"/>
                  </a:lnTo>
                  <a:lnTo>
                    <a:pt x="1877237" y="110426"/>
                  </a:lnTo>
                  <a:lnTo>
                    <a:pt x="1876920" y="112585"/>
                  </a:lnTo>
                  <a:lnTo>
                    <a:pt x="1876069" y="111442"/>
                  </a:lnTo>
                  <a:lnTo>
                    <a:pt x="1874939" y="109918"/>
                  </a:lnTo>
                  <a:lnTo>
                    <a:pt x="1873034" y="114490"/>
                  </a:lnTo>
                  <a:lnTo>
                    <a:pt x="1873008" y="114363"/>
                  </a:lnTo>
                  <a:lnTo>
                    <a:pt x="1872703" y="113093"/>
                  </a:lnTo>
                  <a:lnTo>
                    <a:pt x="1872589" y="112636"/>
                  </a:lnTo>
                  <a:lnTo>
                    <a:pt x="1872272" y="113093"/>
                  </a:lnTo>
                  <a:lnTo>
                    <a:pt x="1872018" y="112077"/>
                  </a:lnTo>
                  <a:lnTo>
                    <a:pt x="1871980" y="111950"/>
                  </a:lnTo>
                  <a:lnTo>
                    <a:pt x="1872259" y="111823"/>
                  </a:lnTo>
                  <a:lnTo>
                    <a:pt x="1872145" y="110807"/>
                  </a:lnTo>
                  <a:lnTo>
                    <a:pt x="1871840" y="109537"/>
                  </a:lnTo>
                  <a:lnTo>
                    <a:pt x="1871865" y="111556"/>
                  </a:lnTo>
                  <a:lnTo>
                    <a:pt x="1871764" y="111112"/>
                  </a:lnTo>
                  <a:lnTo>
                    <a:pt x="1871726" y="112077"/>
                  </a:lnTo>
                  <a:lnTo>
                    <a:pt x="1871624" y="110553"/>
                  </a:lnTo>
                  <a:lnTo>
                    <a:pt x="1870925" y="107759"/>
                  </a:lnTo>
                  <a:lnTo>
                    <a:pt x="1870583" y="114363"/>
                  </a:lnTo>
                  <a:lnTo>
                    <a:pt x="1870087" y="113728"/>
                  </a:lnTo>
                  <a:lnTo>
                    <a:pt x="1869592" y="113093"/>
                  </a:lnTo>
                  <a:lnTo>
                    <a:pt x="1868906" y="112204"/>
                  </a:lnTo>
                  <a:lnTo>
                    <a:pt x="1868779" y="110680"/>
                  </a:lnTo>
                  <a:lnTo>
                    <a:pt x="1868754" y="109283"/>
                  </a:lnTo>
                  <a:lnTo>
                    <a:pt x="1870303" y="110553"/>
                  </a:lnTo>
                  <a:lnTo>
                    <a:pt x="1869313" y="109283"/>
                  </a:lnTo>
                  <a:lnTo>
                    <a:pt x="1868525" y="108267"/>
                  </a:lnTo>
                  <a:lnTo>
                    <a:pt x="1868487" y="113093"/>
                  </a:lnTo>
                  <a:lnTo>
                    <a:pt x="1868233" y="112585"/>
                  </a:lnTo>
                  <a:lnTo>
                    <a:pt x="1865693" y="107632"/>
                  </a:lnTo>
                  <a:lnTo>
                    <a:pt x="1864804" y="108648"/>
                  </a:lnTo>
                  <a:lnTo>
                    <a:pt x="1864791" y="109410"/>
                  </a:lnTo>
                  <a:lnTo>
                    <a:pt x="1865261" y="112585"/>
                  </a:lnTo>
                  <a:lnTo>
                    <a:pt x="1864868" y="112331"/>
                  </a:lnTo>
                  <a:lnTo>
                    <a:pt x="1862455" y="110807"/>
                  </a:lnTo>
                  <a:lnTo>
                    <a:pt x="1860753" y="112331"/>
                  </a:lnTo>
                  <a:lnTo>
                    <a:pt x="1860664" y="111061"/>
                  </a:lnTo>
                  <a:lnTo>
                    <a:pt x="1856778" y="110934"/>
                  </a:lnTo>
                  <a:lnTo>
                    <a:pt x="1854746" y="109791"/>
                  </a:lnTo>
                  <a:lnTo>
                    <a:pt x="1854695" y="109156"/>
                  </a:lnTo>
                  <a:lnTo>
                    <a:pt x="1854987" y="113093"/>
                  </a:lnTo>
                  <a:lnTo>
                    <a:pt x="1853018" y="112712"/>
                  </a:lnTo>
                  <a:lnTo>
                    <a:pt x="1851799" y="113728"/>
                  </a:lnTo>
                  <a:lnTo>
                    <a:pt x="1851710" y="113093"/>
                  </a:lnTo>
                  <a:lnTo>
                    <a:pt x="1851558" y="112077"/>
                  </a:lnTo>
                  <a:lnTo>
                    <a:pt x="1851685" y="110172"/>
                  </a:lnTo>
                  <a:lnTo>
                    <a:pt x="1852117" y="109283"/>
                  </a:lnTo>
                  <a:lnTo>
                    <a:pt x="1850859" y="109537"/>
                  </a:lnTo>
                  <a:lnTo>
                    <a:pt x="1850758" y="110807"/>
                  </a:lnTo>
                  <a:lnTo>
                    <a:pt x="1850466" y="111569"/>
                  </a:lnTo>
                  <a:lnTo>
                    <a:pt x="1849729" y="112077"/>
                  </a:lnTo>
                  <a:lnTo>
                    <a:pt x="1849551" y="109156"/>
                  </a:lnTo>
                  <a:lnTo>
                    <a:pt x="1847888" y="109664"/>
                  </a:lnTo>
                  <a:lnTo>
                    <a:pt x="1846745" y="113093"/>
                  </a:lnTo>
                  <a:lnTo>
                    <a:pt x="1844255" y="111569"/>
                  </a:lnTo>
                  <a:lnTo>
                    <a:pt x="1844535" y="113855"/>
                  </a:lnTo>
                  <a:lnTo>
                    <a:pt x="1844662" y="114363"/>
                  </a:lnTo>
                  <a:lnTo>
                    <a:pt x="1846986" y="118275"/>
                  </a:lnTo>
                  <a:lnTo>
                    <a:pt x="1847113" y="118808"/>
                  </a:lnTo>
                  <a:lnTo>
                    <a:pt x="1845246" y="120840"/>
                  </a:lnTo>
                  <a:lnTo>
                    <a:pt x="1845068" y="120078"/>
                  </a:lnTo>
                  <a:lnTo>
                    <a:pt x="1844979" y="119697"/>
                  </a:lnTo>
                  <a:lnTo>
                    <a:pt x="1844548" y="117665"/>
                  </a:lnTo>
                  <a:lnTo>
                    <a:pt x="1844484" y="117411"/>
                  </a:lnTo>
                  <a:lnTo>
                    <a:pt x="1844421" y="117665"/>
                  </a:lnTo>
                  <a:lnTo>
                    <a:pt x="1844014" y="117157"/>
                  </a:lnTo>
                  <a:lnTo>
                    <a:pt x="1844001" y="116611"/>
                  </a:lnTo>
                  <a:lnTo>
                    <a:pt x="1843417" y="116522"/>
                  </a:lnTo>
                  <a:lnTo>
                    <a:pt x="1843189" y="115125"/>
                  </a:lnTo>
                  <a:lnTo>
                    <a:pt x="1843074" y="114490"/>
                  </a:lnTo>
                  <a:lnTo>
                    <a:pt x="1842579" y="115125"/>
                  </a:lnTo>
                  <a:lnTo>
                    <a:pt x="1842477" y="114236"/>
                  </a:lnTo>
                  <a:lnTo>
                    <a:pt x="1842579" y="113347"/>
                  </a:lnTo>
                  <a:lnTo>
                    <a:pt x="1843252" y="114236"/>
                  </a:lnTo>
                  <a:lnTo>
                    <a:pt x="1843239" y="113601"/>
                  </a:lnTo>
                  <a:lnTo>
                    <a:pt x="1843379" y="113601"/>
                  </a:lnTo>
                  <a:lnTo>
                    <a:pt x="1843417" y="113347"/>
                  </a:lnTo>
                  <a:lnTo>
                    <a:pt x="1842465" y="113220"/>
                  </a:lnTo>
                  <a:lnTo>
                    <a:pt x="1841182" y="112204"/>
                  </a:lnTo>
                  <a:lnTo>
                    <a:pt x="1840560" y="110680"/>
                  </a:lnTo>
                  <a:lnTo>
                    <a:pt x="1840801" y="111696"/>
                  </a:lnTo>
                  <a:lnTo>
                    <a:pt x="1841030" y="113474"/>
                  </a:lnTo>
                  <a:lnTo>
                    <a:pt x="1840420" y="113855"/>
                  </a:lnTo>
                  <a:lnTo>
                    <a:pt x="1838769" y="114236"/>
                  </a:lnTo>
                  <a:lnTo>
                    <a:pt x="1838858" y="113855"/>
                  </a:lnTo>
                  <a:lnTo>
                    <a:pt x="1839277" y="112077"/>
                  </a:lnTo>
                  <a:lnTo>
                    <a:pt x="1839391" y="111569"/>
                  </a:lnTo>
                  <a:lnTo>
                    <a:pt x="1839366" y="111404"/>
                  </a:lnTo>
                  <a:lnTo>
                    <a:pt x="1838248" y="110553"/>
                  </a:lnTo>
                  <a:lnTo>
                    <a:pt x="1838109" y="112077"/>
                  </a:lnTo>
                  <a:lnTo>
                    <a:pt x="1836775" y="110807"/>
                  </a:lnTo>
                  <a:lnTo>
                    <a:pt x="1837270" y="113855"/>
                  </a:lnTo>
                  <a:lnTo>
                    <a:pt x="1836775" y="113855"/>
                  </a:lnTo>
                  <a:lnTo>
                    <a:pt x="1836623" y="113220"/>
                  </a:lnTo>
                  <a:lnTo>
                    <a:pt x="1836496" y="112699"/>
                  </a:lnTo>
                  <a:lnTo>
                    <a:pt x="1836381" y="112331"/>
                  </a:lnTo>
                  <a:lnTo>
                    <a:pt x="1836089" y="111696"/>
                  </a:lnTo>
                  <a:lnTo>
                    <a:pt x="1835467" y="113220"/>
                  </a:lnTo>
                  <a:lnTo>
                    <a:pt x="1832089" y="112839"/>
                  </a:lnTo>
                  <a:lnTo>
                    <a:pt x="1833562" y="115773"/>
                  </a:lnTo>
                  <a:lnTo>
                    <a:pt x="1833651" y="115900"/>
                  </a:lnTo>
                  <a:lnTo>
                    <a:pt x="1833892" y="116014"/>
                  </a:lnTo>
                  <a:lnTo>
                    <a:pt x="1833791" y="116154"/>
                  </a:lnTo>
                  <a:lnTo>
                    <a:pt x="1831454" y="119697"/>
                  </a:lnTo>
                  <a:lnTo>
                    <a:pt x="1829676" y="117792"/>
                  </a:lnTo>
                  <a:lnTo>
                    <a:pt x="1823288" y="117792"/>
                  </a:lnTo>
                  <a:lnTo>
                    <a:pt x="1821091" y="117792"/>
                  </a:lnTo>
                  <a:lnTo>
                    <a:pt x="1820303" y="120078"/>
                  </a:lnTo>
                  <a:lnTo>
                    <a:pt x="1819795" y="120078"/>
                  </a:lnTo>
                  <a:lnTo>
                    <a:pt x="1819338" y="119316"/>
                  </a:lnTo>
                  <a:lnTo>
                    <a:pt x="1818868" y="118554"/>
                  </a:lnTo>
                  <a:lnTo>
                    <a:pt x="1818792" y="117157"/>
                  </a:lnTo>
                  <a:lnTo>
                    <a:pt x="1817789" y="118046"/>
                  </a:lnTo>
                  <a:lnTo>
                    <a:pt x="1817700" y="119316"/>
                  </a:lnTo>
                  <a:lnTo>
                    <a:pt x="1815528" y="117919"/>
                  </a:lnTo>
                  <a:lnTo>
                    <a:pt x="1815795" y="117411"/>
                  </a:lnTo>
                  <a:lnTo>
                    <a:pt x="1816252" y="116522"/>
                  </a:lnTo>
                  <a:lnTo>
                    <a:pt x="1816633" y="116395"/>
                  </a:lnTo>
                  <a:lnTo>
                    <a:pt x="1816354" y="116319"/>
                  </a:lnTo>
                  <a:lnTo>
                    <a:pt x="1816519" y="116014"/>
                  </a:lnTo>
                  <a:lnTo>
                    <a:pt x="1815909" y="116192"/>
                  </a:lnTo>
                  <a:lnTo>
                    <a:pt x="1814791" y="115887"/>
                  </a:lnTo>
                  <a:lnTo>
                    <a:pt x="1814131" y="114236"/>
                  </a:lnTo>
                  <a:lnTo>
                    <a:pt x="1812810" y="117411"/>
                  </a:lnTo>
                  <a:lnTo>
                    <a:pt x="1812963" y="114617"/>
                  </a:lnTo>
                  <a:lnTo>
                    <a:pt x="1810969" y="114363"/>
                  </a:lnTo>
                  <a:lnTo>
                    <a:pt x="1810486" y="114998"/>
                  </a:lnTo>
                  <a:lnTo>
                    <a:pt x="1810423" y="115379"/>
                  </a:lnTo>
                  <a:lnTo>
                    <a:pt x="1811578" y="116649"/>
                  </a:lnTo>
                  <a:lnTo>
                    <a:pt x="1811693" y="116967"/>
                  </a:lnTo>
                  <a:lnTo>
                    <a:pt x="1810981" y="117411"/>
                  </a:lnTo>
                  <a:lnTo>
                    <a:pt x="1809318" y="117284"/>
                  </a:lnTo>
                  <a:lnTo>
                    <a:pt x="1809203" y="114871"/>
                  </a:lnTo>
                  <a:lnTo>
                    <a:pt x="1809089" y="113690"/>
                  </a:lnTo>
                  <a:lnTo>
                    <a:pt x="1804949" y="110172"/>
                  </a:lnTo>
                  <a:lnTo>
                    <a:pt x="1804212" y="121983"/>
                  </a:lnTo>
                  <a:lnTo>
                    <a:pt x="1803298" y="120459"/>
                  </a:lnTo>
                  <a:lnTo>
                    <a:pt x="1802917" y="119824"/>
                  </a:lnTo>
                  <a:lnTo>
                    <a:pt x="1802307" y="118795"/>
                  </a:lnTo>
                  <a:lnTo>
                    <a:pt x="1802193" y="119824"/>
                  </a:lnTo>
                  <a:lnTo>
                    <a:pt x="1800542" y="119570"/>
                  </a:lnTo>
                  <a:lnTo>
                    <a:pt x="1798015" y="114998"/>
                  </a:lnTo>
                  <a:lnTo>
                    <a:pt x="1797507" y="114998"/>
                  </a:lnTo>
                  <a:lnTo>
                    <a:pt x="1794992" y="113601"/>
                  </a:lnTo>
                  <a:lnTo>
                    <a:pt x="1796389" y="120459"/>
                  </a:lnTo>
                  <a:lnTo>
                    <a:pt x="1793887" y="119570"/>
                  </a:lnTo>
                  <a:lnTo>
                    <a:pt x="1794395" y="120713"/>
                  </a:lnTo>
                  <a:lnTo>
                    <a:pt x="1795056" y="123126"/>
                  </a:lnTo>
                  <a:lnTo>
                    <a:pt x="1795145" y="124015"/>
                  </a:lnTo>
                  <a:lnTo>
                    <a:pt x="1793786" y="125412"/>
                  </a:lnTo>
                  <a:lnTo>
                    <a:pt x="1792109" y="125158"/>
                  </a:lnTo>
                  <a:lnTo>
                    <a:pt x="1792084" y="125031"/>
                  </a:lnTo>
                  <a:lnTo>
                    <a:pt x="1791817" y="124015"/>
                  </a:lnTo>
                  <a:lnTo>
                    <a:pt x="1790903" y="120586"/>
                  </a:lnTo>
                  <a:lnTo>
                    <a:pt x="1791728" y="119443"/>
                  </a:lnTo>
                  <a:lnTo>
                    <a:pt x="1792084" y="119316"/>
                  </a:lnTo>
                  <a:lnTo>
                    <a:pt x="1792351" y="119570"/>
                  </a:lnTo>
                  <a:lnTo>
                    <a:pt x="1792389" y="119976"/>
                  </a:lnTo>
                  <a:lnTo>
                    <a:pt x="1792147" y="120243"/>
                  </a:lnTo>
                  <a:lnTo>
                    <a:pt x="1791944" y="120497"/>
                  </a:lnTo>
                  <a:lnTo>
                    <a:pt x="1792071" y="120789"/>
                  </a:lnTo>
                  <a:lnTo>
                    <a:pt x="1792363" y="120637"/>
                  </a:lnTo>
                  <a:lnTo>
                    <a:pt x="1792427" y="120281"/>
                  </a:lnTo>
                  <a:lnTo>
                    <a:pt x="1792401" y="120078"/>
                  </a:lnTo>
                  <a:lnTo>
                    <a:pt x="1792833" y="119443"/>
                  </a:lnTo>
                  <a:lnTo>
                    <a:pt x="1793290" y="118935"/>
                  </a:lnTo>
                  <a:lnTo>
                    <a:pt x="1793214" y="118554"/>
                  </a:lnTo>
                  <a:lnTo>
                    <a:pt x="1792528" y="117665"/>
                  </a:lnTo>
                  <a:lnTo>
                    <a:pt x="1792554" y="118935"/>
                  </a:lnTo>
                  <a:lnTo>
                    <a:pt x="1792439" y="118808"/>
                  </a:lnTo>
                  <a:lnTo>
                    <a:pt x="1791538" y="117792"/>
                  </a:lnTo>
                  <a:lnTo>
                    <a:pt x="1789493" y="118275"/>
                  </a:lnTo>
                  <a:lnTo>
                    <a:pt x="1789315" y="118173"/>
                  </a:lnTo>
                  <a:lnTo>
                    <a:pt x="1789544" y="116268"/>
                  </a:lnTo>
                  <a:lnTo>
                    <a:pt x="1788541" y="117665"/>
                  </a:lnTo>
                  <a:lnTo>
                    <a:pt x="1788845" y="117894"/>
                  </a:lnTo>
                  <a:lnTo>
                    <a:pt x="1788033" y="117411"/>
                  </a:lnTo>
                  <a:lnTo>
                    <a:pt x="1787207" y="119316"/>
                  </a:lnTo>
                  <a:lnTo>
                    <a:pt x="1784908" y="118554"/>
                  </a:lnTo>
                  <a:lnTo>
                    <a:pt x="1785366" y="119189"/>
                  </a:lnTo>
                  <a:lnTo>
                    <a:pt x="1785924" y="120459"/>
                  </a:lnTo>
                  <a:lnTo>
                    <a:pt x="1785594" y="120586"/>
                  </a:lnTo>
                  <a:lnTo>
                    <a:pt x="1782305" y="119583"/>
                  </a:lnTo>
                  <a:lnTo>
                    <a:pt x="1784667" y="123126"/>
                  </a:lnTo>
                  <a:lnTo>
                    <a:pt x="1782699" y="124015"/>
                  </a:lnTo>
                  <a:lnTo>
                    <a:pt x="1782000" y="123253"/>
                  </a:lnTo>
                  <a:lnTo>
                    <a:pt x="1781289" y="122491"/>
                  </a:lnTo>
                  <a:lnTo>
                    <a:pt x="1781378" y="121856"/>
                  </a:lnTo>
                  <a:lnTo>
                    <a:pt x="1781530" y="121475"/>
                  </a:lnTo>
                  <a:lnTo>
                    <a:pt x="1782279" y="119595"/>
                  </a:lnTo>
                  <a:lnTo>
                    <a:pt x="1780501" y="121475"/>
                  </a:lnTo>
                  <a:lnTo>
                    <a:pt x="1778990" y="120459"/>
                  </a:lnTo>
                  <a:lnTo>
                    <a:pt x="1779143" y="119951"/>
                  </a:lnTo>
                  <a:lnTo>
                    <a:pt x="1779955" y="117157"/>
                  </a:lnTo>
                  <a:lnTo>
                    <a:pt x="1778482" y="119951"/>
                  </a:lnTo>
                  <a:lnTo>
                    <a:pt x="1777263" y="118046"/>
                  </a:lnTo>
                  <a:lnTo>
                    <a:pt x="1776120" y="116268"/>
                  </a:lnTo>
                  <a:lnTo>
                    <a:pt x="1774939" y="116014"/>
                  </a:lnTo>
                  <a:lnTo>
                    <a:pt x="1775218" y="115633"/>
                  </a:lnTo>
                  <a:lnTo>
                    <a:pt x="1774278" y="115760"/>
                  </a:lnTo>
                  <a:lnTo>
                    <a:pt x="1775307" y="118046"/>
                  </a:lnTo>
                  <a:lnTo>
                    <a:pt x="1774634" y="117792"/>
                  </a:lnTo>
                  <a:lnTo>
                    <a:pt x="1774139" y="117792"/>
                  </a:lnTo>
                  <a:lnTo>
                    <a:pt x="1773974" y="116776"/>
                  </a:lnTo>
                  <a:lnTo>
                    <a:pt x="1773859" y="117411"/>
                  </a:lnTo>
                  <a:lnTo>
                    <a:pt x="1773732" y="118681"/>
                  </a:lnTo>
                  <a:lnTo>
                    <a:pt x="1775091" y="120713"/>
                  </a:lnTo>
                  <a:lnTo>
                    <a:pt x="1775129" y="120967"/>
                  </a:lnTo>
                  <a:lnTo>
                    <a:pt x="1774380" y="123253"/>
                  </a:lnTo>
                  <a:lnTo>
                    <a:pt x="1773580" y="122364"/>
                  </a:lnTo>
                  <a:lnTo>
                    <a:pt x="1774037" y="122491"/>
                  </a:lnTo>
                  <a:lnTo>
                    <a:pt x="1773694" y="122110"/>
                  </a:lnTo>
                  <a:lnTo>
                    <a:pt x="1773351" y="121729"/>
                  </a:lnTo>
                  <a:lnTo>
                    <a:pt x="1773301" y="122275"/>
                  </a:lnTo>
                  <a:lnTo>
                    <a:pt x="1772246" y="125031"/>
                  </a:lnTo>
                  <a:lnTo>
                    <a:pt x="1771662" y="122872"/>
                  </a:lnTo>
                  <a:lnTo>
                    <a:pt x="1771357" y="121729"/>
                  </a:lnTo>
                  <a:lnTo>
                    <a:pt x="1773301" y="122275"/>
                  </a:lnTo>
                  <a:lnTo>
                    <a:pt x="1773301" y="121678"/>
                  </a:lnTo>
                  <a:lnTo>
                    <a:pt x="1772894" y="121221"/>
                  </a:lnTo>
                  <a:lnTo>
                    <a:pt x="1770494" y="118554"/>
                  </a:lnTo>
                  <a:lnTo>
                    <a:pt x="1771484" y="118110"/>
                  </a:lnTo>
                  <a:lnTo>
                    <a:pt x="1770989" y="117919"/>
                  </a:lnTo>
                  <a:lnTo>
                    <a:pt x="1770875" y="117665"/>
                  </a:lnTo>
                  <a:lnTo>
                    <a:pt x="1770938" y="117157"/>
                  </a:lnTo>
                  <a:lnTo>
                    <a:pt x="1770926" y="116903"/>
                  </a:lnTo>
                  <a:lnTo>
                    <a:pt x="1768170" y="114490"/>
                  </a:lnTo>
                  <a:lnTo>
                    <a:pt x="1770659" y="120840"/>
                  </a:lnTo>
                  <a:lnTo>
                    <a:pt x="1768195" y="121221"/>
                  </a:lnTo>
                  <a:lnTo>
                    <a:pt x="1768170" y="119316"/>
                  </a:lnTo>
                  <a:lnTo>
                    <a:pt x="1767662" y="118706"/>
                  </a:lnTo>
                  <a:lnTo>
                    <a:pt x="1767586" y="121602"/>
                  </a:lnTo>
                  <a:lnTo>
                    <a:pt x="1767052" y="122872"/>
                  </a:lnTo>
                  <a:lnTo>
                    <a:pt x="1765223" y="121729"/>
                  </a:lnTo>
                  <a:lnTo>
                    <a:pt x="1765554" y="124269"/>
                  </a:lnTo>
                  <a:lnTo>
                    <a:pt x="1764690" y="124269"/>
                  </a:lnTo>
                  <a:lnTo>
                    <a:pt x="1765757" y="124777"/>
                  </a:lnTo>
                  <a:lnTo>
                    <a:pt x="1765782" y="126555"/>
                  </a:lnTo>
                  <a:lnTo>
                    <a:pt x="1764944" y="126555"/>
                  </a:lnTo>
                  <a:lnTo>
                    <a:pt x="1763966" y="127317"/>
                  </a:lnTo>
                  <a:lnTo>
                    <a:pt x="1763649" y="128968"/>
                  </a:lnTo>
                  <a:lnTo>
                    <a:pt x="1762086" y="125412"/>
                  </a:lnTo>
                  <a:lnTo>
                    <a:pt x="1762023" y="125285"/>
                  </a:lnTo>
                  <a:lnTo>
                    <a:pt x="1760918" y="122745"/>
                  </a:lnTo>
                  <a:lnTo>
                    <a:pt x="1759623" y="125285"/>
                  </a:lnTo>
                  <a:lnTo>
                    <a:pt x="1758708" y="124269"/>
                  </a:lnTo>
                  <a:lnTo>
                    <a:pt x="1758696" y="123380"/>
                  </a:lnTo>
                  <a:lnTo>
                    <a:pt x="1758899" y="121856"/>
                  </a:lnTo>
                  <a:lnTo>
                    <a:pt x="1758175" y="121208"/>
                  </a:lnTo>
                  <a:lnTo>
                    <a:pt x="1758175" y="129222"/>
                  </a:lnTo>
                  <a:lnTo>
                    <a:pt x="1757426" y="127952"/>
                  </a:lnTo>
                  <a:lnTo>
                    <a:pt x="1757273" y="127698"/>
                  </a:lnTo>
                  <a:lnTo>
                    <a:pt x="1756689" y="126720"/>
                  </a:lnTo>
                  <a:lnTo>
                    <a:pt x="1756600" y="126936"/>
                  </a:lnTo>
                  <a:lnTo>
                    <a:pt x="1756511" y="126428"/>
                  </a:lnTo>
                  <a:lnTo>
                    <a:pt x="1756689" y="126720"/>
                  </a:lnTo>
                  <a:lnTo>
                    <a:pt x="1757121" y="125793"/>
                  </a:lnTo>
                  <a:lnTo>
                    <a:pt x="1757286" y="125412"/>
                  </a:lnTo>
                  <a:lnTo>
                    <a:pt x="1757946" y="125666"/>
                  </a:lnTo>
                  <a:lnTo>
                    <a:pt x="1757603" y="126936"/>
                  </a:lnTo>
                  <a:lnTo>
                    <a:pt x="1757489" y="127698"/>
                  </a:lnTo>
                  <a:lnTo>
                    <a:pt x="1758175" y="129222"/>
                  </a:lnTo>
                  <a:lnTo>
                    <a:pt x="1758175" y="121208"/>
                  </a:lnTo>
                  <a:lnTo>
                    <a:pt x="1758048" y="121094"/>
                  </a:lnTo>
                  <a:lnTo>
                    <a:pt x="1756841" y="123444"/>
                  </a:lnTo>
                  <a:lnTo>
                    <a:pt x="1755482" y="127317"/>
                  </a:lnTo>
                  <a:lnTo>
                    <a:pt x="1756079" y="127241"/>
                  </a:lnTo>
                  <a:lnTo>
                    <a:pt x="1755902" y="131889"/>
                  </a:lnTo>
                  <a:lnTo>
                    <a:pt x="1753984" y="129857"/>
                  </a:lnTo>
                  <a:lnTo>
                    <a:pt x="1753870" y="129730"/>
                  </a:lnTo>
                  <a:lnTo>
                    <a:pt x="1753450" y="127444"/>
                  </a:lnTo>
                  <a:lnTo>
                    <a:pt x="1752765" y="123634"/>
                  </a:lnTo>
                  <a:lnTo>
                    <a:pt x="1749907" y="121348"/>
                  </a:lnTo>
                  <a:lnTo>
                    <a:pt x="1749183" y="127444"/>
                  </a:lnTo>
                  <a:lnTo>
                    <a:pt x="1745830" y="126555"/>
                  </a:lnTo>
                  <a:lnTo>
                    <a:pt x="1747012" y="127444"/>
                  </a:lnTo>
                  <a:lnTo>
                    <a:pt x="1747062" y="129857"/>
                  </a:lnTo>
                  <a:lnTo>
                    <a:pt x="1746389" y="129222"/>
                  </a:lnTo>
                  <a:lnTo>
                    <a:pt x="1745195" y="128079"/>
                  </a:lnTo>
                  <a:lnTo>
                    <a:pt x="1744395" y="129222"/>
                  </a:lnTo>
                  <a:lnTo>
                    <a:pt x="1744091" y="127190"/>
                  </a:lnTo>
                  <a:lnTo>
                    <a:pt x="1743798" y="126936"/>
                  </a:lnTo>
                  <a:lnTo>
                    <a:pt x="1743341" y="126555"/>
                  </a:lnTo>
                  <a:lnTo>
                    <a:pt x="1742668" y="125412"/>
                  </a:lnTo>
                  <a:lnTo>
                    <a:pt x="1743011" y="126936"/>
                  </a:lnTo>
                  <a:lnTo>
                    <a:pt x="1740420" y="125666"/>
                  </a:lnTo>
                  <a:lnTo>
                    <a:pt x="1740916" y="129857"/>
                  </a:lnTo>
                  <a:lnTo>
                    <a:pt x="1739036" y="127444"/>
                  </a:lnTo>
                  <a:lnTo>
                    <a:pt x="1736369" y="126809"/>
                  </a:lnTo>
                  <a:lnTo>
                    <a:pt x="1737334" y="133667"/>
                  </a:lnTo>
                  <a:lnTo>
                    <a:pt x="1734832" y="133413"/>
                  </a:lnTo>
                  <a:lnTo>
                    <a:pt x="1734947" y="132524"/>
                  </a:lnTo>
                  <a:lnTo>
                    <a:pt x="1735124" y="131127"/>
                  </a:lnTo>
                  <a:lnTo>
                    <a:pt x="1733765" y="129857"/>
                  </a:lnTo>
                  <a:lnTo>
                    <a:pt x="1734134" y="129349"/>
                  </a:lnTo>
                  <a:lnTo>
                    <a:pt x="1734972" y="128206"/>
                  </a:lnTo>
                  <a:lnTo>
                    <a:pt x="1735061" y="128079"/>
                  </a:lnTo>
                  <a:lnTo>
                    <a:pt x="1734261" y="128206"/>
                  </a:lnTo>
                  <a:lnTo>
                    <a:pt x="1733473" y="127952"/>
                  </a:lnTo>
                  <a:lnTo>
                    <a:pt x="1733727" y="129349"/>
                  </a:lnTo>
                  <a:lnTo>
                    <a:pt x="1733029" y="128206"/>
                  </a:lnTo>
                  <a:lnTo>
                    <a:pt x="1732064" y="132524"/>
                  </a:lnTo>
                  <a:lnTo>
                    <a:pt x="1730971" y="130746"/>
                  </a:lnTo>
                  <a:lnTo>
                    <a:pt x="1730908" y="132397"/>
                  </a:lnTo>
                  <a:lnTo>
                    <a:pt x="1731098" y="133794"/>
                  </a:lnTo>
                  <a:lnTo>
                    <a:pt x="1730197" y="133794"/>
                  </a:lnTo>
                  <a:lnTo>
                    <a:pt x="1728876" y="134429"/>
                  </a:lnTo>
                  <a:lnTo>
                    <a:pt x="1730070" y="136588"/>
                  </a:lnTo>
                  <a:lnTo>
                    <a:pt x="1726438" y="130619"/>
                  </a:lnTo>
                  <a:lnTo>
                    <a:pt x="1723364" y="138239"/>
                  </a:lnTo>
                  <a:lnTo>
                    <a:pt x="1721815" y="135826"/>
                  </a:lnTo>
                  <a:lnTo>
                    <a:pt x="1720189" y="133286"/>
                  </a:lnTo>
                  <a:lnTo>
                    <a:pt x="1718602" y="134302"/>
                  </a:lnTo>
                  <a:lnTo>
                    <a:pt x="1716646" y="135318"/>
                  </a:lnTo>
                  <a:lnTo>
                    <a:pt x="1715109" y="135826"/>
                  </a:lnTo>
                  <a:lnTo>
                    <a:pt x="1715096" y="135191"/>
                  </a:lnTo>
                  <a:lnTo>
                    <a:pt x="1714969" y="134937"/>
                  </a:lnTo>
                  <a:lnTo>
                    <a:pt x="1715249" y="134937"/>
                  </a:lnTo>
                  <a:lnTo>
                    <a:pt x="1715033" y="134810"/>
                  </a:lnTo>
                  <a:lnTo>
                    <a:pt x="1712722" y="133413"/>
                  </a:lnTo>
                  <a:lnTo>
                    <a:pt x="1715058" y="141033"/>
                  </a:lnTo>
                  <a:lnTo>
                    <a:pt x="1712188" y="139382"/>
                  </a:lnTo>
                  <a:lnTo>
                    <a:pt x="1711172" y="137731"/>
                  </a:lnTo>
                  <a:lnTo>
                    <a:pt x="1710309" y="136334"/>
                  </a:lnTo>
                  <a:lnTo>
                    <a:pt x="1713153" y="137350"/>
                  </a:lnTo>
                  <a:lnTo>
                    <a:pt x="1712239" y="136334"/>
                  </a:lnTo>
                  <a:lnTo>
                    <a:pt x="1712125" y="136207"/>
                  </a:lnTo>
                  <a:lnTo>
                    <a:pt x="1710486" y="129603"/>
                  </a:lnTo>
                  <a:lnTo>
                    <a:pt x="1709343" y="137731"/>
                  </a:lnTo>
                  <a:lnTo>
                    <a:pt x="1708734" y="136842"/>
                  </a:lnTo>
                  <a:lnTo>
                    <a:pt x="1707007" y="134302"/>
                  </a:lnTo>
                  <a:lnTo>
                    <a:pt x="1707007" y="134048"/>
                  </a:lnTo>
                  <a:lnTo>
                    <a:pt x="1707248" y="133667"/>
                  </a:lnTo>
                  <a:lnTo>
                    <a:pt x="1705546" y="131635"/>
                  </a:lnTo>
                  <a:lnTo>
                    <a:pt x="1704657" y="136842"/>
                  </a:lnTo>
                  <a:lnTo>
                    <a:pt x="1702511" y="136842"/>
                  </a:lnTo>
                  <a:lnTo>
                    <a:pt x="1702435" y="136080"/>
                  </a:lnTo>
                  <a:lnTo>
                    <a:pt x="1702320" y="135826"/>
                  </a:lnTo>
                  <a:lnTo>
                    <a:pt x="1701571" y="139509"/>
                  </a:lnTo>
                  <a:lnTo>
                    <a:pt x="1699120" y="141160"/>
                  </a:lnTo>
                  <a:lnTo>
                    <a:pt x="1698040" y="141922"/>
                  </a:lnTo>
                  <a:lnTo>
                    <a:pt x="1697951" y="142176"/>
                  </a:lnTo>
                  <a:lnTo>
                    <a:pt x="1698028" y="142633"/>
                  </a:lnTo>
                  <a:lnTo>
                    <a:pt x="1696529" y="143573"/>
                  </a:lnTo>
                  <a:lnTo>
                    <a:pt x="1695665" y="142303"/>
                  </a:lnTo>
                  <a:lnTo>
                    <a:pt x="1694141" y="141287"/>
                  </a:lnTo>
                  <a:lnTo>
                    <a:pt x="1693443" y="138620"/>
                  </a:lnTo>
                  <a:lnTo>
                    <a:pt x="1693405" y="138493"/>
                  </a:lnTo>
                  <a:lnTo>
                    <a:pt x="1695056" y="137985"/>
                  </a:lnTo>
                  <a:lnTo>
                    <a:pt x="1693468" y="134556"/>
                  </a:lnTo>
                  <a:lnTo>
                    <a:pt x="1692910" y="138620"/>
                  </a:lnTo>
                  <a:lnTo>
                    <a:pt x="1691894" y="138112"/>
                  </a:lnTo>
                  <a:lnTo>
                    <a:pt x="1691690" y="136461"/>
                  </a:lnTo>
                  <a:lnTo>
                    <a:pt x="1689227" y="137477"/>
                  </a:lnTo>
                  <a:lnTo>
                    <a:pt x="1689989" y="141541"/>
                  </a:lnTo>
                  <a:lnTo>
                    <a:pt x="1687182" y="141795"/>
                  </a:lnTo>
                  <a:lnTo>
                    <a:pt x="1687563" y="142633"/>
                  </a:lnTo>
                  <a:lnTo>
                    <a:pt x="1687677" y="143065"/>
                  </a:lnTo>
                  <a:lnTo>
                    <a:pt x="1686991" y="147256"/>
                  </a:lnTo>
                  <a:lnTo>
                    <a:pt x="1686941" y="147002"/>
                  </a:lnTo>
                  <a:lnTo>
                    <a:pt x="1686864" y="146494"/>
                  </a:lnTo>
                  <a:lnTo>
                    <a:pt x="1686788" y="145986"/>
                  </a:lnTo>
                  <a:lnTo>
                    <a:pt x="1686496" y="144208"/>
                  </a:lnTo>
                  <a:lnTo>
                    <a:pt x="1685988" y="141033"/>
                  </a:lnTo>
                  <a:lnTo>
                    <a:pt x="1685074" y="144208"/>
                  </a:lnTo>
                  <a:lnTo>
                    <a:pt x="1683804" y="140271"/>
                  </a:lnTo>
                  <a:lnTo>
                    <a:pt x="1683004" y="141414"/>
                  </a:lnTo>
                  <a:lnTo>
                    <a:pt x="1681111" y="144843"/>
                  </a:lnTo>
                  <a:lnTo>
                    <a:pt x="1679486" y="145986"/>
                  </a:lnTo>
                  <a:lnTo>
                    <a:pt x="1679676" y="144487"/>
                  </a:lnTo>
                  <a:lnTo>
                    <a:pt x="1678495" y="146240"/>
                  </a:lnTo>
                  <a:lnTo>
                    <a:pt x="1676514" y="146494"/>
                  </a:lnTo>
                  <a:lnTo>
                    <a:pt x="1676374" y="145605"/>
                  </a:lnTo>
                  <a:lnTo>
                    <a:pt x="1675282" y="138620"/>
                  </a:lnTo>
                  <a:lnTo>
                    <a:pt x="1671002" y="145605"/>
                  </a:lnTo>
                  <a:lnTo>
                    <a:pt x="1669961" y="143319"/>
                  </a:lnTo>
                  <a:lnTo>
                    <a:pt x="1668335" y="139763"/>
                  </a:lnTo>
                  <a:lnTo>
                    <a:pt x="1665439" y="143319"/>
                  </a:lnTo>
                  <a:lnTo>
                    <a:pt x="1661185" y="139890"/>
                  </a:lnTo>
                  <a:lnTo>
                    <a:pt x="1657223" y="141160"/>
                  </a:lnTo>
                  <a:lnTo>
                    <a:pt x="1659915" y="147002"/>
                  </a:lnTo>
                  <a:lnTo>
                    <a:pt x="1657070" y="143052"/>
                  </a:lnTo>
                  <a:lnTo>
                    <a:pt x="1656080" y="141668"/>
                  </a:lnTo>
                  <a:lnTo>
                    <a:pt x="1656283" y="142532"/>
                  </a:lnTo>
                  <a:lnTo>
                    <a:pt x="1655089" y="141706"/>
                  </a:lnTo>
                  <a:lnTo>
                    <a:pt x="1656524" y="143522"/>
                  </a:lnTo>
                  <a:lnTo>
                    <a:pt x="1656676" y="144132"/>
                  </a:lnTo>
                  <a:lnTo>
                    <a:pt x="1653616" y="145453"/>
                  </a:lnTo>
                  <a:lnTo>
                    <a:pt x="1656181" y="147916"/>
                  </a:lnTo>
                  <a:lnTo>
                    <a:pt x="1655775" y="146824"/>
                  </a:lnTo>
                  <a:lnTo>
                    <a:pt x="1656676" y="144157"/>
                  </a:lnTo>
                  <a:lnTo>
                    <a:pt x="1657604" y="147891"/>
                  </a:lnTo>
                  <a:lnTo>
                    <a:pt x="1656753" y="148399"/>
                  </a:lnTo>
                  <a:lnTo>
                    <a:pt x="1656359" y="148399"/>
                  </a:lnTo>
                  <a:lnTo>
                    <a:pt x="1656207" y="148018"/>
                  </a:lnTo>
                  <a:lnTo>
                    <a:pt x="1655330" y="147256"/>
                  </a:lnTo>
                  <a:lnTo>
                    <a:pt x="1652574" y="144843"/>
                  </a:lnTo>
                  <a:lnTo>
                    <a:pt x="1651520" y="143192"/>
                  </a:lnTo>
                  <a:lnTo>
                    <a:pt x="1653197" y="143319"/>
                  </a:lnTo>
                  <a:lnTo>
                    <a:pt x="1653159" y="143192"/>
                  </a:lnTo>
                  <a:lnTo>
                    <a:pt x="1652816" y="141922"/>
                  </a:lnTo>
                  <a:lnTo>
                    <a:pt x="1650644" y="141795"/>
                  </a:lnTo>
                  <a:lnTo>
                    <a:pt x="1650758" y="141414"/>
                  </a:lnTo>
                  <a:lnTo>
                    <a:pt x="1651406" y="139382"/>
                  </a:lnTo>
                  <a:lnTo>
                    <a:pt x="1649704" y="137985"/>
                  </a:lnTo>
                  <a:lnTo>
                    <a:pt x="1650263" y="139636"/>
                  </a:lnTo>
                  <a:lnTo>
                    <a:pt x="1650352" y="140271"/>
                  </a:lnTo>
                  <a:lnTo>
                    <a:pt x="1649641" y="141414"/>
                  </a:lnTo>
                  <a:lnTo>
                    <a:pt x="1648282" y="140779"/>
                  </a:lnTo>
                  <a:lnTo>
                    <a:pt x="1650428" y="143192"/>
                  </a:lnTo>
                  <a:lnTo>
                    <a:pt x="1650466" y="143446"/>
                  </a:lnTo>
                  <a:lnTo>
                    <a:pt x="1648345" y="147256"/>
                  </a:lnTo>
                  <a:lnTo>
                    <a:pt x="1648256" y="146748"/>
                  </a:lnTo>
                  <a:lnTo>
                    <a:pt x="1647571" y="142430"/>
                  </a:lnTo>
                  <a:lnTo>
                    <a:pt x="1646961" y="138620"/>
                  </a:lnTo>
                  <a:lnTo>
                    <a:pt x="1644726" y="142430"/>
                  </a:lnTo>
                  <a:lnTo>
                    <a:pt x="1644878" y="141795"/>
                  </a:lnTo>
                  <a:lnTo>
                    <a:pt x="1645246" y="140271"/>
                  </a:lnTo>
                  <a:lnTo>
                    <a:pt x="1643989" y="141795"/>
                  </a:lnTo>
                  <a:lnTo>
                    <a:pt x="1639722" y="141414"/>
                  </a:lnTo>
                  <a:lnTo>
                    <a:pt x="1639303" y="146748"/>
                  </a:lnTo>
                  <a:lnTo>
                    <a:pt x="1638884" y="146113"/>
                  </a:lnTo>
                  <a:lnTo>
                    <a:pt x="1638287" y="144716"/>
                  </a:lnTo>
                  <a:lnTo>
                    <a:pt x="1638414" y="144208"/>
                  </a:lnTo>
                  <a:lnTo>
                    <a:pt x="1638744" y="143827"/>
                  </a:lnTo>
                  <a:lnTo>
                    <a:pt x="1635023" y="143827"/>
                  </a:lnTo>
                  <a:lnTo>
                    <a:pt x="1631924" y="150812"/>
                  </a:lnTo>
                  <a:lnTo>
                    <a:pt x="1630667" y="149923"/>
                  </a:lnTo>
                  <a:lnTo>
                    <a:pt x="1628508" y="148399"/>
                  </a:lnTo>
                  <a:lnTo>
                    <a:pt x="1628457" y="146748"/>
                  </a:lnTo>
                  <a:lnTo>
                    <a:pt x="1628000" y="147256"/>
                  </a:lnTo>
                  <a:lnTo>
                    <a:pt x="1627911" y="149923"/>
                  </a:lnTo>
                  <a:lnTo>
                    <a:pt x="1626743" y="148526"/>
                  </a:lnTo>
                  <a:lnTo>
                    <a:pt x="1626692" y="146875"/>
                  </a:lnTo>
                  <a:lnTo>
                    <a:pt x="1626374" y="146875"/>
                  </a:lnTo>
                  <a:lnTo>
                    <a:pt x="1625777" y="148386"/>
                  </a:lnTo>
                  <a:lnTo>
                    <a:pt x="1625777" y="171297"/>
                  </a:lnTo>
                  <a:lnTo>
                    <a:pt x="1624863" y="170789"/>
                  </a:lnTo>
                  <a:lnTo>
                    <a:pt x="1624914" y="170116"/>
                  </a:lnTo>
                  <a:lnTo>
                    <a:pt x="1625079" y="169354"/>
                  </a:lnTo>
                  <a:lnTo>
                    <a:pt x="1625168" y="168973"/>
                  </a:lnTo>
                  <a:lnTo>
                    <a:pt x="1625777" y="171297"/>
                  </a:lnTo>
                  <a:lnTo>
                    <a:pt x="1625777" y="148386"/>
                  </a:lnTo>
                  <a:lnTo>
                    <a:pt x="1625168" y="149923"/>
                  </a:lnTo>
                  <a:lnTo>
                    <a:pt x="1624088" y="149288"/>
                  </a:lnTo>
                  <a:lnTo>
                    <a:pt x="1624482" y="147383"/>
                  </a:lnTo>
                  <a:lnTo>
                    <a:pt x="1620583" y="146113"/>
                  </a:lnTo>
                  <a:lnTo>
                    <a:pt x="1620037" y="152717"/>
                  </a:lnTo>
                  <a:lnTo>
                    <a:pt x="1617345" y="154368"/>
                  </a:lnTo>
                  <a:lnTo>
                    <a:pt x="1616405" y="149796"/>
                  </a:lnTo>
                  <a:lnTo>
                    <a:pt x="1611833" y="148526"/>
                  </a:lnTo>
                  <a:lnTo>
                    <a:pt x="1611757" y="147891"/>
                  </a:lnTo>
                  <a:lnTo>
                    <a:pt x="1607578" y="148145"/>
                  </a:lnTo>
                  <a:lnTo>
                    <a:pt x="1605661" y="153098"/>
                  </a:lnTo>
                  <a:lnTo>
                    <a:pt x="1602295" y="155638"/>
                  </a:lnTo>
                  <a:lnTo>
                    <a:pt x="1602003" y="155257"/>
                  </a:lnTo>
                  <a:lnTo>
                    <a:pt x="1598917" y="151193"/>
                  </a:lnTo>
                  <a:lnTo>
                    <a:pt x="1593977" y="155257"/>
                  </a:lnTo>
                  <a:lnTo>
                    <a:pt x="1589646" y="153352"/>
                  </a:lnTo>
                  <a:lnTo>
                    <a:pt x="1590243" y="153860"/>
                  </a:lnTo>
                  <a:lnTo>
                    <a:pt x="1590319" y="156908"/>
                  </a:lnTo>
                  <a:lnTo>
                    <a:pt x="1589760" y="157416"/>
                  </a:lnTo>
                  <a:lnTo>
                    <a:pt x="1588681" y="156781"/>
                  </a:lnTo>
                  <a:lnTo>
                    <a:pt x="1588008" y="161099"/>
                  </a:lnTo>
                  <a:lnTo>
                    <a:pt x="1587919" y="160591"/>
                  </a:lnTo>
                  <a:lnTo>
                    <a:pt x="1587842" y="160210"/>
                  </a:lnTo>
                  <a:lnTo>
                    <a:pt x="1587258" y="156908"/>
                  </a:lnTo>
                  <a:lnTo>
                    <a:pt x="1587588" y="156908"/>
                  </a:lnTo>
                  <a:lnTo>
                    <a:pt x="1586039" y="153098"/>
                  </a:lnTo>
                  <a:lnTo>
                    <a:pt x="1584477" y="154495"/>
                  </a:lnTo>
                  <a:lnTo>
                    <a:pt x="1583042" y="154749"/>
                  </a:lnTo>
                  <a:lnTo>
                    <a:pt x="1583982" y="160210"/>
                  </a:lnTo>
                  <a:lnTo>
                    <a:pt x="1580248" y="157924"/>
                  </a:lnTo>
                  <a:lnTo>
                    <a:pt x="1577022" y="159194"/>
                  </a:lnTo>
                  <a:lnTo>
                    <a:pt x="1574139" y="160591"/>
                  </a:lnTo>
                  <a:lnTo>
                    <a:pt x="1571434" y="158559"/>
                  </a:lnTo>
                  <a:lnTo>
                    <a:pt x="1570837" y="160083"/>
                  </a:lnTo>
                  <a:lnTo>
                    <a:pt x="1569745" y="160337"/>
                  </a:lnTo>
                  <a:lnTo>
                    <a:pt x="1569161" y="161861"/>
                  </a:lnTo>
                  <a:lnTo>
                    <a:pt x="1568805" y="160083"/>
                  </a:lnTo>
                  <a:lnTo>
                    <a:pt x="1568577" y="158940"/>
                  </a:lnTo>
                  <a:lnTo>
                    <a:pt x="1564640" y="158686"/>
                  </a:lnTo>
                  <a:lnTo>
                    <a:pt x="1561757" y="160083"/>
                  </a:lnTo>
                  <a:lnTo>
                    <a:pt x="1561922" y="157797"/>
                  </a:lnTo>
                  <a:lnTo>
                    <a:pt x="1560169" y="158051"/>
                  </a:lnTo>
                  <a:lnTo>
                    <a:pt x="1561604" y="166687"/>
                  </a:lnTo>
                  <a:lnTo>
                    <a:pt x="1560055" y="167195"/>
                  </a:lnTo>
                  <a:lnTo>
                    <a:pt x="1560017" y="167068"/>
                  </a:lnTo>
                  <a:lnTo>
                    <a:pt x="1559369" y="165163"/>
                  </a:lnTo>
                  <a:lnTo>
                    <a:pt x="1558848" y="163639"/>
                  </a:lnTo>
                  <a:lnTo>
                    <a:pt x="1558620" y="163004"/>
                  </a:lnTo>
                  <a:lnTo>
                    <a:pt x="1555648" y="163639"/>
                  </a:lnTo>
                  <a:lnTo>
                    <a:pt x="1551774" y="160591"/>
                  </a:lnTo>
                  <a:lnTo>
                    <a:pt x="1549704" y="165163"/>
                  </a:lnTo>
                  <a:lnTo>
                    <a:pt x="1549412" y="163258"/>
                  </a:lnTo>
                  <a:lnTo>
                    <a:pt x="1549857" y="162877"/>
                  </a:lnTo>
                  <a:lnTo>
                    <a:pt x="1548434" y="163131"/>
                  </a:lnTo>
                  <a:lnTo>
                    <a:pt x="1543761" y="161226"/>
                  </a:lnTo>
                  <a:lnTo>
                    <a:pt x="1544485" y="163525"/>
                  </a:lnTo>
                  <a:lnTo>
                    <a:pt x="1544612" y="163283"/>
                  </a:lnTo>
                  <a:lnTo>
                    <a:pt x="1544523" y="163639"/>
                  </a:lnTo>
                  <a:lnTo>
                    <a:pt x="1545602" y="167068"/>
                  </a:lnTo>
                  <a:lnTo>
                    <a:pt x="1544485" y="163525"/>
                  </a:lnTo>
                  <a:lnTo>
                    <a:pt x="1542427" y="167322"/>
                  </a:lnTo>
                  <a:lnTo>
                    <a:pt x="1541195" y="169354"/>
                  </a:lnTo>
                  <a:lnTo>
                    <a:pt x="1540814" y="166560"/>
                  </a:lnTo>
                  <a:lnTo>
                    <a:pt x="1540433" y="169354"/>
                  </a:lnTo>
                  <a:lnTo>
                    <a:pt x="1540319" y="170789"/>
                  </a:lnTo>
                  <a:lnTo>
                    <a:pt x="1540446" y="171513"/>
                  </a:lnTo>
                  <a:lnTo>
                    <a:pt x="1538782" y="172910"/>
                  </a:lnTo>
                  <a:lnTo>
                    <a:pt x="1538236" y="172656"/>
                  </a:lnTo>
                  <a:lnTo>
                    <a:pt x="1537881" y="170789"/>
                  </a:lnTo>
                  <a:lnTo>
                    <a:pt x="1536788" y="170116"/>
                  </a:lnTo>
                  <a:lnTo>
                    <a:pt x="1538058" y="174307"/>
                  </a:lnTo>
                  <a:lnTo>
                    <a:pt x="1535899" y="173164"/>
                  </a:lnTo>
                  <a:lnTo>
                    <a:pt x="1536179" y="171132"/>
                  </a:lnTo>
                  <a:lnTo>
                    <a:pt x="1534579" y="171259"/>
                  </a:lnTo>
                  <a:lnTo>
                    <a:pt x="1534756" y="171767"/>
                  </a:lnTo>
                  <a:lnTo>
                    <a:pt x="1534871" y="172656"/>
                  </a:lnTo>
                  <a:lnTo>
                    <a:pt x="1534642" y="174053"/>
                  </a:lnTo>
                  <a:lnTo>
                    <a:pt x="1534515" y="174637"/>
                  </a:lnTo>
                  <a:lnTo>
                    <a:pt x="1533842" y="175958"/>
                  </a:lnTo>
                  <a:lnTo>
                    <a:pt x="1531480" y="174561"/>
                  </a:lnTo>
                  <a:lnTo>
                    <a:pt x="1530654" y="172021"/>
                  </a:lnTo>
                  <a:lnTo>
                    <a:pt x="1530680" y="174434"/>
                  </a:lnTo>
                  <a:lnTo>
                    <a:pt x="1530438" y="175958"/>
                  </a:lnTo>
                  <a:lnTo>
                    <a:pt x="1529346" y="175323"/>
                  </a:lnTo>
                  <a:lnTo>
                    <a:pt x="1529092" y="174637"/>
                  </a:lnTo>
                  <a:lnTo>
                    <a:pt x="1529194" y="173799"/>
                  </a:lnTo>
                  <a:lnTo>
                    <a:pt x="1529308" y="173418"/>
                  </a:lnTo>
                  <a:lnTo>
                    <a:pt x="1528762" y="173164"/>
                  </a:lnTo>
                  <a:lnTo>
                    <a:pt x="1528737" y="189547"/>
                  </a:lnTo>
                  <a:lnTo>
                    <a:pt x="1528292" y="189420"/>
                  </a:lnTo>
                  <a:lnTo>
                    <a:pt x="1527213" y="189674"/>
                  </a:lnTo>
                  <a:lnTo>
                    <a:pt x="1526921" y="188912"/>
                  </a:lnTo>
                  <a:lnTo>
                    <a:pt x="1526832" y="188404"/>
                  </a:lnTo>
                  <a:lnTo>
                    <a:pt x="1526768" y="187769"/>
                  </a:lnTo>
                  <a:lnTo>
                    <a:pt x="1527124" y="187642"/>
                  </a:lnTo>
                  <a:lnTo>
                    <a:pt x="1527086" y="188404"/>
                  </a:lnTo>
                  <a:lnTo>
                    <a:pt x="1528025" y="188785"/>
                  </a:lnTo>
                  <a:lnTo>
                    <a:pt x="1528737" y="189547"/>
                  </a:lnTo>
                  <a:lnTo>
                    <a:pt x="1528737" y="173164"/>
                  </a:lnTo>
                  <a:lnTo>
                    <a:pt x="1528203" y="172910"/>
                  </a:lnTo>
                  <a:lnTo>
                    <a:pt x="1526882" y="172300"/>
                  </a:lnTo>
                  <a:lnTo>
                    <a:pt x="1526882" y="172910"/>
                  </a:lnTo>
                  <a:lnTo>
                    <a:pt x="1526768" y="173164"/>
                  </a:lnTo>
                  <a:lnTo>
                    <a:pt x="1526717" y="172935"/>
                  </a:lnTo>
                  <a:lnTo>
                    <a:pt x="1526882" y="172910"/>
                  </a:lnTo>
                  <a:lnTo>
                    <a:pt x="1526882" y="172300"/>
                  </a:lnTo>
                  <a:lnTo>
                    <a:pt x="1526527" y="172135"/>
                  </a:lnTo>
                  <a:lnTo>
                    <a:pt x="1526171" y="170624"/>
                  </a:lnTo>
                  <a:lnTo>
                    <a:pt x="1524419" y="170497"/>
                  </a:lnTo>
                  <a:lnTo>
                    <a:pt x="1524914" y="166560"/>
                  </a:lnTo>
                  <a:lnTo>
                    <a:pt x="1524076" y="168719"/>
                  </a:lnTo>
                  <a:lnTo>
                    <a:pt x="1522730" y="173672"/>
                  </a:lnTo>
                  <a:lnTo>
                    <a:pt x="1520837" y="172783"/>
                  </a:lnTo>
                  <a:lnTo>
                    <a:pt x="1520571" y="172275"/>
                  </a:lnTo>
                  <a:lnTo>
                    <a:pt x="1520469" y="172021"/>
                  </a:lnTo>
                  <a:lnTo>
                    <a:pt x="1520520" y="171640"/>
                  </a:lnTo>
                  <a:lnTo>
                    <a:pt x="1520088" y="171386"/>
                  </a:lnTo>
                  <a:lnTo>
                    <a:pt x="1519796" y="171767"/>
                  </a:lnTo>
                  <a:lnTo>
                    <a:pt x="1519593" y="172275"/>
                  </a:lnTo>
                  <a:lnTo>
                    <a:pt x="1518780" y="171767"/>
                  </a:lnTo>
                  <a:lnTo>
                    <a:pt x="1518577" y="171640"/>
                  </a:lnTo>
                  <a:lnTo>
                    <a:pt x="1518069" y="171767"/>
                  </a:lnTo>
                  <a:lnTo>
                    <a:pt x="1517865" y="171119"/>
                  </a:lnTo>
                  <a:lnTo>
                    <a:pt x="1517865" y="171894"/>
                  </a:lnTo>
                  <a:lnTo>
                    <a:pt x="1517599" y="171894"/>
                  </a:lnTo>
                  <a:lnTo>
                    <a:pt x="1517332" y="172148"/>
                  </a:lnTo>
                  <a:lnTo>
                    <a:pt x="1516976" y="172402"/>
                  </a:lnTo>
                  <a:lnTo>
                    <a:pt x="1516989" y="172783"/>
                  </a:lnTo>
                  <a:lnTo>
                    <a:pt x="1516875" y="171767"/>
                  </a:lnTo>
                  <a:lnTo>
                    <a:pt x="1516989" y="171132"/>
                  </a:lnTo>
                  <a:lnTo>
                    <a:pt x="1517332" y="170751"/>
                  </a:lnTo>
                  <a:lnTo>
                    <a:pt x="1517650" y="171297"/>
                  </a:lnTo>
                  <a:lnTo>
                    <a:pt x="1517865" y="171894"/>
                  </a:lnTo>
                  <a:lnTo>
                    <a:pt x="1517865" y="171119"/>
                  </a:lnTo>
                  <a:lnTo>
                    <a:pt x="1517751" y="170751"/>
                  </a:lnTo>
                  <a:lnTo>
                    <a:pt x="1517396" y="169608"/>
                  </a:lnTo>
                  <a:lnTo>
                    <a:pt x="1515910" y="171005"/>
                  </a:lnTo>
                  <a:lnTo>
                    <a:pt x="1515059" y="171132"/>
                  </a:lnTo>
                  <a:lnTo>
                    <a:pt x="1515745" y="173799"/>
                  </a:lnTo>
                  <a:lnTo>
                    <a:pt x="1523339" y="173799"/>
                  </a:lnTo>
                  <a:lnTo>
                    <a:pt x="1523238" y="173672"/>
                  </a:lnTo>
                  <a:lnTo>
                    <a:pt x="1523123" y="173545"/>
                  </a:lnTo>
                  <a:lnTo>
                    <a:pt x="1525193" y="173164"/>
                  </a:lnTo>
                  <a:lnTo>
                    <a:pt x="1526273" y="172999"/>
                  </a:lnTo>
                  <a:lnTo>
                    <a:pt x="1526222" y="177609"/>
                  </a:lnTo>
                  <a:lnTo>
                    <a:pt x="1526095" y="177482"/>
                  </a:lnTo>
                  <a:lnTo>
                    <a:pt x="1525308" y="176695"/>
                  </a:lnTo>
                  <a:lnTo>
                    <a:pt x="1525308" y="190436"/>
                  </a:lnTo>
                  <a:lnTo>
                    <a:pt x="1524495" y="190690"/>
                  </a:lnTo>
                  <a:lnTo>
                    <a:pt x="1525295" y="190309"/>
                  </a:lnTo>
                  <a:lnTo>
                    <a:pt x="1525308" y="190436"/>
                  </a:lnTo>
                  <a:lnTo>
                    <a:pt x="1525308" y="176695"/>
                  </a:lnTo>
                  <a:lnTo>
                    <a:pt x="1523809" y="175196"/>
                  </a:lnTo>
                  <a:lnTo>
                    <a:pt x="1523606" y="174434"/>
                  </a:lnTo>
                  <a:lnTo>
                    <a:pt x="1523568" y="174307"/>
                  </a:lnTo>
                  <a:lnTo>
                    <a:pt x="1523390" y="173926"/>
                  </a:lnTo>
                  <a:lnTo>
                    <a:pt x="1515783" y="173926"/>
                  </a:lnTo>
                  <a:lnTo>
                    <a:pt x="1514690" y="173926"/>
                  </a:lnTo>
                  <a:lnTo>
                    <a:pt x="1516024" y="175653"/>
                  </a:lnTo>
                  <a:lnTo>
                    <a:pt x="1516227" y="175450"/>
                  </a:lnTo>
                  <a:lnTo>
                    <a:pt x="1516672" y="175348"/>
                  </a:lnTo>
                  <a:lnTo>
                    <a:pt x="1516761" y="175666"/>
                  </a:lnTo>
                  <a:lnTo>
                    <a:pt x="1516913" y="175856"/>
                  </a:lnTo>
                  <a:lnTo>
                    <a:pt x="1517040" y="176022"/>
                  </a:lnTo>
                  <a:lnTo>
                    <a:pt x="1517027" y="175082"/>
                  </a:lnTo>
                  <a:lnTo>
                    <a:pt x="1517040" y="174942"/>
                  </a:lnTo>
                  <a:lnTo>
                    <a:pt x="1517040" y="175196"/>
                  </a:lnTo>
                  <a:lnTo>
                    <a:pt x="1517548" y="174942"/>
                  </a:lnTo>
                  <a:lnTo>
                    <a:pt x="1519047" y="174434"/>
                  </a:lnTo>
                  <a:lnTo>
                    <a:pt x="1518678" y="176212"/>
                  </a:lnTo>
                  <a:lnTo>
                    <a:pt x="1518323" y="177482"/>
                  </a:lnTo>
                  <a:lnTo>
                    <a:pt x="1517040" y="176085"/>
                  </a:lnTo>
                  <a:lnTo>
                    <a:pt x="1516951" y="181038"/>
                  </a:lnTo>
                  <a:lnTo>
                    <a:pt x="1514906" y="177228"/>
                  </a:lnTo>
                  <a:lnTo>
                    <a:pt x="1512239" y="175577"/>
                  </a:lnTo>
                  <a:lnTo>
                    <a:pt x="1511376" y="173164"/>
                  </a:lnTo>
                  <a:lnTo>
                    <a:pt x="1509229" y="175323"/>
                  </a:lnTo>
                  <a:lnTo>
                    <a:pt x="1505673" y="175577"/>
                  </a:lnTo>
                  <a:lnTo>
                    <a:pt x="1505356" y="181038"/>
                  </a:lnTo>
                  <a:lnTo>
                    <a:pt x="1505242" y="181546"/>
                  </a:lnTo>
                  <a:lnTo>
                    <a:pt x="1504784" y="182181"/>
                  </a:lnTo>
                  <a:lnTo>
                    <a:pt x="1504149" y="180022"/>
                  </a:lnTo>
                  <a:lnTo>
                    <a:pt x="1503845" y="179514"/>
                  </a:lnTo>
                  <a:lnTo>
                    <a:pt x="1503768" y="179387"/>
                  </a:lnTo>
                  <a:lnTo>
                    <a:pt x="1503857" y="178879"/>
                  </a:lnTo>
                  <a:lnTo>
                    <a:pt x="1503972" y="178625"/>
                  </a:lnTo>
                  <a:lnTo>
                    <a:pt x="1503426" y="179514"/>
                  </a:lnTo>
                  <a:lnTo>
                    <a:pt x="1502130" y="179412"/>
                  </a:lnTo>
                  <a:lnTo>
                    <a:pt x="1502130" y="197294"/>
                  </a:lnTo>
                  <a:lnTo>
                    <a:pt x="1498650" y="195846"/>
                  </a:lnTo>
                  <a:lnTo>
                    <a:pt x="1499336" y="193992"/>
                  </a:lnTo>
                  <a:lnTo>
                    <a:pt x="1499616" y="193230"/>
                  </a:lnTo>
                  <a:lnTo>
                    <a:pt x="1501076" y="193992"/>
                  </a:lnTo>
                  <a:lnTo>
                    <a:pt x="1502130" y="197294"/>
                  </a:lnTo>
                  <a:lnTo>
                    <a:pt x="1502130" y="179412"/>
                  </a:lnTo>
                  <a:lnTo>
                    <a:pt x="1501914" y="179387"/>
                  </a:lnTo>
                  <a:lnTo>
                    <a:pt x="1500416" y="179260"/>
                  </a:lnTo>
                  <a:lnTo>
                    <a:pt x="1500479" y="179717"/>
                  </a:lnTo>
                  <a:lnTo>
                    <a:pt x="1500644" y="179641"/>
                  </a:lnTo>
                  <a:lnTo>
                    <a:pt x="1500530" y="180022"/>
                  </a:lnTo>
                  <a:lnTo>
                    <a:pt x="1500657" y="179895"/>
                  </a:lnTo>
                  <a:lnTo>
                    <a:pt x="1500581" y="180403"/>
                  </a:lnTo>
                  <a:lnTo>
                    <a:pt x="1500949" y="183070"/>
                  </a:lnTo>
                  <a:lnTo>
                    <a:pt x="1498752" y="181800"/>
                  </a:lnTo>
                  <a:lnTo>
                    <a:pt x="1500022" y="180530"/>
                  </a:lnTo>
                  <a:lnTo>
                    <a:pt x="1500530" y="180022"/>
                  </a:lnTo>
                  <a:lnTo>
                    <a:pt x="1500479" y="179717"/>
                  </a:lnTo>
                  <a:lnTo>
                    <a:pt x="1498815" y="180530"/>
                  </a:lnTo>
                  <a:lnTo>
                    <a:pt x="1498892" y="179387"/>
                  </a:lnTo>
                  <a:lnTo>
                    <a:pt x="1495234" y="179006"/>
                  </a:lnTo>
                  <a:lnTo>
                    <a:pt x="1492681" y="182562"/>
                  </a:lnTo>
                  <a:lnTo>
                    <a:pt x="1490154" y="185610"/>
                  </a:lnTo>
                  <a:lnTo>
                    <a:pt x="1489735" y="185483"/>
                  </a:lnTo>
                  <a:lnTo>
                    <a:pt x="1485988" y="184340"/>
                  </a:lnTo>
                  <a:lnTo>
                    <a:pt x="1486712" y="184848"/>
                  </a:lnTo>
                  <a:lnTo>
                    <a:pt x="1486941" y="185483"/>
                  </a:lnTo>
                  <a:lnTo>
                    <a:pt x="1479981" y="183578"/>
                  </a:lnTo>
                  <a:lnTo>
                    <a:pt x="1475003" y="191706"/>
                  </a:lnTo>
                  <a:lnTo>
                    <a:pt x="1474762" y="191579"/>
                  </a:lnTo>
                  <a:lnTo>
                    <a:pt x="1467650" y="187769"/>
                  </a:lnTo>
                  <a:lnTo>
                    <a:pt x="1465668" y="187007"/>
                  </a:lnTo>
                  <a:lnTo>
                    <a:pt x="1465872" y="188404"/>
                  </a:lnTo>
                  <a:lnTo>
                    <a:pt x="1465973" y="189801"/>
                  </a:lnTo>
                  <a:lnTo>
                    <a:pt x="1465427" y="191579"/>
                  </a:lnTo>
                  <a:lnTo>
                    <a:pt x="1464310" y="188531"/>
                  </a:lnTo>
                  <a:lnTo>
                    <a:pt x="1463344" y="192595"/>
                  </a:lnTo>
                  <a:lnTo>
                    <a:pt x="1462278" y="194246"/>
                  </a:lnTo>
                  <a:lnTo>
                    <a:pt x="1460627" y="192595"/>
                  </a:lnTo>
                  <a:lnTo>
                    <a:pt x="1456270" y="190817"/>
                  </a:lnTo>
                  <a:lnTo>
                    <a:pt x="1453502" y="190817"/>
                  </a:lnTo>
                  <a:lnTo>
                    <a:pt x="1453210" y="194373"/>
                  </a:lnTo>
                  <a:lnTo>
                    <a:pt x="1454899" y="195770"/>
                  </a:lnTo>
                  <a:lnTo>
                    <a:pt x="1453235" y="196278"/>
                  </a:lnTo>
                  <a:lnTo>
                    <a:pt x="1453172" y="197319"/>
                  </a:lnTo>
                  <a:lnTo>
                    <a:pt x="1456220" y="199580"/>
                  </a:lnTo>
                  <a:lnTo>
                    <a:pt x="1455991" y="199072"/>
                  </a:lnTo>
                  <a:lnTo>
                    <a:pt x="1456347" y="199199"/>
                  </a:lnTo>
                  <a:lnTo>
                    <a:pt x="1457502" y="199199"/>
                  </a:lnTo>
                  <a:lnTo>
                    <a:pt x="1458810" y="199326"/>
                  </a:lnTo>
                  <a:lnTo>
                    <a:pt x="1459369" y="200088"/>
                  </a:lnTo>
                  <a:lnTo>
                    <a:pt x="1459674" y="200723"/>
                  </a:lnTo>
                  <a:lnTo>
                    <a:pt x="1459763" y="203263"/>
                  </a:lnTo>
                  <a:lnTo>
                    <a:pt x="1460601" y="204406"/>
                  </a:lnTo>
                  <a:lnTo>
                    <a:pt x="1461058" y="204279"/>
                  </a:lnTo>
                  <a:lnTo>
                    <a:pt x="1461338" y="204152"/>
                  </a:lnTo>
                  <a:lnTo>
                    <a:pt x="1461516" y="204025"/>
                  </a:lnTo>
                  <a:lnTo>
                    <a:pt x="1462671" y="205587"/>
                  </a:lnTo>
                  <a:lnTo>
                    <a:pt x="1463103" y="206438"/>
                  </a:lnTo>
                  <a:lnTo>
                    <a:pt x="1464373" y="208356"/>
                  </a:lnTo>
                  <a:lnTo>
                    <a:pt x="1463675" y="205803"/>
                  </a:lnTo>
                  <a:lnTo>
                    <a:pt x="1464995" y="208572"/>
                  </a:lnTo>
                  <a:lnTo>
                    <a:pt x="1464576" y="206438"/>
                  </a:lnTo>
                  <a:lnTo>
                    <a:pt x="1465135" y="206057"/>
                  </a:lnTo>
                  <a:lnTo>
                    <a:pt x="1465668" y="209994"/>
                  </a:lnTo>
                  <a:lnTo>
                    <a:pt x="1465910" y="211645"/>
                  </a:lnTo>
                  <a:lnTo>
                    <a:pt x="1466989" y="206057"/>
                  </a:lnTo>
                  <a:lnTo>
                    <a:pt x="1467040" y="205803"/>
                  </a:lnTo>
                  <a:lnTo>
                    <a:pt x="1468666" y="211645"/>
                  </a:lnTo>
                  <a:lnTo>
                    <a:pt x="1468678" y="206438"/>
                  </a:lnTo>
                  <a:lnTo>
                    <a:pt x="1472361" y="208470"/>
                  </a:lnTo>
                  <a:lnTo>
                    <a:pt x="1473263" y="206438"/>
                  </a:lnTo>
                  <a:lnTo>
                    <a:pt x="1473555" y="205803"/>
                  </a:lnTo>
                  <a:lnTo>
                    <a:pt x="1473784" y="205295"/>
                  </a:lnTo>
                  <a:lnTo>
                    <a:pt x="1473733" y="206336"/>
                  </a:lnTo>
                  <a:lnTo>
                    <a:pt x="1474736" y="206438"/>
                  </a:lnTo>
                  <a:lnTo>
                    <a:pt x="1475409" y="207835"/>
                  </a:lnTo>
                  <a:lnTo>
                    <a:pt x="1476375" y="208597"/>
                  </a:lnTo>
                  <a:lnTo>
                    <a:pt x="1475727" y="205295"/>
                  </a:lnTo>
                  <a:lnTo>
                    <a:pt x="1475574" y="204533"/>
                  </a:lnTo>
                  <a:lnTo>
                    <a:pt x="1476209" y="204025"/>
                  </a:lnTo>
                  <a:lnTo>
                    <a:pt x="1477162" y="203263"/>
                  </a:lnTo>
                  <a:lnTo>
                    <a:pt x="1477556" y="200469"/>
                  </a:lnTo>
                  <a:lnTo>
                    <a:pt x="1479880" y="204025"/>
                  </a:lnTo>
                  <a:lnTo>
                    <a:pt x="1477797" y="205422"/>
                  </a:lnTo>
                  <a:lnTo>
                    <a:pt x="1479130" y="208978"/>
                  </a:lnTo>
                  <a:lnTo>
                    <a:pt x="1478280" y="205803"/>
                  </a:lnTo>
                  <a:lnTo>
                    <a:pt x="1480832" y="205168"/>
                  </a:lnTo>
                  <a:lnTo>
                    <a:pt x="1479702" y="202628"/>
                  </a:lnTo>
                  <a:lnTo>
                    <a:pt x="1481353" y="204787"/>
                  </a:lnTo>
                  <a:lnTo>
                    <a:pt x="1480908" y="203517"/>
                  </a:lnTo>
                  <a:lnTo>
                    <a:pt x="1482255" y="206692"/>
                  </a:lnTo>
                  <a:lnTo>
                    <a:pt x="1481632" y="203517"/>
                  </a:lnTo>
                  <a:lnTo>
                    <a:pt x="1481455" y="202628"/>
                  </a:lnTo>
                  <a:lnTo>
                    <a:pt x="1481277" y="201739"/>
                  </a:lnTo>
                  <a:lnTo>
                    <a:pt x="1483067" y="205676"/>
                  </a:lnTo>
                  <a:lnTo>
                    <a:pt x="1483245" y="202374"/>
                  </a:lnTo>
                  <a:lnTo>
                    <a:pt x="1485252" y="204279"/>
                  </a:lnTo>
                  <a:lnTo>
                    <a:pt x="1485290" y="204787"/>
                  </a:lnTo>
                  <a:lnTo>
                    <a:pt x="1484757" y="206946"/>
                  </a:lnTo>
                  <a:lnTo>
                    <a:pt x="1486115" y="205041"/>
                  </a:lnTo>
                  <a:lnTo>
                    <a:pt x="1486623" y="205587"/>
                  </a:lnTo>
                  <a:lnTo>
                    <a:pt x="1486331" y="205041"/>
                  </a:lnTo>
                  <a:lnTo>
                    <a:pt x="1486204" y="204787"/>
                  </a:lnTo>
                  <a:lnTo>
                    <a:pt x="1486103" y="204025"/>
                  </a:lnTo>
                  <a:lnTo>
                    <a:pt x="1486014" y="202374"/>
                  </a:lnTo>
                  <a:lnTo>
                    <a:pt x="1486776" y="201739"/>
                  </a:lnTo>
                  <a:lnTo>
                    <a:pt x="1487868" y="200850"/>
                  </a:lnTo>
                  <a:lnTo>
                    <a:pt x="1487716" y="205041"/>
                  </a:lnTo>
                  <a:lnTo>
                    <a:pt x="1488795" y="206692"/>
                  </a:lnTo>
                  <a:lnTo>
                    <a:pt x="1489773" y="205422"/>
                  </a:lnTo>
                  <a:lnTo>
                    <a:pt x="1489900" y="204787"/>
                  </a:lnTo>
                  <a:lnTo>
                    <a:pt x="1490065" y="201612"/>
                  </a:lnTo>
                  <a:lnTo>
                    <a:pt x="1491081" y="201612"/>
                  </a:lnTo>
                  <a:lnTo>
                    <a:pt x="1491297" y="202247"/>
                  </a:lnTo>
                  <a:lnTo>
                    <a:pt x="1491538" y="202374"/>
                  </a:lnTo>
                  <a:lnTo>
                    <a:pt x="1491500" y="203136"/>
                  </a:lnTo>
                  <a:lnTo>
                    <a:pt x="1491818" y="201612"/>
                  </a:lnTo>
                  <a:lnTo>
                    <a:pt x="1491970" y="200850"/>
                  </a:lnTo>
                  <a:lnTo>
                    <a:pt x="1492059" y="200469"/>
                  </a:lnTo>
                  <a:lnTo>
                    <a:pt x="1492186" y="199834"/>
                  </a:lnTo>
                  <a:lnTo>
                    <a:pt x="1495577" y="202120"/>
                  </a:lnTo>
                  <a:lnTo>
                    <a:pt x="1495983" y="199834"/>
                  </a:lnTo>
                  <a:lnTo>
                    <a:pt x="1496110" y="199072"/>
                  </a:lnTo>
                  <a:lnTo>
                    <a:pt x="1496314" y="197929"/>
                  </a:lnTo>
                  <a:lnTo>
                    <a:pt x="1496580" y="198437"/>
                  </a:lnTo>
                  <a:lnTo>
                    <a:pt x="1496745" y="198818"/>
                  </a:lnTo>
                  <a:lnTo>
                    <a:pt x="1496402" y="197929"/>
                  </a:lnTo>
                  <a:lnTo>
                    <a:pt x="1496047" y="197040"/>
                  </a:lnTo>
                  <a:lnTo>
                    <a:pt x="1495539" y="195059"/>
                  </a:lnTo>
                  <a:lnTo>
                    <a:pt x="1495386" y="194246"/>
                  </a:lnTo>
                  <a:lnTo>
                    <a:pt x="1495285" y="193738"/>
                  </a:lnTo>
                  <a:lnTo>
                    <a:pt x="1496072" y="193484"/>
                  </a:lnTo>
                  <a:lnTo>
                    <a:pt x="1496161" y="191706"/>
                  </a:lnTo>
                  <a:lnTo>
                    <a:pt x="1496199" y="190944"/>
                  </a:lnTo>
                  <a:lnTo>
                    <a:pt x="1497063" y="193357"/>
                  </a:lnTo>
                  <a:lnTo>
                    <a:pt x="1496580" y="193484"/>
                  </a:lnTo>
                  <a:lnTo>
                    <a:pt x="1496606" y="193611"/>
                  </a:lnTo>
                  <a:lnTo>
                    <a:pt x="1496707" y="195262"/>
                  </a:lnTo>
                  <a:lnTo>
                    <a:pt x="1497291" y="193992"/>
                  </a:lnTo>
                  <a:lnTo>
                    <a:pt x="1498422" y="196469"/>
                  </a:lnTo>
                  <a:lnTo>
                    <a:pt x="1498549" y="196151"/>
                  </a:lnTo>
                  <a:lnTo>
                    <a:pt x="1498447" y="195770"/>
                  </a:lnTo>
                  <a:lnTo>
                    <a:pt x="1498612" y="195961"/>
                  </a:lnTo>
                  <a:lnTo>
                    <a:pt x="1500822" y="198437"/>
                  </a:lnTo>
                  <a:lnTo>
                    <a:pt x="1498600" y="197548"/>
                  </a:lnTo>
                  <a:lnTo>
                    <a:pt x="1501343" y="202755"/>
                  </a:lnTo>
                  <a:lnTo>
                    <a:pt x="1497469" y="197586"/>
                  </a:lnTo>
                  <a:lnTo>
                    <a:pt x="1500047" y="203009"/>
                  </a:lnTo>
                  <a:lnTo>
                    <a:pt x="1502791" y="203390"/>
                  </a:lnTo>
                  <a:lnTo>
                    <a:pt x="1502714" y="202755"/>
                  </a:lnTo>
                  <a:lnTo>
                    <a:pt x="1502448" y="200596"/>
                  </a:lnTo>
                  <a:lnTo>
                    <a:pt x="1505204" y="200977"/>
                  </a:lnTo>
                  <a:lnTo>
                    <a:pt x="1505229" y="200596"/>
                  </a:lnTo>
                  <a:lnTo>
                    <a:pt x="1505318" y="198945"/>
                  </a:lnTo>
                  <a:lnTo>
                    <a:pt x="1504670" y="198437"/>
                  </a:lnTo>
                  <a:lnTo>
                    <a:pt x="1504353" y="198183"/>
                  </a:lnTo>
                  <a:lnTo>
                    <a:pt x="1504403" y="197294"/>
                  </a:lnTo>
                  <a:lnTo>
                    <a:pt x="1504467" y="196151"/>
                  </a:lnTo>
                  <a:lnTo>
                    <a:pt x="1506347" y="193230"/>
                  </a:lnTo>
                  <a:lnTo>
                    <a:pt x="1507248" y="191833"/>
                  </a:lnTo>
                  <a:lnTo>
                    <a:pt x="1509280" y="204152"/>
                  </a:lnTo>
                  <a:lnTo>
                    <a:pt x="1510766" y="199199"/>
                  </a:lnTo>
                  <a:lnTo>
                    <a:pt x="1510893" y="198183"/>
                  </a:lnTo>
                  <a:lnTo>
                    <a:pt x="1510779" y="195262"/>
                  </a:lnTo>
                  <a:lnTo>
                    <a:pt x="1510245" y="192087"/>
                  </a:lnTo>
                  <a:lnTo>
                    <a:pt x="1512658" y="193992"/>
                  </a:lnTo>
                  <a:lnTo>
                    <a:pt x="1512925" y="198056"/>
                  </a:lnTo>
                  <a:lnTo>
                    <a:pt x="1515427" y="197929"/>
                  </a:lnTo>
                  <a:lnTo>
                    <a:pt x="1513014" y="192087"/>
                  </a:lnTo>
                  <a:lnTo>
                    <a:pt x="1515706" y="193814"/>
                  </a:lnTo>
                  <a:lnTo>
                    <a:pt x="1516964" y="193484"/>
                  </a:lnTo>
                  <a:lnTo>
                    <a:pt x="1518005" y="196913"/>
                  </a:lnTo>
                  <a:lnTo>
                    <a:pt x="1520494" y="195770"/>
                  </a:lnTo>
                  <a:lnTo>
                    <a:pt x="1522120" y="193484"/>
                  </a:lnTo>
                  <a:lnTo>
                    <a:pt x="1522768" y="192595"/>
                  </a:lnTo>
                  <a:lnTo>
                    <a:pt x="1523860" y="192087"/>
                  </a:lnTo>
                  <a:lnTo>
                    <a:pt x="1524406" y="191833"/>
                  </a:lnTo>
                  <a:lnTo>
                    <a:pt x="1525498" y="191325"/>
                  </a:lnTo>
                  <a:lnTo>
                    <a:pt x="1525460" y="192976"/>
                  </a:lnTo>
                  <a:lnTo>
                    <a:pt x="1525333" y="193611"/>
                  </a:lnTo>
                  <a:lnTo>
                    <a:pt x="1526247" y="194500"/>
                  </a:lnTo>
                  <a:lnTo>
                    <a:pt x="1529473" y="191960"/>
                  </a:lnTo>
                  <a:lnTo>
                    <a:pt x="1534096" y="193103"/>
                  </a:lnTo>
                  <a:lnTo>
                    <a:pt x="1538033" y="194373"/>
                  </a:lnTo>
                  <a:lnTo>
                    <a:pt x="1538528" y="191960"/>
                  </a:lnTo>
                  <a:lnTo>
                    <a:pt x="1538655" y="191325"/>
                  </a:lnTo>
                  <a:lnTo>
                    <a:pt x="1538706" y="191071"/>
                  </a:lnTo>
                  <a:lnTo>
                    <a:pt x="1539024" y="191071"/>
                  </a:lnTo>
                  <a:lnTo>
                    <a:pt x="1539062" y="190944"/>
                  </a:lnTo>
                  <a:lnTo>
                    <a:pt x="1539138" y="190690"/>
                  </a:lnTo>
                  <a:lnTo>
                    <a:pt x="1539252" y="190309"/>
                  </a:lnTo>
                  <a:lnTo>
                    <a:pt x="1539405" y="189801"/>
                  </a:lnTo>
                  <a:lnTo>
                    <a:pt x="1539659" y="189674"/>
                  </a:lnTo>
                  <a:lnTo>
                    <a:pt x="1539900" y="189547"/>
                  </a:lnTo>
                  <a:lnTo>
                    <a:pt x="1540141" y="189420"/>
                  </a:lnTo>
                  <a:lnTo>
                    <a:pt x="1540624" y="190690"/>
                  </a:lnTo>
                  <a:lnTo>
                    <a:pt x="1540713" y="191579"/>
                  </a:lnTo>
                  <a:lnTo>
                    <a:pt x="1540548" y="192214"/>
                  </a:lnTo>
                  <a:lnTo>
                    <a:pt x="1542224" y="189420"/>
                  </a:lnTo>
                  <a:lnTo>
                    <a:pt x="1542376" y="189166"/>
                  </a:lnTo>
                  <a:lnTo>
                    <a:pt x="1543837" y="187642"/>
                  </a:lnTo>
                  <a:lnTo>
                    <a:pt x="1545793" y="185610"/>
                  </a:lnTo>
                  <a:lnTo>
                    <a:pt x="1546161" y="185229"/>
                  </a:lnTo>
                  <a:lnTo>
                    <a:pt x="1549412" y="187896"/>
                  </a:lnTo>
                  <a:lnTo>
                    <a:pt x="1549120" y="188912"/>
                  </a:lnTo>
                  <a:lnTo>
                    <a:pt x="1551368" y="189674"/>
                  </a:lnTo>
                  <a:lnTo>
                    <a:pt x="1550543" y="185229"/>
                  </a:lnTo>
                  <a:lnTo>
                    <a:pt x="1550136" y="183070"/>
                  </a:lnTo>
                  <a:lnTo>
                    <a:pt x="1549971" y="182181"/>
                  </a:lnTo>
                  <a:lnTo>
                    <a:pt x="1552435" y="184594"/>
                  </a:lnTo>
                  <a:lnTo>
                    <a:pt x="1552206" y="185229"/>
                  </a:lnTo>
                  <a:lnTo>
                    <a:pt x="1556778" y="185610"/>
                  </a:lnTo>
                  <a:lnTo>
                    <a:pt x="1560906" y="181800"/>
                  </a:lnTo>
                  <a:lnTo>
                    <a:pt x="1565186" y="185610"/>
                  </a:lnTo>
                  <a:lnTo>
                    <a:pt x="1564906" y="181800"/>
                  </a:lnTo>
                  <a:lnTo>
                    <a:pt x="1564855" y="181165"/>
                  </a:lnTo>
                  <a:lnTo>
                    <a:pt x="1569859" y="186499"/>
                  </a:lnTo>
                  <a:lnTo>
                    <a:pt x="1568919" y="181165"/>
                  </a:lnTo>
                  <a:lnTo>
                    <a:pt x="1568894" y="181038"/>
                  </a:lnTo>
                  <a:lnTo>
                    <a:pt x="1568805" y="180530"/>
                  </a:lnTo>
                  <a:lnTo>
                    <a:pt x="1571917" y="182943"/>
                  </a:lnTo>
                  <a:lnTo>
                    <a:pt x="1571447" y="184213"/>
                  </a:lnTo>
                  <a:lnTo>
                    <a:pt x="1575333" y="185356"/>
                  </a:lnTo>
                  <a:lnTo>
                    <a:pt x="1576324" y="185483"/>
                  </a:lnTo>
                  <a:lnTo>
                    <a:pt x="1575879" y="181292"/>
                  </a:lnTo>
                  <a:lnTo>
                    <a:pt x="1576730" y="180530"/>
                  </a:lnTo>
                  <a:lnTo>
                    <a:pt x="1576870" y="180403"/>
                  </a:lnTo>
                  <a:lnTo>
                    <a:pt x="1577594" y="183553"/>
                  </a:lnTo>
                  <a:lnTo>
                    <a:pt x="1577441" y="184238"/>
                  </a:lnTo>
                  <a:lnTo>
                    <a:pt x="1577759" y="184251"/>
                  </a:lnTo>
                  <a:lnTo>
                    <a:pt x="1577606" y="183578"/>
                  </a:lnTo>
                  <a:lnTo>
                    <a:pt x="1578317" y="180403"/>
                  </a:lnTo>
                  <a:lnTo>
                    <a:pt x="1578432" y="179895"/>
                  </a:lnTo>
                  <a:lnTo>
                    <a:pt x="1580070" y="183578"/>
                  </a:lnTo>
                  <a:lnTo>
                    <a:pt x="1580959" y="182562"/>
                  </a:lnTo>
                  <a:lnTo>
                    <a:pt x="1580502" y="182435"/>
                  </a:lnTo>
                  <a:lnTo>
                    <a:pt x="1579841" y="181419"/>
                  </a:lnTo>
                  <a:lnTo>
                    <a:pt x="1579714" y="181038"/>
                  </a:lnTo>
                  <a:lnTo>
                    <a:pt x="1579613" y="180403"/>
                  </a:lnTo>
                  <a:lnTo>
                    <a:pt x="1580007" y="179895"/>
                  </a:lnTo>
                  <a:lnTo>
                    <a:pt x="1580984" y="178625"/>
                  </a:lnTo>
                  <a:lnTo>
                    <a:pt x="1584172" y="181660"/>
                  </a:lnTo>
                  <a:lnTo>
                    <a:pt x="1584566" y="183324"/>
                  </a:lnTo>
                  <a:lnTo>
                    <a:pt x="1587931" y="179768"/>
                  </a:lnTo>
                  <a:lnTo>
                    <a:pt x="1588033" y="180416"/>
                  </a:lnTo>
                  <a:lnTo>
                    <a:pt x="1588274" y="179768"/>
                  </a:lnTo>
                  <a:lnTo>
                    <a:pt x="1588617" y="178879"/>
                  </a:lnTo>
                  <a:lnTo>
                    <a:pt x="1588300" y="185737"/>
                  </a:lnTo>
                  <a:lnTo>
                    <a:pt x="1589595" y="182435"/>
                  </a:lnTo>
                  <a:lnTo>
                    <a:pt x="1589176" y="181800"/>
                  </a:lnTo>
                  <a:lnTo>
                    <a:pt x="1589278" y="181038"/>
                  </a:lnTo>
                  <a:lnTo>
                    <a:pt x="1589227" y="179895"/>
                  </a:lnTo>
                  <a:lnTo>
                    <a:pt x="1590611" y="181546"/>
                  </a:lnTo>
                  <a:lnTo>
                    <a:pt x="1592808" y="181165"/>
                  </a:lnTo>
                  <a:lnTo>
                    <a:pt x="1594256" y="179895"/>
                  </a:lnTo>
                  <a:lnTo>
                    <a:pt x="1594408" y="182181"/>
                  </a:lnTo>
                  <a:lnTo>
                    <a:pt x="1597456" y="182054"/>
                  </a:lnTo>
                  <a:lnTo>
                    <a:pt x="1600212" y="179895"/>
                  </a:lnTo>
                  <a:lnTo>
                    <a:pt x="1600377" y="179768"/>
                  </a:lnTo>
                  <a:lnTo>
                    <a:pt x="1603654" y="179133"/>
                  </a:lnTo>
                  <a:lnTo>
                    <a:pt x="1603197" y="178879"/>
                  </a:lnTo>
                  <a:lnTo>
                    <a:pt x="1602727" y="178625"/>
                  </a:lnTo>
                  <a:lnTo>
                    <a:pt x="1602257" y="178371"/>
                  </a:lnTo>
                  <a:lnTo>
                    <a:pt x="1602155" y="177609"/>
                  </a:lnTo>
                  <a:lnTo>
                    <a:pt x="1601927" y="175958"/>
                  </a:lnTo>
                  <a:lnTo>
                    <a:pt x="1601736" y="174561"/>
                  </a:lnTo>
                  <a:lnTo>
                    <a:pt x="1602079" y="174307"/>
                  </a:lnTo>
                  <a:lnTo>
                    <a:pt x="1602613" y="173926"/>
                  </a:lnTo>
                  <a:lnTo>
                    <a:pt x="1602854" y="174637"/>
                  </a:lnTo>
                  <a:lnTo>
                    <a:pt x="1603032" y="173926"/>
                  </a:lnTo>
                  <a:lnTo>
                    <a:pt x="1603171" y="173418"/>
                  </a:lnTo>
                  <a:lnTo>
                    <a:pt x="1604492" y="173545"/>
                  </a:lnTo>
                  <a:lnTo>
                    <a:pt x="1604619" y="174942"/>
                  </a:lnTo>
                  <a:lnTo>
                    <a:pt x="1604721" y="177228"/>
                  </a:lnTo>
                  <a:lnTo>
                    <a:pt x="1604340" y="178244"/>
                  </a:lnTo>
                  <a:lnTo>
                    <a:pt x="1605584" y="176720"/>
                  </a:lnTo>
                  <a:lnTo>
                    <a:pt x="1605889" y="177736"/>
                  </a:lnTo>
                  <a:lnTo>
                    <a:pt x="1605711" y="178244"/>
                  </a:lnTo>
                  <a:lnTo>
                    <a:pt x="1605724" y="178879"/>
                  </a:lnTo>
                  <a:lnTo>
                    <a:pt x="1605826" y="179641"/>
                  </a:lnTo>
                  <a:lnTo>
                    <a:pt x="1606003" y="177482"/>
                  </a:lnTo>
                  <a:lnTo>
                    <a:pt x="1609128" y="182435"/>
                  </a:lnTo>
                  <a:lnTo>
                    <a:pt x="1609242" y="178625"/>
                  </a:lnTo>
                  <a:lnTo>
                    <a:pt x="1609547" y="179641"/>
                  </a:lnTo>
                  <a:lnTo>
                    <a:pt x="1612836" y="179006"/>
                  </a:lnTo>
                  <a:lnTo>
                    <a:pt x="1613141" y="178625"/>
                  </a:lnTo>
                  <a:lnTo>
                    <a:pt x="1614081" y="177482"/>
                  </a:lnTo>
                  <a:lnTo>
                    <a:pt x="1616722" y="176720"/>
                  </a:lnTo>
                  <a:lnTo>
                    <a:pt x="1616163" y="173926"/>
                  </a:lnTo>
                  <a:lnTo>
                    <a:pt x="1617345" y="174307"/>
                  </a:lnTo>
                  <a:lnTo>
                    <a:pt x="1617395" y="173926"/>
                  </a:lnTo>
                  <a:lnTo>
                    <a:pt x="1617446" y="173418"/>
                  </a:lnTo>
                  <a:lnTo>
                    <a:pt x="1617510" y="172910"/>
                  </a:lnTo>
                  <a:lnTo>
                    <a:pt x="1617649" y="171767"/>
                  </a:lnTo>
                  <a:lnTo>
                    <a:pt x="1619821" y="172275"/>
                  </a:lnTo>
                  <a:lnTo>
                    <a:pt x="1622488" y="174053"/>
                  </a:lnTo>
                  <a:lnTo>
                    <a:pt x="1624812" y="173291"/>
                  </a:lnTo>
                  <a:lnTo>
                    <a:pt x="1625981" y="171767"/>
                  </a:lnTo>
                  <a:lnTo>
                    <a:pt x="1626171" y="171513"/>
                  </a:lnTo>
                  <a:lnTo>
                    <a:pt x="1626044" y="171437"/>
                  </a:lnTo>
                  <a:lnTo>
                    <a:pt x="1625841" y="171513"/>
                  </a:lnTo>
                  <a:lnTo>
                    <a:pt x="1625942" y="171386"/>
                  </a:lnTo>
                  <a:lnTo>
                    <a:pt x="1628165" y="170751"/>
                  </a:lnTo>
                  <a:lnTo>
                    <a:pt x="1627327" y="172910"/>
                  </a:lnTo>
                  <a:lnTo>
                    <a:pt x="1630083" y="171894"/>
                  </a:lnTo>
                  <a:lnTo>
                    <a:pt x="1630857" y="171640"/>
                  </a:lnTo>
                  <a:lnTo>
                    <a:pt x="1631823" y="170751"/>
                  </a:lnTo>
                  <a:lnTo>
                    <a:pt x="1633753" y="168973"/>
                  </a:lnTo>
                  <a:lnTo>
                    <a:pt x="1634020" y="168719"/>
                  </a:lnTo>
                  <a:lnTo>
                    <a:pt x="1633397" y="167703"/>
                  </a:lnTo>
                  <a:lnTo>
                    <a:pt x="1632864" y="167322"/>
                  </a:lnTo>
                  <a:lnTo>
                    <a:pt x="1632864" y="167195"/>
                  </a:lnTo>
                  <a:lnTo>
                    <a:pt x="1632902" y="166433"/>
                  </a:lnTo>
                  <a:lnTo>
                    <a:pt x="1633474" y="165925"/>
                  </a:lnTo>
                  <a:lnTo>
                    <a:pt x="1634617" y="167195"/>
                  </a:lnTo>
                  <a:lnTo>
                    <a:pt x="1634680" y="168846"/>
                  </a:lnTo>
                  <a:lnTo>
                    <a:pt x="1636636" y="165925"/>
                  </a:lnTo>
                  <a:lnTo>
                    <a:pt x="1637906" y="164020"/>
                  </a:lnTo>
                  <a:lnTo>
                    <a:pt x="1645602" y="174561"/>
                  </a:lnTo>
                  <a:lnTo>
                    <a:pt x="1647685" y="168338"/>
                  </a:lnTo>
                  <a:lnTo>
                    <a:pt x="1647571" y="168719"/>
                  </a:lnTo>
                  <a:lnTo>
                    <a:pt x="1647863" y="168338"/>
                  </a:lnTo>
                  <a:lnTo>
                    <a:pt x="1650314" y="165163"/>
                  </a:lnTo>
                  <a:lnTo>
                    <a:pt x="1651952" y="165290"/>
                  </a:lnTo>
                  <a:lnTo>
                    <a:pt x="1649806" y="167322"/>
                  </a:lnTo>
                  <a:lnTo>
                    <a:pt x="1651279" y="168719"/>
                  </a:lnTo>
                  <a:lnTo>
                    <a:pt x="1653171" y="165163"/>
                  </a:lnTo>
                  <a:lnTo>
                    <a:pt x="1653781" y="164020"/>
                  </a:lnTo>
                  <a:lnTo>
                    <a:pt x="1653984" y="163639"/>
                  </a:lnTo>
                  <a:lnTo>
                    <a:pt x="1657108" y="168211"/>
                  </a:lnTo>
                  <a:lnTo>
                    <a:pt x="1659483" y="164655"/>
                  </a:lnTo>
                  <a:lnTo>
                    <a:pt x="1663357" y="171894"/>
                  </a:lnTo>
                  <a:lnTo>
                    <a:pt x="1666570" y="164655"/>
                  </a:lnTo>
                  <a:lnTo>
                    <a:pt x="1667027" y="163639"/>
                  </a:lnTo>
                  <a:lnTo>
                    <a:pt x="1667535" y="162496"/>
                  </a:lnTo>
                  <a:lnTo>
                    <a:pt x="1671637" y="166814"/>
                  </a:lnTo>
                  <a:lnTo>
                    <a:pt x="1671205" y="165290"/>
                  </a:lnTo>
                  <a:lnTo>
                    <a:pt x="1671294" y="164020"/>
                  </a:lnTo>
                  <a:lnTo>
                    <a:pt x="1671535" y="163004"/>
                  </a:lnTo>
                  <a:lnTo>
                    <a:pt x="1671853" y="164211"/>
                  </a:lnTo>
                  <a:lnTo>
                    <a:pt x="1672031" y="163512"/>
                  </a:lnTo>
                  <a:lnTo>
                    <a:pt x="1672945" y="163004"/>
                  </a:lnTo>
                  <a:lnTo>
                    <a:pt x="1673860" y="162496"/>
                  </a:lnTo>
                  <a:lnTo>
                    <a:pt x="1674990" y="161861"/>
                  </a:lnTo>
                  <a:lnTo>
                    <a:pt x="1676361" y="161099"/>
                  </a:lnTo>
                  <a:lnTo>
                    <a:pt x="1678406" y="159956"/>
                  </a:lnTo>
                  <a:lnTo>
                    <a:pt x="1686610" y="163385"/>
                  </a:lnTo>
                  <a:lnTo>
                    <a:pt x="1693913" y="163639"/>
                  </a:lnTo>
                  <a:lnTo>
                    <a:pt x="1696542" y="163639"/>
                  </a:lnTo>
                  <a:lnTo>
                    <a:pt x="1695386" y="159956"/>
                  </a:lnTo>
                  <a:lnTo>
                    <a:pt x="1694586" y="157416"/>
                  </a:lnTo>
                  <a:lnTo>
                    <a:pt x="1694027" y="155638"/>
                  </a:lnTo>
                  <a:lnTo>
                    <a:pt x="1693633" y="154368"/>
                  </a:lnTo>
                  <a:lnTo>
                    <a:pt x="1693468" y="153860"/>
                  </a:lnTo>
                  <a:lnTo>
                    <a:pt x="1697558" y="157670"/>
                  </a:lnTo>
                  <a:lnTo>
                    <a:pt x="1697316" y="161226"/>
                  </a:lnTo>
                  <a:lnTo>
                    <a:pt x="1701660" y="156146"/>
                  </a:lnTo>
                  <a:lnTo>
                    <a:pt x="1707870" y="159321"/>
                  </a:lnTo>
                  <a:lnTo>
                    <a:pt x="1710982" y="156146"/>
                  </a:lnTo>
                  <a:lnTo>
                    <a:pt x="1712239" y="154876"/>
                  </a:lnTo>
                  <a:lnTo>
                    <a:pt x="1712175" y="156146"/>
                  </a:lnTo>
                  <a:lnTo>
                    <a:pt x="1712277" y="156654"/>
                  </a:lnTo>
                  <a:lnTo>
                    <a:pt x="1711769" y="156781"/>
                  </a:lnTo>
                  <a:lnTo>
                    <a:pt x="1713331" y="159067"/>
                  </a:lnTo>
                  <a:lnTo>
                    <a:pt x="1715630" y="156273"/>
                  </a:lnTo>
                  <a:lnTo>
                    <a:pt x="1715579" y="155257"/>
                  </a:lnTo>
                  <a:lnTo>
                    <a:pt x="1715503" y="154876"/>
                  </a:lnTo>
                  <a:lnTo>
                    <a:pt x="1715363" y="154114"/>
                  </a:lnTo>
                  <a:lnTo>
                    <a:pt x="1716189" y="154241"/>
                  </a:lnTo>
                  <a:lnTo>
                    <a:pt x="1715909" y="155892"/>
                  </a:lnTo>
                  <a:lnTo>
                    <a:pt x="1716595" y="156781"/>
                  </a:lnTo>
                  <a:lnTo>
                    <a:pt x="1717941" y="158051"/>
                  </a:lnTo>
                  <a:lnTo>
                    <a:pt x="1718513" y="154114"/>
                  </a:lnTo>
                  <a:lnTo>
                    <a:pt x="1718551" y="153860"/>
                  </a:lnTo>
                  <a:lnTo>
                    <a:pt x="1718665" y="153098"/>
                  </a:lnTo>
                  <a:lnTo>
                    <a:pt x="1719745" y="155587"/>
                  </a:lnTo>
                  <a:lnTo>
                    <a:pt x="1719872" y="155257"/>
                  </a:lnTo>
                  <a:lnTo>
                    <a:pt x="1722691" y="156273"/>
                  </a:lnTo>
                  <a:lnTo>
                    <a:pt x="1722234" y="155257"/>
                  </a:lnTo>
                  <a:lnTo>
                    <a:pt x="1721485" y="153606"/>
                  </a:lnTo>
                  <a:lnTo>
                    <a:pt x="1723631" y="154495"/>
                  </a:lnTo>
                  <a:lnTo>
                    <a:pt x="1723999" y="153606"/>
                  </a:lnTo>
                  <a:lnTo>
                    <a:pt x="1724215" y="153098"/>
                  </a:lnTo>
                  <a:lnTo>
                    <a:pt x="1724850" y="151574"/>
                  </a:lnTo>
                  <a:lnTo>
                    <a:pt x="1726679" y="152971"/>
                  </a:lnTo>
                  <a:lnTo>
                    <a:pt x="1726653" y="153149"/>
                  </a:lnTo>
                  <a:lnTo>
                    <a:pt x="1726603" y="153352"/>
                  </a:lnTo>
                  <a:lnTo>
                    <a:pt x="1726615" y="153695"/>
                  </a:lnTo>
                  <a:lnTo>
                    <a:pt x="1728127" y="154698"/>
                  </a:lnTo>
                  <a:lnTo>
                    <a:pt x="1727606" y="153746"/>
                  </a:lnTo>
                  <a:lnTo>
                    <a:pt x="1727136" y="153225"/>
                  </a:lnTo>
                  <a:lnTo>
                    <a:pt x="1726692" y="152920"/>
                  </a:lnTo>
                  <a:lnTo>
                    <a:pt x="1726844" y="151574"/>
                  </a:lnTo>
                  <a:lnTo>
                    <a:pt x="1726920" y="150812"/>
                  </a:lnTo>
                  <a:lnTo>
                    <a:pt x="1727060" y="149542"/>
                  </a:lnTo>
                  <a:lnTo>
                    <a:pt x="1730235" y="153860"/>
                  </a:lnTo>
                  <a:lnTo>
                    <a:pt x="1729714" y="149542"/>
                  </a:lnTo>
                  <a:lnTo>
                    <a:pt x="1730438" y="153987"/>
                  </a:lnTo>
                  <a:lnTo>
                    <a:pt x="1733715" y="152463"/>
                  </a:lnTo>
                  <a:lnTo>
                    <a:pt x="1734489" y="150050"/>
                  </a:lnTo>
                  <a:lnTo>
                    <a:pt x="1734362" y="151447"/>
                  </a:lnTo>
                  <a:lnTo>
                    <a:pt x="1735810" y="151320"/>
                  </a:lnTo>
                  <a:lnTo>
                    <a:pt x="1735721" y="153225"/>
                  </a:lnTo>
                  <a:lnTo>
                    <a:pt x="1735505" y="153276"/>
                  </a:lnTo>
                  <a:lnTo>
                    <a:pt x="1735721" y="153289"/>
                  </a:lnTo>
                  <a:lnTo>
                    <a:pt x="1737067" y="152971"/>
                  </a:lnTo>
                  <a:lnTo>
                    <a:pt x="1738160" y="151828"/>
                  </a:lnTo>
                  <a:lnTo>
                    <a:pt x="1738007" y="151320"/>
                  </a:lnTo>
                  <a:lnTo>
                    <a:pt x="1737614" y="150050"/>
                  </a:lnTo>
                  <a:lnTo>
                    <a:pt x="1737461" y="149542"/>
                  </a:lnTo>
                  <a:lnTo>
                    <a:pt x="1741043" y="154622"/>
                  </a:lnTo>
                  <a:lnTo>
                    <a:pt x="1741347" y="149542"/>
                  </a:lnTo>
                  <a:lnTo>
                    <a:pt x="1741360" y="149288"/>
                  </a:lnTo>
                  <a:lnTo>
                    <a:pt x="1741411" y="148399"/>
                  </a:lnTo>
                  <a:lnTo>
                    <a:pt x="1741487" y="147256"/>
                  </a:lnTo>
                  <a:lnTo>
                    <a:pt x="1741678" y="144081"/>
                  </a:lnTo>
                  <a:lnTo>
                    <a:pt x="1744446" y="150939"/>
                  </a:lnTo>
                  <a:lnTo>
                    <a:pt x="1748028" y="147637"/>
                  </a:lnTo>
                  <a:lnTo>
                    <a:pt x="1751126" y="145453"/>
                  </a:lnTo>
                  <a:lnTo>
                    <a:pt x="1752041" y="149542"/>
                  </a:lnTo>
                  <a:lnTo>
                    <a:pt x="1754657" y="147408"/>
                  </a:lnTo>
                  <a:lnTo>
                    <a:pt x="1751584" y="145161"/>
                  </a:lnTo>
                  <a:lnTo>
                    <a:pt x="1752460" y="144716"/>
                  </a:lnTo>
                  <a:lnTo>
                    <a:pt x="1753692" y="144081"/>
                  </a:lnTo>
                  <a:lnTo>
                    <a:pt x="1754670" y="143573"/>
                  </a:lnTo>
                  <a:lnTo>
                    <a:pt x="1754924" y="143446"/>
                  </a:lnTo>
                  <a:lnTo>
                    <a:pt x="1755368" y="146253"/>
                  </a:lnTo>
                  <a:lnTo>
                    <a:pt x="1756181" y="143446"/>
                  </a:lnTo>
                  <a:lnTo>
                    <a:pt x="1756397" y="142684"/>
                  </a:lnTo>
                  <a:lnTo>
                    <a:pt x="1760054" y="143065"/>
                  </a:lnTo>
                  <a:lnTo>
                    <a:pt x="1761058" y="143573"/>
                  </a:lnTo>
                  <a:lnTo>
                    <a:pt x="1759966" y="145161"/>
                  </a:lnTo>
                  <a:lnTo>
                    <a:pt x="1759889" y="145453"/>
                  </a:lnTo>
                  <a:lnTo>
                    <a:pt x="1759775" y="146113"/>
                  </a:lnTo>
                  <a:lnTo>
                    <a:pt x="1762887" y="143446"/>
                  </a:lnTo>
                  <a:lnTo>
                    <a:pt x="1766544" y="145224"/>
                  </a:lnTo>
                  <a:lnTo>
                    <a:pt x="1768068" y="143446"/>
                  </a:lnTo>
                  <a:lnTo>
                    <a:pt x="1768729" y="142684"/>
                  </a:lnTo>
                  <a:lnTo>
                    <a:pt x="1769059" y="142303"/>
                  </a:lnTo>
                  <a:lnTo>
                    <a:pt x="1768932" y="141795"/>
                  </a:lnTo>
                  <a:lnTo>
                    <a:pt x="1768525" y="141033"/>
                  </a:lnTo>
                  <a:lnTo>
                    <a:pt x="1767852" y="139763"/>
                  </a:lnTo>
                  <a:lnTo>
                    <a:pt x="1767967" y="139382"/>
                  </a:lnTo>
                  <a:lnTo>
                    <a:pt x="1768779" y="138239"/>
                  </a:lnTo>
                  <a:lnTo>
                    <a:pt x="1769935" y="136588"/>
                  </a:lnTo>
                  <a:lnTo>
                    <a:pt x="1770303" y="136080"/>
                  </a:lnTo>
                  <a:lnTo>
                    <a:pt x="1770367" y="134048"/>
                  </a:lnTo>
                  <a:lnTo>
                    <a:pt x="1770392" y="135940"/>
                  </a:lnTo>
                  <a:lnTo>
                    <a:pt x="1770456" y="140271"/>
                  </a:lnTo>
                  <a:lnTo>
                    <a:pt x="1773694" y="134937"/>
                  </a:lnTo>
                  <a:lnTo>
                    <a:pt x="1773478" y="142938"/>
                  </a:lnTo>
                  <a:lnTo>
                    <a:pt x="1773720" y="142557"/>
                  </a:lnTo>
                  <a:lnTo>
                    <a:pt x="1773847" y="142303"/>
                  </a:lnTo>
                  <a:lnTo>
                    <a:pt x="1774075" y="141541"/>
                  </a:lnTo>
                  <a:lnTo>
                    <a:pt x="1773948" y="140779"/>
                  </a:lnTo>
                  <a:lnTo>
                    <a:pt x="1773758" y="140017"/>
                  </a:lnTo>
                  <a:lnTo>
                    <a:pt x="1774444" y="140271"/>
                  </a:lnTo>
                  <a:lnTo>
                    <a:pt x="1774659" y="140779"/>
                  </a:lnTo>
                  <a:lnTo>
                    <a:pt x="1774685" y="141541"/>
                  </a:lnTo>
                  <a:lnTo>
                    <a:pt x="1774469" y="142811"/>
                  </a:lnTo>
                  <a:lnTo>
                    <a:pt x="1776425" y="141287"/>
                  </a:lnTo>
                  <a:lnTo>
                    <a:pt x="1775739" y="140017"/>
                  </a:lnTo>
                  <a:lnTo>
                    <a:pt x="1775244" y="139128"/>
                  </a:lnTo>
                  <a:lnTo>
                    <a:pt x="1777225" y="138874"/>
                  </a:lnTo>
                  <a:lnTo>
                    <a:pt x="1777301" y="140017"/>
                  </a:lnTo>
                  <a:lnTo>
                    <a:pt x="1777199" y="140144"/>
                  </a:lnTo>
                  <a:lnTo>
                    <a:pt x="1777111" y="141541"/>
                  </a:lnTo>
                  <a:lnTo>
                    <a:pt x="1777885" y="138874"/>
                  </a:lnTo>
                  <a:lnTo>
                    <a:pt x="1778381" y="137223"/>
                  </a:lnTo>
                  <a:lnTo>
                    <a:pt x="1780184" y="137731"/>
                  </a:lnTo>
                  <a:lnTo>
                    <a:pt x="1780197" y="138112"/>
                  </a:lnTo>
                  <a:lnTo>
                    <a:pt x="1780324" y="138620"/>
                  </a:lnTo>
                  <a:lnTo>
                    <a:pt x="1780540" y="139103"/>
                  </a:lnTo>
                  <a:lnTo>
                    <a:pt x="1782864" y="138366"/>
                  </a:lnTo>
                  <a:lnTo>
                    <a:pt x="1783092" y="137223"/>
                  </a:lnTo>
                  <a:lnTo>
                    <a:pt x="1783562" y="134937"/>
                  </a:lnTo>
                  <a:lnTo>
                    <a:pt x="1783753" y="134048"/>
                  </a:lnTo>
                  <a:lnTo>
                    <a:pt x="1783829" y="133667"/>
                  </a:lnTo>
                  <a:lnTo>
                    <a:pt x="1783956" y="133032"/>
                  </a:lnTo>
                  <a:lnTo>
                    <a:pt x="1787461" y="134429"/>
                  </a:lnTo>
                  <a:lnTo>
                    <a:pt x="1787347" y="139001"/>
                  </a:lnTo>
                  <a:lnTo>
                    <a:pt x="1788795" y="135572"/>
                  </a:lnTo>
                  <a:lnTo>
                    <a:pt x="1789671" y="139382"/>
                  </a:lnTo>
                  <a:lnTo>
                    <a:pt x="1791144" y="137985"/>
                  </a:lnTo>
                  <a:lnTo>
                    <a:pt x="1790128" y="136207"/>
                  </a:lnTo>
                  <a:lnTo>
                    <a:pt x="1791614" y="136080"/>
                  </a:lnTo>
                  <a:lnTo>
                    <a:pt x="1791741" y="135572"/>
                  </a:lnTo>
                  <a:lnTo>
                    <a:pt x="1792414" y="133032"/>
                  </a:lnTo>
                  <a:lnTo>
                    <a:pt x="1793913" y="134048"/>
                  </a:lnTo>
                  <a:lnTo>
                    <a:pt x="1793113" y="135826"/>
                  </a:lnTo>
                  <a:lnTo>
                    <a:pt x="1795754" y="134556"/>
                  </a:lnTo>
                  <a:lnTo>
                    <a:pt x="1793900" y="133413"/>
                  </a:lnTo>
                  <a:lnTo>
                    <a:pt x="1794090" y="133032"/>
                  </a:lnTo>
                  <a:lnTo>
                    <a:pt x="1794662" y="131889"/>
                  </a:lnTo>
                  <a:lnTo>
                    <a:pt x="1795043" y="131127"/>
                  </a:lnTo>
                  <a:lnTo>
                    <a:pt x="1793405" y="129222"/>
                  </a:lnTo>
                  <a:lnTo>
                    <a:pt x="1793189" y="128968"/>
                  </a:lnTo>
                  <a:lnTo>
                    <a:pt x="1792859" y="128587"/>
                  </a:lnTo>
                  <a:lnTo>
                    <a:pt x="1795030" y="129222"/>
                  </a:lnTo>
                  <a:lnTo>
                    <a:pt x="1794700" y="129730"/>
                  </a:lnTo>
                  <a:lnTo>
                    <a:pt x="1796529" y="129095"/>
                  </a:lnTo>
                  <a:lnTo>
                    <a:pt x="1797672" y="131216"/>
                  </a:lnTo>
                  <a:lnTo>
                    <a:pt x="1797265" y="132283"/>
                  </a:lnTo>
                  <a:lnTo>
                    <a:pt x="1796986" y="132676"/>
                  </a:lnTo>
                  <a:lnTo>
                    <a:pt x="1797558" y="132803"/>
                  </a:lnTo>
                  <a:lnTo>
                    <a:pt x="1797977" y="132791"/>
                  </a:lnTo>
                  <a:lnTo>
                    <a:pt x="1797723" y="131229"/>
                  </a:lnTo>
                  <a:lnTo>
                    <a:pt x="1798510" y="129095"/>
                  </a:lnTo>
                  <a:lnTo>
                    <a:pt x="1798701" y="128587"/>
                  </a:lnTo>
                  <a:lnTo>
                    <a:pt x="1798739" y="128460"/>
                  </a:lnTo>
                  <a:lnTo>
                    <a:pt x="1800009" y="129222"/>
                  </a:lnTo>
                  <a:lnTo>
                    <a:pt x="1800517" y="130378"/>
                  </a:lnTo>
                  <a:lnTo>
                    <a:pt x="1800644" y="133667"/>
                  </a:lnTo>
                  <a:lnTo>
                    <a:pt x="1800885" y="134302"/>
                  </a:lnTo>
                  <a:lnTo>
                    <a:pt x="1801025" y="130873"/>
                  </a:lnTo>
                  <a:lnTo>
                    <a:pt x="1804187" y="132778"/>
                  </a:lnTo>
                  <a:lnTo>
                    <a:pt x="1804352" y="130873"/>
                  </a:lnTo>
                  <a:lnTo>
                    <a:pt x="1804466" y="129349"/>
                  </a:lnTo>
                  <a:lnTo>
                    <a:pt x="1804492" y="129222"/>
                  </a:lnTo>
                  <a:lnTo>
                    <a:pt x="1804517" y="131127"/>
                  </a:lnTo>
                  <a:lnTo>
                    <a:pt x="1804670" y="132016"/>
                  </a:lnTo>
                  <a:lnTo>
                    <a:pt x="1804847" y="132397"/>
                  </a:lnTo>
                  <a:lnTo>
                    <a:pt x="1805000" y="129730"/>
                  </a:lnTo>
                  <a:lnTo>
                    <a:pt x="1805825" y="130365"/>
                  </a:lnTo>
                  <a:lnTo>
                    <a:pt x="1805990" y="130873"/>
                  </a:lnTo>
                  <a:lnTo>
                    <a:pt x="1806181" y="132397"/>
                  </a:lnTo>
                  <a:lnTo>
                    <a:pt x="1808327" y="132524"/>
                  </a:lnTo>
                  <a:lnTo>
                    <a:pt x="1806194" y="129730"/>
                  </a:lnTo>
                  <a:lnTo>
                    <a:pt x="1805800" y="129222"/>
                  </a:lnTo>
                  <a:lnTo>
                    <a:pt x="1805216" y="128460"/>
                  </a:lnTo>
                  <a:lnTo>
                    <a:pt x="1804644" y="127698"/>
                  </a:lnTo>
                  <a:lnTo>
                    <a:pt x="1807260" y="129222"/>
                  </a:lnTo>
                  <a:lnTo>
                    <a:pt x="1807362" y="130111"/>
                  </a:lnTo>
                  <a:lnTo>
                    <a:pt x="1807146" y="130365"/>
                  </a:lnTo>
                  <a:lnTo>
                    <a:pt x="1809813" y="131127"/>
                  </a:lnTo>
                  <a:lnTo>
                    <a:pt x="1811604" y="127952"/>
                  </a:lnTo>
                  <a:lnTo>
                    <a:pt x="1814106" y="128841"/>
                  </a:lnTo>
                  <a:lnTo>
                    <a:pt x="1815452" y="132473"/>
                  </a:lnTo>
                  <a:lnTo>
                    <a:pt x="1816773" y="131889"/>
                  </a:lnTo>
                  <a:lnTo>
                    <a:pt x="1819173" y="127952"/>
                  </a:lnTo>
                  <a:lnTo>
                    <a:pt x="1819325" y="127698"/>
                  </a:lnTo>
                  <a:lnTo>
                    <a:pt x="1819554" y="127317"/>
                  </a:lnTo>
                  <a:lnTo>
                    <a:pt x="1822894" y="127698"/>
                  </a:lnTo>
                  <a:lnTo>
                    <a:pt x="1822221" y="127444"/>
                  </a:lnTo>
                  <a:lnTo>
                    <a:pt x="1822030" y="125412"/>
                  </a:lnTo>
                  <a:lnTo>
                    <a:pt x="1821700" y="121983"/>
                  </a:lnTo>
                  <a:lnTo>
                    <a:pt x="1821688" y="121856"/>
                  </a:lnTo>
                  <a:lnTo>
                    <a:pt x="1825053" y="129730"/>
                  </a:lnTo>
                  <a:lnTo>
                    <a:pt x="1825840" y="127698"/>
                  </a:lnTo>
                  <a:lnTo>
                    <a:pt x="1825955" y="127190"/>
                  </a:lnTo>
                  <a:lnTo>
                    <a:pt x="1825904" y="127546"/>
                  </a:lnTo>
                  <a:lnTo>
                    <a:pt x="1826183" y="126809"/>
                  </a:lnTo>
                  <a:lnTo>
                    <a:pt x="1826044" y="127190"/>
                  </a:lnTo>
                  <a:lnTo>
                    <a:pt x="1825993" y="128206"/>
                  </a:lnTo>
                  <a:lnTo>
                    <a:pt x="1826221" y="129984"/>
                  </a:lnTo>
                  <a:lnTo>
                    <a:pt x="1826209" y="129349"/>
                  </a:lnTo>
                  <a:lnTo>
                    <a:pt x="1828533" y="129857"/>
                  </a:lnTo>
                  <a:lnTo>
                    <a:pt x="1828888" y="129349"/>
                  </a:lnTo>
                  <a:lnTo>
                    <a:pt x="1830400" y="127190"/>
                  </a:lnTo>
                  <a:lnTo>
                    <a:pt x="1830895" y="126809"/>
                  </a:lnTo>
                  <a:lnTo>
                    <a:pt x="1833384" y="124904"/>
                  </a:lnTo>
                  <a:lnTo>
                    <a:pt x="1833219" y="126428"/>
                  </a:lnTo>
                  <a:lnTo>
                    <a:pt x="1834705" y="127444"/>
                  </a:lnTo>
                  <a:lnTo>
                    <a:pt x="1836699" y="126555"/>
                  </a:lnTo>
                  <a:lnTo>
                    <a:pt x="1838185" y="126936"/>
                  </a:lnTo>
                  <a:lnTo>
                    <a:pt x="1838223" y="126555"/>
                  </a:lnTo>
                  <a:lnTo>
                    <a:pt x="1838350" y="125412"/>
                  </a:lnTo>
                  <a:lnTo>
                    <a:pt x="1839175" y="125539"/>
                  </a:lnTo>
                  <a:lnTo>
                    <a:pt x="1839112" y="125412"/>
                  </a:lnTo>
                  <a:lnTo>
                    <a:pt x="1838896" y="124904"/>
                  </a:lnTo>
                  <a:lnTo>
                    <a:pt x="1838350" y="123634"/>
                  </a:lnTo>
                  <a:lnTo>
                    <a:pt x="1841944" y="125920"/>
                  </a:lnTo>
                  <a:lnTo>
                    <a:pt x="1844751" y="124269"/>
                  </a:lnTo>
                  <a:lnTo>
                    <a:pt x="1845640" y="123634"/>
                  </a:lnTo>
                  <a:lnTo>
                    <a:pt x="1847418" y="122364"/>
                  </a:lnTo>
                  <a:lnTo>
                    <a:pt x="1850618" y="123888"/>
                  </a:lnTo>
                  <a:lnTo>
                    <a:pt x="1850161" y="124015"/>
                  </a:lnTo>
                  <a:lnTo>
                    <a:pt x="1849755" y="125285"/>
                  </a:lnTo>
                  <a:lnTo>
                    <a:pt x="1850110" y="125285"/>
                  </a:lnTo>
                  <a:lnTo>
                    <a:pt x="1852993" y="123444"/>
                  </a:lnTo>
                  <a:lnTo>
                    <a:pt x="1852879" y="122618"/>
                  </a:lnTo>
                  <a:lnTo>
                    <a:pt x="1852803" y="122364"/>
                  </a:lnTo>
                  <a:lnTo>
                    <a:pt x="1852726" y="122110"/>
                  </a:lnTo>
                  <a:lnTo>
                    <a:pt x="1852434" y="121094"/>
                  </a:lnTo>
                  <a:lnTo>
                    <a:pt x="1852434" y="122110"/>
                  </a:lnTo>
                  <a:lnTo>
                    <a:pt x="1852295" y="121856"/>
                  </a:lnTo>
                  <a:lnTo>
                    <a:pt x="1851723" y="120840"/>
                  </a:lnTo>
                  <a:lnTo>
                    <a:pt x="1851520" y="120459"/>
                  </a:lnTo>
                  <a:lnTo>
                    <a:pt x="1851621" y="118795"/>
                  </a:lnTo>
                  <a:lnTo>
                    <a:pt x="1852320" y="117538"/>
                  </a:lnTo>
                  <a:lnTo>
                    <a:pt x="1853120" y="117411"/>
                  </a:lnTo>
                  <a:lnTo>
                    <a:pt x="1852180" y="118935"/>
                  </a:lnTo>
                  <a:lnTo>
                    <a:pt x="1852066" y="119443"/>
                  </a:lnTo>
                  <a:lnTo>
                    <a:pt x="1853793" y="121221"/>
                  </a:lnTo>
                  <a:lnTo>
                    <a:pt x="1854644" y="122491"/>
                  </a:lnTo>
                  <a:lnTo>
                    <a:pt x="1854530" y="122110"/>
                  </a:lnTo>
                  <a:lnTo>
                    <a:pt x="1854403" y="120586"/>
                  </a:lnTo>
                  <a:lnTo>
                    <a:pt x="1854314" y="120205"/>
                  </a:lnTo>
                  <a:lnTo>
                    <a:pt x="1856714" y="124142"/>
                  </a:lnTo>
                  <a:lnTo>
                    <a:pt x="1855393" y="120205"/>
                  </a:lnTo>
                  <a:lnTo>
                    <a:pt x="1854454" y="117411"/>
                  </a:lnTo>
                  <a:lnTo>
                    <a:pt x="1853768" y="115379"/>
                  </a:lnTo>
                  <a:lnTo>
                    <a:pt x="1856536" y="117792"/>
                  </a:lnTo>
                  <a:lnTo>
                    <a:pt x="1856638" y="119062"/>
                  </a:lnTo>
                  <a:lnTo>
                    <a:pt x="1857387" y="118300"/>
                  </a:lnTo>
                  <a:lnTo>
                    <a:pt x="1857895" y="116522"/>
                  </a:lnTo>
                  <a:lnTo>
                    <a:pt x="1858873" y="116776"/>
                  </a:lnTo>
                  <a:lnTo>
                    <a:pt x="1859737" y="119443"/>
                  </a:lnTo>
                  <a:lnTo>
                    <a:pt x="1860054" y="116522"/>
                  </a:lnTo>
                  <a:lnTo>
                    <a:pt x="1860143" y="115379"/>
                  </a:lnTo>
                  <a:lnTo>
                    <a:pt x="1860181" y="114744"/>
                  </a:lnTo>
                  <a:lnTo>
                    <a:pt x="1861667" y="117030"/>
                  </a:lnTo>
                  <a:lnTo>
                    <a:pt x="1861769" y="117411"/>
                  </a:lnTo>
                  <a:lnTo>
                    <a:pt x="1861413" y="118173"/>
                  </a:lnTo>
                  <a:lnTo>
                    <a:pt x="1860626" y="118300"/>
                  </a:lnTo>
                  <a:lnTo>
                    <a:pt x="1860384" y="118795"/>
                  </a:lnTo>
                  <a:lnTo>
                    <a:pt x="1860270" y="119316"/>
                  </a:lnTo>
                  <a:lnTo>
                    <a:pt x="1862035" y="122237"/>
                  </a:lnTo>
                  <a:lnTo>
                    <a:pt x="1862035" y="121348"/>
                  </a:lnTo>
                  <a:lnTo>
                    <a:pt x="1863077" y="121729"/>
                  </a:lnTo>
                  <a:lnTo>
                    <a:pt x="1863598" y="121996"/>
                  </a:lnTo>
                  <a:lnTo>
                    <a:pt x="1864436" y="122504"/>
                  </a:lnTo>
                  <a:lnTo>
                    <a:pt x="1863991" y="122161"/>
                  </a:lnTo>
                  <a:lnTo>
                    <a:pt x="1865426" y="122745"/>
                  </a:lnTo>
                  <a:lnTo>
                    <a:pt x="1864829" y="122110"/>
                  </a:lnTo>
                  <a:lnTo>
                    <a:pt x="1864741" y="121348"/>
                  </a:lnTo>
                  <a:lnTo>
                    <a:pt x="1865109" y="114744"/>
                  </a:lnTo>
                  <a:lnTo>
                    <a:pt x="1865122" y="114490"/>
                  </a:lnTo>
                  <a:lnTo>
                    <a:pt x="1867801" y="120078"/>
                  </a:lnTo>
                  <a:lnTo>
                    <a:pt x="1867814" y="119824"/>
                  </a:lnTo>
                  <a:lnTo>
                    <a:pt x="1867928" y="119595"/>
                  </a:lnTo>
                  <a:lnTo>
                    <a:pt x="1869274" y="117665"/>
                  </a:lnTo>
                  <a:lnTo>
                    <a:pt x="1869617" y="120738"/>
                  </a:lnTo>
                  <a:lnTo>
                    <a:pt x="1869719" y="122021"/>
                  </a:lnTo>
                  <a:lnTo>
                    <a:pt x="1869681" y="121500"/>
                  </a:lnTo>
                  <a:lnTo>
                    <a:pt x="1869668" y="121107"/>
                  </a:lnTo>
                  <a:lnTo>
                    <a:pt x="1869630" y="120853"/>
                  </a:lnTo>
                  <a:lnTo>
                    <a:pt x="1870341" y="121602"/>
                  </a:lnTo>
                  <a:lnTo>
                    <a:pt x="1871192" y="122237"/>
                  </a:lnTo>
                  <a:lnTo>
                    <a:pt x="1871268" y="123380"/>
                  </a:lnTo>
                  <a:lnTo>
                    <a:pt x="1871878" y="120586"/>
                  </a:lnTo>
                  <a:lnTo>
                    <a:pt x="1873326" y="125031"/>
                  </a:lnTo>
                  <a:lnTo>
                    <a:pt x="1874164" y="121094"/>
                  </a:lnTo>
                  <a:lnTo>
                    <a:pt x="1874393" y="122110"/>
                  </a:lnTo>
                  <a:lnTo>
                    <a:pt x="1874786" y="121602"/>
                  </a:lnTo>
                  <a:lnTo>
                    <a:pt x="1874812" y="121094"/>
                  </a:lnTo>
                  <a:lnTo>
                    <a:pt x="1874774" y="120586"/>
                  </a:lnTo>
                  <a:lnTo>
                    <a:pt x="1875917" y="117665"/>
                  </a:lnTo>
                  <a:lnTo>
                    <a:pt x="1876259" y="116776"/>
                  </a:lnTo>
                  <a:lnTo>
                    <a:pt x="1880336" y="124015"/>
                  </a:lnTo>
                  <a:lnTo>
                    <a:pt x="1882533" y="118681"/>
                  </a:lnTo>
                  <a:lnTo>
                    <a:pt x="1884413" y="116776"/>
                  </a:lnTo>
                  <a:lnTo>
                    <a:pt x="1884654" y="116522"/>
                  </a:lnTo>
                  <a:lnTo>
                    <a:pt x="1884743" y="114998"/>
                  </a:lnTo>
                  <a:lnTo>
                    <a:pt x="1884743" y="114871"/>
                  </a:lnTo>
                  <a:lnTo>
                    <a:pt x="1884692" y="112839"/>
                  </a:lnTo>
                  <a:lnTo>
                    <a:pt x="1886673" y="110934"/>
                  </a:lnTo>
                  <a:lnTo>
                    <a:pt x="1886800" y="110807"/>
                  </a:lnTo>
                  <a:lnTo>
                    <a:pt x="1887702" y="112077"/>
                  </a:lnTo>
                  <a:lnTo>
                    <a:pt x="1887753" y="112585"/>
                  </a:lnTo>
                  <a:lnTo>
                    <a:pt x="1886737" y="114617"/>
                  </a:lnTo>
                  <a:lnTo>
                    <a:pt x="1888299" y="115887"/>
                  </a:lnTo>
                  <a:lnTo>
                    <a:pt x="1889239" y="115379"/>
                  </a:lnTo>
                  <a:lnTo>
                    <a:pt x="1890255" y="114109"/>
                  </a:lnTo>
                  <a:lnTo>
                    <a:pt x="1890229" y="115125"/>
                  </a:lnTo>
                  <a:lnTo>
                    <a:pt x="1890598" y="115760"/>
                  </a:lnTo>
                  <a:lnTo>
                    <a:pt x="1891093" y="116776"/>
                  </a:lnTo>
                  <a:lnTo>
                    <a:pt x="1891982" y="116420"/>
                  </a:lnTo>
                  <a:close/>
                </a:path>
                <a:path w="1967229" h="302259">
                  <a:moveTo>
                    <a:pt x="1892376" y="118402"/>
                  </a:moveTo>
                  <a:lnTo>
                    <a:pt x="1892211" y="118579"/>
                  </a:lnTo>
                  <a:lnTo>
                    <a:pt x="1892058" y="118732"/>
                  </a:lnTo>
                  <a:lnTo>
                    <a:pt x="1891880" y="118846"/>
                  </a:lnTo>
                  <a:lnTo>
                    <a:pt x="1891931" y="119392"/>
                  </a:lnTo>
                  <a:lnTo>
                    <a:pt x="1892134" y="119189"/>
                  </a:lnTo>
                  <a:lnTo>
                    <a:pt x="1892274" y="118846"/>
                  </a:lnTo>
                  <a:lnTo>
                    <a:pt x="1892376" y="118402"/>
                  </a:lnTo>
                  <a:close/>
                </a:path>
                <a:path w="1967229" h="302259">
                  <a:moveTo>
                    <a:pt x="1892693" y="114236"/>
                  </a:moveTo>
                  <a:lnTo>
                    <a:pt x="1891144" y="112966"/>
                  </a:lnTo>
                  <a:lnTo>
                    <a:pt x="1891474" y="114236"/>
                  </a:lnTo>
                  <a:lnTo>
                    <a:pt x="1892693" y="114236"/>
                  </a:lnTo>
                  <a:close/>
                </a:path>
                <a:path w="1967229" h="302259">
                  <a:moveTo>
                    <a:pt x="1896186" y="117030"/>
                  </a:moveTo>
                  <a:lnTo>
                    <a:pt x="1896071" y="116319"/>
                  </a:lnTo>
                  <a:lnTo>
                    <a:pt x="1895500" y="114617"/>
                  </a:lnTo>
                  <a:lnTo>
                    <a:pt x="1895360" y="114109"/>
                  </a:lnTo>
                  <a:lnTo>
                    <a:pt x="1895246" y="113601"/>
                  </a:lnTo>
                  <a:lnTo>
                    <a:pt x="1895348" y="113347"/>
                  </a:lnTo>
                  <a:lnTo>
                    <a:pt x="1895843" y="112839"/>
                  </a:lnTo>
                  <a:lnTo>
                    <a:pt x="1895716" y="111950"/>
                  </a:lnTo>
                  <a:lnTo>
                    <a:pt x="1894116" y="106997"/>
                  </a:lnTo>
                  <a:lnTo>
                    <a:pt x="1892808" y="113690"/>
                  </a:lnTo>
                  <a:lnTo>
                    <a:pt x="1892693" y="114363"/>
                  </a:lnTo>
                  <a:lnTo>
                    <a:pt x="1892566" y="117665"/>
                  </a:lnTo>
                  <a:lnTo>
                    <a:pt x="1892376" y="118402"/>
                  </a:lnTo>
                  <a:lnTo>
                    <a:pt x="1893379" y="117411"/>
                  </a:lnTo>
                  <a:lnTo>
                    <a:pt x="1894217" y="115252"/>
                  </a:lnTo>
                  <a:lnTo>
                    <a:pt x="1895271" y="114109"/>
                  </a:lnTo>
                  <a:lnTo>
                    <a:pt x="1895652" y="115252"/>
                  </a:lnTo>
                  <a:lnTo>
                    <a:pt x="1895754" y="116014"/>
                  </a:lnTo>
                  <a:lnTo>
                    <a:pt x="1894979" y="116903"/>
                  </a:lnTo>
                  <a:lnTo>
                    <a:pt x="1894751" y="118173"/>
                  </a:lnTo>
                  <a:lnTo>
                    <a:pt x="1895970" y="117157"/>
                  </a:lnTo>
                  <a:lnTo>
                    <a:pt x="1896186" y="117030"/>
                  </a:lnTo>
                  <a:close/>
                </a:path>
                <a:path w="1967229" h="302259">
                  <a:moveTo>
                    <a:pt x="1896770" y="116700"/>
                  </a:moveTo>
                  <a:lnTo>
                    <a:pt x="1896414" y="116903"/>
                  </a:lnTo>
                  <a:lnTo>
                    <a:pt x="1896389" y="117284"/>
                  </a:lnTo>
                  <a:lnTo>
                    <a:pt x="1896478" y="117538"/>
                  </a:lnTo>
                  <a:lnTo>
                    <a:pt x="1896770" y="116700"/>
                  </a:lnTo>
                  <a:close/>
                </a:path>
                <a:path w="1967229" h="302259">
                  <a:moveTo>
                    <a:pt x="1897418" y="112699"/>
                  </a:moveTo>
                  <a:lnTo>
                    <a:pt x="1897380" y="112077"/>
                  </a:lnTo>
                  <a:lnTo>
                    <a:pt x="1896910" y="112331"/>
                  </a:lnTo>
                  <a:lnTo>
                    <a:pt x="1897418" y="112699"/>
                  </a:lnTo>
                  <a:close/>
                </a:path>
                <a:path w="1967229" h="302259">
                  <a:moveTo>
                    <a:pt x="1897976" y="116014"/>
                  </a:moveTo>
                  <a:lnTo>
                    <a:pt x="1897938" y="113093"/>
                  </a:lnTo>
                  <a:lnTo>
                    <a:pt x="1897418" y="112699"/>
                  </a:lnTo>
                  <a:lnTo>
                    <a:pt x="1897443" y="114871"/>
                  </a:lnTo>
                  <a:lnTo>
                    <a:pt x="1896770" y="116700"/>
                  </a:lnTo>
                  <a:lnTo>
                    <a:pt x="1897976" y="116014"/>
                  </a:lnTo>
                  <a:close/>
                </a:path>
                <a:path w="1967229" h="302259">
                  <a:moveTo>
                    <a:pt x="1898015" y="118795"/>
                  </a:moveTo>
                  <a:lnTo>
                    <a:pt x="1897976" y="118592"/>
                  </a:lnTo>
                  <a:lnTo>
                    <a:pt x="1897964" y="118440"/>
                  </a:lnTo>
                  <a:lnTo>
                    <a:pt x="1897976" y="118313"/>
                  </a:lnTo>
                  <a:lnTo>
                    <a:pt x="1897684" y="118719"/>
                  </a:lnTo>
                  <a:lnTo>
                    <a:pt x="1898015" y="118795"/>
                  </a:lnTo>
                  <a:close/>
                </a:path>
                <a:path w="1967229" h="302259">
                  <a:moveTo>
                    <a:pt x="1898269" y="117919"/>
                  </a:moveTo>
                  <a:lnTo>
                    <a:pt x="1898103" y="117944"/>
                  </a:lnTo>
                  <a:lnTo>
                    <a:pt x="1897976" y="117995"/>
                  </a:lnTo>
                  <a:lnTo>
                    <a:pt x="1897976" y="118313"/>
                  </a:lnTo>
                  <a:lnTo>
                    <a:pt x="1898269" y="117919"/>
                  </a:lnTo>
                  <a:close/>
                </a:path>
                <a:path w="1967229" h="302259">
                  <a:moveTo>
                    <a:pt x="1898865" y="117068"/>
                  </a:moveTo>
                  <a:lnTo>
                    <a:pt x="1898269" y="117919"/>
                  </a:lnTo>
                  <a:lnTo>
                    <a:pt x="1898510" y="117881"/>
                  </a:lnTo>
                  <a:lnTo>
                    <a:pt x="1898840" y="117919"/>
                  </a:lnTo>
                  <a:lnTo>
                    <a:pt x="1898865" y="117068"/>
                  </a:lnTo>
                  <a:close/>
                </a:path>
                <a:path w="1967229" h="302259">
                  <a:moveTo>
                    <a:pt x="1900059" y="6350"/>
                  </a:moveTo>
                  <a:lnTo>
                    <a:pt x="1899335" y="6350"/>
                  </a:lnTo>
                  <a:lnTo>
                    <a:pt x="1899653" y="6540"/>
                  </a:lnTo>
                  <a:lnTo>
                    <a:pt x="1900059" y="6350"/>
                  </a:lnTo>
                  <a:close/>
                </a:path>
                <a:path w="1967229" h="302259">
                  <a:moveTo>
                    <a:pt x="1903183" y="111988"/>
                  </a:moveTo>
                  <a:lnTo>
                    <a:pt x="1901875" y="109486"/>
                  </a:lnTo>
                  <a:lnTo>
                    <a:pt x="1900745" y="109562"/>
                  </a:lnTo>
                  <a:lnTo>
                    <a:pt x="1899958" y="111937"/>
                  </a:lnTo>
                  <a:lnTo>
                    <a:pt x="1899589" y="111226"/>
                  </a:lnTo>
                  <a:lnTo>
                    <a:pt x="1899678" y="110286"/>
                  </a:lnTo>
                  <a:lnTo>
                    <a:pt x="1899627" y="109651"/>
                  </a:lnTo>
                  <a:lnTo>
                    <a:pt x="1899119" y="111442"/>
                  </a:lnTo>
                  <a:lnTo>
                    <a:pt x="1898675" y="114503"/>
                  </a:lnTo>
                  <a:lnTo>
                    <a:pt x="1899716" y="117551"/>
                  </a:lnTo>
                  <a:lnTo>
                    <a:pt x="1899945" y="114147"/>
                  </a:lnTo>
                  <a:lnTo>
                    <a:pt x="1900364" y="115481"/>
                  </a:lnTo>
                  <a:lnTo>
                    <a:pt x="1900567" y="111429"/>
                  </a:lnTo>
                  <a:lnTo>
                    <a:pt x="1901164" y="110934"/>
                  </a:lnTo>
                  <a:lnTo>
                    <a:pt x="1901926" y="112331"/>
                  </a:lnTo>
                  <a:lnTo>
                    <a:pt x="1902015" y="113614"/>
                  </a:lnTo>
                  <a:lnTo>
                    <a:pt x="1902104" y="112699"/>
                  </a:lnTo>
                  <a:lnTo>
                    <a:pt x="1903171" y="114198"/>
                  </a:lnTo>
                  <a:lnTo>
                    <a:pt x="1903183" y="111988"/>
                  </a:lnTo>
                  <a:close/>
                </a:path>
                <a:path w="1967229" h="302259">
                  <a:moveTo>
                    <a:pt x="1905279" y="114312"/>
                  </a:moveTo>
                  <a:lnTo>
                    <a:pt x="1904809" y="112318"/>
                  </a:lnTo>
                  <a:lnTo>
                    <a:pt x="1904212" y="112826"/>
                  </a:lnTo>
                  <a:lnTo>
                    <a:pt x="1904288" y="116332"/>
                  </a:lnTo>
                  <a:lnTo>
                    <a:pt x="1905177" y="115239"/>
                  </a:lnTo>
                  <a:lnTo>
                    <a:pt x="1905279" y="114312"/>
                  </a:lnTo>
                  <a:close/>
                </a:path>
                <a:path w="1967229" h="302259">
                  <a:moveTo>
                    <a:pt x="1922157" y="15938"/>
                  </a:moveTo>
                  <a:lnTo>
                    <a:pt x="1920811" y="15430"/>
                  </a:lnTo>
                  <a:lnTo>
                    <a:pt x="1915579" y="13462"/>
                  </a:lnTo>
                  <a:lnTo>
                    <a:pt x="1913445" y="15748"/>
                  </a:lnTo>
                  <a:lnTo>
                    <a:pt x="1916137" y="15430"/>
                  </a:lnTo>
                  <a:lnTo>
                    <a:pt x="1920519" y="16598"/>
                  </a:lnTo>
                  <a:lnTo>
                    <a:pt x="1922157" y="15938"/>
                  </a:lnTo>
                  <a:close/>
                </a:path>
                <a:path w="1967229" h="302259">
                  <a:moveTo>
                    <a:pt x="1923351" y="15455"/>
                  </a:moveTo>
                  <a:lnTo>
                    <a:pt x="1922157" y="15938"/>
                  </a:lnTo>
                  <a:lnTo>
                    <a:pt x="1922818" y="16192"/>
                  </a:lnTo>
                  <a:lnTo>
                    <a:pt x="1923351" y="15455"/>
                  </a:lnTo>
                  <a:close/>
                </a:path>
                <a:path w="1967229" h="302259">
                  <a:moveTo>
                    <a:pt x="1924215" y="14274"/>
                  </a:moveTo>
                  <a:lnTo>
                    <a:pt x="1923351" y="15455"/>
                  </a:lnTo>
                  <a:lnTo>
                    <a:pt x="1924062" y="15176"/>
                  </a:lnTo>
                  <a:lnTo>
                    <a:pt x="1924215" y="14274"/>
                  </a:lnTo>
                  <a:close/>
                </a:path>
                <a:path w="1967229" h="302259">
                  <a:moveTo>
                    <a:pt x="1924481" y="13639"/>
                  </a:moveTo>
                  <a:lnTo>
                    <a:pt x="1924431" y="13144"/>
                  </a:lnTo>
                  <a:lnTo>
                    <a:pt x="1924215" y="14274"/>
                  </a:lnTo>
                  <a:lnTo>
                    <a:pt x="1924405" y="14008"/>
                  </a:lnTo>
                  <a:lnTo>
                    <a:pt x="1924481" y="13639"/>
                  </a:lnTo>
                  <a:close/>
                </a:path>
                <a:path w="1967229" h="302259">
                  <a:moveTo>
                    <a:pt x="1937727" y="6350"/>
                  </a:moveTo>
                  <a:lnTo>
                    <a:pt x="1936369" y="6350"/>
                  </a:lnTo>
                  <a:lnTo>
                    <a:pt x="1936724" y="6781"/>
                  </a:lnTo>
                  <a:lnTo>
                    <a:pt x="1937727" y="6350"/>
                  </a:lnTo>
                  <a:close/>
                </a:path>
                <a:path w="1967229" h="302259">
                  <a:moveTo>
                    <a:pt x="1938464" y="8890"/>
                  </a:moveTo>
                  <a:lnTo>
                    <a:pt x="1936724" y="6781"/>
                  </a:lnTo>
                  <a:lnTo>
                    <a:pt x="1934794" y="7620"/>
                  </a:lnTo>
                  <a:lnTo>
                    <a:pt x="1936978" y="2540"/>
                  </a:lnTo>
                  <a:lnTo>
                    <a:pt x="1930146" y="7620"/>
                  </a:lnTo>
                  <a:lnTo>
                    <a:pt x="1928329" y="6350"/>
                  </a:lnTo>
                  <a:lnTo>
                    <a:pt x="1926717" y="5080"/>
                  </a:lnTo>
                  <a:lnTo>
                    <a:pt x="1930234" y="2540"/>
                  </a:lnTo>
                  <a:lnTo>
                    <a:pt x="1924507" y="2540"/>
                  </a:lnTo>
                  <a:lnTo>
                    <a:pt x="1925866" y="5080"/>
                  </a:lnTo>
                  <a:lnTo>
                    <a:pt x="1920862" y="3810"/>
                  </a:lnTo>
                  <a:lnTo>
                    <a:pt x="1915972" y="6350"/>
                  </a:lnTo>
                  <a:lnTo>
                    <a:pt x="1916798" y="5080"/>
                  </a:lnTo>
                  <a:lnTo>
                    <a:pt x="1914486" y="2540"/>
                  </a:lnTo>
                  <a:lnTo>
                    <a:pt x="1907997" y="2540"/>
                  </a:lnTo>
                  <a:lnTo>
                    <a:pt x="1903501" y="8890"/>
                  </a:lnTo>
                  <a:lnTo>
                    <a:pt x="1899653" y="6540"/>
                  </a:lnTo>
                  <a:lnTo>
                    <a:pt x="1894522" y="8890"/>
                  </a:lnTo>
                  <a:lnTo>
                    <a:pt x="1893951" y="10160"/>
                  </a:lnTo>
                  <a:lnTo>
                    <a:pt x="1894052" y="12700"/>
                  </a:lnTo>
                  <a:lnTo>
                    <a:pt x="1890598" y="15240"/>
                  </a:lnTo>
                  <a:lnTo>
                    <a:pt x="1882482" y="8890"/>
                  </a:lnTo>
                  <a:lnTo>
                    <a:pt x="1881873" y="12700"/>
                  </a:lnTo>
                  <a:lnTo>
                    <a:pt x="1879193" y="12700"/>
                  </a:lnTo>
                  <a:lnTo>
                    <a:pt x="1876767" y="15240"/>
                  </a:lnTo>
                  <a:lnTo>
                    <a:pt x="1874494" y="14820"/>
                  </a:lnTo>
                  <a:lnTo>
                    <a:pt x="1879193" y="12700"/>
                  </a:lnTo>
                  <a:lnTo>
                    <a:pt x="1877847" y="12700"/>
                  </a:lnTo>
                  <a:lnTo>
                    <a:pt x="1878076" y="11430"/>
                  </a:lnTo>
                  <a:lnTo>
                    <a:pt x="1874151" y="14757"/>
                  </a:lnTo>
                  <a:lnTo>
                    <a:pt x="1869782" y="13970"/>
                  </a:lnTo>
                  <a:lnTo>
                    <a:pt x="1859445" y="20320"/>
                  </a:lnTo>
                  <a:lnTo>
                    <a:pt x="1858822" y="19050"/>
                  </a:lnTo>
                  <a:lnTo>
                    <a:pt x="1858530" y="18440"/>
                  </a:lnTo>
                  <a:lnTo>
                    <a:pt x="1856981" y="19050"/>
                  </a:lnTo>
                  <a:lnTo>
                    <a:pt x="1856701" y="18580"/>
                  </a:lnTo>
                  <a:lnTo>
                    <a:pt x="1858340" y="18072"/>
                  </a:lnTo>
                  <a:lnTo>
                    <a:pt x="1856955" y="15240"/>
                  </a:lnTo>
                  <a:lnTo>
                    <a:pt x="1855965" y="17360"/>
                  </a:lnTo>
                  <a:lnTo>
                    <a:pt x="1853895" y="13970"/>
                  </a:lnTo>
                  <a:lnTo>
                    <a:pt x="1849310" y="21590"/>
                  </a:lnTo>
                  <a:lnTo>
                    <a:pt x="1842960" y="20320"/>
                  </a:lnTo>
                  <a:lnTo>
                    <a:pt x="1844154" y="17780"/>
                  </a:lnTo>
                  <a:lnTo>
                    <a:pt x="1849996" y="17780"/>
                  </a:lnTo>
                  <a:lnTo>
                    <a:pt x="1843633" y="16510"/>
                  </a:lnTo>
                  <a:lnTo>
                    <a:pt x="1841119" y="21590"/>
                  </a:lnTo>
                  <a:lnTo>
                    <a:pt x="1832051" y="17780"/>
                  </a:lnTo>
                  <a:lnTo>
                    <a:pt x="1827339" y="20320"/>
                  </a:lnTo>
                  <a:lnTo>
                    <a:pt x="1827911" y="24130"/>
                  </a:lnTo>
                  <a:lnTo>
                    <a:pt x="1816963" y="24130"/>
                  </a:lnTo>
                  <a:lnTo>
                    <a:pt x="1809000" y="26670"/>
                  </a:lnTo>
                  <a:lnTo>
                    <a:pt x="1809242" y="25400"/>
                  </a:lnTo>
                  <a:lnTo>
                    <a:pt x="1785086" y="29210"/>
                  </a:lnTo>
                  <a:lnTo>
                    <a:pt x="1785175" y="27940"/>
                  </a:lnTo>
                  <a:lnTo>
                    <a:pt x="1784502" y="31750"/>
                  </a:lnTo>
                  <a:lnTo>
                    <a:pt x="1776450" y="33020"/>
                  </a:lnTo>
                  <a:lnTo>
                    <a:pt x="1770837" y="35560"/>
                  </a:lnTo>
                  <a:lnTo>
                    <a:pt x="1770710" y="34290"/>
                  </a:lnTo>
                  <a:lnTo>
                    <a:pt x="1770583" y="33020"/>
                  </a:lnTo>
                  <a:lnTo>
                    <a:pt x="1771421" y="31750"/>
                  </a:lnTo>
                  <a:lnTo>
                    <a:pt x="1774329" y="30480"/>
                  </a:lnTo>
                  <a:lnTo>
                    <a:pt x="1768919" y="31750"/>
                  </a:lnTo>
                  <a:lnTo>
                    <a:pt x="1767903" y="33020"/>
                  </a:lnTo>
                  <a:lnTo>
                    <a:pt x="1766354" y="33020"/>
                  </a:lnTo>
                  <a:lnTo>
                    <a:pt x="1762937" y="34290"/>
                  </a:lnTo>
                  <a:lnTo>
                    <a:pt x="1763687" y="31750"/>
                  </a:lnTo>
                  <a:lnTo>
                    <a:pt x="1756486" y="33020"/>
                  </a:lnTo>
                  <a:lnTo>
                    <a:pt x="1749907" y="38100"/>
                  </a:lnTo>
                  <a:lnTo>
                    <a:pt x="1740230" y="38100"/>
                  </a:lnTo>
                  <a:lnTo>
                    <a:pt x="1740293" y="40640"/>
                  </a:lnTo>
                  <a:lnTo>
                    <a:pt x="1749196" y="44450"/>
                  </a:lnTo>
                  <a:lnTo>
                    <a:pt x="1739811" y="48260"/>
                  </a:lnTo>
                  <a:lnTo>
                    <a:pt x="1739112" y="46990"/>
                  </a:lnTo>
                  <a:lnTo>
                    <a:pt x="1738668" y="45720"/>
                  </a:lnTo>
                  <a:lnTo>
                    <a:pt x="1738210" y="44450"/>
                  </a:lnTo>
                  <a:lnTo>
                    <a:pt x="1740662" y="43180"/>
                  </a:lnTo>
                  <a:lnTo>
                    <a:pt x="1739861" y="43180"/>
                  </a:lnTo>
                  <a:lnTo>
                    <a:pt x="1737918" y="44450"/>
                  </a:lnTo>
                  <a:lnTo>
                    <a:pt x="1737715" y="44450"/>
                  </a:lnTo>
                  <a:lnTo>
                    <a:pt x="1737004" y="43776"/>
                  </a:lnTo>
                  <a:lnTo>
                    <a:pt x="1736102" y="44450"/>
                  </a:lnTo>
                  <a:lnTo>
                    <a:pt x="1734299" y="44450"/>
                  </a:lnTo>
                  <a:lnTo>
                    <a:pt x="1733918" y="41910"/>
                  </a:lnTo>
                  <a:lnTo>
                    <a:pt x="1731479" y="43180"/>
                  </a:lnTo>
                  <a:lnTo>
                    <a:pt x="1731594" y="41910"/>
                  </a:lnTo>
                  <a:lnTo>
                    <a:pt x="1727111" y="41910"/>
                  </a:lnTo>
                  <a:lnTo>
                    <a:pt x="1725828" y="41033"/>
                  </a:lnTo>
                  <a:lnTo>
                    <a:pt x="1725853" y="43180"/>
                  </a:lnTo>
                  <a:lnTo>
                    <a:pt x="1723123" y="43180"/>
                  </a:lnTo>
                  <a:lnTo>
                    <a:pt x="1715960" y="45720"/>
                  </a:lnTo>
                  <a:lnTo>
                    <a:pt x="1720113" y="41910"/>
                  </a:lnTo>
                  <a:lnTo>
                    <a:pt x="1715681" y="41910"/>
                  </a:lnTo>
                  <a:lnTo>
                    <a:pt x="1714246" y="43180"/>
                  </a:lnTo>
                  <a:lnTo>
                    <a:pt x="1709331" y="43180"/>
                  </a:lnTo>
                  <a:lnTo>
                    <a:pt x="1709877" y="45720"/>
                  </a:lnTo>
                  <a:lnTo>
                    <a:pt x="1707781" y="46990"/>
                  </a:lnTo>
                  <a:lnTo>
                    <a:pt x="1707070" y="45720"/>
                  </a:lnTo>
                  <a:lnTo>
                    <a:pt x="1706067" y="44450"/>
                  </a:lnTo>
                  <a:lnTo>
                    <a:pt x="1702650" y="46990"/>
                  </a:lnTo>
                  <a:lnTo>
                    <a:pt x="1688769" y="49530"/>
                  </a:lnTo>
                  <a:lnTo>
                    <a:pt x="1693684" y="50800"/>
                  </a:lnTo>
                  <a:lnTo>
                    <a:pt x="1693849" y="50800"/>
                  </a:lnTo>
                  <a:lnTo>
                    <a:pt x="1694103" y="50914"/>
                  </a:lnTo>
                  <a:lnTo>
                    <a:pt x="1693926" y="50800"/>
                  </a:lnTo>
                  <a:lnTo>
                    <a:pt x="1694688" y="50800"/>
                  </a:lnTo>
                  <a:lnTo>
                    <a:pt x="1694103" y="52070"/>
                  </a:lnTo>
                  <a:lnTo>
                    <a:pt x="1685048" y="54610"/>
                  </a:lnTo>
                  <a:lnTo>
                    <a:pt x="1665795" y="57150"/>
                  </a:lnTo>
                  <a:lnTo>
                    <a:pt x="1656562" y="59690"/>
                  </a:lnTo>
                  <a:lnTo>
                    <a:pt x="1656359" y="58420"/>
                  </a:lnTo>
                  <a:lnTo>
                    <a:pt x="1649387" y="60960"/>
                  </a:lnTo>
                  <a:lnTo>
                    <a:pt x="1640420" y="63500"/>
                  </a:lnTo>
                  <a:lnTo>
                    <a:pt x="1635785" y="66040"/>
                  </a:lnTo>
                  <a:lnTo>
                    <a:pt x="1633639" y="67310"/>
                  </a:lnTo>
                  <a:lnTo>
                    <a:pt x="1630311" y="66040"/>
                  </a:lnTo>
                  <a:lnTo>
                    <a:pt x="1630946" y="64770"/>
                  </a:lnTo>
                  <a:lnTo>
                    <a:pt x="1625600" y="66040"/>
                  </a:lnTo>
                  <a:lnTo>
                    <a:pt x="1625244" y="67310"/>
                  </a:lnTo>
                  <a:lnTo>
                    <a:pt x="1616887" y="67310"/>
                  </a:lnTo>
                  <a:lnTo>
                    <a:pt x="1621523" y="65024"/>
                  </a:lnTo>
                  <a:lnTo>
                    <a:pt x="1622285" y="64770"/>
                  </a:lnTo>
                  <a:lnTo>
                    <a:pt x="1621853" y="64858"/>
                  </a:lnTo>
                  <a:lnTo>
                    <a:pt x="1622031" y="64770"/>
                  </a:lnTo>
                  <a:lnTo>
                    <a:pt x="1621777" y="64858"/>
                  </a:lnTo>
                  <a:lnTo>
                    <a:pt x="1614906" y="66040"/>
                  </a:lnTo>
                  <a:lnTo>
                    <a:pt x="1612912" y="64770"/>
                  </a:lnTo>
                  <a:lnTo>
                    <a:pt x="1605851" y="69850"/>
                  </a:lnTo>
                  <a:lnTo>
                    <a:pt x="1607858" y="66040"/>
                  </a:lnTo>
                  <a:lnTo>
                    <a:pt x="1599692" y="67310"/>
                  </a:lnTo>
                  <a:lnTo>
                    <a:pt x="1596466" y="68580"/>
                  </a:lnTo>
                  <a:lnTo>
                    <a:pt x="1601914" y="69850"/>
                  </a:lnTo>
                  <a:lnTo>
                    <a:pt x="1598168" y="71120"/>
                  </a:lnTo>
                  <a:lnTo>
                    <a:pt x="1591310" y="72390"/>
                  </a:lnTo>
                  <a:lnTo>
                    <a:pt x="1592351" y="68580"/>
                  </a:lnTo>
                  <a:lnTo>
                    <a:pt x="1581683" y="69850"/>
                  </a:lnTo>
                  <a:lnTo>
                    <a:pt x="1572488" y="73660"/>
                  </a:lnTo>
                  <a:lnTo>
                    <a:pt x="1563839" y="77470"/>
                  </a:lnTo>
                  <a:lnTo>
                    <a:pt x="1563128" y="77470"/>
                  </a:lnTo>
                  <a:lnTo>
                    <a:pt x="1560309" y="80010"/>
                  </a:lnTo>
                  <a:lnTo>
                    <a:pt x="1553464" y="81280"/>
                  </a:lnTo>
                  <a:lnTo>
                    <a:pt x="1545285" y="78740"/>
                  </a:lnTo>
                  <a:lnTo>
                    <a:pt x="1533486" y="78740"/>
                  </a:lnTo>
                  <a:lnTo>
                    <a:pt x="1535734" y="86360"/>
                  </a:lnTo>
                  <a:lnTo>
                    <a:pt x="1525765" y="87630"/>
                  </a:lnTo>
                  <a:lnTo>
                    <a:pt x="1527289" y="87630"/>
                  </a:lnTo>
                  <a:lnTo>
                    <a:pt x="1529219" y="91440"/>
                  </a:lnTo>
                  <a:lnTo>
                    <a:pt x="1522285" y="93980"/>
                  </a:lnTo>
                  <a:lnTo>
                    <a:pt x="1515440" y="95250"/>
                  </a:lnTo>
                  <a:lnTo>
                    <a:pt x="1512773" y="90170"/>
                  </a:lnTo>
                  <a:lnTo>
                    <a:pt x="1516811" y="88900"/>
                  </a:lnTo>
                  <a:lnTo>
                    <a:pt x="1518386" y="87630"/>
                  </a:lnTo>
                  <a:lnTo>
                    <a:pt x="1519275" y="88900"/>
                  </a:lnTo>
                  <a:lnTo>
                    <a:pt x="1521358" y="87630"/>
                  </a:lnTo>
                  <a:lnTo>
                    <a:pt x="1524101" y="86360"/>
                  </a:lnTo>
                  <a:lnTo>
                    <a:pt x="1521117" y="86360"/>
                  </a:lnTo>
                  <a:lnTo>
                    <a:pt x="1520532" y="87630"/>
                  </a:lnTo>
                  <a:lnTo>
                    <a:pt x="1516888" y="86360"/>
                  </a:lnTo>
                  <a:lnTo>
                    <a:pt x="1507642" y="88900"/>
                  </a:lnTo>
                  <a:lnTo>
                    <a:pt x="1509356" y="86360"/>
                  </a:lnTo>
                  <a:lnTo>
                    <a:pt x="1504530" y="88900"/>
                  </a:lnTo>
                  <a:lnTo>
                    <a:pt x="1502511" y="88900"/>
                  </a:lnTo>
                  <a:lnTo>
                    <a:pt x="1498053" y="92710"/>
                  </a:lnTo>
                  <a:lnTo>
                    <a:pt x="1488871" y="92710"/>
                  </a:lnTo>
                  <a:lnTo>
                    <a:pt x="1490446" y="93980"/>
                  </a:lnTo>
                  <a:lnTo>
                    <a:pt x="1492084" y="95250"/>
                  </a:lnTo>
                  <a:lnTo>
                    <a:pt x="1490687" y="95250"/>
                  </a:lnTo>
                  <a:lnTo>
                    <a:pt x="1484071" y="96520"/>
                  </a:lnTo>
                  <a:lnTo>
                    <a:pt x="1481963" y="97790"/>
                  </a:lnTo>
                  <a:lnTo>
                    <a:pt x="1480743" y="99060"/>
                  </a:lnTo>
                  <a:lnTo>
                    <a:pt x="1476781" y="101600"/>
                  </a:lnTo>
                  <a:lnTo>
                    <a:pt x="1471307" y="100330"/>
                  </a:lnTo>
                  <a:lnTo>
                    <a:pt x="1477505" y="96520"/>
                  </a:lnTo>
                  <a:lnTo>
                    <a:pt x="1468983" y="100330"/>
                  </a:lnTo>
                  <a:lnTo>
                    <a:pt x="1463255" y="100330"/>
                  </a:lnTo>
                  <a:lnTo>
                    <a:pt x="1468958" y="95250"/>
                  </a:lnTo>
                  <a:lnTo>
                    <a:pt x="1461427" y="100330"/>
                  </a:lnTo>
                  <a:lnTo>
                    <a:pt x="1457439" y="99060"/>
                  </a:lnTo>
                  <a:lnTo>
                    <a:pt x="1453438" y="97790"/>
                  </a:lnTo>
                  <a:lnTo>
                    <a:pt x="1448701" y="99060"/>
                  </a:lnTo>
                  <a:lnTo>
                    <a:pt x="1452740" y="96520"/>
                  </a:lnTo>
                  <a:lnTo>
                    <a:pt x="1450314" y="97790"/>
                  </a:lnTo>
                  <a:lnTo>
                    <a:pt x="1446098" y="99060"/>
                  </a:lnTo>
                  <a:lnTo>
                    <a:pt x="1449133" y="100330"/>
                  </a:lnTo>
                  <a:lnTo>
                    <a:pt x="1446530" y="100330"/>
                  </a:lnTo>
                  <a:lnTo>
                    <a:pt x="1444396" y="101600"/>
                  </a:lnTo>
                  <a:lnTo>
                    <a:pt x="1444193" y="100330"/>
                  </a:lnTo>
                  <a:lnTo>
                    <a:pt x="1442008" y="102870"/>
                  </a:lnTo>
                  <a:lnTo>
                    <a:pt x="1447152" y="104140"/>
                  </a:lnTo>
                  <a:lnTo>
                    <a:pt x="1442567" y="107950"/>
                  </a:lnTo>
                  <a:lnTo>
                    <a:pt x="1438922" y="106680"/>
                  </a:lnTo>
                  <a:lnTo>
                    <a:pt x="1432725" y="111760"/>
                  </a:lnTo>
                  <a:lnTo>
                    <a:pt x="1432077" y="110490"/>
                  </a:lnTo>
                  <a:lnTo>
                    <a:pt x="1430782" y="107950"/>
                  </a:lnTo>
                  <a:lnTo>
                    <a:pt x="1435150" y="106680"/>
                  </a:lnTo>
                  <a:lnTo>
                    <a:pt x="1434934" y="105410"/>
                  </a:lnTo>
                  <a:lnTo>
                    <a:pt x="1434338" y="104140"/>
                  </a:lnTo>
                  <a:lnTo>
                    <a:pt x="1433868" y="104140"/>
                  </a:lnTo>
                  <a:lnTo>
                    <a:pt x="1430782" y="104140"/>
                  </a:lnTo>
                  <a:lnTo>
                    <a:pt x="1426794" y="104140"/>
                  </a:lnTo>
                  <a:lnTo>
                    <a:pt x="1424876" y="105410"/>
                  </a:lnTo>
                  <a:lnTo>
                    <a:pt x="1423022" y="107950"/>
                  </a:lnTo>
                  <a:lnTo>
                    <a:pt x="1417916" y="110490"/>
                  </a:lnTo>
                  <a:lnTo>
                    <a:pt x="1418793" y="107950"/>
                  </a:lnTo>
                  <a:lnTo>
                    <a:pt x="1417256" y="107950"/>
                  </a:lnTo>
                  <a:lnTo>
                    <a:pt x="1415796" y="110490"/>
                  </a:lnTo>
                  <a:lnTo>
                    <a:pt x="1412290" y="113030"/>
                  </a:lnTo>
                  <a:lnTo>
                    <a:pt x="1405267" y="113030"/>
                  </a:lnTo>
                  <a:lnTo>
                    <a:pt x="1405293" y="115570"/>
                  </a:lnTo>
                  <a:lnTo>
                    <a:pt x="1401749" y="116840"/>
                  </a:lnTo>
                  <a:lnTo>
                    <a:pt x="1405928" y="116840"/>
                  </a:lnTo>
                  <a:lnTo>
                    <a:pt x="1405026" y="118110"/>
                  </a:lnTo>
                  <a:lnTo>
                    <a:pt x="1401635" y="119380"/>
                  </a:lnTo>
                  <a:lnTo>
                    <a:pt x="1397114" y="120650"/>
                  </a:lnTo>
                  <a:lnTo>
                    <a:pt x="1394904" y="123190"/>
                  </a:lnTo>
                  <a:lnTo>
                    <a:pt x="1392872" y="121920"/>
                  </a:lnTo>
                  <a:lnTo>
                    <a:pt x="1386776" y="118110"/>
                  </a:lnTo>
                  <a:lnTo>
                    <a:pt x="1380121" y="121920"/>
                  </a:lnTo>
                  <a:lnTo>
                    <a:pt x="1376464" y="121920"/>
                  </a:lnTo>
                  <a:lnTo>
                    <a:pt x="1378953" y="119380"/>
                  </a:lnTo>
                  <a:lnTo>
                    <a:pt x="1375803" y="119380"/>
                  </a:lnTo>
                  <a:lnTo>
                    <a:pt x="1372971" y="120827"/>
                  </a:lnTo>
                  <a:lnTo>
                    <a:pt x="1372971" y="124460"/>
                  </a:lnTo>
                  <a:lnTo>
                    <a:pt x="1369212" y="127000"/>
                  </a:lnTo>
                  <a:lnTo>
                    <a:pt x="1369491" y="127000"/>
                  </a:lnTo>
                  <a:lnTo>
                    <a:pt x="1372031" y="128270"/>
                  </a:lnTo>
                  <a:lnTo>
                    <a:pt x="1367091" y="126390"/>
                  </a:lnTo>
                  <a:lnTo>
                    <a:pt x="1368209" y="125730"/>
                  </a:lnTo>
                  <a:lnTo>
                    <a:pt x="1370342" y="124460"/>
                  </a:lnTo>
                  <a:lnTo>
                    <a:pt x="1372971" y="124460"/>
                  </a:lnTo>
                  <a:lnTo>
                    <a:pt x="1372971" y="120827"/>
                  </a:lnTo>
                  <a:lnTo>
                    <a:pt x="1368323" y="123190"/>
                  </a:lnTo>
                  <a:lnTo>
                    <a:pt x="1361846" y="128270"/>
                  </a:lnTo>
                  <a:lnTo>
                    <a:pt x="1364361" y="127508"/>
                  </a:lnTo>
                  <a:lnTo>
                    <a:pt x="1361147" y="133350"/>
                  </a:lnTo>
                  <a:lnTo>
                    <a:pt x="1353858" y="132080"/>
                  </a:lnTo>
                  <a:lnTo>
                    <a:pt x="1352537" y="125730"/>
                  </a:lnTo>
                  <a:lnTo>
                    <a:pt x="1345171" y="127000"/>
                  </a:lnTo>
                  <a:lnTo>
                    <a:pt x="1338376" y="130810"/>
                  </a:lnTo>
                  <a:lnTo>
                    <a:pt x="1331074" y="133350"/>
                  </a:lnTo>
                  <a:lnTo>
                    <a:pt x="1322184" y="135890"/>
                  </a:lnTo>
                  <a:lnTo>
                    <a:pt x="1326642" y="135890"/>
                  </a:lnTo>
                  <a:lnTo>
                    <a:pt x="1325499" y="138430"/>
                  </a:lnTo>
                  <a:lnTo>
                    <a:pt x="1318704" y="138430"/>
                  </a:lnTo>
                  <a:lnTo>
                    <a:pt x="1314742" y="139700"/>
                  </a:lnTo>
                  <a:lnTo>
                    <a:pt x="1314615" y="138430"/>
                  </a:lnTo>
                  <a:lnTo>
                    <a:pt x="1311808" y="138430"/>
                  </a:lnTo>
                  <a:lnTo>
                    <a:pt x="1309700" y="137160"/>
                  </a:lnTo>
                  <a:lnTo>
                    <a:pt x="1310284" y="138430"/>
                  </a:lnTo>
                  <a:lnTo>
                    <a:pt x="1300149" y="139700"/>
                  </a:lnTo>
                  <a:lnTo>
                    <a:pt x="1300010" y="143510"/>
                  </a:lnTo>
                  <a:lnTo>
                    <a:pt x="1293533" y="142240"/>
                  </a:lnTo>
                  <a:lnTo>
                    <a:pt x="1282763" y="144780"/>
                  </a:lnTo>
                  <a:lnTo>
                    <a:pt x="1283068" y="151130"/>
                  </a:lnTo>
                  <a:lnTo>
                    <a:pt x="1272819" y="153670"/>
                  </a:lnTo>
                  <a:lnTo>
                    <a:pt x="1331582" y="153670"/>
                  </a:lnTo>
                  <a:lnTo>
                    <a:pt x="1334071" y="152857"/>
                  </a:lnTo>
                  <a:lnTo>
                    <a:pt x="1335747" y="156210"/>
                  </a:lnTo>
                  <a:lnTo>
                    <a:pt x="1345399" y="152400"/>
                  </a:lnTo>
                  <a:lnTo>
                    <a:pt x="1335493" y="152400"/>
                  </a:lnTo>
                  <a:lnTo>
                    <a:pt x="1350924" y="147320"/>
                  </a:lnTo>
                  <a:lnTo>
                    <a:pt x="1351229" y="149771"/>
                  </a:lnTo>
                  <a:lnTo>
                    <a:pt x="1356715" y="147320"/>
                  </a:lnTo>
                  <a:lnTo>
                    <a:pt x="1362443" y="144780"/>
                  </a:lnTo>
                  <a:lnTo>
                    <a:pt x="1367459" y="143510"/>
                  </a:lnTo>
                  <a:lnTo>
                    <a:pt x="1372476" y="142240"/>
                  </a:lnTo>
                  <a:lnTo>
                    <a:pt x="1376438" y="142240"/>
                  </a:lnTo>
                  <a:lnTo>
                    <a:pt x="1370825" y="144780"/>
                  </a:lnTo>
                  <a:lnTo>
                    <a:pt x="1369745" y="146050"/>
                  </a:lnTo>
                  <a:lnTo>
                    <a:pt x="1380439" y="142240"/>
                  </a:lnTo>
                  <a:lnTo>
                    <a:pt x="1390992" y="139700"/>
                  </a:lnTo>
                  <a:lnTo>
                    <a:pt x="1401203" y="137160"/>
                  </a:lnTo>
                  <a:lnTo>
                    <a:pt x="1410919" y="133350"/>
                  </a:lnTo>
                  <a:lnTo>
                    <a:pt x="1409674" y="134620"/>
                  </a:lnTo>
                  <a:lnTo>
                    <a:pt x="1408430" y="135890"/>
                  </a:lnTo>
                  <a:lnTo>
                    <a:pt x="1410970" y="134620"/>
                  </a:lnTo>
                  <a:lnTo>
                    <a:pt x="1414614" y="134620"/>
                  </a:lnTo>
                  <a:lnTo>
                    <a:pt x="1413802" y="132080"/>
                  </a:lnTo>
                  <a:lnTo>
                    <a:pt x="1411414" y="133350"/>
                  </a:lnTo>
                  <a:lnTo>
                    <a:pt x="1406525" y="132080"/>
                  </a:lnTo>
                  <a:lnTo>
                    <a:pt x="1413332" y="128270"/>
                  </a:lnTo>
                  <a:lnTo>
                    <a:pt x="1420126" y="124460"/>
                  </a:lnTo>
                  <a:lnTo>
                    <a:pt x="1420202" y="123190"/>
                  </a:lnTo>
                  <a:lnTo>
                    <a:pt x="1420990" y="125730"/>
                  </a:lnTo>
                  <a:lnTo>
                    <a:pt x="1425155" y="125730"/>
                  </a:lnTo>
                  <a:lnTo>
                    <a:pt x="1428915" y="127000"/>
                  </a:lnTo>
                  <a:lnTo>
                    <a:pt x="1428457" y="130810"/>
                  </a:lnTo>
                  <a:lnTo>
                    <a:pt x="1430070" y="129540"/>
                  </a:lnTo>
                  <a:lnTo>
                    <a:pt x="1431963" y="128270"/>
                  </a:lnTo>
                  <a:lnTo>
                    <a:pt x="1431226" y="127000"/>
                  </a:lnTo>
                  <a:lnTo>
                    <a:pt x="1434858" y="127000"/>
                  </a:lnTo>
                  <a:lnTo>
                    <a:pt x="1432699" y="129540"/>
                  </a:lnTo>
                  <a:lnTo>
                    <a:pt x="1438694" y="127000"/>
                  </a:lnTo>
                  <a:lnTo>
                    <a:pt x="1441691" y="125730"/>
                  </a:lnTo>
                  <a:lnTo>
                    <a:pt x="1437843" y="124460"/>
                  </a:lnTo>
                  <a:lnTo>
                    <a:pt x="1446263" y="123190"/>
                  </a:lnTo>
                  <a:lnTo>
                    <a:pt x="1446403" y="123977"/>
                  </a:lnTo>
                  <a:lnTo>
                    <a:pt x="1451889" y="119380"/>
                  </a:lnTo>
                  <a:lnTo>
                    <a:pt x="1458925" y="119380"/>
                  </a:lnTo>
                  <a:lnTo>
                    <a:pt x="1459534" y="120129"/>
                  </a:lnTo>
                  <a:lnTo>
                    <a:pt x="1462024" y="119380"/>
                  </a:lnTo>
                  <a:lnTo>
                    <a:pt x="1466215" y="118110"/>
                  </a:lnTo>
                  <a:lnTo>
                    <a:pt x="1473873" y="114300"/>
                  </a:lnTo>
                  <a:lnTo>
                    <a:pt x="1479207" y="111760"/>
                  </a:lnTo>
                  <a:lnTo>
                    <a:pt x="1481861" y="110490"/>
                  </a:lnTo>
                  <a:lnTo>
                    <a:pt x="1491234" y="109220"/>
                  </a:lnTo>
                  <a:lnTo>
                    <a:pt x="1488363" y="114300"/>
                  </a:lnTo>
                  <a:lnTo>
                    <a:pt x="1496161" y="109220"/>
                  </a:lnTo>
                  <a:lnTo>
                    <a:pt x="1497787" y="113030"/>
                  </a:lnTo>
                  <a:lnTo>
                    <a:pt x="1504721" y="110490"/>
                  </a:lnTo>
                  <a:lnTo>
                    <a:pt x="1501381" y="109220"/>
                  </a:lnTo>
                  <a:lnTo>
                    <a:pt x="1507718" y="107950"/>
                  </a:lnTo>
                  <a:lnTo>
                    <a:pt x="1512633" y="104140"/>
                  </a:lnTo>
                  <a:lnTo>
                    <a:pt x="1518373" y="102870"/>
                  </a:lnTo>
                  <a:lnTo>
                    <a:pt x="1514055" y="106680"/>
                  </a:lnTo>
                  <a:lnTo>
                    <a:pt x="1525714" y="102870"/>
                  </a:lnTo>
                  <a:lnTo>
                    <a:pt x="1518678" y="102870"/>
                  </a:lnTo>
                  <a:lnTo>
                    <a:pt x="1520647" y="101600"/>
                  </a:lnTo>
                  <a:lnTo>
                    <a:pt x="1524584" y="99060"/>
                  </a:lnTo>
                  <a:lnTo>
                    <a:pt x="1516824" y="97790"/>
                  </a:lnTo>
                  <a:lnTo>
                    <a:pt x="1525498" y="96520"/>
                  </a:lnTo>
                  <a:lnTo>
                    <a:pt x="1523873" y="97790"/>
                  </a:lnTo>
                  <a:lnTo>
                    <a:pt x="1527848" y="96520"/>
                  </a:lnTo>
                  <a:lnTo>
                    <a:pt x="1531823" y="95250"/>
                  </a:lnTo>
                  <a:lnTo>
                    <a:pt x="1535620" y="96520"/>
                  </a:lnTo>
                  <a:lnTo>
                    <a:pt x="1533182" y="98171"/>
                  </a:lnTo>
                  <a:lnTo>
                    <a:pt x="1531823" y="98831"/>
                  </a:lnTo>
                  <a:lnTo>
                    <a:pt x="1534160" y="98513"/>
                  </a:lnTo>
                  <a:lnTo>
                    <a:pt x="1535963" y="98145"/>
                  </a:lnTo>
                  <a:lnTo>
                    <a:pt x="1535645" y="96520"/>
                  </a:lnTo>
                  <a:lnTo>
                    <a:pt x="1541399" y="92710"/>
                  </a:lnTo>
                  <a:lnTo>
                    <a:pt x="1546301" y="92710"/>
                  </a:lnTo>
                  <a:lnTo>
                    <a:pt x="1547812" y="93980"/>
                  </a:lnTo>
                  <a:lnTo>
                    <a:pt x="1546339" y="97790"/>
                  </a:lnTo>
                  <a:lnTo>
                    <a:pt x="1547317" y="97790"/>
                  </a:lnTo>
                  <a:lnTo>
                    <a:pt x="1549654" y="93980"/>
                  </a:lnTo>
                  <a:lnTo>
                    <a:pt x="1561922" y="93980"/>
                  </a:lnTo>
                  <a:lnTo>
                    <a:pt x="1562696" y="92710"/>
                  </a:lnTo>
                  <a:lnTo>
                    <a:pt x="1563979" y="90601"/>
                  </a:lnTo>
                  <a:lnTo>
                    <a:pt x="1564309" y="92710"/>
                  </a:lnTo>
                  <a:lnTo>
                    <a:pt x="1564843" y="92710"/>
                  </a:lnTo>
                  <a:lnTo>
                    <a:pt x="1566811" y="88900"/>
                  </a:lnTo>
                  <a:lnTo>
                    <a:pt x="1569948" y="90170"/>
                  </a:lnTo>
                  <a:lnTo>
                    <a:pt x="1570469" y="90170"/>
                  </a:lnTo>
                  <a:lnTo>
                    <a:pt x="1570380" y="91440"/>
                  </a:lnTo>
                  <a:lnTo>
                    <a:pt x="1573695" y="90170"/>
                  </a:lnTo>
                  <a:lnTo>
                    <a:pt x="1573123" y="88900"/>
                  </a:lnTo>
                  <a:lnTo>
                    <a:pt x="1572920" y="87630"/>
                  </a:lnTo>
                  <a:lnTo>
                    <a:pt x="1577098" y="87630"/>
                  </a:lnTo>
                  <a:lnTo>
                    <a:pt x="1575473" y="88900"/>
                  </a:lnTo>
                  <a:lnTo>
                    <a:pt x="1583283" y="86360"/>
                  </a:lnTo>
                  <a:lnTo>
                    <a:pt x="1590725" y="85090"/>
                  </a:lnTo>
                  <a:lnTo>
                    <a:pt x="1598015" y="82550"/>
                  </a:lnTo>
                  <a:lnTo>
                    <a:pt x="1605368" y="81280"/>
                  </a:lnTo>
                  <a:lnTo>
                    <a:pt x="1608759" y="83566"/>
                  </a:lnTo>
                  <a:lnTo>
                    <a:pt x="1632331" y="74930"/>
                  </a:lnTo>
                  <a:lnTo>
                    <a:pt x="1640103" y="73012"/>
                  </a:lnTo>
                  <a:lnTo>
                    <a:pt x="1640166" y="72390"/>
                  </a:lnTo>
                  <a:lnTo>
                    <a:pt x="1640408" y="69850"/>
                  </a:lnTo>
                  <a:lnTo>
                    <a:pt x="1640662" y="67310"/>
                  </a:lnTo>
                  <a:lnTo>
                    <a:pt x="1650695" y="73660"/>
                  </a:lnTo>
                  <a:lnTo>
                    <a:pt x="1655394" y="70802"/>
                  </a:lnTo>
                  <a:lnTo>
                    <a:pt x="1655445" y="72390"/>
                  </a:lnTo>
                  <a:lnTo>
                    <a:pt x="1655762" y="72390"/>
                  </a:lnTo>
                  <a:lnTo>
                    <a:pt x="1662861" y="71120"/>
                  </a:lnTo>
                  <a:lnTo>
                    <a:pt x="1666582" y="69850"/>
                  </a:lnTo>
                  <a:lnTo>
                    <a:pt x="1670304" y="68580"/>
                  </a:lnTo>
                  <a:lnTo>
                    <a:pt x="1687969" y="62230"/>
                  </a:lnTo>
                  <a:lnTo>
                    <a:pt x="1686560" y="63500"/>
                  </a:lnTo>
                  <a:lnTo>
                    <a:pt x="1692287" y="63500"/>
                  </a:lnTo>
                  <a:lnTo>
                    <a:pt x="1696669" y="62230"/>
                  </a:lnTo>
                  <a:lnTo>
                    <a:pt x="1701050" y="60960"/>
                  </a:lnTo>
                  <a:lnTo>
                    <a:pt x="1707108" y="59690"/>
                  </a:lnTo>
                  <a:lnTo>
                    <a:pt x="1708531" y="58420"/>
                  </a:lnTo>
                  <a:lnTo>
                    <a:pt x="1711960" y="58420"/>
                  </a:lnTo>
                  <a:lnTo>
                    <a:pt x="1709458" y="55880"/>
                  </a:lnTo>
                  <a:lnTo>
                    <a:pt x="1723402" y="55880"/>
                  </a:lnTo>
                  <a:lnTo>
                    <a:pt x="1735988" y="52070"/>
                  </a:lnTo>
                  <a:lnTo>
                    <a:pt x="1748116" y="48260"/>
                  </a:lnTo>
                  <a:lnTo>
                    <a:pt x="1760753" y="46990"/>
                  </a:lnTo>
                  <a:lnTo>
                    <a:pt x="1758823" y="48260"/>
                  </a:lnTo>
                  <a:lnTo>
                    <a:pt x="1756435" y="49530"/>
                  </a:lnTo>
                  <a:lnTo>
                    <a:pt x="1757959" y="49530"/>
                  </a:lnTo>
                  <a:lnTo>
                    <a:pt x="1764690" y="46990"/>
                  </a:lnTo>
                  <a:lnTo>
                    <a:pt x="1771421" y="44450"/>
                  </a:lnTo>
                  <a:lnTo>
                    <a:pt x="1769821" y="43180"/>
                  </a:lnTo>
                  <a:lnTo>
                    <a:pt x="1769300" y="44450"/>
                  </a:lnTo>
                  <a:lnTo>
                    <a:pt x="1766011" y="43180"/>
                  </a:lnTo>
                  <a:lnTo>
                    <a:pt x="1767446" y="40640"/>
                  </a:lnTo>
                  <a:lnTo>
                    <a:pt x="1771078" y="39370"/>
                  </a:lnTo>
                  <a:lnTo>
                    <a:pt x="1774482" y="38100"/>
                  </a:lnTo>
                  <a:lnTo>
                    <a:pt x="1768652" y="40640"/>
                  </a:lnTo>
                  <a:lnTo>
                    <a:pt x="1775371" y="41910"/>
                  </a:lnTo>
                  <a:lnTo>
                    <a:pt x="1778330" y="43180"/>
                  </a:lnTo>
                  <a:lnTo>
                    <a:pt x="1777733" y="41910"/>
                  </a:lnTo>
                  <a:lnTo>
                    <a:pt x="1778469" y="40640"/>
                  </a:lnTo>
                  <a:lnTo>
                    <a:pt x="1781683" y="40640"/>
                  </a:lnTo>
                  <a:lnTo>
                    <a:pt x="1782508" y="39370"/>
                  </a:lnTo>
                  <a:lnTo>
                    <a:pt x="1783753" y="36830"/>
                  </a:lnTo>
                  <a:lnTo>
                    <a:pt x="1788680" y="35560"/>
                  </a:lnTo>
                  <a:lnTo>
                    <a:pt x="1788414" y="38100"/>
                  </a:lnTo>
                  <a:lnTo>
                    <a:pt x="1791957" y="35560"/>
                  </a:lnTo>
                  <a:lnTo>
                    <a:pt x="1794967" y="34290"/>
                  </a:lnTo>
                  <a:lnTo>
                    <a:pt x="1799005" y="33020"/>
                  </a:lnTo>
                  <a:lnTo>
                    <a:pt x="1801253" y="35560"/>
                  </a:lnTo>
                  <a:lnTo>
                    <a:pt x="1795373" y="35560"/>
                  </a:lnTo>
                  <a:lnTo>
                    <a:pt x="1795614" y="38100"/>
                  </a:lnTo>
                  <a:lnTo>
                    <a:pt x="1801139" y="36830"/>
                  </a:lnTo>
                  <a:lnTo>
                    <a:pt x="1803730" y="33020"/>
                  </a:lnTo>
                  <a:lnTo>
                    <a:pt x="1805457" y="30480"/>
                  </a:lnTo>
                  <a:lnTo>
                    <a:pt x="1811083" y="31750"/>
                  </a:lnTo>
                  <a:lnTo>
                    <a:pt x="1808886" y="33020"/>
                  </a:lnTo>
                  <a:lnTo>
                    <a:pt x="1805495" y="34290"/>
                  </a:lnTo>
                  <a:lnTo>
                    <a:pt x="1803298" y="35560"/>
                  </a:lnTo>
                  <a:lnTo>
                    <a:pt x="1809470" y="36830"/>
                  </a:lnTo>
                  <a:lnTo>
                    <a:pt x="1809927" y="35560"/>
                  </a:lnTo>
                  <a:lnTo>
                    <a:pt x="1823415" y="35560"/>
                  </a:lnTo>
                  <a:lnTo>
                    <a:pt x="1820837" y="34290"/>
                  </a:lnTo>
                  <a:lnTo>
                    <a:pt x="1825421" y="30480"/>
                  </a:lnTo>
                  <a:lnTo>
                    <a:pt x="1828139" y="29210"/>
                  </a:lnTo>
                  <a:lnTo>
                    <a:pt x="1830857" y="27940"/>
                  </a:lnTo>
                  <a:lnTo>
                    <a:pt x="1836851" y="26670"/>
                  </a:lnTo>
                  <a:lnTo>
                    <a:pt x="1843100" y="24130"/>
                  </a:lnTo>
                  <a:lnTo>
                    <a:pt x="1834934" y="30480"/>
                  </a:lnTo>
                  <a:lnTo>
                    <a:pt x="1842135" y="26670"/>
                  </a:lnTo>
                  <a:lnTo>
                    <a:pt x="1842109" y="29222"/>
                  </a:lnTo>
                  <a:lnTo>
                    <a:pt x="1842109" y="30480"/>
                  </a:lnTo>
                  <a:lnTo>
                    <a:pt x="1848523" y="30480"/>
                  </a:lnTo>
                  <a:lnTo>
                    <a:pt x="1847672" y="31750"/>
                  </a:lnTo>
                  <a:lnTo>
                    <a:pt x="1851571" y="27940"/>
                  </a:lnTo>
                  <a:lnTo>
                    <a:pt x="1855495" y="31750"/>
                  </a:lnTo>
                  <a:lnTo>
                    <a:pt x="1859597" y="27940"/>
                  </a:lnTo>
                  <a:lnTo>
                    <a:pt x="1860969" y="26670"/>
                  </a:lnTo>
                  <a:lnTo>
                    <a:pt x="1861464" y="27940"/>
                  </a:lnTo>
                  <a:lnTo>
                    <a:pt x="1863598" y="26670"/>
                  </a:lnTo>
                  <a:lnTo>
                    <a:pt x="1863750" y="25400"/>
                  </a:lnTo>
                  <a:lnTo>
                    <a:pt x="1870773" y="22860"/>
                  </a:lnTo>
                  <a:lnTo>
                    <a:pt x="1879155" y="22860"/>
                  </a:lnTo>
                  <a:lnTo>
                    <a:pt x="1888223" y="21590"/>
                  </a:lnTo>
                  <a:lnTo>
                    <a:pt x="1891245" y="20320"/>
                  </a:lnTo>
                  <a:lnTo>
                    <a:pt x="1897303" y="17780"/>
                  </a:lnTo>
                  <a:lnTo>
                    <a:pt x="1904377" y="15240"/>
                  </a:lnTo>
                  <a:lnTo>
                    <a:pt x="1907921" y="13970"/>
                  </a:lnTo>
                  <a:lnTo>
                    <a:pt x="1909254" y="10160"/>
                  </a:lnTo>
                  <a:lnTo>
                    <a:pt x="1912556" y="8890"/>
                  </a:lnTo>
                  <a:lnTo>
                    <a:pt x="1919147" y="6350"/>
                  </a:lnTo>
                  <a:lnTo>
                    <a:pt x="1922932" y="7620"/>
                  </a:lnTo>
                  <a:lnTo>
                    <a:pt x="1917065" y="10160"/>
                  </a:lnTo>
                  <a:lnTo>
                    <a:pt x="1922957" y="11430"/>
                  </a:lnTo>
                  <a:lnTo>
                    <a:pt x="1927085" y="10160"/>
                  </a:lnTo>
                  <a:lnTo>
                    <a:pt x="1932101" y="7620"/>
                  </a:lnTo>
                  <a:lnTo>
                    <a:pt x="1931225" y="8890"/>
                  </a:lnTo>
                  <a:lnTo>
                    <a:pt x="1934298" y="10160"/>
                  </a:lnTo>
                  <a:lnTo>
                    <a:pt x="1938464" y="8890"/>
                  </a:lnTo>
                  <a:close/>
                </a:path>
                <a:path w="1967229" h="302259">
                  <a:moveTo>
                    <a:pt x="1954834" y="5080"/>
                  </a:moveTo>
                  <a:lnTo>
                    <a:pt x="1953272" y="3911"/>
                  </a:lnTo>
                  <a:lnTo>
                    <a:pt x="1953717" y="5080"/>
                  </a:lnTo>
                  <a:lnTo>
                    <a:pt x="1954161" y="5473"/>
                  </a:lnTo>
                  <a:lnTo>
                    <a:pt x="1954834" y="5080"/>
                  </a:lnTo>
                  <a:close/>
                </a:path>
                <a:path w="1967229" h="302259">
                  <a:moveTo>
                    <a:pt x="1955914" y="7061"/>
                  </a:moveTo>
                  <a:lnTo>
                    <a:pt x="1954161" y="5473"/>
                  </a:lnTo>
                  <a:lnTo>
                    <a:pt x="1950554" y="7620"/>
                  </a:lnTo>
                  <a:lnTo>
                    <a:pt x="1948980" y="8890"/>
                  </a:lnTo>
                  <a:lnTo>
                    <a:pt x="1954580" y="7620"/>
                  </a:lnTo>
                  <a:lnTo>
                    <a:pt x="1955914" y="7061"/>
                  </a:lnTo>
                  <a:close/>
                </a:path>
                <a:path w="1967229" h="302259">
                  <a:moveTo>
                    <a:pt x="1956752" y="2540"/>
                  </a:moveTo>
                  <a:lnTo>
                    <a:pt x="1952282" y="0"/>
                  </a:lnTo>
                  <a:lnTo>
                    <a:pt x="1946706" y="2540"/>
                  </a:lnTo>
                  <a:lnTo>
                    <a:pt x="1940674" y="5080"/>
                  </a:lnTo>
                  <a:lnTo>
                    <a:pt x="1937727" y="6350"/>
                  </a:lnTo>
                  <a:lnTo>
                    <a:pt x="1942236" y="6350"/>
                  </a:lnTo>
                  <a:lnTo>
                    <a:pt x="1941512" y="7620"/>
                  </a:lnTo>
                  <a:lnTo>
                    <a:pt x="1940648" y="8890"/>
                  </a:lnTo>
                  <a:lnTo>
                    <a:pt x="1938845" y="11430"/>
                  </a:lnTo>
                  <a:lnTo>
                    <a:pt x="1943620" y="8890"/>
                  </a:lnTo>
                  <a:lnTo>
                    <a:pt x="1948154" y="6350"/>
                  </a:lnTo>
                  <a:lnTo>
                    <a:pt x="1953107" y="3810"/>
                  </a:lnTo>
                  <a:lnTo>
                    <a:pt x="1953272" y="3911"/>
                  </a:lnTo>
                  <a:lnTo>
                    <a:pt x="1956752" y="2540"/>
                  </a:lnTo>
                  <a:close/>
                </a:path>
                <a:path w="1967229" h="302259">
                  <a:moveTo>
                    <a:pt x="1958505" y="5969"/>
                  </a:moveTo>
                  <a:lnTo>
                    <a:pt x="1955914" y="7061"/>
                  </a:lnTo>
                  <a:lnTo>
                    <a:pt x="1956549" y="7620"/>
                  </a:lnTo>
                  <a:lnTo>
                    <a:pt x="1958505" y="5969"/>
                  </a:lnTo>
                  <a:close/>
                </a:path>
                <a:path w="1967229" h="302259">
                  <a:moveTo>
                    <a:pt x="1962467" y="6350"/>
                  </a:moveTo>
                  <a:lnTo>
                    <a:pt x="1961057" y="6997"/>
                  </a:lnTo>
                  <a:lnTo>
                    <a:pt x="1962404" y="6858"/>
                  </a:lnTo>
                  <a:lnTo>
                    <a:pt x="1962340" y="6667"/>
                  </a:lnTo>
                  <a:lnTo>
                    <a:pt x="1962391" y="6502"/>
                  </a:lnTo>
                  <a:lnTo>
                    <a:pt x="1962467" y="6350"/>
                  </a:lnTo>
                  <a:close/>
                </a:path>
                <a:path w="1967229" h="302259">
                  <a:moveTo>
                    <a:pt x="1963026" y="0"/>
                  </a:moveTo>
                  <a:lnTo>
                    <a:pt x="1960943" y="1270"/>
                  </a:lnTo>
                  <a:lnTo>
                    <a:pt x="1962759" y="1270"/>
                  </a:lnTo>
                  <a:lnTo>
                    <a:pt x="1963026" y="0"/>
                  </a:lnTo>
                  <a:close/>
                </a:path>
                <a:path w="1967229" h="302259">
                  <a:moveTo>
                    <a:pt x="1963864" y="5715"/>
                  </a:moveTo>
                  <a:lnTo>
                    <a:pt x="1963191" y="5854"/>
                  </a:lnTo>
                  <a:lnTo>
                    <a:pt x="1962607" y="5994"/>
                  </a:lnTo>
                  <a:lnTo>
                    <a:pt x="1962467" y="6350"/>
                  </a:lnTo>
                  <a:lnTo>
                    <a:pt x="1963864" y="5715"/>
                  </a:lnTo>
                  <a:close/>
                </a:path>
                <a:path w="1967229" h="302259">
                  <a:moveTo>
                    <a:pt x="1964855" y="1270"/>
                  </a:moveTo>
                  <a:lnTo>
                    <a:pt x="1962759" y="1270"/>
                  </a:lnTo>
                  <a:lnTo>
                    <a:pt x="1962505" y="2540"/>
                  </a:lnTo>
                  <a:lnTo>
                    <a:pt x="1960943" y="3911"/>
                  </a:lnTo>
                  <a:lnTo>
                    <a:pt x="1958505" y="5969"/>
                  </a:lnTo>
                  <a:lnTo>
                    <a:pt x="1963635" y="3810"/>
                  </a:lnTo>
                  <a:lnTo>
                    <a:pt x="1964855" y="1270"/>
                  </a:lnTo>
                  <a:close/>
                </a:path>
                <a:path w="1967229" h="302259">
                  <a:moveTo>
                    <a:pt x="1966810" y="4356"/>
                  </a:moveTo>
                  <a:lnTo>
                    <a:pt x="1963864" y="5715"/>
                  </a:lnTo>
                  <a:lnTo>
                    <a:pt x="1964931" y="5499"/>
                  </a:lnTo>
                  <a:lnTo>
                    <a:pt x="1966277" y="5321"/>
                  </a:lnTo>
                  <a:lnTo>
                    <a:pt x="1966810" y="435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7144525" y="7035476"/>
              <a:ext cx="2353945" cy="3400425"/>
            </a:xfrm>
            <a:custGeom>
              <a:avLst/>
              <a:gdLst/>
              <a:ahLst/>
              <a:cxnLst/>
              <a:rect l="l" t="t" r="r" b="b"/>
              <a:pathLst>
                <a:path w="2353945" h="3400425">
                  <a:moveTo>
                    <a:pt x="11734" y="215912"/>
                  </a:moveTo>
                  <a:lnTo>
                    <a:pt x="11709" y="215734"/>
                  </a:lnTo>
                  <a:lnTo>
                    <a:pt x="11696" y="215925"/>
                  </a:lnTo>
                  <a:close/>
                </a:path>
                <a:path w="2353945" h="3400425">
                  <a:moveTo>
                    <a:pt x="11811" y="214071"/>
                  </a:moveTo>
                  <a:lnTo>
                    <a:pt x="11607" y="214579"/>
                  </a:lnTo>
                  <a:lnTo>
                    <a:pt x="11595" y="215176"/>
                  </a:lnTo>
                  <a:lnTo>
                    <a:pt x="11709" y="215734"/>
                  </a:lnTo>
                  <a:lnTo>
                    <a:pt x="11811" y="214071"/>
                  </a:lnTo>
                  <a:close/>
                </a:path>
                <a:path w="2353945" h="3400425">
                  <a:moveTo>
                    <a:pt x="12280" y="208153"/>
                  </a:moveTo>
                  <a:lnTo>
                    <a:pt x="12039" y="208127"/>
                  </a:lnTo>
                  <a:lnTo>
                    <a:pt x="11849" y="208102"/>
                  </a:lnTo>
                  <a:lnTo>
                    <a:pt x="11506" y="208127"/>
                  </a:lnTo>
                  <a:lnTo>
                    <a:pt x="10464" y="209448"/>
                  </a:lnTo>
                  <a:lnTo>
                    <a:pt x="11417" y="208965"/>
                  </a:lnTo>
                  <a:lnTo>
                    <a:pt x="11950" y="208546"/>
                  </a:lnTo>
                  <a:lnTo>
                    <a:pt x="12280" y="208153"/>
                  </a:lnTo>
                  <a:close/>
                </a:path>
                <a:path w="2353945" h="3400425">
                  <a:moveTo>
                    <a:pt x="18148" y="100330"/>
                  </a:moveTo>
                  <a:lnTo>
                    <a:pt x="18034" y="99682"/>
                  </a:lnTo>
                  <a:lnTo>
                    <a:pt x="16370" y="99060"/>
                  </a:lnTo>
                  <a:lnTo>
                    <a:pt x="18148" y="100330"/>
                  </a:lnTo>
                  <a:close/>
                </a:path>
                <a:path w="2353945" h="3400425">
                  <a:moveTo>
                    <a:pt x="19481" y="232892"/>
                  </a:moveTo>
                  <a:lnTo>
                    <a:pt x="17805" y="232410"/>
                  </a:lnTo>
                  <a:lnTo>
                    <a:pt x="17627" y="232219"/>
                  </a:lnTo>
                  <a:lnTo>
                    <a:pt x="16649" y="233680"/>
                  </a:lnTo>
                  <a:lnTo>
                    <a:pt x="19481" y="232892"/>
                  </a:lnTo>
                  <a:close/>
                </a:path>
                <a:path w="2353945" h="3400425">
                  <a:moveTo>
                    <a:pt x="19723" y="100330"/>
                  </a:moveTo>
                  <a:lnTo>
                    <a:pt x="19710" y="100190"/>
                  </a:lnTo>
                  <a:lnTo>
                    <a:pt x="17932" y="99060"/>
                  </a:lnTo>
                  <a:lnTo>
                    <a:pt x="18034" y="99682"/>
                  </a:lnTo>
                  <a:lnTo>
                    <a:pt x="19723" y="100330"/>
                  </a:lnTo>
                  <a:close/>
                </a:path>
                <a:path w="2353945" h="3400425">
                  <a:moveTo>
                    <a:pt x="21678" y="85178"/>
                  </a:moveTo>
                  <a:lnTo>
                    <a:pt x="20904" y="83820"/>
                  </a:lnTo>
                  <a:lnTo>
                    <a:pt x="21450" y="85090"/>
                  </a:lnTo>
                  <a:lnTo>
                    <a:pt x="21590" y="85090"/>
                  </a:lnTo>
                  <a:close/>
                </a:path>
                <a:path w="2353945" h="3400425">
                  <a:moveTo>
                    <a:pt x="24790" y="247650"/>
                  </a:moveTo>
                  <a:lnTo>
                    <a:pt x="22339" y="247650"/>
                  </a:lnTo>
                  <a:lnTo>
                    <a:pt x="23418" y="248920"/>
                  </a:lnTo>
                  <a:lnTo>
                    <a:pt x="24790" y="247650"/>
                  </a:lnTo>
                  <a:close/>
                </a:path>
                <a:path w="2353945" h="3400425">
                  <a:moveTo>
                    <a:pt x="25742" y="76123"/>
                  </a:moveTo>
                  <a:lnTo>
                    <a:pt x="25311" y="75565"/>
                  </a:lnTo>
                  <a:lnTo>
                    <a:pt x="25095" y="75768"/>
                  </a:lnTo>
                  <a:lnTo>
                    <a:pt x="25742" y="76123"/>
                  </a:lnTo>
                  <a:close/>
                </a:path>
                <a:path w="2353945" h="3400425">
                  <a:moveTo>
                    <a:pt x="26035" y="254000"/>
                  </a:moveTo>
                  <a:lnTo>
                    <a:pt x="25603" y="252730"/>
                  </a:lnTo>
                  <a:lnTo>
                    <a:pt x="25679" y="254000"/>
                  </a:lnTo>
                  <a:lnTo>
                    <a:pt x="26035" y="254000"/>
                  </a:lnTo>
                  <a:close/>
                </a:path>
                <a:path w="2353945" h="3400425">
                  <a:moveTo>
                    <a:pt x="28778" y="150698"/>
                  </a:moveTo>
                  <a:lnTo>
                    <a:pt x="28524" y="150571"/>
                  </a:lnTo>
                  <a:lnTo>
                    <a:pt x="28562" y="150774"/>
                  </a:lnTo>
                  <a:lnTo>
                    <a:pt x="28778" y="150698"/>
                  </a:lnTo>
                  <a:close/>
                </a:path>
                <a:path w="2353945" h="3400425">
                  <a:moveTo>
                    <a:pt x="30454" y="173697"/>
                  </a:moveTo>
                  <a:lnTo>
                    <a:pt x="28778" y="173355"/>
                  </a:lnTo>
                  <a:lnTo>
                    <a:pt x="28613" y="174015"/>
                  </a:lnTo>
                  <a:lnTo>
                    <a:pt x="27406" y="174790"/>
                  </a:lnTo>
                  <a:lnTo>
                    <a:pt x="27863" y="175069"/>
                  </a:lnTo>
                  <a:lnTo>
                    <a:pt x="29476" y="174586"/>
                  </a:lnTo>
                  <a:lnTo>
                    <a:pt x="30454" y="173697"/>
                  </a:lnTo>
                  <a:close/>
                </a:path>
                <a:path w="2353945" h="3400425">
                  <a:moveTo>
                    <a:pt x="31242" y="149771"/>
                  </a:moveTo>
                  <a:lnTo>
                    <a:pt x="28778" y="150698"/>
                  </a:lnTo>
                  <a:lnTo>
                    <a:pt x="29476" y="151028"/>
                  </a:lnTo>
                  <a:lnTo>
                    <a:pt x="31242" y="149771"/>
                  </a:lnTo>
                  <a:close/>
                </a:path>
                <a:path w="2353945" h="3400425">
                  <a:moveTo>
                    <a:pt x="32575" y="265493"/>
                  </a:moveTo>
                  <a:lnTo>
                    <a:pt x="32054" y="265239"/>
                  </a:lnTo>
                  <a:lnTo>
                    <a:pt x="31597" y="265823"/>
                  </a:lnTo>
                  <a:lnTo>
                    <a:pt x="31800" y="266153"/>
                  </a:lnTo>
                  <a:lnTo>
                    <a:pt x="32283" y="266407"/>
                  </a:lnTo>
                  <a:lnTo>
                    <a:pt x="32385" y="266001"/>
                  </a:lnTo>
                  <a:lnTo>
                    <a:pt x="32575" y="265493"/>
                  </a:lnTo>
                  <a:close/>
                </a:path>
                <a:path w="2353945" h="3400425">
                  <a:moveTo>
                    <a:pt x="32588" y="181610"/>
                  </a:moveTo>
                  <a:lnTo>
                    <a:pt x="28638" y="180340"/>
                  </a:lnTo>
                  <a:lnTo>
                    <a:pt x="28968" y="181610"/>
                  </a:lnTo>
                  <a:lnTo>
                    <a:pt x="32588" y="181610"/>
                  </a:lnTo>
                  <a:close/>
                </a:path>
                <a:path w="2353945" h="3400425">
                  <a:moveTo>
                    <a:pt x="32651" y="201879"/>
                  </a:moveTo>
                  <a:lnTo>
                    <a:pt x="32423" y="201980"/>
                  </a:lnTo>
                  <a:lnTo>
                    <a:pt x="32283" y="202069"/>
                  </a:lnTo>
                  <a:lnTo>
                    <a:pt x="32092" y="202158"/>
                  </a:lnTo>
                  <a:lnTo>
                    <a:pt x="32308" y="202450"/>
                  </a:lnTo>
                  <a:lnTo>
                    <a:pt x="32651" y="201879"/>
                  </a:lnTo>
                  <a:close/>
                </a:path>
                <a:path w="2353945" h="3400425">
                  <a:moveTo>
                    <a:pt x="33439" y="282879"/>
                  </a:moveTo>
                  <a:lnTo>
                    <a:pt x="33312" y="282651"/>
                  </a:lnTo>
                  <a:lnTo>
                    <a:pt x="32969" y="283210"/>
                  </a:lnTo>
                  <a:lnTo>
                    <a:pt x="33439" y="282879"/>
                  </a:lnTo>
                  <a:close/>
                </a:path>
                <a:path w="2353945" h="3400425">
                  <a:moveTo>
                    <a:pt x="33769" y="146050"/>
                  </a:moveTo>
                  <a:lnTo>
                    <a:pt x="32829" y="146050"/>
                  </a:lnTo>
                  <a:lnTo>
                    <a:pt x="33058" y="146342"/>
                  </a:lnTo>
                  <a:lnTo>
                    <a:pt x="33769" y="146050"/>
                  </a:lnTo>
                  <a:close/>
                </a:path>
                <a:path w="2353945" h="3400425">
                  <a:moveTo>
                    <a:pt x="33832" y="266890"/>
                  </a:moveTo>
                  <a:lnTo>
                    <a:pt x="33248" y="266738"/>
                  </a:lnTo>
                  <a:lnTo>
                    <a:pt x="32677" y="266611"/>
                  </a:lnTo>
                  <a:lnTo>
                    <a:pt x="32296" y="266420"/>
                  </a:lnTo>
                  <a:lnTo>
                    <a:pt x="32181" y="266915"/>
                  </a:lnTo>
                  <a:lnTo>
                    <a:pt x="32194" y="267271"/>
                  </a:lnTo>
                  <a:lnTo>
                    <a:pt x="33832" y="266890"/>
                  </a:lnTo>
                  <a:close/>
                </a:path>
                <a:path w="2353945" h="3400425">
                  <a:moveTo>
                    <a:pt x="34925" y="279234"/>
                  </a:moveTo>
                  <a:lnTo>
                    <a:pt x="33896" y="278358"/>
                  </a:lnTo>
                  <a:lnTo>
                    <a:pt x="32461" y="279476"/>
                  </a:lnTo>
                  <a:lnTo>
                    <a:pt x="34925" y="279234"/>
                  </a:lnTo>
                  <a:close/>
                </a:path>
                <a:path w="2353945" h="3400425">
                  <a:moveTo>
                    <a:pt x="34925" y="211137"/>
                  </a:moveTo>
                  <a:lnTo>
                    <a:pt x="34721" y="211226"/>
                  </a:lnTo>
                  <a:lnTo>
                    <a:pt x="34544" y="211518"/>
                  </a:lnTo>
                  <a:lnTo>
                    <a:pt x="34848" y="211226"/>
                  </a:lnTo>
                  <a:close/>
                </a:path>
                <a:path w="2353945" h="3400425">
                  <a:moveTo>
                    <a:pt x="34963" y="210985"/>
                  </a:moveTo>
                  <a:lnTo>
                    <a:pt x="34645" y="210820"/>
                  </a:lnTo>
                  <a:lnTo>
                    <a:pt x="34302" y="210985"/>
                  </a:lnTo>
                  <a:lnTo>
                    <a:pt x="34734" y="211035"/>
                  </a:lnTo>
                  <a:lnTo>
                    <a:pt x="34925" y="211137"/>
                  </a:lnTo>
                  <a:lnTo>
                    <a:pt x="34963" y="210985"/>
                  </a:lnTo>
                  <a:close/>
                </a:path>
                <a:path w="2353945" h="3400425">
                  <a:moveTo>
                    <a:pt x="35306" y="279400"/>
                  </a:moveTo>
                  <a:lnTo>
                    <a:pt x="32245" y="280670"/>
                  </a:lnTo>
                  <a:lnTo>
                    <a:pt x="33312" y="282651"/>
                  </a:lnTo>
                  <a:lnTo>
                    <a:pt x="35306" y="279400"/>
                  </a:lnTo>
                  <a:close/>
                </a:path>
                <a:path w="2353945" h="3400425">
                  <a:moveTo>
                    <a:pt x="36131" y="194310"/>
                  </a:moveTo>
                  <a:lnTo>
                    <a:pt x="29489" y="194310"/>
                  </a:lnTo>
                  <a:lnTo>
                    <a:pt x="28346" y="196850"/>
                  </a:lnTo>
                  <a:lnTo>
                    <a:pt x="29476" y="195580"/>
                  </a:lnTo>
                  <a:lnTo>
                    <a:pt x="36131" y="194310"/>
                  </a:lnTo>
                  <a:close/>
                </a:path>
                <a:path w="2353945" h="3400425">
                  <a:moveTo>
                    <a:pt x="36652" y="203733"/>
                  </a:moveTo>
                  <a:lnTo>
                    <a:pt x="35521" y="203111"/>
                  </a:lnTo>
                  <a:lnTo>
                    <a:pt x="32321" y="203949"/>
                  </a:lnTo>
                  <a:lnTo>
                    <a:pt x="32994" y="204330"/>
                  </a:lnTo>
                  <a:lnTo>
                    <a:pt x="36652" y="203733"/>
                  </a:lnTo>
                  <a:close/>
                </a:path>
                <a:path w="2353945" h="3400425">
                  <a:moveTo>
                    <a:pt x="36868" y="214630"/>
                  </a:moveTo>
                  <a:close/>
                </a:path>
                <a:path w="2353945" h="3400425">
                  <a:moveTo>
                    <a:pt x="39039" y="238760"/>
                  </a:moveTo>
                  <a:lnTo>
                    <a:pt x="38735" y="238760"/>
                  </a:lnTo>
                  <a:lnTo>
                    <a:pt x="38506" y="240030"/>
                  </a:lnTo>
                  <a:lnTo>
                    <a:pt x="39039" y="238760"/>
                  </a:lnTo>
                  <a:close/>
                </a:path>
                <a:path w="2353945" h="3400425">
                  <a:moveTo>
                    <a:pt x="40538" y="219925"/>
                  </a:moveTo>
                  <a:lnTo>
                    <a:pt x="40043" y="220091"/>
                  </a:lnTo>
                  <a:lnTo>
                    <a:pt x="39687" y="220268"/>
                  </a:lnTo>
                  <a:lnTo>
                    <a:pt x="39331" y="220446"/>
                  </a:lnTo>
                  <a:lnTo>
                    <a:pt x="39624" y="220370"/>
                  </a:lnTo>
                  <a:lnTo>
                    <a:pt x="39979" y="220230"/>
                  </a:lnTo>
                  <a:lnTo>
                    <a:pt x="40538" y="219925"/>
                  </a:lnTo>
                  <a:close/>
                </a:path>
                <a:path w="2353945" h="3400425">
                  <a:moveTo>
                    <a:pt x="40665" y="238175"/>
                  </a:moveTo>
                  <a:lnTo>
                    <a:pt x="40449" y="238404"/>
                  </a:lnTo>
                  <a:lnTo>
                    <a:pt x="40386" y="238556"/>
                  </a:lnTo>
                  <a:lnTo>
                    <a:pt x="40386" y="238696"/>
                  </a:lnTo>
                  <a:lnTo>
                    <a:pt x="40665" y="238175"/>
                  </a:lnTo>
                  <a:close/>
                </a:path>
                <a:path w="2353945" h="3400425">
                  <a:moveTo>
                    <a:pt x="41249" y="232410"/>
                  </a:moveTo>
                  <a:lnTo>
                    <a:pt x="40779" y="232410"/>
                  </a:lnTo>
                  <a:lnTo>
                    <a:pt x="41249" y="232410"/>
                  </a:lnTo>
                  <a:close/>
                </a:path>
                <a:path w="2353945" h="3400425">
                  <a:moveTo>
                    <a:pt x="44665" y="313817"/>
                  </a:moveTo>
                  <a:lnTo>
                    <a:pt x="44424" y="313905"/>
                  </a:lnTo>
                  <a:lnTo>
                    <a:pt x="44183" y="314032"/>
                  </a:lnTo>
                  <a:lnTo>
                    <a:pt x="43992" y="314223"/>
                  </a:lnTo>
                  <a:lnTo>
                    <a:pt x="44170" y="314159"/>
                  </a:lnTo>
                  <a:lnTo>
                    <a:pt x="44411" y="314007"/>
                  </a:lnTo>
                  <a:lnTo>
                    <a:pt x="44665" y="313817"/>
                  </a:lnTo>
                  <a:close/>
                </a:path>
                <a:path w="2353945" h="3400425">
                  <a:moveTo>
                    <a:pt x="44780" y="261467"/>
                  </a:moveTo>
                  <a:lnTo>
                    <a:pt x="44513" y="261289"/>
                  </a:lnTo>
                  <a:lnTo>
                    <a:pt x="44246" y="261137"/>
                  </a:lnTo>
                  <a:lnTo>
                    <a:pt x="43980" y="261264"/>
                  </a:lnTo>
                  <a:lnTo>
                    <a:pt x="44119" y="261493"/>
                  </a:lnTo>
                  <a:lnTo>
                    <a:pt x="44475" y="261531"/>
                  </a:lnTo>
                  <a:lnTo>
                    <a:pt x="44780" y="261467"/>
                  </a:lnTo>
                  <a:close/>
                </a:path>
                <a:path w="2353945" h="3400425">
                  <a:moveTo>
                    <a:pt x="45402" y="47739"/>
                  </a:moveTo>
                  <a:lnTo>
                    <a:pt x="45250" y="46990"/>
                  </a:lnTo>
                  <a:lnTo>
                    <a:pt x="43535" y="46990"/>
                  </a:lnTo>
                  <a:lnTo>
                    <a:pt x="45402" y="47739"/>
                  </a:lnTo>
                  <a:close/>
                </a:path>
                <a:path w="2353945" h="3400425">
                  <a:moveTo>
                    <a:pt x="45821" y="313690"/>
                  </a:moveTo>
                  <a:lnTo>
                    <a:pt x="45351" y="313690"/>
                  </a:lnTo>
                  <a:lnTo>
                    <a:pt x="44653" y="314960"/>
                  </a:lnTo>
                  <a:lnTo>
                    <a:pt x="45821" y="313690"/>
                  </a:lnTo>
                  <a:close/>
                </a:path>
                <a:path w="2353945" h="3400425">
                  <a:moveTo>
                    <a:pt x="45859" y="95770"/>
                  </a:moveTo>
                  <a:lnTo>
                    <a:pt x="45466" y="94449"/>
                  </a:lnTo>
                  <a:lnTo>
                    <a:pt x="45097" y="94805"/>
                  </a:lnTo>
                  <a:lnTo>
                    <a:pt x="45859" y="95770"/>
                  </a:lnTo>
                  <a:close/>
                </a:path>
                <a:path w="2353945" h="3400425">
                  <a:moveTo>
                    <a:pt x="45923" y="320802"/>
                  </a:moveTo>
                  <a:lnTo>
                    <a:pt x="45186" y="322046"/>
                  </a:lnTo>
                  <a:lnTo>
                    <a:pt x="45643" y="321462"/>
                  </a:lnTo>
                  <a:lnTo>
                    <a:pt x="45821" y="321081"/>
                  </a:lnTo>
                  <a:lnTo>
                    <a:pt x="45923" y="320802"/>
                  </a:lnTo>
                  <a:close/>
                </a:path>
                <a:path w="2353945" h="3400425">
                  <a:moveTo>
                    <a:pt x="46278" y="332028"/>
                  </a:moveTo>
                  <a:lnTo>
                    <a:pt x="44894" y="332740"/>
                  </a:lnTo>
                  <a:lnTo>
                    <a:pt x="45974" y="332740"/>
                  </a:lnTo>
                  <a:lnTo>
                    <a:pt x="46278" y="332028"/>
                  </a:lnTo>
                  <a:close/>
                </a:path>
                <a:path w="2353945" h="3400425">
                  <a:moveTo>
                    <a:pt x="46596" y="254723"/>
                  </a:moveTo>
                  <a:lnTo>
                    <a:pt x="46342" y="254711"/>
                  </a:lnTo>
                  <a:lnTo>
                    <a:pt x="46228" y="254965"/>
                  </a:lnTo>
                  <a:lnTo>
                    <a:pt x="46177" y="255092"/>
                  </a:lnTo>
                  <a:lnTo>
                    <a:pt x="46469" y="254889"/>
                  </a:lnTo>
                  <a:lnTo>
                    <a:pt x="46596" y="254723"/>
                  </a:lnTo>
                  <a:close/>
                </a:path>
                <a:path w="2353945" h="3400425">
                  <a:moveTo>
                    <a:pt x="46685" y="48260"/>
                  </a:moveTo>
                  <a:lnTo>
                    <a:pt x="45402" y="47739"/>
                  </a:lnTo>
                  <a:lnTo>
                    <a:pt x="45491" y="48260"/>
                  </a:lnTo>
                  <a:lnTo>
                    <a:pt x="46685" y="48260"/>
                  </a:lnTo>
                  <a:close/>
                </a:path>
                <a:path w="2353945" h="3400425">
                  <a:moveTo>
                    <a:pt x="46697" y="241300"/>
                  </a:moveTo>
                  <a:lnTo>
                    <a:pt x="46240" y="240030"/>
                  </a:lnTo>
                  <a:lnTo>
                    <a:pt x="46380" y="241300"/>
                  </a:lnTo>
                  <a:lnTo>
                    <a:pt x="46697" y="241300"/>
                  </a:lnTo>
                  <a:close/>
                </a:path>
                <a:path w="2353945" h="3400425">
                  <a:moveTo>
                    <a:pt x="46913" y="245110"/>
                  </a:moveTo>
                  <a:lnTo>
                    <a:pt x="46507" y="244551"/>
                  </a:lnTo>
                  <a:lnTo>
                    <a:pt x="46367" y="245110"/>
                  </a:lnTo>
                  <a:lnTo>
                    <a:pt x="46913" y="245110"/>
                  </a:lnTo>
                  <a:close/>
                </a:path>
                <a:path w="2353945" h="3400425">
                  <a:moveTo>
                    <a:pt x="48171" y="270510"/>
                  </a:moveTo>
                  <a:lnTo>
                    <a:pt x="47510" y="269138"/>
                  </a:lnTo>
                  <a:lnTo>
                    <a:pt x="45250" y="270510"/>
                  </a:lnTo>
                  <a:lnTo>
                    <a:pt x="48171" y="270510"/>
                  </a:lnTo>
                  <a:close/>
                </a:path>
                <a:path w="2353945" h="3400425">
                  <a:moveTo>
                    <a:pt x="48514" y="342442"/>
                  </a:moveTo>
                  <a:lnTo>
                    <a:pt x="48234" y="342265"/>
                  </a:lnTo>
                  <a:lnTo>
                    <a:pt x="47904" y="342480"/>
                  </a:lnTo>
                  <a:lnTo>
                    <a:pt x="48514" y="342442"/>
                  </a:lnTo>
                  <a:close/>
                </a:path>
                <a:path w="2353945" h="3400425">
                  <a:moveTo>
                    <a:pt x="48653" y="318452"/>
                  </a:moveTo>
                  <a:lnTo>
                    <a:pt x="48183" y="318566"/>
                  </a:lnTo>
                  <a:lnTo>
                    <a:pt x="48006" y="318770"/>
                  </a:lnTo>
                  <a:lnTo>
                    <a:pt x="48653" y="318452"/>
                  </a:lnTo>
                  <a:close/>
                </a:path>
                <a:path w="2353945" h="3400425">
                  <a:moveTo>
                    <a:pt x="49136" y="317500"/>
                  </a:moveTo>
                  <a:lnTo>
                    <a:pt x="46913" y="317500"/>
                  </a:lnTo>
                  <a:lnTo>
                    <a:pt x="47358" y="318770"/>
                  </a:lnTo>
                  <a:lnTo>
                    <a:pt x="48183" y="318566"/>
                  </a:lnTo>
                  <a:lnTo>
                    <a:pt x="49136" y="317500"/>
                  </a:lnTo>
                  <a:close/>
                </a:path>
                <a:path w="2353945" h="3400425">
                  <a:moveTo>
                    <a:pt x="49530" y="342353"/>
                  </a:moveTo>
                  <a:lnTo>
                    <a:pt x="48514" y="342442"/>
                  </a:lnTo>
                  <a:lnTo>
                    <a:pt x="48691" y="342531"/>
                  </a:lnTo>
                  <a:lnTo>
                    <a:pt x="49530" y="342353"/>
                  </a:lnTo>
                  <a:close/>
                </a:path>
                <a:path w="2353945" h="3400425">
                  <a:moveTo>
                    <a:pt x="50215" y="295363"/>
                  </a:moveTo>
                  <a:lnTo>
                    <a:pt x="50025" y="295503"/>
                  </a:lnTo>
                  <a:lnTo>
                    <a:pt x="50165" y="295440"/>
                  </a:lnTo>
                  <a:close/>
                </a:path>
                <a:path w="2353945" h="3400425">
                  <a:moveTo>
                    <a:pt x="50482" y="344309"/>
                  </a:moveTo>
                  <a:lnTo>
                    <a:pt x="50330" y="344017"/>
                  </a:lnTo>
                  <a:lnTo>
                    <a:pt x="50317" y="343852"/>
                  </a:lnTo>
                  <a:lnTo>
                    <a:pt x="50279" y="344081"/>
                  </a:lnTo>
                  <a:lnTo>
                    <a:pt x="50342" y="344220"/>
                  </a:lnTo>
                  <a:lnTo>
                    <a:pt x="50482" y="344309"/>
                  </a:lnTo>
                  <a:close/>
                </a:path>
                <a:path w="2353945" h="3400425">
                  <a:moveTo>
                    <a:pt x="50520" y="294906"/>
                  </a:moveTo>
                  <a:lnTo>
                    <a:pt x="50215" y="295363"/>
                  </a:lnTo>
                  <a:lnTo>
                    <a:pt x="50406" y="295211"/>
                  </a:lnTo>
                  <a:lnTo>
                    <a:pt x="50495" y="295059"/>
                  </a:lnTo>
                  <a:lnTo>
                    <a:pt x="50520" y="294906"/>
                  </a:lnTo>
                  <a:close/>
                </a:path>
                <a:path w="2353945" h="3400425">
                  <a:moveTo>
                    <a:pt x="50571" y="342138"/>
                  </a:moveTo>
                  <a:lnTo>
                    <a:pt x="49530" y="342353"/>
                  </a:lnTo>
                  <a:lnTo>
                    <a:pt x="49758" y="342341"/>
                  </a:lnTo>
                  <a:lnTo>
                    <a:pt x="50088" y="342277"/>
                  </a:lnTo>
                  <a:lnTo>
                    <a:pt x="50571" y="342138"/>
                  </a:lnTo>
                  <a:close/>
                </a:path>
                <a:path w="2353945" h="3400425">
                  <a:moveTo>
                    <a:pt x="51219" y="344919"/>
                  </a:moveTo>
                  <a:lnTo>
                    <a:pt x="51015" y="344817"/>
                  </a:lnTo>
                  <a:lnTo>
                    <a:pt x="50850" y="344703"/>
                  </a:lnTo>
                  <a:lnTo>
                    <a:pt x="50723" y="344576"/>
                  </a:lnTo>
                  <a:lnTo>
                    <a:pt x="50190" y="344703"/>
                  </a:lnTo>
                  <a:lnTo>
                    <a:pt x="50419" y="344843"/>
                  </a:lnTo>
                  <a:lnTo>
                    <a:pt x="50774" y="344906"/>
                  </a:lnTo>
                  <a:lnTo>
                    <a:pt x="51219" y="344919"/>
                  </a:lnTo>
                  <a:close/>
                </a:path>
                <a:path w="2353945" h="3400425">
                  <a:moveTo>
                    <a:pt x="51333" y="293751"/>
                  </a:moveTo>
                  <a:lnTo>
                    <a:pt x="50241" y="293979"/>
                  </a:lnTo>
                  <a:lnTo>
                    <a:pt x="50647" y="294424"/>
                  </a:lnTo>
                  <a:lnTo>
                    <a:pt x="50520" y="294906"/>
                  </a:lnTo>
                  <a:lnTo>
                    <a:pt x="51333" y="293751"/>
                  </a:lnTo>
                  <a:close/>
                </a:path>
                <a:path w="2353945" h="3400425">
                  <a:moveTo>
                    <a:pt x="51523" y="340093"/>
                  </a:moveTo>
                  <a:lnTo>
                    <a:pt x="49657" y="340131"/>
                  </a:lnTo>
                  <a:lnTo>
                    <a:pt x="49568" y="340690"/>
                  </a:lnTo>
                  <a:lnTo>
                    <a:pt x="47840" y="342036"/>
                  </a:lnTo>
                  <a:lnTo>
                    <a:pt x="48234" y="342265"/>
                  </a:lnTo>
                  <a:lnTo>
                    <a:pt x="51523" y="340093"/>
                  </a:lnTo>
                  <a:close/>
                </a:path>
                <a:path w="2353945" h="3400425">
                  <a:moveTo>
                    <a:pt x="51739" y="269506"/>
                  </a:moveTo>
                  <a:lnTo>
                    <a:pt x="50507" y="268528"/>
                  </a:lnTo>
                  <a:lnTo>
                    <a:pt x="51282" y="269278"/>
                  </a:lnTo>
                  <a:lnTo>
                    <a:pt x="51739" y="269506"/>
                  </a:lnTo>
                  <a:close/>
                </a:path>
                <a:path w="2353945" h="3400425">
                  <a:moveTo>
                    <a:pt x="51752" y="349618"/>
                  </a:moveTo>
                  <a:lnTo>
                    <a:pt x="51333" y="349440"/>
                  </a:lnTo>
                  <a:lnTo>
                    <a:pt x="51282" y="349719"/>
                  </a:lnTo>
                  <a:lnTo>
                    <a:pt x="51473" y="349669"/>
                  </a:lnTo>
                  <a:lnTo>
                    <a:pt x="51625" y="349643"/>
                  </a:lnTo>
                  <a:lnTo>
                    <a:pt x="51752" y="349618"/>
                  </a:lnTo>
                  <a:close/>
                </a:path>
                <a:path w="2353945" h="3400425">
                  <a:moveTo>
                    <a:pt x="51777" y="344233"/>
                  </a:moveTo>
                  <a:lnTo>
                    <a:pt x="51054" y="344385"/>
                  </a:lnTo>
                  <a:lnTo>
                    <a:pt x="50685" y="344411"/>
                  </a:lnTo>
                  <a:lnTo>
                    <a:pt x="50482" y="344309"/>
                  </a:lnTo>
                  <a:lnTo>
                    <a:pt x="50723" y="344576"/>
                  </a:lnTo>
                  <a:lnTo>
                    <a:pt x="51155" y="344474"/>
                  </a:lnTo>
                  <a:lnTo>
                    <a:pt x="51562" y="344360"/>
                  </a:lnTo>
                  <a:lnTo>
                    <a:pt x="51777" y="344233"/>
                  </a:lnTo>
                  <a:close/>
                </a:path>
                <a:path w="2353945" h="3400425">
                  <a:moveTo>
                    <a:pt x="51854" y="281978"/>
                  </a:moveTo>
                  <a:lnTo>
                    <a:pt x="51295" y="281330"/>
                  </a:lnTo>
                  <a:lnTo>
                    <a:pt x="50863" y="282194"/>
                  </a:lnTo>
                  <a:lnTo>
                    <a:pt x="51854" y="281978"/>
                  </a:lnTo>
                  <a:close/>
                </a:path>
                <a:path w="2353945" h="3400425">
                  <a:moveTo>
                    <a:pt x="52171" y="349796"/>
                  </a:moveTo>
                  <a:lnTo>
                    <a:pt x="52120" y="349669"/>
                  </a:lnTo>
                  <a:lnTo>
                    <a:pt x="51752" y="349618"/>
                  </a:lnTo>
                  <a:lnTo>
                    <a:pt x="52171" y="349796"/>
                  </a:lnTo>
                  <a:close/>
                </a:path>
                <a:path w="2353945" h="3400425">
                  <a:moveTo>
                    <a:pt x="53047" y="350164"/>
                  </a:moveTo>
                  <a:lnTo>
                    <a:pt x="52171" y="349796"/>
                  </a:lnTo>
                  <a:lnTo>
                    <a:pt x="52222" y="349999"/>
                  </a:lnTo>
                  <a:lnTo>
                    <a:pt x="52209" y="350266"/>
                  </a:lnTo>
                  <a:lnTo>
                    <a:pt x="53047" y="350164"/>
                  </a:lnTo>
                  <a:close/>
                </a:path>
                <a:path w="2353945" h="3400425">
                  <a:moveTo>
                    <a:pt x="54089" y="349250"/>
                  </a:moveTo>
                  <a:lnTo>
                    <a:pt x="53568" y="348742"/>
                  </a:lnTo>
                  <a:lnTo>
                    <a:pt x="52412" y="349250"/>
                  </a:lnTo>
                  <a:lnTo>
                    <a:pt x="54089" y="349250"/>
                  </a:lnTo>
                  <a:close/>
                </a:path>
                <a:path w="2353945" h="3400425">
                  <a:moveTo>
                    <a:pt x="56515" y="344170"/>
                  </a:moveTo>
                  <a:lnTo>
                    <a:pt x="55333" y="344627"/>
                  </a:lnTo>
                  <a:lnTo>
                    <a:pt x="55384" y="345427"/>
                  </a:lnTo>
                  <a:lnTo>
                    <a:pt x="56515" y="344170"/>
                  </a:lnTo>
                  <a:close/>
                </a:path>
                <a:path w="2353945" h="3400425">
                  <a:moveTo>
                    <a:pt x="56603" y="300215"/>
                  </a:moveTo>
                  <a:lnTo>
                    <a:pt x="56248" y="300304"/>
                  </a:lnTo>
                  <a:lnTo>
                    <a:pt x="55905" y="300443"/>
                  </a:lnTo>
                  <a:lnTo>
                    <a:pt x="55600" y="300596"/>
                  </a:lnTo>
                  <a:lnTo>
                    <a:pt x="56019" y="300456"/>
                  </a:lnTo>
                  <a:lnTo>
                    <a:pt x="56375" y="300316"/>
                  </a:lnTo>
                  <a:lnTo>
                    <a:pt x="56603" y="300215"/>
                  </a:lnTo>
                  <a:close/>
                </a:path>
                <a:path w="2353945" h="3400425">
                  <a:moveTo>
                    <a:pt x="56972" y="328930"/>
                  </a:moveTo>
                  <a:lnTo>
                    <a:pt x="56400" y="328193"/>
                  </a:lnTo>
                  <a:lnTo>
                    <a:pt x="56007" y="328307"/>
                  </a:lnTo>
                  <a:lnTo>
                    <a:pt x="56972" y="328930"/>
                  </a:lnTo>
                  <a:close/>
                </a:path>
                <a:path w="2353945" h="3400425">
                  <a:moveTo>
                    <a:pt x="57543" y="311150"/>
                  </a:moveTo>
                  <a:lnTo>
                    <a:pt x="57238" y="309880"/>
                  </a:lnTo>
                  <a:lnTo>
                    <a:pt x="56388" y="309880"/>
                  </a:lnTo>
                  <a:lnTo>
                    <a:pt x="57543" y="311150"/>
                  </a:lnTo>
                  <a:close/>
                </a:path>
                <a:path w="2353945" h="3400425">
                  <a:moveTo>
                    <a:pt x="57772" y="312420"/>
                  </a:moveTo>
                  <a:lnTo>
                    <a:pt x="57162" y="312420"/>
                  </a:lnTo>
                  <a:lnTo>
                    <a:pt x="57073" y="312648"/>
                  </a:lnTo>
                  <a:lnTo>
                    <a:pt x="57772" y="312420"/>
                  </a:lnTo>
                  <a:close/>
                </a:path>
                <a:path w="2353945" h="3400425">
                  <a:moveTo>
                    <a:pt x="57899" y="349250"/>
                  </a:moveTo>
                  <a:lnTo>
                    <a:pt x="57645" y="347980"/>
                  </a:lnTo>
                  <a:lnTo>
                    <a:pt x="56883" y="349250"/>
                  </a:lnTo>
                  <a:lnTo>
                    <a:pt x="57899" y="349250"/>
                  </a:lnTo>
                  <a:close/>
                </a:path>
                <a:path w="2353945" h="3400425">
                  <a:moveTo>
                    <a:pt x="58204" y="354406"/>
                  </a:moveTo>
                  <a:lnTo>
                    <a:pt x="57658" y="353974"/>
                  </a:lnTo>
                  <a:lnTo>
                    <a:pt x="54241" y="354596"/>
                  </a:lnTo>
                  <a:lnTo>
                    <a:pt x="55372" y="355180"/>
                  </a:lnTo>
                  <a:lnTo>
                    <a:pt x="56286" y="355117"/>
                  </a:lnTo>
                  <a:lnTo>
                    <a:pt x="58204" y="354406"/>
                  </a:lnTo>
                  <a:close/>
                </a:path>
                <a:path w="2353945" h="3400425">
                  <a:moveTo>
                    <a:pt x="58458" y="327660"/>
                  </a:moveTo>
                  <a:lnTo>
                    <a:pt x="55994" y="327660"/>
                  </a:lnTo>
                  <a:lnTo>
                    <a:pt x="56400" y="328193"/>
                  </a:lnTo>
                  <a:lnTo>
                    <a:pt x="58458" y="327660"/>
                  </a:lnTo>
                  <a:close/>
                </a:path>
                <a:path w="2353945" h="3400425">
                  <a:moveTo>
                    <a:pt x="58572" y="325120"/>
                  </a:moveTo>
                  <a:lnTo>
                    <a:pt x="57429" y="326390"/>
                  </a:lnTo>
                  <a:lnTo>
                    <a:pt x="58572" y="325120"/>
                  </a:lnTo>
                  <a:close/>
                </a:path>
                <a:path w="2353945" h="3400425">
                  <a:moveTo>
                    <a:pt x="58648" y="308851"/>
                  </a:moveTo>
                  <a:lnTo>
                    <a:pt x="57162" y="308737"/>
                  </a:lnTo>
                  <a:lnTo>
                    <a:pt x="57238" y="309003"/>
                  </a:lnTo>
                  <a:lnTo>
                    <a:pt x="57645" y="308965"/>
                  </a:lnTo>
                  <a:lnTo>
                    <a:pt x="58115" y="308914"/>
                  </a:lnTo>
                  <a:lnTo>
                    <a:pt x="58648" y="308851"/>
                  </a:lnTo>
                  <a:close/>
                </a:path>
                <a:path w="2353945" h="3400425">
                  <a:moveTo>
                    <a:pt x="59944" y="329412"/>
                  </a:moveTo>
                  <a:lnTo>
                    <a:pt x="59791" y="327710"/>
                  </a:lnTo>
                  <a:lnTo>
                    <a:pt x="59474" y="329692"/>
                  </a:lnTo>
                  <a:lnTo>
                    <a:pt x="59944" y="329412"/>
                  </a:lnTo>
                  <a:close/>
                </a:path>
                <a:path w="2353945" h="3400425">
                  <a:moveTo>
                    <a:pt x="60756" y="351497"/>
                  </a:moveTo>
                  <a:lnTo>
                    <a:pt x="60604" y="350570"/>
                  </a:lnTo>
                  <a:lnTo>
                    <a:pt x="58191" y="350278"/>
                  </a:lnTo>
                  <a:lnTo>
                    <a:pt x="58864" y="349859"/>
                  </a:lnTo>
                  <a:lnTo>
                    <a:pt x="59778" y="349783"/>
                  </a:lnTo>
                  <a:lnTo>
                    <a:pt x="60413" y="349643"/>
                  </a:lnTo>
                  <a:lnTo>
                    <a:pt x="58610" y="349504"/>
                  </a:lnTo>
                  <a:lnTo>
                    <a:pt x="55562" y="349618"/>
                  </a:lnTo>
                  <a:lnTo>
                    <a:pt x="52641" y="350951"/>
                  </a:lnTo>
                  <a:lnTo>
                    <a:pt x="56007" y="350608"/>
                  </a:lnTo>
                  <a:lnTo>
                    <a:pt x="54737" y="351180"/>
                  </a:lnTo>
                  <a:lnTo>
                    <a:pt x="58737" y="350710"/>
                  </a:lnTo>
                  <a:lnTo>
                    <a:pt x="59283" y="351129"/>
                  </a:lnTo>
                  <a:lnTo>
                    <a:pt x="57962" y="351980"/>
                  </a:lnTo>
                  <a:lnTo>
                    <a:pt x="56705" y="352272"/>
                  </a:lnTo>
                  <a:lnTo>
                    <a:pt x="57619" y="352196"/>
                  </a:lnTo>
                  <a:lnTo>
                    <a:pt x="56248" y="353326"/>
                  </a:lnTo>
                  <a:lnTo>
                    <a:pt x="58407" y="352983"/>
                  </a:lnTo>
                  <a:lnTo>
                    <a:pt x="60756" y="351497"/>
                  </a:lnTo>
                  <a:close/>
                </a:path>
                <a:path w="2353945" h="3400425">
                  <a:moveTo>
                    <a:pt x="60820" y="319455"/>
                  </a:moveTo>
                  <a:lnTo>
                    <a:pt x="57962" y="320167"/>
                  </a:lnTo>
                  <a:lnTo>
                    <a:pt x="56692" y="320421"/>
                  </a:lnTo>
                  <a:lnTo>
                    <a:pt x="57912" y="320230"/>
                  </a:lnTo>
                  <a:lnTo>
                    <a:pt x="58521" y="320268"/>
                  </a:lnTo>
                  <a:lnTo>
                    <a:pt x="58801" y="320421"/>
                  </a:lnTo>
                  <a:lnTo>
                    <a:pt x="59334" y="320268"/>
                  </a:lnTo>
                  <a:lnTo>
                    <a:pt x="59969" y="320052"/>
                  </a:lnTo>
                  <a:lnTo>
                    <a:pt x="60769" y="319735"/>
                  </a:lnTo>
                  <a:lnTo>
                    <a:pt x="60820" y="319455"/>
                  </a:lnTo>
                  <a:close/>
                </a:path>
                <a:path w="2353945" h="3400425">
                  <a:moveTo>
                    <a:pt x="61633" y="340360"/>
                  </a:moveTo>
                  <a:lnTo>
                    <a:pt x="58115" y="341630"/>
                  </a:lnTo>
                  <a:lnTo>
                    <a:pt x="59867" y="341630"/>
                  </a:lnTo>
                  <a:lnTo>
                    <a:pt x="61633" y="340360"/>
                  </a:lnTo>
                  <a:close/>
                </a:path>
                <a:path w="2353945" h="3400425">
                  <a:moveTo>
                    <a:pt x="61950" y="328434"/>
                  </a:moveTo>
                  <a:lnTo>
                    <a:pt x="61823" y="328244"/>
                  </a:lnTo>
                  <a:lnTo>
                    <a:pt x="59944" y="329412"/>
                  </a:lnTo>
                  <a:lnTo>
                    <a:pt x="60007" y="330123"/>
                  </a:lnTo>
                  <a:lnTo>
                    <a:pt x="61950" y="328434"/>
                  </a:lnTo>
                  <a:close/>
                </a:path>
                <a:path w="2353945" h="3400425">
                  <a:moveTo>
                    <a:pt x="62052" y="321259"/>
                  </a:moveTo>
                  <a:lnTo>
                    <a:pt x="60883" y="320941"/>
                  </a:lnTo>
                  <a:lnTo>
                    <a:pt x="60579" y="320865"/>
                  </a:lnTo>
                  <a:lnTo>
                    <a:pt x="59829" y="321843"/>
                  </a:lnTo>
                  <a:lnTo>
                    <a:pt x="60604" y="322630"/>
                  </a:lnTo>
                  <a:lnTo>
                    <a:pt x="61404" y="321373"/>
                  </a:lnTo>
                  <a:lnTo>
                    <a:pt x="62052" y="321259"/>
                  </a:lnTo>
                  <a:close/>
                </a:path>
                <a:path w="2353945" h="3400425">
                  <a:moveTo>
                    <a:pt x="62661" y="345440"/>
                  </a:moveTo>
                  <a:lnTo>
                    <a:pt x="53289" y="345440"/>
                  </a:lnTo>
                  <a:lnTo>
                    <a:pt x="51219" y="345440"/>
                  </a:lnTo>
                  <a:lnTo>
                    <a:pt x="52400" y="346710"/>
                  </a:lnTo>
                  <a:lnTo>
                    <a:pt x="55676" y="346710"/>
                  </a:lnTo>
                  <a:lnTo>
                    <a:pt x="54038" y="347980"/>
                  </a:lnTo>
                  <a:lnTo>
                    <a:pt x="52781" y="347980"/>
                  </a:lnTo>
                  <a:lnTo>
                    <a:pt x="53568" y="348742"/>
                  </a:lnTo>
                  <a:lnTo>
                    <a:pt x="55333" y="347980"/>
                  </a:lnTo>
                  <a:lnTo>
                    <a:pt x="56299" y="346710"/>
                  </a:lnTo>
                  <a:lnTo>
                    <a:pt x="57137" y="347980"/>
                  </a:lnTo>
                  <a:lnTo>
                    <a:pt x="62661" y="345440"/>
                  </a:lnTo>
                  <a:close/>
                </a:path>
                <a:path w="2353945" h="3400425">
                  <a:moveTo>
                    <a:pt x="63106" y="437375"/>
                  </a:moveTo>
                  <a:lnTo>
                    <a:pt x="62801" y="437375"/>
                  </a:lnTo>
                  <a:lnTo>
                    <a:pt x="62585" y="437413"/>
                  </a:lnTo>
                  <a:lnTo>
                    <a:pt x="62801" y="437451"/>
                  </a:lnTo>
                  <a:lnTo>
                    <a:pt x="62928" y="437426"/>
                  </a:lnTo>
                  <a:lnTo>
                    <a:pt x="63106" y="437375"/>
                  </a:lnTo>
                  <a:close/>
                </a:path>
                <a:path w="2353945" h="3400425">
                  <a:moveTo>
                    <a:pt x="63741" y="336550"/>
                  </a:moveTo>
                  <a:lnTo>
                    <a:pt x="57873" y="336550"/>
                  </a:lnTo>
                  <a:lnTo>
                    <a:pt x="60845" y="335280"/>
                  </a:lnTo>
                  <a:lnTo>
                    <a:pt x="61150" y="335280"/>
                  </a:lnTo>
                  <a:lnTo>
                    <a:pt x="59029" y="332740"/>
                  </a:lnTo>
                  <a:lnTo>
                    <a:pt x="58013" y="335280"/>
                  </a:lnTo>
                  <a:lnTo>
                    <a:pt x="53873" y="335280"/>
                  </a:lnTo>
                  <a:lnTo>
                    <a:pt x="58686" y="332740"/>
                  </a:lnTo>
                  <a:lnTo>
                    <a:pt x="61099" y="331470"/>
                  </a:lnTo>
                  <a:lnTo>
                    <a:pt x="57962" y="332740"/>
                  </a:lnTo>
                  <a:lnTo>
                    <a:pt x="58077" y="331470"/>
                  </a:lnTo>
                  <a:lnTo>
                    <a:pt x="55905" y="331470"/>
                  </a:lnTo>
                  <a:lnTo>
                    <a:pt x="58343" y="330200"/>
                  </a:lnTo>
                  <a:lnTo>
                    <a:pt x="53632" y="328930"/>
                  </a:lnTo>
                  <a:lnTo>
                    <a:pt x="56007" y="328307"/>
                  </a:lnTo>
                  <a:lnTo>
                    <a:pt x="54991" y="327660"/>
                  </a:lnTo>
                  <a:lnTo>
                    <a:pt x="60147" y="326390"/>
                  </a:lnTo>
                  <a:lnTo>
                    <a:pt x="57429" y="326390"/>
                  </a:lnTo>
                  <a:lnTo>
                    <a:pt x="53657" y="326390"/>
                  </a:lnTo>
                  <a:lnTo>
                    <a:pt x="55753" y="325120"/>
                  </a:lnTo>
                  <a:lnTo>
                    <a:pt x="58496" y="325120"/>
                  </a:lnTo>
                  <a:lnTo>
                    <a:pt x="59550" y="323850"/>
                  </a:lnTo>
                  <a:lnTo>
                    <a:pt x="54762" y="325120"/>
                  </a:lnTo>
                  <a:lnTo>
                    <a:pt x="59931" y="321310"/>
                  </a:lnTo>
                  <a:lnTo>
                    <a:pt x="58788" y="321310"/>
                  </a:lnTo>
                  <a:lnTo>
                    <a:pt x="55118" y="322580"/>
                  </a:lnTo>
                  <a:lnTo>
                    <a:pt x="56705" y="320040"/>
                  </a:lnTo>
                  <a:lnTo>
                    <a:pt x="55041" y="318770"/>
                  </a:lnTo>
                  <a:lnTo>
                    <a:pt x="56299" y="317500"/>
                  </a:lnTo>
                  <a:lnTo>
                    <a:pt x="56235" y="314960"/>
                  </a:lnTo>
                  <a:lnTo>
                    <a:pt x="56705" y="313690"/>
                  </a:lnTo>
                  <a:lnTo>
                    <a:pt x="57073" y="312648"/>
                  </a:lnTo>
                  <a:lnTo>
                    <a:pt x="54000" y="313690"/>
                  </a:lnTo>
                  <a:lnTo>
                    <a:pt x="54279" y="312420"/>
                  </a:lnTo>
                  <a:lnTo>
                    <a:pt x="53225" y="311150"/>
                  </a:lnTo>
                  <a:lnTo>
                    <a:pt x="55448" y="309880"/>
                  </a:lnTo>
                  <a:lnTo>
                    <a:pt x="55270" y="309880"/>
                  </a:lnTo>
                  <a:lnTo>
                    <a:pt x="54660" y="308610"/>
                  </a:lnTo>
                  <a:lnTo>
                    <a:pt x="57505" y="308610"/>
                  </a:lnTo>
                  <a:lnTo>
                    <a:pt x="56972" y="307340"/>
                  </a:lnTo>
                  <a:lnTo>
                    <a:pt x="53479" y="306070"/>
                  </a:lnTo>
                  <a:lnTo>
                    <a:pt x="54851" y="304800"/>
                  </a:lnTo>
                  <a:lnTo>
                    <a:pt x="52235" y="304800"/>
                  </a:lnTo>
                  <a:lnTo>
                    <a:pt x="50253" y="305993"/>
                  </a:lnTo>
                  <a:lnTo>
                    <a:pt x="48044" y="307340"/>
                  </a:lnTo>
                  <a:lnTo>
                    <a:pt x="45796" y="306070"/>
                  </a:lnTo>
                  <a:lnTo>
                    <a:pt x="47180" y="306070"/>
                  </a:lnTo>
                  <a:lnTo>
                    <a:pt x="49542" y="304800"/>
                  </a:lnTo>
                  <a:lnTo>
                    <a:pt x="50228" y="306006"/>
                  </a:lnTo>
                  <a:lnTo>
                    <a:pt x="50025" y="304800"/>
                  </a:lnTo>
                  <a:lnTo>
                    <a:pt x="52006" y="304800"/>
                  </a:lnTo>
                  <a:lnTo>
                    <a:pt x="52832" y="303530"/>
                  </a:lnTo>
                  <a:lnTo>
                    <a:pt x="50063" y="304736"/>
                  </a:lnTo>
                  <a:lnTo>
                    <a:pt x="51981" y="303530"/>
                  </a:lnTo>
                  <a:lnTo>
                    <a:pt x="52832" y="303530"/>
                  </a:lnTo>
                  <a:lnTo>
                    <a:pt x="53213" y="303530"/>
                  </a:lnTo>
                  <a:lnTo>
                    <a:pt x="54178" y="302260"/>
                  </a:lnTo>
                  <a:lnTo>
                    <a:pt x="55600" y="300990"/>
                  </a:lnTo>
                  <a:lnTo>
                    <a:pt x="54787" y="300990"/>
                  </a:lnTo>
                  <a:lnTo>
                    <a:pt x="54483" y="300990"/>
                  </a:lnTo>
                  <a:lnTo>
                    <a:pt x="52908" y="302260"/>
                  </a:lnTo>
                  <a:lnTo>
                    <a:pt x="52514" y="300990"/>
                  </a:lnTo>
                  <a:lnTo>
                    <a:pt x="52006" y="299720"/>
                  </a:lnTo>
                  <a:lnTo>
                    <a:pt x="54787" y="300990"/>
                  </a:lnTo>
                  <a:lnTo>
                    <a:pt x="55600" y="299720"/>
                  </a:lnTo>
                  <a:lnTo>
                    <a:pt x="54140" y="299720"/>
                  </a:lnTo>
                  <a:lnTo>
                    <a:pt x="55333" y="298450"/>
                  </a:lnTo>
                  <a:lnTo>
                    <a:pt x="53619" y="298450"/>
                  </a:lnTo>
                  <a:lnTo>
                    <a:pt x="54381" y="297180"/>
                  </a:lnTo>
                  <a:lnTo>
                    <a:pt x="52882" y="297180"/>
                  </a:lnTo>
                  <a:lnTo>
                    <a:pt x="53009" y="295910"/>
                  </a:lnTo>
                  <a:lnTo>
                    <a:pt x="53124" y="294640"/>
                  </a:lnTo>
                  <a:lnTo>
                    <a:pt x="50165" y="295910"/>
                  </a:lnTo>
                  <a:lnTo>
                    <a:pt x="49847" y="295910"/>
                  </a:lnTo>
                  <a:lnTo>
                    <a:pt x="46266" y="294640"/>
                  </a:lnTo>
                  <a:lnTo>
                    <a:pt x="50266" y="290830"/>
                  </a:lnTo>
                  <a:lnTo>
                    <a:pt x="48387" y="289560"/>
                  </a:lnTo>
                  <a:lnTo>
                    <a:pt x="49390" y="288290"/>
                  </a:lnTo>
                  <a:lnTo>
                    <a:pt x="47879" y="287020"/>
                  </a:lnTo>
                  <a:lnTo>
                    <a:pt x="47917" y="285750"/>
                  </a:lnTo>
                  <a:lnTo>
                    <a:pt x="45504" y="285750"/>
                  </a:lnTo>
                  <a:lnTo>
                    <a:pt x="45415" y="284480"/>
                  </a:lnTo>
                  <a:lnTo>
                    <a:pt x="47104" y="284480"/>
                  </a:lnTo>
                  <a:lnTo>
                    <a:pt x="48323" y="283210"/>
                  </a:lnTo>
                  <a:lnTo>
                    <a:pt x="46139" y="283210"/>
                  </a:lnTo>
                  <a:lnTo>
                    <a:pt x="47409" y="280670"/>
                  </a:lnTo>
                  <a:lnTo>
                    <a:pt x="48945" y="281635"/>
                  </a:lnTo>
                  <a:lnTo>
                    <a:pt x="49428" y="281940"/>
                  </a:lnTo>
                  <a:lnTo>
                    <a:pt x="49187" y="281393"/>
                  </a:lnTo>
                  <a:lnTo>
                    <a:pt x="49479" y="280670"/>
                  </a:lnTo>
                  <a:lnTo>
                    <a:pt x="51015" y="279400"/>
                  </a:lnTo>
                  <a:lnTo>
                    <a:pt x="47891" y="279400"/>
                  </a:lnTo>
                  <a:lnTo>
                    <a:pt x="50596" y="278130"/>
                  </a:lnTo>
                  <a:lnTo>
                    <a:pt x="50863" y="276860"/>
                  </a:lnTo>
                  <a:lnTo>
                    <a:pt x="49949" y="276860"/>
                  </a:lnTo>
                  <a:lnTo>
                    <a:pt x="48348" y="278130"/>
                  </a:lnTo>
                  <a:lnTo>
                    <a:pt x="47790" y="276860"/>
                  </a:lnTo>
                  <a:lnTo>
                    <a:pt x="47917" y="275590"/>
                  </a:lnTo>
                  <a:lnTo>
                    <a:pt x="51384" y="275590"/>
                  </a:lnTo>
                  <a:lnTo>
                    <a:pt x="54800" y="271780"/>
                  </a:lnTo>
                  <a:lnTo>
                    <a:pt x="43103" y="271780"/>
                  </a:lnTo>
                  <a:lnTo>
                    <a:pt x="45262" y="270484"/>
                  </a:lnTo>
                  <a:lnTo>
                    <a:pt x="45389" y="269240"/>
                  </a:lnTo>
                  <a:lnTo>
                    <a:pt x="47091" y="268287"/>
                  </a:lnTo>
                  <a:lnTo>
                    <a:pt x="47510" y="269138"/>
                  </a:lnTo>
                  <a:lnTo>
                    <a:pt x="49479" y="267970"/>
                  </a:lnTo>
                  <a:lnTo>
                    <a:pt x="47650" y="267970"/>
                  </a:lnTo>
                  <a:lnTo>
                    <a:pt x="49911" y="266700"/>
                  </a:lnTo>
                  <a:lnTo>
                    <a:pt x="49847" y="265430"/>
                  </a:lnTo>
                  <a:lnTo>
                    <a:pt x="51269" y="264160"/>
                  </a:lnTo>
                  <a:lnTo>
                    <a:pt x="44488" y="265430"/>
                  </a:lnTo>
                  <a:lnTo>
                    <a:pt x="45313" y="262890"/>
                  </a:lnTo>
                  <a:lnTo>
                    <a:pt x="44170" y="264160"/>
                  </a:lnTo>
                  <a:lnTo>
                    <a:pt x="40995" y="265430"/>
                  </a:lnTo>
                  <a:lnTo>
                    <a:pt x="39522" y="264160"/>
                  </a:lnTo>
                  <a:lnTo>
                    <a:pt x="39649" y="262890"/>
                  </a:lnTo>
                  <a:lnTo>
                    <a:pt x="41922" y="261620"/>
                  </a:lnTo>
                  <a:lnTo>
                    <a:pt x="44196" y="260350"/>
                  </a:lnTo>
                  <a:lnTo>
                    <a:pt x="45364" y="261620"/>
                  </a:lnTo>
                  <a:lnTo>
                    <a:pt x="44780" y="261620"/>
                  </a:lnTo>
                  <a:lnTo>
                    <a:pt x="45313" y="262890"/>
                  </a:lnTo>
                  <a:lnTo>
                    <a:pt x="45961" y="262890"/>
                  </a:lnTo>
                  <a:lnTo>
                    <a:pt x="47155" y="261620"/>
                  </a:lnTo>
                  <a:lnTo>
                    <a:pt x="46990" y="261620"/>
                  </a:lnTo>
                  <a:lnTo>
                    <a:pt x="46507" y="259372"/>
                  </a:lnTo>
                  <a:lnTo>
                    <a:pt x="47332" y="257810"/>
                  </a:lnTo>
                  <a:lnTo>
                    <a:pt x="45427" y="257810"/>
                  </a:lnTo>
                  <a:lnTo>
                    <a:pt x="45808" y="256540"/>
                  </a:lnTo>
                  <a:lnTo>
                    <a:pt x="46189" y="255270"/>
                  </a:lnTo>
                  <a:lnTo>
                    <a:pt x="45580" y="256540"/>
                  </a:lnTo>
                  <a:lnTo>
                    <a:pt x="44170" y="256540"/>
                  </a:lnTo>
                  <a:lnTo>
                    <a:pt x="45072" y="254000"/>
                  </a:lnTo>
                  <a:lnTo>
                    <a:pt x="41605" y="256540"/>
                  </a:lnTo>
                  <a:lnTo>
                    <a:pt x="40678" y="254000"/>
                  </a:lnTo>
                  <a:lnTo>
                    <a:pt x="42303" y="252730"/>
                  </a:lnTo>
                  <a:lnTo>
                    <a:pt x="45161" y="254000"/>
                  </a:lnTo>
                  <a:lnTo>
                    <a:pt x="43218" y="252730"/>
                  </a:lnTo>
                  <a:lnTo>
                    <a:pt x="44221" y="251460"/>
                  </a:lnTo>
                  <a:lnTo>
                    <a:pt x="47459" y="251460"/>
                  </a:lnTo>
                  <a:lnTo>
                    <a:pt x="44767" y="250190"/>
                  </a:lnTo>
                  <a:lnTo>
                    <a:pt x="48310" y="247650"/>
                  </a:lnTo>
                  <a:lnTo>
                    <a:pt x="48945" y="247650"/>
                  </a:lnTo>
                  <a:lnTo>
                    <a:pt x="48844" y="246380"/>
                  </a:lnTo>
                  <a:lnTo>
                    <a:pt x="46824" y="247484"/>
                  </a:lnTo>
                  <a:lnTo>
                    <a:pt x="46761" y="246380"/>
                  </a:lnTo>
                  <a:lnTo>
                    <a:pt x="46062" y="246380"/>
                  </a:lnTo>
                  <a:lnTo>
                    <a:pt x="43815" y="247650"/>
                  </a:lnTo>
                  <a:lnTo>
                    <a:pt x="41427" y="247650"/>
                  </a:lnTo>
                  <a:lnTo>
                    <a:pt x="42506" y="246380"/>
                  </a:lnTo>
                  <a:lnTo>
                    <a:pt x="42316" y="246291"/>
                  </a:lnTo>
                  <a:lnTo>
                    <a:pt x="42189" y="246380"/>
                  </a:lnTo>
                  <a:lnTo>
                    <a:pt x="39649" y="245110"/>
                  </a:lnTo>
                  <a:lnTo>
                    <a:pt x="42824" y="245110"/>
                  </a:lnTo>
                  <a:lnTo>
                    <a:pt x="42240" y="246265"/>
                  </a:lnTo>
                  <a:lnTo>
                    <a:pt x="45986" y="243840"/>
                  </a:lnTo>
                  <a:lnTo>
                    <a:pt x="46507" y="244551"/>
                  </a:lnTo>
                  <a:lnTo>
                    <a:pt x="46685" y="243840"/>
                  </a:lnTo>
                  <a:lnTo>
                    <a:pt x="47574" y="243840"/>
                  </a:lnTo>
                  <a:lnTo>
                    <a:pt x="47752" y="243662"/>
                  </a:lnTo>
                  <a:lnTo>
                    <a:pt x="47917" y="243738"/>
                  </a:lnTo>
                  <a:lnTo>
                    <a:pt x="47828" y="243598"/>
                  </a:lnTo>
                  <a:lnTo>
                    <a:pt x="50012" y="241300"/>
                  </a:lnTo>
                  <a:lnTo>
                    <a:pt x="43738" y="243840"/>
                  </a:lnTo>
                  <a:lnTo>
                    <a:pt x="43357" y="242570"/>
                  </a:lnTo>
                  <a:lnTo>
                    <a:pt x="45237" y="241300"/>
                  </a:lnTo>
                  <a:lnTo>
                    <a:pt x="41732" y="241300"/>
                  </a:lnTo>
                  <a:lnTo>
                    <a:pt x="42862" y="240030"/>
                  </a:lnTo>
                  <a:lnTo>
                    <a:pt x="40360" y="240030"/>
                  </a:lnTo>
                  <a:lnTo>
                    <a:pt x="40386" y="238760"/>
                  </a:lnTo>
                  <a:lnTo>
                    <a:pt x="39890" y="240030"/>
                  </a:lnTo>
                  <a:lnTo>
                    <a:pt x="38506" y="240030"/>
                  </a:lnTo>
                  <a:lnTo>
                    <a:pt x="38112" y="240030"/>
                  </a:lnTo>
                  <a:lnTo>
                    <a:pt x="37338" y="238760"/>
                  </a:lnTo>
                  <a:lnTo>
                    <a:pt x="35623" y="238760"/>
                  </a:lnTo>
                  <a:lnTo>
                    <a:pt x="38735" y="237490"/>
                  </a:lnTo>
                  <a:lnTo>
                    <a:pt x="41846" y="236220"/>
                  </a:lnTo>
                  <a:lnTo>
                    <a:pt x="39382" y="234950"/>
                  </a:lnTo>
                  <a:lnTo>
                    <a:pt x="40474" y="233680"/>
                  </a:lnTo>
                  <a:lnTo>
                    <a:pt x="42786" y="234950"/>
                  </a:lnTo>
                  <a:lnTo>
                    <a:pt x="43484" y="233680"/>
                  </a:lnTo>
                  <a:lnTo>
                    <a:pt x="40779" y="232410"/>
                  </a:lnTo>
                  <a:lnTo>
                    <a:pt x="39230" y="232410"/>
                  </a:lnTo>
                  <a:lnTo>
                    <a:pt x="39230" y="233680"/>
                  </a:lnTo>
                  <a:lnTo>
                    <a:pt x="35445" y="233680"/>
                  </a:lnTo>
                  <a:lnTo>
                    <a:pt x="37934" y="232740"/>
                  </a:lnTo>
                  <a:lnTo>
                    <a:pt x="39230" y="233680"/>
                  </a:lnTo>
                  <a:lnTo>
                    <a:pt x="39230" y="232410"/>
                  </a:lnTo>
                  <a:lnTo>
                    <a:pt x="38862" y="232410"/>
                  </a:lnTo>
                  <a:lnTo>
                    <a:pt x="37465" y="232410"/>
                  </a:lnTo>
                  <a:lnTo>
                    <a:pt x="32829" y="232410"/>
                  </a:lnTo>
                  <a:lnTo>
                    <a:pt x="35013" y="231140"/>
                  </a:lnTo>
                  <a:lnTo>
                    <a:pt x="39281" y="230238"/>
                  </a:lnTo>
                  <a:lnTo>
                    <a:pt x="41160" y="232308"/>
                  </a:lnTo>
                  <a:lnTo>
                    <a:pt x="45593" y="231140"/>
                  </a:lnTo>
                  <a:lnTo>
                    <a:pt x="43294" y="229870"/>
                  </a:lnTo>
                  <a:lnTo>
                    <a:pt x="41236" y="230974"/>
                  </a:lnTo>
                  <a:lnTo>
                    <a:pt x="39585" y="230174"/>
                  </a:lnTo>
                  <a:lnTo>
                    <a:pt x="41059" y="229870"/>
                  </a:lnTo>
                  <a:lnTo>
                    <a:pt x="42189" y="228600"/>
                  </a:lnTo>
                  <a:lnTo>
                    <a:pt x="43319" y="227330"/>
                  </a:lnTo>
                  <a:lnTo>
                    <a:pt x="37198" y="226060"/>
                  </a:lnTo>
                  <a:lnTo>
                    <a:pt x="37693" y="224790"/>
                  </a:lnTo>
                  <a:lnTo>
                    <a:pt x="38188" y="223520"/>
                  </a:lnTo>
                  <a:lnTo>
                    <a:pt x="37312" y="224790"/>
                  </a:lnTo>
                  <a:lnTo>
                    <a:pt x="34836" y="224790"/>
                  </a:lnTo>
                  <a:lnTo>
                    <a:pt x="36639" y="223520"/>
                  </a:lnTo>
                  <a:lnTo>
                    <a:pt x="35483" y="222250"/>
                  </a:lnTo>
                  <a:lnTo>
                    <a:pt x="38150" y="222250"/>
                  </a:lnTo>
                  <a:lnTo>
                    <a:pt x="39344" y="220980"/>
                  </a:lnTo>
                  <a:lnTo>
                    <a:pt x="37846" y="220980"/>
                  </a:lnTo>
                  <a:lnTo>
                    <a:pt x="39077" y="219710"/>
                  </a:lnTo>
                  <a:lnTo>
                    <a:pt x="35001" y="219710"/>
                  </a:lnTo>
                  <a:lnTo>
                    <a:pt x="37426" y="218440"/>
                  </a:lnTo>
                  <a:lnTo>
                    <a:pt x="38087" y="215900"/>
                  </a:lnTo>
                  <a:lnTo>
                    <a:pt x="31165" y="217170"/>
                  </a:lnTo>
                  <a:lnTo>
                    <a:pt x="31470" y="214630"/>
                  </a:lnTo>
                  <a:lnTo>
                    <a:pt x="33782" y="214630"/>
                  </a:lnTo>
                  <a:lnTo>
                    <a:pt x="35026" y="213360"/>
                  </a:lnTo>
                  <a:lnTo>
                    <a:pt x="36766" y="214553"/>
                  </a:lnTo>
                  <a:lnTo>
                    <a:pt x="37020" y="213360"/>
                  </a:lnTo>
                  <a:lnTo>
                    <a:pt x="36791" y="213360"/>
                  </a:lnTo>
                  <a:lnTo>
                    <a:pt x="32499" y="212090"/>
                  </a:lnTo>
                  <a:lnTo>
                    <a:pt x="31229" y="212090"/>
                  </a:lnTo>
                  <a:lnTo>
                    <a:pt x="31229" y="210820"/>
                  </a:lnTo>
                  <a:lnTo>
                    <a:pt x="30784" y="209854"/>
                  </a:lnTo>
                  <a:lnTo>
                    <a:pt x="31496" y="209550"/>
                  </a:lnTo>
                  <a:lnTo>
                    <a:pt x="34467" y="208280"/>
                  </a:lnTo>
                  <a:lnTo>
                    <a:pt x="26962" y="205740"/>
                  </a:lnTo>
                  <a:lnTo>
                    <a:pt x="29527" y="204470"/>
                  </a:lnTo>
                  <a:lnTo>
                    <a:pt x="32092" y="203200"/>
                  </a:lnTo>
                  <a:lnTo>
                    <a:pt x="31153" y="201930"/>
                  </a:lnTo>
                  <a:lnTo>
                    <a:pt x="30162" y="199390"/>
                  </a:lnTo>
                  <a:lnTo>
                    <a:pt x="29794" y="198120"/>
                  </a:lnTo>
                  <a:lnTo>
                    <a:pt x="30810" y="198120"/>
                  </a:lnTo>
                  <a:lnTo>
                    <a:pt x="30645" y="199390"/>
                  </a:lnTo>
                  <a:lnTo>
                    <a:pt x="32245" y="196850"/>
                  </a:lnTo>
                  <a:lnTo>
                    <a:pt x="24612" y="198120"/>
                  </a:lnTo>
                  <a:lnTo>
                    <a:pt x="26377" y="196850"/>
                  </a:lnTo>
                  <a:lnTo>
                    <a:pt x="11010" y="196850"/>
                  </a:lnTo>
                  <a:lnTo>
                    <a:pt x="9156" y="196850"/>
                  </a:lnTo>
                  <a:lnTo>
                    <a:pt x="6769" y="196850"/>
                  </a:lnTo>
                  <a:lnTo>
                    <a:pt x="9550" y="199390"/>
                  </a:lnTo>
                  <a:lnTo>
                    <a:pt x="9766" y="199390"/>
                  </a:lnTo>
                  <a:lnTo>
                    <a:pt x="8826" y="200660"/>
                  </a:lnTo>
                  <a:lnTo>
                    <a:pt x="7531" y="201930"/>
                  </a:lnTo>
                  <a:lnTo>
                    <a:pt x="12382" y="201930"/>
                  </a:lnTo>
                  <a:lnTo>
                    <a:pt x="9626" y="203200"/>
                  </a:lnTo>
                  <a:lnTo>
                    <a:pt x="10236" y="203200"/>
                  </a:lnTo>
                  <a:lnTo>
                    <a:pt x="9144" y="205740"/>
                  </a:lnTo>
                  <a:lnTo>
                    <a:pt x="11887" y="204470"/>
                  </a:lnTo>
                  <a:lnTo>
                    <a:pt x="10833" y="205740"/>
                  </a:lnTo>
                  <a:lnTo>
                    <a:pt x="13728" y="207010"/>
                  </a:lnTo>
                  <a:lnTo>
                    <a:pt x="12280" y="208280"/>
                  </a:lnTo>
                  <a:lnTo>
                    <a:pt x="15621" y="209550"/>
                  </a:lnTo>
                  <a:lnTo>
                    <a:pt x="11391" y="212026"/>
                  </a:lnTo>
                  <a:lnTo>
                    <a:pt x="11176" y="212090"/>
                  </a:lnTo>
                  <a:lnTo>
                    <a:pt x="12649" y="214630"/>
                  </a:lnTo>
                  <a:lnTo>
                    <a:pt x="15036" y="215900"/>
                  </a:lnTo>
                  <a:lnTo>
                    <a:pt x="13576" y="215900"/>
                  </a:lnTo>
                  <a:lnTo>
                    <a:pt x="13766" y="217170"/>
                  </a:lnTo>
                  <a:lnTo>
                    <a:pt x="12039" y="217170"/>
                  </a:lnTo>
                  <a:lnTo>
                    <a:pt x="13131" y="218440"/>
                  </a:lnTo>
                  <a:lnTo>
                    <a:pt x="15468" y="218440"/>
                  </a:lnTo>
                  <a:lnTo>
                    <a:pt x="10350" y="220980"/>
                  </a:lnTo>
                  <a:lnTo>
                    <a:pt x="20815" y="220980"/>
                  </a:lnTo>
                  <a:lnTo>
                    <a:pt x="13957" y="223520"/>
                  </a:lnTo>
                  <a:lnTo>
                    <a:pt x="17157" y="227330"/>
                  </a:lnTo>
                  <a:lnTo>
                    <a:pt x="18694" y="228968"/>
                  </a:lnTo>
                  <a:lnTo>
                    <a:pt x="15278" y="229870"/>
                  </a:lnTo>
                  <a:lnTo>
                    <a:pt x="17627" y="232219"/>
                  </a:lnTo>
                  <a:lnTo>
                    <a:pt x="19367" y="229679"/>
                  </a:lnTo>
                  <a:lnTo>
                    <a:pt x="19532" y="229870"/>
                  </a:lnTo>
                  <a:lnTo>
                    <a:pt x="21285" y="232410"/>
                  </a:lnTo>
                  <a:lnTo>
                    <a:pt x="19481" y="232892"/>
                  </a:lnTo>
                  <a:lnTo>
                    <a:pt x="22123" y="233680"/>
                  </a:lnTo>
                  <a:lnTo>
                    <a:pt x="21653" y="236220"/>
                  </a:lnTo>
                  <a:lnTo>
                    <a:pt x="21183" y="237490"/>
                  </a:lnTo>
                  <a:lnTo>
                    <a:pt x="19558" y="236220"/>
                  </a:lnTo>
                  <a:lnTo>
                    <a:pt x="18707" y="236220"/>
                  </a:lnTo>
                  <a:lnTo>
                    <a:pt x="21259" y="238760"/>
                  </a:lnTo>
                  <a:lnTo>
                    <a:pt x="19532" y="242570"/>
                  </a:lnTo>
                  <a:lnTo>
                    <a:pt x="20510" y="242976"/>
                  </a:lnTo>
                  <a:lnTo>
                    <a:pt x="20701" y="243154"/>
                  </a:lnTo>
                  <a:lnTo>
                    <a:pt x="21259" y="243408"/>
                  </a:lnTo>
                  <a:lnTo>
                    <a:pt x="21170" y="243268"/>
                  </a:lnTo>
                  <a:lnTo>
                    <a:pt x="20878" y="243128"/>
                  </a:lnTo>
                  <a:lnTo>
                    <a:pt x="22631" y="243840"/>
                  </a:lnTo>
                  <a:lnTo>
                    <a:pt x="21259" y="243840"/>
                  </a:lnTo>
                  <a:lnTo>
                    <a:pt x="21513" y="245110"/>
                  </a:lnTo>
                  <a:lnTo>
                    <a:pt x="22250" y="245110"/>
                  </a:lnTo>
                  <a:lnTo>
                    <a:pt x="25095" y="242570"/>
                  </a:lnTo>
                  <a:lnTo>
                    <a:pt x="29057" y="245110"/>
                  </a:lnTo>
                  <a:lnTo>
                    <a:pt x="24485" y="245110"/>
                  </a:lnTo>
                  <a:lnTo>
                    <a:pt x="29743" y="247650"/>
                  </a:lnTo>
                  <a:lnTo>
                    <a:pt x="24790" y="247650"/>
                  </a:lnTo>
                  <a:lnTo>
                    <a:pt x="24498" y="248920"/>
                  </a:lnTo>
                  <a:lnTo>
                    <a:pt x="23418" y="248920"/>
                  </a:lnTo>
                  <a:lnTo>
                    <a:pt x="22009" y="248920"/>
                  </a:lnTo>
                  <a:lnTo>
                    <a:pt x="23571" y="250190"/>
                  </a:lnTo>
                  <a:lnTo>
                    <a:pt x="25641" y="248920"/>
                  </a:lnTo>
                  <a:lnTo>
                    <a:pt x="25984" y="251460"/>
                  </a:lnTo>
                  <a:lnTo>
                    <a:pt x="27597" y="251460"/>
                  </a:lnTo>
                  <a:lnTo>
                    <a:pt x="27063" y="252730"/>
                  </a:lnTo>
                  <a:lnTo>
                    <a:pt x="26441" y="254000"/>
                  </a:lnTo>
                  <a:lnTo>
                    <a:pt x="26035" y="254000"/>
                  </a:lnTo>
                  <a:lnTo>
                    <a:pt x="26454" y="255270"/>
                  </a:lnTo>
                  <a:lnTo>
                    <a:pt x="31788" y="256540"/>
                  </a:lnTo>
                  <a:lnTo>
                    <a:pt x="30518" y="259080"/>
                  </a:lnTo>
                  <a:lnTo>
                    <a:pt x="25920" y="259080"/>
                  </a:lnTo>
                  <a:lnTo>
                    <a:pt x="29273" y="260350"/>
                  </a:lnTo>
                  <a:lnTo>
                    <a:pt x="25501" y="261620"/>
                  </a:lnTo>
                  <a:lnTo>
                    <a:pt x="26974" y="262890"/>
                  </a:lnTo>
                  <a:lnTo>
                    <a:pt x="28689" y="261620"/>
                  </a:lnTo>
                  <a:lnTo>
                    <a:pt x="28905" y="262890"/>
                  </a:lnTo>
                  <a:lnTo>
                    <a:pt x="31940" y="262890"/>
                  </a:lnTo>
                  <a:lnTo>
                    <a:pt x="30949" y="264160"/>
                  </a:lnTo>
                  <a:lnTo>
                    <a:pt x="29159" y="264160"/>
                  </a:lnTo>
                  <a:lnTo>
                    <a:pt x="30441" y="266700"/>
                  </a:lnTo>
                  <a:lnTo>
                    <a:pt x="31559" y="264160"/>
                  </a:lnTo>
                  <a:lnTo>
                    <a:pt x="33820" y="265430"/>
                  </a:lnTo>
                  <a:lnTo>
                    <a:pt x="36334" y="262890"/>
                  </a:lnTo>
                  <a:lnTo>
                    <a:pt x="35674" y="265430"/>
                  </a:lnTo>
                  <a:lnTo>
                    <a:pt x="35204" y="265430"/>
                  </a:lnTo>
                  <a:lnTo>
                    <a:pt x="35928" y="266700"/>
                  </a:lnTo>
                  <a:lnTo>
                    <a:pt x="33845" y="267970"/>
                  </a:lnTo>
                  <a:lnTo>
                    <a:pt x="36614" y="267970"/>
                  </a:lnTo>
                  <a:lnTo>
                    <a:pt x="35890" y="269240"/>
                  </a:lnTo>
                  <a:lnTo>
                    <a:pt x="34734" y="269240"/>
                  </a:lnTo>
                  <a:lnTo>
                    <a:pt x="31648" y="270510"/>
                  </a:lnTo>
                  <a:lnTo>
                    <a:pt x="34188" y="270510"/>
                  </a:lnTo>
                  <a:lnTo>
                    <a:pt x="32461" y="273050"/>
                  </a:lnTo>
                  <a:lnTo>
                    <a:pt x="35483" y="273050"/>
                  </a:lnTo>
                  <a:lnTo>
                    <a:pt x="34810" y="274320"/>
                  </a:lnTo>
                  <a:lnTo>
                    <a:pt x="32816" y="274320"/>
                  </a:lnTo>
                  <a:lnTo>
                    <a:pt x="32778" y="276860"/>
                  </a:lnTo>
                  <a:lnTo>
                    <a:pt x="37490" y="273050"/>
                  </a:lnTo>
                  <a:lnTo>
                    <a:pt x="35915" y="275590"/>
                  </a:lnTo>
                  <a:lnTo>
                    <a:pt x="34836" y="275590"/>
                  </a:lnTo>
                  <a:lnTo>
                    <a:pt x="34264" y="278130"/>
                  </a:lnTo>
                  <a:lnTo>
                    <a:pt x="37452" y="279400"/>
                  </a:lnTo>
                  <a:lnTo>
                    <a:pt x="36652" y="280670"/>
                  </a:lnTo>
                  <a:lnTo>
                    <a:pt x="33439" y="282879"/>
                  </a:lnTo>
                  <a:lnTo>
                    <a:pt x="33616" y="283210"/>
                  </a:lnTo>
                  <a:lnTo>
                    <a:pt x="38239" y="285750"/>
                  </a:lnTo>
                  <a:lnTo>
                    <a:pt x="37998" y="288290"/>
                  </a:lnTo>
                  <a:lnTo>
                    <a:pt x="38290" y="288290"/>
                  </a:lnTo>
                  <a:lnTo>
                    <a:pt x="43764" y="287020"/>
                  </a:lnTo>
                  <a:lnTo>
                    <a:pt x="36131" y="290830"/>
                  </a:lnTo>
                  <a:lnTo>
                    <a:pt x="36537" y="290830"/>
                  </a:lnTo>
                  <a:lnTo>
                    <a:pt x="36144" y="293370"/>
                  </a:lnTo>
                  <a:lnTo>
                    <a:pt x="38811" y="294640"/>
                  </a:lnTo>
                  <a:lnTo>
                    <a:pt x="41198" y="297180"/>
                  </a:lnTo>
                  <a:lnTo>
                    <a:pt x="39738" y="297180"/>
                  </a:lnTo>
                  <a:lnTo>
                    <a:pt x="38773" y="298450"/>
                  </a:lnTo>
                  <a:lnTo>
                    <a:pt x="39763" y="299720"/>
                  </a:lnTo>
                  <a:lnTo>
                    <a:pt x="39420" y="300990"/>
                  </a:lnTo>
                  <a:lnTo>
                    <a:pt x="40894" y="300990"/>
                  </a:lnTo>
                  <a:lnTo>
                    <a:pt x="40843" y="302260"/>
                  </a:lnTo>
                  <a:lnTo>
                    <a:pt x="42748" y="300990"/>
                  </a:lnTo>
                  <a:lnTo>
                    <a:pt x="40678" y="304800"/>
                  </a:lnTo>
                  <a:lnTo>
                    <a:pt x="42430" y="306070"/>
                  </a:lnTo>
                  <a:lnTo>
                    <a:pt x="44411" y="308610"/>
                  </a:lnTo>
                  <a:lnTo>
                    <a:pt x="43040" y="311150"/>
                  </a:lnTo>
                  <a:lnTo>
                    <a:pt x="41668" y="311150"/>
                  </a:lnTo>
                  <a:lnTo>
                    <a:pt x="43662" y="313690"/>
                  </a:lnTo>
                  <a:lnTo>
                    <a:pt x="45923" y="312420"/>
                  </a:lnTo>
                  <a:lnTo>
                    <a:pt x="44983" y="312420"/>
                  </a:lnTo>
                  <a:lnTo>
                    <a:pt x="46634" y="311150"/>
                  </a:lnTo>
                  <a:lnTo>
                    <a:pt x="48107" y="311150"/>
                  </a:lnTo>
                  <a:lnTo>
                    <a:pt x="49390" y="312420"/>
                  </a:lnTo>
                  <a:lnTo>
                    <a:pt x="47701" y="312420"/>
                  </a:lnTo>
                  <a:lnTo>
                    <a:pt x="45821" y="313690"/>
                  </a:lnTo>
                  <a:lnTo>
                    <a:pt x="46901" y="313690"/>
                  </a:lnTo>
                  <a:lnTo>
                    <a:pt x="43129" y="316230"/>
                  </a:lnTo>
                  <a:lnTo>
                    <a:pt x="51650" y="312420"/>
                  </a:lnTo>
                  <a:lnTo>
                    <a:pt x="49390" y="314960"/>
                  </a:lnTo>
                  <a:lnTo>
                    <a:pt x="48120" y="316230"/>
                  </a:lnTo>
                  <a:lnTo>
                    <a:pt x="50736" y="316230"/>
                  </a:lnTo>
                  <a:lnTo>
                    <a:pt x="50622" y="317500"/>
                  </a:lnTo>
                  <a:lnTo>
                    <a:pt x="48653" y="318452"/>
                  </a:lnTo>
                  <a:lnTo>
                    <a:pt x="52590" y="317500"/>
                  </a:lnTo>
                  <a:lnTo>
                    <a:pt x="50190" y="320040"/>
                  </a:lnTo>
                  <a:lnTo>
                    <a:pt x="49301" y="320040"/>
                  </a:lnTo>
                  <a:lnTo>
                    <a:pt x="49110" y="318770"/>
                  </a:lnTo>
                  <a:lnTo>
                    <a:pt x="48234" y="318770"/>
                  </a:lnTo>
                  <a:lnTo>
                    <a:pt x="45364" y="320040"/>
                  </a:lnTo>
                  <a:lnTo>
                    <a:pt x="46202" y="320040"/>
                  </a:lnTo>
                  <a:lnTo>
                    <a:pt x="45910" y="321310"/>
                  </a:lnTo>
                  <a:lnTo>
                    <a:pt x="45046" y="323850"/>
                  </a:lnTo>
                  <a:lnTo>
                    <a:pt x="45770" y="322580"/>
                  </a:lnTo>
                  <a:lnTo>
                    <a:pt x="53174" y="322580"/>
                  </a:lnTo>
                  <a:lnTo>
                    <a:pt x="47815" y="325120"/>
                  </a:lnTo>
                  <a:lnTo>
                    <a:pt x="48082" y="325120"/>
                  </a:lnTo>
                  <a:lnTo>
                    <a:pt x="50317" y="326390"/>
                  </a:lnTo>
                  <a:lnTo>
                    <a:pt x="47231" y="326390"/>
                  </a:lnTo>
                  <a:lnTo>
                    <a:pt x="45770" y="328930"/>
                  </a:lnTo>
                  <a:lnTo>
                    <a:pt x="47561" y="328930"/>
                  </a:lnTo>
                  <a:lnTo>
                    <a:pt x="43319" y="330200"/>
                  </a:lnTo>
                  <a:lnTo>
                    <a:pt x="47256" y="330200"/>
                  </a:lnTo>
                  <a:lnTo>
                    <a:pt x="46291" y="331470"/>
                  </a:lnTo>
                  <a:lnTo>
                    <a:pt x="46532" y="331470"/>
                  </a:lnTo>
                  <a:lnTo>
                    <a:pt x="46278" y="332028"/>
                  </a:lnTo>
                  <a:lnTo>
                    <a:pt x="47409" y="331470"/>
                  </a:lnTo>
                  <a:lnTo>
                    <a:pt x="51625" y="331470"/>
                  </a:lnTo>
                  <a:lnTo>
                    <a:pt x="44881" y="336550"/>
                  </a:lnTo>
                  <a:lnTo>
                    <a:pt x="50190" y="337820"/>
                  </a:lnTo>
                  <a:lnTo>
                    <a:pt x="52679" y="339090"/>
                  </a:lnTo>
                  <a:lnTo>
                    <a:pt x="56095" y="337820"/>
                  </a:lnTo>
                  <a:lnTo>
                    <a:pt x="58318" y="340360"/>
                  </a:lnTo>
                  <a:lnTo>
                    <a:pt x="54597" y="340360"/>
                  </a:lnTo>
                  <a:lnTo>
                    <a:pt x="53454" y="341630"/>
                  </a:lnTo>
                  <a:lnTo>
                    <a:pt x="53962" y="342900"/>
                  </a:lnTo>
                  <a:lnTo>
                    <a:pt x="54457" y="342900"/>
                  </a:lnTo>
                  <a:lnTo>
                    <a:pt x="52793" y="344170"/>
                  </a:lnTo>
                  <a:lnTo>
                    <a:pt x="53289" y="345440"/>
                  </a:lnTo>
                  <a:lnTo>
                    <a:pt x="55333" y="344627"/>
                  </a:lnTo>
                  <a:lnTo>
                    <a:pt x="55308" y="344170"/>
                  </a:lnTo>
                  <a:lnTo>
                    <a:pt x="59651" y="342900"/>
                  </a:lnTo>
                  <a:lnTo>
                    <a:pt x="55765" y="342900"/>
                  </a:lnTo>
                  <a:lnTo>
                    <a:pt x="56769" y="341630"/>
                  </a:lnTo>
                  <a:lnTo>
                    <a:pt x="58115" y="341630"/>
                  </a:lnTo>
                  <a:lnTo>
                    <a:pt x="60159" y="339090"/>
                  </a:lnTo>
                  <a:lnTo>
                    <a:pt x="60299" y="339090"/>
                  </a:lnTo>
                  <a:lnTo>
                    <a:pt x="62255" y="337820"/>
                  </a:lnTo>
                  <a:lnTo>
                    <a:pt x="61836" y="339090"/>
                  </a:lnTo>
                  <a:lnTo>
                    <a:pt x="62788" y="337820"/>
                  </a:lnTo>
                  <a:lnTo>
                    <a:pt x="63741" y="336550"/>
                  </a:lnTo>
                  <a:close/>
                </a:path>
                <a:path w="2353945" h="3400425">
                  <a:moveTo>
                    <a:pt x="64249" y="59690"/>
                  </a:moveTo>
                  <a:lnTo>
                    <a:pt x="63080" y="58254"/>
                  </a:lnTo>
                  <a:lnTo>
                    <a:pt x="63144" y="58420"/>
                  </a:lnTo>
                  <a:lnTo>
                    <a:pt x="64249" y="59690"/>
                  </a:lnTo>
                  <a:close/>
                </a:path>
                <a:path w="2353945" h="3400425">
                  <a:moveTo>
                    <a:pt x="64935" y="325831"/>
                  </a:moveTo>
                  <a:lnTo>
                    <a:pt x="61950" y="328434"/>
                  </a:lnTo>
                  <a:lnTo>
                    <a:pt x="62318" y="328968"/>
                  </a:lnTo>
                  <a:lnTo>
                    <a:pt x="64935" y="325831"/>
                  </a:lnTo>
                  <a:close/>
                </a:path>
                <a:path w="2353945" h="3400425">
                  <a:moveTo>
                    <a:pt x="71932" y="50457"/>
                  </a:moveTo>
                  <a:lnTo>
                    <a:pt x="71907" y="50266"/>
                  </a:lnTo>
                  <a:lnTo>
                    <a:pt x="71666" y="50152"/>
                  </a:lnTo>
                  <a:lnTo>
                    <a:pt x="71450" y="50063"/>
                  </a:lnTo>
                  <a:lnTo>
                    <a:pt x="71272" y="49974"/>
                  </a:lnTo>
                  <a:lnTo>
                    <a:pt x="71793" y="50761"/>
                  </a:lnTo>
                  <a:lnTo>
                    <a:pt x="71932" y="50558"/>
                  </a:lnTo>
                  <a:close/>
                </a:path>
                <a:path w="2353945" h="3400425">
                  <a:moveTo>
                    <a:pt x="75742" y="25793"/>
                  </a:moveTo>
                  <a:lnTo>
                    <a:pt x="74891" y="25400"/>
                  </a:lnTo>
                  <a:lnTo>
                    <a:pt x="75679" y="26136"/>
                  </a:lnTo>
                  <a:lnTo>
                    <a:pt x="75742" y="25793"/>
                  </a:lnTo>
                  <a:close/>
                </a:path>
                <a:path w="2353945" h="3400425">
                  <a:moveTo>
                    <a:pt x="75996" y="23126"/>
                  </a:moveTo>
                  <a:lnTo>
                    <a:pt x="74625" y="21526"/>
                  </a:lnTo>
                  <a:lnTo>
                    <a:pt x="75450" y="19977"/>
                  </a:lnTo>
                  <a:lnTo>
                    <a:pt x="74041" y="21285"/>
                  </a:lnTo>
                  <a:lnTo>
                    <a:pt x="74714" y="21805"/>
                  </a:lnTo>
                  <a:lnTo>
                    <a:pt x="75374" y="22466"/>
                  </a:lnTo>
                  <a:lnTo>
                    <a:pt x="75996" y="23126"/>
                  </a:lnTo>
                  <a:close/>
                </a:path>
                <a:path w="2353945" h="3400425">
                  <a:moveTo>
                    <a:pt x="76098" y="26543"/>
                  </a:moveTo>
                  <a:lnTo>
                    <a:pt x="75679" y="26136"/>
                  </a:lnTo>
                  <a:lnTo>
                    <a:pt x="75603" y="26543"/>
                  </a:lnTo>
                  <a:lnTo>
                    <a:pt x="76098" y="26543"/>
                  </a:lnTo>
                  <a:close/>
                </a:path>
                <a:path w="2353945" h="3400425">
                  <a:moveTo>
                    <a:pt x="78016" y="428713"/>
                  </a:moveTo>
                  <a:lnTo>
                    <a:pt x="77851" y="429031"/>
                  </a:lnTo>
                  <a:lnTo>
                    <a:pt x="77965" y="428866"/>
                  </a:lnTo>
                  <a:lnTo>
                    <a:pt x="78016" y="428713"/>
                  </a:lnTo>
                  <a:close/>
                </a:path>
                <a:path w="2353945" h="3400425">
                  <a:moveTo>
                    <a:pt x="78282" y="428180"/>
                  </a:moveTo>
                  <a:lnTo>
                    <a:pt x="78092" y="428485"/>
                  </a:lnTo>
                  <a:lnTo>
                    <a:pt x="78041" y="428663"/>
                  </a:lnTo>
                  <a:lnTo>
                    <a:pt x="78282" y="428180"/>
                  </a:lnTo>
                  <a:close/>
                </a:path>
                <a:path w="2353945" h="3400425">
                  <a:moveTo>
                    <a:pt x="81521" y="11430"/>
                  </a:moveTo>
                  <a:lnTo>
                    <a:pt x="80073" y="12700"/>
                  </a:lnTo>
                  <a:lnTo>
                    <a:pt x="81280" y="13792"/>
                  </a:lnTo>
                  <a:lnTo>
                    <a:pt x="81521" y="11430"/>
                  </a:lnTo>
                  <a:close/>
                </a:path>
                <a:path w="2353945" h="3400425">
                  <a:moveTo>
                    <a:pt x="82765" y="15138"/>
                  </a:moveTo>
                  <a:lnTo>
                    <a:pt x="81280" y="13792"/>
                  </a:lnTo>
                  <a:lnTo>
                    <a:pt x="81267" y="13970"/>
                  </a:lnTo>
                  <a:lnTo>
                    <a:pt x="82753" y="15240"/>
                  </a:lnTo>
                  <a:close/>
                </a:path>
                <a:path w="2353945" h="3400425">
                  <a:moveTo>
                    <a:pt x="97548" y="7620"/>
                  </a:moveTo>
                  <a:lnTo>
                    <a:pt x="96431" y="5080"/>
                  </a:lnTo>
                  <a:lnTo>
                    <a:pt x="97218" y="7620"/>
                  </a:lnTo>
                  <a:lnTo>
                    <a:pt x="97548" y="7620"/>
                  </a:lnTo>
                  <a:close/>
                </a:path>
                <a:path w="2353945" h="3400425">
                  <a:moveTo>
                    <a:pt x="102006" y="3975"/>
                  </a:moveTo>
                  <a:lnTo>
                    <a:pt x="101942" y="3683"/>
                  </a:lnTo>
                  <a:lnTo>
                    <a:pt x="101892" y="3479"/>
                  </a:lnTo>
                  <a:lnTo>
                    <a:pt x="101879" y="3695"/>
                  </a:lnTo>
                  <a:lnTo>
                    <a:pt x="101930" y="3822"/>
                  </a:lnTo>
                  <a:lnTo>
                    <a:pt x="102006" y="3975"/>
                  </a:lnTo>
                  <a:close/>
                </a:path>
                <a:path w="2353945" h="3400425">
                  <a:moveTo>
                    <a:pt x="107454" y="2540"/>
                  </a:moveTo>
                  <a:lnTo>
                    <a:pt x="107289" y="3810"/>
                  </a:lnTo>
                  <a:lnTo>
                    <a:pt x="107315" y="4000"/>
                  </a:lnTo>
                  <a:lnTo>
                    <a:pt x="107454" y="2540"/>
                  </a:lnTo>
                  <a:close/>
                </a:path>
                <a:path w="2353945" h="3400425">
                  <a:moveTo>
                    <a:pt x="110197" y="4648"/>
                  </a:moveTo>
                  <a:lnTo>
                    <a:pt x="109905" y="3810"/>
                  </a:lnTo>
                  <a:lnTo>
                    <a:pt x="110134" y="2540"/>
                  </a:lnTo>
                  <a:lnTo>
                    <a:pt x="108673" y="1270"/>
                  </a:lnTo>
                  <a:lnTo>
                    <a:pt x="108724" y="3810"/>
                  </a:lnTo>
                  <a:lnTo>
                    <a:pt x="110197" y="4648"/>
                  </a:lnTo>
                  <a:close/>
                </a:path>
                <a:path w="2353945" h="3400425">
                  <a:moveTo>
                    <a:pt x="110769" y="4978"/>
                  </a:moveTo>
                  <a:lnTo>
                    <a:pt x="110197" y="4648"/>
                  </a:lnTo>
                  <a:lnTo>
                    <a:pt x="110680" y="6019"/>
                  </a:lnTo>
                  <a:lnTo>
                    <a:pt x="110769" y="4978"/>
                  </a:lnTo>
                  <a:close/>
                </a:path>
                <a:path w="2353945" h="3400425">
                  <a:moveTo>
                    <a:pt x="118402" y="6019"/>
                  </a:moveTo>
                  <a:lnTo>
                    <a:pt x="118046" y="3810"/>
                  </a:lnTo>
                  <a:lnTo>
                    <a:pt x="117856" y="2540"/>
                  </a:lnTo>
                  <a:lnTo>
                    <a:pt x="114388" y="1270"/>
                  </a:lnTo>
                  <a:lnTo>
                    <a:pt x="113766" y="3810"/>
                  </a:lnTo>
                  <a:lnTo>
                    <a:pt x="112433" y="2540"/>
                  </a:lnTo>
                  <a:lnTo>
                    <a:pt x="113753" y="1270"/>
                  </a:lnTo>
                  <a:lnTo>
                    <a:pt x="112229" y="0"/>
                  </a:lnTo>
                  <a:lnTo>
                    <a:pt x="112306" y="2540"/>
                  </a:lnTo>
                  <a:lnTo>
                    <a:pt x="111747" y="2540"/>
                  </a:lnTo>
                  <a:lnTo>
                    <a:pt x="111213" y="1270"/>
                  </a:lnTo>
                  <a:lnTo>
                    <a:pt x="110705" y="1270"/>
                  </a:lnTo>
                  <a:lnTo>
                    <a:pt x="110769" y="4978"/>
                  </a:lnTo>
                  <a:lnTo>
                    <a:pt x="110934" y="5080"/>
                  </a:lnTo>
                  <a:lnTo>
                    <a:pt x="110782" y="5651"/>
                  </a:lnTo>
                  <a:lnTo>
                    <a:pt x="110782" y="6019"/>
                  </a:lnTo>
                  <a:lnTo>
                    <a:pt x="118402" y="6019"/>
                  </a:lnTo>
                  <a:close/>
                </a:path>
                <a:path w="2353945" h="3400425">
                  <a:moveTo>
                    <a:pt x="120561" y="13627"/>
                  </a:moveTo>
                  <a:lnTo>
                    <a:pt x="120192" y="11836"/>
                  </a:lnTo>
                  <a:lnTo>
                    <a:pt x="120065" y="12065"/>
                  </a:lnTo>
                  <a:lnTo>
                    <a:pt x="120561" y="13627"/>
                  </a:lnTo>
                  <a:close/>
                </a:path>
                <a:path w="2353945" h="3400425">
                  <a:moveTo>
                    <a:pt x="122021" y="16510"/>
                  </a:moveTo>
                  <a:lnTo>
                    <a:pt x="120954" y="16510"/>
                  </a:lnTo>
                  <a:lnTo>
                    <a:pt x="120053" y="15240"/>
                  </a:lnTo>
                  <a:lnTo>
                    <a:pt x="119481" y="13970"/>
                  </a:lnTo>
                  <a:lnTo>
                    <a:pt x="120078" y="12700"/>
                  </a:lnTo>
                  <a:lnTo>
                    <a:pt x="119722" y="11430"/>
                  </a:lnTo>
                  <a:lnTo>
                    <a:pt x="119367" y="10160"/>
                  </a:lnTo>
                  <a:lnTo>
                    <a:pt x="119011" y="8890"/>
                  </a:lnTo>
                  <a:lnTo>
                    <a:pt x="118656" y="7620"/>
                  </a:lnTo>
                  <a:lnTo>
                    <a:pt x="118452" y="6350"/>
                  </a:lnTo>
                  <a:lnTo>
                    <a:pt x="110794" y="6350"/>
                  </a:lnTo>
                  <a:lnTo>
                    <a:pt x="110591" y="6350"/>
                  </a:lnTo>
                  <a:lnTo>
                    <a:pt x="110236" y="7620"/>
                  </a:lnTo>
                  <a:lnTo>
                    <a:pt x="108661" y="5080"/>
                  </a:lnTo>
                  <a:lnTo>
                    <a:pt x="108204" y="3810"/>
                  </a:lnTo>
                  <a:lnTo>
                    <a:pt x="108013" y="5080"/>
                  </a:lnTo>
                  <a:lnTo>
                    <a:pt x="107416" y="5080"/>
                  </a:lnTo>
                  <a:lnTo>
                    <a:pt x="107315" y="4000"/>
                  </a:lnTo>
                  <a:lnTo>
                    <a:pt x="107213" y="5080"/>
                  </a:lnTo>
                  <a:lnTo>
                    <a:pt x="105511" y="3810"/>
                  </a:lnTo>
                  <a:lnTo>
                    <a:pt x="106146" y="7620"/>
                  </a:lnTo>
                  <a:lnTo>
                    <a:pt x="104292" y="5080"/>
                  </a:lnTo>
                  <a:lnTo>
                    <a:pt x="103822" y="8890"/>
                  </a:lnTo>
                  <a:lnTo>
                    <a:pt x="102006" y="5080"/>
                  </a:lnTo>
                  <a:lnTo>
                    <a:pt x="102108" y="8890"/>
                  </a:lnTo>
                  <a:lnTo>
                    <a:pt x="101485" y="8890"/>
                  </a:lnTo>
                  <a:lnTo>
                    <a:pt x="100457" y="3810"/>
                  </a:lnTo>
                  <a:lnTo>
                    <a:pt x="98666" y="10160"/>
                  </a:lnTo>
                  <a:lnTo>
                    <a:pt x="98107" y="8890"/>
                  </a:lnTo>
                  <a:lnTo>
                    <a:pt x="97612" y="8890"/>
                  </a:lnTo>
                  <a:lnTo>
                    <a:pt x="93700" y="8890"/>
                  </a:lnTo>
                  <a:lnTo>
                    <a:pt x="93472" y="11430"/>
                  </a:lnTo>
                  <a:lnTo>
                    <a:pt x="93179" y="10160"/>
                  </a:lnTo>
                  <a:lnTo>
                    <a:pt x="91325" y="10160"/>
                  </a:lnTo>
                  <a:lnTo>
                    <a:pt x="90258" y="8890"/>
                  </a:lnTo>
                  <a:lnTo>
                    <a:pt x="92113" y="12700"/>
                  </a:lnTo>
                  <a:lnTo>
                    <a:pt x="91122" y="13970"/>
                  </a:lnTo>
                  <a:lnTo>
                    <a:pt x="91617" y="16510"/>
                  </a:lnTo>
                  <a:lnTo>
                    <a:pt x="90068" y="15240"/>
                  </a:lnTo>
                  <a:lnTo>
                    <a:pt x="88506" y="13970"/>
                  </a:lnTo>
                  <a:lnTo>
                    <a:pt x="89916" y="12700"/>
                  </a:lnTo>
                  <a:lnTo>
                    <a:pt x="87680" y="8890"/>
                  </a:lnTo>
                  <a:lnTo>
                    <a:pt x="89369" y="12700"/>
                  </a:lnTo>
                  <a:lnTo>
                    <a:pt x="87312" y="13970"/>
                  </a:lnTo>
                  <a:lnTo>
                    <a:pt x="89103" y="15240"/>
                  </a:lnTo>
                  <a:lnTo>
                    <a:pt x="86995" y="13970"/>
                  </a:lnTo>
                  <a:lnTo>
                    <a:pt x="87769" y="15240"/>
                  </a:lnTo>
                  <a:lnTo>
                    <a:pt x="85572" y="12700"/>
                  </a:lnTo>
                  <a:lnTo>
                    <a:pt x="88049" y="16510"/>
                  </a:lnTo>
                  <a:lnTo>
                    <a:pt x="85166" y="13970"/>
                  </a:lnTo>
                  <a:lnTo>
                    <a:pt x="86118" y="16510"/>
                  </a:lnTo>
                  <a:lnTo>
                    <a:pt x="83578" y="15240"/>
                  </a:lnTo>
                  <a:lnTo>
                    <a:pt x="83273" y="12700"/>
                  </a:lnTo>
                  <a:lnTo>
                    <a:pt x="82765" y="15138"/>
                  </a:lnTo>
                  <a:lnTo>
                    <a:pt x="83781" y="17780"/>
                  </a:lnTo>
                  <a:lnTo>
                    <a:pt x="82753" y="19050"/>
                  </a:lnTo>
                  <a:lnTo>
                    <a:pt x="81800" y="16167"/>
                  </a:lnTo>
                  <a:lnTo>
                    <a:pt x="81800" y="39370"/>
                  </a:lnTo>
                  <a:lnTo>
                    <a:pt x="81241" y="41363"/>
                  </a:lnTo>
                  <a:lnTo>
                    <a:pt x="80632" y="40640"/>
                  </a:lnTo>
                  <a:lnTo>
                    <a:pt x="79540" y="39370"/>
                  </a:lnTo>
                  <a:lnTo>
                    <a:pt x="81800" y="39370"/>
                  </a:lnTo>
                  <a:lnTo>
                    <a:pt x="81800" y="16167"/>
                  </a:lnTo>
                  <a:lnTo>
                    <a:pt x="81495" y="15240"/>
                  </a:lnTo>
                  <a:lnTo>
                    <a:pt x="79857" y="13970"/>
                  </a:lnTo>
                  <a:lnTo>
                    <a:pt x="79375" y="15240"/>
                  </a:lnTo>
                  <a:lnTo>
                    <a:pt x="80556" y="19050"/>
                  </a:lnTo>
                  <a:lnTo>
                    <a:pt x="79032" y="19050"/>
                  </a:lnTo>
                  <a:lnTo>
                    <a:pt x="78765" y="17780"/>
                  </a:lnTo>
                  <a:lnTo>
                    <a:pt x="78981" y="19050"/>
                  </a:lnTo>
                  <a:lnTo>
                    <a:pt x="79438" y="21590"/>
                  </a:lnTo>
                  <a:lnTo>
                    <a:pt x="75615" y="20320"/>
                  </a:lnTo>
                  <a:lnTo>
                    <a:pt x="76733" y="24130"/>
                  </a:lnTo>
                  <a:lnTo>
                    <a:pt x="76047" y="24130"/>
                  </a:lnTo>
                  <a:lnTo>
                    <a:pt x="75857" y="25184"/>
                  </a:lnTo>
                  <a:lnTo>
                    <a:pt x="71539" y="21590"/>
                  </a:lnTo>
                  <a:lnTo>
                    <a:pt x="70599" y="21590"/>
                  </a:lnTo>
                  <a:lnTo>
                    <a:pt x="75844" y="25222"/>
                  </a:lnTo>
                  <a:lnTo>
                    <a:pt x="75742" y="25793"/>
                  </a:lnTo>
                  <a:lnTo>
                    <a:pt x="77647" y="26670"/>
                  </a:lnTo>
                  <a:lnTo>
                    <a:pt x="76847" y="25400"/>
                  </a:lnTo>
                  <a:lnTo>
                    <a:pt x="76098" y="24206"/>
                  </a:lnTo>
                  <a:lnTo>
                    <a:pt x="77343" y="25400"/>
                  </a:lnTo>
                  <a:lnTo>
                    <a:pt x="78524" y="26670"/>
                  </a:lnTo>
                  <a:lnTo>
                    <a:pt x="79311" y="27940"/>
                  </a:lnTo>
                  <a:lnTo>
                    <a:pt x="78778" y="27940"/>
                  </a:lnTo>
                  <a:lnTo>
                    <a:pt x="79730" y="30480"/>
                  </a:lnTo>
                  <a:lnTo>
                    <a:pt x="78016" y="29210"/>
                  </a:lnTo>
                  <a:lnTo>
                    <a:pt x="78397" y="29210"/>
                  </a:lnTo>
                  <a:lnTo>
                    <a:pt x="77825" y="27940"/>
                  </a:lnTo>
                  <a:lnTo>
                    <a:pt x="77520" y="26670"/>
                  </a:lnTo>
                  <a:lnTo>
                    <a:pt x="77584" y="27940"/>
                  </a:lnTo>
                  <a:lnTo>
                    <a:pt x="76238" y="26670"/>
                  </a:lnTo>
                  <a:lnTo>
                    <a:pt x="75907" y="26670"/>
                  </a:lnTo>
                  <a:lnTo>
                    <a:pt x="75577" y="26670"/>
                  </a:lnTo>
                  <a:lnTo>
                    <a:pt x="76060" y="29210"/>
                  </a:lnTo>
                  <a:lnTo>
                    <a:pt x="74574" y="29210"/>
                  </a:lnTo>
                  <a:lnTo>
                    <a:pt x="72212" y="26670"/>
                  </a:lnTo>
                  <a:lnTo>
                    <a:pt x="75577" y="26670"/>
                  </a:lnTo>
                  <a:lnTo>
                    <a:pt x="75603" y="26543"/>
                  </a:lnTo>
                  <a:lnTo>
                    <a:pt x="72809" y="25400"/>
                  </a:lnTo>
                  <a:lnTo>
                    <a:pt x="74891" y="25400"/>
                  </a:lnTo>
                  <a:lnTo>
                    <a:pt x="75018" y="25400"/>
                  </a:lnTo>
                  <a:lnTo>
                    <a:pt x="70599" y="21590"/>
                  </a:lnTo>
                  <a:lnTo>
                    <a:pt x="69024" y="21590"/>
                  </a:lnTo>
                  <a:lnTo>
                    <a:pt x="70535" y="24130"/>
                  </a:lnTo>
                  <a:lnTo>
                    <a:pt x="68033" y="25400"/>
                  </a:lnTo>
                  <a:lnTo>
                    <a:pt x="68846" y="26670"/>
                  </a:lnTo>
                  <a:lnTo>
                    <a:pt x="69989" y="26670"/>
                  </a:lnTo>
                  <a:lnTo>
                    <a:pt x="70802" y="29210"/>
                  </a:lnTo>
                  <a:lnTo>
                    <a:pt x="70485" y="33020"/>
                  </a:lnTo>
                  <a:lnTo>
                    <a:pt x="68453" y="30568"/>
                  </a:lnTo>
                  <a:lnTo>
                    <a:pt x="68453" y="54610"/>
                  </a:lnTo>
                  <a:lnTo>
                    <a:pt x="67246" y="55880"/>
                  </a:lnTo>
                  <a:lnTo>
                    <a:pt x="66636" y="56616"/>
                  </a:lnTo>
                  <a:lnTo>
                    <a:pt x="66027" y="55880"/>
                  </a:lnTo>
                  <a:lnTo>
                    <a:pt x="63957" y="53340"/>
                  </a:lnTo>
                  <a:lnTo>
                    <a:pt x="67030" y="54610"/>
                  </a:lnTo>
                  <a:lnTo>
                    <a:pt x="68453" y="54610"/>
                  </a:lnTo>
                  <a:lnTo>
                    <a:pt x="68453" y="30568"/>
                  </a:lnTo>
                  <a:lnTo>
                    <a:pt x="63144" y="24130"/>
                  </a:lnTo>
                  <a:lnTo>
                    <a:pt x="64300" y="29210"/>
                  </a:lnTo>
                  <a:lnTo>
                    <a:pt x="65354" y="30480"/>
                  </a:lnTo>
                  <a:lnTo>
                    <a:pt x="68122" y="34290"/>
                  </a:lnTo>
                  <a:lnTo>
                    <a:pt x="65290" y="34290"/>
                  </a:lnTo>
                  <a:lnTo>
                    <a:pt x="64554" y="33020"/>
                  </a:lnTo>
                  <a:lnTo>
                    <a:pt x="63080" y="30480"/>
                  </a:lnTo>
                  <a:lnTo>
                    <a:pt x="61125" y="31750"/>
                  </a:lnTo>
                  <a:lnTo>
                    <a:pt x="62738" y="33020"/>
                  </a:lnTo>
                  <a:lnTo>
                    <a:pt x="62255" y="33020"/>
                  </a:lnTo>
                  <a:lnTo>
                    <a:pt x="58991" y="31750"/>
                  </a:lnTo>
                  <a:lnTo>
                    <a:pt x="61658" y="34302"/>
                  </a:lnTo>
                  <a:lnTo>
                    <a:pt x="62801" y="33058"/>
                  </a:lnTo>
                  <a:lnTo>
                    <a:pt x="65963" y="35560"/>
                  </a:lnTo>
                  <a:lnTo>
                    <a:pt x="62966" y="35560"/>
                  </a:lnTo>
                  <a:lnTo>
                    <a:pt x="61658" y="34302"/>
                  </a:lnTo>
                  <a:lnTo>
                    <a:pt x="62420" y="35560"/>
                  </a:lnTo>
                  <a:lnTo>
                    <a:pt x="62115" y="35560"/>
                  </a:lnTo>
                  <a:lnTo>
                    <a:pt x="59524" y="33020"/>
                  </a:lnTo>
                  <a:lnTo>
                    <a:pt x="58077" y="35560"/>
                  </a:lnTo>
                  <a:lnTo>
                    <a:pt x="58089" y="39370"/>
                  </a:lnTo>
                  <a:lnTo>
                    <a:pt x="57734" y="40030"/>
                  </a:lnTo>
                  <a:lnTo>
                    <a:pt x="57734" y="45720"/>
                  </a:lnTo>
                  <a:lnTo>
                    <a:pt x="57480" y="45720"/>
                  </a:lnTo>
                  <a:lnTo>
                    <a:pt x="57175" y="44627"/>
                  </a:lnTo>
                  <a:lnTo>
                    <a:pt x="57734" y="45720"/>
                  </a:lnTo>
                  <a:lnTo>
                    <a:pt x="57734" y="40030"/>
                  </a:lnTo>
                  <a:lnTo>
                    <a:pt x="57073" y="41236"/>
                  </a:lnTo>
                  <a:lnTo>
                    <a:pt x="57073" y="44450"/>
                  </a:lnTo>
                  <a:lnTo>
                    <a:pt x="55930" y="44450"/>
                  </a:lnTo>
                  <a:lnTo>
                    <a:pt x="56273" y="43180"/>
                  </a:lnTo>
                  <a:lnTo>
                    <a:pt x="57073" y="44450"/>
                  </a:lnTo>
                  <a:lnTo>
                    <a:pt x="57073" y="41236"/>
                  </a:lnTo>
                  <a:lnTo>
                    <a:pt x="56705" y="41910"/>
                  </a:lnTo>
                  <a:lnTo>
                    <a:pt x="56045" y="40640"/>
                  </a:lnTo>
                  <a:lnTo>
                    <a:pt x="55575" y="39370"/>
                  </a:lnTo>
                  <a:lnTo>
                    <a:pt x="54368" y="39370"/>
                  </a:lnTo>
                  <a:lnTo>
                    <a:pt x="53238" y="43180"/>
                  </a:lnTo>
                  <a:lnTo>
                    <a:pt x="49098" y="44450"/>
                  </a:lnTo>
                  <a:lnTo>
                    <a:pt x="45402" y="45720"/>
                  </a:lnTo>
                  <a:lnTo>
                    <a:pt x="46901" y="48260"/>
                  </a:lnTo>
                  <a:lnTo>
                    <a:pt x="46685" y="48260"/>
                  </a:lnTo>
                  <a:lnTo>
                    <a:pt x="47218" y="49530"/>
                  </a:lnTo>
                  <a:lnTo>
                    <a:pt x="46913" y="50800"/>
                  </a:lnTo>
                  <a:lnTo>
                    <a:pt x="45250" y="49530"/>
                  </a:lnTo>
                  <a:lnTo>
                    <a:pt x="44843" y="48260"/>
                  </a:lnTo>
                  <a:lnTo>
                    <a:pt x="45135" y="50800"/>
                  </a:lnTo>
                  <a:lnTo>
                    <a:pt x="45250" y="57150"/>
                  </a:lnTo>
                  <a:lnTo>
                    <a:pt x="41249" y="55880"/>
                  </a:lnTo>
                  <a:lnTo>
                    <a:pt x="38684" y="55880"/>
                  </a:lnTo>
                  <a:lnTo>
                    <a:pt x="44602" y="60960"/>
                  </a:lnTo>
                  <a:lnTo>
                    <a:pt x="41313" y="60960"/>
                  </a:lnTo>
                  <a:lnTo>
                    <a:pt x="41071" y="59690"/>
                  </a:lnTo>
                  <a:lnTo>
                    <a:pt x="37528" y="62230"/>
                  </a:lnTo>
                  <a:lnTo>
                    <a:pt x="37731" y="67310"/>
                  </a:lnTo>
                  <a:lnTo>
                    <a:pt x="32131" y="67310"/>
                  </a:lnTo>
                  <a:lnTo>
                    <a:pt x="35547" y="69850"/>
                  </a:lnTo>
                  <a:lnTo>
                    <a:pt x="28308" y="69850"/>
                  </a:lnTo>
                  <a:lnTo>
                    <a:pt x="33515" y="73660"/>
                  </a:lnTo>
                  <a:lnTo>
                    <a:pt x="29794" y="73660"/>
                  </a:lnTo>
                  <a:lnTo>
                    <a:pt x="29171" y="72390"/>
                  </a:lnTo>
                  <a:lnTo>
                    <a:pt x="25806" y="73660"/>
                  </a:lnTo>
                  <a:lnTo>
                    <a:pt x="25120" y="74930"/>
                  </a:lnTo>
                  <a:lnTo>
                    <a:pt x="28536" y="77470"/>
                  </a:lnTo>
                  <a:lnTo>
                    <a:pt x="28600" y="78740"/>
                  </a:lnTo>
                  <a:lnTo>
                    <a:pt x="25742" y="76200"/>
                  </a:lnTo>
                  <a:lnTo>
                    <a:pt x="28028" y="80010"/>
                  </a:lnTo>
                  <a:lnTo>
                    <a:pt x="24257" y="78740"/>
                  </a:lnTo>
                  <a:lnTo>
                    <a:pt x="24536" y="80010"/>
                  </a:lnTo>
                  <a:lnTo>
                    <a:pt x="27000" y="80010"/>
                  </a:lnTo>
                  <a:lnTo>
                    <a:pt x="27597" y="82550"/>
                  </a:lnTo>
                  <a:lnTo>
                    <a:pt x="23355" y="82550"/>
                  </a:lnTo>
                  <a:lnTo>
                    <a:pt x="21856" y="81280"/>
                  </a:lnTo>
                  <a:lnTo>
                    <a:pt x="22733" y="86360"/>
                  </a:lnTo>
                  <a:lnTo>
                    <a:pt x="21678" y="85178"/>
                  </a:lnTo>
                  <a:lnTo>
                    <a:pt x="23050" y="87630"/>
                  </a:lnTo>
                  <a:lnTo>
                    <a:pt x="17678" y="82550"/>
                  </a:lnTo>
                  <a:lnTo>
                    <a:pt x="19646" y="86360"/>
                  </a:lnTo>
                  <a:lnTo>
                    <a:pt x="21323" y="86360"/>
                  </a:lnTo>
                  <a:lnTo>
                    <a:pt x="21907" y="87630"/>
                  </a:lnTo>
                  <a:lnTo>
                    <a:pt x="19761" y="87630"/>
                  </a:lnTo>
                  <a:lnTo>
                    <a:pt x="18796" y="88900"/>
                  </a:lnTo>
                  <a:lnTo>
                    <a:pt x="19050" y="90170"/>
                  </a:lnTo>
                  <a:lnTo>
                    <a:pt x="17106" y="88900"/>
                  </a:lnTo>
                  <a:lnTo>
                    <a:pt x="15557" y="91440"/>
                  </a:lnTo>
                  <a:lnTo>
                    <a:pt x="15951" y="95250"/>
                  </a:lnTo>
                  <a:lnTo>
                    <a:pt x="14782" y="97790"/>
                  </a:lnTo>
                  <a:lnTo>
                    <a:pt x="16167" y="97790"/>
                  </a:lnTo>
                  <a:lnTo>
                    <a:pt x="19685" y="99060"/>
                  </a:lnTo>
                  <a:lnTo>
                    <a:pt x="19710" y="100190"/>
                  </a:lnTo>
                  <a:lnTo>
                    <a:pt x="19926" y="100330"/>
                  </a:lnTo>
                  <a:lnTo>
                    <a:pt x="19151" y="101600"/>
                  </a:lnTo>
                  <a:lnTo>
                    <a:pt x="16002" y="100330"/>
                  </a:lnTo>
                  <a:lnTo>
                    <a:pt x="15189" y="99060"/>
                  </a:lnTo>
                  <a:lnTo>
                    <a:pt x="15849" y="100330"/>
                  </a:lnTo>
                  <a:lnTo>
                    <a:pt x="15087" y="100330"/>
                  </a:lnTo>
                  <a:lnTo>
                    <a:pt x="13258" y="99060"/>
                  </a:lnTo>
                  <a:lnTo>
                    <a:pt x="14465" y="100330"/>
                  </a:lnTo>
                  <a:lnTo>
                    <a:pt x="9271" y="100330"/>
                  </a:lnTo>
                  <a:lnTo>
                    <a:pt x="12509" y="102870"/>
                  </a:lnTo>
                  <a:lnTo>
                    <a:pt x="11518" y="102870"/>
                  </a:lnTo>
                  <a:lnTo>
                    <a:pt x="10553" y="105410"/>
                  </a:lnTo>
                  <a:lnTo>
                    <a:pt x="11252" y="106680"/>
                  </a:lnTo>
                  <a:lnTo>
                    <a:pt x="10668" y="109220"/>
                  </a:lnTo>
                  <a:lnTo>
                    <a:pt x="13474" y="110490"/>
                  </a:lnTo>
                  <a:lnTo>
                    <a:pt x="12585" y="111760"/>
                  </a:lnTo>
                  <a:lnTo>
                    <a:pt x="14719" y="113030"/>
                  </a:lnTo>
                  <a:lnTo>
                    <a:pt x="13398" y="114300"/>
                  </a:lnTo>
                  <a:lnTo>
                    <a:pt x="10680" y="115570"/>
                  </a:lnTo>
                  <a:lnTo>
                    <a:pt x="10414" y="118110"/>
                  </a:lnTo>
                  <a:lnTo>
                    <a:pt x="11480" y="119380"/>
                  </a:lnTo>
                  <a:lnTo>
                    <a:pt x="12750" y="118110"/>
                  </a:lnTo>
                  <a:lnTo>
                    <a:pt x="14287" y="119380"/>
                  </a:lnTo>
                  <a:lnTo>
                    <a:pt x="11658" y="119380"/>
                  </a:lnTo>
                  <a:lnTo>
                    <a:pt x="11391" y="121920"/>
                  </a:lnTo>
                  <a:lnTo>
                    <a:pt x="9766" y="119380"/>
                  </a:lnTo>
                  <a:lnTo>
                    <a:pt x="9537" y="121920"/>
                  </a:lnTo>
                  <a:lnTo>
                    <a:pt x="9677" y="123190"/>
                  </a:lnTo>
                  <a:lnTo>
                    <a:pt x="11252" y="127000"/>
                  </a:lnTo>
                  <a:lnTo>
                    <a:pt x="14135" y="127000"/>
                  </a:lnTo>
                  <a:lnTo>
                    <a:pt x="12471" y="128270"/>
                  </a:lnTo>
                  <a:lnTo>
                    <a:pt x="11201" y="127000"/>
                  </a:lnTo>
                  <a:lnTo>
                    <a:pt x="10960" y="127000"/>
                  </a:lnTo>
                  <a:lnTo>
                    <a:pt x="14287" y="132080"/>
                  </a:lnTo>
                  <a:lnTo>
                    <a:pt x="1943" y="134620"/>
                  </a:lnTo>
                  <a:lnTo>
                    <a:pt x="7251" y="138430"/>
                  </a:lnTo>
                  <a:lnTo>
                    <a:pt x="7010" y="138430"/>
                  </a:lnTo>
                  <a:lnTo>
                    <a:pt x="9690" y="142240"/>
                  </a:lnTo>
                  <a:lnTo>
                    <a:pt x="9131" y="143510"/>
                  </a:lnTo>
                  <a:lnTo>
                    <a:pt x="7721" y="140970"/>
                  </a:lnTo>
                  <a:lnTo>
                    <a:pt x="6007" y="142240"/>
                  </a:lnTo>
                  <a:lnTo>
                    <a:pt x="10223" y="144780"/>
                  </a:lnTo>
                  <a:lnTo>
                    <a:pt x="5092" y="147320"/>
                  </a:lnTo>
                  <a:lnTo>
                    <a:pt x="7962" y="149860"/>
                  </a:lnTo>
                  <a:lnTo>
                    <a:pt x="0" y="151130"/>
                  </a:lnTo>
                  <a:lnTo>
                    <a:pt x="8445" y="157480"/>
                  </a:lnTo>
                  <a:lnTo>
                    <a:pt x="3517" y="160020"/>
                  </a:lnTo>
                  <a:lnTo>
                    <a:pt x="4330" y="160020"/>
                  </a:lnTo>
                  <a:lnTo>
                    <a:pt x="3924" y="161290"/>
                  </a:lnTo>
                  <a:lnTo>
                    <a:pt x="5359" y="161290"/>
                  </a:lnTo>
                  <a:lnTo>
                    <a:pt x="5575" y="160020"/>
                  </a:lnTo>
                  <a:lnTo>
                    <a:pt x="6604" y="161290"/>
                  </a:lnTo>
                  <a:lnTo>
                    <a:pt x="9042" y="166370"/>
                  </a:lnTo>
                  <a:lnTo>
                    <a:pt x="4546" y="173990"/>
                  </a:lnTo>
                  <a:lnTo>
                    <a:pt x="3606" y="180340"/>
                  </a:lnTo>
                  <a:lnTo>
                    <a:pt x="3352" y="182880"/>
                  </a:lnTo>
                  <a:lnTo>
                    <a:pt x="13296" y="180352"/>
                  </a:lnTo>
                  <a:lnTo>
                    <a:pt x="9245" y="184150"/>
                  </a:lnTo>
                  <a:lnTo>
                    <a:pt x="5715" y="182880"/>
                  </a:lnTo>
                  <a:lnTo>
                    <a:pt x="10363" y="186690"/>
                  </a:lnTo>
                  <a:lnTo>
                    <a:pt x="6832" y="193040"/>
                  </a:lnTo>
                  <a:lnTo>
                    <a:pt x="9613" y="195580"/>
                  </a:lnTo>
                  <a:lnTo>
                    <a:pt x="27927" y="195580"/>
                  </a:lnTo>
                  <a:lnTo>
                    <a:pt x="29489" y="194310"/>
                  </a:lnTo>
                  <a:lnTo>
                    <a:pt x="28130" y="194310"/>
                  </a:lnTo>
                  <a:lnTo>
                    <a:pt x="31851" y="191770"/>
                  </a:lnTo>
                  <a:lnTo>
                    <a:pt x="32308" y="191770"/>
                  </a:lnTo>
                  <a:lnTo>
                    <a:pt x="34429" y="190500"/>
                  </a:lnTo>
                  <a:lnTo>
                    <a:pt x="29337" y="190500"/>
                  </a:lnTo>
                  <a:lnTo>
                    <a:pt x="29578" y="187960"/>
                  </a:lnTo>
                  <a:lnTo>
                    <a:pt x="27000" y="187960"/>
                  </a:lnTo>
                  <a:lnTo>
                    <a:pt x="25539" y="185420"/>
                  </a:lnTo>
                  <a:lnTo>
                    <a:pt x="24358" y="184150"/>
                  </a:lnTo>
                  <a:lnTo>
                    <a:pt x="28486" y="184150"/>
                  </a:lnTo>
                  <a:lnTo>
                    <a:pt x="28016" y="182880"/>
                  </a:lnTo>
                  <a:lnTo>
                    <a:pt x="24206" y="184150"/>
                  </a:lnTo>
                  <a:lnTo>
                    <a:pt x="23279" y="182880"/>
                  </a:lnTo>
                  <a:lnTo>
                    <a:pt x="24663" y="182880"/>
                  </a:lnTo>
                  <a:lnTo>
                    <a:pt x="25806" y="181610"/>
                  </a:lnTo>
                  <a:lnTo>
                    <a:pt x="28625" y="180340"/>
                  </a:lnTo>
                  <a:lnTo>
                    <a:pt x="29171" y="179070"/>
                  </a:lnTo>
                  <a:lnTo>
                    <a:pt x="30810" y="179070"/>
                  </a:lnTo>
                  <a:lnTo>
                    <a:pt x="30010" y="177800"/>
                  </a:lnTo>
                  <a:lnTo>
                    <a:pt x="25933" y="177800"/>
                  </a:lnTo>
                  <a:lnTo>
                    <a:pt x="25958" y="176530"/>
                  </a:lnTo>
                  <a:lnTo>
                    <a:pt x="25984" y="175260"/>
                  </a:lnTo>
                  <a:lnTo>
                    <a:pt x="24790" y="176530"/>
                  </a:lnTo>
                  <a:lnTo>
                    <a:pt x="20612" y="175260"/>
                  </a:lnTo>
                  <a:lnTo>
                    <a:pt x="25984" y="175260"/>
                  </a:lnTo>
                  <a:lnTo>
                    <a:pt x="26962" y="175260"/>
                  </a:lnTo>
                  <a:lnTo>
                    <a:pt x="23825" y="173990"/>
                  </a:lnTo>
                  <a:lnTo>
                    <a:pt x="27889" y="172720"/>
                  </a:lnTo>
                  <a:lnTo>
                    <a:pt x="26822" y="172720"/>
                  </a:lnTo>
                  <a:lnTo>
                    <a:pt x="23672" y="170180"/>
                  </a:lnTo>
                  <a:lnTo>
                    <a:pt x="22783" y="168910"/>
                  </a:lnTo>
                  <a:lnTo>
                    <a:pt x="25908" y="170180"/>
                  </a:lnTo>
                  <a:lnTo>
                    <a:pt x="27597" y="171450"/>
                  </a:lnTo>
                  <a:lnTo>
                    <a:pt x="29502" y="172720"/>
                  </a:lnTo>
                  <a:lnTo>
                    <a:pt x="29464" y="171450"/>
                  </a:lnTo>
                  <a:lnTo>
                    <a:pt x="29222" y="170180"/>
                  </a:lnTo>
                  <a:lnTo>
                    <a:pt x="28968" y="168910"/>
                  </a:lnTo>
                  <a:lnTo>
                    <a:pt x="27343" y="168910"/>
                  </a:lnTo>
                  <a:lnTo>
                    <a:pt x="28384" y="170180"/>
                  </a:lnTo>
                  <a:lnTo>
                    <a:pt x="27774" y="170180"/>
                  </a:lnTo>
                  <a:lnTo>
                    <a:pt x="24472" y="168910"/>
                  </a:lnTo>
                  <a:lnTo>
                    <a:pt x="22733" y="167640"/>
                  </a:lnTo>
                  <a:lnTo>
                    <a:pt x="22720" y="166370"/>
                  </a:lnTo>
                  <a:lnTo>
                    <a:pt x="30734" y="166370"/>
                  </a:lnTo>
                  <a:lnTo>
                    <a:pt x="24485" y="162560"/>
                  </a:lnTo>
                  <a:lnTo>
                    <a:pt x="30670" y="161290"/>
                  </a:lnTo>
                  <a:lnTo>
                    <a:pt x="27609" y="158750"/>
                  </a:lnTo>
                  <a:lnTo>
                    <a:pt x="31788" y="154940"/>
                  </a:lnTo>
                  <a:lnTo>
                    <a:pt x="31572" y="153670"/>
                  </a:lnTo>
                  <a:lnTo>
                    <a:pt x="31356" y="152400"/>
                  </a:lnTo>
                  <a:lnTo>
                    <a:pt x="25107" y="153670"/>
                  </a:lnTo>
                  <a:lnTo>
                    <a:pt x="31165" y="151130"/>
                  </a:lnTo>
                  <a:lnTo>
                    <a:pt x="24371" y="151130"/>
                  </a:lnTo>
                  <a:lnTo>
                    <a:pt x="24498" y="149860"/>
                  </a:lnTo>
                  <a:lnTo>
                    <a:pt x="24917" y="149860"/>
                  </a:lnTo>
                  <a:lnTo>
                    <a:pt x="25552" y="149453"/>
                  </a:lnTo>
                  <a:lnTo>
                    <a:pt x="26098" y="149390"/>
                  </a:lnTo>
                  <a:lnTo>
                    <a:pt x="28524" y="150571"/>
                  </a:lnTo>
                  <a:lnTo>
                    <a:pt x="28244" y="149390"/>
                  </a:lnTo>
                  <a:lnTo>
                    <a:pt x="27914" y="147967"/>
                  </a:lnTo>
                  <a:lnTo>
                    <a:pt x="27457" y="148209"/>
                  </a:lnTo>
                  <a:lnTo>
                    <a:pt x="28816" y="147320"/>
                  </a:lnTo>
                  <a:lnTo>
                    <a:pt x="30695" y="147320"/>
                  </a:lnTo>
                  <a:lnTo>
                    <a:pt x="30213" y="148590"/>
                  </a:lnTo>
                  <a:lnTo>
                    <a:pt x="31635" y="148590"/>
                  </a:lnTo>
                  <a:lnTo>
                    <a:pt x="32181" y="147320"/>
                  </a:lnTo>
                  <a:lnTo>
                    <a:pt x="34378" y="148590"/>
                  </a:lnTo>
                  <a:lnTo>
                    <a:pt x="36106" y="147320"/>
                  </a:lnTo>
                  <a:lnTo>
                    <a:pt x="33820" y="147320"/>
                  </a:lnTo>
                  <a:lnTo>
                    <a:pt x="33058" y="146342"/>
                  </a:lnTo>
                  <a:lnTo>
                    <a:pt x="30759" y="147320"/>
                  </a:lnTo>
                  <a:lnTo>
                    <a:pt x="27470" y="144780"/>
                  </a:lnTo>
                  <a:lnTo>
                    <a:pt x="36245" y="144780"/>
                  </a:lnTo>
                  <a:lnTo>
                    <a:pt x="34632" y="143510"/>
                  </a:lnTo>
                  <a:lnTo>
                    <a:pt x="33020" y="142240"/>
                  </a:lnTo>
                  <a:lnTo>
                    <a:pt x="34988" y="143510"/>
                  </a:lnTo>
                  <a:lnTo>
                    <a:pt x="33832" y="142240"/>
                  </a:lnTo>
                  <a:lnTo>
                    <a:pt x="35344" y="139700"/>
                  </a:lnTo>
                  <a:lnTo>
                    <a:pt x="30365" y="137160"/>
                  </a:lnTo>
                  <a:lnTo>
                    <a:pt x="32893" y="137160"/>
                  </a:lnTo>
                  <a:lnTo>
                    <a:pt x="33299" y="138430"/>
                  </a:lnTo>
                  <a:lnTo>
                    <a:pt x="33769" y="137160"/>
                  </a:lnTo>
                  <a:lnTo>
                    <a:pt x="34251" y="135890"/>
                  </a:lnTo>
                  <a:lnTo>
                    <a:pt x="28803" y="130810"/>
                  </a:lnTo>
                  <a:lnTo>
                    <a:pt x="32219" y="129540"/>
                  </a:lnTo>
                  <a:lnTo>
                    <a:pt x="33362" y="129540"/>
                  </a:lnTo>
                  <a:lnTo>
                    <a:pt x="30975" y="128270"/>
                  </a:lnTo>
                  <a:lnTo>
                    <a:pt x="34251" y="128270"/>
                  </a:lnTo>
                  <a:lnTo>
                    <a:pt x="31762" y="127000"/>
                  </a:lnTo>
                  <a:lnTo>
                    <a:pt x="32791" y="125730"/>
                  </a:lnTo>
                  <a:lnTo>
                    <a:pt x="34417" y="127000"/>
                  </a:lnTo>
                  <a:lnTo>
                    <a:pt x="35699" y="125730"/>
                  </a:lnTo>
                  <a:lnTo>
                    <a:pt x="36969" y="124460"/>
                  </a:lnTo>
                  <a:lnTo>
                    <a:pt x="31165" y="121920"/>
                  </a:lnTo>
                  <a:lnTo>
                    <a:pt x="30645" y="119380"/>
                  </a:lnTo>
                  <a:lnTo>
                    <a:pt x="35128" y="120650"/>
                  </a:lnTo>
                  <a:lnTo>
                    <a:pt x="38036" y="118110"/>
                  </a:lnTo>
                  <a:lnTo>
                    <a:pt x="38646" y="118110"/>
                  </a:lnTo>
                  <a:lnTo>
                    <a:pt x="40068" y="115570"/>
                  </a:lnTo>
                  <a:lnTo>
                    <a:pt x="36563" y="111760"/>
                  </a:lnTo>
                  <a:lnTo>
                    <a:pt x="35737" y="109220"/>
                  </a:lnTo>
                  <a:lnTo>
                    <a:pt x="40894" y="109220"/>
                  </a:lnTo>
                  <a:lnTo>
                    <a:pt x="39941" y="104140"/>
                  </a:lnTo>
                  <a:lnTo>
                    <a:pt x="43548" y="101600"/>
                  </a:lnTo>
                  <a:lnTo>
                    <a:pt x="42621" y="101600"/>
                  </a:lnTo>
                  <a:lnTo>
                    <a:pt x="40259" y="100330"/>
                  </a:lnTo>
                  <a:lnTo>
                    <a:pt x="40030" y="100330"/>
                  </a:lnTo>
                  <a:lnTo>
                    <a:pt x="41135" y="99060"/>
                  </a:lnTo>
                  <a:lnTo>
                    <a:pt x="37807" y="96520"/>
                  </a:lnTo>
                  <a:lnTo>
                    <a:pt x="41656" y="99060"/>
                  </a:lnTo>
                  <a:lnTo>
                    <a:pt x="41478" y="99060"/>
                  </a:lnTo>
                  <a:lnTo>
                    <a:pt x="45491" y="100330"/>
                  </a:lnTo>
                  <a:lnTo>
                    <a:pt x="45085" y="97790"/>
                  </a:lnTo>
                  <a:lnTo>
                    <a:pt x="45669" y="97790"/>
                  </a:lnTo>
                  <a:lnTo>
                    <a:pt x="43192" y="96520"/>
                  </a:lnTo>
                  <a:lnTo>
                    <a:pt x="40716" y="95250"/>
                  </a:lnTo>
                  <a:lnTo>
                    <a:pt x="44513" y="93980"/>
                  </a:lnTo>
                  <a:lnTo>
                    <a:pt x="45148" y="91440"/>
                  </a:lnTo>
                  <a:lnTo>
                    <a:pt x="45351" y="90170"/>
                  </a:lnTo>
                  <a:lnTo>
                    <a:pt x="45554" y="88900"/>
                  </a:lnTo>
                  <a:lnTo>
                    <a:pt x="48653" y="88900"/>
                  </a:lnTo>
                  <a:lnTo>
                    <a:pt x="47790" y="87630"/>
                  </a:lnTo>
                  <a:lnTo>
                    <a:pt x="48234" y="86360"/>
                  </a:lnTo>
                  <a:lnTo>
                    <a:pt x="47371" y="85090"/>
                  </a:lnTo>
                  <a:lnTo>
                    <a:pt x="49923" y="86360"/>
                  </a:lnTo>
                  <a:lnTo>
                    <a:pt x="51562" y="85090"/>
                  </a:lnTo>
                  <a:lnTo>
                    <a:pt x="52273" y="85090"/>
                  </a:lnTo>
                  <a:lnTo>
                    <a:pt x="52895" y="82550"/>
                  </a:lnTo>
                  <a:lnTo>
                    <a:pt x="54444" y="83820"/>
                  </a:lnTo>
                  <a:lnTo>
                    <a:pt x="55333" y="82550"/>
                  </a:lnTo>
                  <a:lnTo>
                    <a:pt x="48107" y="78740"/>
                  </a:lnTo>
                  <a:lnTo>
                    <a:pt x="48691" y="77470"/>
                  </a:lnTo>
                  <a:lnTo>
                    <a:pt x="52616" y="78740"/>
                  </a:lnTo>
                  <a:lnTo>
                    <a:pt x="53898" y="77470"/>
                  </a:lnTo>
                  <a:lnTo>
                    <a:pt x="58293" y="77470"/>
                  </a:lnTo>
                  <a:lnTo>
                    <a:pt x="56400" y="73660"/>
                  </a:lnTo>
                  <a:lnTo>
                    <a:pt x="57899" y="73660"/>
                  </a:lnTo>
                  <a:lnTo>
                    <a:pt x="57810" y="74930"/>
                  </a:lnTo>
                  <a:lnTo>
                    <a:pt x="58585" y="73660"/>
                  </a:lnTo>
                  <a:lnTo>
                    <a:pt x="62776" y="73660"/>
                  </a:lnTo>
                  <a:lnTo>
                    <a:pt x="61074" y="72390"/>
                  </a:lnTo>
                  <a:lnTo>
                    <a:pt x="60769" y="72148"/>
                  </a:lnTo>
                  <a:lnTo>
                    <a:pt x="59448" y="68580"/>
                  </a:lnTo>
                  <a:lnTo>
                    <a:pt x="58889" y="66040"/>
                  </a:lnTo>
                  <a:lnTo>
                    <a:pt x="61048" y="67310"/>
                  </a:lnTo>
                  <a:lnTo>
                    <a:pt x="59931" y="66040"/>
                  </a:lnTo>
                  <a:lnTo>
                    <a:pt x="58801" y="64770"/>
                  </a:lnTo>
                  <a:lnTo>
                    <a:pt x="57962" y="63500"/>
                  </a:lnTo>
                  <a:lnTo>
                    <a:pt x="58191" y="62230"/>
                  </a:lnTo>
                  <a:lnTo>
                    <a:pt x="58737" y="62230"/>
                  </a:lnTo>
                  <a:lnTo>
                    <a:pt x="60223" y="63500"/>
                  </a:lnTo>
                  <a:lnTo>
                    <a:pt x="61290" y="63500"/>
                  </a:lnTo>
                  <a:lnTo>
                    <a:pt x="59550" y="62230"/>
                  </a:lnTo>
                  <a:lnTo>
                    <a:pt x="57823" y="60960"/>
                  </a:lnTo>
                  <a:lnTo>
                    <a:pt x="59982" y="60960"/>
                  </a:lnTo>
                  <a:lnTo>
                    <a:pt x="61061" y="62230"/>
                  </a:lnTo>
                  <a:lnTo>
                    <a:pt x="62052" y="60960"/>
                  </a:lnTo>
                  <a:lnTo>
                    <a:pt x="61201" y="60960"/>
                  </a:lnTo>
                  <a:lnTo>
                    <a:pt x="60032" y="58420"/>
                  </a:lnTo>
                  <a:lnTo>
                    <a:pt x="59677" y="57150"/>
                  </a:lnTo>
                  <a:lnTo>
                    <a:pt x="62166" y="57150"/>
                  </a:lnTo>
                  <a:lnTo>
                    <a:pt x="63080" y="58254"/>
                  </a:lnTo>
                  <a:lnTo>
                    <a:pt x="62014" y="55880"/>
                  </a:lnTo>
                  <a:lnTo>
                    <a:pt x="63068" y="55880"/>
                  </a:lnTo>
                  <a:lnTo>
                    <a:pt x="63868" y="57150"/>
                  </a:lnTo>
                  <a:lnTo>
                    <a:pt x="66116" y="57150"/>
                  </a:lnTo>
                  <a:lnTo>
                    <a:pt x="68097" y="58420"/>
                  </a:lnTo>
                  <a:lnTo>
                    <a:pt x="69354" y="58420"/>
                  </a:lnTo>
                  <a:lnTo>
                    <a:pt x="71323" y="60960"/>
                  </a:lnTo>
                  <a:lnTo>
                    <a:pt x="70548" y="59690"/>
                  </a:lnTo>
                  <a:lnTo>
                    <a:pt x="68668" y="54610"/>
                  </a:lnTo>
                  <a:lnTo>
                    <a:pt x="70942" y="54610"/>
                  </a:lnTo>
                  <a:lnTo>
                    <a:pt x="71259" y="55880"/>
                  </a:lnTo>
                  <a:lnTo>
                    <a:pt x="71793" y="55880"/>
                  </a:lnTo>
                  <a:lnTo>
                    <a:pt x="71793" y="54610"/>
                  </a:lnTo>
                  <a:lnTo>
                    <a:pt x="72974" y="54610"/>
                  </a:lnTo>
                  <a:lnTo>
                    <a:pt x="74637" y="55880"/>
                  </a:lnTo>
                  <a:lnTo>
                    <a:pt x="74841" y="54610"/>
                  </a:lnTo>
                  <a:lnTo>
                    <a:pt x="75374" y="54610"/>
                  </a:lnTo>
                  <a:lnTo>
                    <a:pt x="73837" y="52717"/>
                  </a:lnTo>
                  <a:lnTo>
                    <a:pt x="73837" y="54610"/>
                  </a:lnTo>
                  <a:lnTo>
                    <a:pt x="73291" y="54610"/>
                  </a:lnTo>
                  <a:lnTo>
                    <a:pt x="73342" y="53695"/>
                  </a:lnTo>
                  <a:lnTo>
                    <a:pt x="73837" y="54610"/>
                  </a:lnTo>
                  <a:lnTo>
                    <a:pt x="73837" y="52717"/>
                  </a:lnTo>
                  <a:lnTo>
                    <a:pt x="73317" y="52070"/>
                  </a:lnTo>
                  <a:lnTo>
                    <a:pt x="74256" y="52070"/>
                  </a:lnTo>
                  <a:lnTo>
                    <a:pt x="72009" y="50800"/>
                  </a:lnTo>
                  <a:lnTo>
                    <a:pt x="71945" y="52070"/>
                  </a:lnTo>
                  <a:lnTo>
                    <a:pt x="71894" y="51600"/>
                  </a:lnTo>
                  <a:lnTo>
                    <a:pt x="71869" y="52070"/>
                  </a:lnTo>
                  <a:lnTo>
                    <a:pt x="71793" y="50800"/>
                  </a:lnTo>
                  <a:lnTo>
                    <a:pt x="71551" y="52070"/>
                  </a:lnTo>
                  <a:lnTo>
                    <a:pt x="71196" y="52070"/>
                  </a:lnTo>
                  <a:lnTo>
                    <a:pt x="70777" y="53340"/>
                  </a:lnTo>
                  <a:lnTo>
                    <a:pt x="70091" y="50800"/>
                  </a:lnTo>
                  <a:lnTo>
                    <a:pt x="69608" y="49530"/>
                  </a:lnTo>
                  <a:lnTo>
                    <a:pt x="71259" y="50800"/>
                  </a:lnTo>
                  <a:lnTo>
                    <a:pt x="70396" y="49530"/>
                  </a:lnTo>
                  <a:lnTo>
                    <a:pt x="68656" y="46990"/>
                  </a:lnTo>
                  <a:lnTo>
                    <a:pt x="72136" y="48260"/>
                  </a:lnTo>
                  <a:lnTo>
                    <a:pt x="74993" y="49530"/>
                  </a:lnTo>
                  <a:lnTo>
                    <a:pt x="76873" y="50800"/>
                  </a:lnTo>
                  <a:lnTo>
                    <a:pt x="77254" y="48260"/>
                  </a:lnTo>
                  <a:lnTo>
                    <a:pt x="79629" y="46990"/>
                  </a:lnTo>
                  <a:lnTo>
                    <a:pt x="78994" y="45720"/>
                  </a:lnTo>
                  <a:lnTo>
                    <a:pt x="78346" y="44450"/>
                  </a:lnTo>
                  <a:lnTo>
                    <a:pt x="77711" y="43180"/>
                  </a:lnTo>
                  <a:lnTo>
                    <a:pt x="77063" y="41910"/>
                  </a:lnTo>
                  <a:lnTo>
                    <a:pt x="77050" y="40640"/>
                  </a:lnTo>
                  <a:lnTo>
                    <a:pt x="78600" y="43180"/>
                  </a:lnTo>
                  <a:lnTo>
                    <a:pt x="79311" y="43180"/>
                  </a:lnTo>
                  <a:lnTo>
                    <a:pt x="79413" y="44450"/>
                  </a:lnTo>
                  <a:lnTo>
                    <a:pt x="79349" y="43180"/>
                  </a:lnTo>
                  <a:lnTo>
                    <a:pt x="81711" y="41910"/>
                  </a:lnTo>
                  <a:lnTo>
                    <a:pt x="81419" y="41567"/>
                  </a:lnTo>
                  <a:lnTo>
                    <a:pt x="82296" y="40640"/>
                  </a:lnTo>
                  <a:lnTo>
                    <a:pt x="82829" y="41910"/>
                  </a:lnTo>
                  <a:lnTo>
                    <a:pt x="85686" y="40640"/>
                  </a:lnTo>
                  <a:lnTo>
                    <a:pt x="85801" y="39370"/>
                  </a:lnTo>
                  <a:lnTo>
                    <a:pt x="86029" y="36830"/>
                  </a:lnTo>
                  <a:lnTo>
                    <a:pt x="86347" y="35560"/>
                  </a:lnTo>
                  <a:lnTo>
                    <a:pt x="86664" y="34290"/>
                  </a:lnTo>
                  <a:lnTo>
                    <a:pt x="90424" y="34290"/>
                  </a:lnTo>
                  <a:lnTo>
                    <a:pt x="89649" y="33020"/>
                  </a:lnTo>
                  <a:lnTo>
                    <a:pt x="95199" y="33020"/>
                  </a:lnTo>
                  <a:lnTo>
                    <a:pt x="95567" y="30480"/>
                  </a:lnTo>
                  <a:lnTo>
                    <a:pt x="96494" y="24130"/>
                  </a:lnTo>
                  <a:lnTo>
                    <a:pt x="103517" y="26670"/>
                  </a:lnTo>
                  <a:lnTo>
                    <a:pt x="105257" y="27940"/>
                  </a:lnTo>
                  <a:lnTo>
                    <a:pt x="104279" y="25400"/>
                  </a:lnTo>
                  <a:lnTo>
                    <a:pt x="104228" y="22860"/>
                  </a:lnTo>
                  <a:lnTo>
                    <a:pt x="105918" y="25400"/>
                  </a:lnTo>
                  <a:lnTo>
                    <a:pt x="105740" y="22860"/>
                  </a:lnTo>
                  <a:lnTo>
                    <a:pt x="105651" y="21590"/>
                  </a:lnTo>
                  <a:lnTo>
                    <a:pt x="106489" y="19050"/>
                  </a:lnTo>
                  <a:lnTo>
                    <a:pt x="112166" y="27940"/>
                  </a:lnTo>
                  <a:lnTo>
                    <a:pt x="112471" y="21590"/>
                  </a:lnTo>
                  <a:lnTo>
                    <a:pt x="111328" y="20320"/>
                  </a:lnTo>
                  <a:lnTo>
                    <a:pt x="112318" y="20320"/>
                  </a:lnTo>
                  <a:lnTo>
                    <a:pt x="113677" y="17780"/>
                  </a:lnTo>
                  <a:lnTo>
                    <a:pt x="114439" y="20320"/>
                  </a:lnTo>
                  <a:lnTo>
                    <a:pt x="114388" y="19050"/>
                  </a:lnTo>
                  <a:lnTo>
                    <a:pt x="113919" y="17780"/>
                  </a:lnTo>
                  <a:lnTo>
                    <a:pt x="114668" y="19050"/>
                  </a:lnTo>
                  <a:lnTo>
                    <a:pt x="115303" y="20320"/>
                  </a:lnTo>
                  <a:lnTo>
                    <a:pt x="116090" y="17780"/>
                  </a:lnTo>
                  <a:lnTo>
                    <a:pt x="116484" y="16510"/>
                  </a:lnTo>
                  <a:lnTo>
                    <a:pt x="118605" y="17780"/>
                  </a:lnTo>
                  <a:lnTo>
                    <a:pt x="118541" y="22860"/>
                  </a:lnTo>
                  <a:lnTo>
                    <a:pt x="121043" y="22860"/>
                  </a:lnTo>
                  <a:lnTo>
                    <a:pt x="121704" y="21590"/>
                  </a:lnTo>
                  <a:lnTo>
                    <a:pt x="122021" y="16510"/>
                  </a:lnTo>
                  <a:close/>
                </a:path>
                <a:path w="2353945" h="3400425">
                  <a:moveTo>
                    <a:pt x="122770" y="579678"/>
                  </a:moveTo>
                  <a:lnTo>
                    <a:pt x="122542" y="579323"/>
                  </a:lnTo>
                  <a:lnTo>
                    <a:pt x="121424" y="577519"/>
                  </a:lnTo>
                  <a:lnTo>
                    <a:pt x="119037" y="579767"/>
                  </a:lnTo>
                  <a:lnTo>
                    <a:pt x="120116" y="579323"/>
                  </a:lnTo>
                  <a:lnTo>
                    <a:pt x="122770" y="579678"/>
                  </a:lnTo>
                  <a:close/>
                </a:path>
                <a:path w="2353945" h="3400425">
                  <a:moveTo>
                    <a:pt x="123050" y="579716"/>
                  </a:moveTo>
                  <a:lnTo>
                    <a:pt x="122770" y="579678"/>
                  </a:lnTo>
                  <a:lnTo>
                    <a:pt x="122872" y="579843"/>
                  </a:lnTo>
                  <a:lnTo>
                    <a:pt x="123050" y="579716"/>
                  </a:lnTo>
                  <a:close/>
                </a:path>
                <a:path w="2353945" h="3400425">
                  <a:moveTo>
                    <a:pt x="125120" y="578154"/>
                  </a:moveTo>
                  <a:lnTo>
                    <a:pt x="123050" y="579716"/>
                  </a:lnTo>
                  <a:lnTo>
                    <a:pt x="123825" y="579818"/>
                  </a:lnTo>
                  <a:lnTo>
                    <a:pt x="125120" y="578154"/>
                  </a:lnTo>
                  <a:close/>
                </a:path>
                <a:path w="2353945" h="3400425">
                  <a:moveTo>
                    <a:pt x="151104" y="678395"/>
                  </a:moveTo>
                  <a:lnTo>
                    <a:pt x="150825" y="678268"/>
                  </a:lnTo>
                  <a:lnTo>
                    <a:pt x="150558" y="678154"/>
                  </a:lnTo>
                  <a:lnTo>
                    <a:pt x="150304" y="678307"/>
                  </a:lnTo>
                  <a:lnTo>
                    <a:pt x="150456" y="678510"/>
                  </a:lnTo>
                  <a:lnTo>
                    <a:pt x="150812" y="678484"/>
                  </a:lnTo>
                  <a:lnTo>
                    <a:pt x="151104" y="678395"/>
                  </a:lnTo>
                  <a:close/>
                </a:path>
                <a:path w="2353945" h="3400425">
                  <a:moveTo>
                    <a:pt x="152552" y="672109"/>
                  </a:moveTo>
                  <a:lnTo>
                    <a:pt x="152298" y="672109"/>
                  </a:lnTo>
                  <a:lnTo>
                    <a:pt x="152234" y="672274"/>
                  </a:lnTo>
                  <a:lnTo>
                    <a:pt x="152158" y="672477"/>
                  </a:lnTo>
                  <a:lnTo>
                    <a:pt x="152438" y="672274"/>
                  </a:lnTo>
                  <a:lnTo>
                    <a:pt x="152552" y="672109"/>
                  </a:lnTo>
                  <a:close/>
                </a:path>
                <a:path w="2353945" h="3400425">
                  <a:moveTo>
                    <a:pt x="153263" y="662012"/>
                  </a:moveTo>
                  <a:lnTo>
                    <a:pt x="153162" y="661885"/>
                  </a:lnTo>
                  <a:lnTo>
                    <a:pt x="152908" y="661822"/>
                  </a:lnTo>
                  <a:lnTo>
                    <a:pt x="153263" y="662012"/>
                  </a:lnTo>
                  <a:close/>
                </a:path>
                <a:path w="2353945" h="3400425">
                  <a:moveTo>
                    <a:pt x="158356" y="708101"/>
                  </a:moveTo>
                  <a:lnTo>
                    <a:pt x="158076" y="708545"/>
                  </a:lnTo>
                  <a:lnTo>
                    <a:pt x="158254" y="708380"/>
                  </a:lnTo>
                  <a:lnTo>
                    <a:pt x="158343" y="708240"/>
                  </a:lnTo>
                  <a:lnTo>
                    <a:pt x="158356" y="708101"/>
                  </a:lnTo>
                  <a:close/>
                </a:path>
                <a:path w="2353945" h="3400425">
                  <a:moveTo>
                    <a:pt x="159118" y="706970"/>
                  </a:moveTo>
                  <a:lnTo>
                    <a:pt x="158038" y="707288"/>
                  </a:lnTo>
                  <a:lnTo>
                    <a:pt x="158470" y="707644"/>
                  </a:lnTo>
                  <a:lnTo>
                    <a:pt x="158356" y="708101"/>
                  </a:lnTo>
                  <a:lnTo>
                    <a:pt x="159118" y="706970"/>
                  </a:lnTo>
                  <a:close/>
                </a:path>
                <a:path w="2353945" h="3400425">
                  <a:moveTo>
                    <a:pt x="159969" y="752843"/>
                  </a:moveTo>
                  <a:lnTo>
                    <a:pt x="159816" y="752602"/>
                  </a:lnTo>
                  <a:lnTo>
                    <a:pt x="159791" y="752449"/>
                  </a:lnTo>
                  <a:lnTo>
                    <a:pt x="159778" y="752665"/>
                  </a:lnTo>
                  <a:lnTo>
                    <a:pt x="159842" y="752792"/>
                  </a:lnTo>
                  <a:lnTo>
                    <a:pt x="159969" y="752843"/>
                  </a:lnTo>
                  <a:close/>
                </a:path>
                <a:path w="2353945" h="3400425">
                  <a:moveTo>
                    <a:pt x="160731" y="753351"/>
                  </a:moveTo>
                  <a:lnTo>
                    <a:pt x="160528" y="753275"/>
                  </a:lnTo>
                  <a:lnTo>
                    <a:pt x="160362" y="753186"/>
                  </a:lnTo>
                  <a:lnTo>
                    <a:pt x="160235" y="753084"/>
                  </a:lnTo>
                  <a:lnTo>
                    <a:pt x="159715" y="753237"/>
                  </a:lnTo>
                  <a:lnTo>
                    <a:pt x="159931" y="753338"/>
                  </a:lnTo>
                  <a:lnTo>
                    <a:pt x="160286" y="753376"/>
                  </a:lnTo>
                  <a:lnTo>
                    <a:pt x="160731" y="753351"/>
                  </a:lnTo>
                  <a:close/>
                </a:path>
                <a:path w="2353945" h="3400425">
                  <a:moveTo>
                    <a:pt x="164566" y="712330"/>
                  </a:moveTo>
                  <a:lnTo>
                    <a:pt x="164223" y="712457"/>
                  </a:lnTo>
                  <a:lnTo>
                    <a:pt x="163893" y="712609"/>
                  </a:lnTo>
                  <a:lnTo>
                    <a:pt x="163601" y="712762"/>
                  </a:lnTo>
                  <a:lnTo>
                    <a:pt x="164007" y="712584"/>
                  </a:lnTo>
                  <a:lnTo>
                    <a:pt x="164350" y="712431"/>
                  </a:lnTo>
                  <a:lnTo>
                    <a:pt x="164566" y="712330"/>
                  </a:lnTo>
                  <a:close/>
                </a:path>
                <a:path w="2353945" h="3400425">
                  <a:moveTo>
                    <a:pt x="166941" y="719988"/>
                  </a:moveTo>
                  <a:lnTo>
                    <a:pt x="165455" y="720026"/>
                  </a:lnTo>
                  <a:lnTo>
                    <a:pt x="165544" y="720255"/>
                  </a:lnTo>
                  <a:lnTo>
                    <a:pt x="165938" y="720178"/>
                  </a:lnTo>
                  <a:lnTo>
                    <a:pt x="166408" y="720077"/>
                  </a:lnTo>
                  <a:lnTo>
                    <a:pt x="166941" y="719988"/>
                  </a:lnTo>
                  <a:close/>
                </a:path>
                <a:path w="2353945" h="3400425">
                  <a:moveTo>
                    <a:pt x="167855" y="761339"/>
                  </a:moveTo>
                  <a:lnTo>
                    <a:pt x="167297" y="761009"/>
                  </a:lnTo>
                  <a:lnTo>
                    <a:pt x="163918" y="761860"/>
                  </a:lnTo>
                  <a:lnTo>
                    <a:pt x="165061" y="762292"/>
                  </a:lnTo>
                  <a:lnTo>
                    <a:pt x="165963" y="762152"/>
                  </a:lnTo>
                  <a:lnTo>
                    <a:pt x="167855" y="761339"/>
                  </a:lnTo>
                  <a:close/>
                </a:path>
                <a:path w="2353945" h="3400425">
                  <a:moveTo>
                    <a:pt x="169468" y="729399"/>
                  </a:moveTo>
                  <a:lnTo>
                    <a:pt x="166662" y="730300"/>
                  </a:lnTo>
                  <a:lnTo>
                    <a:pt x="165417" y="730643"/>
                  </a:lnTo>
                  <a:lnTo>
                    <a:pt x="166611" y="730364"/>
                  </a:lnTo>
                  <a:lnTo>
                    <a:pt x="167208" y="730338"/>
                  </a:lnTo>
                  <a:lnTo>
                    <a:pt x="167487" y="730453"/>
                  </a:lnTo>
                  <a:lnTo>
                    <a:pt x="168021" y="730275"/>
                  </a:lnTo>
                  <a:lnTo>
                    <a:pt x="168643" y="730021"/>
                  </a:lnTo>
                  <a:lnTo>
                    <a:pt x="169418" y="729665"/>
                  </a:lnTo>
                  <a:lnTo>
                    <a:pt x="169468" y="729399"/>
                  </a:lnTo>
                  <a:close/>
                </a:path>
                <a:path w="2353945" h="3400425">
                  <a:moveTo>
                    <a:pt x="170294" y="758507"/>
                  </a:moveTo>
                  <a:lnTo>
                    <a:pt x="170116" y="757669"/>
                  </a:lnTo>
                  <a:lnTo>
                    <a:pt x="167741" y="757605"/>
                  </a:lnTo>
                  <a:lnTo>
                    <a:pt x="168389" y="757174"/>
                  </a:lnTo>
                  <a:lnTo>
                    <a:pt x="169291" y="757021"/>
                  </a:lnTo>
                  <a:lnTo>
                    <a:pt x="169913" y="756843"/>
                  </a:lnTo>
                  <a:lnTo>
                    <a:pt x="168122" y="756856"/>
                  </a:lnTo>
                  <a:lnTo>
                    <a:pt x="165112" y="757224"/>
                  </a:lnTo>
                  <a:lnTo>
                    <a:pt x="162267" y="758685"/>
                  </a:lnTo>
                  <a:lnTo>
                    <a:pt x="165595" y="758101"/>
                  </a:lnTo>
                  <a:lnTo>
                    <a:pt x="164338" y="758710"/>
                  </a:lnTo>
                  <a:lnTo>
                    <a:pt x="168275" y="757948"/>
                  </a:lnTo>
                  <a:lnTo>
                    <a:pt x="168821" y="758291"/>
                  </a:lnTo>
                  <a:lnTo>
                    <a:pt x="167538" y="759167"/>
                  </a:lnTo>
                  <a:lnTo>
                    <a:pt x="166306" y="759523"/>
                  </a:lnTo>
                  <a:lnTo>
                    <a:pt x="167208" y="759396"/>
                  </a:lnTo>
                  <a:lnTo>
                    <a:pt x="165862" y="760539"/>
                  </a:lnTo>
                  <a:lnTo>
                    <a:pt x="167995" y="760056"/>
                  </a:lnTo>
                  <a:lnTo>
                    <a:pt x="170294" y="758507"/>
                  </a:lnTo>
                  <a:close/>
                </a:path>
                <a:path w="2353945" h="3400425">
                  <a:moveTo>
                    <a:pt x="2117788" y="3398723"/>
                  </a:moveTo>
                  <a:lnTo>
                    <a:pt x="2116671" y="3399917"/>
                  </a:lnTo>
                  <a:lnTo>
                    <a:pt x="2117318" y="3399955"/>
                  </a:lnTo>
                  <a:lnTo>
                    <a:pt x="2117788" y="3398723"/>
                  </a:lnTo>
                  <a:close/>
                </a:path>
                <a:path w="2353945" h="3400425">
                  <a:moveTo>
                    <a:pt x="2223097" y="3383407"/>
                  </a:moveTo>
                  <a:lnTo>
                    <a:pt x="2222398" y="3381870"/>
                  </a:lnTo>
                  <a:lnTo>
                    <a:pt x="2221192" y="3381019"/>
                  </a:lnTo>
                  <a:lnTo>
                    <a:pt x="2220912" y="3382734"/>
                  </a:lnTo>
                  <a:lnTo>
                    <a:pt x="2221738" y="3382784"/>
                  </a:lnTo>
                  <a:lnTo>
                    <a:pt x="2222766" y="3383902"/>
                  </a:lnTo>
                  <a:lnTo>
                    <a:pt x="2223097" y="3383407"/>
                  </a:lnTo>
                  <a:close/>
                </a:path>
                <a:path w="2353945" h="3400425">
                  <a:moveTo>
                    <a:pt x="2258822" y="3375736"/>
                  </a:moveTo>
                  <a:lnTo>
                    <a:pt x="2258225" y="3372078"/>
                  </a:lnTo>
                  <a:lnTo>
                    <a:pt x="2257425" y="3373247"/>
                  </a:lnTo>
                  <a:lnTo>
                    <a:pt x="2258326" y="3376434"/>
                  </a:lnTo>
                  <a:lnTo>
                    <a:pt x="2258822" y="3375736"/>
                  </a:lnTo>
                  <a:close/>
                </a:path>
                <a:path w="2353945" h="3400425">
                  <a:moveTo>
                    <a:pt x="2338781" y="3356724"/>
                  </a:moveTo>
                  <a:lnTo>
                    <a:pt x="2337460" y="3357956"/>
                  </a:lnTo>
                  <a:lnTo>
                    <a:pt x="2338451" y="3357168"/>
                  </a:lnTo>
                  <a:lnTo>
                    <a:pt x="2338781" y="3356724"/>
                  </a:lnTo>
                  <a:close/>
                </a:path>
                <a:path w="2353945" h="3400425">
                  <a:moveTo>
                    <a:pt x="2348433" y="3376460"/>
                  </a:moveTo>
                  <a:lnTo>
                    <a:pt x="2348420" y="3373971"/>
                  </a:lnTo>
                  <a:lnTo>
                    <a:pt x="2347277" y="3374974"/>
                  </a:lnTo>
                  <a:lnTo>
                    <a:pt x="2348433" y="3376460"/>
                  </a:lnTo>
                  <a:close/>
                </a:path>
                <a:path w="2353945" h="3400425">
                  <a:moveTo>
                    <a:pt x="2353868" y="3358045"/>
                  </a:moveTo>
                  <a:lnTo>
                    <a:pt x="2353741" y="3357029"/>
                  </a:lnTo>
                  <a:lnTo>
                    <a:pt x="2352916" y="3357562"/>
                  </a:lnTo>
                  <a:lnTo>
                    <a:pt x="2353868" y="335804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206107" y="7449584"/>
              <a:ext cx="362585" cy="1219835"/>
            </a:xfrm>
            <a:custGeom>
              <a:avLst/>
              <a:gdLst/>
              <a:ahLst/>
              <a:cxnLst/>
              <a:rect l="l" t="t" r="r" b="b"/>
              <a:pathLst>
                <a:path w="362584" h="1219834">
                  <a:moveTo>
                    <a:pt x="5219" y="35699"/>
                  </a:moveTo>
                  <a:lnTo>
                    <a:pt x="5194" y="35560"/>
                  </a:lnTo>
                  <a:lnTo>
                    <a:pt x="1968" y="36830"/>
                  </a:lnTo>
                  <a:lnTo>
                    <a:pt x="5219" y="35699"/>
                  </a:lnTo>
                  <a:close/>
                </a:path>
                <a:path w="362584" h="1219834">
                  <a:moveTo>
                    <a:pt x="12890" y="50596"/>
                  </a:moveTo>
                  <a:lnTo>
                    <a:pt x="12331" y="50800"/>
                  </a:lnTo>
                  <a:lnTo>
                    <a:pt x="12890" y="50596"/>
                  </a:lnTo>
                  <a:close/>
                </a:path>
                <a:path w="362584" h="1219834">
                  <a:moveTo>
                    <a:pt x="15748" y="15240"/>
                  </a:moveTo>
                  <a:lnTo>
                    <a:pt x="15595" y="14859"/>
                  </a:lnTo>
                  <a:lnTo>
                    <a:pt x="15671" y="15240"/>
                  </a:lnTo>
                  <a:close/>
                </a:path>
                <a:path w="362584" h="1219834">
                  <a:moveTo>
                    <a:pt x="16065" y="16294"/>
                  </a:moveTo>
                  <a:lnTo>
                    <a:pt x="15976" y="15633"/>
                  </a:lnTo>
                  <a:lnTo>
                    <a:pt x="15811" y="15240"/>
                  </a:lnTo>
                  <a:lnTo>
                    <a:pt x="16065" y="16294"/>
                  </a:lnTo>
                  <a:close/>
                </a:path>
                <a:path w="362584" h="1219834">
                  <a:moveTo>
                    <a:pt x="16471" y="15240"/>
                  </a:moveTo>
                  <a:lnTo>
                    <a:pt x="16344" y="15697"/>
                  </a:lnTo>
                  <a:lnTo>
                    <a:pt x="16471" y="15240"/>
                  </a:lnTo>
                  <a:close/>
                </a:path>
                <a:path w="362584" h="1219834">
                  <a:moveTo>
                    <a:pt x="22923" y="109562"/>
                  </a:moveTo>
                  <a:lnTo>
                    <a:pt x="22250" y="109499"/>
                  </a:lnTo>
                  <a:lnTo>
                    <a:pt x="22212" y="109753"/>
                  </a:lnTo>
                  <a:lnTo>
                    <a:pt x="22923" y="109562"/>
                  </a:lnTo>
                  <a:close/>
                </a:path>
                <a:path w="362584" h="1219834">
                  <a:moveTo>
                    <a:pt x="28536" y="130810"/>
                  </a:moveTo>
                  <a:lnTo>
                    <a:pt x="27647" y="130810"/>
                  </a:lnTo>
                  <a:lnTo>
                    <a:pt x="26365" y="132080"/>
                  </a:lnTo>
                  <a:lnTo>
                    <a:pt x="28536" y="130810"/>
                  </a:lnTo>
                  <a:close/>
                </a:path>
                <a:path w="362584" h="1219834">
                  <a:moveTo>
                    <a:pt x="29210" y="7620"/>
                  </a:moveTo>
                  <a:lnTo>
                    <a:pt x="24853" y="3810"/>
                  </a:lnTo>
                  <a:lnTo>
                    <a:pt x="22872" y="3810"/>
                  </a:lnTo>
                  <a:lnTo>
                    <a:pt x="26606" y="7620"/>
                  </a:lnTo>
                  <a:lnTo>
                    <a:pt x="27355" y="8890"/>
                  </a:lnTo>
                  <a:lnTo>
                    <a:pt x="28194" y="11430"/>
                  </a:lnTo>
                  <a:lnTo>
                    <a:pt x="29210" y="7620"/>
                  </a:lnTo>
                  <a:close/>
                </a:path>
                <a:path w="362584" h="1219834">
                  <a:moveTo>
                    <a:pt x="30581" y="53340"/>
                  </a:moveTo>
                  <a:lnTo>
                    <a:pt x="29768" y="53340"/>
                  </a:lnTo>
                  <a:lnTo>
                    <a:pt x="30581" y="53975"/>
                  </a:lnTo>
                  <a:lnTo>
                    <a:pt x="30581" y="53340"/>
                  </a:lnTo>
                  <a:close/>
                </a:path>
                <a:path w="362584" h="1219834">
                  <a:moveTo>
                    <a:pt x="30911" y="129540"/>
                  </a:moveTo>
                  <a:lnTo>
                    <a:pt x="30353" y="128905"/>
                  </a:lnTo>
                  <a:lnTo>
                    <a:pt x="28752" y="129540"/>
                  </a:lnTo>
                  <a:lnTo>
                    <a:pt x="30911" y="129540"/>
                  </a:lnTo>
                  <a:close/>
                </a:path>
                <a:path w="362584" h="1219834">
                  <a:moveTo>
                    <a:pt x="36842" y="78740"/>
                  </a:moveTo>
                  <a:lnTo>
                    <a:pt x="36220" y="80010"/>
                  </a:lnTo>
                  <a:lnTo>
                    <a:pt x="36842" y="78740"/>
                  </a:lnTo>
                  <a:close/>
                </a:path>
                <a:path w="362584" h="1219834">
                  <a:moveTo>
                    <a:pt x="50800" y="110147"/>
                  </a:moveTo>
                  <a:lnTo>
                    <a:pt x="49657" y="109410"/>
                  </a:lnTo>
                  <a:lnTo>
                    <a:pt x="49593" y="109918"/>
                  </a:lnTo>
                  <a:lnTo>
                    <a:pt x="50800" y="110147"/>
                  </a:lnTo>
                  <a:close/>
                </a:path>
                <a:path w="362584" h="1219834">
                  <a:moveTo>
                    <a:pt x="54102" y="225285"/>
                  </a:moveTo>
                  <a:lnTo>
                    <a:pt x="53936" y="225755"/>
                  </a:lnTo>
                  <a:lnTo>
                    <a:pt x="53949" y="226301"/>
                  </a:lnTo>
                  <a:lnTo>
                    <a:pt x="54102" y="226771"/>
                  </a:lnTo>
                  <a:lnTo>
                    <a:pt x="54102" y="225285"/>
                  </a:lnTo>
                  <a:close/>
                </a:path>
                <a:path w="362584" h="1219834">
                  <a:moveTo>
                    <a:pt x="54140" y="219989"/>
                  </a:moveTo>
                  <a:lnTo>
                    <a:pt x="53911" y="220002"/>
                  </a:lnTo>
                  <a:lnTo>
                    <a:pt x="53708" y="219989"/>
                  </a:lnTo>
                  <a:lnTo>
                    <a:pt x="53365" y="220040"/>
                  </a:lnTo>
                  <a:lnTo>
                    <a:pt x="52438" y="221348"/>
                  </a:lnTo>
                  <a:lnTo>
                    <a:pt x="53352" y="220802"/>
                  </a:lnTo>
                  <a:lnTo>
                    <a:pt x="53848" y="220370"/>
                  </a:lnTo>
                  <a:lnTo>
                    <a:pt x="54140" y="219989"/>
                  </a:lnTo>
                  <a:close/>
                </a:path>
                <a:path w="362584" h="1219834">
                  <a:moveTo>
                    <a:pt x="54152" y="226936"/>
                  </a:moveTo>
                  <a:lnTo>
                    <a:pt x="54102" y="226783"/>
                  </a:lnTo>
                  <a:lnTo>
                    <a:pt x="54102" y="226949"/>
                  </a:lnTo>
                  <a:close/>
                </a:path>
                <a:path w="362584" h="1219834">
                  <a:moveTo>
                    <a:pt x="62344" y="241300"/>
                  </a:moveTo>
                  <a:lnTo>
                    <a:pt x="61188" y="241300"/>
                  </a:lnTo>
                  <a:lnTo>
                    <a:pt x="60947" y="241185"/>
                  </a:lnTo>
                  <a:lnTo>
                    <a:pt x="60083" y="242570"/>
                  </a:lnTo>
                  <a:lnTo>
                    <a:pt x="62344" y="241300"/>
                  </a:lnTo>
                  <a:close/>
                </a:path>
                <a:path w="362584" h="1219834">
                  <a:moveTo>
                    <a:pt x="64477" y="160020"/>
                  </a:moveTo>
                  <a:lnTo>
                    <a:pt x="63881" y="160020"/>
                  </a:lnTo>
                  <a:lnTo>
                    <a:pt x="64071" y="160235"/>
                  </a:lnTo>
                  <a:lnTo>
                    <a:pt x="64477" y="160020"/>
                  </a:lnTo>
                  <a:close/>
                </a:path>
                <a:path w="362584" h="1219834">
                  <a:moveTo>
                    <a:pt x="66636" y="158750"/>
                  </a:moveTo>
                  <a:lnTo>
                    <a:pt x="62801" y="157480"/>
                  </a:lnTo>
                  <a:lnTo>
                    <a:pt x="64922" y="157480"/>
                  </a:lnTo>
                  <a:lnTo>
                    <a:pt x="63487" y="156210"/>
                  </a:lnTo>
                  <a:lnTo>
                    <a:pt x="63842" y="153670"/>
                  </a:lnTo>
                  <a:lnTo>
                    <a:pt x="58597" y="153670"/>
                  </a:lnTo>
                  <a:lnTo>
                    <a:pt x="59245" y="152400"/>
                  </a:lnTo>
                  <a:lnTo>
                    <a:pt x="61442" y="152400"/>
                  </a:lnTo>
                  <a:lnTo>
                    <a:pt x="61455" y="151130"/>
                  </a:lnTo>
                  <a:lnTo>
                    <a:pt x="61455" y="149860"/>
                  </a:lnTo>
                  <a:lnTo>
                    <a:pt x="54546" y="148590"/>
                  </a:lnTo>
                  <a:lnTo>
                    <a:pt x="57023" y="144780"/>
                  </a:lnTo>
                  <a:lnTo>
                    <a:pt x="55524" y="144780"/>
                  </a:lnTo>
                  <a:lnTo>
                    <a:pt x="56883" y="143510"/>
                  </a:lnTo>
                  <a:lnTo>
                    <a:pt x="55460" y="143510"/>
                  </a:lnTo>
                  <a:lnTo>
                    <a:pt x="56146" y="142240"/>
                  </a:lnTo>
                  <a:lnTo>
                    <a:pt x="58000" y="142240"/>
                  </a:lnTo>
                  <a:lnTo>
                    <a:pt x="59270" y="139700"/>
                  </a:lnTo>
                  <a:lnTo>
                    <a:pt x="52781" y="139700"/>
                  </a:lnTo>
                  <a:lnTo>
                    <a:pt x="51981" y="138430"/>
                  </a:lnTo>
                  <a:lnTo>
                    <a:pt x="51168" y="137160"/>
                  </a:lnTo>
                  <a:lnTo>
                    <a:pt x="55626" y="135890"/>
                  </a:lnTo>
                  <a:lnTo>
                    <a:pt x="56972" y="133350"/>
                  </a:lnTo>
                  <a:lnTo>
                    <a:pt x="57607" y="132080"/>
                  </a:lnTo>
                  <a:lnTo>
                    <a:pt x="57365" y="129540"/>
                  </a:lnTo>
                  <a:lnTo>
                    <a:pt x="52565" y="128270"/>
                  </a:lnTo>
                  <a:lnTo>
                    <a:pt x="50063" y="125730"/>
                  </a:lnTo>
                  <a:lnTo>
                    <a:pt x="54444" y="123190"/>
                  </a:lnTo>
                  <a:lnTo>
                    <a:pt x="50507" y="119380"/>
                  </a:lnTo>
                  <a:lnTo>
                    <a:pt x="52527" y="116840"/>
                  </a:lnTo>
                  <a:lnTo>
                    <a:pt x="48450" y="116840"/>
                  </a:lnTo>
                  <a:lnTo>
                    <a:pt x="49187" y="115570"/>
                  </a:lnTo>
                  <a:lnTo>
                    <a:pt x="48996" y="115570"/>
                  </a:lnTo>
                  <a:lnTo>
                    <a:pt x="52870" y="114300"/>
                  </a:lnTo>
                  <a:lnTo>
                    <a:pt x="51460" y="113030"/>
                  </a:lnTo>
                  <a:lnTo>
                    <a:pt x="51295" y="111760"/>
                  </a:lnTo>
                  <a:lnTo>
                    <a:pt x="45910" y="113030"/>
                  </a:lnTo>
                  <a:lnTo>
                    <a:pt x="46685" y="111760"/>
                  </a:lnTo>
                  <a:lnTo>
                    <a:pt x="48260" y="109220"/>
                  </a:lnTo>
                  <a:lnTo>
                    <a:pt x="47028" y="107950"/>
                  </a:lnTo>
                  <a:lnTo>
                    <a:pt x="45707" y="105410"/>
                  </a:lnTo>
                  <a:lnTo>
                    <a:pt x="47777" y="102870"/>
                  </a:lnTo>
                  <a:lnTo>
                    <a:pt x="46266" y="102870"/>
                  </a:lnTo>
                  <a:lnTo>
                    <a:pt x="46075" y="101600"/>
                  </a:lnTo>
                  <a:lnTo>
                    <a:pt x="47434" y="101600"/>
                  </a:lnTo>
                  <a:lnTo>
                    <a:pt x="47815" y="97790"/>
                  </a:lnTo>
                  <a:lnTo>
                    <a:pt x="46570" y="96520"/>
                  </a:lnTo>
                  <a:lnTo>
                    <a:pt x="48729" y="96520"/>
                  </a:lnTo>
                  <a:lnTo>
                    <a:pt x="48615" y="95250"/>
                  </a:lnTo>
                  <a:lnTo>
                    <a:pt x="40055" y="96520"/>
                  </a:lnTo>
                  <a:lnTo>
                    <a:pt x="39585" y="95250"/>
                  </a:lnTo>
                  <a:lnTo>
                    <a:pt x="43789" y="93980"/>
                  </a:lnTo>
                  <a:lnTo>
                    <a:pt x="43167" y="91440"/>
                  </a:lnTo>
                  <a:lnTo>
                    <a:pt x="46367" y="88900"/>
                  </a:lnTo>
                  <a:lnTo>
                    <a:pt x="41922" y="87630"/>
                  </a:lnTo>
                  <a:lnTo>
                    <a:pt x="43827" y="86360"/>
                  </a:lnTo>
                  <a:lnTo>
                    <a:pt x="44081" y="87630"/>
                  </a:lnTo>
                  <a:lnTo>
                    <a:pt x="43942" y="86360"/>
                  </a:lnTo>
                  <a:lnTo>
                    <a:pt x="45300" y="83820"/>
                  </a:lnTo>
                  <a:lnTo>
                    <a:pt x="45974" y="82550"/>
                  </a:lnTo>
                  <a:lnTo>
                    <a:pt x="42443" y="83324"/>
                  </a:lnTo>
                  <a:lnTo>
                    <a:pt x="39992" y="82550"/>
                  </a:lnTo>
                  <a:lnTo>
                    <a:pt x="37985" y="81280"/>
                  </a:lnTo>
                  <a:lnTo>
                    <a:pt x="40868" y="81280"/>
                  </a:lnTo>
                  <a:lnTo>
                    <a:pt x="36982" y="80010"/>
                  </a:lnTo>
                  <a:lnTo>
                    <a:pt x="36004" y="81280"/>
                  </a:lnTo>
                  <a:lnTo>
                    <a:pt x="34632" y="80010"/>
                  </a:lnTo>
                  <a:lnTo>
                    <a:pt x="34925" y="78740"/>
                  </a:lnTo>
                  <a:lnTo>
                    <a:pt x="36817" y="78740"/>
                  </a:lnTo>
                  <a:lnTo>
                    <a:pt x="37426" y="77470"/>
                  </a:lnTo>
                  <a:lnTo>
                    <a:pt x="33324" y="78740"/>
                  </a:lnTo>
                  <a:lnTo>
                    <a:pt x="34505" y="77470"/>
                  </a:lnTo>
                  <a:lnTo>
                    <a:pt x="36436" y="77470"/>
                  </a:lnTo>
                  <a:lnTo>
                    <a:pt x="36372" y="76200"/>
                  </a:lnTo>
                  <a:lnTo>
                    <a:pt x="31838" y="76200"/>
                  </a:lnTo>
                  <a:lnTo>
                    <a:pt x="33350" y="73660"/>
                  </a:lnTo>
                  <a:lnTo>
                    <a:pt x="32029" y="73660"/>
                  </a:lnTo>
                  <a:lnTo>
                    <a:pt x="32600" y="72390"/>
                  </a:lnTo>
                  <a:lnTo>
                    <a:pt x="34531" y="72390"/>
                  </a:lnTo>
                  <a:lnTo>
                    <a:pt x="35433" y="70840"/>
                  </a:lnTo>
                  <a:lnTo>
                    <a:pt x="37465" y="69850"/>
                  </a:lnTo>
                  <a:lnTo>
                    <a:pt x="37617" y="68580"/>
                  </a:lnTo>
                  <a:lnTo>
                    <a:pt x="39255" y="68580"/>
                  </a:lnTo>
                  <a:lnTo>
                    <a:pt x="35090" y="67462"/>
                  </a:lnTo>
                  <a:lnTo>
                    <a:pt x="35090" y="71120"/>
                  </a:lnTo>
                  <a:lnTo>
                    <a:pt x="34848" y="71120"/>
                  </a:lnTo>
                  <a:lnTo>
                    <a:pt x="35077" y="71018"/>
                  </a:lnTo>
                  <a:lnTo>
                    <a:pt x="35090" y="67462"/>
                  </a:lnTo>
                  <a:lnTo>
                    <a:pt x="34645" y="67335"/>
                  </a:lnTo>
                  <a:lnTo>
                    <a:pt x="34963" y="70091"/>
                  </a:lnTo>
                  <a:lnTo>
                    <a:pt x="30530" y="71120"/>
                  </a:lnTo>
                  <a:lnTo>
                    <a:pt x="31775" y="69850"/>
                  </a:lnTo>
                  <a:lnTo>
                    <a:pt x="33007" y="68580"/>
                  </a:lnTo>
                  <a:lnTo>
                    <a:pt x="34378" y="68580"/>
                  </a:lnTo>
                  <a:lnTo>
                    <a:pt x="34632" y="67335"/>
                  </a:lnTo>
                  <a:lnTo>
                    <a:pt x="35509" y="66040"/>
                  </a:lnTo>
                  <a:lnTo>
                    <a:pt x="36893" y="66040"/>
                  </a:lnTo>
                  <a:lnTo>
                    <a:pt x="36588" y="64770"/>
                  </a:lnTo>
                  <a:lnTo>
                    <a:pt x="36626" y="63500"/>
                  </a:lnTo>
                  <a:lnTo>
                    <a:pt x="38747" y="63500"/>
                  </a:lnTo>
                  <a:lnTo>
                    <a:pt x="37452" y="62230"/>
                  </a:lnTo>
                  <a:lnTo>
                    <a:pt x="37414" y="60960"/>
                  </a:lnTo>
                  <a:lnTo>
                    <a:pt x="34569" y="62230"/>
                  </a:lnTo>
                  <a:lnTo>
                    <a:pt x="34823" y="60960"/>
                  </a:lnTo>
                  <a:lnTo>
                    <a:pt x="32651" y="62230"/>
                  </a:lnTo>
                  <a:lnTo>
                    <a:pt x="33032" y="62230"/>
                  </a:lnTo>
                  <a:lnTo>
                    <a:pt x="33070" y="62471"/>
                  </a:lnTo>
                  <a:lnTo>
                    <a:pt x="32766" y="62547"/>
                  </a:lnTo>
                  <a:lnTo>
                    <a:pt x="32575" y="62674"/>
                  </a:lnTo>
                  <a:lnTo>
                    <a:pt x="32410" y="62788"/>
                  </a:lnTo>
                  <a:lnTo>
                    <a:pt x="33108" y="62750"/>
                  </a:lnTo>
                  <a:lnTo>
                    <a:pt x="33235" y="63500"/>
                  </a:lnTo>
                  <a:lnTo>
                    <a:pt x="33705" y="64770"/>
                  </a:lnTo>
                  <a:lnTo>
                    <a:pt x="30975" y="64770"/>
                  </a:lnTo>
                  <a:lnTo>
                    <a:pt x="32410" y="63500"/>
                  </a:lnTo>
                  <a:lnTo>
                    <a:pt x="27584" y="63500"/>
                  </a:lnTo>
                  <a:lnTo>
                    <a:pt x="31356" y="62230"/>
                  </a:lnTo>
                  <a:lnTo>
                    <a:pt x="32245" y="60960"/>
                  </a:lnTo>
                  <a:lnTo>
                    <a:pt x="33121" y="59690"/>
                  </a:lnTo>
                  <a:lnTo>
                    <a:pt x="35534" y="58420"/>
                  </a:lnTo>
                  <a:lnTo>
                    <a:pt x="33464" y="57150"/>
                  </a:lnTo>
                  <a:lnTo>
                    <a:pt x="33439" y="54610"/>
                  </a:lnTo>
                  <a:lnTo>
                    <a:pt x="31394" y="54610"/>
                  </a:lnTo>
                  <a:lnTo>
                    <a:pt x="30581" y="53975"/>
                  </a:lnTo>
                  <a:lnTo>
                    <a:pt x="30581" y="54610"/>
                  </a:lnTo>
                  <a:lnTo>
                    <a:pt x="26949" y="54610"/>
                  </a:lnTo>
                  <a:lnTo>
                    <a:pt x="29159" y="53340"/>
                  </a:lnTo>
                  <a:lnTo>
                    <a:pt x="29768" y="53340"/>
                  </a:lnTo>
                  <a:lnTo>
                    <a:pt x="29946" y="52070"/>
                  </a:lnTo>
                  <a:lnTo>
                    <a:pt x="30111" y="50800"/>
                  </a:lnTo>
                  <a:lnTo>
                    <a:pt x="29502" y="51003"/>
                  </a:lnTo>
                  <a:lnTo>
                    <a:pt x="29108" y="50063"/>
                  </a:lnTo>
                  <a:lnTo>
                    <a:pt x="29108" y="51142"/>
                  </a:lnTo>
                  <a:lnTo>
                    <a:pt x="26301" y="52070"/>
                  </a:lnTo>
                  <a:lnTo>
                    <a:pt x="27686" y="49530"/>
                  </a:lnTo>
                  <a:lnTo>
                    <a:pt x="29108" y="51142"/>
                  </a:lnTo>
                  <a:lnTo>
                    <a:pt x="29108" y="50063"/>
                  </a:lnTo>
                  <a:lnTo>
                    <a:pt x="28892" y="49530"/>
                  </a:lnTo>
                  <a:lnTo>
                    <a:pt x="30099" y="49530"/>
                  </a:lnTo>
                  <a:lnTo>
                    <a:pt x="30378" y="48260"/>
                  </a:lnTo>
                  <a:lnTo>
                    <a:pt x="30657" y="46990"/>
                  </a:lnTo>
                  <a:lnTo>
                    <a:pt x="27381" y="45720"/>
                  </a:lnTo>
                  <a:lnTo>
                    <a:pt x="24396" y="43180"/>
                  </a:lnTo>
                  <a:lnTo>
                    <a:pt x="25869" y="40640"/>
                  </a:lnTo>
                  <a:lnTo>
                    <a:pt x="24676" y="40640"/>
                  </a:lnTo>
                  <a:lnTo>
                    <a:pt x="26987" y="35560"/>
                  </a:lnTo>
                  <a:lnTo>
                    <a:pt x="20535" y="32372"/>
                  </a:lnTo>
                  <a:lnTo>
                    <a:pt x="20535" y="72390"/>
                  </a:lnTo>
                  <a:lnTo>
                    <a:pt x="19431" y="72390"/>
                  </a:lnTo>
                  <a:lnTo>
                    <a:pt x="18669" y="73660"/>
                  </a:lnTo>
                  <a:lnTo>
                    <a:pt x="18707" y="72390"/>
                  </a:lnTo>
                  <a:lnTo>
                    <a:pt x="18516" y="72390"/>
                  </a:lnTo>
                  <a:lnTo>
                    <a:pt x="19481" y="71120"/>
                  </a:lnTo>
                  <a:lnTo>
                    <a:pt x="20523" y="71120"/>
                  </a:lnTo>
                  <a:lnTo>
                    <a:pt x="20535" y="72390"/>
                  </a:lnTo>
                  <a:lnTo>
                    <a:pt x="20535" y="32372"/>
                  </a:lnTo>
                  <a:lnTo>
                    <a:pt x="19304" y="31750"/>
                  </a:lnTo>
                  <a:lnTo>
                    <a:pt x="23672" y="26670"/>
                  </a:lnTo>
                  <a:lnTo>
                    <a:pt x="24485" y="25400"/>
                  </a:lnTo>
                  <a:lnTo>
                    <a:pt x="22733" y="25400"/>
                  </a:lnTo>
                  <a:lnTo>
                    <a:pt x="24257" y="24130"/>
                  </a:lnTo>
                  <a:lnTo>
                    <a:pt x="28041" y="20320"/>
                  </a:lnTo>
                  <a:lnTo>
                    <a:pt x="28536" y="17767"/>
                  </a:lnTo>
                  <a:lnTo>
                    <a:pt x="29210" y="16510"/>
                  </a:lnTo>
                  <a:lnTo>
                    <a:pt x="28194" y="12700"/>
                  </a:lnTo>
                  <a:lnTo>
                    <a:pt x="26504" y="10160"/>
                  </a:lnTo>
                  <a:lnTo>
                    <a:pt x="24079" y="8890"/>
                  </a:lnTo>
                  <a:lnTo>
                    <a:pt x="24003" y="6350"/>
                  </a:lnTo>
                  <a:lnTo>
                    <a:pt x="22872" y="3810"/>
                  </a:lnTo>
                  <a:lnTo>
                    <a:pt x="18199" y="3810"/>
                  </a:lnTo>
                  <a:lnTo>
                    <a:pt x="18199" y="11430"/>
                  </a:lnTo>
                  <a:lnTo>
                    <a:pt x="16662" y="15240"/>
                  </a:lnTo>
                  <a:lnTo>
                    <a:pt x="16548" y="15417"/>
                  </a:lnTo>
                  <a:lnTo>
                    <a:pt x="16459" y="16090"/>
                  </a:lnTo>
                  <a:lnTo>
                    <a:pt x="16573" y="16510"/>
                  </a:lnTo>
                  <a:lnTo>
                    <a:pt x="16383" y="15836"/>
                  </a:lnTo>
                  <a:lnTo>
                    <a:pt x="16433" y="16205"/>
                  </a:lnTo>
                  <a:lnTo>
                    <a:pt x="16344" y="15951"/>
                  </a:lnTo>
                  <a:lnTo>
                    <a:pt x="16357" y="16510"/>
                  </a:lnTo>
                  <a:lnTo>
                    <a:pt x="16230" y="16256"/>
                  </a:lnTo>
                  <a:lnTo>
                    <a:pt x="16129" y="16510"/>
                  </a:lnTo>
                  <a:lnTo>
                    <a:pt x="16052" y="16332"/>
                  </a:lnTo>
                  <a:lnTo>
                    <a:pt x="15989" y="16510"/>
                  </a:lnTo>
                  <a:lnTo>
                    <a:pt x="15887" y="15836"/>
                  </a:lnTo>
                  <a:lnTo>
                    <a:pt x="15671" y="15240"/>
                  </a:lnTo>
                  <a:lnTo>
                    <a:pt x="15532" y="14820"/>
                  </a:lnTo>
                  <a:lnTo>
                    <a:pt x="15240" y="13970"/>
                  </a:lnTo>
                  <a:lnTo>
                    <a:pt x="15582" y="14820"/>
                  </a:lnTo>
                  <a:lnTo>
                    <a:pt x="15544" y="13970"/>
                  </a:lnTo>
                  <a:lnTo>
                    <a:pt x="15595" y="14160"/>
                  </a:lnTo>
                  <a:lnTo>
                    <a:pt x="15900" y="15240"/>
                  </a:lnTo>
                  <a:lnTo>
                    <a:pt x="16052" y="15240"/>
                  </a:lnTo>
                  <a:lnTo>
                    <a:pt x="16217" y="15659"/>
                  </a:lnTo>
                  <a:lnTo>
                    <a:pt x="16154" y="15240"/>
                  </a:lnTo>
                  <a:lnTo>
                    <a:pt x="16243" y="15697"/>
                  </a:lnTo>
                  <a:lnTo>
                    <a:pt x="16217" y="15240"/>
                  </a:lnTo>
                  <a:lnTo>
                    <a:pt x="16294" y="15519"/>
                  </a:lnTo>
                  <a:lnTo>
                    <a:pt x="16319" y="15240"/>
                  </a:lnTo>
                  <a:lnTo>
                    <a:pt x="16954" y="13970"/>
                  </a:lnTo>
                  <a:lnTo>
                    <a:pt x="18199" y="11430"/>
                  </a:lnTo>
                  <a:lnTo>
                    <a:pt x="18199" y="3810"/>
                  </a:lnTo>
                  <a:lnTo>
                    <a:pt x="17843" y="3810"/>
                  </a:lnTo>
                  <a:lnTo>
                    <a:pt x="16611" y="1270"/>
                  </a:lnTo>
                  <a:lnTo>
                    <a:pt x="13055" y="0"/>
                  </a:lnTo>
                  <a:lnTo>
                    <a:pt x="9613" y="1270"/>
                  </a:lnTo>
                  <a:lnTo>
                    <a:pt x="7175" y="3810"/>
                  </a:lnTo>
                  <a:lnTo>
                    <a:pt x="6057" y="7620"/>
                  </a:lnTo>
                  <a:lnTo>
                    <a:pt x="6502" y="10160"/>
                  </a:lnTo>
                  <a:lnTo>
                    <a:pt x="4343" y="10160"/>
                  </a:lnTo>
                  <a:lnTo>
                    <a:pt x="4914" y="5080"/>
                  </a:lnTo>
                  <a:lnTo>
                    <a:pt x="1460" y="10160"/>
                  </a:lnTo>
                  <a:lnTo>
                    <a:pt x="1841" y="11430"/>
                  </a:lnTo>
                  <a:lnTo>
                    <a:pt x="6057" y="11430"/>
                  </a:lnTo>
                  <a:lnTo>
                    <a:pt x="6248" y="13970"/>
                  </a:lnTo>
                  <a:lnTo>
                    <a:pt x="3695" y="15240"/>
                  </a:lnTo>
                  <a:lnTo>
                    <a:pt x="1930" y="15240"/>
                  </a:lnTo>
                  <a:lnTo>
                    <a:pt x="3746" y="16510"/>
                  </a:lnTo>
                  <a:lnTo>
                    <a:pt x="2501" y="17767"/>
                  </a:lnTo>
                  <a:lnTo>
                    <a:pt x="1168" y="15240"/>
                  </a:lnTo>
                  <a:lnTo>
                    <a:pt x="1663" y="16510"/>
                  </a:lnTo>
                  <a:lnTo>
                    <a:pt x="2489" y="17780"/>
                  </a:lnTo>
                  <a:lnTo>
                    <a:pt x="2095" y="20320"/>
                  </a:lnTo>
                  <a:lnTo>
                    <a:pt x="4775" y="20320"/>
                  </a:lnTo>
                  <a:lnTo>
                    <a:pt x="2311" y="21590"/>
                  </a:lnTo>
                  <a:lnTo>
                    <a:pt x="6019" y="22860"/>
                  </a:lnTo>
                  <a:lnTo>
                    <a:pt x="1524" y="24130"/>
                  </a:lnTo>
                  <a:lnTo>
                    <a:pt x="5334" y="24130"/>
                  </a:lnTo>
                  <a:lnTo>
                    <a:pt x="5664" y="25400"/>
                  </a:lnTo>
                  <a:lnTo>
                    <a:pt x="0" y="25400"/>
                  </a:lnTo>
                  <a:lnTo>
                    <a:pt x="5905" y="27940"/>
                  </a:lnTo>
                  <a:lnTo>
                    <a:pt x="5105" y="27940"/>
                  </a:lnTo>
                  <a:lnTo>
                    <a:pt x="2921" y="31750"/>
                  </a:lnTo>
                  <a:lnTo>
                    <a:pt x="4953" y="31750"/>
                  </a:lnTo>
                  <a:lnTo>
                    <a:pt x="4749" y="33020"/>
                  </a:lnTo>
                  <a:lnTo>
                    <a:pt x="3352" y="33020"/>
                  </a:lnTo>
                  <a:lnTo>
                    <a:pt x="2552" y="34290"/>
                  </a:lnTo>
                  <a:lnTo>
                    <a:pt x="6578" y="33020"/>
                  </a:lnTo>
                  <a:lnTo>
                    <a:pt x="7797" y="34290"/>
                  </a:lnTo>
                  <a:lnTo>
                    <a:pt x="10439" y="34290"/>
                  </a:lnTo>
                  <a:lnTo>
                    <a:pt x="6832" y="36830"/>
                  </a:lnTo>
                  <a:lnTo>
                    <a:pt x="5588" y="35560"/>
                  </a:lnTo>
                  <a:lnTo>
                    <a:pt x="5219" y="35699"/>
                  </a:lnTo>
                  <a:lnTo>
                    <a:pt x="5626" y="38100"/>
                  </a:lnTo>
                  <a:lnTo>
                    <a:pt x="8229" y="36830"/>
                  </a:lnTo>
                  <a:lnTo>
                    <a:pt x="6032" y="38100"/>
                  </a:lnTo>
                  <a:lnTo>
                    <a:pt x="9042" y="38100"/>
                  </a:lnTo>
                  <a:lnTo>
                    <a:pt x="5041" y="39370"/>
                  </a:lnTo>
                  <a:lnTo>
                    <a:pt x="8267" y="39370"/>
                  </a:lnTo>
                  <a:lnTo>
                    <a:pt x="6057" y="40640"/>
                  </a:lnTo>
                  <a:lnTo>
                    <a:pt x="3657" y="40640"/>
                  </a:lnTo>
                  <a:lnTo>
                    <a:pt x="5461" y="41910"/>
                  </a:lnTo>
                  <a:lnTo>
                    <a:pt x="2044" y="41910"/>
                  </a:lnTo>
                  <a:lnTo>
                    <a:pt x="2260" y="43180"/>
                  </a:lnTo>
                  <a:lnTo>
                    <a:pt x="5880" y="41910"/>
                  </a:lnTo>
                  <a:lnTo>
                    <a:pt x="8102" y="41910"/>
                  </a:lnTo>
                  <a:lnTo>
                    <a:pt x="9525" y="43180"/>
                  </a:lnTo>
                  <a:lnTo>
                    <a:pt x="3683" y="43180"/>
                  </a:lnTo>
                  <a:lnTo>
                    <a:pt x="4927" y="44450"/>
                  </a:lnTo>
                  <a:lnTo>
                    <a:pt x="8559" y="44450"/>
                  </a:lnTo>
                  <a:lnTo>
                    <a:pt x="8585" y="45720"/>
                  </a:lnTo>
                  <a:lnTo>
                    <a:pt x="10210" y="45720"/>
                  </a:lnTo>
                  <a:lnTo>
                    <a:pt x="10109" y="48983"/>
                  </a:lnTo>
                  <a:lnTo>
                    <a:pt x="8953" y="49326"/>
                  </a:lnTo>
                  <a:lnTo>
                    <a:pt x="8026" y="48323"/>
                  </a:lnTo>
                  <a:lnTo>
                    <a:pt x="10109" y="48983"/>
                  </a:lnTo>
                  <a:lnTo>
                    <a:pt x="10109" y="45834"/>
                  </a:lnTo>
                  <a:lnTo>
                    <a:pt x="7835" y="48260"/>
                  </a:lnTo>
                  <a:lnTo>
                    <a:pt x="8483" y="49733"/>
                  </a:lnTo>
                  <a:lnTo>
                    <a:pt x="9232" y="49352"/>
                  </a:lnTo>
                  <a:lnTo>
                    <a:pt x="10096" y="49022"/>
                  </a:lnTo>
                  <a:lnTo>
                    <a:pt x="11277" y="49339"/>
                  </a:lnTo>
                  <a:lnTo>
                    <a:pt x="12839" y="48260"/>
                  </a:lnTo>
                  <a:lnTo>
                    <a:pt x="18757" y="48260"/>
                  </a:lnTo>
                  <a:lnTo>
                    <a:pt x="17995" y="48666"/>
                  </a:lnTo>
                  <a:lnTo>
                    <a:pt x="17995" y="71120"/>
                  </a:lnTo>
                  <a:lnTo>
                    <a:pt x="17640" y="69850"/>
                  </a:lnTo>
                  <a:lnTo>
                    <a:pt x="17995" y="71120"/>
                  </a:lnTo>
                  <a:lnTo>
                    <a:pt x="17995" y="48666"/>
                  </a:lnTo>
                  <a:lnTo>
                    <a:pt x="16344" y="49530"/>
                  </a:lnTo>
                  <a:lnTo>
                    <a:pt x="15735" y="49530"/>
                  </a:lnTo>
                  <a:lnTo>
                    <a:pt x="12890" y="50596"/>
                  </a:lnTo>
                  <a:lnTo>
                    <a:pt x="13131" y="50800"/>
                  </a:lnTo>
                  <a:lnTo>
                    <a:pt x="13931" y="50800"/>
                  </a:lnTo>
                  <a:lnTo>
                    <a:pt x="16395" y="50800"/>
                  </a:lnTo>
                  <a:lnTo>
                    <a:pt x="15608" y="52070"/>
                  </a:lnTo>
                  <a:lnTo>
                    <a:pt x="12192" y="53340"/>
                  </a:lnTo>
                  <a:lnTo>
                    <a:pt x="13055" y="52070"/>
                  </a:lnTo>
                  <a:lnTo>
                    <a:pt x="13931" y="50800"/>
                  </a:lnTo>
                  <a:lnTo>
                    <a:pt x="11150" y="52070"/>
                  </a:lnTo>
                  <a:lnTo>
                    <a:pt x="12128" y="50800"/>
                  </a:lnTo>
                  <a:lnTo>
                    <a:pt x="6921" y="53340"/>
                  </a:lnTo>
                  <a:lnTo>
                    <a:pt x="11963" y="49771"/>
                  </a:lnTo>
                  <a:lnTo>
                    <a:pt x="12788" y="50507"/>
                  </a:lnTo>
                  <a:lnTo>
                    <a:pt x="14300" y="49530"/>
                  </a:lnTo>
                  <a:lnTo>
                    <a:pt x="12306" y="49530"/>
                  </a:lnTo>
                  <a:lnTo>
                    <a:pt x="11887" y="49530"/>
                  </a:lnTo>
                  <a:lnTo>
                    <a:pt x="11277" y="49339"/>
                  </a:lnTo>
                  <a:lnTo>
                    <a:pt x="10998" y="49530"/>
                  </a:lnTo>
                  <a:lnTo>
                    <a:pt x="11684" y="49530"/>
                  </a:lnTo>
                  <a:lnTo>
                    <a:pt x="11899" y="49720"/>
                  </a:lnTo>
                  <a:lnTo>
                    <a:pt x="6705" y="52070"/>
                  </a:lnTo>
                  <a:lnTo>
                    <a:pt x="6134" y="54610"/>
                  </a:lnTo>
                  <a:lnTo>
                    <a:pt x="8966" y="53340"/>
                  </a:lnTo>
                  <a:lnTo>
                    <a:pt x="8394" y="55880"/>
                  </a:lnTo>
                  <a:lnTo>
                    <a:pt x="10414" y="55880"/>
                  </a:lnTo>
                  <a:lnTo>
                    <a:pt x="11214" y="54610"/>
                  </a:lnTo>
                  <a:lnTo>
                    <a:pt x="13233" y="54610"/>
                  </a:lnTo>
                  <a:lnTo>
                    <a:pt x="17322" y="57150"/>
                  </a:lnTo>
                  <a:lnTo>
                    <a:pt x="5029" y="59690"/>
                  </a:lnTo>
                  <a:lnTo>
                    <a:pt x="16941" y="59690"/>
                  </a:lnTo>
                  <a:lnTo>
                    <a:pt x="16802" y="59791"/>
                  </a:lnTo>
                  <a:lnTo>
                    <a:pt x="16802" y="60960"/>
                  </a:lnTo>
                  <a:lnTo>
                    <a:pt x="14643" y="63500"/>
                  </a:lnTo>
                  <a:lnTo>
                    <a:pt x="13017" y="63500"/>
                  </a:lnTo>
                  <a:lnTo>
                    <a:pt x="12992" y="62623"/>
                  </a:lnTo>
                  <a:lnTo>
                    <a:pt x="13893" y="62230"/>
                  </a:lnTo>
                  <a:lnTo>
                    <a:pt x="16802" y="60960"/>
                  </a:lnTo>
                  <a:lnTo>
                    <a:pt x="16802" y="59791"/>
                  </a:lnTo>
                  <a:lnTo>
                    <a:pt x="14960" y="60960"/>
                  </a:lnTo>
                  <a:lnTo>
                    <a:pt x="10947" y="62230"/>
                  </a:lnTo>
                  <a:lnTo>
                    <a:pt x="10985" y="63500"/>
                  </a:lnTo>
                  <a:lnTo>
                    <a:pt x="12839" y="62699"/>
                  </a:lnTo>
                  <a:lnTo>
                    <a:pt x="12585" y="63500"/>
                  </a:lnTo>
                  <a:lnTo>
                    <a:pt x="9817" y="64770"/>
                  </a:lnTo>
                  <a:lnTo>
                    <a:pt x="15024" y="63500"/>
                  </a:lnTo>
                  <a:lnTo>
                    <a:pt x="15252" y="64770"/>
                  </a:lnTo>
                  <a:lnTo>
                    <a:pt x="11849" y="66040"/>
                  </a:lnTo>
                  <a:lnTo>
                    <a:pt x="12865" y="67310"/>
                  </a:lnTo>
                  <a:lnTo>
                    <a:pt x="15887" y="68580"/>
                  </a:lnTo>
                  <a:lnTo>
                    <a:pt x="17043" y="71120"/>
                  </a:lnTo>
                  <a:lnTo>
                    <a:pt x="13881" y="71120"/>
                  </a:lnTo>
                  <a:lnTo>
                    <a:pt x="16268" y="73660"/>
                  </a:lnTo>
                  <a:lnTo>
                    <a:pt x="13462" y="81280"/>
                  </a:lnTo>
                  <a:lnTo>
                    <a:pt x="14808" y="81280"/>
                  </a:lnTo>
                  <a:lnTo>
                    <a:pt x="13931" y="82550"/>
                  </a:lnTo>
                  <a:lnTo>
                    <a:pt x="16713" y="81280"/>
                  </a:lnTo>
                  <a:lnTo>
                    <a:pt x="18008" y="81280"/>
                  </a:lnTo>
                  <a:lnTo>
                    <a:pt x="18351" y="82550"/>
                  </a:lnTo>
                  <a:lnTo>
                    <a:pt x="15494" y="82550"/>
                  </a:lnTo>
                  <a:lnTo>
                    <a:pt x="18453" y="83820"/>
                  </a:lnTo>
                  <a:lnTo>
                    <a:pt x="22225" y="86360"/>
                  </a:lnTo>
                  <a:lnTo>
                    <a:pt x="19507" y="88900"/>
                  </a:lnTo>
                  <a:lnTo>
                    <a:pt x="18529" y="88900"/>
                  </a:lnTo>
                  <a:lnTo>
                    <a:pt x="17691" y="90170"/>
                  </a:lnTo>
                  <a:lnTo>
                    <a:pt x="25057" y="88900"/>
                  </a:lnTo>
                  <a:lnTo>
                    <a:pt x="22618" y="91440"/>
                  </a:lnTo>
                  <a:lnTo>
                    <a:pt x="22034" y="91440"/>
                  </a:lnTo>
                  <a:lnTo>
                    <a:pt x="21551" y="93980"/>
                  </a:lnTo>
                  <a:lnTo>
                    <a:pt x="25171" y="97790"/>
                  </a:lnTo>
                  <a:lnTo>
                    <a:pt x="21285" y="100330"/>
                  </a:lnTo>
                  <a:lnTo>
                    <a:pt x="25692" y="100330"/>
                  </a:lnTo>
                  <a:lnTo>
                    <a:pt x="20193" y="104140"/>
                  </a:lnTo>
                  <a:lnTo>
                    <a:pt x="26212" y="102870"/>
                  </a:lnTo>
                  <a:lnTo>
                    <a:pt x="23723" y="105410"/>
                  </a:lnTo>
                  <a:lnTo>
                    <a:pt x="22529" y="105410"/>
                  </a:lnTo>
                  <a:lnTo>
                    <a:pt x="21209" y="109220"/>
                  </a:lnTo>
                  <a:lnTo>
                    <a:pt x="26047" y="109220"/>
                  </a:lnTo>
                  <a:lnTo>
                    <a:pt x="22936" y="110490"/>
                  </a:lnTo>
                  <a:lnTo>
                    <a:pt x="26504" y="110490"/>
                  </a:lnTo>
                  <a:lnTo>
                    <a:pt x="22936" y="111760"/>
                  </a:lnTo>
                  <a:lnTo>
                    <a:pt x="23939" y="113030"/>
                  </a:lnTo>
                  <a:lnTo>
                    <a:pt x="23990" y="112255"/>
                  </a:lnTo>
                  <a:lnTo>
                    <a:pt x="24371" y="112268"/>
                  </a:lnTo>
                  <a:lnTo>
                    <a:pt x="24003" y="112090"/>
                  </a:lnTo>
                  <a:lnTo>
                    <a:pt x="24041" y="111760"/>
                  </a:lnTo>
                  <a:lnTo>
                    <a:pt x="27813" y="111760"/>
                  </a:lnTo>
                  <a:lnTo>
                    <a:pt x="24701" y="115570"/>
                  </a:lnTo>
                  <a:lnTo>
                    <a:pt x="23101" y="115570"/>
                  </a:lnTo>
                  <a:lnTo>
                    <a:pt x="25730" y="117525"/>
                  </a:lnTo>
                  <a:lnTo>
                    <a:pt x="27368" y="118110"/>
                  </a:lnTo>
                  <a:lnTo>
                    <a:pt x="26517" y="118110"/>
                  </a:lnTo>
                  <a:lnTo>
                    <a:pt x="25730" y="117525"/>
                  </a:lnTo>
                  <a:lnTo>
                    <a:pt x="23787" y="116840"/>
                  </a:lnTo>
                  <a:lnTo>
                    <a:pt x="24688" y="118110"/>
                  </a:lnTo>
                  <a:lnTo>
                    <a:pt x="20561" y="118110"/>
                  </a:lnTo>
                  <a:lnTo>
                    <a:pt x="23863" y="119380"/>
                  </a:lnTo>
                  <a:lnTo>
                    <a:pt x="24701" y="119380"/>
                  </a:lnTo>
                  <a:lnTo>
                    <a:pt x="25107" y="121920"/>
                  </a:lnTo>
                  <a:lnTo>
                    <a:pt x="26225" y="123190"/>
                  </a:lnTo>
                  <a:lnTo>
                    <a:pt x="24003" y="123190"/>
                  </a:lnTo>
                  <a:lnTo>
                    <a:pt x="24015" y="125730"/>
                  </a:lnTo>
                  <a:lnTo>
                    <a:pt x="26238" y="127000"/>
                  </a:lnTo>
                  <a:lnTo>
                    <a:pt x="26885" y="129540"/>
                  </a:lnTo>
                  <a:lnTo>
                    <a:pt x="27647" y="128270"/>
                  </a:lnTo>
                  <a:lnTo>
                    <a:pt x="29806" y="128270"/>
                  </a:lnTo>
                  <a:lnTo>
                    <a:pt x="30353" y="128905"/>
                  </a:lnTo>
                  <a:lnTo>
                    <a:pt x="31965" y="128270"/>
                  </a:lnTo>
                  <a:lnTo>
                    <a:pt x="32550" y="128270"/>
                  </a:lnTo>
                  <a:lnTo>
                    <a:pt x="32410" y="129540"/>
                  </a:lnTo>
                  <a:lnTo>
                    <a:pt x="28968" y="130810"/>
                  </a:lnTo>
                  <a:lnTo>
                    <a:pt x="28536" y="130810"/>
                  </a:lnTo>
                  <a:lnTo>
                    <a:pt x="23583" y="134620"/>
                  </a:lnTo>
                  <a:lnTo>
                    <a:pt x="27317" y="133350"/>
                  </a:lnTo>
                  <a:lnTo>
                    <a:pt x="26339" y="134620"/>
                  </a:lnTo>
                  <a:lnTo>
                    <a:pt x="26987" y="137160"/>
                  </a:lnTo>
                  <a:lnTo>
                    <a:pt x="28422" y="137160"/>
                  </a:lnTo>
                  <a:lnTo>
                    <a:pt x="29121" y="139700"/>
                  </a:lnTo>
                  <a:lnTo>
                    <a:pt x="31978" y="138430"/>
                  </a:lnTo>
                  <a:lnTo>
                    <a:pt x="31559" y="139700"/>
                  </a:lnTo>
                  <a:lnTo>
                    <a:pt x="34010" y="139700"/>
                  </a:lnTo>
                  <a:lnTo>
                    <a:pt x="33502" y="140970"/>
                  </a:lnTo>
                  <a:lnTo>
                    <a:pt x="31711" y="143510"/>
                  </a:lnTo>
                  <a:lnTo>
                    <a:pt x="32435" y="144780"/>
                  </a:lnTo>
                  <a:lnTo>
                    <a:pt x="34175" y="146050"/>
                  </a:lnTo>
                  <a:lnTo>
                    <a:pt x="34937" y="144780"/>
                  </a:lnTo>
                  <a:lnTo>
                    <a:pt x="36766" y="144780"/>
                  </a:lnTo>
                  <a:lnTo>
                    <a:pt x="34213" y="146050"/>
                  </a:lnTo>
                  <a:lnTo>
                    <a:pt x="34937" y="147320"/>
                  </a:lnTo>
                  <a:lnTo>
                    <a:pt x="32829" y="147320"/>
                  </a:lnTo>
                  <a:lnTo>
                    <a:pt x="33845" y="149860"/>
                  </a:lnTo>
                  <a:lnTo>
                    <a:pt x="34099" y="149860"/>
                  </a:lnTo>
                  <a:lnTo>
                    <a:pt x="36944" y="152400"/>
                  </a:lnTo>
                  <a:lnTo>
                    <a:pt x="37922" y="151130"/>
                  </a:lnTo>
                  <a:lnTo>
                    <a:pt x="39776" y="151130"/>
                  </a:lnTo>
                  <a:lnTo>
                    <a:pt x="38442" y="152400"/>
                  </a:lnTo>
                  <a:lnTo>
                    <a:pt x="36944" y="152400"/>
                  </a:lnTo>
                  <a:lnTo>
                    <a:pt x="41592" y="154940"/>
                  </a:lnTo>
                  <a:lnTo>
                    <a:pt x="31292" y="161290"/>
                  </a:lnTo>
                  <a:lnTo>
                    <a:pt x="37338" y="162560"/>
                  </a:lnTo>
                  <a:lnTo>
                    <a:pt x="37020" y="162560"/>
                  </a:lnTo>
                  <a:lnTo>
                    <a:pt x="40525" y="163830"/>
                  </a:lnTo>
                  <a:lnTo>
                    <a:pt x="59486" y="163830"/>
                  </a:lnTo>
                  <a:lnTo>
                    <a:pt x="60515" y="162560"/>
                  </a:lnTo>
                  <a:lnTo>
                    <a:pt x="62153" y="162560"/>
                  </a:lnTo>
                  <a:lnTo>
                    <a:pt x="62052" y="163830"/>
                  </a:lnTo>
                  <a:lnTo>
                    <a:pt x="63423" y="162560"/>
                  </a:lnTo>
                  <a:lnTo>
                    <a:pt x="63449" y="161290"/>
                  </a:lnTo>
                  <a:lnTo>
                    <a:pt x="65049" y="161290"/>
                  </a:lnTo>
                  <a:lnTo>
                    <a:pt x="64071" y="160235"/>
                  </a:lnTo>
                  <a:lnTo>
                    <a:pt x="61988" y="161290"/>
                  </a:lnTo>
                  <a:lnTo>
                    <a:pt x="58102" y="160020"/>
                  </a:lnTo>
                  <a:lnTo>
                    <a:pt x="66636" y="158750"/>
                  </a:lnTo>
                  <a:close/>
                </a:path>
                <a:path w="362584" h="1219834">
                  <a:moveTo>
                    <a:pt x="66814" y="185420"/>
                  </a:moveTo>
                  <a:lnTo>
                    <a:pt x="66624" y="184150"/>
                  </a:lnTo>
                  <a:lnTo>
                    <a:pt x="65798" y="182880"/>
                  </a:lnTo>
                  <a:lnTo>
                    <a:pt x="65290" y="182880"/>
                  </a:lnTo>
                  <a:lnTo>
                    <a:pt x="64770" y="184150"/>
                  </a:lnTo>
                  <a:lnTo>
                    <a:pt x="66814" y="185420"/>
                  </a:lnTo>
                  <a:close/>
                </a:path>
                <a:path w="362584" h="1219834">
                  <a:moveTo>
                    <a:pt x="66967" y="251460"/>
                  </a:moveTo>
                  <a:lnTo>
                    <a:pt x="66636" y="251460"/>
                  </a:lnTo>
                  <a:lnTo>
                    <a:pt x="66446" y="251383"/>
                  </a:lnTo>
                  <a:lnTo>
                    <a:pt x="66268" y="251460"/>
                  </a:lnTo>
                  <a:lnTo>
                    <a:pt x="65557" y="251460"/>
                  </a:lnTo>
                  <a:lnTo>
                    <a:pt x="64947" y="252730"/>
                  </a:lnTo>
                  <a:lnTo>
                    <a:pt x="66967" y="251460"/>
                  </a:lnTo>
                  <a:close/>
                </a:path>
                <a:path w="362584" h="1219834">
                  <a:moveTo>
                    <a:pt x="67195" y="160020"/>
                  </a:moveTo>
                  <a:lnTo>
                    <a:pt x="65049" y="161290"/>
                  </a:lnTo>
                  <a:lnTo>
                    <a:pt x="65836" y="161290"/>
                  </a:lnTo>
                  <a:lnTo>
                    <a:pt x="67195" y="160020"/>
                  </a:lnTo>
                  <a:close/>
                </a:path>
                <a:path w="362584" h="1219834">
                  <a:moveTo>
                    <a:pt x="68122" y="186258"/>
                  </a:moveTo>
                  <a:lnTo>
                    <a:pt x="66433" y="186270"/>
                  </a:lnTo>
                  <a:lnTo>
                    <a:pt x="66395" y="186918"/>
                  </a:lnTo>
                  <a:lnTo>
                    <a:pt x="65316" y="187858"/>
                  </a:lnTo>
                  <a:lnTo>
                    <a:pt x="65811" y="188023"/>
                  </a:lnTo>
                  <a:lnTo>
                    <a:pt x="67310" y="187274"/>
                  </a:lnTo>
                  <a:lnTo>
                    <a:pt x="68122" y="186258"/>
                  </a:lnTo>
                  <a:close/>
                </a:path>
                <a:path w="362584" h="1219834">
                  <a:moveTo>
                    <a:pt x="68999" y="254000"/>
                  </a:moveTo>
                  <a:lnTo>
                    <a:pt x="67983" y="254965"/>
                  </a:lnTo>
                  <a:lnTo>
                    <a:pt x="68846" y="254825"/>
                  </a:lnTo>
                  <a:lnTo>
                    <a:pt x="68999" y="254000"/>
                  </a:lnTo>
                  <a:close/>
                </a:path>
                <a:path w="362584" h="1219834">
                  <a:moveTo>
                    <a:pt x="71272" y="193040"/>
                  </a:moveTo>
                  <a:lnTo>
                    <a:pt x="67360" y="193040"/>
                  </a:lnTo>
                  <a:lnTo>
                    <a:pt x="67868" y="194310"/>
                  </a:lnTo>
                  <a:lnTo>
                    <a:pt x="71272" y="193040"/>
                  </a:lnTo>
                  <a:close/>
                </a:path>
                <a:path w="362584" h="1219834">
                  <a:moveTo>
                    <a:pt x="73748" y="211709"/>
                  </a:moveTo>
                  <a:lnTo>
                    <a:pt x="73545" y="211836"/>
                  </a:lnTo>
                  <a:lnTo>
                    <a:pt x="73228" y="212051"/>
                  </a:lnTo>
                  <a:lnTo>
                    <a:pt x="73469" y="212267"/>
                  </a:lnTo>
                  <a:lnTo>
                    <a:pt x="73748" y="211709"/>
                  </a:lnTo>
                  <a:close/>
                </a:path>
                <a:path w="362584" h="1219834">
                  <a:moveTo>
                    <a:pt x="76746" y="219849"/>
                  </a:moveTo>
                  <a:lnTo>
                    <a:pt x="76530" y="219964"/>
                  </a:lnTo>
                  <a:lnTo>
                    <a:pt x="76377" y="220243"/>
                  </a:lnTo>
                  <a:lnTo>
                    <a:pt x="76746" y="219849"/>
                  </a:lnTo>
                  <a:close/>
                </a:path>
                <a:path w="362584" h="1219834">
                  <a:moveTo>
                    <a:pt x="76898" y="219773"/>
                  </a:moveTo>
                  <a:lnTo>
                    <a:pt x="76428" y="219595"/>
                  </a:lnTo>
                  <a:lnTo>
                    <a:pt x="76111" y="219786"/>
                  </a:lnTo>
                  <a:lnTo>
                    <a:pt x="76530" y="219786"/>
                  </a:lnTo>
                  <a:lnTo>
                    <a:pt x="76746" y="219849"/>
                  </a:lnTo>
                  <a:lnTo>
                    <a:pt x="76885" y="219786"/>
                  </a:lnTo>
                  <a:close/>
                </a:path>
                <a:path w="362584" h="1219834">
                  <a:moveTo>
                    <a:pt x="77660" y="269214"/>
                  </a:moveTo>
                  <a:lnTo>
                    <a:pt x="77127" y="269036"/>
                  </a:lnTo>
                  <a:lnTo>
                    <a:pt x="76708" y="269608"/>
                  </a:lnTo>
                  <a:lnTo>
                    <a:pt x="76923" y="269887"/>
                  </a:lnTo>
                  <a:lnTo>
                    <a:pt x="77419" y="270065"/>
                  </a:lnTo>
                  <a:lnTo>
                    <a:pt x="77495" y="269684"/>
                  </a:lnTo>
                  <a:lnTo>
                    <a:pt x="77660" y="269214"/>
                  </a:lnTo>
                  <a:close/>
                </a:path>
                <a:path w="362584" h="1219834">
                  <a:moveTo>
                    <a:pt x="77876" y="212902"/>
                  </a:moveTo>
                  <a:lnTo>
                    <a:pt x="76708" y="212471"/>
                  </a:lnTo>
                  <a:lnTo>
                    <a:pt x="73609" y="213626"/>
                  </a:lnTo>
                  <a:lnTo>
                    <a:pt x="74307" y="213893"/>
                  </a:lnTo>
                  <a:lnTo>
                    <a:pt x="77876" y="212902"/>
                  </a:lnTo>
                  <a:close/>
                </a:path>
                <a:path w="362584" h="1219834">
                  <a:moveTo>
                    <a:pt x="78968" y="270332"/>
                  </a:moveTo>
                  <a:lnTo>
                    <a:pt x="77825" y="270205"/>
                  </a:lnTo>
                  <a:lnTo>
                    <a:pt x="77419" y="270065"/>
                  </a:lnTo>
                  <a:lnTo>
                    <a:pt x="77343" y="270535"/>
                  </a:lnTo>
                  <a:lnTo>
                    <a:pt x="77381" y="270840"/>
                  </a:lnTo>
                  <a:lnTo>
                    <a:pt x="78968" y="270332"/>
                  </a:lnTo>
                  <a:close/>
                </a:path>
                <a:path w="362584" h="1219834">
                  <a:moveTo>
                    <a:pt x="79476" y="273050"/>
                  </a:moveTo>
                  <a:lnTo>
                    <a:pt x="76949" y="273050"/>
                  </a:lnTo>
                  <a:lnTo>
                    <a:pt x="76212" y="274320"/>
                  </a:lnTo>
                  <a:lnTo>
                    <a:pt x="79476" y="273050"/>
                  </a:lnTo>
                  <a:close/>
                </a:path>
                <a:path w="362584" h="1219834">
                  <a:moveTo>
                    <a:pt x="79654" y="276199"/>
                  </a:moveTo>
                  <a:lnTo>
                    <a:pt x="78257" y="276860"/>
                  </a:lnTo>
                  <a:lnTo>
                    <a:pt x="78625" y="276860"/>
                  </a:lnTo>
                  <a:lnTo>
                    <a:pt x="79654" y="276199"/>
                  </a:lnTo>
                  <a:close/>
                </a:path>
                <a:path w="362584" h="1219834">
                  <a:moveTo>
                    <a:pt x="80670" y="281355"/>
                  </a:moveTo>
                  <a:lnTo>
                    <a:pt x="79603" y="280682"/>
                  </a:lnTo>
                  <a:lnTo>
                    <a:pt x="78232" y="281838"/>
                  </a:lnTo>
                  <a:lnTo>
                    <a:pt x="80670" y="281355"/>
                  </a:lnTo>
                  <a:close/>
                </a:path>
                <a:path w="362584" h="1219834">
                  <a:moveTo>
                    <a:pt x="82905" y="227177"/>
                  </a:moveTo>
                  <a:lnTo>
                    <a:pt x="82423" y="227368"/>
                  </a:lnTo>
                  <a:lnTo>
                    <a:pt x="82080" y="227571"/>
                  </a:lnTo>
                  <a:lnTo>
                    <a:pt x="81762" y="227787"/>
                  </a:lnTo>
                  <a:lnTo>
                    <a:pt x="82042" y="227672"/>
                  </a:lnTo>
                  <a:lnTo>
                    <a:pt x="82372" y="227520"/>
                  </a:lnTo>
                  <a:lnTo>
                    <a:pt x="82905" y="227177"/>
                  </a:lnTo>
                  <a:close/>
                </a:path>
                <a:path w="362584" h="1219834">
                  <a:moveTo>
                    <a:pt x="84150" y="243662"/>
                  </a:moveTo>
                  <a:lnTo>
                    <a:pt x="83959" y="243903"/>
                  </a:lnTo>
                  <a:lnTo>
                    <a:pt x="83896" y="244043"/>
                  </a:lnTo>
                  <a:lnTo>
                    <a:pt x="83908" y="244170"/>
                  </a:lnTo>
                  <a:lnTo>
                    <a:pt x="84150" y="243662"/>
                  </a:lnTo>
                  <a:close/>
                </a:path>
                <a:path w="362584" h="1219834">
                  <a:moveTo>
                    <a:pt x="88582" y="237490"/>
                  </a:moveTo>
                  <a:lnTo>
                    <a:pt x="86245" y="236220"/>
                  </a:lnTo>
                  <a:lnTo>
                    <a:pt x="83985" y="237490"/>
                  </a:lnTo>
                  <a:lnTo>
                    <a:pt x="81940" y="237490"/>
                  </a:lnTo>
                  <a:lnTo>
                    <a:pt x="84213" y="238683"/>
                  </a:lnTo>
                  <a:lnTo>
                    <a:pt x="88582" y="237490"/>
                  </a:lnTo>
                  <a:close/>
                </a:path>
                <a:path w="362584" h="1219834">
                  <a:moveTo>
                    <a:pt x="89966" y="246380"/>
                  </a:moveTo>
                  <a:lnTo>
                    <a:pt x="89827" y="245491"/>
                  </a:lnTo>
                  <a:lnTo>
                    <a:pt x="88861" y="246380"/>
                  </a:lnTo>
                  <a:lnTo>
                    <a:pt x="89966" y="246380"/>
                  </a:lnTo>
                  <a:close/>
                </a:path>
                <a:path w="362584" h="1219834">
                  <a:moveTo>
                    <a:pt x="90233" y="245110"/>
                  </a:moveTo>
                  <a:lnTo>
                    <a:pt x="89763" y="245110"/>
                  </a:lnTo>
                  <a:lnTo>
                    <a:pt x="89827" y="245491"/>
                  </a:lnTo>
                  <a:lnTo>
                    <a:pt x="90233" y="245110"/>
                  </a:lnTo>
                  <a:close/>
                </a:path>
                <a:path w="362584" h="1219834">
                  <a:moveTo>
                    <a:pt x="90716" y="248920"/>
                  </a:moveTo>
                  <a:lnTo>
                    <a:pt x="90512" y="248653"/>
                  </a:lnTo>
                  <a:lnTo>
                    <a:pt x="90436" y="248920"/>
                  </a:lnTo>
                  <a:lnTo>
                    <a:pt x="90716" y="248920"/>
                  </a:lnTo>
                  <a:close/>
                </a:path>
                <a:path w="362584" h="1219834">
                  <a:moveTo>
                    <a:pt x="91706" y="311670"/>
                  </a:moveTo>
                  <a:lnTo>
                    <a:pt x="91478" y="311785"/>
                  </a:lnTo>
                  <a:lnTo>
                    <a:pt x="91236" y="311924"/>
                  </a:lnTo>
                  <a:lnTo>
                    <a:pt x="91059" y="312102"/>
                  </a:lnTo>
                  <a:lnTo>
                    <a:pt x="91236" y="312026"/>
                  </a:lnTo>
                  <a:lnTo>
                    <a:pt x="91465" y="311861"/>
                  </a:lnTo>
                  <a:lnTo>
                    <a:pt x="91706" y="311670"/>
                  </a:lnTo>
                  <a:close/>
                </a:path>
                <a:path w="362584" h="1219834">
                  <a:moveTo>
                    <a:pt x="91884" y="264160"/>
                  </a:moveTo>
                  <a:lnTo>
                    <a:pt x="90652" y="265430"/>
                  </a:lnTo>
                  <a:lnTo>
                    <a:pt x="91884" y="264160"/>
                  </a:lnTo>
                  <a:close/>
                </a:path>
                <a:path w="362584" h="1219834">
                  <a:moveTo>
                    <a:pt x="93192" y="317868"/>
                  </a:moveTo>
                  <a:lnTo>
                    <a:pt x="92506" y="319062"/>
                  </a:lnTo>
                  <a:lnTo>
                    <a:pt x="92938" y="318503"/>
                  </a:lnTo>
                  <a:lnTo>
                    <a:pt x="93103" y="318135"/>
                  </a:lnTo>
                  <a:lnTo>
                    <a:pt x="93192" y="317868"/>
                  </a:lnTo>
                  <a:close/>
                </a:path>
                <a:path w="362584" h="1219834">
                  <a:moveTo>
                    <a:pt x="93319" y="271780"/>
                  </a:moveTo>
                  <a:lnTo>
                    <a:pt x="92976" y="271462"/>
                  </a:lnTo>
                  <a:lnTo>
                    <a:pt x="92468" y="271780"/>
                  </a:lnTo>
                  <a:lnTo>
                    <a:pt x="93319" y="271780"/>
                  </a:lnTo>
                  <a:close/>
                </a:path>
                <a:path w="362584" h="1219834">
                  <a:moveTo>
                    <a:pt x="94500" y="270510"/>
                  </a:moveTo>
                  <a:lnTo>
                    <a:pt x="91960" y="270510"/>
                  </a:lnTo>
                  <a:lnTo>
                    <a:pt x="92976" y="271462"/>
                  </a:lnTo>
                  <a:lnTo>
                    <a:pt x="94500" y="270510"/>
                  </a:lnTo>
                  <a:close/>
                </a:path>
                <a:path w="362584" h="1219834">
                  <a:moveTo>
                    <a:pt x="96291" y="278130"/>
                  </a:moveTo>
                  <a:lnTo>
                    <a:pt x="95364" y="276860"/>
                  </a:lnTo>
                  <a:lnTo>
                    <a:pt x="93840" y="279400"/>
                  </a:lnTo>
                  <a:lnTo>
                    <a:pt x="96100" y="279400"/>
                  </a:lnTo>
                  <a:lnTo>
                    <a:pt x="96291" y="278130"/>
                  </a:lnTo>
                  <a:close/>
                </a:path>
                <a:path w="362584" h="1219834">
                  <a:moveTo>
                    <a:pt x="96418" y="337223"/>
                  </a:moveTo>
                  <a:lnTo>
                    <a:pt x="96126" y="337096"/>
                  </a:lnTo>
                  <a:lnTo>
                    <a:pt x="95808" y="337312"/>
                  </a:lnTo>
                  <a:lnTo>
                    <a:pt x="96418" y="337223"/>
                  </a:lnTo>
                  <a:close/>
                </a:path>
                <a:path w="362584" h="1219834">
                  <a:moveTo>
                    <a:pt x="96494" y="294436"/>
                  </a:moveTo>
                  <a:lnTo>
                    <a:pt x="96291" y="294589"/>
                  </a:lnTo>
                  <a:lnTo>
                    <a:pt x="96443" y="294513"/>
                  </a:lnTo>
                  <a:close/>
                </a:path>
                <a:path w="362584" h="1219834">
                  <a:moveTo>
                    <a:pt x="96532" y="282435"/>
                  </a:moveTo>
                  <a:lnTo>
                    <a:pt x="94945" y="282917"/>
                  </a:lnTo>
                  <a:lnTo>
                    <a:pt x="96520" y="282473"/>
                  </a:lnTo>
                  <a:close/>
                </a:path>
                <a:path w="362584" h="1219834">
                  <a:moveTo>
                    <a:pt x="96824" y="270852"/>
                  </a:moveTo>
                  <a:lnTo>
                    <a:pt x="95554" y="270078"/>
                  </a:lnTo>
                  <a:lnTo>
                    <a:pt x="96380" y="270687"/>
                  </a:lnTo>
                  <a:lnTo>
                    <a:pt x="96824" y="270852"/>
                  </a:lnTo>
                  <a:close/>
                </a:path>
                <a:path w="362584" h="1219834">
                  <a:moveTo>
                    <a:pt x="97396" y="337070"/>
                  </a:moveTo>
                  <a:lnTo>
                    <a:pt x="96418" y="337223"/>
                  </a:lnTo>
                  <a:lnTo>
                    <a:pt x="96583" y="337299"/>
                  </a:lnTo>
                  <a:lnTo>
                    <a:pt x="97396" y="337070"/>
                  </a:lnTo>
                  <a:close/>
                </a:path>
                <a:path w="362584" h="1219834">
                  <a:moveTo>
                    <a:pt x="97510" y="282143"/>
                  </a:moveTo>
                  <a:lnTo>
                    <a:pt x="96926" y="281622"/>
                  </a:lnTo>
                  <a:lnTo>
                    <a:pt x="96532" y="282435"/>
                  </a:lnTo>
                  <a:lnTo>
                    <a:pt x="97510" y="282143"/>
                  </a:lnTo>
                  <a:close/>
                </a:path>
                <a:path w="362584" h="1219834">
                  <a:moveTo>
                    <a:pt x="98386" y="338734"/>
                  </a:moveTo>
                  <a:lnTo>
                    <a:pt x="98234" y="338493"/>
                  </a:lnTo>
                  <a:lnTo>
                    <a:pt x="98209" y="338340"/>
                  </a:lnTo>
                  <a:lnTo>
                    <a:pt x="98196" y="338556"/>
                  </a:lnTo>
                  <a:lnTo>
                    <a:pt x="98259" y="338683"/>
                  </a:lnTo>
                  <a:lnTo>
                    <a:pt x="98386" y="338734"/>
                  </a:lnTo>
                  <a:close/>
                </a:path>
                <a:path w="362584" h="1219834">
                  <a:moveTo>
                    <a:pt x="98437" y="336765"/>
                  </a:moveTo>
                  <a:lnTo>
                    <a:pt x="97396" y="337070"/>
                  </a:lnTo>
                  <a:lnTo>
                    <a:pt x="97624" y="337032"/>
                  </a:lnTo>
                  <a:lnTo>
                    <a:pt x="97955" y="336943"/>
                  </a:lnTo>
                  <a:lnTo>
                    <a:pt x="98437" y="336765"/>
                  </a:lnTo>
                  <a:close/>
                </a:path>
                <a:path w="362584" h="1219834">
                  <a:moveTo>
                    <a:pt x="99314" y="334835"/>
                  </a:moveTo>
                  <a:lnTo>
                    <a:pt x="97472" y="335038"/>
                  </a:lnTo>
                  <a:lnTo>
                    <a:pt x="97396" y="335559"/>
                  </a:lnTo>
                  <a:lnTo>
                    <a:pt x="95732" y="336918"/>
                  </a:lnTo>
                  <a:lnTo>
                    <a:pt x="96126" y="337096"/>
                  </a:lnTo>
                  <a:lnTo>
                    <a:pt x="99314" y="334835"/>
                  </a:lnTo>
                  <a:close/>
                </a:path>
                <a:path w="362584" h="1219834">
                  <a:moveTo>
                    <a:pt x="99364" y="302260"/>
                  </a:moveTo>
                  <a:lnTo>
                    <a:pt x="96558" y="303530"/>
                  </a:lnTo>
                  <a:lnTo>
                    <a:pt x="98602" y="303530"/>
                  </a:lnTo>
                  <a:lnTo>
                    <a:pt x="99364" y="302260"/>
                  </a:lnTo>
                  <a:close/>
                </a:path>
                <a:path w="362584" h="1219834">
                  <a:moveTo>
                    <a:pt x="99682" y="338556"/>
                  </a:moveTo>
                  <a:lnTo>
                    <a:pt x="98971" y="338772"/>
                  </a:lnTo>
                  <a:lnTo>
                    <a:pt x="98590" y="338810"/>
                  </a:lnTo>
                  <a:lnTo>
                    <a:pt x="98386" y="338734"/>
                  </a:lnTo>
                  <a:lnTo>
                    <a:pt x="98640" y="338975"/>
                  </a:lnTo>
                  <a:lnTo>
                    <a:pt x="99060" y="338848"/>
                  </a:lnTo>
                  <a:lnTo>
                    <a:pt x="99466" y="338709"/>
                  </a:lnTo>
                  <a:lnTo>
                    <a:pt x="99682" y="338556"/>
                  </a:lnTo>
                  <a:close/>
                </a:path>
                <a:path w="362584" h="1219834">
                  <a:moveTo>
                    <a:pt x="99771" y="343446"/>
                  </a:moveTo>
                  <a:lnTo>
                    <a:pt x="99352" y="343319"/>
                  </a:lnTo>
                  <a:lnTo>
                    <a:pt x="99326" y="343573"/>
                  </a:lnTo>
                  <a:lnTo>
                    <a:pt x="99517" y="343522"/>
                  </a:lnTo>
                  <a:lnTo>
                    <a:pt x="99656" y="343471"/>
                  </a:lnTo>
                  <a:close/>
                </a:path>
                <a:path w="362584" h="1219834">
                  <a:moveTo>
                    <a:pt x="100190" y="343560"/>
                  </a:moveTo>
                  <a:lnTo>
                    <a:pt x="100088" y="343369"/>
                  </a:lnTo>
                  <a:lnTo>
                    <a:pt x="99771" y="343433"/>
                  </a:lnTo>
                  <a:lnTo>
                    <a:pt x="100190" y="343560"/>
                  </a:lnTo>
                  <a:close/>
                </a:path>
                <a:path w="362584" h="1219834">
                  <a:moveTo>
                    <a:pt x="100761" y="342900"/>
                  </a:moveTo>
                  <a:lnTo>
                    <a:pt x="100393" y="342900"/>
                  </a:lnTo>
                  <a:lnTo>
                    <a:pt x="100761" y="342900"/>
                  </a:lnTo>
                  <a:close/>
                </a:path>
                <a:path w="362584" h="1219834">
                  <a:moveTo>
                    <a:pt x="101066" y="343827"/>
                  </a:moveTo>
                  <a:lnTo>
                    <a:pt x="100190" y="343573"/>
                  </a:lnTo>
                  <a:lnTo>
                    <a:pt x="100253" y="343750"/>
                  </a:lnTo>
                  <a:lnTo>
                    <a:pt x="100241" y="344004"/>
                  </a:lnTo>
                  <a:lnTo>
                    <a:pt x="101066" y="343827"/>
                  </a:lnTo>
                  <a:close/>
                </a:path>
                <a:path w="362584" h="1219834">
                  <a:moveTo>
                    <a:pt x="103174" y="338289"/>
                  </a:moveTo>
                  <a:lnTo>
                    <a:pt x="103124" y="337820"/>
                  </a:lnTo>
                  <a:lnTo>
                    <a:pt x="102285" y="337820"/>
                  </a:lnTo>
                  <a:lnTo>
                    <a:pt x="100660" y="339090"/>
                  </a:lnTo>
                  <a:lnTo>
                    <a:pt x="101155" y="339090"/>
                  </a:lnTo>
                  <a:lnTo>
                    <a:pt x="103174" y="338289"/>
                  </a:lnTo>
                  <a:close/>
                </a:path>
                <a:path w="362584" h="1219834">
                  <a:moveTo>
                    <a:pt x="103187" y="337820"/>
                  </a:moveTo>
                  <a:close/>
                </a:path>
                <a:path w="362584" h="1219834">
                  <a:moveTo>
                    <a:pt x="103251" y="341630"/>
                  </a:moveTo>
                  <a:lnTo>
                    <a:pt x="99656" y="341630"/>
                  </a:lnTo>
                  <a:lnTo>
                    <a:pt x="100660" y="342785"/>
                  </a:lnTo>
                  <a:lnTo>
                    <a:pt x="103251" y="341630"/>
                  </a:lnTo>
                  <a:close/>
                </a:path>
                <a:path w="362584" h="1219834">
                  <a:moveTo>
                    <a:pt x="103593" y="341630"/>
                  </a:moveTo>
                  <a:lnTo>
                    <a:pt x="103403" y="341439"/>
                  </a:lnTo>
                  <a:lnTo>
                    <a:pt x="103251" y="341630"/>
                  </a:lnTo>
                  <a:lnTo>
                    <a:pt x="103593" y="341630"/>
                  </a:lnTo>
                  <a:close/>
                </a:path>
                <a:path w="362584" h="1219834">
                  <a:moveTo>
                    <a:pt x="104317" y="337820"/>
                  </a:moveTo>
                  <a:lnTo>
                    <a:pt x="103174" y="338289"/>
                  </a:lnTo>
                  <a:lnTo>
                    <a:pt x="103251" y="339090"/>
                  </a:lnTo>
                  <a:lnTo>
                    <a:pt x="104317" y="337820"/>
                  </a:lnTo>
                  <a:close/>
                </a:path>
                <a:path w="362584" h="1219834">
                  <a:moveTo>
                    <a:pt x="104343" y="323850"/>
                  </a:moveTo>
                  <a:lnTo>
                    <a:pt x="103771" y="323138"/>
                  </a:lnTo>
                  <a:lnTo>
                    <a:pt x="102349" y="323850"/>
                  </a:lnTo>
                  <a:lnTo>
                    <a:pt x="104343" y="323850"/>
                  </a:lnTo>
                  <a:close/>
                </a:path>
                <a:path w="362584" h="1219834">
                  <a:moveTo>
                    <a:pt x="104609" y="309880"/>
                  </a:moveTo>
                  <a:lnTo>
                    <a:pt x="104013" y="309880"/>
                  </a:lnTo>
                  <a:lnTo>
                    <a:pt x="103822" y="310159"/>
                  </a:lnTo>
                  <a:lnTo>
                    <a:pt x="104609" y="309880"/>
                  </a:lnTo>
                  <a:close/>
                </a:path>
                <a:path w="362584" h="1219834">
                  <a:moveTo>
                    <a:pt x="105435" y="341833"/>
                  </a:moveTo>
                  <a:lnTo>
                    <a:pt x="103352" y="342900"/>
                  </a:lnTo>
                  <a:lnTo>
                    <a:pt x="104838" y="342900"/>
                  </a:lnTo>
                  <a:lnTo>
                    <a:pt x="105435" y="341833"/>
                  </a:lnTo>
                  <a:close/>
                </a:path>
                <a:path w="362584" h="1219834">
                  <a:moveTo>
                    <a:pt x="105803" y="320040"/>
                  </a:moveTo>
                  <a:lnTo>
                    <a:pt x="104444" y="320662"/>
                  </a:lnTo>
                  <a:lnTo>
                    <a:pt x="105511" y="320370"/>
                  </a:lnTo>
                  <a:lnTo>
                    <a:pt x="105803" y="320040"/>
                  </a:lnTo>
                  <a:close/>
                </a:path>
                <a:path w="362584" h="1219834">
                  <a:moveTo>
                    <a:pt x="105816" y="341630"/>
                  </a:moveTo>
                  <a:lnTo>
                    <a:pt x="105549" y="341630"/>
                  </a:lnTo>
                  <a:lnTo>
                    <a:pt x="105435" y="341833"/>
                  </a:lnTo>
                  <a:lnTo>
                    <a:pt x="105816" y="341630"/>
                  </a:lnTo>
                  <a:close/>
                </a:path>
                <a:path w="362584" h="1219834">
                  <a:moveTo>
                    <a:pt x="106756" y="320040"/>
                  </a:moveTo>
                  <a:lnTo>
                    <a:pt x="105511" y="320370"/>
                  </a:lnTo>
                  <a:lnTo>
                    <a:pt x="104711" y="321310"/>
                  </a:lnTo>
                  <a:lnTo>
                    <a:pt x="106756" y="320040"/>
                  </a:lnTo>
                  <a:close/>
                </a:path>
                <a:path w="362584" h="1219834">
                  <a:moveTo>
                    <a:pt x="107302" y="324421"/>
                  </a:moveTo>
                  <a:lnTo>
                    <a:pt x="107099" y="322884"/>
                  </a:lnTo>
                  <a:lnTo>
                    <a:pt x="106857" y="324713"/>
                  </a:lnTo>
                  <a:lnTo>
                    <a:pt x="107302" y="324421"/>
                  </a:lnTo>
                  <a:close/>
                </a:path>
                <a:path w="362584" h="1219834">
                  <a:moveTo>
                    <a:pt x="108673" y="330200"/>
                  </a:moveTo>
                  <a:lnTo>
                    <a:pt x="108369" y="328930"/>
                  </a:lnTo>
                  <a:lnTo>
                    <a:pt x="107924" y="329323"/>
                  </a:lnTo>
                  <a:lnTo>
                    <a:pt x="108673" y="330200"/>
                  </a:lnTo>
                  <a:close/>
                </a:path>
                <a:path w="362584" h="1219834">
                  <a:moveTo>
                    <a:pt x="109270" y="323342"/>
                  </a:moveTo>
                  <a:lnTo>
                    <a:pt x="109131" y="323189"/>
                  </a:lnTo>
                  <a:lnTo>
                    <a:pt x="107302" y="324421"/>
                  </a:lnTo>
                  <a:lnTo>
                    <a:pt x="107391" y="325069"/>
                  </a:lnTo>
                  <a:lnTo>
                    <a:pt x="109270" y="323342"/>
                  </a:lnTo>
                  <a:close/>
                </a:path>
                <a:path w="362584" h="1219834">
                  <a:moveTo>
                    <a:pt x="110058" y="428231"/>
                  </a:moveTo>
                  <a:lnTo>
                    <a:pt x="109105" y="425691"/>
                  </a:lnTo>
                  <a:lnTo>
                    <a:pt x="107429" y="426961"/>
                  </a:lnTo>
                  <a:lnTo>
                    <a:pt x="109601" y="428231"/>
                  </a:lnTo>
                  <a:lnTo>
                    <a:pt x="110058" y="428231"/>
                  </a:lnTo>
                  <a:close/>
                </a:path>
                <a:path w="362584" h="1219834">
                  <a:moveTo>
                    <a:pt x="110439" y="339090"/>
                  </a:moveTo>
                  <a:lnTo>
                    <a:pt x="103251" y="339090"/>
                  </a:lnTo>
                  <a:lnTo>
                    <a:pt x="102120" y="339090"/>
                  </a:lnTo>
                  <a:lnTo>
                    <a:pt x="100330" y="340360"/>
                  </a:lnTo>
                  <a:lnTo>
                    <a:pt x="102412" y="340360"/>
                  </a:lnTo>
                  <a:lnTo>
                    <a:pt x="103403" y="341439"/>
                  </a:lnTo>
                  <a:lnTo>
                    <a:pt x="104190" y="340360"/>
                  </a:lnTo>
                  <a:lnTo>
                    <a:pt x="105029" y="341630"/>
                  </a:lnTo>
                  <a:lnTo>
                    <a:pt x="110439" y="339090"/>
                  </a:lnTo>
                  <a:close/>
                </a:path>
                <a:path w="362584" h="1219834">
                  <a:moveTo>
                    <a:pt x="111252" y="330200"/>
                  </a:moveTo>
                  <a:lnTo>
                    <a:pt x="105473" y="331470"/>
                  </a:lnTo>
                  <a:lnTo>
                    <a:pt x="106921" y="330200"/>
                  </a:lnTo>
                  <a:lnTo>
                    <a:pt x="107924" y="329323"/>
                  </a:lnTo>
                  <a:lnTo>
                    <a:pt x="106502" y="327660"/>
                  </a:lnTo>
                  <a:lnTo>
                    <a:pt x="105575" y="330200"/>
                  </a:lnTo>
                  <a:lnTo>
                    <a:pt x="101473" y="330200"/>
                  </a:lnTo>
                  <a:lnTo>
                    <a:pt x="108496" y="326390"/>
                  </a:lnTo>
                  <a:lnTo>
                    <a:pt x="105422" y="327660"/>
                  </a:lnTo>
                  <a:lnTo>
                    <a:pt x="105511" y="326390"/>
                  </a:lnTo>
                  <a:lnTo>
                    <a:pt x="103365" y="326390"/>
                  </a:lnTo>
                  <a:lnTo>
                    <a:pt x="105727" y="325120"/>
                  </a:lnTo>
                  <a:lnTo>
                    <a:pt x="101041" y="323850"/>
                  </a:lnTo>
                  <a:lnTo>
                    <a:pt x="103695" y="323138"/>
                  </a:lnTo>
                  <a:lnTo>
                    <a:pt x="103860" y="323088"/>
                  </a:lnTo>
                  <a:lnTo>
                    <a:pt x="105752" y="322580"/>
                  </a:lnTo>
                  <a:lnTo>
                    <a:pt x="104876" y="322580"/>
                  </a:lnTo>
                  <a:lnTo>
                    <a:pt x="107403" y="321310"/>
                  </a:lnTo>
                  <a:lnTo>
                    <a:pt x="101003" y="322580"/>
                  </a:lnTo>
                  <a:lnTo>
                    <a:pt x="103022" y="321310"/>
                  </a:lnTo>
                  <a:lnTo>
                    <a:pt x="104444" y="320662"/>
                  </a:lnTo>
                  <a:lnTo>
                    <a:pt x="102031" y="321310"/>
                  </a:lnTo>
                  <a:lnTo>
                    <a:pt x="106972" y="317563"/>
                  </a:lnTo>
                  <a:lnTo>
                    <a:pt x="107759" y="318198"/>
                  </a:lnTo>
                  <a:lnTo>
                    <a:pt x="108521" y="316979"/>
                  </a:lnTo>
                  <a:lnTo>
                    <a:pt x="109143" y="316814"/>
                  </a:lnTo>
                  <a:lnTo>
                    <a:pt x="107988" y="316636"/>
                  </a:lnTo>
                  <a:lnTo>
                    <a:pt x="107683" y="316598"/>
                  </a:lnTo>
                  <a:lnTo>
                    <a:pt x="106997" y="317500"/>
                  </a:lnTo>
                  <a:lnTo>
                    <a:pt x="105905" y="317500"/>
                  </a:lnTo>
                  <a:lnTo>
                    <a:pt x="102311" y="318770"/>
                  </a:lnTo>
                  <a:lnTo>
                    <a:pt x="103784" y="316230"/>
                  </a:lnTo>
                  <a:lnTo>
                    <a:pt x="102108" y="314960"/>
                  </a:lnTo>
                  <a:lnTo>
                    <a:pt x="103339" y="314960"/>
                  </a:lnTo>
                  <a:lnTo>
                    <a:pt x="103162" y="311150"/>
                  </a:lnTo>
                  <a:lnTo>
                    <a:pt x="103822" y="310159"/>
                  </a:lnTo>
                  <a:lnTo>
                    <a:pt x="100914" y="311150"/>
                  </a:lnTo>
                  <a:lnTo>
                    <a:pt x="101117" y="308610"/>
                  </a:lnTo>
                  <a:lnTo>
                    <a:pt x="100025" y="308610"/>
                  </a:lnTo>
                  <a:lnTo>
                    <a:pt x="102222" y="307340"/>
                  </a:lnTo>
                  <a:lnTo>
                    <a:pt x="101993" y="307340"/>
                  </a:lnTo>
                  <a:lnTo>
                    <a:pt x="101396" y="306070"/>
                  </a:lnTo>
                  <a:lnTo>
                    <a:pt x="104178" y="306070"/>
                  </a:lnTo>
                  <a:lnTo>
                    <a:pt x="103593" y="304800"/>
                  </a:lnTo>
                  <a:lnTo>
                    <a:pt x="100126" y="304800"/>
                  </a:lnTo>
                  <a:lnTo>
                    <a:pt x="101409" y="302260"/>
                  </a:lnTo>
                  <a:lnTo>
                    <a:pt x="98844" y="303530"/>
                  </a:lnTo>
                  <a:lnTo>
                    <a:pt x="94780" y="306070"/>
                  </a:lnTo>
                  <a:lnTo>
                    <a:pt x="92519" y="304800"/>
                  </a:lnTo>
                  <a:lnTo>
                    <a:pt x="93878" y="304800"/>
                  </a:lnTo>
                  <a:lnTo>
                    <a:pt x="96202" y="303530"/>
                  </a:lnTo>
                  <a:lnTo>
                    <a:pt x="96558" y="303530"/>
                  </a:lnTo>
                  <a:lnTo>
                    <a:pt x="96570" y="302260"/>
                  </a:lnTo>
                  <a:lnTo>
                    <a:pt x="97815" y="302260"/>
                  </a:lnTo>
                  <a:lnTo>
                    <a:pt x="99402" y="300990"/>
                  </a:lnTo>
                  <a:lnTo>
                    <a:pt x="99644" y="300990"/>
                  </a:lnTo>
                  <a:lnTo>
                    <a:pt x="98767" y="302260"/>
                  </a:lnTo>
                  <a:lnTo>
                    <a:pt x="99364" y="302260"/>
                  </a:lnTo>
                  <a:lnTo>
                    <a:pt x="99606" y="302260"/>
                  </a:lnTo>
                  <a:lnTo>
                    <a:pt x="99733" y="300990"/>
                  </a:lnTo>
                  <a:lnTo>
                    <a:pt x="100634" y="299720"/>
                  </a:lnTo>
                  <a:lnTo>
                    <a:pt x="98971" y="299720"/>
                  </a:lnTo>
                  <a:lnTo>
                    <a:pt x="98425" y="298450"/>
                  </a:lnTo>
                  <a:lnTo>
                    <a:pt x="101180" y="298450"/>
                  </a:lnTo>
                  <a:lnTo>
                    <a:pt x="101955" y="297180"/>
                  </a:lnTo>
                  <a:lnTo>
                    <a:pt x="100495" y="297180"/>
                  </a:lnTo>
                  <a:lnTo>
                    <a:pt x="101625" y="295910"/>
                  </a:lnTo>
                  <a:lnTo>
                    <a:pt x="100355" y="296468"/>
                  </a:lnTo>
                  <a:lnTo>
                    <a:pt x="100672" y="295910"/>
                  </a:lnTo>
                  <a:lnTo>
                    <a:pt x="99187" y="295910"/>
                  </a:lnTo>
                  <a:lnTo>
                    <a:pt x="99314" y="293370"/>
                  </a:lnTo>
                  <a:lnTo>
                    <a:pt x="96443" y="294640"/>
                  </a:lnTo>
                  <a:lnTo>
                    <a:pt x="96291" y="295910"/>
                  </a:lnTo>
                  <a:lnTo>
                    <a:pt x="96139" y="295910"/>
                  </a:lnTo>
                  <a:lnTo>
                    <a:pt x="92519" y="294640"/>
                  </a:lnTo>
                  <a:lnTo>
                    <a:pt x="96316" y="290830"/>
                  </a:lnTo>
                  <a:lnTo>
                    <a:pt x="94373" y="288290"/>
                  </a:lnTo>
                  <a:lnTo>
                    <a:pt x="93814" y="288290"/>
                  </a:lnTo>
                  <a:lnTo>
                    <a:pt x="93789" y="287020"/>
                  </a:lnTo>
                  <a:lnTo>
                    <a:pt x="93751" y="285750"/>
                  </a:lnTo>
                  <a:lnTo>
                    <a:pt x="91249" y="285750"/>
                  </a:lnTo>
                  <a:lnTo>
                    <a:pt x="92862" y="284480"/>
                  </a:lnTo>
                  <a:lnTo>
                    <a:pt x="94081" y="284480"/>
                  </a:lnTo>
                  <a:lnTo>
                    <a:pt x="93040" y="283210"/>
                  </a:lnTo>
                  <a:lnTo>
                    <a:pt x="91909" y="283210"/>
                  </a:lnTo>
                  <a:lnTo>
                    <a:pt x="93065" y="281940"/>
                  </a:lnTo>
                  <a:lnTo>
                    <a:pt x="94627" y="281940"/>
                  </a:lnTo>
                  <a:lnTo>
                    <a:pt x="95072" y="281940"/>
                  </a:lnTo>
                  <a:lnTo>
                    <a:pt x="94818" y="281406"/>
                  </a:lnTo>
                  <a:lnTo>
                    <a:pt x="95072" y="280670"/>
                  </a:lnTo>
                  <a:lnTo>
                    <a:pt x="96558" y="280670"/>
                  </a:lnTo>
                  <a:lnTo>
                    <a:pt x="93446" y="279400"/>
                  </a:lnTo>
                  <a:lnTo>
                    <a:pt x="93840" y="279400"/>
                  </a:lnTo>
                  <a:lnTo>
                    <a:pt x="93256" y="278130"/>
                  </a:lnTo>
                  <a:lnTo>
                    <a:pt x="93319" y="276860"/>
                  </a:lnTo>
                  <a:lnTo>
                    <a:pt x="95364" y="276860"/>
                  </a:lnTo>
                  <a:lnTo>
                    <a:pt x="96723" y="276860"/>
                  </a:lnTo>
                  <a:lnTo>
                    <a:pt x="98844" y="274320"/>
                  </a:lnTo>
                  <a:lnTo>
                    <a:pt x="99910" y="273050"/>
                  </a:lnTo>
                  <a:lnTo>
                    <a:pt x="88392" y="274320"/>
                  </a:lnTo>
                  <a:lnTo>
                    <a:pt x="92468" y="271780"/>
                  </a:lnTo>
                  <a:lnTo>
                    <a:pt x="90411" y="271780"/>
                  </a:lnTo>
                  <a:lnTo>
                    <a:pt x="90487" y="270510"/>
                  </a:lnTo>
                  <a:lnTo>
                    <a:pt x="94830" y="267970"/>
                  </a:lnTo>
                  <a:lnTo>
                    <a:pt x="96024" y="265430"/>
                  </a:lnTo>
                  <a:lnTo>
                    <a:pt x="89408" y="267970"/>
                  </a:lnTo>
                  <a:lnTo>
                    <a:pt x="90119" y="265430"/>
                  </a:lnTo>
                  <a:lnTo>
                    <a:pt x="89001" y="266700"/>
                  </a:lnTo>
                  <a:lnTo>
                    <a:pt x="85928" y="267970"/>
                  </a:lnTo>
                  <a:lnTo>
                    <a:pt x="84404" y="266700"/>
                  </a:lnTo>
                  <a:lnTo>
                    <a:pt x="84455" y="265430"/>
                  </a:lnTo>
                  <a:lnTo>
                    <a:pt x="88874" y="264160"/>
                  </a:lnTo>
                  <a:lnTo>
                    <a:pt x="90258" y="264160"/>
                  </a:lnTo>
                  <a:lnTo>
                    <a:pt x="89941" y="265430"/>
                  </a:lnTo>
                  <a:lnTo>
                    <a:pt x="90119" y="265430"/>
                  </a:lnTo>
                  <a:lnTo>
                    <a:pt x="90652" y="265430"/>
                  </a:lnTo>
                  <a:lnTo>
                    <a:pt x="91668" y="264160"/>
                  </a:lnTo>
                  <a:lnTo>
                    <a:pt x="91008" y="262890"/>
                  </a:lnTo>
                  <a:lnTo>
                    <a:pt x="90614" y="262890"/>
                  </a:lnTo>
                  <a:lnTo>
                    <a:pt x="91452" y="262026"/>
                  </a:lnTo>
                  <a:lnTo>
                    <a:pt x="91008" y="262890"/>
                  </a:lnTo>
                  <a:lnTo>
                    <a:pt x="93078" y="261620"/>
                  </a:lnTo>
                  <a:lnTo>
                    <a:pt x="91846" y="261620"/>
                  </a:lnTo>
                  <a:lnTo>
                    <a:pt x="89928" y="260350"/>
                  </a:lnTo>
                  <a:lnTo>
                    <a:pt x="90589" y="259080"/>
                  </a:lnTo>
                  <a:lnTo>
                    <a:pt x="90004" y="259080"/>
                  </a:lnTo>
                  <a:lnTo>
                    <a:pt x="88684" y="260350"/>
                  </a:lnTo>
                  <a:lnTo>
                    <a:pt x="89369" y="257810"/>
                  </a:lnTo>
                  <a:lnTo>
                    <a:pt x="86067" y="259080"/>
                  </a:lnTo>
                  <a:lnTo>
                    <a:pt x="85064" y="257810"/>
                  </a:lnTo>
                  <a:lnTo>
                    <a:pt x="86601" y="256540"/>
                  </a:lnTo>
                  <a:lnTo>
                    <a:pt x="89458" y="257810"/>
                  </a:lnTo>
                  <a:lnTo>
                    <a:pt x="87464" y="256540"/>
                  </a:lnTo>
                  <a:lnTo>
                    <a:pt x="88392" y="255270"/>
                  </a:lnTo>
                  <a:lnTo>
                    <a:pt x="91617" y="255270"/>
                  </a:lnTo>
                  <a:lnTo>
                    <a:pt x="88887" y="254000"/>
                  </a:lnTo>
                  <a:lnTo>
                    <a:pt x="92290" y="251460"/>
                  </a:lnTo>
                  <a:lnTo>
                    <a:pt x="92925" y="251460"/>
                  </a:lnTo>
                  <a:lnTo>
                    <a:pt x="92722" y="250190"/>
                  </a:lnTo>
                  <a:lnTo>
                    <a:pt x="90754" y="251320"/>
                  </a:lnTo>
                  <a:lnTo>
                    <a:pt x="90627" y="251383"/>
                  </a:lnTo>
                  <a:lnTo>
                    <a:pt x="90652" y="250190"/>
                  </a:lnTo>
                  <a:lnTo>
                    <a:pt x="89954" y="250190"/>
                  </a:lnTo>
                  <a:lnTo>
                    <a:pt x="87820" y="251460"/>
                  </a:lnTo>
                  <a:lnTo>
                    <a:pt x="86436" y="251460"/>
                  </a:lnTo>
                  <a:lnTo>
                    <a:pt x="86245" y="251383"/>
                  </a:lnTo>
                  <a:lnTo>
                    <a:pt x="86106" y="251320"/>
                  </a:lnTo>
                  <a:lnTo>
                    <a:pt x="83578" y="250190"/>
                  </a:lnTo>
                  <a:lnTo>
                    <a:pt x="86652" y="248920"/>
                  </a:lnTo>
                  <a:lnTo>
                    <a:pt x="86271" y="250901"/>
                  </a:lnTo>
                  <a:lnTo>
                    <a:pt x="86245" y="251383"/>
                  </a:lnTo>
                  <a:lnTo>
                    <a:pt x="89738" y="247650"/>
                  </a:lnTo>
                  <a:lnTo>
                    <a:pt x="90512" y="248653"/>
                  </a:lnTo>
                  <a:lnTo>
                    <a:pt x="90766" y="247650"/>
                  </a:lnTo>
                  <a:lnTo>
                    <a:pt x="91097" y="247650"/>
                  </a:lnTo>
                  <a:lnTo>
                    <a:pt x="91325" y="248920"/>
                  </a:lnTo>
                  <a:lnTo>
                    <a:pt x="92075" y="247650"/>
                  </a:lnTo>
                  <a:lnTo>
                    <a:pt x="93573" y="245110"/>
                  </a:lnTo>
                  <a:lnTo>
                    <a:pt x="87528" y="248920"/>
                  </a:lnTo>
                  <a:lnTo>
                    <a:pt x="87020" y="246380"/>
                  </a:lnTo>
                  <a:lnTo>
                    <a:pt x="85369" y="246380"/>
                  </a:lnTo>
                  <a:lnTo>
                    <a:pt x="86372" y="245110"/>
                  </a:lnTo>
                  <a:lnTo>
                    <a:pt x="83489" y="245110"/>
                  </a:lnTo>
                  <a:lnTo>
                    <a:pt x="81635" y="246380"/>
                  </a:lnTo>
                  <a:lnTo>
                    <a:pt x="81686" y="245110"/>
                  </a:lnTo>
                  <a:lnTo>
                    <a:pt x="82054" y="245110"/>
                  </a:lnTo>
                  <a:lnTo>
                    <a:pt x="82232" y="243840"/>
                  </a:lnTo>
                  <a:lnTo>
                    <a:pt x="80873" y="245110"/>
                  </a:lnTo>
                  <a:lnTo>
                    <a:pt x="79171" y="245110"/>
                  </a:lnTo>
                  <a:lnTo>
                    <a:pt x="85153" y="241300"/>
                  </a:lnTo>
                  <a:lnTo>
                    <a:pt x="82664" y="241300"/>
                  </a:lnTo>
                  <a:lnTo>
                    <a:pt x="83680" y="240030"/>
                  </a:lnTo>
                  <a:lnTo>
                    <a:pt x="85979" y="240030"/>
                  </a:lnTo>
                  <a:lnTo>
                    <a:pt x="86639" y="238760"/>
                  </a:lnTo>
                  <a:lnTo>
                    <a:pt x="84378" y="238760"/>
                  </a:lnTo>
                  <a:lnTo>
                    <a:pt x="84213" y="238683"/>
                  </a:lnTo>
                  <a:lnTo>
                    <a:pt x="83908" y="238760"/>
                  </a:lnTo>
                  <a:lnTo>
                    <a:pt x="82410" y="238760"/>
                  </a:lnTo>
                  <a:lnTo>
                    <a:pt x="82410" y="240030"/>
                  </a:lnTo>
                  <a:lnTo>
                    <a:pt x="80581" y="240030"/>
                  </a:lnTo>
                  <a:lnTo>
                    <a:pt x="78727" y="241300"/>
                  </a:lnTo>
                  <a:lnTo>
                    <a:pt x="80352" y="240030"/>
                  </a:lnTo>
                  <a:lnTo>
                    <a:pt x="81330" y="239268"/>
                  </a:lnTo>
                  <a:lnTo>
                    <a:pt x="82410" y="240030"/>
                  </a:lnTo>
                  <a:lnTo>
                    <a:pt x="82410" y="238760"/>
                  </a:lnTo>
                  <a:lnTo>
                    <a:pt x="81978" y="238760"/>
                  </a:lnTo>
                  <a:lnTo>
                    <a:pt x="80632" y="238760"/>
                  </a:lnTo>
                  <a:lnTo>
                    <a:pt x="80937" y="238988"/>
                  </a:lnTo>
                  <a:lnTo>
                    <a:pt x="76022" y="240030"/>
                  </a:lnTo>
                  <a:lnTo>
                    <a:pt x="78066" y="237490"/>
                  </a:lnTo>
                  <a:lnTo>
                    <a:pt x="83985" y="236220"/>
                  </a:lnTo>
                  <a:lnTo>
                    <a:pt x="86067" y="233680"/>
                  </a:lnTo>
                  <a:lnTo>
                    <a:pt x="80010" y="233680"/>
                  </a:lnTo>
                  <a:lnTo>
                    <a:pt x="80391" y="232410"/>
                  </a:lnTo>
                  <a:lnTo>
                    <a:pt x="80784" y="231140"/>
                  </a:lnTo>
                  <a:lnTo>
                    <a:pt x="79984" y="232410"/>
                  </a:lnTo>
                  <a:lnTo>
                    <a:pt x="77546" y="232410"/>
                  </a:lnTo>
                  <a:lnTo>
                    <a:pt x="79235" y="231140"/>
                  </a:lnTo>
                  <a:lnTo>
                    <a:pt x="78054" y="229870"/>
                  </a:lnTo>
                  <a:lnTo>
                    <a:pt x="80048" y="229870"/>
                  </a:lnTo>
                  <a:lnTo>
                    <a:pt x="80619" y="228600"/>
                  </a:lnTo>
                  <a:lnTo>
                    <a:pt x="80302" y="228600"/>
                  </a:lnTo>
                  <a:lnTo>
                    <a:pt x="81381" y="227330"/>
                  </a:lnTo>
                  <a:lnTo>
                    <a:pt x="77368" y="227330"/>
                  </a:lnTo>
                  <a:lnTo>
                    <a:pt x="79667" y="226060"/>
                  </a:lnTo>
                  <a:lnTo>
                    <a:pt x="80149" y="223520"/>
                  </a:lnTo>
                  <a:lnTo>
                    <a:pt x="73393" y="226060"/>
                  </a:lnTo>
                  <a:lnTo>
                    <a:pt x="73533" y="223520"/>
                  </a:lnTo>
                  <a:lnTo>
                    <a:pt x="75831" y="223520"/>
                  </a:lnTo>
                  <a:lnTo>
                    <a:pt x="76987" y="222250"/>
                  </a:lnTo>
                  <a:lnTo>
                    <a:pt x="78879" y="223520"/>
                  </a:lnTo>
                  <a:lnTo>
                    <a:pt x="78727" y="222250"/>
                  </a:lnTo>
                  <a:lnTo>
                    <a:pt x="77546" y="222250"/>
                  </a:lnTo>
                  <a:lnTo>
                    <a:pt x="78689" y="220980"/>
                  </a:lnTo>
                  <a:lnTo>
                    <a:pt x="73088" y="220980"/>
                  </a:lnTo>
                  <a:lnTo>
                    <a:pt x="73050" y="219710"/>
                  </a:lnTo>
                  <a:lnTo>
                    <a:pt x="72390" y="219710"/>
                  </a:lnTo>
                  <a:lnTo>
                    <a:pt x="70370" y="220980"/>
                  </a:lnTo>
                  <a:lnTo>
                    <a:pt x="75996" y="217170"/>
                  </a:lnTo>
                  <a:lnTo>
                    <a:pt x="68402" y="215900"/>
                  </a:lnTo>
                  <a:lnTo>
                    <a:pt x="73228" y="212090"/>
                  </a:lnTo>
                  <a:lnTo>
                    <a:pt x="72186" y="212090"/>
                  </a:lnTo>
                  <a:lnTo>
                    <a:pt x="71081" y="210820"/>
                  </a:lnTo>
                  <a:lnTo>
                    <a:pt x="70586" y="209550"/>
                  </a:lnTo>
                  <a:lnTo>
                    <a:pt x="71437" y="209550"/>
                  </a:lnTo>
                  <a:lnTo>
                    <a:pt x="72796" y="207010"/>
                  </a:lnTo>
                  <a:lnTo>
                    <a:pt x="65468" y="209550"/>
                  </a:lnTo>
                  <a:lnTo>
                    <a:pt x="66967" y="207010"/>
                  </a:lnTo>
                  <a:lnTo>
                    <a:pt x="69888" y="205740"/>
                  </a:lnTo>
                  <a:lnTo>
                    <a:pt x="68999" y="208280"/>
                  </a:lnTo>
                  <a:lnTo>
                    <a:pt x="70027" y="207010"/>
                  </a:lnTo>
                  <a:lnTo>
                    <a:pt x="76454" y="204470"/>
                  </a:lnTo>
                  <a:lnTo>
                    <a:pt x="68465" y="205740"/>
                  </a:lnTo>
                  <a:lnTo>
                    <a:pt x="71907" y="203200"/>
                  </a:lnTo>
                  <a:lnTo>
                    <a:pt x="72377" y="203200"/>
                  </a:lnTo>
                  <a:lnTo>
                    <a:pt x="74307" y="201930"/>
                  </a:lnTo>
                  <a:lnTo>
                    <a:pt x="69240" y="201930"/>
                  </a:lnTo>
                  <a:lnTo>
                    <a:pt x="69240" y="199390"/>
                  </a:lnTo>
                  <a:lnTo>
                    <a:pt x="66611" y="199390"/>
                  </a:lnTo>
                  <a:lnTo>
                    <a:pt x="64935" y="198120"/>
                  </a:lnTo>
                  <a:lnTo>
                    <a:pt x="63576" y="196850"/>
                  </a:lnTo>
                  <a:lnTo>
                    <a:pt x="65125" y="196850"/>
                  </a:lnTo>
                  <a:lnTo>
                    <a:pt x="67627" y="195580"/>
                  </a:lnTo>
                  <a:lnTo>
                    <a:pt x="67068" y="195580"/>
                  </a:lnTo>
                  <a:lnTo>
                    <a:pt x="63538" y="196850"/>
                  </a:lnTo>
                  <a:lnTo>
                    <a:pt x="62420" y="196850"/>
                  </a:lnTo>
                  <a:lnTo>
                    <a:pt x="63690" y="195580"/>
                  </a:lnTo>
                  <a:lnTo>
                    <a:pt x="64630" y="194310"/>
                  </a:lnTo>
                  <a:lnTo>
                    <a:pt x="67360" y="193040"/>
                  </a:lnTo>
                  <a:lnTo>
                    <a:pt x="67703" y="191770"/>
                  </a:lnTo>
                  <a:lnTo>
                    <a:pt x="69303" y="191770"/>
                  </a:lnTo>
                  <a:lnTo>
                    <a:pt x="68237" y="190500"/>
                  </a:lnTo>
                  <a:lnTo>
                    <a:pt x="64287" y="190500"/>
                  </a:lnTo>
                  <a:lnTo>
                    <a:pt x="63969" y="189230"/>
                  </a:lnTo>
                  <a:lnTo>
                    <a:pt x="58610" y="189230"/>
                  </a:lnTo>
                  <a:lnTo>
                    <a:pt x="64770" y="187960"/>
                  </a:lnTo>
                  <a:lnTo>
                    <a:pt x="61531" y="187960"/>
                  </a:lnTo>
                  <a:lnTo>
                    <a:pt x="65392" y="186690"/>
                  </a:lnTo>
                  <a:lnTo>
                    <a:pt x="64223" y="185420"/>
                  </a:lnTo>
                  <a:lnTo>
                    <a:pt x="60820" y="185420"/>
                  </a:lnTo>
                  <a:lnTo>
                    <a:pt x="59677" y="184150"/>
                  </a:lnTo>
                  <a:lnTo>
                    <a:pt x="61379" y="184150"/>
                  </a:lnTo>
                  <a:lnTo>
                    <a:pt x="59499" y="182880"/>
                  </a:lnTo>
                  <a:lnTo>
                    <a:pt x="59156" y="181610"/>
                  </a:lnTo>
                  <a:lnTo>
                    <a:pt x="66916" y="179070"/>
                  </a:lnTo>
                  <a:lnTo>
                    <a:pt x="60007" y="177800"/>
                  </a:lnTo>
                  <a:lnTo>
                    <a:pt x="65697" y="173990"/>
                  </a:lnTo>
                  <a:lnTo>
                    <a:pt x="62115" y="172720"/>
                  </a:lnTo>
                  <a:lnTo>
                    <a:pt x="65443" y="168910"/>
                  </a:lnTo>
                  <a:lnTo>
                    <a:pt x="64135" y="166370"/>
                  </a:lnTo>
                  <a:lnTo>
                    <a:pt x="58445" y="168910"/>
                  </a:lnTo>
                  <a:lnTo>
                    <a:pt x="60210" y="167640"/>
                  </a:lnTo>
                  <a:lnTo>
                    <a:pt x="63715" y="165100"/>
                  </a:lnTo>
                  <a:lnTo>
                    <a:pt x="57607" y="167640"/>
                  </a:lnTo>
                  <a:lnTo>
                    <a:pt x="57023" y="166370"/>
                  </a:lnTo>
                  <a:lnTo>
                    <a:pt x="57429" y="166370"/>
                  </a:lnTo>
                  <a:lnTo>
                    <a:pt x="58458" y="165100"/>
                  </a:lnTo>
                  <a:lnTo>
                    <a:pt x="40411" y="165100"/>
                  </a:lnTo>
                  <a:lnTo>
                    <a:pt x="37033" y="165100"/>
                  </a:lnTo>
                  <a:lnTo>
                    <a:pt x="42087" y="166370"/>
                  </a:lnTo>
                  <a:lnTo>
                    <a:pt x="37617" y="168910"/>
                  </a:lnTo>
                  <a:lnTo>
                    <a:pt x="41109" y="171450"/>
                  </a:lnTo>
                  <a:lnTo>
                    <a:pt x="33985" y="175260"/>
                  </a:lnTo>
                  <a:lnTo>
                    <a:pt x="43383" y="176530"/>
                  </a:lnTo>
                  <a:lnTo>
                    <a:pt x="39192" y="180340"/>
                  </a:lnTo>
                  <a:lnTo>
                    <a:pt x="40132" y="180340"/>
                  </a:lnTo>
                  <a:lnTo>
                    <a:pt x="39839" y="181610"/>
                  </a:lnTo>
                  <a:lnTo>
                    <a:pt x="41211" y="180340"/>
                  </a:lnTo>
                  <a:lnTo>
                    <a:pt x="42341" y="180340"/>
                  </a:lnTo>
                  <a:lnTo>
                    <a:pt x="45935" y="184150"/>
                  </a:lnTo>
                  <a:lnTo>
                    <a:pt x="42735" y="191770"/>
                  </a:lnTo>
                  <a:lnTo>
                    <a:pt x="42748" y="199390"/>
                  </a:lnTo>
                  <a:lnTo>
                    <a:pt x="52222" y="195580"/>
                  </a:lnTo>
                  <a:lnTo>
                    <a:pt x="48666" y="199390"/>
                  </a:lnTo>
                  <a:lnTo>
                    <a:pt x="45161" y="199390"/>
                  </a:lnTo>
                  <a:lnTo>
                    <a:pt x="50266" y="201930"/>
                  </a:lnTo>
                  <a:lnTo>
                    <a:pt x="47320" y="207010"/>
                  </a:lnTo>
                  <a:lnTo>
                    <a:pt x="51816" y="209550"/>
                  </a:lnTo>
                  <a:lnTo>
                    <a:pt x="49898" y="209550"/>
                  </a:lnTo>
                  <a:lnTo>
                    <a:pt x="47726" y="210820"/>
                  </a:lnTo>
                  <a:lnTo>
                    <a:pt x="50660" y="213360"/>
                  </a:lnTo>
                  <a:lnTo>
                    <a:pt x="52641" y="212090"/>
                  </a:lnTo>
                  <a:lnTo>
                    <a:pt x="52590" y="213360"/>
                  </a:lnTo>
                  <a:lnTo>
                    <a:pt x="50660" y="213360"/>
                  </a:lnTo>
                  <a:lnTo>
                    <a:pt x="50012" y="213360"/>
                  </a:lnTo>
                  <a:lnTo>
                    <a:pt x="48831" y="214630"/>
                  </a:lnTo>
                  <a:lnTo>
                    <a:pt x="53670" y="214630"/>
                  </a:lnTo>
                  <a:lnTo>
                    <a:pt x="51041" y="215900"/>
                  </a:lnTo>
                  <a:lnTo>
                    <a:pt x="51663" y="215900"/>
                  </a:lnTo>
                  <a:lnTo>
                    <a:pt x="50774" y="218440"/>
                  </a:lnTo>
                  <a:lnTo>
                    <a:pt x="53403" y="217170"/>
                  </a:lnTo>
                  <a:lnTo>
                    <a:pt x="52501" y="218440"/>
                  </a:lnTo>
                  <a:lnTo>
                    <a:pt x="55448" y="218440"/>
                  </a:lnTo>
                  <a:lnTo>
                    <a:pt x="54140" y="220980"/>
                  </a:lnTo>
                  <a:lnTo>
                    <a:pt x="57454" y="220980"/>
                  </a:lnTo>
                  <a:lnTo>
                    <a:pt x="53467" y="223469"/>
                  </a:lnTo>
                  <a:lnTo>
                    <a:pt x="53276" y="223520"/>
                  </a:lnTo>
                  <a:lnTo>
                    <a:pt x="54927" y="226060"/>
                  </a:lnTo>
                  <a:lnTo>
                    <a:pt x="55880" y="226060"/>
                  </a:lnTo>
                  <a:lnTo>
                    <a:pt x="56146" y="227330"/>
                  </a:lnTo>
                  <a:lnTo>
                    <a:pt x="54140" y="227330"/>
                  </a:lnTo>
                  <a:lnTo>
                    <a:pt x="54508" y="228600"/>
                  </a:lnTo>
                  <a:lnTo>
                    <a:pt x="57899" y="228600"/>
                  </a:lnTo>
                  <a:lnTo>
                    <a:pt x="53086" y="232410"/>
                  </a:lnTo>
                  <a:lnTo>
                    <a:pt x="63436" y="231140"/>
                  </a:lnTo>
                  <a:lnTo>
                    <a:pt x="56832" y="233680"/>
                  </a:lnTo>
                  <a:lnTo>
                    <a:pt x="60198" y="236220"/>
                  </a:lnTo>
                  <a:lnTo>
                    <a:pt x="62064" y="238125"/>
                  </a:lnTo>
                  <a:lnTo>
                    <a:pt x="58534" y="240030"/>
                  </a:lnTo>
                  <a:lnTo>
                    <a:pt x="60947" y="241185"/>
                  </a:lnTo>
                  <a:lnTo>
                    <a:pt x="62534" y="238594"/>
                  </a:lnTo>
                  <a:lnTo>
                    <a:pt x="62699" y="238760"/>
                  </a:lnTo>
                  <a:lnTo>
                    <a:pt x="64604" y="240030"/>
                  </a:lnTo>
                  <a:lnTo>
                    <a:pt x="62344" y="241300"/>
                  </a:lnTo>
                  <a:lnTo>
                    <a:pt x="65519" y="241300"/>
                  </a:lnTo>
                  <a:lnTo>
                    <a:pt x="65227" y="243840"/>
                  </a:lnTo>
                  <a:lnTo>
                    <a:pt x="64820" y="245110"/>
                  </a:lnTo>
                  <a:lnTo>
                    <a:pt x="62318" y="245110"/>
                  </a:lnTo>
                  <a:lnTo>
                    <a:pt x="64960" y="246380"/>
                  </a:lnTo>
                  <a:lnTo>
                    <a:pt x="63449" y="250190"/>
                  </a:lnTo>
                  <a:lnTo>
                    <a:pt x="66446" y="251383"/>
                  </a:lnTo>
                  <a:lnTo>
                    <a:pt x="68999" y="250190"/>
                  </a:lnTo>
                  <a:lnTo>
                    <a:pt x="71247" y="250901"/>
                  </a:lnTo>
                  <a:lnTo>
                    <a:pt x="68529" y="251460"/>
                  </a:lnTo>
                  <a:lnTo>
                    <a:pt x="73888" y="254000"/>
                  </a:lnTo>
                  <a:lnTo>
                    <a:pt x="68846" y="254825"/>
                  </a:lnTo>
                  <a:lnTo>
                    <a:pt x="68757" y="255270"/>
                  </a:lnTo>
                  <a:lnTo>
                    <a:pt x="67652" y="255270"/>
                  </a:lnTo>
                  <a:lnTo>
                    <a:pt x="67983" y="254965"/>
                  </a:lnTo>
                  <a:lnTo>
                    <a:pt x="66090" y="255270"/>
                  </a:lnTo>
                  <a:lnTo>
                    <a:pt x="66294" y="255270"/>
                  </a:lnTo>
                  <a:lnTo>
                    <a:pt x="67919" y="256540"/>
                  </a:lnTo>
                  <a:lnTo>
                    <a:pt x="69913" y="255270"/>
                  </a:lnTo>
                  <a:lnTo>
                    <a:pt x="70332" y="256540"/>
                  </a:lnTo>
                  <a:lnTo>
                    <a:pt x="67919" y="256540"/>
                  </a:lnTo>
                  <a:lnTo>
                    <a:pt x="67652" y="256540"/>
                  </a:lnTo>
                  <a:lnTo>
                    <a:pt x="71983" y="257810"/>
                  </a:lnTo>
                  <a:lnTo>
                    <a:pt x="71539" y="259080"/>
                  </a:lnTo>
                  <a:lnTo>
                    <a:pt x="70091" y="259080"/>
                  </a:lnTo>
                  <a:lnTo>
                    <a:pt x="71069" y="261620"/>
                  </a:lnTo>
                  <a:lnTo>
                    <a:pt x="76377" y="260350"/>
                  </a:lnTo>
                  <a:lnTo>
                    <a:pt x="75260" y="264160"/>
                  </a:lnTo>
                  <a:lnTo>
                    <a:pt x="70739" y="264160"/>
                  </a:lnTo>
                  <a:lnTo>
                    <a:pt x="74091" y="265430"/>
                  </a:lnTo>
                  <a:lnTo>
                    <a:pt x="70434" y="266700"/>
                  </a:lnTo>
                  <a:lnTo>
                    <a:pt x="76873" y="266700"/>
                  </a:lnTo>
                  <a:lnTo>
                    <a:pt x="75971" y="269240"/>
                  </a:lnTo>
                  <a:lnTo>
                    <a:pt x="74168" y="267970"/>
                  </a:lnTo>
                  <a:lnTo>
                    <a:pt x="75552" y="270510"/>
                  </a:lnTo>
                  <a:lnTo>
                    <a:pt x="76060" y="269240"/>
                  </a:lnTo>
                  <a:lnTo>
                    <a:pt x="76581" y="267970"/>
                  </a:lnTo>
                  <a:lnTo>
                    <a:pt x="78841" y="269240"/>
                  </a:lnTo>
                  <a:lnTo>
                    <a:pt x="80035" y="267970"/>
                  </a:lnTo>
                  <a:lnTo>
                    <a:pt x="81229" y="266700"/>
                  </a:lnTo>
                  <a:lnTo>
                    <a:pt x="80670" y="267970"/>
                  </a:lnTo>
                  <a:lnTo>
                    <a:pt x="80200" y="267970"/>
                  </a:lnTo>
                  <a:lnTo>
                    <a:pt x="80987" y="269240"/>
                  </a:lnTo>
                  <a:lnTo>
                    <a:pt x="78981" y="270510"/>
                  </a:lnTo>
                  <a:lnTo>
                    <a:pt x="81762" y="271780"/>
                  </a:lnTo>
                  <a:lnTo>
                    <a:pt x="81102" y="271780"/>
                  </a:lnTo>
                  <a:lnTo>
                    <a:pt x="79984" y="273050"/>
                  </a:lnTo>
                  <a:lnTo>
                    <a:pt x="79476" y="273050"/>
                  </a:lnTo>
                  <a:lnTo>
                    <a:pt x="77901" y="275590"/>
                  </a:lnTo>
                  <a:lnTo>
                    <a:pt x="80581" y="275590"/>
                  </a:lnTo>
                  <a:lnTo>
                    <a:pt x="79654" y="276199"/>
                  </a:lnTo>
                  <a:lnTo>
                    <a:pt x="80924" y="275590"/>
                  </a:lnTo>
                  <a:lnTo>
                    <a:pt x="80276" y="276860"/>
                  </a:lnTo>
                  <a:lnTo>
                    <a:pt x="79921" y="276860"/>
                  </a:lnTo>
                  <a:lnTo>
                    <a:pt x="78333" y="278130"/>
                  </a:lnTo>
                  <a:lnTo>
                    <a:pt x="78371" y="279400"/>
                  </a:lnTo>
                  <a:lnTo>
                    <a:pt x="82880" y="275590"/>
                  </a:lnTo>
                  <a:lnTo>
                    <a:pt x="81457" y="278130"/>
                  </a:lnTo>
                  <a:lnTo>
                    <a:pt x="80365" y="278130"/>
                  </a:lnTo>
                  <a:lnTo>
                    <a:pt x="79908" y="280670"/>
                  </a:lnTo>
                  <a:lnTo>
                    <a:pt x="83108" y="280670"/>
                  </a:lnTo>
                  <a:lnTo>
                    <a:pt x="82423" y="283210"/>
                  </a:lnTo>
                  <a:lnTo>
                    <a:pt x="78841" y="284480"/>
                  </a:lnTo>
                  <a:lnTo>
                    <a:pt x="81026" y="281940"/>
                  </a:lnTo>
                  <a:lnTo>
                    <a:pt x="78066" y="283210"/>
                  </a:lnTo>
                  <a:lnTo>
                    <a:pt x="78803" y="284480"/>
                  </a:lnTo>
                  <a:lnTo>
                    <a:pt x="79540" y="285750"/>
                  </a:lnTo>
                  <a:lnTo>
                    <a:pt x="84150" y="287020"/>
                  </a:lnTo>
                  <a:lnTo>
                    <a:pt x="84074" y="289560"/>
                  </a:lnTo>
                  <a:lnTo>
                    <a:pt x="84328" y="288290"/>
                  </a:lnTo>
                  <a:lnTo>
                    <a:pt x="89700" y="287020"/>
                  </a:lnTo>
                  <a:lnTo>
                    <a:pt x="82321" y="290830"/>
                  </a:lnTo>
                  <a:lnTo>
                    <a:pt x="85191" y="292100"/>
                  </a:lnTo>
                  <a:lnTo>
                    <a:pt x="82765" y="292100"/>
                  </a:lnTo>
                  <a:lnTo>
                    <a:pt x="82448" y="294640"/>
                  </a:lnTo>
                  <a:lnTo>
                    <a:pt x="85153" y="294640"/>
                  </a:lnTo>
                  <a:lnTo>
                    <a:pt x="87617" y="297180"/>
                  </a:lnTo>
                  <a:lnTo>
                    <a:pt x="86169" y="297180"/>
                  </a:lnTo>
                  <a:lnTo>
                    <a:pt x="85280" y="298450"/>
                  </a:lnTo>
                  <a:lnTo>
                    <a:pt x="86296" y="299720"/>
                  </a:lnTo>
                  <a:lnTo>
                    <a:pt x="86029" y="300990"/>
                  </a:lnTo>
                  <a:lnTo>
                    <a:pt x="87452" y="300990"/>
                  </a:lnTo>
                  <a:lnTo>
                    <a:pt x="89306" y="299720"/>
                  </a:lnTo>
                  <a:lnTo>
                    <a:pt x="87376" y="303530"/>
                  </a:lnTo>
                  <a:lnTo>
                    <a:pt x="89192" y="304800"/>
                  </a:lnTo>
                  <a:lnTo>
                    <a:pt x="91224" y="307340"/>
                  </a:lnTo>
                  <a:lnTo>
                    <a:pt x="89966" y="309880"/>
                  </a:lnTo>
                  <a:lnTo>
                    <a:pt x="89839" y="308610"/>
                  </a:lnTo>
                  <a:lnTo>
                    <a:pt x="88506" y="308610"/>
                  </a:lnTo>
                  <a:lnTo>
                    <a:pt x="88607" y="309880"/>
                  </a:lnTo>
                  <a:lnTo>
                    <a:pt x="90652" y="311150"/>
                  </a:lnTo>
                  <a:lnTo>
                    <a:pt x="92875" y="309880"/>
                  </a:lnTo>
                  <a:lnTo>
                    <a:pt x="91935" y="311150"/>
                  </a:lnTo>
                  <a:lnTo>
                    <a:pt x="93548" y="309880"/>
                  </a:lnTo>
                  <a:lnTo>
                    <a:pt x="94589" y="309880"/>
                  </a:lnTo>
                  <a:lnTo>
                    <a:pt x="92811" y="311150"/>
                  </a:lnTo>
                  <a:lnTo>
                    <a:pt x="91706" y="312420"/>
                  </a:lnTo>
                  <a:lnTo>
                    <a:pt x="92075" y="312420"/>
                  </a:lnTo>
                  <a:lnTo>
                    <a:pt x="90258" y="313690"/>
                  </a:lnTo>
                  <a:lnTo>
                    <a:pt x="93027" y="312420"/>
                  </a:lnTo>
                  <a:lnTo>
                    <a:pt x="93205" y="312420"/>
                  </a:lnTo>
                  <a:lnTo>
                    <a:pt x="95796" y="311150"/>
                  </a:lnTo>
                  <a:lnTo>
                    <a:pt x="98564" y="309880"/>
                  </a:lnTo>
                  <a:lnTo>
                    <a:pt x="96405" y="312420"/>
                  </a:lnTo>
                  <a:lnTo>
                    <a:pt x="95186" y="313690"/>
                  </a:lnTo>
                  <a:lnTo>
                    <a:pt x="96227" y="313690"/>
                  </a:lnTo>
                  <a:lnTo>
                    <a:pt x="97688" y="313690"/>
                  </a:lnTo>
                  <a:lnTo>
                    <a:pt x="95135" y="314960"/>
                  </a:lnTo>
                  <a:lnTo>
                    <a:pt x="96227" y="313690"/>
                  </a:lnTo>
                  <a:lnTo>
                    <a:pt x="94043" y="314960"/>
                  </a:lnTo>
                  <a:lnTo>
                    <a:pt x="94526" y="316230"/>
                  </a:lnTo>
                  <a:lnTo>
                    <a:pt x="99682" y="314960"/>
                  </a:lnTo>
                  <a:lnTo>
                    <a:pt x="97345" y="316230"/>
                  </a:lnTo>
                  <a:lnTo>
                    <a:pt x="95402" y="316230"/>
                  </a:lnTo>
                  <a:lnTo>
                    <a:pt x="92621" y="317500"/>
                  </a:lnTo>
                  <a:lnTo>
                    <a:pt x="93446" y="317500"/>
                  </a:lnTo>
                  <a:lnTo>
                    <a:pt x="93192" y="318770"/>
                  </a:lnTo>
                  <a:lnTo>
                    <a:pt x="92379" y="320040"/>
                  </a:lnTo>
                  <a:lnTo>
                    <a:pt x="93103" y="320040"/>
                  </a:lnTo>
                  <a:lnTo>
                    <a:pt x="100380" y="318770"/>
                  </a:lnTo>
                  <a:lnTo>
                    <a:pt x="95186" y="321310"/>
                  </a:lnTo>
                  <a:lnTo>
                    <a:pt x="95440" y="321310"/>
                  </a:lnTo>
                  <a:lnTo>
                    <a:pt x="97688" y="322580"/>
                  </a:lnTo>
                  <a:lnTo>
                    <a:pt x="94653" y="323850"/>
                  </a:lnTo>
                  <a:lnTo>
                    <a:pt x="93980" y="323850"/>
                  </a:lnTo>
                  <a:lnTo>
                    <a:pt x="93256" y="325120"/>
                  </a:lnTo>
                  <a:lnTo>
                    <a:pt x="95021" y="325120"/>
                  </a:lnTo>
                  <a:lnTo>
                    <a:pt x="90893" y="326390"/>
                  </a:lnTo>
                  <a:lnTo>
                    <a:pt x="94792" y="326390"/>
                  </a:lnTo>
                  <a:lnTo>
                    <a:pt x="93853" y="327660"/>
                  </a:lnTo>
                  <a:lnTo>
                    <a:pt x="92506" y="327660"/>
                  </a:lnTo>
                  <a:lnTo>
                    <a:pt x="93611" y="328930"/>
                  </a:lnTo>
                  <a:lnTo>
                    <a:pt x="94107" y="327660"/>
                  </a:lnTo>
                  <a:lnTo>
                    <a:pt x="99136" y="327660"/>
                  </a:lnTo>
                  <a:lnTo>
                    <a:pt x="92608" y="331470"/>
                  </a:lnTo>
                  <a:lnTo>
                    <a:pt x="97878" y="332740"/>
                  </a:lnTo>
                  <a:lnTo>
                    <a:pt x="100406" y="334010"/>
                  </a:lnTo>
                  <a:lnTo>
                    <a:pt x="103771" y="332740"/>
                  </a:lnTo>
                  <a:lnTo>
                    <a:pt x="105994" y="334010"/>
                  </a:lnTo>
                  <a:lnTo>
                    <a:pt x="104673" y="335280"/>
                  </a:lnTo>
                  <a:lnTo>
                    <a:pt x="102336" y="335280"/>
                  </a:lnTo>
                  <a:lnTo>
                    <a:pt x="101257" y="336550"/>
                  </a:lnTo>
                  <a:lnTo>
                    <a:pt x="101765" y="336550"/>
                  </a:lnTo>
                  <a:lnTo>
                    <a:pt x="103174" y="337807"/>
                  </a:lnTo>
                  <a:lnTo>
                    <a:pt x="107416" y="336550"/>
                  </a:lnTo>
                  <a:lnTo>
                    <a:pt x="104521" y="336550"/>
                  </a:lnTo>
                  <a:lnTo>
                    <a:pt x="106756" y="335280"/>
                  </a:lnTo>
                  <a:lnTo>
                    <a:pt x="107581" y="335280"/>
                  </a:lnTo>
                  <a:lnTo>
                    <a:pt x="109270" y="334010"/>
                  </a:lnTo>
                  <a:lnTo>
                    <a:pt x="105841" y="335280"/>
                  </a:lnTo>
                  <a:lnTo>
                    <a:pt x="107823" y="334010"/>
                  </a:lnTo>
                  <a:lnTo>
                    <a:pt x="108534" y="334010"/>
                  </a:lnTo>
                  <a:lnTo>
                    <a:pt x="107010" y="332740"/>
                  </a:lnTo>
                  <a:lnTo>
                    <a:pt x="107937" y="332740"/>
                  </a:lnTo>
                  <a:lnTo>
                    <a:pt x="109842" y="331470"/>
                  </a:lnTo>
                  <a:lnTo>
                    <a:pt x="109448" y="332740"/>
                  </a:lnTo>
                  <a:lnTo>
                    <a:pt x="111252" y="330200"/>
                  </a:lnTo>
                  <a:close/>
                </a:path>
                <a:path w="362584" h="1219834">
                  <a:moveTo>
                    <a:pt x="112141" y="320713"/>
                  </a:moveTo>
                  <a:lnTo>
                    <a:pt x="109270" y="323342"/>
                  </a:lnTo>
                  <a:lnTo>
                    <a:pt x="109651" y="323799"/>
                  </a:lnTo>
                  <a:lnTo>
                    <a:pt x="112141" y="320713"/>
                  </a:lnTo>
                  <a:close/>
                </a:path>
                <a:path w="362584" h="1219834">
                  <a:moveTo>
                    <a:pt x="113576" y="432752"/>
                  </a:moveTo>
                  <a:lnTo>
                    <a:pt x="112826" y="433311"/>
                  </a:lnTo>
                  <a:lnTo>
                    <a:pt x="110490" y="432041"/>
                  </a:lnTo>
                  <a:lnTo>
                    <a:pt x="110109" y="434581"/>
                  </a:lnTo>
                  <a:lnTo>
                    <a:pt x="112623" y="435851"/>
                  </a:lnTo>
                  <a:lnTo>
                    <a:pt x="113398" y="433311"/>
                  </a:lnTo>
                  <a:lnTo>
                    <a:pt x="113576" y="432752"/>
                  </a:lnTo>
                  <a:close/>
                </a:path>
                <a:path w="362584" h="1219834">
                  <a:moveTo>
                    <a:pt x="113690" y="438264"/>
                  </a:moveTo>
                  <a:lnTo>
                    <a:pt x="111950" y="437121"/>
                  </a:lnTo>
                  <a:lnTo>
                    <a:pt x="112699" y="438391"/>
                  </a:lnTo>
                  <a:lnTo>
                    <a:pt x="113576" y="438391"/>
                  </a:lnTo>
                  <a:lnTo>
                    <a:pt x="113690" y="438264"/>
                  </a:lnTo>
                  <a:close/>
                </a:path>
                <a:path w="362584" h="1219834">
                  <a:moveTo>
                    <a:pt x="114071" y="432384"/>
                  </a:moveTo>
                  <a:lnTo>
                    <a:pt x="113792" y="432041"/>
                  </a:lnTo>
                  <a:lnTo>
                    <a:pt x="113576" y="432752"/>
                  </a:lnTo>
                  <a:lnTo>
                    <a:pt x="114071" y="432384"/>
                  </a:lnTo>
                  <a:close/>
                </a:path>
                <a:path w="362584" h="1219834">
                  <a:moveTo>
                    <a:pt x="114401" y="447725"/>
                  </a:moveTo>
                  <a:lnTo>
                    <a:pt x="114071" y="447662"/>
                  </a:lnTo>
                  <a:lnTo>
                    <a:pt x="113868" y="447687"/>
                  </a:lnTo>
                  <a:lnTo>
                    <a:pt x="113893" y="447878"/>
                  </a:lnTo>
                  <a:lnTo>
                    <a:pt x="114109" y="447827"/>
                  </a:lnTo>
                  <a:lnTo>
                    <a:pt x="114401" y="447725"/>
                  </a:lnTo>
                  <a:close/>
                </a:path>
                <a:path w="362584" h="1219834">
                  <a:moveTo>
                    <a:pt x="121704" y="416064"/>
                  </a:moveTo>
                  <a:lnTo>
                    <a:pt x="119824" y="416102"/>
                  </a:lnTo>
                  <a:lnTo>
                    <a:pt x="120091" y="416433"/>
                  </a:lnTo>
                  <a:lnTo>
                    <a:pt x="121704" y="416064"/>
                  </a:lnTo>
                  <a:close/>
                </a:path>
                <a:path w="362584" h="1219834">
                  <a:moveTo>
                    <a:pt x="123482" y="475310"/>
                  </a:moveTo>
                  <a:lnTo>
                    <a:pt x="120294" y="476491"/>
                  </a:lnTo>
                  <a:lnTo>
                    <a:pt x="123482" y="475310"/>
                  </a:lnTo>
                  <a:close/>
                </a:path>
                <a:path w="362584" h="1219834">
                  <a:moveTo>
                    <a:pt x="124536" y="490969"/>
                  </a:moveTo>
                  <a:lnTo>
                    <a:pt x="122758" y="489191"/>
                  </a:lnTo>
                  <a:lnTo>
                    <a:pt x="123583" y="491731"/>
                  </a:lnTo>
                  <a:lnTo>
                    <a:pt x="124536" y="490969"/>
                  </a:lnTo>
                  <a:close/>
                </a:path>
                <a:path w="362584" h="1219834">
                  <a:moveTo>
                    <a:pt x="126149" y="489712"/>
                  </a:moveTo>
                  <a:lnTo>
                    <a:pt x="124536" y="490969"/>
                  </a:lnTo>
                  <a:lnTo>
                    <a:pt x="125285" y="491731"/>
                  </a:lnTo>
                  <a:lnTo>
                    <a:pt x="126149" y="489712"/>
                  </a:lnTo>
                  <a:close/>
                </a:path>
                <a:path w="362584" h="1219834">
                  <a:moveTo>
                    <a:pt x="135712" y="508025"/>
                  </a:moveTo>
                  <a:lnTo>
                    <a:pt x="133794" y="508939"/>
                  </a:lnTo>
                  <a:lnTo>
                    <a:pt x="132194" y="506133"/>
                  </a:lnTo>
                  <a:lnTo>
                    <a:pt x="133451" y="509714"/>
                  </a:lnTo>
                  <a:lnTo>
                    <a:pt x="134099" y="509041"/>
                  </a:lnTo>
                  <a:lnTo>
                    <a:pt x="134899" y="508495"/>
                  </a:lnTo>
                  <a:lnTo>
                    <a:pt x="135712" y="508025"/>
                  </a:lnTo>
                  <a:close/>
                </a:path>
                <a:path w="362584" h="1219834">
                  <a:moveTo>
                    <a:pt x="138379" y="511835"/>
                  </a:moveTo>
                  <a:lnTo>
                    <a:pt x="138061" y="511429"/>
                  </a:lnTo>
                  <a:lnTo>
                    <a:pt x="137858" y="512051"/>
                  </a:lnTo>
                  <a:lnTo>
                    <a:pt x="138379" y="511835"/>
                  </a:lnTo>
                  <a:close/>
                </a:path>
                <a:path w="362584" h="1219834">
                  <a:moveTo>
                    <a:pt x="155638" y="583171"/>
                  </a:moveTo>
                  <a:lnTo>
                    <a:pt x="153746" y="583171"/>
                  </a:lnTo>
                  <a:lnTo>
                    <a:pt x="153339" y="585711"/>
                  </a:lnTo>
                  <a:lnTo>
                    <a:pt x="155638" y="583171"/>
                  </a:lnTo>
                  <a:close/>
                </a:path>
                <a:path w="362584" h="1219834">
                  <a:moveTo>
                    <a:pt x="158927" y="523481"/>
                  </a:moveTo>
                  <a:close/>
                </a:path>
                <a:path w="362584" h="1219834">
                  <a:moveTo>
                    <a:pt x="159969" y="524751"/>
                  </a:moveTo>
                  <a:lnTo>
                    <a:pt x="158927" y="523494"/>
                  </a:lnTo>
                  <a:lnTo>
                    <a:pt x="159092" y="524751"/>
                  </a:lnTo>
                  <a:lnTo>
                    <a:pt x="159969" y="524751"/>
                  </a:lnTo>
                  <a:close/>
                </a:path>
                <a:path w="362584" h="1219834">
                  <a:moveTo>
                    <a:pt x="174637" y="649782"/>
                  </a:moveTo>
                  <a:lnTo>
                    <a:pt x="173863" y="649427"/>
                  </a:lnTo>
                  <a:lnTo>
                    <a:pt x="173939" y="649998"/>
                  </a:lnTo>
                  <a:lnTo>
                    <a:pt x="174637" y="649782"/>
                  </a:lnTo>
                  <a:close/>
                </a:path>
                <a:path w="362584" h="1219834">
                  <a:moveTo>
                    <a:pt x="176631" y="583171"/>
                  </a:moveTo>
                  <a:lnTo>
                    <a:pt x="176453" y="583171"/>
                  </a:lnTo>
                  <a:lnTo>
                    <a:pt x="176225" y="584441"/>
                  </a:lnTo>
                  <a:lnTo>
                    <a:pt x="176631" y="583171"/>
                  </a:lnTo>
                  <a:close/>
                </a:path>
                <a:path w="362584" h="1219834">
                  <a:moveTo>
                    <a:pt x="177355" y="656348"/>
                  </a:moveTo>
                  <a:lnTo>
                    <a:pt x="176784" y="655701"/>
                  </a:lnTo>
                  <a:lnTo>
                    <a:pt x="176809" y="656018"/>
                  </a:lnTo>
                  <a:lnTo>
                    <a:pt x="176974" y="656259"/>
                  </a:lnTo>
                  <a:lnTo>
                    <a:pt x="177355" y="656348"/>
                  </a:lnTo>
                  <a:close/>
                </a:path>
                <a:path w="362584" h="1219834">
                  <a:moveTo>
                    <a:pt x="180733" y="668261"/>
                  </a:moveTo>
                  <a:lnTo>
                    <a:pt x="178600" y="666991"/>
                  </a:lnTo>
                  <a:lnTo>
                    <a:pt x="179666" y="668261"/>
                  </a:lnTo>
                  <a:lnTo>
                    <a:pt x="180733" y="668261"/>
                  </a:lnTo>
                  <a:close/>
                </a:path>
                <a:path w="362584" h="1219834">
                  <a:moveTo>
                    <a:pt x="191465" y="696201"/>
                  </a:moveTo>
                  <a:lnTo>
                    <a:pt x="190969" y="695426"/>
                  </a:lnTo>
                  <a:lnTo>
                    <a:pt x="189115" y="696201"/>
                  </a:lnTo>
                  <a:lnTo>
                    <a:pt x="191465" y="696201"/>
                  </a:lnTo>
                  <a:close/>
                </a:path>
                <a:path w="362584" h="1219834">
                  <a:moveTo>
                    <a:pt x="191655" y="695147"/>
                  </a:moveTo>
                  <a:lnTo>
                    <a:pt x="189814" y="693661"/>
                  </a:lnTo>
                  <a:lnTo>
                    <a:pt x="190969" y="695426"/>
                  </a:lnTo>
                  <a:lnTo>
                    <a:pt x="191655" y="695147"/>
                  </a:lnTo>
                  <a:close/>
                </a:path>
                <a:path w="362584" h="1219834">
                  <a:moveTo>
                    <a:pt x="248742" y="899096"/>
                  </a:moveTo>
                  <a:lnTo>
                    <a:pt x="247573" y="898131"/>
                  </a:lnTo>
                  <a:lnTo>
                    <a:pt x="248462" y="899401"/>
                  </a:lnTo>
                  <a:lnTo>
                    <a:pt x="248742" y="899096"/>
                  </a:lnTo>
                  <a:close/>
                </a:path>
                <a:path w="362584" h="1219834">
                  <a:moveTo>
                    <a:pt x="253784" y="910183"/>
                  </a:moveTo>
                  <a:lnTo>
                    <a:pt x="253517" y="910107"/>
                  </a:lnTo>
                  <a:lnTo>
                    <a:pt x="253288" y="910018"/>
                  </a:lnTo>
                  <a:lnTo>
                    <a:pt x="252945" y="910031"/>
                  </a:lnTo>
                  <a:lnTo>
                    <a:pt x="252399" y="912609"/>
                  </a:lnTo>
                  <a:lnTo>
                    <a:pt x="253212" y="911720"/>
                  </a:lnTo>
                  <a:lnTo>
                    <a:pt x="253593" y="910932"/>
                  </a:lnTo>
                  <a:lnTo>
                    <a:pt x="253784" y="910183"/>
                  </a:lnTo>
                  <a:close/>
                </a:path>
                <a:path w="362584" h="1219834">
                  <a:moveTo>
                    <a:pt x="256082" y="860539"/>
                  </a:moveTo>
                  <a:lnTo>
                    <a:pt x="254939" y="860031"/>
                  </a:lnTo>
                  <a:lnTo>
                    <a:pt x="255460" y="861034"/>
                  </a:lnTo>
                  <a:lnTo>
                    <a:pt x="256082" y="860539"/>
                  </a:lnTo>
                  <a:close/>
                </a:path>
                <a:path w="362584" h="1219834">
                  <a:moveTo>
                    <a:pt x="256374" y="925449"/>
                  </a:moveTo>
                  <a:lnTo>
                    <a:pt x="255778" y="922096"/>
                  </a:lnTo>
                  <a:lnTo>
                    <a:pt x="255790" y="923074"/>
                  </a:lnTo>
                  <a:lnTo>
                    <a:pt x="256019" y="924306"/>
                  </a:lnTo>
                  <a:lnTo>
                    <a:pt x="256374" y="925449"/>
                  </a:lnTo>
                  <a:close/>
                </a:path>
                <a:path w="362584" h="1219834">
                  <a:moveTo>
                    <a:pt x="257797" y="861301"/>
                  </a:moveTo>
                  <a:lnTo>
                    <a:pt x="257225" y="861047"/>
                  </a:lnTo>
                  <a:lnTo>
                    <a:pt x="256743" y="861301"/>
                  </a:lnTo>
                  <a:lnTo>
                    <a:pt x="257797" y="861301"/>
                  </a:lnTo>
                  <a:close/>
                </a:path>
                <a:path w="362584" h="1219834">
                  <a:moveTo>
                    <a:pt x="259130" y="860031"/>
                  </a:moveTo>
                  <a:lnTo>
                    <a:pt x="258305" y="858761"/>
                  </a:lnTo>
                  <a:lnTo>
                    <a:pt x="256082" y="860539"/>
                  </a:lnTo>
                  <a:lnTo>
                    <a:pt x="257225" y="861047"/>
                  </a:lnTo>
                  <a:lnTo>
                    <a:pt x="259130" y="860031"/>
                  </a:lnTo>
                  <a:close/>
                </a:path>
                <a:path w="362584" h="1219834">
                  <a:moveTo>
                    <a:pt x="270941" y="960996"/>
                  </a:moveTo>
                  <a:lnTo>
                    <a:pt x="269697" y="960361"/>
                  </a:lnTo>
                  <a:lnTo>
                    <a:pt x="269125" y="959561"/>
                  </a:lnTo>
                  <a:lnTo>
                    <a:pt x="268668" y="961631"/>
                  </a:lnTo>
                  <a:lnTo>
                    <a:pt x="270941" y="960996"/>
                  </a:lnTo>
                  <a:close/>
                </a:path>
                <a:path w="362584" h="1219834">
                  <a:moveTo>
                    <a:pt x="272491" y="899045"/>
                  </a:moveTo>
                  <a:lnTo>
                    <a:pt x="272300" y="899223"/>
                  </a:lnTo>
                  <a:lnTo>
                    <a:pt x="272199" y="899414"/>
                  </a:lnTo>
                  <a:lnTo>
                    <a:pt x="272046" y="899604"/>
                  </a:lnTo>
                  <a:lnTo>
                    <a:pt x="272402" y="900201"/>
                  </a:lnTo>
                  <a:lnTo>
                    <a:pt x="272491" y="899045"/>
                  </a:lnTo>
                  <a:close/>
                </a:path>
                <a:path w="362584" h="1219834">
                  <a:moveTo>
                    <a:pt x="272554" y="884161"/>
                  </a:moveTo>
                  <a:lnTo>
                    <a:pt x="268147" y="882891"/>
                  </a:lnTo>
                  <a:lnTo>
                    <a:pt x="263753" y="881621"/>
                  </a:lnTo>
                  <a:lnTo>
                    <a:pt x="266674" y="877811"/>
                  </a:lnTo>
                  <a:lnTo>
                    <a:pt x="267258" y="877811"/>
                  </a:lnTo>
                  <a:lnTo>
                    <a:pt x="268795" y="875271"/>
                  </a:lnTo>
                  <a:lnTo>
                    <a:pt x="263156" y="872731"/>
                  </a:lnTo>
                  <a:lnTo>
                    <a:pt x="262509" y="870191"/>
                  </a:lnTo>
                  <a:lnTo>
                    <a:pt x="263144" y="870191"/>
                  </a:lnTo>
                  <a:lnTo>
                    <a:pt x="263499" y="868921"/>
                  </a:lnTo>
                  <a:lnTo>
                    <a:pt x="259422" y="867651"/>
                  </a:lnTo>
                  <a:lnTo>
                    <a:pt x="256908" y="863841"/>
                  </a:lnTo>
                  <a:lnTo>
                    <a:pt x="255600" y="861301"/>
                  </a:lnTo>
                  <a:lnTo>
                    <a:pt x="255460" y="861034"/>
                  </a:lnTo>
                  <a:lnTo>
                    <a:pt x="255130" y="861301"/>
                  </a:lnTo>
                  <a:lnTo>
                    <a:pt x="253466" y="858761"/>
                  </a:lnTo>
                  <a:lnTo>
                    <a:pt x="254546" y="857491"/>
                  </a:lnTo>
                  <a:lnTo>
                    <a:pt x="255079" y="854951"/>
                  </a:lnTo>
                  <a:lnTo>
                    <a:pt x="257746" y="853681"/>
                  </a:lnTo>
                  <a:lnTo>
                    <a:pt x="258787" y="856221"/>
                  </a:lnTo>
                  <a:lnTo>
                    <a:pt x="261899" y="853681"/>
                  </a:lnTo>
                  <a:lnTo>
                    <a:pt x="257517" y="852411"/>
                  </a:lnTo>
                  <a:lnTo>
                    <a:pt x="257657" y="851141"/>
                  </a:lnTo>
                  <a:lnTo>
                    <a:pt x="259283" y="851141"/>
                  </a:lnTo>
                  <a:lnTo>
                    <a:pt x="257873" y="847331"/>
                  </a:lnTo>
                  <a:lnTo>
                    <a:pt x="257403" y="846061"/>
                  </a:lnTo>
                  <a:lnTo>
                    <a:pt x="253453" y="847331"/>
                  </a:lnTo>
                  <a:lnTo>
                    <a:pt x="252564" y="843521"/>
                  </a:lnTo>
                  <a:lnTo>
                    <a:pt x="252272" y="842251"/>
                  </a:lnTo>
                  <a:lnTo>
                    <a:pt x="251231" y="843521"/>
                  </a:lnTo>
                  <a:lnTo>
                    <a:pt x="246545" y="842251"/>
                  </a:lnTo>
                  <a:lnTo>
                    <a:pt x="252755" y="840981"/>
                  </a:lnTo>
                  <a:lnTo>
                    <a:pt x="249059" y="839711"/>
                  </a:lnTo>
                  <a:lnTo>
                    <a:pt x="252768" y="837171"/>
                  </a:lnTo>
                  <a:lnTo>
                    <a:pt x="251282" y="835901"/>
                  </a:lnTo>
                  <a:lnTo>
                    <a:pt x="247091" y="832091"/>
                  </a:lnTo>
                  <a:lnTo>
                    <a:pt x="245402" y="829551"/>
                  </a:lnTo>
                  <a:lnTo>
                    <a:pt x="248869" y="830821"/>
                  </a:lnTo>
                  <a:lnTo>
                    <a:pt x="251485" y="833361"/>
                  </a:lnTo>
                  <a:lnTo>
                    <a:pt x="253898" y="834631"/>
                  </a:lnTo>
                  <a:lnTo>
                    <a:pt x="253403" y="833361"/>
                  </a:lnTo>
                  <a:lnTo>
                    <a:pt x="252349" y="830821"/>
                  </a:lnTo>
                  <a:lnTo>
                    <a:pt x="251828" y="829551"/>
                  </a:lnTo>
                  <a:lnTo>
                    <a:pt x="250190" y="829551"/>
                  </a:lnTo>
                  <a:lnTo>
                    <a:pt x="251434" y="830821"/>
                  </a:lnTo>
                  <a:lnTo>
                    <a:pt x="251028" y="830821"/>
                  </a:lnTo>
                  <a:lnTo>
                    <a:pt x="247269" y="829551"/>
                  </a:lnTo>
                  <a:lnTo>
                    <a:pt x="244906" y="828281"/>
                  </a:lnTo>
                  <a:lnTo>
                    <a:pt x="243928" y="824471"/>
                  </a:lnTo>
                  <a:lnTo>
                    <a:pt x="247192" y="821931"/>
                  </a:lnTo>
                  <a:lnTo>
                    <a:pt x="247116" y="818121"/>
                  </a:lnTo>
                  <a:lnTo>
                    <a:pt x="246735" y="815581"/>
                  </a:lnTo>
                  <a:lnTo>
                    <a:pt x="246545" y="814311"/>
                  </a:lnTo>
                  <a:lnTo>
                    <a:pt x="248335" y="810501"/>
                  </a:lnTo>
                  <a:lnTo>
                    <a:pt x="243649" y="805421"/>
                  </a:lnTo>
                  <a:lnTo>
                    <a:pt x="245884" y="797801"/>
                  </a:lnTo>
                  <a:lnTo>
                    <a:pt x="244843" y="795261"/>
                  </a:lnTo>
                  <a:lnTo>
                    <a:pt x="243268" y="791451"/>
                  </a:lnTo>
                  <a:lnTo>
                    <a:pt x="238074" y="795261"/>
                  </a:lnTo>
                  <a:lnTo>
                    <a:pt x="240728" y="791451"/>
                  </a:lnTo>
                  <a:lnTo>
                    <a:pt x="242493" y="788911"/>
                  </a:lnTo>
                  <a:lnTo>
                    <a:pt x="241414" y="789368"/>
                  </a:lnTo>
                  <a:lnTo>
                    <a:pt x="241998" y="786828"/>
                  </a:lnTo>
                  <a:lnTo>
                    <a:pt x="240309" y="789660"/>
                  </a:lnTo>
                  <a:lnTo>
                    <a:pt x="240474" y="789762"/>
                  </a:lnTo>
                  <a:lnTo>
                    <a:pt x="240182" y="789889"/>
                  </a:lnTo>
                  <a:lnTo>
                    <a:pt x="240309" y="789660"/>
                  </a:lnTo>
                  <a:lnTo>
                    <a:pt x="240004" y="789482"/>
                  </a:lnTo>
                  <a:lnTo>
                    <a:pt x="240169" y="789889"/>
                  </a:lnTo>
                  <a:lnTo>
                    <a:pt x="236486" y="791451"/>
                  </a:lnTo>
                  <a:lnTo>
                    <a:pt x="235610" y="790181"/>
                  </a:lnTo>
                  <a:lnTo>
                    <a:pt x="235508" y="788911"/>
                  </a:lnTo>
                  <a:lnTo>
                    <a:pt x="235864" y="788911"/>
                  </a:lnTo>
                  <a:lnTo>
                    <a:pt x="236080" y="788263"/>
                  </a:lnTo>
                  <a:lnTo>
                    <a:pt x="236893" y="787730"/>
                  </a:lnTo>
                  <a:lnTo>
                    <a:pt x="240004" y="789482"/>
                  </a:lnTo>
                  <a:lnTo>
                    <a:pt x="239229" y="787730"/>
                  </a:lnTo>
                  <a:lnTo>
                    <a:pt x="237629" y="784098"/>
                  </a:lnTo>
                  <a:lnTo>
                    <a:pt x="236791" y="786155"/>
                  </a:lnTo>
                  <a:lnTo>
                    <a:pt x="238010" y="782561"/>
                  </a:lnTo>
                  <a:lnTo>
                    <a:pt x="239433" y="781291"/>
                  </a:lnTo>
                  <a:lnTo>
                    <a:pt x="239826" y="783831"/>
                  </a:lnTo>
                  <a:lnTo>
                    <a:pt x="241160" y="783831"/>
                  </a:lnTo>
                  <a:lnTo>
                    <a:pt x="240538" y="780021"/>
                  </a:lnTo>
                  <a:lnTo>
                    <a:pt x="243293" y="781291"/>
                  </a:lnTo>
                  <a:lnTo>
                    <a:pt x="244195" y="778751"/>
                  </a:lnTo>
                  <a:lnTo>
                    <a:pt x="242163" y="780021"/>
                  </a:lnTo>
                  <a:lnTo>
                    <a:pt x="240677" y="777481"/>
                  </a:lnTo>
                  <a:lnTo>
                    <a:pt x="240893" y="776211"/>
                  </a:lnTo>
                  <a:lnTo>
                    <a:pt x="238950" y="780021"/>
                  </a:lnTo>
                  <a:lnTo>
                    <a:pt x="234162" y="774941"/>
                  </a:lnTo>
                  <a:lnTo>
                    <a:pt x="242773" y="773671"/>
                  </a:lnTo>
                  <a:lnTo>
                    <a:pt x="241173" y="772401"/>
                  </a:lnTo>
                  <a:lnTo>
                    <a:pt x="237998" y="769861"/>
                  </a:lnTo>
                  <a:lnTo>
                    <a:pt x="240411" y="771131"/>
                  </a:lnTo>
                  <a:lnTo>
                    <a:pt x="239445" y="769861"/>
                  </a:lnTo>
                  <a:lnTo>
                    <a:pt x="238480" y="768591"/>
                  </a:lnTo>
                  <a:lnTo>
                    <a:pt x="237540" y="760971"/>
                  </a:lnTo>
                  <a:lnTo>
                    <a:pt x="231863" y="759701"/>
                  </a:lnTo>
                  <a:lnTo>
                    <a:pt x="232410" y="759701"/>
                  </a:lnTo>
                  <a:lnTo>
                    <a:pt x="233908" y="758431"/>
                  </a:lnTo>
                  <a:lnTo>
                    <a:pt x="234696" y="759701"/>
                  </a:lnTo>
                  <a:lnTo>
                    <a:pt x="234467" y="758431"/>
                  </a:lnTo>
                  <a:lnTo>
                    <a:pt x="233565" y="753351"/>
                  </a:lnTo>
                  <a:lnTo>
                    <a:pt x="225285" y="747001"/>
                  </a:lnTo>
                  <a:lnTo>
                    <a:pt x="226860" y="740651"/>
                  </a:lnTo>
                  <a:lnTo>
                    <a:pt x="225069" y="740651"/>
                  </a:lnTo>
                  <a:lnTo>
                    <a:pt x="225602" y="739381"/>
                  </a:lnTo>
                  <a:lnTo>
                    <a:pt x="226148" y="738111"/>
                  </a:lnTo>
                  <a:lnTo>
                    <a:pt x="227698" y="738111"/>
                  </a:lnTo>
                  <a:lnTo>
                    <a:pt x="224142" y="735571"/>
                  </a:lnTo>
                  <a:lnTo>
                    <a:pt x="224548" y="733031"/>
                  </a:lnTo>
                  <a:lnTo>
                    <a:pt x="226631" y="734301"/>
                  </a:lnTo>
                  <a:lnTo>
                    <a:pt x="226656" y="733031"/>
                  </a:lnTo>
                  <a:lnTo>
                    <a:pt x="226758" y="727951"/>
                  </a:lnTo>
                  <a:lnTo>
                    <a:pt x="219710" y="726681"/>
                  </a:lnTo>
                  <a:lnTo>
                    <a:pt x="217144" y="721601"/>
                  </a:lnTo>
                  <a:lnTo>
                    <a:pt x="221564" y="720331"/>
                  </a:lnTo>
                  <a:lnTo>
                    <a:pt x="221564" y="717791"/>
                  </a:lnTo>
                  <a:lnTo>
                    <a:pt x="221551" y="712711"/>
                  </a:lnTo>
                  <a:lnTo>
                    <a:pt x="222211" y="712711"/>
                  </a:lnTo>
                  <a:lnTo>
                    <a:pt x="220624" y="705091"/>
                  </a:lnTo>
                  <a:lnTo>
                    <a:pt x="214934" y="701281"/>
                  </a:lnTo>
                  <a:lnTo>
                    <a:pt x="213461" y="698741"/>
                  </a:lnTo>
                  <a:lnTo>
                    <a:pt x="211251" y="694931"/>
                  </a:lnTo>
                  <a:lnTo>
                    <a:pt x="213042" y="692391"/>
                  </a:lnTo>
                  <a:lnTo>
                    <a:pt x="214820" y="689851"/>
                  </a:lnTo>
                  <a:lnTo>
                    <a:pt x="209130" y="680961"/>
                  </a:lnTo>
                  <a:lnTo>
                    <a:pt x="209727" y="674611"/>
                  </a:lnTo>
                  <a:lnTo>
                    <a:pt x="209854" y="673341"/>
                  </a:lnTo>
                  <a:lnTo>
                    <a:pt x="209346" y="674611"/>
                  </a:lnTo>
                  <a:lnTo>
                    <a:pt x="206362" y="674611"/>
                  </a:lnTo>
                  <a:lnTo>
                    <a:pt x="205574" y="673341"/>
                  </a:lnTo>
                  <a:lnTo>
                    <a:pt x="206006" y="672071"/>
                  </a:lnTo>
                  <a:lnTo>
                    <a:pt x="201244" y="670801"/>
                  </a:lnTo>
                  <a:lnTo>
                    <a:pt x="205359" y="669531"/>
                  </a:lnTo>
                  <a:lnTo>
                    <a:pt x="209080" y="666991"/>
                  </a:lnTo>
                  <a:lnTo>
                    <a:pt x="207060" y="664451"/>
                  </a:lnTo>
                  <a:lnTo>
                    <a:pt x="206756" y="663181"/>
                  </a:lnTo>
                  <a:lnTo>
                    <a:pt x="206451" y="661911"/>
                  </a:lnTo>
                  <a:lnTo>
                    <a:pt x="201028" y="663181"/>
                  </a:lnTo>
                  <a:lnTo>
                    <a:pt x="202336" y="656831"/>
                  </a:lnTo>
                  <a:lnTo>
                    <a:pt x="201168" y="654291"/>
                  </a:lnTo>
                  <a:lnTo>
                    <a:pt x="197675" y="646671"/>
                  </a:lnTo>
                  <a:lnTo>
                    <a:pt x="199021" y="641591"/>
                  </a:lnTo>
                  <a:lnTo>
                    <a:pt x="197231" y="640321"/>
                  </a:lnTo>
                  <a:lnTo>
                    <a:pt x="196672" y="639051"/>
                  </a:lnTo>
                  <a:lnTo>
                    <a:pt x="194881" y="637781"/>
                  </a:lnTo>
                  <a:lnTo>
                    <a:pt x="197764" y="636511"/>
                  </a:lnTo>
                  <a:lnTo>
                    <a:pt x="197599" y="635241"/>
                  </a:lnTo>
                  <a:lnTo>
                    <a:pt x="196913" y="630161"/>
                  </a:lnTo>
                  <a:lnTo>
                    <a:pt x="194652" y="625081"/>
                  </a:lnTo>
                  <a:lnTo>
                    <a:pt x="197002" y="625081"/>
                  </a:lnTo>
                  <a:lnTo>
                    <a:pt x="196646" y="623811"/>
                  </a:lnTo>
                  <a:lnTo>
                    <a:pt x="196303" y="622541"/>
                  </a:lnTo>
                  <a:lnTo>
                    <a:pt x="187693" y="623811"/>
                  </a:lnTo>
                  <a:lnTo>
                    <a:pt x="186702" y="621271"/>
                  </a:lnTo>
                  <a:lnTo>
                    <a:pt x="190690" y="620001"/>
                  </a:lnTo>
                  <a:lnTo>
                    <a:pt x="189064" y="613651"/>
                  </a:lnTo>
                  <a:lnTo>
                    <a:pt x="191223" y="607301"/>
                  </a:lnTo>
                  <a:lnTo>
                    <a:pt x="185839" y="603491"/>
                  </a:lnTo>
                  <a:lnTo>
                    <a:pt x="187756" y="603491"/>
                  </a:lnTo>
                  <a:lnTo>
                    <a:pt x="188188" y="604761"/>
                  </a:lnTo>
                  <a:lnTo>
                    <a:pt x="187871" y="603491"/>
                  </a:lnTo>
                  <a:lnTo>
                    <a:pt x="187553" y="602221"/>
                  </a:lnTo>
                  <a:lnTo>
                    <a:pt x="187947" y="597141"/>
                  </a:lnTo>
                  <a:lnTo>
                    <a:pt x="188239" y="593331"/>
                  </a:lnTo>
                  <a:lnTo>
                    <a:pt x="185674" y="595083"/>
                  </a:lnTo>
                  <a:lnTo>
                    <a:pt x="178930" y="588251"/>
                  </a:lnTo>
                  <a:lnTo>
                    <a:pt x="181864" y="588251"/>
                  </a:lnTo>
                  <a:lnTo>
                    <a:pt x="177584" y="586981"/>
                  </a:lnTo>
                  <a:lnTo>
                    <a:pt x="176568" y="586981"/>
                  </a:lnTo>
                  <a:lnTo>
                    <a:pt x="174599" y="584441"/>
                  </a:lnTo>
                  <a:lnTo>
                    <a:pt x="174726" y="583171"/>
                  </a:lnTo>
                  <a:lnTo>
                    <a:pt x="176453" y="583171"/>
                  </a:lnTo>
                  <a:lnTo>
                    <a:pt x="176911" y="580631"/>
                  </a:lnTo>
                  <a:lnTo>
                    <a:pt x="172986" y="583171"/>
                  </a:lnTo>
                  <a:lnTo>
                    <a:pt x="173520" y="579361"/>
                  </a:lnTo>
                  <a:lnTo>
                    <a:pt x="175653" y="579361"/>
                  </a:lnTo>
                  <a:lnTo>
                    <a:pt x="175361" y="578091"/>
                  </a:lnTo>
                  <a:lnTo>
                    <a:pt x="175082" y="576821"/>
                  </a:lnTo>
                  <a:lnTo>
                    <a:pt x="174180" y="578091"/>
                  </a:lnTo>
                  <a:lnTo>
                    <a:pt x="171653" y="576821"/>
                  </a:lnTo>
                  <a:lnTo>
                    <a:pt x="170014" y="575551"/>
                  </a:lnTo>
                  <a:lnTo>
                    <a:pt x="170840" y="571741"/>
                  </a:lnTo>
                  <a:lnTo>
                    <a:pt x="173240" y="570471"/>
                  </a:lnTo>
                  <a:lnTo>
                    <a:pt x="171602" y="570471"/>
                  </a:lnTo>
                  <a:lnTo>
                    <a:pt x="169087" y="569201"/>
                  </a:lnTo>
                  <a:lnTo>
                    <a:pt x="169354" y="567931"/>
                  </a:lnTo>
                  <a:lnTo>
                    <a:pt x="170243" y="566661"/>
                  </a:lnTo>
                  <a:lnTo>
                    <a:pt x="171386" y="567931"/>
                  </a:lnTo>
                  <a:lnTo>
                    <a:pt x="171526" y="566661"/>
                  </a:lnTo>
                  <a:lnTo>
                    <a:pt x="171665" y="565391"/>
                  </a:lnTo>
                  <a:lnTo>
                    <a:pt x="171805" y="564121"/>
                  </a:lnTo>
                  <a:lnTo>
                    <a:pt x="171945" y="562851"/>
                  </a:lnTo>
                  <a:lnTo>
                    <a:pt x="173469" y="562851"/>
                  </a:lnTo>
                  <a:lnTo>
                    <a:pt x="173075" y="559041"/>
                  </a:lnTo>
                  <a:lnTo>
                    <a:pt x="177330" y="560311"/>
                  </a:lnTo>
                  <a:lnTo>
                    <a:pt x="174688" y="559041"/>
                  </a:lnTo>
                  <a:lnTo>
                    <a:pt x="171196" y="557403"/>
                  </a:lnTo>
                  <a:lnTo>
                    <a:pt x="171196" y="564121"/>
                  </a:lnTo>
                  <a:lnTo>
                    <a:pt x="170903" y="562851"/>
                  </a:lnTo>
                  <a:lnTo>
                    <a:pt x="171196" y="564121"/>
                  </a:lnTo>
                  <a:lnTo>
                    <a:pt x="171196" y="557403"/>
                  </a:lnTo>
                  <a:lnTo>
                    <a:pt x="169519" y="556615"/>
                  </a:lnTo>
                  <a:lnTo>
                    <a:pt x="170484" y="560311"/>
                  </a:lnTo>
                  <a:lnTo>
                    <a:pt x="170916" y="562622"/>
                  </a:lnTo>
                  <a:lnTo>
                    <a:pt x="166141" y="561581"/>
                  </a:lnTo>
                  <a:lnTo>
                    <a:pt x="167982" y="557771"/>
                  </a:lnTo>
                  <a:lnTo>
                    <a:pt x="169291" y="557771"/>
                  </a:lnTo>
                  <a:lnTo>
                    <a:pt x="169481" y="556590"/>
                  </a:lnTo>
                  <a:lnTo>
                    <a:pt x="169291" y="556501"/>
                  </a:lnTo>
                  <a:lnTo>
                    <a:pt x="169659" y="552691"/>
                  </a:lnTo>
                  <a:lnTo>
                    <a:pt x="170827" y="552691"/>
                  </a:lnTo>
                  <a:lnTo>
                    <a:pt x="170891" y="551421"/>
                  </a:lnTo>
                  <a:lnTo>
                    <a:pt x="169887" y="551421"/>
                  </a:lnTo>
                  <a:lnTo>
                    <a:pt x="170040" y="550151"/>
                  </a:lnTo>
                  <a:lnTo>
                    <a:pt x="170192" y="548881"/>
                  </a:lnTo>
                  <a:lnTo>
                    <a:pt x="169964" y="548881"/>
                  </a:lnTo>
                  <a:lnTo>
                    <a:pt x="172008" y="547611"/>
                  </a:lnTo>
                  <a:lnTo>
                    <a:pt x="170827" y="546023"/>
                  </a:lnTo>
                  <a:lnTo>
                    <a:pt x="170827" y="547611"/>
                  </a:lnTo>
                  <a:lnTo>
                    <a:pt x="169405" y="547611"/>
                  </a:lnTo>
                  <a:lnTo>
                    <a:pt x="168998" y="546341"/>
                  </a:lnTo>
                  <a:lnTo>
                    <a:pt x="170141" y="546341"/>
                  </a:lnTo>
                  <a:lnTo>
                    <a:pt x="170827" y="547611"/>
                  </a:lnTo>
                  <a:lnTo>
                    <a:pt x="170827" y="546023"/>
                  </a:lnTo>
                  <a:lnTo>
                    <a:pt x="170129" y="545071"/>
                  </a:lnTo>
                  <a:lnTo>
                    <a:pt x="169824" y="543801"/>
                  </a:lnTo>
                  <a:lnTo>
                    <a:pt x="167030" y="543801"/>
                  </a:lnTo>
                  <a:lnTo>
                    <a:pt x="166916" y="542531"/>
                  </a:lnTo>
                  <a:lnTo>
                    <a:pt x="165112" y="545071"/>
                  </a:lnTo>
                  <a:lnTo>
                    <a:pt x="165481" y="545071"/>
                  </a:lnTo>
                  <a:lnTo>
                    <a:pt x="165277" y="545401"/>
                  </a:lnTo>
                  <a:lnTo>
                    <a:pt x="165150" y="545642"/>
                  </a:lnTo>
                  <a:lnTo>
                    <a:pt x="165722" y="545693"/>
                  </a:lnTo>
                  <a:lnTo>
                    <a:pt x="165938" y="546341"/>
                  </a:lnTo>
                  <a:lnTo>
                    <a:pt x="166128" y="546341"/>
                  </a:lnTo>
                  <a:lnTo>
                    <a:pt x="167386" y="550151"/>
                  </a:lnTo>
                  <a:lnTo>
                    <a:pt x="165595" y="548881"/>
                  </a:lnTo>
                  <a:lnTo>
                    <a:pt x="164045" y="548881"/>
                  </a:lnTo>
                  <a:lnTo>
                    <a:pt x="165138" y="546341"/>
                  </a:lnTo>
                  <a:lnTo>
                    <a:pt x="160997" y="546341"/>
                  </a:lnTo>
                  <a:lnTo>
                    <a:pt x="159981" y="545071"/>
                  </a:lnTo>
                  <a:lnTo>
                    <a:pt x="163347" y="542531"/>
                  </a:lnTo>
                  <a:lnTo>
                    <a:pt x="164338" y="537451"/>
                  </a:lnTo>
                  <a:lnTo>
                    <a:pt x="166624" y="536181"/>
                  </a:lnTo>
                  <a:lnTo>
                    <a:pt x="163741" y="532371"/>
                  </a:lnTo>
                  <a:lnTo>
                    <a:pt x="162509" y="527291"/>
                  </a:lnTo>
                  <a:lnTo>
                    <a:pt x="156400" y="526021"/>
                  </a:lnTo>
                  <a:lnTo>
                    <a:pt x="155816" y="525335"/>
                  </a:lnTo>
                  <a:lnTo>
                    <a:pt x="155816" y="562851"/>
                  </a:lnTo>
                  <a:lnTo>
                    <a:pt x="155079" y="562851"/>
                  </a:lnTo>
                  <a:lnTo>
                    <a:pt x="154927" y="564121"/>
                  </a:lnTo>
                  <a:lnTo>
                    <a:pt x="154381" y="565391"/>
                  </a:lnTo>
                  <a:lnTo>
                    <a:pt x="154254" y="564121"/>
                  </a:lnTo>
                  <a:lnTo>
                    <a:pt x="154025" y="562851"/>
                  </a:lnTo>
                  <a:lnTo>
                    <a:pt x="153720" y="562851"/>
                  </a:lnTo>
                  <a:lnTo>
                    <a:pt x="154622" y="561581"/>
                  </a:lnTo>
                  <a:lnTo>
                    <a:pt x="155689" y="561581"/>
                  </a:lnTo>
                  <a:lnTo>
                    <a:pt x="155816" y="562851"/>
                  </a:lnTo>
                  <a:lnTo>
                    <a:pt x="155816" y="525335"/>
                  </a:lnTo>
                  <a:lnTo>
                    <a:pt x="155333" y="524751"/>
                  </a:lnTo>
                  <a:lnTo>
                    <a:pt x="157480" y="523481"/>
                  </a:lnTo>
                  <a:lnTo>
                    <a:pt x="158915" y="523481"/>
                  </a:lnTo>
                  <a:lnTo>
                    <a:pt x="157873" y="522211"/>
                  </a:lnTo>
                  <a:lnTo>
                    <a:pt x="157403" y="518401"/>
                  </a:lnTo>
                  <a:lnTo>
                    <a:pt x="157251" y="517131"/>
                  </a:lnTo>
                  <a:lnTo>
                    <a:pt x="156667" y="517131"/>
                  </a:lnTo>
                  <a:lnTo>
                    <a:pt x="156235" y="516255"/>
                  </a:lnTo>
                  <a:lnTo>
                    <a:pt x="156235" y="517131"/>
                  </a:lnTo>
                  <a:lnTo>
                    <a:pt x="153365" y="517131"/>
                  </a:lnTo>
                  <a:lnTo>
                    <a:pt x="154114" y="514591"/>
                  </a:lnTo>
                  <a:lnTo>
                    <a:pt x="156235" y="517131"/>
                  </a:lnTo>
                  <a:lnTo>
                    <a:pt x="156235" y="516255"/>
                  </a:lnTo>
                  <a:lnTo>
                    <a:pt x="155422" y="514591"/>
                  </a:lnTo>
                  <a:lnTo>
                    <a:pt x="156718" y="514591"/>
                  </a:lnTo>
                  <a:lnTo>
                    <a:pt x="156489" y="512051"/>
                  </a:lnTo>
                  <a:lnTo>
                    <a:pt x="156121" y="508241"/>
                  </a:lnTo>
                  <a:lnTo>
                    <a:pt x="155054" y="506971"/>
                  </a:lnTo>
                  <a:lnTo>
                    <a:pt x="152527" y="503986"/>
                  </a:lnTo>
                  <a:lnTo>
                    <a:pt x="152527" y="559041"/>
                  </a:lnTo>
                  <a:lnTo>
                    <a:pt x="151879" y="557771"/>
                  </a:lnTo>
                  <a:lnTo>
                    <a:pt x="152527" y="559041"/>
                  </a:lnTo>
                  <a:lnTo>
                    <a:pt x="152527" y="503986"/>
                  </a:lnTo>
                  <a:lnTo>
                    <a:pt x="151841" y="503161"/>
                  </a:lnTo>
                  <a:lnTo>
                    <a:pt x="147815" y="499351"/>
                  </a:lnTo>
                  <a:lnTo>
                    <a:pt x="147980" y="493001"/>
                  </a:lnTo>
                  <a:lnTo>
                    <a:pt x="148005" y="491731"/>
                  </a:lnTo>
                  <a:lnTo>
                    <a:pt x="147624" y="493001"/>
                  </a:lnTo>
                  <a:lnTo>
                    <a:pt x="147040" y="493001"/>
                  </a:lnTo>
                  <a:lnTo>
                    <a:pt x="146443" y="489191"/>
                  </a:lnTo>
                  <a:lnTo>
                    <a:pt x="146240" y="487921"/>
                  </a:lnTo>
                  <a:lnTo>
                    <a:pt x="145643" y="484111"/>
                  </a:lnTo>
                  <a:lnTo>
                    <a:pt x="144094" y="480301"/>
                  </a:lnTo>
                  <a:lnTo>
                    <a:pt x="142544" y="476491"/>
                  </a:lnTo>
                  <a:lnTo>
                    <a:pt x="140728" y="471411"/>
                  </a:lnTo>
                  <a:lnTo>
                    <a:pt x="139827" y="468871"/>
                  </a:lnTo>
                  <a:lnTo>
                    <a:pt x="139712" y="465061"/>
                  </a:lnTo>
                  <a:lnTo>
                    <a:pt x="139750" y="456171"/>
                  </a:lnTo>
                  <a:lnTo>
                    <a:pt x="137287" y="456171"/>
                  </a:lnTo>
                  <a:lnTo>
                    <a:pt x="134950" y="454901"/>
                  </a:lnTo>
                  <a:lnTo>
                    <a:pt x="137795" y="453631"/>
                  </a:lnTo>
                  <a:lnTo>
                    <a:pt x="133362" y="451091"/>
                  </a:lnTo>
                  <a:lnTo>
                    <a:pt x="129489" y="447281"/>
                  </a:lnTo>
                  <a:lnTo>
                    <a:pt x="138544" y="442201"/>
                  </a:lnTo>
                  <a:lnTo>
                    <a:pt x="133667" y="438391"/>
                  </a:lnTo>
                  <a:lnTo>
                    <a:pt x="132041" y="437121"/>
                  </a:lnTo>
                  <a:lnTo>
                    <a:pt x="130213" y="438391"/>
                  </a:lnTo>
                  <a:lnTo>
                    <a:pt x="130009" y="437121"/>
                  </a:lnTo>
                  <a:lnTo>
                    <a:pt x="127127" y="432041"/>
                  </a:lnTo>
                  <a:lnTo>
                    <a:pt x="127254" y="432041"/>
                  </a:lnTo>
                  <a:lnTo>
                    <a:pt x="128079" y="430771"/>
                  </a:lnTo>
                  <a:lnTo>
                    <a:pt x="129667" y="430771"/>
                  </a:lnTo>
                  <a:lnTo>
                    <a:pt x="125476" y="426961"/>
                  </a:lnTo>
                  <a:lnTo>
                    <a:pt x="125488" y="421881"/>
                  </a:lnTo>
                  <a:lnTo>
                    <a:pt x="131965" y="425691"/>
                  </a:lnTo>
                  <a:lnTo>
                    <a:pt x="131165" y="421881"/>
                  </a:lnTo>
                  <a:lnTo>
                    <a:pt x="130632" y="419341"/>
                  </a:lnTo>
                  <a:lnTo>
                    <a:pt x="129387" y="416801"/>
                  </a:lnTo>
                  <a:lnTo>
                    <a:pt x="124244" y="414261"/>
                  </a:lnTo>
                  <a:lnTo>
                    <a:pt x="123418" y="415531"/>
                  </a:lnTo>
                  <a:lnTo>
                    <a:pt x="123583" y="416801"/>
                  </a:lnTo>
                  <a:lnTo>
                    <a:pt x="123063" y="418071"/>
                  </a:lnTo>
                  <a:lnTo>
                    <a:pt x="121488" y="419341"/>
                  </a:lnTo>
                  <a:lnTo>
                    <a:pt x="120091" y="416801"/>
                  </a:lnTo>
                  <a:lnTo>
                    <a:pt x="115303" y="418071"/>
                  </a:lnTo>
                  <a:lnTo>
                    <a:pt x="110083" y="418071"/>
                  </a:lnTo>
                  <a:lnTo>
                    <a:pt x="108191" y="423151"/>
                  </a:lnTo>
                  <a:lnTo>
                    <a:pt x="112014" y="425691"/>
                  </a:lnTo>
                  <a:lnTo>
                    <a:pt x="110058" y="428231"/>
                  </a:lnTo>
                  <a:lnTo>
                    <a:pt x="111226" y="428231"/>
                  </a:lnTo>
                  <a:lnTo>
                    <a:pt x="110109" y="429501"/>
                  </a:lnTo>
                  <a:lnTo>
                    <a:pt x="109385" y="429501"/>
                  </a:lnTo>
                  <a:lnTo>
                    <a:pt x="109131" y="430771"/>
                  </a:lnTo>
                  <a:lnTo>
                    <a:pt x="114541" y="432041"/>
                  </a:lnTo>
                  <a:lnTo>
                    <a:pt x="114071" y="432384"/>
                  </a:lnTo>
                  <a:lnTo>
                    <a:pt x="115887" y="434581"/>
                  </a:lnTo>
                  <a:lnTo>
                    <a:pt x="114223" y="435851"/>
                  </a:lnTo>
                  <a:lnTo>
                    <a:pt x="112623" y="435851"/>
                  </a:lnTo>
                  <a:lnTo>
                    <a:pt x="112344" y="435851"/>
                  </a:lnTo>
                  <a:lnTo>
                    <a:pt x="114706" y="437121"/>
                  </a:lnTo>
                  <a:lnTo>
                    <a:pt x="113690" y="438264"/>
                  </a:lnTo>
                  <a:lnTo>
                    <a:pt x="113868" y="438391"/>
                  </a:lnTo>
                  <a:lnTo>
                    <a:pt x="113830" y="442201"/>
                  </a:lnTo>
                  <a:lnTo>
                    <a:pt x="116573" y="442201"/>
                  </a:lnTo>
                  <a:lnTo>
                    <a:pt x="114427" y="444741"/>
                  </a:lnTo>
                  <a:lnTo>
                    <a:pt x="118884" y="447281"/>
                  </a:lnTo>
                  <a:lnTo>
                    <a:pt x="114401" y="448551"/>
                  </a:lnTo>
                  <a:lnTo>
                    <a:pt x="115608" y="448551"/>
                  </a:lnTo>
                  <a:lnTo>
                    <a:pt x="118719" y="449821"/>
                  </a:lnTo>
                  <a:lnTo>
                    <a:pt x="119341" y="451091"/>
                  </a:lnTo>
                  <a:lnTo>
                    <a:pt x="113233" y="451091"/>
                  </a:lnTo>
                  <a:lnTo>
                    <a:pt x="120675" y="457441"/>
                  </a:lnTo>
                  <a:lnTo>
                    <a:pt x="114782" y="458711"/>
                  </a:lnTo>
                  <a:lnTo>
                    <a:pt x="120154" y="458711"/>
                  </a:lnTo>
                  <a:lnTo>
                    <a:pt x="119062" y="465061"/>
                  </a:lnTo>
                  <a:lnTo>
                    <a:pt x="122758" y="467601"/>
                  </a:lnTo>
                  <a:lnTo>
                    <a:pt x="121589" y="467601"/>
                  </a:lnTo>
                  <a:lnTo>
                    <a:pt x="121793" y="470141"/>
                  </a:lnTo>
                  <a:lnTo>
                    <a:pt x="120523" y="470141"/>
                  </a:lnTo>
                  <a:lnTo>
                    <a:pt x="120015" y="472681"/>
                  </a:lnTo>
                  <a:lnTo>
                    <a:pt x="124028" y="471411"/>
                  </a:lnTo>
                  <a:lnTo>
                    <a:pt x="125869" y="473951"/>
                  </a:lnTo>
                  <a:lnTo>
                    <a:pt x="128790" y="475221"/>
                  </a:lnTo>
                  <a:lnTo>
                    <a:pt x="125730" y="479031"/>
                  </a:lnTo>
                  <a:lnTo>
                    <a:pt x="123710" y="475221"/>
                  </a:lnTo>
                  <a:lnTo>
                    <a:pt x="123482" y="475310"/>
                  </a:lnTo>
                  <a:lnTo>
                    <a:pt x="124764" y="480301"/>
                  </a:lnTo>
                  <a:lnTo>
                    <a:pt x="127177" y="479031"/>
                  </a:lnTo>
                  <a:lnTo>
                    <a:pt x="125920" y="480809"/>
                  </a:lnTo>
                  <a:lnTo>
                    <a:pt x="123532" y="482841"/>
                  </a:lnTo>
                  <a:lnTo>
                    <a:pt x="128549" y="481571"/>
                  </a:lnTo>
                  <a:lnTo>
                    <a:pt x="124891" y="484111"/>
                  </a:lnTo>
                  <a:lnTo>
                    <a:pt x="128384" y="485381"/>
                  </a:lnTo>
                  <a:lnTo>
                    <a:pt x="126758" y="487921"/>
                  </a:lnTo>
                  <a:lnTo>
                    <a:pt x="123977" y="486651"/>
                  </a:lnTo>
                  <a:lnTo>
                    <a:pt x="126365" y="489191"/>
                  </a:lnTo>
                  <a:lnTo>
                    <a:pt x="126149" y="489712"/>
                  </a:lnTo>
                  <a:lnTo>
                    <a:pt x="126809" y="489191"/>
                  </a:lnTo>
                  <a:lnTo>
                    <a:pt x="129133" y="489191"/>
                  </a:lnTo>
                  <a:lnTo>
                    <a:pt x="131267" y="493001"/>
                  </a:lnTo>
                  <a:lnTo>
                    <a:pt x="126898" y="491731"/>
                  </a:lnTo>
                  <a:lnTo>
                    <a:pt x="125374" y="494271"/>
                  </a:lnTo>
                  <a:lnTo>
                    <a:pt x="127025" y="495541"/>
                  </a:lnTo>
                  <a:lnTo>
                    <a:pt x="130949" y="496811"/>
                  </a:lnTo>
                  <a:lnTo>
                    <a:pt x="131318" y="498081"/>
                  </a:lnTo>
                  <a:lnTo>
                    <a:pt x="130746" y="499351"/>
                  </a:lnTo>
                  <a:lnTo>
                    <a:pt x="129743" y="499351"/>
                  </a:lnTo>
                  <a:lnTo>
                    <a:pt x="133400" y="500621"/>
                  </a:lnTo>
                  <a:lnTo>
                    <a:pt x="132003" y="505701"/>
                  </a:lnTo>
                  <a:lnTo>
                    <a:pt x="136537" y="508241"/>
                  </a:lnTo>
                  <a:lnTo>
                    <a:pt x="137452" y="508241"/>
                  </a:lnTo>
                  <a:lnTo>
                    <a:pt x="139331" y="506971"/>
                  </a:lnTo>
                  <a:lnTo>
                    <a:pt x="140690" y="506971"/>
                  </a:lnTo>
                  <a:lnTo>
                    <a:pt x="141160" y="508241"/>
                  </a:lnTo>
                  <a:lnTo>
                    <a:pt x="143802" y="508241"/>
                  </a:lnTo>
                  <a:lnTo>
                    <a:pt x="142405" y="509028"/>
                  </a:lnTo>
                  <a:lnTo>
                    <a:pt x="142405" y="514591"/>
                  </a:lnTo>
                  <a:lnTo>
                    <a:pt x="142049" y="517131"/>
                  </a:lnTo>
                  <a:lnTo>
                    <a:pt x="138785" y="518401"/>
                  </a:lnTo>
                  <a:lnTo>
                    <a:pt x="139039" y="515861"/>
                  </a:lnTo>
                  <a:lnTo>
                    <a:pt x="139357" y="512584"/>
                  </a:lnTo>
                  <a:lnTo>
                    <a:pt x="142405" y="514591"/>
                  </a:lnTo>
                  <a:lnTo>
                    <a:pt x="142405" y="509028"/>
                  </a:lnTo>
                  <a:lnTo>
                    <a:pt x="141528" y="509511"/>
                  </a:lnTo>
                  <a:lnTo>
                    <a:pt x="139471" y="509511"/>
                  </a:lnTo>
                  <a:lnTo>
                    <a:pt x="140957" y="510781"/>
                  </a:lnTo>
                  <a:lnTo>
                    <a:pt x="138379" y="511835"/>
                  </a:lnTo>
                  <a:lnTo>
                    <a:pt x="138544" y="512051"/>
                  </a:lnTo>
                  <a:lnTo>
                    <a:pt x="139179" y="512457"/>
                  </a:lnTo>
                  <a:lnTo>
                    <a:pt x="137236" y="515861"/>
                  </a:lnTo>
                  <a:lnTo>
                    <a:pt x="137553" y="512051"/>
                  </a:lnTo>
                  <a:lnTo>
                    <a:pt x="132918" y="515861"/>
                  </a:lnTo>
                  <a:lnTo>
                    <a:pt x="136982" y="510019"/>
                  </a:lnTo>
                  <a:lnTo>
                    <a:pt x="138061" y="511429"/>
                  </a:lnTo>
                  <a:lnTo>
                    <a:pt x="138722" y="509511"/>
                  </a:lnTo>
                  <a:lnTo>
                    <a:pt x="139166" y="508241"/>
                  </a:lnTo>
                  <a:lnTo>
                    <a:pt x="136588" y="509511"/>
                  </a:lnTo>
                  <a:lnTo>
                    <a:pt x="136855" y="509866"/>
                  </a:lnTo>
                  <a:lnTo>
                    <a:pt x="132257" y="513321"/>
                  </a:lnTo>
                  <a:lnTo>
                    <a:pt x="132575" y="518401"/>
                  </a:lnTo>
                  <a:lnTo>
                    <a:pt x="135458" y="518401"/>
                  </a:lnTo>
                  <a:lnTo>
                    <a:pt x="135763" y="523481"/>
                  </a:lnTo>
                  <a:lnTo>
                    <a:pt x="137947" y="523481"/>
                  </a:lnTo>
                  <a:lnTo>
                    <a:pt x="138468" y="522211"/>
                  </a:lnTo>
                  <a:lnTo>
                    <a:pt x="140652" y="522211"/>
                  </a:lnTo>
                  <a:lnTo>
                    <a:pt x="141859" y="526021"/>
                  </a:lnTo>
                  <a:lnTo>
                    <a:pt x="139801" y="528561"/>
                  </a:lnTo>
                  <a:lnTo>
                    <a:pt x="137871" y="531101"/>
                  </a:lnTo>
                  <a:lnTo>
                    <a:pt x="139433" y="533641"/>
                  </a:lnTo>
                  <a:lnTo>
                    <a:pt x="142062" y="533641"/>
                  </a:lnTo>
                  <a:lnTo>
                    <a:pt x="146507" y="532371"/>
                  </a:lnTo>
                  <a:lnTo>
                    <a:pt x="145199" y="536181"/>
                  </a:lnTo>
                  <a:lnTo>
                    <a:pt x="141020" y="536181"/>
                  </a:lnTo>
                  <a:lnTo>
                    <a:pt x="141909" y="541261"/>
                  </a:lnTo>
                  <a:lnTo>
                    <a:pt x="147281" y="537451"/>
                  </a:lnTo>
                  <a:lnTo>
                    <a:pt x="146011" y="542531"/>
                  </a:lnTo>
                  <a:lnTo>
                    <a:pt x="144259" y="542531"/>
                  </a:lnTo>
                  <a:lnTo>
                    <a:pt x="143751" y="539991"/>
                  </a:lnTo>
                  <a:lnTo>
                    <a:pt x="143471" y="541261"/>
                  </a:lnTo>
                  <a:lnTo>
                    <a:pt x="141287" y="545071"/>
                  </a:lnTo>
                  <a:lnTo>
                    <a:pt x="146265" y="542531"/>
                  </a:lnTo>
                  <a:lnTo>
                    <a:pt x="146926" y="543801"/>
                  </a:lnTo>
                  <a:lnTo>
                    <a:pt x="143649" y="546341"/>
                  </a:lnTo>
                  <a:lnTo>
                    <a:pt x="145529" y="550151"/>
                  </a:lnTo>
                  <a:lnTo>
                    <a:pt x="149479" y="553961"/>
                  </a:lnTo>
                  <a:lnTo>
                    <a:pt x="151599" y="559041"/>
                  </a:lnTo>
                  <a:lnTo>
                    <a:pt x="149174" y="559041"/>
                  </a:lnTo>
                  <a:lnTo>
                    <a:pt x="148475" y="560311"/>
                  </a:lnTo>
                  <a:lnTo>
                    <a:pt x="152057" y="566661"/>
                  </a:lnTo>
                  <a:lnTo>
                    <a:pt x="151993" y="576821"/>
                  </a:lnTo>
                  <a:lnTo>
                    <a:pt x="151879" y="580631"/>
                  </a:lnTo>
                  <a:lnTo>
                    <a:pt x="155524" y="581901"/>
                  </a:lnTo>
                  <a:lnTo>
                    <a:pt x="155638" y="583171"/>
                  </a:lnTo>
                  <a:lnTo>
                    <a:pt x="157149" y="583171"/>
                  </a:lnTo>
                  <a:lnTo>
                    <a:pt x="157759" y="584441"/>
                  </a:lnTo>
                  <a:lnTo>
                    <a:pt x="155994" y="585711"/>
                  </a:lnTo>
                  <a:lnTo>
                    <a:pt x="154851" y="585711"/>
                  </a:lnTo>
                  <a:lnTo>
                    <a:pt x="158597" y="588251"/>
                  </a:lnTo>
                  <a:lnTo>
                    <a:pt x="163804" y="595871"/>
                  </a:lnTo>
                  <a:lnTo>
                    <a:pt x="161975" y="600951"/>
                  </a:lnTo>
                  <a:lnTo>
                    <a:pt x="160832" y="600951"/>
                  </a:lnTo>
                  <a:lnTo>
                    <a:pt x="160680" y="604761"/>
                  </a:lnTo>
                  <a:lnTo>
                    <a:pt x="168046" y="602221"/>
                  </a:lnTo>
                  <a:lnTo>
                    <a:pt x="166255" y="607301"/>
                  </a:lnTo>
                  <a:lnTo>
                    <a:pt x="165544" y="606031"/>
                  </a:lnTo>
                  <a:lnTo>
                    <a:pt x="166497" y="613651"/>
                  </a:lnTo>
                  <a:lnTo>
                    <a:pt x="171678" y="621271"/>
                  </a:lnTo>
                  <a:lnTo>
                    <a:pt x="168935" y="628891"/>
                  </a:lnTo>
                  <a:lnTo>
                    <a:pt x="173507" y="628891"/>
                  </a:lnTo>
                  <a:lnTo>
                    <a:pt x="169278" y="636511"/>
                  </a:lnTo>
                  <a:lnTo>
                    <a:pt x="175323" y="635241"/>
                  </a:lnTo>
                  <a:lnTo>
                    <a:pt x="173685" y="640321"/>
                  </a:lnTo>
                  <a:lnTo>
                    <a:pt x="172262" y="640321"/>
                  </a:lnTo>
                  <a:lnTo>
                    <a:pt x="172097" y="646671"/>
                  </a:lnTo>
                  <a:lnTo>
                    <a:pt x="172313" y="647941"/>
                  </a:lnTo>
                  <a:lnTo>
                    <a:pt x="176517" y="647941"/>
                  </a:lnTo>
                  <a:lnTo>
                    <a:pt x="177723" y="649211"/>
                  </a:lnTo>
                  <a:lnTo>
                    <a:pt x="174650" y="650481"/>
                  </a:lnTo>
                  <a:lnTo>
                    <a:pt x="178701" y="651751"/>
                  </a:lnTo>
                  <a:lnTo>
                    <a:pt x="175437" y="654291"/>
                  </a:lnTo>
                  <a:lnTo>
                    <a:pt x="176796" y="656831"/>
                  </a:lnTo>
                  <a:lnTo>
                    <a:pt x="176745" y="655561"/>
                  </a:lnTo>
                  <a:lnTo>
                    <a:pt x="177711" y="654291"/>
                  </a:lnTo>
                  <a:lnTo>
                    <a:pt x="178638" y="654291"/>
                  </a:lnTo>
                  <a:lnTo>
                    <a:pt x="180898" y="656831"/>
                  </a:lnTo>
                  <a:lnTo>
                    <a:pt x="178600" y="661911"/>
                  </a:lnTo>
                  <a:lnTo>
                    <a:pt x="177050" y="661911"/>
                  </a:lnTo>
                  <a:lnTo>
                    <a:pt x="181724" y="668261"/>
                  </a:lnTo>
                  <a:lnTo>
                    <a:pt x="180733" y="668261"/>
                  </a:lnTo>
                  <a:lnTo>
                    <a:pt x="182854" y="669531"/>
                  </a:lnTo>
                  <a:lnTo>
                    <a:pt x="175552" y="668261"/>
                  </a:lnTo>
                  <a:lnTo>
                    <a:pt x="179451" y="670801"/>
                  </a:lnTo>
                  <a:lnTo>
                    <a:pt x="182003" y="670801"/>
                  </a:lnTo>
                  <a:lnTo>
                    <a:pt x="180644" y="673341"/>
                  </a:lnTo>
                  <a:lnTo>
                    <a:pt x="181775" y="677151"/>
                  </a:lnTo>
                  <a:lnTo>
                    <a:pt x="183426" y="679691"/>
                  </a:lnTo>
                  <a:lnTo>
                    <a:pt x="181140" y="679691"/>
                  </a:lnTo>
                  <a:lnTo>
                    <a:pt x="182143" y="684771"/>
                  </a:lnTo>
                  <a:lnTo>
                    <a:pt x="185407" y="689851"/>
                  </a:lnTo>
                  <a:lnTo>
                    <a:pt x="187109" y="696201"/>
                  </a:lnTo>
                  <a:lnTo>
                    <a:pt x="187477" y="693661"/>
                  </a:lnTo>
                  <a:lnTo>
                    <a:pt x="191312" y="692391"/>
                  </a:lnTo>
                  <a:lnTo>
                    <a:pt x="192176" y="694931"/>
                  </a:lnTo>
                  <a:lnTo>
                    <a:pt x="191655" y="695147"/>
                  </a:lnTo>
                  <a:lnTo>
                    <a:pt x="192963" y="696201"/>
                  </a:lnTo>
                  <a:lnTo>
                    <a:pt x="193230" y="697471"/>
                  </a:lnTo>
                  <a:lnTo>
                    <a:pt x="189687" y="698741"/>
                  </a:lnTo>
                  <a:lnTo>
                    <a:pt x="188252" y="697471"/>
                  </a:lnTo>
                  <a:lnTo>
                    <a:pt x="190169" y="700011"/>
                  </a:lnTo>
                  <a:lnTo>
                    <a:pt x="189598" y="700011"/>
                  </a:lnTo>
                  <a:lnTo>
                    <a:pt x="185331" y="705091"/>
                  </a:lnTo>
                  <a:lnTo>
                    <a:pt x="189318" y="705091"/>
                  </a:lnTo>
                  <a:lnTo>
                    <a:pt x="188379" y="706361"/>
                  </a:lnTo>
                  <a:lnTo>
                    <a:pt x="190093" y="711441"/>
                  </a:lnTo>
                  <a:lnTo>
                    <a:pt x="192011" y="713981"/>
                  </a:lnTo>
                  <a:lnTo>
                    <a:pt x="193573" y="719061"/>
                  </a:lnTo>
                  <a:lnTo>
                    <a:pt x="196430" y="717791"/>
                  </a:lnTo>
                  <a:lnTo>
                    <a:pt x="196354" y="720331"/>
                  </a:lnTo>
                  <a:lnTo>
                    <a:pt x="199059" y="720331"/>
                  </a:lnTo>
                  <a:lnTo>
                    <a:pt x="199186" y="724141"/>
                  </a:lnTo>
                  <a:lnTo>
                    <a:pt x="198145" y="729221"/>
                  </a:lnTo>
                  <a:lnTo>
                    <a:pt x="199631" y="733031"/>
                  </a:lnTo>
                  <a:lnTo>
                    <a:pt x="201891" y="735545"/>
                  </a:lnTo>
                  <a:lnTo>
                    <a:pt x="202272" y="733031"/>
                  </a:lnTo>
                  <a:lnTo>
                    <a:pt x="204355" y="734301"/>
                  </a:lnTo>
                  <a:lnTo>
                    <a:pt x="201917" y="735533"/>
                  </a:lnTo>
                  <a:lnTo>
                    <a:pt x="203352" y="739381"/>
                  </a:lnTo>
                  <a:lnTo>
                    <a:pt x="200850" y="738111"/>
                  </a:lnTo>
                  <a:lnTo>
                    <a:pt x="202768" y="741921"/>
                  </a:lnTo>
                  <a:lnTo>
                    <a:pt x="203288" y="743191"/>
                  </a:lnTo>
                  <a:lnTo>
                    <a:pt x="207289" y="749541"/>
                  </a:lnTo>
                  <a:lnTo>
                    <a:pt x="208127" y="748271"/>
                  </a:lnTo>
                  <a:lnTo>
                    <a:pt x="208343" y="747001"/>
                  </a:lnTo>
                  <a:lnTo>
                    <a:pt x="209346" y="747001"/>
                  </a:lnTo>
                  <a:lnTo>
                    <a:pt x="210108" y="748271"/>
                  </a:lnTo>
                  <a:lnTo>
                    <a:pt x="209054" y="750811"/>
                  </a:lnTo>
                  <a:lnTo>
                    <a:pt x="207416" y="750811"/>
                  </a:lnTo>
                  <a:lnTo>
                    <a:pt x="209664" y="755891"/>
                  </a:lnTo>
                  <a:lnTo>
                    <a:pt x="209270" y="762241"/>
                  </a:lnTo>
                  <a:lnTo>
                    <a:pt x="209092" y="768591"/>
                  </a:lnTo>
                  <a:lnTo>
                    <a:pt x="211937" y="773671"/>
                  </a:lnTo>
                  <a:lnTo>
                    <a:pt x="211582" y="772401"/>
                  </a:lnTo>
                  <a:lnTo>
                    <a:pt x="216141" y="777481"/>
                  </a:lnTo>
                  <a:lnTo>
                    <a:pt x="216522" y="781291"/>
                  </a:lnTo>
                  <a:lnTo>
                    <a:pt x="213728" y="776211"/>
                  </a:lnTo>
                  <a:lnTo>
                    <a:pt x="212737" y="778751"/>
                  </a:lnTo>
                  <a:lnTo>
                    <a:pt x="218935" y="783831"/>
                  </a:lnTo>
                  <a:lnTo>
                    <a:pt x="215150" y="788911"/>
                  </a:lnTo>
                  <a:lnTo>
                    <a:pt x="219583" y="793991"/>
                  </a:lnTo>
                  <a:lnTo>
                    <a:pt x="217614" y="799071"/>
                  </a:lnTo>
                  <a:lnTo>
                    <a:pt x="219240" y="804151"/>
                  </a:lnTo>
                  <a:lnTo>
                    <a:pt x="221462" y="809231"/>
                  </a:lnTo>
                  <a:lnTo>
                    <a:pt x="221284" y="814311"/>
                  </a:lnTo>
                  <a:lnTo>
                    <a:pt x="225132" y="814311"/>
                  </a:lnTo>
                  <a:lnTo>
                    <a:pt x="222453" y="815581"/>
                  </a:lnTo>
                  <a:lnTo>
                    <a:pt x="222364" y="816851"/>
                  </a:lnTo>
                  <a:lnTo>
                    <a:pt x="223697" y="816851"/>
                  </a:lnTo>
                  <a:lnTo>
                    <a:pt x="223520" y="815581"/>
                  </a:lnTo>
                  <a:lnTo>
                    <a:pt x="224739" y="815581"/>
                  </a:lnTo>
                  <a:lnTo>
                    <a:pt x="227977" y="824471"/>
                  </a:lnTo>
                  <a:lnTo>
                    <a:pt x="229616" y="834631"/>
                  </a:lnTo>
                  <a:lnTo>
                    <a:pt x="230581" y="843521"/>
                  </a:lnTo>
                  <a:lnTo>
                    <a:pt x="231749" y="853681"/>
                  </a:lnTo>
                  <a:lnTo>
                    <a:pt x="232651" y="858761"/>
                  </a:lnTo>
                  <a:lnTo>
                    <a:pt x="241744" y="853681"/>
                  </a:lnTo>
                  <a:lnTo>
                    <a:pt x="239204" y="860031"/>
                  </a:lnTo>
                  <a:lnTo>
                    <a:pt x="235407" y="860031"/>
                  </a:lnTo>
                  <a:lnTo>
                    <a:pt x="239204" y="866381"/>
                  </a:lnTo>
                  <a:lnTo>
                    <a:pt x="241439" y="872731"/>
                  </a:lnTo>
                  <a:lnTo>
                    <a:pt x="243560" y="879081"/>
                  </a:lnTo>
                  <a:lnTo>
                    <a:pt x="246989" y="885431"/>
                  </a:lnTo>
                  <a:lnTo>
                    <a:pt x="244817" y="885431"/>
                  </a:lnTo>
                  <a:lnTo>
                    <a:pt x="242989" y="887971"/>
                  </a:lnTo>
                  <a:lnTo>
                    <a:pt x="246811" y="891781"/>
                  </a:lnTo>
                  <a:lnTo>
                    <a:pt x="248793" y="890511"/>
                  </a:lnTo>
                  <a:lnTo>
                    <a:pt x="248894" y="891781"/>
                  </a:lnTo>
                  <a:lnTo>
                    <a:pt x="268376" y="891781"/>
                  </a:lnTo>
                  <a:lnTo>
                    <a:pt x="268719" y="890511"/>
                  </a:lnTo>
                  <a:lnTo>
                    <a:pt x="268668" y="891781"/>
                  </a:lnTo>
                  <a:lnTo>
                    <a:pt x="269354" y="887971"/>
                  </a:lnTo>
                  <a:lnTo>
                    <a:pt x="262293" y="890511"/>
                  </a:lnTo>
                  <a:lnTo>
                    <a:pt x="263017" y="886701"/>
                  </a:lnTo>
                  <a:lnTo>
                    <a:pt x="265531" y="882891"/>
                  </a:lnTo>
                  <a:lnTo>
                    <a:pt x="265455" y="887971"/>
                  </a:lnTo>
                  <a:lnTo>
                    <a:pt x="266230" y="886701"/>
                  </a:lnTo>
                  <a:lnTo>
                    <a:pt x="272554" y="884161"/>
                  </a:lnTo>
                  <a:close/>
                </a:path>
                <a:path w="362584" h="1219834">
                  <a:moveTo>
                    <a:pt x="278028" y="983272"/>
                  </a:moveTo>
                  <a:lnTo>
                    <a:pt x="277964" y="983132"/>
                  </a:lnTo>
                  <a:lnTo>
                    <a:pt x="277876" y="982992"/>
                  </a:lnTo>
                  <a:lnTo>
                    <a:pt x="276910" y="982065"/>
                  </a:lnTo>
                  <a:lnTo>
                    <a:pt x="277342" y="982675"/>
                  </a:lnTo>
                  <a:lnTo>
                    <a:pt x="278028" y="983272"/>
                  </a:lnTo>
                  <a:close/>
                </a:path>
                <a:path w="362584" h="1219834">
                  <a:moveTo>
                    <a:pt x="279044" y="918667"/>
                  </a:moveTo>
                  <a:lnTo>
                    <a:pt x="278866" y="918832"/>
                  </a:lnTo>
                  <a:lnTo>
                    <a:pt x="278815" y="919403"/>
                  </a:lnTo>
                  <a:lnTo>
                    <a:pt x="279019" y="918832"/>
                  </a:lnTo>
                  <a:lnTo>
                    <a:pt x="279044" y="918667"/>
                  </a:lnTo>
                  <a:close/>
                </a:path>
                <a:path w="362584" h="1219834">
                  <a:moveTo>
                    <a:pt x="279196" y="918540"/>
                  </a:moveTo>
                  <a:lnTo>
                    <a:pt x="278599" y="917968"/>
                  </a:lnTo>
                  <a:lnTo>
                    <a:pt x="278396" y="918171"/>
                  </a:lnTo>
                  <a:lnTo>
                    <a:pt x="278803" y="918413"/>
                  </a:lnTo>
                  <a:lnTo>
                    <a:pt x="279044" y="918667"/>
                  </a:lnTo>
                  <a:lnTo>
                    <a:pt x="279196" y="918540"/>
                  </a:lnTo>
                  <a:close/>
                </a:path>
                <a:path w="362584" h="1219834">
                  <a:moveTo>
                    <a:pt x="279603" y="984491"/>
                  </a:moveTo>
                  <a:lnTo>
                    <a:pt x="279425" y="984313"/>
                  </a:lnTo>
                  <a:lnTo>
                    <a:pt x="279260" y="984491"/>
                  </a:lnTo>
                  <a:lnTo>
                    <a:pt x="279603" y="984491"/>
                  </a:lnTo>
                  <a:close/>
                </a:path>
                <a:path w="362584" h="1219834">
                  <a:moveTo>
                    <a:pt x="280136" y="985761"/>
                  </a:moveTo>
                  <a:lnTo>
                    <a:pt x="279260" y="984491"/>
                  </a:lnTo>
                  <a:lnTo>
                    <a:pt x="278511" y="984491"/>
                  </a:lnTo>
                  <a:lnTo>
                    <a:pt x="278130" y="987031"/>
                  </a:lnTo>
                  <a:lnTo>
                    <a:pt x="280136" y="985761"/>
                  </a:lnTo>
                  <a:close/>
                </a:path>
                <a:path w="362584" h="1219834">
                  <a:moveTo>
                    <a:pt x="283451" y="992111"/>
                  </a:moveTo>
                  <a:lnTo>
                    <a:pt x="280885" y="992111"/>
                  </a:lnTo>
                  <a:lnTo>
                    <a:pt x="282130" y="993381"/>
                  </a:lnTo>
                  <a:lnTo>
                    <a:pt x="283451" y="992111"/>
                  </a:lnTo>
                  <a:close/>
                </a:path>
                <a:path w="362584" h="1219834">
                  <a:moveTo>
                    <a:pt x="286816" y="1004582"/>
                  </a:moveTo>
                  <a:lnTo>
                    <a:pt x="286435" y="1003541"/>
                  </a:lnTo>
                  <a:lnTo>
                    <a:pt x="286702" y="1004811"/>
                  </a:lnTo>
                  <a:lnTo>
                    <a:pt x="286816" y="1004582"/>
                  </a:lnTo>
                  <a:close/>
                </a:path>
                <a:path w="362584" h="1219834">
                  <a:moveTo>
                    <a:pt x="288848" y="937742"/>
                  </a:moveTo>
                  <a:lnTo>
                    <a:pt x="288391" y="937983"/>
                  </a:lnTo>
                  <a:lnTo>
                    <a:pt x="288074" y="938314"/>
                  </a:lnTo>
                  <a:lnTo>
                    <a:pt x="287782" y="938631"/>
                  </a:lnTo>
                  <a:lnTo>
                    <a:pt x="288061" y="938530"/>
                  </a:lnTo>
                  <a:lnTo>
                    <a:pt x="288378" y="938301"/>
                  </a:lnTo>
                  <a:lnTo>
                    <a:pt x="288848" y="937742"/>
                  </a:lnTo>
                  <a:close/>
                </a:path>
                <a:path w="362584" h="1219834">
                  <a:moveTo>
                    <a:pt x="290868" y="964171"/>
                  </a:moveTo>
                  <a:lnTo>
                    <a:pt x="290576" y="964171"/>
                  </a:lnTo>
                  <a:lnTo>
                    <a:pt x="290449" y="964272"/>
                  </a:lnTo>
                  <a:lnTo>
                    <a:pt x="290614" y="964361"/>
                  </a:lnTo>
                  <a:lnTo>
                    <a:pt x="290868" y="964171"/>
                  </a:lnTo>
                  <a:close/>
                </a:path>
                <a:path w="362584" h="1219834">
                  <a:moveTo>
                    <a:pt x="294627" y="976731"/>
                  </a:moveTo>
                  <a:lnTo>
                    <a:pt x="294487" y="975601"/>
                  </a:lnTo>
                  <a:lnTo>
                    <a:pt x="293154" y="975601"/>
                  </a:lnTo>
                  <a:lnTo>
                    <a:pt x="293497" y="976350"/>
                  </a:lnTo>
                  <a:lnTo>
                    <a:pt x="294627" y="976731"/>
                  </a:lnTo>
                  <a:close/>
                </a:path>
                <a:path w="362584" h="1219834">
                  <a:moveTo>
                    <a:pt x="295046" y="976871"/>
                  </a:moveTo>
                  <a:lnTo>
                    <a:pt x="294627" y="976731"/>
                  </a:lnTo>
                  <a:lnTo>
                    <a:pt x="294640" y="976871"/>
                  </a:lnTo>
                  <a:lnTo>
                    <a:pt x="295046" y="976871"/>
                  </a:lnTo>
                  <a:close/>
                </a:path>
                <a:path w="362584" h="1219834">
                  <a:moveTo>
                    <a:pt x="296672" y="975601"/>
                  </a:moveTo>
                  <a:lnTo>
                    <a:pt x="296532" y="976045"/>
                  </a:lnTo>
                  <a:lnTo>
                    <a:pt x="296532" y="976376"/>
                  </a:lnTo>
                  <a:lnTo>
                    <a:pt x="296583" y="976642"/>
                  </a:lnTo>
                  <a:lnTo>
                    <a:pt x="296672" y="975601"/>
                  </a:lnTo>
                  <a:close/>
                </a:path>
                <a:path w="362584" h="1219834">
                  <a:moveTo>
                    <a:pt x="300990" y="1033576"/>
                  </a:moveTo>
                  <a:lnTo>
                    <a:pt x="300304" y="1033183"/>
                  </a:lnTo>
                  <a:lnTo>
                    <a:pt x="299631" y="1032789"/>
                  </a:lnTo>
                  <a:lnTo>
                    <a:pt x="299135" y="1032306"/>
                  </a:lnTo>
                  <a:lnTo>
                    <a:pt x="299212" y="1033310"/>
                  </a:lnTo>
                  <a:lnTo>
                    <a:pt x="299389" y="1034046"/>
                  </a:lnTo>
                  <a:lnTo>
                    <a:pt x="300990" y="1033576"/>
                  </a:lnTo>
                  <a:close/>
                </a:path>
                <a:path w="362584" h="1219834">
                  <a:moveTo>
                    <a:pt x="306082" y="990841"/>
                  </a:moveTo>
                  <a:lnTo>
                    <a:pt x="305282" y="988987"/>
                  </a:lnTo>
                  <a:lnTo>
                    <a:pt x="305244" y="989571"/>
                  </a:lnTo>
                  <a:lnTo>
                    <a:pt x="305485" y="990841"/>
                  </a:lnTo>
                  <a:lnTo>
                    <a:pt x="306082" y="990841"/>
                  </a:lnTo>
                  <a:close/>
                </a:path>
                <a:path w="362584" h="1219834">
                  <a:moveTo>
                    <a:pt x="309867" y="1010907"/>
                  </a:moveTo>
                  <a:lnTo>
                    <a:pt x="309562" y="1010818"/>
                  </a:lnTo>
                  <a:lnTo>
                    <a:pt x="309562" y="1011593"/>
                  </a:lnTo>
                  <a:lnTo>
                    <a:pt x="309778" y="1011237"/>
                  </a:lnTo>
                  <a:lnTo>
                    <a:pt x="309867" y="1010907"/>
                  </a:lnTo>
                  <a:close/>
                </a:path>
                <a:path w="362584" h="1219834">
                  <a:moveTo>
                    <a:pt x="310121" y="995921"/>
                  </a:moveTo>
                  <a:lnTo>
                    <a:pt x="309041" y="994994"/>
                  </a:lnTo>
                  <a:lnTo>
                    <a:pt x="309232" y="995921"/>
                  </a:lnTo>
                  <a:lnTo>
                    <a:pt x="310121" y="995921"/>
                  </a:lnTo>
                  <a:close/>
                </a:path>
                <a:path w="362584" h="1219834">
                  <a:moveTo>
                    <a:pt x="310629" y="1024509"/>
                  </a:moveTo>
                  <a:lnTo>
                    <a:pt x="310273" y="1024077"/>
                  </a:lnTo>
                  <a:lnTo>
                    <a:pt x="309930" y="1023734"/>
                  </a:lnTo>
                  <a:lnTo>
                    <a:pt x="309676" y="1023937"/>
                  </a:lnTo>
                  <a:lnTo>
                    <a:pt x="309918" y="1024458"/>
                  </a:lnTo>
                  <a:lnTo>
                    <a:pt x="310337" y="1024572"/>
                  </a:lnTo>
                  <a:lnTo>
                    <a:pt x="310629" y="1024509"/>
                  </a:lnTo>
                  <a:close/>
                </a:path>
                <a:path w="362584" h="1219834">
                  <a:moveTo>
                    <a:pt x="313563" y="1020051"/>
                  </a:moveTo>
                  <a:lnTo>
                    <a:pt x="311785" y="1018781"/>
                  </a:lnTo>
                  <a:lnTo>
                    <a:pt x="311467" y="1019657"/>
                  </a:lnTo>
                  <a:lnTo>
                    <a:pt x="311416" y="1020051"/>
                  </a:lnTo>
                  <a:lnTo>
                    <a:pt x="313563" y="1020051"/>
                  </a:lnTo>
                  <a:close/>
                </a:path>
                <a:path w="362584" h="1219834">
                  <a:moveTo>
                    <a:pt x="317563" y="1042911"/>
                  </a:moveTo>
                  <a:lnTo>
                    <a:pt x="316687" y="1040879"/>
                  </a:lnTo>
                  <a:lnTo>
                    <a:pt x="315633" y="1042136"/>
                  </a:lnTo>
                  <a:lnTo>
                    <a:pt x="317563" y="1042911"/>
                  </a:lnTo>
                  <a:close/>
                </a:path>
                <a:path w="362584" h="1219834">
                  <a:moveTo>
                    <a:pt x="318198" y="1039101"/>
                  </a:moveTo>
                  <a:lnTo>
                    <a:pt x="315379" y="1037831"/>
                  </a:lnTo>
                  <a:lnTo>
                    <a:pt x="316687" y="1040879"/>
                  </a:lnTo>
                  <a:lnTo>
                    <a:pt x="318198" y="1039101"/>
                  </a:lnTo>
                  <a:close/>
                </a:path>
                <a:path w="362584" h="1219834">
                  <a:moveTo>
                    <a:pt x="329704" y="1095768"/>
                  </a:moveTo>
                  <a:lnTo>
                    <a:pt x="329526" y="1095908"/>
                  </a:lnTo>
                  <a:lnTo>
                    <a:pt x="329704" y="1095768"/>
                  </a:lnTo>
                  <a:close/>
                </a:path>
                <a:path w="362584" h="1219834">
                  <a:moveTo>
                    <a:pt x="329844" y="1095514"/>
                  </a:moveTo>
                  <a:lnTo>
                    <a:pt x="329704" y="1095768"/>
                  </a:lnTo>
                  <a:lnTo>
                    <a:pt x="329831" y="1095667"/>
                  </a:lnTo>
                  <a:lnTo>
                    <a:pt x="329844" y="1095514"/>
                  </a:lnTo>
                  <a:close/>
                </a:path>
                <a:path w="362584" h="1219834">
                  <a:moveTo>
                    <a:pt x="330047" y="1094955"/>
                  </a:moveTo>
                  <a:lnTo>
                    <a:pt x="330009" y="1094663"/>
                  </a:lnTo>
                  <a:lnTo>
                    <a:pt x="329844" y="1095514"/>
                  </a:lnTo>
                  <a:lnTo>
                    <a:pt x="329996" y="1095248"/>
                  </a:lnTo>
                  <a:lnTo>
                    <a:pt x="330047" y="1094955"/>
                  </a:lnTo>
                  <a:close/>
                </a:path>
                <a:path w="362584" h="1219834">
                  <a:moveTo>
                    <a:pt x="330454" y="1092466"/>
                  </a:moveTo>
                  <a:lnTo>
                    <a:pt x="329336" y="1092669"/>
                  </a:lnTo>
                  <a:lnTo>
                    <a:pt x="329958" y="1093673"/>
                  </a:lnTo>
                  <a:lnTo>
                    <a:pt x="330009" y="1094663"/>
                  </a:lnTo>
                  <a:lnTo>
                    <a:pt x="330454" y="1092466"/>
                  </a:lnTo>
                  <a:close/>
                </a:path>
                <a:path w="362584" h="1219834">
                  <a:moveTo>
                    <a:pt x="330758" y="1131989"/>
                  </a:moveTo>
                  <a:lnTo>
                    <a:pt x="330542" y="1132128"/>
                  </a:lnTo>
                  <a:lnTo>
                    <a:pt x="330314" y="1132332"/>
                  </a:lnTo>
                  <a:lnTo>
                    <a:pt x="330174" y="1132662"/>
                  </a:lnTo>
                  <a:lnTo>
                    <a:pt x="330365" y="1132573"/>
                  </a:lnTo>
                  <a:lnTo>
                    <a:pt x="330542" y="1132306"/>
                  </a:lnTo>
                  <a:lnTo>
                    <a:pt x="330758" y="1131989"/>
                  </a:lnTo>
                  <a:close/>
                </a:path>
                <a:path w="362584" h="1219834">
                  <a:moveTo>
                    <a:pt x="336550" y="1138161"/>
                  </a:moveTo>
                  <a:lnTo>
                    <a:pt x="334314" y="1139431"/>
                  </a:lnTo>
                  <a:lnTo>
                    <a:pt x="335191" y="1141971"/>
                  </a:lnTo>
                  <a:lnTo>
                    <a:pt x="335838" y="1141971"/>
                  </a:lnTo>
                  <a:lnTo>
                    <a:pt x="336550" y="1138161"/>
                  </a:lnTo>
                  <a:close/>
                </a:path>
                <a:path w="362584" h="1219834">
                  <a:moveTo>
                    <a:pt x="337705" y="1107681"/>
                  </a:moveTo>
                  <a:lnTo>
                    <a:pt x="336410" y="1108951"/>
                  </a:lnTo>
                  <a:lnTo>
                    <a:pt x="336626" y="1108951"/>
                  </a:lnTo>
                  <a:lnTo>
                    <a:pt x="337705" y="1107681"/>
                  </a:lnTo>
                  <a:close/>
                </a:path>
                <a:path w="362584" h="1219834">
                  <a:moveTo>
                    <a:pt x="338112" y="1157846"/>
                  </a:moveTo>
                  <a:lnTo>
                    <a:pt x="336842" y="1158049"/>
                  </a:lnTo>
                  <a:lnTo>
                    <a:pt x="337375" y="1158036"/>
                  </a:lnTo>
                  <a:lnTo>
                    <a:pt x="338112" y="1157884"/>
                  </a:lnTo>
                  <a:close/>
                </a:path>
                <a:path w="362584" h="1219834">
                  <a:moveTo>
                    <a:pt x="338645" y="1107020"/>
                  </a:moveTo>
                  <a:lnTo>
                    <a:pt x="338289" y="1107135"/>
                  </a:lnTo>
                  <a:lnTo>
                    <a:pt x="337972" y="1107325"/>
                  </a:lnTo>
                  <a:lnTo>
                    <a:pt x="337705" y="1107554"/>
                  </a:lnTo>
                  <a:lnTo>
                    <a:pt x="338112" y="1107389"/>
                  </a:lnTo>
                  <a:lnTo>
                    <a:pt x="338442" y="1107173"/>
                  </a:lnTo>
                  <a:lnTo>
                    <a:pt x="338645" y="1107020"/>
                  </a:lnTo>
                  <a:close/>
                </a:path>
                <a:path w="362584" h="1219834">
                  <a:moveTo>
                    <a:pt x="338975" y="1168641"/>
                  </a:moveTo>
                  <a:lnTo>
                    <a:pt x="337464" y="1168641"/>
                  </a:lnTo>
                  <a:lnTo>
                    <a:pt x="338963" y="1171181"/>
                  </a:lnTo>
                  <a:lnTo>
                    <a:pt x="338975" y="1168641"/>
                  </a:lnTo>
                  <a:close/>
                </a:path>
                <a:path w="362584" h="1219834">
                  <a:moveTo>
                    <a:pt x="340029" y="1168641"/>
                  </a:moveTo>
                  <a:lnTo>
                    <a:pt x="338975" y="1167701"/>
                  </a:lnTo>
                  <a:lnTo>
                    <a:pt x="338975" y="1168641"/>
                  </a:lnTo>
                  <a:lnTo>
                    <a:pt x="340029" y="1168641"/>
                  </a:lnTo>
                  <a:close/>
                </a:path>
                <a:path w="362584" h="1219834">
                  <a:moveTo>
                    <a:pt x="344170" y="1125334"/>
                  </a:moveTo>
                  <a:lnTo>
                    <a:pt x="342493" y="1124724"/>
                  </a:lnTo>
                  <a:lnTo>
                    <a:pt x="342684" y="1125283"/>
                  </a:lnTo>
                  <a:lnTo>
                    <a:pt x="343115" y="1125334"/>
                  </a:lnTo>
                  <a:lnTo>
                    <a:pt x="343611" y="1125347"/>
                  </a:lnTo>
                  <a:lnTo>
                    <a:pt x="344170" y="1125334"/>
                  </a:lnTo>
                  <a:close/>
                </a:path>
                <a:path w="362584" h="1219834">
                  <a:moveTo>
                    <a:pt x="348170" y="1195654"/>
                  </a:moveTo>
                  <a:lnTo>
                    <a:pt x="348018" y="1195336"/>
                  </a:lnTo>
                  <a:lnTo>
                    <a:pt x="347903" y="1195031"/>
                  </a:lnTo>
                  <a:lnTo>
                    <a:pt x="347827" y="1194689"/>
                  </a:lnTo>
                  <a:lnTo>
                    <a:pt x="347878" y="1195158"/>
                  </a:lnTo>
                  <a:lnTo>
                    <a:pt x="347980" y="1195451"/>
                  </a:lnTo>
                  <a:lnTo>
                    <a:pt x="348170" y="1195654"/>
                  </a:lnTo>
                  <a:close/>
                </a:path>
                <a:path w="362584" h="1219834">
                  <a:moveTo>
                    <a:pt x="349491" y="1164831"/>
                  </a:moveTo>
                  <a:lnTo>
                    <a:pt x="348551" y="1163345"/>
                  </a:lnTo>
                  <a:lnTo>
                    <a:pt x="347599" y="1163866"/>
                  </a:lnTo>
                  <a:lnTo>
                    <a:pt x="349491" y="1164831"/>
                  </a:lnTo>
                  <a:close/>
                </a:path>
                <a:path w="362584" h="1219834">
                  <a:moveTo>
                    <a:pt x="349567" y="1195870"/>
                  </a:moveTo>
                  <a:lnTo>
                    <a:pt x="348830" y="1195971"/>
                  </a:lnTo>
                  <a:lnTo>
                    <a:pt x="348424" y="1195908"/>
                  </a:lnTo>
                  <a:lnTo>
                    <a:pt x="348170" y="1195654"/>
                  </a:lnTo>
                  <a:lnTo>
                    <a:pt x="348526" y="1196289"/>
                  </a:lnTo>
                  <a:lnTo>
                    <a:pt x="347992" y="1196390"/>
                  </a:lnTo>
                  <a:lnTo>
                    <a:pt x="348284" y="1196733"/>
                  </a:lnTo>
                  <a:lnTo>
                    <a:pt x="348691" y="1196949"/>
                  </a:lnTo>
                  <a:lnTo>
                    <a:pt x="349186" y="1197127"/>
                  </a:lnTo>
                  <a:lnTo>
                    <a:pt x="348716" y="1196568"/>
                  </a:lnTo>
                  <a:lnTo>
                    <a:pt x="348538" y="1196289"/>
                  </a:lnTo>
                  <a:lnTo>
                    <a:pt x="348957" y="1196200"/>
                  </a:lnTo>
                  <a:lnTo>
                    <a:pt x="349364" y="1196086"/>
                  </a:lnTo>
                  <a:lnTo>
                    <a:pt x="349567" y="1195870"/>
                  </a:lnTo>
                  <a:close/>
                </a:path>
                <a:path w="362584" h="1219834">
                  <a:moveTo>
                    <a:pt x="350558" y="1148270"/>
                  </a:moveTo>
                  <a:lnTo>
                    <a:pt x="350507" y="1147699"/>
                  </a:lnTo>
                  <a:lnTo>
                    <a:pt x="347649" y="1148410"/>
                  </a:lnTo>
                  <a:lnTo>
                    <a:pt x="346367" y="1148588"/>
                  </a:lnTo>
                  <a:lnTo>
                    <a:pt x="347611" y="1148524"/>
                  </a:lnTo>
                  <a:lnTo>
                    <a:pt x="348284" y="1148740"/>
                  </a:lnTo>
                  <a:lnTo>
                    <a:pt x="348653" y="1149134"/>
                  </a:lnTo>
                  <a:lnTo>
                    <a:pt x="349186" y="1148981"/>
                  </a:lnTo>
                  <a:lnTo>
                    <a:pt x="349808" y="1148715"/>
                  </a:lnTo>
                  <a:lnTo>
                    <a:pt x="350558" y="1148270"/>
                  </a:lnTo>
                  <a:close/>
                </a:path>
                <a:path w="362584" h="1219834">
                  <a:moveTo>
                    <a:pt x="352513" y="1204976"/>
                  </a:moveTo>
                  <a:lnTo>
                    <a:pt x="351853" y="1204112"/>
                  </a:lnTo>
                  <a:lnTo>
                    <a:pt x="351663" y="1204201"/>
                  </a:lnTo>
                  <a:lnTo>
                    <a:pt x="352513" y="1204976"/>
                  </a:lnTo>
                  <a:close/>
                </a:path>
                <a:path w="362584" h="1219834">
                  <a:moveTo>
                    <a:pt x="352869" y="1203642"/>
                  </a:moveTo>
                  <a:lnTo>
                    <a:pt x="351739" y="1201661"/>
                  </a:lnTo>
                  <a:lnTo>
                    <a:pt x="350405" y="1201661"/>
                  </a:lnTo>
                  <a:lnTo>
                    <a:pt x="351853" y="1204112"/>
                  </a:lnTo>
                  <a:lnTo>
                    <a:pt x="352869" y="1203642"/>
                  </a:lnTo>
                  <a:close/>
                </a:path>
                <a:path w="362584" h="1219834">
                  <a:moveTo>
                    <a:pt x="352933" y="1171181"/>
                  </a:moveTo>
                  <a:lnTo>
                    <a:pt x="350215" y="1169911"/>
                  </a:lnTo>
                  <a:lnTo>
                    <a:pt x="351726" y="1171181"/>
                  </a:lnTo>
                  <a:lnTo>
                    <a:pt x="352933" y="1171181"/>
                  </a:lnTo>
                  <a:close/>
                </a:path>
                <a:path w="362584" h="1219834">
                  <a:moveTo>
                    <a:pt x="354355" y="1195311"/>
                  </a:moveTo>
                  <a:lnTo>
                    <a:pt x="353136" y="1195806"/>
                  </a:lnTo>
                  <a:lnTo>
                    <a:pt x="353631" y="1197851"/>
                  </a:lnTo>
                  <a:lnTo>
                    <a:pt x="354355" y="1195311"/>
                  </a:lnTo>
                  <a:close/>
                </a:path>
                <a:path w="362584" h="1219834">
                  <a:moveTo>
                    <a:pt x="354406" y="1206741"/>
                  </a:moveTo>
                  <a:lnTo>
                    <a:pt x="352513" y="1204976"/>
                  </a:lnTo>
                  <a:lnTo>
                    <a:pt x="353872" y="1206741"/>
                  </a:lnTo>
                  <a:lnTo>
                    <a:pt x="354406" y="1206741"/>
                  </a:lnTo>
                  <a:close/>
                </a:path>
                <a:path w="362584" h="1219834">
                  <a:moveTo>
                    <a:pt x="354711" y="1202931"/>
                  </a:moveTo>
                  <a:lnTo>
                    <a:pt x="354406" y="1202931"/>
                  </a:lnTo>
                  <a:lnTo>
                    <a:pt x="352869" y="1203642"/>
                  </a:lnTo>
                  <a:lnTo>
                    <a:pt x="353187" y="1204201"/>
                  </a:lnTo>
                  <a:lnTo>
                    <a:pt x="354711" y="1202931"/>
                  </a:lnTo>
                  <a:close/>
                </a:path>
                <a:path w="362584" h="1219834">
                  <a:moveTo>
                    <a:pt x="357657" y="1206741"/>
                  </a:moveTo>
                  <a:lnTo>
                    <a:pt x="357263" y="1205471"/>
                  </a:lnTo>
                  <a:lnTo>
                    <a:pt x="356781" y="1206741"/>
                  </a:lnTo>
                  <a:lnTo>
                    <a:pt x="357657" y="1206741"/>
                  </a:lnTo>
                  <a:close/>
                </a:path>
                <a:path w="362584" h="1219834">
                  <a:moveTo>
                    <a:pt x="359575" y="1182611"/>
                  </a:moveTo>
                  <a:lnTo>
                    <a:pt x="353326" y="1181341"/>
                  </a:lnTo>
                  <a:lnTo>
                    <a:pt x="354685" y="1180071"/>
                  </a:lnTo>
                  <a:lnTo>
                    <a:pt x="356031" y="1178801"/>
                  </a:lnTo>
                  <a:lnTo>
                    <a:pt x="356374" y="1178801"/>
                  </a:lnTo>
                  <a:lnTo>
                    <a:pt x="353326" y="1174991"/>
                  </a:lnTo>
                  <a:lnTo>
                    <a:pt x="353174" y="1180071"/>
                  </a:lnTo>
                  <a:lnTo>
                    <a:pt x="348373" y="1177531"/>
                  </a:lnTo>
                  <a:lnTo>
                    <a:pt x="355041" y="1172451"/>
                  </a:lnTo>
                  <a:lnTo>
                    <a:pt x="351840" y="1172451"/>
                  </a:lnTo>
                  <a:lnTo>
                    <a:pt x="351663" y="1171181"/>
                  </a:lnTo>
                  <a:lnTo>
                    <a:pt x="349389" y="1171181"/>
                  </a:lnTo>
                  <a:lnTo>
                    <a:pt x="351332" y="1167371"/>
                  </a:lnTo>
                  <a:lnTo>
                    <a:pt x="345821" y="1164831"/>
                  </a:lnTo>
                  <a:lnTo>
                    <a:pt x="347599" y="1163866"/>
                  </a:lnTo>
                  <a:lnTo>
                    <a:pt x="347014" y="1163561"/>
                  </a:lnTo>
                  <a:lnTo>
                    <a:pt x="348284" y="1162913"/>
                  </a:lnTo>
                  <a:lnTo>
                    <a:pt x="348551" y="1163345"/>
                  </a:lnTo>
                  <a:lnTo>
                    <a:pt x="350494" y="1162291"/>
                  </a:lnTo>
                  <a:lnTo>
                    <a:pt x="349491" y="1162291"/>
                  </a:lnTo>
                  <a:lnTo>
                    <a:pt x="351967" y="1161021"/>
                  </a:lnTo>
                  <a:lnTo>
                    <a:pt x="345097" y="1159751"/>
                  </a:lnTo>
                  <a:lnTo>
                    <a:pt x="346748" y="1157211"/>
                  </a:lnTo>
                  <a:lnTo>
                    <a:pt x="349681" y="1157211"/>
                  </a:lnTo>
                  <a:lnTo>
                    <a:pt x="348957" y="1159751"/>
                  </a:lnTo>
                  <a:lnTo>
                    <a:pt x="350608" y="1155941"/>
                  </a:lnTo>
                  <a:lnTo>
                    <a:pt x="345605" y="1155941"/>
                  </a:lnTo>
                  <a:lnTo>
                    <a:pt x="350151" y="1150861"/>
                  </a:lnTo>
                  <a:lnTo>
                    <a:pt x="348653" y="1149591"/>
                  </a:lnTo>
                  <a:lnTo>
                    <a:pt x="344995" y="1150861"/>
                  </a:lnTo>
                  <a:lnTo>
                    <a:pt x="345186" y="1149591"/>
                  </a:lnTo>
                  <a:lnTo>
                    <a:pt x="345757" y="1145781"/>
                  </a:lnTo>
                  <a:lnTo>
                    <a:pt x="344639" y="1144511"/>
                  </a:lnTo>
                  <a:lnTo>
                    <a:pt x="343509" y="1143241"/>
                  </a:lnTo>
                  <a:lnTo>
                    <a:pt x="344792" y="1143241"/>
                  </a:lnTo>
                  <a:lnTo>
                    <a:pt x="343496" y="1135621"/>
                  </a:lnTo>
                  <a:lnTo>
                    <a:pt x="343827" y="1133081"/>
                  </a:lnTo>
                  <a:lnTo>
                    <a:pt x="340614" y="1133081"/>
                  </a:lnTo>
                  <a:lnTo>
                    <a:pt x="340283" y="1129271"/>
                  </a:lnTo>
                  <a:lnTo>
                    <a:pt x="338785" y="1128001"/>
                  </a:lnTo>
                  <a:lnTo>
                    <a:pt x="341007" y="1126731"/>
                  </a:lnTo>
                  <a:lnTo>
                    <a:pt x="342011" y="1126731"/>
                  </a:lnTo>
                  <a:lnTo>
                    <a:pt x="343395" y="1128001"/>
                  </a:lnTo>
                  <a:lnTo>
                    <a:pt x="343039" y="1126731"/>
                  </a:lnTo>
                  <a:lnTo>
                    <a:pt x="342684" y="1125461"/>
                  </a:lnTo>
                  <a:lnTo>
                    <a:pt x="340512" y="1125461"/>
                  </a:lnTo>
                  <a:lnTo>
                    <a:pt x="339636" y="1124191"/>
                  </a:lnTo>
                  <a:lnTo>
                    <a:pt x="342544" y="1124191"/>
                  </a:lnTo>
                  <a:lnTo>
                    <a:pt x="341464" y="1120381"/>
                  </a:lnTo>
                  <a:lnTo>
                    <a:pt x="337464" y="1119111"/>
                  </a:lnTo>
                  <a:lnTo>
                    <a:pt x="338099" y="1114031"/>
                  </a:lnTo>
                  <a:lnTo>
                    <a:pt x="335483" y="1115301"/>
                  </a:lnTo>
                  <a:lnTo>
                    <a:pt x="331927" y="1120381"/>
                  </a:lnTo>
                  <a:lnTo>
                    <a:pt x="328968" y="1116571"/>
                  </a:lnTo>
                  <a:lnTo>
                    <a:pt x="330301" y="1115301"/>
                  </a:lnTo>
                  <a:lnTo>
                    <a:pt x="331978" y="1115301"/>
                  </a:lnTo>
                  <a:lnTo>
                    <a:pt x="332359" y="1114031"/>
                  </a:lnTo>
                  <a:lnTo>
                    <a:pt x="335191" y="1115301"/>
                  </a:lnTo>
                  <a:lnTo>
                    <a:pt x="335673" y="1112761"/>
                  </a:lnTo>
                  <a:lnTo>
                    <a:pt x="332955" y="1114031"/>
                  </a:lnTo>
                  <a:lnTo>
                    <a:pt x="332752" y="1112761"/>
                  </a:lnTo>
                  <a:lnTo>
                    <a:pt x="334721" y="1112761"/>
                  </a:lnTo>
                  <a:lnTo>
                    <a:pt x="333832" y="1111491"/>
                  </a:lnTo>
                  <a:lnTo>
                    <a:pt x="335749" y="1111491"/>
                  </a:lnTo>
                  <a:lnTo>
                    <a:pt x="335013" y="1112761"/>
                  </a:lnTo>
                  <a:lnTo>
                    <a:pt x="335673" y="1112761"/>
                  </a:lnTo>
                  <a:lnTo>
                    <a:pt x="335965" y="1112761"/>
                  </a:lnTo>
                  <a:lnTo>
                    <a:pt x="335826" y="1111491"/>
                  </a:lnTo>
                  <a:lnTo>
                    <a:pt x="336410" y="1108951"/>
                  </a:lnTo>
                  <a:lnTo>
                    <a:pt x="335051" y="1108951"/>
                  </a:lnTo>
                  <a:lnTo>
                    <a:pt x="334429" y="1107681"/>
                  </a:lnTo>
                  <a:lnTo>
                    <a:pt x="333375" y="1105141"/>
                  </a:lnTo>
                  <a:lnTo>
                    <a:pt x="336499" y="1106411"/>
                  </a:lnTo>
                  <a:lnTo>
                    <a:pt x="336740" y="1105141"/>
                  </a:lnTo>
                  <a:lnTo>
                    <a:pt x="336981" y="1103871"/>
                  </a:lnTo>
                  <a:lnTo>
                    <a:pt x="335381" y="1103871"/>
                  </a:lnTo>
                  <a:lnTo>
                    <a:pt x="335788" y="1102601"/>
                  </a:lnTo>
                  <a:lnTo>
                    <a:pt x="336207" y="1101331"/>
                  </a:lnTo>
                  <a:lnTo>
                    <a:pt x="333248" y="1102601"/>
                  </a:lnTo>
                  <a:lnTo>
                    <a:pt x="332994" y="1101331"/>
                  </a:lnTo>
                  <a:lnTo>
                    <a:pt x="334327" y="1101331"/>
                  </a:lnTo>
                  <a:lnTo>
                    <a:pt x="335013" y="1100061"/>
                  </a:lnTo>
                  <a:lnTo>
                    <a:pt x="333235" y="1100061"/>
                  </a:lnTo>
                  <a:lnTo>
                    <a:pt x="332752" y="1096251"/>
                  </a:lnTo>
                  <a:lnTo>
                    <a:pt x="332422" y="1093711"/>
                  </a:lnTo>
                  <a:lnTo>
                    <a:pt x="329831" y="1096251"/>
                  </a:lnTo>
                  <a:lnTo>
                    <a:pt x="329539" y="1096251"/>
                  </a:lnTo>
                  <a:lnTo>
                    <a:pt x="325043" y="1092441"/>
                  </a:lnTo>
                  <a:lnTo>
                    <a:pt x="327952" y="1086091"/>
                  </a:lnTo>
                  <a:lnTo>
                    <a:pt x="325158" y="1081011"/>
                  </a:lnTo>
                  <a:lnTo>
                    <a:pt x="326123" y="1081011"/>
                  </a:lnTo>
                  <a:lnTo>
                    <a:pt x="324091" y="1078471"/>
                  </a:lnTo>
                  <a:lnTo>
                    <a:pt x="323646" y="1075931"/>
                  </a:lnTo>
                  <a:lnTo>
                    <a:pt x="323418" y="1074661"/>
                  </a:lnTo>
                  <a:lnTo>
                    <a:pt x="320636" y="1073391"/>
                  </a:lnTo>
                  <a:lnTo>
                    <a:pt x="320370" y="1072121"/>
                  </a:lnTo>
                  <a:lnTo>
                    <a:pt x="321779" y="1070851"/>
                  </a:lnTo>
                  <a:lnTo>
                    <a:pt x="323075" y="1070851"/>
                  </a:lnTo>
                  <a:lnTo>
                    <a:pt x="321640" y="1068311"/>
                  </a:lnTo>
                  <a:lnTo>
                    <a:pt x="320446" y="1068311"/>
                  </a:lnTo>
                  <a:lnTo>
                    <a:pt x="321056" y="1064501"/>
                  </a:lnTo>
                  <a:lnTo>
                    <a:pt x="322935" y="1066457"/>
                  </a:lnTo>
                  <a:lnTo>
                    <a:pt x="323494" y="1067041"/>
                  </a:lnTo>
                  <a:lnTo>
                    <a:pt x="323011" y="1065466"/>
                  </a:lnTo>
                  <a:lnTo>
                    <a:pt x="322973" y="1063231"/>
                  </a:lnTo>
                  <a:lnTo>
                    <a:pt x="324358" y="1063231"/>
                  </a:lnTo>
                  <a:lnTo>
                    <a:pt x="320675" y="1060691"/>
                  </a:lnTo>
                  <a:lnTo>
                    <a:pt x="323532" y="1060691"/>
                  </a:lnTo>
                  <a:lnTo>
                    <a:pt x="323291" y="1058151"/>
                  </a:lnTo>
                  <a:lnTo>
                    <a:pt x="323164" y="1056881"/>
                  </a:lnTo>
                  <a:lnTo>
                    <a:pt x="321983" y="1055611"/>
                  </a:lnTo>
                  <a:lnTo>
                    <a:pt x="320814" y="1058151"/>
                  </a:lnTo>
                  <a:lnTo>
                    <a:pt x="319963" y="1056881"/>
                  </a:lnTo>
                  <a:lnTo>
                    <a:pt x="319544" y="1054341"/>
                  </a:lnTo>
                  <a:lnTo>
                    <a:pt x="323088" y="1054341"/>
                  </a:lnTo>
                  <a:lnTo>
                    <a:pt x="325259" y="1046721"/>
                  </a:lnTo>
                  <a:lnTo>
                    <a:pt x="312839" y="1045451"/>
                  </a:lnTo>
                  <a:lnTo>
                    <a:pt x="315633" y="1042136"/>
                  </a:lnTo>
                  <a:lnTo>
                    <a:pt x="314401" y="1041641"/>
                  </a:lnTo>
                  <a:lnTo>
                    <a:pt x="313994" y="1039101"/>
                  </a:lnTo>
                  <a:lnTo>
                    <a:pt x="317868" y="1035291"/>
                  </a:lnTo>
                  <a:lnTo>
                    <a:pt x="317614" y="1034021"/>
                  </a:lnTo>
                  <a:lnTo>
                    <a:pt x="318058" y="1031481"/>
                  </a:lnTo>
                  <a:lnTo>
                    <a:pt x="318274" y="1030211"/>
                  </a:lnTo>
                  <a:lnTo>
                    <a:pt x="311670" y="1031481"/>
                  </a:lnTo>
                  <a:lnTo>
                    <a:pt x="311670" y="1030211"/>
                  </a:lnTo>
                  <a:lnTo>
                    <a:pt x="311696" y="1027671"/>
                  </a:lnTo>
                  <a:lnTo>
                    <a:pt x="310667" y="1028941"/>
                  </a:lnTo>
                  <a:lnTo>
                    <a:pt x="307644" y="1030211"/>
                  </a:lnTo>
                  <a:lnTo>
                    <a:pt x="305612" y="1027671"/>
                  </a:lnTo>
                  <a:lnTo>
                    <a:pt x="305396" y="1026401"/>
                  </a:lnTo>
                  <a:lnTo>
                    <a:pt x="305181" y="1025131"/>
                  </a:lnTo>
                  <a:lnTo>
                    <a:pt x="309537" y="1022591"/>
                  </a:lnTo>
                  <a:lnTo>
                    <a:pt x="311023" y="1023861"/>
                  </a:lnTo>
                  <a:lnTo>
                    <a:pt x="311327" y="1025131"/>
                  </a:lnTo>
                  <a:lnTo>
                    <a:pt x="310629" y="1025131"/>
                  </a:lnTo>
                  <a:lnTo>
                    <a:pt x="311340" y="1026401"/>
                  </a:lnTo>
                  <a:lnTo>
                    <a:pt x="312216" y="1026401"/>
                  </a:lnTo>
                  <a:lnTo>
                    <a:pt x="313169" y="1025131"/>
                  </a:lnTo>
                  <a:lnTo>
                    <a:pt x="311873" y="1025131"/>
                  </a:lnTo>
                  <a:lnTo>
                    <a:pt x="312648" y="1023861"/>
                  </a:lnTo>
                  <a:lnTo>
                    <a:pt x="312204" y="1022591"/>
                  </a:lnTo>
                  <a:lnTo>
                    <a:pt x="311391" y="1020203"/>
                  </a:lnTo>
                  <a:lnTo>
                    <a:pt x="311213" y="1021321"/>
                  </a:lnTo>
                  <a:lnTo>
                    <a:pt x="311340" y="1020051"/>
                  </a:lnTo>
                  <a:lnTo>
                    <a:pt x="311467" y="1019657"/>
                  </a:lnTo>
                  <a:lnTo>
                    <a:pt x="311810" y="1017511"/>
                  </a:lnTo>
                  <a:lnTo>
                    <a:pt x="309537" y="1016241"/>
                  </a:lnTo>
                  <a:lnTo>
                    <a:pt x="309549" y="1013701"/>
                  </a:lnTo>
                  <a:lnTo>
                    <a:pt x="309549" y="1012431"/>
                  </a:lnTo>
                  <a:lnTo>
                    <a:pt x="309092" y="1012431"/>
                  </a:lnTo>
                  <a:lnTo>
                    <a:pt x="307860" y="1013701"/>
                  </a:lnTo>
                  <a:lnTo>
                    <a:pt x="307695" y="1013701"/>
                  </a:lnTo>
                  <a:lnTo>
                    <a:pt x="307619" y="1011161"/>
                  </a:lnTo>
                  <a:lnTo>
                    <a:pt x="307505" y="1007351"/>
                  </a:lnTo>
                  <a:lnTo>
                    <a:pt x="304711" y="1011161"/>
                  </a:lnTo>
                  <a:lnTo>
                    <a:pt x="303072" y="1008621"/>
                  </a:lnTo>
                  <a:lnTo>
                    <a:pt x="304241" y="1006081"/>
                  </a:lnTo>
                  <a:lnTo>
                    <a:pt x="307619" y="1007351"/>
                  </a:lnTo>
                  <a:lnTo>
                    <a:pt x="306298" y="1006081"/>
                  </a:lnTo>
                  <a:lnTo>
                    <a:pt x="304977" y="1004811"/>
                  </a:lnTo>
                  <a:lnTo>
                    <a:pt x="305511" y="1002271"/>
                  </a:lnTo>
                  <a:lnTo>
                    <a:pt x="309206" y="1003541"/>
                  </a:lnTo>
                  <a:lnTo>
                    <a:pt x="307555" y="1002271"/>
                  </a:lnTo>
                  <a:lnTo>
                    <a:pt x="305904" y="1001001"/>
                  </a:lnTo>
                  <a:lnTo>
                    <a:pt x="308787" y="997191"/>
                  </a:lnTo>
                  <a:lnTo>
                    <a:pt x="308711" y="995921"/>
                  </a:lnTo>
                  <a:lnTo>
                    <a:pt x="308635" y="994651"/>
                  </a:lnTo>
                  <a:lnTo>
                    <a:pt x="309041" y="994994"/>
                  </a:lnTo>
                  <a:lnTo>
                    <a:pt x="308978" y="994651"/>
                  </a:lnTo>
                  <a:lnTo>
                    <a:pt x="308711" y="993381"/>
                  </a:lnTo>
                  <a:lnTo>
                    <a:pt x="306654" y="995921"/>
                  </a:lnTo>
                  <a:lnTo>
                    <a:pt x="306755" y="994651"/>
                  </a:lnTo>
                  <a:lnTo>
                    <a:pt x="306489" y="993381"/>
                  </a:lnTo>
                  <a:lnTo>
                    <a:pt x="305612" y="993381"/>
                  </a:lnTo>
                  <a:lnTo>
                    <a:pt x="303796" y="995921"/>
                  </a:lnTo>
                  <a:lnTo>
                    <a:pt x="301015" y="993381"/>
                  </a:lnTo>
                  <a:lnTo>
                    <a:pt x="301637" y="992365"/>
                  </a:lnTo>
                  <a:lnTo>
                    <a:pt x="301688" y="993381"/>
                  </a:lnTo>
                  <a:lnTo>
                    <a:pt x="303898" y="988301"/>
                  </a:lnTo>
                  <a:lnTo>
                    <a:pt x="304444" y="987031"/>
                  </a:lnTo>
                  <a:lnTo>
                    <a:pt x="305282" y="988987"/>
                  </a:lnTo>
                  <a:lnTo>
                    <a:pt x="305333" y="988301"/>
                  </a:lnTo>
                  <a:lnTo>
                    <a:pt x="306311" y="988301"/>
                  </a:lnTo>
                  <a:lnTo>
                    <a:pt x="306400" y="987996"/>
                  </a:lnTo>
                  <a:lnTo>
                    <a:pt x="306781" y="988352"/>
                  </a:lnTo>
                  <a:lnTo>
                    <a:pt x="306616" y="988034"/>
                  </a:lnTo>
                  <a:lnTo>
                    <a:pt x="306438" y="987882"/>
                  </a:lnTo>
                  <a:lnTo>
                    <a:pt x="307835" y="983221"/>
                  </a:lnTo>
                  <a:lnTo>
                    <a:pt x="302145" y="987031"/>
                  </a:lnTo>
                  <a:lnTo>
                    <a:pt x="301612" y="985405"/>
                  </a:lnTo>
                  <a:lnTo>
                    <a:pt x="301612" y="992047"/>
                  </a:lnTo>
                  <a:lnTo>
                    <a:pt x="298437" y="990841"/>
                  </a:lnTo>
                  <a:lnTo>
                    <a:pt x="301434" y="988301"/>
                  </a:lnTo>
                  <a:lnTo>
                    <a:pt x="301612" y="992047"/>
                  </a:lnTo>
                  <a:lnTo>
                    <a:pt x="301612" y="985405"/>
                  </a:lnTo>
                  <a:lnTo>
                    <a:pt x="300901" y="983221"/>
                  </a:lnTo>
                  <a:lnTo>
                    <a:pt x="302856" y="983221"/>
                  </a:lnTo>
                  <a:lnTo>
                    <a:pt x="303961" y="981951"/>
                  </a:lnTo>
                  <a:lnTo>
                    <a:pt x="303377" y="980681"/>
                  </a:lnTo>
                  <a:lnTo>
                    <a:pt x="303872" y="981951"/>
                  </a:lnTo>
                  <a:lnTo>
                    <a:pt x="298818" y="981951"/>
                  </a:lnTo>
                  <a:lnTo>
                    <a:pt x="299173" y="979411"/>
                  </a:lnTo>
                  <a:lnTo>
                    <a:pt x="299351" y="978141"/>
                  </a:lnTo>
                  <a:lnTo>
                    <a:pt x="296875" y="978141"/>
                  </a:lnTo>
                  <a:lnTo>
                    <a:pt x="296583" y="976871"/>
                  </a:lnTo>
                  <a:lnTo>
                    <a:pt x="296443" y="979411"/>
                  </a:lnTo>
                  <a:lnTo>
                    <a:pt x="294500" y="979411"/>
                  </a:lnTo>
                  <a:lnTo>
                    <a:pt x="294297" y="978141"/>
                  </a:lnTo>
                  <a:lnTo>
                    <a:pt x="293497" y="976350"/>
                  </a:lnTo>
                  <a:lnTo>
                    <a:pt x="291261" y="975601"/>
                  </a:lnTo>
                  <a:lnTo>
                    <a:pt x="296786" y="970521"/>
                  </a:lnTo>
                  <a:lnTo>
                    <a:pt x="293776" y="967981"/>
                  </a:lnTo>
                  <a:lnTo>
                    <a:pt x="294551" y="966711"/>
                  </a:lnTo>
                  <a:lnTo>
                    <a:pt x="297065" y="966711"/>
                  </a:lnTo>
                  <a:lnTo>
                    <a:pt x="297497" y="965441"/>
                  </a:lnTo>
                  <a:lnTo>
                    <a:pt x="295846" y="964171"/>
                  </a:lnTo>
                  <a:lnTo>
                    <a:pt x="294182" y="962901"/>
                  </a:lnTo>
                  <a:lnTo>
                    <a:pt x="298831" y="961631"/>
                  </a:lnTo>
                  <a:lnTo>
                    <a:pt x="297345" y="960361"/>
                  </a:lnTo>
                  <a:lnTo>
                    <a:pt x="295859" y="959091"/>
                  </a:lnTo>
                  <a:lnTo>
                    <a:pt x="294043" y="960208"/>
                  </a:lnTo>
                  <a:lnTo>
                    <a:pt x="291338" y="959091"/>
                  </a:lnTo>
                  <a:lnTo>
                    <a:pt x="294779" y="964171"/>
                  </a:lnTo>
                  <a:lnTo>
                    <a:pt x="292798" y="963079"/>
                  </a:lnTo>
                  <a:lnTo>
                    <a:pt x="292798" y="964171"/>
                  </a:lnTo>
                  <a:lnTo>
                    <a:pt x="292722" y="965441"/>
                  </a:lnTo>
                  <a:lnTo>
                    <a:pt x="290614" y="964361"/>
                  </a:lnTo>
                  <a:lnTo>
                    <a:pt x="289140" y="965441"/>
                  </a:lnTo>
                  <a:lnTo>
                    <a:pt x="290449" y="964272"/>
                  </a:lnTo>
                  <a:lnTo>
                    <a:pt x="290233" y="964171"/>
                  </a:lnTo>
                  <a:lnTo>
                    <a:pt x="290576" y="964171"/>
                  </a:lnTo>
                  <a:lnTo>
                    <a:pt x="291465" y="963371"/>
                  </a:lnTo>
                  <a:lnTo>
                    <a:pt x="292798" y="964171"/>
                  </a:lnTo>
                  <a:lnTo>
                    <a:pt x="292798" y="963079"/>
                  </a:lnTo>
                  <a:lnTo>
                    <a:pt x="290182" y="961631"/>
                  </a:lnTo>
                  <a:lnTo>
                    <a:pt x="290563" y="962609"/>
                  </a:lnTo>
                  <a:lnTo>
                    <a:pt x="285623" y="961631"/>
                  </a:lnTo>
                  <a:lnTo>
                    <a:pt x="287197" y="959091"/>
                  </a:lnTo>
                  <a:lnTo>
                    <a:pt x="293141" y="956551"/>
                  </a:lnTo>
                  <a:lnTo>
                    <a:pt x="294157" y="952741"/>
                  </a:lnTo>
                  <a:lnTo>
                    <a:pt x="294500" y="951471"/>
                  </a:lnTo>
                  <a:lnTo>
                    <a:pt x="287845" y="950201"/>
                  </a:lnTo>
                  <a:lnTo>
                    <a:pt x="287743" y="946391"/>
                  </a:lnTo>
                  <a:lnTo>
                    <a:pt x="287705" y="945121"/>
                  </a:lnTo>
                  <a:lnTo>
                    <a:pt x="287197" y="946391"/>
                  </a:lnTo>
                  <a:lnTo>
                    <a:pt x="284632" y="946391"/>
                  </a:lnTo>
                  <a:lnTo>
                    <a:pt x="285864" y="943851"/>
                  </a:lnTo>
                  <a:lnTo>
                    <a:pt x="284365" y="942581"/>
                  </a:lnTo>
                  <a:lnTo>
                    <a:pt x="286397" y="941311"/>
                  </a:lnTo>
                  <a:lnTo>
                    <a:pt x="286791" y="940041"/>
                  </a:lnTo>
                  <a:lnTo>
                    <a:pt x="287782" y="938771"/>
                  </a:lnTo>
                  <a:lnTo>
                    <a:pt x="286346" y="940041"/>
                  </a:lnTo>
                  <a:lnTo>
                    <a:pt x="286626" y="936231"/>
                  </a:lnTo>
                  <a:lnTo>
                    <a:pt x="286715" y="934961"/>
                  </a:lnTo>
                  <a:lnTo>
                    <a:pt x="282625" y="936231"/>
                  </a:lnTo>
                  <a:lnTo>
                    <a:pt x="284492" y="932421"/>
                  </a:lnTo>
                  <a:lnTo>
                    <a:pt x="284238" y="928611"/>
                  </a:lnTo>
                  <a:lnTo>
                    <a:pt x="277355" y="929881"/>
                  </a:lnTo>
                  <a:lnTo>
                    <a:pt x="276758" y="926071"/>
                  </a:lnTo>
                  <a:lnTo>
                    <a:pt x="279285" y="926071"/>
                  </a:lnTo>
                  <a:lnTo>
                    <a:pt x="279692" y="924801"/>
                  </a:lnTo>
                  <a:lnTo>
                    <a:pt x="280098" y="923531"/>
                  </a:lnTo>
                  <a:lnTo>
                    <a:pt x="282486" y="926071"/>
                  </a:lnTo>
                  <a:lnTo>
                    <a:pt x="282079" y="924801"/>
                  </a:lnTo>
                  <a:lnTo>
                    <a:pt x="282054" y="923531"/>
                  </a:lnTo>
                  <a:lnTo>
                    <a:pt x="280682" y="923531"/>
                  </a:lnTo>
                  <a:lnTo>
                    <a:pt x="281673" y="922261"/>
                  </a:lnTo>
                  <a:lnTo>
                    <a:pt x="276847" y="920991"/>
                  </a:lnTo>
                  <a:lnTo>
                    <a:pt x="278333" y="918451"/>
                  </a:lnTo>
                  <a:lnTo>
                    <a:pt x="275158" y="918451"/>
                  </a:lnTo>
                  <a:lnTo>
                    <a:pt x="274840" y="917168"/>
                  </a:lnTo>
                  <a:lnTo>
                    <a:pt x="273812" y="914781"/>
                  </a:lnTo>
                  <a:lnTo>
                    <a:pt x="273926" y="914641"/>
                  </a:lnTo>
                  <a:lnTo>
                    <a:pt x="276834" y="910831"/>
                  </a:lnTo>
                  <a:lnTo>
                    <a:pt x="267893" y="905751"/>
                  </a:lnTo>
                  <a:lnTo>
                    <a:pt x="271005" y="901941"/>
                  </a:lnTo>
                  <a:lnTo>
                    <a:pt x="272034" y="900671"/>
                  </a:lnTo>
                  <a:lnTo>
                    <a:pt x="270459" y="896861"/>
                  </a:lnTo>
                  <a:lnTo>
                    <a:pt x="268706" y="894321"/>
                  </a:lnTo>
                  <a:lnTo>
                    <a:pt x="268211" y="893051"/>
                  </a:lnTo>
                  <a:lnTo>
                    <a:pt x="248996" y="893051"/>
                  </a:lnTo>
                  <a:lnTo>
                    <a:pt x="246367" y="893051"/>
                  </a:lnTo>
                  <a:lnTo>
                    <a:pt x="245529" y="895591"/>
                  </a:lnTo>
                  <a:lnTo>
                    <a:pt x="250888" y="896861"/>
                  </a:lnTo>
                  <a:lnTo>
                    <a:pt x="248742" y="899096"/>
                  </a:lnTo>
                  <a:lnTo>
                    <a:pt x="249110" y="899401"/>
                  </a:lnTo>
                  <a:lnTo>
                    <a:pt x="249008" y="903211"/>
                  </a:lnTo>
                  <a:lnTo>
                    <a:pt x="251434" y="901941"/>
                  </a:lnTo>
                  <a:lnTo>
                    <a:pt x="251129" y="905751"/>
                  </a:lnTo>
                  <a:lnTo>
                    <a:pt x="254596" y="908291"/>
                  </a:lnTo>
                  <a:lnTo>
                    <a:pt x="253771" y="910831"/>
                  </a:lnTo>
                  <a:lnTo>
                    <a:pt x="257403" y="912101"/>
                  </a:lnTo>
                  <a:lnTo>
                    <a:pt x="254038" y="917168"/>
                  </a:lnTo>
                  <a:lnTo>
                    <a:pt x="258572" y="915911"/>
                  </a:lnTo>
                  <a:lnTo>
                    <a:pt x="254025" y="917181"/>
                  </a:lnTo>
                  <a:lnTo>
                    <a:pt x="256717" y="923531"/>
                  </a:lnTo>
                  <a:lnTo>
                    <a:pt x="258076" y="924153"/>
                  </a:lnTo>
                  <a:lnTo>
                    <a:pt x="258635" y="926071"/>
                  </a:lnTo>
                  <a:lnTo>
                    <a:pt x="256489" y="926071"/>
                  </a:lnTo>
                  <a:lnTo>
                    <a:pt x="257289" y="928611"/>
                  </a:lnTo>
                  <a:lnTo>
                    <a:pt x="258800" y="931151"/>
                  </a:lnTo>
                  <a:lnTo>
                    <a:pt x="260997" y="929881"/>
                  </a:lnTo>
                  <a:lnTo>
                    <a:pt x="256946" y="936231"/>
                  </a:lnTo>
                  <a:lnTo>
                    <a:pt x="268084" y="937501"/>
                  </a:lnTo>
                  <a:lnTo>
                    <a:pt x="261924" y="941311"/>
                  </a:lnTo>
                  <a:lnTo>
                    <a:pt x="266534" y="947661"/>
                  </a:lnTo>
                  <a:lnTo>
                    <a:pt x="269760" y="953211"/>
                  </a:lnTo>
                  <a:lnTo>
                    <a:pt x="265963" y="955281"/>
                  </a:lnTo>
                  <a:lnTo>
                    <a:pt x="269125" y="959561"/>
                  </a:lnTo>
                  <a:lnTo>
                    <a:pt x="270306" y="954176"/>
                  </a:lnTo>
                  <a:lnTo>
                    <a:pt x="273253" y="960361"/>
                  </a:lnTo>
                  <a:lnTo>
                    <a:pt x="270941" y="960996"/>
                  </a:lnTo>
                  <a:lnTo>
                    <a:pt x="274650" y="962901"/>
                  </a:lnTo>
                  <a:lnTo>
                    <a:pt x="275424" y="969251"/>
                  </a:lnTo>
                  <a:lnTo>
                    <a:pt x="275285" y="970521"/>
                  </a:lnTo>
                  <a:lnTo>
                    <a:pt x="273189" y="967981"/>
                  </a:lnTo>
                  <a:lnTo>
                    <a:pt x="272262" y="967981"/>
                  </a:lnTo>
                  <a:lnTo>
                    <a:pt x="275971" y="974331"/>
                  </a:lnTo>
                  <a:lnTo>
                    <a:pt x="275475" y="980681"/>
                  </a:lnTo>
                  <a:lnTo>
                    <a:pt x="279425" y="984313"/>
                  </a:lnTo>
                  <a:lnTo>
                    <a:pt x="281711" y="981951"/>
                  </a:lnTo>
                  <a:lnTo>
                    <a:pt x="286791" y="987031"/>
                  </a:lnTo>
                  <a:lnTo>
                    <a:pt x="281978" y="987031"/>
                  </a:lnTo>
                  <a:lnTo>
                    <a:pt x="288607" y="992111"/>
                  </a:lnTo>
                  <a:lnTo>
                    <a:pt x="283451" y="992111"/>
                  </a:lnTo>
                  <a:lnTo>
                    <a:pt x="283362" y="993381"/>
                  </a:lnTo>
                  <a:lnTo>
                    <a:pt x="282676" y="994651"/>
                  </a:lnTo>
                  <a:lnTo>
                    <a:pt x="280797" y="993381"/>
                  </a:lnTo>
                  <a:lnTo>
                    <a:pt x="283083" y="997191"/>
                  </a:lnTo>
                  <a:lnTo>
                    <a:pt x="284848" y="994651"/>
                  </a:lnTo>
                  <a:lnTo>
                    <a:pt x="285864" y="998461"/>
                  </a:lnTo>
                  <a:lnTo>
                    <a:pt x="282994" y="998461"/>
                  </a:lnTo>
                  <a:lnTo>
                    <a:pt x="287947" y="1001001"/>
                  </a:lnTo>
                  <a:lnTo>
                    <a:pt x="288010" y="1003541"/>
                  </a:lnTo>
                  <a:lnTo>
                    <a:pt x="287362" y="1003541"/>
                  </a:lnTo>
                  <a:lnTo>
                    <a:pt x="286816" y="1004582"/>
                  </a:lnTo>
                  <a:lnTo>
                    <a:pt x="288290" y="1008621"/>
                  </a:lnTo>
                  <a:lnTo>
                    <a:pt x="294233" y="1009891"/>
                  </a:lnTo>
                  <a:lnTo>
                    <a:pt x="294068" y="1016241"/>
                  </a:lnTo>
                  <a:lnTo>
                    <a:pt x="289267" y="1016241"/>
                  </a:lnTo>
                  <a:lnTo>
                    <a:pt x="293230" y="1018781"/>
                  </a:lnTo>
                  <a:lnTo>
                    <a:pt x="289585" y="1020051"/>
                  </a:lnTo>
                  <a:lnTo>
                    <a:pt x="291630" y="1022591"/>
                  </a:lnTo>
                  <a:lnTo>
                    <a:pt x="293065" y="1021321"/>
                  </a:lnTo>
                  <a:lnTo>
                    <a:pt x="293814" y="1023861"/>
                  </a:lnTo>
                  <a:lnTo>
                    <a:pt x="297243" y="1025131"/>
                  </a:lnTo>
                  <a:lnTo>
                    <a:pt x="296710" y="1027671"/>
                  </a:lnTo>
                  <a:lnTo>
                    <a:pt x="294576" y="1026401"/>
                  </a:lnTo>
                  <a:lnTo>
                    <a:pt x="296799" y="1030211"/>
                  </a:lnTo>
                  <a:lnTo>
                    <a:pt x="297345" y="1027671"/>
                  </a:lnTo>
                  <a:lnTo>
                    <a:pt x="300088" y="1030211"/>
                  </a:lnTo>
                  <a:lnTo>
                    <a:pt x="301980" y="1026401"/>
                  </a:lnTo>
                  <a:lnTo>
                    <a:pt x="302031" y="1030211"/>
                  </a:lnTo>
                  <a:lnTo>
                    <a:pt x="301421" y="1028941"/>
                  </a:lnTo>
                  <a:lnTo>
                    <a:pt x="302780" y="1032751"/>
                  </a:lnTo>
                  <a:lnTo>
                    <a:pt x="301002" y="1034021"/>
                  </a:lnTo>
                  <a:lnTo>
                    <a:pt x="302564" y="1035291"/>
                  </a:lnTo>
                  <a:lnTo>
                    <a:pt x="304241" y="1036561"/>
                  </a:lnTo>
                  <a:lnTo>
                    <a:pt x="303911" y="1037831"/>
                  </a:lnTo>
                  <a:lnTo>
                    <a:pt x="302869" y="1039101"/>
                  </a:lnTo>
                  <a:lnTo>
                    <a:pt x="298970" y="1039101"/>
                  </a:lnTo>
                  <a:lnTo>
                    <a:pt x="302488" y="1040371"/>
                  </a:lnTo>
                  <a:lnTo>
                    <a:pt x="301726" y="1045451"/>
                  </a:lnTo>
                  <a:lnTo>
                    <a:pt x="304596" y="1045451"/>
                  </a:lnTo>
                  <a:lnTo>
                    <a:pt x="302628" y="1046721"/>
                  </a:lnTo>
                  <a:lnTo>
                    <a:pt x="305155" y="1046721"/>
                  </a:lnTo>
                  <a:lnTo>
                    <a:pt x="304711" y="1047991"/>
                  </a:lnTo>
                  <a:lnTo>
                    <a:pt x="304368" y="1047991"/>
                  </a:lnTo>
                  <a:lnTo>
                    <a:pt x="302755" y="1049261"/>
                  </a:lnTo>
                  <a:lnTo>
                    <a:pt x="303415" y="1053071"/>
                  </a:lnTo>
                  <a:lnTo>
                    <a:pt x="307124" y="1046721"/>
                  </a:lnTo>
                  <a:lnTo>
                    <a:pt x="306425" y="1050531"/>
                  </a:lnTo>
                  <a:lnTo>
                    <a:pt x="305181" y="1050531"/>
                  </a:lnTo>
                  <a:lnTo>
                    <a:pt x="305460" y="1055611"/>
                  </a:lnTo>
                  <a:lnTo>
                    <a:pt x="309372" y="1058151"/>
                  </a:lnTo>
                  <a:lnTo>
                    <a:pt x="309372" y="1061961"/>
                  </a:lnTo>
                  <a:lnTo>
                    <a:pt x="305981" y="1064501"/>
                  </a:lnTo>
                  <a:lnTo>
                    <a:pt x="307365" y="1059421"/>
                  </a:lnTo>
                  <a:lnTo>
                    <a:pt x="304622" y="1061961"/>
                  </a:lnTo>
                  <a:lnTo>
                    <a:pt x="307073" y="1067041"/>
                  </a:lnTo>
                  <a:lnTo>
                    <a:pt x="312801" y="1072121"/>
                  </a:lnTo>
                  <a:lnTo>
                    <a:pt x="313651" y="1077201"/>
                  </a:lnTo>
                  <a:lnTo>
                    <a:pt x="319265" y="1075931"/>
                  </a:lnTo>
                  <a:lnTo>
                    <a:pt x="312407" y="1081011"/>
                  </a:lnTo>
                  <a:lnTo>
                    <a:pt x="315772" y="1083551"/>
                  </a:lnTo>
                  <a:lnTo>
                    <a:pt x="313207" y="1083551"/>
                  </a:lnTo>
                  <a:lnTo>
                    <a:pt x="313537" y="1087361"/>
                  </a:lnTo>
                  <a:lnTo>
                    <a:pt x="316941" y="1091171"/>
                  </a:lnTo>
                  <a:lnTo>
                    <a:pt x="320395" y="1096251"/>
                  </a:lnTo>
                  <a:lnTo>
                    <a:pt x="318795" y="1094981"/>
                  </a:lnTo>
                  <a:lnTo>
                    <a:pt x="318287" y="1098791"/>
                  </a:lnTo>
                  <a:lnTo>
                    <a:pt x="319951" y="1101331"/>
                  </a:lnTo>
                  <a:lnTo>
                    <a:pt x="320078" y="1103871"/>
                  </a:lnTo>
                  <a:lnTo>
                    <a:pt x="321652" y="1103871"/>
                  </a:lnTo>
                  <a:lnTo>
                    <a:pt x="321868" y="1106411"/>
                  </a:lnTo>
                  <a:lnTo>
                    <a:pt x="323583" y="1103871"/>
                  </a:lnTo>
                  <a:lnTo>
                    <a:pt x="322567" y="1110221"/>
                  </a:lnTo>
                  <a:lnTo>
                    <a:pt x="325297" y="1115301"/>
                  </a:lnTo>
                  <a:lnTo>
                    <a:pt x="328218" y="1120381"/>
                  </a:lnTo>
                  <a:lnTo>
                    <a:pt x="327799" y="1125461"/>
                  </a:lnTo>
                  <a:lnTo>
                    <a:pt x="327520" y="1125461"/>
                  </a:lnTo>
                  <a:lnTo>
                    <a:pt x="326009" y="1124191"/>
                  </a:lnTo>
                  <a:lnTo>
                    <a:pt x="326199" y="1125461"/>
                  </a:lnTo>
                  <a:lnTo>
                    <a:pt x="329222" y="1130541"/>
                  </a:lnTo>
                  <a:lnTo>
                    <a:pt x="331381" y="1129271"/>
                  </a:lnTo>
                  <a:lnTo>
                    <a:pt x="330390" y="1129271"/>
                  </a:lnTo>
                  <a:lnTo>
                    <a:pt x="331800" y="1126731"/>
                  </a:lnTo>
                  <a:lnTo>
                    <a:pt x="333413" y="1126731"/>
                  </a:lnTo>
                  <a:lnTo>
                    <a:pt x="334962" y="1128001"/>
                  </a:lnTo>
                  <a:lnTo>
                    <a:pt x="335394" y="1130541"/>
                  </a:lnTo>
                  <a:lnTo>
                    <a:pt x="333082" y="1128001"/>
                  </a:lnTo>
                  <a:lnTo>
                    <a:pt x="331698" y="1130541"/>
                  </a:lnTo>
                  <a:lnTo>
                    <a:pt x="330758" y="1133081"/>
                  </a:lnTo>
                  <a:lnTo>
                    <a:pt x="331393" y="1131811"/>
                  </a:lnTo>
                  <a:lnTo>
                    <a:pt x="332994" y="1131811"/>
                  </a:lnTo>
                  <a:lnTo>
                    <a:pt x="329819" y="1135621"/>
                  </a:lnTo>
                  <a:lnTo>
                    <a:pt x="335788" y="1131811"/>
                  </a:lnTo>
                  <a:lnTo>
                    <a:pt x="337781" y="1130541"/>
                  </a:lnTo>
                  <a:lnTo>
                    <a:pt x="336270" y="1135621"/>
                  </a:lnTo>
                  <a:lnTo>
                    <a:pt x="335000" y="1135621"/>
                  </a:lnTo>
                  <a:lnTo>
                    <a:pt x="336092" y="1136891"/>
                  </a:lnTo>
                  <a:lnTo>
                    <a:pt x="338124" y="1138161"/>
                  </a:lnTo>
                  <a:lnTo>
                    <a:pt x="338302" y="1139431"/>
                  </a:lnTo>
                  <a:lnTo>
                    <a:pt x="335838" y="1141971"/>
                  </a:lnTo>
                  <a:lnTo>
                    <a:pt x="336219" y="1141971"/>
                  </a:lnTo>
                  <a:lnTo>
                    <a:pt x="340779" y="1141971"/>
                  </a:lnTo>
                  <a:lnTo>
                    <a:pt x="338772" y="1144511"/>
                  </a:lnTo>
                  <a:lnTo>
                    <a:pt x="337718" y="1144511"/>
                  </a:lnTo>
                  <a:lnTo>
                    <a:pt x="337273" y="1143241"/>
                  </a:lnTo>
                  <a:lnTo>
                    <a:pt x="336219" y="1141971"/>
                  </a:lnTo>
                  <a:lnTo>
                    <a:pt x="333806" y="1145781"/>
                  </a:lnTo>
                  <a:lnTo>
                    <a:pt x="334683" y="1145781"/>
                  </a:lnTo>
                  <a:lnTo>
                    <a:pt x="334695" y="1146619"/>
                  </a:lnTo>
                  <a:lnTo>
                    <a:pt x="334352" y="1148918"/>
                  </a:lnTo>
                  <a:lnTo>
                    <a:pt x="334645" y="1147851"/>
                  </a:lnTo>
                  <a:lnTo>
                    <a:pt x="334708" y="1147127"/>
                  </a:lnTo>
                  <a:lnTo>
                    <a:pt x="334518" y="1150861"/>
                  </a:lnTo>
                  <a:lnTo>
                    <a:pt x="335064" y="1149591"/>
                  </a:lnTo>
                  <a:lnTo>
                    <a:pt x="342900" y="1150861"/>
                  </a:lnTo>
                  <a:lnTo>
                    <a:pt x="338150" y="1155941"/>
                  </a:lnTo>
                  <a:lnTo>
                    <a:pt x="338683" y="1156055"/>
                  </a:lnTo>
                  <a:lnTo>
                    <a:pt x="341223" y="1157211"/>
                  </a:lnTo>
                  <a:lnTo>
                    <a:pt x="338112" y="1158481"/>
                  </a:lnTo>
                  <a:lnTo>
                    <a:pt x="337578" y="1159751"/>
                  </a:lnTo>
                  <a:lnTo>
                    <a:pt x="337108" y="1161021"/>
                  </a:lnTo>
                  <a:lnTo>
                    <a:pt x="336130" y="1161021"/>
                  </a:lnTo>
                  <a:lnTo>
                    <a:pt x="339128" y="1162291"/>
                  </a:lnTo>
                  <a:lnTo>
                    <a:pt x="335153" y="1164831"/>
                  </a:lnTo>
                  <a:lnTo>
                    <a:pt x="339521" y="1166101"/>
                  </a:lnTo>
                  <a:lnTo>
                    <a:pt x="338594" y="1167371"/>
                  </a:lnTo>
                  <a:lnTo>
                    <a:pt x="338975" y="1167701"/>
                  </a:lnTo>
                  <a:lnTo>
                    <a:pt x="338975" y="1167371"/>
                  </a:lnTo>
                  <a:lnTo>
                    <a:pt x="340258" y="1167371"/>
                  </a:lnTo>
                  <a:lnTo>
                    <a:pt x="344728" y="1169911"/>
                  </a:lnTo>
                  <a:lnTo>
                    <a:pt x="338924" y="1177531"/>
                  </a:lnTo>
                  <a:lnTo>
                    <a:pt x="345135" y="1181341"/>
                  </a:lnTo>
                  <a:lnTo>
                    <a:pt x="348424" y="1185151"/>
                  </a:lnTo>
                  <a:lnTo>
                    <a:pt x="351967" y="1183881"/>
                  </a:lnTo>
                  <a:lnTo>
                    <a:pt x="354914" y="1187691"/>
                  </a:lnTo>
                  <a:lnTo>
                    <a:pt x="353809" y="1190231"/>
                  </a:lnTo>
                  <a:lnTo>
                    <a:pt x="351002" y="1187691"/>
                  </a:lnTo>
                  <a:lnTo>
                    <a:pt x="350304" y="1190231"/>
                  </a:lnTo>
                  <a:lnTo>
                    <a:pt x="351104" y="1192771"/>
                  </a:lnTo>
                  <a:lnTo>
                    <a:pt x="352894" y="1194041"/>
                  </a:lnTo>
                  <a:lnTo>
                    <a:pt x="351345" y="1194041"/>
                  </a:lnTo>
                  <a:lnTo>
                    <a:pt x="350456" y="1195311"/>
                  </a:lnTo>
                  <a:lnTo>
                    <a:pt x="351243" y="1196581"/>
                  </a:lnTo>
                  <a:lnTo>
                    <a:pt x="353136" y="1195806"/>
                  </a:lnTo>
                  <a:lnTo>
                    <a:pt x="353021" y="1195311"/>
                  </a:lnTo>
                  <a:lnTo>
                    <a:pt x="354355" y="1195311"/>
                  </a:lnTo>
                  <a:lnTo>
                    <a:pt x="357555" y="1195311"/>
                  </a:lnTo>
                  <a:lnTo>
                    <a:pt x="353148" y="1192771"/>
                  </a:lnTo>
                  <a:lnTo>
                    <a:pt x="354025" y="1191501"/>
                  </a:lnTo>
                  <a:lnTo>
                    <a:pt x="356196" y="1191501"/>
                  </a:lnTo>
                  <a:lnTo>
                    <a:pt x="357276" y="1192771"/>
                  </a:lnTo>
                  <a:lnTo>
                    <a:pt x="357733" y="1191501"/>
                  </a:lnTo>
                  <a:lnTo>
                    <a:pt x="358190" y="1190231"/>
                  </a:lnTo>
                  <a:lnTo>
                    <a:pt x="358648" y="1188961"/>
                  </a:lnTo>
                  <a:lnTo>
                    <a:pt x="355206" y="1190231"/>
                  </a:lnTo>
                  <a:lnTo>
                    <a:pt x="356908" y="1187691"/>
                  </a:lnTo>
                  <a:lnTo>
                    <a:pt x="357644" y="1187691"/>
                  </a:lnTo>
                  <a:lnTo>
                    <a:pt x="355752" y="1186421"/>
                  </a:lnTo>
                  <a:lnTo>
                    <a:pt x="356743" y="1186421"/>
                  </a:lnTo>
                  <a:lnTo>
                    <a:pt x="358571" y="1185151"/>
                  </a:lnTo>
                  <a:lnTo>
                    <a:pt x="358381" y="1186421"/>
                  </a:lnTo>
                  <a:lnTo>
                    <a:pt x="358775" y="1185151"/>
                  </a:lnTo>
                  <a:lnTo>
                    <a:pt x="359181" y="1183881"/>
                  </a:lnTo>
                  <a:lnTo>
                    <a:pt x="359575" y="1182611"/>
                  </a:lnTo>
                  <a:close/>
                </a:path>
                <a:path w="362584" h="1219834">
                  <a:moveTo>
                    <a:pt x="360197" y="1218450"/>
                  </a:moveTo>
                  <a:lnTo>
                    <a:pt x="359448" y="1217422"/>
                  </a:lnTo>
                  <a:lnTo>
                    <a:pt x="355879" y="1217650"/>
                  </a:lnTo>
                  <a:lnTo>
                    <a:pt x="357339" y="1219174"/>
                  </a:lnTo>
                  <a:lnTo>
                    <a:pt x="358343" y="1219327"/>
                  </a:lnTo>
                  <a:lnTo>
                    <a:pt x="360197" y="1218450"/>
                  </a:lnTo>
                  <a:close/>
                </a:path>
                <a:path w="362584" h="1219834">
                  <a:moveTo>
                    <a:pt x="361670" y="1200391"/>
                  </a:moveTo>
                  <a:lnTo>
                    <a:pt x="353631" y="1197851"/>
                  </a:lnTo>
                  <a:lnTo>
                    <a:pt x="349199" y="1197851"/>
                  </a:lnTo>
                  <a:lnTo>
                    <a:pt x="350723" y="1199121"/>
                  </a:lnTo>
                  <a:lnTo>
                    <a:pt x="353161" y="1200391"/>
                  </a:lnTo>
                  <a:lnTo>
                    <a:pt x="354711" y="1202931"/>
                  </a:lnTo>
                  <a:lnTo>
                    <a:pt x="355358" y="1202931"/>
                  </a:lnTo>
                  <a:lnTo>
                    <a:pt x="356450" y="1204201"/>
                  </a:lnTo>
                  <a:lnTo>
                    <a:pt x="361670" y="1200391"/>
                  </a:lnTo>
                  <a:close/>
                </a:path>
                <a:path w="362584" h="1219834">
                  <a:moveTo>
                    <a:pt x="362000" y="1213307"/>
                  </a:moveTo>
                  <a:lnTo>
                    <a:pt x="361492" y="1211364"/>
                  </a:lnTo>
                  <a:lnTo>
                    <a:pt x="358736" y="1210043"/>
                  </a:lnTo>
                  <a:lnTo>
                    <a:pt x="359333" y="1209382"/>
                  </a:lnTo>
                  <a:lnTo>
                    <a:pt x="360311" y="1209522"/>
                  </a:lnTo>
                  <a:lnTo>
                    <a:pt x="360946" y="1209433"/>
                  </a:lnTo>
                  <a:lnTo>
                    <a:pt x="358927" y="1208582"/>
                  </a:lnTo>
                  <a:lnTo>
                    <a:pt x="355600" y="1207909"/>
                  </a:lnTo>
                  <a:lnTo>
                    <a:pt x="352869" y="1209776"/>
                  </a:lnTo>
                  <a:lnTo>
                    <a:pt x="356463" y="1210094"/>
                  </a:lnTo>
                  <a:lnTo>
                    <a:pt x="355244" y="1210856"/>
                  </a:lnTo>
                  <a:lnTo>
                    <a:pt x="359473" y="1211084"/>
                  </a:lnTo>
                  <a:lnTo>
                    <a:pt x="360235" y="1212126"/>
                  </a:lnTo>
                  <a:lnTo>
                    <a:pt x="359067" y="1213446"/>
                  </a:lnTo>
                  <a:lnTo>
                    <a:pt x="357784" y="1213637"/>
                  </a:lnTo>
                  <a:lnTo>
                    <a:pt x="358775" y="1213789"/>
                  </a:lnTo>
                  <a:lnTo>
                    <a:pt x="357657" y="1215669"/>
                  </a:lnTo>
                  <a:lnTo>
                    <a:pt x="359918" y="1215631"/>
                  </a:lnTo>
                  <a:lnTo>
                    <a:pt x="362000" y="121330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7410069" y="7789640"/>
              <a:ext cx="422909" cy="1901189"/>
            </a:xfrm>
            <a:custGeom>
              <a:avLst/>
              <a:gdLst/>
              <a:ahLst/>
              <a:cxnLst/>
              <a:rect l="l" t="t" r="r" b="b"/>
              <a:pathLst>
                <a:path w="422909" h="1901190">
                  <a:moveTo>
                    <a:pt x="1562" y="319392"/>
                  </a:moveTo>
                  <a:lnTo>
                    <a:pt x="0" y="317360"/>
                  </a:lnTo>
                  <a:lnTo>
                    <a:pt x="139" y="318490"/>
                  </a:lnTo>
                  <a:lnTo>
                    <a:pt x="1562" y="319392"/>
                  </a:lnTo>
                  <a:close/>
                </a:path>
                <a:path w="422909" h="1901190">
                  <a:moveTo>
                    <a:pt x="52108" y="499021"/>
                  </a:moveTo>
                  <a:lnTo>
                    <a:pt x="50241" y="498449"/>
                  </a:lnTo>
                  <a:lnTo>
                    <a:pt x="50444" y="499872"/>
                  </a:lnTo>
                  <a:lnTo>
                    <a:pt x="49618" y="501611"/>
                  </a:lnTo>
                  <a:lnTo>
                    <a:pt x="50241" y="502183"/>
                  </a:lnTo>
                  <a:lnTo>
                    <a:pt x="51612" y="501040"/>
                  </a:lnTo>
                  <a:lnTo>
                    <a:pt x="52108" y="499021"/>
                  </a:lnTo>
                  <a:close/>
                </a:path>
                <a:path w="422909" h="1901190">
                  <a:moveTo>
                    <a:pt x="52527" y="585762"/>
                  </a:moveTo>
                  <a:lnTo>
                    <a:pt x="52412" y="585393"/>
                  </a:lnTo>
                  <a:lnTo>
                    <a:pt x="52476" y="585774"/>
                  </a:lnTo>
                  <a:close/>
                </a:path>
                <a:path w="422909" h="1901190">
                  <a:moveTo>
                    <a:pt x="73621" y="563283"/>
                  </a:moveTo>
                  <a:lnTo>
                    <a:pt x="72136" y="561848"/>
                  </a:lnTo>
                  <a:lnTo>
                    <a:pt x="69138" y="563283"/>
                  </a:lnTo>
                  <a:lnTo>
                    <a:pt x="70027" y="564159"/>
                  </a:lnTo>
                  <a:lnTo>
                    <a:pt x="73621" y="563283"/>
                  </a:lnTo>
                  <a:close/>
                </a:path>
                <a:path w="422909" h="1901190">
                  <a:moveTo>
                    <a:pt x="95173" y="692251"/>
                  </a:moveTo>
                  <a:lnTo>
                    <a:pt x="95110" y="691426"/>
                  </a:lnTo>
                  <a:lnTo>
                    <a:pt x="95123" y="690448"/>
                  </a:lnTo>
                  <a:lnTo>
                    <a:pt x="94449" y="689800"/>
                  </a:lnTo>
                  <a:lnTo>
                    <a:pt x="94195" y="690918"/>
                  </a:lnTo>
                  <a:lnTo>
                    <a:pt x="94551" y="691654"/>
                  </a:lnTo>
                  <a:lnTo>
                    <a:pt x="95173" y="692251"/>
                  </a:lnTo>
                  <a:close/>
                </a:path>
                <a:path w="422909" h="1901190">
                  <a:moveTo>
                    <a:pt x="97028" y="693521"/>
                  </a:moveTo>
                  <a:lnTo>
                    <a:pt x="96342" y="693127"/>
                  </a:lnTo>
                  <a:lnTo>
                    <a:pt x="95669" y="692734"/>
                  </a:lnTo>
                  <a:lnTo>
                    <a:pt x="95173" y="692251"/>
                  </a:lnTo>
                  <a:lnTo>
                    <a:pt x="95250" y="693254"/>
                  </a:lnTo>
                  <a:lnTo>
                    <a:pt x="95427" y="693991"/>
                  </a:lnTo>
                  <a:lnTo>
                    <a:pt x="97028" y="693521"/>
                  </a:lnTo>
                  <a:close/>
                </a:path>
                <a:path w="422909" h="1901190">
                  <a:moveTo>
                    <a:pt x="103060" y="719023"/>
                  </a:moveTo>
                  <a:lnTo>
                    <a:pt x="101612" y="717042"/>
                  </a:lnTo>
                  <a:lnTo>
                    <a:pt x="100495" y="719048"/>
                  </a:lnTo>
                  <a:lnTo>
                    <a:pt x="103060" y="719023"/>
                  </a:lnTo>
                  <a:close/>
                </a:path>
                <a:path w="422909" h="1901190">
                  <a:moveTo>
                    <a:pt x="117424" y="702437"/>
                  </a:moveTo>
                  <a:lnTo>
                    <a:pt x="115684" y="700163"/>
                  </a:lnTo>
                  <a:lnTo>
                    <a:pt x="116840" y="701890"/>
                  </a:lnTo>
                  <a:lnTo>
                    <a:pt x="117424" y="702437"/>
                  </a:lnTo>
                  <a:close/>
                </a:path>
                <a:path w="422909" h="1901190">
                  <a:moveTo>
                    <a:pt x="122453" y="728243"/>
                  </a:moveTo>
                  <a:lnTo>
                    <a:pt x="121615" y="726821"/>
                  </a:lnTo>
                  <a:lnTo>
                    <a:pt x="121462" y="728472"/>
                  </a:lnTo>
                  <a:lnTo>
                    <a:pt x="122453" y="728243"/>
                  </a:lnTo>
                  <a:close/>
                </a:path>
                <a:path w="422909" h="1901190">
                  <a:moveTo>
                    <a:pt x="141389" y="851255"/>
                  </a:moveTo>
                  <a:lnTo>
                    <a:pt x="141020" y="850823"/>
                  </a:lnTo>
                  <a:lnTo>
                    <a:pt x="140741" y="851179"/>
                  </a:lnTo>
                  <a:lnTo>
                    <a:pt x="141389" y="851255"/>
                  </a:lnTo>
                  <a:close/>
                </a:path>
                <a:path w="422909" h="1901190">
                  <a:moveTo>
                    <a:pt x="142468" y="851382"/>
                  </a:moveTo>
                  <a:lnTo>
                    <a:pt x="141389" y="851255"/>
                  </a:lnTo>
                  <a:lnTo>
                    <a:pt x="141605" y="851509"/>
                  </a:lnTo>
                  <a:lnTo>
                    <a:pt x="142468" y="851382"/>
                  </a:lnTo>
                  <a:close/>
                </a:path>
                <a:path w="422909" h="1901190">
                  <a:moveTo>
                    <a:pt x="143548" y="851230"/>
                  </a:moveTo>
                  <a:lnTo>
                    <a:pt x="142468" y="851382"/>
                  </a:lnTo>
                  <a:lnTo>
                    <a:pt x="142709" y="851420"/>
                  </a:lnTo>
                  <a:lnTo>
                    <a:pt x="143052" y="851369"/>
                  </a:lnTo>
                  <a:lnTo>
                    <a:pt x="143548" y="851230"/>
                  </a:lnTo>
                  <a:close/>
                </a:path>
                <a:path w="422909" h="1901190">
                  <a:moveTo>
                    <a:pt x="143852" y="847331"/>
                  </a:moveTo>
                  <a:lnTo>
                    <a:pt x="141820" y="846886"/>
                  </a:lnTo>
                  <a:lnTo>
                    <a:pt x="141935" y="848017"/>
                  </a:lnTo>
                  <a:lnTo>
                    <a:pt x="140500" y="850239"/>
                  </a:lnTo>
                  <a:lnTo>
                    <a:pt x="141020" y="850823"/>
                  </a:lnTo>
                  <a:lnTo>
                    <a:pt x="143852" y="847331"/>
                  </a:lnTo>
                  <a:close/>
                </a:path>
                <a:path w="422909" h="1901190">
                  <a:moveTo>
                    <a:pt x="147459" y="866736"/>
                  </a:moveTo>
                  <a:lnTo>
                    <a:pt x="146939" y="866267"/>
                  </a:lnTo>
                  <a:lnTo>
                    <a:pt x="146989" y="866825"/>
                  </a:lnTo>
                  <a:lnTo>
                    <a:pt x="147167" y="866762"/>
                  </a:lnTo>
                  <a:lnTo>
                    <a:pt x="147320" y="866736"/>
                  </a:lnTo>
                  <a:lnTo>
                    <a:pt x="147459" y="866736"/>
                  </a:lnTo>
                  <a:close/>
                </a:path>
                <a:path w="422909" h="1901190">
                  <a:moveTo>
                    <a:pt x="147980" y="867232"/>
                  </a:moveTo>
                  <a:lnTo>
                    <a:pt x="147891" y="866965"/>
                  </a:lnTo>
                  <a:lnTo>
                    <a:pt x="147789" y="866736"/>
                  </a:lnTo>
                  <a:lnTo>
                    <a:pt x="147459" y="866749"/>
                  </a:lnTo>
                  <a:lnTo>
                    <a:pt x="147980" y="867232"/>
                  </a:lnTo>
                  <a:close/>
                </a:path>
                <a:path w="422909" h="1901190">
                  <a:moveTo>
                    <a:pt x="148539" y="811657"/>
                  </a:moveTo>
                  <a:lnTo>
                    <a:pt x="147154" y="810704"/>
                  </a:lnTo>
                  <a:lnTo>
                    <a:pt x="146812" y="810488"/>
                  </a:lnTo>
                  <a:lnTo>
                    <a:pt x="146329" y="812279"/>
                  </a:lnTo>
                  <a:lnTo>
                    <a:pt x="147472" y="814120"/>
                  </a:lnTo>
                  <a:lnTo>
                    <a:pt x="147891" y="811758"/>
                  </a:lnTo>
                  <a:lnTo>
                    <a:pt x="148539" y="811657"/>
                  </a:lnTo>
                  <a:close/>
                </a:path>
                <a:path w="422909" h="1901190">
                  <a:moveTo>
                    <a:pt x="149085" y="868248"/>
                  </a:moveTo>
                  <a:lnTo>
                    <a:pt x="147980" y="867232"/>
                  </a:lnTo>
                  <a:lnTo>
                    <a:pt x="148107" y="867664"/>
                  </a:lnTo>
                  <a:lnTo>
                    <a:pt x="148196" y="868222"/>
                  </a:lnTo>
                  <a:lnTo>
                    <a:pt x="149085" y="868248"/>
                  </a:lnTo>
                  <a:close/>
                </a:path>
                <a:path w="422909" h="1901190">
                  <a:moveTo>
                    <a:pt x="149225" y="827849"/>
                  </a:moveTo>
                  <a:lnTo>
                    <a:pt x="148437" y="824331"/>
                  </a:lnTo>
                  <a:lnTo>
                    <a:pt x="148818" y="828306"/>
                  </a:lnTo>
                  <a:lnTo>
                    <a:pt x="149225" y="827849"/>
                  </a:lnTo>
                  <a:close/>
                </a:path>
                <a:path w="422909" h="1901190">
                  <a:moveTo>
                    <a:pt x="151079" y="826401"/>
                  </a:moveTo>
                  <a:lnTo>
                    <a:pt x="150876" y="825995"/>
                  </a:lnTo>
                  <a:lnTo>
                    <a:pt x="149453" y="827595"/>
                  </a:lnTo>
                  <a:lnTo>
                    <a:pt x="149326" y="828306"/>
                  </a:lnTo>
                  <a:lnTo>
                    <a:pt x="149567" y="829335"/>
                  </a:lnTo>
                  <a:lnTo>
                    <a:pt x="151079" y="826401"/>
                  </a:lnTo>
                  <a:close/>
                </a:path>
                <a:path w="422909" h="1901190">
                  <a:moveTo>
                    <a:pt x="153416" y="821880"/>
                  </a:moveTo>
                  <a:lnTo>
                    <a:pt x="151079" y="826401"/>
                  </a:lnTo>
                  <a:lnTo>
                    <a:pt x="151688" y="827595"/>
                  </a:lnTo>
                  <a:lnTo>
                    <a:pt x="153416" y="821880"/>
                  </a:lnTo>
                  <a:close/>
                </a:path>
                <a:path w="422909" h="1901190">
                  <a:moveTo>
                    <a:pt x="203492" y="1114640"/>
                  </a:moveTo>
                  <a:lnTo>
                    <a:pt x="202933" y="1114640"/>
                  </a:lnTo>
                  <a:lnTo>
                    <a:pt x="200609" y="1113370"/>
                  </a:lnTo>
                  <a:lnTo>
                    <a:pt x="200177" y="1115910"/>
                  </a:lnTo>
                  <a:lnTo>
                    <a:pt x="202666" y="1117180"/>
                  </a:lnTo>
                  <a:lnTo>
                    <a:pt x="203492" y="1114640"/>
                  </a:lnTo>
                  <a:close/>
                </a:path>
                <a:path w="422909" h="1901190">
                  <a:moveTo>
                    <a:pt x="204127" y="1129347"/>
                  </a:moveTo>
                  <a:lnTo>
                    <a:pt x="203822" y="1129296"/>
                  </a:lnTo>
                  <a:lnTo>
                    <a:pt x="203593" y="1129296"/>
                  </a:lnTo>
                  <a:lnTo>
                    <a:pt x="203631" y="1129487"/>
                  </a:lnTo>
                  <a:lnTo>
                    <a:pt x="203835" y="1129461"/>
                  </a:lnTo>
                  <a:lnTo>
                    <a:pt x="204127" y="1129347"/>
                  </a:lnTo>
                  <a:close/>
                </a:path>
                <a:path w="422909" h="1901190">
                  <a:moveTo>
                    <a:pt x="204660" y="1114640"/>
                  </a:moveTo>
                  <a:lnTo>
                    <a:pt x="203657" y="1114158"/>
                  </a:lnTo>
                  <a:lnTo>
                    <a:pt x="203492" y="1114640"/>
                  </a:lnTo>
                  <a:lnTo>
                    <a:pt x="204660" y="1114640"/>
                  </a:lnTo>
                  <a:close/>
                </a:path>
                <a:path w="422909" h="1901190">
                  <a:moveTo>
                    <a:pt x="210870" y="1149083"/>
                  </a:moveTo>
                  <a:lnTo>
                    <a:pt x="210820" y="1148930"/>
                  </a:lnTo>
                  <a:lnTo>
                    <a:pt x="210870" y="1149083"/>
                  </a:lnTo>
                  <a:close/>
                </a:path>
                <a:path w="422909" h="1901190">
                  <a:moveTo>
                    <a:pt x="212191" y="1098130"/>
                  </a:moveTo>
                  <a:lnTo>
                    <a:pt x="210312" y="1098130"/>
                  </a:lnTo>
                  <a:lnTo>
                    <a:pt x="210566" y="1098473"/>
                  </a:lnTo>
                  <a:lnTo>
                    <a:pt x="211658" y="1098270"/>
                  </a:lnTo>
                  <a:lnTo>
                    <a:pt x="212191" y="1098130"/>
                  </a:lnTo>
                  <a:close/>
                </a:path>
                <a:path w="422909" h="1901190">
                  <a:moveTo>
                    <a:pt x="213194" y="1172298"/>
                  </a:moveTo>
                  <a:lnTo>
                    <a:pt x="211455" y="1170520"/>
                  </a:lnTo>
                  <a:lnTo>
                    <a:pt x="212204" y="1173060"/>
                  </a:lnTo>
                  <a:lnTo>
                    <a:pt x="213194" y="1172298"/>
                  </a:lnTo>
                  <a:close/>
                </a:path>
                <a:path w="422909" h="1901190">
                  <a:moveTo>
                    <a:pt x="214858" y="1171016"/>
                  </a:moveTo>
                  <a:lnTo>
                    <a:pt x="213194" y="1172298"/>
                  </a:lnTo>
                  <a:lnTo>
                    <a:pt x="213944" y="1173060"/>
                  </a:lnTo>
                  <a:lnTo>
                    <a:pt x="214858" y="1171016"/>
                  </a:lnTo>
                  <a:close/>
                </a:path>
                <a:path w="422909" h="1901190">
                  <a:moveTo>
                    <a:pt x="223913" y="1189443"/>
                  </a:moveTo>
                  <a:lnTo>
                    <a:pt x="221970" y="1190294"/>
                  </a:lnTo>
                  <a:lnTo>
                    <a:pt x="220459" y="1187500"/>
                  </a:lnTo>
                  <a:lnTo>
                    <a:pt x="221602" y="1191069"/>
                  </a:lnTo>
                  <a:lnTo>
                    <a:pt x="222288" y="1190409"/>
                  </a:lnTo>
                  <a:lnTo>
                    <a:pt x="223100" y="1189901"/>
                  </a:lnTo>
                  <a:lnTo>
                    <a:pt x="223913" y="1189443"/>
                  </a:lnTo>
                  <a:close/>
                </a:path>
                <a:path w="422909" h="1901190">
                  <a:moveTo>
                    <a:pt x="226504" y="1193152"/>
                  </a:moveTo>
                  <a:lnTo>
                    <a:pt x="226199" y="1192733"/>
                  </a:lnTo>
                  <a:lnTo>
                    <a:pt x="225958" y="1193380"/>
                  </a:lnTo>
                  <a:lnTo>
                    <a:pt x="226504" y="1193152"/>
                  </a:lnTo>
                  <a:close/>
                </a:path>
                <a:path w="422909" h="1901190">
                  <a:moveTo>
                    <a:pt x="229273" y="1138770"/>
                  </a:moveTo>
                  <a:lnTo>
                    <a:pt x="226796" y="1138770"/>
                  </a:lnTo>
                  <a:lnTo>
                    <a:pt x="224497" y="1137500"/>
                  </a:lnTo>
                  <a:lnTo>
                    <a:pt x="227380" y="1136230"/>
                  </a:lnTo>
                  <a:lnTo>
                    <a:pt x="223012" y="1133690"/>
                  </a:lnTo>
                  <a:lnTo>
                    <a:pt x="219214" y="1129880"/>
                  </a:lnTo>
                  <a:lnTo>
                    <a:pt x="228422" y="1123530"/>
                  </a:lnTo>
                  <a:lnTo>
                    <a:pt x="224155" y="1120990"/>
                  </a:lnTo>
                  <a:lnTo>
                    <a:pt x="222021" y="1119720"/>
                  </a:lnTo>
                  <a:lnTo>
                    <a:pt x="220167" y="1120990"/>
                  </a:lnTo>
                  <a:lnTo>
                    <a:pt x="220002" y="1118450"/>
                  </a:lnTo>
                  <a:lnTo>
                    <a:pt x="217233" y="1114640"/>
                  </a:lnTo>
                  <a:lnTo>
                    <a:pt x="217360" y="1114640"/>
                  </a:lnTo>
                  <a:lnTo>
                    <a:pt x="218224" y="1113370"/>
                  </a:lnTo>
                  <a:lnTo>
                    <a:pt x="219811" y="1112100"/>
                  </a:lnTo>
                  <a:lnTo>
                    <a:pt x="215722" y="1108290"/>
                  </a:lnTo>
                  <a:lnTo>
                    <a:pt x="215849" y="1104480"/>
                  </a:lnTo>
                  <a:lnTo>
                    <a:pt x="222224" y="1107020"/>
                  </a:lnTo>
                  <a:lnTo>
                    <a:pt x="221627" y="1104480"/>
                  </a:lnTo>
                  <a:lnTo>
                    <a:pt x="221030" y="1101940"/>
                  </a:lnTo>
                  <a:lnTo>
                    <a:pt x="220433" y="1100670"/>
                  </a:lnTo>
                  <a:lnTo>
                    <a:pt x="219849" y="1099400"/>
                  </a:lnTo>
                  <a:lnTo>
                    <a:pt x="214769" y="1096860"/>
                  </a:lnTo>
                  <a:lnTo>
                    <a:pt x="213906" y="1098130"/>
                  </a:lnTo>
                  <a:lnTo>
                    <a:pt x="214058" y="1098130"/>
                  </a:lnTo>
                  <a:lnTo>
                    <a:pt x="213487" y="1100670"/>
                  </a:lnTo>
                  <a:lnTo>
                    <a:pt x="211912" y="1100670"/>
                  </a:lnTo>
                  <a:lnTo>
                    <a:pt x="210566" y="1099400"/>
                  </a:lnTo>
                  <a:lnTo>
                    <a:pt x="200545" y="1099400"/>
                  </a:lnTo>
                  <a:lnTo>
                    <a:pt x="198526" y="1105750"/>
                  </a:lnTo>
                  <a:lnTo>
                    <a:pt x="202272" y="1108290"/>
                  </a:lnTo>
                  <a:lnTo>
                    <a:pt x="200291" y="1109560"/>
                  </a:lnTo>
                  <a:lnTo>
                    <a:pt x="199402" y="1107020"/>
                  </a:lnTo>
                  <a:lnTo>
                    <a:pt x="197675" y="1109560"/>
                  </a:lnTo>
                  <a:lnTo>
                    <a:pt x="199834" y="1109560"/>
                  </a:lnTo>
                  <a:lnTo>
                    <a:pt x="201434" y="1110830"/>
                  </a:lnTo>
                  <a:lnTo>
                    <a:pt x="200304" y="1110830"/>
                  </a:lnTo>
                  <a:lnTo>
                    <a:pt x="199567" y="1112100"/>
                  </a:lnTo>
                  <a:lnTo>
                    <a:pt x="199288" y="1112100"/>
                  </a:lnTo>
                  <a:lnTo>
                    <a:pt x="203657" y="1114158"/>
                  </a:lnTo>
                  <a:lnTo>
                    <a:pt x="203911" y="1113370"/>
                  </a:lnTo>
                  <a:lnTo>
                    <a:pt x="205968" y="1115910"/>
                  </a:lnTo>
                  <a:lnTo>
                    <a:pt x="204241" y="1118450"/>
                  </a:lnTo>
                  <a:lnTo>
                    <a:pt x="202387" y="1118450"/>
                  </a:lnTo>
                  <a:lnTo>
                    <a:pt x="204711" y="1119720"/>
                  </a:lnTo>
                  <a:lnTo>
                    <a:pt x="201955" y="1119720"/>
                  </a:lnTo>
                  <a:lnTo>
                    <a:pt x="203847" y="1120990"/>
                  </a:lnTo>
                  <a:lnTo>
                    <a:pt x="203733" y="1123530"/>
                  </a:lnTo>
                  <a:lnTo>
                    <a:pt x="206463" y="1123530"/>
                  </a:lnTo>
                  <a:lnTo>
                    <a:pt x="204266" y="1126070"/>
                  </a:lnTo>
                  <a:lnTo>
                    <a:pt x="208648" y="1128610"/>
                  </a:lnTo>
                  <a:lnTo>
                    <a:pt x="204127" y="1129880"/>
                  </a:lnTo>
                  <a:lnTo>
                    <a:pt x="205333" y="1129880"/>
                  </a:lnTo>
                  <a:lnTo>
                    <a:pt x="208407" y="1132420"/>
                  </a:lnTo>
                  <a:lnTo>
                    <a:pt x="209003" y="1133690"/>
                  </a:lnTo>
                  <a:lnTo>
                    <a:pt x="202933" y="1132420"/>
                  </a:lnTo>
                  <a:lnTo>
                    <a:pt x="210210" y="1138770"/>
                  </a:lnTo>
                  <a:lnTo>
                    <a:pt x="204292" y="1140040"/>
                  </a:lnTo>
                  <a:lnTo>
                    <a:pt x="209626" y="1141310"/>
                  </a:lnTo>
                  <a:lnTo>
                    <a:pt x="208394" y="1146390"/>
                  </a:lnTo>
                  <a:lnTo>
                    <a:pt x="210820" y="1148930"/>
                  </a:lnTo>
                  <a:lnTo>
                    <a:pt x="210972" y="1149083"/>
                  </a:lnTo>
                  <a:lnTo>
                    <a:pt x="229057" y="1149083"/>
                  </a:lnTo>
                  <a:lnTo>
                    <a:pt x="229006" y="1141310"/>
                  </a:lnTo>
                  <a:lnTo>
                    <a:pt x="229273" y="1138770"/>
                  </a:lnTo>
                  <a:close/>
                </a:path>
                <a:path w="422909" h="1901190">
                  <a:moveTo>
                    <a:pt x="241795" y="1264500"/>
                  </a:moveTo>
                  <a:lnTo>
                    <a:pt x="239877" y="1264500"/>
                  </a:lnTo>
                  <a:lnTo>
                    <a:pt x="239395" y="1267040"/>
                  </a:lnTo>
                  <a:lnTo>
                    <a:pt x="241795" y="1264500"/>
                  </a:lnTo>
                  <a:close/>
                </a:path>
                <a:path w="422909" h="1901190">
                  <a:moveTo>
                    <a:pt x="242100" y="1267002"/>
                  </a:moveTo>
                  <a:lnTo>
                    <a:pt x="240931" y="1265770"/>
                  </a:lnTo>
                  <a:lnTo>
                    <a:pt x="242049" y="1267040"/>
                  </a:lnTo>
                  <a:close/>
                </a:path>
                <a:path w="422909" h="1901190">
                  <a:moveTo>
                    <a:pt x="247726" y="1206080"/>
                  </a:moveTo>
                  <a:lnTo>
                    <a:pt x="246722" y="1204810"/>
                  </a:lnTo>
                  <a:lnTo>
                    <a:pt x="246862" y="1206080"/>
                  </a:lnTo>
                  <a:lnTo>
                    <a:pt x="247726" y="1206080"/>
                  </a:lnTo>
                  <a:close/>
                </a:path>
                <a:path w="422909" h="1901190">
                  <a:moveTo>
                    <a:pt x="257619" y="1229868"/>
                  </a:moveTo>
                  <a:lnTo>
                    <a:pt x="257060" y="1230210"/>
                  </a:lnTo>
                  <a:lnTo>
                    <a:pt x="257492" y="1230210"/>
                  </a:lnTo>
                  <a:lnTo>
                    <a:pt x="257619" y="1229868"/>
                  </a:lnTo>
                  <a:close/>
                </a:path>
                <a:path w="422909" h="1901190">
                  <a:moveTo>
                    <a:pt x="258724" y="1330629"/>
                  </a:moveTo>
                  <a:lnTo>
                    <a:pt x="257962" y="1330274"/>
                  </a:lnTo>
                  <a:lnTo>
                    <a:pt x="258013" y="1330833"/>
                  </a:lnTo>
                  <a:lnTo>
                    <a:pt x="258724" y="1330629"/>
                  </a:lnTo>
                  <a:close/>
                </a:path>
                <a:path w="422909" h="1901190">
                  <a:moveTo>
                    <a:pt x="262750" y="1264500"/>
                  </a:moveTo>
                  <a:lnTo>
                    <a:pt x="262305" y="1265770"/>
                  </a:lnTo>
                  <a:lnTo>
                    <a:pt x="262750" y="1264500"/>
                  </a:lnTo>
                  <a:close/>
                </a:path>
                <a:path w="422909" h="1901190">
                  <a:moveTo>
                    <a:pt x="263779" y="1349298"/>
                  </a:moveTo>
                  <a:lnTo>
                    <a:pt x="263194" y="1348320"/>
                  </a:lnTo>
                  <a:lnTo>
                    <a:pt x="262166" y="1348320"/>
                  </a:lnTo>
                  <a:lnTo>
                    <a:pt x="263779" y="1349298"/>
                  </a:lnTo>
                  <a:close/>
                </a:path>
                <a:path w="422909" h="1901190">
                  <a:moveTo>
                    <a:pt x="264248" y="1349590"/>
                  </a:moveTo>
                  <a:lnTo>
                    <a:pt x="263779" y="1349298"/>
                  </a:lnTo>
                  <a:lnTo>
                    <a:pt x="263944" y="1349590"/>
                  </a:lnTo>
                  <a:lnTo>
                    <a:pt x="264248" y="1349590"/>
                  </a:lnTo>
                  <a:close/>
                </a:path>
                <a:path w="422909" h="1901190">
                  <a:moveTo>
                    <a:pt x="274015" y="1275930"/>
                  </a:moveTo>
                  <a:lnTo>
                    <a:pt x="271894" y="1276883"/>
                  </a:lnTo>
                  <a:lnTo>
                    <a:pt x="267309" y="1272120"/>
                  </a:lnTo>
                  <a:lnTo>
                    <a:pt x="264883" y="1270850"/>
                  </a:lnTo>
                  <a:lnTo>
                    <a:pt x="267817" y="1269580"/>
                  </a:lnTo>
                  <a:lnTo>
                    <a:pt x="263575" y="1268310"/>
                  </a:lnTo>
                  <a:lnTo>
                    <a:pt x="262572" y="1268310"/>
                  </a:lnTo>
                  <a:lnTo>
                    <a:pt x="260680" y="1265770"/>
                  </a:lnTo>
                  <a:lnTo>
                    <a:pt x="260845" y="1264500"/>
                  </a:lnTo>
                  <a:lnTo>
                    <a:pt x="262699" y="1264500"/>
                  </a:lnTo>
                  <a:lnTo>
                    <a:pt x="263093" y="1263230"/>
                  </a:lnTo>
                  <a:lnTo>
                    <a:pt x="259092" y="1264500"/>
                  </a:lnTo>
                  <a:lnTo>
                    <a:pt x="259740" y="1260690"/>
                  </a:lnTo>
                  <a:lnTo>
                    <a:pt x="261874" y="1261960"/>
                  </a:lnTo>
                  <a:lnTo>
                    <a:pt x="261696" y="1260690"/>
                  </a:lnTo>
                  <a:lnTo>
                    <a:pt x="261531" y="1259420"/>
                  </a:lnTo>
                  <a:lnTo>
                    <a:pt x="261366" y="1258150"/>
                  </a:lnTo>
                  <a:lnTo>
                    <a:pt x="260451" y="1259420"/>
                  </a:lnTo>
                  <a:lnTo>
                    <a:pt x="257949" y="1258150"/>
                  </a:lnTo>
                  <a:lnTo>
                    <a:pt x="256374" y="1256880"/>
                  </a:lnTo>
                  <a:lnTo>
                    <a:pt x="257289" y="1253070"/>
                  </a:lnTo>
                  <a:lnTo>
                    <a:pt x="259727" y="1251800"/>
                  </a:lnTo>
                  <a:lnTo>
                    <a:pt x="258089" y="1251800"/>
                  </a:lnTo>
                  <a:lnTo>
                    <a:pt x="255612" y="1250530"/>
                  </a:lnTo>
                  <a:lnTo>
                    <a:pt x="255917" y="1249260"/>
                  </a:lnTo>
                  <a:lnTo>
                    <a:pt x="257937" y="1249260"/>
                  </a:lnTo>
                  <a:lnTo>
                    <a:pt x="258305" y="1246720"/>
                  </a:lnTo>
                  <a:lnTo>
                    <a:pt x="258483" y="1245450"/>
                  </a:lnTo>
                  <a:lnTo>
                    <a:pt x="258546" y="1244981"/>
                  </a:lnTo>
                  <a:lnTo>
                    <a:pt x="260184" y="1244180"/>
                  </a:lnTo>
                  <a:lnTo>
                    <a:pt x="259867" y="1241640"/>
                  </a:lnTo>
                  <a:lnTo>
                    <a:pt x="264071" y="1242910"/>
                  </a:lnTo>
                  <a:lnTo>
                    <a:pt x="262775" y="1241640"/>
                  </a:lnTo>
                  <a:lnTo>
                    <a:pt x="261493" y="1240370"/>
                  </a:lnTo>
                  <a:lnTo>
                    <a:pt x="258826" y="1239100"/>
                  </a:lnTo>
                  <a:lnTo>
                    <a:pt x="257873" y="1238656"/>
                  </a:lnTo>
                  <a:lnTo>
                    <a:pt x="257873" y="1245450"/>
                  </a:lnTo>
                  <a:lnTo>
                    <a:pt x="257581" y="1245450"/>
                  </a:lnTo>
                  <a:lnTo>
                    <a:pt x="257835" y="1245323"/>
                  </a:lnTo>
                  <a:lnTo>
                    <a:pt x="257873" y="1245450"/>
                  </a:lnTo>
                  <a:lnTo>
                    <a:pt x="257873" y="1238656"/>
                  </a:lnTo>
                  <a:lnTo>
                    <a:pt x="257505" y="1238478"/>
                  </a:lnTo>
                  <a:lnTo>
                    <a:pt x="257505" y="1243926"/>
                  </a:lnTo>
                  <a:lnTo>
                    <a:pt x="252869" y="1242910"/>
                  </a:lnTo>
                  <a:lnTo>
                    <a:pt x="254812" y="1239100"/>
                  </a:lnTo>
                  <a:lnTo>
                    <a:pt x="256349" y="1239100"/>
                  </a:lnTo>
                  <a:lnTo>
                    <a:pt x="257505" y="1243926"/>
                  </a:lnTo>
                  <a:lnTo>
                    <a:pt x="257505" y="1238478"/>
                  </a:lnTo>
                  <a:lnTo>
                    <a:pt x="256171" y="1237830"/>
                  </a:lnTo>
                  <a:lnTo>
                    <a:pt x="256641" y="1235290"/>
                  </a:lnTo>
                  <a:lnTo>
                    <a:pt x="257060" y="1234020"/>
                  </a:lnTo>
                  <a:lnTo>
                    <a:pt x="257886" y="1234020"/>
                  </a:lnTo>
                  <a:lnTo>
                    <a:pt x="257492" y="1232750"/>
                  </a:lnTo>
                  <a:lnTo>
                    <a:pt x="256908" y="1232750"/>
                  </a:lnTo>
                  <a:lnTo>
                    <a:pt x="257086" y="1231480"/>
                  </a:lnTo>
                  <a:lnTo>
                    <a:pt x="257251" y="1231480"/>
                  </a:lnTo>
                  <a:lnTo>
                    <a:pt x="257060" y="1230210"/>
                  </a:lnTo>
                  <a:lnTo>
                    <a:pt x="256933" y="1230210"/>
                  </a:lnTo>
                  <a:lnTo>
                    <a:pt x="256768" y="1228940"/>
                  </a:lnTo>
                  <a:lnTo>
                    <a:pt x="256527" y="1228940"/>
                  </a:lnTo>
                  <a:lnTo>
                    <a:pt x="256146" y="1227670"/>
                  </a:lnTo>
                  <a:lnTo>
                    <a:pt x="257289" y="1227670"/>
                  </a:lnTo>
                  <a:lnTo>
                    <a:pt x="257949" y="1228940"/>
                  </a:lnTo>
                  <a:lnTo>
                    <a:pt x="257619" y="1229868"/>
                  </a:lnTo>
                  <a:lnTo>
                    <a:pt x="259130" y="1228940"/>
                  </a:lnTo>
                  <a:lnTo>
                    <a:pt x="257340" y="1226400"/>
                  </a:lnTo>
                  <a:lnTo>
                    <a:pt x="257060" y="1225130"/>
                  </a:lnTo>
                  <a:lnTo>
                    <a:pt x="254228" y="1226400"/>
                  </a:lnTo>
                  <a:lnTo>
                    <a:pt x="254190" y="1223860"/>
                  </a:lnTo>
                  <a:lnTo>
                    <a:pt x="252323" y="1226400"/>
                  </a:lnTo>
                  <a:lnTo>
                    <a:pt x="252730" y="1226400"/>
                  </a:lnTo>
                  <a:lnTo>
                    <a:pt x="252780" y="1226591"/>
                  </a:lnTo>
                  <a:lnTo>
                    <a:pt x="252590" y="1226845"/>
                  </a:lnTo>
                  <a:lnTo>
                    <a:pt x="252437" y="1227086"/>
                  </a:lnTo>
                  <a:lnTo>
                    <a:pt x="252298" y="1227328"/>
                  </a:lnTo>
                  <a:lnTo>
                    <a:pt x="253022" y="1227404"/>
                  </a:lnTo>
                  <a:lnTo>
                    <a:pt x="253111" y="1227670"/>
                  </a:lnTo>
                  <a:lnTo>
                    <a:pt x="253276" y="1227670"/>
                  </a:lnTo>
                  <a:lnTo>
                    <a:pt x="253619" y="1228940"/>
                  </a:lnTo>
                  <a:lnTo>
                    <a:pt x="254444" y="1231480"/>
                  </a:lnTo>
                  <a:lnTo>
                    <a:pt x="252691" y="1230210"/>
                  </a:lnTo>
                  <a:lnTo>
                    <a:pt x="251155" y="1230210"/>
                  </a:lnTo>
                  <a:lnTo>
                    <a:pt x="252298" y="1227670"/>
                  </a:lnTo>
                  <a:lnTo>
                    <a:pt x="247180" y="1227670"/>
                  </a:lnTo>
                  <a:lnTo>
                    <a:pt x="250609" y="1223860"/>
                  </a:lnTo>
                  <a:lnTo>
                    <a:pt x="251739" y="1220050"/>
                  </a:lnTo>
                  <a:lnTo>
                    <a:pt x="254038" y="1218780"/>
                  </a:lnTo>
                  <a:lnTo>
                    <a:pt x="251269" y="1214970"/>
                  </a:lnTo>
                  <a:lnTo>
                    <a:pt x="251053" y="1213700"/>
                  </a:lnTo>
                  <a:lnTo>
                    <a:pt x="250202" y="1208620"/>
                  </a:lnTo>
                  <a:lnTo>
                    <a:pt x="244119" y="1207350"/>
                  </a:lnTo>
                  <a:lnTo>
                    <a:pt x="243103" y="1206080"/>
                  </a:lnTo>
                  <a:lnTo>
                    <a:pt x="245275" y="1204810"/>
                  </a:lnTo>
                  <a:lnTo>
                    <a:pt x="246722" y="1204810"/>
                  </a:lnTo>
                  <a:lnTo>
                    <a:pt x="245706" y="1203540"/>
                  </a:lnTo>
                  <a:lnTo>
                    <a:pt x="245338" y="1199730"/>
                  </a:lnTo>
                  <a:lnTo>
                    <a:pt x="245224" y="1198460"/>
                  </a:lnTo>
                  <a:lnTo>
                    <a:pt x="244716" y="1198626"/>
                  </a:lnTo>
                  <a:lnTo>
                    <a:pt x="244424" y="1198003"/>
                  </a:lnTo>
                  <a:lnTo>
                    <a:pt x="244424" y="1198714"/>
                  </a:lnTo>
                  <a:lnTo>
                    <a:pt x="242544" y="1199337"/>
                  </a:lnTo>
                  <a:lnTo>
                    <a:pt x="242544" y="1244180"/>
                  </a:lnTo>
                  <a:lnTo>
                    <a:pt x="241808" y="1244180"/>
                  </a:lnTo>
                  <a:lnTo>
                    <a:pt x="241617" y="1245450"/>
                  </a:lnTo>
                  <a:lnTo>
                    <a:pt x="241033" y="1246720"/>
                  </a:lnTo>
                  <a:lnTo>
                    <a:pt x="240919" y="1245323"/>
                  </a:lnTo>
                  <a:lnTo>
                    <a:pt x="240715" y="1244180"/>
                  </a:lnTo>
                  <a:lnTo>
                    <a:pt x="240449" y="1244180"/>
                  </a:lnTo>
                  <a:lnTo>
                    <a:pt x="241363" y="1242910"/>
                  </a:lnTo>
                  <a:lnTo>
                    <a:pt x="242430" y="1242910"/>
                  </a:lnTo>
                  <a:lnTo>
                    <a:pt x="242544" y="1244180"/>
                  </a:lnTo>
                  <a:lnTo>
                    <a:pt x="242544" y="1199337"/>
                  </a:lnTo>
                  <a:lnTo>
                    <a:pt x="241325" y="1199730"/>
                  </a:lnTo>
                  <a:lnTo>
                    <a:pt x="242163" y="1195920"/>
                  </a:lnTo>
                  <a:lnTo>
                    <a:pt x="244424" y="1198714"/>
                  </a:lnTo>
                  <a:lnTo>
                    <a:pt x="244424" y="1198003"/>
                  </a:lnTo>
                  <a:lnTo>
                    <a:pt x="243459" y="1195920"/>
                  </a:lnTo>
                  <a:lnTo>
                    <a:pt x="244754" y="1195920"/>
                  </a:lnTo>
                  <a:lnTo>
                    <a:pt x="244589" y="1193380"/>
                  </a:lnTo>
                  <a:lnTo>
                    <a:pt x="244322" y="1189570"/>
                  </a:lnTo>
                  <a:lnTo>
                    <a:pt x="242925" y="1188300"/>
                  </a:lnTo>
                  <a:lnTo>
                    <a:pt x="240157" y="1185760"/>
                  </a:lnTo>
                  <a:lnTo>
                    <a:pt x="239369" y="1184744"/>
                  </a:lnTo>
                  <a:lnTo>
                    <a:pt x="239369" y="1240370"/>
                  </a:lnTo>
                  <a:lnTo>
                    <a:pt x="238747" y="1239100"/>
                  </a:lnTo>
                  <a:lnTo>
                    <a:pt x="239039" y="1239100"/>
                  </a:lnTo>
                  <a:lnTo>
                    <a:pt x="239369" y="1240370"/>
                  </a:lnTo>
                  <a:lnTo>
                    <a:pt x="239369" y="1184744"/>
                  </a:lnTo>
                  <a:lnTo>
                    <a:pt x="236258" y="1180680"/>
                  </a:lnTo>
                  <a:lnTo>
                    <a:pt x="236512" y="1175600"/>
                  </a:lnTo>
                  <a:lnTo>
                    <a:pt x="236639" y="1173060"/>
                  </a:lnTo>
                  <a:lnTo>
                    <a:pt x="236220" y="1174330"/>
                  </a:lnTo>
                  <a:lnTo>
                    <a:pt x="235623" y="1175600"/>
                  </a:lnTo>
                  <a:lnTo>
                    <a:pt x="235458" y="1174330"/>
                  </a:lnTo>
                  <a:lnTo>
                    <a:pt x="234950" y="1170520"/>
                  </a:lnTo>
                  <a:lnTo>
                    <a:pt x="234784" y="1169250"/>
                  </a:lnTo>
                  <a:lnTo>
                    <a:pt x="234708" y="1168666"/>
                  </a:lnTo>
                  <a:lnTo>
                    <a:pt x="234708" y="1218780"/>
                  </a:lnTo>
                  <a:lnTo>
                    <a:pt x="233286" y="1223860"/>
                  </a:lnTo>
                  <a:lnTo>
                    <a:pt x="231546" y="1223860"/>
                  </a:lnTo>
                  <a:lnTo>
                    <a:pt x="231101" y="1221320"/>
                  </a:lnTo>
                  <a:lnTo>
                    <a:pt x="234708" y="1218780"/>
                  </a:lnTo>
                  <a:lnTo>
                    <a:pt x="234708" y="1168666"/>
                  </a:lnTo>
                  <a:lnTo>
                    <a:pt x="234454" y="1166710"/>
                  </a:lnTo>
                  <a:lnTo>
                    <a:pt x="232803" y="1161630"/>
                  </a:lnTo>
                  <a:lnTo>
                    <a:pt x="229895" y="1152740"/>
                  </a:lnTo>
                  <a:lnTo>
                    <a:pt x="229057" y="1150200"/>
                  </a:lnTo>
                  <a:lnTo>
                    <a:pt x="212026" y="1150200"/>
                  </a:lnTo>
                  <a:lnTo>
                    <a:pt x="210934" y="1150200"/>
                  </a:lnTo>
                  <a:lnTo>
                    <a:pt x="211010" y="1151470"/>
                  </a:lnTo>
                  <a:lnTo>
                    <a:pt x="209727" y="1151470"/>
                  </a:lnTo>
                  <a:lnTo>
                    <a:pt x="209169" y="1154010"/>
                  </a:lnTo>
                  <a:lnTo>
                    <a:pt x="213194" y="1152740"/>
                  </a:lnTo>
                  <a:lnTo>
                    <a:pt x="214960" y="1155280"/>
                  </a:lnTo>
                  <a:lnTo>
                    <a:pt x="217855" y="1156550"/>
                  </a:lnTo>
                  <a:lnTo>
                    <a:pt x="214706" y="1160360"/>
                  </a:lnTo>
                  <a:lnTo>
                    <a:pt x="212801" y="1156550"/>
                  </a:lnTo>
                  <a:lnTo>
                    <a:pt x="209334" y="1157820"/>
                  </a:lnTo>
                  <a:lnTo>
                    <a:pt x="212521" y="1157820"/>
                  </a:lnTo>
                  <a:lnTo>
                    <a:pt x="213715" y="1161630"/>
                  </a:lnTo>
                  <a:lnTo>
                    <a:pt x="216154" y="1160360"/>
                  </a:lnTo>
                  <a:lnTo>
                    <a:pt x="214871" y="1162113"/>
                  </a:lnTo>
                  <a:lnTo>
                    <a:pt x="212420" y="1164170"/>
                  </a:lnTo>
                  <a:lnTo>
                    <a:pt x="217474" y="1162900"/>
                  </a:lnTo>
                  <a:lnTo>
                    <a:pt x="213741" y="1165440"/>
                  </a:lnTo>
                  <a:lnTo>
                    <a:pt x="217208" y="1166710"/>
                  </a:lnTo>
                  <a:lnTo>
                    <a:pt x="215506" y="1169250"/>
                  </a:lnTo>
                  <a:lnTo>
                    <a:pt x="212763" y="1167980"/>
                  </a:lnTo>
                  <a:lnTo>
                    <a:pt x="215087" y="1170520"/>
                  </a:lnTo>
                  <a:lnTo>
                    <a:pt x="214858" y="1171016"/>
                  </a:lnTo>
                  <a:lnTo>
                    <a:pt x="215519" y="1170520"/>
                  </a:lnTo>
                  <a:lnTo>
                    <a:pt x="217830" y="1170520"/>
                  </a:lnTo>
                  <a:lnTo>
                    <a:pt x="219875" y="1174330"/>
                  </a:lnTo>
                  <a:lnTo>
                    <a:pt x="215544" y="1173060"/>
                  </a:lnTo>
                  <a:lnTo>
                    <a:pt x="213969" y="1175600"/>
                  </a:lnTo>
                  <a:lnTo>
                    <a:pt x="215582" y="1176870"/>
                  </a:lnTo>
                  <a:lnTo>
                    <a:pt x="219468" y="1178140"/>
                  </a:lnTo>
                  <a:lnTo>
                    <a:pt x="219786" y="1179410"/>
                  </a:lnTo>
                  <a:lnTo>
                    <a:pt x="219202" y="1180680"/>
                  </a:lnTo>
                  <a:lnTo>
                    <a:pt x="218198" y="1180680"/>
                  </a:lnTo>
                  <a:lnTo>
                    <a:pt x="221818" y="1181950"/>
                  </a:lnTo>
                  <a:lnTo>
                    <a:pt x="220281" y="1187030"/>
                  </a:lnTo>
                  <a:lnTo>
                    <a:pt x="224764" y="1189570"/>
                  </a:lnTo>
                  <a:lnTo>
                    <a:pt x="225679" y="1189570"/>
                  </a:lnTo>
                  <a:lnTo>
                    <a:pt x="227571" y="1188300"/>
                  </a:lnTo>
                  <a:lnTo>
                    <a:pt x="228942" y="1188300"/>
                  </a:lnTo>
                  <a:lnTo>
                    <a:pt x="229387" y="1189570"/>
                  </a:lnTo>
                  <a:lnTo>
                    <a:pt x="231990" y="1189570"/>
                  </a:lnTo>
                  <a:lnTo>
                    <a:pt x="230454" y="1190421"/>
                  </a:lnTo>
                  <a:lnTo>
                    <a:pt x="230454" y="1195920"/>
                  </a:lnTo>
                  <a:lnTo>
                    <a:pt x="230047" y="1198460"/>
                  </a:lnTo>
                  <a:lnTo>
                    <a:pt x="226733" y="1199730"/>
                  </a:lnTo>
                  <a:lnTo>
                    <a:pt x="227050" y="1197190"/>
                  </a:lnTo>
                  <a:lnTo>
                    <a:pt x="227469" y="1193914"/>
                  </a:lnTo>
                  <a:lnTo>
                    <a:pt x="230454" y="1195920"/>
                  </a:lnTo>
                  <a:lnTo>
                    <a:pt x="230454" y="1190421"/>
                  </a:lnTo>
                  <a:lnTo>
                    <a:pt x="229692" y="1190840"/>
                  </a:lnTo>
                  <a:lnTo>
                    <a:pt x="227672" y="1190840"/>
                  </a:lnTo>
                  <a:lnTo>
                    <a:pt x="229120" y="1192110"/>
                  </a:lnTo>
                  <a:lnTo>
                    <a:pt x="226504" y="1193152"/>
                  </a:lnTo>
                  <a:lnTo>
                    <a:pt x="226669" y="1193380"/>
                  </a:lnTo>
                  <a:lnTo>
                    <a:pt x="227291" y="1193787"/>
                  </a:lnTo>
                  <a:lnTo>
                    <a:pt x="225247" y="1197190"/>
                  </a:lnTo>
                  <a:lnTo>
                    <a:pt x="225666" y="1193380"/>
                  </a:lnTo>
                  <a:lnTo>
                    <a:pt x="220941" y="1197190"/>
                  </a:lnTo>
                  <a:lnTo>
                    <a:pt x="225145" y="1191336"/>
                  </a:lnTo>
                  <a:lnTo>
                    <a:pt x="226199" y="1192733"/>
                  </a:lnTo>
                  <a:lnTo>
                    <a:pt x="226898" y="1190840"/>
                  </a:lnTo>
                  <a:lnTo>
                    <a:pt x="227380" y="1189570"/>
                  </a:lnTo>
                  <a:lnTo>
                    <a:pt x="224777" y="1190840"/>
                  </a:lnTo>
                  <a:lnTo>
                    <a:pt x="225031" y="1191183"/>
                  </a:lnTo>
                  <a:lnTo>
                    <a:pt x="220345" y="1194650"/>
                  </a:lnTo>
                  <a:lnTo>
                    <a:pt x="220522" y="1199730"/>
                  </a:lnTo>
                  <a:lnTo>
                    <a:pt x="223418" y="1199730"/>
                  </a:lnTo>
                  <a:lnTo>
                    <a:pt x="223583" y="1204810"/>
                  </a:lnTo>
                  <a:lnTo>
                    <a:pt x="225767" y="1204810"/>
                  </a:lnTo>
                  <a:lnTo>
                    <a:pt x="226326" y="1203540"/>
                  </a:lnTo>
                  <a:lnTo>
                    <a:pt x="228498" y="1203540"/>
                  </a:lnTo>
                  <a:lnTo>
                    <a:pt x="229603" y="1207350"/>
                  </a:lnTo>
                  <a:lnTo>
                    <a:pt x="227482" y="1209890"/>
                  </a:lnTo>
                  <a:lnTo>
                    <a:pt x="225501" y="1212430"/>
                  </a:lnTo>
                  <a:lnTo>
                    <a:pt x="226987" y="1213700"/>
                  </a:lnTo>
                  <a:lnTo>
                    <a:pt x="229590" y="1214970"/>
                  </a:lnTo>
                  <a:lnTo>
                    <a:pt x="234073" y="1213700"/>
                  </a:lnTo>
                  <a:lnTo>
                    <a:pt x="232638" y="1217510"/>
                  </a:lnTo>
                  <a:lnTo>
                    <a:pt x="228460" y="1217510"/>
                  </a:lnTo>
                  <a:lnTo>
                    <a:pt x="229222" y="1222590"/>
                  </a:lnTo>
                  <a:lnTo>
                    <a:pt x="230644" y="1221600"/>
                  </a:lnTo>
                  <a:lnTo>
                    <a:pt x="228523" y="1225130"/>
                  </a:lnTo>
                  <a:lnTo>
                    <a:pt x="233553" y="1223860"/>
                  </a:lnTo>
                  <a:lnTo>
                    <a:pt x="234162" y="1225130"/>
                  </a:lnTo>
                  <a:lnTo>
                    <a:pt x="230847" y="1226400"/>
                  </a:lnTo>
                  <a:lnTo>
                    <a:pt x="232613" y="1231480"/>
                  </a:lnTo>
                  <a:lnTo>
                    <a:pt x="236435" y="1235290"/>
                  </a:lnTo>
                  <a:lnTo>
                    <a:pt x="238404" y="1240370"/>
                  </a:lnTo>
                  <a:lnTo>
                    <a:pt x="236004" y="1240370"/>
                  </a:lnTo>
                  <a:lnTo>
                    <a:pt x="235267" y="1241640"/>
                  </a:lnTo>
                  <a:lnTo>
                    <a:pt x="238696" y="1246720"/>
                  </a:lnTo>
                  <a:lnTo>
                    <a:pt x="238480" y="1255610"/>
                  </a:lnTo>
                  <a:lnTo>
                    <a:pt x="238086" y="1261960"/>
                  </a:lnTo>
                  <a:lnTo>
                    <a:pt x="241681" y="1263230"/>
                  </a:lnTo>
                  <a:lnTo>
                    <a:pt x="241795" y="1264500"/>
                  </a:lnTo>
                  <a:lnTo>
                    <a:pt x="243268" y="1264500"/>
                  </a:lnTo>
                  <a:lnTo>
                    <a:pt x="243840" y="1265770"/>
                  </a:lnTo>
                  <a:lnTo>
                    <a:pt x="242100" y="1267002"/>
                  </a:lnTo>
                  <a:lnTo>
                    <a:pt x="244563" y="1269580"/>
                  </a:lnTo>
                  <a:lnTo>
                    <a:pt x="249567" y="1277200"/>
                  </a:lnTo>
                  <a:lnTo>
                    <a:pt x="248056" y="1281010"/>
                  </a:lnTo>
                  <a:lnTo>
                    <a:pt x="273418" y="1281010"/>
                  </a:lnTo>
                  <a:lnTo>
                    <a:pt x="273710" y="1278470"/>
                  </a:lnTo>
                  <a:lnTo>
                    <a:pt x="274015" y="1275930"/>
                  </a:lnTo>
                  <a:close/>
                </a:path>
                <a:path w="422909" h="1901190">
                  <a:moveTo>
                    <a:pt x="274040" y="1377530"/>
                  </a:moveTo>
                  <a:lnTo>
                    <a:pt x="273265" y="1376260"/>
                  </a:lnTo>
                  <a:lnTo>
                    <a:pt x="271716" y="1377530"/>
                  </a:lnTo>
                  <a:lnTo>
                    <a:pt x="274040" y="1377530"/>
                  </a:lnTo>
                  <a:close/>
                </a:path>
                <a:path w="422909" h="1901190">
                  <a:moveTo>
                    <a:pt x="274040" y="1375625"/>
                  </a:moveTo>
                  <a:lnTo>
                    <a:pt x="272491" y="1374990"/>
                  </a:lnTo>
                  <a:lnTo>
                    <a:pt x="273265" y="1376260"/>
                  </a:lnTo>
                  <a:lnTo>
                    <a:pt x="274040" y="1375625"/>
                  </a:lnTo>
                  <a:close/>
                </a:path>
                <a:path w="422909" h="1901190">
                  <a:moveTo>
                    <a:pt x="282244" y="1319110"/>
                  </a:moveTo>
                  <a:lnTo>
                    <a:pt x="282028" y="1316570"/>
                  </a:lnTo>
                  <a:lnTo>
                    <a:pt x="281609" y="1311490"/>
                  </a:lnTo>
                  <a:lnTo>
                    <a:pt x="280555" y="1308950"/>
                  </a:lnTo>
                  <a:lnTo>
                    <a:pt x="279501" y="1306410"/>
                  </a:lnTo>
                  <a:lnTo>
                    <a:pt x="281851" y="1307680"/>
                  </a:lnTo>
                  <a:lnTo>
                    <a:pt x="281635" y="1306410"/>
                  </a:lnTo>
                  <a:lnTo>
                    <a:pt x="281432" y="1305140"/>
                  </a:lnTo>
                  <a:lnTo>
                    <a:pt x="281228" y="1303870"/>
                  </a:lnTo>
                  <a:lnTo>
                    <a:pt x="272567" y="1305140"/>
                  </a:lnTo>
                  <a:lnTo>
                    <a:pt x="271665" y="1302600"/>
                  </a:lnTo>
                  <a:lnTo>
                    <a:pt x="275717" y="1301330"/>
                  </a:lnTo>
                  <a:lnTo>
                    <a:pt x="274256" y="1296250"/>
                  </a:lnTo>
                  <a:lnTo>
                    <a:pt x="276606" y="1289900"/>
                  </a:lnTo>
                  <a:lnTo>
                    <a:pt x="271335" y="1284820"/>
                  </a:lnTo>
                  <a:lnTo>
                    <a:pt x="273265" y="1284820"/>
                  </a:lnTo>
                  <a:lnTo>
                    <a:pt x="273659" y="1286090"/>
                  </a:lnTo>
                  <a:lnTo>
                    <a:pt x="273380" y="1284820"/>
                  </a:lnTo>
                  <a:lnTo>
                    <a:pt x="273113" y="1283550"/>
                  </a:lnTo>
                  <a:lnTo>
                    <a:pt x="273265" y="1282280"/>
                  </a:lnTo>
                  <a:lnTo>
                    <a:pt x="247561" y="1282280"/>
                  </a:lnTo>
                  <a:lnTo>
                    <a:pt x="246354" y="1282280"/>
                  </a:lnTo>
                  <a:lnTo>
                    <a:pt x="246176" y="1284820"/>
                  </a:lnTo>
                  <a:lnTo>
                    <a:pt x="253580" y="1283550"/>
                  </a:lnTo>
                  <a:lnTo>
                    <a:pt x="251675" y="1287360"/>
                  </a:lnTo>
                  <a:lnTo>
                    <a:pt x="250990" y="1287360"/>
                  </a:lnTo>
                  <a:lnTo>
                    <a:pt x="251714" y="1294980"/>
                  </a:lnTo>
                  <a:lnTo>
                    <a:pt x="256654" y="1302600"/>
                  </a:lnTo>
                  <a:lnTo>
                    <a:pt x="253707" y="1310220"/>
                  </a:lnTo>
                  <a:lnTo>
                    <a:pt x="258279" y="1308950"/>
                  </a:lnTo>
                  <a:lnTo>
                    <a:pt x="253796" y="1317840"/>
                  </a:lnTo>
                  <a:lnTo>
                    <a:pt x="259892" y="1316570"/>
                  </a:lnTo>
                  <a:lnTo>
                    <a:pt x="258521" y="1320380"/>
                  </a:lnTo>
                  <a:lnTo>
                    <a:pt x="281089" y="1320380"/>
                  </a:lnTo>
                  <a:lnTo>
                    <a:pt x="279349" y="1319110"/>
                  </a:lnTo>
                  <a:lnTo>
                    <a:pt x="282244" y="1319110"/>
                  </a:lnTo>
                  <a:close/>
                </a:path>
                <a:path w="422909" h="1901190">
                  <a:moveTo>
                    <a:pt x="289280" y="1341005"/>
                  </a:moveTo>
                  <a:lnTo>
                    <a:pt x="287769" y="1338948"/>
                  </a:lnTo>
                  <a:lnTo>
                    <a:pt x="287883" y="1340078"/>
                  </a:lnTo>
                  <a:lnTo>
                    <a:pt x="289280" y="1341005"/>
                  </a:lnTo>
                  <a:close/>
                </a:path>
                <a:path w="422909" h="1901190">
                  <a:moveTo>
                    <a:pt x="302044" y="1496910"/>
                  </a:moveTo>
                  <a:lnTo>
                    <a:pt x="301980" y="1496364"/>
                  </a:lnTo>
                  <a:lnTo>
                    <a:pt x="300824" y="1496910"/>
                  </a:lnTo>
                  <a:lnTo>
                    <a:pt x="302044" y="1496910"/>
                  </a:lnTo>
                  <a:close/>
                </a:path>
                <a:path w="422909" h="1901190">
                  <a:moveTo>
                    <a:pt x="303161" y="1495818"/>
                  </a:moveTo>
                  <a:lnTo>
                    <a:pt x="303098" y="1495640"/>
                  </a:lnTo>
                  <a:lnTo>
                    <a:pt x="301904" y="1495640"/>
                  </a:lnTo>
                  <a:lnTo>
                    <a:pt x="301980" y="1496364"/>
                  </a:lnTo>
                  <a:lnTo>
                    <a:pt x="303161" y="1495818"/>
                  </a:lnTo>
                  <a:close/>
                </a:path>
                <a:path w="422909" h="1901190">
                  <a:moveTo>
                    <a:pt x="309524" y="1423250"/>
                  </a:moveTo>
                  <a:lnTo>
                    <a:pt x="308762" y="1421980"/>
                  </a:lnTo>
                  <a:lnTo>
                    <a:pt x="307873" y="1421980"/>
                  </a:lnTo>
                  <a:lnTo>
                    <a:pt x="309524" y="1423250"/>
                  </a:lnTo>
                  <a:close/>
                </a:path>
                <a:path w="422909" h="1901190">
                  <a:moveTo>
                    <a:pt x="319582" y="1470952"/>
                  </a:moveTo>
                  <a:lnTo>
                    <a:pt x="319278" y="1470761"/>
                  </a:lnTo>
                  <a:lnTo>
                    <a:pt x="319443" y="1471180"/>
                  </a:lnTo>
                  <a:lnTo>
                    <a:pt x="319582" y="1470952"/>
                  </a:lnTo>
                  <a:close/>
                </a:path>
                <a:path w="422909" h="1901190">
                  <a:moveTo>
                    <a:pt x="323850" y="1579156"/>
                  </a:moveTo>
                  <a:lnTo>
                    <a:pt x="322707" y="1578190"/>
                  </a:lnTo>
                  <a:lnTo>
                    <a:pt x="323557" y="1579460"/>
                  </a:lnTo>
                  <a:lnTo>
                    <a:pt x="323850" y="1579156"/>
                  </a:lnTo>
                  <a:close/>
                </a:path>
                <a:path w="422909" h="1901190">
                  <a:moveTo>
                    <a:pt x="327088" y="1511579"/>
                  </a:moveTo>
                  <a:lnTo>
                    <a:pt x="326644" y="1510880"/>
                  </a:lnTo>
                  <a:lnTo>
                    <a:pt x="325069" y="1510880"/>
                  </a:lnTo>
                  <a:lnTo>
                    <a:pt x="327088" y="1511579"/>
                  </a:lnTo>
                  <a:close/>
                </a:path>
                <a:path w="422909" h="1901190">
                  <a:moveTo>
                    <a:pt x="327888" y="7239"/>
                  </a:moveTo>
                  <a:lnTo>
                    <a:pt x="327596" y="7073"/>
                  </a:lnTo>
                  <a:lnTo>
                    <a:pt x="327317" y="6946"/>
                  </a:lnTo>
                  <a:lnTo>
                    <a:pt x="327050" y="7112"/>
                  </a:lnTo>
                  <a:lnTo>
                    <a:pt x="327228" y="7340"/>
                  </a:lnTo>
                  <a:lnTo>
                    <a:pt x="327583" y="7327"/>
                  </a:lnTo>
                  <a:lnTo>
                    <a:pt x="327888" y="7239"/>
                  </a:lnTo>
                  <a:close/>
                </a:path>
                <a:path w="422909" h="1901190">
                  <a:moveTo>
                    <a:pt x="328396" y="1590675"/>
                  </a:moveTo>
                  <a:lnTo>
                    <a:pt x="328129" y="1590611"/>
                  </a:lnTo>
                  <a:lnTo>
                    <a:pt x="327914" y="1590497"/>
                  </a:lnTo>
                  <a:lnTo>
                    <a:pt x="327558" y="1590497"/>
                  </a:lnTo>
                  <a:lnTo>
                    <a:pt x="326923" y="1593037"/>
                  </a:lnTo>
                  <a:lnTo>
                    <a:pt x="327761" y="1592186"/>
                  </a:lnTo>
                  <a:lnTo>
                    <a:pt x="328168" y="1591424"/>
                  </a:lnTo>
                  <a:lnTo>
                    <a:pt x="328396" y="1590675"/>
                  </a:lnTo>
                  <a:close/>
                </a:path>
                <a:path w="422909" h="1901190">
                  <a:moveTo>
                    <a:pt x="328866" y="0"/>
                  </a:moveTo>
                  <a:lnTo>
                    <a:pt x="328599" y="0"/>
                  </a:lnTo>
                  <a:lnTo>
                    <a:pt x="328561" y="165"/>
                  </a:lnTo>
                  <a:lnTo>
                    <a:pt x="328498" y="419"/>
                  </a:lnTo>
                  <a:lnTo>
                    <a:pt x="328764" y="177"/>
                  </a:lnTo>
                  <a:lnTo>
                    <a:pt x="328866" y="0"/>
                  </a:lnTo>
                  <a:close/>
                </a:path>
                <a:path w="422909" h="1901190">
                  <a:moveTo>
                    <a:pt x="330365" y="1605876"/>
                  </a:moveTo>
                  <a:lnTo>
                    <a:pt x="329907" y="1602524"/>
                  </a:lnTo>
                  <a:lnTo>
                    <a:pt x="329882" y="1603502"/>
                  </a:lnTo>
                  <a:lnTo>
                    <a:pt x="330047" y="1604721"/>
                  </a:lnTo>
                  <a:lnTo>
                    <a:pt x="330365" y="1605876"/>
                  </a:lnTo>
                  <a:close/>
                </a:path>
                <a:path w="422909" h="1901190">
                  <a:moveTo>
                    <a:pt x="330454" y="1606245"/>
                  </a:moveTo>
                  <a:lnTo>
                    <a:pt x="330415" y="1606118"/>
                  </a:lnTo>
                  <a:lnTo>
                    <a:pt x="330365" y="1605876"/>
                  </a:lnTo>
                  <a:lnTo>
                    <a:pt x="330403" y="1606245"/>
                  </a:lnTo>
                  <a:close/>
                </a:path>
                <a:path w="422909" h="1901190">
                  <a:moveTo>
                    <a:pt x="331482" y="1515960"/>
                  </a:moveTo>
                  <a:lnTo>
                    <a:pt x="331063" y="1514690"/>
                  </a:lnTo>
                  <a:lnTo>
                    <a:pt x="330111" y="1512150"/>
                  </a:lnTo>
                  <a:lnTo>
                    <a:pt x="329641" y="1510880"/>
                  </a:lnTo>
                  <a:lnTo>
                    <a:pt x="329209" y="1510880"/>
                  </a:lnTo>
                  <a:lnTo>
                    <a:pt x="328764" y="1512150"/>
                  </a:lnTo>
                  <a:lnTo>
                    <a:pt x="327088" y="1511579"/>
                  </a:lnTo>
                  <a:lnTo>
                    <a:pt x="329120" y="1514690"/>
                  </a:lnTo>
                  <a:lnTo>
                    <a:pt x="331482" y="1515960"/>
                  </a:lnTo>
                  <a:close/>
                </a:path>
                <a:path w="422909" h="1901190">
                  <a:moveTo>
                    <a:pt x="333336" y="1541360"/>
                  </a:moveTo>
                  <a:lnTo>
                    <a:pt x="331546" y="1541360"/>
                  </a:lnTo>
                  <a:lnTo>
                    <a:pt x="332041" y="1542364"/>
                  </a:lnTo>
                  <a:lnTo>
                    <a:pt x="333336" y="1541360"/>
                  </a:lnTo>
                  <a:close/>
                </a:path>
                <a:path w="422909" h="1901190">
                  <a:moveTo>
                    <a:pt x="333476" y="1520393"/>
                  </a:moveTo>
                  <a:lnTo>
                    <a:pt x="331635" y="1519745"/>
                  </a:lnTo>
                  <a:lnTo>
                    <a:pt x="331774" y="1521167"/>
                  </a:lnTo>
                  <a:lnTo>
                    <a:pt x="330885" y="1522869"/>
                  </a:lnTo>
                  <a:lnTo>
                    <a:pt x="331495" y="1523453"/>
                  </a:lnTo>
                  <a:lnTo>
                    <a:pt x="332917" y="1522361"/>
                  </a:lnTo>
                  <a:lnTo>
                    <a:pt x="333476" y="1520393"/>
                  </a:lnTo>
                  <a:close/>
                </a:path>
                <a:path w="422909" h="1901190">
                  <a:moveTo>
                    <a:pt x="335762" y="1541360"/>
                  </a:moveTo>
                  <a:lnTo>
                    <a:pt x="334987" y="1540090"/>
                  </a:lnTo>
                  <a:lnTo>
                    <a:pt x="333336" y="1541360"/>
                  </a:lnTo>
                  <a:lnTo>
                    <a:pt x="334403" y="1541360"/>
                  </a:lnTo>
                  <a:lnTo>
                    <a:pt x="333336" y="1542630"/>
                  </a:lnTo>
                  <a:lnTo>
                    <a:pt x="335762" y="1541360"/>
                  </a:lnTo>
                  <a:close/>
                </a:path>
                <a:path w="422909" h="1901190">
                  <a:moveTo>
                    <a:pt x="337312" y="41935"/>
                  </a:moveTo>
                  <a:lnTo>
                    <a:pt x="337045" y="42430"/>
                  </a:lnTo>
                  <a:lnTo>
                    <a:pt x="337223" y="42252"/>
                  </a:lnTo>
                  <a:lnTo>
                    <a:pt x="337299" y="42100"/>
                  </a:lnTo>
                  <a:lnTo>
                    <a:pt x="337312" y="41935"/>
                  </a:lnTo>
                  <a:close/>
                </a:path>
                <a:path w="422909" h="1901190">
                  <a:moveTo>
                    <a:pt x="343446" y="1641055"/>
                  </a:moveTo>
                  <a:lnTo>
                    <a:pt x="342226" y="1640420"/>
                  </a:lnTo>
                  <a:lnTo>
                    <a:pt x="341757" y="1639735"/>
                  </a:lnTo>
                  <a:lnTo>
                    <a:pt x="341160" y="1641690"/>
                  </a:lnTo>
                  <a:lnTo>
                    <a:pt x="343446" y="1641055"/>
                  </a:lnTo>
                  <a:close/>
                </a:path>
                <a:path w="422909" h="1901190">
                  <a:moveTo>
                    <a:pt x="347522" y="1580311"/>
                  </a:moveTo>
                  <a:lnTo>
                    <a:pt x="347332" y="1580476"/>
                  </a:lnTo>
                  <a:lnTo>
                    <a:pt x="347218" y="1580667"/>
                  </a:lnTo>
                  <a:lnTo>
                    <a:pt x="347052" y="1580845"/>
                  </a:lnTo>
                  <a:lnTo>
                    <a:pt x="347167" y="1581023"/>
                  </a:lnTo>
                  <a:lnTo>
                    <a:pt x="347370" y="1581442"/>
                  </a:lnTo>
                  <a:lnTo>
                    <a:pt x="347522" y="1580311"/>
                  </a:lnTo>
                  <a:close/>
                </a:path>
                <a:path w="422909" h="1901190">
                  <a:moveTo>
                    <a:pt x="349745" y="103974"/>
                  </a:moveTo>
                  <a:lnTo>
                    <a:pt x="349161" y="103543"/>
                  </a:lnTo>
                  <a:lnTo>
                    <a:pt x="345757" y="104305"/>
                  </a:lnTo>
                  <a:lnTo>
                    <a:pt x="346925" y="104863"/>
                  </a:lnTo>
                  <a:lnTo>
                    <a:pt x="347853" y="104775"/>
                  </a:lnTo>
                  <a:lnTo>
                    <a:pt x="349745" y="103974"/>
                  </a:lnTo>
                  <a:close/>
                </a:path>
                <a:path w="422909" h="1901190">
                  <a:moveTo>
                    <a:pt x="351066" y="1665820"/>
                  </a:moveTo>
                  <a:lnTo>
                    <a:pt x="350913" y="1665630"/>
                  </a:lnTo>
                  <a:lnTo>
                    <a:pt x="350723" y="1665820"/>
                  </a:lnTo>
                  <a:lnTo>
                    <a:pt x="351066" y="1665820"/>
                  </a:lnTo>
                  <a:close/>
                </a:path>
                <a:path w="422909" h="1901190">
                  <a:moveTo>
                    <a:pt x="351548" y="1667090"/>
                  </a:moveTo>
                  <a:lnTo>
                    <a:pt x="350723" y="1665820"/>
                  </a:lnTo>
                  <a:lnTo>
                    <a:pt x="350012" y="1664550"/>
                  </a:lnTo>
                  <a:lnTo>
                    <a:pt x="349529" y="1664550"/>
                  </a:lnTo>
                  <a:lnTo>
                    <a:pt x="349961" y="1665820"/>
                  </a:lnTo>
                  <a:lnTo>
                    <a:pt x="349516" y="1667090"/>
                  </a:lnTo>
                  <a:lnTo>
                    <a:pt x="351548" y="1667090"/>
                  </a:lnTo>
                  <a:close/>
                </a:path>
                <a:path w="422909" h="1901190">
                  <a:moveTo>
                    <a:pt x="352107" y="100863"/>
                  </a:moveTo>
                  <a:lnTo>
                    <a:pt x="351878" y="99898"/>
                  </a:lnTo>
                  <a:lnTo>
                    <a:pt x="349453" y="99656"/>
                  </a:lnTo>
                  <a:lnTo>
                    <a:pt x="350113" y="99199"/>
                  </a:lnTo>
                  <a:lnTo>
                    <a:pt x="351028" y="99098"/>
                  </a:lnTo>
                  <a:lnTo>
                    <a:pt x="351650" y="98933"/>
                  </a:lnTo>
                  <a:lnTo>
                    <a:pt x="349834" y="98831"/>
                  </a:lnTo>
                  <a:lnTo>
                    <a:pt x="346773" y="99034"/>
                  </a:lnTo>
                  <a:lnTo>
                    <a:pt x="343928" y="100533"/>
                  </a:lnTo>
                  <a:lnTo>
                    <a:pt x="347294" y="100076"/>
                  </a:lnTo>
                  <a:lnTo>
                    <a:pt x="346036" y="100711"/>
                  </a:lnTo>
                  <a:lnTo>
                    <a:pt x="350024" y="100101"/>
                  </a:lnTo>
                  <a:lnTo>
                    <a:pt x="350608" y="100533"/>
                  </a:lnTo>
                  <a:lnTo>
                    <a:pt x="349326" y="101447"/>
                  </a:lnTo>
                  <a:lnTo>
                    <a:pt x="348094" y="101777"/>
                  </a:lnTo>
                  <a:lnTo>
                    <a:pt x="349008" y="101676"/>
                  </a:lnTo>
                  <a:lnTo>
                    <a:pt x="347687" y="102908"/>
                  </a:lnTo>
                  <a:lnTo>
                    <a:pt x="349846" y="102489"/>
                  </a:lnTo>
                  <a:lnTo>
                    <a:pt x="352107" y="100863"/>
                  </a:lnTo>
                  <a:close/>
                </a:path>
                <a:path w="422909" h="1901190">
                  <a:moveTo>
                    <a:pt x="352437" y="1584744"/>
                  </a:moveTo>
                  <a:lnTo>
                    <a:pt x="351002" y="1583270"/>
                  </a:lnTo>
                  <a:lnTo>
                    <a:pt x="347954" y="1584591"/>
                  </a:lnTo>
                  <a:lnTo>
                    <a:pt x="348805" y="1585480"/>
                  </a:lnTo>
                  <a:lnTo>
                    <a:pt x="352437" y="1584744"/>
                  </a:lnTo>
                  <a:close/>
                </a:path>
                <a:path w="422909" h="1901190">
                  <a:moveTo>
                    <a:pt x="353275" y="1599971"/>
                  </a:moveTo>
                  <a:lnTo>
                    <a:pt x="353098" y="1600123"/>
                  </a:lnTo>
                  <a:lnTo>
                    <a:pt x="353009" y="1600695"/>
                  </a:lnTo>
                  <a:lnTo>
                    <a:pt x="353250" y="1600123"/>
                  </a:lnTo>
                  <a:lnTo>
                    <a:pt x="353275" y="1599971"/>
                  </a:lnTo>
                  <a:close/>
                </a:path>
                <a:path w="422909" h="1901190">
                  <a:moveTo>
                    <a:pt x="353428" y="1599844"/>
                  </a:moveTo>
                  <a:lnTo>
                    <a:pt x="352869" y="1599260"/>
                  </a:lnTo>
                  <a:lnTo>
                    <a:pt x="352653" y="1599463"/>
                  </a:lnTo>
                  <a:lnTo>
                    <a:pt x="353034" y="1599704"/>
                  </a:lnTo>
                  <a:lnTo>
                    <a:pt x="353275" y="1599971"/>
                  </a:lnTo>
                  <a:lnTo>
                    <a:pt x="353428" y="1599844"/>
                  </a:lnTo>
                  <a:close/>
                </a:path>
                <a:path w="422909" h="1901190">
                  <a:moveTo>
                    <a:pt x="355523" y="1679397"/>
                  </a:moveTo>
                  <a:lnTo>
                    <a:pt x="355130" y="1678520"/>
                  </a:lnTo>
                  <a:lnTo>
                    <a:pt x="353987" y="1678520"/>
                  </a:lnTo>
                  <a:lnTo>
                    <a:pt x="353860" y="1678520"/>
                  </a:lnTo>
                  <a:lnTo>
                    <a:pt x="355523" y="1679397"/>
                  </a:lnTo>
                  <a:close/>
                </a:path>
                <a:path w="422909" h="1901190">
                  <a:moveTo>
                    <a:pt x="356273" y="1679790"/>
                  </a:moveTo>
                  <a:lnTo>
                    <a:pt x="355523" y="1679397"/>
                  </a:lnTo>
                  <a:lnTo>
                    <a:pt x="355701" y="1679790"/>
                  </a:lnTo>
                  <a:lnTo>
                    <a:pt x="356273" y="1679790"/>
                  </a:lnTo>
                  <a:close/>
                </a:path>
                <a:path w="422909" h="1901190">
                  <a:moveTo>
                    <a:pt x="362280" y="1619199"/>
                  </a:moveTo>
                  <a:lnTo>
                    <a:pt x="361797" y="1619440"/>
                  </a:lnTo>
                  <a:lnTo>
                    <a:pt x="361467" y="1619745"/>
                  </a:lnTo>
                  <a:lnTo>
                    <a:pt x="361162" y="1620062"/>
                  </a:lnTo>
                  <a:lnTo>
                    <a:pt x="361454" y="1619961"/>
                  </a:lnTo>
                  <a:lnTo>
                    <a:pt x="361772" y="1619745"/>
                  </a:lnTo>
                  <a:lnTo>
                    <a:pt x="362280" y="1619199"/>
                  </a:lnTo>
                  <a:close/>
                </a:path>
                <a:path w="422909" h="1901190">
                  <a:moveTo>
                    <a:pt x="363194" y="1645500"/>
                  </a:moveTo>
                  <a:lnTo>
                    <a:pt x="362902" y="1645500"/>
                  </a:lnTo>
                  <a:lnTo>
                    <a:pt x="362775" y="1645615"/>
                  </a:lnTo>
                  <a:lnTo>
                    <a:pt x="362927" y="1645691"/>
                  </a:lnTo>
                  <a:lnTo>
                    <a:pt x="363194" y="1645500"/>
                  </a:lnTo>
                  <a:close/>
                </a:path>
                <a:path w="422909" h="1901190">
                  <a:moveTo>
                    <a:pt x="366395" y="1658048"/>
                  </a:moveTo>
                  <a:lnTo>
                    <a:pt x="366331" y="1656930"/>
                  </a:lnTo>
                  <a:lnTo>
                    <a:pt x="364972" y="1656930"/>
                  </a:lnTo>
                  <a:lnTo>
                    <a:pt x="365290" y="1657667"/>
                  </a:lnTo>
                  <a:lnTo>
                    <a:pt x="366395" y="1658048"/>
                  </a:lnTo>
                  <a:close/>
                </a:path>
                <a:path w="422909" h="1901190">
                  <a:moveTo>
                    <a:pt x="366839" y="1658200"/>
                  </a:moveTo>
                  <a:lnTo>
                    <a:pt x="366395" y="1658048"/>
                  </a:lnTo>
                  <a:lnTo>
                    <a:pt x="366395" y="1658200"/>
                  </a:lnTo>
                  <a:lnTo>
                    <a:pt x="366839" y="1658200"/>
                  </a:lnTo>
                  <a:close/>
                </a:path>
                <a:path w="422909" h="1901190">
                  <a:moveTo>
                    <a:pt x="368465" y="1711388"/>
                  </a:moveTo>
                  <a:lnTo>
                    <a:pt x="367830" y="1710740"/>
                  </a:lnTo>
                  <a:lnTo>
                    <a:pt x="367512" y="1711833"/>
                  </a:lnTo>
                  <a:lnTo>
                    <a:pt x="367842" y="1712569"/>
                  </a:lnTo>
                  <a:lnTo>
                    <a:pt x="368439" y="1713191"/>
                  </a:lnTo>
                  <a:lnTo>
                    <a:pt x="368414" y="1712379"/>
                  </a:lnTo>
                  <a:lnTo>
                    <a:pt x="368465" y="1711388"/>
                  </a:lnTo>
                  <a:close/>
                </a:path>
                <a:path w="422909" h="1901190">
                  <a:moveTo>
                    <a:pt x="368477" y="1656969"/>
                  </a:moveTo>
                  <a:lnTo>
                    <a:pt x="368312" y="1657413"/>
                  </a:lnTo>
                  <a:lnTo>
                    <a:pt x="368300" y="1657731"/>
                  </a:lnTo>
                  <a:lnTo>
                    <a:pt x="368338" y="1658010"/>
                  </a:lnTo>
                  <a:lnTo>
                    <a:pt x="368477" y="1656969"/>
                  </a:lnTo>
                  <a:close/>
                </a:path>
                <a:path w="422909" h="1901190">
                  <a:moveTo>
                    <a:pt x="370217" y="1714525"/>
                  </a:moveTo>
                  <a:lnTo>
                    <a:pt x="368896" y="1713687"/>
                  </a:lnTo>
                  <a:lnTo>
                    <a:pt x="368427" y="1713204"/>
                  </a:lnTo>
                  <a:lnTo>
                    <a:pt x="368465" y="1714182"/>
                  </a:lnTo>
                  <a:lnTo>
                    <a:pt x="368604" y="1714931"/>
                  </a:lnTo>
                  <a:lnTo>
                    <a:pt x="370217" y="1714525"/>
                  </a:lnTo>
                  <a:close/>
                </a:path>
                <a:path w="422909" h="1901190">
                  <a:moveTo>
                    <a:pt x="375094" y="1740001"/>
                  </a:moveTo>
                  <a:lnTo>
                    <a:pt x="373735" y="1737982"/>
                  </a:lnTo>
                  <a:lnTo>
                    <a:pt x="372529" y="1739912"/>
                  </a:lnTo>
                  <a:lnTo>
                    <a:pt x="375094" y="1740001"/>
                  </a:lnTo>
                  <a:close/>
                </a:path>
                <a:path w="422909" h="1901190">
                  <a:moveTo>
                    <a:pt x="375386" y="1664550"/>
                  </a:moveTo>
                  <a:lnTo>
                    <a:pt x="375221" y="1663598"/>
                  </a:lnTo>
                  <a:lnTo>
                    <a:pt x="374332" y="1664550"/>
                  </a:lnTo>
                  <a:lnTo>
                    <a:pt x="375386" y="1664550"/>
                  </a:lnTo>
                  <a:close/>
                </a:path>
                <a:path w="422909" h="1901190">
                  <a:moveTo>
                    <a:pt x="375450" y="1740750"/>
                  </a:moveTo>
                  <a:lnTo>
                    <a:pt x="372592" y="1742020"/>
                  </a:lnTo>
                  <a:lnTo>
                    <a:pt x="373862" y="1745653"/>
                  </a:lnTo>
                  <a:lnTo>
                    <a:pt x="375450" y="1740750"/>
                  </a:lnTo>
                  <a:close/>
                </a:path>
                <a:path w="422909" h="1901190">
                  <a:moveTo>
                    <a:pt x="375526" y="1663280"/>
                  </a:moveTo>
                  <a:lnTo>
                    <a:pt x="374967" y="1662010"/>
                  </a:lnTo>
                  <a:lnTo>
                    <a:pt x="375221" y="1663598"/>
                  </a:lnTo>
                  <a:lnTo>
                    <a:pt x="375526" y="1663280"/>
                  </a:lnTo>
                  <a:close/>
                </a:path>
                <a:path w="422909" h="1901190">
                  <a:moveTo>
                    <a:pt x="377240" y="1672170"/>
                  </a:moveTo>
                  <a:lnTo>
                    <a:pt x="376529" y="1670342"/>
                  </a:lnTo>
                  <a:lnTo>
                    <a:pt x="376466" y="1670900"/>
                  </a:lnTo>
                  <a:lnTo>
                    <a:pt x="376656" y="1672170"/>
                  </a:lnTo>
                  <a:lnTo>
                    <a:pt x="377240" y="1672170"/>
                  </a:lnTo>
                  <a:close/>
                </a:path>
                <a:path w="422909" h="1901190">
                  <a:moveTo>
                    <a:pt x="380111" y="1692427"/>
                  </a:moveTo>
                  <a:lnTo>
                    <a:pt x="379818" y="1692325"/>
                  </a:lnTo>
                  <a:lnTo>
                    <a:pt x="379768" y="1692617"/>
                  </a:lnTo>
                  <a:lnTo>
                    <a:pt x="379780" y="1692846"/>
                  </a:lnTo>
                  <a:lnTo>
                    <a:pt x="379768" y="1693100"/>
                  </a:lnTo>
                  <a:lnTo>
                    <a:pt x="380009" y="1692744"/>
                  </a:lnTo>
                  <a:lnTo>
                    <a:pt x="380111" y="1692427"/>
                  </a:lnTo>
                  <a:close/>
                </a:path>
                <a:path w="422909" h="1901190">
                  <a:moveTo>
                    <a:pt x="380263" y="1705927"/>
                  </a:moveTo>
                  <a:lnTo>
                    <a:pt x="379920" y="1705483"/>
                  </a:lnTo>
                  <a:lnTo>
                    <a:pt x="379590" y="1705127"/>
                  </a:lnTo>
                  <a:lnTo>
                    <a:pt x="379349" y="1705330"/>
                  </a:lnTo>
                  <a:lnTo>
                    <a:pt x="379564" y="1705838"/>
                  </a:lnTo>
                  <a:lnTo>
                    <a:pt x="379958" y="1705978"/>
                  </a:lnTo>
                  <a:lnTo>
                    <a:pt x="380263" y="1705927"/>
                  </a:lnTo>
                  <a:close/>
                </a:path>
                <a:path w="422909" h="1901190">
                  <a:moveTo>
                    <a:pt x="383413" y="1701380"/>
                  </a:moveTo>
                  <a:lnTo>
                    <a:pt x="381723" y="1700110"/>
                  </a:lnTo>
                  <a:lnTo>
                    <a:pt x="381304" y="1701126"/>
                  </a:lnTo>
                  <a:lnTo>
                    <a:pt x="381254" y="1701380"/>
                  </a:lnTo>
                  <a:lnTo>
                    <a:pt x="383413" y="1701380"/>
                  </a:lnTo>
                  <a:close/>
                </a:path>
                <a:path w="422909" h="1901190">
                  <a:moveTo>
                    <a:pt x="386397" y="1724240"/>
                  </a:moveTo>
                  <a:lnTo>
                    <a:pt x="386092" y="1723453"/>
                  </a:lnTo>
                  <a:lnTo>
                    <a:pt x="385889" y="1724037"/>
                  </a:lnTo>
                  <a:lnTo>
                    <a:pt x="386397" y="1724240"/>
                  </a:lnTo>
                  <a:close/>
                </a:path>
                <a:path w="422909" h="1901190">
                  <a:moveTo>
                    <a:pt x="387184" y="1720430"/>
                  </a:moveTo>
                  <a:lnTo>
                    <a:pt x="384403" y="1719160"/>
                  </a:lnTo>
                  <a:lnTo>
                    <a:pt x="386092" y="1723453"/>
                  </a:lnTo>
                  <a:lnTo>
                    <a:pt x="387184" y="1720430"/>
                  </a:lnTo>
                  <a:close/>
                </a:path>
                <a:path w="422909" h="1901190">
                  <a:moveTo>
                    <a:pt x="390169" y="1724164"/>
                  </a:moveTo>
                  <a:lnTo>
                    <a:pt x="388543" y="1721840"/>
                  </a:lnTo>
                  <a:lnTo>
                    <a:pt x="389623" y="1723580"/>
                  </a:lnTo>
                  <a:lnTo>
                    <a:pt x="390169" y="1724164"/>
                  </a:lnTo>
                  <a:close/>
                </a:path>
                <a:path w="422909" h="1901190">
                  <a:moveTo>
                    <a:pt x="391198" y="1748370"/>
                  </a:moveTo>
                  <a:lnTo>
                    <a:pt x="390779" y="1747316"/>
                  </a:lnTo>
                  <a:lnTo>
                    <a:pt x="390753" y="1748129"/>
                  </a:lnTo>
                  <a:lnTo>
                    <a:pt x="391198" y="1748370"/>
                  </a:lnTo>
                  <a:close/>
                </a:path>
                <a:path w="422909" h="1901190">
                  <a:moveTo>
                    <a:pt x="394030" y="1749894"/>
                  </a:moveTo>
                  <a:lnTo>
                    <a:pt x="393255" y="1748459"/>
                  </a:lnTo>
                  <a:lnTo>
                    <a:pt x="393026" y="1750085"/>
                  </a:lnTo>
                  <a:lnTo>
                    <a:pt x="394030" y="1749894"/>
                  </a:lnTo>
                  <a:close/>
                </a:path>
                <a:path w="422909" h="1901190">
                  <a:moveTo>
                    <a:pt x="395312" y="1813102"/>
                  </a:moveTo>
                  <a:lnTo>
                    <a:pt x="395084" y="1813229"/>
                  </a:lnTo>
                  <a:lnTo>
                    <a:pt x="394855" y="1813433"/>
                  </a:lnTo>
                  <a:lnTo>
                    <a:pt x="394703" y="1813750"/>
                  </a:lnTo>
                  <a:lnTo>
                    <a:pt x="394881" y="1813674"/>
                  </a:lnTo>
                  <a:lnTo>
                    <a:pt x="395097" y="1813407"/>
                  </a:lnTo>
                  <a:lnTo>
                    <a:pt x="395312" y="1813102"/>
                  </a:lnTo>
                  <a:close/>
                </a:path>
                <a:path w="422909" h="1901190">
                  <a:moveTo>
                    <a:pt x="395998" y="1777225"/>
                  </a:moveTo>
                  <a:lnTo>
                    <a:pt x="395833" y="1777365"/>
                  </a:lnTo>
                  <a:lnTo>
                    <a:pt x="395998" y="1777225"/>
                  </a:lnTo>
                  <a:close/>
                </a:path>
                <a:path w="422909" h="1901190">
                  <a:moveTo>
                    <a:pt x="396163" y="1776984"/>
                  </a:moveTo>
                  <a:lnTo>
                    <a:pt x="395998" y="1777225"/>
                  </a:lnTo>
                  <a:lnTo>
                    <a:pt x="396138" y="1777136"/>
                  </a:lnTo>
                  <a:lnTo>
                    <a:pt x="396163" y="1776984"/>
                  </a:lnTo>
                  <a:close/>
                </a:path>
                <a:path w="422909" h="1901190">
                  <a:moveTo>
                    <a:pt x="396379" y="1776437"/>
                  </a:moveTo>
                  <a:lnTo>
                    <a:pt x="396354" y="1776145"/>
                  </a:lnTo>
                  <a:lnTo>
                    <a:pt x="396163" y="1776984"/>
                  </a:lnTo>
                  <a:lnTo>
                    <a:pt x="396328" y="1776730"/>
                  </a:lnTo>
                  <a:lnTo>
                    <a:pt x="396379" y="1776437"/>
                  </a:lnTo>
                  <a:close/>
                </a:path>
                <a:path w="422909" h="1901190">
                  <a:moveTo>
                    <a:pt x="396913" y="1773986"/>
                  </a:moveTo>
                  <a:lnTo>
                    <a:pt x="395782" y="1774139"/>
                  </a:lnTo>
                  <a:lnTo>
                    <a:pt x="396354" y="1775167"/>
                  </a:lnTo>
                  <a:lnTo>
                    <a:pt x="396354" y="1776145"/>
                  </a:lnTo>
                  <a:lnTo>
                    <a:pt x="396913" y="1773986"/>
                  </a:lnTo>
                  <a:close/>
                </a:path>
                <a:path w="422909" h="1901190">
                  <a:moveTo>
                    <a:pt x="398551" y="1827695"/>
                  </a:moveTo>
                  <a:lnTo>
                    <a:pt x="398081" y="1829993"/>
                  </a:lnTo>
                  <a:lnTo>
                    <a:pt x="398411" y="1828965"/>
                  </a:lnTo>
                  <a:lnTo>
                    <a:pt x="398513" y="1828241"/>
                  </a:lnTo>
                  <a:lnTo>
                    <a:pt x="398551" y="1827695"/>
                  </a:lnTo>
                  <a:close/>
                </a:path>
                <a:path w="422909" h="1901190">
                  <a:moveTo>
                    <a:pt x="399135" y="1795957"/>
                  </a:moveTo>
                  <a:lnTo>
                    <a:pt x="398335" y="1795589"/>
                  </a:lnTo>
                  <a:lnTo>
                    <a:pt x="398399" y="1796630"/>
                  </a:lnTo>
                  <a:lnTo>
                    <a:pt x="399135" y="1795957"/>
                  </a:lnTo>
                  <a:close/>
                </a:path>
                <a:path w="422909" h="1901190">
                  <a:moveTo>
                    <a:pt x="401167" y="1794090"/>
                  </a:moveTo>
                  <a:lnTo>
                    <a:pt x="399135" y="1795957"/>
                  </a:lnTo>
                  <a:lnTo>
                    <a:pt x="400608" y="1796630"/>
                  </a:lnTo>
                  <a:lnTo>
                    <a:pt x="401167" y="1794090"/>
                  </a:lnTo>
                  <a:close/>
                </a:path>
                <a:path w="422909" h="1901190">
                  <a:moveTo>
                    <a:pt x="401396" y="1839010"/>
                  </a:moveTo>
                  <a:lnTo>
                    <a:pt x="400100" y="1839150"/>
                  </a:lnTo>
                  <a:lnTo>
                    <a:pt x="400646" y="1839150"/>
                  </a:lnTo>
                  <a:lnTo>
                    <a:pt x="401396" y="1839010"/>
                  </a:lnTo>
                  <a:close/>
                </a:path>
                <a:path w="422909" h="1901190">
                  <a:moveTo>
                    <a:pt x="401726" y="1849970"/>
                  </a:moveTo>
                  <a:lnTo>
                    <a:pt x="400227" y="1849970"/>
                  </a:lnTo>
                  <a:lnTo>
                    <a:pt x="401637" y="1851240"/>
                  </a:lnTo>
                  <a:lnTo>
                    <a:pt x="401726" y="1849970"/>
                  </a:lnTo>
                  <a:close/>
                </a:path>
                <a:path w="422909" h="1901190">
                  <a:moveTo>
                    <a:pt x="402818" y="1849970"/>
                  </a:moveTo>
                  <a:lnTo>
                    <a:pt x="402132" y="1848700"/>
                  </a:lnTo>
                  <a:lnTo>
                    <a:pt x="401815" y="1848700"/>
                  </a:lnTo>
                  <a:lnTo>
                    <a:pt x="401726" y="1849970"/>
                  </a:lnTo>
                  <a:lnTo>
                    <a:pt x="402818" y="1849970"/>
                  </a:lnTo>
                  <a:close/>
                </a:path>
                <a:path w="422909" h="1901190">
                  <a:moveTo>
                    <a:pt x="404393" y="1788731"/>
                  </a:moveTo>
                  <a:lnTo>
                    <a:pt x="404037" y="1788833"/>
                  </a:lnTo>
                  <a:lnTo>
                    <a:pt x="403720" y="1789010"/>
                  </a:lnTo>
                  <a:lnTo>
                    <a:pt x="403428" y="1789226"/>
                  </a:lnTo>
                  <a:lnTo>
                    <a:pt x="403847" y="1789074"/>
                  </a:lnTo>
                  <a:lnTo>
                    <a:pt x="404190" y="1788896"/>
                  </a:lnTo>
                  <a:lnTo>
                    <a:pt x="404393" y="1788731"/>
                  </a:lnTo>
                  <a:close/>
                </a:path>
                <a:path w="422909" h="1901190">
                  <a:moveTo>
                    <a:pt x="406933" y="1872424"/>
                  </a:moveTo>
                  <a:lnTo>
                    <a:pt x="406577" y="1871980"/>
                  </a:lnTo>
                  <a:lnTo>
                    <a:pt x="406273" y="1872310"/>
                  </a:lnTo>
                  <a:lnTo>
                    <a:pt x="406933" y="1872424"/>
                  </a:lnTo>
                  <a:close/>
                </a:path>
                <a:path w="422909" h="1901190">
                  <a:moveTo>
                    <a:pt x="409041" y="1807108"/>
                  </a:moveTo>
                  <a:lnTo>
                    <a:pt x="407390" y="1806422"/>
                  </a:lnTo>
                  <a:lnTo>
                    <a:pt x="407543" y="1806981"/>
                  </a:lnTo>
                  <a:lnTo>
                    <a:pt x="407974" y="1807057"/>
                  </a:lnTo>
                  <a:lnTo>
                    <a:pt x="408482" y="1807095"/>
                  </a:lnTo>
                  <a:lnTo>
                    <a:pt x="409041" y="1807108"/>
                  </a:lnTo>
                  <a:close/>
                </a:path>
                <a:path w="422909" h="1901190">
                  <a:moveTo>
                    <a:pt x="409079" y="1872488"/>
                  </a:moveTo>
                  <a:lnTo>
                    <a:pt x="408000" y="1872602"/>
                  </a:lnTo>
                  <a:lnTo>
                    <a:pt x="406933" y="1872424"/>
                  </a:lnTo>
                  <a:lnTo>
                    <a:pt x="407136" y="1872678"/>
                  </a:lnTo>
                  <a:lnTo>
                    <a:pt x="407987" y="1872615"/>
                  </a:lnTo>
                  <a:lnTo>
                    <a:pt x="408241" y="1872640"/>
                  </a:lnTo>
                  <a:lnTo>
                    <a:pt x="408584" y="1872602"/>
                  </a:lnTo>
                  <a:lnTo>
                    <a:pt x="409079" y="1872488"/>
                  </a:lnTo>
                  <a:close/>
                </a:path>
                <a:path w="422909" h="1901190">
                  <a:moveTo>
                    <a:pt x="409524" y="1876844"/>
                  </a:moveTo>
                  <a:lnTo>
                    <a:pt x="409397" y="1876539"/>
                  </a:lnTo>
                  <a:lnTo>
                    <a:pt x="409282" y="1876209"/>
                  </a:lnTo>
                  <a:lnTo>
                    <a:pt x="409219" y="1875891"/>
                  </a:lnTo>
                  <a:lnTo>
                    <a:pt x="409257" y="1876348"/>
                  </a:lnTo>
                  <a:lnTo>
                    <a:pt x="409333" y="1876640"/>
                  </a:lnTo>
                  <a:lnTo>
                    <a:pt x="409524" y="1876844"/>
                  </a:lnTo>
                  <a:close/>
                </a:path>
                <a:path w="422909" h="1901190">
                  <a:moveTo>
                    <a:pt x="409587" y="1868665"/>
                  </a:moveTo>
                  <a:lnTo>
                    <a:pt x="407581" y="1868119"/>
                  </a:lnTo>
                  <a:lnTo>
                    <a:pt x="407631" y="1869236"/>
                  </a:lnTo>
                  <a:lnTo>
                    <a:pt x="406082" y="1871370"/>
                  </a:lnTo>
                  <a:lnTo>
                    <a:pt x="406577" y="1871980"/>
                  </a:lnTo>
                  <a:lnTo>
                    <a:pt x="409587" y="1868665"/>
                  </a:lnTo>
                  <a:close/>
                </a:path>
                <a:path w="422909" h="1901190">
                  <a:moveTo>
                    <a:pt x="410451" y="1878355"/>
                  </a:moveTo>
                  <a:lnTo>
                    <a:pt x="410019" y="1877783"/>
                  </a:lnTo>
                  <a:lnTo>
                    <a:pt x="409841" y="1877491"/>
                  </a:lnTo>
                  <a:lnTo>
                    <a:pt x="409663" y="1877517"/>
                  </a:lnTo>
                  <a:lnTo>
                    <a:pt x="409498" y="1877542"/>
                  </a:lnTo>
                  <a:lnTo>
                    <a:pt x="409308" y="1877568"/>
                  </a:lnTo>
                  <a:lnTo>
                    <a:pt x="409575" y="1877910"/>
                  </a:lnTo>
                  <a:lnTo>
                    <a:pt x="409968" y="1878164"/>
                  </a:lnTo>
                  <a:lnTo>
                    <a:pt x="410451" y="1878355"/>
                  </a:lnTo>
                  <a:close/>
                </a:path>
                <a:path w="422909" h="1901190">
                  <a:moveTo>
                    <a:pt x="410895" y="1877123"/>
                  </a:moveTo>
                  <a:lnTo>
                    <a:pt x="410159" y="1877199"/>
                  </a:lnTo>
                  <a:lnTo>
                    <a:pt x="409752" y="1877123"/>
                  </a:lnTo>
                  <a:lnTo>
                    <a:pt x="409511" y="1876856"/>
                  </a:lnTo>
                  <a:lnTo>
                    <a:pt x="409613" y="1877072"/>
                  </a:lnTo>
                  <a:lnTo>
                    <a:pt x="409841" y="1877491"/>
                  </a:lnTo>
                  <a:lnTo>
                    <a:pt x="410286" y="1877428"/>
                  </a:lnTo>
                  <a:lnTo>
                    <a:pt x="410692" y="1877339"/>
                  </a:lnTo>
                  <a:lnTo>
                    <a:pt x="410895" y="1877123"/>
                  </a:lnTo>
                  <a:close/>
                </a:path>
                <a:path w="422909" h="1901190">
                  <a:moveTo>
                    <a:pt x="412191" y="1888020"/>
                  </a:moveTo>
                  <a:lnTo>
                    <a:pt x="411695" y="1887512"/>
                  </a:lnTo>
                  <a:lnTo>
                    <a:pt x="411721" y="1888083"/>
                  </a:lnTo>
                  <a:lnTo>
                    <a:pt x="411911" y="1888020"/>
                  </a:lnTo>
                  <a:lnTo>
                    <a:pt x="412064" y="1888007"/>
                  </a:lnTo>
                  <a:lnTo>
                    <a:pt x="412191" y="1888020"/>
                  </a:lnTo>
                  <a:close/>
                </a:path>
                <a:path w="422909" h="1901190">
                  <a:moveTo>
                    <a:pt x="412419" y="1846160"/>
                  </a:moveTo>
                  <a:lnTo>
                    <a:pt x="411581" y="1844687"/>
                  </a:lnTo>
                  <a:lnTo>
                    <a:pt x="410616" y="1845195"/>
                  </a:lnTo>
                  <a:lnTo>
                    <a:pt x="412419" y="1846160"/>
                  </a:lnTo>
                  <a:close/>
                </a:path>
                <a:path w="422909" h="1901190">
                  <a:moveTo>
                    <a:pt x="412686" y="1888528"/>
                  </a:moveTo>
                  <a:lnTo>
                    <a:pt x="412610" y="1888248"/>
                  </a:lnTo>
                  <a:lnTo>
                    <a:pt x="412521" y="1888020"/>
                  </a:lnTo>
                  <a:lnTo>
                    <a:pt x="412191" y="1888020"/>
                  </a:lnTo>
                  <a:lnTo>
                    <a:pt x="412686" y="1888528"/>
                  </a:lnTo>
                  <a:close/>
                </a:path>
                <a:path w="422909" h="1901190">
                  <a:moveTo>
                    <a:pt x="413448" y="1886369"/>
                  </a:moveTo>
                  <a:lnTo>
                    <a:pt x="412800" y="1885429"/>
                  </a:lnTo>
                  <a:lnTo>
                    <a:pt x="412559" y="1885530"/>
                  </a:lnTo>
                  <a:lnTo>
                    <a:pt x="413448" y="1886369"/>
                  </a:lnTo>
                  <a:close/>
                </a:path>
                <a:path w="422909" h="1901190">
                  <a:moveTo>
                    <a:pt x="413740" y="1889582"/>
                  </a:moveTo>
                  <a:lnTo>
                    <a:pt x="412686" y="1888528"/>
                  </a:lnTo>
                  <a:lnTo>
                    <a:pt x="412788" y="1888947"/>
                  </a:lnTo>
                  <a:lnTo>
                    <a:pt x="412851" y="1889518"/>
                  </a:lnTo>
                  <a:lnTo>
                    <a:pt x="413740" y="1889582"/>
                  </a:lnTo>
                  <a:close/>
                </a:path>
                <a:path w="422909" h="1901190">
                  <a:moveTo>
                    <a:pt x="413842" y="1884959"/>
                  </a:moveTo>
                  <a:lnTo>
                    <a:pt x="412788" y="1882990"/>
                  </a:lnTo>
                  <a:lnTo>
                    <a:pt x="411467" y="1882990"/>
                  </a:lnTo>
                  <a:lnTo>
                    <a:pt x="412800" y="1885429"/>
                  </a:lnTo>
                  <a:lnTo>
                    <a:pt x="413842" y="1884959"/>
                  </a:lnTo>
                  <a:close/>
                </a:path>
                <a:path w="422909" h="1901190">
                  <a:moveTo>
                    <a:pt x="413969" y="1838540"/>
                  </a:moveTo>
                  <a:lnTo>
                    <a:pt x="413004" y="1838540"/>
                  </a:lnTo>
                  <a:lnTo>
                    <a:pt x="412153" y="1841080"/>
                  </a:lnTo>
                  <a:lnTo>
                    <a:pt x="413969" y="1838540"/>
                  </a:lnTo>
                  <a:close/>
                </a:path>
                <a:path w="422909" h="1901190">
                  <a:moveTo>
                    <a:pt x="414286" y="1830070"/>
                  </a:moveTo>
                  <a:lnTo>
                    <a:pt x="414261" y="1829511"/>
                  </a:lnTo>
                  <a:lnTo>
                    <a:pt x="411378" y="1830070"/>
                  </a:lnTo>
                  <a:lnTo>
                    <a:pt x="410070" y="1830209"/>
                  </a:lnTo>
                  <a:lnTo>
                    <a:pt x="411314" y="1830197"/>
                  </a:lnTo>
                  <a:lnTo>
                    <a:pt x="411975" y="1830451"/>
                  </a:lnTo>
                  <a:lnTo>
                    <a:pt x="412330" y="1830857"/>
                  </a:lnTo>
                  <a:lnTo>
                    <a:pt x="412864" y="1830717"/>
                  </a:lnTo>
                  <a:lnTo>
                    <a:pt x="413512" y="1830476"/>
                  </a:lnTo>
                  <a:lnTo>
                    <a:pt x="414286" y="1830070"/>
                  </a:lnTo>
                  <a:close/>
                </a:path>
                <a:path w="422909" h="1901190">
                  <a:moveTo>
                    <a:pt x="415239" y="1888070"/>
                  </a:moveTo>
                  <a:lnTo>
                    <a:pt x="413448" y="1886369"/>
                  </a:lnTo>
                  <a:lnTo>
                    <a:pt x="414642" y="1888070"/>
                  </a:lnTo>
                  <a:lnTo>
                    <a:pt x="415239" y="1888070"/>
                  </a:lnTo>
                  <a:close/>
                </a:path>
                <a:path w="422909" h="1901190">
                  <a:moveTo>
                    <a:pt x="415582" y="1852510"/>
                  </a:moveTo>
                  <a:lnTo>
                    <a:pt x="412927" y="1851240"/>
                  </a:lnTo>
                  <a:lnTo>
                    <a:pt x="414337" y="1852510"/>
                  </a:lnTo>
                  <a:lnTo>
                    <a:pt x="415582" y="1852510"/>
                  </a:lnTo>
                  <a:close/>
                </a:path>
                <a:path w="422909" h="1901190">
                  <a:moveTo>
                    <a:pt x="415721" y="1884260"/>
                  </a:moveTo>
                  <a:lnTo>
                    <a:pt x="415417" y="1884260"/>
                  </a:lnTo>
                  <a:lnTo>
                    <a:pt x="413842" y="1884959"/>
                  </a:lnTo>
                  <a:lnTo>
                    <a:pt x="414147" y="1885530"/>
                  </a:lnTo>
                  <a:lnTo>
                    <a:pt x="415721" y="1884260"/>
                  </a:lnTo>
                  <a:close/>
                </a:path>
                <a:path w="422909" h="1901190">
                  <a:moveTo>
                    <a:pt x="415734" y="1876640"/>
                  </a:moveTo>
                  <a:lnTo>
                    <a:pt x="414502" y="1877123"/>
                  </a:lnTo>
                  <a:lnTo>
                    <a:pt x="414883" y="1879180"/>
                  </a:lnTo>
                  <a:lnTo>
                    <a:pt x="415734" y="1876640"/>
                  </a:lnTo>
                  <a:close/>
                </a:path>
                <a:path w="422909" h="1901190">
                  <a:moveTo>
                    <a:pt x="415950" y="1849602"/>
                  </a:moveTo>
                  <a:lnTo>
                    <a:pt x="415340" y="1846097"/>
                  </a:lnTo>
                  <a:lnTo>
                    <a:pt x="415518" y="1850059"/>
                  </a:lnTo>
                  <a:lnTo>
                    <a:pt x="415950" y="1849602"/>
                  </a:lnTo>
                  <a:close/>
                </a:path>
                <a:path w="422909" h="1901190">
                  <a:moveTo>
                    <a:pt x="416064" y="1833575"/>
                  </a:moveTo>
                  <a:lnTo>
                    <a:pt x="414718" y="1832571"/>
                  </a:lnTo>
                  <a:lnTo>
                    <a:pt x="414388" y="1832343"/>
                  </a:lnTo>
                  <a:lnTo>
                    <a:pt x="413829" y="1834083"/>
                  </a:lnTo>
                  <a:lnTo>
                    <a:pt x="414870" y="1835962"/>
                  </a:lnTo>
                  <a:lnTo>
                    <a:pt x="415404" y="1833638"/>
                  </a:lnTo>
                  <a:lnTo>
                    <a:pt x="416064" y="1833575"/>
                  </a:lnTo>
                  <a:close/>
                </a:path>
                <a:path w="422909" h="1901190">
                  <a:moveTo>
                    <a:pt x="417868" y="1848269"/>
                  </a:moveTo>
                  <a:lnTo>
                    <a:pt x="417677" y="1847850"/>
                  </a:lnTo>
                  <a:lnTo>
                    <a:pt x="416064" y="1849475"/>
                  </a:lnTo>
                  <a:lnTo>
                    <a:pt x="416026" y="1850059"/>
                  </a:lnTo>
                  <a:lnTo>
                    <a:pt x="416204" y="1851113"/>
                  </a:lnTo>
                  <a:lnTo>
                    <a:pt x="417868" y="1848269"/>
                  </a:lnTo>
                  <a:close/>
                </a:path>
                <a:path w="422909" h="1901190">
                  <a:moveTo>
                    <a:pt x="418490" y="1888070"/>
                  </a:moveTo>
                  <a:lnTo>
                    <a:pt x="418109" y="1886800"/>
                  </a:lnTo>
                  <a:lnTo>
                    <a:pt x="417563" y="1888070"/>
                  </a:lnTo>
                  <a:lnTo>
                    <a:pt x="418490" y="1888070"/>
                  </a:lnTo>
                  <a:close/>
                </a:path>
                <a:path w="422909" h="1901190">
                  <a:moveTo>
                    <a:pt x="419392" y="1870290"/>
                  </a:moveTo>
                  <a:lnTo>
                    <a:pt x="419188" y="1869020"/>
                  </a:lnTo>
                  <a:lnTo>
                    <a:pt x="418947" y="1869020"/>
                  </a:lnTo>
                  <a:lnTo>
                    <a:pt x="418833" y="1869503"/>
                  </a:lnTo>
                  <a:lnTo>
                    <a:pt x="419392" y="1870290"/>
                  </a:lnTo>
                  <a:close/>
                </a:path>
                <a:path w="422909" h="1901190">
                  <a:moveTo>
                    <a:pt x="419735" y="1869490"/>
                  </a:moveTo>
                  <a:lnTo>
                    <a:pt x="419620" y="1869300"/>
                  </a:lnTo>
                  <a:lnTo>
                    <a:pt x="419392" y="1869147"/>
                  </a:lnTo>
                  <a:lnTo>
                    <a:pt x="419735" y="1869490"/>
                  </a:lnTo>
                  <a:close/>
                </a:path>
                <a:path w="422909" h="1901190">
                  <a:moveTo>
                    <a:pt x="420370" y="1899945"/>
                  </a:moveTo>
                  <a:lnTo>
                    <a:pt x="419658" y="1898891"/>
                  </a:lnTo>
                  <a:lnTo>
                    <a:pt x="416090" y="1898967"/>
                  </a:lnTo>
                  <a:lnTo>
                    <a:pt x="417474" y="1900529"/>
                  </a:lnTo>
                  <a:lnTo>
                    <a:pt x="418452" y="1900720"/>
                  </a:lnTo>
                  <a:lnTo>
                    <a:pt x="420370" y="1899945"/>
                  </a:lnTo>
                  <a:close/>
                </a:path>
                <a:path w="422909" h="1901190">
                  <a:moveTo>
                    <a:pt x="420420" y="1843900"/>
                  </a:moveTo>
                  <a:lnTo>
                    <a:pt x="417868" y="1848269"/>
                  </a:lnTo>
                  <a:lnTo>
                    <a:pt x="418401" y="1849475"/>
                  </a:lnTo>
                  <a:lnTo>
                    <a:pt x="420420" y="1843900"/>
                  </a:lnTo>
                  <a:close/>
                </a:path>
                <a:path w="422909" h="1901190">
                  <a:moveTo>
                    <a:pt x="421627" y="1863940"/>
                  </a:moveTo>
                  <a:lnTo>
                    <a:pt x="415429" y="1862670"/>
                  </a:lnTo>
                  <a:lnTo>
                    <a:pt x="418236" y="1861400"/>
                  </a:lnTo>
                  <a:lnTo>
                    <a:pt x="418579" y="1861400"/>
                  </a:lnTo>
                  <a:lnTo>
                    <a:pt x="415772" y="1856320"/>
                  </a:lnTo>
                  <a:lnTo>
                    <a:pt x="415366" y="1861400"/>
                  </a:lnTo>
                  <a:lnTo>
                    <a:pt x="410679" y="1858860"/>
                  </a:lnTo>
                  <a:lnTo>
                    <a:pt x="417614" y="1853780"/>
                  </a:lnTo>
                  <a:lnTo>
                    <a:pt x="414375" y="1853780"/>
                  </a:lnTo>
                  <a:lnTo>
                    <a:pt x="414286" y="1852510"/>
                  </a:lnTo>
                  <a:lnTo>
                    <a:pt x="412026" y="1852510"/>
                  </a:lnTo>
                  <a:lnTo>
                    <a:pt x="414147" y="1848700"/>
                  </a:lnTo>
                  <a:lnTo>
                    <a:pt x="408800" y="1846160"/>
                  </a:lnTo>
                  <a:lnTo>
                    <a:pt x="410616" y="1845195"/>
                  </a:lnTo>
                  <a:lnTo>
                    <a:pt x="410057" y="1844890"/>
                  </a:lnTo>
                  <a:lnTo>
                    <a:pt x="411327" y="1844243"/>
                  </a:lnTo>
                  <a:lnTo>
                    <a:pt x="411581" y="1844687"/>
                  </a:lnTo>
                  <a:lnTo>
                    <a:pt x="413575" y="1843620"/>
                  </a:lnTo>
                  <a:lnTo>
                    <a:pt x="412584" y="1843620"/>
                  </a:lnTo>
                  <a:lnTo>
                    <a:pt x="415124" y="1842350"/>
                  </a:lnTo>
                  <a:lnTo>
                    <a:pt x="408292" y="1841080"/>
                  </a:lnTo>
                  <a:lnTo>
                    <a:pt x="410083" y="1838540"/>
                  </a:lnTo>
                  <a:lnTo>
                    <a:pt x="408965" y="1838540"/>
                  </a:lnTo>
                  <a:lnTo>
                    <a:pt x="411353" y="1836000"/>
                  </a:lnTo>
                  <a:lnTo>
                    <a:pt x="413753" y="1833460"/>
                  </a:lnTo>
                  <a:lnTo>
                    <a:pt x="413042" y="1832190"/>
                  </a:lnTo>
                  <a:lnTo>
                    <a:pt x="412330" y="1830920"/>
                  </a:lnTo>
                  <a:lnTo>
                    <a:pt x="408635" y="1832190"/>
                  </a:lnTo>
                  <a:lnTo>
                    <a:pt x="408889" y="1830920"/>
                  </a:lnTo>
                  <a:lnTo>
                    <a:pt x="409638" y="1827110"/>
                  </a:lnTo>
                  <a:lnTo>
                    <a:pt x="408584" y="1825840"/>
                  </a:lnTo>
                  <a:lnTo>
                    <a:pt x="407530" y="1824570"/>
                  </a:lnTo>
                  <a:lnTo>
                    <a:pt x="408813" y="1824570"/>
                  </a:lnTo>
                  <a:lnTo>
                    <a:pt x="408432" y="1822030"/>
                  </a:lnTo>
                  <a:lnTo>
                    <a:pt x="407860" y="1818220"/>
                  </a:lnTo>
                  <a:lnTo>
                    <a:pt x="408368" y="1814410"/>
                  </a:lnTo>
                  <a:lnTo>
                    <a:pt x="405130" y="1814410"/>
                  </a:lnTo>
                  <a:lnTo>
                    <a:pt x="404977" y="1811870"/>
                  </a:lnTo>
                  <a:lnTo>
                    <a:pt x="403580" y="1809330"/>
                  </a:lnTo>
                  <a:lnTo>
                    <a:pt x="405828" y="1808060"/>
                  </a:lnTo>
                  <a:lnTo>
                    <a:pt x="406819" y="1809330"/>
                  </a:lnTo>
                  <a:lnTo>
                    <a:pt x="408152" y="1809330"/>
                  </a:lnTo>
                  <a:lnTo>
                    <a:pt x="407555" y="1808060"/>
                  </a:lnTo>
                  <a:lnTo>
                    <a:pt x="406222" y="1808060"/>
                  </a:lnTo>
                  <a:lnTo>
                    <a:pt x="405409" y="1806790"/>
                  </a:lnTo>
                  <a:lnTo>
                    <a:pt x="404596" y="1805520"/>
                  </a:lnTo>
                  <a:lnTo>
                    <a:pt x="407530" y="1805520"/>
                  </a:lnTo>
                  <a:lnTo>
                    <a:pt x="406590" y="1802980"/>
                  </a:lnTo>
                  <a:lnTo>
                    <a:pt x="404647" y="1801710"/>
                  </a:lnTo>
                  <a:lnTo>
                    <a:pt x="402691" y="1800440"/>
                  </a:lnTo>
                  <a:lnTo>
                    <a:pt x="403542" y="1796630"/>
                  </a:lnTo>
                  <a:lnTo>
                    <a:pt x="400888" y="1796630"/>
                  </a:lnTo>
                  <a:lnTo>
                    <a:pt x="397116" y="1801710"/>
                  </a:lnTo>
                  <a:lnTo>
                    <a:pt x="394335" y="1797900"/>
                  </a:lnTo>
                  <a:lnTo>
                    <a:pt x="395693" y="1796630"/>
                  </a:lnTo>
                  <a:lnTo>
                    <a:pt x="397408" y="1796630"/>
                  </a:lnTo>
                  <a:lnTo>
                    <a:pt x="397827" y="1795360"/>
                  </a:lnTo>
                  <a:lnTo>
                    <a:pt x="398335" y="1795589"/>
                  </a:lnTo>
                  <a:lnTo>
                    <a:pt x="398322" y="1795360"/>
                  </a:lnTo>
                  <a:lnTo>
                    <a:pt x="398246" y="1794090"/>
                  </a:lnTo>
                  <a:lnTo>
                    <a:pt x="400253" y="1794090"/>
                  </a:lnTo>
                  <a:lnTo>
                    <a:pt x="399402" y="1792820"/>
                  </a:lnTo>
                  <a:lnTo>
                    <a:pt x="401332" y="1792820"/>
                  </a:lnTo>
                  <a:lnTo>
                    <a:pt x="400532" y="1794090"/>
                  </a:lnTo>
                  <a:lnTo>
                    <a:pt x="401167" y="1794090"/>
                  </a:lnTo>
                  <a:lnTo>
                    <a:pt x="401459" y="1794090"/>
                  </a:lnTo>
                  <a:lnTo>
                    <a:pt x="401408" y="1792820"/>
                  </a:lnTo>
                  <a:lnTo>
                    <a:pt x="402094" y="1790280"/>
                  </a:lnTo>
                  <a:lnTo>
                    <a:pt x="400748" y="1790280"/>
                  </a:lnTo>
                  <a:lnTo>
                    <a:pt x="400177" y="1789010"/>
                  </a:lnTo>
                  <a:lnTo>
                    <a:pt x="399262" y="1786470"/>
                  </a:lnTo>
                  <a:lnTo>
                    <a:pt x="402323" y="1787740"/>
                  </a:lnTo>
                  <a:lnTo>
                    <a:pt x="402894" y="1786470"/>
                  </a:lnTo>
                  <a:lnTo>
                    <a:pt x="401320" y="1785200"/>
                  </a:lnTo>
                  <a:lnTo>
                    <a:pt x="402259" y="1783930"/>
                  </a:lnTo>
                  <a:lnTo>
                    <a:pt x="399262" y="1783930"/>
                  </a:lnTo>
                  <a:lnTo>
                    <a:pt x="399046" y="1782660"/>
                  </a:lnTo>
                  <a:lnTo>
                    <a:pt x="401104" y="1782660"/>
                  </a:lnTo>
                  <a:lnTo>
                    <a:pt x="399389" y="1781390"/>
                  </a:lnTo>
                  <a:lnTo>
                    <a:pt x="399072" y="1777580"/>
                  </a:lnTo>
                  <a:lnTo>
                    <a:pt x="398856" y="1775040"/>
                  </a:lnTo>
                  <a:lnTo>
                    <a:pt x="396138" y="1777580"/>
                  </a:lnTo>
                  <a:lnTo>
                    <a:pt x="395820" y="1777580"/>
                  </a:lnTo>
                  <a:lnTo>
                    <a:pt x="391528" y="1773770"/>
                  </a:lnTo>
                  <a:lnTo>
                    <a:pt x="394766" y="1767420"/>
                  </a:lnTo>
                  <a:lnTo>
                    <a:pt x="392823" y="1763610"/>
                  </a:lnTo>
                  <a:lnTo>
                    <a:pt x="392176" y="1762340"/>
                  </a:lnTo>
                  <a:lnTo>
                    <a:pt x="393179" y="1762340"/>
                  </a:lnTo>
                  <a:lnTo>
                    <a:pt x="391248" y="1759800"/>
                  </a:lnTo>
                  <a:lnTo>
                    <a:pt x="390918" y="1757260"/>
                  </a:lnTo>
                  <a:lnTo>
                    <a:pt x="390753" y="1755990"/>
                  </a:lnTo>
                  <a:lnTo>
                    <a:pt x="388048" y="1754720"/>
                  </a:lnTo>
                  <a:lnTo>
                    <a:pt x="387819" y="1753450"/>
                  </a:lnTo>
                  <a:lnTo>
                    <a:pt x="389318" y="1752180"/>
                  </a:lnTo>
                  <a:lnTo>
                    <a:pt x="390613" y="1752180"/>
                  </a:lnTo>
                  <a:lnTo>
                    <a:pt x="389267" y="1749640"/>
                  </a:lnTo>
                  <a:lnTo>
                    <a:pt x="388073" y="1749640"/>
                  </a:lnTo>
                  <a:lnTo>
                    <a:pt x="388848" y="1747100"/>
                  </a:lnTo>
                  <a:lnTo>
                    <a:pt x="390677" y="1748091"/>
                  </a:lnTo>
                  <a:lnTo>
                    <a:pt x="390690" y="1747100"/>
                  </a:lnTo>
                  <a:lnTo>
                    <a:pt x="390779" y="1747316"/>
                  </a:lnTo>
                  <a:lnTo>
                    <a:pt x="390829" y="1745830"/>
                  </a:lnTo>
                  <a:lnTo>
                    <a:pt x="392252" y="1744560"/>
                  </a:lnTo>
                  <a:lnTo>
                    <a:pt x="388696" y="1742020"/>
                  </a:lnTo>
                  <a:lnTo>
                    <a:pt x="391528" y="1742020"/>
                  </a:lnTo>
                  <a:lnTo>
                    <a:pt x="391464" y="1740750"/>
                  </a:lnTo>
                  <a:lnTo>
                    <a:pt x="391325" y="1738210"/>
                  </a:lnTo>
                  <a:lnTo>
                    <a:pt x="390194" y="1738210"/>
                  </a:lnTo>
                  <a:lnTo>
                    <a:pt x="388899" y="1740750"/>
                  </a:lnTo>
                  <a:lnTo>
                    <a:pt x="388112" y="1738210"/>
                  </a:lnTo>
                  <a:lnTo>
                    <a:pt x="387819" y="1735670"/>
                  </a:lnTo>
                  <a:lnTo>
                    <a:pt x="391388" y="1735670"/>
                  </a:lnTo>
                  <a:lnTo>
                    <a:pt x="390994" y="1730590"/>
                  </a:lnTo>
                  <a:lnTo>
                    <a:pt x="388112" y="1728050"/>
                  </a:lnTo>
                  <a:lnTo>
                    <a:pt x="385813" y="1724240"/>
                  </a:lnTo>
                  <a:lnTo>
                    <a:pt x="385889" y="1724037"/>
                  </a:lnTo>
                  <a:lnTo>
                    <a:pt x="383260" y="1722970"/>
                  </a:lnTo>
                  <a:lnTo>
                    <a:pt x="382981" y="1720430"/>
                  </a:lnTo>
                  <a:lnTo>
                    <a:pt x="387057" y="1716620"/>
                  </a:lnTo>
                  <a:lnTo>
                    <a:pt x="386829" y="1715350"/>
                  </a:lnTo>
                  <a:lnTo>
                    <a:pt x="387400" y="1712810"/>
                  </a:lnTo>
                  <a:lnTo>
                    <a:pt x="387680" y="1711540"/>
                  </a:lnTo>
                  <a:lnTo>
                    <a:pt x="380987" y="1712810"/>
                  </a:lnTo>
                  <a:lnTo>
                    <a:pt x="381050" y="1711540"/>
                  </a:lnTo>
                  <a:lnTo>
                    <a:pt x="381190" y="1709000"/>
                  </a:lnTo>
                  <a:lnTo>
                    <a:pt x="380123" y="1710270"/>
                  </a:lnTo>
                  <a:lnTo>
                    <a:pt x="377063" y="1711540"/>
                  </a:lnTo>
                  <a:lnTo>
                    <a:pt x="375145" y="1709000"/>
                  </a:lnTo>
                  <a:lnTo>
                    <a:pt x="374954" y="1706460"/>
                  </a:lnTo>
                  <a:lnTo>
                    <a:pt x="374853" y="1705190"/>
                  </a:lnTo>
                  <a:lnTo>
                    <a:pt x="379272" y="1703920"/>
                  </a:lnTo>
                  <a:lnTo>
                    <a:pt x="380707" y="1705190"/>
                  </a:lnTo>
                  <a:lnTo>
                    <a:pt x="380987" y="1706460"/>
                  </a:lnTo>
                  <a:lnTo>
                    <a:pt x="380263" y="1706460"/>
                  </a:lnTo>
                  <a:lnTo>
                    <a:pt x="380949" y="1707730"/>
                  </a:lnTo>
                  <a:lnTo>
                    <a:pt x="381774" y="1707730"/>
                  </a:lnTo>
                  <a:lnTo>
                    <a:pt x="382778" y="1706460"/>
                  </a:lnTo>
                  <a:lnTo>
                    <a:pt x="381482" y="1706460"/>
                  </a:lnTo>
                  <a:lnTo>
                    <a:pt x="382333" y="1705190"/>
                  </a:lnTo>
                  <a:lnTo>
                    <a:pt x="381952" y="1703920"/>
                  </a:lnTo>
                  <a:lnTo>
                    <a:pt x="381584" y="1702650"/>
                  </a:lnTo>
                  <a:lnTo>
                    <a:pt x="381228" y="1701469"/>
                  </a:lnTo>
                  <a:lnTo>
                    <a:pt x="381304" y="1701126"/>
                  </a:lnTo>
                  <a:lnTo>
                    <a:pt x="381787" y="1698840"/>
                  </a:lnTo>
                  <a:lnTo>
                    <a:pt x="379577" y="1697570"/>
                  </a:lnTo>
                  <a:lnTo>
                    <a:pt x="379704" y="1695030"/>
                  </a:lnTo>
                  <a:lnTo>
                    <a:pt x="379768" y="1693760"/>
                  </a:lnTo>
                  <a:lnTo>
                    <a:pt x="379260" y="1695030"/>
                  </a:lnTo>
                  <a:lnTo>
                    <a:pt x="377850" y="1695030"/>
                  </a:lnTo>
                  <a:lnTo>
                    <a:pt x="377888" y="1692490"/>
                  </a:lnTo>
                  <a:lnTo>
                    <a:pt x="377926" y="1688680"/>
                  </a:lnTo>
                  <a:lnTo>
                    <a:pt x="374954" y="1692490"/>
                  </a:lnTo>
                  <a:lnTo>
                    <a:pt x="373468" y="1689950"/>
                  </a:lnTo>
                  <a:lnTo>
                    <a:pt x="374738" y="1687410"/>
                  </a:lnTo>
                  <a:lnTo>
                    <a:pt x="378015" y="1688680"/>
                  </a:lnTo>
                  <a:lnTo>
                    <a:pt x="376770" y="1687410"/>
                  </a:lnTo>
                  <a:lnTo>
                    <a:pt x="375526" y="1686140"/>
                  </a:lnTo>
                  <a:lnTo>
                    <a:pt x="376174" y="1683600"/>
                  </a:lnTo>
                  <a:lnTo>
                    <a:pt x="379793" y="1684870"/>
                  </a:lnTo>
                  <a:lnTo>
                    <a:pt x="378193" y="1683600"/>
                  </a:lnTo>
                  <a:lnTo>
                    <a:pt x="376605" y="1682330"/>
                  </a:lnTo>
                  <a:lnTo>
                    <a:pt x="379679" y="1678520"/>
                  </a:lnTo>
                  <a:lnTo>
                    <a:pt x="379590" y="1677250"/>
                  </a:lnTo>
                  <a:lnTo>
                    <a:pt x="381012" y="1678520"/>
                  </a:lnTo>
                  <a:lnTo>
                    <a:pt x="380161" y="1677250"/>
                  </a:lnTo>
                  <a:lnTo>
                    <a:pt x="379730" y="1675980"/>
                  </a:lnTo>
                  <a:lnTo>
                    <a:pt x="377596" y="1677250"/>
                  </a:lnTo>
                  <a:lnTo>
                    <a:pt x="377736" y="1675980"/>
                  </a:lnTo>
                  <a:lnTo>
                    <a:pt x="377520" y="1674710"/>
                  </a:lnTo>
                  <a:lnTo>
                    <a:pt x="376669" y="1674710"/>
                  </a:lnTo>
                  <a:lnTo>
                    <a:pt x="374738" y="1677250"/>
                  </a:lnTo>
                  <a:lnTo>
                    <a:pt x="372046" y="1675980"/>
                  </a:lnTo>
                  <a:lnTo>
                    <a:pt x="372732" y="1673910"/>
                  </a:lnTo>
                  <a:lnTo>
                    <a:pt x="372745" y="1674710"/>
                  </a:lnTo>
                  <a:lnTo>
                    <a:pt x="375754" y="1668360"/>
                  </a:lnTo>
                  <a:lnTo>
                    <a:pt x="376529" y="1670342"/>
                  </a:lnTo>
                  <a:lnTo>
                    <a:pt x="376605" y="1669630"/>
                  </a:lnTo>
                  <a:lnTo>
                    <a:pt x="377545" y="1669630"/>
                  </a:lnTo>
                  <a:lnTo>
                    <a:pt x="378015" y="1669986"/>
                  </a:lnTo>
                  <a:lnTo>
                    <a:pt x="377863" y="1669669"/>
                  </a:lnTo>
                  <a:lnTo>
                    <a:pt x="377609" y="1669440"/>
                  </a:lnTo>
                  <a:lnTo>
                    <a:pt x="377990" y="1668360"/>
                  </a:lnTo>
                  <a:lnTo>
                    <a:pt x="379310" y="1664550"/>
                  </a:lnTo>
                  <a:lnTo>
                    <a:pt x="373456" y="1669630"/>
                  </a:lnTo>
                  <a:lnTo>
                    <a:pt x="373189" y="1668360"/>
                  </a:lnTo>
                  <a:lnTo>
                    <a:pt x="372732" y="1666189"/>
                  </a:lnTo>
                  <a:lnTo>
                    <a:pt x="372732" y="1673377"/>
                  </a:lnTo>
                  <a:lnTo>
                    <a:pt x="369620" y="1672170"/>
                  </a:lnTo>
                  <a:lnTo>
                    <a:pt x="372681" y="1669630"/>
                  </a:lnTo>
                  <a:lnTo>
                    <a:pt x="372732" y="1673377"/>
                  </a:lnTo>
                  <a:lnTo>
                    <a:pt x="372732" y="1666189"/>
                  </a:lnTo>
                  <a:lnTo>
                    <a:pt x="372389" y="1664550"/>
                  </a:lnTo>
                  <a:lnTo>
                    <a:pt x="372186" y="1664550"/>
                  </a:lnTo>
                  <a:lnTo>
                    <a:pt x="370395" y="1663280"/>
                  </a:lnTo>
                  <a:lnTo>
                    <a:pt x="370840" y="1660740"/>
                  </a:lnTo>
                  <a:lnTo>
                    <a:pt x="371055" y="1659470"/>
                  </a:lnTo>
                  <a:lnTo>
                    <a:pt x="368566" y="1660740"/>
                  </a:lnTo>
                  <a:lnTo>
                    <a:pt x="368338" y="1658200"/>
                  </a:lnTo>
                  <a:lnTo>
                    <a:pt x="368122" y="1660740"/>
                  </a:lnTo>
                  <a:lnTo>
                    <a:pt x="366179" y="1660740"/>
                  </a:lnTo>
                  <a:lnTo>
                    <a:pt x="366052" y="1659470"/>
                  </a:lnTo>
                  <a:lnTo>
                    <a:pt x="365290" y="1657667"/>
                  </a:lnTo>
                  <a:lnTo>
                    <a:pt x="363105" y="1656930"/>
                  </a:lnTo>
                  <a:lnTo>
                    <a:pt x="368833" y="1651850"/>
                  </a:lnTo>
                  <a:lnTo>
                    <a:pt x="365912" y="1649310"/>
                  </a:lnTo>
                  <a:lnTo>
                    <a:pt x="366763" y="1648040"/>
                  </a:lnTo>
                  <a:lnTo>
                    <a:pt x="369252" y="1649310"/>
                  </a:lnTo>
                  <a:lnTo>
                    <a:pt x="369506" y="1648040"/>
                  </a:lnTo>
                  <a:lnTo>
                    <a:pt x="369760" y="1646770"/>
                  </a:lnTo>
                  <a:lnTo>
                    <a:pt x="368160" y="1645500"/>
                  </a:lnTo>
                  <a:lnTo>
                    <a:pt x="366560" y="1644230"/>
                  </a:lnTo>
                  <a:lnTo>
                    <a:pt x="371271" y="1642960"/>
                  </a:lnTo>
                  <a:lnTo>
                    <a:pt x="369836" y="1641690"/>
                  </a:lnTo>
                  <a:lnTo>
                    <a:pt x="368414" y="1640420"/>
                  </a:lnTo>
                  <a:lnTo>
                    <a:pt x="366534" y="1641525"/>
                  </a:lnTo>
                  <a:lnTo>
                    <a:pt x="363905" y="1640420"/>
                  </a:lnTo>
                  <a:lnTo>
                    <a:pt x="367118" y="1645500"/>
                  </a:lnTo>
                  <a:lnTo>
                    <a:pt x="365125" y="1644383"/>
                  </a:lnTo>
                  <a:lnTo>
                    <a:pt x="365125" y="1645500"/>
                  </a:lnTo>
                  <a:lnTo>
                    <a:pt x="364985" y="1646770"/>
                  </a:lnTo>
                  <a:lnTo>
                    <a:pt x="362927" y="1645691"/>
                  </a:lnTo>
                  <a:lnTo>
                    <a:pt x="361416" y="1646770"/>
                  </a:lnTo>
                  <a:lnTo>
                    <a:pt x="362775" y="1645615"/>
                  </a:lnTo>
                  <a:lnTo>
                    <a:pt x="362559" y="1645500"/>
                  </a:lnTo>
                  <a:lnTo>
                    <a:pt x="362902" y="1645500"/>
                  </a:lnTo>
                  <a:lnTo>
                    <a:pt x="363842" y="1644700"/>
                  </a:lnTo>
                  <a:lnTo>
                    <a:pt x="365125" y="1645500"/>
                  </a:lnTo>
                  <a:lnTo>
                    <a:pt x="365125" y="1644383"/>
                  </a:lnTo>
                  <a:lnTo>
                    <a:pt x="362635" y="1642960"/>
                  </a:lnTo>
                  <a:lnTo>
                    <a:pt x="362978" y="1643938"/>
                  </a:lnTo>
                  <a:lnTo>
                    <a:pt x="358063" y="1642960"/>
                  </a:lnTo>
                  <a:lnTo>
                    <a:pt x="359778" y="1639150"/>
                  </a:lnTo>
                  <a:lnTo>
                    <a:pt x="365772" y="1637880"/>
                  </a:lnTo>
                  <a:lnTo>
                    <a:pt x="366953" y="1634070"/>
                  </a:lnTo>
                  <a:lnTo>
                    <a:pt x="367347" y="1632800"/>
                  </a:lnTo>
                  <a:lnTo>
                    <a:pt x="360781" y="1631530"/>
                  </a:lnTo>
                  <a:lnTo>
                    <a:pt x="360845" y="1627720"/>
                  </a:lnTo>
                  <a:lnTo>
                    <a:pt x="360857" y="1626450"/>
                  </a:lnTo>
                  <a:lnTo>
                    <a:pt x="360273" y="1627720"/>
                  </a:lnTo>
                  <a:lnTo>
                    <a:pt x="357708" y="1627720"/>
                  </a:lnTo>
                  <a:lnTo>
                    <a:pt x="359067" y="1625180"/>
                  </a:lnTo>
                  <a:lnTo>
                    <a:pt x="357644" y="1623910"/>
                  </a:lnTo>
                  <a:lnTo>
                    <a:pt x="359676" y="1622640"/>
                  </a:lnTo>
                  <a:lnTo>
                    <a:pt x="360121" y="1621370"/>
                  </a:lnTo>
                  <a:lnTo>
                    <a:pt x="361162" y="1620100"/>
                  </a:lnTo>
                  <a:lnTo>
                    <a:pt x="359702" y="1621370"/>
                  </a:lnTo>
                  <a:lnTo>
                    <a:pt x="360121" y="1617560"/>
                  </a:lnTo>
                  <a:lnTo>
                    <a:pt x="360260" y="1616290"/>
                  </a:lnTo>
                  <a:lnTo>
                    <a:pt x="356146" y="1617560"/>
                  </a:lnTo>
                  <a:lnTo>
                    <a:pt x="358152" y="1613750"/>
                  </a:lnTo>
                  <a:lnTo>
                    <a:pt x="358101" y="1611210"/>
                  </a:lnTo>
                  <a:lnTo>
                    <a:pt x="358076" y="1609940"/>
                  </a:lnTo>
                  <a:lnTo>
                    <a:pt x="351155" y="1611210"/>
                  </a:lnTo>
                  <a:lnTo>
                    <a:pt x="351040" y="1609940"/>
                  </a:lnTo>
                  <a:lnTo>
                    <a:pt x="350723" y="1606130"/>
                  </a:lnTo>
                  <a:lnTo>
                    <a:pt x="353225" y="1607400"/>
                  </a:lnTo>
                  <a:lnTo>
                    <a:pt x="353682" y="1606130"/>
                  </a:lnTo>
                  <a:lnTo>
                    <a:pt x="354139" y="1604860"/>
                  </a:lnTo>
                  <a:lnTo>
                    <a:pt x="356425" y="1607400"/>
                  </a:lnTo>
                  <a:lnTo>
                    <a:pt x="356082" y="1606130"/>
                  </a:lnTo>
                  <a:lnTo>
                    <a:pt x="356120" y="1604860"/>
                  </a:lnTo>
                  <a:lnTo>
                    <a:pt x="354736" y="1604860"/>
                  </a:lnTo>
                  <a:lnTo>
                    <a:pt x="355765" y="1603590"/>
                  </a:lnTo>
                  <a:lnTo>
                    <a:pt x="351015" y="1602320"/>
                  </a:lnTo>
                  <a:lnTo>
                    <a:pt x="352590" y="1599780"/>
                  </a:lnTo>
                  <a:lnTo>
                    <a:pt x="349402" y="1599780"/>
                  </a:lnTo>
                  <a:lnTo>
                    <a:pt x="349148" y="1598510"/>
                  </a:lnTo>
                  <a:lnTo>
                    <a:pt x="348221" y="1596123"/>
                  </a:lnTo>
                  <a:lnTo>
                    <a:pt x="348348" y="1595970"/>
                  </a:lnTo>
                  <a:lnTo>
                    <a:pt x="351409" y="1592160"/>
                  </a:lnTo>
                  <a:lnTo>
                    <a:pt x="342696" y="1587080"/>
                  </a:lnTo>
                  <a:lnTo>
                    <a:pt x="347052" y="1582000"/>
                  </a:lnTo>
                  <a:lnTo>
                    <a:pt x="345579" y="1578190"/>
                  </a:lnTo>
                  <a:lnTo>
                    <a:pt x="343966" y="1575650"/>
                  </a:lnTo>
                  <a:lnTo>
                    <a:pt x="343103" y="1573110"/>
                  </a:lnTo>
                  <a:lnTo>
                    <a:pt x="343750" y="1573110"/>
                  </a:lnTo>
                  <a:lnTo>
                    <a:pt x="344093" y="1571840"/>
                  </a:lnTo>
                  <a:lnTo>
                    <a:pt x="344017" y="1573110"/>
                  </a:lnTo>
                  <a:lnTo>
                    <a:pt x="344881" y="1568030"/>
                  </a:lnTo>
                  <a:lnTo>
                    <a:pt x="337680" y="1571840"/>
                  </a:lnTo>
                  <a:lnTo>
                    <a:pt x="338607" y="1566760"/>
                  </a:lnTo>
                  <a:lnTo>
                    <a:pt x="341261" y="1564220"/>
                  </a:lnTo>
                  <a:lnTo>
                    <a:pt x="340956" y="1569300"/>
                  </a:lnTo>
                  <a:lnTo>
                    <a:pt x="341807" y="1568030"/>
                  </a:lnTo>
                  <a:lnTo>
                    <a:pt x="348234" y="1565490"/>
                  </a:lnTo>
                  <a:lnTo>
                    <a:pt x="343890" y="1564220"/>
                  </a:lnTo>
                  <a:lnTo>
                    <a:pt x="339547" y="1562950"/>
                  </a:lnTo>
                  <a:lnTo>
                    <a:pt x="342595" y="1559140"/>
                  </a:lnTo>
                  <a:lnTo>
                    <a:pt x="343179" y="1559140"/>
                  </a:lnTo>
                  <a:lnTo>
                    <a:pt x="344817" y="1556600"/>
                  </a:lnTo>
                  <a:lnTo>
                    <a:pt x="339255" y="1554060"/>
                  </a:lnTo>
                  <a:lnTo>
                    <a:pt x="338772" y="1550250"/>
                  </a:lnTo>
                  <a:lnTo>
                    <a:pt x="339763" y="1550250"/>
                  </a:lnTo>
                  <a:lnTo>
                    <a:pt x="335749" y="1548980"/>
                  </a:lnTo>
                  <a:lnTo>
                    <a:pt x="333400" y="1545170"/>
                  </a:lnTo>
                  <a:lnTo>
                    <a:pt x="332168" y="1542630"/>
                  </a:lnTo>
                  <a:lnTo>
                    <a:pt x="332041" y="1542364"/>
                  </a:lnTo>
                  <a:lnTo>
                    <a:pt x="331685" y="1542630"/>
                  </a:lnTo>
                  <a:lnTo>
                    <a:pt x="330123" y="1540090"/>
                  </a:lnTo>
                  <a:lnTo>
                    <a:pt x="331266" y="1538820"/>
                  </a:lnTo>
                  <a:lnTo>
                    <a:pt x="331901" y="1536280"/>
                  </a:lnTo>
                  <a:lnTo>
                    <a:pt x="334619" y="1535010"/>
                  </a:lnTo>
                  <a:lnTo>
                    <a:pt x="335546" y="1537550"/>
                  </a:lnTo>
                  <a:lnTo>
                    <a:pt x="338747" y="1535010"/>
                  </a:lnTo>
                  <a:lnTo>
                    <a:pt x="334416" y="1533740"/>
                  </a:lnTo>
                  <a:lnTo>
                    <a:pt x="334632" y="1532470"/>
                  </a:lnTo>
                  <a:lnTo>
                    <a:pt x="336257" y="1532470"/>
                  </a:lnTo>
                  <a:lnTo>
                    <a:pt x="334975" y="1528660"/>
                  </a:lnTo>
                  <a:lnTo>
                    <a:pt x="334543" y="1527390"/>
                  </a:lnTo>
                  <a:lnTo>
                    <a:pt x="330555" y="1528660"/>
                  </a:lnTo>
                  <a:lnTo>
                    <a:pt x="329806" y="1524850"/>
                  </a:lnTo>
                  <a:lnTo>
                    <a:pt x="329552" y="1523580"/>
                  </a:lnTo>
                  <a:lnTo>
                    <a:pt x="328510" y="1524850"/>
                  </a:lnTo>
                  <a:lnTo>
                    <a:pt x="323850" y="1523580"/>
                  </a:lnTo>
                  <a:lnTo>
                    <a:pt x="330111" y="1522310"/>
                  </a:lnTo>
                  <a:lnTo>
                    <a:pt x="326491" y="1519770"/>
                  </a:lnTo>
                  <a:lnTo>
                    <a:pt x="330276" y="1518500"/>
                  </a:lnTo>
                  <a:lnTo>
                    <a:pt x="328853" y="1517230"/>
                  </a:lnTo>
                  <a:lnTo>
                    <a:pt x="324789" y="1513420"/>
                  </a:lnTo>
                  <a:lnTo>
                    <a:pt x="323215" y="1510880"/>
                  </a:lnTo>
                  <a:lnTo>
                    <a:pt x="325069" y="1510880"/>
                  </a:lnTo>
                  <a:lnTo>
                    <a:pt x="322783" y="1508340"/>
                  </a:lnTo>
                  <a:lnTo>
                    <a:pt x="321945" y="1505800"/>
                  </a:lnTo>
                  <a:lnTo>
                    <a:pt x="325285" y="1503260"/>
                  </a:lnTo>
                  <a:lnTo>
                    <a:pt x="325361" y="1499450"/>
                  </a:lnTo>
                  <a:lnTo>
                    <a:pt x="324942" y="1495640"/>
                  </a:lnTo>
                  <a:lnTo>
                    <a:pt x="325589" y="1494370"/>
                  </a:lnTo>
                  <a:lnTo>
                    <a:pt x="326859" y="1491830"/>
                  </a:lnTo>
                  <a:lnTo>
                    <a:pt x="322364" y="1486750"/>
                  </a:lnTo>
                  <a:lnTo>
                    <a:pt x="324866" y="1479130"/>
                  </a:lnTo>
                  <a:lnTo>
                    <a:pt x="323926" y="1476590"/>
                  </a:lnTo>
                  <a:lnTo>
                    <a:pt x="322516" y="1472780"/>
                  </a:lnTo>
                  <a:lnTo>
                    <a:pt x="317169" y="1476590"/>
                  </a:lnTo>
                  <a:lnTo>
                    <a:pt x="319938" y="1472780"/>
                  </a:lnTo>
                  <a:lnTo>
                    <a:pt x="321792" y="1470240"/>
                  </a:lnTo>
                  <a:lnTo>
                    <a:pt x="320687" y="1470710"/>
                  </a:lnTo>
                  <a:lnTo>
                    <a:pt x="321360" y="1468208"/>
                  </a:lnTo>
                  <a:lnTo>
                    <a:pt x="319582" y="1470952"/>
                  </a:lnTo>
                  <a:lnTo>
                    <a:pt x="319786" y="1471079"/>
                  </a:lnTo>
                  <a:lnTo>
                    <a:pt x="315722" y="1472780"/>
                  </a:lnTo>
                  <a:lnTo>
                    <a:pt x="314896" y="1471510"/>
                  </a:lnTo>
                  <a:lnTo>
                    <a:pt x="314833" y="1470240"/>
                  </a:lnTo>
                  <a:lnTo>
                    <a:pt x="315188" y="1470240"/>
                  </a:lnTo>
                  <a:lnTo>
                    <a:pt x="315506" y="1469390"/>
                  </a:lnTo>
                  <a:lnTo>
                    <a:pt x="316230" y="1468945"/>
                  </a:lnTo>
                  <a:lnTo>
                    <a:pt x="319278" y="1470761"/>
                  </a:lnTo>
                  <a:lnTo>
                    <a:pt x="318541" y="1468945"/>
                  </a:lnTo>
                  <a:lnTo>
                    <a:pt x="317119" y="1465376"/>
                  </a:lnTo>
                  <a:lnTo>
                    <a:pt x="316458" y="1466824"/>
                  </a:lnTo>
                  <a:lnTo>
                    <a:pt x="317550" y="1463890"/>
                  </a:lnTo>
                  <a:lnTo>
                    <a:pt x="319024" y="1462620"/>
                  </a:lnTo>
                  <a:lnTo>
                    <a:pt x="319328" y="1465160"/>
                  </a:lnTo>
                  <a:lnTo>
                    <a:pt x="320687" y="1465160"/>
                  </a:lnTo>
                  <a:lnTo>
                    <a:pt x="320357" y="1462620"/>
                  </a:lnTo>
                  <a:lnTo>
                    <a:pt x="320192" y="1461350"/>
                  </a:lnTo>
                  <a:lnTo>
                    <a:pt x="322897" y="1462620"/>
                  </a:lnTo>
                  <a:lnTo>
                    <a:pt x="323900" y="1460080"/>
                  </a:lnTo>
                  <a:lnTo>
                    <a:pt x="321818" y="1461350"/>
                  </a:lnTo>
                  <a:lnTo>
                    <a:pt x="320395" y="1460080"/>
                  </a:lnTo>
                  <a:lnTo>
                    <a:pt x="320687" y="1457540"/>
                  </a:lnTo>
                  <a:lnTo>
                    <a:pt x="318604" y="1461350"/>
                  </a:lnTo>
                  <a:lnTo>
                    <a:pt x="313982" y="1456270"/>
                  </a:lnTo>
                  <a:lnTo>
                    <a:pt x="322643" y="1455000"/>
                  </a:lnTo>
                  <a:lnTo>
                    <a:pt x="318033" y="1451190"/>
                  </a:lnTo>
                  <a:lnTo>
                    <a:pt x="320395" y="1452460"/>
                  </a:lnTo>
                  <a:lnTo>
                    <a:pt x="319481" y="1451190"/>
                  </a:lnTo>
                  <a:lnTo>
                    <a:pt x="318566" y="1449920"/>
                  </a:lnTo>
                  <a:lnTo>
                    <a:pt x="317881" y="1442300"/>
                  </a:lnTo>
                  <a:lnTo>
                    <a:pt x="312216" y="1441030"/>
                  </a:lnTo>
                  <a:lnTo>
                    <a:pt x="312813" y="1441030"/>
                  </a:lnTo>
                  <a:lnTo>
                    <a:pt x="314350" y="1439760"/>
                  </a:lnTo>
                  <a:lnTo>
                    <a:pt x="315099" y="1441030"/>
                  </a:lnTo>
                  <a:lnTo>
                    <a:pt x="314921" y="1439760"/>
                  </a:lnTo>
                  <a:lnTo>
                    <a:pt x="314185" y="1434680"/>
                  </a:lnTo>
                  <a:lnTo>
                    <a:pt x="306120" y="1428330"/>
                  </a:lnTo>
                  <a:lnTo>
                    <a:pt x="307873" y="1421980"/>
                  </a:lnTo>
                  <a:lnTo>
                    <a:pt x="306133" y="1421980"/>
                  </a:lnTo>
                  <a:lnTo>
                    <a:pt x="307263" y="1419440"/>
                  </a:lnTo>
                  <a:lnTo>
                    <a:pt x="308851" y="1419440"/>
                  </a:lnTo>
                  <a:lnTo>
                    <a:pt x="305384" y="1416900"/>
                  </a:lnTo>
                  <a:lnTo>
                    <a:pt x="305854" y="1414360"/>
                  </a:lnTo>
                  <a:lnTo>
                    <a:pt x="307898" y="1415630"/>
                  </a:lnTo>
                  <a:lnTo>
                    <a:pt x="307975" y="1414360"/>
                  </a:lnTo>
                  <a:lnTo>
                    <a:pt x="308254" y="1409280"/>
                  </a:lnTo>
                  <a:lnTo>
                    <a:pt x="301269" y="1408010"/>
                  </a:lnTo>
                  <a:lnTo>
                    <a:pt x="298869" y="1402930"/>
                  </a:lnTo>
                  <a:lnTo>
                    <a:pt x="303326" y="1401660"/>
                  </a:lnTo>
                  <a:lnTo>
                    <a:pt x="303580" y="1394040"/>
                  </a:lnTo>
                  <a:lnTo>
                    <a:pt x="304228" y="1394040"/>
                  </a:lnTo>
                  <a:lnTo>
                    <a:pt x="302895" y="1386420"/>
                  </a:lnTo>
                  <a:lnTo>
                    <a:pt x="297345" y="1382610"/>
                  </a:lnTo>
                  <a:lnTo>
                    <a:pt x="295249" y="1378800"/>
                  </a:lnTo>
                  <a:lnTo>
                    <a:pt x="293839" y="1376260"/>
                  </a:lnTo>
                  <a:lnTo>
                    <a:pt x="295719" y="1373720"/>
                  </a:lnTo>
                  <a:lnTo>
                    <a:pt x="297599" y="1371180"/>
                  </a:lnTo>
                  <a:lnTo>
                    <a:pt x="292188" y="1362290"/>
                  </a:lnTo>
                  <a:lnTo>
                    <a:pt x="293166" y="1355940"/>
                  </a:lnTo>
                  <a:lnTo>
                    <a:pt x="289648" y="1355940"/>
                  </a:lnTo>
                  <a:lnTo>
                    <a:pt x="288899" y="1354670"/>
                  </a:lnTo>
                  <a:lnTo>
                    <a:pt x="289369" y="1353400"/>
                  </a:lnTo>
                  <a:lnTo>
                    <a:pt x="285661" y="1352410"/>
                  </a:lnTo>
                  <a:lnTo>
                    <a:pt x="285661" y="1414360"/>
                  </a:lnTo>
                  <a:lnTo>
                    <a:pt x="283425" y="1415478"/>
                  </a:lnTo>
                  <a:lnTo>
                    <a:pt x="283616" y="1414360"/>
                  </a:lnTo>
                  <a:lnTo>
                    <a:pt x="285661" y="1414360"/>
                  </a:lnTo>
                  <a:lnTo>
                    <a:pt x="285661" y="1352410"/>
                  </a:lnTo>
                  <a:lnTo>
                    <a:pt x="284657" y="1352130"/>
                  </a:lnTo>
                  <a:lnTo>
                    <a:pt x="288823" y="1350860"/>
                  </a:lnTo>
                  <a:lnTo>
                    <a:pt x="292582" y="1349590"/>
                  </a:lnTo>
                  <a:lnTo>
                    <a:pt x="290677" y="1345780"/>
                  </a:lnTo>
                  <a:lnTo>
                    <a:pt x="290398" y="1344510"/>
                  </a:lnTo>
                  <a:lnTo>
                    <a:pt x="290131" y="1343240"/>
                  </a:lnTo>
                  <a:lnTo>
                    <a:pt x="284670" y="1344510"/>
                  </a:lnTo>
                  <a:lnTo>
                    <a:pt x="286169" y="1338160"/>
                  </a:lnTo>
                  <a:lnTo>
                    <a:pt x="285089" y="1335620"/>
                  </a:lnTo>
                  <a:lnTo>
                    <a:pt x="281863" y="1328000"/>
                  </a:lnTo>
                  <a:lnTo>
                    <a:pt x="283349" y="1322920"/>
                  </a:lnTo>
                  <a:lnTo>
                    <a:pt x="281597" y="1321650"/>
                  </a:lnTo>
                  <a:lnTo>
                    <a:pt x="258076" y="1321650"/>
                  </a:lnTo>
                  <a:lnTo>
                    <a:pt x="256603" y="1321650"/>
                  </a:lnTo>
                  <a:lnTo>
                    <a:pt x="256311" y="1326730"/>
                  </a:lnTo>
                  <a:lnTo>
                    <a:pt x="256476" y="1329270"/>
                  </a:lnTo>
                  <a:lnTo>
                    <a:pt x="260680" y="1328000"/>
                  </a:lnTo>
                  <a:lnTo>
                    <a:pt x="261848" y="1330540"/>
                  </a:lnTo>
                  <a:lnTo>
                    <a:pt x="258737" y="1331810"/>
                  </a:lnTo>
                  <a:lnTo>
                    <a:pt x="262737" y="1333080"/>
                  </a:lnTo>
                  <a:lnTo>
                    <a:pt x="259384" y="1335620"/>
                  </a:lnTo>
                  <a:lnTo>
                    <a:pt x="260680" y="1336878"/>
                  </a:lnTo>
                  <a:lnTo>
                    <a:pt x="260845" y="1337094"/>
                  </a:lnTo>
                  <a:lnTo>
                    <a:pt x="261226" y="1337208"/>
                  </a:lnTo>
                  <a:lnTo>
                    <a:pt x="260807" y="1336725"/>
                  </a:lnTo>
                  <a:lnTo>
                    <a:pt x="261670" y="1335620"/>
                  </a:lnTo>
                  <a:lnTo>
                    <a:pt x="262585" y="1335620"/>
                  </a:lnTo>
                  <a:lnTo>
                    <a:pt x="264795" y="1338160"/>
                  </a:lnTo>
                  <a:lnTo>
                    <a:pt x="262318" y="1343240"/>
                  </a:lnTo>
                  <a:lnTo>
                    <a:pt x="260743" y="1343240"/>
                  </a:lnTo>
                  <a:lnTo>
                    <a:pt x="265239" y="1349590"/>
                  </a:lnTo>
                  <a:lnTo>
                    <a:pt x="264248" y="1349590"/>
                  </a:lnTo>
                  <a:lnTo>
                    <a:pt x="266331" y="1350860"/>
                  </a:lnTo>
                  <a:lnTo>
                    <a:pt x="259054" y="1349590"/>
                  </a:lnTo>
                  <a:lnTo>
                    <a:pt x="262877" y="1352130"/>
                  </a:lnTo>
                  <a:lnTo>
                    <a:pt x="263461" y="1350860"/>
                  </a:lnTo>
                  <a:lnTo>
                    <a:pt x="264795" y="1352130"/>
                  </a:lnTo>
                  <a:lnTo>
                    <a:pt x="265455" y="1352130"/>
                  </a:lnTo>
                  <a:lnTo>
                    <a:pt x="264020" y="1353400"/>
                  </a:lnTo>
                  <a:lnTo>
                    <a:pt x="265023" y="1357210"/>
                  </a:lnTo>
                  <a:lnTo>
                    <a:pt x="266585" y="1361020"/>
                  </a:lnTo>
                  <a:lnTo>
                    <a:pt x="264287" y="1361020"/>
                  </a:lnTo>
                  <a:lnTo>
                    <a:pt x="265112" y="1366100"/>
                  </a:lnTo>
                  <a:lnTo>
                    <a:pt x="268211" y="1371180"/>
                  </a:lnTo>
                  <a:lnTo>
                    <a:pt x="269722" y="1376260"/>
                  </a:lnTo>
                  <a:lnTo>
                    <a:pt x="270167" y="1374990"/>
                  </a:lnTo>
                  <a:lnTo>
                    <a:pt x="274015" y="1373720"/>
                  </a:lnTo>
                  <a:lnTo>
                    <a:pt x="274815" y="1374990"/>
                  </a:lnTo>
                  <a:lnTo>
                    <a:pt x="274040" y="1375625"/>
                  </a:lnTo>
                  <a:lnTo>
                    <a:pt x="275577" y="1376260"/>
                  </a:lnTo>
                  <a:lnTo>
                    <a:pt x="275767" y="1378800"/>
                  </a:lnTo>
                  <a:lnTo>
                    <a:pt x="272211" y="1378800"/>
                  </a:lnTo>
                  <a:lnTo>
                    <a:pt x="270814" y="1377530"/>
                  </a:lnTo>
                  <a:lnTo>
                    <a:pt x="272656" y="1380070"/>
                  </a:lnTo>
                  <a:lnTo>
                    <a:pt x="269722" y="1380070"/>
                  </a:lnTo>
                  <a:lnTo>
                    <a:pt x="272072" y="1381340"/>
                  </a:lnTo>
                  <a:lnTo>
                    <a:pt x="267627" y="1385150"/>
                  </a:lnTo>
                  <a:lnTo>
                    <a:pt x="271589" y="1386420"/>
                  </a:lnTo>
                  <a:lnTo>
                    <a:pt x="270649" y="1386420"/>
                  </a:lnTo>
                  <a:lnTo>
                    <a:pt x="272173" y="1392770"/>
                  </a:lnTo>
                  <a:lnTo>
                    <a:pt x="274002" y="1395310"/>
                  </a:lnTo>
                  <a:lnTo>
                    <a:pt x="275412" y="1399120"/>
                  </a:lnTo>
                  <a:lnTo>
                    <a:pt x="278295" y="1399120"/>
                  </a:lnTo>
                  <a:lnTo>
                    <a:pt x="278155" y="1400390"/>
                  </a:lnTo>
                  <a:lnTo>
                    <a:pt x="280822" y="1401660"/>
                  </a:lnTo>
                  <a:lnTo>
                    <a:pt x="280835" y="1405470"/>
                  </a:lnTo>
                  <a:lnTo>
                    <a:pt x="279641" y="1409280"/>
                  </a:lnTo>
                  <a:lnTo>
                    <a:pt x="280987" y="1414360"/>
                  </a:lnTo>
                  <a:lnTo>
                    <a:pt x="283171" y="1416900"/>
                  </a:lnTo>
                  <a:lnTo>
                    <a:pt x="283311" y="1416138"/>
                  </a:lnTo>
                  <a:lnTo>
                    <a:pt x="284480" y="1419440"/>
                  </a:lnTo>
                  <a:lnTo>
                    <a:pt x="282041" y="1418170"/>
                  </a:lnTo>
                  <a:lnTo>
                    <a:pt x="283794" y="1423250"/>
                  </a:lnTo>
                  <a:lnTo>
                    <a:pt x="284251" y="1424520"/>
                  </a:lnTo>
                  <a:lnTo>
                    <a:pt x="288061" y="1429600"/>
                  </a:lnTo>
                  <a:lnTo>
                    <a:pt x="288925" y="1429600"/>
                  </a:lnTo>
                  <a:lnTo>
                    <a:pt x="289191" y="1428330"/>
                  </a:lnTo>
                  <a:lnTo>
                    <a:pt x="290182" y="1428330"/>
                  </a:lnTo>
                  <a:lnTo>
                    <a:pt x="290918" y="1429600"/>
                  </a:lnTo>
                  <a:lnTo>
                    <a:pt x="289788" y="1430870"/>
                  </a:lnTo>
                  <a:lnTo>
                    <a:pt x="288150" y="1430870"/>
                  </a:lnTo>
                  <a:lnTo>
                    <a:pt x="290195" y="1437220"/>
                  </a:lnTo>
                  <a:lnTo>
                    <a:pt x="289585" y="1443570"/>
                  </a:lnTo>
                  <a:lnTo>
                    <a:pt x="289191" y="1449920"/>
                  </a:lnTo>
                  <a:lnTo>
                    <a:pt x="291871" y="1453730"/>
                  </a:lnTo>
                  <a:lnTo>
                    <a:pt x="291528" y="1453730"/>
                  </a:lnTo>
                  <a:lnTo>
                    <a:pt x="295910" y="1458810"/>
                  </a:lnTo>
                  <a:lnTo>
                    <a:pt x="296176" y="1461350"/>
                  </a:lnTo>
                  <a:lnTo>
                    <a:pt x="293522" y="1457540"/>
                  </a:lnTo>
                  <a:lnTo>
                    <a:pt x="292442" y="1460080"/>
                  </a:lnTo>
                  <a:lnTo>
                    <a:pt x="298462" y="1465160"/>
                  </a:lnTo>
                  <a:lnTo>
                    <a:pt x="294500" y="1470240"/>
                  </a:lnTo>
                  <a:lnTo>
                    <a:pt x="298754" y="1474050"/>
                  </a:lnTo>
                  <a:lnTo>
                    <a:pt x="296608" y="1479130"/>
                  </a:lnTo>
                  <a:lnTo>
                    <a:pt x="298043" y="1484210"/>
                  </a:lnTo>
                  <a:lnTo>
                    <a:pt x="300062" y="1490560"/>
                  </a:lnTo>
                  <a:lnTo>
                    <a:pt x="299694" y="1495640"/>
                  </a:lnTo>
                  <a:lnTo>
                    <a:pt x="301396" y="1494370"/>
                  </a:lnTo>
                  <a:lnTo>
                    <a:pt x="303542" y="1495640"/>
                  </a:lnTo>
                  <a:lnTo>
                    <a:pt x="303161" y="1495818"/>
                  </a:lnTo>
                  <a:lnTo>
                    <a:pt x="306006" y="1504530"/>
                  </a:lnTo>
                  <a:lnTo>
                    <a:pt x="307276" y="1514690"/>
                  </a:lnTo>
                  <a:lnTo>
                    <a:pt x="307860" y="1524850"/>
                  </a:lnTo>
                  <a:lnTo>
                    <a:pt x="308660" y="1533740"/>
                  </a:lnTo>
                  <a:lnTo>
                    <a:pt x="309384" y="1538820"/>
                  </a:lnTo>
                  <a:lnTo>
                    <a:pt x="318655" y="1533740"/>
                  </a:lnTo>
                  <a:lnTo>
                    <a:pt x="315861" y="1540090"/>
                  </a:lnTo>
                  <a:lnTo>
                    <a:pt x="312089" y="1540090"/>
                  </a:lnTo>
                  <a:lnTo>
                    <a:pt x="315633" y="1546440"/>
                  </a:lnTo>
                  <a:lnTo>
                    <a:pt x="317601" y="1552790"/>
                  </a:lnTo>
                  <a:lnTo>
                    <a:pt x="319443" y="1560410"/>
                  </a:lnTo>
                  <a:lnTo>
                    <a:pt x="322618" y="1566760"/>
                  </a:lnTo>
                  <a:lnTo>
                    <a:pt x="321703" y="1565490"/>
                  </a:lnTo>
                  <a:lnTo>
                    <a:pt x="320713" y="1566760"/>
                  </a:lnTo>
                  <a:lnTo>
                    <a:pt x="320484" y="1565490"/>
                  </a:lnTo>
                  <a:lnTo>
                    <a:pt x="318566" y="1568030"/>
                  </a:lnTo>
                  <a:lnTo>
                    <a:pt x="322211" y="1571840"/>
                  </a:lnTo>
                  <a:lnTo>
                    <a:pt x="324205" y="1571840"/>
                  </a:lnTo>
                  <a:lnTo>
                    <a:pt x="324332" y="1573110"/>
                  </a:lnTo>
                  <a:lnTo>
                    <a:pt x="321703" y="1573110"/>
                  </a:lnTo>
                  <a:lnTo>
                    <a:pt x="320776" y="1575650"/>
                  </a:lnTo>
                  <a:lnTo>
                    <a:pt x="326059" y="1576920"/>
                  </a:lnTo>
                  <a:lnTo>
                    <a:pt x="323850" y="1579156"/>
                  </a:lnTo>
                  <a:lnTo>
                    <a:pt x="324205" y="1579460"/>
                  </a:lnTo>
                  <a:lnTo>
                    <a:pt x="323913" y="1584540"/>
                  </a:lnTo>
                  <a:lnTo>
                    <a:pt x="326415" y="1582000"/>
                  </a:lnTo>
                  <a:lnTo>
                    <a:pt x="325958" y="1585810"/>
                  </a:lnTo>
                  <a:lnTo>
                    <a:pt x="329336" y="1588350"/>
                  </a:lnTo>
                  <a:lnTo>
                    <a:pt x="328383" y="1590890"/>
                  </a:lnTo>
                  <a:lnTo>
                    <a:pt x="331978" y="1592160"/>
                  </a:lnTo>
                  <a:lnTo>
                    <a:pt x="328383" y="1597240"/>
                  </a:lnTo>
                  <a:lnTo>
                    <a:pt x="330822" y="1603590"/>
                  </a:lnTo>
                  <a:lnTo>
                    <a:pt x="333527" y="1604860"/>
                  </a:lnTo>
                  <a:lnTo>
                    <a:pt x="331965" y="1604860"/>
                  </a:lnTo>
                  <a:lnTo>
                    <a:pt x="332587" y="1607400"/>
                  </a:lnTo>
                  <a:lnTo>
                    <a:pt x="330454" y="1607400"/>
                  </a:lnTo>
                  <a:lnTo>
                    <a:pt x="332587" y="1611210"/>
                  </a:lnTo>
                  <a:lnTo>
                    <a:pt x="334835" y="1609940"/>
                  </a:lnTo>
                  <a:lnTo>
                    <a:pt x="330530" y="1616290"/>
                  </a:lnTo>
                  <a:lnTo>
                    <a:pt x="341604" y="1617560"/>
                  </a:lnTo>
                  <a:lnTo>
                    <a:pt x="335241" y="1622640"/>
                  </a:lnTo>
                  <a:lnTo>
                    <a:pt x="339598" y="1628990"/>
                  </a:lnTo>
                  <a:lnTo>
                    <a:pt x="343014" y="1634070"/>
                  </a:lnTo>
                  <a:lnTo>
                    <a:pt x="338721" y="1635340"/>
                  </a:lnTo>
                  <a:lnTo>
                    <a:pt x="341757" y="1639735"/>
                  </a:lnTo>
                  <a:lnTo>
                    <a:pt x="343281" y="1634667"/>
                  </a:lnTo>
                  <a:lnTo>
                    <a:pt x="345782" y="1640420"/>
                  </a:lnTo>
                  <a:lnTo>
                    <a:pt x="343446" y="1641055"/>
                  </a:lnTo>
                  <a:lnTo>
                    <a:pt x="347065" y="1642960"/>
                  </a:lnTo>
                  <a:lnTo>
                    <a:pt x="347573" y="1649310"/>
                  </a:lnTo>
                  <a:lnTo>
                    <a:pt x="347370" y="1651850"/>
                  </a:lnTo>
                  <a:lnTo>
                    <a:pt x="345363" y="1649310"/>
                  </a:lnTo>
                  <a:lnTo>
                    <a:pt x="344436" y="1649310"/>
                  </a:lnTo>
                  <a:lnTo>
                    <a:pt x="347929" y="1654390"/>
                  </a:lnTo>
                  <a:lnTo>
                    <a:pt x="347141" y="1660740"/>
                  </a:lnTo>
                  <a:lnTo>
                    <a:pt x="349097" y="1663293"/>
                  </a:lnTo>
                  <a:lnTo>
                    <a:pt x="348462" y="1662633"/>
                  </a:lnTo>
                  <a:lnTo>
                    <a:pt x="348869" y="1663242"/>
                  </a:lnTo>
                  <a:lnTo>
                    <a:pt x="349529" y="1663877"/>
                  </a:lnTo>
                  <a:lnTo>
                    <a:pt x="350913" y="1665630"/>
                  </a:lnTo>
                  <a:lnTo>
                    <a:pt x="353275" y="1663280"/>
                  </a:lnTo>
                  <a:lnTo>
                    <a:pt x="357746" y="1667954"/>
                  </a:lnTo>
                  <a:lnTo>
                    <a:pt x="353352" y="1667090"/>
                  </a:lnTo>
                  <a:lnTo>
                    <a:pt x="359689" y="1673440"/>
                  </a:lnTo>
                  <a:lnTo>
                    <a:pt x="351409" y="1672170"/>
                  </a:lnTo>
                  <a:lnTo>
                    <a:pt x="352005" y="1673440"/>
                  </a:lnTo>
                  <a:lnTo>
                    <a:pt x="354558" y="1673440"/>
                  </a:lnTo>
                  <a:lnTo>
                    <a:pt x="354431" y="1674710"/>
                  </a:lnTo>
                  <a:lnTo>
                    <a:pt x="351840" y="1674710"/>
                  </a:lnTo>
                  <a:lnTo>
                    <a:pt x="353987" y="1678520"/>
                  </a:lnTo>
                  <a:lnTo>
                    <a:pt x="355828" y="1675980"/>
                  </a:lnTo>
                  <a:lnTo>
                    <a:pt x="356717" y="1679790"/>
                  </a:lnTo>
                  <a:lnTo>
                    <a:pt x="356273" y="1679790"/>
                  </a:lnTo>
                  <a:lnTo>
                    <a:pt x="358698" y="1681060"/>
                  </a:lnTo>
                  <a:lnTo>
                    <a:pt x="358635" y="1684870"/>
                  </a:lnTo>
                  <a:lnTo>
                    <a:pt x="357060" y="1684870"/>
                  </a:lnTo>
                  <a:lnTo>
                    <a:pt x="358698" y="1688680"/>
                  </a:lnTo>
                  <a:lnTo>
                    <a:pt x="364540" y="1691220"/>
                  </a:lnTo>
                  <a:lnTo>
                    <a:pt x="364121" y="1697570"/>
                  </a:lnTo>
                  <a:lnTo>
                    <a:pt x="359321" y="1696300"/>
                  </a:lnTo>
                  <a:lnTo>
                    <a:pt x="363169" y="1700110"/>
                  </a:lnTo>
                  <a:lnTo>
                    <a:pt x="359486" y="1701380"/>
                  </a:lnTo>
                  <a:lnTo>
                    <a:pt x="361391" y="1703920"/>
                  </a:lnTo>
                  <a:lnTo>
                    <a:pt x="362915" y="1701380"/>
                  </a:lnTo>
                  <a:lnTo>
                    <a:pt x="363524" y="1703920"/>
                  </a:lnTo>
                  <a:lnTo>
                    <a:pt x="366903" y="1706460"/>
                  </a:lnTo>
                  <a:lnTo>
                    <a:pt x="366255" y="1709000"/>
                  </a:lnTo>
                  <a:lnTo>
                    <a:pt x="364185" y="1706460"/>
                  </a:lnTo>
                  <a:lnTo>
                    <a:pt x="366191" y="1711540"/>
                  </a:lnTo>
                  <a:lnTo>
                    <a:pt x="366890" y="1709000"/>
                  </a:lnTo>
                  <a:lnTo>
                    <a:pt x="369544" y="1710270"/>
                  </a:lnTo>
                  <a:lnTo>
                    <a:pt x="371589" y="1706460"/>
                  </a:lnTo>
                  <a:lnTo>
                    <a:pt x="371462" y="1710270"/>
                  </a:lnTo>
                  <a:lnTo>
                    <a:pt x="370903" y="1710270"/>
                  </a:lnTo>
                  <a:lnTo>
                    <a:pt x="372110" y="1712810"/>
                  </a:lnTo>
                  <a:lnTo>
                    <a:pt x="370243" y="1715350"/>
                  </a:lnTo>
                  <a:lnTo>
                    <a:pt x="373380" y="1716620"/>
                  </a:lnTo>
                  <a:lnTo>
                    <a:pt x="372948" y="1719160"/>
                  </a:lnTo>
                  <a:lnTo>
                    <a:pt x="371881" y="1720430"/>
                  </a:lnTo>
                  <a:lnTo>
                    <a:pt x="371449" y="1720430"/>
                  </a:lnTo>
                  <a:lnTo>
                    <a:pt x="370446" y="1726780"/>
                  </a:lnTo>
                  <a:lnTo>
                    <a:pt x="370954" y="1726780"/>
                  </a:lnTo>
                  <a:lnTo>
                    <a:pt x="373799" y="1728050"/>
                  </a:lnTo>
                  <a:lnTo>
                    <a:pt x="373303" y="1729320"/>
                  </a:lnTo>
                  <a:lnTo>
                    <a:pt x="371322" y="1729320"/>
                  </a:lnTo>
                  <a:lnTo>
                    <a:pt x="371817" y="1733130"/>
                  </a:lnTo>
                  <a:lnTo>
                    <a:pt x="375805" y="1726780"/>
                  </a:lnTo>
                  <a:lnTo>
                    <a:pt x="374865" y="1731860"/>
                  </a:lnTo>
                  <a:lnTo>
                    <a:pt x="373659" y="1731860"/>
                  </a:lnTo>
                  <a:lnTo>
                    <a:pt x="373722" y="1735670"/>
                  </a:lnTo>
                  <a:lnTo>
                    <a:pt x="377494" y="1739480"/>
                  </a:lnTo>
                  <a:lnTo>
                    <a:pt x="377304" y="1743290"/>
                  </a:lnTo>
                  <a:lnTo>
                    <a:pt x="373900" y="1745754"/>
                  </a:lnTo>
                  <a:lnTo>
                    <a:pt x="374802" y="1748370"/>
                  </a:lnTo>
                  <a:lnTo>
                    <a:pt x="380288" y="1753450"/>
                  </a:lnTo>
                  <a:lnTo>
                    <a:pt x="380860" y="1758530"/>
                  </a:lnTo>
                  <a:lnTo>
                    <a:pt x="381000" y="1757260"/>
                  </a:lnTo>
                  <a:lnTo>
                    <a:pt x="386575" y="1757260"/>
                  </a:lnTo>
                  <a:lnTo>
                    <a:pt x="379450" y="1762340"/>
                  </a:lnTo>
                  <a:lnTo>
                    <a:pt x="381495" y="1763928"/>
                  </a:lnTo>
                  <a:lnTo>
                    <a:pt x="379514" y="1764880"/>
                  </a:lnTo>
                  <a:lnTo>
                    <a:pt x="380149" y="1764880"/>
                  </a:lnTo>
                  <a:lnTo>
                    <a:pt x="380288" y="1768690"/>
                  </a:lnTo>
                  <a:lnTo>
                    <a:pt x="383527" y="1771230"/>
                  </a:lnTo>
                  <a:lnTo>
                    <a:pt x="386727" y="1777580"/>
                  </a:lnTo>
                  <a:lnTo>
                    <a:pt x="385165" y="1776310"/>
                  </a:lnTo>
                  <a:lnTo>
                    <a:pt x="384517" y="1778850"/>
                  </a:lnTo>
                  <a:lnTo>
                    <a:pt x="386016" y="1782660"/>
                  </a:lnTo>
                  <a:lnTo>
                    <a:pt x="386029" y="1785200"/>
                  </a:lnTo>
                  <a:lnTo>
                    <a:pt x="387591" y="1785200"/>
                  </a:lnTo>
                  <a:lnTo>
                    <a:pt x="387743" y="1786470"/>
                  </a:lnTo>
                  <a:lnTo>
                    <a:pt x="389521" y="1785200"/>
                  </a:lnTo>
                  <a:lnTo>
                    <a:pt x="388200" y="1791550"/>
                  </a:lnTo>
                  <a:lnTo>
                    <a:pt x="390702" y="1796630"/>
                  </a:lnTo>
                  <a:lnTo>
                    <a:pt x="393395" y="1801710"/>
                  </a:lnTo>
                  <a:lnTo>
                    <a:pt x="392696" y="1806790"/>
                  </a:lnTo>
                  <a:lnTo>
                    <a:pt x="392468" y="1805520"/>
                  </a:lnTo>
                  <a:lnTo>
                    <a:pt x="391147" y="1805520"/>
                  </a:lnTo>
                  <a:lnTo>
                    <a:pt x="393915" y="1810600"/>
                  </a:lnTo>
                  <a:lnTo>
                    <a:pt x="396138" y="1810600"/>
                  </a:lnTo>
                  <a:lnTo>
                    <a:pt x="395135" y="1809330"/>
                  </a:lnTo>
                  <a:lnTo>
                    <a:pt x="396646" y="1808060"/>
                  </a:lnTo>
                  <a:lnTo>
                    <a:pt x="398221" y="1808060"/>
                  </a:lnTo>
                  <a:lnTo>
                    <a:pt x="399719" y="1809330"/>
                  </a:lnTo>
                  <a:lnTo>
                    <a:pt x="400088" y="1811870"/>
                  </a:lnTo>
                  <a:lnTo>
                    <a:pt x="397865" y="1809330"/>
                  </a:lnTo>
                  <a:lnTo>
                    <a:pt x="396328" y="1811870"/>
                  </a:lnTo>
                  <a:lnTo>
                    <a:pt x="395325" y="1813140"/>
                  </a:lnTo>
                  <a:lnTo>
                    <a:pt x="397573" y="1813140"/>
                  </a:lnTo>
                  <a:lnTo>
                    <a:pt x="394195" y="1816950"/>
                  </a:lnTo>
                  <a:lnTo>
                    <a:pt x="402412" y="1811870"/>
                  </a:lnTo>
                  <a:lnTo>
                    <a:pt x="400672" y="1816950"/>
                  </a:lnTo>
                  <a:lnTo>
                    <a:pt x="399376" y="1816950"/>
                  </a:lnTo>
                  <a:lnTo>
                    <a:pt x="400418" y="1818220"/>
                  </a:lnTo>
                  <a:lnTo>
                    <a:pt x="402399" y="1819490"/>
                  </a:lnTo>
                  <a:lnTo>
                    <a:pt x="402475" y="1820760"/>
                  </a:lnTo>
                  <a:lnTo>
                    <a:pt x="399961" y="1822030"/>
                  </a:lnTo>
                  <a:lnTo>
                    <a:pt x="400799" y="1819490"/>
                  </a:lnTo>
                  <a:lnTo>
                    <a:pt x="398538" y="1820760"/>
                  </a:lnTo>
                  <a:lnTo>
                    <a:pt x="399313" y="1823300"/>
                  </a:lnTo>
                  <a:lnTo>
                    <a:pt x="400316" y="1823300"/>
                  </a:lnTo>
                  <a:lnTo>
                    <a:pt x="404863" y="1823300"/>
                  </a:lnTo>
                  <a:lnTo>
                    <a:pt x="402717" y="1825840"/>
                  </a:lnTo>
                  <a:lnTo>
                    <a:pt x="401701" y="1825840"/>
                  </a:lnTo>
                  <a:lnTo>
                    <a:pt x="401320" y="1824570"/>
                  </a:lnTo>
                  <a:lnTo>
                    <a:pt x="400316" y="1823300"/>
                  </a:lnTo>
                  <a:lnTo>
                    <a:pt x="397725" y="1827110"/>
                  </a:lnTo>
                  <a:lnTo>
                    <a:pt x="398602" y="1827110"/>
                  </a:lnTo>
                  <a:lnTo>
                    <a:pt x="398538" y="1828380"/>
                  </a:lnTo>
                  <a:lnTo>
                    <a:pt x="398157" y="1832190"/>
                  </a:lnTo>
                  <a:lnTo>
                    <a:pt x="398754" y="1830920"/>
                  </a:lnTo>
                  <a:lnTo>
                    <a:pt x="406565" y="1832190"/>
                  </a:lnTo>
                  <a:lnTo>
                    <a:pt x="401586" y="1836000"/>
                  </a:lnTo>
                  <a:lnTo>
                    <a:pt x="402120" y="1836242"/>
                  </a:lnTo>
                  <a:lnTo>
                    <a:pt x="404520" y="1838540"/>
                  </a:lnTo>
                  <a:lnTo>
                    <a:pt x="401383" y="1839810"/>
                  </a:lnTo>
                  <a:lnTo>
                    <a:pt x="400227" y="1842350"/>
                  </a:lnTo>
                  <a:lnTo>
                    <a:pt x="399262" y="1842350"/>
                  </a:lnTo>
                  <a:lnTo>
                    <a:pt x="402209" y="1843620"/>
                  </a:lnTo>
                  <a:lnTo>
                    <a:pt x="398119" y="1846160"/>
                  </a:lnTo>
                  <a:lnTo>
                    <a:pt x="402399" y="1847430"/>
                  </a:lnTo>
                  <a:lnTo>
                    <a:pt x="401459" y="1847430"/>
                  </a:lnTo>
                  <a:lnTo>
                    <a:pt x="402132" y="1848700"/>
                  </a:lnTo>
                  <a:lnTo>
                    <a:pt x="403098" y="1848700"/>
                  </a:lnTo>
                  <a:lnTo>
                    <a:pt x="407428" y="1851240"/>
                  </a:lnTo>
                  <a:lnTo>
                    <a:pt x="401269" y="1857590"/>
                  </a:lnTo>
                  <a:lnTo>
                    <a:pt x="407276" y="1861400"/>
                  </a:lnTo>
                  <a:lnTo>
                    <a:pt x="410362" y="1866480"/>
                  </a:lnTo>
                  <a:lnTo>
                    <a:pt x="413931" y="1866480"/>
                  </a:lnTo>
                  <a:lnTo>
                    <a:pt x="416687" y="1869020"/>
                  </a:lnTo>
                  <a:lnTo>
                    <a:pt x="415480" y="1871560"/>
                  </a:lnTo>
                  <a:lnTo>
                    <a:pt x="412788" y="1869020"/>
                  </a:lnTo>
                  <a:lnTo>
                    <a:pt x="411937" y="1871560"/>
                  </a:lnTo>
                  <a:lnTo>
                    <a:pt x="412661" y="1874100"/>
                  </a:lnTo>
                  <a:lnTo>
                    <a:pt x="414350" y="1875370"/>
                  </a:lnTo>
                  <a:lnTo>
                    <a:pt x="413372" y="1875370"/>
                  </a:lnTo>
                  <a:lnTo>
                    <a:pt x="411848" y="1876640"/>
                  </a:lnTo>
                  <a:lnTo>
                    <a:pt x="412546" y="1877910"/>
                  </a:lnTo>
                  <a:lnTo>
                    <a:pt x="414502" y="1877123"/>
                  </a:lnTo>
                  <a:lnTo>
                    <a:pt x="414413" y="1876640"/>
                  </a:lnTo>
                  <a:lnTo>
                    <a:pt x="415734" y="1876640"/>
                  </a:lnTo>
                  <a:lnTo>
                    <a:pt x="418947" y="1876640"/>
                  </a:lnTo>
                  <a:lnTo>
                    <a:pt x="414642" y="1874100"/>
                  </a:lnTo>
                  <a:lnTo>
                    <a:pt x="415556" y="1874100"/>
                  </a:lnTo>
                  <a:lnTo>
                    <a:pt x="417804" y="1872830"/>
                  </a:lnTo>
                  <a:lnTo>
                    <a:pt x="418820" y="1874100"/>
                  </a:lnTo>
                  <a:lnTo>
                    <a:pt x="420319" y="1871560"/>
                  </a:lnTo>
                  <a:lnTo>
                    <a:pt x="416814" y="1872830"/>
                  </a:lnTo>
                  <a:lnTo>
                    <a:pt x="417728" y="1871560"/>
                  </a:lnTo>
                  <a:lnTo>
                    <a:pt x="418642" y="1870290"/>
                  </a:lnTo>
                  <a:lnTo>
                    <a:pt x="418833" y="1869503"/>
                  </a:lnTo>
                  <a:lnTo>
                    <a:pt x="417588" y="1867750"/>
                  </a:lnTo>
                  <a:lnTo>
                    <a:pt x="418579" y="1867750"/>
                  </a:lnTo>
                  <a:lnTo>
                    <a:pt x="420458" y="1866480"/>
                  </a:lnTo>
                  <a:lnTo>
                    <a:pt x="420192" y="1867750"/>
                  </a:lnTo>
                  <a:lnTo>
                    <a:pt x="421627" y="1863940"/>
                  </a:lnTo>
                  <a:close/>
                </a:path>
                <a:path w="422909" h="1901190">
                  <a:moveTo>
                    <a:pt x="422414" y="1894941"/>
                  </a:moveTo>
                  <a:lnTo>
                    <a:pt x="422008" y="1892985"/>
                  </a:lnTo>
                  <a:lnTo>
                    <a:pt x="419328" y="1891563"/>
                  </a:lnTo>
                  <a:lnTo>
                    <a:pt x="419950" y="1890941"/>
                  </a:lnTo>
                  <a:lnTo>
                    <a:pt x="420928" y="1891118"/>
                  </a:lnTo>
                  <a:lnTo>
                    <a:pt x="421576" y="1891055"/>
                  </a:lnTo>
                  <a:lnTo>
                    <a:pt x="419595" y="1890115"/>
                  </a:lnTo>
                  <a:lnTo>
                    <a:pt x="416318" y="1889302"/>
                  </a:lnTo>
                  <a:lnTo>
                    <a:pt x="413473" y="1891017"/>
                  </a:lnTo>
                  <a:lnTo>
                    <a:pt x="417055" y="1891499"/>
                  </a:lnTo>
                  <a:lnTo>
                    <a:pt x="415810" y="1892198"/>
                  </a:lnTo>
                  <a:lnTo>
                    <a:pt x="420027" y="1892617"/>
                  </a:lnTo>
                  <a:lnTo>
                    <a:pt x="420725" y="1893684"/>
                  </a:lnTo>
                  <a:lnTo>
                    <a:pt x="419493" y="1894941"/>
                  </a:lnTo>
                  <a:lnTo>
                    <a:pt x="418211" y="1895068"/>
                  </a:lnTo>
                  <a:lnTo>
                    <a:pt x="419176" y="1895246"/>
                  </a:lnTo>
                  <a:lnTo>
                    <a:pt x="417957" y="1897087"/>
                  </a:lnTo>
                  <a:lnTo>
                    <a:pt x="420217" y="1897151"/>
                  </a:lnTo>
                  <a:lnTo>
                    <a:pt x="422414" y="1894941"/>
                  </a:lnTo>
                  <a:close/>
                </a:path>
                <a:path w="422909" h="1901190">
                  <a:moveTo>
                    <a:pt x="422770" y="1881720"/>
                  </a:moveTo>
                  <a:lnTo>
                    <a:pt x="414883" y="1879180"/>
                  </a:lnTo>
                  <a:lnTo>
                    <a:pt x="410464" y="1879180"/>
                  </a:lnTo>
                  <a:lnTo>
                    <a:pt x="411899" y="1880450"/>
                  </a:lnTo>
                  <a:lnTo>
                    <a:pt x="414274" y="1881720"/>
                  </a:lnTo>
                  <a:lnTo>
                    <a:pt x="415721" y="1884260"/>
                  </a:lnTo>
                  <a:lnTo>
                    <a:pt x="416369" y="1884260"/>
                  </a:lnTo>
                  <a:lnTo>
                    <a:pt x="417398" y="1885530"/>
                  </a:lnTo>
                  <a:lnTo>
                    <a:pt x="422770" y="188172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7657807" y="7543666"/>
              <a:ext cx="332740" cy="346075"/>
            </a:xfrm>
            <a:custGeom>
              <a:avLst/>
              <a:gdLst/>
              <a:ahLst/>
              <a:cxnLst/>
              <a:rect l="l" t="t" r="r" b="b"/>
              <a:pathLst>
                <a:path w="332740" h="346075">
                  <a:moveTo>
                    <a:pt x="6273" y="75438"/>
                  </a:moveTo>
                  <a:lnTo>
                    <a:pt x="5486" y="74168"/>
                  </a:lnTo>
                  <a:lnTo>
                    <a:pt x="6083" y="75438"/>
                  </a:lnTo>
                  <a:lnTo>
                    <a:pt x="6273" y="75438"/>
                  </a:lnTo>
                  <a:close/>
                </a:path>
                <a:path w="332740" h="346075">
                  <a:moveTo>
                    <a:pt x="7594" y="93687"/>
                  </a:moveTo>
                  <a:lnTo>
                    <a:pt x="6616" y="93218"/>
                  </a:lnTo>
                  <a:lnTo>
                    <a:pt x="7112" y="93865"/>
                  </a:lnTo>
                  <a:lnTo>
                    <a:pt x="7594" y="93687"/>
                  </a:lnTo>
                  <a:close/>
                </a:path>
                <a:path w="332740" h="346075">
                  <a:moveTo>
                    <a:pt x="7620" y="94488"/>
                  </a:moveTo>
                  <a:lnTo>
                    <a:pt x="7112" y="93865"/>
                  </a:lnTo>
                  <a:lnTo>
                    <a:pt x="5448" y="94488"/>
                  </a:lnTo>
                  <a:lnTo>
                    <a:pt x="7620" y="94488"/>
                  </a:lnTo>
                  <a:close/>
                </a:path>
                <a:path w="332740" h="346075">
                  <a:moveTo>
                    <a:pt x="10922" y="63385"/>
                  </a:moveTo>
                  <a:lnTo>
                    <a:pt x="10553" y="62750"/>
                  </a:lnTo>
                  <a:lnTo>
                    <a:pt x="10274" y="63017"/>
                  </a:lnTo>
                  <a:lnTo>
                    <a:pt x="10922" y="63385"/>
                  </a:lnTo>
                  <a:close/>
                </a:path>
                <a:path w="332740" h="346075">
                  <a:moveTo>
                    <a:pt x="23241" y="156718"/>
                  </a:moveTo>
                  <a:lnTo>
                    <a:pt x="23228" y="156197"/>
                  </a:lnTo>
                  <a:lnTo>
                    <a:pt x="22136" y="156718"/>
                  </a:lnTo>
                  <a:lnTo>
                    <a:pt x="23241" y="156718"/>
                  </a:lnTo>
                  <a:close/>
                </a:path>
                <a:path w="332740" h="346075">
                  <a:moveTo>
                    <a:pt x="32067" y="81762"/>
                  </a:moveTo>
                  <a:lnTo>
                    <a:pt x="31419" y="80810"/>
                  </a:lnTo>
                  <a:lnTo>
                    <a:pt x="31140" y="81089"/>
                  </a:lnTo>
                  <a:lnTo>
                    <a:pt x="32067" y="81762"/>
                  </a:lnTo>
                  <a:close/>
                </a:path>
                <a:path w="332740" h="346075">
                  <a:moveTo>
                    <a:pt x="40398" y="201345"/>
                  </a:moveTo>
                  <a:lnTo>
                    <a:pt x="40170" y="201358"/>
                  </a:lnTo>
                  <a:lnTo>
                    <a:pt x="39954" y="201345"/>
                  </a:lnTo>
                  <a:lnTo>
                    <a:pt x="39624" y="201409"/>
                  </a:lnTo>
                  <a:lnTo>
                    <a:pt x="38798" y="202907"/>
                  </a:lnTo>
                  <a:lnTo>
                    <a:pt x="39674" y="202285"/>
                  </a:lnTo>
                  <a:lnTo>
                    <a:pt x="40132" y="201790"/>
                  </a:lnTo>
                  <a:lnTo>
                    <a:pt x="40398" y="201345"/>
                  </a:lnTo>
                  <a:close/>
                </a:path>
                <a:path w="332740" h="346075">
                  <a:moveTo>
                    <a:pt x="40995" y="209156"/>
                  </a:moveTo>
                  <a:lnTo>
                    <a:pt x="40855" y="207429"/>
                  </a:lnTo>
                  <a:lnTo>
                    <a:pt x="40741" y="207975"/>
                  </a:lnTo>
                  <a:lnTo>
                    <a:pt x="40792" y="208597"/>
                  </a:lnTo>
                  <a:lnTo>
                    <a:pt x="40995" y="209156"/>
                  </a:lnTo>
                  <a:close/>
                </a:path>
                <a:path w="332740" h="346075">
                  <a:moveTo>
                    <a:pt x="41059" y="209334"/>
                  </a:moveTo>
                  <a:lnTo>
                    <a:pt x="40995" y="209156"/>
                  </a:lnTo>
                  <a:lnTo>
                    <a:pt x="41008" y="209346"/>
                  </a:lnTo>
                  <a:close/>
                </a:path>
                <a:path w="332740" h="346075">
                  <a:moveTo>
                    <a:pt x="42024" y="36068"/>
                  </a:moveTo>
                  <a:lnTo>
                    <a:pt x="40271" y="36068"/>
                  </a:lnTo>
                  <a:lnTo>
                    <a:pt x="41998" y="36931"/>
                  </a:lnTo>
                  <a:lnTo>
                    <a:pt x="42024" y="36068"/>
                  </a:lnTo>
                  <a:close/>
                </a:path>
                <a:path w="332740" h="346075">
                  <a:moveTo>
                    <a:pt x="42113" y="138480"/>
                  </a:moveTo>
                  <a:lnTo>
                    <a:pt x="41859" y="138455"/>
                  </a:lnTo>
                  <a:lnTo>
                    <a:pt x="41973" y="138620"/>
                  </a:lnTo>
                  <a:lnTo>
                    <a:pt x="42113" y="138480"/>
                  </a:lnTo>
                  <a:close/>
                </a:path>
                <a:path w="332740" h="346075">
                  <a:moveTo>
                    <a:pt x="42837" y="37338"/>
                  </a:moveTo>
                  <a:lnTo>
                    <a:pt x="41998" y="36931"/>
                  </a:lnTo>
                  <a:lnTo>
                    <a:pt x="41986" y="37338"/>
                  </a:lnTo>
                  <a:lnTo>
                    <a:pt x="42837" y="37338"/>
                  </a:lnTo>
                  <a:close/>
                </a:path>
                <a:path w="332740" h="346075">
                  <a:moveTo>
                    <a:pt x="49149" y="226339"/>
                  </a:moveTo>
                  <a:lnTo>
                    <a:pt x="48691" y="225933"/>
                  </a:lnTo>
                  <a:lnTo>
                    <a:pt x="48323" y="226568"/>
                  </a:lnTo>
                  <a:lnTo>
                    <a:pt x="49149" y="226339"/>
                  </a:lnTo>
                  <a:close/>
                </a:path>
                <a:path w="332740" h="346075">
                  <a:moveTo>
                    <a:pt x="49352" y="57658"/>
                  </a:moveTo>
                  <a:lnTo>
                    <a:pt x="49034" y="56730"/>
                  </a:lnTo>
                  <a:lnTo>
                    <a:pt x="48564" y="56388"/>
                  </a:lnTo>
                  <a:lnTo>
                    <a:pt x="49352" y="57658"/>
                  </a:lnTo>
                  <a:close/>
                </a:path>
                <a:path w="332740" h="346075">
                  <a:moveTo>
                    <a:pt x="49415" y="160528"/>
                  </a:moveTo>
                  <a:lnTo>
                    <a:pt x="48399" y="157988"/>
                  </a:lnTo>
                  <a:lnTo>
                    <a:pt x="46316" y="157988"/>
                  </a:lnTo>
                  <a:lnTo>
                    <a:pt x="46824" y="159258"/>
                  </a:lnTo>
                  <a:lnTo>
                    <a:pt x="45478" y="159258"/>
                  </a:lnTo>
                  <a:lnTo>
                    <a:pt x="47599" y="160528"/>
                  </a:lnTo>
                  <a:lnTo>
                    <a:pt x="49415" y="160528"/>
                  </a:lnTo>
                  <a:close/>
                </a:path>
                <a:path w="332740" h="346075">
                  <a:moveTo>
                    <a:pt x="49593" y="174307"/>
                  </a:moveTo>
                  <a:lnTo>
                    <a:pt x="49225" y="174498"/>
                  </a:lnTo>
                  <a:lnTo>
                    <a:pt x="47625" y="174498"/>
                  </a:lnTo>
                  <a:lnTo>
                    <a:pt x="48425" y="175183"/>
                  </a:lnTo>
                  <a:lnTo>
                    <a:pt x="49339" y="174498"/>
                  </a:lnTo>
                  <a:lnTo>
                    <a:pt x="49593" y="174307"/>
                  </a:lnTo>
                  <a:close/>
                </a:path>
                <a:path w="332740" h="346075">
                  <a:moveTo>
                    <a:pt x="51193" y="162394"/>
                  </a:moveTo>
                  <a:lnTo>
                    <a:pt x="49479" y="162420"/>
                  </a:lnTo>
                  <a:lnTo>
                    <a:pt x="49504" y="163156"/>
                  </a:lnTo>
                  <a:lnTo>
                    <a:pt x="48514" y="164249"/>
                  </a:lnTo>
                  <a:lnTo>
                    <a:pt x="49047" y="164439"/>
                  </a:lnTo>
                  <a:lnTo>
                    <a:pt x="50482" y="163576"/>
                  </a:lnTo>
                  <a:lnTo>
                    <a:pt x="51193" y="162394"/>
                  </a:lnTo>
                  <a:close/>
                </a:path>
                <a:path w="332740" h="346075">
                  <a:moveTo>
                    <a:pt x="51663" y="173228"/>
                  </a:moveTo>
                  <a:lnTo>
                    <a:pt x="51041" y="173228"/>
                  </a:lnTo>
                  <a:lnTo>
                    <a:pt x="49593" y="174307"/>
                  </a:lnTo>
                  <a:lnTo>
                    <a:pt x="51663" y="173228"/>
                  </a:lnTo>
                  <a:close/>
                </a:path>
                <a:path w="332740" h="346075">
                  <a:moveTo>
                    <a:pt x="56146" y="237998"/>
                  </a:moveTo>
                  <a:lnTo>
                    <a:pt x="55778" y="237998"/>
                  </a:lnTo>
                  <a:lnTo>
                    <a:pt x="55587" y="237858"/>
                  </a:lnTo>
                  <a:lnTo>
                    <a:pt x="55422" y="237998"/>
                  </a:lnTo>
                  <a:lnTo>
                    <a:pt x="54813" y="237998"/>
                  </a:lnTo>
                  <a:lnTo>
                    <a:pt x="54470" y="237007"/>
                  </a:lnTo>
                  <a:lnTo>
                    <a:pt x="54711" y="237998"/>
                  </a:lnTo>
                  <a:lnTo>
                    <a:pt x="54152" y="239268"/>
                  </a:lnTo>
                  <a:lnTo>
                    <a:pt x="56146" y="237998"/>
                  </a:lnTo>
                  <a:close/>
                </a:path>
                <a:path w="332740" h="346075">
                  <a:moveTo>
                    <a:pt x="58432" y="240538"/>
                  </a:moveTo>
                  <a:lnTo>
                    <a:pt x="57429" y="241503"/>
                  </a:lnTo>
                  <a:lnTo>
                    <a:pt x="58293" y="241363"/>
                  </a:lnTo>
                  <a:lnTo>
                    <a:pt x="58432" y="240538"/>
                  </a:lnTo>
                  <a:close/>
                </a:path>
                <a:path w="332740" h="346075">
                  <a:moveTo>
                    <a:pt x="59537" y="191947"/>
                  </a:moveTo>
                  <a:lnTo>
                    <a:pt x="59347" y="192087"/>
                  </a:lnTo>
                  <a:lnTo>
                    <a:pt x="59194" y="192189"/>
                  </a:lnTo>
                  <a:lnTo>
                    <a:pt x="59029" y="192316"/>
                  </a:lnTo>
                  <a:lnTo>
                    <a:pt x="59309" y="192595"/>
                  </a:lnTo>
                  <a:lnTo>
                    <a:pt x="59537" y="191947"/>
                  </a:lnTo>
                  <a:close/>
                </a:path>
                <a:path w="332740" h="346075">
                  <a:moveTo>
                    <a:pt x="63360" y="201409"/>
                  </a:moveTo>
                  <a:lnTo>
                    <a:pt x="63169" y="201523"/>
                  </a:lnTo>
                  <a:lnTo>
                    <a:pt x="63042" y="201853"/>
                  </a:lnTo>
                  <a:lnTo>
                    <a:pt x="63360" y="201409"/>
                  </a:lnTo>
                  <a:close/>
                </a:path>
                <a:path w="332740" h="346075">
                  <a:moveTo>
                    <a:pt x="63525" y="201307"/>
                  </a:moveTo>
                  <a:lnTo>
                    <a:pt x="63030" y="201104"/>
                  </a:lnTo>
                  <a:lnTo>
                    <a:pt x="62725" y="201333"/>
                  </a:lnTo>
                  <a:lnTo>
                    <a:pt x="63144" y="201320"/>
                  </a:lnTo>
                  <a:lnTo>
                    <a:pt x="63360" y="201409"/>
                  </a:lnTo>
                  <a:lnTo>
                    <a:pt x="63512" y="201320"/>
                  </a:lnTo>
                  <a:close/>
                </a:path>
                <a:path w="332740" h="346075">
                  <a:moveTo>
                    <a:pt x="63842" y="193357"/>
                  </a:moveTo>
                  <a:lnTo>
                    <a:pt x="62598" y="192836"/>
                  </a:lnTo>
                  <a:lnTo>
                    <a:pt x="59575" y="194157"/>
                  </a:lnTo>
                  <a:lnTo>
                    <a:pt x="60312" y="194475"/>
                  </a:lnTo>
                  <a:lnTo>
                    <a:pt x="63842" y="193357"/>
                  </a:lnTo>
                  <a:close/>
                </a:path>
                <a:path w="332740" h="346075">
                  <a:moveTo>
                    <a:pt x="64249" y="32258"/>
                  </a:moveTo>
                  <a:lnTo>
                    <a:pt x="63728" y="31038"/>
                  </a:lnTo>
                  <a:lnTo>
                    <a:pt x="63779" y="32258"/>
                  </a:lnTo>
                  <a:lnTo>
                    <a:pt x="64249" y="32258"/>
                  </a:lnTo>
                  <a:close/>
                </a:path>
                <a:path w="332740" h="346075">
                  <a:moveTo>
                    <a:pt x="64617" y="29718"/>
                  </a:moveTo>
                  <a:lnTo>
                    <a:pt x="62128" y="27178"/>
                  </a:lnTo>
                  <a:lnTo>
                    <a:pt x="63728" y="31038"/>
                  </a:lnTo>
                  <a:lnTo>
                    <a:pt x="63690" y="29718"/>
                  </a:lnTo>
                  <a:lnTo>
                    <a:pt x="64617" y="29718"/>
                  </a:lnTo>
                  <a:close/>
                </a:path>
                <a:path w="332740" h="346075">
                  <a:moveTo>
                    <a:pt x="65722" y="203708"/>
                  </a:moveTo>
                  <a:lnTo>
                    <a:pt x="63804" y="203708"/>
                  </a:lnTo>
                  <a:lnTo>
                    <a:pt x="65595" y="204851"/>
                  </a:lnTo>
                  <a:lnTo>
                    <a:pt x="65722" y="203708"/>
                  </a:lnTo>
                  <a:close/>
                </a:path>
                <a:path w="332740" h="346075">
                  <a:moveTo>
                    <a:pt x="65760" y="49530"/>
                  </a:moveTo>
                  <a:lnTo>
                    <a:pt x="65582" y="49326"/>
                  </a:lnTo>
                  <a:lnTo>
                    <a:pt x="65417" y="49149"/>
                  </a:lnTo>
                  <a:lnTo>
                    <a:pt x="65278" y="48996"/>
                  </a:lnTo>
                  <a:lnTo>
                    <a:pt x="65430" y="49923"/>
                  </a:lnTo>
                  <a:lnTo>
                    <a:pt x="65646" y="49796"/>
                  </a:lnTo>
                  <a:lnTo>
                    <a:pt x="65697" y="49568"/>
                  </a:lnTo>
                  <a:close/>
                </a:path>
                <a:path w="332740" h="346075">
                  <a:moveTo>
                    <a:pt x="65798" y="204978"/>
                  </a:moveTo>
                  <a:lnTo>
                    <a:pt x="65595" y="204851"/>
                  </a:lnTo>
                  <a:lnTo>
                    <a:pt x="65570" y="204978"/>
                  </a:lnTo>
                  <a:lnTo>
                    <a:pt x="65798" y="204978"/>
                  </a:lnTo>
                  <a:close/>
                </a:path>
                <a:path w="332740" h="346075">
                  <a:moveTo>
                    <a:pt x="68440" y="258508"/>
                  </a:moveTo>
                  <a:lnTo>
                    <a:pt x="67868" y="258292"/>
                  </a:lnTo>
                  <a:lnTo>
                    <a:pt x="67487" y="258940"/>
                  </a:lnTo>
                  <a:lnTo>
                    <a:pt x="67729" y="259283"/>
                  </a:lnTo>
                  <a:lnTo>
                    <a:pt x="68249" y="259499"/>
                  </a:lnTo>
                  <a:lnTo>
                    <a:pt x="68300" y="259054"/>
                  </a:lnTo>
                  <a:lnTo>
                    <a:pt x="68440" y="258508"/>
                  </a:lnTo>
                  <a:close/>
                </a:path>
                <a:path w="332740" h="346075">
                  <a:moveTo>
                    <a:pt x="69837" y="259854"/>
                  </a:moveTo>
                  <a:lnTo>
                    <a:pt x="68656" y="259664"/>
                  </a:lnTo>
                  <a:lnTo>
                    <a:pt x="68249" y="259499"/>
                  </a:lnTo>
                  <a:lnTo>
                    <a:pt x="68186" y="260032"/>
                  </a:lnTo>
                  <a:lnTo>
                    <a:pt x="68262" y="260400"/>
                  </a:lnTo>
                  <a:lnTo>
                    <a:pt x="69837" y="259854"/>
                  </a:lnTo>
                  <a:close/>
                </a:path>
                <a:path w="332740" h="346075">
                  <a:moveTo>
                    <a:pt x="70307" y="209994"/>
                  </a:moveTo>
                  <a:lnTo>
                    <a:pt x="69837" y="210210"/>
                  </a:lnTo>
                  <a:lnTo>
                    <a:pt x="69507" y="210439"/>
                  </a:lnTo>
                  <a:lnTo>
                    <a:pt x="69189" y="210680"/>
                  </a:lnTo>
                  <a:lnTo>
                    <a:pt x="69469" y="210566"/>
                  </a:lnTo>
                  <a:lnTo>
                    <a:pt x="69786" y="210388"/>
                  </a:lnTo>
                  <a:lnTo>
                    <a:pt x="70307" y="209994"/>
                  </a:lnTo>
                  <a:close/>
                </a:path>
                <a:path w="332740" h="346075">
                  <a:moveTo>
                    <a:pt x="72326" y="272630"/>
                  </a:moveTo>
                  <a:lnTo>
                    <a:pt x="71208" y="271818"/>
                  </a:lnTo>
                  <a:lnTo>
                    <a:pt x="69888" y="273100"/>
                  </a:lnTo>
                  <a:lnTo>
                    <a:pt x="72326" y="272630"/>
                  </a:lnTo>
                  <a:close/>
                </a:path>
                <a:path w="332740" h="346075">
                  <a:moveTo>
                    <a:pt x="73037" y="229146"/>
                  </a:moveTo>
                  <a:lnTo>
                    <a:pt x="72847" y="229412"/>
                  </a:lnTo>
                  <a:lnTo>
                    <a:pt x="72809" y="229590"/>
                  </a:lnTo>
                  <a:lnTo>
                    <a:pt x="72821" y="229730"/>
                  </a:lnTo>
                  <a:lnTo>
                    <a:pt x="73037" y="229146"/>
                  </a:lnTo>
                  <a:close/>
                </a:path>
                <a:path w="332740" h="346075">
                  <a:moveTo>
                    <a:pt x="79832" y="28663"/>
                  </a:moveTo>
                  <a:lnTo>
                    <a:pt x="79463" y="28448"/>
                  </a:lnTo>
                  <a:lnTo>
                    <a:pt x="79756" y="28943"/>
                  </a:lnTo>
                  <a:lnTo>
                    <a:pt x="79832" y="28663"/>
                  </a:lnTo>
                  <a:close/>
                </a:path>
                <a:path w="332740" h="346075">
                  <a:moveTo>
                    <a:pt x="80137" y="235458"/>
                  </a:moveTo>
                  <a:lnTo>
                    <a:pt x="79629" y="234886"/>
                  </a:lnTo>
                  <a:lnTo>
                    <a:pt x="79527" y="235458"/>
                  </a:lnTo>
                  <a:lnTo>
                    <a:pt x="80137" y="235458"/>
                  </a:lnTo>
                  <a:close/>
                </a:path>
                <a:path w="332740" h="346075">
                  <a:moveTo>
                    <a:pt x="80492" y="27597"/>
                  </a:moveTo>
                  <a:lnTo>
                    <a:pt x="78143" y="22098"/>
                  </a:lnTo>
                  <a:lnTo>
                    <a:pt x="76949" y="22098"/>
                  </a:lnTo>
                  <a:lnTo>
                    <a:pt x="80479" y="27825"/>
                  </a:lnTo>
                  <a:lnTo>
                    <a:pt x="80492" y="27597"/>
                  </a:lnTo>
                  <a:close/>
                </a:path>
                <a:path w="332740" h="346075">
                  <a:moveTo>
                    <a:pt x="80581" y="27825"/>
                  </a:moveTo>
                  <a:close/>
                </a:path>
                <a:path w="332740" h="346075">
                  <a:moveTo>
                    <a:pt x="81127" y="245973"/>
                  </a:moveTo>
                  <a:lnTo>
                    <a:pt x="80860" y="245973"/>
                  </a:lnTo>
                  <a:lnTo>
                    <a:pt x="80822" y="246138"/>
                  </a:lnTo>
                  <a:lnTo>
                    <a:pt x="80759" y="246392"/>
                  </a:lnTo>
                  <a:lnTo>
                    <a:pt x="81026" y="246151"/>
                  </a:lnTo>
                  <a:lnTo>
                    <a:pt x="81127" y="245973"/>
                  </a:lnTo>
                  <a:close/>
                </a:path>
                <a:path w="332740" h="346075">
                  <a:moveTo>
                    <a:pt x="81254" y="27825"/>
                  </a:moveTo>
                  <a:lnTo>
                    <a:pt x="81089" y="27178"/>
                  </a:lnTo>
                  <a:lnTo>
                    <a:pt x="80695" y="27597"/>
                  </a:lnTo>
                  <a:lnTo>
                    <a:pt x="80594" y="27825"/>
                  </a:lnTo>
                  <a:lnTo>
                    <a:pt x="81254" y="27825"/>
                  </a:lnTo>
                  <a:close/>
                </a:path>
                <a:path w="332740" h="346075">
                  <a:moveTo>
                    <a:pt x="81724" y="29718"/>
                  </a:moveTo>
                  <a:lnTo>
                    <a:pt x="81407" y="28448"/>
                  </a:lnTo>
                  <a:lnTo>
                    <a:pt x="80860" y="28448"/>
                  </a:lnTo>
                  <a:lnTo>
                    <a:pt x="79883" y="28448"/>
                  </a:lnTo>
                  <a:lnTo>
                    <a:pt x="79832" y="28663"/>
                  </a:lnTo>
                  <a:lnTo>
                    <a:pt x="81724" y="29718"/>
                  </a:lnTo>
                  <a:close/>
                </a:path>
                <a:path w="332740" h="346075">
                  <a:moveTo>
                    <a:pt x="82118" y="22821"/>
                  </a:moveTo>
                  <a:lnTo>
                    <a:pt x="80225" y="23482"/>
                  </a:lnTo>
                  <a:lnTo>
                    <a:pt x="80657" y="24231"/>
                  </a:lnTo>
                  <a:lnTo>
                    <a:pt x="81026" y="25069"/>
                  </a:lnTo>
                  <a:lnTo>
                    <a:pt x="81356" y="25933"/>
                  </a:lnTo>
                  <a:lnTo>
                    <a:pt x="80695" y="23926"/>
                  </a:lnTo>
                  <a:lnTo>
                    <a:pt x="82118" y="22821"/>
                  </a:lnTo>
                  <a:close/>
                </a:path>
                <a:path w="332740" h="346075">
                  <a:moveTo>
                    <a:pt x="84505" y="262128"/>
                  </a:moveTo>
                  <a:lnTo>
                    <a:pt x="83870" y="261061"/>
                  </a:lnTo>
                  <a:lnTo>
                    <a:pt x="82613" y="262128"/>
                  </a:lnTo>
                  <a:lnTo>
                    <a:pt x="84505" y="262128"/>
                  </a:lnTo>
                  <a:close/>
                </a:path>
                <a:path w="332740" h="346075">
                  <a:moveTo>
                    <a:pt x="85445" y="308063"/>
                  </a:moveTo>
                  <a:lnTo>
                    <a:pt x="85217" y="308178"/>
                  </a:lnTo>
                  <a:lnTo>
                    <a:pt x="84988" y="308343"/>
                  </a:lnTo>
                  <a:lnTo>
                    <a:pt x="84810" y="308533"/>
                  </a:lnTo>
                  <a:lnTo>
                    <a:pt x="84988" y="308470"/>
                  </a:lnTo>
                  <a:lnTo>
                    <a:pt x="85217" y="308279"/>
                  </a:lnTo>
                  <a:lnTo>
                    <a:pt x="85445" y="308063"/>
                  </a:lnTo>
                  <a:close/>
                </a:path>
                <a:path w="332740" h="346075">
                  <a:moveTo>
                    <a:pt x="86525" y="307848"/>
                  </a:moveTo>
                  <a:lnTo>
                    <a:pt x="86106" y="307848"/>
                  </a:lnTo>
                  <a:lnTo>
                    <a:pt x="85445" y="309118"/>
                  </a:lnTo>
                  <a:lnTo>
                    <a:pt x="86525" y="307848"/>
                  </a:lnTo>
                  <a:close/>
                </a:path>
                <a:path w="332740" h="346075">
                  <a:moveTo>
                    <a:pt x="87045" y="273558"/>
                  </a:moveTo>
                  <a:lnTo>
                    <a:pt x="86829" y="273164"/>
                  </a:lnTo>
                  <a:lnTo>
                    <a:pt x="86779" y="273558"/>
                  </a:lnTo>
                  <a:lnTo>
                    <a:pt x="87045" y="273558"/>
                  </a:lnTo>
                  <a:close/>
                </a:path>
                <a:path w="332740" h="346075">
                  <a:moveTo>
                    <a:pt x="88049" y="261086"/>
                  </a:moveTo>
                  <a:lnTo>
                    <a:pt x="86690" y="260159"/>
                  </a:lnTo>
                  <a:lnTo>
                    <a:pt x="87579" y="260883"/>
                  </a:lnTo>
                  <a:lnTo>
                    <a:pt x="88049" y="261086"/>
                  </a:lnTo>
                  <a:close/>
                </a:path>
                <a:path w="332740" h="346075">
                  <a:moveTo>
                    <a:pt x="88468" y="326898"/>
                  </a:moveTo>
                  <a:lnTo>
                    <a:pt x="87096" y="326898"/>
                  </a:lnTo>
                  <a:lnTo>
                    <a:pt x="88252" y="328168"/>
                  </a:lnTo>
                  <a:lnTo>
                    <a:pt x="88468" y="326898"/>
                  </a:lnTo>
                  <a:close/>
                </a:path>
                <a:path w="332740" h="346075">
                  <a:moveTo>
                    <a:pt x="88582" y="274510"/>
                  </a:moveTo>
                  <a:lnTo>
                    <a:pt x="86995" y="275005"/>
                  </a:lnTo>
                  <a:lnTo>
                    <a:pt x="88569" y="274548"/>
                  </a:lnTo>
                  <a:close/>
                </a:path>
                <a:path w="332740" h="346075">
                  <a:moveTo>
                    <a:pt x="89306" y="288404"/>
                  </a:moveTo>
                  <a:lnTo>
                    <a:pt x="89115" y="288582"/>
                  </a:lnTo>
                  <a:lnTo>
                    <a:pt x="89255" y="288493"/>
                  </a:lnTo>
                  <a:close/>
                </a:path>
                <a:path w="332740" h="346075">
                  <a:moveTo>
                    <a:pt x="89560" y="274205"/>
                  </a:moveTo>
                  <a:lnTo>
                    <a:pt x="88938" y="273583"/>
                  </a:lnTo>
                  <a:lnTo>
                    <a:pt x="88582" y="274510"/>
                  </a:lnTo>
                  <a:lnTo>
                    <a:pt x="89560" y="274205"/>
                  </a:lnTo>
                  <a:close/>
                </a:path>
                <a:path w="332740" h="346075">
                  <a:moveTo>
                    <a:pt x="89585" y="326898"/>
                  </a:moveTo>
                  <a:lnTo>
                    <a:pt x="88646" y="325882"/>
                  </a:lnTo>
                  <a:lnTo>
                    <a:pt x="88468" y="326898"/>
                  </a:lnTo>
                  <a:lnTo>
                    <a:pt x="89585" y="326898"/>
                  </a:lnTo>
                  <a:close/>
                </a:path>
                <a:path w="332740" h="346075">
                  <a:moveTo>
                    <a:pt x="89700" y="312648"/>
                  </a:moveTo>
                  <a:lnTo>
                    <a:pt x="89179" y="312762"/>
                  </a:lnTo>
                  <a:lnTo>
                    <a:pt x="89115" y="312928"/>
                  </a:lnTo>
                  <a:lnTo>
                    <a:pt x="89700" y="312648"/>
                  </a:lnTo>
                  <a:close/>
                </a:path>
                <a:path w="332740" h="346075">
                  <a:moveTo>
                    <a:pt x="90144" y="310388"/>
                  </a:moveTo>
                  <a:lnTo>
                    <a:pt x="87947" y="311658"/>
                  </a:lnTo>
                  <a:lnTo>
                    <a:pt x="88493" y="312928"/>
                  </a:lnTo>
                  <a:lnTo>
                    <a:pt x="89179" y="312762"/>
                  </a:lnTo>
                  <a:lnTo>
                    <a:pt x="90144" y="310388"/>
                  </a:lnTo>
                  <a:close/>
                </a:path>
                <a:path w="332740" h="346075">
                  <a:moveTo>
                    <a:pt x="90271" y="286639"/>
                  </a:moveTo>
                  <a:lnTo>
                    <a:pt x="89179" y="286943"/>
                  </a:lnTo>
                  <a:lnTo>
                    <a:pt x="89649" y="287388"/>
                  </a:lnTo>
                  <a:lnTo>
                    <a:pt x="89573" y="287909"/>
                  </a:lnTo>
                  <a:lnTo>
                    <a:pt x="90271" y="286639"/>
                  </a:lnTo>
                  <a:close/>
                </a:path>
                <a:path w="332740" h="346075">
                  <a:moveTo>
                    <a:pt x="91109" y="41148"/>
                  </a:moveTo>
                  <a:lnTo>
                    <a:pt x="90474" y="40919"/>
                  </a:lnTo>
                  <a:lnTo>
                    <a:pt x="90500" y="41148"/>
                  </a:lnTo>
                  <a:lnTo>
                    <a:pt x="91109" y="41148"/>
                  </a:lnTo>
                  <a:close/>
                </a:path>
                <a:path w="332740" h="346075">
                  <a:moveTo>
                    <a:pt x="91516" y="337769"/>
                  </a:moveTo>
                  <a:lnTo>
                    <a:pt x="91211" y="337604"/>
                  </a:lnTo>
                  <a:lnTo>
                    <a:pt x="90906" y="337845"/>
                  </a:lnTo>
                  <a:lnTo>
                    <a:pt x="91516" y="337769"/>
                  </a:lnTo>
                  <a:close/>
                </a:path>
                <a:path w="332740" h="346075">
                  <a:moveTo>
                    <a:pt x="91655" y="20739"/>
                  </a:moveTo>
                  <a:lnTo>
                    <a:pt x="90944" y="19024"/>
                  </a:lnTo>
                  <a:lnTo>
                    <a:pt x="90665" y="19558"/>
                  </a:lnTo>
                  <a:lnTo>
                    <a:pt x="91655" y="20739"/>
                  </a:lnTo>
                  <a:close/>
                </a:path>
                <a:path w="332740" h="346075">
                  <a:moveTo>
                    <a:pt x="91744" y="20828"/>
                  </a:moveTo>
                  <a:close/>
                </a:path>
                <a:path w="332740" h="346075">
                  <a:moveTo>
                    <a:pt x="91986" y="17018"/>
                  </a:moveTo>
                  <a:lnTo>
                    <a:pt x="90119" y="17018"/>
                  </a:lnTo>
                  <a:lnTo>
                    <a:pt x="90944" y="19024"/>
                  </a:lnTo>
                  <a:lnTo>
                    <a:pt x="91986" y="17018"/>
                  </a:lnTo>
                  <a:close/>
                </a:path>
                <a:path w="332740" h="346075">
                  <a:moveTo>
                    <a:pt x="92519" y="337654"/>
                  </a:moveTo>
                  <a:lnTo>
                    <a:pt x="91516" y="337769"/>
                  </a:lnTo>
                  <a:lnTo>
                    <a:pt x="91694" y="337870"/>
                  </a:lnTo>
                  <a:lnTo>
                    <a:pt x="92519" y="337654"/>
                  </a:lnTo>
                  <a:close/>
                </a:path>
                <a:path w="332740" h="346075">
                  <a:moveTo>
                    <a:pt x="93560" y="337388"/>
                  </a:moveTo>
                  <a:lnTo>
                    <a:pt x="92519" y="337654"/>
                  </a:lnTo>
                  <a:lnTo>
                    <a:pt x="92735" y="337629"/>
                  </a:lnTo>
                  <a:lnTo>
                    <a:pt x="93078" y="337540"/>
                  </a:lnTo>
                  <a:lnTo>
                    <a:pt x="93560" y="337388"/>
                  </a:lnTo>
                  <a:close/>
                </a:path>
                <a:path w="332740" h="346075">
                  <a:moveTo>
                    <a:pt x="93611" y="339648"/>
                  </a:moveTo>
                  <a:lnTo>
                    <a:pt x="93510" y="339496"/>
                  </a:lnTo>
                  <a:lnTo>
                    <a:pt x="93433" y="339344"/>
                  </a:lnTo>
                  <a:lnTo>
                    <a:pt x="93395" y="339178"/>
                  </a:lnTo>
                  <a:lnTo>
                    <a:pt x="93383" y="339420"/>
                  </a:lnTo>
                  <a:lnTo>
                    <a:pt x="93446" y="339572"/>
                  </a:lnTo>
                  <a:lnTo>
                    <a:pt x="93611" y="339648"/>
                  </a:lnTo>
                  <a:close/>
                </a:path>
                <a:path w="332740" h="346075">
                  <a:moveTo>
                    <a:pt x="94361" y="335216"/>
                  </a:moveTo>
                  <a:lnTo>
                    <a:pt x="92494" y="335318"/>
                  </a:lnTo>
                  <a:lnTo>
                    <a:pt x="92456" y="335915"/>
                  </a:lnTo>
                  <a:lnTo>
                    <a:pt x="90805" y="337375"/>
                  </a:lnTo>
                  <a:lnTo>
                    <a:pt x="91211" y="337604"/>
                  </a:lnTo>
                  <a:lnTo>
                    <a:pt x="94361" y="335216"/>
                  </a:lnTo>
                  <a:close/>
                </a:path>
                <a:path w="332740" h="346075">
                  <a:moveTo>
                    <a:pt x="94373" y="340271"/>
                  </a:moveTo>
                  <a:lnTo>
                    <a:pt x="94005" y="340055"/>
                  </a:lnTo>
                  <a:lnTo>
                    <a:pt x="93878" y="339928"/>
                  </a:lnTo>
                  <a:lnTo>
                    <a:pt x="93345" y="340067"/>
                  </a:lnTo>
                  <a:lnTo>
                    <a:pt x="93573" y="340207"/>
                  </a:lnTo>
                  <a:lnTo>
                    <a:pt x="93941" y="340258"/>
                  </a:lnTo>
                  <a:lnTo>
                    <a:pt x="94373" y="340271"/>
                  </a:lnTo>
                  <a:close/>
                </a:path>
                <a:path w="332740" h="346075">
                  <a:moveTo>
                    <a:pt x="94907" y="339521"/>
                  </a:moveTo>
                  <a:lnTo>
                    <a:pt x="94183" y="339712"/>
                  </a:lnTo>
                  <a:lnTo>
                    <a:pt x="93802" y="339737"/>
                  </a:lnTo>
                  <a:lnTo>
                    <a:pt x="93611" y="339648"/>
                  </a:lnTo>
                  <a:lnTo>
                    <a:pt x="93865" y="339928"/>
                  </a:lnTo>
                  <a:lnTo>
                    <a:pt x="94284" y="339801"/>
                  </a:lnTo>
                  <a:lnTo>
                    <a:pt x="94678" y="339674"/>
                  </a:lnTo>
                  <a:lnTo>
                    <a:pt x="94907" y="339521"/>
                  </a:lnTo>
                  <a:close/>
                </a:path>
                <a:path w="332740" h="346075">
                  <a:moveTo>
                    <a:pt x="95211" y="345147"/>
                  </a:moveTo>
                  <a:lnTo>
                    <a:pt x="94780" y="344970"/>
                  </a:lnTo>
                  <a:lnTo>
                    <a:pt x="94754" y="345274"/>
                  </a:lnTo>
                  <a:lnTo>
                    <a:pt x="94945" y="345198"/>
                  </a:lnTo>
                  <a:lnTo>
                    <a:pt x="95084" y="345160"/>
                  </a:lnTo>
                  <a:lnTo>
                    <a:pt x="95211" y="345147"/>
                  </a:lnTo>
                  <a:close/>
                </a:path>
                <a:path w="332740" h="346075">
                  <a:moveTo>
                    <a:pt x="95211" y="293878"/>
                  </a:moveTo>
                  <a:lnTo>
                    <a:pt x="93840" y="295148"/>
                  </a:lnTo>
                  <a:lnTo>
                    <a:pt x="94132" y="295148"/>
                  </a:lnTo>
                  <a:lnTo>
                    <a:pt x="95211" y="293878"/>
                  </a:lnTo>
                  <a:close/>
                </a:path>
                <a:path w="332740" h="346075">
                  <a:moveTo>
                    <a:pt x="95643" y="345313"/>
                  </a:moveTo>
                  <a:lnTo>
                    <a:pt x="95592" y="345186"/>
                  </a:lnTo>
                  <a:lnTo>
                    <a:pt x="95211" y="345135"/>
                  </a:lnTo>
                  <a:lnTo>
                    <a:pt x="95643" y="345313"/>
                  </a:lnTo>
                  <a:close/>
                </a:path>
                <a:path w="332740" h="346075">
                  <a:moveTo>
                    <a:pt x="96164" y="293116"/>
                  </a:moveTo>
                  <a:lnTo>
                    <a:pt x="95821" y="293230"/>
                  </a:lnTo>
                  <a:lnTo>
                    <a:pt x="95491" y="293382"/>
                  </a:lnTo>
                  <a:lnTo>
                    <a:pt x="95211" y="293560"/>
                  </a:lnTo>
                  <a:lnTo>
                    <a:pt x="95605" y="293395"/>
                  </a:lnTo>
                  <a:lnTo>
                    <a:pt x="95961" y="293230"/>
                  </a:lnTo>
                  <a:lnTo>
                    <a:pt x="96164" y="293116"/>
                  </a:lnTo>
                  <a:close/>
                </a:path>
                <a:path w="332740" h="346075">
                  <a:moveTo>
                    <a:pt x="96558" y="345681"/>
                  </a:moveTo>
                  <a:lnTo>
                    <a:pt x="95643" y="345313"/>
                  </a:lnTo>
                  <a:lnTo>
                    <a:pt x="95719" y="345528"/>
                  </a:lnTo>
                  <a:lnTo>
                    <a:pt x="95719" y="345821"/>
                  </a:lnTo>
                  <a:lnTo>
                    <a:pt x="96558" y="345681"/>
                  </a:lnTo>
                  <a:close/>
                </a:path>
                <a:path w="332740" h="346075">
                  <a:moveTo>
                    <a:pt x="97536" y="344678"/>
                  </a:moveTo>
                  <a:lnTo>
                    <a:pt x="96964" y="344157"/>
                  </a:lnTo>
                  <a:lnTo>
                    <a:pt x="95796" y="344678"/>
                  </a:lnTo>
                  <a:lnTo>
                    <a:pt x="97536" y="344678"/>
                  </a:lnTo>
                  <a:close/>
                </a:path>
                <a:path w="332740" h="346075">
                  <a:moveTo>
                    <a:pt x="98386" y="338810"/>
                  </a:moveTo>
                  <a:lnTo>
                    <a:pt x="98361" y="338328"/>
                  </a:lnTo>
                  <a:lnTo>
                    <a:pt x="97485" y="338328"/>
                  </a:lnTo>
                  <a:lnTo>
                    <a:pt x="95872" y="339598"/>
                  </a:lnTo>
                  <a:lnTo>
                    <a:pt x="96418" y="339598"/>
                  </a:lnTo>
                  <a:lnTo>
                    <a:pt x="98386" y="338810"/>
                  </a:lnTo>
                  <a:close/>
                </a:path>
                <a:path w="332740" h="346075">
                  <a:moveTo>
                    <a:pt x="98463" y="306578"/>
                  </a:moveTo>
                  <a:lnTo>
                    <a:pt x="97840" y="306578"/>
                  </a:lnTo>
                  <a:lnTo>
                    <a:pt x="97675" y="306857"/>
                  </a:lnTo>
                  <a:lnTo>
                    <a:pt x="98463" y="306578"/>
                  </a:lnTo>
                  <a:close/>
                </a:path>
                <a:path w="332740" h="346075">
                  <a:moveTo>
                    <a:pt x="98971" y="323088"/>
                  </a:moveTo>
                  <a:lnTo>
                    <a:pt x="98336" y="322364"/>
                  </a:lnTo>
                  <a:lnTo>
                    <a:pt x="97942" y="322465"/>
                  </a:lnTo>
                  <a:lnTo>
                    <a:pt x="98971" y="323088"/>
                  </a:lnTo>
                  <a:close/>
                </a:path>
                <a:path w="332740" h="346075">
                  <a:moveTo>
                    <a:pt x="99034" y="302094"/>
                  </a:moveTo>
                  <a:lnTo>
                    <a:pt x="97523" y="302056"/>
                  </a:lnTo>
                  <a:lnTo>
                    <a:pt x="97624" y="302323"/>
                  </a:lnTo>
                  <a:lnTo>
                    <a:pt x="98031" y="302260"/>
                  </a:lnTo>
                  <a:lnTo>
                    <a:pt x="98501" y="302183"/>
                  </a:lnTo>
                  <a:lnTo>
                    <a:pt x="99034" y="302094"/>
                  </a:lnTo>
                  <a:close/>
                </a:path>
                <a:path w="332740" h="346075">
                  <a:moveTo>
                    <a:pt x="99568" y="338328"/>
                  </a:moveTo>
                  <a:lnTo>
                    <a:pt x="98386" y="338810"/>
                  </a:lnTo>
                  <a:lnTo>
                    <a:pt x="98539" y="340868"/>
                  </a:lnTo>
                  <a:lnTo>
                    <a:pt x="99568" y="338328"/>
                  </a:lnTo>
                  <a:close/>
                </a:path>
                <a:path w="332740" h="346075">
                  <a:moveTo>
                    <a:pt x="100228" y="318008"/>
                  </a:moveTo>
                  <a:lnTo>
                    <a:pt x="98869" y="318630"/>
                  </a:lnTo>
                  <a:lnTo>
                    <a:pt x="100114" y="318300"/>
                  </a:lnTo>
                  <a:lnTo>
                    <a:pt x="100228" y="318008"/>
                  </a:lnTo>
                  <a:close/>
                </a:path>
                <a:path w="332740" h="346075">
                  <a:moveTo>
                    <a:pt x="100317" y="321818"/>
                  </a:moveTo>
                  <a:lnTo>
                    <a:pt x="97866" y="321818"/>
                  </a:lnTo>
                  <a:lnTo>
                    <a:pt x="98336" y="322364"/>
                  </a:lnTo>
                  <a:lnTo>
                    <a:pt x="100317" y="321818"/>
                  </a:lnTo>
                  <a:close/>
                </a:path>
                <a:path w="332740" h="346075">
                  <a:moveTo>
                    <a:pt x="100901" y="343611"/>
                  </a:moveTo>
                  <a:lnTo>
                    <a:pt x="98806" y="344678"/>
                  </a:lnTo>
                  <a:lnTo>
                    <a:pt x="100330" y="344678"/>
                  </a:lnTo>
                  <a:lnTo>
                    <a:pt x="100901" y="343611"/>
                  </a:lnTo>
                  <a:close/>
                </a:path>
                <a:path w="332740" h="346075">
                  <a:moveTo>
                    <a:pt x="101180" y="318008"/>
                  </a:moveTo>
                  <a:lnTo>
                    <a:pt x="100114" y="318300"/>
                  </a:lnTo>
                  <a:lnTo>
                    <a:pt x="99199" y="320548"/>
                  </a:lnTo>
                  <a:lnTo>
                    <a:pt x="101180" y="318008"/>
                  </a:lnTo>
                  <a:close/>
                </a:path>
                <a:path w="332740" h="346075">
                  <a:moveTo>
                    <a:pt x="101295" y="343408"/>
                  </a:moveTo>
                  <a:lnTo>
                    <a:pt x="101003" y="343408"/>
                  </a:lnTo>
                  <a:lnTo>
                    <a:pt x="100901" y="343611"/>
                  </a:lnTo>
                  <a:lnTo>
                    <a:pt x="101295" y="343408"/>
                  </a:lnTo>
                  <a:close/>
                </a:path>
                <a:path w="332740" h="346075">
                  <a:moveTo>
                    <a:pt x="102031" y="323672"/>
                  </a:moveTo>
                  <a:lnTo>
                    <a:pt x="101752" y="321881"/>
                  </a:lnTo>
                  <a:lnTo>
                    <a:pt x="101587" y="323989"/>
                  </a:lnTo>
                  <a:lnTo>
                    <a:pt x="102031" y="323672"/>
                  </a:lnTo>
                  <a:close/>
                </a:path>
                <a:path w="332740" h="346075">
                  <a:moveTo>
                    <a:pt x="102133" y="313143"/>
                  </a:moveTo>
                  <a:lnTo>
                    <a:pt x="99314" y="314032"/>
                  </a:lnTo>
                  <a:lnTo>
                    <a:pt x="98069" y="314363"/>
                  </a:lnTo>
                  <a:lnTo>
                    <a:pt x="99263" y="314096"/>
                  </a:lnTo>
                  <a:lnTo>
                    <a:pt x="99885" y="314096"/>
                  </a:lnTo>
                  <a:lnTo>
                    <a:pt x="100177" y="314261"/>
                  </a:lnTo>
                  <a:lnTo>
                    <a:pt x="100711" y="314083"/>
                  </a:lnTo>
                  <a:lnTo>
                    <a:pt x="101333" y="313829"/>
                  </a:lnTo>
                  <a:lnTo>
                    <a:pt x="102108" y="313448"/>
                  </a:lnTo>
                  <a:lnTo>
                    <a:pt x="102133" y="313143"/>
                  </a:lnTo>
                  <a:close/>
                </a:path>
                <a:path w="332740" h="346075">
                  <a:moveTo>
                    <a:pt x="103505" y="314985"/>
                  </a:moveTo>
                  <a:lnTo>
                    <a:pt x="102311" y="314706"/>
                  </a:lnTo>
                  <a:lnTo>
                    <a:pt x="102006" y="314642"/>
                  </a:lnTo>
                  <a:lnTo>
                    <a:pt x="101320" y="315709"/>
                  </a:lnTo>
                  <a:lnTo>
                    <a:pt x="102158" y="316509"/>
                  </a:lnTo>
                  <a:lnTo>
                    <a:pt x="102870" y="315150"/>
                  </a:lnTo>
                  <a:lnTo>
                    <a:pt x="103505" y="314985"/>
                  </a:lnTo>
                  <a:close/>
                </a:path>
                <a:path w="332740" h="346075">
                  <a:moveTo>
                    <a:pt x="103974" y="322554"/>
                  </a:moveTo>
                  <a:lnTo>
                    <a:pt x="103835" y="322364"/>
                  </a:lnTo>
                  <a:lnTo>
                    <a:pt x="102031" y="323672"/>
                  </a:lnTo>
                  <a:lnTo>
                    <a:pt x="102158" y="324421"/>
                  </a:lnTo>
                  <a:lnTo>
                    <a:pt x="103974" y="322554"/>
                  </a:lnTo>
                  <a:close/>
                </a:path>
                <a:path w="332740" h="346075">
                  <a:moveTo>
                    <a:pt x="105841" y="339598"/>
                  </a:moveTo>
                  <a:lnTo>
                    <a:pt x="98539" y="340868"/>
                  </a:lnTo>
                  <a:lnTo>
                    <a:pt x="94373" y="340868"/>
                  </a:lnTo>
                  <a:lnTo>
                    <a:pt x="95618" y="342138"/>
                  </a:lnTo>
                  <a:lnTo>
                    <a:pt x="98971" y="342138"/>
                  </a:lnTo>
                  <a:lnTo>
                    <a:pt x="97370" y="343408"/>
                  </a:lnTo>
                  <a:lnTo>
                    <a:pt x="96139" y="343408"/>
                  </a:lnTo>
                  <a:lnTo>
                    <a:pt x="96964" y="344157"/>
                  </a:lnTo>
                  <a:lnTo>
                    <a:pt x="98640" y="343408"/>
                  </a:lnTo>
                  <a:lnTo>
                    <a:pt x="99580" y="342138"/>
                  </a:lnTo>
                  <a:lnTo>
                    <a:pt x="100457" y="343408"/>
                  </a:lnTo>
                  <a:lnTo>
                    <a:pt x="105841" y="339598"/>
                  </a:lnTo>
                  <a:close/>
                </a:path>
                <a:path w="332740" h="346075">
                  <a:moveTo>
                    <a:pt x="106299" y="330708"/>
                  </a:moveTo>
                  <a:lnTo>
                    <a:pt x="100457" y="331978"/>
                  </a:lnTo>
                  <a:lnTo>
                    <a:pt x="101892" y="330708"/>
                  </a:lnTo>
                  <a:lnTo>
                    <a:pt x="103327" y="329438"/>
                  </a:lnTo>
                  <a:lnTo>
                    <a:pt x="103632" y="329438"/>
                  </a:lnTo>
                  <a:lnTo>
                    <a:pt x="101358" y="328168"/>
                  </a:lnTo>
                  <a:lnTo>
                    <a:pt x="100520" y="330708"/>
                  </a:lnTo>
                  <a:lnTo>
                    <a:pt x="96329" y="329438"/>
                  </a:lnTo>
                  <a:lnTo>
                    <a:pt x="100977" y="326898"/>
                  </a:lnTo>
                  <a:lnTo>
                    <a:pt x="103314" y="325628"/>
                  </a:lnTo>
                  <a:lnTo>
                    <a:pt x="100215" y="326898"/>
                  </a:lnTo>
                  <a:lnTo>
                    <a:pt x="100279" y="325628"/>
                  </a:lnTo>
                  <a:lnTo>
                    <a:pt x="98120" y="326898"/>
                  </a:lnTo>
                  <a:lnTo>
                    <a:pt x="100418" y="324358"/>
                  </a:lnTo>
                  <a:lnTo>
                    <a:pt x="95618" y="323088"/>
                  </a:lnTo>
                  <a:lnTo>
                    <a:pt x="97942" y="322465"/>
                  </a:lnTo>
                  <a:lnTo>
                    <a:pt x="96913" y="321818"/>
                  </a:lnTo>
                  <a:lnTo>
                    <a:pt x="101942" y="320548"/>
                  </a:lnTo>
                  <a:lnTo>
                    <a:pt x="99199" y="320548"/>
                  </a:lnTo>
                  <a:lnTo>
                    <a:pt x="95478" y="320548"/>
                  </a:lnTo>
                  <a:lnTo>
                    <a:pt x="97434" y="319278"/>
                  </a:lnTo>
                  <a:lnTo>
                    <a:pt x="98869" y="318630"/>
                  </a:lnTo>
                  <a:lnTo>
                    <a:pt x="96431" y="319278"/>
                  </a:lnTo>
                  <a:lnTo>
                    <a:pt x="101371" y="315468"/>
                  </a:lnTo>
                  <a:lnTo>
                    <a:pt x="100177" y="315468"/>
                  </a:lnTo>
                  <a:lnTo>
                    <a:pt x="96570" y="316738"/>
                  </a:lnTo>
                  <a:lnTo>
                    <a:pt x="97485" y="314198"/>
                  </a:lnTo>
                  <a:lnTo>
                    <a:pt x="97942" y="312928"/>
                  </a:lnTo>
                  <a:lnTo>
                    <a:pt x="96177" y="311658"/>
                  </a:lnTo>
                  <a:lnTo>
                    <a:pt x="97421" y="311658"/>
                  </a:lnTo>
                  <a:lnTo>
                    <a:pt x="97066" y="307848"/>
                  </a:lnTo>
                  <a:lnTo>
                    <a:pt x="97675" y="306857"/>
                  </a:lnTo>
                  <a:lnTo>
                    <a:pt x="94742" y="307848"/>
                  </a:lnTo>
                  <a:lnTo>
                    <a:pt x="94856" y="305308"/>
                  </a:lnTo>
                  <a:lnTo>
                    <a:pt x="93726" y="304038"/>
                  </a:lnTo>
                  <a:lnTo>
                    <a:pt x="98018" y="304038"/>
                  </a:lnTo>
                  <a:lnTo>
                    <a:pt x="97624" y="302768"/>
                  </a:lnTo>
                  <a:lnTo>
                    <a:pt x="94983" y="302768"/>
                  </a:lnTo>
                  <a:lnTo>
                    <a:pt x="97802" y="301498"/>
                  </a:lnTo>
                  <a:lnTo>
                    <a:pt x="97142" y="300228"/>
                  </a:lnTo>
                  <a:lnTo>
                    <a:pt x="93599" y="300228"/>
                  </a:lnTo>
                  <a:lnTo>
                    <a:pt x="94754" y="297688"/>
                  </a:lnTo>
                  <a:lnTo>
                    <a:pt x="92202" y="298958"/>
                  </a:lnTo>
                  <a:lnTo>
                    <a:pt x="88239" y="301498"/>
                  </a:lnTo>
                  <a:lnTo>
                    <a:pt x="85864" y="300228"/>
                  </a:lnTo>
                  <a:lnTo>
                    <a:pt x="87210" y="300228"/>
                  </a:lnTo>
                  <a:lnTo>
                    <a:pt x="89522" y="298958"/>
                  </a:lnTo>
                  <a:lnTo>
                    <a:pt x="88912" y="298958"/>
                  </a:lnTo>
                  <a:lnTo>
                    <a:pt x="89382" y="297688"/>
                  </a:lnTo>
                  <a:lnTo>
                    <a:pt x="89865" y="297688"/>
                  </a:lnTo>
                  <a:lnTo>
                    <a:pt x="89890" y="298958"/>
                  </a:lnTo>
                  <a:lnTo>
                    <a:pt x="92671" y="297688"/>
                  </a:lnTo>
                  <a:lnTo>
                    <a:pt x="92913" y="297688"/>
                  </a:lnTo>
                  <a:lnTo>
                    <a:pt x="93002" y="296418"/>
                  </a:lnTo>
                  <a:lnTo>
                    <a:pt x="93840" y="295148"/>
                  </a:lnTo>
                  <a:lnTo>
                    <a:pt x="92913" y="295148"/>
                  </a:lnTo>
                  <a:lnTo>
                    <a:pt x="92913" y="296418"/>
                  </a:lnTo>
                  <a:lnTo>
                    <a:pt x="92062" y="297688"/>
                  </a:lnTo>
                  <a:lnTo>
                    <a:pt x="91821" y="297688"/>
                  </a:lnTo>
                  <a:lnTo>
                    <a:pt x="91084" y="296418"/>
                  </a:lnTo>
                  <a:lnTo>
                    <a:pt x="92913" y="296418"/>
                  </a:lnTo>
                  <a:lnTo>
                    <a:pt x="92913" y="295148"/>
                  </a:lnTo>
                  <a:lnTo>
                    <a:pt x="92125" y="295148"/>
                  </a:lnTo>
                  <a:lnTo>
                    <a:pt x="91503" y="293878"/>
                  </a:lnTo>
                  <a:lnTo>
                    <a:pt x="94322" y="293878"/>
                  </a:lnTo>
                  <a:lnTo>
                    <a:pt x="95034" y="292608"/>
                  </a:lnTo>
                  <a:lnTo>
                    <a:pt x="93548" y="292608"/>
                  </a:lnTo>
                  <a:lnTo>
                    <a:pt x="94640" y="291338"/>
                  </a:lnTo>
                  <a:lnTo>
                    <a:pt x="92913" y="291338"/>
                  </a:lnTo>
                  <a:lnTo>
                    <a:pt x="93649" y="290068"/>
                  </a:lnTo>
                  <a:lnTo>
                    <a:pt x="92113" y="290068"/>
                  </a:lnTo>
                  <a:lnTo>
                    <a:pt x="92087" y="288798"/>
                  </a:lnTo>
                  <a:lnTo>
                    <a:pt x="92075" y="287528"/>
                  </a:lnTo>
                  <a:lnTo>
                    <a:pt x="89255" y="288798"/>
                  </a:lnTo>
                  <a:lnTo>
                    <a:pt x="89128" y="288798"/>
                  </a:lnTo>
                  <a:lnTo>
                    <a:pt x="85204" y="287528"/>
                  </a:lnTo>
                  <a:lnTo>
                    <a:pt x="88849" y="283718"/>
                  </a:lnTo>
                  <a:lnTo>
                    <a:pt x="86766" y="281178"/>
                  </a:lnTo>
                  <a:lnTo>
                    <a:pt x="87744" y="281178"/>
                  </a:lnTo>
                  <a:lnTo>
                    <a:pt x="86118" y="279908"/>
                  </a:lnTo>
                  <a:lnTo>
                    <a:pt x="85966" y="278638"/>
                  </a:lnTo>
                  <a:lnTo>
                    <a:pt x="83502" y="278638"/>
                  </a:lnTo>
                  <a:lnTo>
                    <a:pt x="83362" y="277368"/>
                  </a:lnTo>
                  <a:lnTo>
                    <a:pt x="84937" y="276098"/>
                  </a:lnTo>
                  <a:lnTo>
                    <a:pt x="83908" y="276098"/>
                  </a:lnTo>
                  <a:lnTo>
                    <a:pt x="84963" y="273558"/>
                  </a:lnTo>
                  <a:lnTo>
                    <a:pt x="86461" y="273558"/>
                  </a:lnTo>
                  <a:lnTo>
                    <a:pt x="86601" y="274828"/>
                  </a:lnTo>
                  <a:lnTo>
                    <a:pt x="86829" y="273164"/>
                  </a:lnTo>
                  <a:lnTo>
                    <a:pt x="86944" y="272288"/>
                  </a:lnTo>
                  <a:lnTo>
                    <a:pt x="88404" y="272288"/>
                  </a:lnTo>
                  <a:lnTo>
                    <a:pt x="85191" y="271018"/>
                  </a:lnTo>
                  <a:lnTo>
                    <a:pt x="87884" y="271018"/>
                  </a:lnTo>
                  <a:lnTo>
                    <a:pt x="87922" y="269748"/>
                  </a:lnTo>
                  <a:lnTo>
                    <a:pt x="87972" y="268478"/>
                  </a:lnTo>
                  <a:lnTo>
                    <a:pt x="86982" y="268478"/>
                  </a:lnTo>
                  <a:lnTo>
                    <a:pt x="85547" y="269748"/>
                  </a:lnTo>
                  <a:lnTo>
                    <a:pt x="84912" y="269748"/>
                  </a:lnTo>
                  <a:lnTo>
                    <a:pt x="84886" y="268478"/>
                  </a:lnTo>
                  <a:lnTo>
                    <a:pt x="88290" y="267208"/>
                  </a:lnTo>
                  <a:lnTo>
                    <a:pt x="90284" y="264668"/>
                  </a:lnTo>
                  <a:lnTo>
                    <a:pt x="91274" y="263398"/>
                  </a:lnTo>
                  <a:lnTo>
                    <a:pt x="79654" y="264668"/>
                  </a:lnTo>
                  <a:lnTo>
                    <a:pt x="82613" y="262128"/>
                  </a:lnTo>
                  <a:lnTo>
                    <a:pt x="81584" y="262128"/>
                  </a:lnTo>
                  <a:lnTo>
                    <a:pt x="81559" y="260858"/>
                  </a:lnTo>
                  <a:lnTo>
                    <a:pt x="83172" y="259892"/>
                  </a:lnTo>
                  <a:lnTo>
                    <a:pt x="83870" y="261061"/>
                  </a:lnTo>
                  <a:lnTo>
                    <a:pt x="85572" y="259588"/>
                  </a:lnTo>
                  <a:lnTo>
                    <a:pt x="83667" y="259588"/>
                  </a:lnTo>
                  <a:lnTo>
                    <a:pt x="85788" y="258318"/>
                  </a:lnTo>
                  <a:lnTo>
                    <a:pt x="85636" y="257048"/>
                  </a:lnTo>
                  <a:lnTo>
                    <a:pt x="86829" y="254508"/>
                  </a:lnTo>
                  <a:lnTo>
                    <a:pt x="80238" y="257048"/>
                  </a:lnTo>
                  <a:lnTo>
                    <a:pt x="80810" y="254508"/>
                  </a:lnTo>
                  <a:lnTo>
                    <a:pt x="79730" y="255778"/>
                  </a:lnTo>
                  <a:lnTo>
                    <a:pt x="76682" y="257048"/>
                  </a:lnTo>
                  <a:lnTo>
                    <a:pt x="75082" y="255778"/>
                  </a:lnTo>
                  <a:lnTo>
                    <a:pt x="75057" y="254508"/>
                  </a:lnTo>
                  <a:lnTo>
                    <a:pt x="79425" y="253238"/>
                  </a:lnTo>
                  <a:lnTo>
                    <a:pt x="80149" y="253238"/>
                  </a:lnTo>
                  <a:lnTo>
                    <a:pt x="80721" y="254508"/>
                  </a:lnTo>
                  <a:lnTo>
                    <a:pt x="81432" y="254508"/>
                  </a:lnTo>
                  <a:lnTo>
                    <a:pt x="82511" y="253238"/>
                  </a:lnTo>
                  <a:lnTo>
                    <a:pt x="82245" y="253238"/>
                  </a:lnTo>
                  <a:lnTo>
                    <a:pt x="81851" y="251968"/>
                  </a:lnTo>
                  <a:lnTo>
                    <a:pt x="81559" y="250990"/>
                  </a:lnTo>
                  <a:lnTo>
                    <a:pt x="81673" y="250698"/>
                  </a:lnTo>
                  <a:lnTo>
                    <a:pt x="83540" y="250698"/>
                  </a:lnTo>
                  <a:lnTo>
                    <a:pt x="82181" y="249529"/>
                  </a:lnTo>
                  <a:lnTo>
                    <a:pt x="80238" y="249428"/>
                  </a:lnTo>
                  <a:lnTo>
                    <a:pt x="80772" y="246888"/>
                  </a:lnTo>
                  <a:lnTo>
                    <a:pt x="80213" y="248158"/>
                  </a:lnTo>
                  <a:lnTo>
                    <a:pt x="78841" y="248158"/>
                  </a:lnTo>
                  <a:lnTo>
                    <a:pt x="79387" y="244348"/>
                  </a:lnTo>
                  <a:lnTo>
                    <a:pt x="76212" y="248158"/>
                  </a:lnTo>
                  <a:lnTo>
                    <a:pt x="75095" y="245618"/>
                  </a:lnTo>
                  <a:lnTo>
                    <a:pt x="76530" y="244348"/>
                  </a:lnTo>
                  <a:lnTo>
                    <a:pt x="79387" y="244348"/>
                  </a:lnTo>
                  <a:lnTo>
                    <a:pt x="77355" y="243078"/>
                  </a:lnTo>
                  <a:lnTo>
                    <a:pt x="78193" y="241808"/>
                  </a:lnTo>
                  <a:lnTo>
                    <a:pt x="81495" y="243078"/>
                  </a:lnTo>
                  <a:lnTo>
                    <a:pt x="78676" y="241808"/>
                  </a:lnTo>
                  <a:lnTo>
                    <a:pt x="81927" y="239268"/>
                  </a:lnTo>
                  <a:lnTo>
                    <a:pt x="82029" y="237998"/>
                  </a:lnTo>
                  <a:lnTo>
                    <a:pt x="82524" y="237998"/>
                  </a:lnTo>
                  <a:lnTo>
                    <a:pt x="82257" y="236728"/>
                  </a:lnTo>
                  <a:lnTo>
                    <a:pt x="80264" y="237896"/>
                  </a:lnTo>
                  <a:lnTo>
                    <a:pt x="80073" y="237998"/>
                  </a:lnTo>
                  <a:lnTo>
                    <a:pt x="80302" y="237858"/>
                  </a:lnTo>
                  <a:lnTo>
                    <a:pt x="81153" y="236728"/>
                  </a:lnTo>
                  <a:lnTo>
                    <a:pt x="79438" y="236728"/>
                  </a:lnTo>
                  <a:lnTo>
                    <a:pt x="77381" y="239268"/>
                  </a:lnTo>
                  <a:lnTo>
                    <a:pt x="74930" y="239268"/>
                  </a:lnTo>
                  <a:lnTo>
                    <a:pt x="75895" y="237998"/>
                  </a:lnTo>
                  <a:lnTo>
                    <a:pt x="75717" y="237921"/>
                  </a:lnTo>
                  <a:lnTo>
                    <a:pt x="75552" y="237858"/>
                  </a:lnTo>
                  <a:lnTo>
                    <a:pt x="72948" y="236728"/>
                  </a:lnTo>
                  <a:lnTo>
                    <a:pt x="75984" y="235458"/>
                  </a:lnTo>
                  <a:lnTo>
                    <a:pt x="75819" y="236728"/>
                  </a:lnTo>
                  <a:lnTo>
                    <a:pt x="75717" y="237921"/>
                  </a:lnTo>
                  <a:lnTo>
                    <a:pt x="79032" y="234188"/>
                  </a:lnTo>
                  <a:lnTo>
                    <a:pt x="79629" y="234886"/>
                  </a:lnTo>
                  <a:lnTo>
                    <a:pt x="79768" y="234188"/>
                  </a:lnTo>
                  <a:lnTo>
                    <a:pt x="80657" y="234188"/>
                  </a:lnTo>
                  <a:lnTo>
                    <a:pt x="81026" y="234264"/>
                  </a:lnTo>
                  <a:lnTo>
                    <a:pt x="80911" y="234124"/>
                  </a:lnTo>
                  <a:lnTo>
                    <a:pt x="80746" y="234073"/>
                  </a:lnTo>
                  <a:lnTo>
                    <a:pt x="82740" y="231648"/>
                  </a:lnTo>
                  <a:lnTo>
                    <a:pt x="76822" y="235458"/>
                  </a:lnTo>
                  <a:lnTo>
                    <a:pt x="76161" y="232918"/>
                  </a:lnTo>
                  <a:lnTo>
                    <a:pt x="78003" y="232918"/>
                  </a:lnTo>
                  <a:lnTo>
                    <a:pt x="79324" y="231648"/>
                  </a:lnTo>
                  <a:lnTo>
                    <a:pt x="79082" y="231648"/>
                  </a:lnTo>
                  <a:lnTo>
                    <a:pt x="76034" y="232918"/>
                  </a:lnTo>
                  <a:lnTo>
                    <a:pt x="74422" y="231648"/>
                  </a:lnTo>
                  <a:lnTo>
                    <a:pt x="75323" y="230378"/>
                  </a:lnTo>
                  <a:lnTo>
                    <a:pt x="72910" y="231648"/>
                  </a:lnTo>
                  <a:lnTo>
                    <a:pt x="72821" y="230378"/>
                  </a:lnTo>
                  <a:lnTo>
                    <a:pt x="72466" y="231648"/>
                  </a:lnTo>
                  <a:lnTo>
                    <a:pt x="70612" y="231648"/>
                  </a:lnTo>
                  <a:lnTo>
                    <a:pt x="70612" y="230378"/>
                  </a:lnTo>
                  <a:lnTo>
                    <a:pt x="70967" y="230378"/>
                  </a:lnTo>
                  <a:lnTo>
                    <a:pt x="71069" y="229108"/>
                  </a:lnTo>
                  <a:lnTo>
                    <a:pt x="69735" y="230378"/>
                  </a:lnTo>
                  <a:lnTo>
                    <a:pt x="68008" y="230378"/>
                  </a:lnTo>
                  <a:lnTo>
                    <a:pt x="73825" y="226568"/>
                  </a:lnTo>
                  <a:lnTo>
                    <a:pt x="71247" y="226568"/>
                  </a:lnTo>
                  <a:lnTo>
                    <a:pt x="72199" y="225298"/>
                  </a:lnTo>
                  <a:lnTo>
                    <a:pt x="74523" y="225298"/>
                  </a:lnTo>
                  <a:lnTo>
                    <a:pt x="75107" y="224028"/>
                  </a:lnTo>
                  <a:lnTo>
                    <a:pt x="72288" y="222758"/>
                  </a:lnTo>
                  <a:lnTo>
                    <a:pt x="76911" y="221488"/>
                  </a:lnTo>
                  <a:lnTo>
                    <a:pt x="74447" y="220218"/>
                  </a:lnTo>
                  <a:lnTo>
                    <a:pt x="72250" y="221488"/>
                  </a:lnTo>
                  <a:lnTo>
                    <a:pt x="70154" y="221488"/>
                  </a:lnTo>
                  <a:lnTo>
                    <a:pt x="72783" y="224028"/>
                  </a:lnTo>
                  <a:lnTo>
                    <a:pt x="70827" y="223431"/>
                  </a:lnTo>
                  <a:lnTo>
                    <a:pt x="70827" y="224028"/>
                  </a:lnTo>
                  <a:lnTo>
                    <a:pt x="70612" y="225298"/>
                  </a:lnTo>
                  <a:lnTo>
                    <a:pt x="68732" y="224231"/>
                  </a:lnTo>
                  <a:lnTo>
                    <a:pt x="67195" y="225298"/>
                  </a:lnTo>
                  <a:lnTo>
                    <a:pt x="68605" y="224155"/>
                  </a:lnTo>
                  <a:lnTo>
                    <a:pt x="68389" y="224028"/>
                  </a:lnTo>
                  <a:lnTo>
                    <a:pt x="68757" y="224028"/>
                  </a:lnTo>
                  <a:lnTo>
                    <a:pt x="68961" y="223862"/>
                  </a:lnTo>
                  <a:lnTo>
                    <a:pt x="68999" y="224028"/>
                  </a:lnTo>
                  <a:lnTo>
                    <a:pt x="68757" y="224028"/>
                  </a:lnTo>
                  <a:lnTo>
                    <a:pt x="68732" y="224231"/>
                  </a:lnTo>
                  <a:lnTo>
                    <a:pt x="69011" y="224028"/>
                  </a:lnTo>
                  <a:lnTo>
                    <a:pt x="70827" y="224028"/>
                  </a:lnTo>
                  <a:lnTo>
                    <a:pt x="70827" y="223431"/>
                  </a:lnTo>
                  <a:lnTo>
                    <a:pt x="69875" y="223126"/>
                  </a:lnTo>
                  <a:lnTo>
                    <a:pt x="70319" y="222758"/>
                  </a:lnTo>
                  <a:lnTo>
                    <a:pt x="69367" y="222961"/>
                  </a:lnTo>
                  <a:lnTo>
                    <a:pt x="68732" y="222758"/>
                  </a:lnTo>
                  <a:lnTo>
                    <a:pt x="68795" y="223088"/>
                  </a:lnTo>
                  <a:lnTo>
                    <a:pt x="64325" y="224028"/>
                  </a:lnTo>
                  <a:lnTo>
                    <a:pt x="66255" y="221488"/>
                  </a:lnTo>
                  <a:lnTo>
                    <a:pt x="72110" y="220218"/>
                  </a:lnTo>
                  <a:lnTo>
                    <a:pt x="73367" y="217678"/>
                  </a:lnTo>
                  <a:lnTo>
                    <a:pt x="74002" y="216408"/>
                  </a:lnTo>
                  <a:lnTo>
                    <a:pt x="67868" y="217678"/>
                  </a:lnTo>
                  <a:lnTo>
                    <a:pt x="68059" y="216408"/>
                  </a:lnTo>
                  <a:lnTo>
                    <a:pt x="68427" y="213868"/>
                  </a:lnTo>
                  <a:lnTo>
                    <a:pt x="67716" y="215138"/>
                  </a:lnTo>
                  <a:lnTo>
                    <a:pt x="65265" y="216408"/>
                  </a:lnTo>
                  <a:lnTo>
                    <a:pt x="66814" y="213868"/>
                  </a:lnTo>
                  <a:lnTo>
                    <a:pt x="65595" y="213868"/>
                  </a:lnTo>
                  <a:lnTo>
                    <a:pt x="67576" y="212598"/>
                  </a:lnTo>
                  <a:lnTo>
                    <a:pt x="68097" y="212598"/>
                  </a:lnTo>
                  <a:lnTo>
                    <a:pt x="69189" y="211328"/>
                  </a:lnTo>
                  <a:lnTo>
                    <a:pt x="67754" y="211328"/>
                  </a:lnTo>
                  <a:lnTo>
                    <a:pt x="68656" y="208788"/>
                  </a:lnTo>
                  <a:lnTo>
                    <a:pt x="64668" y="210058"/>
                  </a:lnTo>
                  <a:lnTo>
                    <a:pt x="66840" y="208788"/>
                  </a:lnTo>
                  <a:lnTo>
                    <a:pt x="67005" y="207518"/>
                  </a:lnTo>
                  <a:lnTo>
                    <a:pt x="67170" y="206248"/>
                  </a:lnTo>
                  <a:lnTo>
                    <a:pt x="60452" y="207518"/>
                  </a:lnTo>
                  <a:lnTo>
                    <a:pt x="60413" y="206248"/>
                  </a:lnTo>
                  <a:lnTo>
                    <a:pt x="62750" y="206248"/>
                  </a:lnTo>
                  <a:lnTo>
                    <a:pt x="63804" y="203708"/>
                  </a:lnTo>
                  <a:lnTo>
                    <a:pt x="61087" y="203708"/>
                  </a:lnTo>
                  <a:lnTo>
                    <a:pt x="62725" y="202438"/>
                  </a:lnTo>
                  <a:lnTo>
                    <a:pt x="59702" y="202438"/>
                  </a:lnTo>
                  <a:lnTo>
                    <a:pt x="59601" y="201168"/>
                  </a:lnTo>
                  <a:lnTo>
                    <a:pt x="58826" y="201168"/>
                  </a:lnTo>
                  <a:lnTo>
                    <a:pt x="56908" y="202438"/>
                  </a:lnTo>
                  <a:lnTo>
                    <a:pt x="58242" y="201168"/>
                  </a:lnTo>
                  <a:lnTo>
                    <a:pt x="62268" y="197358"/>
                  </a:lnTo>
                  <a:lnTo>
                    <a:pt x="54444" y="196088"/>
                  </a:lnTo>
                  <a:lnTo>
                    <a:pt x="59029" y="193548"/>
                  </a:lnTo>
                  <a:lnTo>
                    <a:pt x="57873" y="192278"/>
                  </a:lnTo>
                  <a:lnTo>
                    <a:pt x="56019" y="188468"/>
                  </a:lnTo>
                  <a:lnTo>
                    <a:pt x="56870" y="188468"/>
                  </a:lnTo>
                  <a:lnTo>
                    <a:pt x="58051" y="185928"/>
                  </a:lnTo>
                  <a:lnTo>
                    <a:pt x="50888" y="189738"/>
                  </a:lnTo>
                  <a:lnTo>
                    <a:pt x="52184" y="187198"/>
                  </a:lnTo>
                  <a:lnTo>
                    <a:pt x="54952" y="184658"/>
                  </a:lnTo>
                  <a:lnTo>
                    <a:pt x="54267" y="187198"/>
                  </a:lnTo>
                  <a:lnTo>
                    <a:pt x="55232" y="185928"/>
                  </a:lnTo>
                  <a:lnTo>
                    <a:pt x="61556" y="183388"/>
                  </a:lnTo>
                  <a:lnTo>
                    <a:pt x="53467" y="184658"/>
                  </a:lnTo>
                  <a:lnTo>
                    <a:pt x="56743" y="182118"/>
                  </a:lnTo>
                  <a:lnTo>
                    <a:pt x="57226" y="182118"/>
                  </a:lnTo>
                  <a:lnTo>
                    <a:pt x="59029" y="179578"/>
                  </a:lnTo>
                  <a:lnTo>
                    <a:pt x="53873" y="179578"/>
                  </a:lnTo>
                  <a:lnTo>
                    <a:pt x="53733" y="178308"/>
                  </a:lnTo>
                  <a:lnTo>
                    <a:pt x="54698" y="178308"/>
                  </a:lnTo>
                  <a:lnTo>
                    <a:pt x="51015" y="177038"/>
                  </a:lnTo>
                  <a:lnTo>
                    <a:pt x="49123" y="175768"/>
                  </a:lnTo>
                  <a:lnTo>
                    <a:pt x="48425" y="175183"/>
                  </a:lnTo>
                  <a:lnTo>
                    <a:pt x="47637" y="175768"/>
                  </a:lnTo>
                  <a:lnTo>
                    <a:pt x="46405" y="174498"/>
                  </a:lnTo>
                  <a:lnTo>
                    <a:pt x="47612" y="173228"/>
                  </a:lnTo>
                  <a:lnTo>
                    <a:pt x="48437" y="171958"/>
                  </a:lnTo>
                  <a:lnTo>
                    <a:pt x="51104" y="170688"/>
                  </a:lnTo>
                  <a:lnTo>
                    <a:pt x="51739" y="171958"/>
                  </a:lnTo>
                  <a:lnTo>
                    <a:pt x="53378" y="170688"/>
                  </a:lnTo>
                  <a:lnTo>
                    <a:pt x="55003" y="169418"/>
                  </a:lnTo>
                  <a:lnTo>
                    <a:pt x="51320" y="169418"/>
                  </a:lnTo>
                  <a:lnTo>
                    <a:pt x="52895" y="168148"/>
                  </a:lnTo>
                  <a:lnTo>
                    <a:pt x="51625" y="166878"/>
                  </a:lnTo>
                  <a:lnTo>
                    <a:pt x="47739" y="168148"/>
                  </a:lnTo>
                  <a:lnTo>
                    <a:pt x="47193" y="165608"/>
                  </a:lnTo>
                  <a:lnTo>
                    <a:pt x="41833" y="165608"/>
                  </a:lnTo>
                  <a:lnTo>
                    <a:pt x="47904" y="164338"/>
                  </a:lnTo>
                  <a:lnTo>
                    <a:pt x="44602" y="164338"/>
                  </a:lnTo>
                  <a:lnTo>
                    <a:pt x="48374" y="161798"/>
                  </a:lnTo>
                  <a:lnTo>
                    <a:pt x="47129" y="161798"/>
                  </a:lnTo>
                  <a:lnTo>
                    <a:pt x="43561" y="160528"/>
                  </a:lnTo>
                  <a:lnTo>
                    <a:pt x="42303" y="159258"/>
                  </a:lnTo>
                  <a:lnTo>
                    <a:pt x="44018" y="159258"/>
                  </a:lnTo>
                  <a:lnTo>
                    <a:pt x="42037" y="157988"/>
                  </a:lnTo>
                  <a:lnTo>
                    <a:pt x="41529" y="156718"/>
                  </a:lnTo>
                  <a:lnTo>
                    <a:pt x="49174" y="154178"/>
                  </a:lnTo>
                  <a:lnTo>
                    <a:pt x="41897" y="151638"/>
                  </a:lnTo>
                  <a:lnTo>
                    <a:pt x="47345" y="149098"/>
                  </a:lnTo>
                  <a:lnTo>
                    <a:pt x="43510" y="146558"/>
                  </a:lnTo>
                  <a:lnTo>
                    <a:pt x="46482" y="142748"/>
                  </a:lnTo>
                  <a:lnTo>
                    <a:pt x="44831" y="138938"/>
                  </a:lnTo>
                  <a:lnTo>
                    <a:pt x="39382" y="142748"/>
                  </a:lnTo>
                  <a:lnTo>
                    <a:pt x="41846" y="140208"/>
                  </a:lnTo>
                  <a:lnTo>
                    <a:pt x="44323" y="137668"/>
                  </a:lnTo>
                  <a:lnTo>
                    <a:pt x="43192" y="138150"/>
                  </a:lnTo>
                  <a:lnTo>
                    <a:pt x="44056" y="136639"/>
                  </a:lnTo>
                  <a:lnTo>
                    <a:pt x="42113" y="138480"/>
                  </a:lnTo>
                  <a:lnTo>
                    <a:pt x="42329" y="138518"/>
                  </a:lnTo>
                  <a:lnTo>
                    <a:pt x="38354" y="140208"/>
                  </a:lnTo>
                  <a:lnTo>
                    <a:pt x="37680" y="140208"/>
                  </a:lnTo>
                  <a:lnTo>
                    <a:pt x="37668" y="138938"/>
                  </a:lnTo>
                  <a:lnTo>
                    <a:pt x="38036" y="138938"/>
                  </a:lnTo>
                  <a:lnTo>
                    <a:pt x="38417" y="138417"/>
                  </a:lnTo>
                  <a:lnTo>
                    <a:pt x="39090" y="138061"/>
                  </a:lnTo>
                  <a:lnTo>
                    <a:pt x="41859" y="138455"/>
                  </a:lnTo>
                  <a:lnTo>
                    <a:pt x="41605" y="138061"/>
                  </a:lnTo>
                  <a:lnTo>
                    <a:pt x="40233" y="135966"/>
                  </a:lnTo>
                  <a:lnTo>
                    <a:pt x="39878" y="136398"/>
                  </a:lnTo>
                  <a:lnTo>
                    <a:pt x="40805" y="135128"/>
                  </a:lnTo>
                  <a:lnTo>
                    <a:pt x="42354" y="133858"/>
                  </a:lnTo>
                  <a:lnTo>
                    <a:pt x="42392" y="136398"/>
                  </a:lnTo>
                  <a:lnTo>
                    <a:pt x="43726" y="135128"/>
                  </a:lnTo>
                  <a:lnTo>
                    <a:pt x="43573" y="133858"/>
                  </a:lnTo>
                  <a:lnTo>
                    <a:pt x="46024" y="133858"/>
                  </a:lnTo>
                  <a:lnTo>
                    <a:pt x="46621" y="132588"/>
                  </a:lnTo>
                  <a:lnTo>
                    <a:pt x="47218" y="131318"/>
                  </a:lnTo>
                  <a:lnTo>
                    <a:pt x="45148" y="132588"/>
                  </a:lnTo>
                  <a:lnTo>
                    <a:pt x="43916" y="132588"/>
                  </a:lnTo>
                  <a:lnTo>
                    <a:pt x="44386" y="131318"/>
                  </a:lnTo>
                  <a:lnTo>
                    <a:pt x="42100" y="133858"/>
                  </a:lnTo>
                  <a:lnTo>
                    <a:pt x="38023" y="132588"/>
                  </a:lnTo>
                  <a:lnTo>
                    <a:pt x="46418" y="130048"/>
                  </a:lnTo>
                  <a:lnTo>
                    <a:pt x="42379" y="128778"/>
                  </a:lnTo>
                  <a:lnTo>
                    <a:pt x="44564" y="128778"/>
                  </a:lnTo>
                  <a:lnTo>
                    <a:pt x="42989" y="127508"/>
                  </a:lnTo>
                  <a:lnTo>
                    <a:pt x="42951" y="123698"/>
                  </a:lnTo>
                  <a:lnTo>
                    <a:pt x="40462" y="123698"/>
                  </a:lnTo>
                  <a:lnTo>
                    <a:pt x="38290" y="123698"/>
                  </a:lnTo>
                  <a:lnTo>
                    <a:pt x="39827" y="122428"/>
                  </a:lnTo>
                  <a:lnTo>
                    <a:pt x="40462" y="123698"/>
                  </a:lnTo>
                  <a:lnTo>
                    <a:pt x="40347" y="122428"/>
                  </a:lnTo>
                  <a:lnTo>
                    <a:pt x="40246" y="121158"/>
                  </a:lnTo>
                  <a:lnTo>
                    <a:pt x="40132" y="119888"/>
                  </a:lnTo>
                  <a:lnTo>
                    <a:pt x="32931" y="118618"/>
                  </a:lnTo>
                  <a:lnTo>
                    <a:pt x="35090" y="114808"/>
                  </a:lnTo>
                  <a:lnTo>
                    <a:pt x="33540" y="114808"/>
                  </a:lnTo>
                  <a:lnTo>
                    <a:pt x="34785" y="113538"/>
                  </a:lnTo>
                  <a:lnTo>
                    <a:pt x="36334" y="113538"/>
                  </a:lnTo>
                  <a:lnTo>
                    <a:pt x="36322" y="112268"/>
                  </a:lnTo>
                  <a:lnTo>
                    <a:pt x="33223" y="112268"/>
                  </a:lnTo>
                  <a:lnTo>
                    <a:pt x="33807" y="110998"/>
                  </a:lnTo>
                  <a:lnTo>
                    <a:pt x="35699" y="110998"/>
                  </a:lnTo>
                  <a:lnTo>
                    <a:pt x="36601" y="107188"/>
                  </a:lnTo>
                  <a:lnTo>
                    <a:pt x="30086" y="108458"/>
                  </a:lnTo>
                  <a:lnTo>
                    <a:pt x="29171" y="107188"/>
                  </a:lnTo>
                  <a:lnTo>
                    <a:pt x="28270" y="105918"/>
                  </a:lnTo>
                  <a:lnTo>
                    <a:pt x="32639" y="104648"/>
                  </a:lnTo>
                  <a:lnTo>
                    <a:pt x="33350" y="102108"/>
                  </a:lnTo>
                  <a:lnTo>
                    <a:pt x="33769" y="100838"/>
                  </a:lnTo>
                  <a:lnTo>
                    <a:pt x="34417" y="100838"/>
                  </a:lnTo>
                  <a:lnTo>
                    <a:pt x="34074" y="97028"/>
                  </a:lnTo>
                  <a:lnTo>
                    <a:pt x="29337" y="97028"/>
                  </a:lnTo>
                  <a:lnTo>
                    <a:pt x="28194" y="95758"/>
                  </a:lnTo>
                  <a:lnTo>
                    <a:pt x="27051" y="94488"/>
                  </a:lnTo>
                  <a:lnTo>
                    <a:pt x="29362" y="93218"/>
                  </a:lnTo>
                  <a:lnTo>
                    <a:pt x="31673" y="91948"/>
                  </a:lnTo>
                  <a:lnTo>
                    <a:pt x="28460" y="88138"/>
                  </a:lnTo>
                  <a:lnTo>
                    <a:pt x="31496" y="86868"/>
                  </a:lnTo>
                  <a:lnTo>
                    <a:pt x="27927" y="86868"/>
                  </a:lnTo>
                  <a:lnTo>
                    <a:pt x="27495" y="85598"/>
                  </a:lnTo>
                  <a:lnTo>
                    <a:pt x="28448" y="85598"/>
                  </a:lnTo>
                  <a:lnTo>
                    <a:pt x="24612" y="84328"/>
                  </a:lnTo>
                  <a:lnTo>
                    <a:pt x="31902" y="84328"/>
                  </a:lnTo>
                  <a:lnTo>
                    <a:pt x="32105" y="83058"/>
                  </a:lnTo>
                  <a:lnTo>
                    <a:pt x="26771" y="81788"/>
                  </a:lnTo>
                  <a:lnTo>
                    <a:pt x="31140" y="81788"/>
                  </a:lnTo>
                  <a:lnTo>
                    <a:pt x="30607" y="80518"/>
                  </a:lnTo>
                  <a:lnTo>
                    <a:pt x="30314" y="76708"/>
                  </a:lnTo>
                  <a:lnTo>
                    <a:pt x="29959" y="75438"/>
                  </a:lnTo>
                  <a:lnTo>
                    <a:pt x="33489" y="76708"/>
                  </a:lnTo>
                  <a:lnTo>
                    <a:pt x="32613" y="75438"/>
                  </a:lnTo>
                  <a:lnTo>
                    <a:pt x="32994" y="75438"/>
                  </a:lnTo>
                  <a:lnTo>
                    <a:pt x="32156" y="74168"/>
                  </a:lnTo>
                  <a:lnTo>
                    <a:pt x="34594" y="75438"/>
                  </a:lnTo>
                  <a:lnTo>
                    <a:pt x="35941" y="74168"/>
                  </a:lnTo>
                  <a:lnTo>
                    <a:pt x="36893" y="74168"/>
                  </a:lnTo>
                  <a:lnTo>
                    <a:pt x="37465" y="72898"/>
                  </a:lnTo>
                  <a:lnTo>
                    <a:pt x="38811" y="74168"/>
                  </a:lnTo>
                  <a:lnTo>
                    <a:pt x="39560" y="72898"/>
                  </a:lnTo>
                  <a:lnTo>
                    <a:pt x="38354" y="71628"/>
                  </a:lnTo>
                  <a:lnTo>
                    <a:pt x="33566" y="66548"/>
                  </a:lnTo>
                  <a:lnTo>
                    <a:pt x="34315" y="66548"/>
                  </a:lnTo>
                  <a:lnTo>
                    <a:pt x="37642" y="69088"/>
                  </a:lnTo>
                  <a:lnTo>
                    <a:pt x="39141" y="67818"/>
                  </a:lnTo>
                  <a:lnTo>
                    <a:pt x="43180" y="69088"/>
                  </a:lnTo>
                  <a:lnTo>
                    <a:pt x="42951" y="67818"/>
                  </a:lnTo>
                  <a:lnTo>
                    <a:pt x="42735" y="66548"/>
                  </a:lnTo>
                  <a:lnTo>
                    <a:pt x="42506" y="65278"/>
                  </a:lnTo>
                  <a:lnTo>
                    <a:pt x="43548" y="66548"/>
                  </a:lnTo>
                  <a:lnTo>
                    <a:pt x="48209" y="66548"/>
                  </a:lnTo>
                  <a:lnTo>
                    <a:pt x="46812" y="65062"/>
                  </a:lnTo>
                  <a:lnTo>
                    <a:pt x="46850" y="62738"/>
                  </a:lnTo>
                  <a:lnTo>
                    <a:pt x="46863" y="61468"/>
                  </a:lnTo>
                  <a:lnTo>
                    <a:pt x="47002" y="60198"/>
                  </a:lnTo>
                  <a:lnTo>
                    <a:pt x="20002" y="60198"/>
                  </a:lnTo>
                  <a:lnTo>
                    <a:pt x="15976" y="60198"/>
                  </a:lnTo>
                  <a:lnTo>
                    <a:pt x="11493" y="60198"/>
                  </a:lnTo>
                  <a:lnTo>
                    <a:pt x="10617" y="61468"/>
                  </a:lnTo>
                  <a:lnTo>
                    <a:pt x="13843" y="64008"/>
                  </a:lnTo>
                  <a:lnTo>
                    <a:pt x="13728" y="65278"/>
                  </a:lnTo>
                  <a:lnTo>
                    <a:pt x="10922" y="64008"/>
                  </a:lnTo>
                  <a:lnTo>
                    <a:pt x="11557" y="65278"/>
                  </a:lnTo>
                  <a:lnTo>
                    <a:pt x="13042" y="67818"/>
                  </a:lnTo>
                  <a:lnTo>
                    <a:pt x="9194" y="66548"/>
                  </a:lnTo>
                  <a:lnTo>
                    <a:pt x="9283" y="67335"/>
                  </a:lnTo>
                  <a:lnTo>
                    <a:pt x="9220" y="67614"/>
                  </a:lnTo>
                  <a:lnTo>
                    <a:pt x="9347" y="67754"/>
                  </a:lnTo>
                  <a:lnTo>
                    <a:pt x="11938" y="67818"/>
                  </a:lnTo>
                  <a:lnTo>
                    <a:pt x="12395" y="70358"/>
                  </a:lnTo>
                  <a:lnTo>
                    <a:pt x="7912" y="71628"/>
                  </a:lnTo>
                  <a:lnTo>
                    <a:pt x="6388" y="70358"/>
                  </a:lnTo>
                  <a:lnTo>
                    <a:pt x="6705" y="72898"/>
                  </a:lnTo>
                  <a:lnTo>
                    <a:pt x="7073" y="74168"/>
                  </a:lnTo>
                  <a:lnTo>
                    <a:pt x="7493" y="76708"/>
                  </a:lnTo>
                  <a:lnTo>
                    <a:pt x="6350" y="75526"/>
                  </a:lnTo>
                  <a:lnTo>
                    <a:pt x="7924" y="77978"/>
                  </a:lnTo>
                  <a:lnTo>
                    <a:pt x="1968" y="74168"/>
                  </a:lnTo>
                  <a:lnTo>
                    <a:pt x="4356" y="76708"/>
                  </a:lnTo>
                  <a:lnTo>
                    <a:pt x="5130" y="76708"/>
                  </a:lnTo>
                  <a:lnTo>
                    <a:pt x="6184" y="77978"/>
                  </a:lnTo>
                  <a:lnTo>
                    <a:pt x="4699" y="77978"/>
                  </a:lnTo>
                  <a:lnTo>
                    <a:pt x="4165" y="81788"/>
                  </a:lnTo>
                  <a:lnTo>
                    <a:pt x="4711" y="83058"/>
                  </a:lnTo>
                  <a:lnTo>
                    <a:pt x="2540" y="83058"/>
                  </a:lnTo>
                  <a:lnTo>
                    <a:pt x="1511" y="86868"/>
                  </a:lnTo>
                  <a:lnTo>
                    <a:pt x="3187" y="90678"/>
                  </a:lnTo>
                  <a:lnTo>
                    <a:pt x="3556" y="94488"/>
                  </a:lnTo>
                  <a:lnTo>
                    <a:pt x="4432" y="93218"/>
                  </a:lnTo>
                  <a:lnTo>
                    <a:pt x="6616" y="93218"/>
                  </a:lnTo>
                  <a:lnTo>
                    <a:pt x="8801" y="93218"/>
                  </a:lnTo>
                  <a:lnTo>
                    <a:pt x="7594" y="93687"/>
                  </a:lnTo>
                  <a:lnTo>
                    <a:pt x="9309" y="94488"/>
                  </a:lnTo>
                  <a:lnTo>
                    <a:pt x="9080" y="95758"/>
                  </a:lnTo>
                  <a:lnTo>
                    <a:pt x="5588" y="95758"/>
                  </a:lnTo>
                  <a:lnTo>
                    <a:pt x="4394" y="94488"/>
                  </a:lnTo>
                  <a:lnTo>
                    <a:pt x="5778" y="97028"/>
                  </a:lnTo>
                  <a:lnTo>
                    <a:pt x="5080" y="97028"/>
                  </a:lnTo>
                  <a:lnTo>
                    <a:pt x="0" y="99568"/>
                  </a:lnTo>
                  <a:lnTo>
                    <a:pt x="3810" y="100838"/>
                  </a:lnTo>
                  <a:lnTo>
                    <a:pt x="2832" y="100838"/>
                  </a:lnTo>
                  <a:lnTo>
                    <a:pt x="3568" y="104648"/>
                  </a:lnTo>
                  <a:lnTo>
                    <a:pt x="5130" y="105918"/>
                  </a:lnTo>
                  <a:lnTo>
                    <a:pt x="6045" y="108458"/>
                  </a:lnTo>
                  <a:lnTo>
                    <a:pt x="8890" y="107188"/>
                  </a:lnTo>
                  <a:lnTo>
                    <a:pt x="8559" y="108458"/>
                  </a:lnTo>
                  <a:lnTo>
                    <a:pt x="11061" y="108458"/>
                  </a:lnTo>
                  <a:lnTo>
                    <a:pt x="10731" y="110998"/>
                  </a:lnTo>
                  <a:lnTo>
                    <a:pt x="9207" y="113538"/>
                  </a:lnTo>
                  <a:lnTo>
                    <a:pt x="10160" y="116078"/>
                  </a:lnTo>
                  <a:lnTo>
                    <a:pt x="12052" y="116078"/>
                  </a:lnTo>
                  <a:lnTo>
                    <a:pt x="12674" y="114808"/>
                  </a:lnTo>
                  <a:lnTo>
                    <a:pt x="14554" y="114808"/>
                  </a:lnTo>
                  <a:lnTo>
                    <a:pt x="12052" y="116078"/>
                  </a:lnTo>
                  <a:lnTo>
                    <a:pt x="13004" y="118618"/>
                  </a:lnTo>
                  <a:lnTo>
                    <a:pt x="10820" y="117348"/>
                  </a:lnTo>
                  <a:lnTo>
                    <a:pt x="12407" y="121158"/>
                  </a:lnTo>
                  <a:lnTo>
                    <a:pt x="15544" y="122428"/>
                  </a:lnTo>
                  <a:lnTo>
                    <a:pt x="16471" y="122428"/>
                  </a:lnTo>
                  <a:lnTo>
                    <a:pt x="16776" y="121158"/>
                  </a:lnTo>
                  <a:lnTo>
                    <a:pt x="17716" y="121158"/>
                  </a:lnTo>
                  <a:lnTo>
                    <a:pt x="18326" y="122428"/>
                  </a:lnTo>
                  <a:lnTo>
                    <a:pt x="17094" y="123698"/>
                  </a:lnTo>
                  <a:lnTo>
                    <a:pt x="15544" y="123698"/>
                  </a:lnTo>
                  <a:lnTo>
                    <a:pt x="20548" y="126238"/>
                  </a:lnTo>
                  <a:lnTo>
                    <a:pt x="10972" y="133858"/>
                  </a:lnTo>
                  <a:lnTo>
                    <a:pt x="17195" y="135128"/>
                  </a:lnTo>
                  <a:lnTo>
                    <a:pt x="16891" y="135128"/>
                  </a:lnTo>
                  <a:lnTo>
                    <a:pt x="20624" y="136398"/>
                  </a:lnTo>
                  <a:lnTo>
                    <a:pt x="39865" y="136398"/>
                  </a:lnTo>
                  <a:lnTo>
                    <a:pt x="38823" y="137668"/>
                  </a:lnTo>
                  <a:lnTo>
                    <a:pt x="20650" y="137668"/>
                  </a:lnTo>
                  <a:lnTo>
                    <a:pt x="17233" y="137668"/>
                  </a:lnTo>
                  <a:lnTo>
                    <a:pt x="22529" y="140208"/>
                  </a:lnTo>
                  <a:lnTo>
                    <a:pt x="18313" y="142748"/>
                  </a:lnTo>
                  <a:lnTo>
                    <a:pt x="22021" y="145288"/>
                  </a:lnTo>
                  <a:lnTo>
                    <a:pt x="15240" y="149098"/>
                  </a:lnTo>
                  <a:lnTo>
                    <a:pt x="24980" y="151638"/>
                  </a:lnTo>
                  <a:lnTo>
                    <a:pt x="21132" y="155448"/>
                  </a:lnTo>
                  <a:lnTo>
                    <a:pt x="23215" y="155448"/>
                  </a:lnTo>
                  <a:lnTo>
                    <a:pt x="23228" y="156197"/>
                  </a:lnTo>
                  <a:lnTo>
                    <a:pt x="24460" y="155613"/>
                  </a:lnTo>
                  <a:lnTo>
                    <a:pt x="24333" y="155448"/>
                  </a:lnTo>
                  <a:lnTo>
                    <a:pt x="24815" y="155448"/>
                  </a:lnTo>
                  <a:lnTo>
                    <a:pt x="24460" y="155613"/>
                  </a:lnTo>
                  <a:lnTo>
                    <a:pt x="28460" y="160528"/>
                  </a:lnTo>
                  <a:lnTo>
                    <a:pt x="25946" y="168148"/>
                  </a:lnTo>
                  <a:lnTo>
                    <a:pt x="26428" y="174307"/>
                  </a:lnTo>
                  <a:lnTo>
                    <a:pt x="26733" y="177038"/>
                  </a:lnTo>
                  <a:lnTo>
                    <a:pt x="35966" y="173228"/>
                  </a:lnTo>
                  <a:lnTo>
                    <a:pt x="32740" y="177038"/>
                  </a:lnTo>
                  <a:lnTo>
                    <a:pt x="29197" y="177038"/>
                  </a:lnTo>
                  <a:lnTo>
                    <a:pt x="34645" y="180848"/>
                  </a:lnTo>
                  <a:lnTo>
                    <a:pt x="32207" y="185928"/>
                  </a:lnTo>
                  <a:lnTo>
                    <a:pt x="37020" y="189738"/>
                  </a:lnTo>
                  <a:lnTo>
                    <a:pt x="35064" y="189738"/>
                  </a:lnTo>
                  <a:lnTo>
                    <a:pt x="33007" y="191008"/>
                  </a:lnTo>
                  <a:lnTo>
                    <a:pt x="36118" y="192278"/>
                  </a:lnTo>
                  <a:lnTo>
                    <a:pt x="38061" y="192278"/>
                  </a:lnTo>
                  <a:lnTo>
                    <a:pt x="38074" y="193548"/>
                  </a:lnTo>
                  <a:lnTo>
                    <a:pt x="35521" y="193548"/>
                  </a:lnTo>
                  <a:lnTo>
                    <a:pt x="34455" y="194818"/>
                  </a:lnTo>
                  <a:lnTo>
                    <a:pt x="39344" y="194818"/>
                  </a:lnTo>
                  <a:lnTo>
                    <a:pt x="36817" y="196088"/>
                  </a:lnTo>
                  <a:lnTo>
                    <a:pt x="37414" y="196088"/>
                  </a:lnTo>
                  <a:lnTo>
                    <a:pt x="36741" y="198628"/>
                  </a:lnTo>
                  <a:lnTo>
                    <a:pt x="39281" y="197358"/>
                  </a:lnTo>
                  <a:lnTo>
                    <a:pt x="38531" y="199898"/>
                  </a:lnTo>
                  <a:lnTo>
                    <a:pt x="41567" y="199898"/>
                  </a:lnTo>
                  <a:lnTo>
                    <a:pt x="40398" y="202438"/>
                  </a:lnTo>
                  <a:lnTo>
                    <a:pt x="43751" y="201168"/>
                  </a:lnTo>
                  <a:lnTo>
                    <a:pt x="39928" y="204952"/>
                  </a:lnTo>
                  <a:lnTo>
                    <a:pt x="39801" y="204978"/>
                  </a:lnTo>
                  <a:lnTo>
                    <a:pt x="41706" y="207518"/>
                  </a:lnTo>
                  <a:lnTo>
                    <a:pt x="44145" y="208788"/>
                  </a:lnTo>
                  <a:lnTo>
                    <a:pt x="42684" y="208788"/>
                  </a:lnTo>
                  <a:lnTo>
                    <a:pt x="43078" y="210058"/>
                  </a:lnTo>
                  <a:lnTo>
                    <a:pt x="41059" y="210058"/>
                  </a:lnTo>
                  <a:lnTo>
                    <a:pt x="41529" y="211328"/>
                  </a:lnTo>
                  <a:lnTo>
                    <a:pt x="44958" y="211328"/>
                  </a:lnTo>
                  <a:lnTo>
                    <a:pt x="40360" y="215138"/>
                  </a:lnTo>
                  <a:lnTo>
                    <a:pt x="50761" y="213868"/>
                  </a:lnTo>
                  <a:lnTo>
                    <a:pt x="44335" y="217678"/>
                  </a:lnTo>
                  <a:lnTo>
                    <a:pt x="47955" y="220218"/>
                  </a:lnTo>
                  <a:lnTo>
                    <a:pt x="50012" y="222135"/>
                  </a:lnTo>
                  <a:lnTo>
                    <a:pt x="46545" y="224028"/>
                  </a:lnTo>
                  <a:lnTo>
                    <a:pt x="48691" y="225933"/>
                  </a:lnTo>
                  <a:lnTo>
                    <a:pt x="50546" y="222631"/>
                  </a:lnTo>
                  <a:lnTo>
                    <a:pt x="50685" y="222758"/>
                  </a:lnTo>
                  <a:lnTo>
                    <a:pt x="52832" y="225298"/>
                  </a:lnTo>
                  <a:lnTo>
                    <a:pt x="49149" y="226339"/>
                  </a:lnTo>
                  <a:lnTo>
                    <a:pt x="49403" y="226568"/>
                  </a:lnTo>
                  <a:lnTo>
                    <a:pt x="53835" y="226568"/>
                  </a:lnTo>
                  <a:lnTo>
                    <a:pt x="53771" y="229108"/>
                  </a:lnTo>
                  <a:lnTo>
                    <a:pt x="53441" y="230378"/>
                  </a:lnTo>
                  <a:lnTo>
                    <a:pt x="50850" y="230378"/>
                  </a:lnTo>
                  <a:lnTo>
                    <a:pt x="53721" y="231648"/>
                  </a:lnTo>
                  <a:lnTo>
                    <a:pt x="52438" y="235458"/>
                  </a:lnTo>
                  <a:lnTo>
                    <a:pt x="54444" y="236994"/>
                  </a:lnTo>
                  <a:lnTo>
                    <a:pt x="54381" y="236728"/>
                  </a:lnTo>
                  <a:lnTo>
                    <a:pt x="54470" y="237007"/>
                  </a:lnTo>
                  <a:lnTo>
                    <a:pt x="55587" y="237858"/>
                  </a:lnTo>
                  <a:lnTo>
                    <a:pt x="56756" y="236728"/>
                  </a:lnTo>
                  <a:lnTo>
                    <a:pt x="58077" y="235458"/>
                  </a:lnTo>
                  <a:lnTo>
                    <a:pt x="61125" y="237299"/>
                  </a:lnTo>
                  <a:lnTo>
                    <a:pt x="57746" y="237998"/>
                  </a:lnTo>
                  <a:lnTo>
                    <a:pt x="63309" y="240538"/>
                  </a:lnTo>
                  <a:lnTo>
                    <a:pt x="58293" y="241363"/>
                  </a:lnTo>
                  <a:lnTo>
                    <a:pt x="58216" y="241808"/>
                  </a:lnTo>
                  <a:lnTo>
                    <a:pt x="57099" y="241808"/>
                  </a:lnTo>
                  <a:lnTo>
                    <a:pt x="57429" y="241503"/>
                  </a:lnTo>
                  <a:lnTo>
                    <a:pt x="55486" y="241808"/>
                  </a:lnTo>
                  <a:lnTo>
                    <a:pt x="55753" y="241808"/>
                  </a:lnTo>
                  <a:lnTo>
                    <a:pt x="57518" y="243078"/>
                  </a:lnTo>
                  <a:lnTo>
                    <a:pt x="59423" y="241808"/>
                  </a:lnTo>
                  <a:lnTo>
                    <a:pt x="59969" y="244348"/>
                  </a:lnTo>
                  <a:lnTo>
                    <a:pt x="61683" y="244348"/>
                  </a:lnTo>
                  <a:lnTo>
                    <a:pt x="61366" y="246888"/>
                  </a:lnTo>
                  <a:lnTo>
                    <a:pt x="59893" y="246888"/>
                  </a:lnTo>
                  <a:lnTo>
                    <a:pt x="61048" y="248158"/>
                  </a:lnTo>
                  <a:lnTo>
                    <a:pt x="66433" y="248158"/>
                  </a:lnTo>
                  <a:lnTo>
                    <a:pt x="65519" y="251968"/>
                  </a:lnTo>
                  <a:lnTo>
                    <a:pt x="60985" y="253238"/>
                  </a:lnTo>
                  <a:lnTo>
                    <a:pt x="64439" y="253238"/>
                  </a:lnTo>
                  <a:lnTo>
                    <a:pt x="60794" y="254508"/>
                  </a:lnTo>
                  <a:lnTo>
                    <a:pt x="62407" y="255778"/>
                  </a:lnTo>
                  <a:lnTo>
                    <a:pt x="63995" y="254508"/>
                  </a:lnTo>
                  <a:lnTo>
                    <a:pt x="64376" y="255778"/>
                  </a:lnTo>
                  <a:lnTo>
                    <a:pt x="67449" y="255778"/>
                  </a:lnTo>
                  <a:lnTo>
                    <a:pt x="66624" y="257048"/>
                  </a:lnTo>
                  <a:lnTo>
                    <a:pt x="64770" y="257048"/>
                  </a:lnTo>
                  <a:lnTo>
                    <a:pt x="66294" y="259588"/>
                  </a:lnTo>
                  <a:lnTo>
                    <a:pt x="67233" y="257048"/>
                  </a:lnTo>
                  <a:lnTo>
                    <a:pt x="69570" y="258318"/>
                  </a:lnTo>
                  <a:lnTo>
                    <a:pt x="71843" y="255778"/>
                  </a:lnTo>
                  <a:lnTo>
                    <a:pt x="71412" y="258318"/>
                  </a:lnTo>
                  <a:lnTo>
                    <a:pt x="70916" y="257048"/>
                  </a:lnTo>
                  <a:lnTo>
                    <a:pt x="71348" y="258318"/>
                  </a:lnTo>
                  <a:lnTo>
                    <a:pt x="71793" y="259588"/>
                  </a:lnTo>
                  <a:lnTo>
                    <a:pt x="69862" y="260858"/>
                  </a:lnTo>
                  <a:lnTo>
                    <a:pt x="72694" y="260858"/>
                  </a:lnTo>
                  <a:lnTo>
                    <a:pt x="72097" y="262128"/>
                  </a:lnTo>
                  <a:lnTo>
                    <a:pt x="71005" y="263398"/>
                  </a:lnTo>
                  <a:lnTo>
                    <a:pt x="70523" y="263398"/>
                  </a:lnTo>
                  <a:lnTo>
                    <a:pt x="69113" y="265938"/>
                  </a:lnTo>
                  <a:lnTo>
                    <a:pt x="71805" y="265938"/>
                  </a:lnTo>
                  <a:lnTo>
                    <a:pt x="69875" y="267208"/>
                  </a:lnTo>
                  <a:lnTo>
                    <a:pt x="71234" y="267208"/>
                  </a:lnTo>
                  <a:lnTo>
                    <a:pt x="69659" y="268478"/>
                  </a:lnTo>
                  <a:lnTo>
                    <a:pt x="69811" y="269748"/>
                  </a:lnTo>
                  <a:lnTo>
                    <a:pt x="74142" y="265938"/>
                  </a:lnTo>
                  <a:lnTo>
                    <a:pt x="72847" y="268478"/>
                  </a:lnTo>
                  <a:lnTo>
                    <a:pt x="71742" y="268478"/>
                  </a:lnTo>
                  <a:lnTo>
                    <a:pt x="71424" y="271018"/>
                  </a:lnTo>
                  <a:lnTo>
                    <a:pt x="74752" y="272288"/>
                  </a:lnTo>
                  <a:lnTo>
                    <a:pt x="74193" y="274828"/>
                  </a:lnTo>
                  <a:lnTo>
                    <a:pt x="70675" y="276098"/>
                  </a:lnTo>
                  <a:lnTo>
                    <a:pt x="72694" y="273558"/>
                  </a:lnTo>
                  <a:lnTo>
                    <a:pt x="69799" y="274828"/>
                  </a:lnTo>
                  <a:lnTo>
                    <a:pt x="70612" y="276098"/>
                  </a:lnTo>
                  <a:lnTo>
                    <a:pt x="71424" y="277368"/>
                  </a:lnTo>
                  <a:lnTo>
                    <a:pt x="76250" y="278638"/>
                  </a:lnTo>
                  <a:lnTo>
                    <a:pt x="76301" y="282448"/>
                  </a:lnTo>
                  <a:lnTo>
                    <a:pt x="76542" y="281178"/>
                  </a:lnTo>
                  <a:lnTo>
                    <a:pt x="81915" y="279908"/>
                  </a:lnTo>
                  <a:lnTo>
                    <a:pt x="74650" y="283718"/>
                  </a:lnTo>
                  <a:lnTo>
                    <a:pt x="77597" y="284988"/>
                  </a:lnTo>
                  <a:lnTo>
                    <a:pt x="75145" y="284988"/>
                  </a:lnTo>
                  <a:lnTo>
                    <a:pt x="74942" y="287528"/>
                  </a:lnTo>
                  <a:lnTo>
                    <a:pt x="77736" y="288798"/>
                  </a:lnTo>
                  <a:lnTo>
                    <a:pt x="80365" y="290068"/>
                  </a:lnTo>
                  <a:lnTo>
                    <a:pt x="78905" y="290068"/>
                  </a:lnTo>
                  <a:lnTo>
                    <a:pt x="78079" y="292608"/>
                  </a:lnTo>
                  <a:lnTo>
                    <a:pt x="79197" y="293878"/>
                  </a:lnTo>
                  <a:lnTo>
                    <a:pt x="79006" y="295148"/>
                  </a:lnTo>
                  <a:lnTo>
                    <a:pt x="82296" y="295148"/>
                  </a:lnTo>
                  <a:lnTo>
                    <a:pt x="80530" y="297688"/>
                  </a:lnTo>
                  <a:lnTo>
                    <a:pt x="82486" y="300228"/>
                  </a:lnTo>
                  <a:lnTo>
                    <a:pt x="84658" y="302768"/>
                  </a:lnTo>
                  <a:lnTo>
                    <a:pt x="83527" y="305308"/>
                  </a:lnTo>
                  <a:lnTo>
                    <a:pt x="82143" y="305308"/>
                  </a:lnTo>
                  <a:lnTo>
                    <a:pt x="84328" y="307848"/>
                  </a:lnTo>
                  <a:lnTo>
                    <a:pt x="86537" y="306578"/>
                  </a:lnTo>
                  <a:lnTo>
                    <a:pt x="85585" y="306578"/>
                  </a:lnTo>
                  <a:lnTo>
                    <a:pt x="87160" y="305308"/>
                  </a:lnTo>
                  <a:lnTo>
                    <a:pt x="88252" y="305308"/>
                  </a:lnTo>
                  <a:lnTo>
                    <a:pt x="89954" y="305308"/>
                  </a:lnTo>
                  <a:lnTo>
                    <a:pt x="90208" y="306578"/>
                  </a:lnTo>
                  <a:lnTo>
                    <a:pt x="88252" y="305308"/>
                  </a:lnTo>
                  <a:lnTo>
                    <a:pt x="86525" y="307848"/>
                  </a:lnTo>
                  <a:lnTo>
                    <a:pt x="87642" y="307848"/>
                  </a:lnTo>
                  <a:lnTo>
                    <a:pt x="84086" y="310388"/>
                  </a:lnTo>
                  <a:lnTo>
                    <a:pt x="92316" y="306578"/>
                  </a:lnTo>
                  <a:lnTo>
                    <a:pt x="90258" y="309118"/>
                  </a:lnTo>
                  <a:lnTo>
                    <a:pt x="89027" y="310388"/>
                  </a:lnTo>
                  <a:lnTo>
                    <a:pt x="90144" y="310388"/>
                  </a:lnTo>
                  <a:lnTo>
                    <a:pt x="91706" y="310388"/>
                  </a:lnTo>
                  <a:lnTo>
                    <a:pt x="91643" y="311658"/>
                  </a:lnTo>
                  <a:lnTo>
                    <a:pt x="89700" y="312648"/>
                  </a:lnTo>
                  <a:lnTo>
                    <a:pt x="93726" y="311658"/>
                  </a:lnTo>
                  <a:lnTo>
                    <a:pt x="91427" y="314198"/>
                  </a:lnTo>
                  <a:lnTo>
                    <a:pt x="90525" y="314198"/>
                  </a:lnTo>
                  <a:lnTo>
                    <a:pt x="90284" y="312928"/>
                  </a:lnTo>
                  <a:lnTo>
                    <a:pt x="89395" y="312928"/>
                  </a:lnTo>
                  <a:lnTo>
                    <a:pt x="86677" y="315468"/>
                  </a:lnTo>
                  <a:lnTo>
                    <a:pt x="87210" y="315468"/>
                  </a:lnTo>
                  <a:lnTo>
                    <a:pt x="86652" y="316636"/>
                  </a:lnTo>
                  <a:lnTo>
                    <a:pt x="87071" y="316014"/>
                  </a:lnTo>
                  <a:lnTo>
                    <a:pt x="87223" y="315595"/>
                  </a:lnTo>
                  <a:lnTo>
                    <a:pt x="87249" y="315468"/>
                  </a:lnTo>
                  <a:lnTo>
                    <a:pt x="86575" y="318008"/>
                  </a:lnTo>
                  <a:lnTo>
                    <a:pt x="87261" y="318008"/>
                  </a:lnTo>
                  <a:lnTo>
                    <a:pt x="94615" y="316738"/>
                  </a:lnTo>
                  <a:lnTo>
                    <a:pt x="89496" y="319278"/>
                  </a:lnTo>
                  <a:lnTo>
                    <a:pt x="89954" y="319392"/>
                  </a:lnTo>
                  <a:lnTo>
                    <a:pt x="92087" y="320548"/>
                  </a:lnTo>
                  <a:lnTo>
                    <a:pt x="89039" y="321818"/>
                  </a:lnTo>
                  <a:lnTo>
                    <a:pt x="88379" y="321818"/>
                  </a:lnTo>
                  <a:lnTo>
                    <a:pt x="87693" y="323088"/>
                  </a:lnTo>
                  <a:lnTo>
                    <a:pt x="89509" y="323088"/>
                  </a:lnTo>
                  <a:lnTo>
                    <a:pt x="85394" y="325628"/>
                  </a:lnTo>
                  <a:lnTo>
                    <a:pt x="88417" y="325628"/>
                  </a:lnTo>
                  <a:lnTo>
                    <a:pt x="88646" y="325882"/>
                  </a:lnTo>
                  <a:lnTo>
                    <a:pt x="88684" y="325628"/>
                  </a:lnTo>
                  <a:lnTo>
                    <a:pt x="89928" y="325628"/>
                  </a:lnTo>
                  <a:lnTo>
                    <a:pt x="93840" y="326898"/>
                  </a:lnTo>
                  <a:lnTo>
                    <a:pt x="87376" y="331978"/>
                  </a:lnTo>
                  <a:lnTo>
                    <a:pt x="92773" y="331978"/>
                  </a:lnTo>
                  <a:lnTo>
                    <a:pt x="95389" y="333248"/>
                  </a:lnTo>
                  <a:lnTo>
                    <a:pt x="98793" y="333248"/>
                  </a:lnTo>
                  <a:lnTo>
                    <a:pt x="101117" y="334518"/>
                  </a:lnTo>
                  <a:lnTo>
                    <a:pt x="99809" y="335788"/>
                  </a:lnTo>
                  <a:lnTo>
                    <a:pt x="97409" y="335788"/>
                  </a:lnTo>
                  <a:lnTo>
                    <a:pt x="96380" y="337058"/>
                  </a:lnTo>
                  <a:lnTo>
                    <a:pt x="96939" y="337058"/>
                  </a:lnTo>
                  <a:lnTo>
                    <a:pt x="98361" y="338328"/>
                  </a:lnTo>
                  <a:lnTo>
                    <a:pt x="99568" y="338328"/>
                  </a:lnTo>
                  <a:lnTo>
                    <a:pt x="102666" y="338328"/>
                  </a:lnTo>
                  <a:lnTo>
                    <a:pt x="98742" y="337058"/>
                  </a:lnTo>
                  <a:lnTo>
                    <a:pt x="99695" y="337058"/>
                  </a:lnTo>
                  <a:lnTo>
                    <a:pt x="101917" y="335788"/>
                  </a:lnTo>
                  <a:lnTo>
                    <a:pt x="102793" y="337058"/>
                  </a:lnTo>
                  <a:lnTo>
                    <a:pt x="104457" y="334518"/>
                  </a:lnTo>
                  <a:lnTo>
                    <a:pt x="101003" y="335788"/>
                  </a:lnTo>
                  <a:lnTo>
                    <a:pt x="102958" y="334518"/>
                  </a:lnTo>
                  <a:lnTo>
                    <a:pt x="103682" y="334518"/>
                  </a:lnTo>
                  <a:lnTo>
                    <a:pt x="102108" y="333248"/>
                  </a:lnTo>
                  <a:lnTo>
                    <a:pt x="103035" y="333248"/>
                  </a:lnTo>
                  <a:lnTo>
                    <a:pt x="104940" y="331978"/>
                  </a:lnTo>
                  <a:lnTo>
                    <a:pt x="104571" y="333248"/>
                  </a:lnTo>
                  <a:lnTo>
                    <a:pt x="106299" y="330708"/>
                  </a:lnTo>
                  <a:close/>
                </a:path>
                <a:path w="332740" h="346075">
                  <a:moveTo>
                    <a:pt x="106781" y="319684"/>
                  </a:moveTo>
                  <a:lnTo>
                    <a:pt x="103974" y="322554"/>
                  </a:lnTo>
                  <a:lnTo>
                    <a:pt x="104394" y="323100"/>
                  </a:lnTo>
                  <a:lnTo>
                    <a:pt x="106781" y="319684"/>
                  </a:lnTo>
                  <a:close/>
                </a:path>
                <a:path w="332740" h="346075">
                  <a:moveTo>
                    <a:pt x="118097" y="20154"/>
                  </a:moveTo>
                  <a:lnTo>
                    <a:pt x="117970" y="20116"/>
                  </a:lnTo>
                  <a:lnTo>
                    <a:pt x="117843" y="20624"/>
                  </a:lnTo>
                  <a:lnTo>
                    <a:pt x="118021" y="20358"/>
                  </a:lnTo>
                  <a:lnTo>
                    <a:pt x="118097" y="20154"/>
                  </a:lnTo>
                  <a:close/>
                </a:path>
                <a:path w="332740" h="346075">
                  <a:moveTo>
                    <a:pt x="126428" y="28448"/>
                  </a:moveTo>
                  <a:lnTo>
                    <a:pt x="126123" y="27597"/>
                  </a:lnTo>
                  <a:lnTo>
                    <a:pt x="125717" y="28448"/>
                  </a:lnTo>
                  <a:lnTo>
                    <a:pt x="126428" y="28448"/>
                  </a:lnTo>
                  <a:close/>
                </a:path>
                <a:path w="332740" h="346075">
                  <a:moveTo>
                    <a:pt x="128422" y="25908"/>
                  </a:moveTo>
                  <a:lnTo>
                    <a:pt x="127444" y="24638"/>
                  </a:lnTo>
                  <a:lnTo>
                    <a:pt x="125514" y="25908"/>
                  </a:lnTo>
                  <a:lnTo>
                    <a:pt x="126123" y="27597"/>
                  </a:lnTo>
                  <a:lnTo>
                    <a:pt x="126314" y="27178"/>
                  </a:lnTo>
                  <a:lnTo>
                    <a:pt x="128422" y="25908"/>
                  </a:lnTo>
                  <a:close/>
                </a:path>
                <a:path w="332740" h="346075">
                  <a:moveTo>
                    <a:pt x="132702" y="27178"/>
                  </a:moveTo>
                  <a:lnTo>
                    <a:pt x="130886" y="28448"/>
                  </a:lnTo>
                  <a:lnTo>
                    <a:pt x="131787" y="28448"/>
                  </a:lnTo>
                  <a:lnTo>
                    <a:pt x="132334" y="29718"/>
                  </a:lnTo>
                  <a:lnTo>
                    <a:pt x="132702" y="27178"/>
                  </a:lnTo>
                  <a:close/>
                </a:path>
                <a:path w="332740" h="346075">
                  <a:moveTo>
                    <a:pt x="134162" y="34798"/>
                  </a:moveTo>
                  <a:lnTo>
                    <a:pt x="133705" y="30988"/>
                  </a:lnTo>
                  <a:lnTo>
                    <a:pt x="133553" y="29718"/>
                  </a:lnTo>
                  <a:lnTo>
                    <a:pt x="132334" y="29718"/>
                  </a:lnTo>
                  <a:lnTo>
                    <a:pt x="131089" y="29718"/>
                  </a:lnTo>
                  <a:lnTo>
                    <a:pt x="129908" y="30988"/>
                  </a:lnTo>
                  <a:lnTo>
                    <a:pt x="130238" y="29718"/>
                  </a:lnTo>
                  <a:lnTo>
                    <a:pt x="130568" y="28448"/>
                  </a:lnTo>
                  <a:lnTo>
                    <a:pt x="129514" y="28448"/>
                  </a:lnTo>
                  <a:lnTo>
                    <a:pt x="130009" y="27178"/>
                  </a:lnTo>
                  <a:lnTo>
                    <a:pt x="130175" y="27178"/>
                  </a:lnTo>
                  <a:lnTo>
                    <a:pt x="129997" y="25908"/>
                  </a:lnTo>
                  <a:lnTo>
                    <a:pt x="128485" y="27178"/>
                  </a:lnTo>
                  <a:lnTo>
                    <a:pt x="127088" y="28448"/>
                  </a:lnTo>
                  <a:lnTo>
                    <a:pt x="126428" y="28448"/>
                  </a:lnTo>
                  <a:lnTo>
                    <a:pt x="124282" y="29718"/>
                  </a:lnTo>
                  <a:lnTo>
                    <a:pt x="124282" y="27178"/>
                  </a:lnTo>
                  <a:lnTo>
                    <a:pt x="124764" y="25908"/>
                  </a:lnTo>
                  <a:lnTo>
                    <a:pt x="125234" y="24638"/>
                  </a:lnTo>
                  <a:lnTo>
                    <a:pt x="123329" y="25908"/>
                  </a:lnTo>
                  <a:lnTo>
                    <a:pt x="123634" y="24638"/>
                  </a:lnTo>
                  <a:lnTo>
                    <a:pt x="123228" y="24638"/>
                  </a:lnTo>
                  <a:lnTo>
                    <a:pt x="121716" y="23368"/>
                  </a:lnTo>
                  <a:lnTo>
                    <a:pt x="120357" y="25908"/>
                  </a:lnTo>
                  <a:lnTo>
                    <a:pt x="120091" y="23368"/>
                  </a:lnTo>
                  <a:lnTo>
                    <a:pt x="116636" y="25908"/>
                  </a:lnTo>
                  <a:lnTo>
                    <a:pt x="116941" y="24638"/>
                  </a:lnTo>
                  <a:lnTo>
                    <a:pt x="117856" y="20828"/>
                  </a:lnTo>
                  <a:lnTo>
                    <a:pt x="117208" y="22098"/>
                  </a:lnTo>
                  <a:lnTo>
                    <a:pt x="115125" y="24638"/>
                  </a:lnTo>
                  <a:lnTo>
                    <a:pt x="114173" y="24638"/>
                  </a:lnTo>
                  <a:lnTo>
                    <a:pt x="114858" y="23368"/>
                  </a:lnTo>
                  <a:lnTo>
                    <a:pt x="116928" y="19558"/>
                  </a:lnTo>
                  <a:lnTo>
                    <a:pt x="110566" y="23368"/>
                  </a:lnTo>
                  <a:lnTo>
                    <a:pt x="110871" y="22098"/>
                  </a:lnTo>
                  <a:lnTo>
                    <a:pt x="111760" y="18288"/>
                  </a:lnTo>
                  <a:lnTo>
                    <a:pt x="109855" y="22098"/>
                  </a:lnTo>
                  <a:lnTo>
                    <a:pt x="106603" y="19558"/>
                  </a:lnTo>
                  <a:lnTo>
                    <a:pt x="104317" y="22098"/>
                  </a:lnTo>
                  <a:lnTo>
                    <a:pt x="104686" y="20828"/>
                  </a:lnTo>
                  <a:lnTo>
                    <a:pt x="103593" y="20828"/>
                  </a:lnTo>
                  <a:lnTo>
                    <a:pt x="103225" y="19558"/>
                  </a:lnTo>
                  <a:lnTo>
                    <a:pt x="102362" y="18288"/>
                  </a:lnTo>
                  <a:lnTo>
                    <a:pt x="102311" y="22098"/>
                  </a:lnTo>
                  <a:lnTo>
                    <a:pt x="100418" y="23368"/>
                  </a:lnTo>
                  <a:lnTo>
                    <a:pt x="99656" y="25908"/>
                  </a:lnTo>
                  <a:lnTo>
                    <a:pt x="99072" y="24638"/>
                  </a:lnTo>
                  <a:lnTo>
                    <a:pt x="98501" y="23368"/>
                  </a:lnTo>
                  <a:lnTo>
                    <a:pt x="97917" y="22098"/>
                  </a:lnTo>
                  <a:lnTo>
                    <a:pt x="100190" y="20828"/>
                  </a:lnTo>
                  <a:lnTo>
                    <a:pt x="99491" y="17018"/>
                  </a:lnTo>
                  <a:lnTo>
                    <a:pt x="99771" y="20828"/>
                  </a:lnTo>
                  <a:lnTo>
                    <a:pt x="97116" y="20828"/>
                  </a:lnTo>
                  <a:lnTo>
                    <a:pt x="97878" y="23368"/>
                  </a:lnTo>
                  <a:lnTo>
                    <a:pt x="96520" y="22098"/>
                  </a:lnTo>
                  <a:lnTo>
                    <a:pt x="96812" y="23368"/>
                  </a:lnTo>
                  <a:lnTo>
                    <a:pt x="95846" y="19558"/>
                  </a:lnTo>
                  <a:lnTo>
                    <a:pt x="96227" y="24638"/>
                  </a:lnTo>
                  <a:lnTo>
                    <a:pt x="95783" y="23368"/>
                  </a:lnTo>
                  <a:lnTo>
                    <a:pt x="94881" y="20828"/>
                  </a:lnTo>
                  <a:lnTo>
                    <a:pt x="94373" y="23368"/>
                  </a:lnTo>
                  <a:lnTo>
                    <a:pt x="92456" y="20828"/>
                  </a:lnTo>
                  <a:lnTo>
                    <a:pt x="93281" y="19558"/>
                  </a:lnTo>
                  <a:lnTo>
                    <a:pt x="91744" y="20828"/>
                  </a:lnTo>
                  <a:lnTo>
                    <a:pt x="91681" y="23368"/>
                  </a:lnTo>
                  <a:lnTo>
                    <a:pt x="89789" y="24638"/>
                  </a:lnTo>
                  <a:lnTo>
                    <a:pt x="89941" y="23368"/>
                  </a:lnTo>
                  <a:lnTo>
                    <a:pt x="90246" y="20828"/>
                  </a:lnTo>
                  <a:lnTo>
                    <a:pt x="89179" y="19558"/>
                  </a:lnTo>
                  <a:lnTo>
                    <a:pt x="87985" y="20828"/>
                  </a:lnTo>
                  <a:lnTo>
                    <a:pt x="87693" y="23368"/>
                  </a:lnTo>
                  <a:lnTo>
                    <a:pt x="86296" y="23368"/>
                  </a:lnTo>
                  <a:lnTo>
                    <a:pt x="86360" y="22098"/>
                  </a:lnTo>
                  <a:lnTo>
                    <a:pt x="85610" y="25908"/>
                  </a:lnTo>
                  <a:lnTo>
                    <a:pt x="82397" y="23368"/>
                  </a:lnTo>
                  <a:lnTo>
                    <a:pt x="81788" y="27178"/>
                  </a:lnTo>
                  <a:lnTo>
                    <a:pt x="81368" y="27178"/>
                  </a:lnTo>
                  <a:lnTo>
                    <a:pt x="82067" y="28448"/>
                  </a:lnTo>
                  <a:lnTo>
                    <a:pt x="82550" y="29718"/>
                  </a:lnTo>
                  <a:lnTo>
                    <a:pt x="82829" y="32258"/>
                  </a:lnTo>
                  <a:lnTo>
                    <a:pt x="82130" y="32258"/>
                  </a:lnTo>
                  <a:lnTo>
                    <a:pt x="82092" y="34798"/>
                  </a:lnTo>
                  <a:lnTo>
                    <a:pt x="81661" y="33528"/>
                  </a:lnTo>
                  <a:lnTo>
                    <a:pt x="81229" y="32258"/>
                  </a:lnTo>
                  <a:lnTo>
                    <a:pt x="81673" y="32258"/>
                  </a:lnTo>
                  <a:lnTo>
                    <a:pt x="81470" y="30988"/>
                  </a:lnTo>
                  <a:lnTo>
                    <a:pt x="81495" y="29718"/>
                  </a:lnTo>
                  <a:lnTo>
                    <a:pt x="81013" y="30988"/>
                  </a:lnTo>
                  <a:lnTo>
                    <a:pt x="80352" y="29908"/>
                  </a:lnTo>
                  <a:lnTo>
                    <a:pt x="80352" y="43688"/>
                  </a:lnTo>
                  <a:lnTo>
                    <a:pt x="78955" y="45542"/>
                  </a:lnTo>
                  <a:lnTo>
                    <a:pt x="78613" y="43688"/>
                  </a:lnTo>
                  <a:lnTo>
                    <a:pt x="78371" y="42418"/>
                  </a:lnTo>
                  <a:lnTo>
                    <a:pt x="80352" y="43688"/>
                  </a:lnTo>
                  <a:lnTo>
                    <a:pt x="80352" y="29908"/>
                  </a:lnTo>
                  <a:lnTo>
                    <a:pt x="80238" y="29718"/>
                  </a:lnTo>
                  <a:lnTo>
                    <a:pt x="79883" y="29718"/>
                  </a:lnTo>
                  <a:lnTo>
                    <a:pt x="79565" y="29718"/>
                  </a:lnTo>
                  <a:lnTo>
                    <a:pt x="78943" y="32258"/>
                  </a:lnTo>
                  <a:lnTo>
                    <a:pt x="77584" y="30988"/>
                  </a:lnTo>
                  <a:lnTo>
                    <a:pt x="76428" y="28448"/>
                  </a:lnTo>
                  <a:lnTo>
                    <a:pt x="79590" y="29616"/>
                  </a:lnTo>
                  <a:lnTo>
                    <a:pt x="79794" y="29616"/>
                  </a:lnTo>
                  <a:lnTo>
                    <a:pt x="80162" y="29616"/>
                  </a:lnTo>
                  <a:lnTo>
                    <a:pt x="79756" y="28943"/>
                  </a:lnTo>
                  <a:lnTo>
                    <a:pt x="79641" y="29438"/>
                  </a:lnTo>
                  <a:lnTo>
                    <a:pt x="78740" y="28448"/>
                  </a:lnTo>
                  <a:lnTo>
                    <a:pt x="77597" y="27178"/>
                  </a:lnTo>
                  <a:lnTo>
                    <a:pt x="79679" y="28448"/>
                  </a:lnTo>
                  <a:lnTo>
                    <a:pt x="79133" y="27178"/>
                  </a:lnTo>
                  <a:lnTo>
                    <a:pt x="76949" y="22098"/>
                  </a:lnTo>
                  <a:lnTo>
                    <a:pt x="75526" y="22098"/>
                  </a:lnTo>
                  <a:lnTo>
                    <a:pt x="75984" y="24638"/>
                  </a:lnTo>
                  <a:lnTo>
                    <a:pt x="73406" y="24638"/>
                  </a:lnTo>
                  <a:lnTo>
                    <a:pt x="73418" y="25908"/>
                  </a:lnTo>
                  <a:lnTo>
                    <a:pt x="74345" y="27178"/>
                  </a:lnTo>
                  <a:lnTo>
                    <a:pt x="74371" y="29718"/>
                  </a:lnTo>
                  <a:lnTo>
                    <a:pt x="72136" y="33528"/>
                  </a:lnTo>
                  <a:lnTo>
                    <a:pt x="69380" y="20828"/>
                  </a:lnTo>
                  <a:lnTo>
                    <a:pt x="68275" y="27178"/>
                  </a:lnTo>
                  <a:lnTo>
                    <a:pt x="68326" y="29718"/>
                  </a:lnTo>
                  <a:lnTo>
                    <a:pt x="69405" y="33528"/>
                  </a:lnTo>
                  <a:lnTo>
                    <a:pt x="67030" y="32258"/>
                  </a:lnTo>
                  <a:lnTo>
                    <a:pt x="66408" y="27178"/>
                  </a:lnTo>
                  <a:lnTo>
                    <a:pt x="64071" y="28448"/>
                  </a:lnTo>
                  <a:lnTo>
                    <a:pt x="66878" y="33528"/>
                  </a:lnTo>
                  <a:lnTo>
                    <a:pt x="63779" y="32258"/>
                  </a:lnTo>
                  <a:lnTo>
                    <a:pt x="63119" y="32258"/>
                  </a:lnTo>
                  <a:lnTo>
                    <a:pt x="61747" y="29718"/>
                  </a:lnTo>
                  <a:lnTo>
                    <a:pt x="60401" y="30492"/>
                  </a:lnTo>
                  <a:lnTo>
                    <a:pt x="60401" y="52578"/>
                  </a:lnTo>
                  <a:lnTo>
                    <a:pt x="59004" y="52578"/>
                  </a:lnTo>
                  <a:lnTo>
                    <a:pt x="58216" y="53340"/>
                  </a:lnTo>
                  <a:lnTo>
                    <a:pt x="57785" y="51308"/>
                  </a:lnTo>
                  <a:lnTo>
                    <a:pt x="57264" y="48768"/>
                  </a:lnTo>
                  <a:lnTo>
                    <a:pt x="59753" y="51308"/>
                  </a:lnTo>
                  <a:lnTo>
                    <a:pt x="60134" y="51308"/>
                  </a:lnTo>
                  <a:lnTo>
                    <a:pt x="60401" y="52578"/>
                  </a:lnTo>
                  <a:lnTo>
                    <a:pt x="60401" y="30492"/>
                  </a:lnTo>
                  <a:lnTo>
                    <a:pt x="59537" y="30988"/>
                  </a:lnTo>
                  <a:lnTo>
                    <a:pt x="57810" y="33528"/>
                  </a:lnTo>
                  <a:lnTo>
                    <a:pt x="55486" y="36068"/>
                  </a:lnTo>
                  <a:lnTo>
                    <a:pt x="55245" y="34798"/>
                  </a:lnTo>
                  <a:lnTo>
                    <a:pt x="55308" y="33528"/>
                  </a:lnTo>
                  <a:lnTo>
                    <a:pt x="54635" y="32689"/>
                  </a:lnTo>
                  <a:lnTo>
                    <a:pt x="54635" y="38608"/>
                  </a:lnTo>
                  <a:lnTo>
                    <a:pt x="53581" y="38608"/>
                  </a:lnTo>
                  <a:lnTo>
                    <a:pt x="52793" y="37338"/>
                  </a:lnTo>
                  <a:lnTo>
                    <a:pt x="54165" y="37338"/>
                  </a:lnTo>
                  <a:lnTo>
                    <a:pt x="54635" y="38608"/>
                  </a:lnTo>
                  <a:lnTo>
                    <a:pt x="54635" y="32689"/>
                  </a:lnTo>
                  <a:lnTo>
                    <a:pt x="54292" y="32258"/>
                  </a:lnTo>
                  <a:lnTo>
                    <a:pt x="51650" y="34798"/>
                  </a:lnTo>
                  <a:lnTo>
                    <a:pt x="43002" y="34798"/>
                  </a:lnTo>
                  <a:lnTo>
                    <a:pt x="43129" y="37338"/>
                  </a:lnTo>
                  <a:lnTo>
                    <a:pt x="42837" y="37338"/>
                  </a:lnTo>
                  <a:lnTo>
                    <a:pt x="42773" y="39878"/>
                  </a:lnTo>
                  <a:lnTo>
                    <a:pt x="42189" y="39878"/>
                  </a:lnTo>
                  <a:lnTo>
                    <a:pt x="41071" y="38608"/>
                  </a:lnTo>
                  <a:lnTo>
                    <a:pt x="41084" y="37338"/>
                  </a:lnTo>
                  <a:lnTo>
                    <a:pt x="40017" y="41148"/>
                  </a:lnTo>
                  <a:lnTo>
                    <a:pt x="37795" y="44958"/>
                  </a:lnTo>
                  <a:lnTo>
                    <a:pt x="33883" y="43688"/>
                  </a:lnTo>
                  <a:lnTo>
                    <a:pt x="33832" y="42418"/>
                  </a:lnTo>
                  <a:lnTo>
                    <a:pt x="31381" y="42418"/>
                  </a:lnTo>
                  <a:lnTo>
                    <a:pt x="35369" y="48768"/>
                  </a:lnTo>
                  <a:lnTo>
                    <a:pt x="32258" y="47498"/>
                  </a:lnTo>
                  <a:lnTo>
                    <a:pt x="27749" y="48768"/>
                  </a:lnTo>
                  <a:lnTo>
                    <a:pt x="25946" y="53848"/>
                  </a:lnTo>
                  <a:lnTo>
                    <a:pt x="20205" y="53848"/>
                  </a:lnTo>
                  <a:lnTo>
                    <a:pt x="22885" y="56388"/>
                  </a:lnTo>
                  <a:lnTo>
                    <a:pt x="15455" y="55118"/>
                  </a:lnTo>
                  <a:lnTo>
                    <a:pt x="18859" y="58928"/>
                  </a:lnTo>
                  <a:lnTo>
                    <a:pt x="47142" y="58928"/>
                  </a:lnTo>
                  <a:lnTo>
                    <a:pt x="48437" y="61468"/>
                  </a:lnTo>
                  <a:lnTo>
                    <a:pt x="47790" y="58928"/>
                  </a:lnTo>
                  <a:lnTo>
                    <a:pt x="47472" y="57658"/>
                  </a:lnTo>
                  <a:lnTo>
                    <a:pt x="47053" y="56388"/>
                  </a:lnTo>
                  <a:lnTo>
                    <a:pt x="47967" y="55118"/>
                  </a:lnTo>
                  <a:lnTo>
                    <a:pt x="48488" y="55118"/>
                  </a:lnTo>
                  <a:lnTo>
                    <a:pt x="49034" y="56730"/>
                  </a:lnTo>
                  <a:lnTo>
                    <a:pt x="50368" y="57658"/>
                  </a:lnTo>
                  <a:lnTo>
                    <a:pt x="48882" y="55118"/>
                  </a:lnTo>
                  <a:lnTo>
                    <a:pt x="48145" y="53848"/>
                  </a:lnTo>
                  <a:lnTo>
                    <a:pt x="50215" y="55118"/>
                  </a:lnTo>
                  <a:lnTo>
                    <a:pt x="50558" y="56388"/>
                  </a:lnTo>
                  <a:lnTo>
                    <a:pt x="51790" y="56388"/>
                  </a:lnTo>
                  <a:lnTo>
                    <a:pt x="51231" y="55118"/>
                  </a:lnTo>
                  <a:lnTo>
                    <a:pt x="50939" y="52578"/>
                  </a:lnTo>
                  <a:lnTo>
                    <a:pt x="51193" y="51308"/>
                  </a:lnTo>
                  <a:lnTo>
                    <a:pt x="53543" y="52578"/>
                  </a:lnTo>
                  <a:lnTo>
                    <a:pt x="54787" y="55118"/>
                  </a:lnTo>
                  <a:lnTo>
                    <a:pt x="54279" y="53848"/>
                  </a:lnTo>
                  <a:lnTo>
                    <a:pt x="54051" y="51308"/>
                  </a:lnTo>
                  <a:lnTo>
                    <a:pt x="55067" y="51308"/>
                  </a:lnTo>
                  <a:lnTo>
                    <a:pt x="55562" y="52578"/>
                  </a:lnTo>
                  <a:lnTo>
                    <a:pt x="55549" y="53848"/>
                  </a:lnTo>
                  <a:lnTo>
                    <a:pt x="57670" y="53848"/>
                  </a:lnTo>
                  <a:lnTo>
                    <a:pt x="58762" y="56388"/>
                  </a:lnTo>
                  <a:lnTo>
                    <a:pt x="60185" y="55118"/>
                  </a:lnTo>
                  <a:lnTo>
                    <a:pt x="60617" y="58928"/>
                  </a:lnTo>
                  <a:lnTo>
                    <a:pt x="60794" y="57658"/>
                  </a:lnTo>
                  <a:lnTo>
                    <a:pt x="60845" y="55118"/>
                  </a:lnTo>
                  <a:lnTo>
                    <a:pt x="60896" y="52578"/>
                  </a:lnTo>
                  <a:lnTo>
                    <a:pt x="62661" y="52578"/>
                  </a:lnTo>
                  <a:lnTo>
                    <a:pt x="62966" y="53848"/>
                  </a:lnTo>
                  <a:lnTo>
                    <a:pt x="65100" y="53848"/>
                  </a:lnTo>
                  <a:lnTo>
                    <a:pt x="66027" y="56388"/>
                  </a:lnTo>
                  <a:lnTo>
                    <a:pt x="66979" y="55118"/>
                  </a:lnTo>
                  <a:lnTo>
                    <a:pt x="67678" y="53848"/>
                  </a:lnTo>
                  <a:lnTo>
                    <a:pt x="66649" y="51308"/>
                  </a:lnTo>
                  <a:lnTo>
                    <a:pt x="67691" y="51308"/>
                  </a:lnTo>
                  <a:lnTo>
                    <a:pt x="66167" y="50126"/>
                  </a:lnTo>
                  <a:lnTo>
                    <a:pt x="66167" y="53848"/>
                  </a:lnTo>
                  <a:lnTo>
                    <a:pt x="65887" y="55118"/>
                  </a:lnTo>
                  <a:lnTo>
                    <a:pt x="65544" y="53848"/>
                  </a:lnTo>
                  <a:lnTo>
                    <a:pt x="65913" y="53848"/>
                  </a:lnTo>
                  <a:lnTo>
                    <a:pt x="65836" y="52578"/>
                  </a:lnTo>
                  <a:lnTo>
                    <a:pt x="66116" y="53848"/>
                  </a:lnTo>
                  <a:lnTo>
                    <a:pt x="66167" y="50126"/>
                  </a:lnTo>
                  <a:lnTo>
                    <a:pt x="65481" y="50038"/>
                  </a:lnTo>
                  <a:lnTo>
                    <a:pt x="65481" y="51308"/>
                  </a:lnTo>
                  <a:lnTo>
                    <a:pt x="65443" y="50038"/>
                  </a:lnTo>
                  <a:lnTo>
                    <a:pt x="65024" y="51308"/>
                  </a:lnTo>
                  <a:lnTo>
                    <a:pt x="63855" y="51308"/>
                  </a:lnTo>
                  <a:lnTo>
                    <a:pt x="63855" y="50038"/>
                  </a:lnTo>
                  <a:lnTo>
                    <a:pt x="64008" y="48768"/>
                  </a:lnTo>
                  <a:lnTo>
                    <a:pt x="65278" y="50038"/>
                  </a:lnTo>
                  <a:lnTo>
                    <a:pt x="64655" y="44958"/>
                  </a:lnTo>
                  <a:lnTo>
                    <a:pt x="66954" y="48768"/>
                  </a:lnTo>
                  <a:lnTo>
                    <a:pt x="69430" y="50038"/>
                  </a:lnTo>
                  <a:lnTo>
                    <a:pt x="70446" y="52578"/>
                  </a:lnTo>
                  <a:lnTo>
                    <a:pt x="71945" y="50038"/>
                  </a:lnTo>
                  <a:lnTo>
                    <a:pt x="74917" y="50038"/>
                  </a:lnTo>
                  <a:lnTo>
                    <a:pt x="74688" y="43688"/>
                  </a:lnTo>
                  <a:lnTo>
                    <a:pt x="75107" y="43688"/>
                  </a:lnTo>
                  <a:lnTo>
                    <a:pt x="75831" y="44958"/>
                  </a:lnTo>
                  <a:lnTo>
                    <a:pt x="76301" y="46228"/>
                  </a:lnTo>
                  <a:lnTo>
                    <a:pt x="75653" y="46228"/>
                  </a:lnTo>
                  <a:lnTo>
                    <a:pt x="75704" y="47498"/>
                  </a:lnTo>
                  <a:lnTo>
                    <a:pt x="76492" y="46228"/>
                  </a:lnTo>
                  <a:lnTo>
                    <a:pt x="78447" y="46228"/>
                  </a:lnTo>
                  <a:lnTo>
                    <a:pt x="79095" y="46228"/>
                  </a:lnTo>
                  <a:lnTo>
                    <a:pt x="79019" y="45859"/>
                  </a:lnTo>
                  <a:lnTo>
                    <a:pt x="80365" y="44958"/>
                  </a:lnTo>
                  <a:lnTo>
                    <a:pt x="80391" y="46228"/>
                  </a:lnTo>
                  <a:lnTo>
                    <a:pt x="83515" y="46228"/>
                  </a:lnTo>
                  <a:lnTo>
                    <a:pt x="84162" y="44958"/>
                  </a:lnTo>
                  <a:lnTo>
                    <a:pt x="85458" y="42418"/>
                  </a:lnTo>
                  <a:lnTo>
                    <a:pt x="87553" y="39878"/>
                  </a:lnTo>
                  <a:lnTo>
                    <a:pt x="90474" y="40919"/>
                  </a:lnTo>
                  <a:lnTo>
                    <a:pt x="90322" y="39878"/>
                  </a:lnTo>
                  <a:lnTo>
                    <a:pt x="95872" y="42418"/>
                  </a:lnTo>
                  <a:lnTo>
                    <a:pt x="98374" y="38608"/>
                  </a:lnTo>
                  <a:lnTo>
                    <a:pt x="100050" y="36068"/>
                  </a:lnTo>
                  <a:lnTo>
                    <a:pt x="100888" y="34798"/>
                  </a:lnTo>
                  <a:lnTo>
                    <a:pt x="105854" y="41148"/>
                  </a:lnTo>
                  <a:lnTo>
                    <a:pt x="107149" y="42418"/>
                  </a:lnTo>
                  <a:lnTo>
                    <a:pt x="107353" y="39878"/>
                  </a:lnTo>
                  <a:lnTo>
                    <a:pt x="108356" y="37338"/>
                  </a:lnTo>
                  <a:lnTo>
                    <a:pt x="108381" y="41148"/>
                  </a:lnTo>
                  <a:lnTo>
                    <a:pt x="109550" y="38608"/>
                  </a:lnTo>
                  <a:lnTo>
                    <a:pt x="110185" y="37338"/>
                  </a:lnTo>
                  <a:lnTo>
                    <a:pt x="112915" y="34798"/>
                  </a:lnTo>
                  <a:lnTo>
                    <a:pt x="111975" y="44958"/>
                  </a:lnTo>
                  <a:lnTo>
                    <a:pt x="115316" y="41148"/>
                  </a:lnTo>
                  <a:lnTo>
                    <a:pt x="115684" y="38608"/>
                  </a:lnTo>
                  <a:lnTo>
                    <a:pt x="116370" y="39878"/>
                  </a:lnTo>
                  <a:lnTo>
                    <a:pt x="118833" y="38608"/>
                  </a:lnTo>
                  <a:lnTo>
                    <a:pt x="117716" y="41148"/>
                  </a:lnTo>
                  <a:lnTo>
                    <a:pt x="117944" y="41148"/>
                  </a:lnTo>
                  <a:lnTo>
                    <a:pt x="118643" y="40182"/>
                  </a:lnTo>
                  <a:lnTo>
                    <a:pt x="118059" y="42418"/>
                  </a:lnTo>
                  <a:lnTo>
                    <a:pt x="119062" y="41148"/>
                  </a:lnTo>
                  <a:lnTo>
                    <a:pt x="120154" y="41148"/>
                  </a:lnTo>
                  <a:lnTo>
                    <a:pt x="121246" y="39878"/>
                  </a:lnTo>
                  <a:lnTo>
                    <a:pt x="122021" y="42418"/>
                  </a:lnTo>
                  <a:lnTo>
                    <a:pt x="117779" y="46228"/>
                  </a:lnTo>
                  <a:lnTo>
                    <a:pt x="119176" y="47498"/>
                  </a:lnTo>
                  <a:lnTo>
                    <a:pt x="119976" y="47498"/>
                  </a:lnTo>
                  <a:lnTo>
                    <a:pt x="123863" y="44958"/>
                  </a:lnTo>
                  <a:lnTo>
                    <a:pt x="124383" y="43688"/>
                  </a:lnTo>
                  <a:lnTo>
                    <a:pt x="124142" y="43688"/>
                  </a:lnTo>
                  <a:lnTo>
                    <a:pt x="124294" y="42418"/>
                  </a:lnTo>
                  <a:lnTo>
                    <a:pt x="125285" y="41148"/>
                  </a:lnTo>
                  <a:lnTo>
                    <a:pt x="125933" y="41148"/>
                  </a:lnTo>
                  <a:lnTo>
                    <a:pt x="125488" y="41656"/>
                  </a:lnTo>
                  <a:lnTo>
                    <a:pt x="126047" y="41148"/>
                  </a:lnTo>
                  <a:lnTo>
                    <a:pt x="126593" y="41148"/>
                  </a:lnTo>
                  <a:lnTo>
                    <a:pt x="127673" y="39878"/>
                  </a:lnTo>
                  <a:lnTo>
                    <a:pt x="128739" y="38608"/>
                  </a:lnTo>
                  <a:lnTo>
                    <a:pt x="129806" y="37338"/>
                  </a:lnTo>
                  <a:lnTo>
                    <a:pt x="134162" y="34798"/>
                  </a:lnTo>
                  <a:close/>
                </a:path>
                <a:path w="332740" h="346075">
                  <a:moveTo>
                    <a:pt x="194373" y="32829"/>
                  </a:moveTo>
                  <a:lnTo>
                    <a:pt x="194056" y="31216"/>
                  </a:lnTo>
                  <a:lnTo>
                    <a:pt x="194335" y="32994"/>
                  </a:lnTo>
                  <a:lnTo>
                    <a:pt x="194373" y="32829"/>
                  </a:lnTo>
                  <a:close/>
                </a:path>
                <a:path w="332740" h="346075">
                  <a:moveTo>
                    <a:pt x="196570" y="29718"/>
                  </a:moveTo>
                  <a:lnTo>
                    <a:pt x="196189" y="27559"/>
                  </a:lnTo>
                  <a:lnTo>
                    <a:pt x="196519" y="29718"/>
                  </a:lnTo>
                  <a:close/>
                </a:path>
                <a:path w="332740" h="346075">
                  <a:moveTo>
                    <a:pt x="199580" y="46609"/>
                  </a:moveTo>
                  <a:lnTo>
                    <a:pt x="199402" y="44450"/>
                  </a:lnTo>
                  <a:lnTo>
                    <a:pt x="198780" y="43180"/>
                  </a:lnTo>
                  <a:lnTo>
                    <a:pt x="198843" y="43434"/>
                  </a:lnTo>
                  <a:lnTo>
                    <a:pt x="199085" y="45847"/>
                  </a:lnTo>
                  <a:lnTo>
                    <a:pt x="199580" y="46609"/>
                  </a:lnTo>
                  <a:close/>
                </a:path>
                <a:path w="332740" h="346075">
                  <a:moveTo>
                    <a:pt x="209245" y="46228"/>
                  </a:moveTo>
                  <a:lnTo>
                    <a:pt x="209169" y="45720"/>
                  </a:lnTo>
                  <a:lnTo>
                    <a:pt x="209016" y="45339"/>
                  </a:lnTo>
                  <a:lnTo>
                    <a:pt x="209245" y="46228"/>
                  </a:lnTo>
                  <a:close/>
                </a:path>
                <a:path w="332740" h="346075">
                  <a:moveTo>
                    <a:pt x="209689" y="47879"/>
                  </a:moveTo>
                  <a:lnTo>
                    <a:pt x="209245" y="46228"/>
                  </a:lnTo>
                  <a:lnTo>
                    <a:pt x="209169" y="47879"/>
                  </a:lnTo>
                  <a:lnTo>
                    <a:pt x="209689" y="47879"/>
                  </a:lnTo>
                  <a:close/>
                </a:path>
                <a:path w="332740" h="346075">
                  <a:moveTo>
                    <a:pt x="211467" y="21971"/>
                  </a:moveTo>
                  <a:lnTo>
                    <a:pt x="211404" y="21209"/>
                  </a:lnTo>
                  <a:lnTo>
                    <a:pt x="211315" y="21971"/>
                  </a:lnTo>
                  <a:lnTo>
                    <a:pt x="211467" y="21971"/>
                  </a:lnTo>
                  <a:close/>
                </a:path>
                <a:path w="332740" h="346075">
                  <a:moveTo>
                    <a:pt x="211518" y="39116"/>
                  </a:moveTo>
                  <a:lnTo>
                    <a:pt x="211442" y="38227"/>
                  </a:lnTo>
                  <a:lnTo>
                    <a:pt x="210908" y="37084"/>
                  </a:lnTo>
                  <a:lnTo>
                    <a:pt x="211404" y="39624"/>
                  </a:lnTo>
                  <a:lnTo>
                    <a:pt x="211480" y="39281"/>
                  </a:lnTo>
                  <a:lnTo>
                    <a:pt x="211518" y="39116"/>
                  </a:lnTo>
                  <a:close/>
                </a:path>
                <a:path w="332740" h="346075">
                  <a:moveTo>
                    <a:pt x="211912" y="39243"/>
                  </a:moveTo>
                  <a:lnTo>
                    <a:pt x="211670" y="38315"/>
                  </a:lnTo>
                  <a:lnTo>
                    <a:pt x="211670" y="38735"/>
                  </a:lnTo>
                  <a:lnTo>
                    <a:pt x="211912" y="39243"/>
                  </a:lnTo>
                  <a:close/>
                </a:path>
                <a:path w="332740" h="346075">
                  <a:moveTo>
                    <a:pt x="212077" y="42849"/>
                  </a:moveTo>
                  <a:lnTo>
                    <a:pt x="211861" y="42049"/>
                  </a:lnTo>
                  <a:lnTo>
                    <a:pt x="211416" y="40284"/>
                  </a:lnTo>
                  <a:lnTo>
                    <a:pt x="211861" y="42329"/>
                  </a:lnTo>
                  <a:lnTo>
                    <a:pt x="211505" y="43167"/>
                  </a:lnTo>
                  <a:lnTo>
                    <a:pt x="212077" y="42849"/>
                  </a:lnTo>
                  <a:close/>
                </a:path>
                <a:path w="332740" h="346075">
                  <a:moveTo>
                    <a:pt x="217233" y="39992"/>
                  </a:moveTo>
                  <a:lnTo>
                    <a:pt x="217131" y="38989"/>
                  </a:lnTo>
                  <a:lnTo>
                    <a:pt x="216928" y="38608"/>
                  </a:lnTo>
                  <a:lnTo>
                    <a:pt x="217233" y="39992"/>
                  </a:lnTo>
                  <a:close/>
                </a:path>
                <a:path w="332740" h="346075">
                  <a:moveTo>
                    <a:pt x="218084" y="43942"/>
                  </a:moveTo>
                  <a:lnTo>
                    <a:pt x="217373" y="40640"/>
                  </a:lnTo>
                  <a:lnTo>
                    <a:pt x="217233" y="39992"/>
                  </a:lnTo>
                  <a:lnTo>
                    <a:pt x="217297" y="40640"/>
                  </a:lnTo>
                  <a:lnTo>
                    <a:pt x="216814" y="40386"/>
                  </a:lnTo>
                  <a:lnTo>
                    <a:pt x="218084" y="43942"/>
                  </a:lnTo>
                  <a:close/>
                </a:path>
                <a:path w="332740" h="346075">
                  <a:moveTo>
                    <a:pt x="221742" y="20574"/>
                  </a:moveTo>
                  <a:lnTo>
                    <a:pt x="221424" y="19812"/>
                  </a:lnTo>
                  <a:lnTo>
                    <a:pt x="221538" y="20193"/>
                  </a:lnTo>
                  <a:lnTo>
                    <a:pt x="221742" y="20574"/>
                  </a:lnTo>
                  <a:close/>
                </a:path>
                <a:path w="332740" h="346075">
                  <a:moveTo>
                    <a:pt x="225082" y="42799"/>
                  </a:moveTo>
                  <a:lnTo>
                    <a:pt x="224129" y="39751"/>
                  </a:lnTo>
                  <a:lnTo>
                    <a:pt x="224370" y="40767"/>
                  </a:lnTo>
                  <a:lnTo>
                    <a:pt x="224472" y="41656"/>
                  </a:lnTo>
                  <a:lnTo>
                    <a:pt x="225082" y="42799"/>
                  </a:lnTo>
                  <a:close/>
                </a:path>
                <a:path w="332740" h="346075">
                  <a:moveTo>
                    <a:pt x="236715" y="38176"/>
                  </a:moveTo>
                  <a:lnTo>
                    <a:pt x="236689" y="37846"/>
                  </a:lnTo>
                  <a:lnTo>
                    <a:pt x="236613" y="38214"/>
                  </a:lnTo>
                  <a:close/>
                </a:path>
                <a:path w="332740" h="346075">
                  <a:moveTo>
                    <a:pt x="242925" y="35255"/>
                  </a:moveTo>
                  <a:lnTo>
                    <a:pt x="242773" y="34124"/>
                  </a:lnTo>
                  <a:lnTo>
                    <a:pt x="242798" y="35560"/>
                  </a:lnTo>
                  <a:lnTo>
                    <a:pt x="242925" y="35255"/>
                  </a:lnTo>
                  <a:close/>
                </a:path>
                <a:path w="332740" h="346075">
                  <a:moveTo>
                    <a:pt x="243306" y="36830"/>
                  </a:moveTo>
                  <a:lnTo>
                    <a:pt x="243141" y="34671"/>
                  </a:lnTo>
                  <a:lnTo>
                    <a:pt x="243052" y="35560"/>
                  </a:lnTo>
                  <a:lnTo>
                    <a:pt x="243306" y="36830"/>
                  </a:lnTo>
                  <a:close/>
                </a:path>
                <a:path w="332740" h="346075">
                  <a:moveTo>
                    <a:pt x="249796" y="34671"/>
                  </a:moveTo>
                  <a:close/>
                </a:path>
                <a:path w="332740" h="346075">
                  <a:moveTo>
                    <a:pt x="264096" y="36576"/>
                  </a:moveTo>
                  <a:lnTo>
                    <a:pt x="263855" y="35306"/>
                  </a:lnTo>
                  <a:lnTo>
                    <a:pt x="263740" y="35140"/>
                  </a:lnTo>
                  <a:lnTo>
                    <a:pt x="263829" y="36068"/>
                  </a:lnTo>
                  <a:lnTo>
                    <a:pt x="263931" y="36322"/>
                  </a:lnTo>
                  <a:lnTo>
                    <a:pt x="264096" y="36576"/>
                  </a:lnTo>
                  <a:close/>
                </a:path>
                <a:path w="332740" h="346075">
                  <a:moveTo>
                    <a:pt x="264617" y="11430"/>
                  </a:moveTo>
                  <a:lnTo>
                    <a:pt x="264312" y="11430"/>
                  </a:lnTo>
                  <a:lnTo>
                    <a:pt x="263791" y="11734"/>
                  </a:lnTo>
                  <a:lnTo>
                    <a:pt x="263690" y="12217"/>
                  </a:lnTo>
                  <a:lnTo>
                    <a:pt x="263817" y="13843"/>
                  </a:lnTo>
                  <a:lnTo>
                    <a:pt x="263867" y="12446"/>
                  </a:lnTo>
                  <a:lnTo>
                    <a:pt x="264045" y="12954"/>
                  </a:lnTo>
                  <a:lnTo>
                    <a:pt x="264147" y="14732"/>
                  </a:lnTo>
                  <a:lnTo>
                    <a:pt x="264502" y="13208"/>
                  </a:lnTo>
                  <a:lnTo>
                    <a:pt x="264553" y="12446"/>
                  </a:lnTo>
                  <a:lnTo>
                    <a:pt x="264617" y="11430"/>
                  </a:lnTo>
                  <a:close/>
                </a:path>
                <a:path w="332740" h="346075">
                  <a:moveTo>
                    <a:pt x="269671" y="15748"/>
                  </a:moveTo>
                  <a:lnTo>
                    <a:pt x="269417" y="14478"/>
                  </a:lnTo>
                  <a:lnTo>
                    <a:pt x="269151" y="13081"/>
                  </a:lnTo>
                  <a:lnTo>
                    <a:pt x="269074" y="13208"/>
                  </a:lnTo>
                  <a:lnTo>
                    <a:pt x="269011" y="13716"/>
                  </a:lnTo>
                  <a:lnTo>
                    <a:pt x="269494" y="15735"/>
                  </a:lnTo>
                  <a:lnTo>
                    <a:pt x="269417" y="14643"/>
                  </a:lnTo>
                  <a:lnTo>
                    <a:pt x="269671" y="15748"/>
                  </a:lnTo>
                  <a:close/>
                </a:path>
                <a:path w="332740" h="346075">
                  <a:moveTo>
                    <a:pt x="269722" y="16891"/>
                  </a:moveTo>
                  <a:lnTo>
                    <a:pt x="269621" y="16256"/>
                  </a:lnTo>
                  <a:lnTo>
                    <a:pt x="269494" y="15735"/>
                  </a:lnTo>
                  <a:lnTo>
                    <a:pt x="269608" y="17145"/>
                  </a:lnTo>
                  <a:lnTo>
                    <a:pt x="269722" y="16891"/>
                  </a:lnTo>
                  <a:close/>
                </a:path>
                <a:path w="332740" h="346075">
                  <a:moveTo>
                    <a:pt x="276110" y="11303"/>
                  </a:moveTo>
                  <a:lnTo>
                    <a:pt x="275869" y="10883"/>
                  </a:lnTo>
                  <a:lnTo>
                    <a:pt x="275932" y="11112"/>
                  </a:lnTo>
                  <a:lnTo>
                    <a:pt x="275983" y="11277"/>
                  </a:lnTo>
                  <a:lnTo>
                    <a:pt x="276034" y="11468"/>
                  </a:lnTo>
                  <a:lnTo>
                    <a:pt x="276110" y="11303"/>
                  </a:lnTo>
                  <a:close/>
                </a:path>
                <a:path w="332740" h="346075">
                  <a:moveTo>
                    <a:pt x="279387" y="10363"/>
                  </a:moveTo>
                  <a:lnTo>
                    <a:pt x="279209" y="9918"/>
                  </a:lnTo>
                  <a:lnTo>
                    <a:pt x="279260" y="10109"/>
                  </a:lnTo>
                  <a:lnTo>
                    <a:pt x="279387" y="10363"/>
                  </a:lnTo>
                  <a:close/>
                </a:path>
                <a:path w="332740" h="346075">
                  <a:moveTo>
                    <a:pt x="280339" y="33693"/>
                  </a:moveTo>
                  <a:lnTo>
                    <a:pt x="280098" y="32677"/>
                  </a:lnTo>
                  <a:lnTo>
                    <a:pt x="279908" y="32092"/>
                  </a:lnTo>
                  <a:lnTo>
                    <a:pt x="279742" y="31750"/>
                  </a:lnTo>
                  <a:lnTo>
                    <a:pt x="279755" y="31953"/>
                  </a:lnTo>
                  <a:lnTo>
                    <a:pt x="279793" y="32473"/>
                  </a:lnTo>
                  <a:lnTo>
                    <a:pt x="280339" y="33693"/>
                  </a:lnTo>
                  <a:close/>
                </a:path>
                <a:path w="332740" h="346075">
                  <a:moveTo>
                    <a:pt x="280631" y="13462"/>
                  </a:moveTo>
                  <a:lnTo>
                    <a:pt x="280593" y="12446"/>
                  </a:lnTo>
                  <a:lnTo>
                    <a:pt x="280479" y="11366"/>
                  </a:lnTo>
                  <a:lnTo>
                    <a:pt x="280111" y="10414"/>
                  </a:lnTo>
                  <a:lnTo>
                    <a:pt x="280098" y="9652"/>
                  </a:lnTo>
                  <a:lnTo>
                    <a:pt x="280276" y="8509"/>
                  </a:lnTo>
                  <a:lnTo>
                    <a:pt x="280022" y="8509"/>
                  </a:lnTo>
                  <a:lnTo>
                    <a:pt x="279768" y="8255"/>
                  </a:lnTo>
                  <a:lnTo>
                    <a:pt x="279958" y="9652"/>
                  </a:lnTo>
                  <a:lnTo>
                    <a:pt x="279641" y="8382"/>
                  </a:lnTo>
                  <a:lnTo>
                    <a:pt x="279704" y="12446"/>
                  </a:lnTo>
                  <a:lnTo>
                    <a:pt x="279209" y="10541"/>
                  </a:lnTo>
                  <a:lnTo>
                    <a:pt x="279273" y="11734"/>
                  </a:lnTo>
                  <a:lnTo>
                    <a:pt x="279476" y="13462"/>
                  </a:lnTo>
                  <a:lnTo>
                    <a:pt x="280631" y="13462"/>
                  </a:lnTo>
                  <a:close/>
                </a:path>
                <a:path w="332740" h="346075">
                  <a:moveTo>
                    <a:pt x="282524" y="33375"/>
                  </a:moveTo>
                  <a:lnTo>
                    <a:pt x="281901" y="33020"/>
                  </a:lnTo>
                  <a:lnTo>
                    <a:pt x="282105" y="33274"/>
                  </a:lnTo>
                  <a:lnTo>
                    <a:pt x="282321" y="33388"/>
                  </a:lnTo>
                  <a:lnTo>
                    <a:pt x="282524" y="33375"/>
                  </a:lnTo>
                  <a:close/>
                </a:path>
                <a:path w="332740" h="346075">
                  <a:moveTo>
                    <a:pt x="286639" y="7467"/>
                  </a:moveTo>
                  <a:lnTo>
                    <a:pt x="286588" y="6604"/>
                  </a:lnTo>
                  <a:lnTo>
                    <a:pt x="285991" y="2667"/>
                  </a:lnTo>
                  <a:lnTo>
                    <a:pt x="285851" y="3556"/>
                  </a:lnTo>
                  <a:lnTo>
                    <a:pt x="285737" y="5080"/>
                  </a:lnTo>
                  <a:lnTo>
                    <a:pt x="286105" y="6832"/>
                  </a:lnTo>
                  <a:lnTo>
                    <a:pt x="286118" y="6604"/>
                  </a:lnTo>
                  <a:lnTo>
                    <a:pt x="286169" y="7112"/>
                  </a:lnTo>
                  <a:lnTo>
                    <a:pt x="286105" y="6832"/>
                  </a:lnTo>
                  <a:lnTo>
                    <a:pt x="286105" y="7112"/>
                  </a:lnTo>
                  <a:lnTo>
                    <a:pt x="286029" y="9017"/>
                  </a:lnTo>
                  <a:lnTo>
                    <a:pt x="286639" y="7467"/>
                  </a:lnTo>
                  <a:close/>
                </a:path>
                <a:path w="332740" h="346075">
                  <a:moveTo>
                    <a:pt x="287870" y="30734"/>
                  </a:moveTo>
                  <a:lnTo>
                    <a:pt x="287756" y="29845"/>
                  </a:lnTo>
                  <a:lnTo>
                    <a:pt x="286867" y="27762"/>
                  </a:lnTo>
                  <a:lnTo>
                    <a:pt x="286804" y="28448"/>
                  </a:lnTo>
                  <a:lnTo>
                    <a:pt x="287350" y="32131"/>
                  </a:lnTo>
                  <a:lnTo>
                    <a:pt x="287870" y="30734"/>
                  </a:lnTo>
                  <a:close/>
                </a:path>
                <a:path w="332740" h="346075">
                  <a:moveTo>
                    <a:pt x="288353" y="31242"/>
                  </a:moveTo>
                  <a:lnTo>
                    <a:pt x="288112" y="29362"/>
                  </a:lnTo>
                  <a:lnTo>
                    <a:pt x="287997" y="30391"/>
                  </a:lnTo>
                  <a:lnTo>
                    <a:pt x="288353" y="31242"/>
                  </a:lnTo>
                  <a:close/>
                </a:path>
                <a:path w="332740" h="346075">
                  <a:moveTo>
                    <a:pt x="289280" y="9029"/>
                  </a:moveTo>
                  <a:lnTo>
                    <a:pt x="289064" y="8648"/>
                  </a:lnTo>
                  <a:lnTo>
                    <a:pt x="289166" y="8915"/>
                  </a:lnTo>
                  <a:close/>
                </a:path>
                <a:path w="332740" h="346075">
                  <a:moveTo>
                    <a:pt x="289293" y="11938"/>
                  </a:moveTo>
                  <a:lnTo>
                    <a:pt x="289204" y="10668"/>
                  </a:lnTo>
                  <a:lnTo>
                    <a:pt x="289077" y="10541"/>
                  </a:lnTo>
                  <a:lnTo>
                    <a:pt x="289293" y="11938"/>
                  </a:lnTo>
                  <a:close/>
                </a:path>
                <a:path w="332740" h="346075">
                  <a:moveTo>
                    <a:pt x="289458" y="10922"/>
                  </a:moveTo>
                  <a:lnTo>
                    <a:pt x="289255" y="10414"/>
                  </a:lnTo>
                  <a:lnTo>
                    <a:pt x="289331" y="10795"/>
                  </a:lnTo>
                  <a:lnTo>
                    <a:pt x="289458" y="10922"/>
                  </a:lnTo>
                  <a:close/>
                </a:path>
                <a:path w="332740" h="346075">
                  <a:moveTo>
                    <a:pt x="289623" y="3556"/>
                  </a:moveTo>
                  <a:lnTo>
                    <a:pt x="289509" y="3175"/>
                  </a:lnTo>
                  <a:lnTo>
                    <a:pt x="289445" y="3556"/>
                  </a:lnTo>
                  <a:lnTo>
                    <a:pt x="289623" y="3556"/>
                  </a:lnTo>
                  <a:close/>
                </a:path>
                <a:path w="332740" h="346075">
                  <a:moveTo>
                    <a:pt x="289801" y="4165"/>
                  </a:moveTo>
                  <a:lnTo>
                    <a:pt x="289750" y="3556"/>
                  </a:lnTo>
                  <a:lnTo>
                    <a:pt x="289623" y="3556"/>
                  </a:lnTo>
                  <a:lnTo>
                    <a:pt x="289801" y="4165"/>
                  </a:lnTo>
                  <a:close/>
                </a:path>
                <a:path w="332740" h="346075">
                  <a:moveTo>
                    <a:pt x="290804" y="2527"/>
                  </a:moveTo>
                  <a:lnTo>
                    <a:pt x="290728" y="2819"/>
                  </a:lnTo>
                  <a:lnTo>
                    <a:pt x="290804" y="2527"/>
                  </a:lnTo>
                  <a:close/>
                </a:path>
                <a:path w="332740" h="346075">
                  <a:moveTo>
                    <a:pt x="291223" y="3810"/>
                  </a:moveTo>
                  <a:lnTo>
                    <a:pt x="290944" y="4064"/>
                  </a:lnTo>
                  <a:lnTo>
                    <a:pt x="290995" y="4191"/>
                  </a:lnTo>
                  <a:lnTo>
                    <a:pt x="291160" y="4191"/>
                  </a:lnTo>
                  <a:lnTo>
                    <a:pt x="291223" y="3810"/>
                  </a:lnTo>
                  <a:close/>
                </a:path>
                <a:path w="332740" h="346075">
                  <a:moveTo>
                    <a:pt x="292074" y="8636"/>
                  </a:moveTo>
                  <a:lnTo>
                    <a:pt x="291947" y="8255"/>
                  </a:lnTo>
                  <a:lnTo>
                    <a:pt x="291744" y="7620"/>
                  </a:lnTo>
                  <a:lnTo>
                    <a:pt x="291414" y="6604"/>
                  </a:lnTo>
                  <a:lnTo>
                    <a:pt x="290664" y="4318"/>
                  </a:lnTo>
                  <a:lnTo>
                    <a:pt x="290918" y="4064"/>
                  </a:lnTo>
                  <a:lnTo>
                    <a:pt x="290779" y="3810"/>
                  </a:lnTo>
                  <a:lnTo>
                    <a:pt x="290728" y="2921"/>
                  </a:lnTo>
                  <a:lnTo>
                    <a:pt x="289623" y="0"/>
                  </a:lnTo>
                  <a:lnTo>
                    <a:pt x="290893" y="6604"/>
                  </a:lnTo>
                  <a:lnTo>
                    <a:pt x="290144" y="6604"/>
                  </a:lnTo>
                  <a:lnTo>
                    <a:pt x="290055" y="5461"/>
                  </a:lnTo>
                  <a:lnTo>
                    <a:pt x="289953" y="4699"/>
                  </a:lnTo>
                  <a:lnTo>
                    <a:pt x="289801" y="4165"/>
                  </a:lnTo>
                  <a:lnTo>
                    <a:pt x="289915" y="8128"/>
                  </a:lnTo>
                  <a:lnTo>
                    <a:pt x="289255" y="6731"/>
                  </a:lnTo>
                  <a:lnTo>
                    <a:pt x="289521" y="9144"/>
                  </a:lnTo>
                  <a:lnTo>
                    <a:pt x="291426" y="9144"/>
                  </a:lnTo>
                  <a:lnTo>
                    <a:pt x="291261" y="8128"/>
                  </a:lnTo>
                  <a:lnTo>
                    <a:pt x="291185" y="7620"/>
                  </a:lnTo>
                  <a:lnTo>
                    <a:pt x="291833" y="8356"/>
                  </a:lnTo>
                  <a:lnTo>
                    <a:pt x="291960" y="8509"/>
                  </a:lnTo>
                  <a:lnTo>
                    <a:pt x="292074" y="8636"/>
                  </a:lnTo>
                  <a:close/>
                </a:path>
                <a:path w="332740" h="346075">
                  <a:moveTo>
                    <a:pt x="292163" y="27686"/>
                  </a:moveTo>
                  <a:lnTo>
                    <a:pt x="292087" y="27343"/>
                  </a:lnTo>
                  <a:lnTo>
                    <a:pt x="292125" y="27686"/>
                  </a:lnTo>
                  <a:close/>
                </a:path>
                <a:path w="332740" h="346075">
                  <a:moveTo>
                    <a:pt x="292557" y="29210"/>
                  </a:moveTo>
                  <a:lnTo>
                    <a:pt x="292455" y="28448"/>
                  </a:lnTo>
                  <a:lnTo>
                    <a:pt x="292252" y="27051"/>
                  </a:lnTo>
                  <a:lnTo>
                    <a:pt x="292163" y="27686"/>
                  </a:lnTo>
                  <a:lnTo>
                    <a:pt x="292061" y="28575"/>
                  </a:lnTo>
                  <a:lnTo>
                    <a:pt x="292214" y="28448"/>
                  </a:lnTo>
                  <a:lnTo>
                    <a:pt x="292557" y="29210"/>
                  </a:lnTo>
                  <a:close/>
                </a:path>
                <a:path w="332740" h="346075">
                  <a:moveTo>
                    <a:pt x="295186" y="6273"/>
                  </a:moveTo>
                  <a:lnTo>
                    <a:pt x="295084" y="5956"/>
                  </a:lnTo>
                  <a:lnTo>
                    <a:pt x="295033" y="5791"/>
                  </a:lnTo>
                  <a:lnTo>
                    <a:pt x="295033" y="6057"/>
                  </a:lnTo>
                  <a:lnTo>
                    <a:pt x="295135" y="6197"/>
                  </a:lnTo>
                  <a:close/>
                </a:path>
                <a:path w="332740" h="346075">
                  <a:moveTo>
                    <a:pt x="295389" y="26035"/>
                  </a:moveTo>
                  <a:lnTo>
                    <a:pt x="295224" y="26035"/>
                  </a:lnTo>
                  <a:lnTo>
                    <a:pt x="295389" y="26035"/>
                  </a:lnTo>
                  <a:close/>
                </a:path>
                <a:path w="332740" h="346075">
                  <a:moveTo>
                    <a:pt x="296570" y="6680"/>
                  </a:moveTo>
                  <a:lnTo>
                    <a:pt x="296468" y="4699"/>
                  </a:lnTo>
                  <a:lnTo>
                    <a:pt x="296354" y="6223"/>
                  </a:lnTo>
                  <a:lnTo>
                    <a:pt x="296570" y="6680"/>
                  </a:lnTo>
                  <a:close/>
                </a:path>
                <a:path w="332740" h="346075">
                  <a:moveTo>
                    <a:pt x="300139" y="7620"/>
                  </a:moveTo>
                  <a:lnTo>
                    <a:pt x="300024" y="6477"/>
                  </a:lnTo>
                  <a:lnTo>
                    <a:pt x="299783" y="5461"/>
                  </a:lnTo>
                  <a:lnTo>
                    <a:pt x="299821" y="8001"/>
                  </a:lnTo>
                  <a:lnTo>
                    <a:pt x="300139" y="7620"/>
                  </a:lnTo>
                  <a:close/>
                </a:path>
                <a:path w="332740" h="346075">
                  <a:moveTo>
                    <a:pt x="300634" y="9004"/>
                  </a:moveTo>
                  <a:lnTo>
                    <a:pt x="300558" y="7112"/>
                  </a:lnTo>
                  <a:lnTo>
                    <a:pt x="300266" y="7493"/>
                  </a:lnTo>
                  <a:lnTo>
                    <a:pt x="300634" y="9004"/>
                  </a:lnTo>
                  <a:close/>
                </a:path>
                <a:path w="332740" h="346075">
                  <a:moveTo>
                    <a:pt x="304863" y="8255"/>
                  </a:moveTo>
                  <a:lnTo>
                    <a:pt x="304698" y="8343"/>
                  </a:lnTo>
                  <a:lnTo>
                    <a:pt x="304838" y="8521"/>
                  </a:lnTo>
                  <a:lnTo>
                    <a:pt x="304863" y="8255"/>
                  </a:lnTo>
                  <a:close/>
                </a:path>
                <a:path w="332740" h="346075">
                  <a:moveTo>
                    <a:pt x="305625" y="24384"/>
                  </a:moveTo>
                  <a:lnTo>
                    <a:pt x="305549" y="24003"/>
                  </a:lnTo>
                  <a:lnTo>
                    <a:pt x="304546" y="21463"/>
                  </a:lnTo>
                  <a:lnTo>
                    <a:pt x="305181" y="24765"/>
                  </a:lnTo>
                  <a:lnTo>
                    <a:pt x="305625" y="24384"/>
                  </a:lnTo>
                  <a:close/>
                </a:path>
                <a:path w="332740" h="346075">
                  <a:moveTo>
                    <a:pt x="309968" y="9944"/>
                  </a:moveTo>
                  <a:lnTo>
                    <a:pt x="309511" y="8902"/>
                  </a:lnTo>
                  <a:lnTo>
                    <a:pt x="309626" y="10033"/>
                  </a:lnTo>
                  <a:lnTo>
                    <a:pt x="309778" y="9715"/>
                  </a:lnTo>
                  <a:lnTo>
                    <a:pt x="309968" y="9944"/>
                  </a:lnTo>
                  <a:close/>
                </a:path>
                <a:path w="332740" h="346075">
                  <a:moveTo>
                    <a:pt x="313436" y="12166"/>
                  </a:moveTo>
                  <a:lnTo>
                    <a:pt x="313321" y="10287"/>
                  </a:lnTo>
                  <a:lnTo>
                    <a:pt x="313055" y="9626"/>
                  </a:lnTo>
                  <a:lnTo>
                    <a:pt x="313067" y="9906"/>
                  </a:lnTo>
                  <a:lnTo>
                    <a:pt x="313436" y="12166"/>
                  </a:lnTo>
                  <a:close/>
                </a:path>
                <a:path w="332740" h="346075">
                  <a:moveTo>
                    <a:pt x="313651" y="13589"/>
                  </a:moveTo>
                  <a:lnTo>
                    <a:pt x="313626" y="13423"/>
                  </a:lnTo>
                  <a:lnTo>
                    <a:pt x="313626" y="13589"/>
                  </a:lnTo>
                  <a:close/>
                </a:path>
                <a:path w="332740" h="346075">
                  <a:moveTo>
                    <a:pt x="315099" y="6502"/>
                  </a:moveTo>
                  <a:lnTo>
                    <a:pt x="315074" y="6108"/>
                  </a:lnTo>
                  <a:lnTo>
                    <a:pt x="315048" y="5638"/>
                  </a:lnTo>
                  <a:lnTo>
                    <a:pt x="315023" y="5105"/>
                  </a:lnTo>
                  <a:lnTo>
                    <a:pt x="314998" y="6527"/>
                  </a:lnTo>
                  <a:close/>
                </a:path>
                <a:path w="332740" h="346075">
                  <a:moveTo>
                    <a:pt x="318528" y="18161"/>
                  </a:moveTo>
                  <a:lnTo>
                    <a:pt x="318477" y="17526"/>
                  </a:lnTo>
                  <a:lnTo>
                    <a:pt x="317906" y="16002"/>
                  </a:lnTo>
                  <a:lnTo>
                    <a:pt x="318160" y="18288"/>
                  </a:lnTo>
                  <a:lnTo>
                    <a:pt x="318528" y="18161"/>
                  </a:lnTo>
                  <a:close/>
                </a:path>
                <a:path w="332740" h="346075">
                  <a:moveTo>
                    <a:pt x="319354" y="9613"/>
                  </a:moveTo>
                  <a:lnTo>
                    <a:pt x="319278" y="8394"/>
                  </a:lnTo>
                  <a:lnTo>
                    <a:pt x="319278" y="7823"/>
                  </a:lnTo>
                  <a:lnTo>
                    <a:pt x="319328" y="7581"/>
                  </a:lnTo>
                  <a:lnTo>
                    <a:pt x="319265" y="7023"/>
                  </a:lnTo>
                  <a:lnTo>
                    <a:pt x="319062" y="5524"/>
                  </a:lnTo>
                  <a:lnTo>
                    <a:pt x="319252" y="8343"/>
                  </a:lnTo>
                  <a:lnTo>
                    <a:pt x="319354" y="9613"/>
                  </a:lnTo>
                  <a:close/>
                </a:path>
                <a:path w="332740" h="346075">
                  <a:moveTo>
                    <a:pt x="321767" y="11734"/>
                  </a:moveTo>
                  <a:lnTo>
                    <a:pt x="321665" y="9906"/>
                  </a:lnTo>
                  <a:lnTo>
                    <a:pt x="321589" y="9398"/>
                  </a:lnTo>
                  <a:lnTo>
                    <a:pt x="321652" y="10541"/>
                  </a:lnTo>
                  <a:lnTo>
                    <a:pt x="321767" y="11734"/>
                  </a:lnTo>
                  <a:close/>
                </a:path>
                <a:path w="332740" h="346075">
                  <a:moveTo>
                    <a:pt x="321779" y="11811"/>
                  </a:moveTo>
                  <a:close/>
                </a:path>
                <a:path w="332740" h="346075">
                  <a:moveTo>
                    <a:pt x="322224" y="11176"/>
                  </a:moveTo>
                  <a:lnTo>
                    <a:pt x="322122" y="11303"/>
                  </a:lnTo>
                  <a:lnTo>
                    <a:pt x="322008" y="12547"/>
                  </a:lnTo>
                  <a:lnTo>
                    <a:pt x="322224" y="11176"/>
                  </a:lnTo>
                  <a:close/>
                </a:path>
                <a:path w="332740" h="346075">
                  <a:moveTo>
                    <a:pt x="323430" y="22212"/>
                  </a:moveTo>
                  <a:lnTo>
                    <a:pt x="323342" y="21082"/>
                  </a:lnTo>
                  <a:lnTo>
                    <a:pt x="323354" y="22098"/>
                  </a:lnTo>
                  <a:close/>
                </a:path>
                <a:path w="332740" h="346075">
                  <a:moveTo>
                    <a:pt x="323773" y="23114"/>
                  </a:moveTo>
                  <a:lnTo>
                    <a:pt x="323697" y="22606"/>
                  </a:lnTo>
                  <a:lnTo>
                    <a:pt x="323430" y="22212"/>
                  </a:lnTo>
                  <a:lnTo>
                    <a:pt x="323557" y="23622"/>
                  </a:lnTo>
                  <a:lnTo>
                    <a:pt x="323773" y="23114"/>
                  </a:lnTo>
                  <a:close/>
                </a:path>
                <a:path w="332740" h="346075">
                  <a:moveTo>
                    <a:pt x="328104" y="18796"/>
                  </a:moveTo>
                  <a:lnTo>
                    <a:pt x="327990" y="17145"/>
                  </a:lnTo>
                  <a:lnTo>
                    <a:pt x="327901" y="16497"/>
                  </a:lnTo>
                  <a:lnTo>
                    <a:pt x="327723" y="16256"/>
                  </a:lnTo>
                  <a:lnTo>
                    <a:pt x="327685" y="15748"/>
                  </a:lnTo>
                  <a:lnTo>
                    <a:pt x="327469" y="12065"/>
                  </a:lnTo>
                  <a:lnTo>
                    <a:pt x="327342" y="15748"/>
                  </a:lnTo>
                  <a:lnTo>
                    <a:pt x="327126" y="14732"/>
                  </a:lnTo>
                  <a:lnTo>
                    <a:pt x="326885" y="13081"/>
                  </a:lnTo>
                  <a:lnTo>
                    <a:pt x="326771" y="10922"/>
                  </a:lnTo>
                  <a:lnTo>
                    <a:pt x="326351" y="9398"/>
                  </a:lnTo>
                  <a:lnTo>
                    <a:pt x="326783" y="13081"/>
                  </a:lnTo>
                  <a:lnTo>
                    <a:pt x="326656" y="12573"/>
                  </a:lnTo>
                  <a:lnTo>
                    <a:pt x="326567" y="12192"/>
                  </a:lnTo>
                  <a:lnTo>
                    <a:pt x="326339" y="11303"/>
                  </a:lnTo>
                  <a:lnTo>
                    <a:pt x="326237" y="10922"/>
                  </a:lnTo>
                  <a:lnTo>
                    <a:pt x="326148" y="10033"/>
                  </a:lnTo>
                  <a:lnTo>
                    <a:pt x="325932" y="11303"/>
                  </a:lnTo>
                  <a:lnTo>
                    <a:pt x="325818" y="9906"/>
                  </a:lnTo>
                  <a:lnTo>
                    <a:pt x="325564" y="8382"/>
                  </a:lnTo>
                  <a:lnTo>
                    <a:pt x="325818" y="8890"/>
                  </a:lnTo>
                  <a:lnTo>
                    <a:pt x="325577" y="8255"/>
                  </a:lnTo>
                  <a:lnTo>
                    <a:pt x="324904" y="6477"/>
                  </a:lnTo>
                  <a:lnTo>
                    <a:pt x="325145" y="12192"/>
                  </a:lnTo>
                  <a:lnTo>
                    <a:pt x="324650" y="9626"/>
                  </a:lnTo>
                  <a:lnTo>
                    <a:pt x="324561" y="8763"/>
                  </a:lnTo>
                  <a:lnTo>
                    <a:pt x="324015" y="9906"/>
                  </a:lnTo>
                  <a:lnTo>
                    <a:pt x="323900" y="10388"/>
                  </a:lnTo>
                  <a:lnTo>
                    <a:pt x="324700" y="11734"/>
                  </a:lnTo>
                  <a:lnTo>
                    <a:pt x="324815" y="12065"/>
                  </a:lnTo>
                  <a:lnTo>
                    <a:pt x="324573" y="15748"/>
                  </a:lnTo>
                  <a:lnTo>
                    <a:pt x="324358" y="14478"/>
                  </a:lnTo>
                  <a:lnTo>
                    <a:pt x="324104" y="12954"/>
                  </a:lnTo>
                  <a:lnTo>
                    <a:pt x="323786" y="11049"/>
                  </a:lnTo>
                  <a:lnTo>
                    <a:pt x="323253" y="7874"/>
                  </a:lnTo>
                  <a:lnTo>
                    <a:pt x="323519" y="11049"/>
                  </a:lnTo>
                  <a:lnTo>
                    <a:pt x="323354" y="10922"/>
                  </a:lnTo>
                  <a:lnTo>
                    <a:pt x="323202" y="10795"/>
                  </a:lnTo>
                  <a:lnTo>
                    <a:pt x="323075" y="9525"/>
                  </a:lnTo>
                  <a:lnTo>
                    <a:pt x="322986" y="11684"/>
                  </a:lnTo>
                  <a:lnTo>
                    <a:pt x="323303" y="10922"/>
                  </a:lnTo>
                  <a:lnTo>
                    <a:pt x="323329" y="12954"/>
                  </a:lnTo>
                  <a:lnTo>
                    <a:pt x="322567" y="10160"/>
                  </a:lnTo>
                  <a:lnTo>
                    <a:pt x="322249" y="14478"/>
                  </a:lnTo>
                  <a:lnTo>
                    <a:pt x="322237" y="14351"/>
                  </a:lnTo>
                  <a:lnTo>
                    <a:pt x="322186" y="13970"/>
                  </a:lnTo>
                  <a:lnTo>
                    <a:pt x="322059" y="12954"/>
                  </a:lnTo>
                  <a:lnTo>
                    <a:pt x="322008" y="12547"/>
                  </a:lnTo>
                  <a:lnTo>
                    <a:pt x="321945" y="12954"/>
                  </a:lnTo>
                  <a:lnTo>
                    <a:pt x="321818" y="12065"/>
                  </a:lnTo>
                  <a:lnTo>
                    <a:pt x="321703" y="11811"/>
                  </a:lnTo>
                  <a:lnTo>
                    <a:pt x="321589" y="10388"/>
                  </a:lnTo>
                  <a:lnTo>
                    <a:pt x="321195" y="7493"/>
                  </a:lnTo>
                  <a:lnTo>
                    <a:pt x="321500" y="13970"/>
                  </a:lnTo>
                  <a:lnTo>
                    <a:pt x="321322" y="13335"/>
                  </a:lnTo>
                  <a:lnTo>
                    <a:pt x="321221" y="12954"/>
                  </a:lnTo>
                  <a:lnTo>
                    <a:pt x="321157" y="12700"/>
                  </a:lnTo>
                  <a:lnTo>
                    <a:pt x="321081" y="12446"/>
                  </a:lnTo>
                  <a:lnTo>
                    <a:pt x="320852" y="11595"/>
                  </a:lnTo>
                  <a:lnTo>
                    <a:pt x="320725" y="10287"/>
                  </a:lnTo>
                  <a:lnTo>
                    <a:pt x="320624" y="8636"/>
                  </a:lnTo>
                  <a:lnTo>
                    <a:pt x="321170" y="10160"/>
                  </a:lnTo>
                  <a:lnTo>
                    <a:pt x="320751" y="8636"/>
                  </a:lnTo>
                  <a:lnTo>
                    <a:pt x="320471" y="7620"/>
                  </a:lnTo>
                  <a:lnTo>
                    <a:pt x="320776" y="12446"/>
                  </a:lnTo>
                  <a:lnTo>
                    <a:pt x="320560" y="11430"/>
                  </a:lnTo>
                  <a:lnTo>
                    <a:pt x="319570" y="6731"/>
                  </a:lnTo>
                  <a:lnTo>
                    <a:pt x="319493" y="7010"/>
                  </a:lnTo>
                  <a:lnTo>
                    <a:pt x="319379" y="8001"/>
                  </a:lnTo>
                  <a:lnTo>
                    <a:pt x="319735" y="11430"/>
                  </a:lnTo>
                  <a:lnTo>
                    <a:pt x="319455" y="10795"/>
                  </a:lnTo>
                  <a:lnTo>
                    <a:pt x="319392" y="10668"/>
                  </a:lnTo>
                  <a:lnTo>
                    <a:pt x="318757" y="9271"/>
                  </a:lnTo>
                  <a:lnTo>
                    <a:pt x="318325" y="10668"/>
                  </a:lnTo>
                  <a:lnTo>
                    <a:pt x="318312" y="10541"/>
                  </a:lnTo>
                  <a:lnTo>
                    <a:pt x="318236" y="9398"/>
                  </a:lnTo>
                  <a:lnTo>
                    <a:pt x="317004" y="8636"/>
                  </a:lnTo>
                  <a:lnTo>
                    <a:pt x="316318" y="7378"/>
                  </a:lnTo>
                  <a:lnTo>
                    <a:pt x="316598" y="10541"/>
                  </a:lnTo>
                  <a:lnTo>
                    <a:pt x="315976" y="9906"/>
                  </a:lnTo>
                  <a:lnTo>
                    <a:pt x="315658" y="10795"/>
                  </a:lnTo>
                  <a:lnTo>
                    <a:pt x="315518" y="9525"/>
                  </a:lnTo>
                  <a:lnTo>
                    <a:pt x="315442" y="8890"/>
                  </a:lnTo>
                  <a:lnTo>
                    <a:pt x="315468" y="6477"/>
                  </a:lnTo>
                  <a:lnTo>
                    <a:pt x="315099" y="6604"/>
                  </a:lnTo>
                  <a:lnTo>
                    <a:pt x="315099" y="8521"/>
                  </a:lnTo>
                  <a:lnTo>
                    <a:pt x="314909" y="8890"/>
                  </a:lnTo>
                  <a:lnTo>
                    <a:pt x="314667" y="6096"/>
                  </a:lnTo>
                  <a:lnTo>
                    <a:pt x="314185" y="6223"/>
                  </a:lnTo>
                  <a:lnTo>
                    <a:pt x="314058" y="9525"/>
                  </a:lnTo>
                  <a:lnTo>
                    <a:pt x="313169" y="7747"/>
                  </a:lnTo>
                  <a:lnTo>
                    <a:pt x="313461" y="10388"/>
                  </a:lnTo>
                  <a:lnTo>
                    <a:pt x="314413" y="14478"/>
                  </a:lnTo>
                  <a:lnTo>
                    <a:pt x="314528" y="15240"/>
                  </a:lnTo>
                  <a:lnTo>
                    <a:pt x="314096" y="16891"/>
                  </a:lnTo>
                  <a:lnTo>
                    <a:pt x="313804" y="14732"/>
                  </a:lnTo>
                  <a:lnTo>
                    <a:pt x="313753" y="14351"/>
                  </a:lnTo>
                  <a:lnTo>
                    <a:pt x="313702" y="13970"/>
                  </a:lnTo>
                  <a:lnTo>
                    <a:pt x="313626" y="13589"/>
                  </a:lnTo>
                  <a:lnTo>
                    <a:pt x="313537" y="13335"/>
                  </a:lnTo>
                  <a:lnTo>
                    <a:pt x="313436" y="12547"/>
                  </a:lnTo>
                  <a:lnTo>
                    <a:pt x="313245" y="12446"/>
                  </a:lnTo>
                  <a:lnTo>
                    <a:pt x="313080" y="10922"/>
                  </a:lnTo>
                  <a:lnTo>
                    <a:pt x="313016" y="10414"/>
                  </a:lnTo>
                  <a:lnTo>
                    <a:pt x="312902" y="10922"/>
                  </a:lnTo>
                  <a:lnTo>
                    <a:pt x="312750" y="9525"/>
                  </a:lnTo>
                  <a:lnTo>
                    <a:pt x="312801" y="9271"/>
                  </a:lnTo>
                  <a:lnTo>
                    <a:pt x="313055" y="10160"/>
                  </a:lnTo>
                  <a:lnTo>
                    <a:pt x="313055" y="9626"/>
                  </a:lnTo>
                  <a:lnTo>
                    <a:pt x="312940" y="9271"/>
                  </a:lnTo>
                  <a:lnTo>
                    <a:pt x="312839" y="9144"/>
                  </a:lnTo>
                  <a:lnTo>
                    <a:pt x="312724" y="9004"/>
                  </a:lnTo>
                  <a:lnTo>
                    <a:pt x="312318" y="8001"/>
                  </a:lnTo>
                  <a:lnTo>
                    <a:pt x="312191" y="7493"/>
                  </a:lnTo>
                  <a:lnTo>
                    <a:pt x="311988" y="6350"/>
                  </a:lnTo>
                  <a:lnTo>
                    <a:pt x="312140" y="7467"/>
                  </a:lnTo>
                  <a:lnTo>
                    <a:pt x="312254" y="9144"/>
                  </a:lnTo>
                  <a:lnTo>
                    <a:pt x="312153" y="9398"/>
                  </a:lnTo>
                  <a:lnTo>
                    <a:pt x="311658" y="9525"/>
                  </a:lnTo>
                  <a:lnTo>
                    <a:pt x="311658" y="9017"/>
                  </a:lnTo>
                  <a:lnTo>
                    <a:pt x="311670" y="7366"/>
                  </a:lnTo>
                  <a:lnTo>
                    <a:pt x="311569" y="6604"/>
                  </a:lnTo>
                  <a:lnTo>
                    <a:pt x="311264" y="5842"/>
                  </a:lnTo>
                  <a:lnTo>
                    <a:pt x="311302" y="7366"/>
                  </a:lnTo>
                  <a:lnTo>
                    <a:pt x="310807" y="5842"/>
                  </a:lnTo>
                  <a:lnTo>
                    <a:pt x="311162" y="8890"/>
                  </a:lnTo>
                  <a:lnTo>
                    <a:pt x="311023" y="9017"/>
                  </a:lnTo>
                  <a:lnTo>
                    <a:pt x="310908" y="8128"/>
                  </a:lnTo>
                  <a:lnTo>
                    <a:pt x="310781" y="7340"/>
                  </a:lnTo>
                  <a:lnTo>
                    <a:pt x="310667" y="6731"/>
                  </a:lnTo>
                  <a:lnTo>
                    <a:pt x="310553" y="8128"/>
                  </a:lnTo>
                  <a:lnTo>
                    <a:pt x="309486" y="7239"/>
                  </a:lnTo>
                  <a:lnTo>
                    <a:pt x="310121" y="10160"/>
                  </a:lnTo>
                  <a:lnTo>
                    <a:pt x="310134" y="10287"/>
                  </a:lnTo>
                  <a:lnTo>
                    <a:pt x="310095" y="10121"/>
                  </a:lnTo>
                  <a:lnTo>
                    <a:pt x="310032" y="9994"/>
                  </a:lnTo>
                  <a:lnTo>
                    <a:pt x="310134" y="10325"/>
                  </a:lnTo>
                  <a:lnTo>
                    <a:pt x="310235" y="10922"/>
                  </a:lnTo>
                  <a:lnTo>
                    <a:pt x="309765" y="13970"/>
                  </a:lnTo>
                  <a:lnTo>
                    <a:pt x="309397" y="12827"/>
                  </a:lnTo>
                  <a:lnTo>
                    <a:pt x="308787" y="10922"/>
                  </a:lnTo>
                  <a:lnTo>
                    <a:pt x="308698" y="10668"/>
                  </a:lnTo>
                  <a:lnTo>
                    <a:pt x="308254" y="9271"/>
                  </a:lnTo>
                  <a:lnTo>
                    <a:pt x="307568" y="10668"/>
                  </a:lnTo>
                  <a:lnTo>
                    <a:pt x="307454" y="9652"/>
                  </a:lnTo>
                  <a:lnTo>
                    <a:pt x="307086" y="10922"/>
                  </a:lnTo>
                  <a:lnTo>
                    <a:pt x="306412" y="10541"/>
                  </a:lnTo>
                  <a:lnTo>
                    <a:pt x="306324" y="12700"/>
                  </a:lnTo>
                  <a:lnTo>
                    <a:pt x="306171" y="12827"/>
                  </a:lnTo>
                  <a:lnTo>
                    <a:pt x="306082" y="12446"/>
                  </a:lnTo>
                  <a:lnTo>
                    <a:pt x="305917" y="11684"/>
                  </a:lnTo>
                  <a:lnTo>
                    <a:pt x="305803" y="11176"/>
                  </a:lnTo>
                  <a:lnTo>
                    <a:pt x="305650" y="9652"/>
                  </a:lnTo>
                  <a:lnTo>
                    <a:pt x="305562" y="9906"/>
                  </a:lnTo>
                  <a:lnTo>
                    <a:pt x="305473" y="11684"/>
                  </a:lnTo>
                  <a:lnTo>
                    <a:pt x="304749" y="10160"/>
                  </a:lnTo>
                  <a:lnTo>
                    <a:pt x="304774" y="9144"/>
                  </a:lnTo>
                  <a:lnTo>
                    <a:pt x="304825" y="8610"/>
                  </a:lnTo>
                  <a:lnTo>
                    <a:pt x="304355" y="8509"/>
                  </a:lnTo>
                  <a:lnTo>
                    <a:pt x="304533" y="8420"/>
                  </a:lnTo>
                  <a:lnTo>
                    <a:pt x="304825" y="8610"/>
                  </a:lnTo>
                  <a:lnTo>
                    <a:pt x="304698" y="8343"/>
                  </a:lnTo>
                  <a:lnTo>
                    <a:pt x="304520" y="8128"/>
                  </a:lnTo>
                  <a:lnTo>
                    <a:pt x="304431" y="8001"/>
                  </a:lnTo>
                  <a:lnTo>
                    <a:pt x="304304" y="7747"/>
                  </a:lnTo>
                  <a:lnTo>
                    <a:pt x="303987" y="6223"/>
                  </a:lnTo>
                  <a:lnTo>
                    <a:pt x="303809" y="9144"/>
                  </a:lnTo>
                  <a:lnTo>
                    <a:pt x="303796" y="8890"/>
                  </a:lnTo>
                  <a:lnTo>
                    <a:pt x="303669" y="6477"/>
                  </a:lnTo>
                  <a:lnTo>
                    <a:pt x="303022" y="5842"/>
                  </a:lnTo>
                  <a:lnTo>
                    <a:pt x="302945" y="6832"/>
                  </a:lnTo>
                  <a:lnTo>
                    <a:pt x="303301" y="8001"/>
                  </a:lnTo>
                  <a:lnTo>
                    <a:pt x="303403" y="8610"/>
                  </a:lnTo>
                  <a:lnTo>
                    <a:pt x="303250" y="8890"/>
                  </a:lnTo>
                  <a:lnTo>
                    <a:pt x="302729" y="8521"/>
                  </a:lnTo>
                  <a:lnTo>
                    <a:pt x="302412" y="5080"/>
                  </a:lnTo>
                  <a:lnTo>
                    <a:pt x="300837" y="1016"/>
                  </a:lnTo>
                  <a:lnTo>
                    <a:pt x="301459" y="12446"/>
                  </a:lnTo>
                  <a:lnTo>
                    <a:pt x="300875" y="10033"/>
                  </a:lnTo>
                  <a:lnTo>
                    <a:pt x="300634" y="9004"/>
                  </a:lnTo>
                  <a:lnTo>
                    <a:pt x="300672" y="10033"/>
                  </a:lnTo>
                  <a:lnTo>
                    <a:pt x="300405" y="9779"/>
                  </a:lnTo>
                  <a:lnTo>
                    <a:pt x="300139" y="9525"/>
                  </a:lnTo>
                  <a:lnTo>
                    <a:pt x="299021" y="4699"/>
                  </a:lnTo>
                  <a:lnTo>
                    <a:pt x="298869" y="4699"/>
                  </a:lnTo>
                  <a:lnTo>
                    <a:pt x="297967" y="2921"/>
                  </a:lnTo>
                  <a:lnTo>
                    <a:pt x="298919" y="9779"/>
                  </a:lnTo>
                  <a:lnTo>
                    <a:pt x="298069" y="8636"/>
                  </a:lnTo>
                  <a:lnTo>
                    <a:pt x="298348" y="10033"/>
                  </a:lnTo>
                  <a:lnTo>
                    <a:pt x="298577" y="11569"/>
                  </a:lnTo>
                  <a:lnTo>
                    <a:pt x="298704" y="13462"/>
                  </a:lnTo>
                  <a:lnTo>
                    <a:pt x="298462" y="14351"/>
                  </a:lnTo>
                  <a:lnTo>
                    <a:pt x="297929" y="13970"/>
                  </a:lnTo>
                  <a:lnTo>
                    <a:pt x="297878" y="13589"/>
                  </a:lnTo>
                  <a:lnTo>
                    <a:pt x="297561" y="11557"/>
                  </a:lnTo>
                  <a:lnTo>
                    <a:pt x="297548" y="11430"/>
                  </a:lnTo>
                  <a:lnTo>
                    <a:pt x="297319" y="9906"/>
                  </a:lnTo>
                  <a:lnTo>
                    <a:pt x="297357" y="8382"/>
                  </a:lnTo>
                  <a:lnTo>
                    <a:pt x="297484" y="8128"/>
                  </a:lnTo>
                  <a:lnTo>
                    <a:pt x="297624" y="8851"/>
                  </a:lnTo>
                  <a:lnTo>
                    <a:pt x="297586" y="9055"/>
                  </a:lnTo>
                  <a:lnTo>
                    <a:pt x="297535" y="9271"/>
                  </a:lnTo>
                  <a:lnTo>
                    <a:pt x="297599" y="9575"/>
                  </a:lnTo>
                  <a:lnTo>
                    <a:pt x="297675" y="9131"/>
                  </a:lnTo>
                  <a:lnTo>
                    <a:pt x="297637" y="8890"/>
                  </a:lnTo>
                  <a:lnTo>
                    <a:pt x="297802" y="8128"/>
                  </a:lnTo>
                  <a:lnTo>
                    <a:pt x="297815" y="7747"/>
                  </a:lnTo>
                  <a:lnTo>
                    <a:pt x="297497" y="6604"/>
                  </a:lnTo>
                  <a:lnTo>
                    <a:pt x="297599" y="7747"/>
                  </a:lnTo>
                  <a:lnTo>
                    <a:pt x="297522" y="7493"/>
                  </a:lnTo>
                  <a:lnTo>
                    <a:pt x="297472" y="7366"/>
                  </a:lnTo>
                  <a:lnTo>
                    <a:pt x="297205" y="6604"/>
                  </a:lnTo>
                  <a:lnTo>
                    <a:pt x="296595" y="6731"/>
                  </a:lnTo>
                  <a:lnTo>
                    <a:pt x="296075" y="5715"/>
                  </a:lnTo>
                  <a:lnTo>
                    <a:pt x="295960" y="7493"/>
                  </a:lnTo>
                  <a:lnTo>
                    <a:pt x="295173" y="6350"/>
                  </a:lnTo>
                  <a:lnTo>
                    <a:pt x="295313" y="6832"/>
                  </a:lnTo>
                  <a:lnTo>
                    <a:pt x="295643" y="8382"/>
                  </a:lnTo>
                  <a:lnTo>
                    <a:pt x="294436" y="7010"/>
                  </a:lnTo>
                  <a:lnTo>
                    <a:pt x="295249" y="10033"/>
                  </a:lnTo>
                  <a:lnTo>
                    <a:pt x="295338" y="10922"/>
                  </a:lnTo>
                  <a:lnTo>
                    <a:pt x="294906" y="11430"/>
                  </a:lnTo>
                  <a:lnTo>
                    <a:pt x="294728" y="10922"/>
                  </a:lnTo>
                  <a:lnTo>
                    <a:pt x="294335" y="9779"/>
                  </a:lnTo>
                  <a:lnTo>
                    <a:pt x="294309" y="9525"/>
                  </a:lnTo>
                  <a:lnTo>
                    <a:pt x="294347" y="8636"/>
                  </a:lnTo>
                  <a:lnTo>
                    <a:pt x="294436" y="7010"/>
                  </a:lnTo>
                  <a:lnTo>
                    <a:pt x="294030" y="8636"/>
                  </a:lnTo>
                  <a:lnTo>
                    <a:pt x="293585" y="7620"/>
                  </a:lnTo>
                  <a:lnTo>
                    <a:pt x="293484" y="6731"/>
                  </a:lnTo>
                  <a:lnTo>
                    <a:pt x="293535" y="4318"/>
                  </a:lnTo>
                  <a:lnTo>
                    <a:pt x="293268" y="6731"/>
                  </a:lnTo>
                  <a:lnTo>
                    <a:pt x="292696" y="4572"/>
                  </a:lnTo>
                  <a:lnTo>
                    <a:pt x="292252" y="2921"/>
                  </a:lnTo>
                  <a:lnTo>
                    <a:pt x="291998" y="2667"/>
                  </a:lnTo>
                  <a:lnTo>
                    <a:pt x="292049" y="1524"/>
                  </a:lnTo>
                  <a:lnTo>
                    <a:pt x="291934" y="2032"/>
                  </a:lnTo>
                  <a:lnTo>
                    <a:pt x="291642" y="2159"/>
                  </a:lnTo>
                  <a:lnTo>
                    <a:pt x="292138" y="4572"/>
                  </a:lnTo>
                  <a:lnTo>
                    <a:pt x="291909" y="4191"/>
                  </a:lnTo>
                  <a:lnTo>
                    <a:pt x="291757" y="4191"/>
                  </a:lnTo>
                  <a:lnTo>
                    <a:pt x="291630" y="3175"/>
                  </a:lnTo>
                  <a:lnTo>
                    <a:pt x="291642" y="4191"/>
                  </a:lnTo>
                  <a:lnTo>
                    <a:pt x="291757" y="5080"/>
                  </a:lnTo>
                  <a:lnTo>
                    <a:pt x="292112" y="6477"/>
                  </a:lnTo>
                  <a:lnTo>
                    <a:pt x="292239" y="9525"/>
                  </a:lnTo>
                  <a:lnTo>
                    <a:pt x="291884" y="8420"/>
                  </a:lnTo>
                  <a:lnTo>
                    <a:pt x="291693" y="10922"/>
                  </a:lnTo>
                  <a:lnTo>
                    <a:pt x="291439" y="9271"/>
                  </a:lnTo>
                  <a:lnTo>
                    <a:pt x="289547" y="9271"/>
                  </a:lnTo>
                  <a:lnTo>
                    <a:pt x="289433" y="9398"/>
                  </a:lnTo>
                  <a:lnTo>
                    <a:pt x="289572" y="9626"/>
                  </a:lnTo>
                  <a:lnTo>
                    <a:pt x="289687" y="10160"/>
                  </a:lnTo>
                  <a:lnTo>
                    <a:pt x="289814" y="11557"/>
                  </a:lnTo>
                  <a:lnTo>
                    <a:pt x="289547" y="11430"/>
                  </a:lnTo>
                  <a:lnTo>
                    <a:pt x="289458" y="11595"/>
                  </a:lnTo>
                  <a:lnTo>
                    <a:pt x="289331" y="13589"/>
                  </a:lnTo>
                  <a:lnTo>
                    <a:pt x="289229" y="13081"/>
                  </a:lnTo>
                  <a:lnTo>
                    <a:pt x="288455" y="9398"/>
                  </a:lnTo>
                  <a:lnTo>
                    <a:pt x="287985" y="7112"/>
                  </a:lnTo>
                  <a:lnTo>
                    <a:pt x="287756" y="9398"/>
                  </a:lnTo>
                  <a:lnTo>
                    <a:pt x="287680" y="9144"/>
                  </a:lnTo>
                  <a:lnTo>
                    <a:pt x="287439" y="8382"/>
                  </a:lnTo>
                  <a:lnTo>
                    <a:pt x="287324" y="7112"/>
                  </a:lnTo>
                  <a:lnTo>
                    <a:pt x="287223" y="5715"/>
                  </a:lnTo>
                  <a:lnTo>
                    <a:pt x="286943" y="5080"/>
                  </a:lnTo>
                  <a:lnTo>
                    <a:pt x="286740" y="7200"/>
                  </a:lnTo>
                  <a:lnTo>
                    <a:pt x="286639" y="10795"/>
                  </a:lnTo>
                  <a:lnTo>
                    <a:pt x="286816" y="10795"/>
                  </a:lnTo>
                  <a:lnTo>
                    <a:pt x="286816" y="9817"/>
                  </a:lnTo>
                  <a:lnTo>
                    <a:pt x="286969" y="10388"/>
                  </a:lnTo>
                  <a:lnTo>
                    <a:pt x="287032" y="9398"/>
                  </a:lnTo>
                  <a:lnTo>
                    <a:pt x="287045" y="9144"/>
                  </a:lnTo>
                  <a:lnTo>
                    <a:pt x="287210" y="9398"/>
                  </a:lnTo>
                  <a:lnTo>
                    <a:pt x="287312" y="11557"/>
                  </a:lnTo>
                  <a:lnTo>
                    <a:pt x="287642" y="13081"/>
                  </a:lnTo>
                  <a:lnTo>
                    <a:pt x="287299" y="11734"/>
                  </a:lnTo>
                  <a:lnTo>
                    <a:pt x="286969" y="10388"/>
                  </a:lnTo>
                  <a:lnTo>
                    <a:pt x="286880" y="11811"/>
                  </a:lnTo>
                  <a:lnTo>
                    <a:pt x="287134" y="15367"/>
                  </a:lnTo>
                  <a:lnTo>
                    <a:pt x="286854" y="14478"/>
                  </a:lnTo>
                  <a:lnTo>
                    <a:pt x="286359" y="12954"/>
                  </a:lnTo>
                  <a:lnTo>
                    <a:pt x="286232" y="12192"/>
                  </a:lnTo>
                  <a:lnTo>
                    <a:pt x="285940" y="10033"/>
                  </a:lnTo>
                  <a:lnTo>
                    <a:pt x="285470" y="6680"/>
                  </a:lnTo>
                  <a:lnTo>
                    <a:pt x="284403" y="4064"/>
                  </a:lnTo>
                  <a:lnTo>
                    <a:pt x="284670" y="10033"/>
                  </a:lnTo>
                  <a:lnTo>
                    <a:pt x="283540" y="8636"/>
                  </a:lnTo>
                  <a:lnTo>
                    <a:pt x="283972" y="9626"/>
                  </a:lnTo>
                  <a:lnTo>
                    <a:pt x="284200" y="12192"/>
                  </a:lnTo>
                  <a:lnTo>
                    <a:pt x="283832" y="11176"/>
                  </a:lnTo>
                  <a:lnTo>
                    <a:pt x="283464" y="10160"/>
                  </a:lnTo>
                  <a:lnTo>
                    <a:pt x="283311" y="11176"/>
                  </a:lnTo>
                  <a:lnTo>
                    <a:pt x="283070" y="9144"/>
                  </a:lnTo>
                  <a:lnTo>
                    <a:pt x="282994" y="8890"/>
                  </a:lnTo>
                  <a:lnTo>
                    <a:pt x="282879" y="8636"/>
                  </a:lnTo>
                  <a:lnTo>
                    <a:pt x="282752" y="8343"/>
                  </a:lnTo>
                  <a:lnTo>
                    <a:pt x="282460" y="7112"/>
                  </a:lnTo>
                  <a:lnTo>
                    <a:pt x="282689" y="8636"/>
                  </a:lnTo>
                  <a:lnTo>
                    <a:pt x="281774" y="7112"/>
                  </a:lnTo>
                  <a:lnTo>
                    <a:pt x="282270" y="11176"/>
                  </a:lnTo>
                  <a:lnTo>
                    <a:pt x="281482" y="8509"/>
                  </a:lnTo>
                  <a:lnTo>
                    <a:pt x="280581" y="7493"/>
                  </a:lnTo>
                  <a:lnTo>
                    <a:pt x="281457" y="14478"/>
                  </a:lnTo>
                  <a:lnTo>
                    <a:pt x="280733" y="13906"/>
                  </a:lnTo>
                  <a:lnTo>
                    <a:pt x="280644" y="13589"/>
                  </a:lnTo>
                  <a:lnTo>
                    <a:pt x="279501" y="13589"/>
                  </a:lnTo>
                  <a:lnTo>
                    <a:pt x="279120" y="13589"/>
                  </a:lnTo>
                  <a:lnTo>
                    <a:pt x="279031" y="13716"/>
                  </a:lnTo>
                  <a:lnTo>
                    <a:pt x="278917" y="14224"/>
                  </a:lnTo>
                  <a:lnTo>
                    <a:pt x="279412" y="16129"/>
                  </a:lnTo>
                  <a:lnTo>
                    <a:pt x="277761" y="9906"/>
                  </a:lnTo>
                  <a:lnTo>
                    <a:pt x="277444" y="16891"/>
                  </a:lnTo>
                  <a:lnTo>
                    <a:pt x="276466" y="13208"/>
                  </a:lnTo>
                  <a:lnTo>
                    <a:pt x="276021" y="11557"/>
                  </a:lnTo>
                  <a:lnTo>
                    <a:pt x="275094" y="13081"/>
                  </a:lnTo>
                  <a:lnTo>
                    <a:pt x="274637" y="13208"/>
                  </a:lnTo>
                  <a:lnTo>
                    <a:pt x="274523" y="12319"/>
                  </a:lnTo>
                  <a:lnTo>
                    <a:pt x="273685" y="10668"/>
                  </a:lnTo>
                  <a:lnTo>
                    <a:pt x="275069" y="18415"/>
                  </a:lnTo>
                  <a:lnTo>
                    <a:pt x="274942" y="18161"/>
                  </a:lnTo>
                  <a:lnTo>
                    <a:pt x="274066" y="16459"/>
                  </a:lnTo>
                  <a:lnTo>
                    <a:pt x="273494" y="14351"/>
                  </a:lnTo>
                  <a:lnTo>
                    <a:pt x="273164" y="13081"/>
                  </a:lnTo>
                  <a:lnTo>
                    <a:pt x="274154" y="14478"/>
                  </a:lnTo>
                  <a:lnTo>
                    <a:pt x="273837" y="13589"/>
                  </a:lnTo>
                  <a:lnTo>
                    <a:pt x="273697" y="13081"/>
                  </a:lnTo>
                  <a:lnTo>
                    <a:pt x="272643" y="6604"/>
                  </a:lnTo>
                  <a:lnTo>
                    <a:pt x="272973" y="14351"/>
                  </a:lnTo>
                  <a:lnTo>
                    <a:pt x="272516" y="12700"/>
                  </a:lnTo>
                  <a:lnTo>
                    <a:pt x="271957" y="10731"/>
                  </a:lnTo>
                  <a:lnTo>
                    <a:pt x="271843" y="9652"/>
                  </a:lnTo>
                  <a:lnTo>
                    <a:pt x="271246" y="7874"/>
                  </a:lnTo>
                  <a:lnTo>
                    <a:pt x="271424" y="12700"/>
                  </a:lnTo>
                  <a:lnTo>
                    <a:pt x="270738" y="12319"/>
                  </a:lnTo>
                  <a:lnTo>
                    <a:pt x="270586" y="11303"/>
                  </a:lnTo>
                  <a:lnTo>
                    <a:pt x="270624" y="14986"/>
                  </a:lnTo>
                  <a:lnTo>
                    <a:pt x="269913" y="16459"/>
                  </a:lnTo>
                  <a:lnTo>
                    <a:pt x="269811" y="17399"/>
                  </a:lnTo>
                  <a:lnTo>
                    <a:pt x="269443" y="18161"/>
                  </a:lnTo>
                  <a:lnTo>
                    <a:pt x="269138" y="17018"/>
                  </a:lnTo>
                  <a:lnTo>
                    <a:pt x="269011" y="16637"/>
                  </a:lnTo>
                  <a:lnTo>
                    <a:pt x="268554" y="15621"/>
                  </a:lnTo>
                  <a:lnTo>
                    <a:pt x="268452" y="15240"/>
                  </a:lnTo>
                  <a:lnTo>
                    <a:pt x="268020" y="12700"/>
                  </a:lnTo>
                  <a:lnTo>
                    <a:pt x="268490" y="12446"/>
                  </a:lnTo>
                  <a:lnTo>
                    <a:pt x="267665" y="8763"/>
                  </a:lnTo>
                  <a:lnTo>
                    <a:pt x="267855" y="12700"/>
                  </a:lnTo>
                  <a:lnTo>
                    <a:pt x="267550" y="12166"/>
                  </a:lnTo>
                  <a:lnTo>
                    <a:pt x="267436" y="11557"/>
                  </a:lnTo>
                  <a:lnTo>
                    <a:pt x="267284" y="10414"/>
                  </a:lnTo>
                  <a:lnTo>
                    <a:pt x="266738" y="10922"/>
                  </a:lnTo>
                  <a:lnTo>
                    <a:pt x="266636" y="11303"/>
                  </a:lnTo>
                  <a:lnTo>
                    <a:pt x="267208" y="15240"/>
                  </a:lnTo>
                  <a:lnTo>
                    <a:pt x="266344" y="14986"/>
                  </a:lnTo>
                  <a:lnTo>
                    <a:pt x="266534" y="15875"/>
                  </a:lnTo>
                  <a:lnTo>
                    <a:pt x="266649" y="17272"/>
                  </a:lnTo>
                  <a:lnTo>
                    <a:pt x="266776" y="20320"/>
                  </a:lnTo>
                  <a:lnTo>
                    <a:pt x="266725" y="19939"/>
                  </a:lnTo>
                  <a:lnTo>
                    <a:pt x="266534" y="18542"/>
                  </a:lnTo>
                  <a:lnTo>
                    <a:pt x="266458" y="18034"/>
                  </a:lnTo>
                  <a:lnTo>
                    <a:pt x="266319" y="17018"/>
                  </a:lnTo>
                  <a:lnTo>
                    <a:pt x="265887" y="13970"/>
                  </a:lnTo>
                  <a:lnTo>
                    <a:pt x="265899" y="17018"/>
                  </a:lnTo>
                  <a:lnTo>
                    <a:pt x="265137" y="12954"/>
                  </a:lnTo>
                  <a:lnTo>
                    <a:pt x="265010" y="13970"/>
                  </a:lnTo>
                  <a:lnTo>
                    <a:pt x="264756" y="16459"/>
                  </a:lnTo>
                  <a:lnTo>
                    <a:pt x="264642" y="17272"/>
                  </a:lnTo>
                  <a:lnTo>
                    <a:pt x="264287" y="18034"/>
                  </a:lnTo>
                  <a:lnTo>
                    <a:pt x="264198" y="16459"/>
                  </a:lnTo>
                  <a:lnTo>
                    <a:pt x="263982" y="18034"/>
                  </a:lnTo>
                  <a:lnTo>
                    <a:pt x="263385" y="18034"/>
                  </a:lnTo>
                  <a:lnTo>
                    <a:pt x="263220" y="16891"/>
                  </a:lnTo>
                  <a:lnTo>
                    <a:pt x="263131" y="16256"/>
                  </a:lnTo>
                  <a:lnTo>
                    <a:pt x="262267" y="10033"/>
                  </a:lnTo>
                  <a:lnTo>
                    <a:pt x="261556" y="16256"/>
                  </a:lnTo>
                  <a:lnTo>
                    <a:pt x="261493" y="16002"/>
                  </a:lnTo>
                  <a:lnTo>
                    <a:pt x="260858" y="13208"/>
                  </a:lnTo>
                  <a:lnTo>
                    <a:pt x="260172" y="10160"/>
                  </a:lnTo>
                  <a:lnTo>
                    <a:pt x="259588" y="13208"/>
                  </a:lnTo>
                  <a:lnTo>
                    <a:pt x="257898" y="9271"/>
                  </a:lnTo>
                  <a:lnTo>
                    <a:pt x="256997" y="9779"/>
                  </a:lnTo>
                  <a:lnTo>
                    <a:pt x="256882" y="10388"/>
                  </a:lnTo>
                  <a:lnTo>
                    <a:pt x="258165" y="16002"/>
                  </a:lnTo>
                  <a:lnTo>
                    <a:pt x="256882" y="11709"/>
                  </a:lnTo>
                  <a:lnTo>
                    <a:pt x="256438" y="10160"/>
                  </a:lnTo>
                  <a:lnTo>
                    <a:pt x="256590" y="11061"/>
                  </a:lnTo>
                  <a:lnTo>
                    <a:pt x="256133" y="10083"/>
                  </a:lnTo>
                  <a:lnTo>
                    <a:pt x="256768" y="12090"/>
                  </a:lnTo>
                  <a:lnTo>
                    <a:pt x="256870" y="12687"/>
                  </a:lnTo>
                  <a:lnTo>
                    <a:pt x="256019" y="13512"/>
                  </a:lnTo>
                  <a:lnTo>
                    <a:pt x="257086" y="16306"/>
                  </a:lnTo>
                  <a:lnTo>
                    <a:pt x="256832" y="15176"/>
                  </a:lnTo>
                  <a:lnTo>
                    <a:pt x="256870" y="12750"/>
                  </a:lnTo>
                  <a:lnTo>
                    <a:pt x="257289" y="15113"/>
                  </a:lnTo>
                  <a:lnTo>
                    <a:pt x="257403" y="16637"/>
                  </a:lnTo>
                  <a:lnTo>
                    <a:pt x="257289" y="16891"/>
                  </a:lnTo>
                  <a:lnTo>
                    <a:pt x="257175" y="16764"/>
                  </a:lnTo>
                  <a:lnTo>
                    <a:pt x="257149" y="16637"/>
                  </a:lnTo>
                  <a:lnTo>
                    <a:pt x="257035" y="16256"/>
                  </a:lnTo>
                  <a:lnTo>
                    <a:pt x="256730" y="15494"/>
                  </a:lnTo>
                  <a:lnTo>
                    <a:pt x="256324" y="14478"/>
                  </a:lnTo>
                  <a:lnTo>
                    <a:pt x="255676" y="12827"/>
                  </a:lnTo>
                  <a:lnTo>
                    <a:pt x="255130" y="10922"/>
                  </a:lnTo>
                  <a:lnTo>
                    <a:pt x="255663" y="11303"/>
                  </a:lnTo>
                  <a:lnTo>
                    <a:pt x="255600" y="10922"/>
                  </a:lnTo>
                  <a:lnTo>
                    <a:pt x="255422" y="9906"/>
                  </a:lnTo>
                  <a:lnTo>
                    <a:pt x="254711" y="9525"/>
                  </a:lnTo>
                  <a:lnTo>
                    <a:pt x="254723" y="8890"/>
                  </a:lnTo>
                  <a:lnTo>
                    <a:pt x="254622" y="6985"/>
                  </a:lnTo>
                  <a:lnTo>
                    <a:pt x="254050" y="5588"/>
                  </a:lnTo>
                  <a:lnTo>
                    <a:pt x="254355" y="7112"/>
                  </a:lnTo>
                  <a:lnTo>
                    <a:pt x="254457" y="8128"/>
                  </a:lnTo>
                  <a:lnTo>
                    <a:pt x="254355" y="8890"/>
                  </a:lnTo>
                  <a:lnTo>
                    <a:pt x="253860" y="8128"/>
                  </a:lnTo>
                  <a:lnTo>
                    <a:pt x="254647" y="10388"/>
                  </a:lnTo>
                  <a:lnTo>
                    <a:pt x="254736" y="11938"/>
                  </a:lnTo>
                  <a:lnTo>
                    <a:pt x="254508" y="14478"/>
                  </a:lnTo>
                  <a:lnTo>
                    <a:pt x="254228" y="12573"/>
                  </a:lnTo>
                  <a:lnTo>
                    <a:pt x="253746" y="9271"/>
                  </a:lnTo>
                  <a:lnTo>
                    <a:pt x="253225" y="5715"/>
                  </a:lnTo>
                  <a:lnTo>
                    <a:pt x="252882" y="9271"/>
                  </a:lnTo>
                  <a:lnTo>
                    <a:pt x="252869" y="8509"/>
                  </a:lnTo>
                  <a:lnTo>
                    <a:pt x="252844" y="7239"/>
                  </a:lnTo>
                  <a:lnTo>
                    <a:pt x="252577" y="8509"/>
                  </a:lnTo>
                  <a:lnTo>
                    <a:pt x="251180" y="7493"/>
                  </a:lnTo>
                  <a:lnTo>
                    <a:pt x="251561" y="12573"/>
                  </a:lnTo>
                  <a:lnTo>
                    <a:pt x="251079" y="10541"/>
                  </a:lnTo>
                  <a:lnTo>
                    <a:pt x="251040" y="9626"/>
                  </a:lnTo>
                  <a:lnTo>
                    <a:pt x="249910" y="9144"/>
                  </a:lnTo>
                  <a:lnTo>
                    <a:pt x="249618" y="15494"/>
                  </a:lnTo>
                  <a:lnTo>
                    <a:pt x="248894" y="13843"/>
                  </a:lnTo>
                  <a:lnTo>
                    <a:pt x="248323" y="12547"/>
                  </a:lnTo>
                  <a:lnTo>
                    <a:pt x="248196" y="11734"/>
                  </a:lnTo>
                  <a:lnTo>
                    <a:pt x="248094" y="10922"/>
                  </a:lnTo>
                  <a:lnTo>
                    <a:pt x="247992" y="11557"/>
                  </a:lnTo>
                  <a:lnTo>
                    <a:pt x="248234" y="13843"/>
                  </a:lnTo>
                  <a:lnTo>
                    <a:pt x="248107" y="13462"/>
                  </a:lnTo>
                  <a:lnTo>
                    <a:pt x="247764" y="12446"/>
                  </a:lnTo>
                  <a:lnTo>
                    <a:pt x="247650" y="11811"/>
                  </a:lnTo>
                  <a:lnTo>
                    <a:pt x="247548" y="10795"/>
                  </a:lnTo>
                  <a:lnTo>
                    <a:pt x="247434" y="10668"/>
                  </a:lnTo>
                  <a:lnTo>
                    <a:pt x="247370" y="13462"/>
                  </a:lnTo>
                  <a:lnTo>
                    <a:pt x="247015" y="12827"/>
                  </a:lnTo>
                  <a:lnTo>
                    <a:pt x="246888" y="11176"/>
                  </a:lnTo>
                  <a:lnTo>
                    <a:pt x="246786" y="10795"/>
                  </a:lnTo>
                  <a:lnTo>
                    <a:pt x="245503" y="9017"/>
                  </a:lnTo>
                  <a:lnTo>
                    <a:pt x="245795" y="12827"/>
                  </a:lnTo>
                  <a:lnTo>
                    <a:pt x="245910" y="15494"/>
                  </a:lnTo>
                  <a:lnTo>
                    <a:pt x="245300" y="16637"/>
                  </a:lnTo>
                  <a:lnTo>
                    <a:pt x="245110" y="15494"/>
                  </a:lnTo>
                  <a:lnTo>
                    <a:pt x="244563" y="12217"/>
                  </a:lnTo>
                  <a:lnTo>
                    <a:pt x="244436" y="11938"/>
                  </a:lnTo>
                  <a:lnTo>
                    <a:pt x="243039" y="10160"/>
                  </a:lnTo>
                  <a:lnTo>
                    <a:pt x="242912" y="9906"/>
                  </a:lnTo>
                  <a:lnTo>
                    <a:pt x="242836" y="9398"/>
                  </a:lnTo>
                  <a:lnTo>
                    <a:pt x="241528" y="9017"/>
                  </a:lnTo>
                  <a:lnTo>
                    <a:pt x="241439" y="12446"/>
                  </a:lnTo>
                  <a:lnTo>
                    <a:pt x="241312" y="13716"/>
                  </a:lnTo>
                  <a:lnTo>
                    <a:pt x="240601" y="15494"/>
                  </a:lnTo>
                  <a:lnTo>
                    <a:pt x="240525" y="15240"/>
                  </a:lnTo>
                  <a:lnTo>
                    <a:pt x="240080" y="13843"/>
                  </a:lnTo>
                  <a:lnTo>
                    <a:pt x="239064" y="10668"/>
                  </a:lnTo>
                  <a:lnTo>
                    <a:pt x="237883" y="13843"/>
                  </a:lnTo>
                  <a:lnTo>
                    <a:pt x="236283" y="11303"/>
                  </a:lnTo>
                  <a:lnTo>
                    <a:pt x="236550" y="11938"/>
                  </a:lnTo>
                  <a:lnTo>
                    <a:pt x="236626" y="12319"/>
                  </a:lnTo>
                  <a:lnTo>
                    <a:pt x="236753" y="15240"/>
                  </a:lnTo>
                  <a:lnTo>
                    <a:pt x="236334" y="14478"/>
                  </a:lnTo>
                  <a:lnTo>
                    <a:pt x="236575" y="18542"/>
                  </a:lnTo>
                  <a:lnTo>
                    <a:pt x="236334" y="17018"/>
                  </a:lnTo>
                  <a:lnTo>
                    <a:pt x="235953" y="14732"/>
                  </a:lnTo>
                  <a:lnTo>
                    <a:pt x="235966" y="14452"/>
                  </a:lnTo>
                  <a:lnTo>
                    <a:pt x="235089" y="10414"/>
                  </a:lnTo>
                  <a:lnTo>
                    <a:pt x="234734" y="11557"/>
                  </a:lnTo>
                  <a:lnTo>
                    <a:pt x="234302" y="11557"/>
                  </a:lnTo>
                  <a:lnTo>
                    <a:pt x="235191" y="17018"/>
                  </a:lnTo>
                  <a:lnTo>
                    <a:pt x="234797" y="16256"/>
                  </a:lnTo>
                  <a:lnTo>
                    <a:pt x="234594" y="15875"/>
                  </a:lnTo>
                  <a:lnTo>
                    <a:pt x="233730" y="14224"/>
                  </a:lnTo>
                  <a:lnTo>
                    <a:pt x="232829" y="14986"/>
                  </a:lnTo>
                  <a:lnTo>
                    <a:pt x="232054" y="15875"/>
                  </a:lnTo>
                  <a:lnTo>
                    <a:pt x="230962" y="13462"/>
                  </a:lnTo>
                  <a:lnTo>
                    <a:pt x="230936" y="14859"/>
                  </a:lnTo>
                  <a:lnTo>
                    <a:pt x="230606" y="14859"/>
                  </a:lnTo>
                  <a:lnTo>
                    <a:pt x="230593" y="16256"/>
                  </a:lnTo>
                  <a:lnTo>
                    <a:pt x="230073" y="13335"/>
                  </a:lnTo>
                  <a:lnTo>
                    <a:pt x="228765" y="12446"/>
                  </a:lnTo>
                  <a:lnTo>
                    <a:pt x="227977" y="13335"/>
                  </a:lnTo>
                  <a:lnTo>
                    <a:pt x="227799" y="11176"/>
                  </a:lnTo>
                  <a:lnTo>
                    <a:pt x="227241" y="11049"/>
                  </a:lnTo>
                  <a:lnTo>
                    <a:pt x="228498" y="18669"/>
                  </a:lnTo>
                  <a:lnTo>
                    <a:pt x="228612" y="19723"/>
                  </a:lnTo>
                  <a:lnTo>
                    <a:pt x="228219" y="19939"/>
                  </a:lnTo>
                  <a:lnTo>
                    <a:pt x="228066" y="19177"/>
                  </a:lnTo>
                  <a:lnTo>
                    <a:pt x="227698" y="17526"/>
                  </a:lnTo>
                  <a:lnTo>
                    <a:pt x="227457" y="16383"/>
                  </a:lnTo>
                  <a:lnTo>
                    <a:pt x="227342" y="15875"/>
                  </a:lnTo>
                  <a:lnTo>
                    <a:pt x="227291" y="15621"/>
                  </a:lnTo>
                  <a:lnTo>
                    <a:pt x="226402" y="15875"/>
                  </a:lnTo>
                  <a:lnTo>
                    <a:pt x="224815" y="12192"/>
                  </a:lnTo>
                  <a:lnTo>
                    <a:pt x="224637" y="16383"/>
                  </a:lnTo>
                  <a:lnTo>
                    <a:pt x="224396" y="14859"/>
                  </a:lnTo>
                  <a:lnTo>
                    <a:pt x="224459" y="14224"/>
                  </a:lnTo>
                  <a:lnTo>
                    <a:pt x="224002" y="14224"/>
                  </a:lnTo>
                  <a:lnTo>
                    <a:pt x="223596" y="13589"/>
                  </a:lnTo>
                  <a:lnTo>
                    <a:pt x="222275" y="11557"/>
                  </a:lnTo>
                  <a:lnTo>
                    <a:pt x="222770" y="13906"/>
                  </a:lnTo>
                  <a:lnTo>
                    <a:pt x="222796" y="13589"/>
                  </a:lnTo>
                  <a:lnTo>
                    <a:pt x="222846" y="14338"/>
                  </a:lnTo>
                  <a:lnTo>
                    <a:pt x="222770" y="13906"/>
                  </a:lnTo>
                  <a:lnTo>
                    <a:pt x="222478" y="17780"/>
                  </a:lnTo>
                  <a:lnTo>
                    <a:pt x="222364" y="19177"/>
                  </a:lnTo>
                  <a:lnTo>
                    <a:pt x="221907" y="16256"/>
                  </a:lnTo>
                  <a:lnTo>
                    <a:pt x="222097" y="18796"/>
                  </a:lnTo>
                  <a:lnTo>
                    <a:pt x="222224" y="21336"/>
                  </a:lnTo>
                  <a:lnTo>
                    <a:pt x="221970" y="22098"/>
                  </a:lnTo>
                  <a:lnTo>
                    <a:pt x="221843" y="21844"/>
                  </a:lnTo>
                  <a:lnTo>
                    <a:pt x="221729" y="21437"/>
                  </a:lnTo>
                  <a:lnTo>
                    <a:pt x="221500" y="20193"/>
                  </a:lnTo>
                  <a:lnTo>
                    <a:pt x="221399" y="19913"/>
                  </a:lnTo>
                  <a:lnTo>
                    <a:pt x="221005" y="19177"/>
                  </a:lnTo>
                  <a:lnTo>
                    <a:pt x="221907" y="23368"/>
                  </a:lnTo>
                  <a:lnTo>
                    <a:pt x="221145" y="21971"/>
                  </a:lnTo>
                  <a:lnTo>
                    <a:pt x="221030" y="21209"/>
                  </a:lnTo>
                  <a:lnTo>
                    <a:pt x="220916" y="20066"/>
                  </a:lnTo>
                  <a:lnTo>
                    <a:pt x="220433" y="19939"/>
                  </a:lnTo>
                  <a:lnTo>
                    <a:pt x="220599" y="20637"/>
                  </a:lnTo>
                  <a:lnTo>
                    <a:pt x="220713" y="24257"/>
                  </a:lnTo>
                  <a:lnTo>
                    <a:pt x="220637" y="24117"/>
                  </a:lnTo>
                  <a:lnTo>
                    <a:pt x="220637" y="36576"/>
                  </a:lnTo>
                  <a:lnTo>
                    <a:pt x="220497" y="36449"/>
                  </a:lnTo>
                  <a:lnTo>
                    <a:pt x="220345" y="36449"/>
                  </a:lnTo>
                  <a:lnTo>
                    <a:pt x="220167" y="36576"/>
                  </a:lnTo>
                  <a:lnTo>
                    <a:pt x="220141" y="36449"/>
                  </a:lnTo>
                  <a:lnTo>
                    <a:pt x="220065" y="36068"/>
                  </a:lnTo>
                  <a:lnTo>
                    <a:pt x="219913" y="35306"/>
                  </a:lnTo>
                  <a:lnTo>
                    <a:pt x="219798" y="34544"/>
                  </a:lnTo>
                  <a:lnTo>
                    <a:pt x="220027" y="35255"/>
                  </a:lnTo>
                  <a:lnTo>
                    <a:pt x="220332" y="35814"/>
                  </a:lnTo>
                  <a:lnTo>
                    <a:pt x="220637" y="36576"/>
                  </a:lnTo>
                  <a:lnTo>
                    <a:pt x="220637" y="24117"/>
                  </a:lnTo>
                  <a:lnTo>
                    <a:pt x="220383" y="23622"/>
                  </a:lnTo>
                  <a:lnTo>
                    <a:pt x="219849" y="22606"/>
                  </a:lnTo>
                  <a:lnTo>
                    <a:pt x="219735" y="22212"/>
                  </a:lnTo>
                  <a:lnTo>
                    <a:pt x="219240" y="19939"/>
                  </a:lnTo>
                  <a:lnTo>
                    <a:pt x="219379" y="20828"/>
                  </a:lnTo>
                  <a:lnTo>
                    <a:pt x="219494" y="21844"/>
                  </a:lnTo>
                  <a:lnTo>
                    <a:pt x="219621" y="23622"/>
                  </a:lnTo>
                  <a:lnTo>
                    <a:pt x="219278" y="23114"/>
                  </a:lnTo>
                  <a:lnTo>
                    <a:pt x="219176" y="22860"/>
                  </a:lnTo>
                  <a:lnTo>
                    <a:pt x="219062" y="22352"/>
                  </a:lnTo>
                  <a:lnTo>
                    <a:pt x="218960" y="21082"/>
                  </a:lnTo>
                  <a:lnTo>
                    <a:pt x="218554" y="20447"/>
                  </a:lnTo>
                  <a:lnTo>
                    <a:pt x="218440" y="20281"/>
                  </a:lnTo>
                  <a:lnTo>
                    <a:pt x="218440" y="24638"/>
                  </a:lnTo>
                  <a:lnTo>
                    <a:pt x="217906" y="23241"/>
                  </a:lnTo>
                  <a:lnTo>
                    <a:pt x="217424" y="21971"/>
                  </a:lnTo>
                  <a:lnTo>
                    <a:pt x="217043" y="20447"/>
                  </a:lnTo>
                  <a:lnTo>
                    <a:pt x="216966" y="20193"/>
                  </a:lnTo>
                  <a:lnTo>
                    <a:pt x="217919" y="20193"/>
                  </a:lnTo>
                  <a:lnTo>
                    <a:pt x="218440" y="24638"/>
                  </a:lnTo>
                  <a:lnTo>
                    <a:pt x="218440" y="20281"/>
                  </a:lnTo>
                  <a:lnTo>
                    <a:pt x="217932" y="19481"/>
                  </a:lnTo>
                  <a:lnTo>
                    <a:pt x="218109" y="20447"/>
                  </a:lnTo>
                  <a:lnTo>
                    <a:pt x="217893" y="19456"/>
                  </a:lnTo>
                  <a:lnTo>
                    <a:pt x="217893" y="19304"/>
                  </a:lnTo>
                  <a:lnTo>
                    <a:pt x="217601" y="17780"/>
                  </a:lnTo>
                  <a:lnTo>
                    <a:pt x="217030" y="17399"/>
                  </a:lnTo>
                  <a:lnTo>
                    <a:pt x="216725" y="13716"/>
                  </a:lnTo>
                  <a:lnTo>
                    <a:pt x="216712" y="16129"/>
                  </a:lnTo>
                  <a:lnTo>
                    <a:pt x="216839" y="20193"/>
                  </a:lnTo>
                  <a:lnTo>
                    <a:pt x="216369" y="19431"/>
                  </a:lnTo>
                  <a:lnTo>
                    <a:pt x="216204" y="19177"/>
                  </a:lnTo>
                  <a:lnTo>
                    <a:pt x="216103" y="18923"/>
                  </a:lnTo>
                  <a:lnTo>
                    <a:pt x="215963" y="18415"/>
                  </a:lnTo>
                  <a:lnTo>
                    <a:pt x="215925" y="18288"/>
                  </a:lnTo>
                  <a:lnTo>
                    <a:pt x="215811" y="17780"/>
                  </a:lnTo>
                  <a:lnTo>
                    <a:pt x="215734" y="17653"/>
                  </a:lnTo>
                  <a:lnTo>
                    <a:pt x="215658" y="18288"/>
                  </a:lnTo>
                  <a:lnTo>
                    <a:pt x="215277" y="17653"/>
                  </a:lnTo>
                  <a:lnTo>
                    <a:pt x="215112" y="17653"/>
                  </a:lnTo>
                  <a:lnTo>
                    <a:pt x="215036" y="17322"/>
                  </a:lnTo>
                  <a:lnTo>
                    <a:pt x="215036" y="17653"/>
                  </a:lnTo>
                  <a:lnTo>
                    <a:pt x="214909" y="17780"/>
                  </a:lnTo>
                  <a:lnTo>
                    <a:pt x="214871" y="18415"/>
                  </a:lnTo>
                  <a:lnTo>
                    <a:pt x="214757" y="17653"/>
                  </a:lnTo>
                  <a:lnTo>
                    <a:pt x="214744" y="16510"/>
                  </a:lnTo>
                  <a:lnTo>
                    <a:pt x="214934" y="17145"/>
                  </a:lnTo>
                  <a:lnTo>
                    <a:pt x="215036" y="17653"/>
                  </a:lnTo>
                  <a:lnTo>
                    <a:pt x="215036" y="17322"/>
                  </a:lnTo>
                  <a:lnTo>
                    <a:pt x="214630" y="15494"/>
                  </a:lnTo>
                  <a:lnTo>
                    <a:pt x="214325" y="16510"/>
                  </a:lnTo>
                  <a:lnTo>
                    <a:pt x="214045" y="16510"/>
                  </a:lnTo>
                  <a:lnTo>
                    <a:pt x="214617" y="19431"/>
                  </a:lnTo>
                  <a:lnTo>
                    <a:pt x="214210" y="18923"/>
                  </a:lnTo>
                  <a:lnTo>
                    <a:pt x="214960" y="21336"/>
                  </a:lnTo>
                  <a:lnTo>
                    <a:pt x="214947" y="20955"/>
                  </a:lnTo>
                  <a:lnTo>
                    <a:pt x="215074" y="20840"/>
                  </a:lnTo>
                  <a:lnTo>
                    <a:pt x="215061" y="20967"/>
                  </a:lnTo>
                  <a:lnTo>
                    <a:pt x="215290" y="21602"/>
                  </a:lnTo>
                  <a:lnTo>
                    <a:pt x="215163" y="20701"/>
                  </a:lnTo>
                  <a:lnTo>
                    <a:pt x="215315" y="20574"/>
                  </a:lnTo>
                  <a:lnTo>
                    <a:pt x="215519" y="20574"/>
                  </a:lnTo>
                  <a:lnTo>
                    <a:pt x="215760" y="20447"/>
                  </a:lnTo>
                  <a:lnTo>
                    <a:pt x="215861" y="23241"/>
                  </a:lnTo>
                  <a:lnTo>
                    <a:pt x="215277" y="21717"/>
                  </a:lnTo>
                  <a:lnTo>
                    <a:pt x="215823" y="26416"/>
                  </a:lnTo>
                  <a:lnTo>
                    <a:pt x="215646" y="25781"/>
                  </a:lnTo>
                  <a:lnTo>
                    <a:pt x="215582" y="25527"/>
                  </a:lnTo>
                  <a:lnTo>
                    <a:pt x="214718" y="22453"/>
                  </a:lnTo>
                  <a:lnTo>
                    <a:pt x="213715" y="20447"/>
                  </a:lnTo>
                  <a:lnTo>
                    <a:pt x="213588" y="20066"/>
                  </a:lnTo>
                  <a:lnTo>
                    <a:pt x="213499" y="19685"/>
                  </a:lnTo>
                  <a:lnTo>
                    <a:pt x="213093" y="17907"/>
                  </a:lnTo>
                  <a:lnTo>
                    <a:pt x="212648" y="19685"/>
                  </a:lnTo>
                  <a:lnTo>
                    <a:pt x="211518" y="19304"/>
                  </a:lnTo>
                  <a:lnTo>
                    <a:pt x="211874" y="22860"/>
                  </a:lnTo>
                  <a:lnTo>
                    <a:pt x="212001" y="25527"/>
                  </a:lnTo>
                  <a:lnTo>
                    <a:pt x="211340" y="22606"/>
                  </a:lnTo>
                  <a:lnTo>
                    <a:pt x="211315" y="21971"/>
                  </a:lnTo>
                  <a:lnTo>
                    <a:pt x="211239" y="22606"/>
                  </a:lnTo>
                  <a:lnTo>
                    <a:pt x="210629" y="22225"/>
                  </a:lnTo>
                  <a:lnTo>
                    <a:pt x="210223" y="21971"/>
                  </a:lnTo>
                  <a:lnTo>
                    <a:pt x="210312" y="22453"/>
                  </a:lnTo>
                  <a:lnTo>
                    <a:pt x="210362" y="22758"/>
                  </a:lnTo>
                  <a:lnTo>
                    <a:pt x="210502" y="22225"/>
                  </a:lnTo>
                  <a:lnTo>
                    <a:pt x="210464" y="23368"/>
                  </a:lnTo>
                  <a:lnTo>
                    <a:pt x="210870" y="25781"/>
                  </a:lnTo>
                  <a:lnTo>
                    <a:pt x="210096" y="24333"/>
                  </a:lnTo>
                  <a:lnTo>
                    <a:pt x="210197" y="23368"/>
                  </a:lnTo>
                  <a:lnTo>
                    <a:pt x="210299" y="22987"/>
                  </a:lnTo>
                  <a:lnTo>
                    <a:pt x="210312" y="22453"/>
                  </a:lnTo>
                  <a:lnTo>
                    <a:pt x="209867" y="22987"/>
                  </a:lnTo>
                  <a:lnTo>
                    <a:pt x="209740" y="21844"/>
                  </a:lnTo>
                  <a:lnTo>
                    <a:pt x="208508" y="20828"/>
                  </a:lnTo>
                  <a:lnTo>
                    <a:pt x="208076" y="24003"/>
                  </a:lnTo>
                  <a:lnTo>
                    <a:pt x="207645" y="26416"/>
                  </a:lnTo>
                  <a:lnTo>
                    <a:pt x="207137" y="25781"/>
                  </a:lnTo>
                  <a:lnTo>
                    <a:pt x="206133" y="24511"/>
                  </a:lnTo>
                  <a:lnTo>
                    <a:pt x="206438" y="25146"/>
                  </a:lnTo>
                  <a:lnTo>
                    <a:pt x="206590" y="25781"/>
                  </a:lnTo>
                  <a:lnTo>
                    <a:pt x="204063" y="22733"/>
                  </a:lnTo>
                  <a:lnTo>
                    <a:pt x="203441" y="29718"/>
                  </a:lnTo>
                  <a:lnTo>
                    <a:pt x="202488" y="28067"/>
                  </a:lnTo>
                  <a:lnTo>
                    <a:pt x="200533" y="24638"/>
                  </a:lnTo>
                  <a:lnTo>
                    <a:pt x="199796" y="23749"/>
                  </a:lnTo>
                  <a:lnTo>
                    <a:pt x="200177" y="25908"/>
                  </a:lnTo>
                  <a:lnTo>
                    <a:pt x="200291" y="28067"/>
                  </a:lnTo>
                  <a:lnTo>
                    <a:pt x="199555" y="24892"/>
                  </a:lnTo>
                  <a:lnTo>
                    <a:pt x="199631" y="29845"/>
                  </a:lnTo>
                  <a:lnTo>
                    <a:pt x="199517" y="31369"/>
                  </a:lnTo>
                  <a:lnTo>
                    <a:pt x="199148" y="29972"/>
                  </a:lnTo>
                  <a:lnTo>
                    <a:pt x="198742" y="28448"/>
                  </a:lnTo>
                  <a:lnTo>
                    <a:pt x="196875" y="21336"/>
                  </a:lnTo>
                  <a:lnTo>
                    <a:pt x="196888" y="23495"/>
                  </a:lnTo>
                  <a:lnTo>
                    <a:pt x="197015" y="26797"/>
                  </a:lnTo>
                  <a:lnTo>
                    <a:pt x="197459" y="28448"/>
                  </a:lnTo>
                  <a:lnTo>
                    <a:pt x="197027" y="28194"/>
                  </a:lnTo>
                  <a:lnTo>
                    <a:pt x="196608" y="29972"/>
                  </a:lnTo>
                  <a:lnTo>
                    <a:pt x="196240" y="28956"/>
                  </a:lnTo>
                  <a:lnTo>
                    <a:pt x="196126" y="28575"/>
                  </a:lnTo>
                  <a:lnTo>
                    <a:pt x="195808" y="27051"/>
                  </a:lnTo>
                  <a:lnTo>
                    <a:pt x="195529" y="29972"/>
                  </a:lnTo>
                  <a:lnTo>
                    <a:pt x="194640" y="28956"/>
                  </a:lnTo>
                  <a:lnTo>
                    <a:pt x="194322" y="23622"/>
                  </a:lnTo>
                  <a:lnTo>
                    <a:pt x="193281" y="23495"/>
                  </a:lnTo>
                  <a:lnTo>
                    <a:pt x="193103" y="24003"/>
                  </a:lnTo>
                  <a:lnTo>
                    <a:pt x="193065" y="24333"/>
                  </a:lnTo>
                  <a:lnTo>
                    <a:pt x="193192" y="27305"/>
                  </a:lnTo>
                  <a:lnTo>
                    <a:pt x="193306" y="28575"/>
                  </a:lnTo>
                  <a:lnTo>
                    <a:pt x="193586" y="29464"/>
                  </a:lnTo>
                  <a:lnTo>
                    <a:pt x="193751" y="29464"/>
                  </a:lnTo>
                  <a:lnTo>
                    <a:pt x="194170" y="30353"/>
                  </a:lnTo>
                  <a:lnTo>
                    <a:pt x="194335" y="31115"/>
                  </a:lnTo>
                  <a:lnTo>
                    <a:pt x="194424" y="33147"/>
                  </a:lnTo>
                  <a:lnTo>
                    <a:pt x="195351" y="38100"/>
                  </a:lnTo>
                  <a:lnTo>
                    <a:pt x="196075" y="42672"/>
                  </a:lnTo>
                  <a:lnTo>
                    <a:pt x="197548" y="45847"/>
                  </a:lnTo>
                  <a:lnTo>
                    <a:pt x="197497" y="42799"/>
                  </a:lnTo>
                  <a:lnTo>
                    <a:pt x="198158" y="45085"/>
                  </a:lnTo>
                  <a:lnTo>
                    <a:pt x="197726" y="45339"/>
                  </a:lnTo>
                  <a:lnTo>
                    <a:pt x="198437" y="47371"/>
                  </a:lnTo>
                  <a:lnTo>
                    <a:pt x="198196" y="45339"/>
                  </a:lnTo>
                  <a:lnTo>
                    <a:pt x="198120" y="44069"/>
                  </a:lnTo>
                  <a:lnTo>
                    <a:pt x="198412" y="45339"/>
                  </a:lnTo>
                  <a:lnTo>
                    <a:pt x="198869" y="46609"/>
                  </a:lnTo>
                  <a:lnTo>
                    <a:pt x="198666" y="44069"/>
                  </a:lnTo>
                  <a:lnTo>
                    <a:pt x="198551" y="42799"/>
                  </a:lnTo>
                  <a:lnTo>
                    <a:pt x="198539" y="42608"/>
                  </a:lnTo>
                  <a:lnTo>
                    <a:pt x="198653" y="42926"/>
                  </a:lnTo>
                  <a:lnTo>
                    <a:pt x="198780" y="43180"/>
                  </a:lnTo>
                  <a:lnTo>
                    <a:pt x="198526" y="42138"/>
                  </a:lnTo>
                  <a:lnTo>
                    <a:pt x="198526" y="41910"/>
                  </a:lnTo>
                  <a:lnTo>
                    <a:pt x="198602" y="41021"/>
                  </a:lnTo>
                  <a:lnTo>
                    <a:pt x="199237" y="42926"/>
                  </a:lnTo>
                  <a:lnTo>
                    <a:pt x="199351" y="43434"/>
                  </a:lnTo>
                  <a:lnTo>
                    <a:pt x="199605" y="44958"/>
                  </a:lnTo>
                  <a:lnTo>
                    <a:pt x="199529" y="43053"/>
                  </a:lnTo>
                  <a:lnTo>
                    <a:pt x="199796" y="44069"/>
                  </a:lnTo>
                  <a:lnTo>
                    <a:pt x="199898" y="44780"/>
                  </a:lnTo>
                  <a:lnTo>
                    <a:pt x="199885" y="44069"/>
                  </a:lnTo>
                  <a:lnTo>
                    <a:pt x="200507" y="44831"/>
                  </a:lnTo>
                  <a:lnTo>
                    <a:pt x="200393" y="44069"/>
                  </a:lnTo>
                  <a:lnTo>
                    <a:pt x="200240" y="43053"/>
                  </a:lnTo>
                  <a:lnTo>
                    <a:pt x="200126" y="42291"/>
                  </a:lnTo>
                  <a:lnTo>
                    <a:pt x="200964" y="44831"/>
                  </a:lnTo>
                  <a:lnTo>
                    <a:pt x="200939" y="42291"/>
                  </a:lnTo>
                  <a:lnTo>
                    <a:pt x="200926" y="41402"/>
                  </a:lnTo>
                  <a:lnTo>
                    <a:pt x="201815" y="45847"/>
                  </a:lnTo>
                  <a:lnTo>
                    <a:pt x="201688" y="44831"/>
                  </a:lnTo>
                  <a:lnTo>
                    <a:pt x="201587" y="42164"/>
                  </a:lnTo>
                  <a:lnTo>
                    <a:pt x="201803" y="42037"/>
                  </a:lnTo>
                  <a:lnTo>
                    <a:pt x="202450" y="47498"/>
                  </a:lnTo>
                  <a:lnTo>
                    <a:pt x="202819" y="42164"/>
                  </a:lnTo>
                  <a:lnTo>
                    <a:pt x="203885" y="47879"/>
                  </a:lnTo>
                  <a:lnTo>
                    <a:pt x="203225" y="43053"/>
                  </a:lnTo>
                  <a:lnTo>
                    <a:pt x="204673" y="45466"/>
                  </a:lnTo>
                  <a:lnTo>
                    <a:pt x="204736" y="43053"/>
                  </a:lnTo>
                  <a:lnTo>
                    <a:pt x="204736" y="42672"/>
                  </a:lnTo>
                  <a:lnTo>
                    <a:pt x="204838" y="43738"/>
                  </a:lnTo>
                  <a:lnTo>
                    <a:pt x="205193" y="43942"/>
                  </a:lnTo>
                  <a:lnTo>
                    <a:pt x="205549" y="45339"/>
                  </a:lnTo>
                  <a:lnTo>
                    <a:pt x="205994" y="46355"/>
                  </a:lnTo>
                  <a:lnTo>
                    <a:pt x="205308" y="42672"/>
                  </a:lnTo>
                  <a:lnTo>
                    <a:pt x="205270" y="42164"/>
                  </a:lnTo>
                  <a:lnTo>
                    <a:pt x="205320" y="42037"/>
                  </a:lnTo>
                  <a:lnTo>
                    <a:pt x="205536" y="41402"/>
                  </a:lnTo>
                  <a:lnTo>
                    <a:pt x="205549" y="41021"/>
                  </a:lnTo>
                  <a:lnTo>
                    <a:pt x="205371" y="38735"/>
                  </a:lnTo>
                  <a:lnTo>
                    <a:pt x="206413" y="42037"/>
                  </a:lnTo>
                  <a:lnTo>
                    <a:pt x="206502" y="42672"/>
                  </a:lnTo>
                  <a:lnTo>
                    <a:pt x="206209" y="43180"/>
                  </a:lnTo>
                  <a:lnTo>
                    <a:pt x="206121" y="43688"/>
                  </a:lnTo>
                  <a:lnTo>
                    <a:pt x="206933" y="47244"/>
                  </a:lnTo>
                  <a:lnTo>
                    <a:pt x="206260" y="43942"/>
                  </a:lnTo>
                  <a:lnTo>
                    <a:pt x="207022" y="43815"/>
                  </a:lnTo>
                  <a:lnTo>
                    <a:pt x="206336" y="41148"/>
                  </a:lnTo>
                  <a:lnTo>
                    <a:pt x="207124" y="43434"/>
                  </a:lnTo>
                  <a:lnTo>
                    <a:pt x="206844" y="42164"/>
                  </a:lnTo>
                  <a:lnTo>
                    <a:pt x="207670" y="45466"/>
                  </a:lnTo>
                  <a:lnTo>
                    <a:pt x="207035" y="42164"/>
                  </a:lnTo>
                  <a:lnTo>
                    <a:pt x="206844" y="41148"/>
                  </a:lnTo>
                  <a:lnTo>
                    <a:pt x="206717" y="40513"/>
                  </a:lnTo>
                  <a:lnTo>
                    <a:pt x="207810" y="44577"/>
                  </a:lnTo>
                  <a:lnTo>
                    <a:pt x="207467" y="41402"/>
                  </a:lnTo>
                  <a:lnTo>
                    <a:pt x="208407" y="43815"/>
                  </a:lnTo>
                  <a:lnTo>
                    <a:pt x="208508" y="46101"/>
                  </a:lnTo>
                  <a:lnTo>
                    <a:pt x="208711" y="44577"/>
                  </a:lnTo>
                  <a:lnTo>
                    <a:pt x="209016" y="45339"/>
                  </a:lnTo>
                  <a:lnTo>
                    <a:pt x="208813" y="44577"/>
                  </a:lnTo>
                  <a:lnTo>
                    <a:pt x="208711" y="44196"/>
                  </a:lnTo>
                  <a:lnTo>
                    <a:pt x="208381" y="42164"/>
                  </a:lnTo>
                  <a:lnTo>
                    <a:pt x="208432" y="41656"/>
                  </a:lnTo>
                  <a:lnTo>
                    <a:pt x="208521" y="41402"/>
                  </a:lnTo>
                  <a:lnTo>
                    <a:pt x="208762" y="40767"/>
                  </a:lnTo>
                  <a:lnTo>
                    <a:pt x="209194" y="44704"/>
                  </a:lnTo>
                  <a:lnTo>
                    <a:pt x="209791" y="46609"/>
                  </a:lnTo>
                  <a:lnTo>
                    <a:pt x="209905" y="45847"/>
                  </a:lnTo>
                  <a:lnTo>
                    <a:pt x="209791" y="43738"/>
                  </a:lnTo>
                  <a:lnTo>
                    <a:pt x="209588" y="41910"/>
                  </a:lnTo>
                  <a:lnTo>
                    <a:pt x="209905" y="42037"/>
                  </a:lnTo>
                  <a:lnTo>
                    <a:pt x="210019" y="42545"/>
                  </a:lnTo>
                  <a:lnTo>
                    <a:pt x="210146" y="42926"/>
                  </a:lnTo>
                  <a:lnTo>
                    <a:pt x="210235" y="43688"/>
                  </a:lnTo>
                  <a:lnTo>
                    <a:pt x="210134" y="41910"/>
                  </a:lnTo>
                  <a:lnTo>
                    <a:pt x="210070" y="40767"/>
                  </a:lnTo>
                  <a:lnTo>
                    <a:pt x="210058" y="40513"/>
                  </a:lnTo>
                  <a:lnTo>
                    <a:pt x="211416" y="43307"/>
                  </a:lnTo>
                  <a:lnTo>
                    <a:pt x="211239" y="40513"/>
                  </a:lnTo>
                  <a:lnTo>
                    <a:pt x="211213" y="39585"/>
                  </a:lnTo>
                  <a:lnTo>
                    <a:pt x="211404" y="40259"/>
                  </a:lnTo>
                  <a:lnTo>
                    <a:pt x="211213" y="39370"/>
                  </a:lnTo>
                  <a:lnTo>
                    <a:pt x="211074" y="38735"/>
                  </a:lnTo>
                  <a:lnTo>
                    <a:pt x="210413" y="35687"/>
                  </a:lnTo>
                  <a:lnTo>
                    <a:pt x="210299" y="32893"/>
                  </a:lnTo>
                  <a:lnTo>
                    <a:pt x="210273" y="32639"/>
                  </a:lnTo>
                  <a:lnTo>
                    <a:pt x="210858" y="35052"/>
                  </a:lnTo>
                  <a:lnTo>
                    <a:pt x="210731" y="35306"/>
                  </a:lnTo>
                  <a:lnTo>
                    <a:pt x="210845" y="35941"/>
                  </a:lnTo>
                  <a:lnTo>
                    <a:pt x="210959" y="36830"/>
                  </a:lnTo>
                  <a:lnTo>
                    <a:pt x="210985" y="35687"/>
                  </a:lnTo>
                  <a:lnTo>
                    <a:pt x="211670" y="38315"/>
                  </a:lnTo>
                  <a:lnTo>
                    <a:pt x="211658" y="37719"/>
                  </a:lnTo>
                  <a:lnTo>
                    <a:pt x="211670" y="37592"/>
                  </a:lnTo>
                  <a:lnTo>
                    <a:pt x="211658" y="35687"/>
                  </a:lnTo>
                  <a:lnTo>
                    <a:pt x="211645" y="35306"/>
                  </a:lnTo>
                  <a:lnTo>
                    <a:pt x="212217" y="36322"/>
                  </a:lnTo>
                  <a:lnTo>
                    <a:pt x="212966" y="39751"/>
                  </a:lnTo>
                  <a:lnTo>
                    <a:pt x="211670" y="37719"/>
                  </a:lnTo>
                  <a:lnTo>
                    <a:pt x="211721" y="37973"/>
                  </a:lnTo>
                  <a:lnTo>
                    <a:pt x="212686" y="40640"/>
                  </a:lnTo>
                  <a:lnTo>
                    <a:pt x="211848" y="39370"/>
                  </a:lnTo>
                  <a:lnTo>
                    <a:pt x="213360" y="44831"/>
                  </a:lnTo>
                  <a:lnTo>
                    <a:pt x="211480" y="39281"/>
                  </a:lnTo>
                  <a:lnTo>
                    <a:pt x="212979" y="44958"/>
                  </a:lnTo>
                  <a:lnTo>
                    <a:pt x="213918" y="45720"/>
                  </a:lnTo>
                  <a:lnTo>
                    <a:pt x="213779" y="44831"/>
                  </a:lnTo>
                  <a:lnTo>
                    <a:pt x="213461" y="42926"/>
                  </a:lnTo>
                  <a:lnTo>
                    <a:pt x="214401" y="43815"/>
                  </a:lnTo>
                  <a:lnTo>
                    <a:pt x="214299" y="42926"/>
                  </a:lnTo>
                  <a:lnTo>
                    <a:pt x="214198" y="41910"/>
                  </a:lnTo>
                  <a:lnTo>
                    <a:pt x="213842" y="41148"/>
                  </a:lnTo>
                  <a:lnTo>
                    <a:pt x="213741" y="40640"/>
                  </a:lnTo>
                  <a:lnTo>
                    <a:pt x="213652" y="39751"/>
                  </a:lnTo>
                  <a:lnTo>
                    <a:pt x="213779" y="37084"/>
                  </a:lnTo>
                  <a:lnTo>
                    <a:pt x="213969" y="35306"/>
                  </a:lnTo>
                  <a:lnTo>
                    <a:pt x="216115" y="47625"/>
                  </a:lnTo>
                  <a:lnTo>
                    <a:pt x="215988" y="42799"/>
                  </a:lnTo>
                  <a:lnTo>
                    <a:pt x="215747" y="40513"/>
                  </a:lnTo>
                  <a:lnTo>
                    <a:pt x="214960" y="36068"/>
                  </a:lnTo>
                  <a:lnTo>
                    <a:pt x="215963" y="38227"/>
                  </a:lnTo>
                  <a:lnTo>
                    <a:pt x="216535" y="42291"/>
                  </a:lnTo>
                  <a:lnTo>
                    <a:pt x="217335" y="42545"/>
                  </a:lnTo>
                  <a:lnTo>
                    <a:pt x="215861" y="36449"/>
                  </a:lnTo>
                  <a:lnTo>
                    <a:pt x="216928" y="38608"/>
                  </a:lnTo>
                  <a:lnTo>
                    <a:pt x="217309" y="38481"/>
                  </a:lnTo>
                  <a:lnTo>
                    <a:pt x="218046" y="42037"/>
                  </a:lnTo>
                  <a:lnTo>
                    <a:pt x="218719" y="41275"/>
                  </a:lnTo>
                  <a:lnTo>
                    <a:pt x="219075" y="38608"/>
                  </a:lnTo>
                  <a:lnTo>
                    <a:pt x="219202" y="38481"/>
                  </a:lnTo>
                  <a:lnTo>
                    <a:pt x="219811" y="37846"/>
                  </a:lnTo>
                  <a:lnTo>
                    <a:pt x="219875" y="38315"/>
                  </a:lnTo>
                  <a:lnTo>
                    <a:pt x="219989" y="39624"/>
                  </a:lnTo>
                  <a:lnTo>
                    <a:pt x="220116" y="40259"/>
                  </a:lnTo>
                  <a:lnTo>
                    <a:pt x="220421" y="41021"/>
                  </a:lnTo>
                  <a:lnTo>
                    <a:pt x="221157" y="38989"/>
                  </a:lnTo>
                  <a:lnTo>
                    <a:pt x="223062" y="41402"/>
                  </a:lnTo>
                  <a:lnTo>
                    <a:pt x="224205" y="42926"/>
                  </a:lnTo>
                  <a:lnTo>
                    <a:pt x="224078" y="40386"/>
                  </a:lnTo>
                  <a:lnTo>
                    <a:pt x="224129" y="39751"/>
                  </a:lnTo>
                  <a:lnTo>
                    <a:pt x="224116" y="38989"/>
                  </a:lnTo>
                  <a:lnTo>
                    <a:pt x="224205" y="38481"/>
                  </a:lnTo>
                  <a:lnTo>
                    <a:pt x="224294" y="38354"/>
                  </a:lnTo>
                  <a:lnTo>
                    <a:pt x="224650" y="39878"/>
                  </a:lnTo>
                  <a:lnTo>
                    <a:pt x="224764" y="41148"/>
                  </a:lnTo>
                  <a:lnTo>
                    <a:pt x="224993" y="38481"/>
                  </a:lnTo>
                  <a:lnTo>
                    <a:pt x="225018" y="38354"/>
                  </a:lnTo>
                  <a:lnTo>
                    <a:pt x="225145" y="37846"/>
                  </a:lnTo>
                  <a:lnTo>
                    <a:pt x="225336" y="37084"/>
                  </a:lnTo>
                  <a:lnTo>
                    <a:pt x="225399" y="36830"/>
                  </a:lnTo>
                  <a:lnTo>
                    <a:pt x="225463" y="36576"/>
                  </a:lnTo>
                  <a:lnTo>
                    <a:pt x="225780" y="35306"/>
                  </a:lnTo>
                  <a:lnTo>
                    <a:pt x="227101" y="38354"/>
                  </a:lnTo>
                  <a:lnTo>
                    <a:pt x="227228" y="39497"/>
                  </a:lnTo>
                  <a:lnTo>
                    <a:pt x="227939" y="40386"/>
                  </a:lnTo>
                  <a:lnTo>
                    <a:pt x="227050" y="35306"/>
                  </a:lnTo>
                  <a:lnTo>
                    <a:pt x="226923" y="34544"/>
                  </a:lnTo>
                  <a:lnTo>
                    <a:pt x="226656" y="33020"/>
                  </a:lnTo>
                  <a:lnTo>
                    <a:pt x="227609" y="35433"/>
                  </a:lnTo>
                  <a:lnTo>
                    <a:pt x="227711" y="36322"/>
                  </a:lnTo>
                  <a:lnTo>
                    <a:pt x="229222" y="37338"/>
                  </a:lnTo>
                  <a:lnTo>
                    <a:pt x="230124" y="34290"/>
                  </a:lnTo>
                  <a:lnTo>
                    <a:pt x="231914" y="38735"/>
                  </a:lnTo>
                  <a:lnTo>
                    <a:pt x="231317" y="34290"/>
                  </a:lnTo>
                  <a:lnTo>
                    <a:pt x="233527" y="40386"/>
                  </a:lnTo>
                  <a:lnTo>
                    <a:pt x="232511" y="34290"/>
                  </a:lnTo>
                  <a:lnTo>
                    <a:pt x="233768" y="37211"/>
                  </a:lnTo>
                  <a:lnTo>
                    <a:pt x="233845" y="38481"/>
                  </a:lnTo>
                  <a:lnTo>
                    <a:pt x="235140" y="40132"/>
                  </a:lnTo>
                  <a:lnTo>
                    <a:pt x="235458" y="40386"/>
                  </a:lnTo>
                  <a:lnTo>
                    <a:pt x="234886" y="36449"/>
                  </a:lnTo>
                  <a:lnTo>
                    <a:pt x="235000" y="35941"/>
                  </a:lnTo>
                  <a:lnTo>
                    <a:pt x="235089" y="35687"/>
                  </a:lnTo>
                  <a:lnTo>
                    <a:pt x="235673" y="38862"/>
                  </a:lnTo>
                  <a:lnTo>
                    <a:pt x="235546" y="35687"/>
                  </a:lnTo>
                  <a:lnTo>
                    <a:pt x="235534" y="35433"/>
                  </a:lnTo>
                  <a:lnTo>
                    <a:pt x="236461" y="39116"/>
                  </a:lnTo>
                  <a:lnTo>
                    <a:pt x="236626" y="38227"/>
                  </a:lnTo>
                  <a:lnTo>
                    <a:pt x="236461" y="38100"/>
                  </a:lnTo>
                  <a:lnTo>
                    <a:pt x="236105" y="36957"/>
                  </a:lnTo>
                  <a:lnTo>
                    <a:pt x="235991" y="36195"/>
                  </a:lnTo>
                  <a:lnTo>
                    <a:pt x="236042" y="35433"/>
                  </a:lnTo>
                  <a:lnTo>
                    <a:pt x="236207" y="34417"/>
                  </a:lnTo>
                  <a:lnTo>
                    <a:pt x="237490" y="37820"/>
                  </a:lnTo>
                  <a:lnTo>
                    <a:pt x="237617" y="38315"/>
                  </a:lnTo>
                  <a:lnTo>
                    <a:pt x="237858" y="39624"/>
                  </a:lnTo>
                  <a:lnTo>
                    <a:pt x="238544" y="36703"/>
                  </a:lnTo>
                  <a:lnTo>
                    <a:pt x="238645" y="37299"/>
                  </a:lnTo>
                  <a:lnTo>
                    <a:pt x="238658" y="36703"/>
                  </a:lnTo>
                  <a:lnTo>
                    <a:pt x="238658" y="35941"/>
                  </a:lnTo>
                  <a:lnTo>
                    <a:pt x="239318" y="42672"/>
                  </a:lnTo>
                  <a:lnTo>
                    <a:pt x="239204" y="38989"/>
                  </a:lnTo>
                  <a:lnTo>
                    <a:pt x="239077" y="37719"/>
                  </a:lnTo>
                  <a:lnTo>
                    <a:pt x="238963" y="37084"/>
                  </a:lnTo>
                  <a:lnTo>
                    <a:pt x="239598" y="38862"/>
                  </a:lnTo>
                  <a:lnTo>
                    <a:pt x="240245" y="38735"/>
                  </a:lnTo>
                  <a:lnTo>
                    <a:pt x="240588" y="37846"/>
                  </a:lnTo>
                  <a:lnTo>
                    <a:pt x="240868" y="40132"/>
                  </a:lnTo>
                  <a:lnTo>
                    <a:pt x="241833" y="40513"/>
                  </a:lnTo>
                  <a:lnTo>
                    <a:pt x="242519" y="38735"/>
                  </a:lnTo>
                  <a:lnTo>
                    <a:pt x="243459" y="38608"/>
                  </a:lnTo>
                  <a:lnTo>
                    <a:pt x="243039" y="37846"/>
                  </a:lnTo>
                  <a:lnTo>
                    <a:pt x="242951" y="37592"/>
                  </a:lnTo>
                  <a:lnTo>
                    <a:pt x="242874" y="37084"/>
                  </a:lnTo>
                  <a:lnTo>
                    <a:pt x="242709" y="35941"/>
                  </a:lnTo>
                  <a:lnTo>
                    <a:pt x="242481" y="34417"/>
                  </a:lnTo>
                  <a:lnTo>
                    <a:pt x="242468" y="34290"/>
                  </a:lnTo>
                  <a:lnTo>
                    <a:pt x="242468" y="33655"/>
                  </a:lnTo>
                  <a:lnTo>
                    <a:pt x="242620" y="33401"/>
                  </a:lnTo>
                  <a:lnTo>
                    <a:pt x="242773" y="34124"/>
                  </a:lnTo>
                  <a:lnTo>
                    <a:pt x="242747" y="33401"/>
                  </a:lnTo>
                  <a:lnTo>
                    <a:pt x="242735" y="33020"/>
                  </a:lnTo>
                  <a:lnTo>
                    <a:pt x="242735" y="32893"/>
                  </a:lnTo>
                  <a:lnTo>
                    <a:pt x="243166" y="33274"/>
                  </a:lnTo>
                  <a:lnTo>
                    <a:pt x="243497" y="35687"/>
                  </a:lnTo>
                  <a:lnTo>
                    <a:pt x="243611" y="37846"/>
                  </a:lnTo>
                  <a:lnTo>
                    <a:pt x="243852" y="36576"/>
                  </a:lnTo>
                  <a:lnTo>
                    <a:pt x="244005" y="37299"/>
                  </a:lnTo>
                  <a:lnTo>
                    <a:pt x="244119" y="38608"/>
                  </a:lnTo>
                  <a:lnTo>
                    <a:pt x="244233" y="39497"/>
                  </a:lnTo>
                  <a:lnTo>
                    <a:pt x="244068" y="37338"/>
                  </a:lnTo>
                  <a:lnTo>
                    <a:pt x="245579" y="42672"/>
                  </a:lnTo>
                  <a:lnTo>
                    <a:pt x="245224" y="38989"/>
                  </a:lnTo>
                  <a:lnTo>
                    <a:pt x="245414" y="40005"/>
                  </a:lnTo>
                  <a:lnTo>
                    <a:pt x="246380" y="39878"/>
                  </a:lnTo>
                  <a:lnTo>
                    <a:pt x="246557" y="38989"/>
                  </a:lnTo>
                  <a:lnTo>
                    <a:pt x="246646" y="38608"/>
                  </a:lnTo>
                  <a:lnTo>
                    <a:pt x="247383" y="38354"/>
                  </a:lnTo>
                  <a:lnTo>
                    <a:pt x="247218" y="37338"/>
                  </a:lnTo>
                  <a:lnTo>
                    <a:pt x="247103" y="36576"/>
                  </a:lnTo>
                  <a:lnTo>
                    <a:pt x="246913" y="35433"/>
                  </a:lnTo>
                  <a:lnTo>
                    <a:pt x="247332" y="36068"/>
                  </a:lnTo>
                  <a:lnTo>
                    <a:pt x="247294" y="35433"/>
                  </a:lnTo>
                  <a:lnTo>
                    <a:pt x="247167" y="33655"/>
                  </a:lnTo>
                  <a:lnTo>
                    <a:pt x="247916" y="34417"/>
                  </a:lnTo>
                  <a:lnTo>
                    <a:pt x="248932" y="36576"/>
                  </a:lnTo>
                  <a:lnTo>
                    <a:pt x="249605" y="36322"/>
                  </a:lnTo>
                  <a:lnTo>
                    <a:pt x="249732" y="35560"/>
                  </a:lnTo>
                  <a:lnTo>
                    <a:pt x="249758" y="34671"/>
                  </a:lnTo>
                  <a:lnTo>
                    <a:pt x="249339" y="33782"/>
                  </a:lnTo>
                  <a:lnTo>
                    <a:pt x="249339" y="33655"/>
                  </a:lnTo>
                  <a:lnTo>
                    <a:pt x="249313" y="32893"/>
                  </a:lnTo>
                  <a:lnTo>
                    <a:pt x="249301" y="32639"/>
                  </a:lnTo>
                  <a:lnTo>
                    <a:pt x="249275" y="32004"/>
                  </a:lnTo>
                  <a:lnTo>
                    <a:pt x="249682" y="34290"/>
                  </a:lnTo>
                  <a:lnTo>
                    <a:pt x="249783" y="34658"/>
                  </a:lnTo>
                  <a:lnTo>
                    <a:pt x="250418" y="34290"/>
                  </a:lnTo>
                  <a:lnTo>
                    <a:pt x="250355" y="36322"/>
                  </a:lnTo>
                  <a:lnTo>
                    <a:pt x="251358" y="35560"/>
                  </a:lnTo>
                  <a:lnTo>
                    <a:pt x="251739" y="34290"/>
                  </a:lnTo>
                  <a:lnTo>
                    <a:pt x="251942" y="33655"/>
                  </a:lnTo>
                  <a:lnTo>
                    <a:pt x="251828" y="32385"/>
                  </a:lnTo>
                  <a:lnTo>
                    <a:pt x="251764" y="32131"/>
                  </a:lnTo>
                  <a:lnTo>
                    <a:pt x="251688" y="32004"/>
                  </a:lnTo>
                  <a:lnTo>
                    <a:pt x="251625" y="31877"/>
                  </a:lnTo>
                  <a:lnTo>
                    <a:pt x="251523" y="31369"/>
                  </a:lnTo>
                  <a:lnTo>
                    <a:pt x="251599" y="30353"/>
                  </a:lnTo>
                  <a:lnTo>
                    <a:pt x="252056" y="31750"/>
                  </a:lnTo>
                  <a:lnTo>
                    <a:pt x="252158" y="32258"/>
                  </a:lnTo>
                  <a:lnTo>
                    <a:pt x="252272" y="33401"/>
                  </a:lnTo>
                  <a:lnTo>
                    <a:pt x="252679" y="30353"/>
                  </a:lnTo>
                  <a:lnTo>
                    <a:pt x="252768" y="29718"/>
                  </a:lnTo>
                  <a:lnTo>
                    <a:pt x="252831" y="29210"/>
                  </a:lnTo>
                  <a:lnTo>
                    <a:pt x="256311" y="40640"/>
                  </a:lnTo>
                  <a:lnTo>
                    <a:pt x="256336" y="35306"/>
                  </a:lnTo>
                  <a:lnTo>
                    <a:pt x="256387" y="35052"/>
                  </a:lnTo>
                  <a:lnTo>
                    <a:pt x="256857" y="32258"/>
                  </a:lnTo>
                  <a:lnTo>
                    <a:pt x="257390" y="32639"/>
                  </a:lnTo>
                  <a:lnTo>
                    <a:pt x="257098" y="33655"/>
                  </a:lnTo>
                  <a:lnTo>
                    <a:pt x="257022" y="34544"/>
                  </a:lnTo>
                  <a:lnTo>
                    <a:pt x="257517" y="35814"/>
                  </a:lnTo>
                  <a:lnTo>
                    <a:pt x="257797" y="32258"/>
                  </a:lnTo>
                  <a:lnTo>
                    <a:pt x="257873" y="31242"/>
                  </a:lnTo>
                  <a:lnTo>
                    <a:pt x="259308" y="36195"/>
                  </a:lnTo>
                  <a:lnTo>
                    <a:pt x="259715" y="33147"/>
                  </a:lnTo>
                  <a:lnTo>
                    <a:pt x="261632" y="40894"/>
                  </a:lnTo>
                  <a:lnTo>
                    <a:pt x="261988" y="33147"/>
                  </a:lnTo>
                  <a:lnTo>
                    <a:pt x="262039" y="32258"/>
                  </a:lnTo>
                  <a:lnTo>
                    <a:pt x="263740" y="37084"/>
                  </a:lnTo>
                  <a:lnTo>
                    <a:pt x="263512" y="35814"/>
                  </a:lnTo>
                  <a:lnTo>
                    <a:pt x="263385" y="34798"/>
                  </a:lnTo>
                  <a:lnTo>
                    <a:pt x="263347" y="33401"/>
                  </a:lnTo>
                  <a:lnTo>
                    <a:pt x="263575" y="34658"/>
                  </a:lnTo>
                  <a:lnTo>
                    <a:pt x="263563" y="34036"/>
                  </a:lnTo>
                  <a:lnTo>
                    <a:pt x="263982" y="33401"/>
                  </a:lnTo>
                  <a:lnTo>
                    <a:pt x="264731" y="32258"/>
                  </a:lnTo>
                  <a:lnTo>
                    <a:pt x="265226" y="31496"/>
                  </a:lnTo>
                  <a:lnTo>
                    <a:pt x="268135" y="36068"/>
                  </a:lnTo>
                  <a:lnTo>
                    <a:pt x="270433" y="37338"/>
                  </a:lnTo>
                  <a:lnTo>
                    <a:pt x="271259" y="37719"/>
                  </a:lnTo>
                  <a:lnTo>
                    <a:pt x="270103" y="31496"/>
                  </a:lnTo>
                  <a:lnTo>
                    <a:pt x="270052" y="31242"/>
                  </a:lnTo>
                  <a:lnTo>
                    <a:pt x="269671" y="29210"/>
                  </a:lnTo>
                  <a:lnTo>
                    <a:pt x="269417" y="27813"/>
                  </a:lnTo>
                  <a:lnTo>
                    <a:pt x="271043" y="32004"/>
                  </a:lnTo>
                  <a:lnTo>
                    <a:pt x="271284" y="35560"/>
                  </a:lnTo>
                  <a:lnTo>
                    <a:pt x="272186" y="31115"/>
                  </a:lnTo>
                  <a:lnTo>
                    <a:pt x="274408" y="35179"/>
                  </a:lnTo>
                  <a:lnTo>
                    <a:pt x="275386" y="31496"/>
                  </a:lnTo>
                  <a:lnTo>
                    <a:pt x="275437" y="32385"/>
                  </a:lnTo>
                  <a:lnTo>
                    <a:pt x="275551" y="33274"/>
                  </a:lnTo>
                  <a:lnTo>
                    <a:pt x="275513" y="33655"/>
                  </a:lnTo>
                  <a:lnTo>
                    <a:pt x="276098" y="35814"/>
                  </a:lnTo>
                  <a:lnTo>
                    <a:pt x="276567" y="33401"/>
                  </a:lnTo>
                  <a:lnTo>
                    <a:pt x="276453" y="32258"/>
                  </a:lnTo>
                  <a:lnTo>
                    <a:pt x="276339" y="31496"/>
                  </a:lnTo>
                  <a:lnTo>
                    <a:pt x="276313" y="31242"/>
                  </a:lnTo>
                  <a:lnTo>
                    <a:pt x="276567" y="31369"/>
                  </a:lnTo>
                  <a:lnTo>
                    <a:pt x="276694" y="33274"/>
                  </a:lnTo>
                  <a:lnTo>
                    <a:pt x="276910" y="34036"/>
                  </a:lnTo>
                  <a:lnTo>
                    <a:pt x="277444" y="35433"/>
                  </a:lnTo>
                  <a:lnTo>
                    <a:pt x="277266" y="31242"/>
                  </a:lnTo>
                  <a:lnTo>
                    <a:pt x="277266" y="31115"/>
                  </a:lnTo>
                  <a:lnTo>
                    <a:pt x="277253" y="30734"/>
                  </a:lnTo>
                  <a:lnTo>
                    <a:pt x="277799" y="33324"/>
                  </a:lnTo>
                  <a:lnTo>
                    <a:pt x="277799" y="33020"/>
                  </a:lnTo>
                  <a:lnTo>
                    <a:pt x="278777" y="34417"/>
                  </a:lnTo>
                  <a:lnTo>
                    <a:pt x="278472" y="33020"/>
                  </a:lnTo>
                  <a:lnTo>
                    <a:pt x="278155" y="31623"/>
                  </a:lnTo>
                  <a:lnTo>
                    <a:pt x="278930" y="32893"/>
                  </a:lnTo>
                  <a:lnTo>
                    <a:pt x="278980" y="31623"/>
                  </a:lnTo>
                  <a:lnTo>
                    <a:pt x="279019" y="30734"/>
                  </a:lnTo>
                  <a:lnTo>
                    <a:pt x="279044" y="30099"/>
                  </a:lnTo>
                  <a:lnTo>
                    <a:pt x="279742" y="31750"/>
                  </a:lnTo>
                  <a:lnTo>
                    <a:pt x="279654" y="30099"/>
                  </a:lnTo>
                  <a:lnTo>
                    <a:pt x="279565" y="28575"/>
                  </a:lnTo>
                  <a:lnTo>
                    <a:pt x="280924" y="33147"/>
                  </a:lnTo>
                  <a:lnTo>
                    <a:pt x="280365" y="28575"/>
                  </a:lnTo>
                  <a:lnTo>
                    <a:pt x="281000" y="33274"/>
                  </a:lnTo>
                  <a:lnTo>
                    <a:pt x="281774" y="32385"/>
                  </a:lnTo>
                  <a:lnTo>
                    <a:pt x="281901" y="31496"/>
                  </a:lnTo>
                  <a:lnTo>
                    <a:pt x="281927" y="29972"/>
                  </a:lnTo>
                  <a:lnTo>
                    <a:pt x="282016" y="31496"/>
                  </a:lnTo>
                  <a:lnTo>
                    <a:pt x="282448" y="31496"/>
                  </a:lnTo>
                  <a:lnTo>
                    <a:pt x="282575" y="33401"/>
                  </a:lnTo>
                  <a:lnTo>
                    <a:pt x="282981" y="33274"/>
                  </a:lnTo>
                  <a:lnTo>
                    <a:pt x="283159" y="32639"/>
                  </a:lnTo>
                  <a:lnTo>
                    <a:pt x="283032" y="31242"/>
                  </a:lnTo>
                  <a:lnTo>
                    <a:pt x="282816" y="29972"/>
                  </a:lnTo>
                  <a:lnTo>
                    <a:pt x="284353" y="35433"/>
                  </a:lnTo>
                  <a:lnTo>
                    <a:pt x="283984" y="29972"/>
                  </a:lnTo>
                  <a:lnTo>
                    <a:pt x="283895" y="28575"/>
                  </a:lnTo>
                  <a:lnTo>
                    <a:pt x="283845" y="27813"/>
                  </a:lnTo>
                  <a:lnTo>
                    <a:pt x="283743" y="26416"/>
                  </a:lnTo>
                  <a:lnTo>
                    <a:pt x="283667" y="25273"/>
                  </a:lnTo>
                  <a:lnTo>
                    <a:pt x="285115" y="32385"/>
                  </a:lnTo>
                  <a:lnTo>
                    <a:pt x="285953" y="29718"/>
                  </a:lnTo>
                  <a:lnTo>
                    <a:pt x="286651" y="28194"/>
                  </a:lnTo>
                  <a:lnTo>
                    <a:pt x="286626" y="27178"/>
                  </a:lnTo>
                  <a:lnTo>
                    <a:pt x="286740" y="28003"/>
                  </a:lnTo>
                  <a:lnTo>
                    <a:pt x="286829" y="27813"/>
                  </a:lnTo>
                  <a:lnTo>
                    <a:pt x="286727" y="27432"/>
                  </a:lnTo>
                  <a:lnTo>
                    <a:pt x="286867" y="27762"/>
                  </a:lnTo>
                  <a:lnTo>
                    <a:pt x="287286" y="27178"/>
                  </a:lnTo>
                  <a:lnTo>
                    <a:pt x="287756" y="26543"/>
                  </a:lnTo>
                  <a:lnTo>
                    <a:pt x="288112" y="29362"/>
                  </a:lnTo>
                  <a:lnTo>
                    <a:pt x="288137" y="26543"/>
                  </a:lnTo>
                  <a:lnTo>
                    <a:pt x="288150" y="25908"/>
                  </a:lnTo>
                  <a:lnTo>
                    <a:pt x="289318" y="26924"/>
                  </a:lnTo>
                  <a:lnTo>
                    <a:pt x="289534" y="27305"/>
                  </a:lnTo>
                  <a:lnTo>
                    <a:pt x="289598" y="28003"/>
                  </a:lnTo>
                  <a:lnTo>
                    <a:pt x="289483" y="29845"/>
                  </a:lnTo>
                  <a:lnTo>
                    <a:pt x="290233" y="27686"/>
                  </a:lnTo>
                  <a:lnTo>
                    <a:pt x="291515" y="29972"/>
                  </a:lnTo>
                  <a:lnTo>
                    <a:pt x="291998" y="27686"/>
                  </a:lnTo>
                  <a:lnTo>
                    <a:pt x="291896" y="26543"/>
                  </a:lnTo>
                  <a:lnTo>
                    <a:pt x="291757" y="25908"/>
                  </a:lnTo>
                  <a:lnTo>
                    <a:pt x="291604" y="25273"/>
                  </a:lnTo>
                  <a:lnTo>
                    <a:pt x="291465" y="24638"/>
                  </a:lnTo>
                  <a:lnTo>
                    <a:pt x="291515" y="24257"/>
                  </a:lnTo>
                  <a:lnTo>
                    <a:pt x="291668" y="23368"/>
                  </a:lnTo>
                  <a:lnTo>
                    <a:pt x="291871" y="22098"/>
                  </a:lnTo>
                  <a:lnTo>
                    <a:pt x="291884" y="20320"/>
                  </a:lnTo>
                  <a:lnTo>
                    <a:pt x="291820" y="19558"/>
                  </a:lnTo>
                  <a:lnTo>
                    <a:pt x="291985" y="20955"/>
                  </a:lnTo>
                  <a:lnTo>
                    <a:pt x="292100" y="22860"/>
                  </a:lnTo>
                  <a:lnTo>
                    <a:pt x="292341" y="25654"/>
                  </a:lnTo>
                  <a:lnTo>
                    <a:pt x="292938" y="20955"/>
                  </a:lnTo>
                  <a:lnTo>
                    <a:pt x="293471" y="28702"/>
                  </a:lnTo>
                  <a:lnTo>
                    <a:pt x="293344" y="25781"/>
                  </a:lnTo>
                  <a:lnTo>
                    <a:pt x="293560" y="26162"/>
                  </a:lnTo>
                  <a:lnTo>
                    <a:pt x="293662" y="26670"/>
                  </a:lnTo>
                  <a:lnTo>
                    <a:pt x="293789" y="28702"/>
                  </a:lnTo>
                  <a:lnTo>
                    <a:pt x="294170" y="27686"/>
                  </a:lnTo>
                  <a:lnTo>
                    <a:pt x="294043" y="26543"/>
                  </a:lnTo>
                  <a:lnTo>
                    <a:pt x="293852" y="25781"/>
                  </a:lnTo>
                  <a:lnTo>
                    <a:pt x="293725" y="25273"/>
                  </a:lnTo>
                  <a:lnTo>
                    <a:pt x="294322" y="25146"/>
                  </a:lnTo>
                  <a:lnTo>
                    <a:pt x="294373" y="25527"/>
                  </a:lnTo>
                  <a:lnTo>
                    <a:pt x="294500" y="27813"/>
                  </a:lnTo>
                  <a:lnTo>
                    <a:pt x="294538" y="25146"/>
                  </a:lnTo>
                  <a:lnTo>
                    <a:pt x="294563" y="23749"/>
                  </a:lnTo>
                  <a:lnTo>
                    <a:pt x="295160" y="24511"/>
                  </a:lnTo>
                  <a:lnTo>
                    <a:pt x="295236" y="25273"/>
                  </a:lnTo>
                  <a:lnTo>
                    <a:pt x="295363" y="25946"/>
                  </a:lnTo>
                  <a:lnTo>
                    <a:pt x="296037" y="25527"/>
                  </a:lnTo>
                  <a:lnTo>
                    <a:pt x="296011" y="23749"/>
                  </a:lnTo>
                  <a:lnTo>
                    <a:pt x="295986" y="20955"/>
                  </a:lnTo>
                  <a:lnTo>
                    <a:pt x="295986" y="20447"/>
                  </a:lnTo>
                  <a:lnTo>
                    <a:pt x="297154" y="22212"/>
                  </a:lnTo>
                  <a:lnTo>
                    <a:pt x="297472" y="26797"/>
                  </a:lnTo>
                  <a:lnTo>
                    <a:pt x="297675" y="23749"/>
                  </a:lnTo>
                  <a:lnTo>
                    <a:pt x="298221" y="27559"/>
                  </a:lnTo>
                  <a:lnTo>
                    <a:pt x="298538" y="26416"/>
                  </a:lnTo>
                  <a:lnTo>
                    <a:pt x="298424" y="25654"/>
                  </a:lnTo>
                  <a:lnTo>
                    <a:pt x="298132" y="24511"/>
                  </a:lnTo>
                  <a:lnTo>
                    <a:pt x="298577" y="24511"/>
                  </a:lnTo>
                  <a:lnTo>
                    <a:pt x="298589" y="23749"/>
                  </a:lnTo>
                  <a:lnTo>
                    <a:pt x="298602" y="21590"/>
                  </a:lnTo>
                  <a:lnTo>
                    <a:pt x="298919" y="22352"/>
                  </a:lnTo>
                  <a:lnTo>
                    <a:pt x="299034" y="24511"/>
                  </a:lnTo>
                  <a:lnTo>
                    <a:pt x="299643" y="23749"/>
                  </a:lnTo>
                  <a:lnTo>
                    <a:pt x="299567" y="23241"/>
                  </a:lnTo>
                  <a:lnTo>
                    <a:pt x="299212" y="22479"/>
                  </a:lnTo>
                  <a:lnTo>
                    <a:pt x="299148" y="21590"/>
                  </a:lnTo>
                  <a:lnTo>
                    <a:pt x="299262" y="20447"/>
                  </a:lnTo>
                  <a:lnTo>
                    <a:pt x="299135" y="19723"/>
                  </a:lnTo>
                  <a:lnTo>
                    <a:pt x="299097" y="19558"/>
                  </a:lnTo>
                  <a:lnTo>
                    <a:pt x="298754" y="18415"/>
                  </a:lnTo>
                  <a:lnTo>
                    <a:pt x="298411" y="17272"/>
                  </a:lnTo>
                  <a:lnTo>
                    <a:pt x="298958" y="18034"/>
                  </a:lnTo>
                  <a:lnTo>
                    <a:pt x="299072" y="18796"/>
                  </a:lnTo>
                  <a:lnTo>
                    <a:pt x="299580" y="18288"/>
                  </a:lnTo>
                  <a:lnTo>
                    <a:pt x="300113" y="20574"/>
                  </a:lnTo>
                  <a:lnTo>
                    <a:pt x="300215" y="18288"/>
                  </a:lnTo>
                  <a:lnTo>
                    <a:pt x="300228" y="18034"/>
                  </a:lnTo>
                  <a:lnTo>
                    <a:pt x="300621" y="18808"/>
                  </a:lnTo>
                  <a:lnTo>
                    <a:pt x="300736" y="19431"/>
                  </a:lnTo>
                  <a:lnTo>
                    <a:pt x="301307" y="24003"/>
                  </a:lnTo>
                  <a:lnTo>
                    <a:pt x="301117" y="20828"/>
                  </a:lnTo>
                  <a:lnTo>
                    <a:pt x="302221" y="22987"/>
                  </a:lnTo>
                  <a:lnTo>
                    <a:pt x="302120" y="20828"/>
                  </a:lnTo>
                  <a:lnTo>
                    <a:pt x="302069" y="19558"/>
                  </a:lnTo>
                  <a:lnTo>
                    <a:pt x="302171" y="21082"/>
                  </a:lnTo>
                  <a:lnTo>
                    <a:pt x="302298" y="22098"/>
                  </a:lnTo>
                  <a:lnTo>
                    <a:pt x="302412" y="22733"/>
                  </a:lnTo>
                  <a:lnTo>
                    <a:pt x="302260" y="20193"/>
                  </a:lnTo>
                  <a:lnTo>
                    <a:pt x="302514" y="20828"/>
                  </a:lnTo>
                  <a:lnTo>
                    <a:pt x="302590" y="21082"/>
                  </a:lnTo>
                  <a:lnTo>
                    <a:pt x="302691" y="21844"/>
                  </a:lnTo>
                  <a:lnTo>
                    <a:pt x="302818" y="22987"/>
                  </a:lnTo>
                  <a:lnTo>
                    <a:pt x="303491" y="23368"/>
                  </a:lnTo>
                  <a:lnTo>
                    <a:pt x="302602" y="20193"/>
                  </a:lnTo>
                  <a:lnTo>
                    <a:pt x="302425" y="19558"/>
                  </a:lnTo>
                  <a:lnTo>
                    <a:pt x="302006" y="18034"/>
                  </a:lnTo>
                  <a:lnTo>
                    <a:pt x="303009" y="20066"/>
                  </a:lnTo>
                  <a:lnTo>
                    <a:pt x="303098" y="21209"/>
                  </a:lnTo>
                  <a:lnTo>
                    <a:pt x="303860" y="22098"/>
                  </a:lnTo>
                  <a:lnTo>
                    <a:pt x="304177" y="19304"/>
                  </a:lnTo>
                  <a:lnTo>
                    <a:pt x="305015" y="20447"/>
                  </a:lnTo>
                  <a:lnTo>
                    <a:pt x="305689" y="24333"/>
                  </a:lnTo>
                  <a:lnTo>
                    <a:pt x="306070" y="24003"/>
                  </a:lnTo>
                  <a:lnTo>
                    <a:pt x="306603" y="19812"/>
                  </a:lnTo>
                  <a:lnTo>
                    <a:pt x="307657" y="20701"/>
                  </a:lnTo>
                  <a:lnTo>
                    <a:pt x="307505" y="20447"/>
                  </a:lnTo>
                  <a:lnTo>
                    <a:pt x="307378" y="19812"/>
                  </a:lnTo>
                  <a:lnTo>
                    <a:pt x="307327" y="19304"/>
                  </a:lnTo>
                  <a:lnTo>
                    <a:pt x="307200" y="18034"/>
                  </a:lnTo>
                  <a:lnTo>
                    <a:pt x="307124" y="17272"/>
                  </a:lnTo>
                  <a:lnTo>
                    <a:pt x="307098" y="16891"/>
                  </a:lnTo>
                  <a:lnTo>
                    <a:pt x="307022" y="16129"/>
                  </a:lnTo>
                  <a:lnTo>
                    <a:pt x="306946" y="15367"/>
                  </a:lnTo>
                  <a:lnTo>
                    <a:pt x="306882" y="14732"/>
                  </a:lnTo>
                  <a:lnTo>
                    <a:pt x="308457" y="22860"/>
                  </a:lnTo>
                  <a:lnTo>
                    <a:pt x="308584" y="20447"/>
                  </a:lnTo>
                  <a:lnTo>
                    <a:pt x="308622" y="20193"/>
                  </a:lnTo>
                  <a:lnTo>
                    <a:pt x="308584" y="21082"/>
                  </a:lnTo>
                  <a:lnTo>
                    <a:pt x="308838" y="23368"/>
                  </a:lnTo>
                  <a:lnTo>
                    <a:pt x="308787" y="22733"/>
                  </a:lnTo>
                  <a:lnTo>
                    <a:pt x="309549" y="23495"/>
                  </a:lnTo>
                  <a:lnTo>
                    <a:pt x="309676" y="22733"/>
                  </a:lnTo>
                  <a:lnTo>
                    <a:pt x="309905" y="21437"/>
                  </a:lnTo>
                  <a:lnTo>
                    <a:pt x="309994" y="21082"/>
                  </a:lnTo>
                  <a:lnTo>
                    <a:pt x="310349" y="20193"/>
                  </a:lnTo>
                  <a:lnTo>
                    <a:pt x="310705" y="19304"/>
                  </a:lnTo>
                  <a:lnTo>
                    <a:pt x="310819" y="20955"/>
                  </a:lnTo>
                  <a:lnTo>
                    <a:pt x="311289" y="21971"/>
                  </a:lnTo>
                  <a:lnTo>
                    <a:pt x="311835" y="21336"/>
                  </a:lnTo>
                  <a:lnTo>
                    <a:pt x="312318" y="21971"/>
                  </a:lnTo>
                  <a:lnTo>
                    <a:pt x="312293" y="21336"/>
                  </a:lnTo>
                  <a:lnTo>
                    <a:pt x="312280" y="20574"/>
                  </a:lnTo>
                  <a:lnTo>
                    <a:pt x="312534" y="20701"/>
                  </a:lnTo>
                  <a:lnTo>
                    <a:pt x="312508" y="20574"/>
                  </a:lnTo>
                  <a:lnTo>
                    <a:pt x="312267" y="19304"/>
                  </a:lnTo>
                  <a:lnTo>
                    <a:pt x="312153" y="18669"/>
                  </a:lnTo>
                  <a:lnTo>
                    <a:pt x="313410" y="21463"/>
                  </a:lnTo>
                  <a:lnTo>
                    <a:pt x="314159" y="20193"/>
                  </a:lnTo>
                  <a:lnTo>
                    <a:pt x="314858" y="18669"/>
                  </a:lnTo>
                  <a:lnTo>
                    <a:pt x="315950" y="20701"/>
                  </a:lnTo>
                  <a:lnTo>
                    <a:pt x="315810" y="20701"/>
                  </a:lnTo>
                  <a:lnTo>
                    <a:pt x="315772" y="21971"/>
                  </a:lnTo>
                  <a:lnTo>
                    <a:pt x="316649" y="20637"/>
                  </a:lnTo>
                  <a:lnTo>
                    <a:pt x="316534" y="19558"/>
                  </a:lnTo>
                  <a:lnTo>
                    <a:pt x="316458" y="19050"/>
                  </a:lnTo>
                  <a:lnTo>
                    <a:pt x="316331" y="18161"/>
                  </a:lnTo>
                  <a:lnTo>
                    <a:pt x="316395" y="19050"/>
                  </a:lnTo>
                  <a:lnTo>
                    <a:pt x="316306" y="18669"/>
                  </a:lnTo>
                  <a:lnTo>
                    <a:pt x="316064" y="17653"/>
                  </a:lnTo>
                  <a:lnTo>
                    <a:pt x="315963" y="16891"/>
                  </a:lnTo>
                  <a:lnTo>
                    <a:pt x="316077" y="14605"/>
                  </a:lnTo>
                  <a:lnTo>
                    <a:pt x="316306" y="14605"/>
                  </a:lnTo>
                  <a:lnTo>
                    <a:pt x="316217" y="15240"/>
                  </a:lnTo>
                  <a:lnTo>
                    <a:pt x="316103" y="16383"/>
                  </a:lnTo>
                  <a:lnTo>
                    <a:pt x="317093" y="19812"/>
                  </a:lnTo>
                  <a:lnTo>
                    <a:pt x="316852" y="17526"/>
                  </a:lnTo>
                  <a:lnTo>
                    <a:pt x="317842" y="21717"/>
                  </a:lnTo>
                  <a:lnTo>
                    <a:pt x="317157" y="17526"/>
                  </a:lnTo>
                  <a:lnTo>
                    <a:pt x="316687" y="14605"/>
                  </a:lnTo>
                  <a:lnTo>
                    <a:pt x="316369" y="12700"/>
                  </a:lnTo>
                  <a:lnTo>
                    <a:pt x="317398" y="15494"/>
                  </a:lnTo>
                  <a:lnTo>
                    <a:pt x="317487" y="16764"/>
                  </a:lnTo>
                  <a:lnTo>
                    <a:pt x="317601" y="16383"/>
                  </a:lnTo>
                  <a:lnTo>
                    <a:pt x="317715" y="14351"/>
                  </a:lnTo>
                  <a:lnTo>
                    <a:pt x="318033" y="14732"/>
                  </a:lnTo>
                  <a:lnTo>
                    <a:pt x="318477" y="17526"/>
                  </a:lnTo>
                  <a:lnTo>
                    <a:pt x="318376" y="14351"/>
                  </a:lnTo>
                  <a:lnTo>
                    <a:pt x="318312" y="12954"/>
                  </a:lnTo>
                  <a:lnTo>
                    <a:pt x="318808" y="14986"/>
                  </a:lnTo>
                  <a:lnTo>
                    <a:pt x="318909" y="16510"/>
                  </a:lnTo>
                  <a:lnTo>
                    <a:pt x="318681" y="16510"/>
                  </a:lnTo>
                  <a:lnTo>
                    <a:pt x="318655" y="17526"/>
                  </a:lnTo>
                  <a:lnTo>
                    <a:pt x="319354" y="20574"/>
                  </a:lnTo>
                  <a:lnTo>
                    <a:pt x="319303" y="19685"/>
                  </a:lnTo>
                  <a:lnTo>
                    <a:pt x="319633" y="20193"/>
                  </a:lnTo>
                  <a:lnTo>
                    <a:pt x="319608" y="20066"/>
                  </a:lnTo>
                  <a:lnTo>
                    <a:pt x="320433" y="21463"/>
                  </a:lnTo>
                  <a:lnTo>
                    <a:pt x="320255" y="20955"/>
                  </a:lnTo>
                  <a:lnTo>
                    <a:pt x="320128" y="20066"/>
                  </a:lnTo>
                  <a:lnTo>
                    <a:pt x="320116" y="19685"/>
                  </a:lnTo>
                  <a:lnTo>
                    <a:pt x="319811" y="13335"/>
                  </a:lnTo>
                  <a:lnTo>
                    <a:pt x="320941" y="18923"/>
                  </a:lnTo>
                  <a:lnTo>
                    <a:pt x="320992" y="19177"/>
                  </a:lnTo>
                  <a:lnTo>
                    <a:pt x="320992" y="18923"/>
                  </a:lnTo>
                  <a:lnTo>
                    <a:pt x="321106" y="14351"/>
                  </a:lnTo>
                  <a:lnTo>
                    <a:pt x="320992" y="18808"/>
                  </a:lnTo>
                  <a:lnTo>
                    <a:pt x="321297" y="17018"/>
                  </a:lnTo>
                  <a:lnTo>
                    <a:pt x="321525" y="19304"/>
                  </a:lnTo>
                  <a:lnTo>
                    <a:pt x="321640" y="20320"/>
                  </a:lnTo>
                  <a:lnTo>
                    <a:pt x="321868" y="21082"/>
                  </a:lnTo>
                  <a:lnTo>
                    <a:pt x="322173" y="21844"/>
                  </a:lnTo>
                  <a:lnTo>
                    <a:pt x="322249" y="22860"/>
                  </a:lnTo>
                  <a:lnTo>
                    <a:pt x="322275" y="20320"/>
                  </a:lnTo>
                  <a:lnTo>
                    <a:pt x="322999" y="24765"/>
                  </a:lnTo>
                  <a:lnTo>
                    <a:pt x="323011" y="21082"/>
                  </a:lnTo>
                  <a:lnTo>
                    <a:pt x="323138" y="22098"/>
                  </a:lnTo>
                  <a:lnTo>
                    <a:pt x="323202" y="21082"/>
                  </a:lnTo>
                  <a:lnTo>
                    <a:pt x="323176" y="20320"/>
                  </a:lnTo>
                  <a:lnTo>
                    <a:pt x="323392" y="17145"/>
                  </a:lnTo>
                  <a:lnTo>
                    <a:pt x="325069" y="24638"/>
                  </a:lnTo>
                  <a:lnTo>
                    <a:pt x="325424" y="19812"/>
                  </a:lnTo>
                  <a:lnTo>
                    <a:pt x="325945" y="17907"/>
                  </a:lnTo>
                  <a:lnTo>
                    <a:pt x="325932" y="17145"/>
                  </a:lnTo>
                  <a:lnTo>
                    <a:pt x="325932" y="17018"/>
                  </a:lnTo>
                  <a:lnTo>
                    <a:pt x="325843" y="15748"/>
                  </a:lnTo>
                  <a:lnTo>
                    <a:pt x="325970" y="13589"/>
                  </a:lnTo>
                  <a:lnTo>
                    <a:pt x="326263" y="12573"/>
                  </a:lnTo>
                  <a:lnTo>
                    <a:pt x="326555" y="13716"/>
                  </a:lnTo>
                  <a:lnTo>
                    <a:pt x="326669" y="14351"/>
                  </a:lnTo>
                  <a:lnTo>
                    <a:pt x="326542" y="16459"/>
                  </a:lnTo>
                  <a:lnTo>
                    <a:pt x="327012" y="17780"/>
                  </a:lnTo>
                  <a:lnTo>
                    <a:pt x="327202" y="17526"/>
                  </a:lnTo>
                  <a:lnTo>
                    <a:pt x="327317" y="17272"/>
                  </a:lnTo>
                  <a:lnTo>
                    <a:pt x="327520" y="16256"/>
                  </a:lnTo>
                  <a:lnTo>
                    <a:pt x="327621" y="17526"/>
                  </a:lnTo>
                  <a:lnTo>
                    <a:pt x="327926" y="19050"/>
                  </a:lnTo>
                  <a:lnTo>
                    <a:pt x="328104" y="18796"/>
                  </a:lnTo>
                  <a:close/>
                </a:path>
                <a:path w="332740" h="346075">
                  <a:moveTo>
                    <a:pt x="328193" y="21323"/>
                  </a:moveTo>
                  <a:lnTo>
                    <a:pt x="328028" y="21374"/>
                  </a:lnTo>
                  <a:lnTo>
                    <a:pt x="328180" y="21450"/>
                  </a:lnTo>
                  <a:lnTo>
                    <a:pt x="328193" y="21323"/>
                  </a:lnTo>
                  <a:close/>
                </a:path>
                <a:path w="332740" h="346075">
                  <a:moveTo>
                    <a:pt x="328282" y="16764"/>
                  </a:moveTo>
                  <a:lnTo>
                    <a:pt x="327736" y="15240"/>
                  </a:lnTo>
                  <a:lnTo>
                    <a:pt x="327901" y="16497"/>
                  </a:lnTo>
                  <a:lnTo>
                    <a:pt x="328282" y="16764"/>
                  </a:lnTo>
                  <a:close/>
                </a:path>
                <a:path w="332740" h="346075">
                  <a:moveTo>
                    <a:pt x="329450" y="20066"/>
                  </a:moveTo>
                  <a:lnTo>
                    <a:pt x="329323" y="18542"/>
                  </a:lnTo>
                  <a:lnTo>
                    <a:pt x="329095" y="17018"/>
                  </a:lnTo>
                  <a:lnTo>
                    <a:pt x="328980" y="14224"/>
                  </a:lnTo>
                  <a:lnTo>
                    <a:pt x="328307" y="9779"/>
                  </a:lnTo>
                  <a:lnTo>
                    <a:pt x="328295" y="17145"/>
                  </a:lnTo>
                  <a:lnTo>
                    <a:pt x="328409" y="20789"/>
                  </a:lnTo>
                  <a:lnTo>
                    <a:pt x="328371" y="20929"/>
                  </a:lnTo>
                  <a:lnTo>
                    <a:pt x="328333" y="21056"/>
                  </a:lnTo>
                  <a:lnTo>
                    <a:pt x="328256" y="20726"/>
                  </a:lnTo>
                  <a:lnTo>
                    <a:pt x="328206" y="20320"/>
                  </a:lnTo>
                  <a:lnTo>
                    <a:pt x="328168" y="20053"/>
                  </a:lnTo>
                  <a:lnTo>
                    <a:pt x="328231" y="20802"/>
                  </a:lnTo>
                  <a:lnTo>
                    <a:pt x="328244" y="21170"/>
                  </a:lnTo>
                  <a:lnTo>
                    <a:pt x="328206" y="21336"/>
                  </a:lnTo>
                  <a:lnTo>
                    <a:pt x="328295" y="21183"/>
                  </a:lnTo>
                  <a:lnTo>
                    <a:pt x="328345" y="21704"/>
                  </a:lnTo>
                  <a:lnTo>
                    <a:pt x="328409" y="21526"/>
                  </a:lnTo>
                  <a:lnTo>
                    <a:pt x="328422" y="21196"/>
                  </a:lnTo>
                  <a:lnTo>
                    <a:pt x="328422" y="20828"/>
                  </a:lnTo>
                  <a:lnTo>
                    <a:pt x="328676" y="19812"/>
                  </a:lnTo>
                  <a:lnTo>
                    <a:pt x="328803" y="17907"/>
                  </a:lnTo>
                  <a:lnTo>
                    <a:pt x="329031" y="17145"/>
                  </a:lnTo>
                  <a:lnTo>
                    <a:pt x="329145" y="17526"/>
                  </a:lnTo>
                  <a:lnTo>
                    <a:pt x="329260" y="19177"/>
                  </a:lnTo>
                  <a:lnTo>
                    <a:pt x="329145" y="20828"/>
                  </a:lnTo>
                  <a:lnTo>
                    <a:pt x="329450" y="20066"/>
                  </a:lnTo>
                  <a:close/>
                </a:path>
                <a:path w="332740" h="346075">
                  <a:moveTo>
                    <a:pt x="329641" y="15887"/>
                  </a:moveTo>
                  <a:lnTo>
                    <a:pt x="329590" y="15240"/>
                  </a:lnTo>
                  <a:lnTo>
                    <a:pt x="329552" y="15621"/>
                  </a:lnTo>
                  <a:lnTo>
                    <a:pt x="329641" y="15887"/>
                  </a:lnTo>
                  <a:close/>
                </a:path>
                <a:path w="332740" h="346075">
                  <a:moveTo>
                    <a:pt x="329920" y="19304"/>
                  </a:moveTo>
                  <a:lnTo>
                    <a:pt x="329819" y="16383"/>
                  </a:lnTo>
                  <a:lnTo>
                    <a:pt x="329641" y="15887"/>
                  </a:lnTo>
                  <a:lnTo>
                    <a:pt x="329780" y="17907"/>
                  </a:lnTo>
                  <a:lnTo>
                    <a:pt x="329666" y="19723"/>
                  </a:lnTo>
                  <a:lnTo>
                    <a:pt x="329920" y="19304"/>
                  </a:lnTo>
                  <a:close/>
                </a:path>
                <a:path w="332740" h="346075">
                  <a:moveTo>
                    <a:pt x="331495" y="18046"/>
                  </a:moveTo>
                  <a:lnTo>
                    <a:pt x="331368" y="15862"/>
                  </a:lnTo>
                  <a:lnTo>
                    <a:pt x="330822" y="13220"/>
                  </a:lnTo>
                  <a:lnTo>
                    <a:pt x="330492" y="13144"/>
                  </a:lnTo>
                  <a:lnTo>
                    <a:pt x="330377" y="15392"/>
                  </a:lnTo>
                  <a:lnTo>
                    <a:pt x="330225" y="14643"/>
                  </a:lnTo>
                  <a:lnTo>
                    <a:pt x="330200" y="13741"/>
                  </a:lnTo>
                  <a:lnTo>
                    <a:pt x="330149" y="13093"/>
                  </a:lnTo>
                  <a:lnTo>
                    <a:pt x="330085" y="14795"/>
                  </a:lnTo>
                  <a:lnTo>
                    <a:pt x="330136" y="17754"/>
                  </a:lnTo>
                  <a:lnTo>
                    <a:pt x="330619" y="20904"/>
                  </a:lnTo>
                  <a:lnTo>
                    <a:pt x="330568" y="17564"/>
                  </a:lnTo>
                  <a:lnTo>
                    <a:pt x="330530" y="14986"/>
                  </a:lnTo>
                  <a:lnTo>
                    <a:pt x="330695" y="14554"/>
                  </a:lnTo>
                  <a:lnTo>
                    <a:pt x="331000" y="16052"/>
                  </a:lnTo>
                  <a:lnTo>
                    <a:pt x="331101" y="17322"/>
                  </a:lnTo>
                  <a:lnTo>
                    <a:pt x="331076" y="16433"/>
                  </a:lnTo>
                  <a:lnTo>
                    <a:pt x="331495" y="18046"/>
                  </a:lnTo>
                  <a:close/>
                </a:path>
                <a:path w="332740" h="346075">
                  <a:moveTo>
                    <a:pt x="332168" y="19329"/>
                  </a:moveTo>
                  <a:lnTo>
                    <a:pt x="332143" y="18440"/>
                  </a:lnTo>
                  <a:lnTo>
                    <a:pt x="331889" y="16408"/>
                  </a:lnTo>
                  <a:lnTo>
                    <a:pt x="331724" y="16827"/>
                  </a:lnTo>
                  <a:lnTo>
                    <a:pt x="331952" y="20294"/>
                  </a:lnTo>
                  <a:lnTo>
                    <a:pt x="332168" y="1932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7851255" y="6616249"/>
              <a:ext cx="1147445" cy="967105"/>
            </a:xfrm>
            <a:custGeom>
              <a:avLst/>
              <a:gdLst/>
              <a:ahLst/>
              <a:cxnLst/>
              <a:rect l="l" t="t" r="r" b="b"/>
              <a:pathLst>
                <a:path w="1147445" h="967104">
                  <a:moveTo>
                    <a:pt x="5626" y="5245"/>
                  </a:moveTo>
                  <a:lnTo>
                    <a:pt x="4483" y="6819"/>
                  </a:lnTo>
                  <a:lnTo>
                    <a:pt x="5130" y="6819"/>
                  </a:lnTo>
                  <a:lnTo>
                    <a:pt x="5511" y="5778"/>
                  </a:lnTo>
                  <a:lnTo>
                    <a:pt x="5626" y="5245"/>
                  </a:lnTo>
                  <a:close/>
                </a:path>
                <a:path w="1147445" h="967104">
                  <a:moveTo>
                    <a:pt x="13576" y="22783"/>
                  </a:moveTo>
                  <a:lnTo>
                    <a:pt x="9398" y="21590"/>
                  </a:lnTo>
                  <a:lnTo>
                    <a:pt x="11391" y="24130"/>
                  </a:lnTo>
                  <a:lnTo>
                    <a:pt x="13576" y="22783"/>
                  </a:lnTo>
                  <a:close/>
                </a:path>
                <a:path w="1147445" h="967104">
                  <a:moveTo>
                    <a:pt x="13855" y="22860"/>
                  </a:moveTo>
                  <a:lnTo>
                    <a:pt x="13766" y="22669"/>
                  </a:lnTo>
                  <a:lnTo>
                    <a:pt x="13576" y="22783"/>
                  </a:lnTo>
                  <a:lnTo>
                    <a:pt x="13855" y="22860"/>
                  </a:lnTo>
                  <a:close/>
                </a:path>
                <a:path w="1147445" h="967104">
                  <a:moveTo>
                    <a:pt x="21844" y="949020"/>
                  </a:moveTo>
                  <a:lnTo>
                    <a:pt x="21717" y="948105"/>
                  </a:lnTo>
                  <a:lnTo>
                    <a:pt x="21615" y="948385"/>
                  </a:lnTo>
                  <a:lnTo>
                    <a:pt x="21844" y="949020"/>
                  </a:lnTo>
                  <a:close/>
                </a:path>
                <a:path w="1147445" h="967104">
                  <a:moveTo>
                    <a:pt x="23482" y="22847"/>
                  </a:moveTo>
                  <a:lnTo>
                    <a:pt x="23393" y="21590"/>
                  </a:lnTo>
                  <a:lnTo>
                    <a:pt x="22618" y="22059"/>
                  </a:lnTo>
                  <a:lnTo>
                    <a:pt x="23482" y="22847"/>
                  </a:lnTo>
                  <a:close/>
                </a:path>
                <a:path w="1147445" h="967104">
                  <a:moveTo>
                    <a:pt x="26301" y="25400"/>
                  </a:moveTo>
                  <a:lnTo>
                    <a:pt x="23482" y="22847"/>
                  </a:lnTo>
                  <a:lnTo>
                    <a:pt x="23571" y="24130"/>
                  </a:lnTo>
                  <a:lnTo>
                    <a:pt x="20167" y="25400"/>
                  </a:lnTo>
                  <a:lnTo>
                    <a:pt x="23368" y="26670"/>
                  </a:lnTo>
                  <a:lnTo>
                    <a:pt x="26301" y="25400"/>
                  </a:lnTo>
                  <a:close/>
                </a:path>
                <a:path w="1147445" h="967104">
                  <a:moveTo>
                    <a:pt x="32931" y="8890"/>
                  </a:moveTo>
                  <a:lnTo>
                    <a:pt x="32207" y="10452"/>
                  </a:lnTo>
                  <a:lnTo>
                    <a:pt x="32486" y="10160"/>
                  </a:lnTo>
                  <a:lnTo>
                    <a:pt x="32931" y="8890"/>
                  </a:lnTo>
                  <a:close/>
                </a:path>
                <a:path w="1147445" h="967104">
                  <a:moveTo>
                    <a:pt x="40513" y="939228"/>
                  </a:moveTo>
                  <a:lnTo>
                    <a:pt x="40271" y="940206"/>
                  </a:lnTo>
                  <a:lnTo>
                    <a:pt x="40487" y="940346"/>
                  </a:lnTo>
                  <a:lnTo>
                    <a:pt x="40513" y="939228"/>
                  </a:lnTo>
                  <a:close/>
                </a:path>
                <a:path w="1147445" h="967104">
                  <a:moveTo>
                    <a:pt x="42354" y="966889"/>
                  </a:moveTo>
                  <a:lnTo>
                    <a:pt x="42214" y="966152"/>
                  </a:lnTo>
                  <a:lnTo>
                    <a:pt x="42240" y="966812"/>
                  </a:lnTo>
                  <a:close/>
                </a:path>
                <a:path w="1147445" h="967104">
                  <a:moveTo>
                    <a:pt x="45237" y="31635"/>
                  </a:moveTo>
                  <a:lnTo>
                    <a:pt x="44932" y="31851"/>
                  </a:lnTo>
                  <a:lnTo>
                    <a:pt x="44818" y="32042"/>
                  </a:lnTo>
                  <a:lnTo>
                    <a:pt x="45097" y="32131"/>
                  </a:lnTo>
                  <a:lnTo>
                    <a:pt x="45173" y="31940"/>
                  </a:lnTo>
                  <a:lnTo>
                    <a:pt x="45173" y="31800"/>
                  </a:lnTo>
                  <a:lnTo>
                    <a:pt x="45237" y="31635"/>
                  </a:lnTo>
                  <a:close/>
                </a:path>
                <a:path w="1147445" h="967104">
                  <a:moveTo>
                    <a:pt x="72707" y="940523"/>
                  </a:moveTo>
                  <a:lnTo>
                    <a:pt x="72351" y="938911"/>
                  </a:lnTo>
                  <a:lnTo>
                    <a:pt x="71882" y="937907"/>
                  </a:lnTo>
                  <a:lnTo>
                    <a:pt x="71958" y="939533"/>
                  </a:lnTo>
                  <a:lnTo>
                    <a:pt x="72224" y="939723"/>
                  </a:lnTo>
                  <a:lnTo>
                    <a:pt x="72656" y="940955"/>
                  </a:lnTo>
                  <a:lnTo>
                    <a:pt x="72707" y="940523"/>
                  </a:lnTo>
                  <a:close/>
                </a:path>
                <a:path w="1147445" h="967104">
                  <a:moveTo>
                    <a:pt x="83337" y="938276"/>
                  </a:moveTo>
                  <a:lnTo>
                    <a:pt x="82842" y="934605"/>
                  </a:lnTo>
                  <a:lnTo>
                    <a:pt x="82689" y="935647"/>
                  </a:lnTo>
                  <a:lnTo>
                    <a:pt x="83235" y="938898"/>
                  </a:lnTo>
                  <a:lnTo>
                    <a:pt x="83337" y="938276"/>
                  </a:lnTo>
                  <a:close/>
                </a:path>
                <a:path w="1147445" h="967104">
                  <a:moveTo>
                    <a:pt x="89141" y="960780"/>
                  </a:moveTo>
                  <a:close/>
                </a:path>
                <a:path w="1147445" h="967104">
                  <a:moveTo>
                    <a:pt x="98602" y="955941"/>
                  </a:moveTo>
                  <a:lnTo>
                    <a:pt x="98463" y="956678"/>
                  </a:lnTo>
                  <a:lnTo>
                    <a:pt x="98539" y="956437"/>
                  </a:lnTo>
                  <a:lnTo>
                    <a:pt x="98602" y="955941"/>
                  </a:lnTo>
                  <a:close/>
                </a:path>
                <a:path w="1147445" h="967104">
                  <a:moveTo>
                    <a:pt x="106553" y="949363"/>
                  </a:moveTo>
                  <a:lnTo>
                    <a:pt x="106387" y="949185"/>
                  </a:lnTo>
                  <a:lnTo>
                    <a:pt x="106210" y="948905"/>
                  </a:lnTo>
                  <a:lnTo>
                    <a:pt x="106133" y="949363"/>
                  </a:lnTo>
                  <a:lnTo>
                    <a:pt x="106349" y="949921"/>
                  </a:lnTo>
                  <a:lnTo>
                    <a:pt x="106476" y="949782"/>
                  </a:lnTo>
                  <a:lnTo>
                    <a:pt x="106553" y="949363"/>
                  </a:lnTo>
                  <a:close/>
                </a:path>
                <a:path w="1147445" h="967104">
                  <a:moveTo>
                    <a:pt x="106870" y="949604"/>
                  </a:moveTo>
                  <a:lnTo>
                    <a:pt x="106667" y="947940"/>
                  </a:lnTo>
                  <a:lnTo>
                    <a:pt x="106578" y="949007"/>
                  </a:lnTo>
                  <a:lnTo>
                    <a:pt x="106553" y="949363"/>
                  </a:lnTo>
                  <a:lnTo>
                    <a:pt x="106730" y="949566"/>
                  </a:lnTo>
                  <a:lnTo>
                    <a:pt x="106870" y="949604"/>
                  </a:lnTo>
                  <a:close/>
                </a:path>
                <a:path w="1147445" h="967104">
                  <a:moveTo>
                    <a:pt x="106946" y="930998"/>
                  </a:moveTo>
                  <a:lnTo>
                    <a:pt x="106629" y="932027"/>
                  </a:lnTo>
                  <a:lnTo>
                    <a:pt x="106883" y="931405"/>
                  </a:lnTo>
                  <a:lnTo>
                    <a:pt x="106946" y="930998"/>
                  </a:lnTo>
                  <a:close/>
                </a:path>
                <a:path w="1147445" h="967104">
                  <a:moveTo>
                    <a:pt x="111201" y="55880"/>
                  </a:moveTo>
                  <a:lnTo>
                    <a:pt x="110769" y="54610"/>
                  </a:lnTo>
                  <a:lnTo>
                    <a:pt x="106426" y="54610"/>
                  </a:lnTo>
                  <a:lnTo>
                    <a:pt x="111201" y="55880"/>
                  </a:lnTo>
                  <a:close/>
                </a:path>
                <a:path w="1147445" h="967104">
                  <a:moveTo>
                    <a:pt x="111201" y="54610"/>
                  </a:moveTo>
                  <a:lnTo>
                    <a:pt x="110337" y="53340"/>
                  </a:lnTo>
                  <a:lnTo>
                    <a:pt x="110769" y="54610"/>
                  </a:lnTo>
                  <a:lnTo>
                    <a:pt x="111201" y="54610"/>
                  </a:lnTo>
                  <a:close/>
                </a:path>
                <a:path w="1147445" h="967104">
                  <a:moveTo>
                    <a:pt x="111353" y="951738"/>
                  </a:moveTo>
                  <a:lnTo>
                    <a:pt x="111175" y="949286"/>
                  </a:lnTo>
                  <a:lnTo>
                    <a:pt x="110896" y="950125"/>
                  </a:lnTo>
                  <a:lnTo>
                    <a:pt x="111353" y="951738"/>
                  </a:lnTo>
                  <a:close/>
                </a:path>
                <a:path w="1147445" h="967104">
                  <a:moveTo>
                    <a:pt x="111747" y="934402"/>
                  </a:moveTo>
                  <a:lnTo>
                    <a:pt x="111645" y="933373"/>
                  </a:lnTo>
                  <a:lnTo>
                    <a:pt x="111417" y="933780"/>
                  </a:lnTo>
                  <a:lnTo>
                    <a:pt x="111747" y="934402"/>
                  </a:lnTo>
                  <a:close/>
                </a:path>
                <a:path w="1147445" h="967104">
                  <a:moveTo>
                    <a:pt x="116751" y="937933"/>
                  </a:moveTo>
                  <a:lnTo>
                    <a:pt x="116700" y="937755"/>
                  </a:lnTo>
                  <a:lnTo>
                    <a:pt x="116751" y="937983"/>
                  </a:lnTo>
                  <a:close/>
                </a:path>
                <a:path w="1147445" h="967104">
                  <a:moveTo>
                    <a:pt x="123761" y="947686"/>
                  </a:moveTo>
                  <a:lnTo>
                    <a:pt x="123723" y="947458"/>
                  </a:lnTo>
                  <a:lnTo>
                    <a:pt x="123761" y="947686"/>
                  </a:lnTo>
                  <a:close/>
                </a:path>
                <a:path w="1147445" h="967104">
                  <a:moveTo>
                    <a:pt x="123812" y="947915"/>
                  </a:moveTo>
                  <a:lnTo>
                    <a:pt x="123774" y="947724"/>
                  </a:lnTo>
                  <a:lnTo>
                    <a:pt x="123812" y="947915"/>
                  </a:lnTo>
                  <a:close/>
                </a:path>
                <a:path w="1147445" h="967104">
                  <a:moveTo>
                    <a:pt x="126669" y="948550"/>
                  </a:moveTo>
                  <a:lnTo>
                    <a:pt x="126441" y="947978"/>
                  </a:lnTo>
                  <a:lnTo>
                    <a:pt x="126314" y="947712"/>
                  </a:lnTo>
                  <a:lnTo>
                    <a:pt x="126199" y="947547"/>
                  </a:lnTo>
                  <a:lnTo>
                    <a:pt x="126669" y="948550"/>
                  </a:lnTo>
                  <a:close/>
                </a:path>
                <a:path w="1147445" h="967104">
                  <a:moveTo>
                    <a:pt x="126695" y="933767"/>
                  </a:moveTo>
                  <a:lnTo>
                    <a:pt x="126212" y="932700"/>
                  </a:lnTo>
                  <a:lnTo>
                    <a:pt x="126161" y="932053"/>
                  </a:lnTo>
                  <a:lnTo>
                    <a:pt x="126060" y="933119"/>
                  </a:lnTo>
                  <a:lnTo>
                    <a:pt x="126034" y="933373"/>
                  </a:lnTo>
                  <a:lnTo>
                    <a:pt x="126403" y="934339"/>
                  </a:lnTo>
                  <a:lnTo>
                    <a:pt x="126695" y="933767"/>
                  </a:lnTo>
                  <a:close/>
                </a:path>
                <a:path w="1147445" h="967104">
                  <a:moveTo>
                    <a:pt x="128257" y="948778"/>
                  </a:moveTo>
                  <a:lnTo>
                    <a:pt x="128181" y="947877"/>
                  </a:lnTo>
                  <a:lnTo>
                    <a:pt x="128155" y="947521"/>
                  </a:lnTo>
                  <a:lnTo>
                    <a:pt x="128257" y="948778"/>
                  </a:lnTo>
                  <a:close/>
                </a:path>
                <a:path w="1147445" h="967104">
                  <a:moveTo>
                    <a:pt x="129032" y="933602"/>
                  </a:moveTo>
                  <a:lnTo>
                    <a:pt x="127850" y="930313"/>
                  </a:lnTo>
                  <a:lnTo>
                    <a:pt x="128841" y="933831"/>
                  </a:lnTo>
                  <a:lnTo>
                    <a:pt x="129032" y="933602"/>
                  </a:lnTo>
                  <a:close/>
                </a:path>
                <a:path w="1147445" h="967104">
                  <a:moveTo>
                    <a:pt x="129324" y="936523"/>
                  </a:moveTo>
                  <a:lnTo>
                    <a:pt x="129222" y="936002"/>
                  </a:lnTo>
                  <a:lnTo>
                    <a:pt x="128587" y="935748"/>
                  </a:lnTo>
                  <a:lnTo>
                    <a:pt x="129324" y="936523"/>
                  </a:lnTo>
                  <a:close/>
                </a:path>
                <a:path w="1147445" h="967104">
                  <a:moveTo>
                    <a:pt x="129489" y="936104"/>
                  </a:moveTo>
                  <a:lnTo>
                    <a:pt x="128841" y="933831"/>
                  </a:lnTo>
                  <a:lnTo>
                    <a:pt x="129222" y="936002"/>
                  </a:lnTo>
                  <a:lnTo>
                    <a:pt x="129489" y="936104"/>
                  </a:lnTo>
                  <a:close/>
                </a:path>
                <a:path w="1147445" h="967104">
                  <a:moveTo>
                    <a:pt x="133946" y="950036"/>
                  </a:moveTo>
                  <a:lnTo>
                    <a:pt x="133223" y="946708"/>
                  </a:lnTo>
                  <a:lnTo>
                    <a:pt x="133235" y="948512"/>
                  </a:lnTo>
                  <a:lnTo>
                    <a:pt x="133451" y="948740"/>
                  </a:lnTo>
                  <a:lnTo>
                    <a:pt x="133946" y="950722"/>
                  </a:lnTo>
                  <a:lnTo>
                    <a:pt x="133946" y="950036"/>
                  </a:lnTo>
                  <a:close/>
                </a:path>
                <a:path w="1147445" h="967104">
                  <a:moveTo>
                    <a:pt x="134061" y="949185"/>
                  </a:moveTo>
                  <a:lnTo>
                    <a:pt x="134010" y="948626"/>
                  </a:lnTo>
                  <a:lnTo>
                    <a:pt x="133959" y="948118"/>
                  </a:lnTo>
                  <a:lnTo>
                    <a:pt x="134061" y="949185"/>
                  </a:lnTo>
                  <a:close/>
                </a:path>
                <a:path w="1147445" h="967104">
                  <a:moveTo>
                    <a:pt x="136728" y="949325"/>
                  </a:moveTo>
                  <a:lnTo>
                    <a:pt x="136715" y="949121"/>
                  </a:lnTo>
                  <a:lnTo>
                    <a:pt x="136702" y="948969"/>
                  </a:lnTo>
                  <a:lnTo>
                    <a:pt x="136626" y="949210"/>
                  </a:lnTo>
                  <a:close/>
                </a:path>
                <a:path w="1147445" h="967104">
                  <a:moveTo>
                    <a:pt x="136753" y="948499"/>
                  </a:moveTo>
                  <a:lnTo>
                    <a:pt x="136690" y="948855"/>
                  </a:lnTo>
                  <a:lnTo>
                    <a:pt x="136753" y="948499"/>
                  </a:lnTo>
                  <a:close/>
                </a:path>
                <a:path w="1147445" h="967104">
                  <a:moveTo>
                    <a:pt x="136931" y="948575"/>
                  </a:moveTo>
                  <a:lnTo>
                    <a:pt x="136893" y="947724"/>
                  </a:lnTo>
                  <a:lnTo>
                    <a:pt x="136753" y="948499"/>
                  </a:lnTo>
                  <a:lnTo>
                    <a:pt x="136931" y="948575"/>
                  </a:lnTo>
                  <a:close/>
                </a:path>
                <a:path w="1147445" h="967104">
                  <a:moveTo>
                    <a:pt x="147015" y="59690"/>
                  </a:moveTo>
                  <a:lnTo>
                    <a:pt x="144195" y="57150"/>
                  </a:lnTo>
                  <a:lnTo>
                    <a:pt x="143243" y="59690"/>
                  </a:lnTo>
                  <a:lnTo>
                    <a:pt x="144576" y="59690"/>
                  </a:lnTo>
                  <a:lnTo>
                    <a:pt x="147015" y="59690"/>
                  </a:lnTo>
                  <a:close/>
                </a:path>
                <a:path w="1147445" h="967104">
                  <a:moveTo>
                    <a:pt x="148424" y="60960"/>
                  </a:moveTo>
                  <a:lnTo>
                    <a:pt x="148183" y="59690"/>
                  </a:lnTo>
                  <a:lnTo>
                    <a:pt x="147015" y="59690"/>
                  </a:lnTo>
                  <a:lnTo>
                    <a:pt x="148424" y="60960"/>
                  </a:lnTo>
                  <a:close/>
                </a:path>
                <a:path w="1147445" h="967104">
                  <a:moveTo>
                    <a:pt x="181190" y="54610"/>
                  </a:moveTo>
                  <a:lnTo>
                    <a:pt x="178981" y="54610"/>
                  </a:lnTo>
                  <a:lnTo>
                    <a:pt x="180289" y="55880"/>
                  </a:lnTo>
                  <a:lnTo>
                    <a:pt x="181190" y="54610"/>
                  </a:lnTo>
                  <a:close/>
                </a:path>
                <a:path w="1147445" h="967104">
                  <a:moveTo>
                    <a:pt x="192925" y="81280"/>
                  </a:moveTo>
                  <a:lnTo>
                    <a:pt x="192125" y="81280"/>
                  </a:lnTo>
                  <a:lnTo>
                    <a:pt x="189357" y="80352"/>
                  </a:lnTo>
                  <a:lnTo>
                    <a:pt x="192265" y="85090"/>
                  </a:lnTo>
                  <a:lnTo>
                    <a:pt x="192925" y="81280"/>
                  </a:lnTo>
                  <a:close/>
                </a:path>
                <a:path w="1147445" h="967104">
                  <a:moveTo>
                    <a:pt x="193967" y="81280"/>
                  </a:moveTo>
                  <a:lnTo>
                    <a:pt x="193103" y="80314"/>
                  </a:lnTo>
                  <a:lnTo>
                    <a:pt x="192925" y="81280"/>
                  </a:lnTo>
                  <a:lnTo>
                    <a:pt x="193967" y="81280"/>
                  </a:lnTo>
                  <a:close/>
                </a:path>
                <a:path w="1147445" h="967104">
                  <a:moveTo>
                    <a:pt x="253428" y="114300"/>
                  </a:moveTo>
                  <a:lnTo>
                    <a:pt x="251536" y="110490"/>
                  </a:lnTo>
                  <a:lnTo>
                    <a:pt x="251599" y="111760"/>
                  </a:lnTo>
                  <a:lnTo>
                    <a:pt x="250469" y="111760"/>
                  </a:lnTo>
                  <a:lnTo>
                    <a:pt x="253428" y="114300"/>
                  </a:lnTo>
                  <a:close/>
                </a:path>
                <a:path w="1147445" h="967104">
                  <a:moveTo>
                    <a:pt x="305168" y="110490"/>
                  </a:moveTo>
                  <a:lnTo>
                    <a:pt x="303834" y="109220"/>
                  </a:lnTo>
                  <a:lnTo>
                    <a:pt x="303657" y="109397"/>
                  </a:lnTo>
                  <a:lnTo>
                    <a:pt x="305168" y="110490"/>
                  </a:lnTo>
                  <a:close/>
                </a:path>
                <a:path w="1147445" h="967104">
                  <a:moveTo>
                    <a:pt x="347929" y="164160"/>
                  </a:moveTo>
                  <a:lnTo>
                    <a:pt x="346849" y="164287"/>
                  </a:lnTo>
                  <a:lnTo>
                    <a:pt x="347586" y="164820"/>
                  </a:lnTo>
                  <a:lnTo>
                    <a:pt x="347929" y="164160"/>
                  </a:lnTo>
                  <a:close/>
                </a:path>
                <a:path w="1147445" h="967104">
                  <a:moveTo>
                    <a:pt x="358114" y="169125"/>
                  </a:moveTo>
                  <a:lnTo>
                    <a:pt x="356857" y="168821"/>
                  </a:lnTo>
                  <a:lnTo>
                    <a:pt x="357238" y="169113"/>
                  </a:lnTo>
                  <a:lnTo>
                    <a:pt x="357670" y="169265"/>
                  </a:lnTo>
                  <a:lnTo>
                    <a:pt x="358114" y="169125"/>
                  </a:lnTo>
                  <a:close/>
                </a:path>
                <a:path w="1147445" h="967104">
                  <a:moveTo>
                    <a:pt x="416966" y="197421"/>
                  </a:moveTo>
                  <a:lnTo>
                    <a:pt x="414477" y="198120"/>
                  </a:lnTo>
                  <a:lnTo>
                    <a:pt x="416826" y="198755"/>
                  </a:lnTo>
                  <a:lnTo>
                    <a:pt x="416966" y="197421"/>
                  </a:lnTo>
                  <a:close/>
                </a:path>
                <a:path w="1147445" h="967104">
                  <a:moveTo>
                    <a:pt x="419188" y="199390"/>
                  </a:moveTo>
                  <a:lnTo>
                    <a:pt x="416826" y="198755"/>
                  </a:lnTo>
                  <a:lnTo>
                    <a:pt x="416636" y="200660"/>
                  </a:lnTo>
                  <a:lnTo>
                    <a:pt x="419188" y="199390"/>
                  </a:lnTo>
                  <a:close/>
                </a:path>
                <a:path w="1147445" h="967104">
                  <a:moveTo>
                    <a:pt x="576122" y="222859"/>
                  </a:moveTo>
                  <a:lnTo>
                    <a:pt x="571411" y="219710"/>
                  </a:lnTo>
                  <a:lnTo>
                    <a:pt x="569760" y="218440"/>
                  </a:lnTo>
                  <a:lnTo>
                    <a:pt x="574179" y="219710"/>
                  </a:lnTo>
                  <a:lnTo>
                    <a:pt x="574167" y="218440"/>
                  </a:lnTo>
                  <a:lnTo>
                    <a:pt x="574141" y="217170"/>
                  </a:lnTo>
                  <a:lnTo>
                    <a:pt x="568325" y="215900"/>
                  </a:lnTo>
                  <a:lnTo>
                    <a:pt x="572046" y="214630"/>
                  </a:lnTo>
                  <a:lnTo>
                    <a:pt x="568426" y="212090"/>
                  </a:lnTo>
                  <a:lnTo>
                    <a:pt x="568883" y="214630"/>
                  </a:lnTo>
                  <a:lnTo>
                    <a:pt x="565899" y="215900"/>
                  </a:lnTo>
                  <a:lnTo>
                    <a:pt x="562686" y="213360"/>
                  </a:lnTo>
                  <a:lnTo>
                    <a:pt x="566966" y="217170"/>
                  </a:lnTo>
                  <a:lnTo>
                    <a:pt x="558241" y="219710"/>
                  </a:lnTo>
                  <a:lnTo>
                    <a:pt x="559638" y="214630"/>
                  </a:lnTo>
                  <a:lnTo>
                    <a:pt x="559993" y="213360"/>
                  </a:lnTo>
                  <a:lnTo>
                    <a:pt x="560692" y="210820"/>
                  </a:lnTo>
                  <a:lnTo>
                    <a:pt x="551942" y="213360"/>
                  </a:lnTo>
                  <a:lnTo>
                    <a:pt x="554863" y="212090"/>
                  </a:lnTo>
                  <a:lnTo>
                    <a:pt x="550443" y="212090"/>
                  </a:lnTo>
                  <a:lnTo>
                    <a:pt x="539419" y="209550"/>
                  </a:lnTo>
                  <a:lnTo>
                    <a:pt x="534428" y="213360"/>
                  </a:lnTo>
                  <a:lnTo>
                    <a:pt x="533806" y="212090"/>
                  </a:lnTo>
                  <a:lnTo>
                    <a:pt x="533146" y="210820"/>
                  </a:lnTo>
                  <a:lnTo>
                    <a:pt x="535063" y="210820"/>
                  </a:lnTo>
                  <a:lnTo>
                    <a:pt x="527202" y="209550"/>
                  </a:lnTo>
                  <a:lnTo>
                    <a:pt x="511200" y="209550"/>
                  </a:lnTo>
                  <a:lnTo>
                    <a:pt x="508063" y="208280"/>
                  </a:lnTo>
                  <a:lnTo>
                    <a:pt x="504939" y="207010"/>
                  </a:lnTo>
                  <a:lnTo>
                    <a:pt x="506031" y="205740"/>
                  </a:lnTo>
                  <a:lnTo>
                    <a:pt x="504113" y="205740"/>
                  </a:lnTo>
                  <a:lnTo>
                    <a:pt x="502183" y="207010"/>
                  </a:lnTo>
                  <a:lnTo>
                    <a:pt x="500265" y="205740"/>
                  </a:lnTo>
                  <a:lnTo>
                    <a:pt x="500532" y="204470"/>
                  </a:lnTo>
                  <a:lnTo>
                    <a:pt x="499452" y="204470"/>
                  </a:lnTo>
                  <a:lnTo>
                    <a:pt x="495084" y="205740"/>
                  </a:lnTo>
                  <a:lnTo>
                    <a:pt x="492899" y="203200"/>
                  </a:lnTo>
                  <a:lnTo>
                    <a:pt x="495388" y="203200"/>
                  </a:lnTo>
                  <a:lnTo>
                    <a:pt x="489115" y="200660"/>
                  </a:lnTo>
                  <a:lnTo>
                    <a:pt x="483285" y="200660"/>
                  </a:lnTo>
                  <a:lnTo>
                    <a:pt x="477583" y="201930"/>
                  </a:lnTo>
                  <a:lnTo>
                    <a:pt x="471639" y="200660"/>
                  </a:lnTo>
                  <a:lnTo>
                    <a:pt x="473062" y="196850"/>
                  </a:lnTo>
                  <a:lnTo>
                    <a:pt x="470814" y="195580"/>
                  </a:lnTo>
                  <a:lnTo>
                    <a:pt x="466331" y="193040"/>
                  </a:lnTo>
                  <a:lnTo>
                    <a:pt x="463029" y="190500"/>
                  </a:lnTo>
                  <a:lnTo>
                    <a:pt x="463372" y="190500"/>
                  </a:lnTo>
                  <a:lnTo>
                    <a:pt x="455841" y="187960"/>
                  </a:lnTo>
                  <a:lnTo>
                    <a:pt x="433590" y="184150"/>
                  </a:lnTo>
                  <a:lnTo>
                    <a:pt x="429971" y="180340"/>
                  </a:lnTo>
                  <a:lnTo>
                    <a:pt x="428764" y="179070"/>
                  </a:lnTo>
                  <a:lnTo>
                    <a:pt x="421386" y="175260"/>
                  </a:lnTo>
                  <a:lnTo>
                    <a:pt x="413232" y="171450"/>
                  </a:lnTo>
                  <a:lnTo>
                    <a:pt x="409625" y="168910"/>
                  </a:lnTo>
                  <a:lnTo>
                    <a:pt x="406031" y="166370"/>
                  </a:lnTo>
                  <a:lnTo>
                    <a:pt x="407098" y="167640"/>
                  </a:lnTo>
                  <a:lnTo>
                    <a:pt x="404164" y="168910"/>
                  </a:lnTo>
                  <a:lnTo>
                    <a:pt x="402259" y="168910"/>
                  </a:lnTo>
                  <a:lnTo>
                    <a:pt x="401370" y="167640"/>
                  </a:lnTo>
                  <a:lnTo>
                    <a:pt x="400469" y="166370"/>
                  </a:lnTo>
                  <a:lnTo>
                    <a:pt x="394627" y="167640"/>
                  </a:lnTo>
                  <a:lnTo>
                    <a:pt x="395795" y="166370"/>
                  </a:lnTo>
                  <a:lnTo>
                    <a:pt x="396951" y="165100"/>
                  </a:lnTo>
                  <a:lnTo>
                    <a:pt x="397700" y="165100"/>
                  </a:lnTo>
                  <a:lnTo>
                    <a:pt x="397764" y="163830"/>
                  </a:lnTo>
                  <a:lnTo>
                    <a:pt x="397967" y="160020"/>
                  </a:lnTo>
                  <a:lnTo>
                    <a:pt x="392938" y="158750"/>
                  </a:lnTo>
                  <a:lnTo>
                    <a:pt x="389445" y="157480"/>
                  </a:lnTo>
                  <a:lnTo>
                    <a:pt x="386219" y="161290"/>
                  </a:lnTo>
                  <a:lnTo>
                    <a:pt x="379933" y="154940"/>
                  </a:lnTo>
                  <a:lnTo>
                    <a:pt x="371208" y="149860"/>
                  </a:lnTo>
                  <a:lnTo>
                    <a:pt x="363207" y="147320"/>
                  </a:lnTo>
                  <a:lnTo>
                    <a:pt x="360743" y="143510"/>
                  </a:lnTo>
                  <a:lnTo>
                    <a:pt x="359105" y="140970"/>
                  </a:lnTo>
                  <a:lnTo>
                    <a:pt x="356209" y="140970"/>
                  </a:lnTo>
                  <a:lnTo>
                    <a:pt x="353453" y="139700"/>
                  </a:lnTo>
                  <a:lnTo>
                    <a:pt x="350570" y="139700"/>
                  </a:lnTo>
                  <a:lnTo>
                    <a:pt x="352158" y="137160"/>
                  </a:lnTo>
                  <a:lnTo>
                    <a:pt x="343509" y="130810"/>
                  </a:lnTo>
                  <a:lnTo>
                    <a:pt x="335521" y="127000"/>
                  </a:lnTo>
                  <a:lnTo>
                    <a:pt x="338137" y="125730"/>
                  </a:lnTo>
                  <a:lnTo>
                    <a:pt x="333946" y="123190"/>
                  </a:lnTo>
                  <a:lnTo>
                    <a:pt x="328447" y="130810"/>
                  </a:lnTo>
                  <a:lnTo>
                    <a:pt x="324370" y="128270"/>
                  </a:lnTo>
                  <a:lnTo>
                    <a:pt x="325386" y="123190"/>
                  </a:lnTo>
                  <a:lnTo>
                    <a:pt x="319963" y="120650"/>
                  </a:lnTo>
                  <a:lnTo>
                    <a:pt x="314706" y="115570"/>
                  </a:lnTo>
                  <a:lnTo>
                    <a:pt x="309067" y="113030"/>
                  </a:lnTo>
                  <a:lnTo>
                    <a:pt x="302552" y="110490"/>
                  </a:lnTo>
                  <a:lnTo>
                    <a:pt x="303657" y="109397"/>
                  </a:lnTo>
                  <a:lnTo>
                    <a:pt x="303415" y="109220"/>
                  </a:lnTo>
                  <a:lnTo>
                    <a:pt x="301650" y="107950"/>
                  </a:lnTo>
                  <a:lnTo>
                    <a:pt x="298653" y="105410"/>
                  </a:lnTo>
                  <a:lnTo>
                    <a:pt x="292646" y="100330"/>
                  </a:lnTo>
                  <a:lnTo>
                    <a:pt x="291884" y="102743"/>
                  </a:lnTo>
                  <a:lnTo>
                    <a:pt x="283260" y="101600"/>
                  </a:lnTo>
                  <a:lnTo>
                    <a:pt x="278307" y="100330"/>
                  </a:lnTo>
                  <a:lnTo>
                    <a:pt x="280327" y="97790"/>
                  </a:lnTo>
                  <a:lnTo>
                    <a:pt x="275069" y="100330"/>
                  </a:lnTo>
                  <a:lnTo>
                    <a:pt x="274459" y="100330"/>
                  </a:lnTo>
                  <a:lnTo>
                    <a:pt x="269062" y="99060"/>
                  </a:lnTo>
                  <a:lnTo>
                    <a:pt x="268071" y="97790"/>
                  </a:lnTo>
                  <a:lnTo>
                    <a:pt x="269113" y="96520"/>
                  </a:lnTo>
                  <a:lnTo>
                    <a:pt x="270319" y="97790"/>
                  </a:lnTo>
                  <a:lnTo>
                    <a:pt x="269252" y="96520"/>
                  </a:lnTo>
                  <a:lnTo>
                    <a:pt x="267131" y="93980"/>
                  </a:lnTo>
                  <a:lnTo>
                    <a:pt x="266026" y="99060"/>
                  </a:lnTo>
                  <a:lnTo>
                    <a:pt x="262013" y="95250"/>
                  </a:lnTo>
                  <a:lnTo>
                    <a:pt x="264629" y="93980"/>
                  </a:lnTo>
                  <a:lnTo>
                    <a:pt x="260705" y="91440"/>
                  </a:lnTo>
                  <a:lnTo>
                    <a:pt x="260578" y="92710"/>
                  </a:lnTo>
                  <a:lnTo>
                    <a:pt x="257390" y="93980"/>
                  </a:lnTo>
                  <a:lnTo>
                    <a:pt x="254330" y="93980"/>
                  </a:lnTo>
                  <a:lnTo>
                    <a:pt x="250063" y="88900"/>
                  </a:lnTo>
                  <a:lnTo>
                    <a:pt x="250621" y="86360"/>
                  </a:lnTo>
                  <a:lnTo>
                    <a:pt x="249364" y="87630"/>
                  </a:lnTo>
                  <a:lnTo>
                    <a:pt x="246202" y="88900"/>
                  </a:lnTo>
                  <a:lnTo>
                    <a:pt x="244182" y="86360"/>
                  </a:lnTo>
                  <a:lnTo>
                    <a:pt x="245427" y="85090"/>
                  </a:lnTo>
                  <a:lnTo>
                    <a:pt x="245999" y="85090"/>
                  </a:lnTo>
                  <a:lnTo>
                    <a:pt x="244525" y="83820"/>
                  </a:lnTo>
                  <a:lnTo>
                    <a:pt x="241566" y="81280"/>
                  </a:lnTo>
                  <a:lnTo>
                    <a:pt x="240753" y="80581"/>
                  </a:lnTo>
                  <a:lnTo>
                    <a:pt x="241274" y="80010"/>
                  </a:lnTo>
                  <a:lnTo>
                    <a:pt x="240601" y="79603"/>
                  </a:lnTo>
                  <a:lnTo>
                    <a:pt x="240601" y="81280"/>
                  </a:lnTo>
                  <a:lnTo>
                    <a:pt x="240106" y="81280"/>
                  </a:lnTo>
                  <a:lnTo>
                    <a:pt x="240601" y="81280"/>
                  </a:lnTo>
                  <a:lnTo>
                    <a:pt x="240601" y="79603"/>
                  </a:lnTo>
                  <a:lnTo>
                    <a:pt x="238937" y="78600"/>
                  </a:lnTo>
                  <a:lnTo>
                    <a:pt x="238937" y="80784"/>
                  </a:lnTo>
                  <a:lnTo>
                    <a:pt x="234403" y="83820"/>
                  </a:lnTo>
                  <a:lnTo>
                    <a:pt x="231825" y="80010"/>
                  </a:lnTo>
                  <a:lnTo>
                    <a:pt x="230974" y="78740"/>
                  </a:lnTo>
                  <a:lnTo>
                    <a:pt x="231254" y="77622"/>
                  </a:lnTo>
                  <a:lnTo>
                    <a:pt x="236308" y="80010"/>
                  </a:lnTo>
                  <a:lnTo>
                    <a:pt x="238937" y="80784"/>
                  </a:lnTo>
                  <a:lnTo>
                    <a:pt x="238937" y="78600"/>
                  </a:lnTo>
                  <a:lnTo>
                    <a:pt x="237083" y="77470"/>
                  </a:lnTo>
                  <a:lnTo>
                    <a:pt x="239636" y="76200"/>
                  </a:lnTo>
                  <a:lnTo>
                    <a:pt x="242189" y="74930"/>
                  </a:lnTo>
                  <a:lnTo>
                    <a:pt x="237769" y="74930"/>
                  </a:lnTo>
                  <a:lnTo>
                    <a:pt x="229882" y="76200"/>
                  </a:lnTo>
                  <a:lnTo>
                    <a:pt x="228727" y="75425"/>
                  </a:lnTo>
                  <a:lnTo>
                    <a:pt x="228727" y="93980"/>
                  </a:lnTo>
                  <a:lnTo>
                    <a:pt x="227685" y="93980"/>
                  </a:lnTo>
                  <a:lnTo>
                    <a:pt x="226326" y="92710"/>
                  </a:lnTo>
                  <a:lnTo>
                    <a:pt x="224853" y="92710"/>
                  </a:lnTo>
                  <a:lnTo>
                    <a:pt x="224967" y="91440"/>
                  </a:lnTo>
                  <a:lnTo>
                    <a:pt x="225755" y="90170"/>
                  </a:lnTo>
                  <a:lnTo>
                    <a:pt x="226644" y="91440"/>
                  </a:lnTo>
                  <a:lnTo>
                    <a:pt x="225869" y="91440"/>
                  </a:lnTo>
                  <a:lnTo>
                    <a:pt x="227749" y="92710"/>
                  </a:lnTo>
                  <a:lnTo>
                    <a:pt x="228727" y="93980"/>
                  </a:lnTo>
                  <a:lnTo>
                    <a:pt x="228727" y="75425"/>
                  </a:lnTo>
                  <a:lnTo>
                    <a:pt x="228015" y="74930"/>
                  </a:lnTo>
                  <a:lnTo>
                    <a:pt x="226136" y="73660"/>
                  </a:lnTo>
                  <a:lnTo>
                    <a:pt x="225945" y="72390"/>
                  </a:lnTo>
                  <a:lnTo>
                    <a:pt x="226529" y="72390"/>
                  </a:lnTo>
                  <a:lnTo>
                    <a:pt x="225653" y="71120"/>
                  </a:lnTo>
                  <a:lnTo>
                    <a:pt x="223634" y="71120"/>
                  </a:lnTo>
                  <a:lnTo>
                    <a:pt x="222440" y="69850"/>
                  </a:lnTo>
                  <a:lnTo>
                    <a:pt x="221691" y="69850"/>
                  </a:lnTo>
                  <a:lnTo>
                    <a:pt x="220383" y="68580"/>
                  </a:lnTo>
                  <a:lnTo>
                    <a:pt x="220802" y="67310"/>
                  </a:lnTo>
                  <a:lnTo>
                    <a:pt x="219837" y="67068"/>
                  </a:lnTo>
                  <a:lnTo>
                    <a:pt x="219837" y="68580"/>
                  </a:lnTo>
                  <a:lnTo>
                    <a:pt x="218224" y="68580"/>
                  </a:lnTo>
                  <a:lnTo>
                    <a:pt x="217335" y="67589"/>
                  </a:lnTo>
                  <a:lnTo>
                    <a:pt x="217500" y="67310"/>
                  </a:lnTo>
                  <a:lnTo>
                    <a:pt x="219583" y="67310"/>
                  </a:lnTo>
                  <a:lnTo>
                    <a:pt x="219837" y="68580"/>
                  </a:lnTo>
                  <a:lnTo>
                    <a:pt x="219837" y="67068"/>
                  </a:lnTo>
                  <a:lnTo>
                    <a:pt x="215811" y="66040"/>
                  </a:lnTo>
                  <a:lnTo>
                    <a:pt x="213639" y="64770"/>
                  </a:lnTo>
                  <a:lnTo>
                    <a:pt x="212623" y="67310"/>
                  </a:lnTo>
                  <a:lnTo>
                    <a:pt x="209931" y="66040"/>
                  </a:lnTo>
                  <a:lnTo>
                    <a:pt x="211645" y="68580"/>
                  </a:lnTo>
                  <a:lnTo>
                    <a:pt x="212204" y="68580"/>
                  </a:lnTo>
                  <a:lnTo>
                    <a:pt x="213728" y="69850"/>
                  </a:lnTo>
                  <a:lnTo>
                    <a:pt x="214528" y="69850"/>
                  </a:lnTo>
                  <a:lnTo>
                    <a:pt x="220078" y="72390"/>
                  </a:lnTo>
                  <a:lnTo>
                    <a:pt x="215392" y="72390"/>
                  </a:lnTo>
                  <a:lnTo>
                    <a:pt x="213639" y="69850"/>
                  </a:lnTo>
                  <a:lnTo>
                    <a:pt x="211721" y="71120"/>
                  </a:lnTo>
                  <a:lnTo>
                    <a:pt x="209689" y="72390"/>
                  </a:lnTo>
                  <a:lnTo>
                    <a:pt x="208622" y="73660"/>
                  </a:lnTo>
                  <a:lnTo>
                    <a:pt x="207975" y="71120"/>
                  </a:lnTo>
                  <a:lnTo>
                    <a:pt x="207314" y="68580"/>
                  </a:lnTo>
                  <a:lnTo>
                    <a:pt x="203581" y="64770"/>
                  </a:lnTo>
                  <a:lnTo>
                    <a:pt x="202336" y="63500"/>
                  </a:lnTo>
                  <a:lnTo>
                    <a:pt x="202526" y="60960"/>
                  </a:lnTo>
                  <a:lnTo>
                    <a:pt x="195110" y="59690"/>
                  </a:lnTo>
                  <a:lnTo>
                    <a:pt x="192849" y="58420"/>
                  </a:lnTo>
                  <a:lnTo>
                    <a:pt x="186080" y="54610"/>
                  </a:lnTo>
                  <a:lnTo>
                    <a:pt x="179692" y="58420"/>
                  </a:lnTo>
                  <a:lnTo>
                    <a:pt x="177482" y="58420"/>
                  </a:lnTo>
                  <a:lnTo>
                    <a:pt x="178054" y="55880"/>
                  </a:lnTo>
                  <a:lnTo>
                    <a:pt x="177660" y="54610"/>
                  </a:lnTo>
                  <a:lnTo>
                    <a:pt x="176784" y="54610"/>
                  </a:lnTo>
                  <a:lnTo>
                    <a:pt x="171932" y="52070"/>
                  </a:lnTo>
                  <a:lnTo>
                    <a:pt x="169494" y="50800"/>
                  </a:lnTo>
                  <a:lnTo>
                    <a:pt x="169164" y="51333"/>
                  </a:lnTo>
                  <a:lnTo>
                    <a:pt x="168922" y="51244"/>
                  </a:lnTo>
                  <a:lnTo>
                    <a:pt x="168922" y="51727"/>
                  </a:lnTo>
                  <a:lnTo>
                    <a:pt x="167119" y="54610"/>
                  </a:lnTo>
                  <a:lnTo>
                    <a:pt x="165696" y="53340"/>
                  </a:lnTo>
                  <a:lnTo>
                    <a:pt x="162864" y="50800"/>
                  </a:lnTo>
                  <a:lnTo>
                    <a:pt x="168922" y="51727"/>
                  </a:lnTo>
                  <a:lnTo>
                    <a:pt x="168922" y="51244"/>
                  </a:lnTo>
                  <a:lnTo>
                    <a:pt x="167716" y="50800"/>
                  </a:lnTo>
                  <a:lnTo>
                    <a:pt x="164223" y="49530"/>
                  </a:lnTo>
                  <a:lnTo>
                    <a:pt x="165557" y="49530"/>
                  </a:lnTo>
                  <a:lnTo>
                    <a:pt x="161163" y="46990"/>
                  </a:lnTo>
                  <a:lnTo>
                    <a:pt x="156756" y="44450"/>
                  </a:lnTo>
                  <a:lnTo>
                    <a:pt x="147320" y="44450"/>
                  </a:lnTo>
                  <a:lnTo>
                    <a:pt x="141719" y="43713"/>
                  </a:lnTo>
                  <a:lnTo>
                    <a:pt x="141719" y="59575"/>
                  </a:lnTo>
                  <a:lnTo>
                    <a:pt x="141516" y="61328"/>
                  </a:lnTo>
                  <a:lnTo>
                    <a:pt x="137071" y="60401"/>
                  </a:lnTo>
                  <a:lnTo>
                    <a:pt x="141528" y="58420"/>
                  </a:lnTo>
                  <a:lnTo>
                    <a:pt x="141719" y="59575"/>
                  </a:lnTo>
                  <a:lnTo>
                    <a:pt x="141719" y="43713"/>
                  </a:lnTo>
                  <a:lnTo>
                    <a:pt x="137706" y="43180"/>
                  </a:lnTo>
                  <a:lnTo>
                    <a:pt x="128333" y="36830"/>
                  </a:lnTo>
                  <a:lnTo>
                    <a:pt x="129641" y="38100"/>
                  </a:lnTo>
                  <a:lnTo>
                    <a:pt x="129641" y="39370"/>
                  </a:lnTo>
                  <a:lnTo>
                    <a:pt x="122097" y="35560"/>
                  </a:lnTo>
                  <a:lnTo>
                    <a:pt x="117081" y="33020"/>
                  </a:lnTo>
                  <a:lnTo>
                    <a:pt x="103733" y="30480"/>
                  </a:lnTo>
                  <a:lnTo>
                    <a:pt x="97104" y="27940"/>
                  </a:lnTo>
                  <a:lnTo>
                    <a:pt x="90474" y="25400"/>
                  </a:lnTo>
                  <a:lnTo>
                    <a:pt x="81267" y="21590"/>
                  </a:lnTo>
                  <a:lnTo>
                    <a:pt x="78193" y="20320"/>
                  </a:lnTo>
                  <a:lnTo>
                    <a:pt x="73672" y="17780"/>
                  </a:lnTo>
                  <a:lnTo>
                    <a:pt x="72428" y="19050"/>
                  </a:lnTo>
                  <a:lnTo>
                    <a:pt x="68948" y="20320"/>
                  </a:lnTo>
                  <a:lnTo>
                    <a:pt x="68783" y="17780"/>
                  </a:lnTo>
                  <a:lnTo>
                    <a:pt x="62712" y="19050"/>
                  </a:lnTo>
                  <a:lnTo>
                    <a:pt x="54838" y="20320"/>
                  </a:lnTo>
                  <a:lnTo>
                    <a:pt x="53340" y="12700"/>
                  </a:lnTo>
                  <a:lnTo>
                    <a:pt x="52336" y="7620"/>
                  </a:lnTo>
                  <a:lnTo>
                    <a:pt x="41859" y="10160"/>
                  </a:lnTo>
                  <a:lnTo>
                    <a:pt x="42481" y="12700"/>
                  </a:lnTo>
                  <a:lnTo>
                    <a:pt x="39293" y="11430"/>
                  </a:lnTo>
                  <a:lnTo>
                    <a:pt x="31762" y="11430"/>
                  </a:lnTo>
                  <a:lnTo>
                    <a:pt x="32207" y="10452"/>
                  </a:lnTo>
                  <a:lnTo>
                    <a:pt x="31292" y="11430"/>
                  </a:lnTo>
                  <a:lnTo>
                    <a:pt x="30289" y="10160"/>
                  </a:lnTo>
                  <a:lnTo>
                    <a:pt x="30441" y="8890"/>
                  </a:lnTo>
                  <a:lnTo>
                    <a:pt x="30594" y="7620"/>
                  </a:lnTo>
                  <a:lnTo>
                    <a:pt x="21831" y="8890"/>
                  </a:lnTo>
                  <a:lnTo>
                    <a:pt x="15811" y="6350"/>
                  </a:lnTo>
                  <a:lnTo>
                    <a:pt x="24384" y="2540"/>
                  </a:lnTo>
                  <a:lnTo>
                    <a:pt x="15240" y="0"/>
                  </a:lnTo>
                  <a:lnTo>
                    <a:pt x="11645" y="0"/>
                  </a:lnTo>
                  <a:lnTo>
                    <a:pt x="4394" y="2540"/>
                  </a:lnTo>
                  <a:lnTo>
                    <a:pt x="5435" y="3810"/>
                  </a:lnTo>
                  <a:lnTo>
                    <a:pt x="6794" y="3810"/>
                  </a:lnTo>
                  <a:lnTo>
                    <a:pt x="8712" y="5080"/>
                  </a:lnTo>
                  <a:lnTo>
                    <a:pt x="8432" y="7620"/>
                  </a:lnTo>
                  <a:lnTo>
                    <a:pt x="5130" y="7620"/>
                  </a:lnTo>
                  <a:lnTo>
                    <a:pt x="3467" y="12700"/>
                  </a:lnTo>
                  <a:lnTo>
                    <a:pt x="0" y="16510"/>
                  </a:lnTo>
                  <a:lnTo>
                    <a:pt x="6769" y="21590"/>
                  </a:lnTo>
                  <a:lnTo>
                    <a:pt x="12712" y="20320"/>
                  </a:lnTo>
                  <a:lnTo>
                    <a:pt x="13766" y="22669"/>
                  </a:lnTo>
                  <a:lnTo>
                    <a:pt x="15544" y="21590"/>
                  </a:lnTo>
                  <a:lnTo>
                    <a:pt x="15671" y="22860"/>
                  </a:lnTo>
                  <a:lnTo>
                    <a:pt x="16192" y="24130"/>
                  </a:lnTo>
                  <a:lnTo>
                    <a:pt x="17132" y="25400"/>
                  </a:lnTo>
                  <a:lnTo>
                    <a:pt x="22618" y="22059"/>
                  </a:lnTo>
                  <a:lnTo>
                    <a:pt x="22098" y="21590"/>
                  </a:lnTo>
                  <a:lnTo>
                    <a:pt x="23393" y="21590"/>
                  </a:lnTo>
                  <a:lnTo>
                    <a:pt x="26441" y="21590"/>
                  </a:lnTo>
                  <a:lnTo>
                    <a:pt x="28397" y="24130"/>
                  </a:lnTo>
                  <a:lnTo>
                    <a:pt x="27216" y="26670"/>
                  </a:lnTo>
                  <a:lnTo>
                    <a:pt x="30632" y="25400"/>
                  </a:lnTo>
                  <a:lnTo>
                    <a:pt x="30734" y="26670"/>
                  </a:lnTo>
                  <a:lnTo>
                    <a:pt x="31597" y="26670"/>
                  </a:lnTo>
                  <a:lnTo>
                    <a:pt x="35687" y="27940"/>
                  </a:lnTo>
                  <a:lnTo>
                    <a:pt x="37706" y="26670"/>
                  </a:lnTo>
                  <a:lnTo>
                    <a:pt x="39611" y="29210"/>
                  </a:lnTo>
                  <a:lnTo>
                    <a:pt x="46697" y="27940"/>
                  </a:lnTo>
                  <a:lnTo>
                    <a:pt x="45224" y="31750"/>
                  </a:lnTo>
                  <a:lnTo>
                    <a:pt x="46329" y="31750"/>
                  </a:lnTo>
                  <a:lnTo>
                    <a:pt x="50774" y="30480"/>
                  </a:lnTo>
                  <a:lnTo>
                    <a:pt x="53238" y="30480"/>
                  </a:lnTo>
                  <a:lnTo>
                    <a:pt x="52108" y="33020"/>
                  </a:lnTo>
                  <a:lnTo>
                    <a:pt x="58699" y="35560"/>
                  </a:lnTo>
                  <a:lnTo>
                    <a:pt x="59296" y="39370"/>
                  </a:lnTo>
                  <a:lnTo>
                    <a:pt x="63881" y="35560"/>
                  </a:lnTo>
                  <a:lnTo>
                    <a:pt x="71526" y="39370"/>
                  </a:lnTo>
                  <a:lnTo>
                    <a:pt x="76288" y="39370"/>
                  </a:lnTo>
                  <a:lnTo>
                    <a:pt x="79349" y="40640"/>
                  </a:lnTo>
                  <a:lnTo>
                    <a:pt x="79832" y="43180"/>
                  </a:lnTo>
                  <a:lnTo>
                    <a:pt x="81597" y="44450"/>
                  </a:lnTo>
                  <a:lnTo>
                    <a:pt x="83223" y="40640"/>
                  </a:lnTo>
                  <a:lnTo>
                    <a:pt x="88480" y="40640"/>
                  </a:lnTo>
                  <a:lnTo>
                    <a:pt x="91948" y="39370"/>
                  </a:lnTo>
                  <a:lnTo>
                    <a:pt x="94665" y="44450"/>
                  </a:lnTo>
                  <a:lnTo>
                    <a:pt x="88112" y="43180"/>
                  </a:lnTo>
                  <a:lnTo>
                    <a:pt x="88176" y="46990"/>
                  </a:lnTo>
                  <a:lnTo>
                    <a:pt x="89001" y="44450"/>
                  </a:lnTo>
                  <a:lnTo>
                    <a:pt x="95973" y="46990"/>
                  </a:lnTo>
                  <a:lnTo>
                    <a:pt x="95504" y="43180"/>
                  </a:lnTo>
                  <a:lnTo>
                    <a:pt x="97726" y="46990"/>
                  </a:lnTo>
                  <a:lnTo>
                    <a:pt x="97701" y="45720"/>
                  </a:lnTo>
                  <a:lnTo>
                    <a:pt x="98171" y="49530"/>
                  </a:lnTo>
                  <a:lnTo>
                    <a:pt x="99758" y="45720"/>
                  </a:lnTo>
                  <a:lnTo>
                    <a:pt x="100291" y="44450"/>
                  </a:lnTo>
                  <a:lnTo>
                    <a:pt x="101206" y="49530"/>
                  </a:lnTo>
                  <a:lnTo>
                    <a:pt x="104673" y="46990"/>
                  </a:lnTo>
                  <a:lnTo>
                    <a:pt x="108165" y="50800"/>
                  </a:lnTo>
                  <a:lnTo>
                    <a:pt x="104241" y="52070"/>
                  </a:lnTo>
                  <a:lnTo>
                    <a:pt x="109474" y="52070"/>
                  </a:lnTo>
                  <a:lnTo>
                    <a:pt x="110337" y="53340"/>
                  </a:lnTo>
                  <a:lnTo>
                    <a:pt x="109905" y="52070"/>
                  </a:lnTo>
                  <a:lnTo>
                    <a:pt x="111645" y="49530"/>
                  </a:lnTo>
                  <a:lnTo>
                    <a:pt x="117716" y="50800"/>
                  </a:lnTo>
                  <a:lnTo>
                    <a:pt x="113347" y="53340"/>
                  </a:lnTo>
                  <a:lnTo>
                    <a:pt x="114655" y="55880"/>
                  </a:lnTo>
                  <a:lnTo>
                    <a:pt x="118541" y="55880"/>
                  </a:lnTo>
                  <a:lnTo>
                    <a:pt x="122453" y="54610"/>
                  </a:lnTo>
                  <a:lnTo>
                    <a:pt x="125069" y="54610"/>
                  </a:lnTo>
                  <a:lnTo>
                    <a:pt x="125056" y="55880"/>
                  </a:lnTo>
                  <a:lnTo>
                    <a:pt x="125488" y="55880"/>
                  </a:lnTo>
                  <a:lnTo>
                    <a:pt x="124625" y="57150"/>
                  </a:lnTo>
                  <a:lnTo>
                    <a:pt x="129463" y="54610"/>
                  </a:lnTo>
                  <a:lnTo>
                    <a:pt x="135801" y="60960"/>
                  </a:lnTo>
                  <a:lnTo>
                    <a:pt x="137007" y="60426"/>
                  </a:lnTo>
                  <a:lnTo>
                    <a:pt x="142290" y="62191"/>
                  </a:lnTo>
                  <a:lnTo>
                    <a:pt x="141897" y="61163"/>
                  </a:lnTo>
                  <a:lnTo>
                    <a:pt x="141782" y="60147"/>
                  </a:lnTo>
                  <a:lnTo>
                    <a:pt x="141770" y="59690"/>
                  </a:lnTo>
                  <a:lnTo>
                    <a:pt x="141770" y="59182"/>
                  </a:lnTo>
                  <a:lnTo>
                    <a:pt x="141757" y="58420"/>
                  </a:lnTo>
                  <a:lnTo>
                    <a:pt x="141744" y="57150"/>
                  </a:lnTo>
                  <a:lnTo>
                    <a:pt x="142316" y="55880"/>
                  </a:lnTo>
                  <a:lnTo>
                    <a:pt x="142951" y="54610"/>
                  </a:lnTo>
                  <a:lnTo>
                    <a:pt x="145122" y="55880"/>
                  </a:lnTo>
                  <a:lnTo>
                    <a:pt x="146469" y="54610"/>
                  </a:lnTo>
                  <a:lnTo>
                    <a:pt x="147815" y="53340"/>
                  </a:lnTo>
                  <a:lnTo>
                    <a:pt x="147713" y="55880"/>
                  </a:lnTo>
                  <a:lnTo>
                    <a:pt x="146431" y="55880"/>
                  </a:lnTo>
                  <a:lnTo>
                    <a:pt x="145961" y="57150"/>
                  </a:lnTo>
                  <a:lnTo>
                    <a:pt x="147701" y="57150"/>
                  </a:lnTo>
                  <a:lnTo>
                    <a:pt x="148183" y="59690"/>
                  </a:lnTo>
                  <a:lnTo>
                    <a:pt x="148920" y="59690"/>
                  </a:lnTo>
                  <a:lnTo>
                    <a:pt x="154165" y="59690"/>
                  </a:lnTo>
                  <a:lnTo>
                    <a:pt x="157137" y="62230"/>
                  </a:lnTo>
                  <a:lnTo>
                    <a:pt x="156540" y="64770"/>
                  </a:lnTo>
                  <a:lnTo>
                    <a:pt x="148920" y="59690"/>
                  </a:lnTo>
                  <a:lnTo>
                    <a:pt x="152234" y="64770"/>
                  </a:lnTo>
                  <a:lnTo>
                    <a:pt x="147561" y="60960"/>
                  </a:lnTo>
                  <a:lnTo>
                    <a:pt x="149504" y="67310"/>
                  </a:lnTo>
                  <a:lnTo>
                    <a:pt x="144576" y="59690"/>
                  </a:lnTo>
                  <a:lnTo>
                    <a:pt x="146050" y="66040"/>
                  </a:lnTo>
                  <a:lnTo>
                    <a:pt x="152412" y="69850"/>
                  </a:lnTo>
                  <a:lnTo>
                    <a:pt x="154254" y="67310"/>
                  </a:lnTo>
                  <a:lnTo>
                    <a:pt x="160604" y="71120"/>
                  </a:lnTo>
                  <a:lnTo>
                    <a:pt x="162839" y="69850"/>
                  </a:lnTo>
                  <a:lnTo>
                    <a:pt x="161175" y="68580"/>
                  </a:lnTo>
                  <a:lnTo>
                    <a:pt x="163423" y="67310"/>
                  </a:lnTo>
                  <a:lnTo>
                    <a:pt x="168808" y="68580"/>
                  </a:lnTo>
                  <a:lnTo>
                    <a:pt x="170688" y="72390"/>
                  </a:lnTo>
                  <a:lnTo>
                    <a:pt x="172161" y="76200"/>
                  </a:lnTo>
                  <a:lnTo>
                    <a:pt x="176352" y="77470"/>
                  </a:lnTo>
                  <a:lnTo>
                    <a:pt x="179044" y="76200"/>
                  </a:lnTo>
                  <a:lnTo>
                    <a:pt x="181521" y="71120"/>
                  </a:lnTo>
                  <a:lnTo>
                    <a:pt x="185559" y="76200"/>
                  </a:lnTo>
                  <a:lnTo>
                    <a:pt x="182308" y="78740"/>
                  </a:lnTo>
                  <a:lnTo>
                    <a:pt x="188595" y="82550"/>
                  </a:lnTo>
                  <a:lnTo>
                    <a:pt x="188480" y="80035"/>
                  </a:lnTo>
                  <a:lnTo>
                    <a:pt x="189357" y="80352"/>
                  </a:lnTo>
                  <a:lnTo>
                    <a:pt x="189153" y="80010"/>
                  </a:lnTo>
                  <a:lnTo>
                    <a:pt x="188480" y="80010"/>
                  </a:lnTo>
                  <a:lnTo>
                    <a:pt x="188264" y="74930"/>
                  </a:lnTo>
                  <a:lnTo>
                    <a:pt x="193103" y="80314"/>
                  </a:lnTo>
                  <a:lnTo>
                    <a:pt x="193154" y="80010"/>
                  </a:lnTo>
                  <a:lnTo>
                    <a:pt x="196519" y="81280"/>
                  </a:lnTo>
                  <a:lnTo>
                    <a:pt x="195795" y="85090"/>
                  </a:lnTo>
                  <a:lnTo>
                    <a:pt x="202869" y="87630"/>
                  </a:lnTo>
                  <a:lnTo>
                    <a:pt x="211416" y="88900"/>
                  </a:lnTo>
                  <a:lnTo>
                    <a:pt x="219240" y="91440"/>
                  </a:lnTo>
                  <a:lnTo>
                    <a:pt x="218389" y="91440"/>
                  </a:lnTo>
                  <a:lnTo>
                    <a:pt x="216636" y="92710"/>
                  </a:lnTo>
                  <a:lnTo>
                    <a:pt x="217932" y="93980"/>
                  </a:lnTo>
                  <a:lnTo>
                    <a:pt x="225488" y="96520"/>
                  </a:lnTo>
                  <a:lnTo>
                    <a:pt x="232752" y="101600"/>
                  </a:lnTo>
                  <a:lnTo>
                    <a:pt x="239598" y="105410"/>
                  </a:lnTo>
                  <a:lnTo>
                    <a:pt x="245922" y="110490"/>
                  </a:lnTo>
                  <a:lnTo>
                    <a:pt x="250748" y="109220"/>
                  </a:lnTo>
                  <a:lnTo>
                    <a:pt x="251536" y="110490"/>
                  </a:lnTo>
                  <a:lnTo>
                    <a:pt x="253758" y="109220"/>
                  </a:lnTo>
                  <a:lnTo>
                    <a:pt x="255841" y="110490"/>
                  </a:lnTo>
                  <a:lnTo>
                    <a:pt x="255574" y="113030"/>
                  </a:lnTo>
                  <a:lnTo>
                    <a:pt x="253898" y="113030"/>
                  </a:lnTo>
                  <a:lnTo>
                    <a:pt x="260223" y="114300"/>
                  </a:lnTo>
                  <a:lnTo>
                    <a:pt x="267335" y="115570"/>
                  </a:lnTo>
                  <a:lnTo>
                    <a:pt x="273989" y="119380"/>
                  </a:lnTo>
                  <a:lnTo>
                    <a:pt x="278904" y="123190"/>
                  </a:lnTo>
                  <a:lnTo>
                    <a:pt x="277228" y="123190"/>
                  </a:lnTo>
                  <a:lnTo>
                    <a:pt x="281609" y="127000"/>
                  </a:lnTo>
                  <a:lnTo>
                    <a:pt x="285902" y="120650"/>
                  </a:lnTo>
                  <a:lnTo>
                    <a:pt x="289153" y="125730"/>
                  </a:lnTo>
                  <a:lnTo>
                    <a:pt x="287997" y="125730"/>
                  </a:lnTo>
                  <a:lnTo>
                    <a:pt x="296062" y="130810"/>
                  </a:lnTo>
                  <a:lnTo>
                    <a:pt x="304304" y="135890"/>
                  </a:lnTo>
                  <a:lnTo>
                    <a:pt x="311746" y="140970"/>
                  </a:lnTo>
                  <a:lnTo>
                    <a:pt x="317398" y="146050"/>
                  </a:lnTo>
                  <a:lnTo>
                    <a:pt x="321170" y="143510"/>
                  </a:lnTo>
                  <a:lnTo>
                    <a:pt x="327088" y="153670"/>
                  </a:lnTo>
                  <a:lnTo>
                    <a:pt x="330860" y="149860"/>
                  </a:lnTo>
                  <a:lnTo>
                    <a:pt x="335508" y="154940"/>
                  </a:lnTo>
                  <a:lnTo>
                    <a:pt x="333184" y="154940"/>
                  </a:lnTo>
                  <a:lnTo>
                    <a:pt x="340868" y="162560"/>
                  </a:lnTo>
                  <a:lnTo>
                    <a:pt x="343052" y="163830"/>
                  </a:lnTo>
                  <a:lnTo>
                    <a:pt x="346265" y="161290"/>
                  </a:lnTo>
                  <a:lnTo>
                    <a:pt x="349465" y="162560"/>
                  </a:lnTo>
                  <a:lnTo>
                    <a:pt x="347929" y="165100"/>
                  </a:lnTo>
                  <a:lnTo>
                    <a:pt x="353529" y="163830"/>
                  </a:lnTo>
                  <a:lnTo>
                    <a:pt x="353720" y="168910"/>
                  </a:lnTo>
                  <a:lnTo>
                    <a:pt x="355854" y="168910"/>
                  </a:lnTo>
                  <a:lnTo>
                    <a:pt x="355257" y="166370"/>
                  </a:lnTo>
                  <a:lnTo>
                    <a:pt x="355892" y="166370"/>
                  </a:lnTo>
                  <a:lnTo>
                    <a:pt x="360857" y="167640"/>
                  </a:lnTo>
                  <a:lnTo>
                    <a:pt x="365150" y="173990"/>
                  </a:lnTo>
                  <a:lnTo>
                    <a:pt x="364464" y="175260"/>
                  </a:lnTo>
                  <a:lnTo>
                    <a:pt x="375945" y="179070"/>
                  </a:lnTo>
                  <a:lnTo>
                    <a:pt x="378460" y="179070"/>
                  </a:lnTo>
                  <a:lnTo>
                    <a:pt x="370789" y="182880"/>
                  </a:lnTo>
                  <a:lnTo>
                    <a:pt x="377240" y="182880"/>
                  </a:lnTo>
                  <a:lnTo>
                    <a:pt x="376910" y="181610"/>
                  </a:lnTo>
                  <a:lnTo>
                    <a:pt x="378523" y="181610"/>
                  </a:lnTo>
                  <a:lnTo>
                    <a:pt x="378942" y="180340"/>
                  </a:lnTo>
                  <a:lnTo>
                    <a:pt x="380530" y="184150"/>
                  </a:lnTo>
                  <a:lnTo>
                    <a:pt x="386181" y="186690"/>
                  </a:lnTo>
                  <a:lnTo>
                    <a:pt x="390855" y="187960"/>
                  </a:lnTo>
                  <a:lnTo>
                    <a:pt x="389013" y="190500"/>
                  </a:lnTo>
                  <a:lnTo>
                    <a:pt x="394919" y="193040"/>
                  </a:lnTo>
                  <a:lnTo>
                    <a:pt x="401307" y="195580"/>
                  </a:lnTo>
                  <a:lnTo>
                    <a:pt x="407962" y="198120"/>
                  </a:lnTo>
                  <a:lnTo>
                    <a:pt x="414655" y="201930"/>
                  </a:lnTo>
                  <a:lnTo>
                    <a:pt x="411899" y="199390"/>
                  </a:lnTo>
                  <a:lnTo>
                    <a:pt x="414299" y="195580"/>
                  </a:lnTo>
                  <a:lnTo>
                    <a:pt x="417029" y="196850"/>
                  </a:lnTo>
                  <a:lnTo>
                    <a:pt x="416966" y="197421"/>
                  </a:lnTo>
                  <a:lnTo>
                    <a:pt x="418973" y="196850"/>
                  </a:lnTo>
                  <a:lnTo>
                    <a:pt x="422097" y="199390"/>
                  </a:lnTo>
                  <a:lnTo>
                    <a:pt x="419582" y="201930"/>
                  </a:lnTo>
                  <a:lnTo>
                    <a:pt x="421728" y="201930"/>
                  </a:lnTo>
                  <a:lnTo>
                    <a:pt x="421551" y="203200"/>
                  </a:lnTo>
                  <a:lnTo>
                    <a:pt x="420382" y="203200"/>
                  </a:lnTo>
                  <a:lnTo>
                    <a:pt x="419608" y="204470"/>
                  </a:lnTo>
                  <a:lnTo>
                    <a:pt x="422084" y="203200"/>
                  </a:lnTo>
                  <a:lnTo>
                    <a:pt x="425259" y="210820"/>
                  </a:lnTo>
                  <a:lnTo>
                    <a:pt x="429171" y="208280"/>
                  </a:lnTo>
                  <a:lnTo>
                    <a:pt x="428993" y="209550"/>
                  </a:lnTo>
                  <a:lnTo>
                    <a:pt x="438023" y="213360"/>
                  </a:lnTo>
                  <a:lnTo>
                    <a:pt x="442709" y="214630"/>
                  </a:lnTo>
                  <a:lnTo>
                    <a:pt x="450253" y="217170"/>
                  </a:lnTo>
                  <a:lnTo>
                    <a:pt x="451434" y="214630"/>
                  </a:lnTo>
                  <a:lnTo>
                    <a:pt x="454164" y="215900"/>
                  </a:lnTo>
                  <a:lnTo>
                    <a:pt x="457212" y="214630"/>
                  </a:lnTo>
                  <a:lnTo>
                    <a:pt x="462343" y="217170"/>
                  </a:lnTo>
                  <a:lnTo>
                    <a:pt x="467918" y="220980"/>
                  </a:lnTo>
                  <a:lnTo>
                    <a:pt x="474776" y="223520"/>
                  </a:lnTo>
                  <a:lnTo>
                    <a:pt x="479120" y="223520"/>
                  </a:lnTo>
                  <a:lnTo>
                    <a:pt x="479196" y="222859"/>
                  </a:lnTo>
                  <a:lnTo>
                    <a:pt x="476897" y="220980"/>
                  </a:lnTo>
                  <a:lnTo>
                    <a:pt x="479526" y="219710"/>
                  </a:lnTo>
                  <a:lnTo>
                    <a:pt x="479196" y="222859"/>
                  </a:lnTo>
                  <a:lnTo>
                    <a:pt x="576122" y="222859"/>
                  </a:lnTo>
                  <a:close/>
                </a:path>
                <a:path w="1147445" h="967104">
                  <a:moveTo>
                    <a:pt x="579551" y="224853"/>
                  </a:moveTo>
                  <a:lnTo>
                    <a:pt x="579208" y="224599"/>
                  </a:lnTo>
                  <a:lnTo>
                    <a:pt x="579005" y="224485"/>
                  </a:lnTo>
                  <a:lnTo>
                    <a:pt x="579551" y="224853"/>
                  </a:lnTo>
                  <a:close/>
                </a:path>
                <a:path w="1147445" h="967104">
                  <a:moveTo>
                    <a:pt x="583095" y="221411"/>
                  </a:moveTo>
                  <a:lnTo>
                    <a:pt x="573773" y="220738"/>
                  </a:lnTo>
                  <a:lnTo>
                    <a:pt x="579005" y="224472"/>
                  </a:lnTo>
                  <a:lnTo>
                    <a:pt x="578650" y="223253"/>
                  </a:lnTo>
                  <a:lnTo>
                    <a:pt x="583095" y="221411"/>
                  </a:lnTo>
                  <a:close/>
                </a:path>
                <a:path w="1147445" h="967104">
                  <a:moveTo>
                    <a:pt x="609955" y="248920"/>
                  </a:moveTo>
                  <a:lnTo>
                    <a:pt x="609371" y="248920"/>
                  </a:lnTo>
                  <a:lnTo>
                    <a:pt x="609955" y="249262"/>
                  </a:lnTo>
                  <a:lnTo>
                    <a:pt x="609955" y="248920"/>
                  </a:lnTo>
                  <a:close/>
                </a:path>
                <a:path w="1147445" h="967104">
                  <a:moveTo>
                    <a:pt x="611555" y="250190"/>
                  </a:moveTo>
                  <a:lnTo>
                    <a:pt x="609955" y="249262"/>
                  </a:lnTo>
                  <a:lnTo>
                    <a:pt x="609955" y="250190"/>
                  </a:lnTo>
                  <a:lnTo>
                    <a:pt x="611555" y="251460"/>
                  </a:lnTo>
                  <a:lnTo>
                    <a:pt x="611555" y="250190"/>
                  </a:lnTo>
                  <a:close/>
                </a:path>
                <a:path w="1147445" h="967104">
                  <a:moveTo>
                    <a:pt x="647687" y="236220"/>
                  </a:moveTo>
                  <a:lnTo>
                    <a:pt x="647052" y="236220"/>
                  </a:lnTo>
                  <a:lnTo>
                    <a:pt x="645134" y="237617"/>
                  </a:lnTo>
                  <a:lnTo>
                    <a:pt x="645617" y="237490"/>
                  </a:lnTo>
                  <a:lnTo>
                    <a:pt x="647687" y="236220"/>
                  </a:lnTo>
                  <a:close/>
                </a:path>
                <a:path w="1147445" h="967104">
                  <a:moveTo>
                    <a:pt x="657466" y="234950"/>
                  </a:moveTo>
                  <a:lnTo>
                    <a:pt x="654634" y="234950"/>
                  </a:lnTo>
                  <a:lnTo>
                    <a:pt x="647788" y="233680"/>
                  </a:lnTo>
                  <a:lnTo>
                    <a:pt x="645896" y="234950"/>
                  </a:lnTo>
                  <a:lnTo>
                    <a:pt x="649744" y="234950"/>
                  </a:lnTo>
                  <a:lnTo>
                    <a:pt x="647687" y="236220"/>
                  </a:lnTo>
                  <a:lnTo>
                    <a:pt x="653364" y="236220"/>
                  </a:lnTo>
                  <a:lnTo>
                    <a:pt x="657466" y="234950"/>
                  </a:lnTo>
                  <a:close/>
                </a:path>
                <a:path w="1147445" h="967104">
                  <a:moveTo>
                    <a:pt x="696785" y="250190"/>
                  </a:moveTo>
                  <a:lnTo>
                    <a:pt x="696620" y="248920"/>
                  </a:lnTo>
                  <a:lnTo>
                    <a:pt x="696468" y="247650"/>
                  </a:lnTo>
                  <a:lnTo>
                    <a:pt x="693864" y="247650"/>
                  </a:lnTo>
                  <a:lnTo>
                    <a:pt x="695223" y="250063"/>
                  </a:lnTo>
                  <a:lnTo>
                    <a:pt x="696328" y="248920"/>
                  </a:lnTo>
                  <a:lnTo>
                    <a:pt x="696785" y="250190"/>
                  </a:lnTo>
                  <a:close/>
                </a:path>
                <a:path w="1147445" h="967104">
                  <a:moveTo>
                    <a:pt x="746823" y="264160"/>
                  </a:moveTo>
                  <a:lnTo>
                    <a:pt x="746086" y="262890"/>
                  </a:lnTo>
                  <a:lnTo>
                    <a:pt x="746163" y="263690"/>
                  </a:lnTo>
                  <a:lnTo>
                    <a:pt x="746823" y="264160"/>
                  </a:lnTo>
                  <a:close/>
                </a:path>
                <a:path w="1147445" h="967104">
                  <a:moveTo>
                    <a:pt x="761873" y="268020"/>
                  </a:moveTo>
                  <a:lnTo>
                    <a:pt x="760425" y="266979"/>
                  </a:lnTo>
                  <a:lnTo>
                    <a:pt x="760526" y="267258"/>
                  </a:lnTo>
                  <a:lnTo>
                    <a:pt x="760679" y="267512"/>
                  </a:lnTo>
                  <a:lnTo>
                    <a:pt x="760806" y="267766"/>
                  </a:lnTo>
                  <a:lnTo>
                    <a:pt x="761136" y="267843"/>
                  </a:lnTo>
                  <a:lnTo>
                    <a:pt x="761873" y="268020"/>
                  </a:lnTo>
                  <a:close/>
                </a:path>
                <a:path w="1147445" h="967104">
                  <a:moveTo>
                    <a:pt x="770140" y="266915"/>
                  </a:moveTo>
                  <a:lnTo>
                    <a:pt x="767054" y="266776"/>
                  </a:lnTo>
                  <a:lnTo>
                    <a:pt x="766584" y="270129"/>
                  </a:lnTo>
                  <a:lnTo>
                    <a:pt x="768438" y="270217"/>
                  </a:lnTo>
                  <a:lnTo>
                    <a:pt x="770140" y="266915"/>
                  </a:lnTo>
                  <a:close/>
                </a:path>
                <a:path w="1147445" h="967104">
                  <a:moveTo>
                    <a:pt x="782269" y="300774"/>
                  </a:moveTo>
                  <a:lnTo>
                    <a:pt x="781735" y="300532"/>
                  </a:lnTo>
                  <a:lnTo>
                    <a:pt x="782256" y="300824"/>
                  </a:lnTo>
                  <a:close/>
                </a:path>
                <a:path w="1147445" h="967104">
                  <a:moveTo>
                    <a:pt x="786117" y="279400"/>
                  </a:moveTo>
                  <a:lnTo>
                    <a:pt x="785634" y="280644"/>
                  </a:lnTo>
                  <a:lnTo>
                    <a:pt x="786117" y="279400"/>
                  </a:lnTo>
                  <a:close/>
                </a:path>
                <a:path w="1147445" h="967104">
                  <a:moveTo>
                    <a:pt x="791464" y="278942"/>
                  </a:moveTo>
                  <a:lnTo>
                    <a:pt x="791413" y="278726"/>
                  </a:lnTo>
                  <a:lnTo>
                    <a:pt x="790194" y="278612"/>
                  </a:lnTo>
                  <a:lnTo>
                    <a:pt x="790282" y="278892"/>
                  </a:lnTo>
                  <a:lnTo>
                    <a:pt x="790371" y="279095"/>
                  </a:lnTo>
                  <a:lnTo>
                    <a:pt x="790917" y="278892"/>
                  </a:lnTo>
                  <a:lnTo>
                    <a:pt x="791464" y="278942"/>
                  </a:lnTo>
                  <a:close/>
                </a:path>
                <a:path w="1147445" h="967104">
                  <a:moveTo>
                    <a:pt x="792200" y="279781"/>
                  </a:moveTo>
                  <a:lnTo>
                    <a:pt x="791514" y="278942"/>
                  </a:lnTo>
                  <a:lnTo>
                    <a:pt x="791514" y="279222"/>
                  </a:lnTo>
                  <a:lnTo>
                    <a:pt x="792200" y="279781"/>
                  </a:lnTo>
                  <a:close/>
                </a:path>
                <a:path w="1147445" h="967104">
                  <a:moveTo>
                    <a:pt x="824306" y="290906"/>
                  </a:moveTo>
                  <a:lnTo>
                    <a:pt x="824280" y="290499"/>
                  </a:lnTo>
                  <a:lnTo>
                    <a:pt x="823976" y="289674"/>
                  </a:lnTo>
                  <a:lnTo>
                    <a:pt x="823899" y="290207"/>
                  </a:lnTo>
                  <a:lnTo>
                    <a:pt x="824191" y="291198"/>
                  </a:lnTo>
                  <a:lnTo>
                    <a:pt x="824306" y="290906"/>
                  </a:lnTo>
                  <a:close/>
                </a:path>
                <a:path w="1147445" h="967104">
                  <a:moveTo>
                    <a:pt x="835609" y="323430"/>
                  </a:moveTo>
                  <a:lnTo>
                    <a:pt x="832396" y="322770"/>
                  </a:lnTo>
                  <a:lnTo>
                    <a:pt x="834491" y="325120"/>
                  </a:lnTo>
                  <a:lnTo>
                    <a:pt x="835609" y="323430"/>
                  </a:lnTo>
                  <a:close/>
                </a:path>
                <a:path w="1147445" h="967104">
                  <a:moveTo>
                    <a:pt x="861250" y="306070"/>
                  </a:moveTo>
                  <a:lnTo>
                    <a:pt x="855129" y="306070"/>
                  </a:lnTo>
                  <a:lnTo>
                    <a:pt x="855433" y="308610"/>
                  </a:lnTo>
                  <a:lnTo>
                    <a:pt x="851192" y="308610"/>
                  </a:lnTo>
                  <a:lnTo>
                    <a:pt x="859447" y="310870"/>
                  </a:lnTo>
                  <a:lnTo>
                    <a:pt x="861250" y="306070"/>
                  </a:lnTo>
                  <a:close/>
                </a:path>
                <a:path w="1147445" h="967104">
                  <a:moveTo>
                    <a:pt x="868972" y="341147"/>
                  </a:moveTo>
                  <a:lnTo>
                    <a:pt x="868756" y="341033"/>
                  </a:lnTo>
                  <a:lnTo>
                    <a:pt x="868527" y="340944"/>
                  </a:lnTo>
                  <a:lnTo>
                    <a:pt x="868311" y="340906"/>
                  </a:lnTo>
                  <a:lnTo>
                    <a:pt x="866597" y="340563"/>
                  </a:lnTo>
                  <a:lnTo>
                    <a:pt x="867676" y="340931"/>
                  </a:lnTo>
                  <a:lnTo>
                    <a:pt x="868972" y="341147"/>
                  </a:lnTo>
                  <a:close/>
                </a:path>
                <a:path w="1147445" h="967104">
                  <a:moveTo>
                    <a:pt x="874420" y="324180"/>
                  </a:moveTo>
                  <a:lnTo>
                    <a:pt x="873785" y="323850"/>
                  </a:lnTo>
                  <a:lnTo>
                    <a:pt x="873569" y="324408"/>
                  </a:lnTo>
                  <a:lnTo>
                    <a:pt x="874420" y="324180"/>
                  </a:lnTo>
                  <a:close/>
                </a:path>
                <a:path w="1147445" h="967104">
                  <a:moveTo>
                    <a:pt x="876274" y="325120"/>
                  </a:moveTo>
                  <a:lnTo>
                    <a:pt x="875626" y="323850"/>
                  </a:lnTo>
                  <a:lnTo>
                    <a:pt x="874420" y="324180"/>
                  </a:lnTo>
                  <a:lnTo>
                    <a:pt x="876274" y="325120"/>
                  </a:lnTo>
                  <a:close/>
                </a:path>
                <a:path w="1147445" h="967104">
                  <a:moveTo>
                    <a:pt x="877887" y="323532"/>
                  </a:moveTo>
                  <a:lnTo>
                    <a:pt x="876731" y="322402"/>
                  </a:lnTo>
                  <a:lnTo>
                    <a:pt x="877138" y="322948"/>
                  </a:lnTo>
                  <a:lnTo>
                    <a:pt x="877519" y="323278"/>
                  </a:lnTo>
                  <a:lnTo>
                    <a:pt x="877887" y="323532"/>
                  </a:lnTo>
                  <a:close/>
                </a:path>
                <a:path w="1147445" h="967104">
                  <a:moveTo>
                    <a:pt x="889774" y="324713"/>
                  </a:moveTo>
                  <a:lnTo>
                    <a:pt x="889317" y="323850"/>
                  </a:lnTo>
                  <a:lnTo>
                    <a:pt x="888111" y="323850"/>
                  </a:lnTo>
                  <a:lnTo>
                    <a:pt x="889774" y="324713"/>
                  </a:lnTo>
                  <a:close/>
                </a:path>
                <a:path w="1147445" h="967104">
                  <a:moveTo>
                    <a:pt x="890562" y="325120"/>
                  </a:moveTo>
                  <a:lnTo>
                    <a:pt x="889774" y="324713"/>
                  </a:lnTo>
                  <a:lnTo>
                    <a:pt x="890168" y="325475"/>
                  </a:lnTo>
                  <a:lnTo>
                    <a:pt x="890562" y="325120"/>
                  </a:lnTo>
                  <a:close/>
                </a:path>
                <a:path w="1147445" h="967104">
                  <a:moveTo>
                    <a:pt x="890943" y="328930"/>
                  </a:moveTo>
                  <a:lnTo>
                    <a:pt x="888911" y="327660"/>
                  </a:lnTo>
                  <a:lnTo>
                    <a:pt x="890663" y="326390"/>
                  </a:lnTo>
                  <a:lnTo>
                    <a:pt x="890168" y="325475"/>
                  </a:lnTo>
                  <a:lnTo>
                    <a:pt x="887691" y="327660"/>
                  </a:lnTo>
                  <a:lnTo>
                    <a:pt x="884682" y="327660"/>
                  </a:lnTo>
                  <a:lnTo>
                    <a:pt x="882548" y="325120"/>
                  </a:lnTo>
                  <a:lnTo>
                    <a:pt x="881481" y="323850"/>
                  </a:lnTo>
                  <a:lnTo>
                    <a:pt x="879856" y="325120"/>
                  </a:lnTo>
                  <a:lnTo>
                    <a:pt x="877887" y="323850"/>
                  </a:lnTo>
                  <a:lnTo>
                    <a:pt x="879881" y="326390"/>
                  </a:lnTo>
                  <a:lnTo>
                    <a:pt x="878141" y="327660"/>
                  </a:lnTo>
                  <a:lnTo>
                    <a:pt x="876312" y="326390"/>
                  </a:lnTo>
                  <a:lnTo>
                    <a:pt x="873290" y="325120"/>
                  </a:lnTo>
                  <a:lnTo>
                    <a:pt x="873569" y="324408"/>
                  </a:lnTo>
                  <a:lnTo>
                    <a:pt x="870940" y="325120"/>
                  </a:lnTo>
                  <a:lnTo>
                    <a:pt x="870445" y="317500"/>
                  </a:lnTo>
                  <a:lnTo>
                    <a:pt x="865111" y="316230"/>
                  </a:lnTo>
                  <a:lnTo>
                    <a:pt x="863765" y="314960"/>
                  </a:lnTo>
                  <a:lnTo>
                    <a:pt x="866622" y="313690"/>
                  </a:lnTo>
                  <a:lnTo>
                    <a:pt x="865314" y="311150"/>
                  </a:lnTo>
                  <a:lnTo>
                    <a:pt x="860793" y="311150"/>
                  </a:lnTo>
                  <a:lnTo>
                    <a:pt x="860793" y="314960"/>
                  </a:lnTo>
                  <a:lnTo>
                    <a:pt x="857796" y="314960"/>
                  </a:lnTo>
                  <a:lnTo>
                    <a:pt x="858012" y="316230"/>
                  </a:lnTo>
                  <a:lnTo>
                    <a:pt x="857592" y="314960"/>
                  </a:lnTo>
                  <a:lnTo>
                    <a:pt x="857173" y="313690"/>
                  </a:lnTo>
                  <a:lnTo>
                    <a:pt x="859472" y="313690"/>
                  </a:lnTo>
                  <a:lnTo>
                    <a:pt x="860793" y="314960"/>
                  </a:lnTo>
                  <a:lnTo>
                    <a:pt x="860793" y="311150"/>
                  </a:lnTo>
                  <a:lnTo>
                    <a:pt x="860501" y="311150"/>
                  </a:lnTo>
                  <a:lnTo>
                    <a:pt x="859447" y="310870"/>
                  </a:lnTo>
                  <a:lnTo>
                    <a:pt x="859345" y="311150"/>
                  </a:lnTo>
                  <a:lnTo>
                    <a:pt x="856322" y="311150"/>
                  </a:lnTo>
                  <a:lnTo>
                    <a:pt x="853338" y="311150"/>
                  </a:lnTo>
                  <a:lnTo>
                    <a:pt x="854468" y="312280"/>
                  </a:lnTo>
                  <a:lnTo>
                    <a:pt x="850061" y="314960"/>
                  </a:lnTo>
                  <a:lnTo>
                    <a:pt x="847255" y="311150"/>
                  </a:lnTo>
                  <a:lnTo>
                    <a:pt x="850290" y="304800"/>
                  </a:lnTo>
                  <a:lnTo>
                    <a:pt x="847890" y="302260"/>
                  </a:lnTo>
                  <a:lnTo>
                    <a:pt x="845477" y="299720"/>
                  </a:lnTo>
                  <a:lnTo>
                    <a:pt x="837996" y="302260"/>
                  </a:lnTo>
                  <a:lnTo>
                    <a:pt x="830834" y="297180"/>
                  </a:lnTo>
                  <a:lnTo>
                    <a:pt x="832878" y="299720"/>
                  </a:lnTo>
                  <a:lnTo>
                    <a:pt x="830719" y="300990"/>
                  </a:lnTo>
                  <a:lnTo>
                    <a:pt x="827862" y="297180"/>
                  </a:lnTo>
                  <a:lnTo>
                    <a:pt x="824877" y="297180"/>
                  </a:lnTo>
                  <a:lnTo>
                    <a:pt x="826008" y="294640"/>
                  </a:lnTo>
                  <a:lnTo>
                    <a:pt x="824776" y="293370"/>
                  </a:lnTo>
                  <a:lnTo>
                    <a:pt x="824191" y="292100"/>
                  </a:lnTo>
                  <a:lnTo>
                    <a:pt x="823671" y="293370"/>
                  </a:lnTo>
                  <a:lnTo>
                    <a:pt x="821880" y="292100"/>
                  </a:lnTo>
                  <a:lnTo>
                    <a:pt x="818311" y="289560"/>
                  </a:lnTo>
                  <a:lnTo>
                    <a:pt x="815809" y="292100"/>
                  </a:lnTo>
                  <a:lnTo>
                    <a:pt x="813358" y="288290"/>
                  </a:lnTo>
                  <a:lnTo>
                    <a:pt x="807262" y="284480"/>
                  </a:lnTo>
                  <a:lnTo>
                    <a:pt x="803427" y="290830"/>
                  </a:lnTo>
                  <a:lnTo>
                    <a:pt x="799465" y="288290"/>
                  </a:lnTo>
                  <a:lnTo>
                    <a:pt x="797483" y="287020"/>
                  </a:lnTo>
                  <a:lnTo>
                    <a:pt x="800277" y="285750"/>
                  </a:lnTo>
                  <a:lnTo>
                    <a:pt x="798017" y="283210"/>
                  </a:lnTo>
                  <a:lnTo>
                    <a:pt x="802894" y="283210"/>
                  </a:lnTo>
                  <a:lnTo>
                    <a:pt x="800798" y="281940"/>
                  </a:lnTo>
                  <a:lnTo>
                    <a:pt x="799058" y="280670"/>
                  </a:lnTo>
                  <a:lnTo>
                    <a:pt x="798436" y="281940"/>
                  </a:lnTo>
                  <a:lnTo>
                    <a:pt x="797737" y="280670"/>
                  </a:lnTo>
                  <a:lnTo>
                    <a:pt x="791514" y="281940"/>
                  </a:lnTo>
                  <a:lnTo>
                    <a:pt x="790371" y="279400"/>
                  </a:lnTo>
                  <a:lnTo>
                    <a:pt x="789139" y="280670"/>
                  </a:lnTo>
                  <a:lnTo>
                    <a:pt x="787984" y="281940"/>
                  </a:lnTo>
                  <a:lnTo>
                    <a:pt x="785710" y="280670"/>
                  </a:lnTo>
                  <a:lnTo>
                    <a:pt x="781850" y="279400"/>
                  </a:lnTo>
                  <a:lnTo>
                    <a:pt x="783056" y="281940"/>
                  </a:lnTo>
                  <a:lnTo>
                    <a:pt x="781494" y="280670"/>
                  </a:lnTo>
                  <a:lnTo>
                    <a:pt x="778370" y="278130"/>
                  </a:lnTo>
                  <a:lnTo>
                    <a:pt x="765276" y="273050"/>
                  </a:lnTo>
                  <a:lnTo>
                    <a:pt x="760806" y="267970"/>
                  </a:lnTo>
                  <a:lnTo>
                    <a:pt x="755878" y="266700"/>
                  </a:lnTo>
                  <a:lnTo>
                    <a:pt x="750011" y="265430"/>
                  </a:lnTo>
                  <a:lnTo>
                    <a:pt x="745718" y="264160"/>
                  </a:lnTo>
                  <a:lnTo>
                    <a:pt x="746201" y="264160"/>
                  </a:lnTo>
                  <a:lnTo>
                    <a:pt x="746163" y="263690"/>
                  </a:lnTo>
                  <a:lnTo>
                    <a:pt x="741514" y="260350"/>
                  </a:lnTo>
                  <a:lnTo>
                    <a:pt x="741172" y="267970"/>
                  </a:lnTo>
                  <a:lnTo>
                    <a:pt x="735139" y="264160"/>
                  </a:lnTo>
                  <a:lnTo>
                    <a:pt x="732751" y="259080"/>
                  </a:lnTo>
                  <a:lnTo>
                    <a:pt x="739317" y="262890"/>
                  </a:lnTo>
                  <a:lnTo>
                    <a:pt x="737577" y="261620"/>
                  </a:lnTo>
                  <a:lnTo>
                    <a:pt x="738835" y="254000"/>
                  </a:lnTo>
                  <a:lnTo>
                    <a:pt x="729068" y="259080"/>
                  </a:lnTo>
                  <a:lnTo>
                    <a:pt x="727417" y="256540"/>
                  </a:lnTo>
                  <a:lnTo>
                    <a:pt x="725754" y="254000"/>
                  </a:lnTo>
                  <a:lnTo>
                    <a:pt x="726973" y="254000"/>
                  </a:lnTo>
                  <a:lnTo>
                    <a:pt x="724179" y="251460"/>
                  </a:lnTo>
                  <a:lnTo>
                    <a:pt x="717638" y="254000"/>
                  </a:lnTo>
                  <a:lnTo>
                    <a:pt x="714857" y="252730"/>
                  </a:lnTo>
                  <a:lnTo>
                    <a:pt x="712063" y="251460"/>
                  </a:lnTo>
                  <a:lnTo>
                    <a:pt x="712533" y="251460"/>
                  </a:lnTo>
                  <a:lnTo>
                    <a:pt x="712419" y="250190"/>
                  </a:lnTo>
                  <a:lnTo>
                    <a:pt x="707529" y="252730"/>
                  </a:lnTo>
                  <a:lnTo>
                    <a:pt x="699706" y="251460"/>
                  </a:lnTo>
                  <a:lnTo>
                    <a:pt x="696010" y="251460"/>
                  </a:lnTo>
                  <a:lnTo>
                    <a:pt x="695223" y="250063"/>
                  </a:lnTo>
                  <a:lnTo>
                    <a:pt x="693864" y="251460"/>
                  </a:lnTo>
                  <a:lnTo>
                    <a:pt x="690829" y="251460"/>
                  </a:lnTo>
                  <a:lnTo>
                    <a:pt x="689622" y="248920"/>
                  </a:lnTo>
                  <a:lnTo>
                    <a:pt x="686346" y="247650"/>
                  </a:lnTo>
                  <a:lnTo>
                    <a:pt x="686536" y="245110"/>
                  </a:lnTo>
                  <a:lnTo>
                    <a:pt x="686625" y="243840"/>
                  </a:lnTo>
                  <a:lnTo>
                    <a:pt x="691375" y="245110"/>
                  </a:lnTo>
                  <a:lnTo>
                    <a:pt x="689940" y="241300"/>
                  </a:lnTo>
                  <a:lnTo>
                    <a:pt x="685215" y="243840"/>
                  </a:lnTo>
                  <a:lnTo>
                    <a:pt x="682904" y="242570"/>
                  </a:lnTo>
                  <a:lnTo>
                    <a:pt x="683653" y="241300"/>
                  </a:lnTo>
                  <a:lnTo>
                    <a:pt x="676249" y="240030"/>
                  </a:lnTo>
                  <a:lnTo>
                    <a:pt x="675144" y="243840"/>
                  </a:lnTo>
                  <a:lnTo>
                    <a:pt x="667473" y="241300"/>
                  </a:lnTo>
                  <a:lnTo>
                    <a:pt x="667969" y="242570"/>
                  </a:lnTo>
                  <a:lnTo>
                    <a:pt x="662813" y="245110"/>
                  </a:lnTo>
                  <a:lnTo>
                    <a:pt x="664933" y="240030"/>
                  </a:lnTo>
                  <a:lnTo>
                    <a:pt x="659980" y="241300"/>
                  </a:lnTo>
                  <a:lnTo>
                    <a:pt x="659726" y="238760"/>
                  </a:lnTo>
                  <a:lnTo>
                    <a:pt x="659599" y="237490"/>
                  </a:lnTo>
                  <a:lnTo>
                    <a:pt x="656526" y="237490"/>
                  </a:lnTo>
                  <a:lnTo>
                    <a:pt x="648779" y="238760"/>
                  </a:lnTo>
                  <a:lnTo>
                    <a:pt x="643572" y="238760"/>
                  </a:lnTo>
                  <a:lnTo>
                    <a:pt x="645134" y="237617"/>
                  </a:lnTo>
                  <a:lnTo>
                    <a:pt x="640778" y="238760"/>
                  </a:lnTo>
                  <a:lnTo>
                    <a:pt x="635228" y="237490"/>
                  </a:lnTo>
                  <a:lnTo>
                    <a:pt x="634923" y="236220"/>
                  </a:lnTo>
                  <a:lnTo>
                    <a:pt x="634009" y="232410"/>
                  </a:lnTo>
                  <a:lnTo>
                    <a:pt x="628675" y="231140"/>
                  </a:lnTo>
                  <a:lnTo>
                    <a:pt x="622287" y="228600"/>
                  </a:lnTo>
                  <a:lnTo>
                    <a:pt x="619391" y="226060"/>
                  </a:lnTo>
                  <a:lnTo>
                    <a:pt x="617943" y="224790"/>
                  </a:lnTo>
                  <a:lnTo>
                    <a:pt x="610260" y="224790"/>
                  </a:lnTo>
                  <a:lnTo>
                    <a:pt x="602716" y="223520"/>
                  </a:lnTo>
                  <a:lnTo>
                    <a:pt x="594944" y="220980"/>
                  </a:lnTo>
                  <a:lnTo>
                    <a:pt x="586600" y="219710"/>
                  </a:lnTo>
                  <a:lnTo>
                    <a:pt x="589800" y="226060"/>
                  </a:lnTo>
                  <a:lnTo>
                    <a:pt x="584390" y="220878"/>
                  </a:lnTo>
                  <a:lnTo>
                    <a:pt x="584835" y="220687"/>
                  </a:lnTo>
                  <a:lnTo>
                    <a:pt x="583425" y="219938"/>
                  </a:lnTo>
                  <a:lnTo>
                    <a:pt x="583196" y="219710"/>
                  </a:lnTo>
                  <a:lnTo>
                    <a:pt x="580377" y="218300"/>
                  </a:lnTo>
                  <a:lnTo>
                    <a:pt x="583145" y="220903"/>
                  </a:lnTo>
                  <a:lnTo>
                    <a:pt x="583133" y="221399"/>
                  </a:lnTo>
                  <a:lnTo>
                    <a:pt x="582968" y="226060"/>
                  </a:lnTo>
                  <a:lnTo>
                    <a:pt x="579208" y="226060"/>
                  </a:lnTo>
                  <a:lnTo>
                    <a:pt x="579018" y="224790"/>
                  </a:lnTo>
                  <a:lnTo>
                    <a:pt x="577113" y="223520"/>
                  </a:lnTo>
                  <a:lnTo>
                    <a:pt x="479996" y="223520"/>
                  </a:lnTo>
                  <a:lnTo>
                    <a:pt x="479120" y="223520"/>
                  </a:lnTo>
                  <a:lnTo>
                    <a:pt x="486029" y="224790"/>
                  </a:lnTo>
                  <a:lnTo>
                    <a:pt x="481965" y="226060"/>
                  </a:lnTo>
                  <a:lnTo>
                    <a:pt x="503567" y="228600"/>
                  </a:lnTo>
                  <a:lnTo>
                    <a:pt x="502666" y="227330"/>
                  </a:lnTo>
                  <a:lnTo>
                    <a:pt x="501523" y="226060"/>
                  </a:lnTo>
                  <a:lnTo>
                    <a:pt x="502373" y="224790"/>
                  </a:lnTo>
                  <a:lnTo>
                    <a:pt x="504355" y="224790"/>
                  </a:lnTo>
                  <a:lnTo>
                    <a:pt x="506425" y="227330"/>
                  </a:lnTo>
                  <a:lnTo>
                    <a:pt x="505866" y="228600"/>
                  </a:lnTo>
                  <a:lnTo>
                    <a:pt x="505307" y="228600"/>
                  </a:lnTo>
                  <a:lnTo>
                    <a:pt x="514718" y="229870"/>
                  </a:lnTo>
                  <a:lnTo>
                    <a:pt x="524078" y="233680"/>
                  </a:lnTo>
                  <a:lnTo>
                    <a:pt x="533057" y="237490"/>
                  </a:lnTo>
                  <a:lnTo>
                    <a:pt x="540727" y="237490"/>
                  </a:lnTo>
                  <a:lnTo>
                    <a:pt x="550849" y="236220"/>
                  </a:lnTo>
                  <a:lnTo>
                    <a:pt x="555218" y="237490"/>
                  </a:lnTo>
                  <a:lnTo>
                    <a:pt x="547878" y="238760"/>
                  </a:lnTo>
                  <a:lnTo>
                    <a:pt x="550913" y="240030"/>
                  </a:lnTo>
                  <a:lnTo>
                    <a:pt x="558279" y="240030"/>
                  </a:lnTo>
                  <a:lnTo>
                    <a:pt x="564349" y="241300"/>
                  </a:lnTo>
                  <a:lnTo>
                    <a:pt x="570039" y="242570"/>
                  </a:lnTo>
                  <a:lnTo>
                    <a:pt x="576224" y="241300"/>
                  </a:lnTo>
                  <a:lnTo>
                    <a:pt x="582295" y="246380"/>
                  </a:lnTo>
                  <a:lnTo>
                    <a:pt x="590956" y="247650"/>
                  </a:lnTo>
                  <a:lnTo>
                    <a:pt x="600100" y="247650"/>
                  </a:lnTo>
                  <a:lnTo>
                    <a:pt x="607606" y="251460"/>
                  </a:lnTo>
                  <a:lnTo>
                    <a:pt x="607377" y="248920"/>
                  </a:lnTo>
                  <a:lnTo>
                    <a:pt x="609942" y="247650"/>
                  </a:lnTo>
                  <a:lnTo>
                    <a:pt x="609955" y="248920"/>
                  </a:lnTo>
                  <a:lnTo>
                    <a:pt x="618261" y="248920"/>
                  </a:lnTo>
                  <a:lnTo>
                    <a:pt x="625538" y="250190"/>
                  </a:lnTo>
                  <a:lnTo>
                    <a:pt x="675246" y="267970"/>
                  </a:lnTo>
                  <a:lnTo>
                    <a:pt x="674776" y="256540"/>
                  </a:lnTo>
                  <a:lnTo>
                    <a:pt x="682498" y="262890"/>
                  </a:lnTo>
                  <a:lnTo>
                    <a:pt x="679094" y="266700"/>
                  </a:lnTo>
                  <a:lnTo>
                    <a:pt x="686689" y="266700"/>
                  </a:lnTo>
                  <a:lnTo>
                    <a:pt x="693928" y="267970"/>
                  </a:lnTo>
                  <a:lnTo>
                    <a:pt x="715073" y="275590"/>
                  </a:lnTo>
                  <a:lnTo>
                    <a:pt x="721372" y="275590"/>
                  </a:lnTo>
                  <a:lnTo>
                    <a:pt x="721029" y="276860"/>
                  </a:lnTo>
                  <a:lnTo>
                    <a:pt x="719696" y="276860"/>
                  </a:lnTo>
                  <a:lnTo>
                    <a:pt x="721779" y="279400"/>
                  </a:lnTo>
                  <a:lnTo>
                    <a:pt x="730275" y="280670"/>
                  </a:lnTo>
                  <a:lnTo>
                    <a:pt x="731012" y="278130"/>
                  </a:lnTo>
                  <a:lnTo>
                    <a:pt x="733056" y="279400"/>
                  </a:lnTo>
                  <a:lnTo>
                    <a:pt x="730897" y="280670"/>
                  </a:lnTo>
                  <a:lnTo>
                    <a:pt x="731862" y="281940"/>
                  </a:lnTo>
                  <a:lnTo>
                    <a:pt x="734237" y="284480"/>
                  </a:lnTo>
                  <a:lnTo>
                    <a:pt x="740194" y="280670"/>
                  </a:lnTo>
                  <a:lnTo>
                    <a:pt x="740930" y="284480"/>
                  </a:lnTo>
                  <a:lnTo>
                    <a:pt x="741426" y="284480"/>
                  </a:lnTo>
                  <a:lnTo>
                    <a:pt x="747636" y="288290"/>
                  </a:lnTo>
                  <a:lnTo>
                    <a:pt x="746887" y="284480"/>
                  </a:lnTo>
                  <a:lnTo>
                    <a:pt x="751395" y="288290"/>
                  </a:lnTo>
                  <a:lnTo>
                    <a:pt x="756945" y="287020"/>
                  </a:lnTo>
                  <a:lnTo>
                    <a:pt x="759599" y="290029"/>
                  </a:lnTo>
                  <a:lnTo>
                    <a:pt x="759472" y="290144"/>
                  </a:lnTo>
                  <a:lnTo>
                    <a:pt x="762342" y="292646"/>
                  </a:lnTo>
                  <a:lnTo>
                    <a:pt x="761847" y="291325"/>
                  </a:lnTo>
                  <a:lnTo>
                    <a:pt x="761149" y="290410"/>
                  </a:lnTo>
                  <a:lnTo>
                    <a:pt x="764133" y="288290"/>
                  </a:lnTo>
                  <a:lnTo>
                    <a:pt x="768311" y="294640"/>
                  </a:lnTo>
                  <a:lnTo>
                    <a:pt x="770877" y="290830"/>
                  </a:lnTo>
                  <a:lnTo>
                    <a:pt x="768731" y="295910"/>
                  </a:lnTo>
                  <a:lnTo>
                    <a:pt x="777557" y="298272"/>
                  </a:lnTo>
                  <a:lnTo>
                    <a:pt x="778332" y="298818"/>
                  </a:lnTo>
                  <a:lnTo>
                    <a:pt x="780021" y="299745"/>
                  </a:lnTo>
                  <a:lnTo>
                    <a:pt x="781735" y="300532"/>
                  </a:lnTo>
                  <a:lnTo>
                    <a:pt x="777798" y="298335"/>
                  </a:lnTo>
                  <a:lnTo>
                    <a:pt x="778256" y="298450"/>
                  </a:lnTo>
                  <a:lnTo>
                    <a:pt x="782167" y="297180"/>
                  </a:lnTo>
                  <a:lnTo>
                    <a:pt x="780554" y="298450"/>
                  </a:lnTo>
                  <a:lnTo>
                    <a:pt x="784275" y="299720"/>
                  </a:lnTo>
                  <a:lnTo>
                    <a:pt x="782269" y="300990"/>
                  </a:lnTo>
                  <a:lnTo>
                    <a:pt x="785825" y="303530"/>
                  </a:lnTo>
                  <a:lnTo>
                    <a:pt x="789419" y="303530"/>
                  </a:lnTo>
                  <a:lnTo>
                    <a:pt x="789787" y="300990"/>
                  </a:lnTo>
                  <a:lnTo>
                    <a:pt x="793902" y="304800"/>
                  </a:lnTo>
                  <a:lnTo>
                    <a:pt x="798944" y="306070"/>
                  </a:lnTo>
                  <a:lnTo>
                    <a:pt x="803313" y="307340"/>
                  </a:lnTo>
                  <a:lnTo>
                    <a:pt x="805421" y="311150"/>
                  </a:lnTo>
                  <a:lnTo>
                    <a:pt x="813917" y="313690"/>
                  </a:lnTo>
                  <a:lnTo>
                    <a:pt x="821918" y="314960"/>
                  </a:lnTo>
                  <a:lnTo>
                    <a:pt x="826249" y="317119"/>
                  </a:lnTo>
                  <a:lnTo>
                    <a:pt x="824725" y="321310"/>
                  </a:lnTo>
                  <a:lnTo>
                    <a:pt x="831481" y="322580"/>
                  </a:lnTo>
                  <a:lnTo>
                    <a:pt x="832396" y="322770"/>
                  </a:lnTo>
                  <a:lnTo>
                    <a:pt x="828255" y="318109"/>
                  </a:lnTo>
                  <a:lnTo>
                    <a:pt x="829576" y="318770"/>
                  </a:lnTo>
                  <a:lnTo>
                    <a:pt x="837018" y="321310"/>
                  </a:lnTo>
                  <a:lnTo>
                    <a:pt x="835609" y="323430"/>
                  </a:lnTo>
                  <a:lnTo>
                    <a:pt x="843495" y="325120"/>
                  </a:lnTo>
                  <a:lnTo>
                    <a:pt x="849464" y="327660"/>
                  </a:lnTo>
                  <a:lnTo>
                    <a:pt x="850430" y="328930"/>
                  </a:lnTo>
                  <a:lnTo>
                    <a:pt x="890943" y="328930"/>
                  </a:lnTo>
                  <a:close/>
                </a:path>
                <a:path w="1147445" h="967104">
                  <a:moveTo>
                    <a:pt x="899629" y="357720"/>
                  </a:moveTo>
                  <a:lnTo>
                    <a:pt x="898474" y="356870"/>
                  </a:lnTo>
                  <a:lnTo>
                    <a:pt x="899629" y="358140"/>
                  </a:lnTo>
                  <a:lnTo>
                    <a:pt x="899629" y="357720"/>
                  </a:lnTo>
                  <a:close/>
                </a:path>
                <a:path w="1147445" h="967104">
                  <a:moveTo>
                    <a:pt x="900849" y="329882"/>
                  </a:moveTo>
                  <a:lnTo>
                    <a:pt x="900353" y="329653"/>
                  </a:lnTo>
                  <a:lnTo>
                    <a:pt x="899718" y="329526"/>
                  </a:lnTo>
                  <a:lnTo>
                    <a:pt x="899833" y="329666"/>
                  </a:lnTo>
                  <a:lnTo>
                    <a:pt x="900849" y="329882"/>
                  </a:lnTo>
                  <a:close/>
                </a:path>
                <a:path w="1147445" h="967104">
                  <a:moveTo>
                    <a:pt x="902271" y="332740"/>
                  </a:moveTo>
                  <a:lnTo>
                    <a:pt x="900176" y="331749"/>
                  </a:lnTo>
                  <a:lnTo>
                    <a:pt x="901077" y="332740"/>
                  </a:lnTo>
                  <a:lnTo>
                    <a:pt x="902271" y="332740"/>
                  </a:lnTo>
                  <a:close/>
                </a:path>
                <a:path w="1147445" h="967104">
                  <a:moveTo>
                    <a:pt x="929424" y="354050"/>
                  </a:moveTo>
                  <a:lnTo>
                    <a:pt x="929220" y="353529"/>
                  </a:lnTo>
                  <a:lnTo>
                    <a:pt x="928954" y="353123"/>
                  </a:lnTo>
                  <a:lnTo>
                    <a:pt x="928560" y="353187"/>
                  </a:lnTo>
                  <a:lnTo>
                    <a:pt x="928878" y="353504"/>
                  </a:lnTo>
                  <a:lnTo>
                    <a:pt x="929157" y="353771"/>
                  </a:lnTo>
                  <a:lnTo>
                    <a:pt x="929424" y="354050"/>
                  </a:lnTo>
                  <a:close/>
                </a:path>
                <a:path w="1147445" h="967104">
                  <a:moveTo>
                    <a:pt x="941400" y="382778"/>
                  </a:moveTo>
                  <a:lnTo>
                    <a:pt x="940511" y="381863"/>
                  </a:lnTo>
                  <a:lnTo>
                    <a:pt x="939495" y="380733"/>
                  </a:lnTo>
                  <a:lnTo>
                    <a:pt x="938212" y="380339"/>
                  </a:lnTo>
                  <a:lnTo>
                    <a:pt x="939101" y="381736"/>
                  </a:lnTo>
                  <a:lnTo>
                    <a:pt x="940193" y="382384"/>
                  </a:lnTo>
                  <a:lnTo>
                    <a:pt x="941400" y="382778"/>
                  </a:lnTo>
                  <a:close/>
                </a:path>
                <a:path w="1147445" h="967104">
                  <a:moveTo>
                    <a:pt x="944232" y="368274"/>
                  </a:moveTo>
                  <a:lnTo>
                    <a:pt x="943406" y="367957"/>
                  </a:lnTo>
                  <a:lnTo>
                    <a:pt x="942733" y="367715"/>
                  </a:lnTo>
                  <a:lnTo>
                    <a:pt x="942733" y="368084"/>
                  </a:lnTo>
                  <a:lnTo>
                    <a:pt x="943495" y="368554"/>
                  </a:lnTo>
                  <a:lnTo>
                    <a:pt x="943991" y="368503"/>
                  </a:lnTo>
                  <a:lnTo>
                    <a:pt x="944232" y="368274"/>
                  </a:lnTo>
                  <a:close/>
                </a:path>
                <a:path w="1147445" h="967104">
                  <a:moveTo>
                    <a:pt x="958329" y="397484"/>
                  </a:moveTo>
                  <a:close/>
                </a:path>
                <a:path w="1147445" h="967104">
                  <a:moveTo>
                    <a:pt x="968794" y="385838"/>
                  </a:moveTo>
                  <a:lnTo>
                    <a:pt x="965885" y="381000"/>
                  </a:lnTo>
                  <a:lnTo>
                    <a:pt x="962304" y="381000"/>
                  </a:lnTo>
                  <a:lnTo>
                    <a:pt x="968794" y="385838"/>
                  </a:lnTo>
                  <a:close/>
                </a:path>
                <a:path w="1147445" h="967104">
                  <a:moveTo>
                    <a:pt x="969124" y="386080"/>
                  </a:moveTo>
                  <a:lnTo>
                    <a:pt x="968794" y="385838"/>
                  </a:lnTo>
                  <a:lnTo>
                    <a:pt x="968933" y="386080"/>
                  </a:lnTo>
                  <a:lnTo>
                    <a:pt x="969124" y="386080"/>
                  </a:lnTo>
                  <a:close/>
                </a:path>
                <a:path w="1147445" h="967104">
                  <a:moveTo>
                    <a:pt x="973277" y="384289"/>
                  </a:moveTo>
                  <a:lnTo>
                    <a:pt x="969327" y="382270"/>
                  </a:lnTo>
                  <a:lnTo>
                    <a:pt x="972172" y="383857"/>
                  </a:lnTo>
                  <a:lnTo>
                    <a:pt x="973277" y="384289"/>
                  </a:lnTo>
                  <a:close/>
                </a:path>
                <a:path w="1147445" h="967104">
                  <a:moveTo>
                    <a:pt x="975563" y="410464"/>
                  </a:moveTo>
                  <a:lnTo>
                    <a:pt x="972248" y="408724"/>
                  </a:lnTo>
                  <a:lnTo>
                    <a:pt x="973086" y="411594"/>
                  </a:lnTo>
                  <a:lnTo>
                    <a:pt x="975563" y="410464"/>
                  </a:lnTo>
                  <a:close/>
                </a:path>
                <a:path w="1147445" h="967104">
                  <a:moveTo>
                    <a:pt x="978700" y="416217"/>
                  </a:moveTo>
                  <a:lnTo>
                    <a:pt x="975639" y="410210"/>
                  </a:lnTo>
                  <a:lnTo>
                    <a:pt x="975182" y="414020"/>
                  </a:lnTo>
                  <a:lnTo>
                    <a:pt x="978700" y="416217"/>
                  </a:lnTo>
                  <a:close/>
                </a:path>
                <a:path w="1147445" h="967104">
                  <a:moveTo>
                    <a:pt x="979792" y="416890"/>
                  </a:moveTo>
                  <a:lnTo>
                    <a:pt x="978700" y="416217"/>
                  </a:lnTo>
                  <a:lnTo>
                    <a:pt x="979525" y="417830"/>
                  </a:lnTo>
                  <a:lnTo>
                    <a:pt x="979792" y="416890"/>
                  </a:lnTo>
                  <a:close/>
                </a:path>
                <a:path w="1147445" h="967104">
                  <a:moveTo>
                    <a:pt x="1002842" y="414439"/>
                  </a:moveTo>
                  <a:lnTo>
                    <a:pt x="1001509" y="415455"/>
                  </a:lnTo>
                  <a:lnTo>
                    <a:pt x="1002842" y="414439"/>
                  </a:lnTo>
                  <a:close/>
                </a:path>
                <a:path w="1147445" h="967104">
                  <a:moveTo>
                    <a:pt x="1003541" y="413689"/>
                  </a:moveTo>
                  <a:lnTo>
                    <a:pt x="1001382" y="412191"/>
                  </a:lnTo>
                  <a:lnTo>
                    <a:pt x="1002779" y="414350"/>
                  </a:lnTo>
                  <a:lnTo>
                    <a:pt x="1003541" y="413689"/>
                  </a:lnTo>
                  <a:close/>
                </a:path>
                <a:path w="1147445" h="967104">
                  <a:moveTo>
                    <a:pt x="1031062" y="445795"/>
                  </a:moveTo>
                  <a:lnTo>
                    <a:pt x="1029639" y="442760"/>
                  </a:lnTo>
                  <a:lnTo>
                    <a:pt x="1028687" y="443407"/>
                  </a:lnTo>
                  <a:lnTo>
                    <a:pt x="1030173" y="444525"/>
                  </a:lnTo>
                  <a:lnTo>
                    <a:pt x="1031062" y="445795"/>
                  </a:lnTo>
                  <a:close/>
                </a:path>
                <a:path w="1147445" h="967104">
                  <a:moveTo>
                    <a:pt x="1031633" y="446963"/>
                  </a:moveTo>
                  <a:lnTo>
                    <a:pt x="1031557" y="446557"/>
                  </a:lnTo>
                  <a:lnTo>
                    <a:pt x="1031354" y="446176"/>
                  </a:lnTo>
                  <a:lnTo>
                    <a:pt x="1031062" y="445795"/>
                  </a:lnTo>
                  <a:lnTo>
                    <a:pt x="1031633" y="446963"/>
                  </a:lnTo>
                  <a:close/>
                </a:path>
                <a:path w="1147445" h="967104">
                  <a:moveTo>
                    <a:pt x="1050353" y="459219"/>
                  </a:moveTo>
                  <a:lnTo>
                    <a:pt x="1050086" y="459460"/>
                  </a:lnTo>
                  <a:lnTo>
                    <a:pt x="1049934" y="459816"/>
                  </a:lnTo>
                  <a:lnTo>
                    <a:pt x="1049845" y="460197"/>
                  </a:lnTo>
                  <a:lnTo>
                    <a:pt x="1050112" y="459841"/>
                  </a:lnTo>
                  <a:lnTo>
                    <a:pt x="1050290" y="459473"/>
                  </a:lnTo>
                  <a:lnTo>
                    <a:pt x="1050353" y="459219"/>
                  </a:lnTo>
                  <a:close/>
                </a:path>
                <a:path w="1147445" h="967104">
                  <a:moveTo>
                    <a:pt x="1050798" y="469900"/>
                  </a:moveTo>
                  <a:lnTo>
                    <a:pt x="1049642" y="469900"/>
                  </a:lnTo>
                  <a:lnTo>
                    <a:pt x="1050353" y="471170"/>
                  </a:lnTo>
                  <a:lnTo>
                    <a:pt x="1050798" y="469900"/>
                  </a:lnTo>
                  <a:close/>
                </a:path>
                <a:path w="1147445" h="967104">
                  <a:moveTo>
                    <a:pt x="1050823" y="466191"/>
                  </a:moveTo>
                  <a:close/>
                </a:path>
                <a:path w="1147445" h="967104">
                  <a:moveTo>
                    <a:pt x="1051890" y="472440"/>
                  </a:moveTo>
                  <a:lnTo>
                    <a:pt x="1051356" y="471170"/>
                  </a:lnTo>
                  <a:lnTo>
                    <a:pt x="1050353" y="471170"/>
                  </a:lnTo>
                  <a:lnTo>
                    <a:pt x="1051890" y="472440"/>
                  </a:lnTo>
                  <a:close/>
                </a:path>
                <a:path w="1147445" h="967104">
                  <a:moveTo>
                    <a:pt x="1052220" y="467360"/>
                  </a:moveTo>
                  <a:lnTo>
                    <a:pt x="1050823" y="466191"/>
                  </a:lnTo>
                  <a:lnTo>
                    <a:pt x="1051026" y="467360"/>
                  </a:lnTo>
                  <a:lnTo>
                    <a:pt x="1051687" y="467360"/>
                  </a:lnTo>
                  <a:lnTo>
                    <a:pt x="1052220" y="467360"/>
                  </a:lnTo>
                  <a:close/>
                </a:path>
                <a:path w="1147445" h="967104">
                  <a:moveTo>
                    <a:pt x="1052880" y="469900"/>
                  </a:moveTo>
                  <a:lnTo>
                    <a:pt x="1051687" y="467360"/>
                  </a:lnTo>
                  <a:lnTo>
                    <a:pt x="1050798" y="469900"/>
                  </a:lnTo>
                  <a:lnTo>
                    <a:pt x="1052880" y="469900"/>
                  </a:lnTo>
                  <a:close/>
                </a:path>
                <a:path w="1147445" h="967104">
                  <a:moveTo>
                    <a:pt x="1070851" y="482155"/>
                  </a:moveTo>
                  <a:lnTo>
                    <a:pt x="1068641" y="481749"/>
                  </a:lnTo>
                  <a:lnTo>
                    <a:pt x="1069289" y="482473"/>
                  </a:lnTo>
                  <a:lnTo>
                    <a:pt x="1069759" y="482422"/>
                  </a:lnTo>
                  <a:lnTo>
                    <a:pt x="1070292" y="482307"/>
                  </a:lnTo>
                  <a:lnTo>
                    <a:pt x="1070851" y="482155"/>
                  </a:lnTo>
                  <a:close/>
                </a:path>
                <a:path w="1147445" h="967104">
                  <a:moveTo>
                    <a:pt x="1071702" y="486410"/>
                  </a:moveTo>
                  <a:lnTo>
                    <a:pt x="1070889" y="485140"/>
                  </a:lnTo>
                  <a:lnTo>
                    <a:pt x="1070089" y="483870"/>
                  </a:lnTo>
                  <a:lnTo>
                    <a:pt x="1069276" y="482600"/>
                  </a:lnTo>
                  <a:lnTo>
                    <a:pt x="1067790" y="483870"/>
                  </a:lnTo>
                  <a:lnTo>
                    <a:pt x="1066533" y="482600"/>
                  </a:lnTo>
                  <a:lnTo>
                    <a:pt x="1064653" y="481330"/>
                  </a:lnTo>
                  <a:lnTo>
                    <a:pt x="1067409" y="480060"/>
                  </a:lnTo>
                  <a:lnTo>
                    <a:pt x="1065161" y="477520"/>
                  </a:lnTo>
                  <a:lnTo>
                    <a:pt x="1064031" y="476250"/>
                  </a:lnTo>
                  <a:lnTo>
                    <a:pt x="1058532" y="474980"/>
                  </a:lnTo>
                  <a:lnTo>
                    <a:pt x="1055636" y="468630"/>
                  </a:lnTo>
                  <a:lnTo>
                    <a:pt x="1053426" y="471170"/>
                  </a:lnTo>
                  <a:lnTo>
                    <a:pt x="1053604" y="477520"/>
                  </a:lnTo>
                  <a:lnTo>
                    <a:pt x="1047711" y="473710"/>
                  </a:lnTo>
                  <a:lnTo>
                    <a:pt x="1048600" y="472440"/>
                  </a:lnTo>
                  <a:lnTo>
                    <a:pt x="1050251" y="471170"/>
                  </a:lnTo>
                  <a:lnTo>
                    <a:pt x="1049591" y="471170"/>
                  </a:lnTo>
                  <a:lnTo>
                    <a:pt x="1049261" y="469900"/>
                  </a:lnTo>
                  <a:lnTo>
                    <a:pt x="1049642" y="469900"/>
                  </a:lnTo>
                  <a:lnTo>
                    <a:pt x="1048943" y="468630"/>
                  </a:lnTo>
                  <a:lnTo>
                    <a:pt x="1050480" y="467360"/>
                  </a:lnTo>
                  <a:lnTo>
                    <a:pt x="1048842" y="466090"/>
                  </a:lnTo>
                  <a:lnTo>
                    <a:pt x="1050709" y="466090"/>
                  </a:lnTo>
                  <a:lnTo>
                    <a:pt x="1049426" y="462280"/>
                  </a:lnTo>
                  <a:lnTo>
                    <a:pt x="1049832" y="461010"/>
                  </a:lnTo>
                  <a:lnTo>
                    <a:pt x="1049147" y="462280"/>
                  </a:lnTo>
                  <a:lnTo>
                    <a:pt x="1047826" y="462280"/>
                  </a:lnTo>
                  <a:lnTo>
                    <a:pt x="1046314" y="461010"/>
                  </a:lnTo>
                  <a:lnTo>
                    <a:pt x="1042809" y="458470"/>
                  </a:lnTo>
                  <a:lnTo>
                    <a:pt x="1046962" y="458470"/>
                  </a:lnTo>
                  <a:lnTo>
                    <a:pt x="1045730" y="455930"/>
                  </a:lnTo>
                  <a:lnTo>
                    <a:pt x="1043876" y="455930"/>
                  </a:lnTo>
                  <a:lnTo>
                    <a:pt x="1043508" y="454660"/>
                  </a:lnTo>
                  <a:lnTo>
                    <a:pt x="1042758" y="452120"/>
                  </a:lnTo>
                  <a:lnTo>
                    <a:pt x="1040498" y="454660"/>
                  </a:lnTo>
                  <a:lnTo>
                    <a:pt x="1039507" y="453390"/>
                  </a:lnTo>
                  <a:lnTo>
                    <a:pt x="1040358" y="452120"/>
                  </a:lnTo>
                  <a:lnTo>
                    <a:pt x="1040574" y="452120"/>
                  </a:lnTo>
                  <a:lnTo>
                    <a:pt x="1037844" y="450850"/>
                  </a:lnTo>
                  <a:lnTo>
                    <a:pt x="1035913" y="448310"/>
                  </a:lnTo>
                  <a:lnTo>
                    <a:pt x="1032065" y="443230"/>
                  </a:lnTo>
                  <a:lnTo>
                    <a:pt x="1031735" y="448310"/>
                  </a:lnTo>
                  <a:lnTo>
                    <a:pt x="1023899" y="444500"/>
                  </a:lnTo>
                  <a:lnTo>
                    <a:pt x="1021003" y="436880"/>
                  </a:lnTo>
                  <a:lnTo>
                    <a:pt x="1020521" y="435610"/>
                  </a:lnTo>
                  <a:lnTo>
                    <a:pt x="1013637" y="430530"/>
                  </a:lnTo>
                  <a:lnTo>
                    <a:pt x="1014361" y="429260"/>
                  </a:lnTo>
                  <a:lnTo>
                    <a:pt x="1009967" y="426720"/>
                  </a:lnTo>
                  <a:lnTo>
                    <a:pt x="1008608" y="425450"/>
                  </a:lnTo>
                  <a:lnTo>
                    <a:pt x="1005878" y="422910"/>
                  </a:lnTo>
                  <a:lnTo>
                    <a:pt x="1001826" y="421640"/>
                  </a:lnTo>
                  <a:lnTo>
                    <a:pt x="1000785" y="421640"/>
                  </a:lnTo>
                  <a:lnTo>
                    <a:pt x="1000594" y="417830"/>
                  </a:lnTo>
                  <a:lnTo>
                    <a:pt x="1001864" y="417830"/>
                  </a:lnTo>
                  <a:lnTo>
                    <a:pt x="1000213" y="416560"/>
                  </a:lnTo>
                  <a:lnTo>
                    <a:pt x="998562" y="415290"/>
                  </a:lnTo>
                  <a:lnTo>
                    <a:pt x="997610" y="416560"/>
                  </a:lnTo>
                  <a:lnTo>
                    <a:pt x="994587" y="411480"/>
                  </a:lnTo>
                  <a:lnTo>
                    <a:pt x="998258" y="412623"/>
                  </a:lnTo>
                  <a:lnTo>
                    <a:pt x="998664" y="412750"/>
                  </a:lnTo>
                  <a:lnTo>
                    <a:pt x="997432" y="411568"/>
                  </a:lnTo>
                  <a:lnTo>
                    <a:pt x="995324" y="408940"/>
                  </a:lnTo>
                  <a:lnTo>
                    <a:pt x="995489" y="407670"/>
                  </a:lnTo>
                  <a:lnTo>
                    <a:pt x="989634" y="406400"/>
                  </a:lnTo>
                  <a:lnTo>
                    <a:pt x="992733" y="405130"/>
                  </a:lnTo>
                  <a:lnTo>
                    <a:pt x="991476" y="403860"/>
                  </a:lnTo>
                  <a:lnTo>
                    <a:pt x="988974" y="401320"/>
                  </a:lnTo>
                  <a:lnTo>
                    <a:pt x="986675" y="400050"/>
                  </a:lnTo>
                  <a:lnTo>
                    <a:pt x="988085" y="403860"/>
                  </a:lnTo>
                  <a:lnTo>
                    <a:pt x="985824" y="402590"/>
                  </a:lnTo>
                  <a:lnTo>
                    <a:pt x="982586" y="398780"/>
                  </a:lnTo>
                  <a:lnTo>
                    <a:pt x="985786" y="397510"/>
                  </a:lnTo>
                  <a:lnTo>
                    <a:pt x="983272" y="394970"/>
                  </a:lnTo>
                  <a:lnTo>
                    <a:pt x="980757" y="392430"/>
                  </a:lnTo>
                  <a:lnTo>
                    <a:pt x="974521" y="389890"/>
                  </a:lnTo>
                  <a:lnTo>
                    <a:pt x="968933" y="386080"/>
                  </a:lnTo>
                  <a:lnTo>
                    <a:pt x="965479" y="386080"/>
                  </a:lnTo>
                  <a:lnTo>
                    <a:pt x="962177" y="383540"/>
                  </a:lnTo>
                  <a:lnTo>
                    <a:pt x="961339" y="377190"/>
                  </a:lnTo>
                  <a:lnTo>
                    <a:pt x="960208" y="375920"/>
                  </a:lnTo>
                  <a:lnTo>
                    <a:pt x="956297" y="370840"/>
                  </a:lnTo>
                  <a:lnTo>
                    <a:pt x="952411" y="375920"/>
                  </a:lnTo>
                  <a:lnTo>
                    <a:pt x="947928" y="370840"/>
                  </a:lnTo>
                  <a:lnTo>
                    <a:pt x="947864" y="373380"/>
                  </a:lnTo>
                  <a:lnTo>
                    <a:pt x="946505" y="375920"/>
                  </a:lnTo>
                  <a:lnTo>
                    <a:pt x="941895" y="374650"/>
                  </a:lnTo>
                  <a:lnTo>
                    <a:pt x="940765" y="373380"/>
                  </a:lnTo>
                  <a:lnTo>
                    <a:pt x="938504" y="370840"/>
                  </a:lnTo>
                  <a:lnTo>
                    <a:pt x="940447" y="367030"/>
                  </a:lnTo>
                  <a:lnTo>
                    <a:pt x="943368" y="367030"/>
                  </a:lnTo>
                  <a:lnTo>
                    <a:pt x="944308" y="368300"/>
                  </a:lnTo>
                  <a:lnTo>
                    <a:pt x="945680" y="369570"/>
                  </a:lnTo>
                  <a:lnTo>
                    <a:pt x="947559" y="369570"/>
                  </a:lnTo>
                  <a:lnTo>
                    <a:pt x="946899" y="368300"/>
                  </a:lnTo>
                  <a:lnTo>
                    <a:pt x="945680" y="368300"/>
                  </a:lnTo>
                  <a:lnTo>
                    <a:pt x="945134" y="367030"/>
                  </a:lnTo>
                  <a:lnTo>
                    <a:pt x="944600" y="365760"/>
                  </a:lnTo>
                  <a:lnTo>
                    <a:pt x="942873" y="364490"/>
                  </a:lnTo>
                  <a:lnTo>
                    <a:pt x="939431" y="361950"/>
                  </a:lnTo>
                  <a:lnTo>
                    <a:pt x="941133" y="364490"/>
                  </a:lnTo>
                  <a:lnTo>
                    <a:pt x="938390" y="360768"/>
                  </a:lnTo>
                  <a:lnTo>
                    <a:pt x="939431" y="361950"/>
                  </a:lnTo>
                  <a:lnTo>
                    <a:pt x="941832" y="361950"/>
                  </a:lnTo>
                  <a:lnTo>
                    <a:pt x="938339" y="360705"/>
                  </a:lnTo>
                  <a:lnTo>
                    <a:pt x="937412" y="359410"/>
                  </a:lnTo>
                  <a:lnTo>
                    <a:pt x="933856" y="359410"/>
                  </a:lnTo>
                  <a:lnTo>
                    <a:pt x="929424" y="354330"/>
                  </a:lnTo>
                  <a:lnTo>
                    <a:pt x="929843" y="355600"/>
                  </a:lnTo>
                  <a:lnTo>
                    <a:pt x="929741" y="356870"/>
                  </a:lnTo>
                  <a:lnTo>
                    <a:pt x="928954" y="356870"/>
                  </a:lnTo>
                  <a:lnTo>
                    <a:pt x="922413" y="350520"/>
                  </a:lnTo>
                  <a:lnTo>
                    <a:pt x="924356" y="356870"/>
                  </a:lnTo>
                  <a:lnTo>
                    <a:pt x="919035" y="354330"/>
                  </a:lnTo>
                  <a:lnTo>
                    <a:pt x="917257" y="350520"/>
                  </a:lnTo>
                  <a:lnTo>
                    <a:pt x="922413" y="350520"/>
                  </a:lnTo>
                  <a:lnTo>
                    <a:pt x="922591" y="350520"/>
                  </a:lnTo>
                  <a:lnTo>
                    <a:pt x="916647" y="349250"/>
                  </a:lnTo>
                  <a:lnTo>
                    <a:pt x="915860" y="347980"/>
                  </a:lnTo>
                  <a:lnTo>
                    <a:pt x="914285" y="345440"/>
                  </a:lnTo>
                  <a:lnTo>
                    <a:pt x="919632" y="345440"/>
                  </a:lnTo>
                  <a:lnTo>
                    <a:pt x="913676" y="344170"/>
                  </a:lnTo>
                  <a:lnTo>
                    <a:pt x="911847" y="337820"/>
                  </a:lnTo>
                  <a:lnTo>
                    <a:pt x="909421" y="336550"/>
                  </a:lnTo>
                  <a:lnTo>
                    <a:pt x="910615" y="336550"/>
                  </a:lnTo>
                  <a:lnTo>
                    <a:pt x="908215" y="335280"/>
                  </a:lnTo>
                  <a:lnTo>
                    <a:pt x="908265" y="337820"/>
                  </a:lnTo>
                  <a:lnTo>
                    <a:pt x="905865" y="335280"/>
                  </a:lnTo>
                  <a:lnTo>
                    <a:pt x="904087" y="335280"/>
                  </a:lnTo>
                  <a:lnTo>
                    <a:pt x="905344" y="339090"/>
                  </a:lnTo>
                  <a:lnTo>
                    <a:pt x="901230" y="339090"/>
                  </a:lnTo>
                  <a:lnTo>
                    <a:pt x="900633" y="337820"/>
                  </a:lnTo>
                  <a:lnTo>
                    <a:pt x="900125" y="336765"/>
                  </a:lnTo>
                  <a:lnTo>
                    <a:pt x="901293" y="337820"/>
                  </a:lnTo>
                  <a:lnTo>
                    <a:pt x="900557" y="336550"/>
                  </a:lnTo>
                  <a:lnTo>
                    <a:pt x="899883" y="335394"/>
                  </a:lnTo>
                  <a:lnTo>
                    <a:pt x="899883" y="336550"/>
                  </a:lnTo>
                  <a:lnTo>
                    <a:pt x="894715" y="336550"/>
                  </a:lnTo>
                  <a:lnTo>
                    <a:pt x="895743" y="332740"/>
                  </a:lnTo>
                  <a:lnTo>
                    <a:pt x="899883" y="336550"/>
                  </a:lnTo>
                  <a:lnTo>
                    <a:pt x="899883" y="335394"/>
                  </a:lnTo>
                  <a:lnTo>
                    <a:pt x="898347" y="332740"/>
                  </a:lnTo>
                  <a:lnTo>
                    <a:pt x="897610" y="331470"/>
                  </a:lnTo>
                  <a:lnTo>
                    <a:pt x="896874" y="330200"/>
                  </a:lnTo>
                  <a:lnTo>
                    <a:pt x="900176" y="331749"/>
                  </a:lnTo>
                  <a:lnTo>
                    <a:pt x="899922" y="331470"/>
                  </a:lnTo>
                  <a:lnTo>
                    <a:pt x="898652" y="330200"/>
                  </a:lnTo>
                  <a:lnTo>
                    <a:pt x="899718" y="330200"/>
                  </a:lnTo>
                  <a:lnTo>
                    <a:pt x="895324" y="323850"/>
                  </a:lnTo>
                  <a:lnTo>
                    <a:pt x="895019" y="331470"/>
                  </a:lnTo>
                  <a:lnTo>
                    <a:pt x="892975" y="330200"/>
                  </a:lnTo>
                  <a:lnTo>
                    <a:pt x="851408" y="330200"/>
                  </a:lnTo>
                  <a:lnTo>
                    <a:pt x="846048" y="330200"/>
                  </a:lnTo>
                  <a:lnTo>
                    <a:pt x="852843" y="332740"/>
                  </a:lnTo>
                  <a:lnTo>
                    <a:pt x="858951" y="335280"/>
                  </a:lnTo>
                  <a:lnTo>
                    <a:pt x="864908" y="339090"/>
                  </a:lnTo>
                  <a:lnTo>
                    <a:pt x="871232" y="341630"/>
                  </a:lnTo>
                  <a:lnTo>
                    <a:pt x="868972" y="341630"/>
                  </a:lnTo>
                  <a:lnTo>
                    <a:pt x="872083" y="344170"/>
                  </a:lnTo>
                  <a:lnTo>
                    <a:pt x="873010" y="342900"/>
                  </a:lnTo>
                  <a:lnTo>
                    <a:pt x="871270" y="341630"/>
                  </a:lnTo>
                  <a:lnTo>
                    <a:pt x="870445" y="337820"/>
                  </a:lnTo>
                  <a:lnTo>
                    <a:pt x="880529" y="340360"/>
                  </a:lnTo>
                  <a:lnTo>
                    <a:pt x="881684" y="339090"/>
                  </a:lnTo>
                  <a:lnTo>
                    <a:pt x="880186" y="341630"/>
                  </a:lnTo>
                  <a:lnTo>
                    <a:pt x="881875" y="344170"/>
                  </a:lnTo>
                  <a:lnTo>
                    <a:pt x="883119" y="345440"/>
                  </a:lnTo>
                  <a:lnTo>
                    <a:pt x="880287" y="349250"/>
                  </a:lnTo>
                  <a:lnTo>
                    <a:pt x="883246" y="349250"/>
                  </a:lnTo>
                  <a:lnTo>
                    <a:pt x="883780" y="347980"/>
                  </a:lnTo>
                  <a:lnTo>
                    <a:pt x="885012" y="349250"/>
                  </a:lnTo>
                  <a:lnTo>
                    <a:pt x="882688" y="350520"/>
                  </a:lnTo>
                  <a:lnTo>
                    <a:pt x="888644" y="353060"/>
                  </a:lnTo>
                  <a:lnTo>
                    <a:pt x="887984" y="349250"/>
                  </a:lnTo>
                  <a:lnTo>
                    <a:pt x="892657" y="353060"/>
                  </a:lnTo>
                  <a:lnTo>
                    <a:pt x="890905" y="353060"/>
                  </a:lnTo>
                  <a:lnTo>
                    <a:pt x="889774" y="354330"/>
                  </a:lnTo>
                  <a:lnTo>
                    <a:pt x="896708" y="353060"/>
                  </a:lnTo>
                  <a:lnTo>
                    <a:pt x="900214" y="356870"/>
                  </a:lnTo>
                  <a:lnTo>
                    <a:pt x="899629" y="356870"/>
                  </a:lnTo>
                  <a:lnTo>
                    <a:pt x="899629" y="357720"/>
                  </a:lnTo>
                  <a:lnTo>
                    <a:pt x="905408" y="361950"/>
                  </a:lnTo>
                  <a:lnTo>
                    <a:pt x="913079" y="360680"/>
                  </a:lnTo>
                  <a:lnTo>
                    <a:pt x="919480" y="367030"/>
                  </a:lnTo>
                  <a:lnTo>
                    <a:pt x="914704" y="369570"/>
                  </a:lnTo>
                  <a:lnTo>
                    <a:pt x="921169" y="370840"/>
                  </a:lnTo>
                  <a:lnTo>
                    <a:pt x="919327" y="373380"/>
                  </a:lnTo>
                  <a:lnTo>
                    <a:pt x="920915" y="374650"/>
                  </a:lnTo>
                  <a:lnTo>
                    <a:pt x="922426" y="374650"/>
                  </a:lnTo>
                  <a:lnTo>
                    <a:pt x="923925" y="375920"/>
                  </a:lnTo>
                  <a:lnTo>
                    <a:pt x="923480" y="373380"/>
                  </a:lnTo>
                  <a:lnTo>
                    <a:pt x="926820" y="375920"/>
                  </a:lnTo>
                  <a:lnTo>
                    <a:pt x="931481" y="375920"/>
                  </a:lnTo>
                  <a:lnTo>
                    <a:pt x="933665" y="378460"/>
                  </a:lnTo>
                  <a:lnTo>
                    <a:pt x="930186" y="378460"/>
                  </a:lnTo>
                  <a:lnTo>
                    <a:pt x="936980" y="382270"/>
                  </a:lnTo>
                  <a:lnTo>
                    <a:pt x="934250" y="378460"/>
                  </a:lnTo>
                  <a:lnTo>
                    <a:pt x="938885" y="379730"/>
                  </a:lnTo>
                  <a:lnTo>
                    <a:pt x="936790" y="373380"/>
                  </a:lnTo>
                  <a:lnTo>
                    <a:pt x="940701" y="378460"/>
                  </a:lnTo>
                  <a:lnTo>
                    <a:pt x="939533" y="378460"/>
                  </a:lnTo>
                  <a:lnTo>
                    <a:pt x="944105" y="381000"/>
                  </a:lnTo>
                  <a:lnTo>
                    <a:pt x="944435" y="383324"/>
                  </a:lnTo>
                  <a:lnTo>
                    <a:pt x="943406" y="383209"/>
                  </a:lnTo>
                  <a:lnTo>
                    <a:pt x="942378" y="383082"/>
                  </a:lnTo>
                  <a:lnTo>
                    <a:pt x="941400" y="382790"/>
                  </a:lnTo>
                  <a:lnTo>
                    <a:pt x="942505" y="383882"/>
                  </a:lnTo>
                  <a:lnTo>
                    <a:pt x="943419" y="384632"/>
                  </a:lnTo>
                  <a:lnTo>
                    <a:pt x="944435" y="383362"/>
                  </a:lnTo>
                  <a:lnTo>
                    <a:pt x="944473" y="383540"/>
                  </a:lnTo>
                  <a:lnTo>
                    <a:pt x="949426" y="384810"/>
                  </a:lnTo>
                  <a:lnTo>
                    <a:pt x="951369" y="387350"/>
                  </a:lnTo>
                  <a:lnTo>
                    <a:pt x="951268" y="388620"/>
                  </a:lnTo>
                  <a:lnTo>
                    <a:pt x="948207" y="389890"/>
                  </a:lnTo>
                  <a:lnTo>
                    <a:pt x="948118" y="391160"/>
                  </a:lnTo>
                  <a:lnTo>
                    <a:pt x="951738" y="389890"/>
                  </a:lnTo>
                  <a:lnTo>
                    <a:pt x="956716" y="396240"/>
                  </a:lnTo>
                  <a:lnTo>
                    <a:pt x="959396" y="395414"/>
                  </a:lnTo>
                  <a:lnTo>
                    <a:pt x="958329" y="397484"/>
                  </a:lnTo>
                  <a:lnTo>
                    <a:pt x="961250" y="396240"/>
                  </a:lnTo>
                  <a:lnTo>
                    <a:pt x="962253" y="398780"/>
                  </a:lnTo>
                  <a:lnTo>
                    <a:pt x="960945" y="400050"/>
                  </a:lnTo>
                  <a:lnTo>
                    <a:pt x="965174" y="403860"/>
                  </a:lnTo>
                  <a:lnTo>
                    <a:pt x="962964" y="396240"/>
                  </a:lnTo>
                  <a:lnTo>
                    <a:pt x="962596" y="394970"/>
                  </a:lnTo>
                  <a:lnTo>
                    <a:pt x="966660" y="401320"/>
                  </a:lnTo>
                  <a:lnTo>
                    <a:pt x="964920" y="401320"/>
                  </a:lnTo>
                  <a:lnTo>
                    <a:pt x="969619" y="406400"/>
                  </a:lnTo>
                  <a:lnTo>
                    <a:pt x="976452" y="408940"/>
                  </a:lnTo>
                  <a:lnTo>
                    <a:pt x="980605" y="414020"/>
                  </a:lnTo>
                  <a:lnTo>
                    <a:pt x="979792" y="416890"/>
                  </a:lnTo>
                  <a:lnTo>
                    <a:pt x="981303" y="417830"/>
                  </a:lnTo>
                  <a:lnTo>
                    <a:pt x="987742" y="421640"/>
                  </a:lnTo>
                  <a:lnTo>
                    <a:pt x="993838" y="425450"/>
                  </a:lnTo>
                  <a:lnTo>
                    <a:pt x="998969" y="430530"/>
                  </a:lnTo>
                  <a:lnTo>
                    <a:pt x="998016" y="429260"/>
                  </a:lnTo>
                  <a:lnTo>
                    <a:pt x="1002677" y="425450"/>
                  </a:lnTo>
                  <a:lnTo>
                    <a:pt x="1001115" y="435610"/>
                  </a:lnTo>
                  <a:lnTo>
                    <a:pt x="1004455" y="436435"/>
                  </a:lnTo>
                  <a:lnTo>
                    <a:pt x="1003058" y="438150"/>
                  </a:lnTo>
                  <a:lnTo>
                    <a:pt x="1003693" y="438150"/>
                  </a:lnTo>
                  <a:lnTo>
                    <a:pt x="1007579" y="441960"/>
                  </a:lnTo>
                  <a:lnTo>
                    <a:pt x="1013968" y="444500"/>
                  </a:lnTo>
                  <a:lnTo>
                    <a:pt x="1021905" y="450850"/>
                  </a:lnTo>
                  <a:lnTo>
                    <a:pt x="1020089" y="450850"/>
                  </a:lnTo>
                  <a:lnTo>
                    <a:pt x="1021740" y="454660"/>
                  </a:lnTo>
                  <a:lnTo>
                    <a:pt x="1026248" y="458470"/>
                  </a:lnTo>
                  <a:lnTo>
                    <a:pt x="1028534" y="461010"/>
                  </a:lnTo>
                  <a:lnTo>
                    <a:pt x="1030351" y="461010"/>
                  </a:lnTo>
                  <a:lnTo>
                    <a:pt x="1031760" y="462280"/>
                  </a:lnTo>
                  <a:lnTo>
                    <a:pt x="1032281" y="461010"/>
                  </a:lnTo>
                  <a:lnTo>
                    <a:pt x="1036421" y="468630"/>
                  </a:lnTo>
                  <a:lnTo>
                    <a:pt x="1043254" y="473710"/>
                  </a:lnTo>
                  <a:lnTo>
                    <a:pt x="1049972" y="478790"/>
                  </a:lnTo>
                  <a:lnTo>
                    <a:pt x="1053134" y="485140"/>
                  </a:lnTo>
                  <a:lnTo>
                    <a:pt x="1069530" y="485140"/>
                  </a:lnTo>
                  <a:lnTo>
                    <a:pt x="1071702" y="486410"/>
                  </a:lnTo>
                  <a:close/>
                </a:path>
                <a:path w="1147445" h="967104">
                  <a:moveTo>
                    <a:pt x="1073988" y="505460"/>
                  </a:moveTo>
                  <a:lnTo>
                    <a:pt x="1072692" y="501650"/>
                  </a:lnTo>
                  <a:lnTo>
                    <a:pt x="1070825" y="502920"/>
                  </a:lnTo>
                  <a:lnTo>
                    <a:pt x="1073327" y="505460"/>
                  </a:lnTo>
                  <a:lnTo>
                    <a:pt x="1073988" y="505460"/>
                  </a:lnTo>
                  <a:close/>
                </a:path>
                <a:path w="1147445" h="967104">
                  <a:moveTo>
                    <a:pt x="1076261" y="491490"/>
                  </a:moveTo>
                  <a:lnTo>
                    <a:pt x="1075664" y="491490"/>
                  </a:lnTo>
                  <a:lnTo>
                    <a:pt x="1075740" y="491667"/>
                  </a:lnTo>
                  <a:lnTo>
                    <a:pt x="1076261" y="491490"/>
                  </a:lnTo>
                  <a:close/>
                </a:path>
                <a:path w="1147445" h="967104">
                  <a:moveTo>
                    <a:pt x="1088275" y="527913"/>
                  </a:moveTo>
                  <a:lnTo>
                    <a:pt x="1087056" y="528408"/>
                  </a:lnTo>
                  <a:lnTo>
                    <a:pt x="1087615" y="528269"/>
                  </a:lnTo>
                  <a:lnTo>
                    <a:pt x="1087958" y="528091"/>
                  </a:lnTo>
                  <a:lnTo>
                    <a:pt x="1088275" y="527913"/>
                  </a:lnTo>
                  <a:close/>
                </a:path>
                <a:path w="1147445" h="967104">
                  <a:moveTo>
                    <a:pt x="1094663" y="512064"/>
                  </a:moveTo>
                  <a:lnTo>
                    <a:pt x="1094219" y="511263"/>
                  </a:lnTo>
                  <a:lnTo>
                    <a:pt x="1091730" y="512851"/>
                  </a:lnTo>
                  <a:lnTo>
                    <a:pt x="1090510" y="513372"/>
                  </a:lnTo>
                  <a:lnTo>
                    <a:pt x="1091768" y="513029"/>
                  </a:lnTo>
                  <a:lnTo>
                    <a:pt x="1092631" y="513194"/>
                  </a:lnTo>
                  <a:lnTo>
                    <a:pt x="1093292" y="513676"/>
                  </a:lnTo>
                  <a:lnTo>
                    <a:pt x="1093736" y="513334"/>
                  </a:lnTo>
                  <a:lnTo>
                    <a:pt x="1094181" y="512826"/>
                  </a:lnTo>
                  <a:lnTo>
                    <a:pt x="1094663" y="512064"/>
                  </a:lnTo>
                  <a:close/>
                </a:path>
                <a:path w="1147445" h="967104">
                  <a:moveTo>
                    <a:pt x="1096911" y="541020"/>
                  </a:moveTo>
                  <a:lnTo>
                    <a:pt x="1095844" y="540486"/>
                  </a:lnTo>
                  <a:lnTo>
                    <a:pt x="1095324" y="541020"/>
                  </a:lnTo>
                  <a:lnTo>
                    <a:pt x="1095679" y="541655"/>
                  </a:lnTo>
                  <a:lnTo>
                    <a:pt x="1096911" y="541020"/>
                  </a:lnTo>
                  <a:close/>
                </a:path>
                <a:path w="1147445" h="967104">
                  <a:moveTo>
                    <a:pt x="1097432" y="544830"/>
                  </a:moveTo>
                  <a:lnTo>
                    <a:pt x="1095679" y="541655"/>
                  </a:lnTo>
                  <a:lnTo>
                    <a:pt x="1094460" y="542290"/>
                  </a:lnTo>
                  <a:lnTo>
                    <a:pt x="1097432" y="544830"/>
                  </a:lnTo>
                  <a:close/>
                </a:path>
                <a:path w="1147445" h="967104">
                  <a:moveTo>
                    <a:pt x="1099286" y="523405"/>
                  </a:moveTo>
                  <a:lnTo>
                    <a:pt x="1099248" y="523240"/>
                  </a:lnTo>
                  <a:lnTo>
                    <a:pt x="1098346" y="523633"/>
                  </a:lnTo>
                  <a:lnTo>
                    <a:pt x="1099286" y="523405"/>
                  </a:lnTo>
                  <a:close/>
                </a:path>
                <a:path w="1147445" h="967104">
                  <a:moveTo>
                    <a:pt x="1099731" y="520115"/>
                  </a:moveTo>
                  <a:lnTo>
                    <a:pt x="1098524" y="516737"/>
                  </a:lnTo>
                  <a:lnTo>
                    <a:pt x="1099146" y="516483"/>
                  </a:lnTo>
                  <a:lnTo>
                    <a:pt x="1097013" y="515429"/>
                  </a:lnTo>
                  <a:lnTo>
                    <a:pt x="1096492" y="515188"/>
                  </a:lnTo>
                  <a:lnTo>
                    <a:pt x="1097241" y="517779"/>
                  </a:lnTo>
                  <a:lnTo>
                    <a:pt x="1099731" y="520115"/>
                  </a:lnTo>
                  <a:close/>
                </a:path>
                <a:path w="1147445" h="967104">
                  <a:moveTo>
                    <a:pt x="1100353" y="528320"/>
                  </a:moveTo>
                  <a:lnTo>
                    <a:pt x="1099947" y="523240"/>
                  </a:lnTo>
                  <a:lnTo>
                    <a:pt x="1099286" y="523405"/>
                  </a:lnTo>
                  <a:lnTo>
                    <a:pt x="1100353" y="528320"/>
                  </a:lnTo>
                  <a:close/>
                </a:path>
                <a:path w="1147445" h="967104">
                  <a:moveTo>
                    <a:pt x="1104836" y="535940"/>
                  </a:moveTo>
                  <a:lnTo>
                    <a:pt x="1102245" y="532574"/>
                  </a:lnTo>
                  <a:lnTo>
                    <a:pt x="1101204" y="533717"/>
                  </a:lnTo>
                  <a:lnTo>
                    <a:pt x="1104836" y="535940"/>
                  </a:lnTo>
                  <a:close/>
                </a:path>
                <a:path w="1147445" h="967104">
                  <a:moveTo>
                    <a:pt x="1111211" y="543560"/>
                  </a:moveTo>
                  <a:lnTo>
                    <a:pt x="1110983" y="543356"/>
                  </a:lnTo>
                  <a:lnTo>
                    <a:pt x="1110792" y="543560"/>
                  </a:lnTo>
                  <a:lnTo>
                    <a:pt x="1111211" y="543560"/>
                  </a:lnTo>
                  <a:close/>
                </a:path>
                <a:path w="1147445" h="967104">
                  <a:moveTo>
                    <a:pt x="1113358" y="538213"/>
                  </a:moveTo>
                  <a:lnTo>
                    <a:pt x="1112367" y="534962"/>
                  </a:lnTo>
                  <a:lnTo>
                    <a:pt x="1111605" y="535546"/>
                  </a:lnTo>
                  <a:lnTo>
                    <a:pt x="1110348" y="536448"/>
                  </a:lnTo>
                  <a:lnTo>
                    <a:pt x="1107833" y="534098"/>
                  </a:lnTo>
                  <a:lnTo>
                    <a:pt x="1108925" y="535889"/>
                  </a:lnTo>
                  <a:lnTo>
                    <a:pt x="1109840" y="537794"/>
                  </a:lnTo>
                  <a:lnTo>
                    <a:pt x="1110805" y="539673"/>
                  </a:lnTo>
                  <a:lnTo>
                    <a:pt x="1111516" y="536016"/>
                  </a:lnTo>
                  <a:lnTo>
                    <a:pt x="1113358" y="538213"/>
                  </a:lnTo>
                  <a:close/>
                </a:path>
                <a:path w="1147445" h="967104">
                  <a:moveTo>
                    <a:pt x="1116863" y="573201"/>
                  </a:moveTo>
                  <a:lnTo>
                    <a:pt x="1116203" y="572655"/>
                  </a:lnTo>
                  <a:lnTo>
                    <a:pt x="1116114" y="573176"/>
                  </a:lnTo>
                  <a:lnTo>
                    <a:pt x="1116863" y="573201"/>
                  </a:lnTo>
                  <a:close/>
                </a:path>
                <a:path w="1147445" h="967104">
                  <a:moveTo>
                    <a:pt x="1117142" y="567385"/>
                  </a:moveTo>
                  <a:lnTo>
                    <a:pt x="1114717" y="567029"/>
                  </a:lnTo>
                  <a:lnTo>
                    <a:pt x="1115491" y="568591"/>
                  </a:lnTo>
                  <a:lnTo>
                    <a:pt x="1115314" y="571893"/>
                  </a:lnTo>
                  <a:lnTo>
                    <a:pt x="1116203" y="572655"/>
                  </a:lnTo>
                  <a:lnTo>
                    <a:pt x="1117142" y="567385"/>
                  </a:lnTo>
                  <a:close/>
                </a:path>
                <a:path w="1147445" h="967104">
                  <a:moveTo>
                    <a:pt x="1118082" y="573239"/>
                  </a:moveTo>
                  <a:lnTo>
                    <a:pt x="1116863" y="573201"/>
                  </a:lnTo>
                  <a:lnTo>
                    <a:pt x="1117244" y="573532"/>
                  </a:lnTo>
                  <a:lnTo>
                    <a:pt x="1118082" y="573239"/>
                  </a:lnTo>
                  <a:close/>
                </a:path>
                <a:path w="1147445" h="967104">
                  <a:moveTo>
                    <a:pt x="1119136" y="572884"/>
                  </a:moveTo>
                  <a:lnTo>
                    <a:pt x="1118082" y="573239"/>
                  </a:lnTo>
                  <a:lnTo>
                    <a:pt x="1118362" y="573239"/>
                  </a:lnTo>
                  <a:lnTo>
                    <a:pt x="1118704" y="573125"/>
                  </a:lnTo>
                  <a:lnTo>
                    <a:pt x="1119136" y="572884"/>
                  </a:lnTo>
                  <a:close/>
                </a:path>
                <a:path w="1147445" h="967104">
                  <a:moveTo>
                    <a:pt x="1121003" y="554990"/>
                  </a:moveTo>
                  <a:lnTo>
                    <a:pt x="1120482" y="553720"/>
                  </a:lnTo>
                  <a:lnTo>
                    <a:pt x="1120292" y="554253"/>
                  </a:lnTo>
                  <a:lnTo>
                    <a:pt x="1121003" y="554990"/>
                  </a:lnTo>
                  <a:close/>
                </a:path>
                <a:path w="1147445" h="967104">
                  <a:moveTo>
                    <a:pt x="1122375" y="578954"/>
                  </a:moveTo>
                  <a:lnTo>
                    <a:pt x="1122070" y="578523"/>
                  </a:lnTo>
                  <a:lnTo>
                    <a:pt x="1121778" y="578078"/>
                  </a:lnTo>
                  <a:lnTo>
                    <a:pt x="1121511" y="577596"/>
                  </a:lnTo>
                  <a:lnTo>
                    <a:pt x="1121816" y="578269"/>
                  </a:lnTo>
                  <a:lnTo>
                    <a:pt x="1122083" y="578688"/>
                  </a:lnTo>
                  <a:lnTo>
                    <a:pt x="1122375" y="578954"/>
                  </a:lnTo>
                  <a:close/>
                </a:path>
                <a:path w="1147445" h="967104">
                  <a:moveTo>
                    <a:pt x="1123950" y="579120"/>
                  </a:moveTo>
                  <a:lnTo>
                    <a:pt x="1123238" y="579348"/>
                  </a:lnTo>
                  <a:lnTo>
                    <a:pt x="1122768" y="579310"/>
                  </a:lnTo>
                  <a:lnTo>
                    <a:pt x="1122375" y="578954"/>
                  </a:lnTo>
                  <a:lnTo>
                    <a:pt x="1123086" y="579818"/>
                  </a:lnTo>
                  <a:lnTo>
                    <a:pt x="1123505" y="579666"/>
                  </a:lnTo>
                  <a:lnTo>
                    <a:pt x="1123861" y="579462"/>
                  </a:lnTo>
                  <a:lnTo>
                    <a:pt x="1123950" y="579120"/>
                  </a:lnTo>
                  <a:close/>
                </a:path>
                <a:path w="1147445" h="967104">
                  <a:moveTo>
                    <a:pt x="1124204" y="580974"/>
                  </a:moveTo>
                  <a:lnTo>
                    <a:pt x="1123810" y="580593"/>
                  </a:lnTo>
                  <a:lnTo>
                    <a:pt x="1123442" y="580224"/>
                  </a:lnTo>
                  <a:lnTo>
                    <a:pt x="1123086" y="579818"/>
                  </a:lnTo>
                  <a:lnTo>
                    <a:pt x="1122578" y="580021"/>
                  </a:lnTo>
                  <a:lnTo>
                    <a:pt x="1123061" y="580491"/>
                  </a:lnTo>
                  <a:lnTo>
                    <a:pt x="1123607" y="580771"/>
                  </a:lnTo>
                  <a:lnTo>
                    <a:pt x="1124204" y="580974"/>
                  </a:lnTo>
                  <a:close/>
                </a:path>
                <a:path w="1147445" h="967104">
                  <a:moveTo>
                    <a:pt x="1129118" y="581660"/>
                  </a:moveTo>
                  <a:lnTo>
                    <a:pt x="1128458" y="577850"/>
                  </a:lnTo>
                  <a:lnTo>
                    <a:pt x="1127480" y="578891"/>
                  </a:lnTo>
                  <a:lnTo>
                    <a:pt x="1129118" y="581660"/>
                  </a:lnTo>
                  <a:close/>
                </a:path>
                <a:path w="1147445" h="967104">
                  <a:moveTo>
                    <a:pt x="1131595" y="576580"/>
                  </a:moveTo>
                  <a:lnTo>
                    <a:pt x="1125880" y="574040"/>
                  </a:lnTo>
                  <a:lnTo>
                    <a:pt x="1126210" y="572770"/>
                  </a:lnTo>
                  <a:lnTo>
                    <a:pt x="1127823" y="571500"/>
                  </a:lnTo>
                  <a:lnTo>
                    <a:pt x="1129766" y="572770"/>
                  </a:lnTo>
                  <a:lnTo>
                    <a:pt x="1129550" y="568960"/>
                  </a:lnTo>
                  <a:lnTo>
                    <a:pt x="1126680" y="571500"/>
                  </a:lnTo>
                  <a:lnTo>
                    <a:pt x="1126769" y="570230"/>
                  </a:lnTo>
                  <a:lnTo>
                    <a:pt x="1126959" y="567690"/>
                  </a:lnTo>
                  <a:lnTo>
                    <a:pt x="1127074" y="566420"/>
                  </a:lnTo>
                  <a:lnTo>
                    <a:pt x="1127658" y="566420"/>
                  </a:lnTo>
                  <a:lnTo>
                    <a:pt x="1124610" y="565150"/>
                  </a:lnTo>
                  <a:lnTo>
                    <a:pt x="1125753" y="565150"/>
                  </a:lnTo>
                  <a:lnTo>
                    <a:pt x="1126832" y="562610"/>
                  </a:lnTo>
                  <a:lnTo>
                    <a:pt x="1127518" y="565150"/>
                  </a:lnTo>
                  <a:lnTo>
                    <a:pt x="1126058" y="557530"/>
                  </a:lnTo>
                  <a:lnTo>
                    <a:pt x="1119098" y="557530"/>
                  </a:lnTo>
                  <a:lnTo>
                    <a:pt x="1119555" y="556260"/>
                  </a:lnTo>
                  <a:lnTo>
                    <a:pt x="1120292" y="554253"/>
                  </a:lnTo>
                  <a:lnTo>
                    <a:pt x="1114856" y="548640"/>
                  </a:lnTo>
                  <a:lnTo>
                    <a:pt x="1117892" y="556260"/>
                  </a:lnTo>
                  <a:lnTo>
                    <a:pt x="1111148" y="552450"/>
                  </a:lnTo>
                  <a:lnTo>
                    <a:pt x="1114437" y="546100"/>
                  </a:lnTo>
                  <a:lnTo>
                    <a:pt x="1115098" y="544830"/>
                  </a:lnTo>
                  <a:lnTo>
                    <a:pt x="1112012" y="546100"/>
                  </a:lnTo>
                  <a:lnTo>
                    <a:pt x="1110792" y="543560"/>
                  </a:lnTo>
                  <a:lnTo>
                    <a:pt x="1108430" y="543560"/>
                  </a:lnTo>
                  <a:lnTo>
                    <a:pt x="1108443" y="541134"/>
                  </a:lnTo>
                  <a:lnTo>
                    <a:pt x="1110983" y="543356"/>
                  </a:lnTo>
                  <a:lnTo>
                    <a:pt x="1112012" y="542290"/>
                  </a:lnTo>
                  <a:lnTo>
                    <a:pt x="1108443" y="541070"/>
                  </a:lnTo>
                  <a:lnTo>
                    <a:pt x="1108456" y="539750"/>
                  </a:lnTo>
                  <a:lnTo>
                    <a:pt x="1108468" y="538480"/>
                  </a:lnTo>
                  <a:lnTo>
                    <a:pt x="1100328" y="534670"/>
                  </a:lnTo>
                  <a:lnTo>
                    <a:pt x="1101204" y="533717"/>
                  </a:lnTo>
                  <a:lnTo>
                    <a:pt x="1100670" y="533400"/>
                  </a:lnTo>
                  <a:lnTo>
                    <a:pt x="1101725" y="531901"/>
                  </a:lnTo>
                  <a:lnTo>
                    <a:pt x="1102245" y="532574"/>
                  </a:lnTo>
                  <a:lnTo>
                    <a:pt x="1103820" y="530860"/>
                  </a:lnTo>
                  <a:lnTo>
                    <a:pt x="1102461" y="530860"/>
                  </a:lnTo>
                  <a:lnTo>
                    <a:pt x="1103350" y="529590"/>
                  </a:lnTo>
                  <a:lnTo>
                    <a:pt x="1104239" y="528320"/>
                  </a:lnTo>
                  <a:lnTo>
                    <a:pt x="1096670" y="529590"/>
                  </a:lnTo>
                  <a:lnTo>
                    <a:pt x="1096378" y="525780"/>
                  </a:lnTo>
                  <a:lnTo>
                    <a:pt x="1096276" y="524510"/>
                  </a:lnTo>
                  <a:lnTo>
                    <a:pt x="1098346" y="523633"/>
                  </a:lnTo>
                  <a:lnTo>
                    <a:pt x="1094689" y="524510"/>
                  </a:lnTo>
                  <a:lnTo>
                    <a:pt x="1096060" y="516890"/>
                  </a:lnTo>
                  <a:lnTo>
                    <a:pt x="1093292" y="514350"/>
                  </a:lnTo>
                  <a:lnTo>
                    <a:pt x="1090218" y="516890"/>
                  </a:lnTo>
                  <a:lnTo>
                    <a:pt x="1088910" y="513080"/>
                  </a:lnTo>
                  <a:lnTo>
                    <a:pt x="1087615" y="509270"/>
                  </a:lnTo>
                  <a:lnTo>
                    <a:pt x="1083221" y="505460"/>
                  </a:lnTo>
                  <a:lnTo>
                    <a:pt x="1084567" y="505460"/>
                  </a:lnTo>
                  <a:lnTo>
                    <a:pt x="1078014" y="496570"/>
                  </a:lnTo>
                  <a:lnTo>
                    <a:pt x="1076248" y="492760"/>
                  </a:lnTo>
                  <a:lnTo>
                    <a:pt x="1075740" y="491667"/>
                  </a:lnTo>
                  <a:lnTo>
                    <a:pt x="1072667" y="492760"/>
                  </a:lnTo>
                  <a:lnTo>
                    <a:pt x="1071676" y="491490"/>
                  </a:lnTo>
                  <a:lnTo>
                    <a:pt x="1070698" y="490220"/>
                  </a:lnTo>
                  <a:lnTo>
                    <a:pt x="1069708" y="488950"/>
                  </a:lnTo>
                  <a:lnTo>
                    <a:pt x="1068133" y="487680"/>
                  </a:lnTo>
                  <a:lnTo>
                    <a:pt x="1066558" y="486410"/>
                  </a:lnTo>
                  <a:lnTo>
                    <a:pt x="1053769" y="486410"/>
                  </a:lnTo>
                  <a:lnTo>
                    <a:pt x="1052918" y="486410"/>
                  </a:lnTo>
                  <a:lnTo>
                    <a:pt x="1051509" y="486410"/>
                  </a:lnTo>
                  <a:lnTo>
                    <a:pt x="1058481" y="491490"/>
                  </a:lnTo>
                  <a:lnTo>
                    <a:pt x="1059827" y="490220"/>
                  </a:lnTo>
                  <a:lnTo>
                    <a:pt x="1058811" y="490220"/>
                  </a:lnTo>
                  <a:lnTo>
                    <a:pt x="1058938" y="487680"/>
                  </a:lnTo>
                  <a:lnTo>
                    <a:pt x="1060780" y="487680"/>
                  </a:lnTo>
                  <a:lnTo>
                    <a:pt x="1063320" y="488950"/>
                  </a:lnTo>
                  <a:lnTo>
                    <a:pt x="1064831" y="490220"/>
                  </a:lnTo>
                  <a:lnTo>
                    <a:pt x="1060907" y="488950"/>
                  </a:lnTo>
                  <a:lnTo>
                    <a:pt x="1061935" y="492760"/>
                  </a:lnTo>
                  <a:lnTo>
                    <a:pt x="1062037" y="494677"/>
                  </a:lnTo>
                  <a:lnTo>
                    <a:pt x="1061948" y="494855"/>
                  </a:lnTo>
                  <a:lnTo>
                    <a:pt x="1061885" y="495185"/>
                  </a:lnTo>
                  <a:lnTo>
                    <a:pt x="1061974" y="495642"/>
                  </a:lnTo>
                  <a:lnTo>
                    <a:pt x="1062113" y="495503"/>
                  </a:lnTo>
                  <a:lnTo>
                    <a:pt x="1062113" y="495173"/>
                  </a:lnTo>
                  <a:lnTo>
                    <a:pt x="1062431" y="494030"/>
                  </a:lnTo>
                  <a:lnTo>
                    <a:pt x="1063929" y="494030"/>
                  </a:lnTo>
                  <a:lnTo>
                    <a:pt x="1063815" y="500380"/>
                  </a:lnTo>
                  <a:lnTo>
                    <a:pt x="1066901" y="494030"/>
                  </a:lnTo>
                  <a:lnTo>
                    <a:pt x="1068146" y="491490"/>
                  </a:lnTo>
                  <a:lnTo>
                    <a:pt x="1070254" y="497840"/>
                  </a:lnTo>
                  <a:lnTo>
                    <a:pt x="1069060" y="499110"/>
                  </a:lnTo>
                  <a:lnTo>
                    <a:pt x="1071168" y="500380"/>
                  </a:lnTo>
                  <a:lnTo>
                    <a:pt x="1073950" y="500380"/>
                  </a:lnTo>
                  <a:lnTo>
                    <a:pt x="1075423" y="502920"/>
                  </a:lnTo>
                  <a:lnTo>
                    <a:pt x="1073988" y="505460"/>
                  </a:lnTo>
                  <a:lnTo>
                    <a:pt x="1079830" y="505460"/>
                  </a:lnTo>
                  <a:lnTo>
                    <a:pt x="1079677" y="509270"/>
                  </a:lnTo>
                  <a:lnTo>
                    <a:pt x="1078128" y="509270"/>
                  </a:lnTo>
                  <a:lnTo>
                    <a:pt x="1076655" y="506730"/>
                  </a:lnTo>
                  <a:lnTo>
                    <a:pt x="1075004" y="506730"/>
                  </a:lnTo>
                  <a:lnTo>
                    <a:pt x="1074902" y="511810"/>
                  </a:lnTo>
                  <a:lnTo>
                    <a:pt x="1075728" y="511810"/>
                  </a:lnTo>
                  <a:lnTo>
                    <a:pt x="1077010" y="514350"/>
                  </a:lnTo>
                  <a:lnTo>
                    <a:pt x="1076896" y="513080"/>
                  </a:lnTo>
                  <a:lnTo>
                    <a:pt x="1077874" y="515416"/>
                  </a:lnTo>
                  <a:lnTo>
                    <a:pt x="1078255" y="516394"/>
                  </a:lnTo>
                  <a:lnTo>
                    <a:pt x="1078153" y="516064"/>
                  </a:lnTo>
                  <a:lnTo>
                    <a:pt x="1079588" y="519430"/>
                  </a:lnTo>
                  <a:lnTo>
                    <a:pt x="1079296" y="518160"/>
                  </a:lnTo>
                  <a:lnTo>
                    <a:pt x="1087843" y="516890"/>
                  </a:lnTo>
                  <a:lnTo>
                    <a:pt x="1086142" y="524510"/>
                  </a:lnTo>
                  <a:lnTo>
                    <a:pt x="1086561" y="524586"/>
                  </a:lnTo>
                  <a:lnTo>
                    <a:pt x="1091069" y="527050"/>
                  </a:lnTo>
                  <a:lnTo>
                    <a:pt x="1088275" y="528320"/>
                  </a:lnTo>
                  <a:lnTo>
                    <a:pt x="1088555" y="530860"/>
                  </a:lnTo>
                  <a:lnTo>
                    <a:pt x="1089266" y="533400"/>
                  </a:lnTo>
                  <a:lnTo>
                    <a:pt x="1091971" y="533400"/>
                  </a:lnTo>
                  <a:lnTo>
                    <a:pt x="1089520" y="538480"/>
                  </a:lnTo>
                  <a:lnTo>
                    <a:pt x="1095070" y="538480"/>
                  </a:lnTo>
                  <a:lnTo>
                    <a:pt x="1094359" y="539750"/>
                  </a:lnTo>
                  <a:lnTo>
                    <a:pt x="1095844" y="540486"/>
                  </a:lnTo>
                  <a:lnTo>
                    <a:pt x="1096543" y="539750"/>
                  </a:lnTo>
                  <a:lnTo>
                    <a:pt x="1103147" y="542290"/>
                  </a:lnTo>
                  <a:lnTo>
                    <a:pt x="1101115" y="553720"/>
                  </a:lnTo>
                  <a:lnTo>
                    <a:pt x="1109929" y="558800"/>
                  </a:lnTo>
                  <a:lnTo>
                    <a:pt x="1115707" y="562610"/>
                  </a:lnTo>
                  <a:lnTo>
                    <a:pt x="1119339" y="562610"/>
                  </a:lnTo>
                  <a:lnTo>
                    <a:pt x="1124673" y="566420"/>
                  </a:lnTo>
                  <a:lnTo>
                    <a:pt x="1124635" y="570230"/>
                  </a:lnTo>
                  <a:lnTo>
                    <a:pt x="1120495" y="567690"/>
                  </a:lnTo>
                  <a:lnTo>
                    <a:pt x="1121359" y="571500"/>
                  </a:lnTo>
                  <a:lnTo>
                    <a:pt x="1123200" y="574040"/>
                  </a:lnTo>
                  <a:lnTo>
                    <a:pt x="1126134" y="575310"/>
                  </a:lnTo>
                  <a:lnTo>
                    <a:pt x="1125016" y="575310"/>
                  </a:lnTo>
                  <a:lnTo>
                    <a:pt x="1124762" y="576580"/>
                  </a:lnTo>
                  <a:lnTo>
                    <a:pt x="1124356" y="577850"/>
                  </a:lnTo>
                  <a:lnTo>
                    <a:pt x="1126045" y="580390"/>
                  </a:lnTo>
                  <a:lnTo>
                    <a:pt x="1127480" y="578891"/>
                  </a:lnTo>
                  <a:lnTo>
                    <a:pt x="1126858" y="577850"/>
                  </a:lnTo>
                  <a:lnTo>
                    <a:pt x="1131595" y="576580"/>
                  </a:lnTo>
                  <a:close/>
                </a:path>
                <a:path w="1147445" h="967104">
                  <a:moveTo>
                    <a:pt x="1131608" y="594664"/>
                  </a:moveTo>
                  <a:lnTo>
                    <a:pt x="1130795" y="594017"/>
                  </a:lnTo>
                  <a:lnTo>
                    <a:pt x="1131138" y="594829"/>
                  </a:lnTo>
                  <a:lnTo>
                    <a:pt x="1131303" y="594715"/>
                  </a:lnTo>
                  <a:lnTo>
                    <a:pt x="1131455" y="594677"/>
                  </a:lnTo>
                  <a:lnTo>
                    <a:pt x="1131608" y="594664"/>
                  </a:lnTo>
                  <a:close/>
                </a:path>
                <a:path w="1147445" h="967104">
                  <a:moveTo>
                    <a:pt x="1132192" y="592429"/>
                  </a:moveTo>
                  <a:lnTo>
                    <a:pt x="1130858" y="591108"/>
                  </a:lnTo>
                  <a:lnTo>
                    <a:pt x="1130490" y="591820"/>
                  </a:lnTo>
                  <a:lnTo>
                    <a:pt x="1132192" y="592429"/>
                  </a:lnTo>
                  <a:close/>
                </a:path>
                <a:path w="1147445" h="967104">
                  <a:moveTo>
                    <a:pt x="1132205" y="588492"/>
                  </a:moveTo>
                  <a:lnTo>
                    <a:pt x="1131557" y="589280"/>
                  </a:lnTo>
                  <a:lnTo>
                    <a:pt x="1129233" y="588010"/>
                  </a:lnTo>
                  <a:lnTo>
                    <a:pt x="1127620" y="586740"/>
                  </a:lnTo>
                  <a:lnTo>
                    <a:pt x="1130300" y="590550"/>
                  </a:lnTo>
                  <a:lnTo>
                    <a:pt x="1130858" y="591108"/>
                  </a:lnTo>
                  <a:lnTo>
                    <a:pt x="1131798" y="589280"/>
                  </a:lnTo>
                  <a:lnTo>
                    <a:pt x="1132205" y="588492"/>
                  </a:lnTo>
                  <a:close/>
                </a:path>
                <a:path w="1147445" h="967104">
                  <a:moveTo>
                    <a:pt x="1132395" y="595312"/>
                  </a:moveTo>
                  <a:lnTo>
                    <a:pt x="1132166" y="594931"/>
                  </a:lnTo>
                  <a:lnTo>
                    <a:pt x="1131951" y="594614"/>
                  </a:lnTo>
                  <a:lnTo>
                    <a:pt x="1131608" y="594664"/>
                  </a:lnTo>
                  <a:lnTo>
                    <a:pt x="1132395" y="595312"/>
                  </a:lnTo>
                  <a:close/>
                </a:path>
                <a:path w="1147445" h="967104">
                  <a:moveTo>
                    <a:pt x="1132598" y="588010"/>
                  </a:moveTo>
                  <a:lnTo>
                    <a:pt x="1132459" y="588010"/>
                  </a:lnTo>
                  <a:lnTo>
                    <a:pt x="1132205" y="588492"/>
                  </a:lnTo>
                  <a:lnTo>
                    <a:pt x="1132598" y="588010"/>
                  </a:lnTo>
                  <a:close/>
                </a:path>
                <a:path w="1147445" h="967104">
                  <a:moveTo>
                    <a:pt x="1134110" y="596684"/>
                  </a:moveTo>
                  <a:lnTo>
                    <a:pt x="1132408" y="595325"/>
                  </a:lnTo>
                  <a:lnTo>
                    <a:pt x="1132763" y="595934"/>
                  </a:lnTo>
                  <a:lnTo>
                    <a:pt x="1133144" y="596722"/>
                  </a:lnTo>
                  <a:lnTo>
                    <a:pt x="1134110" y="596684"/>
                  </a:lnTo>
                  <a:close/>
                </a:path>
                <a:path w="1147445" h="967104">
                  <a:moveTo>
                    <a:pt x="1135075" y="594360"/>
                  </a:moveTo>
                  <a:lnTo>
                    <a:pt x="1134097" y="593090"/>
                  </a:lnTo>
                  <a:lnTo>
                    <a:pt x="1132192" y="592429"/>
                  </a:lnTo>
                  <a:lnTo>
                    <a:pt x="1134173" y="594360"/>
                  </a:lnTo>
                  <a:lnTo>
                    <a:pt x="1135075" y="594360"/>
                  </a:lnTo>
                  <a:close/>
                </a:path>
                <a:path w="1147445" h="967104">
                  <a:moveTo>
                    <a:pt x="1137196" y="594360"/>
                  </a:moveTo>
                  <a:lnTo>
                    <a:pt x="1137031" y="593382"/>
                  </a:lnTo>
                  <a:lnTo>
                    <a:pt x="1135075" y="594360"/>
                  </a:lnTo>
                  <a:lnTo>
                    <a:pt x="1137196" y="594360"/>
                  </a:lnTo>
                  <a:close/>
                </a:path>
                <a:path w="1147445" h="967104">
                  <a:moveTo>
                    <a:pt x="1137615" y="593090"/>
                  </a:moveTo>
                  <a:lnTo>
                    <a:pt x="1136764" y="591820"/>
                  </a:lnTo>
                  <a:lnTo>
                    <a:pt x="1137031" y="593382"/>
                  </a:lnTo>
                  <a:lnTo>
                    <a:pt x="1137615" y="593090"/>
                  </a:lnTo>
                  <a:close/>
                </a:path>
                <a:path w="1147445" h="967104">
                  <a:moveTo>
                    <a:pt x="1138834" y="584200"/>
                  </a:moveTo>
                  <a:lnTo>
                    <a:pt x="1129118" y="581660"/>
                  </a:lnTo>
                  <a:lnTo>
                    <a:pt x="1124216" y="581660"/>
                  </a:lnTo>
                  <a:lnTo>
                    <a:pt x="1126718" y="584200"/>
                  </a:lnTo>
                  <a:lnTo>
                    <a:pt x="1130020" y="585470"/>
                  </a:lnTo>
                  <a:lnTo>
                    <a:pt x="1132598" y="588010"/>
                  </a:lnTo>
                  <a:lnTo>
                    <a:pt x="1133233" y="588010"/>
                  </a:lnTo>
                  <a:lnTo>
                    <a:pt x="1135062" y="589280"/>
                  </a:lnTo>
                  <a:lnTo>
                    <a:pt x="1138834" y="584200"/>
                  </a:lnTo>
                  <a:close/>
                </a:path>
                <a:path w="1147445" h="967104">
                  <a:moveTo>
                    <a:pt x="1146289" y="603224"/>
                  </a:moveTo>
                  <a:lnTo>
                    <a:pt x="1144714" y="600443"/>
                  </a:lnTo>
                  <a:lnTo>
                    <a:pt x="1141082" y="598741"/>
                  </a:lnTo>
                  <a:lnTo>
                    <a:pt x="1141374" y="597750"/>
                  </a:lnTo>
                  <a:lnTo>
                    <a:pt x="1142504" y="597877"/>
                  </a:lnTo>
                  <a:lnTo>
                    <a:pt x="1143139" y="597687"/>
                  </a:lnTo>
                  <a:lnTo>
                    <a:pt x="1140523" y="596607"/>
                  </a:lnTo>
                  <a:lnTo>
                    <a:pt x="1136637" y="595922"/>
                  </a:lnTo>
                  <a:lnTo>
                    <a:pt x="1134668" y="598792"/>
                  </a:lnTo>
                  <a:lnTo>
                    <a:pt x="1138682" y="598982"/>
                  </a:lnTo>
                  <a:lnTo>
                    <a:pt x="1137767" y="600151"/>
                  </a:lnTo>
                  <a:lnTo>
                    <a:pt x="1142441" y="600189"/>
                  </a:lnTo>
                  <a:lnTo>
                    <a:pt x="1143787" y="601624"/>
                  </a:lnTo>
                  <a:lnTo>
                    <a:pt x="1143215" y="603618"/>
                  </a:lnTo>
                  <a:lnTo>
                    <a:pt x="1141958" y="603986"/>
                  </a:lnTo>
                  <a:lnTo>
                    <a:pt x="1143076" y="604113"/>
                  </a:lnTo>
                  <a:lnTo>
                    <a:pt x="1142860" y="606907"/>
                  </a:lnTo>
                  <a:lnTo>
                    <a:pt x="1145260" y="606704"/>
                  </a:lnTo>
                  <a:lnTo>
                    <a:pt x="1146289" y="603224"/>
                  </a:lnTo>
                  <a:close/>
                </a:path>
                <a:path w="1147445" h="967104">
                  <a:moveTo>
                    <a:pt x="1147051" y="610743"/>
                  </a:moveTo>
                  <a:lnTo>
                    <a:pt x="1145692" y="609307"/>
                  </a:lnTo>
                  <a:lnTo>
                    <a:pt x="1141984" y="609866"/>
                  </a:lnTo>
                  <a:lnTo>
                    <a:pt x="1144320" y="611949"/>
                  </a:lnTo>
                  <a:lnTo>
                    <a:pt x="1145438" y="612114"/>
                  </a:lnTo>
                  <a:lnTo>
                    <a:pt x="1147051" y="6107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236131" y="4504721"/>
              <a:ext cx="2385695" cy="2381885"/>
            </a:xfrm>
            <a:custGeom>
              <a:avLst/>
              <a:gdLst/>
              <a:ahLst/>
              <a:cxnLst/>
              <a:rect l="l" t="t" r="r" b="b"/>
              <a:pathLst>
                <a:path w="2385695" h="2381884">
                  <a:moveTo>
                    <a:pt x="5003" y="422414"/>
                  </a:moveTo>
                  <a:lnTo>
                    <a:pt x="1270" y="421144"/>
                  </a:lnTo>
                  <a:lnTo>
                    <a:pt x="3327" y="422414"/>
                  </a:lnTo>
                  <a:lnTo>
                    <a:pt x="5003" y="422414"/>
                  </a:lnTo>
                  <a:close/>
                </a:path>
                <a:path w="2385695" h="2381884">
                  <a:moveTo>
                    <a:pt x="5486" y="376059"/>
                  </a:moveTo>
                  <a:lnTo>
                    <a:pt x="5168" y="375424"/>
                  </a:lnTo>
                  <a:lnTo>
                    <a:pt x="4152" y="375424"/>
                  </a:lnTo>
                  <a:lnTo>
                    <a:pt x="5486" y="376059"/>
                  </a:lnTo>
                  <a:close/>
                </a:path>
                <a:path w="2385695" h="2381884">
                  <a:moveTo>
                    <a:pt x="6197" y="376389"/>
                  </a:moveTo>
                  <a:lnTo>
                    <a:pt x="5486" y="376059"/>
                  </a:lnTo>
                  <a:lnTo>
                    <a:pt x="5816" y="376694"/>
                  </a:lnTo>
                  <a:lnTo>
                    <a:pt x="6197" y="376389"/>
                  </a:lnTo>
                  <a:close/>
                </a:path>
                <a:path w="2385695" h="2381884">
                  <a:moveTo>
                    <a:pt x="11049" y="310794"/>
                  </a:moveTo>
                  <a:lnTo>
                    <a:pt x="10756" y="310591"/>
                  </a:lnTo>
                  <a:lnTo>
                    <a:pt x="10985" y="310807"/>
                  </a:lnTo>
                  <a:close/>
                </a:path>
                <a:path w="2385695" h="2381884">
                  <a:moveTo>
                    <a:pt x="11595" y="352793"/>
                  </a:moveTo>
                  <a:lnTo>
                    <a:pt x="11328" y="352564"/>
                  </a:lnTo>
                  <a:lnTo>
                    <a:pt x="9588" y="351294"/>
                  </a:lnTo>
                  <a:lnTo>
                    <a:pt x="9512" y="352564"/>
                  </a:lnTo>
                  <a:lnTo>
                    <a:pt x="9728" y="352564"/>
                  </a:lnTo>
                  <a:lnTo>
                    <a:pt x="10985" y="353364"/>
                  </a:lnTo>
                  <a:lnTo>
                    <a:pt x="10363" y="352564"/>
                  </a:lnTo>
                  <a:lnTo>
                    <a:pt x="11023" y="352564"/>
                  </a:lnTo>
                  <a:lnTo>
                    <a:pt x="11595" y="352793"/>
                  </a:lnTo>
                  <a:close/>
                </a:path>
                <a:path w="2385695" h="2381884">
                  <a:moveTo>
                    <a:pt x="11671" y="324078"/>
                  </a:moveTo>
                  <a:lnTo>
                    <a:pt x="11366" y="324027"/>
                  </a:lnTo>
                  <a:lnTo>
                    <a:pt x="10998" y="323989"/>
                  </a:lnTo>
                  <a:lnTo>
                    <a:pt x="10363" y="323989"/>
                  </a:lnTo>
                  <a:lnTo>
                    <a:pt x="10896" y="324015"/>
                  </a:lnTo>
                  <a:lnTo>
                    <a:pt x="11290" y="324053"/>
                  </a:lnTo>
                  <a:lnTo>
                    <a:pt x="11671" y="324078"/>
                  </a:lnTo>
                  <a:close/>
                </a:path>
                <a:path w="2385695" h="2381884">
                  <a:moveTo>
                    <a:pt x="11734" y="353834"/>
                  </a:moveTo>
                  <a:lnTo>
                    <a:pt x="10985" y="353364"/>
                  </a:lnTo>
                  <a:lnTo>
                    <a:pt x="11353" y="353834"/>
                  </a:lnTo>
                  <a:lnTo>
                    <a:pt x="11734" y="353834"/>
                  </a:lnTo>
                  <a:close/>
                </a:path>
                <a:path w="2385695" h="2381884">
                  <a:moveTo>
                    <a:pt x="12166" y="349542"/>
                  </a:moveTo>
                  <a:lnTo>
                    <a:pt x="11772" y="349313"/>
                  </a:lnTo>
                  <a:lnTo>
                    <a:pt x="10121" y="349300"/>
                  </a:lnTo>
                  <a:lnTo>
                    <a:pt x="9004" y="349605"/>
                  </a:lnTo>
                  <a:lnTo>
                    <a:pt x="10591" y="350062"/>
                  </a:lnTo>
                  <a:lnTo>
                    <a:pt x="10845" y="349732"/>
                  </a:lnTo>
                  <a:lnTo>
                    <a:pt x="12166" y="349542"/>
                  </a:lnTo>
                  <a:close/>
                </a:path>
                <a:path w="2385695" h="2381884">
                  <a:moveTo>
                    <a:pt x="12814" y="342925"/>
                  </a:moveTo>
                  <a:lnTo>
                    <a:pt x="11430" y="342404"/>
                  </a:lnTo>
                  <a:lnTo>
                    <a:pt x="11861" y="343674"/>
                  </a:lnTo>
                  <a:lnTo>
                    <a:pt x="12446" y="343674"/>
                  </a:lnTo>
                  <a:lnTo>
                    <a:pt x="12814" y="342925"/>
                  </a:lnTo>
                  <a:close/>
                </a:path>
                <a:path w="2385695" h="2381884">
                  <a:moveTo>
                    <a:pt x="13487" y="334759"/>
                  </a:moveTo>
                  <a:lnTo>
                    <a:pt x="13360" y="334568"/>
                  </a:lnTo>
                  <a:lnTo>
                    <a:pt x="12890" y="334772"/>
                  </a:lnTo>
                  <a:lnTo>
                    <a:pt x="13296" y="334772"/>
                  </a:lnTo>
                  <a:lnTo>
                    <a:pt x="13487" y="334759"/>
                  </a:lnTo>
                  <a:close/>
                </a:path>
                <a:path w="2385695" h="2381884">
                  <a:moveTo>
                    <a:pt x="13728" y="333844"/>
                  </a:moveTo>
                  <a:lnTo>
                    <a:pt x="13182" y="333476"/>
                  </a:lnTo>
                  <a:lnTo>
                    <a:pt x="9525" y="332879"/>
                  </a:lnTo>
                  <a:lnTo>
                    <a:pt x="10452" y="333476"/>
                  </a:lnTo>
                  <a:lnTo>
                    <a:pt x="13728" y="333844"/>
                  </a:lnTo>
                  <a:close/>
                </a:path>
                <a:path w="2385695" h="2381884">
                  <a:moveTo>
                    <a:pt x="14185" y="353834"/>
                  </a:moveTo>
                  <a:lnTo>
                    <a:pt x="11595" y="352793"/>
                  </a:lnTo>
                  <a:lnTo>
                    <a:pt x="12788" y="353834"/>
                  </a:lnTo>
                  <a:lnTo>
                    <a:pt x="14185" y="353834"/>
                  </a:lnTo>
                  <a:close/>
                </a:path>
                <a:path w="2385695" h="2381884">
                  <a:moveTo>
                    <a:pt x="14820" y="320814"/>
                  </a:moveTo>
                  <a:lnTo>
                    <a:pt x="13335" y="318274"/>
                  </a:lnTo>
                  <a:lnTo>
                    <a:pt x="8813" y="318274"/>
                  </a:lnTo>
                  <a:lnTo>
                    <a:pt x="10604" y="319544"/>
                  </a:lnTo>
                  <a:lnTo>
                    <a:pt x="12522" y="319544"/>
                  </a:lnTo>
                  <a:lnTo>
                    <a:pt x="14820" y="320814"/>
                  </a:lnTo>
                  <a:close/>
                </a:path>
                <a:path w="2385695" h="2381884">
                  <a:moveTo>
                    <a:pt x="15671" y="338594"/>
                  </a:moveTo>
                  <a:lnTo>
                    <a:pt x="14071" y="339813"/>
                  </a:lnTo>
                  <a:lnTo>
                    <a:pt x="14376" y="339864"/>
                  </a:lnTo>
                  <a:lnTo>
                    <a:pt x="15671" y="338594"/>
                  </a:lnTo>
                  <a:close/>
                </a:path>
                <a:path w="2385695" h="2381884">
                  <a:moveTo>
                    <a:pt x="16040" y="305866"/>
                  </a:moveTo>
                  <a:lnTo>
                    <a:pt x="15709" y="305879"/>
                  </a:lnTo>
                  <a:lnTo>
                    <a:pt x="15532" y="305904"/>
                  </a:lnTo>
                  <a:lnTo>
                    <a:pt x="15773" y="306006"/>
                  </a:lnTo>
                  <a:lnTo>
                    <a:pt x="16040" y="305866"/>
                  </a:lnTo>
                  <a:close/>
                </a:path>
                <a:path w="2385695" h="2381884">
                  <a:moveTo>
                    <a:pt x="16662" y="298373"/>
                  </a:moveTo>
                  <a:lnTo>
                    <a:pt x="16192" y="297776"/>
                  </a:lnTo>
                  <a:lnTo>
                    <a:pt x="15849" y="297522"/>
                  </a:lnTo>
                  <a:lnTo>
                    <a:pt x="16662" y="298373"/>
                  </a:lnTo>
                  <a:close/>
                </a:path>
                <a:path w="2385695" h="2381884">
                  <a:moveTo>
                    <a:pt x="19583" y="300494"/>
                  </a:moveTo>
                  <a:lnTo>
                    <a:pt x="19265" y="299580"/>
                  </a:lnTo>
                  <a:lnTo>
                    <a:pt x="17297" y="299224"/>
                  </a:lnTo>
                  <a:lnTo>
                    <a:pt x="19583" y="300494"/>
                  </a:lnTo>
                  <a:close/>
                </a:path>
                <a:path w="2385695" h="2381884">
                  <a:moveTo>
                    <a:pt x="20167" y="303796"/>
                  </a:moveTo>
                  <a:lnTo>
                    <a:pt x="20116" y="303644"/>
                  </a:lnTo>
                  <a:lnTo>
                    <a:pt x="19786" y="303517"/>
                  </a:lnTo>
                  <a:lnTo>
                    <a:pt x="19481" y="303441"/>
                  </a:lnTo>
                  <a:lnTo>
                    <a:pt x="19672" y="303606"/>
                  </a:lnTo>
                  <a:lnTo>
                    <a:pt x="19862" y="303771"/>
                  </a:lnTo>
                  <a:lnTo>
                    <a:pt x="20167" y="303796"/>
                  </a:lnTo>
                  <a:close/>
                </a:path>
                <a:path w="2385695" h="2381884">
                  <a:moveTo>
                    <a:pt x="20269" y="299758"/>
                  </a:moveTo>
                  <a:lnTo>
                    <a:pt x="19151" y="299224"/>
                  </a:lnTo>
                  <a:lnTo>
                    <a:pt x="19265" y="299580"/>
                  </a:lnTo>
                  <a:lnTo>
                    <a:pt x="20269" y="299758"/>
                  </a:lnTo>
                  <a:close/>
                </a:path>
                <a:path w="2385695" h="2381884">
                  <a:moveTo>
                    <a:pt x="21145" y="292201"/>
                  </a:moveTo>
                  <a:lnTo>
                    <a:pt x="20154" y="291934"/>
                  </a:lnTo>
                  <a:lnTo>
                    <a:pt x="20421" y="292404"/>
                  </a:lnTo>
                  <a:lnTo>
                    <a:pt x="21145" y="292201"/>
                  </a:lnTo>
                  <a:close/>
                </a:path>
                <a:path w="2385695" h="2381884">
                  <a:moveTo>
                    <a:pt x="22745" y="292620"/>
                  </a:moveTo>
                  <a:lnTo>
                    <a:pt x="21170" y="292188"/>
                  </a:lnTo>
                  <a:lnTo>
                    <a:pt x="22745" y="292620"/>
                  </a:lnTo>
                  <a:close/>
                </a:path>
                <a:path w="2385695" h="2381884">
                  <a:moveTo>
                    <a:pt x="25247" y="283984"/>
                  </a:moveTo>
                  <a:lnTo>
                    <a:pt x="23698" y="282714"/>
                  </a:lnTo>
                  <a:lnTo>
                    <a:pt x="24841" y="283984"/>
                  </a:lnTo>
                  <a:lnTo>
                    <a:pt x="25247" y="283984"/>
                  </a:lnTo>
                  <a:close/>
                </a:path>
                <a:path w="2385695" h="2381884">
                  <a:moveTo>
                    <a:pt x="25488" y="278358"/>
                  </a:moveTo>
                  <a:lnTo>
                    <a:pt x="25120" y="278218"/>
                  </a:lnTo>
                  <a:lnTo>
                    <a:pt x="24663" y="278066"/>
                  </a:lnTo>
                  <a:lnTo>
                    <a:pt x="24168" y="277863"/>
                  </a:lnTo>
                  <a:lnTo>
                    <a:pt x="25450" y="278498"/>
                  </a:lnTo>
                  <a:lnTo>
                    <a:pt x="25488" y="278358"/>
                  </a:lnTo>
                  <a:close/>
                </a:path>
                <a:path w="2385695" h="2381884">
                  <a:moveTo>
                    <a:pt x="26187" y="433844"/>
                  </a:moveTo>
                  <a:lnTo>
                    <a:pt x="25552" y="434073"/>
                  </a:lnTo>
                  <a:lnTo>
                    <a:pt x="26187" y="433844"/>
                  </a:lnTo>
                  <a:close/>
                </a:path>
                <a:path w="2385695" h="2381884">
                  <a:moveTo>
                    <a:pt x="28270" y="272034"/>
                  </a:moveTo>
                  <a:lnTo>
                    <a:pt x="27901" y="271386"/>
                  </a:lnTo>
                  <a:lnTo>
                    <a:pt x="26695" y="271576"/>
                  </a:lnTo>
                  <a:lnTo>
                    <a:pt x="26073" y="271373"/>
                  </a:lnTo>
                  <a:lnTo>
                    <a:pt x="26987" y="271970"/>
                  </a:lnTo>
                  <a:lnTo>
                    <a:pt x="27216" y="272122"/>
                  </a:lnTo>
                  <a:lnTo>
                    <a:pt x="28270" y="272034"/>
                  </a:lnTo>
                  <a:close/>
                </a:path>
                <a:path w="2385695" h="2381884">
                  <a:moveTo>
                    <a:pt x="28511" y="368325"/>
                  </a:moveTo>
                  <a:lnTo>
                    <a:pt x="27927" y="367804"/>
                  </a:lnTo>
                  <a:lnTo>
                    <a:pt x="27800" y="368109"/>
                  </a:lnTo>
                  <a:lnTo>
                    <a:pt x="28511" y="368325"/>
                  </a:lnTo>
                  <a:close/>
                </a:path>
                <a:path w="2385695" h="2381884">
                  <a:moveTo>
                    <a:pt x="28778" y="398322"/>
                  </a:moveTo>
                  <a:lnTo>
                    <a:pt x="28359" y="398208"/>
                  </a:lnTo>
                  <a:lnTo>
                    <a:pt x="28727" y="398399"/>
                  </a:lnTo>
                  <a:close/>
                </a:path>
                <a:path w="2385695" h="2381884">
                  <a:moveTo>
                    <a:pt x="29057" y="268490"/>
                  </a:moveTo>
                  <a:lnTo>
                    <a:pt x="28956" y="268122"/>
                  </a:lnTo>
                  <a:lnTo>
                    <a:pt x="25349" y="268287"/>
                  </a:lnTo>
                  <a:lnTo>
                    <a:pt x="29057" y="268490"/>
                  </a:lnTo>
                  <a:close/>
                </a:path>
                <a:path w="2385695" h="2381884">
                  <a:moveTo>
                    <a:pt x="29806" y="399859"/>
                  </a:moveTo>
                  <a:lnTo>
                    <a:pt x="29070" y="399859"/>
                  </a:lnTo>
                  <a:lnTo>
                    <a:pt x="29718" y="399986"/>
                  </a:lnTo>
                  <a:lnTo>
                    <a:pt x="29806" y="399859"/>
                  </a:lnTo>
                  <a:close/>
                </a:path>
                <a:path w="2385695" h="2381884">
                  <a:moveTo>
                    <a:pt x="30035" y="396925"/>
                  </a:moveTo>
                  <a:lnTo>
                    <a:pt x="29616" y="396278"/>
                  </a:lnTo>
                  <a:lnTo>
                    <a:pt x="28028" y="395986"/>
                  </a:lnTo>
                  <a:lnTo>
                    <a:pt x="30035" y="396925"/>
                  </a:lnTo>
                  <a:close/>
                </a:path>
                <a:path w="2385695" h="2381884">
                  <a:moveTo>
                    <a:pt x="30238" y="397014"/>
                  </a:moveTo>
                  <a:lnTo>
                    <a:pt x="30035" y="396925"/>
                  </a:lnTo>
                  <a:lnTo>
                    <a:pt x="30238" y="397014"/>
                  </a:lnTo>
                  <a:close/>
                </a:path>
                <a:path w="2385695" h="2381884">
                  <a:moveTo>
                    <a:pt x="31076" y="369074"/>
                  </a:moveTo>
                  <a:lnTo>
                    <a:pt x="28511" y="368325"/>
                  </a:lnTo>
                  <a:lnTo>
                    <a:pt x="29375" y="369074"/>
                  </a:lnTo>
                  <a:lnTo>
                    <a:pt x="31076" y="369074"/>
                  </a:lnTo>
                  <a:close/>
                </a:path>
                <a:path w="2385695" h="2381884">
                  <a:moveTo>
                    <a:pt x="31648" y="273253"/>
                  </a:moveTo>
                  <a:lnTo>
                    <a:pt x="30200" y="272554"/>
                  </a:lnTo>
                  <a:lnTo>
                    <a:pt x="29210" y="272554"/>
                  </a:lnTo>
                  <a:lnTo>
                    <a:pt x="31648" y="273253"/>
                  </a:lnTo>
                  <a:close/>
                </a:path>
                <a:path w="2385695" h="2381884">
                  <a:moveTo>
                    <a:pt x="32677" y="269049"/>
                  </a:moveTo>
                  <a:lnTo>
                    <a:pt x="32232" y="268744"/>
                  </a:lnTo>
                  <a:lnTo>
                    <a:pt x="32473" y="269011"/>
                  </a:lnTo>
                  <a:lnTo>
                    <a:pt x="32677" y="269049"/>
                  </a:lnTo>
                  <a:close/>
                </a:path>
                <a:path w="2385695" h="2381884">
                  <a:moveTo>
                    <a:pt x="33070" y="305003"/>
                  </a:moveTo>
                  <a:lnTo>
                    <a:pt x="31432" y="304634"/>
                  </a:lnTo>
                  <a:lnTo>
                    <a:pt x="31927" y="304888"/>
                  </a:lnTo>
                  <a:lnTo>
                    <a:pt x="32423" y="305130"/>
                  </a:lnTo>
                  <a:lnTo>
                    <a:pt x="32702" y="305333"/>
                  </a:lnTo>
                  <a:lnTo>
                    <a:pt x="32969" y="305155"/>
                  </a:lnTo>
                  <a:lnTo>
                    <a:pt x="33070" y="305003"/>
                  </a:lnTo>
                  <a:close/>
                </a:path>
                <a:path w="2385695" h="2381884">
                  <a:moveTo>
                    <a:pt x="33134" y="269697"/>
                  </a:moveTo>
                  <a:lnTo>
                    <a:pt x="32473" y="269011"/>
                  </a:lnTo>
                  <a:lnTo>
                    <a:pt x="31305" y="268820"/>
                  </a:lnTo>
                  <a:lnTo>
                    <a:pt x="31457" y="268617"/>
                  </a:lnTo>
                  <a:lnTo>
                    <a:pt x="29057" y="268490"/>
                  </a:lnTo>
                  <a:lnTo>
                    <a:pt x="29159" y="268617"/>
                  </a:lnTo>
                  <a:lnTo>
                    <a:pt x="31229" y="268935"/>
                  </a:lnTo>
                  <a:lnTo>
                    <a:pt x="31381" y="268960"/>
                  </a:lnTo>
                  <a:lnTo>
                    <a:pt x="31229" y="268935"/>
                  </a:lnTo>
                  <a:lnTo>
                    <a:pt x="30670" y="269671"/>
                  </a:lnTo>
                  <a:lnTo>
                    <a:pt x="31648" y="269074"/>
                  </a:lnTo>
                  <a:lnTo>
                    <a:pt x="33134" y="269697"/>
                  </a:lnTo>
                  <a:close/>
                </a:path>
                <a:path w="2385695" h="2381884">
                  <a:moveTo>
                    <a:pt x="33147" y="305816"/>
                  </a:moveTo>
                  <a:lnTo>
                    <a:pt x="33070" y="305600"/>
                  </a:lnTo>
                  <a:lnTo>
                    <a:pt x="32702" y="305346"/>
                  </a:lnTo>
                  <a:lnTo>
                    <a:pt x="32461" y="305485"/>
                  </a:lnTo>
                  <a:lnTo>
                    <a:pt x="32131" y="305638"/>
                  </a:lnTo>
                  <a:lnTo>
                    <a:pt x="32512" y="305917"/>
                  </a:lnTo>
                  <a:lnTo>
                    <a:pt x="33147" y="305816"/>
                  </a:lnTo>
                  <a:close/>
                </a:path>
                <a:path w="2385695" h="2381884">
                  <a:moveTo>
                    <a:pt x="33502" y="397014"/>
                  </a:moveTo>
                  <a:lnTo>
                    <a:pt x="30480" y="395744"/>
                  </a:lnTo>
                  <a:lnTo>
                    <a:pt x="29273" y="395744"/>
                  </a:lnTo>
                  <a:lnTo>
                    <a:pt x="29616" y="396278"/>
                  </a:lnTo>
                  <a:lnTo>
                    <a:pt x="33502" y="397014"/>
                  </a:lnTo>
                  <a:close/>
                </a:path>
                <a:path w="2385695" h="2381884">
                  <a:moveTo>
                    <a:pt x="33693" y="273824"/>
                  </a:moveTo>
                  <a:lnTo>
                    <a:pt x="31648" y="273253"/>
                  </a:lnTo>
                  <a:lnTo>
                    <a:pt x="32156" y="273494"/>
                  </a:lnTo>
                  <a:lnTo>
                    <a:pt x="33693" y="273824"/>
                  </a:lnTo>
                  <a:close/>
                </a:path>
                <a:path w="2385695" h="2381884">
                  <a:moveTo>
                    <a:pt x="33756" y="315036"/>
                  </a:moveTo>
                  <a:lnTo>
                    <a:pt x="33299" y="314464"/>
                  </a:lnTo>
                  <a:lnTo>
                    <a:pt x="33235" y="314858"/>
                  </a:lnTo>
                  <a:lnTo>
                    <a:pt x="33756" y="315036"/>
                  </a:lnTo>
                  <a:close/>
                </a:path>
                <a:path w="2385695" h="2381884">
                  <a:moveTo>
                    <a:pt x="33769" y="280466"/>
                  </a:moveTo>
                  <a:lnTo>
                    <a:pt x="33451" y="280174"/>
                  </a:lnTo>
                  <a:lnTo>
                    <a:pt x="33439" y="280428"/>
                  </a:lnTo>
                  <a:lnTo>
                    <a:pt x="33769" y="280466"/>
                  </a:lnTo>
                  <a:close/>
                </a:path>
                <a:path w="2385695" h="2381884">
                  <a:moveTo>
                    <a:pt x="34112" y="271995"/>
                  </a:moveTo>
                  <a:lnTo>
                    <a:pt x="33312" y="271284"/>
                  </a:lnTo>
                  <a:lnTo>
                    <a:pt x="33439" y="271830"/>
                  </a:lnTo>
                  <a:lnTo>
                    <a:pt x="34112" y="271995"/>
                  </a:lnTo>
                  <a:close/>
                </a:path>
                <a:path w="2385695" h="2381884">
                  <a:moveTo>
                    <a:pt x="34366" y="265099"/>
                  </a:moveTo>
                  <a:lnTo>
                    <a:pt x="34328" y="264934"/>
                  </a:lnTo>
                  <a:lnTo>
                    <a:pt x="33921" y="264934"/>
                  </a:lnTo>
                  <a:lnTo>
                    <a:pt x="34366" y="265099"/>
                  </a:lnTo>
                  <a:close/>
                </a:path>
                <a:path w="2385695" h="2381884">
                  <a:moveTo>
                    <a:pt x="34467" y="313194"/>
                  </a:moveTo>
                  <a:lnTo>
                    <a:pt x="34340" y="313194"/>
                  </a:lnTo>
                  <a:lnTo>
                    <a:pt x="34417" y="314464"/>
                  </a:lnTo>
                  <a:lnTo>
                    <a:pt x="34467" y="313194"/>
                  </a:lnTo>
                  <a:close/>
                </a:path>
                <a:path w="2385695" h="2381884">
                  <a:moveTo>
                    <a:pt x="34582" y="308114"/>
                  </a:moveTo>
                  <a:lnTo>
                    <a:pt x="34112" y="306844"/>
                  </a:lnTo>
                  <a:lnTo>
                    <a:pt x="33096" y="306844"/>
                  </a:lnTo>
                  <a:lnTo>
                    <a:pt x="34582" y="308114"/>
                  </a:lnTo>
                  <a:close/>
                </a:path>
                <a:path w="2385695" h="2381884">
                  <a:moveTo>
                    <a:pt x="34810" y="317004"/>
                  </a:moveTo>
                  <a:lnTo>
                    <a:pt x="34620" y="316738"/>
                  </a:lnTo>
                  <a:lnTo>
                    <a:pt x="33667" y="316572"/>
                  </a:lnTo>
                  <a:lnTo>
                    <a:pt x="33502" y="317004"/>
                  </a:lnTo>
                  <a:lnTo>
                    <a:pt x="34810" y="317004"/>
                  </a:lnTo>
                  <a:close/>
                </a:path>
                <a:path w="2385695" h="2381884">
                  <a:moveTo>
                    <a:pt x="35166" y="305574"/>
                  </a:moveTo>
                  <a:lnTo>
                    <a:pt x="34340" y="304304"/>
                  </a:lnTo>
                  <a:lnTo>
                    <a:pt x="32042" y="304304"/>
                  </a:lnTo>
                  <a:lnTo>
                    <a:pt x="35166" y="305574"/>
                  </a:lnTo>
                  <a:close/>
                </a:path>
                <a:path w="2385695" h="2381884">
                  <a:moveTo>
                    <a:pt x="35331" y="267474"/>
                  </a:moveTo>
                  <a:lnTo>
                    <a:pt x="32308" y="267474"/>
                  </a:lnTo>
                  <a:lnTo>
                    <a:pt x="33324" y="268744"/>
                  </a:lnTo>
                  <a:lnTo>
                    <a:pt x="35331" y="267474"/>
                  </a:lnTo>
                  <a:close/>
                </a:path>
                <a:path w="2385695" h="2381884">
                  <a:moveTo>
                    <a:pt x="35407" y="372884"/>
                  </a:moveTo>
                  <a:lnTo>
                    <a:pt x="29921" y="370344"/>
                  </a:lnTo>
                  <a:lnTo>
                    <a:pt x="30187" y="370344"/>
                  </a:lnTo>
                  <a:lnTo>
                    <a:pt x="27406" y="369074"/>
                  </a:lnTo>
                  <a:lnTo>
                    <a:pt x="27800" y="368109"/>
                  </a:lnTo>
                  <a:lnTo>
                    <a:pt x="26758" y="367804"/>
                  </a:lnTo>
                  <a:lnTo>
                    <a:pt x="4102" y="367804"/>
                  </a:lnTo>
                  <a:lnTo>
                    <a:pt x="3251" y="367804"/>
                  </a:lnTo>
                  <a:lnTo>
                    <a:pt x="1892" y="369074"/>
                  </a:lnTo>
                  <a:lnTo>
                    <a:pt x="6985" y="370344"/>
                  </a:lnTo>
                  <a:lnTo>
                    <a:pt x="4038" y="370344"/>
                  </a:lnTo>
                  <a:lnTo>
                    <a:pt x="3187" y="371614"/>
                  </a:lnTo>
                  <a:lnTo>
                    <a:pt x="9296" y="374154"/>
                  </a:lnTo>
                  <a:lnTo>
                    <a:pt x="6070" y="375424"/>
                  </a:lnTo>
                  <a:lnTo>
                    <a:pt x="7416" y="375424"/>
                  </a:lnTo>
                  <a:lnTo>
                    <a:pt x="6197" y="376389"/>
                  </a:lnTo>
                  <a:lnTo>
                    <a:pt x="6858" y="376694"/>
                  </a:lnTo>
                  <a:lnTo>
                    <a:pt x="5816" y="376694"/>
                  </a:lnTo>
                  <a:lnTo>
                    <a:pt x="4178" y="376694"/>
                  </a:lnTo>
                  <a:lnTo>
                    <a:pt x="2044" y="377964"/>
                  </a:lnTo>
                  <a:lnTo>
                    <a:pt x="8331" y="379234"/>
                  </a:lnTo>
                  <a:lnTo>
                    <a:pt x="9321" y="380504"/>
                  </a:lnTo>
                  <a:lnTo>
                    <a:pt x="4724" y="380504"/>
                  </a:lnTo>
                  <a:lnTo>
                    <a:pt x="2374" y="381774"/>
                  </a:lnTo>
                  <a:lnTo>
                    <a:pt x="1727" y="381774"/>
                  </a:lnTo>
                  <a:lnTo>
                    <a:pt x="1104" y="384314"/>
                  </a:lnTo>
                  <a:lnTo>
                    <a:pt x="5448" y="385584"/>
                  </a:lnTo>
                  <a:lnTo>
                    <a:pt x="7200" y="386854"/>
                  </a:lnTo>
                  <a:lnTo>
                    <a:pt x="2184" y="388124"/>
                  </a:lnTo>
                  <a:lnTo>
                    <a:pt x="4991" y="390664"/>
                  </a:lnTo>
                  <a:lnTo>
                    <a:pt x="2146" y="391934"/>
                  </a:lnTo>
                  <a:lnTo>
                    <a:pt x="5740" y="391934"/>
                  </a:lnTo>
                  <a:lnTo>
                    <a:pt x="6184" y="393204"/>
                  </a:lnTo>
                  <a:lnTo>
                    <a:pt x="5245" y="393204"/>
                  </a:lnTo>
                  <a:lnTo>
                    <a:pt x="9347" y="394474"/>
                  </a:lnTo>
                  <a:lnTo>
                    <a:pt x="5130" y="393204"/>
                  </a:lnTo>
                  <a:lnTo>
                    <a:pt x="1054" y="393204"/>
                  </a:lnTo>
                  <a:lnTo>
                    <a:pt x="2133" y="394474"/>
                  </a:lnTo>
                  <a:lnTo>
                    <a:pt x="2006" y="395744"/>
                  </a:lnTo>
                  <a:lnTo>
                    <a:pt x="3073" y="395744"/>
                  </a:lnTo>
                  <a:lnTo>
                    <a:pt x="3238" y="395744"/>
                  </a:lnTo>
                  <a:lnTo>
                    <a:pt x="7556" y="395744"/>
                  </a:lnTo>
                  <a:lnTo>
                    <a:pt x="4495" y="397014"/>
                  </a:lnTo>
                  <a:lnTo>
                    <a:pt x="5092" y="398284"/>
                  </a:lnTo>
                  <a:lnTo>
                    <a:pt x="5854" y="399554"/>
                  </a:lnTo>
                  <a:lnTo>
                    <a:pt x="5054" y="399948"/>
                  </a:lnTo>
                  <a:lnTo>
                    <a:pt x="5054" y="410984"/>
                  </a:lnTo>
                  <a:lnTo>
                    <a:pt x="3124" y="410984"/>
                  </a:lnTo>
                  <a:lnTo>
                    <a:pt x="3022" y="410349"/>
                  </a:lnTo>
                  <a:lnTo>
                    <a:pt x="5054" y="410984"/>
                  </a:lnTo>
                  <a:lnTo>
                    <a:pt x="5054" y="399948"/>
                  </a:lnTo>
                  <a:lnTo>
                    <a:pt x="3263" y="400824"/>
                  </a:lnTo>
                  <a:lnTo>
                    <a:pt x="4648" y="400824"/>
                  </a:lnTo>
                  <a:lnTo>
                    <a:pt x="4635" y="402094"/>
                  </a:lnTo>
                  <a:lnTo>
                    <a:pt x="3048" y="402094"/>
                  </a:lnTo>
                  <a:lnTo>
                    <a:pt x="1905" y="403364"/>
                  </a:lnTo>
                  <a:lnTo>
                    <a:pt x="2616" y="404634"/>
                  </a:lnTo>
                  <a:lnTo>
                    <a:pt x="508" y="404634"/>
                  </a:lnTo>
                  <a:lnTo>
                    <a:pt x="304" y="405904"/>
                  </a:lnTo>
                  <a:lnTo>
                    <a:pt x="4787" y="405904"/>
                  </a:lnTo>
                  <a:lnTo>
                    <a:pt x="4838" y="408444"/>
                  </a:lnTo>
                  <a:lnTo>
                    <a:pt x="1016" y="409714"/>
                  </a:lnTo>
                  <a:lnTo>
                    <a:pt x="2882" y="410311"/>
                  </a:lnTo>
                  <a:lnTo>
                    <a:pt x="2832" y="410984"/>
                  </a:lnTo>
                  <a:lnTo>
                    <a:pt x="0" y="412254"/>
                  </a:lnTo>
                  <a:lnTo>
                    <a:pt x="2108" y="412254"/>
                  </a:lnTo>
                  <a:lnTo>
                    <a:pt x="5702" y="413524"/>
                  </a:lnTo>
                  <a:lnTo>
                    <a:pt x="7467" y="414794"/>
                  </a:lnTo>
                  <a:lnTo>
                    <a:pt x="9309" y="414794"/>
                  </a:lnTo>
                  <a:lnTo>
                    <a:pt x="10363" y="416064"/>
                  </a:lnTo>
                  <a:lnTo>
                    <a:pt x="11544" y="416064"/>
                  </a:lnTo>
                  <a:lnTo>
                    <a:pt x="10007" y="417334"/>
                  </a:lnTo>
                  <a:lnTo>
                    <a:pt x="11112" y="417334"/>
                  </a:lnTo>
                  <a:lnTo>
                    <a:pt x="12293" y="418604"/>
                  </a:lnTo>
                  <a:lnTo>
                    <a:pt x="10414" y="418604"/>
                  </a:lnTo>
                  <a:lnTo>
                    <a:pt x="7772" y="419874"/>
                  </a:lnTo>
                  <a:lnTo>
                    <a:pt x="8864" y="419874"/>
                  </a:lnTo>
                  <a:lnTo>
                    <a:pt x="6908" y="421144"/>
                  </a:lnTo>
                  <a:lnTo>
                    <a:pt x="5448" y="421144"/>
                  </a:lnTo>
                  <a:lnTo>
                    <a:pt x="5003" y="422414"/>
                  </a:lnTo>
                  <a:lnTo>
                    <a:pt x="7772" y="422414"/>
                  </a:lnTo>
                  <a:lnTo>
                    <a:pt x="7797" y="421144"/>
                  </a:lnTo>
                  <a:lnTo>
                    <a:pt x="12344" y="421144"/>
                  </a:lnTo>
                  <a:lnTo>
                    <a:pt x="9512" y="422414"/>
                  </a:lnTo>
                  <a:lnTo>
                    <a:pt x="7785" y="422414"/>
                  </a:lnTo>
                  <a:lnTo>
                    <a:pt x="6553" y="423684"/>
                  </a:lnTo>
                  <a:lnTo>
                    <a:pt x="5359" y="423684"/>
                  </a:lnTo>
                  <a:lnTo>
                    <a:pt x="5029" y="424954"/>
                  </a:lnTo>
                  <a:lnTo>
                    <a:pt x="2781" y="424954"/>
                  </a:lnTo>
                  <a:lnTo>
                    <a:pt x="3860" y="426224"/>
                  </a:lnTo>
                  <a:lnTo>
                    <a:pt x="8305" y="426224"/>
                  </a:lnTo>
                  <a:lnTo>
                    <a:pt x="8166" y="424954"/>
                  </a:lnTo>
                  <a:lnTo>
                    <a:pt x="9042" y="424954"/>
                  </a:lnTo>
                  <a:lnTo>
                    <a:pt x="13817" y="426224"/>
                  </a:lnTo>
                  <a:lnTo>
                    <a:pt x="9740" y="426224"/>
                  </a:lnTo>
                  <a:lnTo>
                    <a:pt x="7556" y="427494"/>
                  </a:lnTo>
                  <a:lnTo>
                    <a:pt x="5054" y="427494"/>
                  </a:lnTo>
                  <a:lnTo>
                    <a:pt x="6756" y="428764"/>
                  </a:lnTo>
                  <a:lnTo>
                    <a:pt x="6261" y="430034"/>
                  </a:lnTo>
                  <a:lnTo>
                    <a:pt x="11836" y="431304"/>
                  </a:lnTo>
                  <a:lnTo>
                    <a:pt x="9563" y="431304"/>
                  </a:lnTo>
                  <a:lnTo>
                    <a:pt x="8763" y="432574"/>
                  </a:lnTo>
                  <a:lnTo>
                    <a:pt x="9042" y="432574"/>
                  </a:lnTo>
                  <a:lnTo>
                    <a:pt x="12623" y="432574"/>
                  </a:lnTo>
                  <a:lnTo>
                    <a:pt x="10934" y="433844"/>
                  </a:lnTo>
                  <a:lnTo>
                    <a:pt x="9042" y="432574"/>
                  </a:lnTo>
                  <a:lnTo>
                    <a:pt x="9740" y="433844"/>
                  </a:lnTo>
                  <a:lnTo>
                    <a:pt x="8559" y="433844"/>
                  </a:lnTo>
                  <a:lnTo>
                    <a:pt x="7493" y="435114"/>
                  </a:lnTo>
                  <a:lnTo>
                    <a:pt x="10401" y="436384"/>
                  </a:lnTo>
                  <a:lnTo>
                    <a:pt x="12992" y="437654"/>
                  </a:lnTo>
                  <a:lnTo>
                    <a:pt x="10960" y="438924"/>
                  </a:lnTo>
                  <a:lnTo>
                    <a:pt x="12280" y="438924"/>
                  </a:lnTo>
                  <a:lnTo>
                    <a:pt x="9029" y="441464"/>
                  </a:lnTo>
                  <a:lnTo>
                    <a:pt x="15951" y="444004"/>
                  </a:lnTo>
                  <a:lnTo>
                    <a:pt x="10718" y="447814"/>
                  </a:lnTo>
                  <a:lnTo>
                    <a:pt x="14084" y="447814"/>
                  </a:lnTo>
                  <a:lnTo>
                    <a:pt x="10960" y="449084"/>
                  </a:lnTo>
                  <a:lnTo>
                    <a:pt x="14655" y="449084"/>
                  </a:lnTo>
                  <a:lnTo>
                    <a:pt x="17437" y="450354"/>
                  </a:lnTo>
                  <a:lnTo>
                    <a:pt x="7150" y="451624"/>
                  </a:lnTo>
                  <a:lnTo>
                    <a:pt x="12331" y="452894"/>
                  </a:lnTo>
                  <a:lnTo>
                    <a:pt x="14084" y="452894"/>
                  </a:lnTo>
                  <a:lnTo>
                    <a:pt x="15849" y="454164"/>
                  </a:lnTo>
                  <a:lnTo>
                    <a:pt x="12903" y="454164"/>
                  </a:lnTo>
                  <a:lnTo>
                    <a:pt x="15849" y="455434"/>
                  </a:lnTo>
                  <a:lnTo>
                    <a:pt x="14770" y="456704"/>
                  </a:lnTo>
                  <a:lnTo>
                    <a:pt x="9309" y="456704"/>
                  </a:lnTo>
                  <a:lnTo>
                    <a:pt x="9144" y="457974"/>
                  </a:lnTo>
                  <a:lnTo>
                    <a:pt x="18681" y="457974"/>
                  </a:lnTo>
                  <a:lnTo>
                    <a:pt x="23545" y="456704"/>
                  </a:lnTo>
                  <a:lnTo>
                    <a:pt x="28524" y="456704"/>
                  </a:lnTo>
                  <a:lnTo>
                    <a:pt x="31788" y="455434"/>
                  </a:lnTo>
                  <a:lnTo>
                    <a:pt x="31280" y="455434"/>
                  </a:lnTo>
                  <a:lnTo>
                    <a:pt x="28740" y="455434"/>
                  </a:lnTo>
                  <a:lnTo>
                    <a:pt x="31064" y="454164"/>
                  </a:lnTo>
                  <a:lnTo>
                    <a:pt x="31280" y="455434"/>
                  </a:lnTo>
                  <a:lnTo>
                    <a:pt x="33451" y="454164"/>
                  </a:lnTo>
                  <a:lnTo>
                    <a:pt x="32651" y="454164"/>
                  </a:lnTo>
                  <a:lnTo>
                    <a:pt x="29756" y="453390"/>
                  </a:lnTo>
                  <a:lnTo>
                    <a:pt x="28511" y="454164"/>
                  </a:lnTo>
                  <a:lnTo>
                    <a:pt x="27038" y="452894"/>
                  </a:lnTo>
                  <a:lnTo>
                    <a:pt x="27940" y="452894"/>
                  </a:lnTo>
                  <a:lnTo>
                    <a:pt x="29756" y="453390"/>
                  </a:lnTo>
                  <a:lnTo>
                    <a:pt x="30543" y="452894"/>
                  </a:lnTo>
                  <a:lnTo>
                    <a:pt x="31000" y="452894"/>
                  </a:lnTo>
                  <a:lnTo>
                    <a:pt x="29083" y="451624"/>
                  </a:lnTo>
                  <a:lnTo>
                    <a:pt x="28359" y="451624"/>
                  </a:lnTo>
                  <a:lnTo>
                    <a:pt x="31026" y="450354"/>
                  </a:lnTo>
                  <a:lnTo>
                    <a:pt x="27495" y="450354"/>
                  </a:lnTo>
                  <a:lnTo>
                    <a:pt x="32080" y="449084"/>
                  </a:lnTo>
                  <a:lnTo>
                    <a:pt x="33743" y="449084"/>
                  </a:lnTo>
                  <a:lnTo>
                    <a:pt x="32562" y="448818"/>
                  </a:lnTo>
                  <a:lnTo>
                    <a:pt x="28359" y="447814"/>
                  </a:lnTo>
                  <a:lnTo>
                    <a:pt x="34277" y="446544"/>
                  </a:lnTo>
                  <a:lnTo>
                    <a:pt x="29273" y="446544"/>
                  </a:lnTo>
                  <a:lnTo>
                    <a:pt x="31889" y="445274"/>
                  </a:lnTo>
                  <a:lnTo>
                    <a:pt x="30010" y="445274"/>
                  </a:lnTo>
                  <a:lnTo>
                    <a:pt x="30365" y="444004"/>
                  </a:lnTo>
                  <a:lnTo>
                    <a:pt x="28663" y="444004"/>
                  </a:lnTo>
                  <a:lnTo>
                    <a:pt x="27660" y="442734"/>
                  </a:lnTo>
                  <a:lnTo>
                    <a:pt x="30403" y="442734"/>
                  </a:lnTo>
                  <a:lnTo>
                    <a:pt x="30314" y="441464"/>
                  </a:lnTo>
                  <a:lnTo>
                    <a:pt x="27584" y="442734"/>
                  </a:lnTo>
                  <a:lnTo>
                    <a:pt x="29984" y="441464"/>
                  </a:lnTo>
                  <a:lnTo>
                    <a:pt x="30314" y="441464"/>
                  </a:lnTo>
                  <a:lnTo>
                    <a:pt x="31191" y="441464"/>
                  </a:lnTo>
                  <a:lnTo>
                    <a:pt x="28028" y="440194"/>
                  </a:lnTo>
                  <a:lnTo>
                    <a:pt x="28562" y="440194"/>
                  </a:lnTo>
                  <a:lnTo>
                    <a:pt x="27406" y="438924"/>
                  </a:lnTo>
                  <a:lnTo>
                    <a:pt x="30784" y="438924"/>
                  </a:lnTo>
                  <a:lnTo>
                    <a:pt x="28562" y="440194"/>
                  </a:lnTo>
                  <a:lnTo>
                    <a:pt x="31178" y="440194"/>
                  </a:lnTo>
                  <a:lnTo>
                    <a:pt x="32727" y="438924"/>
                  </a:lnTo>
                  <a:lnTo>
                    <a:pt x="34594" y="440194"/>
                  </a:lnTo>
                  <a:lnTo>
                    <a:pt x="34607" y="438924"/>
                  </a:lnTo>
                  <a:lnTo>
                    <a:pt x="33324" y="438924"/>
                  </a:lnTo>
                  <a:lnTo>
                    <a:pt x="32258" y="437654"/>
                  </a:lnTo>
                  <a:lnTo>
                    <a:pt x="30467" y="437654"/>
                  </a:lnTo>
                  <a:lnTo>
                    <a:pt x="27343" y="436384"/>
                  </a:lnTo>
                  <a:lnTo>
                    <a:pt x="30175" y="435114"/>
                  </a:lnTo>
                  <a:lnTo>
                    <a:pt x="26568" y="435114"/>
                  </a:lnTo>
                  <a:lnTo>
                    <a:pt x="29629" y="434340"/>
                  </a:lnTo>
                  <a:lnTo>
                    <a:pt x="30124" y="434759"/>
                  </a:lnTo>
                  <a:lnTo>
                    <a:pt x="29972" y="434263"/>
                  </a:lnTo>
                  <a:lnTo>
                    <a:pt x="31940" y="433844"/>
                  </a:lnTo>
                  <a:lnTo>
                    <a:pt x="32880" y="432574"/>
                  </a:lnTo>
                  <a:lnTo>
                    <a:pt x="31902" y="432574"/>
                  </a:lnTo>
                  <a:lnTo>
                    <a:pt x="28282" y="434136"/>
                  </a:lnTo>
                  <a:lnTo>
                    <a:pt x="27241" y="434301"/>
                  </a:lnTo>
                  <a:lnTo>
                    <a:pt x="28105" y="434213"/>
                  </a:lnTo>
                  <a:lnTo>
                    <a:pt x="26390" y="434949"/>
                  </a:lnTo>
                  <a:lnTo>
                    <a:pt x="25628" y="434149"/>
                  </a:lnTo>
                  <a:lnTo>
                    <a:pt x="23876" y="435114"/>
                  </a:lnTo>
                  <a:lnTo>
                    <a:pt x="22593" y="435114"/>
                  </a:lnTo>
                  <a:lnTo>
                    <a:pt x="25552" y="434073"/>
                  </a:lnTo>
                  <a:lnTo>
                    <a:pt x="25336" y="433844"/>
                  </a:lnTo>
                  <a:lnTo>
                    <a:pt x="24549" y="433844"/>
                  </a:lnTo>
                  <a:lnTo>
                    <a:pt x="22263" y="433844"/>
                  </a:lnTo>
                  <a:lnTo>
                    <a:pt x="23241" y="432574"/>
                  </a:lnTo>
                  <a:lnTo>
                    <a:pt x="26771" y="432574"/>
                  </a:lnTo>
                  <a:lnTo>
                    <a:pt x="24549" y="433844"/>
                  </a:lnTo>
                  <a:lnTo>
                    <a:pt x="27635" y="432574"/>
                  </a:lnTo>
                  <a:lnTo>
                    <a:pt x="26339" y="433844"/>
                  </a:lnTo>
                  <a:lnTo>
                    <a:pt x="31902" y="432574"/>
                  </a:lnTo>
                  <a:lnTo>
                    <a:pt x="30022" y="432574"/>
                  </a:lnTo>
                  <a:lnTo>
                    <a:pt x="31000" y="431304"/>
                  </a:lnTo>
                  <a:lnTo>
                    <a:pt x="26098" y="431304"/>
                  </a:lnTo>
                  <a:lnTo>
                    <a:pt x="22466" y="430034"/>
                  </a:lnTo>
                  <a:lnTo>
                    <a:pt x="34963" y="430034"/>
                  </a:lnTo>
                  <a:lnTo>
                    <a:pt x="30175" y="428764"/>
                  </a:lnTo>
                  <a:lnTo>
                    <a:pt x="23291" y="428764"/>
                  </a:lnTo>
                  <a:lnTo>
                    <a:pt x="25628" y="427494"/>
                  </a:lnTo>
                  <a:lnTo>
                    <a:pt x="23850" y="427494"/>
                  </a:lnTo>
                  <a:lnTo>
                    <a:pt x="26504" y="426224"/>
                  </a:lnTo>
                  <a:lnTo>
                    <a:pt x="28079" y="426224"/>
                  </a:lnTo>
                  <a:lnTo>
                    <a:pt x="27876" y="427494"/>
                  </a:lnTo>
                  <a:lnTo>
                    <a:pt x="28346" y="427494"/>
                  </a:lnTo>
                  <a:lnTo>
                    <a:pt x="31483" y="426224"/>
                  </a:lnTo>
                  <a:lnTo>
                    <a:pt x="29565" y="426224"/>
                  </a:lnTo>
                  <a:lnTo>
                    <a:pt x="28943" y="424954"/>
                  </a:lnTo>
                  <a:lnTo>
                    <a:pt x="26314" y="423684"/>
                  </a:lnTo>
                  <a:lnTo>
                    <a:pt x="25603" y="422414"/>
                  </a:lnTo>
                  <a:lnTo>
                    <a:pt x="28867" y="422414"/>
                  </a:lnTo>
                  <a:lnTo>
                    <a:pt x="27000" y="421144"/>
                  </a:lnTo>
                  <a:lnTo>
                    <a:pt x="29133" y="418604"/>
                  </a:lnTo>
                  <a:lnTo>
                    <a:pt x="31229" y="417334"/>
                  </a:lnTo>
                  <a:lnTo>
                    <a:pt x="30124" y="417334"/>
                  </a:lnTo>
                  <a:lnTo>
                    <a:pt x="31267" y="416064"/>
                  </a:lnTo>
                  <a:lnTo>
                    <a:pt x="28168" y="417334"/>
                  </a:lnTo>
                  <a:lnTo>
                    <a:pt x="26949" y="416064"/>
                  </a:lnTo>
                  <a:lnTo>
                    <a:pt x="29641" y="416064"/>
                  </a:lnTo>
                  <a:lnTo>
                    <a:pt x="27012" y="414794"/>
                  </a:lnTo>
                  <a:lnTo>
                    <a:pt x="24422" y="413715"/>
                  </a:lnTo>
                  <a:lnTo>
                    <a:pt x="24422" y="421144"/>
                  </a:lnTo>
                  <a:lnTo>
                    <a:pt x="23406" y="422414"/>
                  </a:lnTo>
                  <a:lnTo>
                    <a:pt x="22352" y="422414"/>
                  </a:lnTo>
                  <a:lnTo>
                    <a:pt x="22402" y="421144"/>
                  </a:lnTo>
                  <a:lnTo>
                    <a:pt x="24422" y="421144"/>
                  </a:lnTo>
                  <a:lnTo>
                    <a:pt x="24422" y="413715"/>
                  </a:lnTo>
                  <a:lnTo>
                    <a:pt x="23964" y="413524"/>
                  </a:lnTo>
                  <a:lnTo>
                    <a:pt x="27228" y="412254"/>
                  </a:lnTo>
                  <a:lnTo>
                    <a:pt x="21818" y="412254"/>
                  </a:lnTo>
                  <a:lnTo>
                    <a:pt x="24676" y="410984"/>
                  </a:lnTo>
                  <a:lnTo>
                    <a:pt x="25209" y="410984"/>
                  </a:lnTo>
                  <a:lnTo>
                    <a:pt x="26504" y="409714"/>
                  </a:lnTo>
                  <a:lnTo>
                    <a:pt x="23634" y="407174"/>
                  </a:lnTo>
                  <a:lnTo>
                    <a:pt x="28308" y="405904"/>
                  </a:lnTo>
                  <a:lnTo>
                    <a:pt x="23876" y="405904"/>
                  </a:lnTo>
                  <a:lnTo>
                    <a:pt x="30276" y="403364"/>
                  </a:lnTo>
                  <a:lnTo>
                    <a:pt x="28270" y="403364"/>
                  </a:lnTo>
                  <a:lnTo>
                    <a:pt x="30340" y="402094"/>
                  </a:lnTo>
                  <a:lnTo>
                    <a:pt x="30632" y="400824"/>
                  </a:lnTo>
                  <a:lnTo>
                    <a:pt x="29070" y="400824"/>
                  </a:lnTo>
                  <a:lnTo>
                    <a:pt x="25692" y="399554"/>
                  </a:lnTo>
                  <a:lnTo>
                    <a:pt x="26339" y="399554"/>
                  </a:lnTo>
                  <a:lnTo>
                    <a:pt x="24879" y="398284"/>
                  </a:lnTo>
                  <a:lnTo>
                    <a:pt x="28600" y="397014"/>
                  </a:lnTo>
                  <a:lnTo>
                    <a:pt x="30099" y="397014"/>
                  </a:lnTo>
                  <a:lnTo>
                    <a:pt x="26797" y="395744"/>
                  </a:lnTo>
                  <a:lnTo>
                    <a:pt x="28028" y="395986"/>
                  </a:lnTo>
                  <a:lnTo>
                    <a:pt x="27533" y="395744"/>
                  </a:lnTo>
                  <a:lnTo>
                    <a:pt x="27901" y="395744"/>
                  </a:lnTo>
                  <a:lnTo>
                    <a:pt x="29870" y="394474"/>
                  </a:lnTo>
                  <a:lnTo>
                    <a:pt x="29108" y="393204"/>
                  </a:lnTo>
                  <a:lnTo>
                    <a:pt x="31330" y="393204"/>
                  </a:lnTo>
                  <a:lnTo>
                    <a:pt x="31940" y="391934"/>
                  </a:lnTo>
                  <a:lnTo>
                    <a:pt x="30340" y="390664"/>
                  </a:lnTo>
                  <a:lnTo>
                    <a:pt x="30429" y="389394"/>
                  </a:lnTo>
                  <a:lnTo>
                    <a:pt x="29718" y="389394"/>
                  </a:lnTo>
                  <a:lnTo>
                    <a:pt x="28613" y="388200"/>
                  </a:lnTo>
                  <a:lnTo>
                    <a:pt x="28613" y="389394"/>
                  </a:lnTo>
                  <a:lnTo>
                    <a:pt x="24726" y="389394"/>
                  </a:lnTo>
                  <a:lnTo>
                    <a:pt x="25133" y="388124"/>
                  </a:lnTo>
                  <a:lnTo>
                    <a:pt x="28613" y="389394"/>
                  </a:lnTo>
                  <a:lnTo>
                    <a:pt x="28613" y="388200"/>
                  </a:lnTo>
                  <a:lnTo>
                    <a:pt x="34848" y="388124"/>
                  </a:lnTo>
                  <a:lnTo>
                    <a:pt x="31178" y="386854"/>
                  </a:lnTo>
                  <a:lnTo>
                    <a:pt x="32194" y="386854"/>
                  </a:lnTo>
                  <a:lnTo>
                    <a:pt x="32270" y="385584"/>
                  </a:lnTo>
                  <a:lnTo>
                    <a:pt x="31115" y="385584"/>
                  </a:lnTo>
                  <a:lnTo>
                    <a:pt x="30988" y="384314"/>
                  </a:lnTo>
                  <a:lnTo>
                    <a:pt x="28054" y="384314"/>
                  </a:lnTo>
                  <a:lnTo>
                    <a:pt x="28714" y="383044"/>
                  </a:lnTo>
                  <a:lnTo>
                    <a:pt x="26339" y="383044"/>
                  </a:lnTo>
                  <a:lnTo>
                    <a:pt x="27330" y="381774"/>
                  </a:lnTo>
                  <a:lnTo>
                    <a:pt x="29692" y="381774"/>
                  </a:lnTo>
                  <a:lnTo>
                    <a:pt x="29514" y="380504"/>
                  </a:lnTo>
                  <a:lnTo>
                    <a:pt x="28079" y="379234"/>
                  </a:lnTo>
                  <a:lnTo>
                    <a:pt x="27038" y="380504"/>
                  </a:lnTo>
                  <a:lnTo>
                    <a:pt x="25311" y="379234"/>
                  </a:lnTo>
                  <a:lnTo>
                    <a:pt x="28079" y="379234"/>
                  </a:lnTo>
                  <a:lnTo>
                    <a:pt x="29692" y="379234"/>
                  </a:lnTo>
                  <a:lnTo>
                    <a:pt x="29324" y="377964"/>
                  </a:lnTo>
                  <a:lnTo>
                    <a:pt x="27165" y="375424"/>
                  </a:lnTo>
                  <a:lnTo>
                    <a:pt x="26047" y="376694"/>
                  </a:lnTo>
                  <a:lnTo>
                    <a:pt x="24650" y="376694"/>
                  </a:lnTo>
                  <a:lnTo>
                    <a:pt x="24231" y="375424"/>
                  </a:lnTo>
                  <a:lnTo>
                    <a:pt x="27165" y="375424"/>
                  </a:lnTo>
                  <a:lnTo>
                    <a:pt x="27368" y="375424"/>
                  </a:lnTo>
                  <a:lnTo>
                    <a:pt x="23469" y="374154"/>
                  </a:lnTo>
                  <a:lnTo>
                    <a:pt x="35407" y="372884"/>
                  </a:lnTo>
                  <a:close/>
                </a:path>
                <a:path w="2385695" h="2381884">
                  <a:moveTo>
                    <a:pt x="35509" y="301764"/>
                  </a:moveTo>
                  <a:lnTo>
                    <a:pt x="33261" y="301764"/>
                  </a:lnTo>
                  <a:lnTo>
                    <a:pt x="34836" y="303034"/>
                  </a:lnTo>
                  <a:lnTo>
                    <a:pt x="35509" y="301764"/>
                  </a:lnTo>
                  <a:close/>
                </a:path>
                <a:path w="2385695" h="2381884">
                  <a:moveTo>
                    <a:pt x="35534" y="340791"/>
                  </a:moveTo>
                  <a:lnTo>
                    <a:pt x="35115" y="339864"/>
                  </a:lnTo>
                  <a:lnTo>
                    <a:pt x="34518" y="339864"/>
                  </a:lnTo>
                  <a:lnTo>
                    <a:pt x="35318" y="340741"/>
                  </a:lnTo>
                  <a:lnTo>
                    <a:pt x="35534" y="340791"/>
                  </a:lnTo>
                  <a:close/>
                </a:path>
                <a:path w="2385695" h="2381884">
                  <a:moveTo>
                    <a:pt x="36080" y="336511"/>
                  </a:moveTo>
                  <a:lnTo>
                    <a:pt x="35026" y="336499"/>
                  </a:lnTo>
                  <a:lnTo>
                    <a:pt x="34417" y="336562"/>
                  </a:lnTo>
                  <a:lnTo>
                    <a:pt x="33997" y="336651"/>
                  </a:lnTo>
                  <a:lnTo>
                    <a:pt x="34747" y="336854"/>
                  </a:lnTo>
                  <a:lnTo>
                    <a:pt x="36080" y="336511"/>
                  </a:lnTo>
                  <a:close/>
                </a:path>
                <a:path w="2385695" h="2381884">
                  <a:moveTo>
                    <a:pt x="36360" y="317004"/>
                  </a:moveTo>
                  <a:lnTo>
                    <a:pt x="35394" y="315734"/>
                  </a:lnTo>
                  <a:lnTo>
                    <a:pt x="35864" y="315734"/>
                  </a:lnTo>
                  <a:lnTo>
                    <a:pt x="33756" y="315036"/>
                  </a:lnTo>
                  <a:lnTo>
                    <a:pt x="34315" y="315734"/>
                  </a:lnTo>
                  <a:lnTo>
                    <a:pt x="33972" y="315734"/>
                  </a:lnTo>
                  <a:lnTo>
                    <a:pt x="34620" y="316738"/>
                  </a:lnTo>
                  <a:lnTo>
                    <a:pt x="36245" y="317004"/>
                  </a:lnTo>
                  <a:close/>
                </a:path>
                <a:path w="2385695" h="2381884">
                  <a:moveTo>
                    <a:pt x="36512" y="265861"/>
                  </a:moveTo>
                  <a:lnTo>
                    <a:pt x="36131" y="264934"/>
                  </a:lnTo>
                  <a:lnTo>
                    <a:pt x="34328" y="264934"/>
                  </a:lnTo>
                  <a:lnTo>
                    <a:pt x="34505" y="265150"/>
                  </a:lnTo>
                  <a:lnTo>
                    <a:pt x="36512" y="265861"/>
                  </a:lnTo>
                  <a:close/>
                </a:path>
                <a:path w="2385695" h="2381884">
                  <a:moveTo>
                    <a:pt x="36601" y="333349"/>
                  </a:moveTo>
                  <a:close/>
                </a:path>
                <a:path w="2385695" h="2381884">
                  <a:moveTo>
                    <a:pt x="36664" y="325894"/>
                  </a:moveTo>
                  <a:lnTo>
                    <a:pt x="36169" y="325767"/>
                  </a:lnTo>
                  <a:lnTo>
                    <a:pt x="36258" y="325894"/>
                  </a:lnTo>
                  <a:lnTo>
                    <a:pt x="36664" y="325894"/>
                  </a:lnTo>
                  <a:close/>
                </a:path>
                <a:path w="2385695" h="2381884">
                  <a:moveTo>
                    <a:pt x="37096" y="327164"/>
                  </a:moveTo>
                  <a:lnTo>
                    <a:pt x="36258" y="325894"/>
                  </a:lnTo>
                  <a:lnTo>
                    <a:pt x="32854" y="325894"/>
                  </a:lnTo>
                  <a:lnTo>
                    <a:pt x="32969" y="326097"/>
                  </a:lnTo>
                  <a:lnTo>
                    <a:pt x="37096" y="327164"/>
                  </a:lnTo>
                  <a:close/>
                </a:path>
                <a:path w="2385695" h="2381884">
                  <a:moveTo>
                    <a:pt x="37553" y="300494"/>
                  </a:moveTo>
                  <a:lnTo>
                    <a:pt x="37350" y="299224"/>
                  </a:lnTo>
                  <a:lnTo>
                    <a:pt x="35306" y="299224"/>
                  </a:lnTo>
                  <a:lnTo>
                    <a:pt x="34658" y="299021"/>
                  </a:lnTo>
                  <a:lnTo>
                    <a:pt x="34836" y="299224"/>
                  </a:lnTo>
                  <a:lnTo>
                    <a:pt x="34239" y="299224"/>
                  </a:lnTo>
                  <a:lnTo>
                    <a:pt x="35166" y="299580"/>
                  </a:lnTo>
                  <a:lnTo>
                    <a:pt x="35306" y="299732"/>
                  </a:lnTo>
                  <a:lnTo>
                    <a:pt x="35560" y="299745"/>
                  </a:lnTo>
                  <a:lnTo>
                    <a:pt x="37553" y="300494"/>
                  </a:lnTo>
                  <a:close/>
                </a:path>
                <a:path w="2385695" h="2381884">
                  <a:moveTo>
                    <a:pt x="39154" y="332244"/>
                  </a:moveTo>
                  <a:lnTo>
                    <a:pt x="29248" y="329704"/>
                  </a:lnTo>
                  <a:lnTo>
                    <a:pt x="36499" y="329704"/>
                  </a:lnTo>
                  <a:lnTo>
                    <a:pt x="34277" y="328434"/>
                  </a:lnTo>
                  <a:lnTo>
                    <a:pt x="32969" y="326097"/>
                  </a:lnTo>
                  <a:lnTo>
                    <a:pt x="32766" y="325767"/>
                  </a:lnTo>
                  <a:lnTo>
                    <a:pt x="32016" y="324624"/>
                  </a:lnTo>
                  <a:lnTo>
                    <a:pt x="36169" y="325767"/>
                  </a:lnTo>
                  <a:lnTo>
                    <a:pt x="35420" y="324624"/>
                  </a:lnTo>
                  <a:lnTo>
                    <a:pt x="31572" y="323354"/>
                  </a:lnTo>
                  <a:lnTo>
                    <a:pt x="32931" y="322084"/>
                  </a:lnTo>
                  <a:lnTo>
                    <a:pt x="33629" y="322084"/>
                  </a:lnTo>
                  <a:lnTo>
                    <a:pt x="34925" y="323354"/>
                  </a:lnTo>
                  <a:lnTo>
                    <a:pt x="35687" y="323354"/>
                  </a:lnTo>
                  <a:lnTo>
                    <a:pt x="34023" y="322084"/>
                  </a:lnTo>
                  <a:lnTo>
                    <a:pt x="36652" y="320814"/>
                  </a:lnTo>
                  <a:lnTo>
                    <a:pt x="35509" y="319544"/>
                  </a:lnTo>
                  <a:lnTo>
                    <a:pt x="35890" y="318960"/>
                  </a:lnTo>
                  <a:lnTo>
                    <a:pt x="36207" y="319163"/>
                  </a:lnTo>
                  <a:lnTo>
                    <a:pt x="36004" y="318947"/>
                  </a:lnTo>
                  <a:lnTo>
                    <a:pt x="36360" y="318274"/>
                  </a:lnTo>
                  <a:lnTo>
                    <a:pt x="34798" y="318274"/>
                  </a:lnTo>
                  <a:lnTo>
                    <a:pt x="35077" y="319062"/>
                  </a:lnTo>
                  <a:lnTo>
                    <a:pt x="34366" y="318274"/>
                  </a:lnTo>
                  <a:lnTo>
                    <a:pt x="32931" y="318274"/>
                  </a:lnTo>
                  <a:lnTo>
                    <a:pt x="31635" y="318274"/>
                  </a:lnTo>
                  <a:lnTo>
                    <a:pt x="28587" y="317004"/>
                  </a:lnTo>
                  <a:lnTo>
                    <a:pt x="26974" y="315734"/>
                  </a:lnTo>
                  <a:lnTo>
                    <a:pt x="32931" y="318274"/>
                  </a:lnTo>
                  <a:lnTo>
                    <a:pt x="28752" y="315734"/>
                  </a:lnTo>
                  <a:lnTo>
                    <a:pt x="33667" y="316572"/>
                  </a:lnTo>
                  <a:lnTo>
                    <a:pt x="33972" y="315734"/>
                  </a:lnTo>
                  <a:lnTo>
                    <a:pt x="33083" y="315734"/>
                  </a:lnTo>
                  <a:lnTo>
                    <a:pt x="33235" y="314858"/>
                  </a:lnTo>
                  <a:lnTo>
                    <a:pt x="32054" y="314464"/>
                  </a:lnTo>
                  <a:lnTo>
                    <a:pt x="33045" y="313194"/>
                  </a:lnTo>
                  <a:lnTo>
                    <a:pt x="34340" y="313194"/>
                  </a:lnTo>
                  <a:lnTo>
                    <a:pt x="29527" y="310654"/>
                  </a:lnTo>
                  <a:lnTo>
                    <a:pt x="31711" y="309384"/>
                  </a:lnTo>
                  <a:lnTo>
                    <a:pt x="36055" y="310654"/>
                  </a:lnTo>
                  <a:lnTo>
                    <a:pt x="33261" y="309384"/>
                  </a:lnTo>
                  <a:lnTo>
                    <a:pt x="37096" y="310654"/>
                  </a:lnTo>
                  <a:lnTo>
                    <a:pt x="36106" y="309384"/>
                  </a:lnTo>
                  <a:lnTo>
                    <a:pt x="34391" y="309384"/>
                  </a:lnTo>
                  <a:lnTo>
                    <a:pt x="31724" y="308114"/>
                  </a:lnTo>
                  <a:lnTo>
                    <a:pt x="33096" y="306844"/>
                  </a:lnTo>
                  <a:lnTo>
                    <a:pt x="27660" y="306844"/>
                  </a:lnTo>
                  <a:lnTo>
                    <a:pt x="28917" y="305574"/>
                  </a:lnTo>
                  <a:lnTo>
                    <a:pt x="31432" y="305574"/>
                  </a:lnTo>
                  <a:lnTo>
                    <a:pt x="29083" y="304304"/>
                  </a:lnTo>
                  <a:lnTo>
                    <a:pt x="32042" y="304304"/>
                  </a:lnTo>
                  <a:lnTo>
                    <a:pt x="34607" y="303034"/>
                  </a:lnTo>
                  <a:lnTo>
                    <a:pt x="34074" y="302831"/>
                  </a:lnTo>
                  <a:lnTo>
                    <a:pt x="31953" y="301764"/>
                  </a:lnTo>
                  <a:lnTo>
                    <a:pt x="31305" y="301764"/>
                  </a:lnTo>
                  <a:lnTo>
                    <a:pt x="29933" y="301764"/>
                  </a:lnTo>
                  <a:lnTo>
                    <a:pt x="32258" y="300494"/>
                  </a:lnTo>
                  <a:lnTo>
                    <a:pt x="32448" y="301764"/>
                  </a:lnTo>
                  <a:lnTo>
                    <a:pt x="33210" y="301764"/>
                  </a:lnTo>
                  <a:lnTo>
                    <a:pt x="34518" y="300494"/>
                  </a:lnTo>
                  <a:lnTo>
                    <a:pt x="32016" y="299224"/>
                  </a:lnTo>
                  <a:lnTo>
                    <a:pt x="33502" y="297954"/>
                  </a:lnTo>
                  <a:lnTo>
                    <a:pt x="37350" y="299212"/>
                  </a:lnTo>
                  <a:lnTo>
                    <a:pt x="37147" y="297954"/>
                  </a:lnTo>
                  <a:lnTo>
                    <a:pt x="33604" y="296684"/>
                  </a:lnTo>
                  <a:lnTo>
                    <a:pt x="21996" y="296684"/>
                  </a:lnTo>
                  <a:lnTo>
                    <a:pt x="21399" y="296684"/>
                  </a:lnTo>
                  <a:lnTo>
                    <a:pt x="13576" y="296684"/>
                  </a:lnTo>
                  <a:lnTo>
                    <a:pt x="24472" y="300494"/>
                  </a:lnTo>
                  <a:lnTo>
                    <a:pt x="20269" y="299758"/>
                  </a:lnTo>
                  <a:lnTo>
                    <a:pt x="21856" y="300494"/>
                  </a:lnTo>
                  <a:lnTo>
                    <a:pt x="19583" y="300494"/>
                  </a:lnTo>
                  <a:lnTo>
                    <a:pt x="16141" y="300494"/>
                  </a:lnTo>
                  <a:lnTo>
                    <a:pt x="14058" y="301764"/>
                  </a:lnTo>
                  <a:lnTo>
                    <a:pt x="20916" y="303034"/>
                  </a:lnTo>
                  <a:lnTo>
                    <a:pt x="20637" y="303034"/>
                  </a:lnTo>
                  <a:lnTo>
                    <a:pt x="23901" y="304304"/>
                  </a:lnTo>
                  <a:lnTo>
                    <a:pt x="24892" y="305574"/>
                  </a:lnTo>
                  <a:lnTo>
                    <a:pt x="24295" y="305574"/>
                  </a:lnTo>
                  <a:lnTo>
                    <a:pt x="19608" y="304304"/>
                  </a:lnTo>
                  <a:lnTo>
                    <a:pt x="19481" y="304304"/>
                  </a:lnTo>
                  <a:lnTo>
                    <a:pt x="18630" y="303034"/>
                  </a:lnTo>
                  <a:lnTo>
                    <a:pt x="17259" y="303034"/>
                  </a:lnTo>
                  <a:lnTo>
                    <a:pt x="18453" y="304304"/>
                  </a:lnTo>
                  <a:lnTo>
                    <a:pt x="17767" y="304304"/>
                  </a:lnTo>
                  <a:lnTo>
                    <a:pt x="15824" y="305574"/>
                  </a:lnTo>
                  <a:lnTo>
                    <a:pt x="17399" y="305574"/>
                  </a:lnTo>
                  <a:lnTo>
                    <a:pt x="16040" y="306844"/>
                  </a:lnTo>
                  <a:lnTo>
                    <a:pt x="18148" y="306844"/>
                  </a:lnTo>
                  <a:lnTo>
                    <a:pt x="16383" y="308114"/>
                  </a:lnTo>
                  <a:lnTo>
                    <a:pt x="20345" y="308114"/>
                  </a:lnTo>
                  <a:lnTo>
                    <a:pt x="20688" y="309384"/>
                  </a:lnTo>
                  <a:lnTo>
                    <a:pt x="18884" y="309384"/>
                  </a:lnTo>
                  <a:lnTo>
                    <a:pt x="18884" y="313194"/>
                  </a:lnTo>
                  <a:lnTo>
                    <a:pt x="15608" y="313194"/>
                  </a:lnTo>
                  <a:lnTo>
                    <a:pt x="16751" y="312089"/>
                  </a:lnTo>
                  <a:lnTo>
                    <a:pt x="18884" y="313194"/>
                  </a:lnTo>
                  <a:lnTo>
                    <a:pt x="18884" y="309384"/>
                  </a:lnTo>
                  <a:lnTo>
                    <a:pt x="18745" y="309384"/>
                  </a:lnTo>
                  <a:lnTo>
                    <a:pt x="16306" y="308114"/>
                  </a:lnTo>
                  <a:lnTo>
                    <a:pt x="17678" y="309384"/>
                  </a:lnTo>
                  <a:lnTo>
                    <a:pt x="16319" y="309384"/>
                  </a:lnTo>
                  <a:lnTo>
                    <a:pt x="13474" y="308114"/>
                  </a:lnTo>
                  <a:lnTo>
                    <a:pt x="15671" y="309384"/>
                  </a:lnTo>
                  <a:lnTo>
                    <a:pt x="10629" y="309384"/>
                  </a:lnTo>
                  <a:lnTo>
                    <a:pt x="13119" y="310654"/>
                  </a:lnTo>
                  <a:lnTo>
                    <a:pt x="15671" y="310654"/>
                  </a:lnTo>
                  <a:lnTo>
                    <a:pt x="17754" y="311924"/>
                  </a:lnTo>
                  <a:lnTo>
                    <a:pt x="7886" y="311924"/>
                  </a:lnTo>
                  <a:lnTo>
                    <a:pt x="14541" y="313194"/>
                  </a:lnTo>
                  <a:lnTo>
                    <a:pt x="11226" y="313194"/>
                  </a:lnTo>
                  <a:lnTo>
                    <a:pt x="14185" y="314464"/>
                  </a:lnTo>
                  <a:lnTo>
                    <a:pt x="13957" y="314464"/>
                  </a:lnTo>
                  <a:lnTo>
                    <a:pt x="16421" y="315734"/>
                  </a:lnTo>
                  <a:lnTo>
                    <a:pt x="17348" y="315734"/>
                  </a:lnTo>
                  <a:lnTo>
                    <a:pt x="17919" y="315976"/>
                  </a:lnTo>
                  <a:lnTo>
                    <a:pt x="18021" y="315734"/>
                  </a:lnTo>
                  <a:lnTo>
                    <a:pt x="18427" y="315734"/>
                  </a:lnTo>
                  <a:lnTo>
                    <a:pt x="18618" y="316255"/>
                  </a:lnTo>
                  <a:lnTo>
                    <a:pt x="20459" y="317004"/>
                  </a:lnTo>
                  <a:lnTo>
                    <a:pt x="18897" y="317004"/>
                  </a:lnTo>
                  <a:lnTo>
                    <a:pt x="18618" y="316255"/>
                  </a:lnTo>
                  <a:lnTo>
                    <a:pt x="17919" y="315976"/>
                  </a:lnTo>
                  <a:lnTo>
                    <a:pt x="17475" y="317004"/>
                  </a:lnTo>
                  <a:lnTo>
                    <a:pt x="13792" y="317004"/>
                  </a:lnTo>
                  <a:lnTo>
                    <a:pt x="15824" y="318274"/>
                  </a:lnTo>
                  <a:lnTo>
                    <a:pt x="17754" y="319544"/>
                  </a:lnTo>
                  <a:lnTo>
                    <a:pt x="16865" y="319544"/>
                  </a:lnTo>
                  <a:lnTo>
                    <a:pt x="15430" y="319544"/>
                  </a:lnTo>
                  <a:lnTo>
                    <a:pt x="15824" y="318274"/>
                  </a:lnTo>
                  <a:lnTo>
                    <a:pt x="14516" y="318274"/>
                  </a:lnTo>
                  <a:lnTo>
                    <a:pt x="12369" y="317004"/>
                  </a:lnTo>
                  <a:lnTo>
                    <a:pt x="11480" y="317004"/>
                  </a:lnTo>
                  <a:lnTo>
                    <a:pt x="13690" y="318274"/>
                  </a:lnTo>
                  <a:lnTo>
                    <a:pt x="13335" y="318274"/>
                  </a:lnTo>
                  <a:lnTo>
                    <a:pt x="16738" y="320814"/>
                  </a:lnTo>
                  <a:lnTo>
                    <a:pt x="16827" y="319862"/>
                  </a:lnTo>
                  <a:lnTo>
                    <a:pt x="21170" y="320814"/>
                  </a:lnTo>
                  <a:lnTo>
                    <a:pt x="16738" y="320814"/>
                  </a:lnTo>
                  <a:lnTo>
                    <a:pt x="14820" y="320814"/>
                  </a:lnTo>
                  <a:lnTo>
                    <a:pt x="9588" y="320814"/>
                  </a:lnTo>
                  <a:lnTo>
                    <a:pt x="15303" y="322084"/>
                  </a:lnTo>
                  <a:lnTo>
                    <a:pt x="13538" y="323354"/>
                  </a:lnTo>
                  <a:lnTo>
                    <a:pt x="14668" y="323354"/>
                  </a:lnTo>
                  <a:lnTo>
                    <a:pt x="17068" y="324624"/>
                  </a:lnTo>
                  <a:lnTo>
                    <a:pt x="13182" y="324624"/>
                  </a:lnTo>
                  <a:lnTo>
                    <a:pt x="11366" y="325894"/>
                  </a:lnTo>
                  <a:lnTo>
                    <a:pt x="15405" y="325894"/>
                  </a:lnTo>
                  <a:lnTo>
                    <a:pt x="12623" y="327164"/>
                  </a:lnTo>
                  <a:lnTo>
                    <a:pt x="11341" y="327164"/>
                  </a:lnTo>
                  <a:lnTo>
                    <a:pt x="18237" y="328434"/>
                  </a:lnTo>
                  <a:lnTo>
                    <a:pt x="17360" y="329704"/>
                  </a:lnTo>
                  <a:lnTo>
                    <a:pt x="15189" y="328434"/>
                  </a:lnTo>
                  <a:lnTo>
                    <a:pt x="13665" y="329704"/>
                  </a:lnTo>
                  <a:lnTo>
                    <a:pt x="12204" y="328434"/>
                  </a:lnTo>
                  <a:lnTo>
                    <a:pt x="11696" y="328434"/>
                  </a:lnTo>
                  <a:lnTo>
                    <a:pt x="13093" y="329704"/>
                  </a:lnTo>
                  <a:lnTo>
                    <a:pt x="11798" y="329704"/>
                  </a:lnTo>
                  <a:lnTo>
                    <a:pt x="15697" y="330974"/>
                  </a:lnTo>
                  <a:lnTo>
                    <a:pt x="16471" y="330974"/>
                  </a:lnTo>
                  <a:lnTo>
                    <a:pt x="16738" y="332244"/>
                  </a:lnTo>
                  <a:lnTo>
                    <a:pt x="12522" y="332244"/>
                  </a:lnTo>
                  <a:lnTo>
                    <a:pt x="19100" y="334784"/>
                  </a:lnTo>
                  <a:lnTo>
                    <a:pt x="13487" y="334784"/>
                  </a:lnTo>
                  <a:lnTo>
                    <a:pt x="14071" y="336054"/>
                  </a:lnTo>
                  <a:lnTo>
                    <a:pt x="14592" y="337324"/>
                  </a:lnTo>
                  <a:lnTo>
                    <a:pt x="13868" y="337324"/>
                  </a:lnTo>
                  <a:lnTo>
                    <a:pt x="11836" y="338594"/>
                  </a:lnTo>
                  <a:lnTo>
                    <a:pt x="15671" y="338594"/>
                  </a:lnTo>
                  <a:lnTo>
                    <a:pt x="19659" y="338594"/>
                  </a:lnTo>
                  <a:lnTo>
                    <a:pt x="17386" y="339864"/>
                  </a:lnTo>
                  <a:lnTo>
                    <a:pt x="14376" y="339864"/>
                  </a:lnTo>
                  <a:lnTo>
                    <a:pt x="13995" y="339864"/>
                  </a:lnTo>
                  <a:lnTo>
                    <a:pt x="7607" y="338594"/>
                  </a:lnTo>
                  <a:lnTo>
                    <a:pt x="15113" y="341134"/>
                  </a:lnTo>
                  <a:lnTo>
                    <a:pt x="8331" y="341134"/>
                  </a:lnTo>
                  <a:lnTo>
                    <a:pt x="13055" y="342404"/>
                  </a:lnTo>
                  <a:lnTo>
                    <a:pt x="12814" y="342925"/>
                  </a:lnTo>
                  <a:lnTo>
                    <a:pt x="14770" y="343674"/>
                  </a:lnTo>
                  <a:lnTo>
                    <a:pt x="15786" y="344944"/>
                  </a:lnTo>
                  <a:lnTo>
                    <a:pt x="16649" y="346214"/>
                  </a:lnTo>
                  <a:lnTo>
                    <a:pt x="16916" y="346214"/>
                  </a:lnTo>
                  <a:lnTo>
                    <a:pt x="17576" y="347484"/>
                  </a:lnTo>
                  <a:lnTo>
                    <a:pt x="11912" y="347484"/>
                  </a:lnTo>
                  <a:lnTo>
                    <a:pt x="11836" y="346214"/>
                  </a:lnTo>
                  <a:lnTo>
                    <a:pt x="8077" y="346214"/>
                  </a:lnTo>
                  <a:lnTo>
                    <a:pt x="11849" y="347484"/>
                  </a:lnTo>
                  <a:lnTo>
                    <a:pt x="9537" y="347484"/>
                  </a:lnTo>
                  <a:lnTo>
                    <a:pt x="9944" y="348754"/>
                  </a:lnTo>
                  <a:lnTo>
                    <a:pt x="14020" y="348754"/>
                  </a:lnTo>
                  <a:lnTo>
                    <a:pt x="13589" y="350024"/>
                  </a:lnTo>
                  <a:lnTo>
                    <a:pt x="14833" y="350024"/>
                  </a:lnTo>
                  <a:lnTo>
                    <a:pt x="18808" y="351294"/>
                  </a:lnTo>
                  <a:lnTo>
                    <a:pt x="12496" y="350024"/>
                  </a:lnTo>
                  <a:lnTo>
                    <a:pt x="15430" y="351294"/>
                  </a:lnTo>
                  <a:lnTo>
                    <a:pt x="12242" y="351294"/>
                  </a:lnTo>
                  <a:lnTo>
                    <a:pt x="15100" y="353834"/>
                  </a:lnTo>
                  <a:lnTo>
                    <a:pt x="14185" y="353834"/>
                  </a:lnTo>
                  <a:lnTo>
                    <a:pt x="15697" y="355104"/>
                  </a:lnTo>
                  <a:lnTo>
                    <a:pt x="7569" y="355104"/>
                  </a:lnTo>
                  <a:lnTo>
                    <a:pt x="13258" y="357644"/>
                  </a:lnTo>
                  <a:lnTo>
                    <a:pt x="7035" y="357644"/>
                  </a:lnTo>
                  <a:lnTo>
                    <a:pt x="9842" y="358914"/>
                  </a:lnTo>
                  <a:lnTo>
                    <a:pt x="5511" y="360184"/>
                  </a:lnTo>
                  <a:lnTo>
                    <a:pt x="5829" y="362724"/>
                  </a:lnTo>
                  <a:lnTo>
                    <a:pt x="8712" y="362724"/>
                  </a:lnTo>
                  <a:lnTo>
                    <a:pt x="9169" y="363893"/>
                  </a:lnTo>
                  <a:lnTo>
                    <a:pt x="12166" y="363258"/>
                  </a:lnTo>
                  <a:lnTo>
                    <a:pt x="10998" y="363245"/>
                  </a:lnTo>
                  <a:lnTo>
                    <a:pt x="9499" y="362724"/>
                  </a:lnTo>
                  <a:lnTo>
                    <a:pt x="12344" y="362724"/>
                  </a:lnTo>
                  <a:lnTo>
                    <a:pt x="12725" y="363994"/>
                  </a:lnTo>
                  <a:lnTo>
                    <a:pt x="12179" y="363994"/>
                  </a:lnTo>
                  <a:lnTo>
                    <a:pt x="8267" y="365264"/>
                  </a:lnTo>
                  <a:lnTo>
                    <a:pt x="6375" y="365264"/>
                  </a:lnTo>
                  <a:lnTo>
                    <a:pt x="6896" y="363994"/>
                  </a:lnTo>
                  <a:lnTo>
                    <a:pt x="5461" y="363994"/>
                  </a:lnTo>
                  <a:lnTo>
                    <a:pt x="4889" y="365264"/>
                  </a:lnTo>
                  <a:lnTo>
                    <a:pt x="2730" y="363994"/>
                  </a:lnTo>
                  <a:lnTo>
                    <a:pt x="977" y="365264"/>
                  </a:lnTo>
                  <a:lnTo>
                    <a:pt x="4216" y="365264"/>
                  </a:lnTo>
                  <a:lnTo>
                    <a:pt x="3289" y="366534"/>
                  </a:lnTo>
                  <a:lnTo>
                    <a:pt x="6299" y="365264"/>
                  </a:lnTo>
                  <a:lnTo>
                    <a:pt x="9588" y="366534"/>
                  </a:lnTo>
                  <a:lnTo>
                    <a:pt x="3289" y="366534"/>
                  </a:lnTo>
                  <a:lnTo>
                    <a:pt x="2133" y="366534"/>
                  </a:lnTo>
                  <a:lnTo>
                    <a:pt x="850" y="366534"/>
                  </a:lnTo>
                  <a:lnTo>
                    <a:pt x="2806" y="367296"/>
                  </a:lnTo>
                  <a:lnTo>
                    <a:pt x="3314" y="367296"/>
                  </a:lnTo>
                  <a:lnTo>
                    <a:pt x="28829" y="367296"/>
                  </a:lnTo>
                  <a:lnTo>
                    <a:pt x="31940" y="366534"/>
                  </a:lnTo>
                  <a:lnTo>
                    <a:pt x="29070" y="365264"/>
                  </a:lnTo>
                  <a:lnTo>
                    <a:pt x="37033" y="365264"/>
                  </a:lnTo>
                  <a:lnTo>
                    <a:pt x="28816" y="361454"/>
                  </a:lnTo>
                  <a:lnTo>
                    <a:pt x="32092" y="361454"/>
                  </a:lnTo>
                  <a:lnTo>
                    <a:pt x="30289" y="360184"/>
                  </a:lnTo>
                  <a:lnTo>
                    <a:pt x="30949" y="360184"/>
                  </a:lnTo>
                  <a:lnTo>
                    <a:pt x="28956" y="357644"/>
                  </a:lnTo>
                  <a:lnTo>
                    <a:pt x="34302" y="355104"/>
                  </a:lnTo>
                  <a:lnTo>
                    <a:pt x="36296" y="351294"/>
                  </a:lnTo>
                  <a:lnTo>
                    <a:pt x="36906" y="351294"/>
                  </a:lnTo>
                  <a:lnTo>
                    <a:pt x="26771" y="350024"/>
                  </a:lnTo>
                  <a:lnTo>
                    <a:pt x="31356" y="348754"/>
                  </a:lnTo>
                  <a:lnTo>
                    <a:pt x="34747" y="350024"/>
                  </a:lnTo>
                  <a:lnTo>
                    <a:pt x="30848" y="347484"/>
                  </a:lnTo>
                  <a:lnTo>
                    <a:pt x="35407" y="346214"/>
                  </a:lnTo>
                  <a:lnTo>
                    <a:pt x="32232" y="343674"/>
                  </a:lnTo>
                  <a:lnTo>
                    <a:pt x="36550" y="343674"/>
                  </a:lnTo>
                  <a:lnTo>
                    <a:pt x="34340" y="342404"/>
                  </a:lnTo>
                  <a:lnTo>
                    <a:pt x="35229" y="342404"/>
                  </a:lnTo>
                  <a:lnTo>
                    <a:pt x="36766" y="341134"/>
                  </a:lnTo>
                  <a:lnTo>
                    <a:pt x="35534" y="340791"/>
                  </a:lnTo>
                  <a:lnTo>
                    <a:pt x="35687" y="341134"/>
                  </a:lnTo>
                  <a:lnTo>
                    <a:pt x="35318" y="340741"/>
                  </a:lnTo>
                  <a:lnTo>
                    <a:pt x="34163" y="340423"/>
                  </a:lnTo>
                  <a:lnTo>
                    <a:pt x="34163" y="342404"/>
                  </a:lnTo>
                  <a:lnTo>
                    <a:pt x="32308" y="342404"/>
                  </a:lnTo>
                  <a:lnTo>
                    <a:pt x="32600" y="341134"/>
                  </a:lnTo>
                  <a:lnTo>
                    <a:pt x="34163" y="342404"/>
                  </a:lnTo>
                  <a:lnTo>
                    <a:pt x="34163" y="340423"/>
                  </a:lnTo>
                  <a:lnTo>
                    <a:pt x="32207" y="339864"/>
                  </a:lnTo>
                  <a:lnTo>
                    <a:pt x="33274" y="339864"/>
                  </a:lnTo>
                  <a:lnTo>
                    <a:pt x="34759" y="338594"/>
                  </a:lnTo>
                  <a:lnTo>
                    <a:pt x="32207" y="337324"/>
                  </a:lnTo>
                  <a:lnTo>
                    <a:pt x="33997" y="337324"/>
                  </a:lnTo>
                  <a:lnTo>
                    <a:pt x="30861" y="336054"/>
                  </a:lnTo>
                  <a:lnTo>
                    <a:pt x="35737" y="336054"/>
                  </a:lnTo>
                  <a:lnTo>
                    <a:pt x="31229" y="334784"/>
                  </a:lnTo>
                  <a:lnTo>
                    <a:pt x="35902" y="336054"/>
                  </a:lnTo>
                  <a:lnTo>
                    <a:pt x="35179" y="334784"/>
                  </a:lnTo>
                  <a:lnTo>
                    <a:pt x="33083" y="333514"/>
                  </a:lnTo>
                  <a:lnTo>
                    <a:pt x="36461" y="333514"/>
                  </a:lnTo>
                  <a:lnTo>
                    <a:pt x="35966" y="334137"/>
                  </a:lnTo>
                  <a:lnTo>
                    <a:pt x="36296" y="333959"/>
                  </a:lnTo>
                  <a:lnTo>
                    <a:pt x="36487" y="333692"/>
                  </a:lnTo>
                  <a:lnTo>
                    <a:pt x="36512" y="333514"/>
                  </a:lnTo>
                  <a:lnTo>
                    <a:pt x="35801" y="332244"/>
                  </a:lnTo>
                  <a:lnTo>
                    <a:pt x="39154" y="332244"/>
                  </a:lnTo>
                  <a:close/>
                </a:path>
                <a:path w="2385695" h="2381884">
                  <a:moveTo>
                    <a:pt x="40703" y="281444"/>
                  </a:moveTo>
                  <a:lnTo>
                    <a:pt x="33769" y="280466"/>
                  </a:lnTo>
                  <a:lnTo>
                    <a:pt x="34823" y="281444"/>
                  </a:lnTo>
                  <a:lnTo>
                    <a:pt x="40703" y="281444"/>
                  </a:lnTo>
                  <a:close/>
                </a:path>
                <a:path w="2385695" h="2381884">
                  <a:moveTo>
                    <a:pt x="41617" y="267474"/>
                  </a:moveTo>
                  <a:lnTo>
                    <a:pt x="40678" y="266204"/>
                  </a:lnTo>
                  <a:lnTo>
                    <a:pt x="40970" y="266204"/>
                  </a:lnTo>
                  <a:lnTo>
                    <a:pt x="36906" y="264934"/>
                  </a:lnTo>
                  <a:lnTo>
                    <a:pt x="40132" y="266204"/>
                  </a:lnTo>
                  <a:lnTo>
                    <a:pt x="38366" y="266204"/>
                  </a:lnTo>
                  <a:lnTo>
                    <a:pt x="40170" y="267474"/>
                  </a:lnTo>
                  <a:lnTo>
                    <a:pt x="41617" y="267474"/>
                  </a:lnTo>
                  <a:close/>
                </a:path>
                <a:path w="2385695" h="2381884">
                  <a:moveTo>
                    <a:pt x="43510" y="264401"/>
                  </a:moveTo>
                  <a:lnTo>
                    <a:pt x="43256" y="263664"/>
                  </a:lnTo>
                  <a:lnTo>
                    <a:pt x="41986" y="263664"/>
                  </a:lnTo>
                  <a:lnTo>
                    <a:pt x="43510" y="264401"/>
                  </a:lnTo>
                  <a:close/>
                </a:path>
                <a:path w="2385695" h="2381884">
                  <a:moveTo>
                    <a:pt x="43624" y="275094"/>
                  </a:moveTo>
                  <a:close/>
                </a:path>
                <a:path w="2385695" h="2381884">
                  <a:moveTo>
                    <a:pt x="44107" y="274472"/>
                  </a:moveTo>
                  <a:lnTo>
                    <a:pt x="42875" y="273824"/>
                  </a:lnTo>
                  <a:lnTo>
                    <a:pt x="43599" y="275056"/>
                  </a:lnTo>
                  <a:lnTo>
                    <a:pt x="44107" y="274472"/>
                  </a:lnTo>
                  <a:close/>
                </a:path>
                <a:path w="2385695" h="2381884">
                  <a:moveTo>
                    <a:pt x="45300" y="275094"/>
                  </a:moveTo>
                  <a:lnTo>
                    <a:pt x="44678" y="273824"/>
                  </a:lnTo>
                  <a:lnTo>
                    <a:pt x="44107" y="274472"/>
                  </a:lnTo>
                  <a:lnTo>
                    <a:pt x="45300" y="275094"/>
                  </a:lnTo>
                  <a:close/>
                </a:path>
                <a:path w="2385695" h="2381884">
                  <a:moveTo>
                    <a:pt x="45681" y="267157"/>
                  </a:moveTo>
                  <a:lnTo>
                    <a:pt x="45631" y="267030"/>
                  </a:lnTo>
                  <a:lnTo>
                    <a:pt x="44856" y="266712"/>
                  </a:lnTo>
                  <a:lnTo>
                    <a:pt x="44564" y="266204"/>
                  </a:lnTo>
                  <a:lnTo>
                    <a:pt x="42900" y="264934"/>
                  </a:lnTo>
                  <a:lnTo>
                    <a:pt x="41567" y="264934"/>
                  </a:lnTo>
                  <a:lnTo>
                    <a:pt x="41059" y="263664"/>
                  </a:lnTo>
                  <a:lnTo>
                    <a:pt x="35242" y="262394"/>
                  </a:lnTo>
                  <a:lnTo>
                    <a:pt x="41529" y="266204"/>
                  </a:lnTo>
                  <a:lnTo>
                    <a:pt x="43383" y="267474"/>
                  </a:lnTo>
                  <a:lnTo>
                    <a:pt x="43256" y="266204"/>
                  </a:lnTo>
                  <a:lnTo>
                    <a:pt x="44284" y="266204"/>
                  </a:lnTo>
                  <a:lnTo>
                    <a:pt x="44640" y="266661"/>
                  </a:lnTo>
                  <a:lnTo>
                    <a:pt x="45313" y="267474"/>
                  </a:lnTo>
                  <a:lnTo>
                    <a:pt x="44894" y="266776"/>
                  </a:lnTo>
                  <a:lnTo>
                    <a:pt x="45224" y="266890"/>
                  </a:lnTo>
                  <a:lnTo>
                    <a:pt x="45567" y="267042"/>
                  </a:lnTo>
                  <a:close/>
                </a:path>
                <a:path w="2385695" h="2381884">
                  <a:moveTo>
                    <a:pt x="45694" y="266204"/>
                  </a:moveTo>
                  <a:lnTo>
                    <a:pt x="45110" y="264934"/>
                  </a:lnTo>
                  <a:lnTo>
                    <a:pt x="44615" y="264934"/>
                  </a:lnTo>
                  <a:lnTo>
                    <a:pt x="43510" y="264401"/>
                  </a:lnTo>
                  <a:lnTo>
                    <a:pt x="43700" y="264934"/>
                  </a:lnTo>
                  <a:lnTo>
                    <a:pt x="43903" y="264934"/>
                  </a:lnTo>
                  <a:lnTo>
                    <a:pt x="44640" y="266204"/>
                  </a:lnTo>
                  <a:lnTo>
                    <a:pt x="45694" y="266204"/>
                  </a:lnTo>
                  <a:close/>
                </a:path>
                <a:path w="2385695" h="2381884">
                  <a:moveTo>
                    <a:pt x="45783" y="267246"/>
                  </a:moveTo>
                  <a:lnTo>
                    <a:pt x="45643" y="267398"/>
                  </a:lnTo>
                  <a:lnTo>
                    <a:pt x="45770" y="267335"/>
                  </a:lnTo>
                  <a:close/>
                </a:path>
                <a:path w="2385695" h="2381884">
                  <a:moveTo>
                    <a:pt x="46101" y="267131"/>
                  </a:moveTo>
                  <a:lnTo>
                    <a:pt x="45974" y="266992"/>
                  </a:lnTo>
                  <a:lnTo>
                    <a:pt x="45694" y="266827"/>
                  </a:lnTo>
                  <a:lnTo>
                    <a:pt x="45313" y="266623"/>
                  </a:lnTo>
                  <a:lnTo>
                    <a:pt x="45440" y="266738"/>
                  </a:lnTo>
                  <a:lnTo>
                    <a:pt x="45580" y="266954"/>
                  </a:lnTo>
                  <a:lnTo>
                    <a:pt x="46101" y="267131"/>
                  </a:lnTo>
                  <a:close/>
                </a:path>
                <a:path w="2385695" h="2381884">
                  <a:moveTo>
                    <a:pt x="46583" y="263779"/>
                  </a:moveTo>
                  <a:lnTo>
                    <a:pt x="43510" y="262420"/>
                  </a:lnTo>
                  <a:lnTo>
                    <a:pt x="44869" y="262788"/>
                  </a:lnTo>
                  <a:lnTo>
                    <a:pt x="41211" y="261213"/>
                  </a:lnTo>
                  <a:lnTo>
                    <a:pt x="40906" y="260819"/>
                  </a:lnTo>
                  <a:lnTo>
                    <a:pt x="42418" y="261073"/>
                  </a:lnTo>
                  <a:lnTo>
                    <a:pt x="43611" y="261518"/>
                  </a:lnTo>
                  <a:lnTo>
                    <a:pt x="42799" y="261137"/>
                  </a:lnTo>
                  <a:lnTo>
                    <a:pt x="44462" y="261327"/>
                  </a:lnTo>
                  <a:lnTo>
                    <a:pt x="42443" y="260502"/>
                  </a:lnTo>
                  <a:lnTo>
                    <a:pt x="39789" y="260019"/>
                  </a:lnTo>
                  <a:lnTo>
                    <a:pt x="39535" y="260451"/>
                  </a:lnTo>
                  <a:lnTo>
                    <a:pt x="41490" y="261607"/>
                  </a:lnTo>
                  <a:lnTo>
                    <a:pt x="40741" y="261467"/>
                  </a:lnTo>
                  <a:lnTo>
                    <a:pt x="39916" y="261099"/>
                  </a:lnTo>
                  <a:lnTo>
                    <a:pt x="39306" y="260870"/>
                  </a:lnTo>
                  <a:lnTo>
                    <a:pt x="40805" y="261721"/>
                  </a:lnTo>
                  <a:lnTo>
                    <a:pt x="43497" y="263004"/>
                  </a:lnTo>
                  <a:lnTo>
                    <a:pt x="46583" y="263779"/>
                  </a:lnTo>
                  <a:close/>
                </a:path>
                <a:path w="2385695" h="2381884">
                  <a:moveTo>
                    <a:pt x="46621" y="268681"/>
                  </a:moveTo>
                  <a:lnTo>
                    <a:pt x="45720" y="268287"/>
                  </a:lnTo>
                  <a:lnTo>
                    <a:pt x="46621" y="268681"/>
                  </a:lnTo>
                  <a:close/>
                </a:path>
                <a:path w="2385695" h="2381884">
                  <a:moveTo>
                    <a:pt x="46672" y="264210"/>
                  </a:moveTo>
                  <a:lnTo>
                    <a:pt x="45897" y="263893"/>
                  </a:lnTo>
                  <a:lnTo>
                    <a:pt x="46520" y="264414"/>
                  </a:lnTo>
                  <a:lnTo>
                    <a:pt x="46672" y="264210"/>
                  </a:lnTo>
                  <a:close/>
                </a:path>
                <a:path w="2385695" h="2381884">
                  <a:moveTo>
                    <a:pt x="46736" y="261734"/>
                  </a:moveTo>
                  <a:lnTo>
                    <a:pt x="45999" y="261023"/>
                  </a:lnTo>
                  <a:lnTo>
                    <a:pt x="45173" y="260642"/>
                  </a:lnTo>
                  <a:lnTo>
                    <a:pt x="43205" y="260057"/>
                  </a:lnTo>
                  <a:lnTo>
                    <a:pt x="43510" y="260451"/>
                  </a:lnTo>
                  <a:lnTo>
                    <a:pt x="46736" y="261734"/>
                  </a:lnTo>
                  <a:close/>
                </a:path>
                <a:path w="2385695" h="2381884">
                  <a:moveTo>
                    <a:pt x="46799" y="264655"/>
                  </a:moveTo>
                  <a:lnTo>
                    <a:pt x="46520" y="264414"/>
                  </a:lnTo>
                  <a:lnTo>
                    <a:pt x="46799" y="264655"/>
                  </a:lnTo>
                  <a:close/>
                </a:path>
                <a:path w="2385695" h="2381884">
                  <a:moveTo>
                    <a:pt x="47002" y="273824"/>
                  </a:moveTo>
                  <a:lnTo>
                    <a:pt x="42811" y="271284"/>
                  </a:lnTo>
                  <a:lnTo>
                    <a:pt x="41249" y="268744"/>
                  </a:lnTo>
                  <a:lnTo>
                    <a:pt x="38023" y="267474"/>
                  </a:lnTo>
                  <a:lnTo>
                    <a:pt x="36703" y="266204"/>
                  </a:lnTo>
                  <a:lnTo>
                    <a:pt x="37465" y="266204"/>
                  </a:lnTo>
                  <a:lnTo>
                    <a:pt x="36512" y="265861"/>
                  </a:lnTo>
                  <a:lnTo>
                    <a:pt x="36652" y="266204"/>
                  </a:lnTo>
                  <a:lnTo>
                    <a:pt x="35420" y="266204"/>
                  </a:lnTo>
                  <a:lnTo>
                    <a:pt x="34505" y="265150"/>
                  </a:lnTo>
                  <a:lnTo>
                    <a:pt x="34366" y="265099"/>
                  </a:lnTo>
                  <a:lnTo>
                    <a:pt x="34658" y="266204"/>
                  </a:lnTo>
                  <a:lnTo>
                    <a:pt x="32435" y="264934"/>
                  </a:lnTo>
                  <a:lnTo>
                    <a:pt x="30454" y="264934"/>
                  </a:lnTo>
                  <a:lnTo>
                    <a:pt x="35801" y="267474"/>
                  </a:lnTo>
                  <a:lnTo>
                    <a:pt x="35331" y="267474"/>
                  </a:lnTo>
                  <a:lnTo>
                    <a:pt x="38620" y="270014"/>
                  </a:lnTo>
                  <a:lnTo>
                    <a:pt x="32677" y="269049"/>
                  </a:lnTo>
                  <a:lnTo>
                    <a:pt x="34163" y="270014"/>
                  </a:lnTo>
                  <a:lnTo>
                    <a:pt x="33896" y="270014"/>
                  </a:lnTo>
                  <a:lnTo>
                    <a:pt x="33134" y="269697"/>
                  </a:lnTo>
                  <a:lnTo>
                    <a:pt x="33439" y="270014"/>
                  </a:lnTo>
                  <a:lnTo>
                    <a:pt x="32486" y="270014"/>
                  </a:lnTo>
                  <a:lnTo>
                    <a:pt x="36283" y="272554"/>
                  </a:lnTo>
                  <a:lnTo>
                    <a:pt x="34112" y="271995"/>
                  </a:lnTo>
                  <a:lnTo>
                    <a:pt x="34747" y="272554"/>
                  </a:lnTo>
                  <a:lnTo>
                    <a:pt x="33553" y="272275"/>
                  </a:lnTo>
                  <a:lnTo>
                    <a:pt x="33439" y="271830"/>
                  </a:lnTo>
                  <a:lnTo>
                    <a:pt x="31356" y="271284"/>
                  </a:lnTo>
                  <a:lnTo>
                    <a:pt x="32791" y="272084"/>
                  </a:lnTo>
                  <a:lnTo>
                    <a:pt x="29438" y="271284"/>
                  </a:lnTo>
                  <a:lnTo>
                    <a:pt x="35433" y="273824"/>
                  </a:lnTo>
                  <a:lnTo>
                    <a:pt x="33693" y="273824"/>
                  </a:lnTo>
                  <a:lnTo>
                    <a:pt x="32854" y="273824"/>
                  </a:lnTo>
                  <a:lnTo>
                    <a:pt x="32156" y="273494"/>
                  </a:lnTo>
                  <a:lnTo>
                    <a:pt x="27876" y="272554"/>
                  </a:lnTo>
                  <a:lnTo>
                    <a:pt x="28054" y="272884"/>
                  </a:lnTo>
                  <a:lnTo>
                    <a:pt x="27419" y="272732"/>
                  </a:lnTo>
                  <a:lnTo>
                    <a:pt x="26593" y="272516"/>
                  </a:lnTo>
                  <a:lnTo>
                    <a:pt x="26441" y="272605"/>
                  </a:lnTo>
                  <a:lnTo>
                    <a:pt x="28219" y="273164"/>
                  </a:lnTo>
                  <a:lnTo>
                    <a:pt x="28613" y="273824"/>
                  </a:lnTo>
                  <a:lnTo>
                    <a:pt x="32258" y="275094"/>
                  </a:lnTo>
                  <a:lnTo>
                    <a:pt x="29832" y="275094"/>
                  </a:lnTo>
                  <a:lnTo>
                    <a:pt x="30822" y="276364"/>
                  </a:lnTo>
                  <a:lnTo>
                    <a:pt x="29616" y="276364"/>
                  </a:lnTo>
                  <a:lnTo>
                    <a:pt x="28384" y="277634"/>
                  </a:lnTo>
                  <a:lnTo>
                    <a:pt x="26238" y="277634"/>
                  </a:lnTo>
                  <a:lnTo>
                    <a:pt x="29895" y="278904"/>
                  </a:lnTo>
                  <a:lnTo>
                    <a:pt x="28968" y="278904"/>
                  </a:lnTo>
                  <a:lnTo>
                    <a:pt x="29578" y="280174"/>
                  </a:lnTo>
                  <a:lnTo>
                    <a:pt x="27368" y="278904"/>
                  </a:lnTo>
                  <a:lnTo>
                    <a:pt x="26644" y="278904"/>
                  </a:lnTo>
                  <a:lnTo>
                    <a:pt x="27114" y="279984"/>
                  </a:lnTo>
                  <a:lnTo>
                    <a:pt x="24803" y="278904"/>
                  </a:lnTo>
                  <a:lnTo>
                    <a:pt x="24752" y="280174"/>
                  </a:lnTo>
                  <a:lnTo>
                    <a:pt x="27647" y="281444"/>
                  </a:lnTo>
                  <a:lnTo>
                    <a:pt x="25565" y="282714"/>
                  </a:lnTo>
                  <a:lnTo>
                    <a:pt x="26543" y="282714"/>
                  </a:lnTo>
                  <a:lnTo>
                    <a:pt x="25247" y="283984"/>
                  </a:lnTo>
                  <a:lnTo>
                    <a:pt x="26581" y="283984"/>
                  </a:lnTo>
                  <a:lnTo>
                    <a:pt x="26530" y="285254"/>
                  </a:lnTo>
                  <a:lnTo>
                    <a:pt x="24104" y="283984"/>
                  </a:lnTo>
                  <a:lnTo>
                    <a:pt x="22771" y="283984"/>
                  </a:lnTo>
                  <a:lnTo>
                    <a:pt x="25755" y="285254"/>
                  </a:lnTo>
                  <a:lnTo>
                    <a:pt x="24663" y="285254"/>
                  </a:lnTo>
                  <a:lnTo>
                    <a:pt x="23368" y="286524"/>
                  </a:lnTo>
                  <a:lnTo>
                    <a:pt x="26670" y="287794"/>
                  </a:lnTo>
                  <a:lnTo>
                    <a:pt x="26898" y="287794"/>
                  </a:lnTo>
                  <a:lnTo>
                    <a:pt x="29692" y="289064"/>
                  </a:lnTo>
                  <a:lnTo>
                    <a:pt x="24676" y="289064"/>
                  </a:lnTo>
                  <a:lnTo>
                    <a:pt x="25641" y="291604"/>
                  </a:lnTo>
                  <a:lnTo>
                    <a:pt x="24638" y="290334"/>
                  </a:lnTo>
                  <a:lnTo>
                    <a:pt x="25615" y="291604"/>
                  </a:lnTo>
                  <a:lnTo>
                    <a:pt x="24917" y="292874"/>
                  </a:lnTo>
                  <a:lnTo>
                    <a:pt x="26949" y="294144"/>
                  </a:lnTo>
                  <a:lnTo>
                    <a:pt x="24980" y="294144"/>
                  </a:lnTo>
                  <a:lnTo>
                    <a:pt x="23812" y="292874"/>
                  </a:lnTo>
                  <a:lnTo>
                    <a:pt x="24434" y="294144"/>
                  </a:lnTo>
                  <a:lnTo>
                    <a:pt x="19900" y="294144"/>
                  </a:lnTo>
                  <a:lnTo>
                    <a:pt x="19062" y="295414"/>
                  </a:lnTo>
                  <a:lnTo>
                    <a:pt x="21704" y="295414"/>
                  </a:lnTo>
                  <a:lnTo>
                    <a:pt x="22415" y="295414"/>
                  </a:lnTo>
                  <a:lnTo>
                    <a:pt x="34366" y="295414"/>
                  </a:lnTo>
                  <a:lnTo>
                    <a:pt x="29032" y="294144"/>
                  </a:lnTo>
                  <a:lnTo>
                    <a:pt x="37274" y="295414"/>
                  </a:lnTo>
                  <a:lnTo>
                    <a:pt x="34912" y="294144"/>
                  </a:lnTo>
                  <a:lnTo>
                    <a:pt x="38354" y="294144"/>
                  </a:lnTo>
                  <a:lnTo>
                    <a:pt x="36398" y="291604"/>
                  </a:lnTo>
                  <a:lnTo>
                    <a:pt x="35052" y="290334"/>
                  </a:lnTo>
                  <a:lnTo>
                    <a:pt x="37769" y="290334"/>
                  </a:lnTo>
                  <a:lnTo>
                    <a:pt x="37465" y="289064"/>
                  </a:lnTo>
                  <a:lnTo>
                    <a:pt x="37211" y="289064"/>
                  </a:lnTo>
                  <a:lnTo>
                    <a:pt x="35153" y="287794"/>
                  </a:lnTo>
                  <a:lnTo>
                    <a:pt x="38239" y="287794"/>
                  </a:lnTo>
                  <a:lnTo>
                    <a:pt x="37465" y="286524"/>
                  </a:lnTo>
                  <a:lnTo>
                    <a:pt x="36436" y="283984"/>
                  </a:lnTo>
                  <a:lnTo>
                    <a:pt x="39903" y="283984"/>
                  </a:lnTo>
                  <a:lnTo>
                    <a:pt x="39014" y="282714"/>
                  </a:lnTo>
                  <a:lnTo>
                    <a:pt x="35648" y="282714"/>
                  </a:lnTo>
                  <a:lnTo>
                    <a:pt x="34442" y="281559"/>
                  </a:lnTo>
                  <a:lnTo>
                    <a:pt x="34442" y="285254"/>
                  </a:lnTo>
                  <a:lnTo>
                    <a:pt x="30632" y="283984"/>
                  </a:lnTo>
                  <a:lnTo>
                    <a:pt x="30226" y="283794"/>
                  </a:lnTo>
                  <a:lnTo>
                    <a:pt x="30226" y="283984"/>
                  </a:lnTo>
                  <a:lnTo>
                    <a:pt x="26847" y="283984"/>
                  </a:lnTo>
                  <a:lnTo>
                    <a:pt x="26682" y="282714"/>
                  </a:lnTo>
                  <a:lnTo>
                    <a:pt x="27178" y="282714"/>
                  </a:lnTo>
                  <a:lnTo>
                    <a:pt x="30226" y="283984"/>
                  </a:lnTo>
                  <a:lnTo>
                    <a:pt x="30226" y="283794"/>
                  </a:lnTo>
                  <a:lnTo>
                    <a:pt x="28308" y="282714"/>
                  </a:lnTo>
                  <a:lnTo>
                    <a:pt x="32943" y="282714"/>
                  </a:lnTo>
                  <a:lnTo>
                    <a:pt x="34442" y="285254"/>
                  </a:lnTo>
                  <a:lnTo>
                    <a:pt x="34442" y="281559"/>
                  </a:lnTo>
                  <a:lnTo>
                    <a:pt x="33362" y="281444"/>
                  </a:lnTo>
                  <a:lnTo>
                    <a:pt x="33439" y="280428"/>
                  </a:lnTo>
                  <a:lnTo>
                    <a:pt x="31699" y="280174"/>
                  </a:lnTo>
                  <a:lnTo>
                    <a:pt x="33451" y="280174"/>
                  </a:lnTo>
                  <a:lnTo>
                    <a:pt x="35445" y="280174"/>
                  </a:lnTo>
                  <a:lnTo>
                    <a:pt x="33921" y="278904"/>
                  </a:lnTo>
                  <a:lnTo>
                    <a:pt x="35534" y="278904"/>
                  </a:lnTo>
                  <a:lnTo>
                    <a:pt x="37744" y="280174"/>
                  </a:lnTo>
                  <a:lnTo>
                    <a:pt x="37744" y="278904"/>
                  </a:lnTo>
                  <a:lnTo>
                    <a:pt x="40106" y="278904"/>
                  </a:lnTo>
                  <a:lnTo>
                    <a:pt x="41795" y="277634"/>
                  </a:lnTo>
                  <a:lnTo>
                    <a:pt x="40868" y="277634"/>
                  </a:lnTo>
                  <a:lnTo>
                    <a:pt x="36449" y="275996"/>
                  </a:lnTo>
                  <a:lnTo>
                    <a:pt x="36449" y="277634"/>
                  </a:lnTo>
                  <a:lnTo>
                    <a:pt x="36385" y="278549"/>
                  </a:lnTo>
                  <a:lnTo>
                    <a:pt x="32943" y="277634"/>
                  </a:lnTo>
                  <a:lnTo>
                    <a:pt x="36449" y="277634"/>
                  </a:lnTo>
                  <a:lnTo>
                    <a:pt x="36449" y="275996"/>
                  </a:lnTo>
                  <a:lnTo>
                    <a:pt x="34048" y="275094"/>
                  </a:lnTo>
                  <a:lnTo>
                    <a:pt x="39611" y="276288"/>
                  </a:lnTo>
                  <a:lnTo>
                    <a:pt x="39979" y="276364"/>
                  </a:lnTo>
                  <a:lnTo>
                    <a:pt x="39027" y="275805"/>
                  </a:lnTo>
                  <a:lnTo>
                    <a:pt x="38112" y="275094"/>
                  </a:lnTo>
                  <a:lnTo>
                    <a:pt x="41148" y="276364"/>
                  </a:lnTo>
                  <a:lnTo>
                    <a:pt x="43929" y="276364"/>
                  </a:lnTo>
                  <a:lnTo>
                    <a:pt x="41592" y="275094"/>
                  </a:lnTo>
                  <a:lnTo>
                    <a:pt x="46050" y="276364"/>
                  </a:lnTo>
                  <a:lnTo>
                    <a:pt x="42633" y="275094"/>
                  </a:lnTo>
                  <a:lnTo>
                    <a:pt x="43561" y="275094"/>
                  </a:lnTo>
                  <a:lnTo>
                    <a:pt x="42341" y="273824"/>
                  </a:lnTo>
                  <a:lnTo>
                    <a:pt x="39230" y="272554"/>
                  </a:lnTo>
                  <a:lnTo>
                    <a:pt x="47002" y="273824"/>
                  </a:lnTo>
                  <a:close/>
                </a:path>
                <a:path w="2385695" h="2381884">
                  <a:moveTo>
                    <a:pt x="47053" y="269125"/>
                  </a:moveTo>
                  <a:lnTo>
                    <a:pt x="46837" y="268897"/>
                  </a:lnTo>
                  <a:lnTo>
                    <a:pt x="43027" y="268300"/>
                  </a:lnTo>
                  <a:lnTo>
                    <a:pt x="44678" y="269074"/>
                  </a:lnTo>
                  <a:lnTo>
                    <a:pt x="44983" y="268897"/>
                  </a:lnTo>
                  <a:lnTo>
                    <a:pt x="47053" y="269125"/>
                  </a:lnTo>
                  <a:close/>
                </a:path>
                <a:path w="2385695" h="2381884">
                  <a:moveTo>
                    <a:pt x="47180" y="268935"/>
                  </a:moveTo>
                  <a:lnTo>
                    <a:pt x="46621" y="268681"/>
                  </a:lnTo>
                  <a:lnTo>
                    <a:pt x="46812" y="268871"/>
                  </a:lnTo>
                  <a:lnTo>
                    <a:pt x="47180" y="268935"/>
                  </a:lnTo>
                  <a:close/>
                </a:path>
                <a:path w="2385695" h="2381884">
                  <a:moveTo>
                    <a:pt x="47256" y="264820"/>
                  </a:moveTo>
                  <a:lnTo>
                    <a:pt x="47066" y="264744"/>
                  </a:lnTo>
                  <a:lnTo>
                    <a:pt x="46913" y="264693"/>
                  </a:lnTo>
                  <a:lnTo>
                    <a:pt x="47091" y="264896"/>
                  </a:lnTo>
                  <a:lnTo>
                    <a:pt x="47256" y="264820"/>
                  </a:lnTo>
                  <a:close/>
                </a:path>
                <a:path w="2385695" h="2381884">
                  <a:moveTo>
                    <a:pt x="59397" y="205613"/>
                  </a:moveTo>
                  <a:lnTo>
                    <a:pt x="59359" y="205422"/>
                  </a:lnTo>
                  <a:lnTo>
                    <a:pt x="58216" y="204241"/>
                  </a:lnTo>
                  <a:lnTo>
                    <a:pt x="59397" y="205613"/>
                  </a:lnTo>
                  <a:close/>
                </a:path>
                <a:path w="2385695" h="2381884">
                  <a:moveTo>
                    <a:pt x="72377" y="59270"/>
                  </a:moveTo>
                  <a:lnTo>
                    <a:pt x="72047" y="59105"/>
                  </a:lnTo>
                  <a:lnTo>
                    <a:pt x="72313" y="59296"/>
                  </a:lnTo>
                  <a:close/>
                </a:path>
                <a:path w="2385695" h="2381884">
                  <a:moveTo>
                    <a:pt x="74993" y="72656"/>
                  </a:moveTo>
                  <a:lnTo>
                    <a:pt x="74701" y="72656"/>
                  </a:lnTo>
                  <a:lnTo>
                    <a:pt x="74333" y="72682"/>
                  </a:lnTo>
                  <a:lnTo>
                    <a:pt x="73710" y="72758"/>
                  </a:lnTo>
                  <a:lnTo>
                    <a:pt x="74993" y="72656"/>
                  </a:lnTo>
                  <a:close/>
                </a:path>
                <a:path w="2385695" h="2381884">
                  <a:moveTo>
                    <a:pt x="75399" y="112306"/>
                  </a:moveTo>
                  <a:lnTo>
                    <a:pt x="74701" y="112102"/>
                  </a:lnTo>
                  <a:lnTo>
                    <a:pt x="72974" y="112801"/>
                  </a:lnTo>
                  <a:lnTo>
                    <a:pt x="75399" y="112306"/>
                  </a:lnTo>
                  <a:close/>
                </a:path>
                <a:path w="2385695" h="2381884">
                  <a:moveTo>
                    <a:pt x="75552" y="209372"/>
                  </a:moveTo>
                  <a:lnTo>
                    <a:pt x="75387" y="209245"/>
                  </a:lnTo>
                  <a:lnTo>
                    <a:pt x="75145" y="209042"/>
                  </a:lnTo>
                  <a:lnTo>
                    <a:pt x="75349" y="209270"/>
                  </a:lnTo>
                  <a:lnTo>
                    <a:pt x="75501" y="209410"/>
                  </a:lnTo>
                  <a:close/>
                </a:path>
                <a:path w="2385695" h="2381884">
                  <a:moveTo>
                    <a:pt x="75653" y="112382"/>
                  </a:moveTo>
                  <a:lnTo>
                    <a:pt x="75399" y="112306"/>
                  </a:lnTo>
                  <a:lnTo>
                    <a:pt x="75653" y="112382"/>
                  </a:lnTo>
                  <a:close/>
                </a:path>
                <a:path w="2385695" h="2381884">
                  <a:moveTo>
                    <a:pt x="76492" y="53403"/>
                  </a:moveTo>
                  <a:lnTo>
                    <a:pt x="76161" y="53467"/>
                  </a:lnTo>
                  <a:lnTo>
                    <a:pt x="75996" y="53530"/>
                  </a:lnTo>
                  <a:lnTo>
                    <a:pt x="76250" y="53581"/>
                  </a:lnTo>
                  <a:lnTo>
                    <a:pt x="76415" y="53467"/>
                  </a:lnTo>
                  <a:close/>
                </a:path>
                <a:path w="2385695" h="2381884">
                  <a:moveTo>
                    <a:pt x="77711" y="78066"/>
                  </a:moveTo>
                  <a:lnTo>
                    <a:pt x="77254" y="78219"/>
                  </a:lnTo>
                  <a:lnTo>
                    <a:pt x="77482" y="78206"/>
                  </a:lnTo>
                  <a:lnTo>
                    <a:pt x="77711" y="78066"/>
                  </a:lnTo>
                  <a:close/>
                </a:path>
                <a:path w="2385695" h="2381884">
                  <a:moveTo>
                    <a:pt x="77825" y="78384"/>
                  </a:moveTo>
                  <a:lnTo>
                    <a:pt x="77419" y="78295"/>
                  </a:lnTo>
                  <a:lnTo>
                    <a:pt x="77254" y="78219"/>
                  </a:lnTo>
                  <a:lnTo>
                    <a:pt x="77063" y="78232"/>
                  </a:lnTo>
                  <a:lnTo>
                    <a:pt x="77457" y="78422"/>
                  </a:lnTo>
                  <a:lnTo>
                    <a:pt x="77825" y="78384"/>
                  </a:lnTo>
                  <a:close/>
                </a:path>
                <a:path w="2385695" h="2381884">
                  <a:moveTo>
                    <a:pt x="78168" y="83388"/>
                  </a:moveTo>
                  <a:lnTo>
                    <a:pt x="78016" y="83210"/>
                  </a:lnTo>
                  <a:lnTo>
                    <a:pt x="77571" y="83464"/>
                  </a:lnTo>
                  <a:lnTo>
                    <a:pt x="77787" y="83439"/>
                  </a:lnTo>
                  <a:lnTo>
                    <a:pt x="77965" y="83413"/>
                  </a:lnTo>
                  <a:lnTo>
                    <a:pt x="78168" y="83388"/>
                  </a:lnTo>
                  <a:close/>
                </a:path>
                <a:path w="2385695" h="2381884">
                  <a:moveTo>
                    <a:pt x="78168" y="62890"/>
                  </a:moveTo>
                  <a:lnTo>
                    <a:pt x="77774" y="63119"/>
                  </a:lnTo>
                  <a:lnTo>
                    <a:pt x="78054" y="63042"/>
                  </a:lnTo>
                  <a:lnTo>
                    <a:pt x="78168" y="62890"/>
                  </a:lnTo>
                  <a:close/>
                </a:path>
                <a:path w="2385695" h="2381884">
                  <a:moveTo>
                    <a:pt x="79260" y="113055"/>
                  </a:moveTo>
                  <a:lnTo>
                    <a:pt x="78105" y="113106"/>
                  </a:lnTo>
                  <a:lnTo>
                    <a:pt x="75653" y="112382"/>
                  </a:lnTo>
                  <a:lnTo>
                    <a:pt x="76314" y="113893"/>
                  </a:lnTo>
                  <a:lnTo>
                    <a:pt x="79082" y="113106"/>
                  </a:lnTo>
                  <a:lnTo>
                    <a:pt x="79260" y="113055"/>
                  </a:lnTo>
                  <a:close/>
                </a:path>
                <a:path w="2385695" h="2381884">
                  <a:moveTo>
                    <a:pt x="79260" y="28130"/>
                  </a:moveTo>
                  <a:lnTo>
                    <a:pt x="78435" y="28155"/>
                  </a:lnTo>
                  <a:lnTo>
                    <a:pt x="78206" y="28168"/>
                  </a:lnTo>
                  <a:lnTo>
                    <a:pt x="79260" y="28130"/>
                  </a:lnTo>
                  <a:close/>
                </a:path>
                <a:path w="2385695" h="2381884">
                  <a:moveTo>
                    <a:pt x="79565" y="112979"/>
                  </a:moveTo>
                  <a:lnTo>
                    <a:pt x="79362" y="113030"/>
                  </a:lnTo>
                  <a:lnTo>
                    <a:pt x="79565" y="112979"/>
                  </a:lnTo>
                  <a:close/>
                </a:path>
                <a:path w="2385695" h="2381884">
                  <a:moveTo>
                    <a:pt x="80022" y="23495"/>
                  </a:moveTo>
                  <a:lnTo>
                    <a:pt x="79629" y="23444"/>
                  </a:lnTo>
                  <a:lnTo>
                    <a:pt x="78613" y="23329"/>
                  </a:lnTo>
                  <a:lnTo>
                    <a:pt x="80022" y="23634"/>
                  </a:lnTo>
                  <a:lnTo>
                    <a:pt x="80022" y="23495"/>
                  </a:lnTo>
                  <a:close/>
                </a:path>
                <a:path w="2385695" h="2381884">
                  <a:moveTo>
                    <a:pt x="80162" y="50507"/>
                  </a:moveTo>
                  <a:lnTo>
                    <a:pt x="80086" y="50368"/>
                  </a:lnTo>
                  <a:lnTo>
                    <a:pt x="79743" y="50292"/>
                  </a:lnTo>
                  <a:lnTo>
                    <a:pt x="79438" y="50279"/>
                  </a:lnTo>
                  <a:lnTo>
                    <a:pt x="79654" y="50419"/>
                  </a:lnTo>
                  <a:lnTo>
                    <a:pt x="79870" y="50533"/>
                  </a:lnTo>
                  <a:lnTo>
                    <a:pt x="80162" y="50507"/>
                  </a:lnTo>
                  <a:close/>
                </a:path>
                <a:path w="2385695" h="2381884">
                  <a:moveTo>
                    <a:pt x="82626" y="32473"/>
                  </a:moveTo>
                  <a:lnTo>
                    <a:pt x="82334" y="32169"/>
                  </a:lnTo>
                  <a:lnTo>
                    <a:pt x="82588" y="31927"/>
                  </a:lnTo>
                  <a:lnTo>
                    <a:pt x="81495" y="32410"/>
                  </a:lnTo>
                  <a:lnTo>
                    <a:pt x="82626" y="32473"/>
                  </a:lnTo>
                  <a:close/>
                </a:path>
                <a:path w="2385695" h="2381884">
                  <a:moveTo>
                    <a:pt x="83007" y="31750"/>
                  </a:moveTo>
                  <a:lnTo>
                    <a:pt x="82791" y="31800"/>
                  </a:lnTo>
                  <a:lnTo>
                    <a:pt x="82651" y="31864"/>
                  </a:lnTo>
                  <a:lnTo>
                    <a:pt x="83007" y="31750"/>
                  </a:lnTo>
                  <a:close/>
                </a:path>
                <a:path w="2385695" h="2381884">
                  <a:moveTo>
                    <a:pt x="83756" y="17691"/>
                  </a:moveTo>
                  <a:lnTo>
                    <a:pt x="82550" y="17564"/>
                  </a:lnTo>
                  <a:lnTo>
                    <a:pt x="81978" y="17449"/>
                  </a:lnTo>
                  <a:lnTo>
                    <a:pt x="81749" y="17322"/>
                  </a:lnTo>
                  <a:lnTo>
                    <a:pt x="79667" y="17322"/>
                  </a:lnTo>
                  <a:lnTo>
                    <a:pt x="79527" y="17462"/>
                  </a:lnTo>
                  <a:lnTo>
                    <a:pt x="82486" y="17602"/>
                  </a:lnTo>
                  <a:lnTo>
                    <a:pt x="83756" y="17691"/>
                  </a:lnTo>
                  <a:close/>
                </a:path>
                <a:path w="2385695" h="2381884">
                  <a:moveTo>
                    <a:pt x="84670" y="192125"/>
                  </a:moveTo>
                  <a:lnTo>
                    <a:pt x="83858" y="191897"/>
                  </a:lnTo>
                  <a:lnTo>
                    <a:pt x="83007" y="191579"/>
                  </a:lnTo>
                  <a:lnTo>
                    <a:pt x="82156" y="191249"/>
                  </a:lnTo>
                  <a:lnTo>
                    <a:pt x="84086" y="192062"/>
                  </a:lnTo>
                  <a:lnTo>
                    <a:pt x="84378" y="193217"/>
                  </a:lnTo>
                  <a:lnTo>
                    <a:pt x="84670" y="192125"/>
                  </a:lnTo>
                  <a:close/>
                </a:path>
                <a:path w="2385695" h="2381884">
                  <a:moveTo>
                    <a:pt x="96240" y="635"/>
                  </a:moveTo>
                  <a:lnTo>
                    <a:pt x="95326" y="127"/>
                  </a:lnTo>
                  <a:lnTo>
                    <a:pt x="94437" y="0"/>
                  </a:lnTo>
                  <a:lnTo>
                    <a:pt x="92392" y="0"/>
                  </a:lnTo>
                  <a:lnTo>
                    <a:pt x="92786" y="317"/>
                  </a:lnTo>
                  <a:lnTo>
                    <a:pt x="96240" y="635"/>
                  </a:lnTo>
                  <a:close/>
                </a:path>
                <a:path w="2385695" h="2381884">
                  <a:moveTo>
                    <a:pt x="96647" y="2781"/>
                  </a:moveTo>
                  <a:lnTo>
                    <a:pt x="93332" y="2336"/>
                  </a:lnTo>
                  <a:lnTo>
                    <a:pt x="94729" y="2286"/>
                  </a:lnTo>
                  <a:lnTo>
                    <a:pt x="90779" y="1790"/>
                  </a:lnTo>
                  <a:lnTo>
                    <a:pt x="90373" y="1460"/>
                  </a:lnTo>
                  <a:lnTo>
                    <a:pt x="91897" y="1282"/>
                  </a:lnTo>
                  <a:lnTo>
                    <a:pt x="93179" y="1371"/>
                  </a:lnTo>
                  <a:lnTo>
                    <a:pt x="92278" y="1231"/>
                  </a:lnTo>
                  <a:lnTo>
                    <a:pt x="93954" y="914"/>
                  </a:lnTo>
                  <a:lnTo>
                    <a:pt x="91770" y="685"/>
                  </a:lnTo>
                  <a:lnTo>
                    <a:pt x="89077" y="1016"/>
                  </a:lnTo>
                  <a:lnTo>
                    <a:pt x="88963" y="1511"/>
                  </a:lnTo>
                  <a:lnTo>
                    <a:pt x="91160" y="2108"/>
                  </a:lnTo>
                  <a:lnTo>
                    <a:pt x="90385" y="2209"/>
                  </a:lnTo>
                  <a:lnTo>
                    <a:pt x="89496" y="2057"/>
                  </a:lnTo>
                  <a:lnTo>
                    <a:pt x="88861" y="2019"/>
                  </a:lnTo>
                  <a:lnTo>
                    <a:pt x="90525" y="2425"/>
                  </a:lnTo>
                  <a:lnTo>
                    <a:pt x="93459" y="2933"/>
                  </a:lnTo>
                  <a:lnTo>
                    <a:pt x="96647" y="2781"/>
                  </a:lnTo>
                  <a:close/>
                </a:path>
                <a:path w="2385695" h="2381884">
                  <a:moveTo>
                    <a:pt x="96824" y="6705"/>
                  </a:moveTo>
                  <a:lnTo>
                    <a:pt x="96697" y="6553"/>
                  </a:lnTo>
                  <a:lnTo>
                    <a:pt x="96748" y="6731"/>
                  </a:lnTo>
                  <a:close/>
                </a:path>
                <a:path w="2385695" h="2381884">
                  <a:moveTo>
                    <a:pt x="97091" y="6400"/>
                  </a:moveTo>
                  <a:lnTo>
                    <a:pt x="96926" y="6299"/>
                  </a:lnTo>
                  <a:lnTo>
                    <a:pt x="96608" y="6197"/>
                  </a:lnTo>
                  <a:lnTo>
                    <a:pt x="96189" y="6108"/>
                  </a:lnTo>
                  <a:lnTo>
                    <a:pt x="96342" y="6197"/>
                  </a:lnTo>
                  <a:lnTo>
                    <a:pt x="96545" y="6375"/>
                  </a:lnTo>
                  <a:lnTo>
                    <a:pt x="97091" y="6400"/>
                  </a:lnTo>
                  <a:close/>
                </a:path>
                <a:path w="2385695" h="2381884">
                  <a:moveTo>
                    <a:pt x="2001253" y="2266353"/>
                  </a:moveTo>
                  <a:lnTo>
                    <a:pt x="1997494" y="2265337"/>
                  </a:lnTo>
                  <a:lnTo>
                    <a:pt x="1998954" y="2266353"/>
                  </a:lnTo>
                  <a:lnTo>
                    <a:pt x="2001253" y="2266353"/>
                  </a:lnTo>
                  <a:close/>
                </a:path>
                <a:path w="2385695" h="2381884">
                  <a:moveTo>
                    <a:pt x="2283904" y="2350655"/>
                  </a:moveTo>
                  <a:lnTo>
                    <a:pt x="2283231" y="2348738"/>
                  </a:lnTo>
                  <a:lnTo>
                    <a:pt x="2280678" y="2346998"/>
                  </a:lnTo>
                  <a:lnTo>
                    <a:pt x="2278557" y="2348268"/>
                  </a:lnTo>
                  <a:lnTo>
                    <a:pt x="2280767" y="2348903"/>
                  </a:lnTo>
                  <a:lnTo>
                    <a:pt x="2282685" y="2350757"/>
                  </a:lnTo>
                  <a:lnTo>
                    <a:pt x="2283904" y="2350655"/>
                  </a:lnTo>
                  <a:close/>
                </a:path>
                <a:path w="2385695" h="2381884">
                  <a:moveTo>
                    <a:pt x="2385263" y="2378443"/>
                  </a:moveTo>
                  <a:lnTo>
                    <a:pt x="2382177" y="2378303"/>
                  </a:lnTo>
                  <a:lnTo>
                    <a:pt x="2381707" y="2381656"/>
                  </a:lnTo>
                  <a:lnTo>
                    <a:pt x="2383561" y="2381745"/>
                  </a:lnTo>
                  <a:lnTo>
                    <a:pt x="2385263" y="237844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289573" y="4507832"/>
              <a:ext cx="50800" cy="212090"/>
            </a:xfrm>
            <a:custGeom>
              <a:avLst/>
              <a:gdLst/>
              <a:ahLst/>
              <a:cxnLst/>
              <a:rect l="l" t="t" r="r" b="b"/>
              <a:pathLst>
                <a:path w="50800" h="212089">
                  <a:moveTo>
                    <a:pt x="6146" y="197040"/>
                  </a:moveTo>
                  <a:lnTo>
                    <a:pt x="5448" y="196354"/>
                  </a:lnTo>
                  <a:lnTo>
                    <a:pt x="5194" y="196354"/>
                  </a:lnTo>
                  <a:lnTo>
                    <a:pt x="6146" y="197040"/>
                  </a:lnTo>
                  <a:close/>
                </a:path>
                <a:path w="50800" h="212089">
                  <a:moveTo>
                    <a:pt x="13601" y="170954"/>
                  </a:moveTo>
                  <a:lnTo>
                    <a:pt x="12217" y="169684"/>
                  </a:lnTo>
                  <a:lnTo>
                    <a:pt x="11684" y="169684"/>
                  </a:lnTo>
                  <a:lnTo>
                    <a:pt x="11480" y="170954"/>
                  </a:lnTo>
                  <a:lnTo>
                    <a:pt x="13601" y="170954"/>
                  </a:lnTo>
                  <a:close/>
                </a:path>
                <a:path w="50800" h="212089">
                  <a:moveTo>
                    <a:pt x="14643" y="177063"/>
                  </a:moveTo>
                  <a:lnTo>
                    <a:pt x="14274" y="176034"/>
                  </a:lnTo>
                  <a:lnTo>
                    <a:pt x="13728" y="176034"/>
                  </a:lnTo>
                  <a:lnTo>
                    <a:pt x="14643" y="177063"/>
                  </a:lnTo>
                  <a:close/>
                </a:path>
                <a:path w="50800" h="212089">
                  <a:moveTo>
                    <a:pt x="16129" y="172224"/>
                  </a:moveTo>
                  <a:lnTo>
                    <a:pt x="15811" y="172046"/>
                  </a:lnTo>
                  <a:lnTo>
                    <a:pt x="15811" y="172224"/>
                  </a:lnTo>
                  <a:lnTo>
                    <a:pt x="16129" y="172224"/>
                  </a:lnTo>
                  <a:close/>
                </a:path>
                <a:path w="50800" h="212089">
                  <a:moveTo>
                    <a:pt x="16814" y="207784"/>
                  </a:moveTo>
                  <a:lnTo>
                    <a:pt x="16179" y="207238"/>
                  </a:lnTo>
                  <a:lnTo>
                    <a:pt x="15570" y="206844"/>
                  </a:lnTo>
                  <a:lnTo>
                    <a:pt x="16243" y="207784"/>
                  </a:lnTo>
                  <a:lnTo>
                    <a:pt x="16814" y="207784"/>
                  </a:lnTo>
                  <a:close/>
                </a:path>
                <a:path w="50800" h="212089">
                  <a:moveTo>
                    <a:pt x="16992" y="142557"/>
                  </a:moveTo>
                  <a:lnTo>
                    <a:pt x="15913" y="142138"/>
                  </a:lnTo>
                  <a:lnTo>
                    <a:pt x="16776" y="142811"/>
                  </a:lnTo>
                  <a:lnTo>
                    <a:pt x="16992" y="142557"/>
                  </a:lnTo>
                  <a:close/>
                </a:path>
                <a:path w="50800" h="212089">
                  <a:moveTo>
                    <a:pt x="18707" y="55384"/>
                  </a:moveTo>
                  <a:lnTo>
                    <a:pt x="17716" y="54114"/>
                  </a:lnTo>
                  <a:lnTo>
                    <a:pt x="18313" y="55384"/>
                  </a:lnTo>
                  <a:lnTo>
                    <a:pt x="18707" y="55384"/>
                  </a:lnTo>
                  <a:close/>
                </a:path>
                <a:path w="50800" h="212089">
                  <a:moveTo>
                    <a:pt x="19354" y="58889"/>
                  </a:moveTo>
                  <a:lnTo>
                    <a:pt x="18961" y="59194"/>
                  </a:lnTo>
                  <a:lnTo>
                    <a:pt x="19342" y="59194"/>
                  </a:lnTo>
                  <a:lnTo>
                    <a:pt x="19354" y="58889"/>
                  </a:lnTo>
                  <a:close/>
                </a:path>
                <a:path w="50800" h="212089">
                  <a:moveTo>
                    <a:pt x="20193" y="58254"/>
                  </a:moveTo>
                  <a:lnTo>
                    <a:pt x="19392" y="57924"/>
                  </a:lnTo>
                  <a:lnTo>
                    <a:pt x="19354" y="58889"/>
                  </a:lnTo>
                  <a:lnTo>
                    <a:pt x="20193" y="58254"/>
                  </a:lnTo>
                  <a:close/>
                </a:path>
                <a:path w="50800" h="212089">
                  <a:moveTo>
                    <a:pt x="22250" y="42583"/>
                  </a:moveTo>
                  <a:lnTo>
                    <a:pt x="21666" y="42062"/>
                  </a:lnTo>
                  <a:lnTo>
                    <a:pt x="21285" y="41871"/>
                  </a:lnTo>
                  <a:lnTo>
                    <a:pt x="22250" y="42583"/>
                  </a:lnTo>
                  <a:close/>
                </a:path>
                <a:path w="50800" h="212089">
                  <a:moveTo>
                    <a:pt x="24041" y="88595"/>
                  </a:moveTo>
                  <a:lnTo>
                    <a:pt x="23952" y="88404"/>
                  </a:lnTo>
                  <a:lnTo>
                    <a:pt x="23520" y="88404"/>
                  </a:lnTo>
                  <a:lnTo>
                    <a:pt x="24041" y="88595"/>
                  </a:lnTo>
                  <a:close/>
                </a:path>
                <a:path w="50800" h="212089">
                  <a:moveTo>
                    <a:pt x="24091" y="65544"/>
                  </a:moveTo>
                  <a:lnTo>
                    <a:pt x="22377" y="64274"/>
                  </a:lnTo>
                  <a:lnTo>
                    <a:pt x="21666" y="64274"/>
                  </a:lnTo>
                  <a:lnTo>
                    <a:pt x="24091" y="65544"/>
                  </a:lnTo>
                  <a:close/>
                </a:path>
                <a:path w="50800" h="212089">
                  <a:moveTo>
                    <a:pt x="24676" y="68237"/>
                  </a:moveTo>
                  <a:lnTo>
                    <a:pt x="24371" y="68084"/>
                  </a:lnTo>
                  <a:lnTo>
                    <a:pt x="23279" y="69354"/>
                  </a:lnTo>
                  <a:lnTo>
                    <a:pt x="24676" y="68237"/>
                  </a:lnTo>
                  <a:close/>
                </a:path>
                <a:path w="50800" h="212089">
                  <a:moveTo>
                    <a:pt x="24853" y="79298"/>
                  </a:moveTo>
                  <a:lnTo>
                    <a:pt x="24269" y="78994"/>
                  </a:lnTo>
                  <a:lnTo>
                    <a:pt x="20561" y="78841"/>
                  </a:lnTo>
                  <a:lnTo>
                    <a:pt x="21564" y="79324"/>
                  </a:lnTo>
                  <a:lnTo>
                    <a:pt x="24853" y="79298"/>
                  </a:lnTo>
                  <a:close/>
                </a:path>
                <a:path w="50800" h="212089">
                  <a:moveTo>
                    <a:pt x="24866" y="88887"/>
                  </a:moveTo>
                  <a:lnTo>
                    <a:pt x="24041" y="88595"/>
                  </a:lnTo>
                  <a:lnTo>
                    <a:pt x="24549" y="89674"/>
                  </a:lnTo>
                  <a:lnTo>
                    <a:pt x="24866" y="88887"/>
                  </a:lnTo>
                  <a:close/>
                </a:path>
                <a:path w="50800" h="212089">
                  <a:moveTo>
                    <a:pt x="24879" y="95694"/>
                  </a:moveTo>
                  <a:lnTo>
                    <a:pt x="24460" y="95491"/>
                  </a:lnTo>
                  <a:lnTo>
                    <a:pt x="22796" y="95618"/>
                  </a:lnTo>
                  <a:lnTo>
                    <a:pt x="21729" y="96050"/>
                  </a:lnTo>
                  <a:lnTo>
                    <a:pt x="23342" y="96367"/>
                  </a:lnTo>
                  <a:lnTo>
                    <a:pt x="23571" y="96012"/>
                  </a:lnTo>
                  <a:lnTo>
                    <a:pt x="24879" y="95694"/>
                  </a:lnTo>
                  <a:close/>
                </a:path>
                <a:path w="50800" h="212089">
                  <a:moveTo>
                    <a:pt x="25425" y="35394"/>
                  </a:moveTo>
                  <a:lnTo>
                    <a:pt x="24409" y="35344"/>
                  </a:lnTo>
                  <a:lnTo>
                    <a:pt x="24790" y="35763"/>
                  </a:lnTo>
                  <a:lnTo>
                    <a:pt x="25425" y="35394"/>
                  </a:lnTo>
                  <a:close/>
                </a:path>
                <a:path w="50800" h="212089">
                  <a:moveTo>
                    <a:pt x="25438" y="43954"/>
                  </a:moveTo>
                  <a:lnTo>
                    <a:pt x="25222" y="43548"/>
                  </a:lnTo>
                  <a:lnTo>
                    <a:pt x="23012" y="43954"/>
                  </a:lnTo>
                  <a:lnTo>
                    <a:pt x="25438" y="43954"/>
                  </a:lnTo>
                  <a:close/>
                </a:path>
                <a:path w="50800" h="212089">
                  <a:moveTo>
                    <a:pt x="25476" y="205244"/>
                  </a:moveTo>
                  <a:lnTo>
                    <a:pt x="22415" y="202704"/>
                  </a:lnTo>
                  <a:lnTo>
                    <a:pt x="21907" y="202704"/>
                  </a:lnTo>
                  <a:lnTo>
                    <a:pt x="25476" y="205244"/>
                  </a:lnTo>
                  <a:close/>
                </a:path>
                <a:path w="50800" h="212089">
                  <a:moveTo>
                    <a:pt x="25692" y="187464"/>
                  </a:moveTo>
                  <a:lnTo>
                    <a:pt x="25069" y="186258"/>
                  </a:lnTo>
                  <a:lnTo>
                    <a:pt x="24879" y="186194"/>
                  </a:lnTo>
                  <a:lnTo>
                    <a:pt x="25692" y="187464"/>
                  </a:lnTo>
                  <a:close/>
                </a:path>
                <a:path w="50800" h="212089">
                  <a:moveTo>
                    <a:pt x="25768" y="99834"/>
                  </a:moveTo>
                  <a:lnTo>
                    <a:pt x="24218" y="98564"/>
                  </a:lnTo>
                  <a:lnTo>
                    <a:pt x="22377" y="98564"/>
                  </a:lnTo>
                  <a:lnTo>
                    <a:pt x="22682" y="99834"/>
                  </a:lnTo>
                  <a:lnTo>
                    <a:pt x="25768" y="99834"/>
                  </a:lnTo>
                  <a:close/>
                </a:path>
                <a:path w="50800" h="212089">
                  <a:moveTo>
                    <a:pt x="26085" y="85725"/>
                  </a:moveTo>
                  <a:lnTo>
                    <a:pt x="25933" y="85699"/>
                  </a:lnTo>
                  <a:lnTo>
                    <a:pt x="25730" y="85864"/>
                  </a:lnTo>
                  <a:lnTo>
                    <a:pt x="26085" y="85725"/>
                  </a:lnTo>
                  <a:close/>
                </a:path>
                <a:path w="50800" h="212089">
                  <a:moveTo>
                    <a:pt x="26289" y="43370"/>
                  </a:moveTo>
                  <a:lnTo>
                    <a:pt x="24752" y="42684"/>
                  </a:lnTo>
                  <a:lnTo>
                    <a:pt x="25222" y="43548"/>
                  </a:lnTo>
                  <a:lnTo>
                    <a:pt x="26289" y="43370"/>
                  </a:lnTo>
                  <a:close/>
                </a:path>
                <a:path w="50800" h="212089">
                  <a:moveTo>
                    <a:pt x="27597" y="21094"/>
                  </a:moveTo>
                  <a:lnTo>
                    <a:pt x="26568" y="19824"/>
                  </a:lnTo>
                  <a:lnTo>
                    <a:pt x="26581" y="21094"/>
                  </a:lnTo>
                  <a:lnTo>
                    <a:pt x="27597" y="21094"/>
                  </a:lnTo>
                  <a:close/>
                </a:path>
                <a:path w="50800" h="212089">
                  <a:moveTo>
                    <a:pt x="27609" y="9512"/>
                  </a:moveTo>
                  <a:lnTo>
                    <a:pt x="27419" y="9169"/>
                  </a:lnTo>
                  <a:lnTo>
                    <a:pt x="24003" y="10325"/>
                  </a:lnTo>
                  <a:lnTo>
                    <a:pt x="27609" y="9512"/>
                  </a:lnTo>
                  <a:close/>
                </a:path>
                <a:path w="50800" h="212089">
                  <a:moveTo>
                    <a:pt x="27635" y="90944"/>
                  </a:moveTo>
                  <a:lnTo>
                    <a:pt x="24917" y="92214"/>
                  </a:lnTo>
                  <a:lnTo>
                    <a:pt x="26377" y="92214"/>
                  </a:lnTo>
                  <a:lnTo>
                    <a:pt x="27635" y="90944"/>
                  </a:lnTo>
                  <a:close/>
                </a:path>
                <a:path w="50800" h="212089">
                  <a:moveTo>
                    <a:pt x="27736" y="13296"/>
                  </a:moveTo>
                  <a:lnTo>
                    <a:pt x="27228" y="12750"/>
                  </a:lnTo>
                  <a:lnTo>
                    <a:pt x="26085" y="13258"/>
                  </a:lnTo>
                  <a:lnTo>
                    <a:pt x="25450" y="13208"/>
                  </a:lnTo>
                  <a:lnTo>
                    <a:pt x="26466" y="13576"/>
                  </a:lnTo>
                  <a:lnTo>
                    <a:pt x="26733" y="13665"/>
                  </a:lnTo>
                  <a:lnTo>
                    <a:pt x="27736" y="13296"/>
                  </a:lnTo>
                  <a:close/>
                </a:path>
                <a:path w="50800" h="212089">
                  <a:moveTo>
                    <a:pt x="28321" y="187464"/>
                  </a:moveTo>
                  <a:lnTo>
                    <a:pt x="27063" y="186994"/>
                  </a:lnTo>
                  <a:lnTo>
                    <a:pt x="27495" y="187464"/>
                  </a:lnTo>
                  <a:lnTo>
                    <a:pt x="27787" y="187464"/>
                  </a:lnTo>
                  <a:lnTo>
                    <a:pt x="28321" y="187464"/>
                  </a:lnTo>
                  <a:close/>
                </a:path>
                <a:path w="50800" h="212089">
                  <a:moveTo>
                    <a:pt x="28575" y="197624"/>
                  </a:moveTo>
                  <a:lnTo>
                    <a:pt x="27597" y="197053"/>
                  </a:lnTo>
                  <a:lnTo>
                    <a:pt x="27863" y="197332"/>
                  </a:lnTo>
                  <a:lnTo>
                    <a:pt x="28575" y="197624"/>
                  </a:lnTo>
                  <a:close/>
                </a:path>
                <a:path w="50800" h="212089">
                  <a:moveTo>
                    <a:pt x="29972" y="8991"/>
                  </a:moveTo>
                  <a:lnTo>
                    <a:pt x="27609" y="9512"/>
                  </a:lnTo>
                  <a:lnTo>
                    <a:pt x="27673" y="9639"/>
                  </a:lnTo>
                  <a:lnTo>
                    <a:pt x="29819" y="9372"/>
                  </a:lnTo>
                  <a:lnTo>
                    <a:pt x="29972" y="8991"/>
                  </a:lnTo>
                  <a:close/>
                </a:path>
                <a:path w="50800" h="212089">
                  <a:moveTo>
                    <a:pt x="30353" y="9309"/>
                  </a:moveTo>
                  <a:lnTo>
                    <a:pt x="29819" y="9372"/>
                  </a:lnTo>
                  <a:lnTo>
                    <a:pt x="29476" y="10274"/>
                  </a:lnTo>
                  <a:lnTo>
                    <a:pt x="30353" y="9309"/>
                  </a:lnTo>
                  <a:close/>
                </a:path>
                <a:path w="50800" h="212089">
                  <a:moveTo>
                    <a:pt x="30797" y="196545"/>
                  </a:moveTo>
                  <a:lnTo>
                    <a:pt x="30607" y="196354"/>
                  </a:lnTo>
                  <a:lnTo>
                    <a:pt x="30797" y="196545"/>
                  </a:lnTo>
                  <a:close/>
                </a:path>
                <a:path w="50800" h="212089">
                  <a:moveTo>
                    <a:pt x="31026" y="12204"/>
                  </a:moveTo>
                  <a:lnTo>
                    <a:pt x="28498" y="13474"/>
                  </a:lnTo>
                  <a:lnTo>
                    <a:pt x="29514" y="13474"/>
                  </a:lnTo>
                  <a:lnTo>
                    <a:pt x="31026" y="12204"/>
                  </a:lnTo>
                  <a:close/>
                </a:path>
                <a:path w="50800" h="212089">
                  <a:moveTo>
                    <a:pt x="31229" y="189014"/>
                  </a:moveTo>
                  <a:lnTo>
                    <a:pt x="30416" y="188785"/>
                  </a:lnTo>
                  <a:lnTo>
                    <a:pt x="29565" y="188468"/>
                  </a:lnTo>
                  <a:lnTo>
                    <a:pt x="28714" y="188137"/>
                  </a:lnTo>
                  <a:lnTo>
                    <a:pt x="30645" y="188950"/>
                  </a:lnTo>
                  <a:lnTo>
                    <a:pt x="30937" y="190106"/>
                  </a:lnTo>
                  <a:lnTo>
                    <a:pt x="31229" y="189014"/>
                  </a:lnTo>
                  <a:close/>
                </a:path>
                <a:path w="50800" h="212089">
                  <a:moveTo>
                    <a:pt x="32334" y="197624"/>
                  </a:moveTo>
                  <a:lnTo>
                    <a:pt x="30797" y="196545"/>
                  </a:lnTo>
                  <a:lnTo>
                    <a:pt x="31775" y="197624"/>
                  </a:lnTo>
                  <a:lnTo>
                    <a:pt x="32334" y="197624"/>
                  </a:lnTo>
                  <a:close/>
                </a:path>
                <a:path w="50800" h="212089">
                  <a:moveTo>
                    <a:pt x="33375" y="7124"/>
                  </a:moveTo>
                  <a:lnTo>
                    <a:pt x="30175" y="7124"/>
                  </a:lnTo>
                  <a:lnTo>
                    <a:pt x="31623" y="8394"/>
                  </a:lnTo>
                  <a:lnTo>
                    <a:pt x="33375" y="7124"/>
                  </a:lnTo>
                  <a:close/>
                </a:path>
                <a:path w="50800" h="212089">
                  <a:moveTo>
                    <a:pt x="33743" y="179844"/>
                  </a:moveTo>
                  <a:lnTo>
                    <a:pt x="31826" y="179844"/>
                  </a:lnTo>
                  <a:lnTo>
                    <a:pt x="33578" y="180263"/>
                  </a:lnTo>
                  <a:lnTo>
                    <a:pt x="33743" y="179844"/>
                  </a:lnTo>
                  <a:close/>
                </a:path>
                <a:path w="50800" h="212089">
                  <a:moveTo>
                    <a:pt x="33947" y="12204"/>
                  </a:moveTo>
                  <a:lnTo>
                    <a:pt x="32956" y="11442"/>
                  </a:lnTo>
                  <a:lnTo>
                    <a:pt x="32435" y="11277"/>
                  </a:lnTo>
                  <a:lnTo>
                    <a:pt x="32816" y="12204"/>
                  </a:lnTo>
                  <a:lnTo>
                    <a:pt x="33947" y="12204"/>
                  </a:lnTo>
                  <a:close/>
                </a:path>
                <a:path w="50800" h="212089">
                  <a:moveTo>
                    <a:pt x="39624" y="46101"/>
                  </a:moveTo>
                  <a:lnTo>
                    <a:pt x="37960" y="46050"/>
                  </a:lnTo>
                  <a:lnTo>
                    <a:pt x="38481" y="46215"/>
                  </a:lnTo>
                  <a:lnTo>
                    <a:pt x="39001" y="46380"/>
                  </a:lnTo>
                  <a:lnTo>
                    <a:pt x="39331" y="46532"/>
                  </a:lnTo>
                  <a:lnTo>
                    <a:pt x="39560" y="46291"/>
                  </a:lnTo>
                  <a:lnTo>
                    <a:pt x="39624" y="46101"/>
                  </a:lnTo>
                  <a:close/>
                </a:path>
                <a:path w="50800" h="212089">
                  <a:moveTo>
                    <a:pt x="39852" y="46951"/>
                  </a:moveTo>
                  <a:lnTo>
                    <a:pt x="39738" y="46736"/>
                  </a:lnTo>
                  <a:lnTo>
                    <a:pt x="39331" y="46532"/>
                  </a:lnTo>
                  <a:lnTo>
                    <a:pt x="39116" y="46736"/>
                  </a:lnTo>
                  <a:lnTo>
                    <a:pt x="38811" y="46964"/>
                  </a:lnTo>
                  <a:lnTo>
                    <a:pt x="39255" y="47180"/>
                  </a:lnTo>
                  <a:lnTo>
                    <a:pt x="39852" y="46951"/>
                  </a:lnTo>
                  <a:close/>
                </a:path>
                <a:path w="50800" h="212089">
                  <a:moveTo>
                    <a:pt x="40767" y="169684"/>
                  </a:moveTo>
                  <a:lnTo>
                    <a:pt x="37592" y="168414"/>
                  </a:lnTo>
                  <a:lnTo>
                    <a:pt x="38925" y="169684"/>
                  </a:lnTo>
                  <a:lnTo>
                    <a:pt x="40767" y="169684"/>
                  </a:lnTo>
                  <a:close/>
                </a:path>
                <a:path w="50800" h="212089">
                  <a:moveTo>
                    <a:pt x="41592" y="49034"/>
                  </a:moveTo>
                  <a:lnTo>
                    <a:pt x="40881" y="47764"/>
                  </a:lnTo>
                  <a:lnTo>
                    <a:pt x="39382" y="49034"/>
                  </a:lnTo>
                  <a:lnTo>
                    <a:pt x="41592" y="49034"/>
                  </a:lnTo>
                  <a:close/>
                </a:path>
                <a:path w="50800" h="212089">
                  <a:moveTo>
                    <a:pt x="41808" y="1574"/>
                  </a:moveTo>
                  <a:lnTo>
                    <a:pt x="41300" y="774"/>
                  </a:lnTo>
                  <a:lnTo>
                    <a:pt x="40398" y="774"/>
                  </a:lnTo>
                  <a:lnTo>
                    <a:pt x="41808" y="1574"/>
                  </a:lnTo>
                  <a:close/>
                </a:path>
                <a:path w="50800" h="212089">
                  <a:moveTo>
                    <a:pt x="41821" y="3314"/>
                  </a:moveTo>
                  <a:lnTo>
                    <a:pt x="39928" y="2044"/>
                  </a:lnTo>
                  <a:lnTo>
                    <a:pt x="31750" y="2044"/>
                  </a:lnTo>
                  <a:lnTo>
                    <a:pt x="38658" y="3314"/>
                  </a:lnTo>
                  <a:lnTo>
                    <a:pt x="33947" y="3314"/>
                  </a:lnTo>
                  <a:lnTo>
                    <a:pt x="37528" y="4584"/>
                  </a:lnTo>
                  <a:lnTo>
                    <a:pt x="35877" y="4584"/>
                  </a:lnTo>
                  <a:lnTo>
                    <a:pt x="37947" y="5854"/>
                  </a:lnTo>
                  <a:lnTo>
                    <a:pt x="39471" y="4584"/>
                  </a:lnTo>
                  <a:lnTo>
                    <a:pt x="40843" y="4584"/>
                  </a:lnTo>
                  <a:lnTo>
                    <a:pt x="40589" y="3314"/>
                  </a:lnTo>
                  <a:lnTo>
                    <a:pt x="41821" y="3314"/>
                  </a:lnTo>
                  <a:close/>
                </a:path>
                <a:path w="50800" h="212089">
                  <a:moveTo>
                    <a:pt x="41998" y="147878"/>
                  </a:moveTo>
                  <a:lnTo>
                    <a:pt x="41592" y="147701"/>
                  </a:lnTo>
                  <a:lnTo>
                    <a:pt x="41922" y="147942"/>
                  </a:lnTo>
                  <a:close/>
                </a:path>
                <a:path w="50800" h="212089">
                  <a:moveTo>
                    <a:pt x="42062" y="150634"/>
                  </a:moveTo>
                  <a:lnTo>
                    <a:pt x="38849" y="149364"/>
                  </a:lnTo>
                  <a:lnTo>
                    <a:pt x="42062" y="150634"/>
                  </a:lnTo>
                  <a:close/>
                </a:path>
                <a:path w="50800" h="212089">
                  <a:moveTo>
                    <a:pt x="42608" y="2044"/>
                  </a:moveTo>
                  <a:lnTo>
                    <a:pt x="41808" y="1574"/>
                  </a:lnTo>
                  <a:lnTo>
                    <a:pt x="42087" y="2044"/>
                  </a:lnTo>
                  <a:lnTo>
                    <a:pt x="42608" y="2044"/>
                  </a:lnTo>
                  <a:close/>
                </a:path>
                <a:path w="50800" h="212089">
                  <a:moveTo>
                    <a:pt x="42621" y="38874"/>
                  </a:moveTo>
                  <a:lnTo>
                    <a:pt x="42278" y="38874"/>
                  </a:lnTo>
                  <a:lnTo>
                    <a:pt x="42621" y="38874"/>
                  </a:lnTo>
                  <a:close/>
                </a:path>
                <a:path w="50800" h="212089">
                  <a:moveTo>
                    <a:pt x="42672" y="149364"/>
                  </a:moveTo>
                  <a:lnTo>
                    <a:pt x="41922" y="148094"/>
                  </a:lnTo>
                  <a:lnTo>
                    <a:pt x="41706" y="149364"/>
                  </a:lnTo>
                  <a:lnTo>
                    <a:pt x="42672" y="149364"/>
                  </a:lnTo>
                  <a:close/>
                </a:path>
                <a:path w="50800" h="212089">
                  <a:moveTo>
                    <a:pt x="42786" y="149771"/>
                  </a:moveTo>
                  <a:lnTo>
                    <a:pt x="42062" y="149669"/>
                  </a:lnTo>
                  <a:lnTo>
                    <a:pt x="42684" y="149910"/>
                  </a:lnTo>
                  <a:lnTo>
                    <a:pt x="42786" y="149771"/>
                  </a:lnTo>
                  <a:close/>
                </a:path>
                <a:path w="50800" h="212089">
                  <a:moveTo>
                    <a:pt x="42964" y="40144"/>
                  </a:moveTo>
                  <a:lnTo>
                    <a:pt x="42341" y="38989"/>
                  </a:lnTo>
                  <a:lnTo>
                    <a:pt x="40944" y="39585"/>
                  </a:lnTo>
                  <a:lnTo>
                    <a:pt x="40043" y="39484"/>
                  </a:lnTo>
                  <a:lnTo>
                    <a:pt x="40424" y="39801"/>
                  </a:lnTo>
                  <a:lnTo>
                    <a:pt x="39624" y="40144"/>
                  </a:lnTo>
                  <a:lnTo>
                    <a:pt x="42964" y="40144"/>
                  </a:lnTo>
                  <a:close/>
                </a:path>
                <a:path w="50800" h="212089">
                  <a:moveTo>
                    <a:pt x="43256" y="3441"/>
                  </a:moveTo>
                  <a:lnTo>
                    <a:pt x="43103" y="3263"/>
                  </a:lnTo>
                  <a:lnTo>
                    <a:pt x="42252" y="3213"/>
                  </a:lnTo>
                  <a:lnTo>
                    <a:pt x="41998" y="3251"/>
                  </a:lnTo>
                  <a:lnTo>
                    <a:pt x="42735" y="3302"/>
                  </a:lnTo>
                  <a:lnTo>
                    <a:pt x="43103" y="3365"/>
                  </a:lnTo>
                  <a:lnTo>
                    <a:pt x="43256" y="3441"/>
                  </a:lnTo>
                  <a:close/>
                </a:path>
                <a:path w="50800" h="212089">
                  <a:moveTo>
                    <a:pt x="43408" y="88"/>
                  </a:moveTo>
                  <a:lnTo>
                    <a:pt x="42570" y="0"/>
                  </a:lnTo>
                  <a:lnTo>
                    <a:pt x="43307" y="355"/>
                  </a:lnTo>
                  <a:lnTo>
                    <a:pt x="43408" y="88"/>
                  </a:lnTo>
                  <a:close/>
                </a:path>
                <a:path w="50800" h="212089">
                  <a:moveTo>
                    <a:pt x="43522" y="11557"/>
                  </a:moveTo>
                  <a:lnTo>
                    <a:pt x="42240" y="10934"/>
                  </a:lnTo>
                  <a:lnTo>
                    <a:pt x="43091" y="12115"/>
                  </a:lnTo>
                  <a:lnTo>
                    <a:pt x="43522" y="11557"/>
                  </a:lnTo>
                  <a:close/>
                </a:path>
                <a:path w="50800" h="212089">
                  <a:moveTo>
                    <a:pt x="43649" y="520"/>
                  </a:moveTo>
                  <a:lnTo>
                    <a:pt x="43319" y="355"/>
                  </a:lnTo>
                  <a:lnTo>
                    <a:pt x="43332" y="482"/>
                  </a:lnTo>
                  <a:lnTo>
                    <a:pt x="43649" y="520"/>
                  </a:lnTo>
                  <a:close/>
                </a:path>
                <a:path w="50800" h="212089">
                  <a:moveTo>
                    <a:pt x="44119" y="546"/>
                  </a:moveTo>
                  <a:lnTo>
                    <a:pt x="43929" y="533"/>
                  </a:lnTo>
                  <a:lnTo>
                    <a:pt x="43776" y="520"/>
                  </a:lnTo>
                  <a:lnTo>
                    <a:pt x="43649" y="520"/>
                  </a:lnTo>
                  <a:lnTo>
                    <a:pt x="43992" y="685"/>
                  </a:lnTo>
                  <a:lnTo>
                    <a:pt x="44119" y="546"/>
                  </a:lnTo>
                  <a:close/>
                </a:path>
                <a:path w="50800" h="212089">
                  <a:moveTo>
                    <a:pt x="44589" y="4762"/>
                  </a:moveTo>
                  <a:lnTo>
                    <a:pt x="44437" y="4660"/>
                  </a:lnTo>
                  <a:lnTo>
                    <a:pt x="43599" y="4610"/>
                  </a:lnTo>
                  <a:lnTo>
                    <a:pt x="44589" y="4762"/>
                  </a:lnTo>
                  <a:close/>
                </a:path>
                <a:path w="50800" h="212089">
                  <a:moveTo>
                    <a:pt x="44805" y="12204"/>
                  </a:moveTo>
                  <a:lnTo>
                    <a:pt x="44018" y="10934"/>
                  </a:lnTo>
                  <a:lnTo>
                    <a:pt x="43522" y="11557"/>
                  </a:lnTo>
                  <a:lnTo>
                    <a:pt x="44805" y="12204"/>
                  </a:lnTo>
                  <a:close/>
                </a:path>
                <a:path w="50800" h="212089">
                  <a:moveTo>
                    <a:pt x="45097" y="5067"/>
                  </a:moveTo>
                  <a:lnTo>
                    <a:pt x="44805" y="4889"/>
                  </a:lnTo>
                  <a:lnTo>
                    <a:pt x="41008" y="5397"/>
                  </a:lnTo>
                  <a:lnTo>
                    <a:pt x="42799" y="5727"/>
                  </a:lnTo>
                  <a:lnTo>
                    <a:pt x="43053" y="5448"/>
                  </a:lnTo>
                  <a:lnTo>
                    <a:pt x="45097" y="5067"/>
                  </a:lnTo>
                  <a:close/>
                </a:path>
                <a:path w="50800" h="212089">
                  <a:moveTo>
                    <a:pt x="45123" y="60540"/>
                  </a:moveTo>
                  <a:lnTo>
                    <a:pt x="44894" y="60350"/>
                  </a:lnTo>
                  <a:lnTo>
                    <a:pt x="44424" y="60134"/>
                  </a:lnTo>
                  <a:lnTo>
                    <a:pt x="45123" y="60540"/>
                  </a:lnTo>
                  <a:close/>
                </a:path>
                <a:path w="50800" h="212089">
                  <a:moveTo>
                    <a:pt x="45161" y="65544"/>
                  </a:moveTo>
                  <a:lnTo>
                    <a:pt x="44361" y="64274"/>
                  </a:lnTo>
                  <a:lnTo>
                    <a:pt x="44208" y="64274"/>
                  </a:lnTo>
                  <a:lnTo>
                    <a:pt x="45161" y="65544"/>
                  </a:lnTo>
                  <a:close/>
                </a:path>
                <a:path w="50800" h="212089">
                  <a:moveTo>
                    <a:pt x="45173" y="4838"/>
                  </a:moveTo>
                  <a:lnTo>
                    <a:pt x="44589" y="4762"/>
                  </a:lnTo>
                  <a:lnTo>
                    <a:pt x="44805" y="4889"/>
                  </a:lnTo>
                  <a:lnTo>
                    <a:pt x="45173" y="4838"/>
                  </a:lnTo>
                  <a:close/>
                </a:path>
                <a:path w="50800" h="212089">
                  <a:moveTo>
                    <a:pt x="46418" y="66814"/>
                  </a:moveTo>
                  <a:lnTo>
                    <a:pt x="45161" y="66814"/>
                  </a:lnTo>
                  <a:lnTo>
                    <a:pt x="45389" y="67106"/>
                  </a:lnTo>
                  <a:lnTo>
                    <a:pt x="46418" y="66814"/>
                  </a:lnTo>
                  <a:close/>
                </a:path>
                <a:path w="50800" h="212089">
                  <a:moveTo>
                    <a:pt x="47371" y="79248"/>
                  </a:moveTo>
                  <a:lnTo>
                    <a:pt x="46329" y="79375"/>
                  </a:lnTo>
                  <a:lnTo>
                    <a:pt x="45732" y="79502"/>
                  </a:lnTo>
                  <a:lnTo>
                    <a:pt x="45326" y="79667"/>
                  </a:lnTo>
                  <a:lnTo>
                    <a:pt x="46088" y="79794"/>
                  </a:lnTo>
                  <a:lnTo>
                    <a:pt x="47371" y="79248"/>
                  </a:lnTo>
                  <a:close/>
                </a:path>
                <a:path w="50800" h="212089">
                  <a:moveTo>
                    <a:pt x="47472" y="75844"/>
                  </a:moveTo>
                  <a:lnTo>
                    <a:pt x="47421" y="75704"/>
                  </a:lnTo>
                  <a:lnTo>
                    <a:pt x="45504" y="75704"/>
                  </a:lnTo>
                  <a:lnTo>
                    <a:pt x="47015" y="76682"/>
                  </a:lnTo>
                  <a:lnTo>
                    <a:pt x="47472" y="76974"/>
                  </a:lnTo>
                  <a:lnTo>
                    <a:pt x="47434" y="76174"/>
                  </a:lnTo>
                  <a:lnTo>
                    <a:pt x="47472" y="75844"/>
                  </a:lnTo>
                  <a:close/>
                </a:path>
                <a:path w="50800" h="212089">
                  <a:moveTo>
                    <a:pt x="47523" y="75742"/>
                  </a:moveTo>
                  <a:close/>
                </a:path>
                <a:path w="50800" h="212089">
                  <a:moveTo>
                    <a:pt x="50723" y="109994"/>
                  </a:moveTo>
                  <a:lnTo>
                    <a:pt x="42341" y="107454"/>
                  </a:lnTo>
                  <a:lnTo>
                    <a:pt x="47421" y="106184"/>
                  </a:lnTo>
                  <a:lnTo>
                    <a:pt x="46634" y="106184"/>
                  </a:lnTo>
                  <a:lnTo>
                    <a:pt x="47078" y="104914"/>
                  </a:lnTo>
                  <a:lnTo>
                    <a:pt x="45618" y="104914"/>
                  </a:lnTo>
                  <a:lnTo>
                    <a:pt x="45389" y="106184"/>
                  </a:lnTo>
                  <a:lnTo>
                    <a:pt x="44386" y="104914"/>
                  </a:lnTo>
                  <a:lnTo>
                    <a:pt x="42227" y="102374"/>
                  </a:lnTo>
                  <a:lnTo>
                    <a:pt x="47294" y="98564"/>
                  </a:lnTo>
                  <a:lnTo>
                    <a:pt x="49060" y="96024"/>
                  </a:lnTo>
                  <a:lnTo>
                    <a:pt x="49580" y="94754"/>
                  </a:lnTo>
                  <a:lnTo>
                    <a:pt x="47371" y="94754"/>
                  </a:lnTo>
                  <a:lnTo>
                    <a:pt x="39446" y="94754"/>
                  </a:lnTo>
                  <a:lnTo>
                    <a:pt x="43929" y="93484"/>
                  </a:lnTo>
                  <a:lnTo>
                    <a:pt x="47371" y="94754"/>
                  </a:lnTo>
                  <a:lnTo>
                    <a:pt x="43307" y="92214"/>
                  </a:lnTo>
                  <a:lnTo>
                    <a:pt x="47663" y="89674"/>
                  </a:lnTo>
                  <a:lnTo>
                    <a:pt x="44208" y="87134"/>
                  </a:lnTo>
                  <a:lnTo>
                    <a:pt x="48552" y="87134"/>
                  </a:lnTo>
                  <a:lnTo>
                    <a:pt x="46189" y="85864"/>
                  </a:lnTo>
                  <a:lnTo>
                    <a:pt x="45999" y="85864"/>
                  </a:lnTo>
                  <a:lnTo>
                    <a:pt x="44145" y="85864"/>
                  </a:lnTo>
                  <a:lnTo>
                    <a:pt x="44386" y="84594"/>
                  </a:lnTo>
                  <a:lnTo>
                    <a:pt x="45999" y="85864"/>
                  </a:lnTo>
                  <a:lnTo>
                    <a:pt x="47040" y="84594"/>
                  </a:lnTo>
                  <a:lnTo>
                    <a:pt x="48552" y="84594"/>
                  </a:lnTo>
                  <a:lnTo>
                    <a:pt x="43865" y="83324"/>
                  </a:lnTo>
                  <a:lnTo>
                    <a:pt x="46177" y="83324"/>
                  </a:lnTo>
                  <a:lnTo>
                    <a:pt x="47739" y="82054"/>
                  </a:lnTo>
                  <a:lnTo>
                    <a:pt x="46240" y="82054"/>
                  </a:lnTo>
                  <a:lnTo>
                    <a:pt x="43586" y="80784"/>
                  </a:lnTo>
                  <a:lnTo>
                    <a:pt x="45326" y="80784"/>
                  </a:lnTo>
                  <a:lnTo>
                    <a:pt x="42100" y="79514"/>
                  </a:lnTo>
                  <a:lnTo>
                    <a:pt x="46926" y="78244"/>
                  </a:lnTo>
                  <a:lnTo>
                    <a:pt x="47078" y="78244"/>
                  </a:lnTo>
                  <a:lnTo>
                    <a:pt x="46215" y="76974"/>
                  </a:lnTo>
                  <a:lnTo>
                    <a:pt x="45427" y="76974"/>
                  </a:lnTo>
                  <a:lnTo>
                    <a:pt x="45504" y="75704"/>
                  </a:lnTo>
                  <a:lnTo>
                    <a:pt x="44132" y="75704"/>
                  </a:lnTo>
                  <a:lnTo>
                    <a:pt x="49822" y="74434"/>
                  </a:lnTo>
                  <a:lnTo>
                    <a:pt x="39624" y="73164"/>
                  </a:lnTo>
                  <a:lnTo>
                    <a:pt x="46901" y="71894"/>
                  </a:lnTo>
                  <a:lnTo>
                    <a:pt x="44424" y="70624"/>
                  </a:lnTo>
                  <a:lnTo>
                    <a:pt x="42875" y="68275"/>
                  </a:lnTo>
                  <a:lnTo>
                    <a:pt x="47066" y="69354"/>
                  </a:lnTo>
                  <a:lnTo>
                    <a:pt x="45389" y="67106"/>
                  </a:lnTo>
                  <a:lnTo>
                    <a:pt x="42621" y="67919"/>
                  </a:lnTo>
                  <a:lnTo>
                    <a:pt x="41681" y="66814"/>
                  </a:lnTo>
                  <a:lnTo>
                    <a:pt x="45161" y="66814"/>
                  </a:lnTo>
                  <a:lnTo>
                    <a:pt x="41135" y="65544"/>
                  </a:lnTo>
                  <a:lnTo>
                    <a:pt x="42316" y="64274"/>
                  </a:lnTo>
                  <a:lnTo>
                    <a:pt x="44208" y="64274"/>
                  </a:lnTo>
                  <a:lnTo>
                    <a:pt x="43268" y="63004"/>
                  </a:lnTo>
                  <a:lnTo>
                    <a:pt x="45681" y="61734"/>
                  </a:lnTo>
                  <a:lnTo>
                    <a:pt x="43154" y="60464"/>
                  </a:lnTo>
                  <a:lnTo>
                    <a:pt x="40436" y="60464"/>
                  </a:lnTo>
                  <a:lnTo>
                    <a:pt x="37096" y="59194"/>
                  </a:lnTo>
                  <a:lnTo>
                    <a:pt x="41592" y="59194"/>
                  </a:lnTo>
                  <a:lnTo>
                    <a:pt x="37033" y="57924"/>
                  </a:lnTo>
                  <a:lnTo>
                    <a:pt x="44780" y="59194"/>
                  </a:lnTo>
                  <a:lnTo>
                    <a:pt x="44386" y="57924"/>
                  </a:lnTo>
                  <a:lnTo>
                    <a:pt x="44818" y="57924"/>
                  </a:lnTo>
                  <a:lnTo>
                    <a:pt x="43688" y="56654"/>
                  </a:lnTo>
                  <a:lnTo>
                    <a:pt x="41402" y="57924"/>
                  </a:lnTo>
                  <a:lnTo>
                    <a:pt x="41465" y="56654"/>
                  </a:lnTo>
                  <a:lnTo>
                    <a:pt x="43688" y="56654"/>
                  </a:lnTo>
                  <a:lnTo>
                    <a:pt x="44132" y="56654"/>
                  </a:lnTo>
                  <a:lnTo>
                    <a:pt x="40093" y="55384"/>
                  </a:lnTo>
                  <a:lnTo>
                    <a:pt x="42418" y="55384"/>
                  </a:lnTo>
                  <a:lnTo>
                    <a:pt x="42138" y="54114"/>
                  </a:lnTo>
                  <a:lnTo>
                    <a:pt x="37096" y="52844"/>
                  </a:lnTo>
                  <a:lnTo>
                    <a:pt x="39077" y="51574"/>
                  </a:lnTo>
                  <a:lnTo>
                    <a:pt x="44500" y="51574"/>
                  </a:lnTo>
                  <a:lnTo>
                    <a:pt x="43357" y="50304"/>
                  </a:lnTo>
                  <a:lnTo>
                    <a:pt x="41529" y="50304"/>
                  </a:lnTo>
                  <a:lnTo>
                    <a:pt x="38709" y="49034"/>
                  </a:lnTo>
                  <a:lnTo>
                    <a:pt x="39382" y="49034"/>
                  </a:lnTo>
                  <a:lnTo>
                    <a:pt x="37388" y="47764"/>
                  </a:lnTo>
                  <a:lnTo>
                    <a:pt x="34442" y="49034"/>
                  </a:lnTo>
                  <a:lnTo>
                    <a:pt x="35560" y="47764"/>
                  </a:lnTo>
                  <a:lnTo>
                    <a:pt x="35953" y="47764"/>
                  </a:lnTo>
                  <a:lnTo>
                    <a:pt x="35623" y="46494"/>
                  </a:lnTo>
                  <a:lnTo>
                    <a:pt x="35407" y="46494"/>
                  </a:lnTo>
                  <a:lnTo>
                    <a:pt x="36398" y="45224"/>
                  </a:lnTo>
                  <a:lnTo>
                    <a:pt x="38290" y="45224"/>
                  </a:lnTo>
                  <a:lnTo>
                    <a:pt x="40690" y="43954"/>
                  </a:lnTo>
                  <a:lnTo>
                    <a:pt x="37858" y="43954"/>
                  </a:lnTo>
                  <a:lnTo>
                    <a:pt x="38722" y="42684"/>
                  </a:lnTo>
                  <a:lnTo>
                    <a:pt x="38976" y="42684"/>
                  </a:lnTo>
                  <a:lnTo>
                    <a:pt x="40119" y="41414"/>
                  </a:lnTo>
                  <a:lnTo>
                    <a:pt x="37350" y="40144"/>
                  </a:lnTo>
                  <a:lnTo>
                    <a:pt x="38684" y="38874"/>
                  </a:lnTo>
                  <a:lnTo>
                    <a:pt x="42278" y="38874"/>
                  </a:lnTo>
                  <a:lnTo>
                    <a:pt x="38315" y="36334"/>
                  </a:lnTo>
                  <a:lnTo>
                    <a:pt x="39293" y="35064"/>
                  </a:lnTo>
                  <a:lnTo>
                    <a:pt x="41630" y="35064"/>
                  </a:lnTo>
                  <a:lnTo>
                    <a:pt x="39027" y="33794"/>
                  </a:lnTo>
                  <a:lnTo>
                    <a:pt x="41490" y="33794"/>
                  </a:lnTo>
                  <a:lnTo>
                    <a:pt x="42418" y="32524"/>
                  </a:lnTo>
                  <a:lnTo>
                    <a:pt x="40182" y="31254"/>
                  </a:lnTo>
                  <a:lnTo>
                    <a:pt x="38481" y="29984"/>
                  </a:lnTo>
                  <a:lnTo>
                    <a:pt x="41186" y="29984"/>
                  </a:lnTo>
                  <a:lnTo>
                    <a:pt x="40678" y="28714"/>
                  </a:lnTo>
                  <a:lnTo>
                    <a:pt x="39916" y="28714"/>
                  </a:lnTo>
                  <a:lnTo>
                    <a:pt x="40157" y="27444"/>
                  </a:lnTo>
                  <a:lnTo>
                    <a:pt x="38087" y="27444"/>
                  </a:lnTo>
                  <a:lnTo>
                    <a:pt x="40982" y="26174"/>
                  </a:lnTo>
                  <a:lnTo>
                    <a:pt x="39878" y="24904"/>
                  </a:lnTo>
                  <a:lnTo>
                    <a:pt x="38531" y="23634"/>
                  </a:lnTo>
                  <a:lnTo>
                    <a:pt x="40652" y="22364"/>
                  </a:lnTo>
                  <a:lnTo>
                    <a:pt x="41884" y="23634"/>
                  </a:lnTo>
                  <a:lnTo>
                    <a:pt x="41884" y="22364"/>
                  </a:lnTo>
                  <a:lnTo>
                    <a:pt x="40627" y="21094"/>
                  </a:lnTo>
                  <a:lnTo>
                    <a:pt x="39154" y="21094"/>
                  </a:lnTo>
                  <a:lnTo>
                    <a:pt x="37274" y="22364"/>
                  </a:lnTo>
                  <a:lnTo>
                    <a:pt x="35839" y="21094"/>
                  </a:lnTo>
                  <a:lnTo>
                    <a:pt x="37680" y="21094"/>
                  </a:lnTo>
                  <a:lnTo>
                    <a:pt x="42011" y="19824"/>
                  </a:lnTo>
                  <a:lnTo>
                    <a:pt x="37007" y="19824"/>
                  </a:lnTo>
                  <a:lnTo>
                    <a:pt x="36372" y="18554"/>
                  </a:lnTo>
                  <a:lnTo>
                    <a:pt x="38544" y="18554"/>
                  </a:lnTo>
                  <a:lnTo>
                    <a:pt x="33413" y="17284"/>
                  </a:lnTo>
                  <a:lnTo>
                    <a:pt x="40690" y="17284"/>
                  </a:lnTo>
                  <a:lnTo>
                    <a:pt x="42189" y="16014"/>
                  </a:lnTo>
                  <a:lnTo>
                    <a:pt x="41287" y="16014"/>
                  </a:lnTo>
                  <a:lnTo>
                    <a:pt x="41821" y="15748"/>
                  </a:lnTo>
                  <a:lnTo>
                    <a:pt x="41211" y="15963"/>
                  </a:lnTo>
                  <a:lnTo>
                    <a:pt x="34023" y="14744"/>
                  </a:lnTo>
                  <a:lnTo>
                    <a:pt x="39751" y="14744"/>
                  </a:lnTo>
                  <a:lnTo>
                    <a:pt x="40005" y="14744"/>
                  </a:lnTo>
                  <a:lnTo>
                    <a:pt x="39585" y="14630"/>
                  </a:lnTo>
                  <a:lnTo>
                    <a:pt x="37871" y="13474"/>
                  </a:lnTo>
                  <a:lnTo>
                    <a:pt x="41262" y="13474"/>
                  </a:lnTo>
                  <a:lnTo>
                    <a:pt x="41757" y="13335"/>
                  </a:lnTo>
                  <a:lnTo>
                    <a:pt x="45847" y="12204"/>
                  </a:lnTo>
                  <a:lnTo>
                    <a:pt x="44805" y="12204"/>
                  </a:lnTo>
                  <a:lnTo>
                    <a:pt x="43141" y="12204"/>
                  </a:lnTo>
                  <a:lnTo>
                    <a:pt x="43014" y="12204"/>
                  </a:lnTo>
                  <a:lnTo>
                    <a:pt x="41744" y="12204"/>
                  </a:lnTo>
                  <a:lnTo>
                    <a:pt x="38277" y="10934"/>
                  </a:lnTo>
                  <a:lnTo>
                    <a:pt x="46037" y="9664"/>
                  </a:lnTo>
                  <a:lnTo>
                    <a:pt x="41287" y="8394"/>
                  </a:lnTo>
                  <a:lnTo>
                    <a:pt x="39357" y="7124"/>
                  </a:lnTo>
                  <a:lnTo>
                    <a:pt x="35915" y="5854"/>
                  </a:lnTo>
                  <a:lnTo>
                    <a:pt x="34251" y="5854"/>
                  </a:lnTo>
                  <a:lnTo>
                    <a:pt x="35877" y="4584"/>
                  </a:lnTo>
                  <a:lnTo>
                    <a:pt x="31686" y="4584"/>
                  </a:lnTo>
                  <a:lnTo>
                    <a:pt x="32969" y="5854"/>
                  </a:lnTo>
                  <a:lnTo>
                    <a:pt x="27990" y="5854"/>
                  </a:lnTo>
                  <a:lnTo>
                    <a:pt x="33756" y="7124"/>
                  </a:lnTo>
                  <a:lnTo>
                    <a:pt x="33375" y="7124"/>
                  </a:lnTo>
                  <a:lnTo>
                    <a:pt x="37096" y="8394"/>
                  </a:lnTo>
                  <a:lnTo>
                    <a:pt x="31623" y="8394"/>
                  </a:lnTo>
                  <a:lnTo>
                    <a:pt x="29184" y="8394"/>
                  </a:lnTo>
                  <a:lnTo>
                    <a:pt x="32385" y="9664"/>
                  </a:lnTo>
                  <a:lnTo>
                    <a:pt x="34188" y="9664"/>
                  </a:lnTo>
                  <a:lnTo>
                    <a:pt x="31254" y="10934"/>
                  </a:lnTo>
                  <a:lnTo>
                    <a:pt x="32435" y="11277"/>
                  </a:lnTo>
                  <a:lnTo>
                    <a:pt x="32283" y="10934"/>
                  </a:lnTo>
                  <a:lnTo>
                    <a:pt x="32956" y="11442"/>
                  </a:lnTo>
                  <a:lnTo>
                    <a:pt x="35496" y="12204"/>
                  </a:lnTo>
                  <a:lnTo>
                    <a:pt x="34874" y="12204"/>
                  </a:lnTo>
                  <a:lnTo>
                    <a:pt x="32346" y="13474"/>
                  </a:lnTo>
                  <a:lnTo>
                    <a:pt x="33261" y="13474"/>
                  </a:lnTo>
                  <a:lnTo>
                    <a:pt x="27406" y="14744"/>
                  </a:lnTo>
                  <a:lnTo>
                    <a:pt x="32105" y="14744"/>
                  </a:lnTo>
                  <a:lnTo>
                    <a:pt x="29870" y="16014"/>
                  </a:lnTo>
                  <a:lnTo>
                    <a:pt x="31102" y="17284"/>
                  </a:lnTo>
                  <a:lnTo>
                    <a:pt x="29832" y="17284"/>
                  </a:lnTo>
                  <a:lnTo>
                    <a:pt x="28981" y="18554"/>
                  </a:lnTo>
                  <a:lnTo>
                    <a:pt x="27571" y="19824"/>
                  </a:lnTo>
                  <a:lnTo>
                    <a:pt x="30022" y="19824"/>
                  </a:lnTo>
                  <a:lnTo>
                    <a:pt x="30797" y="21094"/>
                  </a:lnTo>
                  <a:lnTo>
                    <a:pt x="28460" y="21094"/>
                  </a:lnTo>
                  <a:lnTo>
                    <a:pt x="28879" y="22364"/>
                  </a:lnTo>
                  <a:lnTo>
                    <a:pt x="26009" y="21094"/>
                  </a:lnTo>
                  <a:lnTo>
                    <a:pt x="26136" y="22364"/>
                  </a:lnTo>
                  <a:lnTo>
                    <a:pt x="29362" y="23634"/>
                  </a:lnTo>
                  <a:lnTo>
                    <a:pt x="27393" y="23634"/>
                  </a:lnTo>
                  <a:lnTo>
                    <a:pt x="30073" y="24904"/>
                  </a:lnTo>
                  <a:lnTo>
                    <a:pt x="34886" y="23634"/>
                  </a:lnTo>
                  <a:lnTo>
                    <a:pt x="36639" y="24904"/>
                  </a:lnTo>
                  <a:lnTo>
                    <a:pt x="30073" y="24904"/>
                  </a:lnTo>
                  <a:lnTo>
                    <a:pt x="28625" y="24904"/>
                  </a:lnTo>
                  <a:lnTo>
                    <a:pt x="27381" y="26174"/>
                  </a:lnTo>
                  <a:lnTo>
                    <a:pt x="28854" y="26174"/>
                  </a:lnTo>
                  <a:lnTo>
                    <a:pt x="28994" y="27444"/>
                  </a:lnTo>
                  <a:lnTo>
                    <a:pt x="26377" y="26174"/>
                  </a:lnTo>
                  <a:lnTo>
                    <a:pt x="25298" y="26174"/>
                  </a:lnTo>
                  <a:lnTo>
                    <a:pt x="26720" y="27444"/>
                  </a:lnTo>
                  <a:lnTo>
                    <a:pt x="25996" y="27444"/>
                  </a:lnTo>
                  <a:lnTo>
                    <a:pt x="27343" y="28714"/>
                  </a:lnTo>
                  <a:lnTo>
                    <a:pt x="26339" y="29984"/>
                  </a:lnTo>
                  <a:lnTo>
                    <a:pt x="29641" y="28714"/>
                  </a:lnTo>
                  <a:lnTo>
                    <a:pt x="29857" y="28714"/>
                  </a:lnTo>
                  <a:lnTo>
                    <a:pt x="33020" y="31254"/>
                  </a:lnTo>
                  <a:lnTo>
                    <a:pt x="32524" y="31254"/>
                  </a:lnTo>
                  <a:lnTo>
                    <a:pt x="32524" y="172224"/>
                  </a:lnTo>
                  <a:lnTo>
                    <a:pt x="32372" y="173494"/>
                  </a:lnTo>
                  <a:lnTo>
                    <a:pt x="31369" y="173494"/>
                  </a:lnTo>
                  <a:lnTo>
                    <a:pt x="31216" y="173291"/>
                  </a:lnTo>
                  <a:lnTo>
                    <a:pt x="31800" y="172224"/>
                  </a:lnTo>
                  <a:lnTo>
                    <a:pt x="32524" y="172224"/>
                  </a:lnTo>
                  <a:lnTo>
                    <a:pt x="32524" y="31254"/>
                  </a:lnTo>
                  <a:lnTo>
                    <a:pt x="28168" y="31254"/>
                  </a:lnTo>
                  <a:lnTo>
                    <a:pt x="29451" y="33794"/>
                  </a:lnTo>
                  <a:lnTo>
                    <a:pt x="29578" y="33794"/>
                  </a:lnTo>
                  <a:lnTo>
                    <a:pt x="29057" y="35064"/>
                  </a:lnTo>
                  <a:lnTo>
                    <a:pt x="31267" y="35064"/>
                  </a:lnTo>
                  <a:lnTo>
                    <a:pt x="31267" y="36334"/>
                  </a:lnTo>
                  <a:lnTo>
                    <a:pt x="30060" y="36334"/>
                  </a:lnTo>
                  <a:lnTo>
                    <a:pt x="28333" y="37604"/>
                  </a:lnTo>
                  <a:lnTo>
                    <a:pt x="26949" y="36626"/>
                  </a:lnTo>
                  <a:lnTo>
                    <a:pt x="26885" y="36868"/>
                  </a:lnTo>
                  <a:lnTo>
                    <a:pt x="26860" y="36550"/>
                  </a:lnTo>
                  <a:lnTo>
                    <a:pt x="26543" y="36334"/>
                  </a:lnTo>
                  <a:lnTo>
                    <a:pt x="26619" y="36880"/>
                  </a:lnTo>
                  <a:lnTo>
                    <a:pt x="26809" y="36626"/>
                  </a:lnTo>
                  <a:lnTo>
                    <a:pt x="26733" y="37604"/>
                  </a:lnTo>
                  <a:lnTo>
                    <a:pt x="26619" y="36880"/>
                  </a:lnTo>
                  <a:lnTo>
                    <a:pt x="26111" y="37604"/>
                  </a:lnTo>
                  <a:lnTo>
                    <a:pt x="24612" y="37604"/>
                  </a:lnTo>
                  <a:lnTo>
                    <a:pt x="24460" y="37604"/>
                  </a:lnTo>
                  <a:lnTo>
                    <a:pt x="24587" y="37655"/>
                  </a:lnTo>
                  <a:lnTo>
                    <a:pt x="23901" y="38874"/>
                  </a:lnTo>
                  <a:lnTo>
                    <a:pt x="26974" y="38874"/>
                  </a:lnTo>
                  <a:lnTo>
                    <a:pt x="26492" y="40144"/>
                  </a:lnTo>
                  <a:lnTo>
                    <a:pt x="23012" y="40144"/>
                  </a:lnTo>
                  <a:lnTo>
                    <a:pt x="18732" y="41414"/>
                  </a:lnTo>
                  <a:lnTo>
                    <a:pt x="30137" y="42684"/>
                  </a:lnTo>
                  <a:lnTo>
                    <a:pt x="26289" y="43370"/>
                  </a:lnTo>
                  <a:lnTo>
                    <a:pt x="27597" y="43954"/>
                  </a:lnTo>
                  <a:lnTo>
                    <a:pt x="27101" y="43954"/>
                  </a:lnTo>
                  <a:lnTo>
                    <a:pt x="22085" y="45224"/>
                  </a:lnTo>
                  <a:lnTo>
                    <a:pt x="20116" y="46494"/>
                  </a:lnTo>
                  <a:lnTo>
                    <a:pt x="30327" y="46494"/>
                  </a:lnTo>
                  <a:lnTo>
                    <a:pt x="31496" y="47764"/>
                  </a:lnTo>
                  <a:lnTo>
                    <a:pt x="31013" y="49034"/>
                  </a:lnTo>
                  <a:lnTo>
                    <a:pt x="28041" y="49034"/>
                  </a:lnTo>
                  <a:lnTo>
                    <a:pt x="28041" y="52844"/>
                  </a:lnTo>
                  <a:lnTo>
                    <a:pt x="26136" y="52844"/>
                  </a:lnTo>
                  <a:lnTo>
                    <a:pt x="25120" y="52349"/>
                  </a:lnTo>
                  <a:lnTo>
                    <a:pt x="27520" y="51574"/>
                  </a:lnTo>
                  <a:lnTo>
                    <a:pt x="28041" y="52844"/>
                  </a:lnTo>
                  <a:lnTo>
                    <a:pt x="28041" y="49034"/>
                  </a:lnTo>
                  <a:lnTo>
                    <a:pt x="26263" y="49034"/>
                  </a:lnTo>
                  <a:lnTo>
                    <a:pt x="25260" y="47764"/>
                  </a:lnTo>
                  <a:lnTo>
                    <a:pt x="23634" y="47764"/>
                  </a:lnTo>
                  <a:lnTo>
                    <a:pt x="23736" y="49034"/>
                  </a:lnTo>
                  <a:lnTo>
                    <a:pt x="22555" y="49034"/>
                  </a:lnTo>
                  <a:lnTo>
                    <a:pt x="24295" y="50304"/>
                  </a:lnTo>
                  <a:lnTo>
                    <a:pt x="25196" y="50304"/>
                  </a:lnTo>
                  <a:lnTo>
                    <a:pt x="24193" y="51892"/>
                  </a:lnTo>
                  <a:lnTo>
                    <a:pt x="23520" y="51574"/>
                  </a:lnTo>
                  <a:lnTo>
                    <a:pt x="24104" y="52044"/>
                  </a:lnTo>
                  <a:lnTo>
                    <a:pt x="23609" y="52844"/>
                  </a:lnTo>
                  <a:lnTo>
                    <a:pt x="24663" y="52501"/>
                  </a:lnTo>
                  <a:lnTo>
                    <a:pt x="25082" y="52844"/>
                  </a:lnTo>
                  <a:lnTo>
                    <a:pt x="23787" y="54114"/>
                  </a:lnTo>
                  <a:lnTo>
                    <a:pt x="20777" y="52844"/>
                  </a:lnTo>
                  <a:lnTo>
                    <a:pt x="23152" y="54114"/>
                  </a:lnTo>
                  <a:lnTo>
                    <a:pt x="19164" y="54114"/>
                  </a:lnTo>
                  <a:lnTo>
                    <a:pt x="18707" y="55384"/>
                  </a:lnTo>
                  <a:lnTo>
                    <a:pt x="23406" y="55384"/>
                  </a:lnTo>
                  <a:lnTo>
                    <a:pt x="25615" y="56654"/>
                  </a:lnTo>
                  <a:lnTo>
                    <a:pt x="18872" y="56654"/>
                  </a:lnTo>
                  <a:lnTo>
                    <a:pt x="15900" y="57924"/>
                  </a:lnTo>
                  <a:lnTo>
                    <a:pt x="19392" y="57924"/>
                  </a:lnTo>
                  <a:lnTo>
                    <a:pt x="20637" y="57924"/>
                  </a:lnTo>
                  <a:lnTo>
                    <a:pt x="20193" y="58254"/>
                  </a:lnTo>
                  <a:lnTo>
                    <a:pt x="22453" y="59194"/>
                  </a:lnTo>
                  <a:lnTo>
                    <a:pt x="23863" y="59194"/>
                  </a:lnTo>
                  <a:lnTo>
                    <a:pt x="22390" y="60464"/>
                  </a:lnTo>
                  <a:lnTo>
                    <a:pt x="25958" y="60464"/>
                  </a:lnTo>
                  <a:lnTo>
                    <a:pt x="29222" y="61734"/>
                  </a:lnTo>
                  <a:lnTo>
                    <a:pt x="22555" y="61734"/>
                  </a:lnTo>
                  <a:lnTo>
                    <a:pt x="24726" y="63004"/>
                  </a:lnTo>
                  <a:lnTo>
                    <a:pt x="20370" y="63004"/>
                  </a:lnTo>
                  <a:lnTo>
                    <a:pt x="22771" y="64274"/>
                  </a:lnTo>
                  <a:lnTo>
                    <a:pt x="24422" y="64274"/>
                  </a:lnTo>
                  <a:lnTo>
                    <a:pt x="24866" y="63004"/>
                  </a:lnTo>
                  <a:lnTo>
                    <a:pt x="26885" y="64274"/>
                  </a:lnTo>
                  <a:lnTo>
                    <a:pt x="24587" y="64274"/>
                  </a:lnTo>
                  <a:lnTo>
                    <a:pt x="30492" y="65544"/>
                  </a:lnTo>
                  <a:lnTo>
                    <a:pt x="24091" y="65544"/>
                  </a:lnTo>
                  <a:lnTo>
                    <a:pt x="21755" y="65544"/>
                  </a:lnTo>
                  <a:lnTo>
                    <a:pt x="18973" y="66814"/>
                  </a:lnTo>
                  <a:lnTo>
                    <a:pt x="24879" y="68084"/>
                  </a:lnTo>
                  <a:lnTo>
                    <a:pt x="24752" y="68275"/>
                  </a:lnTo>
                  <a:lnTo>
                    <a:pt x="26822" y="69354"/>
                  </a:lnTo>
                  <a:lnTo>
                    <a:pt x="23609" y="69354"/>
                  </a:lnTo>
                  <a:lnTo>
                    <a:pt x="22860" y="70624"/>
                  </a:lnTo>
                  <a:lnTo>
                    <a:pt x="21386" y="70624"/>
                  </a:lnTo>
                  <a:lnTo>
                    <a:pt x="25514" y="71894"/>
                  </a:lnTo>
                  <a:lnTo>
                    <a:pt x="22771" y="71894"/>
                  </a:lnTo>
                  <a:lnTo>
                    <a:pt x="21615" y="73164"/>
                  </a:lnTo>
                  <a:lnTo>
                    <a:pt x="28613" y="73164"/>
                  </a:lnTo>
                  <a:lnTo>
                    <a:pt x="27876" y="74434"/>
                  </a:lnTo>
                  <a:lnTo>
                    <a:pt x="22301" y="74434"/>
                  </a:lnTo>
                  <a:lnTo>
                    <a:pt x="26365" y="75704"/>
                  </a:lnTo>
                  <a:lnTo>
                    <a:pt x="27444" y="75704"/>
                  </a:lnTo>
                  <a:lnTo>
                    <a:pt x="27266" y="76974"/>
                  </a:lnTo>
                  <a:lnTo>
                    <a:pt x="29908" y="76974"/>
                  </a:lnTo>
                  <a:lnTo>
                    <a:pt x="23431" y="78244"/>
                  </a:lnTo>
                  <a:lnTo>
                    <a:pt x="30289" y="79514"/>
                  </a:lnTo>
                  <a:lnTo>
                    <a:pt x="24714" y="80784"/>
                  </a:lnTo>
                  <a:lnTo>
                    <a:pt x="25400" y="82054"/>
                  </a:lnTo>
                  <a:lnTo>
                    <a:pt x="26022" y="83324"/>
                  </a:lnTo>
                  <a:lnTo>
                    <a:pt x="25361" y="83324"/>
                  </a:lnTo>
                  <a:lnTo>
                    <a:pt x="23393" y="84594"/>
                  </a:lnTo>
                  <a:lnTo>
                    <a:pt x="19215" y="84594"/>
                  </a:lnTo>
                  <a:lnTo>
                    <a:pt x="25933" y="85699"/>
                  </a:lnTo>
                  <a:lnTo>
                    <a:pt x="27292" y="84594"/>
                  </a:lnTo>
                  <a:lnTo>
                    <a:pt x="29083" y="84594"/>
                  </a:lnTo>
                  <a:lnTo>
                    <a:pt x="26085" y="85725"/>
                  </a:lnTo>
                  <a:lnTo>
                    <a:pt x="26911" y="85864"/>
                  </a:lnTo>
                  <a:lnTo>
                    <a:pt x="22910" y="87134"/>
                  </a:lnTo>
                  <a:lnTo>
                    <a:pt x="20205" y="87134"/>
                  </a:lnTo>
                  <a:lnTo>
                    <a:pt x="25069" y="88404"/>
                  </a:lnTo>
                  <a:lnTo>
                    <a:pt x="24866" y="88887"/>
                  </a:lnTo>
                  <a:lnTo>
                    <a:pt x="26974" y="89674"/>
                  </a:lnTo>
                  <a:lnTo>
                    <a:pt x="28092" y="90944"/>
                  </a:lnTo>
                  <a:lnTo>
                    <a:pt x="29019" y="92214"/>
                  </a:lnTo>
                  <a:lnTo>
                    <a:pt x="28536" y="92214"/>
                  </a:lnTo>
                  <a:lnTo>
                    <a:pt x="27254" y="93484"/>
                  </a:lnTo>
                  <a:lnTo>
                    <a:pt x="24345" y="93484"/>
                  </a:lnTo>
                  <a:lnTo>
                    <a:pt x="24218" y="92214"/>
                  </a:lnTo>
                  <a:lnTo>
                    <a:pt x="20472" y="92214"/>
                  </a:lnTo>
                  <a:lnTo>
                    <a:pt x="24320" y="93484"/>
                  </a:lnTo>
                  <a:lnTo>
                    <a:pt x="22021" y="93484"/>
                  </a:lnTo>
                  <a:lnTo>
                    <a:pt x="22517" y="94754"/>
                  </a:lnTo>
                  <a:lnTo>
                    <a:pt x="26631" y="94754"/>
                  </a:lnTo>
                  <a:lnTo>
                    <a:pt x="26314" y="96024"/>
                  </a:lnTo>
                  <a:lnTo>
                    <a:pt x="27546" y="96024"/>
                  </a:lnTo>
                  <a:lnTo>
                    <a:pt x="31610" y="97294"/>
                  </a:lnTo>
                  <a:lnTo>
                    <a:pt x="30670" y="97294"/>
                  </a:lnTo>
                  <a:lnTo>
                    <a:pt x="30670" y="172593"/>
                  </a:lnTo>
                  <a:lnTo>
                    <a:pt x="30378" y="172224"/>
                  </a:lnTo>
                  <a:lnTo>
                    <a:pt x="30670" y="172593"/>
                  </a:lnTo>
                  <a:lnTo>
                    <a:pt x="30670" y="97294"/>
                  </a:lnTo>
                  <a:lnTo>
                    <a:pt x="24104" y="97294"/>
                  </a:lnTo>
                  <a:lnTo>
                    <a:pt x="25082" y="98564"/>
                  </a:lnTo>
                  <a:lnTo>
                    <a:pt x="28054" y="99834"/>
                  </a:lnTo>
                  <a:lnTo>
                    <a:pt x="27190" y="99834"/>
                  </a:lnTo>
                  <a:lnTo>
                    <a:pt x="28765" y="101104"/>
                  </a:lnTo>
                  <a:lnTo>
                    <a:pt x="20662" y="101104"/>
                  </a:lnTo>
                  <a:lnTo>
                    <a:pt x="26581" y="103644"/>
                  </a:lnTo>
                  <a:lnTo>
                    <a:pt x="20332" y="104914"/>
                  </a:lnTo>
                  <a:lnTo>
                    <a:pt x="23266" y="106184"/>
                  </a:lnTo>
                  <a:lnTo>
                    <a:pt x="18973" y="107454"/>
                  </a:lnTo>
                  <a:lnTo>
                    <a:pt x="19405" y="108724"/>
                  </a:lnTo>
                  <a:lnTo>
                    <a:pt x="25654" y="108724"/>
                  </a:lnTo>
                  <a:lnTo>
                    <a:pt x="19570" y="109994"/>
                  </a:lnTo>
                  <a:lnTo>
                    <a:pt x="25844" y="109994"/>
                  </a:lnTo>
                  <a:lnTo>
                    <a:pt x="21983" y="111264"/>
                  </a:lnTo>
                  <a:lnTo>
                    <a:pt x="20116" y="112534"/>
                  </a:lnTo>
                  <a:lnTo>
                    <a:pt x="20586" y="111264"/>
                  </a:lnTo>
                  <a:lnTo>
                    <a:pt x="19151" y="111264"/>
                  </a:lnTo>
                  <a:lnTo>
                    <a:pt x="18618" y="112534"/>
                  </a:lnTo>
                  <a:lnTo>
                    <a:pt x="16408" y="111264"/>
                  </a:lnTo>
                  <a:lnTo>
                    <a:pt x="14693" y="112534"/>
                  </a:lnTo>
                  <a:lnTo>
                    <a:pt x="17970" y="112534"/>
                  </a:lnTo>
                  <a:lnTo>
                    <a:pt x="17081" y="113804"/>
                  </a:lnTo>
                  <a:lnTo>
                    <a:pt x="20053" y="112534"/>
                  </a:lnTo>
                  <a:lnTo>
                    <a:pt x="23418" y="113804"/>
                  </a:lnTo>
                  <a:lnTo>
                    <a:pt x="17081" y="113804"/>
                  </a:lnTo>
                  <a:lnTo>
                    <a:pt x="14643" y="113804"/>
                  </a:lnTo>
                  <a:lnTo>
                    <a:pt x="17983" y="115074"/>
                  </a:lnTo>
                  <a:lnTo>
                    <a:pt x="17157" y="115074"/>
                  </a:lnTo>
                  <a:lnTo>
                    <a:pt x="15875" y="117614"/>
                  </a:lnTo>
                  <a:lnTo>
                    <a:pt x="18046" y="117614"/>
                  </a:lnTo>
                  <a:lnTo>
                    <a:pt x="17221" y="118884"/>
                  </a:lnTo>
                  <a:lnTo>
                    <a:pt x="23393" y="121424"/>
                  </a:lnTo>
                  <a:lnTo>
                    <a:pt x="20193" y="122694"/>
                  </a:lnTo>
                  <a:lnTo>
                    <a:pt x="21551" y="122694"/>
                  </a:lnTo>
                  <a:lnTo>
                    <a:pt x="19964" y="123964"/>
                  </a:lnTo>
                  <a:lnTo>
                    <a:pt x="19329" y="123964"/>
                  </a:lnTo>
                  <a:lnTo>
                    <a:pt x="18415" y="122694"/>
                  </a:lnTo>
                  <a:lnTo>
                    <a:pt x="18313" y="123964"/>
                  </a:lnTo>
                  <a:lnTo>
                    <a:pt x="16230" y="125234"/>
                  </a:lnTo>
                  <a:lnTo>
                    <a:pt x="22529" y="126504"/>
                  </a:lnTo>
                  <a:lnTo>
                    <a:pt x="23545" y="127774"/>
                  </a:lnTo>
                  <a:lnTo>
                    <a:pt x="18948" y="127774"/>
                  </a:lnTo>
                  <a:lnTo>
                    <a:pt x="16611" y="129044"/>
                  </a:lnTo>
                  <a:lnTo>
                    <a:pt x="15951" y="129044"/>
                  </a:lnTo>
                  <a:lnTo>
                    <a:pt x="15278" y="131584"/>
                  </a:lnTo>
                  <a:lnTo>
                    <a:pt x="19608" y="132854"/>
                  </a:lnTo>
                  <a:lnTo>
                    <a:pt x="21310" y="134124"/>
                  </a:lnTo>
                  <a:lnTo>
                    <a:pt x="16243" y="135394"/>
                  </a:lnTo>
                  <a:lnTo>
                    <a:pt x="18961" y="137934"/>
                  </a:lnTo>
                  <a:lnTo>
                    <a:pt x="16040" y="139204"/>
                  </a:lnTo>
                  <a:lnTo>
                    <a:pt x="19621" y="139204"/>
                  </a:lnTo>
                  <a:lnTo>
                    <a:pt x="20053" y="140474"/>
                  </a:lnTo>
                  <a:lnTo>
                    <a:pt x="19088" y="140474"/>
                  </a:lnTo>
                  <a:lnTo>
                    <a:pt x="23139" y="141744"/>
                  </a:lnTo>
                  <a:lnTo>
                    <a:pt x="18935" y="140474"/>
                  </a:lnTo>
                  <a:lnTo>
                    <a:pt x="14859" y="140474"/>
                  </a:lnTo>
                  <a:lnTo>
                    <a:pt x="15887" y="141744"/>
                  </a:lnTo>
                  <a:lnTo>
                    <a:pt x="15709" y="141744"/>
                  </a:lnTo>
                  <a:lnTo>
                    <a:pt x="21196" y="143014"/>
                  </a:lnTo>
                  <a:lnTo>
                    <a:pt x="18046" y="144284"/>
                  </a:lnTo>
                  <a:lnTo>
                    <a:pt x="18491" y="145554"/>
                  </a:lnTo>
                  <a:lnTo>
                    <a:pt x="19100" y="146824"/>
                  </a:lnTo>
                  <a:lnTo>
                    <a:pt x="16408" y="146824"/>
                  </a:lnTo>
                  <a:lnTo>
                    <a:pt x="17741" y="148094"/>
                  </a:lnTo>
                  <a:lnTo>
                    <a:pt x="18973" y="149364"/>
                  </a:lnTo>
                  <a:lnTo>
                    <a:pt x="16052" y="148094"/>
                  </a:lnTo>
                  <a:lnTo>
                    <a:pt x="15151" y="149390"/>
                  </a:lnTo>
                  <a:lnTo>
                    <a:pt x="14757" y="150634"/>
                  </a:lnTo>
                  <a:lnTo>
                    <a:pt x="15240" y="151904"/>
                  </a:lnTo>
                  <a:lnTo>
                    <a:pt x="13195" y="150634"/>
                  </a:lnTo>
                  <a:lnTo>
                    <a:pt x="12877" y="151904"/>
                  </a:lnTo>
                  <a:lnTo>
                    <a:pt x="21488" y="153174"/>
                  </a:lnTo>
                  <a:lnTo>
                    <a:pt x="17157" y="153174"/>
                  </a:lnTo>
                  <a:lnTo>
                    <a:pt x="16992" y="154444"/>
                  </a:lnTo>
                  <a:lnTo>
                    <a:pt x="13017" y="155714"/>
                  </a:lnTo>
                  <a:lnTo>
                    <a:pt x="16713" y="156984"/>
                  </a:lnTo>
                  <a:lnTo>
                    <a:pt x="14439" y="156984"/>
                  </a:lnTo>
                  <a:lnTo>
                    <a:pt x="11290" y="158254"/>
                  </a:lnTo>
                  <a:lnTo>
                    <a:pt x="14198" y="158864"/>
                  </a:lnTo>
                  <a:lnTo>
                    <a:pt x="16649" y="160794"/>
                  </a:lnTo>
                  <a:lnTo>
                    <a:pt x="15392" y="160794"/>
                  </a:lnTo>
                  <a:lnTo>
                    <a:pt x="18910" y="162064"/>
                  </a:lnTo>
                  <a:lnTo>
                    <a:pt x="19913" y="162064"/>
                  </a:lnTo>
                  <a:lnTo>
                    <a:pt x="20713" y="163334"/>
                  </a:lnTo>
                  <a:lnTo>
                    <a:pt x="21755" y="163334"/>
                  </a:lnTo>
                  <a:lnTo>
                    <a:pt x="21005" y="163906"/>
                  </a:lnTo>
                  <a:lnTo>
                    <a:pt x="21005" y="169684"/>
                  </a:lnTo>
                  <a:lnTo>
                    <a:pt x="18046" y="169684"/>
                  </a:lnTo>
                  <a:lnTo>
                    <a:pt x="17119" y="168414"/>
                  </a:lnTo>
                  <a:lnTo>
                    <a:pt x="16649" y="168414"/>
                  </a:lnTo>
                  <a:lnTo>
                    <a:pt x="16891" y="167576"/>
                  </a:lnTo>
                  <a:lnTo>
                    <a:pt x="21005" y="169684"/>
                  </a:lnTo>
                  <a:lnTo>
                    <a:pt x="21005" y="163906"/>
                  </a:lnTo>
                  <a:lnTo>
                    <a:pt x="20053" y="164604"/>
                  </a:lnTo>
                  <a:lnTo>
                    <a:pt x="18313" y="163334"/>
                  </a:lnTo>
                  <a:lnTo>
                    <a:pt x="17919" y="164604"/>
                  </a:lnTo>
                  <a:lnTo>
                    <a:pt x="18923" y="164604"/>
                  </a:lnTo>
                  <a:lnTo>
                    <a:pt x="20929" y="165874"/>
                  </a:lnTo>
                  <a:lnTo>
                    <a:pt x="18859" y="165874"/>
                  </a:lnTo>
                  <a:lnTo>
                    <a:pt x="20840" y="167144"/>
                  </a:lnTo>
                  <a:lnTo>
                    <a:pt x="17018" y="167144"/>
                  </a:lnTo>
                  <a:lnTo>
                    <a:pt x="16040" y="167144"/>
                  </a:lnTo>
                  <a:lnTo>
                    <a:pt x="13970" y="167144"/>
                  </a:lnTo>
                  <a:lnTo>
                    <a:pt x="10541" y="165874"/>
                  </a:lnTo>
                  <a:lnTo>
                    <a:pt x="12344" y="167144"/>
                  </a:lnTo>
                  <a:lnTo>
                    <a:pt x="16294" y="168414"/>
                  </a:lnTo>
                  <a:lnTo>
                    <a:pt x="14871" y="169684"/>
                  </a:lnTo>
                  <a:lnTo>
                    <a:pt x="13970" y="168414"/>
                  </a:lnTo>
                  <a:lnTo>
                    <a:pt x="13385" y="168414"/>
                  </a:lnTo>
                  <a:lnTo>
                    <a:pt x="13589" y="169684"/>
                  </a:lnTo>
                  <a:lnTo>
                    <a:pt x="13271" y="169684"/>
                  </a:lnTo>
                  <a:lnTo>
                    <a:pt x="13601" y="170954"/>
                  </a:lnTo>
                  <a:lnTo>
                    <a:pt x="15811" y="172046"/>
                  </a:lnTo>
                  <a:lnTo>
                    <a:pt x="15773" y="170954"/>
                  </a:lnTo>
                  <a:lnTo>
                    <a:pt x="15951" y="170954"/>
                  </a:lnTo>
                  <a:lnTo>
                    <a:pt x="16611" y="171030"/>
                  </a:lnTo>
                  <a:lnTo>
                    <a:pt x="16433" y="170954"/>
                  </a:lnTo>
                  <a:lnTo>
                    <a:pt x="17183" y="170954"/>
                  </a:lnTo>
                  <a:lnTo>
                    <a:pt x="18275" y="172224"/>
                  </a:lnTo>
                  <a:lnTo>
                    <a:pt x="16954" y="172224"/>
                  </a:lnTo>
                  <a:lnTo>
                    <a:pt x="16611" y="172224"/>
                  </a:lnTo>
                  <a:lnTo>
                    <a:pt x="16827" y="172275"/>
                  </a:lnTo>
                  <a:lnTo>
                    <a:pt x="14503" y="173494"/>
                  </a:lnTo>
                  <a:lnTo>
                    <a:pt x="12077" y="172224"/>
                  </a:lnTo>
                  <a:lnTo>
                    <a:pt x="13284" y="173494"/>
                  </a:lnTo>
                  <a:lnTo>
                    <a:pt x="12280" y="174764"/>
                  </a:lnTo>
                  <a:lnTo>
                    <a:pt x="17183" y="177304"/>
                  </a:lnTo>
                  <a:lnTo>
                    <a:pt x="17729" y="178574"/>
                  </a:lnTo>
                  <a:lnTo>
                    <a:pt x="17056" y="178181"/>
                  </a:lnTo>
                  <a:lnTo>
                    <a:pt x="17056" y="179844"/>
                  </a:lnTo>
                  <a:lnTo>
                    <a:pt x="15138" y="179844"/>
                  </a:lnTo>
                  <a:lnTo>
                    <a:pt x="14160" y="177723"/>
                  </a:lnTo>
                  <a:lnTo>
                    <a:pt x="17056" y="179844"/>
                  </a:lnTo>
                  <a:lnTo>
                    <a:pt x="17056" y="178181"/>
                  </a:lnTo>
                  <a:lnTo>
                    <a:pt x="15582" y="177304"/>
                  </a:lnTo>
                  <a:lnTo>
                    <a:pt x="14859" y="177304"/>
                  </a:lnTo>
                  <a:lnTo>
                    <a:pt x="14643" y="177063"/>
                  </a:lnTo>
                  <a:lnTo>
                    <a:pt x="14732" y="177304"/>
                  </a:lnTo>
                  <a:lnTo>
                    <a:pt x="13970" y="177304"/>
                  </a:lnTo>
                  <a:lnTo>
                    <a:pt x="13576" y="177304"/>
                  </a:lnTo>
                  <a:lnTo>
                    <a:pt x="14008" y="177609"/>
                  </a:lnTo>
                  <a:lnTo>
                    <a:pt x="14122" y="178574"/>
                  </a:lnTo>
                  <a:lnTo>
                    <a:pt x="11442" y="178574"/>
                  </a:lnTo>
                  <a:lnTo>
                    <a:pt x="13449" y="181114"/>
                  </a:lnTo>
                  <a:lnTo>
                    <a:pt x="15100" y="183654"/>
                  </a:lnTo>
                  <a:lnTo>
                    <a:pt x="12420" y="183654"/>
                  </a:lnTo>
                  <a:lnTo>
                    <a:pt x="13157" y="184924"/>
                  </a:lnTo>
                  <a:lnTo>
                    <a:pt x="9563" y="184924"/>
                  </a:lnTo>
                  <a:lnTo>
                    <a:pt x="13779" y="191274"/>
                  </a:lnTo>
                  <a:lnTo>
                    <a:pt x="7747" y="190004"/>
                  </a:lnTo>
                  <a:lnTo>
                    <a:pt x="6464" y="190004"/>
                  </a:lnTo>
                  <a:lnTo>
                    <a:pt x="8394" y="191274"/>
                  </a:lnTo>
                  <a:lnTo>
                    <a:pt x="9639" y="192544"/>
                  </a:lnTo>
                  <a:lnTo>
                    <a:pt x="6985" y="191274"/>
                  </a:lnTo>
                  <a:lnTo>
                    <a:pt x="9448" y="193814"/>
                  </a:lnTo>
                  <a:lnTo>
                    <a:pt x="10833" y="196354"/>
                  </a:lnTo>
                  <a:lnTo>
                    <a:pt x="2222" y="191274"/>
                  </a:lnTo>
                  <a:lnTo>
                    <a:pt x="5346" y="195084"/>
                  </a:lnTo>
                  <a:lnTo>
                    <a:pt x="7086" y="196354"/>
                  </a:lnTo>
                  <a:lnTo>
                    <a:pt x="6489" y="196354"/>
                  </a:lnTo>
                  <a:lnTo>
                    <a:pt x="6959" y="197624"/>
                  </a:lnTo>
                  <a:lnTo>
                    <a:pt x="6146" y="197040"/>
                  </a:lnTo>
                  <a:lnTo>
                    <a:pt x="6743" y="197624"/>
                  </a:lnTo>
                  <a:lnTo>
                    <a:pt x="5778" y="197624"/>
                  </a:lnTo>
                  <a:lnTo>
                    <a:pt x="4533" y="196354"/>
                  </a:lnTo>
                  <a:lnTo>
                    <a:pt x="5791" y="198894"/>
                  </a:lnTo>
                  <a:lnTo>
                    <a:pt x="4279" y="198894"/>
                  </a:lnTo>
                  <a:lnTo>
                    <a:pt x="1079" y="195084"/>
                  </a:lnTo>
                  <a:lnTo>
                    <a:pt x="0" y="195084"/>
                  </a:lnTo>
                  <a:lnTo>
                    <a:pt x="165" y="196354"/>
                  </a:lnTo>
                  <a:lnTo>
                    <a:pt x="2476" y="200164"/>
                  </a:lnTo>
                  <a:lnTo>
                    <a:pt x="3568" y="200164"/>
                  </a:lnTo>
                  <a:lnTo>
                    <a:pt x="4470" y="201434"/>
                  </a:lnTo>
                  <a:lnTo>
                    <a:pt x="5651" y="201434"/>
                  </a:lnTo>
                  <a:lnTo>
                    <a:pt x="5918" y="202704"/>
                  </a:lnTo>
                  <a:lnTo>
                    <a:pt x="9296" y="206514"/>
                  </a:lnTo>
                  <a:lnTo>
                    <a:pt x="12433" y="210324"/>
                  </a:lnTo>
                  <a:lnTo>
                    <a:pt x="15875" y="211594"/>
                  </a:lnTo>
                  <a:lnTo>
                    <a:pt x="14427" y="209054"/>
                  </a:lnTo>
                  <a:lnTo>
                    <a:pt x="16357" y="210324"/>
                  </a:lnTo>
                  <a:lnTo>
                    <a:pt x="15875" y="211594"/>
                  </a:lnTo>
                  <a:lnTo>
                    <a:pt x="17805" y="211594"/>
                  </a:lnTo>
                  <a:lnTo>
                    <a:pt x="16611" y="210324"/>
                  </a:lnTo>
                  <a:lnTo>
                    <a:pt x="15875" y="209054"/>
                  </a:lnTo>
                  <a:lnTo>
                    <a:pt x="16827" y="210324"/>
                  </a:lnTo>
                  <a:lnTo>
                    <a:pt x="17805" y="210324"/>
                  </a:lnTo>
                  <a:lnTo>
                    <a:pt x="18072" y="210324"/>
                  </a:lnTo>
                  <a:lnTo>
                    <a:pt x="19050" y="210324"/>
                  </a:lnTo>
                  <a:lnTo>
                    <a:pt x="18415" y="209054"/>
                  </a:lnTo>
                  <a:lnTo>
                    <a:pt x="17767" y="207784"/>
                  </a:lnTo>
                  <a:lnTo>
                    <a:pt x="17500" y="207149"/>
                  </a:lnTo>
                  <a:lnTo>
                    <a:pt x="17500" y="209524"/>
                  </a:lnTo>
                  <a:lnTo>
                    <a:pt x="17157" y="209054"/>
                  </a:lnTo>
                  <a:lnTo>
                    <a:pt x="16243" y="207784"/>
                  </a:lnTo>
                  <a:lnTo>
                    <a:pt x="15582" y="207784"/>
                  </a:lnTo>
                  <a:lnTo>
                    <a:pt x="15049" y="206514"/>
                  </a:lnTo>
                  <a:lnTo>
                    <a:pt x="15570" y="206844"/>
                  </a:lnTo>
                  <a:lnTo>
                    <a:pt x="15328" y="206514"/>
                  </a:lnTo>
                  <a:lnTo>
                    <a:pt x="16179" y="207238"/>
                  </a:lnTo>
                  <a:lnTo>
                    <a:pt x="17005" y="207784"/>
                  </a:lnTo>
                  <a:lnTo>
                    <a:pt x="16814" y="207784"/>
                  </a:lnTo>
                  <a:lnTo>
                    <a:pt x="17500" y="209524"/>
                  </a:lnTo>
                  <a:lnTo>
                    <a:pt x="17500" y="207149"/>
                  </a:lnTo>
                  <a:lnTo>
                    <a:pt x="17246" y="206514"/>
                  </a:lnTo>
                  <a:lnTo>
                    <a:pt x="18237" y="207784"/>
                  </a:lnTo>
                  <a:lnTo>
                    <a:pt x="19024" y="209054"/>
                  </a:lnTo>
                  <a:lnTo>
                    <a:pt x="18770" y="207784"/>
                  </a:lnTo>
                  <a:lnTo>
                    <a:pt x="19481" y="207784"/>
                  </a:lnTo>
                  <a:lnTo>
                    <a:pt x="18580" y="206514"/>
                  </a:lnTo>
                  <a:lnTo>
                    <a:pt x="17665" y="205244"/>
                  </a:lnTo>
                  <a:lnTo>
                    <a:pt x="20066" y="206514"/>
                  </a:lnTo>
                  <a:lnTo>
                    <a:pt x="19100" y="205244"/>
                  </a:lnTo>
                  <a:lnTo>
                    <a:pt x="18148" y="203974"/>
                  </a:lnTo>
                  <a:lnTo>
                    <a:pt x="21704" y="206514"/>
                  </a:lnTo>
                  <a:lnTo>
                    <a:pt x="20942" y="205244"/>
                  </a:lnTo>
                  <a:lnTo>
                    <a:pt x="19431" y="203974"/>
                  </a:lnTo>
                  <a:lnTo>
                    <a:pt x="19558" y="202704"/>
                  </a:lnTo>
                  <a:lnTo>
                    <a:pt x="23393" y="207784"/>
                  </a:lnTo>
                  <a:lnTo>
                    <a:pt x="21374" y="202704"/>
                  </a:lnTo>
                  <a:lnTo>
                    <a:pt x="20878" y="201434"/>
                  </a:lnTo>
                  <a:lnTo>
                    <a:pt x="22415" y="202704"/>
                  </a:lnTo>
                  <a:lnTo>
                    <a:pt x="25146" y="202704"/>
                  </a:lnTo>
                  <a:lnTo>
                    <a:pt x="23456" y="200164"/>
                  </a:lnTo>
                  <a:lnTo>
                    <a:pt x="24765" y="200164"/>
                  </a:lnTo>
                  <a:lnTo>
                    <a:pt x="26123" y="201434"/>
                  </a:lnTo>
                  <a:lnTo>
                    <a:pt x="27139" y="201434"/>
                  </a:lnTo>
                  <a:lnTo>
                    <a:pt x="23761" y="198894"/>
                  </a:lnTo>
                  <a:lnTo>
                    <a:pt x="23495" y="197624"/>
                  </a:lnTo>
                  <a:lnTo>
                    <a:pt x="21628" y="196354"/>
                  </a:lnTo>
                  <a:lnTo>
                    <a:pt x="25387" y="197624"/>
                  </a:lnTo>
                  <a:lnTo>
                    <a:pt x="25450" y="198894"/>
                  </a:lnTo>
                  <a:lnTo>
                    <a:pt x="28778" y="200164"/>
                  </a:lnTo>
                  <a:lnTo>
                    <a:pt x="25958" y="198894"/>
                  </a:lnTo>
                  <a:lnTo>
                    <a:pt x="26720" y="197624"/>
                  </a:lnTo>
                  <a:lnTo>
                    <a:pt x="26543" y="197535"/>
                  </a:lnTo>
                  <a:lnTo>
                    <a:pt x="25501" y="196354"/>
                  </a:lnTo>
                  <a:lnTo>
                    <a:pt x="27406" y="197142"/>
                  </a:lnTo>
                  <a:lnTo>
                    <a:pt x="28155" y="197624"/>
                  </a:lnTo>
                  <a:lnTo>
                    <a:pt x="27863" y="197332"/>
                  </a:lnTo>
                  <a:lnTo>
                    <a:pt x="27584" y="197053"/>
                  </a:lnTo>
                  <a:lnTo>
                    <a:pt x="25666" y="195084"/>
                  </a:lnTo>
                  <a:lnTo>
                    <a:pt x="28244" y="196354"/>
                  </a:lnTo>
                  <a:lnTo>
                    <a:pt x="29921" y="197624"/>
                  </a:lnTo>
                  <a:lnTo>
                    <a:pt x="29019" y="196354"/>
                  </a:lnTo>
                  <a:lnTo>
                    <a:pt x="30518" y="196354"/>
                  </a:lnTo>
                  <a:lnTo>
                    <a:pt x="28689" y="195084"/>
                  </a:lnTo>
                  <a:lnTo>
                    <a:pt x="26873" y="193814"/>
                  </a:lnTo>
                  <a:lnTo>
                    <a:pt x="26441" y="192544"/>
                  </a:lnTo>
                  <a:lnTo>
                    <a:pt x="29603" y="195084"/>
                  </a:lnTo>
                  <a:lnTo>
                    <a:pt x="31534" y="196354"/>
                  </a:lnTo>
                  <a:lnTo>
                    <a:pt x="30988" y="195084"/>
                  </a:lnTo>
                  <a:lnTo>
                    <a:pt x="28117" y="192544"/>
                  </a:lnTo>
                  <a:lnTo>
                    <a:pt x="29984" y="192544"/>
                  </a:lnTo>
                  <a:lnTo>
                    <a:pt x="27609" y="191274"/>
                  </a:lnTo>
                  <a:lnTo>
                    <a:pt x="30937" y="191274"/>
                  </a:lnTo>
                  <a:lnTo>
                    <a:pt x="27774" y="188734"/>
                  </a:lnTo>
                  <a:lnTo>
                    <a:pt x="28206" y="188734"/>
                  </a:lnTo>
                  <a:lnTo>
                    <a:pt x="28689" y="188734"/>
                  </a:lnTo>
                  <a:lnTo>
                    <a:pt x="27889" y="188175"/>
                  </a:lnTo>
                  <a:lnTo>
                    <a:pt x="27495" y="187464"/>
                  </a:lnTo>
                  <a:lnTo>
                    <a:pt x="26873" y="187464"/>
                  </a:lnTo>
                  <a:lnTo>
                    <a:pt x="25781" y="187464"/>
                  </a:lnTo>
                  <a:lnTo>
                    <a:pt x="25095" y="187464"/>
                  </a:lnTo>
                  <a:lnTo>
                    <a:pt x="23914" y="186258"/>
                  </a:lnTo>
                  <a:lnTo>
                    <a:pt x="21932" y="184924"/>
                  </a:lnTo>
                  <a:lnTo>
                    <a:pt x="24282" y="186194"/>
                  </a:lnTo>
                  <a:lnTo>
                    <a:pt x="24879" y="186194"/>
                  </a:lnTo>
                  <a:lnTo>
                    <a:pt x="25031" y="186194"/>
                  </a:lnTo>
                  <a:lnTo>
                    <a:pt x="27063" y="186994"/>
                  </a:lnTo>
                  <a:lnTo>
                    <a:pt x="25120" y="184924"/>
                  </a:lnTo>
                  <a:lnTo>
                    <a:pt x="26314" y="184924"/>
                  </a:lnTo>
                  <a:lnTo>
                    <a:pt x="29629" y="186194"/>
                  </a:lnTo>
                  <a:lnTo>
                    <a:pt x="26809" y="186194"/>
                  </a:lnTo>
                  <a:lnTo>
                    <a:pt x="30035" y="187464"/>
                  </a:lnTo>
                  <a:lnTo>
                    <a:pt x="28397" y="187464"/>
                  </a:lnTo>
                  <a:lnTo>
                    <a:pt x="33807" y="188734"/>
                  </a:lnTo>
                  <a:lnTo>
                    <a:pt x="27787" y="187464"/>
                  </a:lnTo>
                  <a:lnTo>
                    <a:pt x="33528" y="190004"/>
                  </a:lnTo>
                  <a:lnTo>
                    <a:pt x="35026" y="188734"/>
                  </a:lnTo>
                  <a:lnTo>
                    <a:pt x="32499" y="187464"/>
                  </a:lnTo>
                  <a:lnTo>
                    <a:pt x="34010" y="186194"/>
                  </a:lnTo>
                  <a:lnTo>
                    <a:pt x="31267" y="186194"/>
                  </a:lnTo>
                  <a:lnTo>
                    <a:pt x="29578" y="184924"/>
                  </a:lnTo>
                  <a:lnTo>
                    <a:pt x="27051" y="181114"/>
                  </a:lnTo>
                  <a:lnTo>
                    <a:pt x="38417" y="186194"/>
                  </a:lnTo>
                  <a:lnTo>
                    <a:pt x="34544" y="183654"/>
                  </a:lnTo>
                  <a:lnTo>
                    <a:pt x="32461" y="182384"/>
                  </a:lnTo>
                  <a:lnTo>
                    <a:pt x="28295" y="181114"/>
                  </a:lnTo>
                  <a:lnTo>
                    <a:pt x="30848" y="181114"/>
                  </a:lnTo>
                  <a:lnTo>
                    <a:pt x="34505" y="182384"/>
                  </a:lnTo>
                  <a:lnTo>
                    <a:pt x="35331" y="181114"/>
                  </a:lnTo>
                  <a:lnTo>
                    <a:pt x="37058" y="181114"/>
                  </a:lnTo>
                  <a:lnTo>
                    <a:pt x="33578" y="180263"/>
                  </a:lnTo>
                  <a:lnTo>
                    <a:pt x="33401" y="180695"/>
                  </a:lnTo>
                  <a:lnTo>
                    <a:pt x="29337" y="179844"/>
                  </a:lnTo>
                  <a:lnTo>
                    <a:pt x="31826" y="179844"/>
                  </a:lnTo>
                  <a:lnTo>
                    <a:pt x="32054" y="178574"/>
                  </a:lnTo>
                  <a:lnTo>
                    <a:pt x="35458" y="179844"/>
                  </a:lnTo>
                  <a:lnTo>
                    <a:pt x="35433" y="178574"/>
                  </a:lnTo>
                  <a:lnTo>
                    <a:pt x="33362" y="176034"/>
                  </a:lnTo>
                  <a:lnTo>
                    <a:pt x="33172" y="174764"/>
                  </a:lnTo>
                  <a:lnTo>
                    <a:pt x="34163" y="174764"/>
                  </a:lnTo>
                  <a:lnTo>
                    <a:pt x="35140" y="176034"/>
                  </a:lnTo>
                  <a:lnTo>
                    <a:pt x="36296" y="176034"/>
                  </a:lnTo>
                  <a:lnTo>
                    <a:pt x="35737" y="174764"/>
                  </a:lnTo>
                  <a:lnTo>
                    <a:pt x="35179" y="173494"/>
                  </a:lnTo>
                  <a:lnTo>
                    <a:pt x="40322" y="170954"/>
                  </a:lnTo>
                  <a:lnTo>
                    <a:pt x="37503" y="169684"/>
                  </a:lnTo>
                  <a:lnTo>
                    <a:pt x="37592" y="168414"/>
                  </a:lnTo>
                  <a:lnTo>
                    <a:pt x="39166" y="168414"/>
                  </a:lnTo>
                  <a:lnTo>
                    <a:pt x="36969" y="167144"/>
                  </a:lnTo>
                  <a:lnTo>
                    <a:pt x="34480" y="164604"/>
                  </a:lnTo>
                  <a:lnTo>
                    <a:pt x="37947" y="163334"/>
                  </a:lnTo>
                  <a:lnTo>
                    <a:pt x="38785" y="164604"/>
                  </a:lnTo>
                  <a:lnTo>
                    <a:pt x="40208" y="163334"/>
                  </a:lnTo>
                  <a:lnTo>
                    <a:pt x="32829" y="162064"/>
                  </a:lnTo>
                  <a:lnTo>
                    <a:pt x="35814" y="160794"/>
                  </a:lnTo>
                  <a:lnTo>
                    <a:pt x="36322" y="162064"/>
                  </a:lnTo>
                  <a:lnTo>
                    <a:pt x="38100" y="159524"/>
                  </a:lnTo>
                  <a:lnTo>
                    <a:pt x="36855" y="158254"/>
                  </a:lnTo>
                  <a:lnTo>
                    <a:pt x="35610" y="156984"/>
                  </a:lnTo>
                  <a:lnTo>
                    <a:pt x="40474" y="155714"/>
                  </a:lnTo>
                  <a:lnTo>
                    <a:pt x="36144" y="155714"/>
                  </a:lnTo>
                  <a:lnTo>
                    <a:pt x="42786" y="154444"/>
                  </a:lnTo>
                  <a:lnTo>
                    <a:pt x="36677" y="153174"/>
                  </a:lnTo>
                  <a:lnTo>
                    <a:pt x="40894" y="153174"/>
                  </a:lnTo>
                  <a:lnTo>
                    <a:pt x="43154" y="151904"/>
                  </a:lnTo>
                  <a:lnTo>
                    <a:pt x="43497" y="151904"/>
                  </a:lnTo>
                  <a:lnTo>
                    <a:pt x="39433" y="150634"/>
                  </a:lnTo>
                  <a:lnTo>
                    <a:pt x="38862" y="149390"/>
                  </a:lnTo>
                  <a:lnTo>
                    <a:pt x="40424" y="149364"/>
                  </a:lnTo>
                  <a:lnTo>
                    <a:pt x="39497" y="148094"/>
                  </a:lnTo>
                  <a:lnTo>
                    <a:pt x="38176" y="148094"/>
                  </a:lnTo>
                  <a:lnTo>
                    <a:pt x="41960" y="146824"/>
                  </a:lnTo>
                  <a:lnTo>
                    <a:pt x="43611" y="146824"/>
                  </a:lnTo>
                  <a:lnTo>
                    <a:pt x="41084" y="145554"/>
                  </a:lnTo>
                  <a:lnTo>
                    <a:pt x="43573" y="145554"/>
                  </a:lnTo>
                  <a:lnTo>
                    <a:pt x="40398" y="144284"/>
                  </a:lnTo>
                  <a:lnTo>
                    <a:pt x="46977" y="145554"/>
                  </a:lnTo>
                  <a:lnTo>
                    <a:pt x="44069" y="144284"/>
                  </a:lnTo>
                  <a:lnTo>
                    <a:pt x="43497" y="144284"/>
                  </a:lnTo>
                  <a:lnTo>
                    <a:pt x="43624" y="143014"/>
                  </a:lnTo>
                  <a:lnTo>
                    <a:pt x="42887" y="141744"/>
                  </a:lnTo>
                  <a:lnTo>
                    <a:pt x="45097" y="143014"/>
                  </a:lnTo>
                  <a:lnTo>
                    <a:pt x="45770" y="141744"/>
                  </a:lnTo>
                  <a:lnTo>
                    <a:pt x="44259" y="139204"/>
                  </a:lnTo>
                  <a:lnTo>
                    <a:pt x="44411" y="137934"/>
                  </a:lnTo>
                  <a:lnTo>
                    <a:pt x="43726" y="137934"/>
                  </a:lnTo>
                  <a:lnTo>
                    <a:pt x="42583" y="137934"/>
                  </a:lnTo>
                  <a:lnTo>
                    <a:pt x="40513" y="136664"/>
                  </a:lnTo>
                  <a:lnTo>
                    <a:pt x="41262" y="137934"/>
                  </a:lnTo>
                  <a:lnTo>
                    <a:pt x="38735" y="136664"/>
                  </a:lnTo>
                  <a:lnTo>
                    <a:pt x="40513" y="136664"/>
                  </a:lnTo>
                  <a:lnTo>
                    <a:pt x="42595" y="136664"/>
                  </a:lnTo>
                  <a:lnTo>
                    <a:pt x="43726" y="137934"/>
                  </a:lnTo>
                  <a:lnTo>
                    <a:pt x="42633" y="136664"/>
                  </a:lnTo>
                  <a:lnTo>
                    <a:pt x="43332" y="136664"/>
                  </a:lnTo>
                  <a:lnTo>
                    <a:pt x="48933" y="135394"/>
                  </a:lnTo>
                  <a:lnTo>
                    <a:pt x="46304" y="135394"/>
                  </a:lnTo>
                  <a:lnTo>
                    <a:pt x="46418" y="134124"/>
                  </a:lnTo>
                  <a:lnTo>
                    <a:pt x="45288" y="132854"/>
                  </a:lnTo>
                  <a:lnTo>
                    <a:pt x="45173" y="131584"/>
                  </a:lnTo>
                  <a:lnTo>
                    <a:pt x="42926" y="131584"/>
                  </a:lnTo>
                  <a:lnTo>
                    <a:pt x="40576" y="130314"/>
                  </a:lnTo>
                  <a:lnTo>
                    <a:pt x="41579" y="129044"/>
                  </a:lnTo>
                  <a:lnTo>
                    <a:pt x="43916" y="129044"/>
                  </a:lnTo>
                  <a:lnTo>
                    <a:pt x="43713" y="127774"/>
                  </a:lnTo>
                  <a:lnTo>
                    <a:pt x="42278" y="126504"/>
                  </a:lnTo>
                  <a:lnTo>
                    <a:pt x="41236" y="127774"/>
                  </a:lnTo>
                  <a:lnTo>
                    <a:pt x="39497" y="126504"/>
                  </a:lnTo>
                  <a:lnTo>
                    <a:pt x="42176" y="126504"/>
                  </a:lnTo>
                  <a:lnTo>
                    <a:pt x="41973" y="125234"/>
                  </a:lnTo>
                  <a:lnTo>
                    <a:pt x="43865" y="126504"/>
                  </a:lnTo>
                  <a:lnTo>
                    <a:pt x="43497" y="125234"/>
                  </a:lnTo>
                  <a:lnTo>
                    <a:pt x="43421" y="123964"/>
                  </a:lnTo>
                  <a:lnTo>
                    <a:pt x="41287" y="122694"/>
                  </a:lnTo>
                  <a:lnTo>
                    <a:pt x="41516" y="122694"/>
                  </a:lnTo>
                  <a:lnTo>
                    <a:pt x="37541" y="120154"/>
                  </a:lnTo>
                  <a:lnTo>
                    <a:pt x="49466" y="118884"/>
                  </a:lnTo>
                  <a:lnTo>
                    <a:pt x="43916" y="116344"/>
                  </a:lnTo>
                  <a:lnTo>
                    <a:pt x="44196" y="116344"/>
                  </a:lnTo>
                  <a:lnTo>
                    <a:pt x="41325" y="115074"/>
                  </a:lnTo>
                  <a:lnTo>
                    <a:pt x="44996" y="115074"/>
                  </a:lnTo>
                  <a:lnTo>
                    <a:pt x="40576" y="113804"/>
                  </a:lnTo>
                  <a:lnTo>
                    <a:pt x="45720" y="112534"/>
                  </a:lnTo>
                  <a:lnTo>
                    <a:pt x="42786" y="111264"/>
                  </a:lnTo>
                  <a:lnTo>
                    <a:pt x="50723" y="10999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347470" y="4374354"/>
              <a:ext cx="136103" cy="96487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534050" y="4294598"/>
              <a:ext cx="149057" cy="68961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720825" y="4305405"/>
              <a:ext cx="92163" cy="122689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6751942" y="4463484"/>
              <a:ext cx="49530" cy="118110"/>
            </a:xfrm>
            <a:custGeom>
              <a:avLst/>
              <a:gdLst/>
              <a:ahLst/>
              <a:cxnLst/>
              <a:rect l="l" t="t" r="r" b="b"/>
              <a:pathLst>
                <a:path w="49529" h="118110">
                  <a:moveTo>
                    <a:pt x="774" y="111391"/>
                  </a:moveTo>
                  <a:lnTo>
                    <a:pt x="558" y="111239"/>
                  </a:lnTo>
                  <a:lnTo>
                    <a:pt x="177" y="111137"/>
                  </a:lnTo>
                  <a:lnTo>
                    <a:pt x="774" y="111391"/>
                  </a:lnTo>
                  <a:close/>
                </a:path>
                <a:path w="49529" h="118110">
                  <a:moveTo>
                    <a:pt x="965" y="113957"/>
                  </a:moveTo>
                  <a:lnTo>
                    <a:pt x="673" y="113753"/>
                  </a:lnTo>
                  <a:lnTo>
                    <a:pt x="520" y="113792"/>
                  </a:lnTo>
                  <a:lnTo>
                    <a:pt x="711" y="113855"/>
                  </a:lnTo>
                  <a:lnTo>
                    <a:pt x="863" y="113919"/>
                  </a:lnTo>
                  <a:close/>
                </a:path>
                <a:path w="49529" h="118110">
                  <a:moveTo>
                    <a:pt x="1270" y="114058"/>
                  </a:moveTo>
                  <a:lnTo>
                    <a:pt x="977" y="113944"/>
                  </a:lnTo>
                  <a:lnTo>
                    <a:pt x="1270" y="114147"/>
                  </a:lnTo>
                  <a:close/>
                </a:path>
                <a:path w="49529" h="118110">
                  <a:moveTo>
                    <a:pt x="1651" y="111760"/>
                  </a:moveTo>
                  <a:lnTo>
                    <a:pt x="774" y="111391"/>
                  </a:lnTo>
                  <a:lnTo>
                    <a:pt x="1651" y="111760"/>
                  </a:lnTo>
                  <a:close/>
                </a:path>
                <a:path w="49529" h="118110">
                  <a:moveTo>
                    <a:pt x="1816" y="112331"/>
                  </a:moveTo>
                  <a:lnTo>
                    <a:pt x="1790" y="112483"/>
                  </a:lnTo>
                  <a:lnTo>
                    <a:pt x="1816" y="112331"/>
                  </a:lnTo>
                  <a:close/>
                </a:path>
                <a:path w="49529" h="118110">
                  <a:moveTo>
                    <a:pt x="1917" y="114566"/>
                  </a:moveTo>
                  <a:lnTo>
                    <a:pt x="1270" y="114147"/>
                  </a:lnTo>
                  <a:lnTo>
                    <a:pt x="1130" y="114249"/>
                  </a:lnTo>
                  <a:lnTo>
                    <a:pt x="1917" y="114566"/>
                  </a:lnTo>
                  <a:close/>
                </a:path>
                <a:path w="49529" h="118110">
                  <a:moveTo>
                    <a:pt x="2209" y="112890"/>
                  </a:moveTo>
                  <a:lnTo>
                    <a:pt x="2082" y="112776"/>
                  </a:lnTo>
                  <a:lnTo>
                    <a:pt x="1917" y="112636"/>
                  </a:lnTo>
                  <a:lnTo>
                    <a:pt x="1409" y="112445"/>
                  </a:lnTo>
                  <a:lnTo>
                    <a:pt x="1536" y="112560"/>
                  </a:lnTo>
                  <a:lnTo>
                    <a:pt x="1828" y="112712"/>
                  </a:lnTo>
                  <a:lnTo>
                    <a:pt x="2209" y="112890"/>
                  </a:lnTo>
                  <a:close/>
                </a:path>
                <a:path w="49529" h="118110">
                  <a:moveTo>
                    <a:pt x="2667" y="112128"/>
                  </a:moveTo>
                  <a:lnTo>
                    <a:pt x="2197" y="111950"/>
                  </a:lnTo>
                  <a:lnTo>
                    <a:pt x="1651" y="111760"/>
                  </a:lnTo>
                  <a:lnTo>
                    <a:pt x="2667" y="112128"/>
                  </a:lnTo>
                  <a:close/>
                </a:path>
                <a:path w="49529" h="118110">
                  <a:moveTo>
                    <a:pt x="2832" y="114439"/>
                  </a:moveTo>
                  <a:lnTo>
                    <a:pt x="2692" y="114223"/>
                  </a:lnTo>
                  <a:lnTo>
                    <a:pt x="2057" y="114046"/>
                  </a:lnTo>
                  <a:lnTo>
                    <a:pt x="2832" y="114439"/>
                  </a:lnTo>
                  <a:close/>
                </a:path>
                <a:path w="49529" h="118110">
                  <a:moveTo>
                    <a:pt x="2946" y="108483"/>
                  </a:moveTo>
                  <a:lnTo>
                    <a:pt x="1485" y="107950"/>
                  </a:lnTo>
                  <a:lnTo>
                    <a:pt x="2146" y="108585"/>
                  </a:lnTo>
                  <a:lnTo>
                    <a:pt x="2946" y="108483"/>
                  </a:lnTo>
                  <a:close/>
                </a:path>
                <a:path w="49529" h="118110">
                  <a:moveTo>
                    <a:pt x="2971" y="112979"/>
                  </a:moveTo>
                  <a:lnTo>
                    <a:pt x="1917" y="112585"/>
                  </a:lnTo>
                  <a:lnTo>
                    <a:pt x="1790" y="112483"/>
                  </a:lnTo>
                  <a:lnTo>
                    <a:pt x="1917" y="112636"/>
                  </a:lnTo>
                  <a:lnTo>
                    <a:pt x="2971" y="112979"/>
                  </a:lnTo>
                  <a:close/>
                </a:path>
                <a:path w="49529" h="118110">
                  <a:moveTo>
                    <a:pt x="3581" y="107696"/>
                  </a:moveTo>
                  <a:lnTo>
                    <a:pt x="2705" y="107315"/>
                  </a:lnTo>
                  <a:lnTo>
                    <a:pt x="3530" y="107696"/>
                  </a:lnTo>
                  <a:close/>
                </a:path>
                <a:path w="49529" h="118110">
                  <a:moveTo>
                    <a:pt x="3759" y="114541"/>
                  </a:moveTo>
                  <a:lnTo>
                    <a:pt x="2984" y="114046"/>
                  </a:lnTo>
                  <a:lnTo>
                    <a:pt x="1917" y="113538"/>
                  </a:lnTo>
                  <a:lnTo>
                    <a:pt x="2565" y="114046"/>
                  </a:lnTo>
                  <a:lnTo>
                    <a:pt x="2692" y="114223"/>
                  </a:lnTo>
                  <a:lnTo>
                    <a:pt x="3759" y="114541"/>
                  </a:lnTo>
                  <a:close/>
                </a:path>
                <a:path w="49529" h="118110">
                  <a:moveTo>
                    <a:pt x="3898" y="108839"/>
                  </a:moveTo>
                  <a:lnTo>
                    <a:pt x="3505" y="108585"/>
                  </a:lnTo>
                  <a:lnTo>
                    <a:pt x="3200" y="108458"/>
                  </a:lnTo>
                  <a:lnTo>
                    <a:pt x="2946" y="108483"/>
                  </a:lnTo>
                  <a:lnTo>
                    <a:pt x="3898" y="108839"/>
                  </a:lnTo>
                  <a:close/>
                </a:path>
                <a:path w="49529" h="118110">
                  <a:moveTo>
                    <a:pt x="4229" y="112115"/>
                  </a:moveTo>
                  <a:lnTo>
                    <a:pt x="2743" y="111467"/>
                  </a:lnTo>
                  <a:lnTo>
                    <a:pt x="2578" y="111391"/>
                  </a:lnTo>
                  <a:lnTo>
                    <a:pt x="2336" y="111467"/>
                  </a:lnTo>
                  <a:lnTo>
                    <a:pt x="292" y="111036"/>
                  </a:lnTo>
                  <a:lnTo>
                    <a:pt x="558" y="111239"/>
                  </a:lnTo>
                  <a:lnTo>
                    <a:pt x="4229" y="112115"/>
                  </a:lnTo>
                  <a:close/>
                </a:path>
                <a:path w="49529" h="118110">
                  <a:moveTo>
                    <a:pt x="4889" y="117386"/>
                  </a:moveTo>
                  <a:lnTo>
                    <a:pt x="4546" y="117081"/>
                  </a:lnTo>
                  <a:lnTo>
                    <a:pt x="1308" y="115836"/>
                  </a:lnTo>
                  <a:lnTo>
                    <a:pt x="2095" y="116395"/>
                  </a:lnTo>
                  <a:lnTo>
                    <a:pt x="2921" y="116751"/>
                  </a:lnTo>
                  <a:lnTo>
                    <a:pt x="4889" y="117386"/>
                  </a:lnTo>
                  <a:close/>
                </a:path>
                <a:path w="49529" h="118110">
                  <a:moveTo>
                    <a:pt x="4914" y="107645"/>
                  </a:moveTo>
                  <a:lnTo>
                    <a:pt x="4724" y="107569"/>
                  </a:lnTo>
                  <a:lnTo>
                    <a:pt x="4229" y="107391"/>
                  </a:lnTo>
                  <a:lnTo>
                    <a:pt x="4914" y="107645"/>
                  </a:lnTo>
                  <a:close/>
                </a:path>
                <a:path w="49529" h="118110">
                  <a:moveTo>
                    <a:pt x="5270" y="114998"/>
                  </a:moveTo>
                  <a:lnTo>
                    <a:pt x="5105" y="114935"/>
                  </a:lnTo>
                  <a:lnTo>
                    <a:pt x="3759" y="114541"/>
                  </a:lnTo>
                  <a:lnTo>
                    <a:pt x="5270" y="114998"/>
                  </a:lnTo>
                  <a:close/>
                </a:path>
                <a:path w="49529" h="118110">
                  <a:moveTo>
                    <a:pt x="6134" y="106273"/>
                  </a:moveTo>
                  <a:lnTo>
                    <a:pt x="5054" y="106248"/>
                  </a:lnTo>
                  <a:lnTo>
                    <a:pt x="5651" y="106299"/>
                  </a:lnTo>
                  <a:lnTo>
                    <a:pt x="5956" y="106299"/>
                  </a:lnTo>
                  <a:lnTo>
                    <a:pt x="6134" y="106273"/>
                  </a:lnTo>
                  <a:close/>
                </a:path>
                <a:path w="49529" h="118110">
                  <a:moveTo>
                    <a:pt x="6223" y="115951"/>
                  </a:moveTo>
                  <a:lnTo>
                    <a:pt x="4508" y="115316"/>
                  </a:lnTo>
                  <a:lnTo>
                    <a:pt x="2832" y="114439"/>
                  </a:lnTo>
                  <a:lnTo>
                    <a:pt x="3162" y="114935"/>
                  </a:lnTo>
                  <a:lnTo>
                    <a:pt x="5791" y="115951"/>
                  </a:lnTo>
                  <a:lnTo>
                    <a:pt x="6223" y="115951"/>
                  </a:lnTo>
                  <a:close/>
                </a:path>
                <a:path w="49529" h="118110">
                  <a:moveTo>
                    <a:pt x="6908" y="116205"/>
                  </a:moveTo>
                  <a:lnTo>
                    <a:pt x="6807" y="115951"/>
                  </a:lnTo>
                  <a:lnTo>
                    <a:pt x="6223" y="115951"/>
                  </a:lnTo>
                  <a:lnTo>
                    <a:pt x="6908" y="116205"/>
                  </a:lnTo>
                  <a:close/>
                </a:path>
                <a:path w="49529" h="118110">
                  <a:moveTo>
                    <a:pt x="7188" y="104368"/>
                  </a:moveTo>
                  <a:lnTo>
                    <a:pt x="6705" y="104254"/>
                  </a:lnTo>
                  <a:lnTo>
                    <a:pt x="7188" y="104368"/>
                  </a:lnTo>
                  <a:close/>
                </a:path>
                <a:path w="49529" h="118110">
                  <a:moveTo>
                    <a:pt x="7556" y="114681"/>
                  </a:moveTo>
                  <a:lnTo>
                    <a:pt x="6324" y="114300"/>
                  </a:lnTo>
                  <a:lnTo>
                    <a:pt x="6019" y="114554"/>
                  </a:lnTo>
                  <a:lnTo>
                    <a:pt x="7556" y="114681"/>
                  </a:lnTo>
                  <a:close/>
                </a:path>
                <a:path w="49529" h="118110">
                  <a:moveTo>
                    <a:pt x="7747" y="71958"/>
                  </a:moveTo>
                  <a:close/>
                </a:path>
                <a:path w="49529" h="118110">
                  <a:moveTo>
                    <a:pt x="7924" y="96774"/>
                  </a:moveTo>
                  <a:lnTo>
                    <a:pt x="7340" y="96647"/>
                  </a:lnTo>
                  <a:lnTo>
                    <a:pt x="7848" y="96799"/>
                  </a:lnTo>
                  <a:close/>
                </a:path>
                <a:path w="49529" h="118110">
                  <a:moveTo>
                    <a:pt x="8293" y="71602"/>
                  </a:moveTo>
                  <a:lnTo>
                    <a:pt x="7975" y="71653"/>
                  </a:lnTo>
                  <a:lnTo>
                    <a:pt x="7785" y="71780"/>
                  </a:lnTo>
                  <a:lnTo>
                    <a:pt x="7747" y="71945"/>
                  </a:lnTo>
                  <a:lnTo>
                    <a:pt x="8293" y="71602"/>
                  </a:lnTo>
                  <a:close/>
                </a:path>
                <a:path w="49529" h="118110">
                  <a:moveTo>
                    <a:pt x="8547" y="117386"/>
                  </a:moveTo>
                  <a:lnTo>
                    <a:pt x="6972" y="116624"/>
                  </a:lnTo>
                  <a:lnTo>
                    <a:pt x="4305" y="115455"/>
                  </a:lnTo>
                  <a:lnTo>
                    <a:pt x="3860" y="115328"/>
                  </a:lnTo>
                  <a:lnTo>
                    <a:pt x="1270" y="114541"/>
                  </a:lnTo>
                  <a:lnTo>
                    <a:pt x="3060" y="115328"/>
                  </a:lnTo>
                  <a:lnTo>
                    <a:pt x="4318" y="115874"/>
                  </a:lnTo>
                  <a:lnTo>
                    <a:pt x="6692" y="116916"/>
                  </a:lnTo>
                  <a:lnTo>
                    <a:pt x="6985" y="117208"/>
                  </a:lnTo>
                  <a:lnTo>
                    <a:pt x="5461" y="116814"/>
                  </a:lnTo>
                  <a:lnTo>
                    <a:pt x="5295" y="116751"/>
                  </a:lnTo>
                  <a:lnTo>
                    <a:pt x="4356" y="116395"/>
                  </a:lnTo>
                  <a:lnTo>
                    <a:pt x="5168" y="116751"/>
                  </a:lnTo>
                  <a:lnTo>
                    <a:pt x="3530" y="116395"/>
                  </a:lnTo>
                  <a:lnTo>
                    <a:pt x="5613" y="117221"/>
                  </a:lnTo>
                  <a:lnTo>
                    <a:pt x="8178" y="117868"/>
                  </a:lnTo>
                  <a:lnTo>
                    <a:pt x="8369" y="117627"/>
                  </a:lnTo>
                  <a:lnTo>
                    <a:pt x="7556" y="117221"/>
                  </a:lnTo>
                  <a:lnTo>
                    <a:pt x="6375" y="116624"/>
                  </a:lnTo>
                  <a:lnTo>
                    <a:pt x="7175" y="116840"/>
                  </a:lnTo>
                  <a:lnTo>
                    <a:pt x="8089" y="117221"/>
                  </a:lnTo>
                  <a:lnTo>
                    <a:pt x="8547" y="117386"/>
                  </a:lnTo>
                  <a:close/>
                </a:path>
                <a:path w="49529" h="118110">
                  <a:moveTo>
                    <a:pt x="8724" y="81305"/>
                  </a:moveTo>
                  <a:lnTo>
                    <a:pt x="8102" y="80899"/>
                  </a:lnTo>
                  <a:lnTo>
                    <a:pt x="8293" y="81064"/>
                  </a:lnTo>
                  <a:lnTo>
                    <a:pt x="8724" y="81305"/>
                  </a:lnTo>
                  <a:close/>
                </a:path>
                <a:path w="49529" h="118110">
                  <a:moveTo>
                    <a:pt x="9525" y="78003"/>
                  </a:moveTo>
                  <a:lnTo>
                    <a:pt x="8826" y="77724"/>
                  </a:lnTo>
                  <a:lnTo>
                    <a:pt x="8559" y="77495"/>
                  </a:lnTo>
                  <a:lnTo>
                    <a:pt x="7594" y="77470"/>
                  </a:lnTo>
                  <a:lnTo>
                    <a:pt x="9525" y="78003"/>
                  </a:lnTo>
                  <a:close/>
                </a:path>
                <a:path w="49529" h="118110">
                  <a:moveTo>
                    <a:pt x="9740" y="68402"/>
                  </a:moveTo>
                  <a:lnTo>
                    <a:pt x="8712" y="67945"/>
                  </a:lnTo>
                  <a:lnTo>
                    <a:pt x="9245" y="68326"/>
                  </a:lnTo>
                  <a:lnTo>
                    <a:pt x="9740" y="68402"/>
                  </a:lnTo>
                  <a:close/>
                </a:path>
                <a:path w="49529" h="118110">
                  <a:moveTo>
                    <a:pt x="9906" y="81915"/>
                  </a:moveTo>
                  <a:lnTo>
                    <a:pt x="9499" y="81788"/>
                  </a:lnTo>
                  <a:lnTo>
                    <a:pt x="9906" y="81915"/>
                  </a:lnTo>
                  <a:close/>
                </a:path>
                <a:path w="49529" h="118110">
                  <a:moveTo>
                    <a:pt x="10020" y="82042"/>
                  </a:moveTo>
                  <a:lnTo>
                    <a:pt x="9486" y="81788"/>
                  </a:lnTo>
                  <a:lnTo>
                    <a:pt x="9042" y="81534"/>
                  </a:lnTo>
                  <a:lnTo>
                    <a:pt x="8724" y="81407"/>
                  </a:lnTo>
                  <a:lnTo>
                    <a:pt x="8826" y="81534"/>
                  </a:lnTo>
                  <a:lnTo>
                    <a:pt x="7962" y="81534"/>
                  </a:lnTo>
                  <a:lnTo>
                    <a:pt x="10020" y="82042"/>
                  </a:lnTo>
                  <a:close/>
                </a:path>
                <a:path w="49529" h="118110">
                  <a:moveTo>
                    <a:pt x="10172" y="93789"/>
                  </a:moveTo>
                  <a:lnTo>
                    <a:pt x="9525" y="93243"/>
                  </a:lnTo>
                  <a:lnTo>
                    <a:pt x="7874" y="92964"/>
                  </a:lnTo>
                  <a:lnTo>
                    <a:pt x="10172" y="93789"/>
                  </a:lnTo>
                  <a:close/>
                </a:path>
                <a:path w="49529" h="118110">
                  <a:moveTo>
                    <a:pt x="10261" y="70396"/>
                  </a:moveTo>
                  <a:lnTo>
                    <a:pt x="9550" y="70142"/>
                  </a:lnTo>
                  <a:lnTo>
                    <a:pt x="8242" y="70116"/>
                  </a:lnTo>
                  <a:lnTo>
                    <a:pt x="9271" y="70307"/>
                  </a:lnTo>
                  <a:lnTo>
                    <a:pt x="9867" y="70383"/>
                  </a:lnTo>
                  <a:lnTo>
                    <a:pt x="10261" y="70396"/>
                  </a:lnTo>
                  <a:close/>
                </a:path>
                <a:path w="49529" h="118110">
                  <a:moveTo>
                    <a:pt x="10579" y="93980"/>
                  </a:moveTo>
                  <a:lnTo>
                    <a:pt x="7353" y="93218"/>
                  </a:lnTo>
                  <a:lnTo>
                    <a:pt x="7569" y="93726"/>
                  </a:lnTo>
                  <a:lnTo>
                    <a:pt x="10579" y="93980"/>
                  </a:lnTo>
                  <a:close/>
                </a:path>
                <a:path w="49529" h="118110">
                  <a:moveTo>
                    <a:pt x="10591" y="106680"/>
                  </a:moveTo>
                  <a:lnTo>
                    <a:pt x="8407" y="105918"/>
                  </a:lnTo>
                  <a:lnTo>
                    <a:pt x="8445" y="106299"/>
                  </a:lnTo>
                  <a:lnTo>
                    <a:pt x="9093" y="106553"/>
                  </a:lnTo>
                  <a:lnTo>
                    <a:pt x="10591" y="106680"/>
                  </a:lnTo>
                  <a:close/>
                </a:path>
                <a:path w="49529" h="118110">
                  <a:moveTo>
                    <a:pt x="12369" y="117348"/>
                  </a:moveTo>
                  <a:lnTo>
                    <a:pt x="2209" y="112903"/>
                  </a:lnTo>
                  <a:lnTo>
                    <a:pt x="3009" y="113538"/>
                  </a:lnTo>
                  <a:lnTo>
                    <a:pt x="4737" y="114439"/>
                  </a:lnTo>
                  <a:lnTo>
                    <a:pt x="5486" y="115062"/>
                  </a:lnTo>
                  <a:lnTo>
                    <a:pt x="6083" y="115316"/>
                  </a:lnTo>
                  <a:lnTo>
                    <a:pt x="6629" y="115697"/>
                  </a:lnTo>
                  <a:lnTo>
                    <a:pt x="12369" y="117348"/>
                  </a:lnTo>
                  <a:close/>
                </a:path>
                <a:path w="49529" h="118110">
                  <a:moveTo>
                    <a:pt x="12382" y="90017"/>
                  </a:moveTo>
                  <a:lnTo>
                    <a:pt x="11988" y="89776"/>
                  </a:lnTo>
                  <a:lnTo>
                    <a:pt x="11379" y="89750"/>
                  </a:lnTo>
                  <a:lnTo>
                    <a:pt x="11480" y="89903"/>
                  </a:lnTo>
                  <a:lnTo>
                    <a:pt x="11836" y="90119"/>
                  </a:lnTo>
                  <a:lnTo>
                    <a:pt x="12065" y="90068"/>
                  </a:lnTo>
                  <a:lnTo>
                    <a:pt x="12382" y="90017"/>
                  </a:lnTo>
                  <a:close/>
                </a:path>
                <a:path w="49529" h="118110">
                  <a:moveTo>
                    <a:pt x="13004" y="56515"/>
                  </a:moveTo>
                  <a:lnTo>
                    <a:pt x="11874" y="56261"/>
                  </a:lnTo>
                  <a:lnTo>
                    <a:pt x="11430" y="56261"/>
                  </a:lnTo>
                  <a:lnTo>
                    <a:pt x="12827" y="56642"/>
                  </a:lnTo>
                  <a:lnTo>
                    <a:pt x="12992" y="56565"/>
                  </a:lnTo>
                  <a:close/>
                </a:path>
                <a:path w="49529" h="118110">
                  <a:moveTo>
                    <a:pt x="13093" y="90766"/>
                  </a:moveTo>
                  <a:lnTo>
                    <a:pt x="12611" y="90512"/>
                  </a:lnTo>
                  <a:lnTo>
                    <a:pt x="11836" y="90119"/>
                  </a:lnTo>
                  <a:lnTo>
                    <a:pt x="11569" y="90182"/>
                  </a:lnTo>
                  <a:lnTo>
                    <a:pt x="13093" y="90766"/>
                  </a:lnTo>
                  <a:close/>
                </a:path>
                <a:path w="49529" h="118110">
                  <a:moveTo>
                    <a:pt x="13233" y="56565"/>
                  </a:moveTo>
                  <a:lnTo>
                    <a:pt x="13106" y="56515"/>
                  </a:lnTo>
                  <a:lnTo>
                    <a:pt x="13233" y="56565"/>
                  </a:lnTo>
                  <a:close/>
                </a:path>
                <a:path w="49529" h="118110">
                  <a:moveTo>
                    <a:pt x="13347" y="112014"/>
                  </a:moveTo>
                  <a:lnTo>
                    <a:pt x="13106" y="111594"/>
                  </a:lnTo>
                  <a:lnTo>
                    <a:pt x="12179" y="111302"/>
                  </a:lnTo>
                  <a:lnTo>
                    <a:pt x="13347" y="112014"/>
                  </a:lnTo>
                  <a:close/>
                </a:path>
                <a:path w="49529" h="118110">
                  <a:moveTo>
                    <a:pt x="14566" y="113411"/>
                  </a:moveTo>
                  <a:lnTo>
                    <a:pt x="13576" y="112903"/>
                  </a:lnTo>
                  <a:lnTo>
                    <a:pt x="12623" y="112420"/>
                  </a:lnTo>
                  <a:lnTo>
                    <a:pt x="13169" y="112953"/>
                  </a:lnTo>
                  <a:lnTo>
                    <a:pt x="13360" y="112903"/>
                  </a:lnTo>
                  <a:lnTo>
                    <a:pt x="14566" y="113411"/>
                  </a:lnTo>
                  <a:close/>
                </a:path>
                <a:path w="49529" h="118110">
                  <a:moveTo>
                    <a:pt x="15989" y="112953"/>
                  </a:moveTo>
                  <a:lnTo>
                    <a:pt x="14998" y="113220"/>
                  </a:lnTo>
                  <a:lnTo>
                    <a:pt x="15532" y="113347"/>
                  </a:lnTo>
                  <a:lnTo>
                    <a:pt x="15989" y="112953"/>
                  </a:lnTo>
                  <a:close/>
                </a:path>
                <a:path w="49529" h="118110">
                  <a:moveTo>
                    <a:pt x="17259" y="112141"/>
                  </a:moveTo>
                  <a:lnTo>
                    <a:pt x="16306" y="111760"/>
                  </a:lnTo>
                  <a:lnTo>
                    <a:pt x="14744" y="111633"/>
                  </a:lnTo>
                  <a:lnTo>
                    <a:pt x="17259" y="112141"/>
                  </a:lnTo>
                  <a:close/>
                </a:path>
                <a:path w="49529" h="118110">
                  <a:moveTo>
                    <a:pt x="17640" y="113931"/>
                  </a:moveTo>
                  <a:lnTo>
                    <a:pt x="15532" y="113347"/>
                  </a:lnTo>
                  <a:lnTo>
                    <a:pt x="15328" y="113512"/>
                  </a:lnTo>
                  <a:lnTo>
                    <a:pt x="17640" y="113931"/>
                  </a:lnTo>
                  <a:close/>
                </a:path>
                <a:path w="49529" h="118110">
                  <a:moveTo>
                    <a:pt x="18986" y="35610"/>
                  </a:moveTo>
                  <a:lnTo>
                    <a:pt x="18694" y="35433"/>
                  </a:lnTo>
                  <a:lnTo>
                    <a:pt x="17907" y="35179"/>
                  </a:lnTo>
                  <a:lnTo>
                    <a:pt x="18986" y="35610"/>
                  </a:lnTo>
                  <a:close/>
                </a:path>
                <a:path w="49529" h="118110">
                  <a:moveTo>
                    <a:pt x="19088" y="102755"/>
                  </a:moveTo>
                  <a:lnTo>
                    <a:pt x="18669" y="102743"/>
                  </a:lnTo>
                  <a:lnTo>
                    <a:pt x="18884" y="102768"/>
                  </a:lnTo>
                  <a:lnTo>
                    <a:pt x="19024" y="102768"/>
                  </a:lnTo>
                  <a:close/>
                </a:path>
                <a:path w="49529" h="118110">
                  <a:moveTo>
                    <a:pt x="19329" y="35750"/>
                  </a:moveTo>
                  <a:lnTo>
                    <a:pt x="18986" y="35610"/>
                  </a:lnTo>
                  <a:lnTo>
                    <a:pt x="19329" y="35750"/>
                  </a:lnTo>
                  <a:close/>
                </a:path>
                <a:path w="49529" h="118110">
                  <a:moveTo>
                    <a:pt x="19392" y="32918"/>
                  </a:moveTo>
                  <a:lnTo>
                    <a:pt x="18783" y="32715"/>
                  </a:lnTo>
                  <a:lnTo>
                    <a:pt x="19392" y="32918"/>
                  </a:lnTo>
                  <a:close/>
                </a:path>
                <a:path w="49529" h="118110">
                  <a:moveTo>
                    <a:pt x="19723" y="36068"/>
                  </a:moveTo>
                  <a:lnTo>
                    <a:pt x="14554" y="34544"/>
                  </a:lnTo>
                  <a:lnTo>
                    <a:pt x="17411" y="35687"/>
                  </a:lnTo>
                  <a:lnTo>
                    <a:pt x="18135" y="35814"/>
                  </a:lnTo>
                  <a:lnTo>
                    <a:pt x="19291" y="36068"/>
                  </a:lnTo>
                  <a:lnTo>
                    <a:pt x="19723" y="36068"/>
                  </a:lnTo>
                  <a:close/>
                </a:path>
                <a:path w="49529" h="118110">
                  <a:moveTo>
                    <a:pt x="19837" y="111709"/>
                  </a:moveTo>
                  <a:lnTo>
                    <a:pt x="17043" y="110756"/>
                  </a:lnTo>
                  <a:lnTo>
                    <a:pt x="17513" y="110985"/>
                  </a:lnTo>
                  <a:lnTo>
                    <a:pt x="17703" y="111112"/>
                  </a:lnTo>
                  <a:lnTo>
                    <a:pt x="19685" y="111734"/>
                  </a:lnTo>
                  <a:lnTo>
                    <a:pt x="19837" y="111709"/>
                  </a:lnTo>
                  <a:close/>
                </a:path>
                <a:path w="49529" h="118110">
                  <a:moveTo>
                    <a:pt x="20205" y="102819"/>
                  </a:moveTo>
                  <a:lnTo>
                    <a:pt x="19151" y="102450"/>
                  </a:lnTo>
                  <a:lnTo>
                    <a:pt x="19367" y="102704"/>
                  </a:lnTo>
                  <a:lnTo>
                    <a:pt x="19088" y="102755"/>
                  </a:lnTo>
                  <a:lnTo>
                    <a:pt x="20205" y="102819"/>
                  </a:lnTo>
                  <a:close/>
                </a:path>
                <a:path w="49529" h="118110">
                  <a:moveTo>
                    <a:pt x="20281" y="112534"/>
                  </a:moveTo>
                  <a:lnTo>
                    <a:pt x="19126" y="111887"/>
                  </a:lnTo>
                  <a:lnTo>
                    <a:pt x="18097" y="111798"/>
                  </a:lnTo>
                  <a:lnTo>
                    <a:pt x="18516" y="112255"/>
                  </a:lnTo>
                  <a:lnTo>
                    <a:pt x="19672" y="112306"/>
                  </a:lnTo>
                  <a:lnTo>
                    <a:pt x="20281" y="112534"/>
                  </a:lnTo>
                  <a:close/>
                </a:path>
                <a:path w="49529" h="118110">
                  <a:moveTo>
                    <a:pt x="20662" y="40386"/>
                  </a:moveTo>
                  <a:lnTo>
                    <a:pt x="20193" y="40043"/>
                  </a:lnTo>
                  <a:lnTo>
                    <a:pt x="18630" y="39751"/>
                  </a:lnTo>
                  <a:lnTo>
                    <a:pt x="20662" y="40386"/>
                  </a:lnTo>
                  <a:close/>
                </a:path>
                <a:path w="49529" h="118110">
                  <a:moveTo>
                    <a:pt x="20967" y="40182"/>
                  </a:moveTo>
                  <a:lnTo>
                    <a:pt x="19951" y="39878"/>
                  </a:lnTo>
                  <a:lnTo>
                    <a:pt x="20193" y="40043"/>
                  </a:lnTo>
                  <a:lnTo>
                    <a:pt x="20967" y="40182"/>
                  </a:lnTo>
                  <a:close/>
                </a:path>
                <a:path w="49529" h="118110">
                  <a:moveTo>
                    <a:pt x="21221" y="114579"/>
                  </a:moveTo>
                  <a:lnTo>
                    <a:pt x="17640" y="113931"/>
                  </a:lnTo>
                  <a:lnTo>
                    <a:pt x="17780" y="114185"/>
                  </a:lnTo>
                  <a:lnTo>
                    <a:pt x="21221" y="114579"/>
                  </a:lnTo>
                  <a:close/>
                </a:path>
                <a:path w="49529" h="118110">
                  <a:moveTo>
                    <a:pt x="21615" y="108712"/>
                  </a:moveTo>
                  <a:lnTo>
                    <a:pt x="20320" y="108115"/>
                  </a:lnTo>
                  <a:lnTo>
                    <a:pt x="20662" y="108331"/>
                  </a:lnTo>
                  <a:lnTo>
                    <a:pt x="21107" y="108508"/>
                  </a:lnTo>
                  <a:lnTo>
                    <a:pt x="21615" y="108712"/>
                  </a:lnTo>
                  <a:close/>
                </a:path>
                <a:path w="49529" h="118110">
                  <a:moveTo>
                    <a:pt x="21678" y="9385"/>
                  </a:moveTo>
                  <a:lnTo>
                    <a:pt x="19977" y="8763"/>
                  </a:lnTo>
                  <a:lnTo>
                    <a:pt x="19812" y="9144"/>
                  </a:lnTo>
                  <a:lnTo>
                    <a:pt x="21678" y="9385"/>
                  </a:lnTo>
                  <a:close/>
                </a:path>
                <a:path w="49529" h="118110">
                  <a:moveTo>
                    <a:pt x="22453" y="23495"/>
                  </a:moveTo>
                  <a:lnTo>
                    <a:pt x="21120" y="23241"/>
                  </a:lnTo>
                  <a:lnTo>
                    <a:pt x="20548" y="23114"/>
                  </a:lnTo>
                  <a:lnTo>
                    <a:pt x="19342" y="23241"/>
                  </a:lnTo>
                  <a:lnTo>
                    <a:pt x="22453" y="23495"/>
                  </a:lnTo>
                  <a:close/>
                </a:path>
                <a:path w="49529" h="118110">
                  <a:moveTo>
                    <a:pt x="24345" y="3467"/>
                  </a:moveTo>
                  <a:lnTo>
                    <a:pt x="24041" y="3390"/>
                  </a:lnTo>
                  <a:lnTo>
                    <a:pt x="23825" y="3378"/>
                  </a:lnTo>
                  <a:lnTo>
                    <a:pt x="24345" y="3467"/>
                  </a:lnTo>
                  <a:close/>
                </a:path>
                <a:path w="49529" h="118110">
                  <a:moveTo>
                    <a:pt x="24587" y="100469"/>
                  </a:moveTo>
                  <a:lnTo>
                    <a:pt x="24295" y="100126"/>
                  </a:lnTo>
                  <a:lnTo>
                    <a:pt x="23609" y="100152"/>
                  </a:lnTo>
                  <a:lnTo>
                    <a:pt x="24587" y="100469"/>
                  </a:lnTo>
                  <a:close/>
                </a:path>
                <a:path w="49529" h="118110">
                  <a:moveTo>
                    <a:pt x="24739" y="93408"/>
                  </a:moveTo>
                  <a:lnTo>
                    <a:pt x="24561" y="93268"/>
                  </a:lnTo>
                  <a:lnTo>
                    <a:pt x="24371" y="93141"/>
                  </a:lnTo>
                  <a:lnTo>
                    <a:pt x="24079" y="93078"/>
                  </a:lnTo>
                  <a:lnTo>
                    <a:pt x="24447" y="93306"/>
                  </a:lnTo>
                  <a:lnTo>
                    <a:pt x="24739" y="93408"/>
                  </a:lnTo>
                  <a:close/>
                </a:path>
                <a:path w="49529" h="118110">
                  <a:moveTo>
                    <a:pt x="25260" y="96520"/>
                  </a:moveTo>
                  <a:lnTo>
                    <a:pt x="25044" y="96113"/>
                  </a:lnTo>
                  <a:lnTo>
                    <a:pt x="23291" y="95758"/>
                  </a:lnTo>
                  <a:lnTo>
                    <a:pt x="25260" y="96520"/>
                  </a:lnTo>
                  <a:close/>
                </a:path>
                <a:path w="49529" h="118110">
                  <a:moveTo>
                    <a:pt x="25349" y="6604"/>
                  </a:moveTo>
                  <a:lnTo>
                    <a:pt x="25171" y="6604"/>
                  </a:lnTo>
                  <a:lnTo>
                    <a:pt x="25336" y="6654"/>
                  </a:lnTo>
                  <a:close/>
                </a:path>
                <a:path w="49529" h="118110">
                  <a:moveTo>
                    <a:pt x="25908" y="18122"/>
                  </a:moveTo>
                  <a:lnTo>
                    <a:pt x="25120" y="17995"/>
                  </a:lnTo>
                  <a:lnTo>
                    <a:pt x="25590" y="18161"/>
                  </a:lnTo>
                  <a:lnTo>
                    <a:pt x="25908" y="18122"/>
                  </a:lnTo>
                  <a:close/>
                </a:path>
                <a:path w="49529" h="118110">
                  <a:moveTo>
                    <a:pt x="26276" y="13004"/>
                  </a:moveTo>
                  <a:lnTo>
                    <a:pt x="24218" y="12674"/>
                  </a:lnTo>
                  <a:lnTo>
                    <a:pt x="23558" y="12103"/>
                  </a:lnTo>
                  <a:lnTo>
                    <a:pt x="23660" y="12674"/>
                  </a:lnTo>
                  <a:lnTo>
                    <a:pt x="26276" y="13004"/>
                  </a:lnTo>
                  <a:close/>
                </a:path>
                <a:path w="49529" h="118110">
                  <a:moveTo>
                    <a:pt x="26352" y="876"/>
                  </a:moveTo>
                  <a:lnTo>
                    <a:pt x="26276" y="381"/>
                  </a:lnTo>
                  <a:lnTo>
                    <a:pt x="24041" y="254"/>
                  </a:lnTo>
                  <a:lnTo>
                    <a:pt x="26352" y="876"/>
                  </a:lnTo>
                  <a:close/>
                </a:path>
                <a:path w="49529" h="118110">
                  <a:moveTo>
                    <a:pt x="26390" y="85979"/>
                  </a:moveTo>
                  <a:lnTo>
                    <a:pt x="24993" y="85598"/>
                  </a:lnTo>
                  <a:lnTo>
                    <a:pt x="26085" y="86055"/>
                  </a:lnTo>
                  <a:lnTo>
                    <a:pt x="26390" y="85979"/>
                  </a:lnTo>
                  <a:close/>
                </a:path>
                <a:path w="49529" h="118110">
                  <a:moveTo>
                    <a:pt x="26517" y="86233"/>
                  </a:moveTo>
                  <a:lnTo>
                    <a:pt x="26085" y="86055"/>
                  </a:lnTo>
                  <a:lnTo>
                    <a:pt x="25882" y="86106"/>
                  </a:lnTo>
                  <a:lnTo>
                    <a:pt x="26517" y="86233"/>
                  </a:lnTo>
                  <a:close/>
                </a:path>
                <a:path w="49529" h="118110">
                  <a:moveTo>
                    <a:pt x="26670" y="2540"/>
                  </a:moveTo>
                  <a:lnTo>
                    <a:pt x="25971" y="2336"/>
                  </a:lnTo>
                  <a:lnTo>
                    <a:pt x="26568" y="2540"/>
                  </a:lnTo>
                  <a:close/>
                </a:path>
                <a:path w="49529" h="118110">
                  <a:moveTo>
                    <a:pt x="27051" y="96520"/>
                  </a:moveTo>
                  <a:lnTo>
                    <a:pt x="24790" y="95631"/>
                  </a:lnTo>
                  <a:lnTo>
                    <a:pt x="25044" y="96113"/>
                  </a:lnTo>
                  <a:lnTo>
                    <a:pt x="27051" y="96520"/>
                  </a:lnTo>
                  <a:close/>
                </a:path>
                <a:path w="49529" h="118110">
                  <a:moveTo>
                    <a:pt x="27368" y="89090"/>
                  </a:moveTo>
                  <a:lnTo>
                    <a:pt x="27216" y="89090"/>
                  </a:lnTo>
                  <a:lnTo>
                    <a:pt x="27368" y="89090"/>
                  </a:lnTo>
                  <a:close/>
                </a:path>
                <a:path w="49529" h="118110">
                  <a:moveTo>
                    <a:pt x="27698" y="1955"/>
                  </a:moveTo>
                  <a:lnTo>
                    <a:pt x="27279" y="1905"/>
                  </a:lnTo>
                  <a:lnTo>
                    <a:pt x="25476" y="1270"/>
                  </a:lnTo>
                  <a:lnTo>
                    <a:pt x="24396" y="1524"/>
                  </a:lnTo>
                  <a:lnTo>
                    <a:pt x="26479" y="2032"/>
                  </a:lnTo>
                  <a:lnTo>
                    <a:pt x="27698" y="1955"/>
                  </a:lnTo>
                  <a:close/>
                </a:path>
                <a:path w="49529" h="118110">
                  <a:moveTo>
                    <a:pt x="28003" y="13957"/>
                  </a:moveTo>
                  <a:lnTo>
                    <a:pt x="27800" y="13843"/>
                  </a:lnTo>
                  <a:lnTo>
                    <a:pt x="27152" y="13843"/>
                  </a:lnTo>
                  <a:lnTo>
                    <a:pt x="28003" y="13957"/>
                  </a:lnTo>
                  <a:close/>
                </a:path>
                <a:path w="49529" h="118110">
                  <a:moveTo>
                    <a:pt x="28092" y="86652"/>
                  </a:moveTo>
                  <a:lnTo>
                    <a:pt x="27825" y="86626"/>
                  </a:lnTo>
                  <a:lnTo>
                    <a:pt x="27673" y="86664"/>
                  </a:lnTo>
                  <a:lnTo>
                    <a:pt x="28092" y="86652"/>
                  </a:lnTo>
                  <a:close/>
                </a:path>
                <a:path w="49529" h="118110">
                  <a:moveTo>
                    <a:pt x="28511" y="97675"/>
                  </a:moveTo>
                  <a:lnTo>
                    <a:pt x="27698" y="97015"/>
                  </a:lnTo>
                  <a:lnTo>
                    <a:pt x="28181" y="97459"/>
                  </a:lnTo>
                  <a:lnTo>
                    <a:pt x="28511" y="97675"/>
                  </a:lnTo>
                  <a:close/>
                </a:path>
                <a:path w="49529" h="118110">
                  <a:moveTo>
                    <a:pt x="28511" y="92506"/>
                  </a:moveTo>
                  <a:lnTo>
                    <a:pt x="28270" y="92417"/>
                  </a:lnTo>
                  <a:lnTo>
                    <a:pt x="28092" y="92430"/>
                  </a:lnTo>
                  <a:lnTo>
                    <a:pt x="28333" y="92494"/>
                  </a:lnTo>
                  <a:lnTo>
                    <a:pt x="28511" y="92506"/>
                  </a:lnTo>
                  <a:close/>
                </a:path>
                <a:path w="49529" h="118110">
                  <a:moveTo>
                    <a:pt x="28625" y="68351"/>
                  </a:moveTo>
                  <a:lnTo>
                    <a:pt x="27470" y="67945"/>
                  </a:lnTo>
                  <a:lnTo>
                    <a:pt x="27711" y="68173"/>
                  </a:lnTo>
                  <a:lnTo>
                    <a:pt x="28625" y="68351"/>
                  </a:lnTo>
                  <a:close/>
                </a:path>
                <a:path w="49529" h="118110">
                  <a:moveTo>
                    <a:pt x="29171" y="2159"/>
                  </a:moveTo>
                  <a:lnTo>
                    <a:pt x="28333" y="1917"/>
                  </a:lnTo>
                  <a:lnTo>
                    <a:pt x="27698" y="1955"/>
                  </a:lnTo>
                  <a:lnTo>
                    <a:pt x="29171" y="2159"/>
                  </a:lnTo>
                  <a:close/>
                </a:path>
                <a:path w="49529" h="118110">
                  <a:moveTo>
                    <a:pt x="29578" y="13843"/>
                  </a:moveTo>
                  <a:lnTo>
                    <a:pt x="27584" y="13462"/>
                  </a:lnTo>
                  <a:lnTo>
                    <a:pt x="27444" y="13462"/>
                  </a:lnTo>
                  <a:lnTo>
                    <a:pt x="27139" y="13462"/>
                  </a:lnTo>
                  <a:lnTo>
                    <a:pt x="27800" y="13843"/>
                  </a:lnTo>
                  <a:lnTo>
                    <a:pt x="29578" y="13843"/>
                  </a:lnTo>
                  <a:close/>
                </a:path>
                <a:path w="49529" h="118110">
                  <a:moveTo>
                    <a:pt x="30010" y="68834"/>
                  </a:moveTo>
                  <a:lnTo>
                    <a:pt x="29883" y="68783"/>
                  </a:lnTo>
                  <a:lnTo>
                    <a:pt x="28778" y="68580"/>
                  </a:lnTo>
                  <a:lnTo>
                    <a:pt x="30010" y="68834"/>
                  </a:lnTo>
                  <a:close/>
                </a:path>
                <a:path w="49529" h="118110">
                  <a:moveTo>
                    <a:pt x="30213" y="85305"/>
                  </a:moveTo>
                  <a:lnTo>
                    <a:pt x="30048" y="85217"/>
                  </a:lnTo>
                  <a:lnTo>
                    <a:pt x="30213" y="85305"/>
                  </a:lnTo>
                  <a:close/>
                </a:path>
                <a:path w="49529" h="118110">
                  <a:moveTo>
                    <a:pt x="30568" y="78282"/>
                  </a:moveTo>
                  <a:lnTo>
                    <a:pt x="30327" y="78232"/>
                  </a:lnTo>
                  <a:lnTo>
                    <a:pt x="30086" y="78244"/>
                  </a:lnTo>
                  <a:lnTo>
                    <a:pt x="30568" y="78282"/>
                  </a:lnTo>
                  <a:close/>
                </a:path>
                <a:path w="49529" h="118110">
                  <a:moveTo>
                    <a:pt x="30734" y="78308"/>
                  </a:moveTo>
                  <a:lnTo>
                    <a:pt x="30365" y="78105"/>
                  </a:lnTo>
                  <a:lnTo>
                    <a:pt x="30022" y="78028"/>
                  </a:lnTo>
                  <a:lnTo>
                    <a:pt x="30619" y="78282"/>
                  </a:lnTo>
                  <a:close/>
                </a:path>
                <a:path w="49529" h="118110">
                  <a:moveTo>
                    <a:pt x="30899" y="75234"/>
                  </a:moveTo>
                  <a:lnTo>
                    <a:pt x="30670" y="75184"/>
                  </a:lnTo>
                  <a:lnTo>
                    <a:pt x="30505" y="75171"/>
                  </a:lnTo>
                  <a:lnTo>
                    <a:pt x="30302" y="75120"/>
                  </a:lnTo>
                  <a:lnTo>
                    <a:pt x="30429" y="75260"/>
                  </a:lnTo>
                  <a:lnTo>
                    <a:pt x="30899" y="75234"/>
                  </a:lnTo>
                  <a:close/>
                </a:path>
                <a:path w="49529" h="118110">
                  <a:moveTo>
                    <a:pt x="31419" y="69088"/>
                  </a:moveTo>
                  <a:lnTo>
                    <a:pt x="31102" y="68834"/>
                  </a:lnTo>
                  <a:lnTo>
                    <a:pt x="28625" y="68351"/>
                  </a:lnTo>
                  <a:lnTo>
                    <a:pt x="29883" y="68783"/>
                  </a:lnTo>
                  <a:lnTo>
                    <a:pt x="31419" y="69088"/>
                  </a:lnTo>
                  <a:close/>
                </a:path>
                <a:path w="49529" h="118110">
                  <a:moveTo>
                    <a:pt x="31851" y="90424"/>
                  </a:moveTo>
                  <a:lnTo>
                    <a:pt x="31673" y="90043"/>
                  </a:lnTo>
                  <a:lnTo>
                    <a:pt x="31496" y="90170"/>
                  </a:lnTo>
                  <a:lnTo>
                    <a:pt x="31851" y="90424"/>
                  </a:lnTo>
                  <a:close/>
                </a:path>
                <a:path w="49529" h="118110">
                  <a:moveTo>
                    <a:pt x="32575" y="89204"/>
                  </a:moveTo>
                  <a:lnTo>
                    <a:pt x="32181" y="89154"/>
                  </a:lnTo>
                  <a:lnTo>
                    <a:pt x="32550" y="89281"/>
                  </a:lnTo>
                  <a:close/>
                </a:path>
                <a:path w="49529" h="118110">
                  <a:moveTo>
                    <a:pt x="33020" y="89281"/>
                  </a:moveTo>
                  <a:lnTo>
                    <a:pt x="32664" y="89027"/>
                  </a:lnTo>
                  <a:lnTo>
                    <a:pt x="32575" y="89204"/>
                  </a:lnTo>
                  <a:lnTo>
                    <a:pt x="33020" y="89281"/>
                  </a:lnTo>
                  <a:close/>
                </a:path>
                <a:path w="49529" h="118110">
                  <a:moveTo>
                    <a:pt x="34163" y="76974"/>
                  </a:moveTo>
                  <a:lnTo>
                    <a:pt x="33261" y="76454"/>
                  </a:lnTo>
                  <a:lnTo>
                    <a:pt x="30048" y="75653"/>
                  </a:lnTo>
                  <a:lnTo>
                    <a:pt x="30581" y="75971"/>
                  </a:lnTo>
                  <a:lnTo>
                    <a:pt x="34163" y="76974"/>
                  </a:lnTo>
                  <a:close/>
                </a:path>
                <a:path w="49529" h="118110">
                  <a:moveTo>
                    <a:pt x="34594" y="66167"/>
                  </a:moveTo>
                  <a:lnTo>
                    <a:pt x="34518" y="65151"/>
                  </a:lnTo>
                  <a:lnTo>
                    <a:pt x="32575" y="64516"/>
                  </a:lnTo>
                  <a:lnTo>
                    <a:pt x="32931" y="64770"/>
                  </a:lnTo>
                  <a:lnTo>
                    <a:pt x="33883" y="65151"/>
                  </a:lnTo>
                  <a:lnTo>
                    <a:pt x="33235" y="65024"/>
                  </a:lnTo>
                  <a:lnTo>
                    <a:pt x="31534" y="64389"/>
                  </a:lnTo>
                  <a:lnTo>
                    <a:pt x="32905" y="65278"/>
                  </a:lnTo>
                  <a:lnTo>
                    <a:pt x="34594" y="66167"/>
                  </a:lnTo>
                  <a:close/>
                </a:path>
                <a:path w="49529" h="118110">
                  <a:moveTo>
                    <a:pt x="34823" y="86614"/>
                  </a:moveTo>
                  <a:lnTo>
                    <a:pt x="33045" y="85598"/>
                  </a:lnTo>
                  <a:lnTo>
                    <a:pt x="31584" y="85217"/>
                  </a:lnTo>
                  <a:lnTo>
                    <a:pt x="30632" y="84963"/>
                  </a:lnTo>
                  <a:lnTo>
                    <a:pt x="31178" y="85217"/>
                  </a:lnTo>
                  <a:lnTo>
                    <a:pt x="30619" y="84963"/>
                  </a:lnTo>
                  <a:lnTo>
                    <a:pt x="28943" y="84201"/>
                  </a:lnTo>
                  <a:lnTo>
                    <a:pt x="30124" y="85242"/>
                  </a:lnTo>
                  <a:lnTo>
                    <a:pt x="34823" y="86614"/>
                  </a:lnTo>
                  <a:close/>
                </a:path>
                <a:path w="49529" h="118110">
                  <a:moveTo>
                    <a:pt x="35102" y="66929"/>
                  </a:moveTo>
                  <a:lnTo>
                    <a:pt x="33566" y="66370"/>
                  </a:lnTo>
                  <a:lnTo>
                    <a:pt x="33299" y="66522"/>
                  </a:lnTo>
                  <a:lnTo>
                    <a:pt x="32004" y="66395"/>
                  </a:lnTo>
                  <a:lnTo>
                    <a:pt x="32385" y="66598"/>
                  </a:lnTo>
                  <a:lnTo>
                    <a:pt x="34010" y="66916"/>
                  </a:lnTo>
                  <a:lnTo>
                    <a:pt x="35102" y="66929"/>
                  </a:lnTo>
                  <a:close/>
                </a:path>
                <a:path w="49529" h="118110">
                  <a:moveTo>
                    <a:pt x="35839" y="90551"/>
                  </a:moveTo>
                  <a:lnTo>
                    <a:pt x="29870" y="89154"/>
                  </a:lnTo>
                  <a:lnTo>
                    <a:pt x="27495" y="89154"/>
                  </a:lnTo>
                  <a:lnTo>
                    <a:pt x="27025" y="89154"/>
                  </a:lnTo>
                  <a:lnTo>
                    <a:pt x="31496" y="89662"/>
                  </a:lnTo>
                  <a:lnTo>
                    <a:pt x="31673" y="90043"/>
                  </a:lnTo>
                  <a:lnTo>
                    <a:pt x="32385" y="90043"/>
                  </a:lnTo>
                  <a:lnTo>
                    <a:pt x="32829" y="90297"/>
                  </a:lnTo>
                  <a:lnTo>
                    <a:pt x="33070" y="90411"/>
                  </a:lnTo>
                  <a:lnTo>
                    <a:pt x="35839" y="90551"/>
                  </a:lnTo>
                  <a:close/>
                </a:path>
                <a:path w="49529" h="118110">
                  <a:moveTo>
                    <a:pt x="40652" y="1993"/>
                  </a:moveTo>
                  <a:lnTo>
                    <a:pt x="38874" y="1638"/>
                  </a:lnTo>
                  <a:lnTo>
                    <a:pt x="39027" y="1727"/>
                  </a:lnTo>
                  <a:lnTo>
                    <a:pt x="40652" y="1993"/>
                  </a:lnTo>
                  <a:close/>
                </a:path>
                <a:path w="49529" h="118110">
                  <a:moveTo>
                    <a:pt x="42037" y="28194"/>
                  </a:moveTo>
                  <a:lnTo>
                    <a:pt x="41808" y="28143"/>
                  </a:lnTo>
                  <a:lnTo>
                    <a:pt x="41262" y="28194"/>
                  </a:lnTo>
                  <a:lnTo>
                    <a:pt x="42037" y="28194"/>
                  </a:lnTo>
                  <a:close/>
                </a:path>
                <a:path w="49529" h="118110">
                  <a:moveTo>
                    <a:pt x="43230" y="22491"/>
                  </a:moveTo>
                  <a:lnTo>
                    <a:pt x="42887" y="22479"/>
                  </a:lnTo>
                  <a:lnTo>
                    <a:pt x="43230" y="22491"/>
                  </a:lnTo>
                  <a:close/>
                </a:path>
                <a:path w="49529" h="118110">
                  <a:moveTo>
                    <a:pt x="43903" y="59055"/>
                  </a:moveTo>
                  <a:lnTo>
                    <a:pt x="40805" y="57404"/>
                  </a:lnTo>
                  <a:lnTo>
                    <a:pt x="42710" y="58166"/>
                  </a:lnTo>
                  <a:lnTo>
                    <a:pt x="41643" y="57531"/>
                  </a:lnTo>
                  <a:lnTo>
                    <a:pt x="41884" y="57404"/>
                  </a:lnTo>
                  <a:lnTo>
                    <a:pt x="43091" y="56769"/>
                  </a:lnTo>
                  <a:lnTo>
                    <a:pt x="41579" y="56261"/>
                  </a:lnTo>
                  <a:lnTo>
                    <a:pt x="16243" y="56261"/>
                  </a:lnTo>
                  <a:lnTo>
                    <a:pt x="12966" y="56261"/>
                  </a:lnTo>
                  <a:lnTo>
                    <a:pt x="14693" y="56896"/>
                  </a:lnTo>
                  <a:lnTo>
                    <a:pt x="13233" y="56565"/>
                  </a:lnTo>
                  <a:lnTo>
                    <a:pt x="14058" y="56896"/>
                  </a:lnTo>
                  <a:lnTo>
                    <a:pt x="15811" y="59182"/>
                  </a:lnTo>
                  <a:lnTo>
                    <a:pt x="10515" y="59690"/>
                  </a:lnTo>
                  <a:lnTo>
                    <a:pt x="8445" y="61087"/>
                  </a:lnTo>
                  <a:lnTo>
                    <a:pt x="7810" y="61595"/>
                  </a:lnTo>
                  <a:lnTo>
                    <a:pt x="17691" y="63754"/>
                  </a:lnTo>
                  <a:lnTo>
                    <a:pt x="13182" y="63500"/>
                  </a:lnTo>
                  <a:lnTo>
                    <a:pt x="9893" y="62357"/>
                  </a:lnTo>
                  <a:lnTo>
                    <a:pt x="13589" y="64770"/>
                  </a:lnTo>
                  <a:lnTo>
                    <a:pt x="9067" y="65024"/>
                  </a:lnTo>
                  <a:lnTo>
                    <a:pt x="12128" y="67183"/>
                  </a:lnTo>
                  <a:lnTo>
                    <a:pt x="11391" y="66802"/>
                  </a:lnTo>
                  <a:lnTo>
                    <a:pt x="10375" y="66548"/>
                  </a:lnTo>
                  <a:lnTo>
                    <a:pt x="10426" y="66421"/>
                  </a:lnTo>
                  <a:lnTo>
                    <a:pt x="7937" y="66040"/>
                  </a:lnTo>
                  <a:lnTo>
                    <a:pt x="10045" y="67437"/>
                  </a:lnTo>
                  <a:lnTo>
                    <a:pt x="12014" y="67945"/>
                  </a:lnTo>
                  <a:lnTo>
                    <a:pt x="11747" y="68072"/>
                  </a:lnTo>
                  <a:lnTo>
                    <a:pt x="10210" y="67564"/>
                  </a:lnTo>
                  <a:lnTo>
                    <a:pt x="9182" y="67310"/>
                  </a:lnTo>
                  <a:lnTo>
                    <a:pt x="7670" y="67310"/>
                  </a:lnTo>
                  <a:lnTo>
                    <a:pt x="12103" y="68834"/>
                  </a:lnTo>
                  <a:lnTo>
                    <a:pt x="9740" y="68402"/>
                  </a:lnTo>
                  <a:lnTo>
                    <a:pt x="8178" y="68707"/>
                  </a:lnTo>
                  <a:lnTo>
                    <a:pt x="11036" y="69342"/>
                  </a:lnTo>
                  <a:lnTo>
                    <a:pt x="9563" y="69342"/>
                  </a:lnTo>
                  <a:lnTo>
                    <a:pt x="12026" y="70485"/>
                  </a:lnTo>
                  <a:lnTo>
                    <a:pt x="10261" y="70485"/>
                  </a:lnTo>
                  <a:lnTo>
                    <a:pt x="13335" y="71501"/>
                  </a:lnTo>
                  <a:lnTo>
                    <a:pt x="8547" y="70866"/>
                  </a:lnTo>
                  <a:lnTo>
                    <a:pt x="12941" y="72136"/>
                  </a:lnTo>
                  <a:lnTo>
                    <a:pt x="8394" y="70866"/>
                  </a:lnTo>
                  <a:lnTo>
                    <a:pt x="9042" y="72009"/>
                  </a:lnTo>
                  <a:lnTo>
                    <a:pt x="10769" y="72771"/>
                  </a:lnTo>
                  <a:lnTo>
                    <a:pt x="9753" y="72390"/>
                  </a:lnTo>
                  <a:lnTo>
                    <a:pt x="9601" y="72771"/>
                  </a:lnTo>
                  <a:lnTo>
                    <a:pt x="7721" y="72136"/>
                  </a:lnTo>
                  <a:lnTo>
                    <a:pt x="7696" y="72390"/>
                  </a:lnTo>
                  <a:lnTo>
                    <a:pt x="8458" y="73025"/>
                  </a:lnTo>
                  <a:lnTo>
                    <a:pt x="10820" y="73533"/>
                  </a:lnTo>
                  <a:lnTo>
                    <a:pt x="5181" y="72644"/>
                  </a:lnTo>
                  <a:lnTo>
                    <a:pt x="14859" y="76073"/>
                  </a:lnTo>
                  <a:lnTo>
                    <a:pt x="7759" y="74422"/>
                  </a:lnTo>
                  <a:lnTo>
                    <a:pt x="9931" y="76073"/>
                  </a:lnTo>
                  <a:lnTo>
                    <a:pt x="11125" y="77368"/>
                  </a:lnTo>
                  <a:lnTo>
                    <a:pt x="7175" y="76327"/>
                  </a:lnTo>
                  <a:lnTo>
                    <a:pt x="8559" y="77495"/>
                  </a:lnTo>
                  <a:lnTo>
                    <a:pt x="11303" y="77571"/>
                  </a:lnTo>
                  <a:lnTo>
                    <a:pt x="12141" y="78740"/>
                  </a:lnTo>
                  <a:lnTo>
                    <a:pt x="9525" y="78003"/>
                  </a:lnTo>
                  <a:lnTo>
                    <a:pt x="12585" y="79248"/>
                  </a:lnTo>
                  <a:lnTo>
                    <a:pt x="11239" y="79883"/>
                  </a:lnTo>
                  <a:lnTo>
                    <a:pt x="10553" y="79883"/>
                  </a:lnTo>
                  <a:lnTo>
                    <a:pt x="9309" y="79121"/>
                  </a:lnTo>
                  <a:lnTo>
                    <a:pt x="8547" y="78867"/>
                  </a:lnTo>
                  <a:lnTo>
                    <a:pt x="10185" y="80264"/>
                  </a:lnTo>
                  <a:lnTo>
                    <a:pt x="7645" y="80391"/>
                  </a:lnTo>
                  <a:lnTo>
                    <a:pt x="9804" y="81851"/>
                  </a:lnTo>
                  <a:lnTo>
                    <a:pt x="12573" y="82423"/>
                  </a:lnTo>
                  <a:lnTo>
                    <a:pt x="15405" y="84086"/>
                  </a:lnTo>
                  <a:lnTo>
                    <a:pt x="15570" y="84201"/>
                  </a:lnTo>
                  <a:lnTo>
                    <a:pt x="15328" y="84074"/>
                  </a:lnTo>
                  <a:lnTo>
                    <a:pt x="11328" y="82677"/>
                  </a:lnTo>
                  <a:lnTo>
                    <a:pt x="15443" y="84963"/>
                  </a:lnTo>
                  <a:lnTo>
                    <a:pt x="13970" y="84455"/>
                  </a:lnTo>
                  <a:lnTo>
                    <a:pt x="11036" y="83439"/>
                  </a:lnTo>
                  <a:lnTo>
                    <a:pt x="8102" y="82423"/>
                  </a:lnTo>
                  <a:lnTo>
                    <a:pt x="8458" y="82677"/>
                  </a:lnTo>
                  <a:lnTo>
                    <a:pt x="9398" y="83058"/>
                  </a:lnTo>
                  <a:lnTo>
                    <a:pt x="10782" y="83439"/>
                  </a:lnTo>
                  <a:lnTo>
                    <a:pt x="10337" y="83439"/>
                  </a:lnTo>
                  <a:lnTo>
                    <a:pt x="9525" y="83312"/>
                  </a:lnTo>
                  <a:lnTo>
                    <a:pt x="8001" y="82677"/>
                  </a:lnTo>
                  <a:lnTo>
                    <a:pt x="8953" y="83566"/>
                  </a:lnTo>
                  <a:lnTo>
                    <a:pt x="11214" y="83947"/>
                  </a:lnTo>
                  <a:lnTo>
                    <a:pt x="11023" y="84455"/>
                  </a:lnTo>
                  <a:lnTo>
                    <a:pt x="8496" y="83566"/>
                  </a:lnTo>
                  <a:lnTo>
                    <a:pt x="12255" y="85217"/>
                  </a:lnTo>
                  <a:lnTo>
                    <a:pt x="11277" y="85344"/>
                  </a:lnTo>
                  <a:lnTo>
                    <a:pt x="10680" y="85217"/>
                  </a:lnTo>
                  <a:lnTo>
                    <a:pt x="9956" y="84975"/>
                  </a:lnTo>
                  <a:lnTo>
                    <a:pt x="10033" y="85725"/>
                  </a:lnTo>
                  <a:lnTo>
                    <a:pt x="14757" y="87630"/>
                  </a:lnTo>
                  <a:lnTo>
                    <a:pt x="12649" y="87884"/>
                  </a:lnTo>
                  <a:lnTo>
                    <a:pt x="12293" y="87757"/>
                  </a:lnTo>
                  <a:lnTo>
                    <a:pt x="8407" y="86360"/>
                  </a:lnTo>
                  <a:lnTo>
                    <a:pt x="11150" y="87757"/>
                  </a:lnTo>
                  <a:lnTo>
                    <a:pt x="7391" y="86614"/>
                  </a:lnTo>
                  <a:lnTo>
                    <a:pt x="8394" y="87376"/>
                  </a:lnTo>
                  <a:lnTo>
                    <a:pt x="10261" y="87757"/>
                  </a:lnTo>
                  <a:lnTo>
                    <a:pt x="10083" y="88138"/>
                  </a:lnTo>
                  <a:lnTo>
                    <a:pt x="12712" y="89281"/>
                  </a:lnTo>
                  <a:lnTo>
                    <a:pt x="11391" y="89154"/>
                  </a:lnTo>
                  <a:lnTo>
                    <a:pt x="9931" y="88392"/>
                  </a:lnTo>
                  <a:lnTo>
                    <a:pt x="10439" y="89408"/>
                  </a:lnTo>
                  <a:lnTo>
                    <a:pt x="11963" y="89408"/>
                  </a:lnTo>
                  <a:lnTo>
                    <a:pt x="13779" y="90297"/>
                  </a:lnTo>
                  <a:lnTo>
                    <a:pt x="16713" y="90805"/>
                  </a:lnTo>
                  <a:lnTo>
                    <a:pt x="15519" y="90932"/>
                  </a:lnTo>
                  <a:lnTo>
                    <a:pt x="15176" y="90678"/>
                  </a:lnTo>
                  <a:lnTo>
                    <a:pt x="15367" y="91313"/>
                  </a:lnTo>
                  <a:lnTo>
                    <a:pt x="13106" y="90805"/>
                  </a:lnTo>
                  <a:lnTo>
                    <a:pt x="15430" y="91948"/>
                  </a:lnTo>
                  <a:lnTo>
                    <a:pt x="14414" y="91948"/>
                  </a:lnTo>
                  <a:lnTo>
                    <a:pt x="9486" y="90424"/>
                  </a:lnTo>
                  <a:lnTo>
                    <a:pt x="12547" y="91567"/>
                  </a:lnTo>
                  <a:lnTo>
                    <a:pt x="10083" y="91567"/>
                  </a:lnTo>
                  <a:lnTo>
                    <a:pt x="11264" y="92024"/>
                  </a:lnTo>
                  <a:lnTo>
                    <a:pt x="10629" y="91821"/>
                  </a:lnTo>
                  <a:lnTo>
                    <a:pt x="10210" y="91821"/>
                  </a:lnTo>
                  <a:lnTo>
                    <a:pt x="12712" y="92710"/>
                  </a:lnTo>
                  <a:lnTo>
                    <a:pt x="11849" y="92583"/>
                  </a:lnTo>
                  <a:lnTo>
                    <a:pt x="11455" y="92583"/>
                  </a:lnTo>
                  <a:lnTo>
                    <a:pt x="9893" y="92075"/>
                  </a:lnTo>
                  <a:lnTo>
                    <a:pt x="9271" y="92456"/>
                  </a:lnTo>
                  <a:lnTo>
                    <a:pt x="11506" y="92837"/>
                  </a:lnTo>
                  <a:lnTo>
                    <a:pt x="14681" y="93345"/>
                  </a:lnTo>
                  <a:lnTo>
                    <a:pt x="12458" y="93345"/>
                  </a:lnTo>
                  <a:lnTo>
                    <a:pt x="12268" y="93218"/>
                  </a:lnTo>
                  <a:lnTo>
                    <a:pt x="11874" y="93091"/>
                  </a:lnTo>
                  <a:lnTo>
                    <a:pt x="11506" y="92837"/>
                  </a:lnTo>
                  <a:lnTo>
                    <a:pt x="10261" y="93218"/>
                  </a:lnTo>
                  <a:lnTo>
                    <a:pt x="12776" y="94615"/>
                  </a:lnTo>
                  <a:lnTo>
                    <a:pt x="11353" y="94742"/>
                  </a:lnTo>
                  <a:lnTo>
                    <a:pt x="7581" y="93738"/>
                  </a:lnTo>
                  <a:lnTo>
                    <a:pt x="7797" y="94234"/>
                  </a:lnTo>
                  <a:lnTo>
                    <a:pt x="11341" y="96266"/>
                  </a:lnTo>
                  <a:lnTo>
                    <a:pt x="10198" y="96774"/>
                  </a:lnTo>
                  <a:lnTo>
                    <a:pt x="10668" y="96774"/>
                  </a:lnTo>
                  <a:lnTo>
                    <a:pt x="15925" y="98552"/>
                  </a:lnTo>
                  <a:lnTo>
                    <a:pt x="12407" y="97663"/>
                  </a:lnTo>
                  <a:lnTo>
                    <a:pt x="7874" y="96520"/>
                  </a:lnTo>
                  <a:lnTo>
                    <a:pt x="9436" y="97269"/>
                  </a:lnTo>
                  <a:lnTo>
                    <a:pt x="7848" y="96799"/>
                  </a:lnTo>
                  <a:lnTo>
                    <a:pt x="6896" y="97155"/>
                  </a:lnTo>
                  <a:lnTo>
                    <a:pt x="8890" y="98298"/>
                  </a:lnTo>
                  <a:lnTo>
                    <a:pt x="10287" y="99695"/>
                  </a:lnTo>
                  <a:lnTo>
                    <a:pt x="8953" y="99187"/>
                  </a:lnTo>
                  <a:lnTo>
                    <a:pt x="7632" y="99060"/>
                  </a:lnTo>
                  <a:lnTo>
                    <a:pt x="7988" y="99695"/>
                  </a:lnTo>
                  <a:lnTo>
                    <a:pt x="7264" y="99949"/>
                  </a:lnTo>
                  <a:lnTo>
                    <a:pt x="8585" y="100457"/>
                  </a:lnTo>
                  <a:lnTo>
                    <a:pt x="8305" y="100584"/>
                  </a:lnTo>
                  <a:lnTo>
                    <a:pt x="10325" y="101092"/>
                  </a:lnTo>
                  <a:lnTo>
                    <a:pt x="7366" y="100965"/>
                  </a:lnTo>
                  <a:lnTo>
                    <a:pt x="8216" y="102108"/>
                  </a:lnTo>
                  <a:lnTo>
                    <a:pt x="9309" y="103251"/>
                  </a:lnTo>
                  <a:lnTo>
                    <a:pt x="7099" y="103251"/>
                  </a:lnTo>
                  <a:lnTo>
                    <a:pt x="7112" y="103124"/>
                  </a:lnTo>
                  <a:lnTo>
                    <a:pt x="5981" y="102616"/>
                  </a:lnTo>
                  <a:lnTo>
                    <a:pt x="5956" y="102743"/>
                  </a:lnTo>
                  <a:lnTo>
                    <a:pt x="6946" y="103886"/>
                  </a:lnTo>
                  <a:lnTo>
                    <a:pt x="9258" y="104521"/>
                  </a:lnTo>
                  <a:lnTo>
                    <a:pt x="8369" y="104267"/>
                  </a:lnTo>
                  <a:lnTo>
                    <a:pt x="10210" y="104648"/>
                  </a:lnTo>
                  <a:lnTo>
                    <a:pt x="11544" y="105156"/>
                  </a:lnTo>
                  <a:lnTo>
                    <a:pt x="12522" y="105791"/>
                  </a:lnTo>
                  <a:lnTo>
                    <a:pt x="12471" y="105918"/>
                  </a:lnTo>
                  <a:lnTo>
                    <a:pt x="11290" y="105283"/>
                  </a:lnTo>
                  <a:lnTo>
                    <a:pt x="11061" y="105156"/>
                  </a:lnTo>
                  <a:lnTo>
                    <a:pt x="8763" y="104775"/>
                  </a:lnTo>
                  <a:lnTo>
                    <a:pt x="7442" y="104521"/>
                  </a:lnTo>
                  <a:lnTo>
                    <a:pt x="9626" y="105283"/>
                  </a:lnTo>
                  <a:lnTo>
                    <a:pt x="5397" y="104267"/>
                  </a:lnTo>
                  <a:lnTo>
                    <a:pt x="14236" y="106807"/>
                  </a:lnTo>
                  <a:lnTo>
                    <a:pt x="11290" y="106426"/>
                  </a:lnTo>
                  <a:lnTo>
                    <a:pt x="10096" y="106045"/>
                  </a:lnTo>
                  <a:lnTo>
                    <a:pt x="10629" y="106426"/>
                  </a:lnTo>
                  <a:lnTo>
                    <a:pt x="12166" y="107188"/>
                  </a:lnTo>
                  <a:lnTo>
                    <a:pt x="11747" y="107315"/>
                  </a:lnTo>
                  <a:lnTo>
                    <a:pt x="9131" y="106565"/>
                  </a:lnTo>
                  <a:lnTo>
                    <a:pt x="13246" y="108204"/>
                  </a:lnTo>
                  <a:lnTo>
                    <a:pt x="10490" y="107696"/>
                  </a:lnTo>
                  <a:lnTo>
                    <a:pt x="9779" y="107315"/>
                  </a:lnTo>
                  <a:lnTo>
                    <a:pt x="9842" y="107061"/>
                  </a:lnTo>
                  <a:lnTo>
                    <a:pt x="9156" y="106680"/>
                  </a:lnTo>
                  <a:lnTo>
                    <a:pt x="5918" y="105918"/>
                  </a:lnTo>
                  <a:lnTo>
                    <a:pt x="6705" y="106299"/>
                  </a:lnTo>
                  <a:lnTo>
                    <a:pt x="6210" y="106299"/>
                  </a:lnTo>
                  <a:lnTo>
                    <a:pt x="4622" y="106426"/>
                  </a:lnTo>
                  <a:lnTo>
                    <a:pt x="5562" y="106565"/>
                  </a:lnTo>
                  <a:lnTo>
                    <a:pt x="12306" y="109220"/>
                  </a:lnTo>
                  <a:lnTo>
                    <a:pt x="6972" y="107937"/>
                  </a:lnTo>
                  <a:lnTo>
                    <a:pt x="6743" y="107823"/>
                  </a:lnTo>
                  <a:lnTo>
                    <a:pt x="6883" y="107911"/>
                  </a:lnTo>
                  <a:lnTo>
                    <a:pt x="6502" y="107823"/>
                  </a:lnTo>
                  <a:lnTo>
                    <a:pt x="7251" y="108165"/>
                  </a:lnTo>
                  <a:lnTo>
                    <a:pt x="8407" y="108966"/>
                  </a:lnTo>
                  <a:lnTo>
                    <a:pt x="7416" y="108585"/>
                  </a:lnTo>
                  <a:lnTo>
                    <a:pt x="6743" y="108331"/>
                  </a:lnTo>
                  <a:lnTo>
                    <a:pt x="5435" y="107835"/>
                  </a:lnTo>
                  <a:lnTo>
                    <a:pt x="4533" y="107696"/>
                  </a:lnTo>
                  <a:lnTo>
                    <a:pt x="3581" y="107696"/>
                  </a:lnTo>
                  <a:lnTo>
                    <a:pt x="5041" y="108331"/>
                  </a:lnTo>
                  <a:lnTo>
                    <a:pt x="660" y="107061"/>
                  </a:lnTo>
                  <a:lnTo>
                    <a:pt x="4089" y="108585"/>
                  </a:lnTo>
                  <a:lnTo>
                    <a:pt x="3111" y="108331"/>
                  </a:lnTo>
                  <a:lnTo>
                    <a:pt x="3505" y="108585"/>
                  </a:lnTo>
                  <a:lnTo>
                    <a:pt x="4406" y="108966"/>
                  </a:lnTo>
                  <a:lnTo>
                    <a:pt x="7556" y="110490"/>
                  </a:lnTo>
                  <a:lnTo>
                    <a:pt x="0" y="108712"/>
                  </a:lnTo>
                  <a:lnTo>
                    <a:pt x="4279" y="110998"/>
                  </a:lnTo>
                  <a:lnTo>
                    <a:pt x="5918" y="112268"/>
                  </a:lnTo>
                  <a:lnTo>
                    <a:pt x="9156" y="113538"/>
                  </a:lnTo>
                  <a:lnTo>
                    <a:pt x="10566" y="114681"/>
                  </a:lnTo>
                  <a:lnTo>
                    <a:pt x="8953" y="114300"/>
                  </a:lnTo>
                  <a:lnTo>
                    <a:pt x="7112" y="113284"/>
                  </a:lnTo>
                  <a:lnTo>
                    <a:pt x="5575" y="113157"/>
                  </a:lnTo>
                  <a:lnTo>
                    <a:pt x="5753" y="113411"/>
                  </a:lnTo>
                  <a:lnTo>
                    <a:pt x="6743" y="114173"/>
                  </a:lnTo>
                  <a:lnTo>
                    <a:pt x="5930" y="113792"/>
                  </a:lnTo>
                  <a:lnTo>
                    <a:pt x="4089" y="113284"/>
                  </a:lnTo>
                  <a:lnTo>
                    <a:pt x="4254" y="113665"/>
                  </a:lnTo>
                  <a:lnTo>
                    <a:pt x="6324" y="114300"/>
                  </a:lnTo>
                  <a:lnTo>
                    <a:pt x="6489" y="114173"/>
                  </a:lnTo>
                  <a:lnTo>
                    <a:pt x="10553" y="115824"/>
                  </a:lnTo>
                  <a:lnTo>
                    <a:pt x="7277" y="114173"/>
                  </a:lnTo>
                  <a:lnTo>
                    <a:pt x="8420" y="114439"/>
                  </a:lnTo>
                  <a:lnTo>
                    <a:pt x="10693" y="115189"/>
                  </a:lnTo>
                  <a:lnTo>
                    <a:pt x="11252" y="115570"/>
                  </a:lnTo>
                  <a:lnTo>
                    <a:pt x="13385" y="115951"/>
                  </a:lnTo>
                  <a:lnTo>
                    <a:pt x="9867" y="114808"/>
                  </a:lnTo>
                  <a:lnTo>
                    <a:pt x="12230" y="115316"/>
                  </a:lnTo>
                  <a:lnTo>
                    <a:pt x="12941" y="115570"/>
                  </a:lnTo>
                  <a:lnTo>
                    <a:pt x="11823" y="114935"/>
                  </a:lnTo>
                  <a:lnTo>
                    <a:pt x="14744" y="115824"/>
                  </a:lnTo>
                  <a:lnTo>
                    <a:pt x="14097" y="115824"/>
                  </a:lnTo>
                  <a:lnTo>
                    <a:pt x="16662" y="116078"/>
                  </a:lnTo>
                  <a:lnTo>
                    <a:pt x="13817" y="114935"/>
                  </a:lnTo>
                  <a:lnTo>
                    <a:pt x="13500" y="114808"/>
                  </a:lnTo>
                  <a:lnTo>
                    <a:pt x="13182" y="114681"/>
                  </a:lnTo>
                  <a:lnTo>
                    <a:pt x="11290" y="113919"/>
                  </a:lnTo>
                  <a:lnTo>
                    <a:pt x="14490" y="114808"/>
                  </a:lnTo>
                  <a:lnTo>
                    <a:pt x="14732" y="114935"/>
                  </a:lnTo>
                  <a:lnTo>
                    <a:pt x="13817" y="113919"/>
                  </a:lnTo>
                  <a:lnTo>
                    <a:pt x="13703" y="113792"/>
                  </a:lnTo>
                  <a:lnTo>
                    <a:pt x="13589" y="113665"/>
                  </a:lnTo>
                  <a:lnTo>
                    <a:pt x="11722" y="113792"/>
                  </a:lnTo>
                  <a:lnTo>
                    <a:pt x="8356" y="112014"/>
                  </a:lnTo>
                  <a:lnTo>
                    <a:pt x="15963" y="114173"/>
                  </a:lnTo>
                  <a:lnTo>
                    <a:pt x="12954" y="113030"/>
                  </a:lnTo>
                  <a:lnTo>
                    <a:pt x="13131" y="112966"/>
                  </a:lnTo>
                  <a:lnTo>
                    <a:pt x="11328" y="112141"/>
                  </a:lnTo>
                  <a:lnTo>
                    <a:pt x="12623" y="112420"/>
                  </a:lnTo>
                  <a:lnTo>
                    <a:pt x="14224" y="112776"/>
                  </a:lnTo>
                  <a:lnTo>
                    <a:pt x="13500" y="112395"/>
                  </a:lnTo>
                  <a:lnTo>
                    <a:pt x="13017" y="112141"/>
                  </a:lnTo>
                  <a:lnTo>
                    <a:pt x="12788" y="112014"/>
                  </a:lnTo>
                  <a:lnTo>
                    <a:pt x="10375" y="110744"/>
                  </a:lnTo>
                  <a:lnTo>
                    <a:pt x="12179" y="111302"/>
                  </a:lnTo>
                  <a:lnTo>
                    <a:pt x="11874" y="111125"/>
                  </a:lnTo>
                  <a:lnTo>
                    <a:pt x="13030" y="111455"/>
                  </a:lnTo>
                  <a:lnTo>
                    <a:pt x="13106" y="111594"/>
                  </a:lnTo>
                  <a:lnTo>
                    <a:pt x="15252" y="112268"/>
                  </a:lnTo>
                  <a:lnTo>
                    <a:pt x="13627" y="111633"/>
                  </a:lnTo>
                  <a:lnTo>
                    <a:pt x="17119" y="112649"/>
                  </a:lnTo>
                  <a:lnTo>
                    <a:pt x="13792" y="111379"/>
                  </a:lnTo>
                  <a:lnTo>
                    <a:pt x="13131" y="111125"/>
                  </a:lnTo>
                  <a:lnTo>
                    <a:pt x="12128" y="110744"/>
                  </a:lnTo>
                  <a:lnTo>
                    <a:pt x="11468" y="110490"/>
                  </a:lnTo>
                  <a:lnTo>
                    <a:pt x="11137" y="110363"/>
                  </a:lnTo>
                  <a:lnTo>
                    <a:pt x="13639" y="110744"/>
                  </a:lnTo>
                  <a:lnTo>
                    <a:pt x="16268" y="111760"/>
                  </a:lnTo>
                  <a:lnTo>
                    <a:pt x="12801" y="110363"/>
                  </a:lnTo>
                  <a:lnTo>
                    <a:pt x="18478" y="111760"/>
                  </a:lnTo>
                  <a:lnTo>
                    <a:pt x="17691" y="111125"/>
                  </a:lnTo>
                  <a:lnTo>
                    <a:pt x="15290" y="110363"/>
                  </a:lnTo>
                  <a:lnTo>
                    <a:pt x="14097" y="109982"/>
                  </a:lnTo>
                  <a:lnTo>
                    <a:pt x="16395" y="110109"/>
                  </a:lnTo>
                  <a:lnTo>
                    <a:pt x="16243" y="109982"/>
                  </a:lnTo>
                  <a:lnTo>
                    <a:pt x="16090" y="109855"/>
                  </a:lnTo>
                  <a:lnTo>
                    <a:pt x="15354" y="109220"/>
                  </a:lnTo>
                  <a:lnTo>
                    <a:pt x="16560" y="109601"/>
                  </a:lnTo>
                  <a:lnTo>
                    <a:pt x="17627" y="108966"/>
                  </a:lnTo>
                  <a:lnTo>
                    <a:pt x="19088" y="108966"/>
                  </a:lnTo>
                  <a:lnTo>
                    <a:pt x="19697" y="109093"/>
                  </a:lnTo>
                  <a:lnTo>
                    <a:pt x="19342" y="108966"/>
                  </a:lnTo>
                  <a:lnTo>
                    <a:pt x="17157" y="108204"/>
                  </a:lnTo>
                  <a:lnTo>
                    <a:pt x="16065" y="107823"/>
                  </a:lnTo>
                  <a:lnTo>
                    <a:pt x="16903" y="107569"/>
                  </a:lnTo>
                  <a:lnTo>
                    <a:pt x="16586" y="107315"/>
                  </a:lnTo>
                  <a:lnTo>
                    <a:pt x="16268" y="107061"/>
                  </a:lnTo>
                  <a:lnTo>
                    <a:pt x="18453" y="107696"/>
                  </a:lnTo>
                  <a:lnTo>
                    <a:pt x="19519" y="108204"/>
                  </a:lnTo>
                  <a:lnTo>
                    <a:pt x="20218" y="108585"/>
                  </a:lnTo>
                  <a:lnTo>
                    <a:pt x="20294" y="108331"/>
                  </a:lnTo>
                  <a:lnTo>
                    <a:pt x="18554" y="107569"/>
                  </a:lnTo>
                  <a:lnTo>
                    <a:pt x="18211" y="107188"/>
                  </a:lnTo>
                  <a:lnTo>
                    <a:pt x="20929" y="108077"/>
                  </a:lnTo>
                  <a:lnTo>
                    <a:pt x="20904" y="107696"/>
                  </a:lnTo>
                  <a:lnTo>
                    <a:pt x="19837" y="107188"/>
                  </a:lnTo>
                  <a:lnTo>
                    <a:pt x="19570" y="107061"/>
                  </a:lnTo>
                  <a:lnTo>
                    <a:pt x="19050" y="106807"/>
                  </a:lnTo>
                  <a:lnTo>
                    <a:pt x="17983" y="106299"/>
                  </a:lnTo>
                  <a:lnTo>
                    <a:pt x="19977" y="106299"/>
                  </a:lnTo>
                  <a:lnTo>
                    <a:pt x="18897" y="105918"/>
                  </a:lnTo>
                  <a:lnTo>
                    <a:pt x="17373" y="105397"/>
                  </a:lnTo>
                  <a:lnTo>
                    <a:pt x="12750" y="104394"/>
                  </a:lnTo>
                  <a:lnTo>
                    <a:pt x="12573" y="104267"/>
                  </a:lnTo>
                  <a:lnTo>
                    <a:pt x="11214" y="103251"/>
                  </a:lnTo>
                  <a:lnTo>
                    <a:pt x="14973" y="104521"/>
                  </a:lnTo>
                  <a:lnTo>
                    <a:pt x="15481" y="104775"/>
                  </a:lnTo>
                  <a:lnTo>
                    <a:pt x="15328" y="104648"/>
                  </a:lnTo>
                  <a:lnTo>
                    <a:pt x="14401" y="104267"/>
                  </a:lnTo>
                  <a:lnTo>
                    <a:pt x="15011" y="104394"/>
                  </a:lnTo>
                  <a:lnTo>
                    <a:pt x="17259" y="105283"/>
                  </a:lnTo>
                  <a:lnTo>
                    <a:pt x="18249" y="105397"/>
                  </a:lnTo>
                  <a:lnTo>
                    <a:pt x="18529" y="105537"/>
                  </a:lnTo>
                  <a:lnTo>
                    <a:pt x="18910" y="105422"/>
                  </a:lnTo>
                  <a:lnTo>
                    <a:pt x="20218" y="105537"/>
                  </a:lnTo>
                  <a:lnTo>
                    <a:pt x="21717" y="105918"/>
                  </a:lnTo>
                  <a:lnTo>
                    <a:pt x="19075" y="105029"/>
                  </a:lnTo>
                  <a:lnTo>
                    <a:pt x="18872" y="104775"/>
                  </a:lnTo>
                  <a:lnTo>
                    <a:pt x="18859" y="104394"/>
                  </a:lnTo>
                  <a:lnTo>
                    <a:pt x="21285" y="105410"/>
                  </a:lnTo>
                  <a:lnTo>
                    <a:pt x="22377" y="105537"/>
                  </a:lnTo>
                  <a:lnTo>
                    <a:pt x="21056" y="104902"/>
                  </a:lnTo>
                  <a:lnTo>
                    <a:pt x="22542" y="105156"/>
                  </a:lnTo>
                  <a:lnTo>
                    <a:pt x="21818" y="104902"/>
                  </a:lnTo>
                  <a:lnTo>
                    <a:pt x="20345" y="104394"/>
                  </a:lnTo>
                  <a:lnTo>
                    <a:pt x="19977" y="104267"/>
                  </a:lnTo>
                  <a:lnTo>
                    <a:pt x="19608" y="104140"/>
                  </a:lnTo>
                  <a:lnTo>
                    <a:pt x="19659" y="104013"/>
                  </a:lnTo>
                  <a:lnTo>
                    <a:pt x="21043" y="104521"/>
                  </a:lnTo>
                  <a:lnTo>
                    <a:pt x="21856" y="104648"/>
                  </a:lnTo>
                  <a:lnTo>
                    <a:pt x="20624" y="104013"/>
                  </a:lnTo>
                  <a:lnTo>
                    <a:pt x="21805" y="103505"/>
                  </a:lnTo>
                  <a:lnTo>
                    <a:pt x="18834" y="102806"/>
                  </a:lnTo>
                  <a:lnTo>
                    <a:pt x="18834" y="105410"/>
                  </a:lnTo>
                  <a:lnTo>
                    <a:pt x="17780" y="105156"/>
                  </a:lnTo>
                  <a:lnTo>
                    <a:pt x="18161" y="105346"/>
                  </a:lnTo>
                  <a:lnTo>
                    <a:pt x="15379" y="104521"/>
                  </a:lnTo>
                  <a:lnTo>
                    <a:pt x="15646" y="104394"/>
                  </a:lnTo>
                  <a:lnTo>
                    <a:pt x="17602" y="105029"/>
                  </a:lnTo>
                  <a:lnTo>
                    <a:pt x="17106" y="104775"/>
                  </a:lnTo>
                  <a:lnTo>
                    <a:pt x="18656" y="105283"/>
                  </a:lnTo>
                  <a:lnTo>
                    <a:pt x="18834" y="105410"/>
                  </a:lnTo>
                  <a:lnTo>
                    <a:pt x="18834" y="102806"/>
                  </a:lnTo>
                  <a:lnTo>
                    <a:pt x="18592" y="102743"/>
                  </a:lnTo>
                  <a:lnTo>
                    <a:pt x="18376" y="102743"/>
                  </a:lnTo>
                  <a:lnTo>
                    <a:pt x="15544" y="101092"/>
                  </a:lnTo>
                  <a:lnTo>
                    <a:pt x="20396" y="101727"/>
                  </a:lnTo>
                  <a:lnTo>
                    <a:pt x="19354" y="100711"/>
                  </a:lnTo>
                  <a:lnTo>
                    <a:pt x="20345" y="100965"/>
                  </a:lnTo>
                  <a:lnTo>
                    <a:pt x="20015" y="100711"/>
                  </a:lnTo>
                  <a:lnTo>
                    <a:pt x="19354" y="100203"/>
                  </a:lnTo>
                  <a:lnTo>
                    <a:pt x="19977" y="99822"/>
                  </a:lnTo>
                  <a:lnTo>
                    <a:pt x="19723" y="99695"/>
                  </a:lnTo>
                  <a:lnTo>
                    <a:pt x="17957" y="98806"/>
                  </a:lnTo>
                  <a:lnTo>
                    <a:pt x="17995" y="98679"/>
                  </a:lnTo>
                  <a:lnTo>
                    <a:pt x="19850" y="99060"/>
                  </a:lnTo>
                  <a:lnTo>
                    <a:pt x="21005" y="99568"/>
                  </a:lnTo>
                  <a:lnTo>
                    <a:pt x="20358" y="98933"/>
                  </a:lnTo>
                  <a:lnTo>
                    <a:pt x="19634" y="98679"/>
                  </a:lnTo>
                  <a:lnTo>
                    <a:pt x="19265" y="98552"/>
                  </a:lnTo>
                  <a:lnTo>
                    <a:pt x="21043" y="98679"/>
                  </a:lnTo>
                  <a:lnTo>
                    <a:pt x="22263" y="99250"/>
                  </a:lnTo>
                  <a:lnTo>
                    <a:pt x="22453" y="99072"/>
                  </a:lnTo>
                  <a:lnTo>
                    <a:pt x="22352" y="99288"/>
                  </a:lnTo>
                  <a:lnTo>
                    <a:pt x="22669" y="99441"/>
                  </a:lnTo>
                  <a:lnTo>
                    <a:pt x="22644" y="99250"/>
                  </a:lnTo>
                  <a:lnTo>
                    <a:pt x="23190" y="99187"/>
                  </a:lnTo>
                  <a:lnTo>
                    <a:pt x="24790" y="99568"/>
                  </a:lnTo>
                  <a:lnTo>
                    <a:pt x="24028" y="99187"/>
                  </a:lnTo>
                  <a:lnTo>
                    <a:pt x="23507" y="98933"/>
                  </a:lnTo>
                  <a:lnTo>
                    <a:pt x="22237" y="98298"/>
                  </a:lnTo>
                  <a:lnTo>
                    <a:pt x="24714" y="99187"/>
                  </a:lnTo>
                  <a:lnTo>
                    <a:pt x="25514" y="98933"/>
                  </a:lnTo>
                  <a:lnTo>
                    <a:pt x="24815" y="98552"/>
                  </a:lnTo>
                  <a:lnTo>
                    <a:pt x="22910" y="98298"/>
                  </a:lnTo>
                  <a:lnTo>
                    <a:pt x="22618" y="97917"/>
                  </a:lnTo>
                  <a:lnTo>
                    <a:pt x="23190" y="97663"/>
                  </a:lnTo>
                  <a:lnTo>
                    <a:pt x="26479" y="98806"/>
                  </a:lnTo>
                  <a:lnTo>
                    <a:pt x="30797" y="99187"/>
                  </a:lnTo>
                  <a:lnTo>
                    <a:pt x="26771" y="97663"/>
                  </a:lnTo>
                  <a:lnTo>
                    <a:pt x="20066" y="95123"/>
                  </a:lnTo>
                  <a:lnTo>
                    <a:pt x="23291" y="95758"/>
                  </a:lnTo>
                  <a:lnTo>
                    <a:pt x="22606" y="95504"/>
                  </a:lnTo>
                  <a:lnTo>
                    <a:pt x="23177" y="95250"/>
                  </a:lnTo>
                  <a:lnTo>
                    <a:pt x="28092" y="96266"/>
                  </a:lnTo>
                  <a:lnTo>
                    <a:pt x="28130" y="96139"/>
                  </a:lnTo>
                  <a:lnTo>
                    <a:pt x="30149" y="96139"/>
                  </a:lnTo>
                  <a:lnTo>
                    <a:pt x="27203" y="95250"/>
                  </a:lnTo>
                  <a:lnTo>
                    <a:pt x="26784" y="95123"/>
                  </a:lnTo>
                  <a:lnTo>
                    <a:pt x="25527" y="94742"/>
                  </a:lnTo>
                  <a:lnTo>
                    <a:pt x="23418" y="94107"/>
                  </a:lnTo>
                  <a:lnTo>
                    <a:pt x="24853" y="93980"/>
                  </a:lnTo>
                  <a:lnTo>
                    <a:pt x="23647" y="93599"/>
                  </a:lnTo>
                  <a:lnTo>
                    <a:pt x="22733" y="93345"/>
                  </a:lnTo>
                  <a:lnTo>
                    <a:pt x="20904" y="92837"/>
                  </a:lnTo>
                  <a:lnTo>
                    <a:pt x="20447" y="92710"/>
                  </a:lnTo>
                  <a:lnTo>
                    <a:pt x="19443" y="91948"/>
                  </a:lnTo>
                  <a:lnTo>
                    <a:pt x="20015" y="91694"/>
                  </a:lnTo>
                  <a:lnTo>
                    <a:pt x="24587" y="92964"/>
                  </a:lnTo>
                  <a:lnTo>
                    <a:pt x="25476" y="93599"/>
                  </a:lnTo>
                  <a:lnTo>
                    <a:pt x="25539" y="93726"/>
                  </a:lnTo>
                  <a:lnTo>
                    <a:pt x="24752" y="93472"/>
                  </a:lnTo>
                  <a:lnTo>
                    <a:pt x="25590" y="94107"/>
                  </a:lnTo>
                  <a:lnTo>
                    <a:pt x="26936" y="94234"/>
                  </a:lnTo>
                  <a:lnTo>
                    <a:pt x="25768" y="93853"/>
                  </a:lnTo>
                  <a:lnTo>
                    <a:pt x="27038" y="93980"/>
                  </a:lnTo>
                  <a:lnTo>
                    <a:pt x="27051" y="93853"/>
                  </a:lnTo>
                  <a:lnTo>
                    <a:pt x="27063" y="93726"/>
                  </a:lnTo>
                  <a:lnTo>
                    <a:pt x="27076" y="93472"/>
                  </a:lnTo>
                  <a:lnTo>
                    <a:pt x="28994" y="94107"/>
                  </a:lnTo>
                  <a:lnTo>
                    <a:pt x="27952" y="93472"/>
                  </a:lnTo>
                  <a:lnTo>
                    <a:pt x="28270" y="93472"/>
                  </a:lnTo>
                  <a:lnTo>
                    <a:pt x="26695" y="92710"/>
                  </a:lnTo>
                  <a:lnTo>
                    <a:pt x="28016" y="92583"/>
                  </a:lnTo>
                  <a:lnTo>
                    <a:pt x="27317" y="92456"/>
                  </a:lnTo>
                  <a:lnTo>
                    <a:pt x="25895" y="92075"/>
                  </a:lnTo>
                  <a:lnTo>
                    <a:pt x="25946" y="91948"/>
                  </a:lnTo>
                  <a:lnTo>
                    <a:pt x="27647" y="91694"/>
                  </a:lnTo>
                  <a:lnTo>
                    <a:pt x="25717" y="91313"/>
                  </a:lnTo>
                  <a:lnTo>
                    <a:pt x="23787" y="90932"/>
                  </a:lnTo>
                  <a:lnTo>
                    <a:pt x="23418" y="90297"/>
                  </a:lnTo>
                  <a:lnTo>
                    <a:pt x="25323" y="90551"/>
                  </a:lnTo>
                  <a:lnTo>
                    <a:pt x="27724" y="91694"/>
                  </a:lnTo>
                  <a:lnTo>
                    <a:pt x="26352" y="90678"/>
                  </a:lnTo>
                  <a:lnTo>
                    <a:pt x="27673" y="90805"/>
                  </a:lnTo>
                  <a:lnTo>
                    <a:pt x="30467" y="91948"/>
                  </a:lnTo>
                  <a:lnTo>
                    <a:pt x="28321" y="90805"/>
                  </a:lnTo>
                  <a:lnTo>
                    <a:pt x="32245" y="91567"/>
                  </a:lnTo>
                  <a:lnTo>
                    <a:pt x="32753" y="91313"/>
                  </a:lnTo>
                  <a:lnTo>
                    <a:pt x="33108" y="91567"/>
                  </a:lnTo>
                  <a:lnTo>
                    <a:pt x="33210" y="91313"/>
                  </a:lnTo>
                  <a:lnTo>
                    <a:pt x="30784" y="90805"/>
                  </a:lnTo>
                  <a:lnTo>
                    <a:pt x="31242" y="90805"/>
                  </a:lnTo>
                  <a:lnTo>
                    <a:pt x="31280" y="90678"/>
                  </a:lnTo>
                  <a:lnTo>
                    <a:pt x="32270" y="90932"/>
                  </a:lnTo>
                  <a:lnTo>
                    <a:pt x="31673" y="90678"/>
                  </a:lnTo>
                  <a:lnTo>
                    <a:pt x="30759" y="90297"/>
                  </a:lnTo>
                  <a:lnTo>
                    <a:pt x="28270" y="89916"/>
                  </a:lnTo>
                  <a:lnTo>
                    <a:pt x="27000" y="89281"/>
                  </a:lnTo>
                  <a:lnTo>
                    <a:pt x="26238" y="88900"/>
                  </a:lnTo>
                  <a:lnTo>
                    <a:pt x="27216" y="89090"/>
                  </a:lnTo>
                  <a:lnTo>
                    <a:pt x="26974" y="88900"/>
                  </a:lnTo>
                  <a:lnTo>
                    <a:pt x="25107" y="88011"/>
                  </a:lnTo>
                  <a:lnTo>
                    <a:pt x="28282" y="88773"/>
                  </a:lnTo>
                  <a:lnTo>
                    <a:pt x="27444" y="89027"/>
                  </a:lnTo>
                  <a:lnTo>
                    <a:pt x="29629" y="89090"/>
                  </a:lnTo>
                  <a:lnTo>
                    <a:pt x="29337" y="89027"/>
                  </a:lnTo>
                  <a:lnTo>
                    <a:pt x="29591" y="88392"/>
                  </a:lnTo>
                  <a:lnTo>
                    <a:pt x="31356" y="89027"/>
                  </a:lnTo>
                  <a:lnTo>
                    <a:pt x="32181" y="89154"/>
                  </a:lnTo>
                  <a:lnTo>
                    <a:pt x="30022" y="88392"/>
                  </a:lnTo>
                  <a:lnTo>
                    <a:pt x="29654" y="88265"/>
                  </a:lnTo>
                  <a:lnTo>
                    <a:pt x="29133" y="88011"/>
                  </a:lnTo>
                  <a:lnTo>
                    <a:pt x="28879" y="87884"/>
                  </a:lnTo>
                  <a:lnTo>
                    <a:pt x="28359" y="87630"/>
                  </a:lnTo>
                  <a:lnTo>
                    <a:pt x="29857" y="87630"/>
                  </a:lnTo>
                  <a:lnTo>
                    <a:pt x="27444" y="86868"/>
                  </a:lnTo>
                  <a:lnTo>
                    <a:pt x="27673" y="86741"/>
                  </a:lnTo>
                  <a:lnTo>
                    <a:pt x="26949" y="86741"/>
                  </a:lnTo>
                  <a:lnTo>
                    <a:pt x="25184" y="86233"/>
                  </a:lnTo>
                  <a:lnTo>
                    <a:pt x="25476" y="86106"/>
                  </a:lnTo>
                  <a:lnTo>
                    <a:pt x="24993" y="85598"/>
                  </a:lnTo>
                  <a:lnTo>
                    <a:pt x="24384" y="85344"/>
                  </a:lnTo>
                  <a:lnTo>
                    <a:pt x="23469" y="84963"/>
                  </a:lnTo>
                  <a:lnTo>
                    <a:pt x="29972" y="86487"/>
                  </a:lnTo>
                  <a:lnTo>
                    <a:pt x="27990" y="85471"/>
                  </a:lnTo>
                  <a:lnTo>
                    <a:pt x="29273" y="85598"/>
                  </a:lnTo>
                  <a:lnTo>
                    <a:pt x="31343" y="86360"/>
                  </a:lnTo>
                  <a:lnTo>
                    <a:pt x="32219" y="86487"/>
                  </a:lnTo>
                  <a:lnTo>
                    <a:pt x="30480" y="85471"/>
                  </a:lnTo>
                  <a:lnTo>
                    <a:pt x="30213" y="85305"/>
                  </a:lnTo>
                  <a:lnTo>
                    <a:pt x="30391" y="85471"/>
                  </a:lnTo>
                  <a:lnTo>
                    <a:pt x="28448" y="84582"/>
                  </a:lnTo>
                  <a:lnTo>
                    <a:pt x="28422" y="84963"/>
                  </a:lnTo>
                  <a:lnTo>
                    <a:pt x="27978" y="84963"/>
                  </a:lnTo>
                  <a:lnTo>
                    <a:pt x="27432" y="84709"/>
                  </a:lnTo>
                  <a:lnTo>
                    <a:pt x="26581" y="84302"/>
                  </a:lnTo>
                  <a:lnTo>
                    <a:pt x="24638" y="83947"/>
                  </a:lnTo>
                  <a:lnTo>
                    <a:pt x="26479" y="84264"/>
                  </a:lnTo>
                  <a:lnTo>
                    <a:pt x="26073" y="84074"/>
                  </a:lnTo>
                  <a:lnTo>
                    <a:pt x="26555" y="84277"/>
                  </a:lnTo>
                  <a:lnTo>
                    <a:pt x="27355" y="84404"/>
                  </a:lnTo>
                  <a:lnTo>
                    <a:pt x="28422" y="84963"/>
                  </a:lnTo>
                  <a:lnTo>
                    <a:pt x="28422" y="84582"/>
                  </a:lnTo>
                  <a:lnTo>
                    <a:pt x="27063" y="83947"/>
                  </a:lnTo>
                  <a:lnTo>
                    <a:pt x="27000" y="84086"/>
                  </a:lnTo>
                  <a:lnTo>
                    <a:pt x="26593" y="83947"/>
                  </a:lnTo>
                  <a:lnTo>
                    <a:pt x="22733" y="82550"/>
                  </a:lnTo>
                  <a:lnTo>
                    <a:pt x="25285" y="82931"/>
                  </a:lnTo>
                  <a:lnTo>
                    <a:pt x="31216" y="84582"/>
                  </a:lnTo>
                  <a:lnTo>
                    <a:pt x="34048" y="84709"/>
                  </a:lnTo>
                  <a:lnTo>
                    <a:pt x="28473" y="82677"/>
                  </a:lnTo>
                  <a:lnTo>
                    <a:pt x="29044" y="82550"/>
                  </a:lnTo>
                  <a:lnTo>
                    <a:pt x="30187" y="82296"/>
                  </a:lnTo>
                  <a:lnTo>
                    <a:pt x="29083" y="82296"/>
                  </a:lnTo>
                  <a:lnTo>
                    <a:pt x="26746" y="81534"/>
                  </a:lnTo>
                  <a:lnTo>
                    <a:pt x="28892" y="81661"/>
                  </a:lnTo>
                  <a:lnTo>
                    <a:pt x="28676" y="81534"/>
                  </a:lnTo>
                  <a:lnTo>
                    <a:pt x="28003" y="81153"/>
                  </a:lnTo>
                  <a:lnTo>
                    <a:pt x="29984" y="81788"/>
                  </a:lnTo>
                  <a:lnTo>
                    <a:pt x="30746" y="81788"/>
                  </a:lnTo>
                  <a:lnTo>
                    <a:pt x="32016" y="82042"/>
                  </a:lnTo>
                  <a:lnTo>
                    <a:pt x="30543" y="81661"/>
                  </a:lnTo>
                  <a:lnTo>
                    <a:pt x="32321" y="81534"/>
                  </a:lnTo>
                  <a:lnTo>
                    <a:pt x="31000" y="81153"/>
                  </a:lnTo>
                  <a:lnTo>
                    <a:pt x="28359" y="80391"/>
                  </a:lnTo>
                  <a:lnTo>
                    <a:pt x="31076" y="80772"/>
                  </a:lnTo>
                  <a:lnTo>
                    <a:pt x="32334" y="80391"/>
                  </a:lnTo>
                  <a:lnTo>
                    <a:pt x="30645" y="79883"/>
                  </a:lnTo>
                  <a:lnTo>
                    <a:pt x="26860" y="78740"/>
                  </a:lnTo>
                  <a:lnTo>
                    <a:pt x="25603" y="78359"/>
                  </a:lnTo>
                  <a:lnTo>
                    <a:pt x="26454" y="77978"/>
                  </a:lnTo>
                  <a:lnTo>
                    <a:pt x="28562" y="78740"/>
                  </a:lnTo>
                  <a:lnTo>
                    <a:pt x="30060" y="78867"/>
                  </a:lnTo>
                  <a:lnTo>
                    <a:pt x="31496" y="79756"/>
                  </a:lnTo>
                  <a:lnTo>
                    <a:pt x="31572" y="79502"/>
                  </a:lnTo>
                  <a:lnTo>
                    <a:pt x="31991" y="79502"/>
                  </a:lnTo>
                  <a:lnTo>
                    <a:pt x="30607" y="79121"/>
                  </a:lnTo>
                  <a:lnTo>
                    <a:pt x="31889" y="79248"/>
                  </a:lnTo>
                  <a:lnTo>
                    <a:pt x="31572" y="79121"/>
                  </a:lnTo>
                  <a:lnTo>
                    <a:pt x="28714" y="77978"/>
                  </a:lnTo>
                  <a:lnTo>
                    <a:pt x="28079" y="77724"/>
                  </a:lnTo>
                  <a:lnTo>
                    <a:pt x="30022" y="78105"/>
                  </a:lnTo>
                  <a:lnTo>
                    <a:pt x="29171" y="77724"/>
                  </a:lnTo>
                  <a:lnTo>
                    <a:pt x="28651" y="77597"/>
                  </a:lnTo>
                  <a:lnTo>
                    <a:pt x="27089" y="77216"/>
                  </a:lnTo>
                  <a:lnTo>
                    <a:pt x="27317" y="76962"/>
                  </a:lnTo>
                  <a:lnTo>
                    <a:pt x="27063" y="76581"/>
                  </a:lnTo>
                  <a:lnTo>
                    <a:pt x="24803" y="76073"/>
                  </a:lnTo>
                  <a:lnTo>
                    <a:pt x="31191" y="77216"/>
                  </a:lnTo>
                  <a:lnTo>
                    <a:pt x="24815" y="74295"/>
                  </a:lnTo>
                  <a:lnTo>
                    <a:pt x="30302" y="75184"/>
                  </a:lnTo>
                  <a:lnTo>
                    <a:pt x="29552" y="74295"/>
                  </a:lnTo>
                  <a:lnTo>
                    <a:pt x="29260" y="73914"/>
                  </a:lnTo>
                  <a:lnTo>
                    <a:pt x="29235" y="73533"/>
                  </a:lnTo>
                  <a:lnTo>
                    <a:pt x="29222" y="73406"/>
                  </a:lnTo>
                  <a:lnTo>
                    <a:pt x="29819" y="73660"/>
                  </a:lnTo>
                  <a:lnTo>
                    <a:pt x="31991" y="73660"/>
                  </a:lnTo>
                  <a:lnTo>
                    <a:pt x="30899" y="73406"/>
                  </a:lnTo>
                  <a:lnTo>
                    <a:pt x="28714" y="72898"/>
                  </a:lnTo>
                  <a:lnTo>
                    <a:pt x="25438" y="72136"/>
                  </a:lnTo>
                  <a:lnTo>
                    <a:pt x="24345" y="71882"/>
                  </a:lnTo>
                  <a:lnTo>
                    <a:pt x="26593" y="71755"/>
                  </a:lnTo>
                  <a:lnTo>
                    <a:pt x="29895" y="72263"/>
                  </a:lnTo>
                  <a:lnTo>
                    <a:pt x="28232" y="72517"/>
                  </a:lnTo>
                  <a:lnTo>
                    <a:pt x="29514" y="72644"/>
                  </a:lnTo>
                  <a:lnTo>
                    <a:pt x="36106" y="74422"/>
                  </a:lnTo>
                  <a:lnTo>
                    <a:pt x="28829" y="71755"/>
                  </a:lnTo>
                  <a:lnTo>
                    <a:pt x="32778" y="72263"/>
                  </a:lnTo>
                  <a:lnTo>
                    <a:pt x="33134" y="72517"/>
                  </a:lnTo>
                  <a:lnTo>
                    <a:pt x="35458" y="72771"/>
                  </a:lnTo>
                  <a:lnTo>
                    <a:pt x="32626" y="71755"/>
                  </a:lnTo>
                  <a:lnTo>
                    <a:pt x="31915" y="71501"/>
                  </a:lnTo>
                  <a:lnTo>
                    <a:pt x="30848" y="71120"/>
                  </a:lnTo>
                  <a:lnTo>
                    <a:pt x="31470" y="70612"/>
                  </a:lnTo>
                  <a:lnTo>
                    <a:pt x="32448" y="70866"/>
                  </a:lnTo>
                  <a:lnTo>
                    <a:pt x="31737" y="70612"/>
                  </a:lnTo>
                  <a:lnTo>
                    <a:pt x="29210" y="69723"/>
                  </a:lnTo>
                  <a:lnTo>
                    <a:pt x="28397" y="68834"/>
                  </a:lnTo>
                  <a:lnTo>
                    <a:pt x="27711" y="68173"/>
                  </a:lnTo>
                  <a:lnTo>
                    <a:pt x="27203" y="68072"/>
                  </a:lnTo>
                  <a:lnTo>
                    <a:pt x="26581" y="67437"/>
                  </a:lnTo>
                  <a:lnTo>
                    <a:pt x="28041" y="67691"/>
                  </a:lnTo>
                  <a:lnTo>
                    <a:pt x="29349" y="67691"/>
                  </a:lnTo>
                  <a:lnTo>
                    <a:pt x="32156" y="68326"/>
                  </a:lnTo>
                  <a:lnTo>
                    <a:pt x="32194" y="68834"/>
                  </a:lnTo>
                  <a:lnTo>
                    <a:pt x="35864" y="69469"/>
                  </a:lnTo>
                  <a:lnTo>
                    <a:pt x="32207" y="68199"/>
                  </a:lnTo>
                  <a:lnTo>
                    <a:pt x="32893" y="68199"/>
                  </a:lnTo>
                  <a:lnTo>
                    <a:pt x="34467" y="68580"/>
                  </a:lnTo>
                  <a:lnTo>
                    <a:pt x="34302" y="68199"/>
                  </a:lnTo>
                  <a:lnTo>
                    <a:pt x="34124" y="67818"/>
                  </a:lnTo>
                  <a:lnTo>
                    <a:pt x="32639" y="67437"/>
                  </a:lnTo>
                  <a:lnTo>
                    <a:pt x="31648" y="67183"/>
                  </a:lnTo>
                  <a:lnTo>
                    <a:pt x="30149" y="66802"/>
                  </a:lnTo>
                  <a:lnTo>
                    <a:pt x="30607" y="66167"/>
                  </a:lnTo>
                  <a:lnTo>
                    <a:pt x="29400" y="65913"/>
                  </a:lnTo>
                  <a:lnTo>
                    <a:pt x="25539" y="64516"/>
                  </a:lnTo>
                  <a:lnTo>
                    <a:pt x="31699" y="66167"/>
                  </a:lnTo>
                  <a:lnTo>
                    <a:pt x="28867" y="65024"/>
                  </a:lnTo>
                  <a:lnTo>
                    <a:pt x="32893" y="65913"/>
                  </a:lnTo>
                  <a:lnTo>
                    <a:pt x="32004" y="65405"/>
                  </a:lnTo>
                  <a:lnTo>
                    <a:pt x="31254" y="65024"/>
                  </a:lnTo>
                  <a:lnTo>
                    <a:pt x="30264" y="64516"/>
                  </a:lnTo>
                  <a:lnTo>
                    <a:pt x="29260" y="64008"/>
                  </a:lnTo>
                  <a:lnTo>
                    <a:pt x="29006" y="63754"/>
                  </a:lnTo>
                  <a:lnTo>
                    <a:pt x="28625" y="63373"/>
                  </a:lnTo>
                  <a:lnTo>
                    <a:pt x="31534" y="64389"/>
                  </a:lnTo>
                  <a:lnTo>
                    <a:pt x="30175" y="63881"/>
                  </a:lnTo>
                  <a:lnTo>
                    <a:pt x="29197" y="63373"/>
                  </a:lnTo>
                  <a:lnTo>
                    <a:pt x="28714" y="63119"/>
                  </a:lnTo>
                  <a:lnTo>
                    <a:pt x="28930" y="62611"/>
                  </a:lnTo>
                  <a:lnTo>
                    <a:pt x="36664" y="64643"/>
                  </a:lnTo>
                  <a:lnTo>
                    <a:pt x="32689" y="62611"/>
                  </a:lnTo>
                  <a:lnTo>
                    <a:pt x="31203" y="61849"/>
                  </a:lnTo>
                  <a:lnTo>
                    <a:pt x="37338" y="62992"/>
                  </a:lnTo>
                  <a:lnTo>
                    <a:pt x="35496" y="61849"/>
                  </a:lnTo>
                  <a:lnTo>
                    <a:pt x="34671" y="61341"/>
                  </a:lnTo>
                  <a:lnTo>
                    <a:pt x="39001" y="61468"/>
                  </a:lnTo>
                  <a:lnTo>
                    <a:pt x="38976" y="61341"/>
                  </a:lnTo>
                  <a:lnTo>
                    <a:pt x="38798" y="60325"/>
                  </a:lnTo>
                  <a:lnTo>
                    <a:pt x="32651" y="59182"/>
                  </a:lnTo>
                  <a:lnTo>
                    <a:pt x="38709" y="59944"/>
                  </a:lnTo>
                  <a:lnTo>
                    <a:pt x="37503" y="59677"/>
                  </a:lnTo>
                  <a:lnTo>
                    <a:pt x="38798" y="59664"/>
                  </a:lnTo>
                  <a:lnTo>
                    <a:pt x="36372" y="59410"/>
                  </a:lnTo>
                  <a:lnTo>
                    <a:pt x="36118" y="59296"/>
                  </a:lnTo>
                  <a:lnTo>
                    <a:pt x="35306" y="59182"/>
                  </a:lnTo>
                  <a:lnTo>
                    <a:pt x="32461" y="58547"/>
                  </a:lnTo>
                  <a:lnTo>
                    <a:pt x="32131" y="58166"/>
                  </a:lnTo>
                  <a:lnTo>
                    <a:pt x="32664" y="58166"/>
                  </a:lnTo>
                  <a:lnTo>
                    <a:pt x="32994" y="58191"/>
                  </a:lnTo>
                  <a:lnTo>
                    <a:pt x="33820" y="58343"/>
                  </a:lnTo>
                  <a:lnTo>
                    <a:pt x="36118" y="59296"/>
                  </a:lnTo>
                  <a:lnTo>
                    <a:pt x="35674" y="58369"/>
                  </a:lnTo>
                  <a:lnTo>
                    <a:pt x="36563" y="58420"/>
                  </a:lnTo>
                  <a:lnTo>
                    <a:pt x="38417" y="58674"/>
                  </a:lnTo>
                  <a:lnTo>
                    <a:pt x="37884" y="58928"/>
                  </a:lnTo>
                  <a:lnTo>
                    <a:pt x="39281" y="59309"/>
                  </a:lnTo>
                  <a:lnTo>
                    <a:pt x="39878" y="58801"/>
                  </a:lnTo>
                  <a:lnTo>
                    <a:pt x="41973" y="59690"/>
                  </a:lnTo>
                  <a:lnTo>
                    <a:pt x="43713" y="59690"/>
                  </a:lnTo>
                  <a:lnTo>
                    <a:pt x="41465" y="59182"/>
                  </a:lnTo>
                  <a:lnTo>
                    <a:pt x="40563" y="58801"/>
                  </a:lnTo>
                  <a:lnTo>
                    <a:pt x="41490" y="58674"/>
                  </a:lnTo>
                  <a:lnTo>
                    <a:pt x="38531" y="58420"/>
                  </a:lnTo>
                  <a:lnTo>
                    <a:pt x="38011" y="58166"/>
                  </a:lnTo>
                  <a:lnTo>
                    <a:pt x="35394" y="56896"/>
                  </a:lnTo>
                  <a:lnTo>
                    <a:pt x="43903" y="59055"/>
                  </a:lnTo>
                  <a:close/>
                </a:path>
                <a:path w="49529" h="118110">
                  <a:moveTo>
                    <a:pt x="45097" y="41097"/>
                  </a:moveTo>
                  <a:lnTo>
                    <a:pt x="44259" y="40551"/>
                  </a:lnTo>
                  <a:lnTo>
                    <a:pt x="44043" y="40678"/>
                  </a:lnTo>
                  <a:lnTo>
                    <a:pt x="45097" y="41097"/>
                  </a:lnTo>
                  <a:close/>
                </a:path>
                <a:path w="49529" h="118110">
                  <a:moveTo>
                    <a:pt x="47002" y="23876"/>
                  </a:moveTo>
                  <a:lnTo>
                    <a:pt x="46278" y="23749"/>
                  </a:lnTo>
                  <a:lnTo>
                    <a:pt x="46863" y="23876"/>
                  </a:lnTo>
                  <a:lnTo>
                    <a:pt x="47002" y="23876"/>
                  </a:lnTo>
                  <a:close/>
                </a:path>
                <a:path w="49529" h="118110">
                  <a:moveTo>
                    <a:pt x="49403" y="26543"/>
                  </a:moveTo>
                  <a:lnTo>
                    <a:pt x="47472" y="25781"/>
                  </a:lnTo>
                  <a:lnTo>
                    <a:pt x="46316" y="25400"/>
                  </a:lnTo>
                  <a:lnTo>
                    <a:pt x="43256" y="24384"/>
                  </a:lnTo>
                  <a:lnTo>
                    <a:pt x="44577" y="24130"/>
                  </a:lnTo>
                  <a:lnTo>
                    <a:pt x="45516" y="24257"/>
                  </a:lnTo>
                  <a:lnTo>
                    <a:pt x="45796" y="24384"/>
                  </a:lnTo>
                  <a:lnTo>
                    <a:pt x="46075" y="24257"/>
                  </a:lnTo>
                  <a:lnTo>
                    <a:pt x="45847" y="24130"/>
                  </a:lnTo>
                  <a:lnTo>
                    <a:pt x="45415" y="24003"/>
                  </a:lnTo>
                  <a:lnTo>
                    <a:pt x="46215" y="23876"/>
                  </a:lnTo>
                  <a:lnTo>
                    <a:pt x="46228" y="23622"/>
                  </a:lnTo>
                  <a:lnTo>
                    <a:pt x="46050" y="23444"/>
                  </a:lnTo>
                  <a:lnTo>
                    <a:pt x="47066" y="23622"/>
                  </a:lnTo>
                  <a:lnTo>
                    <a:pt x="47434" y="23876"/>
                  </a:lnTo>
                  <a:lnTo>
                    <a:pt x="47002" y="23876"/>
                  </a:lnTo>
                  <a:lnTo>
                    <a:pt x="48475" y="24130"/>
                  </a:lnTo>
                  <a:lnTo>
                    <a:pt x="47548" y="23495"/>
                  </a:lnTo>
                  <a:lnTo>
                    <a:pt x="47713" y="23368"/>
                  </a:lnTo>
                  <a:lnTo>
                    <a:pt x="44805" y="22860"/>
                  </a:lnTo>
                  <a:lnTo>
                    <a:pt x="45059" y="22733"/>
                  </a:lnTo>
                  <a:lnTo>
                    <a:pt x="45326" y="22606"/>
                  </a:lnTo>
                  <a:lnTo>
                    <a:pt x="43230" y="22491"/>
                  </a:lnTo>
                  <a:lnTo>
                    <a:pt x="43281" y="22618"/>
                  </a:lnTo>
                  <a:lnTo>
                    <a:pt x="43103" y="22529"/>
                  </a:lnTo>
                  <a:lnTo>
                    <a:pt x="42443" y="22491"/>
                  </a:lnTo>
                  <a:lnTo>
                    <a:pt x="43319" y="22707"/>
                  </a:lnTo>
                  <a:lnTo>
                    <a:pt x="43434" y="22860"/>
                  </a:lnTo>
                  <a:lnTo>
                    <a:pt x="43434" y="23368"/>
                  </a:lnTo>
                  <a:lnTo>
                    <a:pt x="43243" y="23304"/>
                  </a:lnTo>
                  <a:lnTo>
                    <a:pt x="43243" y="24384"/>
                  </a:lnTo>
                  <a:lnTo>
                    <a:pt x="43065" y="25019"/>
                  </a:lnTo>
                  <a:lnTo>
                    <a:pt x="42964" y="25184"/>
                  </a:lnTo>
                  <a:lnTo>
                    <a:pt x="42875" y="25311"/>
                  </a:lnTo>
                  <a:lnTo>
                    <a:pt x="42633" y="25273"/>
                  </a:lnTo>
                  <a:lnTo>
                    <a:pt x="42875" y="25311"/>
                  </a:lnTo>
                  <a:lnTo>
                    <a:pt x="42875" y="25171"/>
                  </a:lnTo>
                  <a:lnTo>
                    <a:pt x="38608" y="24130"/>
                  </a:lnTo>
                  <a:lnTo>
                    <a:pt x="41516" y="24130"/>
                  </a:lnTo>
                  <a:lnTo>
                    <a:pt x="42468" y="24384"/>
                  </a:lnTo>
                  <a:lnTo>
                    <a:pt x="43243" y="24384"/>
                  </a:lnTo>
                  <a:lnTo>
                    <a:pt x="43243" y="23304"/>
                  </a:lnTo>
                  <a:lnTo>
                    <a:pt x="41998" y="22860"/>
                  </a:lnTo>
                  <a:lnTo>
                    <a:pt x="40805" y="22479"/>
                  </a:lnTo>
                  <a:lnTo>
                    <a:pt x="42456" y="22606"/>
                  </a:lnTo>
                  <a:lnTo>
                    <a:pt x="41986" y="22479"/>
                  </a:lnTo>
                  <a:lnTo>
                    <a:pt x="39687" y="21844"/>
                  </a:lnTo>
                  <a:lnTo>
                    <a:pt x="37833" y="21336"/>
                  </a:lnTo>
                  <a:lnTo>
                    <a:pt x="41935" y="21844"/>
                  </a:lnTo>
                  <a:lnTo>
                    <a:pt x="44221" y="21717"/>
                  </a:lnTo>
                  <a:lnTo>
                    <a:pt x="46710" y="22098"/>
                  </a:lnTo>
                  <a:lnTo>
                    <a:pt x="46151" y="21717"/>
                  </a:lnTo>
                  <a:lnTo>
                    <a:pt x="45593" y="21336"/>
                  </a:lnTo>
                  <a:lnTo>
                    <a:pt x="45212" y="21082"/>
                  </a:lnTo>
                  <a:lnTo>
                    <a:pt x="45466" y="20828"/>
                  </a:lnTo>
                  <a:lnTo>
                    <a:pt x="45707" y="20574"/>
                  </a:lnTo>
                  <a:lnTo>
                    <a:pt x="45948" y="20320"/>
                  </a:lnTo>
                  <a:lnTo>
                    <a:pt x="40576" y="18923"/>
                  </a:lnTo>
                  <a:lnTo>
                    <a:pt x="39903" y="18542"/>
                  </a:lnTo>
                  <a:lnTo>
                    <a:pt x="42176" y="18923"/>
                  </a:lnTo>
                  <a:lnTo>
                    <a:pt x="43053" y="19050"/>
                  </a:lnTo>
                  <a:lnTo>
                    <a:pt x="43573" y="19304"/>
                  </a:lnTo>
                  <a:lnTo>
                    <a:pt x="44234" y="19558"/>
                  </a:lnTo>
                  <a:lnTo>
                    <a:pt x="42913" y="18923"/>
                  </a:lnTo>
                  <a:lnTo>
                    <a:pt x="43510" y="18542"/>
                  </a:lnTo>
                  <a:lnTo>
                    <a:pt x="43700" y="18415"/>
                  </a:lnTo>
                  <a:lnTo>
                    <a:pt x="43903" y="18288"/>
                  </a:lnTo>
                  <a:lnTo>
                    <a:pt x="43434" y="18186"/>
                  </a:lnTo>
                  <a:lnTo>
                    <a:pt x="43116" y="18122"/>
                  </a:lnTo>
                  <a:lnTo>
                    <a:pt x="40119" y="17526"/>
                  </a:lnTo>
                  <a:lnTo>
                    <a:pt x="41935" y="17399"/>
                  </a:lnTo>
                  <a:lnTo>
                    <a:pt x="43116" y="18122"/>
                  </a:lnTo>
                  <a:lnTo>
                    <a:pt x="43434" y="18186"/>
                  </a:lnTo>
                  <a:lnTo>
                    <a:pt x="43065" y="17653"/>
                  </a:lnTo>
                  <a:lnTo>
                    <a:pt x="44221" y="18034"/>
                  </a:lnTo>
                  <a:lnTo>
                    <a:pt x="44881" y="17653"/>
                  </a:lnTo>
                  <a:lnTo>
                    <a:pt x="45542" y="17272"/>
                  </a:lnTo>
                  <a:lnTo>
                    <a:pt x="44754" y="16891"/>
                  </a:lnTo>
                  <a:lnTo>
                    <a:pt x="42913" y="16002"/>
                  </a:lnTo>
                  <a:lnTo>
                    <a:pt x="41300" y="15113"/>
                  </a:lnTo>
                  <a:lnTo>
                    <a:pt x="40614" y="14732"/>
                  </a:lnTo>
                  <a:lnTo>
                    <a:pt x="42468" y="14224"/>
                  </a:lnTo>
                  <a:lnTo>
                    <a:pt x="42926" y="14097"/>
                  </a:lnTo>
                  <a:lnTo>
                    <a:pt x="42202" y="14224"/>
                  </a:lnTo>
                  <a:lnTo>
                    <a:pt x="41567" y="14097"/>
                  </a:lnTo>
                  <a:lnTo>
                    <a:pt x="44831" y="13208"/>
                  </a:lnTo>
                  <a:lnTo>
                    <a:pt x="45288" y="13081"/>
                  </a:lnTo>
                  <a:lnTo>
                    <a:pt x="41414" y="11303"/>
                  </a:lnTo>
                  <a:lnTo>
                    <a:pt x="40309" y="10795"/>
                  </a:lnTo>
                  <a:lnTo>
                    <a:pt x="38925" y="10160"/>
                  </a:lnTo>
                  <a:lnTo>
                    <a:pt x="44653" y="9525"/>
                  </a:lnTo>
                  <a:lnTo>
                    <a:pt x="45834" y="9271"/>
                  </a:lnTo>
                  <a:lnTo>
                    <a:pt x="43395" y="8763"/>
                  </a:lnTo>
                  <a:lnTo>
                    <a:pt x="41605" y="8255"/>
                  </a:lnTo>
                  <a:lnTo>
                    <a:pt x="44742" y="8636"/>
                  </a:lnTo>
                  <a:lnTo>
                    <a:pt x="43408" y="8255"/>
                  </a:lnTo>
                  <a:lnTo>
                    <a:pt x="41211" y="7620"/>
                  </a:lnTo>
                  <a:lnTo>
                    <a:pt x="39801" y="6985"/>
                  </a:lnTo>
                  <a:lnTo>
                    <a:pt x="38684" y="6477"/>
                  </a:lnTo>
                  <a:lnTo>
                    <a:pt x="49060" y="7620"/>
                  </a:lnTo>
                  <a:lnTo>
                    <a:pt x="45707" y="6477"/>
                  </a:lnTo>
                  <a:lnTo>
                    <a:pt x="44221" y="5969"/>
                  </a:lnTo>
                  <a:lnTo>
                    <a:pt x="42100" y="5715"/>
                  </a:lnTo>
                  <a:lnTo>
                    <a:pt x="42329" y="5588"/>
                  </a:lnTo>
                  <a:lnTo>
                    <a:pt x="42545" y="5461"/>
                  </a:lnTo>
                  <a:lnTo>
                    <a:pt x="41452" y="4826"/>
                  </a:lnTo>
                  <a:lnTo>
                    <a:pt x="41021" y="4572"/>
                  </a:lnTo>
                  <a:lnTo>
                    <a:pt x="43434" y="5080"/>
                  </a:lnTo>
                  <a:lnTo>
                    <a:pt x="43053" y="4953"/>
                  </a:lnTo>
                  <a:lnTo>
                    <a:pt x="41262" y="4572"/>
                  </a:lnTo>
                  <a:lnTo>
                    <a:pt x="42379" y="4699"/>
                  </a:lnTo>
                  <a:lnTo>
                    <a:pt x="44018" y="4953"/>
                  </a:lnTo>
                  <a:lnTo>
                    <a:pt x="43205" y="4572"/>
                  </a:lnTo>
                  <a:lnTo>
                    <a:pt x="42672" y="4318"/>
                  </a:lnTo>
                  <a:lnTo>
                    <a:pt x="41338" y="3683"/>
                  </a:lnTo>
                  <a:lnTo>
                    <a:pt x="42189" y="3429"/>
                  </a:lnTo>
                  <a:lnTo>
                    <a:pt x="42608" y="3302"/>
                  </a:lnTo>
                  <a:lnTo>
                    <a:pt x="47790" y="4826"/>
                  </a:lnTo>
                  <a:lnTo>
                    <a:pt x="48260" y="4064"/>
                  </a:lnTo>
                  <a:lnTo>
                    <a:pt x="47688" y="3556"/>
                  </a:lnTo>
                  <a:lnTo>
                    <a:pt x="46799" y="3302"/>
                  </a:lnTo>
                  <a:lnTo>
                    <a:pt x="44551" y="2667"/>
                  </a:lnTo>
                  <a:lnTo>
                    <a:pt x="44107" y="2540"/>
                  </a:lnTo>
                  <a:lnTo>
                    <a:pt x="43662" y="2413"/>
                  </a:lnTo>
                  <a:lnTo>
                    <a:pt x="42532" y="2286"/>
                  </a:lnTo>
                  <a:lnTo>
                    <a:pt x="42443" y="2413"/>
                  </a:lnTo>
                  <a:lnTo>
                    <a:pt x="41465" y="2413"/>
                  </a:lnTo>
                  <a:lnTo>
                    <a:pt x="39839" y="2159"/>
                  </a:lnTo>
                  <a:lnTo>
                    <a:pt x="39293" y="1905"/>
                  </a:lnTo>
                  <a:lnTo>
                    <a:pt x="39014" y="1778"/>
                  </a:lnTo>
                  <a:lnTo>
                    <a:pt x="35013" y="1143"/>
                  </a:lnTo>
                  <a:lnTo>
                    <a:pt x="34213" y="1016"/>
                  </a:lnTo>
                  <a:lnTo>
                    <a:pt x="29337" y="0"/>
                  </a:lnTo>
                  <a:lnTo>
                    <a:pt x="25857" y="127"/>
                  </a:lnTo>
                  <a:lnTo>
                    <a:pt x="28714" y="1143"/>
                  </a:lnTo>
                  <a:lnTo>
                    <a:pt x="26416" y="889"/>
                  </a:lnTo>
                  <a:lnTo>
                    <a:pt x="27266" y="1143"/>
                  </a:lnTo>
                  <a:lnTo>
                    <a:pt x="26009" y="1016"/>
                  </a:lnTo>
                  <a:lnTo>
                    <a:pt x="25133" y="889"/>
                  </a:lnTo>
                  <a:lnTo>
                    <a:pt x="24650" y="889"/>
                  </a:lnTo>
                  <a:lnTo>
                    <a:pt x="28333" y="1917"/>
                  </a:lnTo>
                  <a:lnTo>
                    <a:pt x="28638" y="1905"/>
                  </a:lnTo>
                  <a:lnTo>
                    <a:pt x="29171" y="2159"/>
                  </a:lnTo>
                  <a:lnTo>
                    <a:pt x="29984" y="2540"/>
                  </a:lnTo>
                  <a:lnTo>
                    <a:pt x="27749" y="2413"/>
                  </a:lnTo>
                  <a:lnTo>
                    <a:pt x="25984" y="2032"/>
                  </a:lnTo>
                  <a:lnTo>
                    <a:pt x="27800" y="2667"/>
                  </a:lnTo>
                  <a:lnTo>
                    <a:pt x="26670" y="2540"/>
                  </a:lnTo>
                  <a:lnTo>
                    <a:pt x="25781" y="2794"/>
                  </a:lnTo>
                  <a:lnTo>
                    <a:pt x="28321" y="3429"/>
                  </a:lnTo>
                  <a:lnTo>
                    <a:pt x="25577" y="3175"/>
                  </a:lnTo>
                  <a:lnTo>
                    <a:pt x="28892" y="4318"/>
                  </a:lnTo>
                  <a:lnTo>
                    <a:pt x="24333" y="3556"/>
                  </a:lnTo>
                  <a:lnTo>
                    <a:pt x="25412" y="3810"/>
                  </a:lnTo>
                  <a:lnTo>
                    <a:pt x="27838" y="4572"/>
                  </a:lnTo>
                  <a:lnTo>
                    <a:pt x="27990" y="4826"/>
                  </a:lnTo>
                  <a:lnTo>
                    <a:pt x="22606" y="3556"/>
                  </a:lnTo>
                  <a:lnTo>
                    <a:pt x="27546" y="5588"/>
                  </a:lnTo>
                  <a:lnTo>
                    <a:pt x="21717" y="4445"/>
                  </a:lnTo>
                  <a:lnTo>
                    <a:pt x="26555" y="5588"/>
                  </a:lnTo>
                  <a:lnTo>
                    <a:pt x="23710" y="5969"/>
                  </a:lnTo>
                  <a:lnTo>
                    <a:pt x="25349" y="6604"/>
                  </a:lnTo>
                  <a:lnTo>
                    <a:pt x="25488" y="6654"/>
                  </a:lnTo>
                  <a:lnTo>
                    <a:pt x="26339" y="6985"/>
                  </a:lnTo>
                  <a:lnTo>
                    <a:pt x="25946" y="6858"/>
                  </a:lnTo>
                  <a:lnTo>
                    <a:pt x="25336" y="6654"/>
                  </a:lnTo>
                  <a:lnTo>
                    <a:pt x="24993" y="6858"/>
                  </a:lnTo>
                  <a:lnTo>
                    <a:pt x="23495" y="6731"/>
                  </a:lnTo>
                  <a:lnTo>
                    <a:pt x="22529" y="6731"/>
                  </a:lnTo>
                  <a:lnTo>
                    <a:pt x="26568" y="7493"/>
                  </a:lnTo>
                  <a:lnTo>
                    <a:pt x="27406" y="8128"/>
                  </a:lnTo>
                  <a:lnTo>
                    <a:pt x="29857" y="8763"/>
                  </a:lnTo>
                  <a:lnTo>
                    <a:pt x="25895" y="8509"/>
                  </a:lnTo>
                  <a:lnTo>
                    <a:pt x="25158" y="7747"/>
                  </a:lnTo>
                  <a:lnTo>
                    <a:pt x="21386" y="7239"/>
                  </a:lnTo>
                  <a:lnTo>
                    <a:pt x="24663" y="7747"/>
                  </a:lnTo>
                  <a:lnTo>
                    <a:pt x="24549" y="8382"/>
                  </a:lnTo>
                  <a:lnTo>
                    <a:pt x="27292" y="8763"/>
                  </a:lnTo>
                  <a:lnTo>
                    <a:pt x="25057" y="8648"/>
                  </a:lnTo>
                  <a:lnTo>
                    <a:pt x="26073" y="8763"/>
                  </a:lnTo>
                  <a:lnTo>
                    <a:pt x="24942" y="8648"/>
                  </a:lnTo>
                  <a:lnTo>
                    <a:pt x="22707" y="8382"/>
                  </a:lnTo>
                  <a:lnTo>
                    <a:pt x="27749" y="9271"/>
                  </a:lnTo>
                  <a:lnTo>
                    <a:pt x="23507" y="8763"/>
                  </a:lnTo>
                  <a:lnTo>
                    <a:pt x="26581" y="9525"/>
                  </a:lnTo>
                  <a:lnTo>
                    <a:pt x="24028" y="9525"/>
                  </a:lnTo>
                  <a:lnTo>
                    <a:pt x="21831" y="8763"/>
                  </a:lnTo>
                  <a:lnTo>
                    <a:pt x="23279" y="9525"/>
                  </a:lnTo>
                  <a:lnTo>
                    <a:pt x="21818" y="9398"/>
                  </a:lnTo>
                  <a:lnTo>
                    <a:pt x="23685" y="9652"/>
                  </a:lnTo>
                  <a:lnTo>
                    <a:pt x="25844" y="10033"/>
                  </a:lnTo>
                  <a:lnTo>
                    <a:pt x="26835" y="10795"/>
                  </a:lnTo>
                  <a:lnTo>
                    <a:pt x="22987" y="9906"/>
                  </a:lnTo>
                  <a:lnTo>
                    <a:pt x="21018" y="9652"/>
                  </a:lnTo>
                  <a:lnTo>
                    <a:pt x="21971" y="10160"/>
                  </a:lnTo>
                  <a:lnTo>
                    <a:pt x="25412" y="11049"/>
                  </a:lnTo>
                  <a:lnTo>
                    <a:pt x="25222" y="11303"/>
                  </a:lnTo>
                  <a:lnTo>
                    <a:pt x="24587" y="11176"/>
                  </a:lnTo>
                  <a:lnTo>
                    <a:pt x="24345" y="11176"/>
                  </a:lnTo>
                  <a:lnTo>
                    <a:pt x="23583" y="11049"/>
                  </a:lnTo>
                  <a:lnTo>
                    <a:pt x="26543" y="11938"/>
                  </a:lnTo>
                  <a:lnTo>
                    <a:pt x="23545" y="12065"/>
                  </a:lnTo>
                  <a:lnTo>
                    <a:pt x="27266" y="13208"/>
                  </a:lnTo>
                  <a:lnTo>
                    <a:pt x="26314" y="13081"/>
                  </a:lnTo>
                  <a:lnTo>
                    <a:pt x="31508" y="13957"/>
                  </a:lnTo>
                  <a:lnTo>
                    <a:pt x="31572" y="14097"/>
                  </a:lnTo>
                  <a:lnTo>
                    <a:pt x="33883" y="14732"/>
                  </a:lnTo>
                  <a:lnTo>
                    <a:pt x="31381" y="14351"/>
                  </a:lnTo>
                  <a:lnTo>
                    <a:pt x="31496" y="14224"/>
                  </a:lnTo>
                  <a:lnTo>
                    <a:pt x="30886" y="14147"/>
                  </a:lnTo>
                  <a:lnTo>
                    <a:pt x="30886" y="14986"/>
                  </a:lnTo>
                  <a:lnTo>
                    <a:pt x="29832" y="15113"/>
                  </a:lnTo>
                  <a:lnTo>
                    <a:pt x="26314" y="14478"/>
                  </a:lnTo>
                  <a:lnTo>
                    <a:pt x="28498" y="14135"/>
                  </a:lnTo>
                  <a:lnTo>
                    <a:pt x="30886" y="14986"/>
                  </a:lnTo>
                  <a:lnTo>
                    <a:pt x="30886" y="14147"/>
                  </a:lnTo>
                  <a:lnTo>
                    <a:pt x="30429" y="14071"/>
                  </a:lnTo>
                  <a:lnTo>
                    <a:pt x="29718" y="13843"/>
                  </a:lnTo>
                  <a:lnTo>
                    <a:pt x="30759" y="14351"/>
                  </a:lnTo>
                  <a:lnTo>
                    <a:pt x="28003" y="13957"/>
                  </a:lnTo>
                  <a:lnTo>
                    <a:pt x="28321" y="14071"/>
                  </a:lnTo>
                  <a:lnTo>
                    <a:pt x="25590" y="13970"/>
                  </a:lnTo>
                  <a:lnTo>
                    <a:pt x="27025" y="13716"/>
                  </a:lnTo>
                  <a:lnTo>
                    <a:pt x="21424" y="13081"/>
                  </a:lnTo>
                  <a:lnTo>
                    <a:pt x="27101" y="13436"/>
                  </a:lnTo>
                  <a:lnTo>
                    <a:pt x="27254" y="13436"/>
                  </a:lnTo>
                  <a:lnTo>
                    <a:pt x="27470" y="13436"/>
                  </a:lnTo>
                  <a:lnTo>
                    <a:pt x="26924" y="13335"/>
                  </a:lnTo>
                  <a:lnTo>
                    <a:pt x="27076" y="13411"/>
                  </a:lnTo>
                  <a:lnTo>
                    <a:pt x="23876" y="13081"/>
                  </a:lnTo>
                  <a:lnTo>
                    <a:pt x="21488" y="12827"/>
                  </a:lnTo>
                  <a:lnTo>
                    <a:pt x="20345" y="13208"/>
                  </a:lnTo>
                  <a:lnTo>
                    <a:pt x="23139" y="13843"/>
                  </a:lnTo>
                  <a:lnTo>
                    <a:pt x="22009" y="14351"/>
                  </a:lnTo>
                  <a:lnTo>
                    <a:pt x="26797" y="15240"/>
                  </a:lnTo>
                  <a:lnTo>
                    <a:pt x="30124" y="16891"/>
                  </a:lnTo>
                  <a:lnTo>
                    <a:pt x="17881" y="14351"/>
                  </a:lnTo>
                  <a:lnTo>
                    <a:pt x="22415" y="15875"/>
                  </a:lnTo>
                  <a:lnTo>
                    <a:pt x="24701" y="16510"/>
                  </a:lnTo>
                  <a:lnTo>
                    <a:pt x="29108" y="17399"/>
                  </a:lnTo>
                  <a:lnTo>
                    <a:pt x="28879" y="17399"/>
                  </a:lnTo>
                  <a:lnTo>
                    <a:pt x="28879" y="21844"/>
                  </a:lnTo>
                  <a:lnTo>
                    <a:pt x="28155" y="21717"/>
                  </a:lnTo>
                  <a:lnTo>
                    <a:pt x="27533" y="21844"/>
                  </a:lnTo>
                  <a:lnTo>
                    <a:pt x="26670" y="21717"/>
                  </a:lnTo>
                  <a:lnTo>
                    <a:pt x="26847" y="21336"/>
                  </a:lnTo>
                  <a:lnTo>
                    <a:pt x="28879" y="21844"/>
                  </a:lnTo>
                  <a:lnTo>
                    <a:pt x="28879" y="17399"/>
                  </a:lnTo>
                  <a:lnTo>
                    <a:pt x="26695" y="17399"/>
                  </a:lnTo>
                  <a:lnTo>
                    <a:pt x="22771" y="16510"/>
                  </a:lnTo>
                  <a:lnTo>
                    <a:pt x="22263" y="17145"/>
                  </a:lnTo>
                  <a:lnTo>
                    <a:pt x="24307" y="17399"/>
                  </a:lnTo>
                  <a:lnTo>
                    <a:pt x="23888" y="17399"/>
                  </a:lnTo>
                  <a:lnTo>
                    <a:pt x="20688" y="17272"/>
                  </a:lnTo>
                  <a:lnTo>
                    <a:pt x="25120" y="17995"/>
                  </a:lnTo>
                  <a:lnTo>
                    <a:pt x="24066" y="17653"/>
                  </a:lnTo>
                  <a:lnTo>
                    <a:pt x="24371" y="17399"/>
                  </a:lnTo>
                  <a:lnTo>
                    <a:pt x="28384" y="17907"/>
                  </a:lnTo>
                  <a:lnTo>
                    <a:pt x="26784" y="18059"/>
                  </a:lnTo>
                  <a:lnTo>
                    <a:pt x="26784" y="20828"/>
                  </a:lnTo>
                  <a:lnTo>
                    <a:pt x="26670" y="20701"/>
                  </a:lnTo>
                  <a:lnTo>
                    <a:pt x="26606" y="20574"/>
                  </a:lnTo>
                  <a:lnTo>
                    <a:pt x="26784" y="20828"/>
                  </a:lnTo>
                  <a:lnTo>
                    <a:pt x="26784" y="18059"/>
                  </a:lnTo>
                  <a:lnTo>
                    <a:pt x="25946" y="18122"/>
                  </a:lnTo>
                  <a:lnTo>
                    <a:pt x="26009" y="18415"/>
                  </a:lnTo>
                  <a:lnTo>
                    <a:pt x="22504" y="17780"/>
                  </a:lnTo>
                  <a:lnTo>
                    <a:pt x="22923" y="18669"/>
                  </a:lnTo>
                  <a:lnTo>
                    <a:pt x="25323" y="19812"/>
                  </a:lnTo>
                  <a:lnTo>
                    <a:pt x="25831" y="20701"/>
                  </a:lnTo>
                  <a:lnTo>
                    <a:pt x="24790" y="20447"/>
                  </a:lnTo>
                  <a:lnTo>
                    <a:pt x="23723" y="20066"/>
                  </a:lnTo>
                  <a:lnTo>
                    <a:pt x="22606" y="20066"/>
                  </a:lnTo>
                  <a:lnTo>
                    <a:pt x="24180" y="21336"/>
                  </a:lnTo>
                  <a:lnTo>
                    <a:pt x="21818" y="21971"/>
                  </a:lnTo>
                  <a:lnTo>
                    <a:pt x="19570" y="22479"/>
                  </a:lnTo>
                  <a:lnTo>
                    <a:pt x="22504" y="23368"/>
                  </a:lnTo>
                  <a:lnTo>
                    <a:pt x="22453" y="23495"/>
                  </a:lnTo>
                  <a:lnTo>
                    <a:pt x="23622" y="23876"/>
                  </a:lnTo>
                  <a:lnTo>
                    <a:pt x="23787" y="24130"/>
                  </a:lnTo>
                  <a:lnTo>
                    <a:pt x="21831" y="23749"/>
                  </a:lnTo>
                  <a:lnTo>
                    <a:pt x="20942" y="23495"/>
                  </a:lnTo>
                  <a:lnTo>
                    <a:pt x="23380" y="24638"/>
                  </a:lnTo>
                  <a:lnTo>
                    <a:pt x="25679" y="26035"/>
                  </a:lnTo>
                  <a:lnTo>
                    <a:pt x="38150" y="26035"/>
                  </a:lnTo>
                  <a:lnTo>
                    <a:pt x="40132" y="25908"/>
                  </a:lnTo>
                  <a:lnTo>
                    <a:pt x="42722" y="26416"/>
                  </a:lnTo>
                  <a:lnTo>
                    <a:pt x="41160" y="26035"/>
                  </a:lnTo>
                  <a:lnTo>
                    <a:pt x="40754" y="25908"/>
                  </a:lnTo>
                  <a:lnTo>
                    <a:pt x="39090" y="25400"/>
                  </a:lnTo>
                  <a:lnTo>
                    <a:pt x="39890" y="25273"/>
                  </a:lnTo>
                  <a:lnTo>
                    <a:pt x="40868" y="25400"/>
                  </a:lnTo>
                  <a:lnTo>
                    <a:pt x="41757" y="25781"/>
                  </a:lnTo>
                  <a:lnTo>
                    <a:pt x="43561" y="25450"/>
                  </a:lnTo>
                  <a:lnTo>
                    <a:pt x="45275" y="25781"/>
                  </a:lnTo>
                  <a:lnTo>
                    <a:pt x="45808" y="25400"/>
                  </a:lnTo>
                  <a:lnTo>
                    <a:pt x="49403" y="26543"/>
                  </a:lnTo>
                  <a:close/>
                </a:path>
                <a:path w="49529" h="118110">
                  <a:moveTo>
                    <a:pt x="49441" y="31750"/>
                  </a:moveTo>
                  <a:lnTo>
                    <a:pt x="47942" y="31496"/>
                  </a:lnTo>
                  <a:lnTo>
                    <a:pt x="46964" y="31330"/>
                  </a:lnTo>
                  <a:lnTo>
                    <a:pt x="45669" y="30734"/>
                  </a:lnTo>
                  <a:lnTo>
                    <a:pt x="44297" y="30099"/>
                  </a:lnTo>
                  <a:lnTo>
                    <a:pt x="42367" y="29210"/>
                  </a:lnTo>
                  <a:lnTo>
                    <a:pt x="45212" y="29845"/>
                  </a:lnTo>
                  <a:lnTo>
                    <a:pt x="43218" y="29210"/>
                  </a:lnTo>
                  <a:lnTo>
                    <a:pt x="41630" y="28702"/>
                  </a:lnTo>
                  <a:lnTo>
                    <a:pt x="40627" y="28575"/>
                  </a:lnTo>
                  <a:lnTo>
                    <a:pt x="39725" y="27813"/>
                  </a:lnTo>
                  <a:lnTo>
                    <a:pt x="40106" y="27813"/>
                  </a:lnTo>
                  <a:lnTo>
                    <a:pt x="41808" y="28143"/>
                  </a:lnTo>
                  <a:lnTo>
                    <a:pt x="42837" y="28067"/>
                  </a:lnTo>
                  <a:lnTo>
                    <a:pt x="38608" y="27305"/>
                  </a:lnTo>
                  <a:lnTo>
                    <a:pt x="40233" y="27178"/>
                  </a:lnTo>
                  <a:lnTo>
                    <a:pt x="42037" y="27686"/>
                  </a:lnTo>
                  <a:lnTo>
                    <a:pt x="42329" y="27305"/>
                  </a:lnTo>
                  <a:lnTo>
                    <a:pt x="41338" y="27178"/>
                  </a:lnTo>
                  <a:lnTo>
                    <a:pt x="39255" y="26543"/>
                  </a:lnTo>
                  <a:lnTo>
                    <a:pt x="38696" y="26289"/>
                  </a:lnTo>
                  <a:lnTo>
                    <a:pt x="26098" y="26289"/>
                  </a:lnTo>
                  <a:lnTo>
                    <a:pt x="22745" y="26289"/>
                  </a:lnTo>
                  <a:lnTo>
                    <a:pt x="20561" y="26289"/>
                  </a:lnTo>
                  <a:lnTo>
                    <a:pt x="27940" y="27813"/>
                  </a:lnTo>
                  <a:lnTo>
                    <a:pt x="25031" y="27686"/>
                  </a:lnTo>
                  <a:lnTo>
                    <a:pt x="24523" y="27559"/>
                  </a:lnTo>
                  <a:lnTo>
                    <a:pt x="22999" y="28321"/>
                  </a:lnTo>
                  <a:lnTo>
                    <a:pt x="25514" y="30099"/>
                  </a:lnTo>
                  <a:lnTo>
                    <a:pt x="20789" y="29972"/>
                  </a:lnTo>
                  <a:lnTo>
                    <a:pt x="25082" y="31115"/>
                  </a:lnTo>
                  <a:lnTo>
                    <a:pt x="18630" y="30734"/>
                  </a:lnTo>
                  <a:lnTo>
                    <a:pt x="24650" y="32004"/>
                  </a:lnTo>
                  <a:lnTo>
                    <a:pt x="21539" y="32004"/>
                  </a:lnTo>
                  <a:lnTo>
                    <a:pt x="20497" y="31623"/>
                  </a:lnTo>
                  <a:lnTo>
                    <a:pt x="18300" y="32131"/>
                  </a:lnTo>
                  <a:lnTo>
                    <a:pt x="17970" y="32258"/>
                  </a:lnTo>
                  <a:lnTo>
                    <a:pt x="21983" y="33274"/>
                  </a:lnTo>
                  <a:lnTo>
                    <a:pt x="22555" y="33655"/>
                  </a:lnTo>
                  <a:lnTo>
                    <a:pt x="19392" y="33020"/>
                  </a:lnTo>
                  <a:lnTo>
                    <a:pt x="22631" y="34036"/>
                  </a:lnTo>
                  <a:lnTo>
                    <a:pt x="18808" y="33528"/>
                  </a:lnTo>
                  <a:lnTo>
                    <a:pt x="19519" y="33883"/>
                  </a:lnTo>
                  <a:lnTo>
                    <a:pt x="19875" y="34048"/>
                  </a:lnTo>
                  <a:lnTo>
                    <a:pt x="19646" y="33909"/>
                  </a:lnTo>
                  <a:lnTo>
                    <a:pt x="19773" y="33909"/>
                  </a:lnTo>
                  <a:lnTo>
                    <a:pt x="21031" y="34036"/>
                  </a:lnTo>
                  <a:lnTo>
                    <a:pt x="21945" y="34163"/>
                  </a:lnTo>
                  <a:lnTo>
                    <a:pt x="23279" y="34925"/>
                  </a:lnTo>
                  <a:lnTo>
                    <a:pt x="19507" y="34798"/>
                  </a:lnTo>
                  <a:lnTo>
                    <a:pt x="17894" y="34417"/>
                  </a:lnTo>
                  <a:lnTo>
                    <a:pt x="20345" y="36068"/>
                  </a:lnTo>
                  <a:lnTo>
                    <a:pt x="19329" y="35750"/>
                  </a:lnTo>
                  <a:lnTo>
                    <a:pt x="21018" y="36449"/>
                  </a:lnTo>
                  <a:lnTo>
                    <a:pt x="20586" y="36322"/>
                  </a:lnTo>
                  <a:lnTo>
                    <a:pt x="19926" y="36322"/>
                  </a:lnTo>
                  <a:lnTo>
                    <a:pt x="17894" y="36322"/>
                  </a:lnTo>
                  <a:lnTo>
                    <a:pt x="17818" y="36576"/>
                  </a:lnTo>
                  <a:lnTo>
                    <a:pt x="18529" y="37211"/>
                  </a:lnTo>
                  <a:lnTo>
                    <a:pt x="16370" y="36703"/>
                  </a:lnTo>
                  <a:lnTo>
                    <a:pt x="15659" y="37338"/>
                  </a:lnTo>
                  <a:lnTo>
                    <a:pt x="17068" y="38481"/>
                  </a:lnTo>
                  <a:lnTo>
                    <a:pt x="16840" y="39243"/>
                  </a:lnTo>
                  <a:lnTo>
                    <a:pt x="17932" y="39243"/>
                  </a:lnTo>
                  <a:lnTo>
                    <a:pt x="21678" y="40132"/>
                  </a:lnTo>
                  <a:lnTo>
                    <a:pt x="21983" y="40386"/>
                  </a:lnTo>
                  <a:lnTo>
                    <a:pt x="20967" y="40182"/>
                  </a:lnTo>
                  <a:lnTo>
                    <a:pt x="22402" y="40640"/>
                  </a:lnTo>
                  <a:lnTo>
                    <a:pt x="21945" y="40894"/>
                  </a:lnTo>
                  <a:lnTo>
                    <a:pt x="20256" y="40513"/>
                  </a:lnTo>
                  <a:lnTo>
                    <a:pt x="19126" y="40259"/>
                  </a:lnTo>
                  <a:lnTo>
                    <a:pt x="18554" y="40132"/>
                  </a:lnTo>
                  <a:lnTo>
                    <a:pt x="17526" y="39624"/>
                  </a:lnTo>
                  <a:lnTo>
                    <a:pt x="18592" y="40259"/>
                  </a:lnTo>
                  <a:lnTo>
                    <a:pt x="15824" y="39624"/>
                  </a:lnTo>
                  <a:lnTo>
                    <a:pt x="17856" y="40259"/>
                  </a:lnTo>
                  <a:lnTo>
                    <a:pt x="12344" y="39497"/>
                  </a:lnTo>
                  <a:lnTo>
                    <a:pt x="15862" y="40513"/>
                  </a:lnTo>
                  <a:lnTo>
                    <a:pt x="14884" y="40259"/>
                  </a:lnTo>
                  <a:lnTo>
                    <a:pt x="14668" y="41148"/>
                  </a:lnTo>
                  <a:lnTo>
                    <a:pt x="15735" y="41783"/>
                  </a:lnTo>
                  <a:lnTo>
                    <a:pt x="15748" y="42418"/>
                  </a:lnTo>
                  <a:lnTo>
                    <a:pt x="18605" y="43180"/>
                  </a:lnTo>
                  <a:lnTo>
                    <a:pt x="17919" y="43307"/>
                  </a:lnTo>
                  <a:lnTo>
                    <a:pt x="20205" y="43942"/>
                  </a:lnTo>
                  <a:lnTo>
                    <a:pt x="19164" y="44323"/>
                  </a:lnTo>
                  <a:lnTo>
                    <a:pt x="16776" y="44323"/>
                  </a:lnTo>
                  <a:lnTo>
                    <a:pt x="16878" y="44958"/>
                  </a:lnTo>
                  <a:lnTo>
                    <a:pt x="18211" y="45720"/>
                  </a:lnTo>
                  <a:lnTo>
                    <a:pt x="19278" y="45593"/>
                  </a:lnTo>
                  <a:lnTo>
                    <a:pt x="20942" y="46228"/>
                  </a:lnTo>
                  <a:lnTo>
                    <a:pt x="18326" y="45720"/>
                  </a:lnTo>
                  <a:lnTo>
                    <a:pt x="18427" y="46355"/>
                  </a:lnTo>
                  <a:lnTo>
                    <a:pt x="16637" y="45593"/>
                  </a:lnTo>
                  <a:lnTo>
                    <a:pt x="16840" y="46228"/>
                  </a:lnTo>
                  <a:lnTo>
                    <a:pt x="16929" y="46609"/>
                  </a:lnTo>
                  <a:lnTo>
                    <a:pt x="18846" y="48006"/>
                  </a:lnTo>
                  <a:lnTo>
                    <a:pt x="19926" y="48133"/>
                  </a:lnTo>
                  <a:lnTo>
                    <a:pt x="20421" y="48133"/>
                  </a:lnTo>
                  <a:lnTo>
                    <a:pt x="21297" y="48387"/>
                  </a:lnTo>
                  <a:lnTo>
                    <a:pt x="21691" y="48768"/>
                  </a:lnTo>
                  <a:lnTo>
                    <a:pt x="20116" y="48514"/>
                  </a:lnTo>
                  <a:lnTo>
                    <a:pt x="18872" y="48260"/>
                  </a:lnTo>
                  <a:lnTo>
                    <a:pt x="18605" y="48133"/>
                  </a:lnTo>
                  <a:lnTo>
                    <a:pt x="22275" y="50038"/>
                  </a:lnTo>
                  <a:lnTo>
                    <a:pt x="10452" y="48641"/>
                  </a:lnTo>
                  <a:lnTo>
                    <a:pt x="15519" y="50723"/>
                  </a:lnTo>
                  <a:lnTo>
                    <a:pt x="15646" y="50800"/>
                  </a:lnTo>
                  <a:lnTo>
                    <a:pt x="18059" y="52197"/>
                  </a:lnTo>
                  <a:lnTo>
                    <a:pt x="17526" y="52451"/>
                  </a:lnTo>
                  <a:lnTo>
                    <a:pt x="16167" y="51435"/>
                  </a:lnTo>
                  <a:lnTo>
                    <a:pt x="14490" y="51435"/>
                  </a:lnTo>
                  <a:lnTo>
                    <a:pt x="18605" y="53340"/>
                  </a:lnTo>
                  <a:lnTo>
                    <a:pt x="13500" y="52705"/>
                  </a:lnTo>
                  <a:lnTo>
                    <a:pt x="16217" y="54102"/>
                  </a:lnTo>
                  <a:lnTo>
                    <a:pt x="8394" y="52832"/>
                  </a:lnTo>
                  <a:lnTo>
                    <a:pt x="15367" y="55880"/>
                  </a:lnTo>
                  <a:lnTo>
                    <a:pt x="40436" y="55880"/>
                  </a:lnTo>
                  <a:lnTo>
                    <a:pt x="38176" y="55118"/>
                  </a:lnTo>
                  <a:lnTo>
                    <a:pt x="38912" y="55245"/>
                  </a:lnTo>
                  <a:lnTo>
                    <a:pt x="40640" y="55626"/>
                  </a:lnTo>
                  <a:lnTo>
                    <a:pt x="41046" y="55880"/>
                  </a:lnTo>
                  <a:lnTo>
                    <a:pt x="42024" y="55118"/>
                  </a:lnTo>
                  <a:lnTo>
                    <a:pt x="39700" y="54102"/>
                  </a:lnTo>
                  <a:lnTo>
                    <a:pt x="37947" y="53340"/>
                  </a:lnTo>
                  <a:lnTo>
                    <a:pt x="36207" y="52578"/>
                  </a:lnTo>
                  <a:lnTo>
                    <a:pt x="39446" y="52578"/>
                  </a:lnTo>
                  <a:lnTo>
                    <a:pt x="40970" y="52959"/>
                  </a:lnTo>
                  <a:lnTo>
                    <a:pt x="40563" y="52705"/>
                  </a:lnTo>
                  <a:lnTo>
                    <a:pt x="40170" y="52578"/>
                  </a:lnTo>
                  <a:lnTo>
                    <a:pt x="39763" y="52451"/>
                  </a:lnTo>
                  <a:lnTo>
                    <a:pt x="38176" y="51943"/>
                  </a:lnTo>
                  <a:lnTo>
                    <a:pt x="39763" y="52197"/>
                  </a:lnTo>
                  <a:lnTo>
                    <a:pt x="40386" y="52324"/>
                  </a:lnTo>
                  <a:lnTo>
                    <a:pt x="41262" y="52578"/>
                  </a:lnTo>
                  <a:lnTo>
                    <a:pt x="41363" y="52451"/>
                  </a:lnTo>
                  <a:lnTo>
                    <a:pt x="40081" y="51943"/>
                  </a:lnTo>
                  <a:lnTo>
                    <a:pt x="38811" y="51435"/>
                  </a:lnTo>
                  <a:lnTo>
                    <a:pt x="39751" y="51435"/>
                  </a:lnTo>
                  <a:lnTo>
                    <a:pt x="41414" y="51943"/>
                  </a:lnTo>
                  <a:lnTo>
                    <a:pt x="43624" y="51562"/>
                  </a:lnTo>
                  <a:lnTo>
                    <a:pt x="36804" y="48768"/>
                  </a:lnTo>
                  <a:lnTo>
                    <a:pt x="36690" y="48641"/>
                  </a:lnTo>
                  <a:lnTo>
                    <a:pt x="41173" y="49657"/>
                  </a:lnTo>
                  <a:lnTo>
                    <a:pt x="43611" y="49149"/>
                  </a:lnTo>
                  <a:lnTo>
                    <a:pt x="44246" y="49276"/>
                  </a:lnTo>
                  <a:lnTo>
                    <a:pt x="44361" y="49149"/>
                  </a:lnTo>
                  <a:lnTo>
                    <a:pt x="44818" y="48641"/>
                  </a:lnTo>
                  <a:lnTo>
                    <a:pt x="45046" y="48387"/>
                  </a:lnTo>
                  <a:lnTo>
                    <a:pt x="40919" y="46609"/>
                  </a:lnTo>
                  <a:lnTo>
                    <a:pt x="40640" y="46355"/>
                  </a:lnTo>
                  <a:lnTo>
                    <a:pt x="40500" y="46228"/>
                  </a:lnTo>
                  <a:lnTo>
                    <a:pt x="39801" y="45593"/>
                  </a:lnTo>
                  <a:lnTo>
                    <a:pt x="39382" y="45212"/>
                  </a:lnTo>
                  <a:lnTo>
                    <a:pt x="44386" y="45720"/>
                  </a:lnTo>
                  <a:lnTo>
                    <a:pt x="43764" y="45212"/>
                  </a:lnTo>
                  <a:lnTo>
                    <a:pt x="41871" y="43688"/>
                  </a:lnTo>
                  <a:lnTo>
                    <a:pt x="44831" y="43307"/>
                  </a:lnTo>
                  <a:lnTo>
                    <a:pt x="43980" y="43307"/>
                  </a:lnTo>
                  <a:lnTo>
                    <a:pt x="41338" y="42418"/>
                  </a:lnTo>
                  <a:lnTo>
                    <a:pt x="40919" y="42164"/>
                  </a:lnTo>
                  <a:lnTo>
                    <a:pt x="41884" y="42164"/>
                  </a:lnTo>
                  <a:lnTo>
                    <a:pt x="37934" y="40894"/>
                  </a:lnTo>
                  <a:lnTo>
                    <a:pt x="42049" y="41783"/>
                  </a:lnTo>
                  <a:lnTo>
                    <a:pt x="41960" y="41910"/>
                  </a:lnTo>
                  <a:lnTo>
                    <a:pt x="46050" y="42545"/>
                  </a:lnTo>
                  <a:lnTo>
                    <a:pt x="45097" y="41910"/>
                  </a:lnTo>
                  <a:lnTo>
                    <a:pt x="45275" y="41529"/>
                  </a:lnTo>
                  <a:lnTo>
                    <a:pt x="40411" y="40386"/>
                  </a:lnTo>
                  <a:lnTo>
                    <a:pt x="39865" y="40259"/>
                  </a:lnTo>
                  <a:lnTo>
                    <a:pt x="43014" y="40132"/>
                  </a:lnTo>
                  <a:lnTo>
                    <a:pt x="42621" y="39116"/>
                  </a:lnTo>
                  <a:lnTo>
                    <a:pt x="42037" y="38227"/>
                  </a:lnTo>
                  <a:lnTo>
                    <a:pt x="44678" y="38100"/>
                  </a:lnTo>
                  <a:lnTo>
                    <a:pt x="43370" y="37592"/>
                  </a:lnTo>
                  <a:lnTo>
                    <a:pt x="43434" y="37338"/>
                  </a:lnTo>
                  <a:lnTo>
                    <a:pt x="43116" y="37211"/>
                  </a:lnTo>
                  <a:lnTo>
                    <a:pt x="42138" y="36830"/>
                  </a:lnTo>
                  <a:lnTo>
                    <a:pt x="45046" y="37465"/>
                  </a:lnTo>
                  <a:lnTo>
                    <a:pt x="46139" y="36830"/>
                  </a:lnTo>
                  <a:lnTo>
                    <a:pt x="46355" y="36703"/>
                  </a:lnTo>
                  <a:lnTo>
                    <a:pt x="46202" y="36449"/>
                  </a:lnTo>
                  <a:lnTo>
                    <a:pt x="45974" y="36068"/>
                  </a:lnTo>
                  <a:lnTo>
                    <a:pt x="45821" y="35814"/>
                  </a:lnTo>
                  <a:lnTo>
                    <a:pt x="47866" y="36322"/>
                  </a:lnTo>
                  <a:lnTo>
                    <a:pt x="48145" y="35941"/>
                  </a:lnTo>
                  <a:lnTo>
                    <a:pt x="47586" y="35814"/>
                  </a:lnTo>
                  <a:lnTo>
                    <a:pt x="43599" y="34925"/>
                  </a:lnTo>
                  <a:lnTo>
                    <a:pt x="39611" y="34036"/>
                  </a:lnTo>
                  <a:lnTo>
                    <a:pt x="39535" y="33655"/>
                  </a:lnTo>
                  <a:lnTo>
                    <a:pt x="43891" y="34417"/>
                  </a:lnTo>
                  <a:lnTo>
                    <a:pt x="43992" y="33655"/>
                  </a:lnTo>
                  <a:lnTo>
                    <a:pt x="47955" y="33528"/>
                  </a:lnTo>
                  <a:lnTo>
                    <a:pt x="44183" y="32004"/>
                  </a:lnTo>
                  <a:lnTo>
                    <a:pt x="46050" y="32385"/>
                  </a:lnTo>
                  <a:lnTo>
                    <a:pt x="46215" y="32639"/>
                  </a:lnTo>
                  <a:lnTo>
                    <a:pt x="46405" y="32258"/>
                  </a:lnTo>
                  <a:lnTo>
                    <a:pt x="49441" y="3175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782308" y="4619296"/>
              <a:ext cx="126361" cy="113706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6883717" y="4805685"/>
              <a:ext cx="36195" cy="379730"/>
            </a:xfrm>
            <a:custGeom>
              <a:avLst/>
              <a:gdLst/>
              <a:ahLst/>
              <a:cxnLst/>
              <a:rect l="l" t="t" r="r" b="b"/>
              <a:pathLst>
                <a:path w="36195" h="379729">
                  <a:moveTo>
                    <a:pt x="1892" y="225298"/>
                  </a:moveTo>
                  <a:lnTo>
                    <a:pt x="1600" y="225272"/>
                  </a:lnTo>
                  <a:lnTo>
                    <a:pt x="1371" y="225323"/>
                  </a:lnTo>
                  <a:lnTo>
                    <a:pt x="1892" y="225298"/>
                  </a:lnTo>
                  <a:close/>
                </a:path>
                <a:path w="36195" h="379729">
                  <a:moveTo>
                    <a:pt x="4140" y="5384"/>
                  </a:moveTo>
                  <a:lnTo>
                    <a:pt x="3835" y="5359"/>
                  </a:lnTo>
                  <a:lnTo>
                    <a:pt x="3606" y="5384"/>
                  </a:lnTo>
                  <a:lnTo>
                    <a:pt x="3962" y="5384"/>
                  </a:lnTo>
                  <a:lnTo>
                    <a:pt x="4140" y="5384"/>
                  </a:lnTo>
                  <a:close/>
                </a:path>
                <a:path w="36195" h="379729">
                  <a:moveTo>
                    <a:pt x="4699" y="92113"/>
                  </a:moveTo>
                  <a:close/>
                </a:path>
                <a:path w="36195" h="379729">
                  <a:moveTo>
                    <a:pt x="4762" y="320840"/>
                  </a:moveTo>
                  <a:lnTo>
                    <a:pt x="4483" y="321043"/>
                  </a:lnTo>
                  <a:lnTo>
                    <a:pt x="4343" y="321284"/>
                  </a:lnTo>
                  <a:lnTo>
                    <a:pt x="4356" y="321513"/>
                  </a:lnTo>
                  <a:lnTo>
                    <a:pt x="4762" y="320840"/>
                  </a:lnTo>
                  <a:close/>
                </a:path>
                <a:path w="36195" h="379729">
                  <a:moveTo>
                    <a:pt x="5575" y="9639"/>
                  </a:moveTo>
                  <a:lnTo>
                    <a:pt x="5410" y="10172"/>
                  </a:lnTo>
                  <a:lnTo>
                    <a:pt x="5549" y="10172"/>
                  </a:lnTo>
                  <a:lnTo>
                    <a:pt x="5575" y="9639"/>
                  </a:lnTo>
                  <a:close/>
                </a:path>
                <a:path w="36195" h="379729">
                  <a:moveTo>
                    <a:pt x="5651" y="42138"/>
                  </a:moveTo>
                  <a:lnTo>
                    <a:pt x="5003" y="42049"/>
                  </a:lnTo>
                  <a:lnTo>
                    <a:pt x="5651" y="42138"/>
                  </a:lnTo>
                  <a:close/>
                </a:path>
                <a:path w="36195" h="379729">
                  <a:moveTo>
                    <a:pt x="5930" y="237477"/>
                  </a:moveTo>
                  <a:lnTo>
                    <a:pt x="3848" y="237617"/>
                  </a:lnTo>
                  <a:lnTo>
                    <a:pt x="3073" y="237045"/>
                  </a:lnTo>
                  <a:lnTo>
                    <a:pt x="3302" y="237769"/>
                  </a:lnTo>
                  <a:lnTo>
                    <a:pt x="5029" y="237566"/>
                  </a:lnTo>
                  <a:lnTo>
                    <a:pt x="5930" y="237477"/>
                  </a:lnTo>
                  <a:close/>
                </a:path>
                <a:path w="36195" h="379729">
                  <a:moveTo>
                    <a:pt x="6400" y="43357"/>
                  </a:moveTo>
                  <a:lnTo>
                    <a:pt x="6197" y="43294"/>
                  </a:lnTo>
                  <a:lnTo>
                    <a:pt x="5194" y="43192"/>
                  </a:lnTo>
                  <a:lnTo>
                    <a:pt x="6032" y="44462"/>
                  </a:lnTo>
                  <a:lnTo>
                    <a:pt x="6197" y="43345"/>
                  </a:lnTo>
                  <a:lnTo>
                    <a:pt x="6400" y="43357"/>
                  </a:lnTo>
                  <a:close/>
                </a:path>
                <a:path w="36195" h="379729">
                  <a:moveTo>
                    <a:pt x="6591" y="138976"/>
                  </a:moveTo>
                  <a:lnTo>
                    <a:pt x="6375" y="138849"/>
                  </a:lnTo>
                  <a:lnTo>
                    <a:pt x="6007" y="138823"/>
                  </a:lnTo>
                  <a:lnTo>
                    <a:pt x="6591" y="138976"/>
                  </a:lnTo>
                  <a:close/>
                </a:path>
                <a:path w="36195" h="379729">
                  <a:moveTo>
                    <a:pt x="6692" y="89458"/>
                  </a:moveTo>
                  <a:lnTo>
                    <a:pt x="6464" y="89446"/>
                  </a:lnTo>
                  <a:lnTo>
                    <a:pt x="5930" y="89408"/>
                  </a:lnTo>
                  <a:lnTo>
                    <a:pt x="4660" y="89814"/>
                  </a:lnTo>
                  <a:lnTo>
                    <a:pt x="5702" y="89700"/>
                  </a:lnTo>
                  <a:lnTo>
                    <a:pt x="6299" y="89585"/>
                  </a:lnTo>
                  <a:lnTo>
                    <a:pt x="6692" y="89458"/>
                  </a:lnTo>
                  <a:close/>
                </a:path>
                <a:path w="36195" h="379729">
                  <a:moveTo>
                    <a:pt x="7112" y="141846"/>
                  </a:moveTo>
                  <a:lnTo>
                    <a:pt x="6781" y="141681"/>
                  </a:lnTo>
                  <a:lnTo>
                    <a:pt x="6642" y="141744"/>
                  </a:lnTo>
                  <a:lnTo>
                    <a:pt x="6832" y="141782"/>
                  </a:lnTo>
                  <a:lnTo>
                    <a:pt x="6997" y="141820"/>
                  </a:lnTo>
                  <a:close/>
                </a:path>
                <a:path w="36195" h="379729">
                  <a:moveTo>
                    <a:pt x="7277" y="99072"/>
                  </a:moveTo>
                  <a:lnTo>
                    <a:pt x="6896" y="98818"/>
                  </a:lnTo>
                  <a:lnTo>
                    <a:pt x="6045" y="99072"/>
                  </a:lnTo>
                  <a:lnTo>
                    <a:pt x="7277" y="99072"/>
                  </a:lnTo>
                  <a:close/>
                </a:path>
                <a:path w="36195" h="379729">
                  <a:moveTo>
                    <a:pt x="7429" y="141922"/>
                  </a:moveTo>
                  <a:lnTo>
                    <a:pt x="7112" y="141846"/>
                  </a:lnTo>
                  <a:lnTo>
                    <a:pt x="7429" y="142011"/>
                  </a:lnTo>
                  <a:close/>
                </a:path>
                <a:path w="36195" h="379729">
                  <a:moveTo>
                    <a:pt x="7543" y="139217"/>
                  </a:moveTo>
                  <a:lnTo>
                    <a:pt x="6591" y="138976"/>
                  </a:lnTo>
                  <a:lnTo>
                    <a:pt x="6718" y="139052"/>
                  </a:lnTo>
                  <a:lnTo>
                    <a:pt x="7543" y="139217"/>
                  </a:lnTo>
                  <a:close/>
                </a:path>
                <a:path w="36195" h="379729">
                  <a:moveTo>
                    <a:pt x="7785" y="139839"/>
                  </a:moveTo>
                  <a:lnTo>
                    <a:pt x="7683" y="139966"/>
                  </a:lnTo>
                  <a:lnTo>
                    <a:pt x="7785" y="139839"/>
                  </a:lnTo>
                  <a:close/>
                </a:path>
                <a:path w="36195" h="379729">
                  <a:moveTo>
                    <a:pt x="8128" y="142367"/>
                  </a:moveTo>
                  <a:lnTo>
                    <a:pt x="7429" y="142011"/>
                  </a:lnTo>
                  <a:lnTo>
                    <a:pt x="7302" y="142151"/>
                  </a:lnTo>
                  <a:lnTo>
                    <a:pt x="8128" y="142367"/>
                  </a:lnTo>
                  <a:close/>
                </a:path>
                <a:path w="36195" h="379729">
                  <a:moveTo>
                    <a:pt x="8242" y="140398"/>
                  </a:moveTo>
                  <a:lnTo>
                    <a:pt x="8001" y="140220"/>
                  </a:lnTo>
                  <a:lnTo>
                    <a:pt x="7391" y="140055"/>
                  </a:lnTo>
                  <a:lnTo>
                    <a:pt x="7543" y="140157"/>
                  </a:lnTo>
                  <a:lnTo>
                    <a:pt x="7835" y="140271"/>
                  </a:lnTo>
                  <a:lnTo>
                    <a:pt x="8242" y="140398"/>
                  </a:lnTo>
                  <a:close/>
                </a:path>
                <a:path w="36195" h="379729">
                  <a:moveTo>
                    <a:pt x="8597" y="139433"/>
                  </a:moveTo>
                  <a:lnTo>
                    <a:pt x="8102" y="139331"/>
                  </a:lnTo>
                  <a:lnTo>
                    <a:pt x="7759" y="139255"/>
                  </a:lnTo>
                  <a:lnTo>
                    <a:pt x="7543" y="139217"/>
                  </a:lnTo>
                  <a:lnTo>
                    <a:pt x="8597" y="139433"/>
                  </a:lnTo>
                  <a:close/>
                </a:path>
                <a:path w="36195" h="379729">
                  <a:moveTo>
                    <a:pt x="8648" y="138671"/>
                  </a:moveTo>
                  <a:lnTo>
                    <a:pt x="8420" y="138607"/>
                  </a:lnTo>
                  <a:lnTo>
                    <a:pt x="8648" y="138671"/>
                  </a:lnTo>
                  <a:close/>
                </a:path>
                <a:path w="36195" h="379729">
                  <a:moveTo>
                    <a:pt x="9017" y="140360"/>
                  </a:moveTo>
                  <a:lnTo>
                    <a:pt x="7924" y="140106"/>
                  </a:lnTo>
                  <a:lnTo>
                    <a:pt x="7785" y="140030"/>
                  </a:lnTo>
                  <a:lnTo>
                    <a:pt x="7924" y="140169"/>
                  </a:lnTo>
                  <a:lnTo>
                    <a:pt x="9017" y="140360"/>
                  </a:lnTo>
                  <a:close/>
                </a:path>
                <a:path w="36195" h="379729">
                  <a:moveTo>
                    <a:pt x="9436" y="373888"/>
                  </a:moveTo>
                  <a:lnTo>
                    <a:pt x="9423" y="374065"/>
                  </a:lnTo>
                  <a:lnTo>
                    <a:pt x="9385" y="373938"/>
                  </a:lnTo>
                  <a:close/>
                </a:path>
                <a:path w="36195" h="379729">
                  <a:moveTo>
                    <a:pt x="9817" y="141478"/>
                  </a:moveTo>
                  <a:lnTo>
                    <a:pt x="9105" y="140982"/>
                  </a:lnTo>
                  <a:lnTo>
                    <a:pt x="8242" y="140982"/>
                  </a:lnTo>
                  <a:lnTo>
                    <a:pt x="9817" y="141478"/>
                  </a:lnTo>
                  <a:close/>
                </a:path>
                <a:path w="36195" h="379729">
                  <a:moveTo>
                    <a:pt x="9867" y="374472"/>
                  </a:moveTo>
                  <a:lnTo>
                    <a:pt x="9740" y="374370"/>
                  </a:lnTo>
                  <a:lnTo>
                    <a:pt x="9550" y="374218"/>
                  </a:lnTo>
                  <a:lnTo>
                    <a:pt x="9017" y="374091"/>
                  </a:lnTo>
                  <a:lnTo>
                    <a:pt x="9182" y="374205"/>
                  </a:lnTo>
                  <a:lnTo>
                    <a:pt x="9474" y="374319"/>
                  </a:lnTo>
                  <a:lnTo>
                    <a:pt x="9867" y="374472"/>
                  </a:lnTo>
                  <a:close/>
                </a:path>
                <a:path w="36195" h="379729">
                  <a:moveTo>
                    <a:pt x="10172" y="139090"/>
                  </a:moveTo>
                  <a:lnTo>
                    <a:pt x="8953" y="138760"/>
                  </a:lnTo>
                  <a:lnTo>
                    <a:pt x="8153" y="138760"/>
                  </a:lnTo>
                  <a:lnTo>
                    <a:pt x="6235" y="138760"/>
                  </a:lnTo>
                  <a:lnTo>
                    <a:pt x="6375" y="138849"/>
                  </a:lnTo>
                  <a:lnTo>
                    <a:pt x="10172" y="139090"/>
                  </a:lnTo>
                  <a:close/>
                </a:path>
                <a:path w="36195" h="379729">
                  <a:moveTo>
                    <a:pt x="10426" y="118122"/>
                  </a:moveTo>
                  <a:lnTo>
                    <a:pt x="10083" y="118122"/>
                  </a:lnTo>
                  <a:lnTo>
                    <a:pt x="10426" y="118122"/>
                  </a:lnTo>
                  <a:close/>
                </a:path>
                <a:path w="36195" h="379729">
                  <a:moveTo>
                    <a:pt x="10642" y="374434"/>
                  </a:moveTo>
                  <a:lnTo>
                    <a:pt x="9918" y="374256"/>
                  </a:lnTo>
                  <a:lnTo>
                    <a:pt x="9563" y="374154"/>
                  </a:lnTo>
                  <a:lnTo>
                    <a:pt x="9423" y="374065"/>
                  </a:lnTo>
                  <a:lnTo>
                    <a:pt x="9550" y="374218"/>
                  </a:lnTo>
                  <a:lnTo>
                    <a:pt x="9994" y="374307"/>
                  </a:lnTo>
                  <a:lnTo>
                    <a:pt x="10642" y="374434"/>
                  </a:lnTo>
                  <a:close/>
                </a:path>
                <a:path w="36195" h="379729">
                  <a:moveTo>
                    <a:pt x="11010" y="120662"/>
                  </a:moveTo>
                  <a:lnTo>
                    <a:pt x="10528" y="120662"/>
                  </a:lnTo>
                  <a:lnTo>
                    <a:pt x="10972" y="120878"/>
                  </a:lnTo>
                  <a:lnTo>
                    <a:pt x="11010" y="120662"/>
                  </a:lnTo>
                  <a:close/>
                </a:path>
                <a:path w="36195" h="379729">
                  <a:moveTo>
                    <a:pt x="11201" y="131953"/>
                  </a:moveTo>
                  <a:lnTo>
                    <a:pt x="10109" y="132181"/>
                  </a:lnTo>
                  <a:lnTo>
                    <a:pt x="10731" y="132105"/>
                  </a:lnTo>
                  <a:lnTo>
                    <a:pt x="11023" y="132016"/>
                  </a:lnTo>
                  <a:lnTo>
                    <a:pt x="11201" y="131953"/>
                  </a:lnTo>
                  <a:close/>
                </a:path>
                <a:path w="36195" h="379729">
                  <a:moveTo>
                    <a:pt x="11315" y="16522"/>
                  </a:moveTo>
                  <a:lnTo>
                    <a:pt x="8623" y="17792"/>
                  </a:lnTo>
                  <a:lnTo>
                    <a:pt x="3200" y="17792"/>
                  </a:lnTo>
                  <a:lnTo>
                    <a:pt x="2184" y="19062"/>
                  </a:lnTo>
                  <a:lnTo>
                    <a:pt x="4013" y="19062"/>
                  </a:lnTo>
                  <a:lnTo>
                    <a:pt x="5981" y="20332"/>
                  </a:lnTo>
                  <a:lnTo>
                    <a:pt x="6921" y="19062"/>
                  </a:lnTo>
                  <a:lnTo>
                    <a:pt x="8267" y="19062"/>
                  </a:lnTo>
                  <a:lnTo>
                    <a:pt x="10617" y="17792"/>
                  </a:lnTo>
                  <a:lnTo>
                    <a:pt x="8940" y="17792"/>
                  </a:lnTo>
                  <a:lnTo>
                    <a:pt x="11315" y="16522"/>
                  </a:lnTo>
                  <a:close/>
                </a:path>
                <a:path w="36195" h="379729">
                  <a:moveTo>
                    <a:pt x="11366" y="145072"/>
                  </a:moveTo>
                  <a:lnTo>
                    <a:pt x="11010" y="144792"/>
                  </a:lnTo>
                  <a:lnTo>
                    <a:pt x="7658" y="143929"/>
                  </a:lnTo>
                  <a:lnTo>
                    <a:pt x="8496" y="144437"/>
                  </a:lnTo>
                  <a:lnTo>
                    <a:pt x="9372" y="144691"/>
                  </a:lnTo>
                  <a:lnTo>
                    <a:pt x="11366" y="145072"/>
                  </a:lnTo>
                  <a:close/>
                </a:path>
                <a:path w="36195" h="379729">
                  <a:moveTo>
                    <a:pt x="12661" y="140982"/>
                  </a:moveTo>
                  <a:lnTo>
                    <a:pt x="10363" y="140982"/>
                  </a:lnTo>
                  <a:lnTo>
                    <a:pt x="12395" y="141744"/>
                  </a:lnTo>
                  <a:lnTo>
                    <a:pt x="12661" y="140982"/>
                  </a:lnTo>
                  <a:close/>
                </a:path>
                <a:path w="36195" h="379729">
                  <a:moveTo>
                    <a:pt x="12674" y="116484"/>
                  </a:moveTo>
                  <a:lnTo>
                    <a:pt x="11912" y="116039"/>
                  </a:lnTo>
                  <a:lnTo>
                    <a:pt x="10236" y="116217"/>
                  </a:lnTo>
                  <a:lnTo>
                    <a:pt x="12674" y="116484"/>
                  </a:lnTo>
                  <a:close/>
                </a:path>
                <a:path w="36195" h="379729">
                  <a:moveTo>
                    <a:pt x="12738" y="379539"/>
                  </a:moveTo>
                  <a:lnTo>
                    <a:pt x="12395" y="379209"/>
                  </a:lnTo>
                  <a:lnTo>
                    <a:pt x="9093" y="378155"/>
                  </a:lnTo>
                  <a:lnTo>
                    <a:pt x="9906" y="378726"/>
                  </a:lnTo>
                  <a:lnTo>
                    <a:pt x="10744" y="379044"/>
                  </a:lnTo>
                  <a:lnTo>
                    <a:pt x="12738" y="379539"/>
                  </a:lnTo>
                  <a:close/>
                </a:path>
                <a:path w="36195" h="379729">
                  <a:moveTo>
                    <a:pt x="12750" y="111772"/>
                  </a:moveTo>
                  <a:lnTo>
                    <a:pt x="11150" y="110502"/>
                  </a:lnTo>
                  <a:lnTo>
                    <a:pt x="11861" y="111772"/>
                  </a:lnTo>
                  <a:lnTo>
                    <a:pt x="12750" y="111772"/>
                  </a:lnTo>
                  <a:close/>
                </a:path>
                <a:path w="36195" h="379729">
                  <a:moveTo>
                    <a:pt x="13779" y="142252"/>
                  </a:moveTo>
                  <a:lnTo>
                    <a:pt x="12395" y="141744"/>
                  </a:lnTo>
                  <a:lnTo>
                    <a:pt x="12230" y="142252"/>
                  </a:lnTo>
                  <a:lnTo>
                    <a:pt x="13779" y="142252"/>
                  </a:lnTo>
                  <a:close/>
                </a:path>
                <a:path w="36195" h="379729">
                  <a:moveTo>
                    <a:pt x="16471" y="378904"/>
                  </a:moveTo>
                  <a:lnTo>
                    <a:pt x="15138" y="378320"/>
                  </a:lnTo>
                  <a:lnTo>
                    <a:pt x="14922" y="378218"/>
                  </a:lnTo>
                  <a:lnTo>
                    <a:pt x="12128" y="377228"/>
                  </a:lnTo>
                  <a:lnTo>
                    <a:pt x="9004" y="376618"/>
                  </a:lnTo>
                  <a:lnTo>
                    <a:pt x="14566" y="378637"/>
                  </a:lnTo>
                  <a:lnTo>
                    <a:pt x="14922" y="378968"/>
                  </a:lnTo>
                  <a:lnTo>
                    <a:pt x="13335" y="378726"/>
                  </a:lnTo>
                  <a:lnTo>
                    <a:pt x="13195" y="378675"/>
                  </a:lnTo>
                  <a:lnTo>
                    <a:pt x="12179" y="378383"/>
                  </a:lnTo>
                  <a:lnTo>
                    <a:pt x="13017" y="378675"/>
                  </a:lnTo>
                  <a:lnTo>
                    <a:pt x="11366" y="378510"/>
                  </a:lnTo>
                  <a:lnTo>
                    <a:pt x="13436" y="379196"/>
                  </a:lnTo>
                  <a:lnTo>
                    <a:pt x="16103" y="379603"/>
                  </a:lnTo>
                  <a:lnTo>
                    <a:pt x="16179" y="379196"/>
                  </a:lnTo>
                  <a:lnTo>
                    <a:pt x="15671" y="378968"/>
                  </a:lnTo>
                  <a:lnTo>
                    <a:pt x="14249" y="378320"/>
                  </a:lnTo>
                  <a:lnTo>
                    <a:pt x="14998" y="378434"/>
                  </a:lnTo>
                  <a:lnTo>
                    <a:pt x="15938" y="378739"/>
                  </a:lnTo>
                  <a:lnTo>
                    <a:pt x="16471" y="378904"/>
                  </a:lnTo>
                  <a:close/>
                </a:path>
                <a:path w="36195" h="379729">
                  <a:moveTo>
                    <a:pt x="16903" y="142252"/>
                  </a:moveTo>
                  <a:lnTo>
                    <a:pt x="13449" y="140982"/>
                  </a:lnTo>
                  <a:lnTo>
                    <a:pt x="12661" y="140982"/>
                  </a:lnTo>
                  <a:lnTo>
                    <a:pt x="16903" y="142252"/>
                  </a:lnTo>
                  <a:close/>
                </a:path>
                <a:path w="36195" h="379729">
                  <a:moveTo>
                    <a:pt x="17513" y="219163"/>
                  </a:moveTo>
                  <a:lnTo>
                    <a:pt x="15697" y="219151"/>
                  </a:lnTo>
                  <a:lnTo>
                    <a:pt x="15862" y="219227"/>
                  </a:lnTo>
                  <a:lnTo>
                    <a:pt x="17513" y="219163"/>
                  </a:lnTo>
                  <a:close/>
                </a:path>
                <a:path w="36195" h="379729">
                  <a:moveTo>
                    <a:pt x="18897" y="143522"/>
                  </a:moveTo>
                  <a:lnTo>
                    <a:pt x="12230" y="142252"/>
                  </a:lnTo>
                  <a:lnTo>
                    <a:pt x="9817" y="141478"/>
                  </a:lnTo>
                  <a:lnTo>
                    <a:pt x="10909" y="142252"/>
                  </a:lnTo>
                  <a:lnTo>
                    <a:pt x="11353" y="142252"/>
                  </a:lnTo>
                  <a:lnTo>
                    <a:pt x="12293" y="143446"/>
                  </a:lnTo>
                  <a:lnTo>
                    <a:pt x="10617" y="142938"/>
                  </a:lnTo>
                  <a:lnTo>
                    <a:pt x="8940" y="142697"/>
                  </a:lnTo>
                  <a:lnTo>
                    <a:pt x="8724" y="142252"/>
                  </a:lnTo>
                  <a:lnTo>
                    <a:pt x="8204" y="142252"/>
                  </a:lnTo>
                  <a:lnTo>
                    <a:pt x="8890" y="142684"/>
                  </a:lnTo>
                  <a:lnTo>
                    <a:pt x="7467" y="142468"/>
                  </a:lnTo>
                  <a:lnTo>
                    <a:pt x="9080" y="142963"/>
                  </a:lnTo>
                  <a:lnTo>
                    <a:pt x="9385" y="143522"/>
                  </a:lnTo>
                  <a:lnTo>
                    <a:pt x="10299" y="143522"/>
                  </a:lnTo>
                  <a:lnTo>
                    <a:pt x="9613" y="143116"/>
                  </a:lnTo>
                  <a:lnTo>
                    <a:pt x="13144" y="144170"/>
                  </a:lnTo>
                  <a:lnTo>
                    <a:pt x="13500" y="144462"/>
                  </a:lnTo>
                  <a:lnTo>
                    <a:pt x="11988" y="144310"/>
                  </a:lnTo>
                  <a:lnTo>
                    <a:pt x="11811" y="144272"/>
                  </a:lnTo>
                  <a:lnTo>
                    <a:pt x="10744" y="144018"/>
                  </a:lnTo>
                  <a:lnTo>
                    <a:pt x="11544" y="144259"/>
                  </a:lnTo>
                  <a:lnTo>
                    <a:pt x="9931" y="144170"/>
                  </a:lnTo>
                  <a:lnTo>
                    <a:pt x="12052" y="144729"/>
                  </a:lnTo>
                  <a:lnTo>
                    <a:pt x="14732" y="145008"/>
                  </a:lnTo>
                  <a:lnTo>
                    <a:pt x="14897" y="144678"/>
                  </a:lnTo>
                  <a:lnTo>
                    <a:pt x="14312" y="144462"/>
                  </a:lnTo>
                  <a:lnTo>
                    <a:pt x="12788" y="143891"/>
                  </a:lnTo>
                  <a:lnTo>
                    <a:pt x="13563" y="143967"/>
                  </a:lnTo>
                  <a:lnTo>
                    <a:pt x="14427" y="144221"/>
                  </a:lnTo>
                  <a:lnTo>
                    <a:pt x="15049" y="144360"/>
                  </a:lnTo>
                  <a:lnTo>
                    <a:pt x="13779" y="143891"/>
                  </a:lnTo>
                  <a:lnTo>
                    <a:pt x="13462" y="143776"/>
                  </a:lnTo>
                  <a:lnTo>
                    <a:pt x="12598" y="143522"/>
                  </a:lnTo>
                  <a:lnTo>
                    <a:pt x="18897" y="143522"/>
                  </a:lnTo>
                  <a:close/>
                </a:path>
                <a:path w="36195" h="379729">
                  <a:moveTo>
                    <a:pt x="19875" y="38"/>
                  </a:moveTo>
                  <a:lnTo>
                    <a:pt x="18059" y="0"/>
                  </a:lnTo>
                  <a:lnTo>
                    <a:pt x="18224" y="63"/>
                  </a:lnTo>
                  <a:lnTo>
                    <a:pt x="19875" y="38"/>
                  </a:lnTo>
                  <a:close/>
                </a:path>
                <a:path w="36195" h="379729">
                  <a:moveTo>
                    <a:pt x="21120" y="142252"/>
                  </a:moveTo>
                  <a:lnTo>
                    <a:pt x="20815" y="142074"/>
                  </a:lnTo>
                  <a:lnTo>
                    <a:pt x="20459" y="142252"/>
                  </a:lnTo>
                  <a:lnTo>
                    <a:pt x="21120" y="142252"/>
                  </a:lnTo>
                  <a:close/>
                </a:path>
                <a:path w="36195" h="379729">
                  <a:moveTo>
                    <a:pt x="21983" y="137414"/>
                  </a:moveTo>
                  <a:lnTo>
                    <a:pt x="21031" y="137985"/>
                  </a:lnTo>
                  <a:lnTo>
                    <a:pt x="21577" y="138010"/>
                  </a:lnTo>
                  <a:lnTo>
                    <a:pt x="21983" y="137414"/>
                  </a:lnTo>
                  <a:close/>
                </a:path>
                <a:path w="36195" h="379729">
                  <a:moveTo>
                    <a:pt x="22910" y="124485"/>
                  </a:moveTo>
                  <a:lnTo>
                    <a:pt x="22783" y="124485"/>
                  </a:lnTo>
                  <a:lnTo>
                    <a:pt x="22491" y="124498"/>
                  </a:lnTo>
                  <a:lnTo>
                    <a:pt x="22834" y="124498"/>
                  </a:lnTo>
                  <a:close/>
                </a:path>
                <a:path w="36195" h="379729">
                  <a:moveTo>
                    <a:pt x="23329" y="124383"/>
                  </a:moveTo>
                  <a:lnTo>
                    <a:pt x="22910" y="124472"/>
                  </a:lnTo>
                  <a:lnTo>
                    <a:pt x="23126" y="124472"/>
                  </a:lnTo>
                  <a:lnTo>
                    <a:pt x="23266" y="124421"/>
                  </a:lnTo>
                  <a:close/>
                </a:path>
                <a:path w="36195" h="379729">
                  <a:moveTo>
                    <a:pt x="23774" y="138201"/>
                  </a:moveTo>
                  <a:lnTo>
                    <a:pt x="21577" y="138010"/>
                  </a:lnTo>
                  <a:lnTo>
                    <a:pt x="21399" y="138252"/>
                  </a:lnTo>
                  <a:lnTo>
                    <a:pt x="23774" y="138201"/>
                  </a:lnTo>
                  <a:close/>
                </a:path>
                <a:path w="36195" h="379729">
                  <a:moveTo>
                    <a:pt x="24447" y="124129"/>
                  </a:moveTo>
                  <a:lnTo>
                    <a:pt x="23329" y="124002"/>
                  </a:lnTo>
                  <a:lnTo>
                    <a:pt x="23596" y="124231"/>
                  </a:lnTo>
                  <a:lnTo>
                    <a:pt x="23329" y="124383"/>
                  </a:lnTo>
                  <a:lnTo>
                    <a:pt x="24447" y="124129"/>
                  </a:lnTo>
                  <a:close/>
                </a:path>
                <a:path w="36195" h="379729">
                  <a:moveTo>
                    <a:pt x="24828" y="356501"/>
                  </a:moveTo>
                  <a:lnTo>
                    <a:pt x="24409" y="356628"/>
                  </a:lnTo>
                  <a:lnTo>
                    <a:pt x="24638" y="356603"/>
                  </a:lnTo>
                  <a:lnTo>
                    <a:pt x="24765" y="356552"/>
                  </a:lnTo>
                  <a:close/>
                </a:path>
                <a:path w="36195" h="379729">
                  <a:moveTo>
                    <a:pt x="25641" y="134937"/>
                  </a:moveTo>
                  <a:lnTo>
                    <a:pt x="22720" y="134493"/>
                  </a:lnTo>
                  <a:lnTo>
                    <a:pt x="21691" y="134340"/>
                  </a:lnTo>
                  <a:lnTo>
                    <a:pt x="22656" y="134505"/>
                  </a:lnTo>
                  <a:lnTo>
                    <a:pt x="23215" y="134658"/>
                  </a:lnTo>
                  <a:lnTo>
                    <a:pt x="23431" y="134772"/>
                  </a:lnTo>
                  <a:lnTo>
                    <a:pt x="24650" y="134924"/>
                  </a:lnTo>
                  <a:lnTo>
                    <a:pt x="25501" y="135013"/>
                  </a:lnTo>
                  <a:lnTo>
                    <a:pt x="25641" y="134937"/>
                  </a:lnTo>
                  <a:close/>
                </a:path>
                <a:path w="36195" h="379729">
                  <a:moveTo>
                    <a:pt x="25920" y="356146"/>
                  </a:moveTo>
                  <a:lnTo>
                    <a:pt x="24803" y="356082"/>
                  </a:lnTo>
                  <a:lnTo>
                    <a:pt x="25082" y="356323"/>
                  </a:lnTo>
                  <a:lnTo>
                    <a:pt x="24828" y="356501"/>
                  </a:lnTo>
                  <a:lnTo>
                    <a:pt x="25920" y="356146"/>
                  </a:lnTo>
                  <a:close/>
                </a:path>
                <a:path w="36195" h="379729">
                  <a:moveTo>
                    <a:pt x="26200" y="135826"/>
                  </a:moveTo>
                  <a:lnTo>
                    <a:pt x="24955" y="135356"/>
                  </a:lnTo>
                  <a:lnTo>
                    <a:pt x="23926" y="135496"/>
                  </a:lnTo>
                  <a:lnTo>
                    <a:pt x="24396" y="135940"/>
                  </a:lnTo>
                  <a:lnTo>
                    <a:pt x="25565" y="135724"/>
                  </a:lnTo>
                  <a:lnTo>
                    <a:pt x="26200" y="135826"/>
                  </a:lnTo>
                  <a:close/>
                </a:path>
                <a:path w="36195" h="379729">
                  <a:moveTo>
                    <a:pt x="26924" y="130822"/>
                  </a:moveTo>
                  <a:lnTo>
                    <a:pt x="25539" y="130467"/>
                  </a:lnTo>
                  <a:lnTo>
                    <a:pt x="25908" y="130644"/>
                  </a:lnTo>
                  <a:lnTo>
                    <a:pt x="26924" y="130822"/>
                  </a:lnTo>
                  <a:close/>
                </a:path>
                <a:path w="36195" h="379729">
                  <a:moveTo>
                    <a:pt x="27343" y="30492"/>
                  </a:moveTo>
                  <a:lnTo>
                    <a:pt x="26568" y="30492"/>
                  </a:lnTo>
                  <a:lnTo>
                    <a:pt x="25831" y="31762"/>
                  </a:lnTo>
                  <a:lnTo>
                    <a:pt x="27343" y="30492"/>
                  </a:lnTo>
                  <a:close/>
                </a:path>
                <a:path w="36195" h="379729">
                  <a:moveTo>
                    <a:pt x="27368" y="316611"/>
                  </a:moveTo>
                  <a:lnTo>
                    <a:pt x="27152" y="316649"/>
                  </a:lnTo>
                  <a:lnTo>
                    <a:pt x="26974" y="316674"/>
                  </a:lnTo>
                  <a:lnTo>
                    <a:pt x="26784" y="316712"/>
                  </a:lnTo>
                  <a:lnTo>
                    <a:pt x="26936" y="316826"/>
                  </a:lnTo>
                  <a:lnTo>
                    <a:pt x="27368" y="316611"/>
                  </a:lnTo>
                  <a:close/>
                </a:path>
                <a:path w="36195" h="379729">
                  <a:moveTo>
                    <a:pt x="27432" y="368249"/>
                  </a:moveTo>
                  <a:lnTo>
                    <a:pt x="24511" y="367868"/>
                  </a:lnTo>
                  <a:lnTo>
                    <a:pt x="23228" y="367677"/>
                  </a:lnTo>
                  <a:lnTo>
                    <a:pt x="24434" y="367880"/>
                  </a:lnTo>
                  <a:lnTo>
                    <a:pt x="24993" y="368033"/>
                  </a:lnTo>
                  <a:lnTo>
                    <a:pt x="25209" y="368160"/>
                  </a:lnTo>
                  <a:lnTo>
                    <a:pt x="27279" y="368350"/>
                  </a:lnTo>
                  <a:lnTo>
                    <a:pt x="27432" y="368249"/>
                  </a:lnTo>
                  <a:close/>
                </a:path>
                <a:path w="36195" h="379729">
                  <a:moveTo>
                    <a:pt x="27444" y="138112"/>
                  </a:moveTo>
                  <a:lnTo>
                    <a:pt x="23774" y="138201"/>
                  </a:lnTo>
                  <a:lnTo>
                    <a:pt x="23952" y="138468"/>
                  </a:lnTo>
                  <a:lnTo>
                    <a:pt x="27444" y="138112"/>
                  </a:lnTo>
                  <a:close/>
                </a:path>
                <a:path w="36195" h="379729">
                  <a:moveTo>
                    <a:pt x="27457" y="342074"/>
                  </a:moveTo>
                  <a:lnTo>
                    <a:pt x="27228" y="341972"/>
                  </a:lnTo>
                  <a:lnTo>
                    <a:pt x="27000" y="341896"/>
                  </a:lnTo>
                  <a:lnTo>
                    <a:pt x="26708" y="341934"/>
                  </a:lnTo>
                  <a:lnTo>
                    <a:pt x="27139" y="342074"/>
                  </a:lnTo>
                  <a:lnTo>
                    <a:pt x="27457" y="342074"/>
                  </a:lnTo>
                  <a:close/>
                </a:path>
                <a:path w="36195" h="379729">
                  <a:moveTo>
                    <a:pt x="27546" y="294500"/>
                  </a:moveTo>
                  <a:lnTo>
                    <a:pt x="27279" y="294106"/>
                  </a:lnTo>
                  <a:lnTo>
                    <a:pt x="26809" y="293395"/>
                  </a:lnTo>
                  <a:lnTo>
                    <a:pt x="23914" y="294220"/>
                  </a:lnTo>
                  <a:lnTo>
                    <a:pt x="25069" y="294106"/>
                  </a:lnTo>
                  <a:lnTo>
                    <a:pt x="27546" y="294500"/>
                  </a:lnTo>
                  <a:close/>
                </a:path>
                <a:path w="36195" h="379729">
                  <a:moveTo>
                    <a:pt x="27800" y="294551"/>
                  </a:moveTo>
                  <a:lnTo>
                    <a:pt x="27546" y="294500"/>
                  </a:lnTo>
                  <a:lnTo>
                    <a:pt x="27800" y="294551"/>
                  </a:lnTo>
                  <a:close/>
                </a:path>
                <a:path w="36195" h="379729">
                  <a:moveTo>
                    <a:pt x="27851" y="88277"/>
                  </a:moveTo>
                  <a:lnTo>
                    <a:pt x="27622" y="88303"/>
                  </a:lnTo>
                  <a:lnTo>
                    <a:pt x="27444" y="88328"/>
                  </a:lnTo>
                  <a:lnTo>
                    <a:pt x="27254" y="88341"/>
                  </a:lnTo>
                  <a:lnTo>
                    <a:pt x="27419" y="88468"/>
                  </a:lnTo>
                  <a:lnTo>
                    <a:pt x="27851" y="88277"/>
                  </a:lnTo>
                  <a:close/>
                </a:path>
                <a:path w="36195" h="379729">
                  <a:moveTo>
                    <a:pt x="28003" y="320586"/>
                  </a:moveTo>
                  <a:lnTo>
                    <a:pt x="27787" y="320446"/>
                  </a:lnTo>
                  <a:lnTo>
                    <a:pt x="27432" y="320497"/>
                  </a:lnTo>
                  <a:lnTo>
                    <a:pt x="27825" y="320535"/>
                  </a:lnTo>
                  <a:lnTo>
                    <a:pt x="28003" y="320586"/>
                  </a:lnTo>
                  <a:close/>
                </a:path>
                <a:path w="36195" h="379729">
                  <a:moveTo>
                    <a:pt x="28003" y="320586"/>
                  </a:moveTo>
                  <a:lnTo>
                    <a:pt x="27774" y="320611"/>
                  </a:lnTo>
                  <a:lnTo>
                    <a:pt x="27546" y="320725"/>
                  </a:lnTo>
                  <a:lnTo>
                    <a:pt x="28003" y="320586"/>
                  </a:lnTo>
                  <a:close/>
                </a:path>
                <a:path w="36195" h="379729">
                  <a:moveTo>
                    <a:pt x="28232" y="120027"/>
                  </a:moveTo>
                  <a:lnTo>
                    <a:pt x="27876" y="119710"/>
                  </a:lnTo>
                  <a:lnTo>
                    <a:pt x="27228" y="119951"/>
                  </a:lnTo>
                  <a:lnTo>
                    <a:pt x="28232" y="120027"/>
                  </a:lnTo>
                  <a:close/>
                </a:path>
                <a:path w="36195" h="379729">
                  <a:moveTo>
                    <a:pt x="28270" y="102514"/>
                  </a:moveTo>
                  <a:lnTo>
                    <a:pt x="27990" y="102577"/>
                  </a:lnTo>
                  <a:lnTo>
                    <a:pt x="27863" y="102679"/>
                  </a:lnTo>
                  <a:lnTo>
                    <a:pt x="28270" y="102514"/>
                  </a:lnTo>
                  <a:close/>
                </a:path>
                <a:path w="36195" h="379729">
                  <a:moveTo>
                    <a:pt x="28359" y="91922"/>
                  </a:moveTo>
                  <a:lnTo>
                    <a:pt x="28130" y="91935"/>
                  </a:lnTo>
                  <a:lnTo>
                    <a:pt x="27914" y="92036"/>
                  </a:lnTo>
                  <a:lnTo>
                    <a:pt x="28359" y="91922"/>
                  </a:lnTo>
                  <a:close/>
                </a:path>
                <a:path w="36195" h="379729">
                  <a:moveTo>
                    <a:pt x="28371" y="332092"/>
                  </a:moveTo>
                  <a:lnTo>
                    <a:pt x="28130" y="332193"/>
                  </a:lnTo>
                  <a:lnTo>
                    <a:pt x="28003" y="332308"/>
                  </a:lnTo>
                  <a:lnTo>
                    <a:pt x="28371" y="332092"/>
                  </a:lnTo>
                  <a:close/>
                </a:path>
                <a:path w="36195" h="379729">
                  <a:moveTo>
                    <a:pt x="28549" y="91909"/>
                  </a:moveTo>
                  <a:lnTo>
                    <a:pt x="28143" y="91782"/>
                  </a:lnTo>
                  <a:lnTo>
                    <a:pt x="27787" y="91821"/>
                  </a:lnTo>
                  <a:lnTo>
                    <a:pt x="28194" y="91871"/>
                  </a:lnTo>
                  <a:lnTo>
                    <a:pt x="28359" y="91922"/>
                  </a:lnTo>
                  <a:lnTo>
                    <a:pt x="28549" y="91909"/>
                  </a:lnTo>
                  <a:close/>
                </a:path>
                <a:path w="36195" h="379729">
                  <a:moveTo>
                    <a:pt x="28663" y="363524"/>
                  </a:moveTo>
                  <a:lnTo>
                    <a:pt x="27279" y="363194"/>
                  </a:lnTo>
                  <a:lnTo>
                    <a:pt x="27266" y="363321"/>
                  </a:lnTo>
                  <a:lnTo>
                    <a:pt x="27660" y="363372"/>
                  </a:lnTo>
                  <a:lnTo>
                    <a:pt x="28130" y="363435"/>
                  </a:lnTo>
                  <a:lnTo>
                    <a:pt x="28663" y="363524"/>
                  </a:lnTo>
                  <a:close/>
                </a:path>
                <a:path w="36195" h="379729">
                  <a:moveTo>
                    <a:pt x="28727" y="68249"/>
                  </a:moveTo>
                  <a:lnTo>
                    <a:pt x="28498" y="68224"/>
                  </a:lnTo>
                  <a:lnTo>
                    <a:pt x="28727" y="68249"/>
                  </a:lnTo>
                  <a:close/>
                </a:path>
                <a:path w="36195" h="379729">
                  <a:moveTo>
                    <a:pt x="29578" y="77304"/>
                  </a:moveTo>
                  <a:lnTo>
                    <a:pt x="28829" y="77241"/>
                  </a:lnTo>
                  <a:lnTo>
                    <a:pt x="28854" y="76212"/>
                  </a:lnTo>
                  <a:lnTo>
                    <a:pt x="27000" y="76212"/>
                  </a:lnTo>
                  <a:lnTo>
                    <a:pt x="28409" y="77203"/>
                  </a:lnTo>
                  <a:lnTo>
                    <a:pt x="27952" y="77152"/>
                  </a:lnTo>
                  <a:lnTo>
                    <a:pt x="27736" y="77393"/>
                  </a:lnTo>
                  <a:lnTo>
                    <a:pt x="26441" y="77685"/>
                  </a:lnTo>
                  <a:lnTo>
                    <a:pt x="26873" y="77800"/>
                  </a:lnTo>
                  <a:lnTo>
                    <a:pt x="28524" y="77635"/>
                  </a:lnTo>
                  <a:lnTo>
                    <a:pt x="29578" y="77304"/>
                  </a:lnTo>
                  <a:close/>
                </a:path>
                <a:path w="36195" h="379729">
                  <a:moveTo>
                    <a:pt x="29730" y="115582"/>
                  </a:moveTo>
                  <a:lnTo>
                    <a:pt x="27305" y="114312"/>
                  </a:lnTo>
                  <a:lnTo>
                    <a:pt x="27990" y="115582"/>
                  </a:lnTo>
                  <a:lnTo>
                    <a:pt x="29730" y="115582"/>
                  </a:lnTo>
                  <a:close/>
                </a:path>
                <a:path w="36195" h="379729">
                  <a:moveTo>
                    <a:pt x="30175" y="109308"/>
                  </a:moveTo>
                  <a:lnTo>
                    <a:pt x="29908" y="109270"/>
                  </a:lnTo>
                  <a:lnTo>
                    <a:pt x="29756" y="109359"/>
                  </a:lnTo>
                  <a:lnTo>
                    <a:pt x="29997" y="109359"/>
                  </a:lnTo>
                  <a:lnTo>
                    <a:pt x="30175" y="109308"/>
                  </a:lnTo>
                  <a:close/>
                </a:path>
                <a:path w="36195" h="379729">
                  <a:moveTo>
                    <a:pt x="30213" y="294017"/>
                  </a:moveTo>
                  <a:lnTo>
                    <a:pt x="27800" y="294551"/>
                  </a:lnTo>
                  <a:lnTo>
                    <a:pt x="28524" y="294665"/>
                  </a:lnTo>
                  <a:lnTo>
                    <a:pt x="30213" y="294017"/>
                  </a:lnTo>
                  <a:close/>
                </a:path>
                <a:path w="36195" h="379729">
                  <a:moveTo>
                    <a:pt x="30721" y="339369"/>
                  </a:moveTo>
                  <a:lnTo>
                    <a:pt x="30454" y="339344"/>
                  </a:lnTo>
                  <a:lnTo>
                    <a:pt x="30302" y="339445"/>
                  </a:lnTo>
                  <a:lnTo>
                    <a:pt x="30543" y="339432"/>
                  </a:lnTo>
                  <a:lnTo>
                    <a:pt x="30721" y="339369"/>
                  </a:lnTo>
                  <a:close/>
                </a:path>
                <a:path w="36195" h="379729">
                  <a:moveTo>
                    <a:pt x="31165" y="67805"/>
                  </a:moveTo>
                  <a:lnTo>
                    <a:pt x="28727" y="68249"/>
                  </a:lnTo>
                  <a:lnTo>
                    <a:pt x="29464" y="68376"/>
                  </a:lnTo>
                  <a:lnTo>
                    <a:pt x="31165" y="67805"/>
                  </a:lnTo>
                  <a:close/>
                </a:path>
                <a:path w="36195" h="379729">
                  <a:moveTo>
                    <a:pt x="31445" y="115455"/>
                  </a:moveTo>
                  <a:lnTo>
                    <a:pt x="30492" y="114909"/>
                  </a:lnTo>
                  <a:lnTo>
                    <a:pt x="31064" y="115316"/>
                  </a:lnTo>
                  <a:lnTo>
                    <a:pt x="31445" y="115455"/>
                  </a:lnTo>
                  <a:close/>
                </a:path>
                <a:path w="36195" h="379729">
                  <a:moveTo>
                    <a:pt x="31457" y="89204"/>
                  </a:moveTo>
                  <a:lnTo>
                    <a:pt x="30454" y="88912"/>
                  </a:lnTo>
                  <a:lnTo>
                    <a:pt x="27165" y="89039"/>
                  </a:lnTo>
                  <a:lnTo>
                    <a:pt x="27749" y="89217"/>
                  </a:lnTo>
                  <a:lnTo>
                    <a:pt x="31457" y="89204"/>
                  </a:lnTo>
                  <a:close/>
                </a:path>
                <a:path w="36195" h="379729">
                  <a:moveTo>
                    <a:pt x="31991" y="24142"/>
                  </a:moveTo>
                  <a:lnTo>
                    <a:pt x="30911" y="24142"/>
                  </a:lnTo>
                  <a:lnTo>
                    <a:pt x="29743" y="25412"/>
                  </a:lnTo>
                  <a:lnTo>
                    <a:pt x="31991" y="24142"/>
                  </a:lnTo>
                  <a:close/>
                </a:path>
                <a:path w="36195" h="379729">
                  <a:moveTo>
                    <a:pt x="32092" y="95656"/>
                  </a:moveTo>
                  <a:lnTo>
                    <a:pt x="31457" y="95694"/>
                  </a:lnTo>
                  <a:lnTo>
                    <a:pt x="31102" y="95732"/>
                  </a:lnTo>
                  <a:lnTo>
                    <a:pt x="30810" y="95758"/>
                  </a:lnTo>
                  <a:lnTo>
                    <a:pt x="32092" y="95656"/>
                  </a:lnTo>
                  <a:close/>
                </a:path>
                <a:path w="36195" h="379729">
                  <a:moveTo>
                    <a:pt x="32473" y="105422"/>
                  </a:moveTo>
                  <a:lnTo>
                    <a:pt x="32334" y="105422"/>
                  </a:lnTo>
                  <a:lnTo>
                    <a:pt x="32473" y="105752"/>
                  </a:lnTo>
                  <a:lnTo>
                    <a:pt x="32473" y="105422"/>
                  </a:lnTo>
                  <a:close/>
                </a:path>
                <a:path w="36195" h="379729">
                  <a:moveTo>
                    <a:pt x="32537" y="44640"/>
                  </a:moveTo>
                  <a:lnTo>
                    <a:pt x="31610" y="44234"/>
                  </a:lnTo>
                  <a:lnTo>
                    <a:pt x="31432" y="44437"/>
                  </a:lnTo>
                  <a:lnTo>
                    <a:pt x="32537" y="44640"/>
                  </a:lnTo>
                  <a:close/>
                </a:path>
                <a:path w="36195" h="379729">
                  <a:moveTo>
                    <a:pt x="33464" y="66052"/>
                  </a:moveTo>
                  <a:lnTo>
                    <a:pt x="30530" y="67322"/>
                  </a:lnTo>
                  <a:lnTo>
                    <a:pt x="32600" y="67322"/>
                  </a:lnTo>
                  <a:lnTo>
                    <a:pt x="33464" y="66052"/>
                  </a:lnTo>
                  <a:close/>
                </a:path>
                <a:path w="36195" h="379729">
                  <a:moveTo>
                    <a:pt x="34061" y="105346"/>
                  </a:moveTo>
                  <a:lnTo>
                    <a:pt x="33794" y="105206"/>
                  </a:lnTo>
                  <a:lnTo>
                    <a:pt x="34061" y="105346"/>
                  </a:lnTo>
                  <a:close/>
                </a:path>
                <a:path w="36195" h="379729">
                  <a:moveTo>
                    <a:pt x="34340" y="334810"/>
                  </a:moveTo>
                  <a:lnTo>
                    <a:pt x="34061" y="334683"/>
                  </a:lnTo>
                  <a:lnTo>
                    <a:pt x="34340" y="334810"/>
                  </a:lnTo>
                  <a:close/>
                </a:path>
                <a:path w="36195" h="379729">
                  <a:moveTo>
                    <a:pt x="34975" y="107962"/>
                  </a:moveTo>
                  <a:lnTo>
                    <a:pt x="34378" y="106692"/>
                  </a:lnTo>
                  <a:lnTo>
                    <a:pt x="33985" y="106692"/>
                  </a:lnTo>
                  <a:lnTo>
                    <a:pt x="34975" y="107962"/>
                  </a:lnTo>
                  <a:close/>
                </a:path>
                <a:path w="36195" h="379729">
                  <a:moveTo>
                    <a:pt x="35890" y="66052"/>
                  </a:moveTo>
                  <a:lnTo>
                    <a:pt x="33769" y="65265"/>
                  </a:lnTo>
                  <a:lnTo>
                    <a:pt x="33312" y="64782"/>
                  </a:lnTo>
                  <a:lnTo>
                    <a:pt x="34505" y="63512"/>
                  </a:lnTo>
                  <a:lnTo>
                    <a:pt x="32308" y="63512"/>
                  </a:lnTo>
                  <a:lnTo>
                    <a:pt x="33045" y="62242"/>
                  </a:lnTo>
                  <a:lnTo>
                    <a:pt x="26771" y="60972"/>
                  </a:lnTo>
                  <a:lnTo>
                    <a:pt x="29908" y="59702"/>
                  </a:lnTo>
                  <a:lnTo>
                    <a:pt x="31750" y="59702"/>
                  </a:lnTo>
                  <a:lnTo>
                    <a:pt x="28994" y="58432"/>
                  </a:lnTo>
                  <a:lnTo>
                    <a:pt x="31673" y="58432"/>
                  </a:lnTo>
                  <a:lnTo>
                    <a:pt x="33693" y="57162"/>
                  </a:lnTo>
                  <a:lnTo>
                    <a:pt x="27330" y="57162"/>
                  </a:lnTo>
                  <a:lnTo>
                    <a:pt x="26250" y="55892"/>
                  </a:lnTo>
                  <a:lnTo>
                    <a:pt x="30848" y="55892"/>
                  </a:lnTo>
                  <a:lnTo>
                    <a:pt x="33058" y="54622"/>
                  </a:lnTo>
                  <a:lnTo>
                    <a:pt x="33718" y="54622"/>
                  </a:lnTo>
                  <a:lnTo>
                    <a:pt x="34239" y="53352"/>
                  </a:lnTo>
                  <a:lnTo>
                    <a:pt x="29845" y="52082"/>
                  </a:lnTo>
                  <a:lnTo>
                    <a:pt x="28003" y="52082"/>
                  </a:lnTo>
                  <a:lnTo>
                    <a:pt x="32981" y="50812"/>
                  </a:lnTo>
                  <a:lnTo>
                    <a:pt x="30035" y="49542"/>
                  </a:lnTo>
                  <a:lnTo>
                    <a:pt x="32804" y="48272"/>
                  </a:lnTo>
                  <a:lnTo>
                    <a:pt x="29222" y="48272"/>
                  </a:lnTo>
                  <a:lnTo>
                    <a:pt x="28752" y="47002"/>
                  </a:lnTo>
                  <a:lnTo>
                    <a:pt x="33820" y="47002"/>
                  </a:lnTo>
                  <a:lnTo>
                    <a:pt x="32702" y="45732"/>
                  </a:lnTo>
                  <a:lnTo>
                    <a:pt x="27266" y="45732"/>
                  </a:lnTo>
                  <a:lnTo>
                    <a:pt x="30289" y="44462"/>
                  </a:lnTo>
                  <a:lnTo>
                    <a:pt x="29667" y="43192"/>
                  </a:lnTo>
                  <a:lnTo>
                    <a:pt x="28879" y="43192"/>
                  </a:lnTo>
                  <a:lnTo>
                    <a:pt x="31432" y="41922"/>
                  </a:lnTo>
                  <a:lnTo>
                    <a:pt x="30060" y="41922"/>
                  </a:lnTo>
                  <a:lnTo>
                    <a:pt x="28663" y="40652"/>
                  </a:lnTo>
                  <a:lnTo>
                    <a:pt x="31623" y="40652"/>
                  </a:lnTo>
                  <a:lnTo>
                    <a:pt x="32727" y="39382"/>
                  </a:lnTo>
                  <a:lnTo>
                    <a:pt x="34124" y="39382"/>
                  </a:lnTo>
                  <a:lnTo>
                    <a:pt x="34302" y="38112"/>
                  </a:lnTo>
                  <a:lnTo>
                    <a:pt x="29794" y="38112"/>
                  </a:lnTo>
                  <a:lnTo>
                    <a:pt x="29705" y="36842"/>
                  </a:lnTo>
                  <a:lnTo>
                    <a:pt x="33566" y="35572"/>
                  </a:lnTo>
                  <a:lnTo>
                    <a:pt x="31686" y="34988"/>
                  </a:lnTo>
                  <a:lnTo>
                    <a:pt x="31737" y="34302"/>
                  </a:lnTo>
                  <a:lnTo>
                    <a:pt x="34594" y="33032"/>
                  </a:lnTo>
                  <a:lnTo>
                    <a:pt x="31546" y="33032"/>
                  </a:lnTo>
                  <a:lnTo>
                    <a:pt x="31546" y="34937"/>
                  </a:lnTo>
                  <a:lnTo>
                    <a:pt x="29527" y="34302"/>
                  </a:lnTo>
                  <a:lnTo>
                    <a:pt x="31457" y="34302"/>
                  </a:lnTo>
                  <a:lnTo>
                    <a:pt x="31546" y="34937"/>
                  </a:lnTo>
                  <a:lnTo>
                    <a:pt x="31546" y="33032"/>
                  </a:lnTo>
                  <a:lnTo>
                    <a:pt x="28879" y="33032"/>
                  </a:lnTo>
                  <a:lnTo>
                    <a:pt x="27127" y="31762"/>
                  </a:lnTo>
                  <a:lnTo>
                    <a:pt x="25831" y="31762"/>
                  </a:lnTo>
                  <a:lnTo>
                    <a:pt x="24231" y="31762"/>
                  </a:lnTo>
                  <a:lnTo>
                    <a:pt x="24612" y="30492"/>
                  </a:lnTo>
                  <a:lnTo>
                    <a:pt x="25679" y="30492"/>
                  </a:lnTo>
                  <a:lnTo>
                    <a:pt x="23507" y="29222"/>
                  </a:lnTo>
                  <a:lnTo>
                    <a:pt x="25234" y="29222"/>
                  </a:lnTo>
                  <a:lnTo>
                    <a:pt x="23088" y="27952"/>
                  </a:lnTo>
                  <a:lnTo>
                    <a:pt x="26720" y="27952"/>
                  </a:lnTo>
                  <a:lnTo>
                    <a:pt x="27724" y="27952"/>
                  </a:lnTo>
                  <a:lnTo>
                    <a:pt x="29197" y="27952"/>
                  </a:lnTo>
                  <a:lnTo>
                    <a:pt x="29654" y="26682"/>
                  </a:lnTo>
                  <a:lnTo>
                    <a:pt x="26911" y="26682"/>
                  </a:lnTo>
                  <a:lnTo>
                    <a:pt x="28168" y="25412"/>
                  </a:lnTo>
                  <a:lnTo>
                    <a:pt x="29743" y="25412"/>
                  </a:lnTo>
                  <a:lnTo>
                    <a:pt x="29591" y="24142"/>
                  </a:lnTo>
                  <a:lnTo>
                    <a:pt x="26771" y="24142"/>
                  </a:lnTo>
                  <a:lnTo>
                    <a:pt x="26885" y="25412"/>
                  </a:lnTo>
                  <a:lnTo>
                    <a:pt x="26873" y="26682"/>
                  </a:lnTo>
                  <a:lnTo>
                    <a:pt x="26758" y="27724"/>
                  </a:lnTo>
                  <a:lnTo>
                    <a:pt x="22339" y="26682"/>
                  </a:lnTo>
                  <a:lnTo>
                    <a:pt x="26873" y="26682"/>
                  </a:lnTo>
                  <a:lnTo>
                    <a:pt x="26873" y="25412"/>
                  </a:lnTo>
                  <a:lnTo>
                    <a:pt x="25400" y="25412"/>
                  </a:lnTo>
                  <a:lnTo>
                    <a:pt x="24130" y="24142"/>
                  </a:lnTo>
                  <a:lnTo>
                    <a:pt x="25082" y="24142"/>
                  </a:lnTo>
                  <a:lnTo>
                    <a:pt x="25781" y="23749"/>
                  </a:lnTo>
                  <a:lnTo>
                    <a:pt x="26670" y="23774"/>
                  </a:lnTo>
                  <a:lnTo>
                    <a:pt x="26416" y="23622"/>
                  </a:lnTo>
                  <a:lnTo>
                    <a:pt x="25793" y="23736"/>
                  </a:lnTo>
                  <a:lnTo>
                    <a:pt x="27292" y="22872"/>
                  </a:lnTo>
                  <a:lnTo>
                    <a:pt x="29819" y="22872"/>
                  </a:lnTo>
                  <a:lnTo>
                    <a:pt x="28143" y="21602"/>
                  </a:lnTo>
                  <a:lnTo>
                    <a:pt x="28689" y="20332"/>
                  </a:lnTo>
                  <a:lnTo>
                    <a:pt x="25438" y="20332"/>
                  </a:lnTo>
                  <a:lnTo>
                    <a:pt x="26276" y="19062"/>
                  </a:lnTo>
                  <a:lnTo>
                    <a:pt x="26504" y="19062"/>
                  </a:lnTo>
                  <a:lnTo>
                    <a:pt x="27673" y="17792"/>
                  </a:lnTo>
                  <a:lnTo>
                    <a:pt x="24841" y="16522"/>
                  </a:lnTo>
                  <a:lnTo>
                    <a:pt x="22326" y="15252"/>
                  </a:lnTo>
                  <a:lnTo>
                    <a:pt x="23444" y="14592"/>
                  </a:lnTo>
                  <a:lnTo>
                    <a:pt x="23114" y="15252"/>
                  </a:lnTo>
                  <a:lnTo>
                    <a:pt x="26555" y="12712"/>
                  </a:lnTo>
                  <a:lnTo>
                    <a:pt x="19748" y="10172"/>
                  </a:lnTo>
                  <a:lnTo>
                    <a:pt x="25234" y="8902"/>
                  </a:lnTo>
                  <a:lnTo>
                    <a:pt x="26339" y="7632"/>
                  </a:lnTo>
                  <a:lnTo>
                    <a:pt x="21475" y="7632"/>
                  </a:lnTo>
                  <a:lnTo>
                    <a:pt x="18783" y="6362"/>
                  </a:lnTo>
                  <a:lnTo>
                    <a:pt x="29197" y="5092"/>
                  </a:lnTo>
                  <a:lnTo>
                    <a:pt x="21996" y="5092"/>
                  </a:lnTo>
                  <a:lnTo>
                    <a:pt x="22402" y="3822"/>
                  </a:lnTo>
                  <a:lnTo>
                    <a:pt x="23710" y="3822"/>
                  </a:lnTo>
                  <a:lnTo>
                    <a:pt x="20853" y="2552"/>
                  </a:lnTo>
                  <a:lnTo>
                    <a:pt x="22021" y="1282"/>
                  </a:lnTo>
                  <a:lnTo>
                    <a:pt x="27419" y="2552"/>
                  </a:lnTo>
                  <a:lnTo>
                    <a:pt x="27711" y="1282"/>
                  </a:lnTo>
                  <a:lnTo>
                    <a:pt x="27076" y="1282"/>
                  </a:lnTo>
                  <a:lnTo>
                    <a:pt x="22860" y="12"/>
                  </a:lnTo>
                  <a:lnTo>
                    <a:pt x="21767" y="12"/>
                  </a:lnTo>
                  <a:lnTo>
                    <a:pt x="21691" y="1282"/>
                  </a:lnTo>
                  <a:lnTo>
                    <a:pt x="18542" y="1282"/>
                  </a:lnTo>
                  <a:lnTo>
                    <a:pt x="18542" y="133362"/>
                  </a:lnTo>
                  <a:lnTo>
                    <a:pt x="14973" y="133362"/>
                  </a:lnTo>
                  <a:lnTo>
                    <a:pt x="14998" y="132473"/>
                  </a:lnTo>
                  <a:lnTo>
                    <a:pt x="18542" y="133362"/>
                  </a:lnTo>
                  <a:lnTo>
                    <a:pt x="18542" y="1282"/>
                  </a:lnTo>
                  <a:lnTo>
                    <a:pt x="17411" y="1282"/>
                  </a:lnTo>
                  <a:lnTo>
                    <a:pt x="17411" y="130822"/>
                  </a:lnTo>
                  <a:lnTo>
                    <a:pt x="15849" y="129552"/>
                  </a:lnTo>
                  <a:lnTo>
                    <a:pt x="16344" y="129552"/>
                  </a:lnTo>
                  <a:lnTo>
                    <a:pt x="17411" y="130822"/>
                  </a:lnTo>
                  <a:lnTo>
                    <a:pt x="17411" y="1282"/>
                  </a:lnTo>
                  <a:lnTo>
                    <a:pt x="13347" y="1282"/>
                  </a:lnTo>
                  <a:lnTo>
                    <a:pt x="8343" y="12"/>
                  </a:lnTo>
                  <a:lnTo>
                    <a:pt x="7962" y="165"/>
                  </a:lnTo>
                  <a:lnTo>
                    <a:pt x="7962" y="2552"/>
                  </a:lnTo>
                  <a:lnTo>
                    <a:pt x="5600" y="2552"/>
                  </a:lnTo>
                  <a:lnTo>
                    <a:pt x="5461" y="1498"/>
                  </a:lnTo>
                  <a:lnTo>
                    <a:pt x="7962" y="2552"/>
                  </a:lnTo>
                  <a:lnTo>
                    <a:pt x="7962" y="165"/>
                  </a:lnTo>
                  <a:lnTo>
                    <a:pt x="4965" y="1282"/>
                  </a:lnTo>
                  <a:lnTo>
                    <a:pt x="5245" y="1397"/>
                  </a:lnTo>
                  <a:lnTo>
                    <a:pt x="3225" y="2552"/>
                  </a:lnTo>
                  <a:lnTo>
                    <a:pt x="3949" y="2552"/>
                  </a:lnTo>
                  <a:lnTo>
                    <a:pt x="4673" y="2743"/>
                  </a:lnTo>
                  <a:lnTo>
                    <a:pt x="3784" y="3822"/>
                  </a:lnTo>
                  <a:lnTo>
                    <a:pt x="5956" y="3822"/>
                  </a:lnTo>
                  <a:lnTo>
                    <a:pt x="6350" y="3581"/>
                  </a:lnTo>
                  <a:lnTo>
                    <a:pt x="5422" y="2959"/>
                  </a:lnTo>
                  <a:lnTo>
                    <a:pt x="6781" y="3327"/>
                  </a:lnTo>
                  <a:lnTo>
                    <a:pt x="8051" y="2552"/>
                  </a:lnTo>
                  <a:lnTo>
                    <a:pt x="9486" y="3822"/>
                  </a:lnTo>
                  <a:lnTo>
                    <a:pt x="8623" y="3822"/>
                  </a:lnTo>
                  <a:lnTo>
                    <a:pt x="6781" y="3327"/>
                  </a:lnTo>
                  <a:lnTo>
                    <a:pt x="6350" y="3581"/>
                  </a:lnTo>
                  <a:lnTo>
                    <a:pt x="6718" y="3822"/>
                  </a:lnTo>
                  <a:lnTo>
                    <a:pt x="6273" y="3822"/>
                  </a:lnTo>
                  <a:lnTo>
                    <a:pt x="5422" y="5092"/>
                  </a:lnTo>
                  <a:lnTo>
                    <a:pt x="5295" y="5092"/>
                  </a:lnTo>
                  <a:lnTo>
                    <a:pt x="8750" y="6362"/>
                  </a:lnTo>
                  <a:lnTo>
                    <a:pt x="2438" y="6362"/>
                  </a:lnTo>
                  <a:lnTo>
                    <a:pt x="7670" y="7632"/>
                  </a:lnTo>
                  <a:lnTo>
                    <a:pt x="6718" y="7632"/>
                  </a:lnTo>
                  <a:lnTo>
                    <a:pt x="3987" y="8902"/>
                  </a:lnTo>
                  <a:lnTo>
                    <a:pt x="5575" y="9639"/>
                  </a:lnTo>
                  <a:lnTo>
                    <a:pt x="6743" y="10172"/>
                  </a:lnTo>
                  <a:lnTo>
                    <a:pt x="8039" y="10172"/>
                  </a:lnTo>
                  <a:lnTo>
                    <a:pt x="10579" y="11442"/>
                  </a:lnTo>
                  <a:lnTo>
                    <a:pt x="6870" y="11442"/>
                  </a:lnTo>
                  <a:lnTo>
                    <a:pt x="3479" y="12712"/>
                  </a:lnTo>
                  <a:lnTo>
                    <a:pt x="2717" y="12712"/>
                  </a:lnTo>
                  <a:lnTo>
                    <a:pt x="4292" y="13982"/>
                  </a:lnTo>
                  <a:lnTo>
                    <a:pt x="2730" y="13982"/>
                  </a:lnTo>
                  <a:lnTo>
                    <a:pt x="889" y="12712"/>
                  </a:lnTo>
                  <a:lnTo>
                    <a:pt x="825" y="13982"/>
                  </a:lnTo>
                  <a:lnTo>
                    <a:pt x="2095" y="13982"/>
                  </a:lnTo>
                  <a:lnTo>
                    <a:pt x="3136" y="15252"/>
                  </a:lnTo>
                  <a:lnTo>
                    <a:pt x="7975" y="15252"/>
                  </a:lnTo>
                  <a:lnTo>
                    <a:pt x="6121" y="16065"/>
                  </a:lnTo>
                  <a:lnTo>
                    <a:pt x="6121" y="16522"/>
                  </a:lnTo>
                  <a:lnTo>
                    <a:pt x="5867" y="16535"/>
                  </a:lnTo>
                  <a:lnTo>
                    <a:pt x="6121" y="16522"/>
                  </a:lnTo>
                  <a:lnTo>
                    <a:pt x="6121" y="16065"/>
                  </a:lnTo>
                  <a:lnTo>
                    <a:pt x="5537" y="16319"/>
                  </a:lnTo>
                  <a:lnTo>
                    <a:pt x="5092" y="16014"/>
                  </a:lnTo>
                  <a:lnTo>
                    <a:pt x="5232" y="16459"/>
                  </a:lnTo>
                  <a:lnTo>
                    <a:pt x="5067" y="16522"/>
                  </a:lnTo>
                  <a:lnTo>
                    <a:pt x="5257" y="16522"/>
                  </a:lnTo>
                  <a:lnTo>
                    <a:pt x="5308" y="16662"/>
                  </a:lnTo>
                  <a:lnTo>
                    <a:pt x="6896" y="16522"/>
                  </a:lnTo>
                  <a:lnTo>
                    <a:pt x="11315" y="16522"/>
                  </a:lnTo>
                  <a:lnTo>
                    <a:pt x="13360" y="16522"/>
                  </a:lnTo>
                  <a:lnTo>
                    <a:pt x="15748" y="17792"/>
                  </a:lnTo>
                  <a:lnTo>
                    <a:pt x="12827" y="17792"/>
                  </a:lnTo>
                  <a:lnTo>
                    <a:pt x="11823" y="19062"/>
                  </a:lnTo>
                  <a:lnTo>
                    <a:pt x="8902" y="19062"/>
                  </a:lnTo>
                  <a:lnTo>
                    <a:pt x="12484" y="20332"/>
                  </a:lnTo>
                  <a:lnTo>
                    <a:pt x="11023" y="20332"/>
                  </a:lnTo>
                  <a:lnTo>
                    <a:pt x="11023" y="26682"/>
                  </a:lnTo>
                  <a:lnTo>
                    <a:pt x="10160" y="27952"/>
                  </a:lnTo>
                  <a:lnTo>
                    <a:pt x="10261" y="26682"/>
                  </a:lnTo>
                  <a:lnTo>
                    <a:pt x="11023" y="26682"/>
                  </a:lnTo>
                  <a:lnTo>
                    <a:pt x="11023" y="20332"/>
                  </a:lnTo>
                  <a:lnTo>
                    <a:pt x="10083" y="20332"/>
                  </a:lnTo>
                  <a:lnTo>
                    <a:pt x="10083" y="26682"/>
                  </a:lnTo>
                  <a:lnTo>
                    <a:pt x="9855" y="25412"/>
                  </a:lnTo>
                  <a:lnTo>
                    <a:pt x="10083" y="26682"/>
                  </a:lnTo>
                  <a:lnTo>
                    <a:pt x="10083" y="20332"/>
                  </a:lnTo>
                  <a:lnTo>
                    <a:pt x="5981" y="20332"/>
                  </a:lnTo>
                  <a:lnTo>
                    <a:pt x="0" y="20332"/>
                  </a:lnTo>
                  <a:lnTo>
                    <a:pt x="4749" y="21602"/>
                  </a:lnTo>
                  <a:lnTo>
                    <a:pt x="5245" y="21602"/>
                  </a:lnTo>
                  <a:lnTo>
                    <a:pt x="4864" y="22872"/>
                  </a:lnTo>
                  <a:lnTo>
                    <a:pt x="8813" y="22872"/>
                  </a:lnTo>
                  <a:lnTo>
                    <a:pt x="8826" y="24142"/>
                  </a:lnTo>
                  <a:lnTo>
                    <a:pt x="5842" y="24142"/>
                  </a:lnTo>
                  <a:lnTo>
                    <a:pt x="8432" y="25412"/>
                  </a:lnTo>
                  <a:lnTo>
                    <a:pt x="9105" y="26682"/>
                  </a:lnTo>
                  <a:lnTo>
                    <a:pt x="5842" y="26682"/>
                  </a:lnTo>
                  <a:lnTo>
                    <a:pt x="7645" y="27952"/>
                  </a:lnTo>
                  <a:lnTo>
                    <a:pt x="5473" y="29222"/>
                  </a:lnTo>
                  <a:lnTo>
                    <a:pt x="3390" y="30492"/>
                  </a:lnTo>
                  <a:lnTo>
                    <a:pt x="4965" y="30492"/>
                  </a:lnTo>
                  <a:lnTo>
                    <a:pt x="7581" y="31762"/>
                  </a:lnTo>
                  <a:lnTo>
                    <a:pt x="10629" y="33032"/>
                  </a:lnTo>
                  <a:lnTo>
                    <a:pt x="7366" y="34302"/>
                  </a:lnTo>
                  <a:lnTo>
                    <a:pt x="9359" y="34302"/>
                  </a:lnTo>
                  <a:lnTo>
                    <a:pt x="8051" y="36842"/>
                  </a:lnTo>
                  <a:lnTo>
                    <a:pt x="10909" y="38112"/>
                  </a:lnTo>
                  <a:lnTo>
                    <a:pt x="6299" y="39382"/>
                  </a:lnTo>
                  <a:lnTo>
                    <a:pt x="10731" y="39382"/>
                  </a:lnTo>
                  <a:lnTo>
                    <a:pt x="4356" y="40652"/>
                  </a:lnTo>
                  <a:lnTo>
                    <a:pt x="6388" y="40652"/>
                  </a:lnTo>
                  <a:lnTo>
                    <a:pt x="4356" y="41922"/>
                  </a:lnTo>
                  <a:lnTo>
                    <a:pt x="8229" y="41922"/>
                  </a:lnTo>
                  <a:lnTo>
                    <a:pt x="8890" y="43192"/>
                  </a:lnTo>
                  <a:lnTo>
                    <a:pt x="8407" y="43192"/>
                  </a:lnTo>
                  <a:lnTo>
                    <a:pt x="9880" y="44462"/>
                  </a:lnTo>
                  <a:lnTo>
                    <a:pt x="6032" y="44462"/>
                  </a:lnTo>
                  <a:lnTo>
                    <a:pt x="4533" y="44462"/>
                  </a:lnTo>
                  <a:lnTo>
                    <a:pt x="7289" y="45732"/>
                  </a:lnTo>
                  <a:lnTo>
                    <a:pt x="4711" y="45732"/>
                  </a:lnTo>
                  <a:lnTo>
                    <a:pt x="8026" y="47002"/>
                  </a:lnTo>
                  <a:lnTo>
                    <a:pt x="1320" y="45732"/>
                  </a:lnTo>
                  <a:lnTo>
                    <a:pt x="4356" y="47002"/>
                  </a:lnTo>
                  <a:lnTo>
                    <a:pt x="4978" y="47002"/>
                  </a:lnTo>
                  <a:lnTo>
                    <a:pt x="5829" y="48272"/>
                  </a:lnTo>
                  <a:lnTo>
                    <a:pt x="3594" y="48272"/>
                  </a:lnTo>
                  <a:lnTo>
                    <a:pt x="3048" y="49542"/>
                  </a:lnTo>
                  <a:lnTo>
                    <a:pt x="4711" y="49542"/>
                  </a:lnTo>
                  <a:lnTo>
                    <a:pt x="4699" y="50812"/>
                  </a:lnTo>
                  <a:lnTo>
                    <a:pt x="5422" y="50812"/>
                  </a:lnTo>
                  <a:lnTo>
                    <a:pt x="10426" y="50812"/>
                  </a:lnTo>
                  <a:lnTo>
                    <a:pt x="10033" y="52082"/>
                  </a:lnTo>
                  <a:lnTo>
                    <a:pt x="6629" y="52082"/>
                  </a:lnTo>
                  <a:lnTo>
                    <a:pt x="5422" y="50812"/>
                  </a:lnTo>
                  <a:lnTo>
                    <a:pt x="6553" y="52082"/>
                  </a:lnTo>
                  <a:lnTo>
                    <a:pt x="368" y="52082"/>
                  </a:lnTo>
                  <a:lnTo>
                    <a:pt x="4051" y="53352"/>
                  </a:lnTo>
                  <a:lnTo>
                    <a:pt x="3035" y="53352"/>
                  </a:lnTo>
                  <a:lnTo>
                    <a:pt x="4229" y="54622"/>
                  </a:lnTo>
                  <a:lnTo>
                    <a:pt x="7366" y="54622"/>
                  </a:lnTo>
                  <a:lnTo>
                    <a:pt x="6718" y="55892"/>
                  </a:lnTo>
                  <a:lnTo>
                    <a:pt x="8178" y="55892"/>
                  </a:lnTo>
                  <a:lnTo>
                    <a:pt x="5880" y="57162"/>
                  </a:lnTo>
                  <a:lnTo>
                    <a:pt x="6146" y="58432"/>
                  </a:lnTo>
                  <a:lnTo>
                    <a:pt x="6515" y="59702"/>
                  </a:lnTo>
                  <a:lnTo>
                    <a:pt x="8826" y="60972"/>
                  </a:lnTo>
                  <a:lnTo>
                    <a:pt x="8636" y="60972"/>
                  </a:lnTo>
                  <a:lnTo>
                    <a:pt x="12687" y="62242"/>
                  </a:lnTo>
                  <a:lnTo>
                    <a:pt x="889" y="64782"/>
                  </a:lnTo>
                  <a:lnTo>
                    <a:pt x="6223" y="64782"/>
                  </a:lnTo>
                  <a:lnTo>
                    <a:pt x="9169" y="66052"/>
                  </a:lnTo>
                  <a:lnTo>
                    <a:pt x="5486" y="66052"/>
                  </a:lnTo>
                  <a:lnTo>
                    <a:pt x="9994" y="67322"/>
                  </a:lnTo>
                  <a:lnTo>
                    <a:pt x="4889" y="68592"/>
                  </a:lnTo>
                  <a:lnTo>
                    <a:pt x="7886" y="68592"/>
                  </a:lnTo>
                  <a:lnTo>
                    <a:pt x="0" y="69862"/>
                  </a:lnTo>
                  <a:lnTo>
                    <a:pt x="8509" y="71132"/>
                  </a:lnTo>
                  <a:lnTo>
                    <a:pt x="3492" y="72402"/>
                  </a:lnTo>
                  <a:lnTo>
                    <a:pt x="4292" y="72402"/>
                  </a:lnTo>
                  <a:lnTo>
                    <a:pt x="3873" y="73672"/>
                  </a:lnTo>
                  <a:lnTo>
                    <a:pt x="5308" y="72402"/>
                  </a:lnTo>
                  <a:lnTo>
                    <a:pt x="6553" y="72402"/>
                  </a:lnTo>
                  <a:lnTo>
                    <a:pt x="8851" y="74942"/>
                  </a:lnTo>
                  <a:lnTo>
                    <a:pt x="3937" y="77482"/>
                  </a:lnTo>
                  <a:lnTo>
                    <a:pt x="2324" y="80022"/>
                  </a:lnTo>
                  <a:lnTo>
                    <a:pt x="11950" y="80022"/>
                  </a:lnTo>
                  <a:lnTo>
                    <a:pt x="7531" y="81292"/>
                  </a:lnTo>
                  <a:lnTo>
                    <a:pt x="4076" y="81292"/>
                  </a:lnTo>
                  <a:lnTo>
                    <a:pt x="8255" y="82562"/>
                  </a:lnTo>
                  <a:lnTo>
                    <a:pt x="4000" y="83832"/>
                  </a:lnTo>
                  <a:lnTo>
                    <a:pt x="7556" y="85102"/>
                  </a:lnTo>
                  <a:lnTo>
                    <a:pt x="5727" y="85102"/>
                  </a:lnTo>
                  <a:lnTo>
                    <a:pt x="3213" y="86372"/>
                  </a:lnTo>
                  <a:lnTo>
                    <a:pt x="4775" y="86372"/>
                  </a:lnTo>
                  <a:lnTo>
                    <a:pt x="3302" y="87642"/>
                  </a:lnTo>
                  <a:lnTo>
                    <a:pt x="5727" y="87642"/>
                  </a:lnTo>
                  <a:lnTo>
                    <a:pt x="4203" y="88912"/>
                  </a:lnTo>
                  <a:lnTo>
                    <a:pt x="5727" y="88912"/>
                  </a:lnTo>
                  <a:lnTo>
                    <a:pt x="8407" y="90182"/>
                  </a:lnTo>
                  <a:lnTo>
                    <a:pt x="9944" y="90182"/>
                  </a:lnTo>
                  <a:lnTo>
                    <a:pt x="5143" y="91452"/>
                  </a:lnTo>
                  <a:lnTo>
                    <a:pt x="4991" y="91452"/>
                  </a:lnTo>
                  <a:lnTo>
                    <a:pt x="4838" y="91694"/>
                  </a:lnTo>
                  <a:lnTo>
                    <a:pt x="4686" y="91897"/>
                  </a:lnTo>
                  <a:lnTo>
                    <a:pt x="4699" y="92113"/>
                  </a:lnTo>
                  <a:lnTo>
                    <a:pt x="5080" y="91579"/>
                  </a:lnTo>
                  <a:lnTo>
                    <a:pt x="5918" y="92722"/>
                  </a:lnTo>
                  <a:lnTo>
                    <a:pt x="4762" y="92722"/>
                  </a:lnTo>
                  <a:lnTo>
                    <a:pt x="5651" y="93992"/>
                  </a:lnTo>
                  <a:lnTo>
                    <a:pt x="2413" y="93992"/>
                  </a:lnTo>
                  <a:lnTo>
                    <a:pt x="12649" y="95262"/>
                  </a:lnTo>
                  <a:lnTo>
                    <a:pt x="5384" y="95262"/>
                  </a:lnTo>
                  <a:lnTo>
                    <a:pt x="7950" y="96532"/>
                  </a:lnTo>
                  <a:lnTo>
                    <a:pt x="9664" y="97802"/>
                  </a:lnTo>
                  <a:lnTo>
                    <a:pt x="5346" y="97802"/>
                  </a:lnTo>
                  <a:lnTo>
                    <a:pt x="6896" y="98818"/>
                  </a:lnTo>
                  <a:lnTo>
                    <a:pt x="9804" y="97955"/>
                  </a:lnTo>
                  <a:lnTo>
                    <a:pt x="10769" y="99072"/>
                  </a:lnTo>
                  <a:lnTo>
                    <a:pt x="11328" y="99072"/>
                  </a:lnTo>
                  <a:lnTo>
                    <a:pt x="10198" y="100342"/>
                  </a:lnTo>
                  <a:lnTo>
                    <a:pt x="7340" y="100342"/>
                  </a:lnTo>
                  <a:lnTo>
                    <a:pt x="9296" y="101612"/>
                  </a:lnTo>
                  <a:lnTo>
                    <a:pt x="7772" y="102412"/>
                  </a:lnTo>
                  <a:lnTo>
                    <a:pt x="7480" y="102311"/>
                  </a:lnTo>
                  <a:lnTo>
                    <a:pt x="7696" y="102438"/>
                  </a:lnTo>
                  <a:lnTo>
                    <a:pt x="6896" y="102882"/>
                  </a:lnTo>
                  <a:lnTo>
                    <a:pt x="8331" y="102882"/>
                  </a:lnTo>
                  <a:lnTo>
                    <a:pt x="7480" y="104152"/>
                  </a:lnTo>
                  <a:lnTo>
                    <a:pt x="7861" y="104152"/>
                  </a:lnTo>
                  <a:lnTo>
                    <a:pt x="8331" y="104228"/>
                  </a:lnTo>
                  <a:lnTo>
                    <a:pt x="9613" y="104152"/>
                  </a:lnTo>
                  <a:lnTo>
                    <a:pt x="9042" y="102882"/>
                  </a:lnTo>
                  <a:lnTo>
                    <a:pt x="12166" y="102882"/>
                  </a:lnTo>
                  <a:lnTo>
                    <a:pt x="15532" y="104152"/>
                  </a:lnTo>
                  <a:lnTo>
                    <a:pt x="11036" y="104152"/>
                  </a:lnTo>
                  <a:lnTo>
                    <a:pt x="15633" y="105422"/>
                  </a:lnTo>
                  <a:lnTo>
                    <a:pt x="11277" y="104711"/>
                  </a:lnTo>
                  <a:lnTo>
                    <a:pt x="11277" y="105422"/>
                  </a:lnTo>
                  <a:lnTo>
                    <a:pt x="11214" y="106692"/>
                  </a:lnTo>
                  <a:lnTo>
                    <a:pt x="10172" y="105422"/>
                  </a:lnTo>
                  <a:lnTo>
                    <a:pt x="11277" y="105422"/>
                  </a:lnTo>
                  <a:lnTo>
                    <a:pt x="11277" y="104711"/>
                  </a:lnTo>
                  <a:lnTo>
                    <a:pt x="8331" y="104228"/>
                  </a:lnTo>
                  <a:lnTo>
                    <a:pt x="9283" y="105422"/>
                  </a:lnTo>
                  <a:lnTo>
                    <a:pt x="8547" y="105422"/>
                  </a:lnTo>
                  <a:lnTo>
                    <a:pt x="10566" y="106692"/>
                  </a:lnTo>
                  <a:lnTo>
                    <a:pt x="10261" y="106692"/>
                  </a:lnTo>
                  <a:lnTo>
                    <a:pt x="10566" y="107962"/>
                  </a:lnTo>
                  <a:lnTo>
                    <a:pt x="15633" y="107962"/>
                  </a:lnTo>
                  <a:lnTo>
                    <a:pt x="13652" y="109232"/>
                  </a:lnTo>
                  <a:lnTo>
                    <a:pt x="8242" y="109232"/>
                  </a:lnTo>
                  <a:lnTo>
                    <a:pt x="9385" y="110502"/>
                  </a:lnTo>
                  <a:lnTo>
                    <a:pt x="11150" y="110502"/>
                  </a:lnTo>
                  <a:lnTo>
                    <a:pt x="14046" y="110502"/>
                  </a:lnTo>
                  <a:lnTo>
                    <a:pt x="13119" y="111417"/>
                  </a:lnTo>
                  <a:lnTo>
                    <a:pt x="12890" y="111467"/>
                  </a:lnTo>
                  <a:lnTo>
                    <a:pt x="12750" y="111772"/>
                  </a:lnTo>
                  <a:lnTo>
                    <a:pt x="13385" y="111772"/>
                  </a:lnTo>
                  <a:lnTo>
                    <a:pt x="13195" y="111912"/>
                  </a:lnTo>
                  <a:lnTo>
                    <a:pt x="13131" y="112039"/>
                  </a:lnTo>
                  <a:lnTo>
                    <a:pt x="14795" y="112102"/>
                  </a:lnTo>
                  <a:lnTo>
                    <a:pt x="13754" y="111836"/>
                  </a:lnTo>
                  <a:lnTo>
                    <a:pt x="13512" y="111772"/>
                  </a:lnTo>
                  <a:lnTo>
                    <a:pt x="16802" y="111772"/>
                  </a:lnTo>
                  <a:lnTo>
                    <a:pt x="17119" y="113042"/>
                  </a:lnTo>
                  <a:lnTo>
                    <a:pt x="11201" y="113042"/>
                  </a:lnTo>
                  <a:lnTo>
                    <a:pt x="14452" y="114312"/>
                  </a:lnTo>
                  <a:lnTo>
                    <a:pt x="12255" y="114312"/>
                  </a:lnTo>
                  <a:lnTo>
                    <a:pt x="14897" y="115582"/>
                  </a:lnTo>
                  <a:lnTo>
                    <a:pt x="13766" y="115582"/>
                  </a:lnTo>
                  <a:lnTo>
                    <a:pt x="12611" y="116852"/>
                  </a:lnTo>
                  <a:lnTo>
                    <a:pt x="9779" y="116852"/>
                  </a:lnTo>
                  <a:lnTo>
                    <a:pt x="10363" y="118008"/>
                  </a:lnTo>
                  <a:lnTo>
                    <a:pt x="13093" y="116852"/>
                  </a:lnTo>
                  <a:lnTo>
                    <a:pt x="15367" y="116852"/>
                  </a:lnTo>
                  <a:lnTo>
                    <a:pt x="14020" y="118122"/>
                  </a:lnTo>
                  <a:lnTo>
                    <a:pt x="10426" y="118122"/>
                  </a:lnTo>
                  <a:lnTo>
                    <a:pt x="14363" y="119392"/>
                  </a:lnTo>
                  <a:lnTo>
                    <a:pt x="13360" y="120662"/>
                  </a:lnTo>
                  <a:lnTo>
                    <a:pt x="11137" y="120662"/>
                  </a:lnTo>
                  <a:lnTo>
                    <a:pt x="13589" y="121932"/>
                  </a:lnTo>
                  <a:lnTo>
                    <a:pt x="13182" y="121932"/>
                  </a:lnTo>
                  <a:lnTo>
                    <a:pt x="10972" y="120878"/>
                  </a:lnTo>
                  <a:lnTo>
                    <a:pt x="10198" y="121932"/>
                  </a:lnTo>
                  <a:lnTo>
                    <a:pt x="12395" y="123202"/>
                  </a:lnTo>
                  <a:lnTo>
                    <a:pt x="11341" y="123202"/>
                  </a:lnTo>
                  <a:lnTo>
                    <a:pt x="11811" y="124472"/>
                  </a:lnTo>
                  <a:lnTo>
                    <a:pt x="11125" y="124472"/>
                  </a:lnTo>
                  <a:lnTo>
                    <a:pt x="12534" y="125742"/>
                  </a:lnTo>
                  <a:lnTo>
                    <a:pt x="11430" y="125742"/>
                  </a:lnTo>
                  <a:lnTo>
                    <a:pt x="12484" y="127012"/>
                  </a:lnTo>
                  <a:lnTo>
                    <a:pt x="13779" y="128282"/>
                  </a:lnTo>
                  <a:lnTo>
                    <a:pt x="10375" y="128282"/>
                  </a:lnTo>
                  <a:lnTo>
                    <a:pt x="11518" y="129501"/>
                  </a:lnTo>
                  <a:lnTo>
                    <a:pt x="12166" y="129552"/>
                  </a:lnTo>
                  <a:lnTo>
                    <a:pt x="14465" y="130822"/>
                  </a:lnTo>
                  <a:lnTo>
                    <a:pt x="15062" y="130822"/>
                  </a:lnTo>
                  <a:lnTo>
                    <a:pt x="15684" y="132092"/>
                  </a:lnTo>
                  <a:lnTo>
                    <a:pt x="14998" y="132092"/>
                  </a:lnTo>
                  <a:lnTo>
                    <a:pt x="13474" y="132092"/>
                  </a:lnTo>
                  <a:lnTo>
                    <a:pt x="11277" y="132092"/>
                  </a:lnTo>
                  <a:lnTo>
                    <a:pt x="9715" y="133362"/>
                  </a:lnTo>
                  <a:lnTo>
                    <a:pt x="10617" y="133362"/>
                  </a:lnTo>
                  <a:lnTo>
                    <a:pt x="17780" y="134632"/>
                  </a:lnTo>
                  <a:lnTo>
                    <a:pt x="12052" y="134632"/>
                  </a:lnTo>
                  <a:lnTo>
                    <a:pt x="11798" y="134632"/>
                  </a:lnTo>
                  <a:lnTo>
                    <a:pt x="5880" y="134632"/>
                  </a:lnTo>
                  <a:lnTo>
                    <a:pt x="9512" y="135902"/>
                  </a:lnTo>
                  <a:lnTo>
                    <a:pt x="9880" y="135902"/>
                  </a:lnTo>
                  <a:lnTo>
                    <a:pt x="13246" y="137172"/>
                  </a:lnTo>
                  <a:lnTo>
                    <a:pt x="5461" y="137172"/>
                  </a:lnTo>
                  <a:lnTo>
                    <a:pt x="10045" y="138442"/>
                  </a:lnTo>
                  <a:lnTo>
                    <a:pt x="11861" y="139712"/>
                  </a:lnTo>
                  <a:lnTo>
                    <a:pt x="15227" y="139712"/>
                  </a:lnTo>
                  <a:lnTo>
                    <a:pt x="16789" y="140982"/>
                  </a:lnTo>
                  <a:lnTo>
                    <a:pt x="14579" y="140982"/>
                  </a:lnTo>
                  <a:lnTo>
                    <a:pt x="17005" y="142252"/>
                  </a:lnTo>
                  <a:lnTo>
                    <a:pt x="19278" y="142252"/>
                  </a:lnTo>
                  <a:lnTo>
                    <a:pt x="18072" y="140982"/>
                  </a:lnTo>
                  <a:lnTo>
                    <a:pt x="18961" y="140982"/>
                  </a:lnTo>
                  <a:lnTo>
                    <a:pt x="20815" y="142074"/>
                  </a:lnTo>
                  <a:lnTo>
                    <a:pt x="23037" y="140982"/>
                  </a:lnTo>
                  <a:lnTo>
                    <a:pt x="20345" y="140373"/>
                  </a:lnTo>
                  <a:lnTo>
                    <a:pt x="19685" y="139712"/>
                  </a:lnTo>
                  <a:lnTo>
                    <a:pt x="17830" y="139712"/>
                  </a:lnTo>
                  <a:lnTo>
                    <a:pt x="14249" y="138442"/>
                  </a:lnTo>
                  <a:lnTo>
                    <a:pt x="22110" y="139712"/>
                  </a:lnTo>
                  <a:lnTo>
                    <a:pt x="18973" y="138442"/>
                  </a:lnTo>
                  <a:lnTo>
                    <a:pt x="20205" y="138442"/>
                  </a:lnTo>
                  <a:lnTo>
                    <a:pt x="16090" y="137172"/>
                  </a:lnTo>
                  <a:lnTo>
                    <a:pt x="20561" y="137172"/>
                  </a:lnTo>
                  <a:lnTo>
                    <a:pt x="23063" y="137172"/>
                  </a:lnTo>
                  <a:lnTo>
                    <a:pt x="21196" y="136652"/>
                  </a:lnTo>
                  <a:lnTo>
                    <a:pt x="21056" y="136766"/>
                  </a:lnTo>
                  <a:lnTo>
                    <a:pt x="16764" y="135902"/>
                  </a:lnTo>
                  <a:lnTo>
                    <a:pt x="18427" y="135902"/>
                  </a:lnTo>
                  <a:lnTo>
                    <a:pt x="21196" y="136652"/>
                  </a:lnTo>
                  <a:lnTo>
                    <a:pt x="22098" y="135902"/>
                  </a:lnTo>
                  <a:lnTo>
                    <a:pt x="23431" y="135902"/>
                  </a:lnTo>
                  <a:lnTo>
                    <a:pt x="19659" y="134632"/>
                  </a:lnTo>
                  <a:lnTo>
                    <a:pt x="21971" y="134632"/>
                  </a:lnTo>
                  <a:lnTo>
                    <a:pt x="21691" y="134340"/>
                  </a:lnTo>
                  <a:lnTo>
                    <a:pt x="20802" y="133362"/>
                  </a:lnTo>
                  <a:lnTo>
                    <a:pt x="22059" y="133362"/>
                  </a:lnTo>
                  <a:lnTo>
                    <a:pt x="23012" y="132092"/>
                  </a:lnTo>
                  <a:lnTo>
                    <a:pt x="21272" y="132092"/>
                  </a:lnTo>
                  <a:lnTo>
                    <a:pt x="22059" y="130822"/>
                  </a:lnTo>
                  <a:lnTo>
                    <a:pt x="24511" y="130822"/>
                  </a:lnTo>
                  <a:lnTo>
                    <a:pt x="25488" y="132092"/>
                  </a:lnTo>
                  <a:lnTo>
                    <a:pt x="25527" y="130822"/>
                  </a:lnTo>
                  <a:lnTo>
                    <a:pt x="26022" y="130822"/>
                  </a:lnTo>
                  <a:lnTo>
                    <a:pt x="22898" y="129552"/>
                  </a:lnTo>
                  <a:lnTo>
                    <a:pt x="24866" y="128282"/>
                  </a:lnTo>
                  <a:lnTo>
                    <a:pt x="23736" y="128282"/>
                  </a:lnTo>
                  <a:lnTo>
                    <a:pt x="23495" y="127012"/>
                  </a:lnTo>
                  <a:lnTo>
                    <a:pt x="24104" y="127012"/>
                  </a:lnTo>
                  <a:lnTo>
                    <a:pt x="24130" y="125742"/>
                  </a:lnTo>
                  <a:lnTo>
                    <a:pt x="25565" y="127012"/>
                  </a:lnTo>
                  <a:lnTo>
                    <a:pt x="26403" y="127012"/>
                  </a:lnTo>
                  <a:lnTo>
                    <a:pt x="25069" y="125742"/>
                  </a:lnTo>
                  <a:lnTo>
                    <a:pt x="26136" y="124472"/>
                  </a:lnTo>
                  <a:lnTo>
                    <a:pt x="22847" y="125742"/>
                  </a:lnTo>
                  <a:lnTo>
                    <a:pt x="22606" y="125742"/>
                  </a:lnTo>
                  <a:lnTo>
                    <a:pt x="19507" y="124472"/>
                  </a:lnTo>
                  <a:lnTo>
                    <a:pt x="24384" y="123202"/>
                  </a:lnTo>
                  <a:lnTo>
                    <a:pt x="23139" y="121932"/>
                  </a:lnTo>
                  <a:lnTo>
                    <a:pt x="23558" y="120662"/>
                  </a:lnTo>
                  <a:lnTo>
                    <a:pt x="23761" y="120662"/>
                  </a:lnTo>
                  <a:lnTo>
                    <a:pt x="22606" y="119392"/>
                  </a:lnTo>
                  <a:lnTo>
                    <a:pt x="28079" y="119392"/>
                  </a:lnTo>
                  <a:lnTo>
                    <a:pt x="28219" y="119392"/>
                  </a:lnTo>
                  <a:lnTo>
                    <a:pt x="28790" y="118122"/>
                  </a:lnTo>
                  <a:lnTo>
                    <a:pt x="29692" y="118122"/>
                  </a:lnTo>
                  <a:lnTo>
                    <a:pt x="33985" y="116852"/>
                  </a:lnTo>
                  <a:lnTo>
                    <a:pt x="22606" y="115582"/>
                  </a:lnTo>
                  <a:lnTo>
                    <a:pt x="25158" y="115582"/>
                  </a:lnTo>
                  <a:lnTo>
                    <a:pt x="25641" y="114312"/>
                  </a:lnTo>
                  <a:lnTo>
                    <a:pt x="27305" y="114312"/>
                  </a:lnTo>
                  <a:lnTo>
                    <a:pt x="30683" y="114312"/>
                  </a:lnTo>
                  <a:lnTo>
                    <a:pt x="32626" y="113042"/>
                  </a:lnTo>
                  <a:lnTo>
                    <a:pt x="29083" y="113042"/>
                  </a:lnTo>
                  <a:lnTo>
                    <a:pt x="27838" y="111772"/>
                  </a:lnTo>
                  <a:lnTo>
                    <a:pt x="28359" y="111772"/>
                  </a:lnTo>
                  <a:lnTo>
                    <a:pt x="30187" y="110502"/>
                  </a:lnTo>
                  <a:lnTo>
                    <a:pt x="27724" y="110502"/>
                  </a:lnTo>
                  <a:lnTo>
                    <a:pt x="27724" y="113042"/>
                  </a:lnTo>
                  <a:lnTo>
                    <a:pt x="22415" y="113042"/>
                  </a:lnTo>
                  <a:lnTo>
                    <a:pt x="21259" y="111772"/>
                  </a:lnTo>
                  <a:lnTo>
                    <a:pt x="27203" y="111772"/>
                  </a:lnTo>
                  <a:lnTo>
                    <a:pt x="27724" y="113042"/>
                  </a:lnTo>
                  <a:lnTo>
                    <a:pt x="27724" y="110502"/>
                  </a:lnTo>
                  <a:lnTo>
                    <a:pt x="27533" y="110502"/>
                  </a:lnTo>
                  <a:lnTo>
                    <a:pt x="29108" y="109232"/>
                  </a:lnTo>
                  <a:lnTo>
                    <a:pt x="24676" y="109232"/>
                  </a:lnTo>
                  <a:lnTo>
                    <a:pt x="26581" y="107962"/>
                  </a:lnTo>
                  <a:lnTo>
                    <a:pt x="29184" y="109232"/>
                  </a:lnTo>
                  <a:lnTo>
                    <a:pt x="27622" y="107962"/>
                  </a:lnTo>
                  <a:lnTo>
                    <a:pt x="28917" y="107962"/>
                  </a:lnTo>
                  <a:lnTo>
                    <a:pt x="31927" y="109232"/>
                  </a:lnTo>
                  <a:lnTo>
                    <a:pt x="29552" y="107962"/>
                  </a:lnTo>
                  <a:lnTo>
                    <a:pt x="33528" y="107962"/>
                  </a:lnTo>
                  <a:lnTo>
                    <a:pt x="33985" y="106692"/>
                  </a:lnTo>
                  <a:lnTo>
                    <a:pt x="32867" y="106692"/>
                  </a:lnTo>
                  <a:lnTo>
                    <a:pt x="32473" y="105752"/>
                  </a:lnTo>
                  <a:lnTo>
                    <a:pt x="32448" y="106692"/>
                  </a:lnTo>
                  <a:lnTo>
                    <a:pt x="28333" y="106692"/>
                  </a:lnTo>
                  <a:lnTo>
                    <a:pt x="28168" y="106616"/>
                  </a:lnTo>
                  <a:lnTo>
                    <a:pt x="32334" y="105422"/>
                  </a:lnTo>
                  <a:lnTo>
                    <a:pt x="30060" y="105422"/>
                  </a:lnTo>
                  <a:lnTo>
                    <a:pt x="30162" y="104152"/>
                  </a:lnTo>
                  <a:lnTo>
                    <a:pt x="29006" y="104152"/>
                  </a:lnTo>
                  <a:lnTo>
                    <a:pt x="29006" y="105422"/>
                  </a:lnTo>
                  <a:lnTo>
                    <a:pt x="28016" y="106540"/>
                  </a:lnTo>
                  <a:lnTo>
                    <a:pt x="25717" y="105422"/>
                  </a:lnTo>
                  <a:lnTo>
                    <a:pt x="29006" y="105422"/>
                  </a:lnTo>
                  <a:lnTo>
                    <a:pt x="29006" y="104152"/>
                  </a:lnTo>
                  <a:lnTo>
                    <a:pt x="27686" y="104152"/>
                  </a:lnTo>
                  <a:lnTo>
                    <a:pt x="27863" y="102882"/>
                  </a:lnTo>
                  <a:lnTo>
                    <a:pt x="27190" y="104152"/>
                  </a:lnTo>
                  <a:lnTo>
                    <a:pt x="25336" y="102882"/>
                  </a:lnTo>
                  <a:lnTo>
                    <a:pt x="23355" y="102882"/>
                  </a:lnTo>
                  <a:lnTo>
                    <a:pt x="30010" y="101612"/>
                  </a:lnTo>
                  <a:lnTo>
                    <a:pt x="32169" y="101612"/>
                  </a:lnTo>
                  <a:lnTo>
                    <a:pt x="29768" y="100342"/>
                  </a:lnTo>
                  <a:lnTo>
                    <a:pt x="28092" y="100342"/>
                  </a:lnTo>
                  <a:lnTo>
                    <a:pt x="27673" y="101612"/>
                  </a:lnTo>
                  <a:lnTo>
                    <a:pt x="25641" y="100342"/>
                  </a:lnTo>
                  <a:lnTo>
                    <a:pt x="22009" y="100342"/>
                  </a:lnTo>
                  <a:lnTo>
                    <a:pt x="24536" y="99072"/>
                  </a:lnTo>
                  <a:lnTo>
                    <a:pt x="33477" y="99072"/>
                  </a:lnTo>
                  <a:lnTo>
                    <a:pt x="27559" y="97802"/>
                  </a:lnTo>
                  <a:lnTo>
                    <a:pt x="25577" y="97802"/>
                  </a:lnTo>
                  <a:lnTo>
                    <a:pt x="27686" y="96532"/>
                  </a:lnTo>
                  <a:lnTo>
                    <a:pt x="29273" y="96532"/>
                  </a:lnTo>
                  <a:lnTo>
                    <a:pt x="30937" y="95262"/>
                  </a:lnTo>
                  <a:lnTo>
                    <a:pt x="29527" y="95262"/>
                  </a:lnTo>
                  <a:lnTo>
                    <a:pt x="30645" y="93992"/>
                  </a:lnTo>
                  <a:lnTo>
                    <a:pt x="28613" y="93992"/>
                  </a:lnTo>
                  <a:lnTo>
                    <a:pt x="29908" y="92722"/>
                  </a:lnTo>
                  <a:lnTo>
                    <a:pt x="24701" y="92722"/>
                  </a:lnTo>
                  <a:lnTo>
                    <a:pt x="24879" y="91452"/>
                  </a:lnTo>
                  <a:lnTo>
                    <a:pt x="28663" y="91452"/>
                  </a:lnTo>
                  <a:lnTo>
                    <a:pt x="21717" y="90182"/>
                  </a:lnTo>
                  <a:lnTo>
                    <a:pt x="27254" y="88912"/>
                  </a:lnTo>
                  <a:lnTo>
                    <a:pt x="26543" y="88912"/>
                  </a:lnTo>
                  <a:lnTo>
                    <a:pt x="25882" y="87642"/>
                  </a:lnTo>
                  <a:lnTo>
                    <a:pt x="26543" y="87642"/>
                  </a:lnTo>
                  <a:lnTo>
                    <a:pt x="28448" y="86372"/>
                  </a:lnTo>
                  <a:lnTo>
                    <a:pt x="20599" y="87642"/>
                  </a:lnTo>
                  <a:lnTo>
                    <a:pt x="22720" y="86372"/>
                  </a:lnTo>
                  <a:lnTo>
                    <a:pt x="28448" y="86372"/>
                  </a:lnTo>
                  <a:lnTo>
                    <a:pt x="32600" y="86372"/>
                  </a:lnTo>
                  <a:lnTo>
                    <a:pt x="24853" y="85102"/>
                  </a:lnTo>
                  <a:lnTo>
                    <a:pt x="31521" y="85102"/>
                  </a:lnTo>
                  <a:lnTo>
                    <a:pt x="26619" y="83832"/>
                  </a:lnTo>
                  <a:lnTo>
                    <a:pt x="28117" y="83832"/>
                  </a:lnTo>
                  <a:lnTo>
                    <a:pt x="24638" y="82562"/>
                  </a:lnTo>
                  <a:lnTo>
                    <a:pt x="23482" y="82562"/>
                  </a:lnTo>
                  <a:lnTo>
                    <a:pt x="22491" y="81292"/>
                  </a:lnTo>
                  <a:lnTo>
                    <a:pt x="22961" y="81292"/>
                  </a:lnTo>
                  <a:lnTo>
                    <a:pt x="24218" y="80022"/>
                  </a:lnTo>
                  <a:lnTo>
                    <a:pt x="27114" y="80022"/>
                  </a:lnTo>
                  <a:lnTo>
                    <a:pt x="27266" y="81292"/>
                  </a:lnTo>
                  <a:lnTo>
                    <a:pt x="31013" y="80022"/>
                  </a:lnTo>
                  <a:lnTo>
                    <a:pt x="29413" y="80022"/>
                  </a:lnTo>
                  <a:lnTo>
                    <a:pt x="28867" y="78752"/>
                  </a:lnTo>
                  <a:lnTo>
                    <a:pt x="19710" y="78752"/>
                  </a:lnTo>
                  <a:lnTo>
                    <a:pt x="26073" y="77482"/>
                  </a:lnTo>
                  <a:lnTo>
                    <a:pt x="23139" y="76212"/>
                  </a:lnTo>
                  <a:lnTo>
                    <a:pt x="23977" y="76212"/>
                  </a:lnTo>
                  <a:lnTo>
                    <a:pt x="22377" y="74942"/>
                  </a:lnTo>
                  <a:lnTo>
                    <a:pt x="30441" y="74942"/>
                  </a:lnTo>
                  <a:lnTo>
                    <a:pt x="24409" y="73672"/>
                  </a:lnTo>
                  <a:lnTo>
                    <a:pt x="30619" y="72402"/>
                  </a:lnTo>
                  <a:lnTo>
                    <a:pt x="27635" y="71132"/>
                  </a:lnTo>
                  <a:lnTo>
                    <a:pt x="31826" y="69862"/>
                  </a:lnTo>
                  <a:lnTo>
                    <a:pt x="31318" y="68592"/>
                  </a:lnTo>
                  <a:lnTo>
                    <a:pt x="25107" y="69862"/>
                  </a:lnTo>
                  <a:lnTo>
                    <a:pt x="31140" y="68592"/>
                  </a:lnTo>
                  <a:lnTo>
                    <a:pt x="24841" y="68592"/>
                  </a:lnTo>
                  <a:lnTo>
                    <a:pt x="26758" y="67957"/>
                  </a:lnTo>
                  <a:lnTo>
                    <a:pt x="28498" y="68224"/>
                  </a:lnTo>
                  <a:lnTo>
                    <a:pt x="28206" y="67830"/>
                  </a:lnTo>
                  <a:lnTo>
                    <a:pt x="27990" y="67538"/>
                  </a:lnTo>
                  <a:lnTo>
                    <a:pt x="28638" y="67322"/>
                  </a:lnTo>
                  <a:lnTo>
                    <a:pt x="30530" y="67322"/>
                  </a:lnTo>
                  <a:lnTo>
                    <a:pt x="27101" y="66052"/>
                  </a:lnTo>
                  <a:lnTo>
                    <a:pt x="33464" y="66052"/>
                  </a:lnTo>
                  <a:lnTo>
                    <a:pt x="34505" y="66052"/>
                  </a:lnTo>
                  <a:lnTo>
                    <a:pt x="35890" y="6605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6881762" y="5024989"/>
              <a:ext cx="42545" cy="343535"/>
            </a:xfrm>
            <a:custGeom>
              <a:avLst/>
              <a:gdLst/>
              <a:ahLst/>
              <a:cxnLst/>
              <a:rect l="l" t="t" r="r" b="b"/>
              <a:pathLst>
                <a:path w="42545" h="343535">
                  <a:moveTo>
                    <a:pt x="5626" y="50800"/>
                  </a:moveTo>
                  <a:lnTo>
                    <a:pt x="1854" y="50800"/>
                  </a:lnTo>
                  <a:lnTo>
                    <a:pt x="4902" y="52070"/>
                  </a:lnTo>
                  <a:lnTo>
                    <a:pt x="5626" y="50800"/>
                  </a:lnTo>
                  <a:close/>
                </a:path>
                <a:path w="42545" h="343535">
                  <a:moveTo>
                    <a:pt x="6311" y="102209"/>
                  </a:moveTo>
                  <a:close/>
                </a:path>
                <a:path w="42545" h="343535">
                  <a:moveTo>
                    <a:pt x="6451" y="12700"/>
                  </a:moveTo>
                  <a:lnTo>
                    <a:pt x="5562" y="11430"/>
                  </a:lnTo>
                  <a:lnTo>
                    <a:pt x="1778" y="12700"/>
                  </a:lnTo>
                  <a:lnTo>
                    <a:pt x="6451" y="12700"/>
                  </a:lnTo>
                  <a:close/>
                </a:path>
                <a:path w="42545" h="343535">
                  <a:moveTo>
                    <a:pt x="6540" y="204736"/>
                  </a:moveTo>
                  <a:lnTo>
                    <a:pt x="6235" y="204736"/>
                  </a:lnTo>
                  <a:lnTo>
                    <a:pt x="6019" y="204774"/>
                  </a:lnTo>
                  <a:lnTo>
                    <a:pt x="6540" y="204736"/>
                  </a:lnTo>
                  <a:close/>
                </a:path>
                <a:path w="42545" h="343535">
                  <a:moveTo>
                    <a:pt x="6883" y="47980"/>
                  </a:moveTo>
                  <a:lnTo>
                    <a:pt x="6527" y="47853"/>
                  </a:lnTo>
                  <a:lnTo>
                    <a:pt x="6883" y="47980"/>
                  </a:lnTo>
                  <a:close/>
                </a:path>
                <a:path w="42545" h="343535">
                  <a:moveTo>
                    <a:pt x="8216" y="99174"/>
                  </a:moveTo>
                  <a:lnTo>
                    <a:pt x="7988" y="99161"/>
                  </a:lnTo>
                  <a:lnTo>
                    <a:pt x="7797" y="99136"/>
                  </a:lnTo>
                  <a:lnTo>
                    <a:pt x="7454" y="99123"/>
                  </a:lnTo>
                  <a:lnTo>
                    <a:pt x="6197" y="99618"/>
                  </a:lnTo>
                  <a:lnTo>
                    <a:pt x="7226" y="99453"/>
                  </a:lnTo>
                  <a:lnTo>
                    <a:pt x="7823" y="99301"/>
                  </a:lnTo>
                  <a:lnTo>
                    <a:pt x="8216" y="99174"/>
                  </a:lnTo>
                  <a:close/>
                </a:path>
                <a:path w="42545" h="343535">
                  <a:moveTo>
                    <a:pt x="9588" y="290106"/>
                  </a:moveTo>
                  <a:close/>
                </a:path>
                <a:path w="42545" h="343535">
                  <a:moveTo>
                    <a:pt x="10007" y="289509"/>
                  </a:moveTo>
                  <a:lnTo>
                    <a:pt x="9728" y="289674"/>
                  </a:lnTo>
                  <a:lnTo>
                    <a:pt x="9588" y="289890"/>
                  </a:lnTo>
                  <a:lnTo>
                    <a:pt x="9588" y="290106"/>
                  </a:lnTo>
                  <a:lnTo>
                    <a:pt x="10007" y="289509"/>
                  </a:lnTo>
                  <a:close/>
                </a:path>
                <a:path w="42545" h="343535">
                  <a:moveTo>
                    <a:pt x="10274" y="153670"/>
                  </a:moveTo>
                  <a:lnTo>
                    <a:pt x="10058" y="153517"/>
                  </a:lnTo>
                  <a:lnTo>
                    <a:pt x="9664" y="153492"/>
                  </a:lnTo>
                  <a:lnTo>
                    <a:pt x="10274" y="153670"/>
                  </a:lnTo>
                  <a:close/>
                </a:path>
                <a:path w="42545" h="343535">
                  <a:moveTo>
                    <a:pt x="10287" y="241947"/>
                  </a:moveTo>
                  <a:lnTo>
                    <a:pt x="9931" y="241833"/>
                  </a:lnTo>
                  <a:lnTo>
                    <a:pt x="10287" y="241947"/>
                  </a:lnTo>
                  <a:close/>
                </a:path>
                <a:path w="42545" h="343535">
                  <a:moveTo>
                    <a:pt x="10642" y="156667"/>
                  </a:moveTo>
                  <a:lnTo>
                    <a:pt x="10325" y="156476"/>
                  </a:lnTo>
                  <a:lnTo>
                    <a:pt x="10172" y="156540"/>
                  </a:lnTo>
                  <a:lnTo>
                    <a:pt x="10528" y="156629"/>
                  </a:lnTo>
                  <a:close/>
                </a:path>
                <a:path w="42545" h="343535">
                  <a:moveTo>
                    <a:pt x="10756" y="270624"/>
                  </a:moveTo>
                  <a:lnTo>
                    <a:pt x="9918" y="270040"/>
                  </a:lnTo>
                  <a:lnTo>
                    <a:pt x="8051" y="271310"/>
                  </a:lnTo>
                  <a:lnTo>
                    <a:pt x="10756" y="270624"/>
                  </a:lnTo>
                  <a:close/>
                </a:path>
                <a:path w="42545" h="343535">
                  <a:moveTo>
                    <a:pt x="10782" y="109715"/>
                  </a:moveTo>
                  <a:lnTo>
                    <a:pt x="9740" y="109397"/>
                  </a:lnTo>
                  <a:lnTo>
                    <a:pt x="7937" y="110490"/>
                  </a:lnTo>
                  <a:lnTo>
                    <a:pt x="10782" y="109715"/>
                  </a:lnTo>
                  <a:close/>
                </a:path>
                <a:path w="42545" h="343535">
                  <a:moveTo>
                    <a:pt x="10934" y="233210"/>
                  </a:moveTo>
                  <a:lnTo>
                    <a:pt x="10020" y="231940"/>
                  </a:lnTo>
                  <a:lnTo>
                    <a:pt x="8813" y="233210"/>
                  </a:lnTo>
                  <a:lnTo>
                    <a:pt x="10934" y="233210"/>
                  </a:lnTo>
                  <a:close/>
                </a:path>
                <a:path w="42545" h="343535">
                  <a:moveTo>
                    <a:pt x="10960" y="156756"/>
                  </a:moveTo>
                  <a:lnTo>
                    <a:pt x="10642" y="156667"/>
                  </a:lnTo>
                  <a:lnTo>
                    <a:pt x="10960" y="156845"/>
                  </a:lnTo>
                  <a:close/>
                </a:path>
                <a:path w="42545" h="343535">
                  <a:moveTo>
                    <a:pt x="11176" y="153924"/>
                  </a:moveTo>
                  <a:lnTo>
                    <a:pt x="10274" y="153670"/>
                  </a:lnTo>
                  <a:lnTo>
                    <a:pt x="11176" y="153924"/>
                  </a:lnTo>
                  <a:close/>
                </a:path>
                <a:path w="42545" h="343535">
                  <a:moveTo>
                    <a:pt x="11531" y="287401"/>
                  </a:moveTo>
                  <a:lnTo>
                    <a:pt x="11112" y="287388"/>
                  </a:lnTo>
                  <a:lnTo>
                    <a:pt x="10769" y="287362"/>
                  </a:lnTo>
                  <a:lnTo>
                    <a:pt x="9512" y="287807"/>
                  </a:lnTo>
                  <a:lnTo>
                    <a:pt x="10553" y="287667"/>
                  </a:lnTo>
                  <a:lnTo>
                    <a:pt x="11137" y="287528"/>
                  </a:lnTo>
                  <a:lnTo>
                    <a:pt x="11531" y="287401"/>
                  </a:lnTo>
                  <a:close/>
                </a:path>
                <a:path w="42545" h="343535">
                  <a:moveTo>
                    <a:pt x="11607" y="157238"/>
                  </a:moveTo>
                  <a:lnTo>
                    <a:pt x="10960" y="156845"/>
                  </a:lnTo>
                  <a:lnTo>
                    <a:pt x="10820" y="156984"/>
                  </a:lnTo>
                  <a:lnTo>
                    <a:pt x="11607" y="157238"/>
                  </a:lnTo>
                  <a:close/>
                </a:path>
                <a:path w="42545" h="343535">
                  <a:moveTo>
                    <a:pt x="12217" y="153339"/>
                  </a:moveTo>
                  <a:lnTo>
                    <a:pt x="12077" y="153289"/>
                  </a:lnTo>
                  <a:lnTo>
                    <a:pt x="12217" y="153339"/>
                  </a:lnTo>
                  <a:close/>
                </a:path>
                <a:path w="42545" h="343535">
                  <a:moveTo>
                    <a:pt x="12230" y="154152"/>
                  </a:moveTo>
                  <a:lnTo>
                    <a:pt x="11734" y="154038"/>
                  </a:lnTo>
                  <a:lnTo>
                    <a:pt x="11176" y="153924"/>
                  </a:lnTo>
                  <a:lnTo>
                    <a:pt x="12230" y="154152"/>
                  </a:lnTo>
                  <a:close/>
                </a:path>
                <a:path w="42545" h="343535">
                  <a:moveTo>
                    <a:pt x="12331" y="149860"/>
                  </a:moveTo>
                  <a:lnTo>
                    <a:pt x="10566" y="149860"/>
                  </a:lnTo>
                  <a:lnTo>
                    <a:pt x="11277" y="151130"/>
                  </a:lnTo>
                  <a:lnTo>
                    <a:pt x="12331" y="149860"/>
                  </a:lnTo>
                  <a:close/>
                </a:path>
                <a:path w="42545" h="343535">
                  <a:moveTo>
                    <a:pt x="12344" y="296710"/>
                  </a:moveTo>
                  <a:lnTo>
                    <a:pt x="11950" y="296456"/>
                  </a:lnTo>
                  <a:lnTo>
                    <a:pt x="11112" y="296710"/>
                  </a:lnTo>
                  <a:lnTo>
                    <a:pt x="12344" y="296710"/>
                  </a:lnTo>
                  <a:close/>
                </a:path>
                <a:path w="42545" h="343535">
                  <a:moveTo>
                    <a:pt x="12687" y="157480"/>
                  </a:moveTo>
                  <a:lnTo>
                    <a:pt x="11582" y="156210"/>
                  </a:lnTo>
                  <a:lnTo>
                    <a:pt x="12280" y="157480"/>
                  </a:lnTo>
                  <a:lnTo>
                    <a:pt x="12687" y="157480"/>
                  </a:lnTo>
                  <a:close/>
                </a:path>
                <a:path w="42545" h="343535">
                  <a:moveTo>
                    <a:pt x="12839" y="118986"/>
                  </a:moveTo>
                  <a:lnTo>
                    <a:pt x="12598" y="118110"/>
                  </a:lnTo>
                  <a:lnTo>
                    <a:pt x="12585" y="119380"/>
                  </a:lnTo>
                  <a:lnTo>
                    <a:pt x="12839" y="118986"/>
                  </a:lnTo>
                  <a:close/>
                </a:path>
                <a:path w="42545" h="343535">
                  <a:moveTo>
                    <a:pt x="13182" y="264960"/>
                  </a:moveTo>
                  <a:lnTo>
                    <a:pt x="11595" y="263690"/>
                  </a:lnTo>
                  <a:lnTo>
                    <a:pt x="9944" y="264960"/>
                  </a:lnTo>
                  <a:lnTo>
                    <a:pt x="13182" y="264960"/>
                  </a:lnTo>
                  <a:close/>
                </a:path>
                <a:path w="42545" h="343535">
                  <a:moveTo>
                    <a:pt x="13360" y="156705"/>
                  </a:moveTo>
                  <a:lnTo>
                    <a:pt x="12661" y="156210"/>
                  </a:lnTo>
                  <a:lnTo>
                    <a:pt x="11823" y="156210"/>
                  </a:lnTo>
                  <a:lnTo>
                    <a:pt x="13360" y="156705"/>
                  </a:lnTo>
                  <a:close/>
                </a:path>
                <a:path w="42545" h="343535">
                  <a:moveTo>
                    <a:pt x="13512" y="130810"/>
                  </a:moveTo>
                  <a:lnTo>
                    <a:pt x="13436" y="130683"/>
                  </a:lnTo>
                  <a:lnTo>
                    <a:pt x="13144" y="130810"/>
                  </a:lnTo>
                  <a:lnTo>
                    <a:pt x="13512" y="130810"/>
                  </a:lnTo>
                  <a:close/>
                </a:path>
                <a:path w="42545" h="343535">
                  <a:moveTo>
                    <a:pt x="13804" y="153822"/>
                  </a:moveTo>
                  <a:lnTo>
                    <a:pt x="12560" y="153441"/>
                  </a:lnTo>
                  <a:lnTo>
                    <a:pt x="11811" y="153441"/>
                  </a:lnTo>
                  <a:lnTo>
                    <a:pt x="9918" y="153441"/>
                  </a:lnTo>
                  <a:lnTo>
                    <a:pt x="10058" y="153517"/>
                  </a:lnTo>
                  <a:lnTo>
                    <a:pt x="13804" y="153822"/>
                  </a:lnTo>
                  <a:close/>
                </a:path>
                <a:path w="42545" h="343535">
                  <a:moveTo>
                    <a:pt x="13995" y="157988"/>
                  </a:moveTo>
                  <a:lnTo>
                    <a:pt x="13792" y="157480"/>
                  </a:lnTo>
                  <a:lnTo>
                    <a:pt x="12903" y="157480"/>
                  </a:lnTo>
                  <a:lnTo>
                    <a:pt x="13995" y="157988"/>
                  </a:lnTo>
                  <a:close/>
                </a:path>
                <a:path w="42545" h="343535">
                  <a:moveTo>
                    <a:pt x="14224" y="215430"/>
                  </a:moveTo>
                  <a:lnTo>
                    <a:pt x="11544" y="216700"/>
                  </a:lnTo>
                  <a:lnTo>
                    <a:pt x="6146" y="216700"/>
                  </a:lnTo>
                  <a:lnTo>
                    <a:pt x="5168" y="217970"/>
                  </a:lnTo>
                  <a:lnTo>
                    <a:pt x="6172" y="217970"/>
                  </a:lnTo>
                  <a:lnTo>
                    <a:pt x="8013" y="217970"/>
                  </a:lnTo>
                  <a:lnTo>
                    <a:pt x="7035" y="219240"/>
                  </a:lnTo>
                  <a:lnTo>
                    <a:pt x="9017" y="219240"/>
                  </a:lnTo>
                  <a:lnTo>
                    <a:pt x="9944" y="217970"/>
                  </a:lnTo>
                  <a:lnTo>
                    <a:pt x="11252" y="217970"/>
                  </a:lnTo>
                  <a:lnTo>
                    <a:pt x="13538" y="216700"/>
                  </a:lnTo>
                  <a:lnTo>
                    <a:pt x="12103" y="216700"/>
                  </a:lnTo>
                  <a:lnTo>
                    <a:pt x="11899" y="216700"/>
                  </a:lnTo>
                  <a:lnTo>
                    <a:pt x="14224" y="215430"/>
                  </a:lnTo>
                  <a:close/>
                </a:path>
                <a:path w="42545" h="343535">
                  <a:moveTo>
                    <a:pt x="14668" y="301790"/>
                  </a:moveTo>
                  <a:lnTo>
                    <a:pt x="14490" y="301688"/>
                  </a:lnTo>
                  <a:lnTo>
                    <a:pt x="14262" y="301790"/>
                  </a:lnTo>
                  <a:lnTo>
                    <a:pt x="14668" y="301790"/>
                  </a:lnTo>
                  <a:close/>
                </a:path>
                <a:path w="42545" h="343535">
                  <a:moveTo>
                    <a:pt x="14909" y="146138"/>
                  </a:moveTo>
                  <a:lnTo>
                    <a:pt x="13817" y="146405"/>
                  </a:lnTo>
                  <a:lnTo>
                    <a:pt x="14427" y="146304"/>
                  </a:lnTo>
                  <a:lnTo>
                    <a:pt x="14719" y="146215"/>
                  </a:lnTo>
                  <a:lnTo>
                    <a:pt x="14909" y="146138"/>
                  </a:lnTo>
                  <a:close/>
                </a:path>
                <a:path w="42545" h="343535">
                  <a:moveTo>
                    <a:pt x="15455" y="338086"/>
                  </a:moveTo>
                  <a:lnTo>
                    <a:pt x="15214" y="337997"/>
                  </a:lnTo>
                  <a:lnTo>
                    <a:pt x="14833" y="338048"/>
                  </a:lnTo>
                  <a:lnTo>
                    <a:pt x="15455" y="338086"/>
                  </a:lnTo>
                  <a:close/>
                </a:path>
                <a:path w="42545" h="343535">
                  <a:moveTo>
                    <a:pt x="15595" y="158750"/>
                  </a:moveTo>
                  <a:lnTo>
                    <a:pt x="13995" y="157988"/>
                  </a:lnTo>
                  <a:lnTo>
                    <a:pt x="14274" y="158750"/>
                  </a:lnTo>
                  <a:lnTo>
                    <a:pt x="15595" y="158750"/>
                  </a:lnTo>
                  <a:close/>
                </a:path>
                <a:path w="42545" h="343535">
                  <a:moveTo>
                    <a:pt x="15697" y="129171"/>
                  </a:moveTo>
                  <a:lnTo>
                    <a:pt x="14909" y="128752"/>
                  </a:lnTo>
                  <a:lnTo>
                    <a:pt x="13246" y="129057"/>
                  </a:lnTo>
                  <a:lnTo>
                    <a:pt x="15697" y="129171"/>
                  </a:lnTo>
                  <a:close/>
                </a:path>
                <a:path w="42545" h="343535">
                  <a:moveTo>
                    <a:pt x="15760" y="157480"/>
                  </a:moveTo>
                  <a:lnTo>
                    <a:pt x="13360" y="156705"/>
                  </a:lnTo>
                  <a:lnTo>
                    <a:pt x="14452" y="157480"/>
                  </a:lnTo>
                  <a:lnTo>
                    <a:pt x="15760" y="157480"/>
                  </a:lnTo>
                  <a:close/>
                </a:path>
                <a:path w="42545" h="343535">
                  <a:moveTo>
                    <a:pt x="16014" y="127889"/>
                  </a:moveTo>
                  <a:lnTo>
                    <a:pt x="14859" y="127000"/>
                  </a:lnTo>
                  <a:lnTo>
                    <a:pt x="14389" y="128270"/>
                  </a:lnTo>
                  <a:lnTo>
                    <a:pt x="16014" y="127889"/>
                  </a:lnTo>
                  <a:close/>
                </a:path>
                <a:path w="42545" h="343535">
                  <a:moveTo>
                    <a:pt x="16103" y="129540"/>
                  </a:moveTo>
                  <a:lnTo>
                    <a:pt x="12801" y="129540"/>
                  </a:lnTo>
                  <a:lnTo>
                    <a:pt x="13436" y="130683"/>
                  </a:lnTo>
                  <a:lnTo>
                    <a:pt x="16103" y="129540"/>
                  </a:lnTo>
                  <a:close/>
                </a:path>
                <a:path w="42545" h="343535">
                  <a:moveTo>
                    <a:pt x="16433" y="338162"/>
                  </a:moveTo>
                  <a:lnTo>
                    <a:pt x="15455" y="338086"/>
                  </a:lnTo>
                  <a:lnTo>
                    <a:pt x="15582" y="338137"/>
                  </a:lnTo>
                  <a:lnTo>
                    <a:pt x="16433" y="338162"/>
                  </a:lnTo>
                  <a:close/>
                </a:path>
                <a:path w="42545" h="343535">
                  <a:moveTo>
                    <a:pt x="16497" y="340931"/>
                  </a:moveTo>
                  <a:lnTo>
                    <a:pt x="16154" y="340829"/>
                  </a:lnTo>
                  <a:lnTo>
                    <a:pt x="16027" y="340918"/>
                  </a:lnTo>
                  <a:lnTo>
                    <a:pt x="16230" y="340931"/>
                  </a:lnTo>
                  <a:lnTo>
                    <a:pt x="16497" y="340931"/>
                  </a:lnTo>
                  <a:close/>
                </a:path>
                <a:path w="42545" h="343535">
                  <a:moveTo>
                    <a:pt x="16662" y="127736"/>
                  </a:moveTo>
                  <a:lnTo>
                    <a:pt x="16014" y="127889"/>
                  </a:lnTo>
                  <a:lnTo>
                    <a:pt x="16497" y="128270"/>
                  </a:lnTo>
                  <a:lnTo>
                    <a:pt x="16662" y="127736"/>
                  </a:lnTo>
                  <a:close/>
                </a:path>
                <a:path w="42545" h="343535">
                  <a:moveTo>
                    <a:pt x="16802" y="338937"/>
                  </a:moveTo>
                  <a:lnTo>
                    <a:pt x="16764" y="338759"/>
                  </a:lnTo>
                  <a:lnTo>
                    <a:pt x="16687" y="338899"/>
                  </a:lnTo>
                  <a:close/>
                </a:path>
                <a:path w="42545" h="343535">
                  <a:moveTo>
                    <a:pt x="16852" y="341045"/>
                  </a:moveTo>
                  <a:lnTo>
                    <a:pt x="16497" y="340931"/>
                  </a:lnTo>
                  <a:lnTo>
                    <a:pt x="16852" y="341045"/>
                  </a:lnTo>
                  <a:close/>
                </a:path>
                <a:path w="42545" h="343535">
                  <a:moveTo>
                    <a:pt x="17322" y="157480"/>
                  </a:moveTo>
                  <a:lnTo>
                    <a:pt x="15963" y="156972"/>
                  </a:lnTo>
                  <a:lnTo>
                    <a:pt x="15900" y="157480"/>
                  </a:lnTo>
                  <a:lnTo>
                    <a:pt x="17322" y="157480"/>
                  </a:lnTo>
                  <a:close/>
                </a:path>
                <a:path w="42545" h="343535">
                  <a:moveTo>
                    <a:pt x="17335" y="339229"/>
                  </a:moveTo>
                  <a:lnTo>
                    <a:pt x="17170" y="339166"/>
                  </a:lnTo>
                  <a:lnTo>
                    <a:pt x="16967" y="339064"/>
                  </a:lnTo>
                  <a:lnTo>
                    <a:pt x="16408" y="339051"/>
                  </a:lnTo>
                  <a:lnTo>
                    <a:pt x="16586" y="339128"/>
                  </a:lnTo>
                  <a:lnTo>
                    <a:pt x="16916" y="339178"/>
                  </a:lnTo>
                  <a:lnTo>
                    <a:pt x="17335" y="339229"/>
                  </a:lnTo>
                  <a:close/>
                </a:path>
                <a:path w="42545" h="343535">
                  <a:moveTo>
                    <a:pt x="17526" y="124193"/>
                  </a:moveTo>
                  <a:lnTo>
                    <a:pt x="16979" y="124104"/>
                  </a:lnTo>
                  <a:lnTo>
                    <a:pt x="16459" y="124002"/>
                  </a:lnTo>
                  <a:lnTo>
                    <a:pt x="16116" y="123888"/>
                  </a:lnTo>
                  <a:lnTo>
                    <a:pt x="15913" y="124079"/>
                  </a:lnTo>
                  <a:lnTo>
                    <a:pt x="15849" y="124231"/>
                  </a:lnTo>
                  <a:lnTo>
                    <a:pt x="17526" y="124193"/>
                  </a:lnTo>
                  <a:close/>
                </a:path>
                <a:path w="42545" h="343535">
                  <a:moveTo>
                    <a:pt x="17589" y="341261"/>
                  </a:moveTo>
                  <a:lnTo>
                    <a:pt x="16865" y="341033"/>
                  </a:lnTo>
                  <a:lnTo>
                    <a:pt x="16751" y="341210"/>
                  </a:lnTo>
                  <a:lnTo>
                    <a:pt x="17589" y="341261"/>
                  </a:lnTo>
                  <a:close/>
                </a:path>
                <a:path w="42545" h="343535">
                  <a:moveTo>
                    <a:pt x="17818" y="339039"/>
                  </a:moveTo>
                  <a:lnTo>
                    <a:pt x="17322" y="339026"/>
                  </a:lnTo>
                  <a:lnTo>
                    <a:pt x="16967" y="339001"/>
                  </a:lnTo>
                  <a:lnTo>
                    <a:pt x="16802" y="338937"/>
                  </a:lnTo>
                  <a:lnTo>
                    <a:pt x="16967" y="339064"/>
                  </a:lnTo>
                  <a:lnTo>
                    <a:pt x="17818" y="339039"/>
                  </a:lnTo>
                  <a:close/>
                </a:path>
                <a:path w="42545" h="343535">
                  <a:moveTo>
                    <a:pt x="18846" y="330174"/>
                  </a:moveTo>
                  <a:lnTo>
                    <a:pt x="17805" y="330542"/>
                  </a:lnTo>
                  <a:lnTo>
                    <a:pt x="18402" y="330390"/>
                  </a:lnTo>
                  <a:lnTo>
                    <a:pt x="18681" y="330263"/>
                  </a:lnTo>
                  <a:lnTo>
                    <a:pt x="18846" y="330174"/>
                  </a:lnTo>
                  <a:close/>
                </a:path>
                <a:path w="42545" h="343535">
                  <a:moveTo>
                    <a:pt x="18986" y="337553"/>
                  </a:moveTo>
                  <a:lnTo>
                    <a:pt x="17183" y="337388"/>
                  </a:lnTo>
                  <a:lnTo>
                    <a:pt x="16941" y="337578"/>
                  </a:lnTo>
                  <a:lnTo>
                    <a:pt x="14897" y="337870"/>
                  </a:lnTo>
                  <a:lnTo>
                    <a:pt x="15214" y="337997"/>
                  </a:lnTo>
                  <a:lnTo>
                    <a:pt x="18986" y="337553"/>
                  </a:lnTo>
                  <a:close/>
                </a:path>
                <a:path w="42545" h="343535">
                  <a:moveTo>
                    <a:pt x="19088" y="314490"/>
                  </a:moveTo>
                  <a:lnTo>
                    <a:pt x="15773" y="315760"/>
                  </a:lnTo>
                  <a:lnTo>
                    <a:pt x="16129" y="315760"/>
                  </a:lnTo>
                  <a:lnTo>
                    <a:pt x="19088" y="314490"/>
                  </a:lnTo>
                  <a:close/>
                </a:path>
                <a:path w="42545" h="343535">
                  <a:moveTo>
                    <a:pt x="19240" y="327596"/>
                  </a:moveTo>
                  <a:lnTo>
                    <a:pt x="18732" y="327647"/>
                  </a:lnTo>
                  <a:lnTo>
                    <a:pt x="18961" y="327634"/>
                  </a:lnTo>
                  <a:lnTo>
                    <a:pt x="19240" y="327596"/>
                  </a:lnTo>
                  <a:close/>
                </a:path>
                <a:path w="42545" h="343535">
                  <a:moveTo>
                    <a:pt x="20434" y="157480"/>
                  </a:moveTo>
                  <a:lnTo>
                    <a:pt x="17030" y="156210"/>
                  </a:lnTo>
                  <a:lnTo>
                    <a:pt x="18745" y="156210"/>
                  </a:lnTo>
                  <a:lnTo>
                    <a:pt x="16802" y="154940"/>
                  </a:lnTo>
                  <a:lnTo>
                    <a:pt x="15240" y="154940"/>
                  </a:lnTo>
                  <a:lnTo>
                    <a:pt x="15443" y="156210"/>
                  </a:lnTo>
                  <a:lnTo>
                    <a:pt x="13931" y="156210"/>
                  </a:lnTo>
                  <a:lnTo>
                    <a:pt x="15963" y="156972"/>
                  </a:lnTo>
                  <a:lnTo>
                    <a:pt x="16230" y="156210"/>
                  </a:lnTo>
                  <a:lnTo>
                    <a:pt x="20434" y="157480"/>
                  </a:lnTo>
                  <a:close/>
                </a:path>
                <a:path w="42545" h="343535">
                  <a:moveTo>
                    <a:pt x="20472" y="309841"/>
                  </a:moveTo>
                  <a:lnTo>
                    <a:pt x="19418" y="309626"/>
                  </a:lnTo>
                  <a:lnTo>
                    <a:pt x="19088" y="309562"/>
                  </a:lnTo>
                  <a:lnTo>
                    <a:pt x="18859" y="309740"/>
                  </a:lnTo>
                  <a:lnTo>
                    <a:pt x="18808" y="309867"/>
                  </a:lnTo>
                  <a:lnTo>
                    <a:pt x="20472" y="309841"/>
                  </a:lnTo>
                  <a:close/>
                </a:path>
                <a:path w="42545" h="343535">
                  <a:moveTo>
                    <a:pt x="21323" y="343281"/>
                  </a:moveTo>
                  <a:lnTo>
                    <a:pt x="20916" y="343077"/>
                  </a:lnTo>
                  <a:lnTo>
                    <a:pt x="17449" y="342938"/>
                  </a:lnTo>
                  <a:lnTo>
                    <a:pt x="18376" y="343268"/>
                  </a:lnTo>
                  <a:lnTo>
                    <a:pt x="19278" y="343331"/>
                  </a:lnTo>
                  <a:lnTo>
                    <a:pt x="21323" y="343281"/>
                  </a:lnTo>
                  <a:close/>
                </a:path>
                <a:path w="42545" h="343535">
                  <a:moveTo>
                    <a:pt x="21996" y="198666"/>
                  </a:moveTo>
                  <a:lnTo>
                    <a:pt x="20180" y="198716"/>
                  </a:lnTo>
                  <a:lnTo>
                    <a:pt x="20345" y="198767"/>
                  </a:lnTo>
                  <a:lnTo>
                    <a:pt x="21996" y="198666"/>
                  </a:lnTo>
                  <a:close/>
                </a:path>
                <a:path w="42545" h="343535">
                  <a:moveTo>
                    <a:pt x="22364" y="158750"/>
                  </a:moveTo>
                  <a:lnTo>
                    <a:pt x="15900" y="157505"/>
                  </a:lnTo>
                  <a:lnTo>
                    <a:pt x="16459" y="158750"/>
                  </a:lnTo>
                  <a:lnTo>
                    <a:pt x="22364" y="158750"/>
                  </a:lnTo>
                  <a:close/>
                </a:path>
                <a:path w="42545" h="343535">
                  <a:moveTo>
                    <a:pt x="23342" y="157480"/>
                  </a:moveTo>
                  <a:lnTo>
                    <a:pt x="20726" y="156565"/>
                  </a:lnTo>
                  <a:lnTo>
                    <a:pt x="21145" y="157480"/>
                  </a:lnTo>
                  <a:lnTo>
                    <a:pt x="23342" y="157480"/>
                  </a:lnTo>
                  <a:close/>
                </a:path>
                <a:path w="42545" h="343535">
                  <a:moveTo>
                    <a:pt x="23647" y="338620"/>
                  </a:moveTo>
                  <a:lnTo>
                    <a:pt x="20828" y="338620"/>
                  </a:lnTo>
                  <a:lnTo>
                    <a:pt x="22009" y="339890"/>
                  </a:lnTo>
                  <a:lnTo>
                    <a:pt x="22517" y="339890"/>
                  </a:lnTo>
                  <a:lnTo>
                    <a:pt x="23647" y="338620"/>
                  </a:lnTo>
                  <a:close/>
                </a:path>
                <a:path w="42545" h="343535">
                  <a:moveTo>
                    <a:pt x="23888" y="152400"/>
                  </a:moveTo>
                  <a:lnTo>
                    <a:pt x="22821" y="152069"/>
                  </a:lnTo>
                  <a:lnTo>
                    <a:pt x="22936" y="152400"/>
                  </a:lnTo>
                  <a:lnTo>
                    <a:pt x="23888" y="152400"/>
                  </a:lnTo>
                  <a:close/>
                </a:path>
                <a:path w="42545" h="343535">
                  <a:moveTo>
                    <a:pt x="24333" y="153670"/>
                  </a:moveTo>
                  <a:lnTo>
                    <a:pt x="22225" y="152400"/>
                  </a:lnTo>
                  <a:lnTo>
                    <a:pt x="22948" y="153670"/>
                  </a:lnTo>
                  <a:lnTo>
                    <a:pt x="23368" y="153670"/>
                  </a:lnTo>
                  <a:lnTo>
                    <a:pt x="24333" y="153670"/>
                  </a:lnTo>
                  <a:close/>
                </a:path>
                <a:path w="42545" h="343535">
                  <a:moveTo>
                    <a:pt x="24625" y="154940"/>
                  </a:moveTo>
                  <a:lnTo>
                    <a:pt x="23368" y="153670"/>
                  </a:lnTo>
                  <a:lnTo>
                    <a:pt x="21488" y="154940"/>
                  </a:lnTo>
                  <a:lnTo>
                    <a:pt x="24625" y="154940"/>
                  </a:lnTo>
                  <a:close/>
                </a:path>
                <a:path w="42545" h="343535">
                  <a:moveTo>
                    <a:pt x="24790" y="341820"/>
                  </a:moveTo>
                  <a:lnTo>
                    <a:pt x="23101" y="341591"/>
                  </a:lnTo>
                  <a:lnTo>
                    <a:pt x="20154" y="341312"/>
                  </a:lnTo>
                  <a:lnTo>
                    <a:pt x="16967" y="341490"/>
                  </a:lnTo>
                  <a:lnTo>
                    <a:pt x="20307" y="341718"/>
                  </a:lnTo>
                  <a:lnTo>
                    <a:pt x="18910" y="341795"/>
                  </a:lnTo>
                  <a:lnTo>
                    <a:pt x="22872" y="342023"/>
                  </a:lnTo>
                  <a:lnTo>
                    <a:pt x="23291" y="342239"/>
                  </a:lnTo>
                  <a:lnTo>
                    <a:pt x="21780" y="342392"/>
                  </a:lnTo>
                  <a:lnTo>
                    <a:pt x="20497" y="342366"/>
                  </a:lnTo>
                  <a:lnTo>
                    <a:pt x="21386" y="342442"/>
                  </a:lnTo>
                  <a:lnTo>
                    <a:pt x="19748" y="342696"/>
                  </a:lnTo>
                  <a:lnTo>
                    <a:pt x="21920" y="342811"/>
                  </a:lnTo>
                  <a:lnTo>
                    <a:pt x="24599" y="342506"/>
                  </a:lnTo>
                  <a:lnTo>
                    <a:pt x="24701" y="342163"/>
                  </a:lnTo>
                  <a:lnTo>
                    <a:pt x="22479" y="341820"/>
                  </a:lnTo>
                  <a:lnTo>
                    <a:pt x="23253" y="341731"/>
                  </a:lnTo>
                  <a:lnTo>
                    <a:pt x="24142" y="341807"/>
                  </a:lnTo>
                  <a:lnTo>
                    <a:pt x="24790" y="341820"/>
                  </a:lnTo>
                  <a:close/>
                </a:path>
                <a:path w="42545" h="343535">
                  <a:moveTo>
                    <a:pt x="25704" y="151866"/>
                  </a:moveTo>
                  <a:lnTo>
                    <a:pt x="24739" y="152527"/>
                  </a:lnTo>
                  <a:lnTo>
                    <a:pt x="25285" y="152539"/>
                  </a:lnTo>
                  <a:lnTo>
                    <a:pt x="25704" y="151866"/>
                  </a:lnTo>
                  <a:close/>
                </a:path>
                <a:path w="42545" h="343535">
                  <a:moveTo>
                    <a:pt x="26149" y="21590"/>
                  </a:moveTo>
                  <a:lnTo>
                    <a:pt x="25958" y="21590"/>
                  </a:lnTo>
                  <a:lnTo>
                    <a:pt x="25438" y="21590"/>
                  </a:lnTo>
                  <a:lnTo>
                    <a:pt x="26111" y="22186"/>
                  </a:lnTo>
                  <a:lnTo>
                    <a:pt x="26149" y="21590"/>
                  </a:lnTo>
                  <a:close/>
                </a:path>
                <a:path w="42545" h="343535">
                  <a:moveTo>
                    <a:pt x="26365" y="137337"/>
                  </a:moveTo>
                  <a:lnTo>
                    <a:pt x="26174" y="137363"/>
                  </a:lnTo>
                  <a:lnTo>
                    <a:pt x="26301" y="137363"/>
                  </a:lnTo>
                  <a:close/>
                </a:path>
                <a:path w="42545" h="343535">
                  <a:moveTo>
                    <a:pt x="26771" y="26047"/>
                  </a:moveTo>
                  <a:lnTo>
                    <a:pt x="26492" y="25882"/>
                  </a:lnTo>
                  <a:lnTo>
                    <a:pt x="25844" y="26009"/>
                  </a:lnTo>
                  <a:lnTo>
                    <a:pt x="26771" y="26047"/>
                  </a:lnTo>
                  <a:close/>
                </a:path>
                <a:path w="42545" h="343535">
                  <a:moveTo>
                    <a:pt x="27444" y="93980"/>
                  </a:moveTo>
                  <a:lnTo>
                    <a:pt x="27089" y="94119"/>
                  </a:lnTo>
                  <a:lnTo>
                    <a:pt x="27254" y="94145"/>
                  </a:lnTo>
                  <a:lnTo>
                    <a:pt x="27444" y="93980"/>
                  </a:lnTo>
                  <a:close/>
                </a:path>
                <a:path w="42545" h="343535">
                  <a:moveTo>
                    <a:pt x="27470" y="152717"/>
                  </a:moveTo>
                  <a:lnTo>
                    <a:pt x="25285" y="152539"/>
                  </a:lnTo>
                  <a:lnTo>
                    <a:pt x="25095" y="152831"/>
                  </a:lnTo>
                  <a:lnTo>
                    <a:pt x="27470" y="152717"/>
                  </a:lnTo>
                  <a:close/>
                </a:path>
                <a:path w="42545" h="343535">
                  <a:moveTo>
                    <a:pt x="28384" y="341160"/>
                  </a:moveTo>
                  <a:lnTo>
                    <a:pt x="21424" y="339890"/>
                  </a:lnTo>
                  <a:lnTo>
                    <a:pt x="18262" y="339890"/>
                  </a:lnTo>
                  <a:lnTo>
                    <a:pt x="20180" y="341160"/>
                  </a:lnTo>
                  <a:lnTo>
                    <a:pt x="28384" y="341160"/>
                  </a:lnTo>
                  <a:close/>
                </a:path>
                <a:path w="42545" h="343535">
                  <a:moveTo>
                    <a:pt x="28587" y="334810"/>
                  </a:moveTo>
                  <a:lnTo>
                    <a:pt x="27355" y="334441"/>
                  </a:lnTo>
                  <a:lnTo>
                    <a:pt x="27520" y="334810"/>
                  </a:lnTo>
                  <a:lnTo>
                    <a:pt x="28587" y="334810"/>
                  </a:lnTo>
                  <a:close/>
                </a:path>
                <a:path w="42545" h="343535">
                  <a:moveTo>
                    <a:pt x="29133" y="336080"/>
                  </a:moveTo>
                  <a:lnTo>
                    <a:pt x="26936" y="334810"/>
                  </a:lnTo>
                  <a:lnTo>
                    <a:pt x="27749" y="336080"/>
                  </a:lnTo>
                  <a:lnTo>
                    <a:pt x="28282" y="336080"/>
                  </a:lnTo>
                  <a:lnTo>
                    <a:pt x="29133" y="336080"/>
                  </a:lnTo>
                  <a:close/>
                </a:path>
                <a:path w="42545" h="343535">
                  <a:moveTo>
                    <a:pt x="29565" y="321373"/>
                  </a:moveTo>
                  <a:lnTo>
                    <a:pt x="29438" y="321386"/>
                  </a:lnTo>
                  <a:lnTo>
                    <a:pt x="29286" y="321411"/>
                  </a:lnTo>
                  <a:lnTo>
                    <a:pt x="29502" y="321398"/>
                  </a:lnTo>
                  <a:close/>
                </a:path>
                <a:path w="42545" h="343535">
                  <a:moveTo>
                    <a:pt x="29959" y="149948"/>
                  </a:moveTo>
                  <a:lnTo>
                    <a:pt x="28956" y="149542"/>
                  </a:lnTo>
                  <a:lnTo>
                    <a:pt x="28702" y="149453"/>
                  </a:lnTo>
                  <a:lnTo>
                    <a:pt x="27673" y="149644"/>
                  </a:lnTo>
                  <a:lnTo>
                    <a:pt x="28143" y="150139"/>
                  </a:lnTo>
                  <a:lnTo>
                    <a:pt x="29311" y="149860"/>
                  </a:lnTo>
                  <a:lnTo>
                    <a:pt x="29959" y="149948"/>
                  </a:lnTo>
                  <a:close/>
                </a:path>
                <a:path w="42545" h="343535">
                  <a:moveTo>
                    <a:pt x="29972" y="321233"/>
                  </a:moveTo>
                  <a:lnTo>
                    <a:pt x="29565" y="321373"/>
                  </a:lnTo>
                  <a:lnTo>
                    <a:pt x="29794" y="321335"/>
                  </a:lnTo>
                  <a:lnTo>
                    <a:pt x="29972" y="321233"/>
                  </a:lnTo>
                  <a:close/>
                </a:path>
                <a:path w="42545" h="343535">
                  <a:moveTo>
                    <a:pt x="30340" y="333908"/>
                  </a:moveTo>
                  <a:lnTo>
                    <a:pt x="29502" y="334594"/>
                  </a:lnTo>
                  <a:lnTo>
                    <a:pt x="30035" y="334530"/>
                  </a:lnTo>
                  <a:lnTo>
                    <a:pt x="30340" y="333908"/>
                  </a:lnTo>
                  <a:close/>
                </a:path>
                <a:path w="42545" h="343535">
                  <a:moveTo>
                    <a:pt x="30784" y="85229"/>
                  </a:moveTo>
                  <a:lnTo>
                    <a:pt x="29286" y="85090"/>
                  </a:lnTo>
                  <a:lnTo>
                    <a:pt x="30022" y="85090"/>
                  </a:lnTo>
                  <a:lnTo>
                    <a:pt x="29654" y="83820"/>
                  </a:lnTo>
                  <a:lnTo>
                    <a:pt x="26581" y="83820"/>
                  </a:lnTo>
                  <a:lnTo>
                    <a:pt x="28181" y="85090"/>
                  </a:lnTo>
                  <a:lnTo>
                    <a:pt x="29146" y="85090"/>
                  </a:lnTo>
                  <a:lnTo>
                    <a:pt x="28930" y="85369"/>
                  </a:lnTo>
                  <a:lnTo>
                    <a:pt x="27660" y="85686"/>
                  </a:lnTo>
                  <a:lnTo>
                    <a:pt x="28092" y="85813"/>
                  </a:lnTo>
                  <a:lnTo>
                    <a:pt x="29730" y="85610"/>
                  </a:lnTo>
                  <a:lnTo>
                    <a:pt x="30784" y="85229"/>
                  </a:lnTo>
                  <a:close/>
                </a:path>
                <a:path w="42545" h="343535">
                  <a:moveTo>
                    <a:pt x="30899" y="106680"/>
                  </a:moveTo>
                  <a:lnTo>
                    <a:pt x="29387" y="107950"/>
                  </a:lnTo>
                  <a:lnTo>
                    <a:pt x="29832" y="107950"/>
                  </a:lnTo>
                  <a:lnTo>
                    <a:pt x="30899" y="106680"/>
                  </a:lnTo>
                  <a:close/>
                </a:path>
                <a:path w="42545" h="343535">
                  <a:moveTo>
                    <a:pt x="31064" y="320878"/>
                  </a:moveTo>
                  <a:lnTo>
                    <a:pt x="29921" y="320865"/>
                  </a:lnTo>
                  <a:lnTo>
                    <a:pt x="30213" y="321068"/>
                  </a:lnTo>
                  <a:lnTo>
                    <a:pt x="29972" y="321233"/>
                  </a:lnTo>
                  <a:lnTo>
                    <a:pt x="31064" y="320878"/>
                  </a:lnTo>
                  <a:close/>
                </a:path>
                <a:path w="42545" h="343535">
                  <a:moveTo>
                    <a:pt x="31153" y="152527"/>
                  </a:moveTo>
                  <a:lnTo>
                    <a:pt x="27470" y="152717"/>
                  </a:lnTo>
                  <a:lnTo>
                    <a:pt x="27635" y="153022"/>
                  </a:lnTo>
                  <a:lnTo>
                    <a:pt x="31153" y="152527"/>
                  </a:lnTo>
                  <a:close/>
                </a:path>
                <a:path w="42545" h="343535">
                  <a:moveTo>
                    <a:pt x="31432" y="132016"/>
                  </a:moveTo>
                  <a:lnTo>
                    <a:pt x="31051" y="131686"/>
                  </a:lnTo>
                  <a:lnTo>
                    <a:pt x="30403" y="132003"/>
                  </a:lnTo>
                  <a:lnTo>
                    <a:pt x="31432" y="132016"/>
                  </a:lnTo>
                  <a:close/>
                </a:path>
                <a:path w="42545" h="343535">
                  <a:moveTo>
                    <a:pt x="32232" y="334365"/>
                  </a:moveTo>
                  <a:lnTo>
                    <a:pt x="30035" y="334530"/>
                  </a:lnTo>
                  <a:lnTo>
                    <a:pt x="29895" y="334797"/>
                  </a:lnTo>
                  <a:lnTo>
                    <a:pt x="32232" y="334365"/>
                  </a:lnTo>
                  <a:close/>
                </a:path>
                <a:path w="42545" h="343535">
                  <a:moveTo>
                    <a:pt x="32372" y="308584"/>
                  </a:moveTo>
                  <a:lnTo>
                    <a:pt x="32156" y="308508"/>
                  </a:lnTo>
                  <a:lnTo>
                    <a:pt x="31940" y="308432"/>
                  </a:lnTo>
                  <a:lnTo>
                    <a:pt x="31648" y="308457"/>
                  </a:lnTo>
                  <a:lnTo>
                    <a:pt x="32067" y="308584"/>
                  </a:lnTo>
                  <a:lnTo>
                    <a:pt x="32372" y="308584"/>
                  </a:lnTo>
                  <a:close/>
                </a:path>
                <a:path w="42545" h="343535">
                  <a:moveTo>
                    <a:pt x="32575" y="127000"/>
                  </a:moveTo>
                  <a:lnTo>
                    <a:pt x="30124" y="125730"/>
                  </a:lnTo>
                  <a:lnTo>
                    <a:pt x="30861" y="127000"/>
                  </a:lnTo>
                  <a:lnTo>
                    <a:pt x="32575" y="127000"/>
                  </a:lnTo>
                  <a:close/>
                </a:path>
                <a:path w="42545" h="343535">
                  <a:moveTo>
                    <a:pt x="32651" y="285826"/>
                  </a:moveTo>
                  <a:lnTo>
                    <a:pt x="32435" y="285851"/>
                  </a:lnTo>
                  <a:lnTo>
                    <a:pt x="32270" y="285889"/>
                  </a:lnTo>
                  <a:lnTo>
                    <a:pt x="32067" y="285915"/>
                  </a:lnTo>
                  <a:lnTo>
                    <a:pt x="32232" y="286029"/>
                  </a:lnTo>
                  <a:lnTo>
                    <a:pt x="32651" y="285826"/>
                  </a:lnTo>
                  <a:close/>
                </a:path>
                <a:path w="42545" h="343535">
                  <a:moveTo>
                    <a:pt x="32943" y="73660"/>
                  </a:moveTo>
                  <a:lnTo>
                    <a:pt x="31496" y="73660"/>
                  </a:lnTo>
                  <a:lnTo>
                    <a:pt x="31051" y="74930"/>
                  </a:lnTo>
                  <a:lnTo>
                    <a:pt x="32486" y="74930"/>
                  </a:lnTo>
                  <a:lnTo>
                    <a:pt x="32943" y="73660"/>
                  </a:lnTo>
                  <a:close/>
                </a:path>
                <a:path w="42545" h="343535">
                  <a:moveTo>
                    <a:pt x="32969" y="98247"/>
                  </a:moveTo>
                  <a:lnTo>
                    <a:pt x="31953" y="97929"/>
                  </a:lnTo>
                  <a:lnTo>
                    <a:pt x="28663" y="98158"/>
                  </a:lnTo>
                  <a:lnTo>
                    <a:pt x="29260" y="98348"/>
                  </a:lnTo>
                  <a:lnTo>
                    <a:pt x="32969" y="98247"/>
                  </a:lnTo>
                  <a:close/>
                </a:path>
                <a:path w="42545" h="343535">
                  <a:moveTo>
                    <a:pt x="33058" y="49047"/>
                  </a:moveTo>
                  <a:lnTo>
                    <a:pt x="32131" y="48628"/>
                  </a:lnTo>
                  <a:lnTo>
                    <a:pt x="31953" y="48844"/>
                  </a:lnTo>
                  <a:lnTo>
                    <a:pt x="33058" y="49047"/>
                  </a:lnTo>
                  <a:close/>
                </a:path>
                <a:path w="42545" h="343535">
                  <a:moveTo>
                    <a:pt x="33235" y="266014"/>
                  </a:moveTo>
                  <a:lnTo>
                    <a:pt x="32994" y="265976"/>
                  </a:lnTo>
                  <a:lnTo>
                    <a:pt x="33235" y="266014"/>
                  </a:lnTo>
                  <a:close/>
                </a:path>
                <a:path w="42545" h="343535">
                  <a:moveTo>
                    <a:pt x="33248" y="289394"/>
                  </a:moveTo>
                  <a:lnTo>
                    <a:pt x="33032" y="289267"/>
                  </a:lnTo>
                  <a:lnTo>
                    <a:pt x="32677" y="289318"/>
                  </a:lnTo>
                  <a:lnTo>
                    <a:pt x="33070" y="289344"/>
                  </a:lnTo>
                  <a:lnTo>
                    <a:pt x="33248" y="289394"/>
                  </a:lnTo>
                  <a:close/>
                </a:path>
                <a:path w="42545" h="343535">
                  <a:moveTo>
                    <a:pt x="33248" y="289394"/>
                  </a:moveTo>
                  <a:lnTo>
                    <a:pt x="33020" y="289433"/>
                  </a:lnTo>
                  <a:lnTo>
                    <a:pt x="32804" y="289521"/>
                  </a:lnTo>
                  <a:lnTo>
                    <a:pt x="33248" y="289394"/>
                  </a:lnTo>
                  <a:close/>
                </a:path>
                <a:path w="42545" h="343535">
                  <a:moveTo>
                    <a:pt x="33451" y="299745"/>
                  </a:moveTo>
                  <a:lnTo>
                    <a:pt x="33185" y="299808"/>
                  </a:lnTo>
                  <a:lnTo>
                    <a:pt x="33451" y="299745"/>
                  </a:lnTo>
                  <a:close/>
                </a:path>
                <a:path w="42545" h="343535">
                  <a:moveTo>
                    <a:pt x="33477" y="273850"/>
                  </a:moveTo>
                  <a:lnTo>
                    <a:pt x="31635" y="273850"/>
                  </a:lnTo>
                  <a:lnTo>
                    <a:pt x="33464" y="275120"/>
                  </a:lnTo>
                  <a:lnTo>
                    <a:pt x="33477" y="273850"/>
                  </a:lnTo>
                  <a:close/>
                </a:path>
                <a:path w="42545" h="343535">
                  <a:moveTo>
                    <a:pt x="33578" y="331025"/>
                  </a:moveTo>
                  <a:lnTo>
                    <a:pt x="30632" y="331025"/>
                  </a:lnTo>
                  <a:lnTo>
                    <a:pt x="29743" y="331012"/>
                  </a:lnTo>
                  <a:lnTo>
                    <a:pt x="30568" y="331038"/>
                  </a:lnTo>
                  <a:lnTo>
                    <a:pt x="31140" y="331114"/>
                  </a:lnTo>
                  <a:lnTo>
                    <a:pt x="31369" y="331190"/>
                  </a:lnTo>
                  <a:lnTo>
                    <a:pt x="32600" y="331139"/>
                  </a:lnTo>
                  <a:lnTo>
                    <a:pt x="33451" y="331127"/>
                  </a:lnTo>
                  <a:lnTo>
                    <a:pt x="33578" y="331025"/>
                  </a:lnTo>
                  <a:close/>
                </a:path>
                <a:path w="42545" h="343535">
                  <a:moveTo>
                    <a:pt x="33997" y="95250"/>
                  </a:moveTo>
                  <a:lnTo>
                    <a:pt x="27254" y="94145"/>
                  </a:lnTo>
                  <a:lnTo>
                    <a:pt x="25958" y="95250"/>
                  </a:lnTo>
                  <a:lnTo>
                    <a:pt x="29857" y="95250"/>
                  </a:lnTo>
                  <a:lnTo>
                    <a:pt x="33997" y="95250"/>
                  </a:lnTo>
                  <a:close/>
                </a:path>
                <a:path w="42545" h="343535">
                  <a:moveTo>
                    <a:pt x="34112" y="294170"/>
                  </a:moveTo>
                  <a:lnTo>
                    <a:pt x="32588" y="295440"/>
                  </a:lnTo>
                  <a:lnTo>
                    <a:pt x="33045" y="295440"/>
                  </a:lnTo>
                  <a:lnTo>
                    <a:pt x="34112" y="294170"/>
                  </a:lnTo>
                  <a:close/>
                </a:path>
                <a:path w="42545" h="343535">
                  <a:moveTo>
                    <a:pt x="34277" y="331787"/>
                  </a:moveTo>
                  <a:lnTo>
                    <a:pt x="32969" y="331520"/>
                  </a:lnTo>
                  <a:lnTo>
                    <a:pt x="31965" y="331800"/>
                  </a:lnTo>
                  <a:lnTo>
                    <a:pt x="32499" y="332155"/>
                  </a:lnTo>
                  <a:lnTo>
                    <a:pt x="33629" y="331774"/>
                  </a:lnTo>
                  <a:lnTo>
                    <a:pt x="34277" y="331787"/>
                  </a:lnTo>
                  <a:close/>
                </a:path>
                <a:path w="42545" h="343535">
                  <a:moveTo>
                    <a:pt x="34290" y="326986"/>
                  </a:moveTo>
                  <a:lnTo>
                    <a:pt x="32867" y="326809"/>
                  </a:lnTo>
                  <a:lnTo>
                    <a:pt x="33274" y="326936"/>
                  </a:lnTo>
                  <a:lnTo>
                    <a:pt x="33756" y="326961"/>
                  </a:lnTo>
                  <a:lnTo>
                    <a:pt x="34290" y="326986"/>
                  </a:lnTo>
                  <a:close/>
                </a:path>
                <a:path w="42545" h="343535">
                  <a:moveTo>
                    <a:pt x="34340" y="126720"/>
                  </a:moveTo>
                  <a:lnTo>
                    <a:pt x="33362" y="126199"/>
                  </a:lnTo>
                  <a:lnTo>
                    <a:pt x="33959" y="126593"/>
                  </a:lnTo>
                  <a:lnTo>
                    <a:pt x="34340" y="126720"/>
                  </a:lnTo>
                  <a:close/>
                </a:path>
                <a:path w="42545" h="343535">
                  <a:moveTo>
                    <a:pt x="34455" y="316611"/>
                  </a:moveTo>
                  <a:lnTo>
                    <a:pt x="34074" y="316344"/>
                  </a:lnTo>
                  <a:lnTo>
                    <a:pt x="33426" y="316623"/>
                  </a:lnTo>
                  <a:lnTo>
                    <a:pt x="34455" y="316611"/>
                  </a:lnTo>
                  <a:close/>
                </a:path>
                <a:path w="42545" h="343535">
                  <a:moveTo>
                    <a:pt x="34518" y="323659"/>
                  </a:moveTo>
                  <a:lnTo>
                    <a:pt x="34277" y="323672"/>
                  </a:lnTo>
                  <a:lnTo>
                    <a:pt x="33909" y="323697"/>
                  </a:lnTo>
                  <a:lnTo>
                    <a:pt x="34518" y="323659"/>
                  </a:lnTo>
                  <a:close/>
                </a:path>
                <a:path w="42545" h="343535">
                  <a:moveTo>
                    <a:pt x="34721" y="115570"/>
                  </a:moveTo>
                  <a:lnTo>
                    <a:pt x="34544" y="115570"/>
                  </a:lnTo>
                  <a:lnTo>
                    <a:pt x="34709" y="115963"/>
                  </a:lnTo>
                  <a:lnTo>
                    <a:pt x="34721" y="115570"/>
                  </a:lnTo>
                  <a:close/>
                </a:path>
                <a:path w="42545" h="343535">
                  <a:moveTo>
                    <a:pt x="34950" y="290360"/>
                  </a:moveTo>
                  <a:lnTo>
                    <a:pt x="32943" y="290360"/>
                  </a:lnTo>
                  <a:lnTo>
                    <a:pt x="34569" y="291630"/>
                  </a:lnTo>
                  <a:lnTo>
                    <a:pt x="34950" y="290360"/>
                  </a:lnTo>
                  <a:close/>
                </a:path>
                <a:path w="42545" h="343535">
                  <a:moveTo>
                    <a:pt x="35102" y="116840"/>
                  </a:moveTo>
                  <a:lnTo>
                    <a:pt x="34709" y="115963"/>
                  </a:lnTo>
                  <a:lnTo>
                    <a:pt x="34709" y="116840"/>
                  </a:lnTo>
                  <a:lnTo>
                    <a:pt x="35102" y="116840"/>
                  </a:lnTo>
                  <a:close/>
                </a:path>
                <a:path w="42545" h="343535">
                  <a:moveTo>
                    <a:pt x="35648" y="265518"/>
                  </a:moveTo>
                  <a:lnTo>
                    <a:pt x="33235" y="266014"/>
                  </a:lnTo>
                  <a:lnTo>
                    <a:pt x="33972" y="266115"/>
                  </a:lnTo>
                  <a:lnTo>
                    <a:pt x="35648" y="265518"/>
                  </a:lnTo>
                  <a:close/>
                </a:path>
                <a:path w="42545" h="343535">
                  <a:moveTo>
                    <a:pt x="35674" y="306222"/>
                  </a:moveTo>
                  <a:lnTo>
                    <a:pt x="35407" y="306197"/>
                  </a:lnTo>
                  <a:lnTo>
                    <a:pt x="35255" y="306285"/>
                  </a:lnTo>
                  <a:lnTo>
                    <a:pt x="35496" y="306273"/>
                  </a:lnTo>
                  <a:lnTo>
                    <a:pt x="35674" y="306222"/>
                  </a:lnTo>
                  <a:close/>
                </a:path>
                <a:path w="42545" h="343535">
                  <a:moveTo>
                    <a:pt x="35826" y="333717"/>
                  </a:moveTo>
                  <a:lnTo>
                    <a:pt x="32232" y="334365"/>
                  </a:lnTo>
                  <a:lnTo>
                    <a:pt x="32435" y="334606"/>
                  </a:lnTo>
                  <a:lnTo>
                    <a:pt x="35826" y="333717"/>
                  </a:lnTo>
                  <a:close/>
                </a:path>
                <a:path w="42545" h="343535">
                  <a:moveTo>
                    <a:pt x="35826" y="114300"/>
                  </a:moveTo>
                  <a:lnTo>
                    <a:pt x="32308" y="114300"/>
                  </a:lnTo>
                  <a:lnTo>
                    <a:pt x="34175" y="115570"/>
                  </a:lnTo>
                  <a:lnTo>
                    <a:pt x="35826" y="114300"/>
                  </a:lnTo>
                  <a:close/>
                </a:path>
                <a:path w="42545" h="343535">
                  <a:moveTo>
                    <a:pt x="36195" y="117094"/>
                  </a:moveTo>
                  <a:lnTo>
                    <a:pt x="34239" y="118110"/>
                  </a:lnTo>
                  <a:lnTo>
                    <a:pt x="35852" y="118110"/>
                  </a:lnTo>
                  <a:lnTo>
                    <a:pt x="36195" y="117094"/>
                  </a:lnTo>
                  <a:close/>
                </a:path>
                <a:path w="42545" h="343535">
                  <a:moveTo>
                    <a:pt x="36360" y="293027"/>
                  </a:moveTo>
                  <a:lnTo>
                    <a:pt x="36068" y="293052"/>
                  </a:lnTo>
                  <a:lnTo>
                    <a:pt x="35775" y="293090"/>
                  </a:lnTo>
                  <a:lnTo>
                    <a:pt x="36360" y="293027"/>
                  </a:lnTo>
                  <a:close/>
                </a:path>
                <a:path w="42545" h="343535">
                  <a:moveTo>
                    <a:pt x="36690" y="225590"/>
                  </a:moveTo>
                  <a:lnTo>
                    <a:pt x="34645" y="224320"/>
                  </a:lnTo>
                  <a:lnTo>
                    <a:pt x="32969" y="224320"/>
                  </a:lnTo>
                  <a:lnTo>
                    <a:pt x="36690" y="225590"/>
                  </a:lnTo>
                  <a:close/>
                </a:path>
                <a:path w="42545" h="343535">
                  <a:moveTo>
                    <a:pt x="36703" y="116840"/>
                  </a:moveTo>
                  <a:lnTo>
                    <a:pt x="36410" y="116992"/>
                  </a:lnTo>
                  <a:lnTo>
                    <a:pt x="36703" y="117360"/>
                  </a:lnTo>
                  <a:lnTo>
                    <a:pt x="36703" y="116840"/>
                  </a:lnTo>
                  <a:close/>
                </a:path>
                <a:path w="42545" h="343535">
                  <a:moveTo>
                    <a:pt x="36957" y="128270"/>
                  </a:moveTo>
                  <a:lnTo>
                    <a:pt x="25488" y="127000"/>
                  </a:lnTo>
                  <a:lnTo>
                    <a:pt x="28016" y="127000"/>
                  </a:lnTo>
                  <a:lnTo>
                    <a:pt x="28473" y="125730"/>
                  </a:lnTo>
                  <a:lnTo>
                    <a:pt x="30124" y="125730"/>
                  </a:lnTo>
                  <a:lnTo>
                    <a:pt x="33464" y="125730"/>
                  </a:lnTo>
                  <a:lnTo>
                    <a:pt x="35382" y="124460"/>
                  </a:lnTo>
                  <a:lnTo>
                    <a:pt x="25120" y="124460"/>
                  </a:lnTo>
                  <a:lnTo>
                    <a:pt x="23926" y="123190"/>
                  </a:lnTo>
                  <a:lnTo>
                    <a:pt x="30975" y="123190"/>
                  </a:lnTo>
                  <a:lnTo>
                    <a:pt x="31762" y="123190"/>
                  </a:lnTo>
                  <a:lnTo>
                    <a:pt x="31699" y="122669"/>
                  </a:lnTo>
                  <a:lnTo>
                    <a:pt x="32753" y="121920"/>
                  </a:lnTo>
                  <a:lnTo>
                    <a:pt x="31623" y="121920"/>
                  </a:lnTo>
                  <a:lnTo>
                    <a:pt x="30988" y="121920"/>
                  </a:lnTo>
                  <a:lnTo>
                    <a:pt x="32169" y="120650"/>
                  </a:lnTo>
                  <a:lnTo>
                    <a:pt x="30035" y="120650"/>
                  </a:lnTo>
                  <a:lnTo>
                    <a:pt x="31559" y="119380"/>
                  </a:lnTo>
                  <a:lnTo>
                    <a:pt x="27686" y="120650"/>
                  </a:lnTo>
                  <a:lnTo>
                    <a:pt x="27114" y="119380"/>
                  </a:lnTo>
                  <a:lnTo>
                    <a:pt x="30022" y="119380"/>
                  </a:lnTo>
                  <a:lnTo>
                    <a:pt x="31280" y="118110"/>
                  </a:lnTo>
                  <a:lnTo>
                    <a:pt x="34328" y="119380"/>
                  </a:lnTo>
                  <a:lnTo>
                    <a:pt x="31915" y="118110"/>
                  </a:lnTo>
                  <a:lnTo>
                    <a:pt x="34239" y="118110"/>
                  </a:lnTo>
                  <a:lnTo>
                    <a:pt x="34658" y="116840"/>
                  </a:lnTo>
                  <a:lnTo>
                    <a:pt x="30149" y="116840"/>
                  </a:lnTo>
                  <a:lnTo>
                    <a:pt x="27940" y="116840"/>
                  </a:lnTo>
                  <a:lnTo>
                    <a:pt x="31242" y="115570"/>
                  </a:lnTo>
                  <a:lnTo>
                    <a:pt x="30149" y="116840"/>
                  </a:lnTo>
                  <a:lnTo>
                    <a:pt x="34544" y="115570"/>
                  </a:lnTo>
                  <a:lnTo>
                    <a:pt x="34175" y="115570"/>
                  </a:lnTo>
                  <a:lnTo>
                    <a:pt x="32270" y="115570"/>
                  </a:lnTo>
                  <a:lnTo>
                    <a:pt x="32308" y="114300"/>
                  </a:lnTo>
                  <a:lnTo>
                    <a:pt x="29794" y="114300"/>
                  </a:lnTo>
                  <a:lnTo>
                    <a:pt x="29946" y="113030"/>
                  </a:lnTo>
                  <a:lnTo>
                    <a:pt x="29286" y="114300"/>
                  </a:lnTo>
                  <a:lnTo>
                    <a:pt x="27660" y="114300"/>
                  </a:lnTo>
                  <a:lnTo>
                    <a:pt x="27063" y="113030"/>
                  </a:lnTo>
                  <a:lnTo>
                    <a:pt x="25412" y="113030"/>
                  </a:lnTo>
                  <a:lnTo>
                    <a:pt x="32042" y="111760"/>
                  </a:lnTo>
                  <a:lnTo>
                    <a:pt x="34150" y="111760"/>
                  </a:lnTo>
                  <a:lnTo>
                    <a:pt x="31699" y="110490"/>
                  </a:lnTo>
                  <a:lnTo>
                    <a:pt x="30060" y="110490"/>
                  </a:lnTo>
                  <a:lnTo>
                    <a:pt x="29641" y="111760"/>
                  </a:lnTo>
                  <a:lnTo>
                    <a:pt x="28397" y="110985"/>
                  </a:lnTo>
                  <a:lnTo>
                    <a:pt x="29883" y="110490"/>
                  </a:lnTo>
                  <a:lnTo>
                    <a:pt x="28206" y="110490"/>
                  </a:lnTo>
                  <a:lnTo>
                    <a:pt x="27901" y="110680"/>
                  </a:lnTo>
                  <a:lnTo>
                    <a:pt x="27597" y="110490"/>
                  </a:lnTo>
                  <a:lnTo>
                    <a:pt x="23926" y="110490"/>
                  </a:lnTo>
                  <a:lnTo>
                    <a:pt x="26428" y="109220"/>
                  </a:lnTo>
                  <a:lnTo>
                    <a:pt x="35331" y="109220"/>
                  </a:lnTo>
                  <a:lnTo>
                    <a:pt x="29387" y="107950"/>
                  </a:lnTo>
                  <a:lnTo>
                    <a:pt x="27368" y="107950"/>
                  </a:lnTo>
                  <a:lnTo>
                    <a:pt x="29476" y="106680"/>
                  </a:lnTo>
                  <a:lnTo>
                    <a:pt x="30899" y="106680"/>
                  </a:lnTo>
                  <a:lnTo>
                    <a:pt x="31267" y="106680"/>
                  </a:lnTo>
                  <a:lnTo>
                    <a:pt x="32194" y="105752"/>
                  </a:lnTo>
                  <a:lnTo>
                    <a:pt x="32639" y="105410"/>
                  </a:lnTo>
                  <a:lnTo>
                    <a:pt x="28524" y="105410"/>
                  </a:lnTo>
                  <a:lnTo>
                    <a:pt x="31229" y="104140"/>
                  </a:lnTo>
                  <a:lnTo>
                    <a:pt x="25298" y="104140"/>
                  </a:lnTo>
                  <a:lnTo>
                    <a:pt x="25971" y="102870"/>
                  </a:lnTo>
                  <a:lnTo>
                    <a:pt x="31534" y="102870"/>
                  </a:lnTo>
                  <a:lnTo>
                    <a:pt x="27432" y="101600"/>
                  </a:lnTo>
                  <a:lnTo>
                    <a:pt x="23799" y="101600"/>
                  </a:lnTo>
                  <a:lnTo>
                    <a:pt x="30213" y="100330"/>
                  </a:lnTo>
                  <a:lnTo>
                    <a:pt x="23228" y="99060"/>
                  </a:lnTo>
                  <a:lnTo>
                    <a:pt x="28740" y="97790"/>
                  </a:lnTo>
                  <a:lnTo>
                    <a:pt x="28016" y="97790"/>
                  </a:lnTo>
                  <a:lnTo>
                    <a:pt x="27330" y="96520"/>
                  </a:lnTo>
                  <a:lnTo>
                    <a:pt x="27978" y="96520"/>
                  </a:lnTo>
                  <a:lnTo>
                    <a:pt x="29857" y="95250"/>
                  </a:lnTo>
                  <a:lnTo>
                    <a:pt x="22021" y="96520"/>
                  </a:lnTo>
                  <a:lnTo>
                    <a:pt x="24130" y="95250"/>
                  </a:lnTo>
                  <a:lnTo>
                    <a:pt x="27089" y="94119"/>
                  </a:lnTo>
                  <a:lnTo>
                    <a:pt x="26238" y="93980"/>
                  </a:lnTo>
                  <a:lnTo>
                    <a:pt x="27444" y="93980"/>
                  </a:lnTo>
                  <a:lnTo>
                    <a:pt x="30594" y="93980"/>
                  </a:lnTo>
                  <a:lnTo>
                    <a:pt x="32880" y="92710"/>
                  </a:lnTo>
                  <a:lnTo>
                    <a:pt x="27965" y="92710"/>
                  </a:lnTo>
                  <a:lnTo>
                    <a:pt x="28422" y="91440"/>
                  </a:lnTo>
                  <a:lnTo>
                    <a:pt x="25958" y="91440"/>
                  </a:lnTo>
                  <a:lnTo>
                    <a:pt x="24777" y="90170"/>
                  </a:lnTo>
                  <a:lnTo>
                    <a:pt x="22796" y="90170"/>
                  </a:lnTo>
                  <a:lnTo>
                    <a:pt x="24231" y="88900"/>
                  </a:lnTo>
                  <a:lnTo>
                    <a:pt x="28397" y="88900"/>
                  </a:lnTo>
                  <a:lnTo>
                    <a:pt x="29032" y="87630"/>
                  </a:lnTo>
                  <a:lnTo>
                    <a:pt x="25984" y="87630"/>
                  </a:lnTo>
                  <a:lnTo>
                    <a:pt x="26238" y="86360"/>
                  </a:lnTo>
                  <a:lnTo>
                    <a:pt x="27279" y="86360"/>
                  </a:lnTo>
                  <a:lnTo>
                    <a:pt x="24231" y="85090"/>
                  </a:lnTo>
                  <a:lnTo>
                    <a:pt x="27330" y="85090"/>
                  </a:lnTo>
                  <a:lnTo>
                    <a:pt x="24307" y="83820"/>
                  </a:lnTo>
                  <a:lnTo>
                    <a:pt x="23520" y="83820"/>
                  </a:lnTo>
                  <a:lnTo>
                    <a:pt x="23571" y="82550"/>
                  </a:lnTo>
                  <a:lnTo>
                    <a:pt x="31584" y="82550"/>
                  </a:lnTo>
                  <a:lnTo>
                    <a:pt x="25527" y="81280"/>
                  </a:lnTo>
                  <a:lnTo>
                    <a:pt x="31711" y="80010"/>
                  </a:lnTo>
                  <a:lnTo>
                    <a:pt x="28702" y="78740"/>
                  </a:lnTo>
                  <a:lnTo>
                    <a:pt x="32867" y="77470"/>
                  </a:lnTo>
                  <a:lnTo>
                    <a:pt x="32334" y="76200"/>
                  </a:lnTo>
                  <a:lnTo>
                    <a:pt x="26136" y="77470"/>
                  </a:lnTo>
                  <a:lnTo>
                    <a:pt x="32143" y="76200"/>
                  </a:lnTo>
                  <a:lnTo>
                    <a:pt x="25438" y="76200"/>
                  </a:lnTo>
                  <a:lnTo>
                    <a:pt x="25844" y="74930"/>
                  </a:lnTo>
                  <a:lnTo>
                    <a:pt x="29629" y="74930"/>
                  </a:lnTo>
                  <a:lnTo>
                    <a:pt x="31483" y="73660"/>
                  </a:lnTo>
                  <a:lnTo>
                    <a:pt x="28054" y="72390"/>
                  </a:lnTo>
                  <a:lnTo>
                    <a:pt x="35445" y="72390"/>
                  </a:lnTo>
                  <a:lnTo>
                    <a:pt x="36842" y="72390"/>
                  </a:lnTo>
                  <a:lnTo>
                    <a:pt x="34696" y="71589"/>
                  </a:lnTo>
                  <a:lnTo>
                    <a:pt x="34239" y="71120"/>
                  </a:lnTo>
                  <a:lnTo>
                    <a:pt x="35407" y="69850"/>
                  </a:lnTo>
                  <a:lnTo>
                    <a:pt x="33197" y="69850"/>
                  </a:lnTo>
                  <a:lnTo>
                    <a:pt x="33921" y="68580"/>
                  </a:lnTo>
                  <a:lnTo>
                    <a:pt x="27622" y="67310"/>
                  </a:lnTo>
                  <a:lnTo>
                    <a:pt x="30746" y="66040"/>
                  </a:lnTo>
                  <a:lnTo>
                    <a:pt x="29349" y="66040"/>
                  </a:lnTo>
                  <a:lnTo>
                    <a:pt x="30911" y="64770"/>
                  </a:lnTo>
                  <a:lnTo>
                    <a:pt x="31559" y="64770"/>
                  </a:lnTo>
                  <a:lnTo>
                    <a:pt x="32486" y="66040"/>
                  </a:lnTo>
                  <a:lnTo>
                    <a:pt x="32575" y="64770"/>
                  </a:lnTo>
                  <a:lnTo>
                    <a:pt x="34480" y="63500"/>
                  </a:lnTo>
                  <a:lnTo>
                    <a:pt x="28105" y="63500"/>
                  </a:lnTo>
                  <a:lnTo>
                    <a:pt x="26987" y="62230"/>
                  </a:lnTo>
                  <a:lnTo>
                    <a:pt x="31610" y="62230"/>
                  </a:lnTo>
                  <a:lnTo>
                    <a:pt x="33782" y="59690"/>
                  </a:lnTo>
                  <a:lnTo>
                    <a:pt x="34429" y="59690"/>
                  </a:lnTo>
                  <a:lnTo>
                    <a:pt x="34950" y="58420"/>
                  </a:lnTo>
                  <a:lnTo>
                    <a:pt x="30518" y="58420"/>
                  </a:lnTo>
                  <a:lnTo>
                    <a:pt x="28651" y="57150"/>
                  </a:lnTo>
                  <a:lnTo>
                    <a:pt x="33629" y="55880"/>
                  </a:lnTo>
                  <a:lnTo>
                    <a:pt x="30645" y="53340"/>
                  </a:lnTo>
                  <a:lnTo>
                    <a:pt x="33388" y="52070"/>
                  </a:lnTo>
                  <a:lnTo>
                    <a:pt x="30251" y="52070"/>
                  </a:lnTo>
                  <a:lnTo>
                    <a:pt x="34366" y="50800"/>
                  </a:lnTo>
                  <a:lnTo>
                    <a:pt x="33248" y="50800"/>
                  </a:lnTo>
                  <a:lnTo>
                    <a:pt x="33350" y="49530"/>
                  </a:lnTo>
                  <a:lnTo>
                    <a:pt x="27800" y="50800"/>
                  </a:lnTo>
                  <a:lnTo>
                    <a:pt x="30810" y="49530"/>
                  </a:lnTo>
                  <a:lnTo>
                    <a:pt x="30149" y="48260"/>
                  </a:lnTo>
                  <a:lnTo>
                    <a:pt x="29349" y="46990"/>
                  </a:lnTo>
                  <a:lnTo>
                    <a:pt x="31889" y="45720"/>
                  </a:lnTo>
                  <a:lnTo>
                    <a:pt x="29108" y="45720"/>
                  </a:lnTo>
                  <a:lnTo>
                    <a:pt x="32067" y="44450"/>
                  </a:lnTo>
                  <a:lnTo>
                    <a:pt x="33147" y="43180"/>
                  </a:lnTo>
                  <a:lnTo>
                    <a:pt x="34518" y="43180"/>
                  </a:lnTo>
                  <a:lnTo>
                    <a:pt x="34696" y="41910"/>
                  </a:lnTo>
                  <a:lnTo>
                    <a:pt x="30162" y="41910"/>
                  </a:lnTo>
                  <a:lnTo>
                    <a:pt x="30048" y="40640"/>
                  </a:lnTo>
                  <a:lnTo>
                    <a:pt x="33883" y="39370"/>
                  </a:lnTo>
                  <a:lnTo>
                    <a:pt x="29832" y="38100"/>
                  </a:lnTo>
                  <a:lnTo>
                    <a:pt x="32042" y="38100"/>
                  </a:lnTo>
                  <a:lnTo>
                    <a:pt x="34861" y="36830"/>
                  </a:lnTo>
                  <a:lnTo>
                    <a:pt x="32753" y="36830"/>
                  </a:lnTo>
                  <a:lnTo>
                    <a:pt x="29146" y="35560"/>
                  </a:lnTo>
                  <a:lnTo>
                    <a:pt x="30302" y="35560"/>
                  </a:lnTo>
                  <a:lnTo>
                    <a:pt x="26555" y="34290"/>
                  </a:lnTo>
                  <a:lnTo>
                    <a:pt x="23291" y="34290"/>
                  </a:lnTo>
                  <a:lnTo>
                    <a:pt x="24815" y="33020"/>
                  </a:lnTo>
                  <a:lnTo>
                    <a:pt x="22517" y="33020"/>
                  </a:lnTo>
                  <a:lnTo>
                    <a:pt x="24396" y="31750"/>
                  </a:lnTo>
                  <a:lnTo>
                    <a:pt x="23266" y="31750"/>
                  </a:lnTo>
                  <a:lnTo>
                    <a:pt x="24003" y="30480"/>
                  </a:lnTo>
                  <a:lnTo>
                    <a:pt x="26885" y="30480"/>
                  </a:lnTo>
                  <a:lnTo>
                    <a:pt x="27876" y="30480"/>
                  </a:lnTo>
                  <a:lnTo>
                    <a:pt x="29349" y="30480"/>
                  </a:lnTo>
                  <a:lnTo>
                    <a:pt x="29806" y="29210"/>
                  </a:lnTo>
                  <a:lnTo>
                    <a:pt x="27051" y="29210"/>
                  </a:lnTo>
                  <a:lnTo>
                    <a:pt x="28282" y="27940"/>
                  </a:lnTo>
                  <a:lnTo>
                    <a:pt x="29832" y="27940"/>
                  </a:lnTo>
                  <a:lnTo>
                    <a:pt x="29870" y="26670"/>
                  </a:lnTo>
                  <a:lnTo>
                    <a:pt x="28194" y="26670"/>
                  </a:lnTo>
                  <a:lnTo>
                    <a:pt x="28638" y="25400"/>
                  </a:lnTo>
                  <a:lnTo>
                    <a:pt x="27025" y="26263"/>
                  </a:lnTo>
                  <a:lnTo>
                    <a:pt x="27025" y="29210"/>
                  </a:lnTo>
                  <a:lnTo>
                    <a:pt x="26911" y="30251"/>
                  </a:lnTo>
                  <a:lnTo>
                    <a:pt x="22491" y="29210"/>
                  </a:lnTo>
                  <a:lnTo>
                    <a:pt x="27025" y="29210"/>
                  </a:lnTo>
                  <a:lnTo>
                    <a:pt x="27025" y="26263"/>
                  </a:lnTo>
                  <a:lnTo>
                    <a:pt x="26238" y="26670"/>
                  </a:lnTo>
                  <a:lnTo>
                    <a:pt x="26936" y="26670"/>
                  </a:lnTo>
                  <a:lnTo>
                    <a:pt x="26987" y="27940"/>
                  </a:lnTo>
                  <a:lnTo>
                    <a:pt x="25488" y="26670"/>
                  </a:lnTo>
                  <a:lnTo>
                    <a:pt x="21082" y="26670"/>
                  </a:lnTo>
                  <a:lnTo>
                    <a:pt x="25171" y="25400"/>
                  </a:lnTo>
                  <a:lnTo>
                    <a:pt x="28638" y="25400"/>
                  </a:lnTo>
                  <a:lnTo>
                    <a:pt x="29883" y="25400"/>
                  </a:lnTo>
                  <a:lnTo>
                    <a:pt x="28194" y="24130"/>
                  </a:lnTo>
                  <a:lnTo>
                    <a:pt x="28702" y="22860"/>
                  </a:lnTo>
                  <a:lnTo>
                    <a:pt x="26873" y="22860"/>
                  </a:lnTo>
                  <a:lnTo>
                    <a:pt x="26111" y="22186"/>
                  </a:lnTo>
                  <a:lnTo>
                    <a:pt x="26073" y="22860"/>
                  </a:lnTo>
                  <a:lnTo>
                    <a:pt x="23152" y="22860"/>
                  </a:lnTo>
                  <a:lnTo>
                    <a:pt x="22428" y="21590"/>
                  </a:lnTo>
                  <a:lnTo>
                    <a:pt x="25438" y="21590"/>
                  </a:lnTo>
                  <a:lnTo>
                    <a:pt x="25603" y="21336"/>
                  </a:lnTo>
                  <a:lnTo>
                    <a:pt x="25958" y="21590"/>
                  </a:lnTo>
                  <a:lnTo>
                    <a:pt x="25730" y="21145"/>
                  </a:lnTo>
                  <a:lnTo>
                    <a:pt x="26250" y="20320"/>
                  </a:lnTo>
                  <a:lnTo>
                    <a:pt x="26479" y="20320"/>
                  </a:lnTo>
                  <a:lnTo>
                    <a:pt x="27609" y="19050"/>
                  </a:lnTo>
                  <a:lnTo>
                    <a:pt x="24752" y="17780"/>
                  </a:lnTo>
                  <a:lnTo>
                    <a:pt x="22225" y="16510"/>
                  </a:lnTo>
                  <a:lnTo>
                    <a:pt x="23342" y="15849"/>
                  </a:lnTo>
                  <a:lnTo>
                    <a:pt x="22999" y="16510"/>
                  </a:lnTo>
                  <a:lnTo>
                    <a:pt x="26416" y="13970"/>
                  </a:lnTo>
                  <a:lnTo>
                    <a:pt x="19545" y="11430"/>
                  </a:lnTo>
                  <a:lnTo>
                    <a:pt x="24993" y="8890"/>
                  </a:lnTo>
                  <a:lnTo>
                    <a:pt x="21717" y="8890"/>
                  </a:lnTo>
                  <a:lnTo>
                    <a:pt x="24879" y="7620"/>
                  </a:lnTo>
                  <a:lnTo>
                    <a:pt x="21209" y="7620"/>
                  </a:lnTo>
                  <a:lnTo>
                    <a:pt x="18503" y="6350"/>
                  </a:lnTo>
                  <a:lnTo>
                    <a:pt x="28892" y="5080"/>
                  </a:lnTo>
                  <a:lnTo>
                    <a:pt x="22072" y="5080"/>
                  </a:lnTo>
                  <a:lnTo>
                    <a:pt x="20370" y="3810"/>
                  </a:lnTo>
                  <a:lnTo>
                    <a:pt x="23368" y="3810"/>
                  </a:lnTo>
                  <a:lnTo>
                    <a:pt x="20485" y="2540"/>
                  </a:lnTo>
                  <a:lnTo>
                    <a:pt x="21653" y="1270"/>
                  </a:lnTo>
                  <a:lnTo>
                    <a:pt x="27051" y="2540"/>
                  </a:lnTo>
                  <a:lnTo>
                    <a:pt x="27330" y="1270"/>
                  </a:lnTo>
                  <a:lnTo>
                    <a:pt x="26670" y="1270"/>
                  </a:lnTo>
                  <a:lnTo>
                    <a:pt x="22466" y="0"/>
                  </a:lnTo>
                  <a:lnTo>
                    <a:pt x="21297" y="0"/>
                  </a:lnTo>
                  <a:lnTo>
                    <a:pt x="20345" y="1270"/>
                  </a:lnTo>
                  <a:lnTo>
                    <a:pt x="18694" y="1270"/>
                  </a:lnTo>
                  <a:lnTo>
                    <a:pt x="17818" y="0"/>
                  </a:lnTo>
                  <a:lnTo>
                    <a:pt x="12954" y="1270"/>
                  </a:lnTo>
                  <a:lnTo>
                    <a:pt x="7950" y="0"/>
                  </a:lnTo>
                  <a:lnTo>
                    <a:pt x="4597" y="1270"/>
                  </a:lnTo>
                  <a:lnTo>
                    <a:pt x="7594" y="2540"/>
                  </a:lnTo>
                  <a:lnTo>
                    <a:pt x="3594" y="2540"/>
                  </a:lnTo>
                  <a:lnTo>
                    <a:pt x="8280" y="3810"/>
                  </a:lnTo>
                  <a:lnTo>
                    <a:pt x="5130" y="3810"/>
                  </a:lnTo>
                  <a:lnTo>
                    <a:pt x="7048" y="5080"/>
                  </a:lnTo>
                  <a:lnTo>
                    <a:pt x="7696" y="5080"/>
                  </a:lnTo>
                  <a:lnTo>
                    <a:pt x="4991" y="6350"/>
                  </a:lnTo>
                  <a:lnTo>
                    <a:pt x="7493" y="7620"/>
                  </a:lnTo>
                  <a:lnTo>
                    <a:pt x="2146" y="7620"/>
                  </a:lnTo>
                  <a:lnTo>
                    <a:pt x="7416" y="8890"/>
                  </a:lnTo>
                  <a:lnTo>
                    <a:pt x="6477" y="8890"/>
                  </a:lnTo>
                  <a:lnTo>
                    <a:pt x="3759" y="10160"/>
                  </a:lnTo>
                  <a:lnTo>
                    <a:pt x="5600" y="10160"/>
                  </a:lnTo>
                  <a:lnTo>
                    <a:pt x="5194" y="11430"/>
                  </a:lnTo>
                  <a:lnTo>
                    <a:pt x="5562" y="11430"/>
                  </a:lnTo>
                  <a:lnTo>
                    <a:pt x="7848" y="11430"/>
                  </a:lnTo>
                  <a:lnTo>
                    <a:pt x="10388" y="12700"/>
                  </a:lnTo>
                  <a:lnTo>
                    <a:pt x="6718" y="12700"/>
                  </a:lnTo>
                  <a:lnTo>
                    <a:pt x="3327" y="13970"/>
                  </a:lnTo>
                  <a:lnTo>
                    <a:pt x="7366" y="13970"/>
                  </a:lnTo>
                  <a:lnTo>
                    <a:pt x="4864" y="15240"/>
                  </a:lnTo>
                  <a:lnTo>
                    <a:pt x="2565" y="13970"/>
                  </a:lnTo>
                  <a:lnTo>
                    <a:pt x="4165" y="15240"/>
                  </a:lnTo>
                  <a:lnTo>
                    <a:pt x="1981" y="15240"/>
                  </a:lnTo>
                  <a:lnTo>
                    <a:pt x="3022" y="16510"/>
                  </a:lnTo>
                  <a:lnTo>
                    <a:pt x="4775" y="16510"/>
                  </a:lnTo>
                  <a:lnTo>
                    <a:pt x="7874" y="17780"/>
                  </a:lnTo>
                  <a:lnTo>
                    <a:pt x="5003" y="17780"/>
                  </a:lnTo>
                  <a:lnTo>
                    <a:pt x="8877" y="19050"/>
                  </a:lnTo>
                  <a:lnTo>
                    <a:pt x="9779" y="19050"/>
                  </a:lnTo>
                  <a:lnTo>
                    <a:pt x="10160" y="19215"/>
                  </a:lnTo>
                  <a:lnTo>
                    <a:pt x="10287" y="19164"/>
                  </a:lnTo>
                  <a:lnTo>
                    <a:pt x="12801" y="20320"/>
                  </a:lnTo>
                  <a:lnTo>
                    <a:pt x="8242" y="20320"/>
                  </a:lnTo>
                  <a:lnTo>
                    <a:pt x="10223" y="19240"/>
                  </a:lnTo>
                  <a:lnTo>
                    <a:pt x="7416" y="20320"/>
                  </a:lnTo>
                  <a:lnTo>
                    <a:pt x="8636" y="19151"/>
                  </a:lnTo>
                  <a:lnTo>
                    <a:pt x="3568" y="20243"/>
                  </a:lnTo>
                  <a:lnTo>
                    <a:pt x="3162" y="20320"/>
                  </a:lnTo>
                  <a:lnTo>
                    <a:pt x="5003" y="20320"/>
                  </a:lnTo>
                  <a:lnTo>
                    <a:pt x="4000" y="21590"/>
                  </a:lnTo>
                  <a:lnTo>
                    <a:pt x="8902" y="21590"/>
                  </a:lnTo>
                  <a:lnTo>
                    <a:pt x="12496" y="22860"/>
                  </a:lnTo>
                  <a:lnTo>
                    <a:pt x="11747" y="22860"/>
                  </a:lnTo>
                  <a:lnTo>
                    <a:pt x="11747" y="29210"/>
                  </a:lnTo>
                  <a:lnTo>
                    <a:pt x="11163" y="30480"/>
                  </a:lnTo>
                  <a:lnTo>
                    <a:pt x="10439" y="30480"/>
                  </a:lnTo>
                  <a:lnTo>
                    <a:pt x="10401" y="29210"/>
                  </a:lnTo>
                  <a:lnTo>
                    <a:pt x="11747" y="29210"/>
                  </a:lnTo>
                  <a:lnTo>
                    <a:pt x="11747" y="22860"/>
                  </a:lnTo>
                  <a:lnTo>
                    <a:pt x="0" y="22860"/>
                  </a:lnTo>
                  <a:lnTo>
                    <a:pt x="4775" y="24130"/>
                  </a:lnTo>
                  <a:lnTo>
                    <a:pt x="5283" y="24130"/>
                  </a:lnTo>
                  <a:lnTo>
                    <a:pt x="4914" y="25400"/>
                  </a:lnTo>
                  <a:lnTo>
                    <a:pt x="11074" y="24130"/>
                  </a:lnTo>
                  <a:lnTo>
                    <a:pt x="8420" y="25400"/>
                  </a:lnTo>
                  <a:lnTo>
                    <a:pt x="8890" y="25400"/>
                  </a:lnTo>
                  <a:lnTo>
                    <a:pt x="5334" y="26670"/>
                  </a:lnTo>
                  <a:lnTo>
                    <a:pt x="5943" y="26670"/>
                  </a:lnTo>
                  <a:lnTo>
                    <a:pt x="8547" y="27940"/>
                  </a:lnTo>
                  <a:lnTo>
                    <a:pt x="9245" y="29210"/>
                  </a:lnTo>
                  <a:lnTo>
                    <a:pt x="5969" y="29210"/>
                  </a:lnTo>
                  <a:lnTo>
                    <a:pt x="7810" y="30480"/>
                  </a:lnTo>
                  <a:lnTo>
                    <a:pt x="5664" y="31750"/>
                  </a:lnTo>
                  <a:lnTo>
                    <a:pt x="3594" y="33020"/>
                  </a:lnTo>
                  <a:lnTo>
                    <a:pt x="6680" y="33020"/>
                  </a:lnTo>
                  <a:lnTo>
                    <a:pt x="6654" y="34290"/>
                  </a:lnTo>
                  <a:lnTo>
                    <a:pt x="7823" y="34290"/>
                  </a:lnTo>
                  <a:lnTo>
                    <a:pt x="10909" y="36830"/>
                  </a:lnTo>
                  <a:lnTo>
                    <a:pt x="6743" y="36830"/>
                  </a:lnTo>
                  <a:lnTo>
                    <a:pt x="5511" y="38100"/>
                  </a:lnTo>
                  <a:lnTo>
                    <a:pt x="9664" y="38100"/>
                  </a:lnTo>
                  <a:lnTo>
                    <a:pt x="8407" y="40640"/>
                  </a:lnTo>
                  <a:lnTo>
                    <a:pt x="11277" y="41910"/>
                  </a:lnTo>
                  <a:lnTo>
                    <a:pt x="6692" y="43180"/>
                  </a:lnTo>
                  <a:lnTo>
                    <a:pt x="11137" y="43180"/>
                  </a:lnTo>
                  <a:lnTo>
                    <a:pt x="4775" y="44450"/>
                  </a:lnTo>
                  <a:lnTo>
                    <a:pt x="10960" y="44450"/>
                  </a:lnTo>
                  <a:lnTo>
                    <a:pt x="7937" y="45720"/>
                  </a:lnTo>
                  <a:lnTo>
                    <a:pt x="6819" y="45720"/>
                  </a:lnTo>
                  <a:lnTo>
                    <a:pt x="5473" y="46570"/>
                  </a:lnTo>
                  <a:lnTo>
                    <a:pt x="4826" y="46990"/>
                  </a:lnTo>
                  <a:lnTo>
                    <a:pt x="6121" y="46990"/>
                  </a:lnTo>
                  <a:lnTo>
                    <a:pt x="9537" y="48260"/>
                  </a:lnTo>
                  <a:lnTo>
                    <a:pt x="10375" y="48260"/>
                  </a:lnTo>
                  <a:lnTo>
                    <a:pt x="6705" y="49530"/>
                  </a:lnTo>
                  <a:lnTo>
                    <a:pt x="5067" y="49530"/>
                  </a:lnTo>
                  <a:lnTo>
                    <a:pt x="7835" y="50800"/>
                  </a:lnTo>
                  <a:lnTo>
                    <a:pt x="7480" y="50800"/>
                  </a:lnTo>
                  <a:lnTo>
                    <a:pt x="5626" y="50800"/>
                  </a:lnTo>
                  <a:lnTo>
                    <a:pt x="6337" y="51549"/>
                  </a:lnTo>
                  <a:lnTo>
                    <a:pt x="5549" y="52070"/>
                  </a:lnTo>
                  <a:lnTo>
                    <a:pt x="6400" y="53340"/>
                  </a:lnTo>
                  <a:lnTo>
                    <a:pt x="4178" y="53340"/>
                  </a:lnTo>
                  <a:lnTo>
                    <a:pt x="3657" y="54610"/>
                  </a:lnTo>
                  <a:lnTo>
                    <a:pt x="5334" y="55880"/>
                  </a:lnTo>
                  <a:lnTo>
                    <a:pt x="8470" y="55880"/>
                  </a:lnTo>
                  <a:lnTo>
                    <a:pt x="8902" y="56515"/>
                  </a:lnTo>
                  <a:lnTo>
                    <a:pt x="10604" y="55880"/>
                  </a:lnTo>
                  <a:lnTo>
                    <a:pt x="11074" y="55880"/>
                  </a:lnTo>
                  <a:lnTo>
                    <a:pt x="10693" y="57150"/>
                  </a:lnTo>
                  <a:lnTo>
                    <a:pt x="9309" y="57150"/>
                  </a:lnTo>
                  <a:lnTo>
                    <a:pt x="8902" y="56515"/>
                  </a:lnTo>
                  <a:lnTo>
                    <a:pt x="7213" y="57150"/>
                  </a:lnTo>
                  <a:lnTo>
                    <a:pt x="6565" y="57150"/>
                  </a:lnTo>
                  <a:lnTo>
                    <a:pt x="1054" y="58420"/>
                  </a:lnTo>
                  <a:lnTo>
                    <a:pt x="3733" y="58420"/>
                  </a:lnTo>
                  <a:lnTo>
                    <a:pt x="3759" y="59690"/>
                  </a:lnTo>
                  <a:lnTo>
                    <a:pt x="4940" y="59690"/>
                  </a:lnTo>
                  <a:lnTo>
                    <a:pt x="5143" y="60960"/>
                  </a:lnTo>
                  <a:lnTo>
                    <a:pt x="9842" y="60960"/>
                  </a:lnTo>
                  <a:lnTo>
                    <a:pt x="8940" y="62230"/>
                  </a:lnTo>
                  <a:lnTo>
                    <a:pt x="6654" y="63500"/>
                  </a:lnTo>
                  <a:lnTo>
                    <a:pt x="6934" y="63500"/>
                  </a:lnTo>
                  <a:lnTo>
                    <a:pt x="8420" y="64770"/>
                  </a:lnTo>
                  <a:lnTo>
                    <a:pt x="9423" y="63500"/>
                  </a:lnTo>
                  <a:lnTo>
                    <a:pt x="11188" y="64770"/>
                  </a:lnTo>
                  <a:lnTo>
                    <a:pt x="8420" y="64770"/>
                  </a:lnTo>
                  <a:lnTo>
                    <a:pt x="6858" y="64770"/>
                  </a:lnTo>
                  <a:lnTo>
                    <a:pt x="7340" y="66040"/>
                  </a:lnTo>
                  <a:lnTo>
                    <a:pt x="9664" y="67310"/>
                  </a:lnTo>
                  <a:lnTo>
                    <a:pt x="9486" y="67310"/>
                  </a:lnTo>
                  <a:lnTo>
                    <a:pt x="13550" y="68580"/>
                  </a:lnTo>
                  <a:lnTo>
                    <a:pt x="1803" y="71120"/>
                  </a:lnTo>
                  <a:lnTo>
                    <a:pt x="7442" y="72390"/>
                  </a:lnTo>
                  <a:lnTo>
                    <a:pt x="8102" y="72390"/>
                  </a:lnTo>
                  <a:lnTo>
                    <a:pt x="10121" y="72390"/>
                  </a:lnTo>
                  <a:lnTo>
                    <a:pt x="9677" y="73660"/>
                  </a:lnTo>
                  <a:lnTo>
                    <a:pt x="8102" y="72390"/>
                  </a:lnTo>
                  <a:lnTo>
                    <a:pt x="6451" y="73660"/>
                  </a:lnTo>
                  <a:lnTo>
                    <a:pt x="10985" y="74930"/>
                  </a:lnTo>
                  <a:lnTo>
                    <a:pt x="5892" y="74930"/>
                  </a:lnTo>
                  <a:lnTo>
                    <a:pt x="8902" y="76200"/>
                  </a:lnTo>
                  <a:lnTo>
                    <a:pt x="1041" y="77470"/>
                  </a:lnTo>
                  <a:lnTo>
                    <a:pt x="9575" y="78740"/>
                  </a:lnTo>
                  <a:lnTo>
                    <a:pt x="4584" y="80010"/>
                  </a:lnTo>
                  <a:lnTo>
                    <a:pt x="5384" y="80010"/>
                  </a:lnTo>
                  <a:lnTo>
                    <a:pt x="4978" y="81280"/>
                  </a:lnTo>
                  <a:lnTo>
                    <a:pt x="6413" y="81280"/>
                  </a:lnTo>
                  <a:lnTo>
                    <a:pt x="6629" y="80010"/>
                  </a:lnTo>
                  <a:lnTo>
                    <a:pt x="7658" y="80010"/>
                  </a:lnTo>
                  <a:lnTo>
                    <a:pt x="9994" y="82550"/>
                  </a:lnTo>
                  <a:lnTo>
                    <a:pt x="5130" y="85090"/>
                  </a:lnTo>
                  <a:lnTo>
                    <a:pt x="3556" y="87630"/>
                  </a:lnTo>
                  <a:lnTo>
                    <a:pt x="3098" y="88900"/>
                  </a:lnTo>
                  <a:lnTo>
                    <a:pt x="5346" y="88900"/>
                  </a:lnTo>
                  <a:lnTo>
                    <a:pt x="13208" y="88900"/>
                  </a:lnTo>
                  <a:lnTo>
                    <a:pt x="8813" y="90170"/>
                  </a:lnTo>
                  <a:lnTo>
                    <a:pt x="5346" y="88900"/>
                  </a:lnTo>
                  <a:lnTo>
                    <a:pt x="9563" y="91440"/>
                  </a:lnTo>
                  <a:lnTo>
                    <a:pt x="5346" y="92710"/>
                  </a:lnTo>
                  <a:lnTo>
                    <a:pt x="8953" y="95250"/>
                  </a:lnTo>
                  <a:lnTo>
                    <a:pt x="7099" y="95250"/>
                  </a:lnTo>
                  <a:lnTo>
                    <a:pt x="7099" y="93980"/>
                  </a:lnTo>
                  <a:lnTo>
                    <a:pt x="4610" y="95250"/>
                  </a:lnTo>
                  <a:lnTo>
                    <a:pt x="7035" y="96520"/>
                  </a:lnTo>
                  <a:lnTo>
                    <a:pt x="9080" y="95250"/>
                  </a:lnTo>
                  <a:lnTo>
                    <a:pt x="8877" y="96520"/>
                  </a:lnTo>
                  <a:lnTo>
                    <a:pt x="9436" y="96520"/>
                  </a:lnTo>
                  <a:lnTo>
                    <a:pt x="6553" y="97790"/>
                  </a:lnTo>
                  <a:lnTo>
                    <a:pt x="8559" y="97790"/>
                  </a:lnTo>
                  <a:lnTo>
                    <a:pt x="7226" y="99060"/>
                  </a:lnTo>
                  <a:lnTo>
                    <a:pt x="9906" y="99060"/>
                  </a:lnTo>
                  <a:lnTo>
                    <a:pt x="8216" y="100330"/>
                  </a:lnTo>
                  <a:lnTo>
                    <a:pt x="11277" y="100330"/>
                  </a:lnTo>
                  <a:lnTo>
                    <a:pt x="11468" y="100330"/>
                  </a:lnTo>
                  <a:lnTo>
                    <a:pt x="6705" y="101600"/>
                  </a:lnTo>
                  <a:lnTo>
                    <a:pt x="11277" y="100330"/>
                  </a:lnTo>
                  <a:lnTo>
                    <a:pt x="6692" y="101561"/>
                  </a:lnTo>
                  <a:lnTo>
                    <a:pt x="6553" y="101600"/>
                  </a:lnTo>
                  <a:lnTo>
                    <a:pt x="6438" y="101739"/>
                  </a:lnTo>
                  <a:lnTo>
                    <a:pt x="6299" y="101981"/>
                  </a:lnTo>
                  <a:lnTo>
                    <a:pt x="6311" y="102209"/>
                  </a:lnTo>
                  <a:lnTo>
                    <a:pt x="6616" y="101701"/>
                  </a:lnTo>
                  <a:lnTo>
                    <a:pt x="7518" y="102870"/>
                  </a:lnTo>
                  <a:lnTo>
                    <a:pt x="6388" y="102870"/>
                  </a:lnTo>
                  <a:lnTo>
                    <a:pt x="7277" y="104140"/>
                  </a:lnTo>
                  <a:lnTo>
                    <a:pt x="4102" y="104140"/>
                  </a:lnTo>
                  <a:lnTo>
                    <a:pt x="14351" y="105410"/>
                  </a:lnTo>
                  <a:lnTo>
                    <a:pt x="7112" y="105410"/>
                  </a:lnTo>
                  <a:lnTo>
                    <a:pt x="9715" y="107950"/>
                  </a:lnTo>
                  <a:lnTo>
                    <a:pt x="11493" y="107950"/>
                  </a:lnTo>
                  <a:lnTo>
                    <a:pt x="11607" y="108077"/>
                  </a:lnTo>
                  <a:lnTo>
                    <a:pt x="7175" y="109220"/>
                  </a:lnTo>
                  <a:lnTo>
                    <a:pt x="9169" y="109220"/>
                  </a:lnTo>
                  <a:lnTo>
                    <a:pt x="9740" y="109397"/>
                  </a:lnTo>
                  <a:lnTo>
                    <a:pt x="11722" y="108191"/>
                  </a:lnTo>
                  <a:lnTo>
                    <a:pt x="12649" y="109220"/>
                  </a:lnTo>
                  <a:lnTo>
                    <a:pt x="10782" y="109715"/>
                  </a:lnTo>
                  <a:lnTo>
                    <a:pt x="13246" y="110490"/>
                  </a:lnTo>
                  <a:lnTo>
                    <a:pt x="12153" y="111760"/>
                  </a:lnTo>
                  <a:lnTo>
                    <a:pt x="9296" y="111760"/>
                  </a:lnTo>
                  <a:lnTo>
                    <a:pt x="11277" y="113030"/>
                  </a:lnTo>
                  <a:lnTo>
                    <a:pt x="9880" y="113804"/>
                  </a:lnTo>
                  <a:lnTo>
                    <a:pt x="9575" y="113703"/>
                  </a:lnTo>
                  <a:lnTo>
                    <a:pt x="9804" y="113830"/>
                  </a:lnTo>
                  <a:lnTo>
                    <a:pt x="8966" y="114300"/>
                  </a:lnTo>
                  <a:lnTo>
                    <a:pt x="10439" y="114300"/>
                  </a:lnTo>
                  <a:lnTo>
                    <a:pt x="9613" y="115570"/>
                  </a:lnTo>
                  <a:lnTo>
                    <a:pt x="11760" y="115570"/>
                  </a:lnTo>
                  <a:lnTo>
                    <a:pt x="11163" y="114300"/>
                  </a:lnTo>
                  <a:lnTo>
                    <a:pt x="14262" y="114300"/>
                  </a:lnTo>
                  <a:lnTo>
                    <a:pt x="17716" y="115570"/>
                  </a:lnTo>
                  <a:lnTo>
                    <a:pt x="13182" y="115570"/>
                  </a:lnTo>
                  <a:lnTo>
                    <a:pt x="17843" y="116840"/>
                  </a:lnTo>
                  <a:lnTo>
                    <a:pt x="13500" y="116840"/>
                  </a:lnTo>
                  <a:lnTo>
                    <a:pt x="13487" y="118110"/>
                  </a:lnTo>
                  <a:lnTo>
                    <a:pt x="12839" y="118986"/>
                  </a:lnTo>
                  <a:lnTo>
                    <a:pt x="12954" y="119380"/>
                  </a:lnTo>
                  <a:lnTo>
                    <a:pt x="18072" y="120650"/>
                  </a:lnTo>
                  <a:lnTo>
                    <a:pt x="11620" y="120650"/>
                  </a:lnTo>
                  <a:lnTo>
                    <a:pt x="14668" y="121920"/>
                  </a:lnTo>
                  <a:lnTo>
                    <a:pt x="13830" y="121920"/>
                  </a:lnTo>
                  <a:lnTo>
                    <a:pt x="13779" y="123190"/>
                  </a:lnTo>
                  <a:lnTo>
                    <a:pt x="14528" y="124460"/>
                  </a:lnTo>
                  <a:lnTo>
                    <a:pt x="15989" y="123190"/>
                  </a:lnTo>
                  <a:lnTo>
                    <a:pt x="16535" y="123545"/>
                  </a:lnTo>
                  <a:lnTo>
                    <a:pt x="16167" y="123405"/>
                  </a:lnTo>
                  <a:lnTo>
                    <a:pt x="15582" y="123609"/>
                  </a:lnTo>
                  <a:lnTo>
                    <a:pt x="15709" y="123761"/>
                  </a:lnTo>
                  <a:lnTo>
                    <a:pt x="16116" y="123888"/>
                  </a:lnTo>
                  <a:lnTo>
                    <a:pt x="16319" y="123736"/>
                  </a:lnTo>
                  <a:lnTo>
                    <a:pt x="16586" y="123571"/>
                  </a:lnTo>
                  <a:lnTo>
                    <a:pt x="18021" y="124460"/>
                  </a:lnTo>
                  <a:lnTo>
                    <a:pt x="20942" y="123190"/>
                  </a:lnTo>
                  <a:lnTo>
                    <a:pt x="19862" y="124460"/>
                  </a:lnTo>
                  <a:lnTo>
                    <a:pt x="18021" y="124460"/>
                  </a:lnTo>
                  <a:lnTo>
                    <a:pt x="17526" y="124460"/>
                  </a:lnTo>
                  <a:lnTo>
                    <a:pt x="20091" y="125730"/>
                  </a:lnTo>
                  <a:lnTo>
                    <a:pt x="17246" y="125730"/>
                  </a:lnTo>
                  <a:lnTo>
                    <a:pt x="14909" y="127000"/>
                  </a:lnTo>
                  <a:lnTo>
                    <a:pt x="16903" y="127000"/>
                  </a:lnTo>
                  <a:lnTo>
                    <a:pt x="16662" y="127736"/>
                  </a:lnTo>
                  <a:lnTo>
                    <a:pt x="19824" y="127000"/>
                  </a:lnTo>
                  <a:lnTo>
                    <a:pt x="17703" y="128270"/>
                  </a:lnTo>
                  <a:lnTo>
                    <a:pt x="16497" y="128270"/>
                  </a:lnTo>
                  <a:lnTo>
                    <a:pt x="15570" y="128270"/>
                  </a:lnTo>
                  <a:lnTo>
                    <a:pt x="18376" y="129540"/>
                  </a:lnTo>
                  <a:lnTo>
                    <a:pt x="17068" y="130810"/>
                  </a:lnTo>
                  <a:lnTo>
                    <a:pt x="13512" y="130810"/>
                  </a:lnTo>
                  <a:lnTo>
                    <a:pt x="17526" y="132080"/>
                  </a:lnTo>
                  <a:lnTo>
                    <a:pt x="16573" y="133350"/>
                  </a:lnTo>
                  <a:lnTo>
                    <a:pt x="22555" y="133350"/>
                  </a:lnTo>
                  <a:lnTo>
                    <a:pt x="14262" y="134620"/>
                  </a:lnTo>
                  <a:lnTo>
                    <a:pt x="13512" y="134620"/>
                  </a:lnTo>
                  <a:lnTo>
                    <a:pt x="15748" y="135890"/>
                  </a:lnTo>
                  <a:lnTo>
                    <a:pt x="17462" y="137160"/>
                  </a:lnTo>
                  <a:lnTo>
                    <a:pt x="14744" y="137160"/>
                  </a:lnTo>
                  <a:lnTo>
                    <a:pt x="15278" y="138430"/>
                  </a:lnTo>
                  <a:lnTo>
                    <a:pt x="17843" y="138430"/>
                  </a:lnTo>
                  <a:lnTo>
                    <a:pt x="14960" y="139700"/>
                  </a:lnTo>
                  <a:lnTo>
                    <a:pt x="16040" y="140970"/>
                  </a:lnTo>
                  <a:lnTo>
                    <a:pt x="17360" y="142240"/>
                  </a:lnTo>
                  <a:lnTo>
                    <a:pt x="13982" y="142240"/>
                  </a:lnTo>
                  <a:lnTo>
                    <a:pt x="15163" y="143471"/>
                  </a:lnTo>
                  <a:lnTo>
                    <a:pt x="15824" y="143510"/>
                  </a:lnTo>
                  <a:lnTo>
                    <a:pt x="18135" y="144780"/>
                  </a:lnTo>
                  <a:lnTo>
                    <a:pt x="18745" y="144780"/>
                  </a:lnTo>
                  <a:lnTo>
                    <a:pt x="19367" y="146050"/>
                  </a:lnTo>
                  <a:lnTo>
                    <a:pt x="18694" y="146050"/>
                  </a:lnTo>
                  <a:lnTo>
                    <a:pt x="17183" y="146050"/>
                  </a:lnTo>
                  <a:lnTo>
                    <a:pt x="15455" y="146050"/>
                  </a:lnTo>
                  <a:lnTo>
                    <a:pt x="14909" y="147320"/>
                  </a:lnTo>
                  <a:lnTo>
                    <a:pt x="14325" y="147320"/>
                  </a:lnTo>
                  <a:lnTo>
                    <a:pt x="21513" y="148590"/>
                  </a:lnTo>
                  <a:lnTo>
                    <a:pt x="15773" y="148590"/>
                  </a:lnTo>
                  <a:lnTo>
                    <a:pt x="15519" y="148590"/>
                  </a:lnTo>
                  <a:lnTo>
                    <a:pt x="15938" y="148704"/>
                  </a:lnTo>
                  <a:lnTo>
                    <a:pt x="17602" y="149860"/>
                  </a:lnTo>
                  <a:lnTo>
                    <a:pt x="14452" y="148590"/>
                  </a:lnTo>
                  <a:lnTo>
                    <a:pt x="11671" y="148590"/>
                  </a:lnTo>
                  <a:lnTo>
                    <a:pt x="14160" y="149860"/>
                  </a:lnTo>
                  <a:lnTo>
                    <a:pt x="9601" y="148590"/>
                  </a:lnTo>
                  <a:lnTo>
                    <a:pt x="13233" y="149860"/>
                  </a:lnTo>
                  <a:lnTo>
                    <a:pt x="13589" y="149860"/>
                  </a:lnTo>
                  <a:lnTo>
                    <a:pt x="16929" y="151130"/>
                  </a:lnTo>
                  <a:lnTo>
                    <a:pt x="11277" y="151130"/>
                  </a:lnTo>
                  <a:lnTo>
                    <a:pt x="9194" y="151130"/>
                  </a:lnTo>
                  <a:lnTo>
                    <a:pt x="13728" y="152400"/>
                  </a:lnTo>
                  <a:lnTo>
                    <a:pt x="15519" y="153670"/>
                  </a:lnTo>
                  <a:lnTo>
                    <a:pt x="18884" y="154940"/>
                  </a:lnTo>
                  <a:lnTo>
                    <a:pt x="20408" y="156210"/>
                  </a:lnTo>
                  <a:lnTo>
                    <a:pt x="19710" y="156210"/>
                  </a:lnTo>
                  <a:lnTo>
                    <a:pt x="20726" y="156565"/>
                  </a:lnTo>
                  <a:lnTo>
                    <a:pt x="20574" y="156210"/>
                  </a:lnTo>
                  <a:lnTo>
                    <a:pt x="26670" y="156210"/>
                  </a:lnTo>
                  <a:lnTo>
                    <a:pt x="21069" y="154940"/>
                  </a:lnTo>
                  <a:lnTo>
                    <a:pt x="21488" y="154940"/>
                  </a:lnTo>
                  <a:lnTo>
                    <a:pt x="17932" y="153670"/>
                  </a:lnTo>
                  <a:lnTo>
                    <a:pt x="22948" y="153670"/>
                  </a:lnTo>
                  <a:lnTo>
                    <a:pt x="20942" y="152400"/>
                  </a:lnTo>
                  <a:lnTo>
                    <a:pt x="22225" y="152400"/>
                  </a:lnTo>
                  <a:lnTo>
                    <a:pt x="22936" y="152400"/>
                  </a:lnTo>
                  <a:lnTo>
                    <a:pt x="22326" y="151917"/>
                  </a:lnTo>
                  <a:lnTo>
                    <a:pt x="19812" y="151130"/>
                  </a:lnTo>
                  <a:lnTo>
                    <a:pt x="21348" y="151130"/>
                  </a:lnTo>
                  <a:lnTo>
                    <a:pt x="22326" y="151917"/>
                  </a:lnTo>
                  <a:lnTo>
                    <a:pt x="22821" y="152069"/>
                  </a:lnTo>
                  <a:lnTo>
                    <a:pt x="22491" y="151130"/>
                  </a:lnTo>
                  <a:lnTo>
                    <a:pt x="25857" y="151130"/>
                  </a:lnTo>
                  <a:lnTo>
                    <a:pt x="26784" y="151130"/>
                  </a:lnTo>
                  <a:lnTo>
                    <a:pt x="24371" y="150456"/>
                  </a:lnTo>
                  <a:lnTo>
                    <a:pt x="25107" y="150787"/>
                  </a:lnTo>
                  <a:lnTo>
                    <a:pt x="20510" y="149860"/>
                  </a:lnTo>
                  <a:lnTo>
                    <a:pt x="22161" y="149860"/>
                  </a:lnTo>
                  <a:lnTo>
                    <a:pt x="24371" y="150456"/>
                  </a:lnTo>
                  <a:lnTo>
                    <a:pt x="23063" y="149860"/>
                  </a:lnTo>
                  <a:lnTo>
                    <a:pt x="27165" y="149860"/>
                  </a:lnTo>
                  <a:lnTo>
                    <a:pt x="23393" y="148590"/>
                  </a:lnTo>
                  <a:lnTo>
                    <a:pt x="25704" y="148590"/>
                  </a:lnTo>
                  <a:lnTo>
                    <a:pt x="24523" y="147320"/>
                  </a:lnTo>
                  <a:lnTo>
                    <a:pt x="25793" y="147320"/>
                  </a:lnTo>
                  <a:lnTo>
                    <a:pt x="26733" y="146050"/>
                  </a:lnTo>
                  <a:lnTo>
                    <a:pt x="24980" y="146050"/>
                  </a:lnTo>
                  <a:lnTo>
                    <a:pt x="25755" y="144780"/>
                  </a:lnTo>
                  <a:lnTo>
                    <a:pt x="27368" y="144780"/>
                  </a:lnTo>
                  <a:lnTo>
                    <a:pt x="26949" y="143510"/>
                  </a:lnTo>
                  <a:lnTo>
                    <a:pt x="29806" y="144780"/>
                  </a:lnTo>
                  <a:lnTo>
                    <a:pt x="29692" y="143510"/>
                  </a:lnTo>
                  <a:lnTo>
                    <a:pt x="26504" y="142240"/>
                  </a:lnTo>
                  <a:lnTo>
                    <a:pt x="25615" y="142240"/>
                  </a:lnTo>
                  <a:lnTo>
                    <a:pt x="23761" y="142240"/>
                  </a:lnTo>
                  <a:lnTo>
                    <a:pt x="23571" y="141820"/>
                  </a:lnTo>
                  <a:lnTo>
                    <a:pt x="23571" y="142240"/>
                  </a:lnTo>
                  <a:lnTo>
                    <a:pt x="22250" y="142240"/>
                  </a:lnTo>
                  <a:lnTo>
                    <a:pt x="22250" y="147320"/>
                  </a:lnTo>
                  <a:lnTo>
                    <a:pt x="18681" y="147320"/>
                  </a:lnTo>
                  <a:lnTo>
                    <a:pt x="18694" y="146431"/>
                  </a:lnTo>
                  <a:lnTo>
                    <a:pt x="22250" y="147320"/>
                  </a:lnTo>
                  <a:lnTo>
                    <a:pt x="22250" y="142240"/>
                  </a:lnTo>
                  <a:lnTo>
                    <a:pt x="21094" y="142240"/>
                  </a:lnTo>
                  <a:lnTo>
                    <a:pt x="21094" y="143510"/>
                  </a:lnTo>
                  <a:lnTo>
                    <a:pt x="21056" y="144780"/>
                  </a:lnTo>
                  <a:lnTo>
                    <a:pt x="19507" y="143510"/>
                  </a:lnTo>
                  <a:lnTo>
                    <a:pt x="21094" y="143510"/>
                  </a:lnTo>
                  <a:lnTo>
                    <a:pt x="21094" y="142240"/>
                  </a:lnTo>
                  <a:lnTo>
                    <a:pt x="19265" y="140970"/>
                  </a:lnTo>
                  <a:lnTo>
                    <a:pt x="22567" y="140970"/>
                  </a:lnTo>
                  <a:lnTo>
                    <a:pt x="23571" y="142240"/>
                  </a:lnTo>
                  <a:lnTo>
                    <a:pt x="23571" y="141820"/>
                  </a:lnTo>
                  <a:lnTo>
                    <a:pt x="23190" y="140970"/>
                  </a:lnTo>
                  <a:lnTo>
                    <a:pt x="25615" y="142240"/>
                  </a:lnTo>
                  <a:lnTo>
                    <a:pt x="26708" y="140970"/>
                  </a:lnTo>
                  <a:lnTo>
                    <a:pt x="27063" y="140970"/>
                  </a:lnTo>
                  <a:lnTo>
                    <a:pt x="26936" y="139700"/>
                  </a:lnTo>
                  <a:lnTo>
                    <a:pt x="29552" y="140970"/>
                  </a:lnTo>
                  <a:lnTo>
                    <a:pt x="30632" y="139700"/>
                  </a:lnTo>
                  <a:lnTo>
                    <a:pt x="29933" y="139700"/>
                  </a:lnTo>
                  <a:lnTo>
                    <a:pt x="28587" y="138430"/>
                  </a:lnTo>
                  <a:lnTo>
                    <a:pt x="29591" y="137160"/>
                  </a:lnTo>
                  <a:lnTo>
                    <a:pt x="26314" y="138430"/>
                  </a:lnTo>
                  <a:lnTo>
                    <a:pt x="26073" y="138430"/>
                  </a:lnTo>
                  <a:lnTo>
                    <a:pt x="22910" y="137160"/>
                  </a:lnTo>
                  <a:lnTo>
                    <a:pt x="27749" y="135890"/>
                  </a:lnTo>
                  <a:lnTo>
                    <a:pt x="26454" y="134620"/>
                  </a:lnTo>
                  <a:lnTo>
                    <a:pt x="26314" y="134620"/>
                  </a:lnTo>
                  <a:lnTo>
                    <a:pt x="26809" y="133350"/>
                  </a:lnTo>
                  <a:lnTo>
                    <a:pt x="24587" y="133350"/>
                  </a:lnTo>
                  <a:lnTo>
                    <a:pt x="26479" y="132080"/>
                  </a:lnTo>
                  <a:lnTo>
                    <a:pt x="27711" y="133350"/>
                  </a:lnTo>
                  <a:lnTo>
                    <a:pt x="26936" y="132080"/>
                  </a:lnTo>
                  <a:lnTo>
                    <a:pt x="28816" y="132080"/>
                  </a:lnTo>
                  <a:lnTo>
                    <a:pt x="29298" y="132080"/>
                  </a:lnTo>
                  <a:lnTo>
                    <a:pt x="29705" y="132080"/>
                  </a:lnTo>
                  <a:lnTo>
                    <a:pt x="31356" y="130810"/>
                  </a:lnTo>
                  <a:lnTo>
                    <a:pt x="31864" y="130810"/>
                  </a:lnTo>
                  <a:lnTo>
                    <a:pt x="31076" y="129540"/>
                  </a:lnTo>
                  <a:lnTo>
                    <a:pt x="29171" y="130810"/>
                  </a:lnTo>
                  <a:lnTo>
                    <a:pt x="28790" y="129540"/>
                  </a:lnTo>
                  <a:lnTo>
                    <a:pt x="31076" y="129540"/>
                  </a:lnTo>
                  <a:lnTo>
                    <a:pt x="32727" y="129540"/>
                  </a:lnTo>
                  <a:lnTo>
                    <a:pt x="36957" y="128270"/>
                  </a:lnTo>
                  <a:close/>
                </a:path>
                <a:path w="42545" h="343535">
                  <a:moveTo>
                    <a:pt x="37299" y="118110"/>
                  </a:moveTo>
                  <a:lnTo>
                    <a:pt x="36703" y="117360"/>
                  </a:lnTo>
                  <a:lnTo>
                    <a:pt x="36690" y="118110"/>
                  </a:lnTo>
                  <a:lnTo>
                    <a:pt x="37299" y="118110"/>
                  </a:lnTo>
                  <a:close/>
                </a:path>
                <a:path w="42545" h="343535">
                  <a:moveTo>
                    <a:pt x="37922" y="263690"/>
                  </a:moveTo>
                  <a:lnTo>
                    <a:pt x="35001" y="264960"/>
                  </a:lnTo>
                  <a:lnTo>
                    <a:pt x="37058" y="264960"/>
                  </a:lnTo>
                  <a:lnTo>
                    <a:pt x="37922" y="263690"/>
                  </a:lnTo>
                  <a:close/>
                </a:path>
                <a:path w="42545" h="343535">
                  <a:moveTo>
                    <a:pt x="39357" y="302221"/>
                  </a:moveTo>
                  <a:lnTo>
                    <a:pt x="39077" y="302107"/>
                  </a:lnTo>
                  <a:lnTo>
                    <a:pt x="39357" y="302221"/>
                  </a:lnTo>
                  <a:close/>
                </a:path>
                <a:path w="42545" h="343535">
                  <a:moveTo>
                    <a:pt x="42011" y="301790"/>
                  </a:moveTo>
                  <a:lnTo>
                    <a:pt x="35344" y="303060"/>
                  </a:lnTo>
                  <a:lnTo>
                    <a:pt x="37109" y="303060"/>
                  </a:lnTo>
                  <a:lnTo>
                    <a:pt x="34620" y="304330"/>
                  </a:lnTo>
                  <a:lnTo>
                    <a:pt x="32385" y="303060"/>
                  </a:lnTo>
                  <a:lnTo>
                    <a:pt x="35344" y="303060"/>
                  </a:lnTo>
                  <a:lnTo>
                    <a:pt x="35394" y="301790"/>
                  </a:lnTo>
                  <a:lnTo>
                    <a:pt x="33997" y="301790"/>
                  </a:lnTo>
                  <a:lnTo>
                    <a:pt x="35433" y="300520"/>
                  </a:lnTo>
                  <a:lnTo>
                    <a:pt x="28536" y="300520"/>
                  </a:lnTo>
                  <a:lnTo>
                    <a:pt x="35179" y="299250"/>
                  </a:lnTo>
                  <a:lnTo>
                    <a:pt x="36449" y="299250"/>
                  </a:lnTo>
                  <a:lnTo>
                    <a:pt x="37299" y="297980"/>
                  </a:lnTo>
                  <a:lnTo>
                    <a:pt x="39827" y="297980"/>
                  </a:lnTo>
                  <a:lnTo>
                    <a:pt x="37820" y="296710"/>
                  </a:lnTo>
                  <a:lnTo>
                    <a:pt x="35636" y="297815"/>
                  </a:lnTo>
                  <a:lnTo>
                    <a:pt x="33477" y="296710"/>
                  </a:lnTo>
                  <a:lnTo>
                    <a:pt x="35267" y="297980"/>
                  </a:lnTo>
                  <a:lnTo>
                    <a:pt x="27089" y="297980"/>
                  </a:lnTo>
                  <a:lnTo>
                    <a:pt x="29603" y="296710"/>
                  </a:lnTo>
                  <a:lnTo>
                    <a:pt x="33477" y="296710"/>
                  </a:lnTo>
                  <a:lnTo>
                    <a:pt x="37820" y="296710"/>
                  </a:lnTo>
                  <a:lnTo>
                    <a:pt x="38531" y="296710"/>
                  </a:lnTo>
                  <a:lnTo>
                    <a:pt x="32588" y="295440"/>
                  </a:lnTo>
                  <a:lnTo>
                    <a:pt x="30581" y="295440"/>
                  </a:lnTo>
                  <a:lnTo>
                    <a:pt x="32689" y="294170"/>
                  </a:lnTo>
                  <a:lnTo>
                    <a:pt x="34112" y="294170"/>
                  </a:lnTo>
                  <a:lnTo>
                    <a:pt x="34239" y="294170"/>
                  </a:lnTo>
                  <a:lnTo>
                    <a:pt x="35902" y="292900"/>
                  </a:lnTo>
                  <a:lnTo>
                    <a:pt x="34480" y="292900"/>
                  </a:lnTo>
                  <a:lnTo>
                    <a:pt x="35560" y="291630"/>
                  </a:lnTo>
                  <a:lnTo>
                    <a:pt x="34569" y="291630"/>
                  </a:lnTo>
                  <a:lnTo>
                    <a:pt x="31496" y="291630"/>
                  </a:lnTo>
                  <a:lnTo>
                    <a:pt x="32943" y="290360"/>
                  </a:lnTo>
                  <a:lnTo>
                    <a:pt x="29591" y="290360"/>
                  </a:lnTo>
                  <a:lnTo>
                    <a:pt x="29768" y="289090"/>
                  </a:lnTo>
                  <a:lnTo>
                    <a:pt x="33515" y="289090"/>
                  </a:lnTo>
                  <a:lnTo>
                    <a:pt x="26555" y="287820"/>
                  </a:lnTo>
                  <a:lnTo>
                    <a:pt x="32080" y="286550"/>
                  </a:lnTo>
                  <a:lnTo>
                    <a:pt x="31356" y="286550"/>
                  </a:lnTo>
                  <a:lnTo>
                    <a:pt x="30670" y="285280"/>
                  </a:lnTo>
                  <a:lnTo>
                    <a:pt x="31318" y="285280"/>
                  </a:lnTo>
                  <a:lnTo>
                    <a:pt x="33223" y="284010"/>
                  </a:lnTo>
                  <a:lnTo>
                    <a:pt x="25374" y="285280"/>
                  </a:lnTo>
                  <a:lnTo>
                    <a:pt x="27495" y="284010"/>
                  </a:lnTo>
                  <a:lnTo>
                    <a:pt x="33223" y="284010"/>
                  </a:lnTo>
                  <a:lnTo>
                    <a:pt x="37376" y="284010"/>
                  </a:lnTo>
                  <a:lnTo>
                    <a:pt x="29603" y="282740"/>
                  </a:lnTo>
                  <a:lnTo>
                    <a:pt x="33959" y="282740"/>
                  </a:lnTo>
                  <a:lnTo>
                    <a:pt x="36271" y="281470"/>
                  </a:lnTo>
                  <a:lnTo>
                    <a:pt x="32854" y="281470"/>
                  </a:lnTo>
                  <a:lnTo>
                    <a:pt x="29375" y="280200"/>
                  </a:lnTo>
                  <a:lnTo>
                    <a:pt x="28194" y="280200"/>
                  </a:lnTo>
                  <a:lnTo>
                    <a:pt x="27203" y="278930"/>
                  </a:lnTo>
                  <a:lnTo>
                    <a:pt x="27660" y="278930"/>
                  </a:lnTo>
                  <a:lnTo>
                    <a:pt x="28917" y="277660"/>
                  </a:lnTo>
                  <a:lnTo>
                    <a:pt x="31788" y="277660"/>
                  </a:lnTo>
                  <a:lnTo>
                    <a:pt x="31978" y="278930"/>
                  </a:lnTo>
                  <a:lnTo>
                    <a:pt x="35687" y="277660"/>
                  </a:lnTo>
                  <a:lnTo>
                    <a:pt x="34086" y="277660"/>
                  </a:lnTo>
                  <a:lnTo>
                    <a:pt x="33528" y="276390"/>
                  </a:lnTo>
                  <a:lnTo>
                    <a:pt x="30721" y="276390"/>
                  </a:lnTo>
                  <a:lnTo>
                    <a:pt x="27673" y="275120"/>
                  </a:lnTo>
                  <a:lnTo>
                    <a:pt x="30784" y="275120"/>
                  </a:lnTo>
                  <a:lnTo>
                    <a:pt x="27762" y="273850"/>
                  </a:lnTo>
                  <a:lnTo>
                    <a:pt x="26987" y="273850"/>
                  </a:lnTo>
                  <a:lnTo>
                    <a:pt x="27025" y="272580"/>
                  </a:lnTo>
                  <a:lnTo>
                    <a:pt x="35052" y="272580"/>
                  </a:lnTo>
                  <a:lnTo>
                    <a:pt x="28994" y="271310"/>
                  </a:lnTo>
                  <a:lnTo>
                    <a:pt x="35191" y="270040"/>
                  </a:lnTo>
                  <a:lnTo>
                    <a:pt x="32169" y="268770"/>
                  </a:lnTo>
                  <a:lnTo>
                    <a:pt x="36360" y="267500"/>
                  </a:lnTo>
                  <a:lnTo>
                    <a:pt x="35826" y="266230"/>
                  </a:lnTo>
                  <a:lnTo>
                    <a:pt x="29616" y="267500"/>
                  </a:lnTo>
                  <a:lnTo>
                    <a:pt x="35636" y="266230"/>
                  </a:lnTo>
                  <a:lnTo>
                    <a:pt x="29337" y="266230"/>
                  </a:lnTo>
                  <a:lnTo>
                    <a:pt x="30924" y="265696"/>
                  </a:lnTo>
                  <a:lnTo>
                    <a:pt x="32994" y="265976"/>
                  </a:lnTo>
                  <a:lnTo>
                    <a:pt x="32727" y="265633"/>
                  </a:lnTo>
                  <a:lnTo>
                    <a:pt x="32397" y="265201"/>
                  </a:lnTo>
                  <a:lnTo>
                    <a:pt x="33108" y="264960"/>
                  </a:lnTo>
                  <a:lnTo>
                    <a:pt x="35001" y="264960"/>
                  </a:lnTo>
                  <a:lnTo>
                    <a:pt x="31559" y="263690"/>
                  </a:lnTo>
                  <a:lnTo>
                    <a:pt x="37922" y="263690"/>
                  </a:lnTo>
                  <a:lnTo>
                    <a:pt x="38950" y="263690"/>
                  </a:lnTo>
                  <a:lnTo>
                    <a:pt x="40322" y="263690"/>
                  </a:lnTo>
                  <a:lnTo>
                    <a:pt x="38188" y="262890"/>
                  </a:lnTo>
                  <a:lnTo>
                    <a:pt x="37744" y="262420"/>
                  </a:lnTo>
                  <a:lnTo>
                    <a:pt x="38900" y="261150"/>
                  </a:lnTo>
                  <a:lnTo>
                    <a:pt x="36690" y="261150"/>
                  </a:lnTo>
                  <a:lnTo>
                    <a:pt x="37401" y="259880"/>
                  </a:lnTo>
                  <a:lnTo>
                    <a:pt x="31115" y="258610"/>
                  </a:lnTo>
                  <a:lnTo>
                    <a:pt x="34239" y="257340"/>
                  </a:lnTo>
                  <a:lnTo>
                    <a:pt x="36055" y="257340"/>
                  </a:lnTo>
                  <a:lnTo>
                    <a:pt x="33286" y="256070"/>
                  </a:lnTo>
                  <a:lnTo>
                    <a:pt x="35966" y="256070"/>
                  </a:lnTo>
                  <a:lnTo>
                    <a:pt x="37947" y="254800"/>
                  </a:lnTo>
                  <a:lnTo>
                    <a:pt x="31597" y="254800"/>
                  </a:lnTo>
                  <a:lnTo>
                    <a:pt x="30480" y="253530"/>
                  </a:lnTo>
                  <a:lnTo>
                    <a:pt x="35077" y="253530"/>
                  </a:lnTo>
                  <a:lnTo>
                    <a:pt x="37261" y="252260"/>
                  </a:lnTo>
                  <a:lnTo>
                    <a:pt x="37909" y="252260"/>
                  </a:lnTo>
                  <a:lnTo>
                    <a:pt x="38417" y="250990"/>
                  </a:lnTo>
                  <a:lnTo>
                    <a:pt x="33985" y="250990"/>
                  </a:lnTo>
                  <a:lnTo>
                    <a:pt x="32118" y="249720"/>
                  </a:lnTo>
                  <a:lnTo>
                    <a:pt x="37071" y="248450"/>
                  </a:lnTo>
                  <a:lnTo>
                    <a:pt x="34074" y="247180"/>
                  </a:lnTo>
                  <a:lnTo>
                    <a:pt x="36817" y="245910"/>
                  </a:lnTo>
                  <a:lnTo>
                    <a:pt x="32753" y="245910"/>
                  </a:lnTo>
                  <a:lnTo>
                    <a:pt x="33667" y="244640"/>
                  </a:lnTo>
                  <a:lnTo>
                    <a:pt x="37807" y="244640"/>
                  </a:lnTo>
                  <a:lnTo>
                    <a:pt x="36664" y="243370"/>
                  </a:lnTo>
                  <a:lnTo>
                    <a:pt x="31229" y="243370"/>
                  </a:lnTo>
                  <a:lnTo>
                    <a:pt x="34213" y="242100"/>
                  </a:lnTo>
                  <a:lnTo>
                    <a:pt x="33540" y="242100"/>
                  </a:lnTo>
                  <a:lnTo>
                    <a:pt x="32727" y="240830"/>
                  </a:lnTo>
                  <a:lnTo>
                    <a:pt x="35255" y="239560"/>
                  </a:lnTo>
                  <a:lnTo>
                    <a:pt x="32461" y="239560"/>
                  </a:lnTo>
                  <a:lnTo>
                    <a:pt x="35433" y="238290"/>
                  </a:lnTo>
                  <a:lnTo>
                    <a:pt x="36499" y="237020"/>
                  </a:lnTo>
                  <a:lnTo>
                    <a:pt x="37846" y="237020"/>
                  </a:lnTo>
                  <a:lnTo>
                    <a:pt x="38011" y="235750"/>
                  </a:lnTo>
                  <a:lnTo>
                    <a:pt x="29286" y="237020"/>
                  </a:lnTo>
                  <a:lnTo>
                    <a:pt x="29083" y="235750"/>
                  </a:lnTo>
                  <a:lnTo>
                    <a:pt x="33477" y="235750"/>
                  </a:lnTo>
                  <a:lnTo>
                    <a:pt x="33375" y="234480"/>
                  </a:lnTo>
                  <a:lnTo>
                    <a:pt x="37185" y="233210"/>
                  </a:lnTo>
                  <a:lnTo>
                    <a:pt x="35229" y="233210"/>
                  </a:lnTo>
                  <a:lnTo>
                    <a:pt x="35318" y="231940"/>
                  </a:lnTo>
                  <a:lnTo>
                    <a:pt x="36017" y="231940"/>
                  </a:lnTo>
                  <a:lnTo>
                    <a:pt x="35623" y="231800"/>
                  </a:lnTo>
                  <a:lnTo>
                    <a:pt x="38112" y="230670"/>
                  </a:lnTo>
                  <a:lnTo>
                    <a:pt x="34531" y="231419"/>
                  </a:lnTo>
                  <a:lnTo>
                    <a:pt x="32385" y="230670"/>
                  </a:lnTo>
                  <a:lnTo>
                    <a:pt x="33528" y="230670"/>
                  </a:lnTo>
                  <a:lnTo>
                    <a:pt x="29794" y="229400"/>
                  </a:lnTo>
                  <a:lnTo>
                    <a:pt x="29286" y="229400"/>
                  </a:lnTo>
                  <a:lnTo>
                    <a:pt x="30797" y="228130"/>
                  </a:lnTo>
                  <a:lnTo>
                    <a:pt x="26504" y="229400"/>
                  </a:lnTo>
                  <a:lnTo>
                    <a:pt x="28028" y="228130"/>
                  </a:lnTo>
                  <a:lnTo>
                    <a:pt x="25730" y="228130"/>
                  </a:lnTo>
                  <a:lnTo>
                    <a:pt x="27597" y="226860"/>
                  </a:lnTo>
                  <a:lnTo>
                    <a:pt x="29121" y="226860"/>
                  </a:lnTo>
                  <a:lnTo>
                    <a:pt x="31051" y="225590"/>
                  </a:lnTo>
                  <a:lnTo>
                    <a:pt x="32524" y="225590"/>
                  </a:lnTo>
                  <a:lnTo>
                    <a:pt x="32969" y="224320"/>
                  </a:lnTo>
                  <a:lnTo>
                    <a:pt x="31432" y="224320"/>
                  </a:lnTo>
                  <a:lnTo>
                    <a:pt x="32346" y="223050"/>
                  </a:lnTo>
                  <a:lnTo>
                    <a:pt x="35191" y="223050"/>
                  </a:lnTo>
                  <a:lnTo>
                    <a:pt x="34137" y="221780"/>
                  </a:lnTo>
                  <a:lnTo>
                    <a:pt x="30200" y="221780"/>
                  </a:lnTo>
                  <a:lnTo>
                    <a:pt x="30200" y="224320"/>
                  </a:lnTo>
                  <a:lnTo>
                    <a:pt x="30187" y="225590"/>
                  </a:lnTo>
                  <a:lnTo>
                    <a:pt x="25654" y="225590"/>
                  </a:lnTo>
                  <a:lnTo>
                    <a:pt x="28473" y="224320"/>
                  </a:lnTo>
                  <a:lnTo>
                    <a:pt x="30200" y="224320"/>
                  </a:lnTo>
                  <a:lnTo>
                    <a:pt x="30200" y="221780"/>
                  </a:lnTo>
                  <a:lnTo>
                    <a:pt x="29819" y="221780"/>
                  </a:lnTo>
                  <a:lnTo>
                    <a:pt x="29603" y="221729"/>
                  </a:lnTo>
                  <a:lnTo>
                    <a:pt x="28956" y="221869"/>
                  </a:lnTo>
                  <a:lnTo>
                    <a:pt x="29692" y="221869"/>
                  </a:lnTo>
                  <a:lnTo>
                    <a:pt x="29819" y="223050"/>
                  </a:lnTo>
                  <a:lnTo>
                    <a:pt x="24193" y="223050"/>
                  </a:lnTo>
                  <a:lnTo>
                    <a:pt x="28257" y="221780"/>
                  </a:lnTo>
                  <a:lnTo>
                    <a:pt x="30429" y="220510"/>
                  </a:lnTo>
                  <a:lnTo>
                    <a:pt x="31254" y="220510"/>
                  </a:lnTo>
                  <a:lnTo>
                    <a:pt x="31737" y="219240"/>
                  </a:lnTo>
                  <a:lnTo>
                    <a:pt x="25463" y="219240"/>
                  </a:lnTo>
                  <a:lnTo>
                    <a:pt x="27762" y="217970"/>
                  </a:lnTo>
                  <a:lnTo>
                    <a:pt x="28448" y="217970"/>
                  </a:lnTo>
                  <a:lnTo>
                    <a:pt x="28613" y="217716"/>
                  </a:lnTo>
                  <a:lnTo>
                    <a:pt x="28981" y="217970"/>
                  </a:lnTo>
                  <a:lnTo>
                    <a:pt x="28740" y="217525"/>
                  </a:lnTo>
                  <a:lnTo>
                    <a:pt x="29260" y="216700"/>
                  </a:lnTo>
                  <a:lnTo>
                    <a:pt x="28435" y="216966"/>
                  </a:lnTo>
                  <a:lnTo>
                    <a:pt x="28282" y="216700"/>
                  </a:lnTo>
                  <a:lnTo>
                    <a:pt x="29260" y="216700"/>
                  </a:lnTo>
                  <a:lnTo>
                    <a:pt x="29476" y="216700"/>
                  </a:lnTo>
                  <a:lnTo>
                    <a:pt x="30581" y="215430"/>
                  </a:lnTo>
                  <a:lnTo>
                    <a:pt x="27813" y="215430"/>
                  </a:lnTo>
                  <a:lnTo>
                    <a:pt x="27813" y="217170"/>
                  </a:lnTo>
                  <a:lnTo>
                    <a:pt x="25400" y="217970"/>
                  </a:lnTo>
                  <a:lnTo>
                    <a:pt x="27101" y="216700"/>
                  </a:lnTo>
                  <a:lnTo>
                    <a:pt x="27813" y="217170"/>
                  </a:lnTo>
                  <a:lnTo>
                    <a:pt x="27813" y="215430"/>
                  </a:lnTo>
                  <a:lnTo>
                    <a:pt x="25158" y="214160"/>
                  </a:lnTo>
                  <a:lnTo>
                    <a:pt x="27254" y="212890"/>
                  </a:lnTo>
                  <a:lnTo>
                    <a:pt x="25908" y="212890"/>
                  </a:lnTo>
                  <a:lnTo>
                    <a:pt x="29248" y="210350"/>
                  </a:lnTo>
                  <a:lnTo>
                    <a:pt x="22352" y="209080"/>
                  </a:lnTo>
                  <a:lnTo>
                    <a:pt x="27736" y="206540"/>
                  </a:lnTo>
                  <a:lnTo>
                    <a:pt x="24447" y="206540"/>
                  </a:lnTo>
                  <a:lnTo>
                    <a:pt x="27597" y="205270"/>
                  </a:lnTo>
                  <a:lnTo>
                    <a:pt x="21183" y="205270"/>
                  </a:lnTo>
                  <a:lnTo>
                    <a:pt x="31546" y="204000"/>
                  </a:lnTo>
                  <a:lnTo>
                    <a:pt x="26428" y="202730"/>
                  </a:lnTo>
                  <a:lnTo>
                    <a:pt x="22974" y="202730"/>
                  </a:lnTo>
                  <a:lnTo>
                    <a:pt x="25425" y="201460"/>
                  </a:lnTo>
                  <a:lnTo>
                    <a:pt x="23050" y="201460"/>
                  </a:lnTo>
                  <a:lnTo>
                    <a:pt x="24206" y="200190"/>
                  </a:lnTo>
                  <a:lnTo>
                    <a:pt x="29857" y="200190"/>
                  </a:lnTo>
                  <a:lnTo>
                    <a:pt x="29184" y="198920"/>
                  </a:lnTo>
                  <a:lnTo>
                    <a:pt x="22885" y="198920"/>
                  </a:lnTo>
                  <a:lnTo>
                    <a:pt x="21234" y="200190"/>
                  </a:lnTo>
                  <a:lnTo>
                    <a:pt x="20345" y="198920"/>
                  </a:lnTo>
                  <a:lnTo>
                    <a:pt x="18656" y="199364"/>
                  </a:lnTo>
                  <a:lnTo>
                    <a:pt x="18656" y="215430"/>
                  </a:lnTo>
                  <a:lnTo>
                    <a:pt x="16129" y="216700"/>
                  </a:lnTo>
                  <a:lnTo>
                    <a:pt x="16205" y="215430"/>
                  </a:lnTo>
                  <a:lnTo>
                    <a:pt x="18656" y="215430"/>
                  </a:lnTo>
                  <a:lnTo>
                    <a:pt x="18656" y="199364"/>
                  </a:lnTo>
                  <a:lnTo>
                    <a:pt x="15481" y="200190"/>
                  </a:lnTo>
                  <a:lnTo>
                    <a:pt x="10477" y="200190"/>
                  </a:lnTo>
                  <a:lnTo>
                    <a:pt x="7150" y="201460"/>
                  </a:lnTo>
                  <a:lnTo>
                    <a:pt x="6667" y="201460"/>
                  </a:lnTo>
                  <a:lnTo>
                    <a:pt x="6197" y="202730"/>
                  </a:lnTo>
                  <a:lnTo>
                    <a:pt x="7772" y="202730"/>
                  </a:lnTo>
                  <a:lnTo>
                    <a:pt x="9690" y="204000"/>
                  </a:lnTo>
                  <a:lnTo>
                    <a:pt x="7658" y="204000"/>
                  </a:lnTo>
                  <a:lnTo>
                    <a:pt x="11150" y="205270"/>
                  </a:lnTo>
                  <a:lnTo>
                    <a:pt x="4864" y="205270"/>
                  </a:lnTo>
                  <a:lnTo>
                    <a:pt x="10160" y="206540"/>
                  </a:lnTo>
                  <a:lnTo>
                    <a:pt x="4241" y="207810"/>
                  </a:lnTo>
                  <a:lnTo>
                    <a:pt x="6540" y="207810"/>
                  </a:lnTo>
                  <a:lnTo>
                    <a:pt x="9347" y="209080"/>
                  </a:lnTo>
                  <a:lnTo>
                    <a:pt x="9690" y="209080"/>
                  </a:lnTo>
                  <a:lnTo>
                    <a:pt x="10680" y="210350"/>
                  </a:lnTo>
                  <a:lnTo>
                    <a:pt x="7924" y="210350"/>
                  </a:lnTo>
                  <a:lnTo>
                    <a:pt x="7975" y="211620"/>
                  </a:lnTo>
                  <a:lnTo>
                    <a:pt x="10731" y="210350"/>
                  </a:lnTo>
                  <a:lnTo>
                    <a:pt x="8305" y="211620"/>
                  </a:lnTo>
                  <a:lnTo>
                    <a:pt x="10236" y="211620"/>
                  </a:lnTo>
                  <a:lnTo>
                    <a:pt x="7747" y="212890"/>
                  </a:lnTo>
                  <a:lnTo>
                    <a:pt x="6858" y="212890"/>
                  </a:lnTo>
                  <a:lnTo>
                    <a:pt x="4889" y="214160"/>
                  </a:lnTo>
                  <a:lnTo>
                    <a:pt x="10807" y="214160"/>
                  </a:lnTo>
                  <a:lnTo>
                    <a:pt x="10604" y="214261"/>
                  </a:lnTo>
                  <a:lnTo>
                    <a:pt x="10604" y="215430"/>
                  </a:lnTo>
                  <a:lnTo>
                    <a:pt x="8788" y="215607"/>
                  </a:lnTo>
                  <a:lnTo>
                    <a:pt x="8496" y="215430"/>
                  </a:lnTo>
                  <a:lnTo>
                    <a:pt x="10604" y="215430"/>
                  </a:lnTo>
                  <a:lnTo>
                    <a:pt x="10604" y="214261"/>
                  </a:lnTo>
                  <a:lnTo>
                    <a:pt x="8267" y="215290"/>
                  </a:lnTo>
                  <a:lnTo>
                    <a:pt x="8001" y="215125"/>
                  </a:lnTo>
                  <a:lnTo>
                    <a:pt x="8089" y="215379"/>
                  </a:lnTo>
                  <a:lnTo>
                    <a:pt x="7950" y="215430"/>
                  </a:lnTo>
                  <a:lnTo>
                    <a:pt x="8115" y="215430"/>
                  </a:lnTo>
                  <a:lnTo>
                    <a:pt x="8242" y="215760"/>
                  </a:lnTo>
                  <a:lnTo>
                    <a:pt x="9055" y="215658"/>
                  </a:lnTo>
                  <a:lnTo>
                    <a:pt x="10680" y="215430"/>
                  </a:lnTo>
                  <a:lnTo>
                    <a:pt x="14224" y="215430"/>
                  </a:lnTo>
                  <a:lnTo>
                    <a:pt x="14389" y="215430"/>
                  </a:lnTo>
                  <a:lnTo>
                    <a:pt x="15506" y="216700"/>
                  </a:lnTo>
                  <a:lnTo>
                    <a:pt x="15798" y="216700"/>
                  </a:lnTo>
                  <a:lnTo>
                    <a:pt x="14795" y="217970"/>
                  </a:lnTo>
                  <a:lnTo>
                    <a:pt x="11925" y="217970"/>
                  </a:lnTo>
                  <a:lnTo>
                    <a:pt x="15557" y="219240"/>
                  </a:lnTo>
                  <a:lnTo>
                    <a:pt x="13385" y="219468"/>
                  </a:lnTo>
                  <a:lnTo>
                    <a:pt x="13385" y="225590"/>
                  </a:lnTo>
                  <a:lnTo>
                    <a:pt x="13131" y="224320"/>
                  </a:lnTo>
                  <a:lnTo>
                    <a:pt x="13385" y="225590"/>
                  </a:lnTo>
                  <a:lnTo>
                    <a:pt x="13385" y="219468"/>
                  </a:lnTo>
                  <a:lnTo>
                    <a:pt x="3060" y="220510"/>
                  </a:lnTo>
                  <a:lnTo>
                    <a:pt x="8356" y="220510"/>
                  </a:lnTo>
                  <a:lnTo>
                    <a:pt x="8013" y="221780"/>
                  </a:lnTo>
                  <a:lnTo>
                    <a:pt x="9664" y="221780"/>
                  </a:lnTo>
                  <a:lnTo>
                    <a:pt x="6540" y="223050"/>
                  </a:lnTo>
                  <a:lnTo>
                    <a:pt x="11976" y="221780"/>
                  </a:lnTo>
                  <a:lnTo>
                    <a:pt x="8458" y="223050"/>
                  </a:lnTo>
                  <a:lnTo>
                    <a:pt x="9067" y="223050"/>
                  </a:lnTo>
                  <a:lnTo>
                    <a:pt x="11684" y="224320"/>
                  </a:lnTo>
                  <a:lnTo>
                    <a:pt x="12407" y="225590"/>
                  </a:lnTo>
                  <a:lnTo>
                    <a:pt x="9131" y="225590"/>
                  </a:lnTo>
                  <a:lnTo>
                    <a:pt x="10998" y="226860"/>
                  </a:lnTo>
                  <a:lnTo>
                    <a:pt x="8877" y="228130"/>
                  </a:lnTo>
                  <a:lnTo>
                    <a:pt x="6832" y="229400"/>
                  </a:lnTo>
                  <a:lnTo>
                    <a:pt x="8432" y="229400"/>
                  </a:lnTo>
                  <a:lnTo>
                    <a:pt x="11087" y="230670"/>
                  </a:lnTo>
                  <a:lnTo>
                    <a:pt x="14173" y="231940"/>
                  </a:lnTo>
                  <a:lnTo>
                    <a:pt x="10934" y="233210"/>
                  </a:lnTo>
                  <a:lnTo>
                    <a:pt x="12979" y="233210"/>
                  </a:lnTo>
                  <a:lnTo>
                    <a:pt x="11722" y="234480"/>
                  </a:lnTo>
                  <a:lnTo>
                    <a:pt x="14617" y="235750"/>
                  </a:lnTo>
                  <a:lnTo>
                    <a:pt x="10045" y="237020"/>
                  </a:lnTo>
                  <a:lnTo>
                    <a:pt x="14478" y="237020"/>
                  </a:lnTo>
                  <a:lnTo>
                    <a:pt x="8166" y="239560"/>
                  </a:lnTo>
                  <a:lnTo>
                    <a:pt x="14312" y="238290"/>
                  </a:lnTo>
                  <a:lnTo>
                    <a:pt x="11303" y="239560"/>
                  </a:lnTo>
                  <a:lnTo>
                    <a:pt x="10198" y="239560"/>
                  </a:lnTo>
                  <a:lnTo>
                    <a:pt x="8204" y="240830"/>
                  </a:lnTo>
                  <a:lnTo>
                    <a:pt x="9512" y="240830"/>
                  </a:lnTo>
                  <a:lnTo>
                    <a:pt x="12941" y="242100"/>
                  </a:lnTo>
                  <a:lnTo>
                    <a:pt x="13779" y="242100"/>
                  </a:lnTo>
                  <a:lnTo>
                    <a:pt x="10121" y="243370"/>
                  </a:lnTo>
                  <a:lnTo>
                    <a:pt x="8470" y="243370"/>
                  </a:lnTo>
                  <a:lnTo>
                    <a:pt x="11264" y="244640"/>
                  </a:lnTo>
                  <a:lnTo>
                    <a:pt x="10909" y="244640"/>
                  </a:lnTo>
                  <a:lnTo>
                    <a:pt x="8991" y="245910"/>
                  </a:lnTo>
                  <a:lnTo>
                    <a:pt x="9842" y="247180"/>
                  </a:lnTo>
                  <a:lnTo>
                    <a:pt x="7099" y="247180"/>
                  </a:lnTo>
                  <a:lnTo>
                    <a:pt x="8788" y="248450"/>
                  </a:lnTo>
                  <a:lnTo>
                    <a:pt x="8801" y="249720"/>
                  </a:lnTo>
                  <a:lnTo>
                    <a:pt x="9817" y="249720"/>
                  </a:lnTo>
                  <a:lnTo>
                    <a:pt x="13665" y="248450"/>
                  </a:lnTo>
                  <a:lnTo>
                    <a:pt x="14058" y="249720"/>
                  </a:lnTo>
                  <a:lnTo>
                    <a:pt x="10020" y="249720"/>
                  </a:lnTo>
                  <a:lnTo>
                    <a:pt x="4521" y="250990"/>
                  </a:lnTo>
                  <a:lnTo>
                    <a:pt x="7200" y="250990"/>
                  </a:lnTo>
                  <a:lnTo>
                    <a:pt x="7226" y="252260"/>
                  </a:lnTo>
                  <a:lnTo>
                    <a:pt x="8420" y="252260"/>
                  </a:lnTo>
                  <a:lnTo>
                    <a:pt x="8636" y="253530"/>
                  </a:lnTo>
                  <a:lnTo>
                    <a:pt x="13335" y="253530"/>
                  </a:lnTo>
                  <a:lnTo>
                    <a:pt x="12420" y="254800"/>
                  </a:lnTo>
                  <a:lnTo>
                    <a:pt x="10134" y="256070"/>
                  </a:lnTo>
                  <a:lnTo>
                    <a:pt x="12014" y="256070"/>
                  </a:lnTo>
                  <a:lnTo>
                    <a:pt x="12293" y="257340"/>
                  </a:lnTo>
                  <a:lnTo>
                    <a:pt x="10363" y="257340"/>
                  </a:lnTo>
                  <a:lnTo>
                    <a:pt x="10934" y="258610"/>
                  </a:lnTo>
                  <a:lnTo>
                    <a:pt x="16103" y="258610"/>
                  </a:lnTo>
                  <a:lnTo>
                    <a:pt x="14554" y="259880"/>
                  </a:lnTo>
                  <a:lnTo>
                    <a:pt x="17056" y="259880"/>
                  </a:lnTo>
                  <a:lnTo>
                    <a:pt x="5308" y="262420"/>
                  </a:lnTo>
                  <a:lnTo>
                    <a:pt x="10934" y="263690"/>
                  </a:lnTo>
                  <a:lnTo>
                    <a:pt x="11595" y="263690"/>
                  </a:lnTo>
                  <a:lnTo>
                    <a:pt x="13614" y="263690"/>
                  </a:lnTo>
                  <a:lnTo>
                    <a:pt x="13182" y="264960"/>
                  </a:lnTo>
                  <a:lnTo>
                    <a:pt x="14465" y="264960"/>
                  </a:lnTo>
                  <a:lnTo>
                    <a:pt x="9372" y="266230"/>
                  </a:lnTo>
                  <a:lnTo>
                    <a:pt x="12407" y="267500"/>
                  </a:lnTo>
                  <a:lnTo>
                    <a:pt x="4533" y="268770"/>
                  </a:lnTo>
                  <a:lnTo>
                    <a:pt x="13055" y="270040"/>
                  </a:lnTo>
                  <a:lnTo>
                    <a:pt x="10756" y="270624"/>
                  </a:lnTo>
                  <a:lnTo>
                    <a:pt x="11747" y="271310"/>
                  </a:lnTo>
                  <a:lnTo>
                    <a:pt x="11125" y="271310"/>
                  </a:lnTo>
                  <a:lnTo>
                    <a:pt x="13462" y="272580"/>
                  </a:lnTo>
                  <a:lnTo>
                    <a:pt x="8585" y="275120"/>
                  </a:lnTo>
                  <a:lnTo>
                    <a:pt x="6972" y="277660"/>
                  </a:lnTo>
                  <a:lnTo>
                    <a:pt x="6515" y="278930"/>
                  </a:lnTo>
                  <a:lnTo>
                    <a:pt x="16637" y="277660"/>
                  </a:lnTo>
                  <a:lnTo>
                    <a:pt x="12230" y="278930"/>
                  </a:lnTo>
                  <a:lnTo>
                    <a:pt x="8763" y="278930"/>
                  </a:lnTo>
                  <a:lnTo>
                    <a:pt x="12979" y="280200"/>
                  </a:lnTo>
                  <a:lnTo>
                    <a:pt x="8737" y="282740"/>
                  </a:lnTo>
                  <a:lnTo>
                    <a:pt x="9766" y="283095"/>
                  </a:lnTo>
                  <a:lnTo>
                    <a:pt x="7988" y="284010"/>
                  </a:lnTo>
                  <a:lnTo>
                    <a:pt x="10477" y="284010"/>
                  </a:lnTo>
                  <a:lnTo>
                    <a:pt x="10477" y="283349"/>
                  </a:lnTo>
                  <a:lnTo>
                    <a:pt x="12319" y="284010"/>
                  </a:lnTo>
                  <a:lnTo>
                    <a:pt x="12458" y="284010"/>
                  </a:lnTo>
                  <a:lnTo>
                    <a:pt x="12230" y="285280"/>
                  </a:lnTo>
                  <a:lnTo>
                    <a:pt x="10515" y="285280"/>
                  </a:lnTo>
                  <a:lnTo>
                    <a:pt x="9017" y="286550"/>
                  </a:lnTo>
                  <a:lnTo>
                    <a:pt x="10553" y="286550"/>
                  </a:lnTo>
                  <a:lnTo>
                    <a:pt x="13246" y="287820"/>
                  </a:lnTo>
                  <a:lnTo>
                    <a:pt x="14782" y="287820"/>
                  </a:lnTo>
                  <a:lnTo>
                    <a:pt x="10007" y="289090"/>
                  </a:lnTo>
                  <a:lnTo>
                    <a:pt x="9867" y="289090"/>
                  </a:lnTo>
                  <a:lnTo>
                    <a:pt x="10807" y="290360"/>
                  </a:lnTo>
                  <a:lnTo>
                    <a:pt x="9588" y="290360"/>
                  </a:lnTo>
                  <a:lnTo>
                    <a:pt x="9664" y="291630"/>
                  </a:lnTo>
                  <a:lnTo>
                    <a:pt x="12992" y="291630"/>
                  </a:lnTo>
                  <a:lnTo>
                    <a:pt x="7340" y="292900"/>
                  </a:lnTo>
                  <a:lnTo>
                    <a:pt x="17589" y="292900"/>
                  </a:lnTo>
                  <a:lnTo>
                    <a:pt x="10363" y="294170"/>
                  </a:lnTo>
                  <a:lnTo>
                    <a:pt x="12941" y="294170"/>
                  </a:lnTo>
                  <a:lnTo>
                    <a:pt x="14693" y="295440"/>
                  </a:lnTo>
                  <a:lnTo>
                    <a:pt x="10363" y="295440"/>
                  </a:lnTo>
                  <a:lnTo>
                    <a:pt x="11950" y="296456"/>
                  </a:lnTo>
                  <a:lnTo>
                    <a:pt x="14833" y="295579"/>
                  </a:lnTo>
                  <a:lnTo>
                    <a:pt x="15836" y="296710"/>
                  </a:lnTo>
                  <a:lnTo>
                    <a:pt x="12344" y="296710"/>
                  </a:lnTo>
                  <a:lnTo>
                    <a:pt x="16421" y="297980"/>
                  </a:lnTo>
                  <a:lnTo>
                    <a:pt x="15316" y="297980"/>
                  </a:lnTo>
                  <a:lnTo>
                    <a:pt x="14668" y="299250"/>
                  </a:lnTo>
                  <a:lnTo>
                    <a:pt x="13258" y="297980"/>
                  </a:lnTo>
                  <a:lnTo>
                    <a:pt x="12458" y="297980"/>
                  </a:lnTo>
                  <a:lnTo>
                    <a:pt x="14427" y="299250"/>
                  </a:lnTo>
                  <a:lnTo>
                    <a:pt x="12077" y="300520"/>
                  </a:lnTo>
                  <a:lnTo>
                    <a:pt x="14490" y="301688"/>
                  </a:lnTo>
                  <a:lnTo>
                    <a:pt x="17360" y="300520"/>
                  </a:lnTo>
                  <a:lnTo>
                    <a:pt x="20789" y="301790"/>
                  </a:lnTo>
                  <a:lnTo>
                    <a:pt x="16281" y="301790"/>
                  </a:lnTo>
                  <a:lnTo>
                    <a:pt x="20904" y="303060"/>
                  </a:lnTo>
                  <a:lnTo>
                    <a:pt x="16560" y="303060"/>
                  </a:lnTo>
                  <a:lnTo>
                    <a:pt x="16522" y="304330"/>
                  </a:lnTo>
                  <a:lnTo>
                    <a:pt x="15621" y="304330"/>
                  </a:lnTo>
                  <a:lnTo>
                    <a:pt x="15976" y="305600"/>
                  </a:lnTo>
                  <a:lnTo>
                    <a:pt x="21069" y="305600"/>
                  </a:lnTo>
                  <a:lnTo>
                    <a:pt x="19138" y="306870"/>
                  </a:lnTo>
                  <a:lnTo>
                    <a:pt x="14617" y="306870"/>
                  </a:lnTo>
                  <a:lnTo>
                    <a:pt x="17653" y="308140"/>
                  </a:lnTo>
                  <a:lnTo>
                    <a:pt x="16764" y="308140"/>
                  </a:lnTo>
                  <a:lnTo>
                    <a:pt x="19037" y="309156"/>
                  </a:lnTo>
                  <a:lnTo>
                    <a:pt x="18542" y="309308"/>
                  </a:lnTo>
                  <a:lnTo>
                    <a:pt x="18681" y="309448"/>
                  </a:lnTo>
                  <a:lnTo>
                    <a:pt x="19088" y="309562"/>
                  </a:lnTo>
                  <a:lnTo>
                    <a:pt x="19291" y="309422"/>
                  </a:lnTo>
                  <a:lnTo>
                    <a:pt x="19443" y="309333"/>
                  </a:lnTo>
                  <a:lnTo>
                    <a:pt x="19621" y="309410"/>
                  </a:lnTo>
                  <a:lnTo>
                    <a:pt x="22428" y="309410"/>
                  </a:lnTo>
                  <a:lnTo>
                    <a:pt x="22783" y="310680"/>
                  </a:lnTo>
                  <a:lnTo>
                    <a:pt x="22085" y="310680"/>
                  </a:lnTo>
                  <a:lnTo>
                    <a:pt x="16929" y="311950"/>
                  </a:lnTo>
                  <a:lnTo>
                    <a:pt x="17856" y="311950"/>
                  </a:lnTo>
                  <a:lnTo>
                    <a:pt x="18415" y="312140"/>
                  </a:lnTo>
                  <a:lnTo>
                    <a:pt x="18059" y="313220"/>
                  </a:lnTo>
                  <a:lnTo>
                    <a:pt x="19634" y="313220"/>
                  </a:lnTo>
                  <a:lnTo>
                    <a:pt x="18542" y="314490"/>
                  </a:lnTo>
                  <a:lnTo>
                    <a:pt x="19088" y="314490"/>
                  </a:lnTo>
                  <a:lnTo>
                    <a:pt x="21348" y="314490"/>
                  </a:lnTo>
                  <a:lnTo>
                    <a:pt x="20053" y="315760"/>
                  </a:lnTo>
                  <a:lnTo>
                    <a:pt x="16510" y="315760"/>
                  </a:lnTo>
                  <a:lnTo>
                    <a:pt x="20523" y="317030"/>
                  </a:lnTo>
                  <a:lnTo>
                    <a:pt x="19621" y="318300"/>
                  </a:lnTo>
                  <a:lnTo>
                    <a:pt x="17322" y="318300"/>
                  </a:lnTo>
                  <a:lnTo>
                    <a:pt x="19951" y="319570"/>
                  </a:lnTo>
                  <a:lnTo>
                    <a:pt x="16586" y="319570"/>
                  </a:lnTo>
                  <a:lnTo>
                    <a:pt x="18859" y="320840"/>
                  </a:lnTo>
                  <a:lnTo>
                    <a:pt x="20637" y="322110"/>
                  </a:lnTo>
                  <a:lnTo>
                    <a:pt x="18491" y="322110"/>
                  </a:lnTo>
                  <a:lnTo>
                    <a:pt x="17830" y="323380"/>
                  </a:lnTo>
                  <a:lnTo>
                    <a:pt x="21120" y="323380"/>
                  </a:lnTo>
                  <a:lnTo>
                    <a:pt x="18275" y="324650"/>
                  </a:lnTo>
                  <a:lnTo>
                    <a:pt x="19418" y="324650"/>
                  </a:lnTo>
                  <a:lnTo>
                    <a:pt x="20828" y="325920"/>
                  </a:lnTo>
                  <a:lnTo>
                    <a:pt x="18745" y="327190"/>
                  </a:lnTo>
                  <a:lnTo>
                    <a:pt x="23101" y="327190"/>
                  </a:lnTo>
                  <a:lnTo>
                    <a:pt x="24714" y="327190"/>
                  </a:lnTo>
                  <a:lnTo>
                    <a:pt x="24726" y="328460"/>
                  </a:lnTo>
                  <a:lnTo>
                    <a:pt x="23101" y="327190"/>
                  </a:lnTo>
                  <a:lnTo>
                    <a:pt x="20828" y="328460"/>
                  </a:lnTo>
                  <a:lnTo>
                    <a:pt x="22504" y="328460"/>
                  </a:lnTo>
                  <a:lnTo>
                    <a:pt x="23152" y="329730"/>
                  </a:lnTo>
                  <a:lnTo>
                    <a:pt x="26187" y="329730"/>
                  </a:lnTo>
                  <a:lnTo>
                    <a:pt x="23393" y="331000"/>
                  </a:lnTo>
                  <a:lnTo>
                    <a:pt x="22606" y="331000"/>
                  </a:lnTo>
                  <a:lnTo>
                    <a:pt x="22593" y="329730"/>
                  </a:lnTo>
                  <a:lnTo>
                    <a:pt x="21818" y="329730"/>
                  </a:lnTo>
                  <a:lnTo>
                    <a:pt x="18542" y="331000"/>
                  </a:lnTo>
                  <a:lnTo>
                    <a:pt x="18338" y="331000"/>
                  </a:lnTo>
                  <a:lnTo>
                    <a:pt x="25641" y="332270"/>
                  </a:lnTo>
                  <a:lnTo>
                    <a:pt x="19939" y="332270"/>
                  </a:lnTo>
                  <a:lnTo>
                    <a:pt x="19685" y="332270"/>
                  </a:lnTo>
                  <a:lnTo>
                    <a:pt x="18669" y="332270"/>
                  </a:lnTo>
                  <a:lnTo>
                    <a:pt x="17792" y="333540"/>
                  </a:lnTo>
                  <a:lnTo>
                    <a:pt x="13906" y="333540"/>
                  </a:lnTo>
                  <a:lnTo>
                    <a:pt x="17665" y="334810"/>
                  </a:lnTo>
                  <a:lnTo>
                    <a:pt x="21564" y="334810"/>
                  </a:lnTo>
                  <a:lnTo>
                    <a:pt x="13843" y="336080"/>
                  </a:lnTo>
                  <a:lnTo>
                    <a:pt x="18643" y="337350"/>
                  </a:lnTo>
                  <a:lnTo>
                    <a:pt x="24053" y="337350"/>
                  </a:lnTo>
                  <a:lnTo>
                    <a:pt x="25768" y="338620"/>
                  </a:lnTo>
                  <a:lnTo>
                    <a:pt x="26073" y="338620"/>
                  </a:lnTo>
                  <a:lnTo>
                    <a:pt x="26720" y="339890"/>
                  </a:lnTo>
                  <a:lnTo>
                    <a:pt x="28867" y="338620"/>
                  </a:lnTo>
                  <a:lnTo>
                    <a:pt x="29476" y="338620"/>
                  </a:lnTo>
                  <a:lnTo>
                    <a:pt x="31991" y="337350"/>
                  </a:lnTo>
                  <a:lnTo>
                    <a:pt x="29768" y="337350"/>
                  </a:lnTo>
                  <a:lnTo>
                    <a:pt x="28282" y="336080"/>
                  </a:lnTo>
                  <a:lnTo>
                    <a:pt x="26568" y="337350"/>
                  </a:lnTo>
                  <a:lnTo>
                    <a:pt x="22821" y="336080"/>
                  </a:lnTo>
                  <a:lnTo>
                    <a:pt x="27749" y="336080"/>
                  </a:lnTo>
                  <a:lnTo>
                    <a:pt x="25679" y="334810"/>
                  </a:lnTo>
                  <a:lnTo>
                    <a:pt x="26936" y="334810"/>
                  </a:lnTo>
                  <a:lnTo>
                    <a:pt x="27520" y="334810"/>
                  </a:lnTo>
                  <a:lnTo>
                    <a:pt x="26822" y="334276"/>
                  </a:lnTo>
                  <a:lnTo>
                    <a:pt x="24307" y="333540"/>
                  </a:lnTo>
                  <a:lnTo>
                    <a:pt x="24472" y="333540"/>
                  </a:lnTo>
                  <a:lnTo>
                    <a:pt x="25831" y="333540"/>
                  </a:lnTo>
                  <a:lnTo>
                    <a:pt x="26822" y="334276"/>
                  </a:lnTo>
                  <a:lnTo>
                    <a:pt x="27355" y="334441"/>
                  </a:lnTo>
                  <a:lnTo>
                    <a:pt x="26962" y="333540"/>
                  </a:lnTo>
                  <a:lnTo>
                    <a:pt x="31254" y="333540"/>
                  </a:lnTo>
                  <a:lnTo>
                    <a:pt x="26479" y="332270"/>
                  </a:lnTo>
                  <a:lnTo>
                    <a:pt x="27559" y="332270"/>
                  </a:lnTo>
                  <a:lnTo>
                    <a:pt x="29743" y="331012"/>
                  </a:lnTo>
                  <a:lnTo>
                    <a:pt x="30568" y="329730"/>
                  </a:lnTo>
                  <a:lnTo>
                    <a:pt x="31940" y="328460"/>
                  </a:lnTo>
                  <a:lnTo>
                    <a:pt x="29464" y="328460"/>
                  </a:lnTo>
                  <a:lnTo>
                    <a:pt x="28651" y="327190"/>
                  </a:lnTo>
                  <a:lnTo>
                    <a:pt x="31864" y="327190"/>
                  </a:lnTo>
                  <a:lnTo>
                    <a:pt x="32905" y="328460"/>
                  </a:lnTo>
                  <a:lnTo>
                    <a:pt x="32867" y="327190"/>
                  </a:lnTo>
                  <a:lnTo>
                    <a:pt x="33261" y="327190"/>
                  </a:lnTo>
                  <a:lnTo>
                    <a:pt x="30022" y="325920"/>
                  </a:lnTo>
                  <a:lnTo>
                    <a:pt x="29057" y="325920"/>
                  </a:lnTo>
                  <a:lnTo>
                    <a:pt x="27012" y="325920"/>
                  </a:lnTo>
                  <a:lnTo>
                    <a:pt x="26009" y="324650"/>
                  </a:lnTo>
                  <a:lnTo>
                    <a:pt x="26606" y="324650"/>
                  </a:lnTo>
                  <a:lnTo>
                    <a:pt x="29057" y="325920"/>
                  </a:lnTo>
                  <a:lnTo>
                    <a:pt x="30124" y="324650"/>
                  </a:lnTo>
                  <a:lnTo>
                    <a:pt x="30416" y="324650"/>
                  </a:lnTo>
                  <a:lnTo>
                    <a:pt x="30251" y="323380"/>
                  </a:lnTo>
                  <a:lnTo>
                    <a:pt x="33197" y="323380"/>
                  </a:lnTo>
                  <a:lnTo>
                    <a:pt x="31826" y="322110"/>
                  </a:lnTo>
                  <a:lnTo>
                    <a:pt x="29286" y="322110"/>
                  </a:lnTo>
                  <a:lnTo>
                    <a:pt x="26060" y="320840"/>
                  </a:lnTo>
                  <a:lnTo>
                    <a:pt x="30861" y="319570"/>
                  </a:lnTo>
                  <a:lnTo>
                    <a:pt x="30568" y="319570"/>
                  </a:lnTo>
                  <a:lnTo>
                    <a:pt x="29375" y="318300"/>
                  </a:lnTo>
                  <a:lnTo>
                    <a:pt x="27622" y="318300"/>
                  </a:lnTo>
                  <a:lnTo>
                    <a:pt x="27622" y="317030"/>
                  </a:lnTo>
                  <a:lnTo>
                    <a:pt x="31813" y="317030"/>
                  </a:lnTo>
                  <a:lnTo>
                    <a:pt x="32296" y="317030"/>
                  </a:lnTo>
                  <a:lnTo>
                    <a:pt x="32232" y="316623"/>
                  </a:lnTo>
                  <a:lnTo>
                    <a:pt x="32207" y="316458"/>
                  </a:lnTo>
                  <a:lnTo>
                    <a:pt x="32689" y="315760"/>
                  </a:lnTo>
                  <a:lnTo>
                    <a:pt x="34836" y="315760"/>
                  </a:lnTo>
                  <a:lnTo>
                    <a:pt x="34048" y="314490"/>
                  </a:lnTo>
                  <a:lnTo>
                    <a:pt x="32156" y="315760"/>
                  </a:lnTo>
                  <a:lnTo>
                    <a:pt x="31762" y="314490"/>
                  </a:lnTo>
                  <a:lnTo>
                    <a:pt x="34048" y="314490"/>
                  </a:lnTo>
                  <a:lnTo>
                    <a:pt x="35687" y="314490"/>
                  </a:lnTo>
                  <a:lnTo>
                    <a:pt x="39916" y="313220"/>
                  </a:lnTo>
                  <a:lnTo>
                    <a:pt x="28448" y="313220"/>
                  </a:lnTo>
                  <a:lnTo>
                    <a:pt x="35521" y="311950"/>
                  </a:lnTo>
                  <a:lnTo>
                    <a:pt x="31432" y="311950"/>
                  </a:lnTo>
                  <a:lnTo>
                    <a:pt x="36423" y="310680"/>
                  </a:lnTo>
                  <a:lnTo>
                    <a:pt x="31318" y="310680"/>
                  </a:lnTo>
                  <a:lnTo>
                    <a:pt x="32626" y="309410"/>
                  </a:lnTo>
                  <a:lnTo>
                    <a:pt x="27343" y="309410"/>
                  </a:lnTo>
                  <a:lnTo>
                    <a:pt x="32092" y="308140"/>
                  </a:lnTo>
                  <a:lnTo>
                    <a:pt x="33096" y="309410"/>
                  </a:lnTo>
                  <a:lnTo>
                    <a:pt x="34747" y="309410"/>
                  </a:lnTo>
                  <a:lnTo>
                    <a:pt x="34594" y="308140"/>
                  </a:lnTo>
                  <a:lnTo>
                    <a:pt x="33985" y="308140"/>
                  </a:lnTo>
                  <a:lnTo>
                    <a:pt x="35191" y="306870"/>
                  </a:lnTo>
                  <a:lnTo>
                    <a:pt x="33045" y="306870"/>
                  </a:lnTo>
                  <a:lnTo>
                    <a:pt x="34569" y="305600"/>
                  </a:lnTo>
                  <a:lnTo>
                    <a:pt x="30683" y="306870"/>
                  </a:lnTo>
                  <a:lnTo>
                    <a:pt x="30124" y="305600"/>
                  </a:lnTo>
                  <a:lnTo>
                    <a:pt x="34569" y="305600"/>
                  </a:lnTo>
                  <a:lnTo>
                    <a:pt x="37350" y="305600"/>
                  </a:lnTo>
                  <a:lnTo>
                    <a:pt x="34950" y="304330"/>
                  </a:lnTo>
                  <a:lnTo>
                    <a:pt x="37706" y="304330"/>
                  </a:lnTo>
                  <a:lnTo>
                    <a:pt x="37706" y="303060"/>
                  </a:lnTo>
                  <a:lnTo>
                    <a:pt x="39077" y="303060"/>
                  </a:lnTo>
                  <a:lnTo>
                    <a:pt x="42011" y="30179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897979" y="5267026"/>
              <a:ext cx="21590" cy="74930"/>
            </a:xfrm>
            <a:custGeom>
              <a:avLst/>
              <a:gdLst/>
              <a:ahLst/>
              <a:cxnLst/>
              <a:rect l="l" t="t" r="r" b="b"/>
              <a:pathLst>
                <a:path w="21590" h="74929">
                  <a:moveTo>
                    <a:pt x="2463" y="72351"/>
                  </a:moveTo>
                  <a:lnTo>
                    <a:pt x="1651" y="71958"/>
                  </a:lnTo>
                  <a:lnTo>
                    <a:pt x="0" y="72263"/>
                  </a:lnTo>
                  <a:lnTo>
                    <a:pt x="2463" y="72351"/>
                  </a:lnTo>
                  <a:close/>
                </a:path>
                <a:path w="21590" h="74929">
                  <a:moveTo>
                    <a:pt x="18008" y="32943"/>
                  </a:moveTo>
                  <a:lnTo>
                    <a:pt x="16383" y="32816"/>
                  </a:lnTo>
                  <a:lnTo>
                    <a:pt x="16167" y="33070"/>
                  </a:lnTo>
                  <a:lnTo>
                    <a:pt x="14884" y="33362"/>
                  </a:lnTo>
                  <a:lnTo>
                    <a:pt x="15316" y="33477"/>
                  </a:lnTo>
                  <a:lnTo>
                    <a:pt x="16954" y="33286"/>
                  </a:lnTo>
                  <a:lnTo>
                    <a:pt x="18008" y="32943"/>
                  </a:lnTo>
                  <a:close/>
                </a:path>
                <a:path w="21590" h="74929">
                  <a:moveTo>
                    <a:pt x="18237" y="74574"/>
                  </a:moveTo>
                  <a:lnTo>
                    <a:pt x="17856" y="74307"/>
                  </a:lnTo>
                  <a:lnTo>
                    <a:pt x="17208" y="74587"/>
                  </a:lnTo>
                  <a:lnTo>
                    <a:pt x="18237" y="74574"/>
                  </a:lnTo>
                  <a:close/>
                </a:path>
                <a:path w="21590" h="74929">
                  <a:moveTo>
                    <a:pt x="20078" y="44640"/>
                  </a:moveTo>
                  <a:lnTo>
                    <a:pt x="19062" y="44361"/>
                  </a:lnTo>
                  <a:lnTo>
                    <a:pt x="15773" y="44564"/>
                  </a:lnTo>
                  <a:lnTo>
                    <a:pt x="16370" y="44729"/>
                  </a:lnTo>
                  <a:lnTo>
                    <a:pt x="20078" y="44640"/>
                  </a:lnTo>
                  <a:close/>
                </a:path>
                <a:path w="21590" h="74929">
                  <a:moveTo>
                    <a:pt x="20243" y="368"/>
                  </a:moveTo>
                  <a:lnTo>
                    <a:pt x="19316" y="0"/>
                  </a:lnTo>
                  <a:lnTo>
                    <a:pt x="19138" y="203"/>
                  </a:lnTo>
                  <a:lnTo>
                    <a:pt x="20243" y="368"/>
                  </a:lnTo>
                  <a:close/>
                </a:path>
                <a:path w="21590" h="74929">
                  <a:moveTo>
                    <a:pt x="21082" y="69989"/>
                  </a:moveTo>
                  <a:lnTo>
                    <a:pt x="20091" y="69532"/>
                  </a:lnTo>
                  <a:lnTo>
                    <a:pt x="20688" y="69875"/>
                  </a:lnTo>
                  <a:lnTo>
                    <a:pt x="21082" y="6998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358333" y="5830310"/>
              <a:ext cx="161862" cy="163183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5763755" y="2676162"/>
              <a:ext cx="961390" cy="3357245"/>
            </a:xfrm>
            <a:custGeom>
              <a:avLst/>
              <a:gdLst/>
              <a:ahLst/>
              <a:cxnLst/>
              <a:rect l="l" t="t" r="r" b="b"/>
              <a:pathLst>
                <a:path w="961390" h="3357245">
                  <a:moveTo>
                    <a:pt x="1117" y="0"/>
                  </a:moveTo>
                  <a:lnTo>
                    <a:pt x="0" y="1447"/>
                  </a:lnTo>
                  <a:lnTo>
                    <a:pt x="317" y="1447"/>
                  </a:lnTo>
                  <a:lnTo>
                    <a:pt x="1117" y="0"/>
                  </a:lnTo>
                  <a:close/>
                </a:path>
                <a:path w="961390" h="3357245">
                  <a:moveTo>
                    <a:pt x="10871" y="23533"/>
                  </a:moveTo>
                  <a:lnTo>
                    <a:pt x="10629" y="23736"/>
                  </a:lnTo>
                  <a:lnTo>
                    <a:pt x="10502" y="23901"/>
                  </a:lnTo>
                  <a:lnTo>
                    <a:pt x="10718" y="23799"/>
                  </a:lnTo>
                  <a:lnTo>
                    <a:pt x="10871" y="23533"/>
                  </a:lnTo>
                  <a:close/>
                </a:path>
                <a:path w="961390" h="3357245">
                  <a:moveTo>
                    <a:pt x="49352" y="45237"/>
                  </a:moveTo>
                  <a:lnTo>
                    <a:pt x="48260" y="47028"/>
                  </a:lnTo>
                  <a:lnTo>
                    <a:pt x="46088" y="46316"/>
                  </a:lnTo>
                  <a:lnTo>
                    <a:pt x="48285" y="47752"/>
                  </a:lnTo>
                  <a:lnTo>
                    <a:pt x="48526" y="46888"/>
                  </a:lnTo>
                  <a:lnTo>
                    <a:pt x="48920" y="46050"/>
                  </a:lnTo>
                  <a:lnTo>
                    <a:pt x="49352" y="45237"/>
                  </a:lnTo>
                  <a:close/>
                </a:path>
                <a:path w="961390" h="3357245">
                  <a:moveTo>
                    <a:pt x="192227" y="198145"/>
                  </a:moveTo>
                  <a:lnTo>
                    <a:pt x="192074" y="198513"/>
                  </a:lnTo>
                  <a:lnTo>
                    <a:pt x="192138" y="198361"/>
                  </a:lnTo>
                  <a:lnTo>
                    <a:pt x="192227" y="198145"/>
                  </a:lnTo>
                  <a:close/>
                </a:path>
                <a:path w="961390" h="3357245">
                  <a:moveTo>
                    <a:pt x="196227" y="198005"/>
                  </a:moveTo>
                  <a:lnTo>
                    <a:pt x="195795" y="197421"/>
                  </a:lnTo>
                  <a:lnTo>
                    <a:pt x="193662" y="194525"/>
                  </a:lnTo>
                  <a:lnTo>
                    <a:pt x="192227" y="198145"/>
                  </a:lnTo>
                  <a:lnTo>
                    <a:pt x="193141" y="197421"/>
                  </a:lnTo>
                  <a:lnTo>
                    <a:pt x="196227" y="198005"/>
                  </a:lnTo>
                  <a:close/>
                </a:path>
                <a:path w="961390" h="3357245">
                  <a:moveTo>
                    <a:pt x="196519" y="198056"/>
                  </a:moveTo>
                  <a:lnTo>
                    <a:pt x="196227" y="198005"/>
                  </a:lnTo>
                  <a:lnTo>
                    <a:pt x="196405" y="198247"/>
                  </a:lnTo>
                  <a:lnTo>
                    <a:pt x="196519" y="198056"/>
                  </a:lnTo>
                  <a:close/>
                </a:path>
                <a:path w="961390" h="3357245">
                  <a:moveTo>
                    <a:pt x="197967" y="195541"/>
                  </a:moveTo>
                  <a:lnTo>
                    <a:pt x="196519" y="198056"/>
                  </a:lnTo>
                  <a:lnTo>
                    <a:pt x="197421" y="198221"/>
                  </a:lnTo>
                  <a:lnTo>
                    <a:pt x="197967" y="195541"/>
                  </a:lnTo>
                  <a:close/>
                </a:path>
                <a:path w="961390" h="3357245">
                  <a:moveTo>
                    <a:pt x="208102" y="295770"/>
                  </a:moveTo>
                  <a:lnTo>
                    <a:pt x="207873" y="293370"/>
                  </a:lnTo>
                  <a:lnTo>
                    <a:pt x="207784" y="294093"/>
                  </a:lnTo>
                  <a:lnTo>
                    <a:pt x="207873" y="294957"/>
                  </a:lnTo>
                  <a:lnTo>
                    <a:pt x="208102" y="295770"/>
                  </a:lnTo>
                  <a:close/>
                </a:path>
                <a:path w="961390" h="3357245">
                  <a:moveTo>
                    <a:pt x="225933" y="275056"/>
                  </a:moveTo>
                  <a:lnTo>
                    <a:pt x="225463" y="275501"/>
                  </a:lnTo>
                  <a:lnTo>
                    <a:pt x="225755" y="275920"/>
                  </a:lnTo>
                  <a:lnTo>
                    <a:pt x="225933" y="275056"/>
                  </a:lnTo>
                  <a:close/>
                </a:path>
                <a:path w="961390" h="3357245">
                  <a:moveTo>
                    <a:pt x="230847" y="289166"/>
                  </a:moveTo>
                  <a:lnTo>
                    <a:pt x="230809" y="288925"/>
                  </a:lnTo>
                  <a:lnTo>
                    <a:pt x="230466" y="288671"/>
                  </a:lnTo>
                  <a:lnTo>
                    <a:pt x="230162" y="288925"/>
                  </a:lnTo>
                  <a:lnTo>
                    <a:pt x="230606" y="288988"/>
                  </a:lnTo>
                  <a:lnTo>
                    <a:pt x="230847" y="289166"/>
                  </a:lnTo>
                  <a:close/>
                </a:path>
                <a:path w="961390" h="3357245">
                  <a:moveTo>
                    <a:pt x="230847" y="289166"/>
                  </a:moveTo>
                  <a:lnTo>
                    <a:pt x="230644" y="289306"/>
                  </a:lnTo>
                  <a:lnTo>
                    <a:pt x="230517" y="289737"/>
                  </a:lnTo>
                  <a:lnTo>
                    <a:pt x="230784" y="289306"/>
                  </a:lnTo>
                  <a:lnTo>
                    <a:pt x="230847" y="289166"/>
                  </a:lnTo>
                  <a:close/>
                </a:path>
                <a:path w="961390" h="3357245">
                  <a:moveTo>
                    <a:pt x="238607" y="302856"/>
                  </a:moveTo>
                  <a:lnTo>
                    <a:pt x="238125" y="303060"/>
                  </a:lnTo>
                  <a:lnTo>
                    <a:pt x="237794" y="303314"/>
                  </a:lnTo>
                  <a:lnTo>
                    <a:pt x="237477" y="303568"/>
                  </a:lnTo>
                  <a:lnTo>
                    <a:pt x="237769" y="303479"/>
                  </a:lnTo>
                  <a:lnTo>
                    <a:pt x="238086" y="303288"/>
                  </a:lnTo>
                  <a:lnTo>
                    <a:pt x="238607" y="302856"/>
                  </a:lnTo>
                  <a:close/>
                </a:path>
                <a:path w="961390" h="3357245">
                  <a:moveTo>
                    <a:pt x="241630" y="330771"/>
                  </a:moveTo>
                  <a:lnTo>
                    <a:pt x="241439" y="331114"/>
                  </a:lnTo>
                  <a:lnTo>
                    <a:pt x="241401" y="331355"/>
                  </a:lnTo>
                  <a:lnTo>
                    <a:pt x="241414" y="331546"/>
                  </a:lnTo>
                  <a:lnTo>
                    <a:pt x="241630" y="330771"/>
                  </a:lnTo>
                  <a:close/>
                </a:path>
                <a:path w="961390" h="3357245">
                  <a:moveTo>
                    <a:pt x="244525" y="491985"/>
                  </a:moveTo>
                  <a:lnTo>
                    <a:pt x="244475" y="491756"/>
                  </a:lnTo>
                  <a:lnTo>
                    <a:pt x="244449" y="491502"/>
                  </a:lnTo>
                  <a:lnTo>
                    <a:pt x="244475" y="491261"/>
                  </a:lnTo>
                  <a:lnTo>
                    <a:pt x="244386" y="491591"/>
                  </a:lnTo>
                  <a:lnTo>
                    <a:pt x="244411" y="491820"/>
                  </a:lnTo>
                  <a:lnTo>
                    <a:pt x="244525" y="491985"/>
                  </a:lnTo>
                  <a:close/>
                </a:path>
                <a:path w="961390" h="3357245">
                  <a:moveTo>
                    <a:pt x="245795" y="492379"/>
                  </a:moveTo>
                  <a:lnTo>
                    <a:pt x="245059" y="492315"/>
                  </a:lnTo>
                  <a:lnTo>
                    <a:pt x="244690" y="492201"/>
                  </a:lnTo>
                  <a:lnTo>
                    <a:pt x="244525" y="491985"/>
                  </a:lnTo>
                  <a:lnTo>
                    <a:pt x="244563" y="492150"/>
                  </a:lnTo>
                  <a:lnTo>
                    <a:pt x="244627" y="492315"/>
                  </a:lnTo>
                  <a:lnTo>
                    <a:pt x="244690" y="492467"/>
                  </a:lnTo>
                  <a:lnTo>
                    <a:pt x="244157" y="492442"/>
                  </a:lnTo>
                  <a:lnTo>
                    <a:pt x="244335" y="492734"/>
                  </a:lnTo>
                  <a:lnTo>
                    <a:pt x="244652" y="492963"/>
                  </a:lnTo>
                  <a:lnTo>
                    <a:pt x="245084" y="493166"/>
                  </a:lnTo>
                  <a:lnTo>
                    <a:pt x="244932" y="492937"/>
                  </a:lnTo>
                  <a:lnTo>
                    <a:pt x="244805" y="492709"/>
                  </a:lnTo>
                  <a:lnTo>
                    <a:pt x="244703" y="492493"/>
                  </a:lnTo>
                  <a:lnTo>
                    <a:pt x="245135" y="492506"/>
                  </a:lnTo>
                  <a:lnTo>
                    <a:pt x="245554" y="492493"/>
                  </a:lnTo>
                  <a:lnTo>
                    <a:pt x="245795" y="492379"/>
                  </a:lnTo>
                  <a:close/>
                </a:path>
                <a:path w="961390" h="3357245">
                  <a:moveTo>
                    <a:pt x="247675" y="366903"/>
                  </a:moveTo>
                  <a:lnTo>
                    <a:pt x="247383" y="366572"/>
                  </a:lnTo>
                  <a:lnTo>
                    <a:pt x="247129" y="366306"/>
                  </a:lnTo>
                  <a:lnTo>
                    <a:pt x="246849" y="366445"/>
                  </a:lnTo>
                  <a:lnTo>
                    <a:pt x="247002" y="366839"/>
                  </a:lnTo>
                  <a:lnTo>
                    <a:pt x="247370" y="366941"/>
                  </a:lnTo>
                  <a:lnTo>
                    <a:pt x="247675" y="366903"/>
                  </a:lnTo>
                  <a:close/>
                </a:path>
                <a:path w="961390" h="3357245">
                  <a:moveTo>
                    <a:pt x="249262" y="356933"/>
                  </a:moveTo>
                  <a:lnTo>
                    <a:pt x="248983" y="356857"/>
                  </a:lnTo>
                  <a:lnTo>
                    <a:pt x="248945" y="357073"/>
                  </a:lnTo>
                  <a:lnTo>
                    <a:pt x="248894" y="357238"/>
                  </a:lnTo>
                  <a:lnTo>
                    <a:pt x="248856" y="357416"/>
                  </a:lnTo>
                  <a:lnTo>
                    <a:pt x="249135" y="357174"/>
                  </a:lnTo>
                  <a:lnTo>
                    <a:pt x="249262" y="356933"/>
                  </a:lnTo>
                  <a:close/>
                </a:path>
                <a:path w="961390" h="3357245">
                  <a:moveTo>
                    <a:pt x="249529" y="509803"/>
                  </a:moveTo>
                  <a:lnTo>
                    <a:pt x="249097" y="508952"/>
                  </a:lnTo>
                  <a:lnTo>
                    <a:pt x="245618" y="508419"/>
                  </a:lnTo>
                  <a:lnTo>
                    <a:pt x="246583" y="509727"/>
                  </a:lnTo>
                  <a:lnTo>
                    <a:pt x="247484" y="510032"/>
                  </a:lnTo>
                  <a:lnTo>
                    <a:pt x="249529" y="509803"/>
                  </a:lnTo>
                  <a:close/>
                </a:path>
                <a:path w="961390" h="3357245">
                  <a:moveTo>
                    <a:pt x="249770" y="340233"/>
                  </a:moveTo>
                  <a:lnTo>
                    <a:pt x="249669" y="340004"/>
                  </a:lnTo>
                  <a:lnTo>
                    <a:pt x="249402" y="339788"/>
                  </a:lnTo>
                  <a:lnTo>
                    <a:pt x="249770" y="340233"/>
                  </a:lnTo>
                  <a:close/>
                </a:path>
                <a:path w="961390" h="3357245">
                  <a:moveTo>
                    <a:pt x="252552" y="418909"/>
                  </a:moveTo>
                  <a:lnTo>
                    <a:pt x="252209" y="419506"/>
                  </a:lnTo>
                  <a:lnTo>
                    <a:pt x="252412" y="419328"/>
                  </a:lnTo>
                  <a:lnTo>
                    <a:pt x="252514" y="419138"/>
                  </a:lnTo>
                  <a:lnTo>
                    <a:pt x="252552" y="418909"/>
                  </a:lnTo>
                  <a:close/>
                </a:path>
                <a:path w="961390" h="3357245">
                  <a:moveTo>
                    <a:pt x="252831" y="503796"/>
                  </a:moveTo>
                  <a:lnTo>
                    <a:pt x="251129" y="502818"/>
                  </a:lnTo>
                  <a:lnTo>
                    <a:pt x="248145" y="501738"/>
                  </a:lnTo>
                  <a:lnTo>
                    <a:pt x="244983" y="502475"/>
                  </a:lnTo>
                  <a:lnTo>
                    <a:pt x="248335" y="503389"/>
                  </a:lnTo>
                  <a:lnTo>
                    <a:pt x="246951" y="503656"/>
                  </a:lnTo>
                  <a:lnTo>
                    <a:pt x="250939" y="504647"/>
                  </a:lnTo>
                  <a:lnTo>
                    <a:pt x="251371" y="505498"/>
                  </a:lnTo>
                  <a:lnTo>
                    <a:pt x="249885" y="506171"/>
                  </a:lnTo>
                  <a:lnTo>
                    <a:pt x="248602" y="506056"/>
                  </a:lnTo>
                  <a:lnTo>
                    <a:pt x="249504" y="506336"/>
                  </a:lnTo>
                  <a:lnTo>
                    <a:pt x="247865" y="507415"/>
                  </a:lnTo>
                  <a:lnTo>
                    <a:pt x="250063" y="507822"/>
                  </a:lnTo>
                  <a:lnTo>
                    <a:pt x="252704" y="506653"/>
                  </a:lnTo>
                  <a:lnTo>
                    <a:pt x="252780" y="505218"/>
                  </a:lnTo>
                  <a:lnTo>
                    <a:pt x="250520" y="503796"/>
                  </a:lnTo>
                  <a:lnTo>
                    <a:pt x="251282" y="503453"/>
                  </a:lnTo>
                  <a:lnTo>
                    <a:pt x="252183" y="503745"/>
                  </a:lnTo>
                  <a:lnTo>
                    <a:pt x="252831" y="503796"/>
                  </a:lnTo>
                  <a:close/>
                </a:path>
                <a:path w="961390" h="3357245">
                  <a:moveTo>
                    <a:pt x="253492" y="417398"/>
                  </a:moveTo>
                  <a:lnTo>
                    <a:pt x="252349" y="417423"/>
                  </a:lnTo>
                  <a:lnTo>
                    <a:pt x="252742" y="418198"/>
                  </a:lnTo>
                  <a:lnTo>
                    <a:pt x="252552" y="418909"/>
                  </a:lnTo>
                  <a:lnTo>
                    <a:pt x="253492" y="417398"/>
                  </a:lnTo>
                  <a:close/>
                </a:path>
                <a:path w="961390" h="3357245">
                  <a:moveTo>
                    <a:pt x="258114" y="428713"/>
                  </a:moveTo>
                  <a:lnTo>
                    <a:pt x="257733" y="428752"/>
                  </a:lnTo>
                  <a:lnTo>
                    <a:pt x="257390" y="428840"/>
                  </a:lnTo>
                  <a:lnTo>
                    <a:pt x="257073" y="428980"/>
                  </a:lnTo>
                  <a:lnTo>
                    <a:pt x="257505" y="428904"/>
                  </a:lnTo>
                  <a:lnTo>
                    <a:pt x="257886" y="428802"/>
                  </a:lnTo>
                  <a:lnTo>
                    <a:pt x="258114" y="428713"/>
                  </a:lnTo>
                  <a:close/>
                </a:path>
                <a:path w="961390" h="3357245">
                  <a:moveTo>
                    <a:pt x="259118" y="442429"/>
                  </a:moveTo>
                  <a:lnTo>
                    <a:pt x="257632" y="441769"/>
                  </a:lnTo>
                  <a:lnTo>
                    <a:pt x="257683" y="442201"/>
                  </a:lnTo>
                  <a:lnTo>
                    <a:pt x="258076" y="442264"/>
                  </a:lnTo>
                  <a:lnTo>
                    <a:pt x="258572" y="442353"/>
                  </a:lnTo>
                  <a:lnTo>
                    <a:pt x="259118" y="442429"/>
                  </a:lnTo>
                  <a:close/>
                </a:path>
                <a:path w="961390" h="3357245">
                  <a:moveTo>
                    <a:pt x="259651" y="459130"/>
                  </a:moveTo>
                  <a:lnTo>
                    <a:pt x="256705" y="459193"/>
                  </a:lnTo>
                  <a:lnTo>
                    <a:pt x="255409" y="459130"/>
                  </a:lnTo>
                  <a:lnTo>
                    <a:pt x="256628" y="459282"/>
                  </a:lnTo>
                  <a:lnTo>
                    <a:pt x="257225" y="459536"/>
                  </a:lnTo>
                  <a:lnTo>
                    <a:pt x="257479" y="459879"/>
                  </a:lnTo>
                  <a:lnTo>
                    <a:pt x="258038" y="459841"/>
                  </a:lnTo>
                  <a:lnTo>
                    <a:pt x="258711" y="459740"/>
                  </a:lnTo>
                  <a:lnTo>
                    <a:pt x="259549" y="459549"/>
                  </a:lnTo>
                  <a:lnTo>
                    <a:pt x="259651" y="459130"/>
                  </a:lnTo>
                  <a:close/>
                </a:path>
                <a:path w="961390" h="3357245">
                  <a:moveTo>
                    <a:pt x="810945" y="3325545"/>
                  </a:moveTo>
                  <a:lnTo>
                    <a:pt x="810920" y="3324161"/>
                  </a:lnTo>
                  <a:lnTo>
                    <a:pt x="810831" y="3324415"/>
                  </a:lnTo>
                  <a:lnTo>
                    <a:pt x="810717" y="3325050"/>
                  </a:lnTo>
                  <a:lnTo>
                    <a:pt x="810945" y="3325545"/>
                  </a:lnTo>
                  <a:close/>
                </a:path>
                <a:path w="961390" h="3357245">
                  <a:moveTo>
                    <a:pt x="811098" y="3326955"/>
                  </a:moveTo>
                  <a:lnTo>
                    <a:pt x="810996" y="3325685"/>
                  </a:lnTo>
                  <a:lnTo>
                    <a:pt x="810945" y="3325545"/>
                  </a:lnTo>
                  <a:lnTo>
                    <a:pt x="810983" y="3326066"/>
                  </a:lnTo>
                  <a:lnTo>
                    <a:pt x="811098" y="3326955"/>
                  </a:lnTo>
                  <a:close/>
                </a:path>
                <a:path w="961390" h="3357245">
                  <a:moveTo>
                    <a:pt x="811428" y="3326701"/>
                  </a:moveTo>
                  <a:lnTo>
                    <a:pt x="811187" y="3326117"/>
                  </a:lnTo>
                  <a:lnTo>
                    <a:pt x="811161" y="3327196"/>
                  </a:lnTo>
                  <a:lnTo>
                    <a:pt x="811428" y="3326701"/>
                  </a:lnTo>
                  <a:close/>
                </a:path>
                <a:path w="961390" h="3357245">
                  <a:moveTo>
                    <a:pt x="811504" y="3342348"/>
                  </a:moveTo>
                  <a:lnTo>
                    <a:pt x="811339" y="3343084"/>
                  </a:lnTo>
                  <a:lnTo>
                    <a:pt x="811453" y="3342703"/>
                  </a:lnTo>
                  <a:lnTo>
                    <a:pt x="811504" y="3342348"/>
                  </a:lnTo>
                  <a:close/>
                </a:path>
                <a:path w="961390" h="3357245">
                  <a:moveTo>
                    <a:pt x="821626" y="3347402"/>
                  </a:moveTo>
                  <a:lnTo>
                    <a:pt x="821512" y="3345713"/>
                  </a:lnTo>
                  <a:lnTo>
                    <a:pt x="821042" y="3347275"/>
                  </a:lnTo>
                  <a:lnTo>
                    <a:pt x="821626" y="3347402"/>
                  </a:lnTo>
                  <a:close/>
                </a:path>
                <a:path w="961390" h="3357245">
                  <a:moveTo>
                    <a:pt x="825385" y="3342919"/>
                  </a:moveTo>
                  <a:lnTo>
                    <a:pt x="825347" y="3342081"/>
                  </a:lnTo>
                  <a:lnTo>
                    <a:pt x="825246" y="3340290"/>
                  </a:lnTo>
                  <a:lnTo>
                    <a:pt x="825271" y="3342360"/>
                  </a:lnTo>
                  <a:lnTo>
                    <a:pt x="824687" y="3343110"/>
                  </a:lnTo>
                  <a:lnTo>
                    <a:pt x="825385" y="3342919"/>
                  </a:lnTo>
                  <a:close/>
                </a:path>
                <a:path w="961390" h="3357245">
                  <a:moveTo>
                    <a:pt x="825792" y="3338893"/>
                  </a:moveTo>
                  <a:lnTo>
                    <a:pt x="825677" y="3337864"/>
                  </a:lnTo>
                  <a:lnTo>
                    <a:pt x="825461" y="3336988"/>
                  </a:lnTo>
                  <a:lnTo>
                    <a:pt x="825411" y="3339655"/>
                  </a:lnTo>
                  <a:lnTo>
                    <a:pt x="825576" y="3339312"/>
                  </a:lnTo>
                  <a:lnTo>
                    <a:pt x="825665" y="3339147"/>
                  </a:lnTo>
                  <a:lnTo>
                    <a:pt x="825792" y="3338893"/>
                  </a:lnTo>
                  <a:close/>
                </a:path>
                <a:path w="961390" h="3357245">
                  <a:moveTo>
                    <a:pt x="826058" y="3339401"/>
                  </a:moveTo>
                  <a:lnTo>
                    <a:pt x="826008" y="3338411"/>
                  </a:lnTo>
                  <a:lnTo>
                    <a:pt x="825931" y="3338893"/>
                  </a:lnTo>
                  <a:lnTo>
                    <a:pt x="826058" y="3339401"/>
                  </a:lnTo>
                  <a:close/>
                </a:path>
                <a:path w="961390" h="3357245">
                  <a:moveTo>
                    <a:pt x="829729" y="3321621"/>
                  </a:moveTo>
                  <a:lnTo>
                    <a:pt x="829487" y="3322269"/>
                  </a:lnTo>
                  <a:lnTo>
                    <a:pt x="829640" y="3322383"/>
                  </a:lnTo>
                  <a:lnTo>
                    <a:pt x="829729" y="3321621"/>
                  </a:lnTo>
                  <a:close/>
                </a:path>
                <a:path w="961390" h="3357245">
                  <a:moveTo>
                    <a:pt x="831773" y="3341166"/>
                  </a:moveTo>
                  <a:lnTo>
                    <a:pt x="831684" y="3341814"/>
                  </a:lnTo>
                  <a:lnTo>
                    <a:pt x="831773" y="3341166"/>
                  </a:lnTo>
                  <a:close/>
                </a:path>
                <a:path w="961390" h="3357245">
                  <a:moveTo>
                    <a:pt x="831799" y="3345243"/>
                  </a:moveTo>
                  <a:lnTo>
                    <a:pt x="831684" y="3341814"/>
                  </a:lnTo>
                  <a:lnTo>
                    <a:pt x="831215" y="3341573"/>
                  </a:lnTo>
                  <a:lnTo>
                    <a:pt x="831799" y="3345243"/>
                  </a:lnTo>
                  <a:close/>
                </a:path>
                <a:path w="961390" h="3357245">
                  <a:moveTo>
                    <a:pt x="839762" y="3345624"/>
                  </a:moveTo>
                  <a:lnTo>
                    <a:pt x="839431" y="3342576"/>
                  </a:lnTo>
                  <a:lnTo>
                    <a:pt x="839431" y="3344735"/>
                  </a:lnTo>
                  <a:lnTo>
                    <a:pt x="839762" y="3345624"/>
                  </a:lnTo>
                  <a:close/>
                </a:path>
                <a:path w="961390" h="3357245">
                  <a:moveTo>
                    <a:pt x="841451" y="3323272"/>
                  </a:moveTo>
                  <a:lnTo>
                    <a:pt x="841273" y="3322510"/>
                  </a:lnTo>
                  <a:lnTo>
                    <a:pt x="841336" y="3322891"/>
                  </a:lnTo>
                  <a:lnTo>
                    <a:pt x="841451" y="3323272"/>
                  </a:lnTo>
                  <a:close/>
                </a:path>
                <a:path w="961390" h="3357245">
                  <a:moveTo>
                    <a:pt x="852373" y="3344138"/>
                  </a:moveTo>
                  <a:lnTo>
                    <a:pt x="852233" y="3344786"/>
                  </a:lnTo>
                  <a:lnTo>
                    <a:pt x="852373" y="3344138"/>
                  </a:lnTo>
                  <a:close/>
                </a:path>
                <a:path w="961390" h="3357245">
                  <a:moveTo>
                    <a:pt x="853719" y="3343503"/>
                  </a:moveTo>
                  <a:lnTo>
                    <a:pt x="853541" y="3343859"/>
                  </a:lnTo>
                  <a:lnTo>
                    <a:pt x="853668" y="3343846"/>
                  </a:lnTo>
                  <a:lnTo>
                    <a:pt x="853719" y="3343503"/>
                  </a:lnTo>
                  <a:close/>
                </a:path>
                <a:path w="961390" h="3357245">
                  <a:moveTo>
                    <a:pt x="856005" y="3343541"/>
                  </a:moveTo>
                  <a:lnTo>
                    <a:pt x="855484" y="3345370"/>
                  </a:lnTo>
                  <a:lnTo>
                    <a:pt x="855713" y="3344608"/>
                  </a:lnTo>
                  <a:lnTo>
                    <a:pt x="855954" y="3344100"/>
                  </a:lnTo>
                  <a:lnTo>
                    <a:pt x="856005" y="3343541"/>
                  </a:lnTo>
                  <a:close/>
                </a:path>
                <a:path w="961390" h="3357245">
                  <a:moveTo>
                    <a:pt x="857275" y="3317557"/>
                  </a:moveTo>
                  <a:lnTo>
                    <a:pt x="856754" y="3318446"/>
                  </a:lnTo>
                  <a:lnTo>
                    <a:pt x="856983" y="3318649"/>
                  </a:lnTo>
                  <a:lnTo>
                    <a:pt x="857275" y="3317557"/>
                  </a:lnTo>
                  <a:close/>
                </a:path>
                <a:path w="961390" h="3357245">
                  <a:moveTo>
                    <a:pt x="861364" y="3341293"/>
                  </a:moveTo>
                  <a:lnTo>
                    <a:pt x="861021" y="3342703"/>
                  </a:lnTo>
                  <a:lnTo>
                    <a:pt x="861237" y="3342449"/>
                  </a:lnTo>
                  <a:lnTo>
                    <a:pt x="861364" y="3341293"/>
                  </a:lnTo>
                  <a:close/>
                </a:path>
                <a:path w="961390" h="3357245">
                  <a:moveTo>
                    <a:pt x="861644" y="3341941"/>
                  </a:moveTo>
                  <a:lnTo>
                    <a:pt x="861402" y="3342246"/>
                  </a:lnTo>
                  <a:lnTo>
                    <a:pt x="861275" y="3344100"/>
                  </a:lnTo>
                  <a:lnTo>
                    <a:pt x="861644" y="3341941"/>
                  </a:lnTo>
                  <a:close/>
                </a:path>
                <a:path w="961390" h="3357245">
                  <a:moveTo>
                    <a:pt x="868959" y="3343592"/>
                  </a:moveTo>
                  <a:close/>
                </a:path>
                <a:path w="961390" h="3357245">
                  <a:moveTo>
                    <a:pt x="884072" y="3349180"/>
                  </a:moveTo>
                  <a:lnTo>
                    <a:pt x="884008" y="3347593"/>
                  </a:lnTo>
                  <a:lnTo>
                    <a:pt x="883958" y="3348786"/>
                  </a:lnTo>
                  <a:lnTo>
                    <a:pt x="884072" y="3349180"/>
                  </a:lnTo>
                  <a:close/>
                </a:path>
                <a:path w="961390" h="3357245">
                  <a:moveTo>
                    <a:pt x="890130" y="3328073"/>
                  </a:moveTo>
                  <a:lnTo>
                    <a:pt x="890041" y="3328225"/>
                  </a:lnTo>
                  <a:lnTo>
                    <a:pt x="889698" y="3329762"/>
                  </a:lnTo>
                  <a:lnTo>
                    <a:pt x="889825" y="3329368"/>
                  </a:lnTo>
                  <a:lnTo>
                    <a:pt x="890130" y="3328073"/>
                  </a:lnTo>
                  <a:close/>
                </a:path>
                <a:path w="961390" h="3357245">
                  <a:moveTo>
                    <a:pt x="891565" y="3324923"/>
                  </a:moveTo>
                  <a:lnTo>
                    <a:pt x="891235" y="3324923"/>
                  </a:lnTo>
                  <a:lnTo>
                    <a:pt x="890384" y="3325177"/>
                  </a:lnTo>
                  <a:lnTo>
                    <a:pt x="890003" y="3327082"/>
                  </a:lnTo>
                  <a:lnTo>
                    <a:pt x="890168" y="3326676"/>
                  </a:lnTo>
                  <a:lnTo>
                    <a:pt x="890447" y="3325812"/>
                  </a:lnTo>
                  <a:lnTo>
                    <a:pt x="890485" y="3326574"/>
                  </a:lnTo>
                  <a:lnTo>
                    <a:pt x="890130" y="3328073"/>
                  </a:lnTo>
                  <a:lnTo>
                    <a:pt x="890930" y="3326701"/>
                  </a:lnTo>
                  <a:lnTo>
                    <a:pt x="891247" y="3325812"/>
                  </a:lnTo>
                  <a:lnTo>
                    <a:pt x="891565" y="3324923"/>
                  </a:lnTo>
                  <a:close/>
                </a:path>
                <a:path w="961390" h="3357245">
                  <a:moveTo>
                    <a:pt x="892822" y="3325355"/>
                  </a:moveTo>
                  <a:lnTo>
                    <a:pt x="892594" y="3324263"/>
                  </a:lnTo>
                  <a:lnTo>
                    <a:pt x="892225" y="3325850"/>
                  </a:lnTo>
                  <a:lnTo>
                    <a:pt x="892467" y="3326117"/>
                  </a:lnTo>
                  <a:lnTo>
                    <a:pt x="892581" y="3327425"/>
                  </a:lnTo>
                  <a:lnTo>
                    <a:pt x="892771" y="3327019"/>
                  </a:lnTo>
                  <a:lnTo>
                    <a:pt x="892822" y="3325355"/>
                  </a:lnTo>
                  <a:close/>
                </a:path>
                <a:path w="961390" h="3357245">
                  <a:moveTo>
                    <a:pt x="895743" y="3330549"/>
                  </a:moveTo>
                  <a:lnTo>
                    <a:pt x="895489" y="3331908"/>
                  </a:lnTo>
                  <a:lnTo>
                    <a:pt x="895718" y="3331654"/>
                  </a:lnTo>
                  <a:lnTo>
                    <a:pt x="895743" y="3330549"/>
                  </a:lnTo>
                  <a:close/>
                </a:path>
                <a:path w="961390" h="3357245">
                  <a:moveTo>
                    <a:pt x="896137" y="3327844"/>
                  </a:moveTo>
                  <a:lnTo>
                    <a:pt x="895870" y="3328035"/>
                  </a:lnTo>
                  <a:lnTo>
                    <a:pt x="895743" y="3330549"/>
                  </a:lnTo>
                  <a:lnTo>
                    <a:pt x="895997" y="3329241"/>
                  </a:lnTo>
                  <a:lnTo>
                    <a:pt x="895959" y="3330511"/>
                  </a:lnTo>
                  <a:lnTo>
                    <a:pt x="896048" y="3329241"/>
                  </a:lnTo>
                  <a:lnTo>
                    <a:pt x="896137" y="3327844"/>
                  </a:lnTo>
                  <a:close/>
                </a:path>
                <a:path w="961390" h="3357245">
                  <a:moveTo>
                    <a:pt x="899947" y="3349714"/>
                  </a:moveTo>
                  <a:lnTo>
                    <a:pt x="899642" y="3350577"/>
                  </a:lnTo>
                  <a:lnTo>
                    <a:pt x="899896" y="3350120"/>
                  </a:lnTo>
                  <a:lnTo>
                    <a:pt x="899947" y="3349714"/>
                  </a:lnTo>
                  <a:close/>
                </a:path>
                <a:path w="961390" h="3357245">
                  <a:moveTo>
                    <a:pt x="904316" y="3328022"/>
                  </a:moveTo>
                  <a:lnTo>
                    <a:pt x="904163" y="3327577"/>
                  </a:lnTo>
                  <a:lnTo>
                    <a:pt x="904163" y="3328174"/>
                  </a:lnTo>
                  <a:lnTo>
                    <a:pt x="904316" y="3328022"/>
                  </a:lnTo>
                  <a:close/>
                </a:path>
                <a:path w="961390" h="3357245">
                  <a:moveTo>
                    <a:pt x="905040" y="3351072"/>
                  </a:moveTo>
                  <a:lnTo>
                    <a:pt x="904481" y="3350552"/>
                  </a:lnTo>
                  <a:lnTo>
                    <a:pt x="904621" y="3350857"/>
                  </a:lnTo>
                  <a:lnTo>
                    <a:pt x="904824" y="3351034"/>
                  </a:lnTo>
                  <a:lnTo>
                    <a:pt x="905040" y="3351072"/>
                  </a:lnTo>
                  <a:close/>
                </a:path>
                <a:path w="961390" h="3357245">
                  <a:moveTo>
                    <a:pt x="905116" y="3351072"/>
                  </a:moveTo>
                  <a:close/>
                </a:path>
                <a:path w="961390" h="3357245">
                  <a:moveTo>
                    <a:pt x="905675" y="3324136"/>
                  </a:moveTo>
                  <a:lnTo>
                    <a:pt x="905205" y="3325076"/>
                  </a:lnTo>
                  <a:lnTo>
                    <a:pt x="904887" y="3328365"/>
                  </a:lnTo>
                  <a:lnTo>
                    <a:pt x="905167" y="3327793"/>
                  </a:lnTo>
                  <a:lnTo>
                    <a:pt x="905675" y="3324136"/>
                  </a:lnTo>
                  <a:close/>
                </a:path>
                <a:path w="961390" h="3357245">
                  <a:moveTo>
                    <a:pt x="908138" y="3327412"/>
                  </a:moveTo>
                  <a:lnTo>
                    <a:pt x="908062" y="3327590"/>
                  </a:lnTo>
                  <a:lnTo>
                    <a:pt x="907961" y="3328149"/>
                  </a:lnTo>
                  <a:lnTo>
                    <a:pt x="908138" y="3327412"/>
                  </a:lnTo>
                  <a:close/>
                </a:path>
                <a:path w="961390" h="3357245">
                  <a:moveTo>
                    <a:pt x="912304" y="3348786"/>
                  </a:moveTo>
                  <a:lnTo>
                    <a:pt x="912088" y="3349434"/>
                  </a:lnTo>
                  <a:lnTo>
                    <a:pt x="911987" y="3349561"/>
                  </a:lnTo>
                  <a:lnTo>
                    <a:pt x="911910" y="3350069"/>
                  </a:lnTo>
                  <a:lnTo>
                    <a:pt x="912025" y="3350704"/>
                  </a:lnTo>
                  <a:lnTo>
                    <a:pt x="912304" y="3348786"/>
                  </a:lnTo>
                  <a:close/>
                </a:path>
                <a:path w="961390" h="3357245">
                  <a:moveTo>
                    <a:pt x="912596" y="3324987"/>
                  </a:moveTo>
                  <a:lnTo>
                    <a:pt x="912545" y="3325761"/>
                  </a:lnTo>
                  <a:lnTo>
                    <a:pt x="912571" y="3325457"/>
                  </a:lnTo>
                  <a:lnTo>
                    <a:pt x="912596" y="3325088"/>
                  </a:lnTo>
                  <a:close/>
                </a:path>
                <a:path w="961390" h="3357245">
                  <a:moveTo>
                    <a:pt x="916559" y="3331464"/>
                  </a:moveTo>
                  <a:close/>
                </a:path>
                <a:path w="961390" h="3357245">
                  <a:moveTo>
                    <a:pt x="916813" y="3349167"/>
                  </a:moveTo>
                  <a:lnTo>
                    <a:pt x="916444" y="3349828"/>
                  </a:lnTo>
                  <a:lnTo>
                    <a:pt x="916597" y="3349625"/>
                  </a:lnTo>
                  <a:lnTo>
                    <a:pt x="916813" y="3349167"/>
                  </a:lnTo>
                  <a:close/>
                </a:path>
                <a:path w="961390" h="3357245">
                  <a:moveTo>
                    <a:pt x="917473" y="3347910"/>
                  </a:moveTo>
                  <a:lnTo>
                    <a:pt x="917181" y="3348418"/>
                  </a:lnTo>
                  <a:lnTo>
                    <a:pt x="917194" y="3348151"/>
                  </a:lnTo>
                  <a:lnTo>
                    <a:pt x="917155" y="3348418"/>
                  </a:lnTo>
                  <a:lnTo>
                    <a:pt x="917105" y="3348545"/>
                  </a:lnTo>
                  <a:lnTo>
                    <a:pt x="917016" y="3348786"/>
                  </a:lnTo>
                  <a:lnTo>
                    <a:pt x="916813" y="3349167"/>
                  </a:lnTo>
                  <a:lnTo>
                    <a:pt x="917041" y="3349053"/>
                  </a:lnTo>
                  <a:lnTo>
                    <a:pt x="917181" y="3349942"/>
                  </a:lnTo>
                  <a:lnTo>
                    <a:pt x="917308" y="3349053"/>
                  </a:lnTo>
                  <a:lnTo>
                    <a:pt x="917473" y="3347910"/>
                  </a:lnTo>
                  <a:close/>
                </a:path>
                <a:path w="961390" h="3357245">
                  <a:moveTo>
                    <a:pt x="917765" y="3322637"/>
                  </a:moveTo>
                  <a:lnTo>
                    <a:pt x="916800" y="3324415"/>
                  </a:lnTo>
                  <a:lnTo>
                    <a:pt x="916673" y="3326600"/>
                  </a:lnTo>
                  <a:lnTo>
                    <a:pt x="916762" y="3326320"/>
                  </a:lnTo>
                  <a:lnTo>
                    <a:pt x="916647" y="3326955"/>
                  </a:lnTo>
                  <a:lnTo>
                    <a:pt x="916673" y="3326600"/>
                  </a:lnTo>
                  <a:lnTo>
                    <a:pt x="916546" y="3326955"/>
                  </a:lnTo>
                  <a:lnTo>
                    <a:pt x="915949" y="3328733"/>
                  </a:lnTo>
                  <a:lnTo>
                    <a:pt x="917105" y="3327336"/>
                  </a:lnTo>
                  <a:lnTo>
                    <a:pt x="917270" y="3326320"/>
                  </a:lnTo>
                  <a:lnTo>
                    <a:pt x="917765" y="3322637"/>
                  </a:lnTo>
                  <a:close/>
                </a:path>
                <a:path w="961390" h="3357245">
                  <a:moveTo>
                    <a:pt x="918679" y="3332429"/>
                  </a:moveTo>
                  <a:close/>
                </a:path>
                <a:path w="961390" h="3357245">
                  <a:moveTo>
                    <a:pt x="918908" y="3331629"/>
                  </a:moveTo>
                  <a:lnTo>
                    <a:pt x="918832" y="3331019"/>
                  </a:lnTo>
                  <a:lnTo>
                    <a:pt x="918679" y="3332429"/>
                  </a:lnTo>
                  <a:lnTo>
                    <a:pt x="918908" y="3331629"/>
                  </a:lnTo>
                  <a:close/>
                </a:path>
                <a:path w="961390" h="3357245">
                  <a:moveTo>
                    <a:pt x="919149" y="3331527"/>
                  </a:moveTo>
                  <a:lnTo>
                    <a:pt x="919111" y="3330892"/>
                  </a:lnTo>
                  <a:lnTo>
                    <a:pt x="919073" y="3331400"/>
                  </a:lnTo>
                  <a:lnTo>
                    <a:pt x="919149" y="3331527"/>
                  </a:lnTo>
                  <a:close/>
                </a:path>
                <a:path w="961390" h="3357245">
                  <a:moveTo>
                    <a:pt x="919505" y="3329660"/>
                  </a:moveTo>
                  <a:lnTo>
                    <a:pt x="919378" y="3329241"/>
                  </a:lnTo>
                  <a:lnTo>
                    <a:pt x="919416" y="3329521"/>
                  </a:lnTo>
                  <a:lnTo>
                    <a:pt x="919505" y="3329660"/>
                  </a:lnTo>
                  <a:close/>
                </a:path>
                <a:path w="961390" h="3357245">
                  <a:moveTo>
                    <a:pt x="921207" y="3347631"/>
                  </a:moveTo>
                  <a:lnTo>
                    <a:pt x="921042" y="3347656"/>
                  </a:lnTo>
                  <a:lnTo>
                    <a:pt x="921207" y="3347783"/>
                  </a:lnTo>
                  <a:lnTo>
                    <a:pt x="921207" y="3347631"/>
                  </a:lnTo>
                  <a:close/>
                </a:path>
                <a:path w="961390" h="3357245">
                  <a:moveTo>
                    <a:pt x="921524" y="3324542"/>
                  </a:moveTo>
                  <a:lnTo>
                    <a:pt x="921512" y="3324161"/>
                  </a:lnTo>
                  <a:lnTo>
                    <a:pt x="921321" y="3324542"/>
                  </a:lnTo>
                  <a:lnTo>
                    <a:pt x="921524" y="3324542"/>
                  </a:lnTo>
                  <a:close/>
                </a:path>
                <a:path w="961390" h="3357245">
                  <a:moveTo>
                    <a:pt x="921639" y="3324542"/>
                  </a:moveTo>
                  <a:lnTo>
                    <a:pt x="921537" y="3325063"/>
                  </a:lnTo>
                  <a:lnTo>
                    <a:pt x="921639" y="3324542"/>
                  </a:lnTo>
                  <a:close/>
                </a:path>
                <a:path w="961390" h="3357245">
                  <a:moveTo>
                    <a:pt x="923124" y="3323894"/>
                  </a:moveTo>
                  <a:lnTo>
                    <a:pt x="922947" y="3324136"/>
                  </a:lnTo>
                  <a:lnTo>
                    <a:pt x="923124" y="3323894"/>
                  </a:lnTo>
                  <a:close/>
                </a:path>
                <a:path w="961390" h="3357245">
                  <a:moveTo>
                    <a:pt x="923226" y="3325177"/>
                  </a:moveTo>
                  <a:lnTo>
                    <a:pt x="922959" y="3325304"/>
                  </a:lnTo>
                  <a:lnTo>
                    <a:pt x="922858" y="3325558"/>
                  </a:lnTo>
                  <a:lnTo>
                    <a:pt x="923036" y="3325558"/>
                  </a:lnTo>
                  <a:lnTo>
                    <a:pt x="923226" y="3325177"/>
                  </a:lnTo>
                  <a:close/>
                </a:path>
                <a:path w="961390" h="3357245">
                  <a:moveTo>
                    <a:pt x="926833" y="3328479"/>
                  </a:moveTo>
                  <a:lnTo>
                    <a:pt x="926795" y="3328289"/>
                  </a:lnTo>
                  <a:lnTo>
                    <a:pt x="926719" y="3328543"/>
                  </a:lnTo>
                  <a:lnTo>
                    <a:pt x="926795" y="3328720"/>
                  </a:lnTo>
                  <a:lnTo>
                    <a:pt x="926833" y="3328479"/>
                  </a:lnTo>
                  <a:close/>
                </a:path>
                <a:path w="961390" h="3357245">
                  <a:moveTo>
                    <a:pt x="927404" y="3345243"/>
                  </a:moveTo>
                  <a:lnTo>
                    <a:pt x="927290" y="3345015"/>
                  </a:lnTo>
                  <a:lnTo>
                    <a:pt x="927163" y="3344697"/>
                  </a:lnTo>
                  <a:lnTo>
                    <a:pt x="926947" y="3345116"/>
                  </a:lnTo>
                  <a:lnTo>
                    <a:pt x="927036" y="3345726"/>
                  </a:lnTo>
                  <a:lnTo>
                    <a:pt x="927201" y="3345611"/>
                  </a:lnTo>
                  <a:lnTo>
                    <a:pt x="927404" y="3345243"/>
                  </a:lnTo>
                  <a:close/>
                </a:path>
                <a:path w="961390" h="3357245">
                  <a:moveTo>
                    <a:pt x="927950" y="3343922"/>
                  </a:moveTo>
                  <a:lnTo>
                    <a:pt x="927760" y="3344430"/>
                  </a:lnTo>
                  <a:lnTo>
                    <a:pt x="927569" y="3344938"/>
                  </a:lnTo>
                  <a:lnTo>
                    <a:pt x="927404" y="3345230"/>
                  </a:lnTo>
                  <a:lnTo>
                    <a:pt x="927557" y="3345484"/>
                  </a:lnTo>
                  <a:lnTo>
                    <a:pt x="927684" y="3345573"/>
                  </a:lnTo>
                  <a:lnTo>
                    <a:pt x="927950" y="3343922"/>
                  </a:lnTo>
                  <a:close/>
                </a:path>
                <a:path w="961390" h="3357245">
                  <a:moveTo>
                    <a:pt x="928725" y="3327717"/>
                  </a:moveTo>
                  <a:lnTo>
                    <a:pt x="928192" y="3328733"/>
                  </a:lnTo>
                  <a:lnTo>
                    <a:pt x="928141" y="3328987"/>
                  </a:lnTo>
                  <a:lnTo>
                    <a:pt x="928255" y="3329635"/>
                  </a:lnTo>
                  <a:lnTo>
                    <a:pt x="928725" y="3327717"/>
                  </a:lnTo>
                  <a:close/>
                </a:path>
                <a:path w="961390" h="3357245">
                  <a:moveTo>
                    <a:pt x="928763" y="3331972"/>
                  </a:moveTo>
                  <a:lnTo>
                    <a:pt x="928636" y="3332188"/>
                  </a:lnTo>
                  <a:lnTo>
                    <a:pt x="928509" y="3332391"/>
                  </a:lnTo>
                  <a:lnTo>
                    <a:pt x="928497" y="3332683"/>
                  </a:lnTo>
                  <a:lnTo>
                    <a:pt x="928624" y="3332619"/>
                  </a:lnTo>
                  <a:lnTo>
                    <a:pt x="928712" y="3332276"/>
                  </a:lnTo>
                  <a:lnTo>
                    <a:pt x="928763" y="3331972"/>
                  </a:lnTo>
                  <a:close/>
                </a:path>
                <a:path w="961390" h="3357245">
                  <a:moveTo>
                    <a:pt x="932154" y="3329495"/>
                  </a:moveTo>
                  <a:lnTo>
                    <a:pt x="931456" y="3331781"/>
                  </a:lnTo>
                  <a:lnTo>
                    <a:pt x="931989" y="3331527"/>
                  </a:lnTo>
                  <a:lnTo>
                    <a:pt x="932103" y="3330765"/>
                  </a:lnTo>
                  <a:lnTo>
                    <a:pt x="932154" y="3329495"/>
                  </a:lnTo>
                  <a:close/>
                </a:path>
                <a:path w="961390" h="3357245">
                  <a:moveTo>
                    <a:pt x="932459" y="3346627"/>
                  </a:moveTo>
                  <a:lnTo>
                    <a:pt x="931913" y="3347301"/>
                  </a:lnTo>
                  <a:lnTo>
                    <a:pt x="931926" y="3348990"/>
                  </a:lnTo>
                  <a:lnTo>
                    <a:pt x="932459" y="3346627"/>
                  </a:lnTo>
                  <a:close/>
                </a:path>
                <a:path w="961390" h="3357245">
                  <a:moveTo>
                    <a:pt x="932510" y="3331273"/>
                  </a:moveTo>
                  <a:lnTo>
                    <a:pt x="932103" y="3331464"/>
                  </a:lnTo>
                  <a:lnTo>
                    <a:pt x="932027" y="3333140"/>
                  </a:lnTo>
                  <a:lnTo>
                    <a:pt x="932510" y="3331273"/>
                  </a:lnTo>
                  <a:close/>
                </a:path>
                <a:path w="961390" h="3357245">
                  <a:moveTo>
                    <a:pt x="932815" y="3349307"/>
                  </a:moveTo>
                  <a:lnTo>
                    <a:pt x="932700" y="3347783"/>
                  </a:lnTo>
                  <a:lnTo>
                    <a:pt x="932497" y="3346259"/>
                  </a:lnTo>
                  <a:lnTo>
                    <a:pt x="932459" y="3346615"/>
                  </a:lnTo>
                  <a:lnTo>
                    <a:pt x="932218" y="3349561"/>
                  </a:lnTo>
                  <a:lnTo>
                    <a:pt x="932815" y="3349307"/>
                  </a:lnTo>
                  <a:close/>
                </a:path>
                <a:path w="961390" h="3357245">
                  <a:moveTo>
                    <a:pt x="933386" y="3327819"/>
                  </a:moveTo>
                  <a:lnTo>
                    <a:pt x="932713" y="3328695"/>
                  </a:lnTo>
                  <a:lnTo>
                    <a:pt x="933183" y="3328174"/>
                  </a:lnTo>
                  <a:lnTo>
                    <a:pt x="933386" y="3327819"/>
                  </a:lnTo>
                  <a:close/>
                </a:path>
                <a:path w="961390" h="3357245">
                  <a:moveTo>
                    <a:pt x="936904" y="3333686"/>
                  </a:moveTo>
                  <a:lnTo>
                    <a:pt x="936663" y="3333686"/>
                  </a:lnTo>
                  <a:lnTo>
                    <a:pt x="936790" y="3333953"/>
                  </a:lnTo>
                  <a:lnTo>
                    <a:pt x="936904" y="3333686"/>
                  </a:lnTo>
                  <a:close/>
                </a:path>
                <a:path w="961390" h="3357245">
                  <a:moveTo>
                    <a:pt x="937831" y="3331540"/>
                  </a:moveTo>
                  <a:lnTo>
                    <a:pt x="937463" y="3331870"/>
                  </a:lnTo>
                  <a:lnTo>
                    <a:pt x="937628" y="3332543"/>
                  </a:lnTo>
                  <a:lnTo>
                    <a:pt x="937831" y="3331540"/>
                  </a:lnTo>
                  <a:close/>
                </a:path>
                <a:path w="961390" h="3357245">
                  <a:moveTo>
                    <a:pt x="942162" y="3337026"/>
                  </a:moveTo>
                  <a:lnTo>
                    <a:pt x="942009" y="3335871"/>
                  </a:lnTo>
                  <a:lnTo>
                    <a:pt x="941743" y="3336975"/>
                  </a:lnTo>
                  <a:lnTo>
                    <a:pt x="942035" y="3336734"/>
                  </a:lnTo>
                  <a:lnTo>
                    <a:pt x="942162" y="3337026"/>
                  </a:lnTo>
                  <a:close/>
                </a:path>
                <a:path w="961390" h="3357245">
                  <a:moveTo>
                    <a:pt x="942200" y="3337699"/>
                  </a:moveTo>
                  <a:lnTo>
                    <a:pt x="942187" y="3337877"/>
                  </a:lnTo>
                  <a:lnTo>
                    <a:pt x="942200" y="3337737"/>
                  </a:lnTo>
                  <a:close/>
                </a:path>
                <a:path w="961390" h="3357245">
                  <a:moveTo>
                    <a:pt x="942238" y="3337229"/>
                  </a:moveTo>
                  <a:lnTo>
                    <a:pt x="942213" y="3337102"/>
                  </a:lnTo>
                  <a:lnTo>
                    <a:pt x="942213" y="3337471"/>
                  </a:lnTo>
                  <a:lnTo>
                    <a:pt x="942200" y="3337699"/>
                  </a:lnTo>
                  <a:lnTo>
                    <a:pt x="942238" y="3337534"/>
                  </a:lnTo>
                  <a:lnTo>
                    <a:pt x="942238" y="3337229"/>
                  </a:lnTo>
                  <a:close/>
                </a:path>
                <a:path w="961390" h="3357245">
                  <a:moveTo>
                    <a:pt x="944956" y="3341713"/>
                  </a:moveTo>
                  <a:lnTo>
                    <a:pt x="944841" y="3341941"/>
                  </a:lnTo>
                  <a:lnTo>
                    <a:pt x="944956" y="3341713"/>
                  </a:lnTo>
                  <a:close/>
                </a:path>
                <a:path w="961390" h="3357245">
                  <a:moveTo>
                    <a:pt x="945248" y="3341141"/>
                  </a:moveTo>
                  <a:lnTo>
                    <a:pt x="945032" y="3341433"/>
                  </a:lnTo>
                  <a:lnTo>
                    <a:pt x="944956" y="3341713"/>
                  </a:lnTo>
                  <a:lnTo>
                    <a:pt x="945248" y="3341141"/>
                  </a:lnTo>
                  <a:close/>
                </a:path>
                <a:path w="961390" h="3357245">
                  <a:moveTo>
                    <a:pt x="945413" y="3340925"/>
                  </a:moveTo>
                  <a:lnTo>
                    <a:pt x="945299" y="3341052"/>
                  </a:lnTo>
                  <a:lnTo>
                    <a:pt x="945413" y="3340925"/>
                  </a:lnTo>
                  <a:close/>
                </a:path>
                <a:path w="961390" h="3357245">
                  <a:moveTo>
                    <a:pt x="945451" y="3349256"/>
                  </a:moveTo>
                  <a:lnTo>
                    <a:pt x="945324" y="3349739"/>
                  </a:lnTo>
                  <a:lnTo>
                    <a:pt x="945451" y="3349294"/>
                  </a:lnTo>
                  <a:close/>
                </a:path>
                <a:path w="961390" h="3357245">
                  <a:moveTo>
                    <a:pt x="945591" y="3347275"/>
                  </a:moveTo>
                  <a:lnTo>
                    <a:pt x="945235" y="3348164"/>
                  </a:lnTo>
                  <a:lnTo>
                    <a:pt x="945591" y="3347275"/>
                  </a:lnTo>
                  <a:close/>
                </a:path>
                <a:path w="961390" h="3357245">
                  <a:moveTo>
                    <a:pt x="945857" y="3338004"/>
                  </a:moveTo>
                  <a:lnTo>
                    <a:pt x="945210" y="3340531"/>
                  </a:lnTo>
                  <a:lnTo>
                    <a:pt x="945769" y="3339274"/>
                  </a:lnTo>
                  <a:lnTo>
                    <a:pt x="945857" y="3338004"/>
                  </a:lnTo>
                  <a:close/>
                </a:path>
                <a:path w="961390" h="3357245">
                  <a:moveTo>
                    <a:pt x="948055" y="3346132"/>
                  </a:moveTo>
                  <a:lnTo>
                    <a:pt x="947153" y="3348291"/>
                  </a:lnTo>
                  <a:lnTo>
                    <a:pt x="947547" y="3348291"/>
                  </a:lnTo>
                  <a:lnTo>
                    <a:pt x="947826" y="3347783"/>
                  </a:lnTo>
                  <a:lnTo>
                    <a:pt x="948055" y="3346132"/>
                  </a:lnTo>
                  <a:close/>
                </a:path>
                <a:path w="961390" h="3357245">
                  <a:moveTo>
                    <a:pt x="948143" y="3353308"/>
                  </a:moveTo>
                  <a:lnTo>
                    <a:pt x="947623" y="3354006"/>
                  </a:lnTo>
                  <a:lnTo>
                    <a:pt x="948118" y="3353371"/>
                  </a:lnTo>
                  <a:close/>
                </a:path>
                <a:path w="961390" h="3357245">
                  <a:moveTo>
                    <a:pt x="948626" y="3354095"/>
                  </a:moveTo>
                  <a:lnTo>
                    <a:pt x="947750" y="3355276"/>
                  </a:lnTo>
                  <a:lnTo>
                    <a:pt x="948436" y="3354768"/>
                  </a:lnTo>
                  <a:lnTo>
                    <a:pt x="948626" y="3354095"/>
                  </a:lnTo>
                  <a:close/>
                </a:path>
                <a:path w="961390" h="3357245">
                  <a:moveTo>
                    <a:pt x="949261" y="3353244"/>
                  </a:moveTo>
                  <a:lnTo>
                    <a:pt x="948842" y="3353625"/>
                  </a:lnTo>
                  <a:lnTo>
                    <a:pt x="948715" y="3353752"/>
                  </a:lnTo>
                  <a:lnTo>
                    <a:pt x="948626" y="3354095"/>
                  </a:lnTo>
                  <a:lnTo>
                    <a:pt x="949261" y="3353244"/>
                  </a:lnTo>
                  <a:close/>
                </a:path>
                <a:path w="961390" h="3357245">
                  <a:moveTo>
                    <a:pt x="949566" y="3356102"/>
                  </a:moveTo>
                  <a:lnTo>
                    <a:pt x="949325" y="3356254"/>
                  </a:lnTo>
                  <a:lnTo>
                    <a:pt x="948994" y="3356572"/>
                  </a:lnTo>
                  <a:lnTo>
                    <a:pt x="949566" y="3356102"/>
                  </a:lnTo>
                  <a:close/>
                </a:path>
                <a:path w="961390" h="3357245">
                  <a:moveTo>
                    <a:pt x="950252" y="3334982"/>
                  </a:moveTo>
                  <a:lnTo>
                    <a:pt x="949540" y="3336226"/>
                  </a:lnTo>
                  <a:lnTo>
                    <a:pt x="949667" y="3336264"/>
                  </a:lnTo>
                  <a:lnTo>
                    <a:pt x="949833" y="3335909"/>
                  </a:lnTo>
                  <a:lnTo>
                    <a:pt x="950252" y="3334982"/>
                  </a:lnTo>
                  <a:close/>
                </a:path>
                <a:path w="961390" h="3357245">
                  <a:moveTo>
                    <a:pt x="950734" y="3355619"/>
                  </a:moveTo>
                  <a:lnTo>
                    <a:pt x="950607" y="3355657"/>
                  </a:lnTo>
                  <a:lnTo>
                    <a:pt x="950734" y="3355619"/>
                  </a:lnTo>
                  <a:close/>
                </a:path>
                <a:path w="961390" h="3357245">
                  <a:moveTo>
                    <a:pt x="950772" y="3356508"/>
                  </a:moveTo>
                  <a:lnTo>
                    <a:pt x="950544" y="3356584"/>
                  </a:lnTo>
                  <a:lnTo>
                    <a:pt x="950772" y="3356508"/>
                  </a:lnTo>
                  <a:close/>
                </a:path>
                <a:path w="961390" h="3357245">
                  <a:moveTo>
                    <a:pt x="951064" y="3354908"/>
                  </a:moveTo>
                  <a:lnTo>
                    <a:pt x="950671" y="3355213"/>
                  </a:lnTo>
                  <a:lnTo>
                    <a:pt x="950468" y="3355390"/>
                  </a:lnTo>
                  <a:lnTo>
                    <a:pt x="951064" y="3354908"/>
                  </a:lnTo>
                  <a:close/>
                </a:path>
                <a:path w="961390" h="3357245">
                  <a:moveTo>
                    <a:pt x="951217" y="3355416"/>
                  </a:moveTo>
                  <a:lnTo>
                    <a:pt x="951090" y="3355467"/>
                  </a:lnTo>
                  <a:lnTo>
                    <a:pt x="950887" y="3355568"/>
                  </a:lnTo>
                  <a:lnTo>
                    <a:pt x="950442" y="3355886"/>
                  </a:lnTo>
                  <a:lnTo>
                    <a:pt x="950607" y="3355784"/>
                  </a:lnTo>
                  <a:lnTo>
                    <a:pt x="950861" y="3355632"/>
                  </a:lnTo>
                  <a:lnTo>
                    <a:pt x="951217" y="3355416"/>
                  </a:lnTo>
                  <a:close/>
                </a:path>
                <a:path w="961390" h="3357245">
                  <a:moveTo>
                    <a:pt x="951572" y="3355073"/>
                  </a:moveTo>
                  <a:lnTo>
                    <a:pt x="950861" y="3355530"/>
                  </a:lnTo>
                  <a:lnTo>
                    <a:pt x="950734" y="3355606"/>
                  </a:lnTo>
                  <a:lnTo>
                    <a:pt x="950887" y="3355568"/>
                  </a:lnTo>
                  <a:lnTo>
                    <a:pt x="951572" y="3355073"/>
                  </a:lnTo>
                  <a:close/>
                </a:path>
                <a:path w="961390" h="3357245">
                  <a:moveTo>
                    <a:pt x="951915" y="3356102"/>
                  </a:moveTo>
                  <a:lnTo>
                    <a:pt x="951204" y="3356330"/>
                  </a:lnTo>
                  <a:lnTo>
                    <a:pt x="950874" y="3356457"/>
                  </a:lnTo>
                  <a:lnTo>
                    <a:pt x="951191" y="3356356"/>
                  </a:lnTo>
                  <a:lnTo>
                    <a:pt x="951915" y="3356102"/>
                  </a:lnTo>
                  <a:close/>
                </a:path>
                <a:path w="961390" h="3357245">
                  <a:moveTo>
                    <a:pt x="951979" y="3353689"/>
                  </a:moveTo>
                  <a:lnTo>
                    <a:pt x="950569" y="3354794"/>
                  </a:lnTo>
                  <a:lnTo>
                    <a:pt x="950455" y="3355048"/>
                  </a:lnTo>
                  <a:lnTo>
                    <a:pt x="948994" y="3356470"/>
                  </a:lnTo>
                  <a:lnTo>
                    <a:pt x="949325" y="3356254"/>
                  </a:lnTo>
                  <a:lnTo>
                    <a:pt x="951979" y="3353689"/>
                  </a:lnTo>
                  <a:close/>
                </a:path>
                <a:path w="961390" h="3357245">
                  <a:moveTo>
                    <a:pt x="952576" y="3355530"/>
                  </a:moveTo>
                  <a:lnTo>
                    <a:pt x="952347" y="3355530"/>
                  </a:lnTo>
                  <a:lnTo>
                    <a:pt x="951699" y="3355911"/>
                  </a:lnTo>
                  <a:lnTo>
                    <a:pt x="952576" y="3355530"/>
                  </a:lnTo>
                  <a:close/>
                </a:path>
                <a:path w="961390" h="3357245">
                  <a:moveTo>
                    <a:pt x="953147" y="3355048"/>
                  </a:moveTo>
                  <a:lnTo>
                    <a:pt x="952385" y="3355276"/>
                  </a:lnTo>
                  <a:lnTo>
                    <a:pt x="951344" y="3355784"/>
                  </a:lnTo>
                  <a:lnTo>
                    <a:pt x="952131" y="3355530"/>
                  </a:lnTo>
                  <a:lnTo>
                    <a:pt x="952347" y="3355530"/>
                  </a:lnTo>
                  <a:lnTo>
                    <a:pt x="953147" y="3355048"/>
                  </a:lnTo>
                  <a:close/>
                </a:path>
                <a:path w="961390" h="3357245">
                  <a:moveTo>
                    <a:pt x="953706" y="3354717"/>
                  </a:moveTo>
                  <a:lnTo>
                    <a:pt x="953147" y="3355048"/>
                  </a:lnTo>
                  <a:lnTo>
                    <a:pt x="953706" y="3354717"/>
                  </a:lnTo>
                  <a:close/>
                </a:path>
                <a:path w="961390" h="3357245">
                  <a:moveTo>
                    <a:pt x="953782" y="3345929"/>
                  </a:moveTo>
                  <a:lnTo>
                    <a:pt x="953541" y="3346132"/>
                  </a:lnTo>
                  <a:lnTo>
                    <a:pt x="953782" y="3345929"/>
                  </a:lnTo>
                  <a:close/>
                </a:path>
                <a:path w="961390" h="3357245">
                  <a:moveTo>
                    <a:pt x="954963" y="3344989"/>
                  </a:moveTo>
                  <a:lnTo>
                    <a:pt x="954341" y="3345065"/>
                  </a:lnTo>
                  <a:lnTo>
                    <a:pt x="953782" y="3345929"/>
                  </a:lnTo>
                  <a:lnTo>
                    <a:pt x="954963" y="3344989"/>
                  </a:lnTo>
                  <a:close/>
                </a:path>
                <a:path w="961390" h="3357245">
                  <a:moveTo>
                    <a:pt x="955103" y="3338093"/>
                  </a:moveTo>
                  <a:lnTo>
                    <a:pt x="955027" y="3337903"/>
                  </a:lnTo>
                  <a:lnTo>
                    <a:pt x="953617" y="3340481"/>
                  </a:lnTo>
                  <a:lnTo>
                    <a:pt x="952982" y="3341598"/>
                  </a:lnTo>
                  <a:lnTo>
                    <a:pt x="953604" y="3340557"/>
                  </a:lnTo>
                  <a:lnTo>
                    <a:pt x="953960" y="3340100"/>
                  </a:lnTo>
                  <a:lnTo>
                    <a:pt x="954163" y="3339947"/>
                  </a:lnTo>
                  <a:lnTo>
                    <a:pt x="954709" y="3338855"/>
                  </a:lnTo>
                  <a:lnTo>
                    <a:pt x="955103" y="3338093"/>
                  </a:lnTo>
                  <a:close/>
                </a:path>
                <a:path w="961390" h="3357245">
                  <a:moveTo>
                    <a:pt x="955560" y="3343211"/>
                  </a:moveTo>
                  <a:lnTo>
                    <a:pt x="954493" y="3344557"/>
                  </a:lnTo>
                  <a:lnTo>
                    <a:pt x="954049" y="3345116"/>
                  </a:lnTo>
                  <a:lnTo>
                    <a:pt x="954341" y="3345065"/>
                  </a:lnTo>
                  <a:lnTo>
                    <a:pt x="955560" y="3343211"/>
                  </a:lnTo>
                  <a:close/>
                </a:path>
                <a:path w="961390" h="3357245">
                  <a:moveTo>
                    <a:pt x="955814" y="3352228"/>
                  </a:moveTo>
                  <a:lnTo>
                    <a:pt x="954747" y="3352990"/>
                  </a:lnTo>
                  <a:lnTo>
                    <a:pt x="954620" y="3353244"/>
                  </a:lnTo>
                  <a:lnTo>
                    <a:pt x="955001" y="3353079"/>
                  </a:lnTo>
                  <a:lnTo>
                    <a:pt x="955814" y="3352228"/>
                  </a:lnTo>
                  <a:close/>
                </a:path>
                <a:path w="961390" h="3357245">
                  <a:moveTo>
                    <a:pt x="955852" y="3355962"/>
                  </a:moveTo>
                  <a:lnTo>
                    <a:pt x="955408" y="3355937"/>
                  </a:lnTo>
                  <a:lnTo>
                    <a:pt x="952068" y="3356864"/>
                  </a:lnTo>
                  <a:lnTo>
                    <a:pt x="953020" y="3356749"/>
                  </a:lnTo>
                  <a:lnTo>
                    <a:pt x="953909" y="3356584"/>
                  </a:lnTo>
                  <a:lnTo>
                    <a:pt x="955852" y="3355962"/>
                  </a:lnTo>
                  <a:close/>
                </a:path>
                <a:path w="961390" h="3357245">
                  <a:moveTo>
                    <a:pt x="956068" y="3353993"/>
                  </a:moveTo>
                  <a:lnTo>
                    <a:pt x="954239" y="3354895"/>
                  </a:lnTo>
                  <a:lnTo>
                    <a:pt x="953668" y="3355048"/>
                  </a:lnTo>
                  <a:lnTo>
                    <a:pt x="952576" y="3355530"/>
                  </a:lnTo>
                  <a:lnTo>
                    <a:pt x="952969" y="3355530"/>
                  </a:lnTo>
                  <a:lnTo>
                    <a:pt x="955573" y="3354387"/>
                  </a:lnTo>
                  <a:lnTo>
                    <a:pt x="956068" y="3353993"/>
                  </a:lnTo>
                  <a:close/>
                </a:path>
                <a:path w="961390" h="3357245">
                  <a:moveTo>
                    <a:pt x="956335" y="3337852"/>
                  </a:moveTo>
                  <a:lnTo>
                    <a:pt x="955522" y="3338576"/>
                  </a:lnTo>
                  <a:lnTo>
                    <a:pt x="955357" y="3338779"/>
                  </a:lnTo>
                  <a:lnTo>
                    <a:pt x="955192" y="3339820"/>
                  </a:lnTo>
                  <a:lnTo>
                    <a:pt x="955878" y="3339617"/>
                  </a:lnTo>
                  <a:lnTo>
                    <a:pt x="956005" y="3338398"/>
                  </a:lnTo>
                  <a:lnTo>
                    <a:pt x="956335" y="3337852"/>
                  </a:lnTo>
                  <a:close/>
                </a:path>
                <a:path w="961390" h="3357245">
                  <a:moveTo>
                    <a:pt x="956564" y="3353752"/>
                  </a:moveTo>
                  <a:lnTo>
                    <a:pt x="956373" y="3353752"/>
                  </a:lnTo>
                  <a:lnTo>
                    <a:pt x="956068" y="3353993"/>
                  </a:lnTo>
                  <a:lnTo>
                    <a:pt x="956564" y="3353752"/>
                  </a:lnTo>
                  <a:close/>
                </a:path>
                <a:path w="961390" h="3357245">
                  <a:moveTo>
                    <a:pt x="957021" y="3344608"/>
                  </a:moveTo>
                  <a:lnTo>
                    <a:pt x="955306" y="3346005"/>
                  </a:lnTo>
                  <a:lnTo>
                    <a:pt x="956221" y="3345751"/>
                  </a:lnTo>
                  <a:lnTo>
                    <a:pt x="956310" y="3345370"/>
                  </a:lnTo>
                  <a:lnTo>
                    <a:pt x="957021" y="3344608"/>
                  </a:lnTo>
                  <a:close/>
                </a:path>
                <a:path w="961390" h="3357245">
                  <a:moveTo>
                    <a:pt x="957224" y="3343529"/>
                  </a:moveTo>
                  <a:lnTo>
                    <a:pt x="956741" y="3342741"/>
                  </a:lnTo>
                  <a:lnTo>
                    <a:pt x="956957" y="3343999"/>
                  </a:lnTo>
                  <a:lnTo>
                    <a:pt x="957224" y="3343529"/>
                  </a:lnTo>
                  <a:close/>
                </a:path>
                <a:path w="961390" h="3357245">
                  <a:moveTo>
                    <a:pt x="958354" y="3341687"/>
                  </a:moveTo>
                  <a:lnTo>
                    <a:pt x="957224" y="3343529"/>
                  </a:lnTo>
                  <a:lnTo>
                    <a:pt x="957440" y="3343872"/>
                  </a:lnTo>
                  <a:lnTo>
                    <a:pt x="958354" y="3341687"/>
                  </a:lnTo>
                  <a:close/>
                </a:path>
                <a:path w="961390" h="3357245">
                  <a:moveTo>
                    <a:pt x="958761" y="3354413"/>
                  </a:moveTo>
                  <a:lnTo>
                    <a:pt x="958697" y="3353917"/>
                  </a:lnTo>
                  <a:lnTo>
                    <a:pt x="956551" y="3354476"/>
                  </a:lnTo>
                  <a:lnTo>
                    <a:pt x="957237" y="3354108"/>
                  </a:lnTo>
                  <a:lnTo>
                    <a:pt x="958684" y="3353600"/>
                  </a:lnTo>
                  <a:lnTo>
                    <a:pt x="957059" y="3353968"/>
                  </a:lnTo>
                  <a:lnTo>
                    <a:pt x="954252" y="3355073"/>
                  </a:lnTo>
                  <a:lnTo>
                    <a:pt x="951407" y="3356445"/>
                  </a:lnTo>
                  <a:lnTo>
                    <a:pt x="954519" y="3355200"/>
                  </a:lnTo>
                  <a:lnTo>
                    <a:pt x="953236" y="3355784"/>
                  </a:lnTo>
                  <a:lnTo>
                    <a:pt x="956983" y="3354489"/>
                  </a:lnTo>
                  <a:lnTo>
                    <a:pt x="957427" y="3354527"/>
                  </a:lnTo>
                  <a:lnTo>
                    <a:pt x="956043" y="3355187"/>
                  </a:lnTo>
                  <a:lnTo>
                    <a:pt x="954836" y="3355594"/>
                  </a:lnTo>
                  <a:lnTo>
                    <a:pt x="955700" y="3355352"/>
                  </a:lnTo>
                  <a:lnTo>
                    <a:pt x="954189" y="3356038"/>
                  </a:lnTo>
                  <a:lnTo>
                    <a:pt x="956297" y="3355441"/>
                  </a:lnTo>
                  <a:lnTo>
                    <a:pt x="958761" y="3354413"/>
                  </a:lnTo>
                  <a:close/>
                </a:path>
                <a:path w="961390" h="3357245">
                  <a:moveTo>
                    <a:pt x="959383" y="3348037"/>
                  </a:moveTo>
                  <a:lnTo>
                    <a:pt x="959218" y="3348037"/>
                  </a:lnTo>
                  <a:lnTo>
                    <a:pt x="959027" y="3348177"/>
                  </a:lnTo>
                  <a:lnTo>
                    <a:pt x="959383" y="3348037"/>
                  </a:lnTo>
                  <a:close/>
                </a:path>
                <a:path w="961390" h="3357245">
                  <a:moveTo>
                    <a:pt x="959815" y="3338207"/>
                  </a:moveTo>
                  <a:lnTo>
                    <a:pt x="958367" y="3341636"/>
                  </a:lnTo>
                  <a:lnTo>
                    <a:pt x="958773" y="3341687"/>
                  </a:lnTo>
                  <a:lnTo>
                    <a:pt x="959815" y="3338207"/>
                  </a:lnTo>
                  <a:close/>
                </a:path>
                <a:path w="961390" h="3357245">
                  <a:moveTo>
                    <a:pt x="961136" y="3350450"/>
                  </a:moveTo>
                  <a:lnTo>
                    <a:pt x="955001" y="3353079"/>
                  </a:lnTo>
                  <a:lnTo>
                    <a:pt x="954735" y="3353371"/>
                  </a:lnTo>
                  <a:lnTo>
                    <a:pt x="951217" y="3355530"/>
                  </a:lnTo>
                  <a:lnTo>
                    <a:pt x="953846" y="3354260"/>
                  </a:lnTo>
                  <a:lnTo>
                    <a:pt x="954773" y="3354006"/>
                  </a:lnTo>
                  <a:lnTo>
                    <a:pt x="953706" y="3354717"/>
                  </a:lnTo>
                  <a:lnTo>
                    <a:pt x="954925" y="3354006"/>
                  </a:lnTo>
                  <a:lnTo>
                    <a:pt x="955344" y="3353752"/>
                  </a:lnTo>
                  <a:lnTo>
                    <a:pt x="956005" y="3353625"/>
                  </a:lnTo>
                  <a:lnTo>
                    <a:pt x="961136" y="3350450"/>
                  </a:lnTo>
                  <a:close/>
                </a:path>
                <a:path w="961390" h="3357245">
                  <a:moveTo>
                    <a:pt x="961288" y="3344608"/>
                  </a:moveTo>
                  <a:lnTo>
                    <a:pt x="956729" y="3348291"/>
                  </a:lnTo>
                  <a:lnTo>
                    <a:pt x="959065" y="3345497"/>
                  </a:lnTo>
                  <a:lnTo>
                    <a:pt x="957173" y="3345751"/>
                  </a:lnTo>
                  <a:lnTo>
                    <a:pt x="956729" y="3347783"/>
                  </a:lnTo>
                  <a:lnTo>
                    <a:pt x="953681" y="3350069"/>
                  </a:lnTo>
                  <a:lnTo>
                    <a:pt x="954646" y="3348799"/>
                  </a:lnTo>
                  <a:lnTo>
                    <a:pt x="955687" y="3347402"/>
                  </a:lnTo>
                  <a:lnTo>
                    <a:pt x="955865" y="3347148"/>
                  </a:lnTo>
                  <a:lnTo>
                    <a:pt x="956691" y="3346005"/>
                  </a:lnTo>
                  <a:lnTo>
                    <a:pt x="958380" y="3343719"/>
                  </a:lnTo>
                  <a:lnTo>
                    <a:pt x="956246" y="3346005"/>
                  </a:lnTo>
                  <a:lnTo>
                    <a:pt x="956221" y="3345751"/>
                  </a:lnTo>
                  <a:lnTo>
                    <a:pt x="954747" y="3347148"/>
                  </a:lnTo>
                  <a:lnTo>
                    <a:pt x="955306" y="3346005"/>
                  </a:lnTo>
                  <a:lnTo>
                    <a:pt x="956056" y="3344481"/>
                  </a:lnTo>
                  <a:lnTo>
                    <a:pt x="952830" y="3347402"/>
                  </a:lnTo>
                  <a:lnTo>
                    <a:pt x="953325" y="3346640"/>
                  </a:lnTo>
                  <a:lnTo>
                    <a:pt x="953401" y="3346513"/>
                  </a:lnTo>
                  <a:lnTo>
                    <a:pt x="953566" y="3346259"/>
                  </a:lnTo>
                  <a:lnTo>
                    <a:pt x="953541" y="3346132"/>
                  </a:lnTo>
                  <a:lnTo>
                    <a:pt x="954074" y="3345243"/>
                  </a:lnTo>
                  <a:lnTo>
                    <a:pt x="954049" y="3345116"/>
                  </a:lnTo>
                  <a:lnTo>
                    <a:pt x="954532" y="3344481"/>
                  </a:lnTo>
                  <a:lnTo>
                    <a:pt x="956386" y="3341433"/>
                  </a:lnTo>
                  <a:lnTo>
                    <a:pt x="952474" y="3346513"/>
                  </a:lnTo>
                  <a:lnTo>
                    <a:pt x="953058" y="3344989"/>
                  </a:lnTo>
                  <a:lnTo>
                    <a:pt x="953109" y="3344862"/>
                  </a:lnTo>
                  <a:lnTo>
                    <a:pt x="953401" y="3344100"/>
                  </a:lnTo>
                  <a:lnTo>
                    <a:pt x="954976" y="3341814"/>
                  </a:lnTo>
                  <a:lnTo>
                    <a:pt x="954671" y="3343338"/>
                  </a:lnTo>
                  <a:lnTo>
                    <a:pt x="955192" y="3341814"/>
                  </a:lnTo>
                  <a:lnTo>
                    <a:pt x="955497" y="3340925"/>
                  </a:lnTo>
                  <a:lnTo>
                    <a:pt x="952779" y="3344862"/>
                  </a:lnTo>
                  <a:lnTo>
                    <a:pt x="953274" y="3343719"/>
                  </a:lnTo>
                  <a:lnTo>
                    <a:pt x="953439" y="3343338"/>
                  </a:lnTo>
                  <a:lnTo>
                    <a:pt x="955078" y="3339528"/>
                  </a:lnTo>
                  <a:lnTo>
                    <a:pt x="954163" y="3340036"/>
                  </a:lnTo>
                  <a:lnTo>
                    <a:pt x="952360" y="3343338"/>
                  </a:lnTo>
                  <a:lnTo>
                    <a:pt x="952436" y="3342449"/>
                  </a:lnTo>
                  <a:lnTo>
                    <a:pt x="952474" y="3341814"/>
                  </a:lnTo>
                  <a:lnTo>
                    <a:pt x="952538" y="3340925"/>
                  </a:lnTo>
                  <a:lnTo>
                    <a:pt x="951318" y="3341814"/>
                  </a:lnTo>
                  <a:lnTo>
                    <a:pt x="951915" y="3340671"/>
                  </a:lnTo>
                  <a:lnTo>
                    <a:pt x="951014" y="3339401"/>
                  </a:lnTo>
                  <a:lnTo>
                    <a:pt x="950887" y="3339020"/>
                  </a:lnTo>
                  <a:lnTo>
                    <a:pt x="950760" y="3337953"/>
                  </a:lnTo>
                  <a:lnTo>
                    <a:pt x="950849" y="3337496"/>
                  </a:lnTo>
                  <a:lnTo>
                    <a:pt x="949426" y="3340671"/>
                  </a:lnTo>
                  <a:lnTo>
                    <a:pt x="949274" y="3340290"/>
                  </a:lnTo>
                  <a:lnTo>
                    <a:pt x="949071" y="3339782"/>
                  </a:lnTo>
                  <a:lnTo>
                    <a:pt x="948309" y="3340290"/>
                  </a:lnTo>
                  <a:lnTo>
                    <a:pt x="949020" y="3338385"/>
                  </a:lnTo>
                  <a:lnTo>
                    <a:pt x="949121" y="3338131"/>
                  </a:lnTo>
                  <a:lnTo>
                    <a:pt x="949515" y="3337369"/>
                  </a:lnTo>
                  <a:lnTo>
                    <a:pt x="950163" y="3336480"/>
                  </a:lnTo>
                  <a:lnTo>
                    <a:pt x="949667" y="3336353"/>
                  </a:lnTo>
                  <a:lnTo>
                    <a:pt x="949134" y="3337496"/>
                  </a:lnTo>
                  <a:lnTo>
                    <a:pt x="948753" y="3338017"/>
                  </a:lnTo>
                  <a:lnTo>
                    <a:pt x="948334" y="3338385"/>
                  </a:lnTo>
                  <a:lnTo>
                    <a:pt x="949388" y="3335718"/>
                  </a:lnTo>
                  <a:lnTo>
                    <a:pt x="948664" y="3335591"/>
                  </a:lnTo>
                  <a:lnTo>
                    <a:pt x="947051" y="3338385"/>
                  </a:lnTo>
                  <a:lnTo>
                    <a:pt x="946835" y="3336353"/>
                  </a:lnTo>
                  <a:lnTo>
                    <a:pt x="946124" y="3338639"/>
                  </a:lnTo>
                  <a:lnTo>
                    <a:pt x="945997" y="3339147"/>
                  </a:lnTo>
                  <a:lnTo>
                    <a:pt x="945210" y="3343719"/>
                  </a:lnTo>
                  <a:lnTo>
                    <a:pt x="943965" y="3345116"/>
                  </a:lnTo>
                  <a:lnTo>
                    <a:pt x="944854" y="3342068"/>
                  </a:lnTo>
                  <a:lnTo>
                    <a:pt x="944841" y="3341941"/>
                  </a:lnTo>
                  <a:lnTo>
                    <a:pt x="944943" y="3341141"/>
                  </a:lnTo>
                  <a:lnTo>
                    <a:pt x="944918" y="3340671"/>
                  </a:lnTo>
                  <a:lnTo>
                    <a:pt x="945349" y="3339147"/>
                  </a:lnTo>
                  <a:lnTo>
                    <a:pt x="945489" y="3338639"/>
                  </a:lnTo>
                  <a:lnTo>
                    <a:pt x="945134" y="3339147"/>
                  </a:lnTo>
                  <a:lnTo>
                    <a:pt x="945616" y="3337623"/>
                  </a:lnTo>
                  <a:lnTo>
                    <a:pt x="945756" y="3337496"/>
                  </a:lnTo>
                  <a:lnTo>
                    <a:pt x="945629" y="3338512"/>
                  </a:lnTo>
                  <a:lnTo>
                    <a:pt x="945857" y="3338004"/>
                  </a:lnTo>
                  <a:lnTo>
                    <a:pt x="945832" y="3337496"/>
                  </a:lnTo>
                  <a:lnTo>
                    <a:pt x="945756" y="3337369"/>
                  </a:lnTo>
                  <a:lnTo>
                    <a:pt x="945883" y="3334956"/>
                  </a:lnTo>
                  <a:lnTo>
                    <a:pt x="945972" y="3334448"/>
                  </a:lnTo>
                  <a:lnTo>
                    <a:pt x="945616" y="3335845"/>
                  </a:lnTo>
                  <a:lnTo>
                    <a:pt x="945235" y="3337115"/>
                  </a:lnTo>
                  <a:lnTo>
                    <a:pt x="944930" y="3337369"/>
                  </a:lnTo>
                  <a:lnTo>
                    <a:pt x="944270" y="3337369"/>
                  </a:lnTo>
                  <a:lnTo>
                    <a:pt x="944613" y="3336607"/>
                  </a:lnTo>
                  <a:lnTo>
                    <a:pt x="945311" y="3335083"/>
                  </a:lnTo>
                  <a:lnTo>
                    <a:pt x="945261" y="3333813"/>
                  </a:lnTo>
                  <a:lnTo>
                    <a:pt x="944753" y="3335083"/>
                  </a:lnTo>
                  <a:lnTo>
                    <a:pt x="944714" y="3333559"/>
                  </a:lnTo>
                  <a:lnTo>
                    <a:pt x="943940" y="3336607"/>
                  </a:lnTo>
                  <a:lnTo>
                    <a:pt x="943762" y="3336480"/>
                  </a:lnTo>
                  <a:lnTo>
                    <a:pt x="943978" y="3335591"/>
                  </a:lnTo>
                  <a:lnTo>
                    <a:pt x="944092" y="3335083"/>
                  </a:lnTo>
                  <a:lnTo>
                    <a:pt x="944219" y="3334321"/>
                  </a:lnTo>
                  <a:lnTo>
                    <a:pt x="943571" y="3335591"/>
                  </a:lnTo>
                  <a:lnTo>
                    <a:pt x="942619" y="3334321"/>
                  </a:lnTo>
                  <a:lnTo>
                    <a:pt x="942327" y="3336861"/>
                  </a:lnTo>
                  <a:lnTo>
                    <a:pt x="942225" y="3337953"/>
                  </a:lnTo>
                  <a:lnTo>
                    <a:pt x="940536" y="3340671"/>
                  </a:lnTo>
                  <a:lnTo>
                    <a:pt x="940523" y="3340417"/>
                  </a:lnTo>
                  <a:lnTo>
                    <a:pt x="940511" y="3339147"/>
                  </a:lnTo>
                  <a:lnTo>
                    <a:pt x="940511" y="3338893"/>
                  </a:lnTo>
                  <a:lnTo>
                    <a:pt x="940498" y="3338512"/>
                  </a:lnTo>
                  <a:lnTo>
                    <a:pt x="940498" y="3338385"/>
                  </a:lnTo>
                  <a:lnTo>
                    <a:pt x="940485" y="3336861"/>
                  </a:lnTo>
                  <a:lnTo>
                    <a:pt x="940473" y="3335845"/>
                  </a:lnTo>
                  <a:lnTo>
                    <a:pt x="939177" y="3336861"/>
                  </a:lnTo>
                  <a:lnTo>
                    <a:pt x="939368" y="3335845"/>
                  </a:lnTo>
                  <a:lnTo>
                    <a:pt x="938555" y="3336861"/>
                  </a:lnTo>
                  <a:lnTo>
                    <a:pt x="937907" y="3336353"/>
                  </a:lnTo>
                  <a:lnTo>
                    <a:pt x="937120" y="3338385"/>
                  </a:lnTo>
                  <a:lnTo>
                    <a:pt x="936955" y="3338385"/>
                  </a:lnTo>
                  <a:lnTo>
                    <a:pt x="936993" y="3337496"/>
                  </a:lnTo>
                  <a:lnTo>
                    <a:pt x="937018" y="3337115"/>
                  </a:lnTo>
                  <a:lnTo>
                    <a:pt x="937107" y="3336226"/>
                  </a:lnTo>
                  <a:lnTo>
                    <a:pt x="937323" y="3335337"/>
                  </a:lnTo>
                  <a:lnTo>
                    <a:pt x="936752" y="3335972"/>
                  </a:lnTo>
                  <a:lnTo>
                    <a:pt x="936510" y="3337115"/>
                  </a:lnTo>
                  <a:lnTo>
                    <a:pt x="936409" y="3336607"/>
                  </a:lnTo>
                  <a:lnTo>
                    <a:pt x="936294" y="3335972"/>
                  </a:lnTo>
                  <a:lnTo>
                    <a:pt x="936332" y="3334956"/>
                  </a:lnTo>
                  <a:lnTo>
                    <a:pt x="936675" y="3334194"/>
                  </a:lnTo>
                  <a:lnTo>
                    <a:pt x="936675" y="3333966"/>
                  </a:lnTo>
                  <a:lnTo>
                    <a:pt x="936663" y="3333686"/>
                  </a:lnTo>
                  <a:lnTo>
                    <a:pt x="936536" y="3333432"/>
                  </a:lnTo>
                  <a:lnTo>
                    <a:pt x="936561" y="3331527"/>
                  </a:lnTo>
                  <a:lnTo>
                    <a:pt x="935469" y="3334194"/>
                  </a:lnTo>
                  <a:lnTo>
                    <a:pt x="935570" y="3333813"/>
                  </a:lnTo>
                  <a:lnTo>
                    <a:pt x="936066" y="3331781"/>
                  </a:lnTo>
                  <a:lnTo>
                    <a:pt x="935951" y="3331273"/>
                  </a:lnTo>
                  <a:lnTo>
                    <a:pt x="935596" y="3330765"/>
                  </a:lnTo>
                  <a:lnTo>
                    <a:pt x="935266" y="3331400"/>
                  </a:lnTo>
                  <a:lnTo>
                    <a:pt x="935164" y="3333559"/>
                  </a:lnTo>
                  <a:lnTo>
                    <a:pt x="934923" y="3333813"/>
                  </a:lnTo>
                  <a:lnTo>
                    <a:pt x="934580" y="3333432"/>
                  </a:lnTo>
                  <a:lnTo>
                    <a:pt x="934694" y="3332162"/>
                  </a:lnTo>
                  <a:lnTo>
                    <a:pt x="935151" y="3330003"/>
                  </a:lnTo>
                  <a:lnTo>
                    <a:pt x="935024" y="3328479"/>
                  </a:lnTo>
                  <a:lnTo>
                    <a:pt x="934694" y="3325431"/>
                  </a:lnTo>
                  <a:lnTo>
                    <a:pt x="931887" y="3336607"/>
                  </a:lnTo>
                  <a:lnTo>
                    <a:pt x="931989" y="3334067"/>
                  </a:lnTo>
                  <a:lnTo>
                    <a:pt x="932027" y="3333140"/>
                  </a:lnTo>
                  <a:lnTo>
                    <a:pt x="931773" y="3334067"/>
                  </a:lnTo>
                  <a:lnTo>
                    <a:pt x="931405" y="3333559"/>
                  </a:lnTo>
                  <a:lnTo>
                    <a:pt x="931329" y="3333305"/>
                  </a:lnTo>
                  <a:lnTo>
                    <a:pt x="931545" y="3328479"/>
                  </a:lnTo>
                  <a:lnTo>
                    <a:pt x="931392" y="3328352"/>
                  </a:lnTo>
                  <a:lnTo>
                    <a:pt x="930948" y="3326320"/>
                  </a:lnTo>
                  <a:lnTo>
                    <a:pt x="929881" y="3333305"/>
                  </a:lnTo>
                  <a:lnTo>
                    <a:pt x="929322" y="3331908"/>
                  </a:lnTo>
                  <a:lnTo>
                    <a:pt x="929170" y="3333686"/>
                  </a:lnTo>
                  <a:lnTo>
                    <a:pt x="928814" y="3336353"/>
                  </a:lnTo>
                  <a:lnTo>
                    <a:pt x="928700" y="3336607"/>
                  </a:lnTo>
                  <a:lnTo>
                    <a:pt x="928027" y="3337496"/>
                  </a:lnTo>
                  <a:lnTo>
                    <a:pt x="927684" y="3337115"/>
                  </a:lnTo>
                  <a:lnTo>
                    <a:pt x="927633" y="3336480"/>
                  </a:lnTo>
                  <a:lnTo>
                    <a:pt x="927709" y="3335972"/>
                  </a:lnTo>
                  <a:lnTo>
                    <a:pt x="927773" y="3335464"/>
                  </a:lnTo>
                  <a:lnTo>
                    <a:pt x="927823" y="3335083"/>
                  </a:lnTo>
                  <a:lnTo>
                    <a:pt x="927963" y="3334067"/>
                  </a:lnTo>
                  <a:lnTo>
                    <a:pt x="928014" y="3333686"/>
                  </a:lnTo>
                  <a:lnTo>
                    <a:pt x="928192" y="3332289"/>
                  </a:lnTo>
                  <a:lnTo>
                    <a:pt x="928687" y="3331273"/>
                  </a:lnTo>
                  <a:lnTo>
                    <a:pt x="928852" y="3331273"/>
                  </a:lnTo>
                  <a:lnTo>
                    <a:pt x="928776" y="3332035"/>
                  </a:lnTo>
                  <a:lnTo>
                    <a:pt x="929246" y="3331273"/>
                  </a:lnTo>
                  <a:lnTo>
                    <a:pt x="929322" y="3331019"/>
                  </a:lnTo>
                  <a:lnTo>
                    <a:pt x="929322" y="3329749"/>
                  </a:lnTo>
                  <a:lnTo>
                    <a:pt x="929055" y="3331019"/>
                  </a:lnTo>
                  <a:lnTo>
                    <a:pt x="929017" y="3330384"/>
                  </a:lnTo>
                  <a:lnTo>
                    <a:pt x="928979" y="3329749"/>
                  </a:lnTo>
                  <a:lnTo>
                    <a:pt x="928281" y="3329749"/>
                  </a:lnTo>
                  <a:lnTo>
                    <a:pt x="928420" y="3330384"/>
                  </a:lnTo>
                  <a:lnTo>
                    <a:pt x="928255" y="3329635"/>
                  </a:lnTo>
                  <a:lnTo>
                    <a:pt x="928293" y="3329965"/>
                  </a:lnTo>
                  <a:lnTo>
                    <a:pt x="928217" y="3329635"/>
                  </a:lnTo>
                  <a:lnTo>
                    <a:pt x="928090" y="3328860"/>
                  </a:lnTo>
                  <a:lnTo>
                    <a:pt x="928014" y="3328479"/>
                  </a:lnTo>
                  <a:lnTo>
                    <a:pt x="927354" y="3330130"/>
                  </a:lnTo>
                  <a:lnTo>
                    <a:pt x="926820" y="3328860"/>
                  </a:lnTo>
                  <a:lnTo>
                    <a:pt x="926706" y="3331019"/>
                  </a:lnTo>
                  <a:lnTo>
                    <a:pt x="925817" y="3329267"/>
                  </a:lnTo>
                  <a:lnTo>
                    <a:pt x="925791" y="3333178"/>
                  </a:lnTo>
                  <a:lnTo>
                    <a:pt x="924991" y="3333686"/>
                  </a:lnTo>
                  <a:lnTo>
                    <a:pt x="924915" y="3332289"/>
                  </a:lnTo>
                  <a:lnTo>
                    <a:pt x="924915" y="3332162"/>
                  </a:lnTo>
                  <a:lnTo>
                    <a:pt x="925029" y="3331400"/>
                  </a:lnTo>
                  <a:lnTo>
                    <a:pt x="925169" y="3331019"/>
                  </a:lnTo>
                  <a:lnTo>
                    <a:pt x="925309" y="3330638"/>
                  </a:lnTo>
                  <a:lnTo>
                    <a:pt x="925804" y="3329267"/>
                  </a:lnTo>
                  <a:lnTo>
                    <a:pt x="924877" y="3330638"/>
                  </a:lnTo>
                  <a:lnTo>
                    <a:pt x="924750" y="3330003"/>
                  </a:lnTo>
                  <a:lnTo>
                    <a:pt x="924839" y="3328733"/>
                  </a:lnTo>
                  <a:lnTo>
                    <a:pt x="925614" y="3326447"/>
                  </a:lnTo>
                  <a:lnTo>
                    <a:pt x="924598" y="3328733"/>
                  </a:lnTo>
                  <a:lnTo>
                    <a:pt x="924610" y="3326193"/>
                  </a:lnTo>
                  <a:lnTo>
                    <a:pt x="924547" y="3324542"/>
                  </a:lnTo>
                  <a:lnTo>
                    <a:pt x="924471" y="3324415"/>
                  </a:lnTo>
                  <a:lnTo>
                    <a:pt x="924534" y="3323780"/>
                  </a:lnTo>
                  <a:lnTo>
                    <a:pt x="924814" y="3323272"/>
                  </a:lnTo>
                  <a:lnTo>
                    <a:pt x="924509" y="3323780"/>
                  </a:lnTo>
                  <a:lnTo>
                    <a:pt x="924179" y="3323780"/>
                  </a:lnTo>
                  <a:lnTo>
                    <a:pt x="924013" y="3326193"/>
                  </a:lnTo>
                  <a:lnTo>
                    <a:pt x="923874" y="3325812"/>
                  </a:lnTo>
                  <a:lnTo>
                    <a:pt x="923696" y="3325685"/>
                  </a:lnTo>
                  <a:lnTo>
                    <a:pt x="923848" y="3324669"/>
                  </a:lnTo>
                  <a:lnTo>
                    <a:pt x="923467" y="3326066"/>
                  </a:lnTo>
                  <a:lnTo>
                    <a:pt x="923353" y="3328987"/>
                  </a:lnTo>
                  <a:lnTo>
                    <a:pt x="922655" y="3331019"/>
                  </a:lnTo>
                  <a:lnTo>
                    <a:pt x="922578" y="3329876"/>
                  </a:lnTo>
                  <a:lnTo>
                    <a:pt x="921639" y="3332162"/>
                  </a:lnTo>
                  <a:lnTo>
                    <a:pt x="921893" y="3330003"/>
                  </a:lnTo>
                  <a:lnTo>
                    <a:pt x="922020" y="3328987"/>
                  </a:lnTo>
                  <a:lnTo>
                    <a:pt x="922032" y="3328860"/>
                  </a:lnTo>
                  <a:lnTo>
                    <a:pt x="922528" y="3329762"/>
                  </a:lnTo>
                  <a:lnTo>
                    <a:pt x="922578" y="3329622"/>
                  </a:lnTo>
                  <a:lnTo>
                    <a:pt x="922655" y="3330003"/>
                  </a:lnTo>
                  <a:lnTo>
                    <a:pt x="922718" y="3330130"/>
                  </a:lnTo>
                  <a:lnTo>
                    <a:pt x="922693" y="3329622"/>
                  </a:lnTo>
                  <a:lnTo>
                    <a:pt x="922642" y="3328860"/>
                  </a:lnTo>
                  <a:lnTo>
                    <a:pt x="922578" y="3327844"/>
                  </a:lnTo>
                  <a:lnTo>
                    <a:pt x="922439" y="3325545"/>
                  </a:lnTo>
                  <a:lnTo>
                    <a:pt x="922693" y="3325431"/>
                  </a:lnTo>
                  <a:lnTo>
                    <a:pt x="922794" y="3324542"/>
                  </a:lnTo>
                  <a:lnTo>
                    <a:pt x="922845" y="3324415"/>
                  </a:lnTo>
                  <a:lnTo>
                    <a:pt x="922718" y="3322383"/>
                  </a:lnTo>
                  <a:lnTo>
                    <a:pt x="922566" y="3321113"/>
                  </a:lnTo>
                  <a:lnTo>
                    <a:pt x="922007" y="3327844"/>
                  </a:lnTo>
                  <a:lnTo>
                    <a:pt x="921181" y="3327590"/>
                  </a:lnTo>
                  <a:lnTo>
                    <a:pt x="921512" y="3326003"/>
                  </a:lnTo>
                  <a:lnTo>
                    <a:pt x="921537" y="3325063"/>
                  </a:lnTo>
                  <a:lnTo>
                    <a:pt x="921092" y="3327209"/>
                  </a:lnTo>
                  <a:lnTo>
                    <a:pt x="920965" y="3327717"/>
                  </a:lnTo>
                  <a:lnTo>
                    <a:pt x="920508" y="3328987"/>
                  </a:lnTo>
                  <a:lnTo>
                    <a:pt x="920178" y="3327463"/>
                  </a:lnTo>
                  <a:lnTo>
                    <a:pt x="919759" y="3330003"/>
                  </a:lnTo>
                  <a:lnTo>
                    <a:pt x="919505" y="3329749"/>
                  </a:lnTo>
                  <a:lnTo>
                    <a:pt x="919581" y="3330003"/>
                  </a:lnTo>
                  <a:lnTo>
                    <a:pt x="919695" y="3330638"/>
                  </a:lnTo>
                  <a:lnTo>
                    <a:pt x="919353" y="3332289"/>
                  </a:lnTo>
                  <a:lnTo>
                    <a:pt x="919124" y="3332035"/>
                  </a:lnTo>
                  <a:lnTo>
                    <a:pt x="918667" y="3332543"/>
                  </a:lnTo>
                  <a:lnTo>
                    <a:pt x="918235" y="3334067"/>
                  </a:lnTo>
                  <a:lnTo>
                    <a:pt x="918298" y="3333051"/>
                  </a:lnTo>
                  <a:lnTo>
                    <a:pt x="918527" y="3329495"/>
                  </a:lnTo>
                  <a:lnTo>
                    <a:pt x="918654" y="3327463"/>
                  </a:lnTo>
                  <a:lnTo>
                    <a:pt x="917752" y="3329495"/>
                  </a:lnTo>
                  <a:lnTo>
                    <a:pt x="917727" y="3329114"/>
                  </a:lnTo>
                  <a:lnTo>
                    <a:pt x="917829" y="3327590"/>
                  </a:lnTo>
                  <a:lnTo>
                    <a:pt x="917968" y="3327082"/>
                  </a:lnTo>
                  <a:lnTo>
                    <a:pt x="918210" y="3326117"/>
                  </a:lnTo>
                  <a:lnTo>
                    <a:pt x="918108" y="3325177"/>
                  </a:lnTo>
                  <a:lnTo>
                    <a:pt x="917244" y="3327158"/>
                  </a:lnTo>
                  <a:lnTo>
                    <a:pt x="917117" y="3327679"/>
                  </a:lnTo>
                  <a:lnTo>
                    <a:pt x="917117" y="3329749"/>
                  </a:lnTo>
                  <a:lnTo>
                    <a:pt x="916635" y="3331210"/>
                  </a:lnTo>
                  <a:lnTo>
                    <a:pt x="916520" y="3333051"/>
                  </a:lnTo>
                  <a:lnTo>
                    <a:pt x="916533" y="3331527"/>
                  </a:lnTo>
                  <a:lnTo>
                    <a:pt x="916571" y="3330638"/>
                  </a:lnTo>
                  <a:lnTo>
                    <a:pt x="916571" y="3330232"/>
                  </a:lnTo>
                  <a:lnTo>
                    <a:pt x="916520" y="3330371"/>
                  </a:lnTo>
                  <a:lnTo>
                    <a:pt x="916597" y="3329241"/>
                  </a:lnTo>
                  <a:lnTo>
                    <a:pt x="916571" y="3330232"/>
                  </a:lnTo>
                  <a:lnTo>
                    <a:pt x="916978" y="3329241"/>
                  </a:lnTo>
                  <a:lnTo>
                    <a:pt x="917028" y="3329114"/>
                  </a:lnTo>
                  <a:lnTo>
                    <a:pt x="917117" y="3329749"/>
                  </a:lnTo>
                  <a:lnTo>
                    <a:pt x="917117" y="3327679"/>
                  </a:lnTo>
                  <a:lnTo>
                    <a:pt x="916089" y="3330638"/>
                  </a:lnTo>
                  <a:lnTo>
                    <a:pt x="916279" y="3330638"/>
                  </a:lnTo>
                  <a:lnTo>
                    <a:pt x="915314" y="3335083"/>
                  </a:lnTo>
                  <a:lnTo>
                    <a:pt x="915276" y="3334575"/>
                  </a:lnTo>
                  <a:lnTo>
                    <a:pt x="915225" y="3333813"/>
                  </a:lnTo>
                  <a:lnTo>
                    <a:pt x="915212" y="3333686"/>
                  </a:lnTo>
                  <a:lnTo>
                    <a:pt x="915136" y="3332670"/>
                  </a:lnTo>
                  <a:lnTo>
                    <a:pt x="915327" y="3331146"/>
                  </a:lnTo>
                  <a:lnTo>
                    <a:pt x="915593" y="3329241"/>
                  </a:lnTo>
                  <a:lnTo>
                    <a:pt x="915974" y="3326574"/>
                  </a:lnTo>
                  <a:lnTo>
                    <a:pt x="915847" y="3325304"/>
                  </a:lnTo>
                  <a:lnTo>
                    <a:pt x="915581" y="3323526"/>
                  </a:lnTo>
                  <a:lnTo>
                    <a:pt x="914133" y="3329241"/>
                  </a:lnTo>
                  <a:lnTo>
                    <a:pt x="913295" y="3327590"/>
                  </a:lnTo>
                  <a:lnTo>
                    <a:pt x="913396" y="3329241"/>
                  </a:lnTo>
                  <a:lnTo>
                    <a:pt x="913015" y="3331146"/>
                  </a:lnTo>
                  <a:lnTo>
                    <a:pt x="912901" y="3330003"/>
                  </a:lnTo>
                  <a:lnTo>
                    <a:pt x="912799" y="3328987"/>
                  </a:lnTo>
                  <a:lnTo>
                    <a:pt x="912329" y="3330003"/>
                  </a:lnTo>
                  <a:lnTo>
                    <a:pt x="912380" y="3329622"/>
                  </a:lnTo>
                  <a:lnTo>
                    <a:pt x="912609" y="3328035"/>
                  </a:lnTo>
                  <a:lnTo>
                    <a:pt x="912558" y="3327336"/>
                  </a:lnTo>
                  <a:lnTo>
                    <a:pt x="912558" y="3325812"/>
                  </a:lnTo>
                  <a:lnTo>
                    <a:pt x="912368" y="3327336"/>
                  </a:lnTo>
                  <a:lnTo>
                    <a:pt x="911809" y="3325558"/>
                  </a:lnTo>
                  <a:lnTo>
                    <a:pt x="911161" y="3329622"/>
                  </a:lnTo>
                  <a:lnTo>
                    <a:pt x="911047" y="3326955"/>
                  </a:lnTo>
                  <a:lnTo>
                    <a:pt x="910361" y="3325685"/>
                  </a:lnTo>
                  <a:lnTo>
                    <a:pt x="909307" y="3332670"/>
                  </a:lnTo>
                  <a:lnTo>
                    <a:pt x="908697" y="3331908"/>
                  </a:lnTo>
                  <a:lnTo>
                    <a:pt x="908723" y="3331273"/>
                  </a:lnTo>
                  <a:lnTo>
                    <a:pt x="908977" y="3330257"/>
                  </a:lnTo>
                  <a:lnTo>
                    <a:pt x="909104" y="3329762"/>
                  </a:lnTo>
                  <a:lnTo>
                    <a:pt x="908989" y="3328352"/>
                  </a:lnTo>
                  <a:lnTo>
                    <a:pt x="909078" y="3327844"/>
                  </a:lnTo>
                  <a:lnTo>
                    <a:pt x="909205" y="3327590"/>
                  </a:lnTo>
                  <a:lnTo>
                    <a:pt x="909701" y="3326574"/>
                  </a:lnTo>
                  <a:lnTo>
                    <a:pt x="909447" y="3326574"/>
                  </a:lnTo>
                  <a:lnTo>
                    <a:pt x="909243" y="3326066"/>
                  </a:lnTo>
                  <a:lnTo>
                    <a:pt x="909053" y="3327590"/>
                  </a:lnTo>
                  <a:lnTo>
                    <a:pt x="909066" y="3326193"/>
                  </a:lnTo>
                  <a:lnTo>
                    <a:pt x="907935" y="3330257"/>
                  </a:lnTo>
                  <a:lnTo>
                    <a:pt x="907948" y="3328225"/>
                  </a:lnTo>
                  <a:lnTo>
                    <a:pt x="907783" y="3328860"/>
                  </a:lnTo>
                  <a:lnTo>
                    <a:pt x="907669" y="3329495"/>
                  </a:lnTo>
                  <a:lnTo>
                    <a:pt x="907415" y="3331273"/>
                  </a:lnTo>
                  <a:lnTo>
                    <a:pt x="907122" y="3331019"/>
                  </a:lnTo>
                  <a:lnTo>
                    <a:pt x="906602" y="3331400"/>
                  </a:lnTo>
                  <a:lnTo>
                    <a:pt x="906589" y="3333686"/>
                  </a:lnTo>
                  <a:lnTo>
                    <a:pt x="906564" y="3327082"/>
                  </a:lnTo>
                  <a:lnTo>
                    <a:pt x="904201" y="3333813"/>
                  </a:lnTo>
                  <a:lnTo>
                    <a:pt x="904163" y="3329495"/>
                  </a:lnTo>
                  <a:lnTo>
                    <a:pt x="904151" y="3328225"/>
                  </a:lnTo>
                  <a:lnTo>
                    <a:pt x="903490" y="3328860"/>
                  </a:lnTo>
                  <a:lnTo>
                    <a:pt x="902690" y="3329368"/>
                  </a:lnTo>
                  <a:lnTo>
                    <a:pt x="902144" y="3329495"/>
                  </a:lnTo>
                  <a:lnTo>
                    <a:pt x="902258" y="3328517"/>
                  </a:lnTo>
                  <a:lnTo>
                    <a:pt x="902335" y="3328733"/>
                  </a:lnTo>
                  <a:lnTo>
                    <a:pt x="902271" y="3328479"/>
                  </a:lnTo>
                  <a:lnTo>
                    <a:pt x="901827" y="3326701"/>
                  </a:lnTo>
                  <a:lnTo>
                    <a:pt x="901166" y="3334575"/>
                  </a:lnTo>
                  <a:lnTo>
                    <a:pt x="901077" y="3334194"/>
                  </a:lnTo>
                  <a:lnTo>
                    <a:pt x="900722" y="3332797"/>
                  </a:lnTo>
                  <a:lnTo>
                    <a:pt x="900595" y="3332315"/>
                  </a:lnTo>
                  <a:lnTo>
                    <a:pt x="900569" y="3330130"/>
                  </a:lnTo>
                  <a:lnTo>
                    <a:pt x="900557" y="3328987"/>
                  </a:lnTo>
                  <a:lnTo>
                    <a:pt x="901255" y="3330638"/>
                  </a:lnTo>
                  <a:lnTo>
                    <a:pt x="901166" y="3328987"/>
                  </a:lnTo>
                  <a:lnTo>
                    <a:pt x="901827" y="3322510"/>
                  </a:lnTo>
                  <a:lnTo>
                    <a:pt x="900010" y="3330130"/>
                  </a:lnTo>
                  <a:lnTo>
                    <a:pt x="899960" y="3328098"/>
                  </a:lnTo>
                  <a:lnTo>
                    <a:pt x="900036" y="3325812"/>
                  </a:lnTo>
                  <a:lnTo>
                    <a:pt x="899934" y="3323399"/>
                  </a:lnTo>
                  <a:lnTo>
                    <a:pt x="898740" y="3328098"/>
                  </a:lnTo>
                  <a:lnTo>
                    <a:pt x="898080" y="3327590"/>
                  </a:lnTo>
                  <a:lnTo>
                    <a:pt x="898207" y="3326574"/>
                  </a:lnTo>
                  <a:lnTo>
                    <a:pt x="897318" y="3329876"/>
                  </a:lnTo>
                  <a:lnTo>
                    <a:pt x="895832" y="3331527"/>
                  </a:lnTo>
                  <a:lnTo>
                    <a:pt x="895731" y="3332162"/>
                  </a:lnTo>
                  <a:lnTo>
                    <a:pt x="895045" y="3332797"/>
                  </a:lnTo>
                  <a:lnTo>
                    <a:pt x="894943" y="3331019"/>
                  </a:lnTo>
                  <a:lnTo>
                    <a:pt x="894829" y="3330511"/>
                  </a:lnTo>
                  <a:lnTo>
                    <a:pt x="894765" y="3329368"/>
                  </a:lnTo>
                  <a:lnTo>
                    <a:pt x="894969" y="3327082"/>
                  </a:lnTo>
                  <a:lnTo>
                    <a:pt x="895565" y="3327082"/>
                  </a:lnTo>
                  <a:lnTo>
                    <a:pt x="895680" y="3323272"/>
                  </a:lnTo>
                  <a:lnTo>
                    <a:pt x="894803" y="3327082"/>
                  </a:lnTo>
                  <a:lnTo>
                    <a:pt x="894664" y="3326676"/>
                  </a:lnTo>
                  <a:lnTo>
                    <a:pt x="894791" y="3324796"/>
                  </a:lnTo>
                  <a:lnTo>
                    <a:pt x="893851" y="3325177"/>
                  </a:lnTo>
                  <a:lnTo>
                    <a:pt x="893394" y="3329368"/>
                  </a:lnTo>
                  <a:lnTo>
                    <a:pt x="892467" y="3328860"/>
                  </a:lnTo>
                  <a:lnTo>
                    <a:pt x="892441" y="3329876"/>
                  </a:lnTo>
                  <a:lnTo>
                    <a:pt x="892314" y="3330638"/>
                  </a:lnTo>
                  <a:lnTo>
                    <a:pt x="891489" y="3334194"/>
                  </a:lnTo>
                  <a:lnTo>
                    <a:pt x="891679" y="3332543"/>
                  </a:lnTo>
                  <a:lnTo>
                    <a:pt x="891857" y="3331146"/>
                  </a:lnTo>
                  <a:lnTo>
                    <a:pt x="891895" y="3330765"/>
                  </a:lnTo>
                  <a:lnTo>
                    <a:pt x="892251" y="3327844"/>
                  </a:lnTo>
                  <a:lnTo>
                    <a:pt x="891400" y="3330765"/>
                  </a:lnTo>
                  <a:lnTo>
                    <a:pt x="891692" y="3326701"/>
                  </a:lnTo>
                  <a:lnTo>
                    <a:pt x="891197" y="3327717"/>
                  </a:lnTo>
                  <a:lnTo>
                    <a:pt x="890130" y="3330384"/>
                  </a:lnTo>
                  <a:lnTo>
                    <a:pt x="890028" y="3330549"/>
                  </a:lnTo>
                  <a:lnTo>
                    <a:pt x="889381" y="3331146"/>
                  </a:lnTo>
                  <a:lnTo>
                    <a:pt x="889698" y="3329762"/>
                  </a:lnTo>
                  <a:lnTo>
                    <a:pt x="889063" y="3331146"/>
                  </a:lnTo>
                  <a:lnTo>
                    <a:pt x="888390" y="3331019"/>
                  </a:lnTo>
                  <a:lnTo>
                    <a:pt x="888606" y="3329114"/>
                  </a:lnTo>
                  <a:lnTo>
                    <a:pt x="888644" y="3328860"/>
                  </a:lnTo>
                  <a:lnTo>
                    <a:pt x="889317" y="3323018"/>
                  </a:lnTo>
                  <a:lnTo>
                    <a:pt x="886841" y="3328860"/>
                  </a:lnTo>
                  <a:lnTo>
                    <a:pt x="886853" y="3328352"/>
                  </a:lnTo>
                  <a:lnTo>
                    <a:pt x="886866" y="3327717"/>
                  </a:lnTo>
                  <a:lnTo>
                    <a:pt x="886917" y="3325431"/>
                  </a:lnTo>
                  <a:lnTo>
                    <a:pt x="886968" y="3322510"/>
                  </a:lnTo>
                  <a:lnTo>
                    <a:pt x="885482" y="3325431"/>
                  </a:lnTo>
                  <a:lnTo>
                    <a:pt x="884707" y="3321113"/>
                  </a:lnTo>
                  <a:lnTo>
                    <a:pt x="883246" y="3321367"/>
                  </a:lnTo>
                  <a:lnTo>
                    <a:pt x="883158" y="3327717"/>
                  </a:lnTo>
                  <a:lnTo>
                    <a:pt x="882904" y="3323158"/>
                  </a:lnTo>
                  <a:lnTo>
                    <a:pt x="882827" y="3321494"/>
                  </a:lnTo>
                  <a:lnTo>
                    <a:pt x="882738" y="3322523"/>
                  </a:lnTo>
                  <a:lnTo>
                    <a:pt x="882484" y="3321418"/>
                  </a:lnTo>
                  <a:lnTo>
                    <a:pt x="882662" y="3323590"/>
                  </a:lnTo>
                  <a:lnTo>
                    <a:pt x="882611" y="3324123"/>
                  </a:lnTo>
                  <a:lnTo>
                    <a:pt x="882319" y="3327971"/>
                  </a:lnTo>
                  <a:lnTo>
                    <a:pt x="881951" y="3328352"/>
                  </a:lnTo>
                  <a:lnTo>
                    <a:pt x="881837" y="3327692"/>
                  </a:lnTo>
                  <a:lnTo>
                    <a:pt x="881888" y="3326536"/>
                  </a:lnTo>
                  <a:lnTo>
                    <a:pt x="882611" y="3324123"/>
                  </a:lnTo>
                  <a:lnTo>
                    <a:pt x="881430" y="3324720"/>
                  </a:lnTo>
                  <a:lnTo>
                    <a:pt x="881811" y="3327552"/>
                  </a:lnTo>
                  <a:lnTo>
                    <a:pt x="881659" y="3326574"/>
                  </a:lnTo>
                  <a:lnTo>
                    <a:pt x="881545" y="3325939"/>
                  </a:lnTo>
                  <a:lnTo>
                    <a:pt x="881430" y="3325177"/>
                  </a:lnTo>
                  <a:lnTo>
                    <a:pt x="881303" y="3324415"/>
                  </a:lnTo>
                  <a:lnTo>
                    <a:pt x="881176" y="3322637"/>
                  </a:lnTo>
                  <a:lnTo>
                    <a:pt x="881151" y="3322002"/>
                  </a:lnTo>
                  <a:lnTo>
                    <a:pt x="881659" y="3322510"/>
                  </a:lnTo>
                  <a:lnTo>
                    <a:pt x="881684" y="3322002"/>
                  </a:lnTo>
                  <a:lnTo>
                    <a:pt x="881748" y="3321113"/>
                  </a:lnTo>
                  <a:lnTo>
                    <a:pt x="881075" y="3320478"/>
                  </a:lnTo>
                  <a:lnTo>
                    <a:pt x="881265" y="3319843"/>
                  </a:lnTo>
                  <a:lnTo>
                    <a:pt x="881672" y="3318446"/>
                  </a:lnTo>
                  <a:lnTo>
                    <a:pt x="881557" y="3317557"/>
                  </a:lnTo>
                  <a:lnTo>
                    <a:pt x="881367" y="3316668"/>
                  </a:lnTo>
                  <a:lnTo>
                    <a:pt x="881341" y="3317430"/>
                  </a:lnTo>
                  <a:lnTo>
                    <a:pt x="881214" y="3319081"/>
                  </a:lnTo>
                  <a:lnTo>
                    <a:pt x="880833" y="3319843"/>
                  </a:lnTo>
                  <a:lnTo>
                    <a:pt x="880503" y="3318954"/>
                  </a:lnTo>
                  <a:lnTo>
                    <a:pt x="880656" y="3320351"/>
                  </a:lnTo>
                  <a:lnTo>
                    <a:pt x="880770" y="3322002"/>
                  </a:lnTo>
                  <a:lnTo>
                    <a:pt x="879513" y="3325177"/>
                  </a:lnTo>
                  <a:lnTo>
                    <a:pt x="879538" y="3324923"/>
                  </a:lnTo>
                  <a:lnTo>
                    <a:pt x="879779" y="3322637"/>
                  </a:lnTo>
                  <a:lnTo>
                    <a:pt x="880097" y="3319716"/>
                  </a:lnTo>
                  <a:lnTo>
                    <a:pt x="880427" y="3316541"/>
                  </a:lnTo>
                  <a:lnTo>
                    <a:pt x="879119" y="3319716"/>
                  </a:lnTo>
                  <a:lnTo>
                    <a:pt x="879322" y="3318954"/>
                  </a:lnTo>
                  <a:lnTo>
                    <a:pt x="879614" y="3317811"/>
                  </a:lnTo>
                  <a:lnTo>
                    <a:pt x="878992" y="3318954"/>
                  </a:lnTo>
                  <a:lnTo>
                    <a:pt x="877697" y="3317557"/>
                  </a:lnTo>
                  <a:lnTo>
                    <a:pt x="876757" y="3322637"/>
                  </a:lnTo>
                  <a:lnTo>
                    <a:pt x="876884" y="3319970"/>
                  </a:lnTo>
                  <a:lnTo>
                    <a:pt x="877011" y="3319716"/>
                  </a:lnTo>
                  <a:lnTo>
                    <a:pt x="875830" y="3318827"/>
                  </a:lnTo>
                  <a:lnTo>
                    <a:pt x="873810" y="3324923"/>
                  </a:lnTo>
                  <a:lnTo>
                    <a:pt x="873379" y="3323018"/>
                  </a:lnTo>
                  <a:lnTo>
                    <a:pt x="873163" y="3322002"/>
                  </a:lnTo>
                  <a:lnTo>
                    <a:pt x="873277" y="3320478"/>
                  </a:lnTo>
                  <a:lnTo>
                    <a:pt x="873328" y="3320097"/>
                  </a:lnTo>
                  <a:lnTo>
                    <a:pt x="873125" y="3320478"/>
                  </a:lnTo>
                  <a:lnTo>
                    <a:pt x="873036" y="3320732"/>
                  </a:lnTo>
                  <a:lnTo>
                    <a:pt x="872693" y="3323018"/>
                  </a:lnTo>
                  <a:lnTo>
                    <a:pt x="872642" y="3322510"/>
                  </a:lnTo>
                  <a:lnTo>
                    <a:pt x="872642" y="3319843"/>
                  </a:lnTo>
                  <a:lnTo>
                    <a:pt x="871816" y="3322510"/>
                  </a:lnTo>
                  <a:lnTo>
                    <a:pt x="871689" y="3322040"/>
                  </a:lnTo>
                  <a:lnTo>
                    <a:pt x="871804" y="3320605"/>
                  </a:lnTo>
                  <a:lnTo>
                    <a:pt x="871918" y="3320097"/>
                  </a:lnTo>
                  <a:lnTo>
                    <a:pt x="871855" y="3319589"/>
                  </a:lnTo>
                  <a:lnTo>
                    <a:pt x="870927" y="3317684"/>
                  </a:lnTo>
                  <a:lnTo>
                    <a:pt x="869797" y="3324034"/>
                  </a:lnTo>
                  <a:lnTo>
                    <a:pt x="868705" y="3324923"/>
                  </a:lnTo>
                  <a:lnTo>
                    <a:pt x="868718" y="3324796"/>
                  </a:lnTo>
                  <a:lnTo>
                    <a:pt x="868870" y="3322764"/>
                  </a:lnTo>
                  <a:lnTo>
                    <a:pt x="868984" y="3321240"/>
                  </a:lnTo>
                  <a:lnTo>
                    <a:pt x="868921" y="3320097"/>
                  </a:lnTo>
                  <a:lnTo>
                    <a:pt x="867867" y="3318192"/>
                  </a:lnTo>
                  <a:lnTo>
                    <a:pt x="867854" y="3317430"/>
                  </a:lnTo>
                  <a:lnTo>
                    <a:pt x="866482" y="3316668"/>
                  </a:lnTo>
                  <a:lnTo>
                    <a:pt x="865187" y="3320986"/>
                  </a:lnTo>
                  <a:lnTo>
                    <a:pt x="863765" y="3322764"/>
                  </a:lnTo>
                  <a:lnTo>
                    <a:pt x="863663" y="3321621"/>
                  </a:lnTo>
                  <a:lnTo>
                    <a:pt x="863561" y="3320478"/>
                  </a:lnTo>
                  <a:lnTo>
                    <a:pt x="863295" y="3317684"/>
                  </a:lnTo>
                  <a:lnTo>
                    <a:pt x="861174" y="3320478"/>
                  </a:lnTo>
                  <a:lnTo>
                    <a:pt x="860044" y="3317557"/>
                  </a:lnTo>
                  <a:lnTo>
                    <a:pt x="860158" y="3318700"/>
                  </a:lnTo>
                  <a:lnTo>
                    <a:pt x="859828" y="3320859"/>
                  </a:lnTo>
                  <a:lnTo>
                    <a:pt x="859701" y="3321278"/>
                  </a:lnTo>
                  <a:lnTo>
                    <a:pt x="859536" y="3321621"/>
                  </a:lnTo>
                  <a:lnTo>
                    <a:pt x="859294" y="3320605"/>
                  </a:lnTo>
                  <a:lnTo>
                    <a:pt x="858507" y="3324796"/>
                  </a:lnTo>
                  <a:lnTo>
                    <a:pt x="858545" y="3324161"/>
                  </a:lnTo>
                  <a:lnTo>
                    <a:pt x="858634" y="3322891"/>
                  </a:lnTo>
                  <a:lnTo>
                    <a:pt x="858799" y="3320478"/>
                  </a:lnTo>
                  <a:lnTo>
                    <a:pt x="858901" y="3320605"/>
                  </a:lnTo>
                  <a:lnTo>
                    <a:pt x="858901" y="3320478"/>
                  </a:lnTo>
                  <a:lnTo>
                    <a:pt x="858926" y="3317557"/>
                  </a:lnTo>
                  <a:lnTo>
                    <a:pt x="858939" y="3316414"/>
                  </a:lnTo>
                  <a:lnTo>
                    <a:pt x="858215" y="3317557"/>
                  </a:lnTo>
                  <a:lnTo>
                    <a:pt x="857745" y="3317430"/>
                  </a:lnTo>
                  <a:lnTo>
                    <a:pt x="857326" y="3322891"/>
                  </a:lnTo>
                  <a:lnTo>
                    <a:pt x="856805" y="3321113"/>
                  </a:lnTo>
                  <a:lnTo>
                    <a:pt x="856767" y="3320986"/>
                  </a:lnTo>
                  <a:lnTo>
                    <a:pt x="856437" y="3319843"/>
                  </a:lnTo>
                  <a:lnTo>
                    <a:pt x="855230" y="3320351"/>
                  </a:lnTo>
                  <a:lnTo>
                    <a:pt x="854125" y="3320986"/>
                  </a:lnTo>
                  <a:lnTo>
                    <a:pt x="853859" y="3319843"/>
                  </a:lnTo>
                  <a:lnTo>
                    <a:pt x="853516" y="3318446"/>
                  </a:lnTo>
                  <a:lnTo>
                    <a:pt x="853147" y="3319843"/>
                  </a:lnTo>
                  <a:lnTo>
                    <a:pt x="852766" y="3319716"/>
                  </a:lnTo>
                  <a:lnTo>
                    <a:pt x="852385" y="3321113"/>
                  </a:lnTo>
                  <a:lnTo>
                    <a:pt x="852512" y="3318827"/>
                  </a:lnTo>
                  <a:lnTo>
                    <a:pt x="852424" y="3318065"/>
                  </a:lnTo>
                  <a:lnTo>
                    <a:pt x="852055" y="3317684"/>
                  </a:lnTo>
                  <a:lnTo>
                    <a:pt x="851319" y="3316922"/>
                  </a:lnTo>
                  <a:lnTo>
                    <a:pt x="850226" y="3317684"/>
                  </a:lnTo>
                  <a:lnTo>
                    <a:pt x="850544" y="3315525"/>
                  </a:lnTo>
                  <a:lnTo>
                    <a:pt x="849947" y="3315271"/>
                  </a:lnTo>
                  <a:lnTo>
                    <a:pt x="849376" y="3324034"/>
                  </a:lnTo>
                  <a:lnTo>
                    <a:pt x="848817" y="3324161"/>
                  </a:lnTo>
                  <a:lnTo>
                    <a:pt x="848842" y="3322002"/>
                  </a:lnTo>
                  <a:lnTo>
                    <a:pt x="848855" y="3320732"/>
                  </a:lnTo>
                  <a:lnTo>
                    <a:pt x="848855" y="3319843"/>
                  </a:lnTo>
                  <a:lnTo>
                    <a:pt x="848855" y="3319716"/>
                  </a:lnTo>
                  <a:lnTo>
                    <a:pt x="847826" y="3319716"/>
                  </a:lnTo>
                  <a:lnTo>
                    <a:pt x="846937" y="3315779"/>
                  </a:lnTo>
                  <a:lnTo>
                    <a:pt x="845731" y="3319843"/>
                  </a:lnTo>
                  <a:lnTo>
                    <a:pt x="845845" y="3318192"/>
                  </a:lnTo>
                  <a:lnTo>
                    <a:pt x="845947" y="3317811"/>
                  </a:lnTo>
                  <a:lnTo>
                    <a:pt x="846035" y="3317684"/>
                  </a:lnTo>
                  <a:lnTo>
                    <a:pt x="845540" y="3317557"/>
                  </a:lnTo>
                  <a:lnTo>
                    <a:pt x="845210" y="3316795"/>
                  </a:lnTo>
                  <a:lnTo>
                    <a:pt x="844257" y="3314636"/>
                  </a:lnTo>
                  <a:lnTo>
                    <a:pt x="844232" y="3317100"/>
                  </a:lnTo>
                  <a:lnTo>
                    <a:pt x="844334" y="3316795"/>
                  </a:lnTo>
                  <a:lnTo>
                    <a:pt x="844296" y="3316922"/>
                  </a:lnTo>
                  <a:lnTo>
                    <a:pt x="844194" y="3320732"/>
                  </a:lnTo>
                  <a:lnTo>
                    <a:pt x="844232" y="3317100"/>
                  </a:lnTo>
                  <a:lnTo>
                    <a:pt x="842492" y="3322002"/>
                  </a:lnTo>
                  <a:lnTo>
                    <a:pt x="842695" y="3319081"/>
                  </a:lnTo>
                  <a:lnTo>
                    <a:pt x="842073" y="3322840"/>
                  </a:lnTo>
                  <a:lnTo>
                    <a:pt x="841946" y="3323907"/>
                  </a:lnTo>
                  <a:lnTo>
                    <a:pt x="841336" y="3324796"/>
                  </a:lnTo>
                  <a:lnTo>
                    <a:pt x="841235" y="3324542"/>
                  </a:lnTo>
                  <a:lnTo>
                    <a:pt x="841108" y="3322129"/>
                  </a:lnTo>
                  <a:lnTo>
                    <a:pt x="840994" y="3321748"/>
                  </a:lnTo>
                  <a:lnTo>
                    <a:pt x="840955" y="3325939"/>
                  </a:lnTo>
                  <a:lnTo>
                    <a:pt x="840422" y="3324542"/>
                  </a:lnTo>
                  <a:lnTo>
                    <a:pt x="840536" y="3323399"/>
                  </a:lnTo>
                  <a:lnTo>
                    <a:pt x="840676" y="3322510"/>
                  </a:lnTo>
                  <a:lnTo>
                    <a:pt x="840143" y="3322256"/>
                  </a:lnTo>
                  <a:lnTo>
                    <a:pt x="840117" y="3323526"/>
                  </a:lnTo>
                  <a:lnTo>
                    <a:pt x="839787" y="3325431"/>
                  </a:lnTo>
                  <a:lnTo>
                    <a:pt x="839419" y="3326574"/>
                  </a:lnTo>
                  <a:lnTo>
                    <a:pt x="839368" y="3326447"/>
                  </a:lnTo>
                  <a:lnTo>
                    <a:pt x="839165" y="3325812"/>
                  </a:lnTo>
                  <a:lnTo>
                    <a:pt x="838923" y="3325050"/>
                  </a:lnTo>
                  <a:lnTo>
                    <a:pt x="838809" y="3322129"/>
                  </a:lnTo>
                  <a:lnTo>
                    <a:pt x="838644" y="3323907"/>
                  </a:lnTo>
                  <a:lnTo>
                    <a:pt x="838314" y="3325812"/>
                  </a:lnTo>
                  <a:lnTo>
                    <a:pt x="838123" y="3325304"/>
                  </a:lnTo>
                  <a:lnTo>
                    <a:pt x="838009" y="3322637"/>
                  </a:lnTo>
                  <a:lnTo>
                    <a:pt x="837895" y="3322383"/>
                  </a:lnTo>
                  <a:lnTo>
                    <a:pt x="837450" y="3321278"/>
                  </a:lnTo>
                  <a:lnTo>
                    <a:pt x="837412" y="3322066"/>
                  </a:lnTo>
                  <a:lnTo>
                    <a:pt x="837387" y="3321113"/>
                  </a:lnTo>
                  <a:lnTo>
                    <a:pt x="837450" y="3321278"/>
                  </a:lnTo>
                  <a:lnTo>
                    <a:pt x="837463" y="3321113"/>
                  </a:lnTo>
                  <a:lnTo>
                    <a:pt x="837514" y="3319589"/>
                  </a:lnTo>
                  <a:lnTo>
                    <a:pt x="837285" y="3319449"/>
                  </a:lnTo>
                  <a:lnTo>
                    <a:pt x="837285" y="3322040"/>
                  </a:lnTo>
                  <a:lnTo>
                    <a:pt x="836790" y="3326447"/>
                  </a:lnTo>
                  <a:lnTo>
                    <a:pt x="836434" y="3324542"/>
                  </a:lnTo>
                  <a:lnTo>
                    <a:pt x="836345" y="3324060"/>
                  </a:lnTo>
                  <a:lnTo>
                    <a:pt x="836345" y="3338639"/>
                  </a:lnTo>
                  <a:lnTo>
                    <a:pt x="836206" y="3338512"/>
                  </a:lnTo>
                  <a:lnTo>
                    <a:pt x="835850" y="3338512"/>
                  </a:lnTo>
                  <a:lnTo>
                    <a:pt x="835837" y="3337496"/>
                  </a:lnTo>
                  <a:lnTo>
                    <a:pt x="835875" y="3336861"/>
                  </a:lnTo>
                  <a:lnTo>
                    <a:pt x="835901" y="3336480"/>
                  </a:lnTo>
                  <a:lnTo>
                    <a:pt x="836041" y="3337369"/>
                  </a:lnTo>
                  <a:lnTo>
                    <a:pt x="836142" y="3337623"/>
                  </a:lnTo>
                  <a:lnTo>
                    <a:pt x="836218" y="3337877"/>
                  </a:lnTo>
                  <a:lnTo>
                    <a:pt x="836345" y="3338639"/>
                  </a:lnTo>
                  <a:lnTo>
                    <a:pt x="836345" y="3324060"/>
                  </a:lnTo>
                  <a:lnTo>
                    <a:pt x="836320" y="3323907"/>
                  </a:lnTo>
                  <a:lnTo>
                    <a:pt x="836206" y="3321875"/>
                  </a:lnTo>
                  <a:lnTo>
                    <a:pt x="836917" y="3321875"/>
                  </a:lnTo>
                  <a:lnTo>
                    <a:pt x="837285" y="3322040"/>
                  </a:lnTo>
                  <a:lnTo>
                    <a:pt x="837285" y="3319449"/>
                  </a:lnTo>
                  <a:lnTo>
                    <a:pt x="836930" y="3319208"/>
                  </a:lnTo>
                  <a:lnTo>
                    <a:pt x="837514" y="3315398"/>
                  </a:lnTo>
                  <a:lnTo>
                    <a:pt x="836930" y="3317684"/>
                  </a:lnTo>
                  <a:lnTo>
                    <a:pt x="836053" y="3321875"/>
                  </a:lnTo>
                  <a:lnTo>
                    <a:pt x="836002" y="3321748"/>
                  </a:lnTo>
                  <a:lnTo>
                    <a:pt x="835583" y="3320732"/>
                  </a:lnTo>
                  <a:lnTo>
                    <a:pt x="835520" y="3320478"/>
                  </a:lnTo>
                  <a:lnTo>
                    <a:pt x="835494" y="3319716"/>
                  </a:lnTo>
                  <a:lnTo>
                    <a:pt x="835431" y="3319081"/>
                  </a:lnTo>
                  <a:lnTo>
                    <a:pt x="835304" y="3319335"/>
                  </a:lnTo>
                  <a:lnTo>
                    <a:pt x="835190" y="3319716"/>
                  </a:lnTo>
                  <a:lnTo>
                    <a:pt x="835164" y="3338639"/>
                  </a:lnTo>
                  <a:lnTo>
                    <a:pt x="835164" y="3338766"/>
                  </a:lnTo>
                  <a:lnTo>
                    <a:pt x="834872" y="3338893"/>
                  </a:lnTo>
                  <a:lnTo>
                    <a:pt x="835164" y="3338639"/>
                  </a:lnTo>
                  <a:lnTo>
                    <a:pt x="835164" y="3319653"/>
                  </a:lnTo>
                  <a:lnTo>
                    <a:pt x="834910" y="3318954"/>
                  </a:lnTo>
                  <a:lnTo>
                    <a:pt x="834745" y="3318954"/>
                  </a:lnTo>
                  <a:lnTo>
                    <a:pt x="834745" y="3317811"/>
                  </a:lnTo>
                  <a:lnTo>
                    <a:pt x="834745" y="3317684"/>
                  </a:lnTo>
                  <a:lnTo>
                    <a:pt x="834732" y="3316668"/>
                  </a:lnTo>
                  <a:lnTo>
                    <a:pt x="834656" y="3316795"/>
                  </a:lnTo>
                  <a:lnTo>
                    <a:pt x="834656" y="3318954"/>
                  </a:lnTo>
                  <a:lnTo>
                    <a:pt x="834466" y="3319081"/>
                  </a:lnTo>
                  <a:lnTo>
                    <a:pt x="834390" y="3319208"/>
                  </a:lnTo>
                  <a:lnTo>
                    <a:pt x="834288" y="3319589"/>
                  </a:lnTo>
                  <a:lnTo>
                    <a:pt x="834402" y="3318192"/>
                  </a:lnTo>
                  <a:lnTo>
                    <a:pt x="834605" y="3317811"/>
                  </a:lnTo>
                  <a:lnTo>
                    <a:pt x="834656" y="3318954"/>
                  </a:lnTo>
                  <a:lnTo>
                    <a:pt x="834656" y="3316795"/>
                  </a:lnTo>
                  <a:lnTo>
                    <a:pt x="834123" y="3317684"/>
                  </a:lnTo>
                  <a:lnTo>
                    <a:pt x="833818" y="3317557"/>
                  </a:lnTo>
                  <a:lnTo>
                    <a:pt x="833755" y="3320478"/>
                  </a:lnTo>
                  <a:lnTo>
                    <a:pt x="833399" y="3320097"/>
                  </a:lnTo>
                  <a:lnTo>
                    <a:pt x="833666" y="3322243"/>
                  </a:lnTo>
                  <a:lnTo>
                    <a:pt x="833793" y="3322104"/>
                  </a:lnTo>
                  <a:lnTo>
                    <a:pt x="833920" y="3322028"/>
                  </a:lnTo>
                  <a:lnTo>
                    <a:pt x="833869" y="3322167"/>
                  </a:lnTo>
                  <a:lnTo>
                    <a:pt x="833970" y="3322828"/>
                  </a:lnTo>
                  <a:lnTo>
                    <a:pt x="834059" y="3321913"/>
                  </a:lnTo>
                  <a:lnTo>
                    <a:pt x="834237" y="3321875"/>
                  </a:lnTo>
                  <a:lnTo>
                    <a:pt x="834491" y="3321875"/>
                  </a:lnTo>
                  <a:lnTo>
                    <a:pt x="834771" y="3321748"/>
                  </a:lnTo>
                  <a:lnTo>
                    <a:pt x="834453" y="3323526"/>
                  </a:lnTo>
                  <a:lnTo>
                    <a:pt x="834237" y="3324542"/>
                  </a:lnTo>
                  <a:lnTo>
                    <a:pt x="833970" y="3322891"/>
                  </a:lnTo>
                  <a:lnTo>
                    <a:pt x="833437" y="3327590"/>
                  </a:lnTo>
                  <a:lnTo>
                    <a:pt x="833335" y="3326066"/>
                  </a:lnTo>
                  <a:lnTo>
                    <a:pt x="833221" y="3324415"/>
                  </a:lnTo>
                  <a:lnTo>
                    <a:pt x="833120" y="3323399"/>
                  </a:lnTo>
                  <a:lnTo>
                    <a:pt x="832535" y="3321494"/>
                  </a:lnTo>
                  <a:lnTo>
                    <a:pt x="832434" y="3320351"/>
                  </a:lnTo>
                  <a:lnTo>
                    <a:pt x="832408" y="3318700"/>
                  </a:lnTo>
                  <a:lnTo>
                    <a:pt x="831494" y="3320351"/>
                  </a:lnTo>
                  <a:lnTo>
                    <a:pt x="830300" y="3319843"/>
                  </a:lnTo>
                  <a:lnTo>
                    <a:pt x="829640" y="3325304"/>
                  </a:lnTo>
                  <a:lnTo>
                    <a:pt x="829386" y="3326066"/>
                  </a:lnTo>
                  <a:lnTo>
                    <a:pt x="829386" y="3325939"/>
                  </a:lnTo>
                  <a:lnTo>
                    <a:pt x="829322" y="3323018"/>
                  </a:lnTo>
                  <a:lnTo>
                    <a:pt x="829424" y="3322434"/>
                  </a:lnTo>
                  <a:lnTo>
                    <a:pt x="829208" y="3323018"/>
                  </a:lnTo>
                  <a:lnTo>
                    <a:pt x="828522" y="3322383"/>
                  </a:lnTo>
                  <a:lnTo>
                    <a:pt x="828243" y="3322129"/>
                  </a:lnTo>
                  <a:lnTo>
                    <a:pt x="828217" y="3322561"/>
                  </a:lnTo>
                  <a:lnTo>
                    <a:pt x="828205" y="3322840"/>
                  </a:lnTo>
                  <a:lnTo>
                    <a:pt x="828179" y="3323399"/>
                  </a:lnTo>
                  <a:lnTo>
                    <a:pt x="828052" y="3325939"/>
                  </a:lnTo>
                  <a:lnTo>
                    <a:pt x="827544" y="3324415"/>
                  </a:lnTo>
                  <a:lnTo>
                    <a:pt x="827608" y="3323907"/>
                  </a:lnTo>
                  <a:lnTo>
                    <a:pt x="828116" y="3323018"/>
                  </a:lnTo>
                  <a:lnTo>
                    <a:pt x="828217" y="3322561"/>
                  </a:lnTo>
                  <a:lnTo>
                    <a:pt x="827595" y="3323018"/>
                  </a:lnTo>
                  <a:lnTo>
                    <a:pt x="827709" y="3322002"/>
                  </a:lnTo>
                  <a:lnTo>
                    <a:pt x="827608" y="3321748"/>
                  </a:lnTo>
                  <a:lnTo>
                    <a:pt x="826566" y="3320605"/>
                  </a:lnTo>
                  <a:lnTo>
                    <a:pt x="824306" y="3325939"/>
                  </a:lnTo>
                  <a:lnTo>
                    <a:pt x="823798" y="3325050"/>
                  </a:lnTo>
                  <a:lnTo>
                    <a:pt x="823061" y="3323780"/>
                  </a:lnTo>
                  <a:lnTo>
                    <a:pt x="823175" y="3324161"/>
                  </a:lnTo>
                  <a:lnTo>
                    <a:pt x="823264" y="3325050"/>
                  </a:lnTo>
                  <a:lnTo>
                    <a:pt x="821143" y="3321621"/>
                  </a:lnTo>
                  <a:lnTo>
                    <a:pt x="818845" y="3328352"/>
                  </a:lnTo>
                  <a:lnTo>
                    <a:pt x="817981" y="3326066"/>
                  </a:lnTo>
                  <a:lnTo>
                    <a:pt x="816775" y="3322840"/>
                  </a:lnTo>
                  <a:lnTo>
                    <a:pt x="816152" y="3321621"/>
                  </a:lnTo>
                  <a:lnTo>
                    <a:pt x="816076" y="3324034"/>
                  </a:lnTo>
                  <a:lnTo>
                    <a:pt x="815708" y="3326066"/>
                  </a:lnTo>
                  <a:lnTo>
                    <a:pt x="815581" y="3322891"/>
                  </a:lnTo>
                  <a:lnTo>
                    <a:pt x="815035" y="3326003"/>
                  </a:lnTo>
                  <a:lnTo>
                    <a:pt x="814908" y="3326574"/>
                  </a:lnTo>
                  <a:lnTo>
                    <a:pt x="814819" y="3326854"/>
                  </a:lnTo>
                  <a:lnTo>
                    <a:pt x="814819" y="3334321"/>
                  </a:lnTo>
                  <a:lnTo>
                    <a:pt x="813765" y="3332289"/>
                  </a:lnTo>
                  <a:lnTo>
                    <a:pt x="813930" y="3332315"/>
                  </a:lnTo>
                  <a:lnTo>
                    <a:pt x="814819" y="3334321"/>
                  </a:lnTo>
                  <a:lnTo>
                    <a:pt x="814819" y="3326854"/>
                  </a:lnTo>
                  <a:lnTo>
                    <a:pt x="814070" y="3329114"/>
                  </a:lnTo>
                  <a:lnTo>
                    <a:pt x="813866" y="3325939"/>
                  </a:lnTo>
                  <a:lnTo>
                    <a:pt x="813409" y="3318700"/>
                  </a:lnTo>
                  <a:lnTo>
                    <a:pt x="812431" y="3323145"/>
                  </a:lnTo>
                  <a:lnTo>
                    <a:pt x="812317" y="3324161"/>
                  </a:lnTo>
                  <a:lnTo>
                    <a:pt x="812444" y="3325939"/>
                  </a:lnTo>
                  <a:lnTo>
                    <a:pt x="812038" y="3325558"/>
                  </a:lnTo>
                  <a:lnTo>
                    <a:pt x="811631" y="3326320"/>
                  </a:lnTo>
                  <a:lnTo>
                    <a:pt x="811555" y="3326955"/>
                  </a:lnTo>
                  <a:lnTo>
                    <a:pt x="812012" y="3327971"/>
                  </a:lnTo>
                  <a:lnTo>
                    <a:pt x="811161" y="3327209"/>
                  </a:lnTo>
                  <a:lnTo>
                    <a:pt x="808291" y="3324415"/>
                  </a:lnTo>
                  <a:lnTo>
                    <a:pt x="807046" y="3323145"/>
                  </a:lnTo>
                  <a:lnTo>
                    <a:pt x="806157" y="3322243"/>
                  </a:lnTo>
                  <a:lnTo>
                    <a:pt x="803033" y="3320605"/>
                  </a:lnTo>
                  <a:lnTo>
                    <a:pt x="804799" y="3323145"/>
                  </a:lnTo>
                  <a:lnTo>
                    <a:pt x="803859" y="3322383"/>
                  </a:lnTo>
                  <a:lnTo>
                    <a:pt x="802919" y="3321621"/>
                  </a:lnTo>
                  <a:lnTo>
                    <a:pt x="803173" y="3321113"/>
                  </a:lnTo>
                  <a:lnTo>
                    <a:pt x="801331" y="3319843"/>
                  </a:lnTo>
                  <a:lnTo>
                    <a:pt x="803490" y="3322383"/>
                  </a:lnTo>
                  <a:lnTo>
                    <a:pt x="802525" y="3321621"/>
                  </a:lnTo>
                  <a:lnTo>
                    <a:pt x="801827" y="3321113"/>
                  </a:lnTo>
                  <a:lnTo>
                    <a:pt x="801395" y="3320859"/>
                  </a:lnTo>
                  <a:lnTo>
                    <a:pt x="804392" y="3324415"/>
                  </a:lnTo>
                  <a:lnTo>
                    <a:pt x="803084" y="3323399"/>
                  </a:lnTo>
                  <a:lnTo>
                    <a:pt x="802919" y="3323272"/>
                  </a:lnTo>
                  <a:lnTo>
                    <a:pt x="801789" y="3321748"/>
                  </a:lnTo>
                  <a:lnTo>
                    <a:pt x="801522" y="3321621"/>
                  </a:lnTo>
                  <a:lnTo>
                    <a:pt x="800722" y="3321240"/>
                  </a:lnTo>
                  <a:lnTo>
                    <a:pt x="800912" y="3321494"/>
                  </a:lnTo>
                  <a:lnTo>
                    <a:pt x="810768" y="3343846"/>
                  </a:lnTo>
                  <a:lnTo>
                    <a:pt x="810653" y="3343338"/>
                  </a:lnTo>
                  <a:lnTo>
                    <a:pt x="801116" y="3321621"/>
                  </a:lnTo>
                  <a:lnTo>
                    <a:pt x="810768" y="3343465"/>
                  </a:lnTo>
                  <a:lnTo>
                    <a:pt x="810641" y="3340671"/>
                  </a:lnTo>
                  <a:lnTo>
                    <a:pt x="803148" y="3323653"/>
                  </a:lnTo>
                  <a:lnTo>
                    <a:pt x="803097" y="3323475"/>
                  </a:lnTo>
                  <a:lnTo>
                    <a:pt x="803808" y="3324161"/>
                  </a:lnTo>
                  <a:lnTo>
                    <a:pt x="804125" y="3324415"/>
                  </a:lnTo>
                  <a:lnTo>
                    <a:pt x="810742" y="3339401"/>
                  </a:lnTo>
                  <a:lnTo>
                    <a:pt x="810856" y="3338639"/>
                  </a:lnTo>
                  <a:lnTo>
                    <a:pt x="810907" y="3338385"/>
                  </a:lnTo>
                  <a:lnTo>
                    <a:pt x="811022" y="3339147"/>
                  </a:lnTo>
                  <a:lnTo>
                    <a:pt x="811149" y="3342449"/>
                  </a:lnTo>
                  <a:lnTo>
                    <a:pt x="811504" y="3340544"/>
                  </a:lnTo>
                  <a:lnTo>
                    <a:pt x="811504" y="3342348"/>
                  </a:lnTo>
                  <a:lnTo>
                    <a:pt x="811657" y="3341687"/>
                  </a:lnTo>
                  <a:lnTo>
                    <a:pt x="812190" y="3342449"/>
                  </a:lnTo>
                  <a:lnTo>
                    <a:pt x="812241" y="3341687"/>
                  </a:lnTo>
                  <a:lnTo>
                    <a:pt x="812304" y="3340544"/>
                  </a:lnTo>
                  <a:lnTo>
                    <a:pt x="812342" y="3339909"/>
                  </a:lnTo>
                  <a:lnTo>
                    <a:pt x="812673" y="3342576"/>
                  </a:lnTo>
                  <a:lnTo>
                    <a:pt x="813257" y="3339909"/>
                  </a:lnTo>
                  <a:lnTo>
                    <a:pt x="813422" y="3339147"/>
                  </a:lnTo>
                  <a:lnTo>
                    <a:pt x="813396" y="3343846"/>
                  </a:lnTo>
                  <a:lnTo>
                    <a:pt x="813511" y="3342576"/>
                  </a:lnTo>
                  <a:lnTo>
                    <a:pt x="813955" y="3340163"/>
                  </a:lnTo>
                  <a:lnTo>
                    <a:pt x="814247" y="3340036"/>
                  </a:lnTo>
                  <a:lnTo>
                    <a:pt x="813714" y="3345497"/>
                  </a:lnTo>
                  <a:lnTo>
                    <a:pt x="815340" y="3340290"/>
                  </a:lnTo>
                  <a:lnTo>
                    <a:pt x="815200" y="3346259"/>
                  </a:lnTo>
                  <a:lnTo>
                    <a:pt x="815594" y="3341306"/>
                  </a:lnTo>
                  <a:lnTo>
                    <a:pt x="816635" y="3343973"/>
                  </a:lnTo>
                  <a:lnTo>
                    <a:pt x="817333" y="3341306"/>
                  </a:lnTo>
                  <a:lnTo>
                    <a:pt x="817308" y="3342348"/>
                  </a:lnTo>
                  <a:lnTo>
                    <a:pt x="817549" y="3342576"/>
                  </a:lnTo>
                  <a:lnTo>
                    <a:pt x="817651" y="3344100"/>
                  </a:lnTo>
                  <a:lnTo>
                    <a:pt x="817892" y="3345116"/>
                  </a:lnTo>
                  <a:lnTo>
                    <a:pt x="817968" y="3341306"/>
                  </a:lnTo>
                  <a:lnTo>
                    <a:pt x="818057" y="3340798"/>
                  </a:lnTo>
                  <a:lnTo>
                    <a:pt x="818413" y="3340290"/>
                  </a:lnTo>
                  <a:lnTo>
                    <a:pt x="818591" y="3340036"/>
                  </a:lnTo>
                  <a:lnTo>
                    <a:pt x="818705" y="3339147"/>
                  </a:lnTo>
                  <a:lnTo>
                    <a:pt x="818807" y="3338385"/>
                  </a:lnTo>
                  <a:lnTo>
                    <a:pt x="818934" y="3337496"/>
                  </a:lnTo>
                  <a:lnTo>
                    <a:pt x="819162" y="3339401"/>
                  </a:lnTo>
                  <a:lnTo>
                    <a:pt x="819277" y="3341560"/>
                  </a:lnTo>
                  <a:lnTo>
                    <a:pt x="818718" y="3342195"/>
                  </a:lnTo>
                  <a:lnTo>
                    <a:pt x="818629" y="3342703"/>
                  </a:lnTo>
                  <a:lnTo>
                    <a:pt x="818743" y="3346132"/>
                  </a:lnTo>
                  <a:lnTo>
                    <a:pt x="818730" y="3342830"/>
                  </a:lnTo>
                  <a:lnTo>
                    <a:pt x="819607" y="3342830"/>
                  </a:lnTo>
                  <a:lnTo>
                    <a:pt x="819454" y="3340036"/>
                  </a:lnTo>
                  <a:lnTo>
                    <a:pt x="819797" y="3342449"/>
                  </a:lnTo>
                  <a:lnTo>
                    <a:pt x="819772" y="3341179"/>
                  </a:lnTo>
                  <a:lnTo>
                    <a:pt x="819924" y="3344608"/>
                  </a:lnTo>
                  <a:lnTo>
                    <a:pt x="820000" y="3341179"/>
                  </a:lnTo>
                  <a:lnTo>
                    <a:pt x="820026" y="3340036"/>
                  </a:lnTo>
                  <a:lnTo>
                    <a:pt x="820039" y="3339528"/>
                  </a:lnTo>
                  <a:lnTo>
                    <a:pt x="820280" y="3343719"/>
                  </a:lnTo>
                  <a:lnTo>
                    <a:pt x="820623" y="3340671"/>
                  </a:lnTo>
                  <a:lnTo>
                    <a:pt x="820953" y="3342348"/>
                  </a:lnTo>
                  <a:lnTo>
                    <a:pt x="821080" y="3343452"/>
                  </a:lnTo>
                  <a:lnTo>
                    <a:pt x="820699" y="3345370"/>
                  </a:lnTo>
                  <a:lnTo>
                    <a:pt x="821258" y="3343973"/>
                  </a:lnTo>
                  <a:lnTo>
                    <a:pt x="821436" y="3344608"/>
                  </a:lnTo>
                  <a:lnTo>
                    <a:pt x="821385" y="3343846"/>
                  </a:lnTo>
                  <a:lnTo>
                    <a:pt x="821499" y="3341433"/>
                  </a:lnTo>
                  <a:lnTo>
                    <a:pt x="821613" y="3341141"/>
                  </a:lnTo>
                  <a:lnTo>
                    <a:pt x="821905" y="3340671"/>
                  </a:lnTo>
                  <a:lnTo>
                    <a:pt x="822236" y="3340163"/>
                  </a:lnTo>
                  <a:lnTo>
                    <a:pt x="822020" y="3342068"/>
                  </a:lnTo>
                  <a:lnTo>
                    <a:pt x="821893" y="3344989"/>
                  </a:lnTo>
                  <a:lnTo>
                    <a:pt x="822020" y="3346132"/>
                  </a:lnTo>
                  <a:lnTo>
                    <a:pt x="822363" y="3345370"/>
                  </a:lnTo>
                  <a:lnTo>
                    <a:pt x="822490" y="3344989"/>
                  </a:lnTo>
                  <a:lnTo>
                    <a:pt x="822845" y="3341560"/>
                  </a:lnTo>
                  <a:lnTo>
                    <a:pt x="823150" y="3341662"/>
                  </a:lnTo>
                  <a:lnTo>
                    <a:pt x="823188" y="3343338"/>
                  </a:lnTo>
                  <a:lnTo>
                    <a:pt x="823480" y="3341560"/>
                  </a:lnTo>
                  <a:lnTo>
                    <a:pt x="823696" y="3340290"/>
                  </a:lnTo>
                  <a:lnTo>
                    <a:pt x="824585" y="3343211"/>
                  </a:lnTo>
                  <a:lnTo>
                    <a:pt x="825042" y="3340290"/>
                  </a:lnTo>
                  <a:lnTo>
                    <a:pt x="825068" y="3340163"/>
                  </a:lnTo>
                  <a:lnTo>
                    <a:pt x="825169" y="3339528"/>
                  </a:lnTo>
                  <a:lnTo>
                    <a:pt x="825246" y="3340290"/>
                  </a:lnTo>
                  <a:lnTo>
                    <a:pt x="825246" y="3339401"/>
                  </a:lnTo>
                  <a:lnTo>
                    <a:pt x="825246" y="3337496"/>
                  </a:lnTo>
                  <a:lnTo>
                    <a:pt x="825246" y="3336861"/>
                  </a:lnTo>
                  <a:lnTo>
                    <a:pt x="825233" y="3334956"/>
                  </a:lnTo>
                  <a:lnTo>
                    <a:pt x="825512" y="3334956"/>
                  </a:lnTo>
                  <a:lnTo>
                    <a:pt x="825779" y="3332543"/>
                  </a:lnTo>
                  <a:lnTo>
                    <a:pt x="825842" y="3335083"/>
                  </a:lnTo>
                  <a:lnTo>
                    <a:pt x="825677" y="3334956"/>
                  </a:lnTo>
                  <a:lnTo>
                    <a:pt x="825563" y="3336861"/>
                  </a:lnTo>
                  <a:lnTo>
                    <a:pt x="825868" y="3335718"/>
                  </a:lnTo>
                  <a:lnTo>
                    <a:pt x="826008" y="3338411"/>
                  </a:lnTo>
                  <a:lnTo>
                    <a:pt x="826071" y="3337750"/>
                  </a:lnTo>
                  <a:lnTo>
                    <a:pt x="826630" y="3335718"/>
                  </a:lnTo>
                  <a:lnTo>
                    <a:pt x="826681" y="3335464"/>
                  </a:lnTo>
                  <a:lnTo>
                    <a:pt x="827036" y="3336353"/>
                  </a:lnTo>
                  <a:lnTo>
                    <a:pt x="827112" y="3340036"/>
                  </a:lnTo>
                  <a:lnTo>
                    <a:pt x="826135" y="3337864"/>
                  </a:lnTo>
                  <a:lnTo>
                    <a:pt x="826223" y="3338639"/>
                  </a:lnTo>
                  <a:lnTo>
                    <a:pt x="826592" y="3340925"/>
                  </a:lnTo>
                  <a:lnTo>
                    <a:pt x="825944" y="3339528"/>
                  </a:lnTo>
                  <a:lnTo>
                    <a:pt x="826363" y="3345116"/>
                  </a:lnTo>
                  <a:lnTo>
                    <a:pt x="825588" y="3339312"/>
                  </a:lnTo>
                  <a:lnTo>
                    <a:pt x="825906" y="3344862"/>
                  </a:lnTo>
                  <a:lnTo>
                    <a:pt x="826020" y="3345243"/>
                  </a:lnTo>
                  <a:lnTo>
                    <a:pt x="826770" y="3346132"/>
                  </a:lnTo>
                  <a:lnTo>
                    <a:pt x="826820" y="3345116"/>
                  </a:lnTo>
                  <a:lnTo>
                    <a:pt x="826909" y="3343338"/>
                  </a:lnTo>
                  <a:lnTo>
                    <a:pt x="827735" y="3344354"/>
                  </a:lnTo>
                  <a:lnTo>
                    <a:pt x="827862" y="3343338"/>
                  </a:lnTo>
                  <a:lnTo>
                    <a:pt x="827760" y="3341560"/>
                  </a:lnTo>
                  <a:lnTo>
                    <a:pt x="827786" y="3340925"/>
                  </a:lnTo>
                  <a:lnTo>
                    <a:pt x="827900" y="3340036"/>
                  </a:lnTo>
                  <a:lnTo>
                    <a:pt x="828001" y="3339401"/>
                  </a:lnTo>
                  <a:lnTo>
                    <a:pt x="829259" y="3335972"/>
                  </a:lnTo>
                  <a:lnTo>
                    <a:pt x="828738" y="3348418"/>
                  </a:lnTo>
                  <a:lnTo>
                    <a:pt x="829741" y="3343579"/>
                  </a:lnTo>
                  <a:lnTo>
                    <a:pt x="829983" y="3341560"/>
                  </a:lnTo>
                  <a:lnTo>
                    <a:pt x="830199" y="3336861"/>
                  </a:lnTo>
                  <a:lnTo>
                    <a:pt x="830592" y="3338512"/>
                  </a:lnTo>
                  <a:lnTo>
                    <a:pt x="830719" y="3340036"/>
                  </a:lnTo>
                  <a:lnTo>
                    <a:pt x="830478" y="3343338"/>
                  </a:lnTo>
                  <a:lnTo>
                    <a:pt x="831291" y="3343719"/>
                  </a:lnTo>
                  <a:lnTo>
                    <a:pt x="831215" y="3341573"/>
                  </a:lnTo>
                  <a:lnTo>
                    <a:pt x="831075" y="3337496"/>
                  </a:lnTo>
                  <a:lnTo>
                    <a:pt x="831761" y="3339846"/>
                  </a:lnTo>
                  <a:lnTo>
                    <a:pt x="832205" y="3339782"/>
                  </a:lnTo>
                  <a:lnTo>
                    <a:pt x="832205" y="3343338"/>
                  </a:lnTo>
                  <a:lnTo>
                    <a:pt x="833094" y="3342830"/>
                  </a:lnTo>
                  <a:lnTo>
                    <a:pt x="834136" y="3340290"/>
                  </a:lnTo>
                  <a:lnTo>
                    <a:pt x="834936" y="3339782"/>
                  </a:lnTo>
                  <a:lnTo>
                    <a:pt x="835126" y="3339655"/>
                  </a:lnTo>
                  <a:lnTo>
                    <a:pt x="834923" y="3342195"/>
                  </a:lnTo>
                  <a:lnTo>
                    <a:pt x="835050" y="3342830"/>
                  </a:lnTo>
                  <a:lnTo>
                    <a:pt x="836333" y="3341179"/>
                  </a:lnTo>
                  <a:lnTo>
                    <a:pt x="838771" y="3345624"/>
                  </a:lnTo>
                  <a:lnTo>
                    <a:pt x="839330" y="3342449"/>
                  </a:lnTo>
                  <a:lnTo>
                    <a:pt x="839431" y="3342576"/>
                  </a:lnTo>
                  <a:lnTo>
                    <a:pt x="839457" y="3342449"/>
                  </a:lnTo>
                  <a:lnTo>
                    <a:pt x="839673" y="3341433"/>
                  </a:lnTo>
                  <a:lnTo>
                    <a:pt x="839724" y="3341293"/>
                  </a:lnTo>
                  <a:lnTo>
                    <a:pt x="839965" y="3341179"/>
                  </a:lnTo>
                  <a:lnTo>
                    <a:pt x="839901" y="3343452"/>
                  </a:lnTo>
                  <a:lnTo>
                    <a:pt x="839787" y="3343973"/>
                  </a:lnTo>
                  <a:lnTo>
                    <a:pt x="840689" y="3341433"/>
                  </a:lnTo>
                  <a:lnTo>
                    <a:pt x="840828" y="3341179"/>
                  </a:lnTo>
                  <a:lnTo>
                    <a:pt x="841692" y="3339655"/>
                  </a:lnTo>
                  <a:lnTo>
                    <a:pt x="842111" y="3338893"/>
                  </a:lnTo>
                  <a:lnTo>
                    <a:pt x="842327" y="3338512"/>
                  </a:lnTo>
                  <a:lnTo>
                    <a:pt x="842860" y="3340925"/>
                  </a:lnTo>
                  <a:lnTo>
                    <a:pt x="842987" y="3342957"/>
                  </a:lnTo>
                  <a:lnTo>
                    <a:pt x="843470" y="3343973"/>
                  </a:lnTo>
                  <a:lnTo>
                    <a:pt x="843762" y="3338512"/>
                  </a:lnTo>
                  <a:lnTo>
                    <a:pt x="843864" y="3336480"/>
                  </a:lnTo>
                  <a:lnTo>
                    <a:pt x="844219" y="3338512"/>
                  </a:lnTo>
                  <a:lnTo>
                    <a:pt x="844334" y="3339528"/>
                  </a:lnTo>
                  <a:lnTo>
                    <a:pt x="844219" y="3339909"/>
                  </a:lnTo>
                  <a:lnTo>
                    <a:pt x="845629" y="3341306"/>
                  </a:lnTo>
                  <a:lnTo>
                    <a:pt x="847369" y="3338512"/>
                  </a:lnTo>
                  <a:lnTo>
                    <a:pt x="848258" y="3343211"/>
                  </a:lnTo>
                  <a:lnTo>
                    <a:pt x="848677" y="3338893"/>
                  </a:lnTo>
                  <a:lnTo>
                    <a:pt x="849604" y="3345243"/>
                  </a:lnTo>
                  <a:lnTo>
                    <a:pt x="849998" y="3339147"/>
                  </a:lnTo>
                  <a:lnTo>
                    <a:pt x="850544" y="3341560"/>
                  </a:lnTo>
                  <a:lnTo>
                    <a:pt x="850671" y="3342246"/>
                  </a:lnTo>
                  <a:lnTo>
                    <a:pt x="850557" y="3342703"/>
                  </a:lnTo>
                  <a:lnTo>
                    <a:pt x="850455" y="3343465"/>
                  </a:lnTo>
                  <a:lnTo>
                    <a:pt x="851446" y="3345497"/>
                  </a:lnTo>
                  <a:lnTo>
                    <a:pt x="851738" y="3345751"/>
                  </a:lnTo>
                  <a:lnTo>
                    <a:pt x="852106" y="3341560"/>
                  </a:lnTo>
                  <a:lnTo>
                    <a:pt x="852538" y="3340925"/>
                  </a:lnTo>
                  <a:lnTo>
                    <a:pt x="852373" y="3344138"/>
                  </a:lnTo>
                  <a:lnTo>
                    <a:pt x="853059" y="3340925"/>
                  </a:lnTo>
                  <a:lnTo>
                    <a:pt x="853084" y="3340798"/>
                  </a:lnTo>
                  <a:lnTo>
                    <a:pt x="853147" y="3344735"/>
                  </a:lnTo>
                  <a:lnTo>
                    <a:pt x="853478" y="3344100"/>
                  </a:lnTo>
                  <a:lnTo>
                    <a:pt x="853351" y="3342830"/>
                  </a:lnTo>
                  <a:lnTo>
                    <a:pt x="853452" y="3341433"/>
                  </a:lnTo>
                  <a:lnTo>
                    <a:pt x="853719" y="3340798"/>
                  </a:lnTo>
                  <a:lnTo>
                    <a:pt x="854036" y="3340036"/>
                  </a:lnTo>
                  <a:lnTo>
                    <a:pt x="854456" y="3342576"/>
                  </a:lnTo>
                  <a:lnTo>
                    <a:pt x="854583" y="3345497"/>
                  </a:lnTo>
                  <a:lnTo>
                    <a:pt x="856068" y="3342830"/>
                  </a:lnTo>
                  <a:lnTo>
                    <a:pt x="856005" y="3343541"/>
                  </a:lnTo>
                  <a:lnTo>
                    <a:pt x="856208" y="3342830"/>
                  </a:lnTo>
                  <a:lnTo>
                    <a:pt x="856386" y="3342195"/>
                  </a:lnTo>
                  <a:lnTo>
                    <a:pt x="855408" y="3348799"/>
                  </a:lnTo>
                  <a:lnTo>
                    <a:pt x="856195" y="3345929"/>
                  </a:lnTo>
                  <a:lnTo>
                    <a:pt x="856310" y="3344481"/>
                  </a:lnTo>
                  <a:lnTo>
                    <a:pt x="856424" y="3343541"/>
                  </a:lnTo>
                  <a:lnTo>
                    <a:pt x="856449" y="3343211"/>
                  </a:lnTo>
                  <a:lnTo>
                    <a:pt x="856665" y="3345243"/>
                  </a:lnTo>
                  <a:lnTo>
                    <a:pt x="857402" y="3345243"/>
                  </a:lnTo>
                  <a:lnTo>
                    <a:pt x="857999" y="3344481"/>
                  </a:lnTo>
                  <a:lnTo>
                    <a:pt x="857758" y="3346767"/>
                  </a:lnTo>
                  <a:lnTo>
                    <a:pt x="858710" y="3347275"/>
                  </a:lnTo>
                  <a:lnTo>
                    <a:pt x="859917" y="3345751"/>
                  </a:lnTo>
                  <a:lnTo>
                    <a:pt x="861021" y="3345878"/>
                  </a:lnTo>
                  <a:lnTo>
                    <a:pt x="860971" y="3345751"/>
                  </a:lnTo>
                  <a:lnTo>
                    <a:pt x="860729" y="3344989"/>
                  </a:lnTo>
                  <a:lnTo>
                    <a:pt x="860729" y="3344481"/>
                  </a:lnTo>
                  <a:lnTo>
                    <a:pt x="860831" y="3343211"/>
                  </a:lnTo>
                  <a:lnTo>
                    <a:pt x="860920" y="3342195"/>
                  </a:lnTo>
                  <a:lnTo>
                    <a:pt x="861021" y="3340925"/>
                  </a:lnTo>
                  <a:lnTo>
                    <a:pt x="861377" y="3340671"/>
                  </a:lnTo>
                  <a:lnTo>
                    <a:pt x="861364" y="3341293"/>
                  </a:lnTo>
                  <a:lnTo>
                    <a:pt x="861517" y="3340671"/>
                  </a:lnTo>
                  <a:lnTo>
                    <a:pt x="861631" y="3340163"/>
                  </a:lnTo>
                  <a:lnTo>
                    <a:pt x="861834" y="3340417"/>
                  </a:lnTo>
                  <a:lnTo>
                    <a:pt x="861949" y="3341433"/>
                  </a:lnTo>
                  <a:lnTo>
                    <a:pt x="861707" y="3343719"/>
                  </a:lnTo>
                  <a:lnTo>
                    <a:pt x="861580" y="3344354"/>
                  </a:lnTo>
                  <a:lnTo>
                    <a:pt x="861339" y="3345116"/>
                  </a:lnTo>
                  <a:lnTo>
                    <a:pt x="861923" y="3343973"/>
                  </a:lnTo>
                  <a:lnTo>
                    <a:pt x="861860" y="3345116"/>
                  </a:lnTo>
                  <a:lnTo>
                    <a:pt x="861733" y="3345624"/>
                  </a:lnTo>
                  <a:lnTo>
                    <a:pt x="861618" y="3346894"/>
                  </a:lnTo>
                  <a:lnTo>
                    <a:pt x="861974" y="3344735"/>
                  </a:lnTo>
                  <a:lnTo>
                    <a:pt x="862253" y="3350323"/>
                  </a:lnTo>
                  <a:lnTo>
                    <a:pt x="862799" y="3346640"/>
                  </a:lnTo>
                  <a:lnTo>
                    <a:pt x="862749" y="3347656"/>
                  </a:lnTo>
                  <a:lnTo>
                    <a:pt x="863854" y="3347783"/>
                  </a:lnTo>
                  <a:lnTo>
                    <a:pt x="864438" y="3346640"/>
                  </a:lnTo>
                  <a:lnTo>
                    <a:pt x="865365" y="3346513"/>
                  </a:lnTo>
                  <a:lnTo>
                    <a:pt x="865505" y="3344735"/>
                  </a:lnTo>
                  <a:lnTo>
                    <a:pt x="865568" y="3343973"/>
                  </a:lnTo>
                  <a:lnTo>
                    <a:pt x="865593" y="3343592"/>
                  </a:lnTo>
                  <a:lnTo>
                    <a:pt x="865898" y="3344354"/>
                  </a:lnTo>
                  <a:lnTo>
                    <a:pt x="866038" y="3343592"/>
                  </a:lnTo>
                  <a:lnTo>
                    <a:pt x="866343" y="3341941"/>
                  </a:lnTo>
                  <a:lnTo>
                    <a:pt x="866927" y="3342957"/>
                  </a:lnTo>
                  <a:lnTo>
                    <a:pt x="867498" y="3345243"/>
                  </a:lnTo>
                  <a:lnTo>
                    <a:pt x="868311" y="3345116"/>
                  </a:lnTo>
                  <a:lnTo>
                    <a:pt x="868934" y="3343846"/>
                  </a:lnTo>
                  <a:lnTo>
                    <a:pt x="868895" y="3343592"/>
                  </a:lnTo>
                  <a:lnTo>
                    <a:pt x="868794" y="3343084"/>
                  </a:lnTo>
                  <a:lnTo>
                    <a:pt x="868845" y="3341941"/>
                  </a:lnTo>
                  <a:lnTo>
                    <a:pt x="869073" y="3340925"/>
                  </a:lnTo>
                  <a:lnTo>
                    <a:pt x="868946" y="3343579"/>
                  </a:lnTo>
                  <a:lnTo>
                    <a:pt x="869721" y="3343465"/>
                  </a:lnTo>
                  <a:lnTo>
                    <a:pt x="869149" y="3345243"/>
                  </a:lnTo>
                  <a:lnTo>
                    <a:pt x="870153" y="3344989"/>
                  </a:lnTo>
                  <a:lnTo>
                    <a:pt x="870419" y="3344862"/>
                  </a:lnTo>
                  <a:lnTo>
                    <a:pt x="871372" y="3343465"/>
                  </a:lnTo>
                  <a:lnTo>
                    <a:pt x="871728" y="3342957"/>
                  </a:lnTo>
                  <a:lnTo>
                    <a:pt x="871702" y="3340925"/>
                  </a:lnTo>
                  <a:lnTo>
                    <a:pt x="871816" y="3340290"/>
                  </a:lnTo>
                  <a:lnTo>
                    <a:pt x="871905" y="3340163"/>
                  </a:lnTo>
                  <a:lnTo>
                    <a:pt x="871982" y="3340036"/>
                  </a:lnTo>
                  <a:lnTo>
                    <a:pt x="872070" y="3339909"/>
                  </a:lnTo>
                  <a:lnTo>
                    <a:pt x="872134" y="3342322"/>
                  </a:lnTo>
                  <a:lnTo>
                    <a:pt x="872007" y="3342957"/>
                  </a:lnTo>
                  <a:lnTo>
                    <a:pt x="873379" y="3339909"/>
                  </a:lnTo>
                  <a:lnTo>
                    <a:pt x="873721" y="3339147"/>
                  </a:lnTo>
                  <a:lnTo>
                    <a:pt x="874509" y="3351085"/>
                  </a:lnTo>
                  <a:lnTo>
                    <a:pt x="875982" y="3345878"/>
                  </a:lnTo>
                  <a:lnTo>
                    <a:pt x="876084" y="3345662"/>
                  </a:lnTo>
                  <a:lnTo>
                    <a:pt x="877366" y="3343084"/>
                  </a:lnTo>
                  <a:lnTo>
                    <a:pt x="877697" y="3343452"/>
                  </a:lnTo>
                  <a:lnTo>
                    <a:pt x="877735" y="3343719"/>
                  </a:lnTo>
                  <a:lnTo>
                    <a:pt x="877036" y="3344735"/>
                  </a:lnTo>
                  <a:lnTo>
                    <a:pt x="876973" y="3345815"/>
                  </a:lnTo>
                  <a:lnTo>
                    <a:pt x="877100" y="3346767"/>
                  </a:lnTo>
                  <a:lnTo>
                    <a:pt x="878433" y="3343084"/>
                  </a:lnTo>
                  <a:lnTo>
                    <a:pt x="878713" y="3342322"/>
                  </a:lnTo>
                  <a:lnTo>
                    <a:pt x="878967" y="3347529"/>
                  </a:lnTo>
                  <a:lnTo>
                    <a:pt x="880237" y="3344608"/>
                  </a:lnTo>
                  <a:lnTo>
                    <a:pt x="880262" y="3352609"/>
                  </a:lnTo>
                  <a:lnTo>
                    <a:pt x="882954" y="3344608"/>
                  </a:lnTo>
                  <a:lnTo>
                    <a:pt x="883031" y="3344354"/>
                  </a:lnTo>
                  <a:lnTo>
                    <a:pt x="883577" y="3349561"/>
                  </a:lnTo>
                  <a:lnTo>
                    <a:pt x="883704" y="3347656"/>
                  </a:lnTo>
                  <a:lnTo>
                    <a:pt x="884161" y="3345878"/>
                  </a:lnTo>
                  <a:lnTo>
                    <a:pt x="884047" y="3347161"/>
                  </a:lnTo>
                  <a:lnTo>
                    <a:pt x="884224" y="3346513"/>
                  </a:lnTo>
                  <a:lnTo>
                    <a:pt x="884999" y="3345878"/>
                  </a:lnTo>
                  <a:lnTo>
                    <a:pt x="886739" y="3344481"/>
                  </a:lnTo>
                  <a:lnTo>
                    <a:pt x="888619" y="3349561"/>
                  </a:lnTo>
                  <a:lnTo>
                    <a:pt x="888695" y="3349714"/>
                  </a:lnTo>
                  <a:lnTo>
                    <a:pt x="890790" y="3351593"/>
                  </a:lnTo>
                  <a:lnTo>
                    <a:pt x="891578" y="3352228"/>
                  </a:lnTo>
                  <a:lnTo>
                    <a:pt x="892149" y="3344481"/>
                  </a:lnTo>
                  <a:lnTo>
                    <a:pt x="892162" y="3344354"/>
                  </a:lnTo>
                  <a:lnTo>
                    <a:pt x="892302" y="3342322"/>
                  </a:lnTo>
                  <a:lnTo>
                    <a:pt x="892327" y="3342068"/>
                  </a:lnTo>
                  <a:lnTo>
                    <a:pt x="892733" y="3345243"/>
                  </a:lnTo>
                  <a:lnTo>
                    <a:pt x="892848" y="3346970"/>
                  </a:lnTo>
                  <a:lnTo>
                    <a:pt x="892225" y="3350069"/>
                  </a:lnTo>
                  <a:lnTo>
                    <a:pt x="894410" y="3346132"/>
                  </a:lnTo>
                  <a:lnTo>
                    <a:pt x="895731" y="3350577"/>
                  </a:lnTo>
                  <a:lnTo>
                    <a:pt x="897826" y="3347275"/>
                  </a:lnTo>
                  <a:lnTo>
                    <a:pt x="897610" y="3348151"/>
                  </a:lnTo>
                  <a:lnTo>
                    <a:pt x="897496" y="3349053"/>
                  </a:lnTo>
                  <a:lnTo>
                    <a:pt x="897407" y="3351593"/>
                  </a:lnTo>
                  <a:lnTo>
                    <a:pt x="898575" y="3349434"/>
                  </a:lnTo>
                  <a:lnTo>
                    <a:pt x="898690" y="3348926"/>
                  </a:lnTo>
                  <a:lnTo>
                    <a:pt x="898893" y="3347275"/>
                  </a:lnTo>
                  <a:lnTo>
                    <a:pt x="899007" y="3347402"/>
                  </a:lnTo>
                  <a:lnTo>
                    <a:pt x="899045" y="3347910"/>
                  </a:lnTo>
                  <a:lnTo>
                    <a:pt x="898918" y="3348418"/>
                  </a:lnTo>
                  <a:lnTo>
                    <a:pt x="898829" y="3350704"/>
                  </a:lnTo>
                  <a:lnTo>
                    <a:pt x="898944" y="3351720"/>
                  </a:lnTo>
                  <a:lnTo>
                    <a:pt x="900023" y="3347275"/>
                  </a:lnTo>
                  <a:lnTo>
                    <a:pt x="900049" y="3347148"/>
                  </a:lnTo>
                  <a:lnTo>
                    <a:pt x="899947" y="3349714"/>
                  </a:lnTo>
                  <a:lnTo>
                    <a:pt x="900036" y="3349434"/>
                  </a:lnTo>
                  <a:lnTo>
                    <a:pt x="900696" y="3351085"/>
                  </a:lnTo>
                  <a:lnTo>
                    <a:pt x="900772" y="3349434"/>
                  </a:lnTo>
                  <a:lnTo>
                    <a:pt x="900823" y="3348164"/>
                  </a:lnTo>
                  <a:lnTo>
                    <a:pt x="901293" y="3349561"/>
                  </a:lnTo>
                  <a:lnTo>
                    <a:pt x="901788" y="3348164"/>
                  </a:lnTo>
                  <a:lnTo>
                    <a:pt x="902157" y="3347148"/>
                  </a:lnTo>
                  <a:lnTo>
                    <a:pt x="902195" y="3347021"/>
                  </a:lnTo>
                  <a:lnTo>
                    <a:pt x="902474" y="3348736"/>
                  </a:lnTo>
                  <a:lnTo>
                    <a:pt x="902398" y="3349104"/>
                  </a:lnTo>
                  <a:lnTo>
                    <a:pt x="902335" y="3349447"/>
                  </a:lnTo>
                  <a:lnTo>
                    <a:pt x="902589" y="3350755"/>
                  </a:lnTo>
                  <a:lnTo>
                    <a:pt x="902601" y="3349701"/>
                  </a:lnTo>
                  <a:lnTo>
                    <a:pt x="902563" y="3349104"/>
                  </a:lnTo>
                  <a:lnTo>
                    <a:pt x="902487" y="3348761"/>
                  </a:lnTo>
                  <a:lnTo>
                    <a:pt x="902906" y="3347021"/>
                  </a:lnTo>
                  <a:lnTo>
                    <a:pt x="903109" y="3346132"/>
                  </a:lnTo>
                  <a:lnTo>
                    <a:pt x="903224" y="3345624"/>
                  </a:lnTo>
                  <a:lnTo>
                    <a:pt x="903376" y="3350450"/>
                  </a:lnTo>
                  <a:lnTo>
                    <a:pt x="904062" y="3345878"/>
                  </a:lnTo>
                  <a:lnTo>
                    <a:pt x="903427" y="3350577"/>
                  </a:lnTo>
                  <a:lnTo>
                    <a:pt x="904684" y="3349815"/>
                  </a:lnTo>
                  <a:lnTo>
                    <a:pt x="905370" y="3347656"/>
                  </a:lnTo>
                  <a:lnTo>
                    <a:pt x="905052" y="3349053"/>
                  </a:lnTo>
                  <a:lnTo>
                    <a:pt x="905522" y="3349180"/>
                  </a:lnTo>
                  <a:lnTo>
                    <a:pt x="905116" y="3351072"/>
                  </a:lnTo>
                  <a:lnTo>
                    <a:pt x="905586" y="3351085"/>
                  </a:lnTo>
                  <a:lnTo>
                    <a:pt x="906030" y="3350450"/>
                  </a:lnTo>
                  <a:lnTo>
                    <a:pt x="906145" y="3349942"/>
                  </a:lnTo>
                  <a:lnTo>
                    <a:pt x="906348" y="3347910"/>
                  </a:lnTo>
                  <a:lnTo>
                    <a:pt x="906449" y="3353625"/>
                  </a:lnTo>
                  <a:lnTo>
                    <a:pt x="907694" y="3347910"/>
                  </a:lnTo>
                  <a:lnTo>
                    <a:pt x="907757" y="3347656"/>
                  </a:lnTo>
                  <a:lnTo>
                    <a:pt x="908138" y="3345878"/>
                  </a:lnTo>
                  <a:lnTo>
                    <a:pt x="908189" y="3345624"/>
                  </a:lnTo>
                  <a:lnTo>
                    <a:pt x="908634" y="3343592"/>
                  </a:lnTo>
                  <a:lnTo>
                    <a:pt x="908151" y="3350831"/>
                  </a:lnTo>
                  <a:lnTo>
                    <a:pt x="909840" y="3348545"/>
                  </a:lnTo>
                  <a:lnTo>
                    <a:pt x="911085" y="3347275"/>
                  </a:lnTo>
                  <a:lnTo>
                    <a:pt x="911212" y="3347021"/>
                  </a:lnTo>
                  <a:lnTo>
                    <a:pt x="911199" y="3347161"/>
                  </a:lnTo>
                  <a:lnTo>
                    <a:pt x="910666" y="3351212"/>
                  </a:lnTo>
                  <a:lnTo>
                    <a:pt x="911809" y="3349777"/>
                  </a:lnTo>
                  <a:lnTo>
                    <a:pt x="911694" y="3348786"/>
                  </a:lnTo>
                  <a:lnTo>
                    <a:pt x="911402" y="3346970"/>
                  </a:lnTo>
                  <a:lnTo>
                    <a:pt x="911301" y="3346386"/>
                  </a:lnTo>
                  <a:lnTo>
                    <a:pt x="911402" y="3346970"/>
                  </a:lnTo>
                  <a:lnTo>
                    <a:pt x="912202" y="3346386"/>
                  </a:lnTo>
                  <a:lnTo>
                    <a:pt x="912710" y="3346005"/>
                  </a:lnTo>
                  <a:lnTo>
                    <a:pt x="912304" y="3348786"/>
                  </a:lnTo>
                  <a:lnTo>
                    <a:pt x="913206" y="3346005"/>
                  </a:lnTo>
                  <a:lnTo>
                    <a:pt x="913333" y="3345624"/>
                  </a:lnTo>
                  <a:lnTo>
                    <a:pt x="914222" y="3346767"/>
                  </a:lnTo>
                  <a:lnTo>
                    <a:pt x="914349" y="3346970"/>
                  </a:lnTo>
                  <a:lnTo>
                    <a:pt x="914463" y="3347656"/>
                  </a:lnTo>
                  <a:lnTo>
                    <a:pt x="913866" y="3348926"/>
                  </a:lnTo>
                  <a:lnTo>
                    <a:pt x="913638" y="3349688"/>
                  </a:lnTo>
                  <a:lnTo>
                    <a:pt x="915073" y="3347910"/>
                  </a:lnTo>
                  <a:lnTo>
                    <a:pt x="915809" y="3350450"/>
                  </a:lnTo>
                  <a:lnTo>
                    <a:pt x="917143" y="3348151"/>
                  </a:lnTo>
                  <a:lnTo>
                    <a:pt x="917206" y="3347910"/>
                  </a:lnTo>
                  <a:lnTo>
                    <a:pt x="917308" y="3345624"/>
                  </a:lnTo>
                  <a:lnTo>
                    <a:pt x="917409" y="3345065"/>
                  </a:lnTo>
                  <a:lnTo>
                    <a:pt x="918159" y="3343592"/>
                  </a:lnTo>
                  <a:lnTo>
                    <a:pt x="918794" y="3342348"/>
                  </a:lnTo>
                  <a:lnTo>
                    <a:pt x="918870" y="3342081"/>
                  </a:lnTo>
                  <a:lnTo>
                    <a:pt x="918845" y="3342246"/>
                  </a:lnTo>
                  <a:lnTo>
                    <a:pt x="918908" y="3342081"/>
                  </a:lnTo>
                  <a:lnTo>
                    <a:pt x="918756" y="3342703"/>
                  </a:lnTo>
                  <a:lnTo>
                    <a:pt x="917981" y="3346513"/>
                  </a:lnTo>
                  <a:lnTo>
                    <a:pt x="920026" y="3342195"/>
                  </a:lnTo>
                  <a:lnTo>
                    <a:pt x="918337" y="3349815"/>
                  </a:lnTo>
                  <a:lnTo>
                    <a:pt x="918464" y="3349561"/>
                  </a:lnTo>
                  <a:lnTo>
                    <a:pt x="918794" y="3348545"/>
                  </a:lnTo>
                  <a:lnTo>
                    <a:pt x="919022" y="3347021"/>
                  </a:lnTo>
                  <a:lnTo>
                    <a:pt x="919111" y="3348063"/>
                  </a:lnTo>
                  <a:lnTo>
                    <a:pt x="918984" y="3348672"/>
                  </a:lnTo>
                  <a:lnTo>
                    <a:pt x="918654" y="3349815"/>
                  </a:lnTo>
                  <a:lnTo>
                    <a:pt x="919441" y="3348926"/>
                  </a:lnTo>
                  <a:lnTo>
                    <a:pt x="919568" y="3348418"/>
                  </a:lnTo>
                  <a:lnTo>
                    <a:pt x="919619" y="3347021"/>
                  </a:lnTo>
                  <a:lnTo>
                    <a:pt x="919645" y="3346513"/>
                  </a:lnTo>
                  <a:lnTo>
                    <a:pt x="920280" y="3346640"/>
                  </a:lnTo>
                  <a:lnTo>
                    <a:pt x="920191" y="3347275"/>
                  </a:lnTo>
                  <a:lnTo>
                    <a:pt x="920064" y="3347783"/>
                  </a:lnTo>
                  <a:lnTo>
                    <a:pt x="919911" y="3348151"/>
                  </a:lnTo>
                  <a:lnTo>
                    <a:pt x="919695" y="3349180"/>
                  </a:lnTo>
                  <a:lnTo>
                    <a:pt x="920584" y="3346513"/>
                  </a:lnTo>
                  <a:lnTo>
                    <a:pt x="920965" y="3345370"/>
                  </a:lnTo>
                  <a:lnTo>
                    <a:pt x="921232" y="3345929"/>
                  </a:lnTo>
                  <a:lnTo>
                    <a:pt x="921334" y="3346513"/>
                  </a:lnTo>
                  <a:lnTo>
                    <a:pt x="921207" y="3347631"/>
                  </a:lnTo>
                  <a:lnTo>
                    <a:pt x="922032" y="3347529"/>
                  </a:lnTo>
                  <a:lnTo>
                    <a:pt x="922667" y="3345370"/>
                  </a:lnTo>
                  <a:lnTo>
                    <a:pt x="923480" y="3342576"/>
                  </a:lnTo>
                  <a:lnTo>
                    <a:pt x="924064" y="3344227"/>
                  </a:lnTo>
                  <a:lnTo>
                    <a:pt x="924179" y="3344989"/>
                  </a:lnTo>
                  <a:lnTo>
                    <a:pt x="923239" y="3349053"/>
                  </a:lnTo>
                  <a:lnTo>
                    <a:pt x="924382" y="3346259"/>
                  </a:lnTo>
                  <a:lnTo>
                    <a:pt x="923823" y="3350069"/>
                  </a:lnTo>
                  <a:lnTo>
                    <a:pt x="924471" y="3349180"/>
                  </a:lnTo>
                  <a:lnTo>
                    <a:pt x="924598" y="3348177"/>
                  </a:lnTo>
                  <a:lnTo>
                    <a:pt x="924636" y="3347148"/>
                  </a:lnTo>
                  <a:lnTo>
                    <a:pt x="925118" y="3347275"/>
                  </a:lnTo>
                  <a:lnTo>
                    <a:pt x="925156" y="3347148"/>
                  </a:lnTo>
                  <a:lnTo>
                    <a:pt x="925436" y="3346259"/>
                  </a:lnTo>
                  <a:lnTo>
                    <a:pt x="925995" y="3344481"/>
                  </a:lnTo>
                  <a:lnTo>
                    <a:pt x="926122" y="3346132"/>
                  </a:lnTo>
                  <a:lnTo>
                    <a:pt x="925614" y="3347402"/>
                  </a:lnTo>
                  <a:lnTo>
                    <a:pt x="926655" y="3346767"/>
                  </a:lnTo>
                  <a:lnTo>
                    <a:pt x="926401" y="3345497"/>
                  </a:lnTo>
                  <a:lnTo>
                    <a:pt x="926515" y="3344862"/>
                  </a:lnTo>
                  <a:lnTo>
                    <a:pt x="926680" y="3344481"/>
                  </a:lnTo>
                  <a:lnTo>
                    <a:pt x="927125" y="3343452"/>
                  </a:lnTo>
                  <a:lnTo>
                    <a:pt x="927150" y="3342576"/>
                  </a:lnTo>
                  <a:lnTo>
                    <a:pt x="927138" y="3342195"/>
                  </a:lnTo>
                  <a:lnTo>
                    <a:pt x="927087" y="3340417"/>
                  </a:lnTo>
                  <a:lnTo>
                    <a:pt x="927392" y="3341141"/>
                  </a:lnTo>
                  <a:lnTo>
                    <a:pt x="927506" y="3341687"/>
                  </a:lnTo>
                  <a:lnTo>
                    <a:pt x="927379" y="3341941"/>
                  </a:lnTo>
                  <a:lnTo>
                    <a:pt x="928065" y="3341687"/>
                  </a:lnTo>
                  <a:lnTo>
                    <a:pt x="927950" y="3343922"/>
                  </a:lnTo>
                  <a:lnTo>
                    <a:pt x="928814" y="3341687"/>
                  </a:lnTo>
                  <a:lnTo>
                    <a:pt x="928852" y="3341560"/>
                  </a:lnTo>
                  <a:lnTo>
                    <a:pt x="928916" y="3341814"/>
                  </a:lnTo>
                  <a:lnTo>
                    <a:pt x="929030" y="3343084"/>
                  </a:lnTo>
                  <a:lnTo>
                    <a:pt x="928916" y="3344100"/>
                  </a:lnTo>
                  <a:lnTo>
                    <a:pt x="928344" y="3346640"/>
                  </a:lnTo>
                  <a:lnTo>
                    <a:pt x="928243" y="3347656"/>
                  </a:lnTo>
                  <a:lnTo>
                    <a:pt x="929005" y="3344481"/>
                  </a:lnTo>
                  <a:lnTo>
                    <a:pt x="929538" y="3346894"/>
                  </a:lnTo>
                  <a:lnTo>
                    <a:pt x="930097" y="3344761"/>
                  </a:lnTo>
                  <a:lnTo>
                    <a:pt x="930402" y="3343592"/>
                  </a:lnTo>
                  <a:lnTo>
                    <a:pt x="930173" y="3344481"/>
                  </a:lnTo>
                  <a:lnTo>
                    <a:pt x="930046" y="3345065"/>
                  </a:lnTo>
                  <a:lnTo>
                    <a:pt x="929919" y="3345815"/>
                  </a:lnTo>
                  <a:lnTo>
                    <a:pt x="929805" y="3346767"/>
                  </a:lnTo>
                  <a:lnTo>
                    <a:pt x="930440" y="3344227"/>
                  </a:lnTo>
                  <a:lnTo>
                    <a:pt x="930452" y="3345751"/>
                  </a:lnTo>
                  <a:lnTo>
                    <a:pt x="930211" y="3347161"/>
                  </a:lnTo>
                  <a:lnTo>
                    <a:pt x="930808" y="3347656"/>
                  </a:lnTo>
                  <a:lnTo>
                    <a:pt x="930783" y="3344227"/>
                  </a:lnTo>
                  <a:lnTo>
                    <a:pt x="930783" y="3343592"/>
                  </a:lnTo>
                  <a:lnTo>
                    <a:pt x="930770" y="3342195"/>
                  </a:lnTo>
                  <a:lnTo>
                    <a:pt x="931062" y="3343579"/>
                  </a:lnTo>
                  <a:lnTo>
                    <a:pt x="931189" y="3344557"/>
                  </a:lnTo>
                  <a:lnTo>
                    <a:pt x="930986" y="3345497"/>
                  </a:lnTo>
                  <a:lnTo>
                    <a:pt x="931557" y="3346640"/>
                  </a:lnTo>
                  <a:lnTo>
                    <a:pt x="932789" y="3343973"/>
                  </a:lnTo>
                  <a:lnTo>
                    <a:pt x="933132" y="3344862"/>
                  </a:lnTo>
                  <a:lnTo>
                    <a:pt x="933246" y="3346132"/>
                  </a:lnTo>
                  <a:lnTo>
                    <a:pt x="932891" y="3349269"/>
                  </a:lnTo>
                  <a:lnTo>
                    <a:pt x="933399" y="3349053"/>
                  </a:lnTo>
                  <a:lnTo>
                    <a:pt x="935266" y="3345243"/>
                  </a:lnTo>
                  <a:lnTo>
                    <a:pt x="936142" y="3346386"/>
                  </a:lnTo>
                  <a:lnTo>
                    <a:pt x="936155" y="3345243"/>
                  </a:lnTo>
                  <a:lnTo>
                    <a:pt x="936421" y="3343973"/>
                  </a:lnTo>
                  <a:lnTo>
                    <a:pt x="936777" y="3342195"/>
                  </a:lnTo>
                  <a:lnTo>
                    <a:pt x="936904" y="3341560"/>
                  </a:lnTo>
                  <a:lnTo>
                    <a:pt x="937145" y="3340417"/>
                  </a:lnTo>
                  <a:lnTo>
                    <a:pt x="936294" y="3348799"/>
                  </a:lnTo>
                  <a:lnTo>
                    <a:pt x="936980" y="3346970"/>
                  </a:lnTo>
                  <a:lnTo>
                    <a:pt x="937069" y="3346640"/>
                  </a:lnTo>
                  <a:lnTo>
                    <a:pt x="937133" y="3346513"/>
                  </a:lnTo>
                  <a:lnTo>
                    <a:pt x="937018" y="3346881"/>
                  </a:lnTo>
                  <a:lnTo>
                    <a:pt x="936536" y="3349307"/>
                  </a:lnTo>
                  <a:lnTo>
                    <a:pt x="936675" y="3348672"/>
                  </a:lnTo>
                  <a:lnTo>
                    <a:pt x="937183" y="3349688"/>
                  </a:lnTo>
                  <a:lnTo>
                    <a:pt x="937717" y="3348672"/>
                  </a:lnTo>
                  <a:lnTo>
                    <a:pt x="938276" y="3347631"/>
                  </a:lnTo>
                  <a:lnTo>
                    <a:pt x="939571" y="3346259"/>
                  </a:lnTo>
                  <a:lnTo>
                    <a:pt x="939685" y="3346132"/>
                  </a:lnTo>
                  <a:lnTo>
                    <a:pt x="939444" y="3346881"/>
                  </a:lnTo>
                  <a:lnTo>
                    <a:pt x="939355" y="3348799"/>
                  </a:lnTo>
                  <a:lnTo>
                    <a:pt x="940092" y="3348418"/>
                  </a:lnTo>
                  <a:lnTo>
                    <a:pt x="940346" y="3349180"/>
                  </a:lnTo>
                  <a:lnTo>
                    <a:pt x="940600" y="3348418"/>
                  </a:lnTo>
                  <a:lnTo>
                    <a:pt x="940803" y="3347783"/>
                  </a:lnTo>
                  <a:lnTo>
                    <a:pt x="940993" y="3348037"/>
                  </a:lnTo>
                  <a:lnTo>
                    <a:pt x="941031" y="3347783"/>
                  </a:lnTo>
                  <a:lnTo>
                    <a:pt x="941324" y="3346132"/>
                  </a:lnTo>
                  <a:lnTo>
                    <a:pt x="941349" y="3346005"/>
                  </a:lnTo>
                  <a:lnTo>
                    <a:pt x="941539" y="3349053"/>
                  </a:lnTo>
                  <a:lnTo>
                    <a:pt x="942911" y="3348037"/>
                  </a:lnTo>
                  <a:lnTo>
                    <a:pt x="943965" y="3347148"/>
                  </a:lnTo>
                  <a:lnTo>
                    <a:pt x="944143" y="3349307"/>
                  </a:lnTo>
                  <a:lnTo>
                    <a:pt x="944016" y="3349307"/>
                  </a:lnTo>
                  <a:lnTo>
                    <a:pt x="943470" y="3350450"/>
                  </a:lnTo>
                  <a:lnTo>
                    <a:pt x="944841" y="3349561"/>
                  </a:lnTo>
                  <a:lnTo>
                    <a:pt x="945222" y="3348418"/>
                  </a:lnTo>
                  <a:lnTo>
                    <a:pt x="945235" y="3348164"/>
                  </a:lnTo>
                  <a:lnTo>
                    <a:pt x="945464" y="3347148"/>
                  </a:lnTo>
                  <a:lnTo>
                    <a:pt x="945667" y="3346259"/>
                  </a:lnTo>
                  <a:lnTo>
                    <a:pt x="945781" y="3346005"/>
                  </a:lnTo>
                  <a:lnTo>
                    <a:pt x="946200" y="3345116"/>
                  </a:lnTo>
                  <a:lnTo>
                    <a:pt x="946924" y="3343973"/>
                  </a:lnTo>
                  <a:lnTo>
                    <a:pt x="947178" y="3344100"/>
                  </a:lnTo>
                  <a:lnTo>
                    <a:pt x="946162" y="3345497"/>
                  </a:lnTo>
                  <a:lnTo>
                    <a:pt x="945883" y="3347593"/>
                  </a:lnTo>
                  <a:lnTo>
                    <a:pt x="945527" y="3349015"/>
                  </a:lnTo>
                  <a:lnTo>
                    <a:pt x="946353" y="3346894"/>
                  </a:lnTo>
                  <a:lnTo>
                    <a:pt x="945286" y="3351085"/>
                  </a:lnTo>
                  <a:lnTo>
                    <a:pt x="946696" y="3346894"/>
                  </a:lnTo>
                  <a:lnTo>
                    <a:pt x="947674" y="3343973"/>
                  </a:lnTo>
                  <a:lnTo>
                    <a:pt x="948182" y="3342449"/>
                  </a:lnTo>
                  <a:lnTo>
                    <a:pt x="947889" y="3344862"/>
                  </a:lnTo>
                  <a:lnTo>
                    <a:pt x="947775" y="3345497"/>
                  </a:lnTo>
                  <a:lnTo>
                    <a:pt x="947318" y="3346513"/>
                  </a:lnTo>
                  <a:lnTo>
                    <a:pt x="947813" y="3346005"/>
                  </a:lnTo>
                  <a:lnTo>
                    <a:pt x="948715" y="3344608"/>
                  </a:lnTo>
                  <a:lnTo>
                    <a:pt x="948753" y="3345370"/>
                  </a:lnTo>
                  <a:lnTo>
                    <a:pt x="947851" y="3347656"/>
                  </a:lnTo>
                  <a:lnTo>
                    <a:pt x="949540" y="3344608"/>
                  </a:lnTo>
                  <a:lnTo>
                    <a:pt x="950023" y="3343719"/>
                  </a:lnTo>
                  <a:lnTo>
                    <a:pt x="949223" y="3346386"/>
                  </a:lnTo>
                  <a:lnTo>
                    <a:pt x="948728" y="3347021"/>
                  </a:lnTo>
                  <a:lnTo>
                    <a:pt x="948486" y="3347021"/>
                  </a:lnTo>
                  <a:lnTo>
                    <a:pt x="948042" y="3347656"/>
                  </a:lnTo>
                  <a:lnTo>
                    <a:pt x="947026" y="3350704"/>
                  </a:lnTo>
                  <a:lnTo>
                    <a:pt x="947381" y="3350069"/>
                  </a:lnTo>
                  <a:lnTo>
                    <a:pt x="947394" y="3350539"/>
                  </a:lnTo>
                  <a:lnTo>
                    <a:pt x="947394" y="3350717"/>
                  </a:lnTo>
                  <a:lnTo>
                    <a:pt x="947394" y="3350539"/>
                  </a:lnTo>
                  <a:lnTo>
                    <a:pt x="947216" y="3351606"/>
                  </a:lnTo>
                  <a:lnTo>
                    <a:pt x="947356" y="3351022"/>
                  </a:lnTo>
                  <a:lnTo>
                    <a:pt x="947267" y="3352101"/>
                  </a:lnTo>
                  <a:lnTo>
                    <a:pt x="947508" y="3351339"/>
                  </a:lnTo>
                  <a:lnTo>
                    <a:pt x="948232" y="3350069"/>
                  </a:lnTo>
                  <a:lnTo>
                    <a:pt x="951280" y="3344989"/>
                  </a:lnTo>
                  <a:lnTo>
                    <a:pt x="949058" y="3350120"/>
                  </a:lnTo>
                  <a:lnTo>
                    <a:pt x="948918" y="3350450"/>
                  </a:lnTo>
                  <a:lnTo>
                    <a:pt x="949401" y="3349815"/>
                  </a:lnTo>
                  <a:lnTo>
                    <a:pt x="950468" y="3348799"/>
                  </a:lnTo>
                  <a:lnTo>
                    <a:pt x="948804" y="3351593"/>
                  </a:lnTo>
                  <a:lnTo>
                    <a:pt x="948143" y="3353308"/>
                  </a:lnTo>
                  <a:lnTo>
                    <a:pt x="949159" y="3351974"/>
                  </a:lnTo>
                  <a:lnTo>
                    <a:pt x="946797" y="3355911"/>
                  </a:lnTo>
                  <a:lnTo>
                    <a:pt x="949109" y="3352990"/>
                  </a:lnTo>
                  <a:lnTo>
                    <a:pt x="948550" y="3353879"/>
                  </a:lnTo>
                  <a:lnTo>
                    <a:pt x="948817" y="3353625"/>
                  </a:lnTo>
                  <a:lnTo>
                    <a:pt x="949274" y="3352990"/>
                  </a:lnTo>
                  <a:lnTo>
                    <a:pt x="949452" y="3352736"/>
                  </a:lnTo>
                  <a:lnTo>
                    <a:pt x="950252" y="3351974"/>
                  </a:lnTo>
                  <a:lnTo>
                    <a:pt x="951979" y="3350323"/>
                  </a:lnTo>
                  <a:lnTo>
                    <a:pt x="947648" y="3356546"/>
                  </a:lnTo>
                  <a:lnTo>
                    <a:pt x="951103" y="3353371"/>
                  </a:lnTo>
                  <a:lnTo>
                    <a:pt x="952855" y="3352228"/>
                  </a:lnTo>
                  <a:lnTo>
                    <a:pt x="955027" y="3350323"/>
                  </a:lnTo>
                  <a:lnTo>
                    <a:pt x="955319" y="3350069"/>
                  </a:lnTo>
                  <a:lnTo>
                    <a:pt x="955459" y="3349942"/>
                  </a:lnTo>
                  <a:lnTo>
                    <a:pt x="957287" y="3349561"/>
                  </a:lnTo>
                  <a:lnTo>
                    <a:pt x="956208" y="3350704"/>
                  </a:lnTo>
                  <a:lnTo>
                    <a:pt x="954328" y="3351720"/>
                  </a:lnTo>
                  <a:lnTo>
                    <a:pt x="953414" y="3352990"/>
                  </a:lnTo>
                  <a:lnTo>
                    <a:pt x="953770" y="3352990"/>
                  </a:lnTo>
                  <a:lnTo>
                    <a:pt x="954887" y="3352482"/>
                  </a:lnTo>
                  <a:lnTo>
                    <a:pt x="954151" y="3352990"/>
                  </a:lnTo>
                  <a:lnTo>
                    <a:pt x="952677" y="3354260"/>
                  </a:lnTo>
                  <a:lnTo>
                    <a:pt x="952995" y="3354260"/>
                  </a:lnTo>
                  <a:lnTo>
                    <a:pt x="954620" y="3353079"/>
                  </a:lnTo>
                  <a:lnTo>
                    <a:pt x="954786" y="3352736"/>
                  </a:lnTo>
                  <a:lnTo>
                    <a:pt x="955192" y="3352482"/>
                  </a:lnTo>
                  <a:lnTo>
                    <a:pt x="955802" y="3352101"/>
                  </a:lnTo>
                  <a:lnTo>
                    <a:pt x="958469" y="3350450"/>
                  </a:lnTo>
                  <a:lnTo>
                    <a:pt x="957364" y="3350958"/>
                  </a:lnTo>
                  <a:lnTo>
                    <a:pt x="956284" y="3351593"/>
                  </a:lnTo>
                  <a:lnTo>
                    <a:pt x="955230" y="3352101"/>
                  </a:lnTo>
                  <a:lnTo>
                    <a:pt x="956068" y="3351339"/>
                  </a:lnTo>
                  <a:lnTo>
                    <a:pt x="957313" y="3350323"/>
                  </a:lnTo>
                  <a:lnTo>
                    <a:pt x="957935" y="3349815"/>
                  </a:lnTo>
                  <a:lnTo>
                    <a:pt x="958634" y="3349688"/>
                  </a:lnTo>
                  <a:lnTo>
                    <a:pt x="960056" y="3347910"/>
                  </a:lnTo>
                  <a:lnTo>
                    <a:pt x="957186" y="3350323"/>
                  </a:lnTo>
                  <a:lnTo>
                    <a:pt x="957834" y="3349561"/>
                  </a:lnTo>
                  <a:lnTo>
                    <a:pt x="958710" y="3348545"/>
                  </a:lnTo>
                  <a:lnTo>
                    <a:pt x="959027" y="3348177"/>
                  </a:lnTo>
                  <a:lnTo>
                    <a:pt x="958088" y="3348545"/>
                  </a:lnTo>
                  <a:lnTo>
                    <a:pt x="958380" y="3348291"/>
                  </a:lnTo>
                  <a:lnTo>
                    <a:pt x="958837" y="3347910"/>
                  </a:lnTo>
                  <a:lnTo>
                    <a:pt x="960335" y="3346386"/>
                  </a:lnTo>
                  <a:lnTo>
                    <a:pt x="960069" y="3347021"/>
                  </a:lnTo>
                  <a:lnTo>
                    <a:pt x="960386" y="3346386"/>
                  </a:lnTo>
                  <a:lnTo>
                    <a:pt x="961288" y="3344608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758408" y="2636995"/>
              <a:ext cx="267970" cy="541020"/>
            </a:xfrm>
            <a:custGeom>
              <a:avLst/>
              <a:gdLst/>
              <a:ahLst/>
              <a:cxnLst/>
              <a:rect l="l" t="t" r="r" b="b"/>
              <a:pathLst>
                <a:path w="267970" h="541019">
                  <a:moveTo>
                    <a:pt x="4445" y="55079"/>
                  </a:moveTo>
                  <a:lnTo>
                    <a:pt x="2616" y="53809"/>
                  </a:lnTo>
                  <a:lnTo>
                    <a:pt x="2565" y="56349"/>
                  </a:lnTo>
                  <a:lnTo>
                    <a:pt x="4114" y="55079"/>
                  </a:lnTo>
                  <a:lnTo>
                    <a:pt x="4445" y="55079"/>
                  </a:lnTo>
                  <a:close/>
                </a:path>
                <a:path w="267970" h="541019">
                  <a:moveTo>
                    <a:pt x="9105" y="54825"/>
                  </a:moveTo>
                  <a:lnTo>
                    <a:pt x="8623" y="55079"/>
                  </a:lnTo>
                  <a:lnTo>
                    <a:pt x="8851" y="55753"/>
                  </a:lnTo>
                  <a:lnTo>
                    <a:pt x="9105" y="54825"/>
                  </a:lnTo>
                  <a:close/>
                </a:path>
                <a:path w="267970" h="541019">
                  <a:moveTo>
                    <a:pt x="9486" y="57619"/>
                  </a:moveTo>
                  <a:lnTo>
                    <a:pt x="8851" y="55753"/>
                  </a:lnTo>
                  <a:lnTo>
                    <a:pt x="8686" y="56349"/>
                  </a:lnTo>
                  <a:lnTo>
                    <a:pt x="6629" y="57619"/>
                  </a:lnTo>
                  <a:lnTo>
                    <a:pt x="7480" y="58889"/>
                  </a:lnTo>
                  <a:lnTo>
                    <a:pt x="9486" y="57619"/>
                  </a:lnTo>
                  <a:close/>
                </a:path>
                <a:path w="267970" h="541019">
                  <a:moveTo>
                    <a:pt x="18821" y="42379"/>
                  </a:moveTo>
                  <a:lnTo>
                    <a:pt x="17538" y="44653"/>
                  </a:lnTo>
                  <a:lnTo>
                    <a:pt x="18491" y="43649"/>
                  </a:lnTo>
                  <a:lnTo>
                    <a:pt x="18821" y="42379"/>
                  </a:lnTo>
                  <a:close/>
                </a:path>
                <a:path w="267970" h="541019">
                  <a:moveTo>
                    <a:pt x="33553" y="72859"/>
                  </a:moveTo>
                  <a:lnTo>
                    <a:pt x="33426" y="72859"/>
                  </a:lnTo>
                  <a:lnTo>
                    <a:pt x="31788" y="75399"/>
                  </a:lnTo>
                  <a:lnTo>
                    <a:pt x="33553" y="72859"/>
                  </a:lnTo>
                  <a:close/>
                </a:path>
                <a:path w="267970" h="541019">
                  <a:moveTo>
                    <a:pt x="40386" y="81749"/>
                  </a:moveTo>
                  <a:lnTo>
                    <a:pt x="38201" y="81749"/>
                  </a:lnTo>
                  <a:lnTo>
                    <a:pt x="39954" y="83019"/>
                  </a:lnTo>
                  <a:lnTo>
                    <a:pt x="40386" y="81749"/>
                  </a:lnTo>
                  <a:close/>
                </a:path>
                <a:path w="267970" h="541019">
                  <a:moveTo>
                    <a:pt x="40855" y="80352"/>
                  </a:moveTo>
                  <a:lnTo>
                    <a:pt x="40386" y="81749"/>
                  </a:lnTo>
                  <a:lnTo>
                    <a:pt x="40830" y="81749"/>
                  </a:lnTo>
                  <a:lnTo>
                    <a:pt x="40855" y="80352"/>
                  </a:lnTo>
                  <a:close/>
                </a:path>
                <a:path w="267970" h="541019">
                  <a:moveTo>
                    <a:pt x="47574" y="83019"/>
                  </a:moveTo>
                  <a:lnTo>
                    <a:pt x="47561" y="82753"/>
                  </a:lnTo>
                  <a:lnTo>
                    <a:pt x="46875" y="83019"/>
                  </a:lnTo>
                  <a:lnTo>
                    <a:pt x="47574" y="83019"/>
                  </a:lnTo>
                  <a:close/>
                </a:path>
                <a:path w="267970" h="541019">
                  <a:moveTo>
                    <a:pt x="57632" y="85420"/>
                  </a:moveTo>
                  <a:lnTo>
                    <a:pt x="57429" y="84289"/>
                  </a:lnTo>
                  <a:lnTo>
                    <a:pt x="57188" y="83019"/>
                  </a:lnTo>
                  <a:lnTo>
                    <a:pt x="55562" y="84289"/>
                  </a:lnTo>
                  <a:lnTo>
                    <a:pt x="56210" y="84645"/>
                  </a:lnTo>
                  <a:lnTo>
                    <a:pt x="56337" y="84289"/>
                  </a:lnTo>
                  <a:lnTo>
                    <a:pt x="56286" y="84683"/>
                  </a:lnTo>
                  <a:lnTo>
                    <a:pt x="57632" y="85420"/>
                  </a:lnTo>
                  <a:close/>
                </a:path>
                <a:path w="267970" h="541019">
                  <a:moveTo>
                    <a:pt x="66382" y="22009"/>
                  </a:moveTo>
                  <a:lnTo>
                    <a:pt x="65989" y="20447"/>
                  </a:lnTo>
                  <a:lnTo>
                    <a:pt x="66179" y="21729"/>
                  </a:lnTo>
                  <a:lnTo>
                    <a:pt x="66382" y="22009"/>
                  </a:lnTo>
                  <a:close/>
                </a:path>
                <a:path w="267970" h="541019">
                  <a:moveTo>
                    <a:pt x="67500" y="25400"/>
                  </a:moveTo>
                  <a:lnTo>
                    <a:pt x="67246" y="24130"/>
                  </a:lnTo>
                  <a:lnTo>
                    <a:pt x="66954" y="22834"/>
                  </a:lnTo>
                  <a:lnTo>
                    <a:pt x="66979" y="23050"/>
                  </a:lnTo>
                  <a:lnTo>
                    <a:pt x="66903" y="22745"/>
                  </a:lnTo>
                  <a:lnTo>
                    <a:pt x="66382" y="22009"/>
                  </a:lnTo>
                  <a:lnTo>
                    <a:pt x="66548" y="22745"/>
                  </a:lnTo>
                  <a:lnTo>
                    <a:pt x="67068" y="24130"/>
                  </a:lnTo>
                  <a:lnTo>
                    <a:pt x="67500" y="25400"/>
                  </a:lnTo>
                  <a:close/>
                </a:path>
                <a:path w="267970" h="541019">
                  <a:moveTo>
                    <a:pt x="70142" y="24130"/>
                  </a:moveTo>
                  <a:lnTo>
                    <a:pt x="69113" y="27940"/>
                  </a:lnTo>
                  <a:lnTo>
                    <a:pt x="70142" y="24130"/>
                  </a:lnTo>
                  <a:close/>
                </a:path>
                <a:path w="267970" h="541019">
                  <a:moveTo>
                    <a:pt x="70523" y="28562"/>
                  </a:moveTo>
                  <a:lnTo>
                    <a:pt x="69964" y="29210"/>
                  </a:lnTo>
                  <a:lnTo>
                    <a:pt x="70269" y="29210"/>
                  </a:lnTo>
                  <a:lnTo>
                    <a:pt x="70523" y="28562"/>
                  </a:lnTo>
                  <a:close/>
                </a:path>
                <a:path w="267970" h="541019">
                  <a:moveTo>
                    <a:pt x="71323" y="26479"/>
                  </a:moveTo>
                  <a:lnTo>
                    <a:pt x="70523" y="28562"/>
                  </a:lnTo>
                  <a:lnTo>
                    <a:pt x="71043" y="27940"/>
                  </a:lnTo>
                  <a:lnTo>
                    <a:pt x="71323" y="26479"/>
                  </a:lnTo>
                  <a:close/>
                </a:path>
                <a:path w="267970" h="541019">
                  <a:moveTo>
                    <a:pt x="71526" y="25400"/>
                  </a:moveTo>
                  <a:lnTo>
                    <a:pt x="70472" y="26670"/>
                  </a:lnTo>
                  <a:lnTo>
                    <a:pt x="71475" y="25654"/>
                  </a:lnTo>
                  <a:lnTo>
                    <a:pt x="71526" y="25400"/>
                  </a:lnTo>
                  <a:close/>
                </a:path>
                <a:path w="267970" h="541019">
                  <a:moveTo>
                    <a:pt x="73279" y="100799"/>
                  </a:moveTo>
                  <a:lnTo>
                    <a:pt x="72644" y="100799"/>
                  </a:lnTo>
                  <a:lnTo>
                    <a:pt x="71513" y="99669"/>
                  </a:lnTo>
                  <a:lnTo>
                    <a:pt x="71424" y="100799"/>
                  </a:lnTo>
                  <a:lnTo>
                    <a:pt x="70954" y="104609"/>
                  </a:lnTo>
                  <a:lnTo>
                    <a:pt x="73279" y="100799"/>
                  </a:lnTo>
                  <a:close/>
                </a:path>
                <a:path w="267970" h="541019">
                  <a:moveTo>
                    <a:pt x="74117" y="100799"/>
                  </a:moveTo>
                  <a:lnTo>
                    <a:pt x="73964" y="99682"/>
                  </a:lnTo>
                  <a:lnTo>
                    <a:pt x="73279" y="100799"/>
                  </a:lnTo>
                  <a:lnTo>
                    <a:pt x="74117" y="100799"/>
                  </a:lnTo>
                  <a:close/>
                </a:path>
                <a:path w="267970" h="541019">
                  <a:moveTo>
                    <a:pt x="78244" y="23088"/>
                  </a:moveTo>
                  <a:lnTo>
                    <a:pt x="77685" y="23482"/>
                  </a:lnTo>
                  <a:lnTo>
                    <a:pt x="77482" y="24130"/>
                  </a:lnTo>
                  <a:lnTo>
                    <a:pt x="78244" y="23088"/>
                  </a:lnTo>
                  <a:close/>
                </a:path>
                <a:path w="267970" h="541019">
                  <a:moveTo>
                    <a:pt x="78270" y="21590"/>
                  </a:moveTo>
                  <a:lnTo>
                    <a:pt x="76746" y="24130"/>
                  </a:lnTo>
                  <a:lnTo>
                    <a:pt x="77685" y="23482"/>
                  </a:lnTo>
                  <a:lnTo>
                    <a:pt x="78270" y="21590"/>
                  </a:lnTo>
                  <a:close/>
                </a:path>
                <a:path w="267970" h="541019">
                  <a:moveTo>
                    <a:pt x="89077" y="38100"/>
                  </a:moveTo>
                  <a:lnTo>
                    <a:pt x="88595" y="38100"/>
                  </a:lnTo>
                  <a:lnTo>
                    <a:pt x="88341" y="39370"/>
                  </a:lnTo>
                  <a:lnTo>
                    <a:pt x="89077" y="38100"/>
                  </a:lnTo>
                  <a:close/>
                </a:path>
                <a:path w="267970" h="541019">
                  <a:moveTo>
                    <a:pt x="90728" y="37363"/>
                  </a:moveTo>
                  <a:lnTo>
                    <a:pt x="89319" y="38100"/>
                  </a:lnTo>
                  <a:lnTo>
                    <a:pt x="90068" y="38100"/>
                  </a:lnTo>
                  <a:lnTo>
                    <a:pt x="90728" y="37363"/>
                  </a:lnTo>
                  <a:close/>
                </a:path>
                <a:path w="267970" h="541019">
                  <a:moveTo>
                    <a:pt x="93510" y="121119"/>
                  </a:moveTo>
                  <a:lnTo>
                    <a:pt x="92786" y="122389"/>
                  </a:lnTo>
                  <a:lnTo>
                    <a:pt x="92062" y="122389"/>
                  </a:lnTo>
                  <a:lnTo>
                    <a:pt x="92456" y="124929"/>
                  </a:lnTo>
                  <a:lnTo>
                    <a:pt x="93510" y="121119"/>
                  </a:lnTo>
                  <a:close/>
                </a:path>
                <a:path w="267970" h="541019">
                  <a:moveTo>
                    <a:pt x="99923" y="12700"/>
                  </a:moveTo>
                  <a:lnTo>
                    <a:pt x="99161" y="12700"/>
                  </a:lnTo>
                  <a:lnTo>
                    <a:pt x="98945" y="13652"/>
                  </a:lnTo>
                  <a:lnTo>
                    <a:pt x="99923" y="12700"/>
                  </a:lnTo>
                  <a:close/>
                </a:path>
                <a:path w="267970" h="541019">
                  <a:moveTo>
                    <a:pt x="101193" y="20320"/>
                  </a:moveTo>
                  <a:lnTo>
                    <a:pt x="99644" y="21590"/>
                  </a:lnTo>
                  <a:lnTo>
                    <a:pt x="99568" y="22021"/>
                  </a:lnTo>
                  <a:lnTo>
                    <a:pt x="100114" y="21590"/>
                  </a:lnTo>
                  <a:lnTo>
                    <a:pt x="101193" y="20320"/>
                  </a:lnTo>
                  <a:close/>
                </a:path>
                <a:path w="267970" h="541019">
                  <a:moveTo>
                    <a:pt x="102146" y="48260"/>
                  </a:moveTo>
                  <a:lnTo>
                    <a:pt x="101625" y="48653"/>
                  </a:lnTo>
                  <a:lnTo>
                    <a:pt x="101663" y="48806"/>
                  </a:lnTo>
                  <a:lnTo>
                    <a:pt x="102146" y="48260"/>
                  </a:lnTo>
                  <a:close/>
                </a:path>
                <a:path w="267970" h="541019">
                  <a:moveTo>
                    <a:pt x="104724" y="47205"/>
                  </a:moveTo>
                  <a:lnTo>
                    <a:pt x="102616" y="49530"/>
                  </a:lnTo>
                  <a:lnTo>
                    <a:pt x="103505" y="49530"/>
                  </a:lnTo>
                  <a:lnTo>
                    <a:pt x="103797" y="48958"/>
                  </a:lnTo>
                  <a:lnTo>
                    <a:pt x="104724" y="47205"/>
                  </a:lnTo>
                  <a:close/>
                </a:path>
                <a:path w="267970" h="541019">
                  <a:moveTo>
                    <a:pt x="104914" y="46990"/>
                  </a:moveTo>
                  <a:lnTo>
                    <a:pt x="104724" y="47205"/>
                  </a:lnTo>
                  <a:lnTo>
                    <a:pt x="104914" y="46990"/>
                  </a:lnTo>
                  <a:close/>
                </a:path>
                <a:path w="267970" h="541019">
                  <a:moveTo>
                    <a:pt x="106349" y="51282"/>
                  </a:moveTo>
                  <a:lnTo>
                    <a:pt x="104546" y="52070"/>
                  </a:lnTo>
                  <a:lnTo>
                    <a:pt x="105765" y="52070"/>
                  </a:lnTo>
                  <a:lnTo>
                    <a:pt x="106349" y="51282"/>
                  </a:lnTo>
                  <a:close/>
                </a:path>
                <a:path w="267970" h="541019">
                  <a:moveTo>
                    <a:pt x="110807" y="110959"/>
                  </a:moveTo>
                  <a:lnTo>
                    <a:pt x="110769" y="109689"/>
                  </a:lnTo>
                  <a:lnTo>
                    <a:pt x="110807" y="110959"/>
                  </a:lnTo>
                  <a:close/>
                </a:path>
                <a:path w="267970" h="541019">
                  <a:moveTo>
                    <a:pt x="111036" y="57429"/>
                  </a:moveTo>
                  <a:lnTo>
                    <a:pt x="109740" y="58420"/>
                  </a:lnTo>
                  <a:lnTo>
                    <a:pt x="110604" y="58420"/>
                  </a:lnTo>
                  <a:lnTo>
                    <a:pt x="110782" y="58140"/>
                  </a:lnTo>
                  <a:lnTo>
                    <a:pt x="111036" y="57429"/>
                  </a:lnTo>
                  <a:close/>
                </a:path>
                <a:path w="267970" h="541019">
                  <a:moveTo>
                    <a:pt x="111404" y="57150"/>
                  </a:moveTo>
                  <a:lnTo>
                    <a:pt x="111150" y="57150"/>
                  </a:lnTo>
                  <a:lnTo>
                    <a:pt x="111036" y="57429"/>
                  </a:lnTo>
                  <a:lnTo>
                    <a:pt x="111404" y="57150"/>
                  </a:lnTo>
                  <a:close/>
                </a:path>
                <a:path w="267970" h="541019">
                  <a:moveTo>
                    <a:pt x="112839" y="54610"/>
                  </a:moveTo>
                  <a:lnTo>
                    <a:pt x="112293" y="54610"/>
                  </a:lnTo>
                  <a:lnTo>
                    <a:pt x="111188" y="55880"/>
                  </a:lnTo>
                  <a:lnTo>
                    <a:pt x="112839" y="54610"/>
                  </a:lnTo>
                  <a:close/>
                </a:path>
                <a:path w="267970" h="541019">
                  <a:moveTo>
                    <a:pt x="112852" y="53975"/>
                  </a:moveTo>
                  <a:lnTo>
                    <a:pt x="111747" y="54610"/>
                  </a:lnTo>
                  <a:lnTo>
                    <a:pt x="112293" y="54610"/>
                  </a:lnTo>
                  <a:lnTo>
                    <a:pt x="112852" y="53975"/>
                  </a:lnTo>
                  <a:close/>
                </a:path>
                <a:path w="267970" h="541019">
                  <a:moveTo>
                    <a:pt x="122669" y="64668"/>
                  </a:moveTo>
                  <a:lnTo>
                    <a:pt x="122351" y="64770"/>
                  </a:lnTo>
                  <a:lnTo>
                    <a:pt x="122605" y="64770"/>
                  </a:lnTo>
                  <a:close/>
                </a:path>
                <a:path w="267970" h="541019">
                  <a:moveTo>
                    <a:pt x="125158" y="157657"/>
                  </a:moveTo>
                  <a:lnTo>
                    <a:pt x="124396" y="157746"/>
                  </a:lnTo>
                  <a:lnTo>
                    <a:pt x="124574" y="158115"/>
                  </a:lnTo>
                  <a:lnTo>
                    <a:pt x="125158" y="157657"/>
                  </a:lnTo>
                  <a:close/>
                </a:path>
                <a:path w="267970" h="541019">
                  <a:moveTo>
                    <a:pt x="126314" y="119849"/>
                  </a:moveTo>
                  <a:lnTo>
                    <a:pt x="125755" y="118579"/>
                  </a:lnTo>
                  <a:lnTo>
                    <a:pt x="125412" y="118872"/>
                  </a:lnTo>
                  <a:lnTo>
                    <a:pt x="126314" y="119849"/>
                  </a:lnTo>
                  <a:close/>
                </a:path>
                <a:path w="267970" h="541019">
                  <a:moveTo>
                    <a:pt x="128714" y="161074"/>
                  </a:moveTo>
                  <a:lnTo>
                    <a:pt x="128104" y="160858"/>
                  </a:lnTo>
                  <a:lnTo>
                    <a:pt x="128168" y="161074"/>
                  </a:lnTo>
                  <a:lnTo>
                    <a:pt x="128358" y="161163"/>
                  </a:lnTo>
                  <a:lnTo>
                    <a:pt x="128714" y="161074"/>
                  </a:lnTo>
                  <a:close/>
                </a:path>
                <a:path w="267970" h="541019">
                  <a:moveTo>
                    <a:pt x="131013" y="78740"/>
                  </a:moveTo>
                  <a:lnTo>
                    <a:pt x="130873" y="78740"/>
                  </a:lnTo>
                  <a:lnTo>
                    <a:pt x="129819" y="80010"/>
                  </a:lnTo>
                  <a:lnTo>
                    <a:pt x="129946" y="80010"/>
                  </a:lnTo>
                  <a:lnTo>
                    <a:pt x="131013" y="78740"/>
                  </a:lnTo>
                  <a:close/>
                </a:path>
                <a:path w="267970" h="541019">
                  <a:moveTo>
                    <a:pt x="146469" y="57200"/>
                  </a:moveTo>
                  <a:lnTo>
                    <a:pt x="145046" y="59270"/>
                  </a:lnTo>
                  <a:lnTo>
                    <a:pt x="145719" y="58928"/>
                  </a:lnTo>
                  <a:lnTo>
                    <a:pt x="146469" y="57200"/>
                  </a:lnTo>
                  <a:close/>
                </a:path>
                <a:path w="267970" h="541019">
                  <a:moveTo>
                    <a:pt x="146837" y="96507"/>
                  </a:moveTo>
                  <a:lnTo>
                    <a:pt x="146634" y="96621"/>
                  </a:lnTo>
                  <a:lnTo>
                    <a:pt x="146469" y="96735"/>
                  </a:lnTo>
                  <a:lnTo>
                    <a:pt x="146164" y="96901"/>
                  </a:lnTo>
                  <a:lnTo>
                    <a:pt x="145491" y="98120"/>
                  </a:lnTo>
                  <a:lnTo>
                    <a:pt x="146227" y="97370"/>
                  </a:lnTo>
                  <a:lnTo>
                    <a:pt x="146621" y="96875"/>
                  </a:lnTo>
                  <a:lnTo>
                    <a:pt x="146837" y="96507"/>
                  </a:lnTo>
                  <a:close/>
                </a:path>
                <a:path w="267970" h="541019">
                  <a:moveTo>
                    <a:pt x="147408" y="100723"/>
                  </a:moveTo>
                  <a:lnTo>
                    <a:pt x="147269" y="99796"/>
                  </a:lnTo>
                  <a:lnTo>
                    <a:pt x="147193" y="100152"/>
                  </a:lnTo>
                  <a:lnTo>
                    <a:pt x="147231" y="100495"/>
                  </a:lnTo>
                  <a:lnTo>
                    <a:pt x="147408" y="100723"/>
                  </a:lnTo>
                  <a:close/>
                </a:path>
                <a:path w="267970" h="541019">
                  <a:moveTo>
                    <a:pt x="147459" y="100787"/>
                  </a:moveTo>
                  <a:close/>
                </a:path>
                <a:path w="267970" h="541019">
                  <a:moveTo>
                    <a:pt x="147523" y="182702"/>
                  </a:moveTo>
                  <a:lnTo>
                    <a:pt x="145948" y="183349"/>
                  </a:lnTo>
                  <a:lnTo>
                    <a:pt x="146494" y="183730"/>
                  </a:lnTo>
                  <a:lnTo>
                    <a:pt x="147523" y="182702"/>
                  </a:lnTo>
                  <a:close/>
                </a:path>
                <a:path w="267970" h="541019">
                  <a:moveTo>
                    <a:pt x="147789" y="184619"/>
                  </a:moveTo>
                  <a:lnTo>
                    <a:pt x="146494" y="183730"/>
                  </a:lnTo>
                  <a:lnTo>
                    <a:pt x="145605" y="184619"/>
                  </a:lnTo>
                  <a:lnTo>
                    <a:pt x="147789" y="184619"/>
                  </a:lnTo>
                  <a:close/>
                </a:path>
                <a:path w="267970" h="541019">
                  <a:moveTo>
                    <a:pt x="149542" y="69850"/>
                  </a:moveTo>
                  <a:lnTo>
                    <a:pt x="149326" y="69850"/>
                  </a:lnTo>
                  <a:lnTo>
                    <a:pt x="146710" y="71120"/>
                  </a:lnTo>
                  <a:lnTo>
                    <a:pt x="148120" y="71120"/>
                  </a:lnTo>
                  <a:lnTo>
                    <a:pt x="149542" y="69850"/>
                  </a:lnTo>
                  <a:close/>
                </a:path>
                <a:path w="267970" h="541019">
                  <a:moveTo>
                    <a:pt x="151663" y="72390"/>
                  </a:moveTo>
                  <a:lnTo>
                    <a:pt x="151231" y="72580"/>
                  </a:lnTo>
                  <a:lnTo>
                    <a:pt x="151663" y="72390"/>
                  </a:lnTo>
                  <a:close/>
                </a:path>
                <a:path w="267970" h="541019">
                  <a:moveTo>
                    <a:pt x="152933" y="68580"/>
                  </a:moveTo>
                  <a:lnTo>
                    <a:pt x="150952" y="68580"/>
                  </a:lnTo>
                  <a:lnTo>
                    <a:pt x="149542" y="69850"/>
                  </a:lnTo>
                  <a:lnTo>
                    <a:pt x="151155" y="69850"/>
                  </a:lnTo>
                  <a:lnTo>
                    <a:pt x="152933" y="68580"/>
                  </a:lnTo>
                  <a:close/>
                </a:path>
                <a:path w="267970" h="541019">
                  <a:moveTo>
                    <a:pt x="153631" y="76555"/>
                  </a:moveTo>
                  <a:lnTo>
                    <a:pt x="152019" y="77470"/>
                  </a:lnTo>
                  <a:lnTo>
                    <a:pt x="152984" y="77470"/>
                  </a:lnTo>
                  <a:lnTo>
                    <a:pt x="153631" y="76555"/>
                  </a:lnTo>
                  <a:close/>
                </a:path>
                <a:path w="267970" h="541019">
                  <a:moveTo>
                    <a:pt x="154254" y="151358"/>
                  </a:moveTo>
                  <a:lnTo>
                    <a:pt x="152438" y="150520"/>
                  </a:lnTo>
                  <a:lnTo>
                    <a:pt x="152793" y="151282"/>
                  </a:lnTo>
                  <a:lnTo>
                    <a:pt x="154254" y="151358"/>
                  </a:lnTo>
                  <a:close/>
                </a:path>
                <a:path w="267970" h="541019">
                  <a:moveTo>
                    <a:pt x="155359" y="74930"/>
                  </a:moveTo>
                  <a:lnTo>
                    <a:pt x="154787" y="74930"/>
                  </a:lnTo>
                  <a:lnTo>
                    <a:pt x="153631" y="76555"/>
                  </a:lnTo>
                  <a:lnTo>
                    <a:pt x="154266" y="76200"/>
                  </a:lnTo>
                  <a:lnTo>
                    <a:pt x="153377" y="77470"/>
                  </a:lnTo>
                  <a:lnTo>
                    <a:pt x="154368" y="76200"/>
                  </a:lnTo>
                  <a:lnTo>
                    <a:pt x="155359" y="74930"/>
                  </a:lnTo>
                  <a:close/>
                </a:path>
                <a:path w="267970" h="541019">
                  <a:moveTo>
                    <a:pt x="156133" y="104330"/>
                  </a:moveTo>
                  <a:lnTo>
                    <a:pt x="152247" y="106680"/>
                  </a:lnTo>
                  <a:lnTo>
                    <a:pt x="154597" y="106680"/>
                  </a:lnTo>
                  <a:lnTo>
                    <a:pt x="156133" y="104330"/>
                  </a:lnTo>
                  <a:close/>
                </a:path>
                <a:path w="267970" h="541019">
                  <a:moveTo>
                    <a:pt x="156756" y="105994"/>
                  </a:moveTo>
                  <a:lnTo>
                    <a:pt x="154711" y="106680"/>
                  </a:lnTo>
                  <a:lnTo>
                    <a:pt x="153771" y="107950"/>
                  </a:lnTo>
                  <a:lnTo>
                    <a:pt x="156756" y="105994"/>
                  </a:lnTo>
                  <a:close/>
                </a:path>
                <a:path w="267970" h="541019">
                  <a:moveTo>
                    <a:pt x="162560" y="113906"/>
                  </a:moveTo>
                  <a:lnTo>
                    <a:pt x="161620" y="114211"/>
                  </a:lnTo>
                  <a:lnTo>
                    <a:pt x="162420" y="114300"/>
                  </a:lnTo>
                  <a:lnTo>
                    <a:pt x="162560" y="113906"/>
                  </a:lnTo>
                  <a:close/>
                </a:path>
                <a:path w="267970" h="541019">
                  <a:moveTo>
                    <a:pt x="162864" y="82651"/>
                  </a:moveTo>
                  <a:lnTo>
                    <a:pt x="162699" y="82816"/>
                  </a:lnTo>
                  <a:lnTo>
                    <a:pt x="162585" y="82943"/>
                  </a:lnTo>
                  <a:lnTo>
                    <a:pt x="162445" y="83096"/>
                  </a:lnTo>
                  <a:lnTo>
                    <a:pt x="162674" y="83134"/>
                  </a:lnTo>
                  <a:lnTo>
                    <a:pt x="162864" y="82651"/>
                  </a:lnTo>
                  <a:close/>
                </a:path>
                <a:path w="267970" h="541019">
                  <a:moveTo>
                    <a:pt x="166446" y="86614"/>
                  </a:moveTo>
                  <a:lnTo>
                    <a:pt x="166268" y="86779"/>
                  </a:lnTo>
                  <a:lnTo>
                    <a:pt x="166166" y="87020"/>
                  </a:lnTo>
                  <a:lnTo>
                    <a:pt x="166446" y="86614"/>
                  </a:lnTo>
                  <a:close/>
                </a:path>
                <a:path w="267970" h="541019">
                  <a:moveTo>
                    <a:pt x="166560" y="86499"/>
                  </a:moveTo>
                  <a:lnTo>
                    <a:pt x="166128" y="86588"/>
                  </a:lnTo>
                  <a:lnTo>
                    <a:pt x="165887" y="86842"/>
                  </a:lnTo>
                  <a:lnTo>
                    <a:pt x="166243" y="86664"/>
                  </a:lnTo>
                  <a:lnTo>
                    <a:pt x="166446" y="86614"/>
                  </a:lnTo>
                  <a:close/>
                </a:path>
                <a:path w="267970" h="541019">
                  <a:moveTo>
                    <a:pt x="170802" y="118110"/>
                  </a:moveTo>
                  <a:lnTo>
                    <a:pt x="170319" y="118186"/>
                  </a:lnTo>
                  <a:lnTo>
                    <a:pt x="169951" y="118694"/>
                  </a:lnTo>
                  <a:lnTo>
                    <a:pt x="170154" y="118795"/>
                  </a:lnTo>
                  <a:lnTo>
                    <a:pt x="170599" y="118732"/>
                  </a:lnTo>
                  <a:lnTo>
                    <a:pt x="170662" y="118465"/>
                  </a:lnTo>
                  <a:lnTo>
                    <a:pt x="170802" y="118110"/>
                  </a:lnTo>
                  <a:close/>
                </a:path>
                <a:path w="267970" h="541019">
                  <a:moveTo>
                    <a:pt x="170840" y="121386"/>
                  </a:moveTo>
                  <a:lnTo>
                    <a:pt x="169595" y="121920"/>
                  </a:lnTo>
                  <a:lnTo>
                    <a:pt x="170268" y="121920"/>
                  </a:lnTo>
                  <a:lnTo>
                    <a:pt x="170840" y="121386"/>
                  </a:lnTo>
                  <a:close/>
                </a:path>
                <a:path w="267970" h="541019">
                  <a:moveTo>
                    <a:pt x="171691" y="90170"/>
                  </a:moveTo>
                  <a:lnTo>
                    <a:pt x="170459" y="91440"/>
                  </a:lnTo>
                  <a:lnTo>
                    <a:pt x="170764" y="91440"/>
                  </a:lnTo>
                  <a:lnTo>
                    <a:pt x="171691" y="90170"/>
                  </a:lnTo>
                  <a:close/>
                </a:path>
                <a:path w="267970" h="541019">
                  <a:moveTo>
                    <a:pt x="172021" y="118376"/>
                  </a:moveTo>
                  <a:lnTo>
                    <a:pt x="171488" y="118529"/>
                  </a:lnTo>
                  <a:lnTo>
                    <a:pt x="170967" y="118681"/>
                  </a:lnTo>
                  <a:lnTo>
                    <a:pt x="170599" y="118732"/>
                  </a:lnTo>
                  <a:lnTo>
                    <a:pt x="170535" y="119062"/>
                  </a:lnTo>
                  <a:lnTo>
                    <a:pt x="170586" y="119253"/>
                  </a:lnTo>
                  <a:lnTo>
                    <a:pt x="172021" y="118376"/>
                  </a:lnTo>
                  <a:close/>
                </a:path>
                <a:path w="267970" h="541019">
                  <a:moveTo>
                    <a:pt x="172478" y="128003"/>
                  </a:moveTo>
                  <a:lnTo>
                    <a:pt x="172135" y="128270"/>
                  </a:lnTo>
                  <a:lnTo>
                    <a:pt x="172478" y="128003"/>
                  </a:lnTo>
                  <a:close/>
                </a:path>
                <a:path w="267970" h="541019">
                  <a:moveTo>
                    <a:pt x="172643" y="88836"/>
                  </a:moveTo>
                  <a:lnTo>
                    <a:pt x="172275" y="89179"/>
                  </a:lnTo>
                  <a:lnTo>
                    <a:pt x="171970" y="89458"/>
                  </a:lnTo>
                  <a:lnTo>
                    <a:pt x="171678" y="89712"/>
                  </a:lnTo>
                  <a:lnTo>
                    <a:pt x="171932" y="89522"/>
                  </a:lnTo>
                  <a:lnTo>
                    <a:pt x="172212" y="89281"/>
                  </a:lnTo>
                  <a:lnTo>
                    <a:pt x="172643" y="88836"/>
                  </a:lnTo>
                  <a:close/>
                </a:path>
                <a:path w="267970" h="541019">
                  <a:moveTo>
                    <a:pt x="172999" y="123190"/>
                  </a:moveTo>
                  <a:lnTo>
                    <a:pt x="171843" y="123190"/>
                  </a:lnTo>
                  <a:lnTo>
                    <a:pt x="172732" y="122542"/>
                  </a:lnTo>
                  <a:lnTo>
                    <a:pt x="171513" y="123190"/>
                  </a:lnTo>
                  <a:lnTo>
                    <a:pt x="171653" y="124460"/>
                  </a:lnTo>
                  <a:lnTo>
                    <a:pt x="172999" y="123190"/>
                  </a:lnTo>
                  <a:close/>
                </a:path>
                <a:path w="267970" h="541019">
                  <a:moveTo>
                    <a:pt x="173520" y="100330"/>
                  </a:moveTo>
                  <a:lnTo>
                    <a:pt x="173304" y="100571"/>
                  </a:lnTo>
                  <a:lnTo>
                    <a:pt x="173507" y="100482"/>
                  </a:lnTo>
                  <a:lnTo>
                    <a:pt x="173520" y="100330"/>
                  </a:lnTo>
                  <a:close/>
                </a:path>
                <a:path w="267970" h="541019">
                  <a:moveTo>
                    <a:pt x="173863" y="100330"/>
                  </a:moveTo>
                  <a:lnTo>
                    <a:pt x="173507" y="100482"/>
                  </a:lnTo>
                  <a:lnTo>
                    <a:pt x="173443" y="101600"/>
                  </a:lnTo>
                  <a:lnTo>
                    <a:pt x="173863" y="100330"/>
                  </a:lnTo>
                  <a:close/>
                </a:path>
                <a:path w="267970" h="541019">
                  <a:moveTo>
                    <a:pt x="174091" y="125730"/>
                  </a:moveTo>
                  <a:lnTo>
                    <a:pt x="171411" y="127000"/>
                  </a:lnTo>
                  <a:lnTo>
                    <a:pt x="172402" y="127939"/>
                  </a:lnTo>
                  <a:lnTo>
                    <a:pt x="174091" y="125730"/>
                  </a:lnTo>
                  <a:close/>
                </a:path>
                <a:path w="267970" h="541019">
                  <a:moveTo>
                    <a:pt x="174790" y="96405"/>
                  </a:moveTo>
                  <a:lnTo>
                    <a:pt x="174561" y="96520"/>
                  </a:lnTo>
                  <a:lnTo>
                    <a:pt x="174790" y="96405"/>
                  </a:lnTo>
                  <a:close/>
                </a:path>
                <a:path w="267970" h="541019">
                  <a:moveTo>
                    <a:pt x="175260" y="99174"/>
                  </a:moveTo>
                  <a:lnTo>
                    <a:pt x="175094" y="99402"/>
                  </a:lnTo>
                  <a:lnTo>
                    <a:pt x="175056" y="99529"/>
                  </a:lnTo>
                  <a:lnTo>
                    <a:pt x="175260" y="99174"/>
                  </a:lnTo>
                  <a:close/>
                </a:path>
                <a:path w="267970" h="541019">
                  <a:moveTo>
                    <a:pt x="175729" y="130810"/>
                  </a:moveTo>
                  <a:lnTo>
                    <a:pt x="175171" y="132080"/>
                  </a:lnTo>
                  <a:lnTo>
                    <a:pt x="175501" y="131902"/>
                  </a:lnTo>
                  <a:lnTo>
                    <a:pt x="175729" y="130810"/>
                  </a:lnTo>
                  <a:close/>
                </a:path>
                <a:path w="267970" h="541019">
                  <a:moveTo>
                    <a:pt x="175996" y="91440"/>
                  </a:moveTo>
                  <a:lnTo>
                    <a:pt x="173342" y="92710"/>
                  </a:lnTo>
                  <a:lnTo>
                    <a:pt x="175196" y="92710"/>
                  </a:lnTo>
                  <a:lnTo>
                    <a:pt x="175996" y="91440"/>
                  </a:lnTo>
                  <a:close/>
                </a:path>
                <a:path w="267970" h="541019">
                  <a:moveTo>
                    <a:pt x="178587" y="92710"/>
                  </a:moveTo>
                  <a:lnTo>
                    <a:pt x="176415" y="93980"/>
                  </a:lnTo>
                  <a:lnTo>
                    <a:pt x="174523" y="95250"/>
                  </a:lnTo>
                  <a:lnTo>
                    <a:pt x="172694" y="95250"/>
                  </a:lnTo>
                  <a:lnTo>
                    <a:pt x="174713" y="96367"/>
                  </a:lnTo>
                  <a:lnTo>
                    <a:pt x="178587" y="92710"/>
                  </a:lnTo>
                  <a:close/>
                </a:path>
                <a:path w="267970" h="541019">
                  <a:moveTo>
                    <a:pt x="180581" y="99060"/>
                  </a:moveTo>
                  <a:lnTo>
                    <a:pt x="180428" y="98183"/>
                  </a:lnTo>
                  <a:lnTo>
                    <a:pt x="179641" y="99060"/>
                  </a:lnTo>
                  <a:lnTo>
                    <a:pt x="178193" y="100190"/>
                  </a:lnTo>
                  <a:lnTo>
                    <a:pt x="180581" y="99060"/>
                  </a:lnTo>
                  <a:close/>
                </a:path>
                <a:path w="267970" h="541019">
                  <a:moveTo>
                    <a:pt x="180784" y="97790"/>
                  </a:moveTo>
                  <a:lnTo>
                    <a:pt x="180352" y="97790"/>
                  </a:lnTo>
                  <a:lnTo>
                    <a:pt x="180428" y="98183"/>
                  </a:lnTo>
                  <a:lnTo>
                    <a:pt x="180784" y="97790"/>
                  </a:lnTo>
                  <a:close/>
                </a:path>
                <a:path w="267970" h="541019">
                  <a:moveTo>
                    <a:pt x="181343" y="110807"/>
                  </a:moveTo>
                  <a:lnTo>
                    <a:pt x="181089" y="110820"/>
                  </a:lnTo>
                  <a:lnTo>
                    <a:pt x="180835" y="110845"/>
                  </a:lnTo>
                  <a:lnTo>
                    <a:pt x="180606" y="111023"/>
                  </a:lnTo>
                  <a:lnTo>
                    <a:pt x="180759" y="111099"/>
                  </a:lnTo>
                  <a:lnTo>
                    <a:pt x="181076" y="110972"/>
                  </a:lnTo>
                  <a:lnTo>
                    <a:pt x="181343" y="110807"/>
                  </a:lnTo>
                  <a:close/>
                </a:path>
                <a:path w="267970" h="541019">
                  <a:moveTo>
                    <a:pt x="182054" y="140970"/>
                  </a:moveTo>
                  <a:lnTo>
                    <a:pt x="181940" y="139700"/>
                  </a:lnTo>
                  <a:lnTo>
                    <a:pt x="180721" y="140970"/>
                  </a:lnTo>
                  <a:lnTo>
                    <a:pt x="182054" y="140970"/>
                  </a:lnTo>
                  <a:close/>
                </a:path>
                <a:path w="267970" h="541019">
                  <a:moveTo>
                    <a:pt x="182321" y="106146"/>
                  </a:moveTo>
                  <a:lnTo>
                    <a:pt x="182079" y="106248"/>
                  </a:lnTo>
                  <a:lnTo>
                    <a:pt x="182041" y="106375"/>
                  </a:lnTo>
                  <a:lnTo>
                    <a:pt x="181991" y="106540"/>
                  </a:lnTo>
                  <a:lnTo>
                    <a:pt x="182219" y="106311"/>
                  </a:lnTo>
                  <a:lnTo>
                    <a:pt x="182321" y="106146"/>
                  </a:lnTo>
                  <a:close/>
                </a:path>
                <a:path w="267970" h="541019">
                  <a:moveTo>
                    <a:pt x="183578" y="141071"/>
                  </a:moveTo>
                  <a:lnTo>
                    <a:pt x="183362" y="141211"/>
                  </a:lnTo>
                  <a:lnTo>
                    <a:pt x="183121" y="141351"/>
                  </a:lnTo>
                  <a:lnTo>
                    <a:pt x="182943" y="141516"/>
                  </a:lnTo>
                  <a:lnTo>
                    <a:pt x="183121" y="141427"/>
                  </a:lnTo>
                  <a:lnTo>
                    <a:pt x="183349" y="141262"/>
                  </a:lnTo>
                  <a:lnTo>
                    <a:pt x="183578" y="141071"/>
                  </a:lnTo>
                  <a:close/>
                </a:path>
                <a:path w="267970" h="541019">
                  <a:moveTo>
                    <a:pt x="184759" y="149250"/>
                  </a:moveTo>
                  <a:lnTo>
                    <a:pt x="183565" y="149860"/>
                  </a:lnTo>
                  <a:lnTo>
                    <a:pt x="184099" y="149860"/>
                  </a:lnTo>
                  <a:lnTo>
                    <a:pt x="184607" y="149529"/>
                  </a:lnTo>
                  <a:lnTo>
                    <a:pt x="184759" y="149250"/>
                  </a:lnTo>
                  <a:close/>
                </a:path>
                <a:path w="267970" h="541019">
                  <a:moveTo>
                    <a:pt x="185064" y="114300"/>
                  </a:moveTo>
                  <a:lnTo>
                    <a:pt x="184721" y="114300"/>
                  </a:lnTo>
                  <a:lnTo>
                    <a:pt x="184365" y="114642"/>
                  </a:lnTo>
                  <a:lnTo>
                    <a:pt x="185064" y="114300"/>
                  </a:lnTo>
                  <a:close/>
                </a:path>
                <a:path w="267970" h="541019">
                  <a:moveTo>
                    <a:pt x="185813" y="147358"/>
                  </a:moveTo>
                  <a:lnTo>
                    <a:pt x="184645" y="147891"/>
                  </a:lnTo>
                  <a:lnTo>
                    <a:pt x="185483" y="147535"/>
                  </a:lnTo>
                  <a:lnTo>
                    <a:pt x="185801" y="147383"/>
                  </a:lnTo>
                  <a:close/>
                </a:path>
                <a:path w="267970" h="541019">
                  <a:moveTo>
                    <a:pt x="186080" y="113030"/>
                  </a:moveTo>
                  <a:lnTo>
                    <a:pt x="183794" y="114300"/>
                  </a:lnTo>
                  <a:lnTo>
                    <a:pt x="184721" y="114300"/>
                  </a:lnTo>
                  <a:lnTo>
                    <a:pt x="186080" y="113030"/>
                  </a:lnTo>
                  <a:close/>
                </a:path>
                <a:path w="267970" h="541019">
                  <a:moveTo>
                    <a:pt x="186486" y="156324"/>
                  </a:moveTo>
                  <a:lnTo>
                    <a:pt x="186232" y="156311"/>
                  </a:lnTo>
                  <a:lnTo>
                    <a:pt x="185915" y="156514"/>
                  </a:lnTo>
                  <a:lnTo>
                    <a:pt x="186486" y="156324"/>
                  </a:lnTo>
                  <a:close/>
                </a:path>
                <a:path w="267970" h="541019">
                  <a:moveTo>
                    <a:pt x="186677" y="260819"/>
                  </a:moveTo>
                  <a:lnTo>
                    <a:pt x="186588" y="260273"/>
                  </a:lnTo>
                  <a:lnTo>
                    <a:pt x="185483" y="260819"/>
                  </a:lnTo>
                  <a:lnTo>
                    <a:pt x="185407" y="262089"/>
                  </a:lnTo>
                  <a:lnTo>
                    <a:pt x="186677" y="260819"/>
                  </a:lnTo>
                  <a:close/>
                </a:path>
                <a:path w="267970" h="541019">
                  <a:moveTo>
                    <a:pt x="187198" y="142900"/>
                  </a:moveTo>
                  <a:lnTo>
                    <a:pt x="187071" y="142963"/>
                  </a:lnTo>
                  <a:lnTo>
                    <a:pt x="186613" y="143510"/>
                  </a:lnTo>
                  <a:lnTo>
                    <a:pt x="187198" y="142900"/>
                  </a:lnTo>
                  <a:close/>
                </a:path>
                <a:path w="267970" h="541019">
                  <a:moveTo>
                    <a:pt x="187286" y="109220"/>
                  </a:moveTo>
                  <a:lnTo>
                    <a:pt x="183337" y="111760"/>
                  </a:lnTo>
                  <a:lnTo>
                    <a:pt x="186194" y="111760"/>
                  </a:lnTo>
                  <a:lnTo>
                    <a:pt x="187286" y="109220"/>
                  </a:lnTo>
                  <a:close/>
                </a:path>
                <a:path w="267970" h="541019">
                  <a:moveTo>
                    <a:pt x="187439" y="156006"/>
                  </a:moveTo>
                  <a:lnTo>
                    <a:pt x="186486" y="156324"/>
                  </a:lnTo>
                  <a:lnTo>
                    <a:pt x="186639" y="156337"/>
                  </a:lnTo>
                  <a:lnTo>
                    <a:pt x="187439" y="156006"/>
                  </a:lnTo>
                  <a:close/>
                </a:path>
                <a:path w="267970" h="541019">
                  <a:moveTo>
                    <a:pt x="187617" y="146989"/>
                  </a:moveTo>
                  <a:lnTo>
                    <a:pt x="186791" y="147205"/>
                  </a:lnTo>
                  <a:lnTo>
                    <a:pt x="186613" y="147320"/>
                  </a:lnTo>
                  <a:lnTo>
                    <a:pt x="187528" y="147053"/>
                  </a:lnTo>
                  <a:close/>
                </a:path>
                <a:path w="267970" h="541019">
                  <a:moveTo>
                    <a:pt x="187667" y="142240"/>
                  </a:moveTo>
                  <a:lnTo>
                    <a:pt x="185610" y="142240"/>
                  </a:lnTo>
                  <a:lnTo>
                    <a:pt x="186016" y="143510"/>
                  </a:lnTo>
                  <a:lnTo>
                    <a:pt x="187071" y="142963"/>
                  </a:lnTo>
                  <a:lnTo>
                    <a:pt x="187667" y="142240"/>
                  </a:lnTo>
                  <a:close/>
                </a:path>
                <a:path w="267970" h="541019">
                  <a:moveTo>
                    <a:pt x="188150" y="128638"/>
                  </a:moveTo>
                  <a:lnTo>
                    <a:pt x="187972" y="128790"/>
                  </a:lnTo>
                  <a:lnTo>
                    <a:pt x="188150" y="128638"/>
                  </a:lnTo>
                  <a:close/>
                </a:path>
                <a:path w="267970" h="541019">
                  <a:moveTo>
                    <a:pt x="188226" y="156857"/>
                  </a:moveTo>
                  <a:lnTo>
                    <a:pt x="188099" y="156730"/>
                  </a:lnTo>
                  <a:lnTo>
                    <a:pt x="188099" y="156857"/>
                  </a:lnTo>
                  <a:lnTo>
                    <a:pt x="188226" y="156857"/>
                  </a:lnTo>
                  <a:close/>
                </a:path>
                <a:path w="267970" h="541019">
                  <a:moveTo>
                    <a:pt x="188302" y="128524"/>
                  </a:moveTo>
                  <a:lnTo>
                    <a:pt x="188150" y="128638"/>
                  </a:lnTo>
                  <a:lnTo>
                    <a:pt x="188302" y="128524"/>
                  </a:lnTo>
                  <a:close/>
                </a:path>
                <a:path w="267970" h="541019">
                  <a:moveTo>
                    <a:pt x="188302" y="120548"/>
                  </a:moveTo>
                  <a:lnTo>
                    <a:pt x="186842" y="121361"/>
                  </a:lnTo>
                  <a:lnTo>
                    <a:pt x="188290" y="120573"/>
                  </a:lnTo>
                  <a:close/>
                </a:path>
                <a:path w="267970" h="541019">
                  <a:moveTo>
                    <a:pt x="188569" y="128143"/>
                  </a:moveTo>
                  <a:lnTo>
                    <a:pt x="188302" y="128524"/>
                  </a:lnTo>
                  <a:lnTo>
                    <a:pt x="188468" y="128371"/>
                  </a:lnTo>
                  <a:lnTo>
                    <a:pt x="188544" y="128244"/>
                  </a:lnTo>
                  <a:close/>
                </a:path>
                <a:path w="267970" h="541019">
                  <a:moveTo>
                    <a:pt x="188887" y="157022"/>
                  </a:moveTo>
                  <a:lnTo>
                    <a:pt x="188709" y="157010"/>
                  </a:lnTo>
                  <a:lnTo>
                    <a:pt x="188569" y="156984"/>
                  </a:lnTo>
                  <a:lnTo>
                    <a:pt x="188442" y="156946"/>
                  </a:lnTo>
                  <a:lnTo>
                    <a:pt x="187947" y="157162"/>
                  </a:lnTo>
                  <a:lnTo>
                    <a:pt x="188137" y="157187"/>
                  </a:lnTo>
                  <a:lnTo>
                    <a:pt x="188468" y="157124"/>
                  </a:lnTo>
                  <a:lnTo>
                    <a:pt x="188887" y="157022"/>
                  </a:lnTo>
                  <a:close/>
                </a:path>
                <a:path w="267970" h="541019">
                  <a:moveTo>
                    <a:pt x="189153" y="159562"/>
                  </a:moveTo>
                  <a:lnTo>
                    <a:pt x="188760" y="159575"/>
                  </a:lnTo>
                  <a:lnTo>
                    <a:pt x="188709" y="159753"/>
                  </a:lnTo>
                  <a:lnTo>
                    <a:pt x="188899" y="159664"/>
                  </a:lnTo>
                  <a:lnTo>
                    <a:pt x="189039" y="159613"/>
                  </a:lnTo>
                  <a:close/>
                </a:path>
                <a:path w="267970" h="541019">
                  <a:moveTo>
                    <a:pt x="189179" y="120053"/>
                  </a:moveTo>
                  <a:lnTo>
                    <a:pt x="188633" y="119888"/>
                  </a:lnTo>
                  <a:lnTo>
                    <a:pt x="188302" y="120548"/>
                  </a:lnTo>
                  <a:lnTo>
                    <a:pt x="189179" y="120053"/>
                  </a:lnTo>
                  <a:close/>
                </a:path>
                <a:path w="267970" h="541019">
                  <a:moveTo>
                    <a:pt x="189268" y="127177"/>
                  </a:moveTo>
                  <a:lnTo>
                    <a:pt x="188277" y="127698"/>
                  </a:lnTo>
                  <a:lnTo>
                    <a:pt x="188671" y="127812"/>
                  </a:lnTo>
                  <a:lnTo>
                    <a:pt x="188569" y="128143"/>
                  </a:lnTo>
                  <a:lnTo>
                    <a:pt x="189268" y="127177"/>
                  </a:lnTo>
                  <a:close/>
                </a:path>
                <a:path w="267970" h="541019">
                  <a:moveTo>
                    <a:pt x="189395" y="154152"/>
                  </a:moveTo>
                  <a:lnTo>
                    <a:pt x="187655" y="154686"/>
                  </a:lnTo>
                  <a:lnTo>
                    <a:pt x="187540" y="155041"/>
                  </a:lnTo>
                  <a:lnTo>
                    <a:pt x="185877" y="156273"/>
                  </a:lnTo>
                  <a:lnTo>
                    <a:pt x="186232" y="156311"/>
                  </a:lnTo>
                  <a:lnTo>
                    <a:pt x="189395" y="154152"/>
                  </a:lnTo>
                  <a:close/>
                </a:path>
                <a:path w="267970" h="541019">
                  <a:moveTo>
                    <a:pt x="189445" y="156464"/>
                  </a:moveTo>
                  <a:lnTo>
                    <a:pt x="188760" y="156743"/>
                  </a:lnTo>
                  <a:lnTo>
                    <a:pt x="188404" y="156870"/>
                  </a:lnTo>
                  <a:lnTo>
                    <a:pt x="188226" y="156870"/>
                  </a:lnTo>
                  <a:lnTo>
                    <a:pt x="188442" y="156946"/>
                  </a:lnTo>
                  <a:lnTo>
                    <a:pt x="188849" y="156781"/>
                  </a:lnTo>
                  <a:lnTo>
                    <a:pt x="189230" y="156616"/>
                  </a:lnTo>
                  <a:lnTo>
                    <a:pt x="189445" y="156464"/>
                  </a:lnTo>
                  <a:close/>
                </a:path>
                <a:path w="267970" h="541019">
                  <a:moveTo>
                    <a:pt x="189522" y="159562"/>
                  </a:moveTo>
                  <a:lnTo>
                    <a:pt x="189153" y="159562"/>
                  </a:lnTo>
                  <a:lnTo>
                    <a:pt x="189522" y="159562"/>
                  </a:lnTo>
                  <a:close/>
                </a:path>
                <a:path w="267970" h="541019">
                  <a:moveTo>
                    <a:pt x="190334" y="159550"/>
                  </a:moveTo>
                  <a:lnTo>
                    <a:pt x="189534" y="159550"/>
                  </a:lnTo>
                  <a:lnTo>
                    <a:pt x="189534" y="159829"/>
                  </a:lnTo>
                  <a:lnTo>
                    <a:pt x="190334" y="159550"/>
                  </a:lnTo>
                  <a:close/>
                </a:path>
                <a:path w="267970" h="541019">
                  <a:moveTo>
                    <a:pt x="192366" y="130810"/>
                  </a:moveTo>
                  <a:lnTo>
                    <a:pt x="192087" y="130810"/>
                  </a:lnTo>
                  <a:lnTo>
                    <a:pt x="191681" y="131419"/>
                  </a:lnTo>
                  <a:lnTo>
                    <a:pt x="192366" y="130810"/>
                  </a:lnTo>
                  <a:close/>
                </a:path>
                <a:path w="267970" h="541019">
                  <a:moveTo>
                    <a:pt x="193903" y="154940"/>
                  </a:moveTo>
                  <a:lnTo>
                    <a:pt x="192773" y="155409"/>
                  </a:lnTo>
                  <a:lnTo>
                    <a:pt x="192773" y="156210"/>
                  </a:lnTo>
                  <a:lnTo>
                    <a:pt x="193903" y="154940"/>
                  </a:lnTo>
                  <a:close/>
                </a:path>
                <a:path w="267970" h="541019">
                  <a:moveTo>
                    <a:pt x="194208" y="153670"/>
                  </a:moveTo>
                  <a:lnTo>
                    <a:pt x="192265" y="153670"/>
                  </a:lnTo>
                  <a:lnTo>
                    <a:pt x="191147" y="154940"/>
                  </a:lnTo>
                  <a:lnTo>
                    <a:pt x="192011" y="154940"/>
                  </a:lnTo>
                  <a:lnTo>
                    <a:pt x="190423" y="156210"/>
                  </a:lnTo>
                  <a:lnTo>
                    <a:pt x="190842" y="156210"/>
                  </a:lnTo>
                  <a:lnTo>
                    <a:pt x="192773" y="155409"/>
                  </a:lnTo>
                  <a:lnTo>
                    <a:pt x="192773" y="154940"/>
                  </a:lnTo>
                  <a:lnTo>
                    <a:pt x="193395" y="154749"/>
                  </a:lnTo>
                  <a:lnTo>
                    <a:pt x="194208" y="153670"/>
                  </a:lnTo>
                  <a:close/>
                </a:path>
                <a:path w="267970" h="541019">
                  <a:moveTo>
                    <a:pt x="194284" y="129209"/>
                  </a:moveTo>
                  <a:lnTo>
                    <a:pt x="194068" y="129324"/>
                  </a:lnTo>
                  <a:lnTo>
                    <a:pt x="193751" y="129527"/>
                  </a:lnTo>
                  <a:lnTo>
                    <a:pt x="193382" y="129768"/>
                  </a:lnTo>
                  <a:lnTo>
                    <a:pt x="194284" y="129209"/>
                  </a:lnTo>
                  <a:close/>
                </a:path>
                <a:path w="267970" h="541019">
                  <a:moveTo>
                    <a:pt x="194779" y="153339"/>
                  </a:moveTo>
                  <a:lnTo>
                    <a:pt x="194208" y="153670"/>
                  </a:lnTo>
                  <a:lnTo>
                    <a:pt x="194437" y="153670"/>
                  </a:lnTo>
                  <a:lnTo>
                    <a:pt x="194779" y="153339"/>
                  </a:lnTo>
                  <a:close/>
                </a:path>
                <a:path w="267970" h="541019">
                  <a:moveTo>
                    <a:pt x="194957" y="160680"/>
                  </a:moveTo>
                  <a:lnTo>
                    <a:pt x="194462" y="160566"/>
                  </a:lnTo>
                  <a:lnTo>
                    <a:pt x="191198" y="161785"/>
                  </a:lnTo>
                  <a:lnTo>
                    <a:pt x="192252" y="161823"/>
                  </a:lnTo>
                  <a:lnTo>
                    <a:pt x="193116" y="161569"/>
                  </a:lnTo>
                  <a:lnTo>
                    <a:pt x="194957" y="160680"/>
                  </a:lnTo>
                  <a:close/>
                </a:path>
                <a:path w="267970" h="541019">
                  <a:moveTo>
                    <a:pt x="194970" y="157480"/>
                  </a:moveTo>
                  <a:lnTo>
                    <a:pt x="194754" y="157480"/>
                  </a:lnTo>
                  <a:lnTo>
                    <a:pt x="194652" y="157645"/>
                  </a:lnTo>
                  <a:lnTo>
                    <a:pt x="194970" y="157480"/>
                  </a:lnTo>
                  <a:close/>
                </a:path>
                <a:path w="267970" h="541019">
                  <a:moveTo>
                    <a:pt x="195630" y="137160"/>
                  </a:moveTo>
                  <a:lnTo>
                    <a:pt x="195046" y="137160"/>
                  </a:lnTo>
                  <a:lnTo>
                    <a:pt x="194868" y="137439"/>
                  </a:lnTo>
                  <a:lnTo>
                    <a:pt x="195630" y="137160"/>
                  </a:lnTo>
                  <a:close/>
                </a:path>
                <a:path w="267970" h="541019">
                  <a:moveTo>
                    <a:pt x="196342" y="143510"/>
                  </a:moveTo>
                  <a:lnTo>
                    <a:pt x="196202" y="143573"/>
                  </a:lnTo>
                  <a:lnTo>
                    <a:pt x="195516" y="144462"/>
                  </a:lnTo>
                  <a:lnTo>
                    <a:pt x="196342" y="143510"/>
                  </a:lnTo>
                  <a:close/>
                </a:path>
                <a:path w="267970" h="541019">
                  <a:moveTo>
                    <a:pt x="196862" y="153670"/>
                  </a:moveTo>
                  <a:lnTo>
                    <a:pt x="193395" y="154749"/>
                  </a:lnTo>
                  <a:lnTo>
                    <a:pt x="193243" y="154940"/>
                  </a:lnTo>
                  <a:lnTo>
                    <a:pt x="196862" y="153670"/>
                  </a:lnTo>
                  <a:close/>
                </a:path>
                <a:path w="267970" h="541019">
                  <a:moveTo>
                    <a:pt x="197485" y="158356"/>
                  </a:moveTo>
                  <a:lnTo>
                    <a:pt x="197383" y="157861"/>
                  </a:lnTo>
                  <a:lnTo>
                    <a:pt x="195148" y="158292"/>
                  </a:lnTo>
                  <a:lnTo>
                    <a:pt x="195783" y="157873"/>
                  </a:lnTo>
                  <a:lnTo>
                    <a:pt x="196646" y="157607"/>
                  </a:lnTo>
                  <a:lnTo>
                    <a:pt x="197243" y="157365"/>
                  </a:lnTo>
                  <a:lnTo>
                    <a:pt x="195567" y="157734"/>
                  </a:lnTo>
                  <a:lnTo>
                    <a:pt x="194386" y="158089"/>
                  </a:lnTo>
                  <a:lnTo>
                    <a:pt x="194652" y="157645"/>
                  </a:lnTo>
                  <a:lnTo>
                    <a:pt x="193141" y="158457"/>
                  </a:lnTo>
                  <a:lnTo>
                    <a:pt x="192709" y="158584"/>
                  </a:lnTo>
                  <a:lnTo>
                    <a:pt x="189903" y="160096"/>
                  </a:lnTo>
                  <a:lnTo>
                    <a:pt x="193090" y="159042"/>
                  </a:lnTo>
                  <a:lnTo>
                    <a:pt x="191858" y="159689"/>
                  </a:lnTo>
                  <a:lnTo>
                    <a:pt x="195630" y="158407"/>
                  </a:lnTo>
                  <a:lnTo>
                    <a:pt x="196126" y="158521"/>
                  </a:lnTo>
                  <a:lnTo>
                    <a:pt x="194843" y="159334"/>
                  </a:lnTo>
                  <a:lnTo>
                    <a:pt x="193649" y="159816"/>
                  </a:lnTo>
                  <a:lnTo>
                    <a:pt x="194500" y="159550"/>
                  </a:lnTo>
                  <a:lnTo>
                    <a:pt x="193154" y="160553"/>
                  </a:lnTo>
                  <a:lnTo>
                    <a:pt x="195211" y="159804"/>
                  </a:lnTo>
                  <a:lnTo>
                    <a:pt x="197485" y="158356"/>
                  </a:lnTo>
                  <a:close/>
                </a:path>
                <a:path w="267970" h="541019">
                  <a:moveTo>
                    <a:pt x="197561" y="145529"/>
                  </a:moveTo>
                  <a:lnTo>
                    <a:pt x="197434" y="144564"/>
                  </a:lnTo>
                  <a:lnTo>
                    <a:pt x="197116" y="145834"/>
                  </a:lnTo>
                  <a:lnTo>
                    <a:pt x="197561" y="145529"/>
                  </a:lnTo>
                  <a:close/>
                </a:path>
                <a:path w="267970" h="541019">
                  <a:moveTo>
                    <a:pt x="198450" y="139344"/>
                  </a:moveTo>
                  <a:lnTo>
                    <a:pt x="195795" y="140627"/>
                  </a:lnTo>
                  <a:lnTo>
                    <a:pt x="194627" y="141160"/>
                  </a:lnTo>
                  <a:lnTo>
                    <a:pt x="195745" y="140690"/>
                  </a:lnTo>
                  <a:lnTo>
                    <a:pt x="196316" y="140512"/>
                  </a:lnTo>
                  <a:lnTo>
                    <a:pt x="196557" y="140525"/>
                  </a:lnTo>
                  <a:lnTo>
                    <a:pt x="197053" y="140258"/>
                  </a:lnTo>
                  <a:lnTo>
                    <a:pt x="197650" y="139941"/>
                  </a:lnTo>
                  <a:lnTo>
                    <a:pt x="198399" y="139534"/>
                  </a:lnTo>
                  <a:lnTo>
                    <a:pt x="198450" y="139344"/>
                  </a:lnTo>
                  <a:close/>
                </a:path>
                <a:path w="267970" h="541019">
                  <a:moveTo>
                    <a:pt x="199326" y="144297"/>
                  </a:moveTo>
                  <a:lnTo>
                    <a:pt x="197561" y="145529"/>
                  </a:lnTo>
                  <a:lnTo>
                    <a:pt x="197612" y="145923"/>
                  </a:lnTo>
                  <a:lnTo>
                    <a:pt x="199212" y="144564"/>
                  </a:lnTo>
                  <a:lnTo>
                    <a:pt x="199326" y="144297"/>
                  </a:lnTo>
                  <a:close/>
                </a:path>
                <a:path w="267970" h="541019">
                  <a:moveTo>
                    <a:pt x="199593" y="154940"/>
                  </a:moveTo>
                  <a:lnTo>
                    <a:pt x="192786" y="156210"/>
                  </a:lnTo>
                  <a:lnTo>
                    <a:pt x="190017" y="157480"/>
                  </a:lnTo>
                  <a:lnTo>
                    <a:pt x="192646" y="157480"/>
                  </a:lnTo>
                  <a:lnTo>
                    <a:pt x="189839" y="158750"/>
                  </a:lnTo>
                  <a:lnTo>
                    <a:pt x="191401" y="158750"/>
                  </a:lnTo>
                  <a:lnTo>
                    <a:pt x="192963" y="157480"/>
                  </a:lnTo>
                  <a:lnTo>
                    <a:pt x="194310" y="157480"/>
                  </a:lnTo>
                  <a:lnTo>
                    <a:pt x="199593" y="154940"/>
                  </a:lnTo>
                  <a:close/>
                </a:path>
                <a:path w="267970" h="541019">
                  <a:moveTo>
                    <a:pt x="200939" y="148590"/>
                  </a:moveTo>
                  <a:lnTo>
                    <a:pt x="195453" y="151130"/>
                  </a:lnTo>
                  <a:lnTo>
                    <a:pt x="198272" y="148590"/>
                  </a:lnTo>
                  <a:lnTo>
                    <a:pt x="196634" y="148590"/>
                  </a:lnTo>
                  <a:lnTo>
                    <a:pt x="195605" y="149860"/>
                  </a:lnTo>
                  <a:lnTo>
                    <a:pt x="191808" y="151130"/>
                  </a:lnTo>
                  <a:lnTo>
                    <a:pt x="198602" y="147320"/>
                  </a:lnTo>
                  <a:lnTo>
                    <a:pt x="195681" y="148590"/>
                  </a:lnTo>
                  <a:lnTo>
                    <a:pt x="195795" y="147320"/>
                  </a:lnTo>
                  <a:lnTo>
                    <a:pt x="193776" y="148590"/>
                  </a:lnTo>
                  <a:lnTo>
                    <a:pt x="194919" y="147320"/>
                  </a:lnTo>
                  <a:lnTo>
                    <a:pt x="196075" y="146050"/>
                  </a:lnTo>
                  <a:lnTo>
                    <a:pt x="191706" y="147320"/>
                  </a:lnTo>
                  <a:lnTo>
                    <a:pt x="193954" y="146050"/>
                  </a:lnTo>
                  <a:lnTo>
                    <a:pt x="196215" y="144780"/>
                  </a:lnTo>
                  <a:lnTo>
                    <a:pt x="193916" y="146050"/>
                  </a:lnTo>
                  <a:lnTo>
                    <a:pt x="192976" y="146050"/>
                  </a:lnTo>
                  <a:lnTo>
                    <a:pt x="195376" y="144780"/>
                  </a:lnTo>
                  <a:lnTo>
                    <a:pt x="197777" y="143510"/>
                  </a:lnTo>
                  <a:lnTo>
                    <a:pt x="195529" y="144462"/>
                  </a:lnTo>
                  <a:lnTo>
                    <a:pt x="195262" y="144780"/>
                  </a:lnTo>
                  <a:lnTo>
                    <a:pt x="195516" y="144462"/>
                  </a:lnTo>
                  <a:lnTo>
                    <a:pt x="191744" y="146050"/>
                  </a:lnTo>
                  <a:lnTo>
                    <a:pt x="193713" y="144780"/>
                  </a:lnTo>
                  <a:lnTo>
                    <a:pt x="196202" y="143573"/>
                  </a:lnTo>
                  <a:lnTo>
                    <a:pt x="197231" y="142240"/>
                  </a:lnTo>
                  <a:lnTo>
                    <a:pt x="192786" y="144780"/>
                  </a:lnTo>
                  <a:lnTo>
                    <a:pt x="196011" y="142240"/>
                  </a:lnTo>
                  <a:lnTo>
                    <a:pt x="197510" y="141071"/>
                  </a:lnTo>
                  <a:lnTo>
                    <a:pt x="198221" y="141312"/>
                  </a:lnTo>
                  <a:lnTo>
                    <a:pt x="198996" y="140322"/>
                  </a:lnTo>
                  <a:lnTo>
                    <a:pt x="199567" y="140055"/>
                  </a:lnTo>
                  <a:lnTo>
                    <a:pt x="198221" y="140258"/>
                  </a:lnTo>
                  <a:lnTo>
                    <a:pt x="197599" y="140970"/>
                  </a:lnTo>
                  <a:lnTo>
                    <a:pt x="196570" y="140970"/>
                  </a:lnTo>
                  <a:lnTo>
                    <a:pt x="193154" y="142240"/>
                  </a:lnTo>
                  <a:lnTo>
                    <a:pt x="194627" y="140970"/>
                  </a:lnTo>
                  <a:lnTo>
                    <a:pt x="193116" y="140970"/>
                  </a:lnTo>
                  <a:lnTo>
                    <a:pt x="194259" y="139700"/>
                  </a:lnTo>
                  <a:lnTo>
                    <a:pt x="194208" y="138430"/>
                  </a:lnTo>
                  <a:lnTo>
                    <a:pt x="194868" y="137439"/>
                  </a:lnTo>
                  <a:lnTo>
                    <a:pt x="192151" y="138430"/>
                  </a:lnTo>
                  <a:lnTo>
                    <a:pt x="192405" y="137160"/>
                  </a:lnTo>
                  <a:lnTo>
                    <a:pt x="191414" y="137160"/>
                  </a:lnTo>
                  <a:lnTo>
                    <a:pt x="193471" y="135890"/>
                  </a:lnTo>
                  <a:lnTo>
                    <a:pt x="192709" y="135890"/>
                  </a:lnTo>
                  <a:lnTo>
                    <a:pt x="194932" y="134810"/>
                  </a:lnTo>
                  <a:lnTo>
                    <a:pt x="193954" y="135890"/>
                  </a:lnTo>
                  <a:lnTo>
                    <a:pt x="195389" y="135890"/>
                  </a:lnTo>
                  <a:lnTo>
                    <a:pt x="195122" y="134721"/>
                  </a:lnTo>
                  <a:lnTo>
                    <a:pt x="195326" y="134620"/>
                  </a:lnTo>
                  <a:lnTo>
                    <a:pt x="195148" y="134200"/>
                  </a:lnTo>
                  <a:lnTo>
                    <a:pt x="195910" y="133870"/>
                  </a:lnTo>
                  <a:lnTo>
                    <a:pt x="196418" y="133654"/>
                  </a:lnTo>
                  <a:lnTo>
                    <a:pt x="195084" y="134061"/>
                  </a:lnTo>
                  <a:lnTo>
                    <a:pt x="194805" y="133350"/>
                  </a:lnTo>
                  <a:lnTo>
                    <a:pt x="191579" y="134620"/>
                  </a:lnTo>
                  <a:lnTo>
                    <a:pt x="192786" y="132080"/>
                  </a:lnTo>
                  <a:lnTo>
                    <a:pt x="191160" y="132943"/>
                  </a:lnTo>
                  <a:lnTo>
                    <a:pt x="191249" y="132080"/>
                  </a:lnTo>
                  <a:lnTo>
                    <a:pt x="191681" y="131419"/>
                  </a:lnTo>
                  <a:lnTo>
                    <a:pt x="190944" y="132080"/>
                  </a:lnTo>
                  <a:lnTo>
                    <a:pt x="191147" y="132080"/>
                  </a:lnTo>
                  <a:lnTo>
                    <a:pt x="190334" y="133350"/>
                  </a:lnTo>
                  <a:lnTo>
                    <a:pt x="190182" y="133350"/>
                  </a:lnTo>
                  <a:lnTo>
                    <a:pt x="189890" y="133515"/>
                  </a:lnTo>
                  <a:lnTo>
                    <a:pt x="188290" y="134620"/>
                  </a:lnTo>
                  <a:lnTo>
                    <a:pt x="189941" y="133819"/>
                  </a:lnTo>
                  <a:lnTo>
                    <a:pt x="190411" y="133350"/>
                  </a:lnTo>
                  <a:lnTo>
                    <a:pt x="190919" y="133350"/>
                  </a:lnTo>
                  <a:lnTo>
                    <a:pt x="189941" y="133819"/>
                  </a:lnTo>
                  <a:lnTo>
                    <a:pt x="186601" y="137160"/>
                  </a:lnTo>
                  <a:lnTo>
                    <a:pt x="184518" y="137160"/>
                  </a:lnTo>
                  <a:lnTo>
                    <a:pt x="187934" y="134620"/>
                  </a:lnTo>
                  <a:lnTo>
                    <a:pt x="189890" y="133515"/>
                  </a:lnTo>
                  <a:lnTo>
                    <a:pt x="190119" y="133350"/>
                  </a:lnTo>
                  <a:lnTo>
                    <a:pt x="189471" y="133350"/>
                  </a:lnTo>
                  <a:lnTo>
                    <a:pt x="190944" y="132080"/>
                  </a:lnTo>
                  <a:lnTo>
                    <a:pt x="190550" y="132080"/>
                  </a:lnTo>
                  <a:lnTo>
                    <a:pt x="190055" y="130810"/>
                  </a:lnTo>
                  <a:lnTo>
                    <a:pt x="192620" y="129540"/>
                  </a:lnTo>
                  <a:lnTo>
                    <a:pt x="191973" y="129540"/>
                  </a:lnTo>
                  <a:lnTo>
                    <a:pt x="193040" y="128270"/>
                  </a:lnTo>
                  <a:lnTo>
                    <a:pt x="191871" y="128816"/>
                  </a:lnTo>
                  <a:lnTo>
                    <a:pt x="192163" y="128270"/>
                  </a:lnTo>
                  <a:lnTo>
                    <a:pt x="191249" y="129108"/>
                  </a:lnTo>
                  <a:lnTo>
                    <a:pt x="190792" y="129324"/>
                  </a:lnTo>
                  <a:lnTo>
                    <a:pt x="190919" y="127000"/>
                  </a:lnTo>
                  <a:lnTo>
                    <a:pt x="188264" y="129540"/>
                  </a:lnTo>
                  <a:lnTo>
                    <a:pt x="184645" y="129540"/>
                  </a:lnTo>
                  <a:lnTo>
                    <a:pt x="188201" y="125730"/>
                  </a:lnTo>
                  <a:lnTo>
                    <a:pt x="187274" y="125730"/>
                  </a:lnTo>
                  <a:lnTo>
                    <a:pt x="185851" y="124460"/>
                  </a:lnTo>
                  <a:lnTo>
                    <a:pt x="183464" y="124460"/>
                  </a:lnTo>
                  <a:lnTo>
                    <a:pt x="184937" y="123190"/>
                  </a:lnTo>
                  <a:lnTo>
                    <a:pt x="184035" y="123190"/>
                  </a:lnTo>
                  <a:lnTo>
                    <a:pt x="185064" y="121920"/>
                  </a:lnTo>
                  <a:lnTo>
                    <a:pt x="186397" y="121018"/>
                  </a:lnTo>
                  <a:lnTo>
                    <a:pt x="186524" y="121920"/>
                  </a:lnTo>
                  <a:lnTo>
                    <a:pt x="186893" y="120675"/>
                  </a:lnTo>
                  <a:lnTo>
                    <a:pt x="188226" y="119380"/>
                  </a:lnTo>
                  <a:lnTo>
                    <a:pt x="187807" y="119380"/>
                  </a:lnTo>
                  <a:lnTo>
                    <a:pt x="187934" y="118110"/>
                  </a:lnTo>
                  <a:lnTo>
                    <a:pt x="187071" y="118110"/>
                  </a:lnTo>
                  <a:lnTo>
                    <a:pt x="185724" y="119380"/>
                  </a:lnTo>
                  <a:lnTo>
                    <a:pt x="185191" y="119380"/>
                  </a:lnTo>
                  <a:lnTo>
                    <a:pt x="185204" y="118110"/>
                  </a:lnTo>
                  <a:lnTo>
                    <a:pt x="188290" y="116840"/>
                  </a:lnTo>
                  <a:lnTo>
                    <a:pt x="191096" y="113030"/>
                  </a:lnTo>
                  <a:lnTo>
                    <a:pt x="180657" y="118110"/>
                  </a:lnTo>
                  <a:lnTo>
                    <a:pt x="184365" y="114642"/>
                  </a:lnTo>
                  <a:lnTo>
                    <a:pt x="182524" y="115531"/>
                  </a:lnTo>
                  <a:lnTo>
                    <a:pt x="183756" y="114300"/>
                  </a:lnTo>
                  <a:lnTo>
                    <a:pt x="185039" y="113030"/>
                  </a:lnTo>
                  <a:lnTo>
                    <a:pt x="181368" y="113030"/>
                  </a:lnTo>
                  <a:lnTo>
                    <a:pt x="180936" y="113030"/>
                  </a:lnTo>
                  <a:lnTo>
                    <a:pt x="178206" y="114300"/>
                  </a:lnTo>
                  <a:lnTo>
                    <a:pt x="176784" y="114300"/>
                  </a:lnTo>
                  <a:lnTo>
                    <a:pt x="179400" y="111760"/>
                  </a:lnTo>
                  <a:lnTo>
                    <a:pt x="180708" y="110490"/>
                  </a:lnTo>
                  <a:lnTo>
                    <a:pt x="181991" y="110490"/>
                  </a:lnTo>
                  <a:lnTo>
                    <a:pt x="181711" y="111760"/>
                  </a:lnTo>
                  <a:lnTo>
                    <a:pt x="181914" y="111760"/>
                  </a:lnTo>
                  <a:lnTo>
                    <a:pt x="182473" y="111760"/>
                  </a:lnTo>
                  <a:lnTo>
                    <a:pt x="183451" y="110490"/>
                  </a:lnTo>
                  <a:lnTo>
                    <a:pt x="183222" y="110490"/>
                  </a:lnTo>
                  <a:lnTo>
                    <a:pt x="182676" y="109423"/>
                  </a:lnTo>
                  <a:lnTo>
                    <a:pt x="182816" y="109054"/>
                  </a:lnTo>
                  <a:lnTo>
                    <a:pt x="184429" y="107950"/>
                  </a:lnTo>
                  <a:lnTo>
                    <a:pt x="183261" y="107950"/>
                  </a:lnTo>
                  <a:lnTo>
                    <a:pt x="183121" y="107950"/>
                  </a:lnTo>
                  <a:lnTo>
                    <a:pt x="183057" y="108089"/>
                  </a:lnTo>
                  <a:lnTo>
                    <a:pt x="181495" y="109220"/>
                  </a:lnTo>
                  <a:lnTo>
                    <a:pt x="181991" y="106680"/>
                  </a:lnTo>
                  <a:lnTo>
                    <a:pt x="181495" y="107950"/>
                  </a:lnTo>
                  <a:lnTo>
                    <a:pt x="180352" y="109220"/>
                  </a:lnTo>
                  <a:lnTo>
                    <a:pt x="180276" y="107950"/>
                  </a:lnTo>
                  <a:lnTo>
                    <a:pt x="180797" y="106680"/>
                  </a:lnTo>
                  <a:lnTo>
                    <a:pt x="177952" y="109220"/>
                  </a:lnTo>
                  <a:lnTo>
                    <a:pt x="176987" y="109220"/>
                  </a:lnTo>
                  <a:lnTo>
                    <a:pt x="178282" y="106680"/>
                  </a:lnTo>
                  <a:lnTo>
                    <a:pt x="179031" y="106680"/>
                  </a:lnTo>
                  <a:lnTo>
                    <a:pt x="179781" y="105410"/>
                  </a:lnTo>
                  <a:lnTo>
                    <a:pt x="182689" y="104140"/>
                  </a:lnTo>
                  <a:lnTo>
                    <a:pt x="180213" y="104140"/>
                  </a:lnTo>
                  <a:lnTo>
                    <a:pt x="181660" y="102870"/>
                  </a:lnTo>
                  <a:lnTo>
                    <a:pt x="183121" y="101600"/>
                  </a:lnTo>
                  <a:lnTo>
                    <a:pt x="183642" y="101600"/>
                  </a:lnTo>
                  <a:lnTo>
                    <a:pt x="183413" y="100330"/>
                  </a:lnTo>
                  <a:lnTo>
                    <a:pt x="181483" y="102870"/>
                  </a:lnTo>
                  <a:lnTo>
                    <a:pt x="181698" y="101600"/>
                  </a:lnTo>
                  <a:lnTo>
                    <a:pt x="180936" y="101600"/>
                  </a:lnTo>
                  <a:lnTo>
                    <a:pt x="179120" y="104140"/>
                  </a:lnTo>
                  <a:lnTo>
                    <a:pt x="177584" y="104140"/>
                  </a:lnTo>
                  <a:lnTo>
                    <a:pt x="176949" y="104140"/>
                  </a:lnTo>
                  <a:lnTo>
                    <a:pt x="177711" y="102997"/>
                  </a:lnTo>
                  <a:lnTo>
                    <a:pt x="175196" y="104140"/>
                  </a:lnTo>
                  <a:lnTo>
                    <a:pt x="177863" y="101600"/>
                  </a:lnTo>
                  <a:lnTo>
                    <a:pt x="177723" y="102908"/>
                  </a:lnTo>
                  <a:lnTo>
                    <a:pt x="177584" y="104140"/>
                  </a:lnTo>
                  <a:lnTo>
                    <a:pt x="178574" y="102870"/>
                  </a:lnTo>
                  <a:lnTo>
                    <a:pt x="180543" y="100330"/>
                  </a:lnTo>
                  <a:lnTo>
                    <a:pt x="181991" y="100330"/>
                  </a:lnTo>
                  <a:lnTo>
                    <a:pt x="183819" y="97790"/>
                  </a:lnTo>
                  <a:lnTo>
                    <a:pt x="178600" y="101600"/>
                  </a:lnTo>
                  <a:lnTo>
                    <a:pt x="178015" y="100330"/>
                  </a:lnTo>
                  <a:lnTo>
                    <a:pt x="178193" y="100190"/>
                  </a:lnTo>
                  <a:lnTo>
                    <a:pt x="177901" y="100330"/>
                  </a:lnTo>
                  <a:lnTo>
                    <a:pt x="176491" y="100330"/>
                  </a:lnTo>
                  <a:lnTo>
                    <a:pt x="177266" y="99060"/>
                  </a:lnTo>
                  <a:lnTo>
                    <a:pt x="175158" y="100330"/>
                  </a:lnTo>
                  <a:lnTo>
                    <a:pt x="174752" y="101600"/>
                  </a:lnTo>
                  <a:lnTo>
                    <a:pt x="173443" y="101600"/>
                  </a:lnTo>
                  <a:lnTo>
                    <a:pt x="172364" y="101600"/>
                  </a:lnTo>
                  <a:lnTo>
                    <a:pt x="173304" y="100571"/>
                  </a:lnTo>
                  <a:lnTo>
                    <a:pt x="170865" y="101600"/>
                  </a:lnTo>
                  <a:lnTo>
                    <a:pt x="172554" y="100330"/>
                  </a:lnTo>
                  <a:lnTo>
                    <a:pt x="174244" y="99060"/>
                  </a:lnTo>
                  <a:lnTo>
                    <a:pt x="175945" y="97790"/>
                  </a:lnTo>
                  <a:lnTo>
                    <a:pt x="174510" y="97790"/>
                  </a:lnTo>
                  <a:lnTo>
                    <a:pt x="176530" y="96520"/>
                  </a:lnTo>
                  <a:lnTo>
                    <a:pt x="177038" y="95250"/>
                  </a:lnTo>
                  <a:lnTo>
                    <a:pt x="174790" y="96405"/>
                  </a:lnTo>
                  <a:lnTo>
                    <a:pt x="174993" y="96520"/>
                  </a:lnTo>
                  <a:lnTo>
                    <a:pt x="173101" y="97205"/>
                  </a:lnTo>
                  <a:lnTo>
                    <a:pt x="173101" y="97790"/>
                  </a:lnTo>
                  <a:lnTo>
                    <a:pt x="171170" y="99060"/>
                  </a:lnTo>
                  <a:lnTo>
                    <a:pt x="171704" y="97790"/>
                  </a:lnTo>
                  <a:lnTo>
                    <a:pt x="170129" y="99060"/>
                  </a:lnTo>
                  <a:lnTo>
                    <a:pt x="171488" y="97790"/>
                  </a:lnTo>
                  <a:lnTo>
                    <a:pt x="171704" y="97790"/>
                  </a:lnTo>
                  <a:lnTo>
                    <a:pt x="173101" y="97790"/>
                  </a:lnTo>
                  <a:lnTo>
                    <a:pt x="173101" y="97205"/>
                  </a:lnTo>
                  <a:lnTo>
                    <a:pt x="171513" y="97777"/>
                  </a:lnTo>
                  <a:lnTo>
                    <a:pt x="172847" y="96520"/>
                  </a:lnTo>
                  <a:lnTo>
                    <a:pt x="167640" y="100330"/>
                  </a:lnTo>
                  <a:lnTo>
                    <a:pt x="169329" y="97777"/>
                  </a:lnTo>
                  <a:lnTo>
                    <a:pt x="170992" y="96520"/>
                  </a:lnTo>
                  <a:lnTo>
                    <a:pt x="172694" y="95250"/>
                  </a:lnTo>
                  <a:lnTo>
                    <a:pt x="174383" y="93980"/>
                  </a:lnTo>
                  <a:lnTo>
                    <a:pt x="170688" y="93980"/>
                  </a:lnTo>
                  <a:lnTo>
                    <a:pt x="170497" y="93980"/>
                  </a:lnTo>
                  <a:lnTo>
                    <a:pt x="168389" y="95250"/>
                  </a:lnTo>
                  <a:lnTo>
                    <a:pt x="169049" y="93980"/>
                  </a:lnTo>
                  <a:lnTo>
                    <a:pt x="169697" y="92710"/>
                  </a:lnTo>
                  <a:lnTo>
                    <a:pt x="168617" y="92710"/>
                  </a:lnTo>
                  <a:lnTo>
                    <a:pt x="170332" y="91440"/>
                  </a:lnTo>
                  <a:lnTo>
                    <a:pt x="170459" y="91440"/>
                  </a:lnTo>
                  <a:lnTo>
                    <a:pt x="171183" y="88900"/>
                  </a:lnTo>
                  <a:lnTo>
                    <a:pt x="169595" y="90081"/>
                  </a:lnTo>
                  <a:lnTo>
                    <a:pt x="169799" y="87630"/>
                  </a:lnTo>
                  <a:lnTo>
                    <a:pt x="165976" y="90170"/>
                  </a:lnTo>
                  <a:lnTo>
                    <a:pt x="166878" y="88900"/>
                  </a:lnTo>
                  <a:lnTo>
                    <a:pt x="168605" y="87630"/>
                  </a:lnTo>
                  <a:lnTo>
                    <a:pt x="168262" y="87630"/>
                  </a:lnTo>
                  <a:lnTo>
                    <a:pt x="165963" y="88417"/>
                  </a:lnTo>
                  <a:lnTo>
                    <a:pt x="165963" y="90170"/>
                  </a:lnTo>
                  <a:lnTo>
                    <a:pt x="164058" y="91440"/>
                  </a:lnTo>
                  <a:lnTo>
                    <a:pt x="163982" y="90170"/>
                  </a:lnTo>
                  <a:lnTo>
                    <a:pt x="165963" y="90170"/>
                  </a:lnTo>
                  <a:lnTo>
                    <a:pt x="165963" y="88417"/>
                  </a:lnTo>
                  <a:lnTo>
                    <a:pt x="164503" y="88900"/>
                  </a:lnTo>
                  <a:lnTo>
                    <a:pt x="165874" y="87630"/>
                  </a:lnTo>
                  <a:lnTo>
                    <a:pt x="165061" y="87630"/>
                  </a:lnTo>
                  <a:lnTo>
                    <a:pt x="163576" y="88696"/>
                  </a:lnTo>
                  <a:lnTo>
                    <a:pt x="164007" y="87630"/>
                  </a:lnTo>
                  <a:lnTo>
                    <a:pt x="163182" y="88900"/>
                  </a:lnTo>
                  <a:lnTo>
                    <a:pt x="162521" y="88900"/>
                  </a:lnTo>
                  <a:lnTo>
                    <a:pt x="160896" y="90170"/>
                  </a:lnTo>
                  <a:lnTo>
                    <a:pt x="165379" y="85090"/>
                  </a:lnTo>
                  <a:lnTo>
                    <a:pt x="158686" y="87630"/>
                  </a:lnTo>
                  <a:lnTo>
                    <a:pt x="161201" y="85090"/>
                  </a:lnTo>
                  <a:lnTo>
                    <a:pt x="162458" y="83820"/>
                  </a:lnTo>
                  <a:lnTo>
                    <a:pt x="161391" y="83820"/>
                  </a:lnTo>
                  <a:lnTo>
                    <a:pt x="160286" y="82550"/>
                  </a:lnTo>
                  <a:lnTo>
                    <a:pt x="160426" y="82550"/>
                  </a:lnTo>
                  <a:lnTo>
                    <a:pt x="161328" y="80010"/>
                  </a:lnTo>
                  <a:lnTo>
                    <a:pt x="155384" y="85090"/>
                  </a:lnTo>
                  <a:lnTo>
                    <a:pt x="156375" y="83820"/>
                  </a:lnTo>
                  <a:lnTo>
                    <a:pt x="157505" y="82550"/>
                  </a:lnTo>
                  <a:lnTo>
                    <a:pt x="158635" y="81280"/>
                  </a:lnTo>
                  <a:lnTo>
                    <a:pt x="158165" y="82550"/>
                  </a:lnTo>
                  <a:lnTo>
                    <a:pt x="158940" y="81280"/>
                  </a:lnTo>
                  <a:lnTo>
                    <a:pt x="164185" y="77470"/>
                  </a:lnTo>
                  <a:lnTo>
                    <a:pt x="157365" y="81280"/>
                  </a:lnTo>
                  <a:lnTo>
                    <a:pt x="159994" y="77470"/>
                  </a:lnTo>
                  <a:lnTo>
                    <a:pt x="160426" y="77470"/>
                  </a:lnTo>
                  <a:lnTo>
                    <a:pt x="161861" y="76200"/>
                  </a:lnTo>
                  <a:lnTo>
                    <a:pt x="157505" y="78740"/>
                  </a:lnTo>
                  <a:lnTo>
                    <a:pt x="157314" y="77470"/>
                  </a:lnTo>
                  <a:lnTo>
                    <a:pt x="157810" y="77470"/>
                  </a:lnTo>
                  <a:lnTo>
                    <a:pt x="158102" y="76200"/>
                  </a:lnTo>
                  <a:lnTo>
                    <a:pt x="154990" y="78740"/>
                  </a:lnTo>
                  <a:lnTo>
                    <a:pt x="153365" y="77470"/>
                  </a:lnTo>
                  <a:lnTo>
                    <a:pt x="152984" y="77470"/>
                  </a:lnTo>
                  <a:lnTo>
                    <a:pt x="152082" y="78740"/>
                  </a:lnTo>
                  <a:lnTo>
                    <a:pt x="150952" y="78740"/>
                  </a:lnTo>
                  <a:lnTo>
                    <a:pt x="151904" y="77470"/>
                  </a:lnTo>
                  <a:lnTo>
                    <a:pt x="152514" y="76200"/>
                  </a:lnTo>
                  <a:lnTo>
                    <a:pt x="154698" y="73660"/>
                  </a:lnTo>
                  <a:lnTo>
                    <a:pt x="155308" y="74930"/>
                  </a:lnTo>
                  <a:lnTo>
                    <a:pt x="157937" y="72390"/>
                  </a:lnTo>
                  <a:lnTo>
                    <a:pt x="154940" y="73520"/>
                  </a:lnTo>
                  <a:lnTo>
                    <a:pt x="156083" y="72390"/>
                  </a:lnTo>
                  <a:lnTo>
                    <a:pt x="154901" y="71120"/>
                  </a:lnTo>
                  <a:lnTo>
                    <a:pt x="151726" y="73660"/>
                  </a:lnTo>
                  <a:lnTo>
                    <a:pt x="151282" y="72682"/>
                  </a:lnTo>
                  <a:lnTo>
                    <a:pt x="151028" y="72682"/>
                  </a:lnTo>
                  <a:lnTo>
                    <a:pt x="151142" y="72390"/>
                  </a:lnTo>
                  <a:lnTo>
                    <a:pt x="150914" y="72732"/>
                  </a:lnTo>
                  <a:lnTo>
                    <a:pt x="150571" y="72898"/>
                  </a:lnTo>
                  <a:lnTo>
                    <a:pt x="150571" y="73228"/>
                  </a:lnTo>
                  <a:lnTo>
                    <a:pt x="150279" y="73660"/>
                  </a:lnTo>
                  <a:lnTo>
                    <a:pt x="146710" y="76200"/>
                  </a:lnTo>
                  <a:lnTo>
                    <a:pt x="150571" y="73228"/>
                  </a:lnTo>
                  <a:lnTo>
                    <a:pt x="150571" y="72898"/>
                  </a:lnTo>
                  <a:lnTo>
                    <a:pt x="148894" y="73660"/>
                  </a:lnTo>
                  <a:lnTo>
                    <a:pt x="149898" y="72390"/>
                  </a:lnTo>
                  <a:lnTo>
                    <a:pt x="151904" y="69850"/>
                  </a:lnTo>
                  <a:lnTo>
                    <a:pt x="150837" y="71120"/>
                  </a:lnTo>
                  <a:lnTo>
                    <a:pt x="147815" y="72390"/>
                  </a:lnTo>
                  <a:lnTo>
                    <a:pt x="146710" y="71120"/>
                  </a:lnTo>
                  <a:lnTo>
                    <a:pt x="145910" y="71120"/>
                  </a:lnTo>
                  <a:lnTo>
                    <a:pt x="147459" y="69850"/>
                  </a:lnTo>
                  <a:lnTo>
                    <a:pt x="150545" y="67310"/>
                  </a:lnTo>
                  <a:lnTo>
                    <a:pt x="152082" y="66040"/>
                  </a:lnTo>
                  <a:lnTo>
                    <a:pt x="145910" y="67310"/>
                  </a:lnTo>
                  <a:lnTo>
                    <a:pt x="150114" y="62230"/>
                  </a:lnTo>
                  <a:lnTo>
                    <a:pt x="146812" y="63500"/>
                  </a:lnTo>
                  <a:lnTo>
                    <a:pt x="148907" y="59690"/>
                  </a:lnTo>
                  <a:lnTo>
                    <a:pt x="147256" y="58420"/>
                  </a:lnTo>
                  <a:lnTo>
                    <a:pt x="143078" y="63500"/>
                  </a:lnTo>
                  <a:lnTo>
                    <a:pt x="146761" y="58420"/>
                  </a:lnTo>
                  <a:lnTo>
                    <a:pt x="142087" y="62230"/>
                  </a:lnTo>
                  <a:lnTo>
                    <a:pt x="141732" y="62230"/>
                  </a:lnTo>
                  <a:lnTo>
                    <a:pt x="142379" y="60960"/>
                  </a:lnTo>
                  <a:lnTo>
                    <a:pt x="142595" y="60515"/>
                  </a:lnTo>
                  <a:lnTo>
                    <a:pt x="144830" y="59372"/>
                  </a:lnTo>
                  <a:lnTo>
                    <a:pt x="143459" y="58801"/>
                  </a:lnTo>
                  <a:lnTo>
                    <a:pt x="143662" y="58420"/>
                  </a:lnTo>
                  <a:lnTo>
                    <a:pt x="144830" y="57150"/>
                  </a:lnTo>
                  <a:lnTo>
                    <a:pt x="144995" y="58420"/>
                  </a:lnTo>
                  <a:lnTo>
                    <a:pt x="146037" y="57150"/>
                  </a:lnTo>
                  <a:lnTo>
                    <a:pt x="145732" y="55880"/>
                  </a:lnTo>
                  <a:lnTo>
                    <a:pt x="147764" y="54610"/>
                  </a:lnTo>
                  <a:lnTo>
                    <a:pt x="148577" y="53340"/>
                  </a:lnTo>
                  <a:lnTo>
                    <a:pt x="146964" y="54610"/>
                  </a:lnTo>
                  <a:lnTo>
                    <a:pt x="146202" y="54610"/>
                  </a:lnTo>
                  <a:lnTo>
                    <a:pt x="144564" y="57150"/>
                  </a:lnTo>
                  <a:lnTo>
                    <a:pt x="141135" y="58420"/>
                  </a:lnTo>
                  <a:lnTo>
                    <a:pt x="147726" y="52070"/>
                  </a:lnTo>
                  <a:lnTo>
                    <a:pt x="144297" y="53340"/>
                  </a:lnTo>
                  <a:lnTo>
                    <a:pt x="146075" y="52070"/>
                  </a:lnTo>
                  <a:lnTo>
                    <a:pt x="144729" y="52070"/>
                  </a:lnTo>
                  <a:lnTo>
                    <a:pt x="144284" y="50800"/>
                  </a:lnTo>
                  <a:lnTo>
                    <a:pt x="141058" y="52743"/>
                  </a:lnTo>
                  <a:lnTo>
                    <a:pt x="141668" y="52070"/>
                  </a:lnTo>
                  <a:lnTo>
                    <a:pt x="142227" y="50800"/>
                  </a:lnTo>
                  <a:lnTo>
                    <a:pt x="141605" y="49530"/>
                  </a:lnTo>
                  <a:lnTo>
                    <a:pt x="135674" y="52070"/>
                  </a:lnTo>
                  <a:lnTo>
                    <a:pt x="136372" y="50800"/>
                  </a:lnTo>
                  <a:lnTo>
                    <a:pt x="137058" y="49530"/>
                  </a:lnTo>
                  <a:lnTo>
                    <a:pt x="138264" y="48260"/>
                  </a:lnTo>
                  <a:lnTo>
                    <a:pt x="137731" y="48260"/>
                  </a:lnTo>
                  <a:lnTo>
                    <a:pt x="135788" y="49530"/>
                  </a:lnTo>
                  <a:lnTo>
                    <a:pt x="136639" y="48260"/>
                  </a:lnTo>
                  <a:lnTo>
                    <a:pt x="137109" y="48260"/>
                  </a:lnTo>
                  <a:lnTo>
                    <a:pt x="137845" y="46990"/>
                  </a:lnTo>
                  <a:lnTo>
                    <a:pt x="136169" y="47815"/>
                  </a:lnTo>
                  <a:lnTo>
                    <a:pt x="137134" y="46990"/>
                  </a:lnTo>
                  <a:lnTo>
                    <a:pt x="137464" y="44450"/>
                  </a:lnTo>
                  <a:lnTo>
                    <a:pt x="132334" y="48260"/>
                  </a:lnTo>
                  <a:lnTo>
                    <a:pt x="130606" y="48260"/>
                  </a:lnTo>
                  <a:lnTo>
                    <a:pt x="131686" y="46990"/>
                  </a:lnTo>
                  <a:lnTo>
                    <a:pt x="133858" y="44450"/>
                  </a:lnTo>
                  <a:lnTo>
                    <a:pt x="133946" y="43180"/>
                  </a:lnTo>
                  <a:lnTo>
                    <a:pt x="134048" y="41910"/>
                  </a:lnTo>
                  <a:lnTo>
                    <a:pt x="134518" y="40640"/>
                  </a:lnTo>
                  <a:lnTo>
                    <a:pt x="133527" y="39370"/>
                  </a:lnTo>
                  <a:lnTo>
                    <a:pt x="129501" y="41910"/>
                  </a:lnTo>
                  <a:lnTo>
                    <a:pt x="126987" y="41910"/>
                  </a:lnTo>
                  <a:lnTo>
                    <a:pt x="128993" y="38100"/>
                  </a:lnTo>
                  <a:lnTo>
                    <a:pt x="129667" y="36830"/>
                  </a:lnTo>
                  <a:lnTo>
                    <a:pt x="125780" y="38100"/>
                  </a:lnTo>
                  <a:lnTo>
                    <a:pt x="125984" y="36830"/>
                  </a:lnTo>
                  <a:lnTo>
                    <a:pt x="126377" y="34290"/>
                  </a:lnTo>
                  <a:lnTo>
                    <a:pt x="126009" y="35560"/>
                  </a:lnTo>
                  <a:lnTo>
                    <a:pt x="123888" y="36830"/>
                  </a:lnTo>
                  <a:lnTo>
                    <a:pt x="123342" y="36830"/>
                  </a:lnTo>
                  <a:lnTo>
                    <a:pt x="123685" y="35560"/>
                  </a:lnTo>
                  <a:lnTo>
                    <a:pt x="120840" y="37719"/>
                  </a:lnTo>
                  <a:lnTo>
                    <a:pt x="120840" y="60960"/>
                  </a:lnTo>
                  <a:lnTo>
                    <a:pt x="119011" y="62204"/>
                  </a:lnTo>
                  <a:lnTo>
                    <a:pt x="119367" y="60960"/>
                  </a:lnTo>
                  <a:lnTo>
                    <a:pt x="120840" y="60960"/>
                  </a:lnTo>
                  <a:lnTo>
                    <a:pt x="120840" y="37719"/>
                  </a:lnTo>
                  <a:lnTo>
                    <a:pt x="120332" y="38100"/>
                  </a:lnTo>
                  <a:lnTo>
                    <a:pt x="121793" y="36830"/>
                  </a:lnTo>
                  <a:lnTo>
                    <a:pt x="123253" y="35560"/>
                  </a:lnTo>
                  <a:lnTo>
                    <a:pt x="125882" y="33020"/>
                  </a:lnTo>
                  <a:lnTo>
                    <a:pt x="124510" y="33020"/>
                  </a:lnTo>
                  <a:lnTo>
                    <a:pt x="124091" y="31750"/>
                  </a:lnTo>
                  <a:lnTo>
                    <a:pt x="120281" y="36830"/>
                  </a:lnTo>
                  <a:lnTo>
                    <a:pt x="120599" y="35560"/>
                  </a:lnTo>
                  <a:lnTo>
                    <a:pt x="121246" y="33020"/>
                  </a:lnTo>
                  <a:lnTo>
                    <a:pt x="119672" y="33020"/>
                  </a:lnTo>
                  <a:lnTo>
                    <a:pt x="118097" y="31750"/>
                  </a:lnTo>
                  <a:lnTo>
                    <a:pt x="119049" y="29210"/>
                  </a:lnTo>
                  <a:lnTo>
                    <a:pt x="117830" y="30480"/>
                  </a:lnTo>
                  <a:lnTo>
                    <a:pt x="117462" y="29210"/>
                  </a:lnTo>
                  <a:lnTo>
                    <a:pt x="116217" y="30480"/>
                  </a:lnTo>
                  <a:lnTo>
                    <a:pt x="118186" y="27940"/>
                  </a:lnTo>
                  <a:lnTo>
                    <a:pt x="117602" y="26670"/>
                  </a:lnTo>
                  <a:lnTo>
                    <a:pt x="116039" y="25400"/>
                  </a:lnTo>
                  <a:lnTo>
                    <a:pt x="117652" y="24130"/>
                  </a:lnTo>
                  <a:lnTo>
                    <a:pt x="117157" y="24130"/>
                  </a:lnTo>
                  <a:lnTo>
                    <a:pt x="111277" y="30480"/>
                  </a:lnTo>
                  <a:lnTo>
                    <a:pt x="110617" y="30480"/>
                  </a:lnTo>
                  <a:lnTo>
                    <a:pt x="111518" y="29210"/>
                  </a:lnTo>
                  <a:lnTo>
                    <a:pt x="113309" y="26670"/>
                  </a:lnTo>
                  <a:lnTo>
                    <a:pt x="112217" y="25400"/>
                  </a:lnTo>
                  <a:lnTo>
                    <a:pt x="112687" y="24130"/>
                  </a:lnTo>
                  <a:lnTo>
                    <a:pt x="113614" y="21590"/>
                  </a:lnTo>
                  <a:lnTo>
                    <a:pt x="109956" y="24130"/>
                  </a:lnTo>
                  <a:lnTo>
                    <a:pt x="111252" y="22860"/>
                  </a:lnTo>
                  <a:lnTo>
                    <a:pt x="111544" y="22860"/>
                  </a:lnTo>
                  <a:lnTo>
                    <a:pt x="111112" y="21590"/>
                  </a:lnTo>
                  <a:lnTo>
                    <a:pt x="111302" y="20320"/>
                  </a:lnTo>
                  <a:lnTo>
                    <a:pt x="111480" y="19050"/>
                  </a:lnTo>
                  <a:lnTo>
                    <a:pt x="110223" y="20358"/>
                  </a:lnTo>
                  <a:lnTo>
                    <a:pt x="106908" y="21590"/>
                  </a:lnTo>
                  <a:lnTo>
                    <a:pt x="105219" y="22860"/>
                  </a:lnTo>
                  <a:lnTo>
                    <a:pt x="107149" y="20320"/>
                  </a:lnTo>
                  <a:lnTo>
                    <a:pt x="104292" y="22860"/>
                  </a:lnTo>
                  <a:lnTo>
                    <a:pt x="103632" y="24130"/>
                  </a:lnTo>
                  <a:lnTo>
                    <a:pt x="102374" y="24130"/>
                  </a:lnTo>
                  <a:lnTo>
                    <a:pt x="103619" y="22860"/>
                  </a:lnTo>
                  <a:lnTo>
                    <a:pt x="103365" y="22860"/>
                  </a:lnTo>
                  <a:lnTo>
                    <a:pt x="103771" y="21590"/>
                  </a:lnTo>
                  <a:lnTo>
                    <a:pt x="101193" y="25400"/>
                  </a:lnTo>
                  <a:lnTo>
                    <a:pt x="101511" y="22860"/>
                  </a:lnTo>
                  <a:lnTo>
                    <a:pt x="102920" y="21590"/>
                  </a:lnTo>
                  <a:lnTo>
                    <a:pt x="101917" y="21590"/>
                  </a:lnTo>
                  <a:lnTo>
                    <a:pt x="100241" y="24130"/>
                  </a:lnTo>
                  <a:lnTo>
                    <a:pt x="99161" y="24130"/>
                  </a:lnTo>
                  <a:lnTo>
                    <a:pt x="99402" y="22860"/>
                  </a:lnTo>
                  <a:lnTo>
                    <a:pt x="99568" y="22021"/>
                  </a:lnTo>
                  <a:lnTo>
                    <a:pt x="98475" y="22860"/>
                  </a:lnTo>
                  <a:lnTo>
                    <a:pt x="98615" y="21590"/>
                  </a:lnTo>
                  <a:lnTo>
                    <a:pt x="99187" y="21590"/>
                  </a:lnTo>
                  <a:lnTo>
                    <a:pt x="99936" y="20320"/>
                  </a:lnTo>
                  <a:lnTo>
                    <a:pt x="100088" y="19050"/>
                  </a:lnTo>
                  <a:lnTo>
                    <a:pt x="100190" y="18072"/>
                  </a:lnTo>
                  <a:lnTo>
                    <a:pt x="101206" y="16510"/>
                  </a:lnTo>
                  <a:lnTo>
                    <a:pt x="100888" y="16510"/>
                  </a:lnTo>
                  <a:lnTo>
                    <a:pt x="103670" y="13970"/>
                  </a:lnTo>
                  <a:lnTo>
                    <a:pt x="99745" y="16802"/>
                  </a:lnTo>
                  <a:lnTo>
                    <a:pt x="99745" y="19050"/>
                  </a:lnTo>
                  <a:lnTo>
                    <a:pt x="99555" y="19050"/>
                  </a:lnTo>
                  <a:lnTo>
                    <a:pt x="99669" y="18872"/>
                  </a:lnTo>
                  <a:lnTo>
                    <a:pt x="99745" y="19050"/>
                  </a:lnTo>
                  <a:lnTo>
                    <a:pt x="99745" y="16802"/>
                  </a:lnTo>
                  <a:lnTo>
                    <a:pt x="98374" y="17780"/>
                  </a:lnTo>
                  <a:lnTo>
                    <a:pt x="99225" y="17780"/>
                  </a:lnTo>
                  <a:lnTo>
                    <a:pt x="99517" y="18491"/>
                  </a:lnTo>
                  <a:lnTo>
                    <a:pt x="96443" y="21590"/>
                  </a:lnTo>
                  <a:lnTo>
                    <a:pt x="98145" y="17780"/>
                  </a:lnTo>
                  <a:lnTo>
                    <a:pt x="98374" y="17780"/>
                  </a:lnTo>
                  <a:lnTo>
                    <a:pt x="98552" y="16510"/>
                  </a:lnTo>
                  <a:lnTo>
                    <a:pt x="99047" y="15240"/>
                  </a:lnTo>
                  <a:lnTo>
                    <a:pt x="98640" y="15240"/>
                  </a:lnTo>
                  <a:lnTo>
                    <a:pt x="98806" y="13970"/>
                  </a:lnTo>
                  <a:lnTo>
                    <a:pt x="98945" y="13652"/>
                  </a:lnTo>
                  <a:lnTo>
                    <a:pt x="98628" y="13970"/>
                  </a:lnTo>
                  <a:lnTo>
                    <a:pt x="97713" y="13970"/>
                  </a:lnTo>
                  <a:lnTo>
                    <a:pt x="98691" y="12700"/>
                  </a:lnTo>
                  <a:lnTo>
                    <a:pt x="98386" y="12700"/>
                  </a:lnTo>
                  <a:lnTo>
                    <a:pt x="96634" y="15240"/>
                  </a:lnTo>
                  <a:lnTo>
                    <a:pt x="96507" y="13970"/>
                  </a:lnTo>
                  <a:lnTo>
                    <a:pt x="95859" y="15481"/>
                  </a:lnTo>
                  <a:lnTo>
                    <a:pt x="95656" y="15760"/>
                  </a:lnTo>
                  <a:lnTo>
                    <a:pt x="95554" y="15976"/>
                  </a:lnTo>
                  <a:lnTo>
                    <a:pt x="95478" y="16141"/>
                  </a:lnTo>
                  <a:lnTo>
                    <a:pt x="95669" y="15938"/>
                  </a:lnTo>
                  <a:lnTo>
                    <a:pt x="95427" y="16510"/>
                  </a:lnTo>
                  <a:lnTo>
                    <a:pt x="97015" y="16510"/>
                  </a:lnTo>
                  <a:lnTo>
                    <a:pt x="95859" y="17780"/>
                  </a:lnTo>
                  <a:lnTo>
                    <a:pt x="94830" y="17780"/>
                  </a:lnTo>
                  <a:lnTo>
                    <a:pt x="95478" y="16510"/>
                  </a:lnTo>
                  <a:lnTo>
                    <a:pt x="92176" y="20320"/>
                  </a:lnTo>
                  <a:lnTo>
                    <a:pt x="93548" y="17780"/>
                  </a:lnTo>
                  <a:lnTo>
                    <a:pt x="94234" y="16510"/>
                  </a:lnTo>
                  <a:lnTo>
                    <a:pt x="94488" y="15240"/>
                  </a:lnTo>
                  <a:lnTo>
                    <a:pt x="94742" y="13970"/>
                  </a:lnTo>
                  <a:lnTo>
                    <a:pt x="96164" y="12700"/>
                  </a:lnTo>
                  <a:lnTo>
                    <a:pt x="94208" y="12700"/>
                  </a:lnTo>
                  <a:lnTo>
                    <a:pt x="93243" y="11430"/>
                  </a:lnTo>
                  <a:lnTo>
                    <a:pt x="89789" y="14820"/>
                  </a:lnTo>
                  <a:lnTo>
                    <a:pt x="89789" y="29210"/>
                  </a:lnTo>
                  <a:lnTo>
                    <a:pt x="89319" y="30480"/>
                  </a:lnTo>
                  <a:lnTo>
                    <a:pt x="88887" y="31750"/>
                  </a:lnTo>
                  <a:lnTo>
                    <a:pt x="88633" y="31750"/>
                  </a:lnTo>
                  <a:lnTo>
                    <a:pt x="88430" y="30480"/>
                  </a:lnTo>
                  <a:lnTo>
                    <a:pt x="89014" y="30480"/>
                  </a:lnTo>
                  <a:lnTo>
                    <a:pt x="89700" y="29210"/>
                  </a:lnTo>
                  <a:lnTo>
                    <a:pt x="89789" y="14820"/>
                  </a:lnTo>
                  <a:lnTo>
                    <a:pt x="89357" y="15240"/>
                  </a:lnTo>
                  <a:lnTo>
                    <a:pt x="88671" y="15240"/>
                  </a:lnTo>
                  <a:lnTo>
                    <a:pt x="89992" y="13970"/>
                  </a:lnTo>
                  <a:lnTo>
                    <a:pt x="90398" y="12700"/>
                  </a:lnTo>
                  <a:lnTo>
                    <a:pt x="90195" y="12700"/>
                  </a:lnTo>
                  <a:lnTo>
                    <a:pt x="89649" y="11430"/>
                  </a:lnTo>
                  <a:lnTo>
                    <a:pt x="89179" y="12166"/>
                  </a:lnTo>
                  <a:lnTo>
                    <a:pt x="88836" y="11836"/>
                  </a:lnTo>
                  <a:lnTo>
                    <a:pt x="88836" y="12700"/>
                  </a:lnTo>
                  <a:lnTo>
                    <a:pt x="87236" y="15240"/>
                  </a:lnTo>
                  <a:lnTo>
                    <a:pt x="87591" y="12700"/>
                  </a:lnTo>
                  <a:lnTo>
                    <a:pt x="88836" y="12700"/>
                  </a:lnTo>
                  <a:lnTo>
                    <a:pt x="88836" y="11836"/>
                  </a:lnTo>
                  <a:lnTo>
                    <a:pt x="88430" y="11430"/>
                  </a:lnTo>
                  <a:lnTo>
                    <a:pt x="89242" y="11430"/>
                  </a:lnTo>
                  <a:lnTo>
                    <a:pt x="88620" y="8890"/>
                  </a:lnTo>
                  <a:lnTo>
                    <a:pt x="82854" y="11430"/>
                  </a:lnTo>
                  <a:lnTo>
                    <a:pt x="82562" y="10160"/>
                  </a:lnTo>
                  <a:lnTo>
                    <a:pt x="82270" y="8890"/>
                  </a:lnTo>
                  <a:lnTo>
                    <a:pt x="81902" y="10160"/>
                  </a:lnTo>
                  <a:lnTo>
                    <a:pt x="81318" y="7620"/>
                  </a:lnTo>
                  <a:lnTo>
                    <a:pt x="74041" y="7620"/>
                  </a:lnTo>
                  <a:lnTo>
                    <a:pt x="72644" y="3810"/>
                  </a:lnTo>
                  <a:lnTo>
                    <a:pt x="71742" y="2540"/>
                  </a:lnTo>
                  <a:lnTo>
                    <a:pt x="71132" y="5080"/>
                  </a:lnTo>
                  <a:lnTo>
                    <a:pt x="70345" y="7620"/>
                  </a:lnTo>
                  <a:lnTo>
                    <a:pt x="70434" y="3810"/>
                  </a:lnTo>
                  <a:lnTo>
                    <a:pt x="69913" y="5080"/>
                  </a:lnTo>
                  <a:lnTo>
                    <a:pt x="69456" y="6350"/>
                  </a:lnTo>
                  <a:lnTo>
                    <a:pt x="69037" y="7620"/>
                  </a:lnTo>
                  <a:lnTo>
                    <a:pt x="67830" y="10160"/>
                  </a:lnTo>
                  <a:lnTo>
                    <a:pt x="67564" y="8890"/>
                  </a:lnTo>
                  <a:lnTo>
                    <a:pt x="65671" y="0"/>
                  </a:lnTo>
                  <a:lnTo>
                    <a:pt x="64122" y="5080"/>
                  </a:lnTo>
                  <a:lnTo>
                    <a:pt x="64770" y="7620"/>
                  </a:lnTo>
                  <a:lnTo>
                    <a:pt x="63969" y="7620"/>
                  </a:lnTo>
                  <a:lnTo>
                    <a:pt x="63068" y="8890"/>
                  </a:lnTo>
                  <a:lnTo>
                    <a:pt x="62522" y="6350"/>
                  </a:lnTo>
                  <a:lnTo>
                    <a:pt x="62547" y="7620"/>
                  </a:lnTo>
                  <a:lnTo>
                    <a:pt x="62903" y="8890"/>
                  </a:lnTo>
                  <a:lnTo>
                    <a:pt x="62357" y="7620"/>
                  </a:lnTo>
                  <a:lnTo>
                    <a:pt x="61861" y="6350"/>
                  </a:lnTo>
                  <a:lnTo>
                    <a:pt x="61620" y="7620"/>
                  </a:lnTo>
                  <a:lnTo>
                    <a:pt x="61417" y="8890"/>
                  </a:lnTo>
                  <a:lnTo>
                    <a:pt x="61353" y="10160"/>
                  </a:lnTo>
                  <a:lnTo>
                    <a:pt x="59880" y="10160"/>
                  </a:lnTo>
                  <a:lnTo>
                    <a:pt x="59093" y="3810"/>
                  </a:lnTo>
                  <a:lnTo>
                    <a:pt x="57073" y="5080"/>
                  </a:lnTo>
                  <a:lnTo>
                    <a:pt x="56616" y="6350"/>
                  </a:lnTo>
                  <a:lnTo>
                    <a:pt x="57772" y="10160"/>
                  </a:lnTo>
                  <a:lnTo>
                    <a:pt x="58597" y="11430"/>
                  </a:lnTo>
                  <a:lnTo>
                    <a:pt x="59588" y="11430"/>
                  </a:lnTo>
                  <a:lnTo>
                    <a:pt x="60198" y="13347"/>
                  </a:lnTo>
                  <a:lnTo>
                    <a:pt x="59677" y="12407"/>
                  </a:lnTo>
                  <a:lnTo>
                    <a:pt x="60299" y="13690"/>
                  </a:lnTo>
                  <a:lnTo>
                    <a:pt x="60401" y="13970"/>
                  </a:lnTo>
                  <a:lnTo>
                    <a:pt x="60540" y="14147"/>
                  </a:lnTo>
                  <a:lnTo>
                    <a:pt x="60515" y="13995"/>
                  </a:lnTo>
                  <a:lnTo>
                    <a:pt x="62712" y="19050"/>
                  </a:lnTo>
                  <a:lnTo>
                    <a:pt x="64909" y="22860"/>
                  </a:lnTo>
                  <a:lnTo>
                    <a:pt x="66141" y="23774"/>
                  </a:lnTo>
                  <a:lnTo>
                    <a:pt x="65849" y="22745"/>
                  </a:lnTo>
                  <a:lnTo>
                    <a:pt x="65582" y="21590"/>
                  </a:lnTo>
                  <a:lnTo>
                    <a:pt x="66535" y="24028"/>
                  </a:lnTo>
                  <a:lnTo>
                    <a:pt x="66141" y="23774"/>
                  </a:lnTo>
                  <a:lnTo>
                    <a:pt x="66230" y="24130"/>
                  </a:lnTo>
                  <a:lnTo>
                    <a:pt x="66471" y="24130"/>
                  </a:lnTo>
                  <a:lnTo>
                    <a:pt x="67094" y="24942"/>
                  </a:lnTo>
                  <a:lnTo>
                    <a:pt x="67437" y="25400"/>
                  </a:lnTo>
                  <a:lnTo>
                    <a:pt x="66979" y="24663"/>
                  </a:lnTo>
                  <a:lnTo>
                    <a:pt x="66675" y="24130"/>
                  </a:lnTo>
                  <a:lnTo>
                    <a:pt x="66344" y="23088"/>
                  </a:lnTo>
                  <a:lnTo>
                    <a:pt x="66738" y="24041"/>
                  </a:lnTo>
                  <a:lnTo>
                    <a:pt x="66344" y="22860"/>
                  </a:lnTo>
                  <a:lnTo>
                    <a:pt x="66179" y="21729"/>
                  </a:lnTo>
                  <a:lnTo>
                    <a:pt x="66078" y="21590"/>
                  </a:lnTo>
                  <a:lnTo>
                    <a:pt x="65913" y="20320"/>
                  </a:lnTo>
                  <a:lnTo>
                    <a:pt x="65989" y="20447"/>
                  </a:lnTo>
                  <a:lnTo>
                    <a:pt x="65976" y="20320"/>
                  </a:lnTo>
                  <a:lnTo>
                    <a:pt x="66014" y="20485"/>
                  </a:lnTo>
                  <a:lnTo>
                    <a:pt x="66713" y="21590"/>
                  </a:lnTo>
                  <a:lnTo>
                    <a:pt x="66903" y="22745"/>
                  </a:lnTo>
                  <a:lnTo>
                    <a:pt x="66814" y="21590"/>
                  </a:lnTo>
                  <a:lnTo>
                    <a:pt x="67513" y="24130"/>
                  </a:lnTo>
                  <a:lnTo>
                    <a:pt x="67132" y="21590"/>
                  </a:lnTo>
                  <a:lnTo>
                    <a:pt x="67741" y="24130"/>
                  </a:lnTo>
                  <a:lnTo>
                    <a:pt x="67691" y="21590"/>
                  </a:lnTo>
                  <a:lnTo>
                    <a:pt x="67665" y="20320"/>
                  </a:lnTo>
                  <a:lnTo>
                    <a:pt x="68021" y="24028"/>
                  </a:lnTo>
                  <a:lnTo>
                    <a:pt x="68084" y="21590"/>
                  </a:lnTo>
                  <a:lnTo>
                    <a:pt x="68224" y="21590"/>
                  </a:lnTo>
                  <a:lnTo>
                    <a:pt x="68262" y="24130"/>
                  </a:lnTo>
                  <a:lnTo>
                    <a:pt x="68249" y="26670"/>
                  </a:lnTo>
                  <a:lnTo>
                    <a:pt x="68402" y="25654"/>
                  </a:lnTo>
                  <a:lnTo>
                    <a:pt x="68529" y="24130"/>
                  </a:lnTo>
                  <a:lnTo>
                    <a:pt x="69100" y="24130"/>
                  </a:lnTo>
                  <a:lnTo>
                    <a:pt x="69253" y="23761"/>
                  </a:lnTo>
                  <a:lnTo>
                    <a:pt x="69291" y="22860"/>
                  </a:lnTo>
                  <a:lnTo>
                    <a:pt x="69354" y="23520"/>
                  </a:lnTo>
                  <a:lnTo>
                    <a:pt x="69621" y="22860"/>
                  </a:lnTo>
                  <a:lnTo>
                    <a:pt x="69392" y="23698"/>
                  </a:lnTo>
                  <a:lnTo>
                    <a:pt x="69316" y="24612"/>
                  </a:lnTo>
                  <a:lnTo>
                    <a:pt x="69126" y="25654"/>
                  </a:lnTo>
                  <a:lnTo>
                    <a:pt x="69011" y="26670"/>
                  </a:lnTo>
                  <a:lnTo>
                    <a:pt x="70104" y="22860"/>
                  </a:lnTo>
                  <a:lnTo>
                    <a:pt x="70777" y="21590"/>
                  </a:lnTo>
                  <a:lnTo>
                    <a:pt x="71348" y="20320"/>
                  </a:lnTo>
                  <a:lnTo>
                    <a:pt x="71907" y="19050"/>
                  </a:lnTo>
                  <a:lnTo>
                    <a:pt x="71069" y="22745"/>
                  </a:lnTo>
                  <a:lnTo>
                    <a:pt x="70980" y="22948"/>
                  </a:lnTo>
                  <a:lnTo>
                    <a:pt x="70142" y="24130"/>
                  </a:lnTo>
                  <a:lnTo>
                    <a:pt x="70700" y="24130"/>
                  </a:lnTo>
                  <a:lnTo>
                    <a:pt x="71539" y="21590"/>
                  </a:lnTo>
                  <a:lnTo>
                    <a:pt x="70993" y="24130"/>
                  </a:lnTo>
                  <a:lnTo>
                    <a:pt x="71399" y="22860"/>
                  </a:lnTo>
                  <a:lnTo>
                    <a:pt x="70294" y="26670"/>
                  </a:lnTo>
                  <a:lnTo>
                    <a:pt x="71755" y="22860"/>
                  </a:lnTo>
                  <a:lnTo>
                    <a:pt x="72237" y="21590"/>
                  </a:lnTo>
                  <a:lnTo>
                    <a:pt x="70840" y="25400"/>
                  </a:lnTo>
                  <a:lnTo>
                    <a:pt x="72301" y="22860"/>
                  </a:lnTo>
                  <a:lnTo>
                    <a:pt x="71716" y="25400"/>
                  </a:lnTo>
                  <a:lnTo>
                    <a:pt x="71475" y="25654"/>
                  </a:lnTo>
                  <a:lnTo>
                    <a:pt x="71323" y="26479"/>
                  </a:lnTo>
                  <a:lnTo>
                    <a:pt x="71729" y="25400"/>
                  </a:lnTo>
                  <a:lnTo>
                    <a:pt x="73837" y="22860"/>
                  </a:lnTo>
                  <a:lnTo>
                    <a:pt x="71780" y="26670"/>
                  </a:lnTo>
                  <a:lnTo>
                    <a:pt x="71069" y="27940"/>
                  </a:lnTo>
                  <a:lnTo>
                    <a:pt x="71780" y="27940"/>
                  </a:lnTo>
                  <a:lnTo>
                    <a:pt x="73736" y="24130"/>
                  </a:lnTo>
                  <a:lnTo>
                    <a:pt x="73939" y="24130"/>
                  </a:lnTo>
                  <a:lnTo>
                    <a:pt x="73647" y="25400"/>
                  </a:lnTo>
                  <a:lnTo>
                    <a:pt x="73139" y="26670"/>
                  </a:lnTo>
                  <a:lnTo>
                    <a:pt x="75031" y="24130"/>
                  </a:lnTo>
                  <a:lnTo>
                    <a:pt x="74460" y="25857"/>
                  </a:lnTo>
                  <a:lnTo>
                    <a:pt x="74295" y="25933"/>
                  </a:lnTo>
                  <a:lnTo>
                    <a:pt x="74422" y="25984"/>
                  </a:lnTo>
                  <a:lnTo>
                    <a:pt x="74206" y="26670"/>
                  </a:lnTo>
                  <a:lnTo>
                    <a:pt x="74790" y="26085"/>
                  </a:lnTo>
                  <a:lnTo>
                    <a:pt x="75031" y="25844"/>
                  </a:lnTo>
                  <a:lnTo>
                    <a:pt x="76733" y="24130"/>
                  </a:lnTo>
                  <a:lnTo>
                    <a:pt x="76250" y="24130"/>
                  </a:lnTo>
                  <a:lnTo>
                    <a:pt x="77228" y="22860"/>
                  </a:lnTo>
                  <a:lnTo>
                    <a:pt x="78193" y="21590"/>
                  </a:lnTo>
                  <a:lnTo>
                    <a:pt x="79171" y="20320"/>
                  </a:lnTo>
                  <a:lnTo>
                    <a:pt x="79451" y="20320"/>
                  </a:lnTo>
                  <a:lnTo>
                    <a:pt x="80251" y="19050"/>
                  </a:lnTo>
                  <a:lnTo>
                    <a:pt x="81064" y="17780"/>
                  </a:lnTo>
                  <a:lnTo>
                    <a:pt x="79705" y="20320"/>
                  </a:lnTo>
                  <a:lnTo>
                    <a:pt x="78981" y="21590"/>
                  </a:lnTo>
                  <a:lnTo>
                    <a:pt x="79349" y="21590"/>
                  </a:lnTo>
                  <a:lnTo>
                    <a:pt x="78244" y="23088"/>
                  </a:lnTo>
                  <a:lnTo>
                    <a:pt x="78397" y="22987"/>
                  </a:lnTo>
                  <a:lnTo>
                    <a:pt x="78460" y="22860"/>
                  </a:lnTo>
                  <a:lnTo>
                    <a:pt x="80403" y="21590"/>
                  </a:lnTo>
                  <a:lnTo>
                    <a:pt x="80213" y="22745"/>
                  </a:lnTo>
                  <a:lnTo>
                    <a:pt x="80124" y="22948"/>
                  </a:lnTo>
                  <a:lnTo>
                    <a:pt x="78206" y="25400"/>
                  </a:lnTo>
                  <a:lnTo>
                    <a:pt x="78447" y="22948"/>
                  </a:lnTo>
                  <a:lnTo>
                    <a:pt x="78346" y="23088"/>
                  </a:lnTo>
                  <a:lnTo>
                    <a:pt x="77203" y="25400"/>
                  </a:lnTo>
                  <a:lnTo>
                    <a:pt x="77304" y="24130"/>
                  </a:lnTo>
                  <a:lnTo>
                    <a:pt x="74549" y="29210"/>
                  </a:lnTo>
                  <a:lnTo>
                    <a:pt x="77114" y="24130"/>
                  </a:lnTo>
                  <a:lnTo>
                    <a:pt x="74104" y="29210"/>
                  </a:lnTo>
                  <a:lnTo>
                    <a:pt x="74396" y="30480"/>
                  </a:lnTo>
                  <a:lnTo>
                    <a:pt x="75272" y="29210"/>
                  </a:lnTo>
                  <a:lnTo>
                    <a:pt x="76161" y="27940"/>
                  </a:lnTo>
                  <a:lnTo>
                    <a:pt x="76441" y="29210"/>
                  </a:lnTo>
                  <a:lnTo>
                    <a:pt x="77800" y="27940"/>
                  </a:lnTo>
                  <a:lnTo>
                    <a:pt x="78105" y="26670"/>
                  </a:lnTo>
                  <a:lnTo>
                    <a:pt x="79463" y="25400"/>
                  </a:lnTo>
                  <a:lnTo>
                    <a:pt x="82854" y="24130"/>
                  </a:lnTo>
                  <a:lnTo>
                    <a:pt x="75184" y="34290"/>
                  </a:lnTo>
                  <a:lnTo>
                    <a:pt x="78917" y="30480"/>
                  </a:lnTo>
                  <a:lnTo>
                    <a:pt x="80568" y="29210"/>
                  </a:lnTo>
                  <a:lnTo>
                    <a:pt x="83350" y="25400"/>
                  </a:lnTo>
                  <a:lnTo>
                    <a:pt x="82600" y="27940"/>
                  </a:lnTo>
                  <a:lnTo>
                    <a:pt x="79971" y="30480"/>
                  </a:lnTo>
                  <a:lnTo>
                    <a:pt x="80594" y="31750"/>
                  </a:lnTo>
                  <a:lnTo>
                    <a:pt x="83934" y="26670"/>
                  </a:lnTo>
                  <a:lnTo>
                    <a:pt x="83223" y="29210"/>
                  </a:lnTo>
                  <a:lnTo>
                    <a:pt x="82105" y="30480"/>
                  </a:lnTo>
                  <a:lnTo>
                    <a:pt x="81572" y="30480"/>
                  </a:lnTo>
                  <a:lnTo>
                    <a:pt x="80264" y="33020"/>
                  </a:lnTo>
                  <a:lnTo>
                    <a:pt x="83362" y="29210"/>
                  </a:lnTo>
                  <a:lnTo>
                    <a:pt x="83832" y="29210"/>
                  </a:lnTo>
                  <a:lnTo>
                    <a:pt x="81775" y="31750"/>
                  </a:lnTo>
                  <a:lnTo>
                    <a:pt x="83032" y="31750"/>
                  </a:lnTo>
                  <a:lnTo>
                    <a:pt x="85636" y="30480"/>
                  </a:lnTo>
                  <a:lnTo>
                    <a:pt x="87045" y="31750"/>
                  </a:lnTo>
                  <a:lnTo>
                    <a:pt x="86334" y="31750"/>
                  </a:lnTo>
                  <a:lnTo>
                    <a:pt x="85483" y="33020"/>
                  </a:lnTo>
                  <a:lnTo>
                    <a:pt x="85039" y="34290"/>
                  </a:lnTo>
                  <a:lnTo>
                    <a:pt x="87401" y="33020"/>
                  </a:lnTo>
                  <a:lnTo>
                    <a:pt x="87363" y="39370"/>
                  </a:lnTo>
                  <a:lnTo>
                    <a:pt x="89750" y="36830"/>
                  </a:lnTo>
                  <a:lnTo>
                    <a:pt x="91224" y="36830"/>
                  </a:lnTo>
                  <a:lnTo>
                    <a:pt x="90728" y="37363"/>
                  </a:lnTo>
                  <a:lnTo>
                    <a:pt x="91770" y="36830"/>
                  </a:lnTo>
                  <a:lnTo>
                    <a:pt x="95262" y="35560"/>
                  </a:lnTo>
                  <a:lnTo>
                    <a:pt x="94043" y="39370"/>
                  </a:lnTo>
                  <a:lnTo>
                    <a:pt x="93294" y="39370"/>
                  </a:lnTo>
                  <a:lnTo>
                    <a:pt x="93179" y="41910"/>
                  </a:lnTo>
                  <a:lnTo>
                    <a:pt x="98069" y="35560"/>
                  </a:lnTo>
                  <a:lnTo>
                    <a:pt x="96862" y="38100"/>
                  </a:lnTo>
                  <a:lnTo>
                    <a:pt x="96393" y="39370"/>
                  </a:lnTo>
                  <a:lnTo>
                    <a:pt x="97002" y="40640"/>
                  </a:lnTo>
                  <a:lnTo>
                    <a:pt x="100444" y="40640"/>
                  </a:lnTo>
                  <a:lnTo>
                    <a:pt x="98526" y="44450"/>
                  </a:lnTo>
                  <a:lnTo>
                    <a:pt x="101638" y="41910"/>
                  </a:lnTo>
                  <a:lnTo>
                    <a:pt x="98679" y="46990"/>
                  </a:lnTo>
                  <a:lnTo>
                    <a:pt x="102819" y="43180"/>
                  </a:lnTo>
                  <a:lnTo>
                    <a:pt x="101638" y="45720"/>
                  </a:lnTo>
                  <a:lnTo>
                    <a:pt x="100672" y="46990"/>
                  </a:lnTo>
                  <a:lnTo>
                    <a:pt x="100482" y="49530"/>
                  </a:lnTo>
                  <a:lnTo>
                    <a:pt x="103479" y="46990"/>
                  </a:lnTo>
                  <a:lnTo>
                    <a:pt x="104292" y="46990"/>
                  </a:lnTo>
                  <a:lnTo>
                    <a:pt x="102158" y="48247"/>
                  </a:lnTo>
                  <a:lnTo>
                    <a:pt x="104800" y="47040"/>
                  </a:lnTo>
                  <a:lnTo>
                    <a:pt x="106349" y="46990"/>
                  </a:lnTo>
                  <a:lnTo>
                    <a:pt x="104660" y="50800"/>
                  </a:lnTo>
                  <a:lnTo>
                    <a:pt x="103568" y="52070"/>
                  </a:lnTo>
                  <a:lnTo>
                    <a:pt x="106692" y="50800"/>
                  </a:lnTo>
                  <a:lnTo>
                    <a:pt x="106349" y="51282"/>
                  </a:lnTo>
                  <a:lnTo>
                    <a:pt x="107454" y="50800"/>
                  </a:lnTo>
                  <a:lnTo>
                    <a:pt x="105829" y="52019"/>
                  </a:lnTo>
                  <a:lnTo>
                    <a:pt x="102387" y="54610"/>
                  </a:lnTo>
                  <a:lnTo>
                    <a:pt x="105041" y="53340"/>
                  </a:lnTo>
                  <a:lnTo>
                    <a:pt x="105460" y="53340"/>
                  </a:lnTo>
                  <a:lnTo>
                    <a:pt x="106375" y="52070"/>
                  </a:lnTo>
                  <a:lnTo>
                    <a:pt x="106845" y="52070"/>
                  </a:lnTo>
                  <a:lnTo>
                    <a:pt x="105841" y="53340"/>
                  </a:lnTo>
                  <a:lnTo>
                    <a:pt x="107632" y="53340"/>
                  </a:lnTo>
                  <a:lnTo>
                    <a:pt x="106019" y="55880"/>
                  </a:lnTo>
                  <a:lnTo>
                    <a:pt x="106578" y="57150"/>
                  </a:lnTo>
                  <a:lnTo>
                    <a:pt x="108762" y="55880"/>
                  </a:lnTo>
                  <a:lnTo>
                    <a:pt x="109778" y="57150"/>
                  </a:lnTo>
                  <a:lnTo>
                    <a:pt x="110109" y="55880"/>
                  </a:lnTo>
                  <a:lnTo>
                    <a:pt x="112852" y="53340"/>
                  </a:lnTo>
                  <a:lnTo>
                    <a:pt x="113411" y="53340"/>
                  </a:lnTo>
                  <a:lnTo>
                    <a:pt x="112852" y="53975"/>
                  </a:lnTo>
                  <a:lnTo>
                    <a:pt x="113944" y="53340"/>
                  </a:lnTo>
                  <a:lnTo>
                    <a:pt x="114071" y="54610"/>
                  </a:lnTo>
                  <a:lnTo>
                    <a:pt x="111531" y="57150"/>
                  </a:lnTo>
                  <a:lnTo>
                    <a:pt x="111404" y="57150"/>
                  </a:lnTo>
                  <a:lnTo>
                    <a:pt x="110782" y="58140"/>
                  </a:lnTo>
                  <a:lnTo>
                    <a:pt x="110680" y="58420"/>
                  </a:lnTo>
                  <a:lnTo>
                    <a:pt x="108178" y="62230"/>
                  </a:lnTo>
                  <a:lnTo>
                    <a:pt x="111010" y="59690"/>
                  </a:lnTo>
                  <a:lnTo>
                    <a:pt x="110324" y="60960"/>
                  </a:lnTo>
                  <a:lnTo>
                    <a:pt x="112636" y="60960"/>
                  </a:lnTo>
                  <a:lnTo>
                    <a:pt x="113601" y="62230"/>
                  </a:lnTo>
                  <a:lnTo>
                    <a:pt x="115684" y="59690"/>
                  </a:lnTo>
                  <a:lnTo>
                    <a:pt x="115557" y="60960"/>
                  </a:lnTo>
                  <a:lnTo>
                    <a:pt x="116522" y="59690"/>
                  </a:lnTo>
                  <a:lnTo>
                    <a:pt x="117475" y="58420"/>
                  </a:lnTo>
                  <a:lnTo>
                    <a:pt x="117462" y="59690"/>
                  </a:lnTo>
                  <a:lnTo>
                    <a:pt x="116522" y="62204"/>
                  </a:lnTo>
                  <a:lnTo>
                    <a:pt x="117436" y="63500"/>
                  </a:lnTo>
                  <a:lnTo>
                    <a:pt x="118986" y="62242"/>
                  </a:lnTo>
                  <a:lnTo>
                    <a:pt x="119875" y="63500"/>
                  </a:lnTo>
                  <a:lnTo>
                    <a:pt x="118135" y="63500"/>
                  </a:lnTo>
                  <a:lnTo>
                    <a:pt x="119329" y="64770"/>
                  </a:lnTo>
                  <a:lnTo>
                    <a:pt x="122301" y="64770"/>
                  </a:lnTo>
                  <a:lnTo>
                    <a:pt x="122961" y="63500"/>
                  </a:lnTo>
                  <a:lnTo>
                    <a:pt x="123177" y="63500"/>
                  </a:lnTo>
                  <a:lnTo>
                    <a:pt x="123901" y="62230"/>
                  </a:lnTo>
                  <a:lnTo>
                    <a:pt x="124421" y="62230"/>
                  </a:lnTo>
                  <a:lnTo>
                    <a:pt x="123558" y="63500"/>
                  </a:lnTo>
                  <a:lnTo>
                    <a:pt x="122669" y="64668"/>
                  </a:lnTo>
                  <a:lnTo>
                    <a:pt x="126504" y="63500"/>
                  </a:lnTo>
                  <a:lnTo>
                    <a:pt x="119557" y="73660"/>
                  </a:lnTo>
                  <a:lnTo>
                    <a:pt x="124599" y="69850"/>
                  </a:lnTo>
                  <a:lnTo>
                    <a:pt x="127622" y="69850"/>
                  </a:lnTo>
                  <a:lnTo>
                    <a:pt x="125742" y="71120"/>
                  </a:lnTo>
                  <a:lnTo>
                    <a:pt x="124879" y="72390"/>
                  </a:lnTo>
                  <a:lnTo>
                    <a:pt x="129222" y="69850"/>
                  </a:lnTo>
                  <a:lnTo>
                    <a:pt x="126072" y="74930"/>
                  </a:lnTo>
                  <a:lnTo>
                    <a:pt x="129159" y="73660"/>
                  </a:lnTo>
                  <a:lnTo>
                    <a:pt x="123964" y="80010"/>
                  </a:lnTo>
                  <a:lnTo>
                    <a:pt x="131978" y="76200"/>
                  </a:lnTo>
                  <a:lnTo>
                    <a:pt x="129120" y="80010"/>
                  </a:lnTo>
                  <a:lnTo>
                    <a:pt x="130479" y="78740"/>
                  </a:lnTo>
                  <a:lnTo>
                    <a:pt x="132080" y="77470"/>
                  </a:lnTo>
                  <a:lnTo>
                    <a:pt x="131013" y="78740"/>
                  </a:lnTo>
                  <a:lnTo>
                    <a:pt x="135445" y="78740"/>
                  </a:lnTo>
                  <a:lnTo>
                    <a:pt x="133692" y="85090"/>
                  </a:lnTo>
                  <a:lnTo>
                    <a:pt x="134353" y="88900"/>
                  </a:lnTo>
                  <a:lnTo>
                    <a:pt x="134696" y="88900"/>
                  </a:lnTo>
                  <a:lnTo>
                    <a:pt x="142176" y="82550"/>
                  </a:lnTo>
                  <a:lnTo>
                    <a:pt x="139674" y="86360"/>
                  </a:lnTo>
                  <a:lnTo>
                    <a:pt x="136740" y="88900"/>
                  </a:lnTo>
                  <a:lnTo>
                    <a:pt x="141452" y="87630"/>
                  </a:lnTo>
                  <a:lnTo>
                    <a:pt x="139534" y="92710"/>
                  </a:lnTo>
                  <a:lnTo>
                    <a:pt x="142786" y="91706"/>
                  </a:lnTo>
                  <a:lnTo>
                    <a:pt x="142138" y="92710"/>
                  </a:lnTo>
                  <a:lnTo>
                    <a:pt x="140347" y="93980"/>
                  </a:lnTo>
                  <a:lnTo>
                    <a:pt x="142989" y="93980"/>
                  </a:lnTo>
                  <a:lnTo>
                    <a:pt x="144614" y="92710"/>
                  </a:lnTo>
                  <a:lnTo>
                    <a:pt x="143205" y="93980"/>
                  </a:lnTo>
                  <a:lnTo>
                    <a:pt x="142519" y="95250"/>
                  </a:lnTo>
                  <a:lnTo>
                    <a:pt x="141643" y="96520"/>
                  </a:lnTo>
                  <a:lnTo>
                    <a:pt x="143700" y="95250"/>
                  </a:lnTo>
                  <a:lnTo>
                    <a:pt x="144183" y="95250"/>
                  </a:lnTo>
                  <a:lnTo>
                    <a:pt x="143662" y="96520"/>
                  </a:lnTo>
                  <a:lnTo>
                    <a:pt x="145770" y="95250"/>
                  </a:lnTo>
                  <a:lnTo>
                    <a:pt x="145186" y="96520"/>
                  </a:lnTo>
                  <a:lnTo>
                    <a:pt x="147777" y="95250"/>
                  </a:lnTo>
                  <a:lnTo>
                    <a:pt x="146837" y="96507"/>
                  </a:lnTo>
                  <a:lnTo>
                    <a:pt x="149669" y="95262"/>
                  </a:lnTo>
                  <a:lnTo>
                    <a:pt x="146545" y="98945"/>
                  </a:lnTo>
                  <a:lnTo>
                    <a:pt x="146367" y="99060"/>
                  </a:lnTo>
                  <a:lnTo>
                    <a:pt x="147993" y="100330"/>
                  </a:lnTo>
                  <a:lnTo>
                    <a:pt x="150101" y="99060"/>
                  </a:lnTo>
                  <a:lnTo>
                    <a:pt x="148844" y="100330"/>
                  </a:lnTo>
                  <a:lnTo>
                    <a:pt x="149174" y="100330"/>
                  </a:lnTo>
                  <a:lnTo>
                    <a:pt x="147459" y="101600"/>
                  </a:lnTo>
                  <a:lnTo>
                    <a:pt x="148907" y="101600"/>
                  </a:lnTo>
                  <a:lnTo>
                    <a:pt x="150799" y="100330"/>
                  </a:lnTo>
                  <a:lnTo>
                    <a:pt x="146888" y="104140"/>
                  </a:lnTo>
                  <a:lnTo>
                    <a:pt x="155803" y="99060"/>
                  </a:lnTo>
                  <a:lnTo>
                    <a:pt x="150317" y="104140"/>
                  </a:lnTo>
                  <a:lnTo>
                    <a:pt x="155854" y="104140"/>
                  </a:lnTo>
                  <a:lnTo>
                    <a:pt x="156044" y="104279"/>
                  </a:lnTo>
                  <a:lnTo>
                    <a:pt x="156248" y="104140"/>
                  </a:lnTo>
                  <a:lnTo>
                    <a:pt x="156133" y="104330"/>
                  </a:lnTo>
                  <a:lnTo>
                    <a:pt x="157657" y="105410"/>
                  </a:lnTo>
                  <a:lnTo>
                    <a:pt x="156756" y="105994"/>
                  </a:lnTo>
                  <a:lnTo>
                    <a:pt x="158521" y="105410"/>
                  </a:lnTo>
                  <a:lnTo>
                    <a:pt x="158457" y="106680"/>
                  </a:lnTo>
                  <a:lnTo>
                    <a:pt x="158153" y="107950"/>
                  </a:lnTo>
                  <a:lnTo>
                    <a:pt x="156641" y="107950"/>
                  </a:lnTo>
                  <a:lnTo>
                    <a:pt x="155905" y="109220"/>
                  </a:lnTo>
                  <a:lnTo>
                    <a:pt x="158369" y="109220"/>
                  </a:lnTo>
                  <a:lnTo>
                    <a:pt x="157226" y="111760"/>
                  </a:lnTo>
                  <a:lnTo>
                    <a:pt x="160121" y="110490"/>
                  </a:lnTo>
                  <a:lnTo>
                    <a:pt x="159753" y="111760"/>
                  </a:lnTo>
                  <a:lnTo>
                    <a:pt x="160972" y="110490"/>
                  </a:lnTo>
                  <a:lnTo>
                    <a:pt x="162140" y="109220"/>
                  </a:lnTo>
                  <a:lnTo>
                    <a:pt x="165798" y="107950"/>
                  </a:lnTo>
                  <a:lnTo>
                    <a:pt x="167208" y="107950"/>
                  </a:lnTo>
                  <a:lnTo>
                    <a:pt x="161836" y="110490"/>
                  </a:lnTo>
                  <a:lnTo>
                    <a:pt x="166687" y="109220"/>
                  </a:lnTo>
                  <a:lnTo>
                    <a:pt x="159829" y="113030"/>
                  </a:lnTo>
                  <a:lnTo>
                    <a:pt x="161226" y="113030"/>
                  </a:lnTo>
                  <a:lnTo>
                    <a:pt x="162394" y="111760"/>
                  </a:lnTo>
                  <a:lnTo>
                    <a:pt x="162204" y="113030"/>
                  </a:lnTo>
                  <a:lnTo>
                    <a:pt x="161556" y="113030"/>
                  </a:lnTo>
                  <a:lnTo>
                    <a:pt x="160032" y="114300"/>
                  </a:lnTo>
                  <a:lnTo>
                    <a:pt x="161340" y="114300"/>
                  </a:lnTo>
                  <a:lnTo>
                    <a:pt x="161620" y="114211"/>
                  </a:lnTo>
                  <a:lnTo>
                    <a:pt x="163271" y="111760"/>
                  </a:lnTo>
                  <a:lnTo>
                    <a:pt x="163715" y="113030"/>
                  </a:lnTo>
                  <a:lnTo>
                    <a:pt x="162852" y="113030"/>
                  </a:lnTo>
                  <a:lnTo>
                    <a:pt x="162560" y="113906"/>
                  </a:lnTo>
                  <a:lnTo>
                    <a:pt x="165227" y="113030"/>
                  </a:lnTo>
                  <a:lnTo>
                    <a:pt x="164884" y="114300"/>
                  </a:lnTo>
                  <a:lnTo>
                    <a:pt x="163588" y="114300"/>
                  </a:lnTo>
                  <a:lnTo>
                    <a:pt x="164541" y="115570"/>
                  </a:lnTo>
                  <a:lnTo>
                    <a:pt x="169291" y="113030"/>
                  </a:lnTo>
                  <a:lnTo>
                    <a:pt x="168414" y="115570"/>
                  </a:lnTo>
                  <a:lnTo>
                    <a:pt x="164376" y="118110"/>
                  </a:lnTo>
                  <a:lnTo>
                    <a:pt x="167411" y="116840"/>
                  </a:lnTo>
                  <a:lnTo>
                    <a:pt x="164160" y="119380"/>
                  </a:lnTo>
                  <a:lnTo>
                    <a:pt x="165557" y="119380"/>
                  </a:lnTo>
                  <a:lnTo>
                    <a:pt x="166979" y="118110"/>
                  </a:lnTo>
                  <a:lnTo>
                    <a:pt x="167284" y="118110"/>
                  </a:lnTo>
                  <a:lnTo>
                    <a:pt x="170014" y="116840"/>
                  </a:lnTo>
                  <a:lnTo>
                    <a:pt x="169227" y="118110"/>
                  </a:lnTo>
                  <a:lnTo>
                    <a:pt x="167601" y="119380"/>
                  </a:lnTo>
                  <a:lnTo>
                    <a:pt x="168897" y="119380"/>
                  </a:lnTo>
                  <a:lnTo>
                    <a:pt x="169773" y="118110"/>
                  </a:lnTo>
                  <a:lnTo>
                    <a:pt x="170802" y="118110"/>
                  </a:lnTo>
                  <a:lnTo>
                    <a:pt x="171831" y="118110"/>
                  </a:lnTo>
                  <a:lnTo>
                    <a:pt x="172872" y="116840"/>
                  </a:lnTo>
                  <a:lnTo>
                    <a:pt x="173913" y="115570"/>
                  </a:lnTo>
                  <a:lnTo>
                    <a:pt x="173482" y="116840"/>
                  </a:lnTo>
                  <a:lnTo>
                    <a:pt x="173050" y="116840"/>
                  </a:lnTo>
                  <a:lnTo>
                    <a:pt x="173799" y="118110"/>
                  </a:lnTo>
                  <a:lnTo>
                    <a:pt x="172021" y="119380"/>
                  </a:lnTo>
                  <a:lnTo>
                    <a:pt x="174548" y="118110"/>
                  </a:lnTo>
                  <a:lnTo>
                    <a:pt x="173990" y="119380"/>
                  </a:lnTo>
                  <a:lnTo>
                    <a:pt x="173012" y="119380"/>
                  </a:lnTo>
                  <a:lnTo>
                    <a:pt x="170840" y="121386"/>
                  </a:lnTo>
                  <a:lnTo>
                    <a:pt x="172567" y="120650"/>
                  </a:lnTo>
                  <a:lnTo>
                    <a:pt x="171196" y="123190"/>
                  </a:lnTo>
                  <a:lnTo>
                    <a:pt x="174371" y="120650"/>
                  </a:lnTo>
                  <a:lnTo>
                    <a:pt x="173596" y="121920"/>
                  </a:lnTo>
                  <a:lnTo>
                    <a:pt x="173342" y="121920"/>
                  </a:lnTo>
                  <a:lnTo>
                    <a:pt x="173291" y="122148"/>
                  </a:lnTo>
                  <a:lnTo>
                    <a:pt x="172732" y="122542"/>
                  </a:lnTo>
                  <a:lnTo>
                    <a:pt x="173253" y="122275"/>
                  </a:lnTo>
                  <a:lnTo>
                    <a:pt x="173024" y="123164"/>
                  </a:lnTo>
                  <a:lnTo>
                    <a:pt x="174345" y="121920"/>
                  </a:lnTo>
                  <a:lnTo>
                    <a:pt x="175691" y="120650"/>
                  </a:lnTo>
                  <a:lnTo>
                    <a:pt x="174409" y="123190"/>
                  </a:lnTo>
                  <a:lnTo>
                    <a:pt x="173431" y="123190"/>
                  </a:lnTo>
                  <a:lnTo>
                    <a:pt x="173050" y="124460"/>
                  </a:lnTo>
                  <a:lnTo>
                    <a:pt x="175971" y="124460"/>
                  </a:lnTo>
                  <a:lnTo>
                    <a:pt x="175361" y="125730"/>
                  </a:lnTo>
                  <a:lnTo>
                    <a:pt x="172478" y="128003"/>
                  </a:lnTo>
                  <a:lnTo>
                    <a:pt x="172758" y="128270"/>
                  </a:lnTo>
                  <a:lnTo>
                    <a:pt x="177012" y="127000"/>
                  </a:lnTo>
                  <a:lnTo>
                    <a:pt x="176936" y="129540"/>
                  </a:lnTo>
                  <a:lnTo>
                    <a:pt x="177165" y="128270"/>
                  </a:lnTo>
                  <a:lnTo>
                    <a:pt x="179616" y="127000"/>
                  </a:lnTo>
                  <a:lnTo>
                    <a:pt x="182079" y="125730"/>
                  </a:lnTo>
                  <a:lnTo>
                    <a:pt x="175336" y="130810"/>
                  </a:lnTo>
                  <a:lnTo>
                    <a:pt x="175729" y="130810"/>
                  </a:lnTo>
                  <a:lnTo>
                    <a:pt x="177520" y="130810"/>
                  </a:lnTo>
                  <a:lnTo>
                    <a:pt x="175501" y="131902"/>
                  </a:lnTo>
                  <a:lnTo>
                    <a:pt x="175463" y="132080"/>
                  </a:lnTo>
                  <a:lnTo>
                    <a:pt x="177888" y="132080"/>
                  </a:lnTo>
                  <a:lnTo>
                    <a:pt x="180124" y="133350"/>
                  </a:lnTo>
                  <a:lnTo>
                    <a:pt x="178790" y="133350"/>
                  </a:lnTo>
                  <a:lnTo>
                    <a:pt x="177965" y="134620"/>
                  </a:lnTo>
                  <a:lnTo>
                    <a:pt x="178866" y="134620"/>
                  </a:lnTo>
                  <a:lnTo>
                    <a:pt x="178612" y="135890"/>
                  </a:lnTo>
                  <a:lnTo>
                    <a:pt x="179908" y="135890"/>
                  </a:lnTo>
                  <a:lnTo>
                    <a:pt x="181610" y="134620"/>
                  </a:lnTo>
                  <a:lnTo>
                    <a:pt x="179781" y="137160"/>
                  </a:lnTo>
                  <a:lnTo>
                    <a:pt x="181432" y="138430"/>
                  </a:lnTo>
                  <a:lnTo>
                    <a:pt x="183286" y="138430"/>
                  </a:lnTo>
                  <a:lnTo>
                    <a:pt x="182054" y="140970"/>
                  </a:lnTo>
                  <a:lnTo>
                    <a:pt x="182651" y="140970"/>
                  </a:lnTo>
                  <a:lnTo>
                    <a:pt x="184734" y="139700"/>
                  </a:lnTo>
                  <a:lnTo>
                    <a:pt x="183857" y="140970"/>
                  </a:lnTo>
                  <a:lnTo>
                    <a:pt x="185369" y="139700"/>
                  </a:lnTo>
                  <a:lnTo>
                    <a:pt x="186728" y="138430"/>
                  </a:lnTo>
                  <a:lnTo>
                    <a:pt x="188074" y="138430"/>
                  </a:lnTo>
                  <a:lnTo>
                    <a:pt x="184645" y="140970"/>
                  </a:lnTo>
                  <a:lnTo>
                    <a:pt x="183578" y="142240"/>
                  </a:lnTo>
                  <a:lnTo>
                    <a:pt x="185635" y="140970"/>
                  </a:lnTo>
                  <a:lnTo>
                    <a:pt x="182156" y="143510"/>
                  </a:lnTo>
                  <a:lnTo>
                    <a:pt x="186080" y="140970"/>
                  </a:lnTo>
                  <a:lnTo>
                    <a:pt x="190004" y="138430"/>
                  </a:lnTo>
                  <a:lnTo>
                    <a:pt x="187909" y="140970"/>
                  </a:lnTo>
                  <a:lnTo>
                    <a:pt x="189014" y="140970"/>
                  </a:lnTo>
                  <a:lnTo>
                    <a:pt x="187198" y="142900"/>
                  </a:lnTo>
                  <a:lnTo>
                    <a:pt x="190855" y="140970"/>
                  </a:lnTo>
                  <a:lnTo>
                    <a:pt x="188607" y="143510"/>
                  </a:lnTo>
                  <a:lnTo>
                    <a:pt x="186829" y="143510"/>
                  </a:lnTo>
                  <a:lnTo>
                    <a:pt x="184175" y="144780"/>
                  </a:lnTo>
                  <a:lnTo>
                    <a:pt x="184581" y="144780"/>
                  </a:lnTo>
                  <a:lnTo>
                    <a:pt x="183972" y="145643"/>
                  </a:lnTo>
                  <a:lnTo>
                    <a:pt x="184404" y="145173"/>
                  </a:lnTo>
                  <a:lnTo>
                    <a:pt x="184581" y="144894"/>
                  </a:lnTo>
                  <a:lnTo>
                    <a:pt x="184708" y="144780"/>
                  </a:lnTo>
                  <a:lnTo>
                    <a:pt x="183832" y="147320"/>
                  </a:lnTo>
                  <a:lnTo>
                    <a:pt x="184505" y="146050"/>
                  </a:lnTo>
                  <a:lnTo>
                    <a:pt x="191350" y="143510"/>
                  </a:lnTo>
                  <a:lnTo>
                    <a:pt x="186372" y="147320"/>
                  </a:lnTo>
                  <a:lnTo>
                    <a:pt x="186791" y="147205"/>
                  </a:lnTo>
                  <a:lnTo>
                    <a:pt x="188671" y="146050"/>
                  </a:lnTo>
                  <a:lnTo>
                    <a:pt x="187617" y="146989"/>
                  </a:lnTo>
                  <a:lnTo>
                    <a:pt x="191084" y="146050"/>
                  </a:lnTo>
                  <a:lnTo>
                    <a:pt x="187528" y="147053"/>
                  </a:lnTo>
                  <a:lnTo>
                    <a:pt x="185801" y="148590"/>
                  </a:lnTo>
                  <a:lnTo>
                    <a:pt x="185127" y="148590"/>
                  </a:lnTo>
                  <a:lnTo>
                    <a:pt x="184759" y="149250"/>
                  </a:lnTo>
                  <a:lnTo>
                    <a:pt x="186080" y="148590"/>
                  </a:lnTo>
                  <a:lnTo>
                    <a:pt x="184607" y="149529"/>
                  </a:lnTo>
                  <a:lnTo>
                    <a:pt x="184416" y="149860"/>
                  </a:lnTo>
                  <a:lnTo>
                    <a:pt x="184099" y="149860"/>
                  </a:lnTo>
                  <a:lnTo>
                    <a:pt x="182118" y="151130"/>
                  </a:lnTo>
                  <a:lnTo>
                    <a:pt x="185750" y="149860"/>
                  </a:lnTo>
                  <a:lnTo>
                    <a:pt x="184861" y="151130"/>
                  </a:lnTo>
                  <a:lnTo>
                    <a:pt x="183540" y="151130"/>
                  </a:lnTo>
                  <a:lnTo>
                    <a:pt x="184531" y="152400"/>
                  </a:lnTo>
                  <a:lnTo>
                    <a:pt x="185064" y="151130"/>
                  </a:lnTo>
                  <a:lnTo>
                    <a:pt x="186232" y="149860"/>
                  </a:lnTo>
                  <a:lnTo>
                    <a:pt x="189788" y="149860"/>
                  </a:lnTo>
                  <a:lnTo>
                    <a:pt x="183438" y="153670"/>
                  </a:lnTo>
                  <a:lnTo>
                    <a:pt x="190538" y="153670"/>
                  </a:lnTo>
                  <a:lnTo>
                    <a:pt x="193738" y="152400"/>
                  </a:lnTo>
                  <a:lnTo>
                    <a:pt x="195745" y="152400"/>
                  </a:lnTo>
                  <a:lnTo>
                    <a:pt x="194779" y="153339"/>
                  </a:lnTo>
                  <a:lnTo>
                    <a:pt x="196354" y="152400"/>
                  </a:lnTo>
                  <a:lnTo>
                    <a:pt x="196608" y="152819"/>
                  </a:lnTo>
                  <a:lnTo>
                    <a:pt x="195503" y="153670"/>
                  </a:lnTo>
                  <a:lnTo>
                    <a:pt x="196672" y="152920"/>
                  </a:lnTo>
                  <a:lnTo>
                    <a:pt x="197116" y="153670"/>
                  </a:lnTo>
                  <a:lnTo>
                    <a:pt x="198831" y="151130"/>
                  </a:lnTo>
                  <a:lnTo>
                    <a:pt x="197548" y="152107"/>
                  </a:lnTo>
                  <a:lnTo>
                    <a:pt x="197789" y="151130"/>
                  </a:lnTo>
                  <a:lnTo>
                    <a:pt x="197624" y="151130"/>
                  </a:lnTo>
                  <a:lnTo>
                    <a:pt x="199504" y="149860"/>
                  </a:lnTo>
                  <a:lnTo>
                    <a:pt x="199085" y="151130"/>
                  </a:lnTo>
                  <a:lnTo>
                    <a:pt x="200012" y="149860"/>
                  </a:lnTo>
                  <a:lnTo>
                    <a:pt x="200939" y="148590"/>
                  </a:lnTo>
                  <a:close/>
                </a:path>
                <a:path w="267970" h="541019">
                  <a:moveTo>
                    <a:pt x="202260" y="141973"/>
                  </a:moveTo>
                  <a:lnTo>
                    <a:pt x="199440" y="144373"/>
                  </a:lnTo>
                  <a:lnTo>
                    <a:pt x="199783" y="144589"/>
                  </a:lnTo>
                  <a:lnTo>
                    <a:pt x="202260" y="141973"/>
                  </a:lnTo>
                  <a:close/>
                </a:path>
                <a:path w="267970" h="541019">
                  <a:moveTo>
                    <a:pt x="204889" y="227799"/>
                  </a:moveTo>
                  <a:lnTo>
                    <a:pt x="203009" y="229069"/>
                  </a:lnTo>
                  <a:lnTo>
                    <a:pt x="201523" y="229069"/>
                  </a:lnTo>
                  <a:lnTo>
                    <a:pt x="201587" y="226529"/>
                  </a:lnTo>
                  <a:lnTo>
                    <a:pt x="199961" y="230339"/>
                  </a:lnTo>
                  <a:lnTo>
                    <a:pt x="195199" y="227799"/>
                  </a:lnTo>
                  <a:lnTo>
                    <a:pt x="203225" y="225259"/>
                  </a:lnTo>
                  <a:lnTo>
                    <a:pt x="198462" y="222719"/>
                  </a:lnTo>
                  <a:lnTo>
                    <a:pt x="200812" y="222719"/>
                  </a:lnTo>
                  <a:lnTo>
                    <a:pt x="198869" y="221449"/>
                  </a:lnTo>
                  <a:lnTo>
                    <a:pt x="197485" y="216369"/>
                  </a:lnTo>
                  <a:lnTo>
                    <a:pt x="191973" y="217639"/>
                  </a:lnTo>
                  <a:lnTo>
                    <a:pt x="192443" y="216369"/>
                  </a:lnTo>
                  <a:lnTo>
                    <a:pt x="193763" y="215099"/>
                  </a:lnTo>
                  <a:lnTo>
                    <a:pt x="194589" y="216369"/>
                  </a:lnTo>
                  <a:lnTo>
                    <a:pt x="194170" y="215099"/>
                  </a:lnTo>
                  <a:lnTo>
                    <a:pt x="192938" y="211289"/>
                  </a:lnTo>
                  <a:lnTo>
                    <a:pt x="184683" y="208749"/>
                  </a:lnTo>
                  <a:lnTo>
                    <a:pt x="185331" y="206209"/>
                  </a:lnTo>
                  <a:lnTo>
                    <a:pt x="185648" y="204939"/>
                  </a:lnTo>
                  <a:lnTo>
                    <a:pt x="187172" y="203669"/>
                  </a:lnTo>
                  <a:lnTo>
                    <a:pt x="183896" y="203669"/>
                  </a:lnTo>
                  <a:lnTo>
                    <a:pt x="184670" y="202399"/>
                  </a:lnTo>
                  <a:lnTo>
                    <a:pt x="186207" y="202399"/>
                  </a:lnTo>
                  <a:lnTo>
                    <a:pt x="186080" y="201129"/>
                  </a:lnTo>
                  <a:lnTo>
                    <a:pt x="182499" y="201129"/>
                  </a:lnTo>
                  <a:lnTo>
                    <a:pt x="182664" y="199859"/>
                  </a:lnTo>
                  <a:lnTo>
                    <a:pt x="184708" y="199859"/>
                  </a:lnTo>
                  <a:lnTo>
                    <a:pt x="184378" y="197319"/>
                  </a:lnTo>
                  <a:lnTo>
                    <a:pt x="184213" y="196049"/>
                  </a:lnTo>
                  <a:lnTo>
                    <a:pt x="184048" y="194779"/>
                  </a:lnTo>
                  <a:lnTo>
                    <a:pt x="177342" y="196049"/>
                  </a:lnTo>
                  <a:lnTo>
                    <a:pt x="174447" y="193509"/>
                  </a:lnTo>
                  <a:lnTo>
                    <a:pt x="178346" y="190969"/>
                  </a:lnTo>
                  <a:lnTo>
                    <a:pt x="177393" y="184619"/>
                  </a:lnTo>
                  <a:lnTo>
                    <a:pt x="177977" y="184619"/>
                  </a:lnTo>
                  <a:lnTo>
                    <a:pt x="176733" y="182079"/>
                  </a:lnTo>
                  <a:lnTo>
                    <a:pt x="176098" y="180809"/>
                  </a:lnTo>
                  <a:lnTo>
                    <a:pt x="175475" y="179539"/>
                  </a:lnTo>
                  <a:lnTo>
                    <a:pt x="169710" y="178269"/>
                  </a:lnTo>
                  <a:lnTo>
                    <a:pt x="165493" y="175729"/>
                  </a:lnTo>
                  <a:lnTo>
                    <a:pt x="168021" y="170649"/>
                  </a:lnTo>
                  <a:lnTo>
                    <a:pt x="166319" y="169379"/>
                  </a:lnTo>
                  <a:lnTo>
                    <a:pt x="163982" y="167627"/>
                  </a:lnTo>
                  <a:lnTo>
                    <a:pt x="163982" y="206209"/>
                  </a:lnTo>
                  <a:lnTo>
                    <a:pt x="161950" y="207391"/>
                  </a:lnTo>
                  <a:lnTo>
                    <a:pt x="161988" y="206209"/>
                  </a:lnTo>
                  <a:lnTo>
                    <a:pt x="163982" y="206209"/>
                  </a:lnTo>
                  <a:lnTo>
                    <a:pt x="163982" y="167627"/>
                  </a:lnTo>
                  <a:lnTo>
                    <a:pt x="161251" y="165569"/>
                  </a:lnTo>
                  <a:lnTo>
                    <a:pt x="160794" y="161759"/>
                  </a:lnTo>
                  <a:lnTo>
                    <a:pt x="160642" y="160489"/>
                  </a:lnTo>
                  <a:lnTo>
                    <a:pt x="160401" y="161759"/>
                  </a:lnTo>
                  <a:lnTo>
                    <a:pt x="156768" y="161759"/>
                  </a:lnTo>
                  <a:lnTo>
                    <a:pt x="156857" y="160489"/>
                  </a:lnTo>
                  <a:lnTo>
                    <a:pt x="152323" y="161759"/>
                  </a:lnTo>
                  <a:lnTo>
                    <a:pt x="155829" y="159219"/>
                  </a:lnTo>
                  <a:lnTo>
                    <a:pt x="156006" y="159219"/>
                  </a:lnTo>
                  <a:lnTo>
                    <a:pt x="158826" y="156679"/>
                  </a:lnTo>
                  <a:lnTo>
                    <a:pt x="156565" y="154139"/>
                  </a:lnTo>
                  <a:lnTo>
                    <a:pt x="155511" y="152869"/>
                  </a:lnTo>
                  <a:lnTo>
                    <a:pt x="150901" y="156679"/>
                  </a:lnTo>
                  <a:lnTo>
                    <a:pt x="150876" y="155409"/>
                  </a:lnTo>
                  <a:lnTo>
                    <a:pt x="150799" y="151599"/>
                  </a:lnTo>
                  <a:lnTo>
                    <a:pt x="147586" y="147789"/>
                  </a:lnTo>
                  <a:lnTo>
                    <a:pt x="144487" y="145249"/>
                  </a:lnTo>
                  <a:lnTo>
                    <a:pt x="144564" y="143979"/>
                  </a:lnTo>
                  <a:lnTo>
                    <a:pt x="144741" y="141439"/>
                  </a:lnTo>
                  <a:lnTo>
                    <a:pt x="142925" y="141439"/>
                  </a:lnTo>
                  <a:lnTo>
                    <a:pt x="142062" y="140169"/>
                  </a:lnTo>
                  <a:lnTo>
                    <a:pt x="140220" y="140169"/>
                  </a:lnTo>
                  <a:lnTo>
                    <a:pt x="142557" y="138899"/>
                  </a:lnTo>
                  <a:lnTo>
                    <a:pt x="140246" y="133819"/>
                  </a:lnTo>
                  <a:lnTo>
                    <a:pt x="137071" y="131279"/>
                  </a:lnTo>
                  <a:lnTo>
                    <a:pt x="139230" y="130009"/>
                  </a:lnTo>
                  <a:lnTo>
                    <a:pt x="137883" y="128739"/>
                  </a:lnTo>
                  <a:lnTo>
                    <a:pt x="130848" y="133819"/>
                  </a:lnTo>
                  <a:lnTo>
                    <a:pt x="129374" y="132549"/>
                  </a:lnTo>
                  <a:lnTo>
                    <a:pt x="132321" y="128739"/>
                  </a:lnTo>
                  <a:lnTo>
                    <a:pt x="129768" y="126199"/>
                  </a:lnTo>
                  <a:lnTo>
                    <a:pt x="129819" y="121119"/>
                  </a:lnTo>
                  <a:lnTo>
                    <a:pt x="129832" y="119849"/>
                  </a:lnTo>
                  <a:lnTo>
                    <a:pt x="126314" y="119849"/>
                  </a:lnTo>
                  <a:lnTo>
                    <a:pt x="124206" y="119849"/>
                  </a:lnTo>
                  <a:lnTo>
                    <a:pt x="125412" y="118872"/>
                  </a:lnTo>
                  <a:lnTo>
                    <a:pt x="125145" y="118579"/>
                  </a:lnTo>
                  <a:lnTo>
                    <a:pt x="124828" y="117309"/>
                  </a:lnTo>
                  <a:lnTo>
                    <a:pt x="123571" y="112229"/>
                  </a:lnTo>
                  <a:lnTo>
                    <a:pt x="119621" y="117309"/>
                  </a:lnTo>
                  <a:lnTo>
                    <a:pt x="122453" y="113499"/>
                  </a:lnTo>
                  <a:lnTo>
                    <a:pt x="114388" y="113499"/>
                  </a:lnTo>
                  <a:lnTo>
                    <a:pt x="116713" y="110959"/>
                  </a:lnTo>
                  <a:lnTo>
                    <a:pt x="112763" y="112229"/>
                  </a:lnTo>
                  <a:lnTo>
                    <a:pt x="111988" y="113499"/>
                  </a:lnTo>
                  <a:lnTo>
                    <a:pt x="109474" y="112229"/>
                  </a:lnTo>
                  <a:lnTo>
                    <a:pt x="109321" y="110959"/>
                  </a:lnTo>
                  <a:lnTo>
                    <a:pt x="110655" y="109804"/>
                  </a:lnTo>
                  <a:lnTo>
                    <a:pt x="110477" y="108419"/>
                  </a:lnTo>
                  <a:lnTo>
                    <a:pt x="107734" y="112229"/>
                  </a:lnTo>
                  <a:lnTo>
                    <a:pt x="107137" y="109689"/>
                  </a:lnTo>
                  <a:lnTo>
                    <a:pt x="109093" y="108419"/>
                  </a:lnTo>
                  <a:lnTo>
                    <a:pt x="107810" y="107149"/>
                  </a:lnTo>
                  <a:lnTo>
                    <a:pt x="107213" y="108419"/>
                  </a:lnTo>
                  <a:lnTo>
                    <a:pt x="103174" y="108419"/>
                  </a:lnTo>
                  <a:lnTo>
                    <a:pt x="102933" y="107149"/>
                  </a:lnTo>
                  <a:lnTo>
                    <a:pt x="102692" y="105879"/>
                  </a:lnTo>
                  <a:lnTo>
                    <a:pt x="103492" y="104609"/>
                  </a:lnTo>
                  <a:lnTo>
                    <a:pt x="104305" y="103339"/>
                  </a:lnTo>
                  <a:lnTo>
                    <a:pt x="102984" y="104609"/>
                  </a:lnTo>
                  <a:lnTo>
                    <a:pt x="100698" y="104609"/>
                  </a:lnTo>
                  <a:lnTo>
                    <a:pt x="100368" y="103339"/>
                  </a:lnTo>
                  <a:lnTo>
                    <a:pt x="100965" y="103339"/>
                  </a:lnTo>
                  <a:lnTo>
                    <a:pt x="102057" y="102069"/>
                  </a:lnTo>
                  <a:lnTo>
                    <a:pt x="101371" y="99529"/>
                  </a:lnTo>
                  <a:lnTo>
                    <a:pt x="101206" y="98945"/>
                  </a:lnTo>
                  <a:lnTo>
                    <a:pt x="102209" y="98259"/>
                  </a:lnTo>
                  <a:lnTo>
                    <a:pt x="100888" y="95719"/>
                  </a:lnTo>
                  <a:lnTo>
                    <a:pt x="104736" y="94449"/>
                  </a:lnTo>
                  <a:lnTo>
                    <a:pt x="102019" y="94449"/>
                  </a:lnTo>
                  <a:lnTo>
                    <a:pt x="100634" y="94792"/>
                  </a:lnTo>
                  <a:lnTo>
                    <a:pt x="100634" y="99529"/>
                  </a:lnTo>
                  <a:lnTo>
                    <a:pt x="100342" y="99529"/>
                  </a:lnTo>
                  <a:lnTo>
                    <a:pt x="100507" y="99428"/>
                  </a:lnTo>
                  <a:lnTo>
                    <a:pt x="100634" y="99529"/>
                  </a:lnTo>
                  <a:lnTo>
                    <a:pt x="100634" y="94792"/>
                  </a:lnTo>
                  <a:lnTo>
                    <a:pt x="100025" y="94945"/>
                  </a:lnTo>
                  <a:lnTo>
                    <a:pt x="100025" y="99021"/>
                  </a:lnTo>
                  <a:lnTo>
                    <a:pt x="96012" y="102069"/>
                  </a:lnTo>
                  <a:lnTo>
                    <a:pt x="96189" y="99529"/>
                  </a:lnTo>
                  <a:lnTo>
                    <a:pt x="96266" y="98259"/>
                  </a:lnTo>
                  <a:lnTo>
                    <a:pt x="96901" y="96989"/>
                  </a:lnTo>
                  <a:lnTo>
                    <a:pt x="97104" y="96989"/>
                  </a:lnTo>
                  <a:lnTo>
                    <a:pt x="97167" y="95719"/>
                  </a:lnTo>
                  <a:lnTo>
                    <a:pt x="99136" y="98259"/>
                  </a:lnTo>
                  <a:lnTo>
                    <a:pt x="100025" y="99021"/>
                  </a:lnTo>
                  <a:lnTo>
                    <a:pt x="100025" y="94945"/>
                  </a:lnTo>
                  <a:lnTo>
                    <a:pt x="96786" y="95719"/>
                  </a:lnTo>
                  <a:lnTo>
                    <a:pt x="96418" y="94449"/>
                  </a:lnTo>
                  <a:lnTo>
                    <a:pt x="96062" y="93179"/>
                  </a:lnTo>
                  <a:lnTo>
                    <a:pt x="96850" y="93179"/>
                  </a:lnTo>
                  <a:lnTo>
                    <a:pt x="96659" y="91909"/>
                  </a:lnTo>
                  <a:lnTo>
                    <a:pt x="95542" y="91909"/>
                  </a:lnTo>
                  <a:lnTo>
                    <a:pt x="95338" y="90639"/>
                  </a:lnTo>
                  <a:lnTo>
                    <a:pt x="94767" y="90639"/>
                  </a:lnTo>
                  <a:lnTo>
                    <a:pt x="96075" y="88099"/>
                  </a:lnTo>
                  <a:lnTo>
                    <a:pt x="94869" y="88099"/>
                  </a:lnTo>
                  <a:lnTo>
                    <a:pt x="94869" y="89369"/>
                  </a:lnTo>
                  <a:lnTo>
                    <a:pt x="94526" y="90639"/>
                  </a:lnTo>
                  <a:lnTo>
                    <a:pt x="94234" y="89369"/>
                  </a:lnTo>
                  <a:lnTo>
                    <a:pt x="94869" y="89369"/>
                  </a:lnTo>
                  <a:lnTo>
                    <a:pt x="94869" y="88099"/>
                  </a:lnTo>
                  <a:lnTo>
                    <a:pt x="93687" y="88099"/>
                  </a:lnTo>
                  <a:lnTo>
                    <a:pt x="92951" y="86829"/>
                  </a:lnTo>
                  <a:lnTo>
                    <a:pt x="91059" y="89369"/>
                  </a:lnTo>
                  <a:lnTo>
                    <a:pt x="90309" y="88099"/>
                  </a:lnTo>
                  <a:lnTo>
                    <a:pt x="89687" y="90639"/>
                  </a:lnTo>
                  <a:lnTo>
                    <a:pt x="90246" y="90639"/>
                  </a:lnTo>
                  <a:lnTo>
                    <a:pt x="90208" y="90881"/>
                  </a:lnTo>
                  <a:lnTo>
                    <a:pt x="90576" y="90639"/>
                  </a:lnTo>
                  <a:lnTo>
                    <a:pt x="91008" y="90639"/>
                  </a:lnTo>
                  <a:lnTo>
                    <a:pt x="93154" y="93179"/>
                  </a:lnTo>
                  <a:lnTo>
                    <a:pt x="90017" y="93179"/>
                  </a:lnTo>
                  <a:lnTo>
                    <a:pt x="90208" y="91909"/>
                  </a:lnTo>
                  <a:lnTo>
                    <a:pt x="87896" y="93294"/>
                  </a:lnTo>
                  <a:lnTo>
                    <a:pt x="87896" y="107149"/>
                  </a:lnTo>
                  <a:lnTo>
                    <a:pt x="87249" y="108419"/>
                  </a:lnTo>
                  <a:lnTo>
                    <a:pt x="87630" y="109689"/>
                  </a:lnTo>
                  <a:lnTo>
                    <a:pt x="86728" y="109689"/>
                  </a:lnTo>
                  <a:lnTo>
                    <a:pt x="86182" y="108419"/>
                  </a:lnTo>
                  <a:lnTo>
                    <a:pt x="86766" y="108419"/>
                  </a:lnTo>
                  <a:lnTo>
                    <a:pt x="87604" y="107149"/>
                  </a:lnTo>
                  <a:lnTo>
                    <a:pt x="87896" y="107149"/>
                  </a:lnTo>
                  <a:lnTo>
                    <a:pt x="87896" y="93294"/>
                  </a:lnTo>
                  <a:lnTo>
                    <a:pt x="85928" y="94449"/>
                  </a:lnTo>
                  <a:lnTo>
                    <a:pt x="86347" y="93179"/>
                  </a:lnTo>
                  <a:lnTo>
                    <a:pt x="87172" y="90639"/>
                  </a:lnTo>
                  <a:lnTo>
                    <a:pt x="87579" y="89369"/>
                  </a:lnTo>
                  <a:lnTo>
                    <a:pt x="86880" y="86829"/>
                  </a:lnTo>
                  <a:lnTo>
                    <a:pt x="88201" y="84289"/>
                  </a:lnTo>
                  <a:lnTo>
                    <a:pt x="84531" y="83019"/>
                  </a:lnTo>
                  <a:lnTo>
                    <a:pt x="81381" y="80479"/>
                  </a:lnTo>
                  <a:lnTo>
                    <a:pt x="76250" y="83019"/>
                  </a:lnTo>
                  <a:lnTo>
                    <a:pt x="75069" y="83019"/>
                  </a:lnTo>
                  <a:lnTo>
                    <a:pt x="76428" y="80479"/>
                  </a:lnTo>
                  <a:lnTo>
                    <a:pt x="76288" y="80479"/>
                  </a:lnTo>
                  <a:lnTo>
                    <a:pt x="74739" y="77939"/>
                  </a:lnTo>
                  <a:lnTo>
                    <a:pt x="73964" y="76669"/>
                  </a:lnTo>
                  <a:lnTo>
                    <a:pt x="73190" y="77393"/>
                  </a:lnTo>
                  <a:lnTo>
                    <a:pt x="71208" y="79209"/>
                  </a:lnTo>
                  <a:lnTo>
                    <a:pt x="70840" y="77939"/>
                  </a:lnTo>
                  <a:lnTo>
                    <a:pt x="70472" y="76669"/>
                  </a:lnTo>
                  <a:lnTo>
                    <a:pt x="73075" y="77495"/>
                  </a:lnTo>
                  <a:lnTo>
                    <a:pt x="73075" y="77355"/>
                  </a:lnTo>
                  <a:lnTo>
                    <a:pt x="71526" y="76669"/>
                  </a:lnTo>
                  <a:lnTo>
                    <a:pt x="72631" y="75399"/>
                  </a:lnTo>
                  <a:lnTo>
                    <a:pt x="70713" y="72859"/>
                  </a:lnTo>
                  <a:lnTo>
                    <a:pt x="69761" y="71589"/>
                  </a:lnTo>
                  <a:lnTo>
                    <a:pt x="64782" y="71589"/>
                  </a:lnTo>
                  <a:lnTo>
                    <a:pt x="62318" y="70954"/>
                  </a:lnTo>
                  <a:lnTo>
                    <a:pt x="62318" y="85559"/>
                  </a:lnTo>
                  <a:lnTo>
                    <a:pt x="60388" y="89369"/>
                  </a:lnTo>
                  <a:lnTo>
                    <a:pt x="59944" y="88099"/>
                  </a:lnTo>
                  <a:lnTo>
                    <a:pt x="58966" y="85217"/>
                  </a:lnTo>
                  <a:lnTo>
                    <a:pt x="61696" y="84289"/>
                  </a:lnTo>
                  <a:lnTo>
                    <a:pt x="62318" y="85559"/>
                  </a:lnTo>
                  <a:lnTo>
                    <a:pt x="62318" y="70954"/>
                  </a:lnTo>
                  <a:lnTo>
                    <a:pt x="59905" y="70319"/>
                  </a:lnTo>
                  <a:lnTo>
                    <a:pt x="59055" y="69049"/>
                  </a:lnTo>
                  <a:lnTo>
                    <a:pt x="58191" y="67779"/>
                  </a:lnTo>
                  <a:lnTo>
                    <a:pt x="57340" y="66509"/>
                  </a:lnTo>
                  <a:lnTo>
                    <a:pt x="57505" y="67779"/>
                  </a:lnTo>
                  <a:lnTo>
                    <a:pt x="57213" y="67779"/>
                  </a:lnTo>
                  <a:lnTo>
                    <a:pt x="54241" y="65239"/>
                  </a:lnTo>
                  <a:lnTo>
                    <a:pt x="52755" y="63969"/>
                  </a:lnTo>
                  <a:lnTo>
                    <a:pt x="49072" y="61429"/>
                  </a:lnTo>
                  <a:lnTo>
                    <a:pt x="47231" y="60159"/>
                  </a:lnTo>
                  <a:lnTo>
                    <a:pt x="44551" y="58889"/>
                  </a:lnTo>
                  <a:lnTo>
                    <a:pt x="41871" y="57619"/>
                  </a:lnTo>
                  <a:lnTo>
                    <a:pt x="38900" y="53809"/>
                  </a:lnTo>
                  <a:lnTo>
                    <a:pt x="37909" y="52539"/>
                  </a:lnTo>
                  <a:lnTo>
                    <a:pt x="36537" y="49999"/>
                  </a:lnTo>
                  <a:lnTo>
                    <a:pt x="35026" y="51269"/>
                  </a:lnTo>
                  <a:lnTo>
                    <a:pt x="32842" y="52539"/>
                  </a:lnTo>
                  <a:lnTo>
                    <a:pt x="34086" y="49999"/>
                  </a:lnTo>
                  <a:lnTo>
                    <a:pt x="30149" y="51269"/>
                  </a:lnTo>
                  <a:lnTo>
                    <a:pt x="25920" y="52539"/>
                  </a:lnTo>
                  <a:lnTo>
                    <a:pt x="27952" y="46189"/>
                  </a:lnTo>
                  <a:lnTo>
                    <a:pt x="29171" y="42379"/>
                  </a:lnTo>
                  <a:lnTo>
                    <a:pt x="22847" y="43649"/>
                  </a:lnTo>
                  <a:lnTo>
                    <a:pt x="22275" y="46189"/>
                  </a:lnTo>
                  <a:lnTo>
                    <a:pt x="21120" y="44919"/>
                  </a:lnTo>
                  <a:lnTo>
                    <a:pt x="17386" y="44919"/>
                  </a:lnTo>
                  <a:lnTo>
                    <a:pt x="17538" y="44653"/>
                  </a:lnTo>
                  <a:lnTo>
                    <a:pt x="17284" y="44919"/>
                  </a:lnTo>
                  <a:lnTo>
                    <a:pt x="17310" y="43649"/>
                  </a:lnTo>
                  <a:lnTo>
                    <a:pt x="18072" y="42379"/>
                  </a:lnTo>
                  <a:lnTo>
                    <a:pt x="13385" y="42379"/>
                  </a:lnTo>
                  <a:lnTo>
                    <a:pt x="11404" y="39839"/>
                  </a:lnTo>
                  <a:lnTo>
                    <a:pt x="16929" y="37299"/>
                  </a:lnTo>
                  <a:lnTo>
                    <a:pt x="13296" y="34759"/>
                  </a:lnTo>
                  <a:lnTo>
                    <a:pt x="11569" y="34759"/>
                  </a:lnTo>
                  <a:lnTo>
                    <a:pt x="7061" y="37299"/>
                  </a:lnTo>
                  <a:lnTo>
                    <a:pt x="7086" y="38569"/>
                  </a:lnTo>
                  <a:lnTo>
                    <a:pt x="7620" y="38569"/>
                  </a:lnTo>
                  <a:lnTo>
                    <a:pt x="8051" y="39839"/>
                  </a:lnTo>
                  <a:lnTo>
                    <a:pt x="7315" y="41109"/>
                  </a:lnTo>
                  <a:lnTo>
                    <a:pt x="5664" y="41109"/>
                  </a:lnTo>
                  <a:lnTo>
                    <a:pt x="3187" y="44919"/>
                  </a:lnTo>
                  <a:lnTo>
                    <a:pt x="0" y="49999"/>
                  </a:lnTo>
                  <a:lnTo>
                    <a:pt x="1397" y="53809"/>
                  </a:lnTo>
                  <a:lnTo>
                    <a:pt x="4876" y="52539"/>
                  </a:lnTo>
                  <a:lnTo>
                    <a:pt x="4445" y="55079"/>
                  </a:lnTo>
                  <a:lnTo>
                    <a:pt x="5029" y="55079"/>
                  </a:lnTo>
                  <a:lnTo>
                    <a:pt x="4914" y="56349"/>
                  </a:lnTo>
                  <a:lnTo>
                    <a:pt x="5092" y="57619"/>
                  </a:lnTo>
                  <a:lnTo>
                    <a:pt x="9372" y="53809"/>
                  </a:lnTo>
                  <a:lnTo>
                    <a:pt x="9105" y="54825"/>
                  </a:lnTo>
                  <a:lnTo>
                    <a:pt x="10909" y="53809"/>
                  </a:lnTo>
                  <a:lnTo>
                    <a:pt x="10833" y="56349"/>
                  </a:lnTo>
                  <a:lnTo>
                    <a:pt x="9664" y="57619"/>
                  </a:lnTo>
                  <a:lnTo>
                    <a:pt x="11303" y="57619"/>
                  </a:lnTo>
                  <a:lnTo>
                    <a:pt x="10668" y="58889"/>
                  </a:lnTo>
                  <a:lnTo>
                    <a:pt x="11709" y="58889"/>
                  </a:lnTo>
                  <a:lnTo>
                    <a:pt x="12992" y="60159"/>
                  </a:lnTo>
                  <a:lnTo>
                    <a:pt x="14820" y="57619"/>
                  </a:lnTo>
                  <a:lnTo>
                    <a:pt x="14516" y="61429"/>
                  </a:lnTo>
                  <a:lnTo>
                    <a:pt x="18656" y="58889"/>
                  </a:lnTo>
                  <a:lnTo>
                    <a:pt x="16217" y="62699"/>
                  </a:lnTo>
                  <a:lnTo>
                    <a:pt x="17081" y="62699"/>
                  </a:lnTo>
                  <a:lnTo>
                    <a:pt x="19837" y="61429"/>
                  </a:lnTo>
                  <a:lnTo>
                    <a:pt x="20866" y="61429"/>
                  </a:lnTo>
                  <a:lnTo>
                    <a:pt x="16332" y="65239"/>
                  </a:lnTo>
                  <a:lnTo>
                    <a:pt x="24180" y="63969"/>
                  </a:lnTo>
                  <a:lnTo>
                    <a:pt x="20650" y="69049"/>
                  </a:lnTo>
                  <a:lnTo>
                    <a:pt x="24485" y="65239"/>
                  </a:lnTo>
                  <a:lnTo>
                    <a:pt x="26301" y="70319"/>
                  </a:lnTo>
                  <a:lnTo>
                    <a:pt x="29171" y="69342"/>
                  </a:lnTo>
                  <a:lnTo>
                    <a:pt x="29959" y="70319"/>
                  </a:lnTo>
                  <a:lnTo>
                    <a:pt x="29514" y="71589"/>
                  </a:lnTo>
                  <a:lnTo>
                    <a:pt x="29781" y="72859"/>
                  </a:lnTo>
                  <a:lnTo>
                    <a:pt x="32169" y="70319"/>
                  </a:lnTo>
                  <a:lnTo>
                    <a:pt x="34569" y="70319"/>
                  </a:lnTo>
                  <a:lnTo>
                    <a:pt x="37007" y="69049"/>
                  </a:lnTo>
                  <a:lnTo>
                    <a:pt x="36296" y="72859"/>
                  </a:lnTo>
                  <a:lnTo>
                    <a:pt x="33553" y="72859"/>
                  </a:lnTo>
                  <a:lnTo>
                    <a:pt x="36207" y="75399"/>
                  </a:lnTo>
                  <a:lnTo>
                    <a:pt x="37249" y="71589"/>
                  </a:lnTo>
                  <a:lnTo>
                    <a:pt x="37045" y="75145"/>
                  </a:lnTo>
                  <a:lnTo>
                    <a:pt x="36906" y="75399"/>
                  </a:lnTo>
                  <a:lnTo>
                    <a:pt x="36233" y="76669"/>
                  </a:lnTo>
                  <a:lnTo>
                    <a:pt x="38303" y="74129"/>
                  </a:lnTo>
                  <a:lnTo>
                    <a:pt x="39344" y="72859"/>
                  </a:lnTo>
                  <a:lnTo>
                    <a:pt x="37782" y="76669"/>
                  </a:lnTo>
                  <a:lnTo>
                    <a:pt x="40513" y="75399"/>
                  </a:lnTo>
                  <a:lnTo>
                    <a:pt x="40716" y="77939"/>
                  </a:lnTo>
                  <a:lnTo>
                    <a:pt x="38188" y="79209"/>
                  </a:lnTo>
                  <a:lnTo>
                    <a:pt x="40881" y="79209"/>
                  </a:lnTo>
                  <a:lnTo>
                    <a:pt x="40855" y="80352"/>
                  </a:lnTo>
                  <a:lnTo>
                    <a:pt x="41236" y="79209"/>
                  </a:lnTo>
                  <a:lnTo>
                    <a:pt x="42900" y="77939"/>
                  </a:lnTo>
                  <a:lnTo>
                    <a:pt x="45732" y="77939"/>
                  </a:lnTo>
                  <a:lnTo>
                    <a:pt x="42265" y="80479"/>
                  </a:lnTo>
                  <a:lnTo>
                    <a:pt x="41859" y="83019"/>
                  </a:lnTo>
                  <a:lnTo>
                    <a:pt x="43827" y="83019"/>
                  </a:lnTo>
                  <a:lnTo>
                    <a:pt x="46913" y="80479"/>
                  </a:lnTo>
                  <a:lnTo>
                    <a:pt x="47815" y="81749"/>
                  </a:lnTo>
                  <a:lnTo>
                    <a:pt x="47510" y="81749"/>
                  </a:lnTo>
                  <a:lnTo>
                    <a:pt x="47561" y="82753"/>
                  </a:lnTo>
                  <a:lnTo>
                    <a:pt x="50088" y="81749"/>
                  </a:lnTo>
                  <a:lnTo>
                    <a:pt x="51092" y="85559"/>
                  </a:lnTo>
                  <a:lnTo>
                    <a:pt x="54978" y="84328"/>
                  </a:lnTo>
                  <a:lnTo>
                    <a:pt x="54711" y="85559"/>
                  </a:lnTo>
                  <a:lnTo>
                    <a:pt x="55168" y="84289"/>
                  </a:lnTo>
                  <a:lnTo>
                    <a:pt x="55626" y="83019"/>
                  </a:lnTo>
                  <a:lnTo>
                    <a:pt x="56756" y="81749"/>
                  </a:lnTo>
                  <a:lnTo>
                    <a:pt x="57658" y="80479"/>
                  </a:lnTo>
                  <a:lnTo>
                    <a:pt x="58521" y="81749"/>
                  </a:lnTo>
                  <a:lnTo>
                    <a:pt x="59588" y="80479"/>
                  </a:lnTo>
                  <a:lnTo>
                    <a:pt x="60655" y="79209"/>
                  </a:lnTo>
                  <a:lnTo>
                    <a:pt x="59436" y="81749"/>
                  </a:lnTo>
                  <a:lnTo>
                    <a:pt x="58521" y="81749"/>
                  </a:lnTo>
                  <a:lnTo>
                    <a:pt x="58305" y="81749"/>
                  </a:lnTo>
                  <a:lnTo>
                    <a:pt x="57594" y="83019"/>
                  </a:lnTo>
                  <a:lnTo>
                    <a:pt x="59118" y="83019"/>
                  </a:lnTo>
                  <a:lnTo>
                    <a:pt x="57721" y="85471"/>
                  </a:lnTo>
                  <a:lnTo>
                    <a:pt x="57899" y="85559"/>
                  </a:lnTo>
                  <a:lnTo>
                    <a:pt x="58572" y="85344"/>
                  </a:lnTo>
                  <a:lnTo>
                    <a:pt x="58369" y="88099"/>
                  </a:lnTo>
                  <a:lnTo>
                    <a:pt x="57264" y="85559"/>
                  </a:lnTo>
                  <a:lnTo>
                    <a:pt x="55308" y="91909"/>
                  </a:lnTo>
                  <a:lnTo>
                    <a:pt x="56159" y="85559"/>
                  </a:lnTo>
                  <a:lnTo>
                    <a:pt x="56210" y="84645"/>
                  </a:lnTo>
                  <a:lnTo>
                    <a:pt x="54013" y="90639"/>
                  </a:lnTo>
                  <a:lnTo>
                    <a:pt x="55880" y="93179"/>
                  </a:lnTo>
                  <a:lnTo>
                    <a:pt x="56934" y="91909"/>
                  </a:lnTo>
                  <a:lnTo>
                    <a:pt x="58000" y="90639"/>
                  </a:lnTo>
                  <a:lnTo>
                    <a:pt x="59791" y="94449"/>
                  </a:lnTo>
                  <a:lnTo>
                    <a:pt x="61582" y="93179"/>
                  </a:lnTo>
                  <a:lnTo>
                    <a:pt x="61429" y="91909"/>
                  </a:lnTo>
                  <a:lnTo>
                    <a:pt x="63220" y="90639"/>
                  </a:lnTo>
                  <a:lnTo>
                    <a:pt x="68986" y="90639"/>
                  </a:lnTo>
                  <a:lnTo>
                    <a:pt x="60312" y="99529"/>
                  </a:lnTo>
                  <a:lnTo>
                    <a:pt x="65862" y="98259"/>
                  </a:lnTo>
                  <a:lnTo>
                    <a:pt x="68033" y="96989"/>
                  </a:lnTo>
                  <a:lnTo>
                    <a:pt x="71196" y="93179"/>
                  </a:lnTo>
                  <a:lnTo>
                    <a:pt x="71488" y="96989"/>
                  </a:lnTo>
                  <a:lnTo>
                    <a:pt x="68414" y="99428"/>
                  </a:lnTo>
                  <a:lnTo>
                    <a:pt x="68402" y="99682"/>
                  </a:lnTo>
                  <a:lnTo>
                    <a:pt x="70383" y="102069"/>
                  </a:lnTo>
                  <a:lnTo>
                    <a:pt x="71386" y="99936"/>
                  </a:lnTo>
                  <a:lnTo>
                    <a:pt x="71513" y="99669"/>
                  </a:lnTo>
                  <a:lnTo>
                    <a:pt x="71577" y="99529"/>
                  </a:lnTo>
                  <a:lnTo>
                    <a:pt x="73380" y="95719"/>
                  </a:lnTo>
                  <a:lnTo>
                    <a:pt x="73964" y="99682"/>
                  </a:lnTo>
                  <a:lnTo>
                    <a:pt x="74053" y="99529"/>
                  </a:lnTo>
                  <a:lnTo>
                    <a:pt x="75298" y="100799"/>
                  </a:lnTo>
                  <a:lnTo>
                    <a:pt x="73215" y="103339"/>
                  </a:lnTo>
                  <a:lnTo>
                    <a:pt x="76009" y="105879"/>
                  </a:lnTo>
                  <a:lnTo>
                    <a:pt x="80403" y="105879"/>
                  </a:lnTo>
                  <a:lnTo>
                    <a:pt x="83553" y="108419"/>
                  </a:lnTo>
                  <a:lnTo>
                    <a:pt x="82689" y="108419"/>
                  </a:lnTo>
                  <a:lnTo>
                    <a:pt x="81470" y="109689"/>
                  </a:lnTo>
                  <a:lnTo>
                    <a:pt x="81368" y="110959"/>
                  </a:lnTo>
                  <a:lnTo>
                    <a:pt x="86017" y="112229"/>
                  </a:lnTo>
                  <a:lnTo>
                    <a:pt x="88315" y="117309"/>
                  </a:lnTo>
                  <a:lnTo>
                    <a:pt x="89890" y="122389"/>
                  </a:lnTo>
                  <a:lnTo>
                    <a:pt x="93243" y="121119"/>
                  </a:lnTo>
                  <a:lnTo>
                    <a:pt x="93510" y="121119"/>
                  </a:lnTo>
                  <a:lnTo>
                    <a:pt x="95796" y="121119"/>
                  </a:lnTo>
                  <a:lnTo>
                    <a:pt x="94615" y="123659"/>
                  </a:lnTo>
                  <a:lnTo>
                    <a:pt x="97510" y="123659"/>
                  </a:lnTo>
                  <a:lnTo>
                    <a:pt x="103759" y="126199"/>
                  </a:lnTo>
                  <a:lnTo>
                    <a:pt x="103492" y="130009"/>
                  </a:lnTo>
                  <a:lnTo>
                    <a:pt x="102400" y="130009"/>
                  </a:lnTo>
                  <a:lnTo>
                    <a:pt x="103187" y="133819"/>
                  </a:lnTo>
                  <a:lnTo>
                    <a:pt x="108915" y="128739"/>
                  </a:lnTo>
                  <a:lnTo>
                    <a:pt x="108419" y="132549"/>
                  </a:lnTo>
                  <a:lnTo>
                    <a:pt x="107708" y="132549"/>
                  </a:lnTo>
                  <a:lnTo>
                    <a:pt x="110451" y="136359"/>
                  </a:lnTo>
                  <a:lnTo>
                    <a:pt x="116662" y="140169"/>
                  </a:lnTo>
                  <a:lnTo>
                    <a:pt x="115785" y="145249"/>
                  </a:lnTo>
                  <a:lnTo>
                    <a:pt x="119659" y="143979"/>
                  </a:lnTo>
                  <a:lnTo>
                    <a:pt x="117754" y="151599"/>
                  </a:lnTo>
                  <a:lnTo>
                    <a:pt x="122707" y="147789"/>
                  </a:lnTo>
                  <a:lnTo>
                    <a:pt x="122377" y="151599"/>
                  </a:lnTo>
                  <a:lnTo>
                    <a:pt x="120954" y="151599"/>
                  </a:lnTo>
                  <a:lnTo>
                    <a:pt x="122186" y="156679"/>
                  </a:lnTo>
                  <a:lnTo>
                    <a:pt x="122682" y="157949"/>
                  </a:lnTo>
                  <a:lnTo>
                    <a:pt x="126250" y="155409"/>
                  </a:lnTo>
                  <a:lnTo>
                    <a:pt x="127635" y="156679"/>
                  </a:lnTo>
                  <a:lnTo>
                    <a:pt x="125145" y="157949"/>
                  </a:lnTo>
                  <a:lnTo>
                    <a:pt x="129006" y="157949"/>
                  </a:lnTo>
                  <a:lnTo>
                    <a:pt x="126619" y="160489"/>
                  </a:lnTo>
                  <a:lnTo>
                    <a:pt x="128104" y="161759"/>
                  </a:lnTo>
                  <a:lnTo>
                    <a:pt x="127927" y="160489"/>
                  </a:lnTo>
                  <a:lnTo>
                    <a:pt x="128524" y="159219"/>
                  </a:lnTo>
                  <a:lnTo>
                    <a:pt x="129324" y="159219"/>
                  </a:lnTo>
                  <a:lnTo>
                    <a:pt x="131775" y="160489"/>
                  </a:lnTo>
                  <a:lnTo>
                    <a:pt x="130733" y="164299"/>
                  </a:lnTo>
                  <a:lnTo>
                    <a:pt x="129451" y="165569"/>
                  </a:lnTo>
                  <a:lnTo>
                    <a:pt x="134696" y="168109"/>
                  </a:lnTo>
                  <a:lnTo>
                    <a:pt x="135928" y="168109"/>
                  </a:lnTo>
                  <a:lnTo>
                    <a:pt x="129235" y="170649"/>
                  </a:lnTo>
                  <a:lnTo>
                    <a:pt x="133540" y="170649"/>
                  </a:lnTo>
                  <a:lnTo>
                    <a:pt x="134797" y="169379"/>
                  </a:lnTo>
                  <a:lnTo>
                    <a:pt x="135356" y="169379"/>
                  </a:lnTo>
                  <a:lnTo>
                    <a:pt x="134505" y="171919"/>
                  </a:lnTo>
                  <a:lnTo>
                    <a:pt x="136105" y="174459"/>
                  </a:lnTo>
                  <a:lnTo>
                    <a:pt x="137972" y="174459"/>
                  </a:lnTo>
                  <a:lnTo>
                    <a:pt x="135928" y="175729"/>
                  </a:lnTo>
                  <a:lnTo>
                    <a:pt x="137642" y="179539"/>
                  </a:lnTo>
                  <a:lnTo>
                    <a:pt x="141351" y="182079"/>
                  </a:lnTo>
                  <a:lnTo>
                    <a:pt x="143764" y="184619"/>
                  </a:lnTo>
                  <a:lnTo>
                    <a:pt x="143738" y="183349"/>
                  </a:lnTo>
                  <a:lnTo>
                    <a:pt x="147104" y="180809"/>
                  </a:lnTo>
                  <a:lnTo>
                    <a:pt x="148132" y="182079"/>
                  </a:lnTo>
                  <a:lnTo>
                    <a:pt x="147523" y="182702"/>
                  </a:lnTo>
                  <a:lnTo>
                    <a:pt x="148983" y="182079"/>
                  </a:lnTo>
                  <a:lnTo>
                    <a:pt x="149529" y="184619"/>
                  </a:lnTo>
                  <a:lnTo>
                    <a:pt x="146367" y="185889"/>
                  </a:lnTo>
                  <a:lnTo>
                    <a:pt x="146977" y="185889"/>
                  </a:lnTo>
                  <a:lnTo>
                    <a:pt x="146189" y="187159"/>
                  </a:lnTo>
                  <a:lnTo>
                    <a:pt x="146545" y="187159"/>
                  </a:lnTo>
                  <a:lnTo>
                    <a:pt x="143319" y="192239"/>
                  </a:lnTo>
                  <a:lnTo>
                    <a:pt x="147002" y="190969"/>
                  </a:lnTo>
                  <a:lnTo>
                    <a:pt x="146215" y="192239"/>
                  </a:lnTo>
                  <a:lnTo>
                    <a:pt x="148475" y="194779"/>
                  </a:lnTo>
                  <a:lnTo>
                    <a:pt x="150495" y="196049"/>
                  </a:lnTo>
                  <a:lnTo>
                    <a:pt x="152501" y="198589"/>
                  </a:lnTo>
                  <a:lnTo>
                    <a:pt x="155028" y="197319"/>
                  </a:lnTo>
                  <a:lnTo>
                    <a:pt x="155206" y="198589"/>
                  </a:lnTo>
                  <a:lnTo>
                    <a:pt x="157759" y="198589"/>
                  </a:lnTo>
                  <a:lnTo>
                    <a:pt x="158292" y="201129"/>
                  </a:lnTo>
                  <a:lnTo>
                    <a:pt x="157759" y="204939"/>
                  </a:lnTo>
                  <a:lnTo>
                    <a:pt x="159537" y="207479"/>
                  </a:lnTo>
                  <a:lnTo>
                    <a:pt x="161886" y="208749"/>
                  </a:lnTo>
                  <a:lnTo>
                    <a:pt x="161937" y="207708"/>
                  </a:lnTo>
                  <a:lnTo>
                    <a:pt x="163550" y="210019"/>
                  </a:lnTo>
                  <a:lnTo>
                    <a:pt x="161099" y="210019"/>
                  </a:lnTo>
                  <a:lnTo>
                    <a:pt x="163309" y="212559"/>
                  </a:lnTo>
                  <a:lnTo>
                    <a:pt x="164033" y="213829"/>
                  </a:lnTo>
                  <a:lnTo>
                    <a:pt x="168135" y="216369"/>
                  </a:lnTo>
                  <a:lnTo>
                    <a:pt x="168846" y="215099"/>
                  </a:lnTo>
                  <a:lnTo>
                    <a:pt x="170700" y="215099"/>
                  </a:lnTo>
                  <a:lnTo>
                    <a:pt x="169875" y="216369"/>
                  </a:lnTo>
                  <a:lnTo>
                    <a:pt x="168694" y="217639"/>
                  </a:lnTo>
                  <a:lnTo>
                    <a:pt x="168351" y="217639"/>
                  </a:lnTo>
                  <a:lnTo>
                    <a:pt x="174371" y="220179"/>
                  </a:lnTo>
                  <a:lnTo>
                    <a:pt x="167335" y="231609"/>
                  </a:lnTo>
                  <a:lnTo>
                    <a:pt x="174167" y="232879"/>
                  </a:lnTo>
                  <a:lnTo>
                    <a:pt x="173812" y="232879"/>
                  </a:lnTo>
                  <a:lnTo>
                    <a:pt x="178320" y="234149"/>
                  </a:lnTo>
                  <a:lnTo>
                    <a:pt x="198831" y="234149"/>
                  </a:lnTo>
                  <a:lnTo>
                    <a:pt x="199263" y="232879"/>
                  </a:lnTo>
                  <a:lnTo>
                    <a:pt x="200520" y="231609"/>
                  </a:lnTo>
                  <a:lnTo>
                    <a:pt x="201066" y="232879"/>
                  </a:lnTo>
                  <a:lnTo>
                    <a:pt x="202298" y="232879"/>
                  </a:lnTo>
                  <a:lnTo>
                    <a:pt x="201891" y="231609"/>
                  </a:lnTo>
                  <a:lnTo>
                    <a:pt x="201485" y="230339"/>
                  </a:lnTo>
                  <a:lnTo>
                    <a:pt x="204190" y="230339"/>
                  </a:lnTo>
                  <a:lnTo>
                    <a:pt x="204533" y="229069"/>
                  </a:lnTo>
                  <a:lnTo>
                    <a:pt x="204889" y="227799"/>
                  </a:lnTo>
                  <a:close/>
                </a:path>
                <a:path w="267970" h="541019">
                  <a:moveTo>
                    <a:pt x="212217" y="324129"/>
                  </a:moveTo>
                  <a:lnTo>
                    <a:pt x="211975" y="324104"/>
                  </a:lnTo>
                  <a:lnTo>
                    <a:pt x="211759" y="324040"/>
                  </a:lnTo>
                  <a:lnTo>
                    <a:pt x="211404" y="324091"/>
                  </a:lnTo>
                  <a:lnTo>
                    <a:pt x="210680" y="326009"/>
                  </a:lnTo>
                  <a:lnTo>
                    <a:pt x="211543" y="325297"/>
                  </a:lnTo>
                  <a:lnTo>
                    <a:pt x="211988" y="324688"/>
                  </a:lnTo>
                  <a:lnTo>
                    <a:pt x="212217" y="324129"/>
                  </a:lnTo>
                  <a:close/>
                </a:path>
                <a:path w="267970" h="541019">
                  <a:moveTo>
                    <a:pt x="213448" y="334937"/>
                  </a:moveTo>
                  <a:lnTo>
                    <a:pt x="213220" y="332536"/>
                  </a:lnTo>
                  <a:lnTo>
                    <a:pt x="213131" y="333260"/>
                  </a:lnTo>
                  <a:lnTo>
                    <a:pt x="213220" y="334124"/>
                  </a:lnTo>
                  <a:lnTo>
                    <a:pt x="213448" y="334937"/>
                  </a:lnTo>
                  <a:close/>
                </a:path>
                <a:path w="267970" h="541019">
                  <a:moveTo>
                    <a:pt x="213512" y="335178"/>
                  </a:moveTo>
                  <a:lnTo>
                    <a:pt x="213448" y="334937"/>
                  </a:lnTo>
                  <a:lnTo>
                    <a:pt x="213461" y="335191"/>
                  </a:lnTo>
                  <a:close/>
                </a:path>
                <a:path w="267970" h="541019">
                  <a:moveTo>
                    <a:pt x="215684" y="268439"/>
                  </a:moveTo>
                  <a:lnTo>
                    <a:pt x="215201" y="267169"/>
                  </a:lnTo>
                  <a:lnTo>
                    <a:pt x="213664" y="264629"/>
                  </a:lnTo>
                  <a:lnTo>
                    <a:pt x="211531" y="264629"/>
                  </a:lnTo>
                  <a:lnTo>
                    <a:pt x="212102" y="265899"/>
                  </a:lnTo>
                  <a:lnTo>
                    <a:pt x="210820" y="265899"/>
                  </a:lnTo>
                  <a:lnTo>
                    <a:pt x="213347" y="268439"/>
                  </a:lnTo>
                  <a:lnTo>
                    <a:pt x="215684" y="268439"/>
                  </a:lnTo>
                  <a:close/>
                </a:path>
                <a:path w="267970" h="541019">
                  <a:moveTo>
                    <a:pt x="217805" y="271297"/>
                  </a:moveTo>
                  <a:lnTo>
                    <a:pt x="215976" y="271183"/>
                  </a:lnTo>
                  <a:lnTo>
                    <a:pt x="216166" y="272211"/>
                  </a:lnTo>
                  <a:lnTo>
                    <a:pt x="215341" y="273659"/>
                  </a:lnTo>
                  <a:lnTo>
                    <a:pt x="215925" y="273989"/>
                  </a:lnTo>
                  <a:lnTo>
                    <a:pt x="217284" y="272897"/>
                  </a:lnTo>
                  <a:lnTo>
                    <a:pt x="217805" y="271297"/>
                  </a:lnTo>
                  <a:close/>
                </a:path>
                <a:path w="267970" h="541019">
                  <a:moveTo>
                    <a:pt x="217944" y="287489"/>
                  </a:moveTo>
                  <a:lnTo>
                    <a:pt x="216204" y="287489"/>
                  </a:lnTo>
                  <a:lnTo>
                    <a:pt x="216839" y="288378"/>
                  </a:lnTo>
                  <a:lnTo>
                    <a:pt x="217944" y="287489"/>
                  </a:lnTo>
                  <a:close/>
                </a:path>
                <a:path w="267970" h="541019">
                  <a:moveTo>
                    <a:pt x="220294" y="286219"/>
                  </a:moveTo>
                  <a:lnTo>
                    <a:pt x="219519" y="286219"/>
                  </a:lnTo>
                  <a:lnTo>
                    <a:pt x="217944" y="287489"/>
                  </a:lnTo>
                  <a:lnTo>
                    <a:pt x="218986" y="287489"/>
                  </a:lnTo>
                  <a:lnTo>
                    <a:pt x="217944" y="288759"/>
                  </a:lnTo>
                  <a:lnTo>
                    <a:pt x="220294" y="286219"/>
                  </a:lnTo>
                  <a:close/>
                </a:path>
                <a:path w="267970" h="541019">
                  <a:moveTo>
                    <a:pt x="222491" y="359638"/>
                  </a:moveTo>
                  <a:lnTo>
                    <a:pt x="222046" y="359067"/>
                  </a:lnTo>
                  <a:lnTo>
                    <a:pt x="221576" y="359879"/>
                  </a:lnTo>
                  <a:lnTo>
                    <a:pt x="222491" y="359638"/>
                  </a:lnTo>
                  <a:close/>
                </a:path>
                <a:path w="267970" h="541019">
                  <a:moveTo>
                    <a:pt x="227685" y="375653"/>
                  </a:moveTo>
                  <a:lnTo>
                    <a:pt x="227584" y="375450"/>
                  </a:lnTo>
                  <a:lnTo>
                    <a:pt x="226771" y="374777"/>
                  </a:lnTo>
                  <a:lnTo>
                    <a:pt x="227088" y="375221"/>
                  </a:lnTo>
                  <a:lnTo>
                    <a:pt x="227685" y="375653"/>
                  </a:lnTo>
                  <a:close/>
                </a:path>
                <a:path w="267970" h="541019">
                  <a:moveTo>
                    <a:pt x="229120" y="376389"/>
                  </a:moveTo>
                  <a:lnTo>
                    <a:pt x="228981" y="376288"/>
                  </a:lnTo>
                  <a:lnTo>
                    <a:pt x="228752" y="376389"/>
                  </a:lnTo>
                  <a:lnTo>
                    <a:pt x="229120" y="376389"/>
                  </a:lnTo>
                  <a:close/>
                </a:path>
                <a:path w="267970" h="541019">
                  <a:moveTo>
                    <a:pt x="229489" y="377659"/>
                  </a:moveTo>
                  <a:lnTo>
                    <a:pt x="228752" y="376389"/>
                  </a:lnTo>
                  <a:lnTo>
                    <a:pt x="228003" y="376389"/>
                  </a:lnTo>
                  <a:lnTo>
                    <a:pt x="227418" y="377659"/>
                  </a:lnTo>
                  <a:lnTo>
                    <a:pt x="229489" y="377659"/>
                  </a:lnTo>
                  <a:close/>
                </a:path>
                <a:path w="267970" h="541019">
                  <a:moveTo>
                    <a:pt x="233235" y="391375"/>
                  </a:moveTo>
                  <a:lnTo>
                    <a:pt x="232968" y="390359"/>
                  </a:lnTo>
                  <a:lnTo>
                    <a:pt x="233083" y="391629"/>
                  </a:lnTo>
                  <a:lnTo>
                    <a:pt x="233235" y="391375"/>
                  </a:lnTo>
                  <a:close/>
                </a:path>
                <a:path w="267970" h="541019">
                  <a:moveTo>
                    <a:pt x="235940" y="316992"/>
                  </a:moveTo>
                  <a:lnTo>
                    <a:pt x="234594" y="316039"/>
                  </a:lnTo>
                  <a:lnTo>
                    <a:pt x="231559" y="317373"/>
                  </a:lnTo>
                  <a:lnTo>
                    <a:pt x="232359" y="317944"/>
                  </a:lnTo>
                  <a:lnTo>
                    <a:pt x="235940" y="316992"/>
                  </a:lnTo>
                  <a:close/>
                </a:path>
                <a:path w="267970" h="541019">
                  <a:moveTo>
                    <a:pt x="238887" y="333209"/>
                  </a:moveTo>
                  <a:lnTo>
                    <a:pt x="238645" y="333070"/>
                  </a:lnTo>
                  <a:lnTo>
                    <a:pt x="238633" y="333209"/>
                  </a:lnTo>
                  <a:lnTo>
                    <a:pt x="238887" y="333209"/>
                  </a:lnTo>
                  <a:close/>
                </a:path>
                <a:path w="267970" h="541019">
                  <a:moveTo>
                    <a:pt x="240677" y="409879"/>
                  </a:moveTo>
                  <a:lnTo>
                    <a:pt x="240144" y="409409"/>
                  </a:lnTo>
                  <a:lnTo>
                    <a:pt x="239687" y="410184"/>
                  </a:lnTo>
                  <a:lnTo>
                    <a:pt x="239915" y="410718"/>
                  </a:lnTo>
                  <a:lnTo>
                    <a:pt x="240398" y="411187"/>
                  </a:lnTo>
                  <a:lnTo>
                    <a:pt x="240499" y="410603"/>
                  </a:lnTo>
                  <a:lnTo>
                    <a:pt x="240677" y="409879"/>
                  </a:lnTo>
                  <a:close/>
                </a:path>
                <a:path w="267970" h="541019">
                  <a:moveTo>
                    <a:pt x="241985" y="412178"/>
                  </a:moveTo>
                  <a:lnTo>
                    <a:pt x="241388" y="411861"/>
                  </a:lnTo>
                  <a:lnTo>
                    <a:pt x="240804" y="411543"/>
                  </a:lnTo>
                  <a:lnTo>
                    <a:pt x="240398" y="411187"/>
                  </a:lnTo>
                  <a:lnTo>
                    <a:pt x="240296" y="411899"/>
                  </a:lnTo>
                  <a:lnTo>
                    <a:pt x="240347" y="412432"/>
                  </a:lnTo>
                  <a:lnTo>
                    <a:pt x="241985" y="412178"/>
                  </a:lnTo>
                  <a:close/>
                </a:path>
                <a:path w="267970" h="541019">
                  <a:moveTo>
                    <a:pt x="243039" y="430733"/>
                  </a:moveTo>
                  <a:lnTo>
                    <a:pt x="242011" y="429221"/>
                  </a:lnTo>
                  <a:lnTo>
                    <a:pt x="240525" y="430555"/>
                  </a:lnTo>
                  <a:lnTo>
                    <a:pt x="243039" y="430733"/>
                  </a:lnTo>
                  <a:close/>
                </a:path>
                <a:path w="267970" h="541019">
                  <a:moveTo>
                    <a:pt x="243420" y="430999"/>
                  </a:moveTo>
                  <a:lnTo>
                    <a:pt x="240284" y="432269"/>
                  </a:lnTo>
                  <a:lnTo>
                    <a:pt x="241122" y="434619"/>
                  </a:lnTo>
                  <a:lnTo>
                    <a:pt x="243420" y="430999"/>
                  </a:lnTo>
                  <a:close/>
                </a:path>
                <a:path w="267970" h="541019">
                  <a:moveTo>
                    <a:pt x="244970" y="370039"/>
                  </a:moveTo>
                  <a:lnTo>
                    <a:pt x="243598" y="370039"/>
                  </a:lnTo>
                  <a:lnTo>
                    <a:pt x="244182" y="370890"/>
                  </a:lnTo>
                  <a:lnTo>
                    <a:pt x="244868" y="371132"/>
                  </a:lnTo>
                  <a:lnTo>
                    <a:pt x="244970" y="370039"/>
                  </a:lnTo>
                  <a:close/>
                </a:path>
                <a:path w="267970" h="541019">
                  <a:moveTo>
                    <a:pt x="245364" y="371309"/>
                  </a:moveTo>
                  <a:lnTo>
                    <a:pt x="244868" y="371132"/>
                  </a:lnTo>
                  <a:lnTo>
                    <a:pt x="244856" y="371309"/>
                  </a:lnTo>
                  <a:lnTo>
                    <a:pt x="245364" y="371309"/>
                  </a:lnTo>
                  <a:close/>
                </a:path>
                <a:path w="267970" h="541019">
                  <a:moveTo>
                    <a:pt x="246824" y="361149"/>
                  </a:moveTo>
                  <a:lnTo>
                    <a:pt x="246583" y="361086"/>
                  </a:lnTo>
                  <a:lnTo>
                    <a:pt x="246824" y="361149"/>
                  </a:lnTo>
                  <a:close/>
                </a:path>
                <a:path w="267970" h="541019">
                  <a:moveTo>
                    <a:pt x="248373" y="527672"/>
                  </a:moveTo>
                  <a:lnTo>
                    <a:pt x="248132" y="527316"/>
                  </a:lnTo>
                  <a:lnTo>
                    <a:pt x="247764" y="527507"/>
                  </a:lnTo>
                  <a:lnTo>
                    <a:pt x="248373" y="527672"/>
                  </a:lnTo>
                  <a:close/>
                </a:path>
                <a:path w="267970" h="541019">
                  <a:moveTo>
                    <a:pt x="248894" y="511009"/>
                  </a:moveTo>
                  <a:lnTo>
                    <a:pt x="247142" y="511009"/>
                  </a:lnTo>
                  <a:lnTo>
                    <a:pt x="248043" y="512279"/>
                  </a:lnTo>
                  <a:lnTo>
                    <a:pt x="248894" y="511009"/>
                  </a:lnTo>
                  <a:close/>
                </a:path>
                <a:path w="267970" h="541019">
                  <a:moveTo>
                    <a:pt x="249364" y="527951"/>
                  </a:moveTo>
                  <a:lnTo>
                    <a:pt x="248373" y="527672"/>
                  </a:lnTo>
                  <a:lnTo>
                    <a:pt x="248513" y="527888"/>
                  </a:lnTo>
                  <a:lnTo>
                    <a:pt x="249364" y="527951"/>
                  </a:lnTo>
                  <a:close/>
                </a:path>
                <a:path w="267970" h="541019">
                  <a:moveTo>
                    <a:pt x="249796" y="539343"/>
                  </a:moveTo>
                  <a:lnTo>
                    <a:pt x="249428" y="538924"/>
                  </a:lnTo>
                  <a:lnTo>
                    <a:pt x="249313" y="539318"/>
                  </a:lnTo>
                  <a:lnTo>
                    <a:pt x="249516" y="539305"/>
                  </a:lnTo>
                  <a:lnTo>
                    <a:pt x="249669" y="539330"/>
                  </a:lnTo>
                  <a:lnTo>
                    <a:pt x="249796" y="539343"/>
                  </a:lnTo>
                  <a:close/>
                </a:path>
                <a:path w="267970" h="541019">
                  <a:moveTo>
                    <a:pt x="249847" y="484479"/>
                  </a:moveTo>
                  <a:lnTo>
                    <a:pt x="249593" y="484543"/>
                  </a:lnTo>
                  <a:lnTo>
                    <a:pt x="249326" y="484657"/>
                  </a:lnTo>
                  <a:lnTo>
                    <a:pt x="249123" y="484860"/>
                  </a:lnTo>
                  <a:lnTo>
                    <a:pt x="249313" y="484835"/>
                  </a:lnTo>
                  <a:lnTo>
                    <a:pt x="249580" y="484670"/>
                  </a:lnTo>
                  <a:lnTo>
                    <a:pt x="249847" y="484479"/>
                  </a:lnTo>
                  <a:close/>
                </a:path>
                <a:path w="267970" h="541019">
                  <a:moveTo>
                    <a:pt x="250050" y="495160"/>
                  </a:moveTo>
                  <a:lnTo>
                    <a:pt x="249097" y="496735"/>
                  </a:lnTo>
                  <a:lnTo>
                    <a:pt x="249656" y="496036"/>
                  </a:lnTo>
                  <a:lnTo>
                    <a:pt x="249910" y="495541"/>
                  </a:lnTo>
                  <a:lnTo>
                    <a:pt x="250050" y="495160"/>
                  </a:lnTo>
                  <a:close/>
                </a:path>
                <a:path w="267970" h="541019">
                  <a:moveTo>
                    <a:pt x="250151" y="539775"/>
                  </a:moveTo>
                  <a:lnTo>
                    <a:pt x="250139" y="539572"/>
                  </a:lnTo>
                  <a:lnTo>
                    <a:pt x="250126" y="539407"/>
                  </a:lnTo>
                  <a:lnTo>
                    <a:pt x="249796" y="539343"/>
                  </a:lnTo>
                  <a:lnTo>
                    <a:pt x="250151" y="539775"/>
                  </a:lnTo>
                  <a:close/>
                </a:path>
                <a:path w="267970" h="541019">
                  <a:moveTo>
                    <a:pt x="250405" y="503491"/>
                  </a:moveTo>
                  <a:lnTo>
                    <a:pt x="249123" y="503428"/>
                  </a:lnTo>
                  <a:lnTo>
                    <a:pt x="249643" y="503504"/>
                  </a:lnTo>
                  <a:lnTo>
                    <a:pt x="250037" y="503504"/>
                  </a:lnTo>
                  <a:lnTo>
                    <a:pt x="250393" y="503504"/>
                  </a:lnTo>
                  <a:close/>
                </a:path>
                <a:path w="267970" h="541019">
                  <a:moveTo>
                    <a:pt x="250444" y="528040"/>
                  </a:moveTo>
                  <a:lnTo>
                    <a:pt x="249364" y="527951"/>
                  </a:lnTo>
                  <a:lnTo>
                    <a:pt x="249593" y="528015"/>
                  </a:lnTo>
                  <a:lnTo>
                    <a:pt x="249936" y="528040"/>
                  </a:lnTo>
                  <a:lnTo>
                    <a:pt x="250444" y="528040"/>
                  </a:lnTo>
                  <a:close/>
                </a:path>
                <a:path w="267970" h="541019">
                  <a:moveTo>
                    <a:pt x="250799" y="484670"/>
                  </a:moveTo>
                  <a:lnTo>
                    <a:pt x="250583" y="484339"/>
                  </a:lnTo>
                  <a:lnTo>
                    <a:pt x="249847" y="485609"/>
                  </a:lnTo>
                  <a:lnTo>
                    <a:pt x="250799" y="484670"/>
                  </a:lnTo>
                  <a:close/>
                </a:path>
                <a:path w="267970" h="541019">
                  <a:moveTo>
                    <a:pt x="250926" y="540677"/>
                  </a:moveTo>
                  <a:lnTo>
                    <a:pt x="250151" y="539775"/>
                  </a:lnTo>
                  <a:lnTo>
                    <a:pt x="250151" y="540092"/>
                  </a:lnTo>
                  <a:lnTo>
                    <a:pt x="250075" y="540486"/>
                  </a:lnTo>
                  <a:lnTo>
                    <a:pt x="250926" y="540677"/>
                  </a:lnTo>
                  <a:close/>
                </a:path>
                <a:path w="267970" h="541019">
                  <a:moveTo>
                    <a:pt x="251053" y="359879"/>
                  </a:moveTo>
                  <a:lnTo>
                    <a:pt x="249758" y="358609"/>
                  </a:lnTo>
                  <a:lnTo>
                    <a:pt x="248475" y="357339"/>
                  </a:lnTo>
                  <a:lnTo>
                    <a:pt x="246519" y="358457"/>
                  </a:lnTo>
                  <a:lnTo>
                    <a:pt x="244055" y="357339"/>
                  </a:lnTo>
                  <a:lnTo>
                    <a:pt x="246735" y="361048"/>
                  </a:lnTo>
                  <a:lnTo>
                    <a:pt x="251053" y="359879"/>
                  </a:lnTo>
                  <a:close/>
                </a:path>
                <a:path w="267970" h="541019">
                  <a:moveTo>
                    <a:pt x="251587" y="538607"/>
                  </a:moveTo>
                  <a:lnTo>
                    <a:pt x="251269" y="537679"/>
                  </a:lnTo>
                  <a:lnTo>
                    <a:pt x="250774" y="537679"/>
                  </a:lnTo>
                  <a:lnTo>
                    <a:pt x="251587" y="538607"/>
                  </a:lnTo>
                  <a:close/>
                </a:path>
                <a:path w="267970" h="541019">
                  <a:moveTo>
                    <a:pt x="251815" y="525437"/>
                  </a:moveTo>
                  <a:lnTo>
                    <a:pt x="249986" y="524764"/>
                  </a:lnTo>
                  <a:lnTo>
                    <a:pt x="249770" y="525564"/>
                  </a:lnTo>
                  <a:lnTo>
                    <a:pt x="247802" y="526821"/>
                  </a:lnTo>
                  <a:lnTo>
                    <a:pt x="248132" y="527316"/>
                  </a:lnTo>
                  <a:lnTo>
                    <a:pt x="251815" y="525437"/>
                  </a:lnTo>
                  <a:close/>
                </a:path>
                <a:path w="267970" h="541019">
                  <a:moveTo>
                    <a:pt x="252552" y="537679"/>
                  </a:moveTo>
                  <a:lnTo>
                    <a:pt x="251599" y="536409"/>
                  </a:lnTo>
                  <a:lnTo>
                    <a:pt x="250418" y="536409"/>
                  </a:lnTo>
                  <a:lnTo>
                    <a:pt x="251269" y="537679"/>
                  </a:lnTo>
                  <a:lnTo>
                    <a:pt x="252552" y="537679"/>
                  </a:lnTo>
                  <a:close/>
                </a:path>
                <a:path w="267970" h="541019">
                  <a:moveTo>
                    <a:pt x="253022" y="540219"/>
                  </a:moveTo>
                  <a:lnTo>
                    <a:pt x="251587" y="538607"/>
                  </a:lnTo>
                  <a:lnTo>
                    <a:pt x="252158" y="540219"/>
                  </a:lnTo>
                  <a:lnTo>
                    <a:pt x="253022" y="540219"/>
                  </a:lnTo>
                  <a:close/>
                </a:path>
                <a:path w="267970" h="541019">
                  <a:moveTo>
                    <a:pt x="253174" y="375119"/>
                  </a:moveTo>
                  <a:lnTo>
                    <a:pt x="253060" y="374535"/>
                  </a:lnTo>
                  <a:lnTo>
                    <a:pt x="252742" y="375119"/>
                  </a:lnTo>
                  <a:lnTo>
                    <a:pt x="253174" y="375119"/>
                  </a:lnTo>
                  <a:close/>
                </a:path>
                <a:path w="267970" h="541019">
                  <a:moveTo>
                    <a:pt x="253428" y="373849"/>
                  </a:moveTo>
                  <a:lnTo>
                    <a:pt x="252920" y="373849"/>
                  </a:lnTo>
                  <a:lnTo>
                    <a:pt x="253060" y="374535"/>
                  </a:lnTo>
                  <a:lnTo>
                    <a:pt x="253428" y="373849"/>
                  </a:lnTo>
                  <a:close/>
                </a:path>
                <a:path w="267970" h="541019">
                  <a:moveTo>
                    <a:pt x="254165" y="381469"/>
                  </a:moveTo>
                  <a:lnTo>
                    <a:pt x="253593" y="380123"/>
                  </a:lnTo>
                  <a:lnTo>
                    <a:pt x="253669" y="381469"/>
                  </a:lnTo>
                  <a:lnTo>
                    <a:pt x="254165" y="381469"/>
                  </a:lnTo>
                  <a:close/>
                </a:path>
                <a:path w="267970" h="541019">
                  <a:moveTo>
                    <a:pt x="254850" y="531329"/>
                  </a:moveTo>
                  <a:lnTo>
                    <a:pt x="252285" y="531329"/>
                  </a:lnTo>
                  <a:lnTo>
                    <a:pt x="252590" y="532599"/>
                  </a:lnTo>
                  <a:lnTo>
                    <a:pt x="254711" y="532599"/>
                  </a:lnTo>
                  <a:lnTo>
                    <a:pt x="254850" y="531329"/>
                  </a:lnTo>
                  <a:close/>
                </a:path>
                <a:path w="267970" h="541019">
                  <a:moveTo>
                    <a:pt x="256019" y="532599"/>
                  </a:moveTo>
                  <a:lnTo>
                    <a:pt x="254711" y="532599"/>
                  </a:lnTo>
                  <a:lnTo>
                    <a:pt x="254571" y="533869"/>
                  </a:lnTo>
                  <a:lnTo>
                    <a:pt x="256019" y="532599"/>
                  </a:lnTo>
                  <a:close/>
                </a:path>
                <a:path w="267970" h="541019">
                  <a:moveTo>
                    <a:pt x="256311" y="384365"/>
                  </a:moveTo>
                  <a:lnTo>
                    <a:pt x="256247" y="384009"/>
                  </a:lnTo>
                  <a:lnTo>
                    <a:pt x="256133" y="384175"/>
                  </a:lnTo>
                  <a:lnTo>
                    <a:pt x="256311" y="384365"/>
                  </a:lnTo>
                  <a:close/>
                </a:path>
                <a:path w="267970" h="541019">
                  <a:moveTo>
                    <a:pt x="256628" y="474179"/>
                  </a:moveTo>
                  <a:lnTo>
                    <a:pt x="256413" y="472909"/>
                  </a:lnTo>
                  <a:lnTo>
                    <a:pt x="255955" y="472909"/>
                  </a:lnTo>
                  <a:lnTo>
                    <a:pt x="256628" y="474179"/>
                  </a:lnTo>
                  <a:close/>
                </a:path>
                <a:path w="267970" h="541019">
                  <a:moveTo>
                    <a:pt x="256667" y="419569"/>
                  </a:moveTo>
                  <a:lnTo>
                    <a:pt x="256273" y="418376"/>
                  </a:lnTo>
                  <a:lnTo>
                    <a:pt x="254749" y="419569"/>
                  </a:lnTo>
                  <a:lnTo>
                    <a:pt x="256667" y="419569"/>
                  </a:lnTo>
                  <a:close/>
                </a:path>
                <a:path w="267970" h="541019">
                  <a:moveTo>
                    <a:pt x="257213" y="385279"/>
                  </a:moveTo>
                  <a:lnTo>
                    <a:pt x="256311" y="384365"/>
                  </a:lnTo>
                  <a:lnTo>
                    <a:pt x="256489" y="385279"/>
                  </a:lnTo>
                  <a:lnTo>
                    <a:pt x="257213" y="385279"/>
                  </a:lnTo>
                  <a:close/>
                </a:path>
                <a:path w="267970" h="541019">
                  <a:moveTo>
                    <a:pt x="257492" y="472440"/>
                  </a:moveTo>
                  <a:lnTo>
                    <a:pt x="256438" y="471919"/>
                  </a:lnTo>
                  <a:lnTo>
                    <a:pt x="256349" y="472909"/>
                  </a:lnTo>
                  <a:lnTo>
                    <a:pt x="257492" y="472440"/>
                  </a:lnTo>
                  <a:close/>
                </a:path>
                <a:path w="267970" h="541019">
                  <a:moveTo>
                    <a:pt x="257543" y="458673"/>
                  </a:moveTo>
                  <a:lnTo>
                    <a:pt x="257327" y="458851"/>
                  </a:lnTo>
                  <a:lnTo>
                    <a:pt x="257492" y="458774"/>
                  </a:lnTo>
                  <a:close/>
                </a:path>
                <a:path w="267970" h="541019">
                  <a:moveTo>
                    <a:pt x="259384" y="471639"/>
                  </a:moveTo>
                  <a:lnTo>
                    <a:pt x="257492" y="472440"/>
                  </a:lnTo>
                  <a:lnTo>
                    <a:pt x="258457" y="472909"/>
                  </a:lnTo>
                  <a:lnTo>
                    <a:pt x="259384" y="471639"/>
                  </a:lnTo>
                  <a:close/>
                </a:path>
                <a:path w="267970" h="541019">
                  <a:moveTo>
                    <a:pt x="259651" y="511009"/>
                  </a:moveTo>
                  <a:lnTo>
                    <a:pt x="259105" y="509054"/>
                  </a:lnTo>
                  <a:lnTo>
                    <a:pt x="258381" y="509231"/>
                  </a:lnTo>
                  <a:lnTo>
                    <a:pt x="259651" y="511009"/>
                  </a:lnTo>
                  <a:close/>
                </a:path>
                <a:path w="267970" h="541019">
                  <a:moveTo>
                    <a:pt x="259727" y="471639"/>
                  </a:moveTo>
                  <a:lnTo>
                    <a:pt x="259664" y="471284"/>
                  </a:lnTo>
                  <a:lnTo>
                    <a:pt x="259588" y="471639"/>
                  </a:lnTo>
                  <a:lnTo>
                    <a:pt x="259727" y="471639"/>
                  </a:lnTo>
                  <a:close/>
                </a:path>
                <a:path w="267970" h="541019">
                  <a:moveTo>
                    <a:pt x="260096" y="438835"/>
                  </a:moveTo>
                  <a:lnTo>
                    <a:pt x="259575" y="437743"/>
                  </a:lnTo>
                  <a:lnTo>
                    <a:pt x="259080" y="438924"/>
                  </a:lnTo>
                  <a:lnTo>
                    <a:pt x="260096" y="438835"/>
                  </a:lnTo>
                  <a:close/>
                </a:path>
                <a:path w="267970" h="541019">
                  <a:moveTo>
                    <a:pt x="260273" y="419760"/>
                  </a:moveTo>
                  <a:lnTo>
                    <a:pt x="259016" y="417982"/>
                  </a:lnTo>
                  <a:lnTo>
                    <a:pt x="259803" y="419315"/>
                  </a:lnTo>
                  <a:lnTo>
                    <a:pt x="260273" y="419760"/>
                  </a:lnTo>
                  <a:close/>
                </a:path>
                <a:path w="267970" h="541019">
                  <a:moveTo>
                    <a:pt x="261416" y="508469"/>
                  </a:moveTo>
                  <a:lnTo>
                    <a:pt x="258940" y="508469"/>
                  </a:lnTo>
                  <a:lnTo>
                    <a:pt x="259105" y="509054"/>
                  </a:lnTo>
                  <a:lnTo>
                    <a:pt x="261416" y="508469"/>
                  </a:lnTo>
                  <a:close/>
                </a:path>
                <a:path w="267970" h="541019">
                  <a:moveTo>
                    <a:pt x="261607" y="537679"/>
                  </a:moveTo>
                  <a:lnTo>
                    <a:pt x="254571" y="533869"/>
                  </a:lnTo>
                  <a:lnTo>
                    <a:pt x="251587" y="533869"/>
                  </a:lnTo>
                  <a:lnTo>
                    <a:pt x="250431" y="532599"/>
                  </a:lnTo>
                  <a:lnTo>
                    <a:pt x="254317" y="537679"/>
                  </a:lnTo>
                  <a:lnTo>
                    <a:pt x="254965" y="537679"/>
                  </a:lnTo>
                  <a:lnTo>
                    <a:pt x="255651" y="538949"/>
                  </a:lnTo>
                  <a:lnTo>
                    <a:pt x="261607" y="537679"/>
                  </a:lnTo>
                  <a:close/>
                </a:path>
                <a:path w="267970" h="541019">
                  <a:moveTo>
                    <a:pt x="262509" y="510298"/>
                  </a:moveTo>
                  <a:lnTo>
                    <a:pt x="261810" y="513130"/>
                  </a:lnTo>
                  <a:lnTo>
                    <a:pt x="262331" y="512876"/>
                  </a:lnTo>
                  <a:lnTo>
                    <a:pt x="262509" y="510298"/>
                  </a:lnTo>
                  <a:close/>
                </a:path>
                <a:path w="267970" h="541019">
                  <a:moveTo>
                    <a:pt x="263321" y="423379"/>
                  </a:moveTo>
                  <a:lnTo>
                    <a:pt x="251510" y="422109"/>
                  </a:lnTo>
                  <a:lnTo>
                    <a:pt x="254749" y="419569"/>
                  </a:lnTo>
                  <a:lnTo>
                    <a:pt x="253682" y="419569"/>
                  </a:lnTo>
                  <a:lnTo>
                    <a:pt x="253834" y="417029"/>
                  </a:lnTo>
                  <a:lnTo>
                    <a:pt x="255498" y="416102"/>
                  </a:lnTo>
                  <a:lnTo>
                    <a:pt x="256273" y="418376"/>
                  </a:lnTo>
                  <a:lnTo>
                    <a:pt x="257975" y="417029"/>
                  </a:lnTo>
                  <a:lnTo>
                    <a:pt x="255765" y="415950"/>
                  </a:lnTo>
                  <a:lnTo>
                    <a:pt x="258368" y="414489"/>
                  </a:lnTo>
                  <a:lnTo>
                    <a:pt x="258279" y="413219"/>
                  </a:lnTo>
                  <a:lnTo>
                    <a:pt x="258978" y="411949"/>
                  </a:lnTo>
                  <a:lnTo>
                    <a:pt x="259689" y="410679"/>
                  </a:lnTo>
                  <a:lnTo>
                    <a:pt x="252806" y="411949"/>
                  </a:lnTo>
                  <a:lnTo>
                    <a:pt x="253072" y="410679"/>
                  </a:lnTo>
                  <a:lnTo>
                    <a:pt x="253593" y="408139"/>
                  </a:lnTo>
                  <a:lnTo>
                    <a:pt x="252425" y="409409"/>
                  </a:lnTo>
                  <a:lnTo>
                    <a:pt x="249237" y="410679"/>
                  </a:lnTo>
                  <a:lnTo>
                    <a:pt x="247700" y="408139"/>
                  </a:lnTo>
                  <a:lnTo>
                    <a:pt x="247751" y="406869"/>
                  </a:lnTo>
                  <a:lnTo>
                    <a:pt x="247802" y="405599"/>
                  </a:lnTo>
                  <a:lnTo>
                    <a:pt x="252399" y="404329"/>
                  </a:lnTo>
                  <a:lnTo>
                    <a:pt x="253606" y="405599"/>
                  </a:lnTo>
                  <a:lnTo>
                    <a:pt x="253796" y="406869"/>
                  </a:lnTo>
                  <a:lnTo>
                    <a:pt x="253593" y="406869"/>
                  </a:lnTo>
                  <a:lnTo>
                    <a:pt x="254254" y="408139"/>
                  </a:lnTo>
                  <a:lnTo>
                    <a:pt x="255447" y="406869"/>
                  </a:lnTo>
                  <a:lnTo>
                    <a:pt x="254165" y="406869"/>
                  </a:lnTo>
                  <a:lnTo>
                    <a:pt x="255244" y="405599"/>
                  </a:lnTo>
                  <a:lnTo>
                    <a:pt x="254685" y="403352"/>
                  </a:lnTo>
                  <a:lnTo>
                    <a:pt x="254838" y="403059"/>
                  </a:lnTo>
                  <a:lnTo>
                    <a:pt x="256755" y="403059"/>
                  </a:lnTo>
                  <a:lnTo>
                    <a:pt x="255422" y="401891"/>
                  </a:lnTo>
                  <a:lnTo>
                    <a:pt x="253580" y="400519"/>
                  </a:lnTo>
                  <a:lnTo>
                    <a:pt x="254000" y="397979"/>
                  </a:lnTo>
                  <a:lnTo>
                    <a:pt x="254203" y="396709"/>
                  </a:lnTo>
                  <a:lnTo>
                    <a:pt x="253619" y="397979"/>
                  </a:lnTo>
                  <a:lnTo>
                    <a:pt x="252196" y="397979"/>
                  </a:lnTo>
                  <a:lnTo>
                    <a:pt x="252425" y="396709"/>
                  </a:lnTo>
                  <a:lnTo>
                    <a:pt x="252907" y="394169"/>
                  </a:lnTo>
                  <a:lnTo>
                    <a:pt x="249529" y="396709"/>
                  </a:lnTo>
                  <a:lnTo>
                    <a:pt x="248475" y="394169"/>
                  </a:lnTo>
                  <a:lnTo>
                    <a:pt x="250024" y="392899"/>
                  </a:lnTo>
                  <a:lnTo>
                    <a:pt x="253009" y="394169"/>
                  </a:lnTo>
                  <a:lnTo>
                    <a:pt x="251955" y="392899"/>
                  </a:lnTo>
                  <a:lnTo>
                    <a:pt x="250913" y="391629"/>
                  </a:lnTo>
                  <a:lnTo>
                    <a:pt x="251841" y="389089"/>
                  </a:lnTo>
                  <a:lnTo>
                    <a:pt x="255206" y="390359"/>
                  </a:lnTo>
                  <a:lnTo>
                    <a:pt x="252374" y="389089"/>
                  </a:lnTo>
                  <a:lnTo>
                    <a:pt x="255828" y="386549"/>
                  </a:lnTo>
                  <a:lnTo>
                    <a:pt x="255905" y="385279"/>
                  </a:lnTo>
                  <a:lnTo>
                    <a:pt x="255968" y="384175"/>
                  </a:lnTo>
                  <a:lnTo>
                    <a:pt x="253961" y="385279"/>
                  </a:lnTo>
                  <a:lnTo>
                    <a:pt x="254152" y="384365"/>
                  </a:lnTo>
                  <a:lnTo>
                    <a:pt x="254127" y="384009"/>
                  </a:lnTo>
                  <a:lnTo>
                    <a:pt x="255130" y="382739"/>
                  </a:lnTo>
                  <a:lnTo>
                    <a:pt x="253377" y="382739"/>
                  </a:lnTo>
                  <a:lnTo>
                    <a:pt x="251206" y="385279"/>
                  </a:lnTo>
                  <a:lnTo>
                    <a:pt x="248716" y="384009"/>
                  </a:lnTo>
                  <a:lnTo>
                    <a:pt x="249745" y="382739"/>
                  </a:lnTo>
                  <a:lnTo>
                    <a:pt x="249567" y="382663"/>
                  </a:lnTo>
                  <a:lnTo>
                    <a:pt x="246773" y="381469"/>
                  </a:lnTo>
                  <a:lnTo>
                    <a:pt x="249910" y="380199"/>
                  </a:lnTo>
                  <a:lnTo>
                    <a:pt x="249504" y="382638"/>
                  </a:lnTo>
                  <a:lnTo>
                    <a:pt x="251891" y="380199"/>
                  </a:lnTo>
                  <a:lnTo>
                    <a:pt x="253085" y="378929"/>
                  </a:lnTo>
                  <a:lnTo>
                    <a:pt x="253593" y="380123"/>
                  </a:lnTo>
                  <a:lnTo>
                    <a:pt x="253822" y="378929"/>
                  </a:lnTo>
                  <a:lnTo>
                    <a:pt x="254520" y="378929"/>
                  </a:lnTo>
                  <a:lnTo>
                    <a:pt x="254749" y="380199"/>
                  </a:lnTo>
                  <a:lnTo>
                    <a:pt x="256933" y="376389"/>
                  </a:lnTo>
                  <a:lnTo>
                    <a:pt x="250786" y="378929"/>
                  </a:lnTo>
                  <a:lnTo>
                    <a:pt x="250151" y="376389"/>
                  </a:lnTo>
                  <a:lnTo>
                    <a:pt x="252056" y="376389"/>
                  </a:lnTo>
                  <a:lnTo>
                    <a:pt x="252742" y="375119"/>
                  </a:lnTo>
                  <a:lnTo>
                    <a:pt x="250037" y="375119"/>
                  </a:lnTo>
                  <a:lnTo>
                    <a:pt x="248373" y="373849"/>
                  </a:lnTo>
                  <a:lnTo>
                    <a:pt x="249339" y="372579"/>
                  </a:lnTo>
                  <a:lnTo>
                    <a:pt x="246824" y="372579"/>
                  </a:lnTo>
                  <a:lnTo>
                    <a:pt x="246761" y="371309"/>
                  </a:lnTo>
                  <a:lnTo>
                    <a:pt x="246367" y="372579"/>
                  </a:lnTo>
                  <a:lnTo>
                    <a:pt x="244475" y="372579"/>
                  </a:lnTo>
                  <a:lnTo>
                    <a:pt x="244360" y="371132"/>
                  </a:lnTo>
                  <a:lnTo>
                    <a:pt x="244182" y="370890"/>
                  </a:lnTo>
                  <a:lnTo>
                    <a:pt x="241820" y="370039"/>
                  </a:lnTo>
                  <a:lnTo>
                    <a:pt x="247853" y="366229"/>
                  </a:lnTo>
                  <a:lnTo>
                    <a:pt x="245211" y="364959"/>
                  </a:lnTo>
                  <a:lnTo>
                    <a:pt x="246227" y="363689"/>
                  </a:lnTo>
                  <a:lnTo>
                    <a:pt x="248589" y="363689"/>
                  </a:lnTo>
                  <a:lnTo>
                    <a:pt x="249224" y="362419"/>
                  </a:lnTo>
                  <a:lnTo>
                    <a:pt x="246329" y="361149"/>
                  </a:lnTo>
                  <a:lnTo>
                    <a:pt x="246583" y="361086"/>
                  </a:lnTo>
                  <a:lnTo>
                    <a:pt x="244817" y="360565"/>
                  </a:lnTo>
                  <a:lnTo>
                    <a:pt x="244817" y="362419"/>
                  </a:lnTo>
                  <a:lnTo>
                    <a:pt x="241058" y="362419"/>
                  </a:lnTo>
                  <a:lnTo>
                    <a:pt x="242862" y="360997"/>
                  </a:lnTo>
                  <a:lnTo>
                    <a:pt x="242887" y="361149"/>
                  </a:lnTo>
                  <a:lnTo>
                    <a:pt x="244817" y="362419"/>
                  </a:lnTo>
                  <a:lnTo>
                    <a:pt x="244817" y="360565"/>
                  </a:lnTo>
                  <a:lnTo>
                    <a:pt x="243801" y="360248"/>
                  </a:lnTo>
                  <a:lnTo>
                    <a:pt x="244259" y="359879"/>
                  </a:lnTo>
                  <a:lnTo>
                    <a:pt x="242608" y="359879"/>
                  </a:lnTo>
                  <a:lnTo>
                    <a:pt x="238061" y="359879"/>
                  </a:lnTo>
                  <a:lnTo>
                    <a:pt x="240017" y="357339"/>
                  </a:lnTo>
                  <a:lnTo>
                    <a:pt x="246049" y="356069"/>
                  </a:lnTo>
                  <a:lnTo>
                    <a:pt x="246684" y="354799"/>
                  </a:lnTo>
                  <a:lnTo>
                    <a:pt x="247954" y="352259"/>
                  </a:lnTo>
                  <a:lnTo>
                    <a:pt x="241604" y="352259"/>
                  </a:lnTo>
                  <a:lnTo>
                    <a:pt x="241985" y="348449"/>
                  </a:lnTo>
                  <a:lnTo>
                    <a:pt x="242112" y="347179"/>
                  </a:lnTo>
                  <a:lnTo>
                    <a:pt x="241401" y="348449"/>
                  </a:lnTo>
                  <a:lnTo>
                    <a:pt x="238887" y="348449"/>
                  </a:lnTo>
                  <a:lnTo>
                    <a:pt x="240449" y="347179"/>
                  </a:lnTo>
                  <a:lnTo>
                    <a:pt x="239179" y="345909"/>
                  </a:lnTo>
                  <a:lnTo>
                    <a:pt x="241198" y="344639"/>
                  </a:lnTo>
                  <a:lnTo>
                    <a:pt x="241731" y="344639"/>
                  </a:lnTo>
                  <a:lnTo>
                    <a:pt x="242824" y="343369"/>
                  </a:lnTo>
                  <a:lnTo>
                    <a:pt x="241363" y="343369"/>
                  </a:lnTo>
                  <a:lnTo>
                    <a:pt x="242150" y="340829"/>
                  </a:lnTo>
                  <a:lnTo>
                    <a:pt x="238061" y="340829"/>
                  </a:lnTo>
                  <a:lnTo>
                    <a:pt x="240195" y="338289"/>
                  </a:lnTo>
                  <a:lnTo>
                    <a:pt x="240284" y="337019"/>
                  </a:lnTo>
                  <a:lnTo>
                    <a:pt x="240385" y="335749"/>
                  </a:lnTo>
                  <a:lnTo>
                    <a:pt x="233514" y="337019"/>
                  </a:lnTo>
                  <a:lnTo>
                    <a:pt x="233337" y="333209"/>
                  </a:lnTo>
                  <a:lnTo>
                    <a:pt x="235762" y="334479"/>
                  </a:lnTo>
                  <a:lnTo>
                    <a:pt x="236270" y="333209"/>
                  </a:lnTo>
                  <a:lnTo>
                    <a:pt x="236778" y="331939"/>
                  </a:lnTo>
                  <a:lnTo>
                    <a:pt x="238645" y="333070"/>
                  </a:lnTo>
                  <a:lnTo>
                    <a:pt x="238734" y="331939"/>
                  </a:lnTo>
                  <a:lnTo>
                    <a:pt x="237350" y="331939"/>
                  </a:lnTo>
                  <a:lnTo>
                    <a:pt x="238442" y="330669"/>
                  </a:lnTo>
                  <a:lnTo>
                    <a:pt x="233895" y="330669"/>
                  </a:lnTo>
                  <a:lnTo>
                    <a:pt x="235508" y="328129"/>
                  </a:lnTo>
                  <a:lnTo>
                    <a:pt x="234518" y="328129"/>
                  </a:lnTo>
                  <a:lnTo>
                    <a:pt x="232410" y="329399"/>
                  </a:lnTo>
                  <a:lnTo>
                    <a:pt x="232270" y="328129"/>
                  </a:lnTo>
                  <a:lnTo>
                    <a:pt x="231394" y="326859"/>
                  </a:lnTo>
                  <a:lnTo>
                    <a:pt x="229501" y="328129"/>
                  </a:lnTo>
                  <a:lnTo>
                    <a:pt x="234708" y="323049"/>
                  </a:lnTo>
                  <a:lnTo>
                    <a:pt x="226364" y="319239"/>
                  </a:lnTo>
                  <a:lnTo>
                    <a:pt x="227850" y="317969"/>
                  </a:lnTo>
                  <a:lnTo>
                    <a:pt x="230809" y="315429"/>
                  </a:lnTo>
                  <a:lnTo>
                    <a:pt x="229463" y="312889"/>
                  </a:lnTo>
                  <a:lnTo>
                    <a:pt x="228003" y="311619"/>
                  </a:lnTo>
                  <a:lnTo>
                    <a:pt x="227241" y="309079"/>
                  </a:lnTo>
                  <a:lnTo>
                    <a:pt x="228130" y="309079"/>
                  </a:lnTo>
                  <a:lnTo>
                    <a:pt x="229044" y="306539"/>
                  </a:lnTo>
                  <a:lnTo>
                    <a:pt x="221945" y="309079"/>
                  </a:lnTo>
                  <a:lnTo>
                    <a:pt x="222262" y="307809"/>
                  </a:lnTo>
                  <a:lnTo>
                    <a:pt x="222592" y="306539"/>
                  </a:lnTo>
                  <a:lnTo>
                    <a:pt x="222910" y="305269"/>
                  </a:lnTo>
                  <a:lnTo>
                    <a:pt x="225526" y="302729"/>
                  </a:lnTo>
                  <a:lnTo>
                    <a:pt x="225196" y="306539"/>
                  </a:lnTo>
                  <a:lnTo>
                    <a:pt x="226060" y="305269"/>
                  </a:lnTo>
                  <a:lnTo>
                    <a:pt x="232333" y="302729"/>
                  </a:lnTo>
                  <a:lnTo>
                    <a:pt x="223888" y="301459"/>
                  </a:lnTo>
                  <a:lnTo>
                    <a:pt x="226910" y="298919"/>
                  </a:lnTo>
                  <a:lnTo>
                    <a:pt x="227469" y="298919"/>
                  </a:lnTo>
                  <a:lnTo>
                    <a:pt x="229095" y="296379"/>
                  </a:lnTo>
                  <a:lnTo>
                    <a:pt x="223685" y="296379"/>
                  </a:lnTo>
                  <a:lnTo>
                    <a:pt x="223253" y="293839"/>
                  </a:lnTo>
                  <a:lnTo>
                    <a:pt x="223862" y="293839"/>
                  </a:lnTo>
                  <a:lnTo>
                    <a:pt x="224218" y="292569"/>
                  </a:lnTo>
                  <a:lnTo>
                    <a:pt x="220395" y="292569"/>
                  </a:lnTo>
                  <a:lnTo>
                    <a:pt x="218059" y="290029"/>
                  </a:lnTo>
                  <a:lnTo>
                    <a:pt x="217131" y="288759"/>
                  </a:lnTo>
                  <a:lnTo>
                    <a:pt x="216839" y="288378"/>
                  </a:lnTo>
                  <a:lnTo>
                    <a:pt x="216357" y="288759"/>
                  </a:lnTo>
                  <a:lnTo>
                    <a:pt x="214820" y="286219"/>
                  </a:lnTo>
                  <a:lnTo>
                    <a:pt x="215912" y="284949"/>
                  </a:lnTo>
                  <a:lnTo>
                    <a:pt x="216496" y="283679"/>
                  </a:lnTo>
                  <a:lnTo>
                    <a:pt x="219100" y="282409"/>
                  </a:lnTo>
                  <a:lnTo>
                    <a:pt x="220040" y="283679"/>
                  </a:lnTo>
                  <a:lnTo>
                    <a:pt x="223126" y="282409"/>
                  </a:lnTo>
                  <a:lnTo>
                    <a:pt x="218897" y="281139"/>
                  </a:lnTo>
                  <a:lnTo>
                    <a:pt x="219087" y="279869"/>
                  </a:lnTo>
                  <a:lnTo>
                    <a:pt x="220649" y="279869"/>
                  </a:lnTo>
                  <a:lnTo>
                    <a:pt x="219798" y="278599"/>
                  </a:lnTo>
                  <a:lnTo>
                    <a:pt x="218935" y="277329"/>
                  </a:lnTo>
                  <a:lnTo>
                    <a:pt x="215087" y="278599"/>
                  </a:lnTo>
                  <a:lnTo>
                    <a:pt x="214414" y="276059"/>
                  </a:lnTo>
                  <a:lnTo>
                    <a:pt x="214071" y="274789"/>
                  </a:lnTo>
                  <a:lnTo>
                    <a:pt x="213055" y="276059"/>
                  </a:lnTo>
                  <a:lnTo>
                    <a:pt x="208584" y="276059"/>
                  </a:lnTo>
                  <a:lnTo>
                    <a:pt x="214566" y="273519"/>
                  </a:lnTo>
                  <a:lnTo>
                    <a:pt x="210997" y="272249"/>
                  </a:lnTo>
                  <a:lnTo>
                    <a:pt x="214591" y="270979"/>
                  </a:lnTo>
                  <a:lnTo>
                    <a:pt x="213144" y="269709"/>
                  </a:lnTo>
                  <a:lnTo>
                    <a:pt x="209118" y="268439"/>
                  </a:lnTo>
                  <a:lnTo>
                    <a:pt x="207479" y="265899"/>
                  </a:lnTo>
                  <a:lnTo>
                    <a:pt x="209296" y="265899"/>
                  </a:lnTo>
                  <a:lnTo>
                    <a:pt x="207022" y="264629"/>
                  </a:lnTo>
                  <a:lnTo>
                    <a:pt x="206082" y="262089"/>
                  </a:lnTo>
                  <a:lnTo>
                    <a:pt x="213588" y="259549"/>
                  </a:lnTo>
                  <a:lnTo>
                    <a:pt x="205333" y="255739"/>
                  </a:lnTo>
                  <a:lnTo>
                    <a:pt x="210134" y="251929"/>
                  </a:lnTo>
                  <a:lnTo>
                    <a:pt x="205498" y="248119"/>
                  </a:lnTo>
                  <a:lnTo>
                    <a:pt x="207429" y="243039"/>
                  </a:lnTo>
                  <a:lnTo>
                    <a:pt x="206743" y="241769"/>
                  </a:lnTo>
                  <a:lnTo>
                    <a:pt x="204711" y="237959"/>
                  </a:lnTo>
                  <a:lnTo>
                    <a:pt x="199910" y="241769"/>
                  </a:lnTo>
                  <a:lnTo>
                    <a:pt x="201904" y="239229"/>
                  </a:lnTo>
                  <a:lnTo>
                    <a:pt x="203885" y="236689"/>
                  </a:lnTo>
                  <a:lnTo>
                    <a:pt x="198285" y="239229"/>
                  </a:lnTo>
                  <a:lnTo>
                    <a:pt x="197358" y="239229"/>
                  </a:lnTo>
                  <a:lnTo>
                    <a:pt x="197231" y="237959"/>
                  </a:lnTo>
                  <a:lnTo>
                    <a:pt x="197548" y="237959"/>
                  </a:lnTo>
                  <a:lnTo>
                    <a:pt x="197980" y="236689"/>
                  </a:lnTo>
                  <a:lnTo>
                    <a:pt x="178803" y="236689"/>
                  </a:lnTo>
                  <a:lnTo>
                    <a:pt x="175183" y="236689"/>
                  </a:lnTo>
                  <a:lnTo>
                    <a:pt x="181267" y="239229"/>
                  </a:lnTo>
                  <a:lnTo>
                    <a:pt x="177901" y="243039"/>
                  </a:lnTo>
                  <a:lnTo>
                    <a:pt x="182283" y="245579"/>
                  </a:lnTo>
                  <a:lnTo>
                    <a:pt x="176530" y="251929"/>
                  </a:lnTo>
                  <a:lnTo>
                    <a:pt x="187210" y="254469"/>
                  </a:lnTo>
                  <a:lnTo>
                    <a:pt x="184340" y="259549"/>
                  </a:lnTo>
                  <a:lnTo>
                    <a:pt x="186461" y="259549"/>
                  </a:lnTo>
                  <a:lnTo>
                    <a:pt x="186588" y="260273"/>
                  </a:lnTo>
                  <a:lnTo>
                    <a:pt x="187718" y="259702"/>
                  </a:lnTo>
                  <a:lnTo>
                    <a:pt x="187642" y="259549"/>
                  </a:lnTo>
                  <a:lnTo>
                    <a:pt x="188010" y="259549"/>
                  </a:lnTo>
                  <a:lnTo>
                    <a:pt x="187718" y="259702"/>
                  </a:lnTo>
                  <a:lnTo>
                    <a:pt x="190804" y="265899"/>
                  </a:lnTo>
                  <a:lnTo>
                    <a:pt x="192328" y="272249"/>
                  </a:lnTo>
                  <a:lnTo>
                    <a:pt x="193116" y="279869"/>
                  </a:lnTo>
                  <a:lnTo>
                    <a:pt x="194030" y="286219"/>
                  </a:lnTo>
                  <a:lnTo>
                    <a:pt x="194741" y="288759"/>
                  </a:lnTo>
                  <a:lnTo>
                    <a:pt x="203669" y="284949"/>
                  </a:lnTo>
                  <a:lnTo>
                    <a:pt x="201002" y="290029"/>
                  </a:lnTo>
                  <a:lnTo>
                    <a:pt x="197370" y="290029"/>
                  </a:lnTo>
                  <a:lnTo>
                    <a:pt x="203669" y="295109"/>
                  </a:lnTo>
                  <a:lnTo>
                    <a:pt x="201980" y="302729"/>
                  </a:lnTo>
                  <a:lnTo>
                    <a:pt x="206298" y="306793"/>
                  </a:lnTo>
                  <a:lnTo>
                    <a:pt x="205498" y="307809"/>
                  </a:lnTo>
                  <a:lnTo>
                    <a:pt x="205308" y="306539"/>
                  </a:lnTo>
                  <a:lnTo>
                    <a:pt x="203390" y="309079"/>
                  </a:lnTo>
                  <a:lnTo>
                    <a:pt x="206857" y="311619"/>
                  </a:lnTo>
                  <a:lnTo>
                    <a:pt x="207124" y="311619"/>
                  </a:lnTo>
                  <a:lnTo>
                    <a:pt x="206336" y="312889"/>
                  </a:lnTo>
                  <a:lnTo>
                    <a:pt x="205371" y="314159"/>
                  </a:lnTo>
                  <a:lnTo>
                    <a:pt x="210515" y="315429"/>
                  </a:lnTo>
                  <a:lnTo>
                    <a:pt x="207987" y="316699"/>
                  </a:lnTo>
                  <a:lnTo>
                    <a:pt x="208622" y="316699"/>
                  </a:lnTo>
                  <a:lnTo>
                    <a:pt x="208153" y="320509"/>
                  </a:lnTo>
                  <a:lnTo>
                    <a:pt x="210654" y="317969"/>
                  </a:lnTo>
                  <a:lnTo>
                    <a:pt x="210070" y="320509"/>
                  </a:lnTo>
                  <a:lnTo>
                    <a:pt x="213271" y="321779"/>
                  </a:lnTo>
                  <a:lnTo>
                    <a:pt x="212217" y="324319"/>
                  </a:lnTo>
                  <a:lnTo>
                    <a:pt x="215696" y="325589"/>
                  </a:lnTo>
                  <a:lnTo>
                    <a:pt x="212013" y="329374"/>
                  </a:lnTo>
                  <a:lnTo>
                    <a:pt x="214134" y="333209"/>
                  </a:lnTo>
                  <a:lnTo>
                    <a:pt x="216636" y="334479"/>
                  </a:lnTo>
                  <a:lnTo>
                    <a:pt x="215138" y="334479"/>
                  </a:lnTo>
                  <a:lnTo>
                    <a:pt x="215582" y="335749"/>
                  </a:lnTo>
                  <a:lnTo>
                    <a:pt x="213525" y="335749"/>
                  </a:lnTo>
                  <a:lnTo>
                    <a:pt x="214058" y="337019"/>
                  </a:lnTo>
                  <a:lnTo>
                    <a:pt x="215328" y="338289"/>
                  </a:lnTo>
                  <a:lnTo>
                    <a:pt x="217589" y="338289"/>
                  </a:lnTo>
                  <a:lnTo>
                    <a:pt x="213029" y="342099"/>
                  </a:lnTo>
                  <a:lnTo>
                    <a:pt x="223761" y="342099"/>
                  </a:lnTo>
                  <a:lnTo>
                    <a:pt x="217258" y="345909"/>
                  </a:lnTo>
                  <a:lnTo>
                    <a:pt x="221195" y="350989"/>
                  </a:lnTo>
                  <a:lnTo>
                    <a:pt x="223989" y="354926"/>
                  </a:lnTo>
                  <a:lnTo>
                    <a:pt x="219710" y="356069"/>
                  </a:lnTo>
                  <a:lnTo>
                    <a:pt x="222046" y="359067"/>
                  </a:lnTo>
                  <a:lnTo>
                    <a:pt x="224193" y="355269"/>
                  </a:lnTo>
                  <a:lnTo>
                    <a:pt x="226199" y="358609"/>
                  </a:lnTo>
                  <a:lnTo>
                    <a:pt x="222491" y="359638"/>
                  </a:lnTo>
                  <a:lnTo>
                    <a:pt x="222681" y="359879"/>
                  </a:lnTo>
                  <a:lnTo>
                    <a:pt x="227253" y="361149"/>
                  </a:lnTo>
                  <a:lnTo>
                    <a:pt x="227241" y="364959"/>
                  </a:lnTo>
                  <a:lnTo>
                    <a:pt x="226898" y="366229"/>
                  </a:lnTo>
                  <a:lnTo>
                    <a:pt x="225094" y="364959"/>
                  </a:lnTo>
                  <a:lnTo>
                    <a:pt x="224218" y="364959"/>
                  </a:lnTo>
                  <a:lnTo>
                    <a:pt x="227190" y="368769"/>
                  </a:lnTo>
                  <a:lnTo>
                    <a:pt x="225717" y="373849"/>
                  </a:lnTo>
                  <a:lnTo>
                    <a:pt x="228981" y="376288"/>
                  </a:lnTo>
                  <a:lnTo>
                    <a:pt x="231508" y="375119"/>
                  </a:lnTo>
                  <a:lnTo>
                    <a:pt x="235788" y="378929"/>
                  </a:lnTo>
                  <a:lnTo>
                    <a:pt x="231127" y="378929"/>
                  </a:lnTo>
                  <a:lnTo>
                    <a:pt x="236778" y="382739"/>
                  </a:lnTo>
                  <a:lnTo>
                    <a:pt x="231749" y="382739"/>
                  </a:lnTo>
                  <a:lnTo>
                    <a:pt x="231495" y="384009"/>
                  </a:lnTo>
                  <a:lnTo>
                    <a:pt x="228968" y="384009"/>
                  </a:lnTo>
                  <a:lnTo>
                    <a:pt x="230733" y="385279"/>
                  </a:lnTo>
                  <a:lnTo>
                    <a:pt x="232740" y="384009"/>
                  </a:lnTo>
                  <a:lnTo>
                    <a:pt x="233197" y="386549"/>
                  </a:lnTo>
                  <a:lnTo>
                    <a:pt x="230428" y="386549"/>
                  </a:lnTo>
                  <a:lnTo>
                    <a:pt x="234911" y="387819"/>
                  </a:lnTo>
                  <a:lnTo>
                    <a:pt x="234467" y="390359"/>
                  </a:lnTo>
                  <a:lnTo>
                    <a:pt x="233819" y="390359"/>
                  </a:lnTo>
                  <a:lnTo>
                    <a:pt x="233235" y="391375"/>
                  </a:lnTo>
                  <a:lnTo>
                    <a:pt x="233997" y="394169"/>
                  </a:lnTo>
                  <a:lnTo>
                    <a:pt x="239483" y="395439"/>
                  </a:lnTo>
                  <a:lnTo>
                    <a:pt x="238353" y="399249"/>
                  </a:lnTo>
                  <a:lnTo>
                    <a:pt x="233692" y="399249"/>
                  </a:lnTo>
                  <a:lnTo>
                    <a:pt x="237159" y="401789"/>
                  </a:lnTo>
                  <a:lnTo>
                    <a:pt x="233362" y="401789"/>
                  </a:lnTo>
                  <a:lnTo>
                    <a:pt x="234899" y="404329"/>
                  </a:lnTo>
                  <a:lnTo>
                    <a:pt x="236626" y="403059"/>
                  </a:lnTo>
                  <a:lnTo>
                    <a:pt x="236880" y="404329"/>
                  </a:lnTo>
                  <a:lnTo>
                    <a:pt x="239966" y="405599"/>
                  </a:lnTo>
                  <a:lnTo>
                    <a:pt x="238988" y="408139"/>
                  </a:lnTo>
                  <a:lnTo>
                    <a:pt x="237159" y="406869"/>
                  </a:lnTo>
                  <a:lnTo>
                    <a:pt x="238506" y="410679"/>
                  </a:lnTo>
                  <a:lnTo>
                    <a:pt x="239610" y="408139"/>
                  </a:lnTo>
                  <a:lnTo>
                    <a:pt x="241935" y="409409"/>
                  </a:lnTo>
                  <a:lnTo>
                    <a:pt x="244449" y="406869"/>
                  </a:lnTo>
                  <a:lnTo>
                    <a:pt x="243814" y="409409"/>
                  </a:lnTo>
                  <a:lnTo>
                    <a:pt x="243332" y="409409"/>
                  </a:lnTo>
                  <a:lnTo>
                    <a:pt x="244106" y="411949"/>
                  </a:lnTo>
                  <a:lnTo>
                    <a:pt x="241985" y="413219"/>
                  </a:lnTo>
                  <a:lnTo>
                    <a:pt x="244843" y="414489"/>
                  </a:lnTo>
                  <a:lnTo>
                    <a:pt x="244119" y="415759"/>
                  </a:lnTo>
                  <a:lnTo>
                    <a:pt x="239801" y="415759"/>
                  </a:lnTo>
                  <a:lnTo>
                    <a:pt x="239026" y="417029"/>
                  </a:lnTo>
                  <a:lnTo>
                    <a:pt x="242404" y="417029"/>
                  </a:lnTo>
                  <a:lnTo>
                    <a:pt x="240703" y="420839"/>
                  </a:lnTo>
                  <a:lnTo>
                    <a:pt x="243420" y="420839"/>
                  </a:lnTo>
                  <a:lnTo>
                    <a:pt x="241388" y="422109"/>
                  </a:lnTo>
                  <a:lnTo>
                    <a:pt x="243738" y="422109"/>
                  </a:lnTo>
                  <a:lnTo>
                    <a:pt x="243027" y="423379"/>
                  </a:lnTo>
                  <a:lnTo>
                    <a:pt x="241020" y="423379"/>
                  </a:lnTo>
                  <a:lnTo>
                    <a:pt x="240919" y="425919"/>
                  </a:lnTo>
                  <a:lnTo>
                    <a:pt x="245783" y="422109"/>
                  </a:lnTo>
                  <a:lnTo>
                    <a:pt x="244132" y="424649"/>
                  </a:lnTo>
                  <a:lnTo>
                    <a:pt x="243039" y="424649"/>
                  </a:lnTo>
                  <a:lnTo>
                    <a:pt x="242404" y="428459"/>
                  </a:lnTo>
                  <a:lnTo>
                    <a:pt x="245618" y="430999"/>
                  </a:lnTo>
                  <a:lnTo>
                    <a:pt x="244754" y="433539"/>
                  </a:lnTo>
                  <a:lnTo>
                    <a:pt x="241173" y="434759"/>
                  </a:lnTo>
                  <a:lnTo>
                    <a:pt x="241642" y="436079"/>
                  </a:lnTo>
                  <a:lnTo>
                    <a:pt x="246227" y="439889"/>
                  </a:lnTo>
                  <a:lnTo>
                    <a:pt x="245795" y="444969"/>
                  </a:lnTo>
                  <a:lnTo>
                    <a:pt x="246126" y="443699"/>
                  </a:lnTo>
                  <a:lnTo>
                    <a:pt x="251701" y="443699"/>
                  </a:lnTo>
                  <a:lnTo>
                    <a:pt x="243776" y="447509"/>
                  </a:lnTo>
                  <a:lnTo>
                    <a:pt x="246646" y="448779"/>
                  </a:lnTo>
                  <a:lnTo>
                    <a:pt x="244132" y="448779"/>
                  </a:lnTo>
                  <a:lnTo>
                    <a:pt x="243586" y="451319"/>
                  </a:lnTo>
                  <a:lnTo>
                    <a:pt x="246227" y="453859"/>
                  </a:lnTo>
                  <a:lnTo>
                    <a:pt x="248437" y="457669"/>
                  </a:lnTo>
                  <a:lnTo>
                    <a:pt x="246964" y="457669"/>
                  </a:lnTo>
                  <a:lnTo>
                    <a:pt x="245872" y="458939"/>
                  </a:lnTo>
                  <a:lnTo>
                    <a:pt x="246697" y="461479"/>
                  </a:lnTo>
                  <a:lnTo>
                    <a:pt x="246227" y="464019"/>
                  </a:lnTo>
                  <a:lnTo>
                    <a:pt x="247700" y="464019"/>
                  </a:lnTo>
                  <a:lnTo>
                    <a:pt x="247586" y="465289"/>
                  </a:lnTo>
                  <a:lnTo>
                    <a:pt x="249567" y="464019"/>
                  </a:lnTo>
                  <a:lnTo>
                    <a:pt x="247154" y="469099"/>
                  </a:lnTo>
                  <a:lnTo>
                    <a:pt x="248691" y="472909"/>
                  </a:lnTo>
                  <a:lnTo>
                    <a:pt x="250444" y="475449"/>
                  </a:lnTo>
                  <a:lnTo>
                    <a:pt x="249262" y="477989"/>
                  </a:lnTo>
                  <a:lnTo>
                    <a:pt x="263093" y="477989"/>
                  </a:lnTo>
                  <a:lnTo>
                    <a:pt x="259715" y="476719"/>
                  </a:lnTo>
                  <a:lnTo>
                    <a:pt x="261353" y="472909"/>
                  </a:lnTo>
                  <a:lnTo>
                    <a:pt x="258673" y="472909"/>
                  </a:lnTo>
                  <a:lnTo>
                    <a:pt x="254165" y="476719"/>
                  </a:lnTo>
                  <a:lnTo>
                    <a:pt x="252069" y="472909"/>
                  </a:lnTo>
                  <a:lnTo>
                    <a:pt x="255333" y="472909"/>
                  </a:lnTo>
                  <a:lnTo>
                    <a:pt x="255892" y="471639"/>
                  </a:lnTo>
                  <a:lnTo>
                    <a:pt x="256438" y="471919"/>
                  </a:lnTo>
                  <a:lnTo>
                    <a:pt x="256463" y="471639"/>
                  </a:lnTo>
                  <a:lnTo>
                    <a:pt x="258521" y="471639"/>
                  </a:lnTo>
                  <a:lnTo>
                    <a:pt x="257860" y="470369"/>
                  </a:lnTo>
                  <a:lnTo>
                    <a:pt x="259499" y="470369"/>
                  </a:lnTo>
                  <a:lnTo>
                    <a:pt x="259664" y="471284"/>
                  </a:lnTo>
                  <a:lnTo>
                    <a:pt x="259842" y="470369"/>
                  </a:lnTo>
                  <a:lnTo>
                    <a:pt x="260921" y="469099"/>
                  </a:lnTo>
                  <a:lnTo>
                    <a:pt x="259651" y="469099"/>
                  </a:lnTo>
                  <a:lnTo>
                    <a:pt x="258927" y="466559"/>
                  </a:lnTo>
                  <a:lnTo>
                    <a:pt x="261696" y="467829"/>
                  </a:lnTo>
                  <a:lnTo>
                    <a:pt x="262153" y="466559"/>
                  </a:lnTo>
                  <a:lnTo>
                    <a:pt x="262623" y="465289"/>
                  </a:lnTo>
                  <a:lnTo>
                    <a:pt x="261137" y="465289"/>
                  </a:lnTo>
                  <a:lnTo>
                    <a:pt x="262458" y="464019"/>
                  </a:lnTo>
                  <a:lnTo>
                    <a:pt x="259346" y="464019"/>
                  </a:lnTo>
                  <a:lnTo>
                    <a:pt x="260756" y="462749"/>
                  </a:lnTo>
                  <a:lnTo>
                    <a:pt x="261556" y="462749"/>
                  </a:lnTo>
                  <a:lnTo>
                    <a:pt x="260096" y="461479"/>
                  </a:lnTo>
                  <a:lnTo>
                    <a:pt x="260273" y="460209"/>
                  </a:lnTo>
                  <a:lnTo>
                    <a:pt x="260629" y="457669"/>
                  </a:lnTo>
                  <a:lnTo>
                    <a:pt x="257505" y="458939"/>
                  </a:lnTo>
                  <a:lnTo>
                    <a:pt x="257302" y="460209"/>
                  </a:lnTo>
                  <a:lnTo>
                    <a:pt x="257149" y="458939"/>
                  </a:lnTo>
                  <a:lnTo>
                    <a:pt x="253746" y="456399"/>
                  </a:lnTo>
                  <a:lnTo>
                    <a:pt x="258000" y="451319"/>
                  </a:lnTo>
                  <a:lnTo>
                    <a:pt x="256235" y="448779"/>
                  </a:lnTo>
                  <a:lnTo>
                    <a:pt x="257251" y="447509"/>
                  </a:lnTo>
                  <a:lnTo>
                    <a:pt x="255803" y="446239"/>
                  </a:lnTo>
                  <a:lnTo>
                    <a:pt x="255943" y="443699"/>
                  </a:lnTo>
                  <a:lnTo>
                    <a:pt x="253542" y="442429"/>
                  </a:lnTo>
                  <a:lnTo>
                    <a:pt x="253453" y="441159"/>
                  </a:lnTo>
                  <a:lnTo>
                    <a:pt x="255219" y="439889"/>
                  </a:lnTo>
                  <a:lnTo>
                    <a:pt x="256476" y="439889"/>
                  </a:lnTo>
                  <a:lnTo>
                    <a:pt x="255473" y="438619"/>
                  </a:lnTo>
                  <a:lnTo>
                    <a:pt x="254342" y="438619"/>
                  </a:lnTo>
                  <a:lnTo>
                    <a:pt x="255676" y="436079"/>
                  </a:lnTo>
                  <a:lnTo>
                    <a:pt x="257225" y="437057"/>
                  </a:lnTo>
                  <a:lnTo>
                    <a:pt x="257213" y="436079"/>
                  </a:lnTo>
                  <a:lnTo>
                    <a:pt x="257340" y="437121"/>
                  </a:lnTo>
                  <a:lnTo>
                    <a:pt x="257708" y="437349"/>
                  </a:lnTo>
                  <a:lnTo>
                    <a:pt x="257568" y="436638"/>
                  </a:lnTo>
                  <a:lnTo>
                    <a:pt x="257365" y="437057"/>
                  </a:lnTo>
                  <a:lnTo>
                    <a:pt x="257454" y="436079"/>
                  </a:lnTo>
                  <a:lnTo>
                    <a:pt x="257568" y="436638"/>
                  </a:lnTo>
                  <a:lnTo>
                    <a:pt x="257822" y="436079"/>
                  </a:lnTo>
                  <a:lnTo>
                    <a:pt x="259359" y="434809"/>
                  </a:lnTo>
                  <a:lnTo>
                    <a:pt x="256235" y="432269"/>
                  </a:lnTo>
                  <a:lnTo>
                    <a:pt x="258965" y="433539"/>
                  </a:lnTo>
                  <a:lnTo>
                    <a:pt x="259118" y="432269"/>
                  </a:lnTo>
                  <a:lnTo>
                    <a:pt x="259283" y="430999"/>
                  </a:lnTo>
                  <a:lnTo>
                    <a:pt x="258343" y="429729"/>
                  </a:lnTo>
                  <a:lnTo>
                    <a:pt x="256705" y="430999"/>
                  </a:lnTo>
                  <a:lnTo>
                    <a:pt x="256133" y="430999"/>
                  </a:lnTo>
                  <a:lnTo>
                    <a:pt x="256298" y="428459"/>
                  </a:lnTo>
                  <a:lnTo>
                    <a:pt x="259829" y="428459"/>
                  </a:lnTo>
                  <a:lnTo>
                    <a:pt x="263321" y="423379"/>
                  </a:lnTo>
                  <a:close/>
                </a:path>
                <a:path w="267970" h="541019">
                  <a:moveTo>
                    <a:pt x="264502" y="512178"/>
                  </a:moveTo>
                  <a:lnTo>
                    <a:pt x="264414" y="511848"/>
                  </a:lnTo>
                  <a:lnTo>
                    <a:pt x="262331" y="512876"/>
                  </a:lnTo>
                  <a:lnTo>
                    <a:pt x="262255" y="513981"/>
                  </a:lnTo>
                  <a:lnTo>
                    <a:pt x="264502" y="512178"/>
                  </a:lnTo>
                  <a:close/>
                </a:path>
                <a:path w="267970" h="541019">
                  <a:moveTo>
                    <a:pt x="264744" y="523709"/>
                  </a:moveTo>
                  <a:lnTo>
                    <a:pt x="258889" y="522439"/>
                  </a:lnTo>
                  <a:lnTo>
                    <a:pt x="262140" y="521169"/>
                  </a:lnTo>
                  <a:lnTo>
                    <a:pt x="262420" y="521169"/>
                  </a:lnTo>
                  <a:lnTo>
                    <a:pt x="260769" y="517359"/>
                  </a:lnTo>
                  <a:lnTo>
                    <a:pt x="259207" y="521169"/>
                  </a:lnTo>
                  <a:lnTo>
                    <a:pt x="255333" y="518629"/>
                  </a:lnTo>
                  <a:lnTo>
                    <a:pt x="263105" y="516089"/>
                  </a:lnTo>
                  <a:lnTo>
                    <a:pt x="259892" y="516089"/>
                  </a:lnTo>
                  <a:lnTo>
                    <a:pt x="260210" y="514819"/>
                  </a:lnTo>
                  <a:lnTo>
                    <a:pt x="261493" y="514819"/>
                  </a:lnTo>
                  <a:lnTo>
                    <a:pt x="259359" y="513626"/>
                  </a:lnTo>
                  <a:lnTo>
                    <a:pt x="260108" y="514819"/>
                  </a:lnTo>
                  <a:lnTo>
                    <a:pt x="258013" y="514819"/>
                  </a:lnTo>
                  <a:lnTo>
                    <a:pt x="259308" y="513664"/>
                  </a:lnTo>
                  <a:lnTo>
                    <a:pt x="259435" y="513549"/>
                  </a:lnTo>
                  <a:lnTo>
                    <a:pt x="260845" y="512279"/>
                  </a:lnTo>
                  <a:lnTo>
                    <a:pt x="256349" y="509739"/>
                  </a:lnTo>
                  <a:lnTo>
                    <a:pt x="258381" y="509231"/>
                  </a:lnTo>
                  <a:lnTo>
                    <a:pt x="257835" y="508469"/>
                  </a:lnTo>
                  <a:lnTo>
                    <a:pt x="263271" y="507199"/>
                  </a:lnTo>
                  <a:lnTo>
                    <a:pt x="256743" y="505929"/>
                  </a:lnTo>
                  <a:lnTo>
                    <a:pt x="259143" y="504659"/>
                  </a:lnTo>
                  <a:lnTo>
                    <a:pt x="262001" y="504659"/>
                  </a:lnTo>
                  <a:lnTo>
                    <a:pt x="260604" y="505929"/>
                  </a:lnTo>
                  <a:lnTo>
                    <a:pt x="263017" y="504659"/>
                  </a:lnTo>
                  <a:lnTo>
                    <a:pt x="258165" y="503389"/>
                  </a:lnTo>
                  <a:lnTo>
                    <a:pt x="260997" y="502119"/>
                  </a:lnTo>
                  <a:lnTo>
                    <a:pt x="263829" y="500849"/>
                  </a:lnTo>
                  <a:lnTo>
                    <a:pt x="262826" y="499579"/>
                  </a:lnTo>
                  <a:lnTo>
                    <a:pt x="259029" y="499579"/>
                  </a:lnTo>
                  <a:lnTo>
                    <a:pt x="261035" y="497039"/>
                  </a:lnTo>
                  <a:lnTo>
                    <a:pt x="259613" y="494499"/>
                  </a:lnTo>
                  <a:lnTo>
                    <a:pt x="260921" y="494499"/>
                  </a:lnTo>
                  <a:lnTo>
                    <a:pt x="261315" y="489419"/>
                  </a:lnTo>
                  <a:lnTo>
                    <a:pt x="262483" y="486879"/>
                  </a:lnTo>
                  <a:lnTo>
                    <a:pt x="259270" y="486879"/>
                  </a:lnTo>
                  <a:lnTo>
                    <a:pt x="259791" y="484339"/>
                  </a:lnTo>
                  <a:lnTo>
                    <a:pt x="258851" y="483069"/>
                  </a:lnTo>
                  <a:lnTo>
                    <a:pt x="263182" y="483069"/>
                  </a:lnTo>
                  <a:lnTo>
                    <a:pt x="263029" y="481799"/>
                  </a:lnTo>
                  <a:lnTo>
                    <a:pt x="261086" y="481799"/>
                  </a:lnTo>
                  <a:lnTo>
                    <a:pt x="260540" y="480529"/>
                  </a:lnTo>
                  <a:lnTo>
                    <a:pt x="263436" y="480529"/>
                  </a:lnTo>
                  <a:lnTo>
                    <a:pt x="263258" y="479259"/>
                  </a:lnTo>
                  <a:lnTo>
                    <a:pt x="257238" y="479259"/>
                  </a:lnTo>
                  <a:lnTo>
                    <a:pt x="257238" y="493229"/>
                  </a:lnTo>
                  <a:lnTo>
                    <a:pt x="254546" y="494499"/>
                  </a:lnTo>
                  <a:lnTo>
                    <a:pt x="253720" y="494499"/>
                  </a:lnTo>
                  <a:lnTo>
                    <a:pt x="253631" y="493229"/>
                  </a:lnTo>
                  <a:lnTo>
                    <a:pt x="252958" y="492201"/>
                  </a:lnTo>
                  <a:lnTo>
                    <a:pt x="257238" y="493229"/>
                  </a:lnTo>
                  <a:lnTo>
                    <a:pt x="257238" y="479259"/>
                  </a:lnTo>
                  <a:lnTo>
                    <a:pt x="248678" y="479259"/>
                  </a:lnTo>
                  <a:lnTo>
                    <a:pt x="247357" y="479259"/>
                  </a:lnTo>
                  <a:lnTo>
                    <a:pt x="249008" y="483069"/>
                  </a:lnTo>
                  <a:lnTo>
                    <a:pt x="251396" y="483069"/>
                  </a:lnTo>
                  <a:lnTo>
                    <a:pt x="250418" y="481799"/>
                  </a:lnTo>
                  <a:lnTo>
                    <a:pt x="253238" y="481799"/>
                  </a:lnTo>
                  <a:lnTo>
                    <a:pt x="253707" y="481799"/>
                  </a:lnTo>
                  <a:lnTo>
                    <a:pt x="254914" y="483069"/>
                  </a:lnTo>
                  <a:lnTo>
                    <a:pt x="254990" y="484339"/>
                  </a:lnTo>
                  <a:lnTo>
                    <a:pt x="253238" y="481799"/>
                  </a:lnTo>
                  <a:lnTo>
                    <a:pt x="251117" y="484339"/>
                  </a:lnTo>
                  <a:lnTo>
                    <a:pt x="250799" y="484670"/>
                  </a:lnTo>
                  <a:lnTo>
                    <a:pt x="251421" y="485609"/>
                  </a:lnTo>
                  <a:lnTo>
                    <a:pt x="252158" y="485609"/>
                  </a:lnTo>
                  <a:lnTo>
                    <a:pt x="248043" y="486879"/>
                  </a:lnTo>
                  <a:lnTo>
                    <a:pt x="257035" y="484339"/>
                  </a:lnTo>
                  <a:lnTo>
                    <a:pt x="254393" y="488149"/>
                  </a:lnTo>
                  <a:lnTo>
                    <a:pt x="253123" y="488149"/>
                  </a:lnTo>
                  <a:lnTo>
                    <a:pt x="253860" y="489419"/>
                  </a:lnTo>
                  <a:lnTo>
                    <a:pt x="255612" y="489419"/>
                  </a:lnTo>
                  <a:lnTo>
                    <a:pt x="255358" y="490689"/>
                  </a:lnTo>
                  <a:lnTo>
                    <a:pt x="252615" y="491959"/>
                  </a:lnTo>
                  <a:lnTo>
                    <a:pt x="253961" y="490689"/>
                  </a:lnTo>
                  <a:lnTo>
                    <a:pt x="251650" y="490689"/>
                  </a:lnTo>
                  <a:lnTo>
                    <a:pt x="251955" y="491959"/>
                  </a:lnTo>
                  <a:lnTo>
                    <a:pt x="252603" y="492125"/>
                  </a:lnTo>
                  <a:lnTo>
                    <a:pt x="249669" y="494499"/>
                  </a:lnTo>
                  <a:lnTo>
                    <a:pt x="250482" y="494499"/>
                  </a:lnTo>
                  <a:lnTo>
                    <a:pt x="250050" y="495769"/>
                  </a:lnTo>
                  <a:lnTo>
                    <a:pt x="248818" y="498309"/>
                  </a:lnTo>
                  <a:lnTo>
                    <a:pt x="249656" y="498309"/>
                  </a:lnTo>
                  <a:lnTo>
                    <a:pt x="257073" y="499579"/>
                  </a:lnTo>
                  <a:lnTo>
                    <a:pt x="251256" y="502119"/>
                  </a:lnTo>
                  <a:lnTo>
                    <a:pt x="251726" y="502361"/>
                  </a:lnTo>
                  <a:lnTo>
                    <a:pt x="253568" y="504659"/>
                  </a:lnTo>
                  <a:lnTo>
                    <a:pt x="249567" y="504659"/>
                  </a:lnTo>
                  <a:lnTo>
                    <a:pt x="248640" y="505929"/>
                  </a:lnTo>
                  <a:lnTo>
                    <a:pt x="247726" y="505929"/>
                  </a:lnTo>
                  <a:lnTo>
                    <a:pt x="250380" y="507199"/>
                  </a:lnTo>
                  <a:lnTo>
                    <a:pt x="245872" y="508469"/>
                  </a:lnTo>
                  <a:lnTo>
                    <a:pt x="249732" y="509739"/>
                  </a:lnTo>
                  <a:lnTo>
                    <a:pt x="248716" y="509739"/>
                  </a:lnTo>
                  <a:lnTo>
                    <a:pt x="249720" y="511009"/>
                  </a:lnTo>
                  <a:lnTo>
                    <a:pt x="250177" y="511009"/>
                  </a:lnTo>
                  <a:lnTo>
                    <a:pt x="253847" y="513549"/>
                  </a:lnTo>
                  <a:lnTo>
                    <a:pt x="246253" y="517359"/>
                  </a:lnTo>
                  <a:lnTo>
                    <a:pt x="251231" y="521169"/>
                  </a:lnTo>
                  <a:lnTo>
                    <a:pt x="253339" y="523709"/>
                  </a:lnTo>
                  <a:lnTo>
                    <a:pt x="256806" y="523709"/>
                  </a:lnTo>
                  <a:lnTo>
                    <a:pt x="258673" y="527519"/>
                  </a:lnTo>
                  <a:lnTo>
                    <a:pt x="257086" y="528789"/>
                  </a:lnTo>
                  <a:lnTo>
                    <a:pt x="254914" y="526249"/>
                  </a:lnTo>
                  <a:lnTo>
                    <a:pt x="253492" y="528789"/>
                  </a:lnTo>
                  <a:lnTo>
                    <a:pt x="253822" y="530059"/>
                  </a:lnTo>
                  <a:lnTo>
                    <a:pt x="255054" y="531329"/>
                  </a:lnTo>
                  <a:lnTo>
                    <a:pt x="254850" y="531329"/>
                  </a:lnTo>
                  <a:lnTo>
                    <a:pt x="259232" y="532599"/>
                  </a:lnTo>
                  <a:lnTo>
                    <a:pt x="255536" y="530059"/>
                  </a:lnTo>
                  <a:lnTo>
                    <a:pt x="259778" y="530059"/>
                  </a:lnTo>
                  <a:lnTo>
                    <a:pt x="261861" y="528789"/>
                  </a:lnTo>
                  <a:lnTo>
                    <a:pt x="258152" y="528789"/>
                  </a:lnTo>
                  <a:lnTo>
                    <a:pt x="260489" y="527519"/>
                  </a:lnTo>
                  <a:lnTo>
                    <a:pt x="261251" y="527519"/>
                  </a:lnTo>
                  <a:lnTo>
                    <a:pt x="259892" y="526249"/>
                  </a:lnTo>
                  <a:lnTo>
                    <a:pt x="262940" y="526249"/>
                  </a:lnTo>
                  <a:lnTo>
                    <a:pt x="262369" y="527519"/>
                  </a:lnTo>
                  <a:lnTo>
                    <a:pt x="263156" y="526249"/>
                  </a:lnTo>
                  <a:lnTo>
                    <a:pt x="264744" y="523709"/>
                  </a:lnTo>
                  <a:close/>
                </a:path>
                <a:path w="267970" h="541019">
                  <a:moveTo>
                    <a:pt x="265887" y="501446"/>
                  </a:moveTo>
                  <a:lnTo>
                    <a:pt x="264782" y="500557"/>
                  </a:lnTo>
                  <a:lnTo>
                    <a:pt x="264515" y="500341"/>
                  </a:lnTo>
                  <a:lnTo>
                    <a:pt x="263588" y="501535"/>
                  </a:lnTo>
                  <a:lnTo>
                    <a:pt x="264223" y="502996"/>
                  </a:lnTo>
                  <a:lnTo>
                    <a:pt x="265239" y="501408"/>
                  </a:lnTo>
                  <a:lnTo>
                    <a:pt x="265887" y="501446"/>
                  </a:lnTo>
                  <a:close/>
                </a:path>
                <a:path w="267970" h="541019">
                  <a:moveTo>
                    <a:pt x="267957" y="509397"/>
                  </a:moveTo>
                  <a:lnTo>
                    <a:pt x="264502" y="512178"/>
                  </a:lnTo>
                  <a:lnTo>
                    <a:pt x="264731" y="513105"/>
                  </a:lnTo>
                  <a:lnTo>
                    <a:pt x="267957" y="5093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200571" y="2668377"/>
              <a:ext cx="5747385" cy="3969385"/>
            </a:xfrm>
            <a:custGeom>
              <a:avLst/>
              <a:gdLst/>
              <a:ahLst/>
              <a:cxnLst/>
              <a:rect l="l" t="t" r="r" b="b"/>
              <a:pathLst>
                <a:path w="5747385" h="3969384">
                  <a:moveTo>
                    <a:pt x="82270" y="3629939"/>
                  </a:moveTo>
                  <a:lnTo>
                    <a:pt x="80340" y="3630993"/>
                  </a:lnTo>
                  <a:lnTo>
                    <a:pt x="78714" y="3632047"/>
                  </a:lnTo>
                  <a:lnTo>
                    <a:pt x="77914" y="3632924"/>
                  </a:lnTo>
                  <a:lnTo>
                    <a:pt x="82270" y="3629939"/>
                  </a:lnTo>
                  <a:close/>
                </a:path>
                <a:path w="5747385" h="3969384">
                  <a:moveTo>
                    <a:pt x="103873" y="3647910"/>
                  </a:moveTo>
                  <a:lnTo>
                    <a:pt x="103263" y="3647922"/>
                  </a:lnTo>
                  <a:lnTo>
                    <a:pt x="102793" y="3647846"/>
                  </a:lnTo>
                  <a:lnTo>
                    <a:pt x="102489" y="3647668"/>
                  </a:lnTo>
                  <a:lnTo>
                    <a:pt x="100990" y="3648341"/>
                  </a:lnTo>
                  <a:lnTo>
                    <a:pt x="101854" y="3648252"/>
                  </a:lnTo>
                  <a:lnTo>
                    <a:pt x="102819" y="3648113"/>
                  </a:lnTo>
                  <a:lnTo>
                    <a:pt x="103873" y="3647910"/>
                  </a:lnTo>
                  <a:close/>
                </a:path>
                <a:path w="5747385" h="3969384">
                  <a:moveTo>
                    <a:pt x="113220" y="3610521"/>
                  </a:moveTo>
                  <a:lnTo>
                    <a:pt x="111163" y="3611626"/>
                  </a:lnTo>
                  <a:lnTo>
                    <a:pt x="111569" y="3612235"/>
                  </a:lnTo>
                  <a:lnTo>
                    <a:pt x="113220" y="3610521"/>
                  </a:lnTo>
                  <a:close/>
                </a:path>
                <a:path w="5747385" h="3969384">
                  <a:moveTo>
                    <a:pt x="180428" y="3332721"/>
                  </a:moveTo>
                  <a:lnTo>
                    <a:pt x="177736" y="3331260"/>
                  </a:lnTo>
                  <a:lnTo>
                    <a:pt x="175577" y="3331730"/>
                  </a:lnTo>
                  <a:lnTo>
                    <a:pt x="180428" y="3332721"/>
                  </a:lnTo>
                  <a:close/>
                </a:path>
                <a:path w="5747385" h="3969384">
                  <a:moveTo>
                    <a:pt x="187274" y="3329190"/>
                  </a:moveTo>
                  <a:lnTo>
                    <a:pt x="173913" y="3329190"/>
                  </a:lnTo>
                  <a:lnTo>
                    <a:pt x="177736" y="3331260"/>
                  </a:lnTo>
                  <a:lnTo>
                    <a:pt x="187274" y="3329190"/>
                  </a:lnTo>
                  <a:close/>
                </a:path>
                <a:path w="5747385" h="3969384">
                  <a:moveTo>
                    <a:pt x="226606" y="3381946"/>
                  </a:moveTo>
                  <a:lnTo>
                    <a:pt x="226453" y="3381260"/>
                  </a:lnTo>
                  <a:lnTo>
                    <a:pt x="226288" y="3381260"/>
                  </a:lnTo>
                  <a:lnTo>
                    <a:pt x="226606" y="3381946"/>
                  </a:lnTo>
                  <a:close/>
                </a:path>
                <a:path w="5747385" h="3969384">
                  <a:moveTo>
                    <a:pt x="229806" y="3385718"/>
                  </a:moveTo>
                  <a:lnTo>
                    <a:pt x="228257" y="3384258"/>
                  </a:lnTo>
                  <a:lnTo>
                    <a:pt x="227457" y="3382949"/>
                  </a:lnTo>
                  <a:lnTo>
                    <a:pt x="226898" y="3381768"/>
                  </a:lnTo>
                  <a:lnTo>
                    <a:pt x="226618" y="3381946"/>
                  </a:lnTo>
                  <a:lnTo>
                    <a:pt x="225488" y="3382645"/>
                  </a:lnTo>
                  <a:lnTo>
                    <a:pt x="222973" y="3382594"/>
                  </a:lnTo>
                  <a:lnTo>
                    <a:pt x="223151" y="3383115"/>
                  </a:lnTo>
                  <a:lnTo>
                    <a:pt x="229806" y="3385718"/>
                  </a:lnTo>
                  <a:close/>
                </a:path>
                <a:path w="5747385" h="3969384">
                  <a:moveTo>
                    <a:pt x="239471" y="3334270"/>
                  </a:moveTo>
                  <a:lnTo>
                    <a:pt x="238975" y="3331730"/>
                  </a:lnTo>
                  <a:lnTo>
                    <a:pt x="238353" y="3334270"/>
                  </a:lnTo>
                  <a:lnTo>
                    <a:pt x="239471" y="3334270"/>
                  </a:lnTo>
                  <a:close/>
                </a:path>
                <a:path w="5747385" h="3969384">
                  <a:moveTo>
                    <a:pt x="239763" y="3385083"/>
                  </a:moveTo>
                  <a:lnTo>
                    <a:pt x="231343" y="3379990"/>
                  </a:lnTo>
                  <a:lnTo>
                    <a:pt x="230403" y="3382530"/>
                  </a:lnTo>
                  <a:lnTo>
                    <a:pt x="239763" y="3385083"/>
                  </a:lnTo>
                  <a:close/>
                </a:path>
                <a:path w="5747385" h="3969384">
                  <a:moveTo>
                    <a:pt x="243967" y="3387610"/>
                  </a:moveTo>
                  <a:lnTo>
                    <a:pt x="242519" y="3385820"/>
                  </a:lnTo>
                  <a:lnTo>
                    <a:pt x="239763" y="3385083"/>
                  </a:lnTo>
                  <a:lnTo>
                    <a:pt x="243967" y="3387610"/>
                  </a:lnTo>
                  <a:close/>
                </a:path>
                <a:path w="5747385" h="3969384">
                  <a:moveTo>
                    <a:pt x="271792" y="3548900"/>
                  </a:moveTo>
                  <a:lnTo>
                    <a:pt x="271780" y="3548557"/>
                  </a:lnTo>
                  <a:lnTo>
                    <a:pt x="268744" y="3550170"/>
                  </a:lnTo>
                  <a:lnTo>
                    <a:pt x="271792" y="3548900"/>
                  </a:lnTo>
                  <a:close/>
                </a:path>
                <a:path w="5747385" h="3969384">
                  <a:moveTo>
                    <a:pt x="311289" y="3391598"/>
                  </a:moveTo>
                  <a:lnTo>
                    <a:pt x="310845" y="3391420"/>
                  </a:lnTo>
                  <a:lnTo>
                    <a:pt x="310921" y="3391547"/>
                  </a:lnTo>
                  <a:lnTo>
                    <a:pt x="311289" y="3391598"/>
                  </a:lnTo>
                  <a:close/>
                </a:path>
                <a:path w="5747385" h="3969384">
                  <a:moveTo>
                    <a:pt x="319328" y="3392690"/>
                  </a:moveTo>
                  <a:lnTo>
                    <a:pt x="311289" y="3391598"/>
                  </a:lnTo>
                  <a:lnTo>
                    <a:pt x="313969" y="3392690"/>
                  </a:lnTo>
                  <a:lnTo>
                    <a:pt x="317500" y="3393960"/>
                  </a:lnTo>
                  <a:lnTo>
                    <a:pt x="319328" y="3392690"/>
                  </a:lnTo>
                  <a:close/>
                </a:path>
                <a:path w="5747385" h="3969384">
                  <a:moveTo>
                    <a:pt x="351243" y="3495560"/>
                  </a:moveTo>
                  <a:lnTo>
                    <a:pt x="351116" y="3495294"/>
                  </a:lnTo>
                  <a:lnTo>
                    <a:pt x="346976" y="3498100"/>
                  </a:lnTo>
                  <a:lnTo>
                    <a:pt x="351243" y="3495560"/>
                  </a:lnTo>
                  <a:close/>
                </a:path>
                <a:path w="5747385" h="3969384">
                  <a:moveTo>
                    <a:pt x="359714" y="3334715"/>
                  </a:moveTo>
                  <a:lnTo>
                    <a:pt x="358927" y="3334677"/>
                  </a:lnTo>
                  <a:lnTo>
                    <a:pt x="358838" y="3334893"/>
                  </a:lnTo>
                  <a:lnTo>
                    <a:pt x="358965" y="3335032"/>
                  </a:lnTo>
                  <a:lnTo>
                    <a:pt x="358927" y="3335210"/>
                  </a:lnTo>
                  <a:lnTo>
                    <a:pt x="359537" y="3334918"/>
                  </a:lnTo>
                  <a:lnTo>
                    <a:pt x="359714" y="3334715"/>
                  </a:lnTo>
                  <a:close/>
                </a:path>
                <a:path w="5747385" h="3969384">
                  <a:moveTo>
                    <a:pt x="362331" y="3466350"/>
                  </a:moveTo>
                  <a:lnTo>
                    <a:pt x="359905" y="3466350"/>
                  </a:lnTo>
                  <a:lnTo>
                    <a:pt x="361797" y="3463810"/>
                  </a:lnTo>
                  <a:lnTo>
                    <a:pt x="352298" y="3468890"/>
                  </a:lnTo>
                  <a:lnTo>
                    <a:pt x="362331" y="3466350"/>
                  </a:lnTo>
                  <a:close/>
                </a:path>
                <a:path w="5747385" h="3969384">
                  <a:moveTo>
                    <a:pt x="391604" y="3842715"/>
                  </a:moveTo>
                  <a:lnTo>
                    <a:pt x="383108" y="3853827"/>
                  </a:lnTo>
                  <a:lnTo>
                    <a:pt x="385597" y="3850805"/>
                  </a:lnTo>
                  <a:lnTo>
                    <a:pt x="388696" y="3846779"/>
                  </a:lnTo>
                  <a:lnTo>
                    <a:pt x="391604" y="3842715"/>
                  </a:lnTo>
                  <a:close/>
                </a:path>
                <a:path w="5747385" h="3969384">
                  <a:moveTo>
                    <a:pt x="392531" y="3841496"/>
                  </a:moveTo>
                  <a:lnTo>
                    <a:pt x="392201" y="3841889"/>
                  </a:lnTo>
                  <a:lnTo>
                    <a:pt x="391896" y="3842270"/>
                  </a:lnTo>
                  <a:lnTo>
                    <a:pt x="391604" y="3842715"/>
                  </a:lnTo>
                  <a:lnTo>
                    <a:pt x="392531" y="3841496"/>
                  </a:lnTo>
                  <a:close/>
                </a:path>
                <a:path w="5747385" h="3969384">
                  <a:moveTo>
                    <a:pt x="423748" y="3754107"/>
                  </a:moveTo>
                  <a:lnTo>
                    <a:pt x="423456" y="3753993"/>
                  </a:lnTo>
                  <a:lnTo>
                    <a:pt x="422871" y="3754183"/>
                  </a:lnTo>
                  <a:lnTo>
                    <a:pt x="421373" y="3755148"/>
                  </a:lnTo>
                  <a:lnTo>
                    <a:pt x="422071" y="3755085"/>
                  </a:lnTo>
                  <a:lnTo>
                    <a:pt x="422910" y="3754615"/>
                  </a:lnTo>
                  <a:lnTo>
                    <a:pt x="423748" y="3754107"/>
                  </a:lnTo>
                  <a:close/>
                </a:path>
                <a:path w="5747385" h="3969384">
                  <a:moveTo>
                    <a:pt x="431038" y="3673360"/>
                  </a:moveTo>
                  <a:lnTo>
                    <a:pt x="429704" y="3673360"/>
                  </a:lnTo>
                  <a:lnTo>
                    <a:pt x="427520" y="3677170"/>
                  </a:lnTo>
                  <a:lnTo>
                    <a:pt x="429082" y="3677170"/>
                  </a:lnTo>
                  <a:lnTo>
                    <a:pt x="431038" y="3673360"/>
                  </a:lnTo>
                  <a:close/>
                </a:path>
                <a:path w="5747385" h="3969384">
                  <a:moveTo>
                    <a:pt x="431685" y="3672090"/>
                  </a:moveTo>
                  <a:lnTo>
                    <a:pt x="431038" y="3673360"/>
                  </a:lnTo>
                  <a:lnTo>
                    <a:pt x="431482" y="3673360"/>
                  </a:lnTo>
                  <a:lnTo>
                    <a:pt x="431685" y="3672090"/>
                  </a:lnTo>
                  <a:close/>
                </a:path>
                <a:path w="5747385" h="3969384">
                  <a:moveTo>
                    <a:pt x="433412" y="3548900"/>
                  </a:moveTo>
                  <a:lnTo>
                    <a:pt x="428866" y="3550170"/>
                  </a:lnTo>
                  <a:lnTo>
                    <a:pt x="429120" y="3550285"/>
                  </a:lnTo>
                  <a:lnTo>
                    <a:pt x="433412" y="3548900"/>
                  </a:lnTo>
                  <a:close/>
                </a:path>
                <a:path w="5747385" h="3969384">
                  <a:moveTo>
                    <a:pt x="434390" y="3414496"/>
                  </a:moveTo>
                  <a:lnTo>
                    <a:pt x="434365" y="3414280"/>
                  </a:lnTo>
                  <a:lnTo>
                    <a:pt x="433755" y="3414280"/>
                  </a:lnTo>
                  <a:lnTo>
                    <a:pt x="434390" y="3414496"/>
                  </a:lnTo>
                  <a:close/>
                </a:path>
                <a:path w="5747385" h="3969384">
                  <a:moveTo>
                    <a:pt x="434568" y="3575570"/>
                  </a:moveTo>
                  <a:lnTo>
                    <a:pt x="357670" y="3575570"/>
                  </a:lnTo>
                  <a:lnTo>
                    <a:pt x="354507" y="3575570"/>
                  </a:lnTo>
                  <a:lnTo>
                    <a:pt x="351764" y="3579380"/>
                  </a:lnTo>
                  <a:lnTo>
                    <a:pt x="345427" y="3579380"/>
                  </a:lnTo>
                  <a:lnTo>
                    <a:pt x="346748" y="3578110"/>
                  </a:lnTo>
                  <a:lnTo>
                    <a:pt x="344512" y="3578110"/>
                  </a:lnTo>
                  <a:lnTo>
                    <a:pt x="342163" y="3579380"/>
                  </a:lnTo>
                  <a:lnTo>
                    <a:pt x="332765" y="3585730"/>
                  </a:lnTo>
                  <a:lnTo>
                    <a:pt x="326174" y="3587000"/>
                  </a:lnTo>
                  <a:lnTo>
                    <a:pt x="331000" y="3583190"/>
                  </a:lnTo>
                  <a:lnTo>
                    <a:pt x="314185" y="3588270"/>
                  </a:lnTo>
                  <a:lnTo>
                    <a:pt x="300494" y="3594620"/>
                  </a:lnTo>
                  <a:lnTo>
                    <a:pt x="287743" y="3600970"/>
                  </a:lnTo>
                  <a:lnTo>
                    <a:pt x="273735" y="3607320"/>
                  </a:lnTo>
                  <a:lnTo>
                    <a:pt x="269646" y="3606050"/>
                  </a:lnTo>
                  <a:lnTo>
                    <a:pt x="261264" y="3607320"/>
                  </a:lnTo>
                  <a:lnTo>
                    <a:pt x="251269" y="3608590"/>
                  </a:lnTo>
                  <a:lnTo>
                    <a:pt x="242354" y="3611130"/>
                  </a:lnTo>
                  <a:lnTo>
                    <a:pt x="242481" y="3609860"/>
                  </a:lnTo>
                  <a:lnTo>
                    <a:pt x="222300" y="3617480"/>
                  </a:lnTo>
                  <a:lnTo>
                    <a:pt x="204381" y="3625100"/>
                  </a:lnTo>
                  <a:lnTo>
                    <a:pt x="186982" y="3632720"/>
                  </a:lnTo>
                  <a:lnTo>
                    <a:pt x="168440" y="3640340"/>
                  </a:lnTo>
                  <a:lnTo>
                    <a:pt x="160769" y="3640340"/>
                  </a:lnTo>
                  <a:lnTo>
                    <a:pt x="151536" y="3641610"/>
                  </a:lnTo>
                  <a:lnTo>
                    <a:pt x="141097" y="3644150"/>
                  </a:lnTo>
                  <a:lnTo>
                    <a:pt x="129832" y="3646690"/>
                  </a:lnTo>
                  <a:lnTo>
                    <a:pt x="125971" y="3647960"/>
                  </a:lnTo>
                  <a:lnTo>
                    <a:pt x="122034" y="3647960"/>
                  </a:lnTo>
                  <a:lnTo>
                    <a:pt x="118059" y="3649230"/>
                  </a:lnTo>
                  <a:lnTo>
                    <a:pt x="218884" y="3649230"/>
                  </a:lnTo>
                  <a:lnTo>
                    <a:pt x="230746" y="3645420"/>
                  </a:lnTo>
                  <a:lnTo>
                    <a:pt x="243827" y="3640340"/>
                  </a:lnTo>
                  <a:lnTo>
                    <a:pt x="243268" y="3637800"/>
                  </a:lnTo>
                  <a:lnTo>
                    <a:pt x="250990" y="3635260"/>
                  </a:lnTo>
                  <a:lnTo>
                    <a:pt x="255968" y="3631450"/>
                  </a:lnTo>
                  <a:lnTo>
                    <a:pt x="267131" y="3628910"/>
                  </a:lnTo>
                  <a:lnTo>
                    <a:pt x="278917" y="3626370"/>
                  </a:lnTo>
                  <a:lnTo>
                    <a:pt x="303745" y="3618750"/>
                  </a:lnTo>
                  <a:lnTo>
                    <a:pt x="309105" y="3616210"/>
                  </a:lnTo>
                  <a:lnTo>
                    <a:pt x="310019" y="3614940"/>
                  </a:lnTo>
                  <a:lnTo>
                    <a:pt x="309689" y="3613670"/>
                  </a:lnTo>
                  <a:lnTo>
                    <a:pt x="311289" y="3612400"/>
                  </a:lnTo>
                  <a:lnTo>
                    <a:pt x="314807" y="3612400"/>
                  </a:lnTo>
                  <a:lnTo>
                    <a:pt x="320230" y="3611130"/>
                  </a:lnTo>
                  <a:lnTo>
                    <a:pt x="323799" y="3611130"/>
                  </a:lnTo>
                  <a:lnTo>
                    <a:pt x="321729" y="3613670"/>
                  </a:lnTo>
                  <a:lnTo>
                    <a:pt x="334733" y="3608590"/>
                  </a:lnTo>
                  <a:lnTo>
                    <a:pt x="338315" y="3607320"/>
                  </a:lnTo>
                  <a:lnTo>
                    <a:pt x="345452" y="3604780"/>
                  </a:lnTo>
                  <a:lnTo>
                    <a:pt x="357073" y="3599700"/>
                  </a:lnTo>
                  <a:lnTo>
                    <a:pt x="372821" y="3593350"/>
                  </a:lnTo>
                  <a:lnTo>
                    <a:pt x="366369" y="3593350"/>
                  </a:lnTo>
                  <a:lnTo>
                    <a:pt x="367703" y="3592080"/>
                  </a:lnTo>
                  <a:lnTo>
                    <a:pt x="372249" y="3590810"/>
                  </a:lnTo>
                  <a:lnTo>
                    <a:pt x="378726" y="3589540"/>
                  </a:lnTo>
                  <a:lnTo>
                    <a:pt x="378460" y="3590810"/>
                  </a:lnTo>
                  <a:lnTo>
                    <a:pt x="377304" y="3592080"/>
                  </a:lnTo>
                  <a:lnTo>
                    <a:pt x="383844" y="3589540"/>
                  </a:lnTo>
                  <a:lnTo>
                    <a:pt x="390372" y="3587000"/>
                  </a:lnTo>
                  <a:lnTo>
                    <a:pt x="400177" y="3583190"/>
                  </a:lnTo>
                  <a:lnTo>
                    <a:pt x="418871" y="3579380"/>
                  </a:lnTo>
                  <a:lnTo>
                    <a:pt x="425107" y="3578110"/>
                  </a:lnTo>
                  <a:lnTo>
                    <a:pt x="434568" y="3575570"/>
                  </a:lnTo>
                  <a:close/>
                </a:path>
                <a:path w="5747385" h="3969384">
                  <a:moveTo>
                    <a:pt x="478485" y="3344430"/>
                  </a:moveTo>
                  <a:lnTo>
                    <a:pt x="474853" y="3341890"/>
                  </a:lnTo>
                  <a:lnTo>
                    <a:pt x="464121" y="3338080"/>
                  </a:lnTo>
                  <a:lnTo>
                    <a:pt x="449846" y="3341890"/>
                  </a:lnTo>
                  <a:lnTo>
                    <a:pt x="445312" y="3339350"/>
                  </a:lnTo>
                  <a:lnTo>
                    <a:pt x="457263" y="3339350"/>
                  </a:lnTo>
                  <a:lnTo>
                    <a:pt x="450519" y="3336810"/>
                  </a:lnTo>
                  <a:lnTo>
                    <a:pt x="446189" y="3338080"/>
                  </a:lnTo>
                  <a:lnTo>
                    <a:pt x="441337" y="3339350"/>
                  </a:lnTo>
                  <a:lnTo>
                    <a:pt x="440207" y="3338080"/>
                  </a:lnTo>
                  <a:lnTo>
                    <a:pt x="438238" y="3338080"/>
                  </a:lnTo>
                  <a:lnTo>
                    <a:pt x="435419" y="3336810"/>
                  </a:lnTo>
                  <a:lnTo>
                    <a:pt x="421386" y="3341890"/>
                  </a:lnTo>
                  <a:lnTo>
                    <a:pt x="419709" y="3339350"/>
                  </a:lnTo>
                  <a:lnTo>
                    <a:pt x="427710" y="3338080"/>
                  </a:lnTo>
                  <a:lnTo>
                    <a:pt x="418350" y="3336810"/>
                  </a:lnTo>
                  <a:lnTo>
                    <a:pt x="416369" y="3338080"/>
                  </a:lnTo>
                  <a:lnTo>
                    <a:pt x="417626" y="3339350"/>
                  </a:lnTo>
                  <a:lnTo>
                    <a:pt x="418071" y="3340620"/>
                  </a:lnTo>
                  <a:lnTo>
                    <a:pt x="413689" y="3341890"/>
                  </a:lnTo>
                  <a:lnTo>
                    <a:pt x="406933" y="3339350"/>
                  </a:lnTo>
                  <a:lnTo>
                    <a:pt x="408940" y="3338080"/>
                  </a:lnTo>
                  <a:lnTo>
                    <a:pt x="400926" y="3339350"/>
                  </a:lnTo>
                  <a:lnTo>
                    <a:pt x="399821" y="3338080"/>
                  </a:lnTo>
                  <a:lnTo>
                    <a:pt x="401535" y="3338080"/>
                  </a:lnTo>
                  <a:lnTo>
                    <a:pt x="404710" y="3336810"/>
                  </a:lnTo>
                  <a:lnTo>
                    <a:pt x="397573" y="3338080"/>
                  </a:lnTo>
                  <a:lnTo>
                    <a:pt x="385889" y="3338080"/>
                  </a:lnTo>
                  <a:lnTo>
                    <a:pt x="382181" y="3340620"/>
                  </a:lnTo>
                  <a:lnTo>
                    <a:pt x="375462" y="3339350"/>
                  </a:lnTo>
                  <a:lnTo>
                    <a:pt x="367614" y="3338080"/>
                  </a:lnTo>
                  <a:lnTo>
                    <a:pt x="361238" y="3338080"/>
                  </a:lnTo>
                  <a:lnTo>
                    <a:pt x="358927" y="3335540"/>
                  </a:lnTo>
                  <a:lnTo>
                    <a:pt x="356666" y="3336810"/>
                  </a:lnTo>
                  <a:lnTo>
                    <a:pt x="346341" y="3339350"/>
                  </a:lnTo>
                  <a:lnTo>
                    <a:pt x="339826" y="3339350"/>
                  </a:lnTo>
                  <a:lnTo>
                    <a:pt x="341122" y="3336810"/>
                  </a:lnTo>
                  <a:lnTo>
                    <a:pt x="322262" y="3335540"/>
                  </a:lnTo>
                  <a:lnTo>
                    <a:pt x="318630" y="3333000"/>
                  </a:lnTo>
                  <a:lnTo>
                    <a:pt x="309638" y="3335540"/>
                  </a:lnTo>
                  <a:lnTo>
                    <a:pt x="283819" y="3335540"/>
                  </a:lnTo>
                  <a:lnTo>
                    <a:pt x="271005" y="3336810"/>
                  </a:lnTo>
                  <a:lnTo>
                    <a:pt x="273621" y="3335540"/>
                  </a:lnTo>
                  <a:lnTo>
                    <a:pt x="266192" y="3335540"/>
                  </a:lnTo>
                  <a:lnTo>
                    <a:pt x="263664" y="3334270"/>
                  </a:lnTo>
                  <a:lnTo>
                    <a:pt x="258038" y="3333000"/>
                  </a:lnTo>
                  <a:lnTo>
                    <a:pt x="256832" y="3336810"/>
                  </a:lnTo>
                  <a:lnTo>
                    <a:pt x="243103" y="3338080"/>
                  </a:lnTo>
                  <a:lnTo>
                    <a:pt x="235661" y="3340620"/>
                  </a:lnTo>
                  <a:lnTo>
                    <a:pt x="232130" y="3338080"/>
                  </a:lnTo>
                  <a:lnTo>
                    <a:pt x="233337" y="3336810"/>
                  </a:lnTo>
                  <a:lnTo>
                    <a:pt x="234543" y="3335540"/>
                  </a:lnTo>
                  <a:lnTo>
                    <a:pt x="238353" y="3334270"/>
                  </a:lnTo>
                  <a:lnTo>
                    <a:pt x="220179" y="3334270"/>
                  </a:lnTo>
                  <a:lnTo>
                    <a:pt x="223799" y="3336810"/>
                  </a:lnTo>
                  <a:lnTo>
                    <a:pt x="219697" y="3335540"/>
                  </a:lnTo>
                  <a:lnTo>
                    <a:pt x="215582" y="3334270"/>
                  </a:lnTo>
                  <a:lnTo>
                    <a:pt x="216700" y="3335540"/>
                  </a:lnTo>
                  <a:lnTo>
                    <a:pt x="212509" y="3333000"/>
                  </a:lnTo>
                  <a:lnTo>
                    <a:pt x="210972" y="3338080"/>
                  </a:lnTo>
                  <a:lnTo>
                    <a:pt x="209435" y="3336810"/>
                  </a:lnTo>
                  <a:lnTo>
                    <a:pt x="204825" y="3333000"/>
                  </a:lnTo>
                  <a:lnTo>
                    <a:pt x="197916" y="3336810"/>
                  </a:lnTo>
                  <a:lnTo>
                    <a:pt x="195072" y="3335540"/>
                  </a:lnTo>
                  <a:lnTo>
                    <a:pt x="192227" y="3334270"/>
                  </a:lnTo>
                  <a:lnTo>
                    <a:pt x="190322" y="3333000"/>
                  </a:lnTo>
                  <a:lnTo>
                    <a:pt x="181787" y="3333000"/>
                  </a:lnTo>
                  <a:lnTo>
                    <a:pt x="180428" y="3332721"/>
                  </a:lnTo>
                  <a:lnTo>
                    <a:pt x="180936" y="3333000"/>
                  </a:lnTo>
                  <a:lnTo>
                    <a:pt x="178054" y="3335540"/>
                  </a:lnTo>
                  <a:lnTo>
                    <a:pt x="170167" y="3335540"/>
                  </a:lnTo>
                  <a:lnTo>
                    <a:pt x="167754" y="3334270"/>
                  </a:lnTo>
                  <a:lnTo>
                    <a:pt x="167360" y="3331730"/>
                  </a:lnTo>
                  <a:lnTo>
                    <a:pt x="165531" y="3330460"/>
                  </a:lnTo>
                  <a:lnTo>
                    <a:pt x="157581" y="3326650"/>
                  </a:lnTo>
                  <a:lnTo>
                    <a:pt x="158775" y="3359670"/>
                  </a:lnTo>
                  <a:lnTo>
                    <a:pt x="158902" y="3359670"/>
                  </a:lnTo>
                  <a:lnTo>
                    <a:pt x="165925" y="3362210"/>
                  </a:lnTo>
                  <a:lnTo>
                    <a:pt x="172440" y="3363480"/>
                  </a:lnTo>
                  <a:lnTo>
                    <a:pt x="178435" y="3364750"/>
                  </a:lnTo>
                  <a:lnTo>
                    <a:pt x="183857" y="3366020"/>
                  </a:lnTo>
                  <a:lnTo>
                    <a:pt x="184124" y="3367290"/>
                  </a:lnTo>
                  <a:lnTo>
                    <a:pt x="185381" y="3367290"/>
                  </a:lnTo>
                  <a:lnTo>
                    <a:pt x="183489" y="3368560"/>
                  </a:lnTo>
                  <a:lnTo>
                    <a:pt x="192874" y="3371100"/>
                  </a:lnTo>
                  <a:lnTo>
                    <a:pt x="203835" y="3374910"/>
                  </a:lnTo>
                  <a:lnTo>
                    <a:pt x="215188" y="3378720"/>
                  </a:lnTo>
                  <a:lnTo>
                    <a:pt x="225717" y="3381260"/>
                  </a:lnTo>
                  <a:lnTo>
                    <a:pt x="226288" y="3381260"/>
                  </a:lnTo>
                  <a:lnTo>
                    <a:pt x="225704" y="3379990"/>
                  </a:lnTo>
                  <a:lnTo>
                    <a:pt x="226136" y="3377450"/>
                  </a:lnTo>
                  <a:lnTo>
                    <a:pt x="227012" y="3376180"/>
                  </a:lnTo>
                  <a:lnTo>
                    <a:pt x="232638" y="3378720"/>
                  </a:lnTo>
                  <a:lnTo>
                    <a:pt x="238302" y="3378720"/>
                  </a:lnTo>
                  <a:lnTo>
                    <a:pt x="239547" y="3381260"/>
                  </a:lnTo>
                  <a:lnTo>
                    <a:pt x="236105" y="3379990"/>
                  </a:lnTo>
                  <a:lnTo>
                    <a:pt x="235483" y="3381260"/>
                  </a:lnTo>
                  <a:lnTo>
                    <a:pt x="233578" y="3381260"/>
                  </a:lnTo>
                  <a:lnTo>
                    <a:pt x="239877" y="3382530"/>
                  </a:lnTo>
                  <a:lnTo>
                    <a:pt x="242519" y="3385820"/>
                  </a:lnTo>
                  <a:lnTo>
                    <a:pt x="249237" y="3387610"/>
                  </a:lnTo>
                  <a:lnTo>
                    <a:pt x="258089" y="3390150"/>
                  </a:lnTo>
                  <a:lnTo>
                    <a:pt x="265506" y="3392690"/>
                  </a:lnTo>
                  <a:lnTo>
                    <a:pt x="262661" y="3392690"/>
                  </a:lnTo>
                  <a:lnTo>
                    <a:pt x="256501" y="3391420"/>
                  </a:lnTo>
                  <a:lnTo>
                    <a:pt x="252260" y="3390150"/>
                  </a:lnTo>
                  <a:lnTo>
                    <a:pt x="255130" y="3392690"/>
                  </a:lnTo>
                  <a:lnTo>
                    <a:pt x="248450" y="3390150"/>
                  </a:lnTo>
                  <a:lnTo>
                    <a:pt x="241769" y="3387610"/>
                  </a:lnTo>
                  <a:lnTo>
                    <a:pt x="244246" y="3390150"/>
                  </a:lnTo>
                  <a:lnTo>
                    <a:pt x="241833" y="3390150"/>
                  </a:lnTo>
                  <a:lnTo>
                    <a:pt x="239255" y="3388880"/>
                  </a:lnTo>
                  <a:lnTo>
                    <a:pt x="241160" y="3392690"/>
                  </a:lnTo>
                  <a:lnTo>
                    <a:pt x="252285" y="3396500"/>
                  </a:lnTo>
                  <a:lnTo>
                    <a:pt x="269024" y="3401580"/>
                  </a:lnTo>
                  <a:lnTo>
                    <a:pt x="280200" y="3405390"/>
                  </a:lnTo>
                  <a:lnTo>
                    <a:pt x="284937" y="3404120"/>
                  </a:lnTo>
                  <a:lnTo>
                    <a:pt x="279717" y="3401580"/>
                  </a:lnTo>
                  <a:lnTo>
                    <a:pt x="284454" y="3401580"/>
                  </a:lnTo>
                  <a:lnTo>
                    <a:pt x="299034" y="3405390"/>
                  </a:lnTo>
                  <a:lnTo>
                    <a:pt x="306247" y="3410470"/>
                  </a:lnTo>
                  <a:lnTo>
                    <a:pt x="312280" y="3415550"/>
                  </a:lnTo>
                  <a:lnTo>
                    <a:pt x="323265" y="3416820"/>
                  </a:lnTo>
                  <a:lnTo>
                    <a:pt x="328955" y="3415550"/>
                  </a:lnTo>
                  <a:lnTo>
                    <a:pt x="331965" y="3413010"/>
                  </a:lnTo>
                  <a:lnTo>
                    <a:pt x="345262" y="3418090"/>
                  </a:lnTo>
                  <a:lnTo>
                    <a:pt x="339547" y="3420630"/>
                  </a:lnTo>
                  <a:lnTo>
                    <a:pt x="349300" y="3423170"/>
                  </a:lnTo>
                  <a:lnTo>
                    <a:pt x="354482" y="3421900"/>
                  </a:lnTo>
                  <a:lnTo>
                    <a:pt x="359740" y="3421900"/>
                  </a:lnTo>
                  <a:lnTo>
                    <a:pt x="369684" y="3424440"/>
                  </a:lnTo>
                  <a:lnTo>
                    <a:pt x="365963" y="3425710"/>
                  </a:lnTo>
                  <a:lnTo>
                    <a:pt x="355079" y="3423170"/>
                  </a:lnTo>
                  <a:lnTo>
                    <a:pt x="357733" y="3424440"/>
                  </a:lnTo>
                  <a:lnTo>
                    <a:pt x="364248" y="3426980"/>
                  </a:lnTo>
                  <a:lnTo>
                    <a:pt x="367919" y="3426980"/>
                  </a:lnTo>
                  <a:lnTo>
                    <a:pt x="371182" y="3425710"/>
                  </a:lnTo>
                  <a:lnTo>
                    <a:pt x="376466" y="3425710"/>
                  </a:lnTo>
                  <a:lnTo>
                    <a:pt x="377710" y="3429520"/>
                  </a:lnTo>
                  <a:lnTo>
                    <a:pt x="382612" y="3430790"/>
                  </a:lnTo>
                  <a:lnTo>
                    <a:pt x="387680" y="3430790"/>
                  </a:lnTo>
                  <a:lnTo>
                    <a:pt x="392836" y="3432060"/>
                  </a:lnTo>
                  <a:lnTo>
                    <a:pt x="400278" y="3433330"/>
                  </a:lnTo>
                  <a:lnTo>
                    <a:pt x="419836" y="3433330"/>
                  </a:lnTo>
                  <a:lnTo>
                    <a:pt x="412724" y="3434600"/>
                  </a:lnTo>
                  <a:lnTo>
                    <a:pt x="411543" y="3435870"/>
                  </a:lnTo>
                  <a:lnTo>
                    <a:pt x="413600" y="3435870"/>
                  </a:lnTo>
                  <a:lnTo>
                    <a:pt x="412623" y="3437140"/>
                  </a:lnTo>
                  <a:lnTo>
                    <a:pt x="406946" y="3439680"/>
                  </a:lnTo>
                  <a:lnTo>
                    <a:pt x="403186" y="3442220"/>
                  </a:lnTo>
                  <a:lnTo>
                    <a:pt x="401408" y="3442220"/>
                  </a:lnTo>
                  <a:lnTo>
                    <a:pt x="398068" y="3443490"/>
                  </a:lnTo>
                  <a:lnTo>
                    <a:pt x="389051" y="3448570"/>
                  </a:lnTo>
                  <a:lnTo>
                    <a:pt x="371538" y="3457460"/>
                  </a:lnTo>
                  <a:lnTo>
                    <a:pt x="364375" y="3465080"/>
                  </a:lnTo>
                  <a:lnTo>
                    <a:pt x="362331" y="3466350"/>
                  </a:lnTo>
                  <a:lnTo>
                    <a:pt x="358660" y="3470160"/>
                  </a:lnTo>
                  <a:lnTo>
                    <a:pt x="353707" y="3472700"/>
                  </a:lnTo>
                  <a:lnTo>
                    <a:pt x="351078" y="3472700"/>
                  </a:lnTo>
                  <a:lnTo>
                    <a:pt x="353809" y="3470160"/>
                  </a:lnTo>
                  <a:lnTo>
                    <a:pt x="340918" y="3479050"/>
                  </a:lnTo>
                  <a:lnTo>
                    <a:pt x="325196" y="3490480"/>
                  </a:lnTo>
                  <a:lnTo>
                    <a:pt x="308762" y="3500640"/>
                  </a:lnTo>
                  <a:lnTo>
                    <a:pt x="293700" y="3508260"/>
                  </a:lnTo>
                  <a:lnTo>
                    <a:pt x="296468" y="3504450"/>
                  </a:lnTo>
                  <a:lnTo>
                    <a:pt x="288772" y="3509530"/>
                  </a:lnTo>
                  <a:lnTo>
                    <a:pt x="279336" y="3519690"/>
                  </a:lnTo>
                  <a:lnTo>
                    <a:pt x="271703" y="3523500"/>
                  </a:lnTo>
                  <a:lnTo>
                    <a:pt x="273723" y="3522230"/>
                  </a:lnTo>
                  <a:lnTo>
                    <a:pt x="252183" y="3533660"/>
                  </a:lnTo>
                  <a:lnTo>
                    <a:pt x="230949" y="3546360"/>
                  </a:lnTo>
                  <a:lnTo>
                    <a:pt x="210654" y="3557790"/>
                  </a:lnTo>
                  <a:lnTo>
                    <a:pt x="191897" y="3566680"/>
                  </a:lnTo>
                  <a:lnTo>
                    <a:pt x="186677" y="3571760"/>
                  </a:lnTo>
                  <a:lnTo>
                    <a:pt x="177038" y="3576840"/>
                  </a:lnTo>
                  <a:lnTo>
                    <a:pt x="167995" y="3581920"/>
                  </a:lnTo>
                  <a:lnTo>
                    <a:pt x="164541" y="3587000"/>
                  </a:lnTo>
                  <a:lnTo>
                    <a:pt x="154673" y="3590810"/>
                  </a:lnTo>
                  <a:lnTo>
                    <a:pt x="148272" y="3593350"/>
                  </a:lnTo>
                  <a:lnTo>
                    <a:pt x="140754" y="3595890"/>
                  </a:lnTo>
                  <a:lnTo>
                    <a:pt x="127495" y="3602240"/>
                  </a:lnTo>
                  <a:lnTo>
                    <a:pt x="121335" y="3604780"/>
                  </a:lnTo>
                  <a:lnTo>
                    <a:pt x="120497" y="3611130"/>
                  </a:lnTo>
                  <a:lnTo>
                    <a:pt x="113398" y="3614940"/>
                  </a:lnTo>
                  <a:lnTo>
                    <a:pt x="111582" y="3612400"/>
                  </a:lnTo>
                  <a:lnTo>
                    <a:pt x="103212" y="3621290"/>
                  </a:lnTo>
                  <a:lnTo>
                    <a:pt x="99491" y="3621290"/>
                  </a:lnTo>
                  <a:lnTo>
                    <a:pt x="93751" y="3622560"/>
                  </a:lnTo>
                  <a:lnTo>
                    <a:pt x="82270" y="3630180"/>
                  </a:lnTo>
                  <a:lnTo>
                    <a:pt x="87376" y="3627640"/>
                  </a:lnTo>
                  <a:lnTo>
                    <a:pt x="93586" y="3625100"/>
                  </a:lnTo>
                  <a:lnTo>
                    <a:pt x="54267" y="3647960"/>
                  </a:lnTo>
                  <a:lnTo>
                    <a:pt x="44094" y="3651770"/>
                  </a:lnTo>
                  <a:lnTo>
                    <a:pt x="41859" y="3653040"/>
                  </a:lnTo>
                  <a:lnTo>
                    <a:pt x="39928" y="3654310"/>
                  </a:lnTo>
                  <a:lnTo>
                    <a:pt x="39090" y="3654310"/>
                  </a:lnTo>
                  <a:lnTo>
                    <a:pt x="16903" y="3673360"/>
                  </a:lnTo>
                  <a:lnTo>
                    <a:pt x="13868" y="3674630"/>
                  </a:lnTo>
                  <a:lnTo>
                    <a:pt x="17868" y="3670820"/>
                  </a:lnTo>
                  <a:lnTo>
                    <a:pt x="19888" y="3668280"/>
                  </a:lnTo>
                  <a:lnTo>
                    <a:pt x="14503" y="3673360"/>
                  </a:lnTo>
                  <a:lnTo>
                    <a:pt x="9702" y="3675900"/>
                  </a:lnTo>
                  <a:lnTo>
                    <a:pt x="5029" y="3677170"/>
                  </a:lnTo>
                  <a:lnTo>
                    <a:pt x="0" y="3682250"/>
                  </a:lnTo>
                  <a:lnTo>
                    <a:pt x="2146" y="3680980"/>
                  </a:lnTo>
                  <a:lnTo>
                    <a:pt x="5181" y="3680980"/>
                  </a:lnTo>
                  <a:lnTo>
                    <a:pt x="7264" y="3679710"/>
                  </a:lnTo>
                  <a:lnTo>
                    <a:pt x="9474" y="3680980"/>
                  </a:lnTo>
                  <a:lnTo>
                    <a:pt x="18097" y="3682250"/>
                  </a:lnTo>
                  <a:lnTo>
                    <a:pt x="55575" y="3682250"/>
                  </a:lnTo>
                  <a:lnTo>
                    <a:pt x="48272" y="3683520"/>
                  </a:lnTo>
                  <a:lnTo>
                    <a:pt x="74637" y="3683520"/>
                  </a:lnTo>
                  <a:lnTo>
                    <a:pt x="89763" y="3682250"/>
                  </a:lnTo>
                  <a:lnTo>
                    <a:pt x="102362" y="3679710"/>
                  </a:lnTo>
                  <a:lnTo>
                    <a:pt x="108661" y="3678440"/>
                  </a:lnTo>
                  <a:lnTo>
                    <a:pt x="111379" y="3678440"/>
                  </a:lnTo>
                  <a:lnTo>
                    <a:pt x="114147" y="3677170"/>
                  </a:lnTo>
                  <a:lnTo>
                    <a:pt x="121297" y="3675900"/>
                  </a:lnTo>
                  <a:lnTo>
                    <a:pt x="130505" y="3674630"/>
                  </a:lnTo>
                  <a:lnTo>
                    <a:pt x="144360" y="3670820"/>
                  </a:lnTo>
                  <a:lnTo>
                    <a:pt x="148983" y="3669550"/>
                  </a:lnTo>
                  <a:lnTo>
                    <a:pt x="139852" y="3670820"/>
                  </a:lnTo>
                  <a:lnTo>
                    <a:pt x="141008" y="3667010"/>
                  </a:lnTo>
                  <a:lnTo>
                    <a:pt x="148094" y="3664470"/>
                  </a:lnTo>
                  <a:lnTo>
                    <a:pt x="151815" y="3667010"/>
                  </a:lnTo>
                  <a:lnTo>
                    <a:pt x="152463" y="3665740"/>
                  </a:lnTo>
                  <a:lnTo>
                    <a:pt x="150558" y="3665740"/>
                  </a:lnTo>
                  <a:lnTo>
                    <a:pt x="149529" y="3664470"/>
                  </a:lnTo>
                  <a:lnTo>
                    <a:pt x="152844" y="3663200"/>
                  </a:lnTo>
                  <a:lnTo>
                    <a:pt x="162039" y="3660660"/>
                  </a:lnTo>
                  <a:lnTo>
                    <a:pt x="159994" y="3664470"/>
                  </a:lnTo>
                  <a:lnTo>
                    <a:pt x="155016" y="3667010"/>
                  </a:lnTo>
                  <a:lnTo>
                    <a:pt x="165798" y="3663200"/>
                  </a:lnTo>
                  <a:lnTo>
                    <a:pt x="166712" y="3663200"/>
                  </a:lnTo>
                  <a:lnTo>
                    <a:pt x="164274" y="3664470"/>
                  </a:lnTo>
                  <a:lnTo>
                    <a:pt x="163957" y="3667010"/>
                  </a:lnTo>
                  <a:lnTo>
                    <a:pt x="168846" y="3664470"/>
                  </a:lnTo>
                  <a:lnTo>
                    <a:pt x="176149" y="3663200"/>
                  </a:lnTo>
                  <a:lnTo>
                    <a:pt x="183718" y="3661930"/>
                  </a:lnTo>
                  <a:lnTo>
                    <a:pt x="185610" y="3660660"/>
                  </a:lnTo>
                  <a:lnTo>
                    <a:pt x="189395" y="3658120"/>
                  </a:lnTo>
                  <a:lnTo>
                    <a:pt x="190309" y="3659390"/>
                  </a:lnTo>
                  <a:lnTo>
                    <a:pt x="194259" y="3658120"/>
                  </a:lnTo>
                  <a:lnTo>
                    <a:pt x="198208" y="3656850"/>
                  </a:lnTo>
                  <a:lnTo>
                    <a:pt x="206121" y="3654310"/>
                  </a:lnTo>
                  <a:lnTo>
                    <a:pt x="215696" y="3650500"/>
                  </a:lnTo>
                  <a:lnTo>
                    <a:pt x="114084" y="3650500"/>
                  </a:lnTo>
                  <a:lnTo>
                    <a:pt x="109499" y="3650500"/>
                  </a:lnTo>
                  <a:lnTo>
                    <a:pt x="109054" y="3650500"/>
                  </a:lnTo>
                  <a:lnTo>
                    <a:pt x="103860" y="3654310"/>
                  </a:lnTo>
                  <a:lnTo>
                    <a:pt x="100317" y="3654310"/>
                  </a:lnTo>
                  <a:lnTo>
                    <a:pt x="96850" y="3655580"/>
                  </a:lnTo>
                  <a:lnTo>
                    <a:pt x="94170" y="3655580"/>
                  </a:lnTo>
                  <a:lnTo>
                    <a:pt x="91528" y="3656850"/>
                  </a:lnTo>
                  <a:lnTo>
                    <a:pt x="90297" y="3656850"/>
                  </a:lnTo>
                  <a:lnTo>
                    <a:pt x="92506" y="3655580"/>
                  </a:lnTo>
                  <a:lnTo>
                    <a:pt x="96939" y="3653040"/>
                  </a:lnTo>
                  <a:lnTo>
                    <a:pt x="97497" y="3654310"/>
                  </a:lnTo>
                  <a:lnTo>
                    <a:pt x="99187" y="3653040"/>
                  </a:lnTo>
                  <a:lnTo>
                    <a:pt x="102577" y="3650500"/>
                  </a:lnTo>
                  <a:lnTo>
                    <a:pt x="104343" y="3649230"/>
                  </a:lnTo>
                  <a:lnTo>
                    <a:pt x="103555" y="3649230"/>
                  </a:lnTo>
                  <a:lnTo>
                    <a:pt x="81826" y="3655580"/>
                  </a:lnTo>
                  <a:lnTo>
                    <a:pt x="97129" y="3649230"/>
                  </a:lnTo>
                  <a:lnTo>
                    <a:pt x="102539" y="3646690"/>
                  </a:lnTo>
                  <a:lnTo>
                    <a:pt x="103657" y="3645420"/>
                  </a:lnTo>
                  <a:lnTo>
                    <a:pt x="107315" y="3642880"/>
                  </a:lnTo>
                  <a:lnTo>
                    <a:pt x="108394" y="3641610"/>
                  </a:lnTo>
                  <a:lnTo>
                    <a:pt x="109689" y="3641610"/>
                  </a:lnTo>
                  <a:lnTo>
                    <a:pt x="109855" y="3640340"/>
                  </a:lnTo>
                  <a:lnTo>
                    <a:pt x="119532" y="3635260"/>
                  </a:lnTo>
                  <a:lnTo>
                    <a:pt x="124739" y="3632720"/>
                  </a:lnTo>
                  <a:lnTo>
                    <a:pt x="128905" y="3632720"/>
                  </a:lnTo>
                  <a:lnTo>
                    <a:pt x="133959" y="3627640"/>
                  </a:lnTo>
                  <a:lnTo>
                    <a:pt x="138734" y="3625100"/>
                  </a:lnTo>
                  <a:lnTo>
                    <a:pt x="141122" y="3623830"/>
                  </a:lnTo>
                  <a:lnTo>
                    <a:pt x="146126" y="3618750"/>
                  </a:lnTo>
                  <a:lnTo>
                    <a:pt x="147332" y="3622560"/>
                  </a:lnTo>
                  <a:lnTo>
                    <a:pt x="153949" y="3618750"/>
                  </a:lnTo>
                  <a:lnTo>
                    <a:pt x="158369" y="3616210"/>
                  </a:lnTo>
                  <a:lnTo>
                    <a:pt x="160807" y="3614940"/>
                  </a:lnTo>
                  <a:lnTo>
                    <a:pt x="168148" y="3611130"/>
                  </a:lnTo>
                  <a:lnTo>
                    <a:pt x="178498" y="3604780"/>
                  </a:lnTo>
                  <a:lnTo>
                    <a:pt x="191236" y="3597160"/>
                  </a:lnTo>
                  <a:lnTo>
                    <a:pt x="188277" y="3600970"/>
                  </a:lnTo>
                  <a:lnTo>
                    <a:pt x="193090" y="3597160"/>
                  </a:lnTo>
                  <a:lnTo>
                    <a:pt x="194691" y="3595890"/>
                  </a:lnTo>
                  <a:lnTo>
                    <a:pt x="198628" y="3589540"/>
                  </a:lnTo>
                  <a:lnTo>
                    <a:pt x="202349" y="3584460"/>
                  </a:lnTo>
                  <a:lnTo>
                    <a:pt x="208178" y="3579380"/>
                  </a:lnTo>
                  <a:lnTo>
                    <a:pt x="213512" y="3580650"/>
                  </a:lnTo>
                  <a:lnTo>
                    <a:pt x="215988" y="3579380"/>
                  </a:lnTo>
                  <a:lnTo>
                    <a:pt x="243446" y="3565410"/>
                  </a:lnTo>
                  <a:lnTo>
                    <a:pt x="258102" y="3556520"/>
                  </a:lnTo>
                  <a:lnTo>
                    <a:pt x="271703" y="3546360"/>
                  </a:lnTo>
                  <a:lnTo>
                    <a:pt x="271780" y="3548557"/>
                  </a:lnTo>
                  <a:lnTo>
                    <a:pt x="275907" y="3546360"/>
                  </a:lnTo>
                  <a:lnTo>
                    <a:pt x="278295" y="3545090"/>
                  </a:lnTo>
                  <a:lnTo>
                    <a:pt x="289852" y="3538740"/>
                  </a:lnTo>
                  <a:lnTo>
                    <a:pt x="298475" y="3532390"/>
                  </a:lnTo>
                  <a:lnTo>
                    <a:pt x="299237" y="3528580"/>
                  </a:lnTo>
                  <a:lnTo>
                    <a:pt x="303491" y="3528580"/>
                  </a:lnTo>
                  <a:lnTo>
                    <a:pt x="311391" y="3523500"/>
                  </a:lnTo>
                  <a:lnTo>
                    <a:pt x="320675" y="3517150"/>
                  </a:lnTo>
                  <a:lnTo>
                    <a:pt x="329082" y="3509530"/>
                  </a:lnTo>
                  <a:lnTo>
                    <a:pt x="328930" y="3513340"/>
                  </a:lnTo>
                  <a:lnTo>
                    <a:pt x="332066" y="3509530"/>
                  </a:lnTo>
                  <a:lnTo>
                    <a:pt x="333108" y="3508260"/>
                  </a:lnTo>
                  <a:lnTo>
                    <a:pt x="336384" y="3504450"/>
                  </a:lnTo>
                  <a:lnTo>
                    <a:pt x="340575" y="3500640"/>
                  </a:lnTo>
                  <a:lnTo>
                    <a:pt x="347497" y="3495560"/>
                  </a:lnTo>
                  <a:lnTo>
                    <a:pt x="350621" y="3494290"/>
                  </a:lnTo>
                  <a:lnTo>
                    <a:pt x="351116" y="3495294"/>
                  </a:lnTo>
                  <a:lnTo>
                    <a:pt x="352590" y="3494290"/>
                  </a:lnTo>
                  <a:lnTo>
                    <a:pt x="355612" y="3491750"/>
                  </a:lnTo>
                  <a:lnTo>
                    <a:pt x="359029" y="3489210"/>
                  </a:lnTo>
                  <a:lnTo>
                    <a:pt x="365810" y="3485400"/>
                  </a:lnTo>
                  <a:lnTo>
                    <a:pt x="362356" y="3489210"/>
                  </a:lnTo>
                  <a:lnTo>
                    <a:pt x="369976" y="3485400"/>
                  </a:lnTo>
                  <a:lnTo>
                    <a:pt x="372516" y="3484130"/>
                  </a:lnTo>
                  <a:lnTo>
                    <a:pt x="371208" y="3482860"/>
                  </a:lnTo>
                  <a:lnTo>
                    <a:pt x="375627" y="3477780"/>
                  </a:lnTo>
                  <a:lnTo>
                    <a:pt x="381355" y="3473970"/>
                  </a:lnTo>
                  <a:lnTo>
                    <a:pt x="384098" y="3472700"/>
                  </a:lnTo>
                  <a:lnTo>
                    <a:pt x="395071" y="3467620"/>
                  </a:lnTo>
                  <a:lnTo>
                    <a:pt x="397878" y="3468890"/>
                  </a:lnTo>
                  <a:lnTo>
                    <a:pt x="398157" y="3467620"/>
                  </a:lnTo>
                  <a:lnTo>
                    <a:pt x="398424" y="3466350"/>
                  </a:lnTo>
                  <a:lnTo>
                    <a:pt x="402831" y="3461270"/>
                  </a:lnTo>
                  <a:lnTo>
                    <a:pt x="409155" y="3458730"/>
                  </a:lnTo>
                  <a:lnTo>
                    <a:pt x="410464" y="3458730"/>
                  </a:lnTo>
                  <a:lnTo>
                    <a:pt x="407670" y="3462540"/>
                  </a:lnTo>
                  <a:lnTo>
                    <a:pt x="411289" y="3460000"/>
                  </a:lnTo>
                  <a:lnTo>
                    <a:pt x="413537" y="3458730"/>
                  </a:lnTo>
                  <a:lnTo>
                    <a:pt x="418033" y="3456190"/>
                  </a:lnTo>
                  <a:lnTo>
                    <a:pt x="427228" y="3451110"/>
                  </a:lnTo>
                  <a:lnTo>
                    <a:pt x="439496" y="3442220"/>
                  </a:lnTo>
                  <a:lnTo>
                    <a:pt x="442823" y="3439680"/>
                  </a:lnTo>
                  <a:lnTo>
                    <a:pt x="444487" y="3438410"/>
                  </a:lnTo>
                  <a:lnTo>
                    <a:pt x="450329" y="3435870"/>
                  </a:lnTo>
                  <a:lnTo>
                    <a:pt x="457885" y="3432060"/>
                  </a:lnTo>
                  <a:lnTo>
                    <a:pt x="460578" y="3430790"/>
                  </a:lnTo>
                  <a:lnTo>
                    <a:pt x="462889" y="3430790"/>
                  </a:lnTo>
                  <a:lnTo>
                    <a:pt x="465099" y="3429520"/>
                  </a:lnTo>
                  <a:lnTo>
                    <a:pt x="450608" y="3438410"/>
                  </a:lnTo>
                  <a:lnTo>
                    <a:pt x="438950" y="3444760"/>
                  </a:lnTo>
                  <a:lnTo>
                    <a:pt x="431406" y="3448570"/>
                  </a:lnTo>
                  <a:lnTo>
                    <a:pt x="429260" y="3449840"/>
                  </a:lnTo>
                  <a:lnTo>
                    <a:pt x="430784" y="3451110"/>
                  </a:lnTo>
                  <a:lnTo>
                    <a:pt x="436054" y="3448570"/>
                  </a:lnTo>
                  <a:lnTo>
                    <a:pt x="440143" y="3447300"/>
                  </a:lnTo>
                  <a:lnTo>
                    <a:pt x="444106" y="3446030"/>
                  </a:lnTo>
                  <a:lnTo>
                    <a:pt x="447205" y="3446030"/>
                  </a:lnTo>
                  <a:lnTo>
                    <a:pt x="441604" y="3451110"/>
                  </a:lnTo>
                  <a:lnTo>
                    <a:pt x="447433" y="3446030"/>
                  </a:lnTo>
                  <a:lnTo>
                    <a:pt x="450342" y="3443490"/>
                  </a:lnTo>
                  <a:lnTo>
                    <a:pt x="459320" y="3437140"/>
                  </a:lnTo>
                  <a:lnTo>
                    <a:pt x="468376" y="3429520"/>
                  </a:lnTo>
                  <a:lnTo>
                    <a:pt x="477329" y="3423170"/>
                  </a:lnTo>
                  <a:lnTo>
                    <a:pt x="472300" y="3423170"/>
                  </a:lnTo>
                  <a:lnTo>
                    <a:pt x="468071" y="3421900"/>
                  </a:lnTo>
                  <a:lnTo>
                    <a:pt x="464667" y="3421900"/>
                  </a:lnTo>
                  <a:lnTo>
                    <a:pt x="464045" y="3420630"/>
                  </a:lnTo>
                  <a:lnTo>
                    <a:pt x="467131" y="3420630"/>
                  </a:lnTo>
                  <a:lnTo>
                    <a:pt x="463016" y="3419360"/>
                  </a:lnTo>
                  <a:lnTo>
                    <a:pt x="453250" y="3419360"/>
                  </a:lnTo>
                  <a:lnTo>
                    <a:pt x="447636" y="3418090"/>
                  </a:lnTo>
                  <a:lnTo>
                    <a:pt x="443852" y="3416820"/>
                  </a:lnTo>
                  <a:lnTo>
                    <a:pt x="437489" y="3415550"/>
                  </a:lnTo>
                  <a:lnTo>
                    <a:pt x="434390" y="3414496"/>
                  </a:lnTo>
                  <a:lnTo>
                    <a:pt x="434543" y="3415550"/>
                  </a:lnTo>
                  <a:lnTo>
                    <a:pt x="421779" y="3413010"/>
                  </a:lnTo>
                  <a:lnTo>
                    <a:pt x="420662" y="3414280"/>
                  </a:lnTo>
                  <a:lnTo>
                    <a:pt x="421767" y="3413010"/>
                  </a:lnTo>
                  <a:lnTo>
                    <a:pt x="424713" y="3413010"/>
                  </a:lnTo>
                  <a:lnTo>
                    <a:pt x="432485" y="3414280"/>
                  </a:lnTo>
                  <a:lnTo>
                    <a:pt x="433755" y="3414280"/>
                  </a:lnTo>
                  <a:lnTo>
                    <a:pt x="424040" y="3411740"/>
                  </a:lnTo>
                  <a:lnTo>
                    <a:pt x="412546" y="3410470"/>
                  </a:lnTo>
                  <a:lnTo>
                    <a:pt x="403529" y="3409200"/>
                  </a:lnTo>
                  <a:lnTo>
                    <a:pt x="403491" y="3411740"/>
                  </a:lnTo>
                  <a:lnTo>
                    <a:pt x="395617" y="3409200"/>
                  </a:lnTo>
                  <a:lnTo>
                    <a:pt x="402602" y="3413010"/>
                  </a:lnTo>
                  <a:lnTo>
                    <a:pt x="403377" y="3413010"/>
                  </a:lnTo>
                  <a:lnTo>
                    <a:pt x="409155" y="3414115"/>
                  </a:lnTo>
                  <a:lnTo>
                    <a:pt x="410781" y="3414738"/>
                  </a:lnTo>
                  <a:lnTo>
                    <a:pt x="412597" y="3414395"/>
                  </a:lnTo>
                  <a:lnTo>
                    <a:pt x="413334" y="3414280"/>
                  </a:lnTo>
                  <a:lnTo>
                    <a:pt x="437400" y="3418090"/>
                  </a:lnTo>
                  <a:lnTo>
                    <a:pt x="423748" y="3418090"/>
                  </a:lnTo>
                  <a:lnTo>
                    <a:pt x="423748" y="3435870"/>
                  </a:lnTo>
                  <a:lnTo>
                    <a:pt x="419011" y="3438410"/>
                  </a:lnTo>
                  <a:lnTo>
                    <a:pt x="415696" y="3439680"/>
                  </a:lnTo>
                  <a:lnTo>
                    <a:pt x="417385" y="3438410"/>
                  </a:lnTo>
                  <a:lnTo>
                    <a:pt x="421259" y="3435870"/>
                  </a:lnTo>
                  <a:lnTo>
                    <a:pt x="423748" y="3435870"/>
                  </a:lnTo>
                  <a:lnTo>
                    <a:pt x="423748" y="3418090"/>
                  </a:lnTo>
                  <a:lnTo>
                    <a:pt x="410781" y="3415550"/>
                  </a:lnTo>
                  <a:lnTo>
                    <a:pt x="408012" y="3415550"/>
                  </a:lnTo>
                  <a:lnTo>
                    <a:pt x="405434" y="3416820"/>
                  </a:lnTo>
                  <a:lnTo>
                    <a:pt x="403313" y="3416820"/>
                  </a:lnTo>
                  <a:lnTo>
                    <a:pt x="399084" y="3418090"/>
                  </a:lnTo>
                  <a:lnTo>
                    <a:pt x="392239" y="3414280"/>
                  </a:lnTo>
                  <a:lnTo>
                    <a:pt x="389648" y="3413010"/>
                  </a:lnTo>
                  <a:lnTo>
                    <a:pt x="384479" y="3410470"/>
                  </a:lnTo>
                  <a:lnTo>
                    <a:pt x="377825" y="3406660"/>
                  </a:lnTo>
                  <a:lnTo>
                    <a:pt x="374332" y="3404120"/>
                  </a:lnTo>
                  <a:lnTo>
                    <a:pt x="359435" y="3401580"/>
                  </a:lnTo>
                  <a:lnTo>
                    <a:pt x="343992" y="3399040"/>
                  </a:lnTo>
                  <a:lnTo>
                    <a:pt x="329653" y="3396500"/>
                  </a:lnTo>
                  <a:lnTo>
                    <a:pt x="318046" y="3396500"/>
                  </a:lnTo>
                  <a:lnTo>
                    <a:pt x="312674" y="3395230"/>
                  </a:lnTo>
                  <a:lnTo>
                    <a:pt x="312508" y="3393960"/>
                  </a:lnTo>
                  <a:lnTo>
                    <a:pt x="311683" y="3392690"/>
                  </a:lnTo>
                  <a:lnTo>
                    <a:pt x="310921" y="3391547"/>
                  </a:lnTo>
                  <a:lnTo>
                    <a:pt x="309943" y="3391420"/>
                  </a:lnTo>
                  <a:lnTo>
                    <a:pt x="299516" y="3388880"/>
                  </a:lnTo>
                  <a:lnTo>
                    <a:pt x="294970" y="3387610"/>
                  </a:lnTo>
                  <a:lnTo>
                    <a:pt x="290423" y="3386340"/>
                  </a:lnTo>
                  <a:lnTo>
                    <a:pt x="285051" y="3387610"/>
                  </a:lnTo>
                  <a:lnTo>
                    <a:pt x="280847" y="3385070"/>
                  </a:lnTo>
                  <a:lnTo>
                    <a:pt x="282333" y="3383800"/>
                  </a:lnTo>
                  <a:lnTo>
                    <a:pt x="282790" y="3383800"/>
                  </a:lnTo>
                  <a:lnTo>
                    <a:pt x="275475" y="3381260"/>
                  </a:lnTo>
                  <a:lnTo>
                    <a:pt x="278244" y="3381260"/>
                  </a:lnTo>
                  <a:lnTo>
                    <a:pt x="266446" y="3376180"/>
                  </a:lnTo>
                  <a:lnTo>
                    <a:pt x="254660" y="3371100"/>
                  </a:lnTo>
                  <a:lnTo>
                    <a:pt x="231876" y="3366020"/>
                  </a:lnTo>
                  <a:lnTo>
                    <a:pt x="208749" y="3359670"/>
                  </a:lnTo>
                  <a:lnTo>
                    <a:pt x="193954" y="3352050"/>
                  </a:lnTo>
                  <a:lnTo>
                    <a:pt x="225450" y="3352050"/>
                  </a:lnTo>
                  <a:lnTo>
                    <a:pt x="255435" y="3353320"/>
                  </a:lnTo>
                  <a:lnTo>
                    <a:pt x="284835" y="3355860"/>
                  </a:lnTo>
                  <a:lnTo>
                    <a:pt x="297891" y="3357130"/>
                  </a:lnTo>
                  <a:lnTo>
                    <a:pt x="299351" y="3354590"/>
                  </a:lnTo>
                  <a:lnTo>
                    <a:pt x="307378" y="3353320"/>
                  </a:lnTo>
                  <a:lnTo>
                    <a:pt x="310159" y="3355860"/>
                  </a:lnTo>
                  <a:lnTo>
                    <a:pt x="319290" y="3353320"/>
                  </a:lnTo>
                  <a:lnTo>
                    <a:pt x="323862" y="3352050"/>
                  </a:lnTo>
                  <a:lnTo>
                    <a:pt x="337654" y="3353320"/>
                  </a:lnTo>
                  <a:lnTo>
                    <a:pt x="350913" y="3355860"/>
                  </a:lnTo>
                  <a:lnTo>
                    <a:pt x="365150" y="3357130"/>
                  </a:lnTo>
                  <a:lnTo>
                    <a:pt x="381850" y="3355860"/>
                  </a:lnTo>
                  <a:lnTo>
                    <a:pt x="378726" y="3354590"/>
                  </a:lnTo>
                  <a:lnTo>
                    <a:pt x="402869" y="3354590"/>
                  </a:lnTo>
                  <a:lnTo>
                    <a:pt x="405117" y="3355860"/>
                  </a:lnTo>
                  <a:lnTo>
                    <a:pt x="406031" y="3355860"/>
                  </a:lnTo>
                  <a:lnTo>
                    <a:pt x="407035" y="3354590"/>
                  </a:lnTo>
                  <a:lnTo>
                    <a:pt x="408038" y="3353320"/>
                  </a:lnTo>
                  <a:lnTo>
                    <a:pt x="411467" y="3354590"/>
                  </a:lnTo>
                  <a:lnTo>
                    <a:pt x="411708" y="3355860"/>
                  </a:lnTo>
                  <a:lnTo>
                    <a:pt x="433374" y="3353320"/>
                  </a:lnTo>
                  <a:lnTo>
                    <a:pt x="440397" y="3355860"/>
                  </a:lnTo>
                  <a:lnTo>
                    <a:pt x="441350" y="3358400"/>
                  </a:lnTo>
                  <a:lnTo>
                    <a:pt x="443738" y="3359670"/>
                  </a:lnTo>
                  <a:lnTo>
                    <a:pt x="455091" y="3360940"/>
                  </a:lnTo>
                  <a:lnTo>
                    <a:pt x="471068" y="3358400"/>
                  </a:lnTo>
                  <a:lnTo>
                    <a:pt x="476859" y="3357130"/>
                  </a:lnTo>
                  <a:lnTo>
                    <a:pt x="477685" y="3355860"/>
                  </a:lnTo>
                  <a:lnTo>
                    <a:pt x="474002" y="3355860"/>
                  </a:lnTo>
                  <a:lnTo>
                    <a:pt x="468325" y="3354590"/>
                  </a:lnTo>
                  <a:lnTo>
                    <a:pt x="468071" y="3353320"/>
                  </a:lnTo>
                  <a:lnTo>
                    <a:pt x="476161" y="3352088"/>
                  </a:lnTo>
                  <a:lnTo>
                    <a:pt x="476021" y="3352508"/>
                  </a:lnTo>
                  <a:lnTo>
                    <a:pt x="476021" y="3353054"/>
                  </a:lnTo>
                  <a:lnTo>
                    <a:pt x="478066" y="3351288"/>
                  </a:lnTo>
                  <a:lnTo>
                    <a:pt x="476681" y="3351390"/>
                  </a:lnTo>
                  <a:lnTo>
                    <a:pt x="478015" y="3348240"/>
                  </a:lnTo>
                  <a:lnTo>
                    <a:pt x="478180" y="3346970"/>
                  </a:lnTo>
                  <a:lnTo>
                    <a:pt x="478485" y="3344430"/>
                  </a:lnTo>
                  <a:close/>
                </a:path>
                <a:path w="5747385" h="3969384">
                  <a:moveTo>
                    <a:pt x="490270" y="3674427"/>
                  </a:moveTo>
                  <a:lnTo>
                    <a:pt x="489686" y="3674630"/>
                  </a:lnTo>
                  <a:lnTo>
                    <a:pt x="489699" y="3675900"/>
                  </a:lnTo>
                  <a:lnTo>
                    <a:pt x="490270" y="3674427"/>
                  </a:lnTo>
                  <a:close/>
                </a:path>
                <a:path w="5747385" h="3969384">
                  <a:moveTo>
                    <a:pt x="521284" y="3633305"/>
                  </a:moveTo>
                  <a:lnTo>
                    <a:pt x="518566" y="3636530"/>
                  </a:lnTo>
                  <a:lnTo>
                    <a:pt x="519112" y="3636975"/>
                  </a:lnTo>
                  <a:lnTo>
                    <a:pt x="521284" y="3633305"/>
                  </a:lnTo>
                  <a:close/>
                </a:path>
                <a:path w="5747385" h="3969384">
                  <a:moveTo>
                    <a:pt x="523671" y="3627424"/>
                  </a:moveTo>
                  <a:lnTo>
                    <a:pt x="520865" y="3630358"/>
                  </a:lnTo>
                  <a:lnTo>
                    <a:pt x="522071" y="3629266"/>
                  </a:lnTo>
                  <a:lnTo>
                    <a:pt x="522935" y="3628288"/>
                  </a:lnTo>
                  <a:lnTo>
                    <a:pt x="523671" y="3627424"/>
                  </a:lnTo>
                  <a:close/>
                </a:path>
                <a:path w="5747385" h="3969384">
                  <a:moveTo>
                    <a:pt x="523925" y="3630180"/>
                  </a:moveTo>
                  <a:lnTo>
                    <a:pt x="521627" y="3632720"/>
                  </a:lnTo>
                  <a:lnTo>
                    <a:pt x="521284" y="3633305"/>
                  </a:lnTo>
                  <a:lnTo>
                    <a:pt x="523925" y="3630180"/>
                  </a:lnTo>
                  <a:close/>
                </a:path>
                <a:path w="5747385" h="3969384">
                  <a:moveTo>
                    <a:pt x="527608" y="3623830"/>
                  </a:moveTo>
                  <a:lnTo>
                    <a:pt x="527507" y="3623653"/>
                  </a:lnTo>
                  <a:lnTo>
                    <a:pt x="523671" y="3627640"/>
                  </a:lnTo>
                  <a:lnTo>
                    <a:pt x="527608" y="3623830"/>
                  </a:lnTo>
                  <a:close/>
                </a:path>
                <a:path w="5747385" h="3969384">
                  <a:moveTo>
                    <a:pt x="533615" y="3606723"/>
                  </a:moveTo>
                  <a:lnTo>
                    <a:pt x="533120" y="3607320"/>
                  </a:lnTo>
                  <a:lnTo>
                    <a:pt x="533336" y="3607320"/>
                  </a:lnTo>
                  <a:lnTo>
                    <a:pt x="533615" y="3606723"/>
                  </a:lnTo>
                  <a:close/>
                </a:path>
                <a:path w="5747385" h="3969384">
                  <a:moveTo>
                    <a:pt x="541223" y="3636962"/>
                  </a:moveTo>
                  <a:lnTo>
                    <a:pt x="540829" y="3637470"/>
                  </a:lnTo>
                  <a:lnTo>
                    <a:pt x="540473" y="3637991"/>
                  </a:lnTo>
                  <a:lnTo>
                    <a:pt x="537959" y="3642258"/>
                  </a:lnTo>
                  <a:lnTo>
                    <a:pt x="539610" y="3639794"/>
                  </a:lnTo>
                  <a:lnTo>
                    <a:pt x="541223" y="3636962"/>
                  </a:lnTo>
                  <a:close/>
                </a:path>
                <a:path w="5747385" h="3969384">
                  <a:moveTo>
                    <a:pt x="571169" y="3575405"/>
                  </a:moveTo>
                  <a:lnTo>
                    <a:pt x="570077" y="3573107"/>
                  </a:lnTo>
                  <a:lnTo>
                    <a:pt x="568845" y="3570922"/>
                  </a:lnTo>
                  <a:lnTo>
                    <a:pt x="568985" y="3571278"/>
                  </a:lnTo>
                  <a:lnTo>
                    <a:pt x="569150" y="3571735"/>
                  </a:lnTo>
                  <a:lnTo>
                    <a:pt x="571169" y="3575405"/>
                  </a:lnTo>
                  <a:close/>
                </a:path>
                <a:path w="5747385" h="3969384">
                  <a:moveTo>
                    <a:pt x="571868" y="3634613"/>
                  </a:moveTo>
                  <a:lnTo>
                    <a:pt x="570255" y="3631450"/>
                  </a:lnTo>
                  <a:lnTo>
                    <a:pt x="571779" y="3635260"/>
                  </a:lnTo>
                  <a:lnTo>
                    <a:pt x="571868" y="3634613"/>
                  </a:lnTo>
                  <a:close/>
                </a:path>
                <a:path w="5747385" h="3969384">
                  <a:moveTo>
                    <a:pt x="575373" y="3588270"/>
                  </a:moveTo>
                  <a:lnTo>
                    <a:pt x="569506" y="3575570"/>
                  </a:lnTo>
                  <a:lnTo>
                    <a:pt x="569595" y="3576332"/>
                  </a:lnTo>
                  <a:lnTo>
                    <a:pt x="572922" y="3584460"/>
                  </a:lnTo>
                  <a:lnTo>
                    <a:pt x="575373" y="3588270"/>
                  </a:lnTo>
                  <a:close/>
                </a:path>
                <a:path w="5747385" h="3969384">
                  <a:moveTo>
                    <a:pt x="613778" y="3680637"/>
                  </a:moveTo>
                  <a:lnTo>
                    <a:pt x="613600" y="3679444"/>
                  </a:lnTo>
                  <a:lnTo>
                    <a:pt x="613283" y="3678288"/>
                  </a:lnTo>
                  <a:lnTo>
                    <a:pt x="612736" y="3677742"/>
                  </a:lnTo>
                  <a:lnTo>
                    <a:pt x="613117" y="3678809"/>
                  </a:lnTo>
                  <a:lnTo>
                    <a:pt x="613778" y="3680637"/>
                  </a:lnTo>
                  <a:close/>
                </a:path>
                <a:path w="5747385" h="3969384">
                  <a:moveTo>
                    <a:pt x="627291" y="3750081"/>
                  </a:moveTo>
                  <a:lnTo>
                    <a:pt x="626110" y="3746982"/>
                  </a:lnTo>
                  <a:lnTo>
                    <a:pt x="624776" y="3743287"/>
                  </a:lnTo>
                  <a:lnTo>
                    <a:pt x="622998" y="3740429"/>
                  </a:lnTo>
                  <a:lnTo>
                    <a:pt x="624128" y="3744366"/>
                  </a:lnTo>
                  <a:lnTo>
                    <a:pt x="625627" y="3747389"/>
                  </a:lnTo>
                  <a:lnTo>
                    <a:pt x="627291" y="3750081"/>
                  </a:lnTo>
                  <a:close/>
                </a:path>
                <a:path w="5747385" h="3969384">
                  <a:moveTo>
                    <a:pt x="632637" y="3729532"/>
                  </a:moveTo>
                  <a:lnTo>
                    <a:pt x="631558" y="3727653"/>
                  </a:lnTo>
                  <a:lnTo>
                    <a:pt x="630631" y="3726129"/>
                  </a:lnTo>
                  <a:lnTo>
                    <a:pt x="630567" y="3726726"/>
                  </a:lnTo>
                  <a:lnTo>
                    <a:pt x="631609" y="3728796"/>
                  </a:lnTo>
                  <a:lnTo>
                    <a:pt x="632307" y="3729545"/>
                  </a:lnTo>
                  <a:lnTo>
                    <a:pt x="632637" y="3729532"/>
                  </a:lnTo>
                  <a:close/>
                </a:path>
                <a:path w="5747385" h="3969384">
                  <a:moveTo>
                    <a:pt x="657796" y="3701351"/>
                  </a:moveTo>
                  <a:lnTo>
                    <a:pt x="657377" y="3701567"/>
                  </a:lnTo>
                  <a:lnTo>
                    <a:pt x="657034" y="3701961"/>
                  </a:lnTo>
                  <a:lnTo>
                    <a:pt x="656831" y="3702380"/>
                  </a:lnTo>
                  <a:lnTo>
                    <a:pt x="657186" y="3702354"/>
                  </a:lnTo>
                  <a:lnTo>
                    <a:pt x="657517" y="3701948"/>
                  </a:lnTo>
                  <a:lnTo>
                    <a:pt x="657796" y="3701351"/>
                  </a:lnTo>
                  <a:close/>
                </a:path>
                <a:path w="5747385" h="3969384">
                  <a:moveTo>
                    <a:pt x="662711" y="3678618"/>
                  </a:moveTo>
                  <a:lnTo>
                    <a:pt x="662393" y="3677170"/>
                  </a:lnTo>
                  <a:lnTo>
                    <a:pt x="662647" y="3678440"/>
                  </a:lnTo>
                  <a:lnTo>
                    <a:pt x="662711" y="3678618"/>
                  </a:lnTo>
                  <a:close/>
                </a:path>
                <a:path w="5747385" h="3969384">
                  <a:moveTo>
                    <a:pt x="662927" y="3683571"/>
                  </a:moveTo>
                  <a:lnTo>
                    <a:pt x="662889" y="3682250"/>
                  </a:lnTo>
                  <a:lnTo>
                    <a:pt x="662533" y="3682708"/>
                  </a:lnTo>
                  <a:lnTo>
                    <a:pt x="662927" y="3683571"/>
                  </a:lnTo>
                  <a:close/>
                </a:path>
                <a:path w="5747385" h="3969384">
                  <a:moveTo>
                    <a:pt x="663473" y="3680980"/>
                  </a:moveTo>
                  <a:lnTo>
                    <a:pt x="662711" y="3678618"/>
                  </a:lnTo>
                  <a:lnTo>
                    <a:pt x="663232" y="3680980"/>
                  </a:lnTo>
                  <a:lnTo>
                    <a:pt x="663473" y="3680980"/>
                  </a:lnTo>
                  <a:close/>
                </a:path>
                <a:path w="5747385" h="3969384">
                  <a:moveTo>
                    <a:pt x="668667" y="3770147"/>
                  </a:moveTo>
                  <a:lnTo>
                    <a:pt x="667766" y="3765473"/>
                  </a:lnTo>
                  <a:lnTo>
                    <a:pt x="667512" y="3761498"/>
                  </a:lnTo>
                  <a:lnTo>
                    <a:pt x="667499" y="3769728"/>
                  </a:lnTo>
                  <a:lnTo>
                    <a:pt x="668667" y="3770147"/>
                  </a:lnTo>
                  <a:close/>
                </a:path>
                <a:path w="5747385" h="3969384">
                  <a:moveTo>
                    <a:pt x="669061" y="3621392"/>
                  </a:moveTo>
                  <a:lnTo>
                    <a:pt x="668870" y="3621138"/>
                  </a:lnTo>
                  <a:lnTo>
                    <a:pt x="668578" y="3621227"/>
                  </a:lnTo>
                  <a:lnTo>
                    <a:pt x="668299" y="3621455"/>
                  </a:lnTo>
                  <a:lnTo>
                    <a:pt x="668566" y="3621659"/>
                  </a:lnTo>
                  <a:lnTo>
                    <a:pt x="668832" y="3621697"/>
                  </a:lnTo>
                  <a:lnTo>
                    <a:pt x="669061" y="3621392"/>
                  </a:lnTo>
                  <a:close/>
                </a:path>
                <a:path w="5747385" h="3969384">
                  <a:moveTo>
                    <a:pt x="671677" y="3804501"/>
                  </a:moveTo>
                  <a:lnTo>
                    <a:pt x="666203" y="3794722"/>
                  </a:lnTo>
                  <a:lnTo>
                    <a:pt x="670115" y="3801999"/>
                  </a:lnTo>
                  <a:lnTo>
                    <a:pt x="671677" y="3804501"/>
                  </a:lnTo>
                  <a:close/>
                </a:path>
                <a:path w="5747385" h="3969384">
                  <a:moveTo>
                    <a:pt x="672084" y="3607320"/>
                  </a:moveTo>
                  <a:lnTo>
                    <a:pt x="671804" y="3607320"/>
                  </a:lnTo>
                  <a:lnTo>
                    <a:pt x="671982" y="3607435"/>
                  </a:lnTo>
                  <a:close/>
                </a:path>
                <a:path w="5747385" h="3969384">
                  <a:moveTo>
                    <a:pt x="674166" y="3855593"/>
                  </a:moveTo>
                  <a:lnTo>
                    <a:pt x="669505" y="3847134"/>
                  </a:lnTo>
                  <a:lnTo>
                    <a:pt x="670648" y="3853764"/>
                  </a:lnTo>
                  <a:lnTo>
                    <a:pt x="674166" y="3855593"/>
                  </a:lnTo>
                  <a:close/>
                </a:path>
                <a:path w="5747385" h="3969384">
                  <a:moveTo>
                    <a:pt x="693051" y="3629418"/>
                  </a:moveTo>
                  <a:lnTo>
                    <a:pt x="686054" y="3625100"/>
                  </a:lnTo>
                  <a:lnTo>
                    <a:pt x="684987" y="3626370"/>
                  </a:lnTo>
                  <a:lnTo>
                    <a:pt x="691642" y="3628910"/>
                  </a:lnTo>
                  <a:lnTo>
                    <a:pt x="693051" y="3629418"/>
                  </a:lnTo>
                  <a:close/>
                </a:path>
                <a:path w="5747385" h="3969384">
                  <a:moveTo>
                    <a:pt x="694270" y="3630180"/>
                  </a:moveTo>
                  <a:lnTo>
                    <a:pt x="694143" y="3629825"/>
                  </a:lnTo>
                  <a:lnTo>
                    <a:pt x="693051" y="3629418"/>
                  </a:lnTo>
                  <a:lnTo>
                    <a:pt x="694270" y="3630180"/>
                  </a:lnTo>
                  <a:close/>
                </a:path>
                <a:path w="5747385" h="3969384">
                  <a:moveTo>
                    <a:pt x="698195" y="3871480"/>
                  </a:moveTo>
                  <a:lnTo>
                    <a:pt x="697179" y="3868978"/>
                  </a:lnTo>
                  <a:lnTo>
                    <a:pt x="697814" y="3871264"/>
                  </a:lnTo>
                  <a:lnTo>
                    <a:pt x="698195" y="3871480"/>
                  </a:lnTo>
                  <a:close/>
                </a:path>
                <a:path w="5747385" h="3969384">
                  <a:moveTo>
                    <a:pt x="742696" y="3642766"/>
                  </a:moveTo>
                  <a:lnTo>
                    <a:pt x="742391" y="3641648"/>
                  </a:lnTo>
                  <a:lnTo>
                    <a:pt x="740371" y="3640467"/>
                  </a:lnTo>
                  <a:lnTo>
                    <a:pt x="738301" y="3642728"/>
                  </a:lnTo>
                  <a:lnTo>
                    <a:pt x="736942" y="3643452"/>
                  </a:lnTo>
                  <a:lnTo>
                    <a:pt x="738657" y="3642969"/>
                  </a:lnTo>
                  <a:lnTo>
                    <a:pt x="740448" y="3643249"/>
                  </a:lnTo>
                  <a:lnTo>
                    <a:pt x="742378" y="3643985"/>
                  </a:lnTo>
                  <a:lnTo>
                    <a:pt x="742657" y="3643503"/>
                  </a:lnTo>
                  <a:lnTo>
                    <a:pt x="742696" y="3642766"/>
                  </a:lnTo>
                  <a:close/>
                </a:path>
                <a:path w="5747385" h="3969384">
                  <a:moveTo>
                    <a:pt x="763651" y="3653637"/>
                  </a:moveTo>
                  <a:lnTo>
                    <a:pt x="756335" y="3648621"/>
                  </a:lnTo>
                  <a:lnTo>
                    <a:pt x="757047" y="3648265"/>
                  </a:lnTo>
                  <a:lnTo>
                    <a:pt x="750366" y="3646284"/>
                  </a:lnTo>
                  <a:lnTo>
                    <a:pt x="755688" y="3650145"/>
                  </a:lnTo>
                  <a:lnTo>
                    <a:pt x="763651" y="3653637"/>
                  </a:lnTo>
                  <a:close/>
                </a:path>
                <a:path w="5747385" h="3969384">
                  <a:moveTo>
                    <a:pt x="775512" y="3664470"/>
                  </a:moveTo>
                  <a:lnTo>
                    <a:pt x="769188" y="3659390"/>
                  </a:lnTo>
                  <a:lnTo>
                    <a:pt x="767600" y="3658120"/>
                  </a:lnTo>
                  <a:lnTo>
                    <a:pt x="761568" y="3656850"/>
                  </a:lnTo>
                  <a:lnTo>
                    <a:pt x="755142" y="3653040"/>
                  </a:lnTo>
                  <a:lnTo>
                    <a:pt x="750265" y="3649230"/>
                  </a:lnTo>
                  <a:lnTo>
                    <a:pt x="748639" y="3647960"/>
                  </a:lnTo>
                  <a:lnTo>
                    <a:pt x="742378" y="3644150"/>
                  </a:lnTo>
                  <a:lnTo>
                    <a:pt x="738568" y="3644150"/>
                  </a:lnTo>
                  <a:lnTo>
                    <a:pt x="731240" y="3641610"/>
                  </a:lnTo>
                  <a:lnTo>
                    <a:pt x="724154" y="3637800"/>
                  </a:lnTo>
                  <a:lnTo>
                    <a:pt x="721791" y="3636530"/>
                  </a:lnTo>
                  <a:lnTo>
                    <a:pt x="711606" y="3631450"/>
                  </a:lnTo>
                  <a:lnTo>
                    <a:pt x="712317" y="3631450"/>
                  </a:lnTo>
                  <a:lnTo>
                    <a:pt x="706526" y="3627640"/>
                  </a:lnTo>
                  <a:lnTo>
                    <a:pt x="699147" y="3623830"/>
                  </a:lnTo>
                  <a:lnTo>
                    <a:pt x="682320" y="3613670"/>
                  </a:lnTo>
                  <a:lnTo>
                    <a:pt x="673900" y="3608590"/>
                  </a:lnTo>
                  <a:lnTo>
                    <a:pt x="671982" y="3607435"/>
                  </a:lnTo>
                  <a:lnTo>
                    <a:pt x="670991" y="3608590"/>
                  </a:lnTo>
                  <a:lnTo>
                    <a:pt x="666686" y="3607320"/>
                  </a:lnTo>
                  <a:lnTo>
                    <a:pt x="661454" y="3604780"/>
                  </a:lnTo>
                  <a:lnTo>
                    <a:pt x="658393" y="3603510"/>
                  </a:lnTo>
                  <a:lnTo>
                    <a:pt x="658177" y="3603510"/>
                  </a:lnTo>
                  <a:lnTo>
                    <a:pt x="658380" y="3604780"/>
                  </a:lnTo>
                  <a:lnTo>
                    <a:pt x="658456" y="3607320"/>
                  </a:lnTo>
                  <a:lnTo>
                    <a:pt x="659053" y="3620020"/>
                  </a:lnTo>
                  <a:lnTo>
                    <a:pt x="656729" y="3617480"/>
                  </a:lnTo>
                  <a:lnTo>
                    <a:pt x="655802" y="3614940"/>
                  </a:lnTo>
                  <a:lnTo>
                    <a:pt x="654685" y="3606050"/>
                  </a:lnTo>
                  <a:lnTo>
                    <a:pt x="654812" y="3618712"/>
                  </a:lnTo>
                  <a:lnTo>
                    <a:pt x="654431" y="3617353"/>
                  </a:lnTo>
                  <a:lnTo>
                    <a:pt x="653935" y="3615956"/>
                  </a:lnTo>
                  <a:lnTo>
                    <a:pt x="653376" y="3614483"/>
                  </a:lnTo>
                  <a:lnTo>
                    <a:pt x="654862" y="3622294"/>
                  </a:lnTo>
                  <a:lnTo>
                    <a:pt x="654824" y="3618763"/>
                  </a:lnTo>
                  <a:lnTo>
                    <a:pt x="656107" y="3623830"/>
                  </a:lnTo>
                  <a:lnTo>
                    <a:pt x="656780" y="3627640"/>
                  </a:lnTo>
                  <a:lnTo>
                    <a:pt x="657428" y="3636530"/>
                  </a:lnTo>
                  <a:lnTo>
                    <a:pt x="654456" y="3632720"/>
                  </a:lnTo>
                  <a:lnTo>
                    <a:pt x="654812" y="3639070"/>
                  </a:lnTo>
                  <a:lnTo>
                    <a:pt x="655294" y="3644150"/>
                  </a:lnTo>
                  <a:lnTo>
                    <a:pt x="657428" y="3660660"/>
                  </a:lnTo>
                  <a:lnTo>
                    <a:pt x="657987" y="3667010"/>
                  </a:lnTo>
                  <a:lnTo>
                    <a:pt x="658025" y="3669550"/>
                  </a:lnTo>
                  <a:lnTo>
                    <a:pt x="657606" y="3675900"/>
                  </a:lnTo>
                  <a:lnTo>
                    <a:pt x="659853" y="3674630"/>
                  </a:lnTo>
                  <a:lnTo>
                    <a:pt x="662355" y="3672090"/>
                  </a:lnTo>
                  <a:lnTo>
                    <a:pt x="664845" y="3672090"/>
                  </a:lnTo>
                  <a:lnTo>
                    <a:pt x="667067" y="3679710"/>
                  </a:lnTo>
                  <a:lnTo>
                    <a:pt x="665670" y="3680980"/>
                  </a:lnTo>
                  <a:lnTo>
                    <a:pt x="663473" y="3680980"/>
                  </a:lnTo>
                  <a:lnTo>
                    <a:pt x="663879" y="3682250"/>
                  </a:lnTo>
                  <a:lnTo>
                    <a:pt x="663473" y="3684790"/>
                  </a:lnTo>
                  <a:lnTo>
                    <a:pt x="662927" y="3683571"/>
                  </a:lnTo>
                  <a:lnTo>
                    <a:pt x="663054" y="3688600"/>
                  </a:lnTo>
                  <a:lnTo>
                    <a:pt x="660971" y="3688600"/>
                  </a:lnTo>
                  <a:lnTo>
                    <a:pt x="661873" y="3692410"/>
                  </a:lnTo>
                  <a:lnTo>
                    <a:pt x="660184" y="3691140"/>
                  </a:lnTo>
                  <a:lnTo>
                    <a:pt x="659879" y="3689870"/>
                  </a:lnTo>
                  <a:lnTo>
                    <a:pt x="660679" y="3686060"/>
                  </a:lnTo>
                  <a:lnTo>
                    <a:pt x="660336" y="3685603"/>
                  </a:lnTo>
                  <a:lnTo>
                    <a:pt x="662533" y="3682708"/>
                  </a:lnTo>
                  <a:lnTo>
                    <a:pt x="660603" y="3678440"/>
                  </a:lnTo>
                  <a:lnTo>
                    <a:pt x="660044" y="3685235"/>
                  </a:lnTo>
                  <a:lnTo>
                    <a:pt x="659714" y="3684790"/>
                  </a:lnTo>
                  <a:lnTo>
                    <a:pt x="659688" y="3692410"/>
                  </a:lnTo>
                  <a:lnTo>
                    <a:pt x="659104" y="3698760"/>
                  </a:lnTo>
                  <a:lnTo>
                    <a:pt x="657796" y="3702570"/>
                  </a:lnTo>
                  <a:lnTo>
                    <a:pt x="658926" y="3701300"/>
                  </a:lnTo>
                  <a:lnTo>
                    <a:pt x="660565" y="3701300"/>
                  </a:lnTo>
                  <a:lnTo>
                    <a:pt x="661250" y="3706380"/>
                  </a:lnTo>
                  <a:lnTo>
                    <a:pt x="661416" y="3712730"/>
                  </a:lnTo>
                  <a:lnTo>
                    <a:pt x="660577" y="3714000"/>
                  </a:lnTo>
                  <a:lnTo>
                    <a:pt x="659447" y="3715270"/>
                  </a:lnTo>
                  <a:lnTo>
                    <a:pt x="658710" y="3719080"/>
                  </a:lnTo>
                  <a:lnTo>
                    <a:pt x="660450" y="3721620"/>
                  </a:lnTo>
                  <a:lnTo>
                    <a:pt x="659752" y="3729240"/>
                  </a:lnTo>
                  <a:lnTo>
                    <a:pt x="662838" y="3729240"/>
                  </a:lnTo>
                  <a:lnTo>
                    <a:pt x="663181" y="3733050"/>
                  </a:lnTo>
                  <a:lnTo>
                    <a:pt x="661822" y="3734320"/>
                  </a:lnTo>
                  <a:lnTo>
                    <a:pt x="661149" y="3735590"/>
                  </a:lnTo>
                  <a:lnTo>
                    <a:pt x="662647" y="3743210"/>
                  </a:lnTo>
                  <a:lnTo>
                    <a:pt x="664184" y="3752100"/>
                  </a:lnTo>
                  <a:lnTo>
                    <a:pt x="665797" y="3758450"/>
                  </a:lnTo>
                  <a:lnTo>
                    <a:pt x="667499" y="3758450"/>
                  </a:lnTo>
                  <a:lnTo>
                    <a:pt x="667397" y="3759174"/>
                  </a:lnTo>
                  <a:lnTo>
                    <a:pt x="667423" y="3760266"/>
                  </a:lnTo>
                  <a:lnTo>
                    <a:pt x="667512" y="3761498"/>
                  </a:lnTo>
                  <a:lnTo>
                    <a:pt x="667512" y="3758450"/>
                  </a:lnTo>
                  <a:lnTo>
                    <a:pt x="667524" y="3758285"/>
                  </a:lnTo>
                  <a:lnTo>
                    <a:pt x="667524" y="3757180"/>
                  </a:lnTo>
                  <a:lnTo>
                    <a:pt x="667740" y="3757180"/>
                  </a:lnTo>
                  <a:lnTo>
                    <a:pt x="667651" y="3757384"/>
                  </a:lnTo>
                  <a:lnTo>
                    <a:pt x="667766" y="3757180"/>
                  </a:lnTo>
                  <a:lnTo>
                    <a:pt x="670979" y="3773690"/>
                  </a:lnTo>
                  <a:lnTo>
                    <a:pt x="672795" y="3790200"/>
                  </a:lnTo>
                  <a:lnTo>
                    <a:pt x="674509" y="3806710"/>
                  </a:lnTo>
                  <a:lnTo>
                    <a:pt x="677138" y="3821950"/>
                  </a:lnTo>
                  <a:lnTo>
                    <a:pt x="677367" y="3823220"/>
                  </a:lnTo>
                  <a:lnTo>
                    <a:pt x="677138" y="3821950"/>
                  </a:lnTo>
                  <a:lnTo>
                    <a:pt x="673989" y="3816870"/>
                  </a:lnTo>
                  <a:lnTo>
                    <a:pt x="673201" y="3815600"/>
                  </a:lnTo>
                  <a:lnTo>
                    <a:pt x="666889" y="3804170"/>
                  </a:lnTo>
                  <a:lnTo>
                    <a:pt x="665492" y="3801630"/>
                  </a:lnTo>
                  <a:lnTo>
                    <a:pt x="664171" y="3796550"/>
                  </a:lnTo>
                  <a:lnTo>
                    <a:pt x="661530" y="3786390"/>
                  </a:lnTo>
                  <a:lnTo>
                    <a:pt x="659993" y="3786390"/>
                  </a:lnTo>
                  <a:lnTo>
                    <a:pt x="661098" y="3791470"/>
                  </a:lnTo>
                  <a:lnTo>
                    <a:pt x="662190" y="3795280"/>
                  </a:lnTo>
                  <a:lnTo>
                    <a:pt x="660603" y="3796550"/>
                  </a:lnTo>
                  <a:lnTo>
                    <a:pt x="657936" y="3787660"/>
                  </a:lnTo>
                  <a:lnTo>
                    <a:pt x="656285" y="3778770"/>
                  </a:lnTo>
                  <a:lnTo>
                    <a:pt x="655840" y="3776230"/>
                  </a:lnTo>
                  <a:lnTo>
                    <a:pt x="655180" y="3772420"/>
                  </a:lnTo>
                  <a:lnTo>
                    <a:pt x="654164" y="3768610"/>
                  </a:lnTo>
                  <a:lnTo>
                    <a:pt x="650316" y="3759720"/>
                  </a:lnTo>
                  <a:lnTo>
                    <a:pt x="646176" y="3754640"/>
                  </a:lnTo>
                  <a:lnTo>
                    <a:pt x="641883" y="3749560"/>
                  </a:lnTo>
                  <a:lnTo>
                    <a:pt x="640029" y="3745750"/>
                  </a:lnTo>
                  <a:lnTo>
                    <a:pt x="637552" y="3740670"/>
                  </a:lnTo>
                  <a:lnTo>
                    <a:pt x="637324" y="3743210"/>
                  </a:lnTo>
                  <a:lnTo>
                    <a:pt x="635127" y="3745750"/>
                  </a:lnTo>
                  <a:lnTo>
                    <a:pt x="632002" y="3740670"/>
                  </a:lnTo>
                  <a:lnTo>
                    <a:pt x="628865" y="3735590"/>
                  </a:lnTo>
                  <a:lnTo>
                    <a:pt x="624408" y="3724160"/>
                  </a:lnTo>
                  <a:lnTo>
                    <a:pt x="627646" y="3719080"/>
                  </a:lnTo>
                  <a:lnTo>
                    <a:pt x="631609" y="3726700"/>
                  </a:lnTo>
                  <a:lnTo>
                    <a:pt x="632879" y="3729240"/>
                  </a:lnTo>
                  <a:lnTo>
                    <a:pt x="633082" y="3730510"/>
                  </a:lnTo>
                  <a:lnTo>
                    <a:pt x="632637" y="3730510"/>
                  </a:lnTo>
                  <a:lnTo>
                    <a:pt x="634631" y="3733050"/>
                  </a:lnTo>
                  <a:lnTo>
                    <a:pt x="637171" y="3738130"/>
                  </a:lnTo>
                  <a:lnTo>
                    <a:pt x="636485" y="3733050"/>
                  </a:lnTo>
                  <a:lnTo>
                    <a:pt x="634720" y="3731780"/>
                  </a:lnTo>
                  <a:lnTo>
                    <a:pt x="632980" y="3726700"/>
                  </a:lnTo>
                  <a:lnTo>
                    <a:pt x="630643" y="3720350"/>
                  </a:lnTo>
                  <a:lnTo>
                    <a:pt x="630275" y="3719080"/>
                  </a:lnTo>
                  <a:lnTo>
                    <a:pt x="629907" y="3717810"/>
                  </a:lnTo>
                  <a:lnTo>
                    <a:pt x="629183" y="3715270"/>
                  </a:lnTo>
                  <a:lnTo>
                    <a:pt x="630072" y="3714000"/>
                  </a:lnTo>
                  <a:lnTo>
                    <a:pt x="625335" y="3706380"/>
                  </a:lnTo>
                  <a:lnTo>
                    <a:pt x="626656" y="3711460"/>
                  </a:lnTo>
                  <a:lnTo>
                    <a:pt x="628789" y="3717810"/>
                  </a:lnTo>
                  <a:lnTo>
                    <a:pt x="625246" y="3707650"/>
                  </a:lnTo>
                  <a:lnTo>
                    <a:pt x="622173" y="3701300"/>
                  </a:lnTo>
                  <a:lnTo>
                    <a:pt x="621550" y="3700030"/>
                  </a:lnTo>
                  <a:lnTo>
                    <a:pt x="617715" y="3691140"/>
                  </a:lnTo>
                  <a:lnTo>
                    <a:pt x="615746" y="3686060"/>
                  </a:lnTo>
                  <a:lnTo>
                    <a:pt x="613778" y="3680980"/>
                  </a:lnTo>
                  <a:lnTo>
                    <a:pt x="614184" y="3683571"/>
                  </a:lnTo>
                  <a:lnTo>
                    <a:pt x="613791" y="3686060"/>
                  </a:lnTo>
                  <a:lnTo>
                    <a:pt x="612787" y="3684790"/>
                  </a:lnTo>
                  <a:lnTo>
                    <a:pt x="608317" y="3673360"/>
                  </a:lnTo>
                  <a:lnTo>
                    <a:pt x="605777" y="3670820"/>
                  </a:lnTo>
                  <a:lnTo>
                    <a:pt x="603453" y="3668280"/>
                  </a:lnTo>
                  <a:lnTo>
                    <a:pt x="599617" y="3661930"/>
                  </a:lnTo>
                  <a:lnTo>
                    <a:pt x="599541" y="3658120"/>
                  </a:lnTo>
                  <a:lnTo>
                    <a:pt x="600633" y="3658120"/>
                  </a:lnTo>
                  <a:lnTo>
                    <a:pt x="600608" y="3655580"/>
                  </a:lnTo>
                  <a:lnTo>
                    <a:pt x="597179" y="3649230"/>
                  </a:lnTo>
                  <a:lnTo>
                    <a:pt x="594436" y="3640340"/>
                  </a:lnTo>
                  <a:lnTo>
                    <a:pt x="601840" y="3649230"/>
                  </a:lnTo>
                  <a:lnTo>
                    <a:pt x="596912" y="3640340"/>
                  </a:lnTo>
                  <a:lnTo>
                    <a:pt x="593712" y="3631450"/>
                  </a:lnTo>
                  <a:lnTo>
                    <a:pt x="591413" y="3623653"/>
                  </a:lnTo>
                  <a:lnTo>
                    <a:pt x="589407" y="3616210"/>
                  </a:lnTo>
                  <a:lnTo>
                    <a:pt x="593394" y="3622560"/>
                  </a:lnTo>
                  <a:lnTo>
                    <a:pt x="591019" y="3618750"/>
                  </a:lnTo>
                  <a:lnTo>
                    <a:pt x="589813" y="3616210"/>
                  </a:lnTo>
                  <a:lnTo>
                    <a:pt x="587997" y="3612400"/>
                  </a:lnTo>
                  <a:lnTo>
                    <a:pt x="587476" y="3617480"/>
                  </a:lnTo>
                  <a:lnTo>
                    <a:pt x="585470" y="3611130"/>
                  </a:lnTo>
                  <a:lnTo>
                    <a:pt x="584568" y="3609860"/>
                  </a:lnTo>
                  <a:lnTo>
                    <a:pt x="584339" y="3608590"/>
                  </a:lnTo>
                  <a:lnTo>
                    <a:pt x="584111" y="3607320"/>
                  </a:lnTo>
                  <a:lnTo>
                    <a:pt x="584581" y="3607320"/>
                  </a:lnTo>
                  <a:lnTo>
                    <a:pt x="582206" y="3603510"/>
                  </a:lnTo>
                  <a:lnTo>
                    <a:pt x="582053" y="3606050"/>
                  </a:lnTo>
                  <a:lnTo>
                    <a:pt x="581279" y="3607435"/>
                  </a:lnTo>
                  <a:lnTo>
                    <a:pt x="580669" y="3608590"/>
                  </a:lnTo>
                  <a:lnTo>
                    <a:pt x="579399" y="3608590"/>
                  </a:lnTo>
                  <a:lnTo>
                    <a:pt x="575906" y="3603510"/>
                  </a:lnTo>
                  <a:lnTo>
                    <a:pt x="575487" y="3602240"/>
                  </a:lnTo>
                  <a:lnTo>
                    <a:pt x="575068" y="3600970"/>
                  </a:lnTo>
                  <a:lnTo>
                    <a:pt x="574649" y="3599700"/>
                  </a:lnTo>
                  <a:lnTo>
                    <a:pt x="571881" y="3593350"/>
                  </a:lnTo>
                  <a:lnTo>
                    <a:pt x="567182" y="3584460"/>
                  </a:lnTo>
                  <a:lnTo>
                    <a:pt x="565200" y="3579380"/>
                  </a:lnTo>
                  <a:lnTo>
                    <a:pt x="564680" y="3574300"/>
                  </a:lnTo>
                  <a:lnTo>
                    <a:pt x="570217" y="3587000"/>
                  </a:lnTo>
                  <a:lnTo>
                    <a:pt x="570103" y="3583190"/>
                  </a:lnTo>
                  <a:lnTo>
                    <a:pt x="569950" y="3579380"/>
                  </a:lnTo>
                  <a:lnTo>
                    <a:pt x="569595" y="3576332"/>
                  </a:lnTo>
                  <a:lnTo>
                    <a:pt x="568769" y="3574300"/>
                  </a:lnTo>
                  <a:lnTo>
                    <a:pt x="567207" y="3570490"/>
                  </a:lnTo>
                  <a:lnTo>
                    <a:pt x="566826" y="3567950"/>
                  </a:lnTo>
                  <a:lnTo>
                    <a:pt x="567867" y="3569220"/>
                  </a:lnTo>
                  <a:lnTo>
                    <a:pt x="568858" y="3571760"/>
                  </a:lnTo>
                  <a:lnTo>
                    <a:pt x="567436" y="3567950"/>
                  </a:lnTo>
                  <a:lnTo>
                    <a:pt x="566026" y="3564140"/>
                  </a:lnTo>
                  <a:lnTo>
                    <a:pt x="558685" y="3573030"/>
                  </a:lnTo>
                  <a:lnTo>
                    <a:pt x="551065" y="3588270"/>
                  </a:lnTo>
                  <a:lnTo>
                    <a:pt x="542404" y="3600970"/>
                  </a:lnTo>
                  <a:lnTo>
                    <a:pt x="543064" y="3598430"/>
                  </a:lnTo>
                  <a:lnTo>
                    <a:pt x="541528" y="3598430"/>
                  </a:lnTo>
                  <a:lnTo>
                    <a:pt x="533615" y="3606723"/>
                  </a:lnTo>
                  <a:lnTo>
                    <a:pt x="535190" y="3604780"/>
                  </a:lnTo>
                  <a:lnTo>
                    <a:pt x="535901" y="3603510"/>
                  </a:lnTo>
                  <a:lnTo>
                    <a:pt x="536460" y="3603510"/>
                  </a:lnTo>
                  <a:lnTo>
                    <a:pt x="537743" y="3602240"/>
                  </a:lnTo>
                  <a:lnTo>
                    <a:pt x="538010" y="3603510"/>
                  </a:lnTo>
                  <a:lnTo>
                    <a:pt x="537743" y="3604780"/>
                  </a:lnTo>
                  <a:lnTo>
                    <a:pt x="537184" y="3606050"/>
                  </a:lnTo>
                  <a:lnTo>
                    <a:pt x="536371" y="3608590"/>
                  </a:lnTo>
                  <a:lnTo>
                    <a:pt x="536003" y="3609860"/>
                  </a:lnTo>
                  <a:lnTo>
                    <a:pt x="535432" y="3611130"/>
                  </a:lnTo>
                  <a:lnTo>
                    <a:pt x="534670" y="3612400"/>
                  </a:lnTo>
                  <a:lnTo>
                    <a:pt x="526262" y="3621290"/>
                  </a:lnTo>
                  <a:lnTo>
                    <a:pt x="527507" y="3623653"/>
                  </a:lnTo>
                  <a:lnTo>
                    <a:pt x="528561" y="3622560"/>
                  </a:lnTo>
                  <a:lnTo>
                    <a:pt x="528548" y="3626370"/>
                  </a:lnTo>
                  <a:lnTo>
                    <a:pt x="524713" y="3630180"/>
                  </a:lnTo>
                  <a:lnTo>
                    <a:pt x="520128" y="3637800"/>
                  </a:lnTo>
                  <a:lnTo>
                    <a:pt x="519112" y="3636975"/>
                  </a:lnTo>
                  <a:lnTo>
                    <a:pt x="517867" y="3639070"/>
                  </a:lnTo>
                  <a:lnTo>
                    <a:pt x="512089" y="3644150"/>
                  </a:lnTo>
                  <a:lnTo>
                    <a:pt x="505726" y="3650500"/>
                  </a:lnTo>
                  <a:lnTo>
                    <a:pt x="500278" y="3658120"/>
                  </a:lnTo>
                  <a:lnTo>
                    <a:pt x="495693" y="3661930"/>
                  </a:lnTo>
                  <a:lnTo>
                    <a:pt x="497166" y="3656850"/>
                  </a:lnTo>
                  <a:lnTo>
                    <a:pt x="493331" y="3660660"/>
                  </a:lnTo>
                  <a:lnTo>
                    <a:pt x="488569" y="3667010"/>
                  </a:lnTo>
                  <a:lnTo>
                    <a:pt x="484136" y="3672090"/>
                  </a:lnTo>
                  <a:lnTo>
                    <a:pt x="479564" y="3675900"/>
                  </a:lnTo>
                  <a:lnTo>
                    <a:pt x="474395" y="3683520"/>
                  </a:lnTo>
                  <a:lnTo>
                    <a:pt x="478332" y="3682441"/>
                  </a:lnTo>
                  <a:lnTo>
                    <a:pt x="474522" y="3691140"/>
                  </a:lnTo>
                  <a:lnTo>
                    <a:pt x="481291" y="3680980"/>
                  </a:lnTo>
                  <a:lnTo>
                    <a:pt x="488073" y="3670820"/>
                  </a:lnTo>
                  <a:lnTo>
                    <a:pt x="481342" y="3684790"/>
                  </a:lnTo>
                  <a:lnTo>
                    <a:pt x="485863" y="3679710"/>
                  </a:lnTo>
                  <a:lnTo>
                    <a:pt x="489623" y="3672090"/>
                  </a:lnTo>
                  <a:lnTo>
                    <a:pt x="490639" y="3670820"/>
                  </a:lnTo>
                  <a:lnTo>
                    <a:pt x="492671" y="3668280"/>
                  </a:lnTo>
                  <a:lnTo>
                    <a:pt x="490270" y="3674427"/>
                  </a:lnTo>
                  <a:lnTo>
                    <a:pt x="493483" y="3673360"/>
                  </a:lnTo>
                  <a:lnTo>
                    <a:pt x="487832" y="3678440"/>
                  </a:lnTo>
                  <a:lnTo>
                    <a:pt x="483666" y="3684790"/>
                  </a:lnTo>
                  <a:lnTo>
                    <a:pt x="479501" y="3692410"/>
                  </a:lnTo>
                  <a:lnTo>
                    <a:pt x="473875" y="3698760"/>
                  </a:lnTo>
                  <a:lnTo>
                    <a:pt x="469163" y="3693680"/>
                  </a:lnTo>
                  <a:lnTo>
                    <a:pt x="460946" y="3703840"/>
                  </a:lnTo>
                  <a:lnTo>
                    <a:pt x="454266" y="3714000"/>
                  </a:lnTo>
                  <a:lnTo>
                    <a:pt x="447205" y="3725430"/>
                  </a:lnTo>
                  <a:lnTo>
                    <a:pt x="437819" y="3738130"/>
                  </a:lnTo>
                  <a:lnTo>
                    <a:pt x="443090" y="3733050"/>
                  </a:lnTo>
                  <a:lnTo>
                    <a:pt x="443230" y="3736860"/>
                  </a:lnTo>
                  <a:lnTo>
                    <a:pt x="434873" y="3744480"/>
                  </a:lnTo>
                  <a:lnTo>
                    <a:pt x="431279" y="3750830"/>
                  </a:lnTo>
                  <a:lnTo>
                    <a:pt x="430034" y="3749560"/>
                  </a:lnTo>
                  <a:lnTo>
                    <a:pt x="426669" y="3753370"/>
                  </a:lnTo>
                  <a:lnTo>
                    <a:pt x="423748" y="3754640"/>
                  </a:lnTo>
                  <a:lnTo>
                    <a:pt x="425221" y="3755910"/>
                  </a:lnTo>
                  <a:lnTo>
                    <a:pt x="413639" y="3768610"/>
                  </a:lnTo>
                  <a:lnTo>
                    <a:pt x="415759" y="3772420"/>
                  </a:lnTo>
                  <a:lnTo>
                    <a:pt x="407517" y="3778770"/>
                  </a:lnTo>
                  <a:lnTo>
                    <a:pt x="405282" y="3782339"/>
                  </a:lnTo>
                  <a:lnTo>
                    <a:pt x="406412" y="3780040"/>
                  </a:lnTo>
                  <a:lnTo>
                    <a:pt x="410044" y="3772420"/>
                  </a:lnTo>
                  <a:lnTo>
                    <a:pt x="411530" y="3768610"/>
                  </a:lnTo>
                  <a:lnTo>
                    <a:pt x="413016" y="3764800"/>
                  </a:lnTo>
                  <a:lnTo>
                    <a:pt x="414185" y="3759720"/>
                  </a:lnTo>
                  <a:lnTo>
                    <a:pt x="413258" y="3762260"/>
                  </a:lnTo>
                  <a:lnTo>
                    <a:pt x="412432" y="3766070"/>
                  </a:lnTo>
                  <a:lnTo>
                    <a:pt x="410552" y="3768610"/>
                  </a:lnTo>
                  <a:lnTo>
                    <a:pt x="427507" y="3731780"/>
                  </a:lnTo>
                  <a:lnTo>
                    <a:pt x="434517" y="3717810"/>
                  </a:lnTo>
                  <a:lnTo>
                    <a:pt x="442214" y="3702570"/>
                  </a:lnTo>
                  <a:lnTo>
                    <a:pt x="449884" y="3692410"/>
                  </a:lnTo>
                  <a:lnTo>
                    <a:pt x="456869" y="3674427"/>
                  </a:lnTo>
                  <a:lnTo>
                    <a:pt x="465074" y="3655580"/>
                  </a:lnTo>
                  <a:lnTo>
                    <a:pt x="473875" y="3636530"/>
                  </a:lnTo>
                  <a:lnTo>
                    <a:pt x="481291" y="3618750"/>
                  </a:lnTo>
                  <a:lnTo>
                    <a:pt x="482358" y="3616210"/>
                  </a:lnTo>
                  <a:lnTo>
                    <a:pt x="478612" y="3618750"/>
                  </a:lnTo>
                  <a:lnTo>
                    <a:pt x="479399" y="3614940"/>
                  </a:lnTo>
                  <a:lnTo>
                    <a:pt x="480771" y="3609860"/>
                  </a:lnTo>
                  <a:lnTo>
                    <a:pt x="478777" y="3607320"/>
                  </a:lnTo>
                  <a:lnTo>
                    <a:pt x="480974" y="3600970"/>
                  </a:lnTo>
                  <a:lnTo>
                    <a:pt x="482066" y="3598430"/>
                  </a:lnTo>
                  <a:lnTo>
                    <a:pt x="482650" y="3597160"/>
                  </a:lnTo>
                  <a:lnTo>
                    <a:pt x="483374" y="3598773"/>
                  </a:lnTo>
                  <a:lnTo>
                    <a:pt x="483743" y="3602532"/>
                  </a:lnTo>
                  <a:lnTo>
                    <a:pt x="484962" y="3604412"/>
                  </a:lnTo>
                  <a:lnTo>
                    <a:pt x="488162" y="3600450"/>
                  </a:lnTo>
                  <a:lnTo>
                    <a:pt x="485902" y="3601618"/>
                  </a:lnTo>
                  <a:lnTo>
                    <a:pt x="486168" y="3597033"/>
                  </a:lnTo>
                  <a:lnTo>
                    <a:pt x="486067" y="3593300"/>
                  </a:lnTo>
                  <a:lnTo>
                    <a:pt x="482714" y="3597059"/>
                  </a:lnTo>
                  <a:lnTo>
                    <a:pt x="493750" y="3579380"/>
                  </a:lnTo>
                  <a:lnTo>
                    <a:pt x="497332" y="3574300"/>
                  </a:lnTo>
                  <a:lnTo>
                    <a:pt x="492696" y="3585730"/>
                  </a:lnTo>
                  <a:lnTo>
                    <a:pt x="494296" y="3585730"/>
                  </a:lnTo>
                  <a:lnTo>
                    <a:pt x="495833" y="3581920"/>
                  </a:lnTo>
                  <a:lnTo>
                    <a:pt x="496658" y="3580650"/>
                  </a:lnTo>
                  <a:lnTo>
                    <a:pt x="497789" y="3578110"/>
                  </a:lnTo>
                  <a:lnTo>
                    <a:pt x="498995" y="3575570"/>
                  </a:lnTo>
                  <a:lnTo>
                    <a:pt x="499770" y="3574300"/>
                  </a:lnTo>
                  <a:lnTo>
                    <a:pt x="501929" y="3571760"/>
                  </a:lnTo>
                  <a:lnTo>
                    <a:pt x="503059" y="3571760"/>
                  </a:lnTo>
                  <a:lnTo>
                    <a:pt x="507428" y="3562870"/>
                  </a:lnTo>
                  <a:lnTo>
                    <a:pt x="505853" y="3562870"/>
                  </a:lnTo>
                  <a:lnTo>
                    <a:pt x="506031" y="3561600"/>
                  </a:lnTo>
                  <a:lnTo>
                    <a:pt x="506222" y="3560330"/>
                  </a:lnTo>
                  <a:lnTo>
                    <a:pt x="506590" y="3557790"/>
                  </a:lnTo>
                  <a:lnTo>
                    <a:pt x="509270" y="3548900"/>
                  </a:lnTo>
                  <a:lnTo>
                    <a:pt x="513549" y="3537470"/>
                  </a:lnTo>
                  <a:lnTo>
                    <a:pt x="502399" y="3560330"/>
                  </a:lnTo>
                  <a:lnTo>
                    <a:pt x="503148" y="3557790"/>
                  </a:lnTo>
                  <a:lnTo>
                    <a:pt x="505015" y="3551440"/>
                  </a:lnTo>
                  <a:lnTo>
                    <a:pt x="505383" y="3550170"/>
                  </a:lnTo>
                  <a:lnTo>
                    <a:pt x="508469" y="3541280"/>
                  </a:lnTo>
                  <a:lnTo>
                    <a:pt x="511746" y="3533660"/>
                  </a:lnTo>
                  <a:lnTo>
                    <a:pt x="513765" y="3529850"/>
                  </a:lnTo>
                  <a:lnTo>
                    <a:pt x="517131" y="3523500"/>
                  </a:lnTo>
                  <a:lnTo>
                    <a:pt x="518515" y="3520960"/>
                  </a:lnTo>
                  <a:lnTo>
                    <a:pt x="518718" y="3519690"/>
                  </a:lnTo>
                  <a:lnTo>
                    <a:pt x="518210" y="3520960"/>
                  </a:lnTo>
                  <a:lnTo>
                    <a:pt x="514375" y="3520960"/>
                  </a:lnTo>
                  <a:lnTo>
                    <a:pt x="506818" y="3523500"/>
                  </a:lnTo>
                  <a:lnTo>
                    <a:pt x="499554" y="3526040"/>
                  </a:lnTo>
                  <a:lnTo>
                    <a:pt x="489635" y="3529850"/>
                  </a:lnTo>
                  <a:lnTo>
                    <a:pt x="503542" y="3523500"/>
                  </a:lnTo>
                  <a:lnTo>
                    <a:pt x="498132" y="3524770"/>
                  </a:lnTo>
                  <a:lnTo>
                    <a:pt x="457555" y="3538740"/>
                  </a:lnTo>
                  <a:lnTo>
                    <a:pt x="450430" y="3542550"/>
                  </a:lnTo>
                  <a:lnTo>
                    <a:pt x="443826" y="3545090"/>
                  </a:lnTo>
                  <a:lnTo>
                    <a:pt x="438213" y="3548900"/>
                  </a:lnTo>
                  <a:lnTo>
                    <a:pt x="434035" y="3551440"/>
                  </a:lnTo>
                  <a:lnTo>
                    <a:pt x="431901" y="3551440"/>
                  </a:lnTo>
                  <a:lnTo>
                    <a:pt x="429120" y="3550285"/>
                  </a:lnTo>
                  <a:lnTo>
                    <a:pt x="413664" y="3555250"/>
                  </a:lnTo>
                  <a:lnTo>
                    <a:pt x="393700" y="3564140"/>
                  </a:lnTo>
                  <a:lnTo>
                    <a:pt x="374662" y="3571760"/>
                  </a:lnTo>
                  <a:lnTo>
                    <a:pt x="363334" y="3574300"/>
                  </a:lnTo>
                  <a:lnTo>
                    <a:pt x="439305" y="3574300"/>
                  </a:lnTo>
                  <a:lnTo>
                    <a:pt x="448767" y="3571760"/>
                  </a:lnTo>
                  <a:lnTo>
                    <a:pt x="467093" y="3564420"/>
                  </a:lnTo>
                  <a:lnTo>
                    <a:pt x="466852" y="3565410"/>
                  </a:lnTo>
                  <a:lnTo>
                    <a:pt x="468147" y="3564140"/>
                  </a:lnTo>
                  <a:lnTo>
                    <a:pt x="469061" y="3562870"/>
                  </a:lnTo>
                  <a:lnTo>
                    <a:pt x="471081" y="3561600"/>
                  </a:lnTo>
                  <a:lnTo>
                    <a:pt x="472579" y="3560330"/>
                  </a:lnTo>
                  <a:lnTo>
                    <a:pt x="474446" y="3560330"/>
                  </a:lnTo>
                  <a:lnTo>
                    <a:pt x="476643" y="3559060"/>
                  </a:lnTo>
                  <a:lnTo>
                    <a:pt x="478739" y="3557790"/>
                  </a:lnTo>
                  <a:lnTo>
                    <a:pt x="477253" y="3559060"/>
                  </a:lnTo>
                  <a:lnTo>
                    <a:pt x="475830" y="3560330"/>
                  </a:lnTo>
                  <a:lnTo>
                    <a:pt x="474294" y="3561600"/>
                  </a:lnTo>
                  <a:lnTo>
                    <a:pt x="473151" y="3562870"/>
                  </a:lnTo>
                  <a:lnTo>
                    <a:pt x="473138" y="3564140"/>
                  </a:lnTo>
                  <a:lnTo>
                    <a:pt x="474294" y="3562870"/>
                  </a:lnTo>
                  <a:lnTo>
                    <a:pt x="476148" y="3561600"/>
                  </a:lnTo>
                  <a:lnTo>
                    <a:pt x="477050" y="3561600"/>
                  </a:lnTo>
                  <a:lnTo>
                    <a:pt x="476999" y="3562870"/>
                  </a:lnTo>
                  <a:lnTo>
                    <a:pt x="476516" y="3564140"/>
                  </a:lnTo>
                  <a:lnTo>
                    <a:pt x="475754" y="3566680"/>
                  </a:lnTo>
                  <a:lnTo>
                    <a:pt x="467131" y="3590810"/>
                  </a:lnTo>
                  <a:lnTo>
                    <a:pt x="457835" y="3606050"/>
                  </a:lnTo>
                  <a:lnTo>
                    <a:pt x="449440" y="3626370"/>
                  </a:lnTo>
                  <a:lnTo>
                    <a:pt x="440931" y="3649230"/>
                  </a:lnTo>
                  <a:lnTo>
                    <a:pt x="431292" y="3667010"/>
                  </a:lnTo>
                  <a:lnTo>
                    <a:pt x="433527" y="3667010"/>
                  </a:lnTo>
                  <a:lnTo>
                    <a:pt x="432866" y="3673360"/>
                  </a:lnTo>
                  <a:lnTo>
                    <a:pt x="431482" y="3673360"/>
                  </a:lnTo>
                  <a:lnTo>
                    <a:pt x="431088" y="3675900"/>
                  </a:lnTo>
                  <a:lnTo>
                    <a:pt x="415683" y="3711460"/>
                  </a:lnTo>
                  <a:lnTo>
                    <a:pt x="412216" y="3718090"/>
                  </a:lnTo>
                  <a:lnTo>
                    <a:pt x="412216" y="3754640"/>
                  </a:lnTo>
                  <a:lnTo>
                    <a:pt x="401154" y="3788930"/>
                  </a:lnTo>
                  <a:lnTo>
                    <a:pt x="397865" y="3796550"/>
                  </a:lnTo>
                  <a:lnTo>
                    <a:pt x="394728" y="3804170"/>
                  </a:lnTo>
                  <a:lnTo>
                    <a:pt x="394385" y="3804691"/>
                  </a:lnTo>
                  <a:lnTo>
                    <a:pt x="395008" y="3800183"/>
                  </a:lnTo>
                  <a:lnTo>
                    <a:pt x="392074" y="3805351"/>
                  </a:lnTo>
                  <a:lnTo>
                    <a:pt x="391985" y="3808311"/>
                  </a:lnTo>
                  <a:lnTo>
                    <a:pt x="388835" y="3813060"/>
                  </a:lnTo>
                  <a:lnTo>
                    <a:pt x="388797" y="3811867"/>
                  </a:lnTo>
                  <a:lnTo>
                    <a:pt x="389991" y="3811105"/>
                  </a:lnTo>
                  <a:lnTo>
                    <a:pt x="391985" y="3808311"/>
                  </a:lnTo>
                  <a:lnTo>
                    <a:pt x="391985" y="3805466"/>
                  </a:lnTo>
                  <a:lnTo>
                    <a:pt x="388213" y="3810012"/>
                  </a:lnTo>
                  <a:lnTo>
                    <a:pt x="388023" y="3810520"/>
                  </a:lnTo>
                  <a:lnTo>
                    <a:pt x="387743" y="3810520"/>
                  </a:lnTo>
                  <a:lnTo>
                    <a:pt x="387540" y="3807980"/>
                  </a:lnTo>
                  <a:lnTo>
                    <a:pt x="389928" y="3802900"/>
                  </a:lnTo>
                  <a:lnTo>
                    <a:pt x="386422" y="3807980"/>
                  </a:lnTo>
                  <a:lnTo>
                    <a:pt x="385241" y="3809288"/>
                  </a:lnTo>
                  <a:lnTo>
                    <a:pt x="386283" y="3805440"/>
                  </a:lnTo>
                  <a:lnTo>
                    <a:pt x="388696" y="3801630"/>
                  </a:lnTo>
                  <a:lnTo>
                    <a:pt x="391274" y="3799090"/>
                  </a:lnTo>
                  <a:lnTo>
                    <a:pt x="393509" y="3792740"/>
                  </a:lnTo>
                  <a:lnTo>
                    <a:pt x="398754" y="3791470"/>
                  </a:lnTo>
                  <a:lnTo>
                    <a:pt x="401205" y="3785120"/>
                  </a:lnTo>
                  <a:lnTo>
                    <a:pt x="404507" y="3774960"/>
                  </a:lnTo>
                  <a:lnTo>
                    <a:pt x="408292" y="3764800"/>
                  </a:lnTo>
                  <a:lnTo>
                    <a:pt x="412216" y="3754640"/>
                  </a:lnTo>
                  <a:lnTo>
                    <a:pt x="412216" y="3718090"/>
                  </a:lnTo>
                  <a:lnTo>
                    <a:pt x="397725" y="3745750"/>
                  </a:lnTo>
                  <a:lnTo>
                    <a:pt x="381241" y="3775938"/>
                  </a:lnTo>
                  <a:lnTo>
                    <a:pt x="381241" y="3821950"/>
                  </a:lnTo>
                  <a:lnTo>
                    <a:pt x="378510" y="3829570"/>
                  </a:lnTo>
                  <a:lnTo>
                    <a:pt x="381241" y="3821950"/>
                  </a:lnTo>
                  <a:lnTo>
                    <a:pt x="381241" y="3775938"/>
                  </a:lnTo>
                  <a:lnTo>
                    <a:pt x="378307" y="3781310"/>
                  </a:lnTo>
                  <a:lnTo>
                    <a:pt x="368515" y="3798239"/>
                  </a:lnTo>
                  <a:lnTo>
                    <a:pt x="368515" y="3841000"/>
                  </a:lnTo>
                  <a:lnTo>
                    <a:pt x="367753" y="3841000"/>
                  </a:lnTo>
                  <a:lnTo>
                    <a:pt x="367690" y="3839730"/>
                  </a:lnTo>
                  <a:lnTo>
                    <a:pt x="368515" y="3841000"/>
                  </a:lnTo>
                  <a:lnTo>
                    <a:pt x="368515" y="3798239"/>
                  </a:lnTo>
                  <a:lnTo>
                    <a:pt x="358470" y="3815600"/>
                  </a:lnTo>
                  <a:lnTo>
                    <a:pt x="354761" y="3824490"/>
                  </a:lnTo>
                  <a:lnTo>
                    <a:pt x="354660" y="3830840"/>
                  </a:lnTo>
                  <a:lnTo>
                    <a:pt x="353390" y="3837190"/>
                  </a:lnTo>
                  <a:lnTo>
                    <a:pt x="346214" y="3848620"/>
                  </a:lnTo>
                  <a:lnTo>
                    <a:pt x="346519" y="3841000"/>
                  </a:lnTo>
                  <a:lnTo>
                    <a:pt x="333705" y="3866400"/>
                  </a:lnTo>
                  <a:lnTo>
                    <a:pt x="318947" y="3891800"/>
                  </a:lnTo>
                  <a:lnTo>
                    <a:pt x="304279" y="3916337"/>
                  </a:lnTo>
                  <a:lnTo>
                    <a:pt x="304279" y="3929900"/>
                  </a:lnTo>
                  <a:lnTo>
                    <a:pt x="303466" y="3931170"/>
                  </a:lnTo>
                  <a:lnTo>
                    <a:pt x="302831" y="3931170"/>
                  </a:lnTo>
                  <a:lnTo>
                    <a:pt x="304279" y="3929900"/>
                  </a:lnTo>
                  <a:lnTo>
                    <a:pt x="304279" y="3916337"/>
                  </a:lnTo>
                  <a:lnTo>
                    <a:pt x="303758" y="3917200"/>
                  </a:lnTo>
                  <a:lnTo>
                    <a:pt x="289674" y="3942600"/>
                  </a:lnTo>
                  <a:lnTo>
                    <a:pt x="290220" y="3940060"/>
                  </a:lnTo>
                  <a:lnTo>
                    <a:pt x="289382" y="3938790"/>
                  </a:lnTo>
                  <a:lnTo>
                    <a:pt x="291388" y="3936250"/>
                  </a:lnTo>
                  <a:lnTo>
                    <a:pt x="287439" y="3940060"/>
                  </a:lnTo>
                  <a:lnTo>
                    <a:pt x="282308" y="3947680"/>
                  </a:lnTo>
                  <a:lnTo>
                    <a:pt x="279323" y="3954030"/>
                  </a:lnTo>
                  <a:lnTo>
                    <a:pt x="298678" y="3966730"/>
                  </a:lnTo>
                  <a:lnTo>
                    <a:pt x="302552" y="3969270"/>
                  </a:lnTo>
                  <a:lnTo>
                    <a:pt x="304558" y="3965460"/>
                  </a:lnTo>
                  <a:lnTo>
                    <a:pt x="305701" y="3962920"/>
                  </a:lnTo>
                  <a:lnTo>
                    <a:pt x="305066" y="3961650"/>
                  </a:lnTo>
                  <a:lnTo>
                    <a:pt x="308571" y="3957840"/>
                  </a:lnTo>
                  <a:lnTo>
                    <a:pt x="307378" y="3961650"/>
                  </a:lnTo>
                  <a:lnTo>
                    <a:pt x="311721" y="3957840"/>
                  </a:lnTo>
                  <a:lnTo>
                    <a:pt x="316014" y="3954030"/>
                  </a:lnTo>
                  <a:lnTo>
                    <a:pt x="317195" y="3948950"/>
                  </a:lnTo>
                  <a:lnTo>
                    <a:pt x="318960" y="3941330"/>
                  </a:lnTo>
                  <a:lnTo>
                    <a:pt x="323456" y="3938790"/>
                  </a:lnTo>
                  <a:lnTo>
                    <a:pt x="324192" y="3938790"/>
                  </a:lnTo>
                  <a:lnTo>
                    <a:pt x="322173" y="3942600"/>
                  </a:lnTo>
                  <a:lnTo>
                    <a:pt x="324383" y="3938790"/>
                  </a:lnTo>
                  <a:lnTo>
                    <a:pt x="325120" y="3937520"/>
                  </a:lnTo>
                  <a:lnTo>
                    <a:pt x="329285" y="3931170"/>
                  </a:lnTo>
                  <a:lnTo>
                    <a:pt x="332105" y="3926090"/>
                  </a:lnTo>
                  <a:lnTo>
                    <a:pt x="331000" y="3924820"/>
                  </a:lnTo>
                  <a:lnTo>
                    <a:pt x="337273" y="3917200"/>
                  </a:lnTo>
                  <a:lnTo>
                    <a:pt x="338048" y="3915930"/>
                  </a:lnTo>
                  <a:lnTo>
                    <a:pt x="342671" y="3908310"/>
                  </a:lnTo>
                  <a:lnTo>
                    <a:pt x="347814" y="3900690"/>
                  </a:lnTo>
                  <a:lnTo>
                    <a:pt x="352996" y="3894747"/>
                  </a:lnTo>
                  <a:lnTo>
                    <a:pt x="353047" y="3895052"/>
                  </a:lnTo>
                  <a:lnTo>
                    <a:pt x="359537" y="3888003"/>
                  </a:lnTo>
                  <a:lnTo>
                    <a:pt x="357251" y="3889451"/>
                  </a:lnTo>
                  <a:lnTo>
                    <a:pt x="355244" y="3891267"/>
                  </a:lnTo>
                  <a:lnTo>
                    <a:pt x="354368" y="3892194"/>
                  </a:lnTo>
                  <a:lnTo>
                    <a:pt x="356374" y="3887990"/>
                  </a:lnTo>
                  <a:lnTo>
                    <a:pt x="361276" y="3880370"/>
                  </a:lnTo>
                  <a:lnTo>
                    <a:pt x="362318" y="3879100"/>
                  </a:lnTo>
                  <a:lnTo>
                    <a:pt x="365442" y="3875290"/>
                  </a:lnTo>
                  <a:lnTo>
                    <a:pt x="366217" y="3870210"/>
                  </a:lnTo>
                  <a:lnTo>
                    <a:pt x="370395" y="3868940"/>
                  </a:lnTo>
                  <a:lnTo>
                    <a:pt x="372478" y="3866400"/>
                  </a:lnTo>
                  <a:lnTo>
                    <a:pt x="376643" y="3861320"/>
                  </a:lnTo>
                  <a:lnTo>
                    <a:pt x="382917" y="3852430"/>
                  </a:lnTo>
                  <a:lnTo>
                    <a:pt x="384746" y="3848620"/>
                  </a:lnTo>
                  <a:lnTo>
                    <a:pt x="387184" y="3843540"/>
                  </a:lnTo>
                  <a:lnTo>
                    <a:pt x="386588" y="3847350"/>
                  </a:lnTo>
                  <a:lnTo>
                    <a:pt x="389318" y="3843540"/>
                  </a:lnTo>
                  <a:lnTo>
                    <a:pt x="392950" y="3838460"/>
                  </a:lnTo>
                  <a:lnTo>
                    <a:pt x="392506" y="3842270"/>
                  </a:lnTo>
                  <a:lnTo>
                    <a:pt x="395033" y="3838460"/>
                  </a:lnTo>
                  <a:lnTo>
                    <a:pt x="398411" y="3833380"/>
                  </a:lnTo>
                  <a:lnTo>
                    <a:pt x="403186" y="3825760"/>
                  </a:lnTo>
                  <a:lnTo>
                    <a:pt x="400177" y="3825760"/>
                  </a:lnTo>
                  <a:lnTo>
                    <a:pt x="409879" y="3815600"/>
                  </a:lnTo>
                  <a:lnTo>
                    <a:pt x="411429" y="3813060"/>
                  </a:lnTo>
                  <a:lnTo>
                    <a:pt x="416877" y="3804170"/>
                  </a:lnTo>
                  <a:lnTo>
                    <a:pt x="423227" y="3794010"/>
                  </a:lnTo>
                  <a:lnTo>
                    <a:pt x="430974" y="3787660"/>
                  </a:lnTo>
                  <a:lnTo>
                    <a:pt x="431761" y="3786390"/>
                  </a:lnTo>
                  <a:lnTo>
                    <a:pt x="442874" y="3768610"/>
                  </a:lnTo>
                  <a:lnTo>
                    <a:pt x="454660" y="3750830"/>
                  </a:lnTo>
                  <a:lnTo>
                    <a:pt x="466382" y="3733050"/>
                  </a:lnTo>
                  <a:lnTo>
                    <a:pt x="478116" y="3715270"/>
                  </a:lnTo>
                  <a:lnTo>
                    <a:pt x="476719" y="3720350"/>
                  </a:lnTo>
                  <a:lnTo>
                    <a:pt x="470941" y="3729240"/>
                  </a:lnTo>
                  <a:lnTo>
                    <a:pt x="465442" y="3738130"/>
                  </a:lnTo>
                  <a:lnTo>
                    <a:pt x="464921" y="3741940"/>
                  </a:lnTo>
                  <a:lnTo>
                    <a:pt x="474205" y="3726700"/>
                  </a:lnTo>
                  <a:lnTo>
                    <a:pt x="480745" y="3715270"/>
                  </a:lnTo>
                  <a:lnTo>
                    <a:pt x="482206" y="3712730"/>
                  </a:lnTo>
                  <a:lnTo>
                    <a:pt x="490677" y="3700030"/>
                  </a:lnTo>
                  <a:lnTo>
                    <a:pt x="491642" y="3698760"/>
                  </a:lnTo>
                  <a:lnTo>
                    <a:pt x="501396" y="3686060"/>
                  </a:lnTo>
                  <a:lnTo>
                    <a:pt x="505980" y="3680980"/>
                  </a:lnTo>
                  <a:lnTo>
                    <a:pt x="500697" y="3689870"/>
                  </a:lnTo>
                  <a:lnTo>
                    <a:pt x="499986" y="3692410"/>
                  </a:lnTo>
                  <a:lnTo>
                    <a:pt x="508279" y="3680980"/>
                  </a:lnTo>
                  <a:lnTo>
                    <a:pt x="511035" y="3677170"/>
                  </a:lnTo>
                  <a:lnTo>
                    <a:pt x="513867" y="3673360"/>
                  </a:lnTo>
                  <a:lnTo>
                    <a:pt x="517639" y="3668280"/>
                  </a:lnTo>
                  <a:lnTo>
                    <a:pt x="522363" y="3661930"/>
                  </a:lnTo>
                  <a:lnTo>
                    <a:pt x="533311" y="3647960"/>
                  </a:lnTo>
                  <a:lnTo>
                    <a:pt x="539927" y="3637800"/>
                  </a:lnTo>
                  <a:lnTo>
                    <a:pt x="543242" y="3632720"/>
                  </a:lnTo>
                  <a:lnTo>
                    <a:pt x="543560" y="3632720"/>
                  </a:lnTo>
                  <a:lnTo>
                    <a:pt x="541223" y="3637800"/>
                  </a:lnTo>
                  <a:lnTo>
                    <a:pt x="543915" y="3633990"/>
                  </a:lnTo>
                  <a:lnTo>
                    <a:pt x="548322" y="3630180"/>
                  </a:lnTo>
                  <a:lnTo>
                    <a:pt x="546303" y="3628910"/>
                  </a:lnTo>
                  <a:lnTo>
                    <a:pt x="544029" y="3632720"/>
                  </a:lnTo>
                  <a:lnTo>
                    <a:pt x="542010" y="3631450"/>
                  </a:lnTo>
                  <a:lnTo>
                    <a:pt x="544372" y="3625100"/>
                  </a:lnTo>
                  <a:lnTo>
                    <a:pt x="545503" y="3622560"/>
                  </a:lnTo>
                  <a:lnTo>
                    <a:pt x="547776" y="3617480"/>
                  </a:lnTo>
                  <a:lnTo>
                    <a:pt x="548944" y="3613670"/>
                  </a:lnTo>
                  <a:lnTo>
                    <a:pt x="549046" y="3617480"/>
                  </a:lnTo>
                  <a:lnTo>
                    <a:pt x="552081" y="3614940"/>
                  </a:lnTo>
                  <a:lnTo>
                    <a:pt x="553732" y="3613670"/>
                  </a:lnTo>
                  <a:lnTo>
                    <a:pt x="555371" y="3612400"/>
                  </a:lnTo>
                  <a:lnTo>
                    <a:pt x="556374" y="3611130"/>
                  </a:lnTo>
                  <a:lnTo>
                    <a:pt x="556844" y="3612400"/>
                  </a:lnTo>
                  <a:lnTo>
                    <a:pt x="557352" y="3612400"/>
                  </a:lnTo>
                  <a:lnTo>
                    <a:pt x="556933" y="3617480"/>
                  </a:lnTo>
                  <a:lnTo>
                    <a:pt x="558292" y="3613670"/>
                  </a:lnTo>
                  <a:lnTo>
                    <a:pt x="558114" y="3612400"/>
                  </a:lnTo>
                  <a:lnTo>
                    <a:pt x="559587" y="3611130"/>
                  </a:lnTo>
                  <a:lnTo>
                    <a:pt x="559549" y="3612400"/>
                  </a:lnTo>
                  <a:lnTo>
                    <a:pt x="558469" y="3616210"/>
                  </a:lnTo>
                  <a:lnTo>
                    <a:pt x="559066" y="3614940"/>
                  </a:lnTo>
                  <a:lnTo>
                    <a:pt x="559587" y="3613670"/>
                  </a:lnTo>
                  <a:lnTo>
                    <a:pt x="561543" y="3613670"/>
                  </a:lnTo>
                  <a:lnTo>
                    <a:pt x="562038" y="3611130"/>
                  </a:lnTo>
                  <a:lnTo>
                    <a:pt x="564616" y="3617480"/>
                  </a:lnTo>
                  <a:lnTo>
                    <a:pt x="563206" y="3617480"/>
                  </a:lnTo>
                  <a:lnTo>
                    <a:pt x="564654" y="3618750"/>
                  </a:lnTo>
                  <a:lnTo>
                    <a:pt x="566166" y="3620020"/>
                  </a:lnTo>
                  <a:lnTo>
                    <a:pt x="568083" y="3623830"/>
                  </a:lnTo>
                  <a:lnTo>
                    <a:pt x="570750" y="3628910"/>
                  </a:lnTo>
                  <a:lnTo>
                    <a:pt x="572820" y="3633990"/>
                  </a:lnTo>
                  <a:lnTo>
                    <a:pt x="571944" y="3633990"/>
                  </a:lnTo>
                  <a:lnTo>
                    <a:pt x="571868" y="3634613"/>
                  </a:lnTo>
                  <a:lnTo>
                    <a:pt x="577354" y="3645420"/>
                  </a:lnTo>
                  <a:lnTo>
                    <a:pt x="584657" y="3658120"/>
                  </a:lnTo>
                  <a:lnTo>
                    <a:pt x="591731" y="3670820"/>
                  </a:lnTo>
                  <a:lnTo>
                    <a:pt x="598131" y="3686060"/>
                  </a:lnTo>
                  <a:lnTo>
                    <a:pt x="595439" y="3684790"/>
                  </a:lnTo>
                  <a:lnTo>
                    <a:pt x="596099" y="3688600"/>
                  </a:lnTo>
                  <a:lnTo>
                    <a:pt x="597496" y="3692410"/>
                  </a:lnTo>
                  <a:lnTo>
                    <a:pt x="597014" y="3696220"/>
                  </a:lnTo>
                  <a:lnTo>
                    <a:pt x="603288" y="3707650"/>
                  </a:lnTo>
                  <a:lnTo>
                    <a:pt x="602919" y="3701300"/>
                  </a:lnTo>
                  <a:lnTo>
                    <a:pt x="606602" y="3708920"/>
                  </a:lnTo>
                  <a:lnTo>
                    <a:pt x="610514" y="3715270"/>
                  </a:lnTo>
                  <a:lnTo>
                    <a:pt x="614108" y="3722890"/>
                  </a:lnTo>
                  <a:lnTo>
                    <a:pt x="616813" y="3729240"/>
                  </a:lnTo>
                  <a:lnTo>
                    <a:pt x="611949" y="3722890"/>
                  </a:lnTo>
                  <a:lnTo>
                    <a:pt x="621169" y="3740670"/>
                  </a:lnTo>
                  <a:lnTo>
                    <a:pt x="617689" y="3729240"/>
                  </a:lnTo>
                  <a:lnTo>
                    <a:pt x="621118" y="3733050"/>
                  </a:lnTo>
                  <a:lnTo>
                    <a:pt x="622744" y="3733050"/>
                  </a:lnTo>
                  <a:lnTo>
                    <a:pt x="624128" y="3734320"/>
                  </a:lnTo>
                  <a:lnTo>
                    <a:pt x="626783" y="3740670"/>
                  </a:lnTo>
                  <a:lnTo>
                    <a:pt x="625182" y="3738130"/>
                  </a:lnTo>
                  <a:lnTo>
                    <a:pt x="631304" y="3750830"/>
                  </a:lnTo>
                  <a:lnTo>
                    <a:pt x="631507" y="3756126"/>
                  </a:lnTo>
                  <a:lnTo>
                    <a:pt x="630072" y="3754196"/>
                  </a:lnTo>
                  <a:lnTo>
                    <a:pt x="628624" y="3752227"/>
                  </a:lnTo>
                  <a:lnTo>
                    <a:pt x="627303" y="3750081"/>
                  </a:lnTo>
                  <a:lnTo>
                    <a:pt x="628738" y="3753853"/>
                  </a:lnTo>
                  <a:lnTo>
                    <a:pt x="629983" y="3756749"/>
                  </a:lnTo>
                  <a:lnTo>
                    <a:pt x="631507" y="3756177"/>
                  </a:lnTo>
                  <a:lnTo>
                    <a:pt x="631558" y="3757180"/>
                  </a:lnTo>
                  <a:lnTo>
                    <a:pt x="634949" y="3760990"/>
                  </a:lnTo>
                  <a:lnTo>
                    <a:pt x="638467" y="3766070"/>
                  </a:lnTo>
                  <a:lnTo>
                    <a:pt x="640943" y="3773690"/>
                  </a:lnTo>
                  <a:lnTo>
                    <a:pt x="640676" y="3776230"/>
                  </a:lnTo>
                  <a:lnTo>
                    <a:pt x="636295" y="3773690"/>
                  </a:lnTo>
                  <a:lnTo>
                    <a:pt x="636104" y="3776230"/>
                  </a:lnTo>
                  <a:lnTo>
                    <a:pt x="640194" y="3781310"/>
                  </a:lnTo>
                  <a:lnTo>
                    <a:pt x="649084" y="3797820"/>
                  </a:lnTo>
                  <a:lnTo>
                    <a:pt x="651840" y="3801681"/>
                  </a:lnTo>
                  <a:lnTo>
                    <a:pt x="649998" y="3802900"/>
                  </a:lnTo>
                  <a:lnTo>
                    <a:pt x="649935" y="3804170"/>
                  </a:lnTo>
                  <a:lnTo>
                    <a:pt x="654227" y="3806710"/>
                  </a:lnTo>
                  <a:lnTo>
                    <a:pt x="655561" y="3811790"/>
                  </a:lnTo>
                  <a:lnTo>
                    <a:pt x="655497" y="3813060"/>
                  </a:lnTo>
                  <a:lnTo>
                    <a:pt x="653656" y="3813060"/>
                  </a:lnTo>
                  <a:lnTo>
                    <a:pt x="656628" y="3818140"/>
                  </a:lnTo>
                  <a:lnTo>
                    <a:pt x="657821" y="3816870"/>
                  </a:lnTo>
                  <a:lnTo>
                    <a:pt x="658964" y="3816870"/>
                  </a:lnTo>
                  <a:lnTo>
                    <a:pt x="661758" y="3823220"/>
                  </a:lnTo>
                  <a:lnTo>
                    <a:pt x="660958" y="3821950"/>
                  </a:lnTo>
                  <a:lnTo>
                    <a:pt x="660895" y="3823220"/>
                  </a:lnTo>
                  <a:lnTo>
                    <a:pt x="659282" y="3820680"/>
                  </a:lnTo>
                  <a:lnTo>
                    <a:pt x="664667" y="3833380"/>
                  </a:lnTo>
                  <a:lnTo>
                    <a:pt x="670547" y="3844810"/>
                  </a:lnTo>
                  <a:lnTo>
                    <a:pt x="676287" y="3856240"/>
                  </a:lnTo>
                  <a:lnTo>
                    <a:pt x="681228" y="3868940"/>
                  </a:lnTo>
                  <a:lnTo>
                    <a:pt x="679488" y="3868940"/>
                  </a:lnTo>
                  <a:lnTo>
                    <a:pt x="677087" y="3865130"/>
                  </a:lnTo>
                  <a:lnTo>
                    <a:pt x="674865" y="3861320"/>
                  </a:lnTo>
                  <a:lnTo>
                    <a:pt x="673608" y="3862590"/>
                  </a:lnTo>
                  <a:lnTo>
                    <a:pt x="677379" y="3868978"/>
                  </a:lnTo>
                  <a:lnTo>
                    <a:pt x="681342" y="3876560"/>
                  </a:lnTo>
                  <a:lnTo>
                    <a:pt x="688365" y="3889578"/>
                  </a:lnTo>
                  <a:lnTo>
                    <a:pt x="688505" y="3890530"/>
                  </a:lnTo>
                  <a:lnTo>
                    <a:pt x="688835" y="3890441"/>
                  </a:lnTo>
                  <a:lnTo>
                    <a:pt x="689571" y="3891800"/>
                  </a:lnTo>
                  <a:lnTo>
                    <a:pt x="693966" y="3890530"/>
                  </a:lnTo>
                  <a:lnTo>
                    <a:pt x="702767" y="3887990"/>
                  </a:lnTo>
                  <a:lnTo>
                    <a:pt x="702424" y="3886860"/>
                  </a:lnTo>
                  <a:lnTo>
                    <a:pt x="702945" y="3886720"/>
                  </a:lnTo>
                  <a:lnTo>
                    <a:pt x="701052" y="3880370"/>
                  </a:lnTo>
                  <a:lnTo>
                    <a:pt x="699477" y="3876560"/>
                  </a:lnTo>
                  <a:lnTo>
                    <a:pt x="699198" y="3876179"/>
                  </a:lnTo>
                  <a:lnTo>
                    <a:pt x="697814" y="3871264"/>
                  </a:lnTo>
                  <a:lnTo>
                    <a:pt x="697166" y="3868966"/>
                  </a:lnTo>
                  <a:lnTo>
                    <a:pt x="694359" y="3858780"/>
                  </a:lnTo>
                  <a:lnTo>
                    <a:pt x="692467" y="3848620"/>
                  </a:lnTo>
                  <a:lnTo>
                    <a:pt x="692924" y="3853700"/>
                  </a:lnTo>
                  <a:lnTo>
                    <a:pt x="690765" y="3850754"/>
                  </a:lnTo>
                  <a:lnTo>
                    <a:pt x="690765" y="3890454"/>
                  </a:lnTo>
                  <a:lnTo>
                    <a:pt x="690537" y="3890530"/>
                  </a:lnTo>
                  <a:lnTo>
                    <a:pt x="690232" y="3890073"/>
                  </a:lnTo>
                  <a:lnTo>
                    <a:pt x="690676" y="3889959"/>
                  </a:lnTo>
                  <a:lnTo>
                    <a:pt x="690727" y="3890467"/>
                  </a:lnTo>
                  <a:lnTo>
                    <a:pt x="690765" y="3850754"/>
                  </a:lnTo>
                  <a:lnTo>
                    <a:pt x="690143" y="3849890"/>
                  </a:lnTo>
                  <a:lnTo>
                    <a:pt x="689978" y="3847350"/>
                  </a:lnTo>
                  <a:lnTo>
                    <a:pt x="689711" y="3843540"/>
                  </a:lnTo>
                  <a:lnTo>
                    <a:pt x="689584" y="3841000"/>
                  </a:lnTo>
                  <a:lnTo>
                    <a:pt x="689356" y="3833380"/>
                  </a:lnTo>
                  <a:lnTo>
                    <a:pt x="687362" y="3824490"/>
                  </a:lnTo>
                  <a:lnTo>
                    <a:pt x="688301" y="3827030"/>
                  </a:lnTo>
                  <a:lnTo>
                    <a:pt x="690346" y="3827030"/>
                  </a:lnTo>
                  <a:lnTo>
                    <a:pt x="689927" y="3824490"/>
                  </a:lnTo>
                  <a:lnTo>
                    <a:pt x="688263" y="3814330"/>
                  </a:lnTo>
                  <a:lnTo>
                    <a:pt x="685330" y="3801630"/>
                  </a:lnTo>
                  <a:lnTo>
                    <a:pt x="681824" y="3787660"/>
                  </a:lnTo>
                  <a:lnTo>
                    <a:pt x="678053" y="3771150"/>
                  </a:lnTo>
                  <a:lnTo>
                    <a:pt x="679894" y="3773690"/>
                  </a:lnTo>
                  <a:lnTo>
                    <a:pt x="679767" y="3771150"/>
                  </a:lnTo>
                  <a:lnTo>
                    <a:pt x="679450" y="3764800"/>
                  </a:lnTo>
                  <a:lnTo>
                    <a:pt x="678649" y="3757180"/>
                  </a:lnTo>
                  <a:lnTo>
                    <a:pt x="677532" y="3747020"/>
                  </a:lnTo>
                  <a:lnTo>
                    <a:pt x="676884" y="3738130"/>
                  </a:lnTo>
                  <a:lnTo>
                    <a:pt x="675106" y="3735590"/>
                  </a:lnTo>
                  <a:lnTo>
                    <a:pt x="674954" y="3733050"/>
                  </a:lnTo>
                  <a:lnTo>
                    <a:pt x="674725" y="3729240"/>
                  </a:lnTo>
                  <a:lnTo>
                    <a:pt x="673036" y="3733050"/>
                  </a:lnTo>
                  <a:lnTo>
                    <a:pt x="673684" y="3710190"/>
                  </a:lnTo>
                  <a:lnTo>
                    <a:pt x="672579" y="3701300"/>
                  </a:lnTo>
                  <a:lnTo>
                    <a:pt x="671474" y="3692410"/>
                  </a:lnTo>
                  <a:lnTo>
                    <a:pt x="670534" y="3684790"/>
                  </a:lnTo>
                  <a:lnTo>
                    <a:pt x="668972" y="3672090"/>
                  </a:lnTo>
                  <a:lnTo>
                    <a:pt x="668197" y="3665740"/>
                  </a:lnTo>
                  <a:lnTo>
                    <a:pt x="669429" y="3644150"/>
                  </a:lnTo>
                  <a:lnTo>
                    <a:pt x="669556" y="3647960"/>
                  </a:lnTo>
                  <a:lnTo>
                    <a:pt x="670991" y="3653040"/>
                  </a:lnTo>
                  <a:lnTo>
                    <a:pt x="669594" y="3635260"/>
                  </a:lnTo>
                  <a:lnTo>
                    <a:pt x="669048" y="3630180"/>
                  </a:lnTo>
                  <a:lnTo>
                    <a:pt x="666610" y="3630180"/>
                  </a:lnTo>
                  <a:lnTo>
                    <a:pt x="667588" y="3631450"/>
                  </a:lnTo>
                  <a:lnTo>
                    <a:pt x="665784" y="3635260"/>
                  </a:lnTo>
                  <a:lnTo>
                    <a:pt x="664248" y="3632720"/>
                  </a:lnTo>
                  <a:lnTo>
                    <a:pt x="663028" y="3625100"/>
                  </a:lnTo>
                  <a:lnTo>
                    <a:pt x="663003" y="3620020"/>
                  </a:lnTo>
                  <a:lnTo>
                    <a:pt x="662990" y="3618750"/>
                  </a:lnTo>
                  <a:lnTo>
                    <a:pt x="663867" y="3625100"/>
                  </a:lnTo>
                  <a:lnTo>
                    <a:pt x="665784" y="3625100"/>
                  </a:lnTo>
                  <a:lnTo>
                    <a:pt x="666724" y="3623830"/>
                  </a:lnTo>
                  <a:lnTo>
                    <a:pt x="667626" y="3622560"/>
                  </a:lnTo>
                  <a:lnTo>
                    <a:pt x="668299" y="3622560"/>
                  </a:lnTo>
                  <a:lnTo>
                    <a:pt x="667537" y="3621290"/>
                  </a:lnTo>
                  <a:lnTo>
                    <a:pt x="666699" y="3618750"/>
                  </a:lnTo>
                  <a:lnTo>
                    <a:pt x="665924" y="3618750"/>
                  </a:lnTo>
                  <a:lnTo>
                    <a:pt x="666457" y="3616210"/>
                  </a:lnTo>
                  <a:lnTo>
                    <a:pt x="668591" y="3618750"/>
                  </a:lnTo>
                  <a:lnTo>
                    <a:pt x="669467" y="3618750"/>
                  </a:lnTo>
                  <a:lnTo>
                    <a:pt x="669226" y="3617480"/>
                  </a:lnTo>
                  <a:lnTo>
                    <a:pt x="669086" y="3617480"/>
                  </a:lnTo>
                  <a:lnTo>
                    <a:pt x="668870" y="3616210"/>
                  </a:lnTo>
                  <a:lnTo>
                    <a:pt x="668655" y="3614940"/>
                  </a:lnTo>
                  <a:lnTo>
                    <a:pt x="669556" y="3613670"/>
                  </a:lnTo>
                  <a:lnTo>
                    <a:pt x="677176" y="3620020"/>
                  </a:lnTo>
                  <a:lnTo>
                    <a:pt x="676706" y="3621290"/>
                  </a:lnTo>
                  <a:lnTo>
                    <a:pt x="681189" y="3622560"/>
                  </a:lnTo>
                  <a:lnTo>
                    <a:pt x="686714" y="3623830"/>
                  </a:lnTo>
                  <a:lnTo>
                    <a:pt x="692924" y="3626370"/>
                  </a:lnTo>
                  <a:lnTo>
                    <a:pt x="694143" y="3629825"/>
                  </a:lnTo>
                  <a:lnTo>
                    <a:pt x="698614" y="3631450"/>
                  </a:lnTo>
                  <a:lnTo>
                    <a:pt x="705256" y="3633990"/>
                  </a:lnTo>
                  <a:lnTo>
                    <a:pt x="710844" y="3637800"/>
                  </a:lnTo>
                  <a:lnTo>
                    <a:pt x="706818" y="3636530"/>
                  </a:lnTo>
                  <a:lnTo>
                    <a:pt x="701535" y="3633990"/>
                  </a:lnTo>
                  <a:lnTo>
                    <a:pt x="697509" y="3632720"/>
                  </a:lnTo>
                  <a:lnTo>
                    <a:pt x="704519" y="3639070"/>
                  </a:lnTo>
                  <a:lnTo>
                    <a:pt x="705891" y="3639070"/>
                  </a:lnTo>
                  <a:lnTo>
                    <a:pt x="712000" y="3642880"/>
                  </a:lnTo>
                  <a:lnTo>
                    <a:pt x="711403" y="3642880"/>
                  </a:lnTo>
                  <a:lnTo>
                    <a:pt x="725385" y="3651770"/>
                  </a:lnTo>
                  <a:lnTo>
                    <a:pt x="722045" y="3649230"/>
                  </a:lnTo>
                  <a:lnTo>
                    <a:pt x="731824" y="3650500"/>
                  </a:lnTo>
                  <a:lnTo>
                    <a:pt x="740791" y="3654310"/>
                  </a:lnTo>
                  <a:lnTo>
                    <a:pt x="750239" y="3658120"/>
                  </a:lnTo>
                  <a:lnTo>
                    <a:pt x="757732" y="3660660"/>
                  </a:lnTo>
                  <a:lnTo>
                    <a:pt x="764857" y="3660660"/>
                  </a:lnTo>
                  <a:lnTo>
                    <a:pt x="763536" y="3659390"/>
                  </a:lnTo>
                  <a:lnTo>
                    <a:pt x="767613" y="3659390"/>
                  </a:lnTo>
                  <a:lnTo>
                    <a:pt x="775512" y="3664470"/>
                  </a:lnTo>
                  <a:close/>
                </a:path>
                <a:path w="5747385" h="3969384">
                  <a:moveTo>
                    <a:pt x="791273" y="3684790"/>
                  </a:moveTo>
                  <a:lnTo>
                    <a:pt x="787590" y="3683520"/>
                  </a:lnTo>
                  <a:lnTo>
                    <a:pt x="787247" y="3683520"/>
                  </a:lnTo>
                  <a:lnTo>
                    <a:pt x="790295" y="3685705"/>
                  </a:lnTo>
                  <a:lnTo>
                    <a:pt x="791273" y="3684790"/>
                  </a:lnTo>
                  <a:close/>
                </a:path>
                <a:path w="5747385" h="3969384">
                  <a:moveTo>
                    <a:pt x="797877" y="3691140"/>
                  </a:moveTo>
                  <a:lnTo>
                    <a:pt x="790295" y="3685705"/>
                  </a:lnTo>
                  <a:lnTo>
                    <a:pt x="788543" y="3687330"/>
                  </a:lnTo>
                  <a:lnTo>
                    <a:pt x="797877" y="3691140"/>
                  </a:lnTo>
                  <a:close/>
                </a:path>
                <a:path w="5747385" h="3969384">
                  <a:moveTo>
                    <a:pt x="815581" y="3680422"/>
                  </a:moveTo>
                  <a:lnTo>
                    <a:pt x="808697" y="3675723"/>
                  </a:lnTo>
                  <a:lnTo>
                    <a:pt x="808329" y="3676624"/>
                  </a:lnTo>
                  <a:lnTo>
                    <a:pt x="807567" y="3677958"/>
                  </a:lnTo>
                  <a:lnTo>
                    <a:pt x="799528" y="3674516"/>
                  </a:lnTo>
                  <a:lnTo>
                    <a:pt x="813523" y="3682669"/>
                  </a:lnTo>
                  <a:lnTo>
                    <a:pt x="808913" y="3677310"/>
                  </a:lnTo>
                  <a:lnTo>
                    <a:pt x="815581" y="3680422"/>
                  </a:lnTo>
                  <a:close/>
                </a:path>
                <a:path w="5747385" h="3969384">
                  <a:moveTo>
                    <a:pt x="820064" y="3688575"/>
                  </a:moveTo>
                  <a:lnTo>
                    <a:pt x="818121" y="3687330"/>
                  </a:lnTo>
                  <a:lnTo>
                    <a:pt x="819467" y="3687330"/>
                  </a:lnTo>
                  <a:lnTo>
                    <a:pt x="810793" y="3684790"/>
                  </a:lnTo>
                  <a:lnTo>
                    <a:pt x="820064" y="3688575"/>
                  </a:lnTo>
                  <a:close/>
                </a:path>
                <a:path w="5747385" h="3969384">
                  <a:moveTo>
                    <a:pt x="824738" y="3626358"/>
                  </a:moveTo>
                  <a:lnTo>
                    <a:pt x="819416" y="3620566"/>
                  </a:lnTo>
                  <a:lnTo>
                    <a:pt x="817626" y="3619601"/>
                  </a:lnTo>
                  <a:lnTo>
                    <a:pt x="816571" y="3621633"/>
                  </a:lnTo>
                  <a:lnTo>
                    <a:pt x="819823" y="3625481"/>
                  </a:lnTo>
                  <a:lnTo>
                    <a:pt x="824738" y="3626358"/>
                  </a:lnTo>
                  <a:close/>
                </a:path>
                <a:path w="5747385" h="3969384">
                  <a:moveTo>
                    <a:pt x="845489" y="3654425"/>
                  </a:moveTo>
                  <a:lnTo>
                    <a:pt x="839381" y="3651618"/>
                  </a:lnTo>
                  <a:lnTo>
                    <a:pt x="839673" y="3649649"/>
                  </a:lnTo>
                  <a:lnTo>
                    <a:pt x="832777" y="3646855"/>
                  </a:lnTo>
                  <a:lnTo>
                    <a:pt x="829500" y="3643007"/>
                  </a:lnTo>
                  <a:lnTo>
                    <a:pt x="828548" y="3639083"/>
                  </a:lnTo>
                  <a:lnTo>
                    <a:pt x="830084" y="3639020"/>
                  </a:lnTo>
                  <a:lnTo>
                    <a:pt x="828319" y="3638105"/>
                  </a:lnTo>
                  <a:lnTo>
                    <a:pt x="826147" y="3632238"/>
                  </a:lnTo>
                  <a:lnTo>
                    <a:pt x="822794" y="3631298"/>
                  </a:lnTo>
                  <a:lnTo>
                    <a:pt x="824420" y="3638181"/>
                  </a:lnTo>
                  <a:lnTo>
                    <a:pt x="829195" y="3644976"/>
                  </a:lnTo>
                  <a:lnTo>
                    <a:pt x="836041" y="3650716"/>
                  </a:lnTo>
                  <a:lnTo>
                    <a:pt x="836510" y="3652659"/>
                  </a:lnTo>
                  <a:lnTo>
                    <a:pt x="834707" y="3651732"/>
                  </a:lnTo>
                  <a:lnTo>
                    <a:pt x="833958" y="3651758"/>
                  </a:lnTo>
                  <a:lnTo>
                    <a:pt x="838758" y="3655580"/>
                  </a:lnTo>
                  <a:lnTo>
                    <a:pt x="845134" y="3659390"/>
                  </a:lnTo>
                  <a:lnTo>
                    <a:pt x="845489" y="3654425"/>
                  </a:lnTo>
                  <a:close/>
                </a:path>
                <a:path w="5747385" h="3969384">
                  <a:moveTo>
                    <a:pt x="849414" y="3670820"/>
                  </a:moveTo>
                  <a:lnTo>
                    <a:pt x="847420" y="3667010"/>
                  </a:lnTo>
                  <a:lnTo>
                    <a:pt x="846836" y="3667010"/>
                  </a:lnTo>
                  <a:lnTo>
                    <a:pt x="849414" y="3670820"/>
                  </a:lnTo>
                  <a:close/>
                </a:path>
                <a:path w="5747385" h="3969384">
                  <a:moveTo>
                    <a:pt x="852297" y="3663683"/>
                  </a:moveTo>
                  <a:lnTo>
                    <a:pt x="850569" y="3661270"/>
                  </a:lnTo>
                  <a:lnTo>
                    <a:pt x="849757" y="3659987"/>
                  </a:lnTo>
                  <a:lnTo>
                    <a:pt x="848220" y="3659289"/>
                  </a:lnTo>
                  <a:lnTo>
                    <a:pt x="849617" y="3660800"/>
                  </a:lnTo>
                  <a:lnTo>
                    <a:pt x="850392" y="3661473"/>
                  </a:lnTo>
                  <a:lnTo>
                    <a:pt x="852297" y="3663683"/>
                  </a:lnTo>
                  <a:close/>
                </a:path>
                <a:path w="5747385" h="3969384">
                  <a:moveTo>
                    <a:pt x="854875" y="3666667"/>
                  </a:moveTo>
                  <a:lnTo>
                    <a:pt x="852297" y="3663683"/>
                  </a:lnTo>
                  <a:lnTo>
                    <a:pt x="853338" y="3665118"/>
                  </a:lnTo>
                  <a:lnTo>
                    <a:pt x="854240" y="3666350"/>
                  </a:lnTo>
                  <a:lnTo>
                    <a:pt x="854875" y="3666667"/>
                  </a:lnTo>
                  <a:close/>
                </a:path>
                <a:path w="5747385" h="3969384">
                  <a:moveTo>
                    <a:pt x="857529" y="3669766"/>
                  </a:moveTo>
                  <a:lnTo>
                    <a:pt x="855573" y="3666820"/>
                  </a:lnTo>
                  <a:lnTo>
                    <a:pt x="855408" y="3666947"/>
                  </a:lnTo>
                  <a:lnTo>
                    <a:pt x="855141" y="3666845"/>
                  </a:lnTo>
                  <a:lnTo>
                    <a:pt x="854875" y="3666680"/>
                  </a:lnTo>
                  <a:lnTo>
                    <a:pt x="857529" y="3669766"/>
                  </a:lnTo>
                  <a:close/>
                </a:path>
                <a:path w="5747385" h="3969384">
                  <a:moveTo>
                    <a:pt x="879132" y="3710724"/>
                  </a:moveTo>
                  <a:lnTo>
                    <a:pt x="876731" y="3707739"/>
                  </a:lnTo>
                  <a:lnTo>
                    <a:pt x="877862" y="3710190"/>
                  </a:lnTo>
                  <a:lnTo>
                    <a:pt x="879132" y="3710724"/>
                  </a:lnTo>
                  <a:close/>
                </a:path>
                <a:path w="5747385" h="3969384">
                  <a:moveTo>
                    <a:pt x="889266" y="3716540"/>
                  </a:moveTo>
                  <a:lnTo>
                    <a:pt x="881862" y="3707650"/>
                  </a:lnTo>
                  <a:lnTo>
                    <a:pt x="877671" y="3702570"/>
                  </a:lnTo>
                  <a:lnTo>
                    <a:pt x="874522" y="3698760"/>
                  </a:lnTo>
                  <a:lnTo>
                    <a:pt x="867562" y="3691140"/>
                  </a:lnTo>
                  <a:lnTo>
                    <a:pt x="861288" y="3683520"/>
                  </a:lnTo>
                  <a:lnTo>
                    <a:pt x="861961" y="3682250"/>
                  </a:lnTo>
                  <a:lnTo>
                    <a:pt x="869416" y="3691140"/>
                  </a:lnTo>
                  <a:lnTo>
                    <a:pt x="874293" y="3694950"/>
                  </a:lnTo>
                  <a:lnTo>
                    <a:pt x="846074" y="3664470"/>
                  </a:lnTo>
                  <a:lnTo>
                    <a:pt x="847420" y="3667010"/>
                  </a:lnTo>
                  <a:lnTo>
                    <a:pt x="850176" y="3667010"/>
                  </a:lnTo>
                  <a:lnTo>
                    <a:pt x="852868" y="3669550"/>
                  </a:lnTo>
                  <a:lnTo>
                    <a:pt x="857351" y="3674630"/>
                  </a:lnTo>
                  <a:lnTo>
                    <a:pt x="859802" y="3678440"/>
                  </a:lnTo>
                  <a:lnTo>
                    <a:pt x="860552" y="3680980"/>
                  </a:lnTo>
                  <a:lnTo>
                    <a:pt x="861352" y="3682250"/>
                  </a:lnTo>
                  <a:lnTo>
                    <a:pt x="860628" y="3683520"/>
                  </a:lnTo>
                  <a:lnTo>
                    <a:pt x="860069" y="3683520"/>
                  </a:lnTo>
                  <a:lnTo>
                    <a:pt x="854748" y="3677170"/>
                  </a:lnTo>
                  <a:lnTo>
                    <a:pt x="853389" y="3680980"/>
                  </a:lnTo>
                  <a:lnTo>
                    <a:pt x="856856" y="3684790"/>
                  </a:lnTo>
                  <a:lnTo>
                    <a:pt x="863092" y="3692410"/>
                  </a:lnTo>
                  <a:lnTo>
                    <a:pt x="868108" y="3697490"/>
                  </a:lnTo>
                  <a:lnTo>
                    <a:pt x="873582" y="3703840"/>
                  </a:lnTo>
                  <a:lnTo>
                    <a:pt x="876731" y="3707739"/>
                  </a:lnTo>
                  <a:lnTo>
                    <a:pt x="874356" y="3702570"/>
                  </a:lnTo>
                  <a:lnTo>
                    <a:pt x="877925" y="3706380"/>
                  </a:lnTo>
                  <a:lnTo>
                    <a:pt x="883526" y="3710190"/>
                  </a:lnTo>
                  <a:lnTo>
                    <a:pt x="889266" y="3716540"/>
                  </a:lnTo>
                  <a:close/>
                </a:path>
                <a:path w="5747385" h="3969384">
                  <a:moveTo>
                    <a:pt x="895350" y="3722827"/>
                  </a:moveTo>
                  <a:lnTo>
                    <a:pt x="893406" y="3720414"/>
                  </a:lnTo>
                  <a:lnTo>
                    <a:pt x="891374" y="3718128"/>
                  </a:lnTo>
                  <a:lnTo>
                    <a:pt x="889279" y="3715931"/>
                  </a:lnTo>
                  <a:lnTo>
                    <a:pt x="893749" y="3721531"/>
                  </a:lnTo>
                  <a:lnTo>
                    <a:pt x="895350" y="3722827"/>
                  </a:lnTo>
                  <a:close/>
                </a:path>
                <a:path w="5747385" h="3969384">
                  <a:moveTo>
                    <a:pt x="896721" y="3725392"/>
                  </a:moveTo>
                  <a:lnTo>
                    <a:pt x="895705" y="3724071"/>
                  </a:lnTo>
                  <a:lnTo>
                    <a:pt x="894715" y="3722789"/>
                  </a:lnTo>
                  <a:lnTo>
                    <a:pt x="893749" y="3721531"/>
                  </a:lnTo>
                  <a:lnTo>
                    <a:pt x="892441" y="3720452"/>
                  </a:lnTo>
                  <a:lnTo>
                    <a:pt x="891387" y="3719690"/>
                  </a:lnTo>
                  <a:lnTo>
                    <a:pt x="891260" y="3719957"/>
                  </a:lnTo>
                  <a:lnTo>
                    <a:pt x="893546" y="3721874"/>
                  </a:lnTo>
                  <a:lnTo>
                    <a:pt x="895134" y="3723436"/>
                  </a:lnTo>
                  <a:lnTo>
                    <a:pt x="896721" y="3725392"/>
                  </a:lnTo>
                  <a:close/>
                </a:path>
                <a:path w="5747385" h="3969384">
                  <a:moveTo>
                    <a:pt x="899287" y="3736860"/>
                  </a:moveTo>
                  <a:lnTo>
                    <a:pt x="895972" y="3731780"/>
                  </a:lnTo>
                  <a:lnTo>
                    <a:pt x="891133" y="3725430"/>
                  </a:lnTo>
                  <a:lnTo>
                    <a:pt x="887666" y="3721620"/>
                  </a:lnTo>
                  <a:lnTo>
                    <a:pt x="885355" y="3719080"/>
                  </a:lnTo>
                  <a:lnTo>
                    <a:pt x="889076" y="3722890"/>
                  </a:lnTo>
                  <a:lnTo>
                    <a:pt x="889863" y="3722890"/>
                  </a:lnTo>
                  <a:lnTo>
                    <a:pt x="890625" y="3721620"/>
                  </a:lnTo>
                  <a:lnTo>
                    <a:pt x="888720" y="3719080"/>
                  </a:lnTo>
                  <a:lnTo>
                    <a:pt x="885863" y="3715270"/>
                  </a:lnTo>
                  <a:lnTo>
                    <a:pt x="883958" y="3712730"/>
                  </a:lnTo>
                  <a:lnTo>
                    <a:pt x="879132" y="3710724"/>
                  </a:lnTo>
                  <a:lnTo>
                    <a:pt x="882726" y="3715270"/>
                  </a:lnTo>
                  <a:lnTo>
                    <a:pt x="877773" y="3710190"/>
                  </a:lnTo>
                  <a:lnTo>
                    <a:pt x="873086" y="3706380"/>
                  </a:lnTo>
                  <a:lnTo>
                    <a:pt x="868680" y="3702570"/>
                  </a:lnTo>
                  <a:lnTo>
                    <a:pt x="873950" y="3708920"/>
                  </a:lnTo>
                  <a:lnTo>
                    <a:pt x="879792" y="3714000"/>
                  </a:lnTo>
                  <a:lnTo>
                    <a:pt x="886167" y="3721620"/>
                  </a:lnTo>
                  <a:lnTo>
                    <a:pt x="884999" y="3721620"/>
                  </a:lnTo>
                  <a:lnTo>
                    <a:pt x="883412" y="3720350"/>
                  </a:lnTo>
                  <a:lnTo>
                    <a:pt x="878649" y="3716540"/>
                  </a:lnTo>
                  <a:lnTo>
                    <a:pt x="873442" y="3710190"/>
                  </a:lnTo>
                  <a:lnTo>
                    <a:pt x="872172" y="3712730"/>
                  </a:lnTo>
                  <a:lnTo>
                    <a:pt x="880414" y="3719080"/>
                  </a:lnTo>
                  <a:lnTo>
                    <a:pt x="879983" y="3720350"/>
                  </a:lnTo>
                  <a:lnTo>
                    <a:pt x="876554" y="3717810"/>
                  </a:lnTo>
                  <a:lnTo>
                    <a:pt x="874712" y="3716540"/>
                  </a:lnTo>
                  <a:lnTo>
                    <a:pt x="872553" y="3716540"/>
                  </a:lnTo>
                  <a:lnTo>
                    <a:pt x="871296" y="3715270"/>
                  </a:lnTo>
                  <a:lnTo>
                    <a:pt x="870178" y="3714000"/>
                  </a:lnTo>
                  <a:lnTo>
                    <a:pt x="862037" y="3707650"/>
                  </a:lnTo>
                  <a:lnTo>
                    <a:pt x="867486" y="3711460"/>
                  </a:lnTo>
                  <a:lnTo>
                    <a:pt x="862190" y="3707650"/>
                  </a:lnTo>
                  <a:lnTo>
                    <a:pt x="858659" y="3705110"/>
                  </a:lnTo>
                  <a:lnTo>
                    <a:pt x="854671" y="3705110"/>
                  </a:lnTo>
                  <a:lnTo>
                    <a:pt x="852449" y="3703840"/>
                  </a:lnTo>
                  <a:lnTo>
                    <a:pt x="849896" y="3703840"/>
                  </a:lnTo>
                  <a:lnTo>
                    <a:pt x="845858" y="3700030"/>
                  </a:lnTo>
                  <a:lnTo>
                    <a:pt x="846416" y="3700030"/>
                  </a:lnTo>
                  <a:lnTo>
                    <a:pt x="839927" y="3697490"/>
                  </a:lnTo>
                  <a:lnTo>
                    <a:pt x="839609" y="3698760"/>
                  </a:lnTo>
                  <a:lnTo>
                    <a:pt x="840524" y="3700030"/>
                  </a:lnTo>
                  <a:lnTo>
                    <a:pt x="841146" y="3701300"/>
                  </a:lnTo>
                  <a:lnTo>
                    <a:pt x="843635" y="3703840"/>
                  </a:lnTo>
                  <a:lnTo>
                    <a:pt x="835799" y="3702570"/>
                  </a:lnTo>
                  <a:lnTo>
                    <a:pt x="831253" y="3697490"/>
                  </a:lnTo>
                  <a:lnTo>
                    <a:pt x="828268" y="3692410"/>
                  </a:lnTo>
                  <a:lnTo>
                    <a:pt x="827798" y="3691140"/>
                  </a:lnTo>
                  <a:lnTo>
                    <a:pt x="826858" y="3688600"/>
                  </a:lnTo>
                  <a:lnTo>
                    <a:pt x="826058" y="3689870"/>
                  </a:lnTo>
                  <a:lnTo>
                    <a:pt x="825131" y="3689870"/>
                  </a:lnTo>
                  <a:lnTo>
                    <a:pt x="824077" y="3691140"/>
                  </a:lnTo>
                  <a:lnTo>
                    <a:pt x="820102" y="3688600"/>
                  </a:lnTo>
                  <a:lnTo>
                    <a:pt x="814743" y="3688600"/>
                  </a:lnTo>
                  <a:lnTo>
                    <a:pt x="806742" y="3683520"/>
                  </a:lnTo>
                  <a:lnTo>
                    <a:pt x="797547" y="3678440"/>
                  </a:lnTo>
                  <a:lnTo>
                    <a:pt x="789965" y="3673360"/>
                  </a:lnTo>
                  <a:lnTo>
                    <a:pt x="786853" y="3669550"/>
                  </a:lnTo>
                  <a:lnTo>
                    <a:pt x="786066" y="3670820"/>
                  </a:lnTo>
                  <a:lnTo>
                    <a:pt x="787996" y="3672090"/>
                  </a:lnTo>
                  <a:lnTo>
                    <a:pt x="788682" y="3673360"/>
                  </a:lnTo>
                  <a:lnTo>
                    <a:pt x="784123" y="3672090"/>
                  </a:lnTo>
                  <a:lnTo>
                    <a:pt x="783704" y="3667010"/>
                  </a:lnTo>
                  <a:lnTo>
                    <a:pt x="783602" y="3665740"/>
                  </a:lnTo>
                  <a:lnTo>
                    <a:pt x="771448" y="3667010"/>
                  </a:lnTo>
                  <a:lnTo>
                    <a:pt x="766178" y="3661930"/>
                  </a:lnTo>
                  <a:lnTo>
                    <a:pt x="761479" y="3661930"/>
                  </a:lnTo>
                  <a:lnTo>
                    <a:pt x="753300" y="3661930"/>
                  </a:lnTo>
                  <a:lnTo>
                    <a:pt x="755142" y="3663200"/>
                  </a:lnTo>
                  <a:lnTo>
                    <a:pt x="755307" y="3664902"/>
                  </a:lnTo>
                  <a:lnTo>
                    <a:pt x="753986" y="3665639"/>
                  </a:lnTo>
                  <a:lnTo>
                    <a:pt x="754761" y="3665461"/>
                  </a:lnTo>
                  <a:lnTo>
                    <a:pt x="755091" y="3665194"/>
                  </a:lnTo>
                  <a:lnTo>
                    <a:pt x="755319" y="3665029"/>
                  </a:lnTo>
                  <a:lnTo>
                    <a:pt x="755396" y="3665740"/>
                  </a:lnTo>
                  <a:lnTo>
                    <a:pt x="758723" y="3668280"/>
                  </a:lnTo>
                  <a:lnTo>
                    <a:pt x="763930" y="3672090"/>
                  </a:lnTo>
                  <a:lnTo>
                    <a:pt x="761911" y="3672090"/>
                  </a:lnTo>
                  <a:lnTo>
                    <a:pt x="769988" y="3673360"/>
                  </a:lnTo>
                  <a:lnTo>
                    <a:pt x="772502" y="3679710"/>
                  </a:lnTo>
                  <a:lnTo>
                    <a:pt x="783945" y="3680980"/>
                  </a:lnTo>
                  <a:lnTo>
                    <a:pt x="783920" y="3682250"/>
                  </a:lnTo>
                  <a:lnTo>
                    <a:pt x="787590" y="3683520"/>
                  </a:lnTo>
                  <a:lnTo>
                    <a:pt x="788568" y="3683520"/>
                  </a:lnTo>
                  <a:lnTo>
                    <a:pt x="794359" y="3684790"/>
                  </a:lnTo>
                  <a:lnTo>
                    <a:pt x="821867" y="3701300"/>
                  </a:lnTo>
                  <a:lnTo>
                    <a:pt x="825614" y="3703840"/>
                  </a:lnTo>
                  <a:lnTo>
                    <a:pt x="836142" y="3708920"/>
                  </a:lnTo>
                  <a:lnTo>
                    <a:pt x="843572" y="3712730"/>
                  </a:lnTo>
                  <a:lnTo>
                    <a:pt x="849553" y="3714000"/>
                  </a:lnTo>
                  <a:lnTo>
                    <a:pt x="861936" y="3719080"/>
                  </a:lnTo>
                  <a:lnTo>
                    <a:pt x="868527" y="3719080"/>
                  </a:lnTo>
                  <a:lnTo>
                    <a:pt x="873023" y="3720350"/>
                  </a:lnTo>
                  <a:lnTo>
                    <a:pt x="879081" y="3721620"/>
                  </a:lnTo>
                  <a:lnTo>
                    <a:pt x="884123" y="3724160"/>
                  </a:lnTo>
                  <a:lnTo>
                    <a:pt x="886040" y="3726700"/>
                  </a:lnTo>
                  <a:lnTo>
                    <a:pt x="886129" y="3727970"/>
                  </a:lnTo>
                  <a:lnTo>
                    <a:pt x="884758" y="3727970"/>
                  </a:lnTo>
                  <a:lnTo>
                    <a:pt x="890447" y="3731780"/>
                  </a:lnTo>
                  <a:lnTo>
                    <a:pt x="895299" y="3734320"/>
                  </a:lnTo>
                  <a:lnTo>
                    <a:pt x="899287" y="3736860"/>
                  </a:lnTo>
                  <a:close/>
                </a:path>
                <a:path w="5747385" h="3969384">
                  <a:moveTo>
                    <a:pt x="900518" y="3730612"/>
                  </a:moveTo>
                  <a:lnTo>
                    <a:pt x="899096" y="3728453"/>
                  </a:lnTo>
                  <a:lnTo>
                    <a:pt x="897902" y="3726827"/>
                  </a:lnTo>
                  <a:lnTo>
                    <a:pt x="896734" y="3725392"/>
                  </a:lnTo>
                  <a:lnTo>
                    <a:pt x="900518" y="3730612"/>
                  </a:lnTo>
                  <a:close/>
                </a:path>
                <a:path w="5747385" h="3969384">
                  <a:moveTo>
                    <a:pt x="914057" y="3749040"/>
                  </a:moveTo>
                  <a:lnTo>
                    <a:pt x="913968" y="3748875"/>
                  </a:lnTo>
                  <a:lnTo>
                    <a:pt x="913752" y="3748709"/>
                  </a:lnTo>
                  <a:lnTo>
                    <a:pt x="912749" y="3747681"/>
                  </a:lnTo>
                  <a:lnTo>
                    <a:pt x="911644" y="3746652"/>
                  </a:lnTo>
                  <a:lnTo>
                    <a:pt x="910323" y="3745496"/>
                  </a:lnTo>
                  <a:lnTo>
                    <a:pt x="913536" y="3748519"/>
                  </a:lnTo>
                  <a:lnTo>
                    <a:pt x="914057" y="3749040"/>
                  </a:lnTo>
                  <a:close/>
                </a:path>
                <a:path w="5747385" h="3969384">
                  <a:moveTo>
                    <a:pt x="915962" y="3750970"/>
                  </a:moveTo>
                  <a:lnTo>
                    <a:pt x="914057" y="3749040"/>
                  </a:lnTo>
                  <a:lnTo>
                    <a:pt x="914565" y="3750195"/>
                  </a:lnTo>
                  <a:lnTo>
                    <a:pt x="887984" y="3733787"/>
                  </a:lnTo>
                  <a:lnTo>
                    <a:pt x="887171" y="3734371"/>
                  </a:lnTo>
                  <a:lnTo>
                    <a:pt x="893305" y="3738029"/>
                  </a:lnTo>
                  <a:lnTo>
                    <a:pt x="901217" y="3742880"/>
                  </a:lnTo>
                  <a:lnTo>
                    <a:pt x="909307" y="3747630"/>
                  </a:lnTo>
                  <a:lnTo>
                    <a:pt x="915962" y="3750970"/>
                  </a:lnTo>
                  <a:close/>
                </a:path>
                <a:path w="5747385" h="3969384">
                  <a:moveTo>
                    <a:pt x="5681307" y="0"/>
                  </a:moveTo>
                  <a:lnTo>
                    <a:pt x="5680214" y="266"/>
                  </a:lnTo>
                  <a:lnTo>
                    <a:pt x="5680303" y="596"/>
                  </a:lnTo>
                  <a:lnTo>
                    <a:pt x="5681307" y="0"/>
                  </a:lnTo>
                  <a:close/>
                </a:path>
                <a:path w="5747385" h="3969384">
                  <a:moveTo>
                    <a:pt x="5712155" y="37566"/>
                  </a:moveTo>
                  <a:lnTo>
                    <a:pt x="5710733" y="38392"/>
                  </a:lnTo>
                  <a:lnTo>
                    <a:pt x="5710796" y="38823"/>
                  </a:lnTo>
                  <a:lnTo>
                    <a:pt x="5710047" y="39941"/>
                  </a:lnTo>
                  <a:lnTo>
                    <a:pt x="5710491" y="39801"/>
                  </a:lnTo>
                  <a:lnTo>
                    <a:pt x="5711634" y="38608"/>
                  </a:lnTo>
                  <a:lnTo>
                    <a:pt x="5712155" y="37566"/>
                  </a:lnTo>
                  <a:close/>
                </a:path>
                <a:path w="5747385" h="3969384">
                  <a:moveTo>
                    <a:pt x="5724461" y="50215"/>
                  </a:moveTo>
                  <a:lnTo>
                    <a:pt x="5723369" y="50457"/>
                  </a:lnTo>
                  <a:lnTo>
                    <a:pt x="5720816" y="52565"/>
                  </a:lnTo>
                  <a:lnTo>
                    <a:pt x="5721464" y="52412"/>
                  </a:lnTo>
                  <a:lnTo>
                    <a:pt x="5724461" y="50215"/>
                  </a:lnTo>
                  <a:close/>
                </a:path>
                <a:path w="5747385" h="3969384">
                  <a:moveTo>
                    <a:pt x="5731586" y="93497"/>
                  </a:moveTo>
                  <a:lnTo>
                    <a:pt x="5730621" y="93421"/>
                  </a:lnTo>
                  <a:lnTo>
                    <a:pt x="5729389" y="94615"/>
                  </a:lnTo>
                  <a:lnTo>
                    <a:pt x="5731586" y="93497"/>
                  </a:lnTo>
                  <a:close/>
                </a:path>
                <a:path w="5747385" h="3969384">
                  <a:moveTo>
                    <a:pt x="5746089" y="81356"/>
                  </a:moveTo>
                  <a:lnTo>
                    <a:pt x="5744908" y="81254"/>
                  </a:lnTo>
                  <a:lnTo>
                    <a:pt x="5745670" y="81394"/>
                  </a:lnTo>
                  <a:lnTo>
                    <a:pt x="5746089" y="81356"/>
                  </a:lnTo>
                  <a:close/>
                </a:path>
                <a:path w="5747385" h="3969384">
                  <a:moveTo>
                    <a:pt x="5746140" y="89166"/>
                  </a:moveTo>
                  <a:lnTo>
                    <a:pt x="5744680" y="89979"/>
                  </a:lnTo>
                  <a:lnTo>
                    <a:pt x="5746127" y="89192"/>
                  </a:lnTo>
                  <a:close/>
                </a:path>
                <a:path w="5747385" h="3969384">
                  <a:moveTo>
                    <a:pt x="5747016" y="88671"/>
                  </a:moveTo>
                  <a:lnTo>
                    <a:pt x="5746470" y="88506"/>
                  </a:lnTo>
                  <a:lnTo>
                    <a:pt x="5746140" y="89166"/>
                  </a:lnTo>
                  <a:lnTo>
                    <a:pt x="5747016" y="8867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6730996" y="84650"/>
              <a:ext cx="232673" cy="231567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053705" y="410350"/>
              <a:ext cx="164434" cy="231058"/>
            </a:xfrm>
            <a:prstGeom prst="rect">
              <a:avLst/>
            </a:prstGeom>
          </p:spPr>
        </p:pic>
        <p:pic>
          <p:nvPicPr>
            <p:cNvPr id="71" name="object 7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7310617" y="787239"/>
              <a:ext cx="171785" cy="223382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17611104" y="1143691"/>
              <a:ext cx="728980" cy="273685"/>
            </a:xfrm>
            <a:custGeom>
              <a:avLst/>
              <a:gdLst/>
              <a:ahLst/>
              <a:cxnLst/>
              <a:rect l="l" t="t" r="r" b="b"/>
              <a:pathLst>
                <a:path w="728980" h="273684">
                  <a:moveTo>
                    <a:pt x="1778" y="16459"/>
                  </a:moveTo>
                  <a:lnTo>
                    <a:pt x="1574" y="16510"/>
                  </a:lnTo>
                  <a:lnTo>
                    <a:pt x="1752" y="16510"/>
                  </a:lnTo>
                  <a:close/>
                </a:path>
                <a:path w="728980" h="273684">
                  <a:moveTo>
                    <a:pt x="5410" y="18161"/>
                  </a:moveTo>
                  <a:lnTo>
                    <a:pt x="4241" y="19050"/>
                  </a:lnTo>
                  <a:lnTo>
                    <a:pt x="4889" y="19050"/>
                  </a:lnTo>
                  <a:lnTo>
                    <a:pt x="5410" y="18161"/>
                  </a:lnTo>
                  <a:close/>
                </a:path>
                <a:path w="728980" h="273684">
                  <a:moveTo>
                    <a:pt x="6223" y="15240"/>
                  </a:moveTo>
                  <a:lnTo>
                    <a:pt x="5499" y="15443"/>
                  </a:lnTo>
                  <a:lnTo>
                    <a:pt x="5283" y="16090"/>
                  </a:lnTo>
                  <a:lnTo>
                    <a:pt x="6223" y="15240"/>
                  </a:lnTo>
                  <a:close/>
                </a:path>
                <a:path w="728980" h="273684">
                  <a:moveTo>
                    <a:pt x="6743" y="22313"/>
                  </a:moveTo>
                  <a:lnTo>
                    <a:pt x="6464" y="22440"/>
                  </a:lnTo>
                  <a:lnTo>
                    <a:pt x="6286" y="22555"/>
                  </a:lnTo>
                  <a:lnTo>
                    <a:pt x="6489" y="22517"/>
                  </a:lnTo>
                  <a:lnTo>
                    <a:pt x="6743" y="22313"/>
                  </a:lnTo>
                  <a:close/>
                </a:path>
                <a:path w="728980" h="273684">
                  <a:moveTo>
                    <a:pt x="11734" y="2819"/>
                  </a:moveTo>
                  <a:lnTo>
                    <a:pt x="10147" y="3721"/>
                  </a:lnTo>
                  <a:lnTo>
                    <a:pt x="10388" y="3771"/>
                  </a:lnTo>
                  <a:lnTo>
                    <a:pt x="11734" y="2819"/>
                  </a:lnTo>
                  <a:close/>
                </a:path>
                <a:path w="728980" h="273684">
                  <a:moveTo>
                    <a:pt x="17233" y="8636"/>
                  </a:moveTo>
                  <a:lnTo>
                    <a:pt x="16954" y="8801"/>
                  </a:lnTo>
                  <a:lnTo>
                    <a:pt x="17233" y="8636"/>
                  </a:lnTo>
                  <a:close/>
                </a:path>
                <a:path w="728980" h="273684">
                  <a:moveTo>
                    <a:pt x="17919" y="39370"/>
                  </a:moveTo>
                  <a:lnTo>
                    <a:pt x="15811" y="39370"/>
                  </a:lnTo>
                  <a:lnTo>
                    <a:pt x="16687" y="40640"/>
                  </a:lnTo>
                  <a:lnTo>
                    <a:pt x="17919" y="39370"/>
                  </a:lnTo>
                  <a:close/>
                </a:path>
                <a:path w="728980" h="273684">
                  <a:moveTo>
                    <a:pt x="18211" y="39077"/>
                  </a:moveTo>
                  <a:lnTo>
                    <a:pt x="17919" y="39370"/>
                  </a:lnTo>
                  <a:lnTo>
                    <a:pt x="18211" y="39077"/>
                  </a:lnTo>
                  <a:close/>
                </a:path>
                <a:path w="728980" h="273684">
                  <a:moveTo>
                    <a:pt x="18872" y="7620"/>
                  </a:moveTo>
                  <a:lnTo>
                    <a:pt x="18503" y="7620"/>
                  </a:lnTo>
                  <a:lnTo>
                    <a:pt x="17233" y="8636"/>
                  </a:lnTo>
                  <a:lnTo>
                    <a:pt x="18872" y="7620"/>
                  </a:lnTo>
                  <a:close/>
                </a:path>
                <a:path w="728980" h="273684">
                  <a:moveTo>
                    <a:pt x="23101" y="40246"/>
                  </a:moveTo>
                  <a:lnTo>
                    <a:pt x="22148" y="40640"/>
                  </a:lnTo>
                  <a:lnTo>
                    <a:pt x="22961" y="40640"/>
                  </a:lnTo>
                  <a:lnTo>
                    <a:pt x="23101" y="40246"/>
                  </a:lnTo>
                  <a:close/>
                </a:path>
                <a:path w="728980" h="273684">
                  <a:moveTo>
                    <a:pt x="27609" y="42227"/>
                  </a:moveTo>
                  <a:lnTo>
                    <a:pt x="26123" y="43713"/>
                  </a:lnTo>
                  <a:lnTo>
                    <a:pt x="24650" y="43129"/>
                  </a:lnTo>
                  <a:lnTo>
                    <a:pt x="25895" y="44297"/>
                  </a:lnTo>
                  <a:lnTo>
                    <a:pt x="26390" y="43599"/>
                  </a:lnTo>
                  <a:lnTo>
                    <a:pt x="26987" y="42887"/>
                  </a:lnTo>
                  <a:lnTo>
                    <a:pt x="27609" y="42227"/>
                  </a:lnTo>
                  <a:close/>
                </a:path>
                <a:path w="728980" h="273684">
                  <a:moveTo>
                    <a:pt x="49695" y="68580"/>
                  </a:moveTo>
                  <a:lnTo>
                    <a:pt x="48895" y="69850"/>
                  </a:lnTo>
                  <a:lnTo>
                    <a:pt x="48285" y="71120"/>
                  </a:lnTo>
                  <a:lnTo>
                    <a:pt x="48272" y="72390"/>
                  </a:lnTo>
                  <a:lnTo>
                    <a:pt x="49695" y="68580"/>
                  </a:lnTo>
                  <a:close/>
                </a:path>
                <a:path w="728980" h="273684">
                  <a:moveTo>
                    <a:pt x="50520" y="70675"/>
                  </a:moveTo>
                  <a:lnTo>
                    <a:pt x="49352" y="71120"/>
                  </a:lnTo>
                  <a:lnTo>
                    <a:pt x="50304" y="71120"/>
                  </a:lnTo>
                  <a:lnTo>
                    <a:pt x="50520" y="70675"/>
                  </a:lnTo>
                  <a:close/>
                </a:path>
                <a:path w="728980" h="273684">
                  <a:moveTo>
                    <a:pt x="58674" y="44450"/>
                  </a:moveTo>
                  <a:lnTo>
                    <a:pt x="58318" y="44450"/>
                  </a:lnTo>
                  <a:lnTo>
                    <a:pt x="57823" y="45720"/>
                  </a:lnTo>
                  <a:lnTo>
                    <a:pt x="58674" y="45720"/>
                  </a:lnTo>
                  <a:lnTo>
                    <a:pt x="58674" y="44450"/>
                  </a:lnTo>
                  <a:close/>
                </a:path>
                <a:path w="728980" h="273684">
                  <a:moveTo>
                    <a:pt x="71945" y="90893"/>
                  </a:moveTo>
                  <a:lnTo>
                    <a:pt x="71323" y="91224"/>
                  </a:lnTo>
                  <a:lnTo>
                    <a:pt x="71450" y="91452"/>
                  </a:lnTo>
                  <a:lnTo>
                    <a:pt x="71945" y="90893"/>
                  </a:lnTo>
                  <a:close/>
                </a:path>
                <a:path w="728980" h="273684">
                  <a:moveTo>
                    <a:pt x="74777" y="92468"/>
                  </a:moveTo>
                  <a:lnTo>
                    <a:pt x="74282" y="92494"/>
                  </a:lnTo>
                  <a:lnTo>
                    <a:pt x="74345" y="92646"/>
                  </a:lnTo>
                  <a:lnTo>
                    <a:pt x="74498" y="92659"/>
                  </a:lnTo>
                  <a:lnTo>
                    <a:pt x="74777" y="92468"/>
                  </a:lnTo>
                  <a:close/>
                </a:path>
                <a:path w="728980" h="273684">
                  <a:moveTo>
                    <a:pt x="76377" y="60490"/>
                  </a:moveTo>
                  <a:lnTo>
                    <a:pt x="76136" y="59690"/>
                  </a:lnTo>
                  <a:lnTo>
                    <a:pt x="75920" y="59880"/>
                  </a:lnTo>
                  <a:lnTo>
                    <a:pt x="76276" y="60515"/>
                  </a:lnTo>
                  <a:close/>
                </a:path>
                <a:path w="728980" h="273684">
                  <a:moveTo>
                    <a:pt x="78511" y="97917"/>
                  </a:moveTo>
                  <a:lnTo>
                    <a:pt x="75082" y="100330"/>
                  </a:lnTo>
                  <a:lnTo>
                    <a:pt x="78232" y="99060"/>
                  </a:lnTo>
                  <a:lnTo>
                    <a:pt x="78511" y="97917"/>
                  </a:lnTo>
                  <a:close/>
                </a:path>
                <a:path w="728980" h="273684">
                  <a:moveTo>
                    <a:pt x="78689" y="97790"/>
                  </a:moveTo>
                  <a:lnTo>
                    <a:pt x="78536" y="97790"/>
                  </a:lnTo>
                  <a:lnTo>
                    <a:pt x="78511" y="97917"/>
                  </a:lnTo>
                  <a:lnTo>
                    <a:pt x="78689" y="97790"/>
                  </a:lnTo>
                  <a:close/>
                </a:path>
                <a:path w="728980" h="273684">
                  <a:moveTo>
                    <a:pt x="79857" y="96964"/>
                  </a:moveTo>
                  <a:lnTo>
                    <a:pt x="78689" y="97790"/>
                  </a:lnTo>
                  <a:lnTo>
                    <a:pt x="79565" y="97790"/>
                  </a:lnTo>
                  <a:lnTo>
                    <a:pt x="79857" y="96964"/>
                  </a:lnTo>
                  <a:close/>
                </a:path>
                <a:path w="728980" h="273684">
                  <a:moveTo>
                    <a:pt x="90500" y="102108"/>
                  </a:moveTo>
                  <a:lnTo>
                    <a:pt x="89027" y="102870"/>
                  </a:lnTo>
                  <a:lnTo>
                    <a:pt x="89801" y="103505"/>
                  </a:lnTo>
                  <a:lnTo>
                    <a:pt x="90500" y="102108"/>
                  </a:lnTo>
                  <a:close/>
                </a:path>
                <a:path w="728980" h="273684">
                  <a:moveTo>
                    <a:pt x="90576" y="104140"/>
                  </a:moveTo>
                  <a:lnTo>
                    <a:pt x="89801" y="103505"/>
                  </a:lnTo>
                  <a:lnTo>
                    <a:pt x="88849" y="105410"/>
                  </a:lnTo>
                  <a:lnTo>
                    <a:pt x="90576" y="104140"/>
                  </a:lnTo>
                  <a:close/>
                </a:path>
                <a:path w="728980" h="273684">
                  <a:moveTo>
                    <a:pt x="95440" y="75895"/>
                  </a:moveTo>
                  <a:lnTo>
                    <a:pt x="94081" y="75920"/>
                  </a:lnTo>
                  <a:lnTo>
                    <a:pt x="94322" y="76377"/>
                  </a:lnTo>
                  <a:lnTo>
                    <a:pt x="95440" y="75895"/>
                  </a:lnTo>
                  <a:close/>
                </a:path>
                <a:path w="728980" h="273684">
                  <a:moveTo>
                    <a:pt x="110617" y="119291"/>
                  </a:moveTo>
                  <a:lnTo>
                    <a:pt x="110274" y="119380"/>
                  </a:lnTo>
                  <a:lnTo>
                    <a:pt x="110553" y="119380"/>
                  </a:lnTo>
                  <a:close/>
                </a:path>
                <a:path w="728980" h="273684">
                  <a:moveTo>
                    <a:pt x="121691" y="99060"/>
                  </a:moveTo>
                  <a:lnTo>
                    <a:pt x="121158" y="99060"/>
                  </a:lnTo>
                  <a:lnTo>
                    <a:pt x="121056" y="99352"/>
                  </a:lnTo>
                  <a:lnTo>
                    <a:pt x="121691" y="99060"/>
                  </a:lnTo>
                  <a:close/>
                </a:path>
                <a:path w="728980" h="273684">
                  <a:moveTo>
                    <a:pt x="133108" y="138430"/>
                  </a:moveTo>
                  <a:lnTo>
                    <a:pt x="132867" y="138430"/>
                  </a:lnTo>
                  <a:lnTo>
                    <a:pt x="132956" y="138696"/>
                  </a:lnTo>
                  <a:lnTo>
                    <a:pt x="133108" y="138430"/>
                  </a:lnTo>
                  <a:close/>
                </a:path>
                <a:path w="728980" h="273684">
                  <a:moveTo>
                    <a:pt x="133286" y="139700"/>
                  </a:moveTo>
                  <a:lnTo>
                    <a:pt x="132956" y="138696"/>
                  </a:lnTo>
                  <a:lnTo>
                    <a:pt x="132384" y="139700"/>
                  </a:lnTo>
                  <a:lnTo>
                    <a:pt x="132549" y="140970"/>
                  </a:lnTo>
                  <a:lnTo>
                    <a:pt x="133286" y="139700"/>
                  </a:lnTo>
                  <a:close/>
                </a:path>
                <a:path w="728980" h="273684">
                  <a:moveTo>
                    <a:pt x="138785" y="114058"/>
                  </a:moveTo>
                  <a:lnTo>
                    <a:pt x="138544" y="114198"/>
                  </a:lnTo>
                  <a:lnTo>
                    <a:pt x="138734" y="114261"/>
                  </a:lnTo>
                  <a:lnTo>
                    <a:pt x="138785" y="114058"/>
                  </a:lnTo>
                  <a:close/>
                </a:path>
                <a:path w="728980" h="273684">
                  <a:moveTo>
                    <a:pt x="139153" y="106680"/>
                  </a:moveTo>
                  <a:lnTo>
                    <a:pt x="138061" y="107950"/>
                  </a:lnTo>
                  <a:lnTo>
                    <a:pt x="136867" y="109220"/>
                  </a:lnTo>
                  <a:lnTo>
                    <a:pt x="136588" y="107950"/>
                  </a:lnTo>
                  <a:lnTo>
                    <a:pt x="135991" y="110490"/>
                  </a:lnTo>
                  <a:lnTo>
                    <a:pt x="132194" y="111760"/>
                  </a:lnTo>
                  <a:lnTo>
                    <a:pt x="133235" y="110490"/>
                  </a:lnTo>
                  <a:lnTo>
                    <a:pt x="134277" y="109220"/>
                  </a:lnTo>
                  <a:lnTo>
                    <a:pt x="137414" y="105410"/>
                  </a:lnTo>
                  <a:lnTo>
                    <a:pt x="133642" y="106680"/>
                  </a:lnTo>
                  <a:lnTo>
                    <a:pt x="135382" y="105410"/>
                  </a:lnTo>
                  <a:lnTo>
                    <a:pt x="133731" y="105410"/>
                  </a:lnTo>
                  <a:lnTo>
                    <a:pt x="131876" y="102870"/>
                  </a:lnTo>
                  <a:lnTo>
                    <a:pt x="128016" y="106680"/>
                  </a:lnTo>
                  <a:lnTo>
                    <a:pt x="128282" y="105410"/>
                  </a:lnTo>
                  <a:lnTo>
                    <a:pt x="129070" y="104140"/>
                  </a:lnTo>
                  <a:lnTo>
                    <a:pt x="129755" y="104140"/>
                  </a:lnTo>
                  <a:lnTo>
                    <a:pt x="127990" y="101600"/>
                  </a:lnTo>
                  <a:lnTo>
                    <a:pt x="121589" y="105410"/>
                  </a:lnTo>
                  <a:lnTo>
                    <a:pt x="121704" y="101600"/>
                  </a:lnTo>
                  <a:lnTo>
                    <a:pt x="122796" y="100330"/>
                  </a:lnTo>
                  <a:lnTo>
                    <a:pt x="122110" y="100330"/>
                  </a:lnTo>
                  <a:lnTo>
                    <a:pt x="120319" y="101600"/>
                  </a:lnTo>
                  <a:lnTo>
                    <a:pt x="121056" y="99352"/>
                  </a:lnTo>
                  <a:lnTo>
                    <a:pt x="118960" y="100330"/>
                  </a:lnTo>
                  <a:lnTo>
                    <a:pt x="118948" y="99060"/>
                  </a:lnTo>
                  <a:lnTo>
                    <a:pt x="120459" y="97790"/>
                  </a:lnTo>
                  <a:lnTo>
                    <a:pt x="119519" y="95250"/>
                  </a:lnTo>
                  <a:lnTo>
                    <a:pt x="114554" y="99060"/>
                  </a:lnTo>
                  <a:lnTo>
                    <a:pt x="112052" y="97790"/>
                  </a:lnTo>
                  <a:lnTo>
                    <a:pt x="114858" y="95250"/>
                  </a:lnTo>
                  <a:lnTo>
                    <a:pt x="114033" y="92710"/>
                  </a:lnTo>
                  <a:lnTo>
                    <a:pt x="113677" y="91440"/>
                  </a:lnTo>
                  <a:lnTo>
                    <a:pt x="114109" y="90170"/>
                  </a:lnTo>
                  <a:lnTo>
                    <a:pt x="112026" y="87630"/>
                  </a:lnTo>
                  <a:lnTo>
                    <a:pt x="107632" y="90170"/>
                  </a:lnTo>
                  <a:lnTo>
                    <a:pt x="104203" y="90170"/>
                  </a:lnTo>
                  <a:lnTo>
                    <a:pt x="104635" y="88900"/>
                  </a:lnTo>
                  <a:lnTo>
                    <a:pt x="105918" y="85090"/>
                  </a:lnTo>
                  <a:lnTo>
                    <a:pt x="100749" y="83820"/>
                  </a:lnTo>
                  <a:lnTo>
                    <a:pt x="100584" y="82550"/>
                  </a:lnTo>
                  <a:lnTo>
                    <a:pt x="100266" y="80010"/>
                  </a:lnTo>
                  <a:lnTo>
                    <a:pt x="100088" y="81280"/>
                  </a:lnTo>
                  <a:lnTo>
                    <a:pt x="97917" y="82550"/>
                  </a:lnTo>
                  <a:lnTo>
                    <a:pt x="97218" y="82550"/>
                  </a:lnTo>
                  <a:lnTo>
                    <a:pt x="97294" y="81280"/>
                  </a:lnTo>
                  <a:lnTo>
                    <a:pt x="93687" y="83820"/>
                  </a:lnTo>
                  <a:lnTo>
                    <a:pt x="96494" y="81280"/>
                  </a:lnTo>
                  <a:lnTo>
                    <a:pt x="96634" y="81280"/>
                  </a:lnTo>
                  <a:lnTo>
                    <a:pt x="98920" y="77470"/>
                  </a:lnTo>
                  <a:lnTo>
                    <a:pt x="96354" y="77470"/>
                  </a:lnTo>
                  <a:lnTo>
                    <a:pt x="92633" y="81280"/>
                  </a:lnTo>
                  <a:lnTo>
                    <a:pt x="92811" y="77470"/>
                  </a:lnTo>
                  <a:lnTo>
                    <a:pt x="90449" y="76200"/>
                  </a:lnTo>
                  <a:lnTo>
                    <a:pt x="88176" y="74930"/>
                  </a:lnTo>
                  <a:lnTo>
                    <a:pt x="88620" y="72390"/>
                  </a:lnTo>
                  <a:lnTo>
                    <a:pt x="85128" y="72390"/>
                  </a:lnTo>
                  <a:lnTo>
                    <a:pt x="87134" y="69850"/>
                  </a:lnTo>
                  <a:lnTo>
                    <a:pt x="85750" y="67310"/>
                  </a:lnTo>
                  <a:lnTo>
                    <a:pt x="83515" y="66040"/>
                  </a:lnTo>
                  <a:lnTo>
                    <a:pt x="85293" y="64770"/>
                  </a:lnTo>
                  <a:lnTo>
                    <a:pt x="84442" y="64770"/>
                  </a:lnTo>
                  <a:lnTo>
                    <a:pt x="78282" y="69850"/>
                  </a:lnTo>
                  <a:lnTo>
                    <a:pt x="77216" y="69850"/>
                  </a:lnTo>
                  <a:lnTo>
                    <a:pt x="78130" y="68580"/>
                  </a:lnTo>
                  <a:lnTo>
                    <a:pt x="79946" y="66040"/>
                  </a:lnTo>
                  <a:lnTo>
                    <a:pt x="78105" y="64770"/>
                  </a:lnTo>
                  <a:lnTo>
                    <a:pt x="79146" y="59690"/>
                  </a:lnTo>
                  <a:lnTo>
                    <a:pt x="76377" y="60490"/>
                  </a:lnTo>
                  <a:lnTo>
                    <a:pt x="76530" y="60960"/>
                  </a:lnTo>
                  <a:lnTo>
                    <a:pt x="76276" y="60515"/>
                  </a:lnTo>
                  <a:lnTo>
                    <a:pt x="74726" y="60960"/>
                  </a:lnTo>
                  <a:lnTo>
                    <a:pt x="75920" y="59880"/>
                  </a:lnTo>
                  <a:lnTo>
                    <a:pt x="75819" y="59690"/>
                  </a:lnTo>
                  <a:lnTo>
                    <a:pt x="75692" y="57150"/>
                  </a:lnTo>
                  <a:lnTo>
                    <a:pt x="75577" y="54610"/>
                  </a:lnTo>
                  <a:lnTo>
                    <a:pt x="73380" y="57454"/>
                  </a:lnTo>
                  <a:lnTo>
                    <a:pt x="70192" y="58420"/>
                  </a:lnTo>
                  <a:lnTo>
                    <a:pt x="68072" y="58420"/>
                  </a:lnTo>
                  <a:lnTo>
                    <a:pt x="70243" y="55880"/>
                  </a:lnTo>
                  <a:lnTo>
                    <a:pt x="66890" y="58420"/>
                  </a:lnTo>
                  <a:lnTo>
                    <a:pt x="64338" y="58420"/>
                  </a:lnTo>
                  <a:lnTo>
                    <a:pt x="65760" y="57150"/>
                  </a:lnTo>
                  <a:lnTo>
                    <a:pt x="65582" y="57150"/>
                  </a:lnTo>
                  <a:lnTo>
                    <a:pt x="65798" y="55880"/>
                  </a:lnTo>
                  <a:lnTo>
                    <a:pt x="62966" y="58420"/>
                  </a:lnTo>
                  <a:lnTo>
                    <a:pt x="63030" y="57150"/>
                  </a:lnTo>
                  <a:lnTo>
                    <a:pt x="64731" y="55880"/>
                  </a:lnTo>
                  <a:lnTo>
                    <a:pt x="64020" y="54610"/>
                  </a:lnTo>
                  <a:lnTo>
                    <a:pt x="63385" y="55880"/>
                  </a:lnTo>
                  <a:lnTo>
                    <a:pt x="61366" y="57150"/>
                  </a:lnTo>
                  <a:lnTo>
                    <a:pt x="59982" y="57150"/>
                  </a:lnTo>
                  <a:lnTo>
                    <a:pt x="60223" y="54610"/>
                  </a:lnTo>
                  <a:lnTo>
                    <a:pt x="61976" y="52070"/>
                  </a:lnTo>
                  <a:lnTo>
                    <a:pt x="60718" y="53340"/>
                  </a:lnTo>
                  <a:lnTo>
                    <a:pt x="58712" y="54610"/>
                  </a:lnTo>
                  <a:lnTo>
                    <a:pt x="58737" y="53340"/>
                  </a:lnTo>
                  <a:lnTo>
                    <a:pt x="59372" y="53340"/>
                  </a:lnTo>
                  <a:lnTo>
                    <a:pt x="60312" y="52070"/>
                  </a:lnTo>
                  <a:lnTo>
                    <a:pt x="60299" y="50800"/>
                  </a:lnTo>
                  <a:lnTo>
                    <a:pt x="60286" y="49847"/>
                  </a:lnTo>
                  <a:lnTo>
                    <a:pt x="60528" y="49530"/>
                  </a:lnTo>
                  <a:lnTo>
                    <a:pt x="61480" y="48260"/>
                  </a:lnTo>
                  <a:lnTo>
                    <a:pt x="60947" y="46990"/>
                  </a:lnTo>
                  <a:lnTo>
                    <a:pt x="64300" y="45720"/>
                  </a:lnTo>
                  <a:lnTo>
                    <a:pt x="62153" y="45720"/>
                  </a:lnTo>
                  <a:lnTo>
                    <a:pt x="59791" y="47091"/>
                  </a:lnTo>
                  <a:lnTo>
                    <a:pt x="59791" y="50800"/>
                  </a:lnTo>
                  <a:lnTo>
                    <a:pt x="59563" y="50800"/>
                  </a:lnTo>
                  <a:lnTo>
                    <a:pt x="59690" y="50634"/>
                  </a:lnTo>
                  <a:lnTo>
                    <a:pt x="59791" y="50800"/>
                  </a:lnTo>
                  <a:lnTo>
                    <a:pt x="59791" y="47091"/>
                  </a:lnTo>
                  <a:lnTo>
                    <a:pt x="59347" y="47345"/>
                  </a:lnTo>
                  <a:lnTo>
                    <a:pt x="59347" y="50063"/>
                  </a:lnTo>
                  <a:lnTo>
                    <a:pt x="55791" y="52070"/>
                  </a:lnTo>
                  <a:lnTo>
                    <a:pt x="56337" y="50800"/>
                  </a:lnTo>
                  <a:lnTo>
                    <a:pt x="56883" y="49530"/>
                  </a:lnTo>
                  <a:lnTo>
                    <a:pt x="57556" y="49530"/>
                  </a:lnTo>
                  <a:lnTo>
                    <a:pt x="57848" y="48260"/>
                  </a:lnTo>
                  <a:lnTo>
                    <a:pt x="57975" y="48260"/>
                  </a:lnTo>
                  <a:lnTo>
                    <a:pt x="59016" y="49530"/>
                  </a:lnTo>
                  <a:lnTo>
                    <a:pt x="59347" y="50063"/>
                  </a:lnTo>
                  <a:lnTo>
                    <a:pt x="59347" y="47345"/>
                  </a:lnTo>
                  <a:lnTo>
                    <a:pt x="57759" y="48260"/>
                  </a:lnTo>
                  <a:lnTo>
                    <a:pt x="57797" y="46990"/>
                  </a:lnTo>
                  <a:lnTo>
                    <a:pt x="57823" y="45720"/>
                  </a:lnTo>
                  <a:lnTo>
                    <a:pt x="57924" y="44450"/>
                  </a:lnTo>
                  <a:lnTo>
                    <a:pt x="57696" y="43180"/>
                  </a:lnTo>
                  <a:lnTo>
                    <a:pt x="59207" y="41910"/>
                  </a:lnTo>
                  <a:lnTo>
                    <a:pt x="57188" y="41910"/>
                  </a:lnTo>
                  <a:lnTo>
                    <a:pt x="55079" y="43180"/>
                  </a:lnTo>
                  <a:lnTo>
                    <a:pt x="54838" y="41910"/>
                  </a:lnTo>
                  <a:lnTo>
                    <a:pt x="53632" y="44450"/>
                  </a:lnTo>
                  <a:lnTo>
                    <a:pt x="53924" y="44450"/>
                  </a:lnTo>
                  <a:lnTo>
                    <a:pt x="53860" y="44615"/>
                  </a:lnTo>
                  <a:lnTo>
                    <a:pt x="53759" y="44792"/>
                  </a:lnTo>
                  <a:lnTo>
                    <a:pt x="54267" y="44450"/>
                  </a:lnTo>
                  <a:lnTo>
                    <a:pt x="54546" y="44450"/>
                  </a:lnTo>
                  <a:lnTo>
                    <a:pt x="55321" y="45720"/>
                  </a:lnTo>
                  <a:lnTo>
                    <a:pt x="55791" y="45720"/>
                  </a:lnTo>
                  <a:lnTo>
                    <a:pt x="54356" y="46990"/>
                  </a:lnTo>
                  <a:lnTo>
                    <a:pt x="53073" y="46990"/>
                  </a:lnTo>
                  <a:lnTo>
                    <a:pt x="53771" y="45720"/>
                  </a:lnTo>
                  <a:lnTo>
                    <a:pt x="49682" y="48260"/>
                  </a:lnTo>
                  <a:lnTo>
                    <a:pt x="50482" y="46990"/>
                  </a:lnTo>
                  <a:lnTo>
                    <a:pt x="51269" y="45720"/>
                  </a:lnTo>
                  <a:lnTo>
                    <a:pt x="52070" y="44450"/>
                  </a:lnTo>
                  <a:lnTo>
                    <a:pt x="52514" y="41910"/>
                  </a:lnTo>
                  <a:lnTo>
                    <a:pt x="54216" y="39370"/>
                  </a:lnTo>
                  <a:lnTo>
                    <a:pt x="51663" y="39370"/>
                  </a:lnTo>
                  <a:lnTo>
                    <a:pt x="50241" y="36830"/>
                  </a:lnTo>
                  <a:lnTo>
                    <a:pt x="47840" y="38684"/>
                  </a:lnTo>
                  <a:lnTo>
                    <a:pt x="47840" y="58420"/>
                  </a:lnTo>
                  <a:lnTo>
                    <a:pt x="47244" y="59690"/>
                  </a:lnTo>
                  <a:lnTo>
                    <a:pt x="46951" y="60960"/>
                  </a:lnTo>
                  <a:lnTo>
                    <a:pt x="46520" y="60960"/>
                  </a:lnTo>
                  <a:lnTo>
                    <a:pt x="46189" y="59690"/>
                  </a:lnTo>
                  <a:lnTo>
                    <a:pt x="46863" y="59690"/>
                  </a:lnTo>
                  <a:lnTo>
                    <a:pt x="47675" y="58420"/>
                  </a:lnTo>
                  <a:lnTo>
                    <a:pt x="47840" y="58420"/>
                  </a:lnTo>
                  <a:lnTo>
                    <a:pt x="47840" y="38684"/>
                  </a:lnTo>
                  <a:lnTo>
                    <a:pt x="45300" y="40640"/>
                  </a:lnTo>
                  <a:lnTo>
                    <a:pt x="44996" y="40640"/>
                  </a:lnTo>
                  <a:lnTo>
                    <a:pt x="44996" y="58420"/>
                  </a:lnTo>
                  <a:lnTo>
                    <a:pt x="44932" y="59690"/>
                  </a:lnTo>
                  <a:lnTo>
                    <a:pt x="44348" y="58420"/>
                  </a:lnTo>
                  <a:lnTo>
                    <a:pt x="44996" y="58420"/>
                  </a:lnTo>
                  <a:lnTo>
                    <a:pt x="44996" y="40640"/>
                  </a:lnTo>
                  <a:lnTo>
                    <a:pt x="44386" y="40640"/>
                  </a:lnTo>
                  <a:lnTo>
                    <a:pt x="46037" y="38100"/>
                  </a:lnTo>
                  <a:lnTo>
                    <a:pt x="46253" y="38100"/>
                  </a:lnTo>
                  <a:lnTo>
                    <a:pt x="45389" y="35560"/>
                  </a:lnTo>
                  <a:lnTo>
                    <a:pt x="42316" y="38100"/>
                  </a:lnTo>
                  <a:lnTo>
                    <a:pt x="42494" y="36830"/>
                  </a:lnTo>
                  <a:lnTo>
                    <a:pt x="42659" y="35560"/>
                  </a:lnTo>
                  <a:lnTo>
                    <a:pt x="43738" y="35560"/>
                  </a:lnTo>
                  <a:lnTo>
                    <a:pt x="44792" y="34290"/>
                  </a:lnTo>
                  <a:lnTo>
                    <a:pt x="44373" y="33020"/>
                  </a:lnTo>
                  <a:lnTo>
                    <a:pt x="43967" y="31750"/>
                  </a:lnTo>
                  <a:lnTo>
                    <a:pt x="36766" y="31750"/>
                  </a:lnTo>
                  <a:lnTo>
                    <a:pt x="36525" y="27940"/>
                  </a:lnTo>
                  <a:lnTo>
                    <a:pt x="36271" y="27940"/>
                  </a:lnTo>
                  <a:lnTo>
                    <a:pt x="35814" y="29210"/>
                  </a:lnTo>
                  <a:lnTo>
                    <a:pt x="35560" y="25400"/>
                  </a:lnTo>
                  <a:lnTo>
                    <a:pt x="35394" y="22860"/>
                  </a:lnTo>
                  <a:lnTo>
                    <a:pt x="26670" y="22860"/>
                  </a:lnTo>
                  <a:lnTo>
                    <a:pt x="26949" y="21590"/>
                  </a:lnTo>
                  <a:lnTo>
                    <a:pt x="27495" y="19050"/>
                  </a:lnTo>
                  <a:lnTo>
                    <a:pt x="28054" y="16510"/>
                  </a:lnTo>
                  <a:lnTo>
                    <a:pt x="28092" y="13970"/>
                  </a:lnTo>
                  <a:lnTo>
                    <a:pt x="24091" y="16510"/>
                  </a:lnTo>
                  <a:lnTo>
                    <a:pt x="26390" y="13970"/>
                  </a:lnTo>
                  <a:lnTo>
                    <a:pt x="22644" y="15240"/>
                  </a:lnTo>
                  <a:lnTo>
                    <a:pt x="19291" y="15240"/>
                  </a:lnTo>
                  <a:lnTo>
                    <a:pt x="24193" y="10160"/>
                  </a:lnTo>
                  <a:lnTo>
                    <a:pt x="26631" y="7620"/>
                  </a:lnTo>
                  <a:lnTo>
                    <a:pt x="21082" y="8890"/>
                  </a:lnTo>
                  <a:lnTo>
                    <a:pt x="19596" y="10160"/>
                  </a:lnTo>
                  <a:lnTo>
                    <a:pt x="19354" y="8890"/>
                  </a:lnTo>
                  <a:lnTo>
                    <a:pt x="16903" y="8890"/>
                  </a:lnTo>
                  <a:lnTo>
                    <a:pt x="17576" y="7620"/>
                  </a:lnTo>
                  <a:lnTo>
                    <a:pt x="18872" y="6350"/>
                  </a:lnTo>
                  <a:lnTo>
                    <a:pt x="15227" y="6350"/>
                  </a:lnTo>
                  <a:lnTo>
                    <a:pt x="15176" y="5080"/>
                  </a:lnTo>
                  <a:lnTo>
                    <a:pt x="15125" y="3810"/>
                  </a:lnTo>
                  <a:lnTo>
                    <a:pt x="20662" y="2540"/>
                  </a:lnTo>
                  <a:lnTo>
                    <a:pt x="19367" y="0"/>
                  </a:lnTo>
                  <a:lnTo>
                    <a:pt x="18275" y="0"/>
                  </a:lnTo>
                  <a:lnTo>
                    <a:pt x="13843" y="1270"/>
                  </a:lnTo>
                  <a:lnTo>
                    <a:pt x="13169" y="2540"/>
                  </a:lnTo>
                  <a:lnTo>
                    <a:pt x="13335" y="2540"/>
                  </a:lnTo>
                  <a:lnTo>
                    <a:pt x="12941" y="3810"/>
                  </a:lnTo>
                  <a:lnTo>
                    <a:pt x="11620" y="5080"/>
                  </a:lnTo>
                  <a:lnTo>
                    <a:pt x="10388" y="3810"/>
                  </a:lnTo>
                  <a:lnTo>
                    <a:pt x="6362" y="7620"/>
                  </a:lnTo>
                  <a:lnTo>
                    <a:pt x="1905" y="10160"/>
                  </a:lnTo>
                  <a:lnTo>
                    <a:pt x="508" y="12700"/>
                  </a:lnTo>
                  <a:lnTo>
                    <a:pt x="3835" y="12700"/>
                  </a:lnTo>
                  <a:lnTo>
                    <a:pt x="2247" y="13970"/>
                  </a:lnTo>
                  <a:lnTo>
                    <a:pt x="1333" y="13970"/>
                  </a:lnTo>
                  <a:lnTo>
                    <a:pt x="0" y="15240"/>
                  </a:lnTo>
                  <a:lnTo>
                    <a:pt x="1866" y="15240"/>
                  </a:lnTo>
                  <a:lnTo>
                    <a:pt x="3276" y="13970"/>
                  </a:lnTo>
                  <a:lnTo>
                    <a:pt x="2336" y="15240"/>
                  </a:lnTo>
                  <a:lnTo>
                    <a:pt x="1778" y="16459"/>
                  </a:lnTo>
                  <a:lnTo>
                    <a:pt x="5499" y="15443"/>
                  </a:lnTo>
                  <a:lnTo>
                    <a:pt x="5562" y="15240"/>
                  </a:lnTo>
                  <a:lnTo>
                    <a:pt x="6223" y="15240"/>
                  </a:lnTo>
                  <a:lnTo>
                    <a:pt x="7416" y="15240"/>
                  </a:lnTo>
                  <a:lnTo>
                    <a:pt x="6096" y="16510"/>
                  </a:lnTo>
                  <a:lnTo>
                    <a:pt x="4787" y="17576"/>
                  </a:lnTo>
                  <a:lnTo>
                    <a:pt x="5283" y="16090"/>
                  </a:lnTo>
                  <a:lnTo>
                    <a:pt x="4813" y="16510"/>
                  </a:lnTo>
                  <a:lnTo>
                    <a:pt x="2781" y="16510"/>
                  </a:lnTo>
                  <a:lnTo>
                    <a:pt x="2565" y="17780"/>
                  </a:lnTo>
                  <a:lnTo>
                    <a:pt x="4533" y="17780"/>
                  </a:lnTo>
                  <a:lnTo>
                    <a:pt x="4724" y="17780"/>
                  </a:lnTo>
                  <a:lnTo>
                    <a:pt x="5626" y="17780"/>
                  </a:lnTo>
                  <a:lnTo>
                    <a:pt x="5410" y="18161"/>
                  </a:lnTo>
                  <a:lnTo>
                    <a:pt x="5918" y="17780"/>
                  </a:lnTo>
                  <a:lnTo>
                    <a:pt x="5981" y="20320"/>
                  </a:lnTo>
                  <a:lnTo>
                    <a:pt x="8293" y="19050"/>
                  </a:lnTo>
                  <a:lnTo>
                    <a:pt x="6578" y="20320"/>
                  </a:lnTo>
                  <a:lnTo>
                    <a:pt x="10426" y="20320"/>
                  </a:lnTo>
                  <a:lnTo>
                    <a:pt x="6743" y="22860"/>
                  </a:lnTo>
                  <a:lnTo>
                    <a:pt x="7759" y="22860"/>
                  </a:lnTo>
                  <a:lnTo>
                    <a:pt x="10426" y="21590"/>
                  </a:lnTo>
                  <a:lnTo>
                    <a:pt x="11010" y="22860"/>
                  </a:lnTo>
                  <a:lnTo>
                    <a:pt x="5867" y="24130"/>
                  </a:lnTo>
                  <a:lnTo>
                    <a:pt x="12369" y="24130"/>
                  </a:lnTo>
                  <a:lnTo>
                    <a:pt x="7505" y="27940"/>
                  </a:lnTo>
                  <a:lnTo>
                    <a:pt x="12001" y="25400"/>
                  </a:lnTo>
                  <a:lnTo>
                    <a:pt x="11353" y="29210"/>
                  </a:lnTo>
                  <a:lnTo>
                    <a:pt x="13550" y="29210"/>
                  </a:lnTo>
                  <a:lnTo>
                    <a:pt x="13817" y="30480"/>
                  </a:lnTo>
                  <a:lnTo>
                    <a:pt x="12801" y="31750"/>
                  </a:lnTo>
                  <a:lnTo>
                    <a:pt x="12484" y="33020"/>
                  </a:lnTo>
                  <a:lnTo>
                    <a:pt x="15748" y="30480"/>
                  </a:lnTo>
                  <a:lnTo>
                    <a:pt x="17437" y="30480"/>
                  </a:lnTo>
                  <a:lnTo>
                    <a:pt x="19900" y="29210"/>
                  </a:lnTo>
                  <a:lnTo>
                    <a:pt x="17589" y="33020"/>
                  </a:lnTo>
                  <a:lnTo>
                    <a:pt x="15709" y="31750"/>
                  </a:lnTo>
                  <a:lnTo>
                    <a:pt x="13004" y="34290"/>
                  </a:lnTo>
                  <a:lnTo>
                    <a:pt x="15544" y="33020"/>
                  </a:lnTo>
                  <a:lnTo>
                    <a:pt x="16891" y="34290"/>
                  </a:lnTo>
                  <a:lnTo>
                    <a:pt x="18770" y="31750"/>
                  </a:lnTo>
                  <a:lnTo>
                    <a:pt x="17818" y="33616"/>
                  </a:lnTo>
                  <a:lnTo>
                    <a:pt x="16027" y="35560"/>
                  </a:lnTo>
                  <a:lnTo>
                    <a:pt x="18059" y="34290"/>
                  </a:lnTo>
                  <a:lnTo>
                    <a:pt x="20091" y="33020"/>
                  </a:lnTo>
                  <a:lnTo>
                    <a:pt x="17246" y="35560"/>
                  </a:lnTo>
                  <a:lnTo>
                    <a:pt x="20142" y="34290"/>
                  </a:lnTo>
                  <a:lnTo>
                    <a:pt x="19050" y="36830"/>
                  </a:lnTo>
                  <a:lnTo>
                    <a:pt x="16662" y="38100"/>
                  </a:lnTo>
                  <a:lnTo>
                    <a:pt x="18796" y="38100"/>
                  </a:lnTo>
                  <a:lnTo>
                    <a:pt x="18211" y="39077"/>
                  </a:lnTo>
                  <a:lnTo>
                    <a:pt x="19151" y="38100"/>
                  </a:lnTo>
                  <a:lnTo>
                    <a:pt x="21056" y="36830"/>
                  </a:lnTo>
                  <a:lnTo>
                    <a:pt x="22999" y="36830"/>
                  </a:lnTo>
                  <a:lnTo>
                    <a:pt x="19405" y="39370"/>
                  </a:lnTo>
                  <a:lnTo>
                    <a:pt x="18262" y="40640"/>
                  </a:lnTo>
                  <a:lnTo>
                    <a:pt x="19761" y="40640"/>
                  </a:lnTo>
                  <a:lnTo>
                    <a:pt x="22987" y="39370"/>
                  </a:lnTo>
                  <a:lnTo>
                    <a:pt x="23406" y="39370"/>
                  </a:lnTo>
                  <a:lnTo>
                    <a:pt x="23101" y="40246"/>
                  </a:lnTo>
                  <a:lnTo>
                    <a:pt x="25222" y="39370"/>
                  </a:lnTo>
                  <a:lnTo>
                    <a:pt x="24472" y="43180"/>
                  </a:lnTo>
                  <a:lnTo>
                    <a:pt x="24650" y="43129"/>
                  </a:lnTo>
                  <a:lnTo>
                    <a:pt x="28028" y="41986"/>
                  </a:lnTo>
                  <a:lnTo>
                    <a:pt x="27635" y="43180"/>
                  </a:lnTo>
                  <a:lnTo>
                    <a:pt x="28956" y="41910"/>
                  </a:lnTo>
                  <a:lnTo>
                    <a:pt x="30314" y="40728"/>
                  </a:lnTo>
                  <a:lnTo>
                    <a:pt x="28359" y="43180"/>
                  </a:lnTo>
                  <a:lnTo>
                    <a:pt x="28994" y="43180"/>
                  </a:lnTo>
                  <a:lnTo>
                    <a:pt x="29311" y="43180"/>
                  </a:lnTo>
                  <a:lnTo>
                    <a:pt x="29578" y="43180"/>
                  </a:lnTo>
                  <a:lnTo>
                    <a:pt x="30378" y="40678"/>
                  </a:lnTo>
                  <a:lnTo>
                    <a:pt x="31508" y="39370"/>
                  </a:lnTo>
                  <a:lnTo>
                    <a:pt x="31965" y="39370"/>
                  </a:lnTo>
                  <a:lnTo>
                    <a:pt x="34112" y="38100"/>
                  </a:lnTo>
                  <a:lnTo>
                    <a:pt x="33350" y="39204"/>
                  </a:lnTo>
                  <a:lnTo>
                    <a:pt x="33350" y="41910"/>
                  </a:lnTo>
                  <a:lnTo>
                    <a:pt x="33223" y="43180"/>
                  </a:lnTo>
                  <a:lnTo>
                    <a:pt x="30708" y="45720"/>
                  </a:lnTo>
                  <a:lnTo>
                    <a:pt x="30772" y="42913"/>
                  </a:lnTo>
                  <a:lnTo>
                    <a:pt x="33350" y="41910"/>
                  </a:lnTo>
                  <a:lnTo>
                    <a:pt x="33350" y="39204"/>
                  </a:lnTo>
                  <a:lnTo>
                    <a:pt x="32359" y="40640"/>
                  </a:lnTo>
                  <a:lnTo>
                    <a:pt x="32156" y="39370"/>
                  </a:lnTo>
                  <a:lnTo>
                    <a:pt x="31369" y="40640"/>
                  </a:lnTo>
                  <a:lnTo>
                    <a:pt x="31927" y="40640"/>
                  </a:lnTo>
                  <a:lnTo>
                    <a:pt x="29578" y="43180"/>
                  </a:lnTo>
                  <a:lnTo>
                    <a:pt x="30099" y="43180"/>
                  </a:lnTo>
                  <a:lnTo>
                    <a:pt x="30340" y="43091"/>
                  </a:lnTo>
                  <a:lnTo>
                    <a:pt x="29311" y="45720"/>
                  </a:lnTo>
                  <a:lnTo>
                    <a:pt x="29311" y="43180"/>
                  </a:lnTo>
                  <a:lnTo>
                    <a:pt x="25869" y="48260"/>
                  </a:lnTo>
                  <a:lnTo>
                    <a:pt x="28994" y="43180"/>
                  </a:lnTo>
                  <a:lnTo>
                    <a:pt x="25196" y="46990"/>
                  </a:lnTo>
                  <a:lnTo>
                    <a:pt x="25781" y="49530"/>
                  </a:lnTo>
                  <a:lnTo>
                    <a:pt x="28028" y="48260"/>
                  </a:lnTo>
                  <a:lnTo>
                    <a:pt x="28651" y="50800"/>
                  </a:lnTo>
                  <a:lnTo>
                    <a:pt x="30441" y="49530"/>
                  </a:lnTo>
                  <a:lnTo>
                    <a:pt x="30734" y="48260"/>
                  </a:lnTo>
                  <a:lnTo>
                    <a:pt x="32524" y="46990"/>
                  </a:lnTo>
                  <a:lnTo>
                    <a:pt x="37134" y="46990"/>
                  </a:lnTo>
                  <a:lnTo>
                    <a:pt x="27457" y="54610"/>
                  </a:lnTo>
                  <a:lnTo>
                    <a:pt x="32435" y="53340"/>
                  </a:lnTo>
                  <a:lnTo>
                    <a:pt x="34569" y="52070"/>
                  </a:lnTo>
                  <a:lnTo>
                    <a:pt x="38036" y="49530"/>
                  </a:lnTo>
                  <a:lnTo>
                    <a:pt x="37325" y="52070"/>
                  </a:lnTo>
                  <a:lnTo>
                    <a:pt x="34010" y="54610"/>
                  </a:lnTo>
                  <a:lnTo>
                    <a:pt x="35090" y="55880"/>
                  </a:lnTo>
                  <a:lnTo>
                    <a:pt x="39039" y="50800"/>
                  </a:lnTo>
                  <a:lnTo>
                    <a:pt x="38481" y="54610"/>
                  </a:lnTo>
                  <a:lnTo>
                    <a:pt x="37058" y="55880"/>
                  </a:lnTo>
                  <a:lnTo>
                    <a:pt x="36423" y="54610"/>
                  </a:lnTo>
                  <a:lnTo>
                    <a:pt x="36283" y="54610"/>
                  </a:lnTo>
                  <a:lnTo>
                    <a:pt x="34874" y="58420"/>
                  </a:lnTo>
                  <a:lnTo>
                    <a:pt x="37363" y="55880"/>
                  </a:lnTo>
                  <a:lnTo>
                    <a:pt x="38620" y="54610"/>
                  </a:lnTo>
                  <a:lnTo>
                    <a:pt x="39319" y="54610"/>
                  </a:lnTo>
                  <a:lnTo>
                    <a:pt x="36868" y="57150"/>
                  </a:lnTo>
                  <a:lnTo>
                    <a:pt x="38735" y="58420"/>
                  </a:lnTo>
                  <a:lnTo>
                    <a:pt x="42189" y="58420"/>
                  </a:lnTo>
                  <a:lnTo>
                    <a:pt x="44284" y="59690"/>
                  </a:lnTo>
                  <a:lnTo>
                    <a:pt x="43434" y="60960"/>
                  </a:lnTo>
                  <a:lnTo>
                    <a:pt x="42341" y="60960"/>
                  </a:lnTo>
                  <a:lnTo>
                    <a:pt x="41935" y="62230"/>
                  </a:lnTo>
                  <a:lnTo>
                    <a:pt x="45237" y="63500"/>
                  </a:lnTo>
                  <a:lnTo>
                    <a:pt x="45961" y="67310"/>
                  </a:lnTo>
                  <a:lnTo>
                    <a:pt x="46570" y="69850"/>
                  </a:lnTo>
                  <a:lnTo>
                    <a:pt x="49542" y="68580"/>
                  </a:lnTo>
                  <a:lnTo>
                    <a:pt x="49695" y="68580"/>
                  </a:lnTo>
                  <a:lnTo>
                    <a:pt x="51549" y="68580"/>
                  </a:lnTo>
                  <a:lnTo>
                    <a:pt x="50520" y="70675"/>
                  </a:lnTo>
                  <a:lnTo>
                    <a:pt x="52628" y="69850"/>
                  </a:lnTo>
                  <a:lnTo>
                    <a:pt x="57302" y="71120"/>
                  </a:lnTo>
                  <a:lnTo>
                    <a:pt x="56515" y="74930"/>
                  </a:lnTo>
                  <a:lnTo>
                    <a:pt x="55575" y="74930"/>
                  </a:lnTo>
                  <a:lnTo>
                    <a:pt x="55880" y="77470"/>
                  </a:lnTo>
                  <a:lnTo>
                    <a:pt x="61252" y="72390"/>
                  </a:lnTo>
                  <a:lnTo>
                    <a:pt x="60337" y="74930"/>
                  </a:lnTo>
                  <a:lnTo>
                    <a:pt x="59753" y="74930"/>
                  </a:lnTo>
                  <a:lnTo>
                    <a:pt x="61341" y="78740"/>
                  </a:lnTo>
                  <a:lnTo>
                    <a:pt x="66014" y="78740"/>
                  </a:lnTo>
                  <a:lnTo>
                    <a:pt x="64922" y="83820"/>
                  </a:lnTo>
                  <a:lnTo>
                    <a:pt x="68287" y="81280"/>
                  </a:lnTo>
                  <a:lnTo>
                    <a:pt x="66179" y="87630"/>
                  </a:lnTo>
                  <a:lnTo>
                    <a:pt x="70510" y="83820"/>
                  </a:lnTo>
                  <a:lnTo>
                    <a:pt x="69951" y="87630"/>
                  </a:lnTo>
                  <a:lnTo>
                    <a:pt x="68795" y="87630"/>
                  </a:lnTo>
                  <a:lnTo>
                    <a:pt x="69532" y="91440"/>
                  </a:lnTo>
                  <a:lnTo>
                    <a:pt x="69926" y="91440"/>
                  </a:lnTo>
                  <a:lnTo>
                    <a:pt x="72936" y="88900"/>
                  </a:lnTo>
                  <a:lnTo>
                    <a:pt x="74053" y="88900"/>
                  </a:lnTo>
                  <a:lnTo>
                    <a:pt x="71945" y="91440"/>
                  </a:lnTo>
                  <a:lnTo>
                    <a:pt x="75120" y="90170"/>
                  </a:lnTo>
                  <a:lnTo>
                    <a:pt x="73101" y="92710"/>
                  </a:lnTo>
                  <a:lnTo>
                    <a:pt x="74155" y="92710"/>
                  </a:lnTo>
                  <a:lnTo>
                    <a:pt x="74688" y="91440"/>
                  </a:lnTo>
                  <a:lnTo>
                    <a:pt x="75349" y="91440"/>
                  </a:lnTo>
                  <a:lnTo>
                    <a:pt x="77317" y="90170"/>
                  </a:lnTo>
                  <a:lnTo>
                    <a:pt x="76352" y="95250"/>
                  </a:lnTo>
                  <a:lnTo>
                    <a:pt x="75298" y="96520"/>
                  </a:lnTo>
                  <a:lnTo>
                    <a:pt x="77927" y="96520"/>
                  </a:lnTo>
                  <a:lnTo>
                    <a:pt x="77050" y="97790"/>
                  </a:lnTo>
                  <a:lnTo>
                    <a:pt x="79946" y="96723"/>
                  </a:lnTo>
                  <a:lnTo>
                    <a:pt x="80010" y="96520"/>
                  </a:lnTo>
                  <a:lnTo>
                    <a:pt x="79959" y="96710"/>
                  </a:lnTo>
                  <a:lnTo>
                    <a:pt x="80492" y="96520"/>
                  </a:lnTo>
                  <a:lnTo>
                    <a:pt x="79908" y="96926"/>
                  </a:lnTo>
                  <a:lnTo>
                    <a:pt x="79349" y="99060"/>
                  </a:lnTo>
                  <a:lnTo>
                    <a:pt x="80746" y="100330"/>
                  </a:lnTo>
                  <a:lnTo>
                    <a:pt x="82321" y="100330"/>
                  </a:lnTo>
                  <a:lnTo>
                    <a:pt x="80683" y="101600"/>
                  </a:lnTo>
                  <a:lnTo>
                    <a:pt x="82207" y="104140"/>
                  </a:lnTo>
                  <a:lnTo>
                    <a:pt x="85331" y="104140"/>
                  </a:lnTo>
                  <a:lnTo>
                    <a:pt x="87414" y="106680"/>
                  </a:lnTo>
                  <a:lnTo>
                    <a:pt x="87299" y="104140"/>
                  </a:lnTo>
                  <a:lnTo>
                    <a:pt x="89916" y="101600"/>
                  </a:lnTo>
                  <a:lnTo>
                    <a:pt x="90754" y="101600"/>
                  </a:lnTo>
                  <a:lnTo>
                    <a:pt x="90500" y="102108"/>
                  </a:lnTo>
                  <a:lnTo>
                    <a:pt x="91465" y="101600"/>
                  </a:lnTo>
                  <a:lnTo>
                    <a:pt x="91986" y="102870"/>
                  </a:lnTo>
                  <a:lnTo>
                    <a:pt x="89547" y="105410"/>
                  </a:lnTo>
                  <a:lnTo>
                    <a:pt x="90093" y="105410"/>
                  </a:lnTo>
                  <a:lnTo>
                    <a:pt x="89509" y="106680"/>
                  </a:lnTo>
                  <a:lnTo>
                    <a:pt x="88950" y="106680"/>
                  </a:lnTo>
                  <a:lnTo>
                    <a:pt x="88074" y="107950"/>
                  </a:lnTo>
                  <a:lnTo>
                    <a:pt x="89789" y="106680"/>
                  </a:lnTo>
                  <a:lnTo>
                    <a:pt x="87591" y="111760"/>
                  </a:lnTo>
                  <a:lnTo>
                    <a:pt x="90449" y="109220"/>
                  </a:lnTo>
                  <a:lnTo>
                    <a:pt x="89877" y="110490"/>
                  </a:lnTo>
                  <a:lnTo>
                    <a:pt x="91973" y="111760"/>
                  </a:lnTo>
                  <a:lnTo>
                    <a:pt x="93662" y="111760"/>
                  </a:lnTo>
                  <a:lnTo>
                    <a:pt x="95465" y="113030"/>
                  </a:lnTo>
                  <a:lnTo>
                    <a:pt x="97320" y="110490"/>
                  </a:lnTo>
                  <a:lnTo>
                    <a:pt x="97586" y="111760"/>
                  </a:lnTo>
                  <a:lnTo>
                    <a:pt x="99542" y="110490"/>
                  </a:lnTo>
                  <a:lnTo>
                    <a:pt x="100253" y="111760"/>
                  </a:lnTo>
                  <a:lnTo>
                    <a:pt x="100304" y="115570"/>
                  </a:lnTo>
                  <a:lnTo>
                    <a:pt x="103860" y="115570"/>
                  </a:lnTo>
                  <a:lnTo>
                    <a:pt x="103974" y="115366"/>
                  </a:lnTo>
                  <a:lnTo>
                    <a:pt x="103835" y="114300"/>
                  </a:lnTo>
                  <a:lnTo>
                    <a:pt x="105384" y="113030"/>
                  </a:lnTo>
                  <a:lnTo>
                    <a:pt x="103974" y="115366"/>
                  </a:lnTo>
                  <a:lnTo>
                    <a:pt x="135826" y="115366"/>
                  </a:lnTo>
                  <a:lnTo>
                    <a:pt x="135991" y="113030"/>
                  </a:lnTo>
                  <a:lnTo>
                    <a:pt x="136296" y="111760"/>
                  </a:lnTo>
                  <a:lnTo>
                    <a:pt x="136601" y="110490"/>
                  </a:lnTo>
                  <a:lnTo>
                    <a:pt x="137363" y="111760"/>
                  </a:lnTo>
                  <a:lnTo>
                    <a:pt x="138125" y="110490"/>
                  </a:lnTo>
                  <a:lnTo>
                    <a:pt x="137058" y="109220"/>
                  </a:lnTo>
                  <a:lnTo>
                    <a:pt x="139077" y="107950"/>
                  </a:lnTo>
                  <a:lnTo>
                    <a:pt x="139153" y="106680"/>
                  </a:lnTo>
                  <a:close/>
                </a:path>
                <a:path w="728980" h="273684">
                  <a:moveTo>
                    <a:pt x="139458" y="113639"/>
                  </a:moveTo>
                  <a:lnTo>
                    <a:pt x="139357" y="111506"/>
                  </a:lnTo>
                  <a:lnTo>
                    <a:pt x="138785" y="114058"/>
                  </a:lnTo>
                  <a:lnTo>
                    <a:pt x="139458" y="113639"/>
                  </a:lnTo>
                  <a:close/>
                </a:path>
                <a:path w="728980" h="273684">
                  <a:moveTo>
                    <a:pt x="151879" y="127000"/>
                  </a:moveTo>
                  <a:lnTo>
                    <a:pt x="151650" y="127000"/>
                  </a:lnTo>
                  <a:lnTo>
                    <a:pt x="150304" y="128473"/>
                  </a:lnTo>
                  <a:lnTo>
                    <a:pt x="150622" y="128270"/>
                  </a:lnTo>
                  <a:lnTo>
                    <a:pt x="151879" y="127000"/>
                  </a:lnTo>
                  <a:close/>
                </a:path>
                <a:path w="728980" h="273684">
                  <a:moveTo>
                    <a:pt x="155676" y="125730"/>
                  </a:moveTo>
                  <a:lnTo>
                    <a:pt x="155041" y="125730"/>
                  </a:lnTo>
                  <a:lnTo>
                    <a:pt x="153276" y="124460"/>
                  </a:lnTo>
                  <a:lnTo>
                    <a:pt x="151853" y="125730"/>
                  </a:lnTo>
                  <a:lnTo>
                    <a:pt x="153136" y="125730"/>
                  </a:lnTo>
                  <a:lnTo>
                    <a:pt x="151879" y="127000"/>
                  </a:lnTo>
                  <a:lnTo>
                    <a:pt x="153873" y="127000"/>
                  </a:lnTo>
                  <a:lnTo>
                    <a:pt x="155676" y="125730"/>
                  </a:lnTo>
                  <a:close/>
                </a:path>
                <a:path w="728980" h="273684">
                  <a:moveTo>
                    <a:pt x="158013" y="126784"/>
                  </a:moveTo>
                  <a:lnTo>
                    <a:pt x="157899" y="125488"/>
                  </a:lnTo>
                  <a:lnTo>
                    <a:pt x="156667" y="126631"/>
                  </a:lnTo>
                  <a:lnTo>
                    <a:pt x="157060" y="127139"/>
                  </a:lnTo>
                  <a:lnTo>
                    <a:pt x="156933" y="128562"/>
                  </a:lnTo>
                  <a:lnTo>
                    <a:pt x="157416" y="128358"/>
                  </a:lnTo>
                  <a:lnTo>
                    <a:pt x="158013" y="126784"/>
                  </a:lnTo>
                  <a:close/>
                </a:path>
                <a:path w="728980" h="273684">
                  <a:moveTo>
                    <a:pt x="162077" y="128270"/>
                  </a:moveTo>
                  <a:lnTo>
                    <a:pt x="160083" y="128270"/>
                  </a:lnTo>
                  <a:lnTo>
                    <a:pt x="158661" y="130810"/>
                  </a:lnTo>
                  <a:lnTo>
                    <a:pt x="161163" y="130810"/>
                  </a:lnTo>
                  <a:lnTo>
                    <a:pt x="162077" y="128270"/>
                  </a:lnTo>
                  <a:close/>
                </a:path>
                <a:path w="728980" h="273684">
                  <a:moveTo>
                    <a:pt x="163868" y="133350"/>
                  </a:moveTo>
                  <a:lnTo>
                    <a:pt x="163068" y="133350"/>
                  </a:lnTo>
                  <a:lnTo>
                    <a:pt x="162217" y="136042"/>
                  </a:lnTo>
                  <a:lnTo>
                    <a:pt x="163195" y="134620"/>
                  </a:lnTo>
                  <a:lnTo>
                    <a:pt x="162763" y="135890"/>
                  </a:lnTo>
                  <a:lnTo>
                    <a:pt x="163309" y="134620"/>
                  </a:lnTo>
                  <a:lnTo>
                    <a:pt x="163868" y="133350"/>
                  </a:lnTo>
                  <a:close/>
                </a:path>
                <a:path w="728980" h="273684">
                  <a:moveTo>
                    <a:pt x="164261" y="128270"/>
                  </a:moveTo>
                  <a:lnTo>
                    <a:pt x="161429" y="130810"/>
                  </a:lnTo>
                  <a:lnTo>
                    <a:pt x="161747" y="130810"/>
                  </a:lnTo>
                  <a:lnTo>
                    <a:pt x="162953" y="132080"/>
                  </a:lnTo>
                  <a:lnTo>
                    <a:pt x="164261" y="128270"/>
                  </a:lnTo>
                  <a:close/>
                </a:path>
                <a:path w="728980" h="273684">
                  <a:moveTo>
                    <a:pt x="166649" y="158851"/>
                  </a:moveTo>
                  <a:lnTo>
                    <a:pt x="165658" y="160020"/>
                  </a:lnTo>
                  <a:lnTo>
                    <a:pt x="166370" y="160020"/>
                  </a:lnTo>
                  <a:lnTo>
                    <a:pt x="166649" y="158851"/>
                  </a:lnTo>
                  <a:close/>
                </a:path>
                <a:path w="728980" h="273684">
                  <a:moveTo>
                    <a:pt x="168351" y="134620"/>
                  </a:moveTo>
                  <a:lnTo>
                    <a:pt x="167830" y="134620"/>
                  </a:lnTo>
                  <a:lnTo>
                    <a:pt x="168071" y="134874"/>
                  </a:lnTo>
                  <a:lnTo>
                    <a:pt x="168351" y="134620"/>
                  </a:lnTo>
                  <a:close/>
                </a:path>
                <a:path w="728980" h="273684">
                  <a:moveTo>
                    <a:pt x="176212" y="140970"/>
                  </a:moveTo>
                  <a:lnTo>
                    <a:pt x="176123" y="139700"/>
                  </a:lnTo>
                  <a:lnTo>
                    <a:pt x="176060" y="140258"/>
                  </a:lnTo>
                  <a:lnTo>
                    <a:pt x="176212" y="140970"/>
                  </a:lnTo>
                  <a:close/>
                </a:path>
                <a:path w="728980" h="273684">
                  <a:moveTo>
                    <a:pt x="177393" y="165214"/>
                  </a:moveTo>
                  <a:lnTo>
                    <a:pt x="176212" y="164147"/>
                  </a:lnTo>
                  <a:lnTo>
                    <a:pt x="176466" y="164592"/>
                  </a:lnTo>
                  <a:lnTo>
                    <a:pt x="176898" y="164973"/>
                  </a:lnTo>
                  <a:lnTo>
                    <a:pt x="177393" y="165214"/>
                  </a:lnTo>
                  <a:close/>
                </a:path>
                <a:path w="728980" h="273684">
                  <a:moveTo>
                    <a:pt x="177546" y="165290"/>
                  </a:moveTo>
                  <a:lnTo>
                    <a:pt x="177393" y="165214"/>
                  </a:lnTo>
                  <a:lnTo>
                    <a:pt x="177520" y="165328"/>
                  </a:lnTo>
                  <a:close/>
                </a:path>
                <a:path w="728980" h="273684">
                  <a:moveTo>
                    <a:pt x="180378" y="140995"/>
                  </a:moveTo>
                  <a:lnTo>
                    <a:pt x="180162" y="140398"/>
                  </a:lnTo>
                  <a:lnTo>
                    <a:pt x="180111" y="140627"/>
                  </a:lnTo>
                  <a:lnTo>
                    <a:pt x="180073" y="140804"/>
                  </a:lnTo>
                  <a:lnTo>
                    <a:pt x="180022" y="140995"/>
                  </a:lnTo>
                  <a:lnTo>
                    <a:pt x="180378" y="140995"/>
                  </a:lnTo>
                  <a:close/>
                </a:path>
                <a:path w="728980" h="273684">
                  <a:moveTo>
                    <a:pt x="183959" y="138366"/>
                  </a:moveTo>
                  <a:lnTo>
                    <a:pt x="182816" y="138874"/>
                  </a:lnTo>
                  <a:lnTo>
                    <a:pt x="181457" y="141897"/>
                  </a:lnTo>
                  <a:lnTo>
                    <a:pt x="182156" y="141592"/>
                  </a:lnTo>
                  <a:lnTo>
                    <a:pt x="183959" y="138366"/>
                  </a:lnTo>
                  <a:close/>
                </a:path>
                <a:path w="728980" h="273684">
                  <a:moveTo>
                    <a:pt x="185648" y="162560"/>
                  </a:moveTo>
                  <a:lnTo>
                    <a:pt x="178701" y="162572"/>
                  </a:lnTo>
                  <a:lnTo>
                    <a:pt x="177761" y="163830"/>
                  </a:lnTo>
                  <a:lnTo>
                    <a:pt x="178790" y="163830"/>
                  </a:lnTo>
                  <a:lnTo>
                    <a:pt x="177546" y="166370"/>
                  </a:lnTo>
                  <a:lnTo>
                    <a:pt x="179908" y="166370"/>
                  </a:lnTo>
                  <a:lnTo>
                    <a:pt x="180835" y="163830"/>
                  </a:lnTo>
                  <a:lnTo>
                    <a:pt x="180136" y="170180"/>
                  </a:lnTo>
                  <a:lnTo>
                    <a:pt x="185648" y="162560"/>
                  </a:lnTo>
                  <a:close/>
                </a:path>
                <a:path w="728980" h="273684">
                  <a:moveTo>
                    <a:pt x="188290" y="143992"/>
                  </a:moveTo>
                  <a:lnTo>
                    <a:pt x="187833" y="144208"/>
                  </a:lnTo>
                  <a:lnTo>
                    <a:pt x="187744" y="144564"/>
                  </a:lnTo>
                  <a:lnTo>
                    <a:pt x="188036" y="144259"/>
                  </a:lnTo>
                  <a:lnTo>
                    <a:pt x="188252" y="144157"/>
                  </a:lnTo>
                  <a:lnTo>
                    <a:pt x="188290" y="143992"/>
                  </a:lnTo>
                  <a:close/>
                </a:path>
                <a:path w="728980" h="273684">
                  <a:moveTo>
                    <a:pt x="190334" y="145719"/>
                  </a:moveTo>
                  <a:lnTo>
                    <a:pt x="190169" y="146050"/>
                  </a:lnTo>
                  <a:lnTo>
                    <a:pt x="190334" y="145719"/>
                  </a:lnTo>
                  <a:close/>
                </a:path>
                <a:path w="728980" h="273684">
                  <a:moveTo>
                    <a:pt x="191706" y="144780"/>
                  </a:moveTo>
                  <a:lnTo>
                    <a:pt x="190830" y="144780"/>
                  </a:lnTo>
                  <a:lnTo>
                    <a:pt x="190334" y="145719"/>
                  </a:lnTo>
                  <a:lnTo>
                    <a:pt x="191706" y="144780"/>
                  </a:lnTo>
                  <a:close/>
                </a:path>
                <a:path w="728980" h="273684">
                  <a:moveTo>
                    <a:pt x="194030" y="169646"/>
                  </a:moveTo>
                  <a:lnTo>
                    <a:pt x="193357" y="170180"/>
                  </a:lnTo>
                  <a:lnTo>
                    <a:pt x="192811" y="170383"/>
                  </a:lnTo>
                  <a:lnTo>
                    <a:pt x="193027" y="171450"/>
                  </a:lnTo>
                  <a:lnTo>
                    <a:pt x="194030" y="169646"/>
                  </a:lnTo>
                  <a:close/>
                </a:path>
                <a:path w="728980" h="273684">
                  <a:moveTo>
                    <a:pt x="198031" y="144805"/>
                  </a:moveTo>
                  <a:lnTo>
                    <a:pt x="197853" y="145288"/>
                  </a:lnTo>
                  <a:lnTo>
                    <a:pt x="197764" y="145681"/>
                  </a:lnTo>
                  <a:lnTo>
                    <a:pt x="197675" y="146062"/>
                  </a:lnTo>
                  <a:lnTo>
                    <a:pt x="197815" y="145796"/>
                  </a:lnTo>
                  <a:lnTo>
                    <a:pt x="197916" y="145440"/>
                  </a:lnTo>
                  <a:lnTo>
                    <a:pt x="198031" y="144805"/>
                  </a:lnTo>
                  <a:close/>
                </a:path>
                <a:path w="728980" h="273684">
                  <a:moveTo>
                    <a:pt x="205409" y="154940"/>
                  </a:moveTo>
                  <a:lnTo>
                    <a:pt x="205105" y="156197"/>
                  </a:lnTo>
                  <a:lnTo>
                    <a:pt x="205409" y="154940"/>
                  </a:lnTo>
                  <a:close/>
                </a:path>
                <a:path w="728980" h="273684">
                  <a:moveTo>
                    <a:pt x="208800" y="147320"/>
                  </a:moveTo>
                  <a:lnTo>
                    <a:pt x="206578" y="148590"/>
                  </a:lnTo>
                  <a:lnTo>
                    <a:pt x="205917" y="151130"/>
                  </a:lnTo>
                  <a:lnTo>
                    <a:pt x="206248" y="151130"/>
                  </a:lnTo>
                  <a:lnTo>
                    <a:pt x="204241" y="152400"/>
                  </a:lnTo>
                  <a:lnTo>
                    <a:pt x="206819" y="152400"/>
                  </a:lnTo>
                  <a:lnTo>
                    <a:pt x="208800" y="147320"/>
                  </a:lnTo>
                  <a:close/>
                </a:path>
                <a:path w="728980" h="273684">
                  <a:moveTo>
                    <a:pt x="210604" y="157480"/>
                  </a:moveTo>
                  <a:lnTo>
                    <a:pt x="210045" y="157480"/>
                  </a:lnTo>
                  <a:lnTo>
                    <a:pt x="209524" y="158724"/>
                  </a:lnTo>
                  <a:lnTo>
                    <a:pt x="210604" y="157480"/>
                  </a:lnTo>
                  <a:close/>
                </a:path>
                <a:path w="728980" h="273684">
                  <a:moveTo>
                    <a:pt x="211594" y="155778"/>
                  </a:moveTo>
                  <a:lnTo>
                    <a:pt x="211378" y="155244"/>
                  </a:lnTo>
                  <a:lnTo>
                    <a:pt x="211404" y="155549"/>
                  </a:lnTo>
                  <a:lnTo>
                    <a:pt x="211505" y="155702"/>
                  </a:lnTo>
                  <a:close/>
                </a:path>
                <a:path w="728980" h="273684">
                  <a:moveTo>
                    <a:pt x="216585" y="152400"/>
                  </a:moveTo>
                  <a:lnTo>
                    <a:pt x="216331" y="152400"/>
                  </a:lnTo>
                  <a:lnTo>
                    <a:pt x="216319" y="152819"/>
                  </a:lnTo>
                  <a:lnTo>
                    <a:pt x="216585" y="152400"/>
                  </a:lnTo>
                  <a:close/>
                </a:path>
                <a:path w="728980" h="273684">
                  <a:moveTo>
                    <a:pt x="219684" y="152463"/>
                  </a:moveTo>
                  <a:lnTo>
                    <a:pt x="219519" y="152450"/>
                  </a:lnTo>
                  <a:lnTo>
                    <a:pt x="219290" y="152603"/>
                  </a:lnTo>
                  <a:lnTo>
                    <a:pt x="219684" y="152463"/>
                  </a:lnTo>
                  <a:close/>
                </a:path>
                <a:path w="728980" h="273684">
                  <a:moveTo>
                    <a:pt x="221157" y="154940"/>
                  </a:moveTo>
                  <a:close/>
                </a:path>
                <a:path w="728980" h="273684">
                  <a:moveTo>
                    <a:pt x="227076" y="159956"/>
                  </a:moveTo>
                  <a:lnTo>
                    <a:pt x="227025" y="159740"/>
                  </a:lnTo>
                  <a:lnTo>
                    <a:pt x="226860" y="159956"/>
                  </a:lnTo>
                  <a:lnTo>
                    <a:pt x="226949" y="160096"/>
                  </a:lnTo>
                  <a:lnTo>
                    <a:pt x="227063" y="160299"/>
                  </a:lnTo>
                  <a:lnTo>
                    <a:pt x="227076" y="159956"/>
                  </a:lnTo>
                  <a:close/>
                </a:path>
                <a:path w="728980" h="273684">
                  <a:moveTo>
                    <a:pt x="227863" y="177927"/>
                  </a:moveTo>
                  <a:lnTo>
                    <a:pt x="227609" y="177609"/>
                  </a:lnTo>
                  <a:lnTo>
                    <a:pt x="227330" y="177190"/>
                  </a:lnTo>
                  <a:lnTo>
                    <a:pt x="226834" y="177469"/>
                  </a:lnTo>
                  <a:lnTo>
                    <a:pt x="227025" y="178181"/>
                  </a:lnTo>
                  <a:lnTo>
                    <a:pt x="227406" y="178193"/>
                  </a:lnTo>
                  <a:lnTo>
                    <a:pt x="227863" y="177927"/>
                  </a:lnTo>
                  <a:close/>
                </a:path>
                <a:path w="728980" h="273684">
                  <a:moveTo>
                    <a:pt x="229108" y="176898"/>
                  </a:moveTo>
                  <a:lnTo>
                    <a:pt x="228676" y="177317"/>
                  </a:lnTo>
                  <a:lnTo>
                    <a:pt x="228244" y="177711"/>
                  </a:lnTo>
                  <a:lnTo>
                    <a:pt x="227863" y="177927"/>
                  </a:lnTo>
                  <a:lnTo>
                    <a:pt x="228193" y="178282"/>
                  </a:lnTo>
                  <a:lnTo>
                    <a:pt x="228485" y="178447"/>
                  </a:lnTo>
                  <a:lnTo>
                    <a:pt x="229108" y="176898"/>
                  </a:lnTo>
                  <a:close/>
                </a:path>
                <a:path w="728980" h="273684">
                  <a:moveTo>
                    <a:pt x="231114" y="161290"/>
                  </a:moveTo>
                  <a:lnTo>
                    <a:pt x="229806" y="161290"/>
                  </a:lnTo>
                  <a:lnTo>
                    <a:pt x="229997" y="162560"/>
                  </a:lnTo>
                  <a:lnTo>
                    <a:pt x="231114" y="161290"/>
                  </a:lnTo>
                  <a:close/>
                </a:path>
                <a:path w="728980" h="273684">
                  <a:moveTo>
                    <a:pt x="232333" y="163830"/>
                  </a:moveTo>
                  <a:lnTo>
                    <a:pt x="231724" y="165100"/>
                  </a:lnTo>
                  <a:lnTo>
                    <a:pt x="232308" y="165100"/>
                  </a:lnTo>
                  <a:lnTo>
                    <a:pt x="232333" y="163830"/>
                  </a:lnTo>
                  <a:close/>
                </a:path>
                <a:path w="728980" h="273684">
                  <a:moveTo>
                    <a:pt x="233400" y="181356"/>
                  </a:moveTo>
                  <a:lnTo>
                    <a:pt x="233273" y="181610"/>
                  </a:lnTo>
                  <a:lnTo>
                    <a:pt x="233400" y="181356"/>
                  </a:lnTo>
                  <a:close/>
                </a:path>
                <a:path w="728980" h="273684">
                  <a:moveTo>
                    <a:pt x="238366" y="165100"/>
                  </a:moveTo>
                  <a:lnTo>
                    <a:pt x="236842" y="167640"/>
                  </a:lnTo>
                  <a:lnTo>
                    <a:pt x="238175" y="167640"/>
                  </a:lnTo>
                  <a:lnTo>
                    <a:pt x="238366" y="165100"/>
                  </a:lnTo>
                  <a:close/>
                </a:path>
                <a:path w="728980" h="273684">
                  <a:moveTo>
                    <a:pt x="239115" y="167640"/>
                  </a:moveTo>
                  <a:lnTo>
                    <a:pt x="238175" y="167640"/>
                  </a:lnTo>
                  <a:lnTo>
                    <a:pt x="238112" y="168440"/>
                  </a:lnTo>
                  <a:lnTo>
                    <a:pt x="239115" y="167640"/>
                  </a:lnTo>
                  <a:close/>
                </a:path>
                <a:path w="728980" h="273684">
                  <a:moveTo>
                    <a:pt x="239268" y="182753"/>
                  </a:moveTo>
                  <a:lnTo>
                    <a:pt x="238036" y="183134"/>
                  </a:lnTo>
                  <a:lnTo>
                    <a:pt x="238137" y="184950"/>
                  </a:lnTo>
                  <a:lnTo>
                    <a:pt x="239268" y="182753"/>
                  </a:lnTo>
                  <a:close/>
                </a:path>
                <a:path w="728980" h="273684">
                  <a:moveTo>
                    <a:pt x="240334" y="186690"/>
                  </a:moveTo>
                  <a:lnTo>
                    <a:pt x="239344" y="182880"/>
                  </a:lnTo>
                  <a:lnTo>
                    <a:pt x="238798" y="186690"/>
                  </a:lnTo>
                  <a:lnTo>
                    <a:pt x="240334" y="186690"/>
                  </a:lnTo>
                  <a:close/>
                </a:path>
                <a:path w="728980" h="273684">
                  <a:moveTo>
                    <a:pt x="241007" y="163461"/>
                  </a:moveTo>
                  <a:lnTo>
                    <a:pt x="239585" y="163969"/>
                  </a:lnTo>
                  <a:lnTo>
                    <a:pt x="240588" y="163715"/>
                  </a:lnTo>
                  <a:lnTo>
                    <a:pt x="241007" y="163461"/>
                  </a:lnTo>
                  <a:close/>
                </a:path>
                <a:path w="728980" h="273684">
                  <a:moveTo>
                    <a:pt x="247586" y="185420"/>
                  </a:moveTo>
                  <a:lnTo>
                    <a:pt x="247332" y="185267"/>
                  </a:lnTo>
                  <a:lnTo>
                    <a:pt x="247281" y="185420"/>
                  </a:lnTo>
                  <a:lnTo>
                    <a:pt x="247586" y="185420"/>
                  </a:lnTo>
                  <a:close/>
                </a:path>
                <a:path w="728980" h="273684">
                  <a:moveTo>
                    <a:pt x="249301" y="188099"/>
                  </a:moveTo>
                  <a:lnTo>
                    <a:pt x="249148" y="187960"/>
                  </a:lnTo>
                  <a:lnTo>
                    <a:pt x="248881" y="189230"/>
                  </a:lnTo>
                  <a:lnTo>
                    <a:pt x="249301" y="188099"/>
                  </a:lnTo>
                  <a:close/>
                </a:path>
                <a:path w="728980" h="273684">
                  <a:moveTo>
                    <a:pt x="250164" y="171069"/>
                  </a:moveTo>
                  <a:lnTo>
                    <a:pt x="249555" y="172593"/>
                  </a:lnTo>
                  <a:lnTo>
                    <a:pt x="250164" y="171069"/>
                  </a:lnTo>
                  <a:close/>
                </a:path>
                <a:path w="728980" h="273684">
                  <a:moveTo>
                    <a:pt x="250520" y="170091"/>
                  </a:moveTo>
                  <a:lnTo>
                    <a:pt x="249732" y="170243"/>
                  </a:lnTo>
                  <a:lnTo>
                    <a:pt x="250151" y="171043"/>
                  </a:lnTo>
                  <a:lnTo>
                    <a:pt x="250520" y="170091"/>
                  </a:lnTo>
                  <a:close/>
                </a:path>
                <a:path w="728980" h="273684">
                  <a:moveTo>
                    <a:pt x="259854" y="177888"/>
                  </a:moveTo>
                  <a:lnTo>
                    <a:pt x="259372" y="176593"/>
                  </a:lnTo>
                  <a:lnTo>
                    <a:pt x="258965" y="177647"/>
                  </a:lnTo>
                  <a:lnTo>
                    <a:pt x="259537" y="177520"/>
                  </a:lnTo>
                  <a:lnTo>
                    <a:pt x="259854" y="177888"/>
                  </a:lnTo>
                  <a:close/>
                </a:path>
                <a:path w="728980" h="273684">
                  <a:moveTo>
                    <a:pt x="260032" y="178142"/>
                  </a:moveTo>
                  <a:lnTo>
                    <a:pt x="259956" y="177990"/>
                  </a:lnTo>
                  <a:lnTo>
                    <a:pt x="260032" y="178384"/>
                  </a:lnTo>
                  <a:lnTo>
                    <a:pt x="260032" y="178142"/>
                  </a:lnTo>
                  <a:close/>
                </a:path>
                <a:path w="728980" h="273684">
                  <a:moveTo>
                    <a:pt x="260070" y="178460"/>
                  </a:moveTo>
                  <a:lnTo>
                    <a:pt x="260045" y="178587"/>
                  </a:lnTo>
                  <a:lnTo>
                    <a:pt x="260070" y="178460"/>
                  </a:lnTo>
                  <a:close/>
                </a:path>
                <a:path w="728980" h="273684">
                  <a:moveTo>
                    <a:pt x="267106" y="175501"/>
                  </a:moveTo>
                  <a:lnTo>
                    <a:pt x="266992" y="175856"/>
                  </a:lnTo>
                  <a:lnTo>
                    <a:pt x="266928" y="176199"/>
                  </a:lnTo>
                  <a:lnTo>
                    <a:pt x="266890" y="176542"/>
                  </a:lnTo>
                  <a:lnTo>
                    <a:pt x="266979" y="176110"/>
                  </a:lnTo>
                  <a:lnTo>
                    <a:pt x="267055" y="175729"/>
                  </a:lnTo>
                  <a:lnTo>
                    <a:pt x="267106" y="175501"/>
                  </a:lnTo>
                  <a:close/>
                </a:path>
                <a:path w="728980" h="273684">
                  <a:moveTo>
                    <a:pt x="267322" y="184150"/>
                  </a:moveTo>
                  <a:lnTo>
                    <a:pt x="266941" y="184150"/>
                  </a:lnTo>
                  <a:lnTo>
                    <a:pt x="267093" y="183121"/>
                  </a:lnTo>
                  <a:lnTo>
                    <a:pt x="266522" y="184150"/>
                  </a:lnTo>
                  <a:lnTo>
                    <a:pt x="266903" y="184150"/>
                  </a:lnTo>
                  <a:lnTo>
                    <a:pt x="266623" y="185216"/>
                  </a:lnTo>
                  <a:lnTo>
                    <a:pt x="266649" y="185420"/>
                  </a:lnTo>
                  <a:lnTo>
                    <a:pt x="267322" y="184150"/>
                  </a:lnTo>
                  <a:close/>
                </a:path>
                <a:path w="728980" h="273684">
                  <a:moveTo>
                    <a:pt x="267830" y="181775"/>
                  </a:moveTo>
                  <a:lnTo>
                    <a:pt x="267804" y="181292"/>
                  </a:lnTo>
                  <a:lnTo>
                    <a:pt x="267589" y="180644"/>
                  </a:lnTo>
                  <a:lnTo>
                    <a:pt x="267690" y="180340"/>
                  </a:lnTo>
                  <a:lnTo>
                    <a:pt x="267487" y="180340"/>
                  </a:lnTo>
                  <a:lnTo>
                    <a:pt x="267169" y="180340"/>
                  </a:lnTo>
                  <a:lnTo>
                    <a:pt x="267233" y="181610"/>
                  </a:lnTo>
                  <a:lnTo>
                    <a:pt x="267347" y="181292"/>
                  </a:lnTo>
                  <a:lnTo>
                    <a:pt x="267093" y="183121"/>
                  </a:lnTo>
                  <a:lnTo>
                    <a:pt x="267830" y="181775"/>
                  </a:lnTo>
                  <a:close/>
                </a:path>
                <a:path w="728980" h="273684">
                  <a:moveTo>
                    <a:pt x="274916" y="178079"/>
                  </a:moveTo>
                  <a:lnTo>
                    <a:pt x="274066" y="179311"/>
                  </a:lnTo>
                  <a:lnTo>
                    <a:pt x="274320" y="179374"/>
                  </a:lnTo>
                  <a:lnTo>
                    <a:pt x="274485" y="179019"/>
                  </a:lnTo>
                  <a:lnTo>
                    <a:pt x="274688" y="178574"/>
                  </a:lnTo>
                  <a:lnTo>
                    <a:pt x="274916" y="178079"/>
                  </a:lnTo>
                  <a:close/>
                </a:path>
                <a:path w="728980" h="273684">
                  <a:moveTo>
                    <a:pt x="277075" y="181610"/>
                  </a:moveTo>
                  <a:lnTo>
                    <a:pt x="276872" y="181610"/>
                  </a:lnTo>
                  <a:lnTo>
                    <a:pt x="276999" y="181775"/>
                  </a:lnTo>
                  <a:lnTo>
                    <a:pt x="277075" y="181610"/>
                  </a:lnTo>
                  <a:close/>
                </a:path>
                <a:path w="728980" h="273684">
                  <a:moveTo>
                    <a:pt x="279361" y="196850"/>
                  </a:moveTo>
                  <a:lnTo>
                    <a:pt x="279196" y="196697"/>
                  </a:lnTo>
                  <a:lnTo>
                    <a:pt x="279146" y="196850"/>
                  </a:lnTo>
                  <a:lnTo>
                    <a:pt x="279361" y="196850"/>
                  </a:lnTo>
                  <a:close/>
                </a:path>
                <a:path w="728980" h="273684">
                  <a:moveTo>
                    <a:pt x="283108" y="196532"/>
                  </a:moveTo>
                  <a:lnTo>
                    <a:pt x="282689" y="197726"/>
                  </a:lnTo>
                  <a:lnTo>
                    <a:pt x="282867" y="197231"/>
                  </a:lnTo>
                  <a:lnTo>
                    <a:pt x="282981" y="196875"/>
                  </a:lnTo>
                  <a:lnTo>
                    <a:pt x="283108" y="196532"/>
                  </a:lnTo>
                  <a:close/>
                </a:path>
                <a:path w="728980" h="273684">
                  <a:moveTo>
                    <a:pt x="284556" y="181610"/>
                  </a:moveTo>
                  <a:lnTo>
                    <a:pt x="284353" y="181419"/>
                  </a:lnTo>
                  <a:lnTo>
                    <a:pt x="283514" y="184251"/>
                  </a:lnTo>
                  <a:lnTo>
                    <a:pt x="283095" y="185470"/>
                  </a:lnTo>
                  <a:lnTo>
                    <a:pt x="283552" y="184340"/>
                  </a:lnTo>
                  <a:lnTo>
                    <a:pt x="283870" y="183819"/>
                  </a:lnTo>
                  <a:lnTo>
                    <a:pt x="284137" y="183654"/>
                  </a:lnTo>
                  <a:lnTo>
                    <a:pt x="284276" y="183121"/>
                  </a:lnTo>
                  <a:lnTo>
                    <a:pt x="284416" y="182460"/>
                  </a:lnTo>
                  <a:lnTo>
                    <a:pt x="284556" y="181610"/>
                  </a:lnTo>
                  <a:close/>
                </a:path>
                <a:path w="728980" h="273684">
                  <a:moveTo>
                    <a:pt x="286778" y="183210"/>
                  </a:moveTo>
                  <a:lnTo>
                    <a:pt x="286156" y="181876"/>
                  </a:lnTo>
                  <a:lnTo>
                    <a:pt x="286372" y="181267"/>
                  </a:lnTo>
                  <a:lnTo>
                    <a:pt x="285546" y="182118"/>
                  </a:lnTo>
                  <a:lnTo>
                    <a:pt x="285369" y="182333"/>
                  </a:lnTo>
                  <a:lnTo>
                    <a:pt x="285762" y="183476"/>
                  </a:lnTo>
                  <a:lnTo>
                    <a:pt x="286778" y="183210"/>
                  </a:lnTo>
                  <a:close/>
                </a:path>
                <a:path w="728980" h="273684">
                  <a:moveTo>
                    <a:pt x="287058" y="199390"/>
                  </a:moveTo>
                  <a:lnTo>
                    <a:pt x="286715" y="199809"/>
                  </a:lnTo>
                  <a:lnTo>
                    <a:pt x="286448" y="200660"/>
                  </a:lnTo>
                  <a:lnTo>
                    <a:pt x="286600" y="200850"/>
                  </a:lnTo>
                  <a:lnTo>
                    <a:pt x="287058" y="199390"/>
                  </a:lnTo>
                  <a:close/>
                </a:path>
                <a:path w="728980" h="273684">
                  <a:moveTo>
                    <a:pt x="287502" y="201930"/>
                  </a:moveTo>
                  <a:lnTo>
                    <a:pt x="286600" y="200850"/>
                  </a:lnTo>
                  <a:lnTo>
                    <a:pt x="286258" y="201930"/>
                  </a:lnTo>
                  <a:lnTo>
                    <a:pt x="287502" y="201930"/>
                  </a:lnTo>
                  <a:close/>
                </a:path>
                <a:path w="728980" h="273684">
                  <a:moveTo>
                    <a:pt x="288798" y="187960"/>
                  </a:moveTo>
                  <a:lnTo>
                    <a:pt x="287807" y="190487"/>
                  </a:lnTo>
                  <a:lnTo>
                    <a:pt x="288391" y="190042"/>
                  </a:lnTo>
                  <a:lnTo>
                    <a:pt x="288798" y="187960"/>
                  </a:lnTo>
                  <a:close/>
                </a:path>
                <a:path w="728980" h="273684">
                  <a:moveTo>
                    <a:pt x="291858" y="187134"/>
                  </a:moveTo>
                  <a:lnTo>
                    <a:pt x="290410" y="186448"/>
                  </a:lnTo>
                  <a:lnTo>
                    <a:pt x="291858" y="187667"/>
                  </a:lnTo>
                  <a:lnTo>
                    <a:pt x="291858" y="187134"/>
                  </a:lnTo>
                  <a:close/>
                </a:path>
                <a:path w="728980" h="273684">
                  <a:moveTo>
                    <a:pt x="292455" y="187426"/>
                  </a:moveTo>
                  <a:lnTo>
                    <a:pt x="292023" y="184912"/>
                  </a:lnTo>
                  <a:lnTo>
                    <a:pt x="291833" y="184924"/>
                  </a:lnTo>
                  <a:lnTo>
                    <a:pt x="291858" y="187134"/>
                  </a:lnTo>
                  <a:lnTo>
                    <a:pt x="292455" y="187426"/>
                  </a:lnTo>
                  <a:close/>
                </a:path>
                <a:path w="728980" h="273684">
                  <a:moveTo>
                    <a:pt x="292481" y="189230"/>
                  </a:moveTo>
                  <a:lnTo>
                    <a:pt x="291084" y="190500"/>
                  </a:lnTo>
                  <a:lnTo>
                    <a:pt x="292087" y="190500"/>
                  </a:lnTo>
                  <a:lnTo>
                    <a:pt x="292481" y="189230"/>
                  </a:lnTo>
                  <a:close/>
                </a:path>
                <a:path w="728980" h="273684">
                  <a:moveTo>
                    <a:pt x="292646" y="184835"/>
                  </a:moveTo>
                  <a:lnTo>
                    <a:pt x="291376" y="181063"/>
                  </a:lnTo>
                  <a:lnTo>
                    <a:pt x="292023" y="184912"/>
                  </a:lnTo>
                  <a:lnTo>
                    <a:pt x="292646" y="184835"/>
                  </a:lnTo>
                  <a:close/>
                </a:path>
                <a:path w="728980" h="273684">
                  <a:moveTo>
                    <a:pt x="296570" y="189230"/>
                  </a:moveTo>
                  <a:lnTo>
                    <a:pt x="296379" y="189230"/>
                  </a:lnTo>
                  <a:lnTo>
                    <a:pt x="296570" y="189230"/>
                  </a:lnTo>
                  <a:close/>
                </a:path>
                <a:path w="728980" h="273684">
                  <a:moveTo>
                    <a:pt x="296799" y="203415"/>
                  </a:moveTo>
                  <a:lnTo>
                    <a:pt x="296557" y="199504"/>
                  </a:lnTo>
                  <a:lnTo>
                    <a:pt x="295706" y="201155"/>
                  </a:lnTo>
                  <a:lnTo>
                    <a:pt x="296138" y="201498"/>
                  </a:lnTo>
                  <a:lnTo>
                    <a:pt x="296418" y="203644"/>
                  </a:lnTo>
                  <a:lnTo>
                    <a:pt x="296799" y="203415"/>
                  </a:lnTo>
                  <a:close/>
                </a:path>
                <a:path w="728980" h="273684">
                  <a:moveTo>
                    <a:pt x="297078" y="203238"/>
                  </a:moveTo>
                  <a:lnTo>
                    <a:pt x="296799" y="203415"/>
                  </a:lnTo>
                  <a:lnTo>
                    <a:pt x="296824" y="203809"/>
                  </a:lnTo>
                  <a:lnTo>
                    <a:pt x="297078" y="203238"/>
                  </a:lnTo>
                  <a:close/>
                </a:path>
                <a:path w="728980" h="273684">
                  <a:moveTo>
                    <a:pt x="297484" y="202336"/>
                  </a:moveTo>
                  <a:lnTo>
                    <a:pt x="297078" y="203238"/>
                  </a:lnTo>
                  <a:lnTo>
                    <a:pt x="297243" y="203136"/>
                  </a:lnTo>
                  <a:lnTo>
                    <a:pt x="297484" y="202336"/>
                  </a:lnTo>
                  <a:close/>
                </a:path>
                <a:path w="728980" h="273684">
                  <a:moveTo>
                    <a:pt x="297802" y="201307"/>
                  </a:moveTo>
                  <a:lnTo>
                    <a:pt x="297497" y="202323"/>
                  </a:lnTo>
                  <a:lnTo>
                    <a:pt x="297586" y="202120"/>
                  </a:lnTo>
                  <a:lnTo>
                    <a:pt x="297675" y="201790"/>
                  </a:lnTo>
                  <a:lnTo>
                    <a:pt x="297802" y="201307"/>
                  </a:lnTo>
                  <a:close/>
                </a:path>
                <a:path w="728980" h="273684">
                  <a:moveTo>
                    <a:pt x="299542" y="202412"/>
                  </a:moveTo>
                  <a:lnTo>
                    <a:pt x="299389" y="202412"/>
                  </a:lnTo>
                  <a:lnTo>
                    <a:pt x="299237" y="202399"/>
                  </a:lnTo>
                  <a:lnTo>
                    <a:pt x="299097" y="202336"/>
                  </a:lnTo>
                  <a:lnTo>
                    <a:pt x="299288" y="202476"/>
                  </a:lnTo>
                  <a:lnTo>
                    <a:pt x="299415" y="202501"/>
                  </a:lnTo>
                  <a:lnTo>
                    <a:pt x="299542" y="202412"/>
                  </a:lnTo>
                  <a:close/>
                </a:path>
                <a:path w="728980" h="273684">
                  <a:moveTo>
                    <a:pt x="300113" y="201498"/>
                  </a:moveTo>
                  <a:lnTo>
                    <a:pt x="300101" y="201231"/>
                  </a:lnTo>
                  <a:lnTo>
                    <a:pt x="299872" y="201942"/>
                  </a:lnTo>
                  <a:lnTo>
                    <a:pt x="299732" y="202285"/>
                  </a:lnTo>
                  <a:lnTo>
                    <a:pt x="299542" y="202412"/>
                  </a:lnTo>
                  <a:lnTo>
                    <a:pt x="299669" y="202399"/>
                  </a:lnTo>
                  <a:lnTo>
                    <a:pt x="299885" y="202323"/>
                  </a:lnTo>
                  <a:lnTo>
                    <a:pt x="300012" y="201904"/>
                  </a:lnTo>
                  <a:lnTo>
                    <a:pt x="300113" y="201498"/>
                  </a:lnTo>
                  <a:close/>
                </a:path>
                <a:path w="728980" h="273684">
                  <a:moveTo>
                    <a:pt x="300393" y="202057"/>
                  </a:moveTo>
                  <a:lnTo>
                    <a:pt x="300228" y="202171"/>
                  </a:lnTo>
                  <a:lnTo>
                    <a:pt x="300050" y="202260"/>
                  </a:lnTo>
                  <a:lnTo>
                    <a:pt x="299897" y="202323"/>
                  </a:lnTo>
                  <a:lnTo>
                    <a:pt x="299745" y="202844"/>
                  </a:lnTo>
                  <a:lnTo>
                    <a:pt x="299974" y="202717"/>
                  </a:lnTo>
                  <a:lnTo>
                    <a:pt x="300177" y="202438"/>
                  </a:lnTo>
                  <a:lnTo>
                    <a:pt x="300393" y="202057"/>
                  </a:lnTo>
                  <a:close/>
                </a:path>
                <a:path w="728980" h="273684">
                  <a:moveTo>
                    <a:pt x="302044" y="199377"/>
                  </a:moveTo>
                  <a:lnTo>
                    <a:pt x="301345" y="196850"/>
                  </a:lnTo>
                  <a:lnTo>
                    <a:pt x="301193" y="198120"/>
                  </a:lnTo>
                  <a:lnTo>
                    <a:pt x="301180" y="198513"/>
                  </a:lnTo>
                  <a:lnTo>
                    <a:pt x="302044" y="199377"/>
                  </a:lnTo>
                  <a:close/>
                </a:path>
                <a:path w="728980" h="273684">
                  <a:moveTo>
                    <a:pt x="302260" y="194310"/>
                  </a:moveTo>
                  <a:lnTo>
                    <a:pt x="300126" y="196850"/>
                  </a:lnTo>
                  <a:lnTo>
                    <a:pt x="300075" y="195580"/>
                  </a:lnTo>
                  <a:lnTo>
                    <a:pt x="300405" y="194310"/>
                  </a:lnTo>
                  <a:lnTo>
                    <a:pt x="301205" y="193040"/>
                  </a:lnTo>
                  <a:lnTo>
                    <a:pt x="300723" y="190500"/>
                  </a:lnTo>
                  <a:lnTo>
                    <a:pt x="300024" y="194310"/>
                  </a:lnTo>
                  <a:lnTo>
                    <a:pt x="299872" y="193040"/>
                  </a:lnTo>
                  <a:lnTo>
                    <a:pt x="299732" y="191770"/>
                  </a:lnTo>
                  <a:lnTo>
                    <a:pt x="299110" y="191770"/>
                  </a:lnTo>
                  <a:lnTo>
                    <a:pt x="299237" y="189230"/>
                  </a:lnTo>
                  <a:lnTo>
                    <a:pt x="299669" y="190500"/>
                  </a:lnTo>
                  <a:lnTo>
                    <a:pt x="299300" y="189230"/>
                  </a:lnTo>
                  <a:lnTo>
                    <a:pt x="298577" y="186690"/>
                  </a:lnTo>
                  <a:lnTo>
                    <a:pt x="296265" y="193040"/>
                  </a:lnTo>
                  <a:lnTo>
                    <a:pt x="296367" y="189331"/>
                  </a:lnTo>
                  <a:lnTo>
                    <a:pt x="293941" y="190500"/>
                  </a:lnTo>
                  <a:lnTo>
                    <a:pt x="295630" y="191770"/>
                  </a:lnTo>
                  <a:lnTo>
                    <a:pt x="293039" y="195580"/>
                  </a:lnTo>
                  <a:lnTo>
                    <a:pt x="293141" y="194310"/>
                  </a:lnTo>
                  <a:lnTo>
                    <a:pt x="293255" y="193040"/>
                  </a:lnTo>
                  <a:lnTo>
                    <a:pt x="293357" y="191770"/>
                  </a:lnTo>
                  <a:lnTo>
                    <a:pt x="293687" y="187960"/>
                  </a:lnTo>
                  <a:lnTo>
                    <a:pt x="292709" y="190500"/>
                  </a:lnTo>
                  <a:lnTo>
                    <a:pt x="292303" y="190500"/>
                  </a:lnTo>
                  <a:lnTo>
                    <a:pt x="291312" y="191770"/>
                  </a:lnTo>
                  <a:lnTo>
                    <a:pt x="290842" y="189230"/>
                  </a:lnTo>
                  <a:lnTo>
                    <a:pt x="287820" y="193040"/>
                  </a:lnTo>
                  <a:lnTo>
                    <a:pt x="288302" y="190500"/>
                  </a:lnTo>
                  <a:lnTo>
                    <a:pt x="288391" y="190042"/>
                  </a:lnTo>
                  <a:lnTo>
                    <a:pt x="287807" y="190500"/>
                  </a:lnTo>
                  <a:lnTo>
                    <a:pt x="288798" y="185420"/>
                  </a:lnTo>
                  <a:lnTo>
                    <a:pt x="286169" y="191770"/>
                  </a:lnTo>
                  <a:lnTo>
                    <a:pt x="285750" y="189230"/>
                  </a:lnTo>
                  <a:lnTo>
                    <a:pt x="286778" y="186690"/>
                  </a:lnTo>
                  <a:lnTo>
                    <a:pt x="287375" y="187960"/>
                  </a:lnTo>
                  <a:lnTo>
                    <a:pt x="287172" y="186690"/>
                  </a:lnTo>
                  <a:lnTo>
                    <a:pt x="286956" y="185420"/>
                  </a:lnTo>
                  <a:lnTo>
                    <a:pt x="285165" y="189230"/>
                  </a:lnTo>
                  <a:lnTo>
                    <a:pt x="285216" y="184150"/>
                  </a:lnTo>
                  <a:lnTo>
                    <a:pt x="284137" y="184150"/>
                  </a:lnTo>
                  <a:lnTo>
                    <a:pt x="283121" y="187960"/>
                  </a:lnTo>
                  <a:lnTo>
                    <a:pt x="281838" y="185420"/>
                  </a:lnTo>
                  <a:lnTo>
                    <a:pt x="280047" y="186690"/>
                  </a:lnTo>
                  <a:lnTo>
                    <a:pt x="280466" y="185420"/>
                  </a:lnTo>
                  <a:lnTo>
                    <a:pt x="279158" y="184150"/>
                  </a:lnTo>
                  <a:lnTo>
                    <a:pt x="277837" y="182880"/>
                  </a:lnTo>
                  <a:lnTo>
                    <a:pt x="276999" y="181775"/>
                  </a:lnTo>
                  <a:lnTo>
                    <a:pt x="275780" y="184150"/>
                  </a:lnTo>
                  <a:lnTo>
                    <a:pt x="273342" y="184150"/>
                  </a:lnTo>
                  <a:lnTo>
                    <a:pt x="274015" y="181610"/>
                  </a:lnTo>
                  <a:lnTo>
                    <a:pt x="274434" y="181610"/>
                  </a:lnTo>
                  <a:lnTo>
                    <a:pt x="275272" y="180340"/>
                  </a:lnTo>
                  <a:lnTo>
                    <a:pt x="274320" y="180340"/>
                  </a:lnTo>
                  <a:lnTo>
                    <a:pt x="273761" y="181610"/>
                  </a:lnTo>
                  <a:lnTo>
                    <a:pt x="272529" y="181610"/>
                  </a:lnTo>
                  <a:lnTo>
                    <a:pt x="273570" y="179070"/>
                  </a:lnTo>
                  <a:lnTo>
                    <a:pt x="272275" y="179070"/>
                  </a:lnTo>
                  <a:lnTo>
                    <a:pt x="270052" y="181610"/>
                  </a:lnTo>
                  <a:lnTo>
                    <a:pt x="268986" y="179070"/>
                  </a:lnTo>
                  <a:lnTo>
                    <a:pt x="268224" y="181292"/>
                  </a:lnTo>
                  <a:lnTo>
                    <a:pt x="268147" y="186690"/>
                  </a:lnTo>
                  <a:lnTo>
                    <a:pt x="265899" y="187960"/>
                  </a:lnTo>
                  <a:lnTo>
                    <a:pt x="266255" y="186690"/>
                  </a:lnTo>
                  <a:lnTo>
                    <a:pt x="266573" y="185420"/>
                  </a:lnTo>
                  <a:lnTo>
                    <a:pt x="266522" y="184150"/>
                  </a:lnTo>
                  <a:lnTo>
                    <a:pt x="267030" y="181610"/>
                  </a:lnTo>
                  <a:lnTo>
                    <a:pt x="266407" y="181610"/>
                  </a:lnTo>
                  <a:lnTo>
                    <a:pt x="266966" y="180340"/>
                  </a:lnTo>
                  <a:lnTo>
                    <a:pt x="267144" y="180340"/>
                  </a:lnTo>
                  <a:lnTo>
                    <a:pt x="266687" y="179070"/>
                  </a:lnTo>
                  <a:lnTo>
                    <a:pt x="266877" y="177800"/>
                  </a:lnTo>
                  <a:lnTo>
                    <a:pt x="266598" y="177800"/>
                  </a:lnTo>
                  <a:lnTo>
                    <a:pt x="266077" y="180340"/>
                  </a:lnTo>
                  <a:lnTo>
                    <a:pt x="265506" y="180340"/>
                  </a:lnTo>
                  <a:lnTo>
                    <a:pt x="264210" y="179070"/>
                  </a:lnTo>
                  <a:lnTo>
                    <a:pt x="265811" y="177800"/>
                  </a:lnTo>
                  <a:lnTo>
                    <a:pt x="265391" y="176530"/>
                  </a:lnTo>
                  <a:lnTo>
                    <a:pt x="264668" y="177800"/>
                  </a:lnTo>
                  <a:lnTo>
                    <a:pt x="264299" y="175260"/>
                  </a:lnTo>
                  <a:lnTo>
                    <a:pt x="263372" y="179070"/>
                  </a:lnTo>
                  <a:lnTo>
                    <a:pt x="263004" y="179070"/>
                  </a:lnTo>
                  <a:lnTo>
                    <a:pt x="263372" y="177800"/>
                  </a:lnTo>
                  <a:lnTo>
                    <a:pt x="263474" y="176530"/>
                  </a:lnTo>
                  <a:lnTo>
                    <a:pt x="262432" y="177800"/>
                  </a:lnTo>
                  <a:lnTo>
                    <a:pt x="260337" y="175260"/>
                  </a:lnTo>
                  <a:lnTo>
                    <a:pt x="260070" y="179070"/>
                  </a:lnTo>
                  <a:lnTo>
                    <a:pt x="256946" y="181610"/>
                  </a:lnTo>
                  <a:lnTo>
                    <a:pt x="256540" y="179070"/>
                  </a:lnTo>
                  <a:lnTo>
                    <a:pt x="256120" y="176530"/>
                  </a:lnTo>
                  <a:lnTo>
                    <a:pt x="252298" y="176530"/>
                  </a:lnTo>
                  <a:lnTo>
                    <a:pt x="250901" y="175260"/>
                  </a:lnTo>
                  <a:lnTo>
                    <a:pt x="249275" y="177800"/>
                  </a:lnTo>
                  <a:lnTo>
                    <a:pt x="248907" y="177800"/>
                  </a:lnTo>
                  <a:lnTo>
                    <a:pt x="249008" y="175260"/>
                  </a:lnTo>
                  <a:lnTo>
                    <a:pt x="249567" y="173990"/>
                  </a:lnTo>
                  <a:lnTo>
                    <a:pt x="248361" y="175260"/>
                  </a:lnTo>
                  <a:lnTo>
                    <a:pt x="247853" y="175260"/>
                  </a:lnTo>
                  <a:lnTo>
                    <a:pt x="247040" y="173990"/>
                  </a:lnTo>
                  <a:lnTo>
                    <a:pt x="248589" y="172720"/>
                  </a:lnTo>
                  <a:lnTo>
                    <a:pt x="248462" y="172720"/>
                  </a:lnTo>
                  <a:lnTo>
                    <a:pt x="247510" y="171450"/>
                  </a:lnTo>
                  <a:lnTo>
                    <a:pt x="247789" y="170180"/>
                  </a:lnTo>
                  <a:lnTo>
                    <a:pt x="245529" y="171450"/>
                  </a:lnTo>
                  <a:lnTo>
                    <a:pt x="246862" y="170180"/>
                  </a:lnTo>
                  <a:lnTo>
                    <a:pt x="245732" y="168910"/>
                  </a:lnTo>
                  <a:lnTo>
                    <a:pt x="244881" y="168910"/>
                  </a:lnTo>
                  <a:lnTo>
                    <a:pt x="245097" y="171450"/>
                  </a:lnTo>
                  <a:lnTo>
                    <a:pt x="244309" y="171450"/>
                  </a:lnTo>
                  <a:lnTo>
                    <a:pt x="243319" y="170180"/>
                  </a:lnTo>
                  <a:lnTo>
                    <a:pt x="244805" y="167640"/>
                  </a:lnTo>
                  <a:lnTo>
                    <a:pt x="243776" y="162560"/>
                  </a:lnTo>
                  <a:lnTo>
                    <a:pt x="237794" y="172720"/>
                  </a:lnTo>
                  <a:lnTo>
                    <a:pt x="238074" y="168910"/>
                  </a:lnTo>
                  <a:lnTo>
                    <a:pt x="238112" y="168440"/>
                  </a:lnTo>
                  <a:lnTo>
                    <a:pt x="237528" y="168910"/>
                  </a:lnTo>
                  <a:lnTo>
                    <a:pt x="236537" y="168910"/>
                  </a:lnTo>
                  <a:lnTo>
                    <a:pt x="236677" y="167640"/>
                  </a:lnTo>
                  <a:lnTo>
                    <a:pt x="237109" y="163830"/>
                  </a:lnTo>
                  <a:lnTo>
                    <a:pt x="236753" y="163830"/>
                  </a:lnTo>
                  <a:lnTo>
                    <a:pt x="235889" y="161290"/>
                  </a:lnTo>
                  <a:lnTo>
                    <a:pt x="233451" y="167640"/>
                  </a:lnTo>
                  <a:lnTo>
                    <a:pt x="232283" y="166370"/>
                  </a:lnTo>
                  <a:lnTo>
                    <a:pt x="232029" y="166370"/>
                  </a:lnTo>
                  <a:lnTo>
                    <a:pt x="231051" y="170180"/>
                  </a:lnTo>
                  <a:lnTo>
                    <a:pt x="228358" y="170180"/>
                  </a:lnTo>
                  <a:lnTo>
                    <a:pt x="229463" y="166370"/>
                  </a:lnTo>
                  <a:lnTo>
                    <a:pt x="229831" y="165100"/>
                  </a:lnTo>
                  <a:lnTo>
                    <a:pt x="230644" y="165100"/>
                  </a:lnTo>
                  <a:lnTo>
                    <a:pt x="230466" y="165468"/>
                  </a:lnTo>
                  <a:lnTo>
                    <a:pt x="230720" y="165468"/>
                  </a:lnTo>
                  <a:lnTo>
                    <a:pt x="230949" y="165201"/>
                  </a:lnTo>
                  <a:lnTo>
                    <a:pt x="231724" y="165100"/>
                  </a:lnTo>
                  <a:lnTo>
                    <a:pt x="231609" y="163830"/>
                  </a:lnTo>
                  <a:lnTo>
                    <a:pt x="229997" y="162585"/>
                  </a:lnTo>
                  <a:lnTo>
                    <a:pt x="229590" y="161290"/>
                  </a:lnTo>
                  <a:lnTo>
                    <a:pt x="228079" y="162560"/>
                  </a:lnTo>
                  <a:lnTo>
                    <a:pt x="227063" y="161290"/>
                  </a:lnTo>
                  <a:lnTo>
                    <a:pt x="226707" y="162560"/>
                  </a:lnTo>
                  <a:lnTo>
                    <a:pt x="226479" y="162560"/>
                  </a:lnTo>
                  <a:lnTo>
                    <a:pt x="224904" y="160083"/>
                  </a:lnTo>
                  <a:lnTo>
                    <a:pt x="224624" y="165100"/>
                  </a:lnTo>
                  <a:lnTo>
                    <a:pt x="222923" y="165100"/>
                  </a:lnTo>
                  <a:lnTo>
                    <a:pt x="222821" y="162534"/>
                  </a:lnTo>
                  <a:lnTo>
                    <a:pt x="224866" y="160121"/>
                  </a:lnTo>
                  <a:lnTo>
                    <a:pt x="222834" y="161290"/>
                  </a:lnTo>
                  <a:lnTo>
                    <a:pt x="222415" y="160020"/>
                  </a:lnTo>
                  <a:lnTo>
                    <a:pt x="223545" y="158750"/>
                  </a:lnTo>
                  <a:lnTo>
                    <a:pt x="224663" y="157480"/>
                  </a:lnTo>
                  <a:lnTo>
                    <a:pt x="222389" y="158750"/>
                  </a:lnTo>
                  <a:lnTo>
                    <a:pt x="222631" y="156210"/>
                  </a:lnTo>
                  <a:lnTo>
                    <a:pt x="222745" y="154940"/>
                  </a:lnTo>
                  <a:lnTo>
                    <a:pt x="222148" y="153670"/>
                  </a:lnTo>
                  <a:lnTo>
                    <a:pt x="221907" y="153670"/>
                  </a:lnTo>
                  <a:lnTo>
                    <a:pt x="221335" y="156210"/>
                  </a:lnTo>
                  <a:lnTo>
                    <a:pt x="221094" y="155016"/>
                  </a:lnTo>
                  <a:lnTo>
                    <a:pt x="220091" y="156197"/>
                  </a:lnTo>
                  <a:lnTo>
                    <a:pt x="219862" y="158750"/>
                  </a:lnTo>
                  <a:lnTo>
                    <a:pt x="218122" y="160020"/>
                  </a:lnTo>
                  <a:lnTo>
                    <a:pt x="218059" y="158750"/>
                  </a:lnTo>
                  <a:lnTo>
                    <a:pt x="215874" y="160020"/>
                  </a:lnTo>
                  <a:lnTo>
                    <a:pt x="216992" y="157480"/>
                  </a:lnTo>
                  <a:lnTo>
                    <a:pt x="218313" y="158750"/>
                  </a:lnTo>
                  <a:lnTo>
                    <a:pt x="218249" y="157480"/>
                  </a:lnTo>
                  <a:lnTo>
                    <a:pt x="218109" y="154940"/>
                  </a:lnTo>
                  <a:lnTo>
                    <a:pt x="219011" y="154940"/>
                  </a:lnTo>
                  <a:lnTo>
                    <a:pt x="218770" y="153670"/>
                  </a:lnTo>
                  <a:lnTo>
                    <a:pt x="219303" y="153670"/>
                  </a:lnTo>
                  <a:lnTo>
                    <a:pt x="218795" y="149860"/>
                  </a:lnTo>
                  <a:lnTo>
                    <a:pt x="217043" y="156210"/>
                  </a:lnTo>
                  <a:lnTo>
                    <a:pt x="215328" y="154940"/>
                  </a:lnTo>
                  <a:lnTo>
                    <a:pt x="216293" y="153670"/>
                  </a:lnTo>
                  <a:lnTo>
                    <a:pt x="216319" y="152819"/>
                  </a:lnTo>
                  <a:lnTo>
                    <a:pt x="214985" y="154940"/>
                  </a:lnTo>
                  <a:lnTo>
                    <a:pt x="213766" y="156210"/>
                  </a:lnTo>
                  <a:lnTo>
                    <a:pt x="213233" y="154940"/>
                  </a:lnTo>
                  <a:lnTo>
                    <a:pt x="212115" y="156210"/>
                  </a:lnTo>
                  <a:lnTo>
                    <a:pt x="211594" y="156210"/>
                  </a:lnTo>
                  <a:lnTo>
                    <a:pt x="211988" y="157480"/>
                  </a:lnTo>
                  <a:lnTo>
                    <a:pt x="211023" y="158750"/>
                  </a:lnTo>
                  <a:lnTo>
                    <a:pt x="209511" y="158750"/>
                  </a:lnTo>
                  <a:lnTo>
                    <a:pt x="208407" y="160020"/>
                  </a:lnTo>
                  <a:lnTo>
                    <a:pt x="209054" y="157480"/>
                  </a:lnTo>
                  <a:lnTo>
                    <a:pt x="209702" y="154940"/>
                  </a:lnTo>
                  <a:lnTo>
                    <a:pt x="210032" y="153670"/>
                  </a:lnTo>
                  <a:lnTo>
                    <a:pt x="207924" y="154940"/>
                  </a:lnTo>
                  <a:lnTo>
                    <a:pt x="207873" y="153670"/>
                  </a:lnTo>
                  <a:lnTo>
                    <a:pt x="209296" y="151130"/>
                  </a:lnTo>
                  <a:lnTo>
                    <a:pt x="209169" y="151130"/>
                  </a:lnTo>
                  <a:lnTo>
                    <a:pt x="206819" y="152400"/>
                  </a:lnTo>
                  <a:lnTo>
                    <a:pt x="207276" y="152400"/>
                  </a:lnTo>
                  <a:lnTo>
                    <a:pt x="206565" y="153009"/>
                  </a:lnTo>
                  <a:lnTo>
                    <a:pt x="206565" y="155016"/>
                  </a:lnTo>
                  <a:lnTo>
                    <a:pt x="205219" y="156108"/>
                  </a:lnTo>
                  <a:lnTo>
                    <a:pt x="204901" y="157480"/>
                  </a:lnTo>
                  <a:lnTo>
                    <a:pt x="205105" y="156210"/>
                  </a:lnTo>
                  <a:lnTo>
                    <a:pt x="205295" y="154940"/>
                  </a:lnTo>
                  <a:lnTo>
                    <a:pt x="205359" y="154597"/>
                  </a:lnTo>
                  <a:lnTo>
                    <a:pt x="206413" y="153670"/>
                  </a:lnTo>
                  <a:lnTo>
                    <a:pt x="206463" y="153949"/>
                  </a:lnTo>
                  <a:lnTo>
                    <a:pt x="206565" y="155016"/>
                  </a:lnTo>
                  <a:lnTo>
                    <a:pt x="206565" y="153009"/>
                  </a:lnTo>
                  <a:lnTo>
                    <a:pt x="205460" y="153949"/>
                  </a:lnTo>
                  <a:lnTo>
                    <a:pt x="205498" y="153670"/>
                  </a:lnTo>
                  <a:lnTo>
                    <a:pt x="205117" y="154228"/>
                  </a:lnTo>
                  <a:lnTo>
                    <a:pt x="204279" y="154940"/>
                  </a:lnTo>
                  <a:lnTo>
                    <a:pt x="204635" y="154940"/>
                  </a:lnTo>
                  <a:lnTo>
                    <a:pt x="202069" y="158750"/>
                  </a:lnTo>
                  <a:lnTo>
                    <a:pt x="202031" y="156210"/>
                  </a:lnTo>
                  <a:lnTo>
                    <a:pt x="203619" y="152400"/>
                  </a:lnTo>
                  <a:lnTo>
                    <a:pt x="204152" y="151130"/>
                  </a:lnTo>
                  <a:lnTo>
                    <a:pt x="204685" y="149860"/>
                  </a:lnTo>
                  <a:lnTo>
                    <a:pt x="204216" y="147320"/>
                  </a:lnTo>
                  <a:lnTo>
                    <a:pt x="200406" y="151130"/>
                  </a:lnTo>
                  <a:lnTo>
                    <a:pt x="198932" y="148590"/>
                  </a:lnTo>
                  <a:lnTo>
                    <a:pt x="199161" y="149860"/>
                  </a:lnTo>
                  <a:lnTo>
                    <a:pt x="197802" y="152400"/>
                  </a:lnTo>
                  <a:lnTo>
                    <a:pt x="197739" y="151130"/>
                  </a:lnTo>
                  <a:lnTo>
                    <a:pt x="197675" y="149860"/>
                  </a:lnTo>
                  <a:lnTo>
                    <a:pt x="196557" y="151130"/>
                  </a:lnTo>
                  <a:lnTo>
                    <a:pt x="197040" y="149860"/>
                  </a:lnTo>
                  <a:lnTo>
                    <a:pt x="197523" y="148590"/>
                  </a:lnTo>
                  <a:lnTo>
                    <a:pt x="197675" y="147320"/>
                  </a:lnTo>
                  <a:lnTo>
                    <a:pt x="197053" y="148590"/>
                  </a:lnTo>
                  <a:lnTo>
                    <a:pt x="196189" y="146050"/>
                  </a:lnTo>
                  <a:lnTo>
                    <a:pt x="194170" y="149860"/>
                  </a:lnTo>
                  <a:lnTo>
                    <a:pt x="194424" y="146050"/>
                  </a:lnTo>
                  <a:lnTo>
                    <a:pt x="193179" y="144780"/>
                  </a:lnTo>
                  <a:lnTo>
                    <a:pt x="189814" y="151130"/>
                  </a:lnTo>
                  <a:lnTo>
                    <a:pt x="188455" y="149860"/>
                  </a:lnTo>
                  <a:lnTo>
                    <a:pt x="189966" y="147320"/>
                  </a:lnTo>
                  <a:lnTo>
                    <a:pt x="189865" y="146050"/>
                  </a:lnTo>
                  <a:lnTo>
                    <a:pt x="190220" y="145808"/>
                  </a:lnTo>
                  <a:lnTo>
                    <a:pt x="190436" y="144780"/>
                  </a:lnTo>
                  <a:lnTo>
                    <a:pt x="187388" y="147320"/>
                  </a:lnTo>
                  <a:lnTo>
                    <a:pt x="187756" y="144780"/>
                  </a:lnTo>
                  <a:lnTo>
                    <a:pt x="187096" y="146050"/>
                  </a:lnTo>
                  <a:lnTo>
                    <a:pt x="186042" y="147320"/>
                  </a:lnTo>
                  <a:lnTo>
                    <a:pt x="185610" y="147320"/>
                  </a:lnTo>
                  <a:lnTo>
                    <a:pt x="185966" y="146050"/>
                  </a:lnTo>
                  <a:lnTo>
                    <a:pt x="185483" y="147320"/>
                  </a:lnTo>
                  <a:lnTo>
                    <a:pt x="184353" y="147320"/>
                  </a:lnTo>
                  <a:lnTo>
                    <a:pt x="183857" y="149860"/>
                  </a:lnTo>
                  <a:lnTo>
                    <a:pt x="184277" y="147320"/>
                  </a:lnTo>
                  <a:lnTo>
                    <a:pt x="185127" y="142240"/>
                  </a:lnTo>
                  <a:lnTo>
                    <a:pt x="178904" y="147320"/>
                  </a:lnTo>
                  <a:lnTo>
                    <a:pt x="179463" y="144780"/>
                  </a:lnTo>
                  <a:lnTo>
                    <a:pt x="180035" y="142240"/>
                  </a:lnTo>
                  <a:lnTo>
                    <a:pt x="178523" y="140970"/>
                  </a:lnTo>
                  <a:lnTo>
                    <a:pt x="176212" y="140970"/>
                  </a:lnTo>
                  <a:lnTo>
                    <a:pt x="175983" y="140970"/>
                  </a:lnTo>
                  <a:lnTo>
                    <a:pt x="175933" y="139700"/>
                  </a:lnTo>
                  <a:lnTo>
                    <a:pt x="175653" y="138430"/>
                  </a:lnTo>
                  <a:lnTo>
                    <a:pt x="172466" y="144780"/>
                  </a:lnTo>
                  <a:lnTo>
                    <a:pt x="172123" y="143510"/>
                  </a:lnTo>
                  <a:lnTo>
                    <a:pt x="171780" y="142240"/>
                  </a:lnTo>
                  <a:lnTo>
                    <a:pt x="172275" y="139700"/>
                  </a:lnTo>
                  <a:lnTo>
                    <a:pt x="172529" y="138430"/>
                  </a:lnTo>
                  <a:lnTo>
                    <a:pt x="173558" y="140970"/>
                  </a:lnTo>
                  <a:lnTo>
                    <a:pt x="173621" y="139700"/>
                  </a:lnTo>
                  <a:lnTo>
                    <a:pt x="174231" y="138430"/>
                  </a:lnTo>
                  <a:lnTo>
                    <a:pt x="176669" y="133350"/>
                  </a:lnTo>
                  <a:lnTo>
                    <a:pt x="171132" y="139700"/>
                  </a:lnTo>
                  <a:lnTo>
                    <a:pt x="171919" y="135890"/>
                  </a:lnTo>
                  <a:lnTo>
                    <a:pt x="172389" y="134620"/>
                  </a:lnTo>
                  <a:lnTo>
                    <a:pt x="172656" y="132080"/>
                  </a:lnTo>
                  <a:lnTo>
                    <a:pt x="169024" y="135890"/>
                  </a:lnTo>
                  <a:lnTo>
                    <a:pt x="168071" y="134874"/>
                  </a:lnTo>
                  <a:lnTo>
                    <a:pt x="165646" y="137160"/>
                  </a:lnTo>
                  <a:lnTo>
                    <a:pt x="161861" y="137160"/>
                  </a:lnTo>
                  <a:lnTo>
                    <a:pt x="162217" y="136042"/>
                  </a:lnTo>
                  <a:lnTo>
                    <a:pt x="161442" y="137160"/>
                  </a:lnTo>
                  <a:lnTo>
                    <a:pt x="160274" y="137160"/>
                  </a:lnTo>
                  <a:lnTo>
                    <a:pt x="160578" y="136042"/>
                  </a:lnTo>
                  <a:lnTo>
                    <a:pt x="160515" y="134620"/>
                  </a:lnTo>
                  <a:lnTo>
                    <a:pt x="160401" y="133350"/>
                  </a:lnTo>
                  <a:lnTo>
                    <a:pt x="161074" y="132080"/>
                  </a:lnTo>
                  <a:lnTo>
                    <a:pt x="157962" y="132080"/>
                  </a:lnTo>
                  <a:lnTo>
                    <a:pt x="155803" y="132080"/>
                  </a:lnTo>
                  <a:lnTo>
                    <a:pt x="152679" y="134620"/>
                  </a:lnTo>
                  <a:lnTo>
                    <a:pt x="156133" y="129540"/>
                  </a:lnTo>
                  <a:lnTo>
                    <a:pt x="153555" y="130810"/>
                  </a:lnTo>
                  <a:lnTo>
                    <a:pt x="154165" y="129540"/>
                  </a:lnTo>
                  <a:lnTo>
                    <a:pt x="155397" y="127000"/>
                  </a:lnTo>
                  <a:lnTo>
                    <a:pt x="154216" y="128270"/>
                  </a:lnTo>
                  <a:lnTo>
                    <a:pt x="150964" y="129540"/>
                  </a:lnTo>
                  <a:lnTo>
                    <a:pt x="149339" y="129540"/>
                  </a:lnTo>
                  <a:lnTo>
                    <a:pt x="150304" y="128473"/>
                  </a:lnTo>
                  <a:lnTo>
                    <a:pt x="148691" y="129540"/>
                  </a:lnTo>
                  <a:lnTo>
                    <a:pt x="147396" y="128270"/>
                  </a:lnTo>
                  <a:lnTo>
                    <a:pt x="149199" y="125730"/>
                  </a:lnTo>
                  <a:lnTo>
                    <a:pt x="150101" y="124460"/>
                  </a:lnTo>
                  <a:lnTo>
                    <a:pt x="151904" y="121920"/>
                  </a:lnTo>
                  <a:lnTo>
                    <a:pt x="145008" y="124460"/>
                  </a:lnTo>
                  <a:lnTo>
                    <a:pt x="146977" y="119380"/>
                  </a:lnTo>
                  <a:lnTo>
                    <a:pt x="147472" y="118110"/>
                  </a:lnTo>
                  <a:lnTo>
                    <a:pt x="143611" y="119380"/>
                  </a:lnTo>
                  <a:lnTo>
                    <a:pt x="143687" y="114300"/>
                  </a:lnTo>
                  <a:lnTo>
                    <a:pt x="140817" y="113030"/>
                  </a:lnTo>
                  <a:lnTo>
                    <a:pt x="138303" y="119380"/>
                  </a:lnTo>
                  <a:lnTo>
                    <a:pt x="139966" y="113030"/>
                  </a:lnTo>
                  <a:lnTo>
                    <a:pt x="136575" y="118110"/>
                  </a:lnTo>
                  <a:lnTo>
                    <a:pt x="135559" y="118110"/>
                  </a:lnTo>
                  <a:lnTo>
                    <a:pt x="135699" y="117017"/>
                  </a:lnTo>
                  <a:lnTo>
                    <a:pt x="135712" y="116878"/>
                  </a:lnTo>
                  <a:lnTo>
                    <a:pt x="135724" y="116687"/>
                  </a:lnTo>
                  <a:lnTo>
                    <a:pt x="136258" y="115633"/>
                  </a:lnTo>
                  <a:lnTo>
                    <a:pt x="138544" y="114198"/>
                  </a:lnTo>
                  <a:lnTo>
                    <a:pt x="136080" y="113385"/>
                  </a:lnTo>
                  <a:lnTo>
                    <a:pt x="135750" y="116382"/>
                  </a:lnTo>
                  <a:lnTo>
                    <a:pt x="135813" y="115570"/>
                  </a:lnTo>
                  <a:lnTo>
                    <a:pt x="104000" y="115570"/>
                  </a:lnTo>
                  <a:lnTo>
                    <a:pt x="103860" y="115570"/>
                  </a:lnTo>
                  <a:lnTo>
                    <a:pt x="105562" y="116840"/>
                  </a:lnTo>
                  <a:lnTo>
                    <a:pt x="103606" y="116840"/>
                  </a:lnTo>
                  <a:lnTo>
                    <a:pt x="105740" y="118110"/>
                  </a:lnTo>
                  <a:lnTo>
                    <a:pt x="110375" y="118110"/>
                  </a:lnTo>
                  <a:lnTo>
                    <a:pt x="110375" y="116840"/>
                  </a:lnTo>
                  <a:lnTo>
                    <a:pt x="111747" y="116840"/>
                  </a:lnTo>
                  <a:lnTo>
                    <a:pt x="111379" y="118110"/>
                  </a:lnTo>
                  <a:lnTo>
                    <a:pt x="110617" y="119291"/>
                  </a:lnTo>
                  <a:lnTo>
                    <a:pt x="115277" y="118110"/>
                  </a:lnTo>
                  <a:lnTo>
                    <a:pt x="111874" y="129540"/>
                  </a:lnTo>
                  <a:lnTo>
                    <a:pt x="117271" y="127000"/>
                  </a:lnTo>
                  <a:lnTo>
                    <a:pt x="116992" y="127000"/>
                  </a:lnTo>
                  <a:lnTo>
                    <a:pt x="120929" y="125730"/>
                  </a:lnTo>
                  <a:lnTo>
                    <a:pt x="121704" y="127000"/>
                  </a:lnTo>
                  <a:lnTo>
                    <a:pt x="119151" y="127000"/>
                  </a:lnTo>
                  <a:lnTo>
                    <a:pt x="118973" y="129540"/>
                  </a:lnTo>
                  <a:lnTo>
                    <a:pt x="123977" y="127000"/>
                  </a:lnTo>
                  <a:lnTo>
                    <a:pt x="122491" y="132080"/>
                  </a:lnTo>
                  <a:lnTo>
                    <a:pt x="126187" y="130810"/>
                  </a:lnTo>
                  <a:lnTo>
                    <a:pt x="123367" y="138430"/>
                  </a:lnTo>
                  <a:lnTo>
                    <a:pt x="132054" y="134620"/>
                  </a:lnTo>
                  <a:lnTo>
                    <a:pt x="131406" y="139700"/>
                  </a:lnTo>
                  <a:lnTo>
                    <a:pt x="132295" y="138430"/>
                  </a:lnTo>
                  <a:lnTo>
                    <a:pt x="133819" y="137160"/>
                  </a:lnTo>
                  <a:lnTo>
                    <a:pt x="133108" y="138430"/>
                  </a:lnTo>
                  <a:lnTo>
                    <a:pt x="133756" y="138430"/>
                  </a:lnTo>
                  <a:lnTo>
                    <a:pt x="139560" y="139700"/>
                  </a:lnTo>
                  <a:lnTo>
                    <a:pt x="142087" y="146050"/>
                  </a:lnTo>
                  <a:lnTo>
                    <a:pt x="146138" y="151130"/>
                  </a:lnTo>
                  <a:lnTo>
                    <a:pt x="147688" y="152400"/>
                  </a:lnTo>
                  <a:lnTo>
                    <a:pt x="152082" y="143510"/>
                  </a:lnTo>
                  <a:lnTo>
                    <a:pt x="152069" y="148590"/>
                  </a:lnTo>
                  <a:lnTo>
                    <a:pt x="149669" y="151130"/>
                  </a:lnTo>
                  <a:lnTo>
                    <a:pt x="155333" y="149860"/>
                  </a:lnTo>
                  <a:lnTo>
                    <a:pt x="157035" y="154940"/>
                  </a:lnTo>
                  <a:lnTo>
                    <a:pt x="161798" y="154940"/>
                  </a:lnTo>
                  <a:lnTo>
                    <a:pt x="161302" y="156210"/>
                  </a:lnTo>
                  <a:lnTo>
                    <a:pt x="160947" y="156210"/>
                  </a:lnTo>
                  <a:lnTo>
                    <a:pt x="160489" y="158750"/>
                  </a:lnTo>
                  <a:lnTo>
                    <a:pt x="163728" y="157480"/>
                  </a:lnTo>
                  <a:lnTo>
                    <a:pt x="164731" y="154940"/>
                  </a:lnTo>
                  <a:lnTo>
                    <a:pt x="165188" y="156210"/>
                  </a:lnTo>
                  <a:lnTo>
                    <a:pt x="163957" y="157480"/>
                  </a:lnTo>
                  <a:lnTo>
                    <a:pt x="163880" y="160020"/>
                  </a:lnTo>
                  <a:lnTo>
                    <a:pt x="167284" y="156210"/>
                  </a:lnTo>
                  <a:lnTo>
                    <a:pt x="166649" y="158851"/>
                  </a:lnTo>
                  <a:lnTo>
                    <a:pt x="167843" y="161290"/>
                  </a:lnTo>
                  <a:lnTo>
                    <a:pt x="168732" y="158750"/>
                  </a:lnTo>
                  <a:lnTo>
                    <a:pt x="169443" y="160020"/>
                  </a:lnTo>
                  <a:lnTo>
                    <a:pt x="171945" y="158750"/>
                  </a:lnTo>
                  <a:lnTo>
                    <a:pt x="172110" y="160286"/>
                  </a:lnTo>
                  <a:lnTo>
                    <a:pt x="171907" y="160477"/>
                  </a:lnTo>
                  <a:lnTo>
                    <a:pt x="171716" y="160756"/>
                  </a:lnTo>
                  <a:lnTo>
                    <a:pt x="172034" y="162382"/>
                  </a:lnTo>
                  <a:lnTo>
                    <a:pt x="172275" y="161328"/>
                  </a:lnTo>
                  <a:lnTo>
                    <a:pt x="174434" y="158750"/>
                  </a:lnTo>
                  <a:lnTo>
                    <a:pt x="173837" y="163830"/>
                  </a:lnTo>
                  <a:lnTo>
                    <a:pt x="176174" y="160020"/>
                  </a:lnTo>
                  <a:lnTo>
                    <a:pt x="173901" y="163830"/>
                  </a:lnTo>
                  <a:lnTo>
                    <a:pt x="176796" y="163830"/>
                  </a:lnTo>
                  <a:lnTo>
                    <a:pt x="178701" y="162560"/>
                  </a:lnTo>
                  <a:lnTo>
                    <a:pt x="185648" y="162560"/>
                  </a:lnTo>
                  <a:lnTo>
                    <a:pt x="186563" y="161290"/>
                  </a:lnTo>
                  <a:lnTo>
                    <a:pt x="184391" y="168910"/>
                  </a:lnTo>
                  <a:lnTo>
                    <a:pt x="188506" y="167640"/>
                  </a:lnTo>
                  <a:lnTo>
                    <a:pt x="191465" y="167640"/>
                  </a:lnTo>
                  <a:lnTo>
                    <a:pt x="189966" y="171450"/>
                  </a:lnTo>
                  <a:lnTo>
                    <a:pt x="192811" y="170383"/>
                  </a:lnTo>
                  <a:lnTo>
                    <a:pt x="191973" y="166370"/>
                  </a:lnTo>
                  <a:lnTo>
                    <a:pt x="192239" y="167640"/>
                  </a:lnTo>
                  <a:lnTo>
                    <a:pt x="195135" y="167640"/>
                  </a:lnTo>
                  <a:lnTo>
                    <a:pt x="194030" y="169646"/>
                  </a:lnTo>
                  <a:lnTo>
                    <a:pt x="196519" y="167640"/>
                  </a:lnTo>
                  <a:lnTo>
                    <a:pt x="198551" y="170180"/>
                  </a:lnTo>
                  <a:lnTo>
                    <a:pt x="198932" y="171450"/>
                  </a:lnTo>
                  <a:lnTo>
                    <a:pt x="197332" y="171450"/>
                  </a:lnTo>
                  <a:lnTo>
                    <a:pt x="196761" y="172720"/>
                  </a:lnTo>
                  <a:lnTo>
                    <a:pt x="200101" y="171450"/>
                  </a:lnTo>
                  <a:lnTo>
                    <a:pt x="201599" y="175260"/>
                  </a:lnTo>
                  <a:lnTo>
                    <a:pt x="204482" y="174167"/>
                  </a:lnTo>
                  <a:lnTo>
                    <a:pt x="204698" y="175260"/>
                  </a:lnTo>
                  <a:lnTo>
                    <a:pt x="205511" y="173990"/>
                  </a:lnTo>
                  <a:lnTo>
                    <a:pt x="204939" y="173990"/>
                  </a:lnTo>
                  <a:lnTo>
                    <a:pt x="205371" y="171450"/>
                  </a:lnTo>
                  <a:lnTo>
                    <a:pt x="209130" y="168998"/>
                  </a:lnTo>
                  <a:lnTo>
                    <a:pt x="206756" y="172720"/>
                  </a:lnTo>
                  <a:lnTo>
                    <a:pt x="211620" y="170180"/>
                  </a:lnTo>
                  <a:lnTo>
                    <a:pt x="207314" y="176530"/>
                  </a:lnTo>
                  <a:lnTo>
                    <a:pt x="207772" y="176530"/>
                  </a:lnTo>
                  <a:lnTo>
                    <a:pt x="208546" y="175260"/>
                  </a:lnTo>
                  <a:lnTo>
                    <a:pt x="209054" y="173990"/>
                  </a:lnTo>
                  <a:lnTo>
                    <a:pt x="209321" y="173990"/>
                  </a:lnTo>
                  <a:lnTo>
                    <a:pt x="209130" y="175260"/>
                  </a:lnTo>
                  <a:lnTo>
                    <a:pt x="208038" y="176530"/>
                  </a:lnTo>
                  <a:lnTo>
                    <a:pt x="210134" y="176530"/>
                  </a:lnTo>
                  <a:lnTo>
                    <a:pt x="210451" y="173990"/>
                  </a:lnTo>
                  <a:lnTo>
                    <a:pt x="211912" y="173990"/>
                  </a:lnTo>
                  <a:lnTo>
                    <a:pt x="211480" y="175260"/>
                  </a:lnTo>
                  <a:lnTo>
                    <a:pt x="211035" y="175260"/>
                  </a:lnTo>
                  <a:lnTo>
                    <a:pt x="210400" y="176530"/>
                  </a:lnTo>
                  <a:lnTo>
                    <a:pt x="213474" y="173990"/>
                  </a:lnTo>
                  <a:lnTo>
                    <a:pt x="214363" y="175260"/>
                  </a:lnTo>
                  <a:lnTo>
                    <a:pt x="214058" y="175260"/>
                  </a:lnTo>
                  <a:lnTo>
                    <a:pt x="213880" y="176530"/>
                  </a:lnTo>
                  <a:lnTo>
                    <a:pt x="215785" y="176530"/>
                  </a:lnTo>
                  <a:lnTo>
                    <a:pt x="218059" y="173990"/>
                  </a:lnTo>
                  <a:lnTo>
                    <a:pt x="219202" y="172720"/>
                  </a:lnTo>
                  <a:lnTo>
                    <a:pt x="220789" y="175260"/>
                  </a:lnTo>
                  <a:lnTo>
                    <a:pt x="218401" y="179070"/>
                  </a:lnTo>
                  <a:lnTo>
                    <a:pt x="221018" y="177800"/>
                  </a:lnTo>
                  <a:lnTo>
                    <a:pt x="219671" y="181610"/>
                  </a:lnTo>
                  <a:lnTo>
                    <a:pt x="221386" y="180340"/>
                  </a:lnTo>
                  <a:lnTo>
                    <a:pt x="221576" y="179070"/>
                  </a:lnTo>
                  <a:lnTo>
                    <a:pt x="222681" y="179070"/>
                  </a:lnTo>
                  <a:lnTo>
                    <a:pt x="223697" y="177800"/>
                  </a:lnTo>
                  <a:lnTo>
                    <a:pt x="224713" y="176530"/>
                  </a:lnTo>
                  <a:lnTo>
                    <a:pt x="225209" y="177800"/>
                  </a:lnTo>
                  <a:lnTo>
                    <a:pt x="223774" y="179070"/>
                  </a:lnTo>
                  <a:lnTo>
                    <a:pt x="226148" y="179070"/>
                  </a:lnTo>
                  <a:lnTo>
                    <a:pt x="225501" y="177800"/>
                  </a:lnTo>
                  <a:lnTo>
                    <a:pt x="227368" y="176530"/>
                  </a:lnTo>
                  <a:lnTo>
                    <a:pt x="227190" y="172720"/>
                  </a:lnTo>
                  <a:lnTo>
                    <a:pt x="228269" y="175260"/>
                  </a:lnTo>
                  <a:lnTo>
                    <a:pt x="229362" y="175260"/>
                  </a:lnTo>
                  <a:lnTo>
                    <a:pt x="229095" y="177800"/>
                  </a:lnTo>
                  <a:lnTo>
                    <a:pt x="231127" y="175260"/>
                  </a:lnTo>
                  <a:lnTo>
                    <a:pt x="231597" y="176530"/>
                  </a:lnTo>
                  <a:lnTo>
                    <a:pt x="231368" y="177800"/>
                  </a:lnTo>
                  <a:lnTo>
                    <a:pt x="229971" y="180187"/>
                  </a:lnTo>
                  <a:lnTo>
                    <a:pt x="229857" y="180644"/>
                  </a:lnTo>
                  <a:lnTo>
                    <a:pt x="229743" y="181610"/>
                  </a:lnTo>
                  <a:lnTo>
                    <a:pt x="231444" y="179070"/>
                  </a:lnTo>
                  <a:lnTo>
                    <a:pt x="232676" y="181610"/>
                  </a:lnTo>
                  <a:lnTo>
                    <a:pt x="233743" y="180187"/>
                  </a:lnTo>
                  <a:lnTo>
                    <a:pt x="233400" y="181356"/>
                  </a:lnTo>
                  <a:lnTo>
                    <a:pt x="234645" y="179070"/>
                  </a:lnTo>
                  <a:lnTo>
                    <a:pt x="234873" y="180340"/>
                  </a:lnTo>
                  <a:lnTo>
                    <a:pt x="234162" y="182880"/>
                  </a:lnTo>
                  <a:lnTo>
                    <a:pt x="235534" y="182880"/>
                  </a:lnTo>
                  <a:lnTo>
                    <a:pt x="235419" y="179070"/>
                  </a:lnTo>
                  <a:lnTo>
                    <a:pt x="235381" y="177800"/>
                  </a:lnTo>
                  <a:lnTo>
                    <a:pt x="236486" y="180340"/>
                  </a:lnTo>
                  <a:lnTo>
                    <a:pt x="236194" y="180340"/>
                  </a:lnTo>
                  <a:lnTo>
                    <a:pt x="235750" y="181610"/>
                  </a:lnTo>
                  <a:lnTo>
                    <a:pt x="237210" y="182880"/>
                  </a:lnTo>
                  <a:lnTo>
                    <a:pt x="239890" y="180340"/>
                  </a:lnTo>
                  <a:lnTo>
                    <a:pt x="241147" y="182880"/>
                  </a:lnTo>
                  <a:lnTo>
                    <a:pt x="240334" y="186690"/>
                  </a:lnTo>
                  <a:lnTo>
                    <a:pt x="241503" y="186690"/>
                  </a:lnTo>
                  <a:lnTo>
                    <a:pt x="245478" y="184150"/>
                  </a:lnTo>
                  <a:lnTo>
                    <a:pt x="247332" y="185267"/>
                  </a:lnTo>
                  <a:lnTo>
                    <a:pt x="247700" y="184150"/>
                  </a:lnTo>
                  <a:lnTo>
                    <a:pt x="249402" y="179070"/>
                  </a:lnTo>
                  <a:lnTo>
                    <a:pt x="248183" y="187960"/>
                  </a:lnTo>
                  <a:lnTo>
                    <a:pt x="250253" y="185420"/>
                  </a:lnTo>
                  <a:lnTo>
                    <a:pt x="249821" y="186690"/>
                  </a:lnTo>
                  <a:lnTo>
                    <a:pt x="249301" y="188099"/>
                  </a:lnTo>
                  <a:lnTo>
                    <a:pt x="250532" y="189230"/>
                  </a:lnTo>
                  <a:lnTo>
                    <a:pt x="252984" y="187960"/>
                  </a:lnTo>
                  <a:lnTo>
                    <a:pt x="256006" y="186690"/>
                  </a:lnTo>
                  <a:lnTo>
                    <a:pt x="255270" y="187960"/>
                  </a:lnTo>
                  <a:lnTo>
                    <a:pt x="255854" y="190500"/>
                  </a:lnTo>
                  <a:lnTo>
                    <a:pt x="258470" y="190500"/>
                  </a:lnTo>
                  <a:lnTo>
                    <a:pt x="259219" y="189230"/>
                  </a:lnTo>
                  <a:lnTo>
                    <a:pt x="259753" y="190500"/>
                  </a:lnTo>
                  <a:lnTo>
                    <a:pt x="259880" y="189230"/>
                  </a:lnTo>
                  <a:lnTo>
                    <a:pt x="259994" y="187960"/>
                  </a:lnTo>
                  <a:lnTo>
                    <a:pt x="261543" y="191770"/>
                  </a:lnTo>
                  <a:lnTo>
                    <a:pt x="264147" y="190500"/>
                  </a:lnTo>
                  <a:lnTo>
                    <a:pt x="266788" y="190500"/>
                  </a:lnTo>
                  <a:lnTo>
                    <a:pt x="268401" y="193040"/>
                  </a:lnTo>
                  <a:lnTo>
                    <a:pt x="268046" y="193040"/>
                  </a:lnTo>
                  <a:lnTo>
                    <a:pt x="267220" y="194310"/>
                  </a:lnTo>
                  <a:lnTo>
                    <a:pt x="267487" y="194310"/>
                  </a:lnTo>
                  <a:lnTo>
                    <a:pt x="270357" y="193040"/>
                  </a:lnTo>
                  <a:lnTo>
                    <a:pt x="270586" y="191770"/>
                  </a:lnTo>
                  <a:lnTo>
                    <a:pt x="270814" y="190500"/>
                  </a:lnTo>
                  <a:lnTo>
                    <a:pt x="270421" y="191770"/>
                  </a:lnTo>
                  <a:lnTo>
                    <a:pt x="270433" y="190500"/>
                  </a:lnTo>
                  <a:lnTo>
                    <a:pt x="271145" y="189230"/>
                  </a:lnTo>
                  <a:lnTo>
                    <a:pt x="272135" y="187960"/>
                  </a:lnTo>
                  <a:lnTo>
                    <a:pt x="272757" y="187960"/>
                  </a:lnTo>
                  <a:lnTo>
                    <a:pt x="271208" y="189230"/>
                  </a:lnTo>
                  <a:lnTo>
                    <a:pt x="271691" y="191770"/>
                  </a:lnTo>
                  <a:lnTo>
                    <a:pt x="271780" y="192760"/>
                  </a:lnTo>
                  <a:lnTo>
                    <a:pt x="271754" y="193103"/>
                  </a:lnTo>
                  <a:lnTo>
                    <a:pt x="271805" y="193357"/>
                  </a:lnTo>
                  <a:lnTo>
                    <a:pt x="271843" y="193167"/>
                  </a:lnTo>
                  <a:lnTo>
                    <a:pt x="271830" y="193040"/>
                  </a:lnTo>
                  <a:lnTo>
                    <a:pt x="272313" y="191770"/>
                  </a:lnTo>
                  <a:lnTo>
                    <a:pt x="272491" y="190500"/>
                  </a:lnTo>
                  <a:lnTo>
                    <a:pt x="272605" y="195580"/>
                  </a:lnTo>
                  <a:lnTo>
                    <a:pt x="273418" y="190500"/>
                  </a:lnTo>
                  <a:lnTo>
                    <a:pt x="274015" y="186690"/>
                  </a:lnTo>
                  <a:lnTo>
                    <a:pt x="274993" y="189230"/>
                  </a:lnTo>
                  <a:lnTo>
                    <a:pt x="274561" y="190500"/>
                  </a:lnTo>
                  <a:lnTo>
                    <a:pt x="275386" y="190500"/>
                  </a:lnTo>
                  <a:lnTo>
                    <a:pt x="276453" y="189230"/>
                  </a:lnTo>
                  <a:lnTo>
                    <a:pt x="277063" y="189230"/>
                  </a:lnTo>
                  <a:lnTo>
                    <a:pt x="276606" y="191770"/>
                  </a:lnTo>
                  <a:lnTo>
                    <a:pt x="276021" y="190500"/>
                  </a:lnTo>
                  <a:lnTo>
                    <a:pt x="275348" y="193040"/>
                  </a:lnTo>
                  <a:lnTo>
                    <a:pt x="276402" y="193040"/>
                  </a:lnTo>
                  <a:lnTo>
                    <a:pt x="276987" y="191770"/>
                  </a:lnTo>
                  <a:lnTo>
                    <a:pt x="278142" y="189230"/>
                  </a:lnTo>
                  <a:lnTo>
                    <a:pt x="278726" y="187960"/>
                  </a:lnTo>
                  <a:lnTo>
                    <a:pt x="278904" y="190500"/>
                  </a:lnTo>
                  <a:lnTo>
                    <a:pt x="278257" y="191770"/>
                  </a:lnTo>
                  <a:lnTo>
                    <a:pt x="277025" y="191770"/>
                  </a:lnTo>
                  <a:lnTo>
                    <a:pt x="277152" y="195580"/>
                  </a:lnTo>
                  <a:lnTo>
                    <a:pt x="277482" y="194310"/>
                  </a:lnTo>
                  <a:lnTo>
                    <a:pt x="278079" y="195580"/>
                  </a:lnTo>
                  <a:lnTo>
                    <a:pt x="279196" y="196697"/>
                  </a:lnTo>
                  <a:lnTo>
                    <a:pt x="280187" y="194310"/>
                  </a:lnTo>
                  <a:lnTo>
                    <a:pt x="282270" y="189230"/>
                  </a:lnTo>
                  <a:lnTo>
                    <a:pt x="282067" y="195580"/>
                  </a:lnTo>
                  <a:lnTo>
                    <a:pt x="284937" y="191770"/>
                  </a:lnTo>
                  <a:lnTo>
                    <a:pt x="282168" y="195580"/>
                  </a:lnTo>
                  <a:lnTo>
                    <a:pt x="284010" y="194310"/>
                  </a:lnTo>
                  <a:lnTo>
                    <a:pt x="283095" y="196850"/>
                  </a:lnTo>
                  <a:lnTo>
                    <a:pt x="283324" y="198120"/>
                  </a:lnTo>
                  <a:lnTo>
                    <a:pt x="283730" y="199390"/>
                  </a:lnTo>
                  <a:lnTo>
                    <a:pt x="283324" y="200660"/>
                  </a:lnTo>
                  <a:lnTo>
                    <a:pt x="284759" y="198120"/>
                  </a:lnTo>
                  <a:lnTo>
                    <a:pt x="284175" y="201930"/>
                  </a:lnTo>
                  <a:lnTo>
                    <a:pt x="286232" y="199390"/>
                  </a:lnTo>
                  <a:lnTo>
                    <a:pt x="286029" y="200660"/>
                  </a:lnTo>
                  <a:lnTo>
                    <a:pt x="286715" y="199809"/>
                  </a:lnTo>
                  <a:lnTo>
                    <a:pt x="286842" y="199390"/>
                  </a:lnTo>
                  <a:lnTo>
                    <a:pt x="287655" y="198120"/>
                  </a:lnTo>
                  <a:lnTo>
                    <a:pt x="289267" y="195580"/>
                  </a:lnTo>
                  <a:lnTo>
                    <a:pt x="289674" y="203200"/>
                  </a:lnTo>
                  <a:lnTo>
                    <a:pt x="293154" y="199377"/>
                  </a:lnTo>
                  <a:lnTo>
                    <a:pt x="295605" y="198120"/>
                  </a:lnTo>
                  <a:lnTo>
                    <a:pt x="296748" y="195580"/>
                  </a:lnTo>
                  <a:lnTo>
                    <a:pt x="298958" y="194310"/>
                  </a:lnTo>
                  <a:lnTo>
                    <a:pt x="299224" y="195580"/>
                  </a:lnTo>
                  <a:lnTo>
                    <a:pt x="297637" y="196850"/>
                  </a:lnTo>
                  <a:lnTo>
                    <a:pt x="298310" y="199390"/>
                  </a:lnTo>
                  <a:lnTo>
                    <a:pt x="299148" y="199390"/>
                  </a:lnTo>
                  <a:lnTo>
                    <a:pt x="299974" y="198513"/>
                  </a:lnTo>
                  <a:lnTo>
                    <a:pt x="300355" y="198120"/>
                  </a:lnTo>
                  <a:lnTo>
                    <a:pt x="300012" y="198488"/>
                  </a:lnTo>
                  <a:lnTo>
                    <a:pt x="300037" y="200660"/>
                  </a:lnTo>
                  <a:lnTo>
                    <a:pt x="300875" y="200660"/>
                  </a:lnTo>
                  <a:lnTo>
                    <a:pt x="301142" y="198488"/>
                  </a:lnTo>
                  <a:lnTo>
                    <a:pt x="300786" y="198120"/>
                  </a:lnTo>
                  <a:lnTo>
                    <a:pt x="301282" y="196850"/>
                  </a:lnTo>
                  <a:lnTo>
                    <a:pt x="302260" y="194310"/>
                  </a:lnTo>
                  <a:close/>
                </a:path>
                <a:path w="728980" h="273684">
                  <a:moveTo>
                    <a:pt x="303796" y="201930"/>
                  </a:moveTo>
                  <a:lnTo>
                    <a:pt x="302818" y="201930"/>
                  </a:lnTo>
                  <a:lnTo>
                    <a:pt x="302234" y="203200"/>
                  </a:lnTo>
                  <a:lnTo>
                    <a:pt x="303479" y="203200"/>
                  </a:lnTo>
                  <a:lnTo>
                    <a:pt x="303720" y="203034"/>
                  </a:lnTo>
                  <a:lnTo>
                    <a:pt x="303796" y="201930"/>
                  </a:lnTo>
                  <a:close/>
                </a:path>
                <a:path w="728980" h="273684">
                  <a:moveTo>
                    <a:pt x="303834" y="202946"/>
                  </a:moveTo>
                  <a:lnTo>
                    <a:pt x="303707" y="203200"/>
                  </a:lnTo>
                  <a:lnTo>
                    <a:pt x="303834" y="202946"/>
                  </a:lnTo>
                  <a:close/>
                </a:path>
                <a:path w="728980" h="273684">
                  <a:moveTo>
                    <a:pt x="303911" y="200291"/>
                  </a:moveTo>
                  <a:lnTo>
                    <a:pt x="303796" y="201930"/>
                  </a:lnTo>
                  <a:lnTo>
                    <a:pt x="303911" y="200291"/>
                  </a:lnTo>
                  <a:close/>
                </a:path>
                <a:path w="728980" h="273684">
                  <a:moveTo>
                    <a:pt x="304546" y="203822"/>
                  </a:moveTo>
                  <a:lnTo>
                    <a:pt x="304203" y="204114"/>
                  </a:lnTo>
                  <a:lnTo>
                    <a:pt x="304419" y="204292"/>
                  </a:lnTo>
                  <a:lnTo>
                    <a:pt x="304457" y="204101"/>
                  </a:lnTo>
                  <a:lnTo>
                    <a:pt x="304507" y="203936"/>
                  </a:lnTo>
                  <a:close/>
                </a:path>
                <a:path w="728980" h="273684">
                  <a:moveTo>
                    <a:pt x="304876" y="203542"/>
                  </a:moveTo>
                  <a:lnTo>
                    <a:pt x="304647" y="203517"/>
                  </a:lnTo>
                  <a:lnTo>
                    <a:pt x="304546" y="203822"/>
                  </a:lnTo>
                  <a:lnTo>
                    <a:pt x="304876" y="203542"/>
                  </a:lnTo>
                  <a:close/>
                </a:path>
                <a:path w="728980" h="273684">
                  <a:moveTo>
                    <a:pt x="305485" y="193040"/>
                  </a:moveTo>
                  <a:lnTo>
                    <a:pt x="302056" y="199390"/>
                  </a:lnTo>
                  <a:lnTo>
                    <a:pt x="301637" y="199390"/>
                  </a:lnTo>
                  <a:lnTo>
                    <a:pt x="301028" y="201930"/>
                  </a:lnTo>
                  <a:lnTo>
                    <a:pt x="300405" y="203200"/>
                  </a:lnTo>
                  <a:lnTo>
                    <a:pt x="301523" y="201930"/>
                  </a:lnTo>
                  <a:lnTo>
                    <a:pt x="302818" y="200660"/>
                  </a:lnTo>
                  <a:lnTo>
                    <a:pt x="303949" y="199390"/>
                  </a:lnTo>
                  <a:lnTo>
                    <a:pt x="303911" y="200291"/>
                  </a:lnTo>
                  <a:lnTo>
                    <a:pt x="303961" y="199390"/>
                  </a:lnTo>
                  <a:lnTo>
                    <a:pt x="304126" y="199390"/>
                  </a:lnTo>
                  <a:lnTo>
                    <a:pt x="304914" y="198120"/>
                  </a:lnTo>
                  <a:lnTo>
                    <a:pt x="305485" y="193040"/>
                  </a:lnTo>
                  <a:close/>
                </a:path>
                <a:path w="728980" h="273684">
                  <a:moveTo>
                    <a:pt x="305600" y="202946"/>
                  </a:moveTo>
                  <a:lnTo>
                    <a:pt x="304888" y="203542"/>
                  </a:lnTo>
                  <a:lnTo>
                    <a:pt x="305079" y="203593"/>
                  </a:lnTo>
                  <a:lnTo>
                    <a:pt x="305308" y="203733"/>
                  </a:lnTo>
                  <a:lnTo>
                    <a:pt x="305600" y="202946"/>
                  </a:lnTo>
                  <a:close/>
                </a:path>
                <a:path w="728980" h="273684">
                  <a:moveTo>
                    <a:pt x="306158" y="198120"/>
                  </a:moveTo>
                  <a:lnTo>
                    <a:pt x="305752" y="198120"/>
                  </a:lnTo>
                  <a:lnTo>
                    <a:pt x="305981" y="198755"/>
                  </a:lnTo>
                  <a:lnTo>
                    <a:pt x="306158" y="198120"/>
                  </a:lnTo>
                  <a:close/>
                </a:path>
                <a:path w="728980" h="273684">
                  <a:moveTo>
                    <a:pt x="306209" y="199377"/>
                  </a:moveTo>
                  <a:lnTo>
                    <a:pt x="305981" y="198755"/>
                  </a:lnTo>
                  <a:lnTo>
                    <a:pt x="305460" y="200660"/>
                  </a:lnTo>
                  <a:lnTo>
                    <a:pt x="305066" y="200660"/>
                  </a:lnTo>
                  <a:lnTo>
                    <a:pt x="303834" y="202946"/>
                  </a:lnTo>
                  <a:lnTo>
                    <a:pt x="305320" y="201930"/>
                  </a:lnTo>
                  <a:lnTo>
                    <a:pt x="306209" y="199377"/>
                  </a:lnTo>
                  <a:close/>
                </a:path>
                <a:path w="728980" h="273684">
                  <a:moveTo>
                    <a:pt x="310388" y="199580"/>
                  </a:moveTo>
                  <a:lnTo>
                    <a:pt x="310222" y="196799"/>
                  </a:lnTo>
                  <a:lnTo>
                    <a:pt x="309397" y="196507"/>
                  </a:lnTo>
                  <a:lnTo>
                    <a:pt x="308051" y="198475"/>
                  </a:lnTo>
                  <a:lnTo>
                    <a:pt x="308013" y="197700"/>
                  </a:lnTo>
                  <a:lnTo>
                    <a:pt x="308381" y="196850"/>
                  </a:lnTo>
                  <a:lnTo>
                    <a:pt x="308559" y="196227"/>
                  </a:lnTo>
                  <a:lnTo>
                    <a:pt x="307606" y="197751"/>
                  </a:lnTo>
                  <a:lnTo>
                    <a:pt x="306285" y="200482"/>
                  </a:lnTo>
                  <a:lnTo>
                    <a:pt x="306057" y="203682"/>
                  </a:lnTo>
                  <a:lnTo>
                    <a:pt x="307340" y="200558"/>
                  </a:lnTo>
                  <a:lnTo>
                    <a:pt x="307213" y="201942"/>
                  </a:lnTo>
                  <a:lnTo>
                    <a:pt x="308660" y="198208"/>
                  </a:lnTo>
                  <a:lnTo>
                    <a:pt x="309257" y="197929"/>
                  </a:lnTo>
                  <a:lnTo>
                    <a:pt x="309346" y="199491"/>
                  </a:lnTo>
                  <a:lnTo>
                    <a:pt x="309016" y="200736"/>
                  </a:lnTo>
                  <a:lnTo>
                    <a:pt x="309372" y="199910"/>
                  </a:lnTo>
                  <a:lnTo>
                    <a:pt x="309676" y="201663"/>
                  </a:lnTo>
                  <a:lnTo>
                    <a:pt x="310388" y="199580"/>
                  </a:lnTo>
                  <a:close/>
                </a:path>
                <a:path w="728980" h="273684">
                  <a:moveTo>
                    <a:pt x="311467" y="200431"/>
                  </a:moveTo>
                  <a:lnTo>
                    <a:pt x="310870" y="200710"/>
                  </a:lnTo>
                  <a:lnTo>
                    <a:pt x="309816" y="204038"/>
                  </a:lnTo>
                  <a:lnTo>
                    <a:pt x="310807" y="203301"/>
                  </a:lnTo>
                  <a:lnTo>
                    <a:pt x="311175" y="202450"/>
                  </a:lnTo>
                  <a:lnTo>
                    <a:pt x="311467" y="200431"/>
                  </a:lnTo>
                  <a:close/>
                </a:path>
                <a:path w="728980" h="273684">
                  <a:moveTo>
                    <a:pt x="456577" y="238239"/>
                  </a:moveTo>
                  <a:lnTo>
                    <a:pt x="455955" y="239953"/>
                  </a:lnTo>
                  <a:lnTo>
                    <a:pt x="456120" y="239826"/>
                  </a:lnTo>
                  <a:lnTo>
                    <a:pt x="456577" y="238239"/>
                  </a:lnTo>
                  <a:close/>
                </a:path>
                <a:path w="728980" h="273684">
                  <a:moveTo>
                    <a:pt x="461606" y="255930"/>
                  </a:moveTo>
                  <a:lnTo>
                    <a:pt x="461479" y="256209"/>
                  </a:lnTo>
                  <a:lnTo>
                    <a:pt x="461403" y="256400"/>
                  </a:lnTo>
                  <a:lnTo>
                    <a:pt x="461543" y="256108"/>
                  </a:lnTo>
                  <a:lnTo>
                    <a:pt x="461606" y="255930"/>
                  </a:lnTo>
                  <a:close/>
                </a:path>
                <a:path w="728980" h="273684">
                  <a:moveTo>
                    <a:pt x="583196" y="254330"/>
                  </a:moveTo>
                  <a:lnTo>
                    <a:pt x="581253" y="254838"/>
                  </a:lnTo>
                  <a:lnTo>
                    <a:pt x="582129" y="257860"/>
                  </a:lnTo>
                  <a:lnTo>
                    <a:pt x="582129" y="256692"/>
                  </a:lnTo>
                  <a:lnTo>
                    <a:pt x="583196" y="254330"/>
                  </a:lnTo>
                  <a:close/>
                </a:path>
                <a:path w="728980" h="273684">
                  <a:moveTo>
                    <a:pt x="583628" y="253390"/>
                  </a:moveTo>
                  <a:lnTo>
                    <a:pt x="582828" y="251599"/>
                  </a:lnTo>
                  <a:lnTo>
                    <a:pt x="583311" y="254076"/>
                  </a:lnTo>
                  <a:lnTo>
                    <a:pt x="583628" y="253390"/>
                  </a:lnTo>
                  <a:close/>
                </a:path>
                <a:path w="728980" h="273684">
                  <a:moveTo>
                    <a:pt x="620433" y="258559"/>
                  </a:moveTo>
                  <a:lnTo>
                    <a:pt x="620115" y="258114"/>
                  </a:lnTo>
                  <a:lnTo>
                    <a:pt x="620153" y="258330"/>
                  </a:lnTo>
                  <a:lnTo>
                    <a:pt x="620191" y="258508"/>
                  </a:lnTo>
                  <a:lnTo>
                    <a:pt x="620217" y="258711"/>
                  </a:lnTo>
                  <a:lnTo>
                    <a:pt x="620433" y="258559"/>
                  </a:lnTo>
                  <a:close/>
                </a:path>
                <a:path w="728980" h="273684">
                  <a:moveTo>
                    <a:pt x="626821" y="257784"/>
                  </a:moveTo>
                  <a:lnTo>
                    <a:pt x="626719" y="257949"/>
                  </a:lnTo>
                  <a:lnTo>
                    <a:pt x="626643" y="258546"/>
                  </a:lnTo>
                  <a:lnTo>
                    <a:pt x="626821" y="257784"/>
                  </a:lnTo>
                  <a:close/>
                </a:path>
                <a:path w="728980" h="273684">
                  <a:moveTo>
                    <a:pt x="627037" y="258432"/>
                  </a:moveTo>
                  <a:lnTo>
                    <a:pt x="626846" y="257949"/>
                  </a:lnTo>
                  <a:lnTo>
                    <a:pt x="626872" y="258191"/>
                  </a:lnTo>
                  <a:lnTo>
                    <a:pt x="627037" y="258432"/>
                  </a:lnTo>
                  <a:close/>
                </a:path>
                <a:path w="728980" h="273684">
                  <a:moveTo>
                    <a:pt x="633958" y="255473"/>
                  </a:moveTo>
                  <a:lnTo>
                    <a:pt x="633920" y="255104"/>
                  </a:lnTo>
                  <a:lnTo>
                    <a:pt x="633806" y="254469"/>
                  </a:lnTo>
                  <a:lnTo>
                    <a:pt x="633831" y="255003"/>
                  </a:lnTo>
                  <a:lnTo>
                    <a:pt x="633958" y="255778"/>
                  </a:lnTo>
                  <a:lnTo>
                    <a:pt x="633958" y="255473"/>
                  </a:lnTo>
                  <a:close/>
                </a:path>
                <a:path w="728980" h="273684">
                  <a:moveTo>
                    <a:pt x="646493" y="258953"/>
                  </a:moveTo>
                  <a:lnTo>
                    <a:pt x="646176" y="258559"/>
                  </a:lnTo>
                  <a:lnTo>
                    <a:pt x="646290" y="258826"/>
                  </a:lnTo>
                  <a:lnTo>
                    <a:pt x="646493" y="258953"/>
                  </a:lnTo>
                  <a:close/>
                </a:path>
                <a:path w="728980" h="273684">
                  <a:moveTo>
                    <a:pt x="651154" y="252755"/>
                  </a:moveTo>
                  <a:lnTo>
                    <a:pt x="650925" y="253034"/>
                  </a:lnTo>
                  <a:lnTo>
                    <a:pt x="651154" y="252755"/>
                  </a:lnTo>
                  <a:close/>
                </a:path>
                <a:path w="728980" h="273684">
                  <a:moveTo>
                    <a:pt x="658571" y="257098"/>
                  </a:moveTo>
                  <a:lnTo>
                    <a:pt x="658495" y="256781"/>
                  </a:lnTo>
                  <a:lnTo>
                    <a:pt x="658393" y="256603"/>
                  </a:lnTo>
                  <a:lnTo>
                    <a:pt x="658342" y="256857"/>
                  </a:lnTo>
                  <a:lnTo>
                    <a:pt x="658571" y="257098"/>
                  </a:lnTo>
                  <a:close/>
                </a:path>
                <a:path w="728980" h="273684">
                  <a:moveTo>
                    <a:pt x="662698" y="259905"/>
                  </a:moveTo>
                  <a:lnTo>
                    <a:pt x="662533" y="260134"/>
                  </a:lnTo>
                  <a:lnTo>
                    <a:pt x="662393" y="260350"/>
                  </a:lnTo>
                  <a:lnTo>
                    <a:pt x="662432" y="260654"/>
                  </a:lnTo>
                  <a:lnTo>
                    <a:pt x="662622" y="260565"/>
                  </a:lnTo>
                  <a:lnTo>
                    <a:pt x="662686" y="260223"/>
                  </a:lnTo>
                  <a:lnTo>
                    <a:pt x="662698" y="259905"/>
                  </a:lnTo>
                  <a:close/>
                </a:path>
                <a:path w="728980" h="273684">
                  <a:moveTo>
                    <a:pt x="686447" y="261975"/>
                  </a:moveTo>
                  <a:lnTo>
                    <a:pt x="685761" y="260908"/>
                  </a:lnTo>
                  <a:lnTo>
                    <a:pt x="685761" y="262039"/>
                  </a:lnTo>
                  <a:lnTo>
                    <a:pt x="686117" y="261734"/>
                  </a:lnTo>
                  <a:lnTo>
                    <a:pt x="686447" y="261975"/>
                  </a:lnTo>
                  <a:close/>
                </a:path>
                <a:path w="728980" h="273684">
                  <a:moveTo>
                    <a:pt x="686701" y="262382"/>
                  </a:moveTo>
                  <a:lnTo>
                    <a:pt x="686638" y="262153"/>
                  </a:lnTo>
                  <a:lnTo>
                    <a:pt x="686549" y="262026"/>
                  </a:lnTo>
                  <a:lnTo>
                    <a:pt x="686701" y="262382"/>
                  </a:lnTo>
                  <a:close/>
                </a:path>
                <a:path w="728980" h="273684">
                  <a:moveTo>
                    <a:pt x="691057" y="258356"/>
                  </a:moveTo>
                  <a:lnTo>
                    <a:pt x="691007" y="257924"/>
                  </a:lnTo>
                  <a:lnTo>
                    <a:pt x="690968" y="257543"/>
                  </a:lnTo>
                  <a:lnTo>
                    <a:pt x="690930" y="257314"/>
                  </a:lnTo>
                  <a:lnTo>
                    <a:pt x="690956" y="257683"/>
                  </a:lnTo>
                  <a:lnTo>
                    <a:pt x="690994" y="258038"/>
                  </a:lnTo>
                  <a:lnTo>
                    <a:pt x="691057" y="258356"/>
                  </a:lnTo>
                  <a:close/>
                </a:path>
                <a:path w="728980" h="273684">
                  <a:moveTo>
                    <a:pt x="697153" y="257276"/>
                  </a:moveTo>
                  <a:lnTo>
                    <a:pt x="696861" y="258711"/>
                  </a:lnTo>
                  <a:lnTo>
                    <a:pt x="697064" y="258699"/>
                  </a:lnTo>
                  <a:lnTo>
                    <a:pt x="697090" y="258292"/>
                  </a:lnTo>
                  <a:lnTo>
                    <a:pt x="697103" y="257822"/>
                  </a:lnTo>
                  <a:lnTo>
                    <a:pt x="697153" y="257276"/>
                  </a:lnTo>
                  <a:close/>
                </a:path>
                <a:path w="728980" h="273684">
                  <a:moveTo>
                    <a:pt x="705129" y="259765"/>
                  </a:moveTo>
                  <a:lnTo>
                    <a:pt x="705002" y="258559"/>
                  </a:lnTo>
                  <a:lnTo>
                    <a:pt x="704913" y="257695"/>
                  </a:lnTo>
                  <a:lnTo>
                    <a:pt x="704710" y="257581"/>
                  </a:lnTo>
                  <a:lnTo>
                    <a:pt x="704837" y="260527"/>
                  </a:lnTo>
                  <a:lnTo>
                    <a:pt x="704850" y="261810"/>
                  </a:lnTo>
                  <a:lnTo>
                    <a:pt x="704888" y="260578"/>
                  </a:lnTo>
                  <a:lnTo>
                    <a:pt x="704977" y="260007"/>
                  </a:lnTo>
                  <a:lnTo>
                    <a:pt x="705129" y="259765"/>
                  </a:lnTo>
                  <a:close/>
                </a:path>
                <a:path w="728980" h="273684">
                  <a:moveTo>
                    <a:pt x="720674" y="273304"/>
                  </a:moveTo>
                  <a:lnTo>
                    <a:pt x="720445" y="273367"/>
                  </a:lnTo>
                  <a:lnTo>
                    <a:pt x="720598" y="273418"/>
                  </a:lnTo>
                  <a:close/>
                </a:path>
                <a:path w="728980" h="273684">
                  <a:moveTo>
                    <a:pt x="721182" y="272732"/>
                  </a:moveTo>
                  <a:lnTo>
                    <a:pt x="721093" y="272884"/>
                  </a:lnTo>
                  <a:lnTo>
                    <a:pt x="721004" y="273011"/>
                  </a:lnTo>
                  <a:lnTo>
                    <a:pt x="720915" y="273672"/>
                  </a:lnTo>
                  <a:lnTo>
                    <a:pt x="721042" y="273494"/>
                  </a:lnTo>
                  <a:lnTo>
                    <a:pt x="721131" y="273151"/>
                  </a:lnTo>
                  <a:lnTo>
                    <a:pt x="721182" y="272732"/>
                  </a:lnTo>
                  <a:close/>
                </a:path>
                <a:path w="728980" h="273684">
                  <a:moveTo>
                    <a:pt x="727684" y="267614"/>
                  </a:moveTo>
                  <a:lnTo>
                    <a:pt x="726922" y="264985"/>
                  </a:lnTo>
                  <a:lnTo>
                    <a:pt x="726249" y="264922"/>
                  </a:lnTo>
                  <a:lnTo>
                    <a:pt x="725766" y="267195"/>
                  </a:lnTo>
                  <a:lnTo>
                    <a:pt x="725551" y="266446"/>
                  </a:lnTo>
                  <a:lnTo>
                    <a:pt x="725614" y="265531"/>
                  </a:lnTo>
                  <a:lnTo>
                    <a:pt x="725589" y="264896"/>
                  </a:lnTo>
                  <a:lnTo>
                    <a:pt x="725271" y="266611"/>
                  </a:lnTo>
                  <a:lnTo>
                    <a:pt x="724979" y="269595"/>
                  </a:lnTo>
                  <a:lnTo>
                    <a:pt x="725576" y="272732"/>
                  </a:lnTo>
                  <a:lnTo>
                    <a:pt x="725741" y="269379"/>
                  </a:lnTo>
                  <a:lnTo>
                    <a:pt x="725982" y="270751"/>
                  </a:lnTo>
                  <a:lnTo>
                    <a:pt x="726135" y="266763"/>
                  </a:lnTo>
                  <a:lnTo>
                    <a:pt x="726490" y="266331"/>
                  </a:lnTo>
                  <a:lnTo>
                    <a:pt x="726935" y="267817"/>
                  </a:lnTo>
                  <a:lnTo>
                    <a:pt x="726986" y="269087"/>
                  </a:lnTo>
                  <a:lnTo>
                    <a:pt x="727036" y="268185"/>
                  </a:lnTo>
                  <a:lnTo>
                    <a:pt x="727659" y="269798"/>
                  </a:lnTo>
                  <a:lnTo>
                    <a:pt x="727684" y="267614"/>
                  </a:lnTo>
                  <a:close/>
                </a:path>
                <a:path w="728980" h="273684">
                  <a:moveTo>
                    <a:pt x="728929" y="270154"/>
                  </a:moveTo>
                  <a:lnTo>
                    <a:pt x="728637" y="268135"/>
                  </a:lnTo>
                  <a:lnTo>
                    <a:pt x="728281" y="268566"/>
                  </a:lnTo>
                  <a:lnTo>
                    <a:pt x="728332" y="272034"/>
                  </a:lnTo>
                  <a:lnTo>
                    <a:pt x="728865" y="271068"/>
                  </a:lnTo>
                  <a:lnTo>
                    <a:pt x="728929" y="27015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8064112" y="1344758"/>
              <a:ext cx="757555" cy="83185"/>
            </a:xfrm>
            <a:custGeom>
              <a:avLst/>
              <a:gdLst/>
              <a:ahLst/>
              <a:cxnLst/>
              <a:rect l="l" t="t" r="r" b="b"/>
              <a:pathLst>
                <a:path w="757555" h="83184">
                  <a:moveTo>
                    <a:pt x="2247" y="51689"/>
                  </a:moveTo>
                  <a:lnTo>
                    <a:pt x="1270" y="51562"/>
                  </a:lnTo>
                  <a:lnTo>
                    <a:pt x="1219" y="53848"/>
                  </a:lnTo>
                  <a:lnTo>
                    <a:pt x="2209" y="51816"/>
                  </a:lnTo>
                  <a:lnTo>
                    <a:pt x="2247" y="51689"/>
                  </a:lnTo>
                  <a:close/>
                </a:path>
                <a:path w="757555" h="83184">
                  <a:moveTo>
                    <a:pt x="4851" y="52197"/>
                  </a:moveTo>
                  <a:lnTo>
                    <a:pt x="4749" y="51181"/>
                  </a:lnTo>
                  <a:lnTo>
                    <a:pt x="4622" y="50558"/>
                  </a:lnTo>
                  <a:lnTo>
                    <a:pt x="4533" y="51054"/>
                  </a:lnTo>
                  <a:lnTo>
                    <a:pt x="4419" y="51308"/>
                  </a:lnTo>
                  <a:lnTo>
                    <a:pt x="3581" y="52578"/>
                  </a:lnTo>
                  <a:lnTo>
                    <a:pt x="3454" y="52959"/>
                  </a:lnTo>
                  <a:lnTo>
                    <a:pt x="3860" y="53975"/>
                  </a:lnTo>
                  <a:lnTo>
                    <a:pt x="4851" y="52197"/>
                  </a:lnTo>
                  <a:close/>
                </a:path>
                <a:path w="757555" h="83184">
                  <a:moveTo>
                    <a:pt x="4851" y="49403"/>
                  </a:moveTo>
                  <a:lnTo>
                    <a:pt x="4737" y="49530"/>
                  </a:lnTo>
                  <a:lnTo>
                    <a:pt x="4622" y="50558"/>
                  </a:lnTo>
                  <a:lnTo>
                    <a:pt x="4851" y="49403"/>
                  </a:lnTo>
                  <a:close/>
                </a:path>
                <a:path w="757555" h="83184">
                  <a:moveTo>
                    <a:pt x="22428" y="60261"/>
                  </a:moveTo>
                  <a:lnTo>
                    <a:pt x="21247" y="61595"/>
                  </a:lnTo>
                  <a:lnTo>
                    <a:pt x="22288" y="61976"/>
                  </a:lnTo>
                  <a:lnTo>
                    <a:pt x="22428" y="60261"/>
                  </a:lnTo>
                  <a:close/>
                </a:path>
                <a:path w="757555" h="83184">
                  <a:moveTo>
                    <a:pt x="22555" y="60121"/>
                  </a:moveTo>
                  <a:lnTo>
                    <a:pt x="22517" y="59232"/>
                  </a:lnTo>
                  <a:lnTo>
                    <a:pt x="22428" y="60261"/>
                  </a:lnTo>
                  <a:lnTo>
                    <a:pt x="22555" y="60121"/>
                  </a:lnTo>
                  <a:close/>
                </a:path>
                <a:path w="757555" h="83184">
                  <a:moveTo>
                    <a:pt x="30086" y="56476"/>
                  </a:moveTo>
                  <a:lnTo>
                    <a:pt x="29718" y="58547"/>
                  </a:lnTo>
                  <a:lnTo>
                    <a:pt x="28549" y="59029"/>
                  </a:lnTo>
                  <a:lnTo>
                    <a:pt x="29819" y="59131"/>
                  </a:lnTo>
                  <a:lnTo>
                    <a:pt x="29845" y="58280"/>
                  </a:lnTo>
                  <a:lnTo>
                    <a:pt x="29959" y="57378"/>
                  </a:lnTo>
                  <a:lnTo>
                    <a:pt x="30086" y="56476"/>
                  </a:lnTo>
                  <a:close/>
                </a:path>
                <a:path w="757555" h="83184">
                  <a:moveTo>
                    <a:pt x="31432" y="55245"/>
                  </a:moveTo>
                  <a:lnTo>
                    <a:pt x="31305" y="54229"/>
                  </a:lnTo>
                  <a:lnTo>
                    <a:pt x="31102" y="53340"/>
                  </a:lnTo>
                  <a:lnTo>
                    <a:pt x="30518" y="56007"/>
                  </a:lnTo>
                  <a:lnTo>
                    <a:pt x="30848" y="55714"/>
                  </a:lnTo>
                  <a:lnTo>
                    <a:pt x="30873" y="55499"/>
                  </a:lnTo>
                  <a:lnTo>
                    <a:pt x="30873" y="55714"/>
                  </a:lnTo>
                  <a:lnTo>
                    <a:pt x="31127" y="55499"/>
                  </a:lnTo>
                  <a:lnTo>
                    <a:pt x="31432" y="55245"/>
                  </a:lnTo>
                  <a:close/>
                </a:path>
                <a:path w="757555" h="83184">
                  <a:moveTo>
                    <a:pt x="31788" y="54914"/>
                  </a:moveTo>
                  <a:lnTo>
                    <a:pt x="31572" y="55118"/>
                  </a:lnTo>
                  <a:lnTo>
                    <a:pt x="31572" y="55372"/>
                  </a:lnTo>
                  <a:lnTo>
                    <a:pt x="31686" y="55880"/>
                  </a:lnTo>
                  <a:lnTo>
                    <a:pt x="31788" y="54914"/>
                  </a:lnTo>
                  <a:close/>
                </a:path>
                <a:path w="757555" h="83184">
                  <a:moveTo>
                    <a:pt x="41262" y="39751"/>
                  </a:moveTo>
                  <a:lnTo>
                    <a:pt x="40690" y="40386"/>
                  </a:lnTo>
                  <a:lnTo>
                    <a:pt x="40970" y="40513"/>
                  </a:lnTo>
                  <a:lnTo>
                    <a:pt x="41262" y="39751"/>
                  </a:lnTo>
                  <a:close/>
                </a:path>
                <a:path w="757555" h="83184">
                  <a:moveTo>
                    <a:pt x="41389" y="59664"/>
                  </a:moveTo>
                  <a:lnTo>
                    <a:pt x="41122" y="60325"/>
                  </a:lnTo>
                  <a:lnTo>
                    <a:pt x="40335" y="59969"/>
                  </a:lnTo>
                  <a:lnTo>
                    <a:pt x="40500" y="61214"/>
                  </a:lnTo>
                  <a:lnTo>
                    <a:pt x="40741" y="63754"/>
                  </a:lnTo>
                  <a:lnTo>
                    <a:pt x="41287" y="60325"/>
                  </a:lnTo>
                  <a:lnTo>
                    <a:pt x="41389" y="59664"/>
                  </a:lnTo>
                  <a:close/>
                </a:path>
                <a:path w="757555" h="83184">
                  <a:moveTo>
                    <a:pt x="41706" y="58864"/>
                  </a:moveTo>
                  <a:lnTo>
                    <a:pt x="41592" y="58381"/>
                  </a:lnTo>
                  <a:lnTo>
                    <a:pt x="41389" y="59664"/>
                  </a:lnTo>
                  <a:lnTo>
                    <a:pt x="41706" y="58864"/>
                  </a:lnTo>
                  <a:close/>
                </a:path>
                <a:path w="757555" h="83184">
                  <a:moveTo>
                    <a:pt x="54876" y="66802"/>
                  </a:moveTo>
                  <a:lnTo>
                    <a:pt x="54698" y="63627"/>
                  </a:lnTo>
                  <a:lnTo>
                    <a:pt x="54635" y="64389"/>
                  </a:lnTo>
                  <a:lnTo>
                    <a:pt x="54521" y="65151"/>
                  </a:lnTo>
                  <a:lnTo>
                    <a:pt x="54432" y="65278"/>
                  </a:lnTo>
                  <a:lnTo>
                    <a:pt x="54330" y="65659"/>
                  </a:lnTo>
                  <a:lnTo>
                    <a:pt x="54876" y="66802"/>
                  </a:lnTo>
                  <a:close/>
                </a:path>
                <a:path w="757555" h="83184">
                  <a:moveTo>
                    <a:pt x="60655" y="45085"/>
                  </a:moveTo>
                  <a:lnTo>
                    <a:pt x="60439" y="44196"/>
                  </a:lnTo>
                  <a:lnTo>
                    <a:pt x="60464" y="44577"/>
                  </a:lnTo>
                  <a:lnTo>
                    <a:pt x="60655" y="45085"/>
                  </a:lnTo>
                  <a:close/>
                </a:path>
                <a:path w="757555" h="83184">
                  <a:moveTo>
                    <a:pt x="79984" y="68440"/>
                  </a:moveTo>
                  <a:lnTo>
                    <a:pt x="79679" y="68745"/>
                  </a:lnTo>
                  <a:lnTo>
                    <a:pt x="79857" y="68757"/>
                  </a:lnTo>
                  <a:lnTo>
                    <a:pt x="79984" y="68440"/>
                  </a:lnTo>
                  <a:close/>
                </a:path>
                <a:path w="757555" h="83184">
                  <a:moveTo>
                    <a:pt x="81673" y="44450"/>
                  </a:moveTo>
                  <a:lnTo>
                    <a:pt x="81330" y="43307"/>
                  </a:lnTo>
                  <a:lnTo>
                    <a:pt x="80657" y="44450"/>
                  </a:lnTo>
                  <a:lnTo>
                    <a:pt x="81673" y="44450"/>
                  </a:lnTo>
                  <a:close/>
                </a:path>
                <a:path w="757555" h="83184">
                  <a:moveTo>
                    <a:pt x="84086" y="68961"/>
                  </a:moveTo>
                  <a:lnTo>
                    <a:pt x="83489" y="69977"/>
                  </a:lnTo>
                  <a:lnTo>
                    <a:pt x="83947" y="69596"/>
                  </a:lnTo>
                  <a:lnTo>
                    <a:pt x="84086" y="68961"/>
                  </a:lnTo>
                  <a:close/>
                </a:path>
                <a:path w="757555" h="83184">
                  <a:moveTo>
                    <a:pt x="87642" y="43243"/>
                  </a:moveTo>
                  <a:lnTo>
                    <a:pt x="86728" y="44030"/>
                  </a:lnTo>
                  <a:lnTo>
                    <a:pt x="87058" y="44272"/>
                  </a:lnTo>
                  <a:lnTo>
                    <a:pt x="87642" y="43243"/>
                  </a:lnTo>
                  <a:close/>
                </a:path>
                <a:path w="757555" h="83184">
                  <a:moveTo>
                    <a:pt x="93687" y="67894"/>
                  </a:moveTo>
                  <a:lnTo>
                    <a:pt x="93052" y="69215"/>
                  </a:lnTo>
                  <a:lnTo>
                    <a:pt x="93611" y="68834"/>
                  </a:lnTo>
                  <a:lnTo>
                    <a:pt x="93687" y="67894"/>
                  </a:lnTo>
                  <a:close/>
                </a:path>
                <a:path w="757555" h="83184">
                  <a:moveTo>
                    <a:pt x="94157" y="68453"/>
                  </a:moveTo>
                  <a:lnTo>
                    <a:pt x="93611" y="68834"/>
                  </a:lnTo>
                  <a:lnTo>
                    <a:pt x="93472" y="70612"/>
                  </a:lnTo>
                  <a:lnTo>
                    <a:pt x="94157" y="68453"/>
                  </a:lnTo>
                  <a:close/>
                </a:path>
                <a:path w="757555" h="83184">
                  <a:moveTo>
                    <a:pt x="134747" y="77089"/>
                  </a:moveTo>
                  <a:lnTo>
                    <a:pt x="134404" y="76911"/>
                  </a:lnTo>
                  <a:lnTo>
                    <a:pt x="134340" y="78105"/>
                  </a:lnTo>
                  <a:lnTo>
                    <a:pt x="134658" y="78613"/>
                  </a:lnTo>
                  <a:lnTo>
                    <a:pt x="134747" y="77089"/>
                  </a:lnTo>
                  <a:close/>
                </a:path>
                <a:path w="757555" h="83184">
                  <a:moveTo>
                    <a:pt x="143281" y="57670"/>
                  </a:moveTo>
                  <a:lnTo>
                    <a:pt x="142735" y="59309"/>
                  </a:lnTo>
                  <a:lnTo>
                    <a:pt x="142849" y="59055"/>
                  </a:lnTo>
                  <a:lnTo>
                    <a:pt x="143281" y="57670"/>
                  </a:lnTo>
                  <a:close/>
                </a:path>
                <a:path w="757555" h="83184">
                  <a:moveTo>
                    <a:pt x="145427" y="54483"/>
                  </a:moveTo>
                  <a:lnTo>
                    <a:pt x="144843" y="54483"/>
                  </a:lnTo>
                  <a:lnTo>
                    <a:pt x="143433" y="54610"/>
                  </a:lnTo>
                  <a:lnTo>
                    <a:pt x="142963" y="56642"/>
                  </a:lnTo>
                  <a:lnTo>
                    <a:pt x="143217" y="56261"/>
                  </a:lnTo>
                  <a:lnTo>
                    <a:pt x="143611" y="55372"/>
                  </a:lnTo>
                  <a:lnTo>
                    <a:pt x="143751" y="56134"/>
                  </a:lnTo>
                  <a:lnTo>
                    <a:pt x="143281" y="57670"/>
                  </a:lnTo>
                  <a:lnTo>
                    <a:pt x="144526" y="56261"/>
                  </a:lnTo>
                  <a:lnTo>
                    <a:pt x="144970" y="55372"/>
                  </a:lnTo>
                  <a:lnTo>
                    <a:pt x="145427" y="54483"/>
                  </a:lnTo>
                  <a:close/>
                </a:path>
                <a:path w="757555" h="83184">
                  <a:moveTo>
                    <a:pt x="147701" y="56616"/>
                  </a:moveTo>
                  <a:lnTo>
                    <a:pt x="147599" y="54952"/>
                  </a:lnTo>
                  <a:lnTo>
                    <a:pt x="147104" y="53848"/>
                  </a:lnTo>
                  <a:lnTo>
                    <a:pt x="146621" y="55435"/>
                  </a:lnTo>
                  <a:lnTo>
                    <a:pt x="147066" y="55702"/>
                  </a:lnTo>
                  <a:lnTo>
                    <a:pt x="147447" y="57023"/>
                  </a:lnTo>
                  <a:lnTo>
                    <a:pt x="147701" y="56616"/>
                  </a:lnTo>
                  <a:close/>
                </a:path>
                <a:path w="757555" h="83184">
                  <a:moveTo>
                    <a:pt x="153301" y="61226"/>
                  </a:moveTo>
                  <a:lnTo>
                    <a:pt x="153187" y="60159"/>
                  </a:lnTo>
                  <a:lnTo>
                    <a:pt x="152895" y="61468"/>
                  </a:lnTo>
                  <a:lnTo>
                    <a:pt x="153301" y="61226"/>
                  </a:lnTo>
                  <a:close/>
                </a:path>
                <a:path w="757555" h="83184">
                  <a:moveTo>
                    <a:pt x="153530" y="60198"/>
                  </a:moveTo>
                  <a:lnTo>
                    <a:pt x="153504" y="58928"/>
                  </a:lnTo>
                  <a:lnTo>
                    <a:pt x="153479" y="57404"/>
                  </a:lnTo>
                  <a:lnTo>
                    <a:pt x="153035" y="57721"/>
                  </a:lnTo>
                  <a:lnTo>
                    <a:pt x="152946" y="57912"/>
                  </a:lnTo>
                  <a:lnTo>
                    <a:pt x="153187" y="60159"/>
                  </a:lnTo>
                  <a:lnTo>
                    <a:pt x="153416" y="59042"/>
                  </a:lnTo>
                  <a:lnTo>
                    <a:pt x="153530" y="60198"/>
                  </a:lnTo>
                  <a:close/>
                </a:path>
                <a:path w="757555" h="83184">
                  <a:moveTo>
                    <a:pt x="163360" y="79336"/>
                  </a:moveTo>
                  <a:lnTo>
                    <a:pt x="162991" y="80264"/>
                  </a:lnTo>
                  <a:lnTo>
                    <a:pt x="163309" y="79756"/>
                  </a:lnTo>
                  <a:lnTo>
                    <a:pt x="163360" y="79336"/>
                  </a:lnTo>
                  <a:close/>
                </a:path>
                <a:path w="757555" h="83184">
                  <a:moveTo>
                    <a:pt x="167424" y="57492"/>
                  </a:moveTo>
                  <a:lnTo>
                    <a:pt x="167106" y="57048"/>
                  </a:lnTo>
                  <a:lnTo>
                    <a:pt x="167144" y="57264"/>
                  </a:lnTo>
                  <a:lnTo>
                    <a:pt x="167182" y="57442"/>
                  </a:lnTo>
                  <a:lnTo>
                    <a:pt x="167208" y="57645"/>
                  </a:lnTo>
                  <a:lnTo>
                    <a:pt x="167424" y="57492"/>
                  </a:lnTo>
                  <a:close/>
                </a:path>
                <a:path w="757555" h="83184">
                  <a:moveTo>
                    <a:pt x="169087" y="53543"/>
                  </a:moveTo>
                  <a:lnTo>
                    <a:pt x="168452" y="54508"/>
                  </a:lnTo>
                  <a:lnTo>
                    <a:pt x="168465" y="57823"/>
                  </a:lnTo>
                  <a:lnTo>
                    <a:pt x="168846" y="57238"/>
                  </a:lnTo>
                  <a:lnTo>
                    <a:pt x="169087" y="53543"/>
                  </a:lnTo>
                  <a:close/>
                </a:path>
                <a:path w="757555" h="83184">
                  <a:moveTo>
                    <a:pt x="172821" y="80556"/>
                  </a:moveTo>
                  <a:lnTo>
                    <a:pt x="171716" y="80086"/>
                  </a:lnTo>
                  <a:lnTo>
                    <a:pt x="172008" y="80378"/>
                  </a:lnTo>
                  <a:lnTo>
                    <a:pt x="172415" y="80543"/>
                  </a:lnTo>
                  <a:lnTo>
                    <a:pt x="172821" y="80556"/>
                  </a:lnTo>
                  <a:close/>
                </a:path>
                <a:path w="757555" h="83184">
                  <a:moveTo>
                    <a:pt x="185343" y="77698"/>
                  </a:moveTo>
                  <a:lnTo>
                    <a:pt x="185127" y="78359"/>
                  </a:lnTo>
                  <a:lnTo>
                    <a:pt x="184988" y="78486"/>
                  </a:lnTo>
                  <a:lnTo>
                    <a:pt x="184861" y="78867"/>
                  </a:lnTo>
                  <a:lnTo>
                    <a:pt x="185267" y="79629"/>
                  </a:lnTo>
                  <a:lnTo>
                    <a:pt x="185343" y="77698"/>
                  </a:lnTo>
                  <a:close/>
                </a:path>
                <a:path w="757555" h="83184">
                  <a:moveTo>
                    <a:pt x="188912" y="60198"/>
                  </a:moveTo>
                  <a:close/>
                </a:path>
                <a:path w="757555" h="83184">
                  <a:moveTo>
                    <a:pt x="188976" y="51054"/>
                  </a:moveTo>
                  <a:lnTo>
                    <a:pt x="187833" y="52959"/>
                  </a:lnTo>
                  <a:lnTo>
                    <a:pt x="187769" y="53213"/>
                  </a:lnTo>
                  <a:lnTo>
                    <a:pt x="188010" y="55156"/>
                  </a:lnTo>
                  <a:lnTo>
                    <a:pt x="188112" y="54864"/>
                  </a:lnTo>
                  <a:lnTo>
                    <a:pt x="188048" y="55499"/>
                  </a:lnTo>
                  <a:lnTo>
                    <a:pt x="188010" y="55156"/>
                  </a:lnTo>
                  <a:lnTo>
                    <a:pt x="187248" y="57277"/>
                  </a:lnTo>
                  <a:lnTo>
                    <a:pt x="188899" y="55880"/>
                  </a:lnTo>
                  <a:lnTo>
                    <a:pt x="188963" y="55499"/>
                  </a:lnTo>
                  <a:lnTo>
                    <a:pt x="188963" y="54864"/>
                  </a:lnTo>
                  <a:lnTo>
                    <a:pt x="188976" y="51054"/>
                  </a:lnTo>
                  <a:close/>
                </a:path>
                <a:path w="757555" h="83184">
                  <a:moveTo>
                    <a:pt x="192989" y="59563"/>
                  </a:moveTo>
                  <a:lnTo>
                    <a:pt x="192671" y="59309"/>
                  </a:lnTo>
                  <a:lnTo>
                    <a:pt x="192697" y="60820"/>
                  </a:lnTo>
                  <a:lnTo>
                    <a:pt x="192989" y="59563"/>
                  </a:lnTo>
                  <a:close/>
                </a:path>
                <a:path w="757555" h="83184">
                  <a:moveTo>
                    <a:pt x="193306" y="59817"/>
                  </a:moveTo>
                  <a:lnTo>
                    <a:pt x="193078" y="59182"/>
                  </a:lnTo>
                  <a:lnTo>
                    <a:pt x="193103" y="59664"/>
                  </a:lnTo>
                  <a:lnTo>
                    <a:pt x="193306" y="59817"/>
                  </a:lnTo>
                  <a:close/>
                </a:path>
                <a:path w="757555" h="83184">
                  <a:moveTo>
                    <a:pt x="193471" y="77584"/>
                  </a:moveTo>
                  <a:lnTo>
                    <a:pt x="193332" y="77724"/>
                  </a:lnTo>
                  <a:lnTo>
                    <a:pt x="192976" y="78282"/>
                  </a:lnTo>
                  <a:lnTo>
                    <a:pt x="193217" y="78054"/>
                  </a:lnTo>
                  <a:lnTo>
                    <a:pt x="193471" y="77584"/>
                  </a:lnTo>
                  <a:close/>
                </a:path>
                <a:path w="757555" h="83184">
                  <a:moveTo>
                    <a:pt x="194322" y="77470"/>
                  </a:moveTo>
                  <a:lnTo>
                    <a:pt x="194310" y="76200"/>
                  </a:lnTo>
                  <a:lnTo>
                    <a:pt x="193941" y="76835"/>
                  </a:lnTo>
                  <a:lnTo>
                    <a:pt x="193890" y="76517"/>
                  </a:lnTo>
                  <a:lnTo>
                    <a:pt x="193878" y="76835"/>
                  </a:lnTo>
                  <a:lnTo>
                    <a:pt x="193675" y="77343"/>
                  </a:lnTo>
                  <a:lnTo>
                    <a:pt x="193471" y="77584"/>
                  </a:lnTo>
                  <a:lnTo>
                    <a:pt x="193852" y="77470"/>
                  </a:lnTo>
                  <a:lnTo>
                    <a:pt x="194322" y="78359"/>
                  </a:lnTo>
                  <a:lnTo>
                    <a:pt x="194322" y="77470"/>
                  </a:lnTo>
                  <a:close/>
                </a:path>
                <a:path w="757555" h="83184">
                  <a:moveTo>
                    <a:pt x="195643" y="52578"/>
                  </a:moveTo>
                  <a:lnTo>
                    <a:pt x="195529" y="52197"/>
                  </a:lnTo>
                  <a:lnTo>
                    <a:pt x="195287" y="52578"/>
                  </a:lnTo>
                  <a:lnTo>
                    <a:pt x="195643" y="52578"/>
                  </a:lnTo>
                  <a:close/>
                </a:path>
                <a:path w="757555" h="83184">
                  <a:moveTo>
                    <a:pt x="195859" y="52578"/>
                  </a:moveTo>
                  <a:lnTo>
                    <a:pt x="195643" y="52578"/>
                  </a:lnTo>
                  <a:lnTo>
                    <a:pt x="195808" y="53136"/>
                  </a:lnTo>
                  <a:lnTo>
                    <a:pt x="195859" y="52578"/>
                  </a:lnTo>
                  <a:close/>
                </a:path>
                <a:path w="757555" h="83184">
                  <a:moveTo>
                    <a:pt x="198640" y="52959"/>
                  </a:moveTo>
                  <a:lnTo>
                    <a:pt x="198234" y="53136"/>
                  </a:lnTo>
                  <a:lnTo>
                    <a:pt x="198107" y="53340"/>
                  </a:lnTo>
                  <a:lnTo>
                    <a:pt x="198399" y="53340"/>
                  </a:lnTo>
                  <a:lnTo>
                    <a:pt x="198640" y="52959"/>
                  </a:lnTo>
                  <a:close/>
                </a:path>
                <a:path w="757555" h="83184">
                  <a:moveTo>
                    <a:pt x="200875" y="75565"/>
                  </a:moveTo>
                  <a:lnTo>
                    <a:pt x="200571" y="75565"/>
                  </a:lnTo>
                  <a:lnTo>
                    <a:pt x="200875" y="75565"/>
                  </a:lnTo>
                  <a:close/>
                </a:path>
                <a:path w="757555" h="83184">
                  <a:moveTo>
                    <a:pt x="211112" y="72136"/>
                  </a:moveTo>
                  <a:lnTo>
                    <a:pt x="210858" y="71932"/>
                  </a:lnTo>
                  <a:lnTo>
                    <a:pt x="210527" y="71640"/>
                  </a:lnTo>
                  <a:lnTo>
                    <a:pt x="210261" y="72097"/>
                  </a:lnTo>
                  <a:lnTo>
                    <a:pt x="210591" y="72682"/>
                  </a:lnTo>
                  <a:lnTo>
                    <a:pt x="210870" y="72542"/>
                  </a:lnTo>
                  <a:lnTo>
                    <a:pt x="211112" y="72136"/>
                  </a:lnTo>
                  <a:close/>
                </a:path>
                <a:path w="757555" h="83184">
                  <a:moveTo>
                    <a:pt x="211683" y="70739"/>
                  </a:moveTo>
                  <a:lnTo>
                    <a:pt x="211493" y="71272"/>
                  </a:lnTo>
                  <a:lnTo>
                    <a:pt x="211315" y="71805"/>
                  </a:lnTo>
                  <a:lnTo>
                    <a:pt x="211112" y="72136"/>
                  </a:lnTo>
                  <a:lnTo>
                    <a:pt x="211442" y="72351"/>
                  </a:lnTo>
                  <a:lnTo>
                    <a:pt x="211683" y="72415"/>
                  </a:lnTo>
                  <a:lnTo>
                    <a:pt x="211683" y="70739"/>
                  </a:lnTo>
                  <a:close/>
                </a:path>
                <a:path w="757555" h="83184">
                  <a:moveTo>
                    <a:pt x="215099" y="57721"/>
                  </a:moveTo>
                  <a:lnTo>
                    <a:pt x="214642" y="55753"/>
                  </a:lnTo>
                  <a:lnTo>
                    <a:pt x="214147" y="58166"/>
                  </a:lnTo>
                  <a:lnTo>
                    <a:pt x="215099" y="57721"/>
                  </a:lnTo>
                  <a:close/>
                </a:path>
                <a:path w="757555" h="83184">
                  <a:moveTo>
                    <a:pt x="215760" y="57404"/>
                  </a:moveTo>
                  <a:lnTo>
                    <a:pt x="215214" y="57658"/>
                  </a:lnTo>
                  <a:lnTo>
                    <a:pt x="215112" y="57785"/>
                  </a:lnTo>
                  <a:lnTo>
                    <a:pt x="215468" y="59334"/>
                  </a:lnTo>
                  <a:lnTo>
                    <a:pt x="215760" y="57404"/>
                  </a:lnTo>
                  <a:close/>
                </a:path>
                <a:path w="757555" h="83184">
                  <a:moveTo>
                    <a:pt x="216242" y="53898"/>
                  </a:moveTo>
                  <a:lnTo>
                    <a:pt x="215379" y="54876"/>
                  </a:lnTo>
                  <a:lnTo>
                    <a:pt x="216027" y="54279"/>
                  </a:lnTo>
                  <a:lnTo>
                    <a:pt x="216242" y="53898"/>
                  </a:lnTo>
                  <a:close/>
                </a:path>
                <a:path w="757555" h="83184">
                  <a:moveTo>
                    <a:pt x="220345" y="72504"/>
                  </a:moveTo>
                  <a:lnTo>
                    <a:pt x="219595" y="73317"/>
                  </a:lnTo>
                  <a:lnTo>
                    <a:pt x="220154" y="74968"/>
                  </a:lnTo>
                  <a:lnTo>
                    <a:pt x="220345" y="72504"/>
                  </a:lnTo>
                  <a:close/>
                </a:path>
                <a:path w="757555" h="83184">
                  <a:moveTo>
                    <a:pt x="223888" y="59436"/>
                  </a:moveTo>
                  <a:lnTo>
                    <a:pt x="223710" y="59283"/>
                  </a:lnTo>
                  <a:lnTo>
                    <a:pt x="223888" y="59436"/>
                  </a:lnTo>
                  <a:close/>
                </a:path>
                <a:path w="757555" h="83184">
                  <a:moveTo>
                    <a:pt x="224751" y="56680"/>
                  </a:moveTo>
                  <a:lnTo>
                    <a:pt x="224243" y="57086"/>
                  </a:lnTo>
                  <a:lnTo>
                    <a:pt x="224751" y="57683"/>
                  </a:lnTo>
                  <a:lnTo>
                    <a:pt x="224751" y="56680"/>
                  </a:lnTo>
                  <a:close/>
                </a:path>
                <a:path w="757555" h="83184">
                  <a:moveTo>
                    <a:pt x="239864" y="63754"/>
                  </a:moveTo>
                  <a:lnTo>
                    <a:pt x="239801" y="63284"/>
                  </a:lnTo>
                  <a:lnTo>
                    <a:pt x="239776" y="63715"/>
                  </a:lnTo>
                  <a:close/>
                </a:path>
                <a:path w="757555" h="83184">
                  <a:moveTo>
                    <a:pt x="239991" y="64770"/>
                  </a:moveTo>
                  <a:lnTo>
                    <a:pt x="239979" y="64541"/>
                  </a:lnTo>
                  <a:lnTo>
                    <a:pt x="239928" y="64770"/>
                  </a:lnTo>
                  <a:close/>
                </a:path>
                <a:path w="757555" h="83184">
                  <a:moveTo>
                    <a:pt x="240030" y="61976"/>
                  </a:moveTo>
                  <a:lnTo>
                    <a:pt x="239928" y="61468"/>
                  </a:lnTo>
                  <a:lnTo>
                    <a:pt x="239509" y="60820"/>
                  </a:lnTo>
                  <a:lnTo>
                    <a:pt x="239560" y="61468"/>
                  </a:lnTo>
                  <a:lnTo>
                    <a:pt x="239801" y="63284"/>
                  </a:lnTo>
                  <a:lnTo>
                    <a:pt x="240030" y="61976"/>
                  </a:lnTo>
                  <a:close/>
                </a:path>
                <a:path w="757555" h="83184">
                  <a:moveTo>
                    <a:pt x="240220" y="63627"/>
                  </a:moveTo>
                  <a:lnTo>
                    <a:pt x="240080" y="63881"/>
                  </a:lnTo>
                  <a:lnTo>
                    <a:pt x="239979" y="64541"/>
                  </a:lnTo>
                  <a:lnTo>
                    <a:pt x="240106" y="64008"/>
                  </a:lnTo>
                  <a:lnTo>
                    <a:pt x="240220" y="63627"/>
                  </a:lnTo>
                  <a:close/>
                </a:path>
                <a:path w="757555" h="83184">
                  <a:moveTo>
                    <a:pt x="245872" y="71691"/>
                  </a:moveTo>
                  <a:lnTo>
                    <a:pt x="245859" y="71501"/>
                  </a:lnTo>
                  <a:lnTo>
                    <a:pt x="245770" y="71221"/>
                  </a:lnTo>
                  <a:lnTo>
                    <a:pt x="245681" y="70993"/>
                  </a:lnTo>
                  <a:lnTo>
                    <a:pt x="245706" y="71208"/>
                  </a:lnTo>
                  <a:lnTo>
                    <a:pt x="245770" y="71462"/>
                  </a:lnTo>
                  <a:lnTo>
                    <a:pt x="245872" y="71691"/>
                  </a:lnTo>
                  <a:close/>
                </a:path>
                <a:path w="757555" h="83184">
                  <a:moveTo>
                    <a:pt x="248818" y="68580"/>
                  </a:moveTo>
                  <a:lnTo>
                    <a:pt x="247954" y="67183"/>
                  </a:lnTo>
                  <a:lnTo>
                    <a:pt x="248043" y="69469"/>
                  </a:lnTo>
                  <a:lnTo>
                    <a:pt x="248818" y="69342"/>
                  </a:lnTo>
                  <a:lnTo>
                    <a:pt x="248818" y="68580"/>
                  </a:lnTo>
                  <a:close/>
                </a:path>
                <a:path w="757555" h="83184">
                  <a:moveTo>
                    <a:pt x="253873" y="57467"/>
                  </a:moveTo>
                  <a:lnTo>
                    <a:pt x="253111" y="56388"/>
                  </a:lnTo>
                  <a:lnTo>
                    <a:pt x="253111" y="55740"/>
                  </a:lnTo>
                  <a:lnTo>
                    <a:pt x="252653" y="57073"/>
                  </a:lnTo>
                  <a:lnTo>
                    <a:pt x="253225" y="58039"/>
                  </a:lnTo>
                  <a:lnTo>
                    <a:pt x="253873" y="57467"/>
                  </a:lnTo>
                  <a:close/>
                </a:path>
                <a:path w="757555" h="83184">
                  <a:moveTo>
                    <a:pt x="256463" y="62801"/>
                  </a:moveTo>
                  <a:lnTo>
                    <a:pt x="256336" y="61214"/>
                  </a:lnTo>
                  <a:lnTo>
                    <a:pt x="256260" y="60452"/>
                  </a:lnTo>
                  <a:lnTo>
                    <a:pt x="256273" y="62915"/>
                  </a:lnTo>
                  <a:lnTo>
                    <a:pt x="256463" y="62801"/>
                  </a:lnTo>
                  <a:close/>
                </a:path>
                <a:path w="757555" h="83184">
                  <a:moveTo>
                    <a:pt x="257225" y="62357"/>
                  </a:moveTo>
                  <a:lnTo>
                    <a:pt x="256514" y="62776"/>
                  </a:lnTo>
                  <a:lnTo>
                    <a:pt x="256616" y="63715"/>
                  </a:lnTo>
                  <a:lnTo>
                    <a:pt x="257225" y="62357"/>
                  </a:lnTo>
                  <a:close/>
                </a:path>
                <a:path w="757555" h="83184">
                  <a:moveTo>
                    <a:pt x="257975" y="73304"/>
                  </a:moveTo>
                  <a:lnTo>
                    <a:pt x="257949" y="72263"/>
                  </a:lnTo>
                  <a:lnTo>
                    <a:pt x="257746" y="72644"/>
                  </a:lnTo>
                  <a:lnTo>
                    <a:pt x="257683" y="73025"/>
                  </a:lnTo>
                  <a:lnTo>
                    <a:pt x="257975" y="73304"/>
                  </a:lnTo>
                  <a:close/>
                </a:path>
                <a:path w="757555" h="83184">
                  <a:moveTo>
                    <a:pt x="258470" y="57264"/>
                  </a:moveTo>
                  <a:lnTo>
                    <a:pt x="256628" y="54000"/>
                  </a:lnTo>
                  <a:lnTo>
                    <a:pt x="258051" y="57505"/>
                  </a:lnTo>
                  <a:lnTo>
                    <a:pt x="258470" y="57264"/>
                  </a:lnTo>
                  <a:close/>
                </a:path>
                <a:path w="757555" h="83184">
                  <a:moveTo>
                    <a:pt x="258610" y="60198"/>
                  </a:moveTo>
                  <a:lnTo>
                    <a:pt x="258470" y="59677"/>
                  </a:lnTo>
                  <a:lnTo>
                    <a:pt x="257289" y="59448"/>
                  </a:lnTo>
                  <a:lnTo>
                    <a:pt x="258610" y="60198"/>
                  </a:lnTo>
                  <a:close/>
                </a:path>
                <a:path w="757555" h="83184">
                  <a:moveTo>
                    <a:pt x="258711" y="62865"/>
                  </a:moveTo>
                  <a:close/>
                </a:path>
                <a:path w="757555" h="83184">
                  <a:moveTo>
                    <a:pt x="258762" y="74041"/>
                  </a:moveTo>
                  <a:lnTo>
                    <a:pt x="257975" y="73304"/>
                  </a:lnTo>
                  <a:lnTo>
                    <a:pt x="258000" y="74803"/>
                  </a:lnTo>
                  <a:lnTo>
                    <a:pt x="258762" y="74041"/>
                  </a:lnTo>
                  <a:close/>
                </a:path>
                <a:path w="757555" h="83184">
                  <a:moveTo>
                    <a:pt x="258978" y="59778"/>
                  </a:moveTo>
                  <a:lnTo>
                    <a:pt x="258051" y="57505"/>
                  </a:lnTo>
                  <a:lnTo>
                    <a:pt x="257911" y="57581"/>
                  </a:lnTo>
                  <a:lnTo>
                    <a:pt x="258470" y="59677"/>
                  </a:lnTo>
                  <a:lnTo>
                    <a:pt x="258978" y="59778"/>
                  </a:lnTo>
                  <a:close/>
                </a:path>
                <a:path w="757555" h="83184">
                  <a:moveTo>
                    <a:pt x="259397" y="61976"/>
                  </a:moveTo>
                  <a:lnTo>
                    <a:pt x="259207" y="61849"/>
                  </a:lnTo>
                  <a:lnTo>
                    <a:pt x="259181" y="60579"/>
                  </a:lnTo>
                  <a:lnTo>
                    <a:pt x="258813" y="62230"/>
                  </a:lnTo>
                  <a:lnTo>
                    <a:pt x="258699" y="62839"/>
                  </a:lnTo>
                  <a:lnTo>
                    <a:pt x="259397" y="61976"/>
                  </a:lnTo>
                  <a:close/>
                </a:path>
                <a:path w="757555" h="83184">
                  <a:moveTo>
                    <a:pt x="265963" y="73939"/>
                  </a:moveTo>
                  <a:lnTo>
                    <a:pt x="264858" y="70256"/>
                  </a:lnTo>
                  <a:lnTo>
                    <a:pt x="264642" y="72085"/>
                  </a:lnTo>
                  <a:lnTo>
                    <a:pt x="265036" y="72301"/>
                  </a:lnTo>
                  <a:lnTo>
                    <a:pt x="265747" y="74282"/>
                  </a:lnTo>
                  <a:lnTo>
                    <a:pt x="265963" y="73939"/>
                  </a:lnTo>
                  <a:close/>
                </a:path>
                <a:path w="757555" h="83184">
                  <a:moveTo>
                    <a:pt x="267893" y="72059"/>
                  </a:moveTo>
                  <a:lnTo>
                    <a:pt x="267868" y="71615"/>
                  </a:lnTo>
                  <a:lnTo>
                    <a:pt x="267843" y="71208"/>
                  </a:lnTo>
                  <a:lnTo>
                    <a:pt x="267766" y="70954"/>
                  </a:lnTo>
                  <a:lnTo>
                    <a:pt x="267779" y="71704"/>
                  </a:lnTo>
                  <a:lnTo>
                    <a:pt x="267754" y="72059"/>
                  </a:lnTo>
                  <a:lnTo>
                    <a:pt x="267665" y="72237"/>
                  </a:lnTo>
                  <a:lnTo>
                    <a:pt x="267817" y="72123"/>
                  </a:lnTo>
                  <a:close/>
                </a:path>
                <a:path w="757555" h="83184">
                  <a:moveTo>
                    <a:pt x="268008" y="69596"/>
                  </a:moveTo>
                  <a:lnTo>
                    <a:pt x="267690" y="67398"/>
                  </a:lnTo>
                  <a:lnTo>
                    <a:pt x="267373" y="67310"/>
                  </a:lnTo>
                  <a:lnTo>
                    <a:pt x="267373" y="67183"/>
                  </a:lnTo>
                  <a:lnTo>
                    <a:pt x="267385" y="66675"/>
                  </a:lnTo>
                  <a:lnTo>
                    <a:pt x="267436" y="62992"/>
                  </a:lnTo>
                  <a:lnTo>
                    <a:pt x="266687" y="66675"/>
                  </a:lnTo>
                  <a:lnTo>
                    <a:pt x="266369" y="65532"/>
                  </a:lnTo>
                  <a:lnTo>
                    <a:pt x="266153" y="64008"/>
                  </a:lnTo>
                  <a:lnTo>
                    <a:pt x="266039" y="63246"/>
                  </a:lnTo>
                  <a:lnTo>
                    <a:pt x="266153" y="62915"/>
                  </a:lnTo>
                  <a:lnTo>
                    <a:pt x="266407" y="62484"/>
                  </a:lnTo>
                  <a:lnTo>
                    <a:pt x="266306" y="61976"/>
                  </a:lnTo>
                  <a:lnTo>
                    <a:pt x="265582" y="60325"/>
                  </a:lnTo>
                  <a:lnTo>
                    <a:pt x="265950" y="64008"/>
                  </a:lnTo>
                  <a:lnTo>
                    <a:pt x="265772" y="63500"/>
                  </a:lnTo>
                  <a:lnTo>
                    <a:pt x="265684" y="63246"/>
                  </a:lnTo>
                  <a:lnTo>
                    <a:pt x="265315" y="62230"/>
                  </a:lnTo>
                  <a:lnTo>
                    <a:pt x="265099" y="61595"/>
                  </a:lnTo>
                  <a:lnTo>
                    <a:pt x="265099" y="60960"/>
                  </a:lnTo>
                  <a:lnTo>
                    <a:pt x="264490" y="62230"/>
                  </a:lnTo>
                  <a:lnTo>
                    <a:pt x="264388" y="60452"/>
                  </a:lnTo>
                  <a:lnTo>
                    <a:pt x="264261" y="59817"/>
                  </a:lnTo>
                  <a:lnTo>
                    <a:pt x="264236" y="59334"/>
                  </a:lnTo>
                  <a:lnTo>
                    <a:pt x="264617" y="59817"/>
                  </a:lnTo>
                  <a:lnTo>
                    <a:pt x="264236" y="59182"/>
                  </a:lnTo>
                  <a:lnTo>
                    <a:pt x="263156" y="57404"/>
                  </a:lnTo>
                  <a:lnTo>
                    <a:pt x="262813" y="63246"/>
                  </a:lnTo>
                  <a:lnTo>
                    <a:pt x="262128" y="60159"/>
                  </a:lnTo>
                  <a:lnTo>
                    <a:pt x="262178" y="59690"/>
                  </a:lnTo>
                  <a:lnTo>
                    <a:pt x="260515" y="61341"/>
                  </a:lnTo>
                  <a:lnTo>
                    <a:pt x="262140" y="62776"/>
                  </a:lnTo>
                  <a:lnTo>
                    <a:pt x="262140" y="63246"/>
                  </a:lnTo>
                  <a:lnTo>
                    <a:pt x="261188" y="66802"/>
                  </a:lnTo>
                  <a:lnTo>
                    <a:pt x="260667" y="64008"/>
                  </a:lnTo>
                  <a:lnTo>
                    <a:pt x="260337" y="62230"/>
                  </a:lnTo>
                  <a:lnTo>
                    <a:pt x="259715" y="58928"/>
                  </a:lnTo>
                  <a:lnTo>
                    <a:pt x="259778" y="62230"/>
                  </a:lnTo>
                  <a:lnTo>
                    <a:pt x="259397" y="61976"/>
                  </a:lnTo>
                  <a:lnTo>
                    <a:pt x="259156" y="64008"/>
                  </a:lnTo>
                  <a:lnTo>
                    <a:pt x="258762" y="62992"/>
                  </a:lnTo>
                  <a:lnTo>
                    <a:pt x="258660" y="62865"/>
                  </a:lnTo>
                  <a:lnTo>
                    <a:pt x="258559" y="62484"/>
                  </a:lnTo>
                  <a:lnTo>
                    <a:pt x="258064" y="61214"/>
                  </a:lnTo>
                  <a:lnTo>
                    <a:pt x="256806" y="65532"/>
                  </a:lnTo>
                  <a:lnTo>
                    <a:pt x="256755" y="65024"/>
                  </a:lnTo>
                  <a:lnTo>
                    <a:pt x="256654" y="64135"/>
                  </a:lnTo>
                  <a:lnTo>
                    <a:pt x="256616" y="63715"/>
                  </a:lnTo>
                  <a:lnTo>
                    <a:pt x="256413" y="64135"/>
                  </a:lnTo>
                  <a:lnTo>
                    <a:pt x="256273" y="62992"/>
                  </a:lnTo>
                  <a:lnTo>
                    <a:pt x="256171" y="62090"/>
                  </a:lnTo>
                  <a:lnTo>
                    <a:pt x="256120" y="62992"/>
                  </a:lnTo>
                  <a:lnTo>
                    <a:pt x="256006" y="60706"/>
                  </a:lnTo>
                  <a:lnTo>
                    <a:pt x="255765" y="58674"/>
                  </a:lnTo>
                  <a:lnTo>
                    <a:pt x="255371" y="65024"/>
                  </a:lnTo>
                  <a:lnTo>
                    <a:pt x="255181" y="64516"/>
                  </a:lnTo>
                  <a:lnTo>
                    <a:pt x="255028" y="64135"/>
                  </a:lnTo>
                  <a:lnTo>
                    <a:pt x="254927" y="63881"/>
                  </a:lnTo>
                  <a:lnTo>
                    <a:pt x="254774" y="63500"/>
                  </a:lnTo>
                  <a:lnTo>
                    <a:pt x="254482" y="62776"/>
                  </a:lnTo>
                  <a:lnTo>
                    <a:pt x="254469" y="59817"/>
                  </a:lnTo>
                  <a:lnTo>
                    <a:pt x="255320" y="61214"/>
                  </a:lnTo>
                  <a:lnTo>
                    <a:pt x="254762" y="59817"/>
                  </a:lnTo>
                  <a:lnTo>
                    <a:pt x="254368" y="58801"/>
                  </a:lnTo>
                  <a:lnTo>
                    <a:pt x="254177" y="63500"/>
                  </a:lnTo>
                  <a:lnTo>
                    <a:pt x="253961" y="62611"/>
                  </a:lnTo>
                  <a:lnTo>
                    <a:pt x="252730" y="57785"/>
                  </a:lnTo>
                  <a:lnTo>
                    <a:pt x="252272" y="58547"/>
                  </a:lnTo>
                  <a:lnTo>
                    <a:pt x="252196" y="60198"/>
                  </a:lnTo>
                  <a:lnTo>
                    <a:pt x="252323" y="62611"/>
                  </a:lnTo>
                  <a:lnTo>
                    <a:pt x="251764" y="61849"/>
                  </a:lnTo>
                  <a:lnTo>
                    <a:pt x="251675" y="61722"/>
                  </a:lnTo>
                  <a:lnTo>
                    <a:pt x="250748" y="60452"/>
                  </a:lnTo>
                  <a:lnTo>
                    <a:pt x="249682" y="61722"/>
                  </a:lnTo>
                  <a:lnTo>
                    <a:pt x="249669" y="60452"/>
                  </a:lnTo>
                  <a:lnTo>
                    <a:pt x="247434" y="59817"/>
                  </a:lnTo>
                  <a:lnTo>
                    <a:pt x="246291" y="58559"/>
                  </a:lnTo>
                  <a:lnTo>
                    <a:pt x="246303" y="61722"/>
                  </a:lnTo>
                  <a:lnTo>
                    <a:pt x="245173" y="61087"/>
                  </a:lnTo>
                  <a:lnTo>
                    <a:pt x="244411" y="61849"/>
                  </a:lnTo>
                  <a:lnTo>
                    <a:pt x="244373" y="60706"/>
                  </a:lnTo>
                  <a:lnTo>
                    <a:pt x="244348" y="60071"/>
                  </a:lnTo>
                  <a:lnTo>
                    <a:pt x="244462" y="58547"/>
                  </a:lnTo>
                  <a:lnTo>
                    <a:pt x="244805" y="57658"/>
                  </a:lnTo>
                  <a:lnTo>
                    <a:pt x="244043" y="57658"/>
                  </a:lnTo>
                  <a:lnTo>
                    <a:pt x="243992" y="58381"/>
                  </a:lnTo>
                  <a:lnTo>
                    <a:pt x="243865" y="59182"/>
                  </a:lnTo>
                  <a:lnTo>
                    <a:pt x="243738" y="59563"/>
                  </a:lnTo>
                  <a:lnTo>
                    <a:pt x="243281" y="60071"/>
                  </a:lnTo>
                  <a:lnTo>
                    <a:pt x="243332" y="57150"/>
                  </a:lnTo>
                  <a:lnTo>
                    <a:pt x="242341" y="57404"/>
                  </a:lnTo>
                  <a:lnTo>
                    <a:pt x="241503" y="60706"/>
                  </a:lnTo>
                  <a:lnTo>
                    <a:pt x="240131" y="58801"/>
                  </a:lnTo>
                  <a:lnTo>
                    <a:pt x="240220" y="61595"/>
                  </a:lnTo>
                  <a:lnTo>
                    <a:pt x="241300" y="65532"/>
                  </a:lnTo>
                  <a:lnTo>
                    <a:pt x="241427" y="66421"/>
                  </a:lnTo>
                  <a:lnTo>
                    <a:pt x="240233" y="68072"/>
                  </a:lnTo>
                  <a:lnTo>
                    <a:pt x="240106" y="66675"/>
                  </a:lnTo>
                  <a:lnTo>
                    <a:pt x="240042" y="65532"/>
                  </a:lnTo>
                  <a:lnTo>
                    <a:pt x="240017" y="65151"/>
                  </a:lnTo>
                  <a:lnTo>
                    <a:pt x="240004" y="64897"/>
                  </a:lnTo>
                  <a:lnTo>
                    <a:pt x="239928" y="64770"/>
                  </a:lnTo>
                  <a:lnTo>
                    <a:pt x="239699" y="64262"/>
                  </a:lnTo>
                  <a:lnTo>
                    <a:pt x="239636" y="63627"/>
                  </a:lnTo>
                  <a:lnTo>
                    <a:pt x="239395" y="63500"/>
                  </a:lnTo>
                  <a:lnTo>
                    <a:pt x="239331" y="62103"/>
                  </a:lnTo>
                  <a:lnTo>
                    <a:pt x="239306" y="61468"/>
                  </a:lnTo>
                  <a:lnTo>
                    <a:pt x="238975" y="62103"/>
                  </a:lnTo>
                  <a:lnTo>
                    <a:pt x="238975" y="60579"/>
                  </a:lnTo>
                  <a:lnTo>
                    <a:pt x="239090" y="60198"/>
                  </a:lnTo>
                  <a:lnTo>
                    <a:pt x="239420" y="61341"/>
                  </a:lnTo>
                  <a:lnTo>
                    <a:pt x="239509" y="60820"/>
                  </a:lnTo>
                  <a:lnTo>
                    <a:pt x="239572" y="60452"/>
                  </a:lnTo>
                  <a:lnTo>
                    <a:pt x="239204" y="60198"/>
                  </a:lnTo>
                  <a:lnTo>
                    <a:pt x="239001" y="60032"/>
                  </a:lnTo>
                  <a:lnTo>
                    <a:pt x="238391" y="59042"/>
                  </a:lnTo>
                  <a:lnTo>
                    <a:pt x="238277" y="58674"/>
                  </a:lnTo>
                  <a:lnTo>
                    <a:pt x="238048" y="57404"/>
                  </a:lnTo>
                  <a:lnTo>
                    <a:pt x="238099" y="60261"/>
                  </a:lnTo>
                  <a:lnTo>
                    <a:pt x="237807" y="60452"/>
                  </a:lnTo>
                  <a:lnTo>
                    <a:pt x="236816" y="60579"/>
                  </a:lnTo>
                  <a:lnTo>
                    <a:pt x="236943" y="59944"/>
                  </a:lnTo>
                  <a:lnTo>
                    <a:pt x="237274" y="58293"/>
                  </a:lnTo>
                  <a:lnTo>
                    <a:pt x="237172" y="57619"/>
                  </a:lnTo>
                  <a:lnTo>
                    <a:pt x="236728" y="56896"/>
                  </a:lnTo>
                  <a:lnTo>
                    <a:pt x="236537" y="58293"/>
                  </a:lnTo>
                  <a:lnTo>
                    <a:pt x="235864" y="56896"/>
                  </a:lnTo>
                  <a:lnTo>
                    <a:pt x="235978" y="59944"/>
                  </a:lnTo>
                  <a:lnTo>
                    <a:pt x="235673" y="59944"/>
                  </a:lnTo>
                  <a:lnTo>
                    <a:pt x="235610" y="59055"/>
                  </a:lnTo>
                  <a:lnTo>
                    <a:pt x="235419" y="57658"/>
                  </a:lnTo>
                  <a:lnTo>
                    <a:pt x="234962" y="59055"/>
                  </a:lnTo>
                  <a:lnTo>
                    <a:pt x="233045" y="58166"/>
                  </a:lnTo>
                  <a:lnTo>
                    <a:pt x="233692" y="61214"/>
                  </a:lnTo>
                  <a:lnTo>
                    <a:pt x="233705" y="61341"/>
                  </a:lnTo>
                  <a:lnTo>
                    <a:pt x="233807" y="61849"/>
                  </a:lnTo>
                  <a:lnTo>
                    <a:pt x="232232" y="64897"/>
                  </a:lnTo>
                  <a:lnTo>
                    <a:pt x="232016" y="64389"/>
                  </a:lnTo>
                  <a:lnTo>
                    <a:pt x="231648" y="63500"/>
                  </a:lnTo>
                  <a:lnTo>
                    <a:pt x="230886" y="61722"/>
                  </a:lnTo>
                  <a:lnTo>
                    <a:pt x="230835" y="61595"/>
                  </a:lnTo>
                  <a:lnTo>
                    <a:pt x="230238" y="60198"/>
                  </a:lnTo>
                  <a:lnTo>
                    <a:pt x="228625" y="61595"/>
                  </a:lnTo>
                  <a:lnTo>
                    <a:pt x="228587" y="60579"/>
                  </a:lnTo>
                  <a:lnTo>
                    <a:pt x="227634" y="61722"/>
                  </a:lnTo>
                  <a:lnTo>
                    <a:pt x="226390" y="61341"/>
                  </a:lnTo>
                  <a:lnTo>
                    <a:pt x="225729" y="63500"/>
                  </a:lnTo>
                  <a:lnTo>
                    <a:pt x="225437" y="63500"/>
                  </a:lnTo>
                  <a:lnTo>
                    <a:pt x="225285" y="62865"/>
                  </a:lnTo>
                  <a:lnTo>
                    <a:pt x="225183" y="62484"/>
                  </a:lnTo>
                  <a:lnTo>
                    <a:pt x="225082" y="62090"/>
                  </a:lnTo>
                  <a:lnTo>
                    <a:pt x="225082" y="60452"/>
                  </a:lnTo>
                  <a:lnTo>
                    <a:pt x="224332" y="61214"/>
                  </a:lnTo>
                  <a:lnTo>
                    <a:pt x="224294" y="62484"/>
                  </a:lnTo>
                  <a:lnTo>
                    <a:pt x="223202" y="60807"/>
                  </a:lnTo>
                  <a:lnTo>
                    <a:pt x="223329" y="60261"/>
                  </a:lnTo>
                  <a:lnTo>
                    <a:pt x="223545" y="59690"/>
                  </a:lnTo>
                  <a:lnTo>
                    <a:pt x="223672" y="59385"/>
                  </a:lnTo>
                  <a:lnTo>
                    <a:pt x="223596" y="59194"/>
                  </a:lnTo>
                  <a:lnTo>
                    <a:pt x="223862" y="58928"/>
                  </a:lnTo>
                  <a:lnTo>
                    <a:pt x="223431" y="59042"/>
                  </a:lnTo>
                  <a:lnTo>
                    <a:pt x="222834" y="59182"/>
                  </a:lnTo>
                  <a:lnTo>
                    <a:pt x="223342" y="59055"/>
                  </a:lnTo>
                  <a:lnTo>
                    <a:pt x="223240" y="58864"/>
                  </a:lnTo>
                  <a:lnTo>
                    <a:pt x="222872" y="58559"/>
                  </a:lnTo>
                  <a:lnTo>
                    <a:pt x="222618" y="56896"/>
                  </a:lnTo>
                  <a:lnTo>
                    <a:pt x="221615" y="59690"/>
                  </a:lnTo>
                  <a:lnTo>
                    <a:pt x="221653" y="59436"/>
                  </a:lnTo>
                  <a:lnTo>
                    <a:pt x="221919" y="57023"/>
                  </a:lnTo>
                  <a:lnTo>
                    <a:pt x="220802" y="56388"/>
                  </a:lnTo>
                  <a:lnTo>
                    <a:pt x="220497" y="56896"/>
                  </a:lnTo>
                  <a:lnTo>
                    <a:pt x="220446" y="57404"/>
                  </a:lnTo>
                  <a:lnTo>
                    <a:pt x="221081" y="59055"/>
                  </a:lnTo>
                  <a:lnTo>
                    <a:pt x="220560" y="59436"/>
                  </a:lnTo>
                  <a:lnTo>
                    <a:pt x="219621" y="59055"/>
                  </a:lnTo>
                  <a:lnTo>
                    <a:pt x="219748" y="56667"/>
                  </a:lnTo>
                  <a:lnTo>
                    <a:pt x="219633" y="55156"/>
                  </a:lnTo>
                  <a:lnTo>
                    <a:pt x="217728" y="51308"/>
                  </a:lnTo>
                  <a:lnTo>
                    <a:pt x="216293" y="62865"/>
                  </a:lnTo>
                  <a:lnTo>
                    <a:pt x="215696" y="60325"/>
                  </a:lnTo>
                  <a:lnTo>
                    <a:pt x="215468" y="59334"/>
                  </a:lnTo>
                  <a:lnTo>
                    <a:pt x="215328" y="60325"/>
                  </a:lnTo>
                  <a:lnTo>
                    <a:pt x="214617" y="59944"/>
                  </a:lnTo>
                  <a:lnTo>
                    <a:pt x="214439" y="59855"/>
                  </a:lnTo>
                  <a:lnTo>
                    <a:pt x="214325" y="59563"/>
                  </a:lnTo>
                  <a:lnTo>
                    <a:pt x="213360" y="54864"/>
                  </a:lnTo>
                  <a:lnTo>
                    <a:pt x="213067" y="54864"/>
                  </a:lnTo>
                  <a:lnTo>
                    <a:pt x="211772" y="52959"/>
                  </a:lnTo>
                  <a:lnTo>
                    <a:pt x="211937" y="59944"/>
                  </a:lnTo>
                  <a:lnTo>
                    <a:pt x="210578" y="58674"/>
                  </a:lnTo>
                  <a:lnTo>
                    <a:pt x="210693" y="59385"/>
                  </a:lnTo>
                  <a:lnTo>
                    <a:pt x="210820" y="60706"/>
                  </a:lnTo>
                  <a:lnTo>
                    <a:pt x="210934" y="63284"/>
                  </a:lnTo>
                  <a:lnTo>
                    <a:pt x="209969" y="64389"/>
                  </a:lnTo>
                  <a:lnTo>
                    <a:pt x="209346" y="64135"/>
                  </a:lnTo>
                  <a:lnTo>
                    <a:pt x="209029" y="64008"/>
                  </a:lnTo>
                  <a:lnTo>
                    <a:pt x="209016" y="63754"/>
                  </a:lnTo>
                  <a:lnTo>
                    <a:pt x="208953" y="62484"/>
                  </a:lnTo>
                  <a:lnTo>
                    <a:pt x="208876" y="61087"/>
                  </a:lnTo>
                  <a:lnTo>
                    <a:pt x="209003" y="58801"/>
                  </a:lnTo>
                  <a:lnTo>
                    <a:pt x="209296" y="58293"/>
                  </a:lnTo>
                  <a:lnTo>
                    <a:pt x="209372" y="58166"/>
                  </a:lnTo>
                  <a:lnTo>
                    <a:pt x="209575" y="58039"/>
                  </a:lnTo>
                  <a:lnTo>
                    <a:pt x="209689" y="58928"/>
                  </a:lnTo>
                  <a:lnTo>
                    <a:pt x="210083" y="58293"/>
                  </a:lnTo>
                  <a:lnTo>
                    <a:pt x="210273" y="58039"/>
                  </a:lnTo>
                  <a:lnTo>
                    <a:pt x="210337" y="57785"/>
                  </a:lnTo>
                  <a:lnTo>
                    <a:pt x="209994" y="56515"/>
                  </a:lnTo>
                  <a:lnTo>
                    <a:pt x="209892" y="57785"/>
                  </a:lnTo>
                  <a:lnTo>
                    <a:pt x="209702" y="57277"/>
                  </a:lnTo>
                  <a:lnTo>
                    <a:pt x="209423" y="56515"/>
                  </a:lnTo>
                  <a:lnTo>
                    <a:pt x="208229" y="56642"/>
                  </a:lnTo>
                  <a:lnTo>
                    <a:pt x="208229" y="56769"/>
                  </a:lnTo>
                  <a:lnTo>
                    <a:pt x="208140" y="56642"/>
                  </a:lnTo>
                  <a:lnTo>
                    <a:pt x="208064" y="56426"/>
                  </a:lnTo>
                  <a:lnTo>
                    <a:pt x="208432" y="54610"/>
                  </a:lnTo>
                  <a:lnTo>
                    <a:pt x="207873" y="55626"/>
                  </a:lnTo>
                  <a:lnTo>
                    <a:pt x="207797" y="56007"/>
                  </a:lnTo>
                  <a:lnTo>
                    <a:pt x="207467" y="55499"/>
                  </a:lnTo>
                  <a:lnTo>
                    <a:pt x="206806" y="57277"/>
                  </a:lnTo>
                  <a:lnTo>
                    <a:pt x="205562" y="56134"/>
                  </a:lnTo>
                  <a:lnTo>
                    <a:pt x="205727" y="56642"/>
                  </a:lnTo>
                  <a:lnTo>
                    <a:pt x="205828" y="57277"/>
                  </a:lnTo>
                  <a:lnTo>
                    <a:pt x="205955" y="58293"/>
                  </a:lnTo>
                  <a:lnTo>
                    <a:pt x="205752" y="58166"/>
                  </a:lnTo>
                  <a:lnTo>
                    <a:pt x="203987" y="56680"/>
                  </a:lnTo>
                  <a:lnTo>
                    <a:pt x="204965" y="60579"/>
                  </a:lnTo>
                  <a:lnTo>
                    <a:pt x="203746" y="61087"/>
                  </a:lnTo>
                  <a:lnTo>
                    <a:pt x="203517" y="60452"/>
                  </a:lnTo>
                  <a:lnTo>
                    <a:pt x="203377" y="60071"/>
                  </a:lnTo>
                  <a:lnTo>
                    <a:pt x="203060" y="59232"/>
                  </a:lnTo>
                  <a:lnTo>
                    <a:pt x="203187" y="58801"/>
                  </a:lnTo>
                  <a:lnTo>
                    <a:pt x="203428" y="58166"/>
                  </a:lnTo>
                  <a:lnTo>
                    <a:pt x="203962" y="56692"/>
                  </a:lnTo>
                  <a:lnTo>
                    <a:pt x="202755" y="58166"/>
                  </a:lnTo>
                  <a:lnTo>
                    <a:pt x="202095" y="57023"/>
                  </a:lnTo>
                  <a:lnTo>
                    <a:pt x="202209" y="56261"/>
                  </a:lnTo>
                  <a:lnTo>
                    <a:pt x="202920" y="53848"/>
                  </a:lnTo>
                  <a:lnTo>
                    <a:pt x="201790" y="56261"/>
                  </a:lnTo>
                  <a:lnTo>
                    <a:pt x="201206" y="53848"/>
                  </a:lnTo>
                  <a:lnTo>
                    <a:pt x="200837" y="52324"/>
                  </a:lnTo>
                  <a:lnTo>
                    <a:pt x="200202" y="51816"/>
                  </a:lnTo>
                  <a:lnTo>
                    <a:pt x="200431" y="51435"/>
                  </a:lnTo>
                  <a:lnTo>
                    <a:pt x="199872" y="51435"/>
                  </a:lnTo>
                  <a:lnTo>
                    <a:pt x="200190" y="53848"/>
                  </a:lnTo>
                  <a:lnTo>
                    <a:pt x="199847" y="53467"/>
                  </a:lnTo>
                  <a:lnTo>
                    <a:pt x="199542" y="53467"/>
                  </a:lnTo>
                  <a:lnTo>
                    <a:pt x="199555" y="52451"/>
                  </a:lnTo>
                  <a:lnTo>
                    <a:pt x="199440" y="52959"/>
                  </a:lnTo>
                  <a:lnTo>
                    <a:pt x="199326" y="54483"/>
                  </a:lnTo>
                  <a:lnTo>
                    <a:pt x="199567" y="55499"/>
                  </a:lnTo>
                  <a:lnTo>
                    <a:pt x="199694" y="56896"/>
                  </a:lnTo>
                  <a:lnTo>
                    <a:pt x="199085" y="58801"/>
                  </a:lnTo>
                  <a:lnTo>
                    <a:pt x="198704" y="57721"/>
                  </a:lnTo>
                  <a:lnTo>
                    <a:pt x="197688" y="60071"/>
                  </a:lnTo>
                  <a:lnTo>
                    <a:pt x="197599" y="58166"/>
                  </a:lnTo>
                  <a:lnTo>
                    <a:pt x="197561" y="57023"/>
                  </a:lnTo>
                  <a:lnTo>
                    <a:pt x="197548" y="56769"/>
                  </a:lnTo>
                  <a:lnTo>
                    <a:pt x="198602" y="57619"/>
                  </a:lnTo>
                  <a:lnTo>
                    <a:pt x="198729" y="57721"/>
                  </a:lnTo>
                  <a:lnTo>
                    <a:pt x="198983" y="57912"/>
                  </a:lnTo>
                  <a:lnTo>
                    <a:pt x="198843" y="57531"/>
                  </a:lnTo>
                  <a:lnTo>
                    <a:pt x="198577" y="56769"/>
                  </a:lnTo>
                  <a:lnTo>
                    <a:pt x="198221" y="55753"/>
                  </a:lnTo>
                  <a:lnTo>
                    <a:pt x="197408" y="53467"/>
                  </a:lnTo>
                  <a:lnTo>
                    <a:pt x="198005" y="53225"/>
                  </a:lnTo>
                  <a:lnTo>
                    <a:pt x="197764" y="52959"/>
                  </a:lnTo>
                  <a:lnTo>
                    <a:pt x="197815" y="52197"/>
                  </a:lnTo>
                  <a:lnTo>
                    <a:pt x="197739" y="51689"/>
                  </a:lnTo>
                  <a:lnTo>
                    <a:pt x="196557" y="49022"/>
                  </a:lnTo>
                  <a:lnTo>
                    <a:pt x="197256" y="55753"/>
                  </a:lnTo>
                  <a:lnTo>
                    <a:pt x="195821" y="55626"/>
                  </a:lnTo>
                  <a:lnTo>
                    <a:pt x="195948" y="54508"/>
                  </a:lnTo>
                  <a:lnTo>
                    <a:pt x="195834" y="53213"/>
                  </a:lnTo>
                  <a:lnTo>
                    <a:pt x="195630" y="54737"/>
                  </a:lnTo>
                  <a:lnTo>
                    <a:pt x="195503" y="55714"/>
                  </a:lnTo>
                  <a:lnTo>
                    <a:pt x="194983" y="57023"/>
                  </a:lnTo>
                  <a:lnTo>
                    <a:pt x="194081" y="55626"/>
                  </a:lnTo>
                  <a:lnTo>
                    <a:pt x="193967" y="58166"/>
                  </a:lnTo>
                  <a:lnTo>
                    <a:pt x="193484" y="57912"/>
                  </a:lnTo>
                  <a:lnTo>
                    <a:pt x="193814" y="58381"/>
                  </a:lnTo>
                  <a:lnTo>
                    <a:pt x="193929" y="59436"/>
                  </a:lnTo>
                  <a:lnTo>
                    <a:pt x="193814" y="60452"/>
                  </a:lnTo>
                  <a:lnTo>
                    <a:pt x="193344" y="60198"/>
                  </a:lnTo>
                  <a:lnTo>
                    <a:pt x="192697" y="60833"/>
                  </a:lnTo>
                  <a:lnTo>
                    <a:pt x="192316" y="62484"/>
                  </a:lnTo>
                  <a:lnTo>
                    <a:pt x="192201" y="61595"/>
                  </a:lnTo>
                  <a:lnTo>
                    <a:pt x="191795" y="58039"/>
                  </a:lnTo>
                  <a:lnTo>
                    <a:pt x="191528" y="55753"/>
                  </a:lnTo>
                  <a:lnTo>
                    <a:pt x="190487" y="58039"/>
                  </a:lnTo>
                  <a:lnTo>
                    <a:pt x="190360" y="57658"/>
                  </a:lnTo>
                  <a:lnTo>
                    <a:pt x="190093" y="56896"/>
                  </a:lnTo>
                  <a:lnTo>
                    <a:pt x="190195" y="56007"/>
                  </a:lnTo>
                  <a:lnTo>
                    <a:pt x="190271" y="55626"/>
                  </a:lnTo>
                  <a:lnTo>
                    <a:pt x="190398" y="54991"/>
                  </a:lnTo>
                  <a:lnTo>
                    <a:pt x="190284" y="53975"/>
                  </a:lnTo>
                  <a:lnTo>
                    <a:pt x="190119" y="53594"/>
                  </a:lnTo>
                  <a:lnTo>
                    <a:pt x="189103" y="55714"/>
                  </a:lnTo>
                  <a:lnTo>
                    <a:pt x="187896" y="59182"/>
                  </a:lnTo>
                  <a:lnTo>
                    <a:pt x="188239" y="59258"/>
                  </a:lnTo>
                  <a:lnTo>
                    <a:pt x="188455" y="57785"/>
                  </a:lnTo>
                  <a:lnTo>
                    <a:pt x="188658" y="58864"/>
                  </a:lnTo>
                  <a:lnTo>
                    <a:pt x="189103" y="57785"/>
                  </a:lnTo>
                  <a:lnTo>
                    <a:pt x="189153" y="57658"/>
                  </a:lnTo>
                  <a:lnTo>
                    <a:pt x="189318" y="57912"/>
                  </a:lnTo>
                  <a:lnTo>
                    <a:pt x="189407" y="58420"/>
                  </a:lnTo>
                  <a:lnTo>
                    <a:pt x="189179" y="59182"/>
                  </a:lnTo>
                  <a:lnTo>
                    <a:pt x="189052" y="60579"/>
                  </a:lnTo>
                  <a:lnTo>
                    <a:pt x="189166" y="61595"/>
                  </a:lnTo>
                  <a:lnTo>
                    <a:pt x="188937" y="60325"/>
                  </a:lnTo>
                  <a:lnTo>
                    <a:pt x="188861" y="60198"/>
                  </a:lnTo>
                  <a:lnTo>
                    <a:pt x="188747" y="59309"/>
                  </a:lnTo>
                  <a:lnTo>
                    <a:pt x="188658" y="58864"/>
                  </a:lnTo>
                  <a:lnTo>
                    <a:pt x="188582" y="59029"/>
                  </a:lnTo>
                  <a:lnTo>
                    <a:pt x="188455" y="57785"/>
                  </a:lnTo>
                  <a:lnTo>
                    <a:pt x="188353" y="59283"/>
                  </a:lnTo>
                  <a:lnTo>
                    <a:pt x="187540" y="63754"/>
                  </a:lnTo>
                  <a:lnTo>
                    <a:pt x="187375" y="63246"/>
                  </a:lnTo>
                  <a:lnTo>
                    <a:pt x="187286" y="62992"/>
                  </a:lnTo>
                  <a:lnTo>
                    <a:pt x="186893" y="61849"/>
                  </a:lnTo>
                  <a:lnTo>
                    <a:pt x="186715" y="61341"/>
                  </a:lnTo>
                  <a:lnTo>
                    <a:pt x="186702" y="60071"/>
                  </a:lnTo>
                  <a:lnTo>
                    <a:pt x="186753" y="58166"/>
                  </a:lnTo>
                  <a:lnTo>
                    <a:pt x="186651" y="54610"/>
                  </a:lnTo>
                  <a:lnTo>
                    <a:pt x="185521" y="52197"/>
                  </a:lnTo>
                  <a:lnTo>
                    <a:pt x="184315" y="58166"/>
                  </a:lnTo>
                  <a:lnTo>
                    <a:pt x="182549" y="56515"/>
                  </a:lnTo>
                  <a:lnTo>
                    <a:pt x="182956" y="57277"/>
                  </a:lnTo>
                  <a:lnTo>
                    <a:pt x="183032" y="58039"/>
                  </a:lnTo>
                  <a:lnTo>
                    <a:pt x="182791" y="60071"/>
                  </a:lnTo>
                  <a:lnTo>
                    <a:pt x="182372" y="58928"/>
                  </a:lnTo>
                  <a:lnTo>
                    <a:pt x="181991" y="57912"/>
                  </a:lnTo>
                  <a:lnTo>
                    <a:pt x="181368" y="58928"/>
                  </a:lnTo>
                  <a:lnTo>
                    <a:pt x="181381" y="58674"/>
                  </a:lnTo>
                  <a:lnTo>
                    <a:pt x="181317" y="56388"/>
                  </a:lnTo>
                  <a:lnTo>
                    <a:pt x="181254" y="56261"/>
                  </a:lnTo>
                  <a:lnTo>
                    <a:pt x="181140" y="56007"/>
                  </a:lnTo>
                  <a:lnTo>
                    <a:pt x="180936" y="54737"/>
                  </a:lnTo>
                  <a:lnTo>
                    <a:pt x="180924" y="56261"/>
                  </a:lnTo>
                  <a:lnTo>
                    <a:pt x="179628" y="54610"/>
                  </a:lnTo>
                  <a:lnTo>
                    <a:pt x="179336" y="58674"/>
                  </a:lnTo>
                  <a:lnTo>
                    <a:pt x="178612" y="56007"/>
                  </a:lnTo>
                  <a:lnTo>
                    <a:pt x="177215" y="54737"/>
                  </a:lnTo>
                  <a:lnTo>
                    <a:pt x="176771" y="61849"/>
                  </a:lnTo>
                  <a:lnTo>
                    <a:pt x="175387" y="61087"/>
                  </a:lnTo>
                  <a:lnTo>
                    <a:pt x="175501" y="60579"/>
                  </a:lnTo>
                  <a:lnTo>
                    <a:pt x="175729" y="59563"/>
                  </a:lnTo>
                  <a:lnTo>
                    <a:pt x="175844" y="59042"/>
                  </a:lnTo>
                  <a:lnTo>
                    <a:pt x="175729" y="58381"/>
                  </a:lnTo>
                  <a:lnTo>
                    <a:pt x="175437" y="57619"/>
                  </a:lnTo>
                  <a:lnTo>
                    <a:pt x="175564" y="56896"/>
                  </a:lnTo>
                  <a:lnTo>
                    <a:pt x="175653" y="56769"/>
                  </a:lnTo>
                  <a:lnTo>
                    <a:pt x="176314" y="55753"/>
                  </a:lnTo>
                  <a:lnTo>
                    <a:pt x="175844" y="55753"/>
                  </a:lnTo>
                  <a:lnTo>
                    <a:pt x="175437" y="55372"/>
                  </a:lnTo>
                  <a:lnTo>
                    <a:pt x="175374" y="56769"/>
                  </a:lnTo>
                  <a:lnTo>
                    <a:pt x="175145" y="55499"/>
                  </a:lnTo>
                  <a:lnTo>
                    <a:pt x="173977" y="59563"/>
                  </a:lnTo>
                  <a:lnTo>
                    <a:pt x="173634" y="57531"/>
                  </a:lnTo>
                  <a:lnTo>
                    <a:pt x="173456" y="58166"/>
                  </a:lnTo>
                  <a:lnTo>
                    <a:pt x="173367" y="58801"/>
                  </a:lnTo>
                  <a:lnTo>
                    <a:pt x="173240" y="60579"/>
                  </a:lnTo>
                  <a:lnTo>
                    <a:pt x="172720" y="60452"/>
                  </a:lnTo>
                  <a:lnTo>
                    <a:pt x="171894" y="60706"/>
                  </a:lnTo>
                  <a:lnTo>
                    <a:pt x="172250" y="62992"/>
                  </a:lnTo>
                  <a:lnTo>
                    <a:pt x="171081" y="56515"/>
                  </a:lnTo>
                  <a:lnTo>
                    <a:pt x="168198" y="63246"/>
                  </a:lnTo>
                  <a:lnTo>
                    <a:pt x="167449" y="59055"/>
                  </a:lnTo>
                  <a:lnTo>
                    <a:pt x="167208" y="57658"/>
                  </a:lnTo>
                  <a:lnTo>
                    <a:pt x="166154" y="58293"/>
                  </a:lnTo>
                  <a:lnTo>
                    <a:pt x="164896" y="58928"/>
                  </a:lnTo>
                  <a:lnTo>
                    <a:pt x="163969" y="59055"/>
                  </a:lnTo>
                  <a:lnTo>
                    <a:pt x="164020" y="58064"/>
                  </a:lnTo>
                  <a:lnTo>
                    <a:pt x="164172" y="58293"/>
                  </a:lnTo>
                  <a:lnTo>
                    <a:pt x="164033" y="58039"/>
                  </a:lnTo>
                  <a:lnTo>
                    <a:pt x="163017" y="56261"/>
                  </a:lnTo>
                  <a:lnTo>
                    <a:pt x="163093" y="64135"/>
                  </a:lnTo>
                  <a:lnTo>
                    <a:pt x="161378" y="59690"/>
                  </a:lnTo>
                  <a:lnTo>
                    <a:pt x="161175" y="58547"/>
                  </a:lnTo>
                  <a:lnTo>
                    <a:pt x="162610" y="60198"/>
                  </a:lnTo>
                  <a:lnTo>
                    <a:pt x="162280" y="59042"/>
                  </a:lnTo>
                  <a:lnTo>
                    <a:pt x="162229" y="58547"/>
                  </a:lnTo>
                  <a:lnTo>
                    <a:pt x="162382" y="52070"/>
                  </a:lnTo>
                  <a:lnTo>
                    <a:pt x="160413" y="59690"/>
                  </a:lnTo>
                  <a:lnTo>
                    <a:pt x="160070" y="57785"/>
                  </a:lnTo>
                  <a:lnTo>
                    <a:pt x="159715" y="55829"/>
                  </a:lnTo>
                  <a:lnTo>
                    <a:pt x="159753" y="55499"/>
                  </a:lnTo>
                  <a:lnTo>
                    <a:pt x="159842" y="55372"/>
                  </a:lnTo>
                  <a:lnTo>
                    <a:pt x="159727" y="54483"/>
                  </a:lnTo>
                  <a:lnTo>
                    <a:pt x="159321" y="52959"/>
                  </a:lnTo>
                  <a:lnTo>
                    <a:pt x="157962" y="57785"/>
                  </a:lnTo>
                  <a:lnTo>
                    <a:pt x="156768" y="57277"/>
                  </a:lnTo>
                  <a:lnTo>
                    <a:pt x="156845" y="56134"/>
                  </a:lnTo>
                  <a:lnTo>
                    <a:pt x="155803" y="59575"/>
                  </a:lnTo>
                  <a:lnTo>
                    <a:pt x="153720" y="60960"/>
                  </a:lnTo>
                  <a:lnTo>
                    <a:pt x="153314" y="61214"/>
                  </a:lnTo>
                  <a:lnTo>
                    <a:pt x="153352" y="61722"/>
                  </a:lnTo>
                  <a:lnTo>
                    <a:pt x="152247" y="62484"/>
                  </a:lnTo>
                  <a:lnTo>
                    <a:pt x="151993" y="60960"/>
                  </a:lnTo>
                  <a:lnTo>
                    <a:pt x="151409" y="59817"/>
                  </a:lnTo>
                  <a:lnTo>
                    <a:pt x="151371" y="58928"/>
                  </a:lnTo>
                  <a:lnTo>
                    <a:pt x="151447" y="56769"/>
                  </a:lnTo>
                  <a:lnTo>
                    <a:pt x="152425" y="56642"/>
                  </a:lnTo>
                  <a:lnTo>
                    <a:pt x="152171" y="52959"/>
                  </a:lnTo>
                  <a:lnTo>
                    <a:pt x="151142" y="56769"/>
                  </a:lnTo>
                  <a:lnTo>
                    <a:pt x="150749" y="56134"/>
                  </a:lnTo>
                  <a:lnTo>
                    <a:pt x="150863" y="54356"/>
                  </a:lnTo>
                  <a:lnTo>
                    <a:pt x="149313" y="54864"/>
                  </a:lnTo>
                  <a:lnTo>
                    <a:pt x="148996" y="58928"/>
                  </a:lnTo>
                  <a:lnTo>
                    <a:pt x="147383" y="58547"/>
                  </a:lnTo>
                  <a:lnTo>
                    <a:pt x="147358" y="60032"/>
                  </a:lnTo>
                  <a:lnTo>
                    <a:pt x="146265" y="63754"/>
                  </a:lnTo>
                  <a:lnTo>
                    <a:pt x="146316" y="63119"/>
                  </a:lnTo>
                  <a:lnTo>
                    <a:pt x="146367" y="62611"/>
                  </a:lnTo>
                  <a:lnTo>
                    <a:pt x="146431" y="61976"/>
                  </a:lnTo>
                  <a:lnTo>
                    <a:pt x="146558" y="60706"/>
                  </a:lnTo>
                  <a:lnTo>
                    <a:pt x="146596" y="60325"/>
                  </a:lnTo>
                  <a:lnTo>
                    <a:pt x="146875" y="57404"/>
                  </a:lnTo>
                  <a:lnTo>
                    <a:pt x="145770" y="60325"/>
                  </a:lnTo>
                  <a:lnTo>
                    <a:pt x="145808" y="56261"/>
                  </a:lnTo>
                  <a:lnTo>
                    <a:pt x="145148" y="57150"/>
                  </a:lnTo>
                  <a:lnTo>
                    <a:pt x="143471" y="60032"/>
                  </a:lnTo>
                  <a:lnTo>
                    <a:pt x="143129" y="60261"/>
                  </a:lnTo>
                  <a:lnTo>
                    <a:pt x="142328" y="60706"/>
                  </a:lnTo>
                  <a:lnTo>
                    <a:pt x="142735" y="59309"/>
                  </a:lnTo>
                  <a:lnTo>
                    <a:pt x="141744" y="60706"/>
                  </a:lnTo>
                  <a:lnTo>
                    <a:pt x="140589" y="60452"/>
                  </a:lnTo>
                  <a:lnTo>
                    <a:pt x="140754" y="58928"/>
                  </a:lnTo>
                  <a:lnTo>
                    <a:pt x="140766" y="58801"/>
                  </a:lnTo>
                  <a:lnTo>
                    <a:pt x="140817" y="58293"/>
                  </a:lnTo>
                  <a:lnTo>
                    <a:pt x="141452" y="52578"/>
                  </a:lnTo>
                  <a:lnTo>
                    <a:pt x="137731" y="58293"/>
                  </a:lnTo>
                  <a:lnTo>
                    <a:pt x="137680" y="57404"/>
                  </a:lnTo>
                  <a:lnTo>
                    <a:pt x="137668" y="56896"/>
                  </a:lnTo>
                  <a:lnTo>
                    <a:pt x="137566" y="54737"/>
                  </a:lnTo>
                  <a:lnTo>
                    <a:pt x="137439" y="51943"/>
                  </a:lnTo>
                  <a:lnTo>
                    <a:pt x="135128" y="54737"/>
                  </a:lnTo>
                  <a:lnTo>
                    <a:pt x="133515" y="50292"/>
                  </a:lnTo>
                  <a:lnTo>
                    <a:pt x="131102" y="50546"/>
                  </a:lnTo>
                  <a:lnTo>
                    <a:pt x="131356" y="56896"/>
                  </a:lnTo>
                  <a:lnTo>
                    <a:pt x="130390" y="50673"/>
                  </a:lnTo>
                  <a:lnTo>
                    <a:pt x="129921" y="57023"/>
                  </a:lnTo>
                  <a:lnTo>
                    <a:pt x="129324" y="57404"/>
                  </a:lnTo>
                  <a:lnTo>
                    <a:pt x="129133" y="57277"/>
                  </a:lnTo>
                  <a:lnTo>
                    <a:pt x="129032" y="56642"/>
                  </a:lnTo>
                  <a:lnTo>
                    <a:pt x="128993" y="56515"/>
                  </a:lnTo>
                  <a:lnTo>
                    <a:pt x="128778" y="55880"/>
                  </a:lnTo>
                  <a:lnTo>
                    <a:pt x="128485" y="54991"/>
                  </a:lnTo>
                  <a:lnTo>
                    <a:pt x="128193" y="54102"/>
                  </a:lnTo>
                  <a:lnTo>
                    <a:pt x="127812" y="52959"/>
                  </a:lnTo>
                  <a:lnTo>
                    <a:pt x="127596" y="51054"/>
                  </a:lnTo>
                  <a:lnTo>
                    <a:pt x="128485" y="51562"/>
                  </a:lnTo>
                  <a:lnTo>
                    <a:pt x="128511" y="51054"/>
                  </a:lnTo>
                  <a:lnTo>
                    <a:pt x="128574" y="50165"/>
                  </a:lnTo>
                  <a:lnTo>
                    <a:pt x="127419" y="49530"/>
                  </a:lnTo>
                  <a:lnTo>
                    <a:pt x="127749" y="48768"/>
                  </a:lnTo>
                  <a:lnTo>
                    <a:pt x="128346" y="47371"/>
                  </a:lnTo>
                  <a:lnTo>
                    <a:pt x="127711" y="45593"/>
                  </a:lnTo>
                  <a:lnTo>
                    <a:pt x="127673" y="46990"/>
                  </a:lnTo>
                  <a:lnTo>
                    <a:pt x="127546" y="48006"/>
                  </a:lnTo>
                  <a:lnTo>
                    <a:pt x="126961" y="48768"/>
                  </a:lnTo>
                  <a:lnTo>
                    <a:pt x="126365" y="47879"/>
                  </a:lnTo>
                  <a:lnTo>
                    <a:pt x="126873" y="50165"/>
                  </a:lnTo>
                  <a:lnTo>
                    <a:pt x="126949" y="51054"/>
                  </a:lnTo>
                  <a:lnTo>
                    <a:pt x="124993" y="54102"/>
                  </a:lnTo>
                  <a:lnTo>
                    <a:pt x="125044" y="53721"/>
                  </a:lnTo>
                  <a:lnTo>
                    <a:pt x="125107" y="53213"/>
                  </a:lnTo>
                  <a:lnTo>
                    <a:pt x="125361" y="51308"/>
                  </a:lnTo>
                  <a:lnTo>
                    <a:pt x="125717" y="48641"/>
                  </a:lnTo>
                  <a:lnTo>
                    <a:pt x="126136" y="45466"/>
                  </a:lnTo>
                  <a:lnTo>
                    <a:pt x="124079" y="48641"/>
                  </a:lnTo>
                  <a:lnTo>
                    <a:pt x="124409" y="47752"/>
                  </a:lnTo>
                  <a:lnTo>
                    <a:pt x="124841" y="46609"/>
                  </a:lnTo>
                  <a:lnTo>
                    <a:pt x="123837" y="47752"/>
                  </a:lnTo>
                  <a:lnTo>
                    <a:pt x="121627" y="46355"/>
                  </a:lnTo>
                  <a:lnTo>
                    <a:pt x="120218" y="51308"/>
                  </a:lnTo>
                  <a:lnTo>
                    <a:pt x="120129" y="48768"/>
                  </a:lnTo>
                  <a:lnTo>
                    <a:pt x="120561" y="48387"/>
                  </a:lnTo>
                  <a:lnTo>
                    <a:pt x="118579" y="47371"/>
                  </a:lnTo>
                  <a:lnTo>
                    <a:pt x="115303" y="53213"/>
                  </a:lnTo>
                  <a:lnTo>
                    <a:pt x="115062" y="52578"/>
                  </a:lnTo>
                  <a:lnTo>
                    <a:pt x="114541" y="51181"/>
                  </a:lnTo>
                  <a:lnTo>
                    <a:pt x="114147" y="50165"/>
                  </a:lnTo>
                  <a:lnTo>
                    <a:pt x="114249" y="49022"/>
                  </a:lnTo>
                  <a:lnTo>
                    <a:pt x="114401" y="48387"/>
                  </a:lnTo>
                  <a:lnTo>
                    <a:pt x="113957" y="48768"/>
                  </a:lnTo>
                  <a:lnTo>
                    <a:pt x="113372" y="51181"/>
                  </a:lnTo>
                  <a:lnTo>
                    <a:pt x="113245" y="50546"/>
                  </a:lnTo>
                  <a:lnTo>
                    <a:pt x="113118" y="49911"/>
                  </a:lnTo>
                  <a:lnTo>
                    <a:pt x="113233" y="48768"/>
                  </a:lnTo>
                  <a:lnTo>
                    <a:pt x="113423" y="48006"/>
                  </a:lnTo>
                  <a:lnTo>
                    <a:pt x="113245" y="48006"/>
                  </a:lnTo>
                  <a:lnTo>
                    <a:pt x="111887" y="50546"/>
                  </a:lnTo>
                  <a:lnTo>
                    <a:pt x="111531" y="49657"/>
                  </a:lnTo>
                  <a:lnTo>
                    <a:pt x="111633" y="49149"/>
                  </a:lnTo>
                  <a:lnTo>
                    <a:pt x="112039" y="48133"/>
                  </a:lnTo>
                  <a:lnTo>
                    <a:pt x="111937" y="47625"/>
                  </a:lnTo>
                  <a:lnTo>
                    <a:pt x="110363" y="45593"/>
                  </a:lnTo>
                  <a:lnTo>
                    <a:pt x="108496" y="51816"/>
                  </a:lnTo>
                  <a:lnTo>
                    <a:pt x="106641" y="52578"/>
                  </a:lnTo>
                  <a:lnTo>
                    <a:pt x="106667" y="52324"/>
                  </a:lnTo>
                  <a:lnTo>
                    <a:pt x="106692" y="52197"/>
                  </a:lnTo>
                  <a:lnTo>
                    <a:pt x="106768" y="51562"/>
                  </a:lnTo>
                  <a:lnTo>
                    <a:pt x="106883" y="50673"/>
                  </a:lnTo>
                  <a:lnTo>
                    <a:pt x="107035" y="49530"/>
                  </a:lnTo>
                  <a:lnTo>
                    <a:pt x="107149" y="48641"/>
                  </a:lnTo>
                  <a:lnTo>
                    <a:pt x="107124" y="47879"/>
                  </a:lnTo>
                  <a:lnTo>
                    <a:pt x="105829" y="46355"/>
                  </a:lnTo>
                  <a:lnTo>
                    <a:pt x="105257" y="45720"/>
                  </a:lnTo>
                  <a:lnTo>
                    <a:pt x="105244" y="44831"/>
                  </a:lnTo>
                  <a:lnTo>
                    <a:pt x="102984" y="43942"/>
                  </a:lnTo>
                  <a:lnTo>
                    <a:pt x="100749" y="48133"/>
                  </a:lnTo>
                  <a:lnTo>
                    <a:pt x="98298" y="49530"/>
                  </a:lnTo>
                  <a:lnTo>
                    <a:pt x="98082" y="47752"/>
                  </a:lnTo>
                  <a:lnTo>
                    <a:pt x="97967" y="46863"/>
                  </a:lnTo>
                  <a:lnTo>
                    <a:pt x="97650" y="44450"/>
                  </a:lnTo>
                  <a:lnTo>
                    <a:pt x="94005" y="46863"/>
                  </a:lnTo>
                  <a:lnTo>
                    <a:pt x="92240" y="43815"/>
                  </a:lnTo>
                  <a:lnTo>
                    <a:pt x="92341" y="45085"/>
                  </a:lnTo>
                  <a:lnTo>
                    <a:pt x="91668" y="47371"/>
                  </a:lnTo>
                  <a:lnTo>
                    <a:pt x="91198" y="47752"/>
                  </a:lnTo>
                  <a:lnTo>
                    <a:pt x="90830" y="46736"/>
                  </a:lnTo>
                  <a:lnTo>
                    <a:pt x="89306" y="50673"/>
                  </a:lnTo>
                  <a:lnTo>
                    <a:pt x="89573" y="49149"/>
                  </a:lnTo>
                  <a:lnTo>
                    <a:pt x="89649" y="48641"/>
                  </a:lnTo>
                  <a:lnTo>
                    <a:pt x="90017" y="46482"/>
                  </a:lnTo>
                  <a:lnTo>
                    <a:pt x="90182" y="46609"/>
                  </a:lnTo>
                  <a:lnTo>
                    <a:pt x="90195" y="46482"/>
                  </a:lnTo>
                  <a:lnTo>
                    <a:pt x="90373" y="43434"/>
                  </a:lnTo>
                  <a:lnTo>
                    <a:pt x="90424" y="42418"/>
                  </a:lnTo>
                  <a:lnTo>
                    <a:pt x="89217" y="43434"/>
                  </a:lnTo>
                  <a:lnTo>
                    <a:pt x="88417" y="43180"/>
                  </a:lnTo>
                  <a:lnTo>
                    <a:pt x="87439" y="48641"/>
                  </a:lnTo>
                  <a:lnTo>
                    <a:pt x="87388" y="48514"/>
                  </a:lnTo>
                  <a:lnTo>
                    <a:pt x="87185" y="48006"/>
                  </a:lnTo>
                  <a:lnTo>
                    <a:pt x="86410" y="46101"/>
                  </a:lnTo>
                  <a:lnTo>
                    <a:pt x="86106" y="45339"/>
                  </a:lnTo>
                  <a:lnTo>
                    <a:pt x="84061" y="45593"/>
                  </a:lnTo>
                  <a:lnTo>
                    <a:pt x="82169" y="46101"/>
                  </a:lnTo>
                  <a:lnTo>
                    <a:pt x="82054" y="45720"/>
                  </a:lnTo>
                  <a:lnTo>
                    <a:pt x="81711" y="44577"/>
                  </a:lnTo>
                  <a:lnTo>
                    <a:pt x="80594" y="44577"/>
                  </a:lnTo>
                  <a:lnTo>
                    <a:pt x="79870" y="44577"/>
                  </a:lnTo>
                  <a:lnTo>
                    <a:pt x="79209" y="45720"/>
                  </a:lnTo>
                  <a:lnTo>
                    <a:pt x="79692" y="43053"/>
                  </a:lnTo>
                  <a:lnTo>
                    <a:pt x="79679" y="42773"/>
                  </a:lnTo>
                  <a:lnTo>
                    <a:pt x="78320" y="41783"/>
                  </a:lnTo>
                  <a:lnTo>
                    <a:pt x="77774" y="41402"/>
                  </a:lnTo>
                  <a:lnTo>
                    <a:pt x="75907" y="41783"/>
                  </a:lnTo>
                  <a:lnTo>
                    <a:pt x="76619" y="39751"/>
                  </a:lnTo>
                  <a:lnTo>
                    <a:pt x="75666" y="39370"/>
                  </a:lnTo>
                  <a:lnTo>
                    <a:pt x="73901" y="47879"/>
                  </a:lnTo>
                  <a:lnTo>
                    <a:pt x="72948" y="48006"/>
                  </a:lnTo>
                  <a:lnTo>
                    <a:pt x="72961" y="47879"/>
                  </a:lnTo>
                  <a:lnTo>
                    <a:pt x="72999" y="47625"/>
                  </a:lnTo>
                  <a:lnTo>
                    <a:pt x="73101" y="46609"/>
                  </a:lnTo>
                  <a:lnTo>
                    <a:pt x="73380" y="44069"/>
                  </a:lnTo>
                  <a:lnTo>
                    <a:pt x="73431" y="43561"/>
                  </a:lnTo>
                  <a:lnTo>
                    <a:pt x="71678" y="43307"/>
                  </a:lnTo>
                  <a:lnTo>
                    <a:pt x="71551" y="42799"/>
                  </a:lnTo>
                  <a:lnTo>
                    <a:pt x="70624" y="39116"/>
                  </a:lnTo>
                  <a:lnTo>
                    <a:pt x="68199" y="42799"/>
                  </a:lnTo>
                  <a:lnTo>
                    <a:pt x="68618" y="40894"/>
                  </a:lnTo>
                  <a:lnTo>
                    <a:pt x="68948" y="40767"/>
                  </a:lnTo>
                  <a:lnTo>
                    <a:pt x="68135" y="40513"/>
                  </a:lnTo>
                  <a:lnTo>
                    <a:pt x="67513" y="39370"/>
                  </a:lnTo>
                  <a:lnTo>
                    <a:pt x="66344" y="37211"/>
                  </a:lnTo>
                  <a:lnTo>
                    <a:pt x="66014" y="39662"/>
                  </a:lnTo>
                  <a:lnTo>
                    <a:pt x="62547" y="44069"/>
                  </a:lnTo>
                  <a:lnTo>
                    <a:pt x="63233" y="41275"/>
                  </a:lnTo>
                  <a:lnTo>
                    <a:pt x="61747" y="44831"/>
                  </a:lnTo>
                  <a:lnTo>
                    <a:pt x="61544" y="45720"/>
                  </a:lnTo>
                  <a:lnTo>
                    <a:pt x="60236" y="46609"/>
                  </a:lnTo>
                  <a:lnTo>
                    <a:pt x="60134" y="46355"/>
                  </a:lnTo>
                  <a:lnTo>
                    <a:pt x="60261" y="45085"/>
                  </a:lnTo>
                  <a:lnTo>
                    <a:pt x="60363" y="44577"/>
                  </a:lnTo>
                  <a:lnTo>
                    <a:pt x="60248" y="43942"/>
                  </a:lnTo>
                  <a:lnTo>
                    <a:pt x="60058" y="43434"/>
                  </a:lnTo>
                  <a:lnTo>
                    <a:pt x="59436" y="47625"/>
                  </a:lnTo>
                  <a:lnTo>
                    <a:pt x="58775" y="46101"/>
                  </a:lnTo>
                  <a:lnTo>
                    <a:pt x="58902" y="45339"/>
                  </a:lnTo>
                  <a:lnTo>
                    <a:pt x="59423" y="44196"/>
                  </a:lnTo>
                  <a:lnTo>
                    <a:pt x="58572" y="43688"/>
                  </a:lnTo>
                  <a:lnTo>
                    <a:pt x="58508" y="44196"/>
                  </a:lnTo>
                  <a:lnTo>
                    <a:pt x="58394" y="44831"/>
                  </a:lnTo>
                  <a:lnTo>
                    <a:pt x="57543" y="46736"/>
                  </a:lnTo>
                  <a:lnTo>
                    <a:pt x="56743" y="47879"/>
                  </a:lnTo>
                  <a:lnTo>
                    <a:pt x="56426" y="46990"/>
                  </a:lnTo>
                  <a:lnTo>
                    <a:pt x="56375" y="46863"/>
                  </a:lnTo>
                  <a:lnTo>
                    <a:pt x="56324" y="46736"/>
                  </a:lnTo>
                  <a:lnTo>
                    <a:pt x="56007" y="45847"/>
                  </a:lnTo>
                  <a:lnTo>
                    <a:pt x="56108" y="44704"/>
                  </a:lnTo>
                  <a:lnTo>
                    <a:pt x="56349" y="43180"/>
                  </a:lnTo>
                  <a:lnTo>
                    <a:pt x="55956" y="44577"/>
                  </a:lnTo>
                  <a:lnTo>
                    <a:pt x="55003" y="46736"/>
                  </a:lnTo>
                  <a:lnTo>
                    <a:pt x="54724" y="46101"/>
                  </a:lnTo>
                  <a:lnTo>
                    <a:pt x="54813" y="44704"/>
                  </a:lnTo>
                  <a:lnTo>
                    <a:pt x="55130" y="44196"/>
                  </a:lnTo>
                  <a:lnTo>
                    <a:pt x="55016" y="43688"/>
                  </a:lnTo>
                  <a:lnTo>
                    <a:pt x="54660" y="42926"/>
                  </a:lnTo>
                  <a:lnTo>
                    <a:pt x="54190" y="41960"/>
                  </a:lnTo>
                  <a:lnTo>
                    <a:pt x="54140" y="42151"/>
                  </a:lnTo>
                  <a:lnTo>
                    <a:pt x="54102" y="41783"/>
                  </a:lnTo>
                  <a:lnTo>
                    <a:pt x="54190" y="41960"/>
                  </a:lnTo>
                  <a:lnTo>
                    <a:pt x="54229" y="41783"/>
                  </a:lnTo>
                  <a:lnTo>
                    <a:pt x="54508" y="40386"/>
                  </a:lnTo>
                  <a:lnTo>
                    <a:pt x="53797" y="39763"/>
                  </a:lnTo>
                  <a:lnTo>
                    <a:pt x="53797" y="42672"/>
                  </a:lnTo>
                  <a:lnTo>
                    <a:pt x="52311" y="46863"/>
                  </a:lnTo>
                  <a:lnTo>
                    <a:pt x="51904" y="44196"/>
                  </a:lnTo>
                  <a:lnTo>
                    <a:pt x="52031" y="42672"/>
                  </a:lnTo>
                  <a:lnTo>
                    <a:pt x="52006" y="42164"/>
                  </a:lnTo>
                  <a:lnTo>
                    <a:pt x="53200" y="42418"/>
                  </a:lnTo>
                  <a:lnTo>
                    <a:pt x="53797" y="42672"/>
                  </a:lnTo>
                  <a:lnTo>
                    <a:pt x="53797" y="39763"/>
                  </a:lnTo>
                  <a:lnTo>
                    <a:pt x="53771" y="39370"/>
                  </a:lnTo>
                  <a:lnTo>
                    <a:pt x="55143" y="36195"/>
                  </a:lnTo>
                  <a:lnTo>
                    <a:pt x="53848" y="38227"/>
                  </a:lnTo>
                  <a:lnTo>
                    <a:pt x="51790" y="42037"/>
                  </a:lnTo>
                  <a:lnTo>
                    <a:pt x="51422" y="41275"/>
                  </a:lnTo>
                  <a:lnTo>
                    <a:pt x="51168" y="40767"/>
                  </a:lnTo>
                  <a:lnTo>
                    <a:pt x="51142" y="40005"/>
                  </a:lnTo>
                  <a:lnTo>
                    <a:pt x="51155" y="39751"/>
                  </a:lnTo>
                  <a:lnTo>
                    <a:pt x="51244" y="39497"/>
                  </a:lnTo>
                  <a:lnTo>
                    <a:pt x="51333" y="39370"/>
                  </a:lnTo>
                  <a:lnTo>
                    <a:pt x="51168" y="39116"/>
                  </a:lnTo>
                  <a:lnTo>
                    <a:pt x="50927" y="39370"/>
                  </a:lnTo>
                  <a:lnTo>
                    <a:pt x="50647" y="39751"/>
                  </a:lnTo>
                  <a:lnTo>
                    <a:pt x="50507" y="39370"/>
                  </a:lnTo>
                  <a:lnTo>
                    <a:pt x="50317" y="38862"/>
                  </a:lnTo>
                  <a:lnTo>
                    <a:pt x="50038" y="38735"/>
                  </a:lnTo>
                  <a:lnTo>
                    <a:pt x="50215" y="37592"/>
                  </a:lnTo>
                  <a:lnTo>
                    <a:pt x="50266" y="37338"/>
                  </a:lnTo>
                  <a:lnTo>
                    <a:pt x="50380" y="36576"/>
                  </a:lnTo>
                  <a:lnTo>
                    <a:pt x="49999" y="36830"/>
                  </a:lnTo>
                  <a:lnTo>
                    <a:pt x="49999" y="37592"/>
                  </a:lnTo>
                  <a:lnTo>
                    <a:pt x="49911" y="38735"/>
                  </a:lnTo>
                  <a:lnTo>
                    <a:pt x="49796" y="58801"/>
                  </a:lnTo>
                  <a:lnTo>
                    <a:pt x="49568" y="58674"/>
                  </a:lnTo>
                  <a:lnTo>
                    <a:pt x="49263" y="58547"/>
                  </a:lnTo>
                  <a:lnTo>
                    <a:pt x="48920" y="58547"/>
                  </a:lnTo>
                  <a:lnTo>
                    <a:pt x="48933" y="58420"/>
                  </a:lnTo>
                  <a:lnTo>
                    <a:pt x="48958" y="58293"/>
                  </a:lnTo>
                  <a:lnTo>
                    <a:pt x="49047" y="57531"/>
                  </a:lnTo>
                  <a:lnTo>
                    <a:pt x="49339" y="56515"/>
                  </a:lnTo>
                  <a:lnTo>
                    <a:pt x="49530" y="56515"/>
                  </a:lnTo>
                  <a:lnTo>
                    <a:pt x="49479" y="56667"/>
                  </a:lnTo>
                  <a:lnTo>
                    <a:pt x="49364" y="57404"/>
                  </a:lnTo>
                  <a:lnTo>
                    <a:pt x="49580" y="57785"/>
                  </a:lnTo>
                  <a:lnTo>
                    <a:pt x="49669" y="58039"/>
                  </a:lnTo>
                  <a:lnTo>
                    <a:pt x="49796" y="58801"/>
                  </a:lnTo>
                  <a:lnTo>
                    <a:pt x="49796" y="38785"/>
                  </a:lnTo>
                  <a:lnTo>
                    <a:pt x="49555" y="38862"/>
                  </a:lnTo>
                  <a:lnTo>
                    <a:pt x="49288" y="38989"/>
                  </a:lnTo>
                  <a:lnTo>
                    <a:pt x="49174" y="39370"/>
                  </a:lnTo>
                  <a:lnTo>
                    <a:pt x="49593" y="37846"/>
                  </a:lnTo>
                  <a:lnTo>
                    <a:pt x="49999" y="37592"/>
                  </a:lnTo>
                  <a:lnTo>
                    <a:pt x="49999" y="36830"/>
                  </a:lnTo>
                  <a:lnTo>
                    <a:pt x="49199" y="37338"/>
                  </a:lnTo>
                  <a:lnTo>
                    <a:pt x="48729" y="37084"/>
                  </a:lnTo>
                  <a:lnTo>
                    <a:pt x="48171" y="40005"/>
                  </a:lnTo>
                  <a:lnTo>
                    <a:pt x="47637" y="39497"/>
                  </a:lnTo>
                  <a:lnTo>
                    <a:pt x="47701" y="41656"/>
                  </a:lnTo>
                  <a:lnTo>
                    <a:pt x="47726" y="41910"/>
                  </a:lnTo>
                  <a:lnTo>
                    <a:pt x="47713" y="41656"/>
                  </a:lnTo>
                  <a:lnTo>
                    <a:pt x="47891" y="41656"/>
                  </a:lnTo>
                  <a:lnTo>
                    <a:pt x="48209" y="41541"/>
                  </a:lnTo>
                  <a:lnTo>
                    <a:pt x="48133" y="41681"/>
                  </a:lnTo>
                  <a:lnTo>
                    <a:pt x="48082" y="41948"/>
                  </a:lnTo>
                  <a:lnTo>
                    <a:pt x="48094" y="42176"/>
                  </a:lnTo>
                  <a:lnTo>
                    <a:pt x="48120" y="42379"/>
                  </a:lnTo>
                  <a:lnTo>
                    <a:pt x="48412" y="41529"/>
                  </a:lnTo>
                  <a:lnTo>
                    <a:pt x="49174" y="41529"/>
                  </a:lnTo>
                  <a:lnTo>
                    <a:pt x="49644" y="41656"/>
                  </a:lnTo>
                  <a:lnTo>
                    <a:pt x="48310" y="44196"/>
                  </a:lnTo>
                  <a:lnTo>
                    <a:pt x="48120" y="42418"/>
                  </a:lnTo>
                  <a:lnTo>
                    <a:pt x="46469" y="46990"/>
                  </a:lnTo>
                  <a:lnTo>
                    <a:pt x="46609" y="43942"/>
                  </a:lnTo>
                  <a:lnTo>
                    <a:pt x="46494" y="42291"/>
                  </a:lnTo>
                  <a:lnTo>
                    <a:pt x="45885" y="40487"/>
                  </a:lnTo>
                  <a:lnTo>
                    <a:pt x="46037" y="39116"/>
                  </a:lnTo>
                  <a:lnTo>
                    <a:pt x="46215" y="37846"/>
                  </a:lnTo>
                  <a:lnTo>
                    <a:pt x="44399" y="39116"/>
                  </a:lnTo>
                  <a:lnTo>
                    <a:pt x="42545" y="38227"/>
                  </a:lnTo>
                  <a:lnTo>
                    <a:pt x="40436" y="43434"/>
                  </a:lnTo>
                  <a:lnTo>
                    <a:pt x="39865" y="43942"/>
                  </a:lnTo>
                  <a:lnTo>
                    <a:pt x="39941" y="43561"/>
                  </a:lnTo>
                  <a:lnTo>
                    <a:pt x="40195" y="42291"/>
                  </a:lnTo>
                  <a:lnTo>
                    <a:pt x="40322" y="41275"/>
                  </a:lnTo>
                  <a:lnTo>
                    <a:pt x="40335" y="41021"/>
                  </a:lnTo>
                  <a:lnTo>
                    <a:pt x="40424" y="40767"/>
                  </a:lnTo>
                  <a:lnTo>
                    <a:pt x="40690" y="40386"/>
                  </a:lnTo>
                  <a:lnTo>
                    <a:pt x="40132" y="41021"/>
                  </a:lnTo>
                  <a:lnTo>
                    <a:pt x="39116" y="40132"/>
                  </a:lnTo>
                  <a:lnTo>
                    <a:pt x="38684" y="39751"/>
                  </a:lnTo>
                  <a:lnTo>
                    <a:pt x="38544" y="40246"/>
                  </a:lnTo>
                  <a:lnTo>
                    <a:pt x="38481" y="40487"/>
                  </a:lnTo>
                  <a:lnTo>
                    <a:pt x="37630" y="43561"/>
                  </a:lnTo>
                  <a:lnTo>
                    <a:pt x="37211" y="42291"/>
                  </a:lnTo>
                  <a:lnTo>
                    <a:pt x="37134" y="42037"/>
                  </a:lnTo>
                  <a:lnTo>
                    <a:pt x="36969" y="41529"/>
                  </a:lnTo>
                  <a:lnTo>
                    <a:pt x="38442" y="40513"/>
                  </a:lnTo>
                  <a:lnTo>
                    <a:pt x="38544" y="40246"/>
                  </a:lnTo>
                  <a:lnTo>
                    <a:pt x="37426" y="40513"/>
                  </a:lnTo>
                  <a:lnTo>
                    <a:pt x="37871" y="39370"/>
                  </a:lnTo>
                  <a:lnTo>
                    <a:pt x="36182" y="37719"/>
                  </a:lnTo>
                  <a:lnTo>
                    <a:pt x="33769" y="40005"/>
                  </a:lnTo>
                  <a:lnTo>
                    <a:pt x="31381" y="42037"/>
                  </a:lnTo>
                  <a:lnTo>
                    <a:pt x="30594" y="40767"/>
                  </a:lnTo>
                  <a:lnTo>
                    <a:pt x="29743" y="39370"/>
                  </a:lnTo>
                  <a:lnTo>
                    <a:pt x="29781" y="40767"/>
                  </a:lnTo>
                  <a:lnTo>
                    <a:pt x="27038" y="36576"/>
                  </a:lnTo>
                  <a:lnTo>
                    <a:pt x="21628" y="42291"/>
                  </a:lnTo>
                  <a:lnTo>
                    <a:pt x="21183" y="41021"/>
                  </a:lnTo>
                  <a:lnTo>
                    <a:pt x="20383" y="38735"/>
                  </a:lnTo>
                  <a:lnTo>
                    <a:pt x="19494" y="36195"/>
                  </a:lnTo>
                  <a:lnTo>
                    <a:pt x="18719" y="34671"/>
                  </a:lnTo>
                  <a:lnTo>
                    <a:pt x="18008" y="37084"/>
                  </a:lnTo>
                  <a:lnTo>
                    <a:pt x="16954" y="38735"/>
                  </a:lnTo>
                  <a:lnTo>
                    <a:pt x="17513" y="35560"/>
                  </a:lnTo>
                  <a:lnTo>
                    <a:pt x="15570" y="38862"/>
                  </a:lnTo>
                  <a:lnTo>
                    <a:pt x="13423" y="41021"/>
                  </a:lnTo>
                  <a:lnTo>
                    <a:pt x="13893" y="37846"/>
                  </a:lnTo>
                  <a:lnTo>
                    <a:pt x="13995" y="37211"/>
                  </a:lnTo>
                  <a:lnTo>
                    <a:pt x="14947" y="30734"/>
                  </a:lnTo>
                  <a:lnTo>
                    <a:pt x="11823" y="35052"/>
                  </a:lnTo>
                  <a:lnTo>
                    <a:pt x="11518" y="37211"/>
                  </a:lnTo>
                  <a:lnTo>
                    <a:pt x="10960" y="36703"/>
                  </a:lnTo>
                  <a:lnTo>
                    <a:pt x="9080" y="37846"/>
                  </a:lnTo>
                  <a:lnTo>
                    <a:pt x="9156" y="37592"/>
                  </a:lnTo>
                  <a:lnTo>
                    <a:pt x="9817" y="35560"/>
                  </a:lnTo>
                  <a:lnTo>
                    <a:pt x="9029" y="37592"/>
                  </a:lnTo>
                  <a:lnTo>
                    <a:pt x="9042" y="37211"/>
                  </a:lnTo>
                  <a:lnTo>
                    <a:pt x="9144" y="36068"/>
                  </a:lnTo>
                  <a:lnTo>
                    <a:pt x="9448" y="34798"/>
                  </a:lnTo>
                  <a:lnTo>
                    <a:pt x="7073" y="37211"/>
                  </a:lnTo>
                  <a:lnTo>
                    <a:pt x="6273" y="35941"/>
                  </a:lnTo>
                  <a:lnTo>
                    <a:pt x="6184" y="35560"/>
                  </a:lnTo>
                  <a:lnTo>
                    <a:pt x="8966" y="30861"/>
                  </a:lnTo>
                  <a:lnTo>
                    <a:pt x="7188" y="30099"/>
                  </a:lnTo>
                  <a:lnTo>
                    <a:pt x="6337" y="30480"/>
                  </a:lnTo>
                  <a:lnTo>
                    <a:pt x="3975" y="34290"/>
                  </a:lnTo>
                  <a:lnTo>
                    <a:pt x="3937" y="35306"/>
                  </a:lnTo>
                  <a:lnTo>
                    <a:pt x="4191" y="35560"/>
                  </a:lnTo>
                  <a:lnTo>
                    <a:pt x="4267" y="35941"/>
                  </a:lnTo>
                  <a:lnTo>
                    <a:pt x="4356" y="36703"/>
                  </a:lnTo>
                  <a:lnTo>
                    <a:pt x="3975" y="38100"/>
                  </a:lnTo>
                  <a:lnTo>
                    <a:pt x="3111" y="38862"/>
                  </a:lnTo>
                  <a:lnTo>
                    <a:pt x="1714" y="43561"/>
                  </a:lnTo>
                  <a:lnTo>
                    <a:pt x="114" y="47625"/>
                  </a:lnTo>
                  <a:lnTo>
                    <a:pt x="0" y="48641"/>
                  </a:lnTo>
                  <a:lnTo>
                    <a:pt x="609" y="51816"/>
                  </a:lnTo>
                  <a:lnTo>
                    <a:pt x="2489" y="49276"/>
                  </a:lnTo>
                  <a:lnTo>
                    <a:pt x="2247" y="51689"/>
                  </a:lnTo>
                  <a:lnTo>
                    <a:pt x="2794" y="50800"/>
                  </a:lnTo>
                  <a:lnTo>
                    <a:pt x="2692" y="51308"/>
                  </a:lnTo>
                  <a:lnTo>
                    <a:pt x="2578" y="53467"/>
                  </a:lnTo>
                  <a:lnTo>
                    <a:pt x="4038" y="50800"/>
                  </a:lnTo>
                  <a:lnTo>
                    <a:pt x="4381" y="50165"/>
                  </a:lnTo>
                  <a:lnTo>
                    <a:pt x="4470" y="49784"/>
                  </a:lnTo>
                  <a:lnTo>
                    <a:pt x="4711" y="49530"/>
                  </a:lnTo>
                  <a:lnTo>
                    <a:pt x="4876" y="49276"/>
                  </a:lnTo>
                  <a:lnTo>
                    <a:pt x="4851" y="49403"/>
                  </a:lnTo>
                  <a:lnTo>
                    <a:pt x="4965" y="49276"/>
                  </a:lnTo>
                  <a:lnTo>
                    <a:pt x="5689" y="48514"/>
                  </a:lnTo>
                  <a:lnTo>
                    <a:pt x="5562" y="51054"/>
                  </a:lnTo>
                  <a:lnTo>
                    <a:pt x="5029" y="52578"/>
                  </a:lnTo>
                  <a:lnTo>
                    <a:pt x="6134" y="50927"/>
                  </a:lnTo>
                  <a:lnTo>
                    <a:pt x="5892" y="52070"/>
                  </a:lnTo>
                  <a:lnTo>
                    <a:pt x="5588" y="52793"/>
                  </a:lnTo>
                  <a:lnTo>
                    <a:pt x="6121" y="52070"/>
                  </a:lnTo>
                  <a:lnTo>
                    <a:pt x="6807" y="53086"/>
                  </a:lnTo>
                  <a:lnTo>
                    <a:pt x="7200" y="52070"/>
                  </a:lnTo>
                  <a:lnTo>
                    <a:pt x="7658" y="50927"/>
                  </a:lnTo>
                  <a:lnTo>
                    <a:pt x="7747" y="50673"/>
                  </a:lnTo>
                  <a:lnTo>
                    <a:pt x="7620" y="53467"/>
                  </a:lnTo>
                  <a:lnTo>
                    <a:pt x="9613" y="50673"/>
                  </a:lnTo>
                  <a:lnTo>
                    <a:pt x="9791" y="50419"/>
                  </a:lnTo>
                  <a:lnTo>
                    <a:pt x="8585" y="54864"/>
                  </a:lnTo>
                  <a:lnTo>
                    <a:pt x="9042" y="53848"/>
                  </a:lnTo>
                  <a:lnTo>
                    <a:pt x="10477" y="51689"/>
                  </a:lnTo>
                  <a:lnTo>
                    <a:pt x="11023" y="51562"/>
                  </a:lnTo>
                  <a:lnTo>
                    <a:pt x="8724" y="56769"/>
                  </a:lnTo>
                  <a:lnTo>
                    <a:pt x="12839" y="52451"/>
                  </a:lnTo>
                  <a:lnTo>
                    <a:pt x="11137" y="58039"/>
                  </a:lnTo>
                  <a:lnTo>
                    <a:pt x="13055" y="53467"/>
                  </a:lnTo>
                  <a:lnTo>
                    <a:pt x="14185" y="56642"/>
                  </a:lnTo>
                  <a:lnTo>
                    <a:pt x="16065" y="54229"/>
                  </a:lnTo>
                  <a:lnTo>
                    <a:pt x="15786" y="54864"/>
                  </a:lnTo>
                  <a:lnTo>
                    <a:pt x="15671" y="55245"/>
                  </a:lnTo>
                  <a:lnTo>
                    <a:pt x="15976" y="55499"/>
                  </a:lnTo>
                  <a:lnTo>
                    <a:pt x="16052" y="57619"/>
                  </a:lnTo>
                  <a:lnTo>
                    <a:pt x="16179" y="58166"/>
                  </a:lnTo>
                  <a:lnTo>
                    <a:pt x="17246" y="54229"/>
                  </a:lnTo>
                  <a:lnTo>
                    <a:pt x="18542" y="53594"/>
                  </a:lnTo>
                  <a:lnTo>
                    <a:pt x="18605" y="53467"/>
                  </a:lnTo>
                  <a:lnTo>
                    <a:pt x="19100" y="52451"/>
                  </a:lnTo>
                  <a:lnTo>
                    <a:pt x="19532" y="51562"/>
                  </a:lnTo>
                  <a:lnTo>
                    <a:pt x="19723" y="51181"/>
                  </a:lnTo>
                  <a:lnTo>
                    <a:pt x="19621" y="55245"/>
                  </a:lnTo>
                  <a:lnTo>
                    <a:pt x="18059" y="55753"/>
                  </a:lnTo>
                  <a:lnTo>
                    <a:pt x="17424" y="59563"/>
                  </a:lnTo>
                  <a:lnTo>
                    <a:pt x="18173" y="56261"/>
                  </a:lnTo>
                  <a:lnTo>
                    <a:pt x="19685" y="56642"/>
                  </a:lnTo>
                  <a:lnTo>
                    <a:pt x="19735" y="56261"/>
                  </a:lnTo>
                  <a:lnTo>
                    <a:pt x="20053" y="53975"/>
                  </a:lnTo>
                  <a:lnTo>
                    <a:pt x="20129" y="56388"/>
                  </a:lnTo>
                  <a:lnTo>
                    <a:pt x="20332" y="55245"/>
                  </a:lnTo>
                  <a:lnTo>
                    <a:pt x="19850" y="58547"/>
                  </a:lnTo>
                  <a:lnTo>
                    <a:pt x="20739" y="55245"/>
                  </a:lnTo>
                  <a:lnTo>
                    <a:pt x="21069" y="53975"/>
                  </a:lnTo>
                  <a:lnTo>
                    <a:pt x="21170" y="53594"/>
                  </a:lnTo>
                  <a:lnTo>
                    <a:pt x="20662" y="57912"/>
                  </a:lnTo>
                  <a:lnTo>
                    <a:pt x="21945" y="54991"/>
                  </a:lnTo>
                  <a:lnTo>
                    <a:pt x="22148" y="56515"/>
                  </a:lnTo>
                  <a:lnTo>
                    <a:pt x="22263" y="57721"/>
                  </a:lnTo>
                  <a:lnTo>
                    <a:pt x="21056" y="59690"/>
                  </a:lnTo>
                  <a:lnTo>
                    <a:pt x="22453" y="58420"/>
                  </a:lnTo>
                  <a:lnTo>
                    <a:pt x="22517" y="59232"/>
                  </a:lnTo>
                  <a:lnTo>
                    <a:pt x="22593" y="58420"/>
                  </a:lnTo>
                  <a:lnTo>
                    <a:pt x="22707" y="57785"/>
                  </a:lnTo>
                  <a:lnTo>
                    <a:pt x="23355" y="55880"/>
                  </a:lnTo>
                  <a:lnTo>
                    <a:pt x="24866" y="55118"/>
                  </a:lnTo>
                  <a:lnTo>
                    <a:pt x="23329" y="58674"/>
                  </a:lnTo>
                  <a:lnTo>
                    <a:pt x="23241" y="60833"/>
                  </a:lnTo>
                  <a:lnTo>
                    <a:pt x="24206" y="60121"/>
                  </a:lnTo>
                  <a:lnTo>
                    <a:pt x="24320" y="59944"/>
                  </a:lnTo>
                  <a:lnTo>
                    <a:pt x="25679" y="56769"/>
                  </a:lnTo>
                  <a:lnTo>
                    <a:pt x="26238" y="57023"/>
                  </a:lnTo>
                  <a:lnTo>
                    <a:pt x="26085" y="58166"/>
                  </a:lnTo>
                  <a:lnTo>
                    <a:pt x="25869" y="58674"/>
                  </a:lnTo>
                  <a:lnTo>
                    <a:pt x="26911" y="56769"/>
                  </a:lnTo>
                  <a:lnTo>
                    <a:pt x="27393" y="55880"/>
                  </a:lnTo>
                  <a:lnTo>
                    <a:pt x="28359" y="59055"/>
                  </a:lnTo>
                  <a:lnTo>
                    <a:pt x="29984" y="55880"/>
                  </a:lnTo>
                  <a:lnTo>
                    <a:pt x="30175" y="55499"/>
                  </a:lnTo>
                  <a:lnTo>
                    <a:pt x="30099" y="56515"/>
                  </a:lnTo>
                  <a:lnTo>
                    <a:pt x="30238" y="55499"/>
                  </a:lnTo>
                  <a:lnTo>
                    <a:pt x="30302" y="55118"/>
                  </a:lnTo>
                  <a:lnTo>
                    <a:pt x="30314" y="54991"/>
                  </a:lnTo>
                  <a:lnTo>
                    <a:pt x="30429" y="54356"/>
                  </a:lnTo>
                  <a:lnTo>
                    <a:pt x="30594" y="53594"/>
                  </a:lnTo>
                  <a:lnTo>
                    <a:pt x="31127" y="51308"/>
                  </a:lnTo>
                  <a:lnTo>
                    <a:pt x="31610" y="51308"/>
                  </a:lnTo>
                  <a:lnTo>
                    <a:pt x="31673" y="51181"/>
                  </a:lnTo>
                  <a:lnTo>
                    <a:pt x="31991" y="50419"/>
                  </a:lnTo>
                  <a:lnTo>
                    <a:pt x="32537" y="49149"/>
                  </a:lnTo>
                  <a:lnTo>
                    <a:pt x="32143" y="51562"/>
                  </a:lnTo>
                  <a:lnTo>
                    <a:pt x="31889" y="51435"/>
                  </a:lnTo>
                  <a:lnTo>
                    <a:pt x="31635" y="52451"/>
                  </a:lnTo>
                  <a:lnTo>
                    <a:pt x="31318" y="53213"/>
                  </a:lnTo>
                  <a:lnTo>
                    <a:pt x="32054" y="52197"/>
                  </a:lnTo>
                  <a:lnTo>
                    <a:pt x="31788" y="54914"/>
                  </a:lnTo>
                  <a:lnTo>
                    <a:pt x="31978" y="54610"/>
                  </a:lnTo>
                  <a:lnTo>
                    <a:pt x="32029" y="54229"/>
                  </a:lnTo>
                  <a:lnTo>
                    <a:pt x="32118" y="54419"/>
                  </a:lnTo>
                  <a:lnTo>
                    <a:pt x="32232" y="54229"/>
                  </a:lnTo>
                  <a:lnTo>
                    <a:pt x="33515" y="52324"/>
                  </a:lnTo>
                  <a:lnTo>
                    <a:pt x="33845" y="53086"/>
                  </a:lnTo>
                  <a:lnTo>
                    <a:pt x="33947" y="53848"/>
                  </a:lnTo>
                  <a:lnTo>
                    <a:pt x="33375" y="57023"/>
                  </a:lnTo>
                  <a:lnTo>
                    <a:pt x="32118" y="54419"/>
                  </a:lnTo>
                  <a:lnTo>
                    <a:pt x="32080" y="54737"/>
                  </a:lnTo>
                  <a:lnTo>
                    <a:pt x="32321" y="57531"/>
                  </a:lnTo>
                  <a:lnTo>
                    <a:pt x="31483" y="56007"/>
                  </a:lnTo>
                  <a:lnTo>
                    <a:pt x="31102" y="61722"/>
                  </a:lnTo>
                  <a:lnTo>
                    <a:pt x="30873" y="55714"/>
                  </a:lnTo>
                  <a:lnTo>
                    <a:pt x="30822" y="56007"/>
                  </a:lnTo>
                  <a:lnTo>
                    <a:pt x="30581" y="58801"/>
                  </a:lnTo>
                  <a:lnTo>
                    <a:pt x="30454" y="61595"/>
                  </a:lnTo>
                  <a:lnTo>
                    <a:pt x="31610" y="62865"/>
                  </a:lnTo>
                  <a:lnTo>
                    <a:pt x="31965" y="61722"/>
                  </a:lnTo>
                  <a:lnTo>
                    <a:pt x="32423" y="60198"/>
                  </a:lnTo>
                  <a:lnTo>
                    <a:pt x="33693" y="61468"/>
                  </a:lnTo>
                  <a:lnTo>
                    <a:pt x="34201" y="60198"/>
                  </a:lnTo>
                  <a:lnTo>
                    <a:pt x="34429" y="59664"/>
                  </a:lnTo>
                  <a:lnTo>
                    <a:pt x="34315" y="58928"/>
                  </a:lnTo>
                  <a:lnTo>
                    <a:pt x="37871" y="53721"/>
                  </a:lnTo>
                  <a:lnTo>
                    <a:pt x="34734" y="65786"/>
                  </a:lnTo>
                  <a:lnTo>
                    <a:pt x="37325" y="61595"/>
                  </a:lnTo>
                  <a:lnTo>
                    <a:pt x="38265" y="59232"/>
                  </a:lnTo>
                  <a:lnTo>
                    <a:pt x="39344" y="54991"/>
                  </a:lnTo>
                  <a:lnTo>
                    <a:pt x="39712" y="56515"/>
                  </a:lnTo>
                  <a:lnTo>
                    <a:pt x="39839" y="57912"/>
                  </a:lnTo>
                  <a:lnTo>
                    <a:pt x="38722" y="61341"/>
                  </a:lnTo>
                  <a:lnTo>
                    <a:pt x="40106" y="62103"/>
                  </a:lnTo>
                  <a:lnTo>
                    <a:pt x="40322" y="59969"/>
                  </a:lnTo>
                  <a:lnTo>
                    <a:pt x="40767" y="55880"/>
                  </a:lnTo>
                  <a:lnTo>
                    <a:pt x="41592" y="58381"/>
                  </a:lnTo>
                  <a:lnTo>
                    <a:pt x="42354" y="58547"/>
                  </a:lnTo>
                  <a:lnTo>
                    <a:pt x="41783" y="61976"/>
                  </a:lnTo>
                  <a:lnTo>
                    <a:pt x="43446" y="61849"/>
                  </a:lnTo>
                  <a:lnTo>
                    <a:pt x="45681" y="59690"/>
                  </a:lnTo>
                  <a:lnTo>
                    <a:pt x="47523" y="59309"/>
                  </a:lnTo>
                  <a:lnTo>
                    <a:pt x="47205" y="60325"/>
                  </a:lnTo>
                  <a:lnTo>
                    <a:pt x="46863" y="61087"/>
                  </a:lnTo>
                  <a:lnTo>
                    <a:pt x="46748" y="61849"/>
                  </a:lnTo>
                  <a:lnTo>
                    <a:pt x="46875" y="62611"/>
                  </a:lnTo>
                  <a:lnTo>
                    <a:pt x="49390" y="61341"/>
                  </a:lnTo>
                  <a:lnTo>
                    <a:pt x="53124" y="66421"/>
                  </a:lnTo>
                  <a:lnTo>
                    <a:pt x="54508" y="63500"/>
                  </a:lnTo>
                  <a:lnTo>
                    <a:pt x="54698" y="63627"/>
                  </a:lnTo>
                  <a:lnTo>
                    <a:pt x="54762" y="63500"/>
                  </a:lnTo>
                  <a:lnTo>
                    <a:pt x="55321" y="62484"/>
                  </a:lnTo>
                  <a:lnTo>
                    <a:pt x="55829" y="62357"/>
                  </a:lnTo>
                  <a:lnTo>
                    <a:pt x="55638" y="64008"/>
                  </a:lnTo>
                  <a:lnTo>
                    <a:pt x="55511" y="64541"/>
                  </a:lnTo>
                  <a:lnTo>
                    <a:pt x="55118" y="65278"/>
                  </a:lnTo>
                  <a:lnTo>
                    <a:pt x="57073" y="62992"/>
                  </a:lnTo>
                  <a:lnTo>
                    <a:pt x="57873" y="62357"/>
                  </a:lnTo>
                  <a:lnTo>
                    <a:pt x="59156" y="61341"/>
                  </a:lnTo>
                  <a:lnTo>
                    <a:pt x="60286" y="60452"/>
                  </a:lnTo>
                  <a:lnTo>
                    <a:pt x="60998" y="63284"/>
                  </a:lnTo>
                  <a:lnTo>
                    <a:pt x="61125" y="64135"/>
                  </a:lnTo>
                  <a:lnTo>
                    <a:pt x="60921" y="64516"/>
                  </a:lnTo>
                  <a:lnTo>
                    <a:pt x="60807" y="65024"/>
                  </a:lnTo>
                  <a:lnTo>
                    <a:pt x="61683" y="66294"/>
                  </a:lnTo>
                  <a:lnTo>
                    <a:pt x="62890" y="60452"/>
                  </a:lnTo>
                  <a:lnTo>
                    <a:pt x="63131" y="59309"/>
                  </a:lnTo>
                  <a:lnTo>
                    <a:pt x="63207" y="58928"/>
                  </a:lnTo>
                  <a:lnTo>
                    <a:pt x="63576" y="60960"/>
                  </a:lnTo>
                  <a:lnTo>
                    <a:pt x="63690" y="62090"/>
                  </a:lnTo>
                  <a:lnTo>
                    <a:pt x="63461" y="62357"/>
                  </a:lnTo>
                  <a:lnTo>
                    <a:pt x="65798" y="64262"/>
                  </a:lnTo>
                  <a:lnTo>
                    <a:pt x="69113" y="61976"/>
                  </a:lnTo>
                  <a:lnTo>
                    <a:pt x="70294" y="66802"/>
                  </a:lnTo>
                  <a:lnTo>
                    <a:pt x="71412" y="62611"/>
                  </a:lnTo>
                  <a:lnTo>
                    <a:pt x="72504" y="69215"/>
                  </a:lnTo>
                  <a:lnTo>
                    <a:pt x="73723" y="63119"/>
                  </a:lnTo>
                  <a:lnTo>
                    <a:pt x="74447" y="65659"/>
                  </a:lnTo>
                  <a:lnTo>
                    <a:pt x="74549" y="66624"/>
                  </a:lnTo>
                  <a:lnTo>
                    <a:pt x="74218" y="67183"/>
                  </a:lnTo>
                  <a:lnTo>
                    <a:pt x="74155" y="67564"/>
                  </a:lnTo>
                  <a:lnTo>
                    <a:pt x="75806" y="69850"/>
                  </a:lnTo>
                  <a:lnTo>
                    <a:pt x="76314" y="70231"/>
                  </a:lnTo>
                  <a:lnTo>
                    <a:pt x="77266" y="66167"/>
                  </a:lnTo>
                  <a:lnTo>
                    <a:pt x="78054" y="65659"/>
                  </a:lnTo>
                  <a:lnTo>
                    <a:pt x="77558" y="68757"/>
                  </a:lnTo>
                  <a:lnTo>
                    <a:pt x="77254" y="69367"/>
                  </a:lnTo>
                  <a:lnTo>
                    <a:pt x="77431" y="69481"/>
                  </a:lnTo>
                  <a:lnTo>
                    <a:pt x="77546" y="68834"/>
                  </a:lnTo>
                  <a:lnTo>
                    <a:pt x="79032" y="65659"/>
                  </a:lnTo>
                  <a:lnTo>
                    <a:pt x="78905" y="69469"/>
                  </a:lnTo>
                  <a:lnTo>
                    <a:pt x="79679" y="68834"/>
                  </a:lnTo>
                  <a:lnTo>
                    <a:pt x="79565" y="68707"/>
                  </a:lnTo>
                  <a:lnTo>
                    <a:pt x="79438" y="68453"/>
                  </a:lnTo>
                  <a:lnTo>
                    <a:pt x="79540" y="66421"/>
                  </a:lnTo>
                  <a:lnTo>
                    <a:pt x="80289" y="65659"/>
                  </a:lnTo>
                  <a:lnTo>
                    <a:pt x="80784" y="65151"/>
                  </a:lnTo>
                  <a:lnTo>
                    <a:pt x="81407" y="67945"/>
                  </a:lnTo>
                  <a:lnTo>
                    <a:pt x="81534" y="69723"/>
                  </a:lnTo>
                  <a:lnTo>
                    <a:pt x="81407" y="70612"/>
                  </a:lnTo>
                  <a:lnTo>
                    <a:pt x="84213" y="68326"/>
                  </a:lnTo>
                  <a:lnTo>
                    <a:pt x="84086" y="68961"/>
                  </a:lnTo>
                  <a:lnTo>
                    <a:pt x="84442" y="68326"/>
                  </a:lnTo>
                  <a:lnTo>
                    <a:pt x="84823" y="67691"/>
                  </a:lnTo>
                  <a:lnTo>
                    <a:pt x="82753" y="74168"/>
                  </a:lnTo>
                  <a:lnTo>
                    <a:pt x="84302" y="71501"/>
                  </a:lnTo>
                  <a:lnTo>
                    <a:pt x="84429" y="70358"/>
                  </a:lnTo>
                  <a:lnTo>
                    <a:pt x="84709" y="69596"/>
                  </a:lnTo>
                  <a:lnTo>
                    <a:pt x="84874" y="68834"/>
                  </a:lnTo>
                  <a:lnTo>
                    <a:pt x="85166" y="70866"/>
                  </a:lnTo>
                  <a:lnTo>
                    <a:pt x="86487" y="70993"/>
                  </a:lnTo>
                  <a:lnTo>
                    <a:pt x="87591" y="70358"/>
                  </a:lnTo>
                  <a:lnTo>
                    <a:pt x="87071" y="72517"/>
                  </a:lnTo>
                  <a:lnTo>
                    <a:pt x="88760" y="73406"/>
                  </a:lnTo>
                  <a:lnTo>
                    <a:pt x="90970" y="72009"/>
                  </a:lnTo>
                  <a:lnTo>
                    <a:pt x="92951" y="72390"/>
                  </a:lnTo>
                  <a:lnTo>
                    <a:pt x="92760" y="72009"/>
                  </a:lnTo>
                  <a:lnTo>
                    <a:pt x="92519" y="71501"/>
                  </a:lnTo>
                  <a:lnTo>
                    <a:pt x="92557" y="70358"/>
                  </a:lnTo>
                  <a:lnTo>
                    <a:pt x="92837" y="68834"/>
                  </a:lnTo>
                  <a:lnTo>
                    <a:pt x="93052" y="67691"/>
                  </a:lnTo>
                  <a:lnTo>
                    <a:pt x="93103" y="67437"/>
                  </a:lnTo>
                  <a:lnTo>
                    <a:pt x="93738" y="67183"/>
                  </a:lnTo>
                  <a:lnTo>
                    <a:pt x="93687" y="67894"/>
                  </a:lnTo>
                  <a:lnTo>
                    <a:pt x="94018" y="67183"/>
                  </a:lnTo>
                  <a:lnTo>
                    <a:pt x="94195" y="66802"/>
                  </a:lnTo>
                  <a:lnTo>
                    <a:pt x="94869" y="67183"/>
                  </a:lnTo>
                  <a:lnTo>
                    <a:pt x="94195" y="70358"/>
                  </a:lnTo>
                  <a:lnTo>
                    <a:pt x="94081" y="70739"/>
                  </a:lnTo>
                  <a:lnTo>
                    <a:pt x="93560" y="71755"/>
                  </a:lnTo>
                  <a:lnTo>
                    <a:pt x="94627" y="70612"/>
                  </a:lnTo>
                  <a:lnTo>
                    <a:pt x="94564" y="71374"/>
                  </a:lnTo>
                  <a:lnTo>
                    <a:pt x="94437" y="71818"/>
                  </a:lnTo>
                  <a:lnTo>
                    <a:pt x="94259" y="72136"/>
                  </a:lnTo>
                  <a:lnTo>
                    <a:pt x="94005" y="73406"/>
                  </a:lnTo>
                  <a:lnTo>
                    <a:pt x="94678" y="71374"/>
                  </a:lnTo>
                  <a:lnTo>
                    <a:pt x="95110" y="77089"/>
                  </a:lnTo>
                  <a:lnTo>
                    <a:pt x="96151" y="73533"/>
                  </a:lnTo>
                  <a:lnTo>
                    <a:pt x="96050" y="74549"/>
                  </a:lnTo>
                  <a:lnTo>
                    <a:pt x="98056" y="74803"/>
                  </a:lnTo>
                  <a:lnTo>
                    <a:pt x="99110" y="73787"/>
                  </a:lnTo>
                  <a:lnTo>
                    <a:pt x="100749" y="73787"/>
                  </a:lnTo>
                  <a:lnTo>
                    <a:pt x="100787" y="73533"/>
                  </a:lnTo>
                  <a:lnTo>
                    <a:pt x="101117" y="71374"/>
                  </a:lnTo>
                  <a:lnTo>
                    <a:pt x="101168" y="70993"/>
                  </a:lnTo>
                  <a:lnTo>
                    <a:pt x="101727" y="71628"/>
                  </a:lnTo>
                  <a:lnTo>
                    <a:pt x="101942" y="70993"/>
                  </a:lnTo>
                  <a:lnTo>
                    <a:pt x="102082" y="70612"/>
                  </a:lnTo>
                  <a:lnTo>
                    <a:pt x="102514" y="69342"/>
                  </a:lnTo>
                  <a:lnTo>
                    <a:pt x="103530" y="70446"/>
                  </a:lnTo>
                  <a:lnTo>
                    <a:pt x="104609" y="72898"/>
                  </a:lnTo>
                  <a:lnTo>
                    <a:pt x="106070" y="72771"/>
                  </a:lnTo>
                  <a:lnTo>
                    <a:pt x="107149" y="71628"/>
                  </a:lnTo>
                  <a:lnTo>
                    <a:pt x="107086" y="71374"/>
                  </a:lnTo>
                  <a:lnTo>
                    <a:pt x="106997" y="70993"/>
                  </a:lnTo>
                  <a:lnTo>
                    <a:pt x="106756" y="70523"/>
                  </a:lnTo>
                  <a:lnTo>
                    <a:pt x="106832" y="69964"/>
                  </a:lnTo>
                  <a:lnTo>
                    <a:pt x="107086" y="69342"/>
                  </a:lnTo>
                  <a:lnTo>
                    <a:pt x="107353" y="68707"/>
                  </a:lnTo>
                  <a:lnTo>
                    <a:pt x="107315" y="69088"/>
                  </a:lnTo>
                  <a:lnTo>
                    <a:pt x="107200" y="71374"/>
                  </a:lnTo>
                  <a:lnTo>
                    <a:pt x="108559" y="71247"/>
                  </a:lnTo>
                  <a:lnTo>
                    <a:pt x="107569" y="73152"/>
                  </a:lnTo>
                  <a:lnTo>
                    <a:pt x="109347" y="72898"/>
                  </a:lnTo>
                  <a:lnTo>
                    <a:pt x="109842" y="72898"/>
                  </a:lnTo>
                  <a:lnTo>
                    <a:pt x="111950" y="71247"/>
                  </a:lnTo>
                  <a:lnTo>
                    <a:pt x="112268" y="70993"/>
                  </a:lnTo>
                  <a:lnTo>
                    <a:pt x="112166" y="69850"/>
                  </a:lnTo>
                  <a:lnTo>
                    <a:pt x="112064" y="69596"/>
                  </a:lnTo>
                  <a:lnTo>
                    <a:pt x="112128" y="68707"/>
                  </a:lnTo>
                  <a:lnTo>
                    <a:pt x="112204" y="68453"/>
                  </a:lnTo>
                  <a:lnTo>
                    <a:pt x="112636" y="68072"/>
                  </a:lnTo>
                  <a:lnTo>
                    <a:pt x="112763" y="68707"/>
                  </a:lnTo>
                  <a:lnTo>
                    <a:pt x="112877" y="70231"/>
                  </a:lnTo>
                  <a:lnTo>
                    <a:pt x="112750" y="70993"/>
                  </a:lnTo>
                  <a:lnTo>
                    <a:pt x="112623" y="71247"/>
                  </a:lnTo>
                  <a:lnTo>
                    <a:pt x="115023" y="68072"/>
                  </a:lnTo>
                  <a:lnTo>
                    <a:pt x="115506" y="67437"/>
                  </a:lnTo>
                  <a:lnTo>
                    <a:pt x="117386" y="79629"/>
                  </a:lnTo>
                  <a:lnTo>
                    <a:pt x="119951" y="74295"/>
                  </a:lnTo>
                  <a:lnTo>
                    <a:pt x="119849" y="74523"/>
                  </a:lnTo>
                  <a:lnTo>
                    <a:pt x="120040" y="74295"/>
                  </a:lnTo>
                  <a:lnTo>
                    <a:pt x="122161" y="71882"/>
                  </a:lnTo>
                  <a:lnTo>
                    <a:pt x="123037" y="72390"/>
                  </a:lnTo>
                  <a:lnTo>
                    <a:pt x="121526" y="73660"/>
                  </a:lnTo>
                  <a:lnTo>
                    <a:pt x="121450" y="74041"/>
                  </a:lnTo>
                  <a:lnTo>
                    <a:pt x="121894" y="75565"/>
                  </a:lnTo>
                  <a:lnTo>
                    <a:pt x="124155" y="71882"/>
                  </a:lnTo>
                  <a:lnTo>
                    <a:pt x="124548" y="71247"/>
                  </a:lnTo>
                  <a:lnTo>
                    <a:pt x="125285" y="76581"/>
                  </a:lnTo>
                  <a:lnTo>
                    <a:pt x="127381" y="73787"/>
                  </a:lnTo>
                  <a:lnTo>
                    <a:pt x="128016" y="81788"/>
                  </a:lnTo>
                  <a:lnTo>
                    <a:pt x="132295" y="73787"/>
                  </a:lnTo>
                  <a:lnTo>
                    <a:pt x="132359" y="73660"/>
                  </a:lnTo>
                  <a:lnTo>
                    <a:pt x="133794" y="78867"/>
                  </a:lnTo>
                  <a:lnTo>
                    <a:pt x="133896" y="76835"/>
                  </a:lnTo>
                  <a:lnTo>
                    <a:pt x="134493" y="75184"/>
                  </a:lnTo>
                  <a:lnTo>
                    <a:pt x="134429" y="76517"/>
                  </a:lnTo>
                  <a:lnTo>
                    <a:pt x="134683" y="75946"/>
                  </a:lnTo>
                  <a:lnTo>
                    <a:pt x="136398" y="75184"/>
                  </a:lnTo>
                  <a:lnTo>
                    <a:pt x="138976" y="74041"/>
                  </a:lnTo>
                  <a:lnTo>
                    <a:pt x="142951" y="79248"/>
                  </a:lnTo>
                  <a:lnTo>
                    <a:pt x="147104" y="81280"/>
                  </a:lnTo>
                  <a:lnTo>
                    <a:pt x="148615" y="81915"/>
                  </a:lnTo>
                  <a:lnTo>
                    <a:pt x="148653" y="74041"/>
                  </a:lnTo>
                  <a:lnTo>
                    <a:pt x="148653" y="73660"/>
                  </a:lnTo>
                  <a:lnTo>
                    <a:pt x="148653" y="71755"/>
                  </a:lnTo>
                  <a:lnTo>
                    <a:pt x="150139" y="75907"/>
                  </a:lnTo>
                  <a:lnTo>
                    <a:pt x="150253" y="76517"/>
                  </a:lnTo>
                  <a:lnTo>
                    <a:pt x="149491" y="79756"/>
                  </a:lnTo>
                  <a:lnTo>
                    <a:pt x="152895" y="75819"/>
                  </a:lnTo>
                  <a:lnTo>
                    <a:pt x="155892" y="80264"/>
                  </a:lnTo>
                  <a:lnTo>
                    <a:pt x="159169" y="76962"/>
                  </a:lnTo>
                  <a:lnTo>
                    <a:pt x="158978" y="77597"/>
                  </a:lnTo>
                  <a:lnTo>
                    <a:pt x="158877" y="78740"/>
                  </a:lnTo>
                  <a:lnTo>
                    <a:pt x="158572" y="78740"/>
                  </a:lnTo>
                  <a:lnTo>
                    <a:pt x="159080" y="81280"/>
                  </a:lnTo>
                  <a:lnTo>
                    <a:pt x="160870" y="79121"/>
                  </a:lnTo>
                  <a:lnTo>
                    <a:pt x="160997" y="78613"/>
                  </a:lnTo>
                  <a:lnTo>
                    <a:pt x="161086" y="76962"/>
                  </a:lnTo>
                  <a:lnTo>
                    <a:pt x="161315" y="77089"/>
                  </a:lnTo>
                  <a:lnTo>
                    <a:pt x="161442" y="77597"/>
                  </a:lnTo>
                  <a:lnTo>
                    <a:pt x="161226" y="78359"/>
                  </a:lnTo>
                  <a:lnTo>
                    <a:pt x="161150" y="79121"/>
                  </a:lnTo>
                  <a:lnTo>
                    <a:pt x="161391" y="80010"/>
                  </a:lnTo>
                  <a:lnTo>
                    <a:pt x="161912" y="81407"/>
                  </a:lnTo>
                  <a:lnTo>
                    <a:pt x="163068" y="76962"/>
                  </a:lnTo>
                  <a:lnTo>
                    <a:pt x="163144" y="76708"/>
                  </a:lnTo>
                  <a:lnTo>
                    <a:pt x="163360" y="79336"/>
                  </a:lnTo>
                  <a:lnTo>
                    <a:pt x="163487" y="78994"/>
                  </a:lnTo>
                  <a:lnTo>
                    <a:pt x="164947" y="80645"/>
                  </a:lnTo>
                  <a:lnTo>
                    <a:pt x="164807" y="78994"/>
                  </a:lnTo>
                  <a:lnTo>
                    <a:pt x="164693" y="77724"/>
                  </a:lnTo>
                  <a:lnTo>
                    <a:pt x="165773" y="79121"/>
                  </a:lnTo>
                  <a:lnTo>
                    <a:pt x="166420" y="77724"/>
                  </a:lnTo>
                  <a:lnTo>
                    <a:pt x="166890" y="76708"/>
                  </a:lnTo>
                  <a:lnTo>
                    <a:pt x="166954" y="76581"/>
                  </a:lnTo>
                  <a:lnTo>
                    <a:pt x="167767" y="78346"/>
                  </a:lnTo>
                  <a:lnTo>
                    <a:pt x="167741" y="78498"/>
                  </a:lnTo>
                  <a:lnTo>
                    <a:pt x="167678" y="78689"/>
                  </a:lnTo>
                  <a:lnTo>
                    <a:pt x="167614" y="79032"/>
                  </a:lnTo>
                  <a:lnTo>
                    <a:pt x="168325" y="80352"/>
                  </a:lnTo>
                  <a:lnTo>
                    <a:pt x="168160" y="79298"/>
                  </a:lnTo>
                  <a:lnTo>
                    <a:pt x="167982" y="78676"/>
                  </a:lnTo>
                  <a:lnTo>
                    <a:pt x="167779" y="78308"/>
                  </a:lnTo>
                  <a:lnTo>
                    <a:pt x="168198" y="76581"/>
                  </a:lnTo>
                  <a:lnTo>
                    <a:pt x="168376" y="75819"/>
                  </a:lnTo>
                  <a:lnTo>
                    <a:pt x="168516" y="75184"/>
                  </a:lnTo>
                  <a:lnTo>
                    <a:pt x="169684" y="80010"/>
                  </a:lnTo>
                  <a:lnTo>
                    <a:pt x="170065" y="75438"/>
                  </a:lnTo>
                  <a:lnTo>
                    <a:pt x="169786" y="80137"/>
                  </a:lnTo>
                  <a:lnTo>
                    <a:pt x="171919" y="79375"/>
                  </a:lnTo>
                  <a:lnTo>
                    <a:pt x="172745" y="77089"/>
                  </a:lnTo>
                  <a:lnTo>
                    <a:pt x="172440" y="78613"/>
                  </a:lnTo>
                  <a:lnTo>
                    <a:pt x="173304" y="78613"/>
                  </a:lnTo>
                  <a:lnTo>
                    <a:pt x="172948" y="80556"/>
                  </a:lnTo>
                  <a:lnTo>
                    <a:pt x="172821" y="80556"/>
                  </a:lnTo>
                  <a:lnTo>
                    <a:pt x="173774" y="80518"/>
                  </a:lnTo>
                  <a:lnTo>
                    <a:pt x="174586" y="79756"/>
                  </a:lnTo>
                  <a:lnTo>
                    <a:pt x="174536" y="77216"/>
                  </a:lnTo>
                  <a:lnTo>
                    <a:pt x="175856" y="82931"/>
                  </a:lnTo>
                  <a:lnTo>
                    <a:pt x="176911" y="77216"/>
                  </a:lnTo>
                  <a:lnTo>
                    <a:pt x="176936" y="77089"/>
                  </a:lnTo>
                  <a:lnTo>
                    <a:pt x="177253" y="75438"/>
                  </a:lnTo>
                  <a:lnTo>
                    <a:pt x="177292" y="75184"/>
                  </a:lnTo>
                  <a:lnTo>
                    <a:pt x="177749" y="72771"/>
                  </a:lnTo>
                  <a:lnTo>
                    <a:pt x="178358" y="80137"/>
                  </a:lnTo>
                  <a:lnTo>
                    <a:pt x="180911" y="77597"/>
                  </a:lnTo>
                  <a:lnTo>
                    <a:pt x="183007" y="76111"/>
                  </a:lnTo>
                  <a:lnTo>
                    <a:pt x="182968" y="80264"/>
                  </a:lnTo>
                  <a:lnTo>
                    <a:pt x="184696" y="78740"/>
                  </a:lnTo>
                  <a:lnTo>
                    <a:pt x="184607" y="78359"/>
                  </a:lnTo>
                  <a:lnTo>
                    <a:pt x="183324" y="75907"/>
                  </a:lnTo>
                  <a:lnTo>
                    <a:pt x="183108" y="75501"/>
                  </a:lnTo>
                  <a:lnTo>
                    <a:pt x="183324" y="75907"/>
                  </a:lnTo>
                  <a:lnTo>
                    <a:pt x="184632" y="75311"/>
                  </a:lnTo>
                  <a:lnTo>
                    <a:pt x="185458" y="74930"/>
                  </a:lnTo>
                  <a:lnTo>
                    <a:pt x="185343" y="77698"/>
                  </a:lnTo>
                  <a:lnTo>
                    <a:pt x="186258" y="74930"/>
                  </a:lnTo>
                  <a:lnTo>
                    <a:pt x="186423" y="74422"/>
                  </a:lnTo>
                  <a:lnTo>
                    <a:pt x="188493" y="75565"/>
                  </a:lnTo>
                  <a:lnTo>
                    <a:pt x="188798" y="75946"/>
                  </a:lnTo>
                  <a:lnTo>
                    <a:pt x="188925" y="76327"/>
                  </a:lnTo>
                  <a:lnTo>
                    <a:pt x="188137" y="77597"/>
                  </a:lnTo>
                  <a:lnTo>
                    <a:pt x="187934" y="78486"/>
                  </a:lnTo>
                  <a:lnTo>
                    <a:pt x="190068" y="76581"/>
                  </a:lnTo>
                  <a:lnTo>
                    <a:pt x="191998" y="78867"/>
                  </a:lnTo>
                  <a:lnTo>
                    <a:pt x="193700" y="76581"/>
                  </a:lnTo>
                  <a:lnTo>
                    <a:pt x="193636" y="75057"/>
                  </a:lnTo>
                  <a:lnTo>
                    <a:pt x="193535" y="74422"/>
                  </a:lnTo>
                  <a:lnTo>
                    <a:pt x="193421" y="73787"/>
                  </a:lnTo>
                  <a:lnTo>
                    <a:pt x="193471" y="73533"/>
                  </a:lnTo>
                  <a:lnTo>
                    <a:pt x="193941" y="72771"/>
                  </a:lnTo>
                  <a:lnTo>
                    <a:pt x="194564" y="71755"/>
                  </a:lnTo>
                  <a:lnTo>
                    <a:pt x="194868" y="71247"/>
                  </a:lnTo>
                  <a:lnTo>
                    <a:pt x="195249" y="70612"/>
                  </a:lnTo>
                  <a:lnTo>
                    <a:pt x="195364" y="70243"/>
                  </a:lnTo>
                  <a:lnTo>
                    <a:pt x="195351" y="70446"/>
                  </a:lnTo>
                  <a:lnTo>
                    <a:pt x="194881" y="74803"/>
                  </a:lnTo>
                  <a:lnTo>
                    <a:pt x="197370" y="70231"/>
                  </a:lnTo>
                  <a:lnTo>
                    <a:pt x="196316" y="77978"/>
                  </a:lnTo>
                  <a:lnTo>
                    <a:pt x="196469" y="77724"/>
                  </a:lnTo>
                  <a:lnTo>
                    <a:pt x="196596" y="77470"/>
                  </a:lnTo>
                  <a:lnTo>
                    <a:pt x="196824" y="76708"/>
                  </a:lnTo>
                  <a:lnTo>
                    <a:pt x="196837" y="75057"/>
                  </a:lnTo>
                  <a:lnTo>
                    <a:pt x="197142" y="75501"/>
                  </a:lnTo>
                  <a:lnTo>
                    <a:pt x="197243" y="76517"/>
                  </a:lnTo>
                  <a:lnTo>
                    <a:pt x="196913" y="77978"/>
                  </a:lnTo>
                  <a:lnTo>
                    <a:pt x="198158" y="76911"/>
                  </a:lnTo>
                  <a:lnTo>
                    <a:pt x="198043" y="75819"/>
                  </a:lnTo>
                  <a:lnTo>
                    <a:pt x="197891" y="75057"/>
                  </a:lnTo>
                  <a:lnTo>
                    <a:pt x="197789" y="74549"/>
                  </a:lnTo>
                  <a:lnTo>
                    <a:pt x="198983" y="74549"/>
                  </a:lnTo>
                  <a:lnTo>
                    <a:pt x="198882" y="75819"/>
                  </a:lnTo>
                  <a:lnTo>
                    <a:pt x="198704" y="76200"/>
                  </a:lnTo>
                  <a:lnTo>
                    <a:pt x="198589" y="77216"/>
                  </a:lnTo>
                  <a:lnTo>
                    <a:pt x="199428" y="74549"/>
                  </a:lnTo>
                  <a:lnTo>
                    <a:pt x="199834" y="73279"/>
                  </a:lnTo>
                  <a:lnTo>
                    <a:pt x="200825" y="74168"/>
                  </a:lnTo>
                  <a:lnTo>
                    <a:pt x="200863" y="75501"/>
                  </a:lnTo>
                  <a:lnTo>
                    <a:pt x="202311" y="75184"/>
                  </a:lnTo>
                  <a:lnTo>
                    <a:pt x="202780" y="73279"/>
                  </a:lnTo>
                  <a:lnTo>
                    <a:pt x="203530" y="70231"/>
                  </a:lnTo>
                  <a:lnTo>
                    <a:pt x="205282" y="72009"/>
                  </a:lnTo>
                  <a:lnTo>
                    <a:pt x="205333" y="72771"/>
                  </a:lnTo>
                  <a:lnTo>
                    <a:pt x="204851" y="76708"/>
                  </a:lnTo>
                  <a:lnTo>
                    <a:pt x="206044" y="73660"/>
                  </a:lnTo>
                  <a:lnTo>
                    <a:pt x="206159" y="77597"/>
                  </a:lnTo>
                  <a:lnTo>
                    <a:pt x="207149" y="76365"/>
                  </a:lnTo>
                  <a:lnTo>
                    <a:pt x="207048" y="75692"/>
                  </a:lnTo>
                  <a:lnTo>
                    <a:pt x="206768" y="74422"/>
                  </a:lnTo>
                  <a:lnTo>
                    <a:pt x="207657" y="74549"/>
                  </a:lnTo>
                  <a:lnTo>
                    <a:pt x="207695" y="74422"/>
                  </a:lnTo>
                  <a:lnTo>
                    <a:pt x="207899" y="73660"/>
                  </a:lnTo>
                  <a:lnTo>
                    <a:pt x="208432" y="71628"/>
                  </a:lnTo>
                  <a:lnTo>
                    <a:pt x="209042" y="72644"/>
                  </a:lnTo>
                  <a:lnTo>
                    <a:pt x="209156" y="73025"/>
                  </a:lnTo>
                  <a:lnTo>
                    <a:pt x="208546" y="74549"/>
                  </a:lnTo>
                  <a:lnTo>
                    <a:pt x="210210" y="73787"/>
                  </a:lnTo>
                  <a:lnTo>
                    <a:pt x="209346" y="72390"/>
                  </a:lnTo>
                  <a:lnTo>
                    <a:pt x="209461" y="71818"/>
                  </a:lnTo>
                  <a:lnTo>
                    <a:pt x="209537" y="71628"/>
                  </a:lnTo>
                  <a:lnTo>
                    <a:pt x="210146" y="70231"/>
                  </a:lnTo>
                  <a:lnTo>
                    <a:pt x="209575" y="68580"/>
                  </a:lnTo>
                  <a:lnTo>
                    <a:pt x="209169" y="67437"/>
                  </a:lnTo>
                  <a:lnTo>
                    <a:pt x="209130" y="67310"/>
                  </a:lnTo>
                  <a:lnTo>
                    <a:pt x="210185" y="68326"/>
                  </a:lnTo>
                  <a:lnTo>
                    <a:pt x="210235" y="68580"/>
                  </a:lnTo>
                  <a:lnTo>
                    <a:pt x="210083" y="68834"/>
                  </a:lnTo>
                  <a:lnTo>
                    <a:pt x="211201" y="68453"/>
                  </a:lnTo>
                  <a:lnTo>
                    <a:pt x="211683" y="70739"/>
                  </a:lnTo>
                  <a:lnTo>
                    <a:pt x="212471" y="68453"/>
                  </a:lnTo>
                  <a:lnTo>
                    <a:pt x="212547" y="68199"/>
                  </a:lnTo>
                  <a:lnTo>
                    <a:pt x="213131" y="69088"/>
                  </a:lnTo>
                  <a:lnTo>
                    <a:pt x="213245" y="69469"/>
                  </a:lnTo>
                  <a:lnTo>
                    <a:pt x="213360" y="70866"/>
                  </a:lnTo>
                  <a:lnTo>
                    <a:pt x="213245" y="74295"/>
                  </a:lnTo>
                  <a:lnTo>
                    <a:pt x="213639" y="71120"/>
                  </a:lnTo>
                  <a:lnTo>
                    <a:pt x="215315" y="73406"/>
                  </a:lnTo>
                  <a:lnTo>
                    <a:pt x="215646" y="71120"/>
                  </a:lnTo>
                  <a:lnTo>
                    <a:pt x="215823" y="69977"/>
                  </a:lnTo>
                  <a:lnTo>
                    <a:pt x="215734" y="73152"/>
                  </a:lnTo>
                  <a:lnTo>
                    <a:pt x="216052" y="70485"/>
                  </a:lnTo>
                  <a:lnTo>
                    <a:pt x="216395" y="71196"/>
                  </a:lnTo>
                  <a:lnTo>
                    <a:pt x="216509" y="73406"/>
                  </a:lnTo>
                  <a:lnTo>
                    <a:pt x="217766" y="73914"/>
                  </a:lnTo>
                  <a:lnTo>
                    <a:pt x="216687" y="70485"/>
                  </a:lnTo>
                  <a:lnTo>
                    <a:pt x="216522" y="69977"/>
                  </a:lnTo>
                  <a:lnTo>
                    <a:pt x="216039" y="68453"/>
                  </a:lnTo>
                  <a:lnTo>
                    <a:pt x="217360" y="70358"/>
                  </a:lnTo>
                  <a:lnTo>
                    <a:pt x="217411" y="71374"/>
                  </a:lnTo>
                  <a:lnTo>
                    <a:pt x="217258" y="71628"/>
                  </a:lnTo>
                  <a:lnTo>
                    <a:pt x="218744" y="72771"/>
                  </a:lnTo>
                  <a:lnTo>
                    <a:pt x="220065" y="69850"/>
                  </a:lnTo>
                  <a:lnTo>
                    <a:pt x="221449" y="71120"/>
                  </a:lnTo>
                  <a:lnTo>
                    <a:pt x="221945" y="75057"/>
                  </a:lnTo>
                  <a:lnTo>
                    <a:pt x="220294" y="72136"/>
                  </a:lnTo>
                  <a:lnTo>
                    <a:pt x="220345" y="72504"/>
                  </a:lnTo>
                  <a:lnTo>
                    <a:pt x="220827" y="75438"/>
                  </a:lnTo>
                  <a:lnTo>
                    <a:pt x="221996" y="75057"/>
                  </a:lnTo>
                  <a:lnTo>
                    <a:pt x="222770" y="74803"/>
                  </a:lnTo>
                  <a:lnTo>
                    <a:pt x="224764" y="70739"/>
                  </a:lnTo>
                  <a:lnTo>
                    <a:pt x="226682" y="71501"/>
                  </a:lnTo>
                  <a:lnTo>
                    <a:pt x="226428" y="71247"/>
                  </a:lnTo>
                  <a:lnTo>
                    <a:pt x="226314" y="70739"/>
                  </a:lnTo>
                  <a:lnTo>
                    <a:pt x="226339" y="69850"/>
                  </a:lnTo>
                  <a:lnTo>
                    <a:pt x="226364" y="68453"/>
                  </a:lnTo>
                  <a:lnTo>
                    <a:pt x="226364" y="68199"/>
                  </a:lnTo>
                  <a:lnTo>
                    <a:pt x="226377" y="67310"/>
                  </a:lnTo>
                  <a:lnTo>
                    <a:pt x="226390" y="66802"/>
                  </a:lnTo>
                  <a:lnTo>
                    <a:pt x="226415" y="65532"/>
                  </a:lnTo>
                  <a:lnTo>
                    <a:pt x="227812" y="73787"/>
                  </a:lnTo>
                  <a:lnTo>
                    <a:pt x="228434" y="71882"/>
                  </a:lnTo>
                  <a:lnTo>
                    <a:pt x="228511" y="71501"/>
                  </a:lnTo>
                  <a:lnTo>
                    <a:pt x="228574" y="71374"/>
                  </a:lnTo>
                  <a:lnTo>
                    <a:pt x="228460" y="71818"/>
                  </a:lnTo>
                  <a:lnTo>
                    <a:pt x="228587" y="71399"/>
                  </a:lnTo>
                  <a:lnTo>
                    <a:pt x="228473" y="74295"/>
                  </a:lnTo>
                  <a:lnTo>
                    <a:pt x="228523" y="73660"/>
                  </a:lnTo>
                  <a:lnTo>
                    <a:pt x="229844" y="74422"/>
                  </a:lnTo>
                  <a:lnTo>
                    <a:pt x="230276" y="73660"/>
                  </a:lnTo>
                  <a:lnTo>
                    <a:pt x="231127" y="72136"/>
                  </a:lnTo>
                  <a:lnTo>
                    <a:pt x="232206" y="71120"/>
                  </a:lnTo>
                  <a:lnTo>
                    <a:pt x="233019" y="70358"/>
                  </a:lnTo>
                  <a:lnTo>
                    <a:pt x="232867" y="71818"/>
                  </a:lnTo>
                  <a:lnTo>
                    <a:pt x="233641" y="73025"/>
                  </a:lnTo>
                  <a:lnTo>
                    <a:pt x="234873" y="72390"/>
                  </a:lnTo>
                  <a:lnTo>
                    <a:pt x="235724" y="73025"/>
                  </a:lnTo>
                  <a:lnTo>
                    <a:pt x="235813" y="72390"/>
                  </a:lnTo>
                  <a:lnTo>
                    <a:pt x="235915" y="71628"/>
                  </a:lnTo>
                  <a:lnTo>
                    <a:pt x="236397" y="71882"/>
                  </a:lnTo>
                  <a:lnTo>
                    <a:pt x="236347" y="71628"/>
                  </a:lnTo>
                  <a:lnTo>
                    <a:pt x="236131" y="70358"/>
                  </a:lnTo>
                  <a:lnTo>
                    <a:pt x="236029" y="69723"/>
                  </a:lnTo>
                  <a:lnTo>
                    <a:pt x="238010" y="72517"/>
                  </a:lnTo>
                  <a:lnTo>
                    <a:pt x="239763" y="71374"/>
                  </a:lnTo>
                  <a:lnTo>
                    <a:pt x="241427" y="69850"/>
                  </a:lnTo>
                  <a:lnTo>
                    <a:pt x="243230" y="71882"/>
                  </a:lnTo>
                  <a:lnTo>
                    <a:pt x="242963" y="71882"/>
                  </a:lnTo>
                  <a:lnTo>
                    <a:pt x="242646" y="73152"/>
                  </a:lnTo>
                  <a:lnTo>
                    <a:pt x="242862" y="73152"/>
                  </a:lnTo>
                  <a:lnTo>
                    <a:pt x="244652" y="71818"/>
                  </a:lnTo>
                  <a:lnTo>
                    <a:pt x="244551" y="70231"/>
                  </a:lnTo>
                  <a:lnTo>
                    <a:pt x="244449" y="69342"/>
                  </a:lnTo>
                  <a:lnTo>
                    <a:pt x="244398" y="70231"/>
                  </a:lnTo>
                  <a:lnTo>
                    <a:pt x="244284" y="69850"/>
                  </a:lnTo>
                  <a:lnTo>
                    <a:pt x="244259" y="69723"/>
                  </a:lnTo>
                  <a:lnTo>
                    <a:pt x="243941" y="68580"/>
                  </a:lnTo>
                  <a:lnTo>
                    <a:pt x="243941" y="68072"/>
                  </a:lnTo>
                  <a:lnTo>
                    <a:pt x="244055" y="66929"/>
                  </a:lnTo>
                  <a:lnTo>
                    <a:pt x="244538" y="65786"/>
                  </a:lnTo>
                  <a:lnTo>
                    <a:pt x="245008" y="65786"/>
                  </a:lnTo>
                  <a:lnTo>
                    <a:pt x="244424" y="67056"/>
                  </a:lnTo>
                  <a:lnTo>
                    <a:pt x="244297" y="67564"/>
                  </a:lnTo>
                  <a:lnTo>
                    <a:pt x="245275" y="69850"/>
                  </a:lnTo>
                  <a:lnTo>
                    <a:pt x="245681" y="70993"/>
                  </a:lnTo>
                  <a:lnTo>
                    <a:pt x="245592" y="68707"/>
                  </a:lnTo>
                  <a:lnTo>
                    <a:pt x="246824" y="72898"/>
                  </a:lnTo>
                  <a:lnTo>
                    <a:pt x="246202" y="68707"/>
                  </a:lnTo>
                  <a:lnTo>
                    <a:pt x="245770" y="65786"/>
                  </a:lnTo>
                  <a:lnTo>
                    <a:pt x="245478" y="63881"/>
                  </a:lnTo>
                  <a:lnTo>
                    <a:pt x="246976" y="66624"/>
                  </a:lnTo>
                  <a:lnTo>
                    <a:pt x="247015" y="67945"/>
                  </a:lnTo>
                  <a:lnTo>
                    <a:pt x="247472" y="67183"/>
                  </a:lnTo>
                  <a:lnTo>
                    <a:pt x="247865" y="65532"/>
                  </a:lnTo>
                  <a:lnTo>
                    <a:pt x="248424" y="65913"/>
                  </a:lnTo>
                  <a:lnTo>
                    <a:pt x="248818" y="68580"/>
                  </a:lnTo>
                  <a:lnTo>
                    <a:pt x="249135" y="65532"/>
                  </a:lnTo>
                  <a:lnTo>
                    <a:pt x="249262" y="64135"/>
                  </a:lnTo>
                  <a:lnTo>
                    <a:pt x="249961" y="66294"/>
                  </a:lnTo>
                  <a:lnTo>
                    <a:pt x="250088" y="66929"/>
                  </a:lnTo>
                  <a:lnTo>
                    <a:pt x="249847" y="67691"/>
                  </a:lnTo>
                  <a:lnTo>
                    <a:pt x="249377" y="67691"/>
                  </a:lnTo>
                  <a:lnTo>
                    <a:pt x="249288" y="67945"/>
                  </a:lnTo>
                  <a:lnTo>
                    <a:pt x="249174" y="68707"/>
                  </a:lnTo>
                  <a:lnTo>
                    <a:pt x="250063" y="71755"/>
                  </a:lnTo>
                  <a:lnTo>
                    <a:pt x="250088" y="70866"/>
                  </a:lnTo>
                  <a:lnTo>
                    <a:pt x="250698" y="71374"/>
                  </a:lnTo>
                  <a:lnTo>
                    <a:pt x="250634" y="71247"/>
                  </a:lnTo>
                  <a:lnTo>
                    <a:pt x="251460" y="72313"/>
                  </a:lnTo>
                  <a:lnTo>
                    <a:pt x="251117" y="71742"/>
                  </a:lnTo>
                  <a:lnTo>
                    <a:pt x="252031" y="72644"/>
                  </a:lnTo>
                  <a:lnTo>
                    <a:pt x="251714" y="72009"/>
                  </a:lnTo>
                  <a:lnTo>
                    <a:pt x="251701" y="71247"/>
                  </a:lnTo>
                  <a:lnTo>
                    <a:pt x="251726" y="70866"/>
                  </a:lnTo>
                  <a:lnTo>
                    <a:pt x="252171" y="64516"/>
                  </a:lnTo>
                  <a:lnTo>
                    <a:pt x="253492" y="70104"/>
                  </a:lnTo>
                  <a:lnTo>
                    <a:pt x="253555" y="70358"/>
                  </a:lnTo>
                  <a:lnTo>
                    <a:pt x="253606" y="70104"/>
                  </a:lnTo>
                  <a:lnTo>
                    <a:pt x="253631" y="69964"/>
                  </a:lnTo>
                  <a:lnTo>
                    <a:pt x="253568" y="70104"/>
                  </a:lnTo>
                  <a:lnTo>
                    <a:pt x="253669" y="69735"/>
                  </a:lnTo>
                  <a:lnTo>
                    <a:pt x="253631" y="69964"/>
                  </a:lnTo>
                  <a:lnTo>
                    <a:pt x="254495" y="68199"/>
                  </a:lnTo>
                  <a:lnTo>
                    <a:pt x="254558" y="69723"/>
                  </a:lnTo>
                  <a:lnTo>
                    <a:pt x="254673" y="71501"/>
                  </a:lnTo>
                  <a:lnTo>
                    <a:pt x="255371" y="72771"/>
                  </a:lnTo>
                  <a:lnTo>
                    <a:pt x="255498" y="74041"/>
                  </a:lnTo>
                  <a:lnTo>
                    <a:pt x="255943" y="71501"/>
                  </a:lnTo>
                  <a:lnTo>
                    <a:pt x="256667" y="75946"/>
                  </a:lnTo>
                  <a:lnTo>
                    <a:pt x="257289" y="72263"/>
                  </a:lnTo>
                  <a:lnTo>
                    <a:pt x="257403" y="73279"/>
                  </a:lnTo>
                  <a:lnTo>
                    <a:pt x="257606" y="72898"/>
                  </a:lnTo>
                  <a:lnTo>
                    <a:pt x="257670" y="72263"/>
                  </a:lnTo>
                  <a:lnTo>
                    <a:pt x="257733" y="71501"/>
                  </a:lnTo>
                  <a:lnTo>
                    <a:pt x="258660" y="68199"/>
                  </a:lnTo>
                  <a:lnTo>
                    <a:pt x="260896" y="75819"/>
                  </a:lnTo>
                  <a:lnTo>
                    <a:pt x="262280" y="70993"/>
                  </a:lnTo>
                  <a:lnTo>
                    <a:pt x="262407" y="70739"/>
                  </a:lnTo>
                  <a:lnTo>
                    <a:pt x="263626" y="68961"/>
                  </a:lnTo>
                  <a:lnTo>
                    <a:pt x="263702" y="68199"/>
                  </a:lnTo>
                  <a:lnTo>
                    <a:pt x="263715" y="66802"/>
                  </a:lnTo>
                  <a:lnTo>
                    <a:pt x="263817" y="65151"/>
                  </a:lnTo>
                  <a:lnTo>
                    <a:pt x="264985" y="63500"/>
                  </a:lnTo>
                  <a:lnTo>
                    <a:pt x="265468" y="64770"/>
                  </a:lnTo>
                  <a:lnTo>
                    <a:pt x="265557" y="65278"/>
                  </a:lnTo>
                  <a:lnTo>
                    <a:pt x="265087" y="66624"/>
                  </a:lnTo>
                  <a:lnTo>
                    <a:pt x="265010" y="67398"/>
                  </a:lnTo>
                  <a:lnTo>
                    <a:pt x="265798" y="68707"/>
                  </a:lnTo>
                  <a:lnTo>
                    <a:pt x="266357" y="68326"/>
                  </a:lnTo>
                  <a:lnTo>
                    <a:pt x="266992" y="67183"/>
                  </a:lnTo>
                  <a:lnTo>
                    <a:pt x="266992" y="68326"/>
                  </a:lnTo>
                  <a:lnTo>
                    <a:pt x="267449" y="69850"/>
                  </a:lnTo>
                  <a:lnTo>
                    <a:pt x="268008" y="69596"/>
                  </a:lnTo>
                  <a:close/>
                </a:path>
                <a:path w="757555" h="83184">
                  <a:moveTo>
                    <a:pt x="268427" y="67564"/>
                  </a:moveTo>
                  <a:lnTo>
                    <a:pt x="267525" y="66167"/>
                  </a:lnTo>
                  <a:lnTo>
                    <a:pt x="267690" y="67398"/>
                  </a:lnTo>
                  <a:lnTo>
                    <a:pt x="268427" y="67564"/>
                  </a:lnTo>
                  <a:close/>
                </a:path>
                <a:path w="757555" h="83184">
                  <a:moveTo>
                    <a:pt x="270510" y="70739"/>
                  </a:moveTo>
                  <a:lnTo>
                    <a:pt x="270065" y="68199"/>
                  </a:lnTo>
                  <a:lnTo>
                    <a:pt x="270014" y="67818"/>
                  </a:lnTo>
                  <a:lnTo>
                    <a:pt x="270078" y="66929"/>
                  </a:lnTo>
                  <a:lnTo>
                    <a:pt x="270268" y="66624"/>
                  </a:lnTo>
                  <a:lnTo>
                    <a:pt x="270154" y="65151"/>
                  </a:lnTo>
                  <a:lnTo>
                    <a:pt x="269341" y="60579"/>
                  </a:lnTo>
                  <a:lnTo>
                    <a:pt x="268439" y="67564"/>
                  </a:lnTo>
                  <a:lnTo>
                    <a:pt x="268427" y="67691"/>
                  </a:lnTo>
                  <a:lnTo>
                    <a:pt x="268300" y="71120"/>
                  </a:lnTo>
                  <a:lnTo>
                    <a:pt x="268185" y="71755"/>
                  </a:lnTo>
                  <a:lnTo>
                    <a:pt x="268719" y="70866"/>
                  </a:lnTo>
                  <a:lnTo>
                    <a:pt x="268833" y="70612"/>
                  </a:lnTo>
                  <a:lnTo>
                    <a:pt x="269316" y="68834"/>
                  </a:lnTo>
                  <a:lnTo>
                    <a:pt x="269913" y="67894"/>
                  </a:lnTo>
                  <a:lnTo>
                    <a:pt x="270103" y="68580"/>
                  </a:lnTo>
                  <a:lnTo>
                    <a:pt x="270217" y="69723"/>
                  </a:lnTo>
                  <a:lnTo>
                    <a:pt x="269836" y="70358"/>
                  </a:lnTo>
                  <a:lnTo>
                    <a:pt x="269722" y="70739"/>
                  </a:lnTo>
                  <a:lnTo>
                    <a:pt x="269608" y="71755"/>
                  </a:lnTo>
                  <a:lnTo>
                    <a:pt x="270344" y="70866"/>
                  </a:lnTo>
                  <a:lnTo>
                    <a:pt x="270510" y="70739"/>
                  </a:lnTo>
                  <a:close/>
                </a:path>
                <a:path w="757555" h="83184">
                  <a:moveTo>
                    <a:pt x="270827" y="70523"/>
                  </a:moveTo>
                  <a:lnTo>
                    <a:pt x="270687" y="70612"/>
                  </a:lnTo>
                  <a:lnTo>
                    <a:pt x="270637" y="71374"/>
                  </a:lnTo>
                  <a:lnTo>
                    <a:pt x="270827" y="70523"/>
                  </a:lnTo>
                  <a:close/>
                </a:path>
                <a:path w="757555" h="83184">
                  <a:moveTo>
                    <a:pt x="271246" y="66624"/>
                  </a:moveTo>
                  <a:lnTo>
                    <a:pt x="271233" y="65913"/>
                  </a:lnTo>
                  <a:lnTo>
                    <a:pt x="270941" y="66167"/>
                  </a:lnTo>
                  <a:lnTo>
                    <a:pt x="271246" y="66624"/>
                  </a:lnTo>
                  <a:close/>
                </a:path>
                <a:path w="757555" h="83184">
                  <a:moveTo>
                    <a:pt x="271551" y="72694"/>
                  </a:moveTo>
                  <a:lnTo>
                    <a:pt x="271538" y="72504"/>
                  </a:lnTo>
                  <a:lnTo>
                    <a:pt x="271538" y="72339"/>
                  </a:lnTo>
                  <a:lnTo>
                    <a:pt x="271348" y="72580"/>
                  </a:lnTo>
                  <a:lnTo>
                    <a:pt x="271551" y="72694"/>
                  </a:lnTo>
                  <a:close/>
                </a:path>
                <a:path w="757555" h="83184">
                  <a:moveTo>
                    <a:pt x="271551" y="69977"/>
                  </a:moveTo>
                  <a:lnTo>
                    <a:pt x="271462" y="66929"/>
                  </a:lnTo>
                  <a:lnTo>
                    <a:pt x="271246" y="66624"/>
                  </a:lnTo>
                  <a:lnTo>
                    <a:pt x="271221" y="68834"/>
                  </a:lnTo>
                  <a:lnTo>
                    <a:pt x="271132" y="69088"/>
                  </a:lnTo>
                  <a:lnTo>
                    <a:pt x="270827" y="70523"/>
                  </a:lnTo>
                  <a:lnTo>
                    <a:pt x="271551" y="69977"/>
                  </a:lnTo>
                  <a:close/>
                </a:path>
                <a:path w="757555" h="83184">
                  <a:moveTo>
                    <a:pt x="271703" y="71856"/>
                  </a:moveTo>
                  <a:lnTo>
                    <a:pt x="271526" y="71894"/>
                  </a:lnTo>
                  <a:lnTo>
                    <a:pt x="271526" y="72224"/>
                  </a:lnTo>
                  <a:lnTo>
                    <a:pt x="271703" y="71856"/>
                  </a:lnTo>
                  <a:close/>
                </a:path>
                <a:path w="757555" h="83184">
                  <a:moveTo>
                    <a:pt x="272072" y="71081"/>
                  </a:moveTo>
                  <a:lnTo>
                    <a:pt x="271703" y="71856"/>
                  </a:lnTo>
                  <a:lnTo>
                    <a:pt x="271843" y="71856"/>
                  </a:lnTo>
                  <a:lnTo>
                    <a:pt x="272046" y="71932"/>
                  </a:lnTo>
                  <a:lnTo>
                    <a:pt x="272072" y="71081"/>
                  </a:lnTo>
                  <a:close/>
                </a:path>
                <a:path w="757555" h="83184">
                  <a:moveTo>
                    <a:pt x="468261" y="50139"/>
                  </a:moveTo>
                  <a:lnTo>
                    <a:pt x="468109" y="49047"/>
                  </a:lnTo>
                  <a:lnTo>
                    <a:pt x="468033" y="48514"/>
                  </a:lnTo>
                  <a:lnTo>
                    <a:pt x="468147" y="50317"/>
                  </a:lnTo>
                  <a:lnTo>
                    <a:pt x="468261" y="50139"/>
                  </a:lnTo>
                  <a:close/>
                </a:path>
                <a:path w="757555" h="83184">
                  <a:moveTo>
                    <a:pt x="474649" y="60185"/>
                  </a:moveTo>
                  <a:lnTo>
                    <a:pt x="474395" y="59118"/>
                  </a:lnTo>
                  <a:lnTo>
                    <a:pt x="474383" y="59817"/>
                  </a:lnTo>
                  <a:lnTo>
                    <a:pt x="474649" y="60185"/>
                  </a:lnTo>
                  <a:close/>
                </a:path>
                <a:path w="757555" h="83184">
                  <a:moveTo>
                    <a:pt x="475513" y="62357"/>
                  </a:moveTo>
                  <a:lnTo>
                    <a:pt x="475399" y="61214"/>
                  </a:lnTo>
                  <a:lnTo>
                    <a:pt x="474649" y="60185"/>
                  </a:lnTo>
                  <a:lnTo>
                    <a:pt x="474789" y="60960"/>
                  </a:lnTo>
                  <a:lnTo>
                    <a:pt x="474446" y="62865"/>
                  </a:lnTo>
                  <a:lnTo>
                    <a:pt x="475386" y="63754"/>
                  </a:lnTo>
                  <a:lnTo>
                    <a:pt x="475513" y="62357"/>
                  </a:lnTo>
                  <a:close/>
                </a:path>
                <a:path w="757555" h="83184">
                  <a:moveTo>
                    <a:pt x="476554" y="61810"/>
                  </a:moveTo>
                  <a:lnTo>
                    <a:pt x="476377" y="62611"/>
                  </a:lnTo>
                  <a:lnTo>
                    <a:pt x="476478" y="62230"/>
                  </a:lnTo>
                  <a:lnTo>
                    <a:pt x="476554" y="61810"/>
                  </a:lnTo>
                  <a:close/>
                </a:path>
                <a:path w="757555" h="83184">
                  <a:moveTo>
                    <a:pt x="487146" y="60020"/>
                  </a:moveTo>
                  <a:lnTo>
                    <a:pt x="487006" y="59944"/>
                  </a:lnTo>
                  <a:lnTo>
                    <a:pt x="487146" y="60198"/>
                  </a:lnTo>
                  <a:lnTo>
                    <a:pt x="487146" y="60020"/>
                  </a:lnTo>
                  <a:close/>
                </a:path>
                <a:path w="757555" h="83184">
                  <a:moveTo>
                    <a:pt x="495693" y="62039"/>
                  </a:moveTo>
                  <a:lnTo>
                    <a:pt x="495566" y="61468"/>
                  </a:lnTo>
                  <a:lnTo>
                    <a:pt x="495376" y="61087"/>
                  </a:lnTo>
                  <a:lnTo>
                    <a:pt x="495693" y="62039"/>
                  </a:lnTo>
                  <a:close/>
                </a:path>
                <a:path w="757555" h="83184">
                  <a:moveTo>
                    <a:pt x="496214" y="63627"/>
                  </a:moveTo>
                  <a:lnTo>
                    <a:pt x="495693" y="62039"/>
                  </a:lnTo>
                  <a:lnTo>
                    <a:pt x="495084" y="63754"/>
                  </a:lnTo>
                  <a:lnTo>
                    <a:pt x="496214" y="63627"/>
                  </a:lnTo>
                  <a:close/>
                </a:path>
                <a:path w="757555" h="83184">
                  <a:moveTo>
                    <a:pt x="502412" y="58178"/>
                  </a:moveTo>
                  <a:lnTo>
                    <a:pt x="502119" y="57378"/>
                  </a:lnTo>
                  <a:lnTo>
                    <a:pt x="501878" y="56489"/>
                  </a:lnTo>
                  <a:lnTo>
                    <a:pt x="501662" y="55613"/>
                  </a:lnTo>
                  <a:lnTo>
                    <a:pt x="502107" y="57658"/>
                  </a:lnTo>
                  <a:lnTo>
                    <a:pt x="501142" y="58572"/>
                  </a:lnTo>
                  <a:lnTo>
                    <a:pt x="502412" y="58178"/>
                  </a:lnTo>
                  <a:close/>
                </a:path>
                <a:path w="757555" h="83184">
                  <a:moveTo>
                    <a:pt x="502450" y="53975"/>
                  </a:moveTo>
                  <a:lnTo>
                    <a:pt x="502335" y="53594"/>
                  </a:lnTo>
                  <a:lnTo>
                    <a:pt x="501421" y="52324"/>
                  </a:lnTo>
                  <a:lnTo>
                    <a:pt x="501840" y="54991"/>
                  </a:lnTo>
                  <a:lnTo>
                    <a:pt x="501992" y="54737"/>
                  </a:lnTo>
                  <a:lnTo>
                    <a:pt x="502005" y="54356"/>
                  </a:lnTo>
                  <a:lnTo>
                    <a:pt x="502094" y="54559"/>
                  </a:lnTo>
                  <a:lnTo>
                    <a:pt x="502221" y="54356"/>
                  </a:lnTo>
                  <a:lnTo>
                    <a:pt x="502450" y="53975"/>
                  </a:lnTo>
                  <a:close/>
                </a:path>
                <a:path w="757555" h="83184">
                  <a:moveTo>
                    <a:pt x="502970" y="54483"/>
                  </a:moveTo>
                  <a:lnTo>
                    <a:pt x="502691" y="53530"/>
                  </a:lnTo>
                  <a:lnTo>
                    <a:pt x="502602" y="53975"/>
                  </a:lnTo>
                  <a:lnTo>
                    <a:pt x="502970" y="54483"/>
                  </a:lnTo>
                  <a:close/>
                </a:path>
                <a:path w="757555" h="83184">
                  <a:moveTo>
                    <a:pt x="506260" y="35941"/>
                  </a:moveTo>
                  <a:lnTo>
                    <a:pt x="505917" y="36703"/>
                  </a:lnTo>
                  <a:lnTo>
                    <a:pt x="506247" y="36703"/>
                  </a:lnTo>
                  <a:lnTo>
                    <a:pt x="506260" y="35941"/>
                  </a:lnTo>
                  <a:close/>
                </a:path>
                <a:path w="757555" h="83184">
                  <a:moveTo>
                    <a:pt x="513867" y="54394"/>
                  </a:moveTo>
                  <a:lnTo>
                    <a:pt x="513778" y="53340"/>
                  </a:lnTo>
                  <a:lnTo>
                    <a:pt x="513588" y="53111"/>
                  </a:lnTo>
                  <a:lnTo>
                    <a:pt x="513867" y="54394"/>
                  </a:lnTo>
                  <a:close/>
                </a:path>
                <a:path w="757555" h="83184">
                  <a:moveTo>
                    <a:pt x="514743" y="58420"/>
                  </a:moveTo>
                  <a:lnTo>
                    <a:pt x="514019" y="55118"/>
                  </a:lnTo>
                  <a:lnTo>
                    <a:pt x="513867" y="54394"/>
                  </a:lnTo>
                  <a:lnTo>
                    <a:pt x="513842" y="55118"/>
                  </a:lnTo>
                  <a:lnTo>
                    <a:pt x="512927" y="55003"/>
                  </a:lnTo>
                  <a:lnTo>
                    <a:pt x="513194" y="55372"/>
                  </a:lnTo>
                  <a:lnTo>
                    <a:pt x="514743" y="58420"/>
                  </a:lnTo>
                  <a:close/>
                </a:path>
                <a:path w="757555" h="83184">
                  <a:moveTo>
                    <a:pt x="527685" y="33782"/>
                  </a:moveTo>
                  <a:lnTo>
                    <a:pt x="527202" y="33147"/>
                  </a:lnTo>
                  <a:lnTo>
                    <a:pt x="527253" y="33274"/>
                  </a:lnTo>
                  <a:lnTo>
                    <a:pt x="527685" y="33782"/>
                  </a:lnTo>
                  <a:close/>
                </a:path>
                <a:path w="757555" h="83184">
                  <a:moveTo>
                    <a:pt x="529615" y="56261"/>
                  </a:moveTo>
                  <a:lnTo>
                    <a:pt x="528320" y="53340"/>
                  </a:lnTo>
                  <a:lnTo>
                    <a:pt x="528472" y="53848"/>
                  </a:lnTo>
                  <a:lnTo>
                    <a:pt x="528574" y="55245"/>
                  </a:lnTo>
                  <a:lnTo>
                    <a:pt x="529615" y="56261"/>
                  </a:lnTo>
                  <a:close/>
                </a:path>
                <a:path w="757555" h="83184">
                  <a:moveTo>
                    <a:pt x="554926" y="49352"/>
                  </a:moveTo>
                  <a:lnTo>
                    <a:pt x="554723" y="49745"/>
                  </a:lnTo>
                  <a:lnTo>
                    <a:pt x="554913" y="49695"/>
                  </a:lnTo>
                  <a:lnTo>
                    <a:pt x="554926" y="49352"/>
                  </a:lnTo>
                  <a:close/>
                </a:path>
                <a:path w="757555" h="83184">
                  <a:moveTo>
                    <a:pt x="559142" y="48539"/>
                  </a:moveTo>
                  <a:lnTo>
                    <a:pt x="558876" y="49644"/>
                  </a:lnTo>
                  <a:lnTo>
                    <a:pt x="559130" y="49276"/>
                  </a:lnTo>
                  <a:lnTo>
                    <a:pt x="559142" y="48539"/>
                  </a:lnTo>
                  <a:close/>
                </a:path>
                <a:path w="757555" h="83184">
                  <a:moveTo>
                    <a:pt x="568553" y="45593"/>
                  </a:moveTo>
                  <a:lnTo>
                    <a:pt x="568477" y="44831"/>
                  </a:lnTo>
                  <a:lnTo>
                    <a:pt x="568388" y="44488"/>
                  </a:lnTo>
                  <a:lnTo>
                    <a:pt x="568172" y="45974"/>
                  </a:lnTo>
                  <a:lnTo>
                    <a:pt x="568553" y="45593"/>
                  </a:lnTo>
                  <a:close/>
                </a:path>
                <a:path w="757555" h="83184">
                  <a:moveTo>
                    <a:pt x="569074" y="45085"/>
                  </a:moveTo>
                  <a:lnTo>
                    <a:pt x="568680" y="45466"/>
                  </a:lnTo>
                  <a:lnTo>
                    <a:pt x="568655" y="45593"/>
                  </a:lnTo>
                  <a:lnTo>
                    <a:pt x="569010" y="47117"/>
                  </a:lnTo>
                  <a:lnTo>
                    <a:pt x="569074" y="45085"/>
                  </a:lnTo>
                  <a:close/>
                </a:path>
                <a:path w="757555" h="83184">
                  <a:moveTo>
                    <a:pt x="612546" y="43434"/>
                  </a:moveTo>
                  <a:lnTo>
                    <a:pt x="612279" y="42037"/>
                  </a:lnTo>
                  <a:lnTo>
                    <a:pt x="611873" y="41935"/>
                  </a:lnTo>
                  <a:lnTo>
                    <a:pt x="612101" y="43180"/>
                  </a:lnTo>
                  <a:lnTo>
                    <a:pt x="612546" y="43434"/>
                  </a:lnTo>
                  <a:close/>
                </a:path>
                <a:path w="757555" h="83184">
                  <a:moveTo>
                    <a:pt x="616242" y="21069"/>
                  </a:moveTo>
                  <a:lnTo>
                    <a:pt x="616153" y="21209"/>
                  </a:lnTo>
                  <a:lnTo>
                    <a:pt x="616089" y="22694"/>
                  </a:lnTo>
                  <a:lnTo>
                    <a:pt x="616242" y="21069"/>
                  </a:lnTo>
                  <a:close/>
                </a:path>
                <a:path w="757555" h="83184">
                  <a:moveTo>
                    <a:pt x="617728" y="17526"/>
                  </a:moveTo>
                  <a:lnTo>
                    <a:pt x="617118" y="17526"/>
                  </a:lnTo>
                  <a:lnTo>
                    <a:pt x="615683" y="18161"/>
                  </a:lnTo>
                  <a:lnTo>
                    <a:pt x="615683" y="20193"/>
                  </a:lnTo>
                  <a:lnTo>
                    <a:pt x="615810" y="19939"/>
                  </a:lnTo>
                  <a:lnTo>
                    <a:pt x="615924" y="19431"/>
                  </a:lnTo>
                  <a:lnTo>
                    <a:pt x="616026" y="18669"/>
                  </a:lnTo>
                  <a:lnTo>
                    <a:pt x="616369" y="19304"/>
                  </a:lnTo>
                  <a:lnTo>
                    <a:pt x="616242" y="21069"/>
                  </a:lnTo>
                  <a:lnTo>
                    <a:pt x="617131" y="19558"/>
                  </a:lnTo>
                  <a:lnTo>
                    <a:pt x="617245" y="19304"/>
                  </a:lnTo>
                  <a:lnTo>
                    <a:pt x="617410" y="18669"/>
                  </a:lnTo>
                  <a:lnTo>
                    <a:pt x="617728" y="17526"/>
                  </a:lnTo>
                  <a:close/>
                </a:path>
                <a:path w="757555" h="83184">
                  <a:moveTo>
                    <a:pt x="627405" y="22225"/>
                  </a:moveTo>
                  <a:lnTo>
                    <a:pt x="627316" y="21590"/>
                  </a:lnTo>
                  <a:lnTo>
                    <a:pt x="627138" y="21082"/>
                  </a:lnTo>
                  <a:lnTo>
                    <a:pt x="627164" y="22479"/>
                  </a:lnTo>
                  <a:lnTo>
                    <a:pt x="627405" y="22225"/>
                  </a:lnTo>
                  <a:close/>
                </a:path>
                <a:path w="757555" h="83184">
                  <a:moveTo>
                    <a:pt x="627494" y="20955"/>
                  </a:moveTo>
                  <a:lnTo>
                    <a:pt x="627202" y="19812"/>
                  </a:lnTo>
                  <a:lnTo>
                    <a:pt x="626833" y="18415"/>
                  </a:lnTo>
                  <a:lnTo>
                    <a:pt x="626503" y="18669"/>
                  </a:lnTo>
                  <a:lnTo>
                    <a:pt x="626427" y="19050"/>
                  </a:lnTo>
                  <a:lnTo>
                    <a:pt x="627138" y="21082"/>
                  </a:lnTo>
                  <a:lnTo>
                    <a:pt x="627189" y="20027"/>
                  </a:lnTo>
                  <a:lnTo>
                    <a:pt x="627494" y="20955"/>
                  </a:lnTo>
                  <a:close/>
                </a:path>
                <a:path w="757555" h="83184">
                  <a:moveTo>
                    <a:pt x="641451" y="15303"/>
                  </a:moveTo>
                  <a:lnTo>
                    <a:pt x="641019" y="14935"/>
                  </a:lnTo>
                  <a:lnTo>
                    <a:pt x="641096" y="15163"/>
                  </a:lnTo>
                  <a:lnTo>
                    <a:pt x="641184" y="15316"/>
                  </a:lnTo>
                  <a:lnTo>
                    <a:pt x="641248" y="15506"/>
                  </a:lnTo>
                  <a:lnTo>
                    <a:pt x="641388" y="15379"/>
                  </a:lnTo>
                  <a:close/>
                </a:path>
                <a:path w="757555" h="83184">
                  <a:moveTo>
                    <a:pt x="641819" y="37541"/>
                  </a:moveTo>
                  <a:lnTo>
                    <a:pt x="641629" y="38481"/>
                  </a:lnTo>
                  <a:lnTo>
                    <a:pt x="641807" y="38100"/>
                  </a:lnTo>
                  <a:lnTo>
                    <a:pt x="641819" y="37541"/>
                  </a:lnTo>
                  <a:close/>
                </a:path>
                <a:path w="757555" h="83184">
                  <a:moveTo>
                    <a:pt x="647585" y="17018"/>
                  </a:moveTo>
                  <a:lnTo>
                    <a:pt x="647420" y="16002"/>
                  </a:lnTo>
                  <a:lnTo>
                    <a:pt x="647458" y="16637"/>
                  </a:lnTo>
                  <a:lnTo>
                    <a:pt x="647585" y="17018"/>
                  </a:lnTo>
                  <a:close/>
                </a:path>
                <a:path w="757555" h="83184">
                  <a:moveTo>
                    <a:pt x="648004" y="13157"/>
                  </a:moveTo>
                  <a:lnTo>
                    <a:pt x="647941" y="13322"/>
                  </a:lnTo>
                  <a:lnTo>
                    <a:pt x="647877" y="13754"/>
                  </a:lnTo>
                  <a:lnTo>
                    <a:pt x="647954" y="13931"/>
                  </a:lnTo>
                  <a:lnTo>
                    <a:pt x="648004" y="13157"/>
                  </a:lnTo>
                  <a:close/>
                </a:path>
                <a:path w="757555" h="83184">
                  <a:moveTo>
                    <a:pt x="648347" y="13754"/>
                  </a:moveTo>
                  <a:lnTo>
                    <a:pt x="648068" y="13322"/>
                  </a:lnTo>
                  <a:lnTo>
                    <a:pt x="648157" y="13589"/>
                  </a:lnTo>
                  <a:lnTo>
                    <a:pt x="648347" y="13754"/>
                  </a:lnTo>
                  <a:close/>
                </a:path>
                <a:path w="757555" h="83184">
                  <a:moveTo>
                    <a:pt x="655129" y="9766"/>
                  </a:moveTo>
                  <a:lnTo>
                    <a:pt x="655066" y="9461"/>
                  </a:lnTo>
                  <a:lnTo>
                    <a:pt x="654964" y="9105"/>
                  </a:lnTo>
                  <a:lnTo>
                    <a:pt x="654735" y="8521"/>
                  </a:lnTo>
                  <a:lnTo>
                    <a:pt x="654850" y="9029"/>
                  </a:lnTo>
                  <a:lnTo>
                    <a:pt x="654989" y="9398"/>
                  </a:lnTo>
                  <a:lnTo>
                    <a:pt x="655129" y="9766"/>
                  </a:lnTo>
                  <a:close/>
                </a:path>
                <a:path w="757555" h="83184">
                  <a:moveTo>
                    <a:pt x="663613" y="32600"/>
                  </a:moveTo>
                  <a:lnTo>
                    <a:pt x="661606" y="30149"/>
                  </a:lnTo>
                  <a:lnTo>
                    <a:pt x="661365" y="30353"/>
                  </a:lnTo>
                  <a:lnTo>
                    <a:pt x="661327" y="30607"/>
                  </a:lnTo>
                  <a:lnTo>
                    <a:pt x="662038" y="34544"/>
                  </a:lnTo>
                  <a:lnTo>
                    <a:pt x="663613" y="32600"/>
                  </a:lnTo>
                  <a:close/>
                </a:path>
                <a:path w="757555" h="83184">
                  <a:moveTo>
                    <a:pt x="663765" y="9144"/>
                  </a:moveTo>
                  <a:lnTo>
                    <a:pt x="663651" y="8509"/>
                  </a:lnTo>
                  <a:lnTo>
                    <a:pt x="662952" y="4572"/>
                  </a:lnTo>
                  <a:lnTo>
                    <a:pt x="662216" y="6299"/>
                  </a:lnTo>
                  <a:lnTo>
                    <a:pt x="662101" y="6959"/>
                  </a:lnTo>
                  <a:lnTo>
                    <a:pt x="662686" y="8839"/>
                  </a:lnTo>
                  <a:lnTo>
                    <a:pt x="662749" y="8509"/>
                  </a:lnTo>
                  <a:lnTo>
                    <a:pt x="662774" y="9144"/>
                  </a:lnTo>
                  <a:lnTo>
                    <a:pt x="662686" y="8839"/>
                  </a:lnTo>
                  <a:lnTo>
                    <a:pt x="662254" y="11049"/>
                  </a:lnTo>
                  <a:lnTo>
                    <a:pt x="663689" y="9398"/>
                  </a:lnTo>
                  <a:lnTo>
                    <a:pt x="663765" y="9144"/>
                  </a:lnTo>
                  <a:close/>
                </a:path>
                <a:path w="757555" h="83184">
                  <a:moveTo>
                    <a:pt x="663968" y="9080"/>
                  </a:moveTo>
                  <a:lnTo>
                    <a:pt x="663829" y="9525"/>
                  </a:lnTo>
                  <a:lnTo>
                    <a:pt x="663968" y="9080"/>
                  </a:lnTo>
                  <a:close/>
                </a:path>
                <a:path w="757555" h="83184">
                  <a:moveTo>
                    <a:pt x="664260" y="33401"/>
                  </a:moveTo>
                  <a:lnTo>
                    <a:pt x="663994" y="31508"/>
                  </a:lnTo>
                  <a:lnTo>
                    <a:pt x="663905" y="32131"/>
                  </a:lnTo>
                  <a:lnTo>
                    <a:pt x="663778" y="32385"/>
                  </a:lnTo>
                  <a:lnTo>
                    <a:pt x="663613" y="32600"/>
                  </a:lnTo>
                  <a:lnTo>
                    <a:pt x="664260" y="33401"/>
                  </a:lnTo>
                  <a:close/>
                </a:path>
                <a:path w="757555" h="83184">
                  <a:moveTo>
                    <a:pt x="668616" y="13462"/>
                  </a:moveTo>
                  <a:lnTo>
                    <a:pt x="668591" y="12192"/>
                  </a:lnTo>
                  <a:lnTo>
                    <a:pt x="668350" y="12065"/>
                  </a:lnTo>
                  <a:lnTo>
                    <a:pt x="668616" y="13462"/>
                  </a:lnTo>
                  <a:close/>
                </a:path>
                <a:path w="757555" h="83184">
                  <a:moveTo>
                    <a:pt x="668959" y="10490"/>
                  </a:moveTo>
                  <a:lnTo>
                    <a:pt x="668566" y="10160"/>
                  </a:lnTo>
                  <a:lnTo>
                    <a:pt x="668743" y="10401"/>
                  </a:lnTo>
                  <a:lnTo>
                    <a:pt x="668959" y="10490"/>
                  </a:lnTo>
                  <a:close/>
                </a:path>
                <a:path w="757555" h="83184">
                  <a:moveTo>
                    <a:pt x="669086" y="12446"/>
                  </a:moveTo>
                  <a:lnTo>
                    <a:pt x="668743" y="11811"/>
                  </a:lnTo>
                  <a:lnTo>
                    <a:pt x="668718" y="12255"/>
                  </a:lnTo>
                  <a:lnTo>
                    <a:pt x="669086" y="12446"/>
                  </a:lnTo>
                  <a:close/>
                </a:path>
                <a:path w="757555" h="83184">
                  <a:moveTo>
                    <a:pt x="670356" y="4864"/>
                  </a:moveTo>
                  <a:lnTo>
                    <a:pt x="670128" y="4445"/>
                  </a:lnTo>
                  <a:lnTo>
                    <a:pt x="669937" y="4953"/>
                  </a:lnTo>
                  <a:lnTo>
                    <a:pt x="670356" y="4864"/>
                  </a:lnTo>
                  <a:close/>
                </a:path>
                <a:path w="757555" h="83184">
                  <a:moveTo>
                    <a:pt x="670598" y="5321"/>
                  </a:moveTo>
                  <a:lnTo>
                    <a:pt x="670560" y="4826"/>
                  </a:lnTo>
                  <a:lnTo>
                    <a:pt x="670471" y="5092"/>
                  </a:lnTo>
                  <a:lnTo>
                    <a:pt x="670598" y="5321"/>
                  </a:lnTo>
                  <a:close/>
                </a:path>
                <a:path w="757555" h="83184">
                  <a:moveTo>
                    <a:pt x="672350" y="29883"/>
                  </a:moveTo>
                  <a:lnTo>
                    <a:pt x="672211" y="30048"/>
                  </a:lnTo>
                  <a:lnTo>
                    <a:pt x="671931" y="30657"/>
                  </a:lnTo>
                  <a:lnTo>
                    <a:pt x="672147" y="30403"/>
                  </a:lnTo>
                  <a:lnTo>
                    <a:pt x="672350" y="29883"/>
                  </a:lnTo>
                  <a:close/>
                </a:path>
                <a:path w="757555" h="83184">
                  <a:moveTo>
                    <a:pt x="672858" y="3556"/>
                  </a:moveTo>
                  <a:lnTo>
                    <a:pt x="672668" y="3860"/>
                  </a:lnTo>
                  <a:lnTo>
                    <a:pt x="672858" y="3556"/>
                  </a:lnTo>
                  <a:close/>
                </a:path>
                <a:path w="757555" h="83184">
                  <a:moveTo>
                    <a:pt x="673341" y="30480"/>
                  </a:moveTo>
                  <a:lnTo>
                    <a:pt x="673201" y="29718"/>
                  </a:lnTo>
                  <a:lnTo>
                    <a:pt x="672947" y="28448"/>
                  </a:lnTo>
                  <a:lnTo>
                    <a:pt x="672655" y="29070"/>
                  </a:lnTo>
                  <a:lnTo>
                    <a:pt x="672579" y="28816"/>
                  </a:lnTo>
                  <a:lnTo>
                    <a:pt x="672604" y="29083"/>
                  </a:lnTo>
                  <a:lnTo>
                    <a:pt x="672541" y="29337"/>
                  </a:lnTo>
                  <a:lnTo>
                    <a:pt x="672350" y="29972"/>
                  </a:lnTo>
                  <a:lnTo>
                    <a:pt x="672693" y="29718"/>
                  </a:lnTo>
                  <a:lnTo>
                    <a:pt x="673341" y="30480"/>
                  </a:lnTo>
                  <a:close/>
                </a:path>
                <a:path w="757555" h="83184">
                  <a:moveTo>
                    <a:pt x="673582" y="4699"/>
                  </a:moveTo>
                  <a:lnTo>
                    <a:pt x="672947" y="5092"/>
                  </a:lnTo>
                  <a:lnTo>
                    <a:pt x="673074" y="5207"/>
                  </a:lnTo>
                  <a:lnTo>
                    <a:pt x="673392" y="5207"/>
                  </a:lnTo>
                  <a:lnTo>
                    <a:pt x="673582" y="4699"/>
                  </a:lnTo>
                  <a:close/>
                </a:path>
                <a:path w="757555" h="83184">
                  <a:moveTo>
                    <a:pt x="679627" y="26670"/>
                  </a:moveTo>
                  <a:lnTo>
                    <a:pt x="679310" y="26670"/>
                  </a:lnTo>
                  <a:lnTo>
                    <a:pt x="679627" y="26670"/>
                  </a:lnTo>
                  <a:close/>
                </a:path>
                <a:path w="757555" h="83184">
                  <a:moveTo>
                    <a:pt x="681443" y="6527"/>
                  </a:moveTo>
                  <a:lnTo>
                    <a:pt x="681304" y="6223"/>
                  </a:lnTo>
                  <a:lnTo>
                    <a:pt x="681164" y="6057"/>
                  </a:lnTo>
                  <a:lnTo>
                    <a:pt x="681164" y="6324"/>
                  </a:lnTo>
                  <a:lnTo>
                    <a:pt x="681355" y="6451"/>
                  </a:lnTo>
                  <a:close/>
                </a:path>
                <a:path w="757555" h="83184">
                  <a:moveTo>
                    <a:pt x="684276" y="6667"/>
                  </a:moveTo>
                  <a:lnTo>
                    <a:pt x="684263" y="4699"/>
                  </a:lnTo>
                  <a:lnTo>
                    <a:pt x="683869" y="5588"/>
                  </a:lnTo>
                  <a:lnTo>
                    <a:pt x="683806" y="6096"/>
                  </a:lnTo>
                  <a:lnTo>
                    <a:pt x="684072" y="6464"/>
                  </a:lnTo>
                  <a:lnTo>
                    <a:pt x="684276" y="6731"/>
                  </a:lnTo>
                  <a:lnTo>
                    <a:pt x="684212" y="6604"/>
                  </a:lnTo>
                  <a:close/>
                </a:path>
                <a:path w="757555" h="83184">
                  <a:moveTo>
                    <a:pt x="686282" y="8940"/>
                  </a:moveTo>
                  <a:lnTo>
                    <a:pt x="686244" y="8636"/>
                  </a:lnTo>
                  <a:lnTo>
                    <a:pt x="686104" y="8890"/>
                  </a:lnTo>
                  <a:lnTo>
                    <a:pt x="685977" y="9118"/>
                  </a:lnTo>
                  <a:lnTo>
                    <a:pt x="686079" y="9410"/>
                  </a:lnTo>
                  <a:lnTo>
                    <a:pt x="686257" y="9296"/>
                  </a:lnTo>
                  <a:lnTo>
                    <a:pt x="686282" y="8940"/>
                  </a:lnTo>
                  <a:close/>
                </a:path>
                <a:path w="757555" h="83184">
                  <a:moveTo>
                    <a:pt x="686828" y="7620"/>
                  </a:moveTo>
                  <a:lnTo>
                    <a:pt x="686219" y="6350"/>
                  </a:lnTo>
                  <a:lnTo>
                    <a:pt x="686295" y="7620"/>
                  </a:lnTo>
                  <a:lnTo>
                    <a:pt x="686142" y="7366"/>
                  </a:lnTo>
                  <a:lnTo>
                    <a:pt x="685596" y="6477"/>
                  </a:lnTo>
                  <a:lnTo>
                    <a:pt x="684326" y="6731"/>
                  </a:lnTo>
                  <a:lnTo>
                    <a:pt x="684923" y="7366"/>
                  </a:lnTo>
                  <a:lnTo>
                    <a:pt x="684314" y="6718"/>
                  </a:lnTo>
                  <a:lnTo>
                    <a:pt x="683374" y="5715"/>
                  </a:lnTo>
                  <a:lnTo>
                    <a:pt x="682942" y="7620"/>
                  </a:lnTo>
                  <a:lnTo>
                    <a:pt x="681443" y="6604"/>
                  </a:lnTo>
                  <a:lnTo>
                    <a:pt x="681761" y="7239"/>
                  </a:lnTo>
                  <a:lnTo>
                    <a:pt x="682180" y="8636"/>
                  </a:lnTo>
                  <a:lnTo>
                    <a:pt x="681977" y="8636"/>
                  </a:lnTo>
                  <a:lnTo>
                    <a:pt x="679831" y="7493"/>
                  </a:lnTo>
                  <a:lnTo>
                    <a:pt x="681507" y="11176"/>
                  </a:lnTo>
                  <a:lnTo>
                    <a:pt x="680300" y="11811"/>
                  </a:lnTo>
                  <a:lnTo>
                    <a:pt x="679424" y="10414"/>
                  </a:lnTo>
                  <a:lnTo>
                    <a:pt x="679348" y="10287"/>
                  </a:lnTo>
                  <a:lnTo>
                    <a:pt x="679475" y="9144"/>
                  </a:lnTo>
                  <a:lnTo>
                    <a:pt x="679831" y="7493"/>
                  </a:lnTo>
                  <a:lnTo>
                    <a:pt x="679856" y="7366"/>
                  </a:lnTo>
                  <a:lnTo>
                    <a:pt x="678802" y="9144"/>
                  </a:lnTo>
                  <a:lnTo>
                    <a:pt x="677913" y="8128"/>
                  </a:lnTo>
                  <a:lnTo>
                    <a:pt x="677887" y="7366"/>
                  </a:lnTo>
                  <a:lnTo>
                    <a:pt x="678256" y="4826"/>
                  </a:lnTo>
                  <a:lnTo>
                    <a:pt x="677468" y="7366"/>
                  </a:lnTo>
                  <a:lnTo>
                    <a:pt x="676554" y="5334"/>
                  </a:lnTo>
                  <a:lnTo>
                    <a:pt x="675817" y="3683"/>
                  </a:lnTo>
                  <a:lnTo>
                    <a:pt x="675068" y="3302"/>
                  </a:lnTo>
                  <a:lnTo>
                    <a:pt x="675246" y="2921"/>
                  </a:lnTo>
                  <a:lnTo>
                    <a:pt x="674624" y="2921"/>
                  </a:lnTo>
                  <a:lnTo>
                    <a:pt x="675360" y="5321"/>
                  </a:lnTo>
                  <a:lnTo>
                    <a:pt x="675081" y="5080"/>
                  </a:lnTo>
                  <a:lnTo>
                    <a:pt x="674941" y="4953"/>
                  </a:lnTo>
                  <a:lnTo>
                    <a:pt x="674624" y="5080"/>
                  </a:lnTo>
                  <a:lnTo>
                    <a:pt x="674471" y="4064"/>
                  </a:lnTo>
                  <a:lnTo>
                    <a:pt x="674458" y="5969"/>
                  </a:lnTo>
                  <a:lnTo>
                    <a:pt x="675297" y="7747"/>
                  </a:lnTo>
                  <a:lnTo>
                    <a:pt x="675398" y="8128"/>
                  </a:lnTo>
                  <a:lnTo>
                    <a:pt x="675017" y="10414"/>
                  </a:lnTo>
                  <a:lnTo>
                    <a:pt x="674446" y="9359"/>
                  </a:lnTo>
                  <a:lnTo>
                    <a:pt x="674319" y="9144"/>
                  </a:lnTo>
                  <a:lnTo>
                    <a:pt x="674395" y="9271"/>
                  </a:lnTo>
                  <a:lnTo>
                    <a:pt x="674522" y="9398"/>
                  </a:lnTo>
                  <a:lnTo>
                    <a:pt x="674763" y="9525"/>
                  </a:lnTo>
                  <a:lnTo>
                    <a:pt x="674535" y="9144"/>
                  </a:lnTo>
                  <a:lnTo>
                    <a:pt x="674293" y="8724"/>
                  </a:lnTo>
                  <a:lnTo>
                    <a:pt x="674293" y="9283"/>
                  </a:lnTo>
                  <a:lnTo>
                    <a:pt x="673747" y="11938"/>
                  </a:lnTo>
                  <a:lnTo>
                    <a:pt x="673481" y="10668"/>
                  </a:lnTo>
                  <a:lnTo>
                    <a:pt x="673214" y="9398"/>
                  </a:lnTo>
                  <a:lnTo>
                    <a:pt x="673049" y="8636"/>
                  </a:lnTo>
                  <a:lnTo>
                    <a:pt x="674293" y="9283"/>
                  </a:lnTo>
                  <a:lnTo>
                    <a:pt x="674293" y="8724"/>
                  </a:lnTo>
                  <a:lnTo>
                    <a:pt x="673785" y="7874"/>
                  </a:lnTo>
                  <a:lnTo>
                    <a:pt x="672363" y="5461"/>
                  </a:lnTo>
                  <a:lnTo>
                    <a:pt x="672947" y="5092"/>
                  </a:lnTo>
                  <a:lnTo>
                    <a:pt x="672693" y="4864"/>
                  </a:lnTo>
                  <a:lnTo>
                    <a:pt x="672566" y="4572"/>
                  </a:lnTo>
                  <a:lnTo>
                    <a:pt x="672477" y="3683"/>
                  </a:lnTo>
                  <a:lnTo>
                    <a:pt x="670737" y="1270"/>
                  </a:lnTo>
                  <a:lnTo>
                    <a:pt x="672566" y="7747"/>
                  </a:lnTo>
                  <a:lnTo>
                    <a:pt x="671042" y="7874"/>
                  </a:lnTo>
                  <a:lnTo>
                    <a:pt x="670928" y="5969"/>
                  </a:lnTo>
                  <a:lnTo>
                    <a:pt x="670598" y="5321"/>
                  </a:lnTo>
                  <a:lnTo>
                    <a:pt x="670610" y="8382"/>
                  </a:lnTo>
                  <a:lnTo>
                    <a:pt x="670382" y="9398"/>
                  </a:lnTo>
                  <a:lnTo>
                    <a:pt x="669188" y="8128"/>
                  </a:lnTo>
                  <a:lnTo>
                    <a:pt x="669493" y="10668"/>
                  </a:lnTo>
                  <a:lnTo>
                    <a:pt x="668959" y="10541"/>
                  </a:lnTo>
                  <a:lnTo>
                    <a:pt x="669645" y="11176"/>
                  </a:lnTo>
                  <a:lnTo>
                    <a:pt x="669734" y="12827"/>
                  </a:lnTo>
                  <a:lnTo>
                    <a:pt x="686092" y="12827"/>
                  </a:lnTo>
                  <a:lnTo>
                    <a:pt x="685901" y="11938"/>
                  </a:lnTo>
                  <a:lnTo>
                    <a:pt x="685876" y="11811"/>
                  </a:lnTo>
                  <a:lnTo>
                    <a:pt x="685330" y="9194"/>
                  </a:lnTo>
                  <a:lnTo>
                    <a:pt x="685533" y="8636"/>
                  </a:lnTo>
                  <a:lnTo>
                    <a:pt x="685787" y="8001"/>
                  </a:lnTo>
                  <a:lnTo>
                    <a:pt x="686015" y="7874"/>
                  </a:lnTo>
                  <a:lnTo>
                    <a:pt x="686117" y="8128"/>
                  </a:lnTo>
                  <a:lnTo>
                    <a:pt x="686244" y="8636"/>
                  </a:lnTo>
                  <a:lnTo>
                    <a:pt x="686689" y="7874"/>
                  </a:lnTo>
                  <a:lnTo>
                    <a:pt x="686828" y="7620"/>
                  </a:lnTo>
                  <a:close/>
                </a:path>
                <a:path w="757555" h="83184">
                  <a:moveTo>
                    <a:pt x="689724" y="21551"/>
                  </a:moveTo>
                  <a:lnTo>
                    <a:pt x="689419" y="21412"/>
                  </a:lnTo>
                  <a:lnTo>
                    <a:pt x="689051" y="21170"/>
                  </a:lnTo>
                  <a:lnTo>
                    <a:pt x="688835" y="21640"/>
                  </a:lnTo>
                  <a:lnTo>
                    <a:pt x="689254" y="22174"/>
                  </a:lnTo>
                  <a:lnTo>
                    <a:pt x="689521" y="22009"/>
                  </a:lnTo>
                  <a:lnTo>
                    <a:pt x="689724" y="21551"/>
                  </a:lnTo>
                  <a:close/>
                </a:path>
                <a:path w="757555" h="83184">
                  <a:moveTo>
                    <a:pt x="691781" y="6731"/>
                  </a:moveTo>
                  <a:lnTo>
                    <a:pt x="691032" y="4826"/>
                  </a:lnTo>
                  <a:lnTo>
                    <a:pt x="690854" y="7239"/>
                  </a:lnTo>
                  <a:lnTo>
                    <a:pt x="691781" y="6731"/>
                  </a:lnTo>
                  <a:close/>
                </a:path>
                <a:path w="757555" h="83184">
                  <a:moveTo>
                    <a:pt x="692467" y="6350"/>
                  </a:moveTo>
                  <a:lnTo>
                    <a:pt x="692010" y="6604"/>
                  </a:lnTo>
                  <a:lnTo>
                    <a:pt x="691908" y="6959"/>
                  </a:lnTo>
                  <a:lnTo>
                    <a:pt x="692429" y="8242"/>
                  </a:lnTo>
                  <a:lnTo>
                    <a:pt x="692467" y="6350"/>
                  </a:lnTo>
                  <a:close/>
                </a:path>
                <a:path w="757555" h="83184">
                  <a:moveTo>
                    <a:pt x="701230" y="22860"/>
                  </a:moveTo>
                  <a:lnTo>
                    <a:pt x="701154" y="22567"/>
                  </a:lnTo>
                  <a:lnTo>
                    <a:pt x="699262" y="20193"/>
                  </a:lnTo>
                  <a:lnTo>
                    <a:pt x="700278" y="23368"/>
                  </a:lnTo>
                  <a:lnTo>
                    <a:pt x="701230" y="22860"/>
                  </a:lnTo>
                  <a:close/>
                </a:path>
                <a:path w="757555" h="83184">
                  <a:moveTo>
                    <a:pt x="701344" y="6985"/>
                  </a:moveTo>
                  <a:lnTo>
                    <a:pt x="701179" y="6896"/>
                  </a:lnTo>
                  <a:lnTo>
                    <a:pt x="701344" y="6985"/>
                  </a:lnTo>
                  <a:close/>
                </a:path>
                <a:path w="757555" h="83184">
                  <a:moveTo>
                    <a:pt x="711657" y="7239"/>
                  </a:moveTo>
                  <a:lnTo>
                    <a:pt x="710819" y="6273"/>
                  </a:lnTo>
                  <a:lnTo>
                    <a:pt x="710946" y="7391"/>
                  </a:lnTo>
                  <a:lnTo>
                    <a:pt x="711301" y="7035"/>
                  </a:lnTo>
                  <a:lnTo>
                    <a:pt x="711657" y="7239"/>
                  </a:lnTo>
                  <a:close/>
                </a:path>
                <a:path w="757555" h="83184">
                  <a:moveTo>
                    <a:pt x="711987" y="7607"/>
                  </a:moveTo>
                  <a:lnTo>
                    <a:pt x="711885" y="7391"/>
                  </a:lnTo>
                  <a:lnTo>
                    <a:pt x="711657" y="7239"/>
                  </a:lnTo>
                  <a:lnTo>
                    <a:pt x="711987" y="7607"/>
                  </a:lnTo>
                  <a:close/>
                </a:path>
                <a:path w="757555" h="83184">
                  <a:moveTo>
                    <a:pt x="716140" y="3035"/>
                  </a:moveTo>
                  <a:lnTo>
                    <a:pt x="716051" y="2603"/>
                  </a:lnTo>
                  <a:lnTo>
                    <a:pt x="715962" y="2235"/>
                  </a:lnTo>
                  <a:lnTo>
                    <a:pt x="715899" y="2006"/>
                  </a:lnTo>
                  <a:lnTo>
                    <a:pt x="715949" y="2374"/>
                  </a:lnTo>
                  <a:lnTo>
                    <a:pt x="716038" y="2717"/>
                  </a:lnTo>
                  <a:lnTo>
                    <a:pt x="716140" y="3035"/>
                  </a:lnTo>
                  <a:close/>
                </a:path>
                <a:path w="757555" h="83184">
                  <a:moveTo>
                    <a:pt x="718654" y="8788"/>
                  </a:moveTo>
                  <a:lnTo>
                    <a:pt x="718553" y="6858"/>
                  </a:lnTo>
                  <a:lnTo>
                    <a:pt x="718058" y="6311"/>
                  </a:lnTo>
                  <a:lnTo>
                    <a:pt x="718146" y="6858"/>
                  </a:lnTo>
                  <a:lnTo>
                    <a:pt x="718654" y="8788"/>
                  </a:lnTo>
                  <a:close/>
                </a:path>
                <a:path w="757555" h="83184">
                  <a:moveTo>
                    <a:pt x="718769" y="9271"/>
                  </a:moveTo>
                  <a:lnTo>
                    <a:pt x="718654" y="8788"/>
                  </a:lnTo>
                  <a:lnTo>
                    <a:pt x="718616" y="9194"/>
                  </a:lnTo>
                  <a:lnTo>
                    <a:pt x="718769" y="9271"/>
                  </a:lnTo>
                  <a:close/>
                </a:path>
                <a:path w="757555" h="83184">
                  <a:moveTo>
                    <a:pt x="722579" y="2247"/>
                  </a:moveTo>
                  <a:lnTo>
                    <a:pt x="722553" y="1778"/>
                  </a:lnTo>
                  <a:lnTo>
                    <a:pt x="722528" y="1231"/>
                  </a:lnTo>
                  <a:lnTo>
                    <a:pt x="722363" y="2679"/>
                  </a:lnTo>
                  <a:lnTo>
                    <a:pt x="722579" y="2654"/>
                  </a:lnTo>
                  <a:lnTo>
                    <a:pt x="722579" y="2247"/>
                  </a:lnTo>
                  <a:close/>
                </a:path>
                <a:path w="757555" h="83184">
                  <a:moveTo>
                    <a:pt x="725919" y="16446"/>
                  </a:moveTo>
                  <a:lnTo>
                    <a:pt x="725868" y="16256"/>
                  </a:lnTo>
                  <a:lnTo>
                    <a:pt x="725766" y="15989"/>
                  </a:lnTo>
                  <a:lnTo>
                    <a:pt x="725639" y="15748"/>
                  </a:lnTo>
                  <a:lnTo>
                    <a:pt x="725703" y="15976"/>
                  </a:lnTo>
                  <a:lnTo>
                    <a:pt x="725792" y="16230"/>
                  </a:lnTo>
                  <a:lnTo>
                    <a:pt x="725919" y="16446"/>
                  </a:lnTo>
                  <a:close/>
                </a:path>
                <a:path w="757555" h="83184">
                  <a:moveTo>
                    <a:pt x="728764" y="13716"/>
                  </a:moveTo>
                  <a:lnTo>
                    <a:pt x="728687" y="13081"/>
                  </a:lnTo>
                  <a:lnTo>
                    <a:pt x="727659" y="11684"/>
                  </a:lnTo>
                  <a:lnTo>
                    <a:pt x="727964" y="13970"/>
                  </a:lnTo>
                  <a:lnTo>
                    <a:pt x="728764" y="13716"/>
                  </a:lnTo>
                  <a:close/>
                </a:path>
                <a:path w="757555" h="83184">
                  <a:moveTo>
                    <a:pt x="731253" y="2832"/>
                  </a:moveTo>
                  <a:lnTo>
                    <a:pt x="731164" y="2273"/>
                  </a:lnTo>
                  <a:lnTo>
                    <a:pt x="731050" y="1625"/>
                  </a:lnTo>
                  <a:lnTo>
                    <a:pt x="730834" y="787"/>
                  </a:lnTo>
                  <a:lnTo>
                    <a:pt x="730618" y="698"/>
                  </a:lnTo>
                  <a:lnTo>
                    <a:pt x="731024" y="3619"/>
                  </a:lnTo>
                  <a:lnTo>
                    <a:pt x="731151" y="4902"/>
                  </a:lnTo>
                  <a:lnTo>
                    <a:pt x="731062" y="3683"/>
                  </a:lnTo>
                  <a:lnTo>
                    <a:pt x="731113" y="3086"/>
                  </a:lnTo>
                  <a:lnTo>
                    <a:pt x="731253" y="2832"/>
                  </a:lnTo>
                  <a:close/>
                </a:path>
                <a:path w="757555" h="83184">
                  <a:moveTo>
                    <a:pt x="735139" y="16344"/>
                  </a:moveTo>
                  <a:lnTo>
                    <a:pt x="735114" y="15824"/>
                  </a:lnTo>
                  <a:lnTo>
                    <a:pt x="734999" y="15125"/>
                  </a:lnTo>
                  <a:lnTo>
                    <a:pt x="735139" y="16344"/>
                  </a:lnTo>
                  <a:close/>
                </a:path>
                <a:path w="757555" h="83184">
                  <a:moveTo>
                    <a:pt x="736993" y="5842"/>
                  </a:moveTo>
                  <a:lnTo>
                    <a:pt x="736422" y="6223"/>
                  </a:lnTo>
                  <a:lnTo>
                    <a:pt x="736307" y="6667"/>
                  </a:lnTo>
                  <a:lnTo>
                    <a:pt x="736434" y="7289"/>
                  </a:lnTo>
                  <a:lnTo>
                    <a:pt x="736993" y="5842"/>
                  </a:lnTo>
                  <a:close/>
                </a:path>
                <a:path w="757555" h="83184">
                  <a:moveTo>
                    <a:pt x="738695" y="16751"/>
                  </a:moveTo>
                  <a:lnTo>
                    <a:pt x="738593" y="15748"/>
                  </a:lnTo>
                  <a:lnTo>
                    <a:pt x="738530" y="15875"/>
                  </a:lnTo>
                  <a:lnTo>
                    <a:pt x="738428" y="16548"/>
                  </a:lnTo>
                  <a:lnTo>
                    <a:pt x="738695" y="16751"/>
                  </a:lnTo>
                  <a:close/>
                </a:path>
                <a:path w="757555" h="83184">
                  <a:moveTo>
                    <a:pt x="739559" y="17399"/>
                  </a:moveTo>
                  <a:lnTo>
                    <a:pt x="738695" y="16751"/>
                  </a:lnTo>
                  <a:lnTo>
                    <a:pt x="738847" y="18288"/>
                  </a:lnTo>
                  <a:lnTo>
                    <a:pt x="739559" y="17399"/>
                  </a:lnTo>
                  <a:close/>
                </a:path>
                <a:path w="757555" h="83184">
                  <a:moveTo>
                    <a:pt x="745324" y="3467"/>
                  </a:moveTo>
                  <a:lnTo>
                    <a:pt x="745223" y="3733"/>
                  </a:lnTo>
                  <a:lnTo>
                    <a:pt x="745324" y="3467"/>
                  </a:lnTo>
                  <a:close/>
                </a:path>
                <a:path w="757555" h="83184">
                  <a:moveTo>
                    <a:pt x="747242" y="15240"/>
                  </a:moveTo>
                  <a:lnTo>
                    <a:pt x="747191" y="14897"/>
                  </a:lnTo>
                  <a:lnTo>
                    <a:pt x="747128" y="14401"/>
                  </a:lnTo>
                  <a:lnTo>
                    <a:pt x="747242" y="15481"/>
                  </a:lnTo>
                  <a:lnTo>
                    <a:pt x="747242" y="15240"/>
                  </a:lnTo>
                  <a:close/>
                </a:path>
                <a:path w="757555" h="83184">
                  <a:moveTo>
                    <a:pt x="748741" y="14859"/>
                  </a:moveTo>
                  <a:lnTo>
                    <a:pt x="748525" y="14960"/>
                  </a:lnTo>
                  <a:lnTo>
                    <a:pt x="748398" y="14947"/>
                  </a:lnTo>
                  <a:lnTo>
                    <a:pt x="748563" y="15024"/>
                  </a:lnTo>
                  <a:lnTo>
                    <a:pt x="748741" y="14859"/>
                  </a:lnTo>
                  <a:close/>
                </a:path>
                <a:path w="757555" h="83184">
                  <a:moveTo>
                    <a:pt x="748817" y="12255"/>
                  </a:moveTo>
                  <a:lnTo>
                    <a:pt x="748715" y="11303"/>
                  </a:lnTo>
                  <a:lnTo>
                    <a:pt x="748449" y="10071"/>
                  </a:lnTo>
                  <a:lnTo>
                    <a:pt x="748080" y="10033"/>
                  </a:lnTo>
                  <a:lnTo>
                    <a:pt x="748068" y="9779"/>
                  </a:lnTo>
                  <a:lnTo>
                    <a:pt x="748042" y="9398"/>
                  </a:lnTo>
                  <a:lnTo>
                    <a:pt x="747839" y="5588"/>
                  </a:lnTo>
                  <a:lnTo>
                    <a:pt x="747318" y="9398"/>
                  </a:lnTo>
                  <a:lnTo>
                    <a:pt x="746874" y="8128"/>
                  </a:lnTo>
                  <a:lnTo>
                    <a:pt x="746582" y="6858"/>
                  </a:lnTo>
                  <a:lnTo>
                    <a:pt x="746455" y="6299"/>
                  </a:lnTo>
                  <a:lnTo>
                    <a:pt x="746531" y="5588"/>
                  </a:lnTo>
                  <a:lnTo>
                    <a:pt x="746696" y="5321"/>
                  </a:lnTo>
                  <a:lnTo>
                    <a:pt x="746569" y="4826"/>
                  </a:lnTo>
                  <a:lnTo>
                    <a:pt x="745667" y="3175"/>
                  </a:lnTo>
                  <a:lnTo>
                    <a:pt x="746340" y="6858"/>
                  </a:lnTo>
                  <a:lnTo>
                    <a:pt x="745604" y="5207"/>
                  </a:lnTo>
                  <a:lnTo>
                    <a:pt x="745274" y="4445"/>
                  </a:lnTo>
                  <a:lnTo>
                    <a:pt x="745223" y="3810"/>
                  </a:lnTo>
                  <a:lnTo>
                    <a:pt x="744664" y="5207"/>
                  </a:lnTo>
                  <a:lnTo>
                    <a:pt x="744575" y="3937"/>
                  </a:lnTo>
                  <a:lnTo>
                    <a:pt x="744067" y="2159"/>
                  </a:lnTo>
                  <a:lnTo>
                    <a:pt x="744626" y="2667"/>
                  </a:lnTo>
                  <a:lnTo>
                    <a:pt x="744220" y="2159"/>
                  </a:lnTo>
                  <a:lnTo>
                    <a:pt x="742873" y="508"/>
                  </a:lnTo>
                  <a:lnTo>
                    <a:pt x="742975" y="6350"/>
                  </a:lnTo>
                  <a:lnTo>
                    <a:pt x="741984" y="3302"/>
                  </a:lnTo>
                  <a:lnTo>
                    <a:pt x="742010" y="2794"/>
                  </a:lnTo>
                  <a:lnTo>
                    <a:pt x="740384" y="4572"/>
                  </a:lnTo>
                  <a:lnTo>
                    <a:pt x="742327" y="5969"/>
                  </a:lnTo>
                  <a:lnTo>
                    <a:pt x="741527" y="9906"/>
                  </a:lnTo>
                  <a:lnTo>
                    <a:pt x="741375" y="9398"/>
                  </a:lnTo>
                  <a:lnTo>
                    <a:pt x="741311" y="9144"/>
                  </a:lnTo>
                  <a:lnTo>
                    <a:pt x="740829" y="7493"/>
                  </a:lnTo>
                  <a:lnTo>
                    <a:pt x="740244" y="5461"/>
                  </a:lnTo>
                  <a:lnTo>
                    <a:pt x="739343" y="2286"/>
                  </a:lnTo>
                  <a:lnTo>
                    <a:pt x="739673" y="5461"/>
                  </a:lnTo>
                  <a:lnTo>
                    <a:pt x="739355" y="5334"/>
                  </a:lnTo>
                  <a:lnTo>
                    <a:pt x="739038" y="5207"/>
                  </a:lnTo>
                  <a:lnTo>
                    <a:pt x="738898" y="3937"/>
                  </a:lnTo>
                  <a:lnTo>
                    <a:pt x="738530" y="6223"/>
                  </a:lnTo>
                  <a:lnTo>
                    <a:pt x="739254" y="5334"/>
                  </a:lnTo>
                  <a:lnTo>
                    <a:pt x="739165" y="7493"/>
                  </a:lnTo>
                  <a:lnTo>
                    <a:pt x="738530" y="6223"/>
                  </a:lnTo>
                  <a:lnTo>
                    <a:pt x="737768" y="4699"/>
                  </a:lnTo>
                  <a:lnTo>
                    <a:pt x="736815" y="9144"/>
                  </a:lnTo>
                  <a:lnTo>
                    <a:pt x="736765" y="8890"/>
                  </a:lnTo>
                  <a:lnTo>
                    <a:pt x="736523" y="7747"/>
                  </a:lnTo>
                  <a:lnTo>
                    <a:pt x="736434" y="7289"/>
                  </a:lnTo>
                  <a:lnTo>
                    <a:pt x="736257" y="7747"/>
                  </a:lnTo>
                  <a:lnTo>
                    <a:pt x="736015" y="6604"/>
                  </a:lnTo>
                  <a:lnTo>
                    <a:pt x="736231" y="6350"/>
                  </a:lnTo>
                  <a:lnTo>
                    <a:pt x="735799" y="4191"/>
                  </a:lnTo>
                  <a:lnTo>
                    <a:pt x="735863" y="5943"/>
                  </a:lnTo>
                  <a:lnTo>
                    <a:pt x="735838" y="5753"/>
                  </a:lnTo>
                  <a:lnTo>
                    <a:pt x="735850" y="6604"/>
                  </a:lnTo>
                  <a:lnTo>
                    <a:pt x="735749" y="5321"/>
                  </a:lnTo>
                  <a:lnTo>
                    <a:pt x="735114" y="2413"/>
                  </a:lnTo>
                  <a:lnTo>
                    <a:pt x="735279" y="8890"/>
                  </a:lnTo>
                  <a:lnTo>
                    <a:pt x="735139" y="8636"/>
                  </a:lnTo>
                  <a:lnTo>
                    <a:pt x="735076" y="8509"/>
                  </a:lnTo>
                  <a:lnTo>
                    <a:pt x="734555" y="7493"/>
                  </a:lnTo>
                  <a:lnTo>
                    <a:pt x="734136" y="6667"/>
                  </a:lnTo>
                  <a:lnTo>
                    <a:pt x="734009" y="6223"/>
                  </a:lnTo>
                  <a:lnTo>
                    <a:pt x="733844" y="3683"/>
                  </a:lnTo>
                  <a:lnTo>
                    <a:pt x="734885" y="4953"/>
                  </a:lnTo>
                  <a:lnTo>
                    <a:pt x="734187" y="3683"/>
                  </a:lnTo>
                  <a:lnTo>
                    <a:pt x="733628" y="2667"/>
                  </a:lnTo>
                  <a:lnTo>
                    <a:pt x="733882" y="7493"/>
                  </a:lnTo>
                  <a:lnTo>
                    <a:pt x="733653" y="6858"/>
                  </a:lnTo>
                  <a:lnTo>
                    <a:pt x="733552" y="6604"/>
                  </a:lnTo>
                  <a:lnTo>
                    <a:pt x="731837" y="1905"/>
                  </a:lnTo>
                  <a:lnTo>
                    <a:pt x="731469" y="2540"/>
                  </a:lnTo>
                  <a:lnTo>
                    <a:pt x="731367" y="3683"/>
                  </a:lnTo>
                  <a:lnTo>
                    <a:pt x="731824" y="6604"/>
                  </a:lnTo>
                  <a:lnTo>
                    <a:pt x="731697" y="6477"/>
                  </a:lnTo>
                  <a:lnTo>
                    <a:pt x="731329" y="6096"/>
                  </a:lnTo>
                  <a:lnTo>
                    <a:pt x="729957" y="4699"/>
                  </a:lnTo>
                  <a:lnTo>
                    <a:pt x="728954" y="6096"/>
                  </a:lnTo>
                  <a:lnTo>
                    <a:pt x="728827" y="4826"/>
                  </a:lnTo>
                  <a:lnTo>
                    <a:pt x="726363" y="4445"/>
                  </a:lnTo>
                  <a:lnTo>
                    <a:pt x="725043" y="3302"/>
                  </a:lnTo>
                  <a:lnTo>
                    <a:pt x="725360" y="6477"/>
                  </a:lnTo>
                  <a:lnTo>
                    <a:pt x="724090" y="5969"/>
                  </a:lnTo>
                  <a:lnTo>
                    <a:pt x="723392" y="6858"/>
                  </a:lnTo>
                  <a:lnTo>
                    <a:pt x="723265" y="5969"/>
                  </a:lnTo>
                  <a:lnTo>
                    <a:pt x="723150" y="5207"/>
                  </a:lnTo>
                  <a:lnTo>
                    <a:pt x="723252" y="2921"/>
                  </a:lnTo>
                  <a:lnTo>
                    <a:pt x="723353" y="2540"/>
                  </a:lnTo>
                  <a:lnTo>
                    <a:pt x="722579" y="2667"/>
                  </a:lnTo>
                  <a:lnTo>
                    <a:pt x="722566" y="4064"/>
                  </a:lnTo>
                  <a:lnTo>
                    <a:pt x="722439" y="4699"/>
                  </a:lnTo>
                  <a:lnTo>
                    <a:pt x="721995" y="5207"/>
                  </a:lnTo>
                  <a:lnTo>
                    <a:pt x="721753" y="2286"/>
                  </a:lnTo>
                  <a:lnTo>
                    <a:pt x="720725" y="2667"/>
                  </a:lnTo>
                  <a:lnTo>
                    <a:pt x="720166" y="5969"/>
                  </a:lnTo>
                  <a:lnTo>
                    <a:pt x="718515" y="4318"/>
                  </a:lnTo>
                  <a:lnTo>
                    <a:pt x="718845" y="6858"/>
                  </a:lnTo>
                  <a:lnTo>
                    <a:pt x="718972" y="7239"/>
                  </a:lnTo>
                  <a:lnTo>
                    <a:pt x="720598" y="11049"/>
                  </a:lnTo>
                  <a:lnTo>
                    <a:pt x="720686" y="11557"/>
                  </a:lnTo>
                  <a:lnTo>
                    <a:pt x="719632" y="13462"/>
                  </a:lnTo>
                  <a:lnTo>
                    <a:pt x="719493" y="12827"/>
                  </a:lnTo>
                  <a:lnTo>
                    <a:pt x="719251" y="11557"/>
                  </a:lnTo>
                  <a:lnTo>
                    <a:pt x="719226" y="11430"/>
                  </a:lnTo>
                  <a:lnTo>
                    <a:pt x="719010" y="10287"/>
                  </a:lnTo>
                  <a:lnTo>
                    <a:pt x="718972" y="10020"/>
                  </a:lnTo>
                  <a:lnTo>
                    <a:pt x="718934" y="10287"/>
                  </a:lnTo>
                  <a:lnTo>
                    <a:pt x="718654" y="9779"/>
                  </a:lnTo>
                  <a:lnTo>
                    <a:pt x="718616" y="9194"/>
                  </a:lnTo>
                  <a:lnTo>
                    <a:pt x="718248" y="9017"/>
                  </a:lnTo>
                  <a:lnTo>
                    <a:pt x="718032" y="7620"/>
                  </a:lnTo>
                  <a:lnTo>
                    <a:pt x="717931" y="6985"/>
                  </a:lnTo>
                  <a:lnTo>
                    <a:pt x="717651" y="7620"/>
                  </a:lnTo>
                  <a:lnTo>
                    <a:pt x="717511" y="6477"/>
                  </a:lnTo>
                  <a:lnTo>
                    <a:pt x="717550" y="5842"/>
                  </a:lnTo>
                  <a:lnTo>
                    <a:pt x="718019" y="6858"/>
                  </a:lnTo>
                  <a:lnTo>
                    <a:pt x="718058" y="6311"/>
                  </a:lnTo>
                  <a:lnTo>
                    <a:pt x="718083" y="5969"/>
                  </a:lnTo>
                  <a:lnTo>
                    <a:pt x="717778" y="5842"/>
                  </a:lnTo>
                  <a:lnTo>
                    <a:pt x="717461" y="5715"/>
                  </a:lnTo>
                  <a:lnTo>
                    <a:pt x="716610" y="4572"/>
                  </a:lnTo>
                  <a:lnTo>
                    <a:pt x="716140" y="3048"/>
                  </a:lnTo>
                  <a:lnTo>
                    <a:pt x="716356" y="4064"/>
                  </a:lnTo>
                  <a:lnTo>
                    <a:pt x="716457" y="5969"/>
                  </a:lnTo>
                  <a:lnTo>
                    <a:pt x="716216" y="6223"/>
                  </a:lnTo>
                  <a:lnTo>
                    <a:pt x="715200" y="6477"/>
                  </a:lnTo>
                  <a:lnTo>
                    <a:pt x="715251" y="5969"/>
                  </a:lnTo>
                  <a:lnTo>
                    <a:pt x="715416" y="4318"/>
                  </a:lnTo>
                  <a:lnTo>
                    <a:pt x="715365" y="3683"/>
                  </a:lnTo>
                  <a:lnTo>
                    <a:pt x="714692" y="2794"/>
                  </a:lnTo>
                  <a:lnTo>
                    <a:pt x="714654" y="4318"/>
                  </a:lnTo>
                  <a:lnTo>
                    <a:pt x="713752" y="2921"/>
                  </a:lnTo>
                  <a:lnTo>
                    <a:pt x="714235" y="5969"/>
                  </a:lnTo>
                  <a:lnTo>
                    <a:pt x="713930" y="5969"/>
                  </a:lnTo>
                  <a:lnTo>
                    <a:pt x="713765" y="5207"/>
                  </a:lnTo>
                  <a:lnTo>
                    <a:pt x="713663" y="4699"/>
                  </a:lnTo>
                  <a:lnTo>
                    <a:pt x="713397" y="3810"/>
                  </a:lnTo>
                  <a:lnTo>
                    <a:pt x="713066" y="5207"/>
                  </a:lnTo>
                  <a:lnTo>
                    <a:pt x="710920" y="4572"/>
                  </a:lnTo>
                  <a:lnTo>
                    <a:pt x="711987" y="7607"/>
                  </a:lnTo>
                  <a:lnTo>
                    <a:pt x="712050" y="7747"/>
                  </a:lnTo>
                  <a:lnTo>
                    <a:pt x="712228" y="7874"/>
                  </a:lnTo>
                  <a:lnTo>
                    <a:pt x="712203" y="8001"/>
                  </a:lnTo>
                  <a:lnTo>
                    <a:pt x="712089" y="8242"/>
                  </a:lnTo>
                  <a:lnTo>
                    <a:pt x="710869" y="11430"/>
                  </a:lnTo>
                  <a:lnTo>
                    <a:pt x="710565" y="10922"/>
                  </a:lnTo>
                  <a:lnTo>
                    <a:pt x="709256" y="8763"/>
                  </a:lnTo>
                  <a:lnTo>
                    <a:pt x="709104" y="8509"/>
                  </a:lnTo>
                  <a:lnTo>
                    <a:pt x="708190" y="6985"/>
                  </a:lnTo>
                  <a:lnTo>
                    <a:pt x="706628" y="8509"/>
                  </a:lnTo>
                  <a:lnTo>
                    <a:pt x="706475" y="7493"/>
                  </a:lnTo>
                  <a:lnTo>
                    <a:pt x="705612" y="8763"/>
                  </a:lnTo>
                  <a:lnTo>
                    <a:pt x="704240" y="8509"/>
                  </a:lnTo>
                  <a:lnTo>
                    <a:pt x="703846" y="10922"/>
                  </a:lnTo>
                  <a:lnTo>
                    <a:pt x="703529" y="10922"/>
                  </a:lnTo>
                  <a:lnTo>
                    <a:pt x="703110" y="9906"/>
                  </a:lnTo>
                  <a:lnTo>
                    <a:pt x="702894" y="9359"/>
                  </a:lnTo>
                  <a:lnTo>
                    <a:pt x="702767" y="8382"/>
                  </a:lnTo>
                  <a:lnTo>
                    <a:pt x="702741" y="7874"/>
                  </a:lnTo>
                  <a:lnTo>
                    <a:pt x="702259" y="8509"/>
                  </a:lnTo>
                  <a:lnTo>
                    <a:pt x="702170" y="9906"/>
                  </a:lnTo>
                  <a:lnTo>
                    <a:pt x="700735" y="8509"/>
                  </a:lnTo>
                  <a:lnTo>
                    <a:pt x="700976" y="7620"/>
                  </a:lnTo>
                  <a:lnTo>
                    <a:pt x="701154" y="6959"/>
                  </a:lnTo>
                  <a:lnTo>
                    <a:pt x="701255" y="6604"/>
                  </a:lnTo>
                  <a:lnTo>
                    <a:pt x="700963" y="6667"/>
                  </a:lnTo>
                  <a:lnTo>
                    <a:pt x="700824" y="6705"/>
                  </a:lnTo>
                  <a:lnTo>
                    <a:pt x="700151" y="6350"/>
                  </a:lnTo>
                  <a:lnTo>
                    <a:pt x="699668" y="4699"/>
                  </a:lnTo>
                  <a:lnTo>
                    <a:pt x="698995" y="7620"/>
                  </a:lnTo>
                  <a:lnTo>
                    <a:pt x="698957" y="4953"/>
                  </a:lnTo>
                  <a:lnTo>
                    <a:pt x="697674" y="4445"/>
                  </a:lnTo>
                  <a:lnTo>
                    <a:pt x="697496" y="4864"/>
                  </a:lnTo>
                  <a:lnTo>
                    <a:pt x="697382" y="5461"/>
                  </a:lnTo>
                  <a:lnTo>
                    <a:pt x="698106" y="6705"/>
                  </a:lnTo>
                  <a:lnTo>
                    <a:pt x="698207" y="7239"/>
                  </a:lnTo>
                  <a:lnTo>
                    <a:pt x="697826" y="7620"/>
                  </a:lnTo>
                  <a:lnTo>
                    <a:pt x="696785" y="7239"/>
                  </a:lnTo>
                  <a:lnTo>
                    <a:pt x="696531" y="4191"/>
                  </a:lnTo>
                  <a:lnTo>
                    <a:pt x="696404" y="3683"/>
                  </a:lnTo>
                  <a:lnTo>
                    <a:pt x="693699" y="0"/>
                  </a:lnTo>
                  <a:lnTo>
                    <a:pt x="693775" y="11557"/>
                  </a:lnTo>
                  <a:lnTo>
                    <a:pt x="692899" y="9398"/>
                  </a:lnTo>
                  <a:lnTo>
                    <a:pt x="692848" y="9271"/>
                  </a:lnTo>
                  <a:lnTo>
                    <a:pt x="692429" y="8242"/>
                  </a:lnTo>
                  <a:lnTo>
                    <a:pt x="692404" y="9271"/>
                  </a:lnTo>
                  <a:lnTo>
                    <a:pt x="691349" y="8890"/>
                  </a:lnTo>
                  <a:lnTo>
                    <a:pt x="689584" y="4191"/>
                  </a:lnTo>
                  <a:lnTo>
                    <a:pt x="689533" y="4064"/>
                  </a:lnTo>
                  <a:lnTo>
                    <a:pt x="689229" y="4191"/>
                  </a:lnTo>
                  <a:lnTo>
                    <a:pt x="687578" y="2540"/>
                  </a:lnTo>
                  <a:lnTo>
                    <a:pt x="688771" y="9398"/>
                  </a:lnTo>
                  <a:lnTo>
                    <a:pt x="687158" y="8255"/>
                  </a:lnTo>
                  <a:lnTo>
                    <a:pt x="687489" y="9398"/>
                  </a:lnTo>
                  <a:lnTo>
                    <a:pt x="688060" y="11938"/>
                  </a:lnTo>
                  <a:lnTo>
                    <a:pt x="688174" y="12776"/>
                  </a:lnTo>
                  <a:lnTo>
                    <a:pt x="687362" y="14097"/>
                  </a:lnTo>
                  <a:lnTo>
                    <a:pt x="686308" y="13843"/>
                  </a:lnTo>
                  <a:lnTo>
                    <a:pt x="686117" y="12954"/>
                  </a:lnTo>
                  <a:lnTo>
                    <a:pt x="669747" y="12954"/>
                  </a:lnTo>
                  <a:lnTo>
                    <a:pt x="669099" y="12954"/>
                  </a:lnTo>
                  <a:lnTo>
                    <a:pt x="668629" y="13449"/>
                  </a:lnTo>
                  <a:lnTo>
                    <a:pt x="668515" y="15240"/>
                  </a:lnTo>
                  <a:lnTo>
                    <a:pt x="668439" y="14986"/>
                  </a:lnTo>
                  <a:lnTo>
                    <a:pt x="667258" y="11176"/>
                  </a:lnTo>
                  <a:lnTo>
                    <a:pt x="666508" y="8763"/>
                  </a:lnTo>
                  <a:lnTo>
                    <a:pt x="665797" y="11176"/>
                  </a:lnTo>
                  <a:lnTo>
                    <a:pt x="665734" y="11049"/>
                  </a:lnTo>
                  <a:lnTo>
                    <a:pt x="665200" y="10071"/>
                  </a:lnTo>
                  <a:lnTo>
                    <a:pt x="665137" y="9017"/>
                  </a:lnTo>
                  <a:lnTo>
                    <a:pt x="665099" y="7493"/>
                  </a:lnTo>
                  <a:lnTo>
                    <a:pt x="665060" y="14986"/>
                  </a:lnTo>
                  <a:lnTo>
                    <a:pt x="664591" y="13843"/>
                  </a:lnTo>
                  <a:lnTo>
                    <a:pt x="664476" y="13589"/>
                  </a:lnTo>
                  <a:lnTo>
                    <a:pt x="664184" y="12827"/>
                  </a:lnTo>
                  <a:lnTo>
                    <a:pt x="664006" y="12395"/>
                  </a:lnTo>
                  <a:lnTo>
                    <a:pt x="663905" y="12827"/>
                  </a:lnTo>
                  <a:lnTo>
                    <a:pt x="663816" y="11925"/>
                  </a:lnTo>
                  <a:lnTo>
                    <a:pt x="664006" y="12395"/>
                  </a:lnTo>
                  <a:lnTo>
                    <a:pt x="664248" y="11430"/>
                  </a:lnTo>
                  <a:lnTo>
                    <a:pt x="664337" y="11049"/>
                  </a:lnTo>
                  <a:lnTo>
                    <a:pt x="664616" y="11303"/>
                  </a:lnTo>
                  <a:lnTo>
                    <a:pt x="664705" y="11899"/>
                  </a:lnTo>
                  <a:lnTo>
                    <a:pt x="664591" y="13449"/>
                  </a:lnTo>
                  <a:lnTo>
                    <a:pt x="665060" y="14986"/>
                  </a:lnTo>
                  <a:lnTo>
                    <a:pt x="665060" y="7442"/>
                  </a:lnTo>
                  <a:lnTo>
                    <a:pt x="664641" y="6858"/>
                  </a:lnTo>
                  <a:lnTo>
                    <a:pt x="663968" y="9080"/>
                  </a:lnTo>
                  <a:lnTo>
                    <a:pt x="663282" y="12827"/>
                  </a:lnTo>
                  <a:lnTo>
                    <a:pt x="663638" y="12827"/>
                  </a:lnTo>
                  <a:lnTo>
                    <a:pt x="663727" y="17399"/>
                  </a:lnTo>
                  <a:lnTo>
                    <a:pt x="662432" y="15113"/>
                  </a:lnTo>
                  <a:lnTo>
                    <a:pt x="662343" y="14859"/>
                  </a:lnTo>
                  <a:lnTo>
                    <a:pt x="662292" y="14605"/>
                  </a:lnTo>
                  <a:lnTo>
                    <a:pt x="661962" y="12446"/>
                  </a:lnTo>
                  <a:lnTo>
                    <a:pt x="661479" y="9359"/>
                  </a:lnTo>
                  <a:lnTo>
                    <a:pt x="661365" y="8839"/>
                  </a:lnTo>
                  <a:lnTo>
                    <a:pt x="659511" y="6477"/>
                  </a:lnTo>
                  <a:lnTo>
                    <a:pt x="659307" y="12446"/>
                  </a:lnTo>
                  <a:lnTo>
                    <a:pt x="657161" y="11176"/>
                  </a:lnTo>
                  <a:lnTo>
                    <a:pt x="657847" y="12065"/>
                  </a:lnTo>
                  <a:lnTo>
                    <a:pt x="657948" y="12395"/>
                  </a:lnTo>
                  <a:lnTo>
                    <a:pt x="658075" y="14605"/>
                  </a:lnTo>
                  <a:lnTo>
                    <a:pt x="657656" y="13970"/>
                  </a:lnTo>
                  <a:lnTo>
                    <a:pt x="657580" y="13843"/>
                  </a:lnTo>
                  <a:lnTo>
                    <a:pt x="656831" y="12700"/>
                  </a:lnTo>
                  <a:lnTo>
                    <a:pt x="656361" y="13843"/>
                  </a:lnTo>
                  <a:lnTo>
                    <a:pt x="656094" y="11684"/>
                  </a:lnTo>
                  <a:lnTo>
                    <a:pt x="655789" y="11303"/>
                  </a:lnTo>
                  <a:lnTo>
                    <a:pt x="655586" y="11049"/>
                  </a:lnTo>
                  <a:lnTo>
                    <a:pt x="655116" y="9779"/>
                  </a:lnTo>
                  <a:lnTo>
                    <a:pt x="655408" y="11303"/>
                  </a:lnTo>
                  <a:lnTo>
                    <a:pt x="653707" y="9906"/>
                  </a:lnTo>
                  <a:lnTo>
                    <a:pt x="654189" y="13970"/>
                  </a:lnTo>
                  <a:lnTo>
                    <a:pt x="652907" y="11430"/>
                  </a:lnTo>
                  <a:lnTo>
                    <a:pt x="651192" y="10541"/>
                  </a:lnTo>
                  <a:lnTo>
                    <a:pt x="652081" y="17526"/>
                  </a:lnTo>
                  <a:lnTo>
                    <a:pt x="650494" y="17145"/>
                  </a:lnTo>
                  <a:lnTo>
                    <a:pt x="650544" y="15875"/>
                  </a:lnTo>
                  <a:lnTo>
                    <a:pt x="650582" y="14859"/>
                  </a:lnTo>
                  <a:lnTo>
                    <a:pt x="649719" y="13525"/>
                  </a:lnTo>
                  <a:lnTo>
                    <a:pt x="649846" y="13081"/>
                  </a:lnTo>
                  <a:lnTo>
                    <a:pt x="649897" y="12954"/>
                  </a:lnTo>
                  <a:lnTo>
                    <a:pt x="650367" y="11811"/>
                  </a:lnTo>
                  <a:lnTo>
                    <a:pt x="650417" y="11684"/>
                  </a:lnTo>
                  <a:lnTo>
                    <a:pt x="649922" y="11811"/>
                  </a:lnTo>
                  <a:lnTo>
                    <a:pt x="649414" y="11430"/>
                  </a:lnTo>
                  <a:lnTo>
                    <a:pt x="649643" y="12954"/>
                  </a:lnTo>
                  <a:lnTo>
                    <a:pt x="649147" y="11684"/>
                  </a:lnTo>
                  <a:lnTo>
                    <a:pt x="648716" y="15875"/>
                  </a:lnTo>
                  <a:lnTo>
                    <a:pt x="647954" y="13970"/>
                  </a:lnTo>
                  <a:lnTo>
                    <a:pt x="647915" y="15240"/>
                  </a:lnTo>
                  <a:lnTo>
                    <a:pt x="648157" y="17145"/>
                  </a:lnTo>
                  <a:lnTo>
                    <a:pt x="647585" y="17018"/>
                  </a:lnTo>
                  <a:lnTo>
                    <a:pt x="646976" y="17399"/>
                  </a:lnTo>
                  <a:lnTo>
                    <a:pt x="646874" y="17780"/>
                  </a:lnTo>
                  <a:lnTo>
                    <a:pt x="647623" y="19685"/>
                  </a:lnTo>
                  <a:lnTo>
                    <a:pt x="645083" y="13589"/>
                  </a:lnTo>
                  <a:lnTo>
                    <a:pt x="643445" y="20828"/>
                  </a:lnTo>
                  <a:lnTo>
                    <a:pt x="642048" y="17526"/>
                  </a:lnTo>
                  <a:lnTo>
                    <a:pt x="641248" y="15621"/>
                  </a:lnTo>
                  <a:lnTo>
                    <a:pt x="639089" y="17272"/>
                  </a:lnTo>
                  <a:lnTo>
                    <a:pt x="638136" y="17526"/>
                  </a:lnTo>
                  <a:lnTo>
                    <a:pt x="638035" y="16751"/>
                  </a:lnTo>
                  <a:lnTo>
                    <a:pt x="637946" y="16510"/>
                  </a:lnTo>
                  <a:lnTo>
                    <a:pt x="636549" y="15113"/>
                  </a:lnTo>
                  <a:lnTo>
                    <a:pt x="638302" y="22733"/>
                  </a:lnTo>
                  <a:lnTo>
                    <a:pt x="636435" y="20828"/>
                  </a:lnTo>
                  <a:lnTo>
                    <a:pt x="635698" y="19050"/>
                  </a:lnTo>
                  <a:lnTo>
                    <a:pt x="635127" y="17653"/>
                  </a:lnTo>
                  <a:lnTo>
                    <a:pt x="636968" y="18923"/>
                  </a:lnTo>
                  <a:lnTo>
                    <a:pt x="636358" y="17907"/>
                  </a:lnTo>
                  <a:lnTo>
                    <a:pt x="636257" y="17653"/>
                  </a:lnTo>
                  <a:lnTo>
                    <a:pt x="635000" y="11049"/>
                  </a:lnTo>
                  <a:lnTo>
                    <a:pt x="634580" y="19050"/>
                  </a:lnTo>
                  <a:lnTo>
                    <a:pt x="633971" y="17653"/>
                  </a:lnTo>
                  <a:lnTo>
                    <a:pt x="633018" y="15494"/>
                  </a:lnTo>
                  <a:lnTo>
                    <a:pt x="633095" y="14859"/>
                  </a:lnTo>
                  <a:lnTo>
                    <a:pt x="631952" y="12700"/>
                  </a:lnTo>
                  <a:lnTo>
                    <a:pt x="631583" y="17653"/>
                  </a:lnTo>
                  <a:lnTo>
                    <a:pt x="630212" y="17399"/>
                  </a:lnTo>
                  <a:lnTo>
                    <a:pt x="630110" y="16510"/>
                  </a:lnTo>
                  <a:lnTo>
                    <a:pt x="630059" y="16383"/>
                  </a:lnTo>
                  <a:lnTo>
                    <a:pt x="629729" y="19939"/>
                  </a:lnTo>
                  <a:lnTo>
                    <a:pt x="628002" y="21590"/>
                  </a:lnTo>
                  <a:lnTo>
                    <a:pt x="627646" y="21971"/>
                  </a:lnTo>
                  <a:lnTo>
                    <a:pt x="627557" y="22733"/>
                  </a:lnTo>
                  <a:lnTo>
                    <a:pt x="626694" y="23622"/>
                  </a:lnTo>
                  <a:lnTo>
                    <a:pt x="626110" y="22225"/>
                  </a:lnTo>
                  <a:lnTo>
                    <a:pt x="625094" y="21069"/>
                  </a:lnTo>
                  <a:lnTo>
                    <a:pt x="624573" y="18288"/>
                  </a:lnTo>
                  <a:lnTo>
                    <a:pt x="624547" y="18161"/>
                  </a:lnTo>
                  <a:lnTo>
                    <a:pt x="625563" y="17907"/>
                  </a:lnTo>
                  <a:lnTo>
                    <a:pt x="624446" y="14351"/>
                  </a:lnTo>
                  <a:lnTo>
                    <a:pt x="624217" y="18288"/>
                  </a:lnTo>
                  <a:lnTo>
                    <a:pt x="623570" y="17653"/>
                  </a:lnTo>
                  <a:lnTo>
                    <a:pt x="623379" y="16129"/>
                  </a:lnTo>
                  <a:lnTo>
                    <a:pt x="621868" y="16891"/>
                  </a:lnTo>
                  <a:lnTo>
                    <a:pt x="622490" y="20955"/>
                  </a:lnTo>
                  <a:lnTo>
                    <a:pt x="620725" y="20955"/>
                  </a:lnTo>
                  <a:lnTo>
                    <a:pt x="620928" y="21590"/>
                  </a:lnTo>
                  <a:lnTo>
                    <a:pt x="621042" y="22694"/>
                  </a:lnTo>
                  <a:lnTo>
                    <a:pt x="620801" y="26289"/>
                  </a:lnTo>
                  <a:lnTo>
                    <a:pt x="620776" y="26162"/>
                  </a:lnTo>
                  <a:lnTo>
                    <a:pt x="620763" y="26035"/>
                  </a:lnTo>
                  <a:lnTo>
                    <a:pt x="620560" y="24511"/>
                  </a:lnTo>
                  <a:lnTo>
                    <a:pt x="620522" y="24257"/>
                  </a:lnTo>
                  <a:lnTo>
                    <a:pt x="620369" y="23114"/>
                  </a:lnTo>
                  <a:lnTo>
                    <a:pt x="619950" y="19939"/>
                  </a:lnTo>
                  <a:lnTo>
                    <a:pt x="619480" y="23114"/>
                  </a:lnTo>
                  <a:lnTo>
                    <a:pt x="618540" y="19050"/>
                  </a:lnTo>
                  <a:lnTo>
                    <a:pt x="618070" y="20193"/>
                  </a:lnTo>
                  <a:lnTo>
                    <a:pt x="617004" y="23368"/>
                  </a:lnTo>
                  <a:lnTo>
                    <a:pt x="616013" y="24257"/>
                  </a:lnTo>
                  <a:lnTo>
                    <a:pt x="616089" y="22694"/>
                  </a:lnTo>
                  <a:lnTo>
                    <a:pt x="615378" y="24384"/>
                  </a:lnTo>
                  <a:lnTo>
                    <a:pt x="614146" y="24511"/>
                  </a:lnTo>
                  <a:lnTo>
                    <a:pt x="614133" y="24384"/>
                  </a:lnTo>
                  <a:lnTo>
                    <a:pt x="613994" y="23368"/>
                  </a:lnTo>
                  <a:lnTo>
                    <a:pt x="613943" y="22987"/>
                  </a:lnTo>
                  <a:lnTo>
                    <a:pt x="613105" y="16510"/>
                  </a:lnTo>
                  <a:lnTo>
                    <a:pt x="610628" y="22987"/>
                  </a:lnTo>
                  <a:lnTo>
                    <a:pt x="609803" y="20320"/>
                  </a:lnTo>
                  <a:lnTo>
                    <a:pt x="608761" y="17018"/>
                  </a:lnTo>
                  <a:lnTo>
                    <a:pt x="607060" y="20320"/>
                  </a:lnTo>
                  <a:lnTo>
                    <a:pt x="604253" y="16383"/>
                  </a:lnTo>
                  <a:lnTo>
                    <a:pt x="601802" y="17272"/>
                  </a:lnTo>
                  <a:lnTo>
                    <a:pt x="603681" y="23368"/>
                  </a:lnTo>
                  <a:lnTo>
                    <a:pt x="601751" y="19151"/>
                  </a:lnTo>
                  <a:lnTo>
                    <a:pt x="601078" y="17653"/>
                  </a:lnTo>
                  <a:lnTo>
                    <a:pt x="601230" y="18516"/>
                  </a:lnTo>
                  <a:lnTo>
                    <a:pt x="600468" y="17602"/>
                  </a:lnTo>
                  <a:lnTo>
                    <a:pt x="601433" y="19545"/>
                  </a:lnTo>
                  <a:lnTo>
                    <a:pt x="601548" y="20167"/>
                  </a:lnTo>
                  <a:lnTo>
                    <a:pt x="599668" y="21158"/>
                  </a:lnTo>
                  <a:lnTo>
                    <a:pt x="601357" y="23837"/>
                  </a:lnTo>
                  <a:lnTo>
                    <a:pt x="601065" y="22720"/>
                  </a:lnTo>
                  <a:lnTo>
                    <a:pt x="601548" y="20180"/>
                  </a:lnTo>
                  <a:lnTo>
                    <a:pt x="602259" y="23876"/>
                  </a:lnTo>
                  <a:lnTo>
                    <a:pt x="601726" y="24384"/>
                  </a:lnTo>
                  <a:lnTo>
                    <a:pt x="601484" y="24384"/>
                  </a:lnTo>
                  <a:lnTo>
                    <a:pt x="601459" y="24257"/>
                  </a:lnTo>
                  <a:lnTo>
                    <a:pt x="601370" y="23876"/>
                  </a:lnTo>
                  <a:lnTo>
                    <a:pt x="600303" y="22352"/>
                  </a:lnTo>
                  <a:lnTo>
                    <a:pt x="598982" y="20447"/>
                  </a:lnTo>
                  <a:lnTo>
                    <a:pt x="598258" y="18669"/>
                  </a:lnTo>
                  <a:lnTo>
                    <a:pt x="599313" y="18923"/>
                  </a:lnTo>
                  <a:lnTo>
                    <a:pt x="599262" y="18669"/>
                  </a:lnTo>
                  <a:lnTo>
                    <a:pt x="599033" y="17526"/>
                  </a:lnTo>
                  <a:lnTo>
                    <a:pt x="597662" y="17272"/>
                  </a:lnTo>
                  <a:lnTo>
                    <a:pt x="597750" y="16764"/>
                  </a:lnTo>
                  <a:lnTo>
                    <a:pt x="597979" y="15494"/>
                  </a:lnTo>
                  <a:lnTo>
                    <a:pt x="597966" y="14859"/>
                  </a:lnTo>
                  <a:lnTo>
                    <a:pt x="596950" y="13462"/>
                  </a:lnTo>
                  <a:lnTo>
                    <a:pt x="597331" y="14986"/>
                  </a:lnTo>
                  <a:lnTo>
                    <a:pt x="597433" y="15748"/>
                  </a:lnTo>
                  <a:lnTo>
                    <a:pt x="597014" y="16764"/>
                  </a:lnTo>
                  <a:lnTo>
                    <a:pt x="596150" y="16002"/>
                  </a:lnTo>
                  <a:lnTo>
                    <a:pt x="597636" y="18681"/>
                  </a:lnTo>
                  <a:lnTo>
                    <a:pt x="596379" y="22352"/>
                  </a:lnTo>
                  <a:lnTo>
                    <a:pt x="596201" y="20955"/>
                  </a:lnTo>
                  <a:lnTo>
                    <a:pt x="595706" y="17272"/>
                  </a:lnTo>
                  <a:lnTo>
                    <a:pt x="595236" y="13716"/>
                  </a:lnTo>
                  <a:lnTo>
                    <a:pt x="593966" y="17272"/>
                  </a:lnTo>
                  <a:lnTo>
                    <a:pt x="594055" y="16510"/>
                  </a:lnTo>
                  <a:lnTo>
                    <a:pt x="594207" y="15240"/>
                  </a:lnTo>
                  <a:lnTo>
                    <a:pt x="593471" y="16510"/>
                  </a:lnTo>
                  <a:lnTo>
                    <a:pt x="590765" y="15748"/>
                  </a:lnTo>
                  <a:lnTo>
                    <a:pt x="590664" y="20955"/>
                  </a:lnTo>
                  <a:lnTo>
                    <a:pt x="590384" y="20193"/>
                  </a:lnTo>
                  <a:lnTo>
                    <a:pt x="589927" y="18669"/>
                  </a:lnTo>
                  <a:lnTo>
                    <a:pt x="589965" y="18415"/>
                  </a:lnTo>
                  <a:lnTo>
                    <a:pt x="590219" y="18034"/>
                  </a:lnTo>
                  <a:lnTo>
                    <a:pt x="587883" y="17653"/>
                  </a:lnTo>
                  <a:lnTo>
                    <a:pt x="586130" y="24257"/>
                  </a:lnTo>
                  <a:lnTo>
                    <a:pt x="585063" y="22860"/>
                  </a:lnTo>
                  <a:lnTo>
                    <a:pt x="583996" y="21463"/>
                  </a:lnTo>
                  <a:lnTo>
                    <a:pt x="583869" y="20828"/>
                  </a:lnTo>
                  <a:lnTo>
                    <a:pt x="583819" y="19812"/>
                  </a:lnTo>
                  <a:lnTo>
                    <a:pt x="583641" y="20066"/>
                  </a:lnTo>
                  <a:lnTo>
                    <a:pt x="583552" y="22860"/>
                  </a:lnTo>
                  <a:lnTo>
                    <a:pt x="583425" y="22606"/>
                  </a:lnTo>
                  <a:lnTo>
                    <a:pt x="582853" y="21463"/>
                  </a:lnTo>
                  <a:lnTo>
                    <a:pt x="582739" y="20955"/>
                  </a:lnTo>
                  <a:lnTo>
                    <a:pt x="582676" y="19799"/>
                  </a:lnTo>
                  <a:lnTo>
                    <a:pt x="582510" y="19685"/>
                  </a:lnTo>
                  <a:lnTo>
                    <a:pt x="581825" y="22606"/>
                  </a:lnTo>
                  <a:lnTo>
                    <a:pt x="581253" y="21971"/>
                  </a:lnTo>
                  <a:lnTo>
                    <a:pt x="581329" y="19939"/>
                  </a:lnTo>
                  <a:lnTo>
                    <a:pt x="578827" y="18288"/>
                  </a:lnTo>
                  <a:lnTo>
                    <a:pt x="578675" y="24765"/>
                  </a:lnTo>
                  <a:lnTo>
                    <a:pt x="577011" y="26035"/>
                  </a:lnTo>
                  <a:lnTo>
                    <a:pt x="576948" y="25654"/>
                  </a:lnTo>
                  <a:lnTo>
                    <a:pt x="576287" y="21590"/>
                  </a:lnTo>
                  <a:lnTo>
                    <a:pt x="573379" y="19685"/>
                  </a:lnTo>
                  <a:lnTo>
                    <a:pt x="573303" y="19050"/>
                  </a:lnTo>
                  <a:lnTo>
                    <a:pt x="570687" y="18923"/>
                  </a:lnTo>
                  <a:lnTo>
                    <a:pt x="569595" y="23495"/>
                  </a:lnTo>
                  <a:lnTo>
                    <a:pt x="567537" y="25654"/>
                  </a:lnTo>
                  <a:lnTo>
                    <a:pt x="566940" y="24384"/>
                  </a:lnTo>
                  <a:lnTo>
                    <a:pt x="565302" y="20955"/>
                  </a:lnTo>
                  <a:lnTo>
                    <a:pt x="562292" y="24384"/>
                  </a:lnTo>
                  <a:lnTo>
                    <a:pt x="559511" y="21971"/>
                  </a:lnTo>
                  <a:lnTo>
                    <a:pt x="559828" y="22479"/>
                  </a:lnTo>
                  <a:lnTo>
                    <a:pt x="559943" y="25654"/>
                  </a:lnTo>
                  <a:lnTo>
                    <a:pt x="559663" y="26162"/>
                  </a:lnTo>
                  <a:lnTo>
                    <a:pt x="558977" y="25273"/>
                  </a:lnTo>
                  <a:lnTo>
                    <a:pt x="558660" y="29464"/>
                  </a:lnTo>
                  <a:lnTo>
                    <a:pt x="558469" y="28067"/>
                  </a:lnTo>
                  <a:lnTo>
                    <a:pt x="558076" y="25273"/>
                  </a:lnTo>
                  <a:lnTo>
                    <a:pt x="558292" y="25400"/>
                  </a:lnTo>
                  <a:lnTo>
                    <a:pt x="558253" y="25273"/>
                  </a:lnTo>
                  <a:lnTo>
                    <a:pt x="557212" y="21336"/>
                  </a:lnTo>
                  <a:lnTo>
                    <a:pt x="556260" y="22606"/>
                  </a:lnTo>
                  <a:lnTo>
                    <a:pt x="555371" y="22606"/>
                  </a:lnTo>
                  <a:lnTo>
                    <a:pt x="556082" y="28067"/>
                  </a:lnTo>
                  <a:lnTo>
                    <a:pt x="555510" y="27432"/>
                  </a:lnTo>
                  <a:lnTo>
                    <a:pt x="553681" y="25400"/>
                  </a:lnTo>
                  <a:lnTo>
                    <a:pt x="551408" y="26568"/>
                  </a:lnTo>
                  <a:lnTo>
                    <a:pt x="549884" y="27432"/>
                  </a:lnTo>
                  <a:lnTo>
                    <a:pt x="548144" y="25146"/>
                  </a:lnTo>
                  <a:lnTo>
                    <a:pt x="547789" y="26543"/>
                  </a:lnTo>
                  <a:lnTo>
                    <a:pt x="547103" y="26670"/>
                  </a:lnTo>
                  <a:lnTo>
                    <a:pt x="546773" y="28067"/>
                  </a:lnTo>
                  <a:lnTo>
                    <a:pt x="546379" y="25400"/>
                  </a:lnTo>
                  <a:lnTo>
                    <a:pt x="546341" y="25146"/>
                  </a:lnTo>
                  <a:lnTo>
                    <a:pt x="543839" y="24384"/>
                  </a:lnTo>
                  <a:lnTo>
                    <a:pt x="542061" y="25400"/>
                  </a:lnTo>
                  <a:lnTo>
                    <a:pt x="542099" y="23241"/>
                  </a:lnTo>
                  <a:lnTo>
                    <a:pt x="540994" y="23241"/>
                  </a:lnTo>
                  <a:lnTo>
                    <a:pt x="542099" y="31877"/>
                  </a:lnTo>
                  <a:lnTo>
                    <a:pt x="541147" y="32258"/>
                  </a:lnTo>
                  <a:lnTo>
                    <a:pt x="540702" y="30353"/>
                  </a:lnTo>
                  <a:lnTo>
                    <a:pt x="540410" y="29083"/>
                  </a:lnTo>
                  <a:lnTo>
                    <a:pt x="540232" y="28321"/>
                  </a:lnTo>
                  <a:lnTo>
                    <a:pt x="540143" y="27940"/>
                  </a:lnTo>
                  <a:lnTo>
                    <a:pt x="538276" y="28321"/>
                  </a:lnTo>
                  <a:lnTo>
                    <a:pt x="535774" y="24765"/>
                  </a:lnTo>
                  <a:lnTo>
                    <a:pt x="534555" y="29083"/>
                  </a:lnTo>
                  <a:lnTo>
                    <a:pt x="534327" y="27051"/>
                  </a:lnTo>
                  <a:lnTo>
                    <a:pt x="534606" y="26924"/>
                  </a:lnTo>
                  <a:lnTo>
                    <a:pt x="533717" y="26924"/>
                  </a:lnTo>
                  <a:lnTo>
                    <a:pt x="533234" y="26543"/>
                  </a:lnTo>
                  <a:lnTo>
                    <a:pt x="530733" y="24511"/>
                  </a:lnTo>
                  <a:lnTo>
                    <a:pt x="531241" y="26860"/>
                  </a:lnTo>
                  <a:lnTo>
                    <a:pt x="531355" y="26543"/>
                  </a:lnTo>
                  <a:lnTo>
                    <a:pt x="531304" y="27165"/>
                  </a:lnTo>
                  <a:lnTo>
                    <a:pt x="531241" y="26860"/>
                  </a:lnTo>
                  <a:lnTo>
                    <a:pt x="529272" y="32258"/>
                  </a:lnTo>
                  <a:lnTo>
                    <a:pt x="528980" y="29337"/>
                  </a:lnTo>
                  <a:lnTo>
                    <a:pt x="528853" y="31115"/>
                  </a:lnTo>
                  <a:lnTo>
                    <a:pt x="528726" y="34290"/>
                  </a:lnTo>
                  <a:lnTo>
                    <a:pt x="527812" y="35306"/>
                  </a:lnTo>
                  <a:lnTo>
                    <a:pt x="527469" y="35052"/>
                  </a:lnTo>
                  <a:lnTo>
                    <a:pt x="527253" y="33528"/>
                  </a:lnTo>
                  <a:lnTo>
                    <a:pt x="527138" y="33147"/>
                  </a:lnTo>
                  <a:lnTo>
                    <a:pt x="526491" y="32385"/>
                  </a:lnTo>
                  <a:lnTo>
                    <a:pt x="527392" y="36576"/>
                  </a:lnTo>
                  <a:lnTo>
                    <a:pt x="525995" y="35306"/>
                  </a:lnTo>
                  <a:lnTo>
                    <a:pt x="526135" y="33401"/>
                  </a:lnTo>
                  <a:lnTo>
                    <a:pt x="525119" y="33274"/>
                  </a:lnTo>
                  <a:lnTo>
                    <a:pt x="525246" y="35560"/>
                  </a:lnTo>
                  <a:lnTo>
                    <a:pt x="525119" y="36576"/>
                  </a:lnTo>
                  <a:lnTo>
                    <a:pt x="524751" y="37719"/>
                  </a:lnTo>
                  <a:lnTo>
                    <a:pt x="524395" y="37338"/>
                  </a:lnTo>
                  <a:lnTo>
                    <a:pt x="523214" y="36068"/>
                  </a:lnTo>
                  <a:lnTo>
                    <a:pt x="522668" y="33528"/>
                  </a:lnTo>
                  <a:lnTo>
                    <a:pt x="522719" y="35941"/>
                  </a:lnTo>
                  <a:lnTo>
                    <a:pt x="522592" y="37338"/>
                  </a:lnTo>
                  <a:lnTo>
                    <a:pt x="521906" y="36576"/>
                  </a:lnTo>
                  <a:lnTo>
                    <a:pt x="521779" y="36118"/>
                  </a:lnTo>
                  <a:lnTo>
                    <a:pt x="521779" y="50546"/>
                  </a:lnTo>
                  <a:lnTo>
                    <a:pt x="521487" y="50419"/>
                  </a:lnTo>
                  <a:lnTo>
                    <a:pt x="521144" y="50419"/>
                  </a:lnTo>
                  <a:lnTo>
                    <a:pt x="520801" y="50546"/>
                  </a:lnTo>
                  <a:lnTo>
                    <a:pt x="520712" y="50165"/>
                  </a:lnTo>
                  <a:lnTo>
                    <a:pt x="520598" y="49644"/>
                  </a:lnTo>
                  <a:lnTo>
                    <a:pt x="520484" y="48514"/>
                  </a:lnTo>
                  <a:lnTo>
                    <a:pt x="520712" y="48514"/>
                  </a:lnTo>
                  <a:lnTo>
                    <a:pt x="520712" y="49149"/>
                  </a:lnTo>
                  <a:lnTo>
                    <a:pt x="521296" y="49644"/>
                  </a:lnTo>
                  <a:lnTo>
                    <a:pt x="521779" y="50546"/>
                  </a:lnTo>
                  <a:lnTo>
                    <a:pt x="521779" y="36118"/>
                  </a:lnTo>
                  <a:lnTo>
                    <a:pt x="521843" y="34671"/>
                  </a:lnTo>
                  <a:lnTo>
                    <a:pt x="521246" y="34163"/>
                  </a:lnTo>
                  <a:lnTo>
                    <a:pt x="520077" y="33172"/>
                  </a:lnTo>
                  <a:lnTo>
                    <a:pt x="520103" y="33375"/>
                  </a:lnTo>
                  <a:lnTo>
                    <a:pt x="520052" y="33159"/>
                  </a:lnTo>
                  <a:lnTo>
                    <a:pt x="520052" y="33020"/>
                  </a:lnTo>
                  <a:lnTo>
                    <a:pt x="519963" y="32461"/>
                  </a:lnTo>
                  <a:lnTo>
                    <a:pt x="519963" y="38481"/>
                  </a:lnTo>
                  <a:lnTo>
                    <a:pt x="519607" y="37884"/>
                  </a:lnTo>
                  <a:lnTo>
                    <a:pt x="519607" y="50927"/>
                  </a:lnTo>
                  <a:lnTo>
                    <a:pt x="519099" y="51181"/>
                  </a:lnTo>
                  <a:lnTo>
                    <a:pt x="519341" y="51054"/>
                  </a:lnTo>
                  <a:lnTo>
                    <a:pt x="519595" y="50927"/>
                  </a:lnTo>
                  <a:lnTo>
                    <a:pt x="519607" y="37884"/>
                  </a:lnTo>
                  <a:lnTo>
                    <a:pt x="519290" y="37338"/>
                  </a:lnTo>
                  <a:lnTo>
                    <a:pt x="518464" y="35941"/>
                  </a:lnTo>
                  <a:lnTo>
                    <a:pt x="518350" y="35560"/>
                  </a:lnTo>
                  <a:lnTo>
                    <a:pt x="518236" y="34925"/>
                  </a:lnTo>
                  <a:lnTo>
                    <a:pt x="518121" y="34544"/>
                  </a:lnTo>
                  <a:lnTo>
                    <a:pt x="517931" y="34163"/>
                  </a:lnTo>
                  <a:lnTo>
                    <a:pt x="519226" y="33909"/>
                  </a:lnTo>
                  <a:lnTo>
                    <a:pt x="519899" y="33909"/>
                  </a:lnTo>
                  <a:lnTo>
                    <a:pt x="519963" y="38481"/>
                  </a:lnTo>
                  <a:lnTo>
                    <a:pt x="519963" y="32461"/>
                  </a:lnTo>
                  <a:lnTo>
                    <a:pt x="519811" y="31496"/>
                  </a:lnTo>
                  <a:lnTo>
                    <a:pt x="518680" y="31242"/>
                  </a:lnTo>
                  <a:lnTo>
                    <a:pt x="518934" y="27432"/>
                  </a:lnTo>
                  <a:lnTo>
                    <a:pt x="518477" y="29337"/>
                  </a:lnTo>
                  <a:lnTo>
                    <a:pt x="517677" y="34163"/>
                  </a:lnTo>
                  <a:lnTo>
                    <a:pt x="517004" y="33528"/>
                  </a:lnTo>
                  <a:lnTo>
                    <a:pt x="516470" y="33020"/>
                  </a:lnTo>
                  <a:lnTo>
                    <a:pt x="516305" y="32512"/>
                  </a:lnTo>
                  <a:lnTo>
                    <a:pt x="516267" y="32385"/>
                  </a:lnTo>
                  <a:lnTo>
                    <a:pt x="516242" y="31877"/>
                  </a:lnTo>
                  <a:lnTo>
                    <a:pt x="515962" y="31623"/>
                  </a:lnTo>
                  <a:lnTo>
                    <a:pt x="515886" y="31750"/>
                  </a:lnTo>
                  <a:lnTo>
                    <a:pt x="515772" y="32004"/>
                  </a:lnTo>
                  <a:lnTo>
                    <a:pt x="515670" y="32385"/>
                  </a:lnTo>
                  <a:lnTo>
                    <a:pt x="515035" y="31750"/>
                  </a:lnTo>
                  <a:lnTo>
                    <a:pt x="514705" y="31750"/>
                  </a:lnTo>
                  <a:lnTo>
                    <a:pt x="514578" y="31115"/>
                  </a:lnTo>
                  <a:lnTo>
                    <a:pt x="514578" y="31750"/>
                  </a:lnTo>
                  <a:lnTo>
                    <a:pt x="514235" y="32004"/>
                  </a:lnTo>
                  <a:lnTo>
                    <a:pt x="514108" y="32092"/>
                  </a:lnTo>
                  <a:lnTo>
                    <a:pt x="514108" y="34671"/>
                  </a:lnTo>
                  <a:lnTo>
                    <a:pt x="514108" y="34861"/>
                  </a:lnTo>
                  <a:lnTo>
                    <a:pt x="514108" y="34671"/>
                  </a:lnTo>
                  <a:lnTo>
                    <a:pt x="514108" y="32092"/>
                  </a:lnTo>
                  <a:lnTo>
                    <a:pt x="514045" y="32512"/>
                  </a:lnTo>
                  <a:lnTo>
                    <a:pt x="513943" y="31115"/>
                  </a:lnTo>
                  <a:lnTo>
                    <a:pt x="514210" y="30607"/>
                  </a:lnTo>
                  <a:lnTo>
                    <a:pt x="514438" y="31115"/>
                  </a:lnTo>
                  <a:lnTo>
                    <a:pt x="514578" y="31750"/>
                  </a:lnTo>
                  <a:lnTo>
                    <a:pt x="514578" y="31115"/>
                  </a:lnTo>
                  <a:lnTo>
                    <a:pt x="514477" y="30607"/>
                  </a:lnTo>
                  <a:lnTo>
                    <a:pt x="514235" y="29464"/>
                  </a:lnTo>
                  <a:lnTo>
                    <a:pt x="513321" y="30734"/>
                  </a:lnTo>
                  <a:lnTo>
                    <a:pt x="512787" y="30734"/>
                  </a:lnTo>
                  <a:lnTo>
                    <a:pt x="513295" y="33528"/>
                  </a:lnTo>
                  <a:lnTo>
                    <a:pt x="512533" y="33274"/>
                  </a:lnTo>
                  <a:lnTo>
                    <a:pt x="513448" y="35306"/>
                  </a:lnTo>
                  <a:lnTo>
                    <a:pt x="513613" y="35179"/>
                  </a:lnTo>
                  <a:lnTo>
                    <a:pt x="513880" y="35077"/>
                  </a:lnTo>
                  <a:lnTo>
                    <a:pt x="513930" y="35407"/>
                  </a:lnTo>
                  <a:lnTo>
                    <a:pt x="514032" y="35610"/>
                  </a:lnTo>
                  <a:lnTo>
                    <a:pt x="514146" y="35775"/>
                  </a:lnTo>
                  <a:lnTo>
                    <a:pt x="514134" y="35458"/>
                  </a:lnTo>
                  <a:lnTo>
                    <a:pt x="514134" y="35153"/>
                  </a:lnTo>
                  <a:lnTo>
                    <a:pt x="514121" y="34925"/>
                  </a:lnTo>
                  <a:lnTo>
                    <a:pt x="514438" y="34798"/>
                  </a:lnTo>
                  <a:lnTo>
                    <a:pt x="514896" y="34671"/>
                  </a:lnTo>
                  <a:lnTo>
                    <a:pt x="515366" y="34544"/>
                  </a:lnTo>
                  <a:lnTo>
                    <a:pt x="515200" y="36068"/>
                  </a:lnTo>
                  <a:lnTo>
                    <a:pt x="514972" y="37338"/>
                  </a:lnTo>
                  <a:lnTo>
                    <a:pt x="514146" y="35814"/>
                  </a:lnTo>
                  <a:lnTo>
                    <a:pt x="514159" y="40640"/>
                  </a:lnTo>
                  <a:lnTo>
                    <a:pt x="514070" y="40386"/>
                  </a:lnTo>
                  <a:lnTo>
                    <a:pt x="512813" y="36703"/>
                  </a:lnTo>
                  <a:lnTo>
                    <a:pt x="511098" y="34798"/>
                  </a:lnTo>
                  <a:lnTo>
                    <a:pt x="510946" y="34163"/>
                  </a:lnTo>
                  <a:lnTo>
                    <a:pt x="510501" y="32258"/>
                  </a:lnTo>
                  <a:lnTo>
                    <a:pt x="509181" y="34163"/>
                  </a:lnTo>
                  <a:lnTo>
                    <a:pt x="506933" y="33909"/>
                  </a:lnTo>
                  <a:lnTo>
                    <a:pt x="506831" y="38481"/>
                  </a:lnTo>
                  <a:lnTo>
                    <a:pt x="506717" y="39751"/>
                  </a:lnTo>
                  <a:lnTo>
                    <a:pt x="506476" y="40386"/>
                  </a:lnTo>
                  <a:lnTo>
                    <a:pt x="506120" y="38481"/>
                  </a:lnTo>
                  <a:lnTo>
                    <a:pt x="506006" y="37973"/>
                  </a:lnTo>
                  <a:lnTo>
                    <a:pt x="505828" y="37465"/>
                  </a:lnTo>
                  <a:lnTo>
                    <a:pt x="505891" y="36741"/>
                  </a:lnTo>
                  <a:lnTo>
                    <a:pt x="505574" y="37465"/>
                  </a:lnTo>
                  <a:lnTo>
                    <a:pt x="504444" y="37084"/>
                  </a:lnTo>
                  <a:lnTo>
                    <a:pt x="503682" y="36830"/>
                  </a:lnTo>
                  <a:lnTo>
                    <a:pt x="503732" y="37338"/>
                  </a:lnTo>
                  <a:lnTo>
                    <a:pt x="503758" y="37604"/>
                  </a:lnTo>
                  <a:lnTo>
                    <a:pt x="503961" y="37338"/>
                  </a:lnTo>
                  <a:lnTo>
                    <a:pt x="503859" y="38481"/>
                  </a:lnTo>
                  <a:lnTo>
                    <a:pt x="504075" y="40640"/>
                  </a:lnTo>
                  <a:lnTo>
                    <a:pt x="502780" y="39243"/>
                  </a:lnTo>
                  <a:lnTo>
                    <a:pt x="502754" y="38989"/>
                  </a:lnTo>
                  <a:lnTo>
                    <a:pt x="503491" y="37973"/>
                  </a:lnTo>
                  <a:lnTo>
                    <a:pt x="503682" y="37719"/>
                  </a:lnTo>
                  <a:lnTo>
                    <a:pt x="503732" y="37338"/>
                  </a:lnTo>
                  <a:lnTo>
                    <a:pt x="502691" y="37973"/>
                  </a:lnTo>
                  <a:lnTo>
                    <a:pt x="502716" y="36703"/>
                  </a:lnTo>
                  <a:lnTo>
                    <a:pt x="500405" y="35941"/>
                  </a:lnTo>
                  <a:lnTo>
                    <a:pt x="498614" y="39497"/>
                  </a:lnTo>
                  <a:lnTo>
                    <a:pt x="497293" y="41783"/>
                  </a:lnTo>
                  <a:lnTo>
                    <a:pt x="496531" y="41275"/>
                  </a:lnTo>
                  <a:lnTo>
                    <a:pt x="494639" y="40005"/>
                  </a:lnTo>
                  <a:lnTo>
                    <a:pt x="495096" y="40640"/>
                  </a:lnTo>
                  <a:lnTo>
                    <a:pt x="495249" y="41275"/>
                  </a:lnTo>
                  <a:lnTo>
                    <a:pt x="490816" y="38481"/>
                  </a:lnTo>
                  <a:lnTo>
                    <a:pt x="487781" y="45847"/>
                  </a:lnTo>
                  <a:lnTo>
                    <a:pt x="486460" y="44450"/>
                  </a:lnTo>
                  <a:lnTo>
                    <a:pt x="483082" y="40894"/>
                  </a:lnTo>
                  <a:lnTo>
                    <a:pt x="481825" y="40005"/>
                  </a:lnTo>
                  <a:lnTo>
                    <a:pt x="481850" y="40259"/>
                  </a:lnTo>
                  <a:lnTo>
                    <a:pt x="481977" y="43053"/>
                  </a:lnTo>
                  <a:lnTo>
                    <a:pt x="481736" y="44450"/>
                  </a:lnTo>
                  <a:lnTo>
                    <a:pt x="480999" y="41275"/>
                  </a:lnTo>
                  <a:lnTo>
                    <a:pt x="480453" y="44958"/>
                  </a:lnTo>
                  <a:lnTo>
                    <a:pt x="479247" y="48006"/>
                  </a:lnTo>
                  <a:lnTo>
                    <a:pt x="479005" y="47117"/>
                  </a:lnTo>
                  <a:lnTo>
                    <a:pt x="478929" y="46863"/>
                  </a:lnTo>
                  <a:lnTo>
                    <a:pt x="478497" y="45339"/>
                  </a:lnTo>
                  <a:lnTo>
                    <a:pt x="476427" y="37973"/>
                  </a:lnTo>
                  <a:lnTo>
                    <a:pt x="475373" y="42418"/>
                  </a:lnTo>
                  <a:lnTo>
                    <a:pt x="475246" y="43395"/>
                  </a:lnTo>
                  <a:lnTo>
                    <a:pt x="475780" y="45339"/>
                  </a:lnTo>
                  <a:lnTo>
                    <a:pt x="474992" y="44958"/>
                  </a:lnTo>
                  <a:lnTo>
                    <a:pt x="473659" y="46863"/>
                  </a:lnTo>
                  <a:lnTo>
                    <a:pt x="473646" y="46736"/>
                  </a:lnTo>
                  <a:lnTo>
                    <a:pt x="473405" y="44450"/>
                  </a:lnTo>
                  <a:lnTo>
                    <a:pt x="473519" y="46736"/>
                  </a:lnTo>
                  <a:lnTo>
                    <a:pt x="473151" y="45847"/>
                  </a:lnTo>
                  <a:lnTo>
                    <a:pt x="473036" y="45466"/>
                  </a:lnTo>
                  <a:lnTo>
                    <a:pt x="472757" y="43942"/>
                  </a:lnTo>
                  <a:lnTo>
                    <a:pt x="471424" y="47117"/>
                  </a:lnTo>
                  <a:lnTo>
                    <a:pt x="469836" y="46101"/>
                  </a:lnTo>
                  <a:lnTo>
                    <a:pt x="470598" y="40513"/>
                  </a:lnTo>
                  <a:lnTo>
                    <a:pt x="468515" y="40513"/>
                  </a:lnTo>
                  <a:lnTo>
                    <a:pt x="467868" y="41275"/>
                  </a:lnTo>
                  <a:lnTo>
                    <a:pt x="467271" y="44831"/>
                  </a:lnTo>
                  <a:lnTo>
                    <a:pt x="467182" y="45847"/>
                  </a:lnTo>
                  <a:lnTo>
                    <a:pt x="467588" y="46736"/>
                  </a:lnTo>
                  <a:lnTo>
                    <a:pt x="467918" y="46736"/>
                  </a:lnTo>
                  <a:lnTo>
                    <a:pt x="468528" y="47625"/>
                  </a:lnTo>
                  <a:lnTo>
                    <a:pt x="468617" y="48133"/>
                  </a:lnTo>
                  <a:lnTo>
                    <a:pt x="468718" y="49403"/>
                  </a:lnTo>
                  <a:lnTo>
                    <a:pt x="468414" y="49911"/>
                  </a:lnTo>
                  <a:lnTo>
                    <a:pt x="468287" y="50419"/>
                  </a:lnTo>
                  <a:lnTo>
                    <a:pt x="468884" y="54864"/>
                  </a:lnTo>
                  <a:lnTo>
                    <a:pt x="469125" y="59436"/>
                  </a:lnTo>
                  <a:lnTo>
                    <a:pt x="469252" y="60185"/>
                  </a:lnTo>
                  <a:lnTo>
                    <a:pt x="471398" y="63119"/>
                  </a:lnTo>
                  <a:lnTo>
                    <a:pt x="472097" y="60071"/>
                  </a:lnTo>
                  <a:lnTo>
                    <a:pt x="472859" y="62230"/>
                  </a:lnTo>
                  <a:lnTo>
                    <a:pt x="471881" y="62611"/>
                  </a:lnTo>
                  <a:lnTo>
                    <a:pt x="472808" y="64643"/>
                  </a:lnTo>
                  <a:lnTo>
                    <a:pt x="472922" y="62230"/>
                  </a:lnTo>
                  <a:lnTo>
                    <a:pt x="473049" y="61341"/>
                  </a:lnTo>
                  <a:lnTo>
                    <a:pt x="473367" y="62611"/>
                  </a:lnTo>
                  <a:lnTo>
                    <a:pt x="473633" y="63373"/>
                  </a:lnTo>
                  <a:lnTo>
                    <a:pt x="473938" y="63754"/>
                  </a:lnTo>
                  <a:lnTo>
                    <a:pt x="474167" y="61341"/>
                  </a:lnTo>
                  <a:lnTo>
                    <a:pt x="474281" y="60071"/>
                  </a:lnTo>
                  <a:lnTo>
                    <a:pt x="474370" y="59055"/>
                  </a:lnTo>
                  <a:lnTo>
                    <a:pt x="474878" y="58039"/>
                  </a:lnTo>
                  <a:lnTo>
                    <a:pt x="475780" y="60198"/>
                  </a:lnTo>
                  <a:lnTo>
                    <a:pt x="475907" y="61976"/>
                  </a:lnTo>
                  <a:lnTo>
                    <a:pt x="476262" y="59944"/>
                  </a:lnTo>
                  <a:lnTo>
                    <a:pt x="476478" y="60833"/>
                  </a:lnTo>
                  <a:lnTo>
                    <a:pt x="476554" y="61810"/>
                  </a:lnTo>
                  <a:lnTo>
                    <a:pt x="476719" y="61087"/>
                  </a:lnTo>
                  <a:lnTo>
                    <a:pt x="477837" y="61722"/>
                  </a:lnTo>
                  <a:lnTo>
                    <a:pt x="477812" y="61087"/>
                  </a:lnTo>
                  <a:lnTo>
                    <a:pt x="477761" y="59944"/>
                  </a:lnTo>
                  <a:lnTo>
                    <a:pt x="477723" y="59182"/>
                  </a:lnTo>
                  <a:lnTo>
                    <a:pt x="478751" y="61722"/>
                  </a:lnTo>
                  <a:lnTo>
                    <a:pt x="479361" y="59182"/>
                  </a:lnTo>
                  <a:lnTo>
                    <a:pt x="479602" y="58166"/>
                  </a:lnTo>
                  <a:lnTo>
                    <a:pt x="480275" y="62738"/>
                  </a:lnTo>
                  <a:lnTo>
                    <a:pt x="480275" y="62915"/>
                  </a:lnTo>
                  <a:lnTo>
                    <a:pt x="480288" y="63119"/>
                  </a:lnTo>
                  <a:lnTo>
                    <a:pt x="480326" y="62928"/>
                  </a:lnTo>
                  <a:lnTo>
                    <a:pt x="480301" y="62788"/>
                  </a:lnTo>
                  <a:lnTo>
                    <a:pt x="480275" y="62661"/>
                  </a:lnTo>
                  <a:lnTo>
                    <a:pt x="480402" y="60960"/>
                  </a:lnTo>
                  <a:lnTo>
                    <a:pt x="480745" y="58928"/>
                  </a:lnTo>
                  <a:lnTo>
                    <a:pt x="481266" y="58674"/>
                  </a:lnTo>
                  <a:lnTo>
                    <a:pt x="481139" y="64262"/>
                  </a:lnTo>
                  <a:lnTo>
                    <a:pt x="483336" y="58674"/>
                  </a:lnTo>
                  <a:lnTo>
                    <a:pt x="484022" y="64516"/>
                  </a:lnTo>
                  <a:lnTo>
                    <a:pt x="483958" y="59563"/>
                  </a:lnTo>
                  <a:lnTo>
                    <a:pt x="486308" y="61976"/>
                  </a:lnTo>
                  <a:lnTo>
                    <a:pt x="487032" y="59563"/>
                  </a:lnTo>
                  <a:lnTo>
                    <a:pt x="487184" y="59055"/>
                  </a:lnTo>
                  <a:lnTo>
                    <a:pt x="487260" y="60071"/>
                  </a:lnTo>
                  <a:lnTo>
                    <a:pt x="487794" y="60325"/>
                  </a:lnTo>
                  <a:lnTo>
                    <a:pt x="488200" y="61595"/>
                  </a:lnTo>
                  <a:lnTo>
                    <a:pt x="488315" y="61810"/>
                  </a:lnTo>
                  <a:lnTo>
                    <a:pt x="488848" y="62611"/>
                  </a:lnTo>
                  <a:lnTo>
                    <a:pt x="488378" y="59055"/>
                  </a:lnTo>
                  <a:lnTo>
                    <a:pt x="488327" y="58674"/>
                  </a:lnTo>
                  <a:lnTo>
                    <a:pt x="488416" y="58420"/>
                  </a:lnTo>
                  <a:lnTo>
                    <a:pt x="488632" y="58166"/>
                  </a:lnTo>
                  <a:lnTo>
                    <a:pt x="488746" y="58039"/>
                  </a:lnTo>
                  <a:lnTo>
                    <a:pt x="489292" y="57404"/>
                  </a:lnTo>
                  <a:lnTo>
                    <a:pt x="489508" y="54864"/>
                  </a:lnTo>
                  <a:lnTo>
                    <a:pt x="491032" y="58547"/>
                  </a:lnTo>
                  <a:lnTo>
                    <a:pt x="489864" y="59563"/>
                  </a:lnTo>
                  <a:lnTo>
                    <a:pt x="489750" y="59817"/>
                  </a:lnTo>
                  <a:lnTo>
                    <a:pt x="490601" y="63373"/>
                  </a:lnTo>
                  <a:lnTo>
                    <a:pt x="490042" y="60071"/>
                  </a:lnTo>
                  <a:lnTo>
                    <a:pt x="491642" y="59817"/>
                  </a:lnTo>
                  <a:lnTo>
                    <a:pt x="490905" y="57150"/>
                  </a:lnTo>
                  <a:lnTo>
                    <a:pt x="491972" y="59436"/>
                  </a:lnTo>
                  <a:lnTo>
                    <a:pt x="491680" y="58166"/>
                  </a:lnTo>
                  <a:lnTo>
                    <a:pt x="492569" y="61595"/>
                  </a:lnTo>
                  <a:lnTo>
                    <a:pt x="492112" y="58166"/>
                  </a:lnTo>
                  <a:lnTo>
                    <a:pt x="491985" y="57150"/>
                  </a:lnTo>
                  <a:lnTo>
                    <a:pt x="491883" y="56388"/>
                  </a:lnTo>
                  <a:lnTo>
                    <a:pt x="493077" y="60579"/>
                  </a:lnTo>
                  <a:lnTo>
                    <a:pt x="493153" y="57404"/>
                  </a:lnTo>
                  <a:lnTo>
                    <a:pt x="494449" y="59563"/>
                  </a:lnTo>
                  <a:lnTo>
                    <a:pt x="494512" y="59817"/>
                  </a:lnTo>
                  <a:lnTo>
                    <a:pt x="494157" y="62103"/>
                  </a:lnTo>
                  <a:lnTo>
                    <a:pt x="494995" y="60325"/>
                  </a:lnTo>
                  <a:lnTo>
                    <a:pt x="495376" y="61087"/>
                  </a:lnTo>
                  <a:lnTo>
                    <a:pt x="495122" y="60325"/>
                  </a:lnTo>
                  <a:lnTo>
                    <a:pt x="494995" y="59944"/>
                  </a:lnTo>
                  <a:lnTo>
                    <a:pt x="495109" y="57531"/>
                  </a:lnTo>
                  <a:lnTo>
                    <a:pt x="495211" y="57404"/>
                  </a:lnTo>
                  <a:lnTo>
                    <a:pt x="496049" y="56388"/>
                  </a:lnTo>
                  <a:lnTo>
                    <a:pt x="495998" y="60579"/>
                  </a:lnTo>
                  <a:lnTo>
                    <a:pt x="496709" y="62357"/>
                  </a:lnTo>
                  <a:lnTo>
                    <a:pt x="497306" y="61341"/>
                  </a:lnTo>
                  <a:lnTo>
                    <a:pt x="497433" y="58674"/>
                  </a:lnTo>
                  <a:lnTo>
                    <a:pt x="497459" y="57531"/>
                  </a:lnTo>
                  <a:lnTo>
                    <a:pt x="498094" y="57658"/>
                  </a:lnTo>
                  <a:lnTo>
                    <a:pt x="498246" y="58293"/>
                  </a:lnTo>
                  <a:lnTo>
                    <a:pt x="498398" y="58420"/>
                  </a:lnTo>
                  <a:lnTo>
                    <a:pt x="498398" y="59309"/>
                  </a:lnTo>
                  <a:lnTo>
                    <a:pt x="498614" y="57531"/>
                  </a:lnTo>
                  <a:lnTo>
                    <a:pt x="498754" y="56388"/>
                  </a:lnTo>
                  <a:lnTo>
                    <a:pt x="498779" y="56134"/>
                  </a:lnTo>
                  <a:lnTo>
                    <a:pt x="500964" y="58674"/>
                  </a:lnTo>
                  <a:lnTo>
                    <a:pt x="501218" y="56134"/>
                  </a:lnTo>
                  <a:lnTo>
                    <a:pt x="501357" y="54864"/>
                  </a:lnTo>
                  <a:lnTo>
                    <a:pt x="501484" y="54952"/>
                  </a:lnTo>
                  <a:lnTo>
                    <a:pt x="501434" y="54737"/>
                  </a:lnTo>
                  <a:lnTo>
                    <a:pt x="501205" y="53848"/>
                  </a:lnTo>
                  <a:lnTo>
                    <a:pt x="500913" y="52197"/>
                  </a:lnTo>
                  <a:lnTo>
                    <a:pt x="500659" y="50419"/>
                  </a:lnTo>
                  <a:lnTo>
                    <a:pt x="501142" y="50292"/>
                  </a:lnTo>
                  <a:lnTo>
                    <a:pt x="501180" y="48006"/>
                  </a:lnTo>
                  <a:lnTo>
                    <a:pt x="501192" y="47879"/>
                  </a:lnTo>
                  <a:lnTo>
                    <a:pt x="501789" y="50292"/>
                  </a:lnTo>
                  <a:lnTo>
                    <a:pt x="501472" y="50292"/>
                  </a:lnTo>
                  <a:lnTo>
                    <a:pt x="501573" y="52070"/>
                  </a:lnTo>
                  <a:lnTo>
                    <a:pt x="501929" y="50927"/>
                  </a:lnTo>
                  <a:lnTo>
                    <a:pt x="502691" y="53530"/>
                  </a:lnTo>
                  <a:lnTo>
                    <a:pt x="502691" y="52832"/>
                  </a:lnTo>
                  <a:lnTo>
                    <a:pt x="502805" y="53047"/>
                  </a:lnTo>
                  <a:lnTo>
                    <a:pt x="502856" y="52832"/>
                  </a:lnTo>
                  <a:lnTo>
                    <a:pt x="503288" y="50927"/>
                  </a:lnTo>
                  <a:lnTo>
                    <a:pt x="503377" y="50546"/>
                  </a:lnTo>
                  <a:lnTo>
                    <a:pt x="504317" y="51308"/>
                  </a:lnTo>
                  <a:lnTo>
                    <a:pt x="505040" y="54864"/>
                  </a:lnTo>
                  <a:lnTo>
                    <a:pt x="502818" y="52946"/>
                  </a:lnTo>
                  <a:lnTo>
                    <a:pt x="502831" y="53111"/>
                  </a:lnTo>
                  <a:lnTo>
                    <a:pt x="504228" y="55753"/>
                  </a:lnTo>
                  <a:lnTo>
                    <a:pt x="502805" y="54610"/>
                  </a:lnTo>
                  <a:lnTo>
                    <a:pt x="504609" y="60071"/>
                  </a:lnTo>
                  <a:lnTo>
                    <a:pt x="502094" y="54559"/>
                  </a:lnTo>
                  <a:lnTo>
                    <a:pt x="502158" y="54864"/>
                  </a:lnTo>
                  <a:lnTo>
                    <a:pt x="503809" y="60198"/>
                  </a:lnTo>
                  <a:lnTo>
                    <a:pt x="505561" y="60960"/>
                  </a:lnTo>
                  <a:lnTo>
                    <a:pt x="505472" y="60071"/>
                  </a:lnTo>
                  <a:lnTo>
                    <a:pt x="505294" y="58039"/>
                  </a:lnTo>
                  <a:lnTo>
                    <a:pt x="507047" y="58928"/>
                  </a:lnTo>
                  <a:lnTo>
                    <a:pt x="507060" y="58039"/>
                  </a:lnTo>
                  <a:lnTo>
                    <a:pt x="507085" y="56896"/>
                  </a:lnTo>
                  <a:lnTo>
                    <a:pt x="506539" y="56134"/>
                  </a:lnTo>
                  <a:lnTo>
                    <a:pt x="506463" y="55753"/>
                  </a:lnTo>
                  <a:lnTo>
                    <a:pt x="506488" y="54864"/>
                  </a:lnTo>
                  <a:lnTo>
                    <a:pt x="506564" y="53848"/>
                  </a:lnTo>
                  <a:lnTo>
                    <a:pt x="508025" y="50546"/>
                  </a:lnTo>
                  <a:lnTo>
                    <a:pt x="508190" y="50165"/>
                  </a:lnTo>
                  <a:lnTo>
                    <a:pt x="509689" y="62484"/>
                  </a:lnTo>
                  <a:lnTo>
                    <a:pt x="510514" y="58039"/>
                  </a:lnTo>
                  <a:lnTo>
                    <a:pt x="510641" y="55626"/>
                  </a:lnTo>
                  <a:lnTo>
                    <a:pt x="510552" y="54356"/>
                  </a:lnTo>
                  <a:lnTo>
                    <a:pt x="510095" y="50673"/>
                  </a:lnTo>
                  <a:lnTo>
                    <a:pt x="511644" y="52832"/>
                  </a:lnTo>
                  <a:lnTo>
                    <a:pt x="511886" y="56896"/>
                  </a:lnTo>
                  <a:lnTo>
                    <a:pt x="513486" y="57023"/>
                  </a:lnTo>
                  <a:lnTo>
                    <a:pt x="512927" y="55003"/>
                  </a:lnTo>
                  <a:lnTo>
                    <a:pt x="511848" y="51054"/>
                  </a:lnTo>
                  <a:lnTo>
                    <a:pt x="513588" y="53111"/>
                  </a:lnTo>
                  <a:lnTo>
                    <a:pt x="514375" y="52959"/>
                  </a:lnTo>
                  <a:lnTo>
                    <a:pt x="515099" y="56388"/>
                  </a:lnTo>
                  <a:lnTo>
                    <a:pt x="516648" y="55626"/>
                  </a:lnTo>
                  <a:lnTo>
                    <a:pt x="517982" y="52959"/>
                  </a:lnTo>
                  <a:lnTo>
                    <a:pt x="518045" y="52832"/>
                  </a:lnTo>
                  <a:lnTo>
                    <a:pt x="519760" y="51816"/>
                  </a:lnTo>
                  <a:lnTo>
                    <a:pt x="519811" y="53047"/>
                  </a:lnTo>
                  <a:lnTo>
                    <a:pt x="519696" y="54102"/>
                  </a:lnTo>
                  <a:lnTo>
                    <a:pt x="520280" y="55118"/>
                  </a:lnTo>
                  <a:lnTo>
                    <a:pt x="522287" y="52959"/>
                  </a:lnTo>
                  <a:lnTo>
                    <a:pt x="525805" y="55118"/>
                  </a:lnTo>
                  <a:lnTo>
                    <a:pt x="527748" y="56388"/>
                  </a:lnTo>
                  <a:lnTo>
                    <a:pt x="528116" y="53340"/>
                  </a:lnTo>
                  <a:lnTo>
                    <a:pt x="528320" y="53340"/>
                  </a:lnTo>
                  <a:lnTo>
                    <a:pt x="528383" y="52959"/>
                  </a:lnTo>
                  <a:lnTo>
                    <a:pt x="528535" y="52070"/>
                  </a:lnTo>
                  <a:lnTo>
                    <a:pt x="528840" y="51816"/>
                  </a:lnTo>
                  <a:lnTo>
                    <a:pt x="528993" y="51689"/>
                  </a:lnTo>
                  <a:lnTo>
                    <a:pt x="529310" y="53047"/>
                  </a:lnTo>
                  <a:lnTo>
                    <a:pt x="529412" y="53975"/>
                  </a:lnTo>
                  <a:lnTo>
                    <a:pt x="529297" y="54610"/>
                  </a:lnTo>
                  <a:lnTo>
                    <a:pt x="530402" y="51816"/>
                  </a:lnTo>
                  <a:lnTo>
                    <a:pt x="530491" y="51689"/>
                  </a:lnTo>
                  <a:lnTo>
                    <a:pt x="530834" y="51181"/>
                  </a:lnTo>
                  <a:lnTo>
                    <a:pt x="530999" y="50927"/>
                  </a:lnTo>
                  <a:lnTo>
                    <a:pt x="531177" y="50673"/>
                  </a:lnTo>
                  <a:lnTo>
                    <a:pt x="531266" y="50546"/>
                  </a:lnTo>
                  <a:lnTo>
                    <a:pt x="532638" y="48514"/>
                  </a:lnTo>
                  <a:lnTo>
                    <a:pt x="532726" y="48387"/>
                  </a:lnTo>
                  <a:lnTo>
                    <a:pt x="534758" y="51308"/>
                  </a:lnTo>
                  <a:lnTo>
                    <a:pt x="534797" y="51689"/>
                  </a:lnTo>
                  <a:lnTo>
                    <a:pt x="534670" y="52324"/>
                  </a:lnTo>
                  <a:lnTo>
                    <a:pt x="536105" y="53340"/>
                  </a:lnTo>
                  <a:lnTo>
                    <a:pt x="535432" y="48387"/>
                  </a:lnTo>
                  <a:lnTo>
                    <a:pt x="535355" y="47879"/>
                  </a:lnTo>
                  <a:lnTo>
                    <a:pt x="535089" y="45847"/>
                  </a:lnTo>
                  <a:lnTo>
                    <a:pt x="536536" y="48260"/>
                  </a:lnTo>
                  <a:lnTo>
                    <a:pt x="536625" y="48768"/>
                  </a:lnTo>
                  <a:lnTo>
                    <a:pt x="536549" y="49149"/>
                  </a:lnTo>
                  <a:lnTo>
                    <a:pt x="539457" y="50038"/>
                  </a:lnTo>
                  <a:lnTo>
                    <a:pt x="542010" y="46736"/>
                  </a:lnTo>
                  <a:lnTo>
                    <a:pt x="544779" y="50927"/>
                  </a:lnTo>
                  <a:lnTo>
                    <a:pt x="544487" y="46736"/>
                  </a:lnTo>
                  <a:lnTo>
                    <a:pt x="544474" y="46609"/>
                  </a:lnTo>
                  <a:lnTo>
                    <a:pt x="547763" y="52578"/>
                  </a:lnTo>
                  <a:lnTo>
                    <a:pt x="547001" y="46609"/>
                  </a:lnTo>
                  <a:lnTo>
                    <a:pt x="546963" y="46355"/>
                  </a:lnTo>
                  <a:lnTo>
                    <a:pt x="548894" y="49022"/>
                  </a:lnTo>
                  <a:lnTo>
                    <a:pt x="548957" y="49276"/>
                  </a:lnTo>
                  <a:lnTo>
                    <a:pt x="548716" y="50292"/>
                  </a:lnTo>
                  <a:lnTo>
                    <a:pt x="551218" y="52070"/>
                  </a:lnTo>
                  <a:lnTo>
                    <a:pt x="551840" y="52197"/>
                  </a:lnTo>
                  <a:lnTo>
                    <a:pt x="551484" y="48133"/>
                  </a:lnTo>
                  <a:lnTo>
                    <a:pt x="551599" y="47879"/>
                  </a:lnTo>
                  <a:lnTo>
                    <a:pt x="552081" y="47371"/>
                  </a:lnTo>
                  <a:lnTo>
                    <a:pt x="552602" y="50495"/>
                  </a:lnTo>
                  <a:lnTo>
                    <a:pt x="552513" y="51104"/>
                  </a:lnTo>
                  <a:lnTo>
                    <a:pt x="552729" y="51168"/>
                  </a:lnTo>
                  <a:lnTo>
                    <a:pt x="552615" y="50482"/>
                  </a:lnTo>
                  <a:lnTo>
                    <a:pt x="553008" y="47371"/>
                  </a:lnTo>
                  <a:lnTo>
                    <a:pt x="553046" y="46990"/>
                  </a:lnTo>
                  <a:lnTo>
                    <a:pt x="554177" y="50673"/>
                  </a:lnTo>
                  <a:lnTo>
                    <a:pt x="554723" y="49784"/>
                  </a:lnTo>
                  <a:lnTo>
                    <a:pt x="554418" y="49657"/>
                  </a:lnTo>
                  <a:lnTo>
                    <a:pt x="554037" y="48768"/>
                  </a:lnTo>
                  <a:lnTo>
                    <a:pt x="553910" y="48387"/>
                  </a:lnTo>
                  <a:lnTo>
                    <a:pt x="553885" y="47371"/>
                  </a:lnTo>
                  <a:lnTo>
                    <a:pt x="554088" y="46990"/>
                  </a:lnTo>
                  <a:lnTo>
                    <a:pt x="554431" y="46355"/>
                  </a:lnTo>
                  <a:lnTo>
                    <a:pt x="554634" y="45974"/>
                  </a:lnTo>
                  <a:lnTo>
                    <a:pt x="556653" y="49276"/>
                  </a:lnTo>
                  <a:lnTo>
                    <a:pt x="556768" y="49644"/>
                  </a:lnTo>
                  <a:lnTo>
                    <a:pt x="557009" y="50927"/>
                  </a:lnTo>
                  <a:lnTo>
                    <a:pt x="559066" y="47879"/>
                  </a:lnTo>
                  <a:lnTo>
                    <a:pt x="559142" y="48539"/>
                  </a:lnTo>
                  <a:lnTo>
                    <a:pt x="559295" y="47879"/>
                  </a:lnTo>
                  <a:lnTo>
                    <a:pt x="559485" y="47117"/>
                  </a:lnTo>
                  <a:lnTo>
                    <a:pt x="559447" y="53848"/>
                  </a:lnTo>
                  <a:lnTo>
                    <a:pt x="560120" y="50927"/>
                  </a:lnTo>
                  <a:lnTo>
                    <a:pt x="560019" y="50292"/>
                  </a:lnTo>
                  <a:lnTo>
                    <a:pt x="559904" y="48133"/>
                  </a:lnTo>
                  <a:lnTo>
                    <a:pt x="560806" y="49911"/>
                  </a:lnTo>
                  <a:lnTo>
                    <a:pt x="562178" y="49784"/>
                  </a:lnTo>
                  <a:lnTo>
                    <a:pt x="563067" y="48768"/>
                  </a:lnTo>
                  <a:lnTo>
                    <a:pt x="563245" y="51054"/>
                  </a:lnTo>
                  <a:lnTo>
                    <a:pt x="565162" y="51308"/>
                  </a:lnTo>
                  <a:lnTo>
                    <a:pt x="566940" y="49403"/>
                  </a:lnTo>
                  <a:lnTo>
                    <a:pt x="569023" y="49022"/>
                  </a:lnTo>
                  <a:lnTo>
                    <a:pt x="568756" y="48768"/>
                  </a:lnTo>
                  <a:lnTo>
                    <a:pt x="568121" y="48133"/>
                  </a:lnTo>
                  <a:lnTo>
                    <a:pt x="568007" y="47117"/>
                  </a:lnTo>
                  <a:lnTo>
                    <a:pt x="567867" y="45974"/>
                  </a:lnTo>
                  <a:lnTo>
                    <a:pt x="567677" y="44323"/>
                  </a:lnTo>
                  <a:lnTo>
                    <a:pt x="568236" y="43815"/>
                  </a:lnTo>
                  <a:lnTo>
                    <a:pt x="568388" y="44488"/>
                  </a:lnTo>
                  <a:lnTo>
                    <a:pt x="568490" y="43815"/>
                  </a:lnTo>
                  <a:lnTo>
                    <a:pt x="568566" y="43307"/>
                  </a:lnTo>
                  <a:lnTo>
                    <a:pt x="569391" y="43561"/>
                  </a:lnTo>
                  <a:lnTo>
                    <a:pt x="569506" y="44958"/>
                  </a:lnTo>
                  <a:lnTo>
                    <a:pt x="569633" y="47371"/>
                  </a:lnTo>
                  <a:lnTo>
                    <a:pt x="569429" y="48260"/>
                  </a:lnTo>
                  <a:lnTo>
                    <a:pt x="570179" y="46990"/>
                  </a:lnTo>
                  <a:lnTo>
                    <a:pt x="570293" y="48768"/>
                  </a:lnTo>
                  <a:lnTo>
                    <a:pt x="570407" y="49784"/>
                  </a:lnTo>
                  <a:lnTo>
                    <a:pt x="570458" y="47625"/>
                  </a:lnTo>
                  <a:lnTo>
                    <a:pt x="572566" y="52959"/>
                  </a:lnTo>
                  <a:lnTo>
                    <a:pt x="572554" y="49149"/>
                  </a:lnTo>
                  <a:lnTo>
                    <a:pt x="572757" y="50165"/>
                  </a:lnTo>
                  <a:lnTo>
                    <a:pt x="574814" y="49911"/>
                  </a:lnTo>
                  <a:lnTo>
                    <a:pt x="575233" y="49149"/>
                  </a:lnTo>
                  <a:lnTo>
                    <a:pt x="575589" y="48514"/>
                  </a:lnTo>
                  <a:lnTo>
                    <a:pt x="577240" y="48133"/>
                  </a:lnTo>
                  <a:lnTo>
                    <a:pt x="577164" y="47625"/>
                  </a:lnTo>
                  <a:lnTo>
                    <a:pt x="577062" y="46990"/>
                  </a:lnTo>
                  <a:lnTo>
                    <a:pt x="576795" y="45212"/>
                  </a:lnTo>
                  <a:lnTo>
                    <a:pt x="577557" y="45720"/>
                  </a:lnTo>
                  <a:lnTo>
                    <a:pt x="577596" y="45212"/>
                  </a:lnTo>
                  <a:lnTo>
                    <a:pt x="577684" y="43307"/>
                  </a:lnTo>
                  <a:lnTo>
                    <a:pt x="579081" y="44069"/>
                  </a:lnTo>
                  <a:lnTo>
                    <a:pt x="580809" y="46101"/>
                  </a:lnTo>
                  <a:lnTo>
                    <a:pt x="582256" y="45593"/>
                  </a:lnTo>
                  <a:lnTo>
                    <a:pt x="583082" y="44069"/>
                  </a:lnTo>
                  <a:lnTo>
                    <a:pt x="582955" y="43942"/>
                  </a:lnTo>
                  <a:lnTo>
                    <a:pt x="582828" y="43815"/>
                  </a:lnTo>
                  <a:lnTo>
                    <a:pt x="582307" y="43307"/>
                  </a:lnTo>
                  <a:lnTo>
                    <a:pt x="582320" y="41783"/>
                  </a:lnTo>
                  <a:lnTo>
                    <a:pt x="582371" y="41275"/>
                  </a:lnTo>
                  <a:lnTo>
                    <a:pt x="582853" y="43815"/>
                  </a:lnTo>
                  <a:lnTo>
                    <a:pt x="584314" y="43434"/>
                  </a:lnTo>
                  <a:lnTo>
                    <a:pt x="583857" y="45466"/>
                  </a:lnTo>
                  <a:lnTo>
                    <a:pt x="585571" y="44831"/>
                  </a:lnTo>
                  <a:lnTo>
                    <a:pt x="586054" y="44577"/>
                  </a:lnTo>
                  <a:lnTo>
                    <a:pt x="586917" y="43434"/>
                  </a:lnTo>
                  <a:lnTo>
                    <a:pt x="587870" y="42164"/>
                  </a:lnTo>
                  <a:lnTo>
                    <a:pt x="587756" y="41554"/>
                  </a:lnTo>
                  <a:lnTo>
                    <a:pt x="587641" y="41275"/>
                  </a:lnTo>
                  <a:lnTo>
                    <a:pt x="587540" y="41021"/>
                  </a:lnTo>
                  <a:lnTo>
                    <a:pt x="587197" y="40640"/>
                  </a:lnTo>
                  <a:lnTo>
                    <a:pt x="587197" y="39751"/>
                  </a:lnTo>
                  <a:lnTo>
                    <a:pt x="587527" y="39243"/>
                  </a:lnTo>
                  <a:lnTo>
                    <a:pt x="588314" y="40640"/>
                  </a:lnTo>
                  <a:lnTo>
                    <a:pt x="588378" y="42164"/>
                  </a:lnTo>
                  <a:lnTo>
                    <a:pt x="589673" y="39243"/>
                  </a:lnTo>
                  <a:lnTo>
                    <a:pt x="590016" y="38481"/>
                  </a:lnTo>
                  <a:lnTo>
                    <a:pt x="590296" y="37846"/>
                  </a:lnTo>
                  <a:lnTo>
                    <a:pt x="595477" y="49022"/>
                  </a:lnTo>
                  <a:lnTo>
                    <a:pt x="596557" y="43434"/>
                  </a:lnTo>
                  <a:lnTo>
                    <a:pt x="596620" y="43180"/>
                  </a:lnTo>
                  <a:lnTo>
                    <a:pt x="596582" y="43395"/>
                  </a:lnTo>
                  <a:lnTo>
                    <a:pt x="596684" y="43180"/>
                  </a:lnTo>
                  <a:lnTo>
                    <a:pt x="598195" y="40259"/>
                  </a:lnTo>
                  <a:lnTo>
                    <a:pt x="599224" y="40513"/>
                  </a:lnTo>
                  <a:lnTo>
                    <a:pt x="598119" y="42037"/>
                  </a:lnTo>
                  <a:lnTo>
                    <a:pt x="598004" y="42418"/>
                  </a:lnTo>
                  <a:lnTo>
                    <a:pt x="598906" y="43815"/>
                  </a:lnTo>
                  <a:lnTo>
                    <a:pt x="600087" y="40259"/>
                  </a:lnTo>
                  <a:lnTo>
                    <a:pt x="600468" y="39116"/>
                  </a:lnTo>
                  <a:lnTo>
                    <a:pt x="602576" y="43942"/>
                  </a:lnTo>
                  <a:lnTo>
                    <a:pt x="603973" y="40640"/>
                  </a:lnTo>
                  <a:lnTo>
                    <a:pt x="606653" y="48260"/>
                  </a:lnTo>
                  <a:lnTo>
                    <a:pt x="608660" y="40640"/>
                  </a:lnTo>
                  <a:lnTo>
                    <a:pt x="609003" y="39370"/>
                  </a:lnTo>
                  <a:lnTo>
                    <a:pt x="611746" y="43942"/>
                  </a:lnTo>
                  <a:lnTo>
                    <a:pt x="611390" y="42418"/>
                  </a:lnTo>
                  <a:lnTo>
                    <a:pt x="611543" y="40259"/>
                  </a:lnTo>
                  <a:lnTo>
                    <a:pt x="611797" y="41554"/>
                  </a:lnTo>
                  <a:lnTo>
                    <a:pt x="611886" y="40894"/>
                  </a:lnTo>
                  <a:lnTo>
                    <a:pt x="612736" y="40259"/>
                  </a:lnTo>
                  <a:lnTo>
                    <a:pt x="613930" y="39370"/>
                  </a:lnTo>
                  <a:lnTo>
                    <a:pt x="614273" y="39116"/>
                  </a:lnTo>
                  <a:lnTo>
                    <a:pt x="615797" y="37973"/>
                  </a:lnTo>
                  <a:lnTo>
                    <a:pt x="621106" y="42164"/>
                  </a:lnTo>
                  <a:lnTo>
                    <a:pt x="625754" y="43053"/>
                  </a:lnTo>
                  <a:lnTo>
                    <a:pt x="627430" y="43307"/>
                  </a:lnTo>
                  <a:lnTo>
                    <a:pt x="626186" y="37973"/>
                  </a:lnTo>
                  <a:lnTo>
                    <a:pt x="626160" y="37846"/>
                  </a:lnTo>
                  <a:lnTo>
                    <a:pt x="626135" y="37719"/>
                  </a:lnTo>
                  <a:lnTo>
                    <a:pt x="625868" y="36576"/>
                  </a:lnTo>
                  <a:lnTo>
                    <a:pt x="625576" y="35306"/>
                  </a:lnTo>
                  <a:lnTo>
                    <a:pt x="625132" y="33401"/>
                  </a:lnTo>
                  <a:lnTo>
                    <a:pt x="627761" y="37338"/>
                  </a:lnTo>
                  <a:lnTo>
                    <a:pt x="627824" y="41021"/>
                  </a:lnTo>
                  <a:lnTo>
                    <a:pt x="630389" y="36449"/>
                  </a:lnTo>
                  <a:lnTo>
                    <a:pt x="634428" y="40132"/>
                  </a:lnTo>
                  <a:lnTo>
                    <a:pt x="636790" y="36449"/>
                  </a:lnTo>
                  <a:lnTo>
                    <a:pt x="637032" y="36068"/>
                  </a:lnTo>
                  <a:lnTo>
                    <a:pt x="637019" y="37211"/>
                  </a:lnTo>
                  <a:lnTo>
                    <a:pt x="637133" y="37973"/>
                  </a:lnTo>
                  <a:lnTo>
                    <a:pt x="636816" y="37973"/>
                  </a:lnTo>
                  <a:lnTo>
                    <a:pt x="637882" y="40386"/>
                  </a:lnTo>
                  <a:lnTo>
                    <a:pt x="639241" y="37846"/>
                  </a:lnTo>
                  <a:lnTo>
                    <a:pt x="639127" y="36576"/>
                  </a:lnTo>
                  <a:lnTo>
                    <a:pt x="639051" y="36068"/>
                  </a:lnTo>
                  <a:lnTo>
                    <a:pt x="638987" y="35687"/>
                  </a:lnTo>
                  <a:lnTo>
                    <a:pt x="639521" y="35814"/>
                  </a:lnTo>
                  <a:lnTo>
                    <a:pt x="639457" y="37604"/>
                  </a:lnTo>
                  <a:lnTo>
                    <a:pt x="639864" y="38481"/>
                  </a:lnTo>
                  <a:lnTo>
                    <a:pt x="640765" y="39878"/>
                  </a:lnTo>
                  <a:lnTo>
                    <a:pt x="641007" y="35687"/>
                  </a:lnTo>
                  <a:lnTo>
                    <a:pt x="641032" y="35052"/>
                  </a:lnTo>
                  <a:lnTo>
                    <a:pt x="641819" y="37541"/>
                  </a:lnTo>
                  <a:lnTo>
                    <a:pt x="641883" y="37211"/>
                  </a:lnTo>
                  <a:lnTo>
                    <a:pt x="643724" y="38481"/>
                  </a:lnTo>
                  <a:lnTo>
                    <a:pt x="643318" y="37211"/>
                  </a:lnTo>
                  <a:lnTo>
                    <a:pt x="642848" y="35687"/>
                  </a:lnTo>
                  <a:lnTo>
                    <a:pt x="644245" y="36957"/>
                  </a:lnTo>
                  <a:lnTo>
                    <a:pt x="644525" y="35687"/>
                  </a:lnTo>
                  <a:lnTo>
                    <a:pt x="644677" y="35052"/>
                  </a:lnTo>
                  <a:lnTo>
                    <a:pt x="644906" y="34036"/>
                  </a:lnTo>
                  <a:lnTo>
                    <a:pt x="646099" y="35687"/>
                  </a:lnTo>
                  <a:lnTo>
                    <a:pt x="646087" y="35991"/>
                  </a:lnTo>
                  <a:lnTo>
                    <a:pt x="646099" y="36334"/>
                  </a:lnTo>
                  <a:lnTo>
                    <a:pt x="647103" y="37465"/>
                  </a:lnTo>
                  <a:lnTo>
                    <a:pt x="646722" y="36474"/>
                  </a:lnTo>
                  <a:lnTo>
                    <a:pt x="646404" y="35915"/>
                  </a:lnTo>
                  <a:lnTo>
                    <a:pt x="646112" y="35572"/>
                  </a:lnTo>
                  <a:lnTo>
                    <a:pt x="646163" y="34036"/>
                  </a:lnTo>
                  <a:lnTo>
                    <a:pt x="646188" y="33401"/>
                  </a:lnTo>
                  <a:lnTo>
                    <a:pt x="646226" y="32385"/>
                  </a:lnTo>
                  <a:lnTo>
                    <a:pt x="648398" y="36830"/>
                  </a:lnTo>
                  <a:lnTo>
                    <a:pt x="647877" y="32385"/>
                  </a:lnTo>
                  <a:lnTo>
                    <a:pt x="648538" y="36957"/>
                  </a:lnTo>
                  <a:lnTo>
                    <a:pt x="650544" y="35687"/>
                  </a:lnTo>
                  <a:lnTo>
                    <a:pt x="650938" y="33401"/>
                  </a:lnTo>
                  <a:lnTo>
                    <a:pt x="650913" y="34798"/>
                  </a:lnTo>
                  <a:lnTo>
                    <a:pt x="651827" y="34798"/>
                  </a:lnTo>
                  <a:lnTo>
                    <a:pt x="651827" y="36715"/>
                  </a:lnTo>
                  <a:lnTo>
                    <a:pt x="650481" y="36487"/>
                  </a:lnTo>
                  <a:lnTo>
                    <a:pt x="650849" y="36715"/>
                  </a:lnTo>
                  <a:lnTo>
                    <a:pt x="651306" y="36791"/>
                  </a:lnTo>
                  <a:lnTo>
                    <a:pt x="651713" y="36741"/>
                  </a:lnTo>
                  <a:lnTo>
                    <a:pt x="651840" y="36830"/>
                  </a:lnTo>
                  <a:lnTo>
                    <a:pt x="652691" y="36576"/>
                  </a:lnTo>
                  <a:lnTo>
                    <a:pt x="653262" y="35687"/>
                  </a:lnTo>
                  <a:lnTo>
                    <a:pt x="653148" y="34671"/>
                  </a:lnTo>
                  <a:lnTo>
                    <a:pt x="652868" y="33401"/>
                  </a:lnTo>
                  <a:lnTo>
                    <a:pt x="652805" y="33147"/>
                  </a:lnTo>
                  <a:lnTo>
                    <a:pt x="655269" y="38481"/>
                  </a:lnTo>
                  <a:lnTo>
                    <a:pt x="655256" y="33147"/>
                  </a:lnTo>
                  <a:lnTo>
                    <a:pt x="655243" y="29464"/>
                  </a:lnTo>
                  <a:lnTo>
                    <a:pt x="655243" y="28194"/>
                  </a:lnTo>
                  <a:lnTo>
                    <a:pt x="657275" y="35179"/>
                  </a:lnTo>
                  <a:lnTo>
                    <a:pt x="659422" y="32258"/>
                  </a:lnTo>
                  <a:lnTo>
                    <a:pt x="661238" y="30480"/>
                  </a:lnTo>
                  <a:lnTo>
                    <a:pt x="661149" y="29591"/>
                  </a:lnTo>
                  <a:lnTo>
                    <a:pt x="661301" y="30416"/>
                  </a:lnTo>
                  <a:lnTo>
                    <a:pt x="661492" y="30226"/>
                  </a:lnTo>
                  <a:lnTo>
                    <a:pt x="662381" y="29591"/>
                  </a:lnTo>
                  <a:lnTo>
                    <a:pt x="663600" y="28702"/>
                  </a:lnTo>
                  <a:lnTo>
                    <a:pt x="663994" y="31508"/>
                  </a:lnTo>
                  <a:lnTo>
                    <a:pt x="664413" y="28702"/>
                  </a:lnTo>
                  <a:lnTo>
                    <a:pt x="664489" y="28194"/>
                  </a:lnTo>
                  <a:lnTo>
                    <a:pt x="664502" y="28067"/>
                  </a:lnTo>
                  <a:lnTo>
                    <a:pt x="666838" y="28829"/>
                  </a:lnTo>
                  <a:lnTo>
                    <a:pt x="667486" y="29337"/>
                  </a:lnTo>
                  <a:lnTo>
                    <a:pt x="666889" y="30734"/>
                  </a:lnTo>
                  <a:lnTo>
                    <a:pt x="666775" y="31750"/>
                  </a:lnTo>
                  <a:lnTo>
                    <a:pt x="668629" y="29464"/>
                  </a:lnTo>
                  <a:lnTo>
                    <a:pt x="671029" y="31496"/>
                  </a:lnTo>
                  <a:lnTo>
                    <a:pt x="672084" y="29464"/>
                  </a:lnTo>
                  <a:lnTo>
                    <a:pt x="672414" y="28829"/>
                  </a:lnTo>
                  <a:lnTo>
                    <a:pt x="672312" y="28067"/>
                  </a:lnTo>
                  <a:lnTo>
                    <a:pt x="671677" y="26289"/>
                  </a:lnTo>
                  <a:lnTo>
                    <a:pt x="671804" y="25527"/>
                  </a:lnTo>
                  <a:lnTo>
                    <a:pt x="672604" y="23622"/>
                  </a:lnTo>
                  <a:lnTo>
                    <a:pt x="672985" y="22733"/>
                  </a:lnTo>
                  <a:lnTo>
                    <a:pt x="672973" y="20828"/>
                  </a:lnTo>
                  <a:lnTo>
                    <a:pt x="673036" y="21336"/>
                  </a:lnTo>
                  <a:lnTo>
                    <a:pt x="673163" y="24511"/>
                  </a:lnTo>
                  <a:lnTo>
                    <a:pt x="673290" y="26924"/>
                  </a:lnTo>
                  <a:lnTo>
                    <a:pt x="675106" y="21971"/>
                  </a:lnTo>
                  <a:lnTo>
                    <a:pt x="675309" y="29718"/>
                  </a:lnTo>
                  <a:lnTo>
                    <a:pt x="675436" y="29464"/>
                  </a:lnTo>
                  <a:lnTo>
                    <a:pt x="675538" y="29083"/>
                  </a:lnTo>
                  <a:lnTo>
                    <a:pt x="675411" y="27178"/>
                  </a:lnTo>
                  <a:lnTo>
                    <a:pt x="675360" y="26924"/>
                  </a:lnTo>
                  <a:lnTo>
                    <a:pt x="675805" y="27178"/>
                  </a:lnTo>
                  <a:lnTo>
                    <a:pt x="675868" y="27432"/>
                  </a:lnTo>
                  <a:lnTo>
                    <a:pt x="675932" y="29718"/>
                  </a:lnTo>
                  <a:lnTo>
                    <a:pt x="676998" y="28448"/>
                  </a:lnTo>
                  <a:lnTo>
                    <a:pt x="676960" y="27940"/>
                  </a:lnTo>
                  <a:lnTo>
                    <a:pt x="676567" y="26924"/>
                  </a:lnTo>
                  <a:lnTo>
                    <a:pt x="676262" y="26162"/>
                  </a:lnTo>
                  <a:lnTo>
                    <a:pt x="677506" y="26035"/>
                  </a:lnTo>
                  <a:lnTo>
                    <a:pt x="677545" y="28702"/>
                  </a:lnTo>
                  <a:lnTo>
                    <a:pt x="677938" y="26035"/>
                  </a:lnTo>
                  <a:lnTo>
                    <a:pt x="678154" y="24511"/>
                  </a:lnTo>
                  <a:lnTo>
                    <a:pt x="679335" y="25146"/>
                  </a:lnTo>
                  <a:lnTo>
                    <a:pt x="679348" y="25400"/>
                  </a:lnTo>
                  <a:lnTo>
                    <a:pt x="679475" y="26162"/>
                  </a:lnTo>
                  <a:lnTo>
                    <a:pt x="679589" y="26568"/>
                  </a:lnTo>
                  <a:lnTo>
                    <a:pt x="681050" y="26035"/>
                  </a:lnTo>
                  <a:lnTo>
                    <a:pt x="681177" y="24511"/>
                  </a:lnTo>
                  <a:lnTo>
                    <a:pt x="681405" y="21971"/>
                  </a:lnTo>
                  <a:lnTo>
                    <a:pt x="681507" y="20828"/>
                  </a:lnTo>
                  <a:lnTo>
                    <a:pt x="683780" y="22479"/>
                  </a:lnTo>
                  <a:lnTo>
                    <a:pt x="683907" y="27051"/>
                  </a:lnTo>
                  <a:lnTo>
                    <a:pt x="684682" y="23876"/>
                  </a:lnTo>
                  <a:lnTo>
                    <a:pt x="685393" y="27686"/>
                  </a:lnTo>
                  <a:lnTo>
                    <a:pt x="686181" y="26416"/>
                  </a:lnTo>
                  <a:lnTo>
                    <a:pt x="686054" y="25781"/>
                  </a:lnTo>
                  <a:lnTo>
                    <a:pt x="685546" y="24511"/>
                  </a:lnTo>
                  <a:lnTo>
                    <a:pt x="686485" y="24511"/>
                  </a:lnTo>
                  <a:lnTo>
                    <a:pt x="686562" y="23876"/>
                  </a:lnTo>
                  <a:lnTo>
                    <a:pt x="686854" y="21463"/>
                  </a:lnTo>
                  <a:lnTo>
                    <a:pt x="687717" y="22479"/>
                  </a:lnTo>
                  <a:lnTo>
                    <a:pt x="687768" y="22860"/>
                  </a:lnTo>
                  <a:lnTo>
                    <a:pt x="687400" y="24384"/>
                  </a:lnTo>
                  <a:lnTo>
                    <a:pt x="689025" y="23368"/>
                  </a:lnTo>
                  <a:lnTo>
                    <a:pt x="687920" y="22225"/>
                  </a:lnTo>
                  <a:lnTo>
                    <a:pt x="687984" y="21463"/>
                  </a:lnTo>
                  <a:lnTo>
                    <a:pt x="688174" y="20828"/>
                  </a:lnTo>
                  <a:lnTo>
                    <a:pt x="688213" y="20701"/>
                  </a:lnTo>
                  <a:lnTo>
                    <a:pt x="688314" y="20320"/>
                  </a:lnTo>
                  <a:lnTo>
                    <a:pt x="688289" y="19685"/>
                  </a:lnTo>
                  <a:lnTo>
                    <a:pt x="687133" y="17526"/>
                  </a:lnTo>
                  <a:lnTo>
                    <a:pt x="687070" y="17399"/>
                  </a:lnTo>
                  <a:lnTo>
                    <a:pt x="686930" y="17145"/>
                  </a:lnTo>
                  <a:lnTo>
                    <a:pt x="688327" y="18034"/>
                  </a:lnTo>
                  <a:lnTo>
                    <a:pt x="688149" y="18415"/>
                  </a:lnTo>
                  <a:lnTo>
                    <a:pt x="689254" y="17907"/>
                  </a:lnTo>
                  <a:lnTo>
                    <a:pt x="690079" y="20167"/>
                  </a:lnTo>
                  <a:lnTo>
                    <a:pt x="689876" y="21196"/>
                  </a:lnTo>
                  <a:lnTo>
                    <a:pt x="689724" y="21551"/>
                  </a:lnTo>
                  <a:lnTo>
                    <a:pt x="690079" y="21717"/>
                  </a:lnTo>
                  <a:lnTo>
                    <a:pt x="690359" y="21742"/>
                  </a:lnTo>
                  <a:lnTo>
                    <a:pt x="690105" y="20154"/>
                  </a:lnTo>
                  <a:lnTo>
                    <a:pt x="690549" y="17907"/>
                  </a:lnTo>
                  <a:lnTo>
                    <a:pt x="692010" y="22567"/>
                  </a:lnTo>
                  <a:lnTo>
                    <a:pt x="692251" y="23368"/>
                  </a:lnTo>
                  <a:lnTo>
                    <a:pt x="692175" y="20193"/>
                  </a:lnTo>
                  <a:lnTo>
                    <a:pt x="694270" y="22225"/>
                  </a:lnTo>
                  <a:lnTo>
                    <a:pt x="694283" y="20193"/>
                  </a:lnTo>
                  <a:lnTo>
                    <a:pt x="694296" y="18669"/>
                  </a:lnTo>
                  <a:lnTo>
                    <a:pt x="694347" y="20193"/>
                  </a:lnTo>
                  <a:lnTo>
                    <a:pt x="694575" y="21590"/>
                  </a:lnTo>
                  <a:lnTo>
                    <a:pt x="694677" y="21971"/>
                  </a:lnTo>
                  <a:lnTo>
                    <a:pt x="694639" y="19304"/>
                  </a:lnTo>
                  <a:lnTo>
                    <a:pt x="695198" y="20066"/>
                  </a:lnTo>
                  <a:lnTo>
                    <a:pt x="695286" y="20320"/>
                  </a:lnTo>
                  <a:lnTo>
                    <a:pt x="695375" y="20955"/>
                  </a:lnTo>
                  <a:lnTo>
                    <a:pt x="695502" y="21971"/>
                  </a:lnTo>
                  <a:lnTo>
                    <a:pt x="695617" y="22110"/>
                  </a:lnTo>
                  <a:lnTo>
                    <a:pt x="696874" y="22352"/>
                  </a:lnTo>
                  <a:lnTo>
                    <a:pt x="695388" y="19304"/>
                  </a:lnTo>
                  <a:lnTo>
                    <a:pt x="695071" y="18669"/>
                  </a:lnTo>
                  <a:lnTo>
                    <a:pt x="694512" y="17526"/>
                  </a:lnTo>
                  <a:lnTo>
                    <a:pt x="694321" y="17145"/>
                  </a:lnTo>
                  <a:lnTo>
                    <a:pt x="696048" y="18923"/>
                  </a:lnTo>
                  <a:lnTo>
                    <a:pt x="696163" y="19799"/>
                  </a:lnTo>
                  <a:lnTo>
                    <a:pt x="696036" y="20066"/>
                  </a:lnTo>
                  <a:lnTo>
                    <a:pt x="697750" y="20955"/>
                  </a:lnTo>
                  <a:lnTo>
                    <a:pt x="698728" y="18034"/>
                  </a:lnTo>
                  <a:lnTo>
                    <a:pt x="700354" y="19050"/>
                  </a:lnTo>
                  <a:lnTo>
                    <a:pt x="701357" y="22796"/>
                  </a:lnTo>
                  <a:lnTo>
                    <a:pt x="702195" y="22352"/>
                  </a:lnTo>
                  <a:lnTo>
                    <a:pt x="703732" y="18034"/>
                  </a:lnTo>
                  <a:lnTo>
                    <a:pt x="705840" y="18669"/>
                  </a:lnTo>
                  <a:lnTo>
                    <a:pt x="705408" y="18288"/>
                  </a:lnTo>
                  <a:lnTo>
                    <a:pt x="705383" y="18034"/>
                  </a:lnTo>
                  <a:lnTo>
                    <a:pt x="705294" y="17145"/>
                  </a:lnTo>
                  <a:lnTo>
                    <a:pt x="705078" y="15240"/>
                  </a:lnTo>
                  <a:lnTo>
                    <a:pt x="704951" y="14097"/>
                  </a:lnTo>
                  <a:lnTo>
                    <a:pt x="704811" y="12827"/>
                  </a:lnTo>
                  <a:lnTo>
                    <a:pt x="707313" y="20828"/>
                  </a:lnTo>
                  <a:lnTo>
                    <a:pt x="707732" y="18796"/>
                  </a:lnTo>
                  <a:lnTo>
                    <a:pt x="707758" y="18592"/>
                  </a:lnTo>
                  <a:lnTo>
                    <a:pt x="707885" y="18034"/>
                  </a:lnTo>
                  <a:lnTo>
                    <a:pt x="707834" y="19304"/>
                  </a:lnTo>
                  <a:lnTo>
                    <a:pt x="708063" y="21082"/>
                  </a:lnTo>
                  <a:lnTo>
                    <a:pt x="708025" y="20447"/>
                  </a:lnTo>
                  <a:lnTo>
                    <a:pt x="709523" y="21209"/>
                  </a:lnTo>
                  <a:lnTo>
                    <a:pt x="709828" y="20447"/>
                  </a:lnTo>
                  <a:lnTo>
                    <a:pt x="710565" y="18669"/>
                  </a:lnTo>
                  <a:lnTo>
                    <a:pt x="711111" y="18034"/>
                  </a:lnTo>
                  <a:lnTo>
                    <a:pt x="712317" y="16637"/>
                  </a:lnTo>
                  <a:lnTo>
                    <a:pt x="712419" y="18288"/>
                  </a:lnTo>
                  <a:lnTo>
                    <a:pt x="713295" y="19304"/>
                  </a:lnTo>
                  <a:lnTo>
                    <a:pt x="714502" y="18542"/>
                  </a:lnTo>
                  <a:lnTo>
                    <a:pt x="715467" y="19050"/>
                  </a:lnTo>
                  <a:lnTo>
                    <a:pt x="715479" y="18542"/>
                  </a:lnTo>
                  <a:lnTo>
                    <a:pt x="715492" y="17526"/>
                  </a:lnTo>
                  <a:lnTo>
                    <a:pt x="716026" y="17653"/>
                  </a:lnTo>
                  <a:lnTo>
                    <a:pt x="715987" y="17526"/>
                  </a:lnTo>
                  <a:lnTo>
                    <a:pt x="715695" y="16637"/>
                  </a:lnTo>
                  <a:lnTo>
                    <a:pt x="715403" y="15748"/>
                  </a:lnTo>
                  <a:lnTo>
                    <a:pt x="717791" y="18161"/>
                  </a:lnTo>
                  <a:lnTo>
                    <a:pt x="719480" y="16764"/>
                  </a:lnTo>
                  <a:lnTo>
                    <a:pt x="720458" y="15748"/>
                  </a:lnTo>
                  <a:lnTo>
                    <a:pt x="721067" y="15113"/>
                  </a:lnTo>
                  <a:lnTo>
                    <a:pt x="723176" y="16891"/>
                  </a:lnTo>
                  <a:lnTo>
                    <a:pt x="722884" y="17018"/>
                  </a:lnTo>
                  <a:lnTo>
                    <a:pt x="722706" y="18288"/>
                  </a:lnTo>
                  <a:lnTo>
                    <a:pt x="722922" y="18161"/>
                  </a:lnTo>
                  <a:lnTo>
                    <a:pt x="724573" y="16751"/>
                  </a:lnTo>
                  <a:lnTo>
                    <a:pt x="724458" y="15494"/>
                  </a:lnTo>
                  <a:lnTo>
                    <a:pt x="724408" y="15240"/>
                  </a:lnTo>
                  <a:lnTo>
                    <a:pt x="724179" y="14224"/>
                  </a:lnTo>
                  <a:lnTo>
                    <a:pt x="724217" y="15240"/>
                  </a:lnTo>
                  <a:lnTo>
                    <a:pt x="724166" y="15113"/>
                  </a:lnTo>
                  <a:lnTo>
                    <a:pt x="723506" y="13462"/>
                  </a:lnTo>
                  <a:lnTo>
                    <a:pt x="723620" y="11684"/>
                  </a:lnTo>
                  <a:lnTo>
                    <a:pt x="723925" y="10795"/>
                  </a:lnTo>
                  <a:lnTo>
                    <a:pt x="724420" y="10668"/>
                  </a:lnTo>
                  <a:lnTo>
                    <a:pt x="723963" y="11899"/>
                  </a:lnTo>
                  <a:lnTo>
                    <a:pt x="723849" y="12573"/>
                  </a:lnTo>
                  <a:lnTo>
                    <a:pt x="725030" y="14478"/>
                  </a:lnTo>
                  <a:lnTo>
                    <a:pt x="725639" y="15748"/>
                  </a:lnTo>
                  <a:lnTo>
                    <a:pt x="725563" y="15494"/>
                  </a:lnTo>
                  <a:lnTo>
                    <a:pt x="725449" y="14224"/>
                  </a:lnTo>
                  <a:lnTo>
                    <a:pt x="725309" y="13462"/>
                  </a:lnTo>
                  <a:lnTo>
                    <a:pt x="727036" y="17526"/>
                  </a:lnTo>
                  <a:lnTo>
                    <a:pt x="725970" y="13462"/>
                  </a:lnTo>
                  <a:lnTo>
                    <a:pt x="725246" y="10668"/>
                  </a:lnTo>
                  <a:lnTo>
                    <a:pt x="724712" y="8636"/>
                  </a:lnTo>
                  <a:lnTo>
                    <a:pt x="726592" y="11303"/>
                  </a:lnTo>
                  <a:lnTo>
                    <a:pt x="726719" y="12573"/>
                  </a:lnTo>
                  <a:lnTo>
                    <a:pt x="727100" y="11899"/>
                  </a:lnTo>
                  <a:lnTo>
                    <a:pt x="727227" y="11303"/>
                  </a:lnTo>
                  <a:lnTo>
                    <a:pt x="727379" y="10160"/>
                  </a:lnTo>
                  <a:lnTo>
                    <a:pt x="728014" y="10414"/>
                  </a:lnTo>
                  <a:lnTo>
                    <a:pt x="728687" y="13081"/>
                  </a:lnTo>
                  <a:lnTo>
                    <a:pt x="728751" y="10160"/>
                  </a:lnTo>
                  <a:lnTo>
                    <a:pt x="728738" y="8636"/>
                  </a:lnTo>
                  <a:lnTo>
                    <a:pt x="728738" y="8509"/>
                  </a:lnTo>
                  <a:lnTo>
                    <a:pt x="729678" y="10668"/>
                  </a:lnTo>
                  <a:lnTo>
                    <a:pt x="729792" y="11557"/>
                  </a:lnTo>
                  <a:lnTo>
                    <a:pt x="729678" y="11938"/>
                  </a:lnTo>
                  <a:lnTo>
                    <a:pt x="729208" y="12065"/>
                  </a:lnTo>
                  <a:lnTo>
                    <a:pt x="729119" y="12395"/>
                  </a:lnTo>
                  <a:lnTo>
                    <a:pt x="729018" y="13055"/>
                  </a:lnTo>
                  <a:lnTo>
                    <a:pt x="730288" y="16002"/>
                  </a:lnTo>
                  <a:lnTo>
                    <a:pt x="730250" y="15240"/>
                  </a:lnTo>
                  <a:lnTo>
                    <a:pt x="730935" y="15621"/>
                  </a:lnTo>
                  <a:lnTo>
                    <a:pt x="730859" y="15494"/>
                  </a:lnTo>
                  <a:lnTo>
                    <a:pt x="731812" y="16459"/>
                  </a:lnTo>
                  <a:lnTo>
                    <a:pt x="731405" y="15951"/>
                  </a:lnTo>
                  <a:lnTo>
                    <a:pt x="732447" y="16764"/>
                  </a:lnTo>
                  <a:lnTo>
                    <a:pt x="732053" y="16129"/>
                  </a:lnTo>
                  <a:lnTo>
                    <a:pt x="731951" y="15494"/>
                  </a:lnTo>
                  <a:lnTo>
                    <a:pt x="731951" y="15240"/>
                  </a:lnTo>
                  <a:lnTo>
                    <a:pt x="731837" y="8636"/>
                  </a:lnTo>
                  <a:lnTo>
                    <a:pt x="733717" y="14097"/>
                  </a:lnTo>
                  <a:lnTo>
                    <a:pt x="733806" y="14351"/>
                  </a:lnTo>
                  <a:lnTo>
                    <a:pt x="733844" y="14097"/>
                  </a:lnTo>
                  <a:lnTo>
                    <a:pt x="733933" y="13335"/>
                  </a:lnTo>
                  <a:lnTo>
                    <a:pt x="733856" y="13982"/>
                  </a:lnTo>
                  <a:lnTo>
                    <a:pt x="734618" y="12065"/>
                  </a:lnTo>
                  <a:lnTo>
                    <a:pt x="734987" y="14859"/>
                  </a:lnTo>
                  <a:lnTo>
                    <a:pt x="735088" y="15240"/>
                  </a:lnTo>
                  <a:lnTo>
                    <a:pt x="735495" y="16002"/>
                  </a:lnTo>
                  <a:lnTo>
                    <a:pt x="736079" y="16751"/>
                  </a:lnTo>
                  <a:lnTo>
                    <a:pt x="736180" y="17780"/>
                  </a:lnTo>
                  <a:lnTo>
                    <a:pt x="736422" y="15113"/>
                  </a:lnTo>
                  <a:lnTo>
                    <a:pt x="737565" y="19558"/>
                  </a:lnTo>
                  <a:lnTo>
                    <a:pt x="737895" y="15748"/>
                  </a:lnTo>
                  <a:lnTo>
                    <a:pt x="738085" y="16764"/>
                  </a:lnTo>
                  <a:lnTo>
                    <a:pt x="738276" y="16383"/>
                  </a:lnTo>
                  <a:lnTo>
                    <a:pt x="738289" y="15748"/>
                  </a:lnTo>
                  <a:lnTo>
                    <a:pt x="738263" y="15113"/>
                  </a:lnTo>
                  <a:lnTo>
                    <a:pt x="738898" y="12065"/>
                  </a:lnTo>
                  <a:lnTo>
                    <a:pt x="738987" y="11684"/>
                  </a:lnTo>
                  <a:lnTo>
                    <a:pt x="741934" y="18923"/>
                  </a:lnTo>
                  <a:lnTo>
                    <a:pt x="743051" y="13970"/>
                  </a:lnTo>
                  <a:lnTo>
                    <a:pt x="744283" y="11899"/>
                  </a:lnTo>
                  <a:lnTo>
                    <a:pt x="744321" y="11684"/>
                  </a:lnTo>
                  <a:lnTo>
                    <a:pt x="744194" y="9906"/>
                  </a:lnTo>
                  <a:lnTo>
                    <a:pt x="744321" y="7874"/>
                  </a:lnTo>
                  <a:lnTo>
                    <a:pt x="745299" y="6350"/>
                  </a:lnTo>
                  <a:lnTo>
                    <a:pt x="745934" y="7620"/>
                  </a:lnTo>
                  <a:lnTo>
                    <a:pt x="746023" y="8001"/>
                  </a:lnTo>
                  <a:lnTo>
                    <a:pt x="745705" y="9271"/>
                  </a:lnTo>
                  <a:lnTo>
                    <a:pt x="745578" y="10287"/>
                  </a:lnTo>
                  <a:lnTo>
                    <a:pt x="746518" y="11430"/>
                  </a:lnTo>
                  <a:lnTo>
                    <a:pt x="747090" y="11049"/>
                  </a:lnTo>
                  <a:lnTo>
                    <a:pt x="747661" y="9779"/>
                  </a:lnTo>
                  <a:lnTo>
                    <a:pt x="747737" y="10922"/>
                  </a:lnTo>
                  <a:lnTo>
                    <a:pt x="748347" y="12573"/>
                  </a:lnTo>
                  <a:lnTo>
                    <a:pt x="748817" y="12255"/>
                  </a:lnTo>
                  <a:close/>
                </a:path>
                <a:path w="757555" h="83184">
                  <a:moveTo>
                    <a:pt x="748957" y="14668"/>
                  </a:moveTo>
                  <a:lnTo>
                    <a:pt x="748906" y="14224"/>
                  </a:lnTo>
                  <a:lnTo>
                    <a:pt x="748855" y="13817"/>
                  </a:lnTo>
                  <a:lnTo>
                    <a:pt x="748753" y="13576"/>
                  </a:lnTo>
                  <a:lnTo>
                    <a:pt x="748830" y="14312"/>
                  </a:lnTo>
                  <a:lnTo>
                    <a:pt x="748817" y="14681"/>
                  </a:lnTo>
                  <a:lnTo>
                    <a:pt x="748741" y="14859"/>
                  </a:lnTo>
                  <a:lnTo>
                    <a:pt x="748880" y="14744"/>
                  </a:lnTo>
                  <a:close/>
                </a:path>
                <a:path w="757555" h="83184">
                  <a:moveTo>
                    <a:pt x="749211" y="10160"/>
                  </a:moveTo>
                  <a:lnTo>
                    <a:pt x="748157" y="8763"/>
                  </a:lnTo>
                  <a:lnTo>
                    <a:pt x="748449" y="10071"/>
                  </a:lnTo>
                  <a:lnTo>
                    <a:pt x="749211" y="10160"/>
                  </a:lnTo>
                  <a:close/>
                </a:path>
                <a:path w="757555" h="83184">
                  <a:moveTo>
                    <a:pt x="749236" y="14249"/>
                  </a:moveTo>
                  <a:lnTo>
                    <a:pt x="749147" y="14414"/>
                  </a:lnTo>
                  <a:lnTo>
                    <a:pt x="749058" y="14554"/>
                  </a:lnTo>
                  <a:lnTo>
                    <a:pt x="748969" y="14846"/>
                  </a:lnTo>
                  <a:lnTo>
                    <a:pt x="748995" y="15011"/>
                  </a:lnTo>
                  <a:lnTo>
                    <a:pt x="749020" y="15201"/>
                  </a:lnTo>
                  <a:lnTo>
                    <a:pt x="749147" y="15011"/>
                  </a:lnTo>
                  <a:lnTo>
                    <a:pt x="749198" y="14681"/>
                  </a:lnTo>
                  <a:lnTo>
                    <a:pt x="749236" y="14249"/>
                  </a:lnTo>
                  <a:close/>
                </a:path>
                <a:path w="757555" h="83184">
                  <a:moveTo>
                    <a:pt x="751293" y="11899"/>
                  </a:moveTo>
                  <a:lnTo>
                    <a:pt x="750963" y="10668"/>
                  </a:lnTo>
                  <a:lnTo>
                    <a:pt x="750887" y="10287"/>
                  </a:lnTo>
                  <a:lnTo>
                    <a:pt x="751014" y="9194"/>
                  </a:lnTo>
                  <a:lnTo>
                    <a:pt x="751116" y="9017"/>
                  </a:lnTo>
                  <a:lnTo>
                    <a:pt x="750989" y="8128"/>
                  </a:lnTo>
                  <a:lnTo>
                    <a:pt x="749706" y="3048"/>
                  </a:lnTo>
                  <a:lnTo>
                    <a:pt x="749376" y="7874"/>
                  </a:lnTo>
                  <a:lnTo>
                    <a:pt x="749249" y="14351"/>
                  </a:lnTo>
                  <a:lnTo>
                    <a:pt x="749706" y="13525"/>
                  </a:lnTo>
                  <a:lnTo>
                    <a:pt x="749833" y="13246"/>
                  </a:lnTo>
                  <a:lnTo>
                    <a:pt x="750214" y="11303"/>
                  </a:lnTo>
                  <a:lnTo>
                    <a:pt x="750824" y="10287"/>
                  </a:lnTo>
                  <a:lnTo>
                    <a:pt x="751293" y="11899"/>
                  </a:lnTo>
                  <a:close/>
                </a:path>
                <a:path w="757555" h="83184">
                  <a:moveTo>
                    <a:pt x="751586" y="13081"/>
                  </a:moveTo>
                  <a:lnTo>
                    <a:pt x="751484" y="12573"/>
                  </a:lnTo>
                  <a:lnTo>
                    <a:pt x="751306" y="11938"/>
                  </a:lnTo>
                  <a:lnTo>
                    <a:pt x="750798" y="12954"/>
                  </a:lnTo>
                  <a:lnTo>
                    <a:pt x="750722" y="14224"/>
                  </a:lnTo>
                  <a:lnTo>
                    <a:pt x="751433" y="13208"/>
                  </a:lnTo>
                  <a:lnTo>
                    <a:pt x="751586" y="13081"/>
                  </a:lnTo>
                  <a:close/>
                </a:path>
                <a:path w="757555" h="83184">
                  <a:moveTo>
                    <a:pt x="751941" y="12776"/>
                  </a:moveTo>
                  <a:lnTo>
                    <a:pt x="751738" y="12954"/>
                  </a:lnTo>
                  <a:lnTo>
                    <a:pt x="751687" y="13335"/>
                  </a:lnTo>
                  <a:lnTo>
                    <a:pt x="751789" y="13716"/>
                  </a:lnTo>
                  <a:lnTo>
                    <a:pt x="751941" y="12776"/>
                  </a:lnTo>
                  <a:close/>
                </a:path>
                <a:path w="757555" h="83184">
                  <a:moveTo>
                    <a:pt x="752094" y="8940"/>
                  </a:moveTo>
                  <a:lnTo>
                    <a:pt x="752043" y="8382"/>
                  </a:lnTo>
                  <a:lnTo>
                    <a:pt x="751751" y="8509"/>
                  </a:lnTo>
                  <a:lnTo>
                    <a:pt x="752094" y="8940"/>
                  </a:lnTo>
                  <a:close/>
                </a:path>
                <a:path w="757555" h="83184">
                  <a:moveTo>
                    <a:pt x="752563" y="12255"/>
                  </a:moveTo>
                  <a:lnTo>
                    <a:pt x="752449" y="9398"/>
                  </a:lnTo>
                  <a:lnTo>
                    <a:pt x="752094" y="8940"/>
                  </a:lnTo>
                  <a:lnTo>
                    <a:pt x="752259" y="11049"/>
                  </a:lnTo>
                  <a:lnTo>
                    <a:pt x="752157" y="11430"/>
                  </a:lnTo>
                  <a:lnTo>
                    <a:pt x="751941" y="12776"/>
                  </a:lnTo>
                  <a:lnTo>
                    <a:pt x="752563" y="12255"/>
                  </a:lnTo>
                  <a:close/>
                </a:path>
                <a:path w="757555" h="83184">
                  <a:moveTo>
                    <a:pt x="752830" y="14998"/>
                  </a:moveTo>
                  <a:lnTo>
                    <a:pt x="752792" y="14808"/>
                  </a:lnTo>
                  <a:lnTo>
                    <a:pt x="752779" y="14655"/>
                  </a:lnTo>
                  <a:lnTo>
                    <a:pt x="752779" y="14528"/>
                  </a:lnTo>
                  <a:lnTo>
                    <a:pt x="752614" y="14909"/>
                  </a:lnTo>
                  <a:lnTo>
                    <a:pt x="752830" y="14998"/>
                  </a:lnTo>
                  <a:close/>
                </a:path>
                <a:path w="757555" h="83184">
                  <a:moveTo>
                    <a:pt x="752932" y="14147"/>
                  </a:moveTo>
                  <a:lnTo>
                    <a:pt x="752741" y="14198"/>
                  </a:lnTo>
                  <a:lnTo>
                    <a:pt x="752779" y="14528"/>
                  </a:lnTo>
                  <a:lnTo>
                    <a:pt x="752932" y="14147"/>
                  </a:lnTo>
                  <a:close/>
                </a:path>
                <a:path w="757555" h="83184">
                  <a:moveTo>
                    <a:pt x="753287" y="14185"/>
                  </a:moveTo>
                  <a:lnTo>
                    <a:pt x="753262" y="13347"/>
                  </a:lnTo>
                  <a:lnTo>
                    <a:pt x="752932" y="14147"/>
                  </a:lnTo>
                  <a:lnTo>
                    <a:pt x="753084" y="14135"/>
                  </a:lnTo>
                  <a:lnTo>
                    <a:pt x="753287" y="14185"/>
                  </a:lnTo>
                  <a:close/>
                </a:path>
                <a:path w="757555" h="83184">
                  <a:moveTo>
                    <a:pt x="755827" y="10782"/>
                  </a:moveTo>
                  <a:lnTo>
                    <a:pt x="755713" y="8585"/>
                  </a:lnTo>
                  <a:lnTo>
                    <a:pt x="754735" y="6032"/>
                  </a:lnTo>
                  <a:lnTo>
                    <a:pt x="754024" y="6032"/>
                  </a:lnTo>
                  <a:lnTo>
                    <a:pt x="753656" y="8331"/>
                  </a:lnTo>
                  <a:lnTo>
                    <a:pt x="753389" y="7607"/>
                  </a:lnTo>
                  <a:lnTo>
                    <a:pt x="753389" y="6692"/>
                  </a:lnTo>
                  <a:lnTo>
                    <a:pt x="753325" y="6057"/>
                  </a:lnTo>
                  <a:lnTo>
                    <a:pt x="753110" y="7797"/>
                  </a:lnTo>
                  <a:lnTo>
                    <a:pt x="753008" y="10795"/>
                  </a:lnTo>
                  <a:lnTo>
                    <a:pt x="753821" y="13881"/>
                  </a:lnTo>
                  <a:lnTo>
                    <a:pt x="753783" y="10528"/>
                  </a:lnTo>
                  <a:lnTo>
                    <a:pt x="754113" y="11874"/>
                  </a:lnTo>
                  <a:lnTo>
                    <a:pt x="754011" y="7874"/>
                  </a:lnTo>
                  <a:lnTo>
                    <a:pt x="754380" y="7404"/>
                  </a:lnTo>
                  <a:lnTo>
                    <a:pt x="754926" y="8864"/>
                  </a:lnTo>
                  <a:lnTo>
                    <a:pt x="755053" y="10121"/>
                  </a:lnTo>
                  <a:lnTo>
                    <a:pt x="755053" y="9220"/>
                  </a:lnTo>
                  <a:lnTo>
                    <a:pt x="755827" y="10782"/>
                  </a:lnTo>
                  <a:close/>
                </a:path>
                <a:path w="757555" h="83184">
                  <a:moveTo>
                    <a:pt x="757161" y="11036"/>
                  </a:moveTo>
                  <a:lnTo>
                    <a:pt x="756742" y="9017"/>
                  </a:lnTo>
                  <a:lnTo>
                    <a:pt x="756399" y="9499"/>
                  </a:lnTo>
                  <a:lnTo>
                    <a:pt x="756640" y="12954"/>
                  </a:lnTo>
                  <a:lnTo>
                    <a:pt x="757148" y="11938"/>
                  </a:lnTo>
                  <a:lnTo>
                    <a:pt x="757161" y="11036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8618035" y="1019257"/>
              <a:ext cx="1000125" cy="349885"/>
            </a:xfrm>
            <a:custGeom>
              <a:avLst/>
              <a:gdLst/>
              <a:ahLst/>
              <a:cxnLst/>
              <a:rect l="l" t="t" r="r" b="b"/>
              <a:pathLst>
                <a:path w="1000125" h="349884">
                  <a:moveTo>
                    <a:pt x="685" y="348462"/>
                  </a:moveTo>
                  <a:lnTo>
                    <a:pt x="0" y="349504"/>
                  </a:lnTo>
                  <a:lnTo>
                    <a:pt x="419" y="349618"/>
                  </a:lnTo>
                  <a:lnTo>
                    <a:pt x="685" y="348462"/>
                  </a:lnTo>
                  <a:close/>
                </a:path>
                <a:path w="1000125" h="349884">
                  <a:moveTo>
                    <a:pt x="66700" y="344474"/>
                  </a:moveTo>
                  <a:lnTo>
                    <a:pt x="66205" y="342874"/>
                  </a:lnTo>
                  <a:lnTo>
                    <a:pt x="65430" y="341922"/>
                  </a:lnTo>
                  <a:lnTo>
                    <a:pt x="65303" y="343585"/>
                  </a:lnTo>
                  <a:lnTo>
                    <a:pt x="65836" y="343738"/>
                  </a:lnTo>
                  <a:lnTo>
                    <a:pt x="66509" y="344919"/>
                  </a:lnTo>
                  <a:lnTo>
                    <a:pt x="66700" y="344474"/>
                  </a:lnTo>
                  <a:close/>
                </a:path>
                <a:path w="1000125" h="349884">
                  <a:moveTo>
                    <a:pt x="88963" y="340245"/>
                  </a:moveTo>
                  <a:lnTo>
                    <a:pt x="88455" y="336575"/>
                  </a:lnTo>
                  <a:lnTo>
                    <a:pt x="87985" y="337667"/>
                  </a:lnTo>
                  <a:lnTo>
                    <a:pt x="88671" y="340906"/>
                  </a:lnTo>
                  <a:lnTo>
                    <a:pt x="88963" y="340245"/>
                  </a:lnTo>
                  <a:close/>
                </a:path>
                <a:path w="1000125" h="349884">
                  <a:moveTo>
                    <a:pt x="138569" y="328218"/>
                  </a:moveTo>
                  <a:lnTo>
                    <a:pt x="137782" y="329336"/>
                  </a:lnTo>
                  <a:lnTo>
                    <a:pt x="138379" y="328637"/>
                  </a:lnTo>
                  <a:lnTo>
                    <a:pt x="138569" y="328218"/>
                  </a:lnTo>
                  <a:close/>
                </a:path>
                <a:path w="1000125" h="349884">
                  <a:moveTo>
                    <a:pt x="145592" y="348488"/>
                  </a:moveTo>
                  <a:lnTo>
                    <a:pt x="145465" y="346024"/>
                  </a:lnTo>
                  <a:lnTo>
                    <a:pt x="144792" y="346938"/>
                  </a:lnTo>
                  <a:lnTo>
                    <a:pt x="145592" y="348488"/>
                  </a:lnTo>
                  <a:close/>
                </a:path>
                <a:path w="1000125" h="349884">
                  <a:moveTo>
                    <a:pt x="148132" y="330695"/>
                  </a:moveTo>
                  <a:lnTo>
                    <a:pt x="148005" y="329692"/>
                  </a:lnTo>
                  <a:lnTo>
                    <a:pt x="147510" y="330161"/>
                  </a:lnTo>
                  <a:lnTo>
                    <a:pt x="148132" y="330695"/>
                  </a:lnTo>
                  <a:close/>
                </a:path>
                <a:path w="1000125" h="349884">
                  <a:moveTo>
                    <a:pt x="179095" y="326910"/>
                  </a:moveTo>
                  <a:lnTo>
                    <a:pt x="178181" y="325920"/>
                  </a:lnTo>
                  <a:lnTo>
                    <a:pt x="178117" y="325272"/>
                  </a:lnTo>
                  <a:lnTo>
                    <a:pt x="177812" y="326377"/>
                  </a:lnTo>
                  <a:lnTo>
                    <a:pt x="177761" y="326656"/>
                  </a:lnTo>
                  <a:lnTo>
                    <a:pt x="178460" y="327545"/>
                  </a:lnTo>
                  <a:lnTo>
                    <a:pt x="179095" y="326910"/>
                  </a:lnTo>
                  <a:close/>
                </a:path>
                <a:path w="1000125" h="349884">
                  <a:moveTo>
                    <a:pt x="183959" y="326224"/>
                  </a:moveTo>
                  <a:lnTo>
                    <a:pt x="181737" y="323151"/>
                  </a:lnTo>
                  <a:lnTo>
                    <a:pt x="183540" y="326504"/>
                  </a:lnTo>
                  <a:lnTo>
                    <a:pt x="183959" y="326224"/>
                  </a:lnTo>
                  <a:close/>
                </a:path>
                <a:path w="1000125" h="349884">
                  <a:moveTo>
                    <a:pt x="184365" y="329145"/>
                  </a:moveTo>
                  <a:lnTo>
                    <a:pt x="184162" y="328625"/>
                  </a:lnTo>
                  <a:lnTo>
                    <a:pt x="182867" y="328510"/>
                  </a:lnTo>
                  <a:lnTo>
                    <a:pt x="184365" y="329145"/>
                  </a:lnTo>
                  <a:close/>
                </a:path>
                <a:path w="1000125" h="349884">
                  <a:moveTo>
                    <a:pt x="184708" y="328676"/>
                  </a:moveTo>
                  <a:lnTo>
                    <a:pt x="183540" y="326504"/>
                  </a:lnTo>
                  <a:lnTo>
                    <a:pt x="183400" y="326593"/>
                  </a:lnTo>
                  <a:lnTo>
                    <a:pt x="184162" y="328625"/>
                  </a:lnTo>
                  <a:lnTo>
                    <a:pt x="184708" y="328676"/>
                  </a:lnTo>
                  <a:close/>
                </a:path>
                <a:path w="1000125" h="349884">
                  <a:moveTo>
                    <a:pt x="193014" y="341820"/>
                  </a:moveTo>
                  <a:lnTo>
                    <a:pt x="191731" y="338632"/>
                  </a:lnTo>
                  <a:lnTo>
                    <a:pt x="191643" y="340474"/>
                  </a:lnTo>
                  <a:lnTo>
                    <a:pt x="192062" y="340652"/>
                  </a:lnTo>
                  <a:lnTo>
                    <a:pt x="192963" y="342569"/>
                  </a:lnTo>
                  <a:lnTo>
                    <a:pt x="193014" y="341820"/>
                  </a:lnTo>
                  <a:close/>
                </a:path>
                <a:path w="1000125" h="349884">
                  <a:moveTo>
                    <a:pt x="193306" y="341972"/>
                  </a:moveTo>
                  <a:lnTo>
                    <a:pt x="193167" y="342214"/>
                  </a:lnTo>
                  <a:lnTo>
                    <a:pt x="193306" y="342569"/>
                  </a:lnTo>
                  <a:lnTo>
                    <a:pt x="193306" y="341972"/>
                  </a:lnTo>
                  <a:close/>
                </a:path>
                <a:path w="1000125" h="349884">
                  <a:moveTo>
                    <a:pt x="193319" y="340741"/>
                  </a:moveTo>
                  <a:lnTo>
                    <a:pt x="193268" y="340398"/>
                  </a:lnTo>
                  <a:lnTo>
                    <a:pt x="193205" y="339902"/>
                  </a:lnTo>
                  <a:lnTo>
                    <a:pt x="193319" y="340982"/>
                  </a:lnTo>
                  <a:lnTo>
                    <a:pt x="193319" y="340741"/>
                  </a:lnTo>
                  <a:close/>
                </a:path>
                <a:path w="1000125" h="349884">
                  <a:moveTo>
                    <a:pt x="363093" y="261124"/>
                  </a:moveTo>
                  <a:lnTo>
                    <a:pt x="362712" y="259524"/>
                  </a:lnTo>
                  <a:lnTo>
                    <a:pt x="363004" y="261315"/>
                  </a:lnTo>
                  <a:lnTo>
                    <a:pt x="363093" y="261124"/>
                  </a:lnTo>
                  <a:close/>
                </a:path>
                <a:path w="1000125" h="349884">
                  <a:moveTo>
                    <a:pt x="371144" y="274027"/>
                  </a:moveTo>
                  <a:lnTo>
                    <a:pt x="371094" y="271868"/>
                  </a:lnTo>
                  <a:lnTo>
                    <a:pt x="370128" y="270700"/>
                  </a:lnTo>
                  <a:lnTo>
                    <a:pt x="370166" y="270852"/>
                  </a:lnTo>
                  <a:lnTo>
                    <a:pt x="370281" y="271487"/>
                  </a:lnTo>
                  <a:lnTo>
                    <a:pt x="370166" y="273265"/>
                  </a:lnTo>
                  <a:lnTo>
                    <a:pt x="371144" y="274027"/>
                  </a:lnTo>
                  <a:close/>
                </a:path>
                <a:path w="1000125" h="349884">
                  <a:moveTo>
                    <a:pt x="381800" y="269582"/>
                  </a:moveTo>
                  <a:lnTo>
                    <a:pt x="381787" y="269367"/>
                  </a:lnTo>
                  <a:lnTo>
                    <a:pt x="381635" y="269328"/>
                  </a:lnTo>
                  <a:lnTo>
                    <a:pt x="381800" y="269582"/>
                  </a:lnTo>
                  <a:close/>
                </a:path>
                <a:path w="1000125" h="349884">
                  <a:moveTo>
                    <a:pt x="389991" y="270611"/>
                  </a:moveTo>
                  <a:lnTo>
                    <a:pt x="389877" y="270090"/>
                  </a:lnTo>
                  <a:lnTo>
                    <a:pt x="389623" y="269735"/>
                  </a:lnTo>
                  <a:lnTo>
                    <a:pt x="389991" y="270611"/>
                  </a:lnTo>
                  <a:close/>
                </a:path>
                <a:path w="1000125" h="349884">
                  <a:moveTo>
                    <a:pt x="390690" y="272249"/>
                  </a:moveTo>
                  <a:lnTo>
                    <a:pt x="389991" y="270611"/>
                  </a:lnTo>
                  <a:lnTo>
                    <a:pt x="389648" y="272376"/>
                  </a:lnTo>
                  <a:lnTo>
                    <a:pt x="390690" y="272249"/>
                  </a:lnTo>
                  <a:close/>
                </a:path>
                <a:path w="1000125" h="349884">
                  <a:moveTo>
                    <a:pt x="394830" y="263740"/>
                  </a:moveTo>
                  <a:lnTo>
                    <a:pt x="394665" y="263232"/>
                  </a:lnTo>
                  <a:lnTo>
                    <a:pt x="394563" y="263004"/>
                  </a:lnTo>
                  <a:lnTo>
                    <a:pt x="394830" y="263740"/>
                  </a:lnTo>
                  <a:close/>
                </a:path>
                <a:path w="1000125" h="349884">
                  <a:moveTo>
                    <a:pt x="395439" y="261962"/>
                  </a:moveTo>
                  <a:lnTo>
                    <a:pt x="395401" y="261835"/>
                  </a:lnTo>
                  <a:lnTo>
                    <a:pt x="394208" y="260438"/>
                  </a:lnTo>
                  <a:lnTo>
                    <a:pt x="394931" y="263105"/>
                  </a:lnTo>
                  <a:lnTo>
                    <a:pt x="395046" y="262851"/>
                  </a:lnTo>
                  <a:lnTo>
                    <a:pt x="395020" y="262470"/>
                  </a:lnTo>
                  <a:lnTo>
                    <a:pt x="395135" y="262648"/>
                  </a:lnTo>
                  <a:lnTo>
                    <a:pt x="395211" y="262470"/>
                  </a:lnTo>
                  <a:lnTo>
                    <a:pt x="395439" y="261962"/>
                  </a:lnTo>
                  <a:close/>
                </a:path>
                <a:path w="1000125" h="349884">
                  <a:moveTo>
                    <a:pt x="395859" y="266166"/>
                  </a:moveTo>
                  <a:lnTo>
                    <a:pt x="395490" y="265404"/>
                  </a:lnTo>
                  <a:lnTo>
                    <a:pt x="394843" y="263702"/>
                  </a:lnTo>
                  <a:lnTo>
                    <a:pt x="395516" y="265696"/>
                  </a:lnTo>
                  <a:lnTo>
                    <a:pt x="394716" y="266674"/>
                  </a:lnTo>
                  <a:lnTo>
                    <a:pt x="395859" y="266166"/>
                  </a:lnTo>
                  <a:close/>
                </a:path>
                <a:path w="1000125" h="349884">
                  <a:moveTo>
                    <a:pt x="395935" y="262470"/>
                  </a:moveTo>
                  <a:lnTo>
                    <a:pt x="395566" y="261543"/>
                  </a:lnTo>
                  <a:lnTo>
                    <a:pt x="395554" y="262013"/>
                  </a:lnTo>
                  <a:lnTo>
                    <a:pt x="395935" y="262470"/>
                  </a:lnTo>
                  <a:close/>
                </a:path>
                <a:path w="1000125" h="349884">
                  <a:moveTo>
                    <a:pt x="406095" y="261327"/>
                  </a:moveTo>
                  <a:lnTo>
                    <a:pt x="405993" y="260438"/>
                  </a:lnTo>
                  <a:lnTo>
                    <a:pt x="405663" y="260083"/>
                  </a:lnTo>
                  <a:lnTo>
                    <a:pt x="406095" y="261327"/>
                  </a:lnTo>
                  <a:close/>
                </a:path>
                <a:path w="1000125" h="349884">
                  <a:moveTo>
                    <a:pt x="416191" y="239483"/>
                  </a:moveTo>
                  <a:lnTo>
                    <a:pt x="415632" y="238848"/>
                  </a:lnTo>
                  <a:lnTo>
                    <a:pt x="416191" y="239483"/>
                  </a:lnTo>
                  <a:close/>
                </a:path>
                <a:path w="1000125" h="349884">
                  <a:moveTo>
                    <a:pt x="421081" y="261454"/>
                  </a:moveTo>
                  <a:lnTo>
                    <a:pt x="419455" y="258660"/>
                  </a:lnTo>
                  <a:lnTo>
                    <a:pt x="419938" y="259803"/>
                  </a:lnTo>
                  <a:lnTo>
                    <a:pt x="419950" y="260565"/>
                  </a:lnTo>
                  <a:lnTo>
                    <a:pt x="421081" y="261454"/>
                  </a:lnTo>
                  <a:close/>
                </a:path>
                <a:path w="1000125" h="349884">
                  <a:moveTo>
                    <a:pt x="439394" y="225679"/>
                  </a:moveTo>
                  <a:lnTo>
                    <a:pt x="438924" y="226771"/>
                  </a:lnTo>
                  <a:lnTo>
                    <a:pt x="439331" y="226847"/>
                  </a:lnTo>
                  <a:lnTo>
                    <a:pt x="439394" y="225679"/>
                  </a:lnTo>
                  <a:close/>
                </a:path>
                <a:path w="1000125" h="349884">
                  <a:moveTo>
                    <a:pt x="441960" y="253720"/>
                  </a:moveTo>
                  <a:lnTo>
                    <a:pt x="441744" y="253072"/>
                  </a:lnTo>
                  <a:lnTo>
                    <a:pt x="441756" y="253682"/>
                  </a:lnTo>
                  <a:lnTo>
                    <a:pt x="441960" y="253720"/>
                  </a:lnTo>
                  <a:close/>
                </a:path>
                <a:path w="1000125" h="349884">
                  <a:moveTo>
                    <a:pt x="443776" y="251993"/>
                  </a:moveTo>
                  <a:lnTo>
                    <a:pt x="443738" y="251650"/>
                  </a:lnTo>
                  <a:lnTo>
                    <a:pt x="443598" y="252069"/>
                  </a:lnTo>
                  <a:lnTo>
                    <a:pt x="443776" y="251993"/>
                  </a:lnTo>
                  <a:close/>
                </a:path>
                <a:path w="1000125" h="349884">
                  <a:moveTo>
                    <a:pt x="447598" y="251167"/>
                  </a:moveTo>
                  <a:lnTo>
                    <a:pt x="447535" y="250342"/>
                  </a:lnTo>
                  <a:lnTo>
                    <a:pt x="447471" y="251498"/>
                  </a:lnTo>
                  <a:lnTo>
                    <a:pt x="447598" y="251167"/>
                  </a:lnTo>
                  <a:close/>
                </a:path>
                <a:path w="1000125" h="349884">
                  <a:moveTo>
                    <a:pt x="455866" y="246100"/>
                  </a:moveTo>
                  <a:lnTo>
                    <a:pt x="455510" y="245211"/>
                  </a:lnTo>
                  <a:lnTo>
                    <a:pt x="455549" y="246595"/>
                  </a:lnTo>
                  <a:lnTo>
                    <a:pt x="455866" y="246100"/>
                  </a:lnTo>
                  <a:close/>
                </a:path>
                <a:path w="1000125" h="349884">
                  <a:moveTo>
                    <a:pt x="456514" y="247738"/>
                  </a:moveTo>
                  <a:lnTo>
                    <a:pt x="456222" y="245579"/>
                  </a:lnTo>
                  <a:lnTo>
                    <a:pt x="455866" y="246100"/>
                  </a:lnTo>
                  <a:lnTo>
                    <a:pt x="456514" y="247738"/>
                  </a:lnTo>
                  <a:close/>
                </a:path>
                <a:path w="1000125" h="349884">
                  <a:moveTo>
                    <a:pt x="495528" y="236435"/>
                  </a:moveTo>
                  <a:lnTo>
                    <a:pt x="495338" y="235953"/>
                  </a:lnTo>
                  <a:lnTo>
                    <a:pt x="495363" y="236435"/>
                  </a:lnTo>
                  <a:lnTo>
                    <a:pt x="495528" y="236435"/>
                  </a:lnTo>
                  <a:close/>
                </a:path>
                <a:path w="1000125" h="349884">
                  <a:moveTo>
                    <a:pt x="495769" y="216865"/>
                  </a:moveTo>
                  <a:lnTo>
                    <a:pt x="495604" y="215176"/>
                  </a:lnTo>
                  <a:lnTo>
                    <a:pt x="495655" y="216115"/>
                  </a:lnTo>
                  <a:lnTo>
                    <a:pt x="495769" y="216865"/>
                  </a:lnTo>
                  <a:close/>
                </a:path>
                <a:path w="1000125" h="349884">
                  <a:moveTo>
                    <a:pt x="496290" y="211416"/>
                  </a:moveTo>
                  <a:lnTo>
                    <a:pt x="495719" y="211670"/>
                  </a:lnTo>
                  <a:lnTo>
                    <a:pt x="494538" y="212432"/>
                  </a:lnTo>
                  <a:lnTo>
                    <a:pt x="494931" y="214464"/>
                  </a:lnTo>
                  <a:lnTo>
                    <a:pt x="494957" y="212940"/>
                  </a:lnTo>
                  <a:lnTo>
                    <a:pt x="495388" y="213448"/>
                  </a:lnTo>
                  <a:lnTo>
                    <a:pt x="495604" y="215176"/>
                  </a:lnTo>
                  <a:lnTo>
                    <a:pt x="496087" y="213702"/>
                  </a:lnTo>
                  <a:lnTo>
                    <a:pt x="496201" y="212940"/>
                  </a:lnTo>
                  <a:lnTo>
                    <a:pt x="496290" y="211416"/>
                  </a:lnTo>
                  <a:close/>
                </a:path>
                <a:path w="1000125" h="349884">
                  <a:moveTo>
                    <a:pt x="496404" y="237832"/>
                  </a:moveTo>
                  <a:lnTo>
                    <a:pt x="495871" y="236435"/>
                  </a:lnTo>
                  <a:lnTo>
                    <a:pt x="495528" y="236435"/>
                  </a:lnTo>
                  <a:lnTo>
                    <a:pt x="495922" y="237451"/>
                  </a:lnTo>
                  <a:lnTo>
                    <a:pt x="496404" y="237832"/>
                  </a:lnTo>
                  <a:close/>
                </a:path>
                <a:path w="1000125" h="349884">
                  <a:moveTo>
                    <a:pt x="499224" y="212458"/>
                  </a:moveTo>
                  <a:lnTo>
                    <a:pt x="498462" y="210972"/>
                  </a:lnTo>
                  <a:lnTo>
                    <a:pt x="497560" y="210172"/>
                  </a:lnTo>
                  <a:lnTo>
                    <a:pt x="497776" y="211823"/>
                  </a:lnTo>
                  <a:lnTo>
                    <a:pt x="498284" y="211874"/>
                  </a:lnTo>
                  <a:lnTo>
                    <a:pt x="499148" y="212928"/>
                  </a:lnTo>
                  <a:lnTo>
                    <a:pt x="499224" y="212458"/>
                  </a:lnTo>
                  <a:close/>
                </a:path>
                <a:path w="1000125" h="349884">
                  <a:moveTo>
                    <a:pt x="505917" y="213321"/>
                  </a:moveTo>
                  <a:lnTo>
                    <a:pt x="505383" y="212178"/>
                  </a:lnTo>
                  <a:lnTo>
                    <a:pt x="504786" y="210908"/>
                  </a:lnTo>
                  <a:lnTo>
                    <a:pt x="504418" y="211416"/>
                  </a:lnTo>
                  <a:lnTo>
                    <a:pt x="505625" y="213575"/>
                  </a:lnTo>
                  <a:lnTo>
                    <a:pt x="505447" y="212686"/>
                  </a:lnTo>
                  <a:lnTo>
                    <a:pt x="505396" y="212318"/>
                  </a:lnTo>
                  <a:lnTo>
                    <a:pt x="505917" y="213321"/>
                  </a:lnTo>
                  <a:close/>
                </a:path>
                <a:path w="1000125" h="349884">
                  <a:moveTo>
                    <a:pt x="506044" y="214591"/>
                  </a:moveTo>
                  <a:lnTo>
                    <a:pt x="505980" y="214210"/>
                  </a:lnTo>
                  <a:lnTo>
                    <a:pt x="505625" y="213575"/>
                  </a:lnTo>
                  <a:lnTo>
                    <a:pt x="505891" y="214845"/>
                  </a:lnTo>
                  <a:lnTo>
                    <a:pt x="506044" y="214591"/>
                  </a:lnTo>
                  <a:close/>
                </a:path>
                <a:path w="1000125" h="349884">
                  <a:moveTo>
                    <a:pt x="514858" y="207479"/>
                  </a:moveTo>
                  <a:lnTo>
                    <a:pt x="514616" y="207225"/>
                  </a:lnTo>
                  <a:lnTo>
                    <a:pt x="514858" y="207479"/>
                  </a:lnTo>
                  <a:close/>
                </a:path>
                <a:path w="1000125" h="349884">
                  <a:moveTo>
                    <a:pt x="517550" y="205447"/>
                  </a:moveTo>
                  <a:lnTo>
                    <a:pt x="517080" y="205168"/>
                  </a:lnTo>
                  <a:lnTo>
                    <a:pt x="517207" y="205371"/>
                  </a:lnTo>
                  <a:lnTo>
                    <a:pt x="517309" y="205498"/>
                  </a:lnTo>
                  <a:lnTo>
                    <a:pt x="517410" y="205676"/>
                  </a:lnTo>
                  <a:lnTo>
                    <a:pt x="517550" y="205447"/>
                  </a:lnTo>
                  <a:close/>
                </a:path>
                <a:path w="1000125" h="349884">
                  <a:moveTo>
                    <a:pt x="518756" y="204673"/>
                  </a:moveTo>
                  <a:lnTo>
                    <a:pt x="517525" y="201168"/>
                  </a:lnTo>
                  <a:lnTo>
                    <a:pt x="517321" y="202298"/>
                  </a:lnTo>
                  <a:lnTo>
                    <a:pt x="518629" y="205346"/>
                  </a:lnTo>
                  <a:lnTo>
                    <a:pt x="518756" y="204673"/>
                  </a:lnTo>
                  <a:close/>
                </a:path>
                <a:path w="1000125" h="349884">
                  <a:moveTo>
                    <a:pt x="522554" y="227418"/>
                  </a:moveTo>
                  <a:lnTo>
                    <a:pt x="522427" y="227164"/>
                  </a:lnTo>
                  <a:lnTo>
                    <a:pt x="522439" y="228180"/>
                  </a:lnTo>
                  <a:lnTo>
                    <a:pt x="522554" y="227418"/>
                  </a:lnTo>
                  <a:close/>
                </a:path>
                <a:path w="1000125" h="349884">
                  <a:moveTo>
                    <a:pt x="523214" y="203009"/>
                  </a:moveTo>
                  <a:lnTo>
                    <a:pt x="523100" y="202247"/>
                  </a:lnTo>
                  <a:lnTo>
                    <a:pt x="523049" y="202755"/>
                  </a:lnTo>
                  <a:lnTo>
                    <a:pt x="523214" y="203009"/>
                  </a:lnTo>
                  <a:close/>
                </a:path>
                <a:path w="1000125" h="349884">
                  <a:moveTo>
                    <a:pt x="523494" y="206082"/>
                  </a:moveTo>
                  <a:lnTo>
                    <a:pt x="523138" y="205066"/>
                  </a:lnTo>
                  <a:lnTo>
                    <a:pt x="523303" y="205701"/>
                  </a:lnTo>
                  <a:lnTo>
                    <a:pt x="523494" y="206082"/>
                  </a:lnTo>
                  <a:close/>
                </a:path>
                <a:path w="1000125" h="349884">
                  <a:moveTo>
                    <a:pt x="523532" y="202755"/>
                  </a:moveTo>
                  <a:lnTo>
                    <a:pt x="523189" y="202387"/>
                  </a:lnTo>
                  <a:lnTo>
                    <a:pt x="523290" y="202603"/>
                  </a:lnTo>
                  <a:lnTo>
                    <a:pt x="523532" y="202755"/>
                  </a:lnTo>
                  <a:close/>
                </a:path>
                <a:path w="1000125" h="349884">
                  <a:moveTo>
                    <a:pt x="527291" y="226123"/>
                  </a:moveTo>
                  <a:lnTo>
                    <a:pt x="526745" y="225234"/>
                  </a:lnTo>
                  <a:lnTo>
                    <a:pt x="526338" y="224739"/>
                  </a:lnTo>
                  <a:lnTo>
                    <a:pt x="525995" y="224434"/>
                  </a:lnTo>
                  <a:lnTo>
                    <a:pt x="526046" y="224663"/>
                  </a:lnTo>
                  <a:lnTo>
                    <a:pt x="526084" y="224866"/>
                  </a:lnTo>
                  <a:lnTo>
                    <a:pt x="526148" y="225196"/>
                  </a:lnTo>
                  <a:lnTo>
                    <a:pt x="527291" y="226123"/>
                  </a:lnTo>
                  <a:close/>
                </a:path>
                <a:path w="1000125" h="349884">
                  <a:moveTo>
                    <a:pt x="528853" y="197662"/>
                  </a:moveTo>
                  <a:lnTo>
                    <a:pt x="528739" y="197383"/>
                  </a:lnTo>
                  <a:lnTo>
                    <a:pt x="528574" y="197065"/>
                  </a:lnTo>
                  <a:lnTo>
                    <a:pt x="528243" y="196532"/>
                  </a:lnTo>
                  <a:lnTo>
                    <a:pt x="528459" y="197002"/>
                  </a:lnTo>
                  <a:lnTo>
                    <a:pt x="528662" y="197345"/>
                  </a:lnTo>
                  <a:lnTo>
                    <a:pt x="528853" y="197662"/>
                  </a:lnTo>
                  <a:close/>
                </a:path>
                <a:path w="1000125" h="349884">
                  <a:moveTo>
                    <a:pt x="531418" y="224599"/>
                  </a:moveTo>
                  <a:lnTo>
                    <a:pt x="530237" y="224586"/>
                  </a:lnTo>
                  <a:lnTo>
                    <a:pt x="530618" y="224739"/>
                  </a:lnTo>
                  <a:lnTo>
                    <a:pt x="531050" y="224739"/>
                  </a:lnTo>
                  <a:lnTo>
                    <a:pt x="531418" y="224599"/>
                  </a:lnTo>
                  <a:close/>
                </a:path>
                <a:path w="1000125" h="349884">
                  <a:moveTo>
                    <a:pt x="536600" y="195795"/>
                  </a:moveTo>
                  <a:lnTo>
                    <a:pt x="536575" y="195414"/>
                  </a:lnTo>
                  <a:lnTo>
                    <a:pt x="536460" y="195160"/>
                  </a:lnTo>
                  <a:lnTo>
                    <a:pt x="534847" y="191223"/>
                  </a:lnTo>
                  <a:lnTo>
                    <a:pt x="534644" y="192493"/>
                  </a:lnTo>
                  <a:lnTo>
                    <a:pt x="534543" y="193636"/>
                  </a:lnTo>
                  <a:lnTo>
                    <a:pt x="535546" y="195516"/>
                  </a:lnTo>
                  <a:lnTo>
                    <a:pt x="535533" y="195160"/>
                  </a:lnTo>
                  <a:lnTo>
                    <a:pt x="535609" y="195643"/>
                  </a:lnTo>
                  <a:lnTo>
                    <a:pt x="535546" y="195516"/>
                  </a:lnTo>
                  <a:lnTo>
                    <a:pt x="535622" y="197700"/>
                  </a:lnTo>
                  <a:lnTo>
                    <a:pt x="536600" y="195795"/>
                  </a:lnTo>
                  <a:close/>
                </a:path>
                <a:path w="1000125" h="349884">
                  <a:moveTo>
                    <a:pt x="541528" y="218389"/>
                  </a:moveTo>
                  <a:lnTo>
                    <a:pt x="539127" y="216408"/>
                  </a:lnTo>
                  <a:lnTo>
                    <a:pt x="539026" y="217004"/>
                  </a:lnTo>
                  <a:lnTo>
                    <a:pt x="540473" y="220560"/>
                  </a:lnTo>
                  <a:lnTo>
                    <a:pt x="541528" y="218389"/>
                  </a:lnTo>
                  <a:close/>
                </a:path>
                <a:path w="1000125" h="349884">
                  <a:moveTo>
                    <a:pt x="541553" y="190131"/>
                  </a:moveTo>
                  <a:lnTo>
                    <a:pt x="541312" y="189826"/>
                  </a:lnTo>
                  <a:lnTo>
                    <a:pt x="541235" y="190207"/>
                  </a:lnTo>
                  <a:lnTo>
                    <a:pt x="541553" y="190131"/>
                  </a:lnTo>
                  <a:close/>
                </a:path>
                <a:path w="1000125" h="349884">
                  <a:moveTo>
                    <a:pt x="541616" y="195872"/>
                  </a:moveTo>
                  <a:lnTo>
                    <a:pt x="541172" y="195618"/>
                  </a:lnTo>
                  <a:lnTo>
                    <a:pt x="541388" y="195834"/>
                  </a:lnTo>
                  <a:lnTo>
                    <a:pt x="541515" y="195872"/>
                  </a:lnTo>
                  <a:close/>
                </a:path>
                <a:path w="1000125" h="349884">
                  <a:moveTo>
                    <a:pt x="541959" y="198805"/>
                  </a:moveTo>
                  <a:lnTo>
                    <a:pt x="541769" y="197624"/>
                  </a:lnTo>
                  <a:lnTo>
                    <a:pt x="541401" y="197573"/>
                  </a:lnTo>
                  <a:lnTo>
                    <a:pt x="541959" y="198805"/>
                  </a:lnTo>
                  <a:close/>
                </a:path>
                <a:path w="1000125" h="349884">
                  <a:moveTo>
                    <a:pt x="541959" y="190652"/>
                  </a:moveTo>
                  <a:lnTo>
                    <a:pt x="541794" y="190080"/>
                  </a:lnTo>
                  <a:lnTo>
                    <a:pt x="541553" y="190131"/>
                  </a:lnTo>
                  <a:lnTo>
                    <a:pt x="541959" y="190652"/>
                  </a:lnTo>
                  <a:close/>
                </a:path>
                <a:path w="1000125" h="349884">
                  <a:moveTo>
                    <a:pt x="542150" y="197700"/>
                  </a:moveTo>
                  <a:lnTo>
                    <a:pt x="541705" y="197192"/>
                  </a:lnTo>
                  <a:lnTo>
                    <a:pt x="541769" y="197624"/>
                  </a:lnTo>
                  <a:lnTo>
                    <a:pt x="542150" y="197700"/>
                  </a:lnTo>
                  <a:close/>
                </a:path>
                <a:path w="1000125" h="349884">
                  <a:moveTo>
                    <a:pt x="542302" y="219036"/>
                  </a:moveTo>
                  <a:lnTo>
                    <a:pt x="541655" y="217271"/>
                  </a:lnTo>
                  <a:lnTo>
                    <a:pt x="541591" y="218274"/>
                  </a:lnTo>
                  <a:lnTo>
                    <a:pt x="541540" y="218401"/>
                  </a:lnTo>
                  <a:lnTo>
                    <a:pt x="542302" y="219036"/>
                  </a:lnTo>
                  <a:close/>
                </a:path>
                <a:path w="1000125" h="349884">
                  <a:moveTo>
                    <a:pt x="543610" y="188391"/>
                  </a:moveTo>
                  <a:lnTo>
                    <a:pt x="543496" y="188734"/>
                  </a:lnTo>
                  <a:lnTo>
                    <a:pt x="543610" y="188391"/>
                  </a:lnTo>
                  <a:close/>
                </a:path>
                <a:path w="1000125" h="349884">
                  <a:moveTo>
                    <a:pt x="544512" y="189445"/>
                  </a:moveTo>
                  <a:lnTo>
                    <a:pt x="544233" y="189699"/>
                  </a:lnTo>
                  <a:lnTo>
                    <a:pt x="544156" y="189953"/>
                  </a:lnTo>
                  <a:lnTo>
                    <a:pt x="544436" y="189826"/>
                  </a:lnTo>
                  <a:lnTo>
                    <a:pt x="544512" y="189445"/>
                  </a:lnTo>
                  <a:close/>
                </a:path>
                <a:path w="1000125" h="349884">
                  <a:moveTo>
                    <a:pt x="549008" y="214134"/>
                  </a:moveTo>
                  <a:lnTo>
                    <a:pt x="548906" y="214312"/>
                  </a:lnTo>
                  <a:lnTo>
                    <a:pt x="548792" y="214972"/>
                  </a:lnTo>
                  <a:lnTo>
                    <a:pt x="548932" y="214668"/>
                  </a:lnTo>
                  <a:lnTo>
                    <a:pt x="549008" y="214134"/>
                  </a:lnTo>
                  <a:close/>
                </a:path>
                <a:path w="1000125" h="349884">
                  <a:moveTo>
                    <a:pt x="549097" y="213194"/>
                  </a:moveTo>
                  <a:lnTo>
                    <a:pt x="548932" y="212940"/>
                  </a:lnTo>
                  <a:lnTo>
                    <a:pt x="549021" y="213194"/>
                  </a:lnTo>
                  <a:close/>
                </a:path>
                <a:path w="1000125" h="349884">
                  <a:moveTo>
                    <a:pt x="550024" y="214591"/>
                  </a:moveTo>
                  <a:lnTo>
                    <a:pt x="549770" y="213956"/>
                  </a:lnTo>
                  <a:lnTo>
                    <a:pt x="549224" y="212559"/>
                  </a:lnTo>
                  <a:lnTo>
                    <a:pt x="549097" y="213194"/>
                  </a:lnTo>
                  <a:lnTo>
                    <a:pt x="549008" y="214134"/>
                  </a:lnTo>
                  <a:lnTo>
                    <a:pt x="549287" y="213956"/>
                  </a:lnTo>
                  <a:lnTo>
                    <a:pt x="550024" y="214591"/>
                  </a:lnTo>
                  <a:close/>
                </a:path>
                <a:path w="1000125" h="349884">
                  <a:moveTo>
                    <a:pt x="552081" y="189661"/>
                  </a:moveTo>
                  <a:lnTo>
                    <a:pt x="551878" y="189407"/>
                  </a:lnTo>
                  <a:lnTo>
                    <a:pt x="551726" y="189280"/>
                  </a:lnTo>
                  <a:lnTo>
                    <a:pt x="551776" y="189534"/>
                  </a:lnTo>
                  <a:lnTo>
                    <a:pt x="551903" y="189585"/>
                  </a:lnTo>
                  <a:lnTo>
                    <a:pt x="552081" y="189661"/>
                  </a:lnTo>
                  <a:close/>
                </a:path>
                <a:path w="1000125" h="349884">
                  <a:moveTo>
                    <a:pt x="554685" y="189306"/>
                  </a:moveTo>
                  <a:lnTo>
                    <a:pt x="554202" y="187413"/>
                  </a:lnTo>
                  <a:lnTo>
                    <a:pt x="553999" y="188683"/>
                  </a:lnTo>
                  <a:lnTo>
                    <a:pt x="554685" y="189306"/>
                  </a:lnTo>
                  <a:close/>
                </a:path>
                <a:path w="1000125" h="349884">
                  <a:moveTo>
                    <a:pt x="554951" y="209511"/>
                  </a:moveTo>
                  <a:lnTo>
                    <a:pt x="554685" y="209638"/>
                  </a:lnTo>
                  <a:lnTo>
                    <a:pt x="554951" y="209511"/>
                  </a:lnTo>
                  <a:close/>
                </a:path>
                <a:path w="1000125" h="349884">
                  <a:moveTo>
                    <a:pt x="561213" y="183832"/>
                  </a:moveTo>
                  <a:lnTo>
                    <a:pt x="560768" y="185051"/>
                  </a:lnTo>
                  <a:lnTo>
                    <a:pt x="561136" y="184264"/>
                  </a:lnTo>
                  <a:lnTo>
                    <a:pt x="561213" y="183832"/>
                  </a:lnTo>
                  <a:close/>
                </a:path>
                <a:path w="1000125" h="349884">
                  <a:moveTo>
                    <a:pt x="561403" y="187921"/>
                  </a:moveTo>
                  <a:lnTo>
                    <a:pt x="561327" y="187540"/>
                  </a:lnTo>
                  <a:lnTo>
                    <a:pt x="560374" y="186143"/>
                  </a:lnTo>
                  <a:lnTo>
                    <a:pt x="560793" y="188556"/>
                  </a:lnTo>
                  <a:lnTo>
                    <a:pt x="561403" y="187921"/>
                  </a:lnTo>
                  <a:close/>
                </a:path>
                <a:path w="1000125" h="349884">
                  <a:moveTo>
                    <a:pt x="562444" y="189166"/>
                  </a:moveTo>
                  <a:lnTo>
                    <a:pt x="562013" y="187286"/>
                  </a:lnTo>
                  <a:lnTo>
                    <a:pt x="561632" y="187680"/>
                  </a:lnTo>
                  <a:lnTo>
                    <a:pt x="561581" y="187921"/>
                  </a:lnTo>
                  <a:lnTo>
                    <a:pt x="562444" y="189166"/>
                  </a:lnTo>
                  <a:close/>
                </a:path>
                <a:path w="1000125" h="349884">
                  <a:moveTo>
                    <a:pt x="563079" y="202653"/>
                  </a:moveTo>
                  <a:lnTo>
                    <a:pt x="562775" y="202577"/>
                  </a:lnTo>
                  <a:lnTo>
                    <a:pt x="562368" y="202399"/>
                  </a:lnTo>
                  <a:lnTo>
                    <a:pt x="562305" y="202920"/>
                  </a:lnTo>
                  <a:lnTo>
                    <a:pt x="562813" y="203352"/>
                  </a:lnTo>
                  <a:lnTo>
                    <a:pt x="563003" y="203123"/>
                  </a:lnTo>
                  <a:lnTo>
                    <a:pt x="563079" y="202653"/>
                  </a:lnTo>
                  <a:close/>
                </a:path>
                <a:path w="1000125" h="349884">
                  <a:moveTo>
                    <a:pt x="563727" y="202704"/>
                  </a:moveTo>
                  <a:lnTo>
                    <a:pt x="563092" y="201155"/>
                  </a:lnTo>
                  <a:lnTo>
                    <a:pt x="563130" y="201714"/>
                  </a:lnTo>
                  <a:lnTo>
                    <a:pt x="563143" y="202272"/>
                  </a:lnTo>
                  <a:lnTo>
                    <a:pt x="563092" y="202653"/>
                  </a:lnTo>
                  <a:lnTo>
                    <a:pt x="563460" y="202742"/>
                  </a:lnTo>
                  <a:lnTo>
                    <a:pt x="563727" y="202704"/>
                  </a:lnTo>
                  <a:close/>
                </a:path>
                <a:path w="1000125" h="349884">
                  <a:moveTo>
                    <a:pt x="569810" y="202018"/>
                  </a:moveTo>
                  <a:lnTo>
                    <a:pt x="567842" y="199478"/>
                  </a:lnTo>
                  <a:lnTo>
                    <a:pt x="567448" y="198970"/>
                  </a:lnTo>
                  <a:lnTo>
                    <a:pt x="567055" y="198462"/>
                  </a:lnTo>
                  <a:lnTo>
                    <a:pt x="566851" y="198208"/>
                  </a:lnTo>
                  <a:lnTo>
                    <a:pt x="542874" y="198208"/>
                  </a:lnTo>
                  <a:lnTo>
                    <a:pt x="542290" y="198208"/>
                  </a:lnTo>
                  <a:lnTo>
                    <a:pt x="541972" y="198843"/>
                  </a:lnTo>
                  <a:lnTo>
                    <a:pt x="542226" y="200494"/>
                  </a:lnTo>
                  <a:lnTo>
                    <a:pt x="540473" y="197319"/>
                  </a:lnTo>
                  <a:lnTo>
                    <a:pt x="540334" y="197065"/>
                  </a:lnTo>
                  <a:lnTo>
                    <a:pt x="539026" y="194703"/>
                  </a:lnTo>
                  <a:lnTo>
                    <a:pt x="539026" y="200875"/>
                  </a:lnTo>
                  <a:lnTo>
                    <a:pt x="538276" y="199732"/>
                  </a:lnTo>
                  <a:lnTo>
                    <a:pt x="538175" y="199567"/>
                  </a:lnTo>
                  <a:lnTo>
                    <a:pt x="538187" y="199732"/>
                  </a:lnTo>
                  <a:lnTo>
                    <a:pt x="538111" y="199478"/>
                  </a:lnTo>
                  <a:lnTo>
                    <a:pt x="537514" y="198564"/>
                  </a:lnTo>
                  <a:lnTo>
                    <a:pt x="537502" y="199097"/>
                  </a:lnTo>
                  <a:lnTo>
                    <a:pt x="537438" y="198462"/>
                  </a:lnTo>
                  <a:lnTo>
                    <a:pt x="537514" y="197700"/>
                  </a:lnTo>
                  <a:lnTo>
                    <a:pt x="537527" y="197319"/>
                  </a:lnTo>
                  <a:lnTo>
                    <a:pt x="538010" y="197573"/>
                  </a:lnTo>
                  <a:lnTo>
                    <a:pt x="538124" y="198970"/>
                  </a:lnTo>
                  <a:lnTo>
                    <a:pt x="538238" y="199478"/>
                  </a:lnTo>
                  <a:lnTo>
                    <a:pt x="539026" y="200875"/>
                  </a:lnTo>
                  <a:lnTo>
                    <a:pt x="539026" y="194703"/>
                  </a:lnTo>
                  <a:lnTo>
                    <a:pt x="538861" y="197065"/>
                  </a:lnTo>
                  <a:lnTo>
                    <a:pt x="537984" y="196049"/>
                  </a:lnTo>
                  <a:lnTo>
                    <a:pt x="537857" y="195414"/>
                  </a:lnTo>
                  <a:lnTo>
                    <a:pt x="537565" y="193890"/>
                  </a:lnTo>
                  <a:lnTo>
                    <a:pt x="536879" y="193255"/>
                  </a:lnTo>
                  <a:lnTo>
                    <a:pt x="536740" y="195503"/>
                  </a:lnTo>
                  <a:lnTo>
                    <a:pt x="536943" y="199224"/>
                  </a:lnTo>
                  <a:lnTo>
                    <a:pt x="537286" y="199136"/>
                  </a:lnTo>
                  <a:lnTo>
                    <a:pt x="538340" y="203542"/>
                  </a:lnTo>
                  <a:lnTo>
                    <a:pt x="537006" y="202018"/>
                  </a:lnTo>
                  <a:lnTo>
                    <a:pt x="536905" y="201891"/>
                  </a:lnTo>
                  <a:lnTo>
                    <a:pt x="536575" y="201510"/>
                  </a:lnTo>
                  <a:lnTo>
                    <a:pt x="535851" y="199605"/>
                  </a:lnTo>
                  <a:lnTo>
                    <a:pt x="534365" y="195643"/>
                  </a:lnTo>
                  <a:lnTo>
                    <a:pt x="532104" y="193636"/>
                  </a:lnTo>
                  <a:lnTo>
                    <a:pt x="533234" y="199605"/>
                  </a:lnTo>
                  <a:lnTo>
                    <a:pt x="531012" y="198716"/>
                  </a:lnTo>
                  <a:lnTo>
                    <a:pt x="531926" y="199478"/>
                  </a:lnTo>
                  <a:lnTo>
                    <a:pt x="532587" y="201891"/>
                  </a:lnTo>
                  <a:lnTo>
                    <a:pt x="532104" y="201383"/>
                  </a:lnTo>
                  <a:lnTo>
                    <a:pt x="531025" y="200240"/>
                  </a:lnTo>
                  <a:lnTo>
                    <a:pt x="530834" y="201383"/>
                  </a:lnTo>
                  <a:lnTo>
                    <a:pt x="530148" y="199478"/>
                  </a:lnTo>
                  <a:lnTo>
                    <a:pt x="529793" y="199097"/>
                  </a:lnTo>
                  <a:lnTo>
                    <a:pt x="529539" y="198843"/>
                  </a:lnTo>
                  <a:lnTo>
                    <a:pt x="528853" y="197700"/>
                  </a:lnTo>
                  <a:lnTo>
                    <a:pt x="529424" y="199097"/>
                  </a:lnTo>
                  <a:lnTo>
                    <a:pt x="527583" y="198081"/>
                  </a:lnTo>
                  <a:lnTo>
                    <a:pt x="528904" y="202018"/>
                  </a:lnTo>
                  <a:lnTo>
                    <a:pt x="527189" y="199732"/>
                  </a:lnTo>
                  <a:lnTo>
                    <a:pt x="525449" y="199224"/>
                  </a:lnTo>
                  <a:lnTo>
                    <a:pt x="527723" y="205828"/>
                  </a:lnTo>
                  <a:lnTo>
                    <a:pt x="526186" y="205701"/>
                  </a:lnTo>
                  <a:lnTo>
                    <a:pt x="526034" y="204812"/>
                  </a:lnTo>
                  <a:lnTo>
                    <a:pt x="525780" y="203415"/>
                  </a:lnTo>
                  <a:lnTo>
                    <a:pt x="524802" y="202399"/>
                  </a:lnTo>
                  <a:lnTo>
                    <a:pt x="524751" y="201764"/>
                  </a:lnTo>
                  <a:lnTo>
                    <a:pt x="524941" y="200621"/>
                  </a:lnTo>
                  <a:lnTo>
                    <a:pt x="524979" y="200367"/>
                  </a:lnTo>
                  <a:lnTo>
                    <a:pt x="524535" y="200621"/>
                  </a:lnTo>
                  <a:lnTo>
                    <a:pt x="524014" y="200367"/>
                  </a:lnTo>
                  <a:lnTo>
                    <a:pt x="524522" y="201764"/>
                  </a:lnTo>
                  <a:lnTo>
                    <a:pt x="523811" y="200621"/>
                  </a:lnTo>
                  <a:lnTo>
                    <a:pt x="524294" y="204812"/>
                  </a:lnTo>
                  <a:lnTo>
                    <a:pt x="523214" y="203034"/>
                  </a:lnTo>
                  <a:lnTo>
                    <a:pt x="523328" y="204050"/>
                  </a:lnTo>
                  <a:lnTo>
                    <a:pt x="524052" y="206082"/>
                  </a:lnTo>
                  <a:lnTo>
                    <a:pt x="523494" y="206082"/>
                  </a:lnTo>
                  <a:lnTo>
                    <a:pt x="522986" y="206590"/>
                  </a:lnTo>
                  <a:lnTo>
                    <a:pt x="522947" y="206844"/>
                  </a:lnTo>
                  <a:lnTo>
                    <a:pt x="524090" y="208749"/>
                  </a:lnTo>
                  <a:lnTo>
                    <a:pt x="520496" y="203161"/>
                  </a:lnTo>
                  <a:lnTo>
                    <a:pt x="520496" y="210527"/>
                  </a:lnTo>
                  <a:lnTo>
                    <a:pt x="519036" y="208241"/>
                  </a:lnTo>
                  <a:lnTo>
                    <a:pt x="517410" y="205701"/>
                  </a:lnTo>
                  <a:lnTo>
                    <a:pt x="516712" y="206717"/>
                  </a:lnTo>
                  <a:lnTo>
                    <a:pt x="515785" y="207733"/>
                  </a:lnTo>
                  <a:lnTo>
                    <a:pt x="514985" y="208241"/>
                  </a:lnTo>
                  <a:lnTo>
                    <a:pt x="514858" y="207733"/>
                  </a:lnTo>
                  <a:lnTo>
                    <a:pt x="514667" y="207327"/>
                  </a:lnTo>
                  <a:lnTo>
                    <a:pt x="513016" y="206082"/>
                  </a:lnTo>
                  <a:lnTo>
                    <a:pt x="516178" y="213321"/>
                  </a:lnTo>
                  <a:lnTo>
                    <a:pt x="514083" y="211797"/>
                  </a:lnTo>
                  <a:lnTo>
                    <a:pt x="513118" y="210273"/>
                  </a:lnTo>
                  <a:lnTo>
                    <a:pt x="512241" y="208876"/>
                  </a:lnTo>
                  <a:lnTo>
                    <a:pt x="514172" y="209765"/>
                  </a:lnTo>
                  <a:lnTo>
                    <a:pt x="513410" y="208876"/>
                  </a:lnTo>
                  <a:lnTo>
                    <a:pt x="513308" y="208749"/>
                  </a:lnTo>
                  <a:lnTo>
                    <a:pt x="510781" y="202399"/>
                  </a:lnTo>
                  <a:lnTo>
                    <a:pt x="512000" y="210273"/>
                  </a:lnTo>
                  <a:lnTo>
                    <a:pt x="511403" y="209384"/>
                  </a:lnTo>
                  <a:lnTo>
                    <a:pt x="509727" y="206844"/>
                  </a:lnTo>
                  <a:lnTo>
                    <a:pt x="509816" y="206336"/>
                  </a:lnTo>
                  <a:lnTo>
                    <a:pt x="508317" y="204431"/>
                  </a:lnTo>
                  <a:lnTo>
                    <a:pt x="508990" y="209384"/>
                  </a:lnTo>
                  <a:lnTo>
                    <a:pt x="507695" y="209384"/>
                  </a:lnTo>
                  <a:lnTo>
                    <a:pt x="507542" y="208749"/>
                  </a:lnTo>
                  <a:lnTo>
                    <a:pt x="507352" y="208368"/>
                  </a:lnTo>
                  <a:lnTo>
                    <a:pt x="507555" y="210146"/>
                  </a:lnTo>
                  <a:lnTo>
                    <a:pt x="507669" y="212051"/>
                  </a:lnTo>
                  <a:lnTo>
                    <a:pt x="506272" y="214210"/>
                  </a:lnTo>
                  <a:lnTo>
                    <a:pt x="506196" y="214591"/>
                  </a:lnTo>
                  <a:lnTo>
                    <a:pt x="506399" y="214972"/>
                  </a:lnTo>
                  <a:lnTo>
                    <a:pt x="505675" y="215988"/>
                  </a:lnTo>
                  <a:lnTo>
                    <a:pt x="504863" y="214718"/>
                  </a:lnTo>
                  <a:lnTo>
                    <a:pt x="503720" y="213829"/>
                  </a:lnTo>
                  <a:lnTo>
                    <a:pt x="502653" y="211162"/>
                  </a:lnTo>
                  <a:lnTo>
                    <a:pt x="503529" y="210654"/>
                  </a:lnTo>
                  <a:lnTo>
                    <a:pt x="501789" y="207225"/>
                  </a:lnTo>
                  <a:lnTo>
                    <a:pt x="502386" y="211162"/>
                  </a:lnTo>
                  <a:lnTo>
                    <a:pt x="501662" y="210781"/>
                  </a:lnTo>
                  <a:lnTo>
                    <a:pt x="501180" y="209130"/>
                  </a:lnTo>
                  <a:lnTo>
                    <a:pt x="499935" y="210146"/>
                  </a:lnTo>
                  <a:lnTo>
                    <a:pt x="501307" y="214083"/>
                  </a:lnTo>
                  <a:lnTo>
                    <a:pt x="499681" y="214337"/>
                  </a:lnTo>
                  <a:lnTo>
                    <a:pt x="500253" y="215480"/>
                  </a:lnTo>
                  <a:lnTo>
                    <a:pt x="500786" y="219544"/>
                  </a:lnTo>
                  <a:lnTo>
                    <a:pt x="500697" y="219290"/>
                  </a:lnTo>
                  <a:lnTo>
                    <a:pt x="500570" y="218909"/>
                  </a:lnTo>
                  <a:lnTo>
                    <a:pt x="500392" y="218401"/>
                  </a:lnTo>
                  <a:lnTo>
                    <a:pt x="499808" y="216623"/>
                  </a:lnTo>
                  <a:lnTo>
                    <a:pt x="498779" y="213575"/>
                  </a:lnTo>
                  <a:lnTo>
                    <a:pt x="498957" y="216623"/>
                  </a:lnTo>
                  <a:lnTo>
                    <a:pt x="497319" y="212940"/>
                  </a:lnTo>
                  <a:lnTo>
                    <a:pt x="497192" y="213575"/>
                  </a:lnTo>
                  <a:lnTo>
                    <a:pt x="497078" y="214337"/>
                  </a:lnTo>
                  <a:lnTo>
                    <a:pt x="496722" y="217385"/>
                  </a:lnTo>
                  <a:lnTo>
                    <a:pt x="496011" y="218401"/>
                  </a:lnTo>
                  <a:lnTo>
                    <a:pt x="495769" y="216865"/>
                  </a:lnTo>
                  <a:lnTo>
                    <a:pt x="495439" y="218528"/>
                  </a:lnTo>
                  <a:lnTo>
                    <a:pt x="494334" y="218909"/>
                  </a:lnTo>
                  <a:lnTo>
                    <a:pt x="494042" y="218020"/>
                  </a:lnTo>
                  <a:lnTo>
                    <a:pt x="491871" y="211289"/>
                  </a:lnTo>
                  <a:lnTo>
                    <a:pt x="490816" y="218020"/>
                  </a:lnTo>
                  <a:lnTo>
                    <a:pt x="489724" y="215861"/>
                  </a:lnTo>
                  <a:lnTo>
                    <a:pt x="487984" y="212432"/>
                  </a:lnTo>
                  <a:lnTo>
                    <a:pt x="487032" y="215861"/>
                  </a:lnTo>
                  <a:lnTo>
                    <a:pt x="483743" y="212559"/>
                  </a:lnTo>
                  <a:lnTo>
                    <a:pt x="481660" y="213702"/>
                  </a:lnTo>
                  <a:lnTo>
                    <a:pt x="484505" y="219290"/>
                  </a:lnTo>
                  <a:lnTo>
                    <a:pt x="481063" y="214083"/>
                  </a:lnTo>
                  <a:lnTo>
                    <a:pt x="481393" y="214998"/>
                  </a:lnTo>
                  <a:lnTo>
                    <a:pt x="480517" y="214210"/>
                  </a:lnTo>
                  <a:lnTo>
                    <a:pt x="481723" y="215938"/>
                  </a:lnTo>
                  <a:lnTo>
                    <a:pt x="481952" y="216560"/>
                  </a:lnTo>
                  <a:lnTo>
                    <a:pt x="480428" y="217805"/>
                  </a:lnTo>
                  <a:lnTo>
                    <a:pt x="482473" y="220192"/>
                  </a:lnTo>
                  <a:lnTo>
                    <a:pt x="482003" y="219138"/>
                  </a:lnTo>
                  <a:lnTo>
                    <a:pt x="481990" y="216636"/>
                  </a:lnTo>
                  <a:lnTo>
                    <a:pt x="483095" y="219671"/>
                  </a:lnTo>
                  <a:lnTo>
                    <a:pt x="483184" y="220306"/>
                  </a:lnTo>
                  <a:lnTo>
                    <a:pt x="482892" y="220687"/>
                  </a:lnTo>
                  <a:lnTo>
                    <a:pt x="482663" y="220687"/>
                  </a:lnTo>
                  <a:lnTo>
                    <a:pt x="482473" y="220306"/>
                  </a:lnTo>
                  <a:lnTo>
                    <a:pt x="481774" y="219544"/>
                  </a:lnTo>
                  <a:lnTo>
                    <a:pt x="479666" y="217258"/>
                  </a:lnTo>
                  <a:lnTo>
                    <a:pt x="478675" y="215607"/>
                  </a:lnTo>
                  <a:lnTo>
                    <a:pt x="479704" y="215734"/>
                  </a:lnTo>
                  <a:lnTo>
                    <a:pt x="479653" y="215607"/>
                  </a:lnTo>
                  <a:lnTo>
                    <a:pt x="479183" y="214337"/>
                  </a:lnTo>
                  <a:lnTo>
                    <a:pt x="477875" y="214337"/>
                  </a:lnTo>
                  <a:lnTo>
                    <a:pt x="477875" y="213829"/>
                  </a:lnTo>
                  <a:lnTo>
                    <a:pt x="477824" y="211924"/>
                  </a:lnTo>
                  <a:lnTo>
                    <a:pt x="476516" y="210654"/>
                  </a:lnTo>
                  <a:lnTo>
                    <a:pt x="477304" y="212432"/>
                  </a:lnTo>
                  <a:lnTo>
                    <a:pt x="477393" y="212813"/>
                  </a:lnTo>
                  <a:lnTo>
                    <a:pt x="477177" y="213829"/>
                  </a:lnTo>
                  <a:lnTo>
                    <a:pt x="476250" y="213194"/>
                  </a:lnTo>
                  <a:lnTo>
                    <a:pt x="477939" y="215480"/>
                  </a:lnTo>
                  <a:lnTo>
                    <a:pt x="478028" y="216408"/>
                  </a:lnTo>
                  <a:lnTo>
                    <a:pt x="477621" y="219544"/>
                  </a:lnTo>
                  <a:lnTo>
                    <a:pt x="477418" y="218909"/>
                  </a:lnTo>
                  <a:lnTo>
                    <a:pt x="476148" y="214845"/>
                  </a:lnTo>
                  <a:lnTo>
                    <a:pt x="475005" y="211162"/>
                  </a:lnTo>
                  <a:lnTo>
                    <a:pt x="474472" y="214845"/>
                  </a:lnTo>
                  <a:lnTo>
                    <a:pt x="474433" y="214210"/>
                  </a:lnTo>
                  <a:lnTo>
                    <a:pt x="474357" y="212813"/>
                  </a:lnTo>
                  <a:lnTo>
                    <a:pt x="473900" y="214210"/>
                  </a:lnTo>
                  <a:lnTo>
                    <a:pt x="471297" y="213829"/>
                  </a:lnTo>
                  <a:lnTo>
                    <a:pt x="472122" y="218909"/>
                  </a:lnTo>
                  <a:lnTo>
                    <a:pt x="471728" y="218274"/>
                  </a:lnTo>
                  <a:lnTo>
                    <a:pt x="471030" y="216725"/>
                  </a:lnTo>
                  <a:lnTo>
                    <a:pt x="471068" y="216408"/>
                  </a:lnTo>
                  <a:lnTo>
                    <a:pt x="471195" y="216115"/>
                  </a:lnTo>
                  <a:lnTo>
                    <a:pt x="468985" y="215988"/>
                  </a:lnTo>
                  <a:lnTo>
                    <a:pt x="468884" y="217449"/>
                  </a:lnTo>
                  <a:lnTo>
                    <a:pt x="468884" y="242658"/>
                  </a:lnTo>
                  <a:lnTo>
                    <a:pt x="468769" y="242404"/>
                  </a:lnTo>
                  <a:lnTo>
                    <a:pt x="468604" y="242277"/>
                  </a:lnTo>
                  <a:lnTo>
                    <a:pt x="468096" y="241896"/>
                  </a:lnTo>
                  <a:lnTo>
                    <a:pt x="468033" y="241007"/>
                  </a:lnTo>
                  <a:lnTo>
                    <a:pt x="467969" y="240118"/>
                  </a:lnTo>
                  <a:lnTo>
                    <a:pt x="468807" y="242430"/>
                  </a:lnTo>
                  <a:lnTo>
                    <a:pt x="468884" y="242658"/>
                  </a:lnTo>
                  <a:lnTo>
                    <a:pt x="468884" y="217449"/>
                  </a:lnTo>
                  <a:lnTo>
                    <a:pt x="468515" y="222719"/>
                  </a:lnTo>
                  <a:lnTo>
                    <a:pt x="467588" y="221830"/>
                  </a:lnTo>
                  <a:lnTo>
                    <a:pt x="467448" y="221703"/>
                  </a:lnTo>
                  <a:lnTo>
                    <a:pt x="465988" y="220306"/>
                  </a:lnTo>
                  <a:lnTo>
                    <a:pt x="465645" y="218782"/>
                  </a:lnTo>
                  <a:lnTo>
                    <a:pt x="465582" y="218909"/>
                  </a:lnTo>
                  <a:lnTo>
                    <a:pt x="465467" y="219544"/>
                  </a:lnTo>
                  <a:lnTo>
                    <a:pt x="465924" y="221703"/>
                  </a:lnTo>
                  <a:lnTo>
                    <a:pt x="464959" y="220433"/>
                  </a:lnTo>
                  <a:lnTo>
                    <a:pt x="464731" y="219544"/>
                  </a:lnTo>
                  <a:lnTo>
                    <a:pt x="464616" y="218909"/>
                  </a:lnTo>
                  <a:lnTo>
                    <a:pt x="464426" y="218909"/>
                  </a:lnTo>
                  <a:lnTo>
                    <a:pt x="464299" y="221830"/>
                  </a:lnTo>
                  <a:lnTo>
                    <a:pt x="463524" y="221068"/>
                  </a:lnTo>
                  <a:lnTo>
                    <a:pt x="463384" y="219290"/>
                  </a:lnTo>
                  <a:lnTo>
                    <a:pt x="460819" y="218020"/>
                  </a:lnTo>
                  <a:lnTo>
                    <a:pt x="461556" y="222973"/>
                  </a:lnTo>
                  <a:lnTo>
                    <a:pt x="461657" y="224497"/>
                  </a:lnTo>
                  <a:lnTo>
                    <a:pt x="460476" y="225894"/>
                  </a:lnTo>
                  <a:lnTo>
                    <a:pt x="459041" y="221449"/>
                  </a:lnTo>
                  <a:lnTo>
                    <a:pt x="456069" y="220052"/>
                  </a:lnTo>
                  <a:lnTo>
                    <a:pt x="455891" y="219544"/>
                  </a:lnTo>
                  <a:lnTo>
                    <a:pt x="453466" y="219671"/>
                  </a:lnTo>
                  <a:lnTo>
                    <a:pt x="453263" y="223735"/>
                  </a:lnTo>
                  <a:lnTo>
                    <a:pt x="453148" y="224497"/>
                  </a:lnTo>
                  <a:lnTo>
                    <a:pt x="451700" y="226783"/>
                  </a:lnTo>
                  <a:lnTo>
                    <a:pt x="451294" y="226148"/>
                  </a:lnTo>
                  <a:lnTo>
                    <a:pt x="448868" y="222338"/>
                  </a:lnTo>
                  <a:lnTo>
                    <a:pt x="446659" y="226148"/>
                  </a:lnTo>
                  <a:lnTo>
                    <a:pt x="443725" y="224116"/>
                  </a:lnTo>
                  <a:lnTo>
                    <a:pt x="444296" y="224878"/>
                  </a:lnTo>
                  <a:lnTo>
                    <a:pt x="444588" y="226529"/>
                  </a:lnTo>
                  <a:lnTo>
                    <a:pt x="444665" y="227799"/>
                  </a:lnTo>
                  <a:lnTo>
                    <a:pt x="444525" y="228180"/>
                  </a:lnTo>
                  <a:lnTo>
                    <a:pt x="443750" y="227418"/>
                  </a:lnTo>
                  <a:lnTo>
                    <a:pt x="444131" y="231609"/>
                  </a:lnTo>
                  <a:lnTo>
                    <a:pt x="443839" y="230593"/>
                  </a:lnTo>
                  <a:lnTo>
                    <a:pt x="442937" y="227545"/>
                  </a:lnTo>
                  <a:lnTo>
                    <a:pt x="443128" y="227545"/>
                  </a:lnTo>
                  <a:lnTo>
                    <a:pt x="441515" y="223735"/>
                  </a:lnTo>
                  <a:lnTo>
                    <a:pt x="440855" y="225132"/>
                  </a:lnTo>
                  <a:lnTo>
                    <a:pt x="440016" y="225259"/>
                  </a:lnTo>
                  <a:lnTo>
                    <a:pt x="441540" y="230593"/>
                  </a:lnTo>
                  <a:lnTo>
                    <a:pt x="438912" y="228180"/>
                  </a:lnTo>
                  <a:lnTo>
                    <a:pt x="437197" y="229323"/>
                  </a:lnTo>
                  <a:lnTo>
                    <a:pt x="435724" y="230593"/>
                  </a:lnTo>
                  <a:lnTo>
                    <a:pt x="433755" y="228561"/>
                  </a:lnTo>
                  <a:lnTo>
                    <a:pt x="433666" y="229958"/>
                  </a:lnTo>
                  <a:lnTo>
                    <a:pt x="433031" y="230212"/>
                  </a:lnTo>
                  <a:lnTo>
                    <a:pt x="432955" y="231609"/>
                  </a:lnTo>
                  <a:lnTo>
                    <a:pt x="432346" y="229577"/>
                  </a:lnTo>
                  <a:lnTo>
                    <a:pt x="432117" y="228815"/>
                  </a:lnTo>
                  <a:lnTo>
                    <a:pt x="429717" y="228434"/>
                  </a:lnTo>
                  <a:lnTo>
                    <a:pt x="428231" y="229577"/>
                  </a:lnTo>
                  <a:lnTo>
                    <a:pt x="427939" y="227418"/>
                  </a:lnTo>
                  <a:lnTo>
                    <a:pt x="426935" y="227545"/>
                  </a:lnTo>
                  <a:lnTo>
                    <a:pt x="429221" y="236054"/>
                  </a:lnTo>
                  <a:lnTo>
                    <a:pt x="428383" y="236435"/>
                  </a:lnTo>
                  <a:lnTo>
                    <a:pt x="428104" y="235673"/>
                  </a:lnTo>
                  <a:lnTo>
                    <a:pt x="427494" y="234022"/>
                  </a:lnTo>
                  <a:lnTo>
                    <a:pt x="427075" y="232879"/>
                  </a:lnTo>
                  <a:lnTo>
                    <a:pt x="426834" y="232244"/>
                  </a:lnTo>
                  <a:lnTo>
                    <a:pt x="425170" y="232879"/>
                  </a:lnTo>
                  <a:lnTo>
                    <a:pt x="422351" y="229704"/>
                  </a:lnTo>
                  <a:lnTo>
                    <a:pt x="421843" y="234022"/>
                  </a:lnTo>
                  <a:lnTo>
                    <a:pt x="421398" y="232244"/>
                  </a:lnTo>
                  <a:lnTo>
                    <a:pt x="421474" y="231990"/>
                  </a:lnTo>
                  <a:lnTo>
                    <a:pt x="421589" y="231863"/>
                  </a:lnTo>
                  <a:lnTo>
                    <a:pt x="420763" y="231990"/>
                  </a:lnTo>
                  <a:lnTo>
                    <a:pt x="420573" y="231863"/>
                  </a:lnTo>
                  <a:lnTo>
                    <a:pt x="417677" y="229958"/>
                  </a:lnTo>
                  <a:lnTo>
                    <a:pt x="418477" y="232244"/>
                  </a:lnTo>
                  <a:lnTo>
                    <a:pt x="417855" y="235800"/>
                  </a:lnTo>
                  <a:lnTo>
                    <a:pt x="417436" y="237705"/>
                  </a:lnTo>
                  <a:lnTo>
                    <a:pt x="416750" y="234911"/>
                  </a:lnTo>
                  <a:lnTo>
                    <a:pt x="416979" y="237959"/>
                  </a:lnTo>
                  <a:lnTo>
                    <a:pt x="417233" y="239864"/>
                  </a:lnTo>
                  <a:lnTo>
                    <a:pt x="416509" y="241007"/>
                  </a:lnTo>
                  <a:lnTo>
                    <a:pt x="416153" y="240753"/>
                  </a:lnTo>
                  <a:lnTo>
                    <a:pt x="415671" y="238963"/>
                  </a:lnTo>
                  <a:lnTo>
                    <a:pt x="414896" y="238213"/>
                  </a:lnTo>
                  <a:lnTo>
                    <a:pt x="416306" y="242277"/>
                  </a:lnTo>
                  <a:lnTo>
                    <a:pt x="414832" y="241134"/>
                  </a:lnTo>
                  <a:lnTo>
                    <a:pt x="414705" y="239229"/>
                  </a:lnTo>
                  <a:lnTo>
                    <a:pt x="413753" y="239229"/>
                  </a:lnTo>
                  <a:lnTo>
                    <a:pt x="414007" y="239864"/>
                  </a:lnTo>
                  <a:lnTo>
                    <a:pt x="414134" y="243039"/>
                  </a:lnTo>
                  <a:lnTo>
                    <a:pt x="414020" y="243674"/>
                  </a:lnTo>
                  <a:lnTo>
                    <a:pt x="413740" y="243420"/>
                  </a:lnTo>
                  <a:lnTo>
                    <a:pt x="412965" y="242709"/>
                  </a:lnTo>
                  <a:lnTo>
                    <a:pt x="412965" y="256628"/>
                  </a:lnTo>
                  <a:lnTo>
                    <a:pt x="412699" y="256501"/>
                  </a:lnTo>
                  <a:lnTo>
                    <a:pt x="412076" y="256755"/>
                  </a:lnTo>
                  <a:lnTo>
                    <a:pt x="411848" y="256120"/>
                  </a:lnTo>
                  <a:lnTo>
                    <a:pt x="411759" y="255866"/>
                  </a:lnTo>
                  <a:lnTo>
                    <a:pt x="411607" y="255231"/>
                  </a:lnTo>
                  <a:lnTo>
                    <a:pt x="411505" y="254723"/>
                  </a:lnTo>
                  <a:lnTo>
                    <a:pt x="411721" y="254723"/>
                  </a:lnTo>
                  <a:lnTo>
                    <a:pt x="411797" y="255485"/>
                  </a:lnTo>
                  <a:lnTo>
                    <a:pt x="412432" y="255866"/>
                  </a:lnTo>
                  <a:lnTo>
                    <a:pt x="412965" y="256628"/>
                  </a:lnTo>
                  <a:lnTo>
                    <a:pt x="412965" y="242709"/>
                  </a:lnTo>
                  <a:lnTo>
                    <a:pt x="412369" y="242150"/>
                  </a:lnTo>
                  <a:lnTo>
                    <a:pt x="411505" y="239737"/>
                  </a:lnTo>
                  <a:lnTo>
                    <a:pt x="411835" y="241261"/>
                  </a:lnTo>
                  <a:lnTo>
                    <a:pt x="411962" y="243420"/>
                  </a:lnTo>
                  <a:lnTo>
                    <a:pt x="411238" y="242912"/>
                  </a:lnTo>
                  <a:lnTo>
                    <a:pt x="411010" y="242341"/>
                  </a:lnTo>
                  <a:lnTo>
                    <a:pt x="411010" y="257263"/>
                  </a:lnTo>
                  <a:lnTo>
                    <a:pt x="410578" y="257517"/>
                  </a:lnTo>
                  <a:lnTo>
                    <a:pt x="410997" y="257263"/>
                  </a:lnTo>
                  <a:lnTo>
                    <a:pt x="411010" y="242341"/>
                  </a:lnTo>
                  <a:lnTo>
                    <a:pt x="410908" y="241007"/>
                  </a:lnTo>
                  <a:lnTo>
                    <a:pt x="410400" y="240626"/>
                  </a:lnTo>
                  <a:lnTo>
                    <a:pt x="410070" y="240372"/>
                  </a:lnTo>
                  <a:lnTo>
                    <a:pt x="409689" y="240093"/>
                  </a:lnTo>
                  <a:lnTo>
                    <a:pt x="409689" y="244817"/>
                  </a:lnTo>
                  <a:lnTo>
                    <a:pt x="409308" y="244309"/>
                  </a:lnTo>
                  <a:lnTo>
                    <a:pt x="407898" y="242430"/>
                  </a:lnTo>
                  <a:lnTo>
                    <a:pt x="407593" y="241515"/>
                  </a:lnTo>
                  <a:lnTo>
                    <a:pt x="407390" y="241007"/>
                  </a:lnTo>
                  <a:lnTo>
                    <a:pt x="407301" y="240880"/>
                  </a:lnTo>
                  <a:lnTo>
                    <a:pt x="407225" y="240753"/>
                  </a:lnTo>
                  <a:lnTo>
                    <a:pt x="408406" y="240499"/>
                  </a:lnTo>
                  <a:lnTo>
                    <a:pt x="409041" y="240411"/>
                  </a:lnTo>
                  <a:lnTo>
                    <a:pt x="409689" y="244817"/>
                  </a:lnTo>
                  <a:lnTo>
                    <a:pt x="409689" y="240093"/>
                  </a:lnTo>
                  <a:lnTo>
                    <a:pt x="409397" y="239864"/>
                  </a:lnTo>
                  <a:lnTo>
                    <a:pt x="409397" y="240372"/>
                  </a:lnTo>
                  <a:lnTo>
                    <a:pt x="409359" y="240626"/>
                  </a:lnTo>
                  <a:lnTo>
                    <a:pt x="409282" y="240385"/>
                  </a:lnTo>
                  <a:lnTo>
                    <a:pt x="409397" y="239864"/>
                  </a:lnTo>
                  <a:lnTo>
                    <a:pt x="409054" y="239598"/>
                  </a:lnTo>
                  <a:lnTo>
                    <a:pt x="408609" y="238086"/>
                  </a:lnTo>
                  <a:lnTo>
                    <a:pt x="407543" y="237832"/>
                  </a:lnTo>
                  <a:lnTo>
                    <a:pt x="407250" y="234149"/>
                  </a:lnTo>
                  <a:lnTo>
                    <a:pt x="407123" y="235673"/>
                  </a:lnTo>
                  <a:lnTo>
                    <a:pt x="407009" y="240880"/>
                  </a:lnTo>
                  <a:lnTo>
                    <a:pt x="406844" y="240753"/>
                  </a:lnTo>
                  <a:lnTo>
                    <a:pt x="405739" y="239864"/>
                  </a:lnTo>
                  <a:lnTo>
                    <a:pt x="405612" y="239610"/>
                  </a:lnTo>
                  <a:lnTo>
                    <a:pt x="405485" y="239356"/>
                  </a:lnTo>
                  <a:lnTo>
                    <a:pt x="405371" y="238721"/>
                  </a:lnTo>
                  <a:lnTo>
                    <a:pt x="405091" y="238594"/>
                  </a:lnTo>
                  <a:lnTo>
                    <a:pt x="405028" y="238721"/>
                  </a:lnTo>
                  <a:lnTo>
                    <a:pt x="404914" y="239356"/>
                  </a:lnTo>
                  <a:lnTo>
                    <a:pt x="404228" y="238721"/>
                  </a:lnTo>
                  <a:lnTo>
                    <a:pt x="403923" y="238721"/>
                  </a:lnTo>
                  <a:lnTo>
                    <a:pt x="403809" y="238404"/>
                  </a:lnTo>
                  <a:lnTo>
                    <a:pt x="403809" y="238848"/>
                  </a:lnTo>
                  <a:lnTo>
                    <a:pt x="403783" y="241935"/>
                  </a:lnTo>
                  <a:lnTo>
                    <a:pt x="403771" y="241769"/>
                  </a:lnTo>
                  <a:lnTo>
                    <a:pt x="403783" y="241935"/>
                  </a:lnTo>
                  <a:lnTo>
                    <a:pt x="403783" y="238874"/>
                  </a:lnTo>
                  <a:lnTo>
                    <a:pt x="403542" y="239102"/>
                  </a:lnTo>
                  <a:lnTo>
                    <a:pt x="403428" y="239610"/>
                  </a:lnTo>
                  <a:lnTo>
                    <a:pt x="403212" y="238594"/>
                  </a:lnTo>
                  <a:lnTo>
                    <a:pt x="403339" y="237705"/>
                  </a:lnTo>
                  <a:lnTo>
                    <a:pt x="403606" y="238213"/>
                  </a:lnTo>
                  <a:lnTo>
                    <a:pt x="403809" y="238848"/>
                  </a:lnTo>
                  <a:lnTo>
                    <a:pt x="403809" y="238404"/>
                  </a:lnTo>
                  <a:lnTo>
                    <a:pt x="403567" y="237705"/>
                  </a:lnTo>
                  <a:lnTo>
                    <a:pt x="403212" y="236689"/>
                  </a:lnTo>
                  <a:lnTo>
                    <a:pt x="402526" y="237959"/>
                  </a:lnTo>
                  <a:lnTo>
                    <a:pt x="402031" y="237959"/>
                  </a:lnTo>
                  <a:lnTo>
                    <a:pt x="402882" y="240753"/>
                  </a:lnTo>
                  <a:lnTo>
                    <a:pt x="402132" y="240499"/>
                  </a:lnTo>
                  <a:lnTo>
                    <a:pt x="403364" y="242658"/>
                  </a:lnTo>
                  <a:lnTo>
                    <a:pt x="403364" y="242277"/>
                  </a:lnTo>
                  <a:lnTo>
                    <a:pt x="403631" y="242049"/>
                  </a:lnTo>
                  <a:lnTo>
                    <a:pt x="403631" y="242214"/>
                  </a:lnTo>
                  <a:lnTo>
                    <a:pt x="403720" y="242468"/>
                  </a:lnTo>
                  <a:lnTo>
                    <a:pt x="403847" y="242658"/>
                  </a:lnTo>
                  <a:lnTo>
                    <a:pt x="403948" y="242824"/>
                  </a:lnTo>
                  <a:lnTo>
                    <a:pt x="403821" y="242011"/>
                  </a:lnTo>
                  <a:lnTo>
                    <a:pt x="404088" y="241769"/>
                  </a:lnTo>
                  <a:lnTo>
                    <a:pt x="404914" y="241515"/>
                  </a:lnTo>
                  <a:lnTo>
                    <a:pt x="404914" y="244309"/>
                  </a:lnTo>
                  <a:lnTo>
                    <a:pt x="403948" y="242912"/>
                  </a:lnTo>
                  <a:lnTo>
                    <a:pt x="404609" y="247611"/>
                  </a:lnTo>
                  <a:lnTo>
                    <a:pt x="402831" y="243928"/>
                  </a:lnTo>
                  <a:lnTo>
                    <a:pt x="400977" y="242150"/>
                  </a:lnTo>
                  <a:lnTo>
                    <a:pt x="400126" y="239737"/>
                  </a:lnTo>
                  <a:lnTo>
                    <a:pt x="399135" y="241769"/>
                  </a:lnTo>
                  <a:lnTo>
                    <a:pt x="397052" y="241769"/>
                  </a:lnTo>
                  <a:lnTo>
                    <a:pt x="397433" y="245198"/>
                  </a:lnTo>
                  <a:lnTo>
                    <a:pt x="397548" y="247738"/>
                  </a:lnTo>
                  <a:lnTo>
                    <a:pt x="397446" y="248119"/>
                  </a:lnTo>
                  <a:lnTo>
                    <a:pt x="396811" y="246100"/>
                  </a:lnTo>
                  <a:lnTo>
                    <a:pt x="396481" y="245325"/>
                  </a:lnTo>
                  <a:lnTo>
                    <a:pt x="396443" y="244563"/>
                  </a:lnTo>
                  <a:lnTo>
                    <a:pt x="396760" y="244563"/>
                  </a:lnTo>
                  <a:lnTo>
                    <a:pt x="396671" y="243674"/>
                  </a:lnTo>
                  <a:lnTo>
                    <a:pt x="396240" y="245325"/>
                  </a:lnTo>
                  <a:lnTo>
                    <a:pt x="395020" y="245071"/>
                  </a:lnTo>
                  <a:lnTo>
                    <a:pt x="394423" y="244944"/>
                  </a:lnTo>
                  <a:lnTo>
                    <a:pt x="394512" y="245364"/>
                  </a:lnTo>
                  <a:lnTo>
                    <a:pt x="394677" y="245237"/>
                  </a:lnTo>
                  <a:lnTo>
                    <a:pt x="394576" y="245681"/>
                  </a:lnTo>
                  <a:lnTo>
                    <a:pt x="394754" y="245325"/>
                  </a:lnTo>
                  <a:lnTo>
                    <a:pt x="394665" y="246087"/>
                  </a:lnTo>
                  <a:lnTo>
                    <a:pt x="395249" y="248754"/>
                  </a:lnTo>
                  <a:lnTo>
                    <a:pt x="393763" y="247357"/>
                  </a:lnTo>
                  <a:lnTo>
                    <a:pt x="394385" y="246087"/>
                  </a:lnTo>
                  <a:lnTo>
                    <a:pt x="394500" y="245833"/>
                  </a:lnTo>
                  <a:lnTo>
                    <a:pt x="394512" y="245364"/>
                  </a:lnTo>
                  <a:lnTo>
                    <a:pt x="393636" y="246087"/>
                  </a:lnTo>
                  <a:lnTo>
                    <a:pt x="393509" y="244944"/>
                  </a:lnTo>
                  <a:lnTo>
                    <a:pt x="391261" y="244309"/>
                  </a:lnTo>
                  <a:lnTo>
                    <a:pt x="390258" y="247484"/>
                  </a:lnTo>
                  <a:lnTo>
                    <a:pt x="389102" y="250405"/>
                  </a:lnTo>
                  <a:lnTo>
                    <a:pt x="388658" y="250151"/>
                  </a:lnTo>
                  <a:lnTo>
                    <a:pt x="386422" y="248881"/>
                  </a:lnTo>
                  <a:lnTo>
                    <a:pt x="386943" y="249516"/>
                  </a:lnTo>
                  <a:lnTo>
                    <a:pt x="387159" y="250151"/>
                  </a:lnTo>
                  <a:lnTo>
                    <a:pt x="382727" y="247611"/>
                  </a:lnTo>
                  <a:lnTo>
                    <a:pt x="380758" y="255231"/>
                  </a:lnTo>
                  <a:lnTo>
                    <a:pt x="379780" y="254342"/>
                  </a:lnTo>
                  <a:lnTo>
                    <a:pt x="375856" y="250786"/>
                  </a:lnTo>
                  <a:lnTo>
                    <a:pt x="374561" y="250024"/>
                  </a:lnTo>
                  <a:lnTo>
                    <a:pt x="374878" y="251421"/>
                  </a:lnTo>
                  <a:lnTo>
                    <a:pt x="374980" y="254342"/>
                  </a:lnTo>
                  <a:lnTo>
                    <a:pt x="373951" y="251421"/>
                  </a:lnTo>
                  <a:lnTo>
                    <a:pt x="373900" y="253326"/>
                  </a:lnTo>
                  <a:lnTo>
                    <a:pt x="373786" y="255485"/>
                  </a:lnTo>
                  <a:lnTo>
                    <a:pt x="373062" y="258152"/>
                  </a:lnTo>
                  <a:lnTo>
                    <a:pt x="372973" y="257898"/>
                  </a:lnTo>
                  <a:lnTo>
                    <a:pt x="372821" y="257517"/>
                  </a:lnTo>
                  <a:lnTo>
                    <a:pt x="372148" y="255739"/>
                  </a:lnTo>
                  <a:lnTo>
                    <a:pt x="369341" y="248373"/>
                  </a:lnTo>
                  <a:lnTo>
                    <a:pt x="368782" y="253707"/>
                  </a:lnTo>
                  <a:lnTo>
                    <a:pt x="369557" y="255739"/>
                  </a:lnTo>
                  <a:lnTo>
                    <a:pt x="368795" y="255485"/>
                  </a:lnTo>
                  <a:lnTo>
                    <a:pt x="367766" y="257517"/>
                  </a:lnTo>
                  <a:lnTo>
                    <a:pt x="367715" y="257263"/>
                  </a:lnTo>
                  <a:lnTo>
                    <a:pt x="367258" y="255104"/>
                  </a:lnTo>
                  <a:lnTo>
                    <a:pt x="367284" y="255485"/>
                  </a:lnTo>
                  <a:lnTo>
                    <a:pt x="367588" y="257263"/>
                  </a:lnTo>
                  <a:lnTo>
                    <a:pt x="367055" y="256247"/>
                  </a:lnTo>
                  <a:lnTo>
                    <a:pt x="366623" y="254723"/>
                  </a:lnTo>
                  <a:lnTo>
                    <a:pt x="365696" y="257898"/>
                  </a:lnTo>
                  <a:lnTo>
                    <a:pt x="364121" y="257009"/>
                  </a:lnTo>
                  <a:lnTo>
                    <a:pt x="364248" y="251421"/>
                  </a:lnTo>
                  <a:lnTo>
                    <a:pt x="362331" y="251548"/>
                  </a:lnTo>
                  <a:lnTo>
                    <a:pt x="361797" y="252437"/>
                  </a:lnTo>
                  <a:lnTo>
                    <a:pt x="361569" y="256755"/>
                  </a:lnTo>
                  <a:lnTo>
                    <a:pt x="362102" y="257771"/>
                  </a:lnTo>
                  <a:lnTo>
                    <a:pt x="362394" y="257771"/>
                  </a:lnTo>
                  <a:lnTo>
                    <a:pt x="363067" y="258533"/>
                  </a:lnTo>
                  <a:lnTo>
                    <a:pt x="363410" y="259803"/>
                  </a:lnTo>
                  <a:lnTo>
                    <a:pt x="363461" y="260311"/>
                  </a:lnTo>
                  <a:lnTo>
                    <a:pt x="363245" y="260819"/>
                  </a:lnTo>
                  <a:lnTo>
                    <a:pt x="363207" y="261708"/>
                  </a:lnTo>
                  <a:lnTo>
                    <a:pt x="364147" y="265772"/>
                  </a:lnTo>
                  <a:lnTo>
                    <a:pt x="364947" y="270979"/>
                  </a:lnTo>
                  <a:lnTo>
                    <a:pt x="367334" y="273773"/>
                  </a:lnTo>
                  <a:lnTo>
                    <a:pt x="367690" y="270598"/>
                  </a:lnTo>
                  <a:lnTo>
                    <a:pt x="368630" y="272884"/>
                  </a:lnTo>
                  <a:lnTo>
                    <a:pt x="367753" y="273265"/>
                  </a:lnTo>
                  <a:lnTo>
                    <a:pt x="368820" y="275170"/>
                  </a:lnTo>
                  <a:lnTo>
                    <a:pt x="368706" y="273773"/>
                  </a:lnTo>
                  <a:lnTo>
                    <a:pt x="368693" y="271868"/>
                  </a:lnTo>
                  <a:lnTo>
                    <a:pt x="369087" y="273011"/>
                  </a:lnTo>
                  <a:lnTo>
                    <a:pt x="369468" y="273900"/>
                  </a:lnTo>
                  <a:lnTo>
                    <a:pt x="369785" y="274281"/>
                  </a:lnTo>
                  <a:lnTo>
                    <a:pt x="369747" y="271868"/>
                  </a:lnTo>
                  <a:lnTo>
                    <a:pt x="369722" y="270598"/>
                  </a:lnTo>
                  <a:lnTo>
                    <a:pt x="369760" y="269748"/>
                  </a:lnTo>
                  <a:lnTo>
                    <a:pt x="369811" y="270344"/>
                  </a:lnTo>
                  <a:lnTo>
                    <a:pt x="370128" y="270700"/>
                  </a:lnTo>
                  <a:lnTo>
                    <a:pt x="369760" y="269646"/>
                  </a:lnTo>
                  <a:lnTo>
                    <a:pt x="369773" y="269455"/>
                  </a:lnTo>
                  <a:lnTo>
                    <a:pt x="370065" y="268439"/>
                  </a:lnTo>
                  <a:lnTo>
                    <a:pt x="371068" y="270344"/>
                  </a:lnTo>
                  <a:lnTo>
                    <a:pt x="371157" y="270598"/>
                  </a:lnTo>
                  <a:lnTo>
                    <a:pt x="371449" y="272249"/>
                  </a:lnTo>
                  <a:lnTo>
                    <a:pt x="371563" y="270217"/>
                  </a:lnTo>
                  <a:lnTo>
                    <a:pt x="371932" y="271360"/>
                  </a:lnTo>
                  <a:lnTo>
                    <a:pt x="372033" y="272034"/>
                  </a:lnTo>
                  <a:lnTo>
                    <a:pt x="372110" y="271233"/>
                  </a:lnTo>
                  <a:lnTo>
                    <a:pt x="373240" y="271868"/>
                  </a:lnTo>
                  <a:lnTo>
                    <a:pt x="373138" y="271233"/>
                  </a:lnTo>
                  <a:lnTo>
                    <a:pt x="372986" y="270217"/>
                  </a:lnTo>
                  <a:lnTo>
                    <a:pt x="372846" y="269328"/>
                  </a:lnTo>
                  <a:lnTo>
                    <a:pt x="374091" y="271741"/>
                  </a:lnTo>
                  <a:lnTo>
                    <a:pt x="374383" y="269328"/>
                  </a:lnTo>
                  <a:lnTo>
                    <a:pt x="374484" y="268439"/>
                  </a:lnTo>
                  <a:lnTo>
                    <a:pt x="374510" y="268185"/>
                  </a:lnTo>
                  <a:lnTo>
                    <a:pt x="375615" y="272630"/>
                  </a:lnTo>
                  <a:lnTo>
                    <a:pt x="375653" y="272834"/>
                  </a:lnTo>
                  <a:lnTo>
                    <a:pt x="375691" y="273050"/>
                  </a:lnTo>
                  <a:lnTo>
                    <a:pt x="375704" y="272834"/>
                  </a:lnTo>
                  <a:lnTo>
                    <a:pt x="375666" y="272707"/>
                  </a:lnTo>
                  <a:lnTo>
                    <a:pt x="375653" y="268820"/>
                  </a:lnTo>
                  <a:lnTo>
                    <a:pt x="376097" y="268566"/>
                  </a:lnTo>
                  <a:lnTo>
                    <a:pt x="376605" y="274154"/>
                  </a:lnTo>
                  <a:lnTo>
                    <a:pt x="377990" y="268566"/>
                  </a:lnTo>
                  <a:lnTo>
                    <a:pt x="378053" y="268312"/>
                  </a:lnTo>
                  <a:lnTo>
                    <a:pt x="379336" y="274154"/>
                  </a:lnTo>
                  <a:lnTo>
                    <a:pt x="378726" y="269201"/>
                  </a:lnTo>
                  <a:lnTo>
                    <a:pt x="381203" y="271360"/>
                  </a:lnTo>
                  <a:lnTo>
                    <a:pt x="381571" y="269201"/>
                  </a:lnTo>
                  <a:lnTo>
                    <a:pt x="381698" y="268439"/>
                  </a:lnTo>
                  <a:lnTo>
                    <a:pt x="381787" y="269367"/>
                  </a:lnTo>
                  <a:lnTo>
                    <a:pt x="382422" y="269582"/>
                  </a:lnTo>
                  <a:lnTo>
                    <a:pt x="382993" y="270979"/>
                  </a:lnTo>
                  <a:lnTo>
                    <a:pt x="383679" y="271741"/>
                  </a:lnTo>
                  <a:lnTo>
                    <a:pt x="382854" y="268439"/>
                  </a:lnTo>
                  <a:lnTo>
                    <a:pt x="382816" y="268312"/>
                  </a:lnTo>
                  <a:lnTo>
                    <a:pt x="382790" y="268185"/>
                  </a:lnTo>
                  <a:lnTo>
                    <a:pt x="382778" y="267677"/>
                  </a:lnTo>
                  <a:lnTo>
                    <a:pt x="383413" y="266788"/>
                  </a:lnTo>
                  <a:lnTo>
                    <a:pt x="383387" y="263994"/>
                  </a:lnTo>
                  <a:lnTo>
                    <a:pt x="385241" y="267677"/>
                  </a:lnTo>
                  <a:lnTo>
                    <a:pt x="384162" y="268820"/>
                  </a:lnTo>
                  <a:lnTo>
                    <a:pt x="385406" y="272376"/>
                  </a:lnTo>
                  <a:lnTo>
                    <a:pt x="384492" y="269201"/>
                  </a:lnTo>
                  <a:lnTo>
                    <a:pt x="385953" y="268820"/>
                  </a:lnTo>
                  <a:lnTo>
                    <a:pt x="384962" y="266280"/>
                  </a:lnTo>
                  <a:lnTo>
                    <a:pt x="386232" y="268439"/>
                  </a:lnTo>
                  <a:lnTo>
                    <a:pt x="385826" y="267169"/>
                  </a:lnTo>
                  <a:lnTo>
                    <a:pt x="387019" y="270344"/>
                  </a:lnTo>
                  <a:lnTo>
                    <a:pt x="386245" y="267169"/>
                  </a:lnTo>
                  <a:lnTo>
                    <a:pt x="386016" y="266280"/>
                  </a:lnTo>
                  <a:lnTo>
                    <a:pt x="385800" y="265391"/>
                  </a:lnTo>
                  <a:lnTo>
                    <a:pt x="387375" y="269455"/>
                  </a:lnTo>
                  <a:lnTo>
                    <a:pt x="387083" y="266280"/>
                  </a:lnTo>
                  <a:lnTo>
                    <a:pt x="388467" y="268185"/>
                  </a:lnTo>
                  <a:lnTo>
                    <a:pt x="388569" y="270852"/>
                  </a:lnTo>
                  <a:lnTo>
                    <a:pt x="389166" y="269074"/>
                  </a:lnTo>
                  <a:lnTo>
                    <a:pt x="389623" y="269735"/>
                  </a:lnTo>
                  <a:lnTo>
                    <a:pt x="389343" y="269074"/>
                  </a:lnTo>
                  <a:lnTo>
                    <a:pt x="389128" y="268566"/>
                  </a:lnTo>
                  <a:lnTo>
                    <a:pt x="388810" y="266661"/>
                  </a:lnTo>
                  <a:lnTo>
                    <a:pt x="388848" y="266280"/>
                  </a:lnTo>
                  <a:lnTo>
                    <a:pt x="389432" y="265391"/>
                  </a:lnTo>
                  <a:lnTo>
                    <a:pt x="389686" y="265010"/>
                  </a:lnTo>
                  <a:lnTo>
                    <a:pt x="390029" y="268566"/>
                  </a:lnTo>
                  <a:lnTo>
                    <a:pt x="390144" y="269201"/>
                  </a:lnTo>
                  <a:lnTo>
                    <a:pt x="391007" y="270852"/>
                  </a:lnTo>
                  <a:lnTo>
                    <a:pt x="391401" y="269836"/>
                  </a:lnTo>
                  <a:lnTo>
                    <a:pt x="391299" y="267677"/>
                  </a:lnTo>
                  <a:lnTo>
                    <a:pt x="391134" y="266026"/>
                  </a:lnTo>
                  <a:lnTo>
                    <a:pt x="391744" y="266026"/>
                  </a:lnTo>
                  <a:lnTo>
                    <a:pt x="391960" y="266661"/>
                  </a:lnTo>
                  <a:lnTo>
                    <a:pt x="392125" y="266788"/>
                  </a:lnTo>
                  <a:lnTo>
                    <a:pt x="392214" y="267677"/>
                  </a:lnTo>
                  <a:lnTo>
                    <a:pt x="392201" y="266026"/>
                  </a:lnTo>
                  <a:lnTo>
                    <a:pt x="392201" y="265010"/>
                  </a:lnTo>
                  <a:lnTo>
                    <a:pt x="392201" y="264375"/>
                  </a:lnTo>
                  <a:lnTo>
                    <a:pt x="394550" y="266788"/>
                  </a:lnTo>
                  <a:lnTo>
                    <a:pt x="394500" y="264375"/>
                  </a:lnTo>
                  <a:lnTo>
                    <a:pt x="394487" y="263994"/>
                  </a:lnTo>
                  <a:lnTo>
                    <a:pt x="394500" y="262928"/>
                  </a:lnTo>
                  <a:lnTo>
                    <a:pt x="394195" y="262013"/>
                  </a:lnTo>
                  <a:lnTo>
                    <a:pt x="393560" y="259803"/>
                  </a:lnTo>
                  <a:lnTo>
                    <a:pt x="393280" y="258660"/>
                  </a:lnTo>
                  <a:lnTo>
                    <a:pt x="393712" y="258533"/>
                  </a:lnTo>
                  <a:lnTo>
                    <a:pt x="393674" y="258152"/>
                  </a:lnTo>
                  <a:lnTo>
                    <a:pt x="393458" y="256120"/>
                  </a:lnTo>
                  <a:lnTo>
                    <a:pt x="394309" y="258533"/>
                  </a:lnTo>
                  <a:lnTo>
                    <a:pt x="394017" y="258533"/>
                  </a:lnTo>
                  <a:lnTo>
                    <a:pt x="394220" y="259295"/>
                  </a:lnTo>
                  <a:lnTo>
                    <a:pt x="394347" y="260311"/>
                  </a:lnTo>
                  <a:lnTo>
                    <a:pt x="394538" y="259041"/>
                  </a:lnTo>
                  <a:lnTo>
                    <a:pt x="395566" y="261543"/>
                  </a:lnTo>
                  <a:lnTo>
                    <a:pt x="395478" y="260819"/>
                  </a:lnTo>
                  <a:lnTo>
                    <a:pt x="395605" y="261023"/>
                  </a:lnTo>
                  <a:lnTo>
                    <a:pt x="395630" y="260819"/>
                  </a:lnTo>
                  <a:lnTo>
                    <a:pt x="395782" y="259041"/>
                  </a:lnTo>
                  <a:lnTo>
                    <a:pt x="395833" y="258406"/>
                  </a:lnTo>
                  <a:lnTo>
                    <a:pt x="396811" y="259295"/>
                  </a:lnTo>
                  <a:lnTo>
                    <a:pt x="397916" y="262597"/>
                  </a:lnTo>
                  <a:lnTo>
                    <a:pt x="395617" y="260921"/>
                  </a:lnTo>
                  <a:lnTo>
                    <a:pt x="395719" y="261200"/>
                  </a:lnTo>
                  <a:lnTo>
                    <a:pt x="397256" y="263613"/>
                  </a:lnTo>
                  <a:lnTo>
                    <a:pt x="395795" y="262597"/>
                  </a:lnTo>
                  <a:lnTo>
                    <a:pt x="398132" y="267804"/>
                  </a:lnTo>
                  <a:lnTo>
                    <a:pt x="395135" y="262648"/>
                  </a:lnTo>
                  <a:lnTo>
                    <a:pt x="397395" y="268058"/>
                  </a:lnTo>
                  <a:lnTo>
                    <a:pt x="399135" y="268566"/>
                  </a:lnTo>
                  <a:lnTo>
                    <a:pt x="398970" y="267804"/>
                  </a:lnTo>
                  <a:lnTo>
                    <a:pt x="398551" y="265772"/>
                  </a:lnTo>
                  <a:lnTo>
                    <a:pt x="400278" y="266407"/>
                  </a:lnTo>
                  <a:lnTo>
                    <a:pt x="400215" y="265772"/>
                  </a:lnTo>
                  <a:lnTo>
                    <a:pt x="400075" y="264375"/>
                  </a:lnTo>
                  <a:lnTo>
                    <a:pt x="399376" y="263613"/>
                  </a:lnTo>
                  <a:lnTo>
                    <a:pt x="399275" y="262597"/>
                  </a:lnTo>
                  <a:lnTo>
                    <a:pt x="399389" y="260819"/>
                  </a:lnTo>
                  <a:lnTo>
                    <a:pt x="400062" y="258406"/>
                  </a:lnTo>
                  <a:lnTo>
                    <a:pt x="400265" y="257644"/>
                  </a:lnTo>
                  <a:lnTo>
                    <a:pt x="403212" y="269836"/>
                  </a:lnTo>
                  <a:lnTo>
                    <a:pt x="403326" y="267169"/>
                  </a:lnTo>
                  <a:lnTo>
                    <a:pt x="403199" y="262597"/>
                  </a:lnTo>
                  <a:lnTo>
                    <a:pt x="402107" y="258025"/>
                  </a:lnTo>
                  <a:lnTo>
                    <a:pt x="403834" y="260057"/>
                  </a:lnTo>
                  <a:lnTo>
                    <a:pt x="404571" y="263994"/>
                  </a:lnTo>
                  <a:lnTo>
                    <a:pt x="406082" y="263994"/>
                  </a:lnTo>
                  <a:lnTo>
                    <a:pt x="405295" y="262013"/>
                  </a:lnTo>
                  <a:lnTo>
                    <a:pt x="405599" y="262343"/>
                  </a:lnTo>
                  <a:lnTo>
                    <a:pt x="407428" y="265137"/>
                  </a:lnTo>
                  <a:lnTo>
                    <a:pt x="406095" y="261327"/>
                  </a:lnTo>
                  <a:lnTo>
                    <a:pt x="406171" y="261962"/>
                  </a:lnTo>
                  <a:lnTo>
                    <a:pt x="405282" y="261962"/>
                  </a:lnTo>
                  <a:lnTo>
                    <a:pt x="403783" y="258152"/>
                  </a:lnTo>
                  <a:lnTo>
                    <a:pt x="405663" y="260083"/>
                  </a:lnTo>
                  <a:lnTo>
                    <a:pt x="406387" y="259803"/>
                  </a:lnTo>
                  <a:lnTo>
                    <a:pt x="407517" y="263232"/>
                  </a:lnTo>
                  <a:lnTo>
                    <a:pt x="408851" y="262216"/>
                  </a:lnTo>
                  <a:lnTo>
                    <a:pt x="409638" y="259803"/>
                  </a:lnTo>
                  <a:lnTo>
                    <a:pt x="409803" y="259295"/>
                  </a:lnTo>
                  <a:lnTo>
                    <a:pt x="411264" y="258152"/>
                  </a:lnTo>
                  <a:lnTo>
                    <a:pt x="411467" y="259168"/>
                  </a:lnTo>
                  <a:lnTo>
                    <a:pt x="411581" y="260438"/>
                  </a:lnTo>
                  <a:lnTo>
                    <a:pt x="412178" y="261327"/>
                  </a:lnTo>
                  <a:lnTo>
                    <a:pt x="413778" y="259041"/>
                  </a:lnTo>
                  <a:lnTo>
                    <a:pt x="416763" y="260438"/>
                  </a:lnTo>
                  <a:lnTo>
                    <a:pt x="419354" y="261835"/>
                  </a:lnTo>
                  <a:lnTo>
                    <a:pt x="419277" y="259041"/>
                  </a:lnTo>
                  <a:lnTo>
                    <a:pt x="419265" y="258660"/>
                  </a:lnTo>
                  <a:lnTo>
                    <a:pt x="419455" y="258660"/>
                  </a:lnTo>
                  <a:lnTo>
                    <a:pt x="419468" y="258152"/>
                  </a:lnTo>
                  <a:lnTo>
                    <a:pt x="419468" y="258025"/>
                  </a:lnTo>
                  <a:lnTo>
                    <a:pt x="419481" y="257644"/>
                  </a:lnTo>
                  <a:lnTo>
                    <a:pt x="419493" y="257517"/>
                  </a:lnTo>
                  <a:lnTo>
                    <a:pt x="419493" y="257390"/>
                  </a:lnTo>
                  <a:lnTo>
                    <a:pt x="419620" y="257263"/>
                  </a:lnTo>
                  <a:lnTo>
                    <a:pt x="419874" y="257009"/>
                  </a:lnTo>
                  <a:lnTo>
                    <a:pt x="420433" y="258533"/>
                  </a:lnTo>
                  <a:lnTo>
                    <a:pt x="420547" y="259930"/>
                  </a:lnTo>
                  <a:lnTo>
                    <a:pt x="421208" y="257009"/>
                  </a:lnTo>
                  <a:lnTo>
                    <a:pt x="421322" y="256755"/>
                  </a:lnTo>
                  <a:lnTo>
                    <a:pt x="421373" y="256628"/>
                  </a:lnTo>
                  <a:lnTo>
                    <a:pt x="422249" y="254723"/>
                  </a:lnTo>
                  <a:lnTo>
                    <a:pt x="422897" y="253326"/>
                  </a:lnTo>
                  <a:lnTo>
                    <a:pt x="425284" y="256120"/>
                  </a:lnTo>
                  <a:lnTo>
                    <a:pt x="425259" y="257009"/>
                  </a:lnTo>
                  <a:lnTo>
                    <a:pt x="426745" y="257898"/>
                  </a:lnTo>
                  <a:lnTo>
                    <a:pt x="425488" y="253326"/>
                  </a:lnTo>
                  <a:lnTo>
                    <a:pt x="424738" y="250659"/>
                  </a:lnTo>
                  <a:lnTo>
                    <a:pt x="426605" y="253072"/>
                  </a:lnTo>
                  <a:lnTo>
                    <a:pt x="426567" y="253580"/>
                  </a:lnTo>
                  <a:lnTo>
                    <a:pt x="429399" y="254215"/>
                  </a:lnTo>
                  <a:lnTo>
                    <a:pt x="431292" y="250659"/>
                  </a:lnTo>
                  <a:lnTo>
                    <a:pt x="434505" y="254469"/>
                  </a:lnTo>
                  <a:lnTo>
                    <a:pt x="433692" y="250659"/>
                  </a:lnTo>
                  <a:lnTo>
                    <a:pt x="433628" y="250405"/>
                  </a:lnTo>
                  <a:lnTo>
                    <a:pt x="433578" y="250151"/>
                  </a:lnTo>
                  <a:lnTo>
                    <a:pt x="437515" y="255612"/>
                  </a:lnTo>
                  <a:lnTo>
                    <a:pt x="435978" y="250151"/>
                  </a:lnTo>
                  <a:lnTo>
                    <a:pt x="435876" y="249770"/>
                  </a:lnTo>
                  <a:lnTo>
                    <a:pt x="438048" y="252056"/>
                  </a:lnTo>
                  <a:lnTo>
                    <a:pt x="438086" y="253326"/>
                  </a:lnTo>
                  <a:lnTo>
                    <a:pt x="440664" y="254723"/>
                  </a:lnTo>
                  <a:lnTo>
                    <a:pt x="441274" y="254850"/>
                  </a:lnTo>
                  <a:lnTo>
                    <a:pt x="440397" y="251167"/>
                  </a:lnTo>
                  <a:lnTo>
                    <a:pt x="440461" y="250532"/>
                  </a:lnTo>
                  <a:lnTo>
                    <a:pt x="440766" y="250024"/>
                  </a:lnTo>
                  <a:lnTo>
                    <a:pt x="441744" y="253072"/>
                  </a:lnTo>
                  <a:lnTo>
                    <a:pt x="441642" y="250024"/>
                  </a:lnTo>
                  <a:lnTo>
                    <a:pt x="441629" y="249770"/>
                  </a:lnTo>
                  <a:lnTo>
                    <a:pt x="441617" y="249516"/>
                  </a:lnTo>
                  <a:lnTo>
                    <a:pt x="443230" y="253072"/>
                  </a:lnTo>
                  <a:lnTo>
                    <a:pt x="443598" y="252183"/>
                  </a:lnTo>
                  <a:lnTo>
                    <a:pt x="443306" y="252056"/>
                  </a:lnTo>
                  <a:lnTo>
                    <a:pt x="442645" y="250913"/>
                  </a:lnTo>
                  <a:lnTo>
                    <a:pt x="442455" y="250151"/>
                  </a:lnTo>
                  <a:lnTo>
                    <a:pt x="442531" y="249643"/>
                  </a:lnTo>
                  <a:lnTo>
                    <a:pt x="442582" y="249516"/>
                  </a:lnTo>
                  <a:lnTo>
                    <a:pt x="442823" y="248754"/>
                  </a:lnTo>
                  <a:lnTo>
                    <a:pt x="442937" y="248373"/>
                  </a:lnTo>
                  <a:lnTo>
                    <a:pt x="445414" y="251421"/>
                  </a:lnTo>
                  <a:lnTo>
                    <a:pt x="445922" y="253072"/>
                  </a:lnTo>
                  <a:lnTo>
                    <a:pt x="447370" y="249770"/>
                  </a:lnTo>
                  <a:lnTo>
                    <a:pt x="447535" y="250342"/>
                  </a:lnTo>
                  <a:lnTo>
                    <a:pt x="447573" y="249770"/>
                  </a:lnTo>
                  <a:lnTo>
                    <a:pt x="447636" y="248881"/>
                  </a:lnTo>
                  <a:lnTo>
                    <a:pt x="448640" y="255612"/>
                  </a:lnTo>
                  <a:lnTo>
                    <a:pt x="448767" y="253580"/>
                  </a:lnTo>
                  <a:lnTo>
                    <a:pt x="448703" y="252056"/>
                  </a:lnTo>
                  <a:lnTo>
                    <a:pt x="448475" y="251675"/>
                  </a:lnTo>
                  <a:lnTo>
                    <a:pt x="448360" y="250659"/>
                  </a:lnTo>
                  <a:lnTo>
                    <a:pt x="448183" y="249897"/>
                  </a:lnTo>
                  <a:lnTo>
                    <a:pt x="449313" y="251548"/>
                  </a:lnTo>
                  <a:lnTo>
                    <a:pt x="450557" y="251167"/>
                  </a:lnTo>
                  <a:lnTo>
                    <a:pt x="451256" y="250024"/>
                  </a:lnTo>
                  <a:lnTo>
                    <a:pt x="451751" y="252310"/>
                  </a:lnTo>
                  <a:lnTo>
                    <a:pt x="453580" y="252310"/>
                  </a:lnTo>
                  <a:lnTo>
                    <a:pt x="454939" y="250151"/>
                  </a:lnTo>
                  <a:lnTo>
                    <a:pt x="455320" y="250024"/>
                  </a:lnTo>
                  <a:lnTo>
                    <a:pt x="455688" y="249897"/>
                  </a:lnTo>
                  <a:lnTo>
                    <a:pt x="456819" y="249516"/>
                  </a:lnTo>
                  <a:lnTo>
                    <a:pt x="455993" y="248881"/>
                  </a:lnTo>
                  <a:lnTo>
                    <a:pt x="455828" y="248754"/>
                  </a:lnTo>
                  <a:lnTo>
                    <a:pt x="455726" y="248373"/>
                  </a:lnTo>
                  <a:lnTo>
                    <a:pt x="455650" y="248119"/>
                  </a:lnTo>
                  <a:lnTo>
                    <a:pt x="455523" y="247611"/>
                  </a:lnTo>
                  <a:lnTo>
                    <a:pt x="454863" y="245211"/>
                  </a:lnTo>
                  <a:lnTo>
                    <a:pt x="454926" y="244944"/>
                  </a:lnTo>
                  <a:lnTo>
                    <a:pt x="455041" y="244817"/>
                  </a:lnTo>
                  <a:lnTo>
                    <a:pt x="455256" y="244563"/>
                  </a:lnTo>
                  <a:lnTo>
                    <a:pt x="455510" y="245211"/>
                  </a:lnTo>
                  <a:lnTo>
                    <a:pt x="455498" y="244563"/>
                  </a:lnTo>
                  <a:lnTo>
                    <a:pt x="455485" y="243928"/>
                  </a:lnTo>
                  <a:lnTo>
                    <a:pt x="456298" y="244182"/>
                  </a:lnTo>
                  <a:lnTo>
                    <a:pt x="457111" y="247357"/>
                  </a:lnTo>
                  <a:lnTo>
                    <a:pt x="457073" y="248754"/>
                  </a:lnTo>
                  <a:lnTo>
                    <a:pt x="457568" y="247357"/>
                  </a:lnTo>
                  <a:lnTo>
                    <a:pt x="457923" y="248246"/>
                  </a:lnTo>
                  <a:lnTo>
                    <a:pt x="458012" y="249262"/>
                  </a:lnTo>
                  <a:lnTo>
                    <a:pt x="458241" y="250024"/>
                  </a:lnTo>
                  <a:lnTo>
                    <a:pt x="457936" y="247992"/>
                  </a:lnTo>
                  <a:lnTo>
                    <a:pt x="460756" y="252818"/>
                  </a:lnTo>
                  <a:lnTo>
                    <a:pt x="460133" y="249262"/>
                  </a:lnTo>
                  <a:lnTo>
                    <a:pt x="460502" y="250151"/>
                  </a:lnTo>
                  <a:lnTo>
                    <a:pt x="462368" y="249643"/>
                  </a:lnTo>
                  <a:lnTo>
                    <a:pt x="462508" y="249262"/>
                  </a:lnTo>
                  <a:lnTo>
                    <a:pt x="462864" y="248246"/>
                  </a:lnTo>
                  <a:lnTo>
                    <a:pt x="463461" y="247992"/>
                  </a:lnTo>
                  <a:lnTo>
                    <a:pt x="464337" y="247611"/>
                  </a:lnTo>
                  <a:lnTo>
                    <a:pt x="464261" y="247357"/>
                  </a:lnTo>
                  <a:lnTo>
                    <a:pt x="463461" y="244690"/>
                  </a:lnTo>
                  <a:lnTo>
                    <a:pt x="464261" y="245198"/>
                  </a:lnTo>
                  <a:lnTo>
                    <a:pt x="464197" y="244690"/>
                  </a:lnTo>
                  <a:lnTo>
                    <a:pt x="464108" y="243928"/>
                  </a:lnTo>
                  <a:lnTo>
                    <a:pt x="464083" y="243674"/>
                  </a:lnTo>
                  <a:lnTo>
                    <a:pt x="463981" y="242785"/>
                  </a:lnTo>
                  <a:lnTo>
                    <a:pt x="465366" y="243293"/>
                  </a:lnTo>
                  <a:lnTo>
                    <a:pt x="467334" y="245071"/>
                  </a:lnTo>
                  <a:lnTo>
                    <a:pt x="468604" y="244436"/>
                  </a:lnTo>
                  <a:lnTo>
                    <a:pt x="469061" y="242785"/>
                  </a:lnTo>
                  <a:lnTo>
                    <a:pt x="469099" y="242658"/>
                  </a:lnTo>
                  <a:lnTo>
                    <a:pt x="470141" y="241896"/>
                  </a:lnTo>
                  <a:lnTo>
                    <a:pt x="470065" y="244055"/>
                  </a:lnTo>
                  <a:lnTo>
                    <a:pt x="471538" y="243039"/>
                  </a:lnTo>
                  <a:lnTo>
                    <a:pt x="471957" y="242785"/>
                  </a:lnTo>
                  <a:lnTo>
                    <a:pt x="472401" y="241896"/>
                  </a:lnTo>
                  <a:lnTo>
                    <a:pt x="473303" y="240118"/>
                  </a:lnTo>
                  <a:lnTo>
                    <a:pt x="472732" y="239102"/>
                  </a:lnTo>
                  <a:lnTo>
                    <a:pt x="472325" y="238721"/>
                  </a:lnTo>
                  <a:lnTo>
                    <a:pt x="472211" y="237959"/>
                  </a:lnTo>
                  <a:lnTo>
                    <a:pt x="472236" y="237705"/>
                  </a:lnTo>
                  <a:lnTo>
                    <a:pt x="472401" y="237324"/>
                  </a:lnTo>
                  <a:lnTo>
                    <a:pt x="473379" y="238594"/>
                  </a:lnTo>
                  <a:lnTo>
                    <a:pt x="473621" y="239483"/>
                  </a:lnTo>
                  <a:lnTo>
                    <a:pt x="473710" y="240118"/>
                  </a:lnTo>
                  <a:lnTo>
                    <a:pt x="474332" y="237324"/>
                  </a:lnTo>
                  <a:lnTo>
                    <a:pt x="474535" y="236435"/>
                  </a:lnTo>
                  <a:lnTo>
                    <a:pt x="474726" y="235546"/>
                  </a:lnTo>
                  <a:lnTo>
                    <a:pt x="481495" y="245833"/>
                  </a:lnTo>
                  <a:lnTo>
                    <a:pt x="481520" y="240245"/>
                  </a:lnTo>
                  <a:lnTo>
                    <a:pt x="481634" y="239864"/>
                  </a:lnTo>
                  <a:lnTo>
                    <a:pt x="482473" y="236816"/>
                  </a:lnTo>
                  <a:lnTo>
                    <a:pt x="483489" y="236943"/>
                  </a:lnTo>
                  <a:lnTo>
                    <a:pt x="482777" y="238467"/>
                  </a:lnTo>
                  <a:lnTo>
                    <a:pt x="482701" y="238963"/>
                  </a:lnTo>
                  <a:lnTo>
                    <a:pt x="483781" y="240245"/>
                  </a:lnTo>
                  <a:lnTo>
                    <a:pt x="484187" y="236816"/>
                  </a:lnTo>
                  <a:lnTo>
                    <a:pt x="484339" y="235546"/>
                  </a:lnTo>
                  <a:lnTo>
                    <a:pt x="484378" y="235292"/>
                  </a:lnTo>
                  <a:lnTo>
                    <a:pt x="487197" y="239737"/>
                  </a:lnTo>
                  <a:lnTo>
                    <a:pt x="487921" y="236308"/>
                  </a:lnTo>
                  <a:lnTo>
                    <a:pt x="491782" y="243420"/>
                  </a:lnTo>
                  <a:lnTo>
                    <a:pt x="492213" y="236308"/>
                  </a:lnTo>
                  <a:lnTo>
                    <a:pt x="492277" y="235292"/>
                  </a:lnTo>
                  <a:lnTo>
                    <a:pt x="492340" y="234276"/>
                  </a:lnTo>
                  <a:lnTo>
                    <a:pt x="495744" y="238467"/>
                  </a:lnTo>
                  <a:lnTo>
                    <a:pt x="495122" y="236943"/>
                  </a:lnTo>
                  <a:lnTo>
                    <a:pt x="495007" y="236435"/>
                  </a:lnTo>
                  <a:lnTo>
                    <a:pt x="494880" y="234784"/>
                  </a:lnTo>
                  <a:lnTo>
                    <a:pt x="495338" y="235953"/>
                  </a:lnTo>
                  <a:lnTo>
                    <a:pt x="495300" y="235292"/>
                  </a:lnTo>
                  <a:lnTo>
                    <a:pt x="495769" y="234784"/>
                  </a:lnTo>
                  <a:lnTo>
                    <a:pt x="496227" y="234276"/>
                  </a:lnTo>
                  <a:lnTo>
                    <a:pt x="498398" y="231863"/>
                  </a:lnTo>
                  <a:lnTo>
                    <a:pt x="504101" y="235038"/>
                  </a:lnTo>
                  <a:lnTo>
                    <a:pt x="508596" y="235292"/>
                  </a:lnTo>
                  <a:lnTo>
                    <a:pt x="510209" y="235292"/>
                  </a:lnTo>
                  <a:lnTo>
                    <a:pt x="508723" y="231863"/>
                  </a:lnTo>
                  <a:lnTo>
                    <a:pt x="508622" y="231609"/>
                  </a:lnTo>
                  <a:lnTo>
                    <a:pt x="507149" y="228180"/>
                  </a:lnTo>
                  <a:lnTo>
                    <a:pt x="506539" y="226783"/>
                  </a:lnTo>
                  <a:lnTo>
                    <a:pt x="506158" y="225894"/>
                  </a:lnTo>
                  <a:lnTo>
                    <a:pt x="509460" y="229450"/>
                  </a:lnTo>
                  <a:lnTo>
                    <a:pt x="510120" y="232879"/>
                  </a:lnTo>
                  <a:lnTo>
                    <a:pt x="511606" y="227926"/>
                  </a:lnTo>
                  <a:lnTo>
                    <a:pt x="516077" y="230974"/>
                  </a:lnTo>
                  <a:lnTo>
                    <a:pt x="517182" y="227926"/>
                  </a:lnTo>
                  <a:lnTo>
                    <a:pt x="517690" y="226529"/>
                  </a:lnTo>
                  <a:lnTo>
                    <a:pt x="517842" y="227545"/>
                  </a:lnTo>
                  <a:lnTo>
                    <a:pt x="518147" y="228307"/>
                  </a:lnTo>
                  <a:lnTo>
                    <a:pt x="517867" y="228434"/>
                  </a:lnTo>
                  <a:lnTo>
                    <a:pt x="519341" y="230593"/>
                  </a:lnTo>
                  <a:lnTo>
                    <a:pt x="520014" y="228180"/>
                  </a:lnTo>
                  <a:lnTo>
                    <a:pt x="519899" y="227164"/>
                  </a:lnTo>
                  <a:lnTo>
                    <a:pt x="519684" y="226529"/>
                  </a:lnTo>
                  <a:lnTo>
                    <a:pt x="519417" y="225767"/>
                  </a:lnTo>
                  <a:lnTo>
                    <a:pt x="519938" y="225894"/>
                  </a:lnTo>
                  <a:lnTo>
                    <a:pt x="520166" y="227545"/>
                  </a:lnTo>
                  <a:lnTo>
                    <a:pt x="520788" y="228434"/>
                  </a:lnTo>
                  <a:lnTo>
                    <a:pt x="521906" y="229577"/>
                  </a:lnTo>
                  <a:lnTo>
                    <a:pt x="521309" y="225767"/>
                  </a:lnTo>
                  <a:lnTo>
                    <a:pt x="521182" y="224878"/>
                  </a:lnTo>
                  <a:lnTo>
                    <a:pt x="522427" y="227164"/>
                  </a:lnTo>
                  <a:lnTo>
                    <a:pt x="522414" y="226783"/>
                  </a:lnTo>
                  <a:lnTo>
                    <a:pt x="524357" y="227799"/>
                  </a:lnTo>
                  <a:lnTo>
                    <a:pt x="523836" y="226783"/>
                  </a:lnTo>
                  <a:lnTo>
                    <a:pt x="522973" y="225132"/>
                  </a:lnTo>
                  <a:lnTo>
                    <a:pt x="524522" y="226021"/>
                  </a:lnTo>
                  <a:lnTo>
                    <a:pt x="524535" y="225132"/>
                  </a:lnTo>
                  <a:lnTo>
                    <a:pt x="524535" y="224878"/>
                  </a:lnTo>
                  <a:lnTo>
                    <a:pt x="524560" y="223227"/>
                  </a:lnTo>
                  <a:lnTo>
                    <a:pt x="525995" y="224497"/>
                  </a:lnTo>
                  <a:lnTo>
                    <a:pt x="525767" y="223227"/>
                  </a:lnTo>
                  <a:lnTo>
                    <a:pt x="525678" y="222719"/>
                  </a:lnTo>
                  <a:lnTo>
                    <a:pt x="525424" y="221322"/>
                  </a:lnTo>
                  <a:lnTo>
                    <a:pt x="528345" y="225259"/>
                  </a:lnTo>
                  <a:lnTo>
                    <a:pt x="527050" y="221322"/>
                  </a:lnTo>
                  <a:lnTo>
                    <a:pt x="528510" y="225386"/>
                  </a:lnTo>
                  <a:lnTo>
                    <a:pt x="530123" y="223862"/>
                  </a:lnTo>
                  <a:lnTo>
                    <a:pt x="530009" y="221449"/>
                  </a:lnTo>
                  <a:lnTo>
                    <a:pt x="530288" y="222973"/>
                  </a:lnTo>
                  <a:lnTo>
                    <a:pt x="531101" y="222719"/>
                  </a:lnTo>
                  <a:lnTo>
                    <a:pt x="531520" y="224574"/>
                  </a:lnTo>
                  <a:lnTo>
                    <a:pt x="532282" y="224243"/>
                  </a:lnTo>
                  <a:lnTo>
                    <a:pt x="532472" y="223735"/>
                  </a:lnTo>
                  <a:lnTo>
                    <a:pt x="532447" y="222719"/>
                  </a:lnTo>
                  <a:lnTo>
                    <a:pt x="531888" y="221449"/>
                  </a:lnTo>
                  <a:lnTo>
                    <a:pt x="531672" y="220941"/>
                  </a:lnTo>
                  <a:lnTo>
                    <a:pt x="535089" y="225767"/>
                  </a:lnTo>
                  <a:lnTo>
                    <a:pt x="534035" y="220941"/>
                  </a:lnTo>
                  <a:lnTo>
                    <a:pt x="533984" y="220687"/>
                  </a:lnTo>
                  <a:lnTo>
                    <a:pt x="533730" y="219544"/>
                  </a:lnTo>
                  <a:lnTo>
                    <a:pt x="532955" y="215988"/>
                  </a:lnTo>
                  <a:lnTo>
                    <a:pt x="532879" y="215607"/>
                  </a:lnTo>
                  <a:lnTo>
                    <a:pt x="536232" y="222084"/>
                  </a:lnTo>
                  <a:lnTo>
                    <a:pt x="537591" y="218909"/>
                  </a:lnTo>
                  <a:lnTo>
                    <a:pt x="538835" y="216865"/>
                  </a:lnTo>
                  <a:lnTo>
                    <a:pt x="538784" y="216433"/>
                  </a:lnTo>
                  <a:lnTo>
                    <a:pt x="538911" y="216725"/>
                  </a:lnTo>
                  <a:lnTo>
                    <a:pt x="539064" y="216496"/>
                  </a:lnTo>
                  <a:lnTo>
                    <a:pt x="539534" y="215988"/>
                  </a:lnTo>
                  <a:lnTo>
                    <a:pt x="539877" y="215607"/>
                  </a:lnTo>
                  <a:lnTo>
                    <a:pt x="540689" y="214718"/>
                  </a:lnTo>
                  <a:lnTo>
                    <a:pt x="541655" y="217271"/>
                  </a:lnTo>
                  <a:lnTo>
                    <a:pt x="541439" y="214718"/>
                  </a:lnTo>
                  <a:lnTo>
                    <a:pt x="541362" y="213829"/>
                  </a:lnTo>
                  <a:lnTo>
                    <a:pt x="543674" y="214083"/>
                  </a:lnTo>
                  <a:lnTo>
                    <a:pt x="544398" y="214591"/>
                  </a:lnTo>
                  <a:lnTo>
                    <a:pt x="544385" y="214718"/>
                  </a:lnTo>
                  <a:lnTo>
                    <a:pt x="544271" y="217004"/>
                  </a:lnTo>
                  <a:lnTo>
                    <a:pt x="545490" y="214464"/>
                  </a:lnTo>
                  <a:lnTo>
                    <a:pt x="548132" y="215988"/>
                  </a:lnTo>
                  <a:lnTo>
                    <a:pt x="548500" y="214464"/>
                  </a:lnTo>
                  <a:lnTo>
                    <a:pt x="548652" y="213829"/>
                  </a:lnTo>
                  <a:lnTo>
                    <a:pt x="548767" y="213321"/>
                  </a:lnTo>
                  <a:lnTo>
                    <a:pt x="548703" y="212559"/>
                  </a:lnTo>
                  <a:lnTo>
                    <a:pt x="547433" y="210527"/>
                  </a:lnTo>
                  <a:lnTo>
                    <a:pt x="547712" y="208749"/>
                  </a:lnTo>
                  <a:lnTo>
                    <a:pt x="547966" y="207225"/>
                  </a:lnTo>
                  <a:lnTo>
                    <a:pt x="547878" y="206336"/>
                  </a:lnTo>
                  <a:lnTo>
                    <a:pt x="548030" y="206844"/>
                  </a:lnTo>
                  <a:lnTo>
                    <a:pt x="547979" y="206349"/>
                  </a:lnTo>
                  <a:lnTo>
                    <a:pt x="548068" y="206590"/>
                  </a:lnTo>
                  <a:lnTo>
                    <a:pt x="548132" y="207225"/>
                  </a:lnTo>
                  <a:lnTo>
                    <a:pt x="549198" y="211035"/>
                  </a:lnTo>
                  <a:lnTo>
                    <a:pt x="549757" y="205828"/>
                  </a:lnTo>
                  <a:lnTo>
                    <a:pt x="551700" y="213448"/>
                  </a:lnTo>
                  <a:lnTo>
                    <a:pt x="551624" y="211797"/>
                  </a:lnTo>
                  <a:lnTo>
                    <a:pt x="551103" y="210654"/>
                  </a:lnTo>
                  <a:lnTo>
                    <a:pt x="551586" y="210908"/>
                  </a:lnTo>
                  <a:lnTo>
                    <a:pt x="551992" y="211670"/>
                  </a:lnTo>
                  <a:lnTo>
                    <a:pt x="552259" y="213321"/>
                  </a:lnTo>
                  <a:lnTo>
                    <a:pt x="553034" y="211670"/>
                  </a:lnTo>
                  <a:lnTo>
                    <a:pt x="552361" y="210654"/>
                  </a:lnTo>
                  <a:lnTo>
                    <a:pt x="551764" y="209765"/>
                  </a:lnTo>
                  <a:lnTo>
                    <a:pt x="552881" y="209384"/>
                  </a:lnTo>
                  <a:lnTo>
                    <a:pt x="553161" y="210146"/>
                  </a:lnTo>
                  <a:lnTo>
                    <a:pt x="553212" y="210908"/>
                  </a:lnTo>
                  <a:lnTo>
                    <a:pt x="553516" y="212051"/>
                  </a:lnTo>
                  <a:lnTo>
                    <a:pt x="553275" y="209384"/>
                  </a:lnTo>
                  <a:lnTo>
                    <a:pt x="553135" y="207733"/>
                  </a:lnTo>
                  <a:lnTo>
                    <a:pt x="554367" y="208241"/>
                  </a:lnTo>
                  <a:lnTo>
                    <a:pt x="554545" y="208876"/>
                  </a:lnTo>
                  <a:lnTo>
                    <a:pt x="554939" y="209473"/>
                  </a:lnTo>
                  <a:lnTo>
                    <a:pt x="556145" y="208749"/>
                  </a:lnTo>
                  <a:lnTo>
                    <a:pt x="555993" y="207733"/>
                  </a:lnTo>
                  <a:lnTo>
                    <a:pt x="555713" y="205828"/>
                  </a:lnTo>
                  <a:lnTo>
                    <a:pt x="555612" y="205066"/>
                  </a:lnTo>
                  <a:lnTo>
                    <a:pt x="555383" y="203542"/>
                  </a:lnTo>
                  <a:lnTo>
                    <a:pt x="557822" y="204685"/>
                  </a:lnTo>
                  <a:lnTo>
                    <a:pt x="559003" y="209130"/>
                  </a:lnTo>
                  <a:lnTo>
                    <a:pt x="558977" y="205828"/>
                  </a:lnTo>
                  <a:lnTo>
                    <a:pt x="560501" y="209511"/>
                  </a:lnTo>
                  <a:lnTo>
                    <a:pt x="561009" y="207987"/>
                  </a:lnTo>
                  <a:lnTo>
                    <a:pt x="559943" y="206336"/>
                  </a:lnTo>
                  <a:lnTo>
                    <a:pt x="560781" y="206082"/>
                  </a:lnTo>
                  <a:lnTo>
                    <a:pt x="560743" y="205828"/>
                  </a:lnTo>
                  <a:lnTo>
                    <a:pt x="560425" y="203161"/>
                  </a:lnTo>
                  <a:lnTo>
                    <a:pt x="561606" y="204050"/>
                  </a:lnTo>
                  <a:lnTo>
                    <a:pt x="561606" y="205828"/>
                  </a:lnTo>
                  <a:lnTo>
                    <a:pt x="562838" y="204558"/>
                  </a:lnTo>
                  <a:lnTo>
                    <a:pt x="561428" y="203542"/>
                  </a:lnTo>
                  <a:lnTo>
                    <a:pt x="561441" y="203161"/>
                  </a:lnTo>
                  <a:lnTo>
                    <a:pt x="561505" y="201256"/>
                  </a:lnTo>
                  <a:lnTo>
                    <a:pt x="561174" y="200875"/>
                  </a:lnTo>
                  <a:lnTo>
                    <a:pt x="560844" y="200494"/>
                  </a:lnTo>
                  <a:lnTo>
                    <a:pt x="559511" y="198970"/>
                  </a:lnTo>
                  <a:lnTo>
                    <a:pt x="560984" y="199478"/>
                  </a:lnTo>
                  <a:lnTo>
                    <a:pt x="560920" y="199986"/>
                  </a:lnTo>
                  <a:lnTo>
                    <a:pt x="561809" y="199224"/>
                  </a:lnTo>
                  <a:lnTo>
                    <a:pt x="563092" y="201256"/>
                  </a:lnTo>
                  <a:lnTo>
                    <a:pt x="563003" y="199224"/>
                  </a:lnTo>
                  <a:lnTo>
                    <a:pt x="562991" y="198970"/>
                  </a:lnTo>
                  <a:lnTo>
                    <a:pt x="562952" y="198462"/>
                  </a:lnTo>
                  <a:lnTo>
                    <a:pt x="563905" y="199224"/>
                  </a:lnTo>
                  <a:lnTo>
                    <a:pt x="564540" y="200240"/>
                  </a:lnTo>
                  <a:lnTo>
                    <a:pt x="565365" y="203161"/>
                  </a:lnTo>
                  <a:lnTo>
                    <a:pt x="565492" y="203415"/>
                  </a:lnTo>
                  <a:lnTo>
                    <a:pt x="565823" y="203923"/>
                  </a:lnTo>
                  <a:lnTo>
                    <a:pt x="564997" y="200748"/>
                  </a:lnTo>
                  <a:lnTo>
                    <a:pt x="567397" y="202399"/>
                  </a:lnTo>
                  <a:lnTo>
                    <a:pt x="567004" y="200748"/>
                  </a:lnTo>
                  <a:lnTo>
                    <a:pt x="566877" y="200240"/>
                  </a:lnTo>
                  <a:lnTo>
                    <a:pt x="566762" y="199859"/>
                  </a:lnTo>
                  <a:lnTo>
                    <a:pt x="566826" y="199999"/>
                  </a:lnTo>
                  <a:lnTo>
                    <a:pt x="566585" y="198970"/>
                  </a:lnTo>
                  <a:lnTo>
                    <a:pt x="566826" y="199986"/>
                  </a:lnTo>
                  <a:lnTo>
                    <a:pt x="567423" y="201510"/>
                  </a:lnTo>
                  <a:lnTo>
                    <a:pt x="567702" y="202018"/>
                  </a:lnTo>
                  <a:lnTo>
                    <a:pt x="567029" y="199478"/>
                  </a:lnTo>
                  <a:lnTo>
                    <a:pt x="567728" y="200113"/>
                  </a:lnTo>
                  <a:lnTo>
                    <a:pt x="567931" y="200367"/>
                  </a:lnTo>
                  <a:lnTo>
                    <a:pt x="568490" y="202018"/>
                  </a:lnTo>
                  <a:lnTo>
                    <a:pt x="569810" y="202018"/>
                  </a:lnTo>
                  <a:close/>
                </a:path>
                <a:path w="1000125" h="349884">
                  <a:moveTo>
                    <a:pt x="570255" y="186270"/>
                  </a:moveTo>
                  <a:lnTo>
                    <a:pt x="570039" y="186182"/>
                  </a:lnTo>
                  <a:lnTo>
                    <a:pt x="570255" y="186270"/>
                  </a:lnTo>
                  <a:close/>
                </a:path>
                <a:path w="1000125" h="349884">
                  <a:moveTo>
                    <a:pt x="570484" y="184327"/>
                  </a:moveTo>
                  <a:lnTo>
                    <a:pt x="570115" y="183375"/>
                  </a:lnTo>
                  <a:lnTo>
                    <a:pt x="569785" y="183934"/>
                  </a:lnTo>
                  <a:lnTo>
                    <a:pt x="570484" y="184327"/>
                  </a:lnTo>
                  <a:close/>
                </a:path>
                <a:path w="1000125" h="349884">
                  <a:moveTo>
                    <a:pt x="571068" y="185877"/>
                  </a:moveTo>
                  <a:lnTo>
                    <a:pt x="570509" y="184340"/>
                  </a:lnTo>
                  <a:lnTo>
                    <a:pt x="571068" y="185877"/>
                  </a:lnTo>
                  <a:close/>
                </a:path>
                <a:path w="1000125" h="349884">
                  <a:moveTo>
                    <a:pt x="573925" y="201637"/>
                  </a:moveTo>
                  <a:lnTo>
                    <a:pt x="573913" y="201510"/>
                  </a:lnTo>
                  <a:lnTo>
                    <a:pt x="571487" y="199478"/>
                  </a:lnTo>
                  <a:lnTo>
                    <a:pt x="571665" y="199783"/>
                  </a:lnTo>
                  <a:lnTo>
                    <a:pt x="571296" y="200736"/>
                  </a:lnTo>
                  <a:lnTo>
                    <a:pt x="572401" y="202069"/>
                  </a:lnTo>
                  <a:lnTo>
                    <a:pt x="571741" y="199923"/>
                  </a:lnTo>
                  <a:lnTo>
                    <a:pt x="573163" y="202272"/>
                  </a:lnTo>
                  <a:lnTo>
                    <a:pt x="573925" y="201637"/>
                  </a:lnTo>
                  <a:close/>
                </a:path>
                <a:path w="1000125" h="349884">
                  <a:moveTo>
                    <a:pt x="579678" y="184302"/>
                  </a:moveTo>
                  <a:lnTo>
                    <a:pt x="578662" y="183553"/>
                  </a:lnTo>
                  <a:lnTo>
                    <a:pt x="579069" y="184607"/>
                  </a:lnTo>
                  <a:lnTo>
                    <a:pt x="579297" y="184188"/>
                  </a:lnTo>
                  <a:lnTo>
                    <a:pt x="579678" y="184302"/>
                  </a:lnTo>
                  <a:close/>
                </a:path>
                <a:path w="1000125" h="349884">
                  <a:moveTo>
                    <a:pt x="582536" y="179019"/>
                  </a:moveTo>
                  <a:lnTo>
                    <a:pt x="582333" y="178574"/>
                  </a:lnTo>
                  <a:lnTo>
                    <a:pt x="582231" y="178371"/>
                  </a:lnTo>
                  <a:lnTo>
                    <a:pt x="582371" y="178701"/>
                  </a:lnTo>
                  <a:lnTo>
                    <a:pt x="582536" y="179019"/>
                  </a:lnTo>
                  <a:close/>
                </a:path>
                <a:path w="1000125" h="349884">
                  <a:moveTo>
                    <a:pt x="586397" y="184327"/>
                  </a:moveTo>
                  <a:lnTo>
                    <a:pt x="586105" y="182714"/>
                  </a:lnTo>
                  <a:lnTo>
                    <a:pt x="585216" y="182003"/>
                  </a:lnTo>
                  <a:lnTo>
                    <a:pt x="586397" y="184327"/>
                  </a:lnTo>
                  <a:close/>
                </a:path>
                <a:path w="1000125" h="349884">
                  <a:moveTo>
                    <a:pt x="586613" y="184746"/>
                  </a:moveTo>
                  <a:lnTo>
                    <a:pt x="586397" y="184327"/>
                  </a:lnTo>
                  <a:lnTo>
                    <a:pt x="586473" y="184746"/>
                  </a:lnTo>
                  <a:lnTo>
                    <a:pt x="586613" y="184746"/>
                  </a:lnTo>
                  <a:close/>
                </a:path>
                <a:path w="1000125" h="349884">
                  <a:moveTo>
                    <a:pt x="587006" y="185508"/>
                  </a:moveTo>
                  <a:lnTo>
                    <a:pt x="586892" y="184619"/>
                  </a:lnTo>
                  <a:lnTo>
                    <a:pt x="586892" y="185254"/>
                  </a:lnTo>
                  <a:lnTo>
                    <a:pt x="587006" y="185508"/>
                  </a:lnTo>
                  <a:close/>
                </a:path>
                <a:path w="1000125" h="349884">
                  <a:moveTo>
                    <a:pt x="588429" y="177571"/>
                  </a:moveTo>
                  <a:lnTo>
                    <a:pt x="588314" y="177190"/>
                  </a:lnTo>
                  <a:lnTo>
                    <a:pt x="588162" y="176733"/>
                  </a:lnTo>
                  <a:lnTo>
                    <a:pt x="588022" y="176199"/>
                  </a:lnTo>
                  <a:lnTo>
                    <a:pt x="588251" y="177647"/>
                  </a:lnTo>
                  <a:lnTo>
                    <a:pt x="588429" y="177571"/>
                  </a:lnTo>
                  <a:close/>
                </a:path>
                <a:path w="1000125" h="349884">
                  <a:moveTo>
                    <a:pt x="594944" y="190169"/>
                  </a:moveTo>
                  <a:lnTo>
                    <a:pt x="594855" y="189992"/>
                  </a:lnTo>
                  <a:lnTo>
                    <a:pt x="594702" y="189763"/>
                  </a:lnTo>
                  <a:lnTo>
                    <a:pt x="594512" y="189534"/>
                  </a:lnTo>
                  <a:lnTo>
                    <a:pt x="594626" y="189763"/>
                  </a:lnTo>
                  <a:lnTo>
                    <a:pt x="594766" y="189992"/>
                  </a:lnTo>
                  <a:lnTo>
                    <a:pt x="594944" y="190169"/>
                  </a:lnTo>
                  <a:close/>
                </a:path>
                <a:path w="1000125" h="349884">
                  <a:moveTo>
                    <a:pt x="596760" y="177863"/>
                  </a:moveTo>
                  <a:lnTo>
                    <a:pt x="596366" y="176720"/>
                  </a:lnTo>
                  <a:lnTo>
                    <a:pt x="596265" y="176136"/>
                  </a:lnTo>
                  <a:lnTo>
                    <a:pt x="596315" y="175869"/>
                  </a:lnTo>
                  <a:lnTo>
                    <a:pt x="596074" y="175361"/>
                  </a:lnTo>
                  <a:lnTo>
                    <a:pt x="595782" y="174764"/>
                  </a:lnTo>
                  <a:lnTo>
                    <a:pt x="595414" y="173990"/>
                  </a:lnTo>
                  <a:lnTo>
                    <a:pt x="595198" y="173939"/>
                  </a:lnTo>
                  <a:lnTo>
                    <a:pt x="596315" y="176669"/>
                  </a:lnTo>
                  <a:lnTo>
                    <a:pt x="596760" y="177863"/>
                  </a:lnTo>
                  <a:close/>
                </a:path>
                <a:path w="1000125" h="349884">
                  <a:moveTo>
                    <a:pt x="596836" y="186905"/>
                  </a:moveTo>
                  <a:lnTo>
                    <a:pt x="596722" y="186524"/>
                  </a:lnTo>
                  <a:lnTo>
                    <a:pt x="596607" y="186270"/>
                  </a:lnTo>
                  <a:lnTo>
                    <a:pt x="595325" y="185254"/>
                  </a:lnTo>
                  <a:lnTo>
                    <a:pt x="596188" y="187413"/>
                  </a:lnTo>
                  <a:lnTo>
                    <a:pt x="596836" y="186905"/>
                  </a:lnTo>
                  <a:close/>
                </a:path>
                <a:path w="1000125" h="349884">
                  <a:moveTo>
                    <a:pt x="597547" y="174104"/>
                  </a:moveTo>
                  <a:lnTo>
                    <a:pt x="596480" y="173355"/>
                  </a:lnTo>
                  <a:lnTo>
                    <a:pt x="596252" y="172745"/>
                  </a:lnTo>
                  <a:lnTo>
                    <a:pt x="596265" y="173863"/>
                  </a:lnTo>
                  <a:lnTo>
                    <a:pt x="596277" y="174142"/>
                  </a:lnTo>
                  <a:lnTo>
                    <a:pt x="597141" y="174853"/>
                  </a:lnTo>
                  <a:lnTo>
                    <a:pt x="597547" y="174104"/>
                  </a:lnTo>
                  <a:close/>
                </a:path>
                <a:path w="1000125" h="349884">
                  <a:moveTo>
                    <a:pt x="601167" y="180428"/>
                  </a:moveTo>
                  <a:lnTo>
                    <a:pt x="600621" y="179793"/>
                  </a:lnTo>
                  <a:lnTo>
                    <a:pt x="599757" y="178777"/>
                  </a:lnTo>
                  <a:lnTo>
                    <a:pt x="598855" y="176110"/>
                  </a:lnTo>
                  <a:lnTo>
                    <a:pt x="600151" y="177126"/>
                  </a:lnTo>
                  <a:lnTo>
                    <a:pt x="599224" y="176110"/>
                  </a:lnTo>
                  <a:lnTo>
                    <a:pt x="598411" y="175221"/>
                  </a:lnTo>
                  <a:lnTo>
                    <a:pt x="599871" y="179793"/>
                  </a:lnTo>
                  <a:lnTo>
                    <a:pt x="599706" y="179539"/>
                  </a:lnTo>
                  <a:lnTo>
                    <a:pt x="599617" y="179412"/>
                  </a:lnTo>
                  <a:lnTo>
                    <a:pt x="596582" y="174840"/>
                  </a:lnTo>
                  <a:lnTo>
                    <a:pt x="596519" y="175094"/>
                  </a:lnTo>
                  <a:lnTo>
                    <a:pt x="596430" y="176237"/>
                  </a:lnTo>
                  <a:lnTo>
                    <a:pt x="597801" y="179412"/>
                  </a:lnTo>
                  <a:lnTo>
                    <a:pt x="595617" y="178015"/>
                  </a:lnTo>
                  <a:lnTo>
                    <a:pt x="595071" y="179539"/>
                  </a:lnTo>
                  <a:lnTo>
                    <a:pt x="594677" y="178523"/>
                  </a:lnTo>
                  <a:lnTo>
                    <a:pt x="594626" y="178396"/>
                  </a:lnTo>
                  <a:lnTo>
                    <a:pt x="592302" y="178523"/>
                  </a:lnTo>
                  <a:lnTo>
                    <a:pt x="590804" y="177634"/>
                  </a:lnTo>
                  <a:lnTo>
                    <a:pt x="590562" y="176999"/>
                  </a:lnTo>
                  <a:lnTo>
                    <a:pt x="591794" y="180428"/>
                  </a:lnTo>
                  <a:lnTo>
                    <a:pt x="601167" y="180428"/>
                  </a:lnTo>
                  <a:close/>
                </a:path>
                <a:path w="1000125" h="349884">
                  <a:moveTo>
                    <a:pt x="601700" y="178269"/>
                  </a:moveTo>
                  <a:lnTo>
                    <a:pt x="601573" y="177888"/>
                  </a:lnTo>
                  <a:lnTo>
                    <a:pt x="600773" y="176237"/>
                  </a:lnTo>
                  <a:lnTo>
                    <a:pt x="601179" y="177634"/>
                  </a:lnTo>
                  <a:lnTo>
                    <a:pt x="601459" y="178523"/>
                  </a:lnTo>
                  <a:lnTo>
                    <a:pt x="601370" y="178015"/>
                  </a:lnTo>
                  <a:lnTo>
                    <a:pt x="601560" y="178409"/>
                  </a:lnTo>
                  <a:lnTo>
                    <a:pt x="601700" y="178269"/>
                  </a:lnTo>
                  <a:close/>
                </a:path>
                <a:path w="1000125" h="349884">
                  <a:moveTo>
                    <a:pt x="601764" y="172389"/>
                  </a:moveTo>
                  <a:lnTo>
                    <a:pt x="598957" y="169913"/>
                  </a:lnTo>
                  <a:lnTo>
                    <a:pt x="601459" y="172745"/>
                  </a:lnTo>
                  <a:lnTo>
                    <a:pt x="601764" y="172389"/>
                  </a:lnTo>
                  <a:close/>
                </a:path>
                <a:path w="1000125" h="349884">
                  <a:moveTo>
                    <a:pt x="602310" y="177634"/>
                  </a:moveTo>
                  <a:lnTo>
                    <a:pt x="601941" y="178015"/>
                  </a:lnTo>
                  <a:lnTo>
                    <a:pt x="601827" y="178396"/>
                  </a:lnTo>
                  <a:lnTo>
                    <a:pt x="602157" y="179082"/>
                  </a:lnTo>
                  <a:lnTo>
                    <a:pt x="602310" y="177634"/>
                  </a:lnTo>
                  <a:close/>
                </a:path>
                <a:path w="1000125" h="349884">
                  <a:moveTo>
                    <a:pt x="602894" y="175094"/>
                  </a:moveTo>
                  <a:lnTo>
                    <a:pt x="602589" y="174650"/>
                  </a:lnTo>
                  <a:lnTo>
                    <a:pt x="601395" y="174828"/>
                  </a:lnTo>
                  <a:lnTo>
                    <a:pt x="602894" y="175094"/>
                  </a:lnTo>
                  <a:close/>
                </a:path>
                <a:path w="1000125" h="349884">
                  <a:moveTo>
                    <a:pt x="603084" y="174586"/>
                  </a:moveTo>
                  <a:lnTo>
                    <a:pt x="601459" y="172745"/>
                  </a:lnTo>
                  <a:lnTo>
                    <a:pt x="602589" y="174650"/>
                  </a:lnTo>
                  <a:lnTo>
                    <a:pt x="603084" y="174586"/>
                  </a:lnTo>
                  <a:close/>
                </a:path>
                <a:path w="1000125" h="349884">
                  <a:moveTo>
                    <a:pt x="604177" y="176530"/>
                  </a:moveTo>
                  <a:lnTo>
                    <a:pt x="603986" y="176491"/>
                  </a:lnTo>
                  <a:lnTo>
                    <a:pt x="603529" y="175348"/>
                  </a:lnTo>
                  <a:lnTo>
                    <a:pt x="603783" y="177495"/>
                  </a:lnTo>
                  <a:lnTo>
                    <a:pt x="604177" y="176530"/>
                  </a:lnTo>
                  <a:close/>
                </a:path>
                <a:path w="1000125" h="349884">
                  <a:moveTo>
                    <a:pt x="606679" y="187680"/>
                  </a:moveTo>
                  <a:lnTo>
                    <a:pt x="606298" y="186651"/>
                  </a:lnTo>
                  <a:lnTo>
                    <a:pt x="606310" y="187540"/>
                  </a:lnTo>
                  <a:lnTo>
                    <a:pt x="606679" y="187680"/>
                  </a:lnTo>
                  <a:close/>
                </a:path>
                <a:path w="1000125" h="349884">
                  <a:moveTo>
                    <a:pt x="607606" y="188048"/>
                  </a:moveTo>
                  <a:lnTo>
                    <a:pt x="606679" y="187680"/>
                  </a:lnTo>
                  <a:lnTo>
                    <a:pt x="607199" y="189064"/>
                  </a:lnTo>
                  <a:lnTo>
                    <a:pt x="607606" y="188048"/>
                  </a:lnTo>
                  <a:close/>
                </a:path>
                <a:path w="1000125" h="349884">
                  <a:moveTo>
                    <a:pt x="614311" y="185686"/>
                  </a:moveTo>
                  <a:lnTo>
                    <a:pt x="612051" y="182562"/>
                  </a:lnTo>
                  <a:lnTo>
                    <a:pt x="612470" y="184353"/>
                  </a:lnTo>
                  <a:lnTo>
                    <a:pt x="612902" y="184429"/>
                  </a:lnTo>
                  <a:lnTo>
                    <a:pt x="614222" y="186067"/>
                  </a:lnTo>
                  <a:lnTo>
                    <a:pt x="614311" y="185686"/>
                  </a:lnTo>
                  <a:close/>
                </a:path>
                <a:path w="1000125" h="349884">
                  <a:moveTo>
                    <a:pt x="614426" y="185242"/>
                  </a:moveTo>
                  <a:lnTo>
                    <a:pt x="614121" y="184454"/>
                  </a:lnTo>
                  <a:lnTo>
                    <a:pt x="614375" y="185420"/>
                  </a:lnTo>
                  <a:lnTo>
                    <a:pt x="614426" y="185242"/>
                  </a:lnTo>
                  <a:close/>
                </a:path>
                <a:path w="1000125" h="349884">
                  <a:moveTo>
                    <a:pt x="614489" y="178904"/>
                  </a:moveTo>
                  <a:lnTo>
                    <a:pt x="613181" y="177888"/>
                  </a:lnTo>
                  <a:lnTo>
                    <a:pt x="613752" y="178981"/>
                  </a:lnTo>
                  <a:lnTo>
                    <a:pt x="614489" y="178904"/>
                  </a:lnTo>
                  <a:close/>
                </a:path>
                <a:path w="1000125" h="349884">
                  <a:moveTo>
                    <a:pt x="614540" y="186004"/>
                  </a:moveTo>
                  <a:lnTo>
                    <a:pt x="614375" y="185420"/>
                  </a:lnTo>
                  <a:lnTo>
                    <a:pt x="614311" y="185686"/>
                  </a:lnTo>
                  <a:lnTo>
                    <a:pt x="614540" y="186004"/>
                  </a:lnTo>
                  <a:close/>
                </a:path>
                <a:path w="1000125" h="349884">
                  <a:moveTo>
                    <a:pt x="614629" y="180682"/>
                  </a:moveTo>
                  <a:lnTo>
                    <a:pt x="613778" y="179031"/>
                  </a:lnTo>
                  <a:lnTo>
                    <a:pt x="613410" y="179031"/>
                  </a:lnTo>
                  <a:lnTo>
                    <a:pt x="613371" y="178904"/>
                  </a:lnTo>
                  <a:lnTo>
                    <a:pt x="613244" y="178523"/>
                  </a:lnTo>
                  <a:lnTo>
                    <a:pt x="612038" y="174840"/>
                  </a:lnTo>
                  <a:lnTo>
                    <a:pt x="612559" y="178523"/>
                  </a:lnTo>
                  <a:lnTo>
                    <a:pt x="611936" y="177685"/>
                  </a:lnTo>
                  <a:lnTo>
                    <a:pt x="611238" y="176364"/>
                  </a:lnTo>
                  <a:lnTo>
                    <a:pt x="610844" y="175602"/>
                  </a:lnTo>
                  <a:lnTo>
                    <a:pt x="610857" y="174586"/>
                  </a:lnTo>
                  <a:lnTo>
                    <a:pt x="609434" y="172935"/>
                  </a:lnTo>
                  <a:lnTo>
                    <a:pt x="611009" y="176364"/>
                  </a:lnTo>
                  <a:lnTo>
                    <a:pt x="610819" y="176110"/>
                  </a:lnTo>
                  <a:lnTo>
                    <a:pt x="610031" y="175094"/>
                  </a:lnTo>
                  <a:lnTo>
                    <a:pt x="609257" y="174078"/>
                  </a:lnTo>
                  <a:lnTo>
                    <a:pt x="609180" y="173697"/>
                  </a:lnTo>
                  <a:lnTo>
                    <a:pt x="609066" y="175094"/>
                  </a:lnTo>
                  <a:lnTo>
                    <a:pt x="608825" y="174205"/>
                  </a:lnTo>
                  <a:lnTo>
                    <a:pt x="607720" y="172427"/>
                  </a:lnTo>
                  <a:lnTo>
                    <a:pt x="608368" y="172808"/>
                  </a:lnTo>
                  <a:lnTo>
                    <a:pt x="607910" y="172427"/>
                  </a:lnTo>
                  <a:lnTo>
                    <a:pt x="606196" y="171030"/>
                  </a:lnTo>
                  <a:lnTo>
                    <a:pt x="607809" y="176618"/>
                  </a:lnTo>
                  <a:lnTo>
                    <a:pt x="606056" y="173824"/>
                  </a:lnTo>
                  <a:lnTo>
                    <a:pt x="606044" y="173443"/>
                  </a:lnTo>
                  <a:lnTo>
                    <a:pt x="605015" y="175602"/>
                  </a:lnTo>
                  <a:lnTo>
                    <a:pt x="607161" y="176491"/>
                  </a:lnTo>
                  <a:lnTo>
                    <a:pt x="607479" y="180428"/>
                  </a:lnTo>
                  <a:lnTo>
                    <a:pt x="606374" y="178523"/>
                  </a:lnTo>
                  <a:lnTo>
                    <a:pt x="605256" y="176618"/>
                  </a:lnTo>
                  <a:lnTo>
                    <a:pt x="603491" y="173570"/>
                  </a:lnTo>
                  <a:lnTo>
                    <a:pt x="604608" y="176618"/>
                  </a:lnTo>
                  <a:lnTo>
                    <a:pt x="604202" y="176530"/>
                  </a:lnTo>
                  <a:lnTo>
                    <a:pt x="604659" y="178523"/>
                  </a:lnTo>
                  <a:lnTo>
                    <a:pt x="602703" y="176237"/>
                  </a:lnTo>
                  <a:lnTo>
                    <a:pt x="602996" y="180809"/>
                  </a:lnTo>
                  <a:lnTo>
                    <a:pt x="602386" y="179539"/>
                  </a:lnTo>
                  <a:lnTo>
                    <a:pt x="602157" y="179082"/>
                  </a:lnTo>
                  <a:lnTo>
                    <a:pt x="602119" y="179539"/>
                  </a:lnTo>
                  <a:lnTo>
                    <a:pt x="601624" y="178523"/>
                  </a:lnTo>
                  <a:lnTo>
                    <a:pt x="601459" y="178523"/>
                  </a:lnTo>
                  <a:lnTo>
                    <a:pt x="601179" y="177634"/>
                  </a:lnTo>
                  <a:lnTo>
                    <a:pt x="599694" y="174586"/>
                  </a:lnTo>
                  <a:lnTo>
                    <a:pt x="601484" y="180809"/>
                  </a:lnTo>
                  <a:lnTo>
                    <a:pt x="601383" y="180682"/>
                  </a:lnTo>
                  <a:lnTo>
                    <a:pt x="591896" y="180682"/>
                  </a:lnTo>
                  <a:lnTo>
                    <a:pt x="590511" y="180682"/>
                  </a:lnTo>
                  <a:lnTo>
                    <a:pt x="590207" y="181444"/>
                  </a:lnTo>
                  <a:lnTo>
                    <a:pt x="590156" y="181317"/>
                  </a:lnTo>
                  <a:lnTo>
                    <a:pt x="589686" y="180174"/>
                  </a:lnTo>
                  <a:lnTo>
                    <a:pt x="589330" y="179285"/>
                  </a:lnTo>
                  <a:lnTo>
                    <a:pt x="589203" y="178777"/>
                  </a:lnTo>
                  <a:lnTo>
                    <a:pt x="589089" y="177380"/>
                  </a:lnTo>
                  <a:lnTo>
                    <a:pt x="588416" y="177634"/>
                  </a:lnTo>
                  <a:lnTo>
                    <a:pt x="588594" y="178219"/>
                  </a:lnTo>
                  <a:lnTo>
                    <a:pt x="588670" y="179793"/>
                  </a:lnTo>
                  <a:lnTo>
                    <a:pt x="588518" y="180174"/>
                  </a:lnTo>
                  <a:lnTo>
                    <a:pt x="587565" y="177380"/>
                  </a:lnTo>
                  <a:lnTo>
                    <a:pt x="586727" y="177888"/>
                  </a:lnTo>
                  <a:lnTo>
                    <a:pt x="587057" y="181317"/>
                  </a:lnTo>
                  <a:lnTo>
                    <a:pt x="585152" y="180047"/>
                  </a:lnTo>
                  <a:lnTo>
                    <a:pt x="586143" y="182587"/>
                  </a:lnTo>
                  <a:lnTo>
                    <a:pt x="588810" y="186270"/>
                  </a:lnTo>
                  <a:lnTo>
                    <a:pt x="588937" y="186778"/>
                  </a:lnTo>
                  <a:lnTo>
                    <a:pt x="588454" y="188683"/>
                  </a:lnTo>
                  <a:lnTo>
                    <a:pt x="588391" y="188556"/>
                  </a:lnTo>
                  <a:lnTo>
                    <a:pt x="587057" y="185635"/>
                  </a:lnTo>
                  <a:lnTo>
                    <a:pt x="587006" y="185508"/>
                  </a:lnTo>
                  <a:lnTo>
                    <a:pt x="587019" y="185635"/>
                  </a:lnTo>
                  <a:lnTo>
                    <a:pt x="586562" y="185254"/>
                  </a:lnTo>
                  <a:lnTo>
                    <a:pt x="586473" y="184746"/>
                  </a:lnTo>
                  <a:lnTo>
                    <a:pt x="586105" y="184746"/>
                  </a:lnTo>
                  <a:lnTo>
                    <a:pt x="585571" y="183476"/>
                  </a:lnTo>
                  <a:lnTo>
                    <a:pt x="585304" y="182841"/>
                  </a:lnTo>
                  <a:lnTo>
                    <a:pt x="585216" y="183476"/>
                  </a:lnTo>
                  <a:lnTo>
                    <a:pt x="584974" y="182841"/>
                  </a:lnTo>
                  <a:lnTo>
                    <a:pt x="584657" y="182003"/>
                  </a:lnTo>
                  <a:lnTo>
                    <a:pt x="584657" y="181698"/>
                  </a:lnTo>
                  <a:lnTo>
                    <a:pt x="585330" y="182587"/>
                  </a:lnTo>
                  <a:lnTo>
                    <a:pt x="585216" y="182079"/>
                  </a:lnTo>
                  <a:lnTo>
                    <a:pt x="585216" y="181952"/>
                  </a:lnTo>
                  <a:lnTo>
                    <a:pt x="585190" y="181825"/>
                  </a:lnTo>
                  <a:lnTo>
                    <a:pt x="584873" y="181698"/>
                  </a:lnTo>
                  <a:lnTo>
                    <a:pt x="584555" y="181571"/>
                  </a:lnTo>
                  <a:lnTo>
                    <a:pt x="583514" y="180682"/>
                  </a:lnTo>
                  <a:lnTo>
                    <a:pt x="582701" y="179412"/>
                  </a:lnTo>
                  <a:lnTo>
                    <a:pt x="583196" y="180428"/>
                  </a:lnTo>
                  <a:lnTo>
                    <a:pt x="583590" y="181444"/>
                  </a:lnTo>
                  <a:lnTo>
                    <a:pt x="583679" y="182118"/>
                  </a:lnTo>
                  <a:lnTo>
                    <a:pt x="583539" y="182333"/>
                  </a:lnTo>
                  <a:lnTo>
                    <a:pt x="582688" y="182841"/>
                  </a:lnTo>
                  <a:lnTo>
                    <a:pt x="582663" y="182714"/>
                  </a:lnTo>
                  <a:lnTo>
                    <a:pt x="582358" y="180809"/>
                  </a:lnTo>
                  <a:lnTo>
                    <a:pt x="582256" y="180174"/>
                  </a:lnTo>
                  <a:lnTo>
                    <a:pt x="581317" y="179412"/>
                  </a:lnTo>
                  <a:lnTo>
                    <a:pt x="581647" y="180797"/>
                  </a:lnTo>
                  <a:lnTo>
                    <a:pt x="580491" y="179666"/>
                  </a:lnTo>
                  <a:lnTo>
                    <a:pt x="581685" y="182587"/>
                  </a:lnTo>
                  <a:lnTo>
                    <a:pt x="581406" y="182714"/>
                  </a:lnTo>
                  <a:lnTo>
                    <a:pt x="581139" y="182079"/>
                  </a:lnTo>
                  <a:lnTo>
                    <a:pt x="580809" y="181317"/>
                  </a:lnTo>
                  <a:lnTo>
                    <a:pt x="580377" y="180682"/>
                  </a:lnTo>
                  <a:lnTo>
                    <a:pt x="580440" y="182079"/>
                  </a:lnTo>
                  <a:lnTo>
                    <a:pt x="578332" y="181952"/>
                  </a:lnTo>
                  <a:lnTo>
                    <a:pt x="579907" y="184416"/>
                  </a:lnTo>
                  <a:lnTo>
                    <a:pt x="579678" y="184302"/>
                  </a:lnTo>
                  <a:lnTo>
                    <a:pt x="579970" y="184531"/>
                  </a:lnTo>
                  <a:lnTo>
                    <a:pt x="580123" y="184746"/>
                  </a:lnTo>
                  <a:lnTo>
                    <a:pt x="580326" y="184937"/>
                  </a:lnTo>
                  <a:lnTo>
                    <a:pt x="579945" y="188556"/>
                  </a:lnTo>
                  <a:lnTo>
                    <a:pt x="578192" y="186651"/>
                  </a:lnTo>
                  <a:lnTo>
                    <a:pt x="576427" y="184746"/>
                  </a:lnTo>
                  <a:lnTo>
                    <a:pt x="575411" y="186651"/>
                  </a:lnTo>
                  <a:lnTo>
                    <a:pt x="575017" y="185635"/>
                  </a:lnTo>
                  <a:lnTo>
                    <a:pt x="574560" y="187159"/>
                  </a:lnTo>
                  <a:lnTo>
                    <a:pt x="573252" y="187159"/>
                  </a:lnTo>
                  <a:lnTo>
                    <a:pt x="573443" y="189445"/>
                  </a:lnTo>
                  <a:lnTo>
                    <a:pt x="571741" y="186778"/>
                  </a:lnTo>
                  <a:lnTo>
                    <a:pt x="571550" y="187236"/>
                  </a:lnTo>
                  <a:lnTo>
                    <a:pt x="571449" y="188175"/>
                  </a:lnTo>
                  <a:lnTo>
                    <a:pt x="571703" y="188937"/>
                  </a:lnTo>
                  <a:lnTo>
                    <a:pt x="570064" y="187807"/>
                  </a:lnTo>
                  <a:lnTo>
                    <a:pt x="570039" y="187540"/>
                  </a:lnTo>
                  <a:lnTo>
                    <a:pt x="570039" y="187286"/>
                  </a:lnTo>
                  <a:lnTo>
                    <a:pt x="570039" y="186397"/>
                  </a:lnTo>
                  <a:lnTo>
                    <a:pt x="569937" y="186143"/>
                  </a:lnTo>
                  <a:lnTo>
                    <a:pt x="570039" y="185762"/>
                  </a:lnTo>
                  <a:lnTo>
                    <a:pt x="569671" y="186029"/>
                  </a:lnTo>
                  <a:lnTo>
                    <a:pt x="569531" y="186143"/>
                  </a:lnTo>
                  <a:lnTo>
                    <a:pt x="569569" y="185978"/>
                  </a:lnTo>
                  <a:lnTo>
                    <a:pt x="569010" y="185762"/>
                  </a:lnTo>
                  <a:lnTo>
                    <a:pt x="568172" y="184365"/>
                  </a:lnTo>
                  <a:lnTo>
                    <a:pt x="568274" y="187286"/>
                  </a:lnTo>
                  <a:lnTo>
                    <a:pt x="567601" y="184746"/>
                  </a:lnTo>
                  <a:lnTo>
                    <a:pt x="566318" y="184492"/>
                  </a:lnTo>
                  <a:lnTo>
                    <a:pt x="566293" y="185508"/>
                  </a:lnTo>
                  <a:lnTo>
                    <a:pt x="567537" y="186905"/>
                  </a:lnTo>
                  <a:lnTo>
                    <a:pt x="567194" y="187540"/>
                  </a:lnTo>
                  <a:lnTo>
                    <a:pt x="566166" y="187413"/>
                  </a:lnTo>
                  <a:lnTo>
                    <a:pt x="565086" y="184111"/>
                  </a:lnTo>
                  <a:lnTo>
                    <a:pt x="561632" y="180936"/>
                  </a:lnTo>
                  <a:lnTo>
                    <a:pt x="564438" y="192112"/>
                  </a:lnTo>
                  <a:lnTo>
                    <a:pt x="563753" y="191096"/>
                  </a:lnTo>
                  <a:lnTo>
                    <a:pt x="563054" y="190080"/>
                  </a:lnTo>
                  <a:lnTo>
                    <a:pt x="562444" y="189166"/>
                  </a:lnTo>
                  <a:lnTo>
                    <a:pt x="562648" y="190080"/>
                  </a:lnTo>
                  <a:lnTo>
                    <a:pt x="561619" y="190080"/>
                  </a:lnTo>
                  <a:lnTo>
                    <a:pt x="558927" y="185889"/>
                  </a:lnTo>
                  <a:lnTo>
                    <a:pt x="558838" y="185762"/>
                  </a:lnTo>
                  <a:lnTo>
                    <a:pt x="558584" y="185889"/>
                  </a:lnTo>
                  <a:lnTo>
                    <a:pt x="556679" y="184492"/>
                  </a:lnTo>
                  <a:lnTo>
                    <a:pt x="559384" y="191096"/>
                  </a:lnTo>
                  <a:lnTo>
                    <a:pt x="557669" y="190334"/>
                  </a:lnTo>
                  <a:lnTo>
                    <a:pt x="558279" y="191350"/>
                  </a:lnTo>
                  <a:lnTo>
                    <a:pt x="559549" y="194144"/>
                  </a:lnTo>
                  <a:lnTo>
                    <a:pt x="559625" y="194525"/>
                  </a:lnTo>
                  <a:lnTo>
                    <a:pt x="559181" y="195922"/>
                  </a:lnTo>
                  <a:lnTo>
                    <a:pt x="558165" y="195795"/>
                  </a:lnTo>
                  <a:lnTo>
                    <a:pt x="557809" y="195033"/>
                  </a:lnTo>
                  <a:lnTo>
                    <a:pt x="556247" y="191604"/>
                  </a:lnTo>
                  <a:lnTo>
                    <a:pt x="556336" y="190461"/>
                  </a:lnTo>
                  <a:lnTo>
                    <a:pt x="556437" y="190207"/>
                  </a:lnTo>
                  <a:lnTo>
                    <a:pt x="556526" y="190080"/>
                  </a:lnTo>
                  <a:lnTo>
                    <a:pt x="556780" y="190461"/>
                  </a:lnTo>
                  <a:lnTo>
                    <a:pt x="556907" y="190830"/>
                  </a:lnTo>
                  <a:lnTo>
                    <a:pt x="556844" y="191058"/>
                  </a:lnTo>
                  <a:lnTo>
                    <a:pt x="556793" y="191312"/>
                  </a:lnTo>
                  <a:lnTo>
                    <a:pt x="556945" y="191566"/>
                  </a:lnTo>
                  <a:lnTo>
                    <a:pt x="557085" y="191427"/>
                  </a:lnTo>
                  <a:lnTo>
                    <a:pt x="557034" y="191084"/>
                  </a:lnTo>
                  <a:lnTo>
                    <a:pt x="556920" y="190817"/>
                  </a:lnTo>
                  <a:lnTo>
                    <a:pt x="557098" y="190080"/>
                  </a:lnTo>
                  <a:lnTo>
                    <a:pt x="557161" y="189826"/>
                  </a:lnTo>
                  <a:lnTo>
                    <a:pt x="557110" y="189572"/>
                  </a:lnTo>
                  <a:lnTo>
                    <a:pt x="556361" y="188556"/>
                  </a:lnTo>
                  <a:lnTo>
                    <a:pt x="556704" y="189826"/>
                  </a:lnTo>
                  <a:lnTo>
                    <a:pt x="555802" y="188810"/>
                  </a:lnTo>
                  <a:lnTo>
                    <a:pt x="554685" y="189318"/>
                  </a:lnTo>
                  <a:lnTo>
                    <a:pt x="553631" y="188556"/>
                  </a:lnTo>
                  <a:lnTo>
                    <a:pt x="553669" y="190461"/>
                  </a:lnTo>
                  <a:lnTo>
                    <a:pt x="552094" y="189699"/>
                  </a:lnTo>
                  <a:lnTo>
                    <a:pt x="552589" y="190461"/>
                  </a:lnTo>
                  <a:lnTo>
                    <a:pt x="553224" y="191604"/>
                  </a:lnTo>
                  <a:lnTo>
                    <a:pt x="553034" y="191604"/>
                  </a:lnTo>
                  <a:lnTo>
                    <a:pt x="550811" y="190842"/>
                  </a:lnTo>
                  <a:lnTo>
                    <a:pt x="553173" y="194144"/>
                  </a:lnTo>
                  <a:lnTo>
                    <a:pt x="552246" y="195033"/>
                  </a:lnTo>
                  <a:lnTo>
                    <a:pt x="551903" y="194652"/>
                  </a:lnTo>
                  <a:lnTo>
                    <a:pt x="551014" y="193636"/>
                  </a:lnTo>
                  <a:lnTo>
                    <a:pt x="550900" y="193255"/>
                  </a:lnTo>
                  <a:lnTo>
                    <a:pt x="550875" y="192747"/>
                  </a:lnTo>
                  <a:lnTo>
                    <a:pt x="550811" y="190842"/>
                  </a:lnTo>
                  <a:lnTo>
                    <a:pt x="550252" y="192747"/>
                  </a:lnTo>
                  <a:lnTo>
                    <a:pt x="549084" y="191731"/>
                  </a:lnTo>
                  <a:lnTo>
                    <a:pt x="549046" y="191350"/>
                  </a:lnTo>
                  <a:lnTo>
                    <a:pt x="548805" y="188683"/>
                  </a:lnTo>
                  <a:lnTo>
                    <a:pt x="548640" y="191350"/>
                  </a:lnTo>
                  <a:lnTo>
                    <a:pt x="547509" y="189699"/>
                  </a:lnTo>
                  <a:lnTo>
                    <a:pt x="546290" y="187921"/>
                  </a:lnTo>
                  <a:lnTo>
                    <a:pt x="545642" y="187807"/>
                  </a:lnTo>
                  <a:lnTo>
                    <a:pt x="545706" y="186651"/>
                  </a:lnTo>
                  <a:lnTo>
                    <a:pt x="545604" y="187286"/>
                  </a:lnTo>
                  <a:lnTo>
                    <a:pt x="545058" y="187540"/>
                  </a:lnTo>
                  <a:lnTo>
                    <a:pt x="546290" y="189699"/>
                  </a:lnTo>
                  <a:lnTo>
                    <a:pt x="545807" y="189445"/>
                  </a:lnTo>
                  <a:lnTo>
                    <a:pt x="545528" y="189445"/>
                  </a:lnTo>
                  <a:lnTo>
                    <a:pt x="545160" y="188556"/>
                  </a:lnTo>
                  <a:lnTo>
                    <a:pt x="545401" y="190080"/>
                  </a:lnTo>
                  <a:lnTo>
                    <a:pt x="545528" y="190334"/>
                  </a:lnTo>
                  <a:lnTo>
                    <a:pt x="546836" y="192112"/>
                  </a:lnTo>
                  <a:lnTo>
                    <a:pt x="546963" y="192747"/>
                  </a:lnTo>
                  <a:lnTo>
                    <a:pt x="547077" y="194652"/>
                  </a:lnTo>
                  <a:lnTo>
                    <a:pt x="546328" y="193789"/>
                  </a:lnTo>
                  <a:lnTo>
                    <a:pt x="546671" y="193890"/>
                  </a:lnTo>
                  <a:lnTo>
                    <a:pt x="546455" y="193636"/>
                  </a:lnTo>
                  <a:lnTo>
                    <a:pt x="546277" y="193446"/>
                  </a:lnTo>
                  <a:lnTo>
                    <a:pt x="546277" y="196430"/>
                  </a:lnTo>
                  <a:lnTo>
                    <a:pt x="545426" y="194525"/>
                  </a:lnTo>
                  <a:lnTo>
                    <a:pt x="544931" y="193382"/>
                  </a:lnTo>
                  <a:lnTo>
                    <a:pt x="546201" y="193751"/>
                  </a:lnTo>
                  <a:lnTo>
                    <a:pt x="546277" y="196430"/>
                  </a:lnTo>
                  <a:lnTo>
                    <a:pt x="546277" y="193446"/>
                  </a:lnTo>
                  <a:lnTo>
                    <a:pt x="545896" y="193001"/>
                  </a:lnTo>
                  <a:lnTo>
                    <a:pt x="543560" y="190334"/>
                  </a:lnTo>
                  <a:lnTo>
                    <a:pt x="543966" y="189953"/>
                  </a:lnTo>
                  <a:lnTo>
                    <a:pt x="543915" y="189826"/>
                  </a:lnTo>
                  <a:lnTo>
                    <a:pt x="543674" y="189699"/>
                  </a:lnTo>
                  <a:lnTo>
                    <a:pt x="543560" y="189445"/>
                  </a:lnTo>
                  <a:lnTo>
                    <a:pt x="543496" y="188810"/>
                  </a:lnTo>
                  <a:lnTo>
                    <a:pt x="541147" y="186524"/>
                  </a:lnTo>
                  <a:lnTo>
                    <a:pt x="544271" y="192493"/>
                  </a:lnTo>
                  <a:lnTo>
                    <a:pt x="542912" y="193001"/>
                  </a:lnTo>
                  <a:lnTo>
                    <a:pt x="542404" y="191223"/>
                  </a:lnTo>
                  <a:lnTo>
                    <a:pt x="541959" y="190652"/>
                  </a:lnTo>
                  <a:lnTo>
                    <a:pt x="542556" y="192747"/>
                  </a:lnTo>
                  <a:lnTo>
                    <a:pt x="542658" y="194525"/>
                  </a:lnTo>
                  <a:lnTo>
                    <a:pt x="541274" y="193509"/>
                  </a:lnTo>
                  <a:lnTo>
                    <a:pt x="542124" y="195922"/>
                  </a:lnTo>
                  <a:lnTo>
                    <a:pt x="541616" y="195922"/>
                  </a:lnTo>
                  <a:lnTo>
                    <a:pt x="542366" y="196430"/>
                  </a:lnTo>
                  <a:lnTo>
                    <a:pt x="542836" y="198081"/>
                  </a:lnTo>
                  <a:lnTo>
                    <a:pt x="566762" y="198081"/>
                  </a:lnTo>
                  <a:lnTo>
                    <a:pt x="566267" y="197446"/>
                  </a:lnTo>
                  <a:lnTo>
                    <a:pt x="568401" y="198970"/>
                  </a:lnTo>
                  <a:lnTo>
                    <a:pt x="568452" y="199313"/>
                  </a:lnTo>
                  <a:lnTo>
                    <a:pt x="568591" y="199478"/>
                  </a:lnTo>
                  <a:lnTo>
                    <a:pt x="568604" y="199999"/>
                  </a:lnTo>
                  <a:lnTo>
                    <a:pt x="570280" y="200494"/>
                  </a:lnTo>
                  <a:lnTo>
                    <a:pt x="570471" y="197446"/>
                  </a:lnTo>
                  <a:lnTo>
                    <a:pt x="572211" y="198081"/>
                  </a:lnTo>
                  <a:lnTo>
                    <a:pt x="574027" y="201549"/>
                  </a:lnTo>
                  <a:lnTo>
                    <a:pt x="574700" y="201002"/>
                  </a:lnTo>
                  <a:lnTo>
                    <a:pt x="574992" y="197446"/>
                  </a:lnTo>
                  <a:lnTo>
                    <a:pt x="575081" y="196430"/>
                  </a:lnTo>
                  <a:lnTo>
                    <a:pt x="577138" y="196557"/>
                  </a:lnTo>
                  <a:lnTo>
                    <a:pt x="576668" y="196303"/>
                  </a:lnTo>
                  <a:lnTo>
                    <a:pt x="576529" y="195922"/>
                  </a:lnTo>
                  <a:lnTo>
                    <a:pt x="575157" y="192112"/>
                  </a:lnTo>
                  <a:lnTo>
                    <a:pt x="574789" y="191096"/>
                  </a:lnTo>
                  <a:lnTo>
                    <a:pt x="578993" y="198335"/>
                  </a:lnTo>
                  <a:lnTo>
                    <a:pt x="578878" y="195961"/>
                  </a:lnTo>
                  <a:lnTo>
                    <a:pt x="579005" y="196557"/>
                  </a:lnTo>
                  <a:lnTo>
                    <a:pt x="579767" y="198462"/>
                  </a:lnTo>
                  <a:lnTo>
                    <a:pt x="579589" y="197954"/>
                  </a:lnTo>
                  <a:lnTo>
                    <a:pt x="581101" y="198208"/>
                  </a:lnTo>
                  <a:lnTo>
                    <a:pt x="581139" y="197954"/>
                  </a:lnTo>
                  <a:lnTo>
                    <a:pt x="581482" y="195643"/>
                  </a:lnTo>
                  <a:lnTo>
                    <a:pt x="582574" y="193255"/>
                  </a:lnTo>
                  <a:lnTo>
                    <a:pt x="582917" y="194652"/>
                  </a:lnTo>
                  <a:lnTo>
                    <a:pt x="584098" y="195541"/>
                  </a:lnTo>
                  <a:lnTo>
                    <a:pt x="585025" y="194652"/>
                  </a:lnTo>
                  <a:lnTo>
                    <a:pt x="586028" y="194906"/>
                  </a:lnTo>
                  <a:lnTo>
                    <a:pt x="585965" y="194652"/>
                  </a:lnTo>
                  <a:lnTo>
                    <a:pt x="585698" y="193509"/>
                  </a:lnTo>
                  <a:lnTo>
                    <a:pt x="586206" y="193509"/>
                  </a:lnTo>
                  <a:lnTo>
                    <a:pt x="586066" y="193255"/>
                  </a:lnTo>
                  <a:lnTo>
                    <a:pt x="585152" y="191731"/>
                  </a:lnTo>
                  <a:lnTo>
                    <a:pt x="587959" y="193636"/>
                  </a:lnTo>
                  <a:lnTo>
                    <a:pt x="589216" y="191731"/>
                  </a:lnTo>
                  <a:lnTo>
                    <a:pt x="589559" y="191096"/>
                  </a:lnTo>
                  <a:lnTo>
                    <a:pt x="590181" y="189953"/>
                  </a:lnTo>
                  <a:lnTo>
                    <a:pt x="592543" y="191223"/>
                  </a:lnTo>
                  <a:lnTo>
                    <a:pt x="592302" y="191350"/>
                  </a:lnTo>
                  <a:lnTo>
                    <a:pt x="592442" y="192620"/>
                  </a:lnTo>
                  <a:lnTo>
                    <a:pt x="592645" y="192493"/>
                  </a:lnTo>
                  <a:lnTo>
                    <a:pt x="593826" y="190652"/>
                  </a:lnTo>
                  <a:lnTo>
                    <a:pt x="593737" y="190334"/>
                  </a:lnTo>
                  <a:lnTo>
                    <a:pt x="593547" y="189953"/>
                  </a:lnTo>
                  <a:lnTo>
                    <a:pt x="593356" y="189572"/>
                  </a:lnTo>
                  <a:lnTo>
                    <a:pt x="593229" y="189318"/>
                  </a:lnTo>
                  <a:lnTo>
                    <a:pt x="592772" y="188429"/>
                  </a:lnTo>
                  <a:lnTo>
                    <a:pt x="593077" y="189318"/>
                  </a:lnTo>
                  <a:lnTo>
                    <a:pt x="592607" y="188683"/>
                  </a:lnTo>
                  <a:lnTo>
                    <a:pt x="592048" y="187921"/>
                  </a:lnTo>
                  <a:lnTo>
                    <a:pt x="591934" y="187680"/>
                  </a:lnTo>
                  <a:lnTo>
                    <a:pt x="591693" y="186651"/>
                  </a:lnTo>
                  <a:lnTo>
                    <a:pt x="591680" y="185127"/>
                  </a:lnTo>
                  <a:lnTo>
                    <a:pt x="592112" y="184873"/>
                  </a:lnTo>
                  <a:lnTo>
                    <a:pt x="592074" y="186905"/>
                  </a:lnTo>
                  <a:lnTo>
                    <a:pt x="594499" y="189572"/>
                  </a:lnTo>
                  <a:lnTo>
                    <a:pt x="594233" y="189064"/>
                  </a:lnTo>
                  <a:lnTo>
                    <a:pt x="594131" y="188810"/>
                  </a:lnTo>
                  <a:lnTo>
                    <a:pt x="593902" y="188048"/>
                  </a:lnTo>
                  <a:lnTo>
                    <a:pt x="593623" y="187413"/>
                  </a:lnTo>
                  <a:lnTo>
                    <a:pt x="596226" y="190969"/>
                  </a:lnTo>
                  <a:lnTo>
                    <a:pt x="594283" y="187413"/>
                  </a:lnTo>
                  <a:lnTo>
                    <a:pt x="592899" y="184873"/>
                  </a:lnTo>
                  <a:lnTo>
                    <a:pt x="591858" y="182968"/>
                  </a:lnTo>
                  <a:lnTo>
                    <a:pt x="594245" y="185000"/>
                  </a:lnTo>
                  <a:lnTo>
                    <a:pt x="594677" y="186270"/>
                  </a:lnTo>
                  <a:lnTo>
                    <a:pt x="594779" y="185889"/>
                  </a:lnTo>
                  <a:lnTo>
                    <a:pt x="594652" y="183730"/>
                  </a:lnTo>
                  <a:lnTo>
                    <a:pt x="595299" y="183857"/>
                  </a:lnTo>
                  <a:lnTo>
                    <a:pt x="596607" y="186270"/>
                  </a:lnTo>
                  <a:lnTo>
                    <a:pt x="595960" y="183730"/>
                  </a:lnTo>
                  <a:lnTo>
                    <a:pt x="595757" y="182968"/>
                  </a:lnTo>
                  <a:lnTo>
                    <a:pt x="595477" y="181952"/>
                  </a:lnTo>
                  <a:lnTo>
                    <a:pt x="597115" y="184111"/>
                  </a:lnTo>
                  <a:lnTo>
                    <a:pt x="597230" y="185000"/>
                  </a:lnTo>
                  <a:lnTo>
                    <a:pt x="597014" y="185127"/>
                  </a:lnTo>
                  <a:lnTo>
                    <a:pt x="596900" y="186270"/>
                  </a:lnTo>
                  <a:lnTo>
                    <a:pt x="598805" y="188810"/>
                  </a:lnTo>
                  <a:lnTo>
                    <a:pt x="598563" y="188048"/>
                  </a:lnTo>
                  <a:lnTo>
                    <a:pt x="599274" y="188302"/>
                  </a:lnTo>
                  <a:lnTo>
                    <a:pt x="599198" y="188175"/>
                  </a:lnTo>
                  <a:lnTo>
                    <a:pt x="599351" y="188264"/>
                  </a:lnTo>
                  <a:lnTo>
                    <a:pt x="600329" y="188887"/>
                  </a:lnTo>
                  <a:lnTo>
                    <a:pt x="599909" y="188544"/>
                  </a:lnTo>
                  <a:lnTo>
                    <a:pt x="600976" y="189064"/>
                  </a:lnTo>
                  <a:lnTo>
                    <a:pt x="600316" y="188429"/>
                  </a:lnTo>
                  <a:lnTo>
                    <a:pt x="600240" y="188175"/>
                  </a:lnTo>
                  <a:lnTo>
                    <a:pt x="600214" y="188048"/>
                  </a:lnTo>
                  <a:lnTo>
                    <a:pt x="598487" y="181952"/>
                  </a:lnTo>
                  <a:lnTo>
                    <a:pt x="598347" y="181444"/>
                  </a:lnTo>
                  <a:lnTo>
                    <a:pt x="598309" y="181317"/>
                  </a:lnTo>
                  <a:lnTo>
                    <a:pt x="601421" y="186143"/>
                  </a:lnTo>
                  <a:lnTo>
                    <a:pt x="601586" y="186397"/>
                  </a:lnTo>
                  <a:lnTo>
                    <a:pt x="601548" y="186143"/>
                  </a:lnTo>
                  <a:lnTo>
                    <a:pt x="601522" y="185978"/>
                  </a:lnTo>
                  <a:lnTo>
                    <a:pt x="601510" y="186143"/>
                  </a:lnTo>
                  <a:lnTo>
                    <a:pt x="601395" y="185127"/>
                  </a:lnTo>
                  <a:lnTo>
                    <a:pt x="601522" y="185978"/>
                  </a:lnTo>
                  <a:lnTo>
                    <a:pt x="601726" y="183984"/>
                  </a:lnTo>
                  <a:lnTo>
                    <a:pt x="602869" y="186842"/>
                  </a:lnTo>
                  <a:lnTo>
                    <a:pt x="603326" y="188048"/>
                  </a:lnTo>
                  <a:lnTo>
                    <a:pt x="603148" y="187566"/>
                  </a:lnTo>
                  <a:lnTo>
                    <a:pt x="603021" y="187198"/>
                  </a:lnTo>
                  <a:lnTo>
                    <a:pt x="602907" y="186931"/>
                  </a:lnTo>
                  <a:lnTo>
                    <a:pt x="604405" y="188302"/>
                  </a:lnTo>
                  <a:lnTo>
                    <a:pt x="604621" y="189191"/>
                  </a:lnTo>
                  <a:lnTo>
                    <a:pt x="604164" y="186651"/>
                  </a:lnTo>
                  <a:lnTo>
                    <a:pt x="606361" y="190588"/>
                  </a:lnTo>
                  <a:lnTo>
                    <a:pt x="605663" y="186905"/>
                  </a:lnTo>
                  <a:lnTo>
                    <a:pt x="606107" y="187794"/>
                  </a:lnTo>
                  <a:lnTo>
                    <a:pt x="606069" y="186905"/>
                  </a:lnTo>
                  <a:lnTo>
                    <a:pt x="605967" y="186651"/>
                  </a:lnTo>
                  <a:lnTo>
                    <a:pt x="605840" y="186029"/>
                  </a:lnTo>
                  <a:lnTo>
                    <a:pt x="605688" y="183984"/>
                  </a:lnTo>
                  <a:lnTo>
                    <a:pt x="605599" y="182714"/>
                  </a:lnTo>
                  <a:lnTo>
                    <a:pt x="610196" y="189064"/>
                  </a:lnTo>
                  <a:lnTo>
                    <a:pt x="609955" y="185127"/>
                  </a:lnTo>
                  <a:lnTo>
                    <a:pt x="610019" y="183476"/>
                  </a:lnTo>
                  <a:lnTo>
                    <a:pt x="610196" y="182714"/>
                  </a:lnTo>
                  <a:lnTo>
                    <a:pt x="610425" y="181825"/>
                  </a:lnTo>
                  <a:lnTo>
                    <a:pt x="610438" y="181444"/>
                  </a:lnTo>
                  <a:lnTo>
                    <a:pt x="610400" y="181317"/>
                  </a:lnTo>
                  <a:lnTo>
                    <a:pt x="610222" y="180809"/>
                  </a:lnTo>
                  <a:lnTo>
                    <a:pt x="610095" y="180428"/>
                  </a:lnTo>
                  <a:lnTo>
                    <a:pt x="609384" y="178396"/>
                  </a:lnTo>
                  <a:lnTo>
                    <a:pt x="609498" y="177685"/>
                  </a:lnTo>
                  <a:lnTo>
                    <a:pt x="609803" y="176618"/>
                  </a:lnTo>
                  <a:lnTo>
                    <a:pt x="609942" y="176110"/>
                  </a:lnTo>
                  <a:lnTo>
                    <a:pt x="611022" y="177495"/>
                  </a:lnTo>
                  <a:lnTo>
                    <a:pt x="611085" y="179666"/>
                  </a:lnTo>
                  <a:lnTo>
                    <a:pt x="612394" y="180809"/>
                  </a:lnTo>
                  <a:lnTo>
                    <a:pt x="612698" y="180428"/>
                  </a:lnTo>
                  <a:lnTo>
                    <a:pt x="612825" y="180174"/>
                  </a:lnTo>
                  <a:lnTo>
                    <a:pt x="613003" y="178904"/>
                  </a:lnTo>
                  <a:lnTo>
                    <a:pt x="613219" y="179793"/>
                  </a:lnTo>
                  <a:lnTo>
                    <a:pt x="614324" y="181444"/>
                  </a:lnTo>
                  <a:lnTo>
                    <a:pt x="614591" y="181127"/>
                  </a:lnTo>
                  <a:lnTo>
                    <a:pt x="614629" y="180682"/>
                  </a:lnTo>
                  <a:close/>
                </a:path>
                <a:path w="1000125" h="349884">
                  <a:moveTo>
                    <a:pt x="615327" y="183515"/>
                  </a:moveTo>
                  <a:lnTo>
                    <a:pt x="615137" y="183667"/>
                  </a:lnTo>
                  <a:lnTo>
                    <a:pt x="615302" y="183654"/>
                  </a:lnTo>
                  <a:lnTo>
                    <a:pt x="615327" y="183515"/>
                  </a:lnTo>
                  <a:close/>
                </a:path>
                <a:path w="1000125" h="349884">
                  <a:moveTo>
                    <a:pt x="615467" y="183286"/>
                  </a:moveTo>
                  <a:lnTo>
                    <a:pt x="615149" y="182499"/>
                  </a:lnTo>
                  <a:lnTo>
                    <a:pt x="614997" y="182283"/>
                  </a:lnTo>
                  <a:lnTo>
                    <a:pt x="615264" y="182968"/>
                  </a:lnTo>
                  <a:lnTo>
                    <a:pt x="615353" y="183337"/>
                  </a:lnTo>
                  <a:lnTo>
                    <a:pt x="615327" y="183515"/>
                  </a:lnTo>
                  <a:lnTo>
                    <a:pt x="615467" y="183286"/>
                  </a:lnTo>
                  <a:close/>
                </a:path>
                <a:path w="1000125" h="349884">
                  <a:moveTo>
                    <a:pt x="616788" y="177050"/>
                  </a:moveTo>
                  <a:lnTo>
                    <a:pt x="616572" y="176491"/>
                  </a:lnTo>
                  <a:lnTo>
                    <a:pt x="616356" y="176745"/>
                  </a:lnTo>
                  <a:lnTo>
                    <a:pt x="616788" y="177050"/>
                  </a:lnTo>
                  <a:close/>
                </a:path>
                <a:path w="1000125" h="349884">
                  <a:moveTo>
                    <a:pt x="617334" y="181317"/>
                  </a:moveTo>
                  <a:lnTo>
                    <a:pt x="617270" y="180797"/>
                  </a:lnTo>
                  <a:lnTo>
                    <a:pt x="616077" y="178650"/>
                  </a:lnTo>
                  <a:lnTo>
                    <a:pt x="615861" y="178219"/>
                  </a:lnTo>
                  <a:lnTo>
                    <a:pt x="615797" y="176999"/>
                  </a:lnTo>
                  <a:lnTo>
                    <a:pt x="613041" y="171919"/>
                  </a:lnTo>
                  <a:lnTo>
                    <a:pt x="614489" y="178904"/>
                  </a:lnTo>
                  <a:lnTo>
                    <a:pt x="615403" y="181698"/>
                  </a:lnTo>
                  <a:lnTo>
                    <a:pt x="615607" y="182829"/>
                  </a:lnTo>
                  <a:lnTo>
                    <a:pt x="615581" y="182994"/>
                  </a:lnTo>
                  <a:lnTo>
                    <a:pt x="615530" y="183146"/>
                  </a:lnTo>
                  <a:lnTo>
                    <a:pt x="615467" y="183286"/>
                  </a:lnTo>
                  <a:lnTo>
                    <a:pt x="615670" y="183781"/>
                  </a:lnTo>
                  <a:lnTo>
                    <a:pt x="615734" y="183578"/>
                  </a:lnTo>
                  <a:lnTo>
                    <a:pt x="615696" y="183248"/>
                  </a:lnTo>
                  <a:lnTo>
                    <a:pt x="615619" y="182841"/>
                  </a:lnTo>
                  <a:lnTo>
                    <a:pt x="615835" y="181825"/>
                  </a:lnTo>
                  <a:lnTo>
                    <a:pt x="615721" y="179793"/>
                  </a:lnTo>
                  <a:lnTo>
                    <a:pt x="615810" y="179285"/>
                  </a:lnTo>
                  <a:lnTo>
                    <a:pt x="615975" y="178650"/>
                  </a:lnTo>
                  <a:lnTo>
                    <a:pt x="616800" y="180047"/>
                  </a:lnTo>
                  <a:lnTo>
                    <a:pt x="616813" y="181825"/>
                  </a:lnTo>
                  <a:lnTo>
                    <a:pt x="616940" y="182460"/>
                  </a:lnTo>
                  <a:lnTo>
                    <a:pt x="617334" y="181317"/>
                  </a:lnTo>
                  <a:close/>
                </a:path>
                <a:path w="1000125" h="349884">
                  <a:moveTo>
                    <a:pt x="617766" y="181698"/>
                  </a:moveTo>
                  <a:lnTo>
                    <a:pt x="617664" y="180797"/>
                  </a:lnTo>
                  <a:lnTo>
                    <a:pt x="617562" y="181317"/>
                  </a:lnTo>
                  <a:lnTo>
                    <a:pt x="617766" y="181698"/>
                  </a:lnTo>
                  <a:close/>
                </a:path>
                <a:path w="1000125" h="349884">
                  <a:moveTo>
                    <a:pt x="618070" y="180174"/>
                  </a:moveTo>
                  <a:lnTo>
                    <a:pt x="617982" y="179539"/>
                  </a:lnTo>
                  <a:lnTo>
                    <a:pt x="617232" y="177380"/>
                  </a:lnTo>
                  <a:lnTo>
                    <a:pt x="616788" y="177050"/>
                  </a:lnTo>
                  <a:lnTo>
                    <a:pt x="617435" y="178777"/>
                  </a:lnTo>
                  <a:lnTo>
                    <a:pt x="617664" y="180797"/>
                  </a:lnTo>
                  <a:lnTo>
                    <a:pt x="618070" y="180174"/>
                  </a:lnTo>
                  <a:close/>
                </a:path>
                <a:path w="1000125" h="349884">
                  <a:moveTo>
                    <a:pt x="618959" y="181864"/>
                  </a:moveTo>
                  <a:lnTo>
                    <a:pt x="618807" y="181965"/>
                  </a:lnTo>
                  <a:lnTo>
                    <a:pt x="618909" y="182270"/>
                  </a:lnTo>
                  <a:lnTo>
                    <a:pt x="618959" y="181864"/>
                  </a:lnTo>
                  <a:close/>
                </a:path>
                <a:path w="1000125" h="349884">
                  <a:moveTo>
                    <a:pt x="619086" y="182702"/>
                  </a:moveTo>
                  <a:lnTo>
                    <a:pt x="619010" y="182524"/>
                  </a:lnTo>
                  <a:lnTo>
                    <a:pt x="618959" y="182384"/>
                  </a:lnTo>
                  <a:lnTo>
                    <a:pt x="618871" y="182664"/>
                  </a:lnTo>
                  <a:lnTo>
                    <a:pt x="619086" y="182702"/>
                  </a:lnTo>
                  <a:close/>
                </a:path>
                <a:path w="1000125" h="349884">
                  <a:moveTo>
                    <a:pt x="619290" y="181825"/>
                  </a:moveTo>
                  <a:lnTo>
                    <a:pt x="619036" y="181025"/>
                  </a:lnTo>
                  <a:lnTo>
                    <a:pt x="618959" y="181864"/>
                  </a:lnTo>
                  <a:lnTo>
                    <a:pt x="619099" y="181813"/>
                  </a:lnTo>
                  <a:lnTo>
                    <a:pt x="619290" y="181825"/>
                  </a:lnTo>
                  <a:close/>
                </a:path>
                <a:path w="1000125" h="349884">
                  <a:moveTo>
                    <a:pt x="620674" y="177952"/>
                  </a:moveTo>
                  <a:lnTo>
                    <a:pt x="619988" y="175882"/>
                  </a:lnTo>
                  <a:lnTo>
                    <a:pt x="618413" y="173647"/>
                  </a:lnTo>
                  <a:lnTo>
                    <a:pt x="617778" y="173812"/>
                  </a:lnTo>
                  <a:lnTo>
                    <a:pt x="618058" y="176110"/>
                  </a:lnTo>
                  <a:lnTo>
                    <a:pt x="617626" y="175475"/>
                  </a:lnTo>
                  <a:lnTo>
                    <a:pt x="617372" y="174586"/>
                  </a:lnTo>
                  <a:lnTo>
                    <a:pt x="617143" y="173990"/>
                  </a:lnTo>
                  <a:lnTo>
                    <a:pt x="617397" y="175717"/>
                  </a:lnTo>
                  <a:lnTo>
                    <a:pt x="618121" y="178625"/>
                  </a:lnTo>
                  <a:lnTo>
                    <a:pt x="619696" y="181406"/>
                  </a:lnTo>
                  <a:lnTo>
                    <a:pt x="618756" y="178181"/>
                  </a:lnTo>
                  <a:lnTo>
                    <a:pt x="619429" y="179412"/>
                  </a:lnTo>
                  <a:lnTo>
                    <a:pt x="618261" y="175577"/>
                  </a:lnTo>
                  <a:lnTo>
                    <a:pt x="618451" y="175056"/>
                  </a:lnTo>
                  <a:lnTo>
                    <a:pt x="619353" y="176326"/>
                  </a:lnTo>
                  <a:lnTo>
                    <a:pt x="619810" y="177507"/>
                  </a:lnTo>
                  <a:lnTo>
                    <a:pt x="619569" y="176644"/>
                  </a:lnTo>
                  <a:lnTo>
                    <a:pt x="620674" y="177952"/>
                  </a:lnTo>
                  <a:close/>
                </a:path>
                <a:path w="1000125" h="349884">
                  <a:moveTo>
                    <a:pt x="622198" y="178777"/>
                  </a:moveTo>
                  <a:lnTo>
                    <a:pt x="621969" y="177901"/>
                  </a:lnTo>
                  <a:lnTo>
                    <a:pt x="621055" y="176060"/>
                  </a:lnTo>
                  <a:lnTo>
                    <a:pt x="620852" y="176593"/>
                  </a:lnTo>
                  <a:lnTo>
                    <a:pt x="622007" y="179870"/>
                  </a:lnTo>
                  <a:lnTo>
                    <a:pt x="622198" y="178777"/>
                  </a:lnTo>
                  <a:close/>
                </a:path>
                <a:path w="1000125" h="349884">
                  <a:moveTo>
                    <a:pt x="715810" y="116446"/>
                  </a:moveTo>
                  <a:lnTo>
                    <a:pt x="715124" y="114947"/>
                  </a:lnTo>
                  <a:lnTo>
                    <a:pt x="715759" y="116649"/>
                  </a:lnTo>
                  <a:lnTo>
                    <a:pt x="715810" y="116446"/>
                  </a:lnTo>
                  <a:close/>
                </a:path>
                <a:path w="1000125" h="349884">
                  <a:moveTo>
                    <a:pt x="731481" y="125349"/>
                  </a:moveTo>
                  <a:lnTo>
                    <a:pt x="731380" y="125158"/>
                  </a:lnTo>
                  <a:lnTo>
                    <a:pt x="731266" y="124879"/>
                  </a:lnTo>
                  <a:lnTo>
                    <a:pt x="731329" y="125158"/>
                  </a:lnTo>
                  <a:lnTo>
                    <a:pt x="731405" y="125361"/>
                  </a:lnTo>
                  <a:close/>
                </a:path>
                <a:path w="1000125" h="349884">
                  <a:moveTo>
                    <a:pt x="921270" y="16865"/>
                  </a:moveTo>
                  <a:lnTo>
                    <a:pt x="921080" y="16611"/>
                  </a:lnTo>
                  <a:lnTo>
                    <a:pt x="920902" y="16484"/>
                  </a:lnTo>
                  <a:lnTo>
                    <a:pt x="920940" y="16738"/>
                  </a:lnTo>
                  <a:lnTo>
                    <a:pt x="921080" y="16789"/>
                  </a:lnTo>
                  <a:lnTo>
                    <a:pt x="921270" y="16865"/>
                  </a:lnTo>
                  <a:close/>
                </a:path>
                <a:path w="1000125" h="349884">
                  <a:moveTo>
                    <a:pt x="926782" y="18453"/>
                  </a:moveTo>
                  <a:lnTo>
                    <a:pt x="926744" y="18110"/>
                  </a:lnTo>
                  <a:lnTo>
                    <a:pt x="926617" y="17818"/>
                  </a:lnTo>
                  <a:lnTo>
                    <a:pt x="926528" y="18097"/>
                  </a:lnTo>
                  <a:lnTo>
                    <a:pt x="926465" y="18351"/>
                  </a:lnTo>
                  <a:lnTo>
                    <a:pt x="926617" y="18618"/>
                  </a:lnTo>
                  <a:lnTo>
                    <a:pt x="926782" y="18453"/>
                  </a:lnTo>
                  <a:close/>
                </a:path>
                <a:path w="1000125" h="349884">
                  <a:moveTo>
                    <a:pt x="952347" y="10629"/>
                  </a:moveTo>
                  <a:lnTo>
                    <a:pt x="951280" y="9867"/>
                  </a:lnTo>
                  <a:lnTo>
                    <a:pt x="951661" y="10947"/>
                  </a:lnTo>
                  <a:lnTo>
                    <a:pt x="951941" y="10528"/>
                  </a:lnTo>
                  <a:lnTo>
                    <a:pt x="952347" y="10629"/>
                  </a:lnTo>
                  <a:close/>
                </a:path>
                <a:path w="1000125" h="349884">
                  <a:moveTo>
                    <a:pt x="952754" y="10909"/>
                  </a:moveTo>
                  <a:lnTo>
                    <a:pt x="952601" y="10731"/>
                  </a:lnTo>
                  <a:lnTo>
                    <a:pt x="952474" y="10642"/>
                  </a:lnTo>
                  <a:lnTo>
                    <a:pt x="952347" y="10629"/>
                  </a:lnTo>
                  <a:lnTo>
                    <a:pt x="952754" y="10909"/>
                  </a:lnTo>
                  <a:close/>
                </a:path>
                <a:path w="1000125" h="349884">
                  <a:moveTo>
                    <a:pt x="955941" y="5194"/>
                  </a:moveTo>
                  <a:lnTo>
                    <a:pt x="955751" y="4749"/>
                  </a:lnTo>
                  <a:lnTo>
                    <a:pt x="955636" y="4533"/>
                  </a:lnTo>
                  <a:lnTo>
                    <a:pt x="955776" y="4876"/>
                  </a:lnTo>
                  <a:lnTo>
                    <a:pt x="955941" y="5194"/>
                  </a:lnTo>
                  <a:close/>
                </a:path>
                <a:path w="1000125" h="349884">
                  <a:moveTo>
                    <a:pt x="962621" y="3683"/>
                  </a:moveTo>
                  <a:lnTo>
                    <a:pt x="962406" y="2832"/>
                  </a:lnTo>
                  <a:lnTo>
                    <a:pt x="962279" y="2298"/>
                  </a:lnTo>
                  <a:lnTo>
                    <a:pt x="962406" y="3759"/>
                  </a:lnTo>
                  <a:lnTo>
                    <a:pt x="962621" y="3683"/>
                  </a:lnTo>
                  <a:close/>
                </a:path>
                <a:path w="1000125" h="349884">
                  <a:moveTo>
                    <a:pt x="971842" y="4000"/>
                  </a:moveTo>
                  <a:lnTo>
                    <a:pt x="971524" y="2819"/>
                  </a:lnTo>
                  <a:lnTo>
                    <a:pt x="971461" y="2222"/>
                  </a:lnTo>
                  <a:lnTo>
                    <a:pt x="971550" y="1955"/>
                  </a:lnTo>
                  <a:lnTo>
                    <a:pt x="971067" y="825"/>
                  </a:lnTo>
                  <a:lnTo>
                    <a:pt x="970724" y="38"/>
                  </a:lnTo>
                  <a:lnTo>
                    <a:pt x="970495" y="0"/>
                  </a:lnTo>
                  <a:lnTo>
                    <a:pt x="971461" y="2768"/>
                  </a:lnTo>
                  <a:lnTo>
                    <a:pt x="971842" y="4000"/>
                  </a:lnTo>
                  <a:close/>
                </a:path>
                <a:path w="1000125" h="349884">
                  <a:moveTo>
                    <a:pt x="992212" y="9728"/>
                  </a:moveTo>
                  <a:lnTo>
                    <a:pt x="992174" y="9283"/>
                  </a:lnTo>
                  <a:lnTo>
                    <a:pt x="992111" y="9474"/>
                  </a:lnTo>
                  <a:lnTo>
                    <a:pt x="992035" y="9626"/>
                  </a:lnTo>
                  <a:lnTo>
                    <a:pt x="991946" y="9753"/>
                  </a:lnTo>
                  <a:lnTo>
                    <a:pt x="992111" y="10274"/>
                  </a:lnTo>
                  <a:lnTo>
                    <a:pt x="992200" y="10058"/>
                  </a:lnTo>
                  <a:lnTo>
                    <a:pt x="992212" y="9728"/>
                  </a:lnTo>
                  <a:close/>
                </a:path>
                <a:path w="1000125" h="349884">
                  <a:moveTo>
                    <a:pt x="998245" y="4470"/>
                  </a:moveTo>
                  <a:lnTo>
                    <a:pt x="997699" y="2349"/>
                  </a:lnTo>
                  <a:lnTo>
                    <a:pt x="996238" y="38"/>
                  </a:lnTo>
                  <a:lnTo>
                    <a:pt x="995502" y="190"/>
                  </a:lnTo>
                  <a:lnTo>
                    <a:pt x="995565" y="2540"/>
                  </a:lnTo>
                  <a:lnTo>
                    <a:pt x="995146" y="1879"/>
                  </a:lnTo>
                  <a:lnTo>
                    <a:pt x="994981" y="977"/>
                  </a:lnTo>
                  <a:lnTo>
                    <a:pt x="994791" y="355"/>
                  </a:lnTo>
                  <a:lnTo>
                    <a:pt x="994892" y="2120"/>
                  </a:lnTo>
                  <a:lnTo>
                    <a:pt x="995362" y="5092"/>
                  </a:lnTo>
                  <a:lnTo>
                    <a:pt x="996772" y="7962"/>
                  </a:lnTo>
                  <a:lnTo>
                    <a:pt x="996099" y="4660"/>
                  </a:lnTo>
                  <a:lnTo>
                    <a:pt x="996708" y="5918"/>
                  </a:lnTo>
                  <a:lnTo>
                    <a:pt x="995857" y="2006"/>
                  </a:lnTo>
                  <a:lnTo>
                    <a:pt x="996111" y="1460"/>
                  </a:lnTo>
                  <a:lnTo>
                    <a:pt x="996950" y="2781"/>
                  </a:lnTo>
                  <a:lnTo>
                    <a:pt x="997331" y="4000"/>
                  </a:lnTo>
                  <a:lnTo>
                    <a:pt x="997178" y="3111"/>
                  </a:lnTo>
                  <a:lnTo>
                    <a:pt x="998245" y="4470"/>
                  </a:lnTo>
                  <a:close/>
                </a:path>
                <a:path w="1000125" h="349884">
                  <a:moveTo>
                    <a:pt x="999820" y="5334"/>
                  </a:moveTo>
                  <a:lnTo>
                    <a:pt x="999655" y="4432"/>
                  </a:lnTo>
                  <a:lnTo>
                    <a:pt x="998855" y="2552"/>
                  </a:lnTo>
                  <a:lnTo>
                    <a:pt x="998575" y="3086"/>
                  </a:lnTo>
                  <a:lnTo>
                    <a:pt x="999490" y="6451"/>
                  </a:lnTo>
                  <a:lnTo>
                    <a:pt x="999820" y="5334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9331013" y="850143"/>
              <a:ext cx="709295" cy="298450"/>
            </a:xfrm>
            <a:custGeom>
              <a:avLst/>
              <a:gdLst/>
              <a:ahLst/>
              <a:cxnLst/>
              <a:rect l="l" t="t" r="r" b="b"/>
              <a:pathLst>
                <a:path w="709294" h="298450">
                  <a:moveTo>
                    <a:pt x="2832" y="285559"/>
                  </a:moveTo>
                  <a:lnTo>
                    <a:pt x="2146" y="284060"/>
                  </a:lnTo>
                  <a:lnTo>
                    <a:pt x="2781" y="285762"/>
                  </a:lnTo>
                  <a:lnTo>
                    <a:pt x="2832" y="285559"/>
                  </a:lnTo>
                  <a:close/>
                </a:path>
                <a:path w="709294" h="298450">
                  <a:moveTo>
                    <a:pt x="6731" y="279920"/>
                  </a:moveTo>
                  <a:lnTo>
                    <a:pt x="6527" y="279107"/>
                  </a:lnTo>
                  <a:lnTo>
                    <a:pt x="6731" y="279920"/>
                  </a:lnTo>
                  <a:close/>
                </a:path>
                <a:path w="709294" h="298450">
                  <a:moveTo>
                    <a:pt x="13690" y="296887"/>
                  </a:moveTo>
                  <a:lnTo>
                    <a:pt x="13284" y="294347"/>
                  </a:lnTo>
                  <a:lnTo>
                    <a:pt x="11379" y="293090"/>
                  </a:lnTo>
                  <a:lnTo>
                    <a:pt x="12319" y="294347"/>
                  </a:lnTo>
                  <a:lnTo>
                    <a:pt x="12496" y="296887"/>
                  </a:lnTo>
                  <a:lnTo>
                    <a:pt x="13690" y="296887"/>
                  </a:lnTo>
                  <a:close/>
                </a:path>
                <a:path w="709294" h="298450">
                  <a:moveTo>
                    <a:pt x="33528" y="289267"/>
                  </a:moveTo>
                  <a:lnTo>
                    <a:pt x="32385" y="287997"/>
                  </a:lnTo>
                  <a:lnTo>
                    <a:pt x="33515" y="289433"/>
                  </a:lnTo>
                  <a:lnTo>
                    <a:pt x="33528" y="289267"/>
                  </a:lnTo>
                  <a:close/>
                </a:path>
                <a:path w="709294" h="298450">
                  <a:moveTo>
                    <a:pt x="34467" y="290537"/>
                  </a:moveTo>
                  <a:lnTo>
                    <a:pt x="33515" y="289433"/>
                  </a:lnTo>
                  <a:lnTo>
                    <a:pt x="33388" y="291807"/>
                  </a:lnTo>
                  <a:lnTo>
                    <a:pt x="34467" y="290537"/>
                  </a:lnTo>
                  <a:close/>
                </a:path>
                <a:path w="709294" h="298450">
                  <a:moveTo>
                    <a:pt x="38112" y="279552"/>
                  </a:moveTo>
                  <a:lnTo>
                    <a:pt x="36664" y="277837"/>
                  </a:lnTo>
                  <a:lnTo>
                    <a:pt x="37807" y="280377"/>
                  </a:lnTo>
                  <a:lnTo>
                    <a:pt x="38112" y="279552"/>
                  </a:lnTo>
                  <a:close/>
                </a:path>
                <a:path w="709294" h="298450">
                  <a:moveTo>
                    <a:pt x="38798" y="280377"/>
                  </a:moveTo>
                  <a:lnTo>
                    <a:pt x="38214" y="279247"/>
                  </a:lnTo>
                  <a:lnTo>
                    <a:pt x="38112" y="279552"/>
                  </a:lnTo>
                  <a:lnTo>
                    <a:pt x="38798" y="280377"/>
                  </a:lnTo>
                  <a:close/>
                </a:path>
                <a:path w="709294" h="298450">
                  <a:moveTo>
                    <a:pt x="39243" y="283210"/>
                  </a:moveTo>
                  <a:lnTo>
                    <a:pt x="38735" y="282536"/>
                  </a:lnTo>
                  <a:lnTo>
                    <a:pt x="38252" y="281749"/>
                  </a:lnTo>
                  <a:lnTo>
                    <a:pt x="37795" y="280962"/>
                  </a:lnTo>
                  <a:lnTo>
                    <a:pt x="38785" y="282816"/>
                  </a:lnTo>
                  <a:lnTo>
                    <a:pt x="38074" y="283972"/>
                  </a:lnTo>
                  <a:lnTo>
                    <a:pt x="39243" y="283210"/>
                  </a:lnTo>
                  <a:close/>
                </a:path>
                <a:path w="709294" h="298450">
                  <a:moveTo>
                    <a:pt x="41922" y="285457"/>
                  </a:moveTo>
                  <a:lnTo>
                    <a:pt x="37820" y="280377"/>
                  </a:lnTo>
                  <a:lnTo>
                    <a:pt x="41148" y="285457"/>
                  </a:lnTo>
                  <a:lnTo>
                    <a:pt x="41922" y="285457"/>
                  </a:lnTo>
                  <a:close/>
                </a:path>
                <a:path w="709294" h="298450">
                  <a:moveTo>
                    <a:pt x="44361" y="254266"/>
                  </a:moveTo>
                  <a:lnTo>
                    <a:pt x="44234" y="253707"/>
                  </a:lnTo>
                  <a:lnTo>
                    <a:pt x="44361" y="254266"/>
                  </a:lnTo>
                  <a:close/>
                </a:path>
                <a:path w="709294" h="298450">
                  <a:moveTo>
                    <a:pt x="44488" y="258787"/>
                  </a:moveTo>
                  <a:close/>
                </a:path>
                <a:path w="709294" h="298450">
                  <a:moveTo>
                    <a:pt x="66001" y="274027"/>
                  </a:moveTo>
                  <a:lnTo>
                    <a:pt x="63931" y="271487"/>
                  </a:lnTo>
                  <a:lnTo>
                    <a:pt x="64655" y="272757"/>
                  </a:lnTo>
                  <a:lnTo>
                    <a:pt x="64693" y="274027"/>
                  </a:lnTo>
                  <a:lnTo>
                    <a:pt x="66001" y="274027"/>
                  </a:lnTo>
                  <a:close/>
                </a:path>
                <a:path w="709294" h="298450">
                  <a:moveTo>
                    <a:pt x="82854" y="235585"/>
                  </a:moveTo>
                  <a:lnTo>
                    <a:pt x="82829" y="234378"/>
                  </a:lnTo>
                  <a:lnTo>
                    <a:pt x="82397" y="235585"/>
                  </a:lnTo>
                  <a:lnTo>
                    <a:pt x="82854" y="235585"/>
                  </a:lnTo>
                  <a:close/>
                </a:path>
                <a:path w="709294" h="298450">
                  <a:moveTo>
                    <a:pt x="87960" y="262267"/>
                  </a:moveTo>
                  <a:lnTo>
                    <a:pt x="87655" y="261581"/>
                  </a:lnTo>
                  <a:lnTo>
                    <a:pt x="87731" y="262267"/>
                  </a:lnTo>
                  <a:lnTo>
                    <a:pt x="87960" y="262267"/>
                  </a:lnTo>
                  <a:close/>
                </a:path>
                <a:path w="709294" h="298450">
                  <a:moveTo>
                    <a:pt x="89789" y="260235"/>
                  </a:moveTo>
                  <a:lnTo>
                    <a:pt x="89712" y="259892"/>
                  </a:lnTo>
                  <a:lnTo>
                    <a:pt x="89598" y="260337"/>
                  </a:lnTo>
                  <a:lnTo>
                    <a:pt x="89725" y="260350"/>
                  </a:lnTo>
                  <a:close/>
                </a:path>
                <a:path w="709294" h="298450">
                  <a:moveTo>
                    <a:pt x="93764" y="260057"/>
                  </a:moveTo>
                  <a:close/>
                </a:path>
                <a:path w="709294" h="298450">
                  <a:moveTo>
                    <a:pt x="93967" y="258787"/>
                  </a:moveTo>
                  <a:lnTo>
                    <a:pt x="93713" y="258114"/>
                  </a:lnTo>
                  <a:lnTo>
                    <a:pt x="93751" y="259943"/>
                  </a:lnTo>
                  <a:lnTo>
                    <a:pt x="93967" y="258787"/>
                  </a:lnTo>
                  <a:close/>
                </a:path>
                <a:path w="709294" h="298450">
                  <a:moveTo>
                    <a:pt x="102539" y="253072"/>
                  </a:moveTo>
                  <a:lnTo>
                    <a:pt x="102031" y="251853"/>
                  </a:lnTo>
                  <a:lnTo>
                    <a:pt x="102209" y="253707"/>
                  </a:lnTo>
                  <a:lnTo>
                    <a:pt x="102539" y="253072"/>
                  </a:lnTo>
                  <a:close/>
                </a:path>
                <a:path w="709294" h="298450">
                  <a:moveTo>
                    <a:pt x="103327" y="254977"/>
                  </a:moveTo>
                  <a:lnTo>
                    <a:pt x="102870" y="252437"/>
                  </a:lnTo>
                  <a:lnTo>
                    <a:pt x="102539" y="253072"/>
                  </a:lnTo>
                  <a:lnTo>
                    <a:pt x="103327" y="254977"/>
                  </a:lnTo>
                  <a:close/>
                </a:path>
                <a:path w="709294" h="298450">
                  <a:moveTo>
                    <a:pt x="145199" y="218147"/>
                  </a:moveTo>
                  <a:lnTo>
                    <a:pt x="144932" y="216763"/>
                  </a:lnTo>
                  <a:lnTo>
                    <a:pt x="145199" y="218186"/>
                  </a:lnTo>
                  <a:close/>
                </a:path>
                <a:path w="709294" h="298450">
                  <a:moveTo>
                    <a:pt x="145249" y="238467"/>
                  </a:moveTo>
                  <a:close/>
                </a:path>
                <a:path w="709294" h="298450">
                  <a:moveTo>
                    <a:pt x="145669" y="213067"/>
                  </a:moveTo>
                  <a:lnTo>
                    <a:pt x="145059" y="213067"/>
                  </a:lnTo>
                  <a:lnTo>
                    <a:pt x="143725" y="214337"/>
                  </a:lnTo>
                  <a:lnTo>
                    <a:pt x="144208" y="215607"/>
                  </a:lnTo>
                  <a:lnTo>
                    <a:pt x="144208" y="214337"/>
                  </a:lnTo>
                  <a:lnTo>
                    <a:pt x="144703" y="215607"/>
                  </a:lnTo>
                  <a:lnTo>
                    <a:pt x="144932" y="216763"/>
                  </a:lnTo>
                  <a:lnTo>
                    <a:pt x="145580" y="214337"/>
                  </a:lnTo>
                  <a:lnTo>
                    <a:pt x="145669" y="213067"/>
                  </a:lnTo>
                  <a:close/>
                </a:path>
                <a:path w="709294" h="298450">
                  <a:moveTo>
                    <a:pt x="146392" y="239737"/>
                  </a:moveTo>
                  <a:lnTo>
                    <a:pt x="145783" y="238467"/>
                  </a:lnTo>
                  <a:lnTo>
                    <a:pt x="145249" y="238467"/>
                  </a:lnTo>
                  <a:lnTo>
                    <a:pt x="145859" y="239737"/>
                  </a:lnTo>
                  <a:lnTo>
                    <a:pt x="146392" y="239737"/>
                  </a:lnTo>
                  <a:close/>
                </a:path>
                <a:path w="709294" h="298450">
                  <a:moveTo>
                    <a:pt x="148958" y="213029"/>
                  </a:moveTo>
                  <a:lnTo>
                    <a:pt x="148094" y="211607"/>
                  </a:lnTo>
                  <a:lnTo>
                    <a:pt x="147078" y="210870"/>
                  </a:lnTo>
                  <a:lnTo>
                    <a:pt x="147332" y="212521"/>
                  </a:lnTo>
                  <a:lnTo>
                    <a:pt x="147904" y="212534"/>
                  </a:lnTo>
                  <a:lnTo>
                    <a:pt x="148869" y="213525"/>
                  </a:lnTo>
                  <a:lnTo>
                    <a:pt x="148958" y="213029"/>
                  </a:lnTo>
                  <a:close/>
                </a:path>
                <a:path w="709294" h="298450">
                  <a:moveTo>
                    <a:pt x="156400" y="214337"/>
                  </a:moveTo>
                  <a:lnTo>
                    <a:pt x="155765" y="213067"/>
                  </a:lnTo>
                  <a:lnTo>
                    <a:pt x="155130" y="211797"/>
                  </a:lnTo>
                  <a:lnTo>
                    <a:pt x="154736" y="211797"/>
                  </a:lnTo>
                  <a:lnTo>
                    <a:pt x="155943" y="213868"/>
                  </a:lnTo>
                  <a:lnTo>
                    <a:pt x="155740" y="213067"/>
                  </a:lnTo>
                  <a:lnTo>
                    <a:pt x="156400" y="214337"/>
                  </a:lnTo>
                  <a:close/>
                </a:path>
                <a:path w="709294" h="298450">
                  <a:moveTo>
                    <a:pt x="156692" y="215150"/>
                  </a:moveTo>
                  <a:lnTo>
                    <a:pt x="155943" y="213868"/>
                  </a:lnTo>
                  <a:lnTo>
                    <a:pt x="156387" y="215607"/>
                  </a:lnTo>
                  <a:lnTo>
                    <a:pt x="156692" y="215150"/>
                  </a:lnTo>
                  <a:close/>
                </a:path>
                <a:path w="709294" h="298450">
                  <a:moveTo>
                    <a:pt x="169367" y="204228"/>
                  </a:moveTo>
                  <a:lnTo>
                    <a:pt x="168821" y="203974"/>
                  </a:lnTo>
                  <a:lnTo>
                    <a:pt x="168973" y="204165"/>
                  </a:lnTo>
                  <a:lnTo>
                    <a:pt x="169176" y="204470"/>
                  </a:lnTo>
                  <a:lnTo>
                    <a:pt x="169367" y="204228"/>
                  </a:lnTo>
                  <a:close/>
                </a:path>
                <a:path w="709294" h="298450">
                  <a:moveTo>
                    <a:pt x="170688" y="203327"/>
                  </a:moveTo>
                  <a:lnTo>
                    <a:pt x="169354" y="199872"/>
                  </a:lnTo>
                  <a:lnTo>
                    <a:pt x="169125" y="201041"/>
                  </a:lnTo>
                  <a:lnTo>
                    <a:pt x="170548" y="204025"/>
                  </a:lnTo>
                  <a:lnTo>
                    <a:pt x="170688" y="203327"/>
                  </a:lnTo>
                  <a:close/>
                </a:path>
                <a:path w="709294" h="298450">
                  <a:moveTo>
                    <a:pt x="174828" y="227037"/>
                  </a:moveTo>
                  <a:lnTo>
                    <a:pt x="174688" y="226796"/>
                  </a:lnTo>
                  <a:lnTo>
                    <a:pt x="174688" y="227037"/>
                  </a:lnTo>
                  <a:lnTo>
                    <a:pt x="174828" y="227037"/>
                  </a:lnTo>
                  <a:close/>
                </a:path>
                <a:path w="709294" h="298450">
                  <a:moveTo>
                    <a:pt x="175666" y="201282"/>
                  </a:moveTo>
                  <a:lnTo>
                    <a:pt x="175552" y="200520"/>
                  </a:lnTo>
                  <a:lnTo>
                    <a:pt x="175475" y="201002"/>
                  </a:lnTo>
                  <a:lnTo>
                    <a:pt x="175666" y="201282"/>
                  </a:lnTo>
                  <a:close/>
                </a:path>
                <a:path w="709294" h="298450">
                  <a:moveTo>
                    <a:pt x="175958" y="205447"/>
                  </a:moveTo>
                  <a:lnTo>
                    <a:pt x="175729" y="204177"/>
                  </a:lnTo>
                  <a:lnTo>
                    <a:pt x="175564" y="204177"/>
                  </a:lnTo>
                  <a:lnTo>
                    <a:pt x="175958" y="205447"/>
                  </a:lnTo>
                  <a:close/>
                </a:path>
                <a:path w="709294" h="298450">
                  <a:moveTo>
                    <a:pt x="176034" y="201002"/>
                  </a:moveTo>
                  <a:lnTo>
                    <a:pt x="175653" y="200660"/>
                  </a:lnTo>
                  <a:lnTo>
                    <a:pt x="175793" y="200875"/>
                  </a:lnTo>
                  <a:lnTo>
                    <a:pt x="176034" y="201002"/>
                  </a:lnTo>
                  <a:close/>
                </a:path>
                <a:path w="709294" h="298450">
                  <a:moveTo>
                    <a:pt x="179997" y="224472"/>
                  </a:moveTo>
                  <a:lnTo>
                    <a:pt x="179400" y="223596"/>
                  </a:lnTo>
                  <a:lnTo>
                    <a:pt x="178943" y="223126"/>
                  </a:lnTo>
                  <a:lnTo>
                    <a:pt x="178574" y="222859"/>
                  </a:lnTo>
                  <a:lnTo>
                    <a:pt x="178625" y="223088"/>
                  </a:lnTo>
                  <a:lnTo>
                    <a:pt x="178638" y="223278"/>
                  </a:lnTo>
                  <a:lnTo>
                    <a:pt x="178739" y="223608"/>
                  </a:lnTo>
                  <a:lnTo>
                    <a:pt x="179997" y="224472"/>
                  </a:lnTo>
                  <a:close/>
                </a:path>
                <a:path w="709294" h="298450">
                  <a:moveTo>
                    <a:pt x="182079" y="195465"/>
                  </a:moveTo>
                  <a:lnTo>
                    <a:pt x="181965" y="195186"/>
                  </a:lnTo>
                  <a:lnTo>
                    <a:pt x="181787" y="194856"/>
                  </a:lnTo>
                  <a:lnTo>
                    <a:pt x="181419" y="194348"/>
                  </a:lnTo>
                  <a:lnTo>
                    <a:pt x="181648" y="194805"/>
                  </a:lnTo>
                  <a:lnTo>
                    <a:pt x="182079" y="195465"/>
                  </a:lnTo>
                  <a:close/>
                </a:path>
                <a:path w="709294" h="298450">
                  <a:moveTo>
                    <a:pt x="184518" y="222631"/>
                  </a:moveTo>
                  <a:lnTo>
                    <a:pt x="183197" y="222681"/>
                  </a:lnTo>
                  <a:lnTo>
                    <a:pt x="183629" y="222808"/>
                  </a:lnTo>
                  <a:lnTo>
                    <a:pt x="184099" y="222796"/>
                  </a:lnTo>
                  <a:lnTo>
                    <a:pt x="184518" y="222631"/>
                  </a:lnTo>
                  <a:close/>
                </a:path>
                <a:path w="709294" h="298450">
                  <a:moveTo>
                    <a:pt x="190665" y="193382"/>
                  </a:moveTo>
                  <a:lnTo>
                    <a:pt x="190423" y="192747"/>
                  </a:lnTo>
                  <a:lnTo>
                    <a:pt x="188963" y="188937"/>
                  </a:lnTo>
                  <a:lnTo>
                    <a:pt x="188480" y="191477"/>
                  </a:lnTo>
                  <a:lnTo>
                    <a:pt x="189623" y="193725"/>
                  </a:lnTo>
                  <a:lnTo>
                    <a:pt x="189649" y="195287"/>
                  </a:lnTo>
                  <a:lnTo>
                    <a:pt x="190322" y="194017"/>
                  </a:lnTo>
                  <a:lnTo>
                    <a:pt x="190665" y="193382"/>
                  </a:lnTo>
                  <a:close/>
                </a:path>
                <a:path w="709294" h="298450">
                  <a:moveTo>
                    <a:pt x="191008" y="192747"/>
                  </a:moveTo>
                  <a:lnTo>
                    <a:pt x="190665" y="193382"/>
                  </a:lnTo>
                  <a:lnTo>
                    <a:pt x="190906" y="194017"/>
                  </a:lnTo>
                  <a:lnTo>
                    <a:pt x="191008" y="192747"/>
                  </a:lnTo>
                  <a:close/>
                </a:path>
                <a:path w="709294" h="298450">
                  <a:moveTo>
                    <a:pt x="192405" y="197523"/>
                  </a:moveTo>
                  <a:lnTo>
                    <a:pt x="192366" y="196786"/>
                  </a:lnTo>
                  <a:lnTo>
                    <a:pt x="192265" y="196557"/>
                  </a:lnTo>
                  <a:lnTo>
                    <a:pt x="192405" y="197523"/>
                  </a:lnTo>
                  <a:close/>
                </a:path>
                <a:path w="709294" h="298450">
                  <a:moveTo>
                    <a:pt x="196380" y="192824"/>
                  </a:moveTo>
                  <a:lnTo>
                    <a:pt x="195897" y="192595"/>
                  </a:lnTo>
                  <a:lnTo>
                    <a:pt x="196138" y="192798"/>
                  </a:lnTo>
                  <a:lnTo>
                    <a:pt x="196265" y="192836"/>
                  </a:lnTo>
                  <a:close/>
                </a:path>
                <a:path w="709294" h="298450">
                  <a:moveTo>
                    <a:pt x="196507" y="216877"/>
                  </a:moveTo>
                  <a:lnTo>
                    <a:pt x="195859" y="215392"/>
                  </a:lnTo>
                  <a:lnTo>
                    <a:pt x="195872" y="215607"/>
                  </a:lnTo>
                  <a:lnTo>
                    <a:pt x="195516" y="216242"/>
                  </a:lnTo>
                  <a:lnTo>
                    <a:pt x="196507" y="216877"/>
                  </a:lnTo>
                  <a:close/>
                </a:path>
                <a:path w="709294" h="298450">
                  <a:moveTo>
                    <a:pt x="196672" y="196557"/>
                  </a:moveTo>
                  <a:lnTo>
                    <a:pt x="196430" y="195287"/>
                  </a:lnTo>
                  <a:lnTo>
                    <a:pt x="196075" y="195287"/>
                  </a:lnTo>
                  <a:lnTo>
                    <a:pt x="196672" y="196557"/>
                  </a:lnTo>
                  <a:close/>
                </a:path>
                <a:path w="709294" h="298450">
                  <a:moveTo>
                    <a:pt x="197091" y="188544"/>
                  </a:moveTo>
                  <a:lnTo>
                    <a:pt x="196799" y="187667"/>
                  </a:lnTo>
                  <a:lnTo>
                    <a:pt x="196265" y="187667"/>
                  </a:lnTo>
                  <a:lnTo>
                    <a:pt x="197091" y="188544"/>
                  </a:lnTo>
                  <a:close/>
                </a:path>
                <a:path w="709294" h="298450">
                  <a:moveTo>
                    <a:pt x="198894" y="185115"/>
                  </a:moveTo>
                  <a:lnTo>
                    <a:pt x="198755" y="185470"/>
                  </a:lnTo>
                  <a:lnTo>
                    <a:pt x="198894" y="185115"/>
                  </a:lnTo>
                  <a:close/>
                </a:path>
                <a:path w="709294" h="298450">
                  <a:moveTo>
                    <a:pt x="199859" y="186397"/>
                  </a:moveTo>
                  <a:lnTo>
                    <a:pt x="199237" y="187134"/>
                  </a:lnTo>
                  <a:lnTo>
                    <a:pt x="199453" y="187667"/>
                  </a:lnTo>
                  <a:lnTo>
                    <a:pt x="199758" y="187667"/>
                  </a:lnTo>
                  <a:lnTo>
                    <a:pt x="199859" y="186397"/>
                  </a:lnTo>
                  <a:close/>
                </a:path>
                <a:path w="709294" h="298450">
                  <a:moveTo>
                    <a:pt x="203962" y="211010"/>
                  </a:moveTo>
                  <a:lnTo>
                    <a:pt x="203860" y="211188"/>
                  </a:lnTo>
                  <a:lnTo>
                    <a:pt x="203720" y="211861"/>
                  </a:lnTo>
                  <a:lnTo>
                    <a:pt x="203873" y="211556"/>
                  </a:lnTo>
                  <a:lnTo>
                    <a:pt x="203962" y="211010"/>
                  </a:lnTo>
                  <a:close/>
                </a:path>
                <a:path w="709294" h="298450">
                  <a:moveTo>
                    <a:pt x="210654" y="206717"/>
                  </a:moveTo>
                  <a:lnTo>
                    <a:pt x="210591" y="206514"/>
                  </a:lnTo>
                  <a:lnTo>
                    <a:pt x="210337" y="206717"/>
                  </a:lnTo>
                  <a:lnTo>
                    <a:pt x="210654" y="206717"/>
                  </a:lnTo>
                  <a:close/>
                </a:path>
                <a:path w="709294" h="298450">
                  <a:moveTo>
                    <a:pt x="218186" y="200367"/>
                  </a:moveTo>
                  <a:lnTo>
                    <a:pt x="218020" y="200367"/>
                  </a:lnTo>
                  <a:lnTo>
                    <a:pt x="218186" y="200494"/>
                  </a:lnTo>
                  <a:lnTo>
                    <a:pt x="218186" y="200367"/>
                  </a:lnTo>
                  <a:close/>
                </a:path>
                <a:path w="709294" h="298450">
                  <a:moveTo>
                    <a:pt x="218821" y="179692"/>
                  </a:moveTo>
                  <a:lnTo>
                    <a:pt x="218249" y="180962"/>
                  </a:lnTo>
                  <a:lnTo>
                    <a:pt x="218719" y="180149"/>
                  </a:lnTo>
                  <a:lnTo>
                    <a:pt x="218821" y="179692"/>
                  </a:lnTo>
                  <a:close/>
                </a:path>
                <a:path w="709294" h="298450">
                  <a:moveTo>
                    <a:pt x="218922" y="184378"/>
                  </a:moveTo>
                  <a:lnTo>
                    <a:pt x="217741" y="182587"/>
                  </a:lnTo>
                  <a:lnTo>
                    <a:pt x="218071" y="185127"/>
                  </a:lnTo>
                  <a:lnTo>
                    <a:pt x="218922" y="184378"/>
                  </a:lnTo>
                  <a:close/>
                </a:path>
                <a:path w="709294" h="298450">
                  <a:moveTo>
                    <a:pt x="219532" y="201637"/>
                  </a:moveTo>
                  <a:lnTo>
                    <a:pt x="218186" y="200494"/>
                  </a:lnTo>
                  <a:lnTo>
                    <a:pt x="218097" y="202907"/>
                  </a:lnTo>
                  <a:lnTo>
                    <a:pt x="219532" y="201637"/>
                  </a:lnTo>
                  <a:close/>
                </a:path>
                <a:path w="709294" h="298450">
                  <a:moveTo>
                    <a:pt x="219976" y="185953"/>
                  </a:moveTo>
                  <a:lnTo>
                    <a:pt x="219519" y="183857"/>
                  </a:lnTo>
                  <a:lnTo>
                    <a:pt x="218922" y="184378"/>
                  </a:lnTo>
                  <a:lnTo>
                    <a:pt x="219976" y="185953"/>
                  </a:lnTo>
                  <a:close/>
                </a:path>
                <a:path w="709294" h="298450">
                  <a:moveTo>
                    <a:pt x="220586" y="198818"/>
                  </a:moveTo>
                  <a:lnTo>
                    <a:pt x="219976" y="197256"/>
                  </a:lnTo>
                  <a:lnTo>
                    <a:pt x="219976" y="197827"/>
                  </a:lnTo>
                  <a:lnTo>
                    <a:pt x="219976" y="198386"/>
                  </a:lnTo>
                  <a:lnTo>
                    <a:pt x="219875" y="198780"/>
                  </a:lnTo>
                  <a:lnTo>
                    <a:pt x="219544" y="198716"/>
                  </a:lnTo>
                  <a:lnTo>
                    <a:pt x="219113" y="198551"/>
                  </a:lnTo>
                  <a:lnTo>
                    <a:pt x="218998" y="199072"/>
                  </a:lnTo>
                  <a:lnTo>
                    <a:pt x="219544" y="199491"/>
                  </a:lnTo>
                  <a:lnTo>
                    <a:pt x="219773" y="199263"/>
                  </a:lnTo>
                  <a:lnTo>
                    <a:pt x="219875" y="198793"/>
                  </a:lnTo>
                  <a:lnTo>
                    <a:pt x="220294" y="198856"/>
                  </a:lnTo>
                  <a:lnTo>
                    <a:pt x="220586" y="198818"/>
                  </a:lnTo>
                  <a:close/>
                </a:path>
                <a:path w="709294" h="298450">
                  <a:moveTo>
                    <a:pt x="224993" y="199097"/>
                  </a:moveTo>
                  <a:lnTo>
                    <a:pt x="224790" y="197827"/>
                  </a:lnTo>
                  <a:lnTo>
                    <a:pt x="224637" y="197561"/>
                  </a:lnTo>
                  <a:lnTo>
                    <a:pt x="224993" y="199097"/>
                  </a:lnTo>
                  <a:close/>
                </a:path>
                <a:path w="709294" h="298450">
                  <a:moveTo>
                    <a:pt x="229133" y="179908"/>
                  </a:moveTo>
                  <a:lnTo>
                    <a:pt x="228790" y="178955"/>
                  </a:lnTo>
                  <a:lnTo>
                    <a:pt x="228384" y="179514"/>
                  </a:lnTo>
                  <a:lnTo>
                    <a:pt x="229133" y="179908"/>
                  </a:lnTo>
                  <a:close/>
                </a:path>
                <a:path w="709294" h="298450">
                  <a:moveTo>
                    <a:pt x="229692" y="181470"/>
                  </a:moveTo>
                  <a:lnTo>
                    <a:pt x="229171" y="179920"/>
                  </a:lnTo>
                  <a:lnTo>
                    <a:pt x="229692" y="181470"/>
                  </a:lnTo>
                  <a:close/>
                </a:path>
                <a:path w="709294" h="298450">
                  <a:moveTo>
                    <a:pt x="245694" y="177584"/>
                  </a:moveTo>
                  <a:close/>
                </a:path>
                <a:path w="709294" h="298450">
                  <a:moveTo>
                    <a:pt x="245795" y="178777"/>
                  </a:moveTo>
                  <a:lnTo>
                    <a:pt x="245668" y="177584"/>
                  </a:lnTo>
                  <a:lnTo>
                    <a:pt x="245110" y="177507"/>
                  </a:lnTo>
                  <a:lnTo>
                    <a:pt x="245795" y="178777"/>
                  </a:lnTo>
                  <a:close/>
                </a:path>
                <a:path w="709294" h="298450">
                  <a:moveTo>
                    <a:pt x="246710" y="179451"/>
                  </a:moveTo>
                  <a:lnTo>
                    <a:pt x="246621" y="178777"/>
                  </a:lnTo>
                  <a:lnTo>
                    <a:pt x="245694" y="177584"/>
                  </a:lnTo>
                  <a:lnTo>
                    <a:pt x="246710" y="179451"/>
                  </a:lnTo>
                  <a:close/>
                </a:path>
                <a:path w="709294" h="298450">
                  <a:moveTo>
                    <a:pt x="247027" y="180047"/>
                  </a:moveTo>
                  <a:lnTo>
                    <a:pt x="246710" y="179451"/>
                  </a:lnTo>
                  <a:lnTo>
                    <a:pt x="246773" y="180047"/>
                  </a:lnTo>
                  <a:lnTo>
                    <a:pt x="247027" y="180047"/>
                  </a:lnTo>
                  <a:close/>
                </a:path>
                <a:path w="709294" h="298450">
                  <a:moveTo>
                    <a:pt x="247383" y="181317"/>
                  </a:moveTo>
                  <a:lnTo>
                    <a:pt x="247345" y="180428"/>
                  </a:lnTo>
                  <a:lnTo>
                    <a:pt x="247243" y="181317"/>
                  </a:lnTo>
                  <a:lnTo>
                    <a:pt x="247383" y="181317"/>
                  </a:lnTo>
                  <a:close/>
                </a:path>
                <a:path w="709294" h="298450">
                  <a:moveTo>
                    <a:pt x="247396" y="180047"/>
                  </a:moveTo>
                  <a:lnTo>
                    <a:pt x="247345" y="180428"/>
                  </a:lnTo>
                  <a:lnTo>
                    <a:pt x="247396" y="180047"/>
                  </a:lnTo>
                  <a:close/>
                </a:path>
                <a:path w="709294" h="298450">
                  <a:moveTo>
                    <a:pt x="252463" y="173697"/>
                  </a:moveTo>
                  <a:lnTo>
                    <a:pt x="252082" y="172427"/>
                  </a:lnTo>
                  <a:lnTo>
                    <a:pt x="252272" y="173697"/>
                  </a:lnTo>
                  <a:lnTo>
                    <a:pt x="252463" y="173697"/>
                  </a:lnTo>
                  <a:close/>
                </a:path>
                <a:path w="709294" h="298450">
                  <a:moveTo>
                    <a:pt x="255358" y="185127"/>
                  </a:moveTo>
                  <a:lnTo>
                    <a:pt x="254952" y="184531"/>
                  </a:lnTo>
                  <a:lnTo>
                    <a:pt x="255016" y="185127"/>
                  </a:lnTo>
                  <a:lnTo>
                    <a:pt x="255358" y="185127"/>
                  </a:lnTo>
                  <a:close/>
                </a:path>
                <a:path w="709294" h="298450">
                  <a:moveTo>
                    <a:pt x="260096" y="169278"/>
                  </a:moveTo>
                  <a:lnTo>
                    <a:pt x="258978" y="168503"/>
                  </a:lnTo>
                  <a:lnTo>
                    <a:pt x="258787" y="167894"/>
                  </a:lnTo>
                  <a:lnTo>
                    <a:pt x="258699" y="169037"/>
                  </a:lnTo>
                  <a:lnTo>
                    <a:pt x="258686" y="169329"/>
                  </a:lnTo>
                  <a:lnTo>
                    <a:pt x="259575" y="170053"/>
                  </a:lnTo>
                  <a:lnTo>
                    <a:pt x="260096" y="169278"/>
                  </a:lnTo>
                  <a:close/>
                </a:path>
                <a:path w="709294" h="298450">
                  <a:moveTo>
                    <a:pt x="264960" y="167538"/>
                  </a:moveTo>
                  <a:lnTo>
                    <a:pt x="262077" y="164998"/>
                  </a:lnTo>
                  <a:lnTo>
                    <a:pt x="264579" y="167894"/>
                  </a:lnTo>
                  <a:lnTo>
                    <a:pt x="264960" y="167538"/>
                  </a:lnTo>
                  <a:close/>
                </a:path>
                <a:path w="709294" h="298450">
                  <a:moveTo>
                    <a:pt x="265036" y="173697"/>
                  </a:moveTo>
                  <a:lnTo>
                    <a:pt x="264502" y="174345"/>
                  </a:lnTo>
                  <a:lnTo>
                    <a:pt x="264718" y="174752"/>
                  </a:lnTo>
                  <a:lnTo>
                    <a:pt x="265036" y="173697"/>
                  </a:lnTo>
                  <a:close/>
                </a:path>
                <a:path w="709294" h="298450">
                  <a:moveTo>
                    <a:pt x="265925" y="170319"/>
                  </a:moveTo>
                  <a:lnTo>
                    <a:pt x="265633" y="169862"/>
                  </a:lnTo>
                  <a:lnTo>
                    <a:pt x="264287" y="170027"/>
                  </a:lnTo>
                  <a:lnTo>
                    <a:pt x="265925" y="170319"/>
                  </a:lnTo>
                  <a:close/>
                </a:path>
                <a:path w="709294" h="298450">
                  <a:moveTo>
                    <a:pt x="266204" y="169786"/>
                  </a:moveTo>
                  <a:lnTo>
                    <a:pt x="264579" y="167894"/>
                  </a:lnTo>
                  <a:lnTo>
                    <a:pt x="264452" y="168021"/>
                  </a:lnTo>
                  <a:lnTo>
                    <a:pt x="265633" y="169862"/>
                  </a:lnTo>
                  <a:lnTo>
                    <a:pt x="266204" y="169786"/>
                  </a:lnTo>
                  <a:close/>
                </a:path>
                <a:path w="709294" h="298450">
                  <a:moveTo>
                    <a:pt x="267246" y="172427"/>
                  </a:moveTo>
                  <a:lnTo>
                    <a:pt x="267004" y="172427"/>
                  </a:lnTo>
                  <a:lnTo>
                    <a:pt x="266623" y="171157"/>
                  </a:lnTo>
                  <a:lnTo>
                    <a:pt x="266687" y="173697"/>
                  </a:lnTo>
                  <a:lnTo>
                    <a:pt x="267246" y="172427"/>
                  </a:lnTo>
                  <a:close/>
                </a:path>
                <a:path w="709294" h="298450">
                  <a:moveTo>
                    <a:pt x="268960" y="183857"/>
                  </a:moveTo>
                  <a:lnTo>
                    <a:pt x="268579" y="182587"/>
                  </a:lnTo>
                  <a:lnTo>
                    <a:pt x="268363" y="183388"/>
                  </a:lnTo>
                  <a:lnTo>
                    <a:pt x="268503" y="183857"/>
                  </a:lnTo>
                  <a:lnTo>
                    <a:pt x="268960" y="183857"/>
                  </a:lnTo>
                  <a:close/>
                </a:path>
                <a:path w="709294" h="298450">
                  <a:moveTo>
                    <a:pt x="269875" y="183857"/>
                  </a:moveTo>
                  <a:lnTo>
                    <a:pt x="268960" y="183857"/>
                  </a:lnTo>
                  <a:lnTo>
                    <a:pt x="269328" y="185127"/>
                  </a:lnTo>
                  <a:lnTo>
                    <a:pt x="269875" y="183857"/>
                  </a:lnTo>
                  <a:close/>
                </a:path>
                <a:path w="709294" h="298450">
                  <a:moveTo>
                    <a:pt x="277368" y="180035"/>
                  </a:moveTo>
                  <a:lnTo>
                    <a:pt x="277317" y="179819"/>
                  </a:lnTo>
                  <a:lnTo>
                    <a:pt x="277228" y="179476"/>
                  </a:lnTo>
                  <a:lnTo>
                    <a:pt x="277050" y="179006"/>
                  </a:lnTo>
                  <a:lnTo>
                    <a:pt x="277368" y="180035"/>
                  </a:lnTo>
                  <a:close/>
                </a:path>
                <a:path w="709294" h="298450">
                  <a:moveTo>
                    <a:pt x="277456" y="181292"/>
                  </a:moveTo>
                  <a:lnTo>
                    <a:pt x="275310" y="178066"/>
                  </a:lnTo>
                  <a:lnTo>
                    <a:pt x="275564" y="179895"/>
                  </a:lnTo>
                  <a:lnTo>
                    <a:pt x="276047" y="179971"/>
                  </a:lnTo>
                  <a:lnTo>
                    <a:pt x="277317" y="181673"/>
                  </a:lnTo>
                  <a:lnTo>
                    <a:pt x="277456" y="181292"/>
                  </a:lnTo>
                  <a:close/>
                </a:path>
                <a:path w="709294" h="298450">
                  <a:moveTo>
                    <a:pt x="277609" y="180848"/>
                  </a:moveTo>
                  <a:lnTo>
                    <a:pt x="277368" y="180035"/>
                  </a:lnTo>
                  <a:lnTo>
                    <a:pt x="277558" y="181000"/>
                  </a:lnTo>
                  <a:lnTo>
                    <a:pt x="277609" y="180848"/>
                  </a:lnTo>
                  <a:close/>
                </a:path>
                <a:path w="709294" h="298450">
                  <a:moveTo>
                    <a:pt x="277672" y="181622"/>
                  </a:moveTo>
                  <a:lnTo>
                    <a:pt x="277558" y="181000"/>
                  </a:lnTo>
                  <a:lnTo>
                    <a:pt x="277456" y="181292"/>
                  </a:lnTo>
                  <a:lnTo>
                    <a:pt x="277672" y="181622"/>
                  </a:lnTo>
                  <a:close/>
                </a:path>
                <a:path w="709294" h="298450">
                  <a:moveTo>
                    <a:pt x="278358" y="174967"/>
                  </a:moveTo>
                  <a:lnTo>
                    <a:pt x="277025" y="173697"/>
                  </a:lnTo>
                  <a:lnTo>
                    <a:pt x="277507" y="174967"/>
                  </a:lnTo>
                  <a:lnTo>
                    <a:pt x="278358" y="174967"/>
                  </a:lnTo>
                  <a:close/>
                </a:path>
                <a:path w="709294" h="298450">
                  <a:moveTo>
                    <a:pt x="278447" y="177507"/>
                  </a:moveTo>
                  <a:lnTo>
                    <a:pt x="277507" y="174967"/>
                  </a:lnTo>
                  <a:lnTo>
                    <a:pt x="277177" y="174967"/>
                  </a:lnTo>
                  <a:lnTo>
                    <a:pt x="276098" y="171157"/>
                  </a:lnTo>
                  <a:lnTo>
                    <a:pt x="276275" y="174967"/>
                  </a:lnTo>
                  <a:lnTo>
                    <a:pt x="275640" y="173697"/>
                  </a:lnTo>
                  <a:lnTo>
                    <a:pt x="274637" y="171157"/>
                  </a:lnTo>
                  <a:lnTo>
                    <a:pt x="274942" y="171157"/>
                  </a:lnTo>
                  <a:lnTo>
                    <a:pt x="273418" y="168617"/>
                  </a:lnTo>
                  <a:lnTo>
                    <a:pt x="274802" y="172427"/>
                  </a:lnTo>
                  <a:lnTo>
                    <a:pt x="274053" y="171157"/>
                  </a:lnTo>
                  <a:lnTo>
                    <a:pt x="273316" y="169887"/>
                  </a:lnTo>
                  <a:lnTo>
                    <a:pt x="273062" y="169900"/>
                  </a:lnTo>
                  <a:lnTo>
                    <a:pt x="272783" y="171157"/>
                  </a:lnTo>
                  <a:lnTo>
                    <a:pt x="272605" y="169887"/>
                  </a:lnTo>
                  <a:lnTo>
                    <a:pt x="271589" y="168617"/>
                  </a:lnTo>
                  <a:lnTo>
                    <a:pt x="272249" y="168617"/>
                  </a:lnTo>
                  <a:lnTo>
                    <a:pt x="270040" y="167347"/>
                  </a:lnTo>
                  <a:lnTo>
                    <a:pt x="271246" y="172427"/>
                  </a:lnTo>
                  <a:lnTo>
                    <a:pt x="269582" y="169900"/>
                  </a:lnTo>
                  <a:lnTo>
                    <a:pt x="268262" y="171157"/>
                  </a:lnTo>
                  <a:lnTo>
                    <a:pt x="270535" y="172427"/>
                  </a:lnTo>
                  <a:lnTo>
                    <a:pt x="270471" y="176237"/>
                  </a:lnTo>
                  <a:lnTo>
                    <a:pt x="269722" y="174967"/>
                  </a:lnTo>
                  <a:lnTo>
                    <a:pt x="266763" y="169887"/>
                  </a:lnTo>
                  <a:lnTo>
                    <a:pt x="267716" y="172427"/>
                  </a:lnTo>
                  <a:lnTo>
                    <a:pt x="267246" y="172427"/>
                  </a:lnTo>
                  <a:lnTo>
                    <a:pt x="267550" y="174967"/>
                  </a:lnTo>
                  <a:lnTo>
                    <a:pt x="265595" y="172427"/>
                  </a:lnTo>
                  <a:lnTo>
                    <a:pt x="265506" y="176237"/>
                  </a:lnTo>
                  <a:lnTo>
                    <a:pt x="264833" y="174967"/>
                  </a:lnTo>
                  <a:lnTo>
                    <a:pt x="264718" y="174752"/>
                  </a:lnTo>
                  <a:lnTo>
                    <a:pt x="264655" y="174967"/>
                  </a:lnTo>
                  <a:lnTo>
                    <a:pt x="264426" y="174447"/>
                  </a:lnTo>
                  <a:lnTo>
                    <a:pt x="263791" y="172999"/>
                  </a:lnTo>
                  <a:lnTo>
                    <a:pt x="263550" y="172427"/>
                  </a:lnTo>
                  <a:lnTo>
                    <a:pt x="262432" y="169887"/>
                  </a:lnTo>
                  <a:lnTo>
                    <a:pt x="263842" y="176237"/>
                  </a:lnTo>
                  <a:lnTo>
                    <a:pt x="262115" y="174967"/>
                  </a:lnTo>
                  <a:lnTo>
                    <a:pt x="261378" y="172427"/>
                  </a:lnTo>
                  <a:lnTo>
                    <a:pt x="262699" y="172427"/>
                  </a:lnTo>
                  <a:lnTo>
                    <a:pt x="260972" y="171157"/>
                  </a:lnTo>
                  <a:lnTo>
                    <a:pt x="262140" y="176237"/>
                  </a:lnTo>
                  <a:lnTo>
                    <a:pt x="261353" y="174967"/>
                  </a:lnTo>
                  <a:lnTo>
                    <a:pt x="258965" y="171157"/>
                  </a:lnTo>
                  <a:lnTo>
                    <a:pt x="258584" y="171157"/>
                  </a:lnTo>
                  <a:lnTo>
                    <a:pt x="259892" y="174967"/>
                  </a:lnTo>
                  <a:lnTo>
                    <a:pt x="257594" y="173697"/>
                  </a:lnTo>
                  <a:lnTo>
                    <a:pt x="256857" y="174967"/>
                  </a:lnTo>
                  <a:lnTo>
                    <a:pt x="256476" y="173697"/>
                  </a:lnTo>
                  <a:lnTo>
                    <a:pt x="252463" y="173697"/>
                  </a:lnTo>
                  <a:lnTo>
                    <a:pt x="253238" y="176237"/>
                  </a:lnTo>
                  <a:lnTo>
                    <a:pt x="251841" y="176237"/>
                  </a:lnTo>
                  <a:lnTo>
                    <a:pt x="251282" y="177507"/>
                  </a:lnTo>
                  <a:lnTo>
                    <a:pt x="250888" y="176237"/>
                  </a:lnTo>
                  <a:lnTo>
                    <a:pt x="250494" y="174967"/>
                  </a:lnTo>
                  <a:lnTo>
                    <a:pt x="250317" y="173697"/>
                  </a:lnTo>
                  <a:lnTo>
                    <a:pt x="249643" y="173697"/>
                  </a:lnTo>
                  <a:lnTo>
                    <a:pt x="249872" y="174967"/>
                  </a:lnTo>
                  <a:lnTo>
                    <a:pt x="249529" y="176237"/>
                  </a:lnTo>
                  <a:lnTo>
                    <a:pt x="248691" y="173697"/>
                  </a:lnTo>
                  <a:lnTo>
                    <a:pt x="247713" y="173697"/>
                  </a:lnTo>
                  <a:lnTo>
                    <a:pt x="247802" y="177507"/>
                  </a:lnTo>
                  <a:lnTo>
                    <a:pt x="245783" y="176237"/>
                  </a:lnTo>
                  <a:lnTo>
                    <a:pt x="246672" y="178777"/>
                  </a:lnTo>
                  <a:lnTo>
                    <a:pt x="249516" y="182587"/>
                  </a:lnTo>
                  <a:lnTo>
                    <a:pt x="248754" y="185127"/>
                  </a:lnTo>
                  <a:lnTo>
                    <a:pt x="248170" y="183857"/>
                  </a:lnTo>
                  <a:lnTo>
                    <a:pt x="247243" y="181317"/>
                  </a:lnTo>
                  <a:lnTo>
                    <a:pt x="246926" y="181317"/>
                  </a:lnTo>
                  <a:lnTo>
                    <a:pt x="246773" y="180047"/>
                  </a:lnTo>
                  <a:lnTo>
                    <a:pt x="246468" y="180047"/>
                  </a:lnTo>
                  <a:lnTo>
                    <a:pt x="245732" y="178777"/>
                  </a:lnTo>
                  <a:lnTo>
                    <a:pt x="245579" y="178777"/>
                  </a:lnTo>
                  <a:lnTo>
                    <a:pt x="245110" y="177622"/>
                  </a:lnTo>
                  <a:lnTo>
                    <a:pt x="243903" y="176237"/>
                  </a:lnTo>
                  <a:lnTo>
                    <a:pt x="243128" y="174967"/>
                  </a:lnTo>
                  <a:lnTo>
                    <a:pt x="243598" y="176237"/>
                  </a:lnTo>
                  <a:lnTo>
                    <a:pt x="243992" y="177177"/>
                  </a:lnTo>
                  <a:lnTo>
                    <a:pt x="244094" y="177622"/>
                  </a:lnTo>
                  <a:lnTo>
                    <a:pt x="243801" y="178777"/>
                  </a:lnTo>
                  <a:lnTo>
                    <a:pt x="242836" y="178777"/>
                  </a:lnTo>
                  <a:lnTo>
                    <a:pt x="242557" y="176237"/>
                  </a:lnTo>
                  <a:lnTo>
                    <a:pt x="241579" y="174967"/>
                  </a:lnTo>
                  <a:lnTo>
                    <a:pt x="241846" y="176237"/>
                  </a:lnTo>
                  <a:lnTo>
                    <a:pt x="240652" y="176237"/>
                  </a:lnTo>
                  <a:lnTo>
                    <a:pt x="241731" y="178777"/>
                  </a:lnTo>
                  <a:lnTo>
                    <a:pt x="241427" y="178777"/>
                  </a:lnTo>
                  <a:lnTo>
                    <a:pt x="240855" y="177507"/>
                  </a:lnTo>
                  <a:lnTo>
                    <a:pt x="240436" y="176237"/>
                  </a:lnTo>
                  <a:lnTo>
                    <a:pt x="240385" y="177507"/>
                  </a:lnTo>
                  <a:lnTo>
                    <a:pt x="238074" y="177507"/>
                  </a:lnTo>
                  <a:lnTo>
                    <a:pt x="239852" y="181317"/>
                  </a:lnTo>
                  <a:lnTo>
                    <a:pt x="240042" y="181317"/>
                  </a:lnTo>
                  <a:lnTo>
                    <a:pt x="239382" y="185127"/>
                  </a:lnTo>
                  <a:lnTo>
                    <a:pt x="236956" y="182587"/>
                  </a:lnTo>
                  <a:lnTo>
                    <a:pt x="235750" y="181317"/>
                  </a:lnTo>
                  <a:lnTo>
                    <a:pt x="234480" y="182587"/>
                  </a:lnTo>
                  <a:lnTo>
                    <a:pt x="234111" y="181317"/>
                  </a:lnTo>
                  <a:lnTo>
                    <a:pt x="233476" y="183857"/>
                  </a:lnTo>
                  <a:lnTo>
                    <a:pt x="232029" y="183857"/>
                  </a:lnTo>
                  <a:lnTo>
                    <a:pt x="231990" y="185547"/>
                  </a:lnTo>
                  <a:lnTo>
                    <a:pt x="231787" y="186397"/>
                  </a:lnTo>
                  <a:lnTo>
                    <a:pt x="231228" y="185127"/>
                  </a:lnTo>
                  <a:lnTo>
                    <a:pt x="230670" y="183857"/>
                  </a:lnTo>
                  <a:lnTo>
                    <a:pt x="230365" y="182587"/>
                  </a:lnTo>
                  <a:lnTo>
                    <a:pt x="229844" y="183857"/>
                  </a:lnTo>
                  <a:lnTo>
                    <a:pt x="230187" y="185127"/>
                  </a:lnTo>
                  <a:lnTo>
                    <a:pt x="228409" y="183857"/>
                  </a:lnTo>
                  <a:lnTo>
                    <a:pt x="228561" y="182587"/>
                  </a:lnTo>
                  <a:lnTo>
                    <a:pt x="227393" y="182587"/>
                  </a:lnTo>
                  <a:lnTo>
                    <a:pt x="226555" y="180047"/>
                  </a:lnTo>
                  <a:lnTo>
                    <a:pt x="226479" y="183857"/>
                  </a:lnTo>
                  <a:lnTo>
                    <a:pt x="225894" y="181317"/>
                  </a:lnTo>
                  <a:lnTo>
                    <a:pt x="224282" y="181317"/>
                  </a:lnTo>
                  <a:lnTo>
                    <a:pt x="225691" y="183857"/>
                  </a:lnTo>
                  <a:lnTo>
                    <a:pt x="224129" y="183857"/>
                  </a:lnTo>
                  <a:lnTo>
                    <a:pt x="223151" y="180047"/>
                  </a:lnTo>
                  <a:lnTo>
                    <a:pt x="219468" y="177507"/>
                  </a:lnTo>
                  <a:lnTo>
                    <a:pt x="221945" y="188937"/>
                  </a:lnTo>
                  <a:lnTo>
                    <a:pt x="221107" y="187667"/>
                  </a:lnTo>
                  <a:lnTo>
                    <a:pt x="220268" y="186397"/>
                  </a:lnTo>
                  <a:lnTo>
                    <a:pt x="219976" y="185953"/>
                  </a:lnTo>
                  <a:lnTo>
                    <a:pt x="220065" y="186397"/>
                  </a:lnTo>
                  <a:lnTo>
                    <a:pt x="218922" y="186397"/>
                  </a:lnTo>
                  <a:lnTo>
                    <a:pt x="216077" y="182587"/>
                  </a:lnTo>
                  <a:lnTo>
                    <a:pt x="215773" y="182587"/>
                  </a:lnTo>
                  <a:lnTo>
                    <a:pt x="213728" y="181317"/>
                  </a:lnTo>
                  <a:lnTo>
                    <a:pt x="216382" y="187667"/>
                  </a:lnTo>
                  <a:lnTo>
                    <a:pt x="214503" y="186397"/>
                  </a:lnTo>
                  <a:lnTo>
                    <a:pt x="215138" y="187680"/>
                  </a:lnTo>
                  <a:lnTo>
                    <a:pt x="216522" y="191477"/>
                  </a:lnTo>
                  <a:lnTo>
                    <a:pt x="215900" y="192747"/>
                  </a:lnTo>
                  <a:lnTo>
                    <a:pt x="214769" y="192747"/>
                  </a:lnTo>
                  <a:lnTo>
                    <a:pt x="213283" y="188937"/>
                  </a:lnTo>
                  <a:lnTo>
                    <a:pt x="212788" y="187667"/>
                  </a:lnTo>
                  <a:lnTo>
                    <a:pt x="213055" y="187667"/>
                  </a:lnTo>
                  <a:lnTo>
                    <a:pt x="213245" y="186397"/>
                  </a:lnTo>
                  <a:lnTo>
                    <a:pt x="213499" y="187667"/>
                  </a:lnTo>
                  <a:lnTo>
                    <a:pt x="213652" y="187667"/>
                  </a:lnTo>
                  <a:lnTo>
                    <a:pt x="213791" y="186397"/>
                  </a:lnTo>
                  <a:lnTo>
                    <a:pt x="214020" y="186397"/>
                  </a:lnTo>
                  <a:lnTo>
                    <a:pt x="213131" y="185127"/>
                  </a:lnTo>
                  <a:lnTo>
                    <a:pt x="213461" y="186397"/>
                  </a:lnTo>
                  <a:lnTo>
                    <a:pt x="212521" y="185127"/>
                  </a:lnTo>
                  <a:lnTo>
                    <a:pt x="211543" y="186080"/>
                  </a:lnTo>
                  <a:lnTo>
                    <a:pt x="211124" y="185801"/>
                  </a:lnTo>
                  <a:lnTo>
                    <a:pt x="210794" y="183857"/>
                  </a:lnTo>
                  <a:lnTo>
                    <a:pt x="210654" y="184404"/>
                  </a:lnTo>
                  <a:lnTo>
                    <a:pt x="210540" y="185216"/>
                  </a:lnTo>
                  <a:lnTo>
                    <a:pt x="210731" y="185547"/>
                  </a:lnTo>
                  <a:lnTo>
                    <a:pt x="210096" y="185127"/>
                  </a:lnTo>
                  <a:lnTo>
                    <a:pt x="210032" y="187667"/>
                  </a:lnTo>
                  <a:lnTo>
                    <a:pt x="208305" y="186397"/>
                  </a:lnTo>
                  <a:lnTo>
                    <a:pt x="208775" y="187680"/>
                  </a:lnTo>
                  <a:lnTo>
                    <a:pt x="209486" y="188937"/>
                  </a:lnTo>
                  <a:lnTo>
                    <a:pt x="209283" y="188937"/>
                  </a:lnTo>
                  <a:lnTo>
                    <a:pt x="206832" y="187667"/>
                  </a:lnTo>
                  <a:lnTo>
                    <a:pt x="209308" y="191477"/>
                  </a:lnTo>
                  <a:lnTo>
                    <a:pt x="208241" y="191477"/>
                  </a:lnTo>
                  <a:lnTo>
                    <a:pt x="206819" y="190207"/>
                  </a:lnTo>
                  <a:lnTo>
                    <a:pt x="206832" y="187667"/>
                  </a:lnTo>
                  <a:lnTo>
                    <a:pt x="206133" y="190207"/>
                  </a:lnTo>
                  <a:lnTo>
                    <a:pt x="204876" y="188937"/>
                  </a:lnTo>
                  <a:lnTo>
                    <a:pt x="204685" y="185127"/>
                  </a:lnTo>
                  <a:lnTo>
                    <a:pt x="204406" y="188937"/>
                  </a:lnTo>
                  <a:lnTo>
                    <a:pt x="202742" y="186397"/>
                  </a:lnTo>
                  <a:lnTo>
                    <a:pt x="201917" y="185127"/>
                  </a:lnTo>
                  <a:lnTo>
                    <a:pt x="201091" y="185127"/>
                  </a:lnTo>
                  <a:lnTo>
                    <a:pt x="201333" y="183857"/>
                  </a:lnTo>
                  <a:lnTo>
                    <a:pt x="201180" y="183857"/>
                  </a:lnTo>
                  <a:lnTo>
                    <a:pt x="200558" y="185127"/>
                  </a:lnTo>
                  <a:lnTo>
                    <a:pt x="201841" y="186397"/>
                  </a:lnTo>
                  <a:lnTo>
                    <a:pt x="201002" y="186397"/>
                  </a:lnTo>
                  <a:lnTo>
                    <a:pt x="200634" y="185191"/>
                  </a:lnTo>
                  <a:lnTo>
                    <a:pt x="200812" y="187134"/>
                  </a:lnTo>
                  <a:lnTo>
                    <a:pt x="200875" y="187680"/>
                  </a:lnTo>
                  <a:lnTo>
                    <a:pt x="202438" y="188937"/>
                  </a:lnTo>
                  <a:lnTo>
                    <a:pt x="202514" y="191477"/>
                  </a:lnTo>
                  <a:lnTo>
                    <a:pt x="202095" y="191477"/>
                  </a:lnTo>
                  <a:lnTo>
                    <a:pt x="201574" y="191477"/>
                  </a:lnTo>
                  <a:lnTo>
                    <a:pt x="201561" y="194017"/>
                  </a:lnTo>
                  <a:lnTo>
                    <a:pt x="200164" y="190207"/>
                  </a:lnTo>
                  <a:lnTo>
                    <a:pt x="202095" y="191477"/>
                  </a:lnTo>
                  <a:lnTo>
                    <a:pt x="198780" y="187667"/>
                  </a:lnTo>
                  <a:lnTo>
                    <a:pt x="199237" y="187134"/>
                  </a:lnTo>
                  <a:lnTo>
                    <a:pt x="198932" y="186397"/>
                  </a:lnTo>
                  <a:lnTo>
                    <a:pt x="198755" y="186397"/>
                  </a:lnTo>
                  <a:lnTo>
                    <a:pt x="196202" y="183857"/>
                  </a:lnTo>
                  <a:lnTo>
                    <a:pt x="199478" y="190207"/>
                  </a:lnTo>
                  <a:lnTo>
                    <a:pt x="197942" y="190207"/>
                  </a:lnTo>
                  <a:lnTo>
                    <a:pt x="197446" y="188937"/>
                  </a:lnTo>
                  <a:lnTo>
                    <a:pt x="197091" y="188544"/>
                  </a:lnTo>
                  <a:lnTo>
                    <a:pt x="197624" y="190207"/>
                  </a:lnTo>
                  <a:lnTo>
                    <a:pt x="197586" y="191477"/>
                  </a:lnTo>
                  <a:lnTo>
                    <a:pt x="196088" y="191477"/>
                  </a:lnTo>
                  <a:lnTo>
                    <a:pt x="196938" y="194017"/>
                  </a:lnTo>
                  <a:lnTo>
                    <a:pt x="197205" y="194017"/>
                  </a:lnTo>
                  <a:lnTo>
                    <a:pt x="197688" y="195287"/>
                  </a:lnTo>
                  <a:lnTo>
                    <a:pt x="197116" y="195287"/>
                  </a:lnTo>
                  <a:lnTo>
                    <a:pt x="196748" y="196329"/>
                  </a:lnTo>
                  <a:lnTo>
                    <a:pt x="196723" y="196862"/>
                  </a:lnTo>
                  <a:lnTo>
                    <a:pt x="196913" y="197827"/>
                  </a:lnTo>
                  <a:lnTo>
                    <a:pt x="193497" y="192747"/>
                  </a:lnTo>
                  <a:lnTo>
                    <a:pt x="193332" y="194589"/>
                  </a:lnTo>
                  <a:lnTo>
                    <a:pt x="193332" y="199097"/>
                  </a:lnTo>
                  <a:lnTo>
                    <a:pt x="192582" y="197827"/>
                  </a:lnTo>
                  <a:lnTo>
                    <a:pt x="192405" y="197523"/>
                  </a:lnTo>
                  <a:lnTo>
                    <a:pt x="192430" y="197827"/>
                  </a:lnTo>
                  <a:lnTo>
                    <a:pt x="192379" y="197485"/>
                  </a:lnTo>
                  <a:lnTo>
                    <a:pt x="191833" y="196557"/>
                  </a:lnTo>
                  <a:lnTo>
                    <a:pt x="191706" y="196329"/>
                  </a:lnTo>
                  <a:lnTo>
                    <a:pt x="191770" y="195287"/>
                  </a:lnTo>
                  <a:lnTo>
                    <a:pt x="192278" y="195287"/>
                  </a:lnTo>
                  <a:lnTo>
                    <a:pt x="192392" y="196862"/>
                  </a:lnTo>
                  <a:lnTo>
                    <a:pt x="193332" y="199097"/>
                  </a:lnTo>
                  <a:lnTo>
                    <a:pt x="193332" y="194589"/>
                  </a:lnTo>
                  <a:lnTo>
                    <a:pt x="193268" y="195287"/>
                  </a:lnTo>
                  <a:lnTo>
                    <a:pt x="192316" y="194017"/>
                  </a:lnTo>
                  <a:lnTo>
                    <a:pt x="191909" y="191477"/>
                  </a:lnTo>
                  <a:lnTo>
                    <a:pt x="191185" y="191477"/>
                  </a:lnTo>
                  <a:lnTo>
                    <a:pt x="191058" y="196557"/>
                  </a:lnTo>
                  <a:lnTo>
                    <a:pt x="191376" y="196557"/>
                  </a:lnTo>
                  <a:lnTo>
                    <a:pt x="192493" y="201637"/>
                  </a:lnTo>
                  <a:lnTo>
                    <a:pt x="191541" y="200367"/>
                  </a:lnTo>
                  <a:lnTo>
                    <a:pt x="190588" y="199097"/>
                  </a:lnTo>
                  <a:lnTo>
                    <a:pt x="190017" y="197827"/>
                  </a:lnTo>
                  <a:lnTo>
                    <a:pt x="188315" y="194017"/>
                  </a:lnTo>
                  <a:lnTo>
                    <a:pt x="185826" y="191477"/>
                  </a:lnTo>
                  <a:lnTo>
                    <a:pt x="186931" y="197827"/>
                  </a:lnTo>
                  <a:lnTo>
                    <a:pt x="184467" y="196557"/>
                  </a:lnTo>
                  <a:lnTo>
                    <a:pt x="185470" y="197827"/>
                  </a:lnTo>
                  <a:lnTo>
                    <a:pt x="186156" y="200367"/>
                  </a:lnTo>
                  <a:lnTo>
                    <a:pt x="184442" y="199097"/>
                  </a:lnTo>
                  <a:lnTo>
                    <a:pt x="184200" y="199097"/>
                  </a:lnTo>
                  <a:lnTo>
                    <a:pt x="183489" y="197827"/>
                  </a:lnTo>
                  <a:lnTo>
                    <a:pt x="182829" y="197827"/>
                  </a:lnTo>
                  <a:lnTo>
                    <a:pt x="182092" y="196557"/>
                  </a:lnTo>
                  <a:lnTo>
                    <a:pt x="182689" y="197827"/>
                  </a:lnTo>
                  <a:lnTo>
                    <a:pt x="180657" y="196557"/>
                  </a:lnTo>
                  <a:lnTo>
                    <a:pt x="182041" y="200367"/>
                  </a:lnTo>
                  <a:lnTo>
                    <a:pt x="180174" y="197827"/>
                  </a:lnTo>
                  <a:lnTo>
                    <a:pt x="178244" y="197827"/>
                  </a:lnTo>
                  <a:lnTo>
                    <a:pt x="180670" y="204177"/>
                  </a:lnTo>
                  <a:lnTo>
                    <a:pt x="178955" y="204177"/>
                  </a:lnTo>
                  <a:lnTo>
                    <a:pt x="178536" y="201637"/>
                  </a:lnTo>
                  <a:lnTo>
                    <a:pt x="177330" y="200367"/>
                  </a:lnTo>
                  <a:lnTo>
                    <a:pt x="177165" y="200367"/>
                  </a:lnTo>
                  <a:lnTo>
                    <a:pt x="176504" y="200367"/>
                  </a:lnTo>
                  <a:lnTo>
                    <a:pt x="176860" y="204177"/>
                  </a:lnTo>
                  <a:lnTo>
                    <a:pt x="175679" y="201637"/>
                  </a:lnTo>
                  <a:lnTo>
                    <a:pt x="175806" y="202907"/>
                  </a:lnTo>
                  <a:lnTo>
                    <a:pt x="176568" y="205447"/>
                  </a:lnTo>
                  <a:lnTo>
                    <a:pt x="175958" y="205447"/>
                  </a:lnTo>
                  <a:lnTo>
                    <a:pt x="175247" y="205447"/>
                  </a:lnTo>
                  <a:lnTo>
                    <a:pt x="176568" y="207987"/>
                  </a:lnTo>
                  <a:lnTo>
                    <a:pt x="172643" y="201637"/>
                  </a:lnTo>
                  <a:lnTo>
                    <a:pt x="172593" y="209257"/>
                  </a:lnTo>
                  <a:lnTo>
                    <a:pt x="171462" y="207987"/>
                  </a:lnTo>
                  <a:lnTo>
                    <a:pt x="169176" y="205447"/>
                  </a:lnTo>
                  <a:lnTo>
                    <a:pt x="168389" y="206717"/>
                  </a:lnTo>
                  <a:lnTo>
                    <a:pt x="167386" y="206717"/>
                  </a:lnTo>
                  <a:lnTo>
                    <a:pt x="166471" y="207987"/>
                  </a:lnTo>
                  <a:lnTo>
                    <a:pt x="166344" y="206717"/>
                  </a:lnTo>
                  <a:lnTo>
                    <a:pt x="164287" y="205447"/>
                  </a:lnTo>
                  <a:lnTo>
                    <a:pt x="167792" y="213067"/>
                  </a:lnTo>
                  <a:lnTo>
                    <a:pt x="165468" y="211797"/>
                  </a:lnTo>
                  <a:lnTo>
                    <a:pt x="164439" y="210527"/>
                  </a:lnTo>
                  <a:lnTo>
                    <a:pt x="163423" y="209257"/>
                  </a:lnTo>
                  <a:lnTo>
                    <a:pt x="165582" y="209257"/>
                  </a:lnTo>
                  <a:lnTo>
                    <a:pt x="164617" y="207987"/>
                  </a:lnTo>
                  <a:lnTo>
                    <a:pt x="161810" y="202907"/>
                  </a:lnTo>
                  <a:lnTo>
                    <a:pt x="163144" y="210527"/>
                  </a:lnTo>
                  <a:lnTo>
                    <a:pt x="160616" y="206717"/>
                  </a:lnTo>
                  <a:lnTo>
                    <a:pt x="159054" y="204177"/>
                  </a:lnTo>
                  <a:lnTo>
                    <a:pt x="159804" y="209257"/>
                  </a:lnTo>
                  <a:lnTo>
                    <a:pt x="157962" y="209257"/>
                  </a:lnTo>
                  <a:lnTo>
                    <a:pt x="158432" y="211797"/>
                  </a:lnTo>
                  <a:lnTo>
                    <a:pt x="157238" y="214337"/>
                  </a:lnTo>
                  <a:lnTo>
                    <a:pt x="156692" y="215150"/>
                  </a:lnTo>
                  <a:lnTo>
                    <a:pt x="156946" y="215607"/>
                  </a:lnTo>
                  <a:lnTo>
                    <a:pt x="156159" y="216877"/>
                  </a:lnTo>
                  <a:lnTo>
                    <a:pt x="155244" y="215607"/>
                  </a:lnTo>
                  <a:lnTo>
                    <a:pt x="153962" y="214337"/>
                  </a:lnTo>
                  <a:lnTo>
                    <a:pt x="152768" y="211797"/>
                  </a:lnTo>
                  <a:lnTo>
                    <a:pt x="153720" y="211797"/>
                  </a:lnTo>
                  <a:lnTo>
                    <a:pt x="151752" y="207987"/>
                  </a:lnTo>
                  <a:lnTo>
                    <a:pt x="152450" y="211797"/>
                  </a:lnTo>
                  <a:lnTo>
                    <a:pt x="151663" y="211797"/>
                  </a:lnTo>
                  <a:lnTo>
                    <a:pt x="151091" y="210527"/>
                  </a:lnTo>
                  <a:lnTo>
                    <a:pt x="149720" y="211797"/>
                  </a:lnTo>
                  <a:lnTo>
                    <a:pt x="151282" y="215607"/>
                  </a:lnTo>
                  <a:lnTo>
                    <a:pt x="149479" y="215607"/>
                  </a:lnTo>
                  <a:lnTo>
                    <a:pt x="150139" y="216877"/>
                  </a:lnTo>
                  <a:lnTo>
                    <a:pt x="150799" y="220687"/>
                  </a:lnTo>
                  <a:lnTo>
                    <a:pt x="150329" y="219417"/>
                  </a:lnTo>
                  <a:lnTo>
                    <a:pt x="149872" y="218147"/>
                  </a:lnTo>
                  <a:lnTo>
                    <a:pt x="148475" y="214337"/>
                  </a:lnTo>
                  <a:lnTo>
                    <a:pt x="148717" y="218147"/>
                  </a:lnTo>
                  <a:lnTo>
                    <a:pt x="146862" y="214337"/>
                  </a:lnTo>
                  <a:lnTo>
                    <a:pt x="146621" y="215607"/>
                  </a:lnTo>
                  <a:lnTo>
                    <a:pt x="146265" y="219417"/>
                  </a:lnTo>
                  <a:lnTo>
                    <a:pt x="145478" y="219417"/>
                  </a:lnTo>
                  <a:lnTo>
                    <a:pt x="145199" y="218186"/>
                  </a:lnTo>
                  <a:lnTo>
                    <a:pt x="144843" y="220687"/>
                  </a:lnTo>
                  <a:lnTo>
                    <a:pt x="143624" y="220687"/>
                  </a:lnTo>
                  <a:lnTo>
                    <a:pt x="140728" y="213067"/>
                  </a:lnTo>
                  <a:lnTo>
                    <a:pt x="139700" y="220687"/>
                  </a:lnTo>
                  <a:lnTo>
                    <a:pt x="138391" y="218147"/>
                  </a:lnTo>
                  <a:lnTo>
                    <a:pt x="136423" y="214337"/>
                  </a:lnTo>
                  <a:lnTo>
                    <a:pt x="135445" y="218147"/>
                  </a:lnTo>
                  <a:lnTo>
                    <a:pt x="131699" y="215607"/>
                  </a:lnTo>
                  <a:lnTo>
                    <a:pt x="129413" y="216877"/>
                  </a:lnTo>
                  <a:lnTo>
                    <a:pt x="132715" y="221957"/>
                  </a:lnTo>
                  <a:lnTo>
                    <a:pt x="129806" y="218249"/>
                  </a:lnTo>
                  <a:lnTo>
                    <a:pt x="129806" y="218046"/>
                  </a:lnTo>
                  <a:lnTo>
                    <a:pt x="129489" y="217830"/>
                  </a:lnTo>
                  <a:lnTo>
                    <a:pt x="128752" y="216877"/>
                  </a:lnTo>
                  <a:lnTo>
                    <a:pt x="129006" y="217500"/>
                  </a:lnTo>
                  <a:lnTo>
                    <a:pt x="128143" y="216890"/>
                  </a:lnTo>
                  <a:lnTo>
                    <a:pt x="129311" y="218236"/>
                  </a:lnTo>
                  <a:lnTo>
                    <a:pt x="129717" y="219202"/>
                  </a:lnTo>
                  <a:lnTo>
                    <a:pt x="128155" y="220560"/>
                  </a:lnTo>
                  <a:lnTo>
                    <a:pt x="130505" y="222732"/>
                  </a:lnTo>
                  <a:lnTo>
                    <a:pt x="129946" y="221716"/>
                  </a:lnTo>
                  <a:lnTo>
                    <a:pt x="129857" y="219532"/>
                  </a:lnTo>
                  <a:lnTo>
                    <a:pt x="131406" y="223227"/>
                  </a:lnTo>
                  <a:lnTo>
                    <a:pt x="130517" y="223227"/>
                  </a:lnTo>
                  <a:lnTo>
                    <a:pt x="127266" y="220687"/>
                  </a:lnTo>
                  <a:lnTo>
                    <a:pt x="126123" y="219417"/>
                  </a:lnTo>
                  <a:lnTo>
                    <a:pt x="127266" y="219417"/>
                  </a:lnTo>
                  <a:lnTo>
                    <a:pt x="126644" y="218147"/>
                  </a:lnTo>
                  <a:lnTo>
                    <a:pt x="125196" y="218147"/>
                  </a:lnTo>
                  <a:lnTo>
                    <a:pt x="125069" y="215607"/>
                  </a:lnTo>
                  <a:lnTo>
                    <a:pt x="123558" y="214337"/>
                  </a:lnTo>
                  <a:lnTo>
                    <a:pt x="124625" y="216877"/>
                  </a:lnTo>
                  <a:lnTo>
                    <a:pt x="123342" y="216877"/>
                  </a:lnTo>
                  <a:lnTo>
                    <a:pt x="125514" y="219417"/>
                  </a:lnTo>
                  <a:lnTo>
                    <a:pt x="125082" y="223227"/>
                  </a:lnTo>
                  <a:lnTo>
                    <a:pt x="123482" y="219417"/>
                  </a:lnTo>
                  <a:lnTo>
                    <a:pt x="121869" y="215607"/>
                  </a:lnTo>
                  <a:lnTo>
                    <a:pt x="121412" y="219417"/>
                  </a:lnTo>
                  <a:lnTo>
                    <a:pt x="121183" y="216877"/>
                  </a:lnTo>
                  <a:lnTo>
                    <a:pt x="120726" y="218147"/>
                  </a:lnTo>
                  <a:lnTo>
                    <a:pt x="117792" y="218147"/>
                  </a:lnTo>
                  <a:lnTo>
                    <a:pt x="118935" y="223227"/>
                  </a:lnTo>
                  <a:lnTo>
                    <a:pt x="118478" y="223227"/>
                  </a:lnTo>
                  <a:lnTo>
                    <a:pt x="117576" y="220687"/>
                  </a:lnTo>
                  <a:lnTo>
                    <a:pt x="116535" y="220687"/>
                  </a:lnTo>
                  <a:lnTo>
                    <a:pt x="116535" y="247357"/>
                  </a:lnTo>
                  <a:lnTo>
                    <a:pt x="115633" y="247357"/>
                  </a:lnTo>
                  <a:lnTo>
                    <a:pt x="115404" y="244817"/>
                  </a:lnTo>
                  <a:lnTo>
                    <a:pt x="116535" y="247357"/>
                  </a:lnTo>
                  <a:lnTo>
                    <a:pt x="116535" y="220687"/>
                  </a:lnTo>
                  <a:lnTo>
                    <a:pt x="115303" y="220687"/>
                  </a:lnTo>
                  <a:lnTo>
                    <a:pt x="115100" y="228307"/>
                  </a:lnTo>
                  <a:lnTo>
                    <a:pt x="113626" y="227037"/>
                  </a:lnTo>
                  <a:lnTo>
                    <a:pt x="112153" y="225767"/>
                  </a:lnTo>
                  <a:lnTo>
                    <a:pt x="111709" y="224497"/>
                  </a:lnTo>
                  <a:lnTo>
                    <a:pt x="111480" y="224497"/>
                  </a:lnTo>
                  <a:lnTo>
                    <a:pt x="112153" y="227037"/>
                  </a:lnTo>
                  <a:lnTo>
                    <a:pt x="111036" y="225767"/>
                  </a:lnTo>
                  <a:lnTo>
                    <a:pt x="110794" y="225767"/>
                  </a:lnTo>
                  <a:lnTo>
                    <a:pt x="110578" y="224497"/>
                  </a:lnTo>
                  <a:lnTo>
                    <a:pt x="110350" y="224497"/>
                  </a:lnTo>
                  <a:lnTo>
                    <a:pt x="110350" y="227037"/>
                  </a:lnTo>
                  <a:lnTo>
                    <a:pt x="109448" y="227037"/>
                  </a:lnTo>
                  <a:lnTo>
                    <a:pt x="109220" y="224497"/>
                  </a:lnTo>
                  <a:lnTo>
                    <a:pt x="106286" y="224497"/>
                  </a:lnTo>
                  <a:lnTo>
                    <a:pt x="107657" y="229577"/>
                  </a:lnTo>
                  <a:lnTo>
                    <a:pt x="106311" y="232117"/>
                  </a:lnTo>
                  <a:lnTo>
                    <a:pt x="104482" y="228307"/>
                  </a:lnTo>
                  <a:lnTo>
                    <a:pt x="101079" y="227037"/>
                  </a:lnTo>
                  <a:lnTo>
                    <a:pt x="100850" y="225767"/>
                  </a:lnTo>
                  <a:lnTo>
                    <a:pt x="98145" y="227037"/>
                  </a:lnTo>
                  <a:lnTo>
                    <a:pt x="98171" y="230847"/>
                  </a:lnTo>
                  <a:lnTo>
                    <a:pt x="96621" y="234657"/>
                  </a:lnTo>
                  <a:lnTo>
                    <a:pt x="93192" y="229577"/>
                  </a:lnTo>
                  <a:lnTo>
                    <a:pt x="90970" y="234657"/>
                  </a:lnTo>
                  <a:lnTo>
                    <a:pt x="87566" y="232117"/>
                  </a:lnTo>
                  <a:lnTo>
                    <a:pt x="88239" y="233387"/>
                  </a:lnTo>
                  <a:lnTo>
                    <a:pt x="88938" y="235927"/>
                  </a:lnTo>
                  <a:lnTo>
                    <a:pt x="88734" y="237197"/>
                  </a:lnTo>
                  <a:lnTo>
                    <a:pt x="87820" y="235927"/>
                  </a:lnTo>
                  <a:lnTo>
                    <a:pt x="88531" y="239737"/>
                  </a:lnTo>
                  <a:lnTo>
                    <a:pt x="86918" y="235927"/>
                  </a:lnTo>
                  <a:lnTo>
                    <a:pt x="87147" y="235927"/>
                  </a:lnTo>
                  <a:lnTo>
                    <a:pt x="85064" y="232117"/>
                  </a:lnTo>
                  <a:lnTo>
                    <a:pt x="84404" y="234657"/>
                  </a:lnTo>
                  <a:lnTo>
                    <a:pt x="83502" y="234657"/>
                  </a:lnTo>
                  <a:lnTo>
                    <a:pt x="85598" y="239737"/>
                  </a:lnTo>
                  <a:lnTo>
                    <a:pt x="82499" y="237197"/>
                  </a:lnTo>
                  <a:lnTo>
                    <a:pt x="80695" y="238467"/>
                  </a:lnTo>
                  <a:lnTo>
                    <a:pt x="79146" y="241007"/>
                  </a:lnTo>
                  <a:lnTo>
                    <a:pt x="76784" y="238467"/>
                  </a:lnTo>
                  <a:lnTo>
                    <a:pt x="76809" y="239737"/>
                  </a:lnTo>
                  <a:lnTo>
                    <a:pt x="76136" y="241007"/>
                  </a:lnTo>
                  <a:lnTo>
                    <a:pt x="76161" y="242277"/>
                  </a:lnTo>
                  <a:lnTo>
                    <a:pt x="75565" y="241007"/>
                  </a:lnTo>
                  <a:lnTo>
                    <a:pt x="74968" y="239737"/>
                  </a:lnTo>
                  <a:lnTo>
                    <a:pt x="72275" y="239737"/>
                  </a:lnTo>
                  <a:lnTo>
                    <a:pt x="70700" y="241007"/>
                  </a:lnTo>
                  <a:lnTo>
                    <a:pt x="70218" y="238467"/>
                  </a:lnTo>
                  <a:lnTo>
                    <a:pt x="69100" y="238467"/>
                  </a:lnTo>
                  <a:lnTo>
                    <a:pt x="72390" y="247357"/>
                  </a:lnTo>
                  <a:lnTo>
                    <a:pt x="71501" y="247357"/>
                  </a:lnTo>
                  <a:lnTo>
                    <a:pt x="70802" y="246087"/>
                  </a:lnTo>
                  <a:lnTo>
                    <a:pt x="70104" y="244817"/>
                  </a:lnTo>
                  <a:lnTo>
                    <a:pt x="69405" y="243547"/>
                  </a:lnTo>
                  <a:lnTo>
                    <a:pt x="67602" y="244817"/>
                  </a:lnTo>
                  <a:lnTo>
                    <a:pt x="64173" y="242277"/>
                  </a:lnTo>
                  <a:lnTo>
                    <a:pt x="64020" y="246087"/>
                  </a:lnTo>
                  <a:lnTo>
                    <a:pt x="63309" y="244817"/>
                  </a:lnTo>
                  <a:lnTo>
                    <a:pt x="62636" y="244817"/>
                  </a:lnTo>
                  <a:lnTo>
                    <a:pt x="58991" y="243547"/>
                  </a:lnTo>
                  <a:lnTo>
                    <a:pt x="60071" y="245503"/>
                  </a:lnTo>
                  <a:lnTo>
                    <a:pt x="59499" y="251167"/>
                  </a:lnTo>
                  <a:lnTo>
                    <a:pt x="58445" y="248627"/>
                  </a:lnTo>
                  <a:lnTo>
                    <a:pt x="59169" y="252437"/>
                  </a:lnTo>
                  <a:lnTo>
                    <a:pt x="59563" y="252437"/>
                  </a:lnTo>
                  <a:lnTo>
                    <a:pt x="58813" y="254977"/>
                  </a:lnTo>
                  <a:lnTo>
                    <a:pt x="58394" y="253707"/>
                  </a:lnTo>
                  <a:lnTo>
                    <a:pt x="57619" y="252437"/>
                  </a:lnTo>
                  <a:lnTo>
                    <a:pt x="56743" y="252437"/>
                  </a:lnTo>
                  <a:lnTo>
                    <a:pt x="58724" y="256247"/>
                  </a:lnTo>
                  <a:lnTo>
                    <a:pt x="56972" y="254977"/>
                  </a:lnTo>
                  <a:lnTo>
                    <a:pt x="56603" y="252437"/>
                  </a:lnTo>
                  <a:lnTo>
                    <a:pt x="55587" y="253707"/>
                  </a:lnTo>
                  <a:lnTo>
                    <a:pt x="56070" y="253707"/>
                  </a:lnTo>
                  <a:lnTo>
                    <a:pt x="56261" y="254977"/>
                  </a:lnTo>
                  <a:lnTo>
                    <a:pt x="56349" y="257517"/>
                  </a:lnTo>
                  <a:lnTo>
                    <a:pt x="56324" y="270217"/>
                  </a:lnTo>
                  <a:lnTo>
                    <a:pt x="56007" y="271487"/>
                  </a:lnTo>
                  <a:lnTo>
                    <a:pt x="55676" y="271487"/>
                  </a:lnTo>
                  <a:lnTo>
                    <a:pt x="55168" y="270217"/>
                  </a:lnTo>
                  <a:lnTo>
                    <a:pt x="54825" y="268947"/>
                  </a:lnTo>
                  <a:lnTo>
                    <a:pt x="55054" y="268947"/>
                  </a:lnTo>
                  <a:lnTo>
                    <a:pt x="55232" y="270217"/>
                  </a:lnTo>
                  <a:lnTo>
                    <a:pt x="56324" y="270217"/>
                  </a:lnTo>
                  <a:lnTo>
                    <a:pt x="56324" y="257505"/>
                  </a:lnTo>
                  <a:lnTo>
                    <a:pt x="54571" y="256387"/>
                  </a:lnTo>
                  <a:lnTo>
                    <a:pt x="54571" y="271487"/>
                  </a:lnTo>
                  <a:lnTo>
                    <a:pt x="54127" y="272757"/>
                  </a:lnTo>
                  <a:lnTo>
                    <a:pt x="54546" y="271487"/>
                  </a:lnTo>
                  <a:lnTo>
                    <a:pt x="54571" y="256387"/>
                  </a:lnTo>
                  <a:lnTo>
                    <a:pt x="54368" y="256247"/>
                  </a:lnTo>
                  <a:lnTo>
                    <a:pt x="53136" y="253707"/>
                  </a:lnTo>
                  <a:lnTo>
                    <a:pt x="53670" y="256247"/>
                  </a:lnTo>
                  <a:lnTo>
                    <a:pt x="54038" y="257517"/>
                  </a:lnTo>
                  <a:lnTo>
                    <a:pt x="53187" y="257517"/>
                  </a:lnTo>
                  <a:lnTo>
                    <a:pt x="52692" y="256247"/>
                  </a:lnTo>
                  <a:lnTo>
                    <a:pt x="52616" y="254977"/>
                  </a:lnTo>
                  <a:lnTo>
                    <a:pt x="51701" y="254977"/>
                  </a:lnTo>
                  <a:lnTo>
                    <a:pt x="51701" y="260057"/>
                  </a:lnTo>
                  <a:lnTo>
                    <a:pt x="49428" y="257517"/>
                  </a:lnTo>
                  <a:lnTo>
                    <a:pt x="49009" y="256247"/>
                  </a:lnTo>
                  <a:lnTo>
                    <a:pt x="48526" y="256247"/>
                  </a:lnTo>
                  <a:lnTo>
                    <a:pt x="49796" y="254977"/>
                  </a:lnTo>
                  <a:lnTo>
                    <a:pt x="50215" y="254977"/>
                  </a:lnTo>
                  <a:lnTo>
                    <a:pt x="51701" y="260057"/>
                  </a:lnTo>
                  <a:lnTo>
                    <a:pt x="51701" y="254977"/>
                  </a:lnTo>
                  <a:lnTo>
                    <a:pt x="50876" y="254977"/>
                  </a:lnTo>
                  <a:lnTo>
                    <a:pt x="49745" y="252437"/>
                  </a:lnTo>
                  <a:lnTo>
                    <a:pt x="48539" y="252437"/>
                  </a:lnTo>
                  <a:lnTo>
                    <a:pt x="47815" y="249897"/>
                  </a:lnTo>
                  <a:lnTo>
                    <a:pt x="47840" y="251167"/>
                  </a:lnTo>
                  <a:lnTo>
                    <a:pt x="48298" y="256247"/>
                  </a:lnTo>
                  <a:lnTo>
                    <a:pt x="46774" y="254977"/>
                  </a:lnTo>
                  <a:lnTo>
                    <a:pt x="46240" y="254977"/>
                  </a:lnTo>
                  <a:lnTo>
                    <a:pt x="45910" y="253707"/>
                  </a:lnTo>
                  <a:lnTo>
                    <a:pt x="45796" y="254977"/>
                  </a:lnTo>
                  <a:lnTo>
                    <a:pt x="44716" y="254977"/>
                  </a:lnTo>
                  <a:lnTo>
                    <a:pt x="44716" y="257644"/>
                  </a:lnTo>
                  <a:lnTo>
                    <a:pt x="44716" y="254977"/>
                  </a:lnTo>
                  <a:lnTo>
                    <a:pt x="44361" y="254266"/>
                  </a:lnTo>
                  <a:lnTo>
                    <a:pt x="44526" y="254977"/>
                  </a:lnTo>
                  <a:lnTo>
                    <a:pt x="44081" y="254977"/>
                  </a:lnTo>
                  <a:lnTo>
                    <a:pt x="44196" y="256247"/>
                  </a:lnTo>
                  <a:lnTo>
                    <a:pt x="43827" y="255003"/>
                  </a:lnTo>
                  <a:lnTo>
                    <a:pt x="43713" y="253707"/>
                  </a:lnTo>
                  <a:lnTo>
                    <a:pt x="44132" y="253707"/>
                  </a:lnTo>
                  <a:lnTo>
                    <a:pt x="43611" y="252437"/>
                  </a:lnTo>
                  <a:lnTo>
                    <a:pt x="43002" y="253707"/>
                  </a:lnTo>
                  <a:lnTo>
                    <a:pt x="42456" y="253707"/>
                  </a:lnTo>
                  <a:lnTo>
                    <a:pt x="43713" y="257517"/>
                  </a:lnTo>
                  <a:lnTo>
                    <a:pt x="42862" y="256247"/>
                  </a:lnTo>
                  <a:lnTo>
                    <a:pt x="43675" y="257517"/>
                  </a:lnTo>
                  <a:lnTo>
                    <a:pt x="44450" y="258724"/>
                  </a:lnTo>
                  <a:lnTo>
                    <a:pt x="44678" y="257708"/>
                  </a:lnTo>
                  <a:lnTo>
                    <a:pt x="44856" y="257873"/>
                  </a:lnTo>
                  <a:lnTo>
                    <a:pt x="45008" y="258051"/>
                  </a:lnTo>
                  <a:lnTo>
                    <a:pt x="45148" y="258191"/>
                  </a:lnTo>
                  <a:lnTo>
                    <a:pt x="44945" y="257517"/>
                  </a:lnTo>
                  <a:lnTo>
                    <a:pt x="46050" y="257517"/>
                  </a:lnTo>
                  <a:lnTo>
                    <a:pt x="46266" y="258724"/>
                  </a:lnTo>
                  <a:lnTo>
                    <a:pt x="46380" y="260057"/>
                  </a:lnTo>
                  <a:lnTo>
                    <a:pt x="45148" y="258787"/>
                  </a:lnTo>
                  <a:lnTo>
                    <a:pt x="46418" y="263867"/>
                  </a:lnTo>
                  <a:lnTo>
                    <a:pt x="44018" y="260057"/>
                  </a:lnTo>
                  <a:lnTo>
                    <a:pt x="41783" y="258787"/>
                  </a:lnTo>
                  <a:lnTo>
                    <a:pt x="40551" y="256247"/>
                  </a:lnTo>
                  <a:lnTo>
                    <a:pt x="39700" y="258787"/>
                  </a:lnTo>
                  <a:lnTo>
                    <a:pt x="37388" y="258787"/>
                  </a:lnTo>
                  <a:lnTo>
                    <a:pt x="38735" y="265137"/>
                  </a:lnTo>
                  <a:lnTo>
                    <a:pt x="38595" y="265137"/>
                  </a:lnTo>
                  <a:lnTo>
                    <a:pt x="37566" y="263867"/>
                  </a:lnTo>
                  <a:lnTo>
                    <a:pt x="37045" y="262597"/>
                  </a:lnTo>
                  <a:lnTo>
                    <a:pt x="37388" y="261327"/>
                  </a:lnTo>
                  <a:lnTo>
                    <a:pt x="37211" y="261327"/>
                  </a:lnTo>
                  <a:lnTo>
                    <a:pt x="36931" y="262597"/>
                  </a:lnTo>
                  <a:lnTo>
                    <a:pt x="35394" y="262597"/>
                  </a:lnTo>
                  <a:lnTo>
                    <a:pt x="34861" y="262597"/>
                  </a:lnTo>
                  <a:lnTo>
                    <a:pt x="35001" y="262991"/>
                  </a:lnTo>
                  <a:lnTo>
                    <a:pt x="35128" y="263309"/>
                  </a:lnTo>
                  <a:lnTo>
                    <a:pt x="36258" y="266407"/>
                  </a:lnTo>
                  <a:lnTo>
                    <a:pt x="34442" y="265137"/>
                  </a:lnTo>
                  <a:lnTo>
                    <a:pt x="34912" y="263867"/>
                  </a:lnTo>
                  <a:lnTo>
                    <a:pt x="35001" y="262991"/>
                  </a:lnTo>
                  <a:lnTo>
                    <a:pt x="34163" y="263867"/>
                  </a:lnTo>
                  <a:lnTo>
                    <a:pt x="33870" y="262597"/>
                  </a:lnTo>
                  <a:lnTo>
                    <a:pt x="31318" y="262597"/>
                  </a:lnTo>
                  <a:lnTo>
                    <a:pt x="30619" y="266407"/>
                  </a:lnTo>
                  <a:lnTo>
                    <a:pt x="29730" y="268947"/>
                  </a:lnTo>
                  <a:lnTo>
                    <a:pt x="27546" y="268947"/>
                  </a:lnTo>
                  <a:lnTo>
                    <a:pt x="22339" y="267677"/>
                  </a:lnTo>
                  <a:lnTo>
                    <a:pt x="21234" y="276567"/>
                  </a:lnTo>
                  <a:lnTo>
                    <a:pt x="15201" y="272757"/>
                  </a:lnTo>
                  <a:lnTo>
                    <a:pt x="13703" y="272757"/>
                  </a:lnTo>
                  <a:lnTo>
                    <a:pt x="14630" y="274027"/>
                  </a:lnTo>
                  <a:lnTo>
                    <a:pt x="14782" y="276567"/>
                  </a:lnTo>
                  <a:lnTo>
                    <a:pt x="13220" y="274027"/>
                  </a:lnTo>
                  <a:lnTo>
                    <a:pt x="13677" y="277837"/>
                  </a:lnTo>
                  <a:lnTo>
                    <a:pt x="13271" y="280377"/>
                  </a:lnTo>
                  <a:lnTo>
                    <a:pt x="7696" y="271487"/>
                  </a:lnTo>
                  <a:lnTo>
                    <a:pt x="7886" y="277837"/>
                  </a:lnTo>
                  <a:lnTo>
                    <a:pt x="9055" y="279107"/>
                  </a:lnTo>
                  <a:lnTo>
                    <a:pt x="8166" y="279107"/>
                  </a:lnTo>
                  <a:lnTo>
                    <a:pt x="7353" y="281647"/>
                  </a:lnTo>
                  <a:lnTo>
                    <a:pt x="6731" y="279920"/>
                  </a:lnTo>
                  <a:lnTo>
                    <a:pt x="7150" y="281647"/>
                  </a:lnTo>
                  <a:lnTo>
                    <a:pt x="5664" y="279107"/>
                  </a:lnTo>
                  <a:lnTo>
                    <a:pt x="5156" y="281647"/>
                  </a:lnTo>
                  <a:lnTo>
                    <a:pt x="3314" y="281647"/>
                  </a:lnTo>
                  <a:lnTo>
                    <a:pt x="2552" y="276567"/>
                  </a:lnTo>
                  <a:lnTo>
                    <a:pt x="457" y="276567"/>
                  </a:lnTo>
                  <a:lnTo>
                    <a:pt x="0" y="277837"/>
                  </a:lnTo>
                  <a:lnTo>
                    <a:pt x="457" y="281647"/>
                  </a:lnTo>
                  <a:lnTo>
                    <a:pt x="1193" y="282917"/>
                  </a:lnTo>
                  <a:lnTo>
                    <a:pt x="1536" y="282917"/>
                  </a:lnTo>
                  <a:lnTo>
                    <a:pt x="2400" y="284187"/>
                  </a:lnTo>
                  <a:lnTo>
                    <a:pt x="3136" y="285457"/>
                  </a:lnTo>
                  <a:lnTo>
                    <a:pt x="2844" y="286727"/>
                  </a:lnTo>
                  <a:lnTo>
                    <a:pt x="4813" y="290537"/>
                  </a:lnTo>
                  <a:lnTo>
                    <a:pt x="6426" y="295617"/>
                  </a:lnTo>
                  <a:lnTo>
                    <a:pt x="9525" y="298157"/>
                  </a:lnTo>
                  <a:lnTo>
                    <a:pt x="9372" y="294347"/>
                  </a:lnTo>
                  <a:lnTo>
                    <a:pt x="10756" y="296887"/>
                  </a:lnTo>
                  <a:lnTo>
                    <a:pt x="9867" y="296887"/>
                  </a:lnTo>
                  <a:lnTo>
                    <a:pt x="11353" y="298157"/>
                  </a:lnTo>
                  <a:lnTo>
                    <a:pt x="10845" y="296887"/>
                  </a:lnTo>
                  <a:lnTo>
                    <a:pt x="10668" y="295617"/>
                  </a:lnTo>
                  <a:lnTo>
                    <a:pt x="11290" y="296887"/>
                  </a:lnTo>
                  <a:lnTo>
                    <a:pt x="11823" y="296887"/>
                  </a:lnTo>
                  <a:lnTo>
                    <a:pt x="12255" y="298157"/>
                  </a:lnTo>
                  <a:lnTo>
                    <a:pt x="11811" y="295617"/>
                  </a:lnTo>
                  <a:lnTo>
                    <a:pt x="11582" y="294347"/>
                  </a:lnTo>
                  <a:lnTo>
                    <a:pt x="11353" y="293077"/>
                  </a:lnTo>
                  <a:lnTo>
                    <a:pt x="11620" y="291807"/>
                  </a:lnTo>
                  <a:lnTo>
                    <a:pt x="13093" y="293090"/>
                  </a:lnTo>
                  <a:lnTo>
                    <a:pt x="13703" y="295617"/>
                  </a:lnTo>
                  <a:lnTo>
                    <a:pt x="13525" y="293077"/>
                  </a:lnTo>
                  <a:lnTo>
                    <a:pt x="14173" y="294347"/>
                  </a:lnTo>
                  <a:lnTo>
                    <a:pt x="14338" y="295402"/>
                  </a:lnTo>
                  <a:lnTo>
                    <a:pt x="14274" y="294347"/>
                  </a:lnTo>
                  <a:lnTo>
                    <a:pt x="15570" y="294347"/>
                  </a:lnTo>
                  <a:lnTo>
                    <a:pt x="15163" y="293077"/>
                  </a:lnTo>
                  <a:lnTo>
                    <a:pt x="14757" y="291807"/>
                  </a:lnTo>
                  <a:lnTo>
                    <a:pt x="16497" y="294347"/>
                  </a:lnTo>
                  <a:lnTo>
                    <a:pt x="16408" y="291807"/>
                  </a:lnTo>
                  <a:lnTo>
                    <a:pt x="16370" y="290537"/>
                  </a:lnTo>
                  <a:lnTo>
                    <a:pt x="18275" y="294347"/>
                  </a:lnTo>
                  <a:lnTo>
                    <a:pt x="17983" y="293090"/>
                  </a:lnTo>
                  <a:lnTo>
                    <a:pt x="17741" y="290537"/>
                  </a:lnTo>
                  <a:lnTo>
                    <a:pt x="18173" y="290537"/>
                  </a:lnTo>
                  <a:lnTo>
                    <a:pt x="19570" y="295617"/>
                  </a:lnTo>
                  <a:lnTo>
                    <a:pt x="20116" y="290537"/>
                  </a:lnTo>
                  <a:lnTo>
                    <a:pt x="20256" y="289267"/>
                  </a:lnTo>
                  <a:lnTo>
                    <a:pt x="22529" y="295617"/>
                  </a:lnTo>
                  <a:lnTo>
                    <a:pt x="21107" y="290537"/>
                  </a:lnTo>
                  <a:lnTo>
                    <a:pt x="24117" y="291807"/>
                  </a:lnTo>
                  <a:lnTo>
                    <a:pt x="24155" y="290537"/>
                  </a:lnTo>
                  <a:lnTo>
                    <a:pt x="24193" y="289267"/>
                  </a:lnTo>
                  <a:lnTo>
                    <a:pt x="24485" y="290537"/>
                  </a:lnTo>
                  <a:lnTo>
                    <a:pt x="25158" y="290537"/>
                  </a:lnTo>
                  <a:lnTo>
                    <a:pt x="25984" y="291807"/>
                  </a:lnTo>
                  <a:lnTo>
                    <a:pt x="26835" y="291807"/>
                  </a:lnTo>
                  <a:lnTo>
                    <a:pt x="25730" y="289267"/>
                  </a:lnTo>
                  <a:lnTo>
                    <a:pt x="25222" y="288099"/>
                  </a:lnTo>
                  <a:lnTo>
                    <a:pt x="25184" y="287959"/>
                  </a:lnTo>
                  <a:lnTo>
                    <a:pt x="25882" y="286727"/>
                  </a:lnTo>
                  <a:lnTo>
                    <a:pt x="25400" y="284187"/>
                  </a:lnTo>
                  <a:lnTo>
                    <a:pt x="27914" y="287959"/>
                  </a:lnTo>
                  <a:lnTo>
                    <a:pt x="27851" y="288099"/>
                  </a:lnTo>
                  <a:lnTo>
                    <a:pt x="26911" y="289267"/>
                  </a:lnTo>
                  <a:lnTo>
                    <a:pt x="28790" y="291807"/>
                  </a:lnTo>
                  <a:lnTo>
                    <a:pt x="27343" y="289267"/>
                  </a:lnTo>
                  <a:lnTo>
                    <a:pt x="28752" y="288099"/>
                  </a:lnTo>
                  <a:lnTo>
                    <a:pt x="28854" y="287959"/>
                  </a:lnTo>
                  <a:lnTo>
                    <a:pt x="27419" y="286727"/>
                  </a:lnTo>
                  <a:lnTo>
                    <a:pt x="29057" y="287959"/>
                  </a:lnTo>
                  <a:lnTo>
                    <a:pt x="29121" y="288099"/>
                  </a:lnTo>
                  <a:lnTo>
                    <a:pt x="30264" y="290537"/>
                  </a:lnTo>
                  <a:lnTo>
                    <a:pt x="28727" y="286727"/>
                  </a:lnTo>
                  <a:lnTo>
                    <a:pt x="28206" y="285457"/>
                  </a:lnTo>
                  <a:lnTo>
                    <a:pt x="30505" y="289267"/>
                  </a:lnTo>
                  <a:lnTo>
                    <a:pt x="29718" y="285457"/>
                  </a:lnTo>
                  <a:lnTo>
                    <a:pt x="31711" y="287959"/>
                  </a:lnTo>
                  <a:lnTo>
                    <a:pt x="31737" y="288099"/>
                  </a:lnTo>
                  <a:lnTo>
                    <a:pt x="31991" y="290537"/>
                  </a:lnTo>
                  <a:lnTo>
                    <a:pt x="32181" y="289267"/>
                  </a:lnTo>
                  <a:lnTo>
                    <a:pt x="32270" y="287959"/>
                  </a:lnTo>
                  <a:lnTo>
                    <a:pt x="31572" y="285457"/>
                  </a:lnTo>
                  <a:lnTo>
                    <a:pt x="32385" y="284187"/>
                  </a:lnTo>
                  <a:lnTo>
                    <a:pt x="33350" y="287959"/>
                  </a:lnTo>
                  <a:lnTo>
                    <a:pt x="33464" y="288099"/>
                  </a:lnTo>
                  <a:lnTo>
                    <a:pt x="34620" y="289267"/>
                  </a:lnTo>
                  <a:lnTo>
                    <a:pt x="34950" y="288099"/>
                  </a:lnTo>
                  <a:lnTo>
                    <a:pt x="34975" y="287959"/>
                  </a:lnTo>
                  <a:lnTo>
                    <a:pt x="34099" y="284187"/>
                  </a:lnTo>
                  <a:lnTo>
                    <a:pt x="34759" y="284187"/>
                  </a:lnTo>
                  <a:lnTo>
                    <a:pt x="35064" y="285457"/>
                  </a:lnTo>
                  <a:lnTo>
                    <a:pt x="35483" y="285457"/>
                  </a:lnTo>
                  <a:lnTo>
                    <a:pt x="35242" y="284187"/>
                  </a:lnTo>
                  <a:lnTo>
                    <a:pt x="35013" y="282917"/>
                  </a:lnTo>
                  <a:lnTo>
                    <a:pt x="37896" y="284187"/>
                  </a:lnTo>
                  <a:lnTo>
                    <a:pt x="37465" y="281647"/>
                  </a:lnTo>
                  <a:lnTo>
                    <a:pt x="37795" y="281647"/>
                  </a:lnTo>
                  <a:lnTo>
                    <a:pt x="37376" y="281101"/>
                  </a:lnTo>
                  <a:lnTo>
                    <a:pt x="36817" y="280377"/>
                  </a:lnTo>
                  <a:lnTo>
                    <a:pt x="35966" y="277837"/>
                  </a:lnTo>
                  <a:lnTo>
                    <a:pt x="35407" y="276567"/>
                  </a:lnTo>
                  <a:lnTo>
                    <a:pt x="35852" y="276567"/>
                  </a:lnTo>
                  <a:lnTo>
                    <a:pt x="35267" y="274027"/>
                  </a:lnTo>
                  <a:lnTo>
                    <a:pt x="36512" y="276567"/>
                  </a:lnTo>
                  <a:lnTo>
                    <a:pt x="36182" y="276567"/>
                  </a:lnTo>
                  <a:lnTo>
                    <a:pt x="36588" y="277837"/>
                  </a:lnTo>
                  <a:lnTo>
                    <a:pt x="36791" y="277837"/>
                  </a:lnTo>
                  <a:lnTo>
                    <a:pt x="36830" y="276567"/>
                  </a:lnTo>
                  <a:lnTo>
                    <a:pt x="38138" y="279107"/>
                  </a:lnTo>
                  <a:lnTo>
                    <a:pt x="38163" y="276567"/>
                  </a:lnTo>
                  <a:lnTo>
                    <a:pt x="39331" y="276567"/>
                  </a:lnTo>
                  <a:lnTo>
                    <a:pt x="40970" y="280377"/>
                  </a:lnTo>
                  <a:lnTo>
                    <a:pt x="38252" y="279171"/>
                  </a:lnTo>
                  <a:lnTo>
                    <a:pt x="40411" y="280377"/>
                  </a:lnTo>
                  <a:lnTo>
                    <a:pt x="38798" y="280377"/>
                  </a:lnTo>
                  <a:lnTo>
                    <a:pt x="41922" y="285457"/>
                  </a:lnTo>
                  <a:lnTo>
                    <a:pt x="43091" y="285457"/>
                  </a:lnTo>
                  <a:lnTo>
                    <a:pt x="42087" y="282917"/>
                  </a:lnTo>
                  <a:lnTo>
                    <a:pt x="44030" y="282917"/>
                  </a:lnTo>
                  <a:lnTo>
                    <a:pt x="43548" y="281647"/>
                  </a:lnTo>
                  <a:lnTo>
                    <a:pt x="42697" y="280377"/>
                  </a:lnTo>
                  <a:lnTo>
                    <a:pt x="42214" y="279107"/>
                  </a:lnTo>
                  <a:lnTo>
                    <a:pt x="42887" y="274027"/>
                  </a:lnTo>
                  <a:lnTo>
                    <a:pt x="47650" y="285457"/>
                  </a:lnTo>
                  <a:lnTo>
                    <a:pt x="47269" y="280377"/>
                  </a:lnTo>
                  <a:lnTo>
                    <a:pt x="46685" y="279107"/>
                  </a:lnTo>
                  <a:lnTo>
                    <a:pt x="44970" y="274027"/>
                  </a:lnTo>
                  <a:lnTo>
                    <a:pt x="47091" y="276567"/>
                  </a:lnTo>
                  <a:lnTo>
                    <a:pt x="48374" y="280377"/>
                  </a:lnTo>
                  <a:lnTo>
                    <a:pt x="50038" y="279107"/>
                  </a:lnTo>
                  <a:lnTo>
                    <a:pt x="46812" y="274027"/>
                  </a:lnTo>
                  <a:lnTo>
                    <a:pt x="49504" y="276567"/>
                  </a:lnTo>
                  <a:lnTo>
                    <a:pt x="49872" y="277837"/>
                  </a:lnTo>
                  <a:lnTo>
                    <a:pt x="49314" y="277837"/>
                  </a:lnTo>
                  <a:lnTo>
                    <a:pt x="51638" y="280377"/>
                  </a:lnTo>
                  <a:lnTo>
                    <a:pt x="49072" y="275297"/>
                  </a:lnTo>
                  <a:lnTo>
                    <a:pt x="49847" y="275297"/>
                  </a:lnTo>
                  <a:lnTo>
                    <a:pt x="51473" y="277837"/>
                  </a:lnTo>
                  <a:lnTo>
                    <a:pt x="52819" y="277837"/>
                  </a:lnTo>
                  <a:lnTo>
                    <a:pt x="53263" y="275297"/>
                  </a:lnTo>
                  <a:lnTo>
                    <a:pt x="53492" y="274027"/>
                  </a:lnTo>
                  <a:lnTo>
                    <a:pt x="54952" y="272757"/>
                  </a:lnTo>
                  <a:lnTo>
                    <a:pt x="55283" y="274027"/>
                  </a:lnTo>
                  <a:lnTo>
                    <a:pt x="55460" y="275297"/>
                  </a:lnTo>
                  <a:lnTo>
                    <a:pt x="56311" y="275297"/>
                  </a:lnTo>
                  <a:lnTo>
                    <a:pt x="57785" y="272757"/>
                  </a:lnTo>
                  <a:lnTo>
                    <a:pt x="61188" y="274027"/>
                  </a:lnTo>
                  <a:lnTo>
                    <a:pt x="64173" y="275297"/>
                  </a:lnTo>
                  <a:lnTo>
                    <a:pt x="63728" y="271487"/>
                  </a:lnTo>
                  <a:lnTo>
                    <a:pt x="63931" y="271487"/>
                  </a:lnTo>
                  <a:lnTo>
                    <a:pt x="63830" y="270217"/>
                  </a:lnTo>
                  <a:lnTo>
                    <a:pt x="64211" y="270217"/>
                  </a:lnTo>
                  <a:lnTo>
                    <a:pt x="65189" y="271487"/>
                  </a:lnTo>
                  <a:lnTo>
                    <a:pt x="65265" y="272757"/>
                  </a:lnTo>
                  <a:lnTo>
                    <a:pt x="65646" y="270217"/>
                  </a:lnTo>
                  <a:lnTo>
                    <a:pt x="66738" y="266407"/>
                  </a:lnTo>
                  <a:lnTo>
                    <a:pt x="67106" y="265137"/>
                  </a:lnTo>
                  <a:lnTo>
                    <a:pt x="70002" y="267677"/>
                  </a:lnTo>
                  <a:lnTo>
                    <a:pt x="70078" y="268947"/>
                  </a:lnTo>
                  <a:lnTo>
                    <a:pt x="71793" y="268947"/>
                  </a:lnTo>
                  <a:lnTo>
                    <a:pt x="69430" y="263867"/>
                  </a:lnTo>
                  <a:lnTo>
                    <a:pt x="68834" y="262597"/>
                  </a:lnTo>
                  <a:lnTo>
                    <a:pt x="71132" y="265137"/>
                  </a:lnTo>
                  <a:lnTo>
                    <a:pt x="74295" y="265137"/>
                  </a:lnTo>
                  <a:lnTo>
                    <a:pt x="75438" y="262597"/>
                  </a:lnTo>
                  <a:lnTo>
                    <a:pt x="76009" y="261327"/>
                  </a:lnTo>
                  <a:lnTo>
                    <a:pt x="79895" y="265137"/>
                  </a:lnTo>
                  <a:lnTo>
                    <a:pt x="78828" y="261327"/>
                  </a:lnTo>
                  <a:lnTo>
                    <a:pt x="78473" y="260057"/>
                  </a:lnTo>
                  <a:lnTo>
                    <a:pt x="83273" y="265137"/>
                  </a:lnTo>
                  <a:lnTo>
                    <a:pt x="80937" y="260057"/>
                  </a:lnTo>
                  <a:lnTo>
                    <a:pt x="83667" y="261327"/>
                  </a:lnTo>
                  <a:lnTo>
                    <a:pt x="83680" y="262597"/>
                  </a:lnTo>
                  <a:lnTo>
                    <a:pt x="86626" y="263867"/>
                  </a:lnTo>
                  <a:lnTo>
                    <a:pt x="87299" y="263867"/>
                  </a:lnTo>
                  <a:lnTo>
                    <a:pt x="85890" y="260057"/>
                  </a:lnTo>
                  <a:lnTo>
                    <a:pt x="86321" y="258787"/>
                  </a:lnTo>
                  <a:lnTo>
                    <a:pt x="87642" y="262597"/>
                  </a:lnTo>
                  <a:lnTo>
                    <a:pt x="87210" y="258787"/>
                  </a:lnTo>
                  <a:lnTo>
                    <a:pt x="89293" y="262597"/>
                  </a:lnTo>
                  <a:lnTo>
                    <a:pt x="89598" y="261327"/>
                  </a:lnTo>
                  <a:lnTo>
                    <a:pt x="89268" y="261327"/>
                  </a:lnTo>
                  <a:lnTo>
                    <a:pt x="88455" y="260057"/>
                  </a:lnTo>
                  <a:lnTo>
                    <a:pt x="88112" y="258787"/>
                  </a:lnTo>
                  <a:lnTo>
                    <a:pt x="88544" y="257517"/>
                  </a:lnTo>
                  <a:lnTo>
                    <a:pt x="91503" y="260057"/>
                  </a:lnTo>
                  <a:lnTo>
                    <a:pt x="92202" y="261327"/>
                  </a:lnTo>
                  <a:lnTo>
                    <a:pt x="93497" y="257517"/>
                  </a:lnTo>
                  <a:lnTo>
                    <a:pt x="93713" y="258114"/>
                  </a:lnTo>
                  <a:lnTo>
                    <a:pt x="93700" y="257517"/>
                  </a:lnTo>
                  <a:lnTo>
                    <a:pt x="95377" y="263867"/>
                  </a:lnTo>
                  <a:lnTo>
                    <a:pt x="95313" y="260057"/>
                  </a:lnTo>
                  <a:lnTo>
                    <a:pt x="94869" y="260057"/>
                  </a:lnTo>
                  <a:lnTo>
                    <a:pt x="94386" y="257517"/>
                  </a:lnTo>
                  <a:lnTo>
                    <a:pt x="95770" y="260057"/>
                  </a:lnTo>
                  <a:lnTo>
                    <a:pt x="97104" y="258787"/>
                  </a:lnTo>
                  <a:lnTo>
                    <a:pt x="97764" y="257517"/>
                  </a:lnTo>
                  <a:lnTo>
                    <a:pt x="98475" y="260057"/>
                  </a:lnTo>
                  <a:lnTo>
                    <a:pt x="100482" y="260057"/>
                  </a:lnTo>
                  <a:lnTo>
                    <a:pt x="101803" y="257517"/>
                  </a:lnTo>
                  <a:lnTo>
                    <a:pt x="103809" y="256247"/>
                  </a:lnTo>
                  <a:lnTo>
                    <a:pt x="102679" y="256247"/>
                  </a:lnTo>
                  <a:lnTo>
                    <a:pt x="102222" y="254977"/>
                  </a:lnTo>
                  <a:lnTo>
                    <a:pt x="101295" y="252437"/>
                  </a:lnTo>
                  <a:lnTo>
                    <a:pt x="101739" y="251167"/>
                  </a:lnTo>
                  <a:lnTo>
                    <a:pt x="102031" y="251853"/>
                  </a:lnTo>
                  <a:lnTo>
                    <a:pt x="101955" y="251167"/>
                  </a:lnTo>
                  <a:lnTo>
                    <a:pt x="102844" y="251167"/>
                  </a:lnTo>
                  <a:lnTo>
                    <a:pt x="104013" y="253707"/>
                  </a:lnTo>
                  <a:lnTo>
                    <a:pt x="104025" y="254977"/>
                  </a:lnTo>
                  <a:lnTo>
                    <a:pt x="104457" y="253707"/>
                  </a:lnTo>
                  <a:lnTo>
                    <a:pt x="104914" y="254977"/>
                  </a:lnTo>
                  <a:lnTo>
                    <a:pt x="105397" y="256247"/>
                  </a:lnTo>
                  <a:lnTo>
                    <a:pt x="104940" y="255003"/>
                  </a:lnTo>
                  <a:lnTo>
                    <a:pt x="108318" y="258787"/>
                  </a:lnTo>
                  <a:lnTo>
                    <a:pt x="107391" y="254977"/>
                  </a:lnTo>
                  <a:lnTo>
                    <a:pt x="107848" y="256247"/>
                  </a:lnTo>
                  <a:lnTo>
                    <a:pt x="109855" y="254977"/>
                  </a:lnTo>
                  <a:lnTo>
                    <a:pt x="110286" y="253707"/>
                  </a:lnTo>
                  <a:lnTo>
                    <a:pt x="111861" y="253707"/>
                  </a:lnTo>
                  <a:lnTo>
                    <a:pt x="110705" y="251167"/>
                  </a:lnTo>
                  <a:lnTo>
                    <a:pt x="111607" y="251167"/>
                  </a:lnTo>
                  <a:lnTo>
                    <a:pt x="111137" y="248627"/>
                  </a:lnTo>
                  <a:lnTo>
                    <a:pt x="112737" y="248627"/>
                  </a:lnTo>
                  <a:lnTo>
                    <a:pt x="114985" y="249897"/>
                  </a:lnTo>
                  <a:lnTo>
                    <a:pt x="116332" y="249897"/>
                  </a:lnTo>
                  <a:lnTo>
                    <a:pt x="116763" y="247357"/>
                  </a:lnTo>
                  <a:lnTo>
                    <a:pt x="117881" y="247357"/>
                  </a:lnTo>
                  <a:lnTo>
                    <a:pt x="117894" y="248627"/>
                  </a:lnTo>
                  <a:lnTo>
                    <a:pt x="119456" y="247357"/>
                  </a:lnTo>
                  <a:lnTo>
                    <a:pt x="119900" y="247357"/>
                  </a:lnTo>
                  <a:lnTo>
                    <a:pt x="121234" y="244817"/>
                  </a:lnTo>
                  <a:lnTo>
                    <a:pt x="120561" y="243547"/>
                  </a:lnTo>
                  <a:lnTo>
                    <a:pt x="120103" y="243547"/>
                  </a:lnTo>
                  <a:lnTo>
                    <a:pt x="119875" y="242277"/>
                  </a:lnTo>
                  <a:lnTo>
                    <a:pt x="120103" y="242277"/>
                  </a:lnTo>
                  <a:lnTo>
                    <a:pt x="121234" y="243547"/>
                  </a:lnTo>
                  <a:lnTo>
                    <a:pt x="121678" y="244817"/>
                  </a:lnTo>
                  <a:lnTo>
                    <a:pt x="122351" y="241007"/>
                  </a:lnTo>
                  <a:lnTo>
                    <a:pt x="122580" y="239737"/>
                  </a:lnTo>
                  <a:lnTo>
                    <a:pt x="130454" y="249897"/>
                  </a:lnTo>
                  <a:lnTo>
                    <a:pt x="130225" y="243547"/>
                  </a:lnTo>
                  <a:lnTo>
                    <a:pt x="131114" y="239737"/>
                  </a:lnTo>
                  <a:lnTo>
                    <a:pt x="132245" y="239737"/>
                  </a:lnTo>
                  <a:lnTo>
                    <a:pt x="131343" y="242277"/>
                  </a:lnTo>
                  <a:lnTo>
                    <a:pt x="132689" y="243547"/>
                  </a:lnTo>
                  <a:lnTo>
                    <a:pt x="133134" y="238467"/>
                  </a:lnTo>
                  <a:lnTo>
                    <a:pt x="136423" y="242277"/>
                  </a:lnTo>
                  <a:lnTo>
                    <a:pt x="137071" y="238467"/>
                  </a:lnTo>
                  <a:lnTo>
                    <a:pt x="141566" y="246087"/>
                  </a:lnTo>
                  <a:lnTo>
                    <a:pt x="141770" y="238467"/>
                  </a:lnTo>
                  <a:lnTo>
                    <a:pt x="141795" y="237197"/>
                  </a:lnTo>
                  <a:lnTo>
                    <a:pt x="141833" y="235927"/>
                  </a:lnTo>
                  <a:lnTo>
                    <a:pt x="145694" y="239737"/>
                  </a:lnTo>
                  <a:lnTo>
                    <a:pt x="144856" y="238467"/>
                  </a:lnTo>
                  <a:lnTo>
                    <a:pt x="144640" y="237197"/>
                  </a:lnTo>
                  <a:lnTo>
                    <a:pt x="145199" y="238353"/>
                  </a:lnTo>
                  <a:lnTo>
                    <a:pt x="145122" y="237197"/>
                  </a:lnTo>
                  <a:lnTo>
                    <a:pt x="146215" y="235927"/>
                  </a:lnTo>
                  <a:lnTo>
                    <a:pt x="147307" y="234657"/>
                  </a:lnTo>
                  <a:lnTo>
                    <a:pt x="148399" y="233387"/>
                  </a:lnTo>
                  <a:lnTo>
                    <a:pt x="154749" y="235927"/>
                  </a:lnTo>
                  <a:lnTo>
                    <a:pt x="161391" y="235927"/>
                  </a:lnTo>
                  <a:lnTo>
                    <a:pt x="160083" y="233387"/>
                  </a:lnTo>
                  <a:lnTo>
                    <a:pt x="159435" y="232117"/>
                  </a:lnTo>
                  <a:lnTo>
                    <a:pt x="157480" y="228307"/>
                  </a:lnTo>
                  <a:lnTo>
                    <a:pt x="156819" y="227037"/>
                  </a:lnTo>
                  <a:lnTo>
                    <a:pt x="160489" y="229577"/>
                  </a:lnTo>
                  <a:lnTo>
                    <a:pt x="161277" y="233387"/>
                  </a:lnTo>
                  <a:lnTo>
                    <a:pt x="162814" y="228307"/>
                  </a:lnTo>
                  <a:lnTo>
                    <a:pt x="167754" y="230847"/>
                  </a:lnTo>
                  <a:lnTo>
                    <a:pt x="168630" y="228307"/>
                  </a:lnTo>
                  <a:lnTo>
                    <a:pt x="169062" y="227037"/>
                  </a:lnTo>
                  <a:lnTo>
                    <a:pt x="169494" y="225767"/>
                  </a:lnTo>
                  <a:lnTo>
                    <a:pt x="169608" y="227037"/>
                  </a:lnTo>
                  <a:lnTo>
                    <a:pt x="170002" y="228307"/>
                  </a:lnTo>
                  <a:lnTo>
                    <a:pt x="169697" y="228307"/>
                  </a:lnTo>
                  <a:lnTo>
                    <a:pt x="171323" y="229577"/>
                  </a:lnTo>
                  <a:lnTo>
                    <a:pt x="172148" y="227037"/>
                  </a:lnTo>
                  <a:lnTo>
                    <a:pt x="171373" y="225767"/>
                  </a:lnTo>
                  <a:lnTo>
                    <a:pt x="171945" y="225767"/>
                  </a:lnTo>
                  <a:lnTo>
                    <a:pt x="172212" y="227037"/>
                  </a:lnTo>
                  <a:lnTo>
                    <a:pt x="172897" y="228307"/>
                  </a:lnTo>
                  <a:lnTo>
                    <a:pt x="174117" y="229577"/>
                  </a:lnTo>
                  <a:lnTo>
                    <a:pt x="173520" y="225767"/>
                  </a:lnTo>
                  <a:lnTo>
                    <a:pt x="173316" y="224497"/>
                  </a:lnTo>
                  <a:lnTo>
                    <a:pt x="174688" y="226796"/>
                  </a:lnTo>
                  <a:lnTo>
                    <a:pt x="174663" y="225767"/>
                  </a:lnTo>
                  <a:lnTo>
                    <a:pt x="176796" y="227037"/>
                  </a:lnTo>
                  <a:lnTo>
                    <a:pt x="176034" y="225767"/>
                  </a:lnTo>
                  <a:lnTo>
                    <a:pt x="175272" y="224497"/>
                  </a:lnTo>
                  <a:lnTo>
                    <a:pt x="176974" y="225767"/>
                  </a:lnTo>
                  <a:lnTo>
                    <a:pt x="176987" y="224497"/>
                  </a:lnTo>
                  <a:lnTo>
                    <a:pt x="176987" y="223227"/>
                  </a:lnTo>
                  <a:lnTo>
                    <a:pt x="176999" y="221957"/>
                  </a:lnTo>
                  <a:lnTo>
                    <a:pt x="178587" y="223227"/>
                  </a:lnTo>
                  <a:lnTo>
                    <a:pt x="177952" y="220687"/>
                  </a:lnTo>
                  <a:lnTo>
                    <a:pt x="181165" y="224497"/>
                  </a:lnTo>
                  <a:lnTo>
                    <a:pt x="179616" y="219417"/>
                  </a:lnTo>
                  <a:lnTo>
                    <a:pt x="181330" y="224497"/>
                  </a:lnTo>
                  <a:lnTo>
                    <a:pt x="183083" y="221957"/>
                  </a:lnTo>
                  <a:lnTo>
                    <a:pt x="182981" y="220687"/>
                  </a:lnTo>
                  <a:lnTo>
                    <a:pt x="183273" y="221957"/>
                  </a:lnTo>
                  <a:lnTo>
                    <a:pt x="184175" y="220687"/>
                  </a:lnTo>
                  <a:lnTo>
                    <a:pt x="184505" y="222618"/>
                  </a:lnTo>
                  <a:lnTo>
                    <a:pt x="184632" y="223227"/>
                  </a:lnTo>
                  <a:lnTo>
                    <a:pt x="185458" y="223227"/>
                  </a:lnTo>
                  <a:lnTo>
                    <a:pt x="185877" y="221957"/>
                  </a:lnTo>
                  <a:lnTo>
                    <a:pt x="185356" y="220687"/>
                  </a:lnTo>
                  <a:lnTo>
                    <a:pt x="184823" y="219417"/>
                  </a:lnTo>
                  <a:lnTo>
                    <a:pt x="188493" y="224497"/>
                  </a:lnTo>
                  <a:lnTo>
                    <a:pt x="187350" y="219417"/>
                  </a:lnTo>
                  <a:lnTo>
                    <a:pt x="186778" y="216877"/>
                  </a:lnTo>
                  <a:lnTo>
                    <a:pt x="186207" y="214337"/>
                  </a:lnTo>
                  <a:lnTo>
                    <a:pt x="189814" y="220687"/>
                  </a:lnTo>
                  <a:lnTo>
                    <a:pt x="191350" y="216877"/>
                  </a:lnTo>
                  <a:lnTo>
                    <a:pt x="192735" y="214744"/>
                  </a:lnTo>
                  <a:lnTo>
                    <a:pt x="194462" y="218147"/>
                  </a:lnTo>
                  <a:lnTo>
                    <a:pt x="195516" y="216242"/>
                  </a:lnTo>
                  <a:lnTo>
                    <a:pt x="192862" y="214553"/>
                  </a:lnTo>
                  <a:lnTo>
                    <a:pt x="193001" y="214337"/>
                  </a:lnTo>
                  <a:lnTo>
                    <a:pt x="194818" y="213067"/>
                  </a:lnTo>
                  <a:lnTo>
                    <a:pt x="195859" y="215392"/>
                  </a:lnTo>
                  <a:lnTo>
                    <a:pt x="195580" y="211797"/>
                  </a:lnTo>
                  <a:lnTo>
                    <a:pt x="198894" y="211797"/>
                  </a:lnTo>
                  <a:lnTo>
                    <a:pt x="198564" y="214337"/>
                  </a:lnTo>
                  <a:lnTo>
                    <a:pt x="198691" y="214337"/>
                  </a:lnTo>
                  <a:lnTo>
                    <a:pt x="200075" y="211797"/>
                  </a:lnTo>
                  <a:lnTo>
                    <a:pt x="202946" y="213067"/>
                  </a:lnTo>
                  <a:lnTo>
                    <a:pt x="203415" y="211797"/>
                  </a:lnTo>
                  <a:lnTo>
                    <a:pt x="203885" y="210527"/>
                  </a:lnTo>
                  <a:lnTo>
                    <a:pt x="204050" y="210527"/>
                  </a:lnTo>
                  <a:lnTo>
                    <a:pt x="204025" y="211797"/>
                  </a:lnTo>
                  <a:lnTo>
                    <a:pt x="205079" y="211797"/>
                  </a:lnTo>
                  <a:lnTo>
                    <a:pt x="204254" y="210527"/>
                  </a:lnTo>
                  <a:lnTo>
                    <a:pt x="204101" y="210527"/>
                  </a:lnTo>
                  <a:lnTo>
                    <a:pt x="203225" y="209257"/>
                  </a:lnTo>
                  <a:lnTo>
                    <a:pt x="202336" y="207987"/>
                  </a:lnTo>
                  <a:lnTo>
                    <a:pt x="203111" y="204419"/>
                  </a:lnTo>
                  <a:lnTo>
                    <a:pt x="204266" y="207987"/>
                  </a:lnTo>
                  <a:lnTo>
                    <a:pt x="205066" y="202907"/>
                  </a:lnTo>
                  <a:lnTo>
                    <a:pt x="206946" y="210527"/>
                  </a:lnTo>
                  <a:lnTo>
                    <a:pt x="206971" y="209257"/>
                  </a:lnTo>
                  <a:lnTo>
                    <a:pt x="206387" y="207987"/>
                  </a:lnTo>
                  <a:lnTo>
                    <a:pt x="206908" y="207987"/>
                  </a:lnTo>
                  <a:lnTo>
                    <a:pt x="207327" y="209257"/>
                  </a:lnTo>
                  <a:lnTo>
                    <a:pt x="207556" y="210527"/>
                  </a:lnTo>
                  <a:lnTo>
                    <a:pt x="208470" y="209257"/>
                  </a:lnTo>
                  <a:lnTo>
                    <a:pt x="207797" y="207987"/>
                  </a:lnTo>
                  <a:lnTo>
                    <a:pt x="207137" y="206717"/>
                  </a:lnTo>
                  <a:lnTo>
                    <a:pt x="208381" y="206717"/>
                  </a:lnTo>
                  <a:lnTo>
                    <a:pt x="208762" y="207987"/>
                  </a:lnTo>
                  <a:lnTo>
                    <a:pt x="208991" y="209257"/>
                  </a:lnTo>
                  <a:lnTo>
                    <a:pt x="208813" y="206717"/>
                  </a:lnTo>
                  <a:lnTo>
                    <a:pt x="208724" y="205447"/>
                  </a:lnTo>
                  <a:lnTo>
                    <a:pt x="210235" y="205447"/>
                  </a:lnTo>
                  <a:lnTo>
                    <a:pt x="210591" y="206514"/>
                  </a:lnTo>
                  <a:lnTo>
                    <a:pt x="211988" y="205447"/>
                  </a:lnTo>
                  <a:lnTo>
                    <a:pt x="211670" y="202907"/>
                  </a:lnTo>
                  <a:lnTo>
                    <a:pt x="211518" y="201637"/>
                  </a:lnTo>
                  <a:lnTo>
                    <a:pt x="211353" y="200367"/>
                  </a:lnTo>
                  <a:lnTo>
                    <a:pt x="214007" y="201637"/>
                  </a:lnTo>
                  <a:lnTo>
                    <a:pt x="215099" y="205447"/>
                  </a:lnTo>
                  <a:lnTo>
                    <a:pt x="215214" y="202907"/>
                  </a:lnTo>
                  <a:lnTo>
                    <a:pt x="216738" y="206717"/>
                  </a:lnTo>
                  <a:lnTo>
                    <a:pt x="217360" y="205447"/>
                  </a:lnTo>
                  <a:lnTo>
                    <a:pt x="216242" y="202907"/>
                  </a:lnTo>
                  <a:lnTo>
                    <a:pt x="217170" y="202907"/>
                  </a:lnTo>
                  <a:lnTo>
                    <a:pt x="216941" y="200367"/>
                  </a:lnTo>
                  <a:lnTo>
                    <a:pt x="218020" y="200367"/>
                  </a:lnTo>
                  <a:lnTo>
                    <a:pt x="218109" y="199097"/>
                  </a:lnTo>
                  <a:lnTo>
                    <a:pt x="218211" y="197827"/>
                  </a:lnTo>
                  <a:lnTo>
                    <a:pt x="216115" y="195287"/>
                  </a:lnTo>
                  <a:lnTo>
                    <a:pt x="217728" y="196557"/>
                  </a:lnTo>
                  <a:lnTo>
                    <a:pt x="218655" y="196557"/>
                  </a:lnTo>
                  <a:lnTo>
                    <a:pt x="219976" y="197827"/>
                  </a:lnTo>
                  <a:lnTo>
                    <a:pt x="219951" y="195287"/>
                  </a:lnTo>
                  <a:lnTo>
                    <a:pt x="220992" y="195287"/>
                  </a:lnTo>
                  <a:lnTo>
                    <a:pt x="221615" y="196545"/>
                  </a:lnTo>
                  <a:lnTo>
                    <a:pt x="222427" y="200367"/>
                  </a:lnTo>
                  <a:lnTo>
                    <a:pt x="222834" y="200367"/>
                  </a:lnTo>
                  <a:lnTo>
                    <a:pt x="222084" y="197827"/>
                  </a:lnTo>
                  <a:lnTo>
                    <a:pt x="224650" y="199097"/>
                  </a:lnTo>
                  <a:lnTo>
                    <a:pt x="224409" y="197827"/>
                  </a:lnTo>
                  <a:lnTo>
                    <a:pt x="224231" y="196862"/>
                  </a:lnTo>
                  <a:lnTo>
                    <a:pt x="224637" y="197561"/>
                  </a:lnTo>
                  <a:lnTo>
                    <a:pt x="224409" y="196557"/>
                  </a:lnTo>
                  <a:lnTo>
                    <a:pt x="225361" y="196557"/>
                  </a:lnTo>
                  <a:lnTo>
                    <a:pt x="225869" y="199097"/>
                  </a:lnTo>
                  <a:lnTo>
                    <a:pt x="227330" y="197827"/>
                  </a:lnTo>
                  <a:lnTo>
                    <a:pt x="226110" y="196557"/>
                  </a:lnTo>
                  <a:lnTo>
                    <a:pt x="223672" y="194017"/>
                  </a:lnTo>
                  <a:lnTo>
                    <a:pt x="225945" y="195287"/>
                  </a:lnTo>
                  <a:lnTo>
                    <a:pt x="226110" y="196557"/>
                  </a:lnTo>
                  <a:lnTo>
                    <a:pt x="227926" y="196557"/>
                  </a:lnTo>
                  <a:lnTo>
                    <a:pt x="228333" y="194017"/>
                  </a:lnTo>
                  <a:lnTo>
                    <a:pt x="230200" y="194017"/>
                  </a:lnTo>
                  <a:lnTo>
                    <a:pt x="232029" y="197827"/>
                  </a:lnTo>
                  <a:lnTo>
                    <a:pt x="229323" y="195287"/>
                  </a:lnTo>
                  <a:lnTo>
                    <a:pt x="229476" y="195656"/>
                  </a:lnTo>
                  <a:lnTo>
                    <a:pt x="229019" y="196596"/>
                  </a:lnTo>
                  <a:lnTo>
                    <a:pt x="230162" y="197942"/>
                  </a:lnTo>
                  <a:lnTo>
                    <a:pt x="229654" y="196049"/>
                  </a:lnTo>
                  <a:lnTo>
                    <a:pt x="231000" y="199097"/>
                  </a:lnTo>
                  <a:lnTo>
                    <a:pt x="232752" y="197827"/>
                  </a:lnTo>
                  <a:lnTo>
                    <a:pt x="233438" y="192747"/>
                  </a:lnTo>
                  <a:lnTo>
                    <a:pt x="235204" y="192747"/>
                  </a:lnTo>
                  <a:lnTo>
                    <a:pt x="233895" y="188937"/>
                  </a:lnTo>
                  <a:lnTo>
                    <a:pt x="233464" y="187667"/>
                  </a:lnTo>
                  <a:lnTo>
                    <a:pt x="237655" y="194017"/>
                  </a:lnTo>
                  <a:lnTo>
                    <a:pt x="237667" y="191477"/>
                  </a:lnTo>
                  <a:lnTo>
                    <a:pt x="237705" y="193078"/>
                  </a:lnTo>
                  <a:lnTo>
                    <a:pt x="238480" y="195287"/>
                  </a:lnTo>
                  <a:lnTo>
                    <a:pt x="238315" y="194017"/>
                  </a:lnTo>
                  <a:lnTo>
                    <a:pt x="239979" y="194017"/>
                  </a:lnTo>
                  <a:lnTo>
                    <a:pt x="240550" y="191477"/>
                  </a:lnTo>
                  <a:lnTo>
                    <a:pt x="241947" y="188937"/>
                  </a:lnTo>
                  <a:lnTo>
                    <a:pt x="242189" y="190207"/>
                  </a:lnTo>
                  <a:lnTo>
                    <a:pt x="243446" y="191477"/>
                  </a:lnTo>
                  <a:lnTo>
                    <a:pt x="244525" y="190207"/>
                  </a:lnTo>
                  <a:lnTo>
                    <a:pt x="245605" y="191477"/>
                  </a:lnTo>
                  <a:lnTo>
                    <a:pt x="245351" y="190207"/>
                  </a:lnTo>
                  <a:lnTo>
                    <a:pt x="245922" y="190207"/>
                  </a:lnTo>
                  <a:lnTo>
                    <a:pt x="245402" y="188937"/>
                  </a:lnTo>
                  <a:lnTo>
                    <a:pt x="244881" y="187667"/>
                  </a:lnTo>
                  <a:lnTo>
                    <a:pt x="247827" y="190207"/>
                  </a:lnTo>
                  <a:lnTo>
                    <a:pt x="249262" y="187667"/>
                  </a:lnTo>
                  <a:lnTo>
                    <a:pt x="250545" y="186397"/>
                  </a:lnTo>
                  <a:lnTo>
                    <a:pt x="253047" y="187667"/>
                  </a:lnTo>
                  <a:lnTo>
                    <a:pt x="252780" y="187667"/>
                  </a:lnTo>
                  <a:lnTo>
                    <a:pt x="252844" y="188937"/>
                  </a:lnTo>
                  <a:lnTo>
                    <a:pt x="253047" y="188937"/>
                  </a:lnTo>
                  <a:lnTo>
                    <a:pt x="254571" y="186397"/>
                  </a:lnTo>
                  <a:lnTo>
                    <a:pt x="254063" y="185127"/>
                  </a:lnTo>
                  <a:lnTo>
                    <a:pt x="253542" y="183857"/>
                  </a:lnTo>
                  <a:lnTo>
                    <a:pt x="253784" y="185127"/>
                  </a:lnTo>
                  <a:lnTo>
                    <a:pt x="252691" y="183857"/>
                  </a:lnTo>
                  <a:lnTo>
                    <a:pt x="252450" y="182587"/>
                  </a:lnTo>
                  <a:lnTo>
                    <a:pt x="252603" y="181317"/>
                  </a:lnTo>
                  <a:lnTo>
                    <a:pt x="253098" y="181317"/>
                  </a:lnTo>
                  <a:lnTo>
                    <a:pt x="252780" y="182587"/>
                  </a:lnTo>
                  <a:lnTo>
                    <a:pt x="254482" y="183857"/>
                  </a:lnTo>
                  <a:lnTo>
                    <a:pt x="254952" y="184531"/>
                  </a:lnTo>
                  <a:lnTo>
                    <a:pt x="254914" y="184391"/>
                  </a:lnTo>
                  <a:lnTo>
                    <a:pt x="255549" y="185356"/>
                  </a:lnTo>
                  <a:lnTo>
                    <a:pt x="257124" y="187667"/>
                  </a:lnTo>
                  <a:lnTo>
                    <a:pt x="255358" y="183857"/>
                  </a:lnTo>
                  <a:lnTo>
                    <a:pt x="254177" y="181317"/>
                  </a:lnTo>
                  <a:lnTo>
                    <a:pt x="252996" y="178777"/>
                  </a:lnTo>
                  <a:lnTo>
                    <a:pt x="255447" y="181317"/>
                  </a:lnTo>
                  <a:lnTo>
                    <a:pt x="255828" y="182587"/>
                  </a:lnTo>
                  <a:lnTo>
                    <a:pt x="256120" y="181317"/>
                  </a:lnTo>
                  <a:lnTo>
                    <a:pt x="256006" y="180047"/>
                  </a:lnTo>
                  <a:lnTo>
                    <a:pt x="256717" y="180047"/>
                  </a:lnTo>
                  <a:lnTo>
                    <a:pt x="257937" y="182587"/>
                  </a:lnTo>
                  <a:lnTo>
                    <a:pt x="256616" y="181317"/>
                  </a:lnTo>
                  <a:lnTo>
                    <a:pt x="257403" y="183857"/>
                  </a:lnTo>
                  <a:lnTo>
                    <a:pt x="258140" y="182587"/>
                  </a:lnTo>
                  <a:lnTo>
                    <a:pt x="257619" y="180047"/>
                  </a:lnTo>
                  <a:lnTo>
                    <a:pt x="257352" y="178777"/>
                  </a:lnTo>
                  <a:lnTo>
                    <a:pt x="257098" y="177507"/>
                  </a:lnTo>
                  <a:lnTo>
                    <a:pt x="258813" y="180047"/>
                  </a:lnTo>
                  <a:lnTo>
                    <a:pt x="258749" y="181317"/>
                  </a:lnTo>
                  <a:lnTo>
                    <a:pt x="258254" y="181317"/>
                  </a:lnTo>
                  <a:lnTo>
                    <a:pt x="258191" y="182587"/>
                  </a:lnTo>
                  <a:lnTo>
                    <a:pt x="260146" y="185127"/>
                  </a:lnTo>
                  <a:lnTo>
                    <a:pt x="259943" y="183857"/>
                  </a:lnTo>
                  <a:lnTo>
                    <a:pt x="260629" y="183857"/>
                  </a:lnTo>
                  <a:lnTo>
                    <a:pt x="262521" y="185127"/>
                  </a:lnTo>
                  <a:lnTo>
                    <a:pt x="261848" y="183857"/>
                  </a:lnTo>
                  <a:lnTo>
                    <a:pt x="260273" y="177507"/>
                  </a:lnTo>
                  <a:lnTo>
                    <a:pt x="263372" y="182511"/>
                  </a:lnTo>
                  <a:lnTo>
                    <a:pt x="263271" y="180428"/>
                  </a:lnTo>
                  <a:lnTo>
                    <a:pt x="263410" y="182397"/>
                  </a:lnTo>
                  <a:lnTo>
                    <a:pt x="263791" y="180047"/>
                  </a:lnTo>
                  <a:lnTo>
                    <a:pt x="264807" y="182587"/>
                  </a:lnTo>
                  <a:lnTo>
                    <a:pt x="265023" y="183007"/>
                  </a:lnTo>
                  <a:lnTo>
                    <a:pt x="265468" y="183857"/>
                  </a:lnTo>
                  <a:lnTo>
                    <a:pt x="266344" y="183857"/>
                  </a:lnTo>
                  <a:lnTo>
                    <a:pt x="266496" y="185127"/>
                  </a:lnTo>
                  <a:lnTo>
                    <a:pt x="266230" y="182587"/>
                  </a:lnTo>
                  <a:lnTo>
                    <a:pt x="268262" y="186397"/>
                  </a:lnTo>
                  <a:lnTo>
                    <a:pt x="267843" y="182587"/>
                  </a:lnTo>
                  <a:lnTo>
                    <a:pt x="268249" y="183857"/>
                  </a:lnTo>
                  <a:lnTo>
                    <a:pt x="268363" y="183388"/>
                  </a:lnTo>
                  <a:lnTo>
                    <a:pt x="268135" y="182587"/>
                  </a:lnTo>
                  <a:lnTo>
                    <a:pt x="268160" y="180047"/>
                  </a:lnTo>
                  <a:lnTo>
                    <a:pt x="268185" y="178777"/>
                  </a:lnTo>
                  <a:lnTo>
                    <a:pt x="272618" y="185127"/>
                  </a:lnTo>
                  <a:lnTo>
                    <a:pt x="272783" y="180047"/>
                  </a:lnTo>
                  <a:lnTo>
                    <a:pt x="273227" y="178777"/>
                  </a:lnTo>
                  <a:lnTo>
                    <a:pt x="273634" y="177622"/>
                  </a:lnTo>
                  <a:lnTo>
                    <a:pt x="273558" y="176961"/>
                  </a:lnTo>
                  <a:lnTo>
                    <a:pt x="272770" y="173697"/>
                  </a:lnTo>
                  <a:lnTo>
                    <a:pt x="273634" y="172427"/>
                  </a:lnTo>
                  <a:lnTo>
                    <a:pt x="274713" y="173697"/>
                  </a:lnTo>
                  <a:lnTo>
                    <a:pt x="274535" y="176237"/>
                  </a:lnTo>
                  <a:lnTo>
                    <a:pt x="276377" y="176237"/>
                  </a:lnTo>
                  <a:lnTo>
                    <a:pt x="276720" y="174967"/>
                  </a:lnTo>
                  <a:lnTo>
                    <a:pt x="276885" y="176237"/>
                  </a:lnTo>
                  <a:lnTo>
                    <a:pt x="277926" y="177507"/>
                  </a:lnTo>
                  <a:lnTo>
                    <a:pt x="278447" y="177507"/>
                  </a:lnTo>
                  <a:close/>
                </a:path>
                <a:path w="709294" h="298450">
                  <a:moveTo>
                    <a:pt x="278790" y="179108"/>
                  </a:moveTo>
                  <a:lnTo>
                    <a:pt x="278574" y="179247"/>
                  </a:lnTo>
                  <a:lnTo>
                    <a:pt x="278739" y="179247"/>
                  </a:lnTo>
                  <a:lnTo>
                    <a:pt x="278790" y="179108"/>
                  </a:lnTo>
                  <a:close/>
                </a:path>
                <a:path w="709294" h="298450">
                  <a:moveTo>
                    <a:pt x="278980" y="178866"/>
                  </a:moveTo>
                  <a:lnTo>
                    <a:pt x="278841" y="178447"/>
                  </a:lnTo>
                  <a:lnTo>
                    <a:pt x="278701" y="178066"/>
                  </a:lnTo>
                  <a:lnTo>
                    <a:pt x="278561" y="177838"/>
                  </a:lnTo>
                  <a:lnTo>
                    <a:pt x="278790" y="178562"/>
                  </a:lnTo>
                  <a:lnTo>
                    <a:pt x="278841" y="178917"/>
                  </a:lnTo>
                  <a:lnTo>
                    <a:pt x="278790" y="179108"/>
                  </a:lnTo>
                  <a:lnTo>
                    <a:pt x="278980" y="178866"/>
                  </a:lnTo>
                  <a:close/>
                </a:path>
                <a:path w="709294" h="298450">
                  <a:moveTo>
                    <a:pt x="281101" y="173050"/>
                  </a:moveTo>
                  <a:lnTo>
                    <a:pt x="280911" y="172427"/>
                  </a:lnTo>
                  <a:lnTo>
                    <a:pt x="280670" y="172427"/>
                  </a:lnTo>
                  <a:lnTo>
                    <a:pt x="281101" y="173050"/>
                  </a:lnTo>
                  <a:close/>
                </a:path>
                <a:path w="709294" h="298450">
                  <a:moveTo>
                    <a:pt x="281495" y="177177"/>
                  </a:moveTo>
                  <a:lnTo>
                    <a:pt x="280250" y="174967"/>
                  </a:lnTo>
                  <a:lnTo>
                    <a:pt x="279844" y="173697"/>
                  </a:lnTo>
                  <a:lnTo>
                    <a:pt x="280149" y="173697"/>
                  </a:lnTo>
                  <a:lnTo>
                    <a:pt x="277507" y="167347"/>
                  </a:lnTo>
                  <a:lnTo>
                    <a:pt x="278358" y="174967"/>
                  </a:lnTo>
                  <a:lnTo>
                    <a:pt x="278625" y="176237"/>
                  </a:lnTo>
                  <a:lnTo>
                    <a:pt x="279082" y="177507"/>
                  </a:lnTo>
                  <a:lnTo>
                    <a:pt x="279184" y="178777"/>
                  </a:lnTo>
                  <a:lnTo>
                    <a:pt x="279539" y="177622"/>
                  </a:lnTo>
                  <a:lnTo>
                    <a:pt x="279615" y="176237"/>
                  </a:lnTo>
                  <a:lnTo>
                    <a:pt x="280035" y="174967"/>
                  </a:lnTo>
                  <a:lnTo>
                    <a:pt x="280847" y="176237"/>
                  </a:lnTo>
                  <a:lnTo>
                    <a:pt x="280670" y="176961"/>
                  </a:lnTo>
                  <a:lnTo>
                    <a:pt x="280543" y="177622"/>
                  </a:lnTo>
                  <a:lnTo>
                    <a:pt x="280670" y="178777"/>
                  </a:lnTo>
                  <a:lnTo>
                    <a:pt x="281228" y="177507"/>
                  </a:lnTo>
                  <a:lnTo>
                    <a:pt x="281495" y="177177"/>
                  </a:lnTo>
                  <a:close/>
                </a:path>
                <a:path w="709294" h="298450">
                  <a:moveTo>
                    <a:pt x="281686" y="177507"/>
                  </a:moveTo>
                  <a:lnTo>
                    <a:pt x="281660" y="176961"/>
                  </a:lnTo>
                  <a:lnTo>
                    <a:pt x="281495" y="177177"/>
                  </a:lnTo>
                  <a:lnTo>
                    <a:pt x="281686" y="177507"/>
                  </a:lnTo>
                  <a:close/>
                </a:path>
                <a:path w="709294" h="298450">
                  <a:moveTo>
                    <a:pt x="282270" y="176237"/>
                  </a:moveTo>
                  <a:lnTo>
                    <a:pt x="281546" y="173697"/>
                  </a:lnTo>
                  <a:lnTo>
                    <a:pt x="281101" y="173050"/>
                  </a:lnTo>
                  <a:lnTo>
                    <a:pt x="281660" y="174967"/>
                  </a:lnTo>
                  <a:lnTo>
                    <a:pt x="281660" y="176961"/>
                  </a:lnTo>
                  <a:lnTo>
                    <a:pt x="282270" y="176237"/>
                  </a:lnTo>
                  <a:close/>
                </a:path>
                <a:path w="709294" h="298450">
                  <a:moveTo>
                    <a:pt x="282943" y="177520"/>
                  </a:moveTo>
                  <a:lnTo>
                    <a:pt x="282765" y="177609"/>
                  </a:lnTo>
                  <a:lnTo>
                    <a:pt x="282854" y="177927"/>
                  </a:lnTo>
                  <a:lnTo>
                    <a:pt x="282943" y="177520"/>
                  </a:lnTo>
                  <a:close/>
                </a:path>
                <a:path w="709294" h="298450">
                  <a:moveTo>
                    <a:pt x="282994" y="178371"/>
                  </a:moveTo>
                  <a:lnTo>
                    <a:pt x="282943" y="178193"/>
                  </a:lnTo>
                  <a:lnTo>
                    <a:pt x="282892" y="178041"/>
                  </a:lnTo>
                  <a:lnTo>
                    <a:pt x="282765" y="178333"/>
                  </a:lnTo>
                  <a:lnTo>
                    <a:pt x="282994" y="178371"/>
                  </a:lnTo>
                  <a:close/>
                </a:path>
                <a:path w="709294" h="298450">
                  <a:moveTo>
                    <a:pt x="283324" y="177482"/>
                  </a:moveTo>
                  <a:lnTo>
                    <a:pt x="283121" y="176657"/>
                  </a:lnTo>
                  <a:lnTo>
                    <a:pt x="282943" y="177520"/>
                  </a:lnTo>
                  <a:lnTo>
                    <a:pt x="283095" y="177469"/>
                  </a:lnTo>
                  <a:lnTo>
                    <a:pt x="283324" y="177482"/>
                  </a:lnTo>
                  <a:close/>
                </a:path>
                <a:path w="709294" h="298450">
                  <a:moveTo>
                    <a:pt x="419798" y="76885"/>
                  </a:moveTo>
                  <a:lnTo>
                    <a:pt x="419087" y="75387"/>
                  </a:lnTo>
                  <a:lnTo>
                    <a:pt x="419735" y="77089"/>
                  </a:lnTo>
                  <a:lnTo>
                    <a:pt x="419798" y="76885"/>
                  </a:lnTo>
                  <a:close/>
                </a:path>
                <a:path w="709294" h="298450">
                  <a:moveTo>
                    <a:pt x="428955" y="84670"/>
                  </a:moveTo>
                  <a:lnTo>
                    <a:pt x="428396" y="83693"/>
                  </a:lnTo>
                  <a:lnTo>
                    <a:pt x="428396" y="83947"/>
                  </a:lnTo>
                  <a:lnTo>
                    <a:pt x="428498" y="84328"/>
                  </a:lnTo>
                  <a:lnTo>
                    <a:pt x="428955" y="84670"/>
                  </a:lnTo>
                  <a:close/>
                </a:path>
                <a:path w="709294" h="298450">
                  <a:moveTo>
                    <a:pt x="430669" y="87884"/>
                  </a:moveTo>
                  <a:lnTo>
                    <a:pt x="430237" y="85598"/>
                  </a:lnTo>
                  <a:lnTo>
                    <a:pt x="428955" y="84670"/>
                  </a:lnTo>
                  <a:lnTo>
                    <a:pt x="429285" y="85217"/>
                  </a:lnTo>
                  <a:lnTo>
                    <a:pt x="429488" y="87249"/>
                  </a:lnTo>
                  <a:lnTo>
                    <a:pt x="430669" y="87884"/>
                  </a:lnTo>
                  <a:close/>
                </a:path>
                <a:path w="709294" h="298450">
                  <a:moveTo>
                    <a:pt x="435292" y="85826"/>
                  </a:moveTo>
                  <a:lnTo>
                    <a:pt x="435203" y="85636"/>
                  </a:lnTo>
                  <a:lnTo>
                    <a:pt x="435140" y="85509"/>
                  </a:lnTo>
                  <a:lnTo>
                    <a:pt x="435076" y="85356"/>
                  </a:lnTo>
                  <a:lnTo>
                    <a:pt x="435140" y="85636"/>
                  </a:lnTo>
                  <a:lnTo>
                    <a:pt x="435229" y="85839"/>
                  </a:lnTo>
                  <a:close/>
                </a:path>
                <a:path w="709294" h="298450">
                  <a:moveTo>
                    <a:pt x="441007" y="81153"/>
                  </a:moveTo>
                  <a:lnTo>
                    <a:pt x="440956" y="80924"/>
                  </a:lnTo>
                  <a:lnTo>
                    <a:pt x="440791" y="80899"/>
                  </a:lnTo>
                  <a:lnTo>
                    <a:pt x="441007" y="81153"/>
                  </a:lnTo>
                  <a:close/>
                </a:path>
                <a:path w="709294" h="298450">
                  <a:moveTo>
                    <a:pt x="449770" y="80606"/>
                  </a:moveTo>
                  <a:lnTo>
                    <a:pt x="449656" y="80264"/>
                  </a:lnTo>
                  <a:lnTo>
                    <a:pt x="449338" y="79946"/>
                  </a:lnTo>
                  <a:lnTo>
                    <a:pt x="449770" y="80606"/>
                  </a:lnTo>
                  <a:close/>
                </a:path>
                <a:path w="709294" h="298450">
                  <a:moveTo>
                    <a:pt x="450684" y="82042"/>
                  </a:moveTo>
                  <a:lnTo>
                    <a:pt x="449770" y="80606"/>
                  </a:lnTo>
                  <a:lnTo>
                    <a:pt x="449618" y="82423"/>
                  </a:lnTo>
                  <a:lnTo>
                    <a:pt x="450684" y="82042"/>
                  </a:lnTo>
                  <a:close/>
                </a:path>
                <a:path w="709294" h="298450">
                  <a:moveTo>
                    <a:pt x="453936" y="72898"/>
                  </a:moveTo>
                  <a:lnTo>
                    <a:pt x="453821" y="72644"/>
                  </a:lnTo>
                  <a:lnTo>
                    <a:pt x="453707" y="72491"/>
                  </a:lnTo>
                  <a:lnTo>
                    <a:pt x="453936" y="72898"/>
                  </a:lnTo>
                  <a:close/>
                </a:path>
                <a:path w="709294" h="298450">
                  <a:moveTo>
                    <a:pt x="454012" y="53340"/>
                  </a:moveTo>
                  <a:lnTo>
                    <a:pt x="453847" y="52578"/>
                  </a:lnTo>
                  <a:lnTo>
                    <a:pt x="453694" y="53340"/>
                  </a:lnTo>
                  <a:lnTo>
                    <a:pt x="454012" y="53340"/>
                  </a:lnTo>
                  <a:close/>
                </a:path>
                <a:path w="709294" h="298450">
                  <a:moveTo>
                    <a:pt x="454367" y="70993"/>
                  </a:moveTo>
                  <a:lnTo>
                    <a:pt x="452907" y="69723"/>
                  </a:lnTo>
                  <a:lnTo>
                    <a:pt x="453961" y="72263"/>
                  </a:lnTo>
                  <a:lnTo>
                    <a:pt x="454037" y="72009"/>
                  </a:lnTo>
                  <a:lnTo>
                    <a:pt x="453999" y="71628"/>
                  </a:lnTo>
                  <a:lnTo>
                    <a:pt x="454113" y="71780"/>
                  </a:lnTo>
                  <a:lnTo>
                    <a:pt x="454164" y="71628"/>
                  </a:lnTo>
                  <a:lnTo>
                    <a:pt x="454367" y="70993"/>
                  </a:lnTo>
                  <a:close/>
                </a:path>
                <a:path w="709294" h="298450">
                  <a:moveTo>
                    <a:pt x="454952" y="71501"/>
                  </a:moveTo>
                  <a:lnTo>
                    <a:pt x="454444" y="70650"/>
                  </a:lnTo>
                  <a:lnTo>
                    <a:pt x="454367" y="70993"/>
                  </a:lnTo>
                  <a:lnTo>
                    <a:pt x="454952" y="71501"/>
                  </a:lnTo>
                  <a:close/>
                </a:path>
                <a:path w="709294" h="298450">
                  <a:moveTo>
                    <a:pt x="455320" y="75196"/>
                  </a:moveTo>
                  <a:lnTo>
                    <a:pt x="454837" y="74510"/>
                  </a:lnTo>
                  <a:lnTo>
                    <a:pt x="454393" y="73698"/>
                  </a:lnTo>
                  <a:lnTo>
                    <a:pt x="453961" y="72898"/>
                  </a:lnTo>
                  <a:lnTo>
                    <a:pt x="454888" y="74777"/>
                  </a:lnTo>
                  <a:lnTo>
                    <a:pt x="454190" y="75907"/>
                  </a:lnTo>
                  <a:lnTo>
                    <a:pt x="455320" y="75196"/>
                  </a:lnTo>
                  <a:close/>
                </a:path>
                <a:path w="709294" h="298450">
                  <a:moveTo>
                    <a:pt x="461162" y="50419"/>
                  </a:moveTo>
                  <a:lnTo>
                    <a:pt x="461035" y="50266"/>
                  </a:lnTo>
                  <a:lnTo>
                    <a:pt x="461162" y="50419"/>
                  </a:lnTo>
                  <a:close/>
                </a:path>
                <a:path w="709294" h="298450">
                  <a:moveTo>
                    <a:pt x="465620" y="68821"/>
                  </a:moveTo>
                  <a:lnTo>
                    <a:pt x="465442" y="67945"/>
                  </a:lnTo>
                  <a:lnTo>
                    <a:pt x="465086" y="67678"/>
                  </a:lnTo>
                  <a:lnTo>
                    <a:pt x="465620" y="68821"/>
                  </a:lnTo>
                  <a:close/>
                </a:path>
                <a:path w="709294" h="298450">
                  <a:moveTo>
                    <a:pt x="467372" y="72517"/>
                  </a:moveTo>
                  <a:lnTo>
                    <a:pt x="465620" y="68821"/>
                  </a:lnTo>
                  <a:lnTo>
                    <a:pt x="465759" y="69469"/>
                  </a:lnTo>
                  <a:lnTo>
                    <a:pt x="464820" y="69596"/>
                  </a:lnTo>
                  <a:lnTo>
                    <a:pt x="467372" y="72517"/>
                  </a:lnTo>
                  <a:close/>
                </a:path>
                <a:path w="709294" h="298450">
                  <a:moveTo>
                    <a:pt x="481457" y="67183"/>
                  </a:moveTo>
                  <a:lnTo>
                    <a:pt x="479577" y="64643"/>
                  </a:lnTo>
                  <a:lnTo>
                    <a:pt x="480148" y="65659"/>
                  </a:lnTo>
                  <a:lnTo>
                    <a:pt x="480225" y="66421"/>
                  </a:lnTo>
                  <a:lnTo>
                    <a:pt x="481457" y="67183"/>
                  </a:lnTo>
                  <a:close/>
                </a:path>
                <a:path w="709294" h="298450">
                  <a:moveTo>
                    <a:pt x="503313" y="58013"/>
                  </a:moveTo>
                  <a:lnTo>
                    <a:pt x="503085" y="57315"/>
                  </a:lnTo>
                  <a:lnTo>
                    <a:pt x="503097" y="58000"/>
                  </a:lnTo>
                  <a:lnTo>
                    <a:pt x="503313" y="58013"/>
                  </a:lnTo>
                  <a:close/>
                </a:path>
                <a:path w="709294" h="298450">
                  <a:moveTo>
                    <a:pt x="505218" y="56197"/>
                  </a:moveTo>
                  <a:lnTo>
                    <a:pt x="505193" y="55854"/>
                  </a:lnTo>
                  <a:lnTo>
                    <a:pt x="505040" y="56286"/>
                  </a:lnTo>
                  <a:lnTo>
                    <a:pt x="505167" y="56299"/>
                  </a:lnTo>
                  <a:close/>
                </a:path>
                <a:path w="709294" h="298450">
                  <a:moveTo>
                    <a:pt x="509333" y="55118"/>
                  </a:moveTo>
                  <a:lnTo>
                    <a:pt x="509219" y="54356"/>
                  </a:lnTo>
                  <a:lnTo>
                    <a:pt x="509143" y="55499"/>
                  </a:lnTo>
                  <a:lnTo>
                    <a:pt x="509333" y="55118"/>
                  </a:lnTo>
                  <a:close/>
                </a:path>
                <a:path w="709294" h="298450">
                  <a:moveTo>
                    <a:pt x="518147" y="50165"/>
                  </a:moveTo>
                  <a:lnTo>
                    <a:pt x="518071" y="49530"/>
                  </a:lnTo>
                  <a:lnTo>
                    <a:pt x="517880" y="49060"/>
                  </a:lnTo>
                  <a:lnTo>
                    <a:pt x="517867" y="50546"/>
                  </a:lnTo>
                  <a:lnTo>
                    <a:pt x="518147" y="50165"/>
                  </a:lnTo>
                  <a:close/>
                </a:path>
                <a:path w="709294" h="298450">
                  <a:moveTo>
                    <a:pt x="518845" y="51562"/>
                  </a:moveTo>
                  <a:lnTo>
                    <a:pt x="518617" y="49530"/>
                  </a:lnTo>
                  <a:lnTo>
                    <a:pt x="518426" y="49784"/>
                  </a:lnTo>
                  <a:lnTo>
                    <a:pt x="518312" y="50165"/>
                  </a:lnTo>
                  <a:lnTo>
                    <a:pt x="518845" y="51562"/>
                  </a:lnTo>
                  <a:close/>
                </a:path>
                <a:path w="709294" h="298450">
                  <a:moveTo>
                    <a:pt x="549376" y="24993"/>
                  </a:moveTo>
                  <a:lnTo>
                    <a:pt x="549249" y="24815"/>
                  </a:lnTo>
                  <a:lnTo>
                    <a:pt x="549376" y="24993"/>
                  </a:lnTo>
                  <a:close/>
                </a:path>
                <a:path w="709294" h="298450">
                  <a:moveTo>
                    <a:pt x="561136" y="41948"/>
                  </a:moveTo>
                  <a:lnTo>
                    <a:pt x="561009" y="41490"/>
                  </a:lnTo>
                  <a:lnTo>
                    <a:pt x="560971" y="41910"/>
                  </a:lnTo>
                  <a:lnTo>
                    <a:pt x="561136" y="41948"/>
                  </a:lnTo>
                  <a:close/>
                </a:path>
                <a:path w="709294" h="298450">
                  <a:moveTo>
                    <a:pt x="561886" y="43434"/>
                  </a:moveTo>
                  <a:lnTo>
                    <a:pt x="561517" y="42037"/>
                  </a:lnTo>
                  <a:lnTo>
                    <a:pt x="561136" y="41948"/>
                  </a:lnTo>
                  <a:lnTo>
                    <a:pt x="561428" y="43053"/>
                  </a:lnTo>
                  <a:lnTo>
                    <a:pt x="561886" y="43434"/>
                  </a:lnTo>
                  <a:close/>
                </a:path>
                <a:path w="709294" h="298450">
                  <a:moveTo>
                    <a:pt x="565721" y="17145"/>
                  </a:moveTo>
                  <a:lnTo>
                    <a:pt x="565073" y="17272"/>
                  </a:lnTo>
                  <a:lnTo>
                    <a:pt x="563626" y="17907"/>
                  </a:lnTo>
                  <a:lnTo>
                    <a:pt x="563727" y="19939"/>
                  </a:lnTo>
                  <a:lnTo>
                    <a:pt x="563841" y="19685"/>
                  </a:lnTo>
                  <a:lnTo>
                    <a:pt x="563956" y="19050"/>
                  </a:lnTo>
                  <a:lnTo>
                    <a:pt x="564007" y="18542"/>
                  </a:lnTo>
                  <a:lnTo>
                    <a:pt x="564299" y="18923"/>
                  </a:lnTo>
                  <a:lnTo>
                    <a:pt x="564337" y="20802"/>
                  </a:lnTo>
                  <a:lnTo>
                    <a:pt x="565200" y="19304"/>
                  </a:lnTo>
                  <a:lnTo>
                    <a:pt x="565302" y="19050"/>
                  </a:lnTo>
                  <a:lnTo>
                    <a:pt x="565404" y="18542"/>
                  </a:lnTo>
                  <a:lnTo>
                    <a:pt x="565721" y="17145"/>
                  </a:lnTo>
                  <a:close/>
                </a:path>
                <a:path w="709294" h="298450">
                  <a:moveTo>
                    <a:pt x="575945" y="20193"/>
                  </a:moveTo>
                  <a:lnTo>
                    <a:pt x="575576" y="18923"/>
                  </a:lnTo>
                  <a:lnTo>
                    <a:pt x="575170" y="17526"/>
                  </a:lnTo>
                  <a:lnTo>
                    <a:pt x="574802" y="17907"/>
                  </a:lnTo>
                  <a:lnTo>
                    <a:pt x="574776" y="18288"/>
                  </a:lnTo>
                  <a:lnTo>
                    <a:pt x="575576" y="20294"/>
                  </a:lnTo>
                  <a:lnTo>
                    <a:pt x="575576" y="19113"/>
                  </a:lnTo>
                  <a:lnTo>
                    <a:pt x="575945" y="20193"/>
                  </a:lnTo>
                  <a:close/>
                </a:path>
                <a:path w="709294" h="298450">
                  <a:moveTo>
                    <a:pt x="575957" y="21336"/>
                  </a:moveTo>
                  <a:lnTo>
                    <a:pt x="575576" y="20294"/>
                  </a:lnTo>
                  <a:lnTo>
                    <a:pt x="575640" y="21717"/>
                  </a:lnTo>
                  <a:lnTo>
                    <a:pt x="575957" y="21336"/>
                  </a:lnTo>
                  <a:close/>
                </a:path>
                <a:path w="709294" h="298450">
                  <a:moveTo>
                    <a:pt x="586905" y="15621"/>
                  </a:moveTo>
                  <a:lnTo>
                    <a:pt x="586676" y="15367"/>
                  </a:lnTo>
                  <a:lnTo>
                    <a:pt x="586765" y="15494"/>
                  </a:lnTo>
                  <a:lnTo>
                    <a:pt x="586905" y="15621"/>
                  </a:lnTo>
                  <a:close/>
                </a:path>
                <a:path w="709294" h="298450">
                  <a:moveTo>
                    <a:pt x="590270" y="14046"/>
                  </a:moveTo>
                  <a:lnTo>
                    <a:pt x="589813" y="13690"/>
                  </a:lnTo>
                  <a:lnTo>
                    <a:pt x="589902" y="13906"/>
                  </a:lnTo>
                  <a:lnTo>
                    <a:pt x="589978" y="14071"/>
                  </a:lnTo>
                  <a:lnTo>
                    <a:pt x="590054" y="14249"/>
                  </a:lnTo>
                  <a:lnTo>
                    <a:pt x="590270" y="14046"/>
                  </a:lnTo>
                  <a:close/>
                </a:path>
                <a:path w="709294" h="298450">
                  <a:moveTo>
                    <a:pt x="590931" y="36322"/>
                  </a:moveTo>
                  <a:lnTo>
                    <a:pt x="590753" y="37338"/>
                  </a:lnTo>
                  <a:lnTo>
                    <a:pt x="590931" y="36830"/>
                  </a:lnTo>
                  <a:lnTo>
                    <a:pt x="590931" y="36322"/>
                  </a:lnTo>
                  <a:close/>
                </a:path>
                <a:path w="709294" h="298450">
                  <a:moveTo>
                    <a:pt x="596595" y="15621"/>
                  </a:moveTo>
                  <a:lnTo>
                    <a:pt x="596442" y="14605"/>
                  </a:lnTo>
                  <a:lnTo>
                    <a:pt x="596468" y="15240"/>
                  </a:lnTo>
                  <a:lnTo>
                    <a:pt x="596595" y="15621"/>
                  </a:lnTo>
                  <a:close/>
                </a:path>
                <a:path w="709294" h="298450">
                  <a:moveTo>
                    <a:pt x="597052" y="11772"/>
                  </a:moveTo>
                  <a:lnTo>
                    <a:pt x="596976" y="11938"/>
                  </a:lnTo>
                  <a:lnTo>
                    <a:pt x="596912" y="12369"/>
                  </a:lnTo>
                  <a:lnTo>
                    <a:pt x="596988" y="12560"/>
                  </a:lnTo>
                  <a:lnTo>
                    <a:pt x="597052" y="11772"/>
                  </a:lnTo>
                  <a:close/>
                </a:path>
                <a:path w="709294" h="298450">
                  <a:moveTo>
                    <a:pt x="597408" y="12369"/>
                  </a:moveTo>
                  <a:lnTo>
                    <a:pt x="597115" y="11938"/>
                  </a:lnTo>
                  <a:lnTo>
                    <a:pt x="597230" y="12204"/>
                  </a:lnTo>
                  <a:lnTo>
                    <a:pt x="597408" y="12369"/>
                  </a:lnTo>
                  <a:close/>
                </a:path>
                <a:path w="709294" h="298450">
                  <a:moveTo>
                    <a:pt x="600811" y="35331"/>
                  </a:moveTo>
                  <a:lnTo>
                    <a:pt x="599579" y="35077"/>
                  </a:lnTo>
                  <a:lnTo>
                    <a:pt x="599948" y="35306"/>
                  </a:lnTo>
                  <a:lnTo>
                    <a:pt x="600392" y="35394"/>
                  </a:lnTo>
                  <a:lnTo>
                    <a:pt x="600811" y="35331"/>
                  </a:lnTo>
                  <a:close/>
                </a:path>
                <a:path w="709294" h="298450">
                  <a:moveTo>
                    <a:pt x="604494" y="8407"/>
                  </a:moveTo>
                  <a:lnTo>
                    <a:pt x="604443" y="8115"/>
                  </a:lnTo>
                  <a:lnTo>
                    <a:pt x="604342" y="7759"/>
                  </a:lnTo>
                  <a:lnTo>
                    <a:pt x="604113" y="7162"/>
                  </a:lnTo>
                  <a:lnTo>
                    <a:pt x="604227" y="7670"/>
                  </a:lnTo>
                  <a:lnTo>
                    <a:pt x="604354" y="8039"/>
                  </a:lnTo>
                  <a:lnTo>
                    <a:pt x="604494" y="8407"/>
                  </a:lnTo>
                  <a:close/>
                </a:path>
                <a:path w="709294" h="298450">
                  <a:moveTo>
                    <a:pt x="612775" y="31330"/>
                  </a:moveTo>
                  <a:lnTo>
                    <a:pt x="610793" y="28879"/>
                  </a:lnTo>
                  <a:lnTo>
                    <a:pt x="610552" y="29083"/>
                  </a:lnTo>
                  <a:lnTo>
                    <a:pt x="610539" y="29464"/>
                  </a:lnTo>
                  <a:lnTo>
                    <a:pt x="611162" y="33274"/>
                  </a:lnTo>
                  <a:lnTo>
                    <a:pt x="612775" y="31330"/>
                  </a:lnTo>
                  <a:close/>
                </a:path>
                <a:path w="709294" h="298450">
                  <a:moveTo>
                    <a:pt x="613422" y="32131"/>
                  </a:moveTo>
                  <a:lnTo>
                    <a:pt x="613181" y="30226"/>
                  </a:lnTo>
                  <a:lnTo>
                    <a:pt x="613054" y="30988"/>
                  </a:lnTo>
                  <a:lnTo>
                    <a:pt x="612775" y="31330"/>
                  </a:lnTo>
                  <a:lnTo>
                    <a:pt x="613422" y="32131"/>
                  </a:lnTo>
                  <a:close/>
                </a:path>
                <a:path w="709294" h="298450">
                  <a:moveTo>
                    <a:pt x="613524" y="7874"/>
                  </a:moveTo>
                  <a:lnTo>
                    <a:pt x="613422" y="7239"/>
                  </a:lnTo>
                  <a:lnTo>
                    <a:pt x="612800" y="3302"/>
                  </a:lnTo>
                  <a:lnTo>
                    <a:pt x="611949" y="5080"/>
                  </a:lnTo>
                  <a:lnTo>
                    <a:pt x="611847" y="5715"/>
                  </a:lnTo>
                  <a:lnTo>
                    <a:pt x="612394" y="7556"/>
                  </a:lnTo>
                  <a:lnTo>
                    <a:pt x="612457" y="7239"/>
                  </a:lnTo>
                  <a:lnTo>
                    <a:pt x="612482" y="7874"/>
                  </a:lnTo>
                  <a:lnTo>
                    <a:pt x="612394" y="7556"/>
                  </a:lnTo>
                  <a:lnTo>
                    <a:pt x="611886" y="9779"/>
                  </a:lnTo>
                  <a:lnTo>
                    <a:pt x="613422" y="8128"/>
                  </a:lnTo>
                  <a:lnTo>
                    <a:pt x="613524" y="7874"/>
                  </a:lnTo>
                  <a:close/>
                </a:path>
                <a:path w="709294" h="298450">
                  <a:moveTo>
                    <a:pt x="618528" y="11176"/>
                  </a:moveTo>
                  <a:lnTo>
                    <a:pt x="618413" y="11049"/>
                  </a:lnTo>
                  <a:lnTo>
                    <a:pt x="618172" y="10922"/>
                  </a:lnTo>
                  <a:lnTo>
                    <a:pt x="618401" y="12306"/>
                  </a:lnTo>
                  <a:lnTo>
                    <a:pt x="618528" y="11176"/>
                  </a:lnTo>
                  <a:close/>
                </a:path>
                <a:path w="709294" h="298450">
                  <a:moveTo>
                    <a:pt x="618858" y="9321"/>
                  </a:moveTo>
                  <a:lnTo>
                    <a:pt x="618464" y="8978"/>
                  </a:lnTo>
                  <a:lnTo>
                    <a:pt x="618629" y="9232"/>
                  </a:lnTo>
                  <a:lnTo>
                    <a:pt x="618756" y="9309"/>
                  </a:lnTo>
                  <a:close/>
                </a:path>
                <a:path w="709294" h="298450">
                  <a:moveTo>
                    <a:pt x="618921" y="11303"/>
                  </a:moveTo>
                  <a:lnTo>
                    <a:pt x="618591" y="10668"/>
                  </a:lnTo>
                  <a:lnTo>
                    <a:pt x="618540" y="11112"/>
                  </a:lnTo>
                  <a:lnTo>
                    <a:pt x="618921" y="11303"/>
                  </a:lnTo>
                  <a:close/>
                </a:path>
                <a:path w="709294" h="298450">
                  <a:moveTo>
                    <a:pt x="620522" y="3733"/>
                  </a:moveTo>
                  <a:lnTo>
                    <a:pt x="620318" y="3302"/>
                  </a:lnTo>
                  <a:lnTo>
                    <a:pt x="620102" y="3810"/>
                  </a:lnTo>
                  <a:lnTo>
                    <a:pt x="620522" y="3733"/>
                  </a:lnTo>
                  <a:close/>
                </a:path>
                <a:path w="709294" h="298450">
                  <a:moveTo>
                    <a:pt x="620776" y="4241"/>
                  </a:moveTo>
                  <a:lnTo>
                    <a:pt x="620763" y="3683"/>
                  </a:lnTo>
                  <a:lnTo>
                    <a:pt x="620522" y="3733"/>
                  </a:lnTo>
                  <a:lnTo>
                    <a:pt x="620776" y="4241"/>
                  </a:lnTo>
                  <a:close/>
                </a:path>
                <a:path w="709294" h="298450">
                  <a:moveTo>
                    <a:pt x="622592" y="29464"/>
                  </a:moveTo>
                  <a:lnTo>
                    <a:pt x="622490" y="28702"/>
                  </a:lnTo>
                  <a:lnTo>
                    <a:pt x="622287" y="27305"/>
                  </a:lnTo>
                  <a:lnTo>
                    <a:pt x="621982" y="27940"/>
                  </a:lnTo>
                  <a:lnTo>
                    <a:pt x="621868" y="27622"/>
                  </a:lnTo>
                  <a:lnTo>
                    <a:pt x="621906" y="27940"/>
                  </a:lnTo>
                  <a:lnTo>
                    <a:pt x="621830" y="28321"/>
                  </a:lnTo>
                  <a:lnTo>
                    <a:pt x="621626" y="28956"/>
                  </a:lnTo>
                  <a:lnTo>
                    <a:pt x="621982" y="28702"/>
                  </a:lnTo>
                  <a:lnTo>
                    <a:pt x="622592" y="29464"/>
                  </a:lnTo>
                  <a:close/>
                </a:path>
                <a:path w="709294" h="298450">
                  <a:moveTo>
                    <a:pt x="623227" y="2527"/>
                  </a:moveTo>
                  <a:lnTo>
                    <a:pt x="623100" y="2603"/>
                  </a:lnTo>
                  <a:lnTo>
                    <a:pt x="622998" y="2832"/>
                  </a:lnTo>
                  <a:lnTo>
                    <a:pt x="623227" y="2527"/>
                  </a:lnTo>
                  <a:close/>
                </a:path>
                <a:path w="709294" h="298450">
                  <a:moveTo>
                    <a:pt x="623925" y="3683"/>
                  </a:moveTo>
                  <a:lnTo>
                    <a:pt x="623252" y="4076"/>
                  </a:lnTo>
                  <a:lnTo>
                    <a:pt x="623379" y="4191"/>
                  </a:lnTo>
                  <a:lnTo>
                    <a:pt x="623709" y="4191"/>
                  </a:lnTo>
                  <a:lnTo>
                    <a:pt x="623925" y="3683"/>
                  </a:lnTo>
                  <a:close/>
                </a:path>
                <a:path w="709294" h="298450">
                  <a:moveTo>
                    <a:pt x="629094" y="25908"/>
                  </a:moveTo>
                  <a:lnTo>
                    <a:pt x="628777" y="25908"/>
                  </a:lnTo>
                  <a:lnTo>
                    <a:pt x="629094" y="25908"/>
                  </a:lnTo>
                  <a:close/>
                </a:path>
                <a:path w="709294" h="298450">
                  <a:moveTo>
                    <a:pt x="632015" y="5803"/>
                  </a:moveTo>
                  <a:lnTo>
                    <a:pt x="631875" y="5486"/>
                  </a:lnTo>
                  <a:lnTo>
                    <a:pt x="631761" y="5334"/>
                  </a:lnTo>
                  <a:lnTo>
                    <a:pt x="631723" y="5600"/>
                  </a:lnTo>
                  <a:lnTo>
                    <a:pt x="631850" y="5676"/>
                  </a:lnTo>
                  <a:lnTo>
                    <a:pt x="632015" y="5803"/>
                  </a:lnTo>
                  <a:close/>
                </a:path>
                <a:path w="709294" h="298450">
                  <a:moveTo>
                    <a:pt x="635063" y="4191"/>
                  </a:moveTo>
                  <a:lnTo>
                    <a:pt x="634555" y="5080"/>
                  </a:lnTo>
                  <a:lnTo>
                    <a:pt x="634479" y="5461"/>
                  </a:lnTo>
                  <a:lnTo>
                    <a:pt x="634593" y="5651"/>
                  </a:lnTo>
                  <a:lnTo>
                    <a:pt x="634885" y="5969"/>
                  </a:lnTo>
                  <a:lnTo>
                    <a:pt x="635063" y="4191"/>
                  </a:lnTo>
                  <a:close/>
                </a:path>
                <a:path w="709294" h="298450">
                  <a:moveTo>
                    <a:pt x="642772" y="6654"/>
                  </a:moveTo>
                  <a:lnTo>
                    <a:pt x="642099" y="4699"/>
                  </a:lnTo>
                  <a:lnTo>
                    <a:pt x="641731" y="7112"/>
                  </a:lnTo>
                  <a:lnTo>
                    <a:pt x="642772" y="6654"/>
                  </a:lnTo>
                  <a:close/>
                </a:path>
                <a:path w="709294" h="298450">
                  <a:moveTo>
                    <a:pt x="643470" y="6350"/>
                  </a:moveTo>
                  <a:lnTo>
                    <a:pt x="642886" y="6604"/>
                  </a:lnTo>
                  <a:lnTo>
                    <a:pt x="642835" y="6858"/>
                  </a:lnTo>
                  <a:lnTo>
                    <a:pt x="643293" y="8191"/>
                  </a:lnTo>
                  <a:lnTo>
                    <a:pt x="643470" y="6350"/>
                  </a:lnTo>
                  <a:close/>
                </a:path>
                <a:path w="709294" h="298450">
                  <a:moveTo>
                    <a:pt x="651230" y="23368"/>
                  </a:moveTo>
                  <a:lnTo>
                    <a:pt x="649338" y="20574"/>
                  </a:lnTo>
                  <a:lnTo>
                    <a:pt x="650087" y="23876"/>
                  </a:lnTo>
                  <a:lnTo>
                    <a:pt x="651230" y="23368"/>
                  </a:lnTo>
                  <a:close/>
                </a:path>
                <a:path w="709294" h="298450">
                  <a:moveTo>
                    <a:pt x="663194" y="8826"/>
                  </a:moveTo>
                  <a:lnTo>
                    <a:pt x="662419" y="7785"/>
                  </a:lnTo>
                  <a:lnTo>
                    <a:pt x="662432" y="8915"/>
                  </a:lnTo>
                  <a:lnTo>
                    <a:pt x="662825" y="8597"/>
                  </a:lnTo>
                  <a:lnTo>
                    <a:pt x="663194" y="8826"/>
                  </a:lnTo>
                  <a:close/>
                </a:path>
                <a:path w="709294" h="298450">
                  <a:moveTo>
                    <a:pt x="663486" y="9220"/>
                  </a:moveTo>
                  <a:lnTo>
                    <a:pt x="663397" y="8991"/>
                  </a:lnTo>
                  <a:lnTo>
                    <a:pt x="663194" y="8826"/>
                  </a:lnTo>
                  <a:lnTo>
                    <a:pt x="663486" y="9220"/>
                  </a:lnTo>
                  <a:close/>
                </a:path>
                <a:path w="709294" h="298450">
                  <a:moveTo>
                    <a:pt x="668274" y="5080"/>
                  </a:moveTo>
                  <a:lnTo>
                    <a:pt x="668159" y="4254"/>
                  </a:lnTo>
                  <a:lnTo>
                    <a:pt x="668134" y="4025"/>
                  </a:lnTo>
                  <a:lnTo>
                    <a:pt x="668147" y="4406"/>
                  </a:lnTo>
                  <a:lnTo>
                    <a:pt x="668197" y="4749"/>
                  </a:lnTo>
                  <a:lnTo>
                    <a:pt x="668274" y="5080"/>
                  </a:lnTo>
                  <a:close/>
                </a:path>
                <a:path w="709294" h="298450">
                  <a:moveTo>
                    <a:pt x="670255" y="11557"/>
                  </a:moveTo>
                  <a:lnTo>
                    <a:pt x="670179" y="11049"/>
                  </a:lnTo>
                  <a:lnTo>
                    <a:pt x="670102" y="11480"/>
                  </a:lnTo>
                  <a:lnTo>
                    <a:pt x="670255" y="11557"/>
                  </a:lnTo>
                  <a:close/>
                </a:path>
                <a:path w="709294" h="298450">
                  <a:moveTo>
                    <a:pt x="670382" y="12573"/>
                  </a:moveTo>
                  <a:lnTo>
                    <a:pt x="670356" y="12293"/>
                  </a:lnTo>
                  <a:lnTo>
                    <a:pt x="670293" y="12573"/>
                  </a:lnTo>
                  <a:close/>
                </a:path>
                <a:path w="709294" h="298450">
                  <a:moveTo>
                    <a:pt x="670420" y="9779"/>
                  </a:moveTo>
                  <a:lnTo>
                    <a:pt x="670318" y="9144"/>
                  </a:lnTo>
                  <a:lnTo>
                    <a:pt x="669874" y="8496"/>
                  </a:lnTo>
                  <a:lnTo>
                    <a:pt x="669925" y="9271"/>
                  </a:lnTo>
                  <a:lnTo>
                    <a:pt x="670179" y="11049"/>
                  </a:lnTo>
                  <a:lnTo>
                    <a:pt x="670420" y="9779"/>
                  </a:lnTo>
                  <a:close/>
                </a:path>
                <a:path w="709294" h="298450">
                  <a:moveTo>
                    <a:pt x="670534" y="11569"/>
                  </a:moveTo>
                  <a:lnTo>
                    <a:pt x="670356" y="12293"/>
                  </a:lnTo>
                  <a:lnTo>
                    <a:pt x="670534" y="11569"/>
                  </a:lnTo>
                  <a:close/>
                </a:path>
                <a:path w="709294" h="298450">
                  <a:moveTo>
                    <a:pt x="670687" y="11303"/>
                  </a:moveTo>
                  <a:lnTo>
                    <a:pt x="670572" y="11430"/>
                  </a:lnTo>
                  <a:lnTo>
                    <a:pt x="670534" y="11569"/>
                  </a:lnTo>
                  <a:lnTo>
                    <a:pt x="670687" y="11303"/>
                  </a:lnTo>
                  <a:close/>
                </a:path>
                <a:path w="709294" h="298450">
                  <a:moveTo>
                    <a:pt x="675055" y="4013"/>
                  </a:moveTo>
                  <a:lnTo>
                    <a:pt x="674725" y="5448"/>
                  </a:lnTo>
                  <a:lnTo>
                    <a:pt x="674941" y="5435"/>
                  </a:lnTo>
                  <a:lnTo>
                    <a:pt x="674966" y="5029"/>
                  </a:lnTo>
                  <a:lnTo>
                    <a:pt x="675017" y="4546"/>
                  </a:lnTo>
                  <a:lnTo>
                    <a:pt x="675055" y="4013"/>
                  </a:lnTo>
                  <a:close/>
                </a:path>
                <a:path w="709294" h="298450">
                  <a:moveTo>
                    <a:pt x="676617" y="19545"/>
                  </a:moveTo>
                  <a:lnTo>
                    <a:pt x="676592" y="19342"/>
                  </a:lnTo>
                  <a:lnTo>
                    <a:pt x="676529" y="19075"/>
                  </a:lnTo>
                  <a:lnTo>
                    <a:pt x="676414" y="18796"/>
                  </a:lnTo>
                  <a:lnTo>
                    <a:pt x="676452" y="19050"/>
                  </a:lnTo>
                  <a:lnTo>
                    <a:pt x="676516" y="19316"/>
                  </a:lnTo>
                  <a:lnTo>
                    <a:pt x="676617" y="19545"/>
                  </a:lnTo>
                  <a:close/>
                </a:path>
                <a:path w="709294" h="298450">
                  <a:moveTo>
                    <a:pt x="679843" y="16510"/>
                  </a:moveTo>
                  <a:lnTo>
                    <a:pt x="678967" y="15113"/>
                  </a:lnTo>
                  <a:lnTo>
                    <a:pt x="679005" y="17399"/>
                  </a:lnTo>
                  <a:lnTo>
                    <a:pt x="679818" y="17272"/>
                  </a:lnTo>
                  <a:lnTo>
                    <a:pt x="679843" y="16510"/>
                  </a:lnTo>
                  <a:close/>
                </a:path>
                <a:path w="709294" h="298450">
                  <a:moveTo>
                    <a:pt x="683831" y="6731"/>
                  </a:moveTo>
                  <a:lnTo>
                    <a:pt x="683691" y="4648"/>
                  </a:lnTo>
                  <a:lnTo>
                    <a:pt x="683475" y="4521"/>
                  </a:lnTo>
                  <a:lnTo>
                    <a:pt x="683475" y="7480"/>
                  </a:lnTo>
                  <a:lnTo>
                    <a:pt x="683450" y="8763"/>
                  </a:lnTo>
                  <a:lnTo>
                    <a:pt x="683526" y="7543"/>
                  </a:lnTo>
                  <a:lnTo>
                    <a:pt x="683653" y="6959"/>
                  </a:lnTo>
                  <a:lnTo>
                    <a:pt x="683831" y="6731"/>
                  </a:lnTo>
                  <a:close/>
                </a:path>
                <a:path w="709294" h="298450">
                  <a:moveTo>
                    <a:pt x="688327" y="10922"/>
                  </a:moveTo>
                  <a:lnTo>
                    <a:pt x="688314" y="8636"/>
                  </a:lnTo>
                  <a:lnTo>
                    <a:pt x="688174" y="10985"/>
                  </a:lnTo>
                  <a:lnTo>
                    <a:pt x="688327" y="10922"/>
                  </a:lnTo>
                  <a:close/>
                </a:path>
                <a:path w="709294" h="298450">
                  <a:moveTo>
                    <a:pt x="689267" y="10541"/>
                  </a:moveTo>
                  <a:lnTo>
                    <a:pt x="688441" y="10871"/>
                  </a:lnTo>
                  <a:lnTo>
                    <a:pt x="688492" y="11811"/>
                  </a:lnTo>
                  <a:lnTo>
                    <a:pt x="689267" y="10541"/>
                  </a:lnTo>
                  <a:close/>
                </a:path>
                <a:path w="709294" h="298450">
                  <a:moveTo>
                    <a:pt x="689444" y="20447"/>
                  </a:moveTo>
                  <a:lnTo>
                    <a:pt x="689279" y="20701"/>
                  </a:lnTo>
                  <a:lnTo>
                    <a:pt x="689216" y="21310"/>
                  </a:lnTo>
                  <a:lnTo>
                    <a:pt x="689394" y="21488"/>
                  </a:lnTo>
                  <a:lnTo>
                    <a:pt x="689444" y="20447"/>
                  </a:lnTo>
                  <a:close/>
                </a:path>
                <a:path w="709294" h="298450">
                  <a:moveTo>
                    <a:pt x="690181" y="22225"/>
                  </a:moveTo>
                  <a:lnTo>
                    <a:pt x="689394" y="21488"/>
                  </a:lnTo>
                  <a:lnTo>
                    <a:pt x="689343" y="22987"/>
                  </a:lnTo>
                  <a:lnTo>
                    <a:pt x="690181" y="22225"/>
                  </a:lnTo>
                  <a:close/>
                </a:path>
                <a:path w="709294" h="298450">
                  <a:moveTo>
                    <a:pt x="691642" y="10287"/>
                  </a:moveTo>
                  <a:lnTo>
                    <a:pt x="691476" y="10185"/>
                  </a:lnTo>
                  <a:lnTo>
                    <a:pt x="691502" y="8890"/>
                  </a:lnTo>
                  <a:lnTo>
                    <a:pt x="690791" y="11036"/>
                  </a:lnTo>
                  <a:lnTo>
                    <a:pt x="691642" y="10287"/>
                  </a:lnTo>
                  <a:close/>
                </a:path>
                <a:path w="709294" h="298450">
                  <a:moveTo>
                    <a:pt x="699706" y="21196"/>
                  </a:moveTo>
                  <a:lnTo>
                    <a:pt x="699477" y="21247"/>
                  </a:lnTo>
                  <a:lnTo>
                    <a:pt x="699350" y="21234"/>
                  </a:lnTo>
                  <a:lnTo>
                    <a:pt x="699503" y="21323"/>
                  </a:lnTo>
                  <a:lnTo>
                    <a:pt x="699706" y="21196"/>
                  </a:lnTo>
                  <a:close/>
                </a:path>
                <a:path w="709294" h="298450">
                  <a:moveTo>
                    <a:pt x="699985" y="20193"/>
                  </a:moveTo>
                  <a:lnTo>
                    <a:pt x="699935" y="19926"/>
                  </a:lnTo>
                  <a:lnTo>
                    <a:pt x="699884" y="20675"/>
                  </a:lnTo>
                  <a:lnTo>
                    <a:pt x="699820" y="21043"/>
                  </a:lnTo>
                  <a:lnTo>
                    <a:pt x="699706" y="21196"/>
                  </a:lnTo>
                  <a:lnTo>
                    <a:pt x="699960" y="21043"/>
                  </a:lnTo>
                  <a:lnTo>
                    <a:pt x="699973" y="20599"/>
                  </a:lnTo>
                  <a:lnTo>
                    <a:pt x="699985" y="20193"/>
                  </a:lnTo>
                  <a:close/>
                </a:path>
                <a:path w="709294" h="298450">
                  <a:moveTo>
                    <a:pt x="700303" y="20675"/>
                  </a:moveTo>
                  <a:lnTo>
                    <a:pt x="700189" y="20828"/>
                  </a:lnTo>
                  <a:lnTo>
                    <a:pt x="700087" y="20955"/>
                  </a:lnTo>
                  <a:lnTo>
                    <a:pt x="699960" y="21043"/>
                  </a:lnTo>
                  <a:lnTo>
                    <a:pt x="699935" y="21590"/>
                  </a:lnTo>
                  <a:lnTo>
                    <a:pt x="700087" y="21412"/>
                  </a:lnTo>
                  <a:lnTo>
                    <a:pt x="700201" y="21094"/>
                  </a:lnTo>
                  <a:lnTo>
                    <a:pt x="700303" y="20675"/>
                  </a:lnTo>
                  <a:close/>
                </a:path>
                <a:path w="709294" h="298450">
                  <a:moveTo>
                    <a:pt x="700328" y="11938"/>
                  </a:moveTo>
                  <a:lnTo>
                    <a:pt x="699185" y="15494"/>
                  </a:lnTo>
                  <a:lnTo>
                    <a:pt x="698995" y="14605"/>
                  </a:lnTo>
                  <a:lnTo>
                    <a:pt x="698830" y="12827"/>
                  </a:lnTo>
                  <a:lnTo>
                    <a:pt x="698893" y="11811"/>
                  </a:lnTo>
                  <a:lnTo>
                    <a:pt x="699211" y="11430"/>
                  </a:lnTo>
                  <a:lnTo>
                    <a:pt x="699096" y="10668"/>
                  </a:lnTo>
                  <a:lnTo>
                    <a:pt x="698525" y="9144"/>
                  </a:lnTo>
                  <a:lnTo>
                    <a:pt x="698614" y="12827"/>
                  </a:lnTo>
                  <a:lnTo>
                    <a:pt x="698474" y="12319"/>
                  </a:lnTo>
                  <a:lnTo>
                    <a:pt x="698322" y="11811"/>
                  </a:lnTo>
                  <a:lnTo>
                    <a:pt x="698106" y="11049"/>
                  </a:lnTo>
                  <a:lnTo>
                    <a:pt x="697890" y="10287"/>
                  </a:lnTo>
                  <a:lnTo>
                    <a:pt x="697953" y="9652"/>
                  </a:lnTo>
                  <a:lnTo>
                    <a:pt x="697179" y="11049"/>
                  </a:lnTo>
                  <a:lnTo>
                    <a:pt x="697306" y="10287"/>
                  </a:lnTo>
                  <a:lnTo>
                    <a:pt x="697191" y="9017"/>
                  </a:lnTo>
                  <a:lnTo>
                    <a:pt x="697064" y="8001"/>
                  </a:lnTo>
                  <a:lnTo>
                    <a:pt x="697522" y="8636"/>
                  </a:lnTo>
                  <a:lnTo>
                    <a:pt x="697103" y="7874"/>
                  </a:lnTo>
                  <a:lnTo>
                    <a:pt x="696112" y="6096"/>
                  </a:lnTo>
                  <a:lnTo>
                    <a:pt x="695274" y="11811"/>
                  </a:lnTo>
                  <a:lnTo>
                    <a:pt x="694766" y="8763"/>
                  </a:lnTo>
                  <a:lnTo>
                    <a:pt x="694842" y="8255"/>
                  </a:lnTo>
                  <a:lnTo>
                    <a:pt x="692912" y="9779"/>
                  </a:lnTo>
                  <a:lnTo>
                    <a:pt x="694537" y="11303"/>
                  </a:lnTo>
                  <a:lnTo>
                    <a:pt x="694664" y="11480"/>
                  </a:lnTo>
                  <a:lnTo>
                    <a:pt x="693267" y="15240"/>
                  </a:lnTo>
                  <a:lnTo>
                    <a:pt x="693064" y="13716"/>
                  </a:lnTo>
                  <a:lnTo>
                    <a:pt x="692873" y="12319"/>
                  </a:lnTo>
                  <a:lnTo>
                    <a:pt x="692632" y="10541"/>
                  </a:lnTo>
                  <a:lnTo>
                    <a:pt x="692200" y="7366"/>
                  </a:lnTo>
                  <a:lnTo>
                    <a:pt x="692035" y="10541"/>
                  </a:lnTo>
                  <a:lnTo>
                    <a:pt x="691642" y="10287"/>
                  </a:lnTo>
                  <a:lnTo>
                    <a:pt x="691235" y="12319"/>
                  </a:lnTo>
                  <a:lnTo>
                    <a:pt x="690816" y="11112"/>
                  </a:lnTo>
                  <a:lnTo>
                    <a:pt x="690232" y="9398"/>
                  </a:lnTo>
                  <a:lnTo>
                    <a:pt x="688606" y="13716"/>
                  </a:lnTo>
                  <a:lnTo>
                    <a:pt x="688594" y="13589"/>
                  </a:lnTo>
                  <a:lnTo>
                    <a:pt x="688581" y="13208"/>
                  </a:lnTo>
                  <a:lnTo>
                    <a:pt x="688517" y="12192"/>
                  </a:lnTo>
                  <a:lnTo>
                    <a:pt x="688492" y="11811"/>
                  </a:lnTo>
                  <a:lnTo>
                    <a:pt x="688263" y="12192"/>
                  </a:lnTo>
                  <a:lnTo>
                    <a:pt x="688174" y="11049"/>
                  </a:lnTo>
                  <a:lnTo>
                    <a:pt x="688111" y="10185"/>
                  </a:lnTo>
                  <a:lnTo>
                    <a:pt x="688009" y="11049"/>
                  </a:lnTo>
                  <a:lnTo>
                    <a:pt x="687870" y="6731"/>
                  </a:lnTo>
                  <a:lnTo>
                    <a:pt x="687082" y="13208"/>
                  </a:lnTo>
                  <a:lnTo>
                    <a:pt x="686854" y="12573"/>
                  </a:lnTo>
                  <a:lnTo>
                    <a:pt x="686676" y="12065"/>
                  </a:lnTo>
                  <a:lnTo>
                    <a:pt x="686244" y="10871"/>
                  </a:lnTo>
                  <a:lnTo>
                    <a:pt x="686371" y="7874"/>
                  </a:lnTo>
                  <a:lnTo>
                    <a:pt x="687247" y="9398"/>
                  </a:lnTo>
                  <a:lnTo>
                    <a:pt x="686689" y="7874"/>
                  </a:lnTo>
                  <a:lnTo>
                    <a:pt x="686308" y="6858"/>
                  </a:lnTo>
                  <a:lnTo>
                    <a:pt x="685876" y="11684"/>
                  </a:lnTo>
                  <a:lnTo>
                    <a:pt x="685622" y="10541"/>
                  </a:lnTo>
                  <a:lnTo>
                    <a:pt x="684568" y="5842"/>
                  </a:lnTo>
                  <a:lnTo>
                    <a:pt x="683933" y="6604"/>
                  </a:lnTo>
                  <a:lnTo>
                    <a:pt x="683882" y="10541"/>
                  </a:lnTo>
                  <a:lnTo>
                    <a:pt x="683310" y="9779"/>
                  </a:lnTo>
                  <a:lnTo>
                    <a:pt x="682244" y="8382"/>
                  </a:lnTo>
                  <a:lnTo>
                    <a:pt x="681037" y="9779"/>
                  </a:lnTo>
                  <a:lnTo>
                    <a:pt x="681037" y="9652"/>
                  </a:lnTo>
                  <a:lnTo>
                    <a:pt x="681050" y="9525"/>
                  </a:lnTo>
                  <a:lnTo>
                    <a:pt x="681037" y="8496"/>
                  </a:lnTo>
                  <a:lnTo>
                    <a:pt x="678611" y="7747"/>
                  </a:lnTo>
                  <a:lnTo>
                    <a:pt x="677405" y="6350"/>
                  </a:lnTo>
                  <a:lnTo>
                    <a:pt x="677316" y="9525"/>
                  </a:lnTo>
                  <a:lnTo>
                    <a:pt x="676097" y="8890"/>
                  </a:lnTo>
                  <a:lnTo>
                    <a:pt x="675259" y="9652"/>
                  </a:lnTo>
                  <a:lnTo>
                    <a:pt x="675220" y="8382"/>
                  </a:lnTo>
                  <a:lnTo>
                    <a:pt x="675208" y="7874"/>
                  </a:lnTo>
                  <a:lnTo>
                    <a:pt x="675322" y="6477"/>
                  </a:lnTo>
                  <a:lnTo>
                    <a:pt x="675767" y="5461"/>
                  </a:lnTo>
                  <a:lnTo>
                    <a:pt x="674941" y="5461"/>
                  </a:lnTo>
                  <a:lnTo>
                    <a:pt x="674878" y="6032"/>
                  </a:lnTo>
                  <a:lnTo>
                    <a:pt x="674751" y="6858"/>
                  </a:lnTo>
                  <a:lnTo>
                    <a:pt x="674560" y="7366"/>
                  </a:lnTo>
                  <a:lnTo>
                    <a:pt x="674039" y="7874"/>
                  </a:lnTo>
                  <a:lnTo>
                    <a:pt x="674141" y="4953"/>
                  </a:lnTo>
                  <a:lnTo>
                    <a:pt x="673036" y="5207"/>
                  </a:lnTo>
                  <a:lnTo>
                    <a:pt x="672058" y="8382"/>
                  </a:lnTo>
                  <a:lnTo>
                    <a:pt x="670572" y="6604"/>
                  </a:lnTo>
                  <a:lnTo>
                    <a:pt x="670648" y="9398"/>
                  </a:lnTo>
                  <a:lnTo>
                    <a:pt x="672007" y="13970"/>
                  </a:lnTo>
                  <a:lnTo>
                    <a:pt x="670623" y="15875"/>
                  </a:lnTo>
                  <a:lnTo>
                    <a:pt x="670458" y="13589"/>
                  </a:lnTo>
                  <a:lnTo>
                    <a:pt x="670394" y="12827"/>
                  </a:lnTo>
                  <a:lnTo>
                    <a:pt x="670064" y="12065"/>
                  </a:lnTo>
                  <a:lnTo>
                    <a:pt x="669988" y="11430"/>
                  </a:lnTo>
                  <a:lnTo>
                    <a:pt x="669734" y="11303"/>
                  </a:lnTo>
                  <a:lnTo>
                    <a:pt x="669671" y="9779"/>
                  </a:lnTo>
                  <a:lnTo>
                    <a:pt x="669645" y="9271"/>
                  </a:lnTo>
                  <a:lnTo>
                    <a:pt x="669290" y="9779"/>
                  </a:lnTo>
                  <a:lnTo>
                    <a:pt x="669290" y="8382"/>
                  </a:lnTo>
                  <a:lnTo>
                    <a:pt x="669404" y="8001"/>
                  </a:lnTo>
                  <a:lnTo>
                    <a:pt x="669772" y="9017"/>
                  </a:lnTo>
                  <a:lnTo>
                    <a:pt x="669798" y="8382"/>
                  </a:lnTo>
                  <a:lnTo>
                    <a:pt x="669836" y="8191"/>
                  </a:lnTo>
                  <a:lnTo>
                    <a:pt x="669531" y="8001"/>
                  </a:lnTo>
                  <a:lnTo>
                    <a:pt x="669366" y="7886"/>
                  </a:lnTo>
                  <a:lnTo>
                    <a:pt x="668655" y="6858"/>
                  </a:lnTo>
                  <a:lnTo>
                    <a:pt x="668553" y="6604"/>
                  </a:lnTo>
                  <a:lnTo>
                    <a:pt x="668274" y="5080"/>
                  </a:lnTo>
                  <a:lnTo>
                    <a:pt x="668388" y="7886"/>
                  </a:lnTo>
                  <a:lnTo>
                    <a:pt x="667994" y="8255"/>
                  </a:lnTo>
                  <a:lnTo>
                    <a:pt x="666902" y="8382"/>
                  </a:lnTo>
                  <a:lnTo>
                    <a:pt x="667016" y="7874"/>
                  </a:lnTo>
                  <a:lnTo>
                    <a:pt x="667385" y="6223"/>
                  </a:lnTo>
                  <a:lnTo>
                    <a:pt x="667321" y="5461"/>
                  </a:lnTo>
                  <a:lnTo>
                    <a:pt x="666788" y="4699"/>
                  </a:lnTo>
                  <a:lnTo>
                    <a:pt x="666610" y="6223"/>
                  </a:lnTo>
                  <a:lnTo>
                    <a:pt x="665835" y="4699"/>
                  </a:lnTo>
                  <a:lnTo>
                    <a:pt x="665962" y="7874"/>
                  </a:lnTo>
                  <a:lnTo>
                    <a:pt x="665657" y="7874"/>
                  </a:lnTo>
                  <a:lnTo>
                    <a:pt x="665568" y="6985"/>
                  </a:lnTo>
                  <a:lnTo>
                    <a:pt x="665441" y="6032"/>
                  </a:lnTo>
                  <a:lnTo>
                    <a:pt x="665353" y="5588"/>
                  </a:lnTo>
                  <a:lnTo>
                    <a:pt x="664845" y="6985"/>
                  </a:lnTo>
                  <a:lnTo>
                    <a:pt x="662711" y="6096"/>
                  </a:lnTo>
                  <a:lnTo>
                    <a:pt x="663486" y="9220"/>
                  </a:lnTo>
                  <a:lnTo>
                    <a:pt x="663613" y="9652"/>
                  </a:lnTo>
                  <a:lnTo>
                    <a:pt x="661936" y="12827"/>
                  </a:lnTo>
                  <a:lnTo>
                    <a:pt x="661377" y="11684"/>
                  </a:lnTo>
                  <a:lnTo>
                    <a:pt x="660463" y="9779"/>
                  </a:lnTo>
                  <a:lnTo>
                    <a:pt x="660400" y="9652"/>
                  </a:lnTo>
                  <a:lnTo>
                    <a:pt x="659663" y="8128"/>
                  </a:lnTo>
                  <a:lnTo>
                    <a:pt x="657898" y="9652"/>
                  </a:lnTo>
                  <a:lnTo>
                    <a:pt x="657834" y="8636"/>
                  </a:lnTo>
                  <a:lnTo>
                    <a:pt x="656805" y="9779"/>
                  </a:lnTo>
                  <a:lnTo>
                    <a:pt x="655421" y="9398"/>
                  </a:lnTo>
                  <a:lnTo>
                    <a:pt x="654799" y="11684"/>
                  </a:lnTo>
                  <a:lnTo>
                    <a:pt x="654494" y="11684"/>
                  </a:lnTo>
                  <a:lnTo>
                    <a:pt x="654456" y="11557"/>
                  </a:lnTo>
                  <a:lnTo>
                    <a:pt x="654138" y="10541"/>
                  </a:lnTo>
                  <a:lnTo>
                    <a:pt x="654024" y="10160"/>
                  </a:lnTo>
                  <a:lnTo>
                    <a:pt x="653961" y="8636"/>
                  </a:lnTo>
                  <a:lnTo>
                    <a:pt x="653173" y="9398"/>
                  </a:lnTo>
                  <a:lnTo>
                    <a:pt x="653173" y="10541"/>
                  </a:lnTo>
                  <a:lnTo>
                    <a:pt x="651941" y="9144"/>
                  </a:lnTo>
                  <a:lnTo>
                    <a:pt x="652068" y="8382"/>
                  </a:lnTo>
                  <a:lnTo>
                    <a:pt x="652157" y="8128"/>
                  </a:lnTo>
                  <a:lnTo>
                    <a:pt x="652246" y="7874"/>
                  </a:lnTo>
                  <a:lnTo>
                    <a:pt x="652297" y="7569"/>
                  </a:lnTo>
                  <a:lnTo>
                    <a:pt x="652589" y="7620"/>
                  </a:lnTo>
                  <a:lnTo>
                    <a:pt x="652399" y="7467"/>
                  </a:lnTo>
                  <a:lnTo>
                    <a:pt x="652538" y="7112"/>
                  </a:lnTo>
                  <a:lnTo>
                    <a:pt x="652068" y="7213"/>
                  </a:lnTo>
                  <a:lnTo>
                    <a:pt x="651446" y="6731"/>
                  </a:lnTo>
                  <a:lnTo>
                    <a:pt x="651052" y="5207"/>
                  </a:lnTo>
                  <a:lnTo>
                    <a:pt x="650100" y="8128"/>
                  </a:lnTo>
                  <a:lnTo>
                    <a:pt x="650125" y="7874"/>
                  </a:lnTo>
                  <a:lnTo>
                    <a:pt x="650303" y="5461"/>
                  </a:lnTo>
                  <a:lnTo>
                    <a:pt x="649020" y="4826"/>
                  </a:lnTo>
                  <a:lnTo>
                    <a:pt x="648690" y="5461"/>
                  </a:lnTo>
                  <a:lnTo>
                    <a:pt x="648627" y="5842"/>
                  </a:lnTo>
                  <a:lnTo>
                    <a:pt x="649274" y="7112"/>
                  </a:lnTo>
                  <a:lnTo>
                    <a:pt x="649376" y="7556"/>
                  </a:lnTo>
                  <a:lnTo>
                    <a:pt x="648919" y="7874"/>
                  </a:lnTo>
                  <a:lnTo>
                    <a:pt x="647865" y="7620"/>
                  </a:lnTo>
                  <a:lnTo>
                    <a:pt x="647776" y="3937"/>
                  </a:lnTo>
                  <a:lnTo>
                    <a:pt x="645261" y="0"/>
                  </a:lnTo>
                  <a:lnTo>
                    <a:pt x="644423" y="11557"/>
                  </a:lnTo>
                  <a:lnTo>
                    <a:pt x="643610" y="9144"/>
                  </a:lnTo>
                  <a:lnTo>
                    <a:pt x="643293" y="8191"/>
                  </a:lnTo>
                  <a:lnTo>
                    <a:pt x="643191" y="9144"/>
                  </a:lnTo>
                  <a:lnTo>
                    <a:pt x="642137" y="8763"/>
                  </a:lnTo>
                  <a:lnTo>
                    <a:pt x="640600" y="3937"/>
                  </a:lnTo>
                  <a:lnTo>
                    <a:pt x="640270" y="3937"/>
                  </a:lnTo>
                  <a:lnTo>
                    <a:pt x="638683" y="2159"/>
                  </a:lnTo>
                  <a:lnTo>
                    <a:pt x="639419" y="9144"/>
                  </a:lnTo>
                  <a:lnTo>
                    <a:pt x="637832" y="7874"/>
                  </a:lnTo>
                  <a:lnTo>
                    <a:pt x="638073" y="8890"/>
                  </a:lnTo>
                  <a:lnTo>
                    <a:pt x="638175" y="9398"/>
                  </a:lnTo>
                  <a:lnTo>
                    <a:pt x="638416" y="10985"/>
                  </a:lnTo>
                  <a:lnTo>
                    <a:pt x="638543" y="12573"/>
                  </a:lnTo>
                  <a:lnTo>
                    <a:pt x="637654" y="13716"/>
                  </a:lnTo>
                  <a:lnTo>
                    <a:pt x="636600" y="13335"/>
                  </a:lnTo>
                  <a:lnTo>
                    <a:pt x="636358" y="11811"/>
                  </a:lnTo>
                  <a:lnTo>
                    <a:pt x="636244" y="11049"/>
                  </a:lnTo>
                  <a:lnTo>
                    <a:pt x="635889" y="8763"/>
                  </a:lnTo>
                  <a:lnTo>
                    <a:pt x="636016" y="8382"/>
                  </a:lnTo>
                  <a:lnTo>
                    <a:pt x="636219" y="8001"/>
                  </a:lnTo>
                  <a:lnTo>
                    <a:pt x="636422" y="7620"/>
                  </a:lnTo>
                  <a:lnTo>
                    <a:pt x="636663" y="7493"/>
                  </a:lnTo>
                  <a:lnTo>
                    <a:pt x="636778" y="7747"/>
                  </a:lnTo>
                  <a:lnTo>
                    <a:pt x="636841" y="8204"/>
                  </a:lnTo>
                  <a:lnTo>
                    <a:pt x="636689" y="8432"/>
                  </a:lnTo>
                  <a:lnTo>
                    <a:pt x="636562" y="8661"/>
                  </a:lnTo>
                  <a:lnTo>
                    <a:pt x="636638" y="8953"/>
                  </a:lnTo>
                  <a:lnTo>
                    <a:pt x="636828" y="8851"/>
                  </a:lnTo>
                  <a:lnTo>
                    <a:pt x="636879" y="8509"/>
                  </a:lnTo>
                  <a:lnTo>
                    <a:pt x="636854" y="8255"/>
                  </a:lnTo>
                  <a:lnTo>
                    <a:pt x="637146" y="7747"/>
                  </a:lnTo>
                  <a:lnTo>
                    <a:pt x="637336" y="7493"/>
                  </a:lnTo>
                  <a:lnTo>
                    <a:pt x="637425" y="7366"/>
                  </a:lnTo>
                  <a:lnTo>
                    <a:pt x="637476" y="7112"/>
                  </a:lnTo>
                  <a:lnTo>
                    <a:pt x="636993" y="5842"/>
                  </a:lnTo>
                  <a:lnTo>
                    <a:pt x="636981" y="7112"/>
                  </a:lnTo>
                  <a:lnTo>
                    <a:pt x="636841" y="6858"/>
                  </a:lnTo>
                  <a:lnTo>
                    <a:pt x="636765" y="6731"/>
                  </a:lnTo>
                  <a:lnTo>
                    <a:pt x="636346" y="5969"/>
                  </a:lnTo>
                  <a:lnTo>
                    <a:pt x="635088" y="6197"/>
                  </a:lnTo>
                  <a:lnTo>
                    <a:pt x="634936" y="6223"/>
                  </a:lnTo>
                  <a:lnTo>
                    <a:pt x="634885" y="5969"/>
                  </a:lnTo>
                  <a:lnTo>
                    <a:pt x="634593" y="5651"/>
                  </a:lnTo>
                  <a:lnTo>
                    <a:pt x="634072" y="5080"/>
                  </a:lnTo>
                  <a:lnTo>
                    <a:pt x="633501" y="6858"/>
                  </a:lnTo>
                  <a:lnTo>
                    <a:pt x="632015" y="5842"/>
                  </a:lnTo>
                  <a:lnTo>
                    <a:pt x="632307" y="6477"/>
                  </a:lnTo>
                  <a:lnTo>
                    <a:pt x="632663" y="8001"/>
                  </a:lnTo>
                  <a:lnTo>
                    <a:pt x="632434" y="8001"/>
                  </a:lnTo>
                  <a:lnTo>
                    <a:pt x="630288" y="6731"/>
                  </a:lnTo>
                  <a:lnTo>
                    <a:pt x="631825" y="10414"/>
                  </a:lnTo>
                  <a:lnTo>
                    <a:pt x="630516" y="11049"/>
                  </a:lnTo>
                  <a:lnTo>
                    <a:pt x="630453" y="10922"/>
                  </a:lnTo>
                  <a:lnTo>
                    <a:pt x="629627" y="9398"/>
                  </a:lnTo>
                  <a:lnTo>
                    <a:pt x="629742" y="8636"/>
                  </a:lnTo>
                  <a:lnTo>
                    <a:pt x="629843" y="8255"/>
                  </a:lnTo>
                  <a:lnTo>
                    <a:pt x="630313" y="6604"/>
                  </a:lnTo>
                  <a:lnTo>
                    <a:pt x="629132" y="8255"/>
                  </a:lnTo>
                  <a:lnTo>
                    <a:pt x="628243" y="7213"/>
                  </a:lnTo>
                  <a:lnTo>
                    <a:pt x="628269" y="6604"/>
                  </a:lnTo>
                  <a:lnTo>
                    <a:pt x="628802" y="4064"/>
                  </a:lnTo>
                  <a:lnTo>
                    <a:pt x="627837" y="6604"/>
                  </a:lnTo>
                  <a:lnTo>
                    <a:pt x="626973" y="4445"/>
                  </a:lnTo>
                  <a:lnTo>
                    <a:pt x="626313" y="2794"/>
                  </a:lnTo>
                  <a:lnTo>
                    <a:pt x="625551" y="2413"/>
                  </a:lnTo>
                  <a:lnTo>
                    <a:pt x="626097" y="1270"/>
                  </a:lnTo>
                  <a:lnTo>
                    <a:pt x="625754" y="1905"/>
                  </a:lnTo>
                  <a:lnTo>
                    <a:pt x="625106" y="2032"/>
                  </a:lnTo>
                  <a:lnTo>
                    <a:pt x="625767" y="4445"/>
                  </a:lnTo>
                  <a:lnTo>
                    <a:pt x="625335" y="4064"/>
                  </a:lnTo>
                  <a:lnTo>
                    <a:pt x="625005" y="4064"/>
                  </a:lnTo>
                  <a:lnTo>
                    <a:pt x="624890" y="3048"/>
                  </a:lnTo>
                  <a:lnTo>
                    <a:pt x="624738" y="4826"/>
                  </a:lnTo>
                  <a:lnTo>
                    <a:pt x="625487" y="6654"/>
                  </a:lnTo>
                  <a:lnTo>
                    <a:pt x="625614" y="7366"/>
                  </a:lnTo>
                  <a:lnTo>
                    <a:pt x="625157" y="9398"/>
                  </a:lnTo>
                  <a:lnTo>
                    <a:pt x="624598" y="8445"/>
                  </a:lnTo>
                  <a:lnTo>
                    <a:pt x="624459" y="8369"/>
                  </a:lnTo>
                  <a:lnTo>
                    <a:pt x="623760" y="10922"/>
                  </a:lnTo>
                  <a:lnTo>
                    <a:pt x="623519" y="9525"/>
                  </a:lnTo>
                  <a:lnTo>
                    <a:pt x="623290" y="8255"/>
                  </a:lnTo>
                  <a:lnTo>
                    <a:pt x="623189" y="7620"/>
                  </a:lnTo>
                  <a:lnTo>
                    <a:pt x="624459" y="8369"/>
                  </a:lnTo>
                  <a:lnTo>
                    <a:pt x="624598" y="8445"/>
                  </a:lnTo>
                  <a:lnTo>
                    <a:pt x="624928" y="8636"/>
                  </a:lnTo>
                  <a:lnTo>
                    <a:pt x="624725" y="8255"/>
                  </a:lnTo>
                  <a:lnTo>
                    <a:pt x="624370" y="7620"/>
                  </a:lnTo>
                  <a:lnTo>
                    <a:pt x="623951" y="6858"/>
                  </a:lnTo>
                  <a:lnTo>
                    <a:pt x="622630" y="4445"/>
                  </a:lnTo>
                  <a:lnTo>
                    <a:pt x="623252" y="4076"/>
                  </a:lnTo>
                  <a:lnTo>
                    <a:pt x="622947" y="3810"/>
                  </a:lnTo>
                  <a:lnTo>
                    <a:pt x="622922" y="2794"/>
                  </a:lnTo>
                  <a:lnTo>
                    <a:pt x="621093" y="127"/>
                  </a:lnTo>
                  <a:lnTo>
                    <a:pt x="622731" y="6731"/>
                  </a:lnTo>
                  <a:lnTo>
                    <a:pt x="621131" y="6858"/>
                  </a:lnTo>
                  <a:lnTo>
                    <a:pt x="621055" y="4826"/>
                  </a:lnTo>
                  <a:lnTo>
                    <a:pt x="620776" y="4241"/>
                  </a:lnTo>
                  <a:lnTo>
                    <a:pt x="620725" y="7112"/>
                  </a:lnTo>
                  <a:lnTo>
                    <a:pt x="620382" y="8255"/>
                  </a:lnTo>
                  <a:lnTo>
                    <a:pt x="619188" y="6985"/>
                  </a:lnTo>
                  <a:lnTo>
                    <a:pt x="619417" y="9525"/>
                  </a:lnTo>
                  <a:lnTo>
                    <a:pt x="618858" y="9398"/>
                  </a:lnTo>
                  <a:lnTo>
                    <a:pt x="619556" y="10033"/>
                  </a:lnTo>
                  <a:lnTo>
                    <a:pt x="619582" y="11811"/>
                  </a:lnTo>
                  <a:lnTo>
                    <a:pt x="619048" y="11684"/>
                  </a:lnTo>
                  <a:lnTo>
                    <a:pt x="618413" y="12319"/>
                  </a:lnTo>
                  <a:lnTo>
                    <a:pt x="618223" y="13970"/>
                  </a:lnTo>
                  <a:lnTo>
                    <a:pt x="618109" y="13589"/>
                  </a:lnTo>
                  <a:lnTo>
                    <a:pt x="617067" y="9906"/>
                  </a:lnTo>
                  <a:lnTo>
                    <a:pt x="616381" y="7493"/>
                  </a:lnTo>
                  <a:lnTo>
                    <a:pt x="615556" y="9906"/>
                  </a:lnTo>
                  <a:lnTo>
                    <a:pt x="615492" y="9779"/>
                  </a:lnTo>
                  <a:lnTo>
                    <a:pt x="614895" y="8674"/>
                  </a:lnTo>
                  <a:lnTo>
                    <a:pt x="614946" y="7747"/>
                  </a:lnTo>
                  <a:lnTo>
                    <a:pt x="614857" y="6096"/>
                  </a:lnTo>
                  <a:lnTo>
                    <a:pt x="614667" y="5842"/>
                  </a:lnTo>
                  <a:lnTo>
                    <a:pt x="614667" y="13589"/>
                  </a:lnTo>
                  <a:lnTo>
                    <a:pt x="614172" y="12293"/>
                  </a:lnTo>
                  <a:lnTo>
                    <a:pt x="613664" y="11010"/>
                  </a:lnTo>
                  <a:lnTo>
                    <a:pt x="613537" y="11430"/>
                  </a:lnTo>
                  <a:lnTo>
                    <a:pt x="613435" y="10439"/>
                  </a:lnTo>
                  <a:lnTo>
                    <a:pt x="613664" y="11010"/>
                  </a:lnTo>
                  <a:lnTo>
                    <a:pt x="613956" y="10033"/>
                  </a:lnTo>
                  <a:lnTo>
                    <a:pt x="614032" y="9779"/>
                  </a:lnTo>
                  <a:lnTo>
                    <a:pt x="614337" y="10033"/>
                  </a:lnTo>
                  <a:lnTo>
                    <a:pt x="614464" y="10287"/>
                  </a:lnTo>
                  <a:lnTo>
                    <a:pt x="614349" y="10871"/>
                  </a:lnTo>
                  <a:lnTo>
                    <a:pt x="614235" y="12065"/>
                  </a:lnTo>
                  <a:lnTo>
                    <a:pt x="614667" y="13589"/>
                  </a:lnTo>
                  <a:lnTo>
                    <a:pt x="614667" y="5842"/>
                  </a:lnTo>
                  <a:lnTo>
                    <a:pt x="614476" y="5588"/>
                  </a:lnTo>
                  <a:lnTo>
                    <a:pt x="613651" y="7886"/>
                  </a:lnTo>
                  <a:lnTo>
                    <a:pt x="613778" y="7747"/>
                  </a:lnTo>
                  <a:lnTo>
                    <a:pt x="612902" y="11557"/>
                  </a:lnTo>
                  <a:lnTo>
                    <a:pt x="613270" y="11480"/>
                  </a:lnTo>
                  <a:lnTo>
                    <a:pt x="613232" y="16002"/>
                  </a:lnTo>
                  <a:lnTo>
                    <a:pt x="611886" y="13716"/>
                  </a:lnTo>
                  <a:lnTo>
                    <a:pt x="611835" y="13335"/>
                  </a:lnTo>
                  <a:lnTo>
                    <a:pt x="611543" y="11176"/>
                  </a:lnTo>
                  <a:lnTo>
                    <a:pt x="611073" y="7620"/>
                  </a:lnTo>
                  <a:lnTo>
                    <a:pt x="609155" y="5080"/>
                  </a:lnTo>
                  <a:lnTo>
                    <a:pt x="608787" y="11176"/>
                  </a:lnTo>
                  <a:lnTo>
                    <a:pt x="606590" y="9906"/>
                  </a:lnTo>
                  <a:lnTo>
                    <a:pt x="607390" y="10795"/>
                  </a:lnTo>
                  <a:lnTo>
                    <a:pt x="607466" y="13335"/>
                  </a:lnTo>
                  <a:lnTo>
                    <a:pt x="607072" y="12700"/>
                  </a:lnTo>
                  <a:lnTo>
                    <a:pt x="606920" y="12446"/>
                  </a:lnTo>
                  <a:lnTo>
                    <a:pt x="606209" y="11303"/>
                  </a:lnTo>
                  <a:lnTo>
                    <a:pt x="605713" y="12446"/>
                  </a:lnTo>
                  <a:lnTo>
                    <a:pt x="605472" y="10414"/>
                  </a:lnTo>
                  <a:lnTo>
                    <a:pt x="605218" y="10033"/>
                  </a:lnTo>
                  <a:lnTo>
                    <a:pt x="604964" y="9652"/>
                  </a:lnTo>
                  <a:lnTo>
                    <a:pt x="604494" y="8509"/>
                  </a:lnTo>
                  <a:lnTo>
                    <a:pt x="604761" y="10033"/>
                  </a:lnTo>
                  <a:lnTo>
                    <a:pt x="603021" y="8509"/>
                  </a:lnTo>
                  <a:lnTo>
                    <a:pt x="603465" y="12700"/>
                  </a:lnTo>
                  <a:lnTo>
                    <a:pt x="602170" y="10033"/>
                  </a:lnTo>
                  <a:lnTo>
                    <a:pt x="600392" y="9271"/>
                  </a:lnTo>
                  <a:lnTo>
                    <a:pt x="601256" y="16129"/>
                  </a:lnTo>
                  <a:lnTo>
                    <a:pt x="599617" y="15748"/>
                  </a:lnTo>
                  <a:lnTo>
                    <a:pt x="599681" y="14478"/>
                  </a:lnTo>
                  <a:lnTo>
                    <a:pt x="599554" y="13208"/>
                  </a:lnTo>
                  <a:lnTo>
                    <a:pt x="598843" y="12128"/>
                  </a:lnTo>
                  <a:lnTo>
                    <a:pt x="598919" y="11811"/>
                  </a:lnTo>
                  <a:lnTo>
                    <a:pt x="599033" y="11557"/>
                  </a:lnTo>
                  <a:lnTo>
                    <a:pt x="599567" y="10414"/>
                  </a:lnTo>
                  <a:lnTo>
                    <a:pt x="599059" y="10414"/>
                  </a:lnTo>
                  <a:lnTo>
                    <a:pt x="598538" y="10160"/>
                  </a:lnTo>
                  <a:lnTo>
                    <a:pt x="598754" y="11557"/>
                  </a:lnTo>
                  <a:lnTo>
                    <a:pt x="598246" y="10287"/>
                  </a:lnTo>
                  <a:lnTo>
                    <a:pt x="597776" y="14478"/>
                  </a:lnTo>
                  <a:lnTo>
                    <a:pt x="596988" y="12573"/>
                  </a:lnTo>
                  <a:lnTo>
                    <a:pt x="596963" y="13970"/>
                  </a:lnTo>
                  <a:lnTo>
                    <a:pt x="597192" y="15748"/>
                  </a:lnTo>
                  <a:lnTo>
                    <a:pt x="596595" y="15621"/>
                  </a:lnTo>
                  <a:lnTo>
                    <a:pt x="595757" y="16129"/>
                  </a:lnTo>
                  <a:lnTo>
                    <a:pt x="596633" y="18288"/>
                  </a:lnTo>
                  <a:lnTo>
                    <a:pt x="594017" y="12192"/>
                  </a:lnTo>
                  <a:lnTo>
                    <a:pt x="592353" y="19558"/>
                  </a:lnTo>
                  <a:lnTo>
                    <a:pt x="590956" y="16383"/>
                  </a:lnTo>
                  <a:lnTo>
                    <a:pt x="590054" y="14351"/>
                  </a:lnTo>
                  <a:lnTo>
                    <a:pt x="589064" y="15240"/>
                  </a:lnTo>
                  <a:lnTo>
                    <a:pt x="587832" y="16129"/>
                  </a:lnTo>
                  <a:lnTo>
                    <a:pt x="586854" y="16383"/>
                  </a:lnTo>
                  <a:lnTo>
                    <a:pt x="586778" y="15621"/>
                  </a:lnTo>
                  <a:lnTo>
                    <a:pt x="586701" y="15430"/>
                  </a:lnTo>
                  <a:lnTo>
                    <a:pt x="585177" y="13970"/>
                  </a:lnTo>
                  <a:lnTo>
                    <a:pt x="587108" y="21590"/>
                  </a:lnTo>
                  <a:lnTo>
                    <a:pt x="585165" y="19710"/>
                  </a:lnTo>
                  <a:lnTo>
                    <a:pt x="584339" y="17907"/>
                  </a:lnTo>
                  <a:lnTo>
                    <a:pt x="583755" y="16637"/>
                  </a:lnTo>
                  <a:lnTo>
                    <a:pt x="585660" y="17780"/>
                  </a:lnTo>
                  <a:lnTo>
                    <a:pt x="584936" y="16637"/>
                  </a:lnTo>
                  <a:lnTo>
                    <a:pt x="583488" y="10033"/>
                  </a:lnTo>
                  <a:lnTo>
                    <a:pt x="583196" y="17907"/>
                  </a:lnTo>
                  <a:lnTo>
                    <a:pt x="582574" y="16637"/>
                  </a:lnTo>
                  <a:lnTo>
                    <a:pt x="581469" y="14351"/>
                  </a:lnTo>
                  <a:lnTo>
                    <a:pt x="581355" y="13335"/>
                  </a:lnTo>
                  <a:lnTo>
                    <a:pt x="580351" y="11684"/>
                  </a:lnTo>
                  <a:lnTo>
                    <a:pt x="580059" y="16637"/>
                  </a:lnTo>
                  <a:lnTo>
                    <a:pt x="578637" y="16383"/>
                  </a:lnTo>
                  <a:lnTo>
                    <a:pt x="578535" y="15621"/>
                  </a:lnTo>
                  <a:lnTo>
                    <a:pt x="578459" y="15367"/>
                  </a:lnTo>
                  <a:lnTo>
                    <a:pt x="578205" y="18923"/>
                  </a:lnTo>
                  <a:lnTo>
                    <a:pt x="576173" y="21082"/>
                  </a:lnTo>
                  <a:lnTo>
                    <a:pt x="576059" y="21526"/>
                  </a:lnTo>
                  <a:lnTo>
                    <a:pt x="576186" y="21844"/>
                  </a:lnTo>
                  <a:lnTo>
                    <a:pt x="575208" y="22733"/>
                  </a:lnTo>
                  <a:lnTo>
                    <a:pt x="574560" y="21463"/>
                  </a:lnTo>
                  <a:lnTo>
                    <a:pt x="573468" y="20294"/>
                  </a:lnTo>
                  <a:lnTo>
                    <a:pt x="572808" y="17526"/>
                  </a:lnTo>
                  <a:lnTo>
                    <a:pt x="573849" y="17145"/>
                  </a:lnTo>
                  <a:lnTo>
                    <a:pt x="572554" y="13589"/>
                  </a:lnTo>
                  <a:lnTo>
                    <a:pt x="572477" y="17526"/>
                  </a:lnTo>
                  <a:lnTo>
                    <a:pt x="571779" y="17018"/>
                  </a:lnTo>
                  <a:lnTo>
                    <a:pt x="571525" y="15494"/>
                  </a:lnTo>
                  <a:lnTo>
                    <a:pt x="569976" y="16256"/>
                  </a:lnTo>
                  <a:lnTo>
                    <a:pt x="570788" y="20320"/>
                  </a:lnTo>
                  <a:lnTo>
                    <a:pt x="568960" y="20447"/>
                  </a:lnTo>
                  <a:lnTo>
                    <a:pt x="569163" y="20955"/>
                  </a:lnTo>
                  <a:lnTo>
                    <a:pt x="569277" y="25781"/>
                  </a:lnTo>
                  <a:lnTo>
                    <a:pt x="569188" y="25273"/>
                  </a:lnTo>
                  <a:lnTo>
                    <a:pt x="569023" y="24384"/>
                  </a:lnTo>
                  <a:lnTo>
                    <a:pt x="568972" y="24130"/>
                  </a:lnTo>
                  <a:lnTo>
                    <a:pt x="568718" y="22733"/>
                  </a:lnTo>
                  <a:lnTo>
                    <a:pt x="568121" y="19558"/>
                  </a:lnTo>
                  <a:lnTo>
                    <a:pt x="567778" y="22733"/>
                  </a:lnTo>
                  <a:lnTo>
                    <a:pt x="566635" y="18669"/>
                  </a:lnTo>
                  <a:lnTo>
                    <a:pt x="566254" y="19685"/>
                  </a:lnTo>
                  <a:lnTo>
                    <a:pt x="565238" y="23114"/>
                  </a:lnTo>
                  <a:lnTo>
                    <a:pt x="564261" y="24130"/>
                  </a:lnTo>
                  <a:lnTo>
                    <a:pt x="564261" y="22453"/>
                  </a:lnTo>
                  <a:lnTo>
                    <a:pt x="563638" y="24130"/>
                  </a:lnTo>
                  <a:lnTo>
                    <a:pt x="562368" y="24384"/>
                  </a:lnTo>
                  <a:lnTo>
                    <a:pt x="562292" y="24003"/>
                  </a:lnTo>
                  <a:lnTo>
                    <a:pt x="562127" y="23114"/>
                  </a:lnTo>
                  <a:lnTo>
                    <a:pt x="560844" y="16510"/>
                  </a:lnTo>
                  <a:lnTo>
                    <a:pt x="558634" y="23114"/>
                  </a:lnTo>
                  <a:lnTo>
                    <a:pt x="557695" y="20701"/>
                  </a:lnTo>
                  <a:lnTo>
                    <a:pt x="556361" y="17272"/>
                  </a:lnTo>
                  <a:lnTo>
                    <a:pt x="554799" y="20701"/>
                  </a:lnTo>
                  <a:lnTo>
                    <a:pt x="551649" y="17145"/>
                  </a:lnTo>
                  <a:lnTo>
                    <a:pt x="549148" y="18161"/>
                  </a:lnTo>
                  <a:lnTo>
                    <a:pt x="551535" y="24003"/>
                  </a:lnTo>
                  <a:lnTo>
                    <a:pt x="549249" y="20002"/>
                  </a:lnTo>
                  <a:lnTo>
                    <a:pt x="548436" y="18542"/>
                  </a:lnTo>
                  <a:lnTo>
                    <a:pt x="548665" y="19431"/>
                  </a:lnTo>
                  <a:lnTo>
                    <a:pt x="547801" y="18592"/>
                  </a:lnTo>
                  <a:lnTo>
                    <a:pt x="548932" y="20447"/>
                  </a:lnTo>
                  <a:lnTo>
                    <a:pt x="549097" y="21056"/>
                  </a:lnTo>
                  <a:lnTo>
                    <a:pt x="547230" y="22199"/>
                  </a:lnTo>
                  <a:lnTo>
                    <a:pt x="549186" y="24739"/>
                  </a:lnTo>
                  <a:lnTo>
                    <a:pt x="548792" y="23647"/>
                  </a:lnTo>
                  <a:lnTo>
                    <a:pt x="549122" y="21120"/>
                  </a:lnTo>
                  <a:lnTo>
                    <a:pt x="550100" y="24765"/>
                  </a:lnTo>
                  <a:lnTo>
                    <a:pt x="549592" y="25273"/>
                  </a:lnTo>
                  <a:lnTo>
                    <a:pt x="549338" y="25273"/>
                  </a:lnTo>
                  <a:lnTo>
                    <a:pt x="549198" y="24790"/>
                  </a:lnTo>
                  <a:lnTo>
                    <a:pt x="548322" y="23749"/>
                  </a:lnTo>
                  <a:lnTo>
                    <a:pt x="546468" y="21590"/>
                  </a:lnTo>
                  <a:lnTo>
                    <a:pt x="545579" y="19812"/>
                  </a:lnTo>
                  <a:lnTo>
                    <a:pt x="546709" y="20066"/>
                  </a:lnTo>
                  <a:lnTo>
                    <a:pt x="546633" y="19812"/>
                  </a:lnTo>
                  <a:lnTo>
                    <a:pt x="546303" y="18669"/>
                  </a:lnTo>
                  <a:lnTo>
                    <a:pt x="544855" y="18542"/>
                  </a:lnTo>
                  <a:lnTo>
                    <a:pt x="544906" y="18034"/>
                  </a:lnTo>
                  <a:lnTo>
                    <a:pt x="545033" y="16764"/>
                  </a:lnTo>
                  <a:lnTo>
                    <a:pt x="544969" y="16002"/>
                  </a:lnTo>
                  <a:lnTo>
                    <a:pt x="543801" y="14732"/>
                  </a:lnTo>
                  <a:lnTo>
                    <a:pt x="544410" y="16510"/>
                  </a:lnTo>
                  <a:lnTo>
                    <a:pt x="544499" y="17018"/>
                  </a:lnTo>
                  <a:lnTo>
                    <a:pt x="544144" y="18034"/>
                  </a:lnTo>
                  <a:lnTo>
                    <a:pt x="543166" y="17399"/>
                  </a:lnTo>
                  <a:lnTo>
                    <a:pt x="544766" y="19685"/>
                  </a:lnTo>
                  <a:lnTo>
                    <a:pt x="544842" y="20294"/>
                  </a:lnTo>
                  <a:lnTo>
                    <a:pt x="543915" y="23749"/>
                  </a:lnTo>
                  <a:lnTo>
                    <a:pt x="543725" y="22860"/>
                  </a:lnTo>
                  <a:lnTo>
                    <a:pt x="542836" y="18796"/>
                  </a:lnTo>
                  <a:lnTo>
                    <a:pt x="542036" y="15113"/>
                  </a:lnTo>
                  <a:lnTo>
                    <a:pt x="540981" y="18796"/>
                  </a:lnTo>
                  <a:lnTo>
                    <a:pt x="541020" y="18161"/>
                  </a:lnTo>
                  <a:lnTo>
                    <a:pt x="541083" y="16764"/>
                  </a:lnTo>
                  <a:lnTo>
                    <a:pt x="540410" y="18161"/>
                  </a:lnTo>
                  <a:lnTo>
                    <a:pt x="537514" y="17526"/>
                  </a:lnTo>
                  <a:lnTo>
                    <a:pt x="537870" y="22860"/>
                  </a:lnTo>
                  <a:lnTo>
                    <a:pt x="537527" y="22225"/>
                  </a:lnTo>
                  <a:lnTo>
                    <a:pt x="536917" y="20701"/>
                  </a:lnTo>
                  <a:lnTo>
                    <a:pt x="536994" y="20294"/>
                  </a:lnTo>
                  <a:lnTo>
                    <a:pt x="537159" y="19939"/>
                  </a:lnTo>
                  <a:lnTo>
                    <a:pt x="534670" y="19812"/>
                  </a:lnTo>
                  <a:lnTo>
                    <a:pt x="533514" y="26670"/>
                  </a:lnTo>
                  <a:lnTo>
                    <a:pt x="532396" y="25527"/>
                  </a:lnTo>
                  <a:lnTo>
                    <a:pt x="530923" y="24003"/>
                  </a:lnTo>
                  <a:lnTo>
                    <a:pt x="530682" y="22479"/>
                  </a:lnTo>
                  <a:lnTo>
                    <a:pt x="530504" y="22860"/>
                  </a:lnTo>
                  <a:lnTo>
                    <a:pt x="530402" y="23241"/>
                  </a:lnTo>
                  <a:lnTo>
                    <a:pt x="530720" y="25527"/>
                  </a:lnTo>
                  <a:lnTo>
                    <a:pt x="529856" y="24257"/>
                  </a:lnTo>
                  <a:lnTo>
                    <a:pt x="529742" y="24003"/>
                  </a:lnTo>
                  <a:lnTo>
                    <a:pt x="529615" y="23368"/>
                  </a:lnTo>
                  <a:lnTo>
                    <a:pt x="529539" y="22606"/>
                  </a:lnTo>
                  <a:lnTo>
                    <a:pt x="529310" y="22606"/>
                  </a:lnTo>
                  <a:lnTo>
                    <a:pt x="528916" y="25527"/>
                  </a:lnTo>
                  <a:lnTo>
                    <a:pt x="528104" y="24765"/>
                  </a:lnTo>
                  <a:lnTo>
                    <a:pt x="528116" y="22987"/>
                  </a:lnTo>
                  <a:lnTo>
                    <a:pt x="525348" y="21590"/>
                  </a:lnTo>
                  <a:lnTo>
                    <a:pt x="525868" y="28067"/>
                  </a:lnTo>
                  <a:lnTo>
                    <a:pt x="524332" y="29591"/>
                  </a:lnTo>
                  <a:lnTo>
                    <a:pt x="523074" y="25146"/>
                  </a:lnTo>
                  <a:lnTo>
                    <a:pt x="520903" y="24130"/>
                  </a:lnTo>
                  <a:lnTo>
                    <a:pt x="519823" y="23749"/>
                  </a:lnTo>
                  <a:lnTo>
                    <a:pt x="519684" y="23114"/>
                  </a:lnTo>
                  <a:lnTo>
                    <a:pt x="516940" y="23368"/>
                  </a:lnTo>
                  <a:lnTo>
                    <a:pt x="516394" y="27940"/>
                  </a:lnTo>
                  <a:lnTo>
                    <a:pt x="516280" y="28194"/>
                  </a:lnTo>
                  <a:lnTo>
                    <a:pt x="514553" y="30480"/>
                  </a:lnTo>
                  <a:lnTo>
                    <a:pt x="514197" y="29972"/>
                  </a:lnTo>
                  <a:lnTo>
                    <a:pt x="511632" y="26162"/>
                  </a:lnTo>
                  <a:lnTo>
                    <a:pt x="508952" y="29972"/>
                  </a:lnTo>
                  <a:lnTo>
                    <a:pt x="505752" y="28067"/>
                  </a:lnTo>
                  <a:lnTo>
                    <a:pt x="506374" y="28702"/>
                  </a:lnTo>
                  <a:lnTo>
                    <a:pt x="506768" y="31496"/>
                  </a:lnTo>
                  <a:lnTo>
                    <a:pt x="506501" y="32131"/>
                  </a:lnTo>
                  <a:lnTo>
                    <a:pt x="505663" y="31369"/>
                  </a:lnTo>
                  <a:lnTo>
                    <a:pt x="505929" y="35560"/>
                  </a:lnTo>
                  <a:lnTo>
                    <a:pt x="505777" y="35052"/>
                  </a:lnTo>
                  <a:lnTo>
                    <a:pt x="505675" y="34671"/>
                  </a:lnTo>
                  <a:lnTo>
                    <a:pt x="504748" y="31496"/>
                  </a:lnTo>
                  <a:lnTo>
                    <a:pt x="504952" y="31496"/>
                  </a:lnTo>
                  <a:lnTo>
                    <a:pt x="503288" y="27686"/>
                  </a:lnTo>
                  <a:lnTo>
                    <a:pt x="502475" y="29083"/>
                  </a:lnTo>
                  <a:lnTo>
                    <a:pt x="501548" y="29337"/>
                  </a:lnTo>
                  <a:lnTo>
                    <a:pt x="503097" y="34671"/>
                  </a:lnTo>
                  <a:lnTo>
                    <a:pt x="500227" y="32385"/>
                  </a:lnTo>
                  <a:lnTo>
                    <a:pt x="498322" y="33655"/>
                  </a:lnTo>
                  <a:lnTo>
                    <a:pt x="496633" y="35052"/>
                  </a:lnTo>
                  <a:lnTo>
                    <a:pt x="494474" y="33020"/>
                  </a:lnTo>
                  <a:lnTo>
                    <a:pt x="494372" y="34544"/>
                  </a:lnTo>
                  <a:lnTo>
                    <a:pt x="493674" y="34798"/>
                  </a:lnTo>
                  <a:lnTo>
                    <a:pt x="493547" y="36195"/>
                  </a:lnTo>
                  <a:lnTo>
                    <a:pt x="492975" y="34417"/>
                  </a:lnTo>
                  <a:lnTo>
                    <a:pt x="492645" y="33401"/>
                  </a:lnTo>
                  <a:lnTo>
                    <a:pt x="489953" y="33147"/>
                  </a:lnTo>
                  <a:lnTo>
                    <a:pt x="488276" y="34417"/>
                  </a:lnTo>
                  <a:lnTo>
                    <a:pt x="487959" y="32385"/>
                  </a:lnTo>
                  <a:lnTo>
                    <a:pt x="486816" y="32512"/>
                  </a:lnTo>
                  <a:lnTo>
                    <a:pt x="489407" y="40894"/>
                  </a:lnTo>
                  <a:lnTo>
                    <a:pt x="488480" y="41402"/>
                  </a:lnTo>
                  <a:lnTo>
                    <a:pt x="487654" y="39497"/>
                  </a:lnTo>
                  <a:lnTo>
                    <a:pt x="487006" y="37973"/>
                  </a:lnTo>
                  <a:lnTo>
                    <a:pt x="486727" y="37338"/>
                  </a:lnTo>
                  <a:lnTo>
                    <a:pt x="484860" y="37973"/>
                  </a:lnTo>
                  <a:lnTo>
                    <a:pt x="481685" y="35052"/>
                  </a:lnTo>
                  <a:lnTo>
                    <a:pt x="481203" y="39497"/>
                  </a:lnTo>
                  <a:lnTo>
                    <a:pt x="480669" y="37719"/>
                  </a:lnTo>
                  <a:lnTo>
                    <a:pt x="480631" y="37592"/>
                  </a:lnTo>
                  <a:lnTo>
                    <a:pt x="480872" y="37338"/>
                  </a:lnTo>
                  <a:lnTo>
                    <a:pt x="479958" y="37592"/>
                  </a:lnTo>
                  <a:lnTo>
                    <a:pt x="476453" y="35814"/>
                  </a:lnTo>
                  <a:lnTo>
                    <a:pt x="477418" y="38061"/>
                  </a:lnTo>
                  <a:lnTo>
                    <a:pt x="476783" y="41910"/>
                  </a:lnTo>
                  <a:lnTo>
                    <a:pt x="476427" y="43688"/>
                  </a:lnTo>
                  <a:lnTo>
                    <a:pt x="475564" y="40894"/>
                  </a:lnTo>
                  <a:lnTo>
                    <a:pt x="476008" y="44704"/>
                  </a:lnTo>
                  <a:lnTo>
                    <a:pt x="476135" y="45097"/>
                  </a:lnTo>
                  <a:lnTo>
                    <a:pt x="476262" y="45847"/>
                  </a:lnTo>
                  <a:lnTo>
                    <a:pt x="475538" y="47117"/>
                  </a:lnTo>
                  <a:lnTo>
                    <a:pt x="475119" y="46863"/>
                  </a:lnTo>
                  <a:lnTo>
                    <a:pt x="474446" y="45085"/>
                  </a:lnTo>
                  <a:lnTo>
                    <a:pt x="473633" y="44450"/>
                  </a:lnTo>
                  <a:lnTo>
                    <a:pt x="475348" y="48387"/>
                  </a:lnTo>
                  <a:lnTo>
                    <a:pt x="473722" y="47396"/>
                  </a:lnTo>
                  <a:lnTo>
                    <a:pt x="473608" y="46736"/>
                  </a:lnTo>
                  <a:lnTo>
                    <a:pt x="473443" y="45466"/>
                  </a:lnTo>
                  <a:lnTo>
                    <a:pt x="472401" y="45593"/>
                  </a:lnTo>
                  <a:lnTo>
                    <a:pt x="472782" y="46482"/>
                  </a:lnTo>
                  <a:lnTo>
                    <a:pt x="472859" y="46863"/>
                  </a:lnTo>
                  <a:lnTo>
                    <a:pt x="472973" y="49530"/>
                  </a:lnTo>
                  <a:lnTo>
                    <a:pt x="472909" y="50038"/>
                  </a:lnTo>
                  <a:lnTo>
                    <a:pt x="472541" y="49796"/>
                  </a:lnTo>
                  <a:lnTo>
                    <a:pt x="472541" y="63246"/>
                  </a:lnTo>
                  <a:lnTo>
                    <a:pt x="471919" y="63246"/>
                  </a:lnTo>
                  <a:lnTo>
                    <a:pt x="471601" y="63500"/>
                  </a:lnTo>
                  <a:lnTo>
                    <a:pt x="471157" y="62484"/>
                  </a:lnTo>
                  <a:lnTo>
                    <a:pt x="470839" y="61468"/>
                  </a:lnTo>
                  <a:lnTo>
                    <a:pt x="471068" y="61468"/>
                  </a:lnTo>
                  <a:lnTo>
                    <a:pt x="471220" y="62230"/>
                  </a:lnTo>
                  <a:lnTo>
                    <a:pt x="471906" y="62484"/>
                  </a:lnTo>
                  <a:lnTo>
                    <a:pt x="472541" y="63246"/>
                  </a:lnTo>
                  <a:lnTo>
                    <a:pt x="472541" y="49796"/>
                  </a:lnTo>
                  <a:lnTo>
                    <a:pt x="471017" y="48768"/>
                  </a:lnTo>
                  <a:lnTo>
                    <a:pt x="469925" y="46355"/>
                  </a:lnTo>
                  <a:lnTo>
                    <a:pt x="470306" y="47625"/>
                  </a:lnTo>
                  <a:lnTo>
                    <a:pt x="470395" y="48006"/>
                  </a:lnTo>
                  <a:lnTo>
                    <a:pt x="470636" y="50038"/>
                  </a:lnTo>
                  <a:lnTo>
                    <a:pt x="470509" y="49987"/>
                  </a:lnTo>
                  <a:lnTo>
                    <a:pt x="470509" y="64135"/>
                  </a:lnTo>
                  <a:lnTo>
                    <a:pt x="470052" y="64516"/>
                  </a:lnTo>
                  <a:lnTo>
                    <a:pt x="470471" y="64135"/>
                  </a:lnTo>
                  <a:lnTo>
                    <a:pt x="470509" y="49987"/>
                  </a:lnTo>
                  <a:lnTo>
                    <a:pt x="469798" y="49657"/>
                  </a:lnTo>
                  <a:lnTo>
                    <a:pt x="469404" y="48768"/>
                  </a:lnTo>
                  <a:lnTo>
                    <a:pt x="469328" y="47752"/>
                  </a:lnTo>
                  <a:lnTo>
                    <a:pt x="469099" y="47625"/>
                  </a:lnTo>
                  <a:lnTo>
                    <a:pt x="468642" y="47371"/>
                  </a:lnTo>
                  <a:lnTo>
                    <a:pt x="467614" y="46812"/>
                  </a:lnTo>
                  <a:lnTo>
                    <a:pt x="467614" y="47371"/>
                  </a:lnTo>
                  <a:lnTo>
                    <a:pt x="467601" y="47625"/>
                  </a:lnTo>
                  <a:lnTo>
                    <a:pt x="467512" y="47396"/>
                  </a:lnTo>
                  <a:lnTo>
                    <a:pt x="467614" y="46812"/>
                  </a:lnTo>
                  <a:lnTo>
                    <a:pt x="467194" y="46583"/>
                  </a:lnTo>
                  <a:lnTo>
                    <a:pt x="466623" y="45085"/>
                  </a:lnTo>
                  <a:lnTo>
                    <a:pt x="465442" y="45085"/>
                  </a:lnTo>
                  <a:lnTo>
                    <a:pt x="464896" y="41275"/>
                  </a:lnTo>
                  <a:lnTo>
                    <a:pt x="464896" y="45466"/>
                  </a:lnTo>
                  <a:lnTo>
                    <a:pt x="465023" y="48133"/>
                  </a:lnTo>
                  <a:lnTo>
                    <a:pt x="463804" y="47498"/>
                  </a:lnTo>
                  <a:lnTo>
                    <a:pt x="463562" y="47371"/>
                  </a:lnTo>
                  <a:lnTo>
                    <a:pt x="463296" y="46863"/>
                  </a:lnTo>
                  <a:lnTo>
                    <a:pt x="463118" y="46532"/>
                  </a:lnTo>
                  <a:lnTo>
                    <a:pt x="463080" y="46228"/>
                  </a:lnTo>
                  <a:lnTo>
                    <a:pt x="462762" y="46101"/>
                  </a:lnTo>
                  <a:lnTo>
                    <a:pt x="462699" y="46228"/>
                  </a:lnTo>
                  <a:lnTo>
                    <a:pt x="462622" y="46863"/>
                  </a:lnTo>
                  <a:lnTo>
                    <a:pt x="462013" y="46482"/>
                  </a:lnTo>
                  <a:lnTo>
                    <a:pt x="461810" y="46355"/>
                  </a:lnTo>
                  <a:lnTo>
                    <a:pt x="461505" y="46482"/>
                  </a:lnTo>
                  <a:lnTo>
                    <a:pt x="461289" y="46024"/>
                  </a:lnTo>
                  <a:lnTo>
                    <a:pt x="461289" y="46583"/>
                  </a:lnTo>
                  <a:lnTo>
                    <a:pt x="461086" y="46863"/>
                  </a:lnTo>
                  <a:lnTo>
                    <a:pt x="461010" y="47498"/>
                  </a:lnTo>
                  <a:lnTo>
                    <a:pt x="460692" y="46355"/>
                  </a:lnTo>
                  <a:lnTo>
                    <a:pt x="460781" y="45466"/>
                  </a:lnTo>
                  <a:lnTo>
                    <a:pt x="461175" y="46101"/>
                  </a:lnTo>
                  <a:lnTo>
                    <a:pt x="461289" y="46583"/>
                  </a:lnTo>
                  <a:lnTo>
                    <a:pt x="461289" y="46024"/>
                  </a:lnTo>
                  <a:lnTo>
                    <a:pt x="461035" y="45466"/>
                  </a:lnTo>
                  <a:lnTo>
                    <a:pt x="460565" y="44450"/>
                  </a:lnTo>
                  <a:lnTo>
                    <a:pt x="459892" y="45847"/>
                  </a:lnTo>
                  <a:lnTo>
                    <a:pt x="459333" y="45974"/>
                  </a:lnTo>
                  <a:lnTo>
                    <a:pt x="460413" y="48514"/>
                  </a:lnTo>
                  <a:lnTo>
                    <a:pt x="465632" y="48514"/>
                  </a:lnTo>
                  <a:lnTo>
                    <a:pt x="465467" y="48260"/>
                  </a:lnTo>
                  <a:lnTo>
                    <a:pt x="465366" y="48133"/>
                  </a:lnTo>
                  <a:lnTo>
                    <a:pt x="465264" y="48006"/>
                  </a:lnTo>
                  <a:lnTo>
                    <a:pt x="466547" y="47625"/>
                  </a:lnTo>
                  <a:lnTo>
                    <a:pt x="467233" y="47459"/>
                  </a:lnTo>
                  <a:lnTo>
                    <a:pt x="468223" y="51816"/>
                  </a:lnTo>
                  <a:lnTo>
                    <a:pt x="466077" y="49530"/>
                  </a:lnTo>
                  <a:lnTo>
                    <a:pt x="465874" y="49022"/>
                  </a:lnTo>
                  <a:lnTo>
                    <a:pt x="465709" y="48641"/>
                  </a:lnTo>
                  <a:lnTo>
                    <a:pt x="461556" y="48641"/>
                  </a:lnTo>
                  <a:lnTo>
                    <a:pt x="461556" y="49707"/>
                  </a:lnTo>
                  <a:lnTo>
                    <a:pt x="461518" y="49530"/>
                  </a:lnTo>
                  <a:lnTo>
                    <a:pt x="461556" y="49707"/>
                  </a:lnTo>
                  <a:lnTo>
                    <a:pt x="461556" y="48641"/>
                  </a:lnTo>
                  <a:lnTo>
                    <a:pt x="460476" y="48641"/>
                  </a:lnTo>
                  <a:lnTo>
                    <a:pt x="459740" y="48641"/>
                  </a:lnTo>
                  <a:lnTo>
                    <a:pt x="461035" y="50266"/>
                  </a:lnTo>
                  <a:lnTo>
                    <a:pt x="461403" y="49923"/>
                  </a:lnTo>
                  <a:lnTo>
                    <a:pt x="461352" y="50050"/>
                  </a:lnTo>
                  <a:lnTo>
                    <a:pt x="461530" y="50253"/>
                  </a:lnTo>
                  <a:lnTo>
                    <a:pt x="461683" y="50431"/>
                  </a:lnTo>
                  <a:lnTo>
                    <a:pt x="461810" y="50584"/>
                  </a:lnTo>
                  <a:lnTo>
                    <a:pt x="461594" y="49771"/>
                  </a:lnTo>
                  <a:lnTo>
                    <a:pt x="461873" y="49530"/>
                  </a:lnTo>
                  <a:lnTo>
                    <a:pt x="462762" y="49022"/>
                  </a:lnTo>
                  <a:lnTo>
                    <a:pt x="462864" y="49911"/>
                  </a:lnTo>
                  <a:lnTo>
                    <a:pt x="462978" y="51943"/>
                  </a:lnTo>
                  <a:lnTo>
                    <a:pt x="461810" y="50673"/>
                  </a:lnTo>
                  <a:lnTo>
                    <a:pt x="462876" y="55372"/>
                  </a:lnTo>
                  <a:lnTo>
                    <a:pt x="460667" y="51816"/>
                  </a:lnTo>
                  <a:lnTo>
                    <a:pt x="458482" y="50292"/>
                  </a:lnTo>
                  <a:lnTo>
                    <a:pt x="457339" y="48006"/>
                  </a:lnTo>
                  <a:lnTo>
                    <a:pt x="457060" y="48666"/>
                  </a:lnTo>
                  <a:lnTo>
                    <a:pt x="457060" y="71247"/>
                  </a:lnTo>
                  <a:lnTo>
                    <a:pt x="454431" y="70053"/>
                  </a:lnTo>
                  <a:lnTo>
                    <a:pt x="454393" y="68326"/>
                  </a:lnTo>
                  <a:lnTo>
                    <a:pt x="454380" y="67437"/>
                  </a:lnTo>
                  <a:lnTo>
                    <a:pt x="455523" y="68072"/>
                  </a:lnTo>
                  <a:lnTo>
                    <a:pt x="457060" y="71247"/>
                  </a:lnTo>
                  <a:lnTo>
                    <a:pt x="457060" y="48666"/>
                  </a:lnTo>
                  <a:lnTo>
                    <a:pt x="456425" y="50165"/>
                  </a:lnTo>
                  <a:lnTo>
                    <a:pt x="454101" y="50546"/>
                  </a:lnTo>
                  <a:lnTo>
                    <a:pt x="455117" y="55372"/>
                  </a:lnTo>
                  <a:lnTo>
                    <a:pt x="455206" y="56261"/>
                  </a:lnTo>
                  <a:lnTo>
                    <a:pt x="455091" y="56896"/>
                  </a:lnTo>
                  <a:lnTo>
                    <a:pt x="454152" y="54737"/>
                  </a:lnTo>
                  <a:lnTo>
                    <a:pt x="453732" y="54102"/>
                  </a:lnTo>
                  <a:lnTo>
                    <a:pt x="453682" y="53403"/>
                  </a:lnTo>
                  <a:lnTo>
                    <a:pt x="453517" y="54229"/>
                  </a:lnTo>
                  <a:lnTo>
                    <a:pt x="451459" y="54102"/>
                  </a:lnTo>
                  <a:lnTo>
                    <a:pt x="451637" y="54597"/>
                  </a:lnTo>
                  <a:lnTo>
                    <a:pt x="451726" y="54864"/>
                  </a:lnTo>
                  <a:lnTo>
                    <a:pt x="451942" y="54356"/>
                  </a:lnTo>
                  <a:lnTo>
                    <a:pt x="451815" y="55118"/>
                  </a:lnTo>
                  <a:lnTo>
                    <a:pt x="452755" y="57785"/>
                  </a:lnTo>
                  <a:lnTo>
                    <a:pt x="450977" y="56642"/>
                  </a:lnTo>
                  <a:lnTo>
                    <a:pt x="451459" y="55499"/>
                  </a:lnTo>
                  <a:lnTo>
                    <a:pt x="451624" y="55118"/>
                  </a:lnTo>
                  <a:lnTo>
                    <a:pt x="451637" y="54597"/>
                  </a:lnTo>
                  <a:lnTo>
                    <a:pt x="450723" y="55499"/>
                  </a:lnTo>
                  <a:lnTo>
                    <a:pt x="450469" y="54229"/>
                  </a:lnTo>
                  <a:lnTo>
                    <a:pt x="447954" y="54102"/>
                  </a:lnTo>
                  <a:lnTo>
                    <a:pt x="447192" y="57531"/>
                  </a:lnTo>
                  <a:lnTo>
                    <a:pt x="446252" y="60579"/>
                  </a:lnTo>
                  <a:lnTo>
                    <a:pt x="443179" y="59563"/>
                  </a:lnTo>
                  <a:lnTo>
                    <a:pt x="443801" y="60071"/>
                  </a:lnTo>
                  <a:lnTo>
                    <a:pt x="444106" y="60706"/>
                  </a:lnTo>
                  <a:lnTo>
                    <a:pt x="438975" y="59182"/>
                  </a:lnTo>
                  <a:lnTo>
                    <a:pt x="437781" y="66929"/>
                  </a:lnTo>
                  <a:lnTo>
                    <a:pt x="431863" y="63627"/>
                  </a:lnTo>
                  <a:lnTo>
                    <a:pt x="430364" y="63119"/>
                  </a:lnTo>
                  <a:lnTo>
                    <a:pt x="431292" y="65405"/>
                  </a:lnTo>
                  <a:lnTo>
                    <a:pt x="431457" y="67437"/>
                  </a:lnTo>
                  <a:lnTo>
                    <a:pt x="429895" y="64643"/>
                  </a:lnTo>
                  <a:lnTo>
                    <a:pt x="430225" y="67310"/>
                  </a:lnTo>
                  <a:lnTo>
                    <a:pt x="430352" y="68580"/>
                  </a:lnTo>
                  <a:lnTo>
                    <a:pt x="430009" y="71628"/>
                  </a:lnTo>
                  <a:lnTo>
                    <a:pt x="424421" y="62738"/>
                  </a:lnTo>
                  <a:lnTo>
                    <a:pt x="424611" y="67183"/>
                  </a:lnTo>
                  <a:lnTo>
                    <a:pt x="424738" y="68326"/>
                  </a:lnTo>
                  <a:lnTo>
                    <a:pt x="425831" y="69977"/>
                  </a:lnTo>
                  <a:lnTo>
                    <a:pt x="424954" y="69977"/>
                  </a:lnTo>
                  <a:lnTo>
                    <a:pt x="424180" y="72136"/>
                  </a:lnTo>
                  <a:lnTo>
                    <a:pt x="424129" y="72009"/>
                  </a:lnTo>
                  <a:lnTo>
                    <a:pt x="423240" y="69850"/>
                  </a:lnTo>
                  <a:lnTo>
                    <a:pt x="423379" y="70485"/>
                  </a:lnTo>
                  <a:lnTo>
                    <a:pt x="423976" y="72009"/>
                  </a:lnTo>
                  <a:lnTo>
                    <a:pt x="423214" y="71120"/>
                  </a:lnTo>
                  <a:lnTo>
                    <a:pt x="422478" y="69723"/>
                  </a:lnTo>
                  <a:lnTo>
                    <a:pt x="422021" y="73025"/>
                  </a:lnTo>
                  <a:lnTo>
                    <a:pt x="420179" y="72644"/>
                  </a:lnTo>
                  <a:lnTo>
                    <a:pt x="419354" y="67056"/>
                  </a:lnTo>
                  <a:lnTo>
                    <a:pt x="417309" y="67678"/>
                  </a:lnTo>
                  <a:lnTo>
                    <a:pt x="417207" y="67818"/>
                  </a:lnTo>
                  <a:lnTo>
                    <a:pt x="416953" y="68326"/>
                  </a:lnTo>
                  <a:lnTo>
                    <a:pt x="416852" y="68707"/>
                  </a:lnTo>
                  <a:lnTo>
                    <a:pt x="417347" y="72771"/>
                  </a:lnTo>
                  <a:lnTo>
                    <a:pt x="417474" y="73025"/>
                  </a:lnTo>
                  <a:lnTo>
                    <a:pt x="418122" y="73787"/>
                  </a:lnTo>
                  <a:lnTo>
                    <a:pt x="418452" y="73787"/>
                  </a:lnTo>
                  <a:lnTo>
                    <a:pt x="419315" y="74422"/>
                  </a:lnTo>
                  <a:lnTo>
                    <a:pt x="420001" y="75692"/>
                  </a:lnTo>
                  <a:lnTo>
                    <a:pt x="420001" y="76073"/>
                  </a:lnTo>
                  <a:lnTo>
                    <a:pt x="419912" y="77216"/>
                  </a:lnTo>
                  <a:lnTo>
                    <a:pt x="421843" y="81407"/>
                  </a:lnTo>
                  <a:lnTo>
                    <a:pt x="423583" y="86106"/>
                  </a:lnTo>
                  <a:lnTo>
                    <a:pt x="426643" y="88392"/>
                  </a:lnTo>
                  <a:lnTo>
                    <a:pt x="426415" y="85217"/>
                  </a:lnTo>
                  <a:lnTo>
                    <a:pt x="427812" y="87122"/>
                  </a:lnTo>
                  <a:lnTo>
                    <a:pt x="426961" y="87757"/>
                  </a:lnTo>
                  <a:lnTo>
                    <a:pt x="428459" y="89408"/>
                  </a:lnTo>
                  <a:lnTo>
                    <a:pt x="427990" y="87757"/>
                  </a:lnTo>
                  <a:lnTo>
                    <a:pt x="427875" y="87249"/>
                  </a:lnTo>
                  <a:lnTo>
                    <a:pt x="427685" y="86106"/>
                  </a:lnTo>
                  <a:lnTo>
                    <a:pt x="428345" y="87249"/>
                  </a:lnTo>
                  <a:lnTo>
                    <a:pt x="428879" y="88011"/>
                  </a:lnTo>
                  <a:lnTo>
                    <a:pt x="429298" y="88265"/>
                  </a:lnTo>
                  <a:lnTo>
                    <a:pt x="428840" y="86106"/>
                  </a:lnTo>
                  <a:lnTo>
                    <a:pt x="428663" y="85217"/>
                  </a:lnTo>
                  <a:lnTo>
                    <a:pt x="428371" y="83832"/>
                  </a:lnTo>
                  <a:lnTo>
                    <a:pt x="428383" y="83693"/>
                  </a:lnTo>
                  <a:lnTo>
                    <a:pt x="428409" y="83566"/>
                  </a:lnTo>
                  <a:lnTo>
                    <a:pt x="428523" y="82550"/>
                  </a:lnTo>
                  <a:lnTo>
                    <a:pt x="430022" y="84328"/>
                  </a:lnTo>
                  <a:lnTo>
                    <a:pt x="430657" y="85979"/>
                  </a:lnTo>
                  <a:lnTo>
                    <a:pt x="430441" y="83947"/>
                  </a:lnTo>
                  <a:lnTo>
                    <a:pt x="431012" y="84963"/>
                  </a:lnTo>
                  <a:lnTo>
                    <a:pt x="431114" y="85217"/>
                  </a:lnTo>
                  <a:lnTo>
                    <a:pt x="431228" y="85636"/>
                  </a:lnTo>
                  <a:lnTo>
                    <a:pt x="431177" y="84836"/>
                  </a:lnTo>
                  <a:lnTo>
                    <a:pt x="432447" y="85217"/>
                  </a:lnTo>
                  <a:lnTo>
                    <a:pt x="432320" y="84836"/>
                  </a:lnTo>
                  <a:lnTo>
                    <a:pt x="432028" y="83947"/>
                  </a:lnTo>
                  <a:lnTo>
                    <a:pt x="431609" y="82677"/>
                  </a:lnTo>
                  <a:lnTo>
                    <a:pt x="433324" y="84963"/>
                  </a:lnTo>
                  <a:lnTo>
                    <a:pt x="433209" y="82677"/>
                  </a:lnTo>
                  <a:lnTo>
                    <a:pt x="433209" y="82550"/>
                  </a:lnTo>
                  <a:lnTo>
                    <a:pt x="433146" y="81280"/>
                  </a:lnTo>
                  <a:lnTo>
                    <a:pt x="435063" y="85471"/>
                  </a:lnTo>
                  <a:lnTo>
                    <a:pt x="434759" y="84201"/>
                  </a:lnTo>
                  <a:lnTo>
                    <a:pt x="434479" y="81661"/>
                  </a:lnTo>
                  <a:lnTo>
                    <a:pt x="434898" y="81280"/>
                  </a:lnTo>
                  <a:lnTo>
                    <a:pt x="436333" y="86741"/>
                  </a:lnTo>
                  <a:lnTo>
                    <a:pt x="436841" y="81280"/>
                  </a:lnTo>
                  <a:lnTo>
                    <a:pt x="436905" y="80645"/>
                  </a:lnTo>
                  <a:lnTo>
                    <a:pt x="439178" y="86106"/>
                  </a:lnTo>
                  <a:lnTo>
                    <a:pt x="437743" y="81280"/>
                  </a:lnTo>
                  <a:lnTo>
                    <a:pt x="440677" y="83058"/>
                  </a:lnTo>
                  <a:lnTo>
                    <a:pt x="440690" y="81280"/>
                  </a:lnTo>
                  <a:lnTo>
                    <a:pt x="440702" y="80645"/>
                  </a:lnTo>
                  <a:lnTo>
                    <a:pt x="440702" y="79883"/>
                  </a:lnTo>
                  <a:lnTo>
                    <a:pt x="440956" y="80924"/>
                  </a:lnTo>
                  <a:lnTo>
                    <a:pt x="441642" y="81026"/>
                  </a:lnTo>
                  <a:lnTo>
                    <a:pt x="442468" y="82296"/>
                  </a:lnTo>
                  <a:lnTo>
                    <a:pt x="443293" y="82931"/>
                  </a:lnTo>
                  <a:lnTo>
                    <a:pt x="441985" y="79883"/>
                  </a:lnTo>
                  <a:lnTo>
                    <a:pt x="441718" y="79248"/>
                  </a:lnTo>
                  <a:lnTo>
                    <a:pt x="441731" y="78994"/>
                  </a:lnTo>
                  <a:lnTo>
                    <a:pt x="442277" y="77978"/>
                  </a:lnTo>
                  <a:lnTo>
                    <a:pt x="442150" y="76835"/>
                  </a:lnTo>
                  <a:lnTo>
                    <a:pt x="441871" y="75311"/>
                  </a:lnTo>
                  <a:lnTo>
                    <a:pt x="444334" y="78486"/>
                  </a:lnTo>
                  <a:lnTo>
                    <a:pt x="443357" y="79883"/>
                  </a:lnTo>
                  <a:lnTo>
                    <a:pt x="445185" y="83185"/>
                  </a:lnTo>
                  <a:lnTo>
                    <a:pt x="443776" y="80264"/>
                  </a:lnTo>
                  <a:lnTo>
                    <a:pt x="445262" y="79502"/>
                  </a:lnTo>
                  <a:lnTo>
                    <a:pt x="443839" y="77216"/>
                  </a:lnTo>
                  <a:lnTo>
                    <a:pt x="445490" y="79121"/>
                  </a:lnTo>
                  <a:lnTo>
                    <a:pt x="444881" y="77978"/>
                  </a:lnTo>
                  <a:lnTo>
                    <a:pt x="446595" y="80899"/>
                  </a:lnTo>
                  <a:lnTo>
                    <a:pt x="445363" y="77978"/>
                  </a:lnTo>
                  <a:lnTo>
                    <a:pt x="445046" y="77216"/>
                  </a:lnTo>
                  <a:lnTo>
                    <a:pt x="444614" y="76200"/>
                  </a:lnTo>
                  <a:lnTo>
                    <a:pt x="446836" y="79883"/>
                  </a:lnTo>
                  <a:lnTo>
                    <a:pt x="446074" y="76835"/>
                  </a:lnTo>
                  <a:lnTo>
                    <a:pt x="448043" y="78740"/>
                  </a:lnTo>
                  <a:lnTo>
                    <a:pt x="448271" y="81026"/>
                  </a:lnTo>
                  <a:lnTo>
                    <a:pt x="448652" y="79248"/>
                  </a:lnTo>
                  <a:lnTo>
                    <a:pt x="449338" y="79946"/>
                  </a:lnTo>
                  <a:lnTo>
                    <a:pt x="448894" y="79248"/>
                  </a:lnTo>
                  <a:lnTo>
                    <a:pt x="448564" y="78740"/>
                  </a:lnTo>
                  <a:lnTo>
                    <a:pt x="447916" y="76835"/>
                  </a:lnTo>
                  <a:lnTo>
                    <a:pt x="447878" y="76708"/>
                  </a:lnTo>
                  <a:lnTo>
                    <a:pt x="448144" y="76200"/>
                  </a:lnTo>
                  <a:lnTo>
                    <a:pt x="448602" y="75311"/>
                  </a:lnTo>
                  <a:lnTo>
                    <a:pt x="448665" y="75184"/>
                  </a:lnTo>
                  <a:lnTo>
                    <a:pt x="449605" y="78994"/>
                  </a:lnTo>
                  <a:lnTo>
                    <a:pt x="450824" y="80645"/>
                  </a:lnTo>
                  <a:lnTo>
                    <a:pt x="451142" y="79502"/>
                  </a:lnTo>
                  <a:lnTo>
                    <a:pt x="451027" y="78740"/>
                  </a:lnTo>
                  <a:lnTo>
                    <a:pt x="450342" y="75819"/>
                  </a:lnTo>
                  <a:lnTo>
                    <a:pt x="450977" y="75692"/>
                  </a:lnTo>
                  <a:lnTo>
                    <a:pt x="451269" y="76327"/>
                  </a:lnTo>
                  <a:lnTo>
                    <a:pt x="451485" y="76454"/>
                  </a:lnTo>
                  <a:lnTo>
                    <a:pt x="451662" y="77216"/>
                  </a:lnTo>
                  <a:lnTo>
                    <a:pt x="451459" y="75692"/>
                  </a:lnTo>
                  <a:lnTo>
                    <a:pt x="451396" y="75184"/>
                  </a:lnTo>
                  <a:lnTo>
                    <a:pt x="451256" y="74041"/>
                  </a:lnTo>
                  <a:lnTo>
                    <a:pt x="454012" y="76073"/>
                  </a:lnTo>
                  <a:lnTo>
                    <a:pt x="453720" y="74041"/>
                  </a:lnTo>
                  <a:lnTo>
                    <a:pt x="453567" y="73025"/>
                  </a:lnTo>
                  <a:lnTo>
                    <a:pt x="453440" y="72136"/>
                  </a:lnTo>
                  <a:lnTo>
                    <a:pt x="453707" y="72491"/>
                  </a:lnTo>
                  <a:lnTo>
                    <a:pt x="453237" y="71628"/>
                  </a:lnTo>
                  <a:lnTo>
                    <a:pt x="453021" y="71247"/>
                  </a:lnTo>
                  <a:lnTo>
                    <a:pt x="452170" y="69342"/>
                  </a:lnTo>
                  <a:lnTo>
                    <a:pt x="451688" y="68072"/>
                  </a:lnTo>
                  <a:lnTo>
                    <a:pt x="452145" y="67818"/>
                  </a:lnTo>
                  <a:lnTo>
                    <a:pt x="452056" y="67437"/>
                  </a:lnTo>
                  <a:lnTo>
                    <a:pt x="451929" y="66929"/>
                  </a:lnTo>
                  <a:lnTo>
                    <a:pt x="451612" y="65532"/>
                  </a:lnTo>
                  <a:lnTo>
                    <a:pt x="452780" y="67691"/>
                  </a:lnTo>
                  <a:lnTo>
                    <a:pt x="452462" y="67818"/>
                  </a:lnTo>
                  <a:lnTo>
                    <a:pt x="452843" y="68707"/>
                  </a:lnTo>
                  <a:lnTo>
                    <a:pt x="453009" y="69596"/>
                  </a:lnTo>
                  <a:lnTo>
                    <a:pt x="453072" y="68326"/>
                  </a:lnTo>
                  <a:lnTo>
                    <a:pt x="454444" y="70650"/>
                  </a:lnTo>
                  <a:lnTo>
                    <a:pt x="454342" y="70053"/>
                  </a:lnTo>
                  <a:lnTo>
                    <a:pt x="456488" y="72390"/>
                  </a:lnTo>
                  <a:lnTo>
                    <a:pt x="454837" y="71628"/>
                  </a:lnTo>
                  <a:lnTo>
                    <a:pt x="457885" y="76454"/>
                  </a:lnTo>
                  <a:lnTo>
                    <a:pt x="454113" y="71780"/>
                  </a:lnTo>
                  <a:lnTo>
                    <a:pt x="454837" y="73025"/>
                  </a:lnTo>
                  <a:lnTo>
                    <a:pt x="457149" y="76835"/>
                  </a:lnTo>
                  <a:lnTo>
                    <a:pt x="459016" y="77089"/>
                  </a:lnTo>
                  <a:lnTo>
                    <a:pt x="458800" y="76454"/>
                  </a:lnTo>
                  <a:lnTo>
                    <a:pt x="458076" y="74422"/>
                  </a:lnTo>
                  <a:lnTo>
                    <a:pt x="459955" y="74676"/>
                  </a:lnTo>
                  <a:lnTo>
                    <a:pt x="459892" y="74422"/>
                  </a:lnTo>
                  <a:lnTo>
                    <a:pt x="459524" y="72771"/>
                  </a:lnTo>
                  <a:lnTo>
                    <a:pt x="459117" y="72390"/>
                  </a:lnTo>
                  <a:lnTo>
                    <a:pt x="458711" y="72009"/>
                  </a:lnTo>
                  <a:lnTo>
                    <a:pt x="458546" y="71247"/>
                  </a:lnTo>
                  <a:lnTo>
                    <a:pt x="458343" y="70358"/>
                  </a:lnTo>
                  <a:lnTo>
                    <a:pt x="458431" y="69342"/>
                  </a:lnTo>
                  <a:lnTo>
                    <a:pt x="458774" y="67437"/>
                  </a:lnTo>
                  <a:lnTo>
                    <a:pt x="459066" y="65913"/>
                  </a:lnTo>
                  <a:lnTo>
                    <a:pt x="463410" y="77724"/>
                  </a:lnTo>
                  <a:lnTo>
                    <a:pt x="463194" y="73787"/>
                  </a:lnTo>
                  <a:lnTo>
                    <a:pt x="463080" y="72390"/>
                  </a:lnTo>
                  <a:lnTo>
                    <a:pt x="462661" y="70485"/>
                  </a:lnTo>
                  <a:lnTo>
                    <a:pt x="461086" y="66040"/>
                  </a:lnTo>
                  <a:lnTo>
                    <a:pt x="463105" y="67818"/>
                  </a:lnTo>
                  <a:lnTo>
                    <a:pt x="464261" y="71755"/>
                  </a:lnTo>
                  <a:lnTo>
                    <a:pt x="465848" y="71501"/>
                  </a:lnTo>
                  <a:lnTo>
                    <a:pt x="462889" y="66040"/>
                  </a:lnTo>
                  <a:lnTo>
                    <a:pt x="465086" y="67678"/>
                  </a:lnTo>
                  <a:lnTo>
                    <a:pt x="465797" y="67310"/>
                  </a:lnTo>
                  <a:lnTo>
                    <a:pt x="467296" y="70485"/>
                  </a:lnTo>
                  <a:lnTo>
                    <a:pt x="468617" y="69342"/>
                  </a:lnTo>
                  <a:lnTo>
                    <a:pt x="469112" y="67310"/>
                  </a:lnTo>
                  <a:lnTo>
                    <a:pt x="469366" y="66294"/>
                  </a:lnTo>
                  <a:lnTo>
                    <a:pt x="469658" y="66040"/>
                  </a:lnTo>
                  <a:lnTo>
                    <a:pt x="469811" y="65913"/>
                  </a:lnTo>
                  <a:lnTo>
                    <a:pt x="470255" y="65532"/>
                  </a:lnTo>
                  <a:lnTo>
                    <a:pt x="470839" y="65024"/>
                  </a:lnTo>
                  <a:lnTo>
                    <a:pt x="471131" y="66040"/>
                  </a:lnTo>
                  <a:lnTo>
                    <a:pt x="471258" y="67183"/>
                  </a:lnTo>
                  <a:lnTo>
                    <a:pt x="472059" y="68072"/>
                  </a:lnTo>
                  <a:lnTo>
                    <a:pt x="473544" y="65532"/>
                  </a:lnTo>
                  <a:lnTo>
                    <a:pt x="476821" y="66548"/>
                  </a:lnTo>
                  <a:lnTo>
                    <a:pt x="479666" y="67818"/>
                  </a:lnTo>
                  <a:lnTo>
                    <a:pt x="479463" y="65532"/>
                  </a:lnTo>
                  <a:lnTo>
                    <a:pt x="479412" y="65024"/>
                  </a:lnTo>
                  <a:lnTo>
                    <a:pt x="479374" y="64643"/>
                  </a:lnTo>
                  <a:lnTo>
                    <a:pt x="479577" y="64643"/>
                  </a:lnTo>
                  <a:lnTo>
                    <a:pt x="479577" y="64516"/>
                  </a:lnTo>
                  <a:lnTo>
                    <a:pt x="479564" y="64135"/>
                  </a:lnTo>
                  <a:lnTo>
                    <a:pt x="479552" y="63500"/>
                  </a:lnTo>
                  <a:lnTo>
                    <a:pt x="479552" y="63246"/>
                  </a:lnTo>
                  <a:lnTo>
                    <a:pt x="479945" y="62992"/>
                  </a:lnTo>
                  <a:lnTo>
                    <a:pt x="480733" y="64643"/>
                  </a:lnTo>
                  <a:lnTo>
                    <a:pt x="480822" y="65659"/>
                  </a:lnTo>
                  <a:lnTo>
                    <a:pt x="481291" y="62992"/>
                  </a:lnTo>
                  <a:lnTo>
                    <a:pt x="481330" y="62738"/>
                  </a:lnTo>
                  <a:lnTo>
                    <a:pt x="481888" y="61468"/>
                  </a:lnTo>
                  <a:lnTo>
                    <a:pt x="482219" y="60706"/>
                  </a:lnTo>
                  <a:lnTo>
                    <a:pt x="482269" y="60579"/>
                  </a:lnTo>
                  <a:lnTo>
                    <a:pt x="482993" y="58928"/>
                  </a:lnTo>
                  <a:lnTo>
                    <a:pt x="485660" y="61468"/>
                  </a:lnTo>
                  <a:lnTo>
                    <a:pt x="485673" y="62357"/>
                  </a:lnTo>
                  <a:lnTo>
                    <a:pt x="487286" y="63119"/>
                  </a:lnTo>
                  <a:lnTo>
                    <a:pt x="485838" y="58928"/>
                  </a:lnTo>
                  <a:lnTo>
                    <a:pt x="485457" y="57785"/>
                  </a:lnTo>
                  <a:lnTo>
                    <a:pt x="485140" y="56896"/>
                  </a:lnTo>
                  <a:lnTo>
                    <a:pt x="484835" y="56007"/>
                  </a:lnTo>
                  <a:lnTo>
                    <a:pt x="486930" y="58293"/>
                  </a:lnTo>
                  <a:lnTo>
                    <a:pt x="486918" y="58928"/>
                  </a:lnTo>
                  <a:lnTo>
                    <a:pt x="489940" y="59182"/>
                  </a:lnTo>
                  <a:lnTo>
                    <a:pt x="491540" y="56007"/>
                  </a:lnTo>
                  <a:lnTo>
                    <a:pt x="491871" y="55372"/>
                  </a:lnTo>
                  <a:lnTo>
                    <a:pt x="495401" y="59182"/>
                  </a:lnTo>
                  <a:lnTo>
                    <a:pt x="494322" y="54864"/>
                  </a:lnTo>
                  <a:lnTo>
                    <a:pt x="498614" y="60198"/>
                  </a:lnTo>
                  <a:lnTo>
                    <a:pt x="496976" y="54864"/>
                  </a:lnTo>
                  <a:lnTo>
                    <a:pt x="496773" y="54229"/>
                  </a:lnTo>
                  <a:lnTo>
                    <a:pt x="499262" y="56642"/>
                  </a:lnTo>
                  <a:lnTo>
                    <a:pt x="499198" y="57912"/>
                  </a:lnTo>
                  <a:lnTo>
                    <a:pt x="501942" y="59055"/>
                  </a:lnTo>
                  <a:lnTo>
                    <a:pt x="502589" y="59182"/>
                  </a:lnTo>
                  <a:lnTo>
                    <a:pt x="501611" y="55372"/>
                  </a:lnTo>
                  <a:lnTo>
                    <a:pt x="501713" y="54864"/>
                  </a:lnTo>
                  <a:lnTo>
                    <a:pt x="502031" y="54356"/>
                  </a:lnTo>
                  <a:lnTo>
                    <a:pt x="503085" y="57404"/>
                  </a:lnTo>
                  <a:lnTo>
                    <a:pt x="502970" y="54356"/>
                  </a:lnTo>
                  <a:lnTo>
                    <a:pt x="502958" y="54229"/>
                  </a:lnTo>
                  <a:lnTo>
                    <a:pt x="502945" y="53848"/>
                  </a:lnTo>
                  <a:lnTo>
                    <a:pt x="504647" y="57404"/>
                  </a:lnTo>
                  <a:lnTo>
                    <a:pt x="505040" y="56388"/>
                  </a:lnTo>
                  <a:lnTo>
                    <a:pt x="504723" y="56261"/>
                  </a:lnTo>
                  <a:lnTo>
                    <a:pt x="504037" y="55118"/>
                  </a:lnTo>
                  <a:lnTo>
                    <a:pt x="503821" y="54356"/>
                  </a:lnTo>
                  <a:lnTo>
                    <a:pt x="503910" y="53848"/>
                  </a:lnTo>
                  <a:lnTo>
                    <a:pt x="504342" y="52578"/>
                  </a:lnTo>
                  <a:lnTo>
                    <a:pt x="506958" y="55499"/>
                  </a:lnTo>
                  <a:lnTo>
                    <a:pt x="507492" y="57150"/>
                  </a:lnTo>
                  <a:lnTo>
                    <a:pt x="509054" y="53721"/>
                  </a:lnTo>
                  <a:lnTo>
                    <a:pt x="509219" y="54356"/>
                  </a:lnTo>
                  <a:lnTo>
                    <a:pt x="509270" y="53721"/>
                  </a:lnTo>
                  <a:lnTo>
                    <a:pt x="509333" y="52832"/>
                  </a:lnTo>
                  <a:lnTo>
                    <a:pt x="510349" y="59563"/>
                  </a:lnTo>
                  <a:lnTo>
                    <a:pt x="510476" y="57785"/>
                  </a:lnTo>
                  <a:lnTo>
                    <a:pt x="510425" y="56007"/>
                  </a:lnTo>
                  <a:lnTo>
                    <a:pt x="510197" y="55626"/>
                  </a:lnTo>
                  <a:lnTo>
                    <a:pt x="510082" y="54483"/>
                  </a:lnTo>
                  <a:lnTo>
                    <a:pt x="509905" y="53848"/>
                  </a:lnTo>
                  <a:lnTo>
                    <a:pt x="511086" y="55499"/>
                  </a:lnTo>
                  <a:lnTo>
                    <a:pt x="512432" y="55118"/>
                  </a:lnTo>
                  <a:lnTo>
                    <a:pt x="513181" y="53975"/>
                  </a:lnTo>
                  <a:lnTo>
                    <a:pt x="513651" y="56261"/>
                  </a:lnTo>
                  <a:lnTo>
                    <a:pt x="515620" y="56134"/>
                  </a:lnTo>
                  <a:lnTo>
                    <a:pt x="517105" y="53975"/>
                  </a:lnTo>
                  <a:lnTo>
                    <a:pt x="517601" y="53848"/>
                  </a:lnTo>
                  <a:lnTo>
                    <a:pt x="519125" y="53467"/>
                  </a:lnTo>
                  <a:lnTo>
                    <a:pt x="518261" y="52832"/>
                  </a:lnTo>
                  <a:lnTo>
                    <a:pt x="518096" y="52705"/>
                  </a:lnTo>
                  <a:lnTo>
                    <a:pt x="518058" y="52578"/>
                  </a:lnTo>
                  <a:lnTo>
                    <a:pt x="517893" y="51943"/>
                  </a:lnTo>
                  <a:lnTo>
                    <a:pt x="517867" y="51816"/>
                  </a:lnTo>
                  <a:lnTo>
                    <a:pt x="517398" y="50038"/>
                  </a:lnTo>
                  <a:lnTo>
                    <a:pt x="517131" y="49022"/>
                  </a:lnTo>
                  <a:lnTo>
                    <a:pt x="517626" y="48387"/>
                  </a:lnTo>
                  <a:lnTo>
                    <a:pt x="517880" y="49060"/>
                  </a:lnTo>
                  <a:lnTo>
                    <a:pt x="517893" y="47879"/>
                  </a:lnTo>
                  <a:lnTo>
                    <a:pt x="518769" y="48006"/>
                  </a:lnTo>
                  <a:lnTo>
                    <a:pt x="519303" y="50419"/>
                  </a:lnTo>
                  <a:lnTo>
                    <a:pt x="519417" y="52578"/>
                  </a:lnTo>
                  <a:lnTo>
                    <a:pt x="519988" y="51181"/>
                  </a:lnTo>
                  <a:lnTo>
                    <a:pt x="520255" y="51943"/>
                  </a:lnTo>
                  <a:lnTo>
                    <a:pt x="520369" y="53086"/>
                  </a:lnTo>
                  <a:lnTo>
                    <a:pt x="520598" y="53975"/>
                  </a:lnTo>
                  <a:lnTo>
                    <a:pt x="520369" y="51816"/>
                  </a:lnTo>
                  <a:lnTo>
                    <a:pt x="523163" y="56769"/>
                  </a:lnTo>
                  <a:lnTo>
                    <a:pt x="522643" y="53086"/>
                  </a:lnTo>
                  <a:lnTo>
                    <a:pt x="522973" y="54102"/>
                  </a:lnTo>
                  <a:lnTo>
                    <a:pt x="524992" y="53467"/>
                  </a:lnTo>
                  <a:lnTo>
                    <a:pt x="525145" y="53086"/>
                  </a:lnTo>
                  <a:lnTo>
                    <a:pt x="525564" y="52070"/>
                  </a:lnTo>
                  <a:lnTo>
                    <a:pt x="526199" y="51816"/>
                  </a:lnTo>
                  <a:lnTo>
                    <a:pt x="527138" y="51435"/>
                  </a:lnTo>
                  <a:lnTo>
                    <a:pt x="527075" y="51181"/>
                  </a:lnTo>
                  <a:lnTo>
                    <a:pt x="526364" y="48641"/>
                  </a:lnTo>
                  <a:lnTo>
                    <a:pt x="527177" y="49022"/>
                  </a:lnTo>
                  <a:lnTo>
                    <a:pt x="527151" y="48641"/>
                  </a:lnTo>
                  <a:lnTo>
                    <a:pt x="527100" y="47879"/>
                  </a:lnTo>
                  <a:lnTo>
                    <a:pt x="527050" y="47117"/>
                  </a:lnTo>
                  <a:lnTo>
                    <a:pt x="527011" y="46609"/>
                  </a:lnTo>
                  <a:lnTo>
                    <a:pt x="528485" y="47117"/>
                  </a:lnTo>
                  <a:lnTo>
                    <a:pt x="530479" y="49022"/>
                  </a:lnTo>
                  <a:lnTo>
                    <a:pt x="531863" y="48387"/>
                  </a:lnTo>
                  <a:lnTo>
                    <a:pt x="532498" y="46736"/>
                  </a:lnTo>
                  <a:lnTo>
                    <a:pt x="532345" y="46609"/>
                  </a:lnTo>
                  <a:lnTo>
                    <a:pt x="532206" y="46482"/>
                  </a:lnTo>
                  <a:lnTo>
                    <a:pt x="531495" y="45847"/>
                  </a:lnTo>
                  <a:lnTo>
                    <a:pt x="531495" y="44069"/>
                  </a:lnTo>
                  <a:lnTo>
                    <a:pt x="532206" y="46355"/>
                  </a:lnTo>
                  <a:lnTo>
                    <a:pt x="532333" y="46583"/>
                  </a:lnTo>
                  <a:lnTo>
                    <a:pt x="533679" y="45974"/>
                  </a:lnTo>
                  <a:lnTo>
                    <a:pt x="533438" y="48006"/>
                  </a:lnTo>
                  <a:lnTo>
                    <a:pt x="535076" y="47117"/>
                  </a:lnTo>
                  <a:lnTo>
                    <a:pt x="535533" y="46990"/>
                  </a:lnTo>
                  <a:lnTo>
                    <a:pt x="536130" y="45974"/>
                  </a:lnTo>
                  <a:lnTo>
                    <a:pt x="537108" y="44323"/>
                  </a:lnTo>
                  <a:lnTo>
                    <a:pt x="537121" y="44069"/>
                  </a:lnTo>
                  <a:lnTo>
                    <a:pt x="536917" y="43688"/>
                  </a:lnTo>
                  <a:lnTo>
                    <a:pt x="536663" y="43180"/>
                  </a:lnTo>
                  <a:lnTo>
                    <a:pt x="536270" y="42799"/>
                  </a:lnTo>
                  <a:lnTo>
                    <a:pt x="536384" y="41529"/>
                  </a:lnTo>
                  <a:lnTo>
                    <a:pt x="536448" y="41402"/>
                  </a:lnTo>
                  <a:lnTo>
                    <a:pt x="537387" y="42799"/>
                  </a:lnTo>
                  <a:lnTo>
                    <a:pt x="537514" y="43434"/>
                  </a:lnTo>
                  <a:lnTo>
                    <a:pt x="537616" y="44323"/>
                  </a:lnTo>
                  <a:lnTo>
                    <a:pt x="539115" y="39751"/>
                  </a:lnTo>
                  <a:lnTo>
                    <a:pt x="545376" y="50292"/>
                  </a:lnTo>
                  <a:lnTo>
                    <a:pt x="545934" y="44323"/>
                  </a:lnTo>
                  <a:lnTo>
                    <a:pt x="545909" y="44691"/>
                  </a:lnTo>
                  <a:lnTo>
                    <a:pt x="546049" y="44323"/>
                  </a:lnTo>
                  <a:lnTo>
                    <a:pt x="547255" y="41275"/>
                  </a:lnTo>
                  <a:lnTo>
                    <a:pt x="548170" y="41490"/>
                  </a:lnTo>
                  <a:lnTo>
                    <a:pt x="548246" y="41656"/>
                  </a:lnTo>
                  <a:lnTo>
                    <a:pt x="547179" y="43434"/>
                  </a:lnTo>
                  <a:lnTo>
                    <a:pt x="548297" y="44831"/>
                  </a:lnTo>
                  <a:lnTo>
                    <a:pt x="549135" y="41275"/>
                  </a:lnTo>
                  <a:lnTo>
                    <a:pt x="549440" y="40005"/>
                  </a:lnTo>
                  <a:lnTo>
                    <a:pt x="551980" y="44704"/>
                  </a:lnTo>
                  <a:lnTo>
                    <a:pt x="553110" y="41275"/>
                  </a:lnTo>
                  <a:lnTo>
                    <a:pt x="556374" y="48641"/>
                  </a:lnTo>
                  <a:lnTo>
                    <a:pt x="557733" y="41275"/>
                  </a:lnTo>
                  <a:lnTo>
                    <a:pt x="557961" y="40005"/>
                  </a:lnTo>
                  <a:lnTo>
                    <a:pt x="558012" y="39751"/>
                  </a:lnTo>
                  <a:lnTo>
                    <a:pt x="558050" y="39497"/>
                  </a:lnTo>
                  <a:lnTo>
                    <a:pt x="561124" y="44069"/>
                  </a:lnTo>
                  <a:lnTo>
                    <a:pt x="560654" y="42418"/>
                  </a:lnTo>
                  <a:lnTo>
                    <a:pt x="560679" y="40259"/>
                  </a:lnTo>
                  <a:lnTo>
                    <a:pt x="561009" y="41490"/>
                  </a:lnTo>
                  <a:lnTo>
                    <a:pt x="561060" y="40894"/>
                  </a:lnTo>
                  <a:lnTo>
                    <a:pt x="561797" y="40259"/>
                  </a:lnTo>
                  <a:lnTo>
                    <a:pt x="562698" y="39497"/>
                  </a:lnTo>
                  <a:lnTo>
                    <a:pt x="564781" y="37719"/>
                  </a:lnTo>
                  <a:lnTo>
                    <a:pt x="570395" y="41656"/>
                  </a:lnTo>
                  <a:lnTo>
                    <a:pt x="575043" y="42418"/>
                  </a:lnTo>
                  <a:lnTo>
                    <a:pt x="576707" y="42545"/>
                  </a:lnTo>
                  <a:lnTo>
                    <a:pt x="575373" y="37719"/>
                  </a:lnTo>
                  <a:lnTo>
                    <a:pt x="574954" y="36195"/>
                  </a:lnTo>
                  <a:lnTo>
                    <a:pt x="574776" y="35560"/>
                  </a:lnTo>
                  <a:lnTo>
                    <a:pt x="574001" y="32766"/>
                  </a:lnTo>
                  <a:lnTo>
                    <a:pt x="576884" y="36703"/>
                  </a:lnTo>
                  <a:lnTo>
                    <a:pt x="577011" y="40132"/>
                  </a:lnTo>
                  <a:lnTo>
                    <a:pt x="579399" y="35433"/>
                  </a:lnTo>
                  <a:lnTo>
                    <a:pt x="583577" y="38989"/>
                  </a:lnTo>
                  <a:lnTo>
                    <a:pt x="585774" y="35433"/>
                  </a:lnTo>
                  <a:lnTo>
                    <a:pt x="586079" y="34925"/>
                  </a:lnTo>
                  <a:lnTo>
                    <a:pt x="586105" y="36195"/>
                  </a:lnTo>
                  <a:lnTo>
                    <a:pt x="586232" y="36830"/>
                  </a:lnTo>
                  <a:lnTo>
                    <a:pt x="585914" y="36830"/>
                  </a:lnTo>
                  <a:lnTo>
                    <a:pt x="587032" y="39243"/>
                  </a:lnTo>
                  <a:lnTo>
                    <a:pt x="588327" y="36703"/>
                  </a:lnTo>
                  <a:lnTo>
                    <a:pt x="588225" y="35560"/>
                  </a:lnTo>
                  <a:lnTo>
                    <a:pt x="588111" y="34925"/>
                  </a:lnTo>
                  <a:lnTo>
                    <a:pt x="588048" y="34544"/>
                  </a:lnTo>
                  <a:lnTo>
                    <a:pt x="588581" y="34671"/>
                  </a:lnTo>
                  <a:lnTo>
                    <a:pt x="588619" y="36576"/>
                  </a:lnTo>
                  <a:lnTo>
                    <a:pt x="588987" y="37338"/>
                  </a:lnTo>
                  <a:lnTo>
                    <a:pt x="589915" y="38608"/>
                  </a:lnTo>
                  <a:lnTo>
                    <a:pt x="590054" y="34544"/>
                  </a:lnTo>
                  <a:lnTo>
                    <a:pt x="590080" y="33782"/>
                  </a:lnTo>
                  <a:lnTo>
                    <a:pt x="590931" y="36322"/>
                  </a:lnTo>
                  <a:lnTo>
                    <a:pt x="590969" y="36068"/>
                  </a:lnTo>
                  <a:lnTo>
                    <a:pt x="592836" y="37211"/>
                  </a:lnTo>
                  <a:lnTo>
                    <a:pt x="592455" y="36068"/>
                  </a:lnTo>
                  <a:lnTo>
                    <a:pt x="591921" y="34417"/>
                  </a:lnTo>
                  <a:lnTo>
                    <a:pt x="593344" y="35560"/>
                  </a:lnTo>
                  <a:lnTo>
                    <a:pt x="593598" y="34417"/>
                  </a:lnTo>
                  <a:lnTo>
                    <a:pt x="593737" y="33782"/>
                  </a:lnTo>
                  <a:lnTo>
                    <a:pt x="593953" y="32766"/>
                  </a:lnTo>
                  <a:lnTo>
                    <a:pt x="595185" y="34290"/>
                  </a:lnTo>
                  <a:lnTo>
                    <a:pt x="595185" y="34467"/>
                  </a:lnTo>
                  <a:lnTo>
                    <a:pt x="595160" y="34658"/>
                  </a:lnTo>
                  <a:lnTo>
                    <a:pt x="595185" y="35013"/>
                  </a:lnTo>
                  <a:lnTo>
                    <a:pt x="596201" y="36118"/>
                  </a:lnTo>
                  <a:lnTo>
                    <a:pt x="595807" y="35128"/>
                  </a:lnTo>
                  <a:lnTo>
                    <a:pt x="595503" y="34582"/>
                  </a:lnTo>
                  <a:lnTo>
                    <a:pt x="595198" y="34251"/>
                  </a:lnTo>
                  <a:lnTo>
                    <a:pt x="595223" y="32766"/>
                  </a:lnTo>
                  <a:lnTo>
                    <a:pt x="595236" y="32131"/>
                  </a:lnTo>
                  <a:lnTo>
                    <a:pt x="595261" y="30988"/>
                  </a:lnTo>
                  <a:lnTo>
                    <a:pt x="597484" y="35433"/>
                  </a:lnTo>
                  <a:lnTo>
                    <a:pt x="596950" y="30988"/>
                  </a:lnTo>
                  <a:lnTo>
                    <a:pt x="597623" y="35560"/>
                  </a:lnTo>
                  <a:lnTo>
                    <a:pt x="599617" y="34290"/>
                  </a:lnTo>
                  <a:lnTo>
                    <a:pt x="600024" y="32004"/>
                  </a:lnTo>
                  <a:lnTo>
                    <a:pt x="599998" y="33401"/>
                  </a:lnTo>
                  <a:lnTo>
                    <a:pt x="600913" y="33401"/>
                  </a:lnTo>
                  <a:lnTo>
                    <a:pt x="600938" y="35306"/>
                  </a:lnTo>
                  <a:lnTo>
                    <a:pt x="601776" y="35179"/>
                  </a:lnTo>
                  <a:lnTo>
                    <a:pt x="602361" y="34290"/>
                  </a:lnTo>
                  <a:lnTo>
                    <a:pt x="602234" y="33274"/>
                  </a:lnTo>
                  <a:lnTo>
                    <a:pt x="601929" y="32004"/>
                  </a:lnTo>
                  <a:lnTo>
                    <a:pt x="601903" y="31877"/>
                  </a:lnTo>
                  <a:lnTo>
                    <a:pt x="604354" y="37211"/>
                  </a:lnTo>
                  <a:lnTo>
                    <a:pt x="604367" y="31877"/>
                  </a:lnTo>
                  <a:lnTo>
                    <a:pt x="604380" y="30861"/>
                  </a:lnTo>
                  <a:lnTo>
                    <a:pt x="604380" y="30480"/>
                  </a:lnTo>
                  <a:lnTo>
                    <a:pt x="604380" y="29591"/>
                  </a:lnTo>
                  <a:lnTo>
                    <a:pt x="604393" y="26797"/>
                  </a:lnTo>
                  <a:lnTo>
                    <a:pt x="606399" y="33909"/>
                  </a:lnTo>
                  <a:lnTo>
                    <a:pt x="608558" y="30988"/>
                  </a:lnTo>
                  <a:lnTo>
                    <a:pt x="610489" y="29146"/>
                  </a:lnTo>
                  <a:lnTo>
                    <a:pt x="610679" y="28956"/>
                  </a:lnTo>
                  <a:lnTo>
                    <a:pt x="610666" y="28727"/>
                  </a:lnTo>
                  <a:lnTo>
                    <a:pt x="610793" y="28879"/>
                  </a:lnTo>
                  <a:lnTo>
                    <a:pt x="611581" y="28321"/>
                  </a:lnTo>
                  <a:lnTo>
                    <a:pt x="612838" y="27432"/>
                  </a:lnTo>
                  <a:lnTo>
                    <a:pt x="613181" y="30226"/>
                  </a:lnTo>
                  <a:lnTo>
                    <a:pt x="613664" y="27432"/>
                  </a:lnTo>
                  <a:lnTo>
                    <a:pt x="613765" y="26797"/>
                  </a:lnTo>
                  <a:lnTo>
                    <a:pt x="616089" y="27559"/>
                  </a:lnTo>
                  <a:lnTo>
                    <a:pt x="616585" y="27940"/>
                  </a:lnTo>
                  <a:lnTo>
                    <a:pt x="616686" y="28194"/>
                  </a:lnTo>
                  <a:lnTo>
                    <a:pt x="616051" y="29591"/>
                  </a:lnTo>
                  <a:lnTo>
                    <a:pt x="615962" y="30480"/>
                  </a:lnTo>
                  <a:lnTo>
                    <a:pt x="617880" y="28194"/>
                  </a:lnTo>
                  <a:lnTo>
                    <a:pt x="620255" y="30353"/>
                  </a:lnTo>
                  <a:lnTo>
                    <a:pt x="621499" y="28194"/>
                  </a:lnTo>
                  <a:lnTo>
                    <a:pt x="621830" y="27622"/>
                  </a:lnTo>
                  <a:lnTo>
                    <a:pt x="621715" y="27178"/>
                  </a:lnTo>
                  <a:lnTo>
                    <a:pt x="621588" y="26797"/>
                  </a:lnTo>
                  <a:lnTo>
                    <a:pt x="621538" y="26670"/>
                  </a:lnTo>
                  <a:lnTo>
                    <a:pt x="621233" y="25781"/>
                  </a:lnTo>
                  <a:lnTo>
                    <a:pt x="621055" y="25273"/>
                  </a:lnTo>
                  <a:lnTo>
                    <a:pt x="621093" y="24765"/>
                  </a:lnTo>
                  <a:lnTo>
                    <a:pt x="622046" y="22733"/>
                  </a:lnTo>
                  <a:lnTo>
                    <a:pt x="622579" y="21590"/>
                  </a:lnTo>
                  <a:lnTo>
                    <a:pt x="622592" y="19685"/>
                  </a:lnTo>
                  <a:lnTo>
                    <a:pt x="622668" y="25908"/>
                  </a:lnTo>
                  <a:lnTo>
                    <a:pt x="624725" y="20955"/>
                  </a:lnTo>
                  <a:lnTo>
                    <a:pt x="624611" y="28829"/>
                  </a:lnTo>
                  <a:lnTo>
                    <a:pt x="624814" y="28448"/>
                  </a:lnTo>
                  <a:lnTo>
                    <a:pt x="624941" y="27686"/>
                  </a:lnTo>
                  <a:lnTo>
                    <a:pt x="624827" y="26162"/>
                  </a:lnTo>
                  <a:lnTo>
                    <a:pt x="624789" y="25908"/>
                  </a:lnTo>
                  <a:lnTo>
                    <a:pt x="625208" y="26289"/>
                  </a:lnTo>
                  <a:lnTo>
                    <a:pt x="625246" y="26416"/>
                  </a:lnTo>
                  <a:lnTo>
                    <a:pt x="625373" y="27686"/>
                  </a:lnTo>
                  <a:lnTo>
                    <a:pt x="625246" y="28829"/>
                  </a:lnTo>
                  <a:lnTo>
                    <a:pt x="626364" y="27559"/>
                  </a:lnTo>
                  <a:lnTo>
                    <a:pt x="626389" y="27178"/>
                  </a:lnTo>
                  <a:lnTo>
                    <a:pt x="625944" y="25908"/>
                  </a:lnTo>
                  <a:lnTo>
                    <a:pt x="625729" y="25273"/>
                  </a:lnTo>
                  <a:lnTo>
                    <a:pt x="626986" y="25146"/>
                  </a:lnTo>
                  <a:lnTo>
                    <a:pt x="626986" y="26416"/>
                  </a:lnTo>
                  <a:lnTo>
                    <a:pt x="626897" y="27813"/>
                  </a:lnTo>
                  <a:lnTo>
                    <a:pt x="627418" y="25146"/>
                  </a:lnTo>
                  <a:lnTo>
                    <a:pt x="627710" y="23622"/>
                  </a:lnTo>
                  <a:lnTo>
                    <a:pt x="628853" y="24384"/>
                  </a:lnTo>
                  <a:lnTo>
                    <a:pt x="628967" y="25400"/>
                  </a:lnTo>
                  <a:lnTo>
                    <a:pt x="629069" y="25831"/>
                  </a:lnTo>
                  <a:lnTo>
                    <a:pt x="630529" y="25400"/>
                  </a:lnTo>
                  <a:lnTo>
                    <a:pt x="630783" y="23622"/>
                  </a:lnTo>
                  <a:lnTo>
                    <a:pt x="631164" y="20955"/>
                  </a:lnTo>
                  <a:lnTo>
                    <a:pt x="631278" y="20193"/>
                  </a:lnTo>
                  <a:lnTo>
                    <a:pt x="633323" y="21717"/>
                  </a:lnTo>
                  <a:lnTo>
                    <a:pt x="633387" y="26416"/>
                  </a:lnTo>
                  <a:lnTo>
                    <a:pt x="634339" y="23241"/>
                  </a:lnTo>
                  <a:lnTo>
                    <a:pt x="634847" y="27178"/>
                  </a:lnTo>
                  <a:lnTo>
                    <a:pt x="635787" y="25908"/>
                  </a:lnTo>
                  <a:lnTo>
                    <a:pt x="635165" y="24003"/>
                  </a:lnTo>
                  <a:lnTo>
                    <a:pt x="636117" y="24003"/>
                  </a:lnTo>
                  <a:lnTo>
                    <a:pt x="636257" y="23241"/>
                  </a:lnTo>
                  <a:lnTo>
                    <a:pt x="636663" y="21082"/>
                  </a:lnTo>
                  <a:lnTo>
                    <a:pt x="637603" y="22225"/>
                  </a:lnTo>
                  <a:lnTo>
                    <a:pt x="637070" y="24003"/>
                  </a:lnTo>
                  <a:lnTo>
                    <a:pt x="638759" y="22987"/>
                  </a:lnTo>
                  <a:lnTo>
                    <a:pt x="637717" y="21844"/>
                  </a:lnTo>
                  <a:lnTo>
                    <a:pt x="637832" y="21082"/>
                  </a:lnTo>
                  <a:lnTo>
                    <a:pt x="638149" y="20193"/>
                  </a:lnTo>
                  <a:lnTo>
                    <a:pt x="638327" y="19685"/>
                  </a:lnTo>
                  <a:lnTo>
                    <a:pt x="638378" y="19558"/>
                  </a:lnTo>
                  <a:lnTo>
                    <a:pt x="637755" y="18288"/>
                  </a:lnTo>
                  <a:lnTo>
                    <a:pt x="637019" y="16764"/>
                  </a:lnTo>
                  <a:lnTo>
                    <a:pt x="638187" y="17526"/>
                  </a:lnTo>
                  <a:lnTo>
                    <a:pt x="638276" y="17907"/>
                  </a:lnTo>
                  <a:lnTo>
                    <a:pt x="638162" y="18161"/>
                  </a:lnTo>
                  <a:lnTo>
                    <a:pt x="639343" y="17653"/>
                  </a:lnTo>
                  <a:lnTo>
                    <a:pt x="640067" y="19939"/>
                  </a:lnTo>
                  <a:lnTo>
                    <a:pt x="640676" y="17653"/>
                  </a:lnTo>
                  <a:lnTo>
                    <a:pt x="640778" y="17272"/>
                  </a:lnTo>
                  <a:lnTo>
                    <a:pt x="641553" y="18161"/>
                  </a:lnTo>
                  <a:lnTo>
                    <a:pt x="641807" y="19177"/>
                  </a:lnTo>
                  <a:lnTo>
                    <a:pt x="641896" y="22860"/>
                  </a:lnTo>
                  <a:lnTo>
                    <a:pt x="642010" y="23368"/>
                  </a:lnTo>
                  <a:lnTo>
                    <a:pt x="642175" y="20066"/>
                  </a:lnTo>
                  <a:lnTo>
                    <a:pt x="644131" y="22225"/>
                  </a:lnTo>
                  <a:lnTo>
                    <a:pt x="644309" y="20066"/>
                  </a:lnTo>
                  <a:lnTo>
                    <a:pt x="644423" y="18669"/>
                  </a:lnTo>
                  <a:lnTo>
                    <a:pt x="644448" y="21310"/>
                  </a:lnTo>
                  <a:lnTo>
                    <a:pt x="644563" y="21971"/>
                  </a:lnTo>
                  <a:lnTo>
                    <a:pt x="644715" y="19304"/>
                  </a:lnTo>
                  <a:lnTo>
                    <a:pt x="645236" y="20193"/>
                  </a:lnTo>
                  <a:lnTo>
                    <a:pt x="645299" y="20447"/>
                  </a:lnTo>
                  <a:lnTo>
                    <a:pt x="645401" y="22225"/>
                  </a:lnTo>
                  <a:lnTo>
                    <a:pt x="646760" y="22606"/>
                  </a:lnTo>
                  <a:lnTo>
                    <a:pt x="645401" y="19304"/>
                  </a:lnTo>
                  <a:lnTo>
                    <a:pt x="645134" y="18669"/>
                  </a:lnTo>
                  <a:lnTo>
                    <a:pt x="644550" y="17272"/>
                  </a:lnTo>
                  <a:lnTo>
                    <a:pt x="646188" y="19177"/>
                  </a:lnTo>
                  <a:lnTo>
                    <a:pt x="646214" y="20066"/>
                  </a:lnTo>
                  <a:lnTo>
                    <a:pt x="646074" y="20320"/>
                  </a:lnTo>
                  <a:lnTo>
                    <a:pt x="647738" y="21336"/>
                  </a:lnTo>
                  <a:lnTo>
                    <a:pt x="648970" y="18415"/>
                  </a:lnTo>
                  <a:lnTo>
                    <a:pt x="650532" y="19558"/>
                  </a:lnTo>
                  <a:lnTo>
                    <a:pt x="651256" y="23368"/>
                  </a:lnTo>
                  <a:lnTo>
                    <a:pt x="652094" y="22987"/>
                  </a:lnTo>
                  <a:lnTo>
                    <a:pt x="654037" y="18796"/>
                  </a:lnTo>
                  <a:lnTo>
                    <a:pt x="656120" y="19685"/>
                  </a:lnTo>
                  <a:lnTo>
                    <a:pt x="655828" y="19304"/>
                  </a:lnTo>
                  <a:lnTo>
                    <a:pt x="655713" y="18796"/>
                  </a:lnTo>
                  <a:lnTo>
                    <a:pt x="655713" y="18415"/>
                  </a:lnTo>
                  <a:lnTo>
                    <a:pt x="655688" y="17272"/>
                  </a:lnTo>
                  <a:lnTo>
                    <a:pt x="655675" y="16764"/>
                  </a:lnTo>
                  <a:lnTo>
                    <a:pt x="655662" y="16129"/>
                  </a:lnTo>
                  <a:lnTo>
                    <a:pt x="655662" y="16002"/>
                  </a:lnTo>
                  <a:lnTo>
                    <a:pt x="655624" y="13970"/>
                  </a:lnTo>
                  <a:lnTo>
                    <a:pt x="655624" y="13716"/>
                  </a:lnTo>
                  <a:lnTo>
                    <a:pt x="655624" y="13589"/>
                  </a:lnTo>
                  <a:lnTo>
                    <a:pt x="657415" y="21844"/>
                  </a:lnTo>
                  <a:lnTo>
                    <a:pt x="658025" y="19926"/>
                  </a:lnTo>
                  <a:lnTo>
                    <a:pt x="658101" y="19431"/>
                  </a:lnTo>
                  <a:lnTo>
                    <a:pt x="658037" y="19875"/>
                  </a:lnTo>
                  <a:lnTo>
                    <a:pt x="658202" y="19342"/>
                  </a:lnTo>
                  <a:lnTo>
                    <a:pt x="658126" y="22225"/>
                  </a:lnTo>
                  <a:lnTo>
                    <a:pt x="658152" y="21717"/>
                  </a:lnTo>
                  <a:lnTo>
                    <a:pt x="659599" y="22479"/>
                  </a:lnTo>
                  <a:lnTo>
                    <a:pt x="660031" y="21717"/>
                  </a:lnTo>
                  <a:lnTo>
                    <a:pt x="660882" y="20193"/>
                  </a:lnTo>
                  <a:lnTo>
                    <a:pt x="661949" y="19177"/>
                  </a:lnTo>
                  <a:lnTo>
                    <a:pt x="662876" y="18288"/>
                  </a:lnTo>
                  <a:lnTo>
                    <a:pt x="662800" y="19812"/>
                  </a:lnTo>
                  <a:lnTo>
                    <a:pt x="663600" y="20955"/>
                  </a:lnTo>
                  <a:lnTo>
                    <a:pt x="664895" y="20320"/>
                  </a:lnTo>
                  <a:lnTo>
                    <a:pt x="665810" y="20955"/>
                  </a:lnTo>
                  <a:lnTo>
                    <a:pt x="665886" y="20320"/>
                  </a:lnTo>
                  <a:lnTo>
                    <a:pt x="665988" y="19431"/>
                  </a:lnTo>
                  <a:lnTo>
                    <a:pt x="666508" y="19685"/>
                  </a:lnTo>
                  <a:lnTo>
                    <a:pt x="666457" y="19431"/>
                  </a:lnTo>
                  <a:lnTo>
                    <a:pt x="666229" y="18288"/>
                  </a:lnTo>
                  <a:lnTo>
                    <a:pt x="666089" y="17653"/>
                  </a:lnTo>
                  <a:lnTo>
                    <a:pt x="668235" y="20320"/>
                  </a:lnTo>
                  <a:lnTo>
                    <a:pt x="670102" y="19050"/>
                  </a:lnTo>
                  <a:lnTo>
                    <a:pt x="671893" y="17653"/>
                  </a:lnTo>
                  <a:lnTo>
                    <a:pt x="673798" y="19685"/>
                  </a:lnTo>
                  <a:lnTo>
                    <a:pt x="673519" y="19685"/>
                  </a:lnTo>
                  <a:lnTo>
                    <a:pt x="673176" y="20955"/>
                  </a:lnTo>
                  <a:lnTo>
                    <a:pt x="673392" y="20955"/>
                  </a:lnTo>
                  <a:lnTo>
                    <a:pt x="675386" y="19558"/>
                  </a:lnTo>
                  <a:lnTo>
                    <a:pt x="675233" y="18034"/>
                  </a:lnTo>
                  <a:lnTo>
                    <a:pt x="675144" y="17145"/>
                  </a:lnTo>
                  <a:lnTo>
                    <a:pt x="675068" y="18034"/>
                  </a:lnTo>
                  <a:lnTo>
                    <a:pt x="674954" y="17653"/>
                  </a:lnTo>
                  <a:lnTo>
                    <a:pt x="674636" y="16510"/>
                  </a:lnTo>
                  <a:lnTo>
                    <a:pt x="674611" y="15875"/>
                  </a:lnTo>
                  <a:lnTo>
                    <a:pt x="674712" y="15113"/>
                  </a:lnTo>
                  <a:lnTo>
                    <a:pt x="674827" y="14605"/>
                  </a:lnTo>
                  <a:lnTo>
                    <a:pt x="675309" y="13589"/>
                  </a:lnTo>
                  <a:lnTo>
                    <a:pt x="675830" y="13589"/>
                  </a:lnTo>
                  <a:lnTo>
                    <a:pt x="675157" y="14859"/>
                  </a:lnTo>
                  <a:lnTo>
                    <a:pt x="675068" y="15494"/>
                  </a:lnTo>
                  <a:lnTo>
                    <a:pt x="675982" y="17526"/>
                  </a:lnTo>
                  <a:lnTo>
                    <a:pt x="676414" y="18796"/>
                  </a:lnTo>
                  <a:lnTo>
                    <a:pt x="676376" y="16510"/>
                  </a:lnTo>
                  <a:lnTo>
                    <a:pt x="677608" y="20828"/>
                  </a:lnTo>
                  <a:lnTo>
                    <a:pt x="677024" y="16510"/>
                  </a:lnTo>
                  <a:lnTo>
                    <a:pt x="676630" y="13589"/>
                  </a:lnTo>
                  <a:lnTo>
                    <a:pt x="676376" y="11684"/>
                  </a:lnTo>
                  <a:lnTo>
                    <a:pt x="677824" y="14224"/>
                  </a:lnTo>
                  <a:lnTo>
                    <a:pt x="677926" y="15748"/>
                  </a:lnTo>
                  <a:lnTo>
                    <a:pt x="678459" y="15113"/>
                  </a:lnTo>
                  <a:lnTo>
                    <a:pt x="678903" y="13462"/>
                  </a:lnTo>
                  <a:lnTo>
                    <a:pt x="679513" y="13716"/>
                  </a:lnTo>
                  <a:lnTo>
                    <a:pt x="679843" y="16510"/>
                  </a:lnTo>
                  <a:lnTo>
                    <a:pt x="680313" y="13462"/>
                  </a:lnTo>
                  <a:lnTo>
                    <a:pt x="680491" y="12065"/>
                  </a:lnTo>
                  <a:lnTo>
                    <a:pt x="681139" y="14224"/>
                  </a:lnTo>
                  <a:lnTo>
                    <a:pt x="681215" y="15113"/>
                  </a:lnTo>
                  <a:lnTo>
                    <a:pt x="680999" y="15621"/>
                  </a:lnTo>
                  <a:lnTo>
                    <a:pt x="680491" y="15621"/>
                  </a:lnTo>
                  <a:lnTo>
                    <a:pt x="680326" y="16002"/>
                  </a:lnTo>
                  <a:lnTo>
                    <a:pt x="680224" y="16624"/>
                  </a:lnTo>
                  <a:lnTo>
                    <a:pt x="681075" y="19685"/>
                  </a:lnTo>
                  <a:lnTo>
                    <a:pt x="681139" y="18796"/>
                  </a:lnTo>
                  <a:lnTo>
                    <a:pt x="681761" y="19304"/>
                  </a:lnTo>
                  <a:lnTo>
                    <a:pt x="683145" y="20701"/>
                  </a:lnTo>
                  <a:lnTo>
                    <a:pt x="682828" y="19926"/>
                  </a:lnTo>
                  <a:lnTo>
                    <a:pt x="682891" y="18796"/>
                  </a:lnTo>
                  <a:lnTo>
                    <a:pt x="683615" y="12573"/>
                  </a:lnTo>
                  <a:lnTo>
                    <a:pt x="684796" y="18161"/>
                  </a:lnTo>
                  <a:lnTo>
                    <a:pt x="684847" y="18415"/>
                  </a:lnTo>
                  <a:lnTo>
                    <a:pt x="684911" y="18161"/>
                  </a:lnTo>
                  <a:lnTo>
                    <a:pt x="684974" y="17919"/>
                  </a:lnTo>
                  <a:lnTo>
                    <a:pt x="684949" y="18046"/>
                  </a:lnTo>
                  <a:lnTo>
                    <a:pt x="685977" y="16256"/>
                  </a:lnTo>
                  <a:lnTo>
                    <a:pt x="686041" y="19685"/>
                  </a:lnTo>
                  <a:lnTo>
                    <a:pt x="686663" y="20955"/>
                  </a:lnTo>
                  <a:lnTo>
                    <a:pt x="686739" y="22225"/>
                  </a:lnTo>
                  <a:lnTo>
                    <a:pt x="687349" y="19558"/>
                  </a:lnTo>
                  <a:lnTo>
                    <a:pt x="687870" y="24130"/>
                  </a:lnTo>
                  <a:lnTo>
                    <a:pt x="688733" y="20447"/>
                  </a:lnTo>
                  <a:lnTo>
                    <a:pt x="688797" y="21463"/>
                  </a:lnTo>
                  <a:lnTo>
                    <a:pt x="689038" y="21082"/>
                  </a:lnTo>
                  <a:lnTo>
                    <a:pt x="689140" y="20447"/>
                  </a:lnTo>
                  <a:lnTo>
                    <a:pt x="689254" y="19685"/>
                  </a:lnTo>
                  <a:lnTo>
                    <a:pt x="689292" y="19558"/>
                  </a:lnTo>
                  <a:lnTo>
                    <a:pt x="690435" y="16383"/>
                  </a:lnTo>
                  <a:lnTo>
                    <a:pt x="692315" y="24257"/>
                  </a:lnTo>
                  <a:lnTo>
                    <a:pt x="694169" y="19431"/>
                  </a:lnTo>
                  <a:lnTo>
                    <a:pt x="695693" y="17526"/>
                  </a:lnTo>
                  <a:lnTo>
                    <a:pt x="695820" y="17145"/>
                  </a:lnTo>
                  <a:lnTo>
                    <a:pt x="695883" y="16383"/>
                  </a:lnTo>
                  <a:lnTo>
                    <a:pt x="695896" y="16256"/>
                  </a:lnTo>
                  <a:lnTo>
                    <a:pt x="695972" y="15240"/>
                  </a:lnTo>
                  <a:lnTo>
                    <a:pt x="696087" y="13970"/>
                  </a:lnTo>
                  <a:lnTo>
                    <a:pt x="697636" y="12319"/>
                  </a:lnTo>
                  <a:lnTo>
                    <a:pt x="697903" y="13208"/>
                  </a:lnTo>
                  <a:lnTo>
                    <a:pt x="698030" y="14224"/>
                  </a:lnTo>
                  <a:lnTo>
                    <a:pt x="697382" y="15621"/>
                  </a:lnTo>
                  <a:lnTo>
                    <a:pt x="697280" y="16129"/>
                  </a:lnTo>
                  <a:lnTo>
                    <a:pt x="698055" y="17526"/>
                  </a:lnTo>
                  <a:lnTo>
                    <a:pt x="698665" y="17272"/>
                  </a:lnTo>
                  <a:lnTo>
                    <a:pt x="699452" y="16002"/>
                  </a:lnTo>
                  <a:lnTo>
                    <a:pt x="699376" y="17272"/>
                  </a:lnTo>
                  <a:lnTo>
                    <a:pt x="699693" y="18796"/>
                  </a:lnTo>
                  <a:lnTo>
                    <a:pt x="700328" y="18542"/>
                  </a:lnTo>
                  <a:lnTo>
                    <a:pt x="700201" y="16383"/>
                  </a:lnTo>
                  <a:lnTo>
                    <a:pt x="699846" y="16256"/>
                  </a:lnTo>
                  <a:lnTo>
                    <a:pt x="699884" y="16002"/>
                  </a:lnTo>
                  <a:lnTo>
                    <a:pt x="699935" y="15494"/>
                  </a:lnTo>
                  <a:lnTo>
                    <a:pt x="700328" y="11938"/>
                  </a:lnTo>
                  <a:close/>
                </a:path>
                <a:path w="709294" h="298450">
                  <a:moveTo>
                    <a:pt x="700938" y="16637"/>
                  </a:moveTo>
                  <a:lnTo>
                    <a:pt x="700125" y="15113"/>
                  </a:lnTo>
                  <a:lnTo>
                    <a:pt x="700201" y="16383"/>
                  </a:lnTo>
                  <a:lnTo>
                    <a:pt x="700938" y="16637"/>
                  </a:lnTo>
                  <a:close/>
                </a:path>
                <a:path w="709294" h="298450">
                  <a:moveTo>
                    <a:pt x="703072" y="15748"/>
                  </a:moveTo>
                  <a:lnTo>
                    <a:pt x="702945" y="13208"/>
                  </a:lnTo>
                  <a:lnTo>
                    <a:pt x="702640" y="9652"/>
                  </a:lnTo>
                  <a:lnTo>
                    <a:pt x="701001" y="16383"/>
                  </a:lnTo>
                  <a:lnTo>
                    <a:pt x="700900" y="17018"/>
                  </a:lnTo>
                  <a:lnTo>
                    <a:pt x="700659" y="19177"/>
                  </a:lnTo>
                  <a:lnTo>
                    <a:pt x="700532" y="19875"/>
                  </a:lnTo>
                  <a:lnTo>
                    <a:pt x="700316" y="20701"/>
                  </a:lnTo>
                  <a:lnTo>
                    <a:pt x="701052" y="19812"/>
                  </a:lnTo>
                  <a:lnTo>
                    <a:pt x="701789" y="17907"/>
                  </a:lnTo>
                  <a:lnTo>
                    <a:pt x="702564" y="17018"/>
                  </a:lnTo>
                  <a:lnTo>
                    <a:pt x="702665" y="18923"/>
                  </a:lnTo>
                  <a:lnTo>
                    <a:pt x="702081" y="19685"/>
                  </a:lnTo>
                  <a:lnTo>
                    <a:pt x="701814" y="20828"/>
                  </a:lnTo>
                  <a:lnTo>
                    <a:pt x="702678" y="20066"/>
                  </a:lnTo>
                  <a:lnTo>
                    <a:pt x="702868" y="19939"/>
                  </a:lnTo>
                  <a:lnTo>
                    <a:pt x="702627" y="17018"/>
                  </a:lnTo>
                  <a:lnTo>
                    <a:pt x="702691" y="16256"/>
                  </a:lnTo>
                  <a:lnTo>
                    <a:pt x="703072" y="15748"/>
                  </a:lnTo>
                  <a:close/>
                </a:path>
                <a:path w="709294" h="298450">
                  <a:moveTo>
                    <a:pt x="703237" y="19710"/>
                  </a:moveTo>
                  <a:lnTo>
                    <a:pt x="703072" y="19812"/>
                  </a:lnTo>
                  <a:lnTo>
                    <a:pt x="702945" y="20574"/>
                  </a:lnTo>
                  <a:lnTo>
                    <a:pt x="703237" y="19710"/>
                  </a:lnTo>
                  <a:close/>
                </a:path>
                <a:path w="709294" h="298450">
                  <a:moveTo>
                    <a:pt x="704113" y="15240"/>
                  </a:moveTo>
                  <a:lnTo>
                    <a:pt x="703795" y="15367"/>
                  </a:lnTo>
                  <a:lnTo>
                    <a:pt x="704062" y="15875"/>
                  </a:lnTo>
                  <a:lnTo>
                    <a:pt x="704113" y="15240"/>
                  </a:lnTo>
                  <a:close/>
                </a:path>
                <a:path w="709294" h="298450">
                  <a:moveTo>
                    <a:pt x="704291" y="16891"/>
                  </a:moveTo>
                  <a:lnTo>
                    <a:pt x="704202" y="16129"/>
                  </a:lnTo>
                  <a:lnTo>
                    <a:pt x="704062" y="15875"/>
                  </a:lnTo>
                  <a:lnTo>
                    <a:pt x="703948" y="17653"/>
                  </a:lnTo>
                  <a:lnTo>
                    <a:pt x="703821" y="18034"/>
                  </a:lnTo>
                  <a:lnTo>
                    <a:pt x="703707" y="18288"/>
                  </a:lnTo>
                  <a:lnTo>
                    <a:pt x="703237" y="19710"/>
                  </a:lnTo>
                  <a:lnTo>
                    <a:pt x="704049" y="19177"/>
                  </a:lnTo>
                  <a:lnTo>
                    <a:pt x="704291" y="16891"/>
                  </a:lnTo>
                  <a:close/>
                </a:path>
                <a:path w="709294" h="298450">
                  <a:moveTo>
                    <a:pt x="707732" y="16116"/>
                  </a:moveTo>
                  <a:lnTo>
                    <a:pt x="707224" y="13436"/>
                  </a:lnTo>
                  <a:lnTo>
                    <a:pt x="706488" y="13335"/>
                  </a:lnTo>
                  <a:lnTo>
                    <a:pt x="705726" y="15532"/>
                  </a:lnTo>
                  <a:lnTo>
                    <a:pt x="705561" y="14770"/>
                  </a:lnTo>
                  <a:lnTo>
                    <a:pt x="705739" y="13868"/>
                  </a:lnTo>
                  <a:lnTo>
                    <a:pt x="705789" y="13233"/>
                  </a:lnTo>
                  <a:lnTo>
                    <a:pt x="705256" y="14909"/>
                  </a:lnTo>
                  <a:lnTo>
                    <a:pt x="704646" y="17868"/>
                  </a:lnTo>
                  <a:lnTo>
                    <a:pt x="704938" y="21043"/>
                  </a:lnTo>
                  <a:lnTo>
                    <a:pt x="705472" y="17716"/>
                  </a:lnTo>
                  <a:lnTo>
                    <a:pt x="705573" y="19113"/>
                  </a:lnTo>
                  <a:lnTo>
                    <a:pt x="706158" y="15138"/>
                  </a:lnTo>
                  <a:lnTo>
                    <a:pt x="706602" y="14744"/>
                  </a:lnTo>
                  <a:lnTo>
                    <a:pt x="706894" y="16256"/>
                  </a:lnTo>
                  <a:lnTo>
                    <a:pt x="706818" y="17538"/>
                  </a:lnTo>
                  <a:lnTo>
                    <a:pt x="706983" y="16649"/>
                  </a:lnTo>
                  <a:lnTo>
                    <a:pt x="707466" y="18288"/>
                  </a:lnTo>
                  <a:lnTo>
                    <a:pt x="707732" y="16116"/>
                  </a:lnTo>
                  <a:close/>
                </a:path>
                <a:path w="709294" h="298450">
                  <a:moveTo>
                    <a:pt x="708761" y="18757"/>
                  </a:moveTo>
                  <a:lnTo>
                    <a:pt x="708710" y="16713"/>
                  </a:lnTo>
                  <a:lnTo>
                    <a:pt x="708279" y="17106"/>
                  </a:lnTo>
                  <a:lnTo>
                    <a:pt x="707923" y="20574"/>
                  </a:lnTo>
                  <a:lnTo>
                    <a:pt x="708583" y="19659"/>
                  </a:lnTo>
                  <a:lnTo>
                    <a:pt x="708761" y="18757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9831292" y="852277"/>
              <a:ext cx="204470" cy="33655"/>
            </a:xfrm>
            <a:custGeom>
              <a:avLst/>
              <a:gdLst/>
              <a:ahLst/>
              <a:cxnLst/>
              <a:rect l="l" t="t" r="r" b="b"/>
              <a:pathLst>
                <a:path w="204469" h="33655">
                  <a:moveTo>
                    <a:pt x="546" y="27635"/>
                  </a:moveTo>
                  <a:lnTo>
                    <a:pt x="0" y="28803"/>
                  </a:lnTo>
                  <a:lnTo>
                    <a:pt x="444" y="28841"/>
                  </a:lnTo>
                  <a:lnTo>
                    <a:pt x="546" y="27635"/>
                  </a:lnTo>
                  <a:close/>
                </a:path>
                <a:path w="204469" h="33655">
                  <a:moveTo>
                    <a:pt x="68503" y="16357"/>
                  </a:moveTo>
                  <a:lnTo>
                    <a:pt x="67919" y="14795"/>
                  </a:lnTo>
                  <a:lnTo>
                    <a:pt x="67068" y="13906"/>
                  </a:lnTo>
                  <a:lnTo>
                    <a:pt x="67005" y="15570"/>
                  </a:lnTo>
                  <a:lnTo>
                    <a:pt x="67564" y="15684"/>
                  </a:lnTo>
                  <a:lnTo>
                    <a:pt x="68326" y="16827"/>
                  </a:lnTo>
                  <a:lnTo>
                    <a:pt x="68503" y="16357"/>
                  </a:lnTo>
                  <a:close/>
                </a:path>
                <a:path w="204469" h="33655">
                  <a:moveTo>
                    <a:pt x="91465" y="11315"/>
                  </a:moveTo>
                  <a:lnTo>
                    <a:pt x="90919" y="7658"/>
                  </a:lnTo>
                  <a:lnTo>
                    <a:pt x="90436" y="8750"/>
                  </a:lnTo>
                  <a:lnTo>
                    <a:pt x="91173" y="11976"/>
                  </a:lnTo>
                  <a:lnTo>
                    <a:pt x="91465" y="11315"/>
                  </a:lnTo>
                  <a:close/>
                </a:path>
                <a:path w="204469" h="33655">
                  <a:moveTo>
                    <a:pt x="100660" y="33172"/>
                  </a:moveTo>
                  <a:lnTo>
                    <a:pt x="100533" y="33197"/>
                  </a:lnTo>
                  <a:lnTo>
                    <a:pt x="100660" y="33223"/>
                  </a:lnTo>
                  <a:close/>
                </a:path>
                <a:path w="204469" h="33655">
                  <a:moveTo>
                    <a:pt x="121348" y="26695"/>
                  </a:moveTo>
                  <a:lnTo>
                    <a:pt x="121196" y="26847"/>
                  </a:lnTo>
                  <a:lnTo>
                    <a:pt x="120904" y="27470"/>
                  </a:lnTo>
                  <a:lnTo>
                    <a:pt x="121119" y="27203"/>
                  </a:lnTo>
                  <a:lnTo>
                    <a:pt x="121348" y="26695"/>
                  </a:lnTo>
                  <a:close/>
                </a:path>
                <a:path w="204469" h="33655">
                  <a:moveTo>
                    <a:pt x="139941" y="19418"/>
                  </a:moveTo>
                  <a:lnTo>
                    <a:pt x="139776" y="17741"/>
                  </a:lnTo>
                  <a:lnTo>
                    <a:pt x="139623" y="18300"/>
                  </a:lnTo>
                  <a:lnTo>
                    <a:pt x="139471" y="18834"/>
                  </a:lnTo>
                  <a:lnTo>
                    <a:pt x="139280" y="19189"/>
                  </a:lnTo>
                  <a:lnTo>
                    <a:pt x="139001" y="19011"/>
                  </a:lnTo>
                  <a:lnTo>
                    <a:pt x="138633" y="18745"/>
                  </a:lnTo>
                  <a:lnTo>
                    <a:pt x="138391" y="19215"/>
                  </a:lnTo>
                  <a:lnTo>
                    <a:pt x="138785" y="19773"/>
                  </a:lnTo>
                  <a:lnTo>
                    <a:pt x="139065" y="19608"/>
                  </a:lnTo>
                  <a:lnTo>
                    <a:pt x="139280" y="19202"/>
                  </a:lnTo>
                  <a:lnTo>
                    <a:pt x="139649" y="19380"/>
                  </a:lnTo>
                  <a:lnTo>
                    <a:pt x="139941" y="19418"/>
                  </a:lnTo>
                  <a:close/>
                </a:path>
                <a:path w="204469" h="33655">
                  <a:moveTo>
                    <a:pt x="143484" y="571"/>
                  </a:moveTo>
                  <a:lnTo>
                    <a:pt x="142608" y="1638"/>
                  </a:lnTo>
                  <a:lnTo>
                    <a:pt x="143268" y="977"/>
                  </a:lnTo>
                  <a:lnTo>
                    <a:pt x="143484" y="571"/>
                  </a:lnTo>
                  <a:close/>
                </a:path>
                <a:path w="204469" h="33655">
                  <a:moveTo>
                    <a:pt x="149148" y="18821"/>
                  </a:moveTo>
                  <a:lnTo>
                    <a:pt x="148399" y="19685"/>
                  </a:lnTo>
                  <a:lnTo>
                    <a:pt x="149085" y="21297"/>
                  </a:lnTo>
                  <a:lnTo>
                    <a:pt x="149148" y="18821"/>
                  </a:lnTo>
                  <a:close/>
                </a:path>
                <a:path w="204469" h="33655">
                  <a:moveTo>
                    <a:pt x="153212" y="3733"/>
                  </a:moveTo>
                  <a:lnTo>
                    <a:pt x="153174" y="2705"/>
                  </a:lnTo>
                  <a:lnTo>
                    <a:pt x="152615" y="3124"/>
                  </a:lnTo>
                  <a:lnTo>
                    <a:pt x="153212" y="3733"/>
                  </a:lnTo>
                  <a:close/>
                </a:path>
                <a:path w="204469" h="33655">
                  <a:moveTo>
                    <a:pt x="176339" y="17411"/>
                  </a:moveTo>
                  <a:lnTo>
                    <a:pt x="176314" y="17208"/>
                  </a:lnTo>
                  <a:lnTo>
                    <a:pt x="176250" y="16941"/>
                  </a:lnTo>
                  <a:lnTo>
                    <a:pt x="176136" y="16649"/>
                  </a:lnTo>
                  <a:lnTo>
                    <a:pt x="176174" y="16916"/>
                  </a:lnTo>
                  <a:lnTo>
                    <a:pt x="176237" y="17183"/>
                  </a:lnTo>
                  <a:lnTo>
                    <a:pt x="176339" y="17411"/>
                  </a:lnTo>
                  <a:close/>
                </a:path>
                <a:path w="204469" h="33655">
                  <a:moveTo>
                    <a:pt x="182257" y="18186"/>
                  </a:moveTo>
                  <a:lnTo>
                    <a:pt x="181927" y="17602"/>
                  </a:lnTo>
                  <a:lnTo>
                    <a:pt x="181686" y="17322"/>
                  </a:lnTo>
                  <a:lnTo>
                    <a:pt x="181483" y="17157"/>
                  </a:lnTo>
                  <a:lnTo>
                    <a:pt x="182257" y="18186"/>
                  </a:lnTo>
                  <a:close/>
                </a:path>
                <a:path w="204469" h="33655">
                  <a:moveTo>
                    <a:pt x="185559" y="3416"/>
                  </a:moveTo>
                  <a:lnTo>
                    <a:pt x="184772" y="2298"/>
                  </a:lnTo>
                  <a:lnTo>
                    <a:pt x="184797" y="1663"/>
                  </a:lnTo>
                  <a:lnTo>
                    <a:pt x="184340" y="2717"/>
                  </a:lnTo>
                  <a:lnTo>
                    <a:pt x="184226" y="2984"/>
                  </a:lnTo>
                  <a:lnTo>
                    <a:pt x="184823" y="3962"/>
                  </a:lnTo>
                  <a:lnTo>
                    <a:pt x="185559" y="3416"/>
                  </a:lnTo>
                  <a:close/>
                </a:path>
                <a:path w="204469" h="33655">
                  <a:moveTo>
                    <a:pt x="185635" y="17640"/>
                  </a:moveTo>
                  <a:lnTo>
                    <a:pt x="185610" y="18503"/>
                  </a:lnTo>
                  <a:lnTo>
                    <a:pt x="185635" y="17983"/>
                  </a:lnTo>
                  <a:lnTo>
                    <a:pt x="185635" y="17640"/>
                  </a:lnTo>
                  <a:close/>
                </a:path>
                <a:path w="204469" h="33655">
                  <a:moveTo>
                    <a:pt x="185661" y="17233"/>
                  </a:moveTo>
                  <a:lnTo>
                    <a:pt x="185635" y="17576"/>
                  </a:lnTo>
                  <a:lnTo>
                    <a:pt x="185661" y="17233"/>
                  </a:lnTo>
                  <a:close/>
                </a:path>
                <a:path w="204469" h="33655">
                  <a:moveTo>
                    <a:pt x="190627" y="6324"/>
                  </a:moveTo>
                  <a:lnTo>
                    <a:pt x="190500" y="5778"/>
                  </a:lnTo>
                  <a:lnTo>
                    <a:pt x="189204" y="5486"/>
                  </a:lnTo>
                  <a:lnTo>
                    <a:pt x="190627" y="6324"/>
                  </a:lnTo>
                  <a:close/>
                </a:path>
                <a:path w="204469" h="33655">
                  <a:moveTo>
                    <a:pt x="190665" y="3390"/>
                  </a:moveTo>
                  <a:lnTo>
                    <a:pt x="188836" y="0"/>
                  </a:lnTo>
                  <a:lnTo>
                    <a:pt x="190182" y="3594"/>
                  </a:lnTo>
                  <a:lnTo>
                    <a:pt x="190665" y="3390"/>
                  </a:lnTo>
                  <a:close/>
                </a:path>
                <a:path w="204469" h="33655">
                  <a:moveTo>
                    <a:pt x="191058" y="5905"/>
                  </a:moveTo>
                  <a:lnTo>
                    <a:pt x="190182" y="3594"/>
                  </a:lnTo>
                  <a:lnTo>
                    <a:pt x="190017" y="3657"/>
                  </a:lnTo>
                  <a:lnTo>
                    <a:pt x="190500" y="5778"/>
                  </a:lnTo>
                  <a:lnTo>
                    <a:pt x="191058" y="5905"/>
                  </a:lnTo>
                  <a:close/>
                </a:path>
                <a:path w="204469" h="33655">
                  <a:moveTo>
                    <a:pt x="197497" y="20637"/>
                  </a:moveTo>
                  <a:lnTo>
                    <a:pt x="196621" y="16865"/>
                  </a:lnTo>
                  <a:lnTo>
                    <a:pt x="196253" y="18669"/>
                  </a:lnTo>
                  <a:lnTo>
                    <a:pt x="196646" y="18910"/>
                  </a:lnTo>
                  <a:lnTo>
                    <a:pt x="197243" y="20955"/>
                  </a:lnTo>
                  <a:lnTo>
                    <a:pt x="197497" y="20637"/>
                  </a:lnTo>
                  <a:close/>
                </a:path>
                <a:path w="204469" h="33655">
                  <a:moveTo>
                    <a:pt x="197827" y="19431"/>
                  </a:moveTo>
                  <a:lnTo>
                    <a:pt x="197675" y="20408"/>
                  </a:lnTo>
                  <a:lnTo>
                    <a:pt x="197789" y="20281"/>
                  </a:lnTo>
                  <a:lnTo>
                    <a:pt x="197827" y="19431"/>
                  </a:lnTo>
                  <a:close/>
                </a:path>
                <a:path w="204469" h="33655">
                  <a:moveTo>
                    <a:pt x="203504" y="19380"/>
                  </a:moveTo>
                  <a:lnTo>
                    <a:pt x="203288" y="19723"/>
                  </a:lnTo>
                  <a:lnTo>
                    <a:pt x="203492" y="19850"/>
                  </a:lnTo>
                  <a:lnTo>
                    <a:pt x="203504" y="19646"/>
                  </a:lnTo>
                  <a:lnTo>
                    <a:pt x="203504" y="19507"/>
                  </a:lnTo>
                  <a:lnTo>
                    <a:pt x="203504" y="19380"/>
                  </a:lnTo>
                  <a:close/>
                </a:path>
                <a:path w="204469" h="33655">
                  <a:moveTo>
                    <a:pt x="203720" y="19037"/>
                  </a:moveTo>
                  <a:lnTo>
                    <a:pt x="203542" y="19050"/>
                  </a:lnTo>
                  <a:lnTo>
                    <a:pt x="203504" y="19380"/>
                  </a:lnTo>
                  <a:lnTo>
                    <a:pt x="203720" y="19037"/>
                  </a:lnTo>
                  <a:close/>
                </a:path>
                <a:path w="204469" h="33655">
                  <a:moveTo>
                    <a:pt x="204203" y="18288"/>
                  </a:moveTo>
                  <a:lnTo>
                    <a:pt x="203733" y="19037"/>
                  </a:lnTo>
                  <a:lnTo>
                    <a:pt x="203898" y="19037"/>
                  </a:lnTo>
                  <a:lnTo>
                    <a:pt x="204089" y="19126"/>
                  </a:lnTo>
                  <a:lnTo>
                    <a:pt x="204203" y="1828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3860" y="7118241"/>
              <a:ext cx="565785" cy="732155"/>
            </a:xfrm>
            <a:custGeom>
              <a:avLst/>
              <a:gdLst/>
              <a:ahLst/>
              <a:cxnLst/>
              <a:rect l="l" t="t" r="r" b="b"/>
              <a:pathLst>
                <a:path w="565785" h="732154">
                  <a:moveTo>
                    <a:pt x="5067" y="20015"/>
                  </a:moveTo>
                  <a:lnTo>
                    <a:pt x="4775" y="20078"/>
                  </a:lnTo>
                  <a:lnTo>
                    <a:pt x="4559" y="20154"/>
                  </a:lnTo>
                  <a:lnTo>
                    <a:pt x="4775" y="20154"/>
                  </a:lnTo>
                  <a:lnTo>
                    <a:pt x="5067" y="20015"/>
                  </a:lnTo>
                  <a:close/>
                </a:path>
                <a:path w="565785" h="732154">
                  <a:moveTo>
                    <a:pt x="9677" y="24130"/>
                  </a:moveTo>
                  <a:lnTo>
                    <a:pt x="4737" y="25400"/>
                  </a:lnTo>
                  <a:lnTo>
                    <a:pt x="9613" y="24282"/>
                  </a:lnTo>
                  <a:lnTo>
                    <a:pt x="9677" y="24130"/>
                  </a:lnTo>
                  <a:close/>
                </a:path>
                <a:path w="565785" h="732154">
                  <a:moveTo>
                    <a:pt x="12420" y="40627"/>
                  </a:moveTo>
                  <a:lnTo>
                    <a:pt x="10248" y="39370"/>
                  </a:lnTo>
                  <a:lnTo>
                    <a:pt x="10820" y="41910"/>
                  </a:lnTo>
                  <a:lnTo>
                    <a:pt x="12420" y="40627"/>
                  </a:lnTo>
                  <a:close/>
                </a:path>
                <a:path w="565785" h="732154">
                  <a:moveTo>
                    <a:pt x="12611" y="40474"/>
                  </a:moveTo>
                  <a:lnTo>
                    <a:pt x="12420" y="40627"/>
                  </a:lnTo>
                  <a:lnTo>
                    <a:pt x="12611" y="40474"/>
                  </a:lnTo>
                  <a:close/>
                </a:path>
                <a:path w="565785" h="732154">
                  <a:moveTo>
                    <a:pt x="14097" y="1435"/>
                  </a:moveTo>
                  <a:lnTo>
                    <a:pt x="12357" y="1943"/>
                  </a:lnTo>
                  <a:lnTo>
                    <a:pt x="12573" y="2044"/>
                  </a:lnTo>
                  <a:lnTo>
                    <a:pt x="14097" y="1435"/>
                  </a:lnTo>
                  <a:close/>
                </a:path>
                <a:path w="565785" h="732154">
                  <a:moveTo>
                    <a:pt x="18669" y="8534"/>
                  </a:moveTo>
                  <a:lnTo>
                    <a:pt x="18249" y="8763"/>
                  </a:lnTo>
                  <a:lnTo>
                    <a:pt x="18161" y="8890"/>
                  </a:lnTo>
                  <a:lnTo>
                    <a:pt x="18669" y="8534"/>
                  </a:lnTo>
                  <a:close/>
                </a:path>
                <a:path w="565785" h="732154">
                  <a:moveTo>
                    <a:pt x="21107" y="45872"/>
                  </a:moveTo>
                  <a:lnTo>
                    <a:pt x="19278" y="46926"/>
                  </a:lnTo>
                  <a:lnTo>
                    <a:pt x="17970" y="45923"/>
                  </a:lnTo>
                  <a:lnTo>
                    <a:pt x="18923" y="47459"/>
                  </a:lnTo>
                  <a:lnTo>
                    <a:pt x="19570" y="46888"/>
                  </a:lnTo>
                  <a:lnTo>
                    <a:pt x="20332" y="46367"/>
                  </a:lnTo>
                  <a:lnTo>
                    <a:pt x="21107" y="45872"/>
                  </a:lnTo>
                  <a:close/>
                </a:path>
                <a:path w="565785" h="732154">
                  <a:moveTo>
                    <a:pt x="24295" y="45720"/>
                  </a:moveTo>
                  <a:lnTo>
                    <a:pt x="21856" y="46990"/>
                  </a:lnTo>
                  <a:lnTo>
                    <a:pt x="22517" y="46990"/>
                  </a:lnTo>
                  <a:lnTo>
                    <a:pt x="23571" y="46990"/>
                  </a:lnTo>
                  <a:lnTo>
                    <a:pt x="24295" y="45720"/>
                  </a:lnTo>
                  <a:close/>
                </a:path>
                <a:path w="565785" h="732154">
                  <a:moveTo>
                    <a:pt x="24320" y="46990"/>
                  </a:moveTo>
                  <a:lnTo>
                    <a:pt x="23571" y="46990"/>
                  </a:lnTo>
                  <a:lnTo>
                    <a:pt x="22860" y="48260"/>
                  </a:lnTo>
                  <a:lnTo>
                    <a:pt x="24244" y="47078"/>
                  </a:lnTo>
                  <a:close/>
                </a:path>
                <a:path w="565785" h="732154">
                  <a:moveTo>
                    <a:pt x="24345" y="46990"/>
                  </a:moveTo>
                  <a:close/>
                </a:path>
                <a:path w="565785" h="732154">
                  <a:moveTo>
                    <a:pt x="28333" y="61404"/>
                  </a:moveTo>
                  <a:lnTo>
                    <a:pt x="27241" y="62001"/>
                  </a:lnTo>
                  <a:lnTo>
                    <a:pt x="27305" y="62230"/>
                  </a:lnTo>
                  <a:lnTo>
                    <a:pt x="28333" y="61404"/>
                  </a:lnTo>
                  <a:close/>
                </a:path>
                <a:path w="565785" h="732154">
                  <a:moveTo>
                    <a:pt x="36042" y="80010"/>
                  </a:moveTo>
                  <a:lnTo>
                    <a:pt x="34302" y="80010"/>
                  </a:lnTo>
                  <a:lnTo>
                    <a:pt x="33845" y="82550"/>
                  </a:lnTo>
                  <a:lnTo>
                    <a:pt x="36042" y="80010"/>
                  </a:lnTo>
                  <a:close/>
                </a:path>
                <a:path w="565785" h="732154">
                  <a:moveTo>
                    <a:pt x="51384" y="108508"/>
                  </a:moveTo>
                  <a:lnTo>
                    <a:pt x="50673" y="108610"/>
                  </a:lnTo>
                  <a:lnTo>
                    <a:pt x="50723" y="108889"/>
                  </a:lnTo>
                  <a:lnTo>
                    <a:pt x="51384" y="108508"/>
                  </a:lnTo>
                  <a:close/>
                </a:path>
                <a:path w="565785" h="732154">
                  <a:moveTo>
                    <a:pt x="53162" y="111760"/>
                  </a:moveTo>
                  <a:lnTo>
                    <a:pt x="53149" y="110769"/>
                  </a:lnTo>
                  <a:lnTo>
                    <a:pt x="51981" y="111760"/>
                  </a:lnTo>
                  <a:lnTo>
                    <a:pt x="53162" y="111760"/>
                  </a:lnTo>
                  <a:close/>
                </a:path>
                <a:path w="565785" h="732154">
                  <a:moveTo>
                    <a:pt x="53467" y="110490"/>
                  </a:moveTo>
                  <a:lnTo>
                    <a:pt x="53149" y="110490"/>
                  </a:lnTo>
                  <a:lnTo>
                    <a:pt x="53149" y="110769"/>
                  </a:lnTo>
                  <a:lnTo>
                    <a:pt x="53467" y="110490"/>
                  </a:lnTo>
                  <a:close/>
                </a:path>
                <a:path w="565785" h="732154">
                  <a:moveTo>
                    <a:pt x="53657" y="111048"/>
                  </a:moveTo>
                  <a:lnTo>
                    <a:pt x="53174" y="110909"/>
                  </a:lnTo>
                  <a:lnTo>
                    <a:pt x="53187" y="111061"/>
                  </a:lnTo>
                  <a:lnTo>
                    <a:pt x="53314" y="111125"/>
                  </a:lnTo>
                  <a:lnTo>
                    <a:pt x="53657" y="111048"/>
                  </a:lnTo>
                  <a:close/>
                </a:path>
                <a:path w="565785" h="732154">
                  <a:moveTo>
                    <a:pt x="54305" y="71120"/>
                  </a:moveTo>
                  <a:lnTo>
                    <a:pt x="53886" y="69850"/>
                  </a:lnTo>
                  <a:lnTo>
                    <a:pt x="53047" y="71120"/>
                  </a:lnTo>
                  <a:lnTo>
                    <a:pt x="54305" y="71120"/>
                  </a:lnTo>
                  <a:close/>
                </a:path>
                <a:path w="565785" h="732154">
                  <a:moveTo>
                    <a:pt x="54737" y="109410"/>
                  </a:moveTo>
                  <a:lnTo>
                    <a:pt x="53467" y="110490"/>
                  </a:lnTo>
                  <a:lnTo>
                    <a:pt x="54025" y="110490"/>
                  </a:lnTo>
                  <a:lnTo>
                    <a:pt x="54737" y="109410"/>
                  </a:lnTo>
                  <a:close/>
                </a:path>
                <a:path w="565785" h="732154">
                  <a:moveTo>
                    <a:pt x="55079" y="72390"/>
                  </a:moveTo>
                  <a:lnTo>
                    <a:pt x="54660" y="73660"/>
                  </a:lnTo>
                  <a:lnTo>
                    <a:pt x="55079" y="72390"/>
                  </a:lnTo>
                  <a:close/>
                </a:path>
                <a:path w="565785" h="732154">
                  <a:moveTo>
                    <a:pt x="57467" y="117017"/>
                  </a:moveTo>
                  <a:lnTo>
                    <a:pt x="51828" y="118110"/>
                  </a:lnTo>
                  <a:lnTo>
                    <a:pt x="56934" y="118110"/>
                  </a:lnTo>
                  <a:lnTo>
                    <a:pt x="57467" y="117017"/>
                  </a:lnTo>
                  <a:close/>
                </a:path>
                <a:path w="565785" h="732154">
                  <a:moveTo>
                    <a:pt x="65024" y="127000"/>
                  </a:moveTo>
                  <a:lnTo>
                    <a:pt x="64300" y="127000"/>
                  </a:lnTo>
                  <a:lnTo>
                    <a:pt x="64668" y="127330"/>
                  </a:lnTo>
                  <a:lnTo>
                    <a:pt x="65024" y="127000"/>
                  </a:lnTo>
                  <a:close/>
                </a:path>
                <a:path w="565785" h="732154">
                  <a:moveTo>
                    <a:pt x="65722" y="128270"/>
                  </a:moveTo>
                  <a:lnTo>
                    <a:pt x="64668" y="127330"/>
                  </a:lnTo>
                  <a:lnTo>
                    <a:pt x="63665" y="128270"/>
                  </a:lnTo>
                  <a:lnTo>
                    <a:pt x="65722" y="128270"/>
                  </a:lnTo>
                  <a:close/>
                </a:path>
                <a:path w="565785" h="732154">
                  <a:moveTo>
                    <a:pt x="78714" y="102209"/>
                  </a:moveTo>
                  <a:lnTo>
                    <a:pt x="77368" y="101727"/>
                  </a:lnTo>
                  <a:lnTo>
                    <a:pt x="77470" y="102273"/>
                  </a:lnTo>
                  <a:lnTo>
                    <a:pt x="78714" y="102209"/>
                  </a:lnTo>
                  <a:close/>
                </a:path>
                <a:path w="565785" h="732154">
                  <a:moveTo>
                    <a:pt x="94767" y="179070"/>
                  </a:moveTo>
                  <a:lnTo>
                    <a:pt x="94678" y="178523"/>
                  </a:lnTo>
                  <a:lnTo>
                    <a:pt x="93687" y="179070"/>
                  </a:lnTo>
                  <a:lnTo>
                    <a:pt x="94767" y="179070"/>
                  </a:lnTo>
                  <a:close/>
                </a:path>
                <a:path w="565785" h="732154">
                  <a:moveTo>
                    <a:pt x="108686" y="156908"/>
                  </a:moveTo>
                  <a:lnTo>
                    <a:pt x="108419" y="156946"/>
                  </a:lnTo>
                  <a:lnTo>
                    <a:pt x="108585" y="157086"/>
                  </a:lnTo>
                  <a:lnTo>
                    <a:pt x="108686" y="156908"/>
                  </a:lnTo>
                  <a:close/>
                </a:path>
                <a:path w="565785" h="732154">
                  <a:moveTo>
                    <a:pt x="110109" y="154686"/>
                  </a:moveTo>
                  <a:lnTo>
                    <a:pt x="108686" y="156908"/>
                  </a:lnTo>
                  <a:lnTo>
                    <a:pt x="109474" y="156794"/>
                  </a:lnTo>
                  <a:lnTo>
                    <a:pt x="110109" y="154686"/>
                  </a:lnTo>
                  <a:close/>
                </a:path>
                <a:path w="565785" h="732154">
                  <a:moveTo>
                    <a:pt x="123075" y="176136"/>
                  </a:moveTo>
                  <a:lnTo>
                    <a:pt x="121450" y="176682"/>
                  </a:lnTo>
                  <a:lnTo>
                    <a:pt x="121666" y="177355"/>
                  </a:lnTo>
                  <a:lnTo>
                    <a:pt x="121005" y="178638"/>
                  </a:lnTo>
                  <a:lnTo>
                    <a:pt x="121551" y="178663"/>
                  </a:lnTo>
                  <a:lnTo>
                    <a:pt x="122694" y="177431"/>
                  </a:lnTo>
                  <a:lnTo>
                    <a:pt x="123075" y="176136"/>
                  </a:lnTo>
                  <a:close/>
                </a:path>
                <a:path w="565785" h="732154">
                  <a:moveTo>
                    <a:pt x="123545" y="215226"/>
                  </a:moveTo>
                  <a:lnTo>
                    <a:pt x="123317" y="215315"/>
                  </a:lnTo>
                  <a:lnTo>
                    <a:pt x="123139" y="215366"/>
                  </a:lnTo>
                  <a:lnTo>
                    <a:pt x="122821" y="215544"/>
                  </a:lnTo>
                  <a:lnTo>
                    <a:pt x="122504" y="217195"/>
                  </a:lnTo>
                  <a:lnTo>
                    <a:pt x="123139" y="216319"/>
                  </a:lnTo>
                  <a:lnTo>
                    <a:pt x="123418" y="215722"/>
                  </a:lnTo>
                  <a:lnTo>
                    <a:pt x="123545" y="215226"/>
                  </a:lnTo>
                  <a:close/>
                </a:path>
                <a:path w="565785" h="732154">
                  <a:moveTo>
                    <a:pt x="124294" y="187096"/>
                  </a:moveTo>
                  <a:lnTo>
                    <a:pt x="122605" y="187960"/>
                  </a:lnTo>
                  <a:lnTo>
                    <a:pt x="123342" y="188493"/>
                  </a:lnTo>
                  <a:lnTo>
                    <a:pt x="124294" y="187096"/>
                  </a:lnTo>
                  <a:close/>
                </a:path>
                <a:path w="565785" h="732154">
                  <a:moveTo>
                    <a:pt x="126187" y="186690"/>
                  </a:moveTo>
                  <a:lnTo>
                    <a:pt x="125425" y="185420"/>
                  </a:lnTo>
                  <a:lnTo>
                    <a:pt x="124294" y="187096"/>
                  </a:lnTo>
                  <a:lnTo>
                    <a:pt x="125056" y="186690"/>
                  </a:lnTo>
                  <a:lnTo>
                    <a:pt x="124206" y="187960"/>
                  </a:lnTo>
                  <a:lnTo>
                    <a:pt x="126187" y="186690"/>
                  </a:lnTo>
                  <a:close/>
                </a:path>
                <a:path w="565785" h="732154">
                  <a:moveTo>
                    <a:pt x="126428" y="222224"/>
                  </a:moveTo>
                  <a:lnTo>
                    <a:pt x="125755" y="220713"/>
                  </a:lnTo>
                  <a:lnTo>
                    <a:pt x="125806" y="221234"/>
                  </a:lnTo>
                  <a:lnTo>
                    <a:pt x="126060" y="221792"/>
                  </a:lnTo>
                  <a:lnTo>
                    <a:pt x="126428" y="222224"/>
                  </a:lnTo>
                  <a:close/>
                </a:path>
                <a:path w="565785" h="732154">
                  <a:moveTo>
                    <a:pt x="126530" y="222377"/>
                  </a:moveTo>
                  <a:lnTo>
                    <a:pt x="126428" y="222224"/>
                  </a:lnTo>
                  <a:lnTo>
                    <a:pt x="126492" y="222402"/>
                  </a:lnTo>
                  <a:close/>
                </a:path>
                <a:path w="565785" h="732154">
                  <a:moveTo>
                    <a:pt x="130136" y="189230"/>
                  </a:moveTo>
                  <a:lnTo>
                    <a:pt x="129311" y="189230"/>
                  </a:lnTo>
                  <a:lnTo>
                    <a:pt x="129387" y="189509"/>
                  </a:lnTo>
                  <a:lnTo>
                    <a:pt x="130136" y="189230"/>
                  </a:lnTo>
                  <a:close/>
                </a:path>
                <a:path w="565785" h="732154">
                  <a:moveTo>
                    <a:pt x="138798" y="200329"/>
                  </a:moveTo>
                  <a:lnTo>
                    <a:pt x="138658" y="200520"/>
                  </a:lnTo>
                  <a:lnTo>
                    <a:pt x="138557" y="200660"/>
                  </a:lnTo>
                  <a:lnTo>
                    <a:pt x="138430" y="200837"/>
                  </a:lnTo>
                  <a:lnTo>
                    <a:pt x="138760" y="200990"/>
                  </a:lnTo>
                  <a:lnTo>
                    <a:pt x="138798" y="200329"/>
                  </a:lnTo>
                  <a:close/>
                </a:path>
                <a:path w="565785" h="732154">
                  <a:moveTo>
                    <a:pt x="139979" y="234772"/>
                  </a:moveTo>
                  <a:lnTo>
                    <a:pt x="139369" y="234950"/>
                  </a:lnTo>
                  <a:lnTo>
                    <a:pt x="138823" y="234759"/>
                  </a:lnTo>
                  <a:lnTo>
                    <a:pt x="138557" y="236220"/>
                  </a:lnTo>
                  <a:lnTo>
                    <a:pt x="139801" y="234950"/>
                  </a:lnTo>
                  <a:lnTo>
                    <a:pt x="139979" y="234772"/>
                  </a:lnTo>
                  <a:close/>
                </a:path>
                <a:path w="565785" h="732154">
                  <a:moveTo>
                    <a:pt x="143217" y="200177"/>
                  </a:moveTo>
                  <a:lnTo>
                    <a:pt x="141922" y="200126"/>
                  </a:lnTo>
                  <a:lnTo>
                    <a:pt x="139458" y="202336"/>
                  </a:lnTo>
                  <a:lnTo>
                    <a:pt x="140233" y="202361"/>
                  </a:lnTo>
                  <a:lnTo>
                    <a:pt x="143217" y="200177"/>
                  </a:lnTo>
                  <a:close/>
                </a:path>
                <a:path w="565785" h="732154">
                  <a:moveTo>
                    <a:pt x="145046" y="207619"/>
                  </a:moveTo>
                  <a:lnTo>
                    <a:pt x="144919" y="207772"/>
                  </a:lnTo>
                  <a:lnTo>
                    <a:pt x="144881" y="208127"/>
                  </a:lnTo>
                  <a:lnTo>
                    <a:pt x="144995" y="207797"/>
                  </a:lnTo>
                  <a:lnTo>
                    <a:pt x="145046" y="207619"/>
                  </a:lnTo>
                  <a:close/>
                </a:path>
                <a:path w="565785" h="732154">
                  <a:moveTo>
                    <a:pt x="145161" y="207467"/>
                  </a:moveTo>
                  <a:lnTo>
                    <a:pt x="144640" y="207467"/>
                  </a:lnTo>
                  <a:lnTo>
                    <a:pt x="144424" y="207772"/>
                  </a:lnTo>
                  <a:lnTo>
                    <a:pt x="144818" y="207606"/>
                  </a:lnTo>
                  <a:lnTo>
                    <a:pt x="145046" y="207606"/>
                  </a:lnTo>
                  <a:lnTo>
                    <a:pt x="145161" y="207467"/>
                  </a:lnTo>
                  <a:close/>
                </a:path>
                <a:path w="565785" h="732154">
                  <a:moveTo>
                    <a:pt x="147815" y="209550"/>
                  </a:moveTo>
                  <a:lnTo>
                    <a:pt x="147739" y="208280"/>
                  </a:lnTo>
                  <a:lnTo>
                    <a:pt x="146608" y="209550"/>
                  </a:lnTo>
                  <a:lnTo>
                    <a:pt x="147815" y="209550"/>
                  </a:lnTo>
                  <a:close/>
                </a:path>
                <a:path w="565785" h="732154">
                  <a:moveTo>
                    <a:pt x="154076" y="212890"/>
                  </a:moveTo>
                  <a:lnTo>
                    <a:pt x="153708" y="213258"/>
                  </a:lnTo>
                  <a:lnTo>
                    <a:pt x="153466" y="213575"/>
                  </a:lnTo>
                  <a:lnTo>
                    <a:pt x="153238" y="213893"/>
                  </a:lnTo>
                  <a:lnTo>
                    <a:pt x="153466" y="213690"/>
                  </a:lnTo>
                  <a:lnTo>
                    <a:pt x="153720" y="213423"/>
                  </a:lnTo>
                  <a:lnTo>
                    <a:pt x="154076" y="212890"/>
                  </a:lnTo>
                  <a:close/>
                </a:path>
                <a:path w="565785" h="732154">
                  <a:moveTo>
                    <a:pt x="156311" y="249618"/>
                  </a:moveTo>
                  <a:lnTo>
                    <a:pt x="155816" y="248920"/>
                  </a:lnTo>
                  <a:lnTo>
                    <a:pt x="156083" y="250190"/>
                  </a:lnTo>
                  <a:lnTo>
                    <a:pt x="156311" y="249618"/>
                  </a:lnTo>
                  <a:close/>
                </a:path>
                <a:path w="565785" h="732154">
                  <a:moveTo>
                    <a:pt x="161150" y="231140"/>
                  </a:moveTo>
                  <a:lnTo>
                    <a:pt x="160870" y="231140"/>
                  </a:lnTo>
                  <a:lnTo>
                    <a:pt x="160616" y="229870"/>
                  </a:lnTo>
                  <a:lnTo>
                    <a:pt x="159562" y="231140"/>
                  </a:lnTo>
                  <a:lnTo>
                    <a:pt x="160604" y="231140"/>
                  </a:lnTo>
                  <a:lnTo>
                    <a:pt x="160655" y="231343"/>
                  </a:lnTo>
                  <a:lnTo>
                    <a:pt x="161150" y="231140"/>
                  </a:lnTo>
                  <a:close/>
                </a:path>
                <a:path w="565785" h="732154">
                  <a:moveTo>
                    <a:pt x="162458" y="229044"/>
                  </a:moveTo>
                  <a:lnTo>
                    <a:pt x="162382" y="229362"/>
                  </a:lnTo>
                  <a:lnTo>
                    <a:pt x="162394" y="229527"/>
                  </a:lnTo>
                  <a:lnTo>
                    <a:pt x="162458" y="229044"/>
                  </a:lnTo>
                  <a:close/>
                </a:path>
                <a:path w="565785" h="732154">
                  <a:moveTo>
                    <a:pt x="163423" y="220980"/>
                  </a:moveTo>
                  <a:lnTo>
                    <a:pt x="160832" y="220980"/>
                  </a:lnTo>
                  <a:lnTo>
                    <a:pt x="159207" y="222250"/>
                  </a:lnTo>
                  <a:lnTo>
                    <a:pt x="159740" y="222250"/>
                  </a:lnTo>
                  <a:lnTo>
                    <a:pt x="157124" y="223520"/>
                  </a:lnTo>
                  <a:lnTo>
                    <a:pt x="159664" y="223520"/>
                  </a:lnTo>
                  <a:lnTo>
                    <a:pt x="163423" y="220980"/>
                  </a:lnTo>
                  <a:close/>
                </a:path>
                <a:path w="565785" h="732154">
                  <a:moveTo>
                    <a:pt x="168186" y="257962"/>
                  </a:moveTo>
                  <a:lnTo>
                    <a:pt x="168071" y="257556"/>
                  </a:lnTo>
                  <a:lnTo>
                    <a:pt x="168008" y="257035"/>
                  </a:lnTo>
                  <a:lnTo>
                    <a:pt x="167411" y="257035"/>
                  </a:lnTo>
                  <a:lnTo>
                    <a:pt x="167284" y="257759"/>
                  </a:lnTo>
                  <a:lnTo>
                    <a:pt x="167627" y="257975"/>
                  </a:lnTo>
                  <a:lnTo>
                    <a:pt x="168186" y="257962"/>
                  </a:lnTo>
                  <a:close/>
                </a:path>
                <a:path w="565785" h="732154">
                  <a:moveTo>
                    <a:pt x="168719" y="229870"/>
                  </a:moveTo>
                  <a:lnTo>
                    <a:pt x="168414" y="229120"/>
                  </a:lnTo>
                  <a:lnTo>
                    <a:pt x="167944" y="229870"/>
                  </a:lnTo>
                  <a:lnTo>
                    <a:pt x="166725" y="230847"/>
                  </a:lnTo>
                  <a:lnTo>
                    <a:pt x="168719" y="229870"/>
                  </a:lnTo>
                  <a:close/>
                </a:path>
                <a:path w="565785" h="732154">
                  <a:moveTo>
                    <a:pt x="168744" y="228600"/>
                  </a:moveTo>
                  <a:lnTo>
                    <a:pt x="168211" y="228600"/>
                  </a:lnTo>
                  <a:lnTo>
                    <a:pt x="168414" y="229120"/>
                  </a:lnTo>
                  <a:lnTo>
                    <a:pt x="168744" y="228600"/>
                  </a:lnTo>
                  <a:close/>
                </a:path>
                <a:path w="565785" h="732154">
                  <a:moveTo>
                    <a:pt x="169786" y="257657"/>
                  </a:moveTo>
                  <a:lnTo>
                    <a:pt x="168617" y="257962"/>
                  </a:lnTo>
                  <a:lnTo>
                    <a:pt x="168198" y="257962"/>
                  </a:lnTo>
                  <a:lnTo>
                    <a:pt x="168313" y="258457"/>
                  </a:lnTo>
                  <a:lnTo>
                    <a:pt x="168516" y="258749"/>
                  </a:lnTo>
                  <a:lnTo>
                    <a:pt x="169786" y="257657"/>
                  </a:lnTo>
                  <a:close/>
                </a:path>
                <a:path w="565785" h="732154">
                  <a:moveTo>
                    <a:pt x="171018" y="232410"/>
                  </a:moveTo>
                  <a:lnTo>
                    <a:pt x="170256" y="231787"/>
                  </a:lnTo>
                  <a:lnTo>
                    <a:pt x="170256" y="232410"/>
                  </a:lnTo>
                  <a:lnTo>
                    <a:pt x="171018" y="232410"/>
                  </a:lnTo>
                  <a:close/>
                </a:path>
                <a:path w="565785" h="732154">
                  <a:moveTo>
                    <a:pt x="171081" y="260642"/>
                  </a:moveTo>
                  <a:lnTo>
                    <a:pt x="169075" y="261620"/>
                  </a:lnTo>
                  <a:lnTo>
                    <a:pt x="168554" y="262890"/>
                  </a:lnTo>
                  <a:lnTo>
                    <a:pt x="171081" y="260642"/>
                  </a:lnTo>
                  <a:close/>
                </a:path>
                <a:path w="565785" h="732154">
                  <a:moveTo>
                    <a:pt x="171411" y="260350"/>
                  </a:moveTo>
                  <a:lnTo>
                    <a:pt x="171081" y="260642"/>
                  </a:lnTo>
                  <a:lnTo>
                    <a:pt x="171399" y="260489"/>
                  </a:lnTo>
                  <a:lnTo>
                    <a:pt x="171411" y="260350"/>
                  </a:lnTo>
                  <a:close/>
                </a:path>
                <a:path w="565785" h="732154">
                  <a:moveTo>
                    <a:pt x="172504" y="263766"/>
                  </a:moveTo>
                  <a:lnTo>
                    <a:pt x="171767" y="264160"/>
                  </a:lnTo>
                  <a:lnTo>
                    <a:pt x="172008" y="264160"/>
                  </a:lnTo>
                  <a:lnTo>
                    <a:pt x="172504" y="263766"/>
                  </a:lnTo>
                  <a:close/>
                </a:path>
                <a:path w="565785" h="732154">
                  <a:moveTo>
                    <a:pt x="175348" y="240957"/>
                  </a:moveTo>
                  <a:lnTo>
                    <a:pt x="175094" y="241071"/>
                  </a:lnTo>
                  <a:lnTo>
                    <a:pt x="175107" y="241236"/>
                  </a:lnTo>
                  <a:lnTo>
                    <a:pt x="175145" y="241490"/>
                  </a:lnTo>
                  <a:lnTo>
                    <a:pt x="175285" y="241173"/>
                  </a:lnTo>
                  <a:lnTo>
                    <a:pt x="175348" y="240957"/>
                  </a:lnTo>
                  <a:close/>
                </a:path>
                <a:path w="565785" h="732154">
                  <a:moveTo>
                    <a:pt x="176593" y="268071"/>
                  </a:moveTo>
                  <a:lnTo>
                    <a:pt x="175272" y="267792"/>
                  </a:lnTo>
                  <a:lnTo>
                    <a:pt x="174548" y="269468"/>
                  </a:lnTo>
                  <a:lnTo>
                    <a:pt x="176593" y="268071"/>
                  </a:lnTo>
                  <a:close/>
                </a:path>
                <a:path w="565785" h="732154">
                  <a:moveTo>
                    <a:pt x="176898" y="247738"/>
                  </a:moveTo>
                  <a:lnTo>
                    <a:pt x="176568" y="247713"/>
                  </a:lnTo>
                  <a:lnTo>
                    <a:pt x="176276" y="247700"/>
                  </a:lnTo>
                  <a:lnTo>
                    <a:pt x="176085" y="247942"/>
                  </a:lnTo>
                  <a:lnTo>
                    <a:pt x="176326" y="248081"/>
                  </a:lnTo>
                  <a:lnTo>
                    <a:pt x="176657" y="247929"/>
                  </a:lnTo>
                  <a:lnTo>
                    <a:pt x="176898" y="247738"/>
                  </a:lnTo>
                  <a:close/>
                </a:path>
                <a:path w="565785" h="732154">
                  <a:moveTo>
                    <a:pt x="183362" y="274320"/>
                  </a:moveTo>
                  <a:close/>
                </a:path>
                <a:path w="565785" h="732154">
                  <a:moveTo>
                    <a:pt x="183730" y="254000"/>
                  </a:moveTo>
                  <a:lnTo>
                    <a:pt x="182778" y="253428"/>
                  </a:lnTo>
                  <a:lnTo>
                    <a:pt x="181889" y="254914"/>
                  </a:lnTo>
                  <a:lnTo>
                    <a:pt x="183730" y="254000"/>
                  </a:lnTo>
                  <a:close/>
                </a:path>
                <a:path w="565785" h="732154">
                  <a:moveTo>
                    <a:pt x="183959" y="251460"/>
                  </a:moveTo>
                  <a:lnTo>
                    <a:pt x="181635" y="252730"/>
                  </a:lnTo>
                  <a:lnTo>
                    <a:pt x="182778" y="253428"/>
                  </a:lnTo>
                  <a:lnTo>
                    <a:pt x="183959" y="251460"/>
                  </a:lnTo>
                  <a:close/>
                </a:path>
                <a:path w="565785" h="732154">
                  <a:moveTo>
                    <a:pt x="186817" y="251523"/>
                  </a:moveTo>
                  <a:lnTo>
                    <a:pt x="185267" y="251244"/>
                  </a:lnTo>
                  <a:lnTo>
                    <a:pt x="186321" y="251536"/>
                  </a:lnTo>
                  <a:lnTo>
                    <a:pt x="186817" y="251523"/>
                  </a:lnTo>
                  <a:close/>
                </a:path>
                <a:path w="565785" h="732154">
                  <a:moveTo>
                    <a:pt x="191998" y="263131"/>
                  </a:moveTo>
                  <a:lnTo>
                    <a:pt x="190741" y="264210"/>
                  </a:lnTo>
                  <a:lnTo>
                    <a:pt x="191998" y="263156"/>
                  </a:lnTo>
                  <a:close/>
                </a:path>
                <a:path w="565785" h="732154">
                  <a:moveTo>
                    <a:pt x="192773" y="262458"/>
                  </a:moveTo>
                  <a:lnTo>
                    <a:pt x="191973" y="262178"/>
                  </a:lnTo>
                  <a:lnTo>
                    <a:pt x="191998" y="263131"/>
                  </a:lnTo>
                  <a:lnTo>
                    <a:pt x="192773" y="262458"/>
                  </a:lnTo>
                  <a:close/>
                </a:path>
                <a:path w="565785" h="732154">
                  <a:moveTo>
                    <a:pt x="197777" y="274942"/>
                  </a:moveTo>
                  <a:lnTo>
                    <a:pt x="197675" y="275170"/>
                  </a:lnTo>
                  <a:lnTo>
                    <a:pt x="197777" y="275043"/>
                  </a:lnTo>
                  <a:close/>
                </a:path>
                <a:path w="565785" h="732154">
                  <a:moveTo>
                    <a:pt x="197891" y="274535"/>
                  </a:moveTo>
                  <a:lnTo>
                    <a:pt x="197827" y="274408"/>
                  </a:lnTo>
                  <a:lnTo>
                    <a:pt x="197777" y="274942"/>
                  </a:lnTo>
                  <a:lnTo>
                    <a:pt x="197878" y="274713"/>
                  </a:lnTo>
                  <a:lnTo>
                    <a:pt x="197891" y="274535"/>
                  </a:lnTo>
                  <a:close/>
                </a:path>
                <a:path w="565785" h="732154">
                  <a:moveTo>
                    <a:pt x="197993" y="272986"/>
                  </a:moveTo>
                  <a:lnTo>
                    <a:pt x="197129" y="273723"/>
                  </a:lnTo>
                  <a:lnTo>
                    <a:pt x="197700" y="273913"/>
                  </a:lnTo>
                  <a:lnTo>
                    <a:pt x="197827" y="274408"/>
                  </a:lnTo>
                  <a:lnTo>
                    <a:pt x="197993" y="272986"/>
                  </a:lnTo>
                  <a:close/>
                </a:path>
                <a:path w="565785" h="732154">
                  <a:moveTo>
                    <a:pt x="201866" y="293801"/>
                  </a:moveTo>
                  <a:lnTo>
                    <a:pt x="201701" y="294017"/>
                  </a:lnTo>
                  <a:lnTo>
                    <a:pt x="201574" y="294246"/>
                  </a:lnTo>
                  <a:lnTo>
                    <a:pt x="201485" y="294487"/>
                  </a:lnTo>
                  <a:lnTo>
                    <a:pt x="201625" y="294347"/>
                  </a:lnTo>
                  <a:lnTo>
                    <a:pt x="201866" y="293801"/>
                  </a:lnTo>
                  <a:close/>
                </a:path>
                <a:path w="565785" h="732154">
                  <a:moveTo>
                    <a:pt x="202234" y="282714"/>
                  </a:moveTo>
                  <a:lnTo>
                    <a:pt x="201955" y="282867"/>
                  </a:lnTo>
                  <a:lnTo>
                    <a:pt x="201536" y="283210"/>
                  </a:lnTo>
                  <a:lnTo>
                    <a:pt x="201841" y="283210"/>
                  </a:lnTo>
                  <a:lnTo>
                    <a:pt x="202234" y="282714"/>
                  </a:lnTo>
                  <a:close/>
                </a:path>
                <a:path w="565785" h="732154">
                  <a:moveTo>
                    <a:pt x="202463" y="293370"/>
                  </a:moveTo>
                  <a:lnTo>
                    <a:pt x="201879" y="294640"/>
                  </a:lnTo>
                  <a:lnTo>
                    <a:pt x="202463" y="293370"/>
                  </a:lnTo>
                  <a:close/>
                </a:path>
                <a:path w="565785" h="732154">
                  <a:moveTo>
                    <a:pt x="205676" y="276136"/>
                  </a:moveTo>
                  <a:lnTo>
                    <a:pt x="205409" y="276402"/>
                  </a:lnTo>
                  <a:lnTo>
                    <a:pt x="205193" y="276669"/>
                  </a:lnTo>
                  <a:lnTo>
                    <a:pt x="204978" y="276948"/>
                  </a:lnTo>
                  <a:lnTo>
                    <a:pt x="205282" y="276631"/>
                  </a:lnTo>
                  <a:lnTo>
                    <a:pt x="205536" y="276326"/>
                  </a:lnTo>
                  <a:lnTo>
                    <a:pt x="205676" y="276136"/>
                  </a:lnTo>
                  <a:close/>
                </a:path>
                <a:path w="565785" h="732154">
                  <a:moveTo>
                    <a:pt x="210223" y="303339"/>
                  </a:moveTo>
                  <a:lnTo>
                    <a:pt x="209638" y="303860"/>
                  </a:lnTo>
                  <a:lnTo>
                    <a:pt x="209943" y="303606"/>
                  </a:lnTo>
                  <a:lnTo>
                    <a:pt x="210223" y="303377"/>
                  </a:lnTo>
                  <a:close/>
                </a:path>
                <a:path w="565785" h="732154">
                  <a:moveTo>
                    <a:pt x="211670" y="282663"/>
                  </a:moveTo>
                  <a:lnTo>
                    <a:pt x="210299" y="283298"/>
                  </a:lnTo>
                  <a:lnTo>
                    <a:pt x="210502" y="283502"/>
                  </a:lnTo>
                  <a:lnTo>
                    <a:pt x="210832" y="283260"/>
                  </a:lnTo>
                  <a:lnTo>
                    <a:pt x="211670" y="282663"/>
                  </a:lnTo>
                  <a:close/>
                </a:path>
                <a:path w="565785" h="732154">
                  <a:moveTo>
                    <a:pt x="212153" y="309880"/>
                  </a:moveTo>
                  <a:lnTo>
                    <a:pt x="211963" y="309105"/>
                  </a:lnTo>
                  <a:lnTo>
                    <a:pt x="210781" y="309880"/>
                  </a:lnTo>
                  <a:lnTo>
                    <a:pt x="212153" y="309880"/>
                  </a:lnTo>
                  <a:close/>
                </a:path>
                <a:path w="565785" h="732154">
                  <a:moveTo>
                    <a:pt x="212521" y="287020"/>
                  </a:moveTo>
                  <a:lnTo>
                    <a:pt x="212026" y="287020"/>
                  </a:lnTo>
                  <a:lnTo>
                    <a:pt x="212051" y="287439"/>
                  </a:lnTo>
                  <a:lnTo>
                    <a:pt x="212521" y="287020"/>
                  </a:lnTo>
                  <a:close/>
                </a:path>
                <a:path w="565785" h="732154">
                  <a:moveTo>
                    <a:pt x="212712" y="308610"/>
                  </a:moveTo>
                  <a:lnTo>
                    <a:pt x="211836" y="308610"/>
                  </a:lnTo>
                  <a:lnTo>
                    <a:pt x="211963" y="309105"/>
                  </a:lnTo>
                  <a:lnTo>
                    <a:pt x="212712" y="308610"/>
                  </a:lnTo>
                  <a:close/>
                </a:path>
                <a:path w="565785" h="732154">
                  <a:moveTo>
                    <a:pt x="218833" y="291096"/>
                  </a:moveTo>
                  <a:lnTo>
                    <a:pt x="218744" y="290817"/>
                  </a:lnTo>
                  <a:lnTo>
                    <a:pt x="216611" y="292836"/>
                  </a:lnTo>
                  <a:lnTo>
                    <a:pt x="215633" y="293674"/>
                  </a:lnTo>
                  <a:lnTo>
                    <a:pt x="216585" y="292925"/>
                  </a:lnTo>
                  <a:lnTo>
                    <a:pt x="217131" y="292646"/>
                  </a:lnTo>
                  <a:lnTo>
                    <a:pt x="217449" y="292646"/>
                  </a:lnTo>
                  <a:lnTo>
                    <a:pt x="217843" y="292252"/>
                  </a:lnTo>
                  <a:lnTo>
                    <a:pt x="218287" y="291757"/>
                  </a:lnTo>
                  <a:lnTo>
                    <a:pt x="218833" y="291096"/>
                  </a:lnTo>
                  <a:close/>
                </a:path>
                <a:path w="565785" h="732154">
                  <a:moveTo>
                    <a:pt x="218935" y="295910"/>
                  </a:moveTo>
                  <a:lnTo>
                    <a:pt x="217982" y="297002"/>
                  </a:lnTo>
                  <a:lnTo>
                    <a:pt x="218884" y="296405"/>
                  </a:lnTo>
                  <a:lnTo>
                    <a:pt x="218935" y="295910"/>
                  </a:lnTo>
                  <a:close/>
                </a:path>
                <a:path w="565785" h="732154">
                  <a:moveTo>
                    <a:pt x="219468" y="316890"/>
                  </a:moveTo>
                  <a:lnTo>
                    <a:pt x="219125" y="316890"/>
                  </a:lnTo>
                  <a:lnTo>
                    <a:pt x="218948" y="317246"/>
                  </a:lnTo>
                  <a:lnTo>
                    <a:pt x="219468" y="316890"/>
                  </a:lnTo>
                  <a:close/>
                </a:path>
                <a:path w="565785" h="732154">
                  <a:moveTo>
                    <a:pt x="219621" y="295910"/>
                  </a:moveTo>
                  <a:lnTo>
                    <a:pt x="218884" y="296405"/>
                  </a:lnTo>
                  <a:lnTo>
                    <a:pt x="218655" y="298450"/>
                  </a:lnTo>
                  <a:lnTo>
                    <a:pt x="219621" y="295910"/>
                  </a:lnTo>
                  <a:close/>
                </a:path>
                <a:path w="565785" h="732154">
                  <a:moveTo>
                    <a:pt x="219646" y="300990"/>
                  </a:moveTo>
                  <a:lnTo>
                    <a:pt x="218617" y="300151"/>
                  </a:lnTo>
                  <a:lnTo>
                    <a:pt x="217868" y="300990"/>
                  </a:lnTo>
                  <a:lnTo>
                    <a:pt x="219646" y="300990"/>
                  </a:lnTo>
                  <a:close/>
                </a:path>
                <a:path w="565785" h="732154">
                  <a:moveTo>
                    <a:pt x="220306" y="316331"/>
                  </a:moveTo>
                  <a:lnTo>
                    <a:pt x="219468" y="316890"/>
                  </a:lnTo>
                  <a:lnTo>
                    <a:pt x="219659" y="316903"/>
                  </a:lnTo>
                  <a:lnTo>
                    <a:pt x="220306" y="316331"/>
                  </a:lnTo>
                  <a:close/>
                </a:path>
                <a:path w="565785" h="732154">
                  <a:moveTo>
                    <a:pt x="220687" y="291782"/>
                  </a:moveTo>
                  <a:lnTo>
                    <a:pt x="219519" y="292087"/>
                  </a:lnTo>
                  <a:lnTo>
                    <a:pt x="219227" y="292163"/>
                  </a:lnTo>
                  <a:lnTo>
                    <a:pt x="219036" y="293382"/>
                  </a:lnTo>
                  <a:lnTo>
                    <a:pt x="220103" y="293700"/>
                  </a:lnTo>
                  <a:lnTo>
                    <a:pt x="220192" y="292201"/>
                  </a:lnTo>
                  <a:lnTo>
                    <a:pt x="220687" y="291782"/>
                  </a:lnTo>
                  <a:close/>
                </a:path>
                <a:path w="565785" h="732154">
                  <a:moveTo>
                    <a:pt x="220891" y="313372"/>
                  </a:moveTo>
                  <a:lnTo>
                    <a:pt x="219290" y="314325"/>
                  </a:lnTo>
                  <a:lnTo>
                    <a:pt x="219506" y="314858"/>
                  </a:lnTo>
                  <a:lnTo>
                    <a:pt x="218668" y="316877"/>
                  </a:lnTo>
                  <a:lnTo>
                    <a:pt x="219138" y="316877"/>
                  </a:lnTo>
                  <a:lnTo>
                    <a:pt x="220891" y="313372"/>
                  </a:lnTo>
                  <a:close/>
                </a:path>
                <a:path w="565785" h="732154">
                  <a:moveTo>
                    <a:pt x="221094" y="315620"/>
                  </a:moveTo>
                  <a:lnTo>
                    <a:pt x="220306" y="316331"/>
                  </a:lnTo>
                  <a:lnTo>
                    <a:pt x="220484" y="316204"/>
                  </a:lnTo>
                  <a:lnTo>
                    <a:pt x="220751" y="315976"/>
                  </a:lnTo>
                  <a:lnTo>
                    <a:pt x="221094" y="315620"/>
                  </a:lnTo>
                  <a:close/>
                </a:path>
                <a:path w="565785" h="732154">
                  <a:moveTo>
                    <a:pt x="222110" y="317550"/>
                  </a:moveTo>
                  <a:lnTo>
                    <a:pt x="221970" y="317461"/>
                  </a:lnTo>
                  <a:lnTo>
                    <a:pt x="221830" y="317373"/>
                  </a:lnTo>
                  <a:lnTo>
                    <a:pt x="221729" y="317233"/>
                  </a:lnTo>
                  <a:lnTo>
                    <a:pt x="221830" y="317449"/>
                  </a:lnTo>
                  <a:lnTo>
                    <a:pt x="222110" y="317550"/>
                  </a:lnTo>
                  <a:close/>
                </a:path>
                <a:path w="565785" h="732154">
                  <a:moveTo>
                    <a:pt x="222834" y="299948"/>
                  </a:moveTo>
                  <a:lnTo>
                    <a:pt x="221869" y="298551"/>
                  </a:lnTo>
                  <a:lnTo>
                    <a:pt x="222567" y="300431"/>
                  </a:lnTo>
                  <a:lnTo>
                    <a:pt x="222834" y="299948"/>
                  </a:lnTo>
                  <a:close/>
                </a:path>
                <a:path w="565785" h="732154">
                  <a:moveTo>
                    <a:pt x="223062" y="317715"/>
                  </a:moveTo>
                  <a:lnTo>
                    <a:pt x="222834" y="317715"/>
                  </a:lnTo>
                  <a:lnTo>
                    <a:pt x="222643" y="317703"/>
                  </a:lnTo>
                  <a:lnTo>
                    <a:pt x="222453" y="317652"/>
                  </a:lnTo>
                  <a:lnTo>
                    <a:pt x="222059" y="318033"/>
                  </a:lnTo>
                  <a:lnTo>
                    <a:pt x="222313" y="318046"/>
                  </a:lnTo>
                  <a:lnTo>
                    <a:pt x="222656" y="317919"/>
                  </a:lnTo>
                  <a:lnTo>
                    <a:pt x="223062" y="317715"/>
                  </a:lnTo>
                  <a:close/>
                </a:path>
                <a:path w="565785" h="732154">
                  <a:moveTo>
                    <a:pt x="223202" y="316826"/>
                  </a:moveTo>
                  <a:lnTo>
                    <a:pt x="222631" y="317334"/>
                  </a:lnTo>
                  <a:lnTo>
                    <a:pt x="222326" y="317525"/>
                  </a:lnTo>
                  <a:lnTo>
                    <a:pt x="222110" y="317538"/>
                  </a:lnTo>
                  <a:lnTo>
                    <a:pt x="222453" y="317652"/>
                  </a:lnTo>
                  <a:lnTo>
                    <a:pt x="222783" y="317360"/>
                  </a:lnTo>
                  <a:lnTo>
                    <a:pt x="223062" y="317055"/>
                  </a:lnTo>
                  <a:lnTo>
                    <a:pt x="223202" y="316826"/>
                  </a:lnTo>
                  <a:close/>
                </a:path>
                <a:path w="565785" h="732154">
                  <a:moveTo>
                    <a:pt x="224104" y="298107"/>
                  </a:moveTo>
                  <a:lnTo>
                    <a:pt x="223888" y="298005"/>
                  </a:lnTo>
                  <a:lnTo>
                    <a:pt x="222834" y="299948"/>
                  </a:lnTo>
                  <a:lnTo>
                    <a:pt x="223240" y="300545"/>
                  </a:lnTo>
                  <a:lnTo>
                    <a:pt x="224104" y="298107"/>
                  </a:lnTo>
                  <a:close/>
                </a:path>
                <a:path w="565785" h="732154">
                  <a:moveTo>
                    <a:pt x="225412" y="294373"/>
                  </a:moveTo>
                  <a:lnTo>
                    <a:pt x="224104" y="298107"/>
                  </a:lnTo>
                  <a:lnTo>
                    <a:pt x="224701" y="298386"/>
                  </a:lnTo>
                  <a:lnTo>
                    <a:pt x="225412" y="294373"/>
                  </a:lnTo>
                  <a:close/>
                </a:path>
                <a:path w="565785" h="732154">
                  <a:moveTo>
                    <a:pt x="225856" y="321538"/>
                  </a:moveTo>
                  <a:lnTo>
                    <a:pt x="225412" y="321589"/>
                  </a:lnTo>
                  <a:lnTo>
                    <a:pt x="225526" y="321868"/>
                  </a:lnTo>
                  <a:lnTo>
                    <a:pt x="225653" y="321729"/>
                  </a:lnTo>
                  <a:lnTo>
                    <a:pt x="225780" y="321627"/>
                  </a:lnTo>
                  <a:close/>
                </a:path>
                <a:path w="565785" h="732154">
                  <a:moveTo>
                    <a:pt x="226314" y="321487"/>
                  </a:moveTo>
                  <a:lnTo>
                    <a:pt x="226123" y="321335"/>
                  </a:lnTo>
                  <a:lnTo>
                    <a:pt x="225856" y="321538"/>
                  </a:lnTo>
                  <a:lnTo>
                    <a:pt x="226314" y="321487"/>
                  </a:lnTo>
                  <a:close/>
                </a:path>
                <a:path w="565785" h="732154">
                  <a:moveTo>
                    <a:pt x="226669" y="314210"/>
                  </a:moveTo>
                  <a:lnTo>
                    <a:pt x="225653" y="314960"/>
                  </a:lnTo>
                  <a:lnTo>
                    <a:pt x="226479" y="316217"/>
                  </a:lnTo>
                  <a:lnTo>
                    <a:pt x="226669" y="314210"/>
                  </a:lnTo>
                  <a:close/>
                </a:path>
                <a:path w="565785" h="732154">
                  <a:moveTo>
                    <a:pt x="226682" y="318770"/>
                  </a:moveTo>
                  <a:lnTo>
                    <a:pt x="225513" y="318770"/>
                  </a:lnTo>
                  <a:lnTo>
                    <a:pt x="224447" y="320040"/>
                  </a:lnTo>
                  <a:lnTo>
                    <a:pt x="225755" y="320040"/>
                  </a:lnTo>
                  <a:lnTo>
                    <a:pt x="226682" y="318770"/>
                  </a:lnTo>
                  <a:close/>
                </a:path>
                <a:path w="565785" h="732154">
                  <a:moveTo>
                    <a:pt x="227266" y="321373"/>
                  </a:moveTo>
                  <a:lnTo>
                    <a:pt x="226314" y="321487"/>
                  </a:lnTo>
                  <a:lnTo>
                    <a:pt x="226479" y="321640"/>
                  </a:lnTo>
                  <a:lnTo>
                    <a:pt x="226606" y="321894"/>
                  </a:lnTo>
                  <a:lnTo>
                    <a:pt x="227266" y="321373"/>
                  </a:lnTo>
                  <a:close/>
                </a:path>
                <a:path w="565785" h="732154">
                  <a:moveTo>
                    <a:pt x="229184" y="319176"/>
                  </a:moveTo>
                  <a:lnTo>
                    <a:pt x="227711" y="320040"/>
                  </a:lnTo>
                  <a:lnTo>
                    <a:pt x="228549" y="320040"/>
                  </a:lnTo>
                  <a:lnTo>
                    <a:pt x="229184" y="319176"/>
                  </a:lnTo>
                  <a:close/>
                </a:path>
                <a:path w="565785" h="732154">
                  <a:moveTo>
                    <a:pt x="229298" y="308610"/>
                  </a:moveTo>
                  <a:lnTo>
                    <a:pt x="226822" y="311150"/>
                  </a:lnTo>
                  <a:lnTo>
                    <a:pt x="227330" y="309880"/>
                  </a:lnTo>
                  <a:lnTo>
                    <a:pt x="227838" y="308610"/>
                  </a:lnTo>
                  <a:lnTo>
                    <a:pt x="226758" y="308610"/>
                  </a:lnTo>
                  <a:lnTo>
                    <a:pt x="227533" y="307340"/>
                  </a:lnTo>
                  <a:lnTo>
                    <a:pt x="228752" y="306070"/>
                  </a:lnTo>
                  <a:lnTo>
                    <a:pt x="228765" y="307340"/>
                  </a:lnTo>
                  <a:lnTo>
                    <a:pt x="228904" y="306070"/>
                  </a:lnTo>
                  <a:lnTo>
                    <a:pt x="229196" y="303530"/>
                  </a:lnTo>
                  <a:lnTo>
                    <a:pt x="224383" y="307340"/>
                  </a:lnTo>
                  <a:lnTo>
                    <a:pt x="226174" y="304800"/>
                  </a:lnTo>
                  <a:lnTo>
                    <a:pt x="226466" y="304800"/>
                  </a:lnTo>
                  <a:lnTo>
                    <a:pt x="223608" y="303530"/>
                  </a:lnTo>
                  <a:lnTo>
                    <a:pt x="224066" y="306070"/>
                  </a:lnTo>
                  <a:lnTo>
                    <a:pt x="220091" y="307340"/>
                  </a:lnTo>
                  <a:lnTo>
                    <a:pt x="222808" y="303530"/>
                  </a:lnTo>
                  <a:lnTo>
                    <a:pt x="224624" y="300990"/>
                  </a:lnTo>
                  <a:lnTo>
                    <a:pt x="222237" y="303530"/>
                  </a:lnTo>
                  <a:lnTo>
                    <a:pt x="222110" y="303530"/>
                  </a:lnTo>
                  <a:lnTo>
                    <a:pt x="222034" y="303022"/>
                  </a:lnTo>
                  <a:lnTo>
                    <a:pt x="222034" y="303530"/>
                  </a:lnTo>
                  <a:lnTo>
                    <a:pt x="220179" y="303530"/>
                  </a:lnTo>
                  <a:lnTo>
                    <a:pt x="220700" y="302323"/>
                  </a:lnTo>
                  <a:lnTo>
                    <a:pt x="222034" y="303530"/>
                  </a:lnTo>
                  <a:lnTo>
                    <a:pt x="222034" y="303022"/>
                  </a:lnTo>
                  <a:lnTo>
                    <a:pt x="221919" y="302260"/>
                  </a:lnTo>
                  <a:lnTo>
                    <a:pt x="220726" y="302260"/>
                  </a:lnTo>
                  <a:lnTo>
                    <a:pt x="221284" y="300990"/>
                  </a:lnTo>
                  <a:lnTo>
                    <a:pt x="216750" y="302260"/>
                  </a:lnTo>
                  <a:lnTo>
                    <a:pt x="217868" y="300990"/>
                  </a:lnTo>
                  <a:lnTo>
                    <a:pt x="217525" y="300990"/>
                  </a:lnTo>
                  <a:lnTo>
                    <a:pt x="218440" y="300012"/>
                  </a:lnTo>
                  <a:lnTo>
                    <a:pt x="218617" y="300151"/>
                  </a:lnTo>
                  <a:lnTo>
                    <a:pt x="220116" y="298450"/>
                  </a:lnTo>
                  <a:lnTo>
                    <a:pt x="219583" y="298792"/>
                  </a:lnTo>
                  <a:lnTo>
                    <a:pt x="221081" y="297180"/>
                  </a:lnTo>
                  <a:lnTo>
                    <a:pt x="215760" y="300990"/>
                  </a:lnTo>
                  <a:lnTo>
                    <a:pt x="216230" y="299720"/>
                  </a:lnTo>
                  <a:lnTo>
                    <a:pt x="216700" y="298450"/>
                  </a:lnTo>
                  <a:lnTo>
                    <a:pt x="217982" y="297002"/>
                  </a:lnTo>
                  <a:lnTo>
                    <a:pt x="215785" y="298450"/>
                  </a:lnTo>
                  <a:lnTo>
                    <a:pt x="217284" y="295910"/>
                  </a:lnTo>
                  <a:lnTo>
                    <a:pt x="218770" y="293370"/>
                  </a:lnTo>
                  <a:lnTo>
                    <a:pt x="217462" y="293370"/>
                  </a:lnTo>
                  <a:lnTo>
                    <a:pt x="214731" y="295910"/>
                  </a:lnTo>
                  <a:lnTo>
                    <a:pt x="214858" y="293370"/>
                  </a:lnTo>
                  <a:lnTo>
                    <a:pt x="212813" y="292100"/>
                  </a:lnTo>
                  <a:lnTo>
                    <a:pt x="213779" y="292100"/>
                  </a:lnTo>
                  <a:lnTo>
                    <a:pt x="212128" y="289560"/>
                  </a:lnTo>
                  <a:lnTo>
                    <a:pt x="212051" y="287439"/>
                  </a:lnTo>
                  <a:lnTo>
                    <a:pt x="210604" y="288696"/>
                  </a:lnTo>
                  <a:lnTo>
                    <a:pt x="210604" y="293370"/>
                  </a:lnTo>
                  <a:lnTo>
                    <a:pt x="209334" y="295910"/>
                  </a:lnTo>
                  <a:lnTo>
                    <a:pt x="208457" y="297180"/>
                  </a:lnTo>
                  <a:lnTo>
                    <a:pt x="207975" y="295910"/>
                  </a:lnTo>
                  <a:lnTo>
                    <a:pt x="207683" y="295910"/>
                  </a:lnTo>
                  <a:lnTo>
                    <a:pt x="210604" y="293370"/>
                  </a:lnTo>
                  <a:lnTo>
                    <a:pt x="210604" y="288696"/>
                  </a:lnTo>
                  <a:lnTo>
                    <a:pt x="209588" y="289560"/>
                  </a:lnTo>
                  <a:lnTo>
                    <a:pt x="209003" y="287020"/>
                  </a:lnTo>
                  <a:lnTo>
                    <a:pt x="207632" y="287020"/>
                  </a:lnTo>
                  <a:lnTo>
                    <a:pt x="209321" y="285750"/>
                  </a:lnTo>
                  <a:lnTo>
                    <a:pt x="210096" y="285750"/>
                  </a:lnTo>
                  <a:lnTo>
                    <a:pt x="211251" y="284480"/>
                  </a:lnTo>
                  <a:lnTo>
                    <a:pt x="207949" y="284480"/>
                  </a:lnTo>
                  <a:lnTo>
                    <a:pt x="210185" y="283210"/>
                  </a:lnTo>
                  <a:lnTo>
                    <a:pt x="209092" y="281940"/>
                  </a:lnTo>
                  <a:lnTo>
                    <a:pt x="205740" y="283210"/>
                  </a:lnTo>
                  <a:lnTo>
                    <a:pt x="205854" y="280670"/>
                  </a:lnTo>
                  <a:lnTo>
                    <a:pt x="203860" y="281940"/>
                  </a:lnTo>
                  <a:lnTo>
                    <a:pt x="201498" y="287020"/>
                  </a:lnTo>
                  <a:lnTo>
                    <a:pt x="198882" y="287020"/>
                  </a:lnTo>
                  <a:lnTo>
                    <a:pt x="199859" y="285750"/>
                  </a:lnTo>
                  <a:lnTo>
                    <a:pt x="201599" y="284480"/>
                  </a:lnTo>
                  <a:lnTo>
                    <a:pt x="201117" y="284480"/>
                  </a:lnTo>
                  <a:lnTo>
                    <a:pt x="201320" y="283210"/>
                  </a:lnTo>
                  <a:lnTo>
                    <a:pt x="201955" y="282867"/>
                  </a:lnTo>
                  <a:lnTo>
                    <a:pt x="202412" y="282473"/>
                  </a:lnTo>
                  <a:lnTo>
                    <a:pt x="202234" y="282714"/>
                  </a:lnTo>
                  <a:lnTo>
                    <a:pt x="203619" y="281940"/>
                  </a:lnTo>
                  <a:lnTo>
                    <a:pt x="203708" y="281266"/>
                  </a:lnTo>
                  <a:lnTo>
                    <a:pt x="204063" y="280670"/>
                  </a:lnTo>
                  <a:lnTo>
                    <a:pt x="203796" y="280670"/>
                  </a:lnTo>
                  <a:lnTo>
                    <a:pt x="204063" y="279400"/>
                  </a:lnTo>
                  <a:lnTo>
                    <a:pt x="204978" y="278130"/>
                  </a:lnTo>
                  <a:lnTo>
                    <a:pt x="204177" y="278130"/>
                  </a:lnTo>
                  <a:lnTo>
                    <a:pt x="203771" y="278561"/>
                  </a:lnTo>
                  <a:lnTo>
                    <a:pt x="203771" y="280670"/>
                  </a:lnTo>
                  <a:lnTo>
                    <a:pt x="202819" y="281940"/>
                  </a:lnTo>
                  <a:lnTo>
                    <a:pt x="202260" y="281940"/>
                  </a:lnTo>
                  <a:lnTo>
                    <a:pt x="203504" y="280670"/>
                  </a:lnTo>
                  <a:lnTo>
                    <a:pt x="203771" y="280670"/>
                  </a:lnTo>
                  <a:lnTo>
                    <a:pt x="203771" y="278561"/>
                  </a:lnTo>
                  <a:lnTo>
                    <a:pt x="202971" y="279400"/>
                  </a:lnTo>
                  <a:lnTo>
                    <a:pt x="202412" y="279400"/>
                  </a:lnTo>
                  <a:lnTo>
                    <a:pt x="201333" y="278130"/>
                  </a:lnTo>
                  <a:lnTo>
                    <a:pt x="203873" y="276860"/>
                  </a:lnTo>
                  <a:lnTo>
                    <a:pt x="204076" y="275590"/>
                  </a:lnTo>
                  <a:lnTo>
                    <a:pt x="202780" y="276860"/>
                  </a:lnTo>
                  <a:lnTo>
                    <a:pt x="203250" y="274320"/>
                  </a:lnTo>
                  <a:lnTo>
                    <a:pt x="201015" y="276860"/>
                  </a:lnTo>
                  <a:lnTo>
                    <a:pt x="200723" y="276860"/>
                  </a:lnTo>
                  <a:lnTo>
                    <a:pt x="201714" y="275590"/>
                  </a:lnTo>
                  <a:lnTo>
                    <a:pt x="200723" y="275590"/>
                  </a:lnTo>
                  <a:lnTo>
                    <a:pt x="199580" y="273050"/>
                  </a:lnTo>
                  <a:lnTo>
                    <a:pt x="197777" y="275590"/>
                  </a:lnTo>
                  <a:lnTo>
                    <a:pt x="197561" y="275590"/>
                  </a:lnTo>
                  <a:lnTo>
                    <a:pt x="193662" y="276860"/>
                  </a:lnTo>
                  <a:lnTo>
                    <a:pt x="195389" y="270510"/>
                  </a:lnTo>
                  <a:lnTo>
                    <a:pt x="192786" y="270510"/>
                  </a:lnTo>
                  <a:lnTo>
                    <a:pt x="193548" y="269240"/>
                  </a:lnTo>
                  <a:lnTo>
                    <a:pt x="191706" y="269240"/>
                  </a:lnTo>
                  <a:lnTo>
                    <a:pt x="190855" y="267970"/>
                  </a:lnTo>
                  <a:lnTo>
                    <a:pt x="188239" y="267970"/>
                  </a:lnTo>
                  <a:lnTo>
                    <a:pt x="190258" y="265430"/>
                  </a:lnTo>
                  <a:lnTo>
                    <a:pt x="188950" y="265430"/>
                  </a:lnTo>
                  <a:lnTo>
                    <a:pt x="187985" y="266700"/>
                  </a:lnTo>
                  <a:lnTo>
                    <a:pt x="188175" y="264160"/>
                  </a:lnTo>
                  <a:lnTo>
                    <a:pt x="189903" y="264160"/>
                  </a:lnTo>
                  <a:lnTo>
                    <a:pt x="190233" y="264160"/>
                  </a:lnTo>
                  <a:lnTo>
                    <a:pt x="189788" y="263677"/>
                  </a:lnTo>
                  <a:lnTo>
                    <a:pt x="189598" y="262890"/>
                  </a:lnTo>
                  <a:lnTo>
                    <a:pt x="190614" y="260350"/>
                  </a:lnTo>
                  <a:lnTo>
                    <a:pt x="187515" y="261620"/>
                  </a:lnTo>
                  <a:lnTo>
                    <a:pt x="189826" y="260350"/>
                  </a:lnTo>
                  <a:lnTo>
                    <a:pt x="189268" y="259080"/>
                  </a:lnTo>
                  <a:lnTo>
                    <a:pt x="188239" y="259080"/>
                  </a:lnTo>
                  <a:lnTo>
                    <a:pt x="187515" y="260350"/>
                  </a:lnTo>
                  <a:lnTo>
                    <a:pt x="186715" y="260350"/>
                  </a:lnTo>
                  <a:lnTo>
                    <a:pt x="186169" y="259080"/>
                  </a:lnTo>
                  <a:lnTo>
                    <a:pt x="188988" y="256540"/>
                  </a:lnTo>
                  <a:lnTo>
                    <a:pt x="190195" y="251460"/>
                  </a:lnTo>
                  <a:lnTo>
                    <a:pt x="180149" y="257810"/>
                  </a:lnTo>
                  <a:lnTo>
                    <a:pt x="181889" y="254914"/>
                  </a:lnTo>
                  <a:lnTo>
                    <a:pt x="181152" y="255270"/>
                  </a:lnTo>
                  <a:lnTo>
                    <a:pt x="180606" y="254000"/>
                  </a:lnTo>
                  <a:lnTo>
                    <a:pt x="182473" y="251460"/>
                  </a:lnTo>
                  <a:lnTo>
                    <a:pt x="183400" y="250190"/>
                  </a:lnTo>
                  <a:lnTo>
                    <a:pt x="183286" y="249618"/>
                  </a:lnTo>
                  <a:lnTo>
                    <a:pt x="183375" y="246380"/>
                  </a:lnTo>
                  <a:lnTo>
                    <a:pt x="178206" y="251460"/>
                  </a:lnTo>
                  <a:lnTo>
                    <a:pt x="177914" y="248920"/>
                  </a:lnTo>
                  <a:lnTo>
                    <a:pt x="177165" y="250190"/>
                  </a:lnTo>
                  <a:lnTo>
                    <a:pt x="174840" y="252730"/>
                  </a:lnTo>
                  <a:lnTo>
                    <a:pt x="173012" y="252730"/>
                  </a:lnTo>
                  <a:lnTo>
                    <a:pt x="172453" y="251460"/>
                  </a:lnTo>
                  <a:lnTo>
                    <a:pt x="175818" y="247650"/>
                  </a:lnTo>
                  <a:lnTo>
                    <a:pt x="177215" y="247650"/>
                  </a:lnTo>
                  <a:lnTo>
                    <a:pt x="176898" y="248920"/>
                  </a:lnTo>
                  <a:lnTo>
                    <a:pt x="177914" y="248920"/>
                  </a:lnTo>
                  <a:lnTo>
                    <a:pt x="178295" y="248920"/>
                  </a:lnTo>
                  <a:lnTo>
                    <a:pt x="178943" y="247650"/>
                  </a:lnTo>
                  <a:lnTo>
                    <a:pt x="177914" y="247650"/>
                  </a:lnTo>
                  <a:lnTo>
                    <a:pt x="178409" y="246380"/>
                  </a:lnTo>
                  <a:lnTo>
                    <a:pt x="177203" y="245224"/>
                  </a:lnTo>
                  <a:lnTo>
                    <a:pt x="177101" y="246380"/>
                  </a:lnTo>
                  <a:lnTo>
                    <a:pt x="177088" y="245110"/>
                  </a:lnTo>
                  <a:lnTo>
                    <a:pt x="177228" y="245021"/>
                  </a:lnTo>
                  <a:lnTo>
                    <a:pt x="178904" y="243840"/>
                  </a:lnTo>
                  <a:lnTo>
                    <a:pt x="177355" y="243840"/>
                  </a:lnTo>
                  <a:lnTo>
                    <a:pt x="177317" y="244030"/>
                  </a:lnTo>
                  <a:lnTo>
                    <a:pt x="177330" y="243840"/>
                  </a:lnTo>
                  <a:lnTo>
                    <a:pt x="175348" y="243840"/>
                  </a:lnTo>
                  <a:lnTo>
                    <a:pt x="175145" y="242570"/>
                  </a:lnTo>
                  <a:lnTo>
                    <a:pt x="174802" y="242570"/>
                  </a:lnTo>
                  <a:lnTo>
                    <a:pt x="173875" y="243840"/>
                  </a:lnTo>
                  <a:lnTo>
                    <a:pt x="173697" y="243840"/>
                  </a:lnTo>
                  <a:lnTo>
                    <a:pt x="173189" y="241300"/>
                  </a:lnTo>
                  <a:lnTo>
                    <a:pt x="171196" y="243840"/>
                  </a:lnTo>
                  <a:lnTo>
                    <a:pt x="169633" y="243840"/>
                  </a:lnTo>
                  <a:lnTo>
                    <a:pt x="170434" y="241300"/>
                  </a:lnTo>
                  <a:lnTo>
                    <a:pt x="173189" y="241300"/>
                  </a:lnTo>
                  <a:lnTo>
                    <a:pt x="170942" y="240030"/>
                  </a:lnTo>
                  <a:lnTo>
                    <a:pt x="171221" y="238760"/>
                  </a:lnTo>
                  <a:lnTo>
                    <a:pt x="174332" y="237490"/>
                  </a:lnTo>
                  <a:lnTo>
                    <a:pt x="171488" y="237490"/>
                  </a:lnTo>
                  <a:lnTo>
                    <a:pt x="173596" y="234950"/>
                  </a:lnTo>
                  <a:lnTo>
                    <a:pt x="173342" y="233680"/>
                  </a:lnTo>
                  <a:lnTo>
                    <a:pt x="173875" y="233680"/>
                  </a:lnTo>
                  <a:lnTo>
                    <a:pt x="173355" y="232410"/>
                  </a:lnTo>
                  <a:lnTo>
                    <a:pt x="171780" y="234950"/>
                  </a:lnTo>
                  <a:lnTo>
                    <a:pt x="171792" y="233680"/>
                  </a:lnTo>
                  <a:lnTo>
                    <a:pt x="170751" y="233680"/>
                  </a:lnTo>
                  <a:lnTo>
                    <a:pt x="169443" y="236220"/>
                  </a:lnTo>
                  <a:lnTo>
                    <a:pt x="167081" y="237490"/>
                  </a:lnTo>
                  <a:lnTo>
                    <a:pt x="167347" y="236220"/>
                  </a:lnTo>
                  <a:lnTo>
                    <a:pt x="167373" y="235064"/>
                  </a:lnTo>
                  <a:lnTo>
                    <a:pt x="164757" y="236220"/>
                  </a:lnTo>
                  <a:lnTo>
                    <a:pt x="167106" y="233680"/>
                  </a:lnTo>
                  <a:lnTo>
                    <a:pt x="167373" y="235064"/>
                  </a:lnTo>
                  <a:lnTo>
                    <a:pt x="167474" y="235610"/>
                  </a:lnTo>
                  <a:lnTo>
                    <a:pt x="167614" y="234950"/>
                  </a:lnTo>
                  <a:lnTo>
                    <a:pt x="167589" y="236220"/>
                  </a:lnTo>
                  <a:lnTo>
                    <a:pt x="168071" y="234950"/>
                  </a:lnTo>
                  <a:lnTo>
                    <a:pt x="168541" y="233680"/>
                  </a:lnTo>
                  <a:lnTo>
                    <a:pt x="169011" y="232410"/>
                  </a:lnTo>
                  <a:lnTo>
                    <a:pt x="169481" y="231140"/>
                  </a:lnTo>
                  <a:lnTo>
                    <a:pt x="170256" y="231787"/>
                  </a:lnTo>
                  <a:lnTo>
                    <a:pt x="170256" y="231140"/>
                  </a:lnTo>
                  <a:lnTo>
                    <a:pt x="171043" y="231140"/>
                  </a:lnTo>
                  <a:lnTo>
                    <a:pt x="171170" y="230606"/>
                  </a:lnTo>
                  <a:lnTo>
                    <a:pt x="171488" y="230593"/>
                  </a:lnTo>
                  <a:lnTo>
                    <a:pt x="171335" y="230530"/>
                  </a:lnTo>
                  <a:lnTo>
                    <a:pt x="171196" y="230530"/>
                  </a:lnTo>
                  <a:lnTo>
                    <a:pt x="172008" y="227330"/>
                  </a:lnTo>
                  <a:lnTo>
                    <a:pt x="167627" y="232410"/>
                  </a:lnTo>
                  <a:lnTo>
                    <a:pt x="166344" y="231140"/>
                  </a:lnTo>
                  <a:lnTo>
                    <a:pt x="166725" y="230847"/>
                  </a:lnTo>
                  <a:lnTo>
                    <a:pt x="166103" y="231140"/>
                  </a:lnTo>
                  <a:lnTo>
                    <a:pt x="164528" y="231140"/>
                  </a:lnTo>
                  <a:lnTo>
                    <a:pt x="164782" y="229870"/>
                  </a:lnTo>
                  <a:lnTo>
                    <a:pt x="162763" y="231140"/>
                  </a:lnTo>
                  <a:lnTo>
                    <a:pt x="162458" y="229870"/>
                  </a:lnTo>
                  <a:lnTo>
                    <a:pt x="162420" y="231165"/>
                  </a:lnTo>
                  <a:lnTo>
                    <a:pt x="160858" y="232410"/>
                  </a:lnTo>
                  <a:lnTo>
                    <a:pt x="160655" y="231343"/>
                  </a:lnTo>
                  <a:lnTo>
                    <a:pt x="157988" y="232410"/>
                  </a:lnTo>
                  <a:lnTo>
                    <a:pt x="160108" y="229870"/>
                  </a:lnTo>
                  <a:lnTo>
                    <a:pt x="161175" y="228600"/>
                  </a:lnTo>
                  <a:lnTo>
                    <a:pt x="162229" y="227330"/>
                  </a:lnTo>
                  <a:lnTo>
                    <a:pt x="159626" y="227330"/>
                  </a:lnTo>
                  <a:lnTo>
                    <a:pt x="160172" y="226060"/>
                  </a:lnTo>
                  <a:lnTo>
                    <a:pt x="162267" y="224790"/>
                  </a:lnTo>
                  <a:lnTo>
                    <a:pt x="162547" y="223520"/>
                  </a:lnTo>
                  <a:lnTo>
                    <a:pt x="160197" y="223520"/>
                  </a:lnTo>
                  <a:lnTo>
                    <a:pt x="158610" y="224040"/>
                  </a:lnTo>
                  <a:lnTo>
                    <a:pt x="158610" y="224790"/>
                  </a:lnTo>
                  <a:lnTo>
                    <a:pt x="158597" y="226060"/>
                  </a:lnTo>
                  <a:lnTo>
                    <a:pt x="156489" y="227330"/>
                  </a:lnTo>
                  <a:lnTo>
                    <a:pt x="156743" y="226733"/>
                  </a:lnTo>
                  <a:lnTo>
                    <a:pt x="157340" y="225691"/>
                  </a:lnTo>
                  <a:lnTo>
                    <a:pt x="158610" y="224790"/>
                  </a:lnTo>
                  <a:lnTo>
                    <a:pt x="158610" y="224040"/>
                  </a:lnTo>
                  <a:lnTo>
                    <a:pt x="156298" y="224790"/>
                  </a:lnTo>
                  <a:lnTo>
                    <a:pt x="156540" y="225425"/>
                  </a:lnTo>
                  <a:lnTo>
                    <a:pt x="152590" y="227330"/>
                  </a:lnTo>
                  <a:lnTo>
                    <a:pt x="153695" y="224790"/>
                  </a:lnTo>
                  <a:lnTo>
                    <a:pt x="155295" y="223520"/>
                  </a:lnTo>
                  <a:lnTo>
                    <a:pt x="156895" y="222250"/>
                  </a:lnTo>
                  <a:lnTo>
                    <a:pt x="158496" y="220980"/>
                  </a:lnTo>
                  <a:lnTo>
                    <a:pt x="159385" y="218440"/>
                  </a:lnTo>
                  <a:lnTo>
                    <a:pt x="153835" y="220980"/>
                  </a:lnTo>
                  <a:lnTo>
                    <a:pt x="153695" y="219710"/>
                  </a:lnTo>
                  <a:lnTo>
                    <a:pt x="153428" y="217170"/>
                  </a:lnTo>
                  <a:lnTo>
                    <a:pt x="153111" y="218440"/>
                  </a:lnTo>
                  <a:lnTo>
                    <a:pt x="150990" y="219710"/>
                  </a:lnTo>
                  <a:lnTo>
                    <a:pt x="151841" y="217170"/>
                  </a:lnTo>
                  <a:lnTo>
                    <a:pt x="150545" y="217170"/>
                  </a:lnTo>
                  <a:lnTo>
                    <a:pt x="152196" y="215900"/>
                  </a:lnTo>
                  <a:lnTo>
                    <a:pt x="152463" y="215900"/>
                  </a:lnTo>
                  <a:lnTo>
                    <a:pt x="153238" y="214630"/>
                  </a:lnTo>
                  <a:lnTo>
                    <a:pt x="152082" y="215900"/>
                  </a:lnTo>
                  <a:lnTo>
                    <a:pt x="152184" y="213360"/>
                  </a:lnTo>
                  <a:lnTo>
                    <a:pt x="148793" y="215900"/>
                  </a:lnTo>
                  <a:lnTo>
                    <a:pt x="150215" y="213360"/>
                  </a:lnTo>
                  <a:lnTo>
                    <a:pt x="149783" y="210820"/>
                  </a:lnTo>
                  <a:lnTo>
                    <a:pt x="144119" y="214630"/>
                  </a:lnTo>
                  <a:lnTo>
                    <a:pt x="143764" y="213360"/>
                  </a:lnTo>
                  <a:lnTo>
                    <a:pt x="143421" y="212090"/>
                  </a:lnTo>
                  <a:lnTo>
                    <a:pt x="145554" y="212090"/>
                  </a:lnTo>
                  <a:lnTo>
                    <a:pt x="145834" y="210820"/>
                  </a:lnTo>
                  <a:lnTo>
                    <a:pt x="146113" y="209550"/>
                  </a:lnTo>
                  <a:lnTo>
                    <a:pt x="146608" y="209550"/>
                  </a:lnTo>
                  <a:lnTo>
                    <a:pt x="147370" y="208280"/>
                  </a:lnTo>
                  <a:lnTo>
                    <a:pt x="143268" y="209550"/>
                  </a:lnTo>
                  <a:lnTo>
                    <a:pt x="144424" y="208280"/>
                  </a:lnTo>
                  <a:lnTo>
                    <a:pt x="143535" y="208280"/>
                  </a:lnTo>
                  <a:lnTo>
                    <a:pt x="141770" y="209550"/>
                  </a:lnTo>
                  <a:lnTo>
                    <a:pt x="142240" y="208280"/>
                  </a:lnTo>
                  <a:lnTo>
                    <a:pt x="141439" y="209550"/>
                  </a:lnTo>
                  <a:lnTo>
                    <a:pt x="140500" y="208381"/>
                  </a:lnTo>
                  <a:lnTo>
                    <a:pt x="142849" y="204470"/>
                  </a:lnTo>
                  <a:lnTo>
                    <a:pt x="135166" y="205740"/>
                  </a:lnTo>
                  <a:lnTo>
                    <a:pt x="138430" y="201930"/>
                  </a:lnTo>
                  <a:lnTo>
                    <a:pt x="136994" y="200660"/>
                  </a:lnTo>
                  <a:lnTo>
                    <a:pt x="135407" y="199390"/>
                  </a:lnTo>
                  <a:lnTo>
                    <a:pt x="134480" y="199390"/>
                  </a:lnTo>
                  <a:lnTo>
                    <a:pt x="135026" y="198120"/>
                  </a:lnTo>
                  <a:lnTo>
                    <a:pt x="135280" y="198120"/>
                  </a:lnTo>
                  <a:lnTo>
                    <a:pt x="135699" y="195580"/>
                  </a:lnTo>
                  <a:lnTo>
                    <a:pt x="129908" y="200660"/>
                  </a:lnTo>
                  <a:lnTo>
                    <a:pt x="130340" y="198120"/>
                  </a:lnTo>
                  <a:lnTo>
                    <a:pt x="132334" y="195580"/>
                  </a:lnTo>
                  <a:lnTo>
                    <a:pt x="132448" y="198120"/>
                  </a:lnTo>
                  <a:lnTo>
                    <a:pt x="133045" y="196850"/>
                  </a:lnTo>
                  <a:lnTo>
                    <a:pt x="138264" y="193040"/>
                  </a:lnTo>
                  <a:lnTo>
                    <a:pt x="130784" y="195580"/>
                  </a:lnTo>
                  <a:lnTo>
                    <a:pt x="133096" y="191770"/>
                  </a:lnTo>
                  <a:lnTo>
                    <a:pt x="133629" y="191770"/>
                  </a:lnTo>
                  <a:lnTo>
                    <a:pt x="134810" y="189230"/>
                  </a:lnTo>
                  <a:lnTo>
                    <a:pt x="129984" y="191770"/>
                  </a:lnTo>
                  <a:lnTo>
                    <a:pt x="129387" y="189509"/>
                  </a:lnTo>
                  <a:lnTo>
                    <a:pt x="126619" y="190500"/>
                  </a:lnTo>
                  <a:lnTo>
                    <a:pt x="124371" y="189230"/>
                  </a:lnTo>
                  <a:lnTo>
                    <a:pt x="123342" y="188493"/>
                  </a:lnTo>
                  <a:lnTo>
                    <a:pt x="122834" y="189230"/>
                  </a:lnTo>
                  <a:lnTo>
                    <a:pt x="121323" y="187960"/>
                  </a:lnTo>
                  <a:lnTo>
                    <a:pt x="122212" y="186690"/>
                  </a:lnTo>
                  <a:lnTo>
                    <a:pt x="122593" y="185420"/>
                  </a:lnTo>
                  <a:lnTo>
                    <a:pt x="124828" y="182880"/>
                  </a:lnTo>
                  <a:lnTo>
                    <a:pt x="125793" y="184150"/>
                  </a:lnTo>
                  <a:lnTo>
                    <a:pt x="128371" y="181610"/>
                  </a:lnTo>
                  <a:lnTo>
                    <a:pt x="124612" y="182880"/>
                  </a:lnTo>
                  <a:lnTo>
                    <a:pt x="124688" y="181610"/>
                  </a:lnTo>
                  <a:lnTo>
                    <a:pt x="126060" y="181610"/>
                  </a:lnTo>
                  <a:lnTo>
                    <a:pt x="124358" y="180340"/>
                  </a:lnTo>
                  <a:lnTo>
                    <a:pt x="121031" y="181610"/>
                  </a:lnTo>
                  <a:lnTo>
                    <a:pt x="119900" y="180340"/>
                  </a:lnTo>
                  <a:lnTo>
                    <a:pt x="119037" y="181610"/>
                  </a:lnTo>
                  <a:lnTo>
                    <a:pt x="114998" y="182880"/>
                  </a:lnTo>
                  <a:lnTo>
                    <a:pt x="120269" y="179070"/>
                  </a:lnTo>
                  <a:lnTo>
                    <a:pt x="117055" y="179070"/>
                  </a:lnTo>
                  <a:lnTo>
                    <a:pt x="118630" y="177800"/>
                  </a:lnTo>
                  <a:lnTo>
                    <a:pt x="120192" y="176530"/>
                  </a:lnTo>
                  <a:lnTo>
                    <a:pt x="113690" y="176530"/>
                  </a:lnTo>
                  <a:lnTo>
                    <a:pt x="116700" y="175260"/>
                  </a:lnTo>
                  <a:lnTo>
                    <a:pt x="120637" y="175260"/>
                  </a:lnTo>
                  <a:lnTo>
                    <a:pt x="119202" y="172720"/>
                  </a:lnTo>
                  <a:lnTo>
                    <a:pt x="117284" y="173990"/>
                  </a:lnTo>
                  <a:lnTo>
                    <a:pt x="118554" y="173990"/>
                  </a:lnTo>
                  <a:lnTo>
                    <a:pt x="115328" y="175260"/>
                  </a:lnTo>
                  <a:lnTo>
                    <a:pt x="113245" y="175260"/>
                  </a:lnTo>
                  <a:lnTo>
                    <a:pt x="112306" y="173990"/>
                  </a:lnTo>
                  <a:lnTo>
                    <a:pt x="119011" y="170180"/>
                  </a:lnTo>
                  <a:lnTo>
                    <a:pt x="111391" y="168910"/>
                  </a:lnTo>
                  <a:lnTo>
                    <a:pt x="115824" y="165100"/>
                  </a:lnTo>
                  <a:lnTo>
                    <a:pt x="111747" y="163830"/>
                  </a:lnTo>
                  <a:lnTo>
                    <a:pt x="112191" y="162560"/>
                  </a:lnTo>
                  <a:lnTo>
                    <a:pt x="112649" y="161290"/>
                  </a:lnTo>
                  <a:lnTo>
                    <a:pt x="113563" y="158750"/>
                  </a:lnTo>
                  <a:lnTo>
                    <a:pt x="111252" y="156210"/>
                  </a:lnTo>
                  <a:lnTo>
                    <a:pt x="106807" y="161290"/>
                  </a:lnTo>
                  <a:lnTo>
                    <a:pt x="110553" y="156210"/>
                  </a:lnTo>
                  <a:lnTo>
                    <a:pt x="105397" y="160020"/>
                  </a:lnTo>
                  <a:lnTo>
                    <a:pt x="104609" y="160020"/>
                  </a:lnTo>
                  <a:lnTo>
                    <a:pt x="104533" y="158750"/>
                  </a:lnTo>
                  <a:lnTo>
                    <a:pt x="104825" y="158750"/>
                  </a:lnTo>
                  <a:lnTo>
                    <a:pt x="105308" y="157721"/>
                  </a:lnTo>
                  <a:lnTo>
                    <a:pt x="105702" y="157365"/>
                  </a:lnTo>
                  <a:lnTo>
                    <a:pt x="108419" y="156946"/>
                  </a:lnTo>
                  <a:lnTo>
                    <a:pt x="106464" y="155257"/>
                  </a:lnTo>
                  <a:lnTo>
                    <a:pt x="106616" y="154940"/>
                  </a:lnTo>
                  <a:lnTo>
                    <a:pt x="107810" y="153670"/>
                  </a:lnTo>
                  <a:lnTo>
                    <a:pt x="108204" y="154940"/>
                  </a:lnTo>
                  <a:lnTo>
                    <a:pt x="109359" y="153670"/>
                  </a:lnTo>
                  <a:lnTo>
                    <a:pt x="108762" y="152400"/>
                  </a:lnTo>
                  <a:lnTo>
                    <a:pt x="111163" y="151130"/>
                  </a:lnTo>
                  <a:lnTo>
                    <a:pt x="111925" y="149860"/>
                  </a:lnTo>
                  <a:lnTo>
                    <a:pt x="110172" y="151130"/>
                  </a:lnTo>
                  <a:lnTo>
                    <a:pt x="108889" y="151130"/>
                  </a:lnTo>
                  <a:lnTo>
                    <a:pt x="109042" y="149860"/>
                  </a:lnTo>
                  <a:lnTo>
                    <a:pt x="107391" y="152400"/>
                  </a:lnTo>
                  <a:lnTo>
                    <a:pt x="103200" y="152400"/>
                  </a:lnTo>
                  <a:lnTo>
                    <a:pt x="110642" y="147320"/>
                  </a:lnTo>
                  <a:lnTo>
                    <a:pt x="106857" y="147320"/>
                  </a:lnTo>
                  <a:lnTo>
                    <a:pt x="106286" y="144780"/>
                  </a:lnTo>
                  <a:lnTo>
                    <a:pt x="105994" y="143510"/>
                  </a:lnTo>
                  <a:lnTo>
                    <a:pt x="101739" y="144614"/>
                  </a:lnTo>
                  <a:lnTo>
                    <a:pt x="102870" y="143510"/>
                  </a:lnTo>
                  <a:lnTo>
                    <a:pt x="103555" y="143510"/>
                  </a:lnTo>
                  <a:lnTo>
                    <a:pt x="103060" y="142240"/>
                  </a:lnTo>
                  <a:lnTo>
                    <a:pt x="102565" y="140970"/>
                  </a:lnTo>
                  <a:lnTo>
                    <a:pt x="95338" y="140970"/>
                  </a:lnTo>
                  <a:lnTo>
                    <a:pt x="96710" y="137160"/>
                  </a:lnTo>
                  <a:lnTo>
                    <a:pt x="98145" y="137160"/>
                  </a:lnTo>
                  <a:lnTo>
                    <a:pt x="97472" y="135890"/>
                  </a:lnTo>
                  <a:lnTo>
                    <a:pt x="95161" y="137160"/>
                  </a:lnTo>
                  <a:lnTo>
                    <a:pt x="96100" y="135890"/>
                  </a:lnTo>
                  <a:lnTo>
                    <a:pt x="96659" y="135890"/>
                  </a:lnTo>
                  <a:lnTo>
                    <a:pt x="97536" y="134620"/>
                  </a:lnTo>
                  <a:lnTo>
                    <a:pt x="94703" y="134620"/>
                  </a:lnTo>
                  <a:lnTo>
                    <a:pt x="96532" y="133350"/>
                  </a:lnTo>
                  <a:lnTo>
                    <a:pt x="96583" y="132080"/>
                  </a:lnTo>
                  <a:lnTo>
                    <a:pt x="96672" y="129540"/>
                  </a:lnTo>
                  <a:lnTo>
                    <a:pt x="90474" y="132080"/>
                  </a:lnTo>
                  <a:lnTo>
                    <a:pt x="88226" y="130810"/>
                  </a:lnTo>
                  <a:lnTo>
                    <a:pt x="92125" y="128270"/>
                  </a:lnTo>
                  <a:lnTo>
                    <a:pt x="92113" y="125730"/>
                  </a:lnTo>
                  <a:lnTo>
                    <a:pt x="92151" y="124460"/>
                  </a:lnTo>
                  <a:lnTo>
                    <a:pt x="92722" y="124460"/>
                  </a:lnTo>
                  <a:lnTo>
                    <a:pt x="91427" y="120650"/>
                  </a:lnTo>
                  <a:lnTo>
                    <a:pt x="86461" y="120650"/>
                  </a:lnTo>
                  <a:lnTo>
                    <a:pt x="83273" y="119380"/>
                  </a:lnTo>
                  <a:lnTo>
                    <a:pt x="86499" y="115570"/>
                  </a:lnTo>
                  <a:lnTo>
                    <a:pt x="81572" y="113030"/>
                  </a:lnTo>
                  <a:lnTo>
                    <a:pt x="81953" y="110490"/>
                  </a:lnTo>
                  <a:lnTo>
                    <a:pt x="82334" y="107950"/>
                  </a:lnTo>
                  <a:lnTo>
                    <a:pt x="81864" y="109220"/>
                  </a:lnTo>
                  <a:lnTo>
                    <a:pt x="79209" y="110490"/>
                  </a:lnTo>
                  <a:lnTo>
                    <a:pt x="78524" y="110490"/>
                  </a:lnTo>
                  <a:lnTo>
                    <a:pt x="78943" y="109220"/>
                  </a:lnTo>
                  <a:lnTo>
                    <a:pt x="74701" y="109220"/>
                  </a:lnTo>
                  <a:lnTo>
                    <a:pt x="78397" y="107950"/>
                  </a:lnTo>
                  <a:lnTo>
                    <a:pt x="81737" y="105410"/>
                  </a:lnTo>
                  <a:lnTo>
                    <a:pt x="79971" y="104140"/>
                  </a:lnTo>
                  <a:lnTo>
                    <a:pt x="79476" y="104140"/>
                  </a:lnTo>
                  <a:lnTo>
                    <a:pt x="74637" y="106680"/>
                  </a:lnTo>
                  <a:lnTo>
                    <a:pt x="75946" y="102870"/>
                  </a:lnTo>
                  <a:lnTo>
                    <a:pt x="74002" y="100330"/>
                  </a:lnTo>
                  <a:lnTo>
                    <a:pt x="72059" y="99060"/>
                  </a:lnTo>
                  <a:lnTo>
                    <a:pt x="72491" y="97790"/>
                  </a:lnTo>
                  <a:lnTo>
                    <a:pt x="73367" y="95250"/>
                  </a:lnTo>
                  <a:lnTo>
                    <a:pt x="69773" y="95250"/>
                  </a:lnTo>
                  <a:lnTo>
                    <a:pt x="72364" y="93980"/>
                  </a:lnTo>
                  <a:lnTo>
                    <a:pt x="71793" y="90170"/>
                  </a:lnTo>
                  <a:lnTo>
                    <a:pt x="69900" y="88900"/>
                  </a:lnTo>
                  <a:lnTo>
                    <a:pt x="71996" y="87630"/>
                  </a:lnTo>
                  <a:lnTo>
                    <a:pt x="71450" y="86360"/>
                  </a:lnTo>
                  <a:lnTo>
                    <a:pt x="63665" y="90170"/>
                  </a:lnTo>
                  <a:lnTo>
                    <a:pt x="62826" y="88900"/>
                  </a:lnTo>
                  <a:lnTo>
                    <a:pt x="66484" y="86360"/>
                  </a:lnTo>
                  <a:lnTo>
                    <a:pt x="65125" y="85090"/>
                  </a:lnTo>
                  <a:lnTo>
                    <a:pt x="67335" y="80010"/>
                  </a:lnTo>
                  <a:lnTo>
                    <a:pt x="64731" y="80010"/>
                  </a:lnTo>
                  <a:lnTo>
                    <a:pt x="64262" y="78740"/>
                  </a:lnTo>
                  <a:lnTo>
                    <a:pt x="64554" y="77470"/>
                  </a:lnTo>
                  <a:lnTo>
                    <a:pt x="65163" y="74930"/>
                  </a:lnTo>
                  <a:lnTo>
                    <a:pt x="62928" y="76047"/>
                  </a:lnTo>
                  <a:lnTo>
                    <a:pt x="59131" y="74930"/>
                  </a:lnTo>
                  <a:lnTo>
                    <a:pt x="56946" y="74930"/>
                  </a:lnTo>
                  <a:lnTo>
                    <a:pt x="59613" y="73660"/>
                  </a:lnTo>
                  <a:lnTo>
                    <a:pt x="55791" y="74930"/>
                  </a:lnTo>
                  <a:lnTo>
                    <a:pt x="54876" y="74930"/>
                  </a:lnTo>
                  <a:lnTo>
                    <a:pt x="53187" y="73660"/>
                  </a:lnTo>
                  <a:lnTo>
                    <a:pt x="53340" y="73660"/>
                  </a:lnTo>
                  <a:lnTo>
                    <a:pt x="55016" y="72440"/>
                  </a:lnTo>
                  <a:lnTo>
                    <a:pt x="55397" y="71120"/>
                  </a:lnTo>
                  <a:lnTo>
                    <a:pt x="51765" y="73660"/>
                  </a:lnTo>
                  <a:lnTo>
                    <a:pt x="52387" y="71120"/>
                  </a:lnTo>
                  <a:lnTo>
                    <a:pt x="49352" y="71120"/>
                  </a:lnTo>
                  <a:lnTo>
                    <a:pt x="50241" y="68580"/>
                  </a:lnTo>
                  <a:lnTo>
                    <a:pt x="52476" y="67310"/>
                  </a:lnTo>
                  <a:lnTo>
                    <a:pt x="50965" y="67310"/>
                  </a:lnTo>
                  <a:lnTo>
                    <a:pt x="48742" y="68580"/>
                  </a:lnTo>
                  <a:lnTo>
                    <a:pt x="49034" y="67310"/>
                  </a:lnTo>
                  <a:lnTo>
                    <a:pt x="49860" y="66040"/>
                  </a:lnTo>
                  <a:lnTo>
                    <a:pt x="50888" y="66040"/>
                  </a:lnTo>
                  <a:lnTo>
                    <a:pt x="51231" y="64770"/>
                  </a:lnTo>
                  <a:lnTo>
                    <a:pt x="51333" y="64389"/>
                  </a:lnTo>
                  <a:lnTo>
                    <a:pt x="52984" y="63500"/>
                  </a:lnTo>
                  <a:lnTo>
                    <a:pt x="52781" y="60960"/>
                  </a:lnTo>
                  <a:lnTo>
                    <a:pt x="50863" y="60960"/>
                  </a:lnTo>
                  <a:lnTo>
                    <a:pt x="50863" y="64770"/>
                  </a:lnTo>
                  <a:lnTo>
                    <a:pt x="50609" y="64770"/>
                  </a:lnTo>
                  <a:lnTo>
                    <a:pt x="50711" y="64389"/>
                  </a:lnTo>
                  <a:lnTo>
                    <a:pt x="50825" y="64668"/>
                  </a:lnTo>
                  <a:lnTo>
                    <a:pt x="50863" y="60960"/>
                  </a:lnTo>
                  <a:lnTo>
                    <a:pt x="49644" y="60960"/>
                  </a:lnTo>
                  <a:lnTo>
                    <a:pt x="50368" y="63500"/>
                  </a:lnTo>
                  <a:lnTo>
                    <a:pt x="50482" y="63779"/>
                  </a:lnTo>
                  <a:lnTo>
                    <a:pt x="46380" y="64770"/>
                  </a:lnTo>
                  <a:lnTo>
                    <a:pt x="48221" y="62230"/>
                  </a:lnTo>
                  <a:lnTo>
                    <a:pt x="49441" y="62230"/>
                  </a:lnTo>
                  <a:lnTo>
                    <a:pt x="49644" y="60960"/>
                  </a:lnTo>
                  <a:lnTo>
                    <a:pt x="49491" y="60960"/>
                  </a:lnTo>
                  <a:lnTo>
                    <a:pt x="49987" y="59690"/>
                  </a:lnTo>
                  <a:lnTo>
                    <a:pt x="50380" y="58420"/>
                  </a:lnTo>
                  <a:lnTo>
                    <a:pt x="50634" y="57150"/>
                  </a:lnTo>
                  <a:lnTo>
                    <a:pt x="50482" y="57150"/>
                  </a:lnTo>
                  <a:lnTo>
                    <a:pt x="52387" y="55880"/>
                  </a:lnTo>
                  <a:lnTo>
                    <a:pt x="50888" y="54673"/>
                  </a:lnTo>
                  <a:lnTo>
                    <a:pt x="50888" y="55880"/>
                  </a:lnTo>
                  <a:lnTo>
                    <a:pt x="50368" y="57150"/>
                  </a:lnTo>
                  <a:lnTo>
                    <a:pt x="50228" y="55880"/>
                  </a:lnTo>
                  <a:lnTo>
                    <a:pt x="50888" y="55880"/>
                  </a:lnTo>
                  <a:lnTo>
                    <a:pt x="50888" y="54673"/>
                  </a:lnTo>
                  <a:lnTo>
                    <a:pt x="50596" y="54610"/>
                  </a:lnTo>
                  <a:lnTo>
                    <a:pt x="48006" y="55880"/>
                  </a:lnTo>
                  <a:lnTo>
                    <a:pt x="48006" y="54610"/>
                  </a:lnTo>
                  <a:lnTo>
                    <a:pt x="46240" y="55880"/>
                  </a:lnTo>
                  <a:lnTo>
                    <a:pt x="46609" y="55880"/>
                  </a:lnTo>
                  <a:lnTo>
                    <a:pt x="46482" y="56159"/>
                  </a:lnTo>
                  <a:lnTo>
                    <a:pt x="46316" y="56337"/>
                  </a:lnTo>
                  <a:lnTo>
                    <a:pt x="46202" y="56502"/>
                  </a:lnTo>
                  <a:lnTo>
                    <a:pt x="46723" y="56349"/>
                  </a:lnTo>
                  <a:lnTo>
                    <a:pt x="46939" y="57150"/>
                  </a:lnTo>
                  <a:lnTo>
                    <a:pt x="47713" y="57150"/>
                  </a:lnTo>
                  <a:lnTo>
                    <a:pt x="48056" y="58420"/>
                  </a:lnTo>
                  <a:lnTo>
                    <a:pt x="45097" y="58420"/>
                  </a:lnTo>
                  <a:lnTo>
                    <a:pt x="46189" y="57150"/>
                  </a:lnTo>
                  <a:lnTo>
                    <a:pt x="41529" y="58420"/>
                  </a:lnTo>
                  <a:lnTo>
                    <a:pt x="44742" y="55880"/>
                  </a:lnTo>
                  <a:lnTo>
                    <a:pt x="45872" y="53340"/>
                  </a:lnTo>
                  <a:lnTo>
                    <a:pt x="48006" y="52070"/>
                  </a:lnTo>
                  <a:lnTo>
                    <a:pt x="45567" y="50800"/>
                  </a:lnTo>
                  <a:lnTo>
                    <a:pt x="45161" y="49530"/>
                  </a:lnTo>
                  <a:lnTo>
                    <a:pt x="44754" y="48260"/>
                  </a:lnTo>
                  <a:lnTo>
                    <a:pt x="39192" y="49530"/>
                  </a:lnTo>
                  <a:lnTo>
                    <a:pt x="38290" y="48260"/>
                  </a:lnTo>
                  <a:lnTo>
                    <a:pt x="40284" y="48260"/>
                  </a:lnTo>
                  <a:lnTo>
                    <a:pt x="40957" y="46990"/>
                  </a:lnTo>
                  <a:lnTo>
                    <a:pt x="40703" y="46990"/>
                  </a:lnTo>
                  <a:lnTo>
                    <a:pt x="40398" y="44450"/>
                  </a:lnTo>
                  <a:lnTo>
                    <a:pt x="36817" y="45720"/>
                  </a:lnTo>
                  <a:lnTo>
                    <a:pt x="37236" y="44450"/>
                  </a:lnTo>
                  <a:lnTo>
                    <a:pt x="37668" y="43180"/>
                  </a:lnTo>
                  <a:lnTo>
                    <a:pt x="40373" y="44450"/>
                  </a:lnTo>
                  <a:lnTo>
                    <a:pt x="38862" y="43180"/>
                  </a:lnTo>
                  <a:lnTo>
                    <a:pt x="40043" y="43180"/>
                  </a:lnTo>
                  <a:lnTo>
                    <a:pt x="39878" y="40640"/>
                  </a:lnTo>
                  <a:lnTo>
                    <a:pt x="36283" y="39395"/>
                  </a:lnTo>
                  <a:lnTo>
                    <a:pt x="36283" y="68580"/>
                  </a:lnTo>
                  <a:lnTo>
                    <a:pt x="36080" y="69850"/>
                  </a:lnTo>
                  <a:lnTo>
                    <a:pt x="35521" y="71120"/>
                  </a:lnTo>
                  <a:lnTo>
                    <a:pt x="35458" y="69850"/>
                  </a:lnTo>
                  <a:lnTo>
                    <a:pt x="35026" y="69850"/>
                  </a:lnTo>
                  <a:lnTo>
                    <a:pt x="35890" y="68580"/>
                  </a:lnTo>
                  <a:lnTo>
                    <a:pt x="36283" y="68580"/>
                  </a:lnTo>
                  <a:lnTo>
                    <a:pt x="36283" y="39395"/>
                  </a:lnTo>
                  <a:lnTo>
                    <a:pt x="34112" y="38595"/>
                  </a:lnTo>
                  <a:lnTo>
                    <a:pt x="34112" y="68580"/>
                  </a:lnTo>
                  <a:lnTo>
                    <a:pt x="33578" y="67310"/>
                  </a:lnTo>
                  <a:lnTo>
                    <a:pt x="34112" y="68580"/>
                  </a:lnTo>
                  <a:lnTo>
                    <a:pt x="34112" y="38595"/>
                  </a:lnTo>
                  <a:lnTo>
                    <a:pt x="32816" y="38100"/>
                  </a:lnTo>
                  <a:lnTo>
                    <a:pt x="33210" y="35560"/>
                  </a:lnTo>
                  <a:lnTo>
                    <a:pt x="33413" y="34290"/>
                  </a:lnTo>
                  <a:lnTo>
                    <a:pt x="32410" y="34290"/>
                  </a:lnTo>
                  <a:lnTo>
                    <a:pt x="33337" y="29210"/>
                  </a:lnTo>
                  <a:lnTo>
                    <a:pt x="24714" y="26670"/>
                  </a:lnTo>
                  <a:lnTo>
                    <a:pt x="27609" y="19050"/>
                  </a:lnTo>
                  <a:lnTo>
                    <a:pt x="28016" y="17780"/>
                  </a:lnTo>
                  <a:lnTo>
                    <a:pt x="25717" y="19050"/>
                  </a:lnTo>
                  <a:lnTo>
                    <a:pt x="23634" y="19050"/>
                  </a:lnTo>
                  <a:lnTo>
                    <a:pt x="26377" y="16510"/>
                  </a:lnTo>
                  <a:lnTo>
                    <a:pt x="19100" y="16510"/>
                  </a:lnTo>
                  <a:lnTo>
                    <a:pt x="27965" y="10160"/>
                  </a:lnTo>
                  <a:lnTo>
                    <a:pt x="22225" y="10160"/>
                  </a:lnTo>
                  <a:lnTo>
                    <a:pt x="20434" y="11430"/>
                  </a:lnTo>
                  <a:lnTo>
                    <a:pt x="20421" y="10160"/>
                  </a:lnTo>
                  <a:lnTo>
                    <a:pt x="18008" y="8890"/>
                  </a:lnTo>
                  <a:lnTo>
                    <a:pt x="18249" y="8763"/>
                  </a:lnTo>
                  <a:lnTo>
                    <a:pt x="19011" y="7620"/>
                  </a:lnTo>
                  <a:lnTo>
                    <a:pt x="19926" y="7620"/>
                  </a:lnTo>
                  <a:lnTo>
                    <a:pt x="18669" y="8534"/>
                  </a:lnTo>
                  <a:lnTo>
                    <a:pt x="20307" y="7620"/>
                  </a:lnTo>
                  <a:lnTo>
                    <a:pt x="20510" y="7620"/>
                  </a:lnTo>
                  <a:lnTo>
                    <a:pt x="16929" y="6350"/>
                  </a:lnTo>
                  <a:lnTo>
                    <a:pt x="17246" y="3810"/>
                  </a:lnTo>
                  <a:lnTo>
                    <a:pt x="23037" y="3810"/>
                  </a:lnTo>
                  <a:lnTo>
                    <a:pt x="22225" y="1270"/>
                  </a:lnTo>
                  <a:lnTo>
                    <a:pt x="21234" y="0"/>
                  </a:lnTo>
                  <a:lnTo>
                    <a:pt x="16624" y="0"/>
                  </a:lnTo>
                  <a:lnTo>
                    <a:pt x="15760" y="1270"/>
                  </a:lnTo>
                  <a:lnTo>
                    <a:pt x="15252" y="2540"/>
                  </a:lnTo>
                  <a:lnTo>
                    <a:pt x="13741" y="3810"/>
                  </a:lnTo>
                  <a:lnTo>
                    <a:pt x="12560" y="2540"/>
                  </a:lnTo>
                  <a:lnTo>
                    <a:pt x="8026" y="5080"/>
                  </a:lnTo>
                  <a:lnTo>
                    <a:pt x="3149" y="6350"/>
                  </a:lnTo>
                  <a:lnTo>
                    <a:pt x="977" y="8890"/>
                  </a:lnTo>
                  <a:lnTo>
                    <a:pt x="4368" y="10160"/>
                  </a:lnTo>
                  <a:lnTo>
                    <a:pt x="2425" y="11430"/>
                  </a:lnTo>
                  <a:lnTo>
                    <a:pt x="1727" y="10160"/>
                  </a:lnTo>
                  <a:lnTo>
                    <a:pt x="0" y="11430"/>
                  </a:lnTo>
                  <a:lnTo>
                    <a:pt x="2374" y="11430"/>
                  </a:lnTo>
                  <a:lnTo>
                    <a:pt x="1663" y="12700"/>
                  </a:lnTo>
                  <a:lnTo>
                    <a:pt x="2527" y="12700"/>
                  </a:lnTo>
                  <a:lnTo>
                    <a:pt x="2006" y="13970"/>
                  </a:lnTo>
                  <a:lnTo>
                    <a:pt x="4292" y="13970"/>
                  </a:lnTo>
                  <a:lnTo>
                    <a:pt x="5626" y="12700"/>
                  </a:lnTo>
                  <a:lnTo>
                    <a:pt x="7416" y="12700"/>
                  </a:lnTo>
                  <a:lnTo>
                    <a:pt x="3987" y="15240"/>
                  </a:lnTo>
                  <a:lnTo>
                    <a:pt x="5232" y="15240"/>
                  </a:lnTo>
                  <a:lnTo>
                    <a:pt x="4991" y="17780"/>
                  </a:lnTo>
                  <a:lnTo>
                    <a:pt x="7531" y="16510"/>
                  </a:lnTo>
                  <a:lnTo>
                    <a:pt x="5359" y="19050"/>
                  </a:lnTo>
                  <a:lnTo>
                    <a:pt x="9309" y="19050"/>
                  </a:lnTo>
                  <a:lnTo>
                    <a:pt x="5067" y="20320"/>
                  </a:lnTo>
                  <a:lnTo>
                    <a:pt x="8953" y="20320"/>
                  </a:lnTo>
                  <a:lnTo>
                    <a:pt x="9436" y="21590"/>
                  </a:lnTo>
                  <a:lnTo>
                    <a:pt x="3835" y="21590"/>
                  </a:lnTo>
                  <a:lnTo>
                    <a:pt x="10274" y="24130"/>
                  </a:lnTo>
                  <a:lnTo>
                    <a:pt x="9613" y="24282"/>
                  </a:lnTo>
                  <a:lnTo>
                    <a:pt x="8242" y="27940"/>
                  </a:lnTo>
                  <a:lnTo>
                    <a:pt x="11480" y="29210"/>
                  </a:lnTo>
                  <a:lnTo>
                    <a:pt x="10452" y="29210"/>
                  </a:lnTo>
                  <a:lnTo>
                    <a:pt x="10490" y="30480"/>
                  </a:lnTo>
                  <a:lnTo>
                    <a:pt x="9232" y="30480"/>
                  </a:lnTo>
                  <a:lnTo>
                    <a:pt x="8661" y="31750"/>
                  </a:lnTo>
                  <a:lnTo>
                    <a:pt x="12446" y="30480"/>
                  </a:lnTo>
                  <a:lnTo>
                    <a:pt x="13970" y="31750"/>
                  </a:lnTo>
                  <a:lnTo>
                    <a:pt x="16624" y="30480"/>
                  </a:lnTo>
                  <a:lnTo>
                    <a:pt x="13576" y="33020"/>
                  </a:lnTo>
                  <a:lnTo>
                    <a:pt x="11950" y="31750"/>
                  </a:lnTo>
                  <a:lnTo>
                    <a:pt x="8661" y="34290"/>
                  </a:lnTo>
                  <a:lnTo>
                    <a:pt x="11658" y="33020"/>
                  </a:lnTo>
                  <a:lnTo>
                    <a:pt x="12598" y="34290"/>
                  </a:lnTo>
                  <a:lnTo>
                    <a:pt x="14922" y="33020"/>
                  </a:lnTo>
                  <a:lnTo>
                    <a:pt x="13716" y="34747"/>
                  </a:lnTo>
                  <a:lnTo>
                    <a:pt x="11353" y="36830"/>
                  </a:lnTo>
                  <a:lnTo>
                    <a:pt x="13703" y="35560"/>
                  </a:lnTo>
                  <a:lnTo>
                    <a:pt x="16052" y="34290"/>
                  </a:lnTo>
                  <a:lnTo>
                    <a:pt x="12522" y="36830"/>
                  </a:lnTo>
                  <a:lnTo>
                    <a:pt x="15697" y="35560"/>
                  </a:lnTo>
                  <a:lnTo>
                    <a:pt x="14008" y="38100"/>
                  </a:lnTo>
                  <a:lnTo>
                    <a:pt x="11518" y="38100"/>
                  </a:lnTo>
                  <a:lnTo>
                    <a:pt x="13563" y="39370"/>
                  </a:lnTo>
                  <a:lnTo>
                    <a:pt x="12611" y="40474"/>
                  </a:lnTo>
                  <a:lnTo>
                    <a:pt x="13970" y="39370"/>
                  </a:lnTo>
                  <a:lnTo>
                    <a:pt x="16116" y="38100"/>
                  </a:lnTo>
                  <a:lnTo>
                    <a:pt x="17894" y="39370"/>
                  </a:lnTo>
                  <a:lnTo>
                    <a:pt x="13906" y="40640"/>
                  </a:lnTo>
                  <a:lnTo>
                    <a:pt x="12395" y="41910"/>
                  </a:lnTo>
                  <a:lnTo>
                    <a:pt x="17627" y="41910"/>
                  </a:lnTo>
                  <a:lnTo>
                    <a:pt x="17081" y="43180"/>
                  </a:lnTo>
                  <a:lnTo>
                    <a:pt x="19431" y="43180"/>
                  </a:lnTo>
                  <a:lnTo>
                    <a:pt x="17830" y="45720"/>
                  </a:lnTo>
                  <a:lnTo>
                    <a:pt x="21640" y="45720"/>
                  </a:lnTo>
                  <a:lnTo>
                    <a:pt x="21132" y="46990"/>
                  </a:lnTo>
                  <a:lnTo>
                    <a:pt x="22758" y="45720"/>
                  </a:lnTo>
                  <a:lnTo>
                    <a:pt x="24523" y="44450"/>
                  </a:lnTo>
                  <a:lnTo>
                    <a:pt x="26263" y="44450"/>
                  </a:lnTo>
                  <a:lnTo>
                    <a:pt x="28536" y="44450"/>
                  </a:lnTo>
                  <a:lnTo>
                    <a:pt x="26377" y="45720"/>
                  </a:lnTo>
                  <a:lnTo>
                    <a:pt x="26263" y="44450"/>
                  </a:lnTo>
                  <a:lnTo>
                    <a:pt x="25336" y="45720"/>
                  </a:lnTo>
                  <a:lnTo>
                    <a:pt x="25844" y="45720"/>
                  </a:lnTo>
                  <a:lnTo>
                    <a:pt x="24345" y="46990"/>
                  </a:lnTo>
                  <a:lnTo>
                    <a:pt x="26936" y="46990"/>
                  </a:lnTo>
                  <a:lnTo>
                    <a:pt x="26492" y="48260"/>
                  </a:lnTo>
                  <a:lnTo>
                    <a:pt x="23393" y="50800"/>
                  </a:lnTo>
                  <a:lnTo>
                    <a:pt x="23710" y="49530"/>
                  </a:lnTo>
                  <a:lnTo>
                    <a:pt x="24320" y="47028"/>
                  </a:lnTo>
                  <a:lnTo>
                    <a:pt x="22110" y="49530"/>
                  </a:lnTo>
                  <a:lnTo>
                    <a:pt x="22606" y="48260"/>
                  </a:lnTo>
                  <a:lnTo>
                    <a:pt x="18122" y="50800"/>
                  </a:lnTo>
                  <a:lnTo>
                    <a:pt x="22517" y="46990"/>
                  </a:lnTo>
                  <a:lnTo>
                    <a:pt x="17653" y="50800"/>
                  </a:lnTo>
                  <a:lnTo>
                    <a:pt x="17678" y="53340"/>
                  </a:lnTo>
                  <a:lnTo>
                    <a:pt x="20307" y="52070"/>
                  </a:lnTo>
                  <a:lnTo>
                    <a:pt x="20370" y="54610"/>
                  </a:lnTo>
                  <a:lnTo>
                    <a:pt x="22352" y="53340"/>
                  </a:lnTo>
                  <a:lnTo>
                    <a:pt x="22910" y="53340"/>
                  </a:lnTo>
                  <a:lnTo>
                    <a:pt x="24904" y="52070"/>
                  </a:lnTo>
                  <a:lnTo>
                    <a:pt x="29489" y="53340"/>
                  </a:lnTo>
                  <a:lnTo>
                    <a:pt x="18021" y="58420"/>
                  </a:lnTo>
                  <a:lnTo>
                    <a:pt x="25679" y="58420"/>
                  </a:lnTo>
                  <a:lnTo>
                    <a:pt x="29794" y="55880"/>
                  </a:lnTo>
                  <a:lnTo>
                    <a:pt x="28409" y="58420"/>
                  </a:lnTo>
                  <a:lnTo>
                    <a:pt x="24587" y="59690"/>
                  </a:lnTo>
                  <a:lnTo>
                    <a:pt x="25196" y="62230"/>
                  </a:lnTo>
                  <a:lnTo>
                    <a:pt x="26225" y="61468"/>
                  </a:lnTo>
                  <a:lnTo>
                    <a:pt x="24472" y="63500"/>
                  </a:lnTo>
                  <a:lnTo>
                    <a:pt x="27241" y="62001"/>
                  </a:lnTo>
                  <a:lnTo>
                    <a:pt x="26936" y="60960"/>
                  </a:lnTo>
                  <a:lnTo>
                    <a:pt x="30276" y="58420"/>
                  </a:lnTo>
                  <a:lnTo>
                    <a:pt x="28879" y="60960"/>
                  </a:lnTo>
                  <a:lnTo>
                    <a:pt x="28333" y="61404"/>
                  </a:lnTo>
                  <a:lnTo>
                    <a:pt x="29133" y="60960"/>
                  </a:lnTo>
                  <a:lnTo>
                    <a:pt x="29654" y="62230"/>
                  </a:lnTo>
                  <a:lnTo>
                    <a:pt x="26581" y="63500"/>
                  </a:lnTo>
                  <a:lnTo>
                    <a:pt x="28117" y="66040"/>
                  </a:lnTo>
                  <a:lnTo>
                    <a:pt x="31534" y="66040"/>
                  </a:lnTo>
                  <a:lnTo>
                    <a:pt x="33248" y="68580"/>
                  </a:lnTo>
                  <a:lnTo>
                    <a:pt x="31064" y="68580"/>
                  </a:lnTo>
                  <a:lnTo>
                    <a:pt x="30378" y="69850"/>
                  </a:lnTo>
                  <a:lnTo>
                    <a:pt x="33362" y="72390"/>
                  </a:lnTo>
                  <a:lnTo>
                    <a:pt x="33058" y="76200"/>
                  </a:lnTo>
                  <a:lnTo>
                    <a:pt x="32677" y="80010"/>
                  </a:lnTo>
                  <a:lnTo>
                    <a:pt x="35941" y="78740"/>
                  </a:lnTo>
                  <a:lnTo>
                    <a:pt x="36042" y="80010"/>
                  </a:lnTo>
                  <a:lnTo>
                    <a:pt x="37884" y="80010"/>
                  </a:lnTo>
                  <a:lnTo>
                    <a:pt x="36233" y="81280"/>
                  </a:lnTo>
                  <a:lnTo>
                    <a:pt x="38531" y="81280"/>
                  </a:lnTo>
                  <a:lnTo>
                    <a:pt x="43014" y="83820"/>
                  </a:lnTo>
                  <a:lnTo>
                    <a:pt x="41173" y="87630"/>
                  </a:lnTo>
                  <a:lnTo>
                    <a:pt x="40157" y="87630"/>
                  </a:lnTo>
                  <a:lnTo>
                    <a:pt x="39903" y="88900"/>
                  </a:lnTo>
                  <a:lnTo>
                    <a:pt x="46609" y="86360"/>
                  </a:lnTo>
                  <a:lnTo>
                    <a:pt x="44869" y="88900"/>
                  </a:lnTo>
                  <a:lnTo>
                    <a:pt x="44234" y="88900"/>
                  </a:lnTo>
                  <a:lnTo>
                    <a:pt x="44856" y="92710"/>
                  </a:lnTo>
                  <a:lnTo>
                    <a:pt x="49250" y="95250"/>
                  </a:lnTo>
                  <a:lnTo>
                    <a:pt x="46672" y="99060"/>
                  </a:lnTo>
                  <a:lnTo>
                    <a:pt x="50800" y="97790"/>
                  </a:lnTo>
                  <a:lnTo>
                    <a:pt x="46812" y="104140"/>
                  </a:lnTo>
                  <a:lnTo>
                    <a:pt x="52285" y="100330"/>
                  </a:lnTo>
                  <a:lnTo>
                    <a:pt x="50698" y="104140"/>
                  </a:lnTo>
                  <a:lnTo>
                    <a:pt x="49441" y="104140"/>
                  </a:lnTo>
                  <a:lnTo>
                    <a:pt x="49174" y="107950"/>
                  </a:lnTo>
                  <a:lnTo>
                    <a:pt x="49314" y="109220"/>
                  </a:lnTo>
                  <a:lnTo>
                    <a:pt x="53098" y="106680"/>
                  </a:lnTo>
                  <a:lnTo>
                    <a:pt x="54140" y="107950"/>
                  </a:lnTo>
                  <a:lnTo>
                    <a:pt x="51384" y="109220"/>
                  </a:lnTo>
                  <a:lnTo>
                    <a:pt x="54952" y="109220"/>
                  </a:lnTo>
                  <a:lnTo>
                    <a:pt x="56832" y="110490"/>
                  </a:lnTo>
                  <a:lnTo>
                    <a:pt x="54686" y="114300"/>
                  </a:lnTo>
                  <a:lnTo>
                    <a:pt x="53289" y="114300"/>
                  </a:lnTo>
                  <a:lnTo>
                    <a:pt x="57340" y="116840"/>
                  </a:lnTo>
                  <a:lnTo>
                    <a:pt x="58343" y="116840"/>
                  </a:lnTo>
                  <a:lnTo>
                    <a:pt x="57480" y="117017"/>
                  </a:lnTo>
                  <a:lnTo>
                    <a:pt x="56934" y="118110"/>
                  </a:lnTo>
                  <a:lnTo>
                    <a:pt x="56324" y="119380"/>
                  </a:lnTo>
                  <a:lnTo>
                    <a:pt x="57302" y="120650"/>
                  </a:lnTo>
                  <a:lnTo>
                    <a:pt x="58750" y="121920"/>
                  </a:lnTo>
                  <a:lnTo>
                    <a:pt x="56692" y="121920"/>
                  </a:lnTo>
                  <a:lnTo>
                    <a:pt x="57543" y="124460"/>
                  </a:lnTo>
                  <a:lnTo>
                    <a:pt x="60426" y="127000"/>
                  </a:lnTo>
                  <a:lnTo>
                    <a:pt x="61874" y="129540"/>
                  </a:lnTo>
                  <a:lnTo>
                    <a:pt x="62230" y="127000"/>
                  </a:lnTo>
                  <a:lnTo>
                    <a:pt x="65633" y="125730"/>
                  </a:lnTo>
                  <a:lnTo>
                    <a:pt x="66382" y="125730"/>
                  </a:lnTo>
                  <a:lnTo>
                    <a:pt x="65024" y="127000"/>
                  </a:lnTo>
                  <a:lnTo>
                    <a:pt x="67310" y="127000"/>
                  </a:lnTo>
                  <a:lnTo>
                    <a:pt x="65747" y="128270"/>
                  </a:lnTo>
                  <a:lnTo>
                    <a:pt x="64147" y="129540"/>
                  </a:lnTo>
                  <a:lnTo>
                    <a:pt x="64566" y="129540"/>
                  </a:lnTo>
                  <a:lnTo>
                    <a:pt x="63741" y="130810"/>
                  </a:lnTo>
                  <a:lnTo>
                    <a:pt x="64058" y="130810"/>
                  </a:lnTo>
                  <a:lnTo>
                    <a:pt x="60248" y="134620"/>
                  </a:lnTo>
                  <a:lnTo>
                    <a:pt x="63093" y="133604"/>
                  </a:lnTo>
                  <a:lnTo>
                    <a:pt x="64439" y="135890"/>
                  </a:lnTo>
                  <a:lnTo>
                    <a:pt x="66103" y="137160"/>
                  </a:lnTo>
                  <a:lnTo>
                    <a:pt x="67475" y="138430"/>
                  </a:lnTo>
                  <a:lnTo>
                    <a:pt x="69989" y="137160"/>
                  </a:lnTo>
                  <a:lnTo>
                    <a:pt x="69900" y="138430"/>
                  </a:lnTo>
                  <a:lnTo>
                    <a:pt x="72275" y="137160"/>
                  </a:lnTo>
                  <a:lnTo>
                    <a:pt x="72415" y="139700"/>
                  </a:lnTo>
                  <a:lnTo>
                    <a:pt x="71488" y="142240"/>
                  </a:lnTo>
                  <a:lnTo>
                    <a:pt x="72821" y="143510"/>
                  </a:lnTo>
                  <a:lnTo>
                    <a:pt x="74853" y="144780"/>
                  </a:lnTo>
                  <a:lnTo>
                    <a:pt x="75044" y="144005"/>
                  </a:lnTo>
                  <a:lnTo>
                    <a:pt x="76123" y="146050"/>
                  </a:lnTo>
                  <a:lnTo>
                    <a:pt x="73914" y="146050"/>
                  </a:lnTo>
                  <a:lnTo>
                    <a:pt x="75628" y="147320"/>
                  </a:lnTo>
                  <a:lnTo>
                    <a:pt x="76073" y="148590"/>
                  </a:lnTo>
                  <a:lnTo>
                    <a:pt x="79603" y="149860"/>
                  </a:lnTo>
                  <a:lnTo>
                    <a:pt x="80340" y="148590"/>
                  </a:lnTo>
                  <a:lnTo>
                    <a:pt x="80543" y="148590"/>
                  </a:lnTo>
                  <a:lnTo>
                    <a:pt x="81407" y="147320"/>
                  </a:lnTo>
                  <a:lnTo>
                    <a:pt x="82092" y="148590"/>
                  </a:lnTo>
                  <a:lnTo>
                    <a:pt x="81165" y="149860"/>
                  </a:lnTo>
                  <a:lnTo>
                    <a:pt x="79743" y="149860"/>
                  </a:lnTo>
                  <a:lnTo>
                    <a:pt x="84988" y="151130"/>
                  </a:lnTo>
                  <a:lnTo>
                    <a:pt x="77609" y="161290"/>
                  </a:lnTo>
                  <a:lnTo>
                    <a:pt x="83629" y="160070"/>
                  </a:lnTo>
                  <a:lnTo>
                    <a:pt x="87553" y="161290"/>
                  </a:lnTo>
                  <a:lnTo>
                    <a:pt x="87922" y="162560"/>
                  </a:lnTo>
                  <a:lnTo>
                    <a:pt x="85432" y="161290"/>
                  </a:lnTo>
                  <a:lnTo>
                    <a:pt x="84607" y="163830"/>
                  </a:lnTo>
                  <a:lnTo>
                    <a:pt x="90093" y="163830"/>
                  </a:lnTo>
                  <a:lnTo>
                    <a:pt x="86868" y="167640"/>
                  </a:lnTo>
                  <a:lnTo>
                    <a:pt x="90805" y="168910"/>
                  </a:lnTo>
                  <a:lnTo>
                    <a:pt x="85420" y="173990"/>
                  </a:lnTo>
                  <a:lnTo>
                    <a:pt x="95262" y="173990"/>
                  </a:lnTo>
                  <a:lnTo>
                    <a:pt x="92646" y="179070"/>
                  </a:lnTo>
                  <a:lnTo>
                    <a:pt x="94081" y="177800"/>
                  </a:lnTo>
                  <a:lnTo>
                    <a:pt x="94564" y="177800"/>
                  </a:lnTo>
                  <a:lnTo>
                    <a:pt x="94678" y="178523"/>
                  </a:lnTo>
                  <a:lnTo>
                    <a:pt x="95770" y="177914"/>
                  </a:lnTo>
                  <a:lnTo>
                    <a:pt x="95631" y="177800"/>
                  </a:lnTo>
                  <a:lnTo>
                    <a:pt x="95961" y="177800"/>
                  </a:lnTo>
                  <a:lnTo>
                    <a:pt x="95770" y="177914"/>
                  </a:lnTo>
                  <a:lnTo>
                    <a:pt x="100787" y="181610"/>
                  </a:lnTo>
                  <a:lnTo>
                    <a:pt x="100698" y="184150"/>
                  </a:lnTo>
                  <a:lnTo>
                    <a:pt x="100609" y="189509"/>
                  </a:lnTo>
                  <a:lnTo>
                    <a:pt x="102704" y="195580"/>
                  </a:lnTo>
                  <a:lnTo>
                    <a:pt x="103606" y="196850"/>
                  </a:lnTo>
                  <a:lnTo>
                    <a:pt x="111201" y="190500"/>
                  </a:lnTo>
                  <a:lnTo>
                    <a:pt x="109245" y="195580"/>
                  </a:lnTo>
                  <a:lnTo>
                    <a:pt x="106006" y="196850"/>
                  </a:lnTo>
                  <a:lnTo>
                    <a:pt x="111925" y="198120"/>
                  </a:lnTo>
                  <a:lnTo>
                    <a:pt x="111290" y="204470"/>
                  </a:lnTo>
                  <a:lnTo>
                    <a:pt x="116776" y="205740"/>
                  </a:lnTo>
                  <a:lnTo>
                    <a:pt x="115976" y="205740"/>
                  </a:lnTo>
                  <a:lnTo>
                    <a:pt x="115150" y="207010"/>
                  </a:lnTo>
                  <a:lnTo>
                    <a:pt x="114909" y="205740"/>
                  </a:lnTo>
                  <a:lnTo>
                    <a:pt x="113461" y="208280"/>
                  </a:lnTo>
                  <a:lnTo>
                    <a:pt x="116878" y="208280"/>
                  </a:lnTo>
                  <a:lnTo>
                    <a:pt x="118516" y="207010"/>
                  </a:lnTo>
                  <a:lnTo>
                    <a:pt x="118732" y="208280"/>
                  </a:lnTo>
                  <a:lnTo>
                    <a:pt x="117144" y="208280"/>
                  </a:lnTo>
                  <a:lnTo>
                    <a:pt x="116573" y="209550"/>
                  </a:lnTo>
                  <a:lnTo>
                    <a:pt x="115963" y="212090"/>
                  </a:lnTo>
                  <a:lnTo>
                    <a:pt x="120523" y="209550"/>
                  </a:lnTo>
                  <a:lnTo>
                    <a:pt x="118567" y="212090"/>
                  </a:lnTo>
                  <a:lnTo>
                    <a:pt x="119100" y="212090"/>
                  </a:lnTo>
                  <a:lnTo>
                    <a:pt x="119253" y="214630"/>
                  </a:lnTo>
                  <a:lnTo>
                    <a:pt x="121196" y="212090"/>
                  </a:lnTo>
                  <a:lnTo>
                    <a:pt x="121094" y="214630"/>
                  </a:lnTo>
                  <a:lnTo>
                    <a:pt x="124104" y="213360"/>
                  </a:lnTo>
                  <a:lnTo>
                    <a:pt x="123545" y="215900"/>
                  </a:lnTo>
                  <a:lnTo>
                    <a:pt x="126606" y="214630"/>
                  </a:lnTo>
                  <a:lnTo>
                    <a:pt x="124015" y="218440"/>
                  </a:lnTo>
                  <a:lnTo>
                    <a:pt x="127800" y="215900"/>
                  </a:lnTo>
                  <a:lnTo>
                    <a:pt x="123990" y="219710"/>
                  </a:lnTo>
                  <a:lnTo>
                    <a:pt x="126530" y="220980"/>
                  </a:lnTo>
                  <a:lnTo>
                    <a:pt x="127596" y="220980"/>
                  </a:lnTo>
                  <a:lnTo>
                    <a:pt x="128346" y="222250"/>
                  </a:lnTo>
                  <a:lnTo>
                    <a:pt x="126530" y="223520"/>
                  </a:lnTo>
                  <a:lnTo>
                    <a:pt x="127317" y="223520"/>
                  </a:lnTo>
                  <a:lnTo>
                    <a:pt x="128689" y="224790"/>
                  </a:lnTo>
                  <a:lnTo>
                    <a:pt x="130479" y="222250"/>
                  </a:lnTo>
                  <a:lnTo>
                    <a:pt x="127406" y="227330"/>
                  </a:lnTo>
                  <a:lnTo>
                    <a:pt x="136779" y="223520"/>
                  </a:lnTo>
                  <a:lnTo>
                    <a:pt x="131889" y="228600"/>
                  </a:lnTo>
                  <a:lnTo>
                    <a:pt x="136067" y="229870"/>
                  </a:lnTo>
                  <a:lnTo>
                    <a:pt x="138734" y="230886"/>
                  </a:lnTo>
                  <a:lnTo>
                    <a:pt x="135966" y="233680"/>
                  </a:lnTo>
                  <a:lnTo>
                    <a:pt x="138823" y="234759"/>
                  </a:lnTo>
                  <a:lnTo>
                    <a:pt x="139369" y="231787"/>
                  </a:lnTo>
                  <a:lnTo>
                    <a:pt x="139420" y="231152"/>
                  </a:lnTo>
                  <a:lnTo>
                    <a:pt x="142278" y="232410"/>
                  </a:lnTo>
                  <a:lnTo>
                    <a:pt x="139979" y="234772"/>
                  </a:lnTo>
                  <a:lnTo>
                    <a:pt x="143560" y="233680"/>
                  </a:lnTo>
                  <a:lnTo>
                    <a:pt x="144551" y="236220"/>
                  </a:lnTo>
                  <a:lnTo>
                    <a:pt x="144526" y="237490"/>
                  </a:lnTo>
                  <a:lnTo>
                    <a:pt x="141909" y="237490"/>
                  </a:lnTo>
                  <a:lnTo>
                    <a:pt x="145275" y="238760"/>
                  </a:lnTo>
                  <a:lnTo>
                    <a:pt x="145300" y="242570"/>
                  </a:lnTo>
                  <a:lnTo>
                    <a:pt x="146786" y="242570"/>
                  </a:lnTo>
                  <a:lnTo>
                    <a:pt x="147027" y="242633"/>
                  </a:lnTo>
                  <a:lnTo>
                    <a:pt x="147637" y="242620"/>
                  </a:lnTo>
                  <a:lnTo>
                    <a:pt x="148640" y="242570"/>
                  </a:lnTo>
                  <a:lnTo>
                    <a:pt x="148082" y="243840"/>
                  </a:lnTo>
                  <a:lnTo>
                    <a:pt x="148082" y="244030"/>
                  </a:lnTo>
                  <a:lnTo>
                    <a:pt x="147904" y="245110"/>
                  </a:lnTo>
                  <a:lnTo>
                    <a:pt x="149504" y="242570"/>
                  </a:lnTo>
                  <a:lnTo>
                    <a:pt x="148717" y="242570"/>
                  </a:lnTo>
                  <a:lnTo>
                    <a:pt x="150571" y="240030"/>
                  </a:lnTo>
                  <a:lnTo>
                    <a:pt x="156349" y="240030"/>
                  </a:lnTo>
                  <a:lnTo>
                    <a:pt x="151091" y="242570"/>
                  </a:lnTo>
                  <a:lnTo>
                    <a:pt x="156857" y="242570"/>
                  </a:lnTo>
                  <a:lnTo>
                    <a:pt x="150025" y="246380"/>
                  </a:lnTo>
                  <a:lnTo>
                    <a:pt x="151625" y="246380"/>
                  </a:lnTo>
                  <a:lnTo>
                    <a:pt x="152666" y="245110"/>
                  </a:lnTo>
                  <a:lnTo>
                    <a:pt x="152666" y="246380"/>
                  </a:lnTo>
                  <a:lnTo>
                    <a:pt x="152133" y="246380"/>
                  </a:lnTo>
                  <a:lnTo>
                    <a:pt x="150558" y="247650"/>
                  </a:lnTo>
                  <a:lnTo>
                    <a:pt x="152666" y="247650"/>
                  </a:lnTo>
                  <a:lnTo>
                    <a:pt x="153962" y="246380"/>
                  </a:lnTo>
                  <a:lnTo>
                    <a:pt x="155028" y="247650"/>
                  </a:lnTo>
                  <a:lnTo>
                    <a:pt x="153708" y="247650"/>
                  </a:lnTo>
                  <a:lnTo>
                    <a:pt x="152666" y="248920"/>
                  </a:lnTo>
                  <a:lnTo>
                    <a:pt x="156857" y="247650"/>
                  </a:lnTo>
                  <a:lnTo>
                    <a:pt x="157124" y="248920"/>
                  </a:lnTo>
                  <a:lnTo>
                    <a:pt x="156591" y="248920"/>
                  </a:lnTo>
                  <a:lnTo>
                    <a:pt x="156311" y="249618"/>
                  </a:lnTo>
                  <a:lnTo>
                    <a:pt x="157657" y="251460"/>
                  </a:lnTo>
                  <a:lnTo>
                    <a:pt x="162610" y="248920"/>
                  </a:lnTo>
                  <a:lnTo>
                    <a:pt x="162877" y="252730"/>
                  </a:lnTo>
                  <a:lnTo>
                    <a:pt x="158953" y="255270"/>
                  </a:lnTo>
                  <a:lnTo>
                    <a:pt x="162344" y="254000"/>
                  </a:lnTo>
                  <a:lnTo>
                    <a:pt x="159499" y="256540"/>
                  </a:lnTo>
                  <a:lnTo>
                    <a:pt x="161340" y="256540"/>
                  </a:lnTo>
                  <a:lnTo>
                    <a:pt x="162369" y="255270"/>
                  </a:lnTo>
                  <a:lnTo>
                    <a:pt x="163169" y="256540"/>
                  </a:lnTo>
                  <a:lnTo>
                    <a:pt x="166065" y="255270"/>
                  </a:lnTo>
                  <a:lnTo>
                    <a:pt x="165811" y="256540"/>
                  </a:lnTo>
                  <a:lnTo>
                    <a:pt x="163982" y="257810"/>
                  </a:lnTo>
                  <a:lnTo>
                    <a:pt x="166128" y="259080"/>
                  </a:lnTo>
                  <a:lnTo>
                    <a:pt x="166344" y="256540"/>
                  </a:lnTo>
                  <a:lnTo>
                    <a:pt x="168706" y="256540"/>
                  </a:lnTo>
                  <a:lnTo>
                    <a:pt x="169113" y="255270"/>
                  </a:lnTo>
                  <a:lnTo>
                    <a:pt x="169532" y="254000"/>
                  </a:lnTo>
                  <a:lnTo>
                    <a:pt x="169951" y="252730"/>
                  </a:lnTo>
                  <a:lnTo>
                    <a:pt x="170256" y="255270"/>
                  </a:lnTo>
                  <a:lnTo>
                    <a:pt x="169735" y="255270"/>
                  </a:lnTo>
                  <a:lnTo>
                    <a:pt x="171069" y="256540"/>
                  </a:lnTo>
                  <a:lnTo>
                    <a:pt x="169786" y="257810"/>
                  </a:lnTo>
                  <a:lnTo>
                    <a:pt x="172542" y="257810"/>
                  </a:lnTo>
                  <a:lnTo>
                    <a:pt x="172427" y="259080"/>
                  </a:lnTo>
                  <a:lnTo>
                    <a:pt x="171665" y="260350"/>
                  </a:lnTo>
                  <a:lnTo>
                    <a:pt x="171399" y="260489"/>
                  </a:lnTo>
                  <a:lnTo>
                    <a:pt x="171221" y="264160"/>
                  </a:lnTo>
                  <a:lnTo>
                    <a:pt x="174332" y="261620"/>
                  </a:lnTo>
                  <a:lnTo>
                    <a:pt x="173558" y="262890"/>
                  </a:lnTo>
                  <a:lnTo>
                    <a:pt x="172504" y="263766"/>
                  </a:lnTo>
                  <a:lnTo>
                    <a:pt x="174078" y="262890"/>
                  </a:lnTo>
                  <a:lnTo>
                    <a:pt x="173850" y="264160"/>
                  </a:lnTo>
                  <a:lnTo>
                    <a:pt x="173596" y="264160"/>
                  </a:lnTo>
                  <a:lnTo>
                    <a:pt x="172313" y="265430"/>
                  </a:lnTo>
                  <a:lnTo>
                    <a:pt x="173139" y="266700"/>
                  </a:lnTo>
                  <a:lnTo>
                    <a:pt x="175006" y="262890"/>
                  </a:lnTo>
                  <a:lnTo>
                    <a:pt x="175628" y="261620"/>
                  </a:lnTo>
                  <a:lnTo>
                    <a:pt x="175425" y="264160"/>
                  </a:lnTo>
                  <a:lnTo>
                    <a:pt x="174396" y="264160"/>
                  </a:lnTo>
                  <a:lnTo>
                    <a:pt x="174980" y="266700"/>
                  </a:lnTo>
                  <a:lnTo>
                    <a:pt x="178358" y="266700"/>
                  </a:lnTo>
                  <a:lnTo>
                    <a:pt x="178689" y="269240"/>
                  </a:lnTo>
                  <a:lnTo>
                    <a:pt x="176174" y="271780"/>
                  </a:lnTo>
                  <a:lnTo>
                    <a:pt x="176834" y="267970"/>
                  </a:lnTo>
                  <a:lnTo>
                    <a:pt x="174840" y="270510"/>
                  </a:lnTo>
                  <a:lnTo>
                    <a:pt x="177203" y="273050"/>
                  </a:lnTo>
                  <a:lnTo>
                    <a:pt x="182168" y="271780"/>
                  </a:lnTo>
                  <a:lnTo>
                    <a:pt x="183349" y="274294"/>
                  </a:lnTo>
                  <a:lnTo>
                    <a:pt x="187642" y="270510"/>
                  </a:lnTo>
                  <a:lnTo>
                    <a:pt x="182714" y="276860"/>
                  </a:lnTo>
                  <a:lnTo>
                    <a:pt x="185013" y="276860"/>
                  </a:lnTo>
                  <a:lnTo>
                    <a:pt x="182994" y="278130"/>
                  </a:lnTo>
                  <a:lnTo>
                    <a:pt x="183515" y="278130"/>
                  </a:lnTo>
                  <a:lnTo>
                    <a:pt x="184137" y="279400"/>
                  </a:lnTo>
                  <a:lnTo>
                    <a:pt x="187096" y="279400"/>
                  </a:lnTo>
                  <a:lnTo>
                    <a:pt x="190296" y="280670"/>
                  </a:lnTo>
                  <a:lnTo>
                    <a:pt x="189026" y="281940"/>
                  </a:lnTo>
                  <a:lnTo>
                    <a:pt x="188836" y="283210"/>
                  </a:lnTo>
                  <a:lnTo>
                    <a:pt x="190461" y="284480"/>
                  </a:lnTo>
                  <a:lnTo>
                    <a:pt x="190804" y="285750"/>
                  </a:lnTo>
                  <a:lnTo>
                    <a:pt x="192074" y="284480"/>
                  </a:lnTo>
                  <a:lnTo>
                    <a:pt x="192354" y="285750"/>
                  </a:lnTo>
                  <a:lnTo>
                    <a:pt x="192976" y="284480"/>
                  </a:lnTo>
                  <a:lnTo>
                    <a:pt x="193598" y="283210"/>
                  </a:lnTo>
                  <a:lnTo>
                    <a:pt x="193357" y="287020"/>
                  </a:lnTo>
                  <a:lnTo>
                    <a:pt x="195922" y="288290"/>
                  </a:lnTo>
                  <a:lnTo>
                    <a:pt x="198640" y="289560"/>
                  </a:lnTo>
                  <a:lnTo>
                    <a:pt x="198856" y="292100"/>
                  </a:lnTo>
                  <a:lnTo>
                    <a:pt x="197319" y="292100"/>
                  </a:lnTo>
                  <a:lnTo>
                    <a:pt x="197535" y="293370"/>
                  </a:lnTo>
                  <a:lnTo>
                    <a:pt x="200406" y="293370"/>
                  </a:lnTo>
                  <a:lnTo>
                    <a:pt x="201980" y="292100"/>
                  </a:lnTo>
                  <a:lnTo>
                    <a:pt x="201193" y="292100"/>
                  </a:lnTo>
                  <a:lnTo>
                    <a:pt x="202133" y="290830"/>
                  </a:lnTo>
                  <a:lnTo>
                    <a:pt x="203403" y="289560"/>
                  </a:lnTo>
                  <a:lnTo>
                    <a:pt x="204749" y="289560"/>
                  </a:lnTo>
                  <a:lnTo>
                    <a:pt x="205232" y="290830"/>
                  </a:lnTo>
                  <a:lnTo>
                    <a:pt x="203212" y="290830"/>
                  </a:lnTo>
                  <a:lnTo>
                    <a:pt x="202463" y="293370"/>
                  </a:lnTo>
                  <a:lnTo>
                    <a:pt x="203555" y="293370"/>
                  </a:lnTo>
                  <a:lnTo>
                    <a:pt x="201498" y="297180"/>
                  </a:lnTo>
                  <a:lnTo>
                    <a:pt x="207187" y="289560"/>
                  </a:lnTo>
                  <a:lnTo>
                    <a:pt x="206489" y="293370"/>
                  </a:lnTo>
                  <a:lnTo>
                    <a:pt x="208457" y="293370"/>
                  </a:lnTo>
                  <a:lnTo>
                    <a:pt x="206705" y="295910"/>
                  </a:lnTo>
                  <a:lnTo>
                    <a:pt x="206984" y="294640"/>
                  </a:lnTo>
                  <a:lnTo>
                    <a:pt x="205320" y="295910"/>
                  </a:lnTo>
                  <a:lnTo>
                    <a:pt x="206209" y="297180"/>
                  </a:lnTo>
                  <a:lnTo>
                    <a:pt x="206768" y="296697"/>
                  </a:lnTo>
                  <a:lnTo>
                    <a:pt x="205524" y="299720"/>
                  </a:lnTo>
                  <a:lnTo>
                    <a:pt x="206222" y="298450"/>
                  </a:lnTo>
                  <a:lnTo>
                    <a:pt x="206413" y="299669"/>
                  </a:lnTo>
                  <a:lnTo>
                    <a:pt x="206387" y="300748"/>
                  </a:lnTo>
                  <a:lnTo>
                    <a:pt x="206463" y="300189"/>
                  </a:lnTo>
                  <a:lnTo>
                    <a:pt x="206705" y="302260"/>
                  </a:lnTo>
                  <a:lnTo>
                    <a:pt x="206984" y="300990"/>
                  </a:lnTo>
                  <a:lnTo>
                    <a:pt x="211061" y="298450"/>
                  </a:lnTo>
                  <a:lnTo>
                    <a:pt x="213106" y="297180"/>
                  </a:lnTo>
                  <a:lnTo>
                    <a:pt x="209905" y="302260"/>
                  </a:lnTo>
                  <a:lnTo>
                    <a:pt x="214591" y="299720"/>
                  </a:lnTo>
                  <a:lnTo>
                    <a:pt x="210134" y="302260"/>
                  </a:lnTo>
                  <a:lnTo>
                    <a:pt x="212534" y="302260"/>
                  </a:lnTo>
                  <a:lnTo>
                    <a:pt x="210210" y="303530"/>
                  </a:lnTo>
                  <a:lnTo>
                    <a:pt x="209931" y="304800"/>
                  </a:lnTo>
                  <a:lnTo>
                    <a:pt x="209765" y="306070"/>
                  </a:lnTo>
                  <a:lnTo>
                    <a:pt x="211404" y="306070"/>
                  </a:lnTo>
                  <a:lnTo>
                    <a:pt x="208622" y="308610"/>
                  </a:lnTo>
                  <a:lnTo>
                    <a:pt x="212115" y="307340"/>
                  </a:lnTo>
                  <a:lnTo>
                    <a:pt x="211442" y="308610"/>
                  </a:lnTo>
                  <a:lnTo>
                    <a:pt x="211836" y="308610"/>
                  </a:lnTo>
                  <a:lnTo>
                    <a:pt x="212801" y="307340"/>
                  </a:lnTo>
                  <a:lnTo>
                    <a:pt x="216446" y="306070"/>
                  </a:lnTo>
                  <a:lnTo>
                    <a:pt x="212852" y="313690"/>
                  </a:lnTo>
                  <a:lnTo>
                    <a:pt x="218020" y="311150"/>
                  </a:lnTo>
                  <a:lnTo>
                    <a:pt x="220980" y="312420"/>
                  </a:lnTo>
                  <a:lnTo>
                    <a:pt x="222313" y="311150"/>
                  </a:lnTo>
                  <a:lnTo>
                    <a:pt x="223659" y="309880"/>
                  </a:lnTo>
                  <a:lnTo>
                    <a:pt x="226288" y="309880"/>
                  </a:lnTo>
                  <a:lnTo>
                    <a:pt x="225666" y="311150"/>
                  </a:lnTo>
                  <a:lnTo>
                    <a:pt x="223316" y="312420"/>
                  </a:lnTo>
                  <a:lnTo>
                    <a:pt x="223075" y="313690"/>
                  </a:lnTo>
                  <a:lnTo>
                    <a:pt x="225450" y="313690"/>
                  </a:lnTo>
                  <a:lnTo>
                    <a:pt x="224675" y="314960"/>
                  </a:lnTo>
                  <a:lnTo>
                    <a:pt x="223748" y="316230"/>
                  </a:lnTo>
                  <a:lnTo>
                    <a:pt x="224548" y="316230"/>
                  </a:lnTo>
                  <a:lnTo>
                    <a:pt x="226720" y="313690"/>
                  </a:lnTo>
                  <a:lnTo>
                    <a:pt x="226669" y="314210"/>
                  </a:lnTo>
                  <a:lnTo>
                    <a:pt x="229095" y="312420"/>
                  </a:lnTo>
                  <a:lnTo>
                    <a:pt x="225513" y="313690"/>
                  </a:lnTo>
                  <a:lnTo>
                    <a:pt x="226072" y="312420"/>
                  </a:lnTo>
                  <a:lnTo>
                    <a:pt x="227596" y="311150"/>
                  </a:lnTo>
                  <a:lnTo>
                    <a:pt x="228561" y="311150"/>
                  </a:lnTo>
                  <a:lnTo>
                    <a:pt x="229298" y="308610"/>
                  </a:lnTo>
                  <a:close/>
                </a:path>
                <a:path w="565785" h="732154">
                  <a:moveTo>
                    <a:pt x="229971" y="318135"/>
                  </a:moveTo>
                  <a:lnTo>
                    <a:pt x="229184" y="319176"/>
                  </a:lnTo>
                  <a:lnTo>
                    <a:pt x="229882" y="318770"/>
                  </a:lnTo>
                  <a:lnTo>
                    <a:pt x="229971" y="318135"/>
                  </a:lnTo>
                  <a:close/>
                </a:path>
                <a:path w="565785" h="732154">
                  <a:moveTo>
                    <a:pt x="230441" y="317500"/>
                  </a:moveTo>
                  <a:lnTo>
                    <a:pt x="230047" y="317500"/>
                  </a:lnTo>
                  <a:lnTo>
                    <a:pt x="229971" y="318135"/>
                  </a:lnTo>
                  <a:lnTo>
                    <a:pt x="230441" y="317500"/>
                  </a:lnTo>
                  <a:close/>
                </a:path>
                <a:path w="565785" h="732154">
                  <a:moveTo>
                    <a:pt x="232816" y="312420"/>
                  </a:moveTo>
                  <a:lnTo>
                    <a:pt x="226479" y="316230"/>
                  </a:lnTo>
                  <a:lnTo>
                    <a:pt x="225552" y="316230"/>
                  </a:lnTo>
                  <a:lnTo>
                    <a:pt x="224142" y="317500"/>
                  </a:lnTo>
                  <a:lnTo>
                    <a:pt x="223062" y="318770"/>
                  </a:lnTo>
                  <a:lnTo>
                    <a:pt x="224421" y="318770"/>
                  </a:lnTo>
                  <a:lnTo>
                    <a:pt x="226428" y="317500"/>
                  </a:lnTo>
                  <a:lnTo>
                    <a:pt x="227622" y="317500"/>
                  </a:lnTo>
                  <a:lnTo>
                    <a:pt x="226682" y="318770"/>
                  </a:lnTo>
                  <a:lnTo>
                    <a:pt x="227799" y="317500"/>
                  </a:lnTo>
                  <a:lnTo>
                    <a:pt x="229260" y="317500"/>
                  </a:lnTo>
                  <a:lnTo>
                    <a:pt x="232816" y="312420"/>
                  </a:lnTo>
                  <a:close/>
                </a:path>
                <a:path w="565785" h="732154">
                  <a:moveTo>
                    <a:pt x="233845" y="322491"/>
                  </a:moveTo>
                  <a:lnTo>
                    <a:pt x="233159" y="322402"/>
                  </a:lnTo>
                  <a:lnTo>
                    <a:pt x="230505" y="324650"/>
                  </a:lnTo>
                  <a:lnTo>
                    <a:pt x="231787" y="324586"/>
                  </a:lnTo>
                  <a:lnTo>
                    <a:pt x="232549" y="324065"/>
                  </a:lnTo>
                  <a:lnTo>
                    <a:pt x="233845" y="322491"/>
                  </a:lnTo>
                  <a:close/>
                </a:path>
                <a:path w="565785" h="732154">
                  <a:moveTo>
                    <a:pt x="234594" y="318681"/>
                  </a:moveTo>
                  <a:lnTo>
                    <a:pt x="233997" y="317957"/>
                  </a:lnTo>
                  <a:lnTo>
                    <a:pt x="231775" y="318897"/>
                  </a:lnTo>
                  <a:lnTo>
                    <a:pt x="232143" y="318198"/>
                  </a:lnTo>
                  <a:lnTo>
                    <a:pt x="232892" y="317690"/>
                  </a:lnTo>
                  <a:lnTo>
                    <a:pt x="233362" y="317246"/>
                  </a:lnTo>
                  <a:lnTo>
                    <a:pt x="231736" y="318008"/>
                  </a:lnTo>
                  <a:lnTo>
                    <a:pt x="229171" y="319633"/>
                  </a:lnTo>
                  <a:lnTo>
                    <a:pt x="227304" y="322262"/>
                  </a:lnTo>
                  <a:lnTo>
                    <a:pt x="230073" y="320281"/>
                  </a:lnTo>
                  <a:lnTo>
                    <a:pt x="229235" y="321411"/>
                  </a:lnTo>
                  <a:lnTo>
                    <a:pt x="232448" y="319011"/>
                  </a:lnTo>
                  <a:lnTo>
                    <a:pt x="233146" y="319100"/>
                  </a:lnTo>
                  <a:lnTo>
                    <a:pt x="232410" y="320509"/>
                  </a:lnTo>
                  <a:lnTo>
                    <a:pt x="231470" y="321373"/>
                  </a:lnTo>
                  <a:lnTo>
                    <a:pt x="232219" y="320865"/>
                  </a:lnTo>
                  <a:lnTo>
                    <a:pt x="231609" y="322541"/>
                  </a:lnTo>
                  <a:lnTo>
                    <a:pt x="233299" y="321170"/>
                  </a:lnTo>
                  <a:lnTo>
                    <a:pt x="234594" y="318681"/>
                  </a:lnTo>
                  <a:close/>
                </a:path>
                <a:path w="565785" h="732154">
                  <a:moveTo>
                    <a:pt x="346519" y="485775"/>
                  </a:moveTo>
                  <a:lnTo>
                    <a:pt x="346240" y="485863"/>
                  </a:lnTo>
                  <a:lnTo>
                    <a:pt x="346036" y="485965"/>
                  </a:lnTo>
                  <a:lnTo>
                    <a:pt x="346252" y="485927"/>
                  </a:lnTo>
                  <a:lnTo>
                    <a:pt x="346519" y="485775"/>
                  </a:lnTo>
                  <a:close/>
                </a:path>
                <a:path w="565785" h="732154">
                  <a:moveTo>
                    <a:pt x="354584" y="467969"/>
                  </a:moveTo>
                  <a:lnTo>
                    <a:pt x="352907" y="468693"/>
                  </a:lnTo>
                  <a:lnTo>
                    <a:pt x="353123" y="468744"/>
                  </a:lnTo>
                  <a:lnTo>
                    <a:pt x="354584" y="467969"/>
                  </a:lnTo>
                  <a:close/>
                </a:path>
                <a:path w="565785" h="732154">
                  <a:moveTo>
                    <a:pt x="362877" y="506323"/>
                  </a:moveTo>
                  <a:lnTo>
                    <a:pt x="361162" y="507542"/>
                  </a:lnTo>
                  <a:lnTo>
                    <a:pt x="359854" y="506844"/>
                  </a:lnTo>
                  <a:lnTo>
                    <a:pt x="360832" y="508063"/>
                  </a:lnTo>
                  <a:lnTo>
                    <a:pt x="361429" y="507466"/>
                  </a:lnTo>
                  <a:lnTo>
                    <a:pt x="362140" y="506882"/>
                  </a:lnTo>
                  <a:lnTo>
                    <a:pt x="362877" y="506323"/>
                  </a:lnTo>
                  <a:close/>
                </a:path>
                <a:path w="565785" h="732154">
                  <a:moveTo>
                    <a:pt x="445020" y="595122"/>
                  </a:moveTo>
                  <a:lnTo>
                    <a:pt x="444931" y="595325"/>
                  </a:lnTo>
                  <a:lnTo>
                    <a:pt x="445020" y="595122"/>
                  </a:lnTo>
                  <a:close/>
                </a:path>
                <a:path w="565785" h="732154">
                  <a:moveTo>
                    <a:pt x="448437" y="593432"/>
                  </a:moveTo>
                  <a:lnTo>
                    <a:pt x="446417" y="592061"/>
                  </a:lnTo>
                  <a:lnTo>
                    <a:pt x="445071" y="595020"/>
                  </a:lnTo>
                  <a:lnTo>
                    <a:pt x="445871" y="594194"/>
                  </a:lnTo>
                  <a:lnTo>
                    <a:pt x="448437" y="593432"/>
                  </a:lnTo>
                  <a:close/>
                </a:path>
                <a:path w="565785" h="732154">
                  <a:moveTo>
                    <a:pt x="448691" y="593356"/>
                  </a:moveTo>
                  <a:lnTo>
                    <a:pt x="448437" y="593432"/>
                  </a:lnTo>
                  <a:lnTo>
                    <a:pt x="448589" y="593534"/>
                  </a:lnTo>
                  <a:lnTo>
                    <a:pt x="448691" y="593356"/>
                  </a:lnTo>
                  <a:close/>
                </a:path>
                <a:path w="565785" h="732154">
                  <a:moveTo>
                    <a:pt x="450024" y="591134"/>
                  </a:moveTo>
                  <a:lnTo>
                    <a:pt x="448691" y="593356"/>
                  </a:lnTo>
                  <a:lnTo>
                    <a:pt x="449453" y="593128"/>
                  </a:lnTo>
                  <a:lnTo>
                    <a:pt x="450024" y="591134"/>
                  </a:lnTo>
                  <a:close/>
                </a:path>
                <a:path w="565785" h="732154">
                  <a:moveTo>
                    <a:pt x="477316" y="628713"/>
                  </a:moveTo>
                  <a:lnTo>
                    <a:pt x="477189" y="628916"/>
                  </a:lnTo>
                  <a:lnTo>
                    <a:pt x="477100" y="629056"/>
                  </a:lnTo>
                  <a:lnTo>
                    <a:pt x="476986" y="629221"/>
                  </a:lnTo>
                  <a:lnTo>
                    <a:pt x="477278" y="629335"/>
                  </a:lnTo>
                  <a:lnTo>
                    <a:pt x="477316" y="628713"/>
                  </a:lnTo>
                  <a:close/>
                </a:path>
                <a:path w="565785" h="732154">
                  <a:moveTo>
                    <a:pt x="483222" y="634517"/>
                  </a:moveTo>
                  <a:lnTo>
                    <a:pt x="483057" y="634707"/>
                  </a:lnTo>
                  <a:lnTo>
                    <a:pt x="483044" y="635012"/>
                  </a:lnTo>
                  <a:lnTo>
                    <a:pt x="483222" y="634517"/>
                  </a:lnTo>
                  <a:close/>
                </a:path>
                <a:path w="565785" h="732154">
                  <a:moveTo>
                    <a:pt x="483311" y="634365"/>
                  </a:moveTo>
                  <a:lnTo>
                    <a:pt x="482828" y="634428"/>
                  </a:lnTo>
                  <a:lnTo>
                    <a:pt x="482625" y="634733"/>
                  </a:lnTo>
                  <a:lnTo>
                    <a:pt x="482993" y="634542"/>
                  </a:lnTo>
                  <a:lnTo>
                    <a:pt x="483209" y="634517"/>
                  </a:lnTo>
                  <a:lnTo>
                    <a:pt x="483311" y="634365"/>
                  </a:lnTo>
                  <a:close/>
                </a:path>
                <a:path w="565785" h="732154">
                  <a:moveTo>
                    <a:pt x="491667" y="638124"/>
                  </a:moveTo>
                  <a:lnTo>
                    <a:pt x="491312" y="638505"/>
                  </a:lnTo>
                  <a:lnTo>
                    <a:pt x="491083" y="638848"/>
                  </a:lnTo>
                  <a:lnTo>
                    <a:pt x="490880" y="639165"/>
                  </a:lnTo>
                  <a:lnTo>
                    <a:pt x="491083" y="638949"/>
                  </a:lnTo>
                  <a:lnTo>
                    <a:pt x="491337" y="638670"/>
                  </a:lnTo>
                  <a:lnTo>
                    <a:pt x="491667" y="638124"/>
                  </a:lnTo>
                  <a:close/>
                </a:path>
                <a:path w="565785" h="732154">
                  <a:moveTo>
                    <a:pt x="499491" y="651840"/>
                  </a:moveTo>
                  <a:lnTo>
                    <a:pt x="499402" y="652145"/>
                  </a:lnTo>
                  <a:lnTo>
                    <a:pt x="499427" y="652284"/>
                  </a:lnTo>
                  <a:lnTo>
                    <a:pt x="499491" y="651840"/>
                  </a:lnTo>
                  <a:close/>
                </a:path>
                <a:path w="565785" h="732154">
                  <a:moveTo>
                    <a:pt x="507898" y="652056"/>
                  </a:moveTo>
                  <a:lnTo>
                    <a:pt x="507758" y="652005"/>
                  </a:lnTo>
                  <a:lnTo>
                    <a:pt x="507517" y="652056"/>
                  </a:lnTo>
                  <a:lnTo>
                    <a:pt x="507898" y="652056"/>
                  </a:lnTo>
                  <a:close/>
                </a:path>
                <a:path w="565785" h="732154">
                  <a:moveTo>
                    <a:pt x="511467" y="661085"/>
                  </a:moveTo>
                  <a:lnTo>
                    <a:pt x="511238" y="661225"/>
                  </a:lnTo>
                  <a:lnTo>
                    <a:pt x="511251" y="661377"/>
                  </a:lnTo>
                  <a:lnTo>
                    <a:pt x="511276" y="661593"/>
                  </a:lnTo>
                  <a:lnTo>
                    <a:pt x="511416" y="661301"/>
                  </a:lnTo>
                  <a:lnTo>
                    <a:pt x="511467" y="661085"/>
                  </a:lnTo>
                  <a:close/>
                </a:path>
                <a:path w="565785" h="732154">
                  <a:moveTo>
                    <a:pt x="512864" y="667156"/>
                  </a:moveTo>
                  <a:lnTo>
                    <a:pt x="512559" y="667169"/>
                  </a:lnTo>
                  <a:lnTo>
                    <a:pt x="512305" y="667207"/>
                  </a:lnTo>
                  <a:lnTo>
                    <a:pt x="512114" y="667448"/>
                  </a:lnTo>
                  <a:lnTo>
                    <a:pt x="512330" y="667550"/>
                  </a:lnTo>
                  <a:lnTo>
                    <a:pt x="512648" y="667372"/>
                  </a:lnTo>
                  <a:lnTo>
                    <a:pt x="512864" y="667156"/>
                  </a:lnTo>
                  <a:close/>
                </a:path>
                <a:path w="565785" h="732154">
                  <a:moveTo>
                    <a:pt x="532180" y="689254"/>
                  </a:moveTo>
                  <a:lnTo>
                    <a:pt x="532130" y="689127"/>
                  </a:lnTo>
                  <a:lnTo>
                    <a:pt x="532066" y="689648"/>
                  </a:lnTo>
                  <a:lnTo>
                    <a:pt x="532180" y="689406"/>
                  </a:lnTo>
                  <a:lnTo>
                    <a:pt x="532180" y="689254"/>
                  </a:lnTo>
                  <a:close/>
                </a:path>
                <a:path w="565785" h="732154">
                  <a:moveTo>
                    <a:pt x="532307" y="687793"/>
                  </a:moveTo>
                  <a:lnTo>
                    <a:pt x="531482" y="688581"/>
                  </a:lnTo>
                  <a:lnTo>
                    <a:pt x="532015" y="688682"/>
                  </a:lnTo>
                  <a:lnTo>
                    <a:pt x="532130" y="689127"/>
                  </a:lnTo>
                  <a:lnTo>
                    <a:pt x="532307" y="687793"/>
                  </a:lnTo>
                  <a:close/>
                </a:path>
                <a:path w="565785" h="732154">
                  <a:moveTo>
                    <a:pt x="539394" y="689724"/>
                  </a:moveTo>
                  <a:lnTo>
                    <a:pt x="539153" y="689991"/>
                  </a:lnTo>
                  <a:lnTo>
                    <a:pt x="538937" y="690283"/>
                  </a:lnTo>
                  <a:lnTo>
                    <a:pt x="538746" y="690562"/>
                  </a:lnTo>
                  <a:lnTo>
                    <a:pt x="539013" y="690219"/>
                  </a:lnTo>
                  <a:lnTo>
                    <a:pt x="539254" y="689914"/>
                  </a:lnTo>
                  <a:lnTo>
                    <a:pt x="539394" y="689724"/>
                  </a:lnTo>
                  <a:close/>
                </a:path>
                <a:path w="565785" h="732154">
                  <a:moveTo>
                    <a:pt x="544868" y="695032"/>
                  </a:moveTo>
                  <a:lnTo>
                    <a:pt x="543610" y="695794"/>
                  </a:lnTo>
                  <a:lnTo>
                    <a:pt x="543801" y="695947"/>
                  </a:lnTo>
                  <a:lnTo>
                    <a:pt x="544461" y="695375"/>
                  </a:lnTo>
                  <a:lnTo>
                    <a:pt x="544868" y="695032"/>
                  </a:lnTo>
                  <a:close/>
                </a:path>
                <a:path w="565785" h="732154">
                  <a:moveTo>
                    <a:pt x="551395" y="701979"/>
                  </a:moveTo>
                  <a:lnTo>
                    <a:pt x="551319" y="701738"/>
                  </a:lnTo>
                  <a:lnTo>
                    <a:pt x="549325" y="703897"/>
                  </a:lnTo>
                  <a:lnTo>
                    <a:pt x="548411" y="704799"/>
                  </a:lnTo>
                  <a:lnTo>
                    <a:pt x="549300" y="703973"/>
                  </a:lnTo>
                  <a:lnTo>
                    <a:pt x="549808" y="703656"/>
                  </a:lnTo>
                  <a:lnTo>
                    <a:pt x="550113" y="703605"/>
                  </a:lnTo>
                  <a:lnTo>
                    <a:pt x="550481" y="703186"/>
                  </a:lnTo>
                  <a:lnTo>
                    <a:pt x="550900" y="702665"/>
                  </a:lnTo>
                  <a:lnTo>
                    <a:pt x="551395" y="701979"/>
                  </a:lnTo>
                  <a:close/>
                </a:path>
                <a:path w="565785" h="732154">
                  <a:moveTo>
                    <a:pt x="554075" y="726313"/>
                  </a:moveTo>
                  <a:lnTo>
                    <a:pt x="553948" y="726249"/>
                  </a:lnTo>
                  <a:lnTo>
                    <a:pt x="553758" y="726071"/>
                  </a:lnTo>
                  <a:lnTo>
                    <a:pt x="553834" y="726262"/>
                  </a:lnTo>
                  <a:lnTo>
                    <a:pt x="554075" y="726313"/>
                  </a:lnTo>
                  <a:close/>
                </a:path>
                <a:path w="565785" h="732154">
                  <a:moveTo>
                    <a:pt x="554964" y="726351"/>
                  </a:moveTo>
                  <a:lnTo>
                    <a:pt x="554748" y="726376"/>
                  </a:lnTo>
                  <a:lnTo>
                    <a:pt x="554570" y="726389"/>
                  </a:lnTo>
                  <a:lnTo>
                    <a:pt x="554405" y="726363"/>
                  </a:lnTo>
                  <a:lnTo>
                    <a:pt x="554037" y="726770"/>
                  </a:lnTo>
                  <a:lnTo>
                    <a:pt x="554266" y="726757"/>
                  </a:lnTo>
                  <a:lnTo>
                    <a:pt x="554596" y="726592"/>
                  </a:lnTo>
                  <a:lnTo>
                    <a:pt x="554964" y="726351"/>
                  </a:lnTo>
                  <a:close/>
                </a:path>
                <a:path w="565785" h="732154">
                  <a:moveTo>
                    <a:pt x="564845" y="729488"/>
                  </a:moveTo>
                  <a:lnTo>
                    <a:pt x="564197" y="729475"/>
                  </a:lnTo>
                  <a:lnTo>
                    <a:pt x="561733" y="731926"/>
                  </a:lnTo>
                  <a:lnTo>
                    <a:pt x="562902" y="731710"/>
                  </a:lnTo>
                  <a:lnTo>
                    <a:pt x="563600" y="731126"/>
                  </a:lnTo>
                  <a:lnTo>
                    <a:pt x="564845" y="729488"/>
                  </a:lnTo>
                  <a:close/>
                </a:path>
                <a:path w="565785" h="732154">
                  <a:moveTo>
                    <a:pt x="565569" y="725817"/>
                  </a:moveTo>
                  <a:lnTo>
                    <a:pt x="565023" y="725220"/>
                  </a:lnTo>
                  <a:lnTo>
                    <a:pt x="562952" y="726376"/>
                  </a:lnTo>
                  <a:lnTo>
                    <a:pt x="563321" y="725678"/>
                  </a:lnTo>
                  <a:lnTo>
                    <a:pt x="564019" y="725081"/>
                  </a:lnTo>
                  <a:lnTo>
                    <a:pt x="564464" y="724623"/>
                  </a:lnTo>
                  <a:lnTo>
                    <a:pt x="562952" y="725551"/>
                  </a:lnTo>
                  <a:lnTo>
                    <a:pt x="560552" y="727392"/>
                  </a:lnTo>
                  <a:lnTo>
                    <a:pt x="558800" y="730084"/>
                  </a:lnTo>
                  <a:lnTo>
                    <a:pt x="561378" y="727887"/>
                  </a:lnTo>
                  <a:lnTo>
                    <a:pt x="560590" y="729043"/>
                  </a:lnTo>
                  <a:lnTo>
                    <a:pt x="563587" y="726389"/>
                  </a:lnTo>
                  <a:lnTo>
                    <a:pt x="564222" y="726401"/>
                  </a:lnTo>
                  <a:lnTo>
                    <a:pt x="563537" y="727798"/>
                  </a:lnTo>
                  <a:lnTo>
                    <a:pt x="562660" y="728726"/>
                  </a:lnTo>
                  <a:lnTo>
                    <a:pt x="563372" y="728154"/>
                  </a:lnTo>
                  <a:lnTo>
                    <a:pt x="562775" y="729805"/>
                  </a:lnTo>
                  <a:lnTo>
                    <a:pt x="564337" y="728306"/>
                  </a:lnTo>
                  <a:lnTo>
                    <a:pt x="565569" y="72581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395147" y="7584776"/>
              <a:ext cx="571500" cy="760095"/>
            </a:xfrm>
            <a:custGeom>
              <a:avLst/>
              <a:gdLst/>
              <a:ahLst/>
              <a:cxnLst/>
              <a:rect l="l" t="t" r="r" b="b"/>
              <a:pathLst>
                <a:path w="571500" h="760095">
                  <a:moveTo>
                    <a:pt x="2324" y="11430"/>
                  </a:moveTo>
                  <a:lnTo>
                    <a:pt x="1612" y="10160"/>
                  </a:lnTo>
                  <a:lnTo>
                    <a:pt x="0" y="12700"/>
                  </a:lnTo>
                  <a:lnTo>
                    <a:pt x="1930" y="11430"/>
                  </a:lnTo>
                  <a:lnTo>
                    <a:pt x="2324" y="11430"/>
                  </a:lnTo>
                  <a:close/>
                </a:path>
                <a:path w="571500" h="760095">
                  <a:moveTo>
                    <a:pt x="4254" y="13970"/>
                  </a:moveTo>
                  <a:lnTo>
                    <a:pt x="2514" y="13970"/>
                  </a:lnTo>
                  <a:lnTo>
                    <a:pt x="2057" y="15240"/>
                  </a:lnTo>
                  <a:lnTo>
                    <a:pt x="4254" y="13970"/>
                  </a:lnTo>
                  <a:close/>
                </a:path>
                <a:path w="571500" h="760095">
                  <a:moveTo>
                    <a:pt x="6108" y="12700"/>
                  </a:moveTo>
                  <a:lnTo>
                    <a:pt x="5245" y="12941"/>
                  </a:lnTo>
                  <a:lnTo>
                    <a:pt x="4254" y="13970"/>
                  </a:lnTo>
                  <a:lnTo>
                    <a:pt x="4533" y="13970"/>
                  </a:lnTo>
                  <a:lnTo>
                    <a:pt x="6108" y="12700"/>
                  </a:lnTo>
                  <a:close/>
                </a:path>
                <a:path w="571500" h="760095">
                  <a:moveTo>
                    <a:pt x="7239" y="19050"/>
                  </a:moveTo>
                  <a:lnTo>
                    <a:pt x="6299" y="19050"/>
                  </a:lnTo>
                  <a:lnTo>
                    <a:pt x="5232" y="20320"/>
                  </a:lnTo>
                  <a:lnTo>
                    <a:pt x="7239" y="19050"/>
                  </a:lnTo>
                  <a:close/>
                </a:path>
                <a:path w="571500" h="760095">
                  <a:moveTo>
                    <a:pt x="12103" y="29375"/>
                  </a:moveTo>
                  <a:lnTo>
                    <a:pt x="12039" y="29210"/>
                  </a:lnTo>
                  <a:lnTo>
                    <a:pt x="9194" y="31750"/>
                  </a:lnTo>
                  <a:lnTo>
                    <a:pt x="12103" y="29375"/>
                  </a:lnTo>
                  <a:close/>
                </a:path>
                <a:path w="571500" h="760095">
                  <a:moveTo>
                    <a:pt x="14084" y="35560"/>
                  </a:moveTo>
                  <a:lnTo>
                    <a:pt x="13462" y="35166"/>
                  </a:lnTo>
                  <a:lnTo>
                    <a:pt x="11518" y="36830"/>
                  </a:lnTo>
                  <a:lnTo>
                    <a:pt x="13055" y="36830"/>
                  </a:lnTo>
                  <a:lnTo>
                    <a:pt x="14084" y="35560"/>
                  </a:lnTo>
                  <a:close/>
                </a:path>
                <a:path w="571500" h="760095">
                  <a:moveTo>
                    <a:pt x="14478" y="34290"/>
                  </a:moveTo>
                  <a:lnTo>
                    <a:pt x="12090" y="34290"/>
                  </a:lnTo>
                  <a:lnTo>
                    <a:pt x="13462" y="35166"/>
                  </a:lnTo>
                  <a:lnTo>
                    <a:pt x="14478" y="34290"/>
                  </a:lnTo>
                  <a:close/>
                </a:path>
                <a:path w="571500" h="760095">
                  <a:moveTo>
                    <a:pt x="17868" y="7302"/>
                  </a:moveTo>
                  <a:lnTo>
                    <a:pt x="17526" y="7505"/>
                  </a:lnTo>
                  <a:lnTo>
                    <a:pt x="17868" y="7302"/>
                  </a:lnTo>
                  <a:close/>
                </a:path>
                <a:path w="571500" h="760095">
                  <a:moveTo>
                    <a:pt x="19507" y="6350"/>
                  </a:moveTo>
                  <a:lnTo>
                    <a:pt x="19138" y="6350"/>
                  </a:lnTo>
                  <a:lnTo>
                    <a:pt x="17868" y="7302"/>
                  </a:lnTo>
                  <a:lnTo>
                    <a:pt x="19507" y="6350"/>
                  </a:lnTo>
                  <a:close/>
                </a:path>
                <a:path w="571500" h="760095">
                  <a:moveTo>
                    <a:pt x="22199" y="40157"/>
                  </a:moveTo>
                  <a:lnTo>
                    <a:pt x="21615" y="40640"/>
                  </a:lnTo>
                  <a:lnTo>
                    <a:pt x="22110" y="40640"/>
                  </a:lnTo>
                  <a:lnTo>
                    <a:pt x="22199" y="40157"/>
                  </a:lnTo>
                  <a:close/>
                </a:path>
                <a:path w="571500" h="760095">
                  <a:moveTo>
                    <a:pt x="24625" y="39370"/>
                  </a:moveTo>
                  <a:lnTo>
                    <a:pt x="22326" y="40640"/>
                  </a:lnTo>
                  <a:lnTo>
                    <a:pt x="22961" y="40640"/>
                  </a:lnTo>
                  <a:lnTo>
                    <a:pt x="23977" y="40640"/>
                  </a:lnTo>
                  <a:lnTo>
                    <a:pt x="24625" y="39370"/>
                  </a:lnTo>
                  <a:close/>
                </a:path>
                <a:path w="571500" h="760095">
                  <a:moveTo>
                    <a:pt x="24726" y="40640"/>
                  </a:moveTo>
                  <a:lnTo>
                    <a:pt x="23977" y="40640"/>
                  </a:lnTo>
                  <a:lnTo>
                    <a:pt x="23329" y="41910"/>
                  </a:lnTo>
                  <a:lnTo>
                    <a:pt x="24726" y="40640"/>
                  </a:lnTo>
                  <a:close/>
                </a:path>
                <a:path w="571500" h="760095">
                  <a:moveTo>
                    <a:pt x="35852" y="68580"/>
                  </a:moveTo>
                  <a:lnTo>
                    <a:pt x="35229" y="68580"/>
                  </a:lnTo>
                  <a:lnTo>
                    <a:pt x="34836" y="69850"/>
                  </a:lnTo>
                  <a:lnTo>
                    <a:pt x="35852" y="68580"/>
                  </a:lnTo>
                  <a:close/>
                </a:path>
                <a:path w="571500" h="760095">
                  <a:moveTo>
                    <a:pt x="52209" y="91351"/>
                  </a:moveTo>
                  <a:lnTo>
                    <a:pt x="51549" y="91541"/>
                  </a:lnTo>
                  <a:lnTo>
                    <a:pt x="51612" y="91782"/>
                  </a:lnTo>
                  <a:lnTo>
                    <a:pt x="52209" y="91351"/>
                  </a:lnTo>
                  <a:close/>
                </a:path>
                <a:path w="571500" h="760095">
                  <a:moveTo>
                    <a:pt x="54965" y="58420"/>
                  </a:moveTo>
                  <a:lnTo>
                    <a:pt x="54584" y="59690"/>
                  </a:lnTo>
                  <a:lnTo>
                    <a:pt x="54965" y="58420"/>
                  </a:lnTo>
                  <a:close/>
                </a:path>
                <a:path w="571500" h="760095">
                  <a:moveTo>
                    <a:pt x="55460" y="91605"/>
                  </a:moveTo>
                  <a:lnTo>
                    <a:pt x="52844" y="93980"/>
                  </a:lnTo>
                  <a:lnTo>
                    <a:pt x="53949" y="93980"/>
                  </a:lnTo>
                  <a:lnTo>
                    <a:pt x="54356" y="93332"/>
                  </a:lnTo>
                  <a:lnTo>
                    <a:pt x="55460" y="91605"/>
                  </a:lnTo>
                  <a:close/>
                </a:path>
                <a:path w="571500" h="760095">
                  <a:moveTo>
                    <a:pt x="66230" y="106032"/>
                  </a:moveTo>
                  <a:lnTo>
                    <a:pt x="64871" y="106680"/>
                  </a:lnTo>
                  <a:lnTo>
                    <a:pt x="65570" y="106680"/>
                  </a:lnTo>
                  <a:lnTo>
                    <a:pt x="66230" y="106032"/>
                  </a:lnTo>
                  <a:close/>
                </a:path>
                <a:path w="571500" h="760095">
                  <a:moveTo>
                    <a:pt x="66268" y="106680"/>
                  </a:moveTo>
                  <a:lnTo>
                    <a:pt x="65570" y="106680"/>
                  </a:lnTo>
                  <a:lnTo>
                    <a:pt x="64287" y="107950"/>
                  </a:lnTo>
                  <a:lnTo>
                    <a:pt x="66268" y="106680"/>
                  </a:lnTo>
                  <a:close/>
                </a:path>
                <a:path w="571500" h="760095">
                  <a:moveTo>
                    <a:pt x="78219" y="81699"/>
                  </a:moveTo>
                  <a:lnTo>
                    <a:pt x="76936" y="81457"/>
                  </a:lnTo>
                  <a:lnTo>
                    <a:pt x="77038" y="81927"/>
                  </a:lnTo>
                  <a:lnTo>
                    <a:pt x="78219" y="81699"/>
                  </a:lnTo>
                  <a:close/>
                </a:path>
                <a:path w="571500" h="760095">
                  <a:moveTo>
                    <a:pt x="94957" y="147662"/>
                  </a:moveTo>
                  <a:lnTo>
                    <a:pt x="93395" y="148590"/>
                  </a:lnTo>
                  <a:lnTo>
                    <a:pt x="93345" y="149860"/>
                  </a:lnTo>
                  <a:lnTo>
                    <a:pt x="94424" y="148590"/>
                  </a:lnTo>
                  <a:lnTo>
                    <a:pt x="94208" y="148590"/>
                  </a:lnTo>
                  <a:lnTo>
                    <a:pt x="94957" y="147662"/>
                  </a:lnTo>
                  <a:close/>
                </a:path>
                <a:path w="571500" h="760095">
                  <a:moveTo>
                    <a:pt x="95402" y="147408"/>
                  </a:moveTo>
                  <a:lnTo>
                    <a:pt x="95237" y="147320"/>
                  </a:lnTo>
                  <a:lnTo>
                    <a:pt x="94957" y="147662"/>
                  </a:lnTo>
                  <a:lnTo>
                    <a:pt x="95402" y="147408"/>
                  </a:lnTo>
                  <a:close/>
                </a:path>
                <a:path w="571500" h="760095">
                  <a:moveTo>
                    <a:pt x="110413" y="119380"/>
                  </a:moveTo>
                  <a:lnTo>
                    <a:pt x="108750" y="121920"/>
                  </a:lnTo>
                  <a:lnTo>
                    <a:pt x="109715" y="121920"/>
                  </a:lnTo>
                  <a:lnTo>
                    <a:pt x="110413" y="119380"/>
                  </a:lnTo>
                  <a:close/>
                </a:path>
                <a:path w="571500" h="760095">
                  <a:moveTo>
                    <a:pt x="119278" y="142240"/>
                  </a:moveTo>
                  <a:lnTo>
                    <a:pt x="118833" y="140970"/>
                  </a:lnTo>
                  <a:lnTo>
                    <a:pt x="117462" y="139700"/>
                  </a:lnTo>
                  <a:lnTo>
                    <a:pt x="115671" y="140970"/>
                  </a:lnTo>
                  <a:lnTo>
                    <a:pt x="116878" y="140970"/>
                  </a:lnTo>
                  <a:lnTo>
                    <a:pt x="115354" y="142240"/>
                  </a:lnTo>
                  <a:lnTo>
                    <a:pt x="119278" y="142240"/>
                  </a:lnTo>
                  <a:close/>
                </a:path>
                <a:path w="571500" h="760095">
                  <a:moveTo>
                    <a:pt x="121132" y="142278"/>
                  </a:moveTo>
                  <a:lnTo>
                    <a:pt x="119608" y="143002"/>
                  </a:lnTo>
                  <a:lnTo>
                    <a:pt x="119824" y="143573"/>
                  </a:lnTo>
                  <a:lnTo>
                    <a:pt x="119202" y="144843"/>
                  </a:lnTo>
                  <a:lnTo>
                    <a:pt x="119722" y="144792"/>
                  </a:lnTo>
                  <a:lnTo>
                    <a:pt x="120802" y="143497"/>
                  </a:lnTo>
                  <a:lnTo>
                    <a:pt x="121132" y="142278"/>
                  </a:lnTo>
                  <a:close/>
                </a:path>
                <a:path w="571500" h="760095">
                  <a:moveTo>
                    <a:pt x="121729" y="177927"/>
                  </a:moveTo>
                  <a:lnTo>
                    <a:pt x="121513" y="178041"/>
                  </a:lnTo>
                  <a:lnTo>
                    <a:pt x="121335" y="178117"/>
                  </a:lnTo>
                  <a:lnTo>
                    <a:pt x="121043" y="178320"/>
                  </a:lnTo>
                  <a:lnTo>
                    <a:pt x="120738" y="179882"/>
                  </a:lnTo>
                  <a:lnTo>
                    <a:pt x="121335" y="178993"/>
                  </a:lnTo>
                  <a:lnTo>
                    <a:pt x="121615" y="178384"/>
                  </a:lnTo>
                  <a:lnTo>
                    <a:pt x="121729" y="177927"/>
                  </a:lnTo>
                  <a:close/>
                </a:path>
                <a:path w="571500" h="760095">
                  <a:moveTo>
                    <a:pt x="124117" y="151130"/>
                  </a:moveTo>
                  <a:lnTo>
                    <a:pt x="123418" y="151130"/>
                  </a:lnTo>
                  <a:lnTo>
                    <a:pt x="121183" y="153454"/>
                  </a:lnTo>
                  <a:lnTo>
                    <a:pt x="123063" y="152400"/>
                  </a:lnTo>
                  <a:lnTo>
                    <a:pt x="122250" y="153670"/>
                  </a:lnTo>
                  <a:lnTo>
                    <a:pt x="123190" y="152400"/>
                  </a:lnTo>
                  <a:lnTo>
                    <a:pt x="124117" y="151130"/>
                  </a:lnTo>
                  <a:close/>
                </a:path>
                <a:path w="571500" h="760095">
                  <a:moveTo>
                    <a:pt x="124447" y="183946"/>
                  </a:moveTo>
                  <a:lnTo>
                    <a:pt x="123799" y="182638"/>
                  </a:lnTo>
                  <a:lnTo>
                    <a:pt x="123863" y="183108"/>
                  </a:lnTo>
                  <a:lnTo>
                    <a:pt x="124091" y="183591"/>
                  </a:lnTo>
                  <a:lnTo>
                    <a:pt x="124447" y="183946"/>
                  </a:lnTo>
                  <a:close/>
                </a:path>
                <a:path w="571500" h="760095">
                  <a:moveTo>
                    <a:pt x="124548" y="184061"/>
                  </a:moveTo>
                  <a:close/>
                </a:path>
                <a:path w="571500" h="760095">
                  <a:moveTo>
                    <a:pt x="127850" y="153670"/>
                  </a:moveTo>
                  <a:lnTo>
                    <a:pt x="127076" y="153670"/>
                  </a:lnTo>
                  <a:lnTo>
                    <a:pt x="127203" y="153924"/>
                  </a:lnTo>
                  <a:lnTo>
                    <a:pt x="127850" y="153670"/>
                  </a:lnTo>
                  <a:close/>
                </a:path>
                <a:path w="571500" h="760095">
                  <a:moveTo>
                    <a:pt x="136067" y="194119"/>
                  </a:moveTo>
                  <a:lnTo>
                    <a:pt x="135864" y="194030"/>
                  </a:lnTo>
                  <a:lnTo>
                    <a:pt x="135801" y="194310"/>
                  </a:lnTo>
                  <a:lnTo>
                    <a:pt x="136067" y="194119"/>
                  </a:lnTo>
                  <a:close/>
                </a:path>
                <a:path w="571500" h="760095">
                  <a:moveTo>
                    <a:pt x="140182" y="161417"/>
                  </a:moveTo>
                  <a:lnTo>
                    <a:pt x="138963" y="161556"/>
                  </a:lnTo>
                  <a:lnTo>
                    <a:pt x="136652" y="163918"/>
                  </a:lnTo>
                  <a:lnTo>
                    <a:pt x="137388" y="163855"/>
                  </a:lnTo>
                  <a:lnTo>
                    <a:pt x="140182" y="161417"/>
                  </a:lnTo>
                  <a:close/>
                </a:path>
                <a:path w="571500" h="760095">
                  <a:moveTo>
                    <a:pt x="144894" y="170180"/>
                  </a:moveTo>
                  <a:lnTo>
                    <a:pt x="144513" y="168910"/>
                  </a:lnTo>
                  <a:lnTo>
                    <a:pt x="143383" y="170180"/>
                  </a:lnTo>
                  <a:lnTo>
                    <a:pt x="144894" y="170180"/>
                  </a:lnTo>
                  <a:close/>
                </a:path>
                <a:path w="571500" h="760095">
                  <a:moveTo>
                    <a:pt x="150088" y="204114"/>
                  </a:moveTo>
                  <a:lnTo>
                    <a:pt x="148971" y="204470"/>
                  </a:lnTo>
                  <a:lnTo>
                    <a:pt x="149948" y="204470"/>
                  </a:lnTo>
                  <a:lnTo>
                    <a:pt x="150088" y="204114"/>
                  </a:lnTo>
                  <a:close/>
                </a:path>
                <a:path w="571500" h="760095">
                  <a:moveTo>
                    <a:pt x="152374" y="205168"/>
                  </a:moveTo>
                  <a:lnTo>
                    <a:pt x="151904" y="204470"/>
                  </a:lnTo>
                  <a:lnTo>
                    <a:pt x="152158" y="205740"/>
                  </a:lnTo>
                  <a:lnTo>
                    <a:pt x="152374" y="205168"/>
                  </a:lnTo>
                  <a:close/>
                </a:path>
                <a:path w="571500" h="760095">
                  <a:moveTo>
                    <a:pt x="155752" y="181457"/>
                  </a:moveTo>
                  <a:lnTo>
                    <a:pt x="155613" y="181610"/>
                  </a:lnTo>
                  <a:lnTo>
                    <a:pt x="155752" y="181457"/>
                  </a:lnTo>
                  <a:close/>
                </a:path>
                <a:path w="571500" h="760095">
                  <a:moveTo>
                    <a:pt x="156540" y="187058"/>
                  </a:moveTo>
                  <a:lnTo>
                    <a:pt x="156476" y="186690"/>
                  </a:lnTo>
                  <a:lnTo>
                    <a:pt x="155511" y="187934"/>
                  </a:lnTo>
                  <a:lnTo>
                    <a:pt x="156540" y="187058"/>
                  </a:lnTo>
                  <a:close/>
                </a:path>
                <a:path w="571500" h="760095">
                  <a:moveTo>
                    <a:pt x="156781" y="180340"/>
                  </a:moveTo>
                  <a:lnTo>
                    <a:pt x="155181" y="180340"/>
                  </a:lnTo>
                  <a:lnTo>
                    <a:pt x="153212" y="180340"/>
                  </a:lnTo>
                  <a:lnTo>
                    <a:pt x="155752" y="181457"/>
                  </a:lnTo>
                  <a:lnTo>
                    <a:pt x="156781" y="180340"/>
                  </a:lnTo>
                  <a:close/>
                </a:path>
                <a:path w="571500" h="760095">
                  <a:moveTo>
                    <a:pt x="156959" y="186690"/>
                  </a:moveTo>
                  <a:lnTo>
                    <a:pt x="156540" y="187058"/>
                  </a:lnTo>
                  <a:lnTo>
                    <a:pt x="156705" y="187960"/>
                  </a:lnTo>
                  <a:lnTo>
                    <a:pt x="156959" y="186690"/>
                  </a:lnTo>
                  <a:close/>
                </a:path>
                <a:path w="571500" h="760095">
                  <a:moveTo>
                    <a:pt x="159131" y="177800"/>
                  </a:moveTo>
                  <a:lnTo>
                    <a:pt x="156692" y="177800"/>
                  </a:lnTo>
                  <a:lnTo>
                    <a:pt x="155930" y="179070"/>
                  </a:lnTo>
                  <a:lnTo>
                    <a:pt x="157962" y="179070"/>
                  </a:lnTo>
                  <a:lnTo>
                    <a:pt x="159131" y="177800"/>
                  </a:lnTo>
                  <a:close/>
                </a:path>
                <a:path w="571500" h="760095">
                  <a:moveTo>
                    <a:pt x="163410" y="211226"/>
                  </a:moveTo>
                  <a:lnTo>
                    <a:pt x="163322" y="210870"/>
                  </a:lnTo>
                  <a:lnTo>
                    <a:pt x="163258" y="210388"/>
                  </a:lnTo>
                  <a:lnTo>
                    <a:pt x="162712" y="210477"/>
                  </a:lnTo>
                  <a:lnTo>
                    <a:pt x="162585" y="211162"/>
                  </a:lnTo>
                  <a:lnTo>
                    <a:pt x="162902" y="211315"/>
                  </a:lnTo>
                  <a:lnTo>
                    <a:pt x="163410" y="211226"/>
                  </a:lnTo>
                  <a:close/>
                </a:path>
                <a:path w="571500" h="760095">
                  <a:moveTo>
                    <a:pt x="164617" y="214210"/>
                  </a:moveTo>
                  <a:lnTo>
                    <a:pt x="163741" y="214630"/>
                  </a:lnTo>
                  <a:lnTo>
                    <a:pt x="164223" y="214630"/>
                  </a:lnTo>
                  <a:lnTo>
                    <a:pt x="164617" y="214210"/>
                  </a:lnTo>
                  <a:close/>
                </a:path>
                <a:path w="571500" h="760095">
                  <a:moveTo>
                    <a:pt x="164896" y="210743"/>
                  </a:moveTo>
                  <a:lnTo>
                    <a:pt x="164350" y="210959"/>
                  </a:lnTo>
                  <a:lnTo>
                    <a:pt x="163817" y="211175"/>
                  </a:lnTo>
                  <a:lnTo>
                    <a:pt x="163410" y="211239"/>
                  </a:lnTo>
                  <a:lnTo>
                    <a:pt x="163537" y="211670"/>
                  </a:lnTo>
                  <a:lnTo>
                    <a:pt x="163715" y="211924"/>
                  </a:lnTo>
                  <a:lnTo>
                    <a:pt x="164896" y="210743"/>
                  </a:lnTo>
                  <a:close/>
                </a:path>
                <a:path w="571500" h="760095">
                  <a:moveTo>
                    <a:pt x="166192" y="187960"/>
                  </a:moveTo>
                  <a:lnTo>
                    <a:pt x="165595" y="187439"/>
                  </a:lnTo>
                  <a:lnTo>
                    <a:pt x="165696" y="187960"/>
                  </a:lnTo>
                  <a:lnTo>
                    <a:pt x="166192" y="187960"/>
                  </a:lnTo>
                  <a:close/>
                </a:path>
                <a:path w="571500" h="760095">
                  <a:moveTo>
                    <a:pt x="167386" y="187960"/>
                  </a:moveTo>
                  <a:lnTo>
                    <a:pt x="166636" y="187960"/>
                  </a:lnTo>
                  <a:lnTo>
                    <a:pt x="166751" y="188518"/>
                  </a:lnTo>
                  <a:lnTo>
                    <a:pt x="167386" y="187960"/>
                  </a:lnTo>
                  <a:close/>
                </a:path>
                <a:path w="571500" h="760095">
                  <a:moveTo>
                    <a:pt x="168275" y="194310"/>
                  </a:moveTo>
                  <a:close/>
                </a:path>
                <a:path w="571500" h="760095">
                  <a:moveTo>
                    <a:pt x="169252" y="191770"/>
                  </a:moveTo>
                  <a:lnTo>
                    <a:pt x="166674" y="192900"/>
                  </a:lnTo>
                  <a:lnTo>
                    <a:pt x="166598" y="193040"/>
                  </a:lnTo>
                  <a:lnTo>
                    <a:pt x="169252" y="191770"/>
                  </a:lnTo>
                  <a:close/>
                </a:path>
                <a:path w="571500" h="760095">
                  <a:moveTo>
                    <a:pt x="171018" y="223113"/>
                  </a:moveTo>
                  <a:lnTo>
                    <a:pt x="170853" y="223012"/>
                  </a:lnTo>
                  <a:lnTo>
                    <a:pt x="170764" y="223520"/>
                  </a:lnTo>
                  <a:lnTo>
                    <a:pt x="171018" y="223113"/>
                  </a:lnTo>
                  <a:close/>
                </a:path>
                <a:path w="571500" h="760095">
                  <a:moveTo>
                    <a:pt x="171170" y="219481"/>
                  </a:moveTo>
                  <a:lnTo>
                    <a:pt x="169951" y="219392"/>
                  </a:lnTo>
                  <a:lnTo>
                    <a:pt x="169252" y="221043"/>
                  </a:lnTo>
                  <a:lnTo>
                    <a:pt x="171170" y="219481"/>
                  </a:lnTo>
                  <a:close/>
                </a:path>
                <a:path w="571500" h="760095">
                  <a:moveTo>
                    <a:pt x="171424" y="219710"/>
                  </a:moveTo>
                  <a:lnTo>
                    <a:pt x="169519" y="222250"/>
                  </a:lnTo>
                  <a:lnTo>
                    <a:pt x="170853" y="223012"/>
                  </a:lnTo>
                  <a:lnTo>
                    <a:pt x="171424" y="219710"/>
                  </a:lnTo>
                  <a:close/>
                </a:path>
                <a:path w="571500" h="760095">
                  <a:moveTo>
                    <a:pt x="173494" y="196850"/>
                  </a:moveTo>
                  <a:lnTo>
                    <a:pt x="172046" y="196850"/>
                  </a:lnTo>
                  <a:lnTo>
                    <a:pt x="171919" y="198031"/>
                  </a:lnTo>
                  <a:lnTo>
                    <a:pt x="173494" y="196850"/>
                  </a:lnTo>
                  <a:close/>
                </a:path>
                <a:path w="571500" h="760095">
                  <a:moveTo>
                    <a:pt x="173520" y="199390"/>
                  </a:moveTo>
                  <a:lnTo>
                    <a:pt x="172529" y="200660"/>
                  </a:lnTo>
                  <a:lnTo>
                    <a:pt x="172885" y="200660"/>
                  </a:lnTo>
                  <a:lnTo>
                    <a:pt x="173520" y="199390"/>
                  </a:lnTo>
                  <a:close/>
                </a:path>
                <a:path w="571500" h="760095">
                  <a:moveTo>
                    <a:pt x="177419" y="224777"/>
                  </a:moveTo>
                  <a:close/>
                </a:path>
                <a:path w="571500" h="760095">
                  <a:moveTo>
                    <a:pt x="177647" y="227825"/>
                  </a:moveTo>
                  <a:lnTo>
                    <a:pt x="177533" y="227330"/>
                  </a:lnTo>
                  <a:lnTo>
                    <a:pt x="177063" y="228600"/>
                  </a:lnTo>
                  <a:lnTo>
                    <a:pt x="177647" y="227825"/>
                  </a:lnTo>
                  <a:close/>
                </a:path>
                <a:path w="571500" h="760095">
                  <a:moveTo>
                    <a:pt x="177927" y="205740"/>
                  </a:moveTo>
                  <a:lnTo>
                    <a:pt x="177038" y="205168"/>
                  </a:lnTo>
                  <a:lnTo>
                    <a:pt x="176199" y="206641"/>
                  </a:lnTo>
                  <a:lnTo>
                    <a:pt x="177927" y="205740"/>
                  </a:lnTo>
                  <a:close/>
                </a:path>
                <a:path w="571500" h="760095">
                  <a:moveTo>
                    <a:pt x="178142" y="203200"/>
                  </a:moveTo>
                  <a:lnTo>
                    <a:pt x="175983" y="204470"/>
                  </a:lnTo>
                  <a:lnTo>
                    <a:pt x="177038" y="205168"/>
                  </a:lnTo>
                  <a:lnTo>
                    <a:pt x="178142" y="203200"/>
                  </a:lnTo>
                  <a:close/>
                </a:path>
                <a:path w="571500" h="760095">
                  <a:moveTo>
                    <a:pt x="180809" y="202806"/>
                  </a:moveTo>
                  <a:lnTo>
                    <a:pt x="179349" y="202755"/>
                  </a:lnTo>
                  <a:lnTo>
                    <a:pt x="180340" y="202895"/>
                  </a:lnTo>
                  <a:lnTo>
                    <a:pt x="180809" y="202806"/>
                  </a:lnTo>
                  <a:close/>
                </a:path>
                <a:path w="571500" h="760095">
                  <a:moveTo>
                    <a:pt x="185534" y="212877"/>
                  </a:moveTo>
                  <a:lnTo>
                    <a:pt x="184365" y="214045"/>
                  </a:lnTo>
                  <a:lnTo>
                    <a:pt x="185534" y="212902"/>
                  </a:lnTo>
                  <a:close/>
                </a:path>
                <a:path w="571500" h="760095">
                  <a:moveTo>
                    <a:pt x="186270" y="212140"/>
                  </a:moveTo>
                  <a:lnTo>
                    <a:pt x="185521" y="211988"/>
                  </a:lnTo>
                  <a:lnTo>
                    <a:pt x="185534" y="212877"/>
                  </a:lnTo>
                  <a:lnTo>
                    <a:pt x="186270" y="212140"/>
                  </a:lnTo>
                  <a:close/>
                </a:path>
                <a:path w="571500" h="760095">
                  <a:moveTo>
                    <a:pt x="190792" y="223100"/>
                  </a:moveTo>
                  <a:lnTo>
                    <a:pt x="190703" y="223316"/>
                  </a:lnTo>
                  <a:lnTo>
                    <a:pt x="190792" y="223189"/>
                  </a:lnTo>
                  <a:close/>
                </a:path>
                <a:path w="571500" h="760095">
                  <a:moveTo>
                    <a:pt x="194411" y="240131"/>
                  </a:moveTo>
                  <a:lnTo>
                    <a:pt x="194246" y="240347"/>
                  </a:lnTo>
                  <a:lnTo>
                    <a:pt x="194119" y="240576"/>
                  </a:lnTo>
                  <a:lnTo>
                    <a:pt x="194043" y="240817"/>
                  </a:lnTo>
                  <a:lnTo>
                    <a:pt x="194170" y="240665"/>
                  </a:lnTo>
                  <a:lnTo>
                    <a:pt x="194284" y="240411"/>
                  </a:lnTo>
                  <a:lnTo>
                    <a:pt x="194411" y="240131"/>
                  </a:lnTo>
                  <a:close/>
                </a:path>
                <a:path w="571500" h="760095">
                  <a:moveTo>
                    <a:pt x="194843" y="230644"/>
                  </a:moveTo>
                  <a:lnTo>
                    <a:pt x="194437" y="230898"/>
                  </a:lnTo>
                  <a:lnTo>
                    <a:pt x="194487" y="231140"/>
                  </a:lnTo>
                  <a:lnTo>
                    <a:pt x="194843" y="230644"/>
                  </a:lnTo>
                  <a:close/>
                </a:path>
                <a:path w="571500" h="760095">
                  <a:moveTo>
                    <a:pt x="194957" y="240030"/>
                  </a:moveTo>
                  <a:lnTo>
                    <a:pt x="194830" y="240030"/>
                  </a:lnTo>
                  <a:lnTo>
                    <a:pt x="194411" y="241300"/>
                  </a:lnTo>
                  <a:lnTo>
                    <a:pt x="194957" y="240030"/>
                  </a:lnTo>
                  <a:close/>
                </a:path>
                <a:path w="571500" h="760095">
                  <a:moveTo>
                    <a:pt x="196329" y="228600"/>
                  </a:moveTo>
                  <a:lnTo>
                    <a:pt x="194843" y="230644"/>
                  </a:lnTo>
                  <a:lnTo>
                    <a:pt x="196138" y="229870"/>
                  </a:lnTo>
                  <a:lnTo>
                    <a:pt x="196329" y="228600"/>
                  </a:lnTo>
                  <a:close/>
                </a:path>
                <a:path w="571500" h="760095">
                  <a:moveTo>
                    <a:pt x="197459" y="224790"/>
                  </a:moveTo>
                  <a:lnTo>
                    <a:pt x="196596" y="226060"/>
                  </a:lnTo>
                  <a:lnTo>
                    <a:pt x="196557" y="226250"/>
                  </a:lnTo>
                  <a:lnTo>
                    <a:pt x="196723" y="226060"/>
                  </a:lnTo>
                  <a:lnTo>
                    <a:pt x="197459" y="224790"/>
                  </a:lnTo>
                  <a:close/>
                </a:path>
                <a:path w="571500" h="760095">
                  <a:moveTo>
                    <a:pt x="203200" y="231140"/>
                  </a:moveTo>
                  <a:lnTo>
                    <a:pt x="202501" y="229870"/>
                  </a:lnTo>
                  <a:lnTo>
                    <a:pt x="201523" y="231140"/>
                  </a:lnTo>
                  <a:lnTo>
                    <a:pt x="203200" y="231140"/>
                  </a:lnTo>
                  <a:close/>
                </a:path>
                <a:path w="571500" h="760095">
                  <a:moveTo>
                    <a:pt x="203720" y="254000"/>
                  </a:moveTo>
                  <a:lnTo>
                    <a:pt x="203555" y="253238"/>
                  </a:lnTo>
                  <a:lnTo>
                    <a:pt x="202463" y="254000"/>
                  </a:lnTo>
                  <a:lnTo>
                    <a:pt x="203720" y="254000"/>
                  </a:lnTo>
                  <a:close/>
                </a:path>
                <a:path w="571500" h="760095">
                  <a:moveTo>
                    <a:pt x="204266" y="252730"/>
                  </a:moveTo>
                  <a:lnTo>
                    <a:pt x="203441" y="252730"/>
                  </a:lnTo>
                  <a:lnTo>
                    <a:pt x="203555" y="253238"/>
                  </a:lnTo>
                  <a:lnTo>
                    <a:pt x="204266" y="252730"/>
                  </a:lnTo>
                  <a:close/>
                </a:path>
                <a:path w="571500" h="760095">
                  <a:moveTo>
                    <a:pt x="204343" y="232410"/>
                  </a:moveTo>
                  <a:lnTo>
                    <a:pt x="203898" y="232410"/>
                  </a:lnTo>
                  <a:lnTo>
                    <a:pt x="203898" y="232816"/>
                  </a:lnTo>
                  <a:lnTo>
                    <a:pt x="204343" y="232410"/>
                  </a:lnTo>
                  <a:close/>
                </a:path>
                <a:path w="571500" h="760095">
                  <a:moveTo>
                    <a:pt x="210159" y="240030"/>
                  </a:moveTo>
                  <a:lnTo>
                    <a:pt x="209270" y="241109"/>
                  </a:lnTo>
                  <a:lnTo>
                    <a:pt x="210096" y="240512"/>
                  </a:lnTo>
                  <a:lnTo>
                    <a:pt x="210159" y="240030"/>
                  </a:lnTo>
                  <a:close/>
                </a:path>
                <a:path w="571500" h="760095">
                  <a:moveTo>
                    <a:pt x="210362" y="259486"/>
                  </a:moveTo>
                  <a:lnTo>
                    <a:pt x="210058" y="259524"/>
                  </a:lnTo>
                  <a:lnTo>
                    <a:pt x="209892" y="259880"/>
                  </a:lnTo>
                  <a:lnTo>
                    <a:pt x="210362" y="259486"/>
                  </a:lnTo>
                  <a:close/>
                </a:path>
                <a:path w="571500" h="760095">
                  <a:moveTo>
                    <a:pt x="210756" y="245110"/>
                  </a:moveTo>
                  <a:lnTo>
                    <a:pt x="209816" y="244271"/>
                  </a:lnTo>
                  <a:lnTo>
                    <a:pt x="209118" y="245110"/>
                  </a:lnTo>
                  <a:lnTo>
                    <a:pt x="210756" y="245110"/>
                  </a:lnTo>
                  <a:close/>
                </a:path>
                <a:path w="571500" h="760095">
                  <a:moveTo>
                    <a:pt x="210781" y="240030"/>
                  </a:moveTo>
                  <a:lnTo>
                    <a:pt x="210096" y="240512"/>
                  </a:lnTo>
                  <a:lnTo>
                    <a:pt x="209867" y="242570"/>
                  </a:lnTo>
                  <a:lnTo>
                    <a:pt x="210781" y="240030"/>
                  </a:lnTo>
                  <a:close/>
                </a:path>
                <a:path w="571500" h="760095">
                  <a:moveTo>
                    <a:pt x="211150" y="258864"/>
                  </a:moveTo>
                  <a:lnTo>
                    <a:pt x="210362" y="259486"/>
                  </a:lnTo>
                  <a:lnTo>
                    <a:pt x="210553" y="259473"/>
                  </a:lnTo>
                  <a:lnTo>
                    <a:pt x="211150" y="258864"/>
                  </a:lnTo>
                  <a:close/>
                </a:path>
                <a:path w="571500" h="760095">
                  <a:moveTo>
                    <a:pt x="211734" y="256019"/>
                  </a:moveTo>
                  <a:lnTo>
                    <a:pt x="210248" y="257111"/>
                  </a:lnTo>
                  <a:lnTo>
                    <a:pt x="210439" y="257581"/>
                  </a:lnTo>
                  <a:lnTo>
                    <a:pt x="209638" y="259575"/>
                  </a:lnTo>
                  <a:lnTo>
                    <a:pt x="210058" y="259524"/>
                  </a:lnTo>
                  <a:lnTo>
                    <a:pt x="211734" y="256019"/>
                  </a:lnTo>
                  <a:close/>
                </a:path>
                <a:path w="571500" h="760095">
                  <a:moveTo>
                    <a:pt x="211810" y="235851"/>
                  </a:moveTo>
                  <a:lnTo>
                    <a:pt x="210731" y="236283"/>
                  </a:lnTo>
                  <a:lnTo>
                    <a:pt x="210464" y="236397"/>
                  </a:lnTo>
                  <a:lnTo>
                    <a:pt x="210273" y="237553"/>
                  </a:lnTo>
                  <a:lnTo>
                    <a:pt x="211264" y="237718"/>
                  </a:lnTo>
                  <a:lnTo>
                    <a:pt x="211366" y="236308"/>
                  </a:lnTo>
                  <a:lnTo>
                    <a:pt x="211810" y="235851"/>
                  </a:lnTo>
                  <a:close/>
                </a:path>
                <a:path w="571500" h="760095">
                  <a:moveTo>
                    <a:pt x="211886" y="258089"/>
                  </a:moveTo>
                  <a:lnTo>
                    <a:pt x="211150" y="258864"/>
                  </a:lnTo>
                  <a:lnTo>
                    <a:pt x="211315" y="258724"/>
                  </a:lnTo>
                  <a:lnTo>
                    <a:pt x="211569" y="258470"/>
                  </a:lnTo>
                  <a:lnTo>
                    <a:pt x="211886" y="258089"/>
                  </a:lnTo>
                  <a:close/>
                </a:path>
                <a:path w="571500" h="760095">
                  <a:moveTo>
                    <a:pt x="213715" y="243205"/>
                  </a:moveTo>
                  <a:lnTo>
                    <a:pt x="212826" y="242023"/>
                  </a:lnTo>
                  <a:lnTo>
                    <a:pt x="213474" y="243687"/>
                  </a:lnTo>
                  <a:lnTo>
                    <a:pt x="213715" y="243205"/>
                  </a:lnTo>
                  <a:close/>
                </a:path>
                <a:path w="571500" h="760095">
                  <a:moveTo>
                    <a:pt x="213817" y="258965"/>
                  </a:moveTo>
                  <a:lnTo>
                    <a:pt x="213296" y="259499"/>
                  </a:lnTo>
                  <a:lnTo>
                    <a:pt x="212991" y="259740"/>
                  </a:lnTo>
                  <a:lnTo>
                    <a:pt x="212788" y="259765"/>
                  </a:lnTo>
                  <a:lnTo>
                    <a:pt x="213118" y="259829"/>
                  </a:lnTo>
                  <a:lnTo>
                    <a:pt x="213423" y="259524"/>
                  </a:lnTo>
                  <a:lnTo>
                    <a:pt x="213690" y="259207"/>
                  </a:lnTo>
                  <a:lnTo>
                    <a:pt x="213817" y="258965"/>
                  </a:lnTo>
                  <a:close/>
                </a:path>
                <a:path w="571500" h="760095">
                  <a:moveTo>
                    <a:pt x="214896" y="241312"/>
                  </a:moveTo>
                  <a:lnTo>
                    <a:pt x="214718" y="241249"/>
                  </a:lnTo>
                  <a:lnTo>
                    <a:pt x="213715" y="243205"/>
                  </a:lnTo>
                  <a:lnTo>
                    <a:pt x="214083" y="243700"/>
                  </a:lnTo>
                  <a:lnTo>
                    <a:pt x="214896" y="241312"/>
                  </a:lnTo>
                  <a:close/>
                </a:path>
                <a:path w="571500" h="760095">
                  <a:moveTo>
                    <a:pt x="216141" y="237667"/>
                  </a:moveTo>
                  <a:lnTo>
                    <a:pt x="214896" y="241312"/>
                  </a:lnTo>
                  <a:lnTo>
                    <a:pt x="215442" y="241503"/>
                  </a:lnTo>
                  <a:lnTo>
                    <a:pt x="216141" y="237667"/>
                  </a:lnTo>
                  <a:close/>
                </a:path>
                <a:path w="571500" h="760095">
                  <a:moveTo>
                    <a:pt x="216204" y="263042"/>
                  </a:moveTo>
                  <a:lnTo>
                    <a:pt x="215785" y="263156"/>
                  </a:lnTo>
                  <a:lnTo>
                    <a:pt x="215887" y="263398"/>
                  </a:lnTo>
                  <a:lnTo>
                    <a:pt x="216014" y="263245"/>
                  </a:lnTo>
                  <a:lnTo>
                    <a:pt x="216204" y="263042"/>
                  </a:lnTo>
                  <a:close/>
                </a:path>
                <a:path w="571500" h="760095">
                  <a:moveTo>
                    <a:pt x="216611" y="262940"/>
                  </a:moveTo>
                  <a:lnTo>
                    <a:pt x="216433" y="262826"/>
                  </a:lnTo>
                  <a:lnTo>
                    <a:pt x="216204" y="263042"/>
                  </a:lnTo>
                  <a:lnTo>
                    <a:pt x="216611" y="262940"/>
                  </a:lnTo>
                  <a:close/>
                </a:path>
                <a:path w="571500" h="760095">
                  <a:moveTo>
                    <a:pt x="216992" y="260350"/>
                  </a:moveTo>
                  <a:lnTo>
                    <a:pt x="215925" y="260350"/>
                  </a:lnTo>
                  <a:lnTo>
                    <a:pt x="214934" y="261620"/>
                  </a:lnTo>
                  <a:lnTo>
                    <a:pt x="216128" y="261620"/>
                  </a:lnTo>
                  <a:lnTo>
                    <a:pt x="216992" y="260350"/>
                  </a:lnTo>
                  <a:close/>
                </a:path>
                <a:path w="571500" h="760095">
                  <a:moveTo>
                    <a:pt x="217093" y="256540"/>
                  </a:moveTo>
                  <a:lnTo>
                    <a:pt x="216535" y="257251"/>
                  </a:lnTo>
                  <a:lnTo>
                    <a:pt x="216852" y="257810"/>
                  </a:lnTo>
                  <a:lnTo>
                    <a:pt x="217093" y="256540"/>
                  </a:lnTo>
                  <a:close/>
                </a:path>
                <a:path w="571500" h="760095">
                  <a:moveTo>
                    <a:pt x="217500" y="262724"/>
                  </a:moveTo>
                  <a:lnTo>
                    <a:pt x="216611" y="262940"/>
                  </a:lnTo>
                  <a:lnTo>
                    <a:pt x="216763" y="263067"/>
                  </a:lnTo>
                  <a:lnTo>
                    <a:pt x="216865" y="263283"/>
                  </a:lnTo>
                  <a:lnTo>
                    <a:pt x="217500" y="262724"/>
                  </a:lnTo>
                  <a:close/>
                </a:path>
                <a:path w="571500" h="760095">
                  <a:moveTo>
                    <a:pt x="218262" y="261404"/>
                  </a:moveTo>
                  <a:lnTo>
                    <a:pt x="217919" y="261620"/>
                  </a:lnTo>
                  <a:lnTo>
                    <a:pt x="218173" y="261620"/>
                  </a:lnTo>
                  <a:lnTo>
                    <a:pt x="218262" y="261404"/>
                  </a:lnTo>
                  <a:close/>
                </a:path>
                <a:path w="571500" h="760095">
                  <a:moveTo>
                    <a:pt x="219544" y="250190"/>
                  </a:moveTo>
                  <a:lnTo>
                    <a:pt x="217246" y="252730"/>
                  </a:lnTo>
                  <a:lnTo>
                    <a:pt x="218198" y="251460"/>
                  </a:lnTo>
                  <a:lnTo>
                    <a:pt x="218376" y="250190"/>
                  </a:lnTo>
                  <a:lnTo>
                    <a:pt x="217919" y="250190"/>
                  </a:lnTo>
                  <a:lnTo>
                    <a:pt x="219087" y="248920"/>
                  </a:lnTo>
                  <a:lnTo>
                    <a:pt x="219519" y="246380"/>
                  </a:lnTo>
                  <a:lnTo>
                    <a:pt x="215049" y="250190"/>
                  </a:lnTo>
                  <a:lnTo>
                    <a:pt x="216725" y="247650"/>
                  </a:lnTo>
                  <a:lnTo>
                    <a:pt x="217004" y="246380"/>
                  </a:lnTo>
                  <a:lnTo>
                    <a:pt x="214376" y="246380"/>
                  </a:lnTo>
                  <a:lnTo>
                    <a:pt x="214757" y="248920"/>
                  </a:lnTo>
                  <a:lnTo>
                    <a:pt x="211074" y="251460"/>
                  </a:lnTo>
                  <a:lnTo>
                    <a:pt x="213220" y="247650"/>
                  </a:lnTo>
                  <a:lnTo>
                    <a:pt x="215353" y="243840"/>
                  </a:lnTo>
                  <a:lnTo>
                    <a:pt x="213118" y="246380"/>
                  </a:lnTo>
                  <a:lnTo>
                    <a:pt x="212928" y="246380"/>
                  </a:lnTo>
                  <a:lnTo>
                    <a:pt x="211213" y="247650"/>
                  </a:lnTo>
                  <a:lnTo>
                    <a:pt x="211747" y="246380"/>
                  </a:lnTo>
                  <a:lnTo>
                    <a:pt x="212839" y="246380"/>
                  </a:lnTo>
                  <a:lnTo>
                    <a:pt x="213741" y="245110"/>
                  </a:lnTo>
                  <a:lnTo>
                    <a:pt x="211772" y="246316"/>
                  </a:lnTo>
                  <a:lnTo>
                    <a:pt x="212280" y="245110"/>
                  </a:lnTo>
                  <a:lnTo>
                    <a:pt x="208076" y="246380"/>
                  </a:lnTo>
                  <a:lnTo>
                    <a:pt x="209118" y="245110"/>
                  </a:lnTo>
                  <a:lnTo>
                    <a:pt x="208788" y="245110"/>
                  </a:lnTo>
                  <a:lnTo>
                    <a:pt x="209651" y="244119"/>
                  </a:lnTo>
                  <a:lnTo>
                    <a:pt x="209816" y="244271"/>
                  </a:lnTo>
                  <a:lnTo>
                    <a:pt x="211213" y="242570"/>
                  </a:lnTo>
                  <a:lnTo>
                    <a:pt x="210718" y="242912"/>
                  </a:lnTo>
                  <a:lnTo>
                    <a:pt x="212128" y="241300"/>
                  </a:lnTo>
                  <a:lnTo>
                    <a:pt x="207175" y="245110"/>
                  </a:lnTo>
                  <a:lnTo>
                    <a:pt x="208076" y="242570"/>
                  </a:lnTo>
                  <a:lnTo>
                    <a:pt x="209270" y="241109"/>
                  </a:lnTo>
                  <a:lnTo>
                    <a:pt x="207213" y="242570"/>
                  </a:lnTo>
                  <a:lnTo>
                    <a:pt x="207924" y="241300"/>
                  </a:lnTo>
                  <a:lnTo>
                    <a:pt x="208622" y="240030"/>
                  </a:lnTo>
                  <a:lnTo>
                    <a:pt x="210045" y="237490"/>
                  </a:lnTo>
                  <a:lnTo>
                    <a:pt x="208826" y="237490"/>
                  </a:lnTo>
                  <a:lnTo>
                    <a:pt x="206286" y="240030"/>
                  </a:lnTo>
                  <a:lnTo>
                    <a:pt x="206349" y="238760"/>
                  </a:lnTo>
                  <a:lnTo>
                    <a:pt x="206413" y="237490"/>
                  </a:lnTo>
                  <a:lnTo>
                    <a:pt x="204533" y="237490"/>
                  </a:lnTo>
                  <a:lnTo>
                    <a:pt x="205447" y="236220"/>
                  </a:lnTo>
                  <a:lnTo>
                    <a:pt x="203949" y="234950"/>
                  </a:lnTo>
                  <a:lnTo>
                    <a:pt x="203898" y="232816"/>
                  </a:lnTo>
                  <a:lnTo>
                    <a:pt x="202476" y="234137"/>
                  </a:lnTo>
                  <a:lnTo>
                    <a:pt x="202476" y="238760"/>
                  </a:lnTo>
                  <a:lnTo>
                    <a:pt x="201269" y="241300"/>
                  </a:lnTo>
                  <a:lnTo>
                    <a:pt x="200456" y="242570"/>
                  </a:lnTo>
                  <a:lnTo>
                    <a:pt x="200025" y="241300"/>
                  </a:lnTo>
                  <a:lnTo>
                    <a:pt x="199758" y="241300"/>
                  </a:lnTo>
                  <a:lnTo>
                    <a:pt x="202476" y="238760"/>
                  </a:lnTo>
                  <a:lnTo>
                    <a:pt x="202476" y="234137"/>
                  </a:lnTo>
                  <a:lnTo>
                    <a:pt x="201599" y="234950"/>
                  </a:lnTo>
                  <a:lnTo>
                    <a:pt x="201079" y="233680"/>
                  </a:lnTo>
                  <a:lnTo>
                    <a:pt x="199809" y="233680"/>
                  </a:lnTo>
                  <a:lnTo>
                    <a:pt x="201383" y="231140"/>
                  </a:lnTo>
                  <a:lnTo>
                    <a:pt x="200139" y="231140"/>
                  </a:lnTo>
                  <a:lnTo>
                    <a:pt x="201180" y="229870"/>
                  </a:lnTo>
                  <a:lnTo>
                    <a:pt x="202222" y="228600"/>
                  </a:lnTo>
                  <a:lnTo>
                    <a:pt x="201218" y="228600"/>
                  </a:lnTo>
                  <a:lnTo>
                    <a:pt x="198107" y="229870"/>
                  </a:lnTo>
                  <a:lnTo>
                    <a:pt x="198234" y="227330"/>
                  </a:lnTo>
                  <a:lnTo>
                    <a:pt x="196367" y="229870"/>
                  </a:lnTo>
                  <a:lnTo>
                    <a:pt x="194144" y="233680"/>
                  </a:lnTo>
                  <a:lnTo>
                    <a:pt x="191731" y="233680"/>
                  </a:lnTo>
                  <a:lnTo>
                    <a:pt x="192646" y="232410"/>
                  </a:lnTo>
                  <a:lnTo>
                    <a:pt x="194259" y="231140"/>
                  </a:lnTo>
                  <a:lnTo>
                    <a:pt x="194017" y="231140"/>
                  </a:lnTo>
                  <a:lnTo>
                    <a:pt x="194437" y="230898"/>
                  </a:lnTo>
                  <a:lnTo>
                    <a:pt x="194221" y="229870"/>
                  </a:lnTo>
                  <a:lnTo>
                    <a:pt x="195618" y="228600"/>
                  </a:lnTo>
                  <a:lnTo>
                    <a:pt x="194906" y="228600"/>
                  </a:lnTo>
                  <a:lnTo>
                    <a:pt x="196062" y="227330"/>
                  </a:lnTo>
                  <a:lnTo>
                    <a:pt x="196316" y="227330"/>
                  </a:lnTo>
                  <a:lnTo>
                    <a:pt x="195859" y="228600"/>
                  </a:lnTo>
                  <a:lnTo>
                    <a:pt x="196329" y="228600"/>
                  </a:lnTo>
                  <a:lnTo>
                    <a:pt x="196570" y="228600"/>
                  </a:lnTo>
                  <a:lnTo>
                    <a:pt x="196342" y="227330"/>
                  </a:lnTo>
                  <a:lnTo>
                    <a:pt x="196557" y="226250"/>
                  </a:lnTo>
                  <a:lnTo>
                    <a:pt x="195592" y="227330"/>
                  </a:lnTo>
                  <a:lnTo>
                    <a:pt x="195059" y="226060"/>
                  </a:lnTo>
                  <a:lnTo>
                    <a:pt x="194056" y="226060"/>
                  </a:lnTo>
                  <a:lnTo>
                    <a:pt x="196430" y="224790"/>
                  </a:lnTo>
                  <a:lnTo>
                    <a:pt x="196621" y="223520"/>
                  </a:lnTo>
                  <a:lnTo>
                    <a:pt x="195440" y="223520"/>
                  </a:lnTo>
                  <a:lnTo>
                    <a:pt x="195872" y="222250"/>
                  </a:lnTo>
                  <a:lnTo>
                    <a:pt x="193763" y="224790"/>
                  </a:lnTo>
                  <a:lnTo>
                    <a:pt x="193522" y="224790"/>
                  </a:lnTo>
                  <a:lnTo>
                    <a:pt x="194449" y="223520"/>
                  </a:lnTo>
                  <a:lnTo>
                    <a:pt x="194919" y="222250"/>
                  </a:lnTo>
                  <a:lnTo>
                    <a:pt x="193522" y="223520"/>
                  </a:lnTo>
                  <a:lnTo>
                    <a:pt x="192493" y="220980"/>
                  </a:lnTo>
                  <a:lnTo>
                    <a:pt x="190779" y="223520"/>
                  </a:lnTo>
                  <a:lnTo>
                    <a:pt x="190601" y="223520"/>
                  </a:lnTo>
                  <a:lnTo>
                    <a:pt x="186982" y="224790"/>
                  </a:lnTo>
                  <a:lnTo>
                    <a:pt x="188214" y="220980"/>
                  </a:lnTo>
                  <a:lnTo>
                    <a:pt x="188620" y="219710"/>
                  </a:lnTo>
                  <a:lnTo>
                    <a:pt x="186220" y="219710"/>
                  </a:lnTo>
                  <a:lnTo>
                    <a:pt x="186918" y="218440"/>
                  </a:lnTo>
                  <a:lnTo>
                    <a:pt x="185229" y="218440"/>
                  </a:lnTo>
                  <a:lnTo>
                    <a:pt x="184454" y="217170"/>
                  </a:lnTo>
                  <a:lnTo>
                    <a:pt x="182283" y="218440"/>
                  </a:lnTo>
                  <a:lnTo>
                    <a:pt x="182003" y="218440"/>
                  </a:lnTo>
                  <a:lnTo>
                    <a:pt x="182943" y="215900"/>
                  </a:lnTo>
                  <a:lnTo>
                    <a:pt x="181800" y="215900"/>
                  </a:lnTo>
                  <a:lnTo>
                    <a:pt x="181991" y="214630"/>
                  </a:lnTo>
                  <a:lnTo>
                    <a:pt x="183921" y="213360"/>
                  </a:lnTo>
                  <a:lnTo>
                    <a:pt x="183616" y="213360"/>
                  </a:lnTo>
                  <a:lnTo>
                    <a:pt x="183324" y="212090"/>
                  </a:lnTo>
                  <a:lnTo>
                    <a:pt x="184277" y="210820"/>
                  </a:lnTo>
                  <a:lnTo>
                    <a:pt x="181406" y="212090"/>
                  </a:lnTo>
                  <a:lnTo>
                    <a:pt x="183553" y="210820"/>
                  </a:lnTo>
                  <a:lnTo>
                    <a:pt x="183045" y="209550"/>
                  </a:lnTo>
                  <a:lnTo>
                    <a:pt x="182079" y="209550"/>
                  </a:lnTo>
                  <a:lnTo>
                    <a:pt x="181381" y="210820"/>
                  </a:lnTo>
                  <a:lnTo>
                    <a:pt x="180644" y="210820"/>
                  </a:lnTo>
                  <a:lnTo>
                    <a:pt x="180162" y="209550"/>
                  </a:lnTo>
                  <a:lnTo>
                    <a:pt x="182778" y="208280"/>
                  </a:lnTo>
                  <a:lnTo>
                    <a:pt x="183959" y="203200"/>
                  </a:lnTo>
                  <a:lnTo>
                    <a:pt x="174561" y="209550"/>
                  </a:lnTo>
                  <a:lnTo>
                    <a:pt x="176199" y="206641"/>
                  </a:lnTo>
                  <a:lnTo>
                    <a:pt x="175501" y="207010"/>
                  </a:lnTo>
                  <a:lnTo>
                    <a:pt x="175018" y="205740"/>
                  </a:lnTo>
                  <a:lnTo>
                    <a:pt x="175895" y="204470"/>
                  </a:lnTo>
                  <a:lnTo>
                    <a:pt x="177647" y="201930"/>
                  </a:lnTo>
                  <a:lnTo>
                    <a:pt x="177406" y="201930"/>
                  </a:lnTo>
                  <a:lnTo>
                    <a:pt x="177634" y="199390"/>
                  </a:lnTo>
                  <a:lnTo>
                    <a:pt x="172796" y="204470"/>
                  </a:lnTo>
                  <a:lnTo>
                    <a:pt x="172542" y="201930"/>
                  </a:lnTo>
                  <a:lnTo>
                    <a:pt x="171831" y="203200"/>
                  </a:lnTo>
                  <a:lnTo>
                    <a:pt x="169646" y="205740"/>
                  </a:lnTo>
                  <a:lnTo>
                    <a:pt x="167944" y="205740"/>
                  </a:lnTo>
                  <a:lnTo>
                    <a:pt x="167436" y="204470"/>
                  </a:lnTo>
                  <a:lnTo>
                    <a:pt x="169532" y="201930"/>
                  </a:lnTo>
                  <a:lnTo>
                    <a:pt x="170573" y="200660"/>
                  </a:lnTo>
                  <a:lnTo>
                    <a:pt x="172529" y="200660"/>
                  </a:lnTo>
                  <a:lnTo>
                    <a:pt x="173012" y="199390"/>
                  </a:lnTo>
                  <a:lnTo>
                    <a:pt x="171907" y="198234"/>
                  </a:lnTo>
                  <a:lnTo>
                    <a:pt x="171805" y="199390"/>
                  </a:lnTo>
                  <a:lnTo>
                    <a:pt x="171805" y="198120"/>
                  </a:lnTo>
                  <a:lnTo>
                    <a:pt x="171996" y="197065"/>
                  </a:lnTo>
                  <a:lnTo>
                    <a:pt x="172021" y="196850"/>
                  </a:lnTo>
                  <a:lnTo>
                    <a:pt x="170192" y="198120"/>
                  </a:lnTo>
                  <a:lnTo>
                    <a:pt x="169989" y="195580"/>
                  </a:lnTo>
                  <a:lnTo>
                    <a:pt x="169684" y="196850"/>
                  </a:lnTo>
                  <a:lnTo>
                    <a:pt x="168808" y="198120"/>
                  </a:lnTo>
                  <a:lnTo>
                    <a:pt x="168643" y="196850"/>
                  </a:lnTo>
                  <a:lnTo>
                    <a:pt x="168186" y="194360"/>
                  </a:lnTo>
                  <a:lnTo>
                    <a:pt x="166293" y="198120"/>
                  </a:lnTo>
                  <a:lnTo>
                    <a:pt x="164858" y="198120"/>
                  </a:lnTo>
                  <a:lnTo>
                    <a:pt x="165595" y="195580"/>
                  </a:lnTo>
                  <a:lnTo>
                    <a:pt x="168148" y="194373"/>
                  </a:lnTo>
                  <a:lnTo>
                    <a:pt x="166077" y="194310"/>
                  </a:lnTo>
                  <a:lnTo>
                    <a:pt x="166344" y="193040"/>
                  </a:lnTo>
                  <a:lnTo>
                    <a:pt x="166674" y="192900"/>
                  </a:lnTo>
                  <a:lnTo>
                    <a:pt x="168579" y="189230"/>
                  </a:lnTo>
                  <a:lnTo>
                    <a:pt x="168351" y="187960"/>
                  </a:lnTo>
                  <a:lnTo>
                    <a:pt x="166890" y="189230"/>
                  </a:lnTo>
                  <a:lnTo>
                    <a:pt x="166751" y="188518"/>
                  </a:lnTo>
                  <a:lnTo>
                    <a:pt x="165912" y="189230"/>
                  </a:lnTo>
                  <a:lnTo>
                    <a:pt x="164680" y="190500"/>
                  </a:lnTo>
                  <a:lnTo>
                    <a:pt x="163093" y="191414"/>
                  </a:lnTo>
                  <a:lnTo>
                    <a:pt x="162979" y="191770"/>
                  </a:lnTo>
                  <a:lnTo>
                    <a:pt x="162928" y="191516"/>
                  </a:lnTo>
                  <a:lnTo>
                    <a:pt x="162483" y="191770"/>
                  </a:lnTo>
                  <a:lnTo>
                    <a:pt x="162826" y="190931"/>
                  </a:lnTo>
                  <a:lnTo>
                    <a:pt x="162991" y="190500"/>
                  </a:lnTo>
                  <a:lnTo>
                    <a:pt x="162928" y="191516"/>
                  </a:lnTo>
                  <a:lnTo>
                    <a:pt x="163093" y="191414"/>
                  </a:lnTo>
                  <a:lnTo>
                    <a:pt x="163423" y="190500"/>
                  </a:lnTo>
                  <a:lnTo>
                    <a:pt x="164757" y="186690"/>
                  </a:lnTo>
                  <a:lnTo>
                    <a:pt x="165595" y="187439"/>
                  </a:lnTo>
                  <a:lnTo>
                    <a:pt x="165468" y="186690"/>
                  </a:lnTo>
                  <a:lnTo>
                    <a:pt x="166217" y="186690"/>
                  </a:lnTo>
                  <a:lnTo>
                    <a:pt x="167132" y="182880"/>
                  </a:lnTo>
                  <a:lnTo>
                    <a:pt x="163017" y="187960"/>
                  </a:lnTo>
                  <a:lnTo>
                    <a:pt x="162763" y="187693"/>
                  </a:lnTo>
                  <a:lnTo>
                    <a:pt x="162763" y="190614"/>
                  </a:lnTo>
                  <a:lnTo>
                    <a:pt x="160312" y="191770"/>
                  </a:lnTo>
                  <a:lnTo>
                    <a:pt x="162521" y="189230"/>
                  </a:lnTo>
                  <a:lnTo>
                    <a:pt x="162763" y="190614"/>
                  </a:lnTo>
                  <a:lnTo>
                    <a:pt x="162763" y="187693"/>
                  </a:lnTo>
                  <a:lnTo>
                    <a:pt x="161836" y="186690"/>
                  </a:lnTo>
                  <a:lnTo>
                    <a:pt x="163322" y="185420"/>
                  </a:lnTo>
                  <a:lnTo>
                    <a:pt x="164045" y="184150"/>
                  </a:lnTo>
                  <a:lnTo>
                    <a:pt x="161607" y="186690"/>
                  </a:lnTo>
                  <a:lnTo>
                    <a:pt x="160108" y="186690"/>
                  </a:lnTo>
                  <a:lnTo>
                    <a:pt x="160362" y="185420"/>
                  </a:lnTo>
                  <a:lnTo>
                    <a:pt x="158496" y="186690"/>
                  </a:lnTo>
                  <a:lnTo>
                    <a:pt x="158191" y="186690"/>
                  </a:lnTo>
                  <a:lnTo>
                    <a:pt x="158178" y="187960"/>
                  </a:lnTo>
                  <a:lnTo>
                    <a:pt x="156705" y="187960"/>
                  </a:lnTo>
                  <a:lnTo>
                    <a:pt x="155473" y="187960"/>
                  </a:lnTo>
                  <a:lnTo>
                    <a:pt x="154012" y="189217"/>
                  </a:lnTo>
                  <a:lnTo>
                    <a:pt x="156400" y="185420"/>
                  </a:lnTo>
                  <a:lnTo>
                    <a:pt x="158000" y="182880"/>
                  </a:lnTo>
                  <a:lnTo>
                    <a:pt x="155562" y="184150"/>
                  </a:lnTo>
                  <a:lnTo>
                    <a:pt x="156070" y="182880"/>
                  </a:lnTo>
                  <a:lnTo>
                    <a:pt x="158038" y="181610"/>
                  </a:lnTo>
                  <a:lnTo>
                    <a:pt x="158318" y="180340"/>
                  </a:lnTo>
                  <a:lnTo>
                    <a:pt x="155854" y="181495"/>
                  </a:lnTo>
                  <a:lnTo>
                    <a:pt x="156108" y="181610"/>
                  </a:lnTo>
                  <a:lnTo>
                    <a:pt x="154609" y="182130"/>
                  </a:lnTo>
                  <a:lnTo>
                    <a:pt x="154609" y="182880"/>
                  </a:lnTo>
                  <a:lnTo>
                    <a:pt x="152641" y="184150"/>
                  </a:lnTo>
                  <a:lnTo>
                    <a:pt x="153136" y="184150"/>
                  </a:lnTo>
                  <a:lnTo>
                    <a:pt x="151866" y="185420"/>
                  </a:lnTo>
                  <a:lnTo>
                    <a:pt x="153225" y="182880"/>
                  </a:lnTo>
                  <a:lnTo>
                    <a:pt x="154609" y="182880"/>
                  </a:lnTo>
                  <a:lnTo>
                    <a:pt x="154609" y="182130"/>
                  </a:lnTo>
                  <a:lnTo>
                    <a:pt x="153403" y="182549"/>
                  </a:lnTo>
                  <a:lnTo>
                    <a:pt x="153911" y="181610"/>
                  </a:lnTo>
                  <a:lnTo>
                    <a:pt x="148958" y="185420"/>
                  </a:lnTo>
                  <a:lnTo>
                    <a:pt x="150012" y="182880"/>
                  </a:lnTo>
                  <a:lnTo>
                    <a:pt x="154508" y="179070"/>
                  </a:lnTo>
                  <a:lnTo>
                    <a:pt x="155346" y="175260"/>
                  </a:lnTo>
                  <a:lnTo>
                    <a:pt x="150152" y="179070"/>
                  </a:lnTo>
                  <a:lnTo>
                    <a:pt x="149758" y="176530"/>
                  </a:lnTo>
                  <a:lnTo>
                    <a:pt x="149466" y="177800"/>
                  </a:lnTo>
                  <a:lnTo>
                    <a:pt x="147459" y="179070"/>
                  </a:lnTo>
                  <a:lnTo>
                    <a:pt x="148297" y="176530"/>
                  </a:lnTo>
                  <a:lnTo>
                    <a:pt x="147053" y="176530"/>
                  </a:lnTo>
                  <a:lnTo>
                    <a:pt x="148615" y="175260"/>
                  </a:lnTo>
                  <a:lnTo>
                    <a:pt x="148856" y="173990"/>
                  </a:lnTo>
                  <a:lnTo>
                    <a:pt x="149593" y="172720"/>
                  </a:lnTo>
                  <a:lnTo>
                    <a:pt x="148488" y="173990"/>
                  </a:lnTo>
                  <a:lnTo>
                    <a:pt x="148602" y="171450"/>
                  </a:lnTo>
                  <a:lnTo>
                    <a:pt x="145440" y="175260"/>
                  </a:lnTo>
                  <a:lnTo>
                    <a:pt x="146748" y="172720"/>
                  </a:lnTo>
                  <a:lnTo>
                    <a:pt x="146342" y="170180"/>
                  </a:lnTo>
                  <a:lnTo>
                    <a:pt x="141046" y="173990"/>
                  </a:lnTo>
                  <a:lnTo>
                    <a:pt x="140373" y="172720"/>
                  </a:lnTo>
                  <a:lnTo>
                    <a:pt x="142379" y="171450"/>
                  </a:lnTo>
                  <a:lnTo>
                    <a:pt x="142925" y="170180"/>
                  </a:lnTo>
                  <a:lnTo>
                    <a:pt x="143383" y="170180"/>
                  </a:lnTo>
                  <a:lnTo>
                    <a:pt x="144106" y="168910"/>
                  </a:lnTo>
                  <a:lnTo>
                    <a:pt x="140246" y="170180"/>
                  </a:lnTo>
                  <a:lnTo>
                    <a:pt x="141338" y="168910"/>
                  </a:lnTo>
                  <a:lnTo>
                    <a:pt x="140487" y="168910"/>
                  </a:lnTo>
                  <a:lnTo>
                    <a:pt x="138849" y="170180"/>
                  </a:lnTo>
                  <a:lnTo>
                    <a:pt x="139293" y="168910"/>
                  </a:lnTo>
                  <a:lnTo>
                    <a:pt x="138531" y="170180"/>
                  </a:lnTo>
                  <a:lnTo>
                    <a:pt x="137579" y="170180"/>
                  </a:lnTo>
                  <a:lnTo>
                    <a:pt x="136283" y="171450"/>
                  </a:lnTo>
                  <a:lnTo>
                    <a:pt x="138963" y="167640"/>
                  </a:lnTo>
                  <a:lnTo>
                    <a:pt x="139852" y="166370"/>
                  </a:lnTo>
                  <a:lnTo>
                    <a:pt x="132613" y="167640"/>
                  </a:lnTo>
                  <a:lnTo>
                    <a:pt x="135686" y="163830"/>
                  </a:lnTo>
                  <a:lnTo>
                    <a:pt x="134340" y="162560"/>
                  </a:lnTo>
                  <a:lnTo>
                    <a:pt x="132854" y="162560"/>
                  </a:lnTo>
                  <a:lnTo>
                    <a:pt x="131965" y="161290"/>
                  </a:lnTo>
                  <a:lnTo>
                    <a:pt x="132727" y="161290"/>
                  </a:lnTo>
                  <a:lnTo>
                    <a:pt x="133108" y="158750"/>
                  </a:lnTo>
                  <a:lnTo>
                    <a:pt x="127660" y="163830"/>
                  </a:lnTo>
                  <a:lnTo>
                    <a:pt x="128066" y="161290"/>
                  </a:lnTo>
                  <a:lnTo>
                    <a:pt x="129946" y="158750"/>
                  </a:lnTo>
                  <a:lnTo>
                    <a:pt x="130048" y="161290"/>
                  </a:lnTo>
                  <a:lnTo>
                    <a:pt x="130619" y="160020"/>
                  </a:lnTo>
                  <a:lnTo>
                    <a:pt x="135534" y="154940"/>
                  </a:lnTo>
                  <a:lnTo>
                    <a:pt x="128485" y="158750"/>
                  </a:lnTo>
                  <a:lnTo>
                    <a:pt x="129209" y="157480"/>
                  </a:lnTo>
                  <a:lnTo>
                    <a:pt x="130644" y="154940"/>
                  </a:lnTo>
                  <a:lnTo>
                    <a:pt x="131152" y="154940"/>
                  </a:lnTo>
                  <a:lnTo>
                    <a:pt x="132257" y="152400"/>
                  </a:lnTo>
                  <a:lnTo>
                    <a:pt x="127723" y="154940"/>
                  </a:lnTo>
                  <a:lnTo>
                    <a:pt x="127203" y="153924"/>
                  </a:lnTo>
                  <a:lnTo>
                    <a:pt x="124561" y="154940"/>
                  </a:lnTo>
                  <a:lnTo>
                    <a:pt x="122440" y="153670"/>
                  </a:lnTo>
                  <a:lnTo>
                    <a:pt x="122250" y="153670"/>
                  </a:lnTo>
                  <a:lnTo>
                    <a:pt x="120967" y="153670"/>
                  </a:lnTo>
                  <a:lnTo>
                    <a:pt x="121183" y="153454"/>
                  </a:lnTo>
                  <a:lnTo>
                    <a:pt x="120777" y="153670"/>
                  </a:lnTo>
                  <a:lnTo>
                    <a:pt x="119545" y="153670"/>
                  </a:lnTo>
                  <a:lnTo>
                    <a:pt x="120383" y="152400"/>
                  </a:lnTo>
                  <a:lnTo>
                    <a:pt x="120738" y="151130"/>
                  </a:lnTo>
                  <a:lnTo>
                    <a:pt x="121793" y="149860"/>
                  </a:lnTo>
                  <a:lnTo>
                    <a:pt x="122834" y="148590"/>
                  </a:lnTo>
                  <a:lnTo>
                    <a:pt x="123748" y="149860"/>
                  </a:lnTo>
                  <a:lnTo>
                    <a:pt x="126161" y="147320"/>
                  </a:lnTo>
                  <a:lnTo>
                    <a:pt x="122618" y="148590"/>
                  </a:lnTo>
                  <a:lnTo>
                    <a:pt x="122707" y="147320"/>
                  </a:lnTo>
                  <a:lnTo>
                    <a:pt x="123990" y="146050"/>
                  </a:lnTo>
                  <a:lnTo>
                    <a:pt x="122377" y="146050"/>
                  </a:lnTo>
                  <a:lnTo>
                    <a:pt x="119253" y="148590"/>
                  </a:lnTo>
                  <a:lnTo>
                    <a:pt x="118173" y="146050"/>
                  </a:lnTo>
                  <a:lnTo>
                    <a:pt x="117360" y="147320"/>
                  </a:lnTo>
                  <a:lnTo>
                    <a:pt x="113550" y="149860"/>
                  </a:lnTo>
                  <a:lnTo>
                    <a:pt x="116027" y="147320"/>
                  </a:lnTo>
                  <a:lnTo>
                    <a:pt x="117259" y="146050"/>
                  </a:lnTo>
                  <a:lnTo>
                    <a:pt x="118503" y="144780"/>
                  </a:lnTo>
                  <a:lnTo>
                    <a:pt x="115493" y="146050"/>
                  </a:lnTo>
                  <a:lnTo>
                    <a:pt x="118414" y="143510"/>
                  </a:lnTo>
                  <a:lnTo>
                    <a:pt x="113830" y="143510"/>
                  </a:lnTo>
                  <a:lnTo>
                    <a:pt x="115354" y="142240"/>
                  </a:lnTo>
                  <a:lnTo>
                    <a:pt x="115112" y="142240"/>
                  </a:lnTo>
                  <a:lnTo>
                    <a:pt x="112280" y="143510"/>
                  </a:lnTo>
                  <a:lnTo>
                    <a:pt x="111848" y="143510"/>
                  </a:lnTo>
                  <a:lnTo>
                    <a:pt x="110959" y="142240"/>
                  </a:lnTo>
                  <a:lnTo>
                    <a:pt x="117271" y="137160"/>
                  </a:lnTo>
                  <a:lnTo>
                    <a:pt x="110083" y="137160"/>
                  </a:lnTo>
                  <a:lnTo>
                    <a:pt x="114236" y="133350"/>
                  </a:lnTo>
                  <a:lnTo>
                    <a:pt x="110363" y="133350"/>
                  </a:lnTo>
                  <a:lnTo>
                    <a:pt x="111201" y="130810"/>
                  </a:lnTo>
                  <a:lnTo>
                    <a:pt x="112052" y="128270"/>
                  </a:lnTo>
                  <a:lnTo>
                    <a:pt x="109842" y="125730"/>
                  </a:lnTo>
                  <a:lnTo>
                    <a:pt x="105664" y="130810"/>
                  </a:lnTo>
                  <a:lnTo>
                    <a:pt x="106540" y="129540"/>
                  </a:lnTo>
                  <a:lnTo>
                    <a:pt x="109169" y="125730"/>
                  </a:lnTo>
                  <a:lnTo>
                    <a:pt x="104317" y="129540"/>
                  </a:lnTo>
                  <a:lnTo>
                    <a:pt x="103771" y="129540"/>
                  </a:lnTo>
                  <a:lnTo>
                    <a:pt x="105422" y="125730"/>
                  </a:lnTo>
                  <a:lnTo>
                    <a:pt x="106553" y="123190"/>
                  </a:lnTo>
                  <a:lnTo>
                    <a:pt x="106921" y="124460"/>
                  </a:lnTo>
                  <a:lnTo>
                    <a:pt x="108000" y="123190"/>
                  </a:lnTo>
                  <a:lnTo>
                    <a:pt x="107442" y="121920"/>
                  </a:lnTo>
                  <a:lnTo>
                    <a:pt x="107670" y="120650"/>
                  </a:lnTo>
                  <a:lnTo>
                    <a:pt x="106133" y="123190"/>
                  </a:lnTo>
                  <a:lnTo>
                    <a:pt x="102171" y="123190"/>
                  </a:lnTo>
                  <a:lnTo>
                    <a:pt x="109181" y="118110"/>
                  </a:lnTo>
                  <a:lnTo>
                    <a:pt x="105600" y="118110"/>
                  </a:lnTo>
                  <a:lnTo>
                    <a:pt x="105321" y="116840"/>
                  </a:lnTo>
                  <a:lnTo>
                    <a:pt x="104749" y="114300"/>
                  </a:lnTo>
                  <a:lnTo>
                    <a:pt x="102425" y="115570"/>
                  </a:lnTo>
                  <a:lnTo>
                    <a:pt x="101066" y="116306"/>
                  </a:lnTo>
                  <a:lnTo>
                    <a:pt x="101765" y="115570"/>
                  </a:lnTo>
                  <a:lnTo>
                    <a:pt x="102412" y="115570"/>
                  </a:lnTo>
                  <a:lnTo>
                    <a:pt x="101460" y="113030"/>
                  </a:lnTo>
                  <a:lnTo>
                    <a:pt x="94602" y="114300"/>
                  </a:lnTo>
                  <a:lnTo>
                    <a:pt x="95440" y="111760"/>
                  </a:lnTo>
                  <a:lnTo>
                    <a:pt x="95859" y="110490"/>
                  </a:lnTo>
                  <a:lnTo>
                    <a:pt x="97205" y="110490"/>
                  </a:lnTo>
                  <a:lnTo>
                    <a:pt x="96558" y="109220"/>
                  </a:lnTo>
                  <a:lnTo>
                    <a:pt x="94373" y="110490"/>
                  </a:lnTo>
                  <a:lnTo>
                    <a:pt x="95250" y="109220"/>
                  </a:lnTo>
                  <a:lnTo>
                    <a:pt x="96558" y="109220"/>
                  </a:lnTo>
                  <a:lnTo>
                    <a:pt x="96532" y="107950"/>
                  </a:lnTo>
                  <a:lnTo>
                    <a:pt x="93586" y="109220"/>
                  </a:lnTo>
                  <a:lnTo>
                    <a:pt x="93903" y="107950"/>
                  </a:lnTo>
                  <a:lnTo>
                    <a:pt x="95643" y="107950"/>
                  </a:lnTo>
                  <a:lnTo>
                    <a:pt x="95669" y="106680"/>
                  </a:lnTo>
                  <a:lnTo>
                    <a:pt x="95732" y="104140"/>
                  </a:lnTo>
                  <a:lnTo>
                    <a:pt x="89877" y="106680"/>
                  </a:lnTo>
                  <a:lnTo>
                    <a:pt x="87706" y="106680"/>
                  </a:lnTo>
                  <a:lnTo>
                    <a:pt x="88938" y="105410"/>
                  </a:lnTo>
                  <a:lnTo>
                    <a:pt x="91389" y="102870"/>
                  </a:lnTo>
                  <a:lnTo>
                    <a:pt x="91351" y="99060"/>
                  </a:lnTo>
                  <a:lnTo>
                    <a:pt x="91909" y="99060"/>
                  </a:lnTo>
                  <a:lnTo>
                    <a:pt x="90614" y="96520"/>
                  </a:lnTo>
                  <a:lnTo>
                    <a:pt x="85902" y="97790"/>
                  </a:lnTo>
                  <a:lnTo>
                    <a:pt x="82829" y="96520"/>
                  </a:lnTo>
                  <a:lnTo>
                    <a:pt x="85839" y="92710"/>
                  </a:lnTo>
                  <a:lnTo>
                    <a:pt x="81114" y="90170"/>
                  </a:lnTo>
                  <a:lnTo>
                    <a:pt x="81330" y="88900"/>
                  </a:lnTo>
                  <a:lnTo>
                    <a:pt x="81762" y="86360"/>
                  </a:lnTo>
                  <a:lnTo>
                    <a:pt x="81330" y="87630"/>
                  </a:lnTo>
                  <a:lnTo>
                    <a:pt x="78816" y="88900"/>
                  </a:lnTo>
                  <a:lnTo>
                    <a:pt x="78155" y="88900"/>
                  </a:lnTo>
                  <a:lnTo>
                    <a:pt x="78524" y="87630"/>
                  </a:lnTo>
                  <a:lnTo>
                    <a:pt x="77177" y="88061"/>
                  </a:lnTo>
                  <a:lnTo>
                    <a:pt x="77177" y="118110"/>
                  </a:lnTo>
                  <a:lnTo>
                    <a:pt x="75196" y="120535"/>
                  </a:lnTo>
                  <a:lnTo>
                    <a:pt x="75450" y="119380"/>
                  </a:lnTo>
                  <a:lnTo>
                    <a:pt x="77177" y="118110"/>
                  </a:lnTo>
                  <a:lnTo>
                    <a:pt x="77177" y="88061"/>
                  </a:lnTo>
                  <a:lnTo>
                    <a:pt x="74523" y="88900"/>
                  </a:lnTo>
                  <a:lnTo>
                    <a:pt x="78003" y="86360"/>
                  </a:lnTo>
                  <a:lnTo>
                    <a:pt x="78079" y="87630"/>
                  </a:lnTo>
                  <a:lnTo>
                    <a:pt x="81140" y="83820"/>
                  </a:lnTo>
                  <a:lnTo>
                    <a:pt x="79463" y="83820"/>
                  </a:lnTo>
                  <a:lnTo>
                    <a:pt x="78968" y="82550"/>
                  </a:lnTo>
                  <a:lnTo>
                    <a:pt x="74396" y="86360"/>
                  </a:lnTo>
                  <a:lnTo>
                    <a:pt x="75184" y="83820"/>
                  </a:lnTo>
                  <a:lnTo>
                    <a:pt x="75577" y="82550"/>
                  </a:lnTo>
                  <a:lnTo>
                    <a:pt x="71780" y="80010"/>
                  </a:lnTo>
                  <a:lnTo>
                    <a:pt x="72567" y="77470"/>
                  </a:lnTo>
                  <a:lnTo>
                    <a:pt x="72961" y="76200"/>
                  </a:lnTo>
                  <a:lnTo>
                    <a:pt x="71475" y="77470"/>
                  </a:lnTo>
                  <a:lnTo>
                    <a:pt x="71031" y="76200"/>
                  </a:lnTo>
                  <a:lnTo>
                    <a:pt x="69532" y="76200"/>
                  </a:lnTo>
                  <a:lnTo>
                    <a:pt x="71970" y="74930"/>
                  </a:lnTo>
                  <a:lnTo>
                    <a:pt x="71666" y="73660"/>
                  </a:lnTo>
                  <a:lnTo>
                    <a:pt x="71361" y="72390"/>
                  </a:lnTo>
                  <a:lnTo>
                    <a:pt x="69507" y="71120"/>
                  </a:lnTo>
                  <a:lnTo>
                    <a:pt x="71513" y="69850"/>
                  </a:lnTo>
                  <a:lnTo>
                    <a:pt x="70954" y="68580"/>
                  </a:lnTo>
                  <a:lnTo>
                    <a:pt x="63588" y="73660"/>
                  </a:lnTo>
                  <a:lnTo>
                    <a:pt x="62788" y="72390"/>
                  </a:lnTo>
                  <a:lnTo>
                    <a:pt x="66217" y="69850"/>
                  </a:lnTo>
                  <a:lnTo>
                    <a:pt x="64897" y="68580"/>
                  </a:lnTo>
                  <a:lnTo>
                    <a:pt x="65392" y="67310"/>
                  </a:lnTo>
                  <a:lnTo>
                    <a:pt x="66395" y="64770"/>
                  </a:lnTo>
                  <a:lnTo>
                    <a:pt x="66903" y="63500"/>
                  </a:lnTo>
                  <a:lnTo>
                    <a:pt x="62395" y="64770"/>
                  </a:lnTo>
                  <a:lnTo>
                    <a:pt x="64033" y="63500"/>
                  </a:lnTo>
                  <a:lnTo>
                    <a:pt x="64376" y="63500"/>
                  </a:lnTo>
                  <a:lnTo>
                    <a:pt x="63906" y="62230"/>
                  </a:lnTo>
                  <a:lnTo>
                    <a:pt x="64414" y="59690"/>
                  </a:lnTo>
                  <a:lnTo>
                    <a:pt x="64668" y="58420"/>
                  </a:lnTo>
                  <a:lnTo>
                    <a:pt x="63017" y="59715"/>
                  </a:lnTo>
                  <a:lnTo>
                    <a:pt x="58915" y="60960"/>
                  </a:lnTo>
                  <a:lnTo>
                    <a:pt x="56807" y="60960"/>
                  </a:lnTo>
                  <a:lnTo>
                    <a:pt x="59321" y="58420"/>
                  </a:lnTo>
                  <a:lnTo>
                    <a:pt x="55689" y="59690"/>
                  </a:lnTo>
                  <a:lnTo>
                    <a:pt x="54825" y="60960"/>
                  </a:lnTo>
                  <a:lnTo>
                    <a:pt x="53200" y="59690"/>
                  </a:lnTo>
                  <a:lnTo>
                    <a:pt x="54914" y="58458"/>
                  </a:lnTo>
                  <a:lnTo>
                    <a:pt x="55257" y="57150"/>
                  </a:lnTo>
                  <a:lnTo>
                    <a:pt x="51828" y="59690"/>
                  </a:lnTo>
                  <a:lnTo>
                    <a:pt x="52374" y="58420"/>
                  </a:lnTo>
                  <a:lnTo>
                    <a:pt x="54190" y="57150"/>
                  </a:lnTo>
                  <a:lnTo>
                    <a:pt x="52971" y="57150"/>
                  </a:lnTo>
                  <a:lnTo>
                    <a:pt x="50825" y="58420"/>
                  </a:lnTo>
                  <a:lnTo>
                    <a:pt x="49453" y="58420"/>
                  </a:lnTo>
                  <a:lnTo>
                    <a:pt x="49834" y="57150"/>
                  </a:lnTo>
                  <a:lnTo>
                    <a:pt x="50228" y="55880"/>
                  </a:lnTo>
                  <a:lnTo>
                    <a:pt x="52336" y="54610"/>
                  </a:lnTo>
                  <a:lnTo>
                    <a:pt x="50927" y="54610"/>
                  </a:lnTo>
                  <a:lnTo>
                    <a:pt x="48780" y="55880"/>
                  </a:lnTo>
                  <a:lnTo>
                    <a:pt x="49034" y="54610"/>
                  </a:lnTo>
                  <a:lnTo>
                    <a:pt x="49809" y="53340"/>
                  </a:lnTo>
                  <a:lnTo>
                    <a:pt x="50800" y="53340"/>
                  </a:lnTo>
                  <a:lnTo>
                    <a:pt x="51104" y="52070"/>
                  </a:lnTo>
                  <a:lnTo>
                    <a:pt x="51206" y="51676"/>
                  </a:lnTo>
                  <a:lnTo>
                    <a:pt x="52743" y="50800"/>
                  </a:lnTo>
                  <a:lnTo>
                    <a:pt x="52489" y="49530"/>
                  </a:lnTo>
                  <a:lnTo>
                    <a:pt x="56121" y="48260"/>
                  </a:lnTo>
                  <a:lnTo>
                    <a:pt x="53911" y="48260"/>
                  </a:lnTo>
                  <a:lnTo>
                    <a:pt x="50736" y="49149"/>
                  </a:lnTo>
                  <a:lnTo>
                    <a:pt x="50736" y="52070"/>
                  </a:lnTo>
                  <a:lnTo>
                    <a:pt x="50495" y="52070"/>
                  </a:lnTo>
                  <a:lnTo>
                    <a:pt x="50558" y="51689"/>
                  </a:lnTo>
                  <a:lnTo>
                    <a:pt x="50685" y="51968"/>
                  </a:lnTo>
                  <a:lnTo>
                    <a:pt x="50736" y="49149"/>
                  </a:lnTo>
                  <a:lnTo>
                    <a:pt x="49314" y="49530"/>
                  </a:lnTo>
                  <a:lnTo>
                    <a:pt x="49466" y="49530"/>
                  </a:lnTo>
                  <a:lnTo>
                    <a:pt x="50215" y="50800"/>
                  </a:lnTo>
                  <a:lnTo>
                    <a:pt x="50419" y="51308"/>
                  </a:lnTo>
                  <a:lnTo>
                    <a:pt x="46443" y="53340"/>
                  </a:lnTo>
                  <a:lnTo>
                    <a:pt x="47282" y="52070"/>
                  </a:lnTo>
                  <a:lnTo>
                    <a:pt x="48133" y="50800"/>
                  </a:lnTo>
                  <a:lnTo>
                    <a:pt x="48920" y="49530"/>
                  </a:lnTo>
                  <a:lnTo>
                    <a:pt x="49314" y="49530"/>
                  </a:lnTo>
                  <a:lnTo>
                    <a:pt x="49530" y="48260"/>
                  </a:lnTo>
                  <a:lnTo>
                    <a:pt x="49745" y="46990"/>
                  </a:lnTo>
                  <a:lnTo>
                    <a:pt x="49999" y="46990"/>
                  </a:lnTo>
                  <a:lnTo>
                    <a:pt x="50165" y="45720"/>
                  </a:lnTo>
                  <a:lnTo>
                    <a:pt x="51943" y="44450"/>
                  </a:lnTo>
                  <a:lnTo>
                    <a:pt x="50419" y="43180"/>
                  </a:lnTo>
                  <a:lnTo>
                    <a:pt x="50177" y="43180"/>
                  </a:lnTo>
                  <a:lnTo>
                    <a:pt x="47726" y="44450"/>
                  </a:lnTo>
                  <a:lnTo>
                    <a:pt x="47713" y="43180"/>
                  </a:lnTo>
                  <a:lnTo>
                    <a:pt x="46507" y="45034"/>
                  </a:lnTo>
                  <a:lnTo>
                    <a:pt x="46304" y="45212"/>
                  </a:lnTo>
                  <a:lnTo>
                    <a:pt x="46151" y="45389"/>
                  </a:lnTo>
                  <a:lnTo>
                    <a:pt x="46050" y="45554"/>
                  </a:lnTo>
                  <a:lnTo>
                    <a:pt x="46215" y="45491"/>
                  </a:lnTo>
                  <a:lnTo>
                    <a:pt x="46062" y="45720"/>
                  </a:lnTo>
                  <a:lnTo>
                    <a:pt x="47180" y="45720"/>
                  </a:lnTo>
                  <a:lnTo>
                    <a:pt x="47510" y="46990"/>
                  </a:lnTo>
                  <a:lnTo>
                    <a:pt x="46355" y="46990"/>
                  </a:lnTo>
                  <a:lnTo>
                    <a:pt x="45034" y="48260"/>
                  </a:lnTo>
                  <a:lnTo>
                    <a:pt x="46050" y="45720"/>
                  </a:lnTo>
                  <a:lnTo>
                    <a:pt x="41592" y="48260"/>
                  </a:lnTo>
                  <a:lnTo>
                    <a:pt x="43091" y="46990"/>
                  </a:lnTo>
                  <a:lnTo>
                    <a:pt x="44602" y="45720"/>
                  </a:lnTo>
                  <a:lnTo>
                    <a:pt x="45110" y="44450"/>
                  </a:lnTo>
                  <a:lnTo>
                    <a:pt x="45631" y="43180"/>
                  </a:lnTo>
                  <a:lnTo>
                    <a:pt x="47625" y="40640"/>
                  </a:lnTo>
                  <a:lnTo>
                    <a:pt x="45262" y="40640"/>
                  </a:lnTo>
                  <a:lnTo>
                    <a:pt x="44399" y="38100"/>
                  </a:lnTo>
                  <a:lnTo>
                    <a:pt x="39090" y="39370"/>
                  </a:lnTo>
                  <a:lnTo>
                    <a:pt x="38201" y="39370"/>
                  </a:lnTo>
                  <a:lnTo>
                    <a:pt x="40106" y="38100"/>
                  </a:lnTo>
                  <a:lnTo>
                    <a:pt x="40500" y="38100"/>
                  </a:lnTo>
                  <a:lnTo>
                    <a:pt x="40309" y="36830"/>
                  </a:lnTo>
                  <a:lnTo>
                    <a:pt x="40119" y="35560"/>
                  </a:lnTo>
                  <a:lnTo>
                    <a:pt x="39319" y="36156"/>
                  </a:lnTo>
                  <a:lnTo>
                    <a:pt x="39077" y="35953"/>
                  </a:lnTo>
                  <a:lnTo>
                    <a:pt x="39077" y="36334"/>
                  </a:lnTo>
                  <a:lnTo>
                    <a:pt x="37490" y="37515"/>
                  </a:lnTo>
                  <a:lnTo>
                    <a:pt x="37490" y="58420"/>
                  </a:lnTo>
                  <a:lnTo>
                    <a:pt x="36664" y="58420"/>
                  </a:lnTo>
                  <a:lnTo>
                    <a:pt x="36156" y="59690"/>
                  </a:lnTo>
                  <a:lnTo>
                    <a:pt x="35661" y="58420"/>
                  </a:lnTo>
                  <a:lnTo>
                    <a:pt x="36461" y="58420"/>
                  </a:lnTo>
                  <a:lnTo>
                    <a:pt x="37388" y="57150"/>
                  </a:lnTo>
                  <a:lnTo>
                    <a:pt x="37490" y="58420"/>
                  </a:lnTo>
                  <a:lnTo>
                    <a:pt x="37490" y="37515"/>
                  </a:lnTo>
                  <a:lnTo>
                    <a:pt x="36703" y="38100"/>
                  </a:lnTo>
                  <a:lnTo>
                    <a:pt x="37096" y="36830"/>
                  </a:lnTo>
                  <a:lnTo>
                    <a:pt x="37477" y="35560"/>
                  </a:lnTo>
                  <a:lnTo>
                    <a:pt x="39077" y="36334"/>
                  </a:lnTo>
                  <a:lnTo>
                    <a:pt x="39077" y="35953"/>
                  </a:lnTo>
                  <a:lnTo>
                    <a:pt x="38620" y="35560"/>
                  </a:lnTo>
                  <a:lnTo>
                    <a:pt x="39738" y="34290"/>
                  </a:lnTo>
                  <a:lnTo>
                    <a:pt x="39471" y="31750"/>
                  </a:lnTo>
                  <a:lnTo>
                    <a:pt x="35915" y="31750"/>
                  </a:lnTo>
                  <a:lnTo>
                    <a:pt x="32588" y="30480"/>
                  </a:lnTo>
                  <a:lnTo>
                    <a:pt x="32816" y="29210"/>
                  </a:lnTo>
                  <a:lnTo>
                    <a:pt x="33045" y="27940"/>
                  </a:lnTo>
                  <a:lnTo>
                    <a:pt x="32131" y="27940"/>
                  </a:lnTo>
                  <a:lnTo>
                    <a:pt x="32804" y="22860"/>
                  </a:lnTo>
                  <a:lnTo>
                    <a:pt x="30772" y="22555"/>
                  </a:lnTo>
                  <a:lnTo>
                    <a:pt x="30772" y="49530"/>
                  </a:lnTo>
                  <a:lnTo>
                    <a:pt x="29527" y="52070"/>
                  </a:lnTo>
                  <a:lnTo>
                    <a:pt x="27990" y="53340"/>
                  </a:lnTo>
                  <a:lnTo>
                    <a:pt x="27622" y="52070"/>
                  </a:lnTo>
                  <a:lnTo>
                    <a:pt x="30772" y="49530"/>
                  </a:lnTo>
                  <a:lnTo>
                    <a:pt x="30772" y="22555"/>
                  </a:lnTo>
                  <a:lnTo>
                    <a:pt x="24434" y="21590"/>
                  </a:lnTo>
                  <a:lnTo>
                    <a:pt x="27000" y="15240"/>
                  </a:lnTo>
                  <a:lnTo>
                    <a:pt x="27317" y="13970"/>
                  </a:lnTo>
                  <a:lnTo>
                    <a:pt x="25133" y="15240"/>
                  </a:lnTo>
                  <a:lnTo>
                    <a:pt x="23114" y="15240"/>
                  </a:lnTo>
                  <a:lnTo>
                    <a:pt x="25717" y="13970"/>
                  </a:lnTo>
                  <a:lnTo>
                    <a:pt x="18656" y="13970"/>
                  </a:lnTo>
                  <a:lnTo>
                    <a:pt x="25336" y="8890"/>
                  </a:lnTo>
                  <a:lnTo>
                    <a:pt x="27012" y="7620"/>
                  </a:lnTo>
                  <a:lnTo>
                    <a:pt x="21450" y="7620"/>
                  </a:lnTo>
                  <a:lnTo>
                    <a:pt x="19748" y="8890"/>
                  </a:lnTo>
                  <a:lnTo>
                    <a:pt x="17322" y="7620"/>
                  </a:lnTo>
                  <a:lnTo>
                    <a:pt x="17526" y="7505"/>
                  </a:lnTo>
                  <a:lnTo>
                    <a:pt x="18249" y="6350"/>
                  </a:lnTo>
                  <a:lnTo>
                    <a:pt x="19672" y="5080"/>
                  </a:lnTo>
                  <a:lnTo>
                    <a:pt x="16167" y="5080"/>
                  </a:lnTo>
                  <a:lnTo>
                    <a:pt x="16395" y="3810"/>
                  </a:lnTo>
                  <a:lnTo>
                    <a:pt x="22009" y="2540"/>
                  </a:lnTo>
                  <a:lnTo>
                    <a:pt x="21107" y="0"/>
                  </a:lnTo>
                  <a:lnTo>
                    <a:pt x="15671" y="0"/>
                  </a:lnTo>
                  <a:lnTo>
                    <a:pt x="14859" y="1270"/>
                  </a:lnTo>
                  <a:lnTo>
                    <a:pt x="14414" y="2540"/>
                  </a:lnTo>
                  <a:lnTo>
                    <a:pt x="11823" y="2540"/>
                  </a:lnTo>
                  <a:lnTo>
                    <a:pt x="7505" y="5080"/>
                  </a:lnTo>
                  <a:lnTo>
                    <a:pt x="2832" y="7620"/>
                  </a:lnTo>
                  <a:lnTo>
                    <a:pt x="863" y="10160"/>
                  </a:lnTo>
                  <a:lnTo>
                    <a:pt x="1612" y="10160"/>
                  </a:lnTo>
                  <a:lnTo>
                    <a:pt x="4165" y="10160"/>
                  </a:lnTo>
                  <a:lnTo>
                    <a:pt x="2324" y="11430"/>
                  </a:lnTo>
                  <a:lnTo>
                    <a:pt x="3352" y="11430"/>
                  </a:lnTo>
                  <a:lnTo>
                    <a:pt x="2311" y="12700"/>
                  </a:lnTo>
                  <a:lnTo>
                    <a:pt x="1638" y="12700"/>
                  </a:lnTo>
                  <a:lnTo>
                    <a:pt x="1371" y="13970"/>
                  </a:lnTo>
                  <a:lnTo>
                    <a:pt x="5245" y="12941"/>
                  </a:lnTo>
                  <a:lnTo>
                    <a:pt x="5461" y="12700"/>
                  </a:lnTo>
                  <a:lnTo>
                    <a:pt x="6108" y="12700"/>
                  </a:lnTo>
                  <a:lnTo>
                    <a:pt x="7239" y="12700"/>
                  </a:lnTo>
                  <a:lnTo>
                    <a:pt x="5651" y="13970"/>
                  </a:lnTo>
                  <a:lnTo>
                    <a:pt x="3975" y="15240"/>
                  </a:lnTo>
                  <a:lnTo>
                    <a:pt x="5219" y="15240"/>
                  </a:lnTo>
                  <a:lnTo>
                    <a:pt x="5041" y="16510"/>
                  </a:lnTo>
                  <a:lnTo>
                    <a:pt x="7454" y="16510"/>
                  </a:lnTo>
                  <a:lnTo>
                    <a:pt x="5435" y="17780"/>
                  </a:lnTo>
                  <a:lnTo>
                    <a:pt x="9258" y="17780"/>
                  </a:lnTo>
                  <a:lnTo>
                    <a:pt x="7239" y="19050"/>
                  </a:lnTo>
                  <a:lnTo>
                    <a:pt x="9474" y="19050"/>
                  </a:lnTo>
                  <a:lnTo>
                    <a:pt x="4114" y="21590"/>
                  </a:lnTo>
                  <a:lnTo>
                    <a:pt x="10388" y="21590"/>
                  </a:lnTo>
                  <a:lnTo>
                    <a:pt x="5118" y="24130"/>
                  </a:lnTo>
                  <a:lnTo>
                    <a:pt x="9842" y="22860"/>
                  </a:lnTo>
                  <a:lnTo>
                    <a:pt x="8585" y="26670"/>
                  </a:lnTo>
                  <a:lnTo>
                    <a:pt x="10820" y="26670"/>
                  </a:lnTo>
                  <a:lnTo>
                    <a:pt x="9639" y="27940"/>
                  </a:lnTo>
                  <a:lnTo>
                    <a:pt x="9131" y="29210"/>
                  </a:lnTo>
                  <a:lnTo>
                    <a:pt x="12712" y="26670"/>
                  </a:lnTo>
                  <a:lnTo>
                    <a:pt x="14224" y="27940"/>
                  </a:lnTo>
                  <a:lnTo>
                    <a:pt x="16764" y="26670"/>
                  </a:lnTo>
                  <a:lnTo>
                    <a:pt x="13931" y="30480"/>
                  </a:lnTo>
                  <a:lnTo>
                    <a:pt x="12293" y="29210"/>
                  </a:lnTo>
                  <a:lnTo>
                    <a:pt x="12103" y="29375"/>
                  </a:lnTo>
                  <a:lnTo>
                    <a:pt x="13030" y="31750"/>
                  </a:lnTo>
                  <a:lnTo>
                    <a:pt x="14122" y="30480"/>
                  </a:lnTo>
                  <a:lnTo>
                    <a:pt x="15214" y="29210"/>
                  </a:lnTo>
                  <a:lnTo>
                    <a:pt x="14071" y="30937"/>
                  </a:lnTo>
                  <a:lnTo>
                    <a:pt x="11849" y="33020"/>
                  </a:lnTo>
                  <a:lnTo>
                    <a:pt x="14084" y="31750"/>
                  </a:lnTo>
                  <a:lnTo>
                    <a:pt x="16332" y="30480"/>
                  </a:lnTo>
                  <a:lnTo>
                    <a:pt x="12992" y="33020"/>
                  </a:lnTo>
                  <a:lnTo>
                    <a:pt x="16040" y="31750"/>
                  </a:lnTo>
                  <a:lnTo>
                    <a:pt x="14478" y="34290"/>
                  </a:lnTo>
                  <a:lnTo>
                    <a:pt x="18275" y="34290"/>
                  </a:lnTo>
                  <a:lnTo>
                    <a:pt x="14452" y="35560"/>
                  </a:lnTo>
                  <a:lnTo>
                    <a:pt x="13055" y="38100"/>
                  </a:lnTo>
                  <a:lnTo>
                    <a:pt x="14427" y="38100"/>
                  </a:lnTo>
                  <a:lnTo>
                    <a:pt x="17856" y="36830"/>
                  </a:lnTo>
                  <a:lnTo>
                    <a:pt x="18110" y="36830"/>
                  </a:lnTo>
                  <a:lnTo>
                    <a:pt x="17589" y="38100"/>
                  </a:lnTo>
                  <a:lnTo>
                    <a:pt x="19862" y="38100"/>
                  </a:lnTo>
                  <a:lnTo>
                    <a:pt x="18592" y="40335"/>
                  </a:lnTo>
                  <a:lnTo>
                    <a:pt x="18427" y="40640"/>
                  </a:lnTo>
                  <a:lnTo>
                    <a:pt x="18745" y="40538"/>
                  </a:lnTo>
                  <a:lnTo>
                    <a:pt x="19545" y="41529"/>
                  </a:lnTo>
                  <a:lnTo>
                    <a:pt x="20142" y="40932"/>
                  </a:lnTo>
                  <a:lnTo>
                    <a:pt x="20853" y="40347"/>
                  </a:lnTo>
                  <a:lnTo>
                    <a:pt x="21590" y="39789"/>
                  </a:lnTo>
                  <a:lnTo>
                    <a:pt x="19875" y="41008"/>
                  </a:lnTo>
                  <a:lnTo>
                    <a:pt x="18897" y="40487"/>
                  </a:lnTo>
                  <a:lnTo>
                    <a:pt x="22352" y="39370"/>
                  </a:lnTo>
                  <a:lnTo>
                    <a:pt x="22199" y="40157"/>
                  </a:lnTo>
                  <a:lnTo>
                    <a:pt x="23152" y="39370"/>
                  </a:lnTo>
                  <a:lnTo>
                    <a:pt x="24828" y="38100"/>
                  </a:lnTo>
                  <a:lnTo>
                    <a:pt x="26403" y="38100"/>
                  </a:lnTo>
                  <a:lnTo>
                    <a:pt x="28689" y="36830"/>
                  </a:lnTo>
                  <a:lnTo>
                    <a:pt x="26644" y="38100"/>
                  </a:lnTo>
                  <a:lnTo>
                    <a:pt x="25641" y="39370"/>
                  </a:lnTo>
                  <a:lnTo>
                    <a:pt x="26136" y="39370"/>
                  </a:lnTo>
                  <a:lnTo>
                    <a:pt x="24739" y="40640"/>
                  </a:lnTo>
                  <a:lnTo>
                    <a:pt x="27254" y="40640"/>
                  </a:lnTo>
                  <a:lnTo>
                    <a:pt x="26847" y="41910"/>
                  </a:lnTo>
                  <a:lnTo>
                    <a:pt x="23926" y="43180"/>
                  </a:lnTo>
                  <a:lnTo>
                    <a:pt x="24726" y="40652"/>
                  </a:lnTo>
                  <a:lnTo>
                    <a:pt x="22669" y="43180"/>
                  </a:lnTo>
                  <a:lnTo>
                    <a:pt x="23088" y="41910"/>
                  </a:lnTo>
                  <a:lnTo>
                    <a:pt x="18872" y="45720"/>
                  </a:lnTo>
                  <a:lnTo>
                    <a:pt x="22961" y="40640"/>
                  </a:lnTo>
                  <a:lnTo>
                    <a:pt x="18376" y="44450"/>
                  </a:lnTo>
                  <a:lnTo>
                    <a:pt x="18491" y="46990"/>
                  </a:lnTo>
                  <a:lnTo>
                    <a:pt x="20993" y="45720"/>
                  </a:lnTo>
                  <a:lnTo>
                    <a:pt x="21120" y="46990"/>
                  </a:lnTo>
                  <a:lnTo>
                    <a:pt x="23025" y="46990"/>
                  </a:lnTo>
                  <a:lnTo>
                    <a:pt x="23533" y="45720"/>
                  </a:lnTo>
                  <a:lnTo>
                    <a:pt x="25438" y="44450"/>
                  </a:lnTo>
                  <a:lnTo>
                    <a:pt x="29883" y="45720"/>
                  </a:lnTo>
                  <a:lnTo>
                    <a:pt x="18999" y="52070"/>
                  </a:lnTo>
                  <a:lnTo>
                    <a:pt x="24066" y="50800"/>
                  </a:lnTo>
                  <a:lnTo>
                    <a:pt x="26339" y="49530"/>
                  </a:lnTo>
                  <a:lnTo>
                    <a:pt x="30238" y="46990"/>
                  </a:lnTo>
                  <a:lnTo>
                    <a:pt x="28994" y="49530"/>
                  </a:lnTo>
                  <a:lnTo>
                    <a:pt x="25336" y="52070"/>
                  </a:lnTo>
                  <a:lnTo>
                    <a:pt x="25984" y="53340"/>
                  </a:lnTo>
                  <a:lnTo>
                    <a:pt x="27203" y="52374"/>
                  </a:lnTo>
                  <a:lnTo>
                    <a:pt x="25349" y="55880"/>
                  </a:lnTo>
                  <a:lnTo>
                    <a:pt x="28295" y="53340"/>
                  </a:lnTo>
                  <a:lnTo>
                    <a:pt x="29768" y="52070"/>
                  </a:lnTo>
                  <a:lnTo>
                    <a:pt x="30264" y="53340"/>
                  </a:lnTo>
                  <a:lnTo>
                    <a:pt x="27381" y="54610"/>
                  </a:lnTo>
                  <a:lnTo>
                    <a:pt x="28892" y="55880"/>
                  </a:lnTo>
                  <a:lnTo>
                    <a:pt x="32207" y="57150"/>
                  </a:lnTo>
                  <a:lnTo>
                    <a:pt x="33909" y="58420"/>
                  </a:lnTo>
                  <a:lnTo>
                    <a:pt x="31826" y="58420"/>
                  </a:lnTo>
                  <a:lnTo>
                    <a:pt x="31191" y="59690"/>
                  </a:lnTo>
                  <a:lnTo>
                    <a:pt x="34124" y="60960"/>
                  </a:lnTo>
                  <a:lnTo>
                    <a:pt x="33934" y="64770"/>
                  </a:lnTo>
                  <a:lnTo>
                    <a:pt x="33655" y="68580"/>
                  </a:lnTo>
                  <a:lnTo>
                    <a:pt x="36779" y="67310"/>
                  </a:lnTo>
                  <a:lnTo>
                    <a:pt x="38658" y="67310"/>
                  </a:lnTo>
                  <a:lnTo>
                    <a:pt x="37109" y="68580"/>
                  </a:lnTo>
                  <a:lnTo>
                    <a:pt x="36144" y="69850"/>
                  </a:lnTo>
                  <a:lnTo>
                    <a:pt x="43662" y="69850"/>
                  </a:lnTo>
                  <a:lnTo>
                    <a:pt x="41986" y="73660"/>
                  </a:lnTo>
                  <a:lnTo>
                    <a:pt x="41021" y="73660"/>
                  </a:lnTo>
                  <a:lnTo>
                    <a:pt x="40817" y="76200"/>
                  </a:lnTo>
                  <a:lnTo>
                    <a:pt x="47155" y="72390"/>
                  </a:lnTo>
                  <a:lnTo>
                    <a:pt x="45554" y="74930"/>
                  </a:lnTo>
                  <a:lnTo>
                    <a:pt x="44958" y="74930"/>
                  </a:lnTo>
                  <a:lnTo>
                    <a:pt x="45643" y="78740"/>
                  </a:lnTo>
                  <a:lnTo>
                    <a:pt x="49923" y="80010"/>
                  </a:lnTo>
                  <a:lnTo>
                    <a:pt x="47536" y="83820"/>
                  </a:lnTo>
                  <a:lnTo>
                    <a:pt x="51435" y="82550"/>
                  </a:lnTo>
                  <a:lnTo>
                    <a:pt x="47752" y="87630"/>
                  </a:lnTo>
                  <a:lnTo>
                    <a:pt x="52920" y="83820"/>
                  </a:lnTo>
                  <a:lnTo>
                    <a:pt x="51473" y="87630"/>
                  </a:lnTo>
                  <a:lnTo>
                    <a:pt x="50266" y="87630"/>
                  </a:lnTo>
                  <a:lnTo>
                    <a:pt x="50076" y="91440"/>
                  </a:lnTo>
                  <a:lnTo>
                    <a:pt x="50241" y="91440"/>
                  </a:lnTo>
                  <a:lnTo>
                    <a:pt x="53809" y="90170"/>
                  </a:lnTo>
                  <a:lnTo>
                    <a:pt x="54825" y="90170"/>
                  </a:lnTo>
                  <a:lnTo>
                    <a:pt x="52209" y="91440"/>
                  </a:lnTo>
                  <a:lnTo>
                    <a:pt x="55638" y="91440"/>
                  </a:lnTo>
                  <a:lnTo>
                    <a:pt x="57467" y="92710"/>
                  </a:lnTo>
                  <a:lnTo>
                    <a:pt x="55473" y="95250"/>
                  </a:lnTo>
                  <a:lnTo>
                    <a:pt x="54152" y="96520"/>
                  </a:lnTo>
                  <a:lnTo>
                    <a:pt x="58064" y="97790"/>
                  </a:lnTo>
                  <a:lnTo>
                    <a:pt x="59016" y="97790"/>
                  </a:lnTo>
                  <a:lnTo>
                    <a:pt x="52844" y="100330"/>
                  </a:lnTo>
                  <a:lnTo>
                    <a:pt x="56134" y="100330"/>
                  </a:lnTo>
                  <a:lnTo>
                    <a:pt x="56603" y="99060"/>
                  </a:lnTo>
                  <a:lnTo>
                    <a:pt x="58293" y="99060"/>
                  </a:lnTo>
                  <a:lnTo>
                    <a:pt x="57137" y="100330"/>
                  </a:lnTo>
                  <a:lnTo>
                    <a:pt x="58102" y="101600"/>
                  </a:lnTo>
                  <a:lnTo>
                    <a:pt x="59486" y="101600"/>
                  </a:lnTo>
                  <a:lnTo>
                    <a:pt x="57556" y="102870"/>
                  </a:lnTo>
                  <a:lnTo>
                    <a:pt x="58407" y="105410"/>
                  </a:lnTo>
                  <a:lnTo>
                    <a:pt x="61163" y="106680"/>
                  </a:lnTo>
                  <a:lnTo>
                    <a:pt x="62598" y="107950"/>
                  </a:lnTo>
                  <a:lnTo>
                    <a:pt x="62903" y="106680"/>
                  </a:lnTo>
                  <a:lnTo>
                    <a:pt x="66128" y="105410"/>
                  </a:lnTo>
                  <a:lnTo>
                    <a:pt x="66852" y="105410"/>
                  </a:lnTo>
                  <a:lnTo>
                    <a:pt x="66230" y="106032"/>
                  </a:lnTo>
                  <a:lnTo>
                    <a:pt x="67513" y="105410"/>
                  </a:lnTo>
                  <a:lnTo>
                    <a:pt x="67729" y="106680"/>
                  </a:lnTo>
                  <a:lnTo>
                    <a:pt x="64770" y="107950"/>
                  </a:lnTo>
                  <a:lnTo>
                    <a:pt x="65176" y="107950"/>
                  </a:lnTo>
                  <a:lnTo>
                    <a:pt x="64401" y="109220"/>
                  </a:lnTo>
                  <a:lnTo>
                    <a:pt x="63804" y="109220"/>
                  </a:lnTo>
                  <a:lnTo>
                    <a:pt x="62725" y="110490"/>
                  </a:lnTo>
                  <a:lnTo>
                    <a:pt x="64693" y="109220"/>
                  </a:lnTo>
                  <a:lnTo>
                    <a:pt x="61125" y="113030"/>
                  </a:lnTo>
                  <a:lnTo>
                    <a:pt x="64477" y="111760"/>
                  </a:lnTo>
                  <a:lnTo>
                    <a:pt x="63703" y="113030"/>
                  </a:lnTo>
                  <a:lnTo>
                    <a:pt x="65138" y="114300"/>
                  </a:lnTo>
                  <a:lnTo>
                    <a:pt x="66751" y="114300"/>
                  </a:lnTo>
                  <a:lnTo>
                    <a:pt x="68072" y="116840"/>
                  </a:lnTo>
                  <a:lnTo>
                    <a:pt x="70446" y="114300"/>
                  </a:lnTo>
                  <a:lnTo>
                    <a:pt x="70396" y="115570"/>
                  </a:lnTo>
                  <a:lnTo>
                    <a:pt x="72644" y="114300"/>
                  </a:lnTo>
                  <a:lnTo>
                    <a:pt x="72796" y="116840"/>
                  </a:lnTo>
                  <a:lnTo>
                    <a:pt x="71958" y="119380"/>
                  </a:lnTo>
                  <a:lnTo>
                    <a:pt x="73253" y="120650"/>
                  </a:lnTo>
                  <a:lnTo>
                    <a:pt x="75095" y="120650"/>
                  </a:lnTo>
                  <a:lnTo>
                    <a:pt x="76377" y="121920"/>
                  </a:lnTo>
                  <a:lnTo>
                    <a:pt x="74295" y="121920"/>
                  </a:lnTo>
                  <a:lnTo>
                    <a:pt x="75946" y="123190"/>
                  </a:lnTo>
                  <a:lnTo>
                    <a:pt x="76377" y="123190"/>
                  </a:lnTo>
                  <a:lnTo>
                    <a:pt x="79756" y="124460"/>
                  </a:lnTo>
                  <a:lnTo>
                    <a:pt x="80441" y="123190"/>
                  </a:lnTo>
                  <a:lnTo>
                    <a:pt x="80619" y="123190"/>
                  </a:lnTo>
                  <a:lnTo>
                    <a:pt x="81445" y="121920"/>
                  </a:lnTo>
                  <a:lnTo>
                    <a:pt x="82080" y="123190"/>
                  </a:lnTo>
                  <a:lnTo>
                    <a:pt x="81229" y="124460"/>
                  </a:lnTo>
                  <a:lnTo>
                    <a:pt x="84886" y="124460"/>
                  </a:lnTo>
                  <a:lnTo>
                    <a:pt x="78016" y="134620"/>
                  </a:lnTo>
                  <a:lnTo>
                    <a:pt x="83883" y="133350"/>
                  </a:lnTo>
                  <a:lnTo>
                    <a:pt x="87439" y="133350"/>
                  </a:lnTo>
                  <a:lnTo>
                    <a:pt x="87795" y="134620"/>
                  </a:lnTo>
                  <a:lnTo>
                    <a:pt x="85420" y="134620"/>
                  </a:lnTo>
                  <a:lnTo>
                    <a:pt x="84658" y="135890"/>
                  </a:lnTo>
                  <a:lnTo>
                    <a:pt x="89852" y="135890"/>
                  </a:lnTo>
                  <a:lnTo>
                    <a:pt x="86855" y="139700"/>
                  </a:lnTo>
                  <a:lnTo>
                    <a:pt x="90563" y="139700"/>
                  </a:lnTo>
                  <a:lnTo>
                    <a:pt x="85521" y="146050"/>
                  </a:lnTo>
                  <a:lnTo>
                    <a:pt x="94830" y="143510"/>
                  </a:lnTo>
                  <a:lnTo>
                    <a:pt x="92405" y="148590"/>
                  </a:lnTo>
                  <a:lnTo>
                    <a:pt x="93764" y="147320"/>
                  </a:lnTo>
                  <a:lnTo>
                    <a:pt x="95237" y="147320"/>
                  </a:lnTo>
                  <a:lnTo>
                    <a:pt x="95542" y="147320"/>
                  </a:lnTo>
                  <a:lnTo>
                    <a:pt x="95402" y="147408"/>
                  </a:lnTo>
                  <a:lnTo>
                    <a:pt x="100152" y="149860"/>
                  </a:lnTo>
                  <a:lnTo>
                    <a:pt x="99910" y="157480"/>
                  </a:lnTo>
                  <a:lnTo>
                    <a:pt x="102006" y="162560"/>
                  </a:lnTo>
                  <a:lnTo>
                    <a:pt x="102882" y="163830"/>
                  </a:lnTo>
                  <a:lnTo>
                    <a:pt x="110007" y="157480"/>
                  </a:lnTo>
                  <a:lnTo>
                    <a:pt x="108204" y="161290"/>
                  </a:lnTo>
                  <a:lnTo>
                    <a:pt x="105143" y="163830"/>
                  </a:lnTo>
                  <a:lnTo>
                    <a:pt x="110756" y="163830"/>
                  </a:lnTo>
                  <a:lnTo>
                    <a:pt x="110172" y="170180"/>
                  </a:lnTo>
                  <a:lnTo>
                    <a:pt x="113563" y="170180"/>
                  </a:lnTo>
                  <a:lnTo>
                    <a:pt x="114592" y="170180"/>
                  </a:lnTo>
                  <a:lnTo>
                    <a:pt x="113817" y="171450"/>
                  </a:lnTo>
                  <a:lnTo>
                    <a:pt x="113563" y="170180"/>
                  </a:lnTo>
                  <a:lnTo>
                    <a:pt x="112204" y="172720"/>
                  </a:lnTo>
                  <a:lnTo>
                    <a:pt x="115430" y="172720"/>
                  </a:lnTo>
                  <a:lnTo>
                    <a:pt x="116979" y="171450"/>
                  </a:lnTo>
                  <a:lnTo>
                    <a:pt x="117182" y="172720"/>
                  </a:lnTo>
                  <a:lnTo>
                    <a:pt x="115671" y="172720"/>
                  </a:lnTo>
                  <a:lnTo>
                    <a:pt x="115138" y="173990"/>
                  </a:lnTo>
                  <a:lnTo>
                    <a:pt x="114566" y="175260"/>
                  </a:lnTo>
                  <a:lnTo>
                    <a:pt x="118859" y="173990"/>
                  </a:lnTo>
                  <a:lnTo>
                    <a:pt x="117030" y="175260"/>
                  </a:lnTo>
                  <a:lnTo>
                    <a:pt x="117525" y="175260"/>
                  </a:lnTo>
                  <a:lnTo>
                    <a:pt x="117678" y="177800"/>
                  </a:lnTo>
                  <a:lnTo>
                    <a:pt x="119494" y="175260"/>
                  </a:lnTo>
                  <a:lnTo>
                    <a:pt x="119418" y="177800"/>
                  </a:lnTo>
                  <a:lnTo>
                    <a:pt x="122237" y="176530"/>
                  </a:lnTo>
                  <a:lnTo>
                    <a:pt x="121716" y="179070"/>
                  </a:lnTo>
                  <a:lnTo>
                    <a:pt x="124612" y="176530"/>
                  </a:lnTo>
                  <a:lnTo>
                    <a:pt x="122174" y="181584"/>
                  </a:lnTo>
                  <a:lnTo>
                    <a:pt x="125704" y="179070"/>
                  </a:lnTo>
                  <a:lnTo>
                    <a:pt x="122174" y="181610"/>
                  </a:lnTo>
                  <a:lnTo>
                    <a:pt x="124548" y="182880"/>
                  </a:lnTo>
                  <a:lnTo>
                    <a:pt x="126796" y="181610"/>
                  </a:lnTo>
                  <a:lnTo>
                    <a:pt x="125552" y="182880"/>
                  </a:lnTo>
                  <a:lnTo>
                    <a:pt x="126238" y="184150"/>
                  </a:lnTo>
                  <a:lnTo>
                    <a:pt x="124548" y="184150"/>
                  </a:lnTo>
                  <a:lnTo>
                    <a:pt x="125272" y="185420"/>
                  </a:lnTo>
                  <a:lnTo>
                    <a:pt x="126568" y="185420"/>
                  </a:lnTo>
                  <a:lnTo>
                    <a:pt x="128244" y="184150"/>
                  </a:lnTo>
                  <a:lnTo>
                    <a:pt x="125361" y="189230"/>
                  </a:lnTo>
                  <a:lnTo>
                    <a:pt x="134150" y="182880"/>
                  </a:lnTo>
                  <a:lnTo>
                    <a:pt x="129552" y="189230"/>
                  </a:lnTo>
                  <a:lnTo>
                    <a:pt x="133477" y="189230"/>
                  </a:lnTo>
                  <a:lnTo>
                    <a:pt x="135978" y="190246"/>
                  </a:lnTo>
                  <a:lnTo>
                    <a:pt x="133388" y="193040"/>
                  </a:lnTo>
                  <a:lnTo>
                    <a:pt x="135864" y="194030"/>
                  </a:lnTo>
                  <a:lnTo>
                    <a:pt x="136626" y="190500"/>
                  </a:lnTo>
                  <a:lnTo>
                    <a:pt x="139293" y="191770"/>
                  </a:lnTo>
                  <a:lnTo>
                    <a:pt x="136067" y="194119"/>
                  </a:lnTo>
                  <a:lnTo>
                    <a:pt x="136563" y="194310"/>
                  </a:lnTo>
                  <a:lnTo>
                    <a:pt x="140500" y="191770"/>
                  </a:lnTo>
                  <a:lnTo>
                    <a:pt x="141312" y="194030"/>
                  </a:lnTo>
                  <a:lnTo>
                    <a:pt x="141414" y="195580"/>
                  </a:lnTo>
                  <a:lnTo>
                    <a:pt x="138950" y="195580"/>
                  </a:lnTo>
                  <a:lnTo>
                    <a:pt x="142113" y="196850"/>
                  </a:lnTo>
                  <a:lnTo>
                    <a:pt x="142113" y="200660"/>
                  </a:lnTo>
                  <a:lnTo>
                    <a:pt x="145554" y="199390"/>
                  </a:lnTo>
                  <a:lnTo>
                    <a:pt x="145249" y="200660"/>
                  </a:lnTo>
                  <a:lnTo>
                    <a:pt x="144729" y="200660"/>
                  </a:lnTo>
                  <a:lnTo>
                    <a:pt x="144538" y="201930"/>
                  </a:lnTo>
                  <a:lnTo>
                    <a:pt x="146037" y="200660"/>
                  </a:lnTo>
                  <a:lnTo>
                    <a:pt x="145313" y="200660"/>
                  </a:lnTo>
                  <a:lnTo>
                    <a:pt x="146177" y="199390"/>
                  </a:lnTo>
                  <a:lnTo>
                    <a:pt x="147040" y="198120"/>
                  </a:lnTo>
                  <a:lnTo>
                    <a:pt x="150533" y="197065"/>
                  </a:lnTo>
                  <a:lnTo>
                    <a:pt x="147510" y="199390"/>
                  </a:lnTo>
                  <a:lnTo>
                    <a:pt x="152920" y="198120"/>
                  </a:lnTo>
                  <a:lnTo>
                    <a:pt x="148983" y="201256"/>
                  </a:lnTo>
                  <a:lnTo>
                    <a:pt x="148983" y="201930"/>
                  </a:lnTo>
                  <a:lnTo>
                    <a:pt x="148488" y="203200"/>
                  </a:lnTo>
                  <a:lnTo>
                    <a:pt x="148005" y="203200"/>
                  </a:lnTo>
                  <a:lnTo>
                    <a:pt x="148983" y="201930"/>
                  </a:lnTo>
                  <a:lnTo>
                    <a:pt x="148983" y="201256"/>
                  </a:lnTo>
                  <a:lnTo>
                    <a:pt x="146519" y="203200"/>
                  </a:lnTo>
                  <a:lnTo>
                    <a:pt x="147002" y="203200"/>
                  </a:lnTo>
                  <a:lnTo>
                    <a:pt x="148971" y="204470"/>
                  </a:lnTo>
                  <a:lnTo>
                    <a:pt x="150202" y="201930"/>
                  </a:lnTo>
                  <a:lnTo>
                    <a:pt x="151193" y="203200"/>
                  </a:lnTo>
                  <a:lnTo>
                    <a:pt x="150444" y="203200"/>
                  </a:lnTo>
                  <a:lnTo>
                    <a:pt x="150088" y="204114"/>
                  </a:lnTo>
                  <a:lnTo>
                    <a:pt x="152895" y="203200"/>
                  </a:lnTo>
                  <a:lnTo>
                    <a:pt x="153136" y="204470"/>
                  </a:lnTo>
                  <a:lnTo>
                    <a:pt x="152654" y="204470"/>
                  </a:lnTo>
                  <a:lnTo>
                    <a:pt x="152374" y="205168"/>
                  </a:lnTo>
                  <a:lnTo>
                    <a:pt x="153619" y="207010"/>
                  </a:lnTo>
                  <a:lnTo>
                    <a:pt x="158267" y="204470"/>
                  </a:lnTo>
                  <a:lnTo>
                    <a:pt x="158496" y="207010"/>
                  </a:lnTo>
                  <a:lnTo>
                    <a:pt x="154838" y="209550"/>
                  </a:lnTo>
                  <a:lnTo>
                    <a:pt x="158000" y="208280"/>
                  </a:lnTo>
                  <a:lnTo>
                    <a:pt x="155321" y="210820"/>
                  </a:lnTo>
                  <a:lnTo>
                    <a:pt x="157048" y="210820"/>
                  </a:lnTo>
                  <a:lnTo>
                    <a:pt x="158026" y="209550"/>
                  </a:lnTo>
                  <a:lnTo>
                    <a:pt x="158762" y="210820"/>
                  </a:lnTo>
                  <a:lnTo>
                    <a:pt x="161442" y="209550"/>
                  </a:lnTo>
                  <a:lnTo>
                    <a:pt x="161213" y="210820"/>
                  </a:lnTo>
                  <a:lnTo>
                    <a:pt x="159512" y="210820"/>
                  </a:lnTo>
                  <a:lnTo>
                    <a:pt x="161493" y="212090"/>
                  </a:lnTo>
                  <a:lnTo>
                    <a:pt x="161709" y="210820"/>
                  </a:lnTo>
                  <a:lnTo>
                    <a:pt x="163918" y="209550"/>
                  </a:lnTo>
                  <a:lnTo>
                    <a:pt x="164503" y="208280"/>
                  </a:lnTo>
                  <a:lnTo>
                    <a:pt x="165100" y="207010"/>
                  </a:lnTo>
                  <a:lnTo>
                    <a:pt x="165366" y="208280"/>
                  </a:lnTo>
                  <a:lnTo>
                    <a:pt x="164884" y="208280"/>
                  </a:lnTo>
                  <a:lnTo>
                    <a:pt x="166116" y="209550"/>
                  </a:lnTo>
                  <a:lnTo>
                    <a:pt x="164896" y="210820"/>
                  </a:lnTo>
                  <a:lnTo>
                    <a:pt x="167474" y="210820"/>
                  </a:lnTo>
                  <a:lnTo>
                    <a:pt x="167373" y="212090"/>
                  </a:lnTo>
                  <a:lnTo>
                    <a:pt x="166636" y="212090"/>
                  </a:lnTo>
                  <a:lnTo>
                    <a:pt x="164617" y="214210"/>
                  </a:lnTo>
                  <a:lnTo>
                    <a:pt x="166408" y="213360"/>
                  </a:lnTo>
                  <a:lnTo>
                    <a:pt x="166204" y="215900"/>
                  </a:lnTo>
                  <a:lnTo>
                    <a:pt x="167678" y="215265"/>
                  </a:lnTo>
                  <a:lnTo>
                    <a:pt x="166954" y="215900"/>
                  </a:lnTo>
                  <a:lnTo>
                    <a:pt x="166712" y="217170"/>
                  </a:lnTo>
                  <a:lnTo>
                    <a:pt x="168744" y="214795"/>
                  </a:lnTo>
                  <a:lnTo>
                    <a:pt x="168643" y="215900"/>
                  </a:lnTo>
                  <a:lnTo>
                    <a:pt x="168402" y="215900"/>
                  </a:lnTo>
                  <a:lnTo>
                    <a:pt x="167220" y="217170"/>
                  </a:lnTo>
                  <a:lnTo>
                    <a:pt x="167970" y="218440"/>
                  </a:lnTo>
                  <a:lnTo>
                    <a:pt x="169722" y="214630"/>
                  </a:lnTo>
                  <a:lnTo>
                    <a:pt x="170319" y="213360"/>
                  </a:lnTo>
                  <a:lnTo>
                    <a:pt x="170129" y="215900"/>
                  </a:lnTo>
                  <a:lnTo>
                    <a:pt x="169875" y="215900"/>
                  </a:lnTo>
                  <a:lnTo>
                    <a:pt x="169659" y="217170"/>
                  </a:lnTo>
                  <a:lnTo>
                    <a:pt x="169164" y="217170"/>
                  </a:lnTo>
                  <a:lnTo>
                    <a:pt x="169684" y="218440"/>
                  </a:lnTo>
                  <a:lnTo>
                    <a:pt x="172821" y="218440"/>
                  </a:lnTo>
                  <a:lnTo>
                    <a:pt x="173113" y="219710"/>
                  </a:lnTo>
                  <a:lnTo>
                    <a:pt x="171018" y="223113"/>
                  </a:lnTo>
                  <a:lnTo>
                    <a:pt x="171742" y="223520"/>
                  </a:lnTo>
                  <a:lnTo>
                    <a:pt x="176339" y="222250"/>
                  </a:lnTo>
                  <a:lnTo>
                    <a:pt x="177419" y="224777"/>
                  </a:lnTo>
                  <a:lnTo>
                    <a:pt x="180098" y="222250"/>
                  </a:lnTo>
                  <a:lnTo>
                    <a:pt x="181444" y="220980"/>
                  </a:lnTo>
                  <a:lnTo>
                    <a:pt x="176796" y="227330"/>
                  </a:lnTo>
                  <a:lnTo>
                    <a:pt x="178663" y="226441"/>
                  </a:lnTo>
                  <a:lnTo>
                    <a:pt x="177647" y="227825"/>
                  </a:lnTo>
                  <a:lnTo>
                    <a:pt x="178092" y="229870"/>
                  </a:lnTo>
                  <a:lnTo>
                    <a:pt x="180873" y="228600"/>
                  </a:lnTo>
                  <a:lnTo>
                    <a:pt x="183807" y="229870"/>
                  </a:lnTo>
                  <a:lnTo>
                    <a:pt x="182626" y="229870"/>
                  </a:lnTo>
                  <a:lnTo>
                    <a:pt x="182435" y="232410"/>
                  </a:lnTo>
                  <a:lnTo>
                    <a:pt x="183934" y="232410"/>
                  </a:lnTo>
                  <a:lnTo>
                    <a:pt x="184238" y="233680"/>
                  </a:lnTo>
                  <a:lnTo>
                    <a:pt x="185420" y="232410"/>
                  </a:lnTo>
                  <a:lnTo>
                    <a:pt x="185699" y="233680"/>
                  </a:lnTo>
                  <a:lnTo>
                    <a:pt x="186842" y="231140"/>
                  </a:lnTo>
                  <a:lnTo>
                    <a:pt x="186588" y="234950"/>
                  </a:lnTo>
                  <a:lnTo>
                    <a:pt x="188963" y="236220"/>
                  </a:lnTo>
                  <a:lnTo>
                    <a:pt x="191477" y="236220"/>
                  </a:lnTo>
                  <a:lnTo>
                    <a:pt x="191643" y="238760"/>
                  </a:lnTo>
                  <a:lnTo>
                    <a:pt x="191376" y="238760"/>
                  </a:lnTo>
                  <a:lnTo>
                    <a:pt x="190207" y="240030"/>
                  </a:lnTo>
                  <a:lnTo>
                    <a:pt x="193052" y="240030"/>
                  </a:lnTo>
                  <a:lnTo>
                    <a:pt x="194538" y="238760"/>
                  </a:lnTo>
                  <a:lnTo>
                    <a:pt x="193802" y="238760"/>
                  </a:lnTo>
                  <a:lnTo>
                    <a:pt x="194691" y="237490"/>
                  </a:lnTo>
                  <a:lnTo>
                    <a:pt x="195872" y="236220"/>
                  </a:lnTo>
                  <a:lnTo>
                    <a:pt x="197548" y="236220"/>
                  </a:lnTo>
                  <a:lnTo>
                    <a:pt x="195681" y="237490"/>
                  </a:lnTo>
                  <a:lnTo>
                    <a:pt x="194957" y="240030"/>
                  </a:lnTo>
                  <a:lnTo>
                    <a:pt x="195326" y="240030"/>
                  </a:lnTo>
                  <a:lnTo>
                    <a:pt x="194030" y="242570"/>
                  </a:lnTo>
                  <a:lnTo>
                    <a:pt x="195808" y="240030"/>
                  </a:lnTo>
                  <a:lnTo>
                    <a:pt x="196697" y="238760"/>
                  </a:lnTo>
                  <a:lnTo>
                    <a:pt x="199364" y="234950"/>
                  </a:lnTo>
                  <a:lnTo>
                    <a:pt x="198704" y="238760"/>
                  </a:lnTo>
                  <a:lnTo>
                    <a:pt x="197777" y="240030"/>
                  </a:lnTo>
                  <a:lnTo>
                    <a:pt x="198678" y="240030"/>
                  </a:lnTo>
                  <a:lnTo>
                    <a:pt x="200240" y="238760"/>
                  </a:lnTo>
                  <a:lnTo>
                    <a:pt x="200494" y="240030"/>
                  </a:lnTo>
                  <a:lnTo>
                    <a:pt x="198843" y="241300"/>
                  </a:lnTo>
                  <a:lnTo>
                    <a:pt x="199123" y="240030"/>
                  </a:lnTo>
                  <a:lnTo>
                    <a:pt x="197573" y="241300"/>
                  </a:lnTo>
                  <a:lnTo>
                    <a:pt x="198399" y="242570"/>
                  </a:lnTo>
                  <a:lnTo>
                    <a:pt x="198907" y="242100"/>
                  </a:lnTo>
                  <a:lnTo>
                    <a:pt x="197739" y="245110"/>
                  </a:lnTo>
                  <a:lnTo>
                    <a:pt x="198374" y="243840"/>
                  </a:lnTo>
                  <a:lnTo>
                    <a:pt x="198526" y="245097"/>
                  </a:lnTo>
                  <a:lnTo>
                    <a:pt x="198501" y="246037"/>
                  </a:lnTo>
                  <a:lnTo>
                    <a:pt x="198577" y="245567"/>
                  </a:lnTo>
                  <a:lnTo>
                    <a:pt x="198767" y="247650"/>
                  </a:lnTo>
                  <a:lnTo>
                    <a:pt x="199047" y="246380"/>
                  </a:lnTo>
                  <a:lnTo>
                    <a:pt x="201904" y="243840"/>
                  </a:lnTo>
                  <a:lnTo>
                    <a:pt x="203327" y="242570"/>
                  </a:lnTo>
                  <a:lnTo>
                    <a:pt x="204749" y="241300"/>
                  </a:lnTo>
                  <a:lnTo>
                    <a:pt x="202412" y="246240"/>
                  </a:lnTo>
                  <a:lnTo>
                    <a:pt x="201955" y="246380"/>
                  </a:lnTo>
                  <a:lnTo>
                    <a:pt x="202336" y="246380"/>
                  </a:lnTo>
                  <a:lnTo>
                    <a:pt x="201752" y="247650"/>
                  </a:lnTo>
                  <a:lnTo>
                    <a:pt x="203923" y="246380"/>
                  </a:lnTo>
                  <a:lnTo>
                    <a:pt x="204177" y="246380"/>
                  </a:lnTo>
                  <a:lnTo>
                    <a:pt x="202006" y="248920"/>
                  </a:lnTo>
                  <a:lnTo>
                    <a:pt x="201739" y="250190"/>
                  </a:lnTo>
                  <a:lnTo>
                    <a:pt x="201561" y="250190"/>
                  </a:lnTo>
                  <a:lnTo>
                    <a:pt x="200837" y="251460"/>
                  </a:lnTo>
                  <a:lnTo>
                    <a:pt x="203085" y="250190"/>
                  </a:lnTo>
                  <a:lnTo>
                    <a:pt x="200482" y="254000"/>
                  </a:lnTo>
                  <a:lnTo>
                    <a:pt x="203720" y="251460"/>
                  </a:lnTo>
                  <a:lnTo>
                    <a:pt x="203098" y="252730"/>
                  </a:lnTo>
                  <a:lnTo>
                    <a:pt x="203441" y="252730"/>
                  </a:lnTo>
                  <a:lnTo>
                    <a:pt x="204355" y="251460"/>
                  </a:lnTo>
                  <a:lnTo>
                    <a:pt x="207759" y="250190"/>
                  </a:lnTo>
                  <a:lnTo>
                    <a:pt x="204317" y="256540"/>
                  </a:lnTo>
                  <a:lnTo>
                    <a:pt x="209105" y="255270"/>
                  </a:lnTo>
                  <a:lnTo>
                    <a:pt x="211836" y="254000"/>
                  </a:lnTo>
                  <a:lnTo>
                    <a:pt x="214337" y="252730"/>
                  </a:lnTo>
                  <a:lnTo>
                    <a:pt x="216776" y="251460"/>
                  </a:lnTo>
                  <a:lnTo>
                    <a:pt x="216166" y="254000"/>
                  </a:lnTo>
                  <a:lnTo>
                    <a:pt x="213995" y="254000"/>
                  </a:lnTo>
                  <a:lnTo>
                    <a:pt x="213753" y="256540"/>
                  </a:lnTo>
                  <a:lnTo>
                    <a:pt x="215201" y="256540"/>
                  </a:lnTo>
                  <a:lnTo>
                    <a:pt x="214337" y="259080"/>
                  </a:lnTo>
                  <a:lnTo>
                    <a:pt x="215061" y="259080"/>
                  </a:lnTo>
                  <a:lnTo>
                    <a:pt x="216535" y="257251"/>
                  </a:lnTo>
                  <a:lnTo>
                    <a:pt x="216115" y="256540"/>
                  </a:lnTo>
                  <a:lnTo>
                    <a:pt x="217716" y="255270"/>
                  </a:lnTo>
                  <a:lnTo>
                    <a:pt x="219316" y="254000"/>
                  </a:lnTo>
                  <a:lnTo>
                    <a:pt x="216001" y="255270"/>
                  </a:lnTo>
                  <a:lnTo>
                    <a:pt x="216535" y="254000"/>
                  </a:lnTo>
                  <a:lnTo>
                    <a:pt x="217957" y="252730"/>
                  </a:lnTo>
                  <a:lnTo>
                    <a:pt x="218846" y="252730"/>
                  </a:lnTo>
                  <a:lnTo>
                    <a:pt x="219544" y="250190"/>
                  </a:lnTo>
                  <a:close/>
                </a:path>
                <a:path w="571500" h="760095">
                  <a:moveTo>
                    <a:pt x="220078" y="259372"/>
                  </a:moveTo>
                  <a:lnTo>
                    <a:pt x="218706" y="260350"/>
                  </a:lnTo>
                  <a:lnTo>
                    <a:pt x="218262" y="261404"/>
                  </a:lnTo>
                  <a:lnTo>
                    <a:pt x="219951" y="260350"/>
                  </a:lnTo>
                  <a:lnTo>
                    <a:pt x="220078" y="259372"/>
                  </a:lnTo>
                  <a:close/>
                </a:path>
                <a:path w="571500" h="760095">
                  <a:moveTo>
                    <a:pt x="220484" y="259080"/>
                  </a:moveTo>
                  <a:lnTo>
                    <a:pt x="220116" y="259080"/>
                  </a:lnTo>
                  <a:lnTo>
                    <a:pt x="220078" y="259372"/>
                  </a:lnTo>
                  <a:lnTo>
                    <a:pt x="220484" y="259080"/>
                  </a:lnTo>
                  <a:close/>
                </a:path>
                <a:path w="571500" h="760095">
                  <a:moveTo>
                    <a:pt x="222745" y="254000"/>
                  </a:moveTo>
                  <a:lnTo>
                    <a:pt x="216852" y="257810"/>
                  </a:lnTo>
                  <a:lnTo>
                    <a:pt x="216001" y="259080"/>
                  </a:lnTo>
                  <a:lnTo>
                    <a:pt x="214668" y="260350"/>
                  </a:lnTo>
                  <a:lnTo>
                    <a:pt x="214922" y="260350"/>
                  </a:lnTo>
                  <a:lnTo>
                    <a:pt x="216789" y="259080"/>
                  </a:lnTo>
                  <a:lnTo>
                    <a:pt x="217855" y="259080"/>
                  </a:lnTo>
                  <a:lnTo>
                    <a:pt x="216992" y="260350"/>
                  </a:lnTo>
                  <a:lnTo>
                    <a:pt x="218046" y="259080"/>
                  </a:lnTo>
                  <a:lnTo>
                    <a:pt x="219405" y="259080"/>
                  </a:lnTo>
                  <a:lnTo>
                    <a:pt x="222745" y="254000"/>
                  </a:lnTo>
                  <a:close/>
                </a:path>
                <a:path w="571500" h="760095">
                  <a:moveTo>
                    <a:pt x="333336" y="424472"/>
                  </a:moveTo>
                  <a:lnTo>
                    <a:pt x="332168" y="423202"/>
                  </a:lnTo>
                  <a:lnTo>
                    <a:pt x="331279" y="425742"/>
                  </a:lnTo>
                  <a:lnTo>
                    <a:pt x="332981" y="424472"/>
                  </a:lnTo>
                  <a:lnTo>
                    <a:pt x="333336" y="424472"/>
                  </a:lnTo>
                  <a:close/>
                </a:path>
                <a:path w="571500" h="760095">
                  <a:moveTo>
                    <a:pt x="337439" y="424472"/>
                  </a:moveTo>
                  <a:lnTo>
                    <a:pt x="336740" y="424878"/>
                  </a:lnTo>
                  <a:lnTo>
                    <a:pt x="336689" y="425323"/>
                  </a:lnTo>
                  <a:lnTo>
                    <a:pt x="337439" y="424472"/>
                  </a:lnTo>
                  <a:close/>
                </a:path>
                <a:path w="571500" h="760095">
                  <a:moveTo>
                    <a:pt x="339890" y="431888"/>
                  </a:moveTo>
                  <a:lnTo>
                    <a:pt x="339636" y="432054"/>
                  </a:lnTo>
                  <a:lnTo>
                    <a:pt x="339483" y="432206"/>
                  </a:lnTo>
                  <a:lnTo>
                    <a:pt x="339674" y="432117"/>
                  </a:lnTo>
                  <a:lnTo>
                    <a:pt x="339890" y="431888"/>
                  </a:lnTo>
                  <a:close/>
                </a:path>
                <a:path w="571500" h="760095">
                  <a:moveTo>
                    <a:pt x="340118" y="410565"/>
                  </a:moveTo>
                  <a:lnTo>
                    <a:pt x="338734" y="411746"/>
                  </a:lnTo>
                  <a:lnTo>
                    <a:pt x="338975" y="411759"/>
                  </a:lnTo>
                  <a:lnTo>
                    <a:pt x="340118" y="410565"/>
                  </a:lnTo>
                  <a:close/>
                </a:path>
                <a:path w="571500" h="760095">
                  <a:moveTo>
                    <a:pt x="348259" y="440664"/>
                  </a:moveTo>
                  <a:lnTo>
                    <a:pt x="347891" y="440982"/>
                  </a:lnTo>
                  <a:lnTo>
                    <a:pt x="348056" y="440982"/>
                  </a:lnTo>
                  <a:lnTo>
                    <a:pt x="348259" y="440664"/>
                  </a:lnTo>
                  <a:close/>
                </a:path>
                <a:path w="571500" h="760095">
                  <a:moveTo>
                    <a:pt x="351078" y="441032"/>
                  </a:moveTo>
                  <a:lnTo>
                    <a:pt x="348792" y="443522"/>
                  </a:lnTo>
                  <a:lnTo>
                    <a:pt x="351078" y="441032"/>
                  </a:lnTo>
                  <a:close/>
                </a:path>
                <a:path w="571500" h="760095">
                  <a:moveTo>
                    <a:pt x="354545" y="448602"/>
                  </a:moveTo>
                  <a:lnTo>
                    <a:pt x="352412" y="448602"/>
                  </a:lnTo>
                  <a:lnTo>
                    <a:pt x="353491" y="449872"/>
                  </a:lnTo>
                  <a:lnTo>
                    <a:pt x="354545" y="448602"/>
                  </a:lnTo>
                  <a:close/>
                </a:path>
                <a:path w="571500" h="760095">
                  <a:moveTo>
                    <a:pt x="354838" y="448246"/>
                  </a:moveTo>
                  <a:lnTo>
                    <a:pt x="354545" y="448602"/>
                  </a:lnTo>
                  <a:lnTo>
                    <a:pt x="354685" y="448602"/>
                  </a:lnTo>
                  <a:lnTo>
                    <a:pt x="354838" y="448246"/>
                  </a:lnTo>
                  <a:close/>
                </a:path>
                <a:path w="571500" h="760095">
                  <a:moveTo>
                    <a:pt x="360057" y="449516"/>
                  </a:moveTo>
                  <a:lnTo>
                    <a:pt x="359181" y="449872"/>
                  </a:lnTo>
                  <a:lnTo>
                    <a:pt x="359943" y="449872"/>
                  </a:lnTo>
                  <a:lnTo>
                    <a:pt x="360057" y="449516"/>
                  </a:lnTo>
                  <a:close/>
                </a:path>
                <a:path w="571500" h="760095">
                  <a:moveTo>
                    <a:pt x="367512" y="452272"/>
                  </a:moveTo>
                  <a:lnTo>
                    <a:pt x="367436" y="452145"/>
                  </a:lnTo>
                  <a:lnTo>
                    <a:pt x="367398" y="452412"/>
                  </a:lnTo>
                  <a:lnTo>
                    <a:pt x="367512" y="452272"/>
                  </a:lnTo>
                  <a:close/>
                </a:path>
                <a:path w="571500" h="760095">
                  <a:moveTo>
                    <a:pt x="367855" y="449872"/>
                  </a:moveTo>
                  <a:lnTo>
                    <a:pt x="365950" y="451142"/>
                  </a:lnTo>
                  <a:lnTo>
                    <a:pt x="366407" y="451446"/>
                  </a:lnTo>
                  <a:lnTo>
                    <a:pt x="366572" y="451205"/>
                  </a:lnTo>
                  <a:lnTo>
                    <a:pt x="366471" y="451497"/>
                  </a:lnTo>
                  <a:lnTo>
                    <a:pt x="367436" y="452145"/>
                  </a:lnTo>
                  <a:lnTo>
                    <a:pt x="367626" y="451142"/>
                  </a:lnTo>
                  <a:lnTo>
                    <a:pt x="367855" y="449872"/>
                  </a:lnTo>
                  <a:close/>
                </a:path>
                <a:path w="571500" h="760095">
                  <a:moveTo>
                    <a:pt x="376643" y="465112"/>
                  </a:moveTo>
                  <a:lnTo>
                    <a:pt x="376313" y="465112"/>
                  </a:lnTo>
                  <a:lnTo>
                    <a:pt x="375462" y="465112"/>
                  </a:lnTo>
                  <a:lnTo>
                    <a:pt x="374218" y="467652"/>
                  </a:lnTo>
                  <a:lnTo>
                    <a:pt x="376643" y="465112"/>
                  </a:lnTo>
                  <a:close/>
                </a:path>
                <a:path w="571500" h="760095">
                  <a:moveTo>
                    <a:pt x="386334" y="446062"/>
                  </a:moveTo>
                  <a:lnTo>
                    <a:pt x="385356" y="446062"/>
                  </a:lnTo>
                  <a:lnTo>
                    <a:pt x="385622" y="447332"/>
                  </a:lnTo>
                  <a:lnTo>
                    <a:pt x="386334" y="446062"/>
                  </a:lnTo>
                  <a:close/>
                </a:path>
                <a:path w="571500" h="760095">
                  <a:moveTo>
                    <a:pt x="390169" y="480352"/>
                  </a:moveTo>
                  <a:lnTo>
                    <a:pt x="389343" y="481622"/>
                  </a:lnTo>
                  <a:lnTo>
                    <a:pt x="388696" y="481622"/>
                  </a:lnTo>
                  <a:lnTo>
                    <a:pt x="388658" y="482892"/>
                  </a:lnTo>
                  <a:lnTo>
                    <a:pt x="389420" y="481622"/>
                  </a:lnTo>
                  <a:lnTo>
                    <a:pt x="390169" y="480352"/>
                  </a:lnTo>
                  <a:close/>
                </a:path>
                <a:path w="571500" h="760095">
                  <a:moveTo>
                    <a:pt x="397738" y="453440"/>
                  </a:moveTo>
                  <a:lnTo>
                    <a:pt x="397459" y="453682"/>
                  </a:lnTo>
                  <a:lnTo>
                    <a:pt x="397687" y="453682"/>
                  </a:lnTo>
                  <a:lnTo>
                    <a:pt x="397738" y="453440"/>
                  </a:lnTo>
                  <a:close/>
                </a:path>
                <a:path w="571500" h="760095">
                  <a:moveTo>
                    <a:pt x="398945" y="452412"/>
                  </a:moveTo>
                  <a:lnTo>
                    <a:pt x="397967" y="452412"/>
                  </a:lnTo>
                  <a:lnTo>
                    <a:pt x="397738" y="453440"/>
                  </a:lnTo>
                  <a:lnTo>
                    <a:pt x="398945" y="452412"/>
                  </a:lnTo>
                  <a:close/>
                </a:path>
                <a:path w="571500" h="760095">
                  <a:moveTo>
                    <a:pt x="407035" y="468922"/>
                  </a:moveTo>
                  <a:lnTo>
                    <a:pt x="406844" y="470192"/>
                  </a:lnTo>
                  <a:lnTo>
                    <a:pt x="407035" y="468922"/>
                  </a:lnTo>
                  <a:close/>
                </a:path>
                <a:path w="571500" h="760095">
                  <a:moveTo>
                    <a:pt x="412267" y="506730"/>
                  </a:moveTo>
                  <a:lnTo>
                    <a:pt x="411581" y="506933"/>
                  </a:lnTo>
                  <a:lnTo>
                    <a:pt x="411695" y="507212"/>
                  </a:lnTo>
                  <a:lnTo>
                    <a:pt x="412267" y="506730"/>
                  </a:lnTo>
                  <a:close/>
                </a:path>
                <a:path w="571500" h="760095">
                  <a:moveTo>
                    <a:pt x="419290" y="513867"/>
                  </a:moveTo>
                  <a:lnTo>
                    <a:pt x="416979" y="514642"/>
                  </a:lnTo>
                  <a:lnTo>
                    <a:pt x="418642" y="514642"/>
                  </a:lnTo>
                  <a:lnTo>
                    <a:pt x="419290" y="513867"/>
                  </a:lnTo>
                  <a:close/>
                </a:path>
                <a:path w="571500" h="760095">
                  <a:moveTo>
                    <a:pt x="429831" y="524802"/>
                  </a:moveTo>
                  <a:lnTo>
                    <a:pt x="429056" y="524167"/>
                  </a:lnTo>
                  <a:lnTo>
                    <a:pt x="427837" y="524802"/>
                  </a:lnTo>
                  <a:lnTo>
                    <a:pt x="429831" y="524802"/>
                  </a:lnTo>
                  <a:close/>
                </a:path>
                <a:path w="571500" h="760095">
                  <a:moveTo>
                    <a:pt x="430288" y="523532"/>
                  </a:moveTo>
                  <a:lnTo>
                    <a:pt x="428282" y="523532"/>
                  </a:lnTo>
                  <a:lnTo>
                    <a:pt x="429056" y="524167"/>
                  </a:lnTo>
                  <a:lnTo>
                    <a:pt x="430288" y="523532"/>
                  </a:lnTo>
                  <a:close/>
                </a:path>
                <a:path w="571500" h="760095">
                  <a:moveTo>
                    <a:pt x="463143" y="575602"/>
                  </a:moveTo>
                  <a:lnTo>
                    <a:pt x="461949" y="576872"/>
                  </a:lnTo>
                  <a:lnTo>
                    <a:pt x="463143" y="575602"/>
                  </a:lnTo>
                  <a:close/>
                </a:path>
                <a:path w="571500" h="760095">
                  <a:moveTo>
                    <a:pt x="476669" y="553859"/>
                  </a:moveTo>
                  <a:lnTo>
                    <a:pt x="476389" y="553897"/>
                  </a:lnTo>
                  <a:lnTo>
                    <a:pt x="476567" y="554050"/>
                  </a:lnTo>
                  <a:lnTo>
                    <a:pt x="476669" y="553859"/>
                  </a:lnTo>
                  <a:close/>
                </a:path>
                <a:path w="571500" h="760095">
                  <a:moveTo>
                    <a:pt x="486194" y="573493"/>
                  </a:moveTo>
                  <a:lnTo>
                    <a:pt x="485406" y="573062"/>
                  </a:lnTo>
                  <a:lnTo>
                    <a:pt x="483311" y="573925"/>
                  </a:lnTo>
                  <a:lnTo>
                    <a:pt x="483997" y="574332"/>
                  </a:lnTo>
                  <a:lnTo>
                    <a:pt x="486194" y="573493"/>
                  </a:lnTo>
                  <a:close/>
                </a:path>
                <a:path w="571500" h="760095">
                  <a:moveTo>
                    <a:pt x="489940" y="574332"/>
                  </a:moveTo>
                  <a:lnTo>
                    <a:pt x="489458" y="573062"/>
                  </a:lnTo>
                  <a:lnTo>
                    <a:pt x="487972" y="571792"/>
                  </a:lnTo>
                  <a:lnTo>
                    <a:pt x="486029" y="573062"/>
                  </a:lnTo>
                  <a:lnTo>
                    <a:pt x="487324" y="573062"/>
                  </a:lnTo>
                  <a:lnTo>
                    <a:pt x="486194" y="573493"/>
                  </a:lnTo>
                  <a:lnTo>
                    <a:pt x="487756" y="574332"/>
                  </a:lnTo>
                  <a:lnTo>
                    <a:pt x="489940" y="574332"/>
                  </a:lnTo>
                  <a:close/>
                </a:path>
                <a:path w="571500" h="760095">
                  <a:moveTo>
                    <a:pt x="490245" y="616204"/>
                  </a:moveTo>
                  <a:lnTo>
                    <a:pt x="490004" y="616254"/>
                  </a:lnTo>
                  <a:lnTo>
                    <a:pt x="489800" y="616280"/>
                  </a:lnTo>
                  <a:lnTo>
                    <a:pt x="489496" y="616419"/>
                  </a:lnTo>
                  <a:lnTo>
                    <a:pt x="488975" y="618045"/>
                  </a:lnTo>
                  <a:lnTo>
                    <a:pt x="489712" y="617258"/>
                  </a:lnTo>
                  <a:lnTo>
                    <a:pt x="490067" y="616686"/>
                  </a:lnTo>
                  <a:lnTo>
                    <a:pt x="490245" y="616204"/>
                  </a:lnTo>
                  <a:close/>
                </a:path>
                <a:path w="571500" h="760095">
                  <a:moveTo>
                    <a:pt x="491731" y="588086"/>
                  </a:moveTo>
                  <a:lnTo>
                    <a:pt x="491299" y="588302"/>
                  </a:lnTo>
                  <a:lnTo>
                    <a:pt x="491490" y="588302"/>
                  </a:lnTo>
                  <a:lnTo>
                    <a:pt x="491731" y="588086"/>
                  </a:lnTo>
                  <a:close/>
                </a:path>
                <a:path w="571500" h="760095">
                  <a:moveTo>
                    <a:pt x="492391" y="623735"/>
                  </a:moveTo>
                  <a:lnTo>
                    <a:pt x="491947" y="622058"/>
                  </a:lnTo>
                  <a:lnTo>
                    <a:pt x="491921" y="622617"/>
                  </a:lnTo>
                  <a:lnTo>
                    <a:pt x="492099" y="623227"/>
                  </a:lnTo>
                  <a:lnTo>
                    <a:pt x="492391" y="623735"/>
                  </a:lnTo>
                  <a:close/>
                </a:path>
                <a:path w="571500" h="760095">
                  <a:moveTo>
                    <a:pt x="492480" y="623900"/>
                  </a:moveTo>
                  <a:lnTo>
                    <a:pt x="492391" y="623735"/>
                  </a:lnTo>
                  <a:lnTo>
                    <a:pt x="492442" y="623925"/>
                  </a:lnTo>
                  <a:close/>
                </a:path>
                <a:path w="571500" h="760095">
                  <a:moveTo>
                    <a:pt x="495033" y="585762"/>
                  </a:moveTo>
                  <a:lnTo>
                    <a:pt x="494258" y="585762"/>
                  </a:lnTo>
                  <a:lnTo>
                    <a:pt x="491731" y="588086"/>
                  </a:lnTo>
                  <a:lnTo>
                    <a:pt x="493852" y="587032"/>
                  </a:lnTo>
                  <a:lnTo>
                    <a:pt x="492937" y="588302"/>
                  </a:lnTo>
                  <a:lnTo>
                    <a:pt x="493991" y="587032"/>
                  </a:lnTo>
                  <a:lnTo>
                    <a:pt x="495033" y="585762"/>
                  </a:lnTo>
                  <a:close/>
                </a:path>
                <a:path w="571500" h="760095">
                  <a:moveTo>
                    <a:pt x="499008" y="589572"/>
                  </a:moveTo>
                  <a:lnTo>
                    <a:pt x="498703" y="589572"/>
                  </a:lnTo>
                  <a:lnTo>
                    <a:pt x="498640" y="589711"/>
                  </a:lnTo>
                  <a:lnTo>
                    <a:pt x="499008" y="589572"/>
                  </a:lnTo>
                  <a:close/>
                </a:path>
                <a:path w="571500" h="760095">
                  <a:moveTo>
                    <a:pt x="503288" y="638898"/>
                  </a:moveTo>
                  <a:lnTo>
                    <a:pt x="502831" y="638530"/>
                  </a:lnTo>
                  <a:lnTo>
                    <a:pt x="502602" y="639102"/>
                  </a:lnTo>
                  <a:lnTo>
                    <a:pt x="503288" y="638898"/>
                  </a:lnTo>
                  <a:close/>
                </a:path>
                <a:path w="571500" h="760095">
                  <a:moveTo>
                    <a:pt x="507060" y="603123"/>
                  </a:moveTo>
                  <a:lnTo>
                    <a:pt x="506907" y="603300"/>
                  </a:lnTo>
                  <a:lnTo>
                    <a:pt x="506793" y="603427"/>
                  </a:lnTo>
                  <a:lnTo>
                    <a:pt x="506653" y="603592"/>
                  </a:lnTo>
                  <a:lnTo>
                    <a:pt x="506971" y="603808"/>
                  </a:lnTo>
                  <a:lnTo>
                    <a:pt x="507060" y="603123"/>
                  </a:lnTo>
                  <a:close/>
                </a:path>
                <a:path w="571500" h="760095">
                  <a:moveTo>
                    <a:pt x="512152" y="649262"/>
                  </a:moveTo>
                  <a:lnTo>
                    <a:pt x="511708" y="649262"/>
                  </a:lnTo>
                  <a:lnTo>
                    <a:pt x="511479" y="649185"/>
                  </a:lnTo>
                  <a:lnTo>
                    <a:pt x="510705" y="649262"/>
                  </a:lnTo>
                  <a:lnTo>
                    <a:pt x="510286" y="650532"/>
                  </a:lnTo>
                  <a:lnTo>
                    <a:pt x="512152" y="649262"/>
                  </a:lnTo>
                  <a:close/>
                </a:path>
                <a:path w="571500" h="760095">
                  <a:moveTo>
                    <a:pt x="512876" y="611873"/>
                  </a:moveTo>
                  <a:lnTo>
                    <a:pt x="512711" y="612038"/>
                  </a:lnTo>
                  <a:lnTo>
                    <a:pt x="512648" y="612381"/>
                  </a:lnTo>
                  <a:lnTo>
                    <a:pt x="512813" y="612038"/>
                  </a:lnTo>
                  <a:lnTo>
                    <a:pt x="512876" y="611873"/>
                  </a:lnTo>
                  <a:close/>
                </a:path>
                <a:path w="571500" h="760095">
                  <a:moveTo>
                    <a:pt x="513003" y="611746"/>
                  </a:moveTo>
                  <a:lnTo>
                    <a:pt x="512483" y="611632"/>
                  </a:lnTo>
                  <a:lnTo>
                    <a:pt x="512229" y="611911"/>
                  </a:lnTo>
                  <a:lnTo>
                    <a:pt x="512648" y="611822"/>
                  </a:lnTo>
                  <a:lnTo>
                    <a:pt x="512876" y="611873"/>
                  </a:lnTo>
                  <a:lnTo>
                    <a:pt x="513003" y="611746"/>
                  </a:lnTo>
                  <a:close/>
                </a:path>
                <a:path w="571500" h="760095">
                  <a:moveTo>
                    <a:pt x="514438" y="652259"/>
                  </a:moveTo>
                  <a:lnTo>
                    <a:pt x="512013" y="653072"/>
                  </a:lnTo>
                  <a:lnTo>
                    <a:pt x="513638" y="653072"/>
                  </a:lnTo>
                  <a:lnTo>
                    <a:pt x="514438" y="652259"/>
                  </a:lnTo>
                  <a:close/>
                </a:path>
                <a:path w="571500" h="760095">
                  <a:moveTo>
                    <a:pt x="514870" y="651802"/>
                  </a:moveTo>
                  <a:lnTo>
                    <a:pt x="514438" y="652259"/>
                  </a:lnTo>
                  <a:lnTo>
                    <a:pt x="514845" y="652119"/>
                  </a:lnTo>
                  <a:lnTo>
                    <a:pt x="514870" y="651802"/>
                  </a:lnTo>
                  <a:close/>
                </a:path>
                <a:path w="571500" h="760095">
                  <a:moveTo>
                    <a:pt x="515518" y="613702"/>
                  </a:moveTo>
                  <a:lnTo>
                    <a:pt x="514273" y="614972"/>
                  </a:lnTo>
                  <a:lnTo>
                    <a:pt x="515505" y="614972"/>
                  </a:lnTo>
                  <a:lnTo>
                    <a:pt x="515518" y="613702"/>
                  </a:lnTo>
                  <a:close/>
                </a:path>
                <a:path w="571500" h="760095">
                  <a:moveTo>
                    <a:pt x="521385" y="619366"/>
                  </a:moveTo>
                  <a:lnTo>
                    <a:pt x="520966" y="619671"/>
                  </a:lnTo>
                  <a:lnTo>
                    <a:pt x="520687" y="619963"/>
                  </a:lnTo>
                  <a:lnTo>
                    <a:pt x="520395" y="620242"/>
                  </a:lnTo>
                  <a:lnTo>
                    <a:pt x="520661" y="620090"/>
                  </a:lnTo>
                  <a:lnTo>
                    <a:pt x="520941" y="619848"/>
                  </a:lnTo>
                  <a:lnTo>
                    <a:pt x="521385" y="619366"/>
                  </a:lnTo>
                  <a:close/>
                </a:path>
                <a:path w="571500" h="760095">
                  <a:moveTo>
                    <a:pt x="525640" y="639267"/>
                  </a:moveTo>
                  <a:lnTo>
                    <a:pt x="525627" y="639102"/>
                  </a:lnTo>
                  <a:lnTo>
                    <a:pt x="525373" y="639368"/>
                  </a:lnTo>
                  <a:lnTo>
                    <a:pt x="525640" y="639267"/>
                  </a:lnTo>
                  <a:close/>
                </a:path>
                <a:path w="571500" h="760095">
                  <a:moveTo>
                    <a:pt x="526084" y="639102"/>
                  </a:moveTo>
                  <a:lnTo>
                    <a:pt x="525640" y="639267"/>
                  </a:lnTo>
                  <a:lnTo>
                    <a:pt x="525691" y="640372"/>
                  </a:lnTo>
                  <a:lnTo>
                    <a:pt x="526084" y="639102"/>
                  </a:lnTo>
                  <a:close/>
                </a:path>
                <a:path w="571500" h="760095">
                  <a:moveTo>
                    <a:pt x="527367" y="668528"/>
                  </a:moveTo>
                  <a:lnTo>
                    <a:pt x="526796" y="668362"/>
                  </a:lnTo>
                  <a:lnTo>
                    <a:pt x="526478" y="669061"/>
                  </a:lnTo>
                  <a:lnTo>
                    <a:pt x="526770" y="669366"/>
                  </a:lnTo>
                  <a:lnTo>
                    <a:pt x="527304" y="669518"/>
                  </a:lnTo>
                  <a:lnTo>
                    <a:pt x="527304" y="669086"/>
                  </a:lnTo>
                  <a:lnTo>
                    <a:pt x="527367" y="668528"/>
                  </a:lnTo>
                  <a:close/>
                </a:path>
                <a:path w="571500" h="760095">
                  <a:moveTo>
                    <a:pt x="527570" y="638302"/>
                  </a:moveTo>
                  <a:lnTo>
                    <a:pt x="527431" y="638606"/>
                  </a:lnTo>
                  <a:lnTo>
                    <a:pt x="527431" y="638797"/>
                  </a:lnTo>
                  <a:lnTo>
                    <a:pt x="527469" y="638924"/>
                  </a:lnTo>
                  <a:lnTo>
                    <a:pt x="527570" y="638302"/>
                  </a:lnTo>
                  <a:close/>
                </a:path>
                <a:path w="571500" h="760095">
                  <a:moveTo>
                    <a:pt x="528713" y="632752"/>
                  </a:moveTo>
                  <a:lnTo>
                    <a:pt x="526275" y="632752"/>
                  </a:lnTo>
                  <a:lnTo>
                    <a:pt x="526072" y="632574"/>
                  </a:lnTo>
                  <a:lnTo>
                    <a:pt x="525780" y="632752"/>
                  </a:lnTo>
                  <a:lnTo>
                    <a:pt x="524471" y="632752"/>
                  </a:lnTo>
                  <a:lnTo>
                    <a:pt x="524471" y="634022"/>
                  </a:lnTo>
                  <a:lnTo>
                    <a:pt x="522719" y="634022"/>
                  </a:lnTo>
                  <a:lnTo>
                    <a:pt x="521106" y="635292"/>
                  </a:lnTo>
                  <a:lnTo>
                    <a:pt x="523278" y="633234"/>
                  </a:lnTo>
                  <a:lnTo>
                    <a:pt x="524471" y="634022"/>
                  </a:lnTo>
                  <a:lnTo>
                    <a:pt x="524471" y="632752"/>
                  </a:lnTo>
                  <a:lnTo>
                    <a:pt x="523786" y="632752"/>
                  </a:lnTo>
                  <a:lnTo>
                    <a:pt x="522566" y="632752"/>
                  </a:lnTo>
                  <a:lnTo>
                    <a:pt x="522859" y="632955"/>
                  </a:lnTo>
                  <a:lnTo>
                    <a:pt x="517982" y="634022"/>
                  </a:lnTo>
                  <a:lnTo>
                    <a:pt x="519493" y="631482"/>
                  </a:lnTo>
                  <a:lnTo>
                    <a:pt x="524941" y="628942"/>
                  </a:lnTo>
                  <a:lnTo>
                    <a:pt x="525373" y="627672"/>
                  </a:lnTo>
                  <a:lnTo>
                    <a:pt x="526262" y="625132"/>
                  </a:lnTo>
                  <a:lnTo>
                    <a:pt x="520242" y="627672"/>
                  </a:lnTo>
                  <a:lnTo>
                    <a:pt x="520230" y="623862"/>
                  </a:lnTo>
                  <a:lnTo>
                    <a:pt x="519734" y="625132"/>
                  </a:lnTo>
                  <a:lnTo>
                    <a:pt x="517410" y="626402"/>
                  </a:lnTo>
                  <a:lnTo>
                    <a:pt x="518579" y="623862"/>
                  </a:lnTo>
                  <a:lnTo>
                    <a:pt x="517258" y="623862"/>
                  </a:lnTo>
                  <a:lnTo>
                    <a:pt x="519112" y="622592"/>
                  </a:lnTo>
                  <a:lnTo>
                    <a:pt x="519468" y="621322"/>
                  </a:lnTo>
                  <a:lnTo>
                    <a:pt x="519099" y="621322"/>
                  </a:lnTo>
                  <a:lnTo>
                    <a:pt x="519518" y="618782"/>
                  </a:lnTo>
                  <a:lnTo>
                    <a:pt x="515785" y="621322"/>
                  </a:lnTo>
                  <a:lnTo>
                    <a:pt x="517537" y="618782"/>
                  </a:lnTo>
                  <a:lnTo>
                    <a:pt x="517385" y="616242"/>
                  </a:lnTo>
                  <a:lnTo>
                    <a:pt x="511162" y="618782"/>
                  </a:lnTo>
                  <a:lnTo>
                    <a:pt x="510933" y="617512"/>
                  </a:lnTo>
                  <a:lnTo>
                    <a:pt x="510705" y="616242"/>
                  </a:lnTo>
                  <a:lnTo>
                    <a:pt x="512965" y="616242"/>
                  </a:lnTo>
                  <a:lnTo>
                    <a:pt x="513740" y="614972"/>
                  </a:lnTo>
                  <a:lnTo>
                    <a:pt x="514273" y="614972"/>
                  </a:lnTo>
                  <a:lnTo>
                    <a:pt x="515175" y="613702"/>
                  </a:lnTo>
                  <a:lnTo>
                    <a:pt x="510870" y="613702"/>
                  </a:lnTo>
                  <a:lnTo>
                    <a:pt x="512241" y="612432"/>
                  </a:lnTo>
                  <a:lnTo>
                    <a:pt x="511302" y="612432"/>
                  </a:lnTo>
                  <a:lnTo>
                    <a:pt x="509384" y="613702"/>
                  </a:lnTo>
                  <a:lnTo>
                    <a:pt x="509130" y="612432"/>
                  </a:lnTo>
                  <a:lnTo>
                    <a:pt x="508165" y="612432"/>
                  </a:lnTo>
                  <a:lnTo>
                    <a:pt x="506564" y="613702"/>
                  </a:lnTo>
                  <a:lnTo>
                    <a:pt x="509854" y="609892"/>
                  </a:lnTo>
                  <a:lnTo>
                    <a:pt x="510946" y="608622"/>
                  </a:lnTo>
                  <a:lnTo>
                    <a:pt x="502920" y="608622"/>
                  </a:lnTo>
                  <a:lnTo>
                    <a:pt x="504164" y="607352"/>
                  </a:lnTo>
                  <a:lnTo>
                    <a:pt x="506641" y="604812"/>
                  </a:lnTo>
                  <a:lnTo>
                    <a:pt x="505244" y="603542"/>
                  </a:lnTo>
                  <a:lnTo>
                    <a:pt x="503669" y="602272"/>
                  </a:lnTo>
                  <a:lnTo>
                    <a:pt x="502805" y="601002"/>
                  </a:lnTo>
                  <a:lnTo>
                    <a:pt x="503377" y="601002"/>
                  </a:lnTo>
                  <a:lnTo>
                    <a:pt x="503682" y="599732"/>
                  </a:lnTo>
                  <a:lnTo>
                    <a:pt x="503643" y="601002"/>
                  </a:lnTo>
                  <a:lnTo>
                    <a:pt x="503948" y="599732"/>
                  </a:lnTo>
                  <a:lnTo>
                    <a:pt x="504253" y="598462"/>
                  </a:lnTo>
                  <a:lnTo>
                    <a:pt x="497928" y="602272"/>
                  </a:lnTo>
                  <a:lnTo>
                    <a:pt x="498602" y="599732"/>
                  </a:lnTo>
                  <a:lnTo>
                    <a:pt x="500849" y="597192"/>
                  </a:lnTo>
                  <a:lnTo>
                    <a:pt x="500761" y="599732"/>
                  </a:lnTo>
                  <a:lnTo>
                    <a:pt x="501459" y="598462"/>
                  </a:lnTo>
                  <a:lnTo>
                    <a:pt x="507098" y="594652"/>
                  </a:lnTo>
                  <a:lnTo>
                    <a:pt x="499249" y="597192"/>
                  </a:lnTo>
                  <a:lnTo>
                    <a:pt x="501840" y="593382"/>
                  </a:lnTo>
                  <a:lnTo>
                    <a:pt x="502373" y="593382"/>
                  </a:lnTo>
                  <a:lnTo>
                    <a:pt x="503047" y="592112"/>
                  </a:lnTo>
                  <a:lnTo>
                    <a:pt x="503720" y="590842"/>
                  </a:lnTo>
                  <a:lnTo>
                    <a:pt x="498716" y="592112"/>
                  </a:lnTo>
                  <a:lnTo>
                    <a:pt x="498132" y="590842"/>
                  </a:lnTo>
                  <a:lnTo>
                    <a:pt x="498640" y="589711"/>
                  </a:lnTo>
                  <a:lnTo>
                    <a:pt x="495427" y="590842"/>
                  </a:lnTo>
                  <a:lnTo>
                    <a:pt x="493102" y="589572"/>
                  </a:lnTo>
                  <a:lnTo>
                    <a:pt x="491299" y="588302"/>
                  </a:lnTo>
                  <a:lnTo>
                    <a:pt x="489966" y="588302"/>
                  </a:lnTo>
                  <a:lnTo>
                    <a:pt x="490905" y="587032"/>
                  </a:lnTo>
                  <a:lnTo>
                    <a:pt x="491337" y="584492"/>
                  </a:lnTo>
                  <a:lnTo>
                    <a:pt x="493687" y="583222"/>
                  </a:lnTo>
                  <a:lnTo>
                    <a:pt x="494652" y="584492"/>
                  </a:lnTo>
                  <a:lnTo>
                    <a:pt x="497370" y="581952"/>
                  </a:lnTo>
                  <a:lnTo>
                    <a:pt x="493458" y="583222"/>
                  </a:lnTo>
                  <a:lnTo>
                    <a:pt x="493560" y="581952"/>
                  </a:lnTo>
                  <a:lnTo>
                    <a:pt x="494995" y="580682"/>
                  </a:lnTo>
                  <a:lnTo>
                    <a:pt x="493242" y="579412"/>
                  </a:lnTo>
                  <a:lnTo>
                    <a:pt x="489775" y="581952"/>
                  </a:lnTo>
                  <a:lnTo>
                    <a:pt x="489204" y="580682"/>
                  </a:lnTo>
                  <a:lnTo>
                    <a:pt x="488632" y="579412"/>
                  </a:lnTo>
                  <a:lnTo>
                    <a:pt x="487756" y="580682"/>
                  </a:lnTo>
                  <a:lnTo>
                    <a:pt x="483577" y="580682"/>
                  </a:lnTo>
                  <a:lnTo>
                    <a:pt x="489038" y="578142"/>
                  </a:lnTo>
                  <a:lnTo>
                    <a:pt x="485736" y="578142"/>
                  </a:lnTo>
                  <a:lnTo>
                    <a:pt x="488975" y="575602"/>
                  </a:lnTo>
                  <a:lnTo>
                    <a:pt x="483882" y="575602"/>
                  </a:lnTo>
                  <a:lnTo>
                    <a:pt x="482333" y="574332"/>
                  </a:lnTo>
                  <a:lnTo>
                    <a:pt x="483311" y="573925"/>
                  </a:lnTo>
                  <a:lnTo>
                    <a:pt x="481876" y="573062"/>
                  </a:lnTo>
                  <a:lnTo>
                    <a:pt x="480936" y="571792"/>
                  </a:lnTo>
                  <a:lnTo>
                    <a:pt x="483222" y="570522"/>
                  </a:lnTo>
                  <a:lnTo>
                    <a:pt x="487794" y="567982"/>
                  </a:lnTo>
                  <a:lnTo>
                    <a:pt x="480072" y="566712"/>
                  </a:lnTo>
                  <a:lnTo>
                    <a:pt x="484441" y="562902"/>
                  </a:lnTo>
                  <a:lnTo>
                    <a:pt x="480148" y="561632"/>
                  </a:lnTo>
                  <a:lnTo>
                    <a:pt x="480987" y="559092"/>
                  </a:lnTo>
                  <a:lnTo>
                    <a:pt x="481406" y="557822"/>
                  </a:lnTo>
                  <a:lnTo>
                    <a:pt x="481825" y="556552"/>
                  </a:lnTo>
                  <a:lnTo>
                    <a:pt x="479285" y="554012"/>
                  </a:lnTo>
                  <a:lnTo>
                    <a:pt x="474929" y="557822"/>
                  </a:lnTo>
                  <a:lnTo>
                    <a:pt x="478510" y="552742"/>
                  </a:lnTo>
                  <a:lnTo>
                    <a:pt x="477545" y="553466"/>
                  </a:lnTo>
                  <a:lnTo>
                    <a:pt x="478015" y="551548"/>
                  </a:lnTo>
                  <a:lnTo>
                    <a:pt x="476669" y="553859"/>
                  </a:lnTo>
                  <a:lnTo>
                    <a:pt x="477075" y="553808"/>
                  </a:lnTo>
                  <a:lnTo>
                    <a:pt x="473405" y="556552"/>
                  </a:lnTo>
                  <a:lnTo>
                    <a:pt x="472465" y="556552"/>
                  </a:lnTo>
                  <a:lnTo>
                    <a:pt x="472757" y="555282"/>
                  </a:lnTo>
                  <a:lnTo>
                    <a:pt x="472909" y="554901"/>
                  </a:lnTo>
                  <a:lnTo>
                    <a:pt x="473621" y="554228"/>
                  </a:lnTo>
                  <a:lnTo>
                    <a:pt x="476389" y="553897"/>
                  </a:lnTo>
                  <a:lnTo>
                    <a:pt x="474179" y="551916"/>
                  </a:lnTo>
                  <a:lnTo>
                    <a:pt x="474370" y="551472"/>
                  </a:lnTo>
                  <a:lnTo>
                    <a:pt x="475551" y="550202"/>
                  </a:lnTo>
                  <a:lnTo>
                    <a:pt x="476021" y="551472"/>
                  </a:lnTo>
                  <a:lnTo>
                    <a:pt x="477139" y="550202"/>
                  </a:lnTo>
                  <a:lnTo>
                    <a:pt x="476453" y="548932"/>
                  </a:lnTo>
                  <a:lnTo>
                    <a:pt x="478904" y="547662"/>
                  </a:lnTo>
                  <a:lnTo>
                    <a:pt x="479564" y="546392"/>
                  </a:lnTo>
                  <a:lnTo>
                    <a:pt x="477824" y="547662"/>
                  </a:lnTo>
                  <a:lnTo>
                    <a:pt x="476504" y="547662"/>
                  </a:lnTo>
                  <a:lnTo>
                    <a:pt x="476580" y="546392"/>
                  </a:lnTo>
                  <a:lnTo>
                    <a:pt x="475056" y="548932"/>
                  </a:lnTo>
                  <a:lnTo>
                    <a:pt x="470763" y="548932"/>
                  </a:lnTo>
                  <a:lnTo>
                    <a:pt x="478129" y="543852"/>
                  </a:lnTo>
                  <a:lnTo>
                    <a:pt x="475957" y="543852"/>
                  </a:lnTo>
                  <a:lnTo>
                    <a:pt x="474205" y="542582"/>
                  </a:lnTo>
                  <a:lnTo>
                    <a:pt x="473811" y="541312"/>
                  </a:lnTo>
                  <a:lnTo>
                    <a:pt x="473036" y="538772"/>
                  </a:lnTo>
                  <a:lnTo>
                    <a:pt x="468045" y="541312"/>
                  </a:lnTo>
                  <a:lnTo>
                    <a:pt x="468490" y="540042"/>
                  </a:lnTo>
                  <a:lnTo>
                    <a:pt x="469722" y="538772"/>
                  </a:lnTo>
                  <a:lnTo>
                    <a:pt x="470446" y="538772"/>
                  </a:lnTo>
                  <a:lnTo>
                    <a:pt x="469099" y="536232"/>
                  </a:lnTo>
                  <a:lnTo>
                    <a:pt x="461657" y="536232"/>
                  </a:lnTo>
                  <a:lnTo>
                    <a:pt x="462673" y="532422"/>
                  </a:lnTo>
                  <a:lnTo>
                    <a:pt x="464070" y="532422"/>
                  </a:lnTo>
                  <a:lnTo>
                    <a:pt x="463346" y="531152"/>
                  </a:lnTo>
                  <a:lnTo>
                    <a:pt x="461086" y="532422"/>
                  </a:lnTo>
                  <a:lnTo>
                    <a:pt x="461886" y="531152"/>
                  </a:lnTo>
                  <a:lnTo>
                    <a:pt x="463283" y="531152"/>
                  </a:lnTo>
                  <a:lnTo>
                    <a:pt x="463194" y="529882"/>
                  </a:lnTo>
                  <a:lnTo>
                    <a:pt x="460006" y="531152"/>
                  </a:lnTo>
                  <a:lnTo>
                    <a:pt x="460260" y="529882"/>
                  </a:lnTo>
                  <a:lnTo>
                    <a:pt x="462089" y="528612"/>
                  </a:lnTo>
                  <a:lnTo>
                    <a:pt x="461784" y="524802"/>
                  </a:lnTo>
                  <a:lnTo>
                    <a:pt x="455701" y="527342"/>
                  </a:lnTo>
                  <a:lnTo>
                    <a:pt x="453250" y="526072"/>
                  </a:lnTo>
                  <a:lnTo>
                    <a:pt x="456907" y="523532"/>
                  </a:lnTo>
                  <a:lnTo>
                    <a:pt x="456806" y="522262"/>
                  </a:lnTo>
                  <a:lnTo>
                    <a:pt x="456603" y="519722"/>
                  </a:lnTo>
                  <a:lnTo>
                    <a:pt x="456412" y="518452"/>
                  </a:lnTo>
                  <a:lnTo>
                    <a:pt x="456946" y="518452"/>
                  </a:lnTo>
                  <a:lnTo>
                    <a:pt x="455688" y="515912"/>
                  </a:lnTo>
                  <a:lnTo>
                    <a:pt x="455053" y="514642"/>
                  </a:lnTo>
                  <a:lnTo>
                    <a:pt x="449961" y="515912"/>
                  </a:lnTo>
                  <a:lnTo>
                    <a:pt x="446392" y="514642"/>
                  </a:lnTo>
                  <a:lnTo>
                    <a:pt x="448970" y="509562"/>
                  </a:lnTo>
                  <a:lnTo>
                    <a:pt x="443484" y="507022"/>
                  </a:lnTo>
                  <a:lnTo>
                    <a:pt x="443496" y="505752"/>
                  </a:lnTo>
                  <a:lnTo>
                    <a:pt x="443522" y="503212"/>
                  </a:lnTo>
                  <a:lnTo>
                    <a:pt x="443191" y="503212"/>
                  </a:lnTo>
                  <a:lnTo>
                    <a:pt x="440677" y="504482"/>
                  </a:lnTo>
                  <a:lnTo>
                    <a:pt x="439928" y="504482"/>
                  </a:lnTo>
                  <a:lnTo>
                    <a:pt x="440143" y="503212"/>
                  </a:lnTo>
                  <a:lnTo>
                    <a:pt x="436054" y="504482"/>
                  </a:lnTo>
                  <a:lnTo>
                    <a:pt x="439407" y="501942"/>
                  </a:lnTo>
                  <a:lnTo>
                    <a:pt x="439534" y="503212"/>
                  </a:lnTo>
                  <a:lnTo>
                    <a:pt x="440474" y="501942"/>
                  </a:lnTo>
                  <a:lnTo>
                    <a:pt x="441413" y="500672"/>
                  </a:lnTo>
                  <a:lnTo>
                    <a:pt x="442353" y="499402"/>
                  </a:lnTo>
                  <a:lnTo>
                    <a:pt x="440486" y="499402"/>
                  </a:lnTo>
                  <a:lnTo>
                    <a:pt x="439712" y="498132"/>
                  </a:lnTo>
                  <a:lnTo>
                    <a:pt x="435305" y="500672"/>
                  </a:lnTo>
                  <a:lnTo>
                    <a:pt x="435470" y="499402"/>
                  </a:lnTo>
                  <a:lnTo>
                    <a:pt x="435813" y="496862"/>
                  </a:lnTo>
                  <a:lnTo>
                    <a:pt x="433336" y="495592"/>
                  </a:lnTo>
                  <a:lnTo>
                    <a:pt x="430911" y="493052"/>
                  </a:lnTo>
                  <a:lnTo>
                    <a:pt x="431596" y="490512"/>
                  </a:lnTo>
                  <a:lnTo>
                    <a:pt x="430009" y="490512"/>
                  </a:lnTo>
                  <a:lnTo>
                    <a:pt x="429374" y="489242"/>
                  </a:lnTo>
                  <a:lnTo>
                    <a:pt x="427786" y="490512"/>
                  </a:lnTo>
                  <a:lnTo>
                    <a:pt x="430072" y="487972"/>
                  </a:lnTo>
                  <a:lnTo>
                    <a:pt x="429628" y="486702"/>
                  </a:lnTo>
                  <a:lnTo>
                    <a:pt x="429183" y="485432"/>
                  </a:lnTo>
                  <a:lnTo>
                    <a:pt x="428713" y="485432"/>
                  </a:lnTo>
                  <a:lnTo>
                    <a:pt x="426351" y="482892"/>
                  </a:lnTo>
                  <a:lnTo>
                    <a:pt x="428332" y="481622"/>
                  </a:lnTo>
                  <a:lnTo>
                    <a:pt x="427443" y="480352"/>
                  </a:lnTo>
                  <a:lnTo>
                    <a:pt x="420560" y="486702"/>
                  </a:lnTo>
                  <a:lnTo>
                    <a:pt x="419481" y="485432"/>
                  </a:lnTo>
                  <a:lnTo>
                    <a:pt x="420509" y="484162"/>
                  </a:lnTo>
                  <a:lnTo>
                    <a:pt x="422541" y="481622"/>
                  </a:lnTo>
                  <a:lnTo>
                    <a:pt x="420738" y="480352"/>
                  </a:lnTo>
                  <a:lnTo>
                    <a:pt x="421716" y="475272"/>
                  </a:lnTo>
                  <a:lnTo>
                    <a:pt x="418858" y="475272"/>
                  </a:lnTo>
                  <a:lnTo>
                    <a:pt x="418058" y="474002"/>
                  </a:lnTo>
                  <a:lnTo>
                    <a:pt x="417868" y="471462"/>
                  </a:lnTo>
                  <a:lnTo>
                    <a:pt x="417690" y="468922"/>
                  </a:lnTo>
                  <a:lnTo>
                    <a:pt x="415582" y="471462"/>
                  </a:lnTo>
                  <a:lnTo>
                    <a:pt x="409575" y="471462"/>
                  </a:lnTo>
                  <a:lnTo>
                    <a:pt x="411886" y="468922"/>
                  </a:lnTo>
                  <a:lnTo>
                    <a:pt x="408266" y="471462"/>
                  </a:lnTo>
                  <a:lnTo>
                    <a:pt x="405549" y="471462"/>
                  </a:lnTo>
                  <a:lnTo>
                    <a:pt x="405549" y="470192"/>
                  </a:lnTo>
                  <a:lnTo>
                    <a:pt x="406946" y="468998"/>
                  </a:lnTo>
                  <a:lnTo>
                    <a:pt x="407060" y="467652"/>
                  </a:lnTo>
                  <a:lnTo>
                    <a:pt x="404088" y="471462"/>
                  </a:lnTo>
                  <a:lnTo>
                    <a:pt x="404101" y="468922"/>
                  </a:lnTo>
                  <a:lnTo>
                    <a:pt x="405904" y="467652"/>
                  </a:lnTo>
                  <a:lnTo>
                    <a:pt x="405104" y="466382"/>
                  </a:lnTo>
                  <a:lnTo>
                    <a:pt x="404456" y="467652"/>
                  </a:lnTo>
                  <a:lnTo>
                    <a:pt x="402336" y="468922"/>
                  </a:lnTo>
                  <a:lnTo>
                    <a:pt x="400862" y="468922"/>
                  </a:lnTo>
                  <a:lnTo>
                    <a:pt x="401053" y="466382"/>
                  </a:lnTo>
                  <a:lnTo>
                    <a:pt x="402844" y="463842"/>
                  </a:lnTo>
                  <a:lnTo>
                    <a:pt x="401535" y="465112"/>
                  </a:lnTo>
                  <a:lnTo>
                    <a:pt x="399440" y="466382"/>
                  </a:lnTo>
                  <a:lnTo>
                    <a:pt x="399440" y="465112"/>
                  </a:lnTo>
                  <a:lnTo>
                    <a:pt x="400100" y="463842"/>
                  </a:lnTo>
                  <a:lnTo>
                    <a:pt x="401066" y="463842"/>
                  </a:lnTo>
                  <a:lnTo>
                    <a:pt x="400977" y="461302"/>
                  </a:lnTo>
                  <a:lnTo>
                    <a:pt x="400964" y="460781"/>
                  </a:lnTo>
                  <a:lnTo>
                    <a:pt x="402120" y="460032"/>
                  </a:lnTo>
                  <a:lnTo>
                    <a:pt x="401396" y="458762"/>
                  </a:lnTo>
                  <a:lnTo>
                    <a:pt x="404964" y="456222"/>
                  </a:lnTo>
                  <a:lnTo>
                    <a:pt x="402615" y="457492"/>
                  </a:lnTo>
                  <a:lnTo>
                    <a:pt x="400405" y="458101"/>
                  </a:lnTo>
                  <a:lnTo>
                    <a:pt x="400405" y="461302"/>
                  </a:lnTo>
                  <a:lnTo>
                    <a:pt x="400151" y="461302"/>
                  </a:lnTo>
                  <a:lnTo>
                    <a:pt x="400329" y="461200"/>
                  </a:lnTo>
                  <a:lnTo>
                    <a:pt x="400405" y="458101"/>
                  </a:lnTo>
                  <a:lnTo>
                    <a:pt x="400011" y="458203"/>
                  </a:lnTo>
                  <a:lnTo>
                    <a:pt x="400011" y="460768"/>
                  </a:lnTo>
                  <a:lnTo>
                    <a:pt x="396163" y="463842"/>
                  </a:lnTo>
                  <a:lnTo>
                    <a:pt x="396798" y="461302"/>
                  </a:lnTo>
                  <a:lnTo>
                    <a:pt x="397116" y="460032"/>
                  </a:lnTo>
                  <a:lnTo>
                    <a:pt x="397814" y="460032"/>
                  </a:lnTo>
                  <a:lnTo>
                    <a:pt x="398068" y="458762"/>
                  </a:lnTo>
                  <a:lnTo>
                    <a:pt x="398195" y="458762"/>
                  </a:lnTo>
                  <a:lnTo>
                    <a:pt x="399465" y="460032"/>
                  </a:lnTo>
                  <a:lnTo>
                    <a:pt x="400011" y="460768"/>
                  </a:lnTo>
                  <a:lnTo>
                    <a:pt x="400011" y="458203"/>
                  </a:lnTo>
                  <a:lnTo>
                    <a:pt x="397954" y="458762"/>
                  </a:lnTo>
                  <a:lnTo>
                    <a:pt x="397891" y="457492"/>
                  </a:lnTo>
                  <a:lnTo>
                    <a:pt x="397827" y="456222"/>
                  </a:lnTo>
                  <a:lnTo>
                    <a:pt x="398691" y="456222"/>
                  </a:lnTo>
                  <a:lnTo>
                    <a:pt x="398653" y="454952"/>
                  </a:lnTo>
                  <a:lnTo>
                    <a:pt x="397738" y="454952"/>
                  </a:lnTo>
                  <a:lnTo>
                    <a:pt x="397459" y="453682"/>
                  </a:lnTo>
                  <a:lnTo>
                    <a:pt x="396113" y="453682"/>
                  </a:lnTo>
                  <a:lnTo>
                    <a:pt x="396976" y="452412"/>
                  </a:lnTo>
                  <a:lnTo>
                    <a:pt x="397103" y="452412"/>
                  </a:lnTo>
                  <a:lnTo>
                    <a:pt x="396646" y="451142"/>
                  </a:lnTo>
                  <a:lnTo>
                    <a:pt x="394550" y="453682"/>
                  </a:lnTo>
                  <a:lnTo>
                    <a:pt x="394208" y="452412"/>
                  </a:lnTo>
                  <a:lnTo>
                    <a:pt x="393115" y="454952"/>
                  </a:lnTo>
                  <a:lnTo>
                    <a:pt x="393319" y="454952"/>
                  </a:lnTo>
                  <a:lnTo>
                    <a:pt x="394525" y="454952"/>
                  </a:lnTo>
                  <a:lnTo>
                    <a:pt x="395020" y="456222"/>
                  </a:lnTo>
                  <a:lnTo>
                    <a:pt x="394068" y="456222"/>
                  </a:lnTo>
                  <a:lnTo>
                    <a:pt x="392722" y="457492"/>
                  </a:lnTo>
                  <a:lnTo>
                    <a:pt x="393319" y="454952"/>
                  </a:lnTo>
                  <a:lnTo>
                    <a:pt x="389153" y="457492"/>
                  </a:lnTo>
                  <a:lnTo>
                    <a:pt x="390283" y="456222"/>
                  </a:lnTo>
                  <a:lnTo>
                    <a:pt x="391401" y="454952"/>
                  </a:lnTo>
                  <a:lnTo>
                    <a:pt x="391591" y="451142"/>
                  </a:lnTo>
                  <a:lnTo>
                    <a:pt x="393230" y="449872"/>
                  </a:lnTo>
                  <a:lnTo>
                    <a:pt x="390423" y="448602"/>
                  </a:lnTo>
                  <a:lnTo>
                    <a:pt x="388620" y="446062"/>
                  </a:lnTo>
                  <a:lnTo>
                    <a:pt x="387985" y="446392"/>
                  </a:lnTo>
                  <a:lnTo>
                    <a:pt x="387985" y="468922"/>
                  </a:lnTo>
                  <a:lnTo>
                    <a:pt x="387388" y="470192"/>
                  </a:lnTo>
                  <a:lnTo>
                    <a:pt x="387146" y="471462"/>
                  </a:lnTo>
                  <a:lnTo>
                    <a:pt x="386664" y="471462"/>
                  </a:lnTo>
                  <a:lnTo>
                    <a:pt x="386295" y="470192"/>
                  </a:lnTo>
                  <a:lnTo>
                    <a:pt x="386969" y="470192"/>
                  </a:lnTo>
                  <a:lnTo>
                    <a:pt x="387807" y="468922"/>
                  </a:lnTo>
                  <a:lnTo>
                    <a:pt x="387985" y="468922"/>
                  </a:lnTo>
                  <a:lnTo>
                    <a:pt x="387985" y="446392"/>
                  </a:lnTo>
                  <a:lnTo>
                    <a:pt x="383641" y="448602"/>
                  </a:lnTo>
                  <a:lnTo>
                    <a:pt x="382676" y="448602"/>
                  </a:lnTo>
                  <a:lnTo>
                    <a:pt x="384251" y="447332"/>
                  </a:lnTo>
                  <a:lnTo>
                    <a:pt x="384708" y="446062"/>
                  </a:lnTo>
                  <a:lnTo>
                    <a:pt x="384403" y="446062"/>
                  </a:lnTo>
                  <a:lnTo>
                    <a:pt x="383806" y="444792"/>
                  </a:lnTo>
                  <a:lnTo>
                    <a:pt x="383209" y="443522"/>
                  </a:lnTo>
                  <a:lnTo>
                    <a:pt x="382447" y="444182"/>
                  </a:lnTo>
                  <a:lnTo>
                    <a:pt x="382270" y="444080"/>
                  </a:lnTo>
                  <a:lnTo>
                    <a:pt x="382270" y="444322"/>
                  </a:lnTo>
                  <a:lnTo>
                    <a:pt x="380238" y="446062"/>
                  </a:lnTo>
                  <a:lnTo>
                    <a:pt x="380326" y="443522"/>
                  </a:lnTo>
                  <a:lnTo>
                    <a:pt x="382270" y="444322"/>
                  </a:lnTo>
                  <a:lnTo>
                    <a:pt x="382270" y="444080"/>
                  </a:lnTo>
                  <a:lnTo>
                    <a:pt x="381381" y="443522"/>
                  </a:lnTo>
                  <a:lnTo>
                    <a:pt x="382435" y="442252"/>
                  </a:lnTo>
                  <a:lnTo>
                    <a:pt x="381736" y="440982"/>
                  </a:lnTo>
                  <a:lnTo>
                    <a:pt x="381038" y="439712"/>
                  </a:lnTo>
                  <a:lnTo>
                    <a:pt x="373138" y="439712"/>
                  </a:lnTo>
                  <a:lnTo>
                    <a:pt x="372237" y="435902"/>
                  </a:lnTo>
                  <a:lnTo>
                    <a:pt x="372110" y="435902"/>
                  </a:lnTo>
                  <a:lnTo>
                    <a:pt x="371716" y="437172"/>
                  </a:lnTo>
                  <a:lnTo>
                    <a:pt x="371043" y="434632"/>
                  </a:lnTo>
                  <a:lnTo>
                    <a:pt x="370713" y="433362"/>
                  </a:lnTo>
                  <a:lnTo>
                    <a:pt x="370039" y="430822"/>
                  </a:lnTo>
                  <a:lnTo>
                    <a:pt x="361124" y="430822"/>
                  </a:lnTo>
                  <a:lnTo>
                    <a:pt x="361061" y="429552"/>
                  </a:lnTo>
                  <a:lnTo>
                    <a:pt x="360781" y="423202"/>
                  </a:lnTo>
                  <a:lnTo>
                    <a:pt x="360362" y="420662"/>
                  </a:lnTo>
                  <a:lnTo>
                    <a:pt x="358559" y="423202"/>
                  </a:lnTo>
                  <a:lnTo>
                    <a:pt x="356552" y="423202"/>
                  </a:lnTo>
                  <a:lnTo>
                    <a:pt x="358457" y="420662"/>
                  </a:lnTo>
                  <a:lnTo>
                    <a:pt x="354749" y="423202"/>
                  </a:lnTo>
                  <a:lnTo>
                    <a:pt x="351193" y="423202"/>
                  </a:lnTo>
                  <a:lnTo>
                    <a:pt x="352018" y="421932"/>
                  </a:lnTo>
                  <a:lnTo>
                    <a:pt x="354507" y="418122"/>
                  </a:lnTo>
                  <a:lnTo>
                    <a:pt x="356984" y="414312"/>
                  </a:lnTo>
                  <a:lnTo>
                    <a:pt x="351358" y="415582"/>
                  </a:lnTo>
                  <a:lnTo>
                    <a:pt x="350202" y="418122"/>
                  </a:lnTo>
                  <a:lnTo>
                    <a:pt x="349681" y="416852"/>
                  </a:lnTo>
                  <a:lnTo>
                    <a:pt x="346849" y="416852"/>
                  </a:lnTo>
                  <a:lnTo>
                    <a:pt x="347738" y="415582"/>
                  </a:lnTo>
                  <a:lnTo>
                    <a:pt x="348627" y="414312"/>
                  </a:lnTo>
                  <a:lnTo>
                    <a:pt x="348399" y="414312"/>
                  </a:lnTo>
                  <a:lnTo>
                    <a:pt x="344563" y="414312"/>
                  </a:lnTo>
                  <a:lnTo>
                    <a:pt x="344208" y="413042"/>
                  </a:lnTo>
                  <a:lnTo>
                    <a:pt x="343865" y="411772"/>
                  </a:lnTo>
                  <a:lnTo>
                    <a:pt x="349199" y="409232"/>
                  </a:lnTo>
                  <a:lnTo>
                    <a:pt x="347192" y="406692"/>
                  </a:lnTo>
                  <a:lnTo>
                    <a:pt x="345948" y="406692"/>
                  </a:lnTo>
                  <a:lnTo>
                    <a:pt x="341655" y="407962"/>
                  </a:lnTo>
                  <a:lnTo>
                    <a:pt x="341223" y="409232"/>
                  </a:lnTo>
                  <a:lnTo>
                    <a:pt x="341503" y="410502"/>
                  </a:lnTo>
                  <a:lnTo>
                    <a:pt x="341388" y="411772"/>
                  </a:lnTo>
                  <a:lnTo>
                    <a:pt x="340309" y="413042"/>
                  </a:lnTo>
                  <a:lnTo>
                    <a:pt x="338988" y="411772"/>
                  </a:lnTo>
                  <a:lnTo>
                    <a:pt x="335597" y="415582"/>
                  </a:lnTo>
                  <a:lnTo>
                    <a:pt x="331736" y="419392"/>
                  </a:lnTo>
                  <a:lnTo>
                    <a:pt x="331254" y="423202"/>
                  </a:lnTo>
                  <a:lnTo>
                    <a:pt x="334505" y="421932"/>
                  </a:lnTo>
                  <a:lnTo>
                    <a:pt x="333336" y="424472"/>
                  </a:lnTo>
                  <a:lnTo>
                    <a:pt x="333578" y="424472"/>
                  </a:lnTo>
                  <a:lnTo>
                    <a:pt x="333159" y="425742"/>
                  </a:lnTo>
                  <a:lnTo>
                    <a:pt x="333095" y="427012"/>
                  </a:lnTo>
                  <a:lnTo>
                    <a:pt x="336740" y="424878"/>
                  </a:lnTo>
                  <a:lnTo>
                    <a:pt x="336791" y="424472"/>
                  </a:lnTo>
                  <a:lnTo>
                    <a:pt x="337439" y="424472"/>
                  </a:lnTo>
                  <a:lnTo>
                    <a:pt x="338696" y="424472"/>
                  </a:lnTo>
                  <a:lnTo>
                    <a:pt x="337807" y="425742"/>
                  </a:lnTo>
                  <a:lnTo>
                    <a:pt x="336499" y="426935"/>
                  </a:lnTo>
                  <a:lnTo>
                    <a:pt x="336689" y="425323"/>
                  </a:lnTo>
                  <a:lnTo>
                    <a:pt x="336321" y="425742"/>
                  </a:lnTo>
                  <a:lnTo>
                    <a:pt x="334467" y="426935"/>
                  </a:lnTo>
                  <a:lnTo>
                    <a:pt x="334479" y="428282"/>
                  </a:lnTo>
                  <a:lnTo>
                    <a:pt x="336499" y="427012"/>
                  </a:lnTo>
                  <a:lnTo>
                    <a:pt x="338404" y="427012"/>
                  </a:lnTo>
                  <a:lnTo>
                    <a:pt x="337654" y="428282"/>
                  </a:lnTo>
                  <a:lnTo>
                    <a:pt x="337947" y="428282"/>
                  </a:lnTo>
                  <a:lnTo>
                    <a:pt x="338404" y="429552"/>
                  </a:lnTo>
                  <a:lnTo>
                    <a:pt x="340474" y="428282"/>
                  </a:lnTo>
                  <a:lnTo>
                    <a:pt x="339255" y="430822"/>
                  </a:lnTo>
                  <a:lnTo>
                    <a:pt x="343077" y="429552"/>
                  </a:lnTo>
                  <a:lnTo>
                    <a:pt x="339902" y="432092"/>
                  </a:lnTo>
                  <a:lnTo>
                    <a:pt x="340829" y="432092"/>
                  </a:lnTo>
                  <a:lnTo>
                    <a:pt x="343446" y="430822"/>
                  </a:lnTo>
                  <a:lnTo>
                    <a:pt x="344157" y="430822"/>
                  </a:lnTo>
                  <a:lnTo>
                    <a:pt x="339356" y="434632"/>
                  </a:lnTo>
                  <a:lnTo>
                    <a:pt x="346087" y="433362"/>
                  </a:lnTo>
                  <a:lnTo>
                    <a:pt x="341769" y="437172"/>
                  </a:lnTo>
                  <a:lnTo>
                    <a:pt x="345948" y="434632"/>
                  </a:lnTo>
                  <a:lnTo>
                    <a:pt x="346087" y="438442"/>
                  </a:lnTo>
                  <a:lnTo>
                    <a:pt x="349364" y="437172"/>
                  </a:lnTo>
                  <a:lnTo>
                    <a:pt x="348310" y="438442"/>
                  </a:lnTo>
                  <a:lnTo>
                    <a:pt x="348856" y="439712"/>
                  </a:lnTo>
                  <a:lnTo>
                    <a:pt x="348259" y="440664"/>
                  </a:lnTo>
                  <a:lnTo>
                    <a:pt x="350824" y="438442"/>
                  </a:lnTo>
                  <a:lnTo>
                    <a:pt x="352628" y="439712"/>
                  </a:lnTo>
                  <a:lnTo>
                    <a:pt x="355003" y="438442"/>
                  </a:lnTo>
                  <a:lnTo>
                    <a:pt x="353212" y="442252"/>
                  </a:lnTo>
                  <a:lnTo>
                    <a:pt x="351116" y="440982"/>
                  </a:lnTo>
                  <a:lnTo>
                    <a:pt x="352679" y="443522"/>
                  </a:lnTo>
                  <a:lnTo>
                    <a:pt x="353491" y="442252"/>
                  </a:lnTo>
                  <a:lnTo>
                    <a:pt x="354291" y="440982"/>
                  </a:lnTo>
                  <a:lnTo>
                    <a:pt x="353529" y="442937"/>
                  </a:lnTo>
                  <a:lnTo>
                    <a:pt x="352082" y="444792"/>
                  </a:lnTo>
                  <a:lnTo>
                    <a:pt x="353314" y="443522"/>
                  </a:lnTo>
                  <a:lnTo>
                    <a:pt x="354533" y="442252"/>
                  </a:lnTo>
                  <a:lnTo>
                    <a:pt x="355765" y="440982"/>
                  </a:lnTo>
                  <a:lnTo>
                    <a:pt x="353326" y="444792"/>
                  </a:lnTo>
                  <a:lnTo>
                    <a:pt x="356108" y="443522"/>
                  </a:lnTo>
                  <a:lnTo>
                    <a:pt x="355371" y="446062"/>
                  </a:lnTo>
                  <a:lnTo>
                    <a:pt x="353034" y="447332"/>
                  </a:lnTo>
                  <a:lnTo>
                    <a:pt x="355231" y="447332"/>
                  </a:lnTo>
                  <a:lnTo>
                    <a:pt x="354838" y="448246"/>
                  </a:lnTo>
                  <a:lnTo>
                    <a:pt x="355600" y="447332"/>
                  </a:lnTo>
                  <a:lnTo>
                    <a:pt x="357378" y="446062"/>
                  </a:lnTo>
                  <a:lnTo>
                    <a:pt x="359511" y="446062"/>
                  </a:lnTo>
                  <a:lnTo>
                    <a:pt x="356019" y="448602"/>
                  </a:lnTo>
                  <a:lnTo>
                    <a:pt x="355117" y="449872"/>
                  </a:lnTo>
                  <a:lnTo>
                    <a:pt x="356666" y="449872"/>
                  </a:lnTo>
                  <a:lnTo>
                    <a:pt x="359803" y="448602"/>
                  </a:lnTo>
                  <a:lnTo>
                    <a:pt x="360337" y="448602"/>
                  </a:lnTo>
                  <a:lnTo>
                    <a:pt x="360057" y="449516"/>
                  </a:lnTo>
                  <a:lnTo>
                    <a:pt x="362242" y="448602"/>
                  </a:lnTo>
                  <a:lnTo>
                    <a:pt x="361962" y="452412"/>
                  </a:lnTo>
                  <a:lnTo>
                    <a:pt x="362280" y="452310"/>
                  </a:lnTo>
                  <a:lnTo>
                    <a:pt x="363664" y="453390"/>
                  </a:lnTo>
                  <a:lnTo>
                    <a:pt x="364083" y="452640"/>
                  </a:lnTo>
                  <a:lnTo>
                    <a:pt x="364617" y="451891"/>
                  </a:lnTo>
                  <a:lnTo>
                    <a:pt x="364985" y="451408"/>
                  </a:lnTo>
                  <a:lnTo>
                    <a:pt x="363829" y="452780"/>
                  </a:lnTo>
                  <a:lnTo>
                    <a:pt x="362343" y="452285"/>
                  </a:lnTo>
                  <a:lnTo>
                    <a:pt x="364985" y="451408"/>
                  </a:lnTo>
                  <a:lnTo>
                    <a:pt x="365569" y="451205"/>
                  </a:lnTo>
                  <a:lnTo>
                    <a:pt x="365201" y="452412"/>
                  </a:lnTo>
                  <a:lnTo>
                    <a:pt x="365798" y="451142"/>
                  </a:lnTo>
                  <a:lnTo>
                    <a:pt x="366395" y="449872"/>
                  </a:lnTo>
                  <a:lnTo>
                    <a:pt x="367766" y="448602"/>
                  </a:lnTo>
                  <a:lnTo>
                    <a:pt x="368782" y="447332"/>
                  </a:lnTo>
                  <a:lnTo>
                    <a:pt x="369341" y="448602"/>
                  </a:lnTo>
                  <a:lnTo>
                    <a:pt x="371462" y="447332"/>
                  </a:lnTo>
                  <a:lnTo>
                    <a:pt x="371271" y="447484"/>
                  </a:lnTo>
                  <a:lnTo>
                    <a:pt x="371271" y="452412"/>
                  </a:lnTo>
                  <a:lnTo>
                    <a:pt x="368909" y="454952"/>
                  </a:lnTo>
                  <a:lnTo>
                    <a:pt x="368642" y="452107"/>
                  </a:lnTo>
                  <a:lnTo>
                    <a:pt x="368541" y="451142"/>
                  </a:lnTo>
                  <a:lnTo>
                    <a:pt x="368642" y="452107"/>
                  </a:lnTo>
                  <a:lnTo>
                    <a:pt x="371182" y="451142"/>
                  </a:lnTo>
                  <a:lnTo>
                    <a:pt x="371271" y="452412"/>
                  </a:lnTo>
                  <a:lnTo>
                    <a:pt x="371271" y="447484"/>
                  </a:lnTo>
                  <a:lnTo>
                    <a:pt x="369874" y="448602"/>
                  </a:lnTo>
                  <a:lnTo>
                    <a:pt x="369608" y="448602"/>
                  </a:lnTo>
                  <a:lnTo>
                    <a:pt x="368858" y="449872"/>
                  </a:lnTo>
                  <a:lnTo>
                    <a:pt x="369481" y="449872"/>
                  </a:lnTo>
                  <a:lnTo>
                    <a:pt x="367639" y="452107"/>
                  </a:lnTo>
                  <a:lnTo>
                    <a:pt x="367626" y="452272"/>
                  </a:lnTo>
                  <a:lnTo>
                    <a:pt x="367830" y="452412"/>
                  </a:lnTo>
                  <a:lnTo>
                    <a:pt x="368198" y="452272"/>
                  </a:lnTo>
                  <a:lnTo>
                    <a:pt x="367372" y="454952"/>
                  </a:lnTo>
                  <a:lnTo>
                    <a:pt x="367093" y="452412"/>
                  </a:lnTo>
                  <a:lnTo>
                    <a:pt x="364070" y="457492"/>
                  </a:lnTo>
                  <a:lnTo>
                    <a:pt x="366471" y="451497"/>
                  </a:lnTo>
                  <a:lnTo>
                    <a:pt x="363232" y="456222"/>
                  </a:lnTo>
                  <a:lnTo>
                    <a:pt x="364121" y="458762"/>
                  </a:lnTo>
                  <a:lnTo>
                    <a:pt x="366369" y="457492"/>
                  </a:lnTo>
                  <a:lnTo>
                    <a:pt x="367220" y="460032"/>
                  </a:lnTo>
                  <a:lnTo>
                    <a:pt x="368973" y="458762"/>
                  </a:lnTo>
                  <a:lnTo>
                    <a:pt x="369176" y="457492"/>
                  </a:lnTo>
                  <a:lnTo>
                    <a:pt x="370928" y="456222"/>
                  </a:lnTo>
                  <a:lnTo>
                    <a:pt x="375716" y="456222"/>
                  </a:lnTo>
                  <a:lnTo>
                    <a:pt x="366331" y="463842"/>
                  </a:lnTo>
                  <a:lnTo>
                    <a:pt x="371348" y="462572"/>
                  </a:lnTo>
                  <a:lnTo>
                    <a:pt x="373481" y="461302"/>
                  </a:lnTo>
                  <a:lnTo>
                    <a:pt x="376872" y="458762"/>
                  </a:lnTo>
                  <a:lnTo>
                    <a:pt x="376339" y="461302"/>
                  </a:lnTo>
                  <a:lnTo>
                    <a:pt x="373062" y="463842"/>
                  </a:lnTo>
                  <a:lnTo>
                    <a:pt x="374294" y="465112"/>
                  </a:lnTo>
                  <a:lnTo>
                    <a:pt x="378079" y="461302"/>
                  </a:lnTo>
                  <a:lnTo>
                    <a:pt x="377748" y="463842"/>
                  </a:lnTo>
                  <a:lnTo>
                    <a:pt x="378650" y="465112"/>
                  </a:lnTo>
                  <a:lnTo>
                    <a:pt x="376237" y="467652"/>
                  </a:lnTo>
                  <a:lnTo>
                    <a:pt x="378282" y="468922"/>
                  </a:lnTo>
                  <a:lnTo>
                    <a:pt x="381939" y="468922"/>
                  </a:lnTo>
                  <a:lnTo>
                    <a:pt x="384225" y="470192"/>
                  </a:lnTo>
                  <a:lnTo>
                    <a:pt x="383349" y="470192"/>
                  </a:lnTo>
                  <a:lnTo>
                    <a:pt x="382231" y="471462"/>
                  </a:lnTo>
                  <a:lnTo>
                    <a:pt x="381850" y="472732"/>
                  </a:lnTo>
                  <a:lnTo>
                    <a:pt x="385457" y="474002"/>
                  </a:lnTo>
                  <a:lnTo>
                    <a:pt x="386410" y="477812"/>
                  </a:lnTo>
                  <a:lnTo>
                    <a:pt x="386930" y="481622"/>
                  </a:lnTo>
                  <a:lnTo>
                    <a:pt x="390017" y="480352"/>
                  </a:lnTo>
                  <a:lnTo>
                    <a:pt x="390169" y="480352"/>
                  </a:lnTo>
                  <a:lnTo>
                    <a:pt x="392099" y="480352"/>
                  </a:lnTo>
                  <a:lnTo>
                    <a:pt x="390779" y="481622"/>
                  </a:lnTo>
                  <a:lnTo>
                    <a:pt x="389788" y="482892"/>
                  </a:lnTo>
                  <a:lnTo>
                    <a:pt x="393179" y="481622"/>
                  </a:lnTo>
                  <a:lnTo>
                    <a:pt x="398132" y="482892"/>
                  </a:lnTo>
                  <a:lnTo>
                    <a:pt x="397217" y="486702"/>
                  </a:lnTo>
                  <a:lnTo>
                    <a:pt x="396227" y="487972"/>
                  </a:lnTo>
                  <a:lnTo>
                    <a:pt x="396506" y="489242"/>
                  </a:lnTo>
                  <a:lnTo>
                    <a:pt x="402297" y="484162"/>
                  </a:lnTo>
                  <a:lnTo>
                    <a:pt x="401269" y="487972"/>
                  </a:lnTo>
                  <a:lnTo>
                    <a:pt x="400646" y="487972"/>
                  </a:lnTo>
                  <a:lnTo>
                    <a:pt x="402272" y="491782"/>
                  </a:lnTo>
                  <a:lnTo>
                    <a:pt x="407289" y="493052"/>
                  </a:lnTo>
                  <a:lnTo>
                    <a:pt x="405663" y="498132"/>
                  </a:lnTo>
                  <a:lnTo>
                    <a:pt x="409371" y="495592"/>
                  </a:lnTo>
                  <a:lnTo>
                    <a:pt x="406654" y="503212"/>
                  </a:lnTo>
                  <a:lnTo>
                    <a:pt x="411492" y="499402"/>
                  </a:lnTo>
                  <a:lnTo>
                    <a:pt x="410616" y="501942"/>
                  </a:lnTo>
                  <a:lnTo>
                    <a:pt x="409359" y="503212"/>
                  </a:lnTo>
                  <a:lnTo>
                    <a:pt x="409803" y="507022"/>
                  </a:lnTo>
                  <a:lnTo>
                    <a:pt x="410121" y="507022"/>
                  </a:lnTo>
                  <a:lnTo>
                    <a:pt x="413562" y="504482"/>
                  </a:lnTo>
                  <a:lnTo>
                    <a:pt x="414718" y="505752"/>
                  </a:lnTo>
                  <a:lnTo>
                    <a:pt x="412267" y="507022"/>
                  </a:lnTo>
                  <a:lnTo>
                    <a:pt x="415759" y="505752"/>
                  </a:lnTo>
                  <a:lnTo>
                    <a:pt x="413283" y="509562"/>
                  </a:lnTo>
                  <a:lnTo>
                    <a:pt x="414439" y="509562"/>
                  </a:lnTo>
                  <a:lnTo>
                    <a:pt x="414705" y="509079"/>
                  </a:lnTo>
                  <a:lnTo>
                    <a:pt x="415061" y="508939"/>
                  </a:lnTo>
                  <a:lnTo>
                    <a:pt x="414782" y="508914"/>
                  </a:lnTo>
                  <a:lnTo>
                    <a:pt x="415124" y="508292"/>
                  </a:lnTo>
                  <a:lnTo>
                    <a:pt x="415861" y="507022"/>
                  </a:lnTo>
                  <a:lnTo>
                    <a:pt x="417982" y="507022"/>
                  </a:lnTo>
                  <a:lnTo>
                    <a:pt x="416534" y="512102"/>
                  </a:lnTo>
                  <a:lnTo>
                    <a:pt x="415277" y="513372"/>
                  </a:lnTo>
                  <a:lnTo>
                    <a:pt x="419696" y="513372"/>
                  </a:lnTo>
                  <a:lnTo>
                    <a:pt x="419290" y="513867"/>
                  </a:lnTo>
                  <a:lnTo>
                    <a:pt x="420738" y="513372"/>
                  </a:lnTo>
                  <a:lnTo>
                    <a:pt x="414553" y="517182"/>
                  </a:lnTo>
                  <a:lnTo>
                    <a:pt x="418020" y="515912"/>
                  </a:lnTo>
                  <a:lnTo>
                    <a:pt x="418439" y="515912"/>
                  </a:lnTo>
                  <a:lnTo>
                    <a:pt x="419595" y="514642"/>
                  </a:lnTo>
                  <a:lnTo>
                    <a:pt x="420128" y="514642"/>
                  </a:lnTo>
                  <a:lnTo>
                    <a:pt x="419163" y="517182"/>
                  </a:lnTo>
                  <a:lnTo>
                    <a:pt x="420370" y="518452"/>
                  </a:lnTo>
                  <a:lnTo>
                    <a:pt x="421932" y="518452"/>
                  </a:lnTo>
                  <a:lnTo>
                    <a:pt x="420027" y="519722"/>
                  </a:lnTo>
                  <a:lnTo>
                    <a:pt x="421220" y="522262"/>
                  </a:lnTo>
                  <a:lnTo>
                    <a:pt x="424319" y="523532"/>
                  </a:lnTo>
                  <a:lnTo>
                    <a:pt x="426135" y="526072"/>
                  </a:lnTo>
                  <a:lnTo>
                    <a:pt x="426288" y="524802"/>
                  </a:lnTo>
                  <a:lnTo>
                    <a:pt x="429450" y="522262"/>
                  </a:lnTo>
                  <a:lnTo>
                    <a:pt x="430288" y="523532"/>
                  </a:lnTo>
                  <a:lnTo>
                    <a:pt x="431025" y="523532"/>
                  </a:lnTo>
                  <a:lnTo>
                    <a:pt x="431406" y="524802"/>
                  </a:lnTo>
                  <a:lnTo>
                    <a:pt x="428447" y="526072"/>
                  </a:lnTo>
                  <a:lnTo>
                    <a:pt x="428955" y="526072"/>
                  </a:lnTo>
                  <a:lnTo>
                    <a:pt x="428193" y="527342"/>
                  </a:lnTo>
                  <a:lnTo>
                    <a:pt x="427583" y="527342"/>
                  </a:lnTo>
                  <a:lnTo>
                    <a:pt x="426504" y="528612"/>
                  </a:lnTo>
                  <a:lnTo>
                    <a:pt x="428510" y="527342"/>
                  </a:lnTo>
                  <a:lnTo>
                    <a:pt x="425272" y="532422"/>
                  </a:lnTo>
                  <a:lnTo>
                    <a:pt x="428650" y="529882"/>
                  </a:lnTo>
                  <a:lnTo>
                    <a:pt x="427901" y="531152"/>
                  </a:lnTo>
                  <a:lnTo>
                    <a:pt x="429717" y="533692"/>
                  </a:lnTo>
                  <a:lnTo>
                    <a:pt x="431482" y="533692"/>
                  </a:lnTo>
                  <a:lnTo>
                    <a:pt x="433133" y="534962"/>
                  </a:lnTo>
                  <a:lnTo>
                    <a:pt x="435483" y="533692"/>
                  </a:lnTo>
                  <a:lnTo>
                    <a:pt x="435546" y="534962"/>
                  </a:lnTo>
                  <a:lnTo>
                    <a:pt x="437896" y="533692"/>
                  </a:lnTo>
                  <a:lnTo>
                    <a:pt x="438213" y="536232"/>
                  </a:lnTo>
                  <a:lnTo>
                    <a:pt x="437565" y="538772"/>
                  </a:lnTo>
                  <a:lnTo>
                    <a:pt x="439039" y="540042"/>
                  </a:lnTo>
                  <a:lnTo>
                    <a:pt x="441109" y="541312"/>
                  </a:lnTo>
                  <a:lnTo>
                    <a:pt x="441236" y="540423"/>
                  </a:lnTo>
                  <a:lnTo>
                    <a:pt x="442493" y="542582"/>
                  </a:lnTo>
                  <a:lnTo>
                    <a:pt x="440296" y="542582"/>
                  </a:lnTo>
                  <a:lnTo>
                    <a:pt x="442175" y="543852"/>
                  </a:lnTo>
                  <a:lnTo>
                    <a:pt x="442683" y="545122"/>
                  </a:lnTo>
                  <a:lnTo>
                    <a:pt x="446392" y="546392"/>
                  </a:lnTo>
                  <a:lnTo>
                    <a:pt x="447052" y="545122"/>
                  </a:lnTo>
                  <a:lnTo>
                    <a:pt x="447205" y="545122"/>
                  </a:lnTo>
                  <a:lnTo>
                    <a:pt x="448056" y="543852"/>
                  </a:lnTo>
                  <a:lnTo>
                    <a:pt x="448767" y="543852"/>
                  </a:lnTo>
                  <a:lnTo>
                    <a:pt x="447954" y="546392"/>
                  </a:lnTo>
                  <a:lnTo>
                    <a:pt x="446557" y="546392"/>
                  </a:lnTo>
                  <a:lnTo>
                    <a:pt x="451993" y="547662"/>
                  </a:lnTo>
                  <a:lnTo>
                    <a:pt x="445300" y="557822"/>
                  </a:lnTo>
                  <a:lnTo>
                    <a:pt x="451332" y="556590"/>
                  </a:lnTo>
                  <a:lnTo>
                    <a:pt x="455295" y="557822"/>
                  </a:lnTo>
                  <a:lnTo>
                    <a:pt x="455726" y="559092"/>
                  </a:lnTo>
                  <a:lnTo>
                    <a:pt x="453186" y="557822"/>
                  </a:lnTo>
                  <a:lnTo>
                    <a:pt x="452424" y="560362"/>
                  </a:lnTo>
                  <a:lnTo>
                    <a:pt x="457936" y="560362"/>
                  </a:lnTo>
                  <a:lnTo>
                    <a:pt x="454837" y="565442"/>
                  </a:lnTo>
                  <a:lnTo>
                    <a:pt x="458812" y="565442"/>
                  </a:lnTo>
                  <a:lnTo>
                    <a:pt x="453491" y="571792"/>
                  </a:lnTo>
                  <a:lnTo>
                    <a:pt x="463473" y="570522"/>
                  </a:lnTo>
                  <a:lnTo>
                    <a:pt x="460921" y="575602"/>
                  </a:lnTo>
                  <a:lnTo>
                    <a:pt x="462381" y="575602"/>
                  </a:lnTo>
                  <a:lnTo>
                    <a:pt x="464286" y="574332"/>
                  </a:lnTo>
                  <a:lnTo>
                    <a:pt x="463143" y="575602"/>
                  </a:lnTo>
                  <a:lnTo>
                    <a:pt x="463969" y="575602"/>
                  </a:lnTo>
                  <a:lnTo>
                    <a:pt x="469353" y="579412"/>
                  </a:lnTo>
                  <a:lnTo>
                    <a:pt x="468668" y="587032"/>
                  </a:lnTo>
                  <a:lnTo>
                    <a:pt x="471538" y="595922"/>
                  </a:lnTo>
                  <a:lnTo>
                    <a:pt x="479526" y="589572"/>
                  </a:lnTo>
                  <a:lnTo>
                    <a:pt x="477367" y="594652"/>
                  </a:lnTo>
                  <a:lnTo>
                    <a:pt x="474014" y="595922"/>
                  </a:lnTo>
                  <a:lnTo>
                    <a:pt x="480085" y="597192"/>
                  </a:lnTo>
                  <a:lnTo>
                    <a:pt x="479018" y="603542"/>
                  </a:lnTo>
                  <a:lnTo>
                    <a:pt x="484339" y="604812"/>
                  </a:lnTo>
                  <a:lnTo>
                    <a:pt x="483514" y="606082"/>
                  </a:lnTo>
                  <a:lnTo>
                    <a:pt x="482422" y="606082"/>
                  </a:lnTo>
                  <a:lnTo>
                    <a:pt x="480783" y="607352"/>
                  </a:lnTo>
                  <a:lnTo>
                    <a:pt x="484149" y="608622"/>
                  </a:lnTo>
                  <a:lnTo>
                    <a:pt x="485914" y="607352"/>
                  </a:lnTo>
                  <a:lnTo>
                    <a:pt x="486079" y="608622"/>
                  </a:lnTo>
                  <a:lnTo>
                    <a:pt x="484416" y="608622"/>
                  </a:lnTo>
                  <a:lnTo>
                    <a:pt x="483743" y="609892"/>
                  </a:lnTo>
                  <a:lnTo>
                    <a:pt x="482993" y="611162"/>
                  </a:lnTo>
                  <a:lnTo>
                    <a:pt x="487743" y="609892"/>
                  </a:lnTo>
                  <a:lnTo>
                    <a:pt x="485584" y="612432"/>
                  </a:lnTo>
                  <a:lnTo>
                    <a:pt x="486143" y="612432"/>
                  </a:lnTo>
                  <a:lnTo>
                    <a:pt x="486041" y="614972"/>
                  </a:lnTo>
                  <a:lnTo>
                    <a:pt x="488213" y="612432"/>
                  </a:lnTo>
                  <a:lnTo>
                    <a:pt x="487908" y="614972"/>
                  </a:lnTo>
                  <a:lnTo>
                    <a:pt x="491007" y="614972"/>
                  </a:lnTo>
                  <a:lnTo>
                    <a:pt x="490245" y="616242"/>
                  </a:lnTo>
                  <a:lnTo>
                    <a:pt x="493496" y="616242"/>
                  </a:lnTo>
                  <a:lnTo>
                    <a:pt x="490461" y="620001"/>
                  </a:lnTo>
                  <a:lnTo>
                    <a:pt x="492798" y="622592"/>
                  </a:lnTo>
                  <a:lnTo>
                    <a:pt x="493814" y="622592"/>
                  </a:lnTo>
                  <a:lnTo>
                    <a:pt x="494398" y="623862"/>
                  </a:lnTo>
                  <a:lnTo>
                    <a:pt x="492480" y="625132"/>
                  </a:lnTo>
                  <a:lnTo>
                    <a:pt x="493153" y="625132"/>
                  </a:lnTo>
                  <a:lnTo>
                    <a:pt x="494461" y="626402"/>
                  </a:lnTo>
                  <a:lnTo>
                    <a:pt x="496468" y="625132"/>
                  </a:lnTo>
                  <a:lnTo>
                    <a:pt x="492671" y="628942"/>
                  </a:lnTo>
                  <a:lnTo>
                    <a:pt x="502666" y="626402"/>
                  </a:lnTo>
                  <a:lnTo>
                    <a:pt x="497001" y="631482"/>
                  </a:lnTo>
                  <a:lnTo>
                    <a:pt x="501002" y="632752"/>
                  </a:lnTo>
                  <a:lnTo>
                    <a:pt x="503440" y="634695"/>
                  </a:lnTo>
                  <a:lnTo>
                    <a:pt x="500316" y="636562"/>
                  </a:lnTo>
                  <a:lnTo>
                    <a:pt x="502831" y="638530"/>
                  </a:lnTo>
                  <a:lnTo>
                    <a:pt x="504101" y="635228"/>
                  </a:lnTo>
                  <a:lnTo>
                    <a:pt x="504571" y="634022"/>
                  </a:lnTo>
                  <a:lnTo>
                    <a:pt x="504317" y="634695"/>
                  </a:lnTo>
                  <a:lnTo>
                    <a:pt x="504190" y="635292"/>
                  </a:lnTo>
                  <a:lnTo>
                    <a:pt x="506793" y="637832"/>
                  </a:lnTo>
                  <a:lnTo>
                    <a:pt x="503288" y="638898"/>
                  </a:lnTo>
                  <a:lnTo>
                    <a:pt x="503555" y="639102"/>
                  </a:lnTo>
                  <a:lnTo>
                    <a:pt x="507987" y="637832"/>
                  </a:lnTo>
                  <a:lnTo>
                    <a:pt x="508533" y="641642"/>
                  </a:lnTo>
                  <a:lnTo>
                    <a:pt x="525487" y="641642"/>
                  </a:lnTo>
                  <a:lnTo>
                    <a:pt x="525373" y="640372"/>
                  </a:lnTo>
                  <a:lnTo>
                    <a:pt x="524383" y="640372"/>
                  </a:lnTo>
                  <a:lnTo>
                    <a:pt x="525373" y="639368"/>
                  </a:lnTo>
                  <a:lnTo>
                    <a:pt x="522693" y="640372"/>
                  </a:lnTo>
                  <a:lnTo>
                    <a:pt x="525284" y="637832"/>
                  </a:lnTo>
                  <a:lnTo>
                    <a:pt x="527875" y="635292"/>
                  </a:lnTo>
                  <a:lnTo>
                    <a:pt x="525221" y="635292"/>
                  </a:lnTo>
                  <a:lnTo>
                    <a:pt x="525995" y="634022"/>
                  </a:lnTo>
                  <a:lnTo>
                    <a:pt x="528256" y="634022"/>
                  </a:lnTo>
                  <a:lnTo>
                    <a:pt x="528713" y="632752"/>
                  </a:lnTo>
                  <a:close/>
                </a:path>
                <a:path w="571500" h="760095">
                  <a:moveTo>
                    <a:pt x="528929" y="669696"/>
                  </a:moveTo>
                  <a:lnTo>
                    <a:pt x="527735" y="669658"/>
                  </a:lnTo>
                  <a:lnTo>
                    <a:pt x="527304" y="669518"/>
                  </a:lnTo>
                  <a:lnTo>
                    <a:pt x="527304" y="670064"/>
                  </a:lnTo>
                  <a:lnTo>
                    <a:pt x="527418" y="670433"/>
                  </a:lnTo>
                  <a:lnTo>
                    <a:pt x="528929" y="669696"/>
                  </a:lnTo>
                  <a:close/>
                </a:path>
                <a:path w="571500" h="760095">
                  <a:moveTo>
                    <a:pt x="529945" y="639102"/>
                  </a:moveTo>
                  <a:lnTo>
                    <a:pt x="527659" y="640372"/>
                  </a:lnTo>
                  <a:lnTo>
                    <a:pt x="527469" y="639102"/>
                  </a:lnTo>
                  <a:lnTo>
                    <a:pt x="527265" y="640372"/>
                  </a:lnTo>
                  <a:lnTo>
                    <a:pt x="525487" y="641642"/>
                  </a:lnTo>
                  <a:lnTo>
                    <a:pt x="529348" y="641642"/>
                  </a:lnTo>
                  <a:lnTo>
                    <a:pt x="529640" y="640372"/>
                  </a:lnTo>
                  <a:lnTo>
                    <a:pt x="529945" y="639102"/>
                  </a:lnTo>
                  <a:close/>
                </a:path>
                <a:path w="571500" h="760095">
                  <a:moveTo>
                    <a:pt x="530021" y="630212"/>
                  </a:moveTo>
                  <a:lnTo>
                    <a:pt x="527367" y="628942"/>
                  </a:lnTo>
                  <a:lnTo>
                    <a:pt x="525437" y="631482"/>
                  </a:lnTo>
                  <a:lnTo>
                    <a:pt x="526021" y="630212"/>
                  </a:lnTo>
                  <a:lnTo>
                    <a:pt x="523252" y="630212"/>
                  </a:lnTo>
                  <a:lnTo>
                    <a:pt x="526072" y="632574"/>
                  </a:lnTo>
                  <a:lnTo>
                    <a:pt x="527900" y="631482"/>
                  </a:lnTo>
                  <a:lnTo>
                    <a:pt x="530021" y="630212"/>
                  </a:lnTo>
                  <a:close/>
                </a:path>
                <a:path w="571500" h="760095">
                  <a:moveTo>
                    <a:pt x="530517" y="676656"/>
                  </a:moveTo>
                  <a:lnTo>
                    <a:pt x="529374" y="677202"/>
                  </a:lnTo>
                  <a:lnTo>
                    <a:pt x="529717" y="677202"/>
                  </a:lnTo>
                  <a:lnTo>
                    <a:pt x="530517" y="676656"/>
                  </a:lnTo>
                  <a:close/>
                </a:path>
                <a:path w="571500" h="760095">
                  <a:moveTo>
                    <a:pt x="533400" y="640600"/>
                  </a:moveTo>
                  <a:lnTo>
                    <a:pt x="530987" y="641642"/>
                  </a:lnTo>
                  <a:lnTo>
                    <a:pt x="532955" y="641642"/>
                  </a:lnTo>
                  <a:lnTo>
                    <a:pt x="533400" y="640600"/>
                  </a:lnTo>
                  <a:close/>
                </a:path>
                <a:path w="571500" h="760095">
                  <a:moveTo>
                    <a:pt x="533908" y="640372"/>
                  </a:moveTo>
                  <a:lnTo>
                    <a:pt x="533742" y="639813"/>
                  </a:lnTo>
                  <a:lnTo>
                    <a:pt x="533400" y="640600"/>
                  </a:lnTo>
                  <a:lnTo>
                    <a:pt x="533908" y="640372"/>
                  </a:lnTo>
                  <a:close/>
                </a:path>
                <a:path w="571500" h="760095">
                  <a:moveTo>
                    <a:pt x="534047" y="639102"/>
                  </a:moveTo>
                  <a:lnTo>
                    <a:pt x="533527" y="639102"/>
                  </a:lnTo>
                  <a:lnTo>
                    <a:pt x="533742" y="639813"/>
                  </a:lnTo>
                  <a:lnTo>
                    <a:pt x="534047" y="639102"/>
                  </a:lnTo>
                  <a:close/>
                </a:path>
                <a:path w="571500" h="760095">
                  <a:moveTo>
                    <a:pt x="535635" y="644182"/>
                  </a:moveTo>
                  <a:lnTo>
                    <a:pt x="534987" y="643572"/>
                  </a:lnTo>
                  <a:lnTo>
                    <a:pt x="534924" y="644182"/>
                  </a:lnTo>
                  <a:lnTo>
                    <a:pt x="535635" y="644182"/>
                  </a:lnTo>
                  <a:close/>
                </a:path>
                <a:path w="571500" h="760095">
                  <a:moveTo>
                    <a:pt x="538314" y="654265"/>
                  </a:moveTo>
                  <a:lnTo>
                    <a:pt x="538048" y="654304"/>
                  </a:lnTo>
                  <a:lnTo>
                    <a:pt x="538035" y="654481"/>
                  </a:lnTo>
                  <a:lnTo>
                    <a:pt x="538010" y="654748"/>
                  </a:lnTo>
                  <a:lnTo>
                    <a:pt x="538226" y="654481"/>
                  </a:lnTo>
                  <a:lnTo>
                    <a:pt x="538314" y="654265"/>
                  </a:lnTo>
                  <a:close/>
                </a:path>
                <a:path w="571500" h="760095">
                  <a:moveTo>
                    <a:pt x="538327" y="661771"/>
                  </a:moveTo>
                  <a:lnTo>
                    <a:pt x="538010" y="661631"/>
                  </a:lnTo>
                  <a:lnTo>
                    <a:pt x="537718" y="661530"/>
                  </a:lnTo>
                  <a:lnTo>
                    <a:pt x="537489" y="661733"/>
                  </a:lnTo>
                  <a:lnTo>
                    <a:pt x="537692" y="661949"/>
                  </a:lnTo>
                  <a:lnTo>
                    <a:pt x="538048" y="661898"/>
                  </a:lnTo>
                  <a:lnTo>
                    <a:pt x="538327" y="661771"/>
                  </a:lnTo>
                  <a:close/>
                </a:path>
                <a:path w="571500" h="760095">
                  <a:moveTo>
                    <a:pt x="539127" y="646722"/>
                  </a:moveTo>
                  <a:lnTo>
                    <a:pt x="538353" y="645452"/>
                  </a:lnTo>
                  <a:lnTo>
                    <a:pt x="537946" y="645452"/>
                  </a:lnTo>
                  <a:lnTo>
                    <a:pt x="539127" y="646722"/>
                  </a:lnTo>
                  <a:close/>
                </a:path>
                <a:path w="571500" h="760095">
                  <a:moveTo>
                    <a:pt x="543725" y="670852"/>
                  </a:moveTo>
                  <a:lnTo>
                    <a:pt x="542988" y="669785"/>
                  </a:lnTo>
                  <a:lnTo>
                    <a:pt x="541858" y="670852"/>
                  </a:lnTo>
                  <a:lnTo>
                    <a:pt x="543725" y="670852"/>
                  </a:lnTo>
                  <a:close/>
                </a:path>
                <a:path w="571500" h="760095">
                  <a:moveTo>
                    <a:pt x="544525" y="668312"/>
                  </a:moveTo>
                  <a:lnTo>
                    <a:pt x="541959" y="668312"/>
                  </a:lnTo>
                  <a:lnTo>
                    <a:pt x="542988" y="669785"/>
                  </a:lnTo>
                  <a:lnTo>
                    <a:pt x="544525" y="668312"/>
                  </a:lnTo>
                  <a:close/>
                </a:path>
                <a:path w="571500" h="760095">
                  <a:moveTo>
                    <a:pt x="549135" y="716864"/>
                  </a:moveTo>
                  <a:lnTo>
                    <a:pt x="548906" y="716991"/>
                  </a:lnTo>
                  <a:lnTo>
                    <a:pt x="548690" y="717156"/>
                  </a:lnTo>
                  <a:lnTo>
                    <a:pt x="548525" y="717359"/>
                  </a:lnTo>
                  <a:lnTo>
                    <a:pt x="548703" y="717283"/>
                  </a:lnTo>
                  <a:lnTo>
                    <a:pt x="548919" y="717080"/>
                  </a:lnTo>
                  <a:lnTo>
                    <a:pt x="549135" y="716864"/>
                  </a:lnTo>
                  <a:close/>
                </a:path>
                <a:path w="571500" h="760095">
                  <a:moveTo>
                    <a:pt x="550176" y="716572"/>
                  </a:moveTo>
                  <a:lnTo>
                    <a:pt x="549783" y="716572"/>
                  </a:lnTo>
                  <a:lnTo>
                    <a:pt x="549135" y="717842"/>
                  </a:lnTo>
                  <a:lnTo>
                    <a:pt x="550176" y="716572"/>
                  </a:lnTo>
                  <a:close/>
                </a:path>
                <a:path w="571500" h="760095">
                  <a:moveTo>
                    <a:pt x="551434" y="696696"/>
                  </a:moveTo>
                  <a:lnTo>
                    <a:pt x="551268" y="696887"/>
                  </a:lnTo>
                  <a:lnTo>
                    <a:pt x="551421" y="696785"/>
                  </a:lnTo>
                  <a:close/>
                </a:path>
                <a:path w="571500" h="760095">
                  <a:moveTo>
                    <a:pt x="551662" y="696175"/>
                  </a:moveTo>
                  <a:lnTo>
                    <a:pt x="551446" y="696696"/>
                  </a:lnTo>
                  <a:lnTo>
                    <a:pt x="551599" y="696506"/>
                  </a:lnTo>
                  <a:lnTo>
                    <a:pt x="551662" y="696328"/>
                  </a:lnTo>
                  <a:lnTo>
                    <a:pt x="551662" y="696175"/>
                  </a:lnTo>
                  <a:close/>
                </a:path>
                <a:path w="571500" h="760095">
                  <a:moveTo>
                    <a:pt x="552246" y="694829"/>
                  </a:moveTo>
                  <a:lnTo>
                    <a:pt x="551192" y="695223"/>
                  </a:lnTo>
                  <a:lnTo>
                    <a:pt x="551688" y="695629"/>
                  </a:lnTo>
                  <a:lnTo>
                    <a:pt x="551662" y="696175"/>
                  </a:lnTo>
                  <a:lnTo>
                    <a:pt x="552246" y="694829"/>
                  </a:lnTo>
                  <a:close/>
                </a:path>
                <a:path w="571500" h="760095">
                  <a:moveTo>
                    <a:pt x="553351" y="735622"/>
                  </a:moveTo>
                  <a:lnTo>
                    <a:pt x="551815" y="735622"/>
                  </a:lnTo>
                  <a:lnTo>
                    <a:pt x="553034" y="736892"/>
                  </a:lnTo>
                  <a:lnTo>
                    <a:pt x="553351" y="735622"/>
                  </a:lnTo>
                  <a:close/>
                </a:path>
                <a:path w="571500" h="760095">
                  <a:moveTo>
                    <a:pt x="553466" y="729564"/>
                  </a:moveTo>
                  <a:lnTo>
                    <a:pt x="553110" y="729678"/>
                  </a:lnTo>
                  <a:lnTo>
                    <a:pt x="553466" y="729576"/>
                  </a:lnTo>
                  <a:close/>
                </a:path>
                <a:path w="571500" h="760095">
                  <a:moveTo>
                    <a:pt x="553580" y="721372"/>
                  </a:moveTo>
                  <a:lnTo>
                    <a:pt x="553097" y="721487"/>
                  </a:lnTo>
                  <a:lnTo>
                    <a:pt x="553034" y="721652"/>
                  </a:lnTo>
                  <a:lnTo>
                    <a:pt x="553580" y="721372"/>
                  </a:lnTo>
                  <a:close/>
                </a:path>
                <a:path w="571500" h="760095">
                  <a:moveTo>
                    <a:pt x="553948" y="719112"/>
                  </a:moveTo>
                  <a:lnTo>
                    <a:pt x="551802" y="720382"/>
                  </a:lnTo>
                  <a:lnTo>
                    <a:pt x="552411" y="721652"/>
                  </a:lnTo>
                  <a:lnTo>
                    <a:pt x="553097" y="721487"/>
                  </a:lnTo>
                  <a:lnTo>
                    <a:pt x="553948" y="719112"/>
                  </a:lnTo>
                  <a:close/>
                </a:path>
                <a:path w="571500" h="760095">
                  <a:moveTo>
                    <a:pt x="554278" y="735622"/>
                  </a:moveTo>
                  <a:lnTo>
                    <a:pt x="553821" y="735139"/>
                  </a:lnTo>
                  <a:lnTo>
                    <a:pt x="553351" y="735622"/>
                  </a:lnTo>
                  <a:lnTo>
                    <a:pt x="554278" y="735622"/>
                  </a:lnTo>
                  <a:close/>
                </a:path>
                <a:path w="571500" h="760095">
                  <a:moveTo>
                    <a:pt x="555561" y="705142"/>
                  </a:moveTo>
                  <a:lnTo>
                    <a:pt x="552881" y="706412"/>
                  </a:lnTo>
                  <a:lnTo>
                    <a:pt x="554964" y="706412"/>
                  </a:lnTo>
                  <a:lnTo>
                    <a:pt x="555561" y="705142"/>
                  </a:lnTo>
                  <a:close/>
                </a:path>
                <a:path w="571500" h="760095">
                  <a:moveTo>
                    <a:pt x="556793" y="702602"/>
                  </a:moveTo>
                  <a:lnTo>
                    <a:pt x="556552" y="702602"/>
                  </a:lnTo>
                  <a:lnTo>
                    <a:pt x="556323" y="702995"/>
                  </a:lnTo>
                  <a:lnTo>
                    <a:pt x="556793" y="702602"/>
                  </a:lnTo>
                  <a:close/>
                </a:path>
                <a:path w="571500" h="760095">
                  <a:moveTo>
                    <a:pt x="558558" y="746112"/>
                  </a:moveTo>
                  <a:lnTo>
                    <a:pt x="557530" y="746404"/>
                  </a:lnTo>
                  <a:lnTo>
                    <a:pt x="557758" y="746379"/>
                  </a:lnTo>
                  <a:lnTo>
                    <a:pt x="558088" y="746277"/>
                  </a:lnTo>
                  <a:lnTo>
                    <a:pt x="558558" y="746112"/>
                  </a:lnTo>
                  <a:close/>
                </a:path>
                <a:path w="571500" h="760095">
                  <a:moveTo>
                    <a:pt x="558660" y="748398"/>
                  </a:moveTo>
                  <a:lnTo>
                    <a:pt x="558495" y="748093"/>
                  </a:lnTo>
                  <a:lnTo>
                    <a:pt x="558444" y="747928"/>
                  </a:lnTo>
                  <a:lnTo>
                    <a:pt x="558444" y="748169"/>
                  </a:lnTo>
                  <a:lnTo>
                    <a:pt x="558507" y="748322"/>
                  </a:lnTo>
                  <a:lnTo>
                    <a:pt x="558660" y="748398"/>
                  </a:lnTo>
                  <a:close/>
                </a:path>
                <a:path w="571500" h="760095">
                  <a:moveTo>
                    <a:pt x="558761" y="701001"/>
                  </a:moveTo>
                  <a:lnTo>
                    <a:pt x="558431" y="701154"/>
                  </a:lnTo>
                  <a:lnTo>
                    <a:pt x="558126" y="701332"/>
                  </a:lnTo>
                  <a:lnTo>
                    <a:pt x="557847" y="701535"/>
                  </a:lnTo>
                  <a:lnTo>
                    <a:pt x="558241" y="701332"/>
                  </a:lnTo>
                  <a:lnTo>
                    <a:pt x="558571" y="701141"/>
                  </a:lnTo>
                  <a:lnTo>
                    <a:pt x="558761" y="701001"/>
                  </a:lnTo>
                  <a:close/>
                </a:path>
                <a:path w="571500" h="760095">
                  <a:moveTo>
                    <a:pt x="559460" y="749007"/>
                  </a:moveTo>
                  <a:lnTo>
                    <a:pt x="559244" y="748906"/>
                  </a:lnTo>
                  <a:lnTo>
                    <a:pt x="559079" y="748792"/>
                  </a:lnTo>
                  <a:lnTo>
                    <a:pt x="558939" y="748665"/>
                  </a:lnTo>
                  <a:lnTo>
                    <a:pt x="558406" y="748830"/>
                  </a:lnTo>
                  <a:lnTo>
                    <a:pt x="558647" y="748969"/>
                  </a:lnTo>
                  <a:lnTo>
                    <a:pt x="559003" y="749007"/>
                  </a:lnTo>
                  <a:lnTo>
                    <a:pt x="559460" y="749007"/>
                  </a:lnTo>
                  <a:close/>
                </a:path>
                <a:path w="571500" h="760095">
                  <a:moveTo>
                    <a:pt x="559968" y="748245"/>
                  </a:moveTo>
                  <a:lnTo>
                    <a:pt x="559257" y="748449"/>
                  </a:lnTo>
                  <a:lnTo>
                    <a:pt x="558863" y="748487"/>
                  </a:lnTo>
                  <a:lnTo>
                    <a:pt x="558660" y="748398"/>
                  </a:lnTo>
                  <a:lnTo>
                    <a:pt x="558927" y="748665"/>
                  </a:lnTo>
                  <a:lnTo>
                    <a:pt x="559346" y="748538"/>
                  </a:lnTo>
                  <a:lnTo>
                    <a:pt x="559752" y="748411"/>
                  </a:lnTo>
                  <a:lnTo>
                    <a:pt x="559968" y="748245"/>
                  </a:lnTo>
                  <a:close/>
                </a:path>
                <a:path w="571500" h="760095">
                  <a:moveTo>
                    <a:pt x="560400" y="753897"/>
                  </a:moveTo>
                  <a:lnTo>
                    <a:pt x="559968" y="753719"/>
                  </a:lnTo>
                  <a:lnTo>
                    <a:pt x="559943" y="754024"/>
                  </a:lnTo>
                  <a:lnTo>
                    <a:pt x="560133" y="753960"/>
                  </a:lnTo>
                  <a:lnTo>
                    <a:pt x="560285" y="753910"/>
                  </a:lnTo>
                  <a:close/>
                </a:path>
                <a:path w="571500" h="760095">
                  <a:moveTo>
                    <a:pt x="560844" y="754062"/>
                  </a:moveTo>
                  <a:lnTo>
                    <a:pt x="560781" y="753922"/>
                  </a:lnTo>
                  <a:lnTo>
                    <a:pt x="560400" y="753897"/>
                  </a:lnTo>
                  <a:lnTo>
                    <a:pt x="560844" y="754062"/>
                  </a:lnTo>
                  <a:close/>
                </a:path>
                <a:path w="571500" h="760095">
                  <a:moveTo>
                    <a:pt x="561771" y="754418"/>
                  </a:moveTo>
                  <a:lnTo>
                    <a:pt x="560844" y="754062"/>
                  </a:lnTo>
                  <a:lnTo>
                    <a:pt x="560908" y="754278"/>
                  </a:lnTo>
                  <a:lnTo>
                    <a:pt x="560933" y="754570"/>
                  </a:lnTo>
                  <a:lnTo>
                    <a:pt x="561771" y="754418"/>
                  </a:lnTo>
                  <a:close/>
                </a:path>
                <a:path w="571500" h="760095">
                  <a:moveTo>
                    <a:pt x="561987" y="714032"/>
                  </a:moveTo>
                  <a:lnTo>
                    <a:pt x="561378" y="714032"/>
                  </a:lnTo>
                  <a:lnTo>
                    <a:pt x="561314" y="714260"/>
                  </a:lnTo>
                  <a:lnTo>
                    <a:pt x="561987" y="714032"/>
                  </a:lnTo>
                  <a:close/>
                </a:path>
                <a:path w="571500" h="760095">
                  <a:moveTo>
                    <a:pt x="562724" y="753402"/>
                  </a:moveTo>
                  <a:lnTo>
                    <a:pt x="562127" y="752868"/>
                  </a:lnTo>
                  <a:lnTo>
                    <a:pt x="560946" y="753402"/>
                  </a:lnTo>
                  <a:lnTo>
                    <a:pt x="562724" y="753402"/>
                  </a:lnTo>
                  <a:close/>
                </a:path>
                <a:path w="571500" h="760095">
                  <a:moveTo>
                    <a:pt x="563422" y="747534"/>
                  </a:moveTo>
                  <a:lnTo>
                    <a:pt x="563372" y="747052"/>
                  </a:lnTo>
                  <a:lnTo>
                    <a:pt x="562483" y="747052"/>
                  </a:lnTo>
                  <a:lnTo>
                    <a:pt x="560920" y="748322"/>
                  </a:lnTo>
                  <a:lnTo>
                    <a:pt x="561479" y="748322"/>
                  </a:lnTo>
                  <a:lnTo>
                    <a:pt x="563422" y="747534"/>
                  </a:lnTo>
                  <a:close/>
                </a:path>
                <a:path w="571500" h="760095">
                  <a:moveTo>
                    <a:pt x="563524" y="731812"/>
                  </a:moveTo>
                  <a:lnTo>
                    <a:pt x="562381" y="730592"/>
                  </a:lnTo>
                  <a:lnTo>
                    <a:pt x="561911" y="730846"/>
                  </a:lnTo>
                  <a:lnTo>
                    <a:pt x="563524" y="731812"/>
                  </a:lnTo>
                  <a:close/>
                </a:path>
                <a:path w="571500" h="760095">
                  <a:moveTo>
                    <a:pt x="564527" y="726732"/>
                  </a:moveTo>
                  <a:lnTo>
                    <a:pt x="563219" y="727329"/>
                  </a:lnTo>
                  <a:lnTo>
                    <a:pt x="564299" y="727049"/>
                  </a:lnTo>
                  <a:lnTo>
                    <a:pt x="564527" y="726732"/>
                  </a:lnTo>
                  <a:close/>
                </a:path>
                <a:path w="571500" h="760095">
                  <a:moveTo>
                    <a:pt x="564616" y="747052"/>
                  </a:moveTo>
                  <a:lnTo>
                    <a:pt x="563422" y="747534"/>
                  </a:lnTo>
                  <a:lnTo>
                    <a:pt x="563613" y="749592"/>
                  </a:lnTo>
                  <a:lnTo>
                    <a:pt x="564616" y="747052"/>
                  </a:lnTo>
                  <a:close/>
                </a:path>
                <a:path w="571500" h="760095">
                  <a:moveTo>
                    <a:pt x="564769" y="729272"/>
                  </a:moveTo>
                  <a:lnTo>
                    <a:pt x="562330" y="730542"/>
                  </a:lnTo>
                  <a:lnTo>
                    <a:pt x="564769" y="729272"/>
                  </a:lnTo>
                  <a:close/>
                </a:path>
                <a:path w="571500" h="760095">
                  <a:moveTo>
                    <a:pt x="565454" y="726732"/>
                  </a:moveTo>
                  <a:lnTo>
                    <a:pt x="564299" y="727049"/>
                  </a:lnTo>
                  <a:lnTo>
                    <a:pt x="563587" y="728002"/>
                  </a:lnTo>
                  <a:lnTo>
                    <a:pt x="565454" y="726732"/>
                  </a:lnTo>
                  <a:close/>
                </a:path>
                <a:path w="571500" h="760095">
                  <a:moveTo>
                    <a:pt x="566077" y="752335"/>
                  </a:moveTo>
                  <a:lnTo>
                    <a:pt x="563981" y="753402"/>
                  </a:lnTo>
                  <a:lnTo>
                    <a:pt x="565505" y="753402"/>
                  </a:lnTo>
                  <a:lnTo>
                    <a:pt x="566077" y="752335"/>
                  </a:lnTo>
                  <a:close/>
                </a:path>
                <a:path w="571500" h="760095">
                  <a:moveTo>
                    <a:pt x="566140" y="721233"/>
                  </a:moveTo>
                  <a:lnTo>
                    <a:pt x="563384" y="722249"/>
                  </a:lnTo>
                  <a:lnTo>
                    <a:pt x="562140" y="722630"/>
                  </a:lnTo>
                  <a:lnTo>
                    <a:pt x="563321" y="722325"/>
                  </a:lnTo>
                  <a:lnTo>
                    <a:pt x="563930" y="722299"/>
                  </a:lnTo>
                  <a:lnTo>
                    <a:pt x="564235" y="722439"/>
                  </a:lnTo>
                  <a:lnTo>
                    <a:pt x="564769" y="722236"/>
                  </a:lnTo>
                  <a:lnTo>
                    <a:pt x="565378" y="721944"/>
                  </a:lnTo>
                  <a:lnTo>
                    <a:pt x="566127" y="721537"/>
                  </a:lnTo>
                  <a:lnTo>
                    <a:pt x="566140" y="721233"/>
                  </a:lnTo>
                  <a:close/>
                </a:path>
                <a:path w="571500" h="760095">
                  <a:moveTo>
                    <a:pt x="566166" y="734352"/>
                  </a:moveTo>
                  <a:lnTo>
                    <a:pt x="563880" y="733145"/>
                  </a:lnTo>
                  <a:lnTo>
                    <a:pt x="564934" y="734352"/>
                  </a:lnTo>
                  <a:lnTo>
                    <a:pt x="566166" y="734352"/>
                  </a:lnTo>
                  <a:close/>
                </a:path>
                <a:path w="571500" h="760095">
                  <a:moveTo>
                    <a:pt x="566470" y="752132"/>
                  </a:moveTo>
                  <a:lnTo>
                    <a:pt x="566178" y="752132"/>
                  </a:lnTo>
                  <a:lnTo>
                    <a:pt x="566077" y="752335"/>
                  </a:lnTo>
                  <a:lnTo>
                    <a:pt x="566470" y="752132"/>
                  </a:lnTo>
                  <a:close/>
                </a:path>
                <a:path w="571500" h="760095">
                  <a:moveTo>
                    <a:pt x="567359" y="758685"/>
                  </a:moveTo>
                  <a:lnTo>
                    <a:pt x="566750" y="758253"/>
                  </a:lnTo>
                  <a:lnTo>
                    <a:pt x="563346" y="759015"/>
                  </a:lnTo>
                  <a:lnTo>
                    <a:pt x="564540" y="759587"/>
                  </a:lnTo>
                  <a:lnTo>
                    <a:pt x="565454" y="759485"/>
                  </a:lnTo>
                  <a:lnTo>
                    <a:pt x="567359" y="758685"/>
                  </a:lnTo>
                  <a:close/>
                </a:path>
                <a:path w="571500" h="760095">
                  <a:moveTo>
                    <a:pt x="568413" y="738162"/>
                  </a:moveTo>
                  <a:lnTo>
                    <a:pt x="566064" y="735622"/>
                  </a:lnTo>
                  <a:lnTo>
                    <a:pt x="565327" y="739419"/>
                  </a:lnTo>
                  <a:lnTo>
                    <a:pt x="568109" y="738162"/>
                  </a:lnTo>
                  <a:lnTo>
                    <a:pt x="568413" y="738162"/>
                  </a:lnTo>
                  <a:close/>
                </a:path>
                <a:path w="571500" h="760095">
                  <a:moveTo>
                    <a:pt x="569658" y="755535"/>
                  </a:moveTo>
                  <a:lnTo>
                    <a:pt x="569391" y="754557"/>
                  </a:lnTo>
                  <a:lnTo>
                    <a:pt x="566953" y="754329"/>
                  </a:lnTo>
                  <a:lnTo>
                    <a:pt x="567601" y="753859"/>
                  </a:lnTo>
                  <a:lnTo>
                    <a:pt x="568515" y="753745"/>
                  </a:lnTo>
                  <a:lnTo>
                    <a:pt x="569125" y="753579"/>
                  </a:lnTo>
                  <a:lnTo>
                    <a:pt x="567309" y="753491"/>
                  </a:lnTo>
                  <a:lnTo>
                    <a:pt x="564235" y="753732"/>
                  </a:lnTo>
                  <a:lnTo>
                    <a:pt x="561416" y="755256"/>
                  </a:lnTo>
                  <a:lnTo>
                    <a:pt x="564794" y="754761"/>
                  </a:lnTo>
                  <a:lnTo>
                    <a:pt x="563549" y="755408"/>
                  </a:lnTo>
                  <a:lnTo>
                    <a:pt x="567537" y="754761"/>
                  </a:lnTo>
                  <a:lnTo>
                    <a:pt x="568121" y="755192"/>
                  </a:lnTo>
                  <a:lnTo>
                    <a:pt x="566864" y="756132"/>
                  </a:lnTo>
                  <a:lnTo>
                    <a:pt x="565632" y="756475"/>
                  </a:lnTo>
                  <a:lnTo>
                    <a:pt x="566547" y="756373"/>
                  </a:lnTo>
                  <a:lnTo>
                    <a:pt x="565238" y="757618"/>
                  </a:lnTo>
                  <a:lnTo>
                    <a:pt x="567410" y="757186"/>
                  </a:lnTo>
                  <a:lnTo>
                    <a:pt x="569658" y="755535"/>
                  </a:lnTo>
                  <a:close/>
                </a:path>
                <a:path w="571500" h="760095">
                  <a:moveTo>
                    <a:pt x="570953" y="748322"/>
                  </a:moveTo>
                  <a:lnTo>
                    <a:pt x="563613" y="749592"/>
                  </a:lnTo>
                  <a:lnTo>
                    <a:pt x="559447" y="749592"/>
                  </a:lnTo>
                  <a:lnTo>
                    <a:pt x="560705" y="750862"/>
                  </a:lnTo>
                  <a:lnTo>
                    <a:pt x="564095" y="750862"/>
                  </a:lnTo>
                  <a:lnTo>
                    <a:pt x="562521" y="752132"/>
                  </a:lnTo>
                  <a:lnTo>
                    <a:pt x="561289" y="752132"/>
                  </a:lnTo>
                  <a:lnTo>
                    <a:pt x="562127" y="752868"/>
                  </a:lnTo>
                  <a:lnTo>
                    <a:pt x="563765" y="752132"/>
                  </a:lnTo>
                  <a:lnTo>
                    <a:pt x="564705" y="750862"/>
                  </a:lnTo>
                  <a:lnTo>
                    <a:pt x="565607" y="752132"/>
                  </a:lnTo>
                  <a:lnTo>
                    <a:pt x="570953" y="748322"/>
                  </a:lnTo>
                  <a:close/>
                </a:path>
                <a:path w="571500" h="760095">
                  <a:moveTo>
                    <a:pt x="571106" y="739432"/>
                  </a:moveTo>
                  <a:lnTo>
                    <a:pt x="565289" y="739432"/>
                  </a:lnTo>
                  <a:lnTo>
                    <a:pt x="561111" y="738162"/>
                  </a:lnTo>
                  <a:lnTo>
                    <a:pt x="565696" y="735622"/>
                  </a:lnTo>
                  <a:lnTo>
                    <a:pt x="567982" y="734352"/>
                  </a:lnTo>
                  <a:lnTo>
                    <a:pt x="564908" y="735622"/>
                  </a:lnTo>
                  <a:lnTo>
                    <a:pt x="564934" y="734352"/>
                  </a:lnTo>
                  <a:lnTo>
                    <a:pt x="562800" y="734352"/>
                  </a:lnTo>
                  <a:lnTo>
                    <a:pt x="563854" y="733171"/>
                  </a:lnTo>
                  <a:lnTo>
                    <a:pt x="565061" y="731812"/>
                  </a:lnTo>
                  <a:lnTo>
                    <a:pt x="563524" y="731812"/>
                  </a:lnTo>
                  <a:lnTo>
                    <a:pt x="560158" y="731812"/>
                  </a:lnTo>
                  <a:lnTo>
                    <a:pt x="561911" y="730846"/>
                  </a:lnTo>
                  <a:lnTo>
                    <a:pt x="561403" y="730542"/>
                  </a:lnTo>
                  <a:lnTo>
                    <a:pt x="563867" y="729272"/>
                  </a:lnTo>
                  <a:lnTo>
                    <a:pt x="566343" y="728002"/>
                  </a:lnTo>
                  <a:lnTo>
                    <a:pt x="559892" y="729272"/>
                  </a:lnTo>
                  <a:lnTo>
                    <a:pt x="561759" y="728002"/>
                  </a:lnTo>
                  <a:lnTo>
                    <a:pt x="563219" y="727329"/>
                  </a:lnTo>
                  <a:lnTo>
                    <a:pt x="560730" y="728002"/>
                  </a:lnTo>
                  <a:lnTo>
                    <a:pt x="565505" y="724192"/>
                  </a:lnTo>
                  <a:lnTo>
                    <a:pt x="564235" y="722922"/>
                  </a:lnTo>
                  <a:lnTo>
                    <a:pt x="560705" y="724192"/>
                  </a:lnTo>
                  <a:lnTo>
                    <a:pt x="561314" y="722922"/>
                  </a:lnTo>
                  <a:lnTo>
                    <a:pt x="561911" y="721652"/>
                  </a:lnTo>
                  <a:lnTo>
                    <a:pt x="560070" y="720382"/>
                  </a:lnTo>
                  <a:lnTo>
                    <a:pt x="561289" y="720382"/>
                  </a:lnTo>
                  <a:lnTo>
                    <a:pt x="560730" y="716572"/>
                  </a:lnTo>
                  <a:lnTo>
                    <a:pt x="561314" y="714260"/>
                  </a:lnTo>
                  <a:lnTo>
                    <a:pt x="558304" y="715302"/>
                  </a:lnTo>
                  <a:lnTo>
                    <a:pt x="558342" y="714032"/>
                  </a:lnTo>
                  <a:lnTo>
                    <a:pt x="557149" y="712762"/>
                  </a:lnTo>
                  <a:lnTo>
                    <a:pt x="559282" y="711492"/>
                  </a:lnTo>
                  <a:lnTo>
                    <a:pt x="558965" y="711492"/>
                  </a:lnTo>
                  <a:lnTo>
                    <a:pt x="558279" y="710222"/>
                  </a:lnTo>
                  <a:lnTo>
                    <a:pt x="560882" y="710222"/>
                  </a:lnTo>
                  <a:lnTo>
                    <a:pt x="560946" y="710349"/>
                  </a:lnTo>
                  <a:lnTo>
                    <a:pt x="561809" y="710171"/>
                  </a:lnTo>
                  <a:lnTo>
                    <a:pt x="562343" y="710044"/>
                  </a:lnTo>
                  <a:lnTo>
                    <a:pt x="560946" y="710082"/>
                  </a:lnTo>
                  <a:lnTo>
                    <a:pt x="560285" y="708952"/>
                  </a:lnTo>
                  <a:lnTo>
                    <a:pt x="556755" y="707682"/>
                  </a:lnTo>
                  <a:lnTo>
                    <a:pt x="557707" y="705142"/>
                  </a:lnTo>
                  <a:lnTo>
                    <a:pt x="555218" y="706412"/>
                  </a:lnTo>
                  <a:lnTo>
                    <a:pt x="551510" y="710222"/>
                  </a:lnTo>
                  <a:lnTo>
                    <a:pt x="549008" y="708952"/>
                  </a:lnTo>
                  <a:lnTo>
                    <a:pt x="552551" y="707682"/>
                  </a:lnTo>
                  <a:lnTo>
                    <a:pt x="551967" y="707682"/>
                  </a:lnTo>
                  <a:lnTo>
                    <a:pt x="552386" y="706412"/>
                  </a:lnTo>
                  <a:lnTo>
                    <a:pt x="552818" y="706412"/>
                  </a:lnTo>
                  <a:lnTo>
                    <a:pt x="554710" y="705142"/>
                  </a:lnTo>
                  <a:lnTo>
                    <a:pt x="555561" y="705142"/>
                  </a:lnTo>
                  <a:lnTo>
                    <a:pt x="555815" y="705142"/>
                  </a:lnTo>
                  <a:lnTo>
                    <a:pt x="555840" y="703872"/>
                  </a:lnTo>
                  <a:lnTo>
                    <a:pt x="556323" y="702995"/>
                  </a:lnTo>
                  <a:lnTo>
                    <a:pt x="555307" y="703872"/>
                  </a:lnTo>
                  <a:lnTo>
                    <a:pt x="554812" y="702602"/>
                  </a:lnTo>
                  <a:lnTo>
                    <a:pt x="554037" y="701332"/>
                  </a:lnTo>
                  <a:lnTo>
                    <a:pt x="556869" y="701332"/>
                  </a:lnTo>
                  <a:lnTo>
                    <a:pt x="557466" y="700062"/>
                  </a:lnTo>
                  <a:lnTo>
                    <a:pt x="555993" y="700062"/>
                  </a:lnTo>
                  <a:lnTo>
                    <a:pt x="556958" y="698792"/>
                  </a:lnTo>
                  <a:lnTo>
                    <a:pt x="554126" y="700062"/>
                  </a:lnTo>
                  <a:lnTo>
                    <a:pt x="553948" y="700062"/>
                  </a:lnTo>
                  <a:lnTo>
                    <a:pt x="555244" y="698792"/>
                  </a:lnTo>
                  <a:lnTo>
                    <a:pt x="554367" y="698792"/>
                  </a:lnTo>
                  <a:lnTo>
                    <a:pt x="554253" y="697522"/>
                  </a:lnTo>
                  <a:lnTo>
                    <a:pt x="554050" y="694982"/>
                  </a:lnTo>
                  <a:lnTo>
                    <a:pt x="551421" y="697522"/>
                  </a:lnTo>
                  <a:lnTo>
                    <a:pt x="551294" y="697522"/>
                  </a:lnTo>
                  <a:lnTo>
                    <a:pt x="547243" y="696252"/>
                  </a:lnTo>
                  <a:lnTo>
                    <a:pt x="550494" y="692442"/>
                  </a:lnTo>
                  <a:lnTo>
                    <a:pt x="548220" y="689902"/>
                  </a:lnTo>
                  <a:lnTo>
                    <a:pt x="549173" y="689902"/>
                  </a:lnTo>
                  <a:lnTo>
                    <a:pt x="547446" y="688632"/>
                  </a:lnTo>
                  <a:lnTo>
                    <a:pt x="547128" y="687362"/>
                  </a:lnTo>
                  <a:lnTo>
                    <a:pt x="544639" y="687362"/>
                  </a:lnTo>
                  <a:lnTo>
                    <a:pt x="544461" y="686092"/>
                  </a:lnTo>
                  <a:lnTo>
                    <a:pt x="545909" y="684822"/>
                  </a:lnTo>
                  <a:lnTo>
                    <a:pt x="547116" y="684822"/>
                  </a:lnTo>
                  <a:lnTo>
                    <a:pt x="545909" y="683552"/>
                  </a:lnTo>
                  <a:lnTo>
                    <a:pt x="544830" y="684822"/>
                  </a:lnTo>
                  <a:lnTo>
                    <a:pt x="545642" y="682282"/>
                  </a:lnTo>
                  <a:lnTo>
                    <a:pt x="547357" y="682282"/>
                  </a:lnTo>
                  <a:lnTo>
                    <a:pt x="547789" y="682282"/>
                  </a:lnTo>
                  <a:lnTo>
                    <a:pt x="547420" y="681748"/>
                  </a:lnTo>
                  <a:lnTo>
                    <a:pt x="547509" y="681012"/>
                  </a:lnTo>
                  <a:lnTo>
                    <a:pt x="548843" y="679742"/>
                  </a:lnTo>
                  <a:lnTo>
                    <a:pt x="545566" y="679742"/>
                  </a:lnTo>
                  <a:lnTo>
                    <a:pt x="548208" y="678472"/>
                  </a:lnTo>
                  <a:lnTo>
                    <a:pt x="548068" y="677202"/>
                  </a:lnTo>
                  <a:lnTo>
                    <a:pt x="547039" y="677202"/>
                  </a:lnTo>
                  <a:lnTo>
                    <a:pt x="545795" y="678472"/>
                  </a:lnTo>
                  <a:lnTo>
                    <a:pt x="545084" y="678472"/>
                  </a:lnTo>
                  <a:lnTo>
                    <a:pt x="544880" y="675932"/>
                  </a:lnTo>
                  <a:lnTo>
                    <a:pt x="548182" y="674662"/>
                  </a:lnTo>
                  <a:lnTo>
                    <a:pt x="550608" y="670852"/>
                  </a:lnTo>
                  <a:lnTo>
                    <a:pt x="539191" y="673392"/>
                  </a:lnTo>
                  <a:lnTo>
                    <a:pt x="541858" y="670852"/>
                  </a:lnTo>
                  <a:lnTo>
                    <a:pt x="540842" y="670852"/>
                  </a:lnTo>
                  <a:lnTo>
                    <a:pt x="540639" y="669582"/>
                  </a:lnTo>
                  <a:lnTo>
                    <a:pt x="544461" y="665772"/>
                  </a:lnTo>
                  <a:lnTo>
                    <a:pt x="544258" y="665772"/>
                  </a:lnTo>
                  <a:lnTo>
                    <a:pt x="545122" y="663232"/>
                  </a:lnTo>
                  <a:lnTo>
                    <a:pt x="538886" y="665772"/>
                  </a:lnTo>
                  <a:lnTo>
                    <a:pt x="539153" y="663232"/>
                  </a:lnTo>
                  <a:lnTo>
                    <a:pt x="538162" y="664502"/>
                  </a:lnTo>
                  <a:lnTo>
                    <a:pt x="535305" y="665772"/>
                  </a:lnTo>
                  <a:lnTo>
                    <a:pt x="533577" y="665772"/>
                  </a:lnTo>
                  <a:lnTo>
                    <a:pt x="533361" y="663232"/>
                  </a:lnTo>
                  <a:lnTo>
                    <a:pt x="537451" y="660692"/>
                  </a:lnTo>
                  <a:lnTo>
                    <a:pt x="538746" y="661962"/>
                  </a:lnTo>
                  <a:lnTo>
                    <a:pt x="538327" y="661962"/>
                  </a:lnTo>
                  <a:lnTo>
                    <a:pt x="538937" y="663232"/>
                  </a:lnTo>
                  <a:lnTo>
                    <a:pt x="539153" y="663232"/>
                  </a:lnTo>
                  <a:lnTo>
                    <a:pt x="539686" y="663232"/>
                  </a:lnTo>
                  <a:lnTo>
                    <a:pt x="540651" y="661962"/>
                  </a:lnTo>
                  <a:lnTo>
                    <a:pt x="539457" y="661962"/>
                  </a:lnTo>
                  <a:lnTo>
                    <a:pt x="540270" y="660692"/>
                  </a:lnTo>
                  <a:lnTo>
                    <a:pt x="539381" y="659574"/>
                  </a:lnTo>
                  <a:lnTo>
                    <a:pt x="539280" y="659434"/>
                  </a:lnTo>
                  <a:lnTo>
                    <a:pt x="539470" y="659307"/>
                  </a:lnTo>
                  <a:lnTo>
                    <a:pt x="541299" y="658152"/>
                  </a:lnTo>
                  <a:lnTo>
                    <a:pt x="539813" y="658152"/>
                  </a:lnTo>
                  <a:lnTo>
                    <a:pt x="537845" y="658152"/>
                  </a:lnTo>
                  <a:lnTo>
                    <a:pt x="538022" y="655612"/>
                  </a:lnTo>
                  <a:lnTo>
                    <a:pt x="537540" y="655612"/>
                  </a:lnTo>
                  <a:lnTo>
                    <a:pt x="536371" y="656882"/>
                  </a:lnTo>
                  <a:lnTo>
                    <a:pt x="536244" y="656882"/>
                  </a:lnTo>
                  <a:lnTo>
                    <a:pt x="536295" y="653072"/>
                  </a:lnTo>
                  <a:lnTo>
                    <a:pt x="533565" y="656882"/>
                  </a:lnTo>
                  <a:lnTo>
                    <a:pt x="532193" y="655612"/>
                  </a:lnTo>
                  <a:lnTo>
                    <a:pt x="533374" y="653072"/>
                  </a:lnTo>
                  <a:lnTo>
                    <a:pt x="534098" y="653072"/>
                  </a:lnTo>
                  <a:lnTo>
                    <a:pt x="534682" y="650532"/>
                  </a:lnTo>
                  <a:lnTo>
                    <a:pt x="535076" y="650532"/>
                  </a:lnTo>
                  <a:lnTo>
                    <a:pt x="537908" y="646722"/>
                  </a:lnTo>
                  <a:lnTo>
                    <a:pt x="537819" y="645528"/>
                  </a:lnTo>
                  <a:lnTo>
                    <a:pt x="536105" y="646633"/>
                  </a:lnTo>
                  <a:lnTo>
                    <a:pt x="535914" y="645452"/>
                  </a:lnTo>
                  <a:lnTo>
                    <a:pt x="535114" y="645452"/>
                  </a:lnTo>
                  <a:lnTo>
                    <a:pt x="533361" y="647992"/>
                  </a:lnTo>
                  <a:lnTo>
                    <a:pt x="530885" y="647992"/>
                  </a:lnTo>
                  <a:lnTo>
                    <a:pt x="531660" y="646722"/>
                  </a:lnTo>
                  <a:lnTo>
                    <a:pt x="531520" y="646722"/>
                  </a:lnTo>
                  <a:lnTo>
                    <a:pt x="528650" y="646722"/>
                  </a:lnTo>
                  <a:lnTo>
                    <a:pt x="531456" y="644182"/>
                  </a:lnTo>
                  <a:lnTo>
                    <a:pt x="531520" y="646722"/>
                  </a:lnTo>
                  <a:lnTo>
                    <a:pt x="534263" y="642912"/>
                  </a:lnTo>
                  <a:lnTo>
                    <a:pt x="534987" y="643572"/>
                  </a:lnTo>
                  <a:lnTo>
                    <a:pt x="535051" y="642912"/>
                  </a:lnTo>
                  <a:lnTo>
                    <a:pt x="535927" y="642912"/>
                  </a:lnTo>
                  <a:lnTo>
                    <a:pt x="536155" y="642353"/>
                  </a:lnTo>
                  <a:lnTo>
                    <a:pt x="536346" y="642391"/>
                  </a:lnTo>
                  <a:lnTo>
                    <a:pt x="536194" y="642277"/>
                  </a:lnTo>
                  <a:lnTo>
                    <a:pt x="537514" y="639102"/>
                  </a:lnTo>
                  <a:lnTo>
                    <a:pt x="532168" y="644182"/>
                  </a:lnTo>
                  <a:lnTo>
                    <a:pt x="531672" y="642912"/>
                  </a:lnTo>
                  <a:lnTo>
                    <a:pt x="508355" y="642912"/>
                  </a:lnTo>
                  <a:lnTo>
                    <a:pt x="505675" y="642912"/>
                  </a:lnTo>
                  <a:lnTo>
                    <a:pt x="508927" y="644182"/>
                  </a:lnTo>
                  <a:lnTo>
                    <a:pt x="508127" y="647992"/>
                  </a:lnTo>
                  <a:lnTo>
                    <a:pt x="511479" y="649185"/>
                  </a:lnTo>
                  <a:lnTo>
                    <a:pt x="513727" y="646722"/>
                  </a:lnTo>
                  <a:lnTo>
                    <a:pt x="518147" y="647992"/>
                  </a:lnTo>
                  <a:lnTo>
                    <a:pt x="519645" y="647992"/>
                  </a:lnTo>
                  <a:lnTo>
                    <a:pt x="513791" y="649262"/>
                  </a:lnTo>
                  <a:lnTo>
                    <a:pt x="519582" y="650532"/>
                  </a:lnTo>
                  <a:lnTo>
                    <a:pt x="514845" y="652119"/>
                  </a:lnTo>
                  <a:lnTo>
                    <a:pt x="514756" y="653072"/>
                  </a:lnTo>
                  <a:lnTo>
                    <a:pt x="514096" y="653072"/>
                  </a:lnTo>
                  <a:lnTo>
                    <a:pt x="512394" y="654342"/>
                  </a:lnTo>
                  <a:lnTo>
                    <a:pt x="514337" y="655612"/>
                  </a:lnTo>
                  <a:lnTo>
                    <a:pt x="516039" y="653072"/>
                  </a:lnTo>
                  <a:lnTo>
                    <a:pt x="516839" y="655612"/>
                  </a:lnTo>
                  <a:lnTo>
                    <a:pt x="518655" y="655612"/>
                  </a:lnTo>
                  <a:lnTo>
                    <a:pt x="518579" y="656882"/>
                  </a:lnTo>
                  <a:lnTo>
                    <a:pt x="517982" y="656882"/>
                  </a:lnTo>
                  <a:lnTo>
                    <a:pt x="517321" y="658152"/>
                  </a:lnTo>
                  <a:lnTo>
                    <a:pt x="517144" y="658152"/>
                  </a:lnTo>
                  <a:lnTo>
                    <a:pt x="518617" y="659422"/>
                  </a:lnTo>
                  <a:lnTo>
                    <a:pt x="524002" y="659422"/>
                  </a:lnTo>
                  <a:lnTo>
                    <a:pt x="523582" y="661962"/>
                  </a:lnTo>
                  <a:lnTo>
                    <a:pt x="519176" y="663232"/>
                  </a:lnTo>
                  <a:lnTo>
                    <a:pt x="522706" y="664502"/>
                  </a:lnTo>
                  <a:lnTo>
                    <a:pt x="519290" y="665772"/>
                  </a:lnTo>
                  <a:lnTo>
                    <a:pt x="521017" y="667042"/>
                  </a:lnTo>
                  <a:lnTo>
                    <a:pt x="522439" y="665772"/>
                  </a:lnTo>
                  <a:lnTo>
                    <a:pt x="522973" y="667042"/>
                  </a:lnTo>
                  <a:lnTo>
                    <a:pt x="526034" y="665772"/>
                  </a:lnTo>
                  <a:lnTo>
                    <a:pt x="525373" y="668312"/>
                  </a:lnTo>
                  <a:lnTo>
                    <a:pt x="523519" y="668312"/>
                  </a:lnTo>
                  <a:lnTo>
                    <a:pt x="525284" y="669582"/>
                  </a:lnTo>
                  <a:lnTo>
                    <a:pt x="525970" y="668312"/>
                  </a:lnTo>
                  <a:lnTo>
                    <a:pt x="528370" y="668312"/>
                  </a:lnTo>
                  <a:lnTo>
                    <a:pt x="530326" y="665772"/>
                  </a:lnTo>
                  <a:lnTo>
                    <a:pt x="530148" y="667042"/>
                  </a:lnTo>
                  <a:lnTo>
                    <a:pt x="529640" y="667042"/>
                  </a:lnTo>
                  <a:lnTo>
                    <a:pt x="530694" y="668312"/>
                  </a:lnTo>
                  <a:lnTo>
                    <a:pt x="528942" y="670852"/>
                  </a:lnTo>
                  <a:lnTo>
                    <a:pt x="531812" y="670852"/>
                  </a:lnTo>
                  <a:lnTo>
                    <a:pt x="531380" y="672122"/>
                  </a:lnTo>
                  <a:lnTo>
                    <a:pt x="530377" y="672122"/>
                  </a:lnTo>
                  <a:lnTo>
                    <a:pt x="527405" y="673392"/>
                  </a:lnTo>
                  <a:lnTo>
                    <a:pt x="529958" y="673392"/>
                  </a:lnTo>
                  <a:lnTo>
                    <a:pt x="528916" y="675932"/>
                  </a:lnTo>
                  <a:lnTo>
                    <a:pt x="531558" y="675932"/>
                  </a:lnTo>
                  <a:lnTo>
                    <a:pt x="530517" y="676656"/>
                  </a:lnTo>
                  <a:lnTo>
                    <a:pt x="532003" y="675932"/>
                  </a:lnTo>
                  <a:lnTo>
                    <a:pt x="531520" y="677202"/>
                  </a:lnTo>
                  <a:lnTo>
                    <a:pt x="531177" y="677202"/>
                  </a:lnTo>
                  <a:lnTo>
                    <a:pt x="529666" y="678472"/>
                  </a:lnTo>
                  <a:lnTo>
                    <a:pt x="530047" y="679742"/>
                  </a:lnTo>
                  <a:lnTo>
                    <a:pt x="533869" y="675932"/>
                  </a:lnTo>
                  <a:lnTo>
                    <a:pt x="532917" y="678472"/>
                  </a:lnTo>
                  <a:lnTo>
                    <a:pt x="531812" y="678472"/>
                  </a:lnTo>
                  <a:lnTo>
                    <a:pt x="531787" y="681012"/>
                  </a:lnTo>
                  <a:lnTo>
                    <a:pt x="535216" y="681012"/>
                  </a:lnTo>
                  <a:lnTo>
                    <a:pt x="534936" y="683552"/>
                  </a:lnTo>
                  <a:lnTo>
                    <a:pt x="531634" y="686092"/>
                  </a:lnTo>
                  <a:lnTo>
                    <a:pt x="533273" y="682282"/>
                  </a:lnTo>
                  <a:lnTo>
                    <a:pt x="530593" y="684822"/>
                  </a:lnTo>
                  <a:lnTo>
                    <a:pt x="531571" y="686092"/>
                  </a:lnTo>
                  <a:lnTo>
                    <a:pt x="532536" y="687362"/>
                  </a:lnTo>
                  <a:lnTo>
                    <a:pt x="537527" y="688632"/>
                  </a:lnTo>
                  <a:lnTo>
                    <a:pt x="537819" y="691172"/>
                  </a:lnTo>
                  <a:lnTo>
                    <a:pt x="538010" y="689902"/>
                  </a:lnTo>
                  <a:lnTo>
                    <a:pt x="543204" y="688632"/>
                  </a:lnTo>
                  <a:lnTo>
                    <a:pt x="536384" y="693712"/>
                  </a:lnTo>
                  <a:lnTo>
                    <a:pt x="538835" y="693712"/>
                  </a:lnTo>
                  <a:lnTo>
                    <a:pt x="536359" y="694982"/>
                  </a:lnTo>
                  <a:lnTo>
                    <a:pt x="536956" y="694982"/>
                  </a:lnTo>
                  <a:lnTo>
                    <a:pt x="536943" y="696252"/>
                  </a:lnTo>
                  <a:lnTo>
                    <a:pt x="539838" y="697522"/>
                  </a:lnTo>
                  <a:lnTo>
                    <a:pt x="542645" y="700062"/>
                  </a:lnTo>
                  <a:lnTo>
                    <a:pt x="541185" y="700062"/>
                  </a:lnTo>
                  <a:lnTo>
                    <a:pt x="540512" y="701332"/>
                  </a:lnTo>
                  <a:lnTo>
                    <a:pt x="541769" y="702602"/>
                  </a:lnTo>
                  <a:lnTo>
                    <a:pt x="541680" y="703872"/>
                  </a:lnTo>
                  <a:lnTo>
                    <a:pt x="543140" y="703872"/>
                  </a:lnTo>
                  <a:lnTo>
                    <a:pt x="543217" y="705142"/>
                  </a:lnTo>
                  <a:lnTo>
                    <a:pt x="544944" y="703872"/>
                  </a:lnTo>
                  <a:lnTo>
                    <a:pt x="543483" y="707682"/>
                  </a:lnTo>
                  <a:lnTo>
                    <a:pt x="545642" y="708952"/>
                  </a:lnTo>
                  <a:lnTo>
                    <a:pt x="547979" y="711492"/>
                  </a:lnTo>
                  <a:lnTo>
                    <a:pt x="547039" y="714032"/>
                  </a:lnTo>
                  <a:lnTo>
                    <a:pt x="545655" y="714032"/>
                  </a:lnTo>
                  <a:lnTo>
                    <a:pt x="547966" y="716572"/>
                  </a:lnTo>
                  <a:lnTo>
                    <a:pt x="550100" y="715302"/>
                  </a:lnTo>
                  <a:lnTo>
                    <a:pt x="549173" y="715302"/>
                  </a:lnTo>
                  <a:lnTo>
                    <a:pt x="550672" y="714032"/>
                  </a:lnTo>
                  <a:lnTo>
                    <a:pt x="551764" y="714032"/>
                  </a:lnTo>
                  <a:lnTo>
                    <a:pt x="553466" y="714032"/>
                  </a:lnTo>
                  <a:lnTo>
                    <a:pt x="553732" y="715302"/>
                  </a:lnTo>
                  <a:lnTo>
                    <a:pt x="551764" y="714032"/>
                  </a:lnTo>
                  <a:lnTo>
                    <a:pt x="550176" y="716572"/>
                  </a:lnTo>
                  <a:lnTo>
                    <a:pt x="551281" y="716572"/>
                  </a:lnTo>
                  <a:lnTo>
                    <a:pt x="547903" y="719112"/>
                  </a:lnTo>
                  <a:lnTo>
                    <a:pt x="555879" y="715302"/>
                  </a:lnTo>
                  <a:lnTo>
                    <a:pt x="553999" y="717842"/>
                  </a:lnTo>
                  <a:lnTo>
                    <a:pt x="552780" y="717842"/>
                  </a:lnTo>
                  <a:lnTo>
                    <a:pt x="553669" y="719112"/>
                  </a:lnTo>
                  <a:lnTo>
                    <a:pt x="553948" y="719112"/>
                  </a:lnTo>
                  <a:lnTo>
                    <a:pt x="555498" y="719112"/>
                  </a:lnTo>
                  <a:lnTo>
                    <a:pt x="555485" y="720382"/>
                  </a:lnTo>
                  <a:lnTo>
                    <a:pt x="553580" y="721372"/>
                  </a:lnTo>
                  <a:lnTo>
                    <a:pt x="557593" y="720382"/>
                  </a:lnTo>
                  <a:lnTo>
                    <a:pt x="555434" y="722922"/>
                  </a:lnTo>
                  <a:lnTo>
                    <a:pt x="554520" y="722922"/>
                  </a:lnTo>
                  <a:lnTo>
                    <a:pt x="554228" y="721652"/>
                  </a:lnTo>
                  <a:lnTo>
                    <a:pt x="553313" y="721652"/>
                  </a:lnTo>
                  <a:lnTo>
                    <a:pt x="550722" y="724192"/>
                  </a:lnTo>
                  <a:lnTo>
                    <a:pt x="551332" y="724192"/>
                  </a:lnTo>
                  <a:lnTo>
                    <a:pt x="550824" y="725449"/>
                  </a:lnTo>
                  <a:lnTo>
                    <a:pt x="551192" y="724789"/>
                  </a:lnTo>
                  <a:lnTo>
                    <a:pt x="551332" y="724369"/>
                  </a:lnTo>
                  <a:lnTo>
                    <a:pt x="551357" y="724192"/>
                  </a:lnTo>
                  <a:lnTo>
                    <a:pt x="550799" y="726732"/>
                  </a:lnTo>
                  <a:lnTo>
                    <a:pt x="551446" y="726732"/>
                  </a:lnTo>
                  <a:lnTo>
                    <a:pt x="558761" y="724192"/>
                  </a:lnTo>
                  <a:lnTo>
                    <a:pt x="553808" y="728002"/>
                  </a:lnTo>
                  <a:lnTo>
                    <a:pt x="554075" y="728002"/>
                  </a:lnTo>
                  <a:lnTo>
                    <a:pt x="556450" y="729272"/>
                  </a:lnTo>
                  <a:lnTo>
                    <a:pt x="553466" y="730542"/>
                  </a:lnTo>
                  <a:lnTo>
                    <a:pt x="552831" y="730542"/>
                  </a:lnTo>
                  <a:lnTo>
                    <a:pt x="552221" y="731812"/>
                  </a:lnTo>
                  <a:lnTo>
                    <a:pt x="554037" y="731812"/>
                  </a:lnTo>
                  <a:lnTo>
                    <a:pt x="550011" y="734352"/>
                  </a:lnTo>
                  <a:lnTo>
                    <a:pt x="553072" y="734352"/>
                  </a:lnTo>
                  <a:lnTo>
                    <a:pt x="553821" y="735139"/>
                  </a:lnTo>
                  <a:lnTo>
                    <a:pt x="554596" y="734352"/>
                  </a:lnTo>
                  <a:lnTo>
                    <a:pt x="558571" y="735622"/>
                  </a:lnTo>
                  <a:lnTo>
                    <a:pt x="552221" y="740702"/>
                  </a:lnTo>
                  <a:lnTo>
                    <a:pt x="557644" y="740702"/>
                  </a:lnTo>
                  <a:lnTo>
                    <a:pt x="560285" y="741972"/>
                  </a:lnTo>
                  <a:lnTo>
                    <a:pt x="563676" y="741972"/>
                  </a:lnTo>
                  <a:lnTo>
                    <a:pt x="566026" y="743242"/>
                  </a:lnTo>
                  <a:lnTo>
                    <a:pt x="564756" y="744512"/>
                  </a:lnTo>
                  <a:lnTo>
                    <a:pt x="562343" y="743242"/>
                  </a:lnTo>
                  <a:lnTo>
                    <a:pt x="561352" y="745782"/>
                  </a:lnTo>
                  <a:lnTo>
                    <a:pt x="561936" y="745782"/>
                  </a:lnTo>
                  <a:lnTo>
                    <a:pt x="563372" y="747052"/>
                  </a:lnTo>
                  <a:lnTo>
                    <a:pt x="564616" y="747052"/>
                  </a:lnTo>
                  <a:lnTo>
                    <a:pt x="567690" y="747052"/>
                  </a:lnTo>
                  <a:lnTo>
                    <a:pt x="563753" y="745782"/>
                  </a:lnTo>
                  <a:lnTo>
                    <a:pt x="564692" y="745782"/>
                  </a:lnTo>
                  <a:lnTo>
                    <a:pt x="566877" y="744512"/>
                  </a:lnTo>
                  <a:lnTo>
                    <a:pt x="567753" y="744512"/>
                  </a:lnTo>
                  <a:lnTo>
                    <a:pt x="569379" y="743242"/>
                  </a:lnTo>
                  <a:lnTo>
                    <a:pt x="565950" y="744512"/>
                  </a:lnTo>
                  <a:lnTo>
                    <a:pt x="567867" y="743242"/>
                  </a:lnTo>
                  <a:lnTo>
                    <a:pt x="568591" y="743242"/>
                  </a:lnTo>
                  <a:lnTo>
                    <a:pt x="566991" y="741972"/>
                  </a:lnTo>
                  <a:lnTo>
                    <a:pt x="567918" y="741972"/>
                  </a:lnTo>
                  <a:lnTo>
                    <a:pt x="569810" y="740702"/>
                  </a:lnTo>
                  <a:lnTo>
                    <a:pt x="569455" y="741972"/>
                  </a:lnTo>
                  <a:lnTo>
                    <a:pt x="571106" y="7394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832396" y="8080952"/>
              <a:ext cx="329565" cy="1215390"/>
            </a:xfrm>
            <a:custGeom>
              <a:avLst/>
              <a:gdLst/>
              <a:ahLst/>
              <a:cxnLst/>
              <a:rect l="l" t="t" r="r" b="b"/>
              <a:pathLst>
                <a:path w="329565" h="1215390">
                  <a:moveTo>
                    <a:pt x="1511" y="342"/>
                  </a:moveTo>
                  <a:lnTo>
                    <a:pt x="0" y="0"/>
                  </a:lnTo>
                  <a:lnTo>
                    <a:pt x="228" y="546"/>
                  </a:lnTo>
                  <a:lnTo>
                    <a:pt x="1511" y="342"/>
                  </a:lnTo>
                  <a:close/>
                </a:path>
                <a:path w="329565" h="1215390">
                  <a:moveTo>
                    <a:pt x="54673" y="79171"/>
                  </a:moveTo>
                  <a:lnTo>
                    <a:pt x="53022" y="79590"/>
                  </a:lnTo>
                  <a:lnTo>
                    <a:pt x="53225" y="80327"/>
                  </a:lnTo>
                  <a:lnTo>
                    <a:pt x="52552" y="81635"/>
                  </a:lnTo>
                  <a:lnTo>
                    <a:pt x="53098" y="81711"/>
                  </a:lnTo>
                  <a:lnTo>
                    <a:pt x="54292" y="80518"/>
                  </a:lnTo>
                  <a:lnTo>
                    <a:pt x="54673" y="79171"/>
                  </a:lnTo>
                  <a:close/>
                </a:path>
                <a:path w="329565" h="1215390">
                  <a:moveTo>
                    <a:pt x="74396" y="107518"/>
                  </a:moveTo>
                  <a:lnTo>
                    <a:pt x="73037" y="107251"/>
                  </a:lnTo>
                  <a:lnTo>
                    <a:pt x="70345" y="109156"/>
                  </a:lnTo>
                  <a:lnTo>
                    <a:pt x="71132" y="109321"/>
                  </a:lnTo>
                  <a:lnTo>
                    <a:pt x="74396" y="107518"/>
                  </a:lnTo>
                  <a:close/>
                </a:path>
                <a:path w="329565" h="1215390">
                  <a:moveTo>
                    <a:pt x="95694" y="186080"/>
                  </a:moveTo>
                  <a:lnTo>
                    <a:pt x="94475" y="185369"/>
                  </a:lnTo>
                  <a:lnTo>
                    <a:pt x="93306" y="186791"/>
                  </a:lnTo>
                  <a:lnTo>
                    <a:pt x="95694" y="186080"/>
                  </a:lnTo>
                  <a:close/>
                </a:path>
                <a:path w="329565" h="1215390">
                  <a:moveTo>
                    <a:pt x="109982" y="172770"/>
                  </a:moveTo>
                  <a:lnTo>
                    <a:pt x="108496" y="171958"/>
                  </a:lnTo>
                  <a:lnTo>
                    <a:pt x="109474" y="172605"/>
                  </a:lnTo>
                  <a:lnTo>
                    <a:pt x="109982" y="172770"/>
                  </a:lnTo>
                  <a:close/>
                </a:path>
                <a:path w="329565" h="1215390">
                  <a:moveTo>
                    <a:pt x="112166" y="186385"/>
                  </a:moveTo>
                  <a:lnTo>
                    <a:pt x="110629" y="187032"/>
                  </a:lnTo>
                  <a:lnTo>
                    <a:pt x="112166" y="186423"/>
                  </a:lnTo>
                  <a:close/>
                </a:path>
                <a:path w="329565" h="1215390">
                  <a:moveTo>
                    <a:pt x="113093" y="185991"/>
                  </a:moveTo>
                  <a:lnTo>
                    <a:pt x="112407" y="185407"/>
                  </a:lnTo>
                  <a:lnTo>
                    <a:pt x="112166" y="186385"/>
                  </a:lnTo>
                  <a:lnTo>
                    <a:pt x="113093" y="185991"/>
                  </a:lnTo>
                  <a:close/>
                </a:path>
                <a:path w="329565" h="1215390">
                  <a:moveTo>
                    <a:pt x="119291" y="250380"/>
                  </a:moveTo>
                  <a:lnTo>
                    <a:pt x="118986" y="250215"/>
                  </a:lnTo>
                  <a:lnTo>
                    <a:pt x="118668" y="250456"/>
                  </a:lnTo>
                  <a:lnTo>
                    <a:pt x="119291" y="250380"/>
                  </a:lnTo>
                  <a:close/>
                </a:path>
                <a:path w="329565" h="1215390">
                  <a:moveTo>
                    <a:pt x="120281" y="250228"/>
                  </a:moveTo>
                  <a:lnTo>
                    <a:pt x="119291" y="250380"/>
                  </a:lnTo>
                  <a:lnTo>
                    <a:pt x="119468" y="250469"/>
                  </a:lnTo>
                  <a:lnTo>
                    <a:pt x="120281" y="250228"/>
                  </a:lnTo>
                  <a:close/>
                </a:path>
                <a:path w="329565" h="1215390">
                  <a:moveTo>
                    <a:pt x="121310" y="249936"/>
                  </a:moveTo>
                  <a:lnTo>
                    <a:pt x="120281" y="250228"/>
                  </a:lnTo>
                  <a:lnTo>
                    <a:pt x="120510" y="250202"/>
                  </a:lnTo>
                  <a:lnTo>
                    <a:pt x="120840" y="250101"/>
                  </a:lnTo>
                  <a:lnTo>
                    <a:pt x="121310" y="249936"/>
                  </a:lnTo>
                  <a:close/>
                </a:path>
                <a:path w="329565" h="1215390">
                  <a:moveTo>
                    <a:pt x="122072" y="247726"/>
                  </a:moveTo>
                  <a:lnTo>
                    <a:pt x="120205" y="247878"/>
                  </a:lnTo>
                  <a:lnTo>
                    <a:pt x="120167" y="248488"/>
                  </a:lnTo>
                  <a:lnTo>
                    <a:pt x="118567" y="249986"/>
                  </a:lnTo>
                  <a:lnTo>
                    <a:pt x="118986" y="250215"/>
                  </a:lnTo>
                  <a:lnTo>
                    <a:pt x="122072" y="247726"/>
                  </a:lnTo>
                  <a:close/>
                </a:path>
                <a:path w="329565" h="1215390">
                  <a:moveTo>
                    <a:pt x="129413" y="235775"/>
                  </a:moveTo>
                  <a:lnTo>
                    <a:pt x="129044" y="233972"/>
                  </a:lnTo>
                  <a:lnTo>
                    <a:pt x="128968" y="236131"/>
                  </a:lnTo>
                  <a:lnTo>
                    <a:pt x="129413" y="235775"/>
                  </a:lnTo>
                  <a:close/>
                </a:path>
                <a:path w="329565" h="1215390">
                  <a:moveTo>
                    <a:pt x="130390" y="226872"/>
                  </a:moveTo>
                  <a:lnTo>
                    <a:pt x="129159" y="226644"/>
                  </a:lnTo>
                  <a:lnTo>
                    <a:pt x="128854" y="226593"/>
                  </a:lnTo>
                  <a:lnTo>
                    <a:pt x="128244" y="227698"/>
                  </a:lnTo>
                  <a:lnTo>
                    <a:pt x="129146" y="228485"/>
                  </a:lnTo>
                  <a:lnTo>
                    <a:pt x="129768" y="227063"/>
                  </a:lnTo>
                  <a:lnTo>
                    <a:pt x="130390" y="226872"/>
                  </a:lnTo>
                  <a:close/>
                </a:path>
                <a:path w="329565" h="1215390">
                  <a:moveTo>
                    <a:pt x="131318" y="234594"/>
                  </a:moveTo>
                  <a:lnTo>
                    <a:pt x="131165" y="234403"/>
                  </a:lnTo>
                  <a:lnTo>
                    <a:pt x="129413" y="235775"/>
                  </a:lnTo>
                  <a:lnTo>
                    <a:pt x="129565" y="236550"/>
                  </a:lnTo>
                  <a:lnTo>
                    <a:pt x="131318" y="234594"/>
                  </a:lnTo>
                  <a:close/>
                </a:path>
                <a:path w="329565" h="1215390">
                  <a:moveTo>
                    <a:pt x="134010" y="231571"/>
                  </a:moveTo>
                  <a:lnTo>
                    <a:pt x="131318" y="234594"/>
                  </a:lnTo>
                  <a:lnTo>
                    <a:pt x="131737" y="235153"/>
                  </a:lnTo>
                  <a:lnTo>
                    <a:pt x="134010" y="231571"/>
                  </a:lnTo>
                  <a:close/>
                </a:path>
                <a:path w="329565" h="1215390">
                  <a:moveTo>
                    <a:pt x="193967" y="406387"/>
                  </a:moveTo>
                  <a:lnTo>
                    <a:pt x="193662" y="406438"/>
                  </a:lnTo>
                  <a:lnTo>
                    <a:pt x="193459" y="406501"/>
                  </a:lnTo>
                  <a:lnTo>
                    <a:pt x="193675" y="406514"/>
                  </a:lnTo>
                  <a:lnTo>
                    <a:pt x="193967" y="406387"/>
                  </a:lnTo>
                  <a:close/>
                </a:path>
                <a:path w="329565" h="1215390">
                  <a:moveTo>
                    <a:pt x="194144" y="399313"/>
                  </a:moveTo>
                  <a:lnTo>
                    <a:pt x="193573" y="399757"/>
                  </a:lnTo>
                  <a:lnTo>
                    <a:pt x="191477" y="399757"/>
                  </a:lnTo>
                  <a:lnTo>
                    <a:pt x="190957" y="401027"/>
                  </a:lnTo>
                  <a:lnTo>
                    <a:pt x="193230" y="401027"/>
                  </a:lnTo>
                  <a:lnTo>
                    <a:pt x="194144" y="399313"/>
                  </a:lnTo>
                  <a:close/>
                </a:path>
                <a:path w="329565" h="1215390">
                  <a:moveTo>
                    <a:pt x="199326" y="416064"/>
                  </a:moveTo>
                  <a:lnTo>
                    <a:pt x="199313" y="414997"/>
                  </a:lnTo>
                  <a:lnTo>
                    <a:pt x="199136" y="416267"/>
                  </a:lnTo>
                  <a:lnTo>
                    <a:pt x="199326" y="416064"/>
                  </a:lnTo>
                  <a:close/>
                </a:path>
                <a:path w="329565" h="1215390">
                  <a:moveTo>
                    <a:pt x="200088" y="427304"/>
                  </a:moveTo>
                  <a:lnTo>
                    <a:pt x="198577" y="426427"/>
                  </a:lnTo>
                  <a:lnTo>
                    <a:pt x="199072" y="427697"/>
                  </a:lnTo>
                  <a:lnTo>
                    <a:pt x="200088" y="427304"/>
                  </a:lnTo>
                  <a:close/>
                </a:path>
                <a:path w="329565" h="1215390">
                  <a:moveTo>
                    <a:pt x="201714" y="426669"/>
                  </a:moveTo>
                  <a:lnTo>
                    <a:pt x="200088" y="427304"/>
                  </a:lnTo>
                  <a:lnTo>
                    <a:pt x="200774" y="427697"/>
                  </a:lnTo>
                  <a:lnTo>
                    <a:pt x="201714" y="426669"/>
                  </a:lnTo>
                  <a:close/>
                </a:path>
                <a:path w="329565" h="1215390">
                  <a:moveTo>
                    <a:pt x="203034" y="387375"/>
                  </a:moveTo>
                  <a:lnTo>
                    <a:pt x="201282" y="387883"/>
                  </a:lnTo>
                  <a:lnTo>
                    <a:pt x="201498" y="387997"/>
                  </a:lnTo>
                  <a:lnTo>
                    <a:pt x="203034" y="387375"/>
                  </a:lnTo>
                  <a:close/>
                </a:path>
                <a:path w="329565" h="1215390">
                  <a:moveTo>
                    <a:pt x="211264" y="435114"/>
                  </a:moveTo>
                  <a:lnTo>
                    <a:pt x="211035" y="434936"/>
                  </a:lnTo>
                  <a:lnTo>
                    <a:pt x="210794" y="435317"/>
                  </a:lnTo>
                  <a:lnTo>
                    <a:pt x="211264" y="435114"/>
                  </a:lnTo>
                  <a:close/>
                </a:path>
                <a:path w="329565" h="1215390">
                  <a:moveTo>
                    <a:pt x="216039" y="449605"/>
                  </a:moveTo>
                  <a:lnTo>
                    <a:pt x="215938" y="449287"/>
                  </a:lnTo>
                  <a:lnTo>
                    <a:pt x="213944" y="450303"/>
                  </a:lnTo>
                  <a:lnTo>
                    <a:pt x="213995" y="450557"/>
                  </a:lnTo>
                  <a:lnTo>
                    <a:pt x="215607" y="450557"/>
                  </a:lnTo>
                  <a:lnTo>
                    <a:pt x="216039" y="449605"/>
                  </a:lnTo>
                  <a:close/>
                </a:path>
                <a:path w="329565" h="1215390">
                  <a:moveTo>
                    <a:pt x="229704" y="437248"/>
                  </a:moveTo>
                  <a:lnTo>
                    <a:pt x="229666" y="436587"/>
                  </a:lnTo>
                  <a:lnTo>
                    <a:pt x="229019" y="436587"/>
                  </a:lnTo>
                  <a:lnTo>
                    <a:pt x="228955" y="436714"/>
                  </a:lnTo>
                  <a:lnTo>
                    <a:pt x="229704" y="437248"/>
                  </a:lnTo>
                  <a:close/>
                </a:path>
                <a:path w="329565" h="1215390">
                  <a:moveTo>
                    <a:pt x="230555" y="437857"/>
                  </a:moveTo>
                  <a:lnTo>
                    <a:pt x="229704" y="437248"/>
                  </a:lnTo>
                  <a:lnTo>
                    <a:pt x="229743" y="437857"/>
                  </a:lnTo>
                  <a:lnTo>
                    <a:pt x="230555" y="437857"/>
                  </a:lnTo>
                  <a:close/>
                </a:path>
                <a:path w="329565" h="1215390">
                  <a:moveTo>
                    <a:pt x="230822" y="501307"/>
                  </a:moveTo>
                  <a:lnTo>
                    <a:pt x="230124" y="501269"/>
                  </a:lnTo>
                  <a:lnTo>
                    <a:pt x="230124" y="501548"/>
                  </a:lnTo>
                  <a:lnTo>
                    <a:pt x="230822" y="501307"/>
                  </a:lnTo>
                  <a:close/>
                </a:path>
                <a:path w="329565" h="1215390">
                  <a:moveTo>
                    <a:pt x="239737" y="446747"/>
                  </a:moveTo>
                  <a:lnTo>
                    <a:pt x="238658" y="446747"/>
                  </a:lnTo>
                  <a:lnTo>
                    <a:pt x="238302" y="447649"/>
                  </a:lnTo>
                  <a:lnTo>
                    <a:pt x="239737" y="446747"/>
                  </a:lnTo>
                  <a:close/>
                </a:path>
                <a:path w="329565" h="1215390">
                  <a:moveTo>
                    <a:pt x="241782" y="522947"/>
                  </a:moveTo>
                  <a:lnTo>
                    <a:pt x="239610" y="522947"/>
                  </a:lnTo>
                  <a:lnTo>
                    <a:pt x="240220" y="523582"/>
                  </a:lnTo>
                  <a:lnTo>
                    <a:pt x="241782" y="522947"/>
                  </a:lnTo>
                  <a:close/>
                </a:path>
                <a:path w="329565" h="1215390">
                  <a:moveTo>
                    <a:pt x="253631" y="582117"/>
                  </a:moveTo>
                  <a:lnTo>
                    <a:pt x="252526" y="582637"/>
                  </a:lnTo>
                  <a:lnTo>
                    <a:pt x="253619" y="582637"/>
                  </a:lnTo>
                  <a:lnTo>
                    <a:pt x="253631" y="582117"/>
                  </a:lnTo>
                  <a:close/>
                </a:path>
                <a:path w="329565" h="1215390">
                  <a:moveTo>
                    <a:pt x="259118" y="501294"/>
                  </a:moveTo>
                  <a:lnTo>
                    <a:pt x="257860" y="500456"/>
                  </a:lnTo>
                  <a:lnTo>
                    <a:pt x="257860" y="501040"/>
                  </a:lnTo>
                  <a:lnTo>
                    <a:pt x="259118" y="501294"/>
                  </a:lnTo>
                  <a:close/>
                </a:path>
                <a:path w="329565" h="1215390">
                  <a:moveTo>
                    <a:pt x="263232" y="623074"/>
                  </a:moveTo>
                  <a:lnTo>
                    <a:pt x="262115" y="622007"/>
                  </a:lnTo>
                  <a:lnTo>
                    <a:pt x="262813" y="623277"/>
                  </a:lnTo>
                  <a:lnTo>
                    <a:pt x="263232" y="623074"/>
                  </a:lnTo>
                  <a:close/>
                </a:path>
                <a:path w="329565" h="1215390">
                  <a:moveTo>
                    <a:pt x="265341" y="635901"/>
                  </a:moveTo>
                  <a:lnTo>
                    <a:pt x="265315" y="635723"/>
                  </a:lnTo>
                  <a:lnTo>
                    <a:pt x="265303" y="635914"/>
                  </a:lnTo>
                  <a:close/>
                </a:path>
                <a:path w="329565" h="1215390">
                  <a:moveTo>
                    <a:pt x="265417" y="634022"/>
                  </a:moveTo>
                  <a:lnTo>
                    <a:pt x="265214" y="634542"/>
                  </a:lnTo>
                  <a:lnTo>
                    <a:pt x="265201" y="635152"/>
                  </a:lnTo>
                  <a:lnTo>
                    <a:pt x="265315" y="635723"/>
                  </a:lnTo>
                  <a:lnTo>
                    <a:pt x="265417" y="634022"/>
                  </a:lnTo>
                  <a:close/>
                </a:path>
                <a:path w="329565" h="1215390">
                  <a:moveTo>
                    <a:pt x="265709" y="628053"/>
                  </a:moveTo>
                  <a:lnTo>
                    <a:pt x="265468" y="628040"/>
                  </a:lnTo>
                  <a:lnTo>
                    <a:pt x="265277" y="627989"/>
                  </a:lnTo>
                  <a:lnTo>
                    <a:pt x="264934" y="628027"/>
                  </a:lnTo>
                  <a:lnTo>
                    <a:pt x="263931" y="629386"/>
                  </a:lnTo>
                  <a:lnTo>
                    <a:pt x="264871" y="628891"/>
                  </a:lnTo>
                  <a:lnTo>
                    <a:pt x="265404" y="628446"/>
                  </a:lnTo>
                  <a:lnTo>
                    <a:pt x="265709" y="628053"/>
                  </a:lnTo>
                  <a:close/>
                </a:path>
                <a:path w="329565" h="1215390">
                  <a:moveTo>
                    <a:pt x="271183" y="653478"/>
                  </a:moveTo>
                  <a:lnTo>
                    <a:pt x="270865" y="653008"/>
                  </a:lnTo>
                  <a:lnTo>
                    <a:pt x="270179" y="653757"/>
                  </a:lnTo>
                  <a:lnTo>
                    <a:pt x="271183" y="653478"/>
                  </a:lnTo>
                  <a:close/>
                </a:path>
                <a:path w="329565" h="1215390">
                  <a:moveTo>
                    <a:pt x="273799" y="566254"/>
                  </a:moveTo>
                  <a:lnTo>
                    <a:pt x="273532" y="566204"/>
                  </a:lnTo>
                  <a:lnTo>
                    <a:pt x="273634" y="566394"/>
                  </a:lnTo>
                  <a:lnTo>
                    <a:pt x="273799" y="566254"/>
                  </a:lnTo>
                  <a:close/>
                </a:path>
                <a:path w="329565" h="1215390">
                  <a:moveTo>
                    <a:pt x="274535" y="664248"/>
                  </a:moveTo>
                  <a:lnTo>
                    <a:pt x="274459" y="664121"/>
                  </a:lnTo>
                  <a:lnTo>
                    <a:pt x="273723" y="663663"/>
                  </a:lnTo>
                  <a:lnTo>
                    <a:pt x="273989" y="663968"/>
                  </a:lnTo>
                  <a:lnTo>
                    <a:pt x="274535" y="664248"/>
                  </a:lnTo>
                  <a:close/>
                </a:path>
                <a:path w="329565" h="1215390">
                  <a:moveTo>
                    <a:pt x="275463" y="587717"/>
                  </a:moveTo>
                  <a:lnTo>
                    <a:pt x="272275" y="586447"/>
                  </a:lnTo>
                  <a:lnTo>
                    <a:pt x="272351" y="586613"/>
                  </a:lnTo>
                  <a:lnTo>
                    <a:pt x="274002" y="587717"/>
                  </a:lnTo>
                  <a:lnTo>
                    <a:pt x="275463" y="587717"/>
                  </a:lnTo>
                  <a:close/>
                </a:path>
                <a:path w="329565" h="1215390">
                  <a:moveTo>
                    <a:pt x="276186" y="665187"/>
                  </a:moveTo>
                  <a:lnTo>
                    <a:pt x="275894" y="665187"/>
                  </a:lnTo>
                  <a:lnTo>
                    <a:pt x="275755" y="665073"/>
                  </a:lnTo>
                  <a:lnTo>
                    <a:pt x="275501" y="665187"/>
                  </a:lnTo>
                  <a:lnTo>
                    <a:pt x="274789" y="665187"/>
                  </a:lnTo>
                  <a:lnTo>
                    <a:pt x="274078" y="666457"/>
                  </a:lnTo>
                  <a:lnTo>
                    <a:pt x="276186" y="665187"/>
                  </a:lnTo>
                  <a:close/>
                </a:path>
                <a:path w="329565" h="1215390">
                  <a:moveTo>
                    <a:pt x="277647" y="671944"/>
                  </a:moveTo>
                  <a:lnTo>
                    <a:pt x="277507" y="671537"/>
                  </a:lnTo>
                  <a:lnTo>
                    <a:pt x="276593" y="671537"/>
                  </a:lnTo>
                  <a:lnTo>
                    <a:pt x="276263" y="671537"/>
                  </a:lnTo>
                  <a:lnTo>
                    <a:pt x="277647" y="671944"/>
                  </a:lnTo>
                  <a:close/>
                </a:path>
                <a:path w="329565" h="1215390">
                  <a:moveTo>
                    <a:pt x="278460" y="672185"/>
                  </a:moveTo>
                  <a:lnTo>
                    <a:pt x="277647" y="671944"/>
                  </a:lnTo>
                  <a:lnTo>
                    <a:pt x="277964" y="672807"/>
                  </a:lnTo>
                  <a:lnTo>
                    <a:pt x="278460" y="672185"/>
                  </a:lnTo>
                  <a:close/>
                </a:path>
                <a:path w="329565" h="1215390">
                  <a:moveTo>
                    <a:pt x="278879" y="675347"/>
                  </a:moveTo>
                  <a:lnTo>
                    <a:pt x="278498" y="674077"/>
                  </a:lnTo>
                  <a:lnTo>
                    <a:pt x="278561" y="675347"/>
                  </a:lnTo>
                  <a:lnTo>
                    <a:pt x="278879" y="675347"/>
                  </a:lnTo>
                  <a:close/>
                </a:path>
                <a:path w="329565" h="1215390">
                  <a:moveTo>
                    <a:pt x="279298" y="588987"/>
                  </a:moveTo>
                  <a:lnTo>
                    <a:pt x="278460" y="586447"/>
                  </a:lnTo>
                  <a:lnTo>
                    <a:pt x="277939" y="586447"/>
                  </a:lnTo>
                  <a:lnTo>
                    <a:pt x="277406" y="587717"/>
                  </a:lnTo>
                  <a:lnTo>
                    <a:pt x="275463" y="587717"/>
                  </a:lnTo>
                  <a:lnTo>
                    <a:pt x="277431" y="588987"/>
                  </a:lnTo>
                  <a:lnTo>
                    <a:pt x="279298" y="588987"/>
                  </a:lnTo>
                  <a:close/>
                </a:path>
                <a:path w="329565" h="1215390">
                  <a:moveTo>
                    <a:pt x="280771" y="590842"/>
                  </a:moveTo>
                  <a:lnTo>
                    <a:pt x="279069" y="590702"/>
                  </a:lnTo>
                  <a:lnTo>
                    <a:pt x="279019" y="591439"/>
                  </a:lnTo>
                  <a:lnTo>
                    <a:pt x="277939" y="592429"/>
                  </a:lnTo>
                  <a:lnTo>
                    <a:pt x="278434" y="592670"/>
                  </a:lnTo>
                  <a:lnTo>
                    <a:pt x="279946" y="591947"/>
                  </a:lnTo>
                  <a:lnTo>
                    <a:pt x="280771" y="590842"/>
                  </a:lnTo>
                  <a:close/>
                </a:path>
                <a:path w="329565" h="1215390">
                  <a:moveTo>
                    <a:pt x="285838" y="621080"/>
                  </a:moveTo>
                  <a:lnTo>
                    <a:pt x="285635" y="621195"/>
                  </a:lnTo>
                  <a:lnTo>
                    <a:pt x="285483" y="621284"/>
                  </a:lnTo>
                  <a:lnTo>
                    <a:pt x="285305" y="621398"/>
                  </a:lnTo>
                  <a:lnTo>
                    <a:pt x="285534" y="621690"/>
                  </a:lnTo>
                  <a:lnTo>
                    <a:pt x="285838" y="621080"/>
                  </a:lnTo>
                  <a:close/>
                </a:path>
                <a:path w="329565" h="1215390">
                  <a:moveTo>
                    <a:pt x="285915" y="689279"/>
                  </a:moveTo>
                  <a:lnTo>
                    <a:pt x="285343" y="689076"/>
                  </a:lnTo>
                  <a:lnTo>
                    <a:pt x="284772" y="688886"/>
                  </a:lnTo>
                  <a:lnTo>
                    <a:pt x="284403" y="688670"/>
                  </a:lnTo>
                  <a:lnTo>
                    <a:pt x="284530" y="688251"/>
                  </a:lnTo>
                  <a:lnTo>
                    <a:pt x="284759" y="687743"/>
                  </a:lnTo>
                  <a:lnTo>
                    <a:pt x="284264" y="687425"/>
                  </a:lnTo>
                  <a:lnTo>
                    <a:pt x="283743" y="687997"/>
                  </a:lnTo>
                  <a:lnTo>
                    <a:pt x="283933" y="688365"/>
                  </a:lnTo>
                  <a:lnTo>
                    <a:pt x="284391" y="688670"/>
                  </a:lnTo>
                  <a:lnTo>
                    <a:pt x="284264" y="689165"/>
                  </a:lnTo>
                  <a:lnTo>
                    <a:pt x="284264" y="689546"/>
                  </a:lnTo>
                  <a:lnTo>
                    <a:pt x="285915" y="689279"/>
                  </a:lnTo>
                  <a:close/>
                </a:path>
                <a:path w="329565" h="1215390">
                  <a:moveTo>
                    <a:pt x="286042" y="702132"/>
                  </a:moveTo>
                  <a:lnTo>
                    <a:pt x="285076" y="701141"/>
                  </a:lnTo>
                  <a:lnTo>
                    <a:pt x="283565" y="702157"/>
                  </a:lnTo>
                  <a:lnTo>
                    <a:pt x="286042" y="702132"/>
                  </a:lnTo>
                  <a:close/>
                </a:path>
                <a:path w="329565" h="1215390">
                  <a:moveTo>
                    <a:pt x="286435" y="702017"/>
                  </a:moveTo>
                  <a:lnTo>
                    <a:pt x="283248" y="703287"/>
                  </a:lnTo>
                  <a:lnTo>
                    <a:pt x="283997" y="705637"/>
                  </a:lnTo>
                  <a:lnTo>
                    <a:pt x="286435" y="702017"/>
                  </a:lnTo>
                  <a:close/>
                </a:path>
                <a:path w="329565" h="1215390">
                  <a:moveTo>
                    <a:pt x="286829" y="609307"/>
                  </a:moveTo>
                  <a:lnTo>
                    <a:pt x="281724" y="608037"/>
                  </a:lnTo>
                  <a:lnTo>
                    <a:pt x="281787" y="606767"/>
                  </a:lnTo>
                  <a:lnTo>
                    <a:pt x="282790" y="606767"/>
                  </a:lnTo>
                  <a:lnTo>
                    <a:pt x="279146" y="605497"/>
                  </a:lnTo>
                  <a:lnTo>
                    <a:pt x="277469" y="604227"/>
                  </a:lnTo>
                  <a:lnTo>
                    <a:pt x="276098" y="602957"/>
                  </a:lnTo>
                  <a:lnTo>
                    <a:pt x="277660" y="602957"/>
                  </a:lnTo>
                  <a:lnTo>
                    <a:pt x="280212" y="601687"/>
                  </a:lnTo>
                  <a:lnTo>
                    <a:pt x="279666" y="601687"/>
                  </a:lnTo>
                  <a:lnTo>
                    <a:pt x="276034" y="602957"/>
                  </a:lnTo>
                  <a:lnTo>
                    <a:pt x="274942" y="601687"/>
                  </a:lnTo>
                  <a:lnTo>
                    <a:pt x="276225" y="600417"/>
                  </a:lnTo>
                  <a:lnTo>
                    <a:pt x="277177" y="599147"/>
                  </a:lnTo>
                  <a:lnTo>
                    <a:pt x="279971" y="599147"/>
                  </a:lnTo>
                  <a:lnTo>
                    <a:pt x="280479" y="600417"/>
                  </a:lnTo>
                  <a:lnTo>
                    <a:pt x="283908" y="599147"/>
                  </a:lnTo>
                  <a:lnTo>
                    <a:pt x="279882" y="597877"/>
                  </a:lnTo>
                  <a:lnTo>
                    <a:pt x="280327" y="597877"/>
                  </a:lnTo>
                  <a:lnTo>
                    <a:pt x="281927" y="596607"/>
                  </a:lnTo>
                  <a:lnTo>
                    <a:pt x="280860" y="595337"/>
                  </a:lnTo>
                  <a:lnTo>
                    <a:pt x="276872" y="595337"/>
                  </a:lnTo>
                  <a:lnTo>
                    <a:pt x="276567" y="594067"/>
                  </a:lnTo>
                  <a:lnTo>
                    <a:pt x="271145" y="594067"/>
                  </a:lnTo>
                  <a:lnTo>
                    <a:pt x="277380" y="592797"/>
                  </a:lnTo>
                  <a:lnTo>
                    <a:pt x="274116" y="591527"/>
                  </a:lnTo>
                  <a:lnTo>
                    <a:pt x="278028" y="590257"/>
                  </a:lnTo>
                  <a:lnTo>
                    <a:pt x="276860" y="590257"/>
                  </a:lnTo>
                  <a:lnTo>
                    <a:pt x="273405" y="588987"/>
                  </a:lnTo>
                  <a:lnTo>
                    <a:pt x="272351" y="586613"/>
                  </a:lnTo>
                  <a:lnTo>
                    <a:pt x="272097" y="586447"/>
                  </a:lnTo>
                  <a:lnTo>
                    <a:pt x="271754" y="583907"/>
                  </a:lnTo>
                  <a:lnTo>
                    <a:pt x="279603" y="582637"/>
                  </a:lnTo>
                  <a:lnTo>
                    <a:pt x="272630" y="580097"/>
                  </a:lnTo>
                  <a:lnTo>
                    <a:pt x="278295" y="576287"/>
                  </a:lnTo>
                  <a:lnTo>
                    <a:pt x="274612" y="575017"/>
                  </a:lnTo>
                  <a:lnTo>
                    <a:pt x="277926" y="569937"/>
                  </a:lnTo>
                  <a:lnTo>
                    <a:pt x="276504" y="567397"/>
                  </a:lnTo>
                  <a:lnTo>
                    <a:pt x="270827" y="569937"/>
                  </a:lnTo>
                  <a:lnTo>
                    <a:pt x="274320" y="567397"/>
                  </a:lnTo>
                  <a:lnTo>
                    <a:pt x="276059" y="566127"/>
                  </a:lnTo>
                  <a:lnTo>
                    <a:pt x="274612" y="566432"/>
                  </a:lnTo>
                  <a:lnTo>
                    <a:pt x="275882" y="564565"/>
                  </a:lnTo>
                  <a:lnTo>
                    <a:pt x="273799" y="566254"/>
                  </a:lnTo>
                  <a:lnTo>
                    <a:pt x="274599" y="566432"/>
                  </a:lnTo>
                  <a:lnTo>
                    <a:pt x="269951" y="567397"/>
                  </a:lnTo>
                  <a:lnTo>
                    <a:pt x="269354" y="567397"/>
                  </a:lnTo>
                  <a:lnTo>
                    <a:pt x="269722" y="566127"/>
                  </a:lnTo>
                  <a:lnTo>
                    <a:pt x="270827" y="565619"/>
                  </a:lnTo>
                  <a:lnTo>
                    <a:pt x="273532" y="566204"/>
                  </a:lnTo>
                  <a:lnTo>
                    <a:pt x="273215" y="565619"/>
                  </a:lnTo>
                  <a:lnTo>
                    <a:pt x="272313" y="563968"/>
                  </a:lnTo>
                  <a:lnTo>
                    <a:pt x="272757" y="563587"/>
                  </a:lnTo>
                  <a:lnTo>
                    <a:pt x="274408" y="562317"/>
                  </a:lnTo>
                  <a:lnTo>
                    <a:pt x="274320" y="563587"/>
                  </a:lnTo>
                  <a:lnTo>
                    <a:pt x="275691" y="563587"/>
                  </a:lnTo>
                  <a:lnTo>
                    <a:pt x="275691" y="562317"/>
                  </a:lnTo>
                  <a:lnTo>
                    <a:pt x="275691" y="561047"/>
                  </a:lnTo>
                  <a:lnTo>
                    <a:pt x="278104" y="562317"/>
                  </a:lnTo>
                  <a:lnTo>
                    <a:pt x="279438" y="559777"/>
                  </a:lnTo>
                  <a:lnTo>
                    <a:pt x="277279" y="561047"/>
                  </a:lnTo>
                  <a:lnTo>
                    <a:pt x="276098" y="559777"/>
                  </a:lnTo>
                  <a:lnTo>
                    <a:pt x="276682" y="558507"/>
                  </a:lnTo>
                  <a:lnTo>
                    <a:pt x="274205" y="561047"/>
                  </a:lnTo>
                  <a:lnTo>
                    <a:pt x="270243" y="559777"/>
                  </a:lnTo>
                  <a:lnTo>
                    <a:pt x="278815" y="557237"/>
                  </a:lnTo>
                  <a:lnTo>
                    <a:pt x="274878" y="555967"/>
                  </a:lnTo>
                  <a:lnTo>
                    <a:pt x="275551" y="555967"/>
                  </a:lnTo>
                  <a:lnTo>
                    <a:pt x="275793" y="552157"/>
                  </a:lnTo>
                  <a:lnTo>
                    <a:pt x="270446" y="552157"/>
                  </a:lnTo>
                  <a:lnTo>
                    <a:pt x="271081" y="550887"/>
                  </a:lnTo>
                  <a:lnTo>
                    <a:pt x="273291" y="550887"/>
                  </a:lnTo>
                  <a:lnTo>
                    <a:pt x="273202" y="548347"/>
                  </a:lnTo>
                  <a:lnTo>
                    <a:pt x="273151" y="547077"/>
                  </a:lnTo>
                  <a:lnTo>
                    <a:pt x="266052" y="545807"/>
                  </a:lnTo>
                  <a:lnTo>
                    <a:pt x="266839" y="544537"/>
                  </a:lnTo>
                  <a:lnTo>
                    <a:pt x="268401" y="541997"/>
                  </a:lnTo>
                  <a:lnTo>
                    <a:pt x="266852" y="541997"/>
                  </a:lnTo>
                  <a:lnTo>
                    <a:pt x="268160" y="540727"/>
                  </a:lnTo>
                  <a:lnTo>
                    <a:pt x="269735" y="540727"/>
                  </a:lnTo>
                  <a:lnTo>
                    <a:pt x="266661" y="539457"/>
                  </a:lnTo>
                  <a:lnTo>
                    <a:pt x="267322" y="538187"/>
                  </a:lnTo>
                  <a:lnTo>
                    <a:pt x="269201" y="538187"/>
                  </a:lnTo>
                  <a:lnTo>
                    <a:pt x="270294" y="535647"/>
                  </a:lnTo>
                  <a:lnTo>
                    <a:pt x="263740" y="535647"/>
                  </a:lnTo>
                  <a:lnTo>
                    <a:pt x="262864" y="534377"/>
                  </a:lnTo>
                  <a:lnTo>
                    <a:pt x="261988" y="533107"/>
                  </a:lnTo>
                  <a:lnTo>
                    <a:pt x="266407" y="531837"/>
                  </a:lnTo>
                  <a:lnTo>
                    <a:pt x="267169" y="529297"/>
                  </a:lnTo>
                  <a:lnTo>
                    <a:pt x="267512" y="528027"/>
                  </a:lnTo>
                  <a:lnTo>
                    <a:pt x="268147" y="528027"/>
                  </a:lnTo>
                  <a:lnTo>
                    <a:pt x="267614" y="524217"/>
                  </a:lnTo>
                  <a:lnTo>
                    <a:pt x="262648" y="522947"/>
                  </a:lnTo>
                  <a:lnTo>
                    <a:pt x="261289" y="521677"/>
                  </a:lnTo>
                  <a:lnTo>
                    <a:pt x="259918" y="520407"/>
                  </a:lnTo>
                  <a:lnTo>
                    <a:pt x="264071" y="516597"/>
                  </a:lnTo>
                  <a:lnTo>
                    <a:pt x="259803" y="512787"/>
                  </a:lnTo>
                  <a:lnTo>
                    <a:pt x="260362" y="511517"/>
                  </a:lnTo>
                  <a:lnTo>
                    <a:pt x="261480" y="508977"/>
                  </a:lnTo>
                  <a:lnTo>
                    <a:pt x="260819" y="508977"/>
                  </a:lnTo>
                  <a:lnTo>
                    <a:pt x="258013" y="510247"/>
                  </a:lnTo>
                  <a:lnTo>
                    <a:pt x="257416" y="508977"/>
                  </a:lnTo>
                  <a:lnTo>
                    <a:pt x="258064" y="507707"/>
                  </a:lnTo>
                  <a:lnTo>
                    <a:pt x="257771" y="507707"/>
                  </a:lnTo>
                  <a:lnTo>
                    <a:pt x="253720" y="507707"/>
                  </a:lnTo>
                  <a:lnTo>
                    <a:pt x="257771" y="506437"/>
                  </a:lnTo>
                  <a:lnTo>
                    <a:pt x="257771" y="507707"/>
                  </a:lnTo>
                  <a:lnTo>
                    <a:pt x="259651" y="506437"/>
                  </a:lnTo>
                  <a:lnTo>
                    <a:pt x="261531" y="505167"/>
                  </a:lnTo>
                  <a:lnTo>
                    <a:pt x="260032" y="503897"/>
                  </a:lnTo>
                  <a:lnTo>
                    <a:pt x="259727" y="502627"/>
                  </a:lnTo>
                  <a:lnTo>
                    <a:pt x="254406" y="503897"/>
                  </a:lnTo>
                  <a:lnTo>
                    <a:pt x="256413" y="501357"/>
                  </a:lnTo>
                  <a:lnTo>
                    <a:pt x="255638" y="500087"/>
                  </a:lnTo>
                  <a:lnTo>
                    <a:pt x="254876" y="498817"/>
                  </a:lnTo>
                  <a:lnTo>
                    <a:pt x="253276" y="496277"/>
                  </a:lnTo>
                  <a:lnTo>
                    <a:pt x="255104" y="493737"/>
                  </a:lnTo>
                  <a:lnTo>
                    <a:pt x="253542" y="492467"/>
                  </a:lnTo>
                  <a:lnTo>
                    <a:pt x="253238" y="492467"/>
                  </a:lnTo>
                  <a:lnTo>
                    <a:pt x="251688" y="491197"/>
                  </a:lnTo>
                  <a:lnTo>
                    <a:pt x="254495" y="491197"/>
                  </a:lnTo>
                  <a:lnTo>
                    <a:pt x="254508" y="489927"/>
                  </a:lnTo>
                  <a:lnTo>
                    <a:pt x="254520" y="487387"/>
                  </a:lnTo>
                  <a:lnTo>
                    <a:pt x="253746" y="486117"/>
                  </a:lnTo>
                  <a:lnTo>
                    <a:pt x="252971" y="484847"/>
                  </a:lnTo>
                  <a:lnTo>
                    <a:pt x="255155" y="484847"/>
                  </a:lnTo>
                  <a:lnTo>
                    <a:pt x="254850" y="483577"/>
                  </a:lnTo>
                  <a:lnTo>
                    <a:pt x="246443" y="486117"/>
                  </a:lnTo>
                  <a:lnTo>
                    <a:pt x="245833" y="484847"/>
                  </a:lnTo>
                  <a:lnTo>
                    <a:pt x="249885" y="482307"/>
                  </a:lnTo>
                  <a:lnTo>
                    <a:pt x="248983" y="479767"/>
                  </a:lnTo>
                  <a:lnTo>
                    <a:pt x="250799" y="477227"/>
                  </a:lnTo>
                  <a:lnTo>
                    <a:pt x="251701" y="475957"/>
                  </a:lnTo>
                  <a:lnTo>
                    <a:pt x="247027" y="474687"/>
                  </a:lnTo>
                  <a:lnTo>
                    <a:pt x="249199" y="474687"/>
                  </a:lnTo>
                  <a:lnTo>
                    <a:pt x="248881" y="473417"/>
                  </a:lnTo>
                  <a:lnTo>
                    <a:pt x="249364" y="472147"/>
                  </a:lnTo>
                  <a:lnTo>
                    <a:pt x="250355" y="469607"/>
                  </a:lnTo>
                  <a:lnTo>
                    <a:pt x="248107" y="470636"/>
                  </a:lnTo>
                  <a:lnTo>
                    <a:pt x="244221" y="468337"/>
                  </a:lnTo>
                  <a:lnTo>
                    <a:pt x="242087" y="468337"/>
                  </a:lnTo>
                  <a:lnTo>
                    <a:pt x="244906" y="467067"/>
                  </a:lnTo>
                  <a:lnTo>
                    <a:pt x="240982" y="467067"/>
                  </a:lnTo>
                  <a:lnTo>
                    <a:pt x="240030" y="468337"/>
                  </a:lnTo>
                  <a:lnTo>
                    <a:pt x="238467" y="467067"/>
                  </a:lnTo>
                  <a:lnTo>
                    <a:pt x="238696" y="465797"/>
                  </a:lnTo>
                  <a:lnTo>
                    <a:pt x="240030" y="465797"/>
                  </a:lnTo>
                  <a:lnTo>
                    <a:pt x="241007" y="464527"/>
                  </a:lnTo>
                  <a:lnTo>
                    <a:pt x="237070" y="465797"/>
                  </a:lnTo>
                  <a:lnTo>
                    <a:pt x="237972" y="464527"/>
                  </a:lnTo>
                  <a:lnTo>
                    <a:pt x="239941" y="464527"/>
                  </a:lnTo>
                  <a:lnTo>
                    <a:pt x="239814" y="463257"/>
                  </a:lnTo>
                  <a:lnTo>
                    <a:pt x="239674" y="461987"/>
                  </a:lnTo>
                  <a:lnTo>
                    <a:pt x="238772" y="463257"/>
                  </a:lnTo>
                  <a:lnTo>
                    <a:pt x="235102" y="463257"/>
                  </a:lnTo>
                  <a:lnTo>
                    <a:pt x="236283" y="460717"/>
                  </a:lnTo>
                  <a:lnTo>
                    <a:pt x="238696" y="459447"/>
                  </a:lnTo>
                  <a:lnTo>
                    <a:pt x="234848" y="459447"/>
                  </a:lnTo>
                  <a:lnTo>
                    <a:pt x="235280" y="458177"/>
                  </a:lnTo>
                  <a:lnTo>
                    <a:pt x="237197" y="458177"/>
                  </a:lnTo>
                  <a:lnTo>
                    <a:pt x="238264" y="455637"/>
                  </a:lnTo>
                  <a:lnTo>
                    <a:pt x="239699" y="455637"/>
                  </a:lnTo>
                  <a:lnTo>
                    <a:pt x="239610" y="453097"/>
                  </a:lnTo>
                  <a:lnTo>
                    <a:pt x="236461" y="453097"/>
                  </a:lnTo>
                  <a:lnTo>
                    <a:pt x="237045" y="454367"/>
                  </a:lnTo>
                  <a:lnTo>
                    <a:pt x="237439" y="455637"/>
                  </a:lnTo>
                  <a:lnTo>
                    <a:pt x="232791" y="455637"/>
                  </a:lnTo>
                  <a:lnTo>
                    <a:pt x="234924" y="454367"/>
                  </a:lnTo>
                  <a:lnTo>
                    <a:pt x="235813" y="453097"/>
                  </a:lnTo>
                  <a:lnTo>
                    <a:pt x="236321" y="453097"/>
                  </a:lnTo>
                  <a:lnTo>
                    <a:pt x="236994" y="450557"/>
                  </a:lnTo>
                  <a:lnTo>
                    <a:pt x="238137" y="450557"/>
                  </a:lnTo>
                  <a:lnTo>
                    <a:pt x="238264" y="449287"/>
                  </a:lnTo>
                  <a:lnTo>
                    <a:pt x="237655" y="449287"/>
                  </a:lnTo>
                  <a:lnTo>
                    <a:pt x="237845" y="448017"/>
                  </a:lnTo>
                  <a:lnTo>
                    <a:pt x="238163" y="448017"/>
                  </a:lnTo>
                  <a:lnTo>
                    <a:pt x="238302" y="447649"/>
                  </a:lnTo>
                  <a:lnTo>
                    <a:pt x="237731" y="448017"/>
                  </a:lnTo>
                  <a:lnTo>
                    <a:pt x="237312" y="448017"/>
                  </a:lnTo>
                  <a:lnTo>
                    <a:pt x="237147" y="447382"/>
                  </a:lnTo>
                  <a:lnTo>
                    <a:pt x="237693" y="446747"/>
                  </a:lnTo>
                  <a:lnTo>
                    <a:pt x="238239" y="446747"/>
                  </a:lnTo>
                  <a:lnTo>
                    <a:pt x="238074" y="445477"/>
                  </a:lnTo>
                  <a:lnTo>
                    <a:pt x="235343" y="446747"/>
                  </a:lnTo>
                  <a:lnTo>
                    <a:pt x="235432" y="445477"/>
                  </a:lnTo>
                  <a:lnTo>
                    <a:pt x="233502" y="446747"/>
                  </a:lnTo>
                  <a:lnTo>
                    <a:pt x="233870" y="446747"/>
                  </a:lnTo>
                  <a:lnTo>
                    <a:pt x="233680" y="447027"/>
                  </a:lnTo>
                  <a:lnTo>
                    <a:pt x="233514" y="447192"/>
                  </a:lnTo>
                  <a:lnTo>
                    <a:pt x="233375" y="447332"/>
                  </a:lnTo>
                  <a:lnTo>
                    <a:pt x="233972" y="447230"/>
                  </a:lnTo>
                  <a:lnTo>
                    <a:pt x="234149" y="448017"/>
                  </a:lnTo>
                  <a:lnTo>
                    <a:pt x="234543" y="448017"/>
                  </a:lnTo>
                  <a:lnTo>
                    <a:pt x="235140" y="449287"/>
                  </a:lnTo>
                  <a:lnTo>
                    <a:pt x="232130" y="449287"/>
                  </a:lnTo>
                  <a:lnTo>
                    <a:pt x="233375" y="448017"/>
                  </a:lnTo>
                  <a:lnTo>
                    <a:pt x="228561" y="449287"/>
                  </a:lnTo>
                  <a:lnTo>
                    <a:pt x="232041" y="446747"/>
                  </a:lnTo>
                  <a:lnTo>
                    <a:pt x="233413" y="444207"/>
                  </a:lnTo>
                  <a:lnTo>
                    <a:pt x="235673" y="442937"/>
                  </a:lnTo>
                  <a:lnTo>
                    <a:pt x="233311" y="440397"/>
                  </a:lnTo>
                  <a:lnTo>
                    <a:pt x="232740" y="437857"/>
                  </a:lnTo>
                  <a:lnTo>
                    <a:pt x="227076" y="439127"/>
                  </a:lnTo>
                  <a:lnTo>
                    <a:pt x="226187" y="437857"/>
                  </a:lnTo>
                  <a:lnTo>
                    <a:pt x="228295" y="437857"/>
                  </a:lnTo>
                  <a:lnTo>
                    <a:pt x="228955" y="436714"/>
                  </a:lnTo>
                  <a:lnTo>
                    <a:pt x="228777" y="436587"/>
                  </a:lnTo>
                  <a:lnTo>
                    <a:pt x="228676" y="434047"/>
                  </a:lnTo>
                  <a:lnTo>
                    <a:pt x="224967" y="435317"/>
                  </a:lnTo>
                  <a:lnTo>
                    <a:pt x="226021" y="432777"/>
                  </a:lnTo>
                  <a:lnTo>
                    <a:pt x="228625" y="434047"/>
                  </a:lnTo>
                  <a:lnTo>
                    <a:pt x="227228" y="432777"/>
                  </a:lnTo>
                  <a:lnTo>
                    <a:pt x="228422" y="432777"/>
                  </a:lnTo>
                  <a:lnTo>
                    <a:pt x="228409" y="431507"/>
                  </a:lnTo>
                  <a:lnTo>
                    <a:pt x="228384" y="428967"/>
                  </a:lnTo>
                  <a:lnTo>
                    <a:pt x="224726" y="427697"/>
                  </a:lnTo>
                  <a:lnTo>
                    <a:pt x="222275" y="426783"/>
                  </a:lnTo>
                  <a:lnTo>
                    <a:pt x="222275" y="458177"/>
                  </a:lnTo>
                  <a:lnTo>
                    <a:pt x="221983" y="459447"/>
                  </a:lnTo>
                  <a:lnTo>
                    <a:pt x="221335" y="460717"/>
                  </a:lnTo>
                  <a:lnTo>
                    <a:pt x="221310" y="459447"/>
                  </a:lnTo>
                  <a:lnTo>
                    <a:pt x="220967" y="459447"/>
                  </a:lnTo>
                  <a:lnTo>
                    <a:pt x="221881" y="458177"/>
                  </a:lnTo>
                  <a:lnTo>
                    <a:pt x="222275" y="458177"/>
                  </a:lnTo>
                  <a:lnTo>
                    <a:pt x="222275" y="426783"/>
                  </a:lnTo>
                  <a:lnTo>
                    <a:pt x="221335" y="426427"/>
                  </a:lnTo>
                  <a:lnTo>
                    <a:pt x="222110" y="422617"/>
                  </a:lnTo>
                  <a:lnTo>
                    <a:pt x="221068" y="422617"/>
                  </a:lnTo>
                  <a:lnTo>
                    <a:pt x="222186" y="416267"/>
                  </a:lnTo>
                  <a:lnTo>
                    <a:pt x="216738" y="414616"/>
                  </a:lnTo>
                  <a:lnTo>
                    <a:pt x="216738" y="432777"/>
                  </a:lnTo>
                  <a:lnTo>
                    <a:pt x="214477" y="434047"/>
                  </a:lnTo>
                  <a:lnTo>
                    <a:pt x="214388" y="432777"/>
                  </a:lnTo>
                  <a:lnTo>
                    <a:pt x="216738" y="432777"/>
                  </a:lnTo>
                  <a:lnTo>
                    <a:pt x="216738" y="414616"/>
                  </a:lnTo>
                  <a:lnTo>
                    <a:pt x="213804" y="413727"/>
                  </a:lnTo>
                  <a:lnTo>
                    <a:pt x="214972" y="411187"/>
                  </a:lnTo>
                  <a:lnTo>
                    <a:pt x="216738" y="407377"/>
                  </a:lnTo>
                  <a:lnTo>
                    <a:pt x="216954" y="406107"/>
                  </a:lnTo>
                  <a:lnTo>
                    <a:pt x="217157" y="404837"/>
                  </a:lnTo>
                  <a:lnTo>
                    <a:pt x="214820" y="406107"/>
                  </a:lnTo>
                  <a:lnTo>
                    <a:pt x="212712" y="406107"/>
                  </a:lnTo>
                  <a:lnTo>
                    <a:pt x="215493" y="403567"/>
                  </a:lnTo>
                  <a:lnTo>
                    <a:pt x="211493" y="403567"/>
                  </a:lnTo>
                  <a:lnTo>
                    <a:pt x="208140" y="402297"/>
                  </a:lnTo>
                  <a:lnTo>
                    <a:pt x="217043" y="397217"/>
                  </a:lnTo>
                  <a:lnTo>
                    <a:pt x="211239" y="395947"/>
                  </a:lnTo>
                  <a:lnTo>
                    <a:pt x="209461" y="397217"/>
                  </a:lnTo>
                  <a:lnTo>
                    <a:pt x="208089" y="395846"/>
                  </a:lnTo>
                  <a:lnTo>
                    <a:pt x="208089" y="434047"/>
                  </a:lnTo>
                  <a:lnTo>
                    <a:pt x="207213" y="434479"/>
                  </a:lnTo>
                  <a:lnTo>
                    <a:pt x="206730" y="434047"/>
                  </a:lnTo>
                  <a:lnTo>
                    <a:pt x="208089" y="434047"/>
                  </a:lnTo>
                  <a:lnTo>
                    <a:pt x="208089" y="395846"/>
                  </a:lnTo>
                  <a:lnTo>
                    <a:pt x="206984" y="394677"/>
                  </a:lnTo>
                  <a:lnTo>
                    <a:pt x="208000" y="394677"/>
                  </a:lnTo>
                  <a:lnTo>
                    <a:pt x="209499" y="393407"/>
                  </a:lnTo>
                  <a:lnTo>
                    <a:pt x="205879" y="392137"/>
                  </a:lnTo>
                  <a:lnTo>
                    <a:pt x="206184" y="389597"/>
                  </a:lnTo>
                  <a:lnTo>
                    <a:pt x="212026" y="389597"/>
                  </a:lnTo>
                  <a:lnTo>
                    <a:pt x="211162" y="387057"/>
                  </a:lnTo>
                  <a:lnTo>
                    <a:pt x="210146" y="385787"/>
                  </a:lnTo>
                  <a:lnTo>
                    <a:pt x="205536" y="385787"/>
                  </a:lnTo>
                  <a:lnTo>
                    <a:pt x="204685" y="387057"/>
                  </a:lnTo>
                  <a:lnTo>
                    <a:pt x="204190" y="388327"/>
                  </a:lnTo>
                  <a:lnTo>
                    <a:pt x="202679" y="389597"/>
                  </a:lnTo>
                  <a:lnTo>
                    <a:pt x="201498" y="388327"/>
                  </a:lnTo>
                  <a:lnTo>
                    <a:pt x="196977" y="390867"/>
                  </a:lnTo>
                  <a:lnTo>
                    <a:pt x="192112" y="392137"/>
                  </a:lnTo>
                  <a:lnTo>
                    <a:pt x="189953" y="395947"/>
                  </a:lnTo>
                  <a:lnTo>
                    <a:pt x="190703" y="395947"/>
                  </a:lnTo>
                  <a:lnTo>
                    <a:pt x="193344" y="395947"/>
                  </a:lnTo>
                  <a:lnTo>
                    <a:pt x="191389" y="397217"/>
                  </a:lnTo>
                  <a:lnTo>
                    <a:pt x="190703" y="395947"/>
                  </a:lnTo>
                  <a:lnTo>
                    <a:pt x="188988" y="397217"/>
                  </a:lnTo>
                  <a:lnTo>
                    <a:pt x="191325" y="397217"/>
                  </a:lnTo>
                  <a:lnTo>
                    <a:pt x="190627" y="398487"/>
                  </a:lnTo>
                  <a:lnTo>
                    <a:pt x="194589" y="398487"/>
                  </a:lnTo>
                  <a:lnTo>
                    <a:pt x="194144" y="399313"/>
                  </a:lnTo>
                  <a:lnTo>
                    <a:pt x="195237" y="398487"/>
                  </a:lnTo>
                  <a:lnTo>
                    <a:pt x="196392" y="398487"/>
                  </a:lnTo>
                  <a:lnTo>
                    <a:pt x="194665" y="401027"/>
                  </a:lnTo>
                  <a:lnTo>
                    <a:pt x="195033" y="401027"/>
                  </a:lnTo>
                  <a:lnTo>
                    <a:pt x="193929" y="402297"/>
                  </a:lnTo>
                  <a:lnTo>
                    <a:pt x="194183" y="402297"/>
                  </a:lnTo>
                  <a:lnTo>
                    <a:pt x="193916" y="403567"/>
                  </a:lnTo>
                  <a:lnTo>
                    <a:pt x="196456" y="403567"/>
                  </a:lnTo>
                  <a:lnTo>
                    <a:pt x="194284" y="404837"/>
                  </a:lnTo>
                  <a:lnTo>
                    <a:pt x="198234" y="404837"/>
                  </a:lnTo>
                  <a:lnTo>
                    <a:pt x="193967" y="407377"/>
                  </a:lnTo>
                  <a:lnTo>
                    <a:pt x="198348" y="407377"/>
                  </a:lnTo>
                  <a:lnTo>
                    <a:pt x="192722" y="408647"/>
                  </a:lnTo>
                  <a:lnTo>
                    <a:pt x="199186" y="409917"/>
                  </a:lnTo>
                  <a:lnTo>
                    <a:pt x="193586" y="412457"/>
                  </a:lnTo>
                  <a:lnTo>
                    <a:pt x="198577" y="411187"/>
                  </a:lnTo>
                  <a:lnTo>
                    <a:pt x="197104" y="414997"/>
                  </a:lnTo>
                  <a:lnTo>
                    <a:pt x="199313" y="414997"/>
                  </a:lnTo>
                  <a:lnTo>
                    <a:pt x="200355" y="414997"/>
                  </a:lnTo>
                  <a:lnTo>
                    <a:pt x="199326" y="416064"/>
                  </a:lnTo>
                  <a:lnTo>
                    <a:pt x="199326" y="416267"/>
                  </a:lnTo>
                  <a:lnTo>
                    <a:pt x="198081" y="417537"/>
                  </a:lnTo>
                  <a:lnTo>
                    <a:pt x="197459" y="418807"/>
                  </a:lnTo>
                  <a:lnTo>
                    <a:pt x="201282" y="416267"/>
                  </a:lnTo>
                  <a:lnTo>
                    <a:pt x="202768" y="417537"/>
                  </a:lnTo>
                  <a:lnTo>
                    <a:pt x="205435" y="417537"/>
                  </a:lnTo>
                  <a:lnTo>
                    <a:pt x="202247" y="420077"/>
                  </a:lnTo>
                  <a:lnTo>
                    <a:pt x="200698" y="418807"/>
                  </a:lnTo>
                  <a:lnTo>
                    <a:pt x="197332" y="421347"/>
                  </a:lnTo>
                  <a:lnTo>
                    <a:pt x="200380" y="420077"/>
                  </a:lnTo>
                  <a:lnTo>
                    <a:pt x="201218" y="421347"/>
                  </a:lnTo>
                  <a:lnTo>
                    <a:pt x="203619" y="420077"/>
                  </a:lnTo>
                  <a:lnTo>
                    <a:pt x="201714" y="421347"/>
                  </a:lnTo>
                  <a:lnTo>
                    <a:pt x="202844" y="421347"/>
                  </a:lnTo>
                  <a:lnTo>
                    <a:pt x="199885" y="422617"/>
                  </a:lnTo>
                  <a:lnTo>
                    <a:pt x="204685" y="421347"/>
                  </a:lnTo>
                  <a:lnTo>
                    <a:pt x="201028" y="423887"/>
                  </a:lnTo>
                  <a:lnTo>
                    <a:pt x="204241" y="422617"/>
                  </a:lnTo>
                  <a:lnTo>
                    <a:pt x="202425" y="425157"/>
                  </a:lnTo>
                  <a:lnTo>
                    <a:pt x="199923" y="425157"/>
                  </a:lnTo>
                  <a:lnTo>
                    <a:pt x="201942" y="426427"/>
                  </a:lnTo>
                  <a:lnTo>
                    <a:pt x="201714" y="426669"/>
                  </a:lnTo>
                  <a:lnTo>
                    <a:pt x="202361" y="426427"/>
                  </a:lnTo>
                  <a:lnTo>
                    <a:pt x="204546" y="425157"/>
                  </a:lnTo>
                  <a:lnTo>
                    <a:pt x="206260" y="426427"/>
                  </a:lnTo>
                  <a:lnTo>
                    <a:pt x="202234" y="427697"/>
                  </a:lnTo>
                  <a:lnTo>
                    <a:pt x="200634" y="428967"/>
                  </a:lnTo>
                  <a:lnTo>
                    <a:pt x="205638" y="428967"/>
                  </a:lnTo>
                  <a:lnTo>
                    <a:pt x="205828" y="430237"/>
                  </a:lnTo>
                  <a:lnTo>
                    <a:pt x="207606" y="430237"/>
                  </a:lnTo>
                  <a:lnTo>
                    <a:pt x="206082" y="433476"/>
                  </a:lnTo>
                  <a:lnTo>
                    <a:pt x="205955" y="433349"/>
                  </a:lnTo>
                  <a:lnTo>
                    <a:pt x="206044" y="433539"/>
                  </a:lnTo>
                  <a:lnTo>
                    <a:pt x="205816" y="434047"/>
                  </a:lnTo>
                  <a:lnTo>
                    <a:pt x="206311" y="434047"/>
                  </a:lnTo>
                  <a:lnTo>
                    <a:pt x="206806" y="434975"/>
                  </a:lnTo>
                  <a:lnTo>
                    <a:pt x="207505" y="434467"/>
                  </a:lnTo>
                  <a:lnTo>
                    <a:pt x="208216" y="434047"/>
                  </a:lnTo>
                  <a:lnTo>
                    <a:pt x="209118" y="434047"/>
                  </a:lnTo>
                  <a:lnTo>
                    <a:pt x="210832" y="432777"/>
                  </a:lnTo>
                  <a:lnTo>
                    <a:pt x="212382" y="432777"/>
                  </a:lnTo>
                  <a:lnTo>
                    <a:pt x="212636" y="432777"/>
                  </a:lnTo>
                  <a:lnTo>
                    <a:pt x="213969" y="431507"/>
                  </a:lnTo>
                  <a:lnTo>
                    <a:pt x="214299" y="432777"/>
                  </a:lnTo>
                  <a:lnTo>
                    <a:pt x="213436" y="432777"/>
                  </a:lnTo>
                  <a:lnTo>
                    <a:pt x="212610" y="434047"/>
                  </a:lnTo>
                  <a:lnTo>
                    <a:pt x="213906" y="434047"/>
                  </a:lnTo>
                  <a:lnTo>
                    <a:pt x="211264" y="435114"/>
                  </a:lnTo>
                  <a:lnTo>
                    <a:pt x="211518" y="435317"/>
                  </a:lnTo>
                  <a:lnTo>
                    <a:pt x="212318" y="435317"/>
                  </a:lnTo>
                  <a:lnTo>
                    <a:pt x="214934" y="435317"/>
                  </a:lnTo>
                  <a:lnTo>
                    <a:pt x="214401" y="436587"/>
                  </a:lnTo>
                  <a:lnTo>
                    <a:pt x="211188" y="439127"/>
                  </a:lnTo>
                  <a:lnTo>
                    <a:pt x="211556" y="437857"/>
                  </a:lnTo>
                  <a:lnTo>
                    <a:pt x="212318" y="435317"/>
                  </a:lnTo>
                  <a:lnTo>
                    <a:pt x="209931" y="437857"/>
                  </a:lnTo>
                  <a:lnTo>
                    <a:pt x="210553" y="435317"/>
                  </a:lnTo>
                  <a:lnTo>
                    <a:pt x="205828" y="439127"/>
                  </a:lnTo>
                  <a:lnTo>
                    <a:pt x="210248" y="434340"/>
                  </a:lnTo>
                  <a:lnTo>
                    <a:pt x="211035" y="434936"/>
                  </a:lnTo>
                  <a:lnTo>
                    <a:pt x="211582" y="434047"/>
                  </a:lnTo>
                  <a:lnTo>
                    <a:pt x="212382" y="432777"/>
                  </a:lnTo>
                  <a:lnTo>
                    <a:pt x="209867" y="434047"/>
                  </a:lnTo>
                  <a:lnTo>
                    <a:pt x="210197" y="434289"/>
                  </a:lnTo>
                  <a:lnTo>
                    <a:pt x="205397" y="437857"/>
                  </a:lnTo>
                  <a:lnTo>
                    <a:pt x="205282" y="440397"/>
                  </a:lnTo>
                  <a:lnTo>
                    <a:pt x="208038" y="439127"/>
                  </a:lnTo>
                  <a:lnTo>
                    <a:pt x="207873" y="441667"/>
                  </a:lnTo>
                  <a:lnTo>
                    <a:pt x="209905" y="441667"/>
                  </a:lnTo>
                  <a:lnTo>
                    <a:pt x="210540" y="440397"/>
                  </a:lnTo>
                  <a:lnTo>
                    <a:pt x="212559" y="440397"/>
                  </a:lnTo>
                  <a:lnTo>
                    <a:pt x="216992" y="441667"/>
                  </a:lnTo>
                  <a:lnTo>
                    <a:pt x="205130" y="445477"/>
                  </a:lnTo>
                  <a:lnTo>
                    <a:pt x="210375" y="446747"/>
                  </a:lnTo>
                  <a:lnTo>
                    <a:pt x="212801" y="446747"/>
                  </a:lnTo>
                  <a:lnTo>
                    <a:pt x="217081" y="444207"/>
                  </a:lnTo>
                  <a:lnTo>
                    <a:pt x="215442" y="446747"/>
                  </a:lnTo>
                  <a:lnTo>
                    <a:pt x="211493" y="448017"/>
                  </a:lnTo>
                  <a:lnTo>
                    <a:pt x="211899" y="450557"/>
                  </a:lnTo>
                  <a:lnTo>
                    <a:pt x="212852" y="449884"/>
                  </a:lnTo>
                  <a:lnTo>
                    <a:pt x="210997" y="451827"/>
                  </a:lnTo>
                  <a:lnTo>
                    <a:pt x="213944" y="450303"/>
                  </a:lnTo>
                  <a:lnTo>
                    <a:pt x="213766" y="449287"/>
                  </a:lnTo>
                  <a:lnTo>
                    <a:pt x="217335" y="446747"/>
                  </a:lnTo>
                  <a:lnTo>
                    <a:pt x="216179" y="449287"/>
                  </a:lnTo>
                  <a:lnTo>
                    <a:pt x="216128" y="449884"/>
                  </a:lnTo>
                  <a:lnTo>
                    <a:pt x="216344" y="450557"/>
                  </a:lnTo>
                  <a:lnTo>
                    <a:pt x="213093" y="451827"/>
                  </a:lnTo>
                  <a:lnTo>
                    <a:pt x="214439" y="454367"/>
                  </a:lnTo>
                  <a:lnTo>
                    <a:pt x="217754" y="455637"/>
                  </a:lnTo>
                  <a:lnTo>
                    <a:pt x="219278" y="458177"/>
                  </a:lnTo>
                  <a:lnTo>
                    <a:pt x="217030" y="458177"/>
                  </a:lnTo>
                  <a:lnTo>
                    <a:pt x="216230" y="459447"/>
                  </a:lnTo>
                  <a:lnTo>
                    <a:pt x="219062" y="461987"/>
                  </a:lnTo>
                  <a:lnTo>
                    <a:pt x="218274" y="465797"/>
                  </a:lnTo>
                  <a:lnTo>
                    <a:pt x="217322" y="469607"/>
                  </a:lnTo>
                  <a:lnTo>
                    <a:pt x="218808" y="469607"/>
                  </a:lnTo>
                  <a:lnTo>
                    <a:pt x="218122" y="472147"/>
                  </a:lnTo>
                  <a:lnTo>
                    <a:pt x="220662" y="469607"/>
                  </a:lnTo>
                  <a:lnTo>
                    <a:pt x="222427" y="469607"/>
                  </a:lnTo>
                  <a:lnTo>
                    <a:pt x="220637" y="470877"/>
                  </a:lnTo>
                  <a:lnTo>
                    <a:pt x="219621" y="470877"/>
                  </a:lnTo>
                  <a:lnTo>
                    <a:pt x="222783" y="472147"/>
                  </a:lnTo>
                  <a:lnTo>
                    <a:pt x="226961" y="474687"/>
                  </a:lnTo>
                  <a:lnTo>
                    <a:pt x="224624" y="478497"/>
                  </a:lnTo>
                  <a:lnTo>
                    <a:pt x="223608" y="478497"/>
                  </a:lnTo>
                  <a:lnTo>
                    <a:pt x="223037" y="479767"/>
                  </a:lnTo>
                  <a:lnTo>
                    <a:pt x="230212" y="477227"/>
                  </a:lnTo>
                  <a:lnTo>
                    <a:pt x="228066" y="479767"/>
                  </a:lnTo>
                  <a:lnTo>
                    <a:pt x="227444" y="479767"/>
                  </a:lnTo>
                  <a:lnTo>
                    <a:pt x="227482" y="483577"/>
                  </a:lnTo>
                  <a:lnTo>
                    <a:pt x="231584" y="487387"/>
                  </a:lnTo>
                  <a:lnTo>
                    <a:pt x="228079" y="491197"/>
                  </a:lnTo>
                  <a:lnTo>
                    <a:pt x="232448" y="489927"/>
                  </a:lnTo>
                  <a:lnTo>
                    <a:pt x="227406" y="495007"/>
                  </a:lnTo>
                  <a:lnTo>
                    <a:pt x="233337" y="493737"/>
                  </a:lnTo>
                  <a:lnTo>
                    <a:pt x="231127" y="496277"/>
                  </a:lnTo>
                  <a:lnTo>
                    <a:pt x="229895" y="496277"/>
                  </a:lnTo>
                  <a:lnTo>
                    <a:pt x="228904" y="500087"/>
                  </a:lnTo>
                  <a:lnTo>
                    <a:pt x="228904" y="501357"/>
                  </a:lnTo>
                  <a:lnTo>
                    <a:pt x="232956" y="500087"/>
                  </a:lnTo>
                  <a:lnTo>
                    <a:pt x="233895" y="501357"/>
                  </a:lnTo>
                  <a:lnTo>
                    <a:pt x="230835" y="501357"/>
                  </a:lnTo>
                  <a:lnTo>
                    <a:pt x="234480" y="502627"/>
                  </a:lnTo>
                  <a:lnTo>
                    <a:pt x="231051" y="503897"/>
                  </a:lnTo>
                  <a:lnTo>
                    <a:pt x="232130" y="505167"/>
                  </a:lnTo>
                  <a:lnTo>
                    <a:pt x="232168" y="504291"/>
                  </a:lnTo>
                  <a:lnTo>
                    <a:pt x="232587" y="504329"/>
                  </a:lnTo>
                  <a:lnTo>
                    <a:pt x="232181" y="504126"/>
                  </a:lnTo>
                  <a:lnTo>
                    <a:pt x="232194" y="503897"/>
                  </a:lnTo>
                  <a:lnTo>
                    <a:pt x="236016" y="503897"/>
                  </a:lnTo>
                  <a:lnTo>
                    <a:pt x="233172" y="507707"/>
                  </a:lnTo>
                  <a:lnTo>
                    <a:pt x="231609" y="507707"/>
                  </a:lnTo>
                  <a:lnTo>
                    <a:pt x="235318" y="510247"/>
                  </a:lnTo>
                  <a:lnTo>
                    <a:pt x="236245" y="510247"/>
                  </a:lnTo>
                  <a:lnTo>
                    <a:pt x="229387" y="511517"/>
                  </a:lnTo>
                  <a:lnTo>
                    <a:pt x="232803" y="512787"/>
                  </a:lnTo>
                  <a:lnTo>
                    <a:pt x="233438" y="511517"/>
                  </a:lnTo>
                  <a:lnTo>
                    <a:pt x="235292" y="511517"/>
                  </a:lnTo>
                  <a:lnTo>
                    <a:pt x="233705" y="512787"/>
                  </a:lnTo>
                  <a:lnTo>
                    <a:pt x="234276" y="515327"/>
                  </a:lnTo>
                  <a:lnTo>
                    <a:pt x="235483" y="515327"/>
                  </a:lnTo>
                  <a:lnTo>
                    <a:pt x="233273" y="516597"/>
                  </a:lnTo>
                  <a:lnTo>
                    <a:pt x="233514" y="519137"/>
                  </a:lnTo>
                  <a:lnTo>
                    <a:pt x="235940" y="521677"/>
                  </a:lnTo>
                  <a:lnTo>
                    <a:pt x="236753" y="524217"/>
                  </a:lnTo>
                  <a:lnTo>
                    <a:pt x="237439" y="522947"/>
                  </a:lnTo>
                  <a:lnTo>
                    <a:pt x="241198" y="521677"/>
                  </a:lnTo>
                  <a:lnTo>
                    <a:pt x="241782" y="522947"/>
                  </a:lnTo>
                  <a:lnTo>
                    <a:pt x="242404" y="522947"/>
                  </a:lnTo>
                  <a:lnTo>
                    <a:pt x="242354" y="524217"/>
                  </a:lnTo>
                  <a:lnTo>
                    <a:pt x="240830" y="524217"/>
                  </a:lnTo>
                  <a:lnTo>
                    <a:pt x="240220" y="523582"/>
                  </a:lnTo>
                  <a:lnTo>
                    <a:pt x="238645" y="524217"/>
                  </a:lnTo>
                  <a:lnTo>
                    <a:pt x="237667" y="524217"/>
                  </a:lnTo>
                  <a:lnTo>
                    <a:pt x="239204" y="525487"/>
                  </a:lnTo>
                  <a:lnTo>
                    <a:pt x="238569" y="525487"/>
                  </a:lnTo>
                  <a:lnTo>
                    <a:pt x="233794" y="529297"/>
                  </a:lnTo>
                  <a:lnTo>
                    <a:pt x="236588" y="529297"/>
                  </a:lnTo>
                  <a:lnTo>
                    <a:pt x="237439" y="531837"/>
                  </a:lnTo>
                  <a:lnTo>
                    <a:pt x="238950" y="533107"/>
                  </a:lnTo>
                  <a:lnTo>
                    <a:pt x="239814" y="535647"/>
                  </a:lnTo>
                  <a:lnTo>
                    <a:pt x="242658" y="534377"/>
                  </a:lnTo>
                  <a:lnTo>
                    <a:pt x="242303" y="535647"/>
                  </a:lnTo>
                  <a:lnTo>
                    <a:pt x="244792" y="535647"/>
                  </a:lnTo>
                  <a:lnTo>
                    <a:pt x="244386" y="536917"/>
                  </a:lnTo>
                  <a:lnTo>
                    <a:pt x="242697" y="539457"/>
                  </a:lnTo>
                  <a:lnTo>
                    <a:pt x="243522" y="541997"/>
                  </a:lnTo>
                  <a:lnTo>
                    <a:pt x="245338" y="543267"/>
                  </a:lnTo>
                  <a:lnTo>
                    <a:pt x="245605" y="542772"/>
                  </a:lnTo>
                  <a:lnTo>
                    <a:pt x="246176" y="544537"/>
                  </a:lnTo>
                  <a:lnTo>
                    <a:pt x="244030" y="543267"/>
                  </a:lnTo>
                  <a:lnTo>
                    <a:pt x="245160" y="545807"/>
                  </a:lnTo>
                  <a:lnTo>
                    <a:pt x="245440" y="547077"/>
                  </a:lnTo>
                  <a:lnTo>
                    <a:pt x="248424" y="549617"/>
                  </a:lnTo>
                  <a:lnTo>
                    <a:pt x="249389" y="548347"/>
                  </a:lnTo>
                  <a:lnTo>
                    <a:pt x="251256" y="548347"/>
                  </a:lnTo>
                  <a:lnTo>
                    <a:pt x="249961" y="549617"/>
                  </a:lnTo>
                  <a:lnTo>
                    <a:pt x="248424" y="549617"/>
                  </a:lnTo>
                  <a:lnTo>
                    <a:pt x="253238" y="552157"/>
                  </a:lnTo>
                  <a:lnTo>
                    <a:pt x="243179" y="559777"/>
                  </a:lnTo>
                  <a:lnTo>
                    <a:pt x="249326" y="561047"/>
                  </a:lnTo>
                  <a:lnTo>
                    <a:pt x="249021" y="561047"/>
                  </a:lnTo>
                  <a:lnTo>
                    <a:pt x="252590" y="563587"/>
                  </a:lnTo>
                  <a:lnTo>
                    <a:pt x="252501" y="564857"/>
                  </a:lnTo>
                  <a:lnTo>
                    <a:pt x="250444" y="562317"/>
                  </a:lnTo>
                  <a:lnTo>
                    <a:pt x="249110" y="564857"/>
                  </a:lnTo>
                  <a:lnTo>
                    <a:pt x="254241" y="566127"/>
                  </a:lnTo>
                  <a:lnTo>
                    <a:pt x="249783" y="568667"/>
                  </a:lnTo>
                  <a:lnTo>
                    <a:pt x="253339" y="571207"/>
                  </a:lnTo>
                  <a:lnTo>
                    <a:pt x="246214" y="575017"/>
                  </a:lnTo>
                  <a:lnTo>
                    <a:pt x="255739" y="577557"/>
                  </a:lnTo>
                  <a:lnTo>
                    <a:pt x="251561" y="581367"/>
                  </a:lnTo>
                  <a:lnTo>
                    <a:pt x="253657" y="581367"/>
                  </a:lnTo>
                  <a:lnTo>
                    <a:pt x="253631" y="582117"/>
                  </a:lnTo>
                  <a:lnTo>
                    <a:pt x="254863" y="581558"/>
                  </a:lnTo>
                  <a:lnTo>
                    <a:pt x="254749" y="581367"/>
                  </a:lnTo>
                  <a:lnTo>
                    <a:pt x="255282" y="581367"/>
                  </a:lnTo>
                  <a:lnTo>
                    <a:pt x="254863" y="581558"/>
                  </a:lnTo>
                  <a:lnTo>
                    <a:pt x="258495" y="587717"/>
                  </a:lnTo>
                  <a:lnTo>
                    <a:pt x="255117" y="594067"/>
                  </a:lnTo>
                  <a:lnTo>
                    <a:pt x="255016" y="602957"/>
                  </a:lnTo>
                  <a:lnTo>
                    <a:pt x="264642" y="600417"/>
                  </a:lnTo>
                  <a:lnTo>
                    <a:pt x="260997" y="604227"/>
                  </a:lnTo>
                  <a:lnTo>
                    <a:pt x="257441" y="604227"/>
                  </a:lnTo>
                  <a:lnTo>
                    <a:pt x="262610" y="606767"/>
                  </a:lnTo>
                  <a:lnTo>
                    <a:pt x="259499" y="613117"/>
                  </a:lnTo>
                  <a:lnTo>
                    <a:pt x="263867" y="615657"/>
                  </a:lnTo>
                  <a:lnTo>
                    <a:pt x="279209" y="615657"/>
                  </a:lnTo>
                  <a:lnTo>
                    <a:pt x="282219" y="613117"/>
                  </a:lnTo>
                  <a:lnTo>
                    <a:pt x="280822" y="613117"/>
                  </a:lnTo>
                  <a:lnTo>
                    <a:pt x="284365" y="610577"/>
                  </a:lnTo>
                  <a:lnTo>
                    <a:pt x="284835" y="610577"/>
                  </a:lnTo>
                  <a:lnTo>
                    <a:pt x="286829" y="609307"/>
                  </a:lnTo>
                  <a:close/>
                </a:path>
                <a:path w="329565" h="1215390">
                  <a:moveTo>
                    <a:pt x="288493" y="630923"/>
                  </a:moveTo>
                  <a:lnTo>
                    <a:pt x="288277" y="631012"/>
                  </a:lnTo>
                  <a:lnTo>
                    <a:pt x="288099" y="631317"/>
                  </a:lnTo>
                  <a:lnTo>
                    <a:pt x="288429" y="631012"/>
                  </a:lnTo>
                  <a:close/>
                </a:path>
                <a:path w="329565" h="1215390">
                  <a:moveTo>
                    <a:pt x="288505" y="630758"/>
                  </a:moveTo>
                  <a:lnTo>
                    <a:pt x="288213" y="630580"/>
                  </a:lnTo>
                  <a:lnTo>
                    <a:pt x="287883" y="630758"/>
                  </a:lnTo>
                  <a:lnTo>
                    <a:pt x="288290" y="630796"/>
                  </a:lnTo>
                  <a:lnTo>
                    <a:pt x="288493" y="630923"/>
                  </a:lnTo>
                  <a:lnTo>
                    <a:pt x="288505" y="630758"/>
                  </a:lnTo>
                  <a:close/>
                </a:path>
                <a:path w="329565" h="1215390">
                  <a:moveTo>
                    <a:pt x="288861" y="613117"/>
                  </a:moveTo>
                  <a:lnTo>
                    <a:pt x="282219" y="613117"/>
                  </a:lnTo>
                  <a:lnTo>
                    <a:pt x="281216" y="615657"/>
                  </a:lnTo>
                  <a:lnTo>
                    <a:pt x="282295" y="615657"/>
                  </a:lnTo>
                  <a:lnTo>
                    <a:pt x="288861" y="613117"/>
                  </a:lnTo>
                  <a:close/>
                </a:path>
                <a:path w="329565" h="1215390">
                  <a:moveTo>
                    <a:pt x="289966" y="622998"/>
                  </a:moveTo>
                  <a:lnTo>
                    <a:pt x="288785" y="622338"/>
                  </a:lnTo>
                  <a:lnTo>
                    <a:pt x="285623" y="623290"/>
                  </a:lnTo>
                  <a:lnTo>
                    <a:pt x="286321" y="623684"/>
                  </a:lnTo>
                  <a:lnTo>
                    <a:pt x="289966" y="622998"/>
                  </a:lnTo>
                  <a:close/>
                </a:path>
                <a:path w="329565" h="1215390">
                  <a:moveTo>
                    <a:pt x="290474" y="634707"/>
                  </a:moveTo>
                  <a:lnTo>
                    <a:pt x="290347" y="634707"/>
                  </a:lnTo>
                  <a:lnTo>
                    <a:pt x="290474" y="634707"/>
                  </a:lnTo>
                  <a:close/>
                </a:path>
                <a:path w="329565" h="1215390">
                  <a:moveTo>
                    <a:pt x="290614" y="757897"/>
                  </a:moveTo>
                  <a:lnTo>
                    <a:pt x="289280" y="757897"/>
                  </a:lnTo>
                  <a:lnTo>
                    <a:pt x="290220" y="759167"/>
                  </a:lnTo>
                  <a:lnTo>
                    <a:pt x="290614" y="757897"/>
                  </a:lnTo>
                  <a:close/>
                </a:path>
                <a:path w="329565" h="1215390">
                  <a:moveTo>
                    <a:pt x="290868" y="768807"/>
                  </a:moveTo>
                  <a:lnTo>
                    <a:pt x="290614" y="768578"/>
                  </a:lnTo>
                  <a:lnTo>
                    <a:pt x="290245" y="768731"/>
                  </a:lnTo>
                  <a:lnTo>
                    <a:pt x="290868" y="768807"/>
                  </a:lnTo>
                  <a:close/>
                </a:path>
                <a:path w="329565" h="1215390">
                  <a:moveTo>
                    <a:pt x="291007" y="756627"/>
                  </a:moveTo>
                  <a:lnTo>
                    <a:pt x="290830" y="756627"/>
                  </a:lnTo>
                  <a:lnTo>
                    <a:pt x="290957" y="756780"/>
                  </a:lnTo>
                  <a:lnTo>
                    <a:pt x="291007" y="756627"/>
                  </a:lnTo>
                  <a:close/>
                </a:path>
                <a:path w="329565" h="1215390">
                  <a:moveTo>
                    <a:pt x="291744" y="738949"/>
                  </a:moveTo>
                  <a:lnTo>
                    <a:pt x="291490" y="739013"/>
                  </a:lnTo>
                  <a:lnTo>
                    <a:pt x="291236" y="739127"/>
                  </a:lnTo>
                  <a:lnTo>
                    <a:pt x="291020" y="739267"/>
                  </a:lnTo>
                  <a:lnTo>
                    <a:pt x="291211" y="739241"/>
                  </a:lnTo>
                  <a:lnTo>
                    <a:pt x="291465" y="739114"/>
                  </a:lnTo>
                  <a:lnTo>
                    <a:pt x="291744" y="738949"/>
                  </a:lnTo>
                  <a:close/>
                </a:path>
                <a:path w="329565" h="1215390">
                  <a:moveTo>
                    <a:pt x="291846" y="757897"/>
                  </a:moveTo>
                  <a:lnTo>
                    <a:pt x="290957" y="756780"/>
                  </a:lnTo>
                  <a:lnTo>
                    <a:pt x="290614" y="757897"/>
                  </a:lnTo>
                  <a:lnTo>
                    <a:pt x="291846" y="757897"/>
                  </a:lnTo>
                  <a:close/>
                </a:path>
                <a:path w="329565" h="1215390">
                  <a:moveTo>
                    <a:pt x="291858" y="768934"/>
                  </a:moveTo>
                  <a:lnTo>
                    <a:pt x="290868" y="768807"/>
                  </a:lnTo>
                  <a:lnTo>
                    <a:pt x="291007" y="768946"/>
                  </a:lnTo>
                  <a:lnTo>
                    <a:pt x="291858" y="768934"/>
                  </a:lnTo>
                  <a:close/>
                </a:path>
                <a:path w="329565" h="1215390">
                  <a:moveTo>
                    <a:pt x="292430" y="771093"/>
                  </a:moveTo>
                  <a:lnTo>
                    <a:pt x="292379" y="770928"/>
                  </a:lnTo>
                  <a:lnTo>
                    <a:pt x="292341" y="770763"/>
                  </a:lnTo>
                  <a:lnTo>
                    <a:pt x="292354" y="770597"/>
                  </a:lnTo>
                  <a:lnTo>
                    <a:pt x="292277" y="770839"/>
                  </a:lnTo>
                  <a:lnTo>
                    <a:pt x="292303" y="770978"/>
                  </a:lnTo>
                  <a:lnTo>
                    <a:pt x="292430" y="771093"/>
                  </a:lnTo>
                  <a:close/>
                </a:path>
                <a:path w="329565" h="1215390">
                  <a:moveTo>
                    <a:pt x="292493" y="660107"/>
                  </a:moveTo>
                  <a:lnTo>
                    <a:pt x="292201" y="660107"/>
                  </a:lnTo>
                  <a:lnTo>
                    <a:pt x="291934" y="661377"/>
                  </a:lnTo>
                  <a:lnTo>
                    <a:pt x="292493" y="660107"/>
                  </a:lnTo>
                  <a:close/>
                </a:path>
                <a:path w="329565" h="1215390">
                  <a:moveTo>
                    <a:pt x="292658" y="776706"/>
                  </a:moveTo>
                  <a:lnTo>
                    <a:pt x="292303" y="776452"/>
                  </a:lnTo>
                  <a:lnTo>
                    <a:pt x="292188" y="776732"/>
                  </a:lnTo>
                  <a:lnTo>
                    <a:pt x="292392" y="776706"/>
                  </a:lnTo>
                  <a:lnTo>
                    <a:pt x="292544" y="776706"/>
                  </a:lnTo>
                  <a:close/>
                </a:path>
                <a:path w="329565" h="1215390">
                  <a:moveTo>
                    <a:pt x="292684" y="739178"/>
                  </a:moveTo>
                  <a:lnTo>
                    <a:pt x="292455" y="738847"/>
                  </a:lnTo>
                  <a:lnTo>
                    <a:pt x="291744" y="740117"/>
                  </a:lnTo>
                  <a:lnTo>
                    <a:pt x="292684" y="739178"/>
                  </a:lnTo>
                  <a:close/>
                </a:path>
                <a:path w="329565" h="1215390">
                  <a:moveTo>
                    <a:pt x="292938" y="768908"/>
                  </a:moveTo>
                  <a:lnTo>
                    <a:pt x="291858" y="768921"/>
                  </a:lnTo>
                  <a:lnTo>
                    <a:pt x="292087" y="768959"/>
                  </a:lnTo>
                  <a:lnTo>
                    <a:pt x="292417" y="768946"/>
                  </a:lnTo>
                  <a:lnTo>
                    <a:pt x="292938" y="768908"/>
                  </a:lnTo>
                  <a:close/>
                </a:path>
                <a:path w="329565" h="1215390">
                  <a:moveTo>
                    <a:pt x="292976" y="641057"/>
                  </a:moveTo>
                  <a:lnTo>
                    <a:pt x="291477" y="642327"/>
                  </a:lnTo>
                  <a:lnTo>
                    <a:pt x="291782" y="642327"/>
                  </a:lnTo>
                  <a:lnTo>
                    <a:pt x="292976" y="641057"/>
                  </a:lnTo>
                  <a:close/>
                </a:path>
                <a:path w="329565" h="1215390">
                  <a:moveTo>
                    <a:pt x="293039" y="776986"/>
                  </a:moveTo>
                  <a:lnTo>
                    <a:pt x="293027" y="776859"/>
                  </a:lnTo>
                  <a:lnTo>
                    <a:pt x="292989" y="776732"/>
                  </a:lnTo>
                  <a:lnTo>
                    <a:pt x="292671" y="776719"/>
                  </a:lnTo>
                  <a:lnTo>
                    <a:pt x="293039" y="776986"/>
                  </a:lnTo>
                  <a:close/>
                </a:path>
                <a:path w="329565" h="1215390">
                  <a:moveTo>
                    <a:pt x="293725" y="771271"/>
                  </a:moveTo>
                  <a:lnTo>
                    <a:pt x="292976" y="771283"/>
                  </a:lnTo>
                  <a:lnTo>
                    <a:pt x="292608" y="771232"/>
                  </a:lnTo>
                  <a:lnTo>
                    <a:pt x="292430" y="771093"/>
                  </a:lnTo>
                  <a:lnTo>
                    <a:pt x="292544" y="771309"/>
                  </a:lnTo>
                  <a:lnTo>
                    <a:pt x="292074" y="771436"/>
                  </a:lnTo>
                  <a:lnTo>
                    <a:pt x="292265" y="771626"/>
                  </a:lnTo>
                  <a:lnTo>
                    <a:pt x="292608" y="771753"/>
                  </a:lnTo>
                  <a:lnTo>
                    <a:pt x="293039" y="771867"/>
                  </a:lnTo>
                  <a:lnTo>
                    <a:pt x="292862" y="771715"/>
                  </a:lnTo>
                  <a:lnTo>
                    <a:pt x="292722" y="771575"/>
                  </a:lnTo>
                  <a:lnTo>
                    <a:pt x="292633" y="771423"/>
                  </a:lnTo>
                  <a:lnTo>
                    <a:pt x="293052" y="771410"/>
                  </a:lnTo>
                  <a:lnTo>
                    <a:pt x="293471" y="771359"/>
                  </a:lnTo>
                  <a:lnTo>
                    <a:pt x="293725" y="771271"/>
                  </a:lnTo>
                  <a:close/>
                </a:path>
                <a:path w="329565" h="1215390">
                  <a:moveTo>
                    <a:pt x="293839" y="777544"/>
                  </a:moveTo>
                  <a:lnTo>
                    <a:pt x="293039" y="776986"/>
                  </a:lnTo>
                  <a:lnTo>
                    <a:pt x="293052" y="777201"/>
                  </a:lnTo>
                  <a:lnTo>
                    <a:pt x="292989" y="777481"/>
                  </a:lnTo>
                  <a:lnTo>
                    <a:pt x="293839" y="777544"/>
                  </a:lnTo>
                  <a:close/>
                </a:path>
                <a:path w="329565" h="1215390">
                  <a:moveTo>
                    <a:pt x="294119" y="659701"/>
                  </a:moveTo>
                  <a:lnTo>
                    <a:pt x="293890" y="659942"/>
                  </a:lnTo>
                  <a:lnTo>
                    <a:pt x="293827" y="660107"/>
                  </a:lnTo>
                  <a:lnTo>
                    <a:pt x="293827" y="660247"/>
                  </a:lnTo>
                  <a:lnTo>
                    <a:pt x="294119" y="659701"/>
                  </a:lnTo>
                  <a:close/>
                </a:path>
                <a:path w="329565" h="1215390">
                  <a:moveTo>
                    <a:pt x="294195" y="640359"/>
                  </a:moveTo>
                  <a:lnTo>
                    <a:pt x="293687" y="640524"/>
                  </a:lnTo>
                  <a:lnTo>
                    <a:pt x="293319" y="640702"/>
                  </a:lnTo>
                  <a:lnTo>
                    <a:pt x="292976" y="640892"/>
                  </a:lnTo>
                  <a:lnTo>
                    <a:pt x="293281" y="640816"/>
                  </a:lnTo>
                  <a:lnTo>
                    <a:pt x="293624" y="640676"/>
                  </a:lnTo>
                  <a:lnTo>
                    <a:pt x="294195" y="640359"/>
                  </a:lnTo>
                  <a:close/>
                </a:path>
                <a:path w="329565" h="1215390">
                  <a:moveTo>
                    <a:pt x="294246" y="767029"/>
                  </a:moveTo>
                  <a:lnTo>
                    <a:pt x="292404" y="766686"/>
                  </a:lnTo>
                  <a:lnTo>
                    <a:pt x="292214" y="767257"/>
                  </a:lnTo>
                  <a:lnTo>
                    <a:pt x="290271" y="768261"/>
                  </a:lnTo>
                  <a:lnTo>
                    <a:pt x="290614" y="768578"/>
                  </a:lnTo>
                  <a:lnTo>
                    <a:pt x="294246" y="767029"/>
                  </a:lnTo>
                  <a:close/>
                </a:path>
                <a:path w="329565" h="1215390">
                  <a:moveTo>
                    <a:pt x="294411" y="776122"/>
                  </a:moveTo>
                  <a:lnTo>
                    <a:pt x="294055" y="775677"/>
                  </a:lnTo>
                  <a:lnTo>
                    <a:pt x="293585" y="775677"/>
                  </a:lnTo>
                  <a:lnTo>
                    <a:pt x="294411" y="776122"/>
                  </a:lnTo>
                  <a:close/>
                </a:path>
                <a:path w="329565" h="1215390">
                  <a:moveTo>
                    <a:pt x="294881" y="653757"/>
                  </a:moveTo>
                  <a:lnTo>
                    <a:pt x="294678" y="653681"/>
                  </a:lnTo>
                  <a:lnTo>
                    <a:pt x="294881" y="653757"/>
                  </a:lnTo>
                  <a:close/>
                </a:path>
                <a:path w="329565" h="1215390">
                  <a:moveTo>
                    <a:pt x="295351" y="775677"/>
                  </a:moveTo>
                  <a:lnTo>
                    <a:pt x="294335" y="774407"/>
                  </a:lnTo>
                  <a:lnTo>
                    <a:pt x="293141" y="774407"/>
                  </a:lnTo>
                  <a:lnTo>
                    <a:pt x="294055" y="775677"/>
                  </a:lnTo>
                  <a:lnTo>
                    <a:pt x="295351" y="775677"/>
                  </a:lnTo>
                  <a:close/>
                </a:path>
                <a:path w="329565" h="1215390">
                  <a:moveTo>
                    <a:pt x="295719" y="668997"/>
                  </a:moveTo>
                  <a:lnTo>
                    <a:pt x="295516" y="668909"/>
                  </a:lnTo>
                  <a:lnTo>
                    <a:pt x="295376" y="668997"/>
                  </a:lnTo>
                  <a:lnTo>
                    <a:pt x="295719" y="668997"/>
                  </a:lnTo>
                  <a:close/>
                </a:path>
                <a:path w="329565" h="1215390">
                  <a:moveTo>
                    <a:pt x="295884" y="776947"/>
                  </a:moveTo>
                  <a:lnTo>
                    <a:pt x="294411" y="776122"/>
                  </a:lnTo>
                  <a:lnTo>
                    <a:pt x="295033" y="776947"/>
                  </a:lnTo>
                  <a:lnTo>
                    <a:pt x="295884" y="776947"/>
                  </a:lnTo>
                  <a:close/>
                </a:path>
                <a:path w="329565" h="1215390">
                  <a:moveTo>
                    <a:pt x="298107" y="782955"/>
                  </a:moveTo>
                  <a:lnTo>
                    <a:pt x="297637" y="782408"/>
                  </a:lnTo>
                  <a:lnTo>
                    <a:pt x="294144" y="782281"/>
                  </a:lnTo>
                  <a:lnTo>
                    <a:pt x="295160" y="783120"/>
                  </a:lnTo>
                  <a:lnTo>
                    <a:pt x="296075" y="783259"/>
                  </a:lnTo>
                  <a:lnTo>
                    <a:pt x="298107" y="782955"/>
                  </a:lnTo>
                  <a:close/>
                </a:path>
                <a:path w="329565" h="1215390">
                  <a:moveTo>
                    <a:pt x="299237" y="652487"/>
                  </a:moveTo>
                  <a:lnTo>
                    <a:pt x="296938" y="651217"/>
                  </a:lnTo>
                  <a:lnTo>
                    <a:pt x="294868" y="652322"/>
                  </a:lnTo>
                  <a:lnTo>
                    <a:pt x="292557" y="651217"/>
                  </a:lnTo>
                  <a:lnTo>
                    <a:pt x="294792" y="653656"/>
                  </a:lnTo>
                  <a:lnTo>
                    <a:pt x="299237" y="652487"/>
                  </a:lnTo>
                  <a:close/>
                </a:path>
                <a:path w="329565" h="1215390">
                  <a:moveTo>
                    <a:pt x="299402" y="730745"/>
                  </a:moveTo>
                  <a:lnTo>
                    <a:pt x="298373" y="730224"/>
                  </a:lnTo>
                  <a:lnTo>
                    <a:pt x="298272" y="731227"/>
                  </a:lnTo>
                  <a:lnTo>
                    <a:pt x="299402" y="730745"/>
                  </a:lnTo>
                  <a:close/>
                </a:path>
                <a:path w="329565" h="1215390">
                  <a:moveTo>
                    <a:pt x="299453" y="677570"/>
                  </a:moveTo>
                  <a:lnTo>
                    <a:pt x="299186" y="677532"/>
                  </a:lnTo>
                  <a:lnTo>
                    <a:pt x="299110" y="677697"/>
                  </a:lnTo>
                  <a:lnTo>
                    <a:pt x="299008" y="677938"/>
                  </a:lnTo>
                  <a:lnTo>
                    <a:pt x="299313" y="677748"/>
                  </a:lnTo>
                  <a:lnTo>
                    <a:pt x="299453" y="677570"/>
                  </a:lnTo>
                  <a:close/>
                </a:path>
                <a:path w="329565" h="1215390">
                  <a:moveTo>
                    <a:pt x="299605" y="720686"/>
                  </a:moveTo>
                  <a:lnTo>
                    <a:pt x="299415" y="720813"/>
                  </a:lnTo>
                  <a:lnTo>
                    <a:pt x="299542" y="720763"/>
                  </a:lnTo>
                  <a:close/>
                </a:path>
                <a:path w="329565" h="1215390">
                  <a:moveTo>
                    <a:pt x="299770" y="663917"/>
                  </a:moveTo>
                  <a:lnTo>
                    <a:pt x="299669" y="662990"/>
                  </a:lnTo>
                  <a:lnTo>
                    <a:pt x="298589" y="663917"/>
                  </a:lnTo>
                  <a:lnTo>
                    <a:pt x="299770" y="663917"/>
                  </a:lnTo>
                  <a:close/>
                </a:path>
                <a:path w="329565" h="1215390">
                  <a:moveTo>
                    <a:pt x="299961" y="720255"/>
                  </a:moveTo>
                  <a:lnTo>
                    <a:pt x="299605" y="720686"/>
                  </a:lnTo>
                  <a:lnTo>
                    <a:pt x="299821" y="720547"/>
                  </a:lnTo>
                  <a:lnTo>
                    <a:pt x="299923" y="720407"/>
                  </a:lnTo>
                  <a:lnTo>
                    <a:pt x="299961" y="720255"/>
                  </a:lnTo>
                  <a:close/>
                </a:path>
                <a:path w="329565" h="1215390">
                  <a:moveTo>
                    <a:pt x="300037" y="694397"/>
                  </a:moveTo>
                  <a:lnTo>
                    <a:pt x="299440" y="693013"/>
                  </a:lnTo>
                  <a:lnTo>
                    <a:pt x="297103" y="694359"/>
                  </a:lnTo>
                  <a:lnTo>
                    <a:pt x="300037" y="694397"/>
                  </a:lnTo>
                  <a:close/>
                </a:path>
                <a:path w="329565" h="1215390">
                  <a:moveTo>
                    <a:pt x="300088" y="662647"/>
                  </a:moveTo>
                  <a:lnTo>
                    <a:pt x="299643" y="662647"/>
                  </a:lnTo>
                  <a:lnTo>
                    <a:pt x="299669" y="662990"/>
                  </a:lnTo>
                  <a:lnTo>
                    <a:pt x="300088" y="662647"/>
                  </a:lnTo>
                  <a:close/>
                </a:path>
                <a:path w="329565" h="1215390">
                  <a:moveTo>
                    <a:pt x="300151" y="667727"/>
                  </a:moveTo>
                  <a:lnTo>
                    <a:pt x="299669" y="667004"/>
                  </a:lnTo>
                  <a:lnTo>
                    <a:pt x="299707" y="667727"/>
                  </a:lnTo>
                  <a:lnTo>
                    <a:pt x="300151" y="667727"/>
                  </a:lnTo>
                  <a:close/>
                </a:path>
                <a:path w="329565" h="1215390">
                  <a:moveTo>
                    <a:pt x="300913" y="719162"/>
                  </a:moveTo>
                  <a:lnTo>
                    <a:pt x="299783" y="719239"/>
                  </a:lnTo>
                  <a:lnTo>
                    <a:pt x="300151" y="719759"/>
                  </a:lnTo>
                  <a:lnTo>
                    <a:pt x="299961" y="720255"/>
                  </a:lnTo>
                  <a:lnTo>
                    <a:pt x="300913" y="719162"/>
                  </a:lnTo>
                  <a:close/>
                </a:path>
                <a:path w="329565" h="1215390">
                  <a:moveTo>
                    <a:pt x="301167" y="778598"/>
                  </a:moveTo>
                  <a:lnTo>
                    <a:pt x="299440" y="778052"/>
                  </a:lnTo>
                  <a:lnTo>
                    <a:pt x="296405" y="777519"/>
                  </a:lnTo>
                  <a:lnTo>
                    <a:pt x="293281" y="778256"/>
                  </a:lnTo>
                  <a:lnTo>
                    <a:pt x="296672" y="778637"/>
                  </a:lnTo>
                  <a:lnTo>
                    <a:pt x="295300" y="778929"/>
                  </a:lnTo>
                  <a:lnTo>
                    <a:pt x="299313" y="779310"/>
                  </a:lnTo>
                  <a:lnTo>
                    <a:pt x="299783" y="779868"/>
                  </a:lnTo>
                  <a:lnTo>
                    <a:pt x="298310" y="780440"/>
                  </a:lnTo>
                  <a:lnTo>
                    <a:pt x="297027" y="780453"/>
                  </a:lnTo>
                  <a:lnTo>
                    <a:pt x="297942" y="780580"/>
                  </a:lnTo>
                  <a:lnTo>
                    <a:pt x="296367" y="781431"/>
                  </a:lnTo>
                  <a:lnTo>
                    <a:pt x="298551" y="781558"/>
                  </a:lnTo>
                  <a:lnTo>
                    <a:pt x="301155" y="780554"/>
                  </a:lnTo>
                  <a:lnTo>
                    <a:pt x="301167" y="779576"/>
                  </a:lnTo>
                  <a:lnTo>
                    <a:pt x="298856" y="778751"/>
                  </a:lnTo>
                  <a:lnTo>
                    <a:pt x="299605" y="778471"/>
                  </a:lnTo>
                  <a:lnTo>
                    <a:pt x="300520" y="778598"/>
                  </a:lnTo>
                  <a:lnTo>
                    <a:pt x="301167" y="778598"/>
                  </a:lnTo>
                  <a:close/>
                </a:path>
                <a:path w="329565" h="1215390">
                  <a:moveTo>
                    <a:pt x="301294" y="729957"/>
                  </a:moveTo>
                  <a:lnTo>
                    <a:pt x="299402" y="730745"/>
                  </a:lnTo>
                  <a:lnTo>
                    <a:pt x="300355" y="731227"/>
                  </a:lnTo>
                  <a:lnTo>
                    <a:pt x="301294" y="729957"/>
                  </a:lnTo>
                  <a:close/>
                </a:path>
                <a:path w="329565" h="1215390">
                  <a:moveTo>
                    <a:pt x="301472" y="691857"/>
                  </a:moveTo>
                  <a:lnTo>
                    <a:pt x="298945" y="691857"/>
                  </a:lnTo>
                  <a:lnTo>
                    <a:pt x="299440" y="693013"/>
                  </a:lnTo>
                  <a:lnTo>
                    <a:pt x="301472" y="691857"/>
                  </a:lnTo>
                  <a:close/>
                </a:path>
                <a:path w="329565" h="1215390">
                  <a:moveTo>
                    <a:pt x="301739" y="756627"/>
                  </a:moveTo>
                  <a:lnTo>
                    <a:pt x="300990" y="755357"/>
                  </a:lnTo>
                  <a:lnTo>
                    <a:pt x="299897" y="755357"/>
                  </a:lnTo>
                  <a:lnTo>
                    <a:pt x="301739" y="756627"/>
                  </a:lnTo>
                  <a:close/>
                </a:path>
                <a:path w="329565" h="1215390">
                  <a:moveTo>
                    <a:pt x="302158" y="1206639"/>
                  </a:moveTo>
                  <a:lnTo>
                    <a:pt x="302031" y="1206512"/>
                  </a:lnTo>
                  <a:lnTo>
                    <a:pt x="301929" y="1206385"/>
                  </a:lnTo>
                  <a:lnTo>
                    <a:pt x="301866" y="1206258"/>
                  </a:lnTo>
                  <a:lnTo>
                    <a:pt x="301320" y="1206157"/>
                  </a:lnTo>
                  <a:lnTo>
                    <a:pt x="301472" y="1206309"/>
                  </a:lnTo>
                  <a:lnTo>
                    <a:pt x="301764" y="1206474"/>
                  </a:lnTo>
                  <a:lnTo>
                    <a:pt x="302158" y="1206639"/>
                  </a:lnTo>
                  <a:close/>
                </a:path>
                <a:path w="329565" h="1215390">
                  <a:moveTo>
                    <a:pt x="302691" y="706843"/>
                  </a:moveTo>
                  <a:lnTo>
                    <a:pt x="302196" y="706120"/>
                  </a:lnTo>
                  <a:lnTo>
                    <a:pt x="301675" y="706970"/>
                  </a:lnTo>
                  <a:lnTo>
                    <a:pt x="302691" y="706843"/>
                  </a:lnTo>
                  <a:close/>
                </a:path>
                <a:path w="329565" h="1215390">
                  <a:moveTo>
                    <a:pt x="303606" y="693686"/>
                  </a:moveTo>
                  <a:lnTo>
                    <a:pt x="302437" y="692531"/>
                  </a:lnTo>
                  <a:lnTo>
                    <a:pt x="303161" y="693394"/>
                  </a:lnTo>
                  <a:lnTo>
                    <a:pt x="303606" y="693686"/>
                  </a:lnTo>
                  <a:close/>
                </a:path>
                <a:path w="329565" h="1215390">
                  <a:moveTo>
                    <a:pt x="303999" y="752817"/>
                  </a:moveTo>
                  <a:lnTo>
                    <a:pt x="303834" y="752817"/>
                  </a:lnTo>
                  <a:lnTo>
                    <a:pt x="302641" y="754087"/>
                  </a:lnTo>
                  <a:lnTo>
                    <a:pt x="303999" y="752817"/>
                  </a:lnTo>
                  <a:close/>
                </a:path>
                <a:path w="329565" h="1215390">
                  <a:moveTo>
                    <a:pt x="304304" y="769327"/>
                  </a:moveTo>
                  <a:lnTo>
                    <a:pt x="301548" y="769327"/>
                  </a:lnTo>
                  <a:lnTo>
                    <a:pt x="302272" y="770597"/>
                  </a:lnTo>
                  <a:lnTo>
                    <a:pt x="304304" y="769327"/>
                  </a:lnTo>
                  <a:close/>
                </a:path>
                <a:path w="329565" h="1215390">
                  <a:moveTo>
                    <a:pt x="304342" y="774407"/>
                  </a:moveTo>
                  <a:lnTo>
                    <a:pt x="297205" y="773137"/>
                  </a:lnTo>
                  <a:lnTo>
                    <a:pt x="294068" y="773137"/>
                  </a:lnTo>
                  <a:lnTo>
                    <a:pt x="296062" y="774407"/>
                  </a:lnTo>
                  <a:lnTo>
                    <a:pt x="297091" y="775677"/>
                  </a:lnTo>
                  <a:lnTo>
                    <a:pt x="298462" y="775677"/>
                  </a:lnTo>
                  <a:lnTo>
                    <a:pt x="304342" y="774407"/>
                  </a:lnTo>
                  <a:close/>
                </a:path>
                <a:path w="329565" h="1215390">
                  <a:moveTo>
                    <a:pt x="304596" y="755878"/>
                  </a:moveTo>
                  <a:lnTo>
                    <a:pt x="303949" y="757872"/>
                  </a:lnTo>
                  <a:lnTo>
                    <a:pt x="304469" y="757656"/>
                  </a:lnTo>
                  <a:lnTo>
                    <a:pt x="304596" y="755878"/>
                  </a:lnTo>
                  <a:close/>
                </a:path>
                <a:path w="329565" h="1215390">
                  <a:moveTo>
                    <a:pt x="304723" y="764247"/>
                  </a:moveTo>
                  <a:lnTo>
                    <a:pt x="302996" y="761707"/>
                  </a:lnTo>
                  <a:lnTo>
                    <a:pt x="301523" y="764247"/>
                  </a:lnTo>
                  <a:lnTo>
                    <a:pt x="304723" y="764247"/>
                  </a:lnTo>
                  <a:close/>
                </a:path>
                <a:path w="329565" h="1215390">
                  <a:moveTo>
                    <a:pt x="304876" y="1214882"/>
                  </a:moveTo>
                  <a:lnTo>
                    <a:pt x="304546" y="1214424"/>
                  </a:lnTo>
                  <a:lnTo>
                    <a:pt x="301180" y="1213586"/>
                  </a:lnTo>
                  <a:lnTo>
                    <a:pt x="301993" y="1214335"/>
                  </a:lnTo>
                  <a:lnTo>
                    <a:pt x="302844" y="1214640"/>
                  </a:lnTo>
                  <a:lnTo>
                    <a:pt x="304876" y="1214882"/>
                  </a:lnTo>
                  <a:close/>
                </a:path>
                <a:path w="329565" h="1215390">
                  <a:moveTo>
                    <a:pt x="305396" y="726668"/>
                  </a:moveTo>
                  <a:lnTo>
                    <a:pt x="305028" y="726706"/>
                  </a:lnTo>
                  <a:lnTo>
                    <a:pt x="304685" y="726808"/>
                  </a:lnTo>
                  <a:lnTo>
                    <a:pt x="304368" y="726909"/>
                  </a:lnTo>
                  <a:lnTo>
                    <a:pt x="304787" y="726833"/>
                  </a:lnTo>
                  <a:lnTo>
                    <a:pt x="305168" y="726744"/>
                  </a:lnTo>
                  <a:lnTo>
                    <a:pt x="305396" y="726668"/>
                  </a:lnTo>
                  <a:close/>
                </a:path>
                <a:path w="329565" h="1215390">
                  <a:moveTo>
                    <a:pt x="306311" y="736041"/>
                  </a:moveTo>
                  <a:lnTo>
                    <a:pt x="304838" y="735685"/>
                  </a:lnTo>
                  <a:lnTo>
                    <a:pt x="304876" y="735965"/>
                  </a:lnTo>
                  <a:lnTo>
                    <a:pt x="305282" y="735990"/>
                  </a:lnTo>
                  <a:lnTo>
                    <a:pt x="305752" y="736015"/>
                  </a:lnTo>
                  <a:lnTo>
                    <a:pt x="306311" y="736041"/>
                  </a:lnTo>
                  <a:close/>
                </a:path>
                <a:path w="329565" h="1215390">
                  <a:moveTo>
                    <a:pt x="306616" y="757034"/>
                  </a:moveTo>
                  <a:lnTo>
                    <a:pt x="306539" y="756818"/>
                  </a:lnTo>
                  <a:lnTo>
                    <a:pt x="304469" y="757656"/>
                  </a:lnTo>
                  <a:lnTo>
                    <a:pt x="304406" y="758418"/>
                  </a:lnTo>
                  <a:lnTo>
                    <a:pt x="306616" y="757034"/>
                  </a:lnTo>
                  <a:close/>
                </a:path>
                <a:path w="329565" h="1215390">
                  <a:moveTo>
                    <a:pt x="306895" y="747483"/>
                  </a:moveTo>
                  <a:lnTo>
                    <a:pt x="303961" y="747712"/>
                  </a:lnTo>
                  <a:lnTo>
                    <a:pt x="302666" y="747763"/>
                  </a:lnTo>
                  <a:lnTo>
                    <a:pt x="303898" y="747776"/>
                  </a:lnTo>
                  <a:lnTo>
                    <a:pt x="304482" y="747915"/>
                  </a:lnTo>
                  <a:lnTo>
                    <a:pt x="304749" y="748131"/>
                  </a:lnTo>
                  <a:lnTo>
                    <a:pt x="305295" y="748068"/>
                  </a:lnTo>
                  <a:lnTo>
                    <a:pt x="305955" y="747953"/>
                  </a:lnTo>
                  <a:lnTo>
                    <a:pt x="306793" y="747763"/>
                  </a:lnTo>
                  <a:lnTo>
                    <a:pt x="306895" y="747483"/>
                  </a:lnTo>
                  <a:close/>
                </a:path>
                <a:path w="329565" h="1215390">
                  <a:moveTo>
                    <a:pt x="307086" y="765517"/>
                  </a:moveTo>
                  <a:lnTo>
                    <a:pt x="301218" y="764247"/>
                  </a:lnTo>
                  <a:lnTo>
                    <a:pt x="301523" y="764247"/>
                  </a:lnTo>
                  <a:lnTo>
                    <a:pt x="297599" y="761707"/>
                  </a:lnTo>
                  <a:lnTo>
                    <a:pt x="305308" y="760437"/>
                  </a:lnTo>
                  <a:lnTo>
                    <a:pt x="302094" y="760437"/>
                  </a:lnTo>
                  <a:lnTo>
                    <a:pt x="302387" y="759167"/>
                  </a:lnTo>
                  <a:lnTo>
                    <a:pt x="300189" y="759167"/>
                  </a:lnTo>
                  <a:lnTo>
                    <a:pt x="302971" y="757897"/>
                  </a:lnTo>
                  <a:lnTo>
                    <a:pt x="298437" y="755357"/>
                  </a:lnTo>
                  <a:lnTo>
                    <a:pt x="299897" y="755357"/>
                  </a:lnTo>
                  <a:lnTo>
                    <a:pt x="305308" y="754087"/>
                  </a:lnTo>
                  <a:lnTo>
                    <a:pt x="302641" y="754087"/>
                  </a:lnTo>
                  <a:lnTo>
                    <a:pt x="298780" y="754087"/>
                  </a:lnTo>
                  <a:lnTo>
                    <a:pt x="301129" y="752817"/>
                  </a:lnTo>
                  <a:lnTo>
                    <a:pt x="303834" y="752817"/>
                  </a:lnTo>
                  <a:lnTo>
                    <a:pt x="305015" y="751547"/>
                  </a:lnTo>
                  <a:lnTo>
                    <a:pt x="300177" y="751547"/>
                  </a:lnTo>
                  <a:lnTo>
                    <a:pt x="305777" y="750277"/>
                  </a:lnTo>
                  <a:lnTo>
                    <a:pt x="304736" y="749007"/>
                  </a:lnTo>
                  <a:lnTo>
                    <a:pt x="300964" y="749007"/>
                  </a:lnTo>
                  <a:lnTo>
                    <a:pt x="301929" y="747737"/>
                  </a:lnTo>
                  <a:lnTo>
                    <a:pt x="302907" y="746467"/>
                  </a:lnTo>
                  <a:lnTo>
                    <a:pt x="301447" y="745197"/>
                  </a:lnTo>
                  <a:lnTo>
                    <a:pt x="302729" y="745197"/>
                  </a:lnTo>
                  <a:lnTo>
                    <a:pt x="303149" y="741387"/>
                  </a:lnTo>
                  <a:lnTo>
                    <a:pt x="304317" y="740117"/>
                  </a:lnTo>
                  <a:lnTo>
                    <a:pt x="301117" y="740117"/>
                  </a:lnTo>
                  <a:lnTo>
                    <a:pt x="301637" y="738847"/>
                  </a:lnTo>
                  <a:lnTo>
                    <a:pt x="300710" y="737577"/>
                  </a:lnTo>
                  <a:lnTo>
                    <a:pt x="305028" y="737577"/>
                  </a:lnTo>
                  <a:lnTo>
                    <a:pt x="304876" y="736307"/>
                  </a:lnTo>
                  <a:lnTo>
                    <a:pt x="302933" y="736307"/>
                  </a:lnTo>
                  <a:lnTo>
                    <a:pt x="302425" y="735037"/>
                  </a:lnTo>
                  <a:lnTo>
                    <a:pt x="305308" y="735037"/>
                  </a:lnTo>
                  <a:lnTo>
                    <a:pt x="304965" y="733767"/>
                  </a:lnTo>
                  <a:lnTo>
                    <a:pt x="301599" y="732497"/>
                  </a:lnTo>
                  <a:lnTo>
                    <a:pt x="303263" y="731227"/>
                  </a:lnTo>
                  <a:lnTo>
                    <a:pt x="300583" y="731227"/>
                  </a:lnTo>
                  <a:lnTo>
                    <a:pt x="299046" y="732091"/>
                  </a:lnTo>
                  <a:lnTo>
                    <a:pt x="299046" y="745197"/>
                  </a:lnTo>
                  <a:lnTo>
                    <a:pt x="296405" y="746467"/>
                  </a:lnTo>
                  <a:lnTo>
                    <a:pt x="295567" y="745197"/>
                  </a:lnTo>
                  <a:lnTo>
                    <a:pt x="294805" y="744169"/>
                  </a:lnTo>
                  <a:lnTo>
                    <a:pt x="299046" y="745197"/>
                  </a:lnTo>
                  <a:lnTo>
                    <a:pt x="299046" y="732091"/>
                  </a:lnTo>
                  <a:lnTo>
                    <a:pt x="296062" y="733767"/>
                  </a:lnTo>
                  <a:lnTo>
                    <a:pt x="294005" y="731227"/>
                  </a:lnTo>
                  <a:lnTo>
                    <a:pt x="297268" y="731227"/>
                  </a:lnTo>
                  <a:lnTo>
                    <a:pt x="297827" y="729957"/>
                  </a:lnTo>
                  <a:lnTo>
                    <a:pt x="298373" y="730224"/>
                  </a:lnTo>
                  <a:lnTo>
                    <a:pt x="298399" y="729957"/>
                  </a:lnTo>
                  <a:lnTo>
                    <a:pt x="300456" y="729957"/>
                  </a:lnTo>
                  <a:lnTo>
                    <a:pt x="299808" y="728687"/>
                  </a:lnTo>
                  <a:lnTo>
                    <a:pt x="301663" y="728687"/>
                  </a:lnTo>
                  <a:lnTo>
                    <a:pt x="300672" y="729957"/>
                  </a:lnTo>
                  <a:lnTo>
                    <a:pt x="301294" y="729957"/>
                  </a:lnTo>
                  <a:lnTo>
                    <a:pt x="301523" y="729957"/>
                  </a:lnTo>
                  <a:lnTo>
                    <a:pt x="301764" y="728687"/>
                  </a:lnTo>
                  <a:lnTo>
                    <a:pt x="302869" y="728687"/>
                  </a:lnTo>
                  <a:lnTo>
                    <a:pt x="304368" y="727417"/>
                  </a:lnTo>
                  <a:lnTo>
                    <a:pt x="301256" y="727417"/>
                  </a:lnTo>
                  <a:lnTo>
                    <a:pt x="300913" y="726147"/>
                  </a:lnTo>
                  <a:lnTo>
                    <a:pt x="304596" y="726147"/>
                  </a:lnTo>
                  <a:lnTo>
                    <a:pt x="303110" y="724877"/>
                  </a:lnTo>
                  <a:lnTo>
                    <a:pt x="304469" y="723607"/>
                  </a:lnTo>
                  <a:lnTo>
                    <a:pt x="301396" y="724877"/>
                  </a:lnTo>
                  <a:lnTo>
                    <a:pt x="301345" y="723607"/>
                  </a:lnTo>
                  <a:lnTo>
                    <a:pt x="302107" y="723607"/>
                  </a:lnTo>
                  <a:lnTo>
                    <a:pt x="302691" y="719797"/>
                  </a:lnTo>
                  <a:lnTo>
                    <a:pt x="299542" y="721067"/>
                  </a:lnTo>
                  <a:lnTo>
                    <a:pt x="299212" y="721067"/>
                  </a:lnTo>
                  <a:lnTo>
                    <a:pt x="295821" y="719797"/>
                  </a:lnTo>
                  <a:lnTo>
                    <a:pt x="300228" y="715987"/>
                  </a:lnTo>
                  <a:lnTo>
                    <a:pt x="298564" y="713447"/>
                  </a:lnTo>
                  <a:lnTo>
                    <a:pt x="299593" y="713447"/>
                  </a:lnTo>
                  <a:lnTo>
                    <a:pt x="298208" y="712177"/>
                  </a:lnTo>
                  <a:lnTo>
                    <a:pt x="298437" y="710907"/>
                  </a:lnTo>
                  <a:lnTo>
                    <a:pt x="296087" y="709637"/>
                  </a:lnTo>
                  <a:lnTo>
                    <a:pt x="297815" y="708367"/>
                  </a:lnTo>
                  <a:lnTo>
                    <a:pt x="299059" y="708367"/>
                  </a:lnTo>
                  <a:lnTo>
                    <a:pt x="298119" y="707097"/>
                  </a:lnTo>
                  <a:lnTo>
                    <a:pt x="296976" y="707097"/>
                  </a:lnTo>
                  <a:lnTo>
                    <a:pt x="298411" y="705827"/>
                  </a:lnTo>
                  <a:lnTo>
                    <a:pt x="299910" y="705827"/>
                  </a:lnTo>
                  <a:lnTo>
                    <a:pt x="299897" y="707097"/>
                  </a:lnTo>
                  <a:lnTo>
                    <a:pt x="300228" y="705827"/>
                  </a:lnTo>
                  <a:lnTo>
                    <a:pt x="300367" y="705827"/>
                  </a:lnTo>
                  <a:lnTo>
                    <a:pt x="300291" y="705586"/>
                  </a:lnTo>
                  <a:lnTo>
                    <a:pt x="300558" y="704557"/>
                  </a:lnTo>
                  <a:lnTo>
                    <a:pt x="302133" y="704557"/>
                  </a:lnTo>
                  <a:lnTo>
                    <a:pt x="299085" y="703287"/>
                  </a:lnTo>
                  <a:lnTo>
                    <a:pt x="301790" y="703287"/>
                  </a:lnTo>
                  <a:lnTo>
                    <a:pt x="302209" y="702017"/>
                  </a:lnTo>
                  <a:lnTo>
                    <a:pt x="301320" y="700747"/>
                  </a:lnTo>
                  <a:lnTo>
                    <a:pt x="299593" y="702017"/>
                  </a:lnTo>
                  <a:lnTo>
                    <a:pt x="299085" y="702017"/>
                  </a:lnTo>
                  <a:lnTo>
                    <a:pt x="299339" y="699477"/>
                  </a:lnTo>
                  <a:lnTo>
                    <a:pt x="302831" y="699477"/>
                  </a:lnTo>
                  <a:lnTo>
                    <a:pt x="306527" y="695667"/>
                  </a:lnTo>
                  <a:lnTo>
                    <a:pt x="294830" y="695667"/>
                  </a:lnTo>
                  <a:lnTo>
                    <a:pt x="297103" y="694359"/>
                  </a:lnTo>
                  <a:lnTo>
                    <a:pt x="297345" y="691857"/>
                  </a:lnTo>
                  <a:lnTo>
                    <a:pt x="302044" y="690587"/>
                  </a:lnTo>
                  <a:lnTo>
                    <a:pt x="301993" y="689317"/>
                  </a:lnTo>
                  <a:lnTo>
                    <a:pt x="303593" y="688047"/>
                  </a:lnTo>
                  <a:lnTo>
                    <a:pt x="296697" y="689317"/>
                  </a:lnTo>
                  <a:lnTo>
                    <a:pt x="297180" y="688047"/>
                  </a:lnTo>
                  <a:lnTo>
                    <a:pt x="297675" y="686777"/>
                  </a:lnTo>
                  <a:lnTo>
                    <a:pt x="296494" y="686777"/>
                  </a:lnTo>
                  <a:lnTo>
                    <a:pt x="293268" y="688047"/>
                  </a:lnTo>
                  <a:lnTo>
                    <a:pt x="291871" y="686777"/>
                  </a:lnTo>
                  <a:lnTo>
                    <a:pt x="292087" y="685507"/>
                  </a:lnTo>
                  <a:lnTo>
                    <a:pt x="296456" y="684314"/>
                  </a:lnTo>
                  <a:lnTo>
                    <a:pt x="296570" y="684530"/>
                  </a:lnTo>
                  <a:lnTo>
                    <a:pt x="296926" y="684580"/>
                  </a:lnTo>
                  <a:lnTo>
                    <a:pt x="297218" y="684542"/>
                  </a:lnTo>
                  <a:lnTo>
                    <a:pt x="296964" y="684326"/>
                  </a:lnTo>
                  <a:lnTo>
                    <a:pt x="296824" y="684237"/>
                  </a:lnTo>
                  <a:lnTo>
                    <a:pt x="297865" y="684237"/>
                  </a:lnTo>
                  <a:lnTo>
                    <a:pt x="298005" y="685507"/>
                  </a:lnTo>
                  <a:lnTo>
                    <a:pt x="298348" y="685507"/>
                  </a:lnTo>
                  <a:lnTo>
                    <a:pt x="299491" y="684237"/>
                  </a:lnTo>
                  <a:lnTo>
                    <a:pt x="299059" y="682967"/>
                  </a:lnTo>
                  <a:lnTo>
                    <a:pt x="298538" y="682967"/>
                  </a:lnTo>
                  <a:lnTo>
                    <a:pt x="299580" y="682078"/>
                  </a:lnTo>
                  <a:lnTo>
                    <a:pt x="299059" y="682967"/>
                  </a:lnTo>
                  <a:lnTo>
                    <a:pt x="301129" y="682967"/>
                  </a:lnTo>
                  <a:lnTo>
                    <a:pt x="299910" y="681786"/>
                  </a:lnTo>
                  <a:lnTo>
                    <a:pt x="298157" y="680427"/>
                  </a:lnTo>
                  <a:lnTo>
                    <a:pt x="299008" y="679157"/>
                  </a:lnTo>
                  <a:lnTo>
                    <a:pt x="296964" y="679157"/>
                  </a:lnTo>
                  <a:lnTo>
                    <a:pt x="297472" y="677887"/>
                  </a:lnTo>
                  <a:lnTo>
                    <a:pt x="297992" y="676617"/>
                  </a:lnTo>
                  <a:lnTo>
                    <a:pt x="294424" y="677887"/>
                  </a:lnTo>
                  <a:lnTo>
                    <a:pt x="293573" y="676617"/>
                  </a:lnTo>
                  <a:lnTo>
                    <a:pt x="295236" y="675347"/>
                  </a:lnTo>
                  <a:lnTo>
                    <a:pt x="298081" y="676617"/>
                  </a:lnTo>
                  <a:lnTo>
                    <a:pt x="296189" y="675347"/>
                  </a:lnTo>
                  <a:lnTo>
                    <a:pt x="297243" y="672807"/>
                  </a:lnTo>
                  <a:lnTo>
                    <a:pt x="300482" y="674077"/>
                  </a:lnTo>
                  <a:lnTo>
                    <a:pt x="297802" y="672807"/>
                  </a:lnTo>
                  <a:lnTo>
                    <a:pt x="301459" y="670267"/>
                  </a:lnTo>
                  <a:lnTo>
                    <a:pt x="302171" y="670267"/>
                  </a:lnTo>
                  <a:lnTo>
                    <a:pt x="302044" y="668997"/>
                  </a:lnTo>
                  <a:lnTo>
                    <a:pt x="299694" y="670267"/>
                  </a:lnTo>
                  <a:lnTo>
                    <a:pt x="300012" y="668997"/>
                  </a:lnTo>
                  <a:lnTo>
                    <a:pt x="299275" y="668997"/>
                  </a:lnTo>
                  <a:lnTo>
                    <a:pt x="296976" y="670267"/>
                  </a:lnTo>
                  <a:lnTo>
                    <a:pt x="294589" y="668997"/>
                  </a:lnTo>
                  <a:lnTo>
                    <a:pt x="295376" y="668997"/>
                  </a:lnTo>
                  <a:lnTo>
                    <a:pt x="295414" y="668858"/>
                  </a:lnTo>
                  <a:lnTo>
                    <a:pt x="292874" y="667727"/>
                  </a:lnTo>
                  <a:lnTo>
                    <a:pt x="296075" y="666457"/>
                  </a:lnTo>
                  <a:lnTo>
                    <a:pt x="295414" y="668858"/>
                  </a:lnTo>
                  <a:lnTo>
                    <a:pt x="299300" y="666457"/>
                  </a:lnTo>
                  <a:lnTo>
                    <a:pt x="299669" y="667004"/>
                  </a:lnTo>
                  <a:lnTo>
                    <a:pt x="299643" y="666457"/>
                  </a:lnTo>
                  <a:lnTo>
                    <a:pt x="300863" y="666457"/>
                  </a:lnTo>
                  <a:lnTo>
                    <a:pt x="303390" y="663917"/>
                  </a:lnTo>
                  <a:lnTo>
                    <a:pt x="297027" y="666457"/>
                  </a:lnTo>
                  <a:lnTo>
                    <a:pt x="296722" y="663917"/>
                  </a:lnTo>
                  <a:lnTo>
                    <a:pt x="295122" y="662647"/>
                  </a:lnTo>
                  <a:lnTo>
                    <a:pt x="296291" y="661377"/>
                  </a:lnTo>
                  <a:lnTo>
                    <a:pt x="291934" y="661377"/>
                  </a:lnTo>
                  <a:lnTo>
                    <a:pt x="291541" y="661377"/>
                  </a:lnTo>
                  <a:lnTo>
                    <a:pt x="290791" y="660107"/>
                  </a:lnTo>
                  <a:lnTo>
                    <a:pt x="289090" y="660107"/>
                  </a:lnTo>
                  <a:lnTo>
                    <a:pt x="292239" y="658837"/>
                  </a:lnTo>
                  <a:lnTo>
                    <a:pt x="295389" y="657567"/>
                  </a:lnTo>
                  <a:lnTo>
                    <a:pt x="292950" y="656297"/>
                  </a:lnTo>
                  <a:lnTo>
                    <a:pt x="294055" y="655027"/>
                  </a:lnTo>
                  <a:lnTo>
                    <a:pt x="296367" y="656297"/>
                  </a:lnTo>
                  <a:lnTo>
                    <a:pt x="297091" y="655027"/>
                  </a:lnTo>
                  <a:lnTo>
                    <a:pt x="294424" y="653757"/>
                  </a:lnTo>
                  <a:lnTo>
                    <a:pt x="294678" y="653681"/>
                  </a:lnTo>
                  <a:lnTo>
                    <a:pt x="292849" y="653110"/>
                  </a:lnTo>
                  <a:lnTo>
                    <a:pt x="292849" y="653757"/>
                  </a:lnTo>
                  <a:lnTo>
                    <a:pt x="292531" y="655027"/>
                  </a:lnTo>
                  <a:lnTo>
                    <a:pt x="289026" y="655027"/>
                  </a:lnTo>
                  <a:lnTo>
                    <a:pt x="292455" y="653757"/>
                  </a:lnTo>
                  <a:lnTo>
                    <a:pt x="292849" y="653757"/>
                  </a:lnTo>
                  <a:lnTo>
                    <a:pt x="292849" y="653110"/>
                  </a:lnTo>
                  <a:lnTo>
                    <a:pt x="290931" y="652487"/>
                  </a:lnTo>
                  <a:lnTo>
                    <a:pt x="291071" y="653757"/>
                  </a:lnTo>
                  <a:lnTo>
                    <a:pt x="286410" y="653757"/>
                  </a:lnTo>
                  <a:lnTo>
                    <a:pt x="288620" y="651217"/>
                  </a:lnTo>
                  <a:lnTo>
                    <a:pt x="294703" y="649947"/>
                  </a:lnTo>
                  <a:lnTo>
                    <a:pt x="296976" y="647407"/>
                  </a:lnTo>
                  <a:lnTo>
                    <a:pt x="290842" y="647407"/>
                  </a:lnTo>
                  <a:lnTo>
                    <a:pt x="291338" y="646137"/>
                  </a:lnTo>
                  <a:lnTo>
                    <a:pt x="291833" y="644867"/>
                  </a:lnTo>
                  <a:lnTo>
                    <a:pt x="290944" y="644867"/>
                  </a:lnTo>
                  <a:lnTo>
                    <a:pt x="288467" y="646137"/>
                  </a:lnTo>
                  <a:lnTo>
                    <a:pt x="290271" y="643597"/>
                  </a:lnTo>
                  <a:lnTo>
                    <a:pt x="289128" y="643597"/>
                  </a:lnTo>
                  <a:lnTo>
                    <a:pt x="291172" y="642327"/>
                  </a:lnTo>
                  <a:lnTo>
                    <a:pt x="291477" y="642327"/>
                  </a:lnTo>
                  <a:lnTo>
                    <a:pt x="292722" y="639787"/>
                  </a:lnTo>
                  <a:lnTo>
                    <a:pt x="288620" y="639787"/>
                  </a:lnTo>
                  <a:lnTo>
                    <a:pt x="291058" y="638517"/>
                  </a:lnTo>
                  <a:lnTo>
                    <a:pt x="291376" y="637247"/>
                  </a:lnTo>
                  <a:lnTo>
                    <a:pt x="291706" y="635977"/>
                  </a:lnTo>
                  <a:lnTo>
                    <a:pt x="284784" y="637247"/>
                  </a:lnTo>
                  <a:lnTo>
                    <a:pt x="285051" y="634707"/>
                  </a:lnTo>
                  <a:lnTo>
                    <a:pt x="287375" y="634707"/>
                  </a:lnTo>
                  <a:lnTo>
                    <a:pt x="288620" y="633437"/>
                  </a:lnTo>
                  <a:lnTo>
                    <a:pt x="290372" y="634631"/>
                  </a:lnTo>
                  <a:lnTo>
                    <a:pt x="290601" y="633437"/>
                  </a:lnTo>
                  <a:lnTo>
                    <a:pt x="290372" y="633437"/>
                  </a:lnTo>
                  <a:lnTo>
                    <a:pt x="286080" y="632167"/>
                  </a:lnTo>
                  <a:lnTo>
                    <a:pt x="287883" y="630897"/>
                  </a:lnTo>
                  <a:lnTo>
                    <a:pt x="286918" y="630897"/>
                  </a:lnTo>
                  <a:lnTo>
                    <a:pt x="284797" y="632167"/>
                  </a:lnTo>
                  <a:lnTo>
                    <a:pt x="284797" y="630897"/>
                  </a:lnTo>
                  <a:lnTo>
                    <a:pt x="284175" y="629627"/>
                  </a:lnTo>
                  <a:lnTo>
                    <a:pt x="282092" y="630897"/>
                  </a:lnTo>
                  <a:lnTo>
                    <a:pt x="287921" y="627087"/>
                  </a:lnTo>
                  <a:lnTo>
                    <a:pt x="280314" y="624547"/>
                  </a:lnTo>
                  <a:lnTo>
                    <a:pt x="285305" y="622007"/>
                  </a:lnTo>
                  <a:lnTo>
                    <a:pt x="284289" y="620737"/>
                  </a:lnTo>
                  <a:lnTo>
                    <a:pt x="283235" y="619467"/>
                  </a:lnTo>
                  <a:lnTo>
                    <a:pt x="282790" y="618197"/>
                  </a:lnTo>
                  <a:lnTo>
                    <a:pt x="283400" y="618197"/>
                  </a:lnTo>
                  <a:lnTo>
                    <a:pt x="283781" y="616927"/>
                  </a:lnTo>
                  <a:lnTo>
                    <a:pt x="283641" y="618197"/>
                  </a:lnTo>
                  <a:lnTo>
                    <a:pt x="284365" y="616927"/>
                  </a:lnTo>
                  <a:lnTo>
                    <a:pt x="285089" y="615657"/>
                  </a:lnTo>
                  <a:lnTo>
                    <a:pt x="277583" y="618197"/>
                  </a:lnTo>
                  <a:lnTo>
                    <a:pt x="278396" y="616927"/>
                  </a:lnTo>
                  <a:lnTo>
                    <a:pt x="262013" y="616927"/>
                  </a:lnTo>
                  <a:lnTo>
                    <a:pt x="259689" y="616927"/>
                  </a:lnTo>
                  <a:lnTo>
                    <a:pt x="262572" y="619467"/>
                  </a:lnTo>
                  <a:lnTo>
                    <a:pt x="262801" y="619467"/>
                  </a:lnTo>
                  <a:lnTo>
                    <a:pt x="261886" y="620737"/>
                  </a:lnTo>
                  <a:lnTo>
                    <a:pt x="260642" y="620737"/>
                  </a:lnTo>
                  <a:lnTo>
                    <a:pt x="265531" y="622007"/>
                  </a:lnTo>
                  <a:lnTo>
                    <a:pt x="263232" y="623074"/>
                  </a:lnTo>
                  <a:lnTo>
                    <a:pt x="263448" y="623277"/>
                  </a:lnTo>
                  <a:lnTo>
                    <a:pt x="262432" y="625817"/>
                  </a:lnTo>
                  <a:lnTo>
                    <a:pt x="265137" y="624547"/>
                  </a:lnTo>
                  <a:lnTo>
                    <a:pt x="264160" y="625817"/>
                  </a:lnTo>
                  <a:lnTo>
                    <a:pt x="267093" y="627087"/>
                  </a:lnTo>
                  <a:lnTo>
                    <a:pt x="265709" y="628357"/>
                  </a:lnTo>
                  <a:lnTo>
                    <a:pt x="269062" y="628357"/>
                  </a:lnTo>
                  <a:lnTo>
                    <a:pt x="264871" y="632117"/>
                  </a:lnTo>
                  <a:lnTo>
                    <a:pt x="264693" y="632167"/>
                  </a:lnTo>
                  <a:lnTo>
                    <a:pt x="266268" y="634707"/>
                  </a:lnTo>
                  <a:lnTo>
                    <a:pt x="267157" y="634707"/>
                  </a:lnTo>
                  <a:lnTo>
                    <a:pt x="267373" y="635977"/>
                  </a:lnTo>
                  <a:lnTo>
                    <a:pt x="265353" y="635977"/>
                  </a:lnTo>
                  <a:lnTo>
                    <a:pt x="265645" y="637247"/>
                  </a:lnTo>
                  <a:lnTo>
                    <a:pt x="266725" y="638517"/>
                  </a:lnTo>
                  <a:lnTo>
                    <a:pt x="269062" y="638517"/>
                  </a:lnTo>
                  <a:lnTo>
                    <a:pt x="263982" y="641057"/>
                  </a:lnTo>
                  <a:lnTo>
                    <a:pt x="274421" y="641057"/>
                  </a:lnTo>
                  <a:lnTo>
                    <a:pt x="267563" y="643597"/>
                  </a:lnTo>
                  <a:lnTo>
                    <a:pt x="270764" y="647407"/>
                  </a:lnTo>
                  <a:lnTo>
                    <a:pt x="273113" y="649947"/>
                  </a:lnTo>
                  <a:lnTo>
                    <a:pt x="268846" y="649947"/>
                  </a:lnTo>
                  <a:lnTo>
                    <a:pt x="270865" y="653008"/>
                  </a:lnTo>
                  <a:lnTo>
                    <a:pt x="273354" y="650290"/>
                  </a:lnTo>
                  <a:lnTo>
                    <a:pt x="274840" y="652487"/>
                  </a:lnTo>
                  <a:lnTo>
                    <a:pt x="271183" y="653478"/>
                  </a:lnTo>
                  <a:lnTo>
                    <a:pt x="271360" y="653757"/>
                  </a:lnTo>
                  <a:lnTo>
                    <a:pt x="275678" y="653757"/>
                  </a:lnTo>
                  <a:lnTo>
                    <a:pt x="275158" y="657567"/>
                  </a:lnTo>
                  <a:lnTo>
                    <a:pt x="274688" y="658837"/>
                  </a:lnTo>
                  <a:lnTo>
                    <a:pt x="273075" y="657567"/>
                  </a:lnTo>
                  <a:lnTo>
                    <a:pt x="272211" y="657567"/>
                  </a:lnTo>
                  <a:lnTo>
                    <a:pt x="274751" y="660107"/>
                  </a:lnTo>
                  <a:lnTo>
                    <a:pt x="272872" y="662647"/>
                  </a:lnTo>
                  <a:lnTo>
                    <a:pt x="275755" y="665073"/>
                  </a:lnTo>
                  <a:lnTo>
                    <a:pt x="278422" y="663917"/>
                  </a:lnTo>
                  <a:lnTo>
                    <a:pt x="282295" y="666457"/>
                  </a:lnTo>
                  <a:lnTo>
                    <a:pt x="277710" y="666457"/>
                  </a:lnTo>
                  <a:lnTo>
                    <a:pt x="282892" y="668997"/>
                  </a:lnTo>
                  <a:lnTo>
                    <a:pt x="277926" y="668997"/>
                  </a:lnTo>
                  <a:lnTo>
                    <a:pt x="277596" y="670267"/>
                  </a:lnTo>
                  <a:lnTo>
                    <a:pt x="275094" y="670267"/>
                  </a:lnTo>
                  <a:lnTo>
                    <a:pt x="276593" y="671537"/>
                  </a:lnTo>
                  <a:lnTo>
                    <a:pt x="278714" y="670267"/>
                  </a:lnTo>
                  <a:lnTo>
                    <a:pt x="278980" y="671537"/>
                  </a:lnTo>
                  <a:lnTo>
                    <a:pt x="278460" y="672185"/>
                  </a:lnTo>
                  <a:lnTo>
                    <a:pt x="280581" y="672807"/>
                  </a:lnTo>
                  <a:lnTo>
                    <a:pt x="279971" y="675347"/>
                  </a:lnTo>
                  <a:lnTo>
                    <a:pt x="278879" y="675347"/>
                  </a:lnTo>
                  <a:lnTo>
                    <a:pt x="279260" y="676617"/>
                  </a:lnTo>
                  <a:lnTo>
                    <a:pt x="284581" y="677887"/>
                  </a:lnTo>
                  <a:lnTo>
                    <a:pt x="283159" y="680427"/>
                  </a:lnTo>
                  <a:lnTo>
                    <a:pt x="278549" y="680427"/>
                  </a:lnTo>
                  <a:lnTo>
                    <a:pt x="281863" y="681697"/>
                  </a:lnTo>
                  <a:lnTo>
                    <a:pt x="278015" y="682967"/>
                  </a:lnTo>
                  <a:lnTo>
                    <a:pt x="279438" y="684237"/>
                  </a:lnTo>
                  <a:lnTo>
                    <a:pt x="281203" y="682967"/>
                  </a:lnTo>
                  <a:lnTo>
                    <a:pt x="281343" y="684237"/>
                  </a:lnTo>
                  <a:lnTo>
                    <a:pt x="284327" y="685507"/>
                  </a:lnTo>
                  <a:lnTo>
                    <a:pt x="283248" y="686777"/>
                  </a:lnTo>
                  <a:lnTo>
                    <a:pt x="281508" y="685507"/>
                  </a:lnTo>
                  <a:lnTo>
                    <a:pt x="282625" y="688047"/>
                  </a:lnTo>
                  <a:lnTo>
                    <a:pt x="283870" y="686777"/>
                  </a:lnTo>
                  <a:lnTo>
                    <a:pt x="286054" y="688047"/>
                  </a:lnTo>
                  <a:lnTo>
                    <a:pt x="288721" y="685507"/>
                  </a:lnTo>
                  <a:lnTo>
                    <a:pt x="287921" y="688047"/>
                  </a:lnTo>
                  <a:lnTo>
                    <a:pt x="287489" y="686777"/>
                  </a:lnTo>
                  <a:lnTo>
                    <a:pt x="288086" y="689317"/>
                  </a:lnTo>
                  <a:lnTo>
                    <a:pt x="285915" y="689317"/>
                  </a:lnTo>
                  <a:lnTo>
                    <a:pt x="288632" y="690587"/>
                  </a:lnTo>
                  <a:lnTo>
                    <a:pt x="287845" y="691857"/>
                  </a:lnTo>
                  <a:lnTo>
                    <a:pt x="283540" y="691857"/>
                  </a:lnTo>
                  <a:lnTo>
                    <a:pt x="282752" y="693127"/>
                  </a:lnTo>
                  <a:lnTo>
                    <a:pt x="286054" y="693127"/>
                  </a:lnTo>
                  <a:lnTo>
                    <a:pt x="284111" y="695667"/>
                  </a:lnTo>
                  <a:lnTo>
                    <a:pt x="287121" y="695667"/>
                  </a:lnTo>
                  <a:lnTo>
                    <a:pt x="286359" y="696937"/>
                  </a:lnTo>
                  <a:lnTo>
                    <a:pt x="284340" y="696937"/>
                  </a:lnTo>
                  <a:lnTo>
                    <a:pt x="284149" y="699477"/>
                  </a:lnTo>
                  <a:lnTo>
                    <a:pt x="289153" y="695667"/>
                  </a:lnTo>
                  <a:lnTo>
                    <a:pt x="287388" y="698207"/>
                  </a:lnTo>
                  <a:lnTo>
                    <a:pt x="286296" y="698207"/>
                  </a:lnTo>
                  <a:lnTo>
                    <a:pt x="285546" y="700747"/>
                  </a:lnTo>
                  <a:lnTo>
                    <a:pt x="288632" y="702017"/>
                  </a:lnTo>
                  <a:lnTo>
                    <a:pt x="287667" y="704557"/>
                  </a:lnTo>
                  <a:lnTo>
                    <a:pt x="284035" y="705764"/>
                  </a:lnTo>
                  <a:lnTo>
                    <a:pt x="284441" y="707097"/>
                  </a:lnTo>
                  <a:lnTo>
                    <a:pt x="288861" y="708367"/>
                  </a:lnTo>
                  <a:lnTo>
                    <a:pt x="288315" y="712177"/>
                  </a:lnTo>
                  <a:lnTo>
                    <a:pt x="288671" y="710907"/>
                  </a:lnTo>
                  <a:lnTo>
                    <a:pt x="294220" y="710907"/>
                  </a:lnTo>
                  <a:lnTo>
                    <a:pt x="286245" y="713447"/>
                  </a:lnTo>
                  <a:lnTo>
                    <a:pt x="289026" y="714717"/>
                  </a:lnTo>
                  <a:lnTo>
                    <a:pt x="286524" y="714717"/>
                  </a:lnTo>
                  <a:lnTo>
                    <a:pt x="285915" y="717257"/>
                  </a:lnTo>
                  <a:lnTo>
                    <a:pt x="288417" y="718527"/>
                  </a:lnTo>
                  <a:lnTo>
                    <a:pt x="290550" y="721067"/>
                  </a:lnTo>
                  <a:lnTo>
                    <a:pt x="289090" y="721067"/>
                  </a:lnTo>
                  <a:lnTo>
                    <a:pt x="287985" y="722337"/>
                  </a:lnTo>
                  <a:lnTo>
                    <a:pt x="288759" y="723607"/>
                  </a:lnTo>
                  <a:lnTo>
                    <a:pt x="288290" y="724877"/>
                  </a:lnTo>
                  <a:lnTo>
                    <a:pt x="289750" y="724877"/>
                  </a:lnTo>
                  <a:lnTo>
                    <a:pt x="289623" y="726147"/>
                  </a:lnTo>
                  <a:lnTo>
                    <a:pt x="291604" y="724877"/>
                  </a:lnTo>
                  <a:lnTo>
                    <a:pt x="289166" y="728687"/>
                  </a:lnTo>
                  <a:lnTo>
                    <a:pt x="290664" y="731227"/>
                  </a:lnTo>
                  <a:lnTo>
                    <a:pt x="292379" y="733767"/>
                  </a:lnTo>
                  <a:lnTo>
                    <a:pt x="290601" y="736307"/>
                  </a:lnTo>
                  <a:lnTo>
                    <a:pt x="290537" y="735037"/>
                  </a:lnTo>
                  <a:lnTo>
                    <a:pt x="289293" y="735037"/>
                  </a:lnTo>
                  <a:lnTo>
                    <a:pt x="290918" y="738847"/>
                  </a:lnTo>
                  <a:lnTo>
                    <a:pt x="293281" y="737577"/>
                  </a:lnTo>
                  <a:lnTo>
                    <a:pt x="292328" y="737577"/>
                  </a:lnTo>
                  <a:lnTo>
                    <a:pt x="294132" y="736307"/>
                  </a:lnTo>
                  <a:lnTo>
                    <a:pt x="295592" y="737577"/>
                  </a:lnTo>
                  <a:lnTo>
                    <a:pt x="296786" y="737577"/>
                  </a:lnTo>
                  <a:lnTo>
                    <a:pt x="296875" y="738847"/>
                  </a:lnTo>
                  <a:lnTo>
                    <a:pt x="295122" y="737577"/>
                  </a:lnTo>
                  <a:lnTo>
                    <a:pt x="293014" y="738847"/>
                  </a:lnTo>
                  <a:lnTo>
                    <a:pt x="292684" y="739178"/>
                  </a:lnTo>
                  <a:lnTo>
                    <a:pt x="292912" y="739533"/>
                  </a:lnTo>
                  <a:lnTo>
                    <a:pt x="289941" y="741387"/>
                  </a:lnTo>
                  <a:lnTo>
                    <a:pt x="294424" y="740117"/>
                  </a:lnTo>
                  <a:lnTo>
                    <a:pt x="298907" y="738847"/>
                  </a:lnTo>
                  <a:lnTo>
                    <a:pt x="297472" y="740232"/>
                  </a:lnTo>
                  <a:lnTo>
                    <a:pt x="297472" y="742657"/>
                  </a:lnTo>
                  <a:lnTo>
                    <a:pt x="297205" y="743927"/>
                  </a:lnTo>
                  <a:lnTo>
                    <a:pt x="294640" y="743927"/>
                  </a:lnTo>
                  <a:lnTo>
                    <a:pt x="294462" y="743927"/>
                  </a:lnTo>
                  <a:lnTo>
                    <a:pt x="295821" y="742657"/>
                  </a:lnTo>
                  <a:lnTo>
                    <a:pt x="297472" y="742657"/>
                  </a:lnTo>
                  <a:lnTo>
                    <a:pt x="297472" y="740232"/>
                  </a:lnTo>
                  <a:lnTo>
                    <a:pt x="296265" y="741387"/>
                  </a:lnTo>
                  <a:lnTo>
                    <a:pt x="294995" y="741387"/>
                  </a:lnTo>
                  <a:lnTo>
                    <a:pt x="295719" y="742657"/>
                  </a:lnTo>
                  <a:lnTo>
                    <a:pt x="293522" y="742657"/>
                  </a:lnTo>
                  <a:lnTo>
                    <a:pt x="293814" y="743927"/>
                  </a:lnTo>
                  <a:lnTo>
                    <a:pt x="294449" y="744080"/>
                  </a:lnTo>
                  <a:lnTo>
                    <a:pt x="291528" y="746467"/>
                  </a:lnTo>
                  <a:lnTo>
                    <a:pt x="291820" y="746467"/>
                  </a:lnTo>
                  <a:lnTo>
                    <a:pt x="291033" y="747458"/>
                  </a:lnTo>
                  <a:lnTo>
                    <a:pt x="291566" y="746950"/>
                  </a:lnTo>
                  <a:lnTo>
                    <a:pt x="291807" y="746594"/>
                  </a:lnTo>
                  <a:lnTo>
                    <a:pt x="291871" y="746467"/>
                  </a:lnTo>
                  <a:lnTo>
                    <a:pt x="292011" y="746467"/>
                  </a:lnTo>
                  <a:lnTo>
                    <a:pt x="290753" y="749007"/>
                  </a:lnTo>
                  <a:lnTo>
                    <a:pt x="291579" y="747737"/>
                  </a:lnTo>
                  <a:lnTo>
                    <a:pt x="298996" y="749007"/>
                  </a:lnTo>
                  <a:lnTo>
                    <a:pt x="293255" y="751547"/>
                  </a:lnTo>
                  <a:lnTo>
                    <a:pt x="293687" y="751649"/>
                  </a:lnTo>
                  <a:lnTo>
                    <a:pt x="295592" y="752817"/>
                  </a:lnTo>
                  <a:lnTo>
                    <a:pt x="291604" y="752817"/>
                  </a:lnTo>
                  <a:lnTo>
                    <a:pt x="290703" y="754087"/>
                  </a:lnTo>
                  <a:lnTo>
                    <a:pt x="292442" y="754087"/>
                  </a:lnTo>
                  <a:lnTo>
                    <a:pt x="287972" y="755357"/>
                  </a:lnTo>
                  <a:lnTo>
                    <a:pt x="291846" y="756627"/>
                  </a:lnTo>
                  <a:lnTo>
                    <a:pt x="292303" y="756627"/>
                  </a:lnTo>
                  <a:lnTo>
                    <a:pt x="295998" y="759167"/>
                  </a:lnTo>
                  <a:lnTo>
                    <a:pt x="288505" y="761707"/>
                  </a:lnTo>
                  <a:lnTo>
                    <a:pt x="293547" y="764247"/>
                  </a:lnTo>
                  <a:lnTo>
                    <a:pt x="295719" y="765517"/>
                  </a:lnTo>
                  <a:lnTo>
                    <a:pt x="299186" y="765517"/>
                  </a:lnTo>
                  <a:lnTo>
                    <a:pt x="301091" y="768057"/>
                  </a:lnTo>
                  <a:lnTo>
                    <a:pt x="299542" y="769327"/>
                  </a:lnTo>
                  <a:lnTo>
                    <a:pt x="297332" y="768057"/>
                  </a:lnTo>
                  <a:lnTo>
                    <a:pt x="295960" y="769327"/>
                  </a:lnTo>
                  <a:lnTo>
                    <a:pt x="296316" y="769327"/>
                  </a:lnTo>
                  <a:lnTo>
                    <a:pt x="297573" y="770597"/>
                  </a:lnTo>
                  <a:lnTo>
                    <a:pt x="296672" y="770597"/>
                  </a:lnTo>
                  <a:lnTo>
                    <a:pt x="294830" y="771867"/>
                  </a:lnTo>
                  <a:lnTo>
                    <a:pt x="297395" y="771867"/>
                  </a:lnTo>
                  <a:lnTo>
                    <a:pt x="297205" y="773137"/>
                  </a:lnTo>
                  <a:lnTo>
                    <a:pt x="298589" y="771867"/>
                  </a:lnTo>
                  <a:lnTo>
                    <a:pt x="301802" y="771867"/>
                  </a:lnTo>
                  <a:lnTo>
                    <a:pt x="298043" y="770597"/>
                  </a:lnTo>
                  <a:lnTo>
                    <a:pt x="299148" y="770597"/>
                  </a:lnTo>
                  <a:lnTo>
                    <a:pt x="301548" y="769327"/>
                  </a:lnTo>
                  <a:lnTo>
                    <a:pt x="300634" y="769327"/>
                  </a:lnTo>
                  <a:lnTo>
                    <a:pt x="302933" y="768057"/>
                  </a:lnTo>
                  <a:lnTo>
                    <a:pt x="303695" y="768057"/>
                  </a:lnTo>
                  <a:lnTo>
                    <a:pt x="302298" y="766787"/>
                  </a:lnTo>
                  <a:lnTo>
                    <a:pt x="305333" y="766787"/>
                  </a:lnTo>
                  <a:lnTo>
                    <a:pt x="304774" y="768057"/>
                  </a:lnTo>
                  <a:lnTo>
                    <a:pt x="305930" y="766787"/>
                  </a:lnTo>
                  <a:lnTo>
                    <a:pt x="307086" y="765517"/>
                  </a:lnTo>
                  <a:close/>
                </a:path>
                <a:path w="329565" h="1215390">
                  <a:moveTo>
                    <a:pt x="307835" y="749566"/>
                  </a:moveTo>
                  <a:lnTo>
                    <a:pt x="306438" y="748919"/>
                  </a:lnTo>
                  <a:lnTo>
                    <a:pt x="305549" y="749782"/>
                  </a:lnTo>
                  <a:lnTo>
                    <a:pt x="306184" y="750747"/>
                  </a:lnTo>
                  <a:lnTo>
                    <a:pt x="307187" y="749592"/>
                  </a:lnTo>
                  <a:lnTo>
                    <a:pt x="307835" y="749566"/>
                  </a:lnTo>
                  <a:close/>
                </a:path>
                <a:path w="329565" h="1215390">
                  <a:moveTo>
                    <a:pt x="308737" y="1212761"/>
                  </a:moveTo>
                  <a:lnTo>
                    <a:pt x="307162" y="1212024"/>
                  </a:lnTo>
                  <a:lnTo>
                    <a:pt x="304317" y="1211021"/>
                  </a:lnTo>
                  <a:lnTo>
                    <a:pt x="301129" y="1210792"/>
                  </a:lnTo>
                  <a:lnTo>
                    <a:pt x="304355" y="1211795"/>
                  </a:lnTo>
                  <a:lnTo>
                    <a:pt x="302958" y="1211681"/>
                  </a:lnTo>
                  <a:lnTo>
                    <a:pt x="306793" y="1212811"/>
                  </a:lnTo>
                  <a:lnTo>
                    <a:pt x="307136" y="1213269"/>
                  </a:lnTo>
                  <a:lnTo>
                    <a:pt x="305587" y="1213307"/>
                  </a:lnTo>
                  <a:lnTo>
                    <a:pt x="304342" y="1213040"/>
                  </a:lnTo>
                  <a:lnTo>
                    <a:pt x="305206" y="1213319"/>
                  </a:lnTo>
                  <a:lnTo>
                    <a:pt x="303491" y="1213523"/>
                  </a:lnTo>
                  <a:lnTo>
                    <a:pt x="305612" y="1214081"/>
                  </a:lnTo>
                  <a:lnTo>
                    <a:pt x="308330" y="1214018"/>
                  </a:lnTo>
                  <a:lnTo>
                    <a:pt x="308546" y="1213383"/>
                  </a:lnTo>
                  <a:lnTo>
                    <a:pt x="306463" y="1212354"/>
                  </a:lnTo>
                  <a:lnTo>
                    <a:pt x="307238" y="1212329"/>
                  </a:lnTo>
                  <a:lnTo>
                    <a:pt x="308102" y="1212621"/>
                  </a:lnTo>
                  <a:lnTo>
                    <a:pt x="308737" y="1212761"/>
                  </a:lnTo>
                  <a:close/>
                </a:path>
                <a:path w="329565" h="1215390">
                  <a:moveTo>
                    <a:pt x="310007" y="754888"/>
                  </a:moveTo>
                  <a:lnTo>
                    <a:pt x="306616" y="757034"/>
                  </a:lnTo>
                  <a:lnTo>
                    <a:pt x="306882" y="757656"/>
                  </a:lnTo>
                  <a:lnTo>
                    <a:pt x="310007" y="754888"/>
                  </a:lnTo>
                  <a:close/>
                </a:path>
                <a:path w="329565" h="1215390">
                  <a:moveTo>
                    <a:pt x="319722" y="1175054"/>
                  </a:moveTo>
                  <a:lnTo>
                    <a:pt x="319290" y="1175258"/>
                  </a:lnTo>
                  <a:lnTo>
                    <a:pt x="319519" y="1175219"/>
                  </a:lnTo>
                  <a:lnTo>
                    <a:pt x="319659" y="1175143"/>
                  </a:lnTo>
                  <a:close/>
                </a:path>
                <a:path w="329565" h="1215390">
                  <a:moveTo>
                    <a:pt x="320611" y="1194015"/>
                  </a:moveTo>
                  <a:lnTo>
                    <a:pt x="317703" y="1193533"/>
                  </a:lnTo>
                  <a:lnTo>
                    <a:pt x="316445" y="1193266"/>
                  </a:lnTo>
                  <a:lnTo>
                    <a:pt x="317627" y="1193558"/>
                  </a:lnTo>
                  <a:lnTo>
                    <a:pt x="318185" y="1193774"/>
                  </a:lnTo>
                  <a:lnTo>
                    <a:pt x="318389" y="1193965"/>
                  </a:lnTo>
                  <a:lnTo>
                    <a:pt x="319595" y="1194104"/>
                  </a:lnTo>
                  <a:lnTo>
                    <a:pt x="320459" y="1194181"/>
                  </a:lnTo>
                  <a:lnTo>
                    <a:pt x="320611" y="1194015"/>
                  </a:lnTo>
                  <a:close/>
                </a:path>
                <a:path w="329565" h="1215390">
                  <a:moveTo>
                    <a:pt x="320890" y="1174559"/>
                  </a:moveTo>
                  <a:lnTo>
                    <a:pt x="319773" y="1174369"/>
                  </a:lnTo>
                  <a:lnTo>
                    <a:pt x="320001" y="1174775"/>
                  </a:lnTo>
                  <a:lnTo>
                    <a:pt x="319722" y="1175054"/>
                  </a:lnTo>
                  <a:lnTo>
                    <a:pt x="320890" y="1174559"/>
                  </a:lnTo>
                  <a:close/>
                </a:path>
                <a:path w="329565" h="1215390">
                  <a:moveTo>
                    <a:pt x="322440" y="1186561"/>
                  </a:moveTo>
                  <a:lnTo>
                    <a:pt x="321094" y="1186002"/>
                  </a:lnTo>
                  <a:lnTo>
                    <a:pt x="321068" y="1186205"/>
                  </a:lnTo>
                  <a:lnTo>
                    <a:pt x="321462" y="1186294"/>
                  </a:lnTo>
                  <a:lnTo>
                    <a:pt x="322440" y="1186561"/>
                  </a:lnTo>
                  <a:close/>
                </a:path>
                <a:path w="329565" h="1215390">
                  <a:moveTo>
                    <a:pt x="323342" y="1180325"/>
                  </a:moveTo>
                  <a:lnTo>
                    <a:pt x="323215" y="1180299"/>
                  </a:lnTo>
                  <a:lnTo>
                    <a:pt x="322859" y="1180274"/>
                  </a:lnTo>
                  <a:lnTo>
                    <a:pt x="322529" y="1180274"/>
                  </a:lnTo>
                  <a:lnTo>
                    <a:pt x="322961" y="1180312"/>
                  </a:lnTo>
                  <a:lnTo>
                    <a:pt x="323342" y="1180325"/>
                  </a:lnTo>
                  <a:close/>
                </a:path>
                <a:path w="329565" h="1215390">
                  <a:moveTo>
                    <a:pt x="325221" y="1151636"/>
                  </a:moveTo>
                  <a:lnTo>
                    <a:pt x="325005" y="1151445"/>
                  </a:lnTo>
                  <a:lnTo>
                    <a:pt x="324815" y="1151280"/>
                  </a:lnTo>
                  <a:lnTo>
                    <a:pt x="324510" y="1151293"/>
                  </a:lnTo>
                  <a:lnTo>
                    <a:pt x="324573" y="1151483"/>
                  </a:lnTo>
                  <a:lnTo>
                    <a:pt x="324904" y="1151597"/>
                  </a:lnTo>
                  <a:lnTo>
                    <a:pt x="325221" y="1151636"/>
                  </a:lnTo>
                  <a:close/>
                </a:path>
                <a:path w="329565" h="1215390">
                  <a:moveTo>
                    <a:pt x="329006" y="1147673"/>
                  </a:moveTo>
                  <a:lnTo>
                    <a:pt x="328764" y="1147584"/>
                  </a:lnTo>
                  <a:lnTo>
                    <a:pt x="328587" y="1147737"/>
                  </a:lnTo>
                  <a:lnTo>
                    <a:pt x="328828" y="1147749"/>
                  </a:lnTo>
                  <a:lnTo>
                    <a:pt x="329006" y="114767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000010" y="9023547"/>
              <a:ext cx="173990" cy="858519"/>
            </a:xfrm>
            <a:custGeom>
              <a:avLst/>
              <a:gdLst/>
              <a:ahLst/>
              <a:cxnLst/>
              <a:rect l="l" t="t" r="r" b="b"/>
              <a:pathLst>
                <a:path w="173990" h="858520">
                  <a:moveTo>
                    <a:pt x="1524" y="844981"/>
                  </a:moveTo>
                  <a:lnTo>
                    <a:pt x="1384" y="845185"/>
                  </a:lnTo>
                  <a:lnTo>
                    <a:pt x="1358" y="845337"/>
                  </a:lnTo>
                  <a:lnTo>
                    <a:pt x="1460" y="845464"/>
                  </a:lnTo>
                  <a:lnTo>
                    <a:pt x="1447" y="845299"/>
                  </a:lnTo>
                  <a:lnTo>
                    <a:pt x="1460" y="845134"/>
                  </a:lnTo>
                  <a:lnTo>
                    <a:pt x="1524" y="844981"/>
                  </a:lnTo>
                  <a:close/>
                </a:path>
                <a:path w="173990" h="858520">
                  <a:moveTo>
                    <a:pt x="1816" y="846366"/>
                  </a:moveTo>
                  <a:lnTo>
                    <a:pt x="1701" y="846175"/>
                  </a:lnTo>
                  <a:lnTo>
                    <a:pt x="1612" y="845997"/>
                  </a:lnTo>
                  <a:lnTo>
                    <a:pt x="1549" y="845832"/>
                  </a:lnTo>
                  <a:lnTo>
                    <a:pt x="1016" y="845693"/>
                  </a:lnTo>
                  <a:lnTo>
                    <a:pt x="1155" y="845921"/>
                  </a:lnTo>
                  <a:lnTo>
                    <a:pt x="1422" y="846137"/>
                  </a:lnTo>
                  <a:lnTo>
                    <a:pt x="1816" y="846366"/>
                  </a:lnTo>
                  <a:close/>
                </a:path>
                <a:path w="173990" h="858520">
                  <a:moveTo>
                    <a:pt x="2095" y="850900"/>
                  </a:moveTo>
                  <a:lnTo>
                    <a:pt x="1968" y="850188"/>
                  </a:lnTo>
                  <a:lnTo>
                    <a:pt x="1346" y="849947"/>
                  </a:lnTo>
                  <a:lnTo>
                    <a:pt x="2095" y="850900"/>
                  </a:lnTo>
                  <a:close/>
                </a:path>
                <a:path w="173990" h="858520">
                  <a:moveTo>
                    <a:pt x="2641" y="845997"/>
                  </a:moveTo>
                  <a:lnTo>
                    <a:pt x="1930" y="845794"/>
                  </a:lnTo>
                  <a:lnTo>
                    <a:pt x="1574" y="845654"/>
                  </a:lnTo>
                  <a:lnTo>
                    <a:pt x="1460" y="845464"/>
                  </a:lnTo>
                  <a:lnTo>
                    <a:pt x="1549" y="845832"/>
                  </a:lnTo>
                  <a:lnTo>
                    <a:pt x="1981" y="845934"/>
                  </a:lnTo>
                  <a:lnTo>
                    <a:pt x="2374" y="846023"/>
                  </a:lnTo>
                  <a:lnTo>
                    <a:pt x="2641" y="845997"/>
                  </a:lnTo>
                  <a:close/>
                </a:path>
                <a:path w="173990" h="858520">
                  <a:moveTo>
                    <a:pt x="2730" y="850493"/>
                  </a:moveTo>
                  <a:lnTo>
                    <a:pt x="2413" y="849947"/>
                  </a:lnTo>
                  <a:lnTo>
                    <a:pt x="1346" y="848677"/>
                  </a:lnTo>
                  <a:lnTo>
                    <a:pt x="1917" y="849947"/>
                  </a:lnTo>
                  <a:lnTo>
                    <a:pt x="1968" y="850188"/>
                  </a:lnTo>
                  <a:lnTo>
                    <a:pt x="2730" y="850493"/>
                  </a:lnTo>
                  <a:close/>
                </a:path>
                <a:path w="173990" h="858520">
                  <a:moveTo>
                    <a:pt x="3327" y="852487"/>
                  </a:moveTo>
                  <a:lnTo>
                    <a:pt x="2095" y="850900"/>
                  </a:lnTo>
                  <a:lnTo>
                    <a:pt x="2374" y="852487"/>
                  </a:lnTo>
                  <a:lnTo>
                    <a:pt x="3327" y="852487"/>
                  </a:lnTo>
                  <a:close/>
                </a:path>
                <a:path w="173990" h="858520">
                  <a:moveTo>
                    <a:pt x="3606" y="858215"/>
                  </a:moveTo>
                  <a:lnTo>
                    <a:pt x="3327" y="857554"/>
                  </a:lnTo>
                  <a:lnTo>
                    <a:pt x="0" y="856526"/>
                  </a:lnTo>
                  <a:lnTo>
                    <a:pt x="723" y="857580"/>
                  </a:lnTo>
                  <a:lnTo>
                    <a:pt x="1574" y="857948"/>
                  </a:lnTo>
                  <a:lnTo>
                    <a:pt x="3606" y="858215"/>
                  </a:lnTo>
                  <a:close/>
                </a:path>
                <a:path w="173990" h="858520">
                  <a:moveTo>
                    <a:pt x="4178" y="832167"/>
                  </a:moveTo>
                  <a:lnTo>
                    <a:pt x="2387" y="832167"/>
                  </a:lnTo>
                  <a:lnTo>
                    <a:pt x="2933" y="833437"/>
                  </a:lnTo>
                  <a:lnTo>
                    <a:pt x="4178" y="832167"/>
                  </a:lnTo>
                  <a:close/>
                </a:path>
                <a:path w="173990" h="858520">
                  <a:moveTo>
                    <a:pt x="4559" y="851217"/>
                  </a:moveTo>
                  <a:lnTo>
                    <a:pt x="2730" y="850493"/>
                  </a:lnTo>
                  <a:lnTo>
                    <a:pt x="3149" y="851217"/>
                  </a:lnTo>
                  <a:lnTo>
                    <a:pt x="4559" y="851217"/>
                  </a:lnTo>
                  <a:close/>
                </a:path>
                <a:path w="173990" h="858520">
                  <a:moveTo>
                    <a:pt x="5321" y="829068"/>
                  </a:moveTo>
                  <a:lnTo>
                    <a:pt x="4000" y="828357"/>
                  </a:lnTo>
                  <a:lnTo>
                    <a:pt x="4838" y="829627"/>
                  </a:lnTo>
                  <a:lnTo>
                    <a:pt x="5321" y="829068"/>
                  </a:lnTo>
                  <a:close/>
                </a:path>
                <a:path w="173990" h="858520">
                  <a:moveTo>
                    <a:pt x="7073" y="847636"/>
                  </a:moveTo>
                  <a:lnTo>
                    <a:pt x="6311" y="847407"/>
                  </a:lnTo>
                  <a:lnTo>
                    <a:pt x="5689" y="848677"/>
                  </a:lnTo>
                  <a:lnTo>
                    <a:pt x="7073" y="847636"/>
                  </a:lnTo>
                  <a:close/>
                </a:path>
                <a:path w="173990" h="858520">
                  <a:moveTo>
                    <a:pt x="7772" y="854925"/>
                  </a:moveTo>
                  <a:lnTo>
                    <a:pt x="6248" y="853948"/>
                  </a:lnTo>
                  <a:lnTo>
                    <a:pt x="3492" y="852627"/>
                  </a:lnTo>
                  <a:lnTo>
                    <a:pt x="279" y="852487"/>
                  </a:lnTo>
                  <a:lnTo>
                    <a:pt x="3429" y="853757"/>
                  </a:lnTo>
                  <a:lnTo>
                    <a:pt x="2032" y="853655"/>
                  </a:lnTo>
                  <a:lnTo>
                    <a:pt x="5803" y="855103"/>
                  </a:lnTo>
                  <a:lnTo>
                    <a:pt x="6083" y="855738"/>
                  </a:lnTo>
                  <a:lnTo>
                    <a:pt x="4508" y="855891"/>
                  </a:lnTo>
                  <a:lnTo>
                    <a:pt x="3276" y="855560"/>
                  </a:lnTo>
                  <a:lnTo>
                    <a:pt x="4114" y="855929"/>
                  </a:lnTo>
                  <a:lnTo>
                    <a:pt x="2362" y="856310"/>
                  </a:lnTo>
                  <a:lnTo>
                    <a:pt x="4445" y="857021"/>
                  </a:lnTo>
                  <a:lnTo>
                    <a:pt x="7213" y="856754"/>
                  </a:lnTo>
                  <a:lnTo>
                    <a:pt x="7505" y="855840"/>
                  </a:lnTo>
                  <a:lnTo>
                    <a:pt x="5511" y="854456"/>
                  </a:lnTo>
                  <a:lnTo>
                    <a:pt x="6299" y="854392"/>
                  </a:lnTo>
                  <a:lnTo>
                    <a:pt x="7150" y="854760"/>
                  </a:lnTo>
                  <a:lnTo>
                    <a:pt x="7772" y="854925"/>
                  </a:lnTo>
                  <a:close/>
                </a:path>
                <a:path w="173990" h="858520">
                  <a:moveTo>
                    <a:pt x="12103" y="852487"/>
                  </a:moveTo>
                  <a:lnTo>
                    <a:pt x="5689" y="848677"/>
                  </a:lnTo>
                  <a:lnTo>
                    <a:pt x="4597" y="848677"/>
                  </a:lnTo>
                  <a:lnTo>
                    <a:pt x="2857" y="847407"/>
                  </a:lnTo>
                  <a:lnTo>
                    <a:pt x="1816" y="847407"/>
                  </a:lnTo>
                  <a:lnTo>
                    <a:pt x="2552" y="848677"/>
                  </a:lnTo>
                  <a:lnTo>
                    <a:pt x="4241" y="849947"/>
                  </a:lnTo>
                  <a:lnTo>
                    <a:pt x="4953" y="851217"/>
                  </a:lnTo>
                  <a:lnTo>
                    <a:pt x="6083" y="851217"/>
                  </a:lnTo>
                  <a:lnTo>
                    <a:pt x="12103" y="852487"/>
                  </a:lnTo>
                  <a:close/>
                </a:path>
                <a:path w="173990" h="858520">
                  <a:moveTo>
                    <a:pt x="13627" y="847407"/>
                  </a:moveTo>
                  <a:lnTo>
                    <a:pt x="10947" y="846467"/>
                  </a:lnTo>
                  <a:lnTo>
                    <a:pt x="11315" y="847407"/>
                  </a:lnTo>
                  <a:lnTo>
                    <a:pt x="13627" y="847407"/>
                  </a:lnTo>
                  <a:close/>
                </a:path>
                <a:path w="173990" h="858520">
                  <a:moveTo>
                    <a:pt x="14401" y="781342"/>
                  </a:moveTo>
                  <a:close/>
                </a:path>
                <a:path w="173990" h="858520">
                  <a:moveTo>
                    <a:pt x="14630" y="834707"/>
                  </a:moveTo>
                  <a:lnTo>
                    <a:pt x="14528" y="833437"/>
                  </a:lnTo>
                  <a:lnTo>
                    <a:pt x="13944" y="833437"/>
                  </a:lnTo>
                  <a:lnTo>
                    <a:pt x="14630" y="834707"/>
                  </a:lnTo>
                  <a:close/>
                </a:path>
                <a:path w="173990" h="858520">
                  <a:moveTo>
                    <a:pt x="17754" y="780097"/>
                  </a:moveTo>
                  <a:lnTo>
                    <a:pt x="14363" y="780097"/>
                  </a:lnTo>
                  <a:lnTo>
                    <a:pt x="14401" y="781342"/>
                  </a:lnTo>
                  <a:lnTo>
                    <a:pt x="17754" y="780097"/>
                  </a:lnTo>
                  <a:close/>
                </a:path>
                <a:path w="173990" h="858520">
                  <a:moveTo>
                    <a:pt x="21323" y="749338"/>
                  </a:moveTo>
                  <a:lnTo>
                    <a:pt x="21082" y="748347"/>
                  </a:lnTo>
                  <a:lnTo>
                    <a:pt x="20459" y="748347"/>
                  </a:lnTo>
                  <a:lnTo>
                    <a:pt x="19926" y="748347"/>
                  </a:lnTo>
                  <a:lnTo>
                    <a:pt x="21323" y="749338"/>
                  </a:lnTo>
                  <a:close/>
                </a:path>
                <a:path w="173990" h="858520">
                  <a:moveTo>
                    <a:pt x="21704" y="749617"/>
                  </a:moveTo>
                  <a:lnTo>
                    <a:pt x="21323" y="749338"/>
                  </a:lnTo>
                  <a:lnTo>
                    <a:pt x="21386" y="749617"/>
                  </a:lnTo>
                  <a:lnTo>
                    <a:pt x="21704" y="749617"/>
                  </a:lnTo>
                  <a:close/>
                </a:path>
                <a:path w="173990" h="858520">
                  <a:moveTo>
                    <a:pt x="21920" y="741997"/>
                  </a:moveTo>
                  <a:lnTo>
                    <a:pt x="21513" y="740727"/>
                  </a:lnTo>
                  <a:lnTo>
                    <a:pt x="21221" y="740727"/>
                  </a:lnTo>
                  <a:lnTo>
                    <a:pt x="21247" y="741997"/>
                  </a:lnTo>
                  <a:lnTo>
                    <a:pt x="21920" y="741997"/>
                  </a:lnTo>
                  <a:close/>
                </a:path>
                <a:path w="173990" h="858520">
                  <a:moveTo>
                    <a:pt x="22085" y="827684"/>
                  </a:moveTo>
                  <a:lnTo>
                    <a:pt x="19215" y="827011"/>
                  </a:lnTo>
                  <a:lnTo>
                    <a:pt x="17983" y="826655"/>
                  </a:lnTo>
                  <a:lnTo>
                    <a:pt x="19126" y="827036"/>
                  </a:lnTo>
                  <a:lnTo>
                    <a:pt x="19672" y="827341"/>
                  </a:lnTo>
                  <a:lnTo>
                    <a:pt x="19850" y="827620"/>
                  </a:lnTo>
                  <a:lnTo>
                    <a:pt x="20383" y="827735"/>
                  </a:lnTo>
                  <a:lnTo>
                    <a:pt x="21056" y="827824"/>
                  </a:lnTo>
                  <a:lnTo>
                    <a:pt x="21907" y="827913"/>
                  </a:lnTo>
                  <a:lnTo>
                    <a:pt x="22085" y="827684"/>
                  </a:lnTo>
                  <a:close/>
                </a:path>
                <a:path w="173990" h="858520">
                  <a:moveTo>
                    <a:pt x="22402" y="745807"/>
                  </a:moveTo>
                  <a:lnTo>
                    <a:pt x="19989" y="744537"/>
                  </a:lnTo>
                  <a:lnTo>
                    <a:pt x="20294" y="745807"/>
                  </a:lnTo>
                  <a:lnTo>
                    <a:pt x="22402" y="745807"/>
                  </a:lnTo>
                  <a:close/>
                </a:path>
                <a:path w="173990" h="858520">
                  <a:moveTo>
                    <a:pt x="22606" y="745807"/>
                  </a:moveTo>
                  <a:lnTo>
                    <a:pt x="22402" y="745807"/>
                  </a:lnTo>
                  <a:lnTo>
                    <a:pt x="22567" y="745896"/>
                  </a:lnTo>
                  <a:close/>
                </a:path>
                <a:path w="173990" h="858520">
                  <a:moveTo>
                    <a:pt x="22733" y="820737"/>
                  </a:moveTo>
                  <a:lnTo>
                    <a:pt x="22110" y="819467"/>
                  </a:lnTo>
                  <a:lnTo>
                    <a:pt x="21158" y="820191"/>
                  </a:lnTo>
                  <a:lnTo>
                    <a:pt x="22733" y="820737"/>
                  </a:lnTo>
                  <a:close/>
                </a:path>
                <a:path w="173990" h="858520">
                  <a:moveTo>
                    <a:pt x="23660" y="800849"/>
                  </a:moveTo>
                  <a:lnTo>
                    <a:pt x="23406" y="800900"/>
                  </a:lnTo>
                  <a:lnTo>
                    <a:pt x="23583" y="800900"/>
                  </a:lnTo>
                  <a:close/>
                </a:path>
                <a:path w="173990" h="858520">
                  <a:moveTo>
                    <a:pt x="23672" y="816927"/>
                  </a:moveTo>
                  <a:lnTo>
                    <a:pt x="22593" y="816927"/>
                  </a:lnTo>
                  <a:lnTo>
                    <a:pt x="23469" y="818197"/>
                  </a:lnTo>
                  <a:lnTo>
                    <a:pt x="23672" y="816927"/>
                  </a:lnTo>
                  <a:close/>
                </a:path>
                <a:path w="173990" h="858520">
                  <a:moveTo>
                    <a:pt x="23964" y="729869"/>
                  </a:moveTo>
                  <a:lnTo>
                    <a:pt x="23164" y="729297"/>
                  </a:lnTo>
                  <a:lnTo>
                    <a:pt x="22999" y="728726"/>
                  </a:lnTo>
                  <a:lnTo>
                    <a:pt x="21894" y="729297"/>
                  </a:lnTo>
                  <a:lnTo>
                    <a:pt x="23964" y="729869"/>
                  </a:lnTo>
                  <a:close/>
                </a:path>
                <a:path w="173990" h="858520">
                  <a:moveTo>
                    <a:pt x="24142" y="800582"/>
                  </a:moveTo>
                  <a:lnTo>
                    <a:pt x="23660" y="800849"/>
                  </a:lnTo>
                  <a:lnTo>
                    <a:pt x="23901" y="800798"/>
                  </a:lnTo>
                  <a:lnTo>
                    <a:pt x="24053" y="800709"/>
                  </a:lnTo>
                  <a:lnTo>
                    <a:pt x="24142" y="800582"/>
                  </a:lnTo>
                  <a:close/>
                </a:path>
                <a:path w="173990" h="858520">
                  <a:moveTo>
                    <a:pt x="25006" y="817029"/>
                  </a:moveTo>
                  <a:lnTo>
                    <a:pt x="23710" y="816229"/>
                  </a:lnTo>
                  <a:lnTo>
                    <a:pt x="23672" y="816508"/>
                  </a:lnTo>
                  <a:lnTo>
                    <a:pt x="24041" y="816660"/>
                  </a:lnTo>
                  <a:lnTo>
                    <a:pt x="24485" y="816825"/>
                  </a:lnTo>
                  <a:lnTo>
                    <a:pt x="25006" y="817029"/>
                  </a:lnTo>
                  <a:close/>
                </a:path>
                <a:path w="173990" h="858520">
                  <a:moveTo>
                    <a:pt x="25387" y="799896"/>
                  </a:moveTo>
                  <a:lnTo>
                    <a:pt x="24307" y="799604"/>
                  </a:lnTo>
                  <a:lnTo>
                    <a:pt x="24472" y="800188"/>
                  </a:lnTo>
                  <a:lnTo>
                    <a:pt x="24142" y="800582"/>
                  </a:lnTo>
                  <a:lnTo>
                    <a:pt x="25387" y="799896"/>
                  </a:lnTo>
                  <a:close/>
                </a:path>
                <a:path w="173990" h="858520">
                  <a:moveTo>
                    <a:pt x="25717" y="709383"/>
                  </a:moveTo>
                  <a:lnTo>
                    <a:pt x="25336" y="709752"/>
                  </a:lnTo>
                  <a:lnTo>
                    <a:pt x="25044" y="710285"/>
                  </a:lnTo>
                  <a:lnTo>
                    <a:pt x="24917" y="710844"/>
                  </a:lnTo>
                  <a:lnTo>
                    <a:pt x="25717" y="709383"/>
                  </a:lnTo>
                  <a:close/>
                </a:path>
                <a:path w="173990" h="858520">
                  <a:moveTo>
                    <a:pt x="27114" y="808189"/>
                  </a:moveTo>
                  <a:lnTo>
                    <a:pt x="26746" y="808113"/>
                  </a:lnTo>
                  <a:lnTo>
                    <a:pt x="26390" y="808075"/>
                  </a:lnTo>
                  <a:lnTo>
                    <a:pt x="26073" y="808075"/>
                  </a:lnTo>
                  <a:lnTo>
                    <a:pt x="26492" y="808151"/>
                  </a:lnTo>
                  <a:lnTo>
                    <a:pt x="26873" y="808177"/>
                  </a:lnTo>
                  <a:lnTo>
                    <a:pt x="27114" y="808189"/>
                  </a:lnTo>
                  <a:close/>
                </a:path>
                <a:path w="173990" h="858520">
                  <a:moveTo>
                    <a:pt x="27254" y="805497"/>
                  </a:moveTo>
                  <a:lnTo>
                    <a:pt x="26619" y="805497"/>
                  </a:lnTo>
                  <a:lnTo>
                    <a:pt x="25768" y="804570"/>
                  </a:lnTo>
                  <a:lnTo>
                    <a:pt x="25768" y="805497"/>
                  </a:lnTo>
                  <a:lnTo>
                    <a:pt x="24244" y="805497"/>
                  </a:lnTo>
                  <a:lnTo>
                    <a:pt x="24345" y="804227"/>
                  </a:lnTo>
                  <a:lnTo>
                    <a:pt x="25768" y="805497"/>
                  </a:lnTo>
                  <a:lnTo>
                    <a:pt x="25768" y="804570"/>
                  </a:lnTo>
                  <a:lnTo>
                    <a:pt x="25463" y="804227"/>
                  </a:lnTo>
                  <a:lnTo>
                    <a:pt x="26962" y="801687"/>
                  </a:lnTo>
                  <a:lnTo>
                    <a:pt x="23228" y="801687"/>
                  </a:lnTo>
                  <a:lnTo>
                    <a:pt x="20726" y="797877"/>
                  </a:lnTo>
                  <a:lnTo>
                    <a:pt x="25996" y="796607"/>
                  </a:lnTo>
                  <a:lnTo>
                    <a:pt x="25222" y="794067"/>
                  </a:lnTo>
                  <a:lnTo>
                    <a:pt x="26238" y="794067"/>
                  </a:lnTo>
                  <a:lnTo>
                    <a:pt x="25374" y="792797"/>
                  </a:lnTo>
                  <a:lnTo>
                    <a:pt x="26225" y="791527"/>
                  </a:lnTo>
                  <a:lnTo>
                    <a:pt x="15925" y="791527"/>
                  </a:lnTo>
                  <a:lnTo>
                    <a:pt x="15582" y="791527"/>
                  </a:lnTo>
                  <a:lnTo>
                    <a:pt x="13589" y="791527"/>
                  </a:lnTo>
                  <a:lnTo>
                    <a:pt x="12331" y="792797"/>
                  </a:lnTo>
                  <a:lnTo>
                    <a:pt x="14135" y="795337"/>
                  </a:lnTo>
                  <a:lnTo>
                    <a:pt x="15227" y="797877"/>
                  </a:lnTo>
                  <a:lnTo>
                    <a:pt x="12433" y="797877"/>
                  </a:lnTo>
                  <a:lnTo>
                    <a:pt x="12585" y="800417"/>
                  </a:lnTo>
                  <a:lnTo>
                    <a:pt x="11696" y="801687"/>
                  </a:lnTo>
                  <a:lnTo>
                    <a:pt x="13017" y="801687"/>
                  </a:lnTo>
                  <a:lnTo>
                    <a:pt x="12649" y="802957"/>
                  </a:lnTo>
                  <a:lnTo>
                    <a:pt x="14770" y="802957"/>
                  </a:lnTo>
                  <a:lnTo>
                    <a:pt x="11417" y="804227"/>
                  </a:lnTo>
                  <a:lnTo>
                    <a:pt x="12827" y="810577"/>
                  </a:lnTo>
                  <a:lnTo>
                    <a:pt x="10337" y="811822"/>
                  </a:lnTo>
                  <a:lnTo>
                    <a:pt x="9258" y="810577"/>
                  </a:lnTo>
                  <a:lnTo>
                    <a:pt x="9194" y="811847"/>
                  </a:lnTo>
                  <a:lnTo>
                    <a:pt x="9931" y="814387"/>
                  </a:lnTo>
                  <a:lnTo>
                    <a:pt x="14198" y="814387"/>
                  </a:lnTo>
                  <a:lnTo>
                    <a:pt x="14732" y="814387"/>
                  </a:lnTo>
                  <a:lnTo>
                    <a:pt x="15659" y="815657"/>
                  </a:lnTo>
                  <a:lnTo>
                    <a:pt x="15519" y="815657"/>
                  </a:lnTo>
                  <a:lnTo>
                    <a:pt x="14198" y="814387"/>
                  </a:lnTo>
                  <a:lnTo>
                    <a:pt x="11709" y="815657"/>
                  </a:lnTo>
                  <a:lnTo>
                    <a:pt x="12547" y="815657"/>
                  </a:lnTo>
                  <a:lnTo>
                    <a:pt x="8051" y="816927"/>
                  </a:lnTo>
                  <a:lnTo>
                    <a:pt x="17272" y="816927"/>
                  </a:lnTo>
                  <a:lnTo>
                    <a:pt x="15684" y="817562"/>
                  </a:lnTo>
                  <a:lnTo>
                    <a:pt x="15684" y="823277"/>
                  </a:lnTo>
                  <a:lnTo>
                    <a:pt x="12763" y="823277"/>
                  </a:lnTo>
                  <a:lnTo>
                    <a:pt x="12077" y="822007"/>
                  </a:lnTo>
                  <a:lnTo>
                    <a:pt x="12204" y="822007"/>
                  </a:lnTo>
                  <a:lnTo>
                    <a:pt x="11798" y="821232"/>
                  </a:lnTo>
                  <a:lnTo>
                    <a:pt x="15684" y="823277"/>
                  </a:lnTo>
                  <a:lnTo>
                    <a:pt x="15684" y="817562"/>
                  </a:lnTo>
                  <a:lnTo>
                    <a:pt x="14033" y="818197"/>
                  </a:lnTo>
                  <a:lnTo>
                    <a:pt x="12814" y="818197"/>
                  </a:lnTo>
                  <a:lnTo>
                    <a:pt x="13296" y="819467"/>
                  </a:lnTo>
                  <a:lnTo>
                    <a:pt x="14808" y="820737"/>
                  </a:lnTo>
                  <a:lnTo>
                    <a:pt x="11544" y="820737"/>
                  </a:lnTo>
                  <a:lnTo>
                    <a:pt x="13169" y="819467"/>
                  </a:lnTo>
                  <a:lnTo>
                    <a:pt x="10934" y="819467"/>
                  </a:lnTo>
                  <a:lnTo>
                    <a:pt x="10858" y="820737"/>
                  </a:lnTo>
                  <a:lnTo>
                    <a:pt x="11137" y="820877"/>
                  </a:lnTo>
                  <a:lnTo>
                    <a:pt x="8102" y="822007"/>
                  </a:lnTo>
                  <a:lnTo>
                    <a:pt x="8305" y="822007"/>
                  </a:lnTo>
                  <a:lnTo>
                    <a:pt x="8890" y="822007"/>
                  </a:lnTo>
                  <a:lnTo>
                    <a:pt x="8216" y="823277"/>
                  </a:lnTo>
                  <a:lnTo>
                    <a:pt x="8305" y="822007"/>
                  </a:lnTo>
                  <a:lnTo>
                    <a:pt x="6477" y="824547"/>
                  </a:lnTo>
                  <a:lnTo>
                    <a:pt x="7442" y="823277"/>
                  </a:lnTo>
                  <a:lnTo>
                    <a:pt x="14312" y="827087"/>
                  </a:lnTo>
                  <a:lnTo>
                    <a:pt x="8420" y="827087"/>
                  </a:lnTo>
                  <a:lnTo>
                    <a:pt x="8178" y="827087"/>
                  </a:lnTo>
                  <a:lnTo>
                    <a:pt x="9067" y="827608"/>
                  </a:lnTo>
                  <a:lnTo>
                    <a:pt x="9994" y="828357"/>
                  </a:lnTo>
                  <a:lnTo>
                    <a:pt x="5943" y="828357"/>
                  </a:lnTo>
                  <a:lnTo>
                    <a:pt x="5321" y="829068"/>
                  </a:lnTo>
                  <a:lnTo>
                    <a:pt x="6324" y="829627"/>
                  </a:lnTo>
                  <a:lnTo>
                    <a:pt x="4838" y="829627"/>
                  </a:lnTo>
                  <a:lnTo>
                    <a:pt x="1727" y="829627"/>
                  </a:lnTo>
                  <a:lnTo>
                    <a:pt x="4660" y="831799"/>
                  </a:lnTo>
                  <a:lnTo>
                    <a:pt x="4864" y="832167"/>
                  </a:lnTo>
                  <a:lnTo>
                    <a:pt x="5143" y="832167"/>
                  </a:lnTo>
                  <a:lnTo>
                    <a:pt x="5422" y="832167"/>
                  </a:lnTo>
                  <a:lnTo>
                    <a:pt x="8483" y="834707"/>
                  </a:lnTo>
                  <a:lnTo>
                    <a:pt x="469" y="835977"/>
                  </a:lnTo>
                  <a:lnTo>
                    <a:pt x="4673" y="838517"/>
                  </a:lnTo>
                  <a:lnTo>
                    <a:pt x="6197" y="841057"/>
                  </a:lnTo>
                  <a:lnTo>
                    <a:pt x="9499" y="842327"/>
                  </a:lnTo>
                  <a:lnTo>
                    <a:pt x="10795" y="844867"/>
                  </a:lnTo>
                  <a:lnTo>
                    <a:pt x="9067" y="844867"/>
                  </a:lnTo>
                  <a:lnTo>
                    <a:pt x="7251" y="843597"/>
                  </a:lnTo>
                  <a:lnTo>
                    <a:pt x="5575" y="844867"/>
                  </a:lnTo>
                  <a:lnTo>
                    <a:pt x="6642" y="846137"/>
                  </a:lnTo>
                  <a:lnTo>
                    <a:pt x="3835" y="846137"/>
                  </a:lnTo>
                  <a:lnTo>
                    <a:pt x="3937" y="847407"/>
                  </a:lnTo>
                  <a:lnTo>
                    <a:pt x="6311" y="847407"/>
                  </a:lnTo>
                  <a:lnTo>
                    <a:pt x="7378" y="847407"/>
                  </a:lnTo>
                  <a:lnTo>
                    <a:pt x="7073" y="847636"/>
                  </a:lnTo>
                  <a:lnTo>
                    <a:pt x="10464" y="848677"/>
                  </a:lnTo>
                  <a:lnTo>
                    <a:pt x="7200" y="846137"/>
                  </a:lnTo>
                  <a:lnTo>
                    <a:pt x="9969" y="846137"/>
                  </a:lnTo>
                  <a:lnTo>
                    <a:pt x="10947" y="846467"/>
                  </a:lnTo>
                  <a:lnTo>
                    <a:pt x="10807" y="846137"/>
                  </a:lnTo>
                  <a:lnTo>
                    <a:pt x="13233" y="846137"/>
                  </a:lnTo>
                  <a:lnTo>
                    <a:pt x="12153" y="844867"/>
                  </a:lnTo>
                  <a:lnTo>
                    <a:pt x="15201" y="844867"/>
                  </a:lnTo>
                  <a:lnTo>
                    <a:pt x="14478" y="846137"/>
                  </a:lnTo>
                  <a:lnTo>
                    <a:pt x="17272" y="844867"/>
                  </a:lnTo>
                  <a:lnTo>
                    <a:pt x="11811" y="842327"/>
                  </a:lnTo>
                  <a:lnTo>
                    <a:pt x="15430" y="842327"/>
                  </a:lnTo>
                  <a:lnTo>
                    <a:pt x="14947" y="841057"/>
                  </a:lnTo>
                  <a:lnTo>
                    <a:pt x="14465" y="839787"/>
                  </a:lnTo>
                  <a:lnTo>
                    <a:pt x="12331" y="841057"/>
                  </a:lnTo>
                  <a:lnTo>
                    <a:pt x="9004" y="838517"/>
                  </a:lnTo>
                  <a:lnTo>
                    <a:pt x="13893" y="838517"/>
                  </a:lnTo>
                  <a:lnTo>
                    <a:pt x="14401" y="837247"/>
                  </a:lnTo>
                  <a:lnTo>
                    <a:pt x="15633" y="837247"/>
                  </a:lnTo>
                  <a:lnTo>
                    <a:pt x="14351" y="836409"/>
                  </a:lnTo>
                  <a:lnTo>
                    <a:pt x="15417" y="835977"/>
                  </a:lnTo>
                  <a:lnTo>
                    <a:pt x="14249" y="835190"/>
                  </a:lnTo>
                  <a:lnTo>
                    <a:pt x="14249" y="837247"/>
                  </a:lnTo>
                  <a:lnTo>
                    <a:pt x="12331" y="837247"/>
                  </a:lnTo>
                  <a:lnTo>
                    <a:pt x="13944" y="836574"/>
                  </a:lnTo>
                  <a:lnTo>
                    <a:pt x="14249" y="837247"/>
                  </a:lnTo>
                  <a:lnTo>
                    <a:pt x="14249" y="835190"/>
                  </a:lnTo>
                  <a:lnTo>
                    <a:pt x="11671" y="833437"/>
                  </a:lnTo>
                  <a:lnTo>
                    <a:pt x="13944" y="833437"/>
                  </a:lnTo>
                  <a:lnTo>
                    <a:pt x="13258" y="832167"/>
                  </a:lnTo>
                  <a:lnTo>
                    <a:pt x="14452" y="832446"/>
                  </a:lnTo>
                  <a:lnTo>
                    <a:pt x="14528" y="833437"/>
                  </a:lnTo>
                  <a:lnTo>
                    <a:pt x="16725" y="833437"/>
                  </a:lnTo>
                  <a:lnTo>
                    <a:pt x="15290" y="832637"/>
                  </a:lnTo>
                  <a:lnTo>
                    <a:pt x="18707" y="833437"/>
                  </a:lnTo>
                  <a:lnTo>
                    <a:pt x="12649" y="830897"/>
                  </a:lnTo>
                  <a:lnTo>
                    <a:pt x="18059" y="830897"/>
                  </a:lnTo>
                  <a:lnTo>
                    <a:pt x="16357" y="832167"/>
                  </a:lnTo>
                  <a:lnTo>
                    <a:pt x="19075" y="830897"/>
                  </a:lnTo>
                  <a:lnTo>
                    <a:pt x="14516" y="829627"/>
                  </a:lnTo>
                  <a:lnTo>
                    <a:pt x="20548" y="829627"/>
                  </a:lnTo>
                  <a:lnTo>
                    <a:pt x="19850" y="828357"/>
                  </a:lnTo>
                  <a:lnTo>
                    <a:pt x="16116" y="827087"/>
                  </a:lnTo>
                  <a:lnTo>
                    <a:pt x="18707" y="825817"/>
                  </a:lnTo>
                  <a:lnTo>
                    <a:pt x="17792" y="824547"/>
                  </a:lnTo>
                  <a:lnTo>
                    <a:pt x="19024" y="824547"/>
                  </a:lnTo>
                  <a:lnTo>
                    <a:pt x="20459" y="820737"/>
                  </a:lnTo>
                  <a:lnTo>
                    <a:pt x="21158" y="820191"/>
                  </a:lnTo>
                  <a:lnTo>
                    <a:pt x="19024" y="819467"/>
                  </a:lnTo>
                  <a:lnTo>
                    <a:pt x="20040" y="818197"/>
                  </a:lnTo>
                  <a:lnTo>
                    <a:pt x="19494" y="816927"/>
                  </a:lnTo>
                  <a:lnTo>
                    <a:pt x="22504" y="816927"/>
                  </a:lnTo>
                  <a:lnTo>
                    <a:pt x="21945" y="815657"/>
                  </a:lnTo>
                  <a:lnTo>
                    <a:pt x="24409" y="815657"/>
                  </a:lnTo>
                  <a:lnTo>
                    <a:pt x="24561" y="814387"/>
                  </a:lnTo>
                  <a:lnTo>
                    <a:pt x="21666" y="813117"/>
                  </a:lnTo>
                  <a:lnTo>
                    <a:pt x="23939" y="811847"/>
                  </a:lnTo>
                  <a:lnTo>
                    <a:pt x="21336" y="810577"/>
                  </a:lnTo>
                  <a:lnTo>
                    <a:pt x="21170" y="810577"/>
                  </a:lnTo>
                  <a:lnTo>
                    <a:pt x="19316" y="810577"/>
                  </a:lnTo>
                  <a:lnTo>
                    <a:pt x="19177" y="810209"/>
                  </a:lnTo>
                  <a:lnTo>
                    <a:pt x="19177" y="810577"/>
                  </a:lnTo>
                  <a:lnTo>
                    <a:pt x="16319" y="810577"/>
                  </a:lnTo>
                  <a:lnTo>
                    <a:pt x="14973" y="809307"/>
                  </a:lnTo>
                  <a:lnTo>
                    <a:pt x="18275" y="809307"/>
                  </a:lnTo>
                  <a:lnTo>
                    <a:pt x="19177" y="810577"/>
                  </a:lnTo>
                  <a:lnTo>
                    <a:pt x="19177" y="810209"/>
                  </a:lnTo>
                  <a:lnTo>
                    <a:pt x="18846" y="809307"/>
                  </a:lnTo>
                  <a:lnTo>
                    <a:pt x="21170" y="810577"/>
                  </a:lnTo>
                  <a:lnTo>
                    <a:pt x="22034" y="809688"/>
                  </a:lnTo>
                  <a:lnTo>
                    <a:pt x="22542" y="810577"/>
                  </a:lnTo>
                  <a:lnTo>
                    <a:pt x="23075" y="809307"/>
                  </a:lnTo>
                  <a:lnTo>
                    <a:pt x="26060" y="809307"/>
                  </a:lnTo>
                  <a:lnTo>
                    <a:pt x="24904" y="808037"/>
                  </a:lnTo>
                  <a:lnTo>
                    <a:pt x="23190" y="808037"/>
                  </a:lnTo>
                  <a:lnTo>
                    <a:pt x="23342" y="805497"/>
                  </a:lnTo>
                  <a:lnTo>
                    <a:pt x="25717" y="808037"/>
                  </a:lnTo>
                  <a:lnTo>
                    <a:pt x="26949" y="806767"/>
                  </a:lnTo>
                  <a:lnTo>
                    <a:pt x="25615" y="806767"/>
                  </a:lnTo>
                  <a:lnTo>
                    <a:pt x="27254" y="805497"/>
                  </a:lnTo>
                  <a:close/>
                </a:path>
                <a:path w="173990" h="858520">
                  <a:moveTo>
                    <a:pt x="28727" y="704240"/>
                  </a:moveTo>
                  <a:lnTo>
                    <a:pt x="28524" y="704113"/>
                  </a:lnTo>
                  <a:lnTo>
                    <a:pt x="28359" y="703986"/>
                  </a:lnTo>
                  <a:lnTo>
                    <a:pt x="28041" y="703859"/>
                  </a:lnTo>
                  <a:lnTo>
                    <a:pt x="26517" y="704608"/>
                  </a:lnTo>
                  <a:lnTo>
                    <a:pt x="27609" y="704596"/>
                  </a:lnTo>
                  <a:lnTo>
                    <a:pt x="28257" y="704443"/>
                  </a:lnTo>
                  <a:lnTo>
                    <a:pt x="28727" y="704240"/>
                  </a:lnTo>
                  <a:close/>
                </a:path>
                <a:path w="173990" h="858520">
                  <a:moveTo>
                    <a:pt x="29121" y="787488"/>
                  </a:moveTo>
                  <a:lnTo>
                    <a:pt x="28917" y="787717"/>
                  </a:lnTo>
                  <a:lnTo>
                    <a:pt x="29121" y="787488"/>
                  </a:lnTo>
                  <a:close/>
                </a:path>
                <a:path w="173990" h="858520">
                  <a:moveTo>
                    <a:pt x="29362" y="698817"/>
                  </a:moveTo>
                  <a:lnTo>
                    <a:pt x="28333" y="697547"/>
                  </a:lnTo>
                  <a:lnTo>
                    <a:pt x="28790" y="698817"/>
                  </a:lnTo>
                  <a:lnTo>
                    <a:pt x="29362" y="698817"/>
                  </a:lnTo>
                  <a:close/>
                </a:path>
                <a:path w="173990" h="858520">
                  <a:moveTo>
                    <a:pt x="33553" y="777557"/>
                  </a:moveTo>
                  <a:lnTo>
                    <a:pt x="33464" y="776287"/>
                  </a:lnTo>
                  <a:lnTo>
                    <a:pt x="30911" y="776287"/>
                  </a:lnTo>
                  <a:lnTo>
                    <a:pt x="33553" y="777557"/>
                  </a:lnTo>
                  <a:close/>
                </a:path>
                <a:path w="173990" h="858520">
                  <a:moveTo>
                    <a:pt x="34175" y="767410"/>
                  </a:moveTo>
                  <a:lnTo>
                    <a:pt x="33997" y="767118"/>
                  </a:lnTo>
                  <a:lnTo>
                    <a:pt x="33832" y="766876"/>
                  </a:lnTo>
                  <a:lnTo>
                    <a:pt x="33528" y="766864"/>
                  </a:lnTo>
                  <a:lnTo>
                    <a:pt x="33553" y="767143"/>
                  </a:lnTo>
                  <a:lnTo>
                    <a:pt x="33858" y="767334"/>
                  </a:lnTo>
                  <a:lnTo>
                    <a:pt x="34175" y="767410"/>
                  </a:lnTo>
                  <a:close/>
                </a:path>
                <a:path w="173990" h="858520">
                  <a:moveTo>
                    <a:pt x="35572" y="776287"/>
                  </a:moveTo>
                  <a:lnTo>
                    <a:pt x="33375" y="775017"/>
                  </a:lnTo>
                  <a:lnTo>
                    <a:pt x="33464" y="776287"/>
                  </a:lnTo>
                  <a:lnTo>
                    <a:pt x="35572" y="776287"/>
                  </a:lnTo>
                  <a:close/>
                </a:path>
                <a:path w="173990" h="858520">
                  <a:moveTo>
                    <a:pt x="38277" y="762317"/>
                  </a:moveTo>
                  <a:lnTo>
                    <a:pt x="37503" y="763549"/>
                  </a:lnTo>
                  <a:lnTo>
                    <a:pt x="38277" y="762317"/>
                  </a:lnTo>
                  <a:close/>
                </a:path>
                <a:path w="173990" h="858520">
                  <a:moveTo>
                    <a:pt x="38811" y="762063"/>
                  </a:moveTo>
                  <a:lnTo>
                    <a:pt x="38582" y="761923"/>
                  </a:lnTo>
                  <a:lnTo>
                    <a:pt x="38455" y="762038"/>
                  </a:lnTo>
                  <a:lnTo>
                    <a:pt x="38277" y="762215"/>
                  </a:lnTo>
                  <a:lnTo>
                    <a:pt x="38620" y="762152"/>
                  </a:lnTo>
                  <a:lnTo>
                    <a:pt x="38811" y="762063"/>
                  </a:lnTo>
                  <a:close/>
                </a:path>
                <a:path w="173990" h="858520">
                  <a:moveTo>
                    <a:pt x="39331" y="743267"/>
                  </a:moveTo>
                  <a:lnTo>
                    <a:pt x="37909" y="743267"/>
                  </a:lnTo>
                  <a:lnTo>
                    <a:pt x="38887" y="744105"/>
                  </a:lnTo>
                  <a:lnTo>
                    <a:pt x="39331" y="743267"/>
                  </a:lnTo>
                  <a:close/>
                </a:path>
                <a:path w="173990" h="858520">
                  <a:moveTo>
                    <a:pt x="39382" y="744537"/>
                  </a:moveTo>
                  <a:lnTo>
                    <a:pt x="38887" y="744105"/>
                  </a:lnTo>
                  <a:lnTo>
                    <a:pt x="38671" y="744537"/>
                  </a:lnTo>
                  <a:lnTo>
                    <a:pt x="39382" y="744537"/>
                  </a:lnTo>
                  <a:close/>
                </a:path>
                <a:path w="173990" h="858520">
                  <a:moveTo>
                    <a:pt x="40487" y="658177"/>
                  </a:moveTo>
                  <a:lnTo>
                    <a:pt x="38658" y="658177"/>
                  </a:lnTo>
                  <a:lnTo>
                    <a:pt x="40081" y="659447"/>
                  </a:lnTo>
                  <a:lnTo>
                    <a:pt x="40487" y="658177"/>
                  </a:lnTo>
                  <a:close/>
                </a:path>
                <a:path w="173990" h="858520">
                  <a:moveTo>
                    <a:pt x="40944" y="744232"/>
                  </a:moveTo>
                  <a:lnTo>
                    <a:pt x="40652" y="744347"/>
                  </a:lnTo>
                  <a:lnTo>
                    <a:pt x="40525" y="744461"/>
                  </a:lnTo>
                  <a:lnTo>
                    <a:pt x="40462" y="744588"/>
                  </a:lnTo>
                  <a:lnTo>
                    <a:pt x="40944" y="744232"/>
                  </a:lnTo>
                  <a:close/>
                </a:path>
                <a:path w="173990" h="858520">
                  <a:moveTo>
                    <a:pt x="41846" y="737577"/>
                  </a:moveTo>
                  <a:lnTo>
                    <a:pt x="41033" y="736917"/>
                  </a:lnTo>
                  <a:lnTo>
                    <a:pt x="40906" y="737577"/>
                  </a:lnTo>
                  <a:lnTo>
                    <a:pt x="41846" y="737577"/>
                  </a:lnTo>
                  <a:close/>
                </a:path>
                <a:path w="173990" h="858520">
                  <a:moveTo>
                    <a:pt x="43611" y="753427"/>
                  </a:moveTo>
                  <a:lnTo>
                    <a:pt x="43586" y="753059"/>
                  </a:lnTo>
                  <a:lnTo>
                    <a:pt x="43421" y="753427"/>
                  </a:lnTo>
                  <a:lnTo>
                    <a:pt x="43611" y="753427"/>
                  </a:lnTo>
                  <a:close/>
                </a:path>
                <a:path w="173990" h="858520">
                  <a:moveTo>
                    <a:pt x="44983" y="757237"/>
                  </a:moveTo>
                  <a:lnTo>
                    <a:pt x="44526" y="755967"/>
                  </a:lnTo>
                  <a:lnTo>
                    <a:pt x="44208" y="755967"/>
                  </a:lnTo>
                  <a:lnTo>
                    <a:pt x="44983" y="757237"/>
                  </a:lnTo>
                  <a:close/>
                </a:path>
                <a:path w="173990" h="858520">
                  <a:moveTo>
                    <a:pt x="45453" y="749617"/>
                  </a:moveTo>
                  <a:lnTo>
                    <a:pt x="45148" y="748347"/>
                  </a:lnTo>
                  <a:lnTo>
                    <a:pt x="44919" y="749617"/>
                  </a:lnTo>
                  <a:lnTo>
                    <a:pt x="45453" y="749617"/>
                  </a:lnTo>
                  <a:close/>
                </a:path>
                <a:path w="173990" h="858520">
                  <a:moveTo>
                    <a:pt x="47828" y="716813"/>
                  </a:moveTo>
                  <a:lnTo>
                    <a:pt x="47586" y="716788"/>
                  </a:lnTo>
                  <a:lnTo>
                    <a:pt x="47320" y="716978"/>
                  </a:lnTo>
                  <a:lnTo>
                    <a:pt x="47828" y="716813"/>
                  </a:lnTo>
                  <a:close/>
                </a:path>
                <a:path w="173990" h="858520">
                  <a:moveTo>
                    <a:pt x="48006" y="716813"/>
                  </a:moveTo>
                  <a:lnTo>
                    <a:pt x="47701" y="716368"/>
                  </a:lnTo>
                  <a:lnTo>
                    <a:pt x="47332" y="716394"/>
                  </a:lnTo>
                  <a:lnTo>
                    <a:pt x="47688" y="716610"/>
                  </a:lnTo>
                  <a:lnTo>
                    <a:pt x="47828" y="716800"/>
                  </a:lnTo>
                  <a:lnTo>
                    <a:pt x="48006" y="716813"/>
                  </a:lnTo>
                  <a:close/>
                </a:path>
                <a:path w="173990" h="858520">
                  <a:moveTo>
                    <a:pt x="48996" y="727417"/>
                  </a:moveTo>
                  <a:lnTo>
                    <a:pt x="48475" y="727341"/>
                  </a:lnTo>
                  <a:lnTo>
                    <a:pt x="48069" y="727341"/>
                  </a:lnTo>
                  <a:lnTo>
                    <a:pt x="47688" y="727354"/>
                  </a:lnTo>
                  <a:lnTo>
                    <a:pt x="47967" y="727417"/>
                  </a:lnTo>
                  <a:lnTo>
                    <a:pt x="48348" y="727456"/>
                  </a:lnTo>
                  <a:lnTo>
                    <a:pt x="48996" y="727417"/>
                  </a:lnTo>
                  <a:close/>
                </a:path>
                <a:path w="173990" h="858520">
                  <a:moveTo>
                    <a:pt x="49136" y="714057"/>
                  </a:moveTo>
                  <a:lnTo>
                    <a:pt x="47980" y="712787"/>
                  </a:lnTo>
                  <a:lnTo>
                    <a:pt x="26695" y="712787"/>
                  </a:lnTo>
                  <a:lnTo>
                    <a:pt x="24638" y="712787"/>
                  </a:lnTo>
                  <a:lnTo>
                    <a:pt x="25222" y="714057"/>
                  </a:lnTo>
                  <a:lnTo>
                    <a:pt x="27647" y="714057"/>
                  </a:lnTo>
                  <a:lnTo>
                    <a:pt x="21602" y="715327"/>
                  </a:lnTo>
                  <a:lnTo>
                    <a:pt x="31000" y="720407"/>
                  </a:lnTo>
                  <a:lnTo>
                    <a:pt x="23660" y="719137"/>
                  </a:lnTo>
                  <a:lnTo>
                    <a:pt x="25273" y="722947"/>
                  </a:lnTo>
                  <a:lnTo>
                    <a:pt x="26111" y="726567"/>
                  </a:lnTo>
                  <a:lnTo>
                    <a:pt x="22009" y="725487"/>
                  </a:lnTo>
                  <a:lnTo>
                    <a:pt x="22999" y="728726"/>
                  </a:lnTo>
                  <a:lnTo>
                    <a:pt x="26174" y="727100"/>
                  </a:lnTo>
                  <a:lnTo>
                    <a:pt x="26454" y="730567"/>
                  </a:lnTo>
                  <a:lnTo>
                    <a:pt x="23964" y="729869"/>
                  </a:lnTo>
                  <a:lnTo>
                    <a:pt x="26682" y="731837"/>
                  </a:lnTo>
                  <a:lnTo>
                    <a:pt x="24841" y="734377"/>
                  </a:lnTo>
                  <a:lnTo>
                    <a:pt x="24028" y="734377"/>
                  </a:lnTo>
                  <a:lnTo>
                    <a:pt x="22961" y="733107"/>
                  </a:lnTo>
                  <a:lnTo>
                    <a:pt x="22237" y="733107"/>
                  </a:lnTo>
                  <a:lnTo>
                    <a:pt x="23380" y="736917"/>
                  </a:lnTo>
                  <a:lnTo>
                    <a:pt x="20459" y="738187"/>
                  </a:lnTo>
                  <a:lnTo>
                    <a:pt x="22339" y="741997"/>
                  </a:lnTo>
                  <a:lnTo>
                    <a:pt x="25146" y="741997"/>
                  </a:lnTo>
                  <a:lnTo>
                    <a:pt x="27076" y="744804"/>
                  </a:lnTo>
                  <a:lnTo>
                    <a:pt x="23558" y="743267"/>
                  </a:lnTo>
                  <a:lnTo>
                    <a:pt x="27241" y="748347"/>
                  </a:lnTo>
                  <a:lnTo>
                    <a:pt x="22567" y="745896"/>
                  </a:lnTo>
                  <a:lnTo>
                    <a:pt x="22072" y="747077"/>
                  </a:lnTo>
                  <a:lnTo>
                    <a:pt x="21234" y="747077"/>
                  </a:lnTo>
                  <a:lnTo>
                    <a:pt x="19773" y="745807"/>
                  </a:lnTo>
                  <a:lnTo>
                    <a:pt x="20459" y="748347"/>
                  </a:lnTo>
                  <a:lnTo>
                    <a:pt x="22834" y="747077"/>
                  </a:lnTo>
                  <a:lnTo>
                    <a:pt x="22402" y="749617"/>
                  </a:lnTo>
                  <a:lnTo>
                    <a:pt x="21704" y="749617"/>
                  </a:lnTo>
                  <a:lnTo>
                    <a:pt x="23469" y="750887"/>
                  </a:lnTo>
                  <a:lnTo>
                    <a:pt x="22288" y="752157"/>
                  </a:lnTo>
                  <a:lnTo>
                    <a:pt x="20840" y="752157"/>
                  </a:lnTo>
                  <a:lnTo>
                    <a:pt x="20701" y="753427"/>
                  </a:lnTo>
                  <a:lnTo>
                    <a:pt x="25247" y="757237"/>
                  </a:lnTo>
                  <a:lnTo>
                    <a:pt x="22720" y="758507"/>
                  </a:lnTo>
                  <a:lnTo>
                    <a:pt x="18503" y="757237"/>
                  </a:lnTo>
                  <a:lnTo>
                    <a:pt x="21056" y="759777"/>
                  </a:lnTo>
                  <a:lnTo>
                    <a:pt x="17221" y="758507"/>
                  </a:lnTo>
                  <a:lnTo>
                    <a:pt x="18008" y="761047"/>
                  </a:lnTo>
                  <a:lnTo>
                    <a:pt x="19989" y="759777"/>
                  </a:lnTo>
                  <a:lnTo>
                    <a:pt x="19646" y="761047"/>
                  </a:lnTo>
                  <a:lnTo>
                    <a:pt x="22161" y="763587"/>
                  </a:lnTo>
                  <a:lnTo>
                    <a:pt x="20688" y="763587"/>
                  </a:lnTo>
                  <a:lnTo>
                    <a:pt x="19316" y="762317"/>
                  </a:lnTo>
                  <a:lnTo>
                    <a:pt x="19507" y="764857"/>
                  </a:lnTo>
                  <a:lnTo>
                    <a:pt x="21259" y="764857"/>
                  </a:lnTo>
                  <a:lnTo>
                    <a:pt x="22936" y="766127"/>
                  </a:lnTo>
                  <a:lnTo>
                    <a:pt x="26111" y="764857"/>
                  </a:lnTo>
                  <a:lnTo>
                    <a:pt x="24676" y="766127"/>
                  </a:lnTo>
                  <a:lnTo>
                    <a:pt x="24358" y="766127"/>
                  </a:lnTo>
                  <a:lnTo>
                    <a:pt x="24333" y="767397"/>
                  </a:lnTo>
                  <a:lnTo>
                    <a:pt x="21945" y="768667"/>
                  </a:lnTo>
                  <a:lnTo>
                    <a:pt x="24155" y="769937"/>
                  </a:lnTo>
                  <a:lnTo>
                    <a:pt x="22999" y="771207"/>
                  </a:lnTo>
                  <a:lnTo>
                    <a:pt x="21717" y="769937"/>
                  </a:lnTo>
                  <a:lnTo>
                    <a:pt x="17970" y="769937"/>
                  </a:lnTo>
                  <a:lnTo>
                    <a:pt x="21018" y="771207"/>
                  </a:lnTo>
                  <a:lnTo>
                    <a:pt x="18186" y="772477"/>
                  </a:lnTo>
                  <a:lnTo>
                    <a:pt x="21412" y="773747"/>
                  </a:lnTo>
                  <a:lnTo>
                    <a:pt x="20726" y="773747"/>
                  </a:lnTo>
                  <a:lnTo>
                    <a:pt x="19773" y="775017"/>
                  </a:lnTo>
                  <a:lnTo>
                    <a:pt x="19342" y="775017"/>
                  </a:lnTo>
                  <a:lnTo>
                    <a:pt x="17767" y="773747"/>
                  </a:lnTo>
                  <a:lnTo>
                    <a:pt x="16903" y="776287"/>
                  </a:lnTo>
                  <a:lnTo>
                    <a:pt x="22733" y="775017"/>
                  </a:lnTo>
                  <a:lnTo>
                    <a:pt x="20180" y="776287"/>
                  </a:lnTo>
                  <a:lnTo>
                    <a:pt x="19291" y="776287"/>
                  </a:lnTo>
                  <a:lnTo>
                    <a:pt x="17729" y="777557"/>
                  </a:lnTo>
                  <a:lnTo>
                    <a:pt x="20027" y="780097"/>
                  </a:lnTo>
                  <a:lnTo>
                    <a:pt x="18313" y="781367"/>
                  </a:lnTo>
                  <a:lnTo>
                    <a:pt x="14401" y="781367"/>
                  </a:lnTo>
                  <a:lnTo>
                    <a:pt x="14427" y="782637"/>
                  </a:lnTo>
                  <a:lnTo>
                    <a:pt x="17691" y="786447"/>
                  </a:lnTo>
                  <a:lnTo>
                    <a:pt x="16230" y="788987"/>
                  </a:lnTo>
                  <a:lnTo>
                    <a:pt x="16764" y="788987"/>
                  </a:lnTo>
                  <a:lnTo>
                    <a:pt x="22098" y="790257"/>
                  </a:lnTo>
                  <a:lnTo>
                    <a:pt x="24269" y="790257"/>
                  </a:lnTo>
                  <a:lnTo>
                    <a:pt x="24358" y="788987"/>
                  </a:lnTo>
                  <a:lnTo>
                    <a:pt x="27495" y="788987"/>
                  </a:lnTo>
                  <a:lnTo>
                    <a:pt x="26962" y="787717"/>
                  </a:lnTo>
                  <a:lnTo>
                    <a:pt x="25844" y="787717"/>
                  </a:lnTo>
                  <a:lnTo>
                    <a:pt x="27863" y="786447"/>
                  </a:lnTo>
                  <a:lnTo>
                    <a:pt x="29044" y="787425"/>
                  </a:lnTo>
                  <a:lnTo>
                    <a:pt x="29159" y="787158"/>
                  </a:lnTo>
                  <a:lnTo>
                    <a:pt x="29121" y="787488"/>
                  </a:lnTo>
                  <a:lnTo>
                    <a:pt x="29387" y="787717"/>
                  </a:lnTo>
                  <a:lnTo>
                    <a:pt x="29438" y="787146"/>
                  </a:lnTo>
                  <a:lnTo>
                    <a:pt x="30086" y="786447"/>
                  </a:lnTo>
                  <a:lnTo>
                    <a:pt x="31788" y="786447"/>
                  </a:lnTo>
                  <a:lnTo>
                    <a:pt x="29362" y="785177"/>
                  </a:lnTo>
                  <a:lnTo>
                    <a:pt x="31838" y="786447"/>
                  </a:lnTo>
                  <a:lnTo>
                    <a:pt x="32346" y="785177"/>
                  </a:lnTo>
                  <a:lnTo>
                    <a:pt x="32867" y="783907"/>
                  </a:lnTo>
                  <a:lnTo>
                    <a:pt x="29946" y="783907"/>
                  </a:lnTo>
                  <a:lnTo>
                    <a:pt x="30708" y="782637"/>
                  </a:lnTo>
                  <a:lnTo>
                    <a:pt x="34023" y="782637"/>
                  </a:lnTo>
                  <a:lnTo>
                    <a:pt x="38811" y="781367"/>
                  </a:lnTo>
                  <a:lnTo>
                    <a:pt x="28155" y="776287"/>
                  </a:lnTo>
                  <a:lnTo>
                    <a:pt x="30911" y="776287"/>
                  </a:lnTo>
                  <a:lnTo>
                    <a:pt x="31673" y="775017"/>
                  </a:lnTo>
                  <a:lnTo>
                    <a:pt x="36868" y="773747"/>
                  </a:lnTo>
                  <a:lnTo>
                    <a:pt x="39255" y="772477"/>
                  </a:lnTo>
                  <a:lnTo>
                    <a:pt x="32385" y="771207"/>
                  </a:lnTo>
                  <a:lnTo>
                    <a:pt x="34112" y="769937"/>
                  </a:lnTo>
                  <a:lnTo>
                    <a:pt x="32842" y="769937"/>
                  </a:lnTo>
                  <a:lnTo>
                    <a:pt x="29552" y="768667"/>
                  </a:lnTo>
                  <a:lnTo>
                    <a:pt x="28727" y="767397"/>
                  </a:lnTo>
                  <a:lnTo>
                    <a:pt x="29476" y="766127"/>
                  </a:lnTo>
                  <a:lnTo>
                    <a:pt x="34188" y="766127"/>
                  </a:lnTo>
                  <a:lnTo>
                    <a:pt x="34963" y="767397"/>
                  </a:lnTo>
                  <a:lnTo>
                    <a:pt x="35001" y="768667"/>
                  </a:lnTo>
                  <a:lnTo>
                    <a:pt x="36550" y="768667"/>
                  </a:lnTo>
                  <a:lnTo>
                    <a:pt x="36690" y="767397"/>
                  </a:lnTo>
                  <a:lnTo>
                    <a:pt x="36741" y="766978"/>
                  </a:lnTo>
                  <a:lnTo>
                    <a:pt x="37465" y="766546"/>
                  </a:lnTo>
                  <a:lnTo>
                    <a:pt x="38722" y="767397"/>
                  </a:lnTo>
                  <a:lnTo>
                    <a:pt x="37909" y="766292"/>
                  </a:lnTo>
                  <a:lnTo>
                    <a:pt x="38176" y="766127"/>
                  </a:lnTo>
                  <a:lnTo>
                    <a:pt x="36677" y="764857"/>
                  </a:lnTo>
                  <a:lnTo>
                    <a:pt x="37477" y="763587"/>
                  </a:lnTo>
                  <a:lnTo>
                    <a:pt x="36055" y="762317"/>
                  </a:lnTo>
                  <a:lnTo>
                    <a:pt x="38227" y="761047"/>
                  </a:lnTo>
                  <a:lnTo>
                    <a:pt x="34112" y="761047"/>
                  </a:lnTo>
                  <a:lnTo>
                    <a:pt x="33997" y="758507"/>
                  </a:lnTo>
                  <a:lnTo>
                    <a:pt x="36068" y="758507"/>
                  </a:lnTo>
                  <a:lnTo>
                    <a:pt x="38303" y="761047"/>
                  </a:lnTo>
                  <a:lnTo>
                    <a:pt x="37172" y="758507"/>
                  </a:lnTo>
                  <a:lnTo>
                    <a:pt x="38684" y="757237"/>
                  </a:lnTo>
                  <a:lnTo>
                    <a:pt x="41325" y="759777"/>
                  </a:lnTo>
                  <a:lnTo>
                    <a:pt x="39370" y="757237"/>
                  </a:lnTo>
                  <a:lnTo>
                    <a:pt x="43573" y="757237"/>
                  </a:lnTo>
                  <a:lnTo>
                    <a:pt x="44208" y="755967"/>
                  </a:lnTo>
                  <a:lnTo>
                    <a:pt x="42214" y="755967"/>
                  </a:lnTo>
                  <a:lnTo>
                    <a:pt x="42760" y="754697"/>
                  </a:lnTo>
                  <a:lnTo>
                    <a:pt x="39751" y="754697"/>
                  </a:lnTo>
                  <a:lnTo>
                    <a:pt x="37820" y="753427"/>
                  </a:lnTo>
                  <a:lnTo>
                    <a:pt x="39204" y="752157"/>
                  </a:lnTo>
                  <a:lnTo>
                    <a:pt x="36982" y="750887"/>
                  </a:lnTo>
                  <a:lnTo>
                    <a:pt x="40246" y="750887"/>
                  </a:lnTo>
                  <a:lnTo>
                    <a:pt x="38658" y="753427"/>
                  </a:lnTo>
                  <a:lnTo>
                    <a:pt x="43510" y="752157"/>
                  </a:lnTo>
                  <a:lnTo>
                    <a:pt x="43586" y="753059"/>
                  </a:lnTo>
                  <a:lnTo>
                    <a:pt x="43967" y="752157"/>
                  </a:lnTo>
                  <a:lnTo>
                    <a:pt x="44615" y="752157"/>
                  </a:lnTo>
                  <a:lnTo>
                    <a:pt x="44767" y="753427"/>
                  </a:lnTo>
                  <a:lnTo>
                    <a:pt x="48107" y="752157"/>
                  </a:lnTo>
                  <a:lnTo>
                    <a:pt x="41351" y="750887"/>
                  </a:lnTo>
                  <a:lnTo>
                    <a:pt x="41922" y="749617"/>
                  </a:lnTo>
                  <a:lnTo>
                    <a:pt x="44919" y="749617"/>
                  </a:lnTo>
                  <a:lnTo>
                    <a:pt x="42049" y="748347"/>
                  </a:lnTo>
                  <a:lnTo>
                    <a:pt x="40830" y="747077"/>
                  </a:lnTo>
                  <a:lnTo>
                    <a:pt x="42545" y="747077"/>
                  </a:lnTo>
                  <a:lnTo>
                    <a:pt x="40132" y="745807"/>
                  </a:lnTo>
                  <a:lnTo>
                    <a:pt x="39598" y="745807"/>
                  </a:lnTo>
                  <a:lnTo>
                    <a:pt x="37871" y="744537"/>
                  </a:lnTo>
                  <a:lnTo>
                    <a:pt x="38252" y="744537"/>
                  </a:lnTo>
                  <a:lnTo>
                    <a:pt x="37909" y="743267"/>
                  </a:lnTo>
                  <a:lnTo>
                    <a:pt x="36436" y="741997"/>
                  </a:lnTo>
                  <a:lnTo>
                    <a:pt x="43205" y="743267"/>
                  </a:lnTo>
                  <a:lnTo>
                    <a:pt x="41402" y="740727"/>
                  </a:lnTo>
                  <a:lnTo>
                    <a:pt x="42786" y="740727"/>
                  </a:lnTo>
                  <a:lnTo>
                    <a:pt x="44805" y="741997"/>
                  </a:lnTo>
                  <a:lnTo>
                    <a:pt x="45783" y="740727"/>
                  </a:lnTo>
                  <a:lnTo>
                    <a:pt x="43827" y="739457"/>
                  </a:lnTo>
                  <a:lnTo>
                    <a:pt x="48666" y="740727"/>
                  </a:lnTo>
                  <a:lnTo>
                    <a:pt x="47155" y="738187"/>
                  </a:lnTo>
                  <a:lnTo>
                    <a:pt x="45173" y="738187"/>
                  </a:lnTo>
                  <a:lnTo>
                    <a:pt x="43103" y="736917"/>
                  </a:lnTo>
                  <a:lnTo>
                    <a:pt x="44132" y="739457"/>
                  </a:lnTo>
                  <a:lnTo>
                    <a:pt x="42583" y="738187"/>
                  </a:lnTo>
                  <a:lnTo>
                    <a:pt x="42214" y="738187"/>
                  </a:lnTo>
                  <a:lnTo>
                    <a:pt x="40792" y="738187"/>
                  </a:lnTo>
                  <a:lnTo>
                    <a:pt x="42125" y="739457"/>
                  </a:lnTo>
                  <a:lnTo>
                    <a:pt x="41592" y="739457"/>
                  </a:lnTo>
                  <a:lnTo>
                    <a:pt x="39827" y="738187"/>
                  </a:lnTo>
                  <a:lnTo>
                    <a:pt x="40792" y="738187"/>
                  </a:lnTo>
                  <a:lnTo>
                    <a:pt x="40906" y="737577"/>
                  </a:lnTo>
                  <a:lnTo>
                    <a:pt x="36728" y="735647"/>
                  </a:lnTo>
                  <a:lnTo>
                    <a:pt x="39509" y="734377"/>
                  </a:lnTo>
                  <a:lnTo>
                    <a:pt x="45516" y="736917"/>
                  </a:lnTo>
                  <a:lnTo>
                    <a:pt x="48666" y="735647"/>
                  </a:lnTo>
                  <a:lnTo>
                    <a:pt x="43307" y="731837"/>
                  </a:lnTo>
                  <a:lnTo>
                    <a:pt x="45453" y="730567"/>
                  </a:lnTo>
                  <a:lnTo>
                    <a:pt x="44196" y="730567"/>
                  </a:lnTo>
                  <a:lnTo>
                    <a:pt x="41897" y="729297"/>
                  </a:lnTo>
                  <a:lnTo>
                    <a:pt x="44259" y="729297"/>
                  </a:lnTo>
                  <a:lnTo>
                    <a:pt x="43484" y="728027"/>
                  </a:lnTo>
                  <a:lnTo>
                    <a:pt x="46164" y="728027"/>
                  </a:lnTo>
                  <a:lnTo>
                    <a:pt x="48272" y="726757"/>
                  </a:lnTo>
                  <a:lnTo>
                    <a:pt x="44323" y="725487"/>
                  </a:lnTo>
                  <a:lnTo>
                    <a:pt x="47256" y="724217"/>
                  </a:lnTo>
                  <a:lnTo>
                    <a:pt x="48844" y="722947"/>
                  </a:lnTo>
                  <a:lnTo>
                    <a:pt x="42125" y="720407"/>
                  </a:lnTo>
                  <a:lnTo>
                    <a:pt x="43307" y="719137"/>
                  </a:lnTo>
                  <a:lnTo>
                    <a:pt x="45326" y="720407"/>
                  </a:lnTo>
                  <a:lnTo>
                    <a:pt x="46977" y="719137"/>
                  </a:lnTo>
                  <a:lnTo>
                    <a:pt x="48209" y="721677"/>
                  </a:lnTo>
                  <a:lnTo>
                    <a:pt x="48399" y="720407"/>
                  </a:lnTo>
                  <a:lnTo>
                    <a:pt x="48907" y="720407"/>
                  </a:lnTo>
                  <a:lnTo>
                    <a:pt x="47523" y="719137"/>
                  </a:lnTo>
                  <a:lnTo>
                    <a:pt x="48869" y="719137"/>
                  </a:lnTo>
                  <a:lnTo>
                    <a:pt x="45275" y="716597"/>
                  </a:lnTo>
                  <a:lnTo>
                    <a:pt x="46520" y="716597"/>
                  </a:lnTo>
                  <a:lnTo>
                    <a:pt x="44450" y="715327"/>
                  </a:lnTo>
                  <a:lnTo>
                    <a:pt x="44792" y="715327"/>
                  </a:lnTo>
                  <a:lnTo>
                    <a:pt x="44729" y="714057"/>
                  </a:lnTo>
                  <a:lnTo>
                    <a:pt x="49136" y="714057"/>
                  </a:lnTo>
                  <a:close/>
                </a:path>
                <a:path w="173990" h="858520">
                  <a:moveTo>
                    <a:pt x="49834" y="707186"/>
                  </a:moveTo>
                  <a:lnTo>
                    <a:pt x="49618" y="707199"/>
                  </a:lnTo>
                  <a:lnTo>
                    <a:pt x="49212" y="707212"/>
                  </a:lnTo>
                  <a:lnTo>
                    <a:pt x="49276" y="707555"/>
                  </a:lnTo>
                  <a:lnTo>
                    <a:pt x="49834" y="707186"/>
                  </a:lnTo>
                  <a:close/>
                </a:path>
                <a:path w="173990" h="858520">
                  <a:moveTo>
                    <a:pt x="49923" y="703897"/>
                  </a:moveTo>
                  <a:lnTo>
                    <a:pt x="49872" y="703770"/>
                  </a:lnTo>
                  <a:lnTo>
                    <a:pt x="49644" y="703897"/>
                  </a:lnTo>
                  <a:lnTo>
                    <a:pt x="49923" y="703897"/>
                  </a:lnTo>
                  <a:close/>
                </a:path>
                <a:path w="173990" h="858520">
                  <a:moveTo>
                    <a:pt x="52412" y="688657"/>
                  </a:moveTo>
                  <a:lnTo>
                    <a:pt x="51130" y="687387"/>
                  </a:lnTo>
                  <a:lnTo>
                    <a:pt x="49974" y="687387"/>
                  </a:lnTo>
                  <a:lnTo>
                    <a:pt x="52412" y="688657"/>
                  </a:lnTo>
                  <a:close/>
                </a:path>
                <a:path w="173990" h="858520">
                  <a:moveTo>
                    <a:pt x="53314" y="693166"/>
                  </a:moveTo>
                  <a:lnTo>
                    <a:pt x="53009" y="692467"/>
                  </a:lnTo>
                  <a:lnTo>
                    <a:pt x="52882" y="692797"/>
                  </a:lnTo>
                  <a:lnTo>
                    <a:pt x="53314" y="693166"/>
                  </a:lnTo>
                  <a:close/>
                </a:path>
                <a:path w="173990" h="858520">
                  <a:moveTo>
                    <a:pt x="53835" y="688657"/>
                  </a:moveTo>
                  <a:lnTo>
                    <a:pt x="53657" y="687387"/>
                  </a:lnTo>
                  <a:lnTo>
                    <a:pt x="51130" y="687387"/>
                  </a:lnTo>
                  <a:lnTo>
                    <a:pt x="53835" y="688657"/>
                  </a:lnTo>
                  <a:close/>
                </a:path>
                <a:path w="173990" h="858520">
                  <a:moveTo>
                    <a:pt x="54000" y="693737"/>
                  </a:moveTo>
                  <a:lnTo>
                    <a:pt x="53314" y="693166"/>
                  </a:lnTo>
                  <a:lnTo>
                    <a:pt x="53568" y="693737"/>
                  </a:lnTo>
                  <a:lnTo>
                    <a:pt x="54000" y="693737"/>
                  </a:lnTo>
                  <a:close/>
                </a:path>
                <a:path w="173990" h="858520">
                  <a:moveTo>
                    <a:pt x="57035" y="674116"/>
                  </a:moveTo>
                  <a:lnTo>
                    <a:pt x="56743" y="673417"/>
                  </a:lnTo>
                  <a:lnTo>
                    <a:pt x="55105" y="672655"/>
                  </a:lnTo>
                  <a:lnTo>
                    <a:pt x="55460" y="673417"/>
                  </a:lnTo>
                  <a:lnTo>
                    <a:pt x="57035" y="674116"/>
                  </a:lnTo>
                  <a:close/>
                </a:path>
                <a:path w="173990" h="858520">
                  <a:moveTo>
                    <a:pt x="57302" y="603364"/>
                  </a:moveTo>
                  <a:lnTo>
                    <a:pt x="56946" y="602297"/>
                  </a:lnTo>
                  <a:lnTo>
                    <a:pt x="55727" y="602297"/>
                  </a:lnTo>
                  <a:lnTo>
                    <a:pt x="57302" y="603364"/>
                  </a:lnTo>
                  <a:close/>
                </a:path>
                <a:path w="173990" h="858520">
                  <a:moveTo>
                    <a:pt x="58420" y="673798"/>
                  </a:moveTo>
                  <a:lnTo>
                    <a:pt x="58153" y="673417"/>
                  </a:lnTo>
                  <a:lnTo>
                    <a:pt x="57861" y="673417"/>
                  </a:lnTo>
                  <a:lnTo>
                    <a:pt x="58420" y="673798"/>
                  </a:lnTo>
                  <a:close/>
                </a:path>
                <a:path w="173990" h="858520">
                  <a:moveTo>
                    <a:pt x="59702" y="674687"/>
                  </a:moveTo>
                  <a:lnTo>
                    <a:pt x="58420" y="673798"/>
                  </a:lnTo>
                  <a:lnTo>
                    <a:pt x="59016" y="674687"/>
                  </a:lnTo>
                  <a:lnTo>
                    <a:pt x="58318" y="674687"/>
                  </a:lnTo>
                  <a:lnTo>
                    <a:pt x="57035" y="674116"/>
                  </a:lnTo>
                  <a:lnTo>
                    <a:pt x="57797" y="675957"/>
                  </a:lnTo>
                  <a:lnTo>
                    <a:pt x="59232" y="677227"/>
                  </a:lnTo>
                  <a:lnTo>
                    <a:pt x="59512" y="675957"/>
                  </a:lnTo>
                  <a:lnTo>
                    <a:pt x="59702" y="674687"/>
                  </a:lnTo>
                  <a:close/>
                </a:path>
                <a:path w="173990" h="858520">
                  <a:moveTo>
                    <a:pt x="61353" y="602297"/>
                  </a:moveTo>
                  <a:lnTo>
                    <a:pt x="60350" y="601091"/>
                  </a:lnTo>
                  <a:lnTo>
                    <a:pt x="60464" y="602297"/>
                  </a:lnTo>
                  <a:lnTo>
                    <a:pt x="61353" y="602297"/>
                  </a:lnTo>
                  <a:close/>
                </a:path>
                <a:path w="173990" h="858520">
                  <a:moveTo>
                    <a:pt x="63614" y="589368"/>
                  </a:moveTo>
                  <a:lnTo>
                    <a:pt x="63487" y="588949"/>
                  </a:lnTo>
                  <a:lnTo>
                    <a:pt x="61569" y="587057"/>
                  </a:lnTo>
                  <a:lnTo>
                    <a:pt x="62217" y="588327"/>
                  </a:lnTo>
                  <a:lnTo>
                    <a:pt x="62471" y="588327"/>
                  </a:lnTo>
                  <a:lnTo>
                    <a:pt x="63360" y="589254"/>
                  </a:lnTo>
                  <a:lnTo>
                    <a:pt x="63614" y="589368"/>
                  </a:lnTo>
                  <a:close/>
                </a:path>
                <a:path w="173990" h="858520">
                  <a:moveTo>
                    <a:pt x="64782" y="581977"/>
                  </a:moveTo>
                  <a:lnTo>
                    <a:pt x="63982" y="581977"/>
                  </a:lnTo>
                  <a:lnTo>
                    <a:pt x="64477" y="583247"/>
                  </a:lnTo>
                  <a:lnTo>
                    <a:pt x="64643" y="582536"/>
                  </a:lnTo>
                  <a:lnTo>
                    <a:pt x="64782" y="581977"/>
                  </a:lnTo>
                  <a:close/>
                </a:path>
                <a:path w="173990" h="858520">
                  <a:moveTo>
                    <a:pt x="65341" y="655358"/>
                  </a:moveTo>
                  <a:lnTo>
                    <a:pt x="65138" y="655167"/>
                  </a:lnTo>
                  <a:lnTo>
                    <a:pt x="65138" y="655383"/>
                  </a:lnTo>
                  <a:lnTo>
                    <a:pt x="65341" y="655358"/>
                  </a:lnTo>
                  <a:close/>
                </a:path>
                <a:path w="173990" h="858520">
                  <a:moveTo>
                    <a:pt x="67970" y="655015"/>
                  </a:moveTo>
                  <a:lnTo>
                    <a:pt x="65341" y="655358"/>
                  </a:lnTo>
                  <a:lnTo>
                    <a:pt x="65951" y="655904"/>
                  </a:lnTo>
                  <a:lnTo>
                    <a:pt x="67970" y="655015"/>
                  </a:lnTo>
                  <a:close/>
                </a:path>
                <a:path w="173990" h="858520">
                  <a:moveTo>
                    <a:pt x="75006" y="632002"/>
                  </a:moveTo>
                  <a:lnTo>
                    <a:pt x="74676" y="631507"/>
                  </a:lnTo>
                  <a:lnTo>
                    <a:pt x="75006" y="632002"/>
                  </a:lnTo>
                  <a:close/>
                </a:path>
                <a:path w="173990" h="858520">
                  <a:moveTo>
                    <a:pt x="75666" y="632777"/>
                  </a:moveTo>
                  <a:lnTo>
                    <a:pt x="75006" y="632002"/>
                  </a:lnTo>
                  <a:lnTo>
                    <a:pt x="75501" y="632777"/>
                  </a:lnTo>
                  <a:lnTo>
                    <a:pt x="75666" y="632777"/>
                  </a:lnTo>
                  <a:close/>
                </a:path>
                <a:path w="173990" h="858520">
                  <a:moveTo>
                    <a:pt x="84289" y="528637"/>
                  </a:moveTo>
                  <a:lnTo>
                    <a:pt x="80251" y="528637"/>
                  </a:lnTo>
                  <a:lnTo>
                    <a:pt x="83845" y="529501"/>
                  </a:lnTo>
                  <a:lnTo>
                    <a:pt x="84289" y="528637"/>
                  </a:lnTo>
                  <a:close/>
                </a:path>
                <a:path w="173990" h="858520">
                  <a:moveTo>
                    <a:pt x="85204" y="529818"/>
                  </a:moveTo>
                  <a:lnTo>
                    <a:pt x="83845" y="529501"/>
                  </a:lnTo>
                  <a:lnTo>
                    <a:pt x="83629" y="529907"/>
                  </a:lnTo>
                  <a:lnTo>
                    <a:pt x="84988" y="529907"/>
                  </a:lnTo>
                  <a:lnTo>
                    <a:pt x="85204" y="529818"/>
                  </a:lnTo>
                  <a:close/>
                </a:path>
                <a:path w="173990" h="858520">
                  <a:moveTo>
                    <a:pt x="88773" y="503237"/>
                  </a:moveTo>
                  <a:lnTo>
                    <a:pt x="87515" y="501967"/>
                  </a:lnTo>
                  <a:lnTo>
                    <a:pt x="86918" y="503237"/>
                  </a:lnTo>
                  <a:lnTo>
                    <a:pt x="88773" y="503237"/>
                  </a:lnTo>
                  <a:close/>
                </a:path>
                <a:path w="173990" h="858520">
                  <a:moveTo>
                    <a:pt x="91338" y="514667"/>
                  </a:moveTo>
                  <a:lnTo>
                    <a:pt x="90944" y="514667"/>
                  </a:lnTo>
                  <a:lnTo>
                    <a:pt x="91338" y="514667"/>
                  </a:lnTo>
                  <a:close/>
                </a:path>
                <a:path w="173990" h="858520">
                  <a:moveTo>
                    <a:pt x="91973" y="516394"/>
                  </a:moveTo>
                  <a:lnTo>
                    <a:pt x="91567" y="515937"/>
                  </a:lnTo>
                  <a:lnTo>
                    <a:pt x="90665" y="515937"/>
                  </a:lnTo>
                  <a:lnTo>
                    <a:pt x="91973" y="516394"/>
                  </a:lnTo>
                  <a:close/>
                </a:path>
                <a:path w="173990" h="858520">
                  <a:moveTo>
                    <a:pt x="93472" y="515937"/>
                  </a:moveTo>
                  <a:lnTo>
                    <a:pt x="91059" y="514718"/>
                  </a:lnTo>
                  <a:lnTo>
                    <a:pt x="91567" y="515937"/>
                  </a:lnTo>
                  <a:lnTo>
                    <a:pt x="93472" y="515937"/>
                  </a:lnTo>
                  <a:close/>
                </a:path>
                <a:path w="173990" h="858520">
                  <a:moveTo>
                    <a:pt x="94780" y="557847"/>
                  </a:moveTo>
                  <a:lnTo>
                    <a:pt x="94348" y="557542"/>
                  </a:lnTo>
                  <a:lnTo>
                    <a:pt x="93916" y="557847"/>
                  </a:lnTo>
                  <a:lnTo>
                    <a:pt x="94780" y="557847"/>
                  </a:lnTo>
                  <a:close/>
                </a:path>
                <a:path w="173990" h="858520">
                  <a:moveTo>
                    <a:pt x="97612" y="483590"/>
                  </a:moveTo>
                  <a:lnTo>
                    <a:pt x="97358" y="483412"/>
                  </a:lnTo>
                  <a:lnTo>
                    <a:pt x="97167" y="483323"/>
                  </a:lnTo>
                  <a:lnTo>
                    <a:pt x="97612" y="483590"/>
                  </a:lnTo>
                  <a:close/>
                </a:path>
                <a:path w="173990" h="858520">
                  <a:moveTo>
                    <a:pt x="98501" y="547992"/>
                  </a:moveTo>
                  <a:lnTo>
                    <a:pt x="97878" y="547687"/>
                  </a:lnTo>
                  <a:lnTo>
                    <a:pt x="97917" y="548017"/>
                  </a:lnTo>
                  <a:lnTo>
                    <a:pt x="98323" y="548347"/>
                  </a:lnTo>
                  <a:lnTo>
                    <a:pt x="98501" y="547992"/>
                  </a:lnTo>
                  <a:close/>
                </a:path>
                <a:path w="173990" h="858520">
                  <a:moveTo>
                    <a:pt x="100901" y="539496"/>
                  </a:moveTo>
                  <a:lnTo>
                    <a:pt x="100749" y="539330"/>
                  </a:lnTo>
                  <a:lnTo>
                    <a:pt x="100495" y="539267"/>
                  </a:lnTo>
                  <a:lnTo>
                    <a:pt x="100037" y="539292"/>
                  </a:lnTo>
                  <a:lnTo>
                    <a:pt x="100850" y="539750"/>
                  </a:lnTo>
                  <a:lnTo>
                    <a:pt x="100901" y="539496"/>
                  </a:lnTo>
                  <a:close/>
                </a:path>
                <a:path w="173990" h="858520">
                  <a:moveTo>
                    <a:pt x="101231" y="480377"/>
                  </a:moveTo>
                  <a:lnTo>
                    <a:pt x="100101" y="479107"/>
                  </a:lnTo>
                  <a:lnTo>
                    <a:pt x="100495" y="480377"/>
                  </a:lnTo>
                  <a:lnTo>
                    <a:pt x="101231" y="480377"/>
                  </a:lnTo>
                  <a:close/>
                </a:path>
                <a:path w="173990" h="858520">
                  <a:moveTo>
                    <a:pt x="102552" y="479107"/>
                  </a:moveTo>
                  <a:lnTo>
                    <a:pt x="101117" y="476567"/>
                  </a:lnTo>
                  <a:lnTo>
                    <a:pt x="99745" y="477837"/>
                  </a:lnTo>
                  <a:lnTo>
                    <a:pt x="101511" y="479107"/>
                  </a:lnTo>
                  <a:lnTo>
                    <a:pt x="102552" y="479107"/>
                  </a:lnTo>
                  <a:close/>
                </a:path>
                <a:path w="173990" h="858520">
                  <a:moveTo>
                    <a:pt x="103847" y="528789"/>
                  </a:moveTo>
                  <a:lnTo>
                    <a:pt x="103797" y="528637"/>
                  </a:lnTo>
                  <a:lnTo>
                    <a:pt x="103847" y="528789"/>
                  </a:lnTo>
                  <a:close/>
                </a:path>
                <a:path w="173990" h="858520">
                  <a:moveTo>
                    <a:pt x="104673" y="529907"/>
                  </a:moveTo>
                  <a:lnTo>
                    <a:pt x="103847" y="528789"/>
                  </a:lnTo>
                  <a:lnTo>
                    <a:pt x="104216" y="529907"/>
                  </a:lnTo>
                  <a:lnTo>
                    <a:pt x="104673" y="529907"/>
                  </a:lnTo>
                  <a:close/>
                </a:path>
                <a:path w="173990" h="858520">
                  <a:moveTo>
                    <a:pt x="105943" y="532447"/>
                  </a:moveTo>
                  <a:lnTo>
                    <a:pt x="104355" y="531177"/>
                  </a:lnTo>
                  <a:lnTo>
                    <a:pt x="85369" y="531177"/>
                  </a:lnTo>
                  <a:lnTo>
                    <a:pt x="85369" y="541337"/>
                  </a:lnTo>
                  <a:lnTo>
                    <a:pt x="83286" y="541337"/>
                  </a:lnTo>
                  <a:lnTo>
                    <a:pt x="83439" y="540067"/>
                  </a:lnTo>
                  <a:lnTo>
                    <a:pt x="84416" y="540067"/>
                  </a:lnTo>
                  <a:lnTo>
                    <a:pt x="85369" y="541337"/>
                  </a:lnTo>
                  <a:lnTo>
                    <a:pt x="85369" y="531177"/>
                  </a:lnTo>
                  <a:lnTo>
                    <a:pt x="85178" y="531177"/>
                  </a:lnTo>
                  <a:lnTo>
                    <a:pt x="83870" y="531177"/>
                  </a:lnTo>
                  <a:lnTo>
                    <a:pt x="83870" y="537527"/>
                  </a:lnTo>
                  <a:lnTo>
                    <a:pt x="83845" y="538797"/>
                  </a:lnTo>
                  <a:lnTo>
                    <a:pt x="83870" y="537527"/>
                  </a:lnTo>
                  <a:lnTo>
                    <a:pt x="83870" y="531177"/>
                  </a:lnTo>
                  <a:lnTo>
                    <a:pt x="81635" y="531177"/>
                  </a:lnTo>
                  <a:lnTo>
                    <a:pt x="81521" y="532447"/>
                  </a:lnTo>
                  <a:lnTo>
                    <a:pt x="83121" y="536257"/>
                  </a:lnTo>
                  <a:lnTo>
                    <a:pt x="82918" y="538797"/>
                  </a:lnTo>
                  <a:lnTo>
                    <a:pt x="81953" y="537527"/>
                  </a:lnTo>
                  <a:lnTo>
                    <a:pt x="79819" y="537527"/>
                  </a:lnTo>
                  <a:lnTo>
                    <a:pt x="80454" y="541337"/>
                  </a:lnTo>
                  <a:lnTo>
                    <a:pt x="77177" y="543877"/>
                  </a:lnTo>
                  <a:lnTo>
                    <a:pt x="74218" y="546417"/>
                  </a:lnTo>
                  <a:lnTo>
                    <a:pt x="76758" y="547687"/>
                  </a:lnTo>
                  <a:lnTo>
                    <a:pt x="76631" y="547687"/>
                  </a:lnTo>
                  <a:lnTo>
                    <a:pt x="77597" y="548957"/>
                  </a:lnTo>
                  <a:lnTo>
                    <a:pt x="77584" y="550227"/>
                  </a:lnTo>
                  <a:lnTo>
                    <a:pt x="75641" y="548957"/>
                  </a:lnTo>
                  <a:lnTo>
                    <a:pt x="74904" y="548957"/>
                  </a:lnTo>
                  <a:lnTo>
                    <a:pt x="76695" y="551497"/>
                  </a:lnTo>
                  <a:lnTo>
                    <a:pt x="78320" y="556577"/>
                  </a:lnTo>
                  <a:lnTo>
                    <a:pt x="74472" y="557847"/>
                  </a:lnTo>
                  <a:lnTo>
                    <a:pt x="73761" y="556577"/>
                  </a:lnTo>
                  <a:lnTo>
                    <a:pt x="72021" y="557847"/>
                  </a:lnTo>
                  <a:lnTo>
                    <a:pt x="79108" y="560387"/>
                  </a:lnTo>
                  <a:lnTo>
                    <a:pt x="75450" y="560387"/>
                  </a:lnTo>
                  <a:lnTo>
                    <a:pt x="73012" y="564197"/>
                  </a:lnTo>
                  <a:lnTo>
                    <a:pt x="74358" y="568007"/>
                  </a:lnTo>
                  <a:lnTo>
                    <a:pt x="69075" y="569277"/>
                  </a:lnTo>
                  <a:lnTo>
                    <a:pt x="73126" y="571817"/>
                  </a:lnTo>
                  <a:lnTo>
                    <a:pt x="66065" y="573087"/>
                  </a:lnTo>
                  <a:lnTo>
                    <a:pt x="71856" y="574357"/>
                  </a:lnTo>
                  <a:lnTo>
                    <a:pt x="68287" y="575627"/>
                  </a:lnTo>
                  <a:lnTo>
                    <a:pt x="67424" y="575627"/>
                  </a:lnTo>
                  <a:lnTo>
                    <a:pt x="64541" y="576897"/>
                  </a:lnTo>
                  <a:lnTo>
                    <a:pt x="64020" y="578167"/>
                  </a:lnTo>
                  <a:lnTo>
                    <a:pt x="67843" y="579437"/>
                  </a:lnTo>
                  <a:lnTo>
                    <a:pt x="68148" y="580707"/>
                  </a:lnTo>
                  <a:lnTo>
                    <a:pt x="65074" y="579437"/>
                  </a:lnTo>
                  <a:lnTo>
                    <a:pt x="67868" y="581977"/>
                  </a:lnTo>
                  <a:lnTo>
                    <a:pt x="66090" y="581977"/>
                  </a:lnTo>
                  <a:lnTo>
                    <a:pt x="66967" y="583247"/>
                  </a:lnTo>
                  <a:lnTo>
                    <a:pt x="67906" y="584517"/>
                  </a:lnTo>
                  <a:lnTo>
                    <a:pt x="63741" y="585787"/>
                  </a:lnTo>
                  <a:lnTo>
                    <a:pt x="62153" y="584517"/>
                  </a:lnTo>
                  <a:lnTo>
                    <a:pt x="63487" y="588949"/>
                  </a:lnTo>
                  <a:lnTo>
                    <a:pt x="64147" y="589597"/>
                  </a:lnTo>
                  <a:lnTo>
                    <a:pt x="63614" y="589368"/>
                  </a:lnTo>
                  <a:lnTo>
                    <a:pt x="63690" y="589597"/>
                  </a:lnTo>
                  <a:lnTo>
                    <a:pt x="63360" y="589254"/>
                  </a:lnTo>
                  <a:lnTo>
                    <a:pt x="58242" y="587057"/>
                  </a:lnTo>
                  <a:lnTo>
                    <a:pt x="60591" y="589597"/>
                  </a:lnTo>
                  <a:lnTo>
                    <a:pt x="63004" y="589597"/>
                  </a:lnTo>
                  <a:lnTo>
                    <a:pt x="60871" y="590867"/>
                  </a:lnTo>
                  <a:lnTo>
                    <a:pt x="60299" y="592137"/>
                  </a:lnTo>
                  <a:lnTo>
                    <a:pt x="60667" y="593407"/>
                  </a:lnTo>
                  <a:lnTo>
                    <a:pt x="58635" y="592137"/>
                  </a:lnTo>
                  <a:lnTo>
                    <a:pt x="57315" y="594677"/>
                  </a:lnTo>
                  <a:lnTo>
                    <a:pt x="58039" y="598487"/>
                  </a:lnTo>
                  <a:lnTo>
                    <a:pt x="57137" y="601027"/>
                  </a:lnTo>
                  <a:lnTo>
                    <a:pt x="58445" y="599757"/>
                  </a:lnTo>
                  <a:lnTo>
                    <a:pt x="60286" y="601052"/>
                  </a:lnTo>
                  <a:lnTo>
                    <a:pt x="62039" y="602297"/>
                  </a:lnTo>
                  <a:lnTo>
                    <a:pt x="61353" y="602297"/>
                  </a:lnTo>
                  <a:lnTo>
                    <a:pt x="62420" y="603567"/>
                  </a:lnTo>
                  <a:lnTo>
                    <a:pt x="61734" y="603567"/>
                  </a:lnTo>
                  <a:lnTo>
                    <a:pt x="60591" y="603110"/>
                  </a:lnTo>
                  <a:lnTo>
                    <a:pt x="60464" y="602297"/>
                  </a:lnTo>
                  <a:lnTo>
                    <a:pt x="58801" y="602297"/>
                  </a:lnTo>
                  <a:lnTo>
                    <a:pt x="59194" y="602564"/>
                  </a:lnTo>
                  <a:lnTo>
                    <a:pt x="58508" y="602297"/>
                  </a:lnTo>
                  <a:lnTo>
                    <a:pt x="57619" y="602297"/>
                  </a:lnTo>
                  <a:lnTo>
                    <a:pt x="58356" y="603567"/>
                  </a:lnTo>
                  <a:lnTo>
                    <a:pt x="57607" y="603567"/>
                  </a:lnTo>
                  <a:lnTo>
                    <a:pt x="57302" y="603364"/>
                  </a:lnTo>
                  <a:lnTo>
                    <a:pt x="57378" y="603567"/>
                  </a:lnTo>
                  <a:lnTo>
                    <a:pt x="51790" y="603567"/>
                  </a:lnTo>
                  <a:lnTo>
                    <a:pt x="55079" y="604837"/>
                  </a:lnTo>
                  <a:lnTo>
                    <a:pt x="54089" y="604837"/>
                  </a:lnTo>
                  <a:lnTo>
                    <a:pt x="53200" y="607377"/>
                  </a:lnTo>
                  <a:lnTo>
                    <a:pt x="53936" y="609917"/>
                  </a:lnTo>
                  <a:lnTo>
                    <a:pt x="53416" y="611187"/>
                  </a:lnTo>
                  <a:lnTo>
                    <a:pt x="56210" y="612457"/>
                  </a:lnTo>
                  <a:lnTo>
                    <a:pt x="55308" y="613727"/>
                  </a:lnTo>
                  <a:lnTo>
                    <a:pt x="57378" y="614997"/>
                  </a:lnTo>
                  <a:lnTo>
                    <a:pt x="55994" y="616267"/>
                  </a:lnTo>
                  <a:lnTo>
                    <a:pt x="53225" y="617537"/>
                  </a:lnTo>
                  <a:lnTo>
                    <a:pt x="52882" y="618807"/>
                  </a:lnTo>
                  <a:lnTo>
                    <a:pt x="53860" y="621347"/>
                  </a:lnTo>
                  <a:lnTo>
                    <a:pt x="55143" y="620077"/>
                  </a:lnTo>
                  <a:lnTo>
                    <a:pt x="56616" y="621347"/>
                  </a:lnTo>
                  <a:lnTo>
                    <a:pt x="54025" y="621347"/>
                  </a:lnTo>
                  <a:lnTo>
                    <a:pt x="53682" y="622617"/>
                  </a:lnTo>
                  <a:lnTo>
                    <a:pt x="52133" y="621347"/>
                  </a:lnTo>
                  <a:lnTo>
                    <a:pt x="51841" y="623887"/>
                  </a:lnTo>
                  <a:lnTo>
                    <a:pt x="51727" y="625157"/>
                  </a:lnTo>
                  <a:lnTo>
                    <a:pt x="52933" y="627697"/>
                  </a:lnTo>
                  <a:lnTo>
                    <a:pt x="54648" y="627697"/>
                  </a:lnTo>
                  <a:lnTo>
                    <a:pt x="55473" y="628967"/>
                  </a:lnTo>
                  <a:lnTo>
                    <a:pt x="52590" y="628967"/>
                  </a:lnTo>
                  <a:lnTo>
                    <a:pt x="55435" y="632777"/>
                  </a:lnTo>
                  <a:lnTo>
                    <a:pt x="42748" y="634047"/>
                  </a:lnTo>
                  <a:lnTo>
                    <a:pt x="47320" y="639127"/>
                  </a:lnTo>
                  <a:lnTo>
                    <a:pt x="47091" y="637857"/>
                  </a:lnTo>
                  <a:lnTo>
                    <a:pt x="49085" y="641667"/>
                  </a:lnTo>
                  <a:lnTo>
                    <a:pt x="48272" y="642937"/>
                  </a:lnTo>
                  <a:lnTo>
                    <a:pt x="47371" y="640397"/>
                  </a:lnTo>
                  <a:lnTo>
                    <a:pt x="45516" y="641667"/>
                  </a:lnTo>
                  <a:lnTo>
                    <a:pt x="48945" y="645477"/>
                  </a:lnTo>
                  <a:lnTo>
                    <a:pt x="43510" y="645477"/>
                  </a:lnTo>
                  <a:lnTo>
                    <a:pt x="45669" y="649287"/>
                  </a:lnTo>
                  <a:lnTo>
                    <a:pt x="37515" y="649287"/>
                  </a:lnTo>
                  <a:lnTo>
                    <a:pt x="44259" y="655637"/>
                  </a:lnTo>
                  <a:lnTo>
                    <a:pt x="38646" y="656907"/>
                  </a:lnTo>
                  <a:lnTo>
                    <a:pt x="40487" y="658177"/>
                  </a:lnTo>
                  <a:lnTo>
                    <a:pt x="41338" y="659447"/>
                  </a:lnTo>
                  <a:lnTo>
                    <a:pt x="41871" y="665797"/>
                  </a:lnTo>
                  <a:lnTo>
                    <a:pt x="35471" y="669607"/>
                  </a:lnTo>
                  <a:lnTo>
                    <a:pt x="32219" y="675957"/>
                  </a:lnTo>
                  <a:lnTo>
                    <a:pt x="31140" y="677227"/>
                  </a:lnTo>
                  <a:lnTo>
                    <a:pt x="41186" y="679767"/>
                  </a:lnTo>
                  <a:lnTo>
                    <a:pt x="36144" y="681037"/>
                  </a:lnTo>
                  <a:lnTo>
                    <a:pt x="33020" y="678497"/>
                  </a:lnTo>
                  <a:lnTo>
                    <a:pt x="35826" y="684847"/>
                  </a:lnTo>
                  <a:lnTo>
                    <a:pt x="30480" y="687387"/>
                  </a:lnTo>
                  <a:lnTo>
                    <a:pt x="32778" y="692467"/>
                  </a:lnTo>
                  <a:lnTo>
                    <a:pt x="32181" y="692467"/>
                  </a:lnTo>
                  <a:lnTo>
                    <a:pt x="32181" y="696277"/>
                  </a:lnTo>
                  <a:lnTo>
                    <a:pt x="31788" y="696277"/>
                  </a:lnTo>
                  <a:lnTo>
                    <a:pt x="30708" y="695325"/>
                  </a:lnTo>
                  <a:lnTo>
                    <a:pt x="32181" y="696277"/>
                  </a:lnTo>
                  <a:lnTo>
                    <a:pt x="32181" y="692467"/>
                  </a:lnTo>
                  <a:lnTo>
                    <a:pt x="28524" y="692467"/>
                  </a:lnTo>
                  <a:lnTo>
                    <a:pt x="30200" y="695007"/>
                  </a:lnTo>
                  <a:lnTo>
                    <a:pt x="29235" y="695007"/>
                  </a:lnTo>
                  <a:lnTo>
                    <a:pt x="27559" y="696277"/>
                  </a:lnTo>
                  <a:lnTo>
                    <a:pt x="31737" y="698817"/>
                  </a:lnTo>
                  <a:lnTo>
                    <a:pt x="29362" y="698817"/>
                  </a:lnTo>
                  <a:lnTo>
                    <a:pt x="27317" y="700087"/>
                  </a:lnTo>
                  <a:lnTo>
                    <a:pt x="30276" y="700087"/>
                  </a:lnTo>
                  <a:lnTo>
                    <a:pt x="28511" y="701357"/>
                  </a:lnTo>
                  <a:lnTo>
                    <a:pt x="30721" y="703897"/>
                  </a:lnTo>
                  <a:lnTo>
                    <a:pt x="28727" y="705167"/>
                  </a:lnTo>
                  <a:lnTo>
                    <a:pt x="31648" y="706437"/>
                  </a:lnTo>
                  <a:lnTo>
                    <a:pt x="26492" y="707707"/>
                  </a:lnTo>
                  <a:lnTo>
                    <a:pt x="30873" y="708977"/>
                  </a:lnTo>
                  <a:lnTo>
                    <a:pt x="26314" y="707707"/>
                  </a:lnTo>
                  <a:lnTo>
                    <a:pt x="26428" y="710247"/>
                  </a:lnTo>
                  <a:lnTo>
                    <a:pt x="28346" y="711517"/>
                  </a:lnTo>
                  <a:lnTo>
                    <a:pt x="46837" y="711517"/>
                  </a:lnTo>
                  <a:lnTo>
                    <a:pt x="44538" y="708977"/>
                  </a:lnTo>
                  <a:lnTo>
                    <a:pt x="43395" y="707707"/>
                  </a:lnTo>
                  <a:lnTo>
                    <a:pt x="49212" y="707707"/>
                  </a:lnTo>
                  <a:lnTo>
                    <a:pt x="48907" y="706437"/>
                  </a:lnTo>
                  <a:lnTo>
                    <a:pt x="48818" y="705167"/>
                  </a:lnTo>
                  <a:lnTo>
                    <a:pt x="48742" y="703770"/>
                  </a:lnTo>
                  <a:lnTo>
                    <a:pt x="48920" y="702627"/>
                  </a:lnTo>
                  <a:lnTo>
                    <a:pt x="49504" y="702627"/>
                  </a:lnTo>
                  <a:lnTo>
                    <a:pt x="49872" y="703770"/>
                  </a:lnTo>
                  <a:lnTo>
                    <a:pt x="51981" y="702627"/>
                  </a:lnTo>
                  <a:lnTo>
                    <a:pt x="44196" y="701357"/>
                  </a:lnTo>
                  <a:lnTo>
                    <a:pt x="46812" y="698817"/>
                  </a:lnTo>
                  <a:lnTo>
                    <a:pt x="50317" y="698817"/>
                  </a:lnTo>
                  <a:lnTo>
                    <a:pt x="48260" y="701357"/>
                  </a:lnTo>
                  <a:lnTo>
                    <a:pt x="49669" y="700087"/>
                  </a:lnTo>
                  <a:lnTo>
                    <a:pt x="56311" y="702627"/>
                  </a:lnTo>
                  <a:lnTo>
                    <a:pt x="52870" y="700087"/>
                  </a:lnTo>
                  <a:lnTo>
                    <a:pt x="49415" y="697547"/>
                  </a:lnTo>
                  <a:lnTo>
                    <a:pt x="56426" y="697547"/>
                  </a:lnTo>
                  <a:lnTo>
                    <a:pt x="54254" y="696277"/>
                  </a:lnTo>
                  <a:lnTo>
                    <a:pt x="52095" y="695007"/>
                  </a:lnTo>
                  <a:lnTo>
                    <a:pt x="52882" y="692797"/>
                  </a:lnTo>
                  <a:lnTo>
                    <a:pt x="50952" y="691197"/>
                  </a:lnTo>
                  <a:lnTo>
                    <a:pt x="50444" y="688657"/>
                  </a:lnTo>
                  <a:lnTo>
                    <a:pt x="49974" y="687387"/>
                  </a:lnTo>
                  <a:lnTo>
                    <a:pt x="49568" y="687387"/>
                  </a:lnTo>
                  <a:lnTo>
                    <a:pt x="49250" y="686117"/>
                  </a:lnTo>
                  <a:lnTo>
                    <a:pt x="50800" y="686117"/>
                  </a:lnTo>
                  <a:lnTo>
                    <a:pt x="52311" y="684847"/>
                  </a:lnTo>
                  <a:lnTo>
                    <a:pt x="55130" y="686117"/>
                  </a:lnTo>
                  <a:lnTo>
                    <a:pt x="54902" y="687387"/>
                  </a:lnTo>
                  <a:lnTo>
                    <a:pt x="58699" y="687387"/>
                  </a:lnTo>
                  <a:lnTo>
                    <a:pt x="55270" y="684847"/>
                  </a:lnTo>
                  <a:lnTo>
                    <a:pt x="57645" y="684847"/>
                  </a:lnTo>
                  <a:lnTo>
                    <a:pt x="57734" y="682307"/>
                  </a:lnTo>
                  <a:lnTo>
                    <a:pt x="53759" y="682307"/>
                  </a:lnTo>
                  <a:lnTo>
                    <a:pt x="54216" y="681037"/>
                  </a:lnTo>
                  <a:lnTo>
                    <a:pt x="54686" y="679767"/>
                  </a:lnTo>
                  <a:lnTo>
                    <a:pt x="53428" y="679767"/>
                  </a:lnTo>
                  <a:lnTo>
                    <a:pt x="49834" y="677227"/>
                  </a:lnTo>
                  <a:lnTo>
                    <a:pt x="55918" y="678497"/>
                  </a:lnTo>
                  <a:lnTo>
                    <a:pt x="53340" y="677227"/>
                  </a:lnTo>
                  <a:lnTo>
                    <a:pt x="57429" y="677227"/>
                  </a:lnTo>
                  <a:lnTo>
                    <a:pt x="56692" y="675957"/>
                  </a:lnTo>
                  <a:lnTo>
                    <a:pt x="54368" y="673417"/>
                  </a:lnTo>
                  <a:lnTo>
                    <a:pt x="54025" y="672147"/>
                  </a:lnTo>
                  <a:lnTo>
                    <a:pt x="55105" y="672655"/>
                  </a:lnTo>
                  <a:lnTo>
                    <a:pt x="54876" y="672147"/>
                  </a:lnTo>
                  <a:lnTo>
                    <a:pt x="54292" y="670877"/>
                  </a:lnTo>
                  <a:lnTo>
                    <a:pt x="54800" y="669607"/>
                  </a:lnTo>
                  <a:lnTo>
                    <a:pt x="62445" y="672147"/>
                  </a:lnTo>
                  <a:lnTo>
                    <a:pt x="60629" y="669607"/>
                  </a:lnTo>
                  <a:lnTo>
                    <a:pt x="57912" y="665797"/>
                  </a:lnTo>
                  <a:lnTo>
                    <a:pt x="64262" y="665797"/>
                  </a:lnTo>
                  <a:lnTo>
                    <a:pt x="62217" y="663257"/>
                  </a:lnTo>
                  <a:lnTo>
                    <a:pt x="67106" y="660717"/>
                  </a:lnTo>
                  <a:lnTo>
                    <a:pt x="67602" y="656907"/>
                  </a:lnTo>
                  <a:lnTo>
                    <a:pt x="61493" y="654367"/>
                  </a:lnTo>
                  <a:lnTo>
                    <a:pt x="61937" y="654367"/>
                  </a:lnTo>
                  <a:lnTo>
                    <a:pt x="63690" y="653859"/>
                  </a:lnTo>
                  <a:lnTo>
                    <a:pt x="65138" y="655167"/>
                  </a:lnTo>
                  <a:lnTo>
                    <a:pt x="65189" y="653427"/>
                  </a:lnTo>
                  <a:lnTo>
                    <a:pt x="66294" y="653097"/>
                  </a:lnTo>
                  <a:lnTo>
                    <a:pt x="68237" y="651827"/>
                  </a:lnTo>
                  <a:lnTo>
                    <a:pt x="67437" y="653097"/>
                  </a:lnTo>
                  <a:lnTo>
                    <a:pt x="68834" y="654367"/>
                  </a:lnTo>
                  <a:lnTo>
                    <a:pt x="69786" y="651827"/>
                  </a:lnTo>
                  <a:lnTo>
                    <a:pt x="71653" y="654367"/>
                  </a:lnTo>
                  <a:lnTo>
                    <a:pt x="73609" y="653097"/>
                  </a:lnTo>
                  <a:lnTo>
                    <a:pt x="71335" y="653097"/>
                  </a:lnTo>
                  <a:lnTo>
                    <a:pt x="70624" y="651827"/>
                  </a:lnTo>
                  <a:lnTo>
                    <a:pt x="71742" y="650557"/>
                  </a:lnTo>
                  <a:lnTo>
                    <a:pt x="68516" y="651827"/>
                  </a:lnTo>
                  <a:lnTo>
                    <a:pt x="65925" y="648017"/>
                  </a:lnTo>
                  <a:lnTo>
                    <a:pt x="74269" y="650557"/>
                  </a:lnTo>
                  <a:lnTo>
                    <a:pt x="71716" y="648017"/>
                  </a:lnTo>
                  <a:lnTo>
                    <a:pt x="73431" y="649287"/>
                  </a:lnTo>
                  <a:lnTo>
                    <a:pt x="72644" y="648017"/>
                  </a:lnTo>
                  <a:lnTo>
                    <a:pt x="74777" y="644207"/>
                  </a:lnTo>
                  <a:lnTo>
                    <a:pt x="72491" y="642937"/>
                  </a:lnTo>
                  <a:lnTo>
                    <a:pt x="70205" y="641667"/>
                  </a:lnTo>
                  <a:lnTo>
                    <a:pt x="72745" y="641667"/>
                  </a:lnTo>
                  <a:lnTo>
                    <a:pt x="73025" y="642937"/>
                  </a:lnTo>
                  <a:lnTo>
                    <a:pt x="73837" y="641667"/>
                  </a:lnTo>
                  <a:lnTo>
                    <a:pt x="74637" y="640397"/>
                  </a:lnTo>
                  <a:lnTo>
                    <a:pt x="72682" y="637857"/>
                  </a:lnTo>
                  <a:lnTo>
                    <a:pt x="69735" y="634047"/>
                  </a:lnTo>
                  <a:lnTo>
                    <a:pt x="73456" y="632777"/>
                  </a:lnTo>
                  <a:lnTo>
                    <a:pt x="74879" y="634047"/>
                  </a:lnTo>
                  <a:lnTo>
                    <a:pt x="74625" y="632777"/>
                  </a:lnTo>
                  <a:lnTo>
                    <a:pt x="72351" y="631507"/>
                  </a:lnTo>
                  <a:lnTo>
                    <a:pt x="74574" y="631507"/>
                  </a:lnTo>
                  <a:lnTo>
                    <a:pt x="73482" y="630237"/>
                  </a:lnTo>
                  <a:lnTo>
                    <a:pt x="74561" y="628967"/>
                  </a:lnTo>
                  <a:lnTo>
                    <a:pt x="76060" y="630237"/>
                  </a:lnTo>
                  <a:lnTo>
                    <a:pt x="78867" y="628967"/>
                  </a:lnTo>
                  <a:lnTo>
                    <a:pt x="73266" y="625157"/>
                  </a:lnTo>
                  <a:lnTo>
                    <a:pt x="72961" y="622617"/>
                  </a:lnTo>
                  <a:lnTo>
                    <a:pt x="77381" y="623887"/>
                  </a:lnTo>
                  <a:lnTo>
                    <a:pt x="80530" y="621347"/>
                  </a:lnTo>
                  <a:lnTo>
                    <a:pt x="81140" y="621347"/>
                  </a:lnTo>
                  <a:lnTo>
                    <a:pt x="81661" y="620077"/>
                  </a:lnTo>
                  <a:lnTo>
                    <a:pt x="82715" y="617537"/>
                  </a:lnTo>
                  <a:lnTo>
                    <a:pt x="79235" y="614997"/>
                  </a:lnTo>
                  <a:lnTo>
                    <a:pt x="78486" y="611187"/>
                  </a:lnTo>
                  <a:lnTo>
                    <a:pt x="83858" y="609917"/>
                  </a:lnTo>
                  <a:lnTo>
                    <a:pt x="82499" y="604837"/>
                  </a:lnTo>
                  <a:lnTo>
                    <a:pt x="86131" y="602297"/>
                  </a:lnTo>
                  <a:lnTo>
                    <a:pt x="85178" y="602297"/>
                  </a:lnTo>
                  <a:lnTo>
                    <a:pt x="82715" y="601027"/>
                  </a:lnTo>
                  <a:lnTo>
                    <a:pt x="83566" y="601027"/>
                  </a:lnTo>
                  <a:lnTo>
                    <a:pt x="81788" y="599757"/>
                  </a:lnTo>
                  <a:lnTo>
                    <a:pt x="80022" y="598487"/>
                  </a:lnTo>
                  <a:lnTo>
                    <a:pt x="84010" y="599757"/>
                  </a:lnTo>
                  <a:lnTo>
                    <a:pt x="87985" y="599757"/>
                  </a:lnTo>
                  <a:lnTo>
                    <a:pt x="87388" y="598487"/>
                  </a:lnTo>
                  <a:lnTo>
                    <a:pt x="87871" y="597217"/>
                  </a:lnTo>
                  <a:lnTo>
                    <a:pt x="82664" y="595947"/>
                  </a:lnTo>
                  <a:lnTo>
                    <a:pt x="86385" y="593407"/>
                  </a:lnTo>
                  <a:lnTo>
                    <a:pt x="86690" y="590867"/>
                  </a:lnTo>
                  <a:lnTo>
                    <a:pt x="86779" y="588327"/>
                  </a:lnTo>
                  <a:lnTo>
                    <a:pt x="89789" y="587057"/>
                  </a:lnTo>
                  <a:lnTo>
                    <a:pt x="88709" y="585787"/>
                  </a:lnTo>
                  <a:lnTo>
                    <a:pt x="89014" y="584517"/>
                  </a:lnTo>
                  <a:lnTo>
                    <a:pt x="90754" y="584517"/>
                  </a:lnTo>
                  <a:lnTo>
                    <a:pt x="92798" y="581977"/>
                  </a:lnTo>
                  <a:lnTo>
                    <a:pt x="92862" y="580707"/>
                  </a:lnTo>
                  <a:lnTo>
                    <a:pt x="92938" y="579437"/>
                  </a:lnTo>
                  <a:lnTo>
                    <a:pt x="94780" y="580707"/>
                  </a:lnTo>
                  <a:lnTo>
                    <a:pt x="95415" y="579437"/>
                  </a:lnTo>
                  <a:lnTo>
                    <a:pt x="87236" y="575627"/>
                  </a:lnTo>
                  <a:lnTo>
                    <a:pt x="87477" y="574357"/>
                  </a:lnTo>
                  <a:lnTo>
                    <a:pt x="91821" y="575627"/>
                  </a:lnTo>
                  <a:lnTo>
                    <a:pt x="92176" y="574357"/>
                  </a:lnTo>
                  <a:lnTo>
                    <a:pt x="92532" y="573087"/>
                  </a:lnTo>
                  <a:lnTo>
                    <a:pt x="97078" y="571817"/>
                  </a:lnTo>
                  <a:lnTo>
                    <a:pt x="94068" y="568007"/>
                  </a:lnTo>
                  <a:lnTo>
                    <a:pt x="95859" y="569277"/>
                  </a:lnTo>
                  <a:lnTo>
                    <a:pt x="96393" y="568007"/>
                  </a:lnTo>
                  <a:lnTo>
                    <a:pt x="100228" y="566737"/>
                  </a:lnTo>
                  <a:lnTo>
                    <a:pt x="94335" y="564197"/>
                  </a:lnTo>
                  <a:lnTo>
                    <a:pt x="98094" y="565467"/>
                  </a:lnTo>
                  <a:lnTo>
                    <a:pt x="97243" y="564197"/>
                  </a:lnTo>
                  <a:lnTo>
                    <a:pt x="95542" y="561657"/>
                  </a:lnTo>
                  <a:lnTo>
                    <a:pt x="94335" y="560387"/>
                  </a:lnTo>
                  <a:lnTo>
                    <a:pt x="97040" y="561657"/>
                  </a:lnTo>
                  <a:lnTo>
                    <a:pt x="93878" y="559117"/>
                  </a:lnTo>
                  <a:lnTo>
                    <a:pt x="92925" y="559117"/>
                  </a:lnTo>
                  <a:lnTo>
                    <a:pt x="92697" y="557847"/>
                  </a:lnTo>
                  <a:lnTo>
                    <a:pt x="92456" y="556577"/>
                  </a:lnTo>
                  <a:lnTo>
                    <a:pt x="92938" y="556577"/>
                  </a:lnTo>
                  <a:lnTo>
                    <a:pt x="94348" y="557542"/>
                  </a:lnTo>
                  <a:lnTo>
                    <a:pt x="95770" y="556577"/>
                  </a:lnTo>
                  <a:lnTo>
                    <a:pt x="91617" y="555307"/>
                  </a:lnTo>
                  <a:lnTo>
                    <a:pt x="95796" y="555307"/>
                  </a:lnTo>
                  <a:lnTo>
                    <a:pt x="94830" y="554037"/>
                  </a:lnTo>
                  <a:lnTo>
                    <a:pt x="93002" y="552767"/>
                  </a:lnTo>
                  <a:lnTo>
                    <a:pt x="92163" y="551497"/>
                  </a:lnTo>
                  <a:lnTo>
                    <a:pt x="95605" y="551497"/>
                  </a:lnTo>
                  <a:lnTo>
                    <a:pt x="94703" y="550227"/>
                  </a:lnTo>
                  <a:lnTo>
                    <a:pt x="93802" y="548957"/>
                  </a:lnTo>
                  <a:lnTo>
                    <a:pt x="95745" y="548957"/>
                  </a:lnTo>
                  <a:lnTo>
                    <a:pt x="96481" y="550227"/>
                  </a:lnTo>
                  <a:lnTo>
                    <a:pt x="99085" y="548957"/>
                  </a:lnTo>
                  <a:lnTo>
                    <a:pt x="98323" y="548347"/>
                  </a:lnTo>
                  <a:lnTo>
                    <a:pt x="98031" y="548957"/>
                  </a:lnTo>
                  <a:lnTo>
                    <a:pt x="97917" y="548017"/>
                  </a:lnTo>
                  <a:lnTo>
                    <a:pt x="94361" y="545147"/>
                  </a:lnTo>
                  <a:lnTo>
                    <a:pt x="99301" y="545147"/>
                  </a:lnTo>
                  <a:lnTo>
                    <a:pt x="98653" y="547687"/>
                  </a:lnTo>
                  <a:lnTo>
                    <a:pt x="98539" y="548017"/>
                  </a:lnTo>
                  <a:lnTo>
                    <a:pt x="100418" y="548957"/>
                  </a:lnTo>
                  <a:lnTo>
                    <a:pt x="101346" y="547687"/>
                  </a:lnTo>
                  <a:lnTo>
                    <a:pt x="104482" y="550227"/>
                  </a:lnTo>
                  <a:lnTo>
                    <a:pt x="102946" y="548957"/>
                  </a:lnTo>
                  <a:lnTo>
                    <a:pt x="101765" y="547687"/>
                  </a:lnTo>
                  <a:lnTo>
                    <a:pt x="99415" y="545147"/>
                  </a:lnTo>
                  <a:lnTo>
                    <a:pt x="101066" y="543877"/>
                  </a:lnTo>
                  <a:lnTo>
                    <a:pt x="102006" y="543877"/>
                  </a:lnTo>
                  <a:lnTo>
                    <a:pt x="102247" y="545147"/>
                  </a:lnTo>
                  <a:lnTo>
                    <a:pt x="102616" y="543877"/>
                  </a:lnTo>
                  <a:lnTo>
                    <a:pt x="103098" y="542607"/>
                  </a:lnTo>
                  <a:lnTo>
                    <a:pt x="103263" y="542607"/>
                  </a:lnTo>
                  <a:lnTo>
                    <a:pt x="105435" y="543877"/>
                  </a:lnTo>
                  <a:lnTo>
                    <a:pt x="104940" y="541337"/>
                  </a:lnTo>
                  <a:lnTo>
                    <a:pt x="105283" y="541337"/>
                  </a:lnTo>
                  <a:lnTo>
                    <a:pt x="103924" y="540727"/>
                  </a:lnTo>
                  <a:lnTo>
                    <a:pt x="103924" y="542607"/>
                  </a:lnTo>
                  <a:lnTo>
                    <a:pt x="103339" y="542607"/>
                  </a:lnTo>
                  <a:lnTo>
                    <a:pt x="103276" y="541782"/>
                  </a:lnTo>
                  <a:lnTo>
                    <a:pt x="103924" y="542607"/>
                  </a:lnTo>
                  <a:lnTo>
                    <a:pt x="103924" y="540727"/>
                  </a:lnTo>
                  <a:lnTo>
                    <a:pt x="102476" y="540067"/>
                  </a:lnTo>
                  <a:lnTo>
                    <a:pt x="103238" y="538797"/>
                  </a:lnTo>
                  <a:lnTo>
                    <a:pt x="100901" y="538797"/>
                  </a:lnTo>
                  <a:lnTo>
                    <a:pt x="100939" y="540067"/>
                  </a:lnTo>
                  <a:lnTo>
                    <a:pt x="100787" y="541337"/>
                  </a:lnTo>
                  <a:lnTo>
                    <a:pt x="100469" y="542607"/>
                  </a:lnTo>
                  <a:lnTo>
                    <a:pt x="99250" y="541337"/>
                  </a:lnTo>
                  <a:lnTo>
                    <a:pt x="98247" y="540067"/>
                  </a:lnTo>
                  <a:lnTo>
                    <a:pt x="100037" y="540067"/>
                  </a:lnTo>
                  <a:lnTo>
                    <a:pt x="97967" y="538797"/>
                  </a:lnTo>
                  <a:lnTo>
                    <a:pt x="95885" y="537527"/>
                  </a:lnTo>
                  <a:lnTo>
                    <a:pt x="100088" y="537527"/>
                  </a:lnTo>
                  <a:lnTo>
                    <a:pt x="102793" y="536257"/>
                  </a:lnTo>
                  <a:lnTo>
                    <a:pt x="105283" y="537527"/>
                  </a:lnTo>
                  <a:lnTo>
                    <a:pt x="104863" y="536257"/>
                  </a:lnTo>
                  <a:lnTo>
                    <a:pt x="104444" y="534987"/>
                  </a:lnTo>
                  <a:lnTo>
                    <a:pt x="105943" y="532447"/>
                  </a:lnTo>
                  <a:close/>
                </a:path>
                <a:path w="173990" h="858520">
                  <a:moveTo>
                    <a:pt x="108115" y="513397"/>
                  </a:moveTo>
                  <a:lnTo>
                    <a:pt x="107149" y="514184"/>
                  </a:lnTo>
                  <a:lnTo>
                    <a:pt x="106654" y="514667"/>
                  </a:lnTo>
                  <a:lnTo>
                    <a:pt x="107276" y="514667"/>
                  </a:lnTo>
                  <a:lnTo>
                    <a:pt x="108115" y="513397"/>
                  </a:lnTo>
                  <a:close/>
                </a:path>
                <a:path w="173990" h="858520">
                  <a:moveTo>
                    <a:pt x="117195" y="476491"/>
                  </a:moveTo>
                  <a:lnTo>
                    <a:pt x="115582" y="475627"/>
                  </a:lnTo>
                  <a:lnTo>
                    <a:pt x="115671" y="475856"/>
                  </a:lnTo>
                  <a:lnTo>
                    <a:pt x="117195" y="476491"/>
                  </a:lnTo>
                  <a:close/>
                </a:path>
                <a:path w="173990" h="858520">
                  <a:moveTo>
                    <a:pt x="123685" y="481647"/>
                  </a:moveTo>
                  <a:lnTo>
                    <a:pt x="123431" y="480377"/>
                  </a:lnTo>
                  <a:lnTo>
                    <a:pt x="120192" y="477837"/>
                  </a:lnTo>
                  <a:lnTo>
                    <a:pt x="116141" y="477837"/>
                  </a:lnTo>
                  <a:lnTo>
                    <a:pt x="115658" y="476567"/>
                  </a:lnTo>
                  <a:lnTo>
                    <a:pt x="113411" y="475297"/>
                  </a:lnTo>
                  <a:lnTo>
                    <a:pt x="111163" y="474027"/>
                  </a:lnTo>
                  <a:lnTo>
                    <a:pt x="106768" y="472757"/>
                  </a:lnTo>
                  <a:lnTo>
                    <a:pt x="102743" y="472757"/>
                  </a:lnTo>
                  <a:lnTo>
                    <a:pt x="104965" y="475297"/>
                  </a:lnTo>
                  <a:lnTo>
                    <a:pt x="102565" y="475297"/>
                  </a:lnTo>
                  <a:lnTo>
                    <a:pt x="102908" y="474027"/>
                  </a:lnTo>
                  <a:lnTo>
                    <a:pt x="100558" y="474027"/>
                  </a:lnTo>
                  <a:lnTo>
                    <a:pt x="102235" y="475297"/>
                  </a:lnTo>
                  <a:lnTo>
                    <a:pt x="103289" y="476567"/>
                  </a:lnTo>
                  <a:lnTo>
                    <a:pt x="102057" y="475297"/>
                  </a:lnTo>
                  <a:lnTo>
                    <a:pt x="100609" y="475297"/>
                  </a:lnTo>
                  <a:lnTo>
                    <a:pt x="104406" y="479107"/>
                  </a:lnTo>
                  <a:lnTo>
                    <a:pt x="104013" y="479107"/>
                  </a:lnTo>
                  <a:lnTo>
                    <a:pt x="104902" y="480377"/>
                  </a:lnTo>
                  <a:lnTo>
                    <a:pt x="104508" y="480377"/>
                  </a:lnTo>
                  <a:lnTo>
                    <a:pt x="104508" y="525792"/>
                  </a:lnTo>
                  <a:lnTo>
                    <a:pt x="101828" y="524827"/>
                  </a:lnTo>
                  <a:lnTo>
                    <a:pt x="103987" y="523557"/>
                  </a:lnTo>
                  <a:lnTo>
                    <a:pt x="104508" y="525792"/>
                  </a:lnTo>
                  <a:lnTo>
                    <a:pt x="104508" y="480377"/>
                  </a:lnTo>
                  <a:lnTo>
                    <a:pt x="102552" y="480377"/>
                  </a:lnTo>
                  <a:lnTo>
                    <a:pt x="100939" y="479107"/>
                  </a:lnTo>
                  <a:lnTo>
                    <a:pt x="102387" y="480377"/>
                  </a:lnTo>
                  <a:lnTo>
                    <a:pt x="101231" y="480377"/>
                  </a:lnTo>
                  <a:lnTo>
                    <a:pt x="99936" y="481647"/>
                  </a:lnTo>
                  <a:lnTo>
                    <a:pt x="102209" y="482917"/>
                  </a:lnTo>
                  <a:lnTo>
                    <a:pt x="99364" y="482917"/>
                  </a:lnTo>
                  <a:lnTo>
                    <a:pt x="101892" y="485457"/>
                  </a:lnTo>
                  <a:lnTo>
                    <a:pt x="97599" y="484187"/>
                  </a:lnTo>
                  <a:lnTo>
                    <a:pt x="98539" y="485457"/>
                  </a:lnTo>
                  <a:lnTo>
                    <a:pt x="100507" y="486727"/>
                  </a:lnTo>
                  <a:lnTo>
                    <a:pt x="100406" y="487997"/>
                  </a:lnTo>
                  <a:lnTo>
                    <a:pt x="95732" y="484187"/>
                  </a:lnTo>
                  <a:lnTo>
                    <a:pt x="99123" y="490537"/>
                  </a:lnTo>
                  <a:lnTo>
                    <a:pt x="93700" y="487997"/>
                  </a:lnTo>
                  <a:lnTo>
                    <a:pt x="97993" y="490537"/>
                  </a:lnTo>
                  <a:lnTo>
                    <a:pt x="94462" y="491807"/>
                  </a:lnTo>
                  <a:lnTo>
                    <a:pt x="96418" y="494347"/>
                  </a:lnTo>
                  <a:lnTo>
                    <a:pt x="92341" y="494347"/>
                  </a:lnTo>
                  <a:lnTo>
                    <a:pt x="96151" y="496887"/>
                  </a:lnTo>
                  <a:lnTo>
                    <a:pt x="96494" y="498157"/>
                  </a:lnTo>
                  <a:lnTo>
                    <a:pt x="98577" y="499427"/>
                  </a:lnTo>
                  <a:lnTo>
                    <a:pt x="94437" y="499427"/>
                  </a:lnTo>
                  <a:lnTo>
                    <a:pt x="94310" y="496887"/>
                  </a:lnTo>
                  <a:lnTo>
                    <a:pt x="90614" y="496887"/>
                  </a:lnTo>
                  <a:lnTo>
                    <a:pt x="93751" y="498157"/>
                  </a:lnTo>
                  <a:lnTo>
                    <a:pt x="92989" y="499427"/>
                  </a:lnTo>
                  <a:lnTo>
                    <a:pt x="95745" y="500697"/>
                  </a:lnTo>
                  <a:lnTo>
                    <a:pt x="94335" y="500697"/>
                  </a:lnTo>
                  <a:lnTo>
                    <a:pt x="90970" y="499427"/>
                  </a:lnTo>
                  <a:lnTo>
                    <a:pt x="95745" y="501967"/>
                  </a:lnTo>
                  <a:lnTo>
                    <a:pt x="91490" y="500697"/>
                  </a:lnTo>
                  <a:lnTo>
                    <a:pt x="94183" y="503237"/>
                  </a:lnTo>
                  <a:lnTo>
                    <a:pt x="91338" y="503237"/>
                  </a:lnTo>
                  <a:lnTo>
                    <a:pt x="89547" y="501967"/>
                  </a:lnTo>
                  <a:lnTo>
                    <a:pt x="90500" y="503237"/>
                  </a:lnTo>
                  <a:lnTo>
                    <a:pt x="90843" y="503237"/>
                  </a:lnTo>
                  <a:lnTo>
                    <a:pt x="92811" y="504507"/>
                  </a:lnTo>
                  <a:lnTo>
                    <a:pt x="93218" y="507047"/>
                  </a:lnTo>
                  <a:lnTo>
                    <a:pt x="89839" y="504507"/>
                  </a:lnTo>
                  <a:lnTo>
                    <a:pt x="87769" y="504507"/>
                  </a:lnTo>
                  <a:lnTo>
                    <a:pt x="88341" y="505777"/>
                  </a:lnTo>
                  <a:lnTo>
                    <a:pt x="91389" y="508317"/>
                  </a:lnTo>
                  <a:lnTo>
                    <a:pt x="89357" y="508317"/>
                  </a:lnTo>
                  <a:lnTo>
                    <a:pt x="91846" y="510857"/>
                  </a:lnTo>
                  <a:lnTo>
                    <a:pt x="89725" y="511619"/>
                  </a:lnTo>
                  <a:lnTo>
                    <a:pt x="89725" y="513295"/>
                  </a:lnTo>
                  <a:lnTo>
                    <a:pt x="88430" y="512940"/>
                  </a:lnTo>
                  <a:lnTo>
                    <a:pt x="88328" y="512178"/>
                  </a:lnTo>
                  <a:lnTo>
                    <a:pt x="89725" y="513295"/>
                  </a:lnTo>
                  <a:lnTo>
                    <a:pt x="89725" y="511619"/>
                  </a:lnTo>
                  <a:lnTo>
                    <a:pt x="88315" y="512114"/>
                  </a:lnTo>
                  <a:lnTo>
                    <a:pt x="88214" y="511276"/>
                  </a:lnTo>
                  <a:lnTo>
                    <a:pt x="87795" y="513054"/>
                  </a:lnTo>
                  <a:lnTo>
                    <a:pt x="88646" y="513105"/>
                  </a:lnTo>
                  <a:lnTo>
                    <a:pt x="89547" y="513295"/>
                  </a:lnTo>
                  <a:lnTo>
                    <a:pt x="89789" y="513359"/>
                  </a:lnTo>
                  <a:lnTo>
                    <a:pt x="91440" y="514667"/>
                  </a:lnTo>
                  <a:lnTo>
                    <a:pt x="94246" y="514667"/>
                  </a:lnTo>
                  <a:lnTo>
                    <a:pt x="95542" y="515937"/>
                  </a:lnTo>
                  <a:lnTo>
                    <a:pt x="95377" y="515937"/>
                  </a:lnTo>
                  <a:lnTo>
                    <a:pt x="97409" y="517207"/>
                  </a:lnTo>
                  <a:lnTo>
                    <a:pt x="95148" y="517207"/>
                  </a:lnTo>
                  <a:lnTo>
                    <a:pt x="94208" y="515937"/>
                  </a:lnTo>
                  <a:lnTo>
                    <a:pt x="93535" y="515937"/>
                  </a:lnTo>
                  <a:lnTo>
                    <a:pt x="94310" y="517207"/>
                  </a:lnTo>
                  <a:lnTo>
                    <a:pt x="91973" y="516394"/>
                  </a:lnTo>
                  <a:lnTo>
                    <a:pt x="93840" y="518477"/>
                  </a:lnTo>
                  <a:lnTo>
                    <a:pt x="92519" y="519747"/>
                  </a:lnTo>
                  <a:lnTo>
                    <a:pt x="89077" y="518477"/>
                  </a:lnTo>
                  <a:lnTo>
                    <a:pt x="92252" y="517207"/>
                  </a:lnTo>
                  <a:lnTo>
                    <a:pt x="88773" y="517207"/>
                  </a:lnTo>
                  <a:lnTo>
                    <a:pt x="90614" y="515937"/>
                  </a:lnTo>
                  <a:lnTo>
                    <a:pt x="84899" y="515937"/>
                  </a:lnTo>
                  <a:lnTo>
                    <a:pt x="90982" y="514731"/>
                  </a:lnTo>
                  <a:lnTo>
                    <a:pt x="85293" y="514667"/>
                  </a:lnTo>
                  <a:lnTo>
                    <a:pt x="83566" y="515937"/>
                  </a:lnTo>
                  <a:lnTo>
                    <a:pt x="86144" y="517207"/>
                  </a:lnTo>
                  <a:lnTo>
                    <a:pt x="84429" y="518477"/>
                  </a:lnTo>
                  <a:lnTo>
                    <a:pt x="86131" y="519747"/>
                  </a:lnTo>
                  <a:lnTo>
                    <a:pt x="87249" y="519747"/>
                  </a:lnTo>
                  <a:lnTo>
                    <a:pt x="88938" y="521017"/>
                  </a:lnTo>
                  <a:lnTo>
                    <a:pt x="91262" y="524827"/>
                  </a:lnTo>
                  <a:lnTo>
                    <a:pt x="79692" y="519747"/>
                  </a:lnTo>
                  <a:lnTo>
                    <a:pt x="83413" y="523557"/>
                  </a:lnTo>
                  <a:lnTo>
                    <a:pt x="85458" y="524827"/>
                  </a:lnTo>
                  <a:lnTo>
                    <a:pt x="89623" y="527367"/>
                  </a:lnTo>
                  <a:lnTo>
                    <a:pt x="86842" y="527367"/>
                  </a:lnTo>
                  <a:lnTo>
                    <a:pt x="83223" y="526097"/>
                  </a:lnTo>
                  <a:lnTo>
                    <a:pt x="82143" y="527367"/>
                  </a:lnTo>
                  <a:lnTo>
                    <a:pt x="88277" y="528637"/>
                  </a:lnTo>
                  <a:lnTo>
                    <a:pt x="85204" y="529818"/>
                  </a:lnTo>
                  <a:lnTo>
                    <a:pt x="85534" y="529907"/>
                  </a:lnTo>
                  <a:lnTo>
                    <a:pt x="102755" y="529907"/>
                  </a:lnTo>
                  <a:lnTo>
                    <a:pt x="101168" y="528637"/>
                  </a:lnTo>
                  <a:lnTo>
                    <a:pt x="103733" y="528637"/>
                  </a:lnTo>
                  <a:lnTo>
                    <a:pt x="104546" y="527367"/>
                  </a:lnTo>
                  <a:lnTo>
                    <a:pt x="104787" y="526986"/>
                  </a:lnTo>
                  <a:lnTo>
                    <a:pt x="104902" y="526808"/>
                  </a:lnTo>
                  <a:lnTo>
                    <a:pt x="105359" y="526097"/>
                  </a:lnTo>
                  <a:lnTo>
                    <a:pt x="104940" y="525945"/>
                  </a:lnTo>
                  <a:lnTo>
                    <a:pt x="104990" y="524827"/>
                  </a:lnTo>
                  <a:lnTo>
                    <a:pt x="106006" y="526097"/>
                  </a:lnTo>
                  <a:lnTo>
                    <a:pt x="107061" y="524827"/>
                  </a:lnTo>
                  <a:lnTo>
                    <a:pt x="108127" y="523557"/>
                  </a:lnTo>
                  <a:lnTo>
                    <a:pt x="106387" y="519747"/>
                  </a:lnTo>
                  <a:lnTo>
                    <a:pt x="105448" y="517207"/>
                  </a:lnTo>
                  <a:lnTo>
                    <a:pt x="104990" y="515937"/>
                  </a:lnTo>
                  <a:lnTo>
                    <a:pt x="107149" y="514184"/>
                  </a:lnTo>
                  <a:lnTo>
                    <a:pt x="111772" y="509587"/>
                  </a:lnTo>
                  <a:lnTo>
                    <a:pt x="110274" y="507047"/>
                  </a:lnTo>
                  <a:lnTo>
                    <a:pt x="107289" y="501967"/>
                  </a:lnTo>
                  <a:lnTo>
                    <a:pt x="110820" y="500697"/>
                  </a:lnTo>
                  <a:lnTo>
                    <a:pt x="114350" y="499427"/>
                  </a:lnTo>
                  <a:lnTo>
                    <a:pt x="115912" y="498157"/>
                  </a:lnTo>
                  <a:lnTo>
                    <a:pt x="113652" y="496887"/>
                  </a:lnTo>
                  <a:lnTo>
                    <a:pt x="112229" y="495617"/>
                  </a:lnTo>
                  <a:lnTo>
                    <a:pt x="115303" y="496887"/>
                  </a:lnTo>
                  <a:lnTo>
                    <a:pt x="113868" y="495617"/>
                  </a:lnTo>
                  <a:lnTo>
                    <a:pt x="112433" y="494347"/>
                  </a:lnTo>
                  <a:lnTo>
                    <a:pt x="110705" y="490537"/>
                  </a:lnTo>
                  <a:lnTo>
                    <a:pt x="121043" y="493077"/>
                  </a:lnTo>
                  <a:lnTo>
                    <a:pt x="117297" y="489267"/>
                  </a:lnTo>
                  <a:lnTo>
                    <a:pt x="115176" y="487997"/>
                  </a:lnTo>
                  <a:lnTo>
                    <a:pt x="115900" y="487997"/>
                  </a:lnTo>
                  <a:lnTo>
                    <a:pt x="115125" y="485457"/>
                  </a:lnTo>
                  <a:lnTo>
                    <a:pt x="117043" y="485457"/>
                  </a:lnTo>
                  <a:lnTo>
                    <a:pt x="115392" y="484187"/>
                  </a:lnTo>
                  <a:lnTo>
                    <a:pt x="116586" y="484187"/>
                  </a:lnTo>
                  <a:lnTo>
                    <a:pt x="118135" y="485457"/>
                  </a:lnTo>
                  <a:lnTo>
                    <a:pt x="117538" y="484187"/>
                  </a:lnTo>
                  <a:lnTo>
                    <a:pt x="116357" y="481647"/>
                  </a:lnTo>
                  <a:lnTo>
                    <a:pt x="118135" y="480377"/>
                  </a:lnTo>
                  <a:lnTo>
                    <a:pt x="122389" y="484187"/>
                  </a:lnTo>
                  <a:lnTo>
                    <a:pt x="123685" y="481647"/>
                  </a:lnTo>
                  <a:close/>
                </a:path>
                <a:path w="173990" h="858520">
                  <a:moveTo>
                    <a:pt x="133045" y="261607"/>
                  </a:moveTo>
                  <a:lnTo>
                    <a:pt x="132854" y="261404"/>
                  </a:lnTo>
                  <a:lnTo>
                    <a:pt x="132461" y="261429"/>
                  </a:lnTo>
                  <a:lnTo>
                    <a:pt x="133045" y="261607"/>
                  </a:lnTo>
                  <a:close/>
                </a:path>
                <a:path w="173990" h="858520">
                  <a:moveTo>
                    <a:pt x="133223" y="267081"/>
                  </a:moveTo>
                  <a:lnTo>
                    <a:pt x="132918" y="266839"/>
                  </a:lnTo>
                  <a:lnTo>
                    <a:pt x="132753" y="266992"/>
                  </a:lnTo>
                  <a:lnTo>
                    <a:pt x="132956" y="267030"/>
                  </a:lnTo>
                  <a:lnTo>
                    <a:pt x="133108" y="267068"/>
                  </a:lnTo>
                  <a:close/>
                </a:path>
                <a:path w="173990" h="858520">
                  <a:moveTo>
                    <a:pt x="133553" y="267258"/>
                  </a:moveTo>
                  <a:lnTo>
                    <a:pt x="133235" y="267093"/>
                  </a:lnTo>
                  <a:lnTo>
                    <a:pt x="133540" y="267335"/>
                  </a:lnTo>
                  <a:close/>
                </a:path>
                <a:path w="173990" h="858520">
                  <a:moveTo>
                    <a:pt x="133985" y="261899"/>
                  </a:moveTo>
                  <a:lnTo>
                    <a:pt x="133045" y="261607"/>
                  </a:lnTo>
                  <a:lnTo>
                    <a:pt x="133985" y="261899"/>
                  </a:lnTo>
                  <a:close/>
                </a:path>
                <a:path w="173990" h="858520">
                  <a:moveTo>
                    <a:pt x="134137" y="263080"/>
                  </a:moveTo>
                  <a:lnTo>
                    <a:pt x="134023" y="263220"/>
                  </a:lnTo>
                  <a:lnTo>
                    <a:pt x="134124" y="263423"/>
                  </a:lnTo>
                  <a:lnTo>
                    <a:pt x="134099" y="263182"/>
                  </a:lnTo>
                  <a:close/>
                </a:path>
                <a:path w="173990" h="858520">
                  <a:moveTo>
                    <a:pt x="134213" y="267881"/>
                  </a:moveTo>
                  <a:lnTo>
                    <a:pt x="133540" y="267347"/>
                  </a:lnTo>
                  <a:lnTo>
                    <a:pt x="133527" y="267487"/>
                  </a:lnTo>
                  <a:lnTo>
                    <a:pt x="133400" y="267652"/>
                  </a:lnTo>
                  <a:lnTo>
                    <a:pt x="134213" y="267881"/>
                  </a:lnTo>
                  <a:close/>
                </a:path>
                <a:path w="173990" h="858520">
                  <a:moveTo>
                    <a:pt x="135128" y="267576"/>
                  </a:moveTo>
                  <a:lnTo>
                    <a:pt x="134899" y="267119"/>
                  </a:lnTo>
                  <a:lnTo>
                    <a:pt x="134366" y="267119"/>
                  </a:lnTo>
                  <a:lnTo>
                    <a:pt x="135128" y="267576"/>
                  </a:lnTo>
                  <a:close/>
                </a:path>
                <a:path w="173990" h="858520">
                  <a:moveTo>
                    <a:pt x="135343" y="263817"/>
                  </a:moveTo>
                  <a:lnTo>
                    <a:pt x="134620" y="263664"/>
                  </a:lnTo>
                  <a:lnTo>
                    <a:pt x="134251" y="263550"/>
                  </a:lnTo>
                  <a:lnTo>
                    <a:pt x="134124" y="263423"/>
                  </a:lnTo>
                  <a:lnTo>
                    <a:pt x="134251" y="263664"/>
                  </a:lnTo>
                  <a:lnTo>
                    <a:pt x="134683" y="263753"/>
                  </a:lnTo>
                  <a:lnTo>
                    <a:pt x="135077" y="263829"/>
                  </a:lnTo>
                  <a:lnTo>
                    <a:pt x="135343" y="263817"/>
                  </a:lnTo>
                  <a:close/>
                </a:path>
                <a:path w="173990" h="858520">
                  <a:moveTo>
                    <a:pt x="135674" y="254419"/>
                  </a:moveTo>
                  <a:lnTo>
                    <a:pt x="133883" y="254419"/>
                  </a:lnTo>
                  <a:lnTo>
                    <a:pt x="134556" y="255689"/>
                  </a:lnTo>
                  <a:lnTo>
                    <a:pt x="135674" y="254419"/>
                  </a:lnTo>
                  <a:close/>
                </a:path>
                <a:path w="173990" h="858520">
                  <a:moveTo>
                    <a:pt x="136156" y="267119"/>
                  </a:moveTo>
                  <a:lnTo>
                    <a:pt x="135356" y="265849"/>
                  </a:lnTo>
                  <a:lnTo>
                    <a:pt x="134251" y="265849"/>
                  </a:lnTo>
                  <a:lnTo>
                    <a:pt x="134899" y="267119"/>
                  </a:lnTo>
                  <a:lnTo>
                    <a:pt x="136156" y="267119"/>
                  </a:lnTo>
                  <a:close/>
                </a:path>
                <a:path w="173990" h="858520">
                  <a:moveTo>
                    <a:pt x="136448" y="268389"/>
                  </a:moveTo>
                  <a:lnTo>
                    <a:pt x="135128" y="267576"/>
                  </a:lnTo>
                  <a:lnTo>
                    <a:pt x="135509" y="268389"/>
                  </a:lnTo>
                  <a:lnTo>
                    <a:pt x="136448" y="268389"/>
                  </a:lnTo>
                  <a:close/>
                </a:path>
                <a:path w="173990" h="858520">
                  <a:moveTo>
                    <a:pt x="136690" y="261200"/>
                  </a:moveTo>
                  <a:lnTo>
                    <a:pt x="134975" y="260578"/>
                  </a:lnTo>
                  <a:lnTo>
                    <a:pt x="134670" y="260908"/>
                  </a:lnTo>
                  <a:lnTo>
                    <a:pt x="132575" y="261124"/>
                  </a:lnTo>
                  <a:lnTo>
                    <a:pt x="132854" y="261404"/>
                  </a:lnTo>
                  <a:lnTo>
                    <a:pt x="136690" y="261200"/>
                  </a:lnTo>
                  <a:close/>
                </a:path>
                <a:path w="173990" h="858520">
                  <a:moveTo>
                    <a:pt x="137998" y="251167"/>
                  </a:moveTo>
                  <a:lnTo>
                    <a:pt x="137617" y="251104"/>
                  </a:lnTo>
                  <a:lnTo>
                    <a:pt x="137972" y="251180"/>
                  </a:lnTo>
                  <a:close/>
                </a:path>
                <a:path w="173990" h="858520">
                  <a:moveTo>
                    <a:pt x="138709" y="247396"/>
                  </a:moveTo>
                  <a:lnTo>
                    <a:pt x="137579" y="247929"/>
                  </a:lnTo>
                  <a:lnTo>
                    <a:pt x="138214" y="247726"/>
                  </a:lnTo>
                  <a:lnTo>
                    <a:pt x="138518" y="247548"/>
                  </a:lnTo>
                  <a:lnTo>
                    <a:pt x="138709" y="247396"/>
                  </a:lnTo>
                  <a:close/>
                </a:path>
                <a:path w="173990" h="858520">
                  <a:moveTo>
                    <a:pt x="138836" y="171030"/>
                  </a:moveTo>
                  <a:close/>
                </a:path>
                <a:path w="173990" h="858520">
                  <a:moveTo>
                    <a:pt x="139014" y="264579"/>
                  </a:moveTo>
                  <a:lnTo>
                    <a:pt x="136690" y="264579"/>
                  </a:lnTo>
                  <a:lnTo>
                    <a:pt x="138722" y="265328"/>
                  </a:lnTo>
                  <a:lnTo>
                    <a:pt x="139014" y="264579"/>
                  </a:lnTo>
                  <a:close/>
                </a:path>
                <a:path w="173990" h="858520">
                  <a:moveTo>
                    <a:pt x="139357" y="169964"/>
                  </a:moveTo>
                  <a:lnTo>
                    <a:pt x="139039" y="170243"/>
                  </a:lnTo>
                  <a:lnTo>
                    <a:pt x="138861" y="170637"/>
                  </a:lnTo>
                  <a:lnTo>
                    <a:pt x="138836" y="171018"/>
                  </a:lnTo>
                  <a:lnTo>
                    <a:pt x="139357" y="169964"/>
                  </a:lnTo>
                  <a:close/>
                </a:path>
                <a:path w="173990" h="858520">
                  <a:moveTo>
                    <a:pt x="140068" y="242646"/>
                  </a:moveTo>
                  <a:lnTo>
                    <a:pt x="139814" y="242633"/>
                  </a:lnTo>
                  <a:lnTo>
                    <a:pt x="139522" y="242633"/>
                  </a:lnTo>
                  <a:lnTo>
                    <a:pt x="139293" y="242684"/>
                  </a:lnTo>
                  <a:lnTo>
                    <a:pt x="139484" y="242709"/>
                  </a:lnTo>
                  <a:lnTo>
                    <a:pt x="139763" y="242684"/>
                  </a:lnTo>
                  <a:lnTo>
                    <a:pt x="140068" y="242646"/>
                  </a:lnTo>
                  <a:close/>
                </a:path>
                <a:path w="173990" h="858520">
                  <a:moveTo>
                    <a:pt x="140119" y="265849"/>
                  </a:moveTo>
                  <a:lnTo>
                    <a:pt x="138722" y="265328"/>
                  </a:lnTo>
                  <a:lnTo>
                    <a:pt x="138506" y="265849"/>
                  </a:lnTo>
                  <a:lnTo>
                    <a:pt x="140119" y="265849"/>
                  </a:lnTo>
                  <a:close/>
                </a:path>
                <a:path w="173990" h="858520">
                  <a:moveTo>
                    <a:pt x="140246" y="220129"/>
                  </a:moveTo>
                  <a:lnTo>
                    <a:pt x="139966" y="220129"/>
                  </a:lnTo>
                  <a:lnTo>
                    <a:pt x="140246" y="220129"/>
                  </a:lnTo>
                  <a:close/>
                </a:path>
                <a:path w="173990" h="858520">
                  <a:moveTo>
                    <a:pt x="140538" y="191122"/>
                  </a:moveTo>
                  <a:lnTo>
                    <a:pt x="139890" y="190627"/>
                  </a:lnTo>
                  <a:lnTo>
                    <a:pt x="140093" y="190881"/>
                  </a:lnTo>
                  <a:lnTo>
                    <a:pt x="140538" y="191173"/>
                  </a:lnTo>
                  <a:close/>
                </a:path>
                <a:path w="173990" h="858520">
                  <a:moveTo>
                    <a:pt x="140576" y="162979"/>
                  </a:moveTo>
                  <a:lnTo>
                    <a:pt x="139763" y="162115"/>
                  </a:lnTo>
                  <a:lnTo>
                    <a:pt x="139547" y="162052"/>
                  </a:lnTo>
                  <a:lnTo>
                    <a:pt x="139979" y="162979"/>
                  </a:lnTo>
                  <a:lnTo>
                    <a:pt x="140576" y="162979"/>
                  </a:lnTo>
                  <a:close/>
                </a:path>
                <a:path w="173990" h="858520">
                  <a:moveTo>
                    <a:pt x="140639" y="25387"/>
                  </a:moveTo>
                  <a:lnTo>
                    <a:pt x="139407" y="24549"/>
                  </a:lnTo>
                  <a:lnTo>
                    <a:pt x="139369" y="25819"/>
                  </a:lnTo>
                  <a:lnTo>
                    <a:pt x="140639" y="25387"/>
                  </a:lnTo>
                  <a:close/>
                </a:path>
                <a:path w="173990" h="858520">
                  <a:moveTo>
                    <a:pt x="141084" y="187109"/>
                  </a:moveTo>
                  <a:lnTo>
                    <a:pt x="140208" y="185839"/>
                  </a:lnTo>
                  <a:lnTo>
                    <a:pt x="140995" y="187109"/>
                  </a:lnTo>
                  <a:close/>
                </a:path>
                <a:path w="173990" h="858520">
                  <a:moveTo>
                    <a:pt x="141224" y="166230"/>
                  </a:moveTo>
                  <a:lnTo>
                    <a:pt x="141008" y="166166"/>
                  </a:lnTo>
                  <a:lnTo>
                    <a:pt x="140817" y="166128"/>
                  </a:lnTo>
                  <a:lnTo>
                    <a:pt x="140487" y="166052"/>
                  </a:lnTo>
                  <a:lnTo>
                    <a:pt x="139166" y="166700"/>
                  </a:lnTo>
                  <a:lnTo>
                    <a:pt x="140208" y="166585"/>
                  </a:lnTo>
                  <a:lnTo>
                    <a:pt x="140817" y="166408"/>
                  </a:lnTo>
                  <a:lnTo>
                    <a:pt x="141224" y="166230"/>
                  </a:lnTo>
                  <a:close/>
                </a:path>
                <a:path w="173990" h="858520">
                  <a:moveTo>
                    <a:pt x="141287" y="183870"/>
                  </a:moveTo>
                  <a:lnTo>
                    <a:pt x="140385" y="183299"/>
                  </a:lnTo>
                  <a:lnTo>
                    <a:pt x="140030" y="183032"/>
                  </a:lnTo>
                  <a:lnTo>
                    <a:pt x="139141" y="183299"/>
                  </a:lnTo>
                  <a:lnTo>
                    <a:pt x="141287" y="183870"/>
                  </a:lnTo>
                  <a:close/>
                </a:path>
                <a:path w="173990" h="858520">
                  <a:moveTo>
                    <a:pt x="141465" y="195999"/>
                  </a:moveTo>
                  <a:lnTo>
                    <a:pt x="139877" y="194729"/>
                  </a:lnTo>
                  <a:lnTo>
                    <a:pt x="140931" y="195999"/>
                  </a:lnTo>
                  <a:lnTo>
                    <a:pt x="141465" y="195999"/>
                  </a:lnTo>
                  <a:close/>
                </a:path>
                <a:path w="173990" h="858520">
                  <a:moveTo>
                    <a:pt x="142138" y="10223"/>
                  </a:moveTo>
                  <a:lnTo>
                    <a:pt x="141833" y="10198"/>
                  </a:lnTo>
                  <a:lnTo>
                    <a:pt x="141630" y="10198"/>
                  </a:lnTo>
                  <a:lnTo>
                    <a:pt x="141820" y="10248"/>
                  </a:lnTo>
                  <a:lnTo>
                    <a:pt x="141947" y="10236"/>
                  </a:lnTo>
                  <a:lnTo>
                    <a:pt x="142138" y="10223"/>
                  </a:lnTo>
                  <a:close/>
                </a:path>
                <a:path w="173990" h="858520">
                  <a:moveTo>
                    <a:pt x="142544" y="24765"/>
                  </a:moveTo>
                  <a:lnTo>
                    <a:pt x="140639" y="25387"/>
                  </a:lnTo>
                  <a:lnTo>
                    <a:pt x="141262" y="25819"/>
                  </a:lnTo>
                  <a:lnTo>
                    <a:pt x="142544" y="24765"/>
                  </a:lnTo>
                  <a:close/>
                </a:path>
                <a:path w="173990" h="858520">
                  <a:moveTo>
                    <a:pt x="142671" y="217843"/>
                  </a:moveTo>
                  <a:lnTo>
                    <a:pt x="141986" y="216992"/>
                  </a:lnTo>
                  <a:lnTo>
                    <a:pt x="140271" y="217309"/>
                  </a:lnTo>
                  <a:lnTo>
                    <a:pt x="142671" y="217843"/>
                  </a:lnTo>
                  <a:close/>
                </a:path>
                <a:path w="173990" h="858520">
                  <a:moveTo>
                    <a:pt x="142773" y="194729"/>
                  </a:moveTo>
                  <a:lnTo>
                    <a:pt x="139979" y="194729"/>
                  </a:lnTo>
                  <a:lnTo>
                    <a:pt x="142608" y="195160"/>
                  </a:lnTo>
                  <a:lnTo>
                    <a:pt x="142773" y="194729"/>
                  </a:lnTo>
                  <a:close/>
                </a:path>
                <a:path w="173990" h="858520">
                  <a:moveTo>
                    <a:pt x="143090" y="218859"/>
                  </a:moveTo>
                  <a:lnTo>
                    <a:pt x="139738" y="218859"/>
                  </a:lnTo>
                  <a:lnTo>
                    <a:pt x="140208" y="220027"/>
                  </a:lnTo>
                  <a:lnTo>
                    <a:pt x="143090" y="218859"/>
                  </a:lnTo>
                  <a:close/>
                </a:path>
                <a:path w="173990" h="858520">
                  <a:moveTo>
                    <a:pt x="143370" y="223951"/>
                  </a:moveTo>
                  <a:lnTo>
                    <a:pt x="142798" y="225209"/>
                  </a:lnTo>
                  <a:lnTo>
                    <a:pt x="143370" y="223951"/>
                  </a:lnTo>
                  <a:close/>
                </a:path>
                <a:path w="173990" h="858520">
                  <a:moveTo>
                    <a:pt x="143522" y="24549"/>
                  </a:moveTo>
                  <a:lnTo>
                    <a:pt x="141211" y="23279"/>
                  </a:lnTo>
                  <a:lnTo>
                    <a:pt x="142811" y="24549"/>
                  </a:lnTo>
                  <a:lnTo>
                    <a:pt x="142544" y="24765"/>
                  </a:lnTo>
                  <a:lnTo>
                    <a:pt x="143205" y="24549"/>
                  </a:lnTo>
                  <a:lnTo>
                    <a:pt x="143522" y="24549"/>
                  </a:lnTo>
                  <a:close/>
                </a:path>
                <a:path w="173990" h="858520">
                  <a:moveTo>
                    <a:pt x="144043" y="7962"/>
                  </a:moveTo>
                  <a:lnTo>
                    <a:pt x="142595" y="6769"/>
                  </a:lnTo>
                  <a:lnTo>
                    <a:pt x="143167" y="8039"/>
                  </a:lnTo>
                  <a:lnTo>
                    <a:pt x="143967" y="8039"/>
                  </a:lnTo>
                  <a:close/>
                </a:path>
                <a:path w="173990" h="858520">
                  <a:moveTo>
                    <a:pt x="144322" y="207429"/>
                  </a:moveTo>
                  <a:lnTo>
                    <a:pt x="143725" y="207429"/>
                  </a:lnTo>
                  <a:lnTo>
                    <a:pt x="142189" y="206159"/>
                  </a:lnTo>
                  <a:lnTo>
                    <a:pt x="142735" y="208699"/>
                  </a:lnTo>
                  <a:lnTo>
                    <a:pt x="144322" y="207429"/>
                  </a:lnTo>
                  <a:close/>
                </a:path>
                <a:path w="173990" h="858520">
                  <a:moveTo>
                    <a:pt x="144589" y="84594"/>
                  </a:moveTo>
                  <a:lnTo>
                    <a:pt x="144449" y="84239"/>
                  </a:lnTo>
                  <a:lnTo>
                    <a:pt x="143637" y="84239"/>
                  </a:lnTo>
                  <a:lnTo>
                    <a:pt x="144589" y="84594"/>
                  </a:lnTo>
                  <a:close/>
                </a:path>
                <a:path w="173990" h="858520">
                  <a:moveTo>
                    <a:pt x="144640" y="78333"/>
                  </a:moveTo>
                  <a:lnTo>
                    <a:pt x="143992" y="78143"/>
                  </a:lnTo>
                  <a:lnTo>
                    <a:pt x="143903" y="78333"/>
                  </a:lnTo>
                  <a:lnTo>
                    <a:pt x="144640" y="78333"/>
                  </a:lnTo>
                  <a:close/>
                </a:path>
                <a:path w="173990" h="858520">
                  <a:moveTo>
                    <a:pt x="144780" y="208368"/>
                  </a:moveTo>
                  <a:lnTo>
                    <a:pt x="144360" y="208064"/>
                  </a:lnTo>
                  <a:lnTo>
                    <a:pt x="143738" y="208318"/>
                  </a:lnTo>
                  <a:lnTo>
                    <a:pt x="143840" y="208584"/>
                  </a:lnTo>
                  <a:lnTo>
                    <a:pt x="144208" y="208876"/>
                  </a:lnTo>
                  <a:lnTo>
                    <a:pt x="144437" y="208635"/>
                  </a:lnTo>
                  <a:lnTo>
                    <a:pt x="144780" y="208368"/>
                  </a:lnTo>
                  <a:close/>
                </a:path>
                <a:path w="173990" h="858520">
                  <a:moveTo>
                    <a:pt x="144907" y="85509"/>
                  </a:moveTo>
                  <a:lnTo>
                    <a:pt x="144754" y="85090"/>
                  </a:lnTo>
                  <a:lnTo>
                    <a:pt x="140233" y="84239"/>
                  </a:lnTo>
                  <a:lnTo>
                    <a:pt x="143256" y="85509"/>
                  </a:lnTo>
                  <a:lnTo>
                    <a:pt x="144907" y="85509"/>
                  </a:lnTo>
                  <a:close/>
                </a:path>
                <a:path w="173990" h="858520">
                  <a:moveTo>
                    <a:pt x="145135" y="268389"/>
                  </a:moveTo>
                  <a:lnTo>
                    <a:pt x="138506" y="265849"/>
                  </a:lnTo>
                  <a:lnTo>
                    <a:pt x="135648" y="264579"/>
                  </a:lnTo>
                  <a:lnTo>
                    <a:pt x="134543" y="264579"/>
                  </a:lnTo>
                  <a:lnTo>
                    <a:pt x="135382" y="265849"/>
                  </a:lnTo>
                  <a:lnTo>
                    <a:pt x="137160" y="265849"/>
                  </a:lnTo>
                  <a:lnTo>
                    <a:pt x="137947" y="267119"/>
                  </a:lnTo>
                  <a:lnTo>
                    <a:pt x="138582" y="267119"/>
                  </a:lnTo>
                  <a:lnTo>
                    <a:pt x="139141" y="268389"/>
                  </a:lnTo>
                  <a:lnTo>
                    <a:pt x="145135" y="268389"/>
                  </a:lnTo>
                  <a:close/>
                </a:path>
                <a:path w="173990" h="858520">
                  <a:moveTo>
                    <a:pt x="145288" y="244259"/>
                  </a:moveTo>
                  <a:lnTo>
                    <a:pt x="143840" y="242989"/>
                  </a:lnTo>
                  <a:lnTo>
                    <a:pt x="141960" y="242989"/>
                  </a:lnTo>
                  <a:lnTo>
                    <a:pt x="141592" y="242989"/>
                  </a:lnTo>
                  <a:lnTo>
                    <a:pt x="142354" y="244259"/>
                  </a:lnTo>
                  <a:lnTo>
                    <a:pt x="145288" y="244259"/>
                  </a:lnTo>
                  <a:close/>
                </a:path>
                <a:path w="173990" h="858520">
                  <a:moveTo>
                    <a:pt x="145351" y="80606"/>
                  </a:moveTo>
                  <a:lnTo>
                    <a:pt x="144995" y="80365"/>
                  </a:lnTo>
                  <a:lnTo>
                    <a:pt x="145008" y="80556"/>
                  </a:lnTo>
                  <a:lnTo>
                    <a:pt x="145351" y="80606"/>
                  </a:lnTo>
                  <a:close/>
                </a:path>
                <a:path w="173990" h="858520">
                  <a:moveTo>
                    <a:pt x="145529" y="209600"/>
                  </a:moveTo>
                  <a:lnTo>
                    <a:pt x="145034" y="209359"/>
                  </a:lnTo>
                  <a:lnTo>
                    <a:pt x="144513" y="209105"/>
                  </a:lnTo>
                  <a:lnTo>
                    <a:pt x="144208" y="208876"/>
                  </a:lnTo>
                  <a:lnTo>
                    <a:pt x="143967" y="209169"/>
                  </a:lnTo>
                  <a:lnTo>
                    <a:pt x="143865" y="209397"/>
                  </a:lnTo>
                  <a:lnTo>
                    <a:pt x="145529" y="209600"/>
                  </a:lnTo>
                  <a:close/>
                </a:path>
                <a:path w="173990" h="858520">
                  <a:moveTo>
                    <a:pt x="145542" y="56299"/>
                  </a:moveTo>
                  <a:lnTo>
                    <a:pt x="143598" y="56299"/>
                  </a:lnTo>
                  <a:lnTo>
                    <a:pt x="142430" y="57569"/>
                  </a:lnTo>
                  <a:lnTo>
                    <a:pt x="145542" y="56299"/>
                  </a:lnTo>
                  <a:close/>
                </a:path>
                <a:path w="173990" h="858520">
                  <a:moveTo>
                    <a:pt x="146011" y="85331"/>
                  </a:moveTo>
                  <a:lnTo>
                    <a:pt x="145694" y="85026"/>
                  </a:lnTo>
                  <a:lnTo>
                    <a:pt x="144589" y="84594"/>
                  </a:lnTo>
                  <a:lnTo>
                    <a:pt x="144754" y="85090"/>
                  </a:lnTo>
                  <a:lnTo>
                    <a:pt x="146011" y="85331"/>
                  </a:lnTo>
                  <a:close/>
                </a:path>
                <a:path w="173990" h="858520">
                  <a:moveTo>
                    <a:pt x="146481" y="20739"/>
                  </a:moveTo>
                  <a:lnTo>
                    <a:pt x="145046" y="20739"/>
                  </a:lnTo>
                  <a:lnTo>
                    <a:pt x="144132" y="19469"/>
                  </a:lnTo>
                  <a:lnTo>
                    <a:pt x="140347" y="20739"/>
                  </a:lnTo>
                  <a:lnTo>
                    <a:pt x="143662" y="20739"/>
                  </a:lnTo>
                  <a:lnTo>
                    <a:pt x="143725" y="22009"/>
                  </a:lnTo>
                  <a:lnTo>
                    <a:pt x="146481" y="20739"/>
                  </a:lnTo>
                  <a:close/>
                </a:path>
                <a:path w="173990" h="858520">
                  <a:moveTo>
                    <a:pt x="147548" y="32169"/>
                  </a:moveTo>
                  <a:lnTo>
                    <a:pt x="142430" y="33324"/>
                  </a:lnTo>
                  <a:lnTo>
                    <a:pt x="147447" y="32258"/>
                  </a:lnTo>
                  <a:close/>
                </a:path>
                <a:path w="173990" h="858520">
                  <a:moveTo>
                    <a:pt x="147802" y="253720"/>
                  </a:moveTo>
                  <a:lnTo>
                    <a:pt x="146532" y="253149"/>
                  </a:lnTo>
                  <a:lnTo>
                    <a:pt x="146227" y="253288"/>
                  </a:lnTo>
                  <a:lnTo>
                    <a:pt x="147802" y="253720"/>
                  </a:lnTo>
                  <a:close/>
                </a:path>
                <a:path w="173990" h="858520">
                  <a:moveTo>
                    <a:pt x="148996" y="256311"/>
                  </a:moveTo>
                  <a:lnTo>
                    <a:pt x="147955" y="257454"/>
                  </a:lnTo>
                  <a:lnTo>
                    <a:pt x="148501" y="257429"/>
                  </a:lnTo>
                  <a:lnTo>
                    <a:pt x="148996" y="256311"/>
                  </a:lnTo>
                  <a:close/>
                </a:path>
                <a:path w="173990" h="858520">
                  <a:moveTo>
                    <a:pt x="150050" y="30899"/>
                  </a:moveTo>
                  <a:lnTo>
                    <a:pt x="147358" y="32169"/>
                  </a:lnTo>
                  <a:lnTo>
                    <a:pt x="147548" y="32169"/>
                  </a:lnTo>
                  <a:lnTo>
                    <a:pt x="147713" y="32169"/>
                  </a:lnTo>
                  <a:lnTo>
                    <a:pt x="150050" y="30899"/>
                  </a:lnTo>
                  <a:close/>
                </a:path>
                <a:path w="173990" h="858520">
                  <a:moveTo>
                    <a:pt x="150317" y="254419"/>
                  </a:moveTo>
                  <a:lnTo>
                    <a:pt x="147802" y="253720"/>
                  </a:lnTo>
                  <a:lnTo>
                    <a:pt x="149288" y="254419"/>
                  </a:lnTo>
                  <a:lnTo>
                    <a:pt x="150317" y="254419"/>
                  </a:lnTo>
                  <a:close/>
                </a:path>
                <a:path w="173990" h="858520">
                  <a:moveTo>
                    <a:pt x="150723" y="257492"/>
                  </a:moveTo>
                  <a:lnTo>
                    <a:pt x="150672" y="257327"/>
                  </a:lnTo>
                  <a:lnTo>
                    <a:pt x="148501" y="257429"/>
                  </a:lnTo>
                  <a:lnTo>
                    <a:pt x="148297" y="257898"/>
                  </a:lnTo>
                  <a:lnTo>
                    <a:pt x="150723" y="257492"/>
                  </a:lnTo>
                  <a:close/>
                </a:path>
                <a:path w="173990" h="858520">
                  <a:moveTo>
                    <a:pt x="151676" y="232664"/>
                  </a:moveTo>
                  <a:lnTo>
                    <a:pt x="151434" y="232702"/>
                  </a:lnTo>
                  <a:lnTo>
                    <a:pt x="151599" y="232702"/>
                  </a:lnTo>
                  <a:close/>
                </a:path>
                <a:path w="173990" h="858520">
                  <a:moveTo>
                    <a:pt x="153454" y="244259"/>
                  </a:moveTo>
                  <a:lnTo>
                    <a:pt x="152412" y="244259"/>
                  </a:lnTo>
                  <a:lnTo>
                    <a:pt x="153377" y="245529"/>
                  </a:lnTo>
                  <a:lnTo>
                    <a:pt x="153454" y="244259"/>
                  </a:lnTo>
                  <a:close/>
                </a:path>
                <a:path w="173990" h="858520">
                  <a:moveTo>
                    <a:pt x="154457" y="256857"/>
                  </a:moveTo>
                  <a:lnTo>
                    <a:pt x="150977" y="257454"/>
                  </a:lnTo>
                  <a:lnTo>
                    <a:pt x="150850" y="257898"/>
                  </a:lnTo>
                  <a:lnTo>
                    <a:pt x="154457" y="256857"/>
                  </a:lnTo>
                  <a:close/>
                </a:path>
                <a:path w="173990" h="858520">
                  <a:moveTo>
                    <a:pt x="155727" y="237731"/>
                  </a:moveTo>
                  <a:lnTo>
                    <a:pt x="155600" y="237705"/>
                  </a:lnTo>
                  <a:lnTo>
                    <a:pt x="155244" y="237680"/>
                  </a:lnTo>
                  <a:lnTo>
                    <a:pt x="154914" y="237680"/>
                  </a:lnTo>
                  <a:lnTo>
                    <a:pt x="155346" y="237718"/>
                  </a:lnTo>
                  <a:lnTo>
                    <a:pt x="155727" y="237731"/>
                  </a:lnTo>
                  <a:close/>
                </a:path>
                <a:path w="173990" h="858520">
                  <a:moveTo>
                    <a:pt x="155740" y="236639"/>
                  </a:moveTo>
                  <a:lnTo>
                    <a:pt x="152679" y="235369"/>
                  </a:lnTo>
                  <a:lnTo>
                    <a:pt x="153720" y="235369"/>
                  </a:lnTo>
                  <a:lnTo>
                    <a:pt x="154927" y="232829"/>
                  </a:lnTo>
                  <a:lnTo>
                    <a:pt x="151371" y="232829"/>
                  </a:lnTo>
                  <a:lnTo>
                    <a:pt x="148412" y="231559"/>
                  </a:lnTo>
                  <a:lnTo>
                    <a:pt x="142951" y="231559"/>
                  </a:lnTo>
                  <a:lnTo>
                    <a:pt x="140208" y="231559"/>
                  </a:lnTo>
                  <a:lnTo>
                    <a:pt x="140576" y="232829"/>
                  </a:lnTo>
                  <a:lnTo>
                    <a:pt x="139839" y="232829"/>
                  </a:lnTo>
                  <a:lnTo>
                    <a:pt x="141211" y="234099"/>
                  </a:lnTo>
                  <a:lnTo>
                    <a:pt x="143014" y="234099"/>
                  </a:lnTo>
                  <a:lnTo>
                    <a:pt x="139954" y="235369"/>
                  </a:lnTo>
                  <a:lnTo>
                    <a:pt x="140855" y="237909"/>
                  </a:lnTo>
                  <a:lnTo>
                    <a:pt x="141998" y="239179"/>
                  </a:lnTo>
                  <a:lnTo>
                    <a:pt x="139687" y="240449"/>
                  </a:lnTo>
                  <a:lnTo>
                    <a:pt x="138518" y="240449"/>
                  </a:lnTo>
                  <a:lnTo>
                    <a:pt x="139560" y="241719"/>
                  </a:lnTo>
                  <a:lnTo>
                    <a:pt x="141960" y="242989"/>
                  </a:lnTo>
                  <a:lnTo>
                    <a:pt x="141033" y="241719"/>
                  </a:lnTo>
                  <a:lnTo>
                    <a:pt x="142963" y="241719"/>
                  </a:lnTo>
                  <a:lnTo>
                    <a:pt x="144348" y="242989"/>
                  </a:lnTo>
                  <a:lnTo>
                    <a:pt x="145364" y="242989"/>
                  </a:lnTo>
                  <a:lnTo>
                    <a:pt x="145288" y="244259"/>
                  </a:lnTo>
                  <a:lnTo>
                    <a:pt x="147142" y="244259"/>
                  </a:lnTo>
                  <a:lnTo>
                    <a:pt x="146113" y="244690"/>
                  </a:lnTo>
                  <a:lnTo>
                    <a:pt x="146113" y="248069"/>
                  </a:lnTo>
                  <a:lnTo>
                    <a:pt x="142582" y="248069"/>
                  </a:lnTo>
                  <a:lnTo>
                    <a:pt x="141986" y="247015"/>
                  </a:lnTo>
                  <a:lnTo>
                    <a:pt x="146113" y="248069"/>
                  </a:lnTo>
                  <a:lnTo>
                    <a:pt x="146113" y="244690"/>
                  </a:lnTo>
                  <a:lnTo>
                    <a:pt x="144081" y="245529"/>
                  </a:lnTo>
                  <a:lnTo>
                    <a:pt x="143408" y="245529"/>
                  </a:lnTo>
                  <a:lnTo>
                    <a:pt x="144995" y="246799"/>
                  </a:lnTo>
                  <a:lnTo>
                    <a:pt x="143357" y="246799"/>
                  </a:lnTo>
                  <a:lnTo>
                    <a:pt x="141071" y="245529"/>
                  </a:lnTo>
                  <a:lnTo>
                    <a:pt x="141122" y="246799"/>
                  </a:lnTo>
                  <a:lnTo>
                    <a:pt x="138493" y="246799"/>
                  </a:lnTo>
                  <a:lnTo>
                    <a:pt x="139306" y="248069"/>
                  </a:lnTo>
                  <a:lnTo>
                    <a:pt x="138785" y="248069"/>
                  </a:lnTo>
                  <a:lnTo>
                    <a:pt x="137134" y="249339"/>
                  </a:lnTo>
                  <a:lnTo>
                    <a:pt x="138061" y="249339"/>
                  </a:lnTo>
                  <a:lnTo>
                    <a:pt x="145161" y="250609"/>
                  </a:lnTo>
                  <a:lnTo>
                    <a:pt x="139357" y="250609"/>
                  </a:lnTo>
                  <a:lnTo>
                    <a:pt x="139103" y="250609"/>
                  </a:lnTo>
                  <a:lnTo>
                    <a:pt x="140169" y="251206"/>
                  </a:lnTo>
                  <a:lnTo>
                    <a:pt x="141097" y="251879"/>
                  </a:lnTo>
                  <a:lnTo>
                    <a:pt x="135140" y="251879"/>
                  </a:lnTo>
                  <a:lnTo>
                    <a:pt x="137591" y="253149"/>
                  </a:lnTo>
                  <a:lnTo>
                    <a:pt x="133007" y="253149"/>
                  </a:lnTo>
                  <a:lnTo>
                    <a:pt x="136575" y="254419"/>
                  </a:lnTo>
                  <a:lnTo>
                    <a:pt x="136918" y="254419"/>
                  </a:lnTo>
                  <a:lnTo>
                    <a:pt x="140208" y="256959"/>
                  </a:lnTo>
                  <a:lnTo>
                    <a:pt x="132283" y="256959"/>
                  </a:lnTo>
                  <a:lnTo>
                    <a:pt x="136753" y="259499"/>
                  </a:lnTo>
                  <a:lnTo>
                    <a:pt x="138468" y="260769"/>
                  </a:lnTo>
                  <a:lnTo>
                    <a:pt x="141820" y="262039"/>
                  </a:lnTo>
                  <a:lnTo>
                    <a:pt x="143294" y="263309"/>
                  </a:lnTo>
                  <a:lnTo>
                    <a:pt x="141605" y="263309"/>
                  </a:lnTo>
                  <a:lnTo>
                    <a:pt x="139674" y="262039"/>
                  </a:lnTo>
                  <a:lnTo>
                    <a:pt x="138074" y="263309"/>
                  </a:lnTo>
                  <a:lnTo>
                    <a:pt x="138264" y="263309"/>
                  </a:lnTo>
                  <a:lnTo>
                    <a:pt x="139306" y="264579"/>
                  </a:lnTo>
                  <a:lnTo>
                    <a:pt x="139014" y="264579"/>
                  </a:lnTo>
                  <a:lnTo>
                    <a:pt x="143256" y="265849"/>
                  </a:lnTo>
                  <a:lnTo>
                    <a:pt x="139839" y="264579"/>
                  </a:lnTo>
                  <a:lnTo>
                    <a:pt x="143433" y="264579"/>
                  </a:lnTo>
                  <a:lnTo>
                    <a:pt x="143979" y="265849"/>
                  </a:lnTo>
                  <a:lnTo>
                    <a:pt x="146227" y="264579"/>
                  </a:lnTo>
                  <a:lnTo>
                    <a:pt x="145757" y="264579"/>
                  </a:lnTo>
                  <a:lnTo>
                    <a:pt x="144602" y="263309"/>
                  </a:lnTo>
                  <a:lnTo>
                    <a:pt x="147662" y="263309"/>
                  </a:lnTo>
                  <a:lnTo>
                    <a:pt x="146977" y="264579"/>
                  </a:lnTo>
                  <a:lnTo>
                    <a:pt x="149644" y="263309"/>
                  </a:lnTo>
                  <a:lnTo>
                    <a:pt x="144068" y="262039"/>
                  </a:lnTo>
                  <a:lnTo>
                    <a:pt x="147650" y="262039"/>
                  </a:lnTo>
                  <a:lnTo>
                    <a:pt x="147066" y="260769"/>
                  </a:lnTo>
                  <a:lnTo>
                    <a:pt x="146481" y="259499"/>
                  </a:lnTo>
                  <a:lnTo>
                    <a:pt x="144513" y="260769"/>
                  </a:lnTo>
                  <a:lnTo>
                    <a:pt x="141020" y="259499"/>
                  </a:lnTo>
                  <a:lnTo>
                    <a:pt x="146481" y="259499"/>
                  </a:lnTo>
                  <a:lnTo>
                    <a:pt x="148958" y="259499"/>
                  </a:lnTo>
                  <a:lnTo>
                    <a:pt x="145821" y="258229"/>
                  </a:lnTo>
                  <a:lnTo>
                    <a:pt x="144132" y="258229"/>
                  </a:lnTo>
                  <a:lnTo>
                    <a:pt x="145757" y="257543"/>
                  </a:lnTo>
                  <a:lnTo>
                    <a:pt x="146113" y="258229"/>
                  </a:lnTo>
                  <a:lnTo>
                    <a:pt x="147497" y="258229"/>
                  </a:lnTo>
                  <a:lnTo>
                    <a:pt x="146138" y="257378"/>
                  </a:lnTo>
                  <a:lnTo>
                    <a:pt x="147154" y="256959"/>
                  </a:lnTo>
                  <a:lnTo>
                    <a:pt x="143141" y="255689"/>
                  </a:lnTo>
                  <a:lnTo>
                    <a:pt x="150164" y="255689"/>
                  </a:lnTo>
                  <a:lnTo>
                    <a:pt x="143929" y="254419"/>
                  </a:lnTo>
                  <a:lnTo>
                    <a:pt x="146227" y="253288"/>
                  </a:lnTo>
                  <a:lnTo>
                    <a:pt x="145669" y="253149"/>
                  </a:lnTo>
                  <a:lnTo>
                    <a:pt x="146532" y="253149"/>
                  </a:lnTo>
                  <a:lnTo>
                    <a:pt x="151485" y="253149"/>
                  </a:lnTo>
                  <a:lnTo>
                    <a:pt x="151612" y="253377"/>
                  </a:lnTo>
                  <a:lnTo>
                    <a:pt x="152831" y="252844"/>
                  </a:lnTo>
                  <a:lnTo>
                    <a:pt x="153454" y="252971"/>
                  </a:lnTo>
                  <a:lnTo>
                    <a:pt x="152260" y="252247"/>
                  </a:lnTo>
                  <a:lnTo>
                    <a:pt x="151218" y="252603"/>
                  </a:lnTo>
                  <a:lnTo>
                    <a:pt x="150774" y="251879"/>
                  </a:lnTo>
                  <a:lnTo>
                    <a:pt x="147015" y="251879"/>
                  </a:lnTo>
                  <a:lnTo>
                    <a:pt x="149402" y="250609"/>
                  </a:lnTo>
                  <a:lnTo>
                    <a:pt x="148323" y="249339"/>
                  </a:lnTo>
                  <a:lnTo>
                    <a:pt x="149580" y="249339"/>
                  </a:lnTo>
                  <a:lnTo>
                    <a:pt x="150698" y="246799"/>
                  </a:lnTo>
                  <a:lnTo>
                    <a:pt x="152831" y="246799"/>
                  </a:lnTo>
                  <a:lnTo>
                    <a:pt x="149059" y="245529"/>
                  </a:lnTo>
                  <a:lnTo>
                    <a:pt x="149936" y="244259"/>
                  </a:lnTo>
                  <a:lnTo>
                    <a:pt x="152260" y="244259"/>
                  </a:lnTo>
                  <a:lnTo>
                    <a:pt x="151663" y="242989"/>
                  </a:lnTo>
                  <a:lnTo>
                    <a:pt x="154114" y="242989"/>
                  </a:lnTo>
                  <a:lnTo>
                    <a:pt x="151041" y="241719"/>
                  </a:lnTo>
                  <a:lnTo>
                    <a:pt x="153123" y="240449"/>
                  </a:lnTo>
                  <a:lnTo>
                    <a:pt x="150469" y="239179"/>
                  </a:lnTo>
                  <a:lnTo>
                    <a:pt x="145592" y="240449"/>
                  </a:lnTo>
                  <a:lnTo>
                    <a:pt x="143979" y="239179"/>
                  </a:lnTo>
                  <a:lnTo>
                    <a:pt x="150469" y="239179"/>
                  </a:lnTo>
                  <a:lnTo>
                    <a:pt x="150647" y="239179"/>
                  </a:lnTo>
                  <a:lnTo>
                    <a:pt x="150101" y="237909"/>
                  </a:lnTo>
                  <a:lnTo>
                    <a:pt x="151726" y="239179"/>
                  </a:lnTo>
                  <a:lnTo>
                    <a:pt x="152031" y="239179"/>
                  </a:lnTo>
                  <a:lnTo>
                    <a:pt x="153339" y="237909"/>
                  </a:lnTo>
                  <a:lnTo>
                    <a:pt x="151942" y="237909"/>
                  </a:lnTo>
                  <a:lnTo>
                    <a:pt x="151904" y="236639"/>
                  </a:lnTo>
                  <a:lnTo>
                    <a:pt x="154444" y="237909"/>
                  </a:lnTo>
                  <a:lnTo>
                    <a:pt x="155575" y="236639"/>
                  </a:lnTo>
                  <a:lnTo>
                    <a:pt x="155740" y="236639"/>
                  </a:lnTo>
                  <a:close/>
                </a:path>
                <a:path w="173990" h="858520">
                  <a:moveTo>
                    <a:pt x="157441" y="50"/>
                  </a:moveTo>
                  <a:lnTo>
                    <a:pt x="155625" y="0"/>
                  </a:lnTo>
                  <a:lnTo>
                    <a:pt x="155790" y="127"/>
                  </a:lnTo>
                  <a:lnTo>
                    <a:pt x="157441" y="50"/>
                  </a:lnTo>
                  <a:close/>
                </a:path>
                <a:path w="173990" h="858520">
                  <a:moveTo>
                    <a:pt x="157734" y="224485"/>
                  </a:moveTo>
                  <a:lnTo>
                    <a:pt x="157429" y="223913"/>
                  </a:lnTo>
                  <a:lnTo>
                    <a:pt x="156705" y="224345"/>
                  </a:lnTo>
                  <a:lnTo>
                    <a:pt x="157734" y="224485"/>
                  </a:lnTo>
                  <a:close/>
                </a:path>
                <a:path w="173990" h="858520">
                  <a:moveTo>
                    <a:pt x="158267" y="216319"/>
                  </a:moveTo>
                  <a:lnTo>
                    <a:pt x="158076" y="215392"/>
                  </a:lnTo>
                  <a:lnTo>
                    <a:pt x="156768" y="215633"/>
                  </a:lnTo>
                  <a:lnTo>
                    <a:pt x="158267" y="216319"/>
                  </a:lnTo>
                  <a:close/>
                </a:path>
                <a:path w="173990" h="858520">
                  <a:moveTo>
                    <a:pt x="160096" y="215049"/>
                  </a:moveTo>
                  <a:lnTo>
                    <a:pt x="157734" y="213779"/>
                  </a:lnTo>
                  <a:lnTo>
                    <a:pt x="158076" y="215392"/>
                  </a:lnTo>
                  <a:lnTo>
                    <a:pt x="160096" y="215049"/>
                  </a:lnTo>
                  <a:close/>
                </a:path>
                <a:path w="173990" h="858520">
                  <a:moveTo>
                    <a:pt x="160591" y="192519"/>
                  </a:moveTo>
                  <a:lnTo>
                    <a:pt x="160324" y="192633"/>
                  </a:lnTo>
                  <a:lnTo>
                    <a:pt x="160159" y="192811"/>
                  </a:lnTo>
                  <a:lnTo>
                    <a:pt x="160591" y="192519"/>
                  </a:lnTo>
                  <a:close/>
                </a:path>
                <a:path w="173990" h="858520">
                  <a:moveTo>
                    <a:pt x="160680" y="188061"/>
                  </a:moveTo>
                  <a:lnTo>
                    <a:pt x="159359" y="187109"/>
                  </a:lnTo>
                  <a:lnTo>
                    <a:pt x="159283" y="188061"/>
                  </a:lnTo>
                  <a:lnTo>
                    <a:pt x="160680" y="188061"/>
                  </a:lnTo>
                  <a:close/>
                </a:path>
                <a:path w="173990" h="858520">
                  <a:moveTo>
                    <a:pt x="161150" y="160439"/>
                  </a:moveTo>
                  <a:lnTo>
                    <a:pt x="160794" y="160566"/>
                  </a:lnTo>
                  <a:lnTo>
                    <a:pt x="160947" y="160591"/>
                  </a:lnTo>
                  <a:lnTo>
                    <a:pt x="161150" y="160439"/>
                  </a:lnTo>
                  <a:close/>
                </a:path>
                <a:path w="173990" h="858520">
                  <a:moveTo>
                    <a:pt x="161645" y="216268"/>
                  </a:moveTo>
                  <a:lnTo>
                    <a:pt x="160782" y="215265"/>
                  </a:lnTo>
                  <a:lnTo>
                    <a:pt x="161290" y="215988"/>
                  </a:lnTo>
                  <a:lnTo>
                    <a:pt x="161645" y="216268"/>
                  </a:lnTo>
                  <a:close/>
                </a:path>
                <a:path w="173990" h="858520">
                  <a:moveTo>
                    <a:pt x="161848" y="142659"/>
                  </a:moveTo>
                  <a:lnTo>
                    <a:pt x="158940" y="141439"/>
                  </a:lnTo>
                  <a:lnTo>
                    <a:pt x="160439" y="142659"/>
                  </a:lnTo>
                  <a:lnTo>
                    <a:pt x="161848" y="142659"/>
                  </a:lnTo>
                  <a:close/>
                </a:path>
                <a:path w="173990" h="858520">
                  <a:moveTo>
                    <a:pt x="162433" y="172986"/>
                  </a:moveTo>
                  <a:lnTo>
                    <a:pt x="162179" y="172986"/>
                  </a:lnTo>
                  <a:lnTo>
                    <a:pt x="161950" y="173151"/>
                  </a:lnTo>
                  <a:lnTo>
                    <a:pt x="162433" y="172986"/>
                  </a:lnTo>
                  <a:close/>
                </a:path>
                <a:path w="173990" h="858520">
                  <a:moveTo>
                    <a:pt x="162458" y="166141"/>
                  </a:moveTo>
                  <a:lnTo>
                    <a:pt x="162229" y="166179"/>
                  </a:lnTo>
                  <a:lnTo>
                    <a:pt x="162052" y="166204"/>
                  </a:lnTo>
                  <a:lnTo>
                    <a:pt x="161848" y="166230"/>
                  </a:lnTo>
                  <a:lnTo>
                    <a:pt x="161988" y="166471"/>
                  </a:lnTo>
                  <a:lnTo>
                    <a:pt x="162458" y="166141"/>
                  </a:lnTo>
                  <a:close/>
                </a:path>
                <a:path w="173990" h="858520">
                  <a:moveTo>
                    <a:pt x="162598" y="172961"/>
                  </a:moveTo>
                  <a:lnTo>
                    <a:pt x="162229" y="172694"/>
                  </a:lnTo>
                  <a:lnTo>
                    <a:pt x="161861" y="172745"/>
                  </a:lnTo>
                  <a:lnTo>
                    <a:pt x="162242" y="172859"/>
                  </a:lnTo>
                  <a:lnTo>
                    <a:pt x="162407" y="172974"/>
                  </a:lnTo>
                  <a:lnTo>
                    <a:pt x="162598" y="172961"/>
                  </a:lnTo>
                  <a:close/>
                </a:path>
                <a:path w="173990" h="858520">
                  <a:moveTo>
                    <a:pt x="163385" y="162979"/>
                  </a:moveTo>
                  <a:lnTo>
                    <a:pt x="160566" y="162979"/>
                  </a:lnTo>
                  <a:lnTo>
                    <a:pt x="161188" y="164249"/>
                  </a:lnTo>
                  <a:lnTo>
                    <a:pt x="161378" y="164249"/>
                  </a:lnTo>
                  <a:lnTo>
                    <a:pt x="163385" y="162979"/>
                  </a:lnTo>
                  <a:close/>
                </a:path>
                <a:path w="173990" h="858520">
                  <a:moveTo>
                    <a:pt x="165176" y="143929"/>
                  </a:moveTo>
                  <a:lnTo>
                    <a:pt x="164909" y="142659"/>
                  </a:lnTo>
                  <a:lnTo>
                    <a:pt x="161848" y="142659"/>
                  </a:lnTo>
                  <a:lnTo>
                    <a:pt x="163334" y="143929"/>
                  </a:lnTo>
                  <a:lnTo>
                    <a:pt x="165112" y="145199"/>
                  </a:lnTo>
                  <a:lnTo>
                    <a:pt x="165176" y="143929"/>
                  </a:lnTo>
                  <a:close/>
                </a:path>
                <a:path w="173990" h="858520">
                  <a:moveTo>
                    <a:pt x="165519" y="180225"/>
                  </a:moveTo>
                  <a:lnTo>
                    <a:pt x="164985" y="180213"/>
                  </a:lnTo>
                  <a:lnTo>
                    <a:pt x="164592" y="180251"/>
                  </a:lnTo>
                  <a:lnTo>
                    <a:pt x="164211" y="180289"/>
                  </a:lnTo>
                  <a:lnTo>
                    <a:pt x="164515" y="180301"/>
                  </a:lnTo>
                  <a:lnTo>
                    <a:pt x="164884" y="180301"/>
                  </a:lnTo>
                  <a:lnTo>
                    <a:pt x="165519" y="180225"/>
                  </a:lnTo>
                  <a:close/>
                </a:path>
                <a:path w="173990" h="858520">
                  <a:moveTo>
                    <a:pt x="165735" y="145834"/>
                  </a:moveTo>
                  <a:lnTo>
                    <a:pt x="164134" y="145376"/>
                  </a:lnTo>
                  <a:lnTo>
                    <a:pt x="163893" y="145846"/>
                  </a:lnTo>
                  <a:lnTo>
                    <a:pt x="162572" y="146227"/>
                  </a:lnTo>
                  <a:lnTo>
                    <a:pt x="162991" y="146494"/>
                  </a:lnTo>
                  <a:lnTo>
                    <a:pt x="164642" y="146367"/>
                  </a:lnTo>
                  <a:lnTo>
                    <a:pt x="165735" y="145834"/>
                  </a:lnTo>
                  <a:close/>
                </a:path>
                <a:path w="173990" h="858520">
                  <a:moveTo>
                    <a:pt x="165912" y="168262"/>
                  </a:moveTo>
                  <a:lnTo>
                    <a:pt x="164960" y="167589"/>
                  </a:lnTo>
                  <a:lnTo>
                    <a:pt x="161658" y="167500"/>
                  </a:lnTo>
                  <a:lnTo>
                    <a:pt x="162229" y="167894"/>
                  </a:lnTo>
                  <a:lnTo>
                    <a:pt x="165912" y="168262"/>
                  </a:lnTo>
                  <a:close/>
                </a:path>
                <a:path w="173990" h="858520">
                  <a:moveTo>
                    <a:pt x="166458" y="57569"/>
                  </a:moveTo>
                  <a:lnTo>
                    <a:pt x="165684" y="57569"/>
                  </a:lnTo>
                  <a:lnTo>
                    <a:pt x="164934" y="58839"/>
                  </a:lnTo>
                  <a:lnTo>
                    <a:pt x="166458" y="57569"/>
                  </a:lnTo>
                  <a:close/>
                </a:path>
                <a:path w="173990" h="858520">
                  <a:moveTo>
                    <a:pt x="167424" y="189649"/>
                  </a:moveTo>
                  <a:lnTo>
                    <a:pt x="165544" y="188379"/>
                  </a:lnTo>
                  <a:lnTo>
                    <a:pt x="163639" y="188379"/>
                  </a:lnTo>
                  <a:lnTo>
                    <a:pt x="161277" y="187109"/>
                  </a:lnTo>
                  <a:lnTo>
                    <a:pt x="162864" y="189649"/>
                  </a:lnTo>
                  <a:lnTo>
                    <a:pt x="167424" y="189649"/>
                  </a:lnTo>
                  <a:close/>
                </a:path>
                <a:path w="173990" h="858520">
                  <a:moveTo>
                    <a:pt x="167601" y="161709"/>
                  </a:moveTo>
                  <a:lnTo>
                    <a:pt x="160947" y="160591"/>
                  </a:lnTo>
                  <a:lnTo>
                    <a:pt x="159512" y="161709"/>
                  </a:lnTo>
                  <a:lnTo>
                    <a:pt x="167601" y="161709"/>
                  </a:lnTo>
                  <a:close/>
                </a:path>
                <a:path w="173990" h="858520">
                  <a:moveTo>
                    <a:pt x="168732" y="197269"/>
                  </a:moveTo>
                  <a:lnTo>
                    <a:pt x="164249" y="197269"/>
                  </a:lnTo>
                  <a:lnTo>
                    <a:pt x="164655" y="198539"/>
                  </a:lnTo>
                  <a:lnTo>
                    <a:pt x="165658" y="198539"/>
                  </a:lnTo>
                  <a:lnTo>
                    <a:pt x="168732" y="197269"/>
                  </a:lnTo>
                  <a:close/>
                </a:path>
                <a:path w="173990" h="858520">
                  <a:moveTo>
                    <a:pt x="171450" y="84340"/>
                  </a:moveTo>
                  <a:lnTo>
                    <a:pt x="170535" y="83540"/>
                  </a:lnTo>
                  <a:lnTo>
                    <a:pt x="170345" y="83921"/>
                  </a:lnTo>
                  <a:lnTo>
                    <a:pt x="171450" y="84340"/>
                  </a:lnTo>
                  <a:close/>
                </a:path>
                <a:path w="173990" h="858520">
                  <a:moveTo>
                    <a:pt x="171615" y="89319"/>
                  </a:moveTo>
                  <a:lnTo>
                    <a:pt x="170395" y="90411"/>
                  </a:lnTo>
                  <a:lnTo>
                    <a:pt x="170776" y="90589"/>
                  </a:lnTo>
                  <a:lnTo>
                    <a:pt x="171615" y="89319"/>
                  </a:lnTo>
                  <a:close/>
                </a:path>
                <a:path w="173990" h="858520">
                  <a:moveTo>
                    <a:pt x="173697" y="62649"/>
                  </a:moveTo>
                  <a:lnTo>
                    <a:pt x="171589" y="62649"/>
                  </a:lnTo>
                  <a:lnTo>
                    <a:pt x="167995" y="61379"/>
                  </a:lnTo>
                  <a:lnTo>
                    <a:pt x="166230" y="60109"/>
                  </a:lnTo>
                  <a:lnTo>
                    <a:pt x="169164" y="60109"/>
                  </a:lnTo>
                  <a:lnTo>
                    <a:pt x="165417" y="58839"/>
                  </a:lnTo>
                  <a:lnTo>
                    <a:pt x="164934" y="58839"/>
                  </a:lnTo>
                  <a:lnTo>
                    <a:pt x="164401" y="58839"/>
                  </a:lnTo>
                  <a:lnTo>
                    <a:pt x="163360" y="57569"/>
                  </a:lnTo>
                  <a:lnTo>
                    <a:pt x="162166" y="57569"/>
                  </a:lnTo>
                  <a:lnTo>
                    <a:pt x="163703" y="56299"/>
                  </a:lnTo>
                  <a:lnTo>
                    <a:pt x="164795" y="56299"/>
                  </a:lnTo>
                  <a:lnTo>
                    <a:pt x="162610" y="55029"/>
                  </a:lnTo>
                  <a:lnTo>
                    <a:pt x="161429" y="55029"/>
                  </a:lnTo>
                  <a:lnTo>
                    <a:pt x="163309" y="53759"/>
                  </a:lnTo>
                  <a:lnTo>
                    <a:pt x="164350" y="53759"/>
                  </a:lnTo>
                  <a:lnTo>
                    <a:pt x="162191" y="52489"/>
                  </a:lnTo>
                  <a:lnTo>
                    <a:pt x="164858" y="52489"/>
                  </a:lnTo>
                  <a:lnTo>
                    <a:pt x="166814" y="51219"/>
                  </a:lnTo>
                  <a:lnTo>
                    <a:pt x="168287" y="51219"/>
                  </a:lnTo>
                  <a:lnTo>
                    <a:pt x="168732" y="49949"/>
                  </a:lnTo>
                  <a:lnTo>
                    <a:pt x="172478" y="51219"/>
                  </a:lnTo>
                  <a:lnTo>
                    <a:pt x="170421" y="49949"/>
                  </a:lnTo>
                  <a:lnTo>
                    <a:pt x="165989" y="48679"/>
                  </a:lnTo>
                  <a:lnTo>
                    <a:pt x="165950" y="49949"/>
                  </a:lnTo>
                  <a:lnTo>
                    <a:pt x="165836" y="50977"/>
                  </a:lnTo>
                  <a:lnTo>
                    <a:pt x="161417" y="49949"/>
                  </a:lnTo>
                  <a:lnTo>
                    <a:pt x="164249" y="48679"/>
                  </a:lnTo>
                  <a:lnTo>
                    <a:pt x="165976" y="48679"/>
                  </a:lnTo>
                  <a:lnTo>
                    <a:pt x="167220" y="47409"/>
                  </a:lnTo>
                  <a:lnTo>
                    <a:pt x="168427" y="47409"/>
                  </a:lnTo>
                  <a:lnTo>
                    <a:pt x="168757" y="46139"/>
                  </a:lnTo>
                  <a:lnTo>
                    <a:pt x="171005" y="46139"/>
                  </a:lnTo>
                  <a:lnTo>
                    <a:pt x="169938" y="44869"/>
                  </a:lnTo>
                  <a:lnTo>
                    <a:pt x="167106" y="44869"/>
                  </a:lnTo>
                  <a:lnTo>
                    <a:pt x="167538" y="43599"/>
                  </a:lnTo>
                  <a:lnTo>
                    <a:pt x="165646" y="44602"/>
                  </a:lnTo>
                  <a:lnTo>
                    <a:pt x="165442" y="44450"/>
                  </a:lnTo>
                  <a:lnTo>
                    <a:pt x="165150" y="44488"/>
                  </a:lnTo>
                  <a:lnTo>
                    <a:pt x="164934" y="44551"/>
                  </a:lnTo>
                  <a:lnTo>
                    <a:pt x="164744" y="44615"/>
                  </a:lnTo>
                  <a:lnTo>
                    <a:pt x="165481" y="44691"/>
                  </a:lnTo>
                  <a:lnTo>
                    <a:pt x="165138" y="44869"/>
                  </a:lnTo>
                  <a:lnTo>
                    <a:pt x="165684" y="44869"/>
                  </a:lnTo>
                  <a:lnTo>
                    <a:pt x="165773" y="46139"/>
                  </a:lnTo>
                  <a:lnTo>
                    <a:pt x="163131" y="46139"/>
                  </a:lnTo>
                  <a:lnTo>
                    <a:pt x="164744" y="44869"/>
                  </a:lnTo>
                  <a:lnTo>
                    <a:pt x="159981" y="44869"/>
                  </a:lnTo>
                  <a:lnTo>
                    <a:pt x="164071" y="43599"/>
                  </a:lnTo>
                  <a:lnTo>
                    <a:pt x="166243" y="42329"/>
                  </a:lnTo>
                  <a:lnTo>
                    <a:pt x="168783" y="42329"/>
                  </a:lnTo>
                  <a:lnTo>
                    <a:pt x="167081" y="41059"/>
                  </a:lnTo>
                  <a:lnTo>
                    <a:pt x="167589" y="38519"/>
                  </a:lnTo>
                  <a:lnTo>
                    <a:pt x="162026" y="38519"/>
                  </a:lnTo>
                  <a:lnTo>
                    <a:pt x="161315" y="37249"/>
                  </a:lnTo>
                  <a:lnTo>
                    <a:pt x="164299" y="37249"/>
                  </a:lnTo>
                  <a:lnTo>
                    <a:pt x="164706" y="35979"/>
                  </a:lnTo>
                  <a:lnTo>
                    <a:pt x="164617" y="35826"/>
                  </a:lnTo>
                  <a:lnTo>
                    <a:pt x="164757" y="35826"/>
                  </a:lnTo>
                  <a:lnTo>
                    <a:pt x="165112" y="34709"/>
                  </a:lnTo>
                  <a:lnTo>
                    <a:pt x="165341" y="34709"/>
                  </a:lnTo>
                  <a:lnTo>
                    <a:pt x="166433" y="32169"/>
                  </a:lnTo>
                  <a:lnTo>
                    <a:pt x="163550" y="30899"/>
                  </a:lnTo>
                  <a:lnTo>
                    <a:pt x="160985" y="28359"/>
                  </a:lnTo>
                  <a:lnTo>
                    <a:pt x="163055" y="27089"/>
                  </a:lnTo>
                  <a:lnTo>
                    <a:pt x="161721" y="27089"/>
                  </a:lnTo>
                  <a:lnTo>
                    <a:pt x="165036" y="23279"/>
                  </a:lnTo>
                  <a:lnTo>
                    <a:pt x="158140" y="19469"/>
                  </a:lnTo>
                  <a:lnTo>
                    <a:pt x="161683" y="16929"/>
                  </a:lnTo>
                  <a:lnTo>
                    <a:pt x="163461" y="15659"/>
                  </a:lnTo>
                  <a:lnTo>
                    <a:pt x="164515" y="14389"/>
                  </a:lnTo>
                  <a:lnTo>
                    <a:pt x="160134" y="14389"/>
                  </a:lnTo>
                  <a:lnTo>
                    <a:pt x="163283" y="13119"/>
                  </a:lnTo>
                  <a:lnTo>
                    <a:pt x="159575" y="13119"/>
                  </a:lnTo>
                  <a:lnTo>
                    <a:pt x="156819" y="11849"/>
                  </a:lnTo>
                  <a:lnTo>
                    <a:pt x="167170" y="9309"/>
                  </a:lnTo>
                  <a:lnTo>
                    <a:pt x="162013" y="8039"/>
                  </a:lnTo>
                  <a:lnTo>
                    <a:pt x="160261" y="8039"/>
                  </a:lnTo>
                  <a:lnTo>
                    <a:pt x="158534" y="5499"/>
                  </a:lnTo>
                  <a:lnTo>
                    <a:pt x="161493" y="5499"/>
                  </a:lnTo>
                  <a:lnTo>
                    <a:pt x="158572" y="4229"/>
                  </a:lnTo>
                  <a:lnTo>
                    <a:pt x="159689" y="2959"/>
                  </a:lnTo>
                  <a:lnTo>
                    <a:pt x="165138" y="4229"/>
                  </a:lnTo>
                  <a:lnTo>
                    <a:pt x="165341" y="1689"/>
                  </a:lnTo>
                  <a:lnTo>
                    <a:pt x="164668" y="1689"/>
                  </a:lnTo>
                  <a:lnTo>
                    <a:pt x="160413" y="419"/>
                  </a:lnTo>
                  <a:lnTo>
                    <a:pt x="159258" y="419"/>
                  </a:lnTo>
                  <a:lnTo>
                    <a:pt x="158343" y="1689"/>
                  </a:lnTo>
                  <a:lnTo>
                    <a:pt x="156679" y="1689"/>
                  </a:lnTo>
                  <a:lnTo>
                    <a:pt x="155778" y="419"/>
                  </a:lnTo>
                  <a:lnTo>
                    <a:pt x="145910" y="419"/>
                  </a:lnTo>
                  <a:lnTo>
                    <a:pt x="142595" y="2959"/>
                  </a:lnTo>
                  <a:lnTo>
                    <a:pt x="143103" y="2959"/>
                  </a:lnTo>
                  <a:lnTo>
                    <a:pt x="145643" y="2959"/>
                  </a:lnTo>
                  <a:lnTo>
                    <a:pt x="143294" y="4229"/>
                  </a:lnTo>
                  <a:lnTo>
                    <a:pt x="143103" y="2959"/>
                  </a:lnTo>
                  <a:lnTo>
                    <a:pt x="140906" y="4229"/>
                  </a:lnTo>
                  <a:lnTo>
                    <a:pt x="142151" y="4229"/>
                  </a:lnTo>
                  <a:lnTo>
                    <a:pt x="141693" y="5499"/>
                  </a:lnTo>
                  <a:lnTo>
                    <a:pt x="142595" y="5499"/>
                  </a:lnTo>
                  <a:lnTo>
                    <a:pt x="141579" y="6769"/>
                  </a:lnTo>
                  <a:lnTo>
                    <a:pt x="142595" y="6769"/>
                  </a:lnTo>
                  <a:lnTo>
                    <a:pt x="143776" y="6769"/>
                  </a:lnTo>
                  <a:lnTo>
                    <a:pt x="145821" y="5499"/>
                  </a:lnTo>
                  <a:lnTo>
                    <a:pt x="147294" y="6769"/>
                  </a:lnTo>
                  <a:lnTo>
                    <a:pt x="145224" y="6769"/>
                  </a:lnTo>
                  <a:lnTo>
                    <a:pt x="144043" y="7962"/>
                  </a:lnTo>
                  <a:lnTo>
                    <a:pt x="143319" y="9309"/>
                  </a:lnTo>
                  <a:lnTo>
                    <a:pt x="146748" y="10579"/>
                  </a:lnTo>
                  <a:lnTo>
                    <a:pt x="143256" y="10579"/>
                  </a:lnTo>
                  <a:lnTo>
                    <a:pt x="145808" y="11849"/>
                  </a:lnTo>
                  <a:lnTo>
                    <a:pt x="140462" y="11849"/>
                  </a:lnTo>
                  <a:lnTo>
                    <a:pt x="145821" y="14389"/>
                  </a:lnTo>
                  <a:lnTo>
                    <a:pt x="144881" y="14389"/>
                  </a:lnTo>
                  <a:lnTo>
                    <a:pt x="144094" y="15151"/>
                  </a:lnTo>
                  <a:lnTo>
                    <a:pt x="144094" y="16929"/>
                  </a:lnTo>
                  <a:lnTo>
                    <a:pt x="144043" y="17119"/>
                  </a:lnTo>
                  <a:lnTo>
                    <a:pt x="143852" y="16929"/>
                  </a:lnTo>
                  <a:lnTo>
                    <a:pt x="144094" y="16929"/>
                  </a:lnTo>
                  <a:lnTo>
                    <a:pt x="144094" y="15151"/>
                  </a:lnTo>
                  <a:lnTo>
                    <a:pt x="142240" y="16929"/>
                  </a:lnTo>
                  <a:lnTo>
                    <a:pt x="143878" y="17665"/>
                  </a:lnTo>
                  <a:lnTo>
                    <a:pt x="143725" y="18199"/>
                  </a:lnTo>
                  <a:lnTo>
                    <a:pt x="145046" y="18199"/>
                  </a:lnTo>
                  <a:lnTo>
                    <a:pt x="145427" y="18199"/>
                  </a:lnTo>
                  <a:lnTo>
                    <a:pt x="146418" y="19469"/>
                  </a:lnTo>
                  <a:lnTo>
                    <a:pt x="148958" y="20739"/>
                  </a:lnTo>
                  <a:lnTo>
                    <a:pt x="146481" y="20739"/>
                  </a:lnTo>
                  <a:lnTo>
                    <a:pt x="144056" y="22009"/>
                  </a:lnTo>
                  <a:lnTo>
                    <a:pt x="147053" y="22009"/>
                  </a:lnTo>
                  <a:lnTo>
                    <a:pt x="142824" y="23279"/>
                  </a:lnTo>
                  <a:lnTo>
                    <a:pt x="145999" y="23279"/>
                  </a:lnTo>
                  <a:lnTo>
                    <a:pt x="143522" y="24549"/>
                  </a:lnTo>
                  <a:lnTo>
                    <a:pt x="145440" y="24549"/>
                  </a:lnTo>
                  <a:lnTo>
                    <a:pt x="146596" y="25819"/>
                  </a:lnTo>
                  <a:lnTo>
                    <a:pt x="141262" y="25819"/>
                  </a:lnTo>
                  <a:lnTo>
                    <a:pt x="140652" y="25819"/>
                  </a:lnTo>
                  <a:lnTo>
                    <a:pt x="141719" y="27089"/>
                  </a:lnTo>
                  <a:lnTo>
                    <a:pt x="145288" y="27089"/>
                  </a:lnTo>
                  <a:lnTo>
                    <a:pt x="145161" y="28359"/>
                  </a:lnTo>
                  <a:lnTo>
                    <a:pt x="146596" y="28359"/>
                  </a:lnTo>
                  <a:lnTo>
                    <a:pt x="144233" y="30467"/>
                  </a:lnTo>
                  <a:lnTo>
                    <a:pt x="143802" y="29908"/>
                  </a:lnTo>
                  <a:lnTo>
                    <a:pt x="143954" y="30721"/>
                  </a:lnTo>
                  <a:lnTo>
                    <a:pt x="143751" y="30899"/>
                  </a:lnTo>
                  <a:lnTo>
                    <a:pt x="143992" y="30899"/>
                  </a:lnTo>
                  <a:lnTo>
                    <a:pt x="144043" y="31127"/>
                  </a:lnTo>
                  <a:lnTo>
                    <a:pt x="144868" y="30937"/>
                  </a:lnTo>
                  <a:lnTo>
                    <a:pt x="145135" y="30899"/>
                  </a:lnTo>
                  <a:lnTo>
                    <a:pt x="150050" y="30899"/>
                  </a:lnTo>
                  <a:lnTo>
                    <a:pt x="152082" y="30899"/>
                  </a:lnTo>
                  <a:lnTo>
                    <a:pt x="154470" y="32169"/>
                  </a:lnTo>
                  <a:lnTo>
                    <a:pt x="151625" y="32169"/>
                  </a:lnTo>
                  <a:lnTo>
                    <a:pt x="151625" y="33439"/>
                  </a:lnTo>
                  <a:lnTo>
                    <a:pt x="150634" y="34709"/>
                  </a:lnTo>
                  <a:lnTo>
                    <a:pt x="147078" y="34709"/>
                  </a:lnTo>
                  <a:lnTo>
                    <a:pt x="149148" y="32397"/>
                  </a:lnTo>
                  <a:lnTo>
                    <a:pt x="151625" y="33439"/>
                  </a:lnTo>
                  <a:lnTo>
                    <a:pt x="151625" y="32169"/>
                  </a:lnTo>
                  <a:lnTo>
                    <a:pt x="149364" y="32169"/>
                  </a:lnTo>
                  <a:lnTo>
                    <a:pt x="148564" y="32169"/>
                  </a:lnTo>
                  <a:lnTo>
                    <a:pt x="148958" y="32321"/>
                  </a:lnTo>
                  <a:lnTo>
                    <a:pt x="146240" y="33439"/>
                  </a:lnTo>
                  <a:lnTo>
                    <a:pt x="147459" y="32258"/>
                  </a:lnTo>
                  <a:lnTo>
                    <a:pt x="141986" y="33439"/>
                  </a:lnTo>
                  <a:lnTo>
                    <a:pt x="140982" y="34709"/>
                  </a:lnTo>
                  <a:lnTo>
                    <a:pt x="143852" y="34709"/>
                  </a:lnTo>
                  <a:lnTo>
                    <a:pt x="142862" y="35979"/>
                  </a:lnTo>
                  <a:lnTo>
                    <a:pt x="147764" y="35979"/>
                  </a:lnTo>
                  <a:lnTo>
                    <a:pt x="151371" y="38519"/>
                  </a:lnTo>
                  <a:lnTo>
                    <a:pt x="138874" y="38519"/>
                  </a:lnTo>
                  <a:lnTo>
                    <a:pt x="143649" y="39789"/>
                  </a:lnTo>
                  <a:lnTo>
                    <a:pt x="150533" y="39789"/>
                  </a:lnTo>
                  <a:lnTo>
                    <a:pt x="148183" y="41059"/>
                  </a:lnTo>
                  <a:lnTo>
                    <a:pt x="144145" y="41059"/>
                  </a:lnTo>
                  <a:lnTo>
                    <a:pt x="143802" y="42329"/>
                  </a:lnTo>
                  <a:lnTo>
                    <a:pt x="149961" y="41059"/>
                  </a:lnTo>
                  <a:lnTo>
                    <a:pt x="149136" y="41465"/>
                  </a:lnTo>
                  <a:lnTo>
                    <a:pt x="149136" y="48679"/>
                  </a:lnTo>
                  <a:lnTo>
                    <a:pt x="148894" y="47409"/>
                  </a:lnTo>
                  <a:lnTo>
                    <a:pt x="149136" y="48679"/>
                  </a:lnTo>
                  <a:lnTo>
                    <a:pt x="149136" y="41465"/>
                  </a:lnTo>
                  <a:lnTo>
                    <a:pt x="147307" y="42329"/>
                  </a:lnTo>
                  <a:lnTo>
                    <a:pt x="145465" y="42329"/>
                  </a:lnTo>
                  <a:lnTo>
                    <a:pt x="142303" y="43599"/>
                  </a:lnTo>
                  <a:lnTo>
                    <a:pt x="147764" y="42329"/>
                  </a:lnTo>
                  <a:lnTo>
                    <a:pt x="147789" y="43599"/>
                  </a:lnTo>
                  <a:lnTo>
                    <a:pt x="144233" y="43599"/>
                  </a:lnTo>
                  <a:lnTo>
                    <a:pt x="144830" y="44869"/>
                  </a:lnTo>
                  <a:lnTo>
                    <a:pt x="147447" y="47409"/>
                  </a:lnTo>
                  <a:lnTo>
                    <a:pt x="148145" y="48679"/>
                  </a:lnTo>
                  <a:lnTo>
                    <a:pt x="144881" y="48679"/>
                  </a:lnTo>
                  <a:lnTo>
                    <a:pt x="146735" y="51219"/>
                  </a:lnTo>
                  <a:lnTo>
                    <a:pt x="144576" y="53759"/>
                  </a:lnTo>
                  <a:lnTo>
                    <a:pt x="142494" y="55029"/>
                  </a:lnTo>
                  <a:lnTo>
                    <a:pt x="145542" y="56299"/>
                  </a:lnTo>
                  <a:lnTo>
                    <a:pt x="146748" y="56299"/>
                  </a:lnTo>
                  <a:lnTo>
                    <a:pt x="146977" y="57569"/>
                  </a:lnTo>
                  <a:lnTo>
                    <a:pt x="144068" y="57569"/>
                  </a:lnTo>
                  <a:lnTo>
                    <a:pt x="146697" y="58839"/>
                  </a:lnTo>
                  <a:lnTo>
                    <a:pt x="149745" y="61379"/>
                  </a:lnTo>
                  <a:lnTo>
                    <a:pt x="146481" y="62649"/>
                  </a:lnTo>
                  <a:lnTo>
                    <a:pt x="145567" y="62649"/>
                  </a:lnTo>
                  <a:lnTo>
                    <a:pt x="144335" y="63919"/>
                  </a:lnTo>
                  <a:lnTo>
                    <a:pt x="148475" y="63919"/>
                  </a:lnTo>
                  <a:lnTo>
                    <a:pt x="151866" y="63919"/>
                  </a:lnTo>
                  <a:lnTo>
                    <a:pt x="149021" y="65189"/>
                  </a:lnTo>
                  <a:lnTo>
                    <a:pt x="148475" y="63919"/>
                  </a:lnTo>
                  <a:lnTo>
                    <a:pt x="147180" y="66459"/>
                  </a:lnTo>
                  <a:lnTo>
                    <a:pt x="150050" y="70269"/>
                  </a:lnTo>
                  <a:lnTo>
                    <a:pt x="145389" y="71539"/>
                  </a:lnTo>
                  <a:lnTo>
                    <a:pt x="149821" y="71539"/>
                  </a:lnTo>
                  <a:lnTo>
                    <a:pt x="143421" y="74079"/>
                  </a:lnTo>
                  <a:lnTo>
                    <a:pt x="149593" y="74079"/>
                  </a:lnTo>
                  <a:lnTo>
                    <a:pt x="146532" y="75349"/>
                  </a:lnTo>
                  <a:lnTo>
                    <a:pt x="145427" y="75349"/>
                  </a:lnTo>
                  <a:lnTo>
                    <a:pt x="143370" y="77889"/>
                  </a:lnTo>
                  <a:lnTo>
                    <a:pt x="147218" y="77889"/>
                  </a:lnTo>
                  <a:lnTo>
                    <a:pt x="147878" y="79159"/>
                  </a:lnTo>
                  <a:lnTo>
                    <a:pt x="144640" y="79159"/>
                  </a:lnTo>
                  <a:lnTo>
                    <a:pt x="148031" y="80429"/>
                  </a:lnTo>
                  <a:lnTo>
                    <a:pt x="147383" y="80429"/>
                  </a:lnTo>
                  <a:lnTo>
                    <a:pt x="148831" y="81699"/>
                  </a:lnTo>
                  <a:lnTo>
                    <a:pt x="145135" y="82969"/>
                  </a:lnTo>
                  <a:lnTo>
                    <a:pt x="143484" y="82969"/>
                  </a:lnTo>
                  <a:lnTo>
                    <a:pt x="145694" y="85026"/>
                  </a:lnTo>
                  <a:lnTo>
                    <a:pt x="146939" y="85509"/>
                  </a:lnTo>
                  <a:lnTo>
                    <a:pt x="146011" y="85331"/>
                  </a:lnTo>
                  <a:lnTo>
                    <a:pt x="146202" y="85509"/>
                  </a:lnTo>
                  <a:lnTo>
                    <a:pt x="145821" y="85509"/>
                  </a:lnTo>
                  <a:lnTo>
                    <a:pt x="143865" y="86779"/>
                  </a:lnTo>
                  <a:lnTo>
                    <a:pt x="143840" y="88049"/>
                  </a:lnTo>
                  <a:lnTo>
                    <a:pt x="144640" y="89319"/>
                  </a:lnTo>
                  <a:lnTo>
                    <a:pt x="142417" y="88049"/>
                  </a:lnTo>
                  <a:lnTo>
                    <a:pt x="141820" y="90589"/>
                  </a:lnTo>
                  <a:lnTo>
                    <a:pt x="143433" y="91859"/>
                  </a:lnTo>
                  <a:lnTo>
                    <a:pt x="143370" y="94399"/>
                  </a:lnTo>
                  <a:lnTo>
                    <a:pt x="144411" y="93129"/>
                  </a:lnTo>
                  <a:lnTo>
                    <a:pt x="148272" y="93129"/>
                  </a:lnTo>
                  <a:lnTo>
                    <a:pt x="148628" y="94399"/>
                  </a:lnTo>
                  <a:lnTo>
                    <a:pt x="149085" y="94399"/>
                  </a:lnTo>
                  <a:lnTo>
                    <a:pt x="148678" y="95669"/>
                  </a:lnTo>
                  <a:lnTo>
                    <a:pt x="145275" y="95669"/>
                  </a:lnTo>
                  <a:lnTo>
                    <a:pt x="144094" y="94399"/>
                  </a:lnTo>
                  <a:lnTo>
                    <a:pt x="145199" y="95669"/>
                  </a:lnTo>
                  <a:lnTo>
                    <a:pt x="144513" y="95669"/>
                  </a:lnTo>
                  <a:lnTo>
                    <a:pt x="138963" y="96939"/>
                  </a:lnTo>
                  <a:lnTo>
                    <a:pt x="141630" y="96939"/>
                  </a:lnTo>
                  <a:lnTo>
                    <a:pt x="141579" y="99479"/>
                  </a:lnTo>
                  <a:lnTo>
                    <a:pt x="142722" y="100749"/>
                  </a:lnTo>
                  <a:lnTo>
                    <a:pt x="142887" y="102019"/>
                  </a:lnTo>
                  <a:lnTo>
                    <a:pt x="145161" y="102019"/>
                  </a:lnTo>
                  <a:lnTo>
                    <a:pt x="147523" y="103289"/>
                  </a:lnTo>
                  <a:lnTo>
                    <a:pt x="146570" y="104559"/>
                  </a:lnTo>
                  <a:lnTo>
                    <a:pt x="144208" y="105829"/>
                  </a:lnTo>
                  <a:lnTo>
                    <a:pt x="144411" y="107099"/>
                  </a:lnTo>
                  <a:lnTo>
                    <a:pt x="145846" y="108369"/>
                  </a:lnTo>
                  <a:lnTo>
                    <a:pt x="145948" y="107099"/>
                  </a:lnTo>
                  <a:lnTo>
                    <a:pt x="146037" y="108127"/>
                  </a:lnTo>
                  <a:lnTo>
                    <a:pt x="146164" y="109639"/>
                  </a:lnTo>
                  <a:lnTo>
                    <a:pt x="144272" y="108369"/>
                  </a:lnTo>
                  <a:lnTo>
                    <a:pt x="144653" y="109639"/>
                  </a:lnTo>
                  <a:lnTo>
                    <a:pt x="144741" y="110909"/>
                  </a:lnTo>
                  <a:lnTo>
                    <a:pt x="146850" y="112179"/>
                  </a:lnTo>
                  <a:lnTo>
                    <a:pt x="149339" y="112179"/>
                  </a:lnTo>
                  <a:lnTo>
                    <a:pt x="149783" y="113449"/>
                  </a:lnTo>
                  <a:lnTo>
                    <a:pt x="146646" y="113449"/>
                  </a:lnTo>
                  <a:lnTo>
                    <a:pt x="150596" y="115989"/>
                  </a:lnTo>
                  <a:lnTo>
                    <a:pt x="138671" y="118529"/>
                  </a:lnTo>
                  <a:lnTo>
                    <a:pt x="144195" y="119799"/>
                  </a:lnTo>
                  <a:lnTo>
                    <a:pt x="143929" y="119799"/>
                  </a:lnTo>
                  <a:lnTo>
                    <a:pt x="146748" y="122339"/>
                  </a:lnTo>
                  <a:lnTo>
                    <a:pt x="146253" y="123609"/>
                  </a:lnTo>
                  <a:lnTo>
                    <a:pt x="144767" y="122339"/>
                  </a:lnTo>
                  <a:lnTo>
                    <a:pt x="143078" y="122339"/>
                  </a:lnTo>
                  <a:lnTo>
                    <a:pt x="147459" y="124879"/>
                  </a:lnTo>
                  <a:lnTo>
                    <a:pt x="142290" y="126149"/>
                  </a:lnTo>
                  <a:lnTo>
                    <a:pt x="145199" y="127419"/>
                  </a:lnTo>
                  <a:lnTo>
                    <a:pt x="137223" y="128689"/>
                  </a:lnTo>
                  <a:lnTo>
                    <a:pt x="145542" y="132499"/>
                  </a:lnTo>
                  <a:lnTo>
                    <a:pt x="140411" y="133769"/>
                  </a:lnTo>
                  <a:lnTo>
                    <a:pt x="142278" y="133769"/>
                  </a:lnTo>
                  <a:lnTo>
                    <a:pt x="144094" y="135039"/>
                  </a:lnTo>
                  <a:lnTo>
                    <a:pt x="143433" y="135039"/>
                  </a:lnTo>
                  <a:lnTo>
                    <a:pt x="145516" y="138849"/>
                  </a:lnTo>
                  <a:lnTo>
                    <a:pt x="140271" y="142659"/>
                  </a:lnTo>
                  <a:lnTo>
                    <a:pt x="138366" y="146469"/>
                  </a:lnTo>
                  <a:lnTo>
                    <a:pt x="137795" y="147739"/>
                  </a:lnTo>
                  <a:lnTo>
                    <a:pt x="147942" y="147739"/>
                  </a:lnTo>
                  <a:lnTo>
                    <a:pt x="143395" y="150279"/>
                  </a:lnTo>
                  <a:lnTo>
                    <a:pt x="139979" y="149009"/>
                  </a:lnTo>
                  <a:lnTo>
                    <a:pt x="143967" y="152819"/>
                  </a:lnTo>
                  <a:lnTo>
                    <a:pt x="139471" y="155359"/>
                  </a:lnTo>
                  <a:lnTo>
                    <a:pt x="141655" y="157899"/>
                  </a:lnTo>
                  <a:lnTo>
                    <a:pt x="138430" y="157899"/>
                  </a:lnTo>
                  <a:lnTo>
                    <a:pt x="140677" y="160439"/>
                  </a:lnTo>
                  <a:lnTo>
                    <a:pt x="139814" y="160439"/>
                  </a:lnTo>
                  <a:lnTo>
                    <a:pt x="138290" y="161709"/>
                  </a:lnTo>
                  <a:lnTo>
                    <a:pt x="139547" y="162052"/>
                  </a:lnTo>
                  <a:lnTo>
                    <a:pt x="139382" y="161709"/>
                  </a:lnTo>
                  <a:lnTo>
                    <a:pt x="139763" y="162115"/>
                  </a:lnTo>
                  <a:lnTo>
                    <a:pt x="142900" y="162979"/>
                  </a:lnTo>
                  <a:lnTo>
                    <a:pt x="140576" y="162979"/>
                  </a:lnTo>
                  <a:lnTo>
                    <a:pt x="138950" y="164249"/>
                  </a:lnTo>
                  <a:lnTo>
                    <a:pt x="141859" y="164249"/>
                  </a:lnTo>
                  <a:lnTo>
                    <a:pt x="140411" y="165519"/>
                  </a:lnTo>
                  <a:lnTo>
                    <a:pt x="143014" y="165519"/>
                  </a:lnTo>
                  <a:lnTo>
                    <a:pt x="141224" y="166789"/>
                  </a:lnTo>
                  <a:lnTo>
                    <a:pt x="144411" y="168059"/>
                  </a:lnTo>
                  <a:lnTo>
                    <a:pt x="139534" y="168059"/>
                  </a:lnTo>
                  <a:lnTo>
                    <a:pt x="144094" y="169329"/>
                  </a:lnTo>
                  <a:lnTo>
                    <a:pt x="139382" y="169329"/>
                  </a:lnTo>
                  <a:lnTo>
                    <a:pt x="140144" y="170599"/>
                  </a:lnTo>
                  <a:lnTo>
                    <a:pt x="142303" y="171869"/>
                  </a:lnTo>
                  <a:lnTo>
                    <a:pt x="138811" y="171869"/>
                  </a:lnTo>
                  <a:lnTo>
                    <a:pt x="138811" y="173139"/>
                  </a:lnTo>
                  <a:lnTo>
                    <a:pt x="142062" y="173139"/>
                  </a:lnTo>
                  <a:lnTo>
                    <a:pt x="136296" y="174409"/>
                  </a:lnTo>
                  <a:lnTo>
                    <a:pt x="146354" y="176949"/>
                  </a:lnTo>
                  <a:lnTo>
                    <a:pt x="139052" y="176949"/>
                  </a:lnTo>
                  <a:lnTo>
                    <a:pt x="141376" y="179489"/>
                  </a:lnTo>
                  <a:lnTo>
                    <a:pt x="142900" y="182029"/>
                  </a:lnTo>
                  <a:lnTo>
                    <a:pt x="138607" y="182029"/>
                  </a:lnTo>
                  <a:lnTo>
                    <a:pt x="140030" y="183032"/>
                  </a:lnTo>
                  <a:lnTo>
                    <a:pt x="142963" y="182194"/>
                  </a:lnTo>
                  <a:lnTo>
                    <a:pt x="143827" y="184569"/>
                  </a:lnTo>
                  <a:lnTo>
                    <a:pt x="141287" y="183870"/>
                  </a:lnTo>
                  <a:lnTo>
                    <a:pt x="144322" y="185839"/>
                  </a:lnTo>
                  <a:lnTo>
                    <a:pt x="143014" y="187109"/>
                  </a:lnTo>
                  <a:lnTo>
                    <a:pt x="141084" y="187109"/>
                  </a:lnTo>
                  <a:lnTo>
                    <a:pt x="141973" y="188379"/>
                  </a:lnTo>
                  <a:lnTo>
                    <a:pt x="139382" y="189649"/>
                  </a:lnTo>
                  <a:lnTo>
                    <a:pt x="141782" y="192189"/>
                  </a:lnTo>
                  <a:lnTo>
                    <a:pt x="144513" y="192189"/>
                  </a:lnTo>
                  <a:lnTo>
                    <a:pt x="147116" y="194259"/>
                  </a:lnTo>
                  <a:lnTo>
                    <a:pt x="143268" y="193459"/>
                  </a:lnTo>
                  <a:lnTo>
                    <a:pt x="147612" y="195999"/>
                  </a:lnTo>
                  <a:lnTo>
                    <a:pt x="142608" y="195160"/>
                  </a:lnTo>
                  <a:lnTo>
                    <a:pt x="142316" y="195999"/>
                  </a:lnTo>
                  <a:lnTo>
                    <a:pt x="143230" y="195999"/>
                  </a:lnTo>
                  <a:lnTo>
                    <a:pt x="143078" y="197269"/>
                  </a:lnTo>
                  <a:lnTo>
                    <a:pt x="140449" y="197269"/>
                  </a:lnTo>
                  <a:lnTo>
                    <a:pt x="144386" y="198539"/>
                  </a:lnTo>
                  <a:lnTo>
                    <a:pt x="143395" y="199809"/>
                  </a:lnTo>
                  <a:lnTo>
                    <a:pt x="142773" y="198539"/>
                  </a:lnTo>
                  <a:lnTo>
                    <a:pt x="142062" y="199644"/>
                  </a:lnTo>
                  <a:lnTo>
                    <a:pt x="142151" y="201079"/>
                  </a:lnTo>
                  <a:lnTo>
                    <a:pt x="147078" y="202349"/>
                  </a:lnTo>
                  <a:lnTo>
                    <a:pt x="144945" y="203619"/>
                  </a:lnTo>
                  <a:lnTo>
                    <a:pt x="140512" y="202349"/>
                  </a:lnTo>
                  <a:lnTo>
                    <a:pt x="143421" y="204889"/>
                  </a:lnTo>
                  <a:lnTo>
                    <a:pt x="139509" y="203619"/>
                  </a:lnTo>
                  <a:lnTo>
                    <a:pt x="140576" y="204889"/>
                  </a:lnTo>
                  <a:lnTo>
                    <a:pt x="142494" y="204889"/>
                  </a:lnTo>
                  <a:lnTo>
                    <a:pt x="142328" y="206159"/>
                  </a:lnTo>
                  <a:lnTo>
                    <a:pt x="145072" y="207429"/>
                  </a:lnTo>
                  <a:lnTo>
                    <a:pt x="144322" y="207429"/>
                  </a:lnTo>
                  <a:lnTo>
                    <a:pt x="146215" y="208699"/>
                  </a:lnTo>
                  <a:lnTo>
                    <a:pt x="147675" y="208699"/>
                  </a:lnTo>
                  <a:lnTo>
                    <a:pt x="147891" y="209969"/>
                  </a:lnTo>
                  <a:lnTo>
                    <a:pt x="145529" y="209969"/>
                  </a:lnTo>
                  <a:lnTo>
                    <a:pt x="147967" y="211239"/>
                  </a:lnTo>
                  <a:lnTo>
                    <a:pt x="147269" y="212102"/>
                  </a:lnTo>
                  <a:lnTo>
                    <a:pt x="147269" y="215049"/>
                  </a:lnTo>
                  <a:lnTo>
                    <a:pt x="144983" y="216319"/>
                  </a:lnTo>
                  <a:lnTo>
                    <a:pt x="144386" y="216319"/>
                  </a:lnTo>
                  <a:lnTo>
                    <a:pt x="144221" y="215734"/>
                  </a:lnTo>
                  <a:lnTo>
                    <a:pt x="147269" y="215049"/>
                  </a:lnTo>
                  <a:lnTo>
                    <a:pt x="147269" y="212102"/>
                  </a:lnTo>
                  <a:lnTo>
                    <a:pt x="146939" y="212509"/>
                  </a:lnTo>
                  <a:lnTo>
                    <a:pt x="145681" y="212509"/>
                  </a:lnTo>
                  <a:lnTo>
                    <a:pt x="142659" y="211239"/>
                  </a:lnTo>
                  <a:lnTo>
                    <a:pt x="141820" y="211239"/>
                  </a:lnTo>
                  <a:lnTo>
                    <a:pt x="145008" y="212509"/>
                  </a:lnTo>
                  <a:lnTo>
                    <a:pt x="142481" y="213779"/>
                  </a:lnTo>
                  <a:lnTo>
                    <a:pt x="142633" y="213779"/>
                  </a:lnTo>
                  <a:lnTo>
                    <a:pt x="145224" y="215049"/>
                  </a:lnTo>
                  <a:lnTo>
                    <a:pt x="144005" y="215049"/>
                  </a:lnTo>
                  <a:lnTo>
                    <a:pt x="142303" y="215049"/>
                  </a:lnTo>
                  <a:lnTo>
                    <a:pt x="141681" y="216319"/>
                  </a:lnTo>
                  <a:lnTo>
                    <a:pt x="143052" y="216001"/>
                  </a:lnTo>
                  <a:lnTo>
                    <a:pt x="142735" y="216319"/>
                  </a:lnTo>
                  <a:lnTo>
                    <a:pt x="145351" y="218859"/>
                  </a:lnTo>
                  <a:lnTo>
                    <a:pt x="143916" y="220129"/>
                  </a:lnTo>
                  <a:lnTo>
                    <a:pt x="140246" y="220129"/>
                  </a:lnTo>
                  <a:lnTo>
                    <a:pt x="143967" y="222669"/>
                  </a:lnTo>
                  <a:lnTo>
                    <a:pt x="143370" y="223951"/>
                  </a:lnTo>
                  <a:lnTo>
                    <a:pt x="148755" y="225209"/>
                  </a:lnTo>
                  <a:lnTo>
                    <a:pt x="142798" y="225209"/>
                  </a:lnTo>
                  <a:lnTo>
                    <a:pt x="140385" y="225209"/>
                  </a:lnTo>
                  <a:lnTo>
                    <a:pt x="142849" y="226479"/>
                  </a:lnTo>
                  <a:lnTo>
                    <a:pt x="140449" y="226479"/>
                  </a:lnTo>
                  <a:lnTo>
                    <a:pt x="139382" y="227749"/>
                  </a:lnTo>
                  <a:lnTo>
                    <a:pt x="141452" y="229019"/>
                  </a:lnTo>
                  <a:lnTo>
                    <a:pt x="142201" y="230289"/>
                  </a:lnTo>
                  <a:lnTo>
                    <a:pt x="153441" y="230289"/>
                  </a:lnTo>
                  <a:lnTo>
                    <a:pt x="152323" y="227749"/>
                  </a:lnTo>
                  <a:lnTo>
                    <a:pt x="152958" y="226479"/>
                  </a:lnTo>
                  <a:lnTo>
                    <a:pt x="150837" y="225209"/>
                  </a:lnTo>
                  <a:lnTo>
                    <a:pt x="154012" y="225209"/>
                  </a:lnTo>
                  <a:lnTo>
                    <a:pt x="153339" y="223939"/>
                  </a:lnTo>
                  <a:lnTo>
                    <a:pt x="152209" y="223939"/>
                  </a:lnTo>
                  <a:lnTo>
                    <a:pt x="154025" y="222669"/>
                  </a:lnTo>
                  <a:lnTo>
                    <a:pt x="155333" y="223634"/>
                  </a:lnTo>
                  <a:lnTo>
                    <a:pt x="155422" y="223367"/>
                  </a:lnTo>
                  <a:lnTo>
                    <a:pt x="155422" y="223697"/>
                  </a:lnTo>
                  <a:lnTo>
                    <a:pt x="155727" y="223939"/>
                  </a:lnTo>
                  <a:lnTo>
                    <a:pt x="155689" y="223354"/>
                  </a:lnTo>
                  <a:lnTo>
                    <a:pt x="156248" y="222669"/>
                  </a:lnTo>
                  <a:lnTo>
                    <a:pt x="157822" y="222669"/>
                  </a:lnTo>
                  <a:lnTo>
                    <a:pt x="158635" y="221399"/>
                  </a:lnTo>
                  <a:lnTo>
                    <a:pt x="157899" y="220129"/>
                  </a:lnTo>
                  <a:lnTo>
                    <a:pt x="155930" y="221399"/>
                  </a:lnTo>
                  <a:lnTo>
                    <a:pt x="155613" y="220129"/>
                  </a:lnTo>
                  <a:lnTo>
                    <a:pt x="157899" y="220129"/>
                  </a:lnTo>
                  <a:lnTo>
                    <a:pt x="159613" y="220129"/>
                  </a:lnTo>
                  <a:lnTo>
                    <a:pt x="164045" y="218859"/>
                  </a:lnTo>
                  <a:lnTo>
                    <a:pt x="152857" y="216319"/>
                  </a:lnTo>
                  <a:lnTo>
                    <a:pt x="156768" y="215633"/>
                  </a:lnTo>
                  <a:lnTo>
                    <a:pt x="155486" y="215049"/>
                  </a:lnTo>
                  <a:lnTo>
                    <a:pt x="156057" y="213779"/>
                  </a:lnTo>
                  <a:lnTo>
                    <a:pt x="157734" y="213779"/>
                  </a:lnTo>
                  <a:lnTo>
                    <a:pt x="161188" y="213779"/>
                  </a:lnTo>
                  <a:lnTo>
                    <a:pt x="163245" y="212509"/>
                  </a:lnTo>
                  <a:lnTo>
                    <a:pt x="156260" y="211239"/>
                  </a:lnTo>
                  <a:lnTo>
                    <a:pt x="156476" y="211239"/>
                  </a:lnTo>
                  <a:lnTo>
                    <a:pt x="153162" y="209969"/>
                  </a:lnTo>
                  <a:lnTo>
                    <a:pt x="152107" y="208699"/>
                  </a:lnTo>
                  <a:lnTo>
                    <a:pt x="157429" y="208699"/>
                  </a:lnTo>
                  <a:lnTo>
                    <a:pt x="158343" y="209969"/>
                  </a:lnTo>
                  <a:lnTo>
                    <a:pt x="159981" y="209969"/>
                  </a:lnTo>
                  <a:lnTo>
                    <a:pt x="159994" y="208699"/>
                  </a:lnTo>
                  <a:lnTo>
                    <a:pt x="159283" y="208699"/>
                  </a:lnTo>
                  <a:lnTo>
                    <a:pt x="161213" y="207429"/>
                  </a:lnTo>
                  <a:lnTo>
                    <a:pt x="159575" y="207429"/>
                  </a:lnTo>
                  <a:lnTo>
                    <a:pt x="160896" y="206159"/>
                  </a:lnTo>
                  <a:lnTo>
                    <a:pt x="158762" y="206159"/>
                  </a:lnTo>
                  <a:lnTo>
                    <a:pt x="160464" y="203619"/>
                  </a:lnTo>
                  <a:lnTo>
                    <a:pt x="156489" y="204889"/>
                  </a:lnTo>
                  <a:lnTo>
                    <a:pt x="156083" y="203619"/>
                  </a:lnTo>
                  <a:lnTo>
                    <a:pt x="158013" y="202349"/>
                  </a:lnTo>
                  <a:lnTo>
                    <a:pt x="160553" y="203619"/>
                  </a:lnTo>
                  <a:lnTo>
                    <a:pt x="159080" y="202349"/>
                  </a:lnTo>
                  <a:lnTo>
                    <a:pt x="160439" y="202349"/>
                  </a:lnTo>
                  <a:lnTo>
                    <a:pt x="163360" y="203619"/>
                  </a:lnTo>
                  <a:lnTo>
                    <a:pt x="161086" y="202349"/>
                  </a:lnTo>
                  <a:lnTo>
                    <a:pt x="165138" y="201079"/>
                  </a:lnTo>
                  <a:lnTo>
                    <a:pt x="163601" y="201079"/>
                  </a:lnTo>
                  <a:lnTo>
                    <a:pt x="164058" y="199809"/>
                  </a:lnTo>
                  <a:lnTo>
                    <a:pt x="160985" y="199809"/>
                  </a:lnTo>
                  <a:lnTo>
                    <a:pt x="158838" y="198539"/>
                  </a:lnTo>
                  <a:lnTo>
                    <a:pt x="159677" y="198539"/>
                  </a:lnTo>
                  <a:lnTo>
                    <a:pt x="160134" y="198539"/>
                  </a:lnTo>
                  <a:lnTo>
                    <a:pt x="159981" y="198450"/>
                  </a:lnTo>
                  <a:lnTo>
                    <a:pt x="164249" y="197269"/>
                  </a:lnTo>
                  <a:lnTo>
                    <a:pt x="162001" y="197269"/>
                  </a:lnTo>
                  <a:lnTo>
                    <a:pt x="162229" y="195999"/>
                  </a:lnTo>
                  <a:lnTo>
                    <a:pt x="160947" y="194754"/>
                  </a:lnTo>
                  <a:lnTo>
                    <a:pt x="160947" y="197269"/>
                  </a:lnTo>
                  <a:lnTo>
                    <a:pt x="159829" y="198374"/>
                  </a:lnTo>
                  <a:lnTo>
                    <a:pt x="157632" y="197269"/>
                  </a:lnTo>
                  <a:lnTo>
                    <a:pt x="160947" y="197269"/>
                  </a:lnTo>
                  <a:lnTo>
                    <a:pt x="160947" y="194754"/>
                  </a:lnTo>
                  <a:lnTo>
                    <a:pt x="162458" y="194729"/>
                  </a:lnTo>
                  <a:lnTo>
                    <a:pt x="159956" y="193459"/>
                  </a:lnTo>
                  <a:lnTo>
                    <a:pt x="158965" y="193459"/>
                  </a:lnTo>
                  <a:lnTo>
                    <a:pt x="158394" y="193230"/>
                  </a:lnTo>
                  <a:lnTo>
                    <a:pt x="158305" y="193459"/>
                  </a:lnTo>
                  <a:lnTo>
                    <a:pt x="157899" y="193459"/>
                  </a:lnTo>
                  <a:lnTo>
                    <a:pt x="157695" y="192951"/>
                  </a:lnTo>
                  <a:lnTo>
                    <a:pt x="155778" y="192189"/>
                  </a:lnTo>
                  <a:lnTo>
                    <a:pt x="157391" y="192189"/>
                  </a:lnTo>
                  <a:lnTo>
                    <a:pt x="157695" y="192951"/>
                  </a:lnTo>
                  <a:lnTo>
                    <a:pt x="158394" y="193230"/>
                  </a:lnTo>
                  <a:lnTo>
                    <a:pt x="158826" y="192189"/>
                  </a:lnTo>
                  <a:lnTo>
                    <a:pt x="162496" y="192189"/>
                  </a:lnTo>
                  <a:lnTo>
                    <a:pt x="160413" y="190919"/>
                  </a:lnTo>
                  <a:lnTo>
                    <a:pt x="161709" y="189649"/>
                  </a:lnTo>
                  <a:lnTo>
                    <a:pt x="163893" y="190919"/>
                  </a:lnTo>
                  <a:lnTo>
                    <a:pt x="164795" y="190919"/>
                  </a:lnTo>
                  <a:lnTo>
                    <a:pt x="162496" y="189649"/>
                  </a:lnTo>
                  <a:lnTo>
                    <a:pt x="162864" y="189649"/>
                  </a:lnTo>
                  <a:lnTo>
                    <a:pt x="161112" y="188379"/>
                  </a:lnTo>
                  <a:lnTo>
                    <a:pt x="160705" y="188379"/>
                  </a:lnTo>
                  <a:lnTo>
                    <a:pt x="159258" y="188379"/>
                  </a:lnTo>
                  <a:lnTo>
                    <a:pt x="160820" y="189649"/>
                  </a:lnTo>
                  <a:lnTo>
                    <a:pt x="160362" y="189649"/>
                  </a:lnTo>
                  <a:lnTo>
                    <a:pt x="158381" y="188379"/>
                  </a:lnTo>
                  <a:lnTo>
                    <a:pt x="159258" y="188379"/>
                  </a:lnTo>
                  <a:lnTo>
                    <a:pt x="159283" y="188061"/>
                  </a:lnTo>
                  <a:lnTo>
                    <a:pt x="154876" y="187109"/>
                  </a:lnTo>
                  <a:lnTo>
                    <a:pt x="157467" y="185839"/>
                  </a:lnTo>
                  <a:lnTo>
                    <a:pt x="163614" y="187109"/>
                  </a:lnTo>
                  <a:lnTo>
                    <a:pt x="166484" y="185839"/>
                  </a:lnTo>
                  <a:lnTo>
                    <a:pt x="160680" y="184569"/>
                  </a:lnTo>
                  <a:lnTo>
                    <a:pt x="161531" y="183299"/>
                  </a:lnTo>
                  <a:lnTo>
                    <a:pt x="162382" y="182029"/>
                  </a:lnTo>
                  <a:lnTo>
                    <a:pt x="161277" y="183299"/>
                  </a:lnTo>
                  <a:lnTo>
                    <a:pt x="158826" y="182029"/>
                  </a:lnTo>
                  <a:lnTo>
                    <a:pt x="161023" y="182029"/>
                  </a:lnTo>
                  <a:lnTo>
                    <a:pt x="160083" y="180759"/>
                  </a:lnTo>
                  <a:lnTo>
                    <a:pt x="162687" y="180759"/>
                  </a:lnTo>
                  <a:lnTo>
                    <a:pt x="164477" y="179489"/>
                  </a:lnTo>
                  <a:lnTo>
                    <a:pt x="160375" y="179489"/>
                  </a:lnTo>
                  <a:lnTo>
                    <a:pt x="163156" y="178219"/>
                  </a:lnTo>
                  <a:lnTo>
                    <a:pt x="164388" y="176949"/>
                  </a:lnTo>
                  <a:lnTo>
                    <a:pt x="157429" y="176949"/>
                  </a:lnTo>
                  <a:lnTo>
                    <a:pt x="158242" y="174409"/>
                  </a:lnTo>
                  <a:lnTo>
                    <a:pt x="160451" y="175679"/>
                  </a:lnTo>
                  <a:lnTo>
                    <a:pt x="162534" y="175679"/>
                  </a:lnTo>
                  <a:lnTo>
                    <a:pt x="163842" y="174409"/>
                  </a:lnTo>
                  <a:lnTo>
                    <a:pt x="159867" y="173139"/>
                  </a:lnTo>
                  <a:lnTo>
                    <a:pt x="158813" y="173139"/>
                  </a:lnTo>
                  <a:lnTo>
                    <a:pt x="159042" y="171869"/>
                  </a:lnTo>
                  <a:lnTo>
                    <a:pt x="156425" y="171869"/>
                  </a:lnTo>
                  <a:lnTo>
                    <a:pt x="162941" y="170599"/>
                  </a:lnTo>
                  <a:lnTo>
                    <a:pt x="156235" y="168059"/>
                  </a:lnTo>
                  <a:lnTo>
                    <a:pt x="161861" y="166789"/>
                  </a:lnTo>
                  <a:lnTo>
                    <a:pt x="161226" y="165519"/>
                  </a:lnTo>
                  <a:lnTo>
                    <a:pt x="160655" y="164249"/>
                  </a:lnTo>
                  <a:lnTo>
                    <a:pt x="160566" y="162979"/>
                  </a:lnTo>
                  <a:lnTo>
                    <a:pt x="155524" y="162979"/>
                  </a:lnTo>
                  <a:lnTo>
                    <a:pt x="157759" y="161709"/>
                  </a:lnTo>
                  <a:lnTo>
                    <a:pt x="160794" y="160566"/>
                  </a:lnTo>
                  <a:lnTo>
                    <a:pt x="160007" y="160439"/>
                  </a:lnTo>
                  <a:lnTo>
                    <a:pt x="164033" y="159169"/>
                  </a:lnTo>
                  <a:lnTo>
                    <a:pt x="166763" y="159169"/>
                  </a:lnTo>
                  <a:lnTo>
                    <a:pt x="161988" y="157899"/>
                  </a:lnTo>
                  <a:lnTo>
                    <a:pt x="162560" y="156629"/>
                  </a:lnTo>
                  <a:lnTo>
                    <a:pt x="163588" y="156629"/>
                  </a:lnTo>
                  <a:lnTo>
                    <a:pt x="160185" y="155359"/>
                  </a:lnTo>
                  <a:lnTo>
                    <a:pt x="159118" y="154089"/>
                  </a:lnTo>
                  <a:lnTo>
                    <a:pt x="158229" y="152819"/>
                  </a:lnTo>
                  <a:lnTo>
                    <a:pt x="157975" y="152819"/>
                  </a:lnTo>
                  <a:lnTo>
                    <a:pt x="157276" y="151549"/>
                  </a:lnTo>
                  <a:lnTo>
                    <a:pt x="158762" y="151549"/>
                  </a:lnTo>
                  <a:lnTo>
                    <a:pt x="160070" y="150279"/>
                  </a:lnTo>
                  <a:lnTo>
                    <a:pt x="162941" y="150279"/>
                  </a:lnTo>
                  <a:lnTo>
                    <a:pt x="163055" y="151549"/>
                  </a:lnTo>
                  <a:lnTo>
                    <a:pt x="166814" y="151549"/>
                  </a:lnTo>
                  <a:lnTo>
                    <a:pt x="163004" y="150279"/>
                  </a:lnTo>
                  <a:lnTo>
                    <a:pt x="165303" y="150279"/>
                  </a:lnTo>
                  <a:lnTo>
                    <a:pt x="164858" y="149009"/>
                  </a:lnTo>
                  <a:lnTo>
                    <a:pt x="160756" y="149009"/>
                  </a:lnTo>
                  <a:lnTo>
                    <a:pt x="161150" y="146469"/>
                  </a:lnTo>
                  <a:lnTo>
                    <a:pt x="159905" y="146469"/>
                  </a:lnTo>
                  <a:lnTo>
                    <a:pt x="155892" y="145199"/>
                  </a:lnTo>
                  <a:lnTo>
                    <a:pt x="162229" y="146469"/>
                  </a:lnTo>
                  <a:lnTo>
                    <a:pt x="159245" y="145199"/>
                  </a:lnTo>
                  <a:lnTo>
                    <a:pt x="163398" y="145199"/>
                  </a:lnTo>
                  <a:lnTo>
                    <a:pt x="162433" y="143929"/>
                  </a:lnTo>
                  <a:lnTo>
                    <a:pt x="159537" y="142659"/>
                  </a:lnTo>
                  <a:lnTo>
                    <a:pt x="158838" y="141439"/>
                  </a:lnTo>
                  <a:lnTo>
                    <a:pt x="159016" y="140119"/>
                  </a:lnTo>
                  <a:lnTo>
                    <a:pt x="167017" y="140119"/>
                  </a:lnTo>
                  <a:lnTo>
                    <a:pt x="161213" y="137579"/>
                  </a:lnTo>
                  <a:lnTo>
                    <a:pt x="167462" y="136309"/>
                  </a:lnTo>
                  <a:lnTo>
                    <a:pt x="164579" y="133769"/>
                  </a:lnTo>
                  <a:lnTo>
                    <a:pt x="168897" y="132499"/>
                  </a:lnTo>
                  <a:lnTo>
                    <a:pt x="168706" y="131229"/>
                  </a:lnTo>
                  <a:lnTo>
                    <a:pt x="168529" y="129959"/>
                  </a:lnTo>
                  <a:lnTo>
                    <a:pt x="162267" y="131229"/>
                  </a:lnTo>
                  <a:lnTo>
                    <a:pt x="168376" y="128689"/>
                  </a:lnTo>
                  <a:lnTo>
                    <a:pt x="167284" y="128689"/>
                  </a:lnTo>
                  <a:lnTo>
                    <a:pt x="168440" y="128092"/>
                  </a:lnTo>
                  <a:lnTo>
                    <a:pt x="166052" y="128689"/>
                  </a:lnTo>
                  <a:lnTo>
                    <a:pt x="165887" y="128689"/>
                  </a:lnTo>
                  <a:lnTo>
                    <a:pt x="165722" y="128625"/>
                  </a:lnTo>
                  <a:lnTo>
                    <a:pt x="162128" y="128689"/>
                  </a:lnTo>
                  <a:lnTo>
                    <a:pt x="164185" y="128016"/>
                  </a:lnTo>
                  <a:lnTo>
                    <a:pt x="165722" y="128625"/>
                  </a:lnTo>
                  <a:lnTo>
                    <a:pt x="165430" y="127660"/>
                  </a:lnTo>
                  <a:lnTo>
                    <a:pt x="166014" y="127419"/>
                  </a:lnTo>
                  <a:lnTo>
                    <a:pt x="167894" y="126149"/>
                  </a:lnTo>
                  <a:lnTo>
                    <a:pt x="167411" y="127419"/>
                  </a:lnTo>
                  <a:lnTo>
                    <a:pt x="168846" y="127419"/>
                  </a:lnTo>
                  <a:lnTo>
                    <a:pt x="169379" y="126149"/>
                  </a:lnTo>
                  <a:lnTo>
                    <a:pt x="171577" y="127419"/>
                  </a:lnTo>
                  <a:lnTo>
                    <a:pt x="173316" y="126149"/>
                  </a:lnTo>
                  <a:lnTo>
                    <a:pt x="170040" y="126149"/>
                  </a:lnTo>
                  <a:lnTo>
                    <a:pt x="170954" y="124879"/>
                  </a:lnTo>
                  <a:lnTo>
                    <a:pt x="167957" y="126149"/>
                  </a:lnTo>
                  <a:lnTo>
                    <a:pt x="164617" y="123609"/>
                  </a:lnTo>
                  <a:lnTo>
                    <a:pt x="173393" y="124879"/>
                  </a:lnTo>
                  <a:lnTo>
                    <a:pt x="170103" y="122339"/>
                  </a:lnTo>
                  <a:lnTo>
                    <a:pt x="172085" y="123609"/>
                  </a:lnTo>
                  <a:lnTo>
                    <a:pt x="170942" y="122339"/>
                  </a:lnTo>
                  <a:lnTo>
                    <a:pt x="172275" y="119799"/>
                  </a:lnTo>
                  <a:lnTo>
                    <a:pt x="167132" y="118529"/>
                  </a:lnTo>
                  <a:lnTo>
                    <a:pt x="170091" y="118529"/>
                  </a:lnTo>
                  <a:lnTo>
                    <a:pt x="170929" y="117259"/>
                  </a:lnTo>
                  <a:lnTo>
                    <a:pt x="164757" y="114719"/>
                  </a:lnTo>
                  <a:lnTo>
                    <a:pt x="167970" y="112179"/>
                  </a:lnTo>
                  <a:lnTo>
                    <a:pt x="169532" y="113449"/>
                  </a:lnTo>
                  <a:lnTo>
                    <a:pt x="169087" y="112179"/>
                  </a:lnTo>
                  <a:lnTo>
                    <a:pt x="169862" y="112179"/>
                  </a:lnTo>
                  <a:lnTo>
                    <a:pt x="167132" y="110909"/>
                  </a:lnTo>
                  <a:lnTo>
                    <a:pt x="168071" y="109639"/>
                  </a:lnTo>
                  <a:lnTo>
                    <a:pt x="169811" y="110909"/>
                  </a:lnTo>
                  <a:lnTo>
                    <a:pt x="171919" y="108369"/>
                  </a:lnTo>
                  <a:lnTo>
                    <a:pt x="165620" y="107099"/>
                  </a:lnTo>
                  <a:lnTo>
                    <a:pt x="164592" y="105829"/>
                  </a:lnTo>
                  <a:lnTo>
                    <a:pt x="169202" y="105829"/>
                  </a:lnTo>
                  <a:lnTo>
                    <a:pt x="171513" y="103289"/>
                  </a:lnTo>
                  <a:lnTo>
                    <a:pt x="172161" y="103289"/>
                  </a:lnTo>
                  <a:lnTo>
                    <a:pt x="172770" y="100749"/>
                  </a:lnTo>
                  <a:lnTo>
                    <a:pt x="168414" y="99479"/>
                  </a:lnTo>
                  <a:lnTo>
                    <a:pt x="166636" y="96939"/>
                  </a:lnTo>
                  <a:lnTo>
                    <a:pt x="171640" y="95669"/>
                  </a:lnTo>
                  <a:lnTo>
                    <a:pt x="169735" y="93129"/>
                  </a:lnTo>
                  <a:lnTo>
                    <a:pt x="168783" y="91859"/>
                  </a:lnTo>
                  <a:lnTo>
                    <a:pt x="170395" y="90411"/>
                  </a:lnTo>
                  <a:lnTo>
                    <a:pt x="168021" y="89319"/>
                  </a:lnTo>
                  <a:lnTo>
                    <a:pt x="168503" y="89319"/>
                  </a:lnTo>
                  <a:lnTo>
                    <a:pt x="164401" y="88049"/>
                  </a:lnTo>
                  <a:lnTo>
                    <a:pt x="172681" y="88049"/>
                  </a:lnTo>
                  <a:lnTo>
                    <a:pt x="171615" y="86779"/>
                  </a:lnTo>
                  <a:lnTo>
                    <a:pt x="171716" y="85509"/>
                  </a:lnTo>
                  <a:lnTo>
                    <a:pt x="166192" y="85509"/>
                  </a:lnTo>
                  <a:lnTo>
                    <a:pt x="169240" y="84239"/>
                  </a:lnTo>
                  <a:lnTo>
                    <a:pt x="168630" y="81699"/>
                  </a:lnTo>
                  <a:lnTo>
                    <a:pt x="167868" y="80429"/>
                  </a:lnTo>
                  <a:lnTo>
                    <a:pt x="170434" y="79159"/>
                  </a:lnTo>
                  <a:lnTo>
                    <a:pt x="169062" y="77889"/>
                  </a:lnTo>
                  <a:lnTo>
                    <a:pt x="167690" y="76619"/>
                  </a:lnTo>
                  <a:lnTo>
                    <a:pt x="170649" y="76619"/>
                  </a:lnTo>
                  <a:lnTo>
                    <a:pt x="171780" y="74079"/>
                  </a:lnTo>
                  <a:lnTo>
                    <a:pt x="171069" y="72809"/>
                  </a:lnTo>
                  <a:lnTo>
                    <a:pt x="173202" y="72809"/>
                  </a:lnTo>
                  <a:lnTo>
                    <a:pt x="173393" y="71539"/>
                  </a:lnTo>
                  <a:lnTo>
                    <a:pt x="164490" y="71539"/>
                  </a:lnTo>
                  <a:lnTo>
                    <a:pt x="168897" y="70269"/>
                  </a:lnTo>
                  <a:lnTo>
                    <a:pt x="168846" y="68999"/>
                  </a:lnTo>
                  <a:lnTo>
                    <a:pt x="172681" y="66459"/>
                  </a:lnTo>
                  <a:lnTo>
                    <a:pt x="168656" y="65189"/>
                  </a:lnTo>
                  <a:lnTo>
                    <a:pt x="170865" y="65189"/>
                  </a:lnTo>
                  <a:lnTo>
                    <a:pt x="173697" y="6264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999667" y="9602222"/>
              <a:ext cx="173355" cy="758190"/>
            </a:xfrm>
            <a:custGeom>
              <a:avLst/>
              <a:gdLst/>
              <a:ahLst/>
              <a:cxnLst/>
              <a:rect l="l" t="t" r="r" b="b"/>
              <a:pathLst>
                <a:path w="173355" h="758190">
                  <a:moveTo>
                    <a:pt x="457" y="272186"/>
                  </a:moveTo>
                  <a:lnTo>
                    <a:pt x="177" y="271830"/>
                  </a:lnTo>
                  <a:lnTo>
                    <a:pt x="0" y="272072"/>
                  </a:lnTo>
                  <a:lnTo>
                    <a:pt x="190" y="272097"/>
                  </a:lnTo>
                  <a:lnTo>
                    <a:pt x="355" y="272148"/>
                  </a:lnTo>
                  <a:close/>
                </a:path>
                <a:path w="173355" h="758190">
                  <a:moveTo>
                    <a:pt x="762" y="272288"/>
                  </a:moveTo>
                  <a:lnTo>
                    <a:pt x="457" y="272186"/>
                  </a:lnTo>
                  <a:lnTo>
                    <a:pt x="736" y="272542"/>
                  </a:lnTo>
                  <a:lnTo>
                    <a:pt x="762" y="272402"/>
                  </a:lnTo>
                  <a:close/>
                </a:path>
                <a:path w="173355" h="758190">
                  <a:moveTo>
                    <a:pt x="914" y="264185"/>
                  </a:moveTo>
                  <a:lnTo>
                    <a:pt x="749" y="263906"/>
                  </a:lnTo>
                  <a:lnTo>
                    <a:pt x="355" y="263944"/>
                  </a:lnTo>
                  <a:lnTo>
                    <a:pt x="914" y="264185"/>
                  </a:lnTo>
                  <a:close/>
                </a:path>
                <a:path w="173355" h="758190">
                  <a:moveTo>
                    <a:pt x="1358" y="273291"/>
                  </a:moveTo>
                  <a:lnTo>
                    <a:pt x="736" y="272542"/>
                  </a:lnTo>
                  <a:lnTo>
                    <a:pt x="711" y="272745"/>
                  </a:lnTo>
                  <a:lnTo>
                    <a:pt x="558" y="272999"/>
                  </a:lnTo>
                  <a:lnTo>
                    <a:pt x="1358" y="273291"/>
                  </a:lnTo>
                  <a:close/>
                </a:path>
                <a:path w="173355" h="758190">
                  <a:moveTo>
                    <a:pt x="1854" y="264579"/>
                  </a:moveTo>
                  <a:lnTo>
                    <a:pt x="914" y="264185"/>
                  </a:lnTo>
                  <a:lnTo>
                    <a:pt x="1028" y="264363"/>
                  </a:lnTo>
                  <a:lnTo>
                    <a:pt x="1854" y="264579"/>
                  </a:lnTo>
                  <a:close/>
                </a:path>
                <a:path w="173355" h="758190">
                  <a:moveTo>
                    <a:pt x="2870" y="264871"/>
                  </a:moveTo>
                  <a:lnTo>
                    <a:pt x="1841" y="264591"/>
                  </a:lnTo>
                  <a:lnTo>
                    <a:pt x="2057" y="264680"/>
                  </a:lnTo>
                  <a:lnTo>
                    <a:pt x="2374" y="264769"/>
                  </a:lnTo>
                  <a:lnTo>
                    <a:pt x="2870" y="264871"/>
                  </a:lnTo>
                  <a:close/>
                </a:path>
                <a:path w="173355" h="758190">
                  <a:moveTo>
                    <a:pt x="4660" y="263461"/>
                  </a:moveTo>
                  <a:lnTo>
                    <a:pt x="2997" y="262623"/>
                  </a:lnTo>
                  <a:lnTo>
                    <a:pt x="2654" y="263093"/>
                  </a:lnTo>
                  <a:lnTo>
                    <a:pt x="508" y="263499"/>
                  </a:lnTo>
                  <a:lnTo>
                    <a:pt x="749" y="263906"/>
                  </a:lnTo>
                  <a:lnTo>
                    <a:pt x="4660" y="263461"/>
                  </a:lnTo>
                  <a:close/>
                </a:path>
                <a:path w="173355" h="758190">
                  <a:moveTo>
                    <a:pt x="7264" y="248843"/>
                  </a:moveTo>
                  <a:lnTo>
                    <a:pt x="6896" y="248754"/>
                  </a:lnTo>
                  <a:lnTo>
                    <a:pt x="7251" y="248856"/>
                  </a:lnTo>
                  <a:close/>
                </a:path>
                <a:path w="173355" h="758190">
                  <a:moveTo>
                    <a:pt x="8559" y="243357"/>
                  </a:moveTo>
                  <a:lnTo>
                    <a:pt x="7327" y="244157"/>
                  </a:lnTo>
                  <a:lnTo>
                    <a:pt x="8001" y="243840"/>
                  </a:lnTo>
                  <a:lnTo>
                    <a:pt x="8343" y="243573"/>
                  </a:lnTo>
                  <a:lnTo>
                    <a:pt x="8559" y="243357"/>
                  </a:lnTo>
                  <a:close/>
                </a:path>
                <a:path w="173355" h="758190">
                  <a:moveTo>
                    <a:pt x="10629" y="236435"/>
                  </a:moveTo>
                  <a:lnTo>
                    <a:pt x="10375" y="236410"/>
                  </a:lnTo>
                  <a:lnTo>
                    <a:pt x="10083" y="236423"/>
                  </a:lnTo>
                  <a:lnTo>
                    <a:pt x="9842" y="236499"/>
                  </a:lnTo>
                  <a:lnTo>
                    <a:pt x="10033" y="236524"/>
                  </a:lnTo>
                  <a:lnTo>
                    <a:pt x="10325" y="236486"/>
                  </a:lnTo>
                  <a:lnTo>
                    <a:pt x="10629" y="236435"/>
                  </a:lnTo>
                  <a:close/>
                </a:path>
                <a:path w="173355" h="758190">
                  <a:moveTo>
                    <a:pt x="17678" y="256032"/>
                  </a:moveTo>
                  <a:lnTo>
                    <a:pt x="16497" y="257695"/>
                  </a:lnTo>
                  <a:lnTo>
                    <a:pt x="17030" y="257644"/>
                  </a:lnTo>
                  <a:lnTo>
                    <a:pt x="17678" y="256032"/>
                  </a:lnTo>
                  <a:close/>
                </a:path>
                <a:path w="173355" h="758190">
                  <a:moveTo>
                    <a:pt x="17678" y="200520"/>
                  </a:moveTo>
                  <a:lnTo>
                    <a:pt x="17145" y="199263"/>
                  </a:lnTo>
                  <a:lnTo>
                    <a:pt x="15367" y="199618"/>
                  </a:lnTo>
                  <a:lnTo>
                    <a:pt x="17678" y="200520"/>
                  </a:lnTo>
                  <a:close/>
                </a:path>
                <a:path w="173355" h="758190">
                  <a:moveTo>
                    <a:pt x="19253" y="257467"/>
                  </a:moveTo>
                  <a:lnTo>
                    <a:pt x="17030" y="257644"/>
                  </a:lnTo>
                  <a:lnTo>
                    <a:pt x="16764" y="258330"/>
                  </a:lnTo>
                  <a:lnTo>
                    <a:pt x="19253" y="257695"/>
                  </a:lnTo>
                  <a:lnTo>
                    <a:pt x="19253" y="257467"/>
                  </a:lnTo>
                  <a:close/>
                </a:path>
                <a:path w="173355" h="758190">
                  <a:moveTo>
                    <a:pt x="21564" y="161594"/>
                  </a:moveTo>
                  <a:lnTo>
                    <a:pt x="21475" y="161429"/>
                  </a:lnTo>
                  <a:lnTo>
                    <a:pt x="21056" y="160794"/>
                  </a:lnTo>
                  <a:lnTo>
                    <a:pt x="21183" y="161188"/>
                  </a:lnTo>
                  <a:lnTo>
                    <a:pt x="21564" y="161671"/>
                  </a:lnTo>
                  <a:close/>
                </a:path>
                <a:path w="173355" h="758190">
                  <a:moveTo>
                    <a:pt x="21780" y="186918"/>
                  </a:moveTo>
                  <a:lnTo>
                    <a:pt x="21437" y="186448"/>
                  </a:lnTo>
                  <a:lnTo>
                    <a:pt x="20764" y="186778"/>
                  </a:lnTo>
                  <a:lnTo>
                    <a:pt x="20777" y="187185"/>
                  </a:lnTo>
                  <a:lnTo>
                    <a:pt x="21120" y="187629"/>
                  </a:lnTo>
                  <a:lnTo>
                    <a:pt x="21386" y="187299"/>
                  </a:lnTo>
                  <a:lnTo>
                    <a:pt x="21780" y="186918"/>
                  </a:lnTo>
                  <a:close/>
                </a:path>
                <a:path w="173355" h="758190">
                  <a:moveTo>
                    <a:pt x="22275" y="188760"/>
                  </a:moveTo>
                  <a:lnTo>
                    <a:pt x="21831" y="188366"/>
                  </a:lnTo>
                  <a:lnTo>
                    <a:pt x="21374" y="187985"/>
                  </a:lnTo>
                  <a:lnTo>
                    <a:pt x="21120" y="187629"/>
                  </a:lnTo>
                  <a:lnTo>
                    <a:pt x="20777" y="188036"/>
                  </a:lnTo>
                  <a:lnTo>
                    <a:pt x="20662" y="188366"/>
                  </a:lnTo>
                  <a:lnTo>
                    <a:pt x="22275" y="188760"/>
                  </a:lnTo>
                  <a:close/>
                </a:path>
                <a:path w="173355" h="758190">
                  <a:moveTo>
                    <a:pt x="22694" y="251193"/>
                  </a:moveTo>
                  <a:lnTo>
                    <a:pt x="21793" y="250380"/>
                  </a:lnTo>
                  <a:lnTo>
                    <a:pt x="21564" y="250177"/>
                  </a:lnTo>
                  <a:lnTo>
                    <a:pt x="20434" y="250710"/>
                  </a:lnTo>
                  <a:lnTo>
                    <a:pt x="20764" y="251790"/>
                  </a:lnTo>
                  <a:lnTo>
                    <a:pt x="22047" y="251015"/>
                  </a:lnTo>
                  <a:lnTo>
                    <a:pt x="22694" y="251193"/>
                  </a:lnTo>
                  <a:close/>
                </a:path>
                <a:path w="173355" h="758190">
                  <a:moveTo>
                    <a:pt x="23139" y="256705"/>
                  </a:moveTo>
                  <a:lnTo>
                    <a:pt x="19431" y="257644"/>
                  </a:lnTo>
                  <a:lnTo>
                    <a:pt x="19354" y="258343"/>
                  </a:lnTo>
                  <a:lnTo>
                    <a:pt x="23139" y="256705"/>
                  </a:lnTo>
                  <a:close/>
                </a:path>
                <a:path w="173355" h="758190">
                  <a:moveTo>
                    <a:pt x="24003" y="222173"/>
                  </a:moveTo>
                  <a:lnTo>
                    <a:pt x="23749" y="222224"/>
                  </a:lnTo>
                  <a:lnTo>
                    <a:pt x="23926" y="222224"/>
                  </a:lnTo>
                  <a:close/>
                </a:path>
                <a:path w="173355" h="758190">
                  <a:moveTo>
                    <a:pt x="25260" y="132181"/>
                  </a:moveTo>
                  <a:lnTo>
                    <a:pt x="25158" y="132334"/>
                  </a:lnTo>
                  <a:lnTo>
                    <a:pt x="25260" y="132181"/>
                  </a:lnTo>
                  <a:close/>
                </a:path>
                <a:path w="173355" h="758190">
                  <a:moveTo>
                    <a:pt x="30543" y="210439"/>
                  </a:moveTo>
                  <a:lnTo>
                    <a:pt x="28943" y="210019"/>
                  </a:lnTo>
                  <a:lnTo>
                    <a:pt x="30518" y="210464"/>
                  </a:lnTo>
                  <a:close/>
                </a:path>
                <a:path w="173355" h="758190">
                  <a:moveTo>
                    <a:pt x="31521" y="210693"/>
                  </a:moveTo>
                  <a:lnTo>
                    <a:pt x="31330" y="209854"/>
                  </a:lnTo>
                  <a:lnTo>
                    <a:pt x="30543" y="210439"/>
                  </a:lnTo>
                  <a:lnTo>
                    <a:pt x="31521" y="210693"/>
                  </a:lnTo>
                  <a:close/>
                </a:path>
                <a:path w="173355" h="758190">
                  <a:moveTo>
                    <a:pt x="37109" y="199250"/>
                  </a:moveTo>
                  <a:lnTo>
                    <a:pt x="36449" y="197789"/>
                  </a:lnTo>
                  <a:lnTo>
                    <a:pt x="36804" y="198831"/>
                  </a:lnTo>
                  <a:lnTo>
                    <a:pt x="37109" y="199250"/>
                  </a:lnTo>
                  <a:close/>
                </a:path>
                <a:path w="173355" h="758190">
                  <a:moveTo>
                    <a:pt x="41071" y="477189"/>
                  </a:moveTo>
                  <a:lnTo>
                    <a:pt x="39306" y="475919"/>
                  </a:lnTo>
                  <a:lnTo>
                    <a:pt x="39166" y="477189"/>
                  </a:lnTo>
                  <a:lnTo>
                    <a:pt x="41071" y="477189"/>
                  </a:lnTo>
                  <a:close/>
                </a:path>
                <a:path w="173355" h="758190">
                  <a:moveTo>
                    <a:pt x="44018" y="458076"/>
                  </a:moveTo>
                  <a:lnTo>
                    <a:pt x="43726" y="457987"/>
                  </a:lnTo>
                  <a:lnTo>
                    <a:pt x="43535" y="457936"/>
                  </a:lnTo>
                  <a:lnTo>
                    <a:pt x="43713" y="458050"/>
                  </a:lnTo>
                  <a:lnTo>
                    <a:pt x="43840" y="458050"/>
                  </a:lnTo>
                  <a:lnTo>
                    <a:pt x="44018" y="458076"/>
                  </a:lnTo>
                  <a:close/>
                </a:path>
                <a:path w="173355" h="758190">
                  <a:moveTo>
                    <a:pt x="44970" y="517829"/>
                  </a:moveTo>
                  <a:lnTo>
                    <a:pt x="43014" y="517829"/>
                  </a:lnTo>
                  <a:lnTo>
                    <a:pt x="41960" y="519099"/>
                  </a:lnTo>
                  <a:lnTo>
                    <a:pt x="44970" y="517829"/>
                  </a:lnTo>
                  <a:close/>
                </a:path>
                <a:path w="173355" h="758190">
                  <a:moveTo>
                    <a:pt x="46634" y="472109"/>
                  </a:moveTo>
                  <a:lnTo>
                    <a:pt x="45224" y="472109"/>
                  </a:lnTo>
                  <a:lnTo>
                    <a:pt x="44424" y="470839"/>
                  </a:lnTo>
                  <a:lnTo>
                    <a:pt x="43942" y="470839"/>
                  </a:lnTo>
                  <a:lnTo>
                    <a:pt x="43853" y="473379"/>
                  </a:lnTo>
                  <a:lnTo>
                    <a:pt x="46634" y="472109"/>
                  </a:lnTo>
                  <a:close/>
                </a:path>
                <a:path w="173355" h="758190">
                  <a:moveTo>
                    <a:pt x="47294" y="453059"/>
                  </a:moveTo>
                  <a:lnTo>
                    <a:pt x="45516" y="451789"/>
                  </a:lnTo>
                  <a:lnTo>
                    <a:pt x="44361" y="453059"/>
                  </a:lnTo>
                  <a:lnTo>
                    <a:pt x="47294" y="453059"/>
                  </a:lnTo>
                  <a:close/>
                </a:path>
                <a:path w="173355" h="758190">
                  <a:moveTo>
                    <a:pt x="47345" y="546646"/>
                  </a:moveTo>
                  <a:lnTo>
                    <a:pt x="46685" y="546506"/>
                  </a:lnTo>
                  <a:lnTo>
                    <a:pt x="46621" y="546760"/>
                  </a:lnTo>
                  <a:lnTo>
                    <a:pt x="47345" y="546646"/>
                  </a:lnTo>
                  <a:close/>
                </a:path>
                <a:path w="173355" h="758190">
                  <a:moveTo>
                    <a:pt x="47713" y="487349"/>
                  </a:moveTo>
                  <a:lnTo>
                    <a:pt x="47434" y="487032"/>
                  </a:lnTo>
                  <a:lnTo>
                    <a:pt x="46850" y="487349"/>
                  </a:lnTo>
                  <a:lnTo>
                    <a:pt x="47713" y="487349"/>
                  </a:lnTo>
                  <a:close/>
                </a:path>
                <a:path w="173355" h="758190">
                  <a:moveTo>
                    <a:pt x="48742" y="549033"/>
                  </a:moveTo>
                  <a:lnTo>
                    <a:pt x="48158" y="549236"/>
                  </a:lnTo>
                  <a:lnTo>
                    <a:pt x="47167" y="549579"/>
                  </a:lnTo>
                  <a:lnTo>
                    <a:pt x="48234" y="549579"/>
                  </a:lnTo>
                  <a:lnTo>
                    <a:pt x="48348" y="549452"/>
                  </a:lnTo>
                  <a:lnTo>
                    <a:pt x="48501" y="549465"/>
                  </a:lnTo>
                  <a:lnTo>
                    <a:pt x="48742" y="549033"/>
                  </a:lnTo>
                  <a:close/>
                </a:path>
                <a:path w="173355" h="758190">
                  <a:moveTo>
                    <a:pt x="50507" y="548424"/>
                  </a:moveTo>
                  <a:lnTo>
                    <a:pt x="50355" y="548309"/>
                  </a:lnTo>
                  <a:lnTo>
                    <a:pt x="49428" y="548309"/>
                  </a:lnTo>
                  <a:lnTo>
                    <a:pt x="48742" y="549033"/>
                  </a:lnTo>
                  <a:lnTo>
                    <a:pt x="50507" y="548424"/>
                  </a:lnTo>
                  <a:close/>
                </a:path>
                <a:path w="173355" h="758190">
                  <a:moveTo>
                    <a:pt x="52997" y="131978"/>
                  </a:moveTo>
                  <a:lnTo>
                    <a:pt x="52235" y="130898"/>
                  </a:lnTo>
                  <a:lnTo>
                    <a:pt x="48983" y="130289"/>
                  </a:lnTo>
                  <a:lnTo>
                    <a:pt x="49428" y="130937"/>
                  </a:lnTo>
                  <a:lnTo>
                    <a:pt x="52997" y="131978"/>
                  </a:lnTo>
                  <a:close/>
                </a:path>
                <a:path w="173355" h="758190">
                  <a:moveTo>
                    <a:pt x="55041" y="566089"/>
                  </a:moveTo>
                  <a:lnTo>
                    <a:pt x="52870" y="566089"/>
                  </a:lnTo>
                  <a:lnTo>
                    <a:pt x="53403" y="566724"/>
                  </a:lnTo>
                  <a:lnTo>
                    <a:pt x="55041" y="566089"/>
                  </a:lnTo>
                  <a:close/>
                </a:path>
                <a:path w="173355" h="758190">
                  <a:moveTo>
                    <a:pt x="59664" y="100533"/>
                  </a:moveTo>
                  <a:lnTo>
                    <a:pt x="58242" y="99593"/>
                  </a:lnTo>
                  <a:lnTo>
                    <a:pt x="57835" y="100190"/>
                  </a:lnTo>
                  <a:lnTo>
                    <a:pt x="56413" y="100507"/>
                  </a:lnTo>
                  <a:lnTo>
                    <a:pt x="56743" y="100952"/>
                  </a:lnTo>
                  <a:lnTo>
                    <a:pt x="58420" y="101066"/>
                  </a:lnTo>
                  <a:lnTo>
                    <a:pt x="59664" y="100533"/>
                  </a:lnTo>
                  <a:close/>
                </a:path>
                <a:path w="173355" h="758190">
                  <a:moveTo>
                    <a:pt x="60972" y="448284"/>
                  </a:moveTo>
                  <a:lnTo>
                    <a:pt x="59207" y="447840"/>
                  </a:lnTo>
                  <a:lnTo>
                    <a:pt x="59334" y="448030"/>
                  </a:lnTo>
                  <a:lnTo>
                    <a:pt x="60972" y="448284"/>
                  </a:lnTo>
                  <a:close/>
                </a:path>
                <a:path w="173355" h="758190">
                  <a:moveTo>
                    <a:pt x="63944" y="493699"/>
                  </a:moveTo>
                  <a:lnTo>
                    <a:pt x="63220" y="493699"/>
                  </a:lnTo>
                  <a:lnTo>
                    <a:pt x="63919" y="494296"/>
                  </a:lnTo>
                  <a:lnTo>
                    <a:pt x="63944" y="493699"/>
                  </a:lnTo>
                  <a:close/>
                </a:path>
                <a:path w="173355" h="758190">
                  <a:moveTo>
                    <a:pt x="64681" y="494969"/>
                  </a:moveTo>
                  <a:lnTo>
                    <a:pt x="63919" y="494296"/>
                  </a:lnTo>
                  <a:lnTo>
                    <a:pt x="63881" y="494969"/>
                  </a:lnTo>
                  <a:lnTo>
                    <a:pt x="64681" y="494969"/>
                  </a:lnTo>
                  <a:close/>
                </a:path>
                <a:path w="173355" h="758190">
                  <a:moveTo>
                    <a:pt x="64820" y="617639"/>
                  </a:moveTo>
                  <a:lnTo>
                    <a:pt x="63741" y="618159"/>
                  </a:lnTo>
                  <a:lnTo>
                    <a:pt x="64820" y="618159"/>
                  </a:lnTo>
                  <a:lnTo>
                    <a:pt x="64820" y="617639"/>
                  </a:lnTo>
                  <a:close/>
                </a:path>
                <a:path w="173355" h="758190">
                  <a:moveTo>
                    <a:pt x="65176" y="516559"/>
                  </a:moveTo>
                  <a:lnTo>
                    <a:pt x="63144" y="516559"/>
                  </a:lnTo>
                  <a:lnTo>
                    <a:pt x="65049" y="517829"/>
                  </a:lnTo>
                  <a:lnTo>
                    <a:pt x="65176" y="516559"/>
                  </a:lnTo>
                  <a:close/>
                </a:path>
                <a:path w="173355" h="758190">
                  <a:moveTo>
                    <a:pt x="65405" y="457"/>
                  </a:moveTo>
                  <a:lnTo>
                    <a:pt x="64884" y="0"/>
                  </a:lnTo>
                  <a:lnTo>
                    <a:pt x="64693" y="241"/>
                  </a:lnTo>
                  <a:lnTo>
                    <a:pt x="65405" y="457"/>
                  </a:lnTo>
                  <a:close/>
                </a:path>
                <a:path w="173355" h="758190">
                  <a:moveTo>
                    <a:pt x="68529" y="451789"/>
                  </a:moveTo>
                  <a:lnTo>
                    <a:pt x="67983" y="450519"/>
                  </a:lnTo>
                  <a:lnTo>
                    <a:pt x="63995" y="449249"/>
                  </a:lnTo>
                  <a:lnTo>
                    <a:pt x="59334" y="449249"/>
                  </a:lnTo>
                  <a:lnTo>
                    <a:pt x="49657" y="446709"/>
                  </a:lnTo>
                  <a:lnTo>
                    <a:pt x="46062" y="447979"/>
                  </a:lnTo>
                  <a:lnTo>
                    <a:pt x="48869" y="450519"/>
                  </a:lnTo>
                  <a:lnTo>
                    <a:pt x="46469" y="450519"/>
                  </a:lnTo>
                  <a:lnTo>
                    <a:pt x="46443" y="449249"/>
                  </a:lnTo>
                  <a:lnTo>
                    <a:pt x="44170" y="449249"/>
                  </a:lnTo>
                  <a:lnTo>
                    <a:pt x="46088" y="450519"/>
                  </a:lnTo>
                  <a:lnTo>
                    <a:pt x="44716" y="450519"/>
                  </a:lnTo>
                  <a:lnTo>
                    <a:pt x="49199" y="453059"/>
                  </a:lnTo>
                  <a:lnTo>
                    <a:pt x="48679" y="453059"/>
                  </a:lnTo>
                  <a:lnTo>
                    <a:pt x="49961" y="454329"/>
                  </a:lnTo>
                  <a:lnTo>
                    <a:pt x="45173" y="454329"/>
                  </a:lnTo>
                  <a:lnTo>
                    <a:pt x="46596" y="455599"/>
                  </a:lnTo>
                  <a:lnTo>
                    <a:pt x="45605" y="455599"/>
                  </a:lnTo>
                  <a:lnTo>
                    <a:pt x="48158" y="456869"/>
                  </a:lnTo>
                  <a:lnTo>
                    <a:pt x="45351" y="456869"/>
                  </a:lnTo>
                  <a:lnTo>
                    <a:pt x="46977" y="458139"/>
                  </a:lnTo>
                  <a:lnTo>
                    <a:pt x="62509" y="458139"/>
                  </a:lnTo>
                  <a:lnTo>
                    <a:pt x="61061" y="455599"/>
                  </a:lnTo>
                  <a:lnTo>
                    <a:pt x="64084" y="455599"/>
                  </a:lnTo>
                  <a:lnTo>
                    <a:pt x="61480" y="453059"/>
                  </a:lnTo>
                  <a:lnTo>
                    <a:pt x="62839" y="451789"/>
                  </a:lnTo>
                  <a:lnTo>
                    <a:pt x="67970" y="454329"/>
                  </a:lnTo>
                  <a:lnTo>
                    <a:pt x="68529" y="451789"/>
                  </a:lnTo>
                  <a:close/>
                </a:path>
                <a:path w="173355" h="758190">
                  <a:moveTo>
                    <a:pt x="80251" y="601840"/>
                  </a:moveTo>
                  <a:lnTo>
                    <a:pt x="80022" y="602081"/>
                  </a:lnTo>
                  <a:lnTo>
                    <a:pt x="80251" y="601840"/>
                  </a:lnTo>
                  <a:close/>
                </a:path>
                <a:path w="173355" h="758190">
                  <a:moveTo>
                    <a:pt x="82600" y="654989"/>
                  </a:moveTo>
                  <a:lnTo>
                    <a:pt x="82359" y="655053"/>
                  </a:lnTo>
                  <a:lnTo>
                    <a:pt x="82169" y="655066"/>
                  </a:lnTo>
                  <a:lnTo>
                    <a:pt x="81851" y="655180"/>
                  </a:lnTo>
                  <a:lnTo>
                    <a:pt x="81140" y="656640"/>
                  </a:lnTo>
                  <a:lnTo>
                    <a:pt x="81953" y="655942"/>
                  </a:lnTo>
                  <a:lnTo>
                    <a:pt x="82359" y="655408"/>
                  </a:lnTo>
                  <a:lnTo>
                    <a:pt x="82600" y="654989"/>
                  </a:lnTo>
                  <a:close/>
                </a:path>
                <a:path w="173355" h="758190">
                  <a:moveTo>
                    <a:pt x="83807" y="661847"/>
                  </a:moveTo>
                  <a:lnTo>
                    <a:pt x="83731" y="661708"/>
                  </a:lnTo>
                  <a:lnTo>
                    <a:pt x="83756" y="661860"/>
                  </a:lnTo>
                  <a:close/>
                </a:path>
                <a:path w="173355" h="758190">
                  <a:moveTo>
                    <a:pt x="84226" y="601522"/>
                  </a:moveTo>
                  <a:lnTo>
                    <a:pt x="83959" y="601510"/>
                  </a:lnTo>
                  <a:lnTo>
                    <a:pt x="84061" y="601649"/>
                  </a:lnTo>
                  <a:lnTo>
                    <a:pt x="84226" y="601522"/>
                  </a:lnTo>
                  <a:close/>
                </a:path>
                <a:path w="173355" h="758190">
                  <a:moveTo>
                    <a:pt x="86245" y="599897"/>
                  </a:moveTo>
                  <a:lnTo>
                    <a:pt x="84226" y="601522"/>
                  </a:lnTo>
                  <a:lnTo>
                    <a:pt x="85013" y="601573"/>
                  </a:lnTo>
                  <a:lnTo>
                    <a:pt x="86245" y="599897"/>
                  </a:lnTo>
                  <a:close/>
                </a:path>
                <a:path w="173355" h="758190">
                  <a:moveTo>
                    <a:pt x="88290" y="16840"/>
                  </a:moveTo>
                  <a:lnTo>
                    <a:pt x="87769" y="15481"/>
                  </a:lnTo>
                  <a:lnTo>
                    <a:pt x="87439" y="15925"/>
                  </a:lnTo>
                  <a:lnTo>
                    <a:pt x="88290" y="16840"/>
                  </a:lnTo>
                  <a:close/>
                </a:path>
                <a:path w="173355" h="758190">
                  <a:moveTo>
                    <a:pt x="89712" y="596569"/>
                  </a:moveTo>
                  <a:lnTo>
                    <a:pt x="86436" y="596569"/>
                  </a:lnTo>
                  <a:lnTo>
                    <a:pt x="86995" y="595299"/>
                  </a:lnTo>
                  <a:lnTo>
                    <a:pt x="84569" y="597839"/>
                  </a:lnTo>
                  <a:lnTo>
                    <a:pt x="80670" y="596569"/>
                  </a:lnTo>
                  <a:lnTo>
                    <a:pt x="89103" y="594029"/>
                  </a:lnTo>
                  <a:lnTo>
                    <a:pt x="85217" y="592759"/>
                  </a:lnTo>
                  <a:lnTo>
                    <a:pt x="85839" y="592759"/>
                  </a:lnTo>
                  <a:lnTo>
                    <a:pt x="86118" y="590219"/>
                  </a:lnTo>
                  <a:lnTo>
                    <a:pt x="81635" y="590219"/>
                  </a:lnTo>
                  <a:lnTo>
                    <a:pt x="83223" y="588949"/>
                  </a:lnTo>
                  <a:lnTo>
                    <a:pt x="83794" y="588949"/>
                  </a:lnTo>
                  <a:lnTo>
                    <a:pt x="83832" y="587679"/>
                  </a:lnTo>
                  <a:lnTo>
                    <a:pt x="83858" y="586409"/>
                  </a:lnTo>
                  <a:lnTo>
                    <a:pt x="77012" y="585139"/>
                  </a:lnTo>
                  <a:lnTo>
                    <a:pt x="79527" y="582599"/>
                  </a:lnTo>
                  <a:lnTo>
                    <a:pt x="78028" y="582599"/>
                  </a:lnTo>
                  <a:lnTo>
                    <a:pt x="79375" y="581329"/>
                  </a:lnTo>
                  <a:lnTo>
                    <a:pt x="80962" y="581329"/>
                  </a:lnTo>
                  <a:lnTo>
                    <a:pt x="77978" y="580059"/>
                  </a:lnTo>
                  <a:lnTo>
                    <a:pt x="80518" y="580059"/>
                  </a:lnTo>
                  <a:lnTo>
                    <a:pt x="81826" y="576249"/>
                  </a:lnTo>
                  <a:lnTo>
                    <a:pt x="75349" y="577519"/>
                  </a:lnTo>
                  <a:lnTo>
                    <a:pt x="74536" y="576249"/>
                  </a:lnTo>
                  <a:lnTo>
                    <a:pt x="73736" y="574979"/>
                  </a:lnTo>
                  <a:lnTo>
                    <a:pt x="78219" y="573709"/>
                  </a:lnTo>
                  <a:lnTo>
                    <a:pt x="79095" y="572439"/>
                  </a:lnTo>
                  <a:lnTo>
                    <a:pt x="79616" y="571169"/>
                  </a:lnTo>
                  <a:lnTo>
                    <a:pt x="80264" y="571169"/>
                  </a:lnTo>
                  <a:lnTo>
                    <a:pt x="80213" y="567359"/>
                  </a:lnTo>
                  <a:lnTo>
                    <a:pt x="75514" y="567359"/>
                  </a:lnTo>
                  <a:lnTo>
                    <a:pt x="73177" y="564819"/>
                  </a:lnTo>
                  <a:lnTo>
                    <a:pt x="77711" y="562279"/>
                  </a:lnTo>
                  <a:lnTo>
                    <a:pt x="74028" y="558469"/>
                  </a:lnTo>
                  <a:lnTo>
                    <a:pt x="76212" y="555929"/>
                  </a:lnTo>
                  <a:lnTo>
                    <a:pt x="72123" y="555929"/>
                  </a:lnTo>
                  <a:lnTo>
                    <a:pt x="72898" y="554659"/>
                  </a:lnTo>
                  <a:lnTo>
                    <a:pt x="72745" y="554659"/>
                  </a:lnTo>
                  <a:lnTo>
                    <a:pt x="68605" y="554659"/>
                  </a:lnTo>
                  <a:lnTo>
                    <a:pt x="72771" y="553389"/>
                  </a:lnTo>
                  <a:lnTo>
                    <a:pt x="72745" y="554659"/>
                  </a:lnTo>
                  <a:lnTo>
                    <a:pt x="76746" y="553389"/>
                  </a:lnTo>
                  <a:lnTo>
                    <a:pt x="75323" y="552119"/>
                  </a:lnTo>
                  <a:lnTo>
                    <a:pt x="75298" y="550849"/>
                  </a:lnTo>
                  <a:lnTo>
                    <a:pt x="69824" y="552119"/>
                  </a:lnTo>
                  <a:lnTo>
                    <a:pt x="72491" y="549579"/>
                  </a:lnTo>
                  <a:lnTo>
                    <a:pt x="71526" y="547039"/>
                  </a:lnTo>
                  <a:lnTo>
                    <a:pt x="70446" y="544499"/>
                  </a:lnTo>
                  <a:lnTo>
                    <a:pt x="72745" y="543229"/>
                  </a:lnTo>
                  <a:lnTo>
                    <a:pt x="71297" y="541959"/>
                  </a:lnTo>
                  <a:lnTo>
                    <a:pt x="69723" y="540689"/>
                  </a:lnTo>
                  <a:lnTo>
                    <a:pt x="72669" y="540689"/>
                  </a:lnTo>
                  <a:lnTo>
                    <a:pt x="73139" y="539419"/>
                  </a:lnTo>
                  <a:lnTo>
                    <a:pt x="73393" y="538149"/>
                  </a:lnTo>
                  <a:lnTo>
                    <a:pt x="72339" y="535609"/>
                  </a:lnTo>
                  <a:lnTo>
                    <a:pt x="74510" y="535609"/>
                  </a:lnTo>
                  <a:lnTo>
                    <a:pt x="74536" y="534339"/>
                  </a:lnTo>
                  <a:lnTo>
                    <a:pt x="65811" y="535609"/>
                  </a:lnTo>
                  <a:lnTo>
                    <a:pt x="65468" y="534339"/>
                  </a:lnTo>
                  <a:lnTo>
                    <a:pt x="69799" y="534339"/>
                  </a:lnTo>
                  <a:lnTo>
                    <a:pt x="69342" y="531799"/>
                  </a:lnTo>
                  <a:lnTo>
                    <a:pt x="73101" y="529259"/>
                  </a:lnTo>
                  <a:lnTo>
                    <a:pt x="68897" y="527989"/>
                  </a:lnTo>
                  <a:lnTo>
                    <a:pt x="70827" y="526719"/>
                  </a:lnTo>
                  <a:lnTo>
                    <a:pt x="71031" y="527989"/>
                  </a:lnTo>
                  <a:lnTo>
                    <a:pt x="71056" y="526719"/>
                  </a:lnTo>
                  <a:lnTo>
                    <a:pt x="72796" y="524179"/>
                  </a:lnTo>
                  <a:lnTo>
                    <a:pt x="73660" y="522909"/>
                  </a:lnTo>
                  <a:lnTo>
                    <a:pt x="70650" y="523544"/>
                  </a:lnTo>
                  <a:lnTo>
                    <a:pt x="67843" y="521639"/>
                  </a:lnTo>
                  <a:lnTo>
                    <a:pt x="68922" y="521639"/>
                  </a:lnTo>
                  <a:lnTo>
                    <a:pt x="65112" y="520369"/>
                  </a:lnTo>
                  <a:lnTo>
                    <a:pt x="64096" y="520369"/>
                  </a:lnTo>
                  <a:lnTo>
                    <a:pt x="62941" y="519099"/>
                  </a:lnTo>
                  <a:lnTo>
                    <a:pt x="64541" y="519099"/>
                  </a:lnTo>
                  <a:lnTo>
                    <a:pt x="65963" y="517829"/>
                  </a:lnTo>
                  <a:lnTo>
                    <a:pt x="61709" y="519099"/>
                  </a:lnTo>
                  <a:lnTo>
                    <a:pt x="63144" y="516559"/>
                  </a:lnTo>
                  <a:lnTo>
                    <a:pt x="61950" y="516559"/>
                  </a:lnTo>
                  <a:lnTo>
                    <a:pt x="60718" y="515289"/>
                  </a:lnTo>
                  <a:lnTo>
                    <a:pt x="62496" y="514019"/>
                  </a:lnTo>
                  <a:lnTo>
                    <a:pt x="63487" y="514019"/>
                  </a:lnTo>
                  <a:lnTo>
                    <a:pt x="61277" y="512749"/>
                  </a:lnTo>
                  <a:lnTo>
                    <a:pt x="63919" y="512749"/>
                  </a:lnTo>
                  <a:lnTo>
                    <a:pt x="65722" y="510209"/>
                  </a:lnTo>
                  <a:lnTo>
                    <a:pt x="67271" y="510209"/>
                  </a:lnTo>
                  <a:lnTo>
                    <a:pt x="67716" y="508939"/>
                  </a:lnTo>
                  <a:lnTo>
                    <a:pt x="71437" y="510209"/>
                  </a:lnTo>
                  <a:lnTo>
                    <a:pt x="69405" y="508939"/>
                  </a:lnTo>
                  <a:lnTo>
                    <a:pt x="64960" y="507669"/>
                  </a:lnTo>
                  <a:lnTo>
                    <a:pt x="64935" y="510209"/>
                  </a:lnTo>
                  <a:lnTo>
                    <a:pt x="60413" y="510209"/>
                  </a:lnTo>
                  <a:lnTo>
                    <a:pt x="63220" y="508939"/>
                  </a:lnTo>
                  <a:lnTo>
                    <a:pt x="64185" y="508939"/>
                  </a:lnTo>
                  <a:lnTo>
                    <a:pt x="64681" y="507669"/>
                  </a:lnTo>
                  <a:lnTo>
                    <a:pt x="64947" y="507669"/>
                  </a:lnTo>
                  <a:lnTo>
                    <a:pt x="66192" y="506399"/>
                  </a:lnTo>
                  <a:lnTo>
                    <a:pt x="66967" y="506399"/>
                  </a:lnTo>
                  <a:lnTo>
                    <a:pt x="67386" y="505129"/>
                  </a:lnTo>
                  <a:lnTo>
                    <a:pt x="67729" y="505129"/>
                  </a:lnTo>
                  <a:lnTo>
                    <a:pt x="67564" y="503859"/>
                  </a:lnTo>
                  <a:lnTo>
                    <a:pt x="68884" y="503859"/>
                  </a:lnTo>
                  <a:lnTo>
                    <a:pt x="68313" y="505129"/>
                  </a:lnTo>
                  <a:lnTo>
                    <a:pt x="69964" y="505129"/>
                  </a:lnTo>
                  <a:lnTo>
                    <a:pt x="68910" y="503859"/>
                  </a:lnTo>
                  <a:lnTo>
                    <a:pt x="68999" y="502589"/>
                  </a:lnTo>
                  <a:lnTo>
                    <a:pt x="64452" y="502589"/>
                  </a:lnTo>
                  <a:lnTo>
                    <a:pt x="64465" y="502831"/>
                  </a:lnTo>
                  <a:lnTo>
                    <a:pt x="64109" y="502831"/>
                  </a:lnTo>
                  <a:lnTo>
                    <a:pt x="63906" y="502907"/>
                  </a:lnTo>
                  <a:lnTo>
                    <a:pt x="63715" y="502983"/>
                  </a:lnTo>
                  <a:lnTo>
                    <a:pt x="64490" y="503072"/>
                  </a:lnTo>
                  <a:lnTo>
                    <a:pt x="64579" y="503859"/>
                  </a:lnTo>
                  <a:lnTo>
                    <a:pt x="64744" y="503859"/>
                  </a:lnTo>
                  <a:lnTo>
                    <a:pt x="64871" y="505129"/>
                  </a:lnTo>
                  <a:lnTo>
                    <a:pt x="63373" y="505129"/>
                  </a:lnTo>
                  <a:lnTo>
                    <a:pt x="62103" y="503859"/>
                  </a:lnTo>
                  <a:lnTo>
                    <a:pt x="63715" y="503859"/>
                  </a:lnTo>
                  <a:lnTo>
                    <a:pt x="58953" y="502589"/>
                  </a:lnTo>
                  <a:lnTo>
                    <a:pt x="63017" y="502589"/>
                  </a:lnTo>
                  <a:lnTo>
                    <a:pt x="65189" y="500049"/>
                  </a:lnTo>
                  <a:lnTo>
                    <a:pt x="67729" y="500049"/>
                  </a:lnTo>
                  <a:lnTo>
                    <a:pt x="66027" y="498779"/>
                  </a:lnTo>
                  <a:lnTo>
                    <a:pt x="66509" y="496239"/>
                  </a:lnTo>
                  <a:lnTo>
                    <a:pt x="60947" y="494969"/>
                  </a:lnTo>
                  <a:lnTo>
                    <a:pt x="60223" y="493699"/>
                  </a:lnTo>
                  <a:lnTo>
                    <a:pt x="63220" y="493699"/>
                  </a:lnTo>
                  <a:lnTo>
                    <a:pt x="63627" y="492429"/>
                  </a:lnTo>
                  <a:lnTo>
                    <a:pt x="63601" y="492277"/>
                  </a:lnTo>
                  <a:lnTo>
                    <a:pt x="64033" y="491159"/>
                  </a:lnTo>
                  <a:lnTo>
                    <a:pt x="63398" y="491159"/>
                  </a:lnTo>
                  <a:lnTo>
                    <a:pt x="63080" y="489889"/>
                  </a:lnTo>
                  <a:lnTo>
                    <a:pt x="64262" y="491159"/>
                  </a:lnTo>
                  <a:lnTo>
                    <a:pt x="65544" y="488619"/>
                  </a:lnTo>
                  <a:lnTo>
                    <a:pt x="62814" y="486079"/>
                  </a:lnTo>
                  <a:lnTo>
                    <a:pt x="62801" y="491159"/>
                  </a:lnTo>
                  <a:lnTo>
                    <a:pt x="60159" y="491159"/>
                  </a:lnTo>
                  <a:lnTo>
                    <a:pt x="61887" y="489889"/>
                  </a:lnTo>
                  <a:lnTo>
                    <a:pt x="62801" y="491159"/>
                  </a:lnTo>
                  <a:lnTo>
                    <a:pt x="62801" y="486067"/>
                  </a:lnTo>
                  <a:lnTo>
                    <a:pt x="60413" y="483539"/>
                  </a:lnTo>
                  <a:lnTo>
                    <a:pt x="62674" y="480999"/>
                  </a:lnTo>
                  <a:lnTo>
                    <a:pt x="61302" y="480999"/>
                  </a:lnTo>
                  <a:lnTo>
                    <a:pt x="65024" y="477189"/>
                  </a:lnTo>
                  <a:lnTo>
                    <a:pt x="58216" y="472109"/>
                  </a:lnTo>
                  <a:lnTo>
                    <a:pt x="64223" y="468299"/>
                  </a:lnTo>
                  <a:lnTo>
                    <a:pt x="65455" y="467029"/>
                  </a:lnTo>
                  <a:lnTo>
                    <a:pt x="63017" y="465759"/>
                  </a:lnTo>
                  <a:lnTo>
                    <a:pt x="64401" y="465759"/>
                  </a:lnTo>
                  <a:lnTo>
                    <a:pt x="60896" y="463219"/>
                  </a:lnTo>
                  <a:lnTo>
                    <a:pt x="58432" y="461949"/>
                  </a:lnTo>
                  <a:lnTo>
                    <a:pt x="68948" y="461949"/>
                  </a:lnTo>
                  <a:lnTo>
                    <a:pt x="67360" y="460679"/>
                  </a:lnTo>
                  <a:lnTo>
                    <a:pt x="65760" y="459409"/>
                  </a:lnTo>
                  <a:lnTo>
                    <a:pt x="53657" y="459409"/>
                  </a:lnTo>
                  <a:lnTo>
                    <a:pt x="53657" y="487349"/>
                  </a:lnTo>
                  <a:lnTo>
                    <a:pt x="51130" y="487349"/>
                  </a:lnTo>
                  <a:lnTo>
                    <a:pt x="51219" y="486079"/>
                  </a:lnTo>
                  <a:lnTo>
                    <a:pt x="53657" y="487349"/>
                  </a:lnTo>
                  <a:lnTo>
                    <a:pt x="53657" y="459409"/>
                  </a:lnTo>
                  <a:lnTo>
                    <a:pt x="50673" y="459409"/>
                  </a:lnTo>
                  <a:lnTo>
                    <a:pt x="50673" y="488619"/>
                  </a:lnTo>
                  <a:lnTo>
                    <a:pt x="49606" y="489889"/>
                  </a:lnTo>
                  <a:lnTo>
                    <a:pt x="46037" y="489889"/>
                  </a:lnTo>
                  <a:lnTo>
                    <a:pt x="47269" y="488619"/>
                  </a:lnTo>
                  <a:lnTo>
                    <a:pt x="48260" y="487578"/>
                  </a:lnTo>
                  <a:lnTo>
                    <a:pt x="50673" y="488619"/>
                  </a:lnTo>
                  <a:lnTo>
                    <a:pt x="50673" y="459409"/>
                  </a:lnTo>
                  <a:lnTo>
                    <a:pt x="50495" y="459409"/>
                  </a:lnTo>
                  <a:lnTo>
                    <a:pt x="50495" y="487349"/>
                  </a:lnTo>
                  <a:lnTo>
                    <a:pt x="48488" y="487349"/>
                  </a:lnTo>
                  <a:lnTo>
                    <a:pt x="47713" y="487349"/>
                  </a:lnTo>
                  <a:lnTo>
                    <a:pt x="48082" y="487502"/>
                  </a:lnTo>
                  <a:lnTo>
                    <a:pt x="45288" y="488619"/>
                  </a:lnTo>
                  <a:lnTo>
                    <a:pt x="46697" y="487349"/>
                  </a:lnTo>
                  <a:lnTo>
                    <a:pt x="41046" y="488619"/>
                  </a:lnTo>
                  <a:lnTo>
                    <a:pt x="46723" y="486244"/>
                  </a:lnTo>
                  <a:lnTo>
                    <a:pt x="47434" y="487032"/>
                  </a:lnTo>
                  <a:lnTo>
                    <a:pt x="49263" y="486079"/>
                  </a:lnTo>
                  <a:lnTo>
                    <a:pt x="49428" y="486079"/>
                  </a:lnTo>
                  <a:lnTo>
                    <a:pt x="50495" y="487349"/>
                  </a:lnTo>
                  <a:lnTo>
                    <a:pt x="50495" y="459409"/>
                  </a:lnTo>
                  <a:lnTo>
                    <a:pt x="48602" y="459409"/>
                  </a:lnTo>
                  <a:lnTo>
                    <a:pt x="45110" y="459409"/>
                  </a:lnTo>
                  <a:lnTo>
                    <a:pt x="47396" y="460616"/>
                  </a:lnTo>
                  <a:lnTo>
                    <a:pt x="42240" y="459409"/>
                  </a:lnTo>
                  <a:lnTo>
                    <a:pt x="47040" y="463219"/>
                  </a:lnTo>
                  <a:lnTo>
                    <a:pt x="41186" y="463219"/>
                  </a:lnTo>
                  <a:lnTo>
                    <a:pt x="46024" y="464489"/>
                  </a:lnTo>
                  <a:lnTo>
                    <a:pt x="44729" y="465048"/>
                  </a:lnTo>
                  <a:lnTo>
                    <a:pt x="44729" y="467029"/>
                  </a:lnTo>
                  <a:lnTo>
                    <a:pt x="44729" y="467309"/>
                  </a:lnTo>
                  <a:lnTo>
                    <a:pt x="44475" y="467029"/>
                  </a:lnTo>
                  <a:lnTo>
                    <a:pt x="44729" y="467029"/>
                  </a:lnTo>
                  <a:lnTo>
                    <a:pt x="44729" y="465048"/>
                  </a:lnTo>
                  <a:lnTo>
                    <a:pt x="43040" y="465759"/>
                  </a:lnTo>
                  <a:lnTo>
                    <a:pt x="44627" y="467309"/>
                  </a:lnTo>
                  <a:lnTo>
                    <a:pt x="44234" y="468299"/>
                  </a:lnTo>
                  <a:lnTo>
                    <a:pt x="41732" y="468299"/>
                  </a:lnTo>
                  <a:lnTo>
                    <a:pt x="45834" y="469569"/>
                  </a:lnTo>
                  <a:lnTo>
                    <a:pt x="46723" y="470839"/>
                  </a:lnTo>
                  <a:lnTo>
                    <a:pt x="49212" y="472109"/>
                  </a:lnTo>
                  <a:lnTo>
                    <a:pt x="46634" y="472109"/>
                  </a:lnTo>
                  <a:lnTo>
                    <a:pt x="44170" y="473379"/>
                  </a:lnTo>
                  <a:lnTo>
                    <a:pt x="47129" y="473379"/>
                  </a:lnTo>
                  <a:lnTo>
                    <a:pt x="42862" y="474649"/>
                  </a:lnTo>
                  <a:lnTo>
                    <a:pt x="45974" y="474649"/>
                  </a:lnTo>
                  <a:lnTo>
                    <a:pt x="43395" y="475919"/>
                  </a:lnTo>
                  <a:lnTo>
                    <a:pt x="41160" y="475919"/>
                  </a:lnTo>
                  <a:lnTo>
                    <a:pt x="42672" y="477189"/>
                  </a:lnTo>
                  <a:lnTo>
                    <a:pt x="45262" y="477189"/>
                  </a:lnTo>
                  <a:lnTo>
                    <a:pt x="46316" y="478459"/>
                  </a:lnTo>
                  <a:lnTo>
                    <a:pt x="40398" y="478459"/>
                  </a:lnTo>
                  <a:lnTo>
                    <a:pt x="41376" y="479729"/>
                  </a:lnTo>
                  <a:lnTo>
                    <a:pt x="44907" y="479729"/>
                  </a:lnTo>
                  <a:lnTo>
                    <a:pt x="44729" y="480999"/>
                  </a:lnTo>
                  <a:lnTo>
                    <a:pt x="43053" y="480999"/>
                  </a:lnTo>
                  <a:lnTo>
                    <a:pt x="46088" y="482269"/>
                  </a:lnTo>
                  <a:lnTo>
                    <a:pt x="44081" y="483984"/>
                  </a:lnTo>
                  <a:lnTo>
                    <a:pt x="44081" y="485140"/>
                  </a:lnTo>
                  <a:lnTo>
                    <a:pt x="43815" y="485152"/>
                  </a:lnTo>
                  <a:lnTo>
                    <a:pt x="43738" y="485025"/>
                  </a:lnTo>
                  <a:lnTo>
                    <a:pt x="44081" y="485140"/>
                  </a:lnTo>
                  <a:lnTo>
                    <a:pt x="44081" y="483984"/>
                  </a:lnTo>
                  <a:lnTo>
                    <a:pt x="43459" y="484505"/>
                  </a:lnTo>
                  <a:lnTo>
                    <a:pt x="43116" y="483819"/>
                  </a:lnTo>
                  <a:lnTo>
                    <a:pt x="43192" y="484733"/>
                  </a:lnTo>
                  <a:lnTo>
                    <a:pt x="43268" y="485419"/>
                  </a:lnTo>
                  <a:lnTo>
                    <a:pt x="44094" y="485228"/>
                  </a:lnTo>
                  <a:lnTo>
                    <a:pt x="44297" y="485216"/>
                  </a:lnTo>
                  <a:lnTo>
                    <a:pt x="46913" y="486079"/>
                  </a:lnTo>
                  <a:lnTo>
                    <a:pt x="46570" y="486079"/>
                  </a:lnTo>
                  <a:lnTo>
                    <a:pt x="41071" y="487349"/>
                  </a:lnTo>
                  <a:lnTo>
                    <a:pt x="40005" y="489889"/>
                  </a:lnTo>
                  <a:lnTo>
                    <a:pt x="42773" y="489889"/>
                  </a:lnTo>
                  <a:lnTo>
                    <a:pt x="41744" y="491159"/>
                  </a:lnTo>
                  <a:lnTo>
                    <a:pt x="43751" y="492429"/>
                  </a:lnTo>
                  <a:lnTo>
                    <a:pt x="44678" y="491159"/>
                  </a:lnTo>
                  <a:lnTo>
                    <a:pt x="46659" y="491159"/>
                  </a:lnTo>
                  <a:lnTo>
                    <a:pt x="50292" y="494969"/>
                  </a:lnTo>
                  <a:lnTo>
                    <a:pt x="49657" y="494906"/>
                  </a:lnTo>
                  <a:lnTo>
                    <a:pt x="49657" y="508939"/>
                  </a:lnTo>
                  <a:lnTo>
                    <a:pt x="49072" y="510209"/>
                  </a:lnTo>
                  <a:lnTo>
                    <a:pt x="48348" y="510209"/>
                  </a:lnTo>
                  <a:lnTo>
                    <a:pt x="48310" y="508939"/>
                  </a:lnTo>
                  <a:lnTo>
                    <a:pt x="49657" y="508939"/>
                  </a:lnTo>
                  <a:lnTo>
                    <a:pt x="49657" y="494906"/>
                  </a:lnTo>
                  <a:lnTo>
                    <a:pt x="37782" y="493699"/>
                  </a:lnTo>
                  <a:lnTo>
                    <a:pt x="42570" y="496239"/>
                  </a:lnTo>
                  <a:lnTo>
                    <a:pt x="49466" y="496239"/>
                  </a:lnTo>
                  <a:lnTo>
                    <a:pt x="48895" y="496557"/>
                  </a:lnTo>
                  <a:lnTo>
                    <a:pt x="48895" y="498779"/>
                  </a:lnTo>
                  <a:lnTo>
                    <a:pt x="46240" y="500049"/>
                  </a:lnTo>
                  <a:lnTo>
                    <a:pt x="44653" y="500049"/>
                  </a:lnTo>
                  <a:lnTo>
                    <a:pt x="44729" y="499630"/>
                  </a:lnTo>
                  <a:lnTo>
                    <a:pt x="48895" y="498779"/>
                  </a:lnTo>
                  <a:lnTo>
                    <a:pt x="48895" y="496557"/>
                  </a:lnTo>
                  <a:lnTo>
                    <a:pt x="47117" y="497509"/>
                  </a:lnTo>
                  <a:lnTo>
                    <a:pt x="43078" y="497509"/>
                  </a:lnTo>
                  <a:lnTo>
                    <a:pt x="42735" y="500049"/>
                  </a:lnTo>
                  <a:lnTo>
                    <a:pt x="44538" y="499668"/>
                  </a:lnTo>
                  <a:lnTo>
                    <a:pt x="44399" y="500049"/>
                  </a:lnTo>
                  <a:lnTo>
                    <a:pt x="41249" y="501319"/>
                  </a:lnTo>
                  <a:lnTo>
                    <a:pt x="46697" y="500049"/>
                  </a:lnTo>
                  <a:lnTo>
                    <a:pt x="46736" y="501319"/>
                  </a:lnTo>
                  <a:lnTo>
                    <a:pt x="43180" y="501319"/>
                  </a:lnTo>
                  <a:lnTo>
                    <a:pt x="43802" y="503859"/>
                  </a:lnTo>
                  <a:lnTo>
                    <a:pt x="46431" y="505129"/>
                  </a:lnTo>
                  <a:lnTo>
                    <a:pt x="47129" y="507669"/>
                  </a:lnTo>
                  <a:lnTo>
                    <a:pt x="43878" y="507669"/>
                  </a:lnTo>
                  <a:lnTo>
                    <a:pt x="45681" y="510209"/>
                  </a:lnTo>
                  <a:lnTo>
                    <a:pt x="41833" y="516559"/>
                  </a:lnTo>
                  <a:lnTo>
                    <a:pt x="44970" y="517829"/>
                  </a:lnTo>
                  <a:lnTo>
                    <a:pt x="46215" y="517829"/>
                  </a:lnTo>
                  <a:lnTo>
                    <a:pt x="46494" y="519099"/>
                  </a:lnTo>
                  <a:lnTo>
                    <a:pt x="43573" y="519099"/>
                  </a:lnTo>
                  <a:lnTo>
                    <a:pt x="46342" y="520369"/>
                  </a:lnTo>
                  <a:lnTo>
                    <a:pt x="49644" y="524179"/>
                  </a:lnTo>
                  <a:lnTo>
                    <a:pt x="46532" y="525449"/>
                  </a:lnTo>
                  <a:lnTo>
                    <a:pt x="45593" y="525449"/>
                  </a:lnTo>
                  <a:lnTo>
                    <a:pt x="44488" y="526719"/>
                  </a:lnTo>
                  <a:lnTo>
                    <a:pt x="52019" y="526719"/>
                  </a:lnTo>
                  <a:lnTo>
                    <a:pt x="49301" y="527989"/>
                  </a:lnTo>
                  <a:lnTo>
                    <a:pt x="48729" y="527989"/>
                  </a:lnTo>
                  <a:lnTo>
                    <a:pt x="47701" y="531799"/>
                  </a:lnTo>
                  <a:lnTo>
                    <a:pt x="50800" y="534339"/>
                  </a:lnTo>
                  <a:lnTo>
                    <a:pt x="46659" y="538149"/>
                  </a:lnTo>
                  <a:lnTo>
                    <a:pt x="51117" y="538149"/>
                  </a:lnTo>
                  <a:lnTo>
                    <a:pt x="45186" y="541959"/>
                  </a:lnTo>
                  <a:lnTo>
                    <a:pt x="51333" y="540689"/>
                  </a:lnTo>
                  <a:lnTo>
                    <a:pt x="48602" y="543229"/>
                  </a:lnTo>
                  <a:lnTo>
                    <a:pt x="47421" y="543229"/>
                  </a:lnTo>
                  <a:lnTo>
                    <a:pt x="45796" y="545769"/>
                  </a:lnTo>
                  <a:lnTo>
                    <a:pt x="49771" y="545769"/>
                  </a:lnTo>
                  <a:lnTo>
                    <a:pt x="50533" y="547039"/>
                  </a:lnTo>
                  <a:lnTo>
                    <a:pt x="47345" y="547039"/>
                  </a:lnTo>
                  <a:lnTo>
                    <a:pt x="50863" y="548309"/>
                  </a:lnTo>
                  <a:lnTo>
                    <a:pt x="50507" y="548424"/>
                  </a:lnTo>
                  <a:lnTo>
                    <a:pt x="51993" y="549579"/>
                  </a:lnTo>
                  <a:lnTo>
                    <a:pt x="48602" y="552119"/>
                  </a:lnTo>
                  <a:lnTo>
                    <a:pt x="46977" y="552119"/>
                  </a:lnTo>
                  <a:lnTo>
                    <a:pt x="50139" y="554659"/>
                  </a:lnTo>
                  <a:lnTo>
                    <a:pt x="47459" y="554659"/>
                  </a:lnTo>
                  <a:lnTo>
                    <a:pt x="50952" y="555929"/>
                  </a:lnTo>
                  <a:lnTo>
                    <a:pt x="49911" y="555929"/>
                  </a:lnTo>
                  <a:lnTo>
                    <a:pt x="48145" y="557199"/>
                  </a:lnTo>
                  <a:lnTo>
                    <a:pt x="48501" y="558469"/>
                  </a:lnTo>
                  <a:lnTo>
                    <a:pt x="49555" y="559739"/>
                  </a:lnTo>
                  <a:lnTo>
                    <a:pt x="47320" y="559739"/>
                  </a:lnTo>
                  <a:lnTo>
                    <a:pt x="47256" y="562279"/>
                  </a:lnTo>
                  <a:lnTo>
                    <a:pt x="49377" y="564819"/>
                  </a:lnTo>
                  <a:lnTo>
                    <a:pt x="49898" y="567359"/>
                  </a:lnTo>
                  <a:lnTo>
                    <a:pt x="50711" y="566089"/>
                  </a:lnTo>
                  <a:lnTo>
                    <a:pt x="54521" y="564819"/>
                  </a:lnTo>
                  <a:lnTo>
                    <a:pt x="55041" y="566089"/>
                  </a:lnTo>
                  <a:lnTo>
                    <a:pt x="55587" y="566089"/>
                  </a:lnTo>
                  <a:lnTo>
                    <a:pt x="55410" y="567359"/>
                  </a:lnTo>
                  <a:lnTo>
                    <a:pt x="53924" y="567359"/>
                  </a:lnTo>
                  <a:lnTo>
                    <a:pt x="53403" y="566724"/>
                  </a:lnTo>
                  <a:lnTo>
                    <a:pt x="51765" y="567359"/>
                  </a:lnTo>
                  <a:lnTo>
                    <a:pt x="50736" y="567359"/>
                  </a:lnTo>
                  <a:lnTo>
                    <a:pt x="52133" y="568629"/>
                  </a:lnTo>
                  <a:lnTo>
                    <a:pt x="51460" y="568629"/>
                  </a:lnTo>
                  <a:lnTo>
                    <a:pt x="46380" y="571169"/>
                  </a:lnTo>
                  <a:lnTo>
                    <a:pt x="49123" y="571169"/>
                  </a:lnTo>
                  <a:lnTo>
                    <a:pt x="49644" y="573709"/>
                  </a:lnTo>
                  <a:lnTo>
                    <a:pt x="51041" y="574979"/>
                  </a:lnTo>
                  <a:lnTo>
                    <a:pt x="51650" y="577519"/>
                  </a:lnTo>
                  <a:lnTo>
                    <a:pt x="54508" y="576249"/>
                  </a:lnTo>
                  <a:lnTo>
                    <a:pt x="54051" y="577519"/>
                  </a:lnTo>
                  <a:lnTo>
                    <a:pt x="56489" y="577519"/>
                  </a:lnTo>
                  <a:lnTo>
                    <a:pt x="55994" y="578789"/>
                  </a:lnTo>
                  <a:lnTo>
                    <a:pt x="54203" y="581329"/>
                  </a:lnTo>
                  <a:lnTo>
                    <a:pt x="54940" y="582599"/>
                  </a:lnTo>
                  <a:lnTo>
                    <a:pt x="56705" y="583869"/>
                  </a:lnTo>
                  <a:lnTo>
                    <a:pt x="57442" y="582599"/>
                  </a:lnTo>
                  <a:lnTo>
                    <a:pt x="59296" y="582599"/>
                  </a:lnTo>
                  <a:lnTo>
                    <a:pt x="56730" y="583869"/>
                  </a:lnTo>
                  <a:lnTo>
                    <a:pt x="57454" y="585139"/>
                  </a:lnTo>
                  <a:lnTo>
                    <a:pt x="55346" y="585139"/>
                  </a:lnTo>
                  <a:lnTo>
                    <a:pt x="56362" y="586409"/>
                  </a:lnTo>
                  <a:lnTo>
                    <a:pt x="56616" y="587679"/>
                  </a:lnTo>
                  <a:lnTo>
                    <a:pt x="59461" y="588949"/>
                  </a:lnTo>
                  <a:lnTo>
                    <a:pt x="60439" y="588949"/>
                  </a:lnTo>
                  <a:lnTo>
                    <a:pt x="60820" y="587679"/>
                  </a:lnTo>
                  <a:lnTo>
                    <a:pt x="61722" y="587679"/>
                  </a:lnTo>
                  <a:lnTo>
                    <a:pt x="62293" y="588949"/>
                  </a:lnTo>
                  <a:lnTo>
                    <a:pt x="60947" y="588949"/>
                  </a:lnTo>
                  <a:lnTo>
                    <a:pt x="59702" y="590219"/>
                  </a:lnTo>
                  <a:lnTo>
                    <a:pt x="59397" y="590219"/>
                  </a:lnTo>
                  <a:lnTo>
                    <a:pt x="64096" y="591489"/>
                  </a:lnTo>
                  <a:lnTo>
                    <a:pt x="53835" y="599109"/>
                  </a:lnTo>
                  <a:lnTo>
                    <a:pt x="59601" y="599109"/>
                  </a:lnTo>
                  <a:lnTo>
                    <a:pt x="63220" y="601649"/>
                  </a:lnTo>
                  <a:lnTo>
                    <a:pt x="80429" y="601649"/>
                  </a:lnTo>
                  <a:lnTo>
                    <a:pt x="80251" y="601840"/>
                  </a:lnTo>
                  <a:lnTo>
                    <a:pt x="80657" y="601649"/>
                  </a:lnTo>
                  <a:lnTo>
                    <a:pt x="81203" y="601649"/>
                  </a:lnTo>
                  <a:lnTo>
                    <a:pt x="81419" y="601357"/>
                  </a:lnTo>
                  <a:lnTo>
                    <a:pt x="83959" y="601510"/>
                  </a:lnTo>
                  <a:lnTo>
                    <a:pt x="83845" y="601345"/>
                  </a:lnTo>
                  <a:lnTo>
                    <a:pt x="82677" y="599744"/>
                  </a:lnTo>
                  <a:lnTo>
                    <a:pt x="83159" y="599109"/>
                  </a:lnTo>
                  <a:lnTo>
                    <a:pt x="84785" y="597839"/>
                  </a:lnTo>
                  <a:lnTo>
                    <a:pt x="84721" y="599109"/>
                  </a:lnTo>
                  <a:lnTo>
                    <a:pt x="86055" y="599109"/>
                  </a:lnTo>
                  <a:lnTo>
                    <a:pt x="86042" y="597839"/>
                  </a:lnTo>
                  <a:lnTo>
                    <a:pt x="88417" y="597839"/>
                  </a:lnTo>
                  <a:lnTo>
                    <a:pt x="89712" y="596569"/>
                  </a:lnTo>
                  <a:close/>
                </a:path>
                <a:path w="173355" h="758190">
                  <a:moveTo>
                    <a:pt x="90411" y="630669"/>
                  </a:moveTo>
                  <a:lnTo>
                    <a:pt x="90055" y="630859"/>
                  </a:lnTo>
                  <a:lnTo>
                    <a:pt x="88506" y="630859"/>
                  </a:lnTo>
                  <a:lnTo>
                    <a:pt x="89281" y="631532"/>
                  </a:lnTo>
                  <a:lnTo>
                    <a:pt x="90170" y="630859"/>
                  </a:lnTo>
                  <a:lnTo>
                    <a:pt x="90411" y="630669"/>
                  </a:lnTo>
                  <a:close/>
                </a:path>
                <a:path w="173355" h="758190">
                  <a:moveTo>
                    <a:pt x="90424" y="619429"/>
                  </a:moveTo>
                  <a:lnTo>
                    <a:pt x="89458" y="616889"/>
                  </a:lnTo>
                  <a:lnTo>
                    <a:pt x="87426" y="618159"/>
                  </a:lnTo>
                  <a:lnTo>
                    <a:pt x="86588" y="618159"/>
                  </a:lnTo>
                  <a:lnTo>
                    <a:pt x="88620" y="619429"/>
                  </a:lnTo>
                  <a:lnTo>
                    <a:pt x="90424" y="619429"/>
                  </a:lnTo>
                  <a:close/>
                </a:path>
                <a:path w="173355" h="758190">
                  <a:moveTo>
                    <a:pt x="92100" y="620407"/>
                  </a:moveTo>
                  <a:lnTo>
                    <a:pt x="90449" y="620636"/>
                  </a:lnTo>
                  <a:lnTo>
                    <a:pt x="90449" y="621233"/>
                  </a:lnTo>
                  <a:lnTo>
                    <a:pt x="89484" y="622249"/>
                  </a:lnTo>
                  <a:lnTo>
                    <a:pt x="89979" y="622363"/>
                  </a:lnTo>
                  <a:lnTo>
                    <a:pt x="91401" y="621474"/>
                  </a:lnTo>
                  <a:lnTo>
                    <a:pt x="92100" y="620407"/>
                  </a:lnTo>
                  <a:close/>
                </a:path>
                <a:path w="173355" h="758190">
                  <a:moveTo>
                    <a:pt x="92417" y="629589"/>
                  </a:moveTo>
                  <a:lnTo>
                    <a:pt x="91808" y="629589"/>
                  </a:lnTo>
                  <a:lnTo>
                    <a:pt x="90411" y="630669"/>
                  </a:lnTo>
                  <a:lnTo>
                    <a:pt x="92417" y="629589"/>
                  </a:lnTo>
                  <a:close/>
                </a:path>
                <a:path w="173355" h="758190">
                  <a:moveTo>
                    <a:pt x="94691" y="674039"/>
                  </a:moveTo>
                  <a:lnTo>
                    <a:pt x="93586" y="674039"/>
                  </a:lnTo>
                  <a:lnTo>
                    <a:pt x="93243" y="673887"/>
                  </a:lnTo>
                  <a:lnTo>
                    <a:pt x="92633" y="675309"/>
                  </a:lnTo>
                  <a:lnTo>
                    <a:pt x="94691" y="674039"/>
                  </a:lnTo>
                  <a:close/>
                </a:path>
                <a:path w="173355" h="758190">
                  <a:moveTo>
                    <a:pt x="100571" y="643547"/>
                  </a:moveTo>
                  <a:lnTo>
                    <a:pt x="100380" y="643699"/>
                  </a:lnTo>
                  <a:lnTo>
                    <a:pt x="100101" y="643953"/>
                  </a:lnTo>
                  <a:lnTo>
                    <a:pt x="100355" y="644118"/>
                  </a:lnTo>
                  <a:lnTo>
                    <a:pt x="100571" y="643547"/>
                  </a:lnTo>
                  <a:close/>
                </a:path>
                <a:path w="173355" h="758190">
                  <a:moveTo>
                    <a:pt x="101625" y="682929"/>
                  </a:moveTo>
                  <a:lnTo>
                    <a:pt x="101193" y="682929"/>
                  </a:lnTo>
                  <a:lnTo>
                    <a:pt x="100965" y="682840"/>
                  </a:lnTo>
                  <a:lnTo>
                    <a:pt x="100215" y="682929"/>
                  </a:lnTo>
                  <a:lnTo>
                    <a:pt x="99834" y="684199"/>
                  </a:lnTo>
                  <a:lnTo>
                    <a:pt x="101625" y="682929"/>
                  </a:lnTo>
                  <a:close/>
                </a:path>
                <a:path w="173355" h="758190">
                  <a:moveTo>
                    <a:pt x="101904" y="651179"/>
                  </a:moveTo>
                  <a:lnTo>
                    <a:pt x="101346" y="651179"/>
                  </a:lnTo>
                  <a:lnTo>
                    <a:pt x="100990" y="652449"/>
                  </a:lnTo>
                  <a:lnTo>
                    <a:pt x="101904" y="651179"/>
                  </a:lnTo>
                  <a:close/>
                </a:path>
                <a:path w="173355" h="758190">
                  <a:moveTo>
                    <a:pt x="103809" y="688009"/>
                  </a:moveTo>
                  <a:close/>
                </a:path>
                <a:path w="173355" h="758190">
                  <a:moveTo>
                    <a:pt x="103936" y="685469"/>
                  </a:moveTo>
                  <a:lnTo>
                    <a:pt x="103111" y="685469"/>
                  </a:lnTo>
                  <a:lnTo>
                    <a:pt x="102450" y="686244"/>
                  </a:lnTo>
                  <a:lnTo>
                    <a:pt x="103936" y="685469"/>
                  </a:lnTo>
                  <a:close/>
                </a:path>
                <a:path w="173355" h="758190">
                  <a:moveTo>
                    <a:pt x="104648" y="650646"/>
                  </a:moveTo>
                  <a:lnTo>
                    <a:pt x="104470" y="650786"/>
                  </a:lnTo>
                  <a:lnTo>
                    <a:pt x="104394" y="651078"/>
                  </a:lnTo>
                  <a:lnTo>
                    <a:pt x="104648" y="650646"/>
                  </a:lnTo>
                  <a:close/>
                </a:path>
                <a:path w="173355" h="758190">
                  <a:moveTo>
                    <a:pt x="104736" y="643902"/>
                  </a:moveTo>
                  <a:lnTo>
                    <a:pt x="103530" y="643712"/>
                  </a:lnTo>
                  <a:lnTo>
                    <a:pt x="100698" y="645388"/>
                  </a:lnTo>
                  <a:lnTo>
                    <a:pt x="101409" y="645502"/>
                  </a:lnTo>
                  <a:lnTo>
                    <a:pt x="104736" y="643902"/>
                  </a:lnTo>
                  <a:close/>
                </a:path>
                <a:path w="173355" h="758190">
                  <a:moveTo>
                    <a:pt x="104800" y="650532"/>
                  </a:moveTo>
                  <a:lnTo>
                    <a:pt x="104305" y="650468"/>
                  </a:lnTo>
                  <a:lnTo>
                    <a:pt x="104051" y="650709"/>
                  </a:lnTo>
                  <a:lnTo>
                    <a:pt x="104457" y="650621"/>
                  </a:lnTo>
                  <a:lnTo>
                    <a:pt x="104648" y="650646"/>
                  </a:lnTo>
                  <a:lnTo>
                    <a:pt x="104800" y="650532"/>
                  </a:lnTo>
                  <a:close/>
                </a:path>
                <a:path w="173355" h="758190">
                  <a:moveTo>
                    <a:pt x="105714" y="687400"/>
                  </a:moveTo>
                  <a:lnTo>
                    <a:pt x="103835" y="687959"/>
                  </a:lnTo>
                  <a:lnTo>
                    <a:pt x="105295" y="688009"/>
                  </a:lnTo>
                  <a:lnTo>
                    <a:pt x="105714" y="687400"/>
                  </a:lnTo>
                  <a:close/>
                </a:path>
                <a:path w="173355" h="758190">
                  <a:moveTo>
                    <a:pt x="107238" y="653719"/>
                  </a:moveTo>
                  <a:lnTo>
                    <a:pt x="106997" y="652449"/>
                  </a:lnTo>
                  <a:lnTo>
                    <a:pt x="105270" y="652449"/>
                  </a:lnTo>
                  <a:lnTo>
                    <a:pt x="107238" y="653719"/>
                  </a:lnTo>
                  <a:close/>
                </a:path>
                <a:path w="173355" h="758190">
                  <a:moveTo>
                    <a:pt x="110985" y="657529"/>
                  </a:moveTo>
                  <a:lnTo>
                    <a:pt x="109677" y="658799"/>
                  </a:lnTo>
                  <a:lnTo>
                    <a:pt x="110020" y="658799"/>
                  </a:lnTo>
                  <a:lnTo>
                    <a:pt x="110985" y="657529"/>
                  </a:lnTo>
                  <a:close/>
                </a:path>
                <a:path w="173355" h="758190">
                  <a:moveTo>
                    <a:pt x="112014" y="656082"/>
                  </a:moveTo>
                  <a:lnTo>
                    <a:pt x="111582" y="656386"/>
                  </a:lnTo>
                  <a:lnTo>
                    <a:pt x="111290" y="656640"/>
                  </a:lnTo>
                  <a:lnTo>
                    <a:pt x="110998" y="656920"/>
                  </a:lnTo>
                  <a:lnTo>
                    <a:pt x="111252" y="656742"/>
                  </a:lnTo>
                  <a:lnTo>
                    <a:pt x="111544" y="656526"/>
                  </a:lnTo>
                  <a:lnTo>
                    <a:pt x="112014" y="656082"/>
                  </a:lnTo>
                  <a:close/>
                </a:path>
                <a:path w="173355" h="758190">
                  <a:moveTo>
                    <a:pt x="115011" y="672769"/>
                  </a:moveTo>
                  <a:lnTo>
                    <a:pt x="114325" y="672769"/>
                  </a:lnTo>
                  <a:lnTo>
                    <a:pt x="114350" y="673023"/>
                  </a:lnTo>
                  <a:lnTo>
                    <a:pt x="115011" y="672769"/>
                  </a:lnTo>
                  <a:close/>
                </a:path>
                <a:path w="173355" h="758190">
                  <a:moveTo>
                    <a:pt x="115404" y="666419"/>
                  </a:moveTo>
                  <a:lnTo>
                    <a:pt x="115125" y="666280"/>
                  </a:lnTo>
                  <a:lnTo>
                    <a:pt x="114909" y="666419"/>
                  </a:lnTo>
                  <a:lnTo>
                    <a:pt x="115404" y="666419"/>
                  </a:lnTo>
                  <a:close/>
                </a:path>
                <a:path w="173355" h="758190">
                  <a:moveTo>
                    <a:pt x="116459" y="671055"/>
                  </a:moveTo>
                  <a:lnTo>
                    <a:pt x="116306" y="671334"/>
                  </a:lnTo>
                  <a:lnTo>
                    <a:pt x="116293" y="671487"/>
                  </a:lnTo>
                  <a:lnTo>
                    <a:pt x="116459" y="671055"/>
                  </a:lnTo>
                  <a:close/>
                </a:path>
                <a:path w="173355" h="758190">
                  <a:moveTo>
                    <a:pt x="116725" y="697585"/>
                  </a:moveTo>
                  <a:lnTo>
                    <a:pt x="116700" y="697204"/>
                  </a:lnTo>
                  <a:lnTo>
                    <a:pt x="116700" y="696722"/>
                  </a:lnTo>
                  <a:lnTo>
                    <a:pt x="116141" y="696722"/>
                  </a:lnTo>
                  <a:lnTo>
                    <a:pt x="115912" y="697382"/>
                  </a:lnTo>
                  <a:lnTo>
                    <a:pt x="116217" y="697585"/>
                  </a:lnTo>
                  <a:lnTo>
                    <a:pt x="116725" y="697585"/>
                  </a:lnTo>
                  <a:close/>
                </a:path>
                <a:path w="173355" h="758190">
                  <a:moveTo>
                    <a:pt x="118287" y="697357"/>
                  </a:moveTo>
                  <a:lnTo>
                    <a:pt x="117716" y="697471"/>
                  </a:lnTo>
                  <a:lnTo>
                    <a:pt x="117157" y="697585"/>
                  </a:lnTo>
                  <a:lnTo>
                    <a:pt x="116725" y="697585"/>
                  </a:lnTo>
                  <a:lnTo>
                    <a:pt x="116776" y="698042"/>
                  </a:lnTo>
                  <a:lnTo>
                    <a:pt x="116928" y="698334"/>
                  </a:lnTo>
                  <a:lnTo>
                    <a:pt x="118287" y="697357"/>
                  </a:lnTo>
                  <a:close/>
                </a:path>
                <a:path w="173355" h="758190">
                  <a:moveTo>
                    <a:pt x="119138" y="663879"/>
                  </a:moveTo>
                  <a:lnTo>
                    <a:pt x="116713" y="663879"/>
                  </a:lnTo>
                  <a:lnTo>
                    <a:pt x="114782" y="665149"/>
                  </a:lnTo>
                  <a:lnTo>
                    <a:pt x="112750" y="665149"/>
                  </a:lnTo>
                  <a:lnTo>
                    <a:pt x="115125" y="666280"/>
                  </a:lnTo>
                  <a:lnTo>
                    <a:pt x="119138" y="663879"/>
                  </a:lnTo>
                  <a:close/>
                </a:path>
                <a:path w="173355" h="758190">
                  <a:moveTo>
                    <a:pt x="120243" y="702741"/>
                  </a:moveTo>
                  <a:lnTo>
                    <a:pt x="119291" y="703249"/>
                  </a:lnTo>
                  <a:lnTo>
                    <a:pt x="119583" y="703249"/>
                  </a:lnTo>
                  <a:lnTo>
                    <a:pt x="120243" y="702741"/>
                  </a:lnTo>
                  <a:close/>
                </a:path>
                <a:path w="173355" h="758190">
                  <a:moveTo>
                    <a:pt x="123202" y="707148"/>
                  </a:moveTo>
                  <a:lnTo>
                    <a:pt x="121996" y="706856"/>
                  </a:lnTo>
                  <a:lnTo>
                    <a:pt x="121081" y="708393"/>
                  </a:lnTo>
                  <a:lnTo>
                    <a:pt x="123202" y="707148"/>
                  </a:lnTo>
                  <a:close/>
                </a:path>
                <a:path w="173355" h="758190">
                  <a:moveTo>
                    <a:pt x="124523" y="681659"/>
                  </a:moveTo>
                  <a:close/>
                </a:path>
                <a:path w="173355" h="758190">
                  <a:moveTo>
                    <a:pt x="126072" y="675309"/>
                  </a:moveTo>
                  <a:lnTo>
                    <a:pt x="125933" y="675309"/>
                  </a:lnTo>
                  <a:lnTo>
                    <a:pt x="126072" y="675309"/>
                  </a:lnTo>
                  <a:close/>
                </a:path>
                <a:path w="173355" h="758190">
                  <a:moveTo>
                    <a:pt x="126263" y="682383"/>
                  </a:moveTo>
                  <a:lnTo>
                    <a:pt x="126022" y="682459"/>
                  </a:lnTo>
                  <a:lnTo>
                    <a:pt x="126009" y="682625"/>
                  </a:lnTo>
                  <a:lnTo>
                    <a:pt x="125984" y="682840"/>
                  </a:lnTo>
                  <a:lnTo>
                    <a:pt x="126199" y="682574"/>
                  </a:lnTo>
                  <a:lnTo>
                    <a:pt x="126263" y="682383"/>
                  </a:lnTo>
                  <a:close/>
                </a:path>
                <a:path w="173355" h="758190">
                  <a:moveTo>
                    <a:pt x="126580" y="688530"/>
                  </a:moveTo>
                  <a:lnTo>
                    <a:pt x="126276" y="688492"/>
                  </a:lnTo>
                  <a:lnTo>
                    <a:pt x="125996" y="688479"/>
                  </a:lnTo>
                  <a:lnTo>
                    <a:pt x="125780" y="688695"/>
                  </a:lnTo>
                  <a:lnTo>
                    <a:pt x="125996" y="688822"/>
                  </a:lnTo>
                  <a:lnTo>
                    <a:pt x="126314" y="688695"/>
                  </a:lnTo>
                  <a:lnTo>
                    <a:pt x="126580" y="688530"/>
                  </a:lnTo>
                  <a:close/>
                </a:path>
                <a:path w="173355" h="758190">
                  <a:moveTo>
                    <a:pt x="128638" y="716495"/>
                  </a:moveTo>
                  <a:lnTo>
                    <a:pt x="128562" y="715949"/>
                  </a:lnTo>
                  <a:lnTo>
                    <a:pt x="128028" y="717219"/>
                  </a:lnTo>
                  <a:lnTo>
                    <a:pt x="128638" y="716495"/>
                  </a:lnTo>
                  <a:close/>
                </a:path>
                <a:path w="173355" h="758190">
                  <a:moveTo>
                    <a:pt x="128714" y="688009"/>
                  </a:moveTo>
                  <a:lnTo>
                    <a:pt x="127622" y="689279"/>
                  </a:lnTo>
                  <a:lnTo>
                    <a:pt x="127889" y="689279"/>
                  </a:lnTo>
                  <a:lnTo>
                    <a:pt x="128714" y="688009"/>
                  </a:lnTo>
                  <a:close/>
                </a:path>
                <a:path w="173355" h="758190">
                  <a:moveTo>
                    <a:pt x="132118" y="694359"/>
                  </a:moveTo>
                  <a:lnTo>
                    <a:pt x="131292" y="693762"/>
                  </a:lnTo>
                  <a:lnTo>
                    <a:pt x="130213" y="695274"/>
                  </a:lnTo>
                  <a:lnTo>
                    <a:pt x="132118" y="694359"/>
                  </a:lnTo>
                  <a:close/>
                </a:path>
                <a:path w="173355" h="758190">
                  <a:moveTo>
                    <a:pt x="132702" y="691819"/>
                  </a:moveTo>
                  <a:lnTo>
                    <a:pt x="130352" y="693089"/>
                  </a:lnTo>
                  <a:lnTo>
                    <a:pt x="131292" y="693762"/>
                  </a:lnTo>
                  <a:lnTo>
                    <a:pt x="132702" y="691819"/>
                  </a:lnTo>
                  <a:close/>
                </a:path>
                <a:path w="173355" h="758190">
                  <a:moveTo>
                    <a:pt x="135293" y="692111"/>
                  </a:moveTo>
                  <a:lnTo>
                    <a:pt x="133883" y="691857"/>
                  </a:lnTo>
                  <a:lnTo>
                    <a:pt x="134823" y="692124"/>
                  </a:lnTo>
                  <a:lnTo>
                    <a:pt x="135293" y="692111"/>
                  </a:lnTo>
                  <a:close/>
                </a:path>
                <a:path w="173355" h="758190">
                  <a:moveTo>
                    <a:pt x="136728" y="703249"/>
                  </a:moveTo>
                  <a:lnTo>
                    <a:pt x="136334" y="702716"/>
                  </a:lnTo>
                  <a:lnTo>
                    <a:pt x="136359" y="703249"/>
                  </a:lnTo>
                  <a:lnTo>
                    <a:pt x="136728" y="703249"/>
                  </a:lnTo>
                  <a:close/>
                </a:path>
                <a:path w="173355" h="758190">
                  <a:moveTo>
                    <a:pt x="138353" y="702716"/>
                  </a:moveTo>
                  <a:lnTo>
                    <a:pt x="137020" y="703707"/>
                  </a:lnTo>
                  <a:lnTo>
                    <a:pt x="138353" y="702741"/>
                  </a:lnTo>
                  <a:close/>
                </a:path>
                <a:path w="173355" h="758190">
                  <a:moveTo>
                    <a:pt x="139166" y="702094"/>
                  </a:moveTo>
                  <a:lnTo>
                    <a:pt x="138455" y="701852"/>
                  </a:lnTo>
                  <a:lnTo>
                    <a:pt x="138353" y="702716"/>
                  </a:lnTo>
                  <a:lnTo>
                    <a:pt x="139166" y="702094"/>
                  </a:lnTo>
                  <a:close/>
                </a:path>
                <a:path w="173355" h="758190">
                  <a:moveTo>
                    <a:pt x="142290" y="713447"/>
                  </a:moveTo>
                  <a:lnTo>
                    <a:pt x="142163" y="713663"/>
                  </a:lnTo>
                  <a:lnTo>
                    <a:pt x="142265" y="713536"/>
                  </a:lnTo>
                  <a:close/>
                </a:path>
                <a:path w="173355" h="758190">
                  <a:moveTo>
                    <a:pt x="142430" y="713066"/>
                  </a:moveTo>
                  <a:lnTo>
                    <a:pt x="142405" y="712939"/>
                  </a:lnTo>
                  <a:lnTo>
                    <a:pt x="142278" y="713447"/>
                  </a:lnTo>
                  <a:lnTo>
                    <a:pt x="142405" y="713244"/>
                  </a:lnTo>
                  <a:lnTo>
                    <a:pt x="142430" y="713066"/>
                  </a:lnTo>
                  <a:close/>
                </a:path>
                <a:path w="173355" h="758190">
                  <a:moveTo>
                    <a:pt x="142709" y="711631"/>
                  </a:moveTo>
                  <a:lnTo>
                    <a:pt x="141820" y="712330"/>
                  </a:lnTo>
                  <a:lnTo>
                    <a:pt x="142341" y="712495"/>
                  </a:lnTo>
                  <a:lnTo>
                    <a:pt x="142405" y="712939"/>
                  </a:lnTo>
                  <a:lnTo>
                    <a:pt x="142709" y="711631"/>
                  </a:lnTo>
                  <a:close/>
                </a:path>
                <a:path w="173355" h="758190">
                  <a:moveTo>
                    <a:pt x="144183" y="730872"/>
                  </a:moveTo>
                  <a:lnTo>
                    <a:pt x="144005" y="731062"/>
                  </a:lnTo>
                  <a:lnTo>
                    <a:pt x="143865" y="731291"/>
                  </a:lnTo>
                  <a:lnTo>
                    <a:pt x="143764" y="731520"/>
                  </a:lnTo>
                  <a:lnTo>
                    <a:pt x="143903" y="731380"/>
                  </a:lnTo>
                  <a:lnTo>
                    <a:pt x="144043" y="731139"/>
                  </a:lnTo>
                  <a:lnTo>
                    <a:pt x="144183" y="730872"/>
                  </a:lnTo>
                  <a:close/>
                </a:path>
                <a:path w="173355" h="758190">
                  <a:moveTo>
                    <a:pt x="147929" y="735215"/>
                  </a:moveTo>
                  <a:lnTo>
                    <a:pt x="147916" y="734999"/>
                  </a:lnTo>
                  <a:lnTo>
                    <a:pt x="147231" y="736269"/>
                  </a:lnTo>
                  <a:lnTo>
                    <a:pt x="147929" y="735215"/>
                  </a:lnTo>
                  <a:close/>
                </a:path>
                <a:path w="173355" h="758190">
                  <a:moveTo>
                    <a:pt x="149479" y="714362"/>
                  </a:moveTo>
                  <a:lnTo>
                    <a:pt x="149212" y="714603"/>
                  </a:lnTo>
                  <a:lnTo>
                    <a:pt x="148983" y="714857"/>
                  </a:lnTo>
                  <a:lnTo>
                    <a:pt x="148755" y="715124"/>
                  </a:lnTo>
                  <a:lnTo>
                    <a:pt x="149047" y="714806"/>
                  </a:lnTo>
                  <a:lnTo>
                    <a:pt x="149326" y="714527"/>
                  </a:lnTo>
                  <a:lnTo>
                    <a:pt x="149479" y="714362"/>
                  </a:lnTo>
                  <a:close/>
                </a:path>
                <a:path w="173355" h="758190">
                  <a:moveTo>
                    <a:pt x="149542" y="732459"/>
                  </a:moveTo>
                  <a:lnTo>
                    <a:pt x="148577" y="732459"/>
                  </a:lnTo>
                  <a:lnTo>
                    <a:pt x="147307" y="732459"/>
                  </a:lnTo>
                  <a:lnTo>
                    <a:pt x="148094" y="733729"/>
                  </a:lnTo>
                  <a:lnTo>
                    <a:pt x="149542" y="732459"/>
                  </a:lnTo>
                  <a:close/>
                </a:path>
                <a:path w="173355" h="758190">
                  <a:moveTo>
                    <a:pt x="150799" y="742162"/>
                  </a:moveTo>
                  <a:lnTo>
                    <a:pt x="149948" y="742619"/>
                  </a:lnTo>
                  <a:lnTo>
                    <a:pt x="150710" y="742619"/>
                  </a:lnTo>
                  <a:lnTo>
                    <a:pt x="150799" y="742162"/>
                  </a:lnTo>
                  <a:close/>
                </a:path>
                <a:path w="173355" h="758190">
                  <a:moveTo>
                    <a:pt x="152692" y="745159"/>
                  </a:moveTo>
                  <a:lnTo>
                    <a:pt x="152577" y="744397"/>
                  </a:lnTo>
                  <a:lnTo>
                    <a:pt x="151434" y="745159"/>
                  </a:lnTo>
                  <a:lnTo>
                    <a:pt x="152692" y="745159"/>
                  </a:lnTo>
                  <a:close/>
                </a:path>
                <a:path w="173355" h="758190">
                  <a:moveTo>
                    <a:pt x="154368" y="720102"/>
                  </a:moveTo>
                  <a:lnTo>
                    <a:pt x="153047" y="720763"/>
                  </a:lnTo>
                  <a:lnTo>
                    <a:pt x="153212" y="720928"/>
                  </a:lnTo>
                  <a:lnTo>
                    <a:pt x="153530" y="720699"/>
                  </a:lnTo>
                  <a:lnTo>
                    <a:pt x="153936" y="720420"/>
                  </a:lnTo>
                  <a:lnTo>
                    <a:pt x="154368" y="720102"/>
                  </a:lnTo>
                  <a:close/>
                </a:path>
                <a:path w="173355" h="758190">
                  <a:moveTo>
                    <a:pt x="154863" y="723569"/>
                  </a:moveTo>
                  <a:lnTo>
                    <a:pt x="154368" y="723569"/>
                  </a:lnTo>
                  <a:lnTo>
                    <a:pt x="154355" y="724001"/>
                  </a:lnTo>
                  <a:lnTo>
                    <a:pt x="154863" y="723569"/>
                  </a:lnTo>
                  <a:close/>
                </a:path>
                <a:path w="173355" h="758190">
                  <a:moveTo>
                    <a:pt x="158623" y="733234"/>
                  </a:moveTo>
                  <a:lnTo>
                    <a:pt x="157759" y="733729"/>
                  </a:lnTo>
                  <a:lnTo>
                    <a:pt x="157492" y="734364"/>
                  </a:lnTo>
                  <a:lnTo>
                    <a:pt x="158623" y="733234"/>
                  </a:lnTo>
                  <a:close/>
                </a:path>
                <a:path w="173355" h="758190">
                  <a:moveTo>
                    <a:pt x="159270" y="751598"/>
                  </a:moveTo>
                  <a:lnTo>
                    <a:pt x="158965" y="751624"/>
                  </a:lnTo>
                  <a:lnTo>
                    <a:pt x="158775" y="751967"/>
                  </a:lnTo>
                  <a:lnTo>
                    <a:pt x="159270" y="751598"/>
                  </a:lnTo>
                  <a:close/>
                </a:path>
                <a:path w="173355" h="758190">
                  <a:moveTo>
                    <a:pt x="160083" y="751001"/>
                  </a:moveTo>
                  <a:lnTo>
                    <a:pt x="159270" y="751598"/>
                  </a:lnTo>
                  <a:lnTo>
                    <a:pt x="159461" y="751598"/>
                  </a:lnTo>
                  <a:lnTo>
                    <a:pt x="160083" y="751001"/>
                  </a:lnTo>
                  <a:close/>
                </a:path>
                <a:path w="173355" h="758190">
                  <a:moveTo>
                    <a:pt x="160261" y="727481"/>
                  </a:moveTo>
                  <a:lnTo>
                    <a:pt x="160197" y="727240"/>
                  </a:lnTo>
                  <a:lnTo>
                    <a:pt x="158051" y="729246"/>
                  </a:lnTo>
                  <a:lnTo>
                    <a:pt x="157073" y="730097"/>
                  </a:lnTo>
                  <a:lnTo>
                    <a:pt x="158026" y="729322"/>
                  </a:lnTo>
                  <a:lnTo>
                    <a:pt x="158572" y="729030"/>
                  </a:lnTo>
                  <a:lnTo>
                    <a:pt x="158851" y="729030"/>
                  </a:lnTo>
                  <a:lnTo>
                    <a:pt x="159258" y="728624"/>
                  </a:lnTo>
                  <a:lnTo>
                    <a:pt x="159702" y="728141"/>
                  </a:lnTo>
                  <a:lnTo>
                    <a:pt x="160261" y="727481"/>
                  </a:lnTo>
                  <a:close/>
                </a:path>
                <a:path w="173355" h="758190">
                  <a:moveTo>
                    <a:pt x="160286" y="736269"/>
                  </a:moveTo>
                  <a:lnTo>
                    <a:pt x="159727" y="736269"/>
                  </a:lnTo>
                  <a:lnTo>
                    <a:pt x="159016" y="737069"/>
                  </a:lnTo>
                  <a:lnTo>
                    <a:pt x="160286" y="736269"/>
                  </a:lnTo>
                  <a:close/>
                </a:path>
                <a:path w="173355" h="758190">
                  <a:moveTo>
                    <a:pt x="160667" y="731189"/>
                  </a:moveTo>
                  <a:lnTo>
                    <a:pt x="158623" y="733234"/>
                  </a:lnTo>
                  <a:lnTo>
                    <a:pt x="159969" y="732459"/>
                  </a:lnTo>
                  <a:lnTo>
                    <a:pt x="159562" y="733729"/>
                  </a:lnTo>
                  <a:lnTo>
                    <a:pt x="160121" y="732459"/>
                  </a:lnTo>
                  <a:lnTo>
                    <a:pt x="160667" y="731189"/>
                  </a:lnTo>
                  <a:close/>
                </a:path>
                <a:path w="173355" h="758190">
                  <a:moveTo>
                    <a:pt x="160743" y="748169"/>
                  </a:moveTo>
                  <a:lnTo>
                    <a:pt x="159219" y="749198"/>
                  </a:lnTo>
                  <a:lnTo>
                    <a:pt x="159385" y="749681"/>
                  </a:lnTo>
                  <a:lnTo>
                    <a:pt x="158534" y="751649"/>
                  </a:lnTo>
                  <a:lnTo>
                    <a:pt x="158965" y="751624"/>
                  </a:lnTo>
                  <a:lnTo>
                    <a:pt x="160743" y="748169"/>
                  </a:lnTo>
                  <a:close/>
                </a:path>
                <a:path w="173355" h="758190">
                  <a:moveTo>
                    <a:pt x="160858" y="750265"/>
                  </a:moveTo>
                  <a:lnTo>
                    <a:pt x="160083" y="751014"/>
                  </a:lnTo>
                  <a:lnTo>
                    <a:pt x="160261" y="750874"/>
                  </a:lnTo>
                  <a:lnTo>
                    <a:pt x="160515" y="750633"/>
                  </a:lnTo>
                  <a:lnTo>
                    <a:pt x="160858" y="750265"/>
                  </a:lnTo>
                  <a:close/>
                </a:path>
                <a:path w="173355" h="758190">
                  <a:moveTo>
                    <a:pt x="161734" y="752017"/>
                  </a:moveTo>
                  <a:lnTo>
                    <a:pt x="161607" y="751954"/>
                  </a:lnTo>
                  <a:lnTo>
                    <a:pt x="161404" y="751751"/>
                  </a:lnTo>
                  <a:lnTo>
                    <a:pt x="161467" y="751954"/>
                  </a:lnTo>
                  <a:lnTo>
                    <a:pt x="161734" y="752017"/>
                  </a:lnTo>
                  <a:close/>
                </a:path>
                <a:path w="173355" h="758190">
                  <a:moveTo>
                    <a:pt x="161912" y="728027"/>
                  </a:moveTo>
                  <a:lnTo>
                    <a:pt x="160528" y="728472"/>
                  </a:lnTo>
                  <a:lnTo>
                    <a:pt x="160261" y="729615"/>
                  </a:lnTo>
                  <a:lnTo>
                    <a:pt x="161213" y="729843"/>
                  </a:lnTo>
                  <a:lnTo>
                    <a:pt x="161429" y="728446"/>
                  </a:lnTo>
                  <a:lnTo>
                    <a:pt x="161912" y="728027"/>
                  </a:lnTo>
                  <a:close/>
                </a:path>
                <a:path w="173355" h="758190">
                  <a:moveTo>
                    <a:pt x="162610" y="752094"/>
                  </a:moveTo>
                  <a:lnTo>
                    <a:pt x="162407" y="752119"/>
                  </a:lnTo>
                  <a:lnTo>
                    <a:pt x="162229" y="752119"/>
                  </a:lnTo>
                  <a:lnTo>
                    <a:pt x="162064" y="752094"/>
                  </a:lnTo>
                  <a:lnTo>
                    <a:pt x="161671" y="752475"/>
                  </a:lnTo>
                  <a:lnTo>
                    <a:pt x="161912" y="752462"/>
                  </a:lnTo>
                  <a:lnTo>
                    <a:pt x="162229" y="752335"/>
                  </a:lnTo>
                  <a:lnTo>
                    <a:pt x="162610" y="752094"/>
                  </a:lnTo>
                  <a:close/>
                </a:path>
                <a:path w="173355" h="758190">
                  <a:moveTo>
                    <a:pt x="162775" y="751255"/>
                  </a:moveTo>
                  <a:lnTo>
                    <a:pt x="162242" y="751763"/>
                  </a:lnTo>
                  <a:lnTo>
                    <a:pt x="161937" y="751979"/>
                  </a:lnTo>
                  <a:lnTo>
                    <a:pt x="161734" y="752017"/>
                  </a:lnTo>
                  <a:lnTo>
                    <a:pt x="162064" y="752094"/>
                  </a:lnTo>
                  <a:lnTo>
                    <a:pt x="162369" y="751789"/>
                  </a:lnTo>
                  <a:lnTo>
                    <a:pt x="162648" y="751484"/>
                  </a:lnTo>
                  <a:lnTo>
                    <a:pt x="162775" y="751255"/>
                  </a:lnTo>
                  <a:close/>
                </a:path>
                <a:path w="173355" h="758190">
                  <a:moveTo>
                    <a:pt x="163233" y="737539"/>
                  </a:moveTo>
                  <a:lnTo>
                    <a:pt x="162293" y="737539"/>
                  </a:lnTo>
                  <a:lnTo>
                    <a:pt x="162382" y="738035"/>
                  </a:lnTo>
                  <a:lnTo>
                    <a:pt x="163233" y="737539"/>
                  </a:lnTo>
                  <a:close/>
                </a:path>
                <a:path w="173355" h="758190">
                  <a:moveTo>
                    <a:pt x="163258" y="735495"/>
                  </a:moveTo>
                  <a:lnTo>
                    <a:pt x="162445" y="734263"/>
                  </a:lnTo>
                  <a:lnTo>
                    <a:pt x="162991" y="735952"/>
                  </a:lnTo>
                  <a:lnTo>
                    <a:pt x="163258" y="735495"/>
                  </a:lnTo>
                  <a:close/>
                </a:path>
                <a:path w="173355" h="758190">
                  <a:moveTo>
                    <a:pt x="164553" y="733679"/>
                  </a:moveTo>
                  <a:lnTo>
                    <a:pt x="164376" y="733615"/>
                  </a:lnTo>
                  <a:lnTo>
                    <a:pt x="163258" y="735495"/>
                  </a:lnTo>
                  <a:lnTo>
                    <a:pt x="163588" y="736015"/>
                  </a:lnTo>
                  <a:lnTo>
                    <a:pt x="164553" y="733679"/>
                  </a:lnTo>
                  <a:close/>
                </a:path>
                <a:path w="173355" h="758190">
                  <a:moveTo>
                    <a:pt x="165112" y="755497"/>
                  </a:moveTo>
                  <a:lnTo>
                    <a:pt x="164680" y="755586"/>
                  </a:lnTo>
                  <a:lnTo>
                    <a:pt x="164782" y="755827"/>
                  </a:lnTo>
                  <a:lnTo>
                    <a:pt x="164909" y="755700"/>
                  </a:lnTo>
                  <a:lnTo>
                    <a:pt x="165112" y="755497"/>
                  </a:lnTo>
                  <a:close/>
                </a:path>
                <a:path w="173355" h="758190">
                  <a:moveTo>
                    <a:pt x="165531" y="755408"/>
                  </a:moveTo>
                  <a:lnTo>
                    <a:pt x="165354" y="755269"/>
                  </a:lnTo>
                  <a:lnTo>
                    <a:pt x="165112" y="755497"/>
                  </a:lnTo>
                  <a:lnTo>
                    <a:pt x="165531" y="755408"/>
                  </a:lnTo>
                  <a:close/>
                </a:path>
                <a:path w="173355" h="758190">
                  <a:moveTo>
                    <a:pt x="165963" y="752779"/>
                  </a:moveTo>
                  <a:lnTo>
                    <a:pt x="164858" y="752779"/>
                  </a:lnTo>
                  <a:lnTo>
                    <a:pt x="163855" y="754049"/>
                  </a:lnTo>
                  <a:lnTo>
                    <a:pt x="165049" y="754049"/>
                  </a:lnTo>
                  <a:lnTo>
                    <a:pt x="165963" y="752779"/>
                  </a:lnTo>
                  <a:close/>
                </a:path>
                <a:path w="173355" h="758190">
                  <a:moveTo>
                    <a:pt x="166014" y="730135"/>
                  </a:moveTo>
                  <a:lnTo>
                    <a:pt x="164553" y="733679"/>
                  </a:lnTo>
                  <a:lnTo>
                    <a:pt x="165087" y="733894"/>
                  </a:lnTo>
                  <a:lnTo>
                    <a:pt x="166014" y="730135"/>
                  </a:lnTo>
                  <a:close/>
                </a:path>
                <a:path w="173355" h="758190">
                  <a:moveTo>
                    <a:pt x="166192" y="748969"/>
                  </a:moveTo>
                  <a:lnTo>
                    <a:pt x="165595" y="749681"/>
                  </a:lnTo>
                  <a:lnTo>
                    <a:pt x="165900" y="750227"/>
                  </a:lnTo>
                  <a:lnTo>
                    <a:pt x="166192" y="748969"/>
                  </a:lnTo>
                  <a:close/>
                </a:path>
                <a:path w="173355" h="758190">
                  <a:moveTo>
                    <a:pt x="166420" y="755218"/>
                  </a:moveTo>
                  <a:lnTo>
                    <a:pt x="165531" y="755408"/>
                  </a:lnTo>
                  <a:lnTo>
                    <a:pt x="165658" y="755535"/>
                  </a:lnTo>
                  <a:lnTo>
                    <a:pt x="165773" y="755764"/>
                  </a:lnTo>
                  <a:lnTo>
                    <a:pt x="166420" y="755218"/>
                  </a:lnTo>
                  <a:close/>
                </a:path>
                <a:path w="173355" h="758190">
                  <a:moveTo>
                    <a:pt x="168313" y="753160"/>
                  </a:moveTo>
                  <a:lnTo>
                    <a:pt x="166878" y="754049"/>
                  </a:lnTo>
                  <a:lnTo>
                    <a:pt x="167690" y="754049"/>
                  </a:lnTo>
                  <a:lnTo>
                    <a:pt x="168313" y="753160"/>
                  </a:lnTo>
                  <a:close/>
                </a:path>
                <a:path w="173355" h="758190">
                  <a:moveTo>
                    <a:pt x="169049" y="752132"/>
                  </a:moveTo>
                  <a:lnTo>
                    <a:pt x="168313" y="753160"/>
                  </a:lnTo>
                  <a:lnTo>
                    <a:pt x="168960" y="752779"/>
                  </a:lnTo>
                  <a:lnTo>
                    <a:pt x="169049" y="752132"/>
                  </a:lnTo>
                  <a:close/>
                </a:path>
                <a:path w="173355" h="758190">
                  <a:moveTo>
                    <a:pt x="169506" y="751509"/>
                  </a:moveTo>
                  <a:lnTo>
                    <a:pt x="169151" y="751509"/>
                  </a:lnTo>
                  <a:lnTo>
                    <a:pt x="169049" y="752132"/>
                  </a:lnTo>
                  <a:lnTo>
                    <a:pt x="169506" y="751509"/>
                  </a:lnTo>
                  <a:close/>
                </a:path>
                <a:path w="173355" h="758190">
                  <a:moveTo>
                    <a:pt x="171919" y="746429"/>
                  </a:moveTo>
                  <a:lnTo>
                    <a:pt x="165912" y="750239"/>
                  </a:lnTo>
                  <a:lnTo>
                    <a:pt x="164452" y="751052"/>
                  </a:lnTo>
                  <a:lnTo>
                    <a:pt x="165595" y="749681"/>
                  </a:lnTo>
                  <a:lnTo>
                    <a:pt x="165188" y="748969"/>
                  </a:lnTo>
                  <a:lnTo>
                    <a:pt x="166852" y="747699"/>
                  </a:lnTo>
                  <a:lnTo>
                    <a:pt x="168503" y="746429"/>
                  </a:lnTo>
                  <a:lnTo>
                    <a:pt x="165100" y="747699"/>
                  </a:lnTo>
                  <a:lnTo>
                    <a:pt x="165658" y="746429"/>
                  </a:lnTo>
                  <a:lnTo>
                    <a:pt x="167182" y="745159"/>
                  </a:lnTo>
                  <a:lnTo>
                    <a:pt x="168071" y="745159"/>
                  </a:lnTo>
                  <a:lnTo>
                    <a:pt x="168859" y="742619"/>
                  </a:lnTo>
                  <a:lnTo>
                    <a:pt x="166420" y="745159"/>
                  </a:lnTo>
                  <a:lnTo>
                    <a:pt x="167487" y="743889"/>
                  </a:lnTo>
                  <a:lnTo>
                    <a:pt x="167665" y="742619"/>
                  </a:lnTo>
                  <a:lnTo>
                    <a:pt x="167246" y="742619"/>
                  </a:lnTo>
                  <a:lnTo>
                    <a:pt x="168465" y="741349"/>
                  </a:lnTo>
                  <a:lnTo>
                    <a:pt x="168986" y="738809"/>
                  </a:lnTo>
                  <a:lnTo>
                    <a:pt x="164325" y="742619"/>
                  </a:lnTo>
                  <a:lnTo>
                    <a:pt x="166154" y="740079"/>
                  </a:lnTo>
                  <a:lnTo>
                    <a:pt x="166420" y="738809"/>
                  </a:lnTo>
                  <a:lnTo>
                    <a:pt x="163791" y="738809"/>
                  </a:lnTo>
                  <a:lnTo>
                    <a:pt x="164084" y="741349"/>
                  </a:lnTo>
                  <a:lnTo>
                    <a:pt x="160286" y="742619"/>
                  </a:lnTo>
                  <a:lnTo>
                    <a:pt x="161213" y="741349"/>
                  </a:lnTo>
                  <a:lnTo>
                    <a:pt x="162140" y="740079"/>
                  </a:lnTo>
                  <a:lnTo>
                    <a:pt x="164909" y="736269"/>
                  </a:lnTo>
                  <a:lnTo>
                    <a:pt x="162534" y="738809"/>
                  </a:lnTo>
                  <a:lnTo>
                    <a:pt x="162382" y="738035"/>
                  </a:lnTo>
                  <a:lnTo>
                    <a:pt x="161099" y="738809"/>
                  </a:lnTo>
                  <a:lnTo>
                    <a:pt x="162369" y="738809"/>
                  </a:lnTo>
                  <a:lnTo>
                    <a:pt x="160578" y="740079"/>
                  </a:lnTo>
                  <a:lnTo>
                    <a:pt x="160972" y="738809"/>
                  </a:lnTo>
                  <a:lnTo>
                    <a:pt x="161759" y="736269"/>
                  </a:lnTo>
                  <a:lnTo>
                    <a:pt x="157467" y="738809"/>
                  </a:lnTo>
                  <a:lnTo>
                    <a:pt x="159016" y="737069"/>
                  </a:lnTo>
                  <a:lnTo>
                    <a:pt x="158280" y="737539"/>
                  </a:lnTo>
                  <a:lnTo>
                    <a:pt x="159181" y="736269"/>
                  </a:lnTo>
                  <a:lnTo>
                    <a:pt x="159727" y="736269"/>
                  </a:lnTo>
                  <a:lnTo>
                    <a:pt x="160858" y="734999"/>
                  </a:lnTo>
                  <a:lnTo>
                    <a:pt x="159423" y="735926"/>
                  </a:lnTo>
                  <a:lnTo>
                    <a:pt x="161899" y="732459"/>
                  </a:lnTo>
                  <a:lnTo>
                    <a:pt x="156692" y="736269"/>
                  </a:lnTo>
                  <a:lnTo>
                    <a:pt x="157226" y="734999"/>
                  </a:lnTo>
                  <a:lnTo>
                    <a:pt x="157492" y="734364"/>
                  </a:lnTo>
                  <a:lnTo>
                    <a:pt x="156870" y="734999"/>
                  </a:lnTo>
                  <a:lnTo>
                    <a:pt x="158470" y="732459"/>
                  </a:lnTo>
                  <a:lnTo>
                    <a:pt x="160083" y="729919"/>
                  </a:lnTo>
                  <a:lnTo>
                    <a:pt x="158851" y="729919"/>
                  </a:lnTo>
                  <a:lnTo>
                    <a:pt x="156121" y="732459"/>
                  </a:lnTo>
                  <a:lnTo>
                    <a:pt x="156476" y="729919"/>
                  </a:lnTo>
                  <a:lnTo>
                    <a:pt x="154597" y="729919"/>
                  </a:lnTo>
                  <a:lnTo>
                    <a:pt x="155562" y="728649"/>
                  </a:lnTo>
                  <a:lnTo>
                    <a:pt x="154914" y="727379"/>
                  </a:lnTo>
                  <a:lnTo>
                    <a:pt x="154266" y="726109"/>
                  </a:lnTo>
                  <a:lnTo>
                    <a:pt x="154355" y="724001"/>
                  </a:lnTo>
                  <a:lnTo>
                    <a:pt x="151904" y="726109"/>
                  </a:lnTo>
                  <a:lnTo>
                    <a:pt x="151498" y="724839"/>
                  </a:lnTo>
                  <a:lnTo>
                    <a:pt x="150241" y="724839"/>
                  </a:lnTo>
                  <a:lnTo>
                    <a:pt x="151955" y="723569"/>
                  </a:lnTo>
                  <a:lnTo>
                    <a:pt x="152742" y="722299"/>
                  </a:lnTo>
                  <a:lnTo>
                    <a:pt x="153847" y="722299"/>
                  </a:lnTo>
                  <a:lnTo>
                    <a:pt x="153212" y="721029"/>
                  </a:lnTo>
                  <a:lnTo>
                    <a:pt x="152158" y="722299"/>
                  </a:lnTo>
                  <a:lnTo>
                    <a:pt x="150749" y="722299"/>
                  </a:lnTo>
                  <a:lnTo>
                    <a:pt x="153022" y="721029"/>
                  </a:lnTo>
                  <a:lnTo>
                    <a:pt x="152082" y="719759"/>
                  </a:lnTo>
                  <a:lnTo>
                    <a:pt x="148805" y="721029"/>
                  </a:lnTo>
                  <a:lnTo>
                    <a:pt x="149199" y="718489"/>
                  </a:lnTo>
                  <a:lnTo>
                    <a:pt x="147459" y="719556"/>
                  </a:lnTo>
                  <a:lnTo>
                    <a:pt x="147332" y="718489"/>
                  </a:lnTo>
                  <a:lnTo>
                    <a:pt x="147739" y="717219"/>
                  </a:lnTo>
                  <a:lnTo>
                    <a:pt x="148755" y="715949"/>
                  </a:lnTo>
                  <a:lnTo>
                    <a:pt x="147916" y="715949"/>
                  </a:lnTo>
                  <a:lnTo>
                    <a:pt x="147281" y="716610"/>
                  </a:lnTo>
                  <a:lnTo>
                    <a:pt x="147281" y="718489"/>
                  </a:lnTo>
                  <a:lnTo>
                    <a:pt x="146723" y="719759"/>
                  </a:lnTo>
                  <a:lnTo>
                    <a:pt x="147142" y="719759"/>
                  </a:lnTo>
                  <a:lnTo>
                    <a:pt x="145148" y="721029"/>
                  </a:lnTo>
                  <a:lnTo>
                    <a:pt x="146456" y="721029"/>
                  </a:lnTo>
                  <a:lnTo>
                    <a:pt x="144475" y="724839"/>
                  </a:lnTo>
                  <a:lnTo>
                    <a:pt x="142036" y="724839"/>
                  </a:lnTo>
                  <a:lnTo>
                    <a:pt x="144881" y="722299"/>
                  </a:lnTo>
                  <a:lnTo>
                    <a:pt x="144386" y="722299"/>
                  </a:lnTo>
                  <a:lnTo>
                    <a:pt x="144653" y="721029"/>
                  </a:lnTo>
                  <a:lnTo>
                    <a:pt x="144945" y="721029"/>
                  </a:lnTo>
                  <a:lnTo>
                    <a:pt x="146481" y="719759"/>
                  </a:lnTo>
                  <a:lnTo>
                    <a:pt x="145770" y="719759"/>
                  </a:lnTo>
                  <a:lnTo>
                    <a:pt x="147053" y="718489"/>
                  </a:lnTo>
                  <a:lnTo>
                    <a:pt x="147281" y="718489"/>
                  </a:lnTo>
                  <a:lnTo>
                    <a:pt x="147281" y="716610"/>
                  </a:lnTo>
                  <a:lnTo>
                    <a:pt x="146672" y="717219"/>
                  </a:lnTo>
                  <a:lnTo>
                    <a:pt x="145275" y="717219"/>
                  </a:lnTo>
                  <a:lnTo>
                    <a:pt x="147764" y="715949"/>
                  </a:lnTo>
                  <a:lnTo>
                    <a:pt x="148107" y="714679"/>
                  </a:lnTo>
                  <a:lnTo>
                    <a:pt x="146850" y="714679"/>
                  </a:lnTo>
                  <a:lnTo>
                    <a:pt x="147459" y="713409"/>
                  </a:lnTo>
                  <a:lnTo>
                    <a:pt x="145110" y="715949"/>
                  </a:lnTo>
                  <a:lnTo>
                    <a:pt x="144907" y="714679"/>
                  </a:lnTo>
                  <a:lnTo>
                    <a:pt x="145948" y="714679"/>
                  </a:lnTo>
                  <a:lnTo>
                    <a:pt x="146494" y="713409"/>
                  </a:lnTo>
                  <a:lnTo>
                    <a:pt x="145059" y="713409"/>
                  </a:lnTo>
                  <a:lnTo>
                    <a:pt x="144310" y="710869"/>
                  </a:lnTo>
                  <a:lnTo>
                    <a:pt x="142265" y="714679"/>
                  </a:lnTo>
                  <a:lnTo>
                    <a:pt x="138366" y="714679"/>
                  </a:lnTo>
                  <a:lnTo>
                    <a:pt x="140589" y="709599"/>
                  </a:lnTo>
                  <a:lnTo>
                    <a:pt x="138252" y="709599"/>
                  </a:lnTo>
                  <a:lnTo>
                    <a:pt x="139052" y="708329"/>
                  </a:lnTo>
                  <a:lnTo>
                    <a:pt x="137363" y="708329"/>
                  </a:lnTo>
                  <a:lnTo>
                    <a:pt x="136766" y="707059"/>
                  </a:lnTo>
                  <a:lnTo>
                    <a:pt x="134454" y="708329"/>
                  </a:lnTo>
                  <a:lnTo>
                    <a:pt x="134226" y="707059"/>
                  </a:lnTo>
                  <a:lnTo>
                    <a:pt x="135382" y="705789"/>
                  </a:lnTo>
                  <a:lnTo>
                    <a:pt x="136436" y="705789"/>
                  </a:lnTo>
                  <a:lnTo>
                    <a:pt x="135242" y="704519"/>
                  </a:lnTo>
                  <a:lnTo>
                    <a:pt x="134213" y="705789"/>
                  </a:lnTo>
                  <a:lnTo>
                    <a:pt x="134734" y="703249"/>
                  </a:lnTo>
                  <a:lnTo>
                    <a:pt x="136359" y="703249"/>
                  </a:lnTo>
                  <a:lnTo>
                    <a:pt x="136271" y="702640"/>
                  </a:lnTo>
                  <a:lnTo>
                    <a:pt x="136296" y="701979"/>
                  </a:lnTo>
                  <a:lnTo>
                    <a:pt x="137477" y="700709"/>
                  </a:lnTo>
                  <a:lnTo>
                    <a:pt x="134480" y="701979"/>
                  </a:lnTo>
                  <a:lnTo>
                    <a:pt x="136817" y="700709"/>
                  </a:lnTo>
                  <a:lnTo>
                    <a:pt x="136563" y="698169"/>
                  </a:lnTo>
                  <a:lnTo>
                    <a:pt x="135597" y="698169"/>
                  </a:lnTo>
                  <a:lnTo>
                    <a:pt x="134594" y="700709"/>
                  </a:lnTo>
                  <a:lnTo>
                    <a:pt x="133908" y="700709"/>
                  </a:lnTo>
                  <a:lnTo>
                    <a:pt x="133604" y="699439"/>
                  </a:lnTo>
                  <a:lnTo>
                    <a:pt x="135064" y="698169"/>
                  </a:lnTo>
                  <a:lnTo>
                    <a:pt x="136537" y="696899"/>
                  </a:lnTo>
                  <a:lnTo>
                    <a:pt x="138468" y="693089"/>
                  </a:lnTo>
                  <a:lnTo>
                    <a:pt x="128130" y="698169"/>
                  </a:lnTo>
                  <a:lnTo>
                    <a:pt x="129044" y="696899"/>
                  </a:lnTo>
                  <a:lnTo>
                    <a:pt x="130213" y="695274"/>
                  </a:lnTo>
                  <a:lnTo>
                    <a:pt x="129489" y="695629"/>
                  </a:lnTo>
                  <a:lnTo>
                    <a:pt x="129184" y="694359"/>
                  </a:lnTo>
                  <a:lnTo>
                    <a:pt x="131394" y="691819"/>
                  </a:lnTo>
                  <a:lnTo>
                    <a:pt x="132499" y="690549"/>
                  </a:lnTo>
                  <a:lnTo>
                    <a:pt x="132308" y="690549"/>
                  </a:lnTo>
                  <a:lnTo>
                    <a:pt x="132943" y="688009"/>
                  </a:lnTo>
                  <a:lnTo>
                    <a:pt x="127342" y="691819"/>
                  </a:lnTo>
                  <a:lnTo>
                    <a:pt x="127419" y="690549"/>
                  </a:lnTo>
                  <a:lnTo>
                    <a:pt x="126542" y="690549"/>
                  </a:lnTo>
                  <a:lnTo>
                    <a:pt x="123977" y="693089"/>
                  </a:lnTo>
                  <a:lnTo>
                    <a:pt x="122288" y="693089"/>
                  </a:lnTo>
                  <a:lnTo>
                    <a:pt x="121958" y="691819"/>
                  </a:lnTo>
                  <a:lnTo>
                    <a:pt x="125679" y="688009"/>
                  </a:lnTo>
                  <a:lnTo>
                    <a:pt x="127165" y="688009"/>
                  </a:lnTo>
                  <a:lnTo>
                    <a:pt x="126923" y="689279"/>
                  </a:lnTo>
                  <a:lnTo>
                    <a:pt x="127622" y="689279"/>
                  </a:lnTo>
                  <a:lnTo>
                    <a:pt x="128320" y="688009"/>
                  </a:lnTo>
                  <a:lnTo>
                    <a:pt x="127279" y="686739"/>
                  </a:lnTo>
                  <a:lnTo>
                    <a:pt x="127139" y="686739"/>
                  </a:lnTo>
                  <a:lnTo>
                    <a:pt x="127558" y="685863"/>
                  </a:lnTo>
                  <a:lnTo>
                    <a:pt x="127279" y="686739"/>
                  </a:lnTo>
                  <a:lnTo>
                    <a:pt x="129159" y="685469"/>
                  </a:lnTo>
                  <a:lnTo>
                    <a:pt x="127749" y="685469"/>
                  </a:lnTo>
                  <a:lnTo>
                    <a:pt x="125780" y="685469"/>
                  </a:lnTo>
                  <a:lnTo>
                    <a:pt x="125984" y="682929"/>
                  </a:lnTo>
                  <a:lnTo>
                    <a:pt x="125552" y="684199"/>
                  </a:lnTo>
                  <a:lnTo>
                    <a:pt x="124472" y="685469"/>
                  </a:lnTo>
                  <a:lnTo>
                    <a:pt x="124421" y="681697"/>
                  </a:lnTo>
                  <a:lnTo>
                    <a:pt x="121881" y="685469"/>
                  </a:lnTo>
                  <a:lnTo>
                    <a:pt x="120599" y="684199"/>
                  </a:lnTo>
                  <a:lnTo>
                    <a:pt x="121716" y="682929"/>
                  </a:lnTo>
                  <a:lnTo>
                    <a:pt x="124383" y="681710"/>
                  </a:lnTo>
                  <a:lnTo>
                    <a:pt x="122389" y="681659"/>
                  </a:lnTo>
                  <a:lnTo>
                    <a:pt x="122948" y="680389"/>
                  </a:lnTo>
                  <a:lnTo>
                    <a:pt x="126047" y="679119"/>
                  </a:lnTo>
                  <a:lnTo>
                    <a:pt x="123329" y="679119"/>
                  </a:lnTo>
                  <a:lnTo>
                    <a:pt x="125984" y="676579"/>
                  </a:lnTo>
                  <a:lnTo>
                    <a:pt x="125933" y="675398"/>
                  </a:lnTo>
                  <a:lnTo>
                    <a:pt x="124333" y="676490"/>
                  </a:lnTo>
                  <a:lnTo>
                    <a:pt x="124167" y="675309"/>
                  </a:lnTo>
                  <a:lnTo>
                    <a:pt x="123939" y="675309"/>
                  </a:lnTo>
                  <a:lnTo>
                    <a:pt x="123380" y="674725"/>
                  </a:lnTo>
                  <a:lnTo>
                    <a:pt x="123456" y="675309"/>
                  </a:lnTo>
                  <a:lnTo>
                    <a:pt x="121767" y="677849"/>
                  </a:lnTo>
                  <a:lnTo>
                    <a:pt x="120040" y="677849"/>
                  </a:lnTo>
                  <a:lnTo>
                    <a:pt x="117360" y="677849"/>
                  </a:lnTo>
                  <a:lnTo>
                    <a:pt x="120015" y="675309"/>
                  </a:lnTo>
                  <a:lnTo>
                    <a:pt x="120040" y="677849"/>
                  </a:lnTo>
                  <a:lnTo>
                    <a:pt x="122694" y="674039"/>
                  </a:lnTo>
                  <a:lnTo>
                    <a:pt x="123380" y="674725"/>
                  </a:lnTo>
                  <a:lnTo>
                    <a:pt x="123278" y="674039"/>
                  </a:lnTo>
                  <a:lnTo>
                    <a:pt x="124244" y="674039"/>
                  </a:lnTo>
                  <a:lnTo>
                    <a:pt x="125818" y="670229"/>
                  </a:lnTo>
                  <a:lnTo>
                    <a:pt x="120688" y="675309"/>
                  </a:lnTo>
                  <a:lnTo>
                    <a:pt x="119811" y="672769"/>
                  </a:lnTo>
                  <a:lnTo>
                    <a:pt x="121488" y="672769"/>
                  </a:lnTo>
                  <a:lnTo>
                    <a:pt x="122555" y="671499"/>
                  </a:lnTo>
                  <a:lnTo>
                    <a:pt x="122415" y="671499"/>
                  </a:lnTo>
                  <a:lnTo>
                    <a:pt x="119646" y="672769"/>
                  </a:lnTo>
                  <a:lnTo>
                    <a:pt x="118084" y="672769"/>
                  </a:lnTo>
                  <a:lnTo>
                    <a:pt x="118694" y="671499"/>
                  </a:lnTo>
                  <a:lnTo>
                    <a:pt x="116509" y="672769"/>
                  </a:lnTo>
                  <a:lnTo>
                    <a:pt x="116116" y="672769"/>
                  </a:lnTo>
                  <a:lnTo>
                    <a:pt x="114439" y="674039"/>
                  </a:lnTo>
                  <a:lnTo>
                    <a:pt x="114350" y="673023"/>
                  </a:lnTo>
                  <a:lnTo>
                    <a:pt x="111772" y="674039"/>
                  </a:lnTo>
                  <a:lnTo>
                    <a:pt x="116801" y="668959"/>
                  </a:lnTo>
                  <a:lnTo>
                    <a:pt x="114274" y="668959"/>
                  </a:lnTo>
                  <a:lnTo>
                    <a:pt x="115049" y="667689"/>
                  </a:lnTo>
                  <a:lnTo>
                    <a:pt x="117221" y="667689"/>
                  </a:lnTo>
                  <a:lnTo>
                    <a:pt x="117678" y="666419"/>
                  </a:lnTo>
                  <a:lnTo>
                    <a:pt x="115404" y="666419"/>
                  </a:lnTo>
                  <a:lnTo>
                    <a:pt x="113499" y="667054"/>
                  </a:lnTo>
                  <a:lnTo>
                    <a:pt x="113499" y="667689"/>
                  </a:lnTo>
                  <a:lnTo>
                    <a:pt x="111404" y="668959"/>
                  </a:lnTo>
                  <a:lnTo>
                    <a:pt x="111950" y="668959"/>
                  </a:lnTo>
                  <a:lnTo>
                    <a:pt x="110363" y="670229"/>
                  </a:lnTo>
                  <a:lnTo>
                    <a:pt x="111264" y="668959"/>
                  </a:lnTo>
                  <a:lnTo>
                    <a:pt x="112179" y="667689"/>
                  </a:lnTo>
                  <a:lnTo>
                    <a:pt x="113499" y="667689"/>
                  </a:lnTo>
                  <a:lnTo>
                    <a:pt x="113499" y="667054"/>
                  </a:lnTo>
                  <a:lnTo>
                    <a:pt x="112369" y="667423"/>
                  </a:lnTo>
                  <a:lnTo>
                    <a:pt x="113080" y="666419"/>
                  </a:lnTo>
                  <a:lnTo>
                    <a:pt x="107518" y="668959"/>
                  </a:lnTo>
                  <a:lnTo>
                    <a:pt x="109143" y="666419"/>
                  </a:lnTo>
                  <a:lnTo>
                    <a:pt x="114477" y="663879"/>
                  </a:lnTo>
                  <a:lnTo>
                    <a:pt x="116027" y="661339"/>
                  </a:lnTo>
                  <a:lnTo>
                    <a:pt x="110261" y="662609"/>
                  </a:lnTo>
                  <a:lnTo>
                    <a:pt x="110528" y="660069"/>
                  </a:lnTo>
                  <a:lnTo>
                    <a:pt x="109931" y="661339"/>
                  </a:lnTo>
                  <a:lnTo>
                    <a:pt x="107657" y="662609"/>
                  </a:lnTo>
                  <a:lnTo>
                    <a:pt x="108966" y="660069"/>
                  </a:lnTo>
                  <a:lnTo>
                    <a:pt x="107772" y="660069"/>
                  </a:lnTo>
                  <a:lnTo>
                    <a:pt x="109588" y="658799"/>
                  </a:lnTo>
                  <a:lnTo>
                    <a:pt x="110007" y="657529"/>
                  </a:lnTo>
                  <a:lnTo>
                    <a:pt x="110337" y="656259"/>
                  </a:lnTo>
                  <a:lnTo>
                    <a:pt x="106641" y="657529"/>
                  </a:lnTo>
                  <a:lnTo>
                    <a:pt x="108521" y="656259"/>
                  </a:lnTo>
                  <a:lnTo>
                    <a:pt x="108635" y="653719"/>
                  </a:lnTo>
                  <a:lnTo>
                    <a:pt x="102362" y="656259"/>
                  </a:lnTo>
                  <a:lnTo>
                    <a:pt x="102133" y="654989"/>
                  </a:lnTo>
                  <a:lnTo>
                    <a:pt x="104368" y="654989"/>
                  </a:lnTo>
                  <a:lnTo>
                    <a:pt x="105270" y="652449"/>
                  </a:lnTo>
                  <a:lnTo>
                    <a:pt x="102577" y="652449"/>
                  </a:lnTo>
                  <a:lnTo>
                    <a:pt x="104038" y="651179"/>
                  </a:lnTo>
                  <a:lnTo>
                    <a:pt x="103124" y="651179"/>
                  </a:lnTo>
                  <a:lnTo>
                    <a:pt x="101168" y="652449"/>
                  </a:lnTo>
                  <a:lnTo>
                    <a:pt x="100990" y="652449"/>
                  </a:lnTo>
                  <a:lnTo>
                    <a:pt x="100203" y="651179"/>
                  </a:lnTo>
                  <a:lnTo>
                    <a:pt x="98437" y="652449"/>
                  </a:lnTo>
                  <a:lnTo>
                    <a:pt x="101727" y="649909"/>
                  </a:lnTo>
                  <a:lnTo>
                    <a:pt x="103378" y="648639"/>
                  </a:lnTo>
                  <a:lnTo>
                    <a:pt x="95834" y="648639"/>
                  </a:lnTo>
                  <a:lnTo>
                    <a:pt x="97256" y="647369"/>
                  </a:lnTo>
                  <a:lnTo>
                    <a:pt x="100088" y="644829"/>
                  </a:lnTo>
                  <a:lnTo>
                    <a:pt x="98933" y="643559"/>
                  </a:lnTo>
                  <a:lnTo>
                    <a:pt x="97688" y="642289"/>
                  </a:lnTo>
                  <a:lnTo>
                    <a:pt x="97040" y="642289"/>
                  </a:lnTo>
                  <a:lnTo>
                    <a:pt x="97624" y="641019"/>
                  </a:lnTo>
                  <a:lnTo>
                    <a:pt x="97866" y="641019"/>
                  </a:lnTo>
                  <a:lnTo>
                    <a:pt x="98907" y="639749"/>
                  </a:lnTo>
                  <a:lnTo>
                    <a:pt x="92125" y="643559"/>
                  </a:lnTo>
                  <a:lnTo>
                    <a:pt x="93256" y="641019"/>
                  </a:lnTo>
                  <a:lnTo>
                    <a:pt x="95859" y="638479"/>
                  </a:lnTo>
                  <a:lnTo>
                    <a:pt x="95300" y="641019"/>
                  </a:lnTo>
                  <a:lnTo>
                    <a:pt x="96189" y="639749"/>
                  </a:lnTo>
                  <a:lnTo>
                    <a:pt x="102222" y="637209"/>
                  </a:lnTo>
                  <a:lnTo>
                    <a:pt x="94411" y="638479"/>
                  </a:lnTo>
                  <a:lnTo>
                    <a:pt x="97472" y="635939"/>
                  </a:lnTo>
                  <a:lnTo>
                    <a:pt x="97955" y="635939"/>
                  </a:lnTo>
                  <a:lnTo>
                    <a:pt x="98806" y="634669"/>
                  </a:lnTo>
                  <a:lnTo>
                    <a:pt x="99656" y="633399"/>
                  </a:lnTo>
                  <a:lnTo>
                    <a:pt x="94653" y="634669"/>
                  </a:lnTo>
                  <a:lnTo>
                    <a:pt x="94424" y="633399"/>
                  </a:lnTo>
                  <a:lnTo>
                    <a:pt x="95008" y="633399"/>
                  </a:lnTo>
                  <a:lnTo>
                    <a:pt x="95364" y="632129"/>
                  </a:lnTo>
                  <a:lnTo>
                    <a:pt x="91732" y="633399"/>
                  </a:lnTo>
                  <a:lnTo>
                    <a:pt x="89941" y="632129"/>
                  </a:lnTo>
                  <a:lnTo>
                    <a:pt x="89281" y="631532"/>
                  </a:lnTo>
                  <a:lnTo>
                    <a:pt x="88519" y="632129"/>
                  </a:lnTo>
                  <a:lnTo>
                    <a:pt x="87325" y="630859"/>
                  </a:lnTo>
                  <a:lnTo>
                    <a:pt x="88506" y="629589"/>
                  </a:lnTo>
                  <a:lnTo>
                    <a:pt x="89293" y="628319"/>
                  </a:lnTo>
                  <a:lnTo>
                    <a:pt x="91897" y="627049"/>
                  </a:lnTo>
                  <a:lnTo>
                    <a:pt x="92506" y="628319"/>
                  </a:lnTo>
                  <a:lnTo>
                    <a:pt x="95707" y="625779"/>
                  </a:lnTo>
                  <a:lnTo>
                    <a:pt x="91795" y="627049"/>
                  </a:lnTo>
                  <a:lnTo>
                    <a:pt x="92138" y="625779"/>
                  </a:lnTo>
                  <a:lnTo>
                    <a:pt x="93675" y="625779"/>
                  </a:lnTo>
                  <a:lnTo>
                    <a:pt x="92481" y="624509"/>
                  </a:lnTo>
                  <a:lnTo>
                    <a:pt x="88684" y="625779"/>
                  </a:lnTo>
                  <a:lnTo>
                    <a:pt x="88442" y="624509"/>
                  </a:lnTo>
                  <a:lnTo>
                    <a:pt x="88188" y="623239"/>
                  </a:lnTo>
                  <a:lnTo>
                    <a:pt x="87134" y="624509"/>
                  </a:lnTo>
                  <a:lnTo>
                    <a:pt x="82943" y="624509"/>
                  </a:lnTo>
                  <a:lnTo>
                    <a:pt x="88887" y="621969"/>
                  </a:lnTo>
                  <a:lnTo>
                    <a:pt x="85661" y="621969"/>
                  </a:lnTo>
                  <a:lnTo>
                    <a:pt x="89357" y="620699"/>
                  </a:lnTo>
                  <a:lnTo>
                    <a:pt x="88163" y="620699"/>
                  </a:lnTo>
                  <a:lnTo>
                    <a:pt x="84683" y="619429"/>
                  </a:lnTo>
                  <a:lnTo>
                    <a:pt x="83477" y="619429"/>
                  </a:lnTo>
                  <a:lnTo>
                    <a:pt x="86588" y="618159"/>
                  </a:lnTo>
                  <a:lnTo>
                    <a:pt x="83223" y="618159"/>
                  </a:lnTo>
                  <a:lnTo>
                    <a:pt x="82727" y="616889"/>
                  </a:lnTo>
                  <a:lnTo>
                    <a:pt x="90284" y="614349"/>
                  </a:lnTo>
                  <a:lnTo>
                    <a:pt x="83146" y="613079"/>
                  </a:lnTo>
                  <a:lnTo>
                    <a:pt x="88709" y="609269"/>
                  </a:lnTo>
                  <a:lnTo>
                    <a:pt x="85102" y="607999"/>
                  </a:lnTo>
                  <a:lnTo>
                    <a:pt x="87223" y="605459"/>
                  </a:lnTo>
                  <a:lnTo>
                    <a:pt x="88277" y="604189"/>
                  </a:lnTo>
                  <a:lnTo>
                    <a:pt x="86893" y="601649"/>
                  </a:lnTo>
                  <a:lnTo>
                    <a:pt x="81343" y="605459"/>
                  </a:lnTo>
                  <a:lnTo>
                    <a:pt x="84734" y="602919"/>
                  </a:lnTo>
                  <a:lnTo>
                    <a:pt x="80454" y="602919"/>
                  </a:lnTo>
                  <a:lnTo>
                    <a:pt x="80225" y="602919"/>
                  </a:lnTo>
                  <a:lnTo>
                    <a:pt x="63157" y="602919"/>
                  </a:lnTo>
                  <a:lnTo>
                    <a:pt x="59778" y="602919"/>
                  </a:lnTo>
                  <a:lnTo>
                    <a:pt x="64935" y="604189"/>
                  </a:lnTo>
                  <a:lnTo>
                    <a:pt x="60604" y="606729"/>
                  </a:lnTo>
                  <a:lnTo>
                    <a:pt x="64173" y="607999"/>
                  </a:lnTo>
                  <a:lnTo>
                    <a:pt x="57289" y="611809"/>
                  </a:lnTo>
                  <a:lnTo>
                    <a:pt x="66751" y="613079"/>
                  </a:lnTo>
                  <a:lnTo>
                    <a:pt x="62788" y="618159"/>
                  </a:lnTo>
                  <a:lnTo>
                    <a:pt x="64490" y="616889"/>
                  </a:lnTo>
                  <a:lnTo>
                    <a:pt x="64833" y="616889"/>
                  </a:lnTo>
                  <a:lnTo>
                    <a:pt x="64820" y="617639"/>
                  </a:lnTo>
                  <a:lnTo>
                    <a:pt x="66040" y="617067"/>
                  </a:lnTo>
                  <a:lnTo>
                    <a:pt x="65913" y="616889"/>
                  </a:lnTo>
                  <a:lnTo>
                    <a:pt x="66421" y="616889"/>
                  </a:lnTo>
                  <a:lnTo>
                    <a:pt x="66040" y="617067"/>
                  </a:lnTo>
                  <a:lnTo>
                    <a:pt x="69710" y="621969"/>
                  </a:lnTo>
                  <a:lnTo>
                    <a:pt x="67411" y="628319"/>
                  </a:lnTo>
                  <a:lnTo>
                    <a:pt x="67906" y="633399"/>
                  </a:lnTo>
                  <a:lnTo>
                    <a:pt x="68211" y="635939"/>
                  </a:lnTo>
                  <a:lnTo>
                    <a:pt x="77190" y="630859"/>
                  </a:lnTo>
                  <a:lnTo>
                    <a:pt x="74053" y="634669"/>
                  </a:lnTo>
                  <a:lnTo>
                    <a:pt x="70599" y="635939"/>
                  </a:lnTo>
                  <a:lnTo>
                    <a:pt x="75857" y="638479"/>
                  </a:lnTo>
                  <a:lnTo>
                    <a:pt x="73672" y="643559"/>
                  </a:lnTo>
                  <a:lnTo>
                    <a:pt x="78625" y="644829"/>
                  </a:lnTo>
                  <a:lnTo>
                    <a:pt x="77812" y="646099"/>
                  </a:lnTo>
                  <a:lnTo>
                    <a:pt x="76708" y="646099"/>
                  </a:lnTo>
                  <a:lnTo>
                    <a:pt x="74790" y="647369"/>
                  </a:lnTo>
                  <a:lnTo>
                    <a:pt x="77927" y="648639"/>
                  </a:lnTo>
                  <a:lnTo>
                    <a:pt x="79794" y="647369"/>
                  </a:lnTo>
                  <a:lnTo>
                    <a:pt x="79832" y="648639"/>
                  </a:lnTo>
                  <a:lnTo>
                    <a:pt x="77927" y="648639"/>
                  </a:lnTo>
                  <a:lnTo>
                    <a:pt x="77406" y="648639"/>
                  </a:lnTo>
                  <a:lnTo>
                    <a:pt x="76428" y="651179"/>
                  </a:lnTo>
                  <a:lnTo>
                    <a:pt x="81178" y="649909"/>
                  </a:lnTo>
                  <a:lnTo>
                    <a:pt x="78790" y="651179"/>
                  </a:lnTo>
                  <a:lnTo>
                    <a:pt x="79375" y="651179"/>
                  </a:lnTo>
                  <a:lnTo>
                    <a:pt x="78879" y="653719"/>
                  </a:lnTo>
                  <a:lnTo>
                    <a:pt x="81254" y="652449"/>
                  </a:lnTo>
                  <a:lnTo>
                    <a:pt x="80645" y="653719"/>
                  </a:lnTo>
                  <a:lnTo>
                    <a:pt x="83616" y="653719"/>
                  </a:lnTo>
                  <a:lnTo>
                    <a:pt x="82600" y="656259"/>
                  </a:lnTo>
                  <a:lnTo>
                    <a:pt x="85813" y="654989"/>
                  </a:lnTo>
                  <a:lnTo>
                    <a:pt x="82372" y="658710"/>
                  </a:lnTo>
                  <a:lnTo>
                    <a:pt x="82232" y="658799"/>
                  </a:lnTo>
                  <a:lnTo>
                    <a:pt x="83400" y="660323"/>
                  </a:lnTo>
                  <a:lnTo>
                    <a:pt x="83350" y="660730"/>
                  </a:lnTo>
                  <a:lnTo>
                    <a:pt x="83477" y="661250"/>
                  </a:lnTo>
                  <a:lnTo>
                    <a:pt x="83731" y="661708"/>
                  </a:lnTo>
                  <a:lnTo>
                    <a:pt x="83439" y="660374"/>
                  </a:lnTo>
                  <a:lnTo>
                    <a:pt x="84188" y="661339"/>
                  </a:lnTo>
                  <a:lnTo>
                    <a:pt x="86652" y="660069"/>
                  </a:lnTo>
                  <a:lnTo>
                    <a:pt x="85229" y="661339"/>
                  </a:lnTo>
                  <a:lnTo>
                    <a:pt x="85737" y="661339"/>
                  </a:lnTo>
                  <a:lnTo>
                    <a:pt x="83807" y="662609"/>
                  </a:lnTo>
                  <a:lnTo>
                    <a:pt x="84378" y="663879"/>
                  </a:lnTo>
                  <a:lnTo>
                    <a:pt x="85636" y="663879"/>
                  </a:lnTo>
                  <a:lnTo>
                    <a:pt x="87680" y="662609"/>
                  </a:lnTo>
                  <a:lnTo>
                    <a:pt x="83654" y="666419"/>
                  </a:lnTo>
                  <a:lnTo>
                    <a:pt x="93573" y="663879"/>
                  </a:lnTo>
                  <a:lnTo>
                    <a:pt x="87769" y="667689"/>
                  </a:lnTo>
                  <a:lnTo>
                    <a:pt x="91528" y="668959"/>
                  </a:lnTo>
                  <a:lnTo>
                    <a:pt x="93726" y="670890"/>
                  </a:lnTo>
                  <a:lnTo>
                    <a:pt x="90589" y="672769"/>
                  </a:lnTo>
                  <a:lnTo>
                    <a:pt x="93243" y="673887"/>
                  </a:lnTo>
                  <a:lnTo>
                    <a:pt x="94310" y="671410"/>
                  </a:lnTo>
                  <a:lnTo>
                    <a:pt x="94538" y="670890"/>
                  </a:lnTo>
                  <a:lnTo>
                    <a:pt x="94411" y="671499"/>
                  </a:lnTo>
                  <a:lnTo>
                    <a:pt x="96735" y="672769"/>
                  </a:lnTo>
                  <a:lnTo>
                    <a:pt x="94691" y="674039"/>
                  </a:lnTo>
                  <a:lnTo>
                    <a:pt x="97828" y="674039"/>
                  </a:lnTo>
                  <a:lnTo>
                    <a:pt x="98132" y="676579"/>
                  </a:lnTo>
                  <a:lnTo>
                    <a:pt x="97917" y="677849"/>
                  </a:lnTo>
                  <a:lnTo>
                    <a:pt x="95389" y="677849"/>
                  </a:lnTo>
                  <a:lnTo>
                    <a:pt x="98336" y="679119"/>
                  </a:lnTo>
                  <a:lnTo>
                    <a:pt x="97828" y="681405"/>
                  </a:lnTo>
                  <a:lnTo>
                    <a:pt x="97878" y="681697"/>
                  </a:lnTo>
                  <a:lnTo>
                    <a:pt x="99339" y="682244"/>
                  </a:lnTo>
                  <a:lnTo>
                    <a:pt x="98894" y="682193"/>
                  </a:lnTo>
                  <a:lnTo>
                    <a:pt x="99250" y="682332"/>
                  </a:lnTo>
                  <a:lnTo>
                    <a:pt x="99606" y="682345"/>
                  </a:lnTo>
                  <a:lnTo>
                    <a:pt x="100965" y="682840"/>
                  </a:lnTo>
                  <a:lnTo>
                    <a:pt x="103124" y="680389"/>
                  </a:lnTo>
                  <a:lnTo>
                    <a:pt x="106553" y="681405"/>
                  </a:lnTo>
                  <a:lnTo>
                    <a:pt x="103187" y="682929"/>
                  </a:lnTo>
                  <a:lnTo>
                    <a:pt x="108750" y="682929"/>
                  </a:lnTo>
                  <a:lnTo>
                    <a:pt x="103936" y="685469"/>
                  </a:lnTo>
                  <a:lnTo>
                    <a:pt x="104165" y="685469"/>
                  </a:lnTo>
                  <a:lnTo>
                    <a:pt x="103543" y="686739"/>
                  </a:lnTo>
                  <a:lnTo>
                    <a:pt x="102044" y="686739"/>
                  </a:lnTo>
                  <a:lnTo>
                    <a:pt x="102450" y="686244"/>
                  </a:lnTo>
                  <a:lnTo>
                    <a:pt x="101523" y="686739"/>
                  </a:lnTo>
                  <a:lnTo>
                    <a:pt x="101917" y="686739"/>
                  </a:lnTo>
                  <a:lnTo>
                    <a:pt x="103771" y="687984"/>
                  </a:lnTo>
                  <a:lnTo>
                    <a:pt x="105384" y="685469"/>
                  </a:lnTo>
                  <a:lnTo>
                    <a:pt x="106172" y="686739"/>
                  </a:lnTo>
                  <a:lnTo>
                    <a:pt x="105714" y="687400"/>
                  </a:lnTo>
                  <a:lnTo>
                    <a:pt x="107911" y="686739"/>
                  </a:lnTo>
                  <a:lnTo>
                    <a:pt x="107861" y="689279"/>
                  </a:lnTo>
                  <a:lnTo>
                    <a:pt x="106502" y="689279"/>
                  </a:lnTo>
                  <a:lnTo>
                    <a:pt x="107950" y="690549"/>
                  </a:lnTo>
                  <a:lnTo>
                    <a:pt x="112979" y="689279"/>
                  </a:lnTo>
                  <a:lnTo>
                    <a:pt x="112661" y="691819"/>
                  </a:lnTo>
                  <a:lnTo>
                    <a:pt x="108546" y="694359"/>
                  </a:lnTo>
                  <a:lnTo>
                    <a:pt x="111874" y="694359"/>
                  </a:lnTo>
                  <a:lnTo>
                    <a:pt x="108724" y="695629"/>
                  </a:lnTo>
                  <a:lnTo>
                    <a:pt x="110413" y="696899"/>
                  </a:lnTo>
                  <a:lnTo>
                    <a:pt x="111671" y="695629"/>
                  </a:lnTo>
                  <a:lnTo>
                    <a:pt x="115189" y="695629"/>
                  </a:lnTo>
                  <a:lnTo>
                    <a:pt x="114719" y="696899"/>
                  </a:lnTo>
                  <a:lnTo>
                    <a:pt x="112903" y="696899"/>
                  </a:lnTo>
                  <a:lnTo>
                    <a:pt x="114757" y="698169"/>
                  </a:lnTo>
                  <a:lnTo>
                    <a:pt x="115265" y="696899"/>
                  </a:lnTo>
                  <a:lnTo>
                    <a:pt x="117563" y="695629"/>
                  </a:lnTo>
                  <a:lnTo>
                    <a:pt x="119227" y="693089"/>
                  </a:lnTo>
                  <a:lnTo>
                    <a:pt x="119214" y="695629"/>
                  </a:lnTo>
                  <a:lnTo>
                    <a:pt x="119824" y="695629"/>
                  </a:lnTo>
                  <a:lnTo>
                    <a:pt x="118287" y="698169"/>
                  </a:lnTo>
                  <a:lnTo>
                    <a:pt x="119634" y="698169"/>
                  </a:lnTo>
                  <a:lnTo>
                    <a:pt x="121018" y="696899"/>
                  </a:lnTo>
                  <a:lnTo>
                    <a:pt x="120713" y="698169"/>
                  </a:lnTo>
                  <a:lnTo>
                    <a:pt x="119824" y="699439"/>
                  </a:lnTo>
                  <a:lnTo>
                    <a:pt x="117132" y="700709"/>
                  </a:lnTo>
                  <a:lnTo>
                    <a:pt x="116535" y="701979"/>
                  </a:lnTo>
                  <a:lnTo>
                    <a:pt x="119507" y="700709"/>
                  </a:lnTo>
                  <a:lnTo>
                    <a:pt x="118833" y="703249"/>
                  </a:lnTo>
                  <a:lnTo>
                    <a:pt x="120396" y="702627"/>
                  </a:lnTo>
                  <a:lnTo>
                    <a:pt x="120243" y="702741"/>
                  </a:lnTo>
                  <a:lnTo>
                    <a:pt x="120688" y="702513"/>
                  </a:lnTo>
                  <a:lnTo>
                    <a:pt x="121653" y="702132"/>
                  </a:lnTo>
                  <a:lnTo>
                    <a:pt x="121323" y="703249"/>
                  </a:lnTo>
                  <a:lnTo>
                    <a:pt x="121031" y="703249"/>
                  </a:lnTo>
                  <a:lnTo>
                    <a:pt x="119684" y="704519"/>
                  </a:lnTo>
                  <a:lnTo>
                    <a:pt x="120218" y="705789"/>
                  </a:lnTo>
                  <a:lnTo>
                    <a:pt x="122567" y="701979"/>
                  </a:lnTo>
                  <a:lnTo>
                    <a:pt x="123342" y="700709"/>
                  </a:lnTo>
                  <a:lnTo>
                    <a:pt x="122745" y="703249"/>
                  </a:lnTo>
                  <a:lnTo>
                    <a:pt x="122466" y="703249"/>
                  </a:lnTo>
                  <a:lnTo>
                    <a:pt x="122212" y="704519"/>
                  </a:lnTo>
                  <a:lnTo>
                    <a:pt x="121691" y="704519"/>
                  </a:lnTo>
                  <a:lnTo>
                    <a:pt x="121907" y="705789"/>
                  </a:lnTo>
                  <a:lnTo>
                    <a:pt x="125158" y="705789"/>
                  </a:lnTo>
                  <a:lnTo>
                    <a:pt x="125133" y="708329"/>
                  </a:lnTo>
                  <a:lnTo>
                    <a:pt x="122326" y="710869"/>
                  </a:lnTo>
                  <a:lnTo>
                    <a:pt x="123494" y="707059"/>
                  </a:lnTo>
                  <a:lnTo>
                    <a:pt x="121196" y="709599"/>
                  </a:lnTo>
                  <a:lnTo>
                    <a:pt x="122212" y="710869"/>
                  </a:lnTo>
                  <a:lnTo>
                    <a:pt x="123215" y="712139"/>
                  </a:lnTo>
                  <a:lnTo>
                    <a:pt x="127952" y="710869"/>
                  </a:lnTo>
                  <a:lnTo>
                    <a:pt x="128803" y="713409"/>
                  </a:lnTo>
                  <a:lnTo>
                    <a:pt x="133362" y="709599"/>
                  </a:lnTo>
                  <a:lnTo>
                    <a:pt x="127863" y="715949"/>
                  </a:lnTo>
                  <a:lnTo>
                    <a:pt x="129857" y="715035"/>
                  </a:lnTo>
                  <a:lnTo>
                    <a:pt x="128638" y="716495"/>
                  </a:lnTo>
                  <a:lnTo>
                    <a:pt x="128917" y="718489"/>
                  </a:lnTo>
                  <a:lnTo>
                    <a:pt x="134670" y="718489"/>
                  </a:lnTo>
                  <a:lnTo>
                    <a:pt x="133388" y="719759"/>
                  </a:lnTo>
                  <a:lnTo>
                    <a:pt x="133045" y="721029"/>
                  </a:lnTo>
                  <a:lnTo>
                    <a:pt x="134454" y="722299"/>
                  </a:lnTo>
                  <a:lnTo>
                    <a:pt x="134632" y="723569"/>
                  </a:lnTo>
                  <a:lnTo>
                    <a:pt x="135902" y="722299"/>
                  </a:lnTo>
                  <a:lnTo>
                    <a:pt x="136105" y="723569"/>
                  </a:lnTo>
                  <a:lnTo>
                    <a:pt x="136779" y="722299"/>
                  </a:lnTo>
                  <a:lnTo>
                    <a:pt x="137452" y="721029"/>
                  </a:lnTo>
                  <a:lnTo>
                    <a:pt x="136817" y="724839"/>
                  </a:lnTo>
                  <a:lnTo>
                    <a:pt x="139115" y="726109"/>
                  </a:lnTo>
                  <a:lnTo>
                    <a:pt x="141579" y="727379"/>
                  </a:lnTo>
                  <a:lnTo>
                    <a:pt x="141516" y="729919"/>
                  </a:lnTo>
                  <a:lnTo>
                    <a:pt x="140220" y="729919"/>
                  </a:lnTo>
                  <a:lnTo>
                    <a:pt x="142849" y="731189"/>
                  </a:lnTo>
                  <a:lnTo>
                    <a:pt x="144500" y="728649"/>
                  </a:lnTo>
                  <a:lnTo>
                    <a:pt x="143700" y="729919"/>
                  </a:lnTo>
                  <a:lnTo>
                    <a:pt x="144741" y="728649"/>
                  </a:lnTo>
                  <a:lnTo>
                    <a:pt x="145643" y="727722"/>
                  </a:lnTo>
                  <a:lnTo>
                    <a:pt x="144843" y="729919"/>
                  </a:lnTo>
                  <a:lnTo>
                    <a:pt x="144183" y="731189"/>
                  </a:lnTo>
                  <a:lnTo>
                    <a:pt x="144678" y="731189"/>
                  </a:lnTo>
                  <a:lnTo>
                    <a:pt x="145376" y="729919"/>
                  </a:lnTo>
                  <a:lnTo>
                    <a:pt x="145897" y="729919"/>
                  </a:lnTo>
                  <a:lnTo>
                    <a:pt x="143637" y="733729"/>
                  </a:lnTo>
                  <a:lnTo>
                    <a:pt x="147218" y="729919"/>
                  </a:lnTo>
                  <a:lnTo>
                    <a:pt x="149593" y="727379"/>
                  </a:lnTo>
                  <a:lnTo>
                    <a:pt x="148666" y="729919"/>
                  </a:lnTo>
                  <a:lnTo>
                    <a:pt x="147675" y="731189"/>
                  </a:lnTo>
                  <a:lnTo>
                    <a:pt x="148577" y="731189"/>
                  </a:lnTo>
                  <a:lnTo>
                    <a:pt x="150215" y="729919"/>
                  </a:lnTo>
                  <a:lnTo>
                    <a:pt x="150418" y="731189"/>
                  </a:lnTo>
                  <a:lnTo>
                    <a:pt x="150990" y="731189"/>
                  </a:lnTo>
                  <a:lnTo>
                    <a:pt x="152450" y="729919"/>
                  </a:lnTo>
                  <a:lnTo>
                    <a:pt x="151041" y="732459"/>
                  </a:lnTo>
                  <a:lnTo>
                    <a:pt x="150202" y="733729"/>
                  </a:lnTo>
                  <a:lnTo>
                    <a:pt x="149796" y="732459"/>
                  </a:lnTo>
                  <a:lnTo>
                    <a:pt x="148082" y="734999"/>
                  </a:lnTo>
                  <a:lnTo>
                    <a:pt x="148005" y="735926"/>
                  </a:lnTo>
                  <a:lnTo>
                    <a:pt x="147891" y="737171"/>
                  </a:lnTo>
                  <a:lnTo>
                    <a:pt x="148018" y="736600"/>
                  </a:lnTo>
                  <a:lnTo>
                    <a:pt x="148107" y="738809"/>
                  </a:lnTo>
                  <a:lnTo>
                    <a:pt x="148463" y="737539"/>
                  </a:lnTo>
                  <a:lnTo>
                    <a:pt x="154520" y="733729"/>
                  </a:lnTo>
                  <a:lnTo>
                    <a:pt x="151142" y="738809"/>
                  </a:lnTo>
                  <a:lnTo>
                    <a:pt x="155651" y="736269"/>
                  </a:lnTo>
                  <a:lnTo>
                    <a:pt x="151358" y="738809"/>
                  </a:lnTo>
                  <a:lnTo>
                    <a:pt x="153619" y="737539"/>
                  </a:lnTo>
                  <a:lnTo>
                    <a:pt x="151282" y="740079"/>
                  </a:lnTo>
                  <a:lnTo>
                    <a:pt x="150964" y="741349"/>
                  </a:lnTo>
                  <a:lnTo>
                    <a:pt x="150799" y="742162"/>
                  </a:lnTo>
                  <a:lnTo>
                    <a:pt x="152298" y="741349"/>
                  </a:lnTo>
                  <a:lnTo>
                    <a:pt x="149440" y="745159"/>
                  </a:lnTo>
                  <a:lnTo>
                    <a:pt x="152844" y="742619"/>
                  </a:lnTo>
                  <a:lnTo>
                    <a:pt x="152158" y="743889"/>
                  </a:lnTo>
                  <a:lnTo>
                    <a:pt x="152501" y="743889"/>
                  </a:lnTo>
                  <a:lnTo>
                    <a:pt x="152577" y="744397"/>
                  </a:lnTo>
                  <a:lnTo>
                    <a:pt x="153352" y="743889"/>
                  </a:lnTo>
                  <a:lnTo>
                    <a:pt x="155194" y="742619"/>
                  </a:lnTo>
                  <a:lnTo>
                    <a:pt x="156921" y="741349"/>
                  </a:lnTo>
                  <a:lnTo>
                    <a:pt x="153212" y="748969"/>
                  </a:lnTo>
                  <a:lnTo>
                    <a:pt x="158153" y="746429"/>
                  </a:lnTo>
                  <a:lnTo>
                    <a:pt x="160934" y="746429"/>
                  </a:lnTo>
                  <a:lnTo>
                    <a:pt x="163537" y="743889"/>
                  </a:lnTo>
                  <a:lnTo>
                    <a:pt x="165989" y="743889"/>
                  </a:lnTo>
                  <a:lnTo>
                    <a:pt x="165341" y="746429"/>
                  </a:lnTo>
                  <a:lnTo>
                    <a:pt x="163131" y="746429"/>
                  </a:lnTo>
                  <a:lnTo>
                    <a:pt x="162826" y="748969"/>
                  </a:lnTo>
                  <a:lnTo>
                    <a:pt x="164261" y="748969"/>
                  </a:lnTo>
                  <a:lnTo>
                    <a:pt x="163347" y="750239"/>
                  </a:lnTo>
                  <a:lnTo>
                    <a:pt x="163969" y="751319"/>
                  </a:lnTo>
                  <a:lnTo>
                    <a:pt x="163639" y="751509"/>
                  </a:lnTo>
                  <a:lnTo>
                    <a:pt x="162610" y="752779"/>
                  </a:lnTo>
                  <a:lnTo>
                    <a:pt x="163880" y="752779"/>
                  </a:lnTo>
                  <a:lnTo>
                    <a:pt x="165798" y="751509"/>
                  </a:lnTo>
                  <a:lnTo>
                    <a:pt x="166865" y="751509"/>
                  </a:lnTo>
                  <a:lnTo>
                    <a:pt x="165963" y="752779"/>
                  </a:lnTo>
                  <a:lnTo>
                    <a:pt x="167068" y="751509"/>
                  </a:lnTo>
                  <a:lnTo>
                    <a:pt x="168427" y="751509"/>
                  </a:lnTo>
                  <a:lnTo>
                    <a:pt x="171919" y="746429"/>
                  </a:lnTo>
                  <a:close/>
                </a:path>
                <a:path w="173355" h="758190">
                  <a:moveTo>
                    <a:pt x="172466" y="755700"/>
                  </a:moveTo>
                  <a:lnTo>
                    <a:pt x="171843" y="755662"/>
                  </a:lnTo>
                  <a:lnTo>
                    <a:pt x="169341" y="758063"/>
                  </a:lnTo>
                  <a:lnTo>
                    <a:pt x="170510" y="757885"/>
                  </a:lnTo>
                  <a:lnTo>
                    <a:pt x="171221" y="757313"/>
                  </a:lnTo>
                  <a:lnTo>
                    <a:pt x="172466" y="755700"/>
                  </a:lnTo>
                  <a:close/>
                </a:path>
                <a:path w="173355" h="758190">
                  <a:moveTo>
                    <a:pt x="173278" y="752005"/>
                  </a:moveTo>
                  <a:lnTo>
                    <a:pt x="172758" y="751382"/>
                  </a:lnTo>
                  <a:lnTo>
                    <a:pt x="170675" y="752475"/>
                  </a:lnTo>
                  <a:lnTo>
                    <a:pt x="171043" y="751776"/>
                  </a:lnTo>
                  <a:lnTo>
                    <a:pt x="171754" y="751205"/>
                  </a:lnTo>
                  <a:lnTo>
                    <a:pt x="172212" y="750760"/>
                  </a:lnTo>
                  <a:lnTo>
                    <a:pt x="170675" y="751636"/>
                  </a:lnTo>
                  <a:lnTo>
                    <a:pt x="168236" y="753402"/>
                  </a:lnTo>
                  <a:lnTo>
                    <a:pt x="166420" y="756056"/>
                  </a:lnTo>
                  <a:lnTo>
                    <a:pt x="169049" y="753948"/>
                  </a:lnTo>
                  <a:lnTo>
                    <a:pt x="168236" y="755091"/>
                  </a:lnTo>
                  <a:lnTo>
                    <a:pt x="171297" y="752513"/>
                  </a:lnTo>
                  <a:lnTo>
                    <a:pt x="171932" y="752538"/>
                  </a:lnTo>
                  <a:lnTo>
                    <a:pt x="171208" y="753948"/>
                  </a:lnTo>
                  <a:lnTo>
                    <a:pt x="170319" y="754849"/>
                  </a:lnTo>
                  <a:lnTo>
                    <a:pt x="171030" y="754291"/>
                  </a:lnTo>
                  <a:lnTo>
                    <a:pt x="170408" y="755954"/>
                  </a:lnTo>
                  <a:lnTo>
                    <a:pt x="172021" y="754481"/>
                  </a:lnTo>
                  <a:lnTo>
                    <a:pt x="173278" y="75200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073404" y="10150861"/>
              <a:ext cx="517525" cy="518795"/>
            </a:xfrm>
            <a:custGeom>
              <a:avLst/>
              <a:gdLst/>
              <a:ahLst/>
              <a:cxnLst/>
              <a:rect l="l" t="t" r="r" b="b"/>
              <a:pathLst>
                <a:path w="517525" h="518795">
                  <a:moveTo>
                    <a:pt x="1155" y="749"/>
                  </a:moveTo>
                  <a:lnTo>
                    <a:pt x="127" y="0"/>
                  </a:lnTo>
                  <a:lnTo>
                    <a:pt x="0" y="457"/>
                  </a:lnTo>
                  <a:lnTo>
                    <a:pt x="1155" y="749"/>
                  </a:lnTo>
                  <a:close/>
                </a:path>
                <a:path w="517525" h="518795">
                  <a:moveTo>
                    <a:pt x="18364" y="71767"/>
                  </a:moveTo>
                  <a:lnTo>
                    <a:pt x="16713" y="71996"/>
                  </a:lnTo>
                  <a:lnTo>
                    <a:pt x="16713" y="72593"/>
                  </a:lnTo>
                  <a:lnTo>
                    <a:pt x="15748" y="73609"/>
                  </a:lnTo>
                  <a:lnTo>
                    <a:pt x="16243" y="73723"/>
                  </a:lnTo>
                  <a:lnTo>
                    <a:pt x="17665" y="72834"/>
                  </a:lnTo>
                  <a:lnTo>
                    <a:pt x="18364" y="71767"/>
                  </a:lnTo>
                  <a:close/>
                </a:path>
                <a:path w="517525" h="518795">
                  <a:moveTo>
                    <a:pt x="216509" y="385699"/>
                  </a:moveTo>
                  <a:close/>
                </a:path>
                <a:path w="517525" h="518795">
                  <a:moveTo>
                    <a:pt x="216547" y="384302"/>
                  </a:moveTo>
                  <a:lnTo>
                    <a:pt x="215696" y="383209"/>
                  </a:lnTo>
                  <a:lnTo>
                    <a:pt x="214807" y="385749"/>
                  </a:lnTo>
                  <a:lnTo>
                    <a:pt x="216369" y="384479"/>
                  </a:lnTo>
                  <a:lnTo>
                    <a:pt x="216547" y="384302"/>
                  </a:lnTo>
                  <a:close/>
                </a:path>
                <a:path w="517525" h="518795">
                  <a:moveTo>
                    <a:pt x="216979" y="383857"/>
                  </a:moveTo>
                  <a:lnTo>
                    <a:pt x="216547" y="384302"/>
                  </a:lnTo>
                  <a:lnTo>
                    <a:pt x="216700" y="384479"/>
                  </a:lnTo>
                  <a:lnTo>
                    <a:pt x="216979" y="383857"/>
                  </a:lnTo>
                  <a:close/>
                </a:path>
                <a:path w="517525" h="518795">
                  <a:moveTo>
                    <a:pt x="219684" y="384048"/>
                  </a:moveTo>
                  <a:lnTo>
                    <a:pt x="219329" y="384479"/>
                  </a:lnTo>
                  <a:lnTo>
                    <a:pt x="217627" y="385699"/>
                  </a:lnTo>
                  <a:lnTo>
                    <a:pt x="217601" y="387019"/>
                  </a:lnTo>
                  <a:lnTo>
                    <a:pt x="219456" y="385749"/>
                  </a:lnTo>
                  <a:lnTo>
                    <a:pt x="219684" y="384048"/>
                  </a:lnTo>
                  <a:close/>
                </a:path>
                <a:path w="517525" h="518795">
                  <a:moveTo>
                    <a:pt x="220383" y="383209"/>
                  </a:moveTo>
                  <a:lnTo>
                    <a:pt x="219735" y="383628"/>
                  </a:lnTo>
                  <a:lnTo>
                    <a:pt x="219684" y="384048"/>
                  </a:lnTo>
                  <a:lnTo>
                    <a:pt x="220383" y="383209"/>
                  </a:lnTo>
                  <a:close/>
                </a:path>
                <a:path w="517525" h="518795">
                  <a:moveTo>
                    <a:pt x="222313" y="389839"/>
                  </a:moveTo>
                  <a:lnTo>
                    <a:pt x="222097" y="390042"/>
                  </a:lnTo>
                  <a:lnTo>
                    <a:pt x="221945" y="390194"/>
                  </a:lnTo>
                  <a:lnTo>
                    <a:pt x="222123" y="390093"/>
                  </a:lnTo>
                  <a:lnTo>
                    <a:pt x="222313" y="389839"/>
                  </a:lnTo>
                  <a:close/>
                </a:path>
                <a:path w="517525" h="518795">
                  <a:moveTo>
                    <a:pt x="223342" y="370471"/>
                  </a:moveTo>
                  <a:lnTo>
                    <a:pt x="222059" y="371754"/>
                  </a:lnTo>
                  <a:lnTo>
                    <a:pt x="222275" y="371741"/>
                  </a:lnTo>
                  <a:lnTo>
                    <a:pt x="223342" y="370471"/>
                  </a:lnTo>
                  <a:close/>
                </a:path>
                <a:path w="517525" h="518795">
                  <a:moveTo>
                    <a:pt x="223367" y="389458"/>
                  </a:moveTo>
                  <a:lnTo>
                    <a:pt x="223177" y="389559"/>
                  </a:lnTo>
                  <a:lnTo>
                    <a:pt x="222313" y="390829"/>
                  </a:lnTo>
                  <a:lnTo>
                    <a:pt x="223367" y="389458"/>
                  </a:lnTo>
                  <a:close/>
                </a:path>
                <a:path w="517525" h="518795">
                  <a:moveTo>
                    <a:pt x="227634" y="390867"/>
                  </a:moveTo>
                  <a:lnTo>
                    <a:pt x="223913" y="394639"/>
                  </a:lnTo>
                  <a:lnTo>
                    <a:pt x="227634" y="390982"/>
                  </a:lnTo>
                  <a:close/>
                </a:path>
                <a:path w="517525" h="518795">
                  <a:moveTo>
                    <a:pt x="229209" y="374167"/>
                  </a:moveTo>
                  <a:lnTo>
                    <a:pt x="229069" y="374281"/>
                  </a:lnTo>
                  <a:lnTo>
                    <a:pt x="229209" y="374167"/>
                  </a:lnTo>
                  <a:close/>
                </a:path>
                <a:path w="517525" h="518795">
                  <a:moveTo>
                    <a:pt x="230632" y="373049"/>
                  </a:moveTo>
                  <a:lnTo>
                    <a:pt x="230327" y="373049"/>
                  </a:lnTo>
                  <a:lnTo>
                    <a:pt x="229209" y="374167"/>
                  </a:lnTo>
                  <a:lnTo>
                    <a:pt x="230632" y="373049"/>
                  </a:lnTo>
                  <a:close/>
                </a:path>
                <a:path w="517525" h="518795">
                  <a:moveTo>
                    <a:pt x="247103" y="400989"/>
                  </a:moveTo>
                  <a:lnTo>
                    <a:pt x="245529" y="402259"/>
                  </a:lnTo>
                  <a:lnTo>
                    <a:pt x="246113" y="402259"/>
                  </a:lnTo>
                  <a:lnTo>
                    <a:pt x="246964" y="402259"/>
                  </a:lnTo>
                  <a:lnTo>
                    <a:pt x="247103" y="400989"/>
                  </a:lnTo>
                  <a:close/>
                </a:path>
                <a:path w="517525" h="518795">
                  <a:moveTo>
                    <a:pt x="247434" y="402145"/>
                  </a:moveTo>
                  <a:lnTo>
                    <a:pt x="247192" y="402259"/>
                  </a:lnTo>
                  <a:lnTo>
                    <a:pt x="246964" y="402259"/>
                  </a:lnTo>
                  <a:lnTo>
                    <a:pt x="246824" y="403529"/>
                  </a:lnTo>
                  <a:lnTo>
                    <a:pt x="247434" y="402145"/>
                  </a:lnTo>
                  <a:close/>
                </a:path>
                <a:path w="517525" h="518795">
                  <a:moveTo>
                    <a:pt x="248513" y="399719"/>
                  </a:moveTo>
                  <a:lnTo>
                    <a:pt x="247967" y="399719"/>
                  </a:lnTo>
                  <a:lnTo>
                    <a:pt x="247383" y="400989"/>
                  </a:lnTo>
                  <a:lnTo>
                    <a:pt x="248513" y="399719"/>
                  </a:lnTo>
                  <a:close/>
                </a:path>
                <a:path w="517525" h="518795">
                  <a:moveTo>
                    <a:pt x="269100" y="422579"/>
                  </a:moveTo>
                  <a:lnTo>
                    <a:pt x="268516" y="423849"/>
                  </a:lnTo>
                  <a:lnTo>
                    <a:pt x="267982" y="423849"/>
                  </a:lnTo>
                  <a:lnTo>
                    <a:pt x="268198" y="425119"/>
                  </a:lnTo>
                  <a:lnTo>
                    <a:pt x="269100" y="422579"/>
                  </a:lnTo>
                  <a:close/>
                </a:path>
                <a:path w="517525" h="518795">
                  <a:moveTo>
                    <a:pt x="273862" y="394639"/>
                  </a:moveTo>
                  <a:lnTo>
                    <a:pt x="273100" y="394639"/>
                  </a:lnTo>
                  <a:lnTo>
                    <a:pt x="272910" y="395706"/>
                  </a:lnTo>
                  <a:lnTo>
                    <a:pt x="273862" y="394639"/>
                  </a:lnTo>
                  <a:close/>
                </a:path>
                <a:path w="517525" h="518795">
                  <a:moveTo>
                    <a:pt x="292379" y="437273"/>
                  </a:moveTo>
                  <a:lnTo>
                    <a:pt x="291846" y="437718"/>
                  </a:lnTo>
                  <a:lnTo>
                    <a:pt x="291998" y="437908"/>
                  </a:lnTo>
                  <a:lnTo>
                    <a:pt x="292379" y="437273"/>
                  </a:lnTo>
                  <a:close/>
                </a:path>
                <a:path w="517525" h="518795">
                  <a:moveTo>
                    <a:pt x="310464" y="444779"/>
                  </a:moveTo>
                  <a:lnTo>
                    <a:pt x="309384" y="445439"/>
                  </a:lnTo>
                  <a:lnTo>
                    <a:pt x="310095" y="445439"/>
                  </a:lnTo>
                  <a:lnTo>
                    <a:pt x="310464" y="444779"/>
                  </a:lnTo>
                  <a:close/>
                </a:path>
                <a:path w="517525" h="518795">
                  <a:moveTo>
                    <a:pt x="310807" y="445439"/>
                  </a:moveTo>
                  <a:lnTo>
                    <a:pt x="310095" y="445439"/>
                  </a:lnTo>
                  <a:lnTo>
                    <a:pt x="309384" y="446709"/>
                  </a:lnTo>
                  <a:lnTo>
                    <a:pt x="310807" y="445439"/>
                  </a:lnTo>
                  <a:close/>
                </a:path>
                <a:path w="517525" h="518795">
                  <a:moveTo>
                    <a:pt x="312166" y="417893"/>
                  </a:moveTo>
                  <a:lnTo>
                    <a:pt x="310896" y="418211"/>
                  </a:lnTo>
                  <a:lnTo>
                    <a:pt x="311175" y="418592"/>
                  </a:lnTo>
                  <a:lnTo>
                    <a:pt x="312166" y="417893"/>
                  </a:lnTo>
                  <a:close/>
                </a:path>
                <a:path w="517525" h="518795">
                  <a:moveTo>
                    <a:pt x="352971" y="470839"/>
                  </a:moveTo>
                  <a:lnTo>
                    <a:pt x="352755" y="470839"/>
                  </a:lnTo>
                  <a:lnTo>
                    <a:pt x="352844" y="471119"/>
                  </a:lnTo>
                  <a:lnTo>
                    <a:pt x="352971" y="470839"/>
                  </a:lnTo>
                  <a:close/>
                </a:path>
                <a:path w="517525" h="518795">
                  <a:moveTo>
                    <a:pt x="353148" y="472071"/>
                  </a:moveTo>
                  <a:lnTo>
                    <a:pt x="352844" y="471119"/>
                  </a:lnTo>
                  <a:lnTo>
                    <a:pt x="352425" y="472071"/>
                  </a:lnTo>
                  <a:lnTo>
                    <a:pt x="352425" y="472198"/>
                  </a:lnTo>
                  <a:lnTo>
                    <a:pt x="352602" y="473379"/>
                  </a:lnTo>
                  <a:lnTo>
                    <a:pt x="353123" y="472198"/>
                  </a:lnTo>
                  <a:lnTo>
                    <a:pt x="353148" y="472071"/>
                  </a:lnTo>
                  <a:close/>
                </a:path>
                <a:path w="517525" h="518795">
                  <a:moveTo>
                    <a:pt x="355930" y="446468"/>
                  </a:moveTo>
                  <a:lnTo>
                    <a:pt x="353580" y="446087"/>
                  </a:lnTo>
                  <a:lnTo>
                    <a:pt x="353555" y="449326"/>
                  </a:lnTo>
                  <a:lnTo>
                    <a:pt x="353949" y="448246"/>
                  </a:lnTo>
                  <a:lnTo>
                    <a:pt x="355930" y="446468"/>
                  </a:lnTo>
                  <a:close/>
                </a:path>
                <a:path w="517525" h="518795">
                  <a:moveTo>
                    <a:pt x="369417" y="456590"/>
                  </a:moveTo>
                  <a:lnTo>
                    <a:pt x="368985" y="456869"/>
                  </a:lnTo>
                  <a:lnTo>
                    <a:pt x="367868" y="458330"/>
                  </a:lnTo>
                  <a:lnTo>
                    <a:pt x="368122" y="458139"/>
                  </a:lnTo>
                  <a:lnTo>
                    <a:pt x="369417" y="456590"/>
                  </a:lnTo>
                  <a:close/>
                </a:path>
                <a:path w="517525" h="518795">
                  <a:moveTo>
                    <a:pt x="370230" y="454393"/>
                  </a:moveTo>
                  <a:lnTo>
                    <a:pt x="369100" y="455599"/>
                  </a:lnTo>
                  <a:lnTo>
                    <a:pt x="369531" y="455599"/>
                  </a:lnTo>
                  <a:lnTo>
                    <a:pt x="370230" y="454393"/>
                  </a:lnTo>
                  <a:close/>
                </a:path>
                <a:path w="517525" h="518795">
                  <a:moveTo>
                    <a:pt x="372567" y="454329"/>
                  </a:moveTo>
                  <a:lnTo>
                    <a:pt x="370281" y="454329"/>
                  </a:lnTo>
                  <a:lnTo>
                    <a:pt x="370255" y="455599"/>
                  </a:lnTo>
                  <a:lnTo>
                    <a:pt x="369417" y="456590"/>
                  </a:lnTo>
                  <a:lnTo>
                    <a:pt x="370979" y="455599"/>
                  </a:lnTo>
                  <a:lnTo>
                    <a:pt x="372567" y="454329"/>
                  </a:lnTo>
                  <a:close/>
                </a:path>
                <a:path w="517525" h="518795">
                  <a:moveTo>
                    <a:pt x="374840" y="455485"/>
                  </a:moveTo>
                  <a:lnTo>
                    <a:pt x="374637" y="454228"/>
                  </a:lnTo>
                  <a:lnTo>
                    <a:pt x="373583" y="455536"/>
                  </a:lnTo>
                  <a:lnTo>
                    <a:pt x="374002" y="455968"/>
                  </a:lnTo>
                  <a:lnTo>
                    <a:pt x="373989" y="457377"/>
                  </a:lnTo>
                  <a:lnTo>
                    <a:pt x="374408" y="457098"/>
                  </a:lnTo>
                  <a:lnTo>
                    <a:pt x="374840" y="455485"/>
                  </a:lnTo>
                  <a:close/>
                </a:path>
                <a:path w="517525" h="518795">
                  <a:moveTo>
                    <a:pt x="378675" y="456869"/>
                  </a:moveTo>
                  <a:lnTo>
                    <a:pt x="376821" y="456869"/>
                  </a:lnTo>
                  <a:lnTo>
                    <a:pt x="375691" y="459409"/>
                  </a:lnTo>
                  <a:lnTo>
                    <a:pt x="378256" y="459409"/>
                  </a:lnTo>
                  <a:lnTo>
                    <a:pt x="377952" y="458139"/>
                  </a:lnTo>
                  <a:lnTo>
                    <a:pt x="378675" y="456869"/>
                  </a:lnTo>
                  <a:close/>
                </a:path>
                <a:path w="517525" h="518795">
                  <a:moveTo>
                    <a:pt x="379349" y="463308"/>
                  </a:moveTo>
                  <a:lnTo>
                    <a:pt x="378675" y="464489"/>
                  </a:lnTo>
                  <a:lnTo>
                    <a:pt x="379095" y="464489"/>
                  </a:lnTo>
                  <a:lnTo>
                    <a:pt x="379349" y="463308"/>
                  </a:lnTo>
                  <a:close/>
                </a:path>
                <a:path w="517525" h="518795">
                  <a:moveTo>
                    <a:pt x="380644" y="460679"/>
                  </a:moveTo>
                  <a:lnTo>
                    <a:pt x="379920" y="460679"/>
                  </a:lnTo>
                  <a:lnTo>
                    <a:pt x="379349" y="463308"/>
                  </a:lnTo>
                  <a:lnTo>
                    <a:pt x="380136" y="461949"/>
                  </a:lnTo>
                  <a:lnTo>
                    <a:pt x="379806" y="463219"/>
                  </a:lnTo>
                  <a:lnTo>
                    <a:pt x="380225" y="461949"/>
                  </a:lnTo>
                  <a:lnTo>
                    <a:pt x="380644" y="460679"/>
                  </a:lnTo>
                  <a:close/>
                </a:path>
                <a:path w="517525" h="518795">
                  <a:moveTo>
                    <a:pt x="380644" y="455599"/>
                  </a:moveTo>
                  <a:lnTo>
                    <a:pt x="378256" y="459409"/>
                  </a:lnTo>
                  <a:lnTo>
                    <a:pt x="379704" y="459409"/>
                  </a:lnTo>
                  <a:lnTo>
                    <a:pt x="380644" y="455599"/>
                  </a:lnTo>
                  <a:close/>
                </a:path>
                <a:path w="517525" h="518795">
                  <a:moveTo>
                    <a:pt x="395008" y="490118"/>
                  </a:moveTo>
                  <a:lnTo>
                    <a:pt x="393890" y="489242"/>
                  </a:lnTo>
                  <a:lnTo>
                    <a:pt x="394144" y="489635"/>
                  </a:lnTo>
                  <a:lnTo>
                    <a:pt x="394563" y="489953"/>
                  </a:lnTo>
                  <a:lnTo>
                    <a:pt x="395008" y="490118"/>
                  </a:lnTo>
                  <a:close/>
                </a:path>
                <a:path w="517525" h="518795">
                  <a:moveTo>
                    <a:pt x="395147" y="490169"/>
                  </a:moveTo>
                  <a:lnTo>
                    <a:pt x="395008" y="490118"/>
                  </a:lnTo>
                  <a:lnTo>
                    <a:pt x="395135" y="490220"/>
                  </a:lnTo>
                  <a:close/>
                </a:path>
                <a:path w="517525" h="518795">
                  <a:moveTo>
                    <a:pt x="396316" y="466077"/>
                  </a:moveTo>
                  <a:lnTo>
                    <a:pt x="396087" y="465518"/>
                  </a:lnTo>
                  <a:lnTo>
                    <a:pt x="396062" y="465747"/>
                  </a:lnTo>
                  <a:lnTo>
                    <a:pt x="396024" y="465924"/>
                  </a:lnTo>
                  <a:lnTo>
                    <a:pt x="396011" y="466128"/>
                  </a:lnTo>
                  <a:lnTo>
                    <a:pt x="396316" y="466077"/>
                  </a:lnTo>
                  <a:close/>
                </a:path>
                <a:path w="517525" h="518795">
                  <a:moveTo>
                    <a:pt x="399453" y="463016"/>
                  </a:moveTo>
                  <a:lnTo>
                    <a:pt x="398424" y="463677"/>
                  </a:lnTo>
                  <a:lnTo>
                    <a:pt x="397370" y="466801"/>
                  </a:lnTo>
                  <a:lnTo>
                    <a:pt x="397992" y="466420"/>
                  </a:lnTo>
                  <a:lnTo>
                    <a:pt x="399453" y="463016"/>
                  </a:lnTo>
                  <a:close/>
                </a:path>
                <a:path w="517525" h="518795">
                  <a:moveTo>
                    <a:pt x="401739" y="470839"/>
                  </a:moveTo>
                  <a:lnTo>
                    <a:pt x="401459" y="470839"/>
                  </a:lnTo>
                  <a:lnTo>
                    <a:pt x="401370" y="472071"/>
                  </a:lnTo>
                  <a:lnTo>
                    <a:pt x="401739" y="470839"/>
                  </a:lnTo>
                  <a:close/>
                </a:path>
                <a:path w="517525" h="518795">
                  <a:moveTo>
                    <a:pt x="403758" y="467931"/>
                  </a:moveTo>
                  <a:lnTo>
                    <a:pt x="403352" y="468198"/>
                  </a:lnTo>
                  <a:lnTo>
                    <a:pt x="403313" y="468566"/>
                  </a:lnTo>
                  <a:lnTo>
                    <a:pt x="403580" y="468198"/>
                  </a:lnTo>
                  <a:lnTo>
                    <a:pt x="403720" y="468096"/>
                  </a:lnTo>
                  <a:lnTo>
                    <a:pt x="403758" y="467931"/>
                  </a:lnTo>
                  <a:close/>
                </a:path>
                <a:path w="517525" h="518795">
                  <a:moveTo>
                    <a:pt x="406895" y="468299"/>
                  </a:moveTo>
                  <a:lnTo>
                    <a:pt x="406057" y="468299"/>
                  </a:lnTo>
                  <a:lnTo>
                    <a:pt x="405650" y="469277"/>
                  </a:lnTo>
                  <a:lnTo>
                    <a:pt x="406895" y="468299"/>
                  </a:lnTo>
                  <a:close/>
                </a:path>
                <a:path w="517525" h="518795">
                  <a:moveTo>
                    <a:pt x="409194" y="493915"/>
                  </a:moveTo>
                  <a:lnTo>
                    <a:pt x="408266" y="489902"/>
                  </a:lnTo>
                  <a:lnTo>
                    <a:pt x="406654" y="494969"/>
                  </a:lnTo>
                  <a:lnTo>
                    <a:pt x="409194" y="493915"/>
                  </a:lnTo>
                  <a:close/>
                </a:path>
                <a:path w="517525" h="518795">
                  <a:moveTo>
                    <a:pt x="410044" y="493229"/>
                  </a:moveTo>
                  <a:lnTo>
                    <a:pt x="409702" y="493699"/>
                  </a:lnTo>
                  <a:lnTo>
                    <a:pt x="409194" y="493915"/>
                  </a:lnTo>
                  <a:lnTo>
                    <a:pt x="409448" y="494969"/>
                  </a:lnTo>
                  <a:lnTo>
                    <a:pt x="410044" y="493229"/>
                  </a:lnTo>
                  <a:close/>
                </a:path>
                <a:path w="517525" h="518795">
                  <a:moveTo>
                    <a:pt x="412724" y="467537"/>
                  </a:moveTo>
                  <a:lnTo>
                    <a:pt x="412572" y="468045"/>
                  </a:lnTo>
                  <a:lnTo>
                    <a:pt x="412508" y="468439"/>
                  </a:lnTo>
                  <a:lnTo>
                    <a:pt x="412470" y="468820"/>
                  </a:lnTo>
                  <a:lnTo>
                    <a:pt x="412546" y="468528"/>
                  </a:lnTo>
                  <a:lnTo>
                    <a:pt x="412648" y="468172"/>
                  </a:lnTo>
                  <a:lnTo>
                    <a:pt x="412724" y="467537"/>
                  </a:lnTo>
                  <a:close/>
                </a:path>
                <a:path w="517525" h="518795">
                  <a:moveTo>
                    <a:pt x="419442" y="495414"/>
                  </a:moveTo>
                  <a:lnTo>
                    <a:pt x="419303" y="495427"/>
                  </a:lnTo>
                  <a:lnTo>
                    <a:pt x="418630" y="495884"/>
                  </a:lnTo>
                  <a:lnTo>
                    <a:pt x="418973" y="495769"/>
                  </a:lnTo>
                  <a:lnTo>
                    <a:pt x="419442" y="495414"/>
                  </a:lnTo>
                  <a:close/>
                </a:path>
                <a:path w="517525" h="518795">
                  <a:moveTo>
                    <a:pt x="424802" y="478459"/>
                  </a:moveTo>
                  <a:lnTo>
                    <a:pt x="424281" y="478459"/>
                  </a:lnTo>
                  <a:lnTo>
                    <a:pt x="423875" y="479704"/>
                  </a:lnTo>
                  <a:lnTo>
                    <a:pt x="424802" y="478459"/>
                  </a:lnTo>
                  <a:close/>
                </a:path>
                <a:path w="517525" h="518795">
                  <a:moveTo>
                    <a:pt x="425665" y="476732"/>
                  </a:moveTo>
                  <a:lnTo>
                    <a:pt x="425450" y="476237"/>
                  </a:lnTo>
                  <a:lnTo>
                    <a:pt x="425475" y="476529"/>
                  </a:lnTo>
                  <a:lnTo>
                    <a:pt x="425564" y="476669"/>
                  </a:lnTo>
                  <a:close/>
                </a:path>
                <a:path w="517525" h="518795">
                  <a:moveTo>
                    <a:pt x="426275" y="496239"/>
                  </a:moveTo>
                  <a:lnTo>
                    <a:pt x="425919" y="496239"/>
                  </a:lnTo>
                  <a:lnTo>
                    <a:pt x="425386" y="497509"/>
                  </a:lnTo>
                  <a:lnTo>
                    <a:pt x="426275" y="496239"/>
                  </a:lnTo>
                  <a:close/>
                </a:path>
                <a:path w="517525" h="518795">
                  <a:moveTo>
                    <a:pt x="426351" y="496125"/>
                  </a:moveTo>
                  <a:close/>
                </a:path>
                <a:path w="517525" h="518795">
                  <a:moveTo>
                    <a:pt x="428625" y="496506"/>
                  </a:moveTo>
                  <a:lnTo>
                    <a:pt x="428193" y="496239"/>
                  </a:lnTo>
                  <a:lnTo>
                    <a:pt x="428523" y="497509"/>
                  </a:lnTo>
                  <a:lnTo>
                    <a:pt x="428625" y="496506"/>
                  </a:lnTo>
                  <a:close/>
                </a:path>
                <a:path w="517525" h="518795">
                  <a:moveTo>
                    <a:pt x="429831" y="473379"/>
                  </a:moveTo>
                  <a:lnTo>
                    <a:pt x="429818" y="472109"/>
                  </a:lnTo>
                  <a:lnTo>
                    <a:pt x="429425" y="473379"/>
                  </a:lnTo>
                  <a:lnTo>
                    <a:pt x="429831" y="473379"/>
                  </a:lnTo>
                  <a:close/>
                </a:path>
                <a:path w="517525" h="518795">
                  <a:moveTo>
                    <a:pt x="430060" y="473379"/>
                  </a:moveTo>
                  <a:lnTo>
                    <a:pt x="429831" y="473379"/>
                  </a:lnTo>
                  <a:lnTo>
                    <a:pt x="429844" y="473798"/>
                  </a:lnTo>
                  <a:lnTo>
                    <a:pt x="430060" y="473379"/>
                  </a:lnTo>
                  <a:close/>
                </a:path>
                <a:path w="517525" h="518795">
                  <a:moveTo>
                    <a:pt x="432917" y="472630"/>
                  </a:moveTo>
                  <a:lnTo>
                    <a:pt x="432777" y="472630"/>
                  </a:lnTo>
                  <a:lnTo>
                    <a:pt x="432562" y="472808"/>
                  </a:lnTo>
                  <a:lnTo>
                    <a:pt x="432917" y="472630"/>
                  </a:lnTo>
                  <a:close/>
                </a:path>
                <a:path w="517525" h="518795">
                  <a:moveTo>
                    <a:pt x="436206" y="473379"/>
                  </a:moveTo>
                  <a:lnTo>
                    <a:pt x="434975" y="473379"/>
                  </a:lnTo>
                  <a:lnTo>
                    <a:pt x="434771" y="474649"/>
                  </a:lnTo>
                  <a:lnTo>
                    <a:pt x="435229" y="474649"/>
                  </a:lnTo>
                  <a:lnTo>
                    <a:pt x="436206" y="473379"/>
                  </a:lnTo>
                  <a:close/>
                </a:path>
                <a:path w="517525" h="518795">
                  <a:moveTo>
                    <a:pt x="439978" y="479234"/>
                  </a:moveTo>
                  <a:lnTo>
                    <a:pt x="439928" y="479031"/>
                  </a:lnTo>
                  <a:lnTo>
                    <a:pt x="439788" y="479259"/>
                  </a:lnTo>
                  <a:lnTo>
                    <a:pt x="439864" y="479386"/>
                  </a:lnTo>
                  <a:lnTo>
                    <a:pt x="439978" y="479564"/>
                  </a:lnTo>
                  <a:lnTo>
                    <a:pt x="439978" y="479234"/>
                  </a:lnTo>
                  <a:close/>
                </a:path>
                <a:path w="517525" h="518795">
                  <a:moveTo>
                    <a:pt x="442353" y="495795"/>
                  </a:moveTo>
                  <a:lnTo>
                    <a:pt x="441972" y="496239"/>
                  </a:lnTo>
                  <a:lnTo>
                    <a:pt x="441604" y="496658"/>
                  </a:lnTo>
                  <a:lnTo>
                    <a:pt x="441274" y="496912"/>
                  </a:lnTo>
                  <a:lnTo>
                    <a:pt x="441020" y="496633"/>
                  </a:lnTo>
                  <a:lnTo>
                    <a:pt x="440753" y="496227"/>
                  </a:lnTo>
                  <a:lnTo>
                    <a:pt x="440321" y="496570"/>
                  </a:lnTo>
                  <a:lnTo>
                    <a:pt x="440512" y="497243"/>
                  </a:lnTo>
                  <a:lnTo>
                    <a:pt x="440867" y="497217"/>
                  </a:lnTo>
                  <a:lnTo>
                    <a:pt x="441261" y="496925"/>
                  </a:lnTo>
                  <a:lnTo>
                    <a:pt x="441579" y="497255"/>
                  </a:lnTo>
                  <a:lnTo>
                    <a:pt x="441845" y="497382"/>
                  </a:lnTo>
                  <a:lnTo>
                    <a:pt x="442353" y="495795"/>
                  </a:lnTo>
                  <a:close/>
                </a:path>
                <a:path w="517525" h="518795">
                  <a:moveTo>
                    <a:pt x="443331" y="499541"/>
                  </a:moveTo>
                  <a:lnTo>
                    <a:pt x="443039" y="500049"/>
                  </a:lnTo>
                  <a:lnTo>
                    <a:pt x="443166" y="500049"/>
                  </a:lnTo>
                  <a:lnTo>
                    <a:pt x="443331" y="499541"/>
                  </a:lnTo>
                  <a:close/>
                </a:path>
                <a:path w="517525" h="518795">
                  <a:moveTo>
                    <a:pt x="443801" y="483755"/>
                  </a:moveTo>
                  <a:lnTo>
                    <a:pt x="443534" y="483920"/>
                  </a:lnTo>
                  <a:lnTo>
                    <a:pt x="443318" y="484073"/>
                  </a:lnTo>
                  <a:lnTo>
                    <a:pt x="443268" y="484378"/>
                  </a:lnTo>
                  <a:lnTo>
                    <a:pt x="443496" y="484365"/>
                  </a:lnTo>
                  <a:lnTo>
                    <a:pt x="443687" y="484060"/>
                  </a:lnTo>
                  <a:lnTo>
                    <a:pt x="443801" y="483755"/>
                  </a:lnTo>
                  <a:close/>
                </a:path>
                <a:path w="517525" h="518795">
                  <a:moveTo>
                    <a:pt x="444893" y="483539"/>
                  </a:moveTo>
                  <a:lnTo>
                    <a:pt x="444881" y="482269"/>
                  </a:lnTo>
                  <a:lnTo>
                    <a:pt x="444360" y="483539"/>
                  </a:lnTo>
                  <a:lnTo>
                    <a:pt x="444893" y="483539"/>
                  </a:lnTo>
                  <a:close/>
                </a:path>
                <a:path w="517525" h="518795">
                  <a:moveTo>
                    <a:pt x="446366" y="499783"/>
                  </a:moveTo>
                  <a:lnTo>
                    <a:pt x="446239" y="500049"/>
                  </a:lnTo>
                  <a:lnTo>
                    <a:pt x="446366" y="499783"/>
                  </a:lnTo>
                  <a:close/>
                </a:path>
                <a:path w="517525" h="518795">
                  <a:moveTo>
                    <a:pt x="449237" y="482269"/>
                  </a:moveTo>
                  <a:lnTo>
                    <a:pt x="448906" y="482269"/>
                  </a:lnTo>
                  <a:lnTo>
                    <a:pt x="448043" y="479729"/>
                  </a:lnTo>
                  <a:lnTo>
                    <a:pt x="446417" y="484809"/>
                  </a:lnTo>
                  <a:lnTo>
                    <a:pt x="449046" y="484809"/>
                  </a:lnTo>
                  <a:lnTo>
                    <a:pt x="449237" y="482269"/>
                  </a:lnTo>
                  <a:close/>
                </a:path>
                <a:path w="517525" h="518795">
                  <a:moveTo>
                    <a:pt x="450430" y="483539"/>
                  </a:moveTo>
                  <a:lnTo>
                    <a:pt x="449097" y="484809"/>
                  </a:lnTo>
                  <a:lnTo>
                    <a:pt x="450380" y="484809"/>
                  </a:lnTo>
                  <a:lnTo>
                    <a:pt x="450430" y="483539"/>
                  </a:lnTo>
                  <a:close/>
                </a:path>
                <a:path w="517525" h="518795">
                  <a:moveTo>
                    <a:pt x="451180" y="484809"/>
                  </a:moveTo>
                  <a:lnTo>
                    <a:pt x="450380" y="484809"/>
                  </a:lnTo>
                  <a:lnTo>
                    <a:pt x="450303" y="486422"/>
                  </a:lnTo>
                  <a:lnTo>
                    <a:pt x="451180" y="484809"/>
                  </a:lnTo>
                  <a:close/>
                </a:path>
                <a:path w="517525" h="518795">
                  <a:moveTo>
                    <a:pt x="451713" y="500672"/>
                  </a:moveTo>
                  <a:lnTo>
                    <a:pt x="450608" y="501154"/>
                  </a:lnTo>
                  <a:lnTo>
                    <a:pt x="450735" y="502932"/>
                  </a:lnTo>
                  <a:lnTo>
                    <a:pt x="451713" y="500672"/>
                  </a:lnTo>
                  <a:close/>
                </a:path>
                <a:path w="517525" h="518795">
                  <a:moveTo>
                    <a:pt x="452767" y="503859"/>
                  </a:moveTo>
                  <a:lnTo>
                    <a:pt x="451777" y="501319"/>
                  </a:lnTo>
                  <a:lnTo>
                    <a:pt x="451345" y="503859"/>
                  </a:lnTo>
                  <a:lnTo>
                    <a:pt x="452767" y="503859"/>
                  </a:lnTo>
                  <a:close/>
                </a:path>
                <a:path w="517525" h="518795">
                  <a:moveTo>
                    <a:pt x="452805" y="481469"/>
                  </a:moveTo>
                  <a:lnTo>
                    <a:pt x="451523" y="482092"/>
                  </a:lnTo>
                  <a:lnTo>
                    <a:pt x="452437" y="481749"/>
                  </a:lnTo>
                  <a:lnTo>
                    <a:pt x="452805" y="481469"/>
                  </a:lnTo>
                  <a:close/>
                </a:path>
                <a:path w="517525" h="518795">
                  <a:moveTo>
                    <a:pt x="459282" y="502589"/>
                  </a:moveTo>
                  <a:lnTo>
                    <a:pt x="459054" y="502437"/>
                  </a:lnTo>
                  <a:lnTo>
                    <a:pt x="459003" y="502589"/>
                  </a:lnTo>
                  <a:lnTo>
                    <a:pt x="459282" y="502589"/>
                  </a:lnTo>
                  <a:close/>
                </a:path>
                <a:path w="517525" h="518795">
                  <a:moveTo>
                    <a:pt x="460768" y="505129"/>
                  </a:moveTo>
                  <a:lnTo>
                    <a:pt x="460514" y="506399"/>
                  </a:lnTo>
                  <a:lnTo>
                    <a:pt x="460705" y="505802"/>
                  </a:lnTo>
                  <a:lnTo>
                    <a:pt x="460768" y="505129"/>
                  </a:lnTo>
                  <a:close/>
                </a:path>
                <a:path w="517525" h="518795">
                  <a:moveTo>
                    <a:pt x="461378" y="488226"/>
                  </a:moveTo>
                  <a:lnTo>
                    <a:pt x="460844" y="489788"/>
                  </a:lnTo>
                  <a:lnTo>
                    <a:pt x="461378" y="488226"/>
                  </a:lnTo>
                  <a:close/>
                </a:path>
                <a:path w="517525" h="518795">
                  <a:moveTo>
                    <a:pt x="461657" y="487222"/>
                  </a:moveTo>
                  <a:lnTo>
                    <a:pt x="460946" y="487426"/>
                  </a:lnTo>
                  <a:lnTo>
                    <a:pt x="461352" y="488175"/>
                  </a:lnTo>
                  <a:lnTo>
                    <a:pt x="461657" y="487222"/>
                  </a:lnTo>
                  <a:close/>
                </a:path>
                <a:path w="517525" h="518795">
                  <a:moveTo>
                    <a:pt x="470293" y="494322"/>
                  </a:moveTo>
                  <a:lnTo>
                    <a:pt x="469836" y="493064"/>
                  </a:lnTo>
                  <a:lnTo>
                    <a:pt x="469493" y="494144"/>
                  </a:lnTo>
                  <a:lnTo>
                    <a:pt x="470001" y="493979"/>
                  </a:lnTo>
                  <a:lnTo>
                    <a:pt x="470293" y="494322"/>
                  </a:lnTo>
                  <a:close/>
                </a:path>
                <a:path w="517525" h="518795">
                  <a:moveTo>
                    <a:pt x="470471" y="494804"/>
                  </a:moveTo>
                  <a:lnTo>
                    <a:pt x="470458" y="494550"/>
                  </a:lnTo>
                  <a:lnTo>
                    <a:pt x="470395" y="494398"/>
                  </a:lnTo>
                  <a:lnTo>
                    <a:pt x="470471" y="494804"/>
                  </a:lnTo>
                  <a:close/>
                </a:path>
                <a:path w="517525" h="518795">
                  <a:moveTo>
                    <a:pt x="470509" y="494868"/>
                  </a:moveTo>
                  <a:lnTo>
                    <a:pt x="470484" y="495020"/>
                  </a:lnTo>
                  <a:lnTo>
                    <a:pt x="470509" y="494868"/>
                  </a:lnTo>
                  <a:close/>
                </a:path>
                <a:path w="517525" h="518795">
                  <a:moveTo>
                    <a:pt x="476872" y="491451"/>
                  </a:moveTo>
                  <a:lnTo>
                    <a:pt x="476770" y="491820"/>
                  </a:lnTo>
                  <a:lnTo>
                    <a:pt x="476707" y="492163"/>
                  </a:lnTo>
                  <a:lnTo>
                    <a:pt x="476694" y="492506"/>
                  </a:lnTo>
                  <a:lnTo>
                    <a:pt x="476758" y="492074"/>
                  </a:lnTo>
                  <a:lnTo>
                    <a:pt x="476834" y="491693"/>
                  </a:lnTo>
                  <a:lnTo>
                    <a:pt x="476872" y="491451"/>
                  </a:lnTo>
                  <a:close/>
                </a:path>
                <a:path w="517525" h="518795">
                  <a:moveTo>
                    <a:pt x="477164" y="500049"/>
                  </a:moveTo>
                  <a:lnTo>
                    <a:pt x="476808" y="500049"/>
                  </a:lnTo>
                  <a:lnTo>
                    <a:pt x="476935" y="499046"/>
                  </a:lnTo>
                  <a:lnTo>
                    <a:pt x="476453" y="500049"/>
                  </a:lnTo>
                  <a:lnTo>
                    <a:pt x="476770" y="500049"/>
                  </a:lnTo>
                  <a:lnTo>
                    <a:pt x="476529" y="501103"/>
                  </a:lnTo>
                  <a:lnTo>
                    <a:pt x="476554" y="501319"/>
                  </a:lnTo>
                  <a:lnTo>
                    <a:pt x="477164" y="500049"/>
                  </a:lnTo>
                  <a:close/>
                </a:path>
                <a:path w="517525" h="518795">
                  <a:moveTo>
                    <a:pt x="477685" y="497509"/>
                  </a:moveTo>
                  <a:lnTo>
                    <a:pt x="477367" y="496519"/>
                  </a:lnTo>
                  <a:lnTo>
                    <a:pt x="477469" y="496239"/>
                  </a:lnTo>
                  <a:lnTo>
                    <a:pt x="477291" y="496239"/>
                  </a:lnTo>
                  <a:lnTo>
                    <a:pt x="476986" y="496239"/>
                  </a:lnTo>
                  <a:lnTo>
                    <a:pt x="477050" y="497509"/>
                  </a:lnTo>
                  <a:lnTo>
                    <a:pt x="477177" y="497141"/>
                  </a:lnTo>
                  <a:lnTo>
                    <a:pt x="476935" y="499046"/>
                  </a:lnTo>
                  <a:lnTo>
                    <a:pt x="477685" y="497509"/>
                  </a:lnTo>
                  <a:close/>
                </a:path>
                <a:path w="517525" h="518795">
                  <a:moveTo>
                    <a:pt x="484009" y="493572"/>
                  </a:moveTo>
                  <a:lnTo>
                    <a:pt x="483247" y="494842"/>
                  </a:lnTo>
                  <a:lnTo>
                    <a:pt x="483476" y="494893"/>
                  </a:lnTo>
                  <a:lnTo>
                    <a:pt x="483616" y="494512"/>
                  </a:lnTo>
                  <a:lnTo>
                    <a:pt x="483806" y="494068"/>
                  </a:lnTo>
                  <a:lnTo>
                    <a:pt x="484009" y="493572"/>
                  </a:lnTo>
                  <a:close/>
                </a:path>
                <a:path w="517525" h="518795">
                  <a:moveTo>
                    <a:pt x="485521" y="507479"/>
                  </a:moveTo>
                  <a:lnTo>
                    <a:pt x="485051" y="506399"/>
                  </a:lnTo>
                  <a:lnTo>
                    <a:pt x="484466" y="507669"/>
                  </a:lnTo>
                  <a:lnTo>
                    <a:pt x="485419" y="507669"/>
                  </a:lnTo>
                  <a:lnTo>
                    <a:pt x="485521" y="507479"/>
                  </a:lnTo>
                  <a:close/>
                </a:path>
                <a:path w="517525" h="518795">
                  <a:moveTo>
                    <a:pt x="491464" y="511467"/>
                  </a:moveTo>
                  <a:lnTo>
                    <a:pt x="491083" y="512699"/>
                  </a:lnTo>
                  <a:lnTo>
                    <a:pt x="491261" y="512203"/>
                  </a:lnTo>
                  <a:lnTo>
                    <a:pt x="491363" y="511822"/>
                  </a:lnTo>
                  <a:lnTo>
                    <a:pt x="491464" y="511492"/>
                  </a:lnTo>
                  <a:close/>
                </a:path>
                <a:path w="517525" h="518795">
                  <a:moveTo>
                    <a:pt x="492785" y="496608"/>
                  </a:moveTo>
                  <a:lnTo>
                    <a:pt x="492607" y="496430"/>
                  </a:lnTo>
                  <a:lnTo>
                    <a:pt x="491858" y="499275"/>
                  </a:lnTo>
                  <a:lnTo>
                    <a:pt x="491477" y="500507"/>
                  </a:lnTo>
                  <a:lnTo>
                    <a:pt x="491883" y="499351"/>
                  </a:lnTo>
                  <a:lnTo>
                    <a:pt x="492163" y="498830"/>
                  </a:lnTo>
                  <a:lnTo>
                    <a:pt x="492404" y="498652"/>
                  </a:lnTo>
                  <a:lnTo>
                    <a:pt x="492544" y="498106"/>
                  </a:lnTo>
                  <a:lnTo>
                    <a:pt x="492658" y="497446"/>
                  </a:lnTo>
                  <a:lnTo>
                    <a:pt x="492785" y="496608"/>
                  </a:lnTo>
                  <a:close/>
                </a:path>
                <a:path w="517525" h="518795">
                  <a:moveTo>
                    <a:pt x="494804" y="498068"/>
                  </a:moveTo>
                  <a:lnTo>
                    <a:pt x="494258" y="496785"/>
                  </a:lnTo>
                  <a:lnTo>
                    <a:pt x="494449" y="496163"/>
                  </a:lnTo>
                  <a:lnTo>
                    <a:pt x="493699" y="497052"/>
                  </a:lnTo>
                  <a:lnTo>
                    <a:pt x="493522" y="497293"/>
                  </a:lnTo>
                  <a:lnTo>
                    <a:pt x="493890" y="498398"/>
                  </a:lnTo>
                  <a:lnTo>
                    <a:pt x="494804" y="498068"/>
                  </a:lnTo>
                  <a:close/>
                </a:path>
                <a:path w="517525" h="518795">
                  <a:moveTo>
                    <a:pt x="495033" y="514019"/>
                  </a:moveTo>
                  <a:lnTo>
                    <a:pt x="494715" y="514451"/>
                  </a:lnTo>
                  <a:lnTo>
                    <a:pt x="494474" y="515289"/>
                  </a:lnTo>
                  <a:lnTo>
                    <a:pt x="494614" y="515480"/>
                  </a:lnTo>
                  <a:lnTo>
                    <a:pt x="495033" y="514019"/>
                  </a:lnTo>
                  <a:close/>
                </a:path>
                <a:path w="517525" h="518795">
                  <a:moveTo>
                    <a:pt x="495427" y="516559"/>
                  </a:moveTo>
                  <a:lnTo>
                    <a:pt x="494614" y="515480"/>
                  </a:lnTo>
                  <a:lnTo>
                    <a:pt x="494309" y="516559"/>
                  </a:lnTo>
                  <a:lnTo>
                    <a:pt x="495427" y="516559"/>
                  </a:lnTo>
                  <a:close/>
                </a:path>
                <a:path w="517525" h="518795">
                  <a:moveTo>
                    <a:pt x="497217" y="503859"/>
                  </a:moveTo>
                  <a:lnTo>
                    <a:pt x="496277" y="504659"/>
                  </a:lnTo>
                  <a:lnTo>
                    <a:pt x="496074" y="505802"/>
                  </a:lnTo>
                  <a:lnTo>
                    <a:pt x="497217" y="503859"/>
                  </a:lnTo>
                  <a:close/>
                </a:path>
                <a:path w="517525" h="518795">
                  <a:moveTo>
                    <a:pt x="499427" y="502285"/>
                  </a:moveTo>
                  <a:lnTo>
                    <a:pt x="499414" y="501738"/>
                  </a:lnTo>
                  <a:lnTo>
                    <a:pt x="498119" y="501116"/>
                  </a:lnTo>
                  <a:lnTo>
                    <a:pt x="499427" y="502285"/>
                  </a:lnTo>
                  <a:close/>
                </a:path>
                <a:path w="517525" h="518795">
                  <a:moveTo>
                    <a:pt x="499960" y="501992"/>
                  </a:moveTo>
                  <a:lnTo>
                    <a:pt x="499579" y="499516"/>
                  </a:lnTo>
                  <a:lnTo>
                    <a:pt x="499414" y="499541"/>
                  </a:lnTo>
                  <a:lnTo>
                    <a:pt x="499414" y="501738"/>
                  </a:lnTo>
                  <a:lnTo>
                    <a:pt x="499960" y="501992"/>
                  </a:lnTo>
                  <a:close/>
                </a:path>
                <a:path w="517525" h="518795">
                  <a:moveTo>
                    <a:pt x="499986" y="503859"/>
                  </a:moveTo>
                  <a:lnTo>
                    <a:pt x="498703" y="505129"/>
                  </a:lnTo>
                  <a:lnTo>
                    <a:pt x="499630" y="505129"/>
                  </a:lnTo>
                  <a:lnTo>
                    <a:pt x="499986" y="503859"/>
                  </a:lnTo>
                  <a:close/>
                </a:path>
                <a:path w="517525" h="518795">
                  <a:moveTo>
                    <a:pt x="500138" y="499414"/>
                  </a:moveTo>
                  <a:lnTo>
                    <a:pt x="498995" y="495719"/>
                  </a:lnTo>
                  <a:lnTo>
                    <a:pt x="499579" y="499516"/>
                  </a:lnTo>
                  <a:lnTo>
                    <a:pt x="500138" y="499414"/>
                  </a:lnTo>
                  <a:close/>
                </a:path>
                <a:path w="517525" h="518795">
                  <a:moveTo>
                    <a:pt x="503694" y="503859"/>
                  </a:moveTo>
                  <a:lnTo>
                    <a:pt x="503516" y="503859"/>
                  </a:lnTo>
                  <a:lnTo>
                    <a:pt x="503694" y="503859"/>
                  </a:lnTo>
                  <a:close/>
                </a:path>
                <a:path w="517525" h="518795">
                  <a:moveTo>
                    <a:pt x="503758" y="517804"/>
                  </a:moveTo>
                  <a:lnTo>
                    <a:pt x="503580" y="513918"/>
                  </a:lnTo>
                  <a:lnTo>
                    <a:pt x="502805" y="515594"/>
                  </a:lnTo>
                  <a:lnTo>
                    <a:pt x="503186" y="515912"/>
                  </a:lnTo>
                  <a:lnTo>
                    <a:pt x="503428" y="518045"/>
                  </a:lnTo>
                  <a:lnTo>
                    <a:pt x="503758" y="517804"/>
                  </a:lnTo>
                  <a:close/>
                </a:path>
                <a:path w="517525" h="518795">
                  <a:moveTo>
                    <a:pt x="504024" y="517613"/>
                  </a:moveTo>
                  <a:lnTo>
                    <a:pt x="503758" y="517804"/>
                  </a:lnTo>
                  <a:lnTo>
                    <a:pt x="503783" y="518198"/>
                  </a:lnTo>
                  <a:lnTo>
                    <a:pt x="504024" y="517613"/>
                  </a:lnTo>
                  <a:close/>
                </a:path>
                <a:path w="517525" h="518795">
                  <a:moveTo>
                    <a:pt x="504393" y="516699"/>
                  </a:moveTo>
                  <a:lnTo>
                    <a:pt x="504024" y="517613"/>
                  </a:lnTo>
                  <a:lnTo>
                    <a:pt x="504151" y="517525"/>
                  </a:lnTo>
                  <a:lnTo>
                    <a:pt x="504393" y="516699"/>
                  </a:lnTo>
                  <a:close/>
                </a:path>
                <a:path w="517525" h="518795">
                  <a:moveTo>
                    <a:pt x="504685" y="515670"/>
                  </a:moveTo>
                  <a:lnTo>
                    <a:pt x="504405" y="516699"/>
                  </a:lnTo>
                  <a:lnTo>
                    <a:pt x="504482" y="516496"/>
                  </a:lnTo>
                  <a:lnTo>
                    <a:pt x="504571" y="516166"/>
                  </a:lnTo>
                  <a:lnTo>
                    <a:pt x="504685" y="515670"/>
                  </a:lnTo>
                  <a:close/>
                </a:path>
                <a:path w="517525" h="518795">
                  <a:moveTo>
                    <a:pt x="506234" y="516712"/>
                  </a:moveTo>
                  <a:lnTo>
                    <a:pt x="505980" y="516712"/>
                  </a:lnTo>
                  <a:lnTo>
                    <a:pt x="505841" y="516661"/>
                  </a:lnTo>
                  <a:lnTo>
                    <a:pt x="506006" y="516788"/>
                  </a:lnTo>
                  <a:lnTo>
                    <a:pt x="506234" y="516712"/>
                  </a:lnTo>
                  <a:close/>
                </a:path>
                <a:path w="517525" h="518795">
                  <a:moveTo>
                    <a:pt x="506755" y="515531"/>
                  </a:moveTo>
                  <a:lnTo>
                    <a:pt x="506539" y="516242"/>
                  </a:lnTo>
                  <a:lnTo>
                    <a:pt x="506412" y="516597"/>
                  </a:lnTo>
                  <a:lnTo>
                    <a:pt x="506234" y="516724"/>
                  </a:lnTo>
                  <a:lnTo>
                    <a:pt x="506450" y="516661"/>
                  </a:lnTo>
                  <a:lnTo>
                    <a:pt x="506666" y="516191"/>
                  </a:lnTo>
                  <a:lnTo>
                    <a:pt x="506755" y="515785"/>
                  </a:lnTo>
                  <a:lnTo>
                    <a:pt x="506755" y="515531"/>
                  </a:lnTo>
                  <a:close/>
                </a:path>
                <a:path w="517525" h="518795">
                  <a:moveTo>
                    <a:pt x="507022" y="516343"/>
                  </a:moveTo>
                  <a:lnTo>
                    <a:pt x="506857" y="516470"/>
                  </a:lnTo>
                  <a:lnTo>
                    <a:pt x="506704" y="516559"/>
                  </a:lnTo>
                  <a:lnTo>
                    <a:pt x="506552" y="516623"/>
                  </a:lnTo>
                  <a:lnTo>
                    <a:pt x="506425" y="517144"/>
                  </a:lnTo>
                  <a:lnTo>
                    <a:pt x="506615" y="517004"/>
                  </a:lnTo>
                  <a:lnTo>
                    <a:pt x="506818" y="516724"/>
                  </a:lnTo>
                  <a:lnTo>
                    <a:pt x="507022" y="516343"/>
                  </a:lnTo>
                  <a:close/>
                </a:path>
                <a:path w="517525" h="518795">
                  <a:moveTo>
                    <a:pt x="508546" y="512749"/>
                  </a:moveTo>
                  <a:lnTo>
                    <a:pt x="507936" y="511479"/>
                  </a:lnTo>
                  <a:lnTo>
                    <a:pt x="507784" y="512749"/>
                  </a:lnTo>
                  <a:lnTo>
                    <a:pt x="508546" y="512749"/>
                  </a:lnTo>
                  <a:close/>
                </a:path>
                <a:path w="517525" h="518795">
                  <a:moveTo>
                    <a:pt x="508787" y="508939"/>
                  </a:moveTo>
                  <a:lnTo>
                    <a:pt x="506818" y="511479"/>
                  </a:lnTo>
                  <a:lnTo>
                    <a:pt x="506882" y="509536"/>
                  </a:lnTo>
                  <a:lnTo>
                    <a:pt x="506958" y="508939"/>
                  </a:lnTo>
                  <a:lnTo>
                    <a:pt x="507123" y="507669"/>
                  </a:lnTo>
                  <a:lnTo>
                    <a:pt x="507834" y="507669"/>
                  </a:lnTo>
                  <a:lnTo>
                    <a:pt x="507428" y="505129"/>
                  </a:lnTo>
                  <a:lnTo>
                    <a:pt x="506755" y="508939"/>
                  </a:lnTo>
                  <a:lnTo>
                    <a:pt x="506526" y="506399"/>
                  </a:lnTo>
                  <a:lnTo>
                    <a:pt x="506704" y="505129"/>
                  </a:lnTo>
                  <a:lnTo>
                    <a:pt x="505980" y="505968"/>
                  </a:lnTo>
                  <a:lnTo>
                    <a:pt x="506107" y="503859"/>
                  </a:lnTo>
                  <a:lnTo>
                    <a:pt x="506488" y="503859"/>
                  </a:lnTo>
                  <a:lnTo>
                    <a:pt x="505510" y="501319"/>
                  </a:lnTo>
                  <a:lnTo>
                    <a:pt x="503377" y="507669"/>
                  </a:lnTo>
                  <a:lnTo>
                    <a:pt x="503516" y="503961"/>
                  </a:lnTo>
                  <a:lnTo>
                    <a:pt x="501294" y="505129"/>
                  </a:lnTo>
                  <a:lnTo>
                    <a:pt x="502818" y="506399"/>
                  </a:lnTo>
                  <a:lnTo>
                    <a:pt x="500430" y="510209"/>
                  </a:lnTo>
                  <a:lnTo>
                    <a:pt x="500545" y="508939"/>
                  </a:lnTo>
                  <a:lnTo>
                    <a:pt x="500659" y="507669"/>
                  </a:lnTo>
                  <a:lnTo>
                    <a:pt x="500761" y="506399"/>
                  </a:lnTo>
                  <a:lnTo>
                    <a:pt x="501091" y="502589"/>
                  </a:lnTo>
                  <a:lnTo>
                    <a:pt x="500189" y="505129"/>
                  </a:lnTo>
                  <a:lnTo>
                    <a:pt x="499821" y="505129"/>
                  </a:lnTo>
                  <a:lnTo>
                    <a:pt x="498894" y="506399"/>
                  </a:lnTo>
                  <a:lnTo>
                    <a:pt x="498487" y="503859"/>
                  </a:lnTo>
                  <a:lnTo>
                    <a:pt x="495744" y="507669"/>
                  </a:lnTo>
                  <a:lnTo>
                    <a:pt x="496074" y="505802"/>
                  </a:lnTo>
                  <a:lnTo>
                    <a:pt x="495719" y="506399"/>
                  </a:lnTo>
                  <a:lnTo>
                    <a:pt x="495909" y="505129"/>
                  </a:lnTo>
                  <a:lnTo>
                    <a:pt x="495935" y="504952"/>
                  </a:lnTo>
                  <a:lnTo>
                    <a:pt x="496277" y="504659"/>
                  </a:lnTo>
                  <a:lnTo>
                    <a:pt x="496646" y="502589"/>
                  </a:lnTo>
                  <a:lnTo>
                    <a:pt x="496036" y="504278"/>
                  </a:lnTo>
                  <a:lnTo>
                    <a:pt x="496646" y="500049"/>
                  </a:lnTo>
                  <a:lnTo>
                    <a:pt x="494258" y="506399"/>
                  </a:lnTo>
                  <a:lnTo>
                    <a:pt x="493877" y="503859"/>
                  </a:lnTo>
                  <a:lnTo>
                    <a:pt x="494817" y="501319"/>
                  </a:lnTo>
                  <a:lnTo>
                    <a:pt x="495350" y="502589"/>
                  </a:lnTo>
                  <a:lnTo>
                    <a:pt x="495173" y="501319"/>
                  </a:lnTo>
                  <a:lnTo>
                    <a:pt x="494995" y="500049"/>
                  </a:lnTo>
                  <a:lnTo>
                    <a:pt x="493331" y="505129"/>
                  </a:lnTo>
                  <a:lnTo>
                    <a:pt x="493344" y="503859"/>
                  </a:lnTo>
                  <a:lnTo>
                    <a:pt x="493356" y="502589"/>
                  </a:lnTo>
                  <a:lnTo>
                    <a:pt x="493395" y="498779"/>
                  </a:lnTo>
                  <a:lnTo>
                    <a:pt x="492404" y="498779"/>
                  </a:lnTo>
                  <a:lnTo>
                    <a:pt x="491490" y="502589"/>
                  </a:lnTo>
                  <a:lnTo>
                    <a:pt x="490334" y="500049"/>
                  </a:lnTo>
                  <a:lnTo>
                    <a:pt x="488708" y="501319"/>
                  </a:lnTo>
                  <a:lnTo>
                    <a:pt x="489089" y="500049"/>
                  </a:lnTo>
                  <a:lnTo>
                    <a:pt x="486689" y="498779"/>
                  </a:lnTo>
                  <a:lnTo>
                    <a:pt x="485800" y="497509"/>
                  </a:lnTo>
                  <a:lnTo>
                    <a:pt x="486003" y="496239"/>
                  </a:lnTo>
                  <a:lnTo>
                    <a:pt x="484822" y="500049"/>
                  </a:lnTo>
                  <a:lnTo>
                    <a:pt x="483730" y="498779"/>
                  </a:lnTo>
                  <a:lnTo>
                    <a:pt x="482612" y="500049"/>
                  </a:lnTo>
                  <a:lnTo>
                    <a:pt x="483209" y="497509"/>
                  </a:lnTo>
                  <a:lnTo>
                    <a:pt x="483590" y="496239"/>
                  </a:lnTo>
                  <a:lnTo>
                    <a:pt x="484339" y="496239"/>
                  </a:lnTo>
                  <a:lnTo>
                    <a:pt x="483489" y="494969"/>
                  </a:lnTo>
                  <a:lnTo>
                    <a:pt x="482981" y="496227"/>
                  </a:lnTo>
                  <a:lnTo>
                    <a:pt x="482536" y="497509"/>
                  </a:lnTo>
                  <a:lnTo>
                    <a:pt x="481863" y="497509"/>
                  </a:lnTo>
                  <a:lnTo>
                    <a:pt x="482777" y="494969"/>
                  </a:lnTo>
                  <a:lnTo>
                    <a:pt x="481596" y="494969"/>
                  </a:lnTo>
                  <a:lnTo>
                    <a:pt x="479615" y="497509"/>
                  </a:lnTo>
                  <a:lnTo>
                    <a:pt x="478624" y="494969"/>
                  </a:lnTo>
                  <a:lnTo>
                    <a:pt x="477964" y="497141"/>
                  </a:lnTo>
                  <a:lnTo>
                    <a:pt x="477939" y="502589"/>
                  </a:lnTo>
                  <a:lnTo>
                    <a:pt x="475919" y="503859"/>
                  </a:lnTo>
                  <a:lnTo>
                    <a:pt x="476199" y="502589"/>
                  </a:lnTo>
                  <a:lnTo>
                    <a:pt x="476491" y="501319"/>
                  </a:lnTo>
                  <a:lnTo>
                    <a:pt x="476453" y="500049"/>
                  </a:lnTo>
                  <a:lnTo>
                    <a:pt x="476605" y="498779"/>
                  </a:lnTo>
                  <a:lnTo>
                    <a:pt x="476872" y="497509"/>
                  </a:lnTo>
                  <a:lnTo>
                    <a:pt x="476300" y="497509"/>
                  </a:lnTo>
                  <a:lnTo>
                    <a:pt x="476796" y="496239"/>
                  </a:lnTo>
                  <a:lnTo>
                    <a:pt x="476948" y="496239"/>
                  </a:lnTo>
                  <a:lnTo>
                    <a:pt x="476516" y="494969"/>
                  </a:lnTo>
                  <a:lnTo>
                    <a:pt x="476694" y="493699"/>
                  </a:lnTo>
                  <a:lnTo>
                    <a:pt x="476453" y="493699"/>
                  </a:lnTo>
                  <a:lnTo>
                    <a:pt x="475983" y="496239"/>
                  </a:lnTo>
                  <a:lnTo>
                    <a:pt x="474281" y="496239"/>
                  </a:lnTo>
                  <a:lnTo>
                    <a:pt x="474992" y="494969"/>
                  </a:lnTo>
                  <a:lnTo>
                    <a:pt x="475703" y="493699"/>
                  </a:lnTo>
                  <a:lnTo>
                    <a:pt x="475310" y="492429"/>
                  </a:lnTo>
                  <a:lnTo>
                    <a:pt x="474662" y="493699"/>
                  </a:lnTo>
                  <a:lnTo>
                    <a:pt x="474319" y="492429"/>
                  </a:lnTo>
                  <a:lnTo>
                    <a:pt x="473494" y="494969"/>
                  </a:lnTo>
                  <a:lnTo>
                    <a:pt x="473176" y="494969"/>
                  </a:lnTo>
                  <a:lnTo>
                    <a:pt x="473468" y="493699"/>
                  </a:lnTo>
                  <a:lnTo>
                    <a:pt x="473570" y="492429"/>
                  </a:lnTo>
                  <a:lnTo>
                    <a:pt x="472617" y="493699"/>
                  </a:lnTo>
                  <a:lnTo>
                    <a:pt x="470700" y="492429"/>
                  </a:lnTo>
                  <a:lnTo>
                    <a:pt x="470598" y="496239"/>
                  </a:lnTo>
                  <a:lnTo>
                    <a:pt x="470471" y="496239"/>
                  </a:lnTo>
                  <a:lnTo>
                    <a:pt x="467702" y="498779"/>
                  </a:lnTo>
                  <a:lnTo>
                    <a:pt x="467372" y="496239"/>
                  </a:lnTo>
                  <a:lnTo>
                    <a:pt x="467207" y="494969"/>
                  </a:lnTo>
                  <a:lnTo>
                    <a:pt x="467042" y="493699"/>
                  </a:lnTo>
                  <a:lnTo>
                    <a:pt x="466877" y="492429"/>
                  </a:lnTo>
                  <a:lnTo>
                    <a:pt x="464591" y="493699"/>
                  </a:lnTo>
                  <a:lnTo>
                    <a:pt x="464883" y="492429"/>
                  </a:lnTo>
                  <a:lnTo>
                    <a:pt x="463397" y="493699"/>
                  </a:lnTo>
                  <a:lnTo>
                    <a:pt x="462114" y="492429"/>
                  </a:lnTo>
                  <a:lnTo>
                    <a:pt x="460679" y="494969"/>
                  </a:lnTo>
                  <a:lnTo>
                    <a:pt x="460336" y="494969"/>
                  </a:lnTo>
                  <a:lnTo>
                    <a:pt x="460387" y="492429"/>
                  </a:lnTo>
                  <a:lnTo>
                    <a:pt x="460883" y="491159"/>
                  </a:lnTo>
                  <a:lnTo>
                    <a:pt x="459790" y="492429"/>
                  </a:lnTo>
                  <a:lnTo>
                    <a:pt x="459346" y="493699"/>
                  </a:lnTo>
                  <a:lnTo>
                    <a:pt x="458965" y="492429"/>
                  </a:lnTo>
                  <a:lnTo>
                    <a:pt x="458571" y="491159"/>
                  </a:lnTo>
                  <a:lnTo>
                    <a:pt x="459943" y="489889"/>
                  </a:lnTo>
                  <a:lnTo>
                    <a:pt x="458952" y="488619"/>
                  </a:lnTo>
                  <a:lnTo>
                    <a:pt x="459155" y="487349"/>
                  </a:lnTo>
                  <a:lnTo>
                    <a:pt x="457161" y="489889"/>
                  </a:lnTo>
                  <a:lnTo>
                    <a:pt x="457733" y="488619"/>
                  </a:lnTo>
                  <a:lnTo>
                    <a:pt x="458317" y="487349"/>
                  </a:lnTo>
                  <a:lnTo>
                    <a:pt x="457250" y="486079"/>
                  </a:lnTo>
                  <a:lnTo>
                    <a:pt x="456476" y="486079"/>
                  </a:lnTo>
                  <a:lnTo>
                    <a:pt x="456742" y="488619"/>
                  </a:lnTo>
                  <a:lnTo>
                    <a:pt x="455091" y="488619"/>
                  </a:lnTo>
                  <a:lnTo>
                    <a:pt x="456387" y="484809"/>
                  </a:lnTo>
                  <a:lnTo>
                    <a:pt x="455307" y="479729"/>
                  </a:lnTo>
                  <a:lnTo>
                    <a:pt x="450100" y="491159"/>
                  </a:lnTo>
                  <a:lnTo>
                    <a:pt x="450265" y="487349"/>
                  </a:lnTo>
                  <a:lnTo>
                    <a:pt x="450303" y="486422"/>
                  </a:lnTo>
                  <a:lnTo>
                    <a:pt x="449795" y="487349"/>
                  </a:lnTo>
                  <a:lnTo>
                    <a:pt x="448856" y="487349"/>
                  </a:lnTo>
                  <a:lnTo>
                    <a:pt x="448957" y="486079"/>
                  </a:lnTo>
                  <a:lnTo>
                    <a:pt x="446024" y="486079"/>
                  </a:lnTo>
                  <a:lnTo>
                    <a:pt x="444715" y="486079"/>
                  </a:lnTo>
                  <a:lnTo>
                    <a:pt x="443903" y="488619"/>
                  </a:lnTo>
                  <a:lnTo>
                    <a:pt x="442391" y="489889"/>
                  </a:lnTo>
                  <a:lnTo>
                    <a:pt x="441452" y="488619"/>
                  </a:lnTo>
                  <a:lnTo>
                    <a:pt x="442671" y="484809"/>
                  </a:lnTo>
                  <a:lnTo>
                    <a:pt x="443649" y="483539"/>
                  </a:lnTo>
                  <a:lnTo>
                    <a:pt x="443928" y="483539"/>
                  </a:lnTo>
                  <a:lnTo>
                    <a:pt x="443788" y="484809"/>
                  </a:lnTo>
                  <a:lnTo>
                    <a:pt x="444271" y="483539"/>
                  </a:lnTo>
                  <a:lnTo>
                    <a:pt x="444220" y="482269"/>
                  </a:lnTo>
                  <a:lnTo>
                    <a:pt x="443103" y="482269"/>
                  </a:lnTo>
                  <a:lnTo>
                    <a:pt x="442861" y="481888"/>
                  </a:lnTo>
                  <a:lnTo>
                    <a:pt x="443687" y="479729"/>
                  </a:lnTo>
                  <a:lnTo>
                    <a:pt x="442506" y="480999"/>
                  </a:lnTo>
                  <a:lnTo>
                    <a:pt x="442582" y="481431"/>
                  </a:lnTo>
                  <a:lnTo>
                    <a:pt x="442315" y="480999"/>
                  </a:lnTo>
                  <a:lnTo>
                    <a:pt x="440994" y="482269"/>
                  </a:lnTo>
                  <a:lnTo>
                    <a:pt x="439978" y="479729"/>
                  </a:lnTo>
                  <a:lnTo>
                    <a:pt x="439902" y="481431"/>
                  </a:lnTo>
                  <a:lnTo>
                    <a:pt x="439737" y="482269"/>
                  </a:lnTo>
                  <a:lnTo>
                    <a:pt x="439521" y="482269"/>
                  </a:lnTo>
                  <a:lnTo>
                    <a:pt x="437997" y="479793"/>
                  </a:lnTo>
                  <a:lnTo>
                    <a:pt x="437896" y="484809"/>
                  </a:lnTo>
                  <a:lnTo>
                    <a:pt x="436333" y="484809"/>
                  </a:lnTo>
                  <a:lnTo>
                    <a:pt x="436232" y="483539"/>
                  </a:lnTo>
                  <a:lnTo>
                    <a:pt x="436130" y="482269"/>
                  </a:lnTo>
                  <a:lnTo>
                    <a:pt x="437083" y="480999"/>
                  </a:lnTo>
                  <a:lnTo>
                    <a:pt x="437959" y="479844"/>
                  </a:lnTo>
                  <a:lnTo>
                    <a:pt x="436130" y="480999"/>
                  </a:lnTo>
                  <a:lnTo>
                    <a:pt x="435698" y="479729"/>
                  </a:lnTo>
                  <a:lnTo>
                    <a:pt x="436676" y="478459"/>
                  </a:lnTo>
                  <a:lnTo>
                    <a:pt x="437667" y="477189"/>
                  </a:lnTo>
                  <a:lnTo>
                    <a:pt x="435635" y="478459"/>
                  </a:lnTo>
                  <a:lnTo>
                    <a:pt x="435749" y="475919"/>
                  </a:lnTo>
                  <a:lnTo>
                    <a:pt x="434568" y="475919"/>
                  </a:lnTo>
                  <a:lnTo>
                    <a:pt x="433984" y="475919"/>
                  </a:lnTo>
                  <a:lnTo>
                    <a:pt x="433387" y="475919"/>
                  </a:lnTo>
                  <a:lnTo>
                    <a:pt x="433311" y="478459"/>
                  </a:lnTo>
                  <a:lnTo>
                    <a:pt x="431965" y="479577"/>
                  </a:lnTo>
                  <a:lnTo>
                    <a:pt x="431927" y="479729"/>
                  </a:lnTo>
                  <a:lnTo>
                    <a:pt x="431774" y="479729"/>
                  </a:lnTo>
                  <a:lnTo>
                    <a:pt x="431761" y="479577"/>
                  </a:lnTo>
                  <a:lnTo>
                    <a:pt x="431825" y="478459"/>
                  </a:lnTo>
                  <a:lnTo>
                    <a:pt x="431533" y="474649"/>
                  </a:lnTo>
                  <a:lnTo>
                    <a:pt x="432130" y="474649"/>
                  </a:lnTo>
                  <a:lnTo>
                    <a:pt x="432193" y="473379"/>
                  </a:lnTo>
                  <a:lnTo>
                    <a:pt x="432562" y="473379"/>
                  </a:lnTo>
                  <a:lnTo>
                    <a:pt x="431965" y="469569"/>
                  </a:lnTo>
                  <a:lnTo>
                    <a:pt x="431228" y="473824"/>
                  </a:lnTo>
                  <a:lnTo>
                    <a:pt x="431228" y="479044"/>
                  </a:lnTo>
                  <a:lnTo>
                    <a:pt x="429755" y="480999"/>
                  </a:lnTo>
                  <a:lnTo>
                    <a:pt x="430644" y="478459"/>
                  </a:lnTo>
                  <a:lnTo>
                    <a:pt x="431228" y="479044"/>
                  </a:lnTo>
                  <a:lnTo>
                    <a:pt x="431228" y="473824"/>
                  </a:lnTo>
                  <a:lnTo>
                    <a:pt x="430644" y="477189"/>
                  </a:lnTo>
                  <a:lnTo>
                    <a:pt x="429031" y="475919"/>
                  </a:lnTo>
                  <a:lnTo>
                    <a:pt x="429856" y="474649"/>
                  </a:lnTo>
                  <a:lnTo>
                    <a:pt x="429844" y="473798"/>
                  </a:lnTo>
                  <a:lnTo>
                    <a:pt x="428713" y="475919"/>
                  </a:lnTo>
                  <a:lnTo>
                    <a:pt x="427659" y="477189"/>
                  </a:lnTo>
                  <a:lnTo>
                    <a:pt x="427075" y="475919"/>
                  </a:lnTo>
                  <a:lnTo>
                    <a:pt x="426161" y="477189"/>
                  </a:lnTo>
                  <a:lnTo>
                    <a:pt x="425665" y="477189"/>
                  </a:lnTo>
                  <a:lnTo>
                    <a:pt x="426059" y="478459"/>
                  </a:lnTo>
                  <a:lnTo>
                    <a:pt x="425234" y="479729"/>
                  </a:lnTo>
                  <a:lnTo>
                    <a:pt x="423849" y="479729"/>
                  </a:lnTo>
                  <a:lnTo>
                    <a:pt x="422897" y="480999"/>
                  </a:lnTo>
                  <a:lnTo>
                    <a:pt x="423138" y="479729"/>
                  </a:lnTo>
                  <a:lnTo>
                    <a:pt x="424116" y="474649"/>
                  </a:lnTo>
                  <a:lnTo>
                    <a:pt x="422249" y="475919"/>
                  </a:lnTo>
                  <a:lnTo>
                    <a:pt x="422148" y="474649"/>
                  </a:lnTo>
                  <a:lnTo>
                    <a:pt x="423367" y="473379"/>
                  </a:lnTo>
                  <a:lnTo>
                    <a:pt x="423202" y="472109"/>
                  </a:lnTo>
                  <a:lnTo>
                    <a:pt x="421119" y="473379"/>
                  </a:lnTo>
                  <a:lnTo>
                    <a:pt x="421652" y="472109"/>
                  </a:lnTo>
                  <a:lnTo>
                    <a:pt x="422719" y="469569"/>
                  </a:lnTo>
                  <a:lnTo>
                    <a:pt x="420738" y="470839"/>
                  </a:lnTo>
                  <a:lnTo>
                    <a:pt x="420471" y="472198"/>
                  </a:lnTo>
                  <a:lnTo>
                    <a:pt x="418769" y="474649"/>
                  </a:lnTo>
                  <a:lnTo>
                    <a:pt x="421538" y="473379"/>
                  </a:lnTo>
                  <a:lnTo>
                    <a:pt x="421068" y="473837"/>
                  </a:lnTo>
                  <a:lnTo>
                    <a:pt x="421068" y="475919"/>
                  </a:lnTo>
                  <a:lnTo>
                    <a:pt x="420001" y="476935"/>
                  </a:lnTo>
                  <a:lnTo>
                    <a:pt x="420001" y="477189"/>
                  </a:lnTo>
                  <a:lnTo>
                    <a:pt x="419608" y="479729"/>
                  </a:lnTo>
                  <a:lnTo>
                    <a:pt x="419862" y="477189"/>
                  </a:lnTo>
                  <a:lnTo>
                    <a:pt x="420001" y="477189"/>
                  </a:lnTo>
                  <a:lnTo>
                    <a:pt x="420001" y="476935"/>
                  </a:lnTo>
                  <a:lnTo>
                    <a:pt x="419874" y="477050"/>
                  </a:lnTo>
                  <a:lnTo>
                    <a:pt x="419887" y="476846"/>
                  </a:lnTo>
                  <a:lnTo>
                    <a:pt x="420814" y="475919"/>
                  </a:lnTo>
                  <a:lnTo>
                    <a:pt x="421068" y="475919"/>
                  </a:lnTo>
                  <a:lnTo>
                    <a:pt x="421068" y="473837"/>
                  </a:lnTo>
                  <a:lnTo>
                    <a:pt x="418922" y="475919"/>
                  </a:lnTo>
                  <a:lnTo>
                    <a:pt x="419417" y="476910"/>
                  </a:lnTo>
                  <a:lnTo>
                    <a:pt x="419481" y="477050"/>
                  </a:lnTo>
                  <a:lnTo>
                    <a:pt x="419417" y="476910"/>
                  </a:lnTo>
                  <a:lnTo>
                    <a:pt x="417080" y="480999"/>
                  </a:lnTo>
                  <a:lnTo>
                    <a:pt x="416966" y="478459"/>
                  </a:lnTo>
                  <a:lnTo>
                    <a:pt x="417055" y="476846"/>
                  </a:lnTo>
                  <a:lnTo>
                    <a:pt x="417982" y="474649"/>
                  </a:lnTo>
                  <a:lnTo>
                    <a:pt x="418515" y="473379"/>
                  </a:lnTo>
                  <a:lnTo>
                    <a:pt x="419023" y="472198"/>
                  </a:lnTo>
                  <a:lnTo>
                    <a:pt x="419049" y="472071"/>
                  </a:lnTo>
                  <a:lnTo>
                    <a:pt x="418465" y="468299"/>
                  </a:lnTo>
                  <a:lnTo>
                    <a:pt x="415213" y="473379"/>
                  </a:lnTo>
                  <a:lnTo>
                    <a:pt x="413740" y="472109"/>
                  </a:lnTo>
                  <a:lnTo>
                    <a:pt x="414007" y="473379"/>
                  </a:lnTo>
                  <a:lnTo>
                    <a:pt x="412877" y="474649"/>
                  </a:lnTo>
                  <a:lnTo>
                    <a:pt x="412635" y="473379"/>
                  </a:lnTo>
                  <a:lnTo>
                    <a:pt x="411632" y="473379"/>
                  </a:lnTo>
                  <a:lnTo>
                    <a:pt x="412432" y="472109"/>
                  </a:lnTo>
                  <a:lnTo>
                    <a:pt x="412292" y="470839"/>
                  </a:lnTo>
                  <a:lnTo>
                    <a:pt x="412457" y="469569"/>
                  </a:lnTo>
                  <a:lnTo>
                    <a:pt x="411949" y="470839"/>
                  </a:lnTo>
                  <a:lnTo>
                    <a:pt x="411048" y="468299"/>
                  </a:lnTo>
                  <a:lnTo>
                    <a:pt x="409397" y="472109"/>
                  </a:lnTo>
                  <a:lnTo>
                    <a:pt x="409460" y="469569"/>
                  </a:lnTo>
                  <a:lnTo>
                    <a:pt x="408241" y="468299"/>
                  </a:lnTo>
                  <a:lnTo>
                    <a:pt x="405498" y="474649"/>
                  </a:lnTo>
                  <a:lnTo>
                    <a:pt x="404164" y="473379"/>
                  </a:lnTo>
                  <a:lnTo>
                    <a:pt x="405460" y="470839"/>
                  </a:lnTo>
                  <a:lnTo>
                    <a:pt x="405282" y="469569"/>
                  </a:lnTo>
                  <a:lnTo>
                    <a:pt x="405561" y="469353"/>
                  </a:lnTo>
                  <a:lnTo>
                    <a:pt x="405701" y="468299"/>
                  </a:lnTo>
                  <a:lnTo>
                    <a:pt x="403072" y="470839"/>
                  </a:lnTo>
                  <a:lnTo>
                    <a:pt x="403313" y="469569"/>
                  </a:lnTo>
                  <a:lnTo>
                    <a:pt x="402767" y="469569"/>
                  </a:lnTo>
                  <a:lnTo>
                    <a:pt x="401891" y="472109"/>
                  </a:lnTo>
                  <a:lnTo>
                    <a:pt x="400304" y="472109"/>
                  </a:lnTo>
                  <a:lnTo>
                    <a:pt x="399973" y="473379"/>
                  </a:lnTo>
                  <a:lnTo>
                    <a:pt x="400748" y="467029"/>
                  </a:lnTo>
                  <a:lnTo>
                    <a:pt x="395338" y="472109"/>
                  </a:lnTo>
                  <a:lnTo>
                    <a:pt x="396011" y="467029"/>
                  </a:lnTo>
                  <a:lnTo>
                    <a:pt x="391922" y="467029"/>
                  </a:lnTo>
                  <a:lnTo>
                    <a:pt x="392226" y="465759"/>
                  </a:lnTo>
                  <a:lnTo>
                    <a:pt x="392430" y="465759"/>
                  </a:lnTo>
                  <a:lnTo>
                    <a:pt x="391756" y="463219"/>
                  </a:lnTo>
                  <a:lnTo>
                    <a:pt x="389293" y="470839"/>
                  </a:lnTo>
                  <a:lnTo>
                    <a:pt x="388899" y="469569"/>
                  </a:lnTo>
                  <a:lnTo>
                    <a:pt x="388505" y="468299"/>
                  </a:lnTo>
                  <a:lnTo>
                    <a:pt x="388658" y="467029"/>
                  </a:lnTo>
                  <a:lnTo>
                    <a:pt x="388950" y="464489"/>
                  </a:lnTo>
                  <a:lnTo>
                    <a:pt x="390055" y="467029"/>
                  </a:lnTo>
                  <a:lnTo>
                    <a:pt x="390017" y="465759"/>
                  </a:lnTo>
                  <a:lnTo>
                    <a:pt x="390499" y="464489"/>
                  </a:lnTo>
                  <a:lnTo>
                    <a:pt x="392404" y="459409"/>
                  </a:lnTo>
                  <a:lnTo>
                    <a:pt x="387731" y="465759"/>
                  </a:lnTo>
                  <a:lnTo>
                    <a:pt x="388023" y="463219"/>
                  </a:lnTo>
                  <a:lnTo>
                    <a:pt x="388175" y="461949"/>
                  </a:lnTo>
                  <a:lnTo>
                    <a:pt x="388581" y="461949"/>
                  </a:lnTo>
                  <a:lnTo>
                    <a:pt x="388670" y="459409"/>
                  </a:lnTo>
                  <a:lnTo>
                    <a:pt x="385584" y="463219"/>
                  </a:lnTo>
                  <a:lnTo>
                    <a:pt x="384416" y="461949"/>
                  </a:lnTo>
                  <a:lnTo>
                    <a:pt x="384721" y="461949"/>
                  </a:lnTo>
                  <a:lnTo>
                    <a:pt x="384822" y="460679"/>
                  </a:lnTo>
                  <a:lnTo>
                    <a:pt x="382536" y="464489"/>
                  </a:lnTo>
                  <a:lnTo>
                    <a:pt x="379095" y="464489"/>
                  </a:lnTo>
                  <a:lnTo>
                    <a:pt x="377621" y="465759"/>
                  </a:lnTo>
                  <a:lnTo>
                    <a:pt x="377837" y="463219"/>
                  </a:lnTo>
                  <a:lnTo>
                    <a:pt x="377520" y="461949"/>
                  </a:lnTo>
                  <a:lnTo>
                    <a:pt x="378040" y="460679"/>
                  </a:lnTo>
                  <a:lnTo>
                    <a:pt x="375132" y="460679"/>
                  </a:lnTo>
                  <a:lnTo>
                    <a:pt x="373126" y="460679"/>
                  </a:lnTo>
                  <a:lnTo>
                    <a:pt x="370497" y="463219"/>
                  </a:lnTo>
                  <a:lnTo>
                    <a:pt x="371182" y="461949"/>
                  </a:lnTo>
                  <a:lnTo>
                    <a:pt x="373253" y="458139"/>
                  </a:lnTo>
                  <a:lnTo>
                    <a:pt x="371043" y="460679"/>
                  </a:lnTo>
                  <a:lnTo>
                    <a:pt x="371500" y="459409"/>
                  </a:lnTo>
                  <a:lnTo>
                    <a:pt x="372427" y="456869"/>
                  </a:lnTo>
                  <a:lnTo>
                    <a:pt x="371386" y="456869"/>
                  </a:lnTo>
                  <a:lnTo>
                    <a:pt x="368541" y="459409"/>
                  </a:lnTo>
                  <a:lnTo>
                    <a:pt x="367042" y="459409"/>
                  </a:lnTo>
                  <a:lnTo>
                    <a:pt x="367868" y="458330"/>
                  </a:lnTo>
                  <a:lnTo>
                    <a:pt x="366420" y="459409"/>
                  </a:lnTo>
                  <a:lnTo>
                    <a:pt x="365175" y="458139"/>
                  </a:lnTo>
                  <a:lnTo>
                    <a:pt x="366610" y="455599"/>
                  </a:lnTo>
                  <a:lnTo>
                    <a:pt x="368757" y="451789"/>
                  </a:lnTo>
                  <a:lnTo>
                    <a:pt x="362686" y="455599"/>
                  </a:lnTo>
                  <a:lnTo>
                    <a:pt x="363042" y="454329"/>
                  </a:lnTo>
                  <a:lnTo>
                    <a:pt x="363397" y="453059"/>
                  </a:lnTo>
                  <a:lnTo>
                    <a:pt x="363740" y="451789"/>
                  </a:lnTo>
                  <a:lnTo>
                    <a:pt x="364439" y="449249"/>
                  </a:lnTo>
                  <a:lnTo>
                    <a:pt x="360972" y="450519"/>
                  </a:lnTo>
                  <a:lnTo>
                    <a:pt x="360603" y="445439"/>
                  </a:lnTo>
                  <a:lnTo>
                    <a:pt x="357847" y="445439"/>
                  </a:lnTo>
                  <a:lnTo>
                    <a:pt x="356057" y="450519"/>
                  </a:lnTo>
                  <a:lnTo>
                    <a:pt x="357022" y="444169"/>
                  </a:lnTo>
                  <a:lnTo>
                    <a:pt x="356616" y="445147"/>
                  </a:lnTo>
                  <a:lnTo>
                    <a:pt x="356412" y="443712"/>
                  </a:lnTo>
                  <a:lnTo>
                    <a:pt x="356133" y="446278"/>
                  </a:lnTo>
                  <a:lnTo>
                    <a:pt x="355930" y="446468"/>
                  </a:lnTo>
                  <a:lnTo>
                    <a:pt x="356057" y="446493"/>
                  </a:lnTo>
                  <a:lnTo>
                    <a:pt x="354393" y="450519"/>
                  </a:lnTo>
                  <a:lnTo>
                    <a:pt x="353555" y="450519"/>
                  </a:lnTo>
                  <a:lnTo>
                    <a:pt x="353415" y="445439"/>
                  </a:lnTo>
                  <a:lnTo>
                    <a:pt x="353796" y="444169"/>
                  </a:lnTo>
                  <a:lnTo>
                    <a:pt x="354596" y="444169"/>
                  </a:lnTo>
                  <a:lnTo>
                    <a:pt x="355168" y="442899"/>
                  </a:lnTo>
                  <a:lnTo>
                    <a:pt x="354088" y="442899"/>
                  </a:lnTo>
                  <a:lnTo>
                    <a:pt x="354952" y="441629"/>
                  </a:lnTo>
                  <a:lnTo>
                    <a:pt x="355828" y="440359"/>
                  </a:lnTo>
                  <a:lnTo>
                    <a:pt x="355714" y="439089"/>
                  </a:lnTo>
                  <a:lnTo>
                    <a:pt x="354876" y="440359"/>
                  </a:lnTo>
                  <a:lnTo>
                    <a:pt x="353809" y="441629"/>
                  </a:lnTo>
                  <a:lnTo>
                    <a:pt x="353453" y="440359"/>
                  </a:lnTo>
                  <a:lnTo>
                    <a:pt x="353199" y="442899"/>
                  </a:lnTo>
                  <a:lnTo>
                    <a:pt x="349859" y="445439"/>
                  </a:lnTo>
                  <a:lnTo>
                    <a:pt x="351929" y="441629"/>
                  </a:lnTo>
                  <a:lnTo>
                    <a:pt x="353999" y="437819"/>
                  </a:lnTo>
                  <a:lnTo>
                    <a:pt x="350672" y="440359"/>
                  </a:lnTo>
                  <a:lnTo>
                    <a:pt x="352145" y="439089"/>
                  </a:lnTo>
                  <a:lnTo>
                    <a:pt x="350672" y="439089"/>
                  </a:lnTo>
                  <a:lnTo>
                    <a:pt x="348703" y="436549"/>
                  </a:lnTo>
                  <a:lnTo>
                    <a:pt x="345694" y="440105"/>
                  </a:lnTo>
                  <a:lnTo>
                    <a:pt x="346227" y="437819"/>
                  </a:lnTo>
                  <a:lnTo>
                    <a:pt x="346849" y="437819"/>
                  </a:lnTo>
                  <a:lnTo>
                    <a:pt x="344982" y="436549"/>
                  </a:lnTo>
                  <a:lnTo>
                    <a:pt x="339382" y="440359"/>
                  </a:lnTo>
                  <a:lnTo>
                    <a:pt x="339204" y="437819"/>
                  </a:lnTo>
                  <a:lnTo>
                    <a:pt x="339115" y="436549"/>
                  </a:lnTo>
                  <a:lnTo>
                    <a:pt x="339991" y="435279"/>
                  </a:lnTo>
                  <a:lnTo>
                    <a:pt x="339382" y="435279"/>
                  </a:lnTo>
                  <a:lnTo>
                    <a:pt x="337908" y="437819"/>
                  </a:lnTo>
                  <a:lnTo>
                    <a:pt x="338124" y="436549"/>
                  </a:lnTo>
                  <a:lnTo>
                    <a:pt x="338455" y="435279"/>
                  </a:lnTo>
                  <a:lnTo>
                    <a:pt x="339013" y="435279"/>
                  </a:lnTo>
                  <a:lnTo>
                    <a:pt x="338874" y="434009"/>
                  </a:lnTo>
                  <a:lnTo>
                    <a:pt x="336499" y="436549"/>
                  </a:lnTo>
                  <a:lnTo>
                    <a:pt x="336372" y="435279"/>
                  </a:lnTo>
                  <a:lnTo>
                    <a:pt x="337667" y="434009"/>
                  </a:lnTo>
                  <a:lnTo>
                    <a:pt x="336461" y="431469"/>
                  </a:lnTo>
                  <a:lnTo>
                    <a:pt x="332320" y="436549"/>
                  </a:lnTo>
                  <a:lnTo>
                    <a:pt x="329971" y="436549"/>
                  </a:lnTo>
                  <a:lnTo>
                    <a:pt x="330517" y="435279"/>
                  </a:lnTo>
                  <a:lnTo>
                    <a:pt x="332155" y="431469"/>
                  </a:lnTo>
                  <a:lnTo>
                    <a:pt x="331165" y="430199"/>
                  </a:lnTo>
                  <a:lnTo>
                    <a:pt x="330695" y="428929"/>
                  </a:lnTo>
                  <a:lnTo>
                    <a:pt x="331012" y="427659"/>
                  </a:lnTo>
                  <a:lnTo>
                    <a:pt x="328828" y="426389"/>
                  </a:lnTo>
                  <a:lnTo>
                    <a:pt x="325374" y="428688"/>
                  </a:lnTo>
                  <a:lnTo>
                    <a:pt x="325374" y="451789"/>
                  </a:lnTo>
                  <a:lnTo>
                    <a:pt x="324294" y="454113"/>
                  </a:lnTo>
                  <a:lnTo>
                    <a:pt x="324065" y="453059"/>
                  </a:lnTo>
                  <a:lnTo>
                    <a:pt x="325374" y="451789"/>
                  </a:lnTo>
                  <a:lnTo>
                    <a:pt x="325374" y="428688"/>
                  </a:lnTo>
                  <a:lnTo>
                    <a:pt x="324993" y="428929"/>
                  </a:lnTo>
                  <a:lnTo>
                    <a:pt x="321792" y="428929"/>
                  </a:lnTo>
                  <a:lnTo>
                    <a:pt x="322300" y="426389"/>
                  </a:lnTo>
                  <a:lnTo>
                    <a:pt x="322541" y="425119"/>
                  </a:lnTo>
                  <a:lnTo>
                    <a:pt x="322795" y="423849"/>
                  </a:lnTo>
                  <a:lnTo>
                    <a:pt x="317969" y="425119"/>
                  </a:lnTo>
                  <a:lnTo>
                    <a:pt x="317068" y="421309"/>
                  </a:lnTo>
                  <a:lnTo>
                    <a:pt x="317004" y="422579"/>
                  </a:lnTo>
                  <a:lnTo>
                    <a:pt x="315226" y="423849"/>
                  </a:lnTo>
                  <a:lnTo>
                    <a:pt x="314515" y="423849"/>
                  </a:lnTo>
                  <a:lnTo>
                    <a:pt x="311492" y="426389"/>
                  </a:lnTo>
                  <a:lnTo>
                    <a:pt x="312966" y="423849"/>
                  </a:lnTo>
                  <a:lnTo>
                    <a:pt x="313702" y="422579"/>
                  </a:lnTo>
                  <a:lnTo>
                    <a:pt x="313829" y="422579"/>
                  </a:lnTo>
                  <a:lnTo>
                    <a:pt x="315518" y="418769"/>
                  </a:lnTo>
                  <a:lnTo>
                    <a:pt x="313055" y="418769"/>
                  </a:lnTo>
                  <a:lnTo>
                    <a:pt x="310134" y="423849"/>
                  </a:lnTo>
                  <a:lnTo>
                    <a:pt x="309918" y="421309"/>
                  </a:lnTo>
                  <a:lnTo>
                    <a:pt x="309816" y="420039"/>
                  </a:lnTo>
                  <a:lnTo>
                    <a:pt x="307467" y="418769"/>
                  </a:lnTo>
                  <a:lnTo>
                    <a:pt x="305244" y="418769"/>
                  </a:lnTo>
                  <a:lnTo>
                    <a:pt x="305257" y="416229"/>
                  </a:lnTo>
                  <a:lnTo>
                    <a:pt x="305257" y="414959"/>
                  </a:lnTo>
                  <a:lnTo>
                    <a:pt x="304012" y="416229"/>
                  </a:lnTo>
                  <a:lnTo>
                    <a:pt x="302094" y="416229"/>
                  </a:lnTo>
                  <a:lnTo>
                    <a:pt x="303682" y="414959"/>
                  </a:lnTo>
                  <a:lnTo>
                    <a:pt x="302031" y="412419"/>
                  </a:lnTo>
                  <a:lnTo>
                    <a:pt x="299821" y="411149"/>
                  </a:lnTo>
                  <a:lnTo>
                    <a:pt x="301320" y="409879"/>
                  </a:lnTo>
                  <a:lnTo>
                    <a:pt x="300405" y="408609"/>
                  </a:lnTo>
                  <a:lnTo>
                    <a:pt x="295529" y="416229"/>
                  </a:lnTo>
                  <a:lnTo>
                    <a:pt x="294474" y="416229"/>
                  </a:lnTo>
                  <a:lnTo>
                    <a:pt x="296519" y="412419"/>
                  </a:lnTo>
                  <a:lnTo>
                    <a:pt x="294652" y="411149"/>
                  </a:lnTo>
                  <a:lnTo>
                    <a:pt x="294805" y="408609"/>
                  </a:lnTo>
                  <a:lnTo>
                    <a:pt x="294970" y="406069"/>
                  </a:lnTo>
                  <a:lnTo>
                    <a:pt x="291058" y="408609"/>
                  </a:lnTo>
                  <a:lnTo>
                    <a:pt x="292176" y="407339"/>
                  </a:lnTo>
                  <a:lnTo>
                    <a:pt x="292544" y="407339"/>
                  </a:lnTo>
                  <a:lnTo>
                    <a:pt x="291782" y="406069"/>
                  </a:lnTo>
                  <a:lnTo>
                    <a:pt x="291503" y="404799"/>
                  </a:lnTo>
                  <a:lnTo>
                    <a:pt x="290957" y="402259"/>
                  </a:lnTo>
                  <a:lnTo>
                    <a:pt x="289699" y="404939"/>
                  </a:lnTo>
                  <a:lnTo>
                    <a:pt x="286359" y="406069"/>
                  </a:lnTo>
                  <a:lnTo>
                    <a:pt x="284454" y="407339"/>
                  </a:lnTo>
                  <a:lnTo>
                    <a:pt x="286194" y="404799"/>
                  </a:lnTo>
                  <a:lnTo>
                    <a:pt x="283349" y="407339"/>
                  </a:lnTo>
                  <a:lnTo>
                    <a:pt x="282778" y="408609"/>
                  </a:lnTo>
                  <a:lnTo>
                    <a:pt x="281012" y="408609"/>
                  </a:lnTo>
                  <a:lnTo>
                    <a:pt x="282003" y="406285"/>
                  </a:lnTo>
                  <a:lnTo>
                    <a:pt x="281990" y="406069"/>
                  </a:lnTo>
                  <a:lnTo>
                    <a:pt x="279844" y="408609"/>
                  </a:lnTo>
                  <a:lnTo>
                    <a:pt x="279603" y="407339"/>
                  </a:lnTo>
                  <a:lnTo>
                    <a:pt x="281038" y="406069"/>
                  </a:lnTo>
                  <a:lnTo>
                    <a:pt x="280238" y="404799"/>
                  </a:lnTo>
                  <a:lnTo>
                    <a:pt x="279768" y="406069"/>
                  </a:lnTo>
                  <a:lnTo>
                    <a:pt x="278041" y="407339"/>
                  </a:lnTo>
                  <a:lnTo>
                    <a:pt x="276821" y="408609"/>
                  </a:lnTo>
                  <a:lnTo>
                    <a:pt x="276758" y="407339"/>
                  </a:lnTo>
                  <a:lnTo>
                    <a:pt x="276694" y="406069"/>
                  </a:lnTo>
                  <a:lnTo>
                    <a:pt x="278028" y="403529"/>
                  </a:lnTo>
                  <a:lnTo>
                    <a:pt x="277025" y="404799"/>
                  </a:lnTo>
                  <a:lnTo>
                    <a:pt x="275323" y="406069"/>
                  </a:lnTo>
                  <a:lnTo>
                    <a:pt x="275196" y="404799"/>
                  </a:lnTo>
                  <a:lnTo>
                    <a:pt x="275678" y="404799"/>
                  </a:lnTo>
                  <a:lnTo>
                    <a:pt x="276212" y="403529"/>
                  </a:lnTo>
                  <a:lnTo>
                    <a:pt x="276491" y="403529"/>
                  </a:lnTo>
                  <a:lnTo>
                    <a:pt x="276263" y="402259"/>
                  </a:lnTo>
                  <a:lnTo>
                    <a:pt x="276098" y="401269"/>
                  </a:lnTo>
                  <a:lnTo>
                    <a:pt x="277012" y="399719"/>
                  </a:lnTo>
                  <a:lnTo>
                    <a:pt x="276313" y="398449"/>
                  </a:lnTo>
                  <a:lnTo>
                    <a:pt x="279133" y="395909"/>
                  </a:lnTo>
                  <a:lnTo>
                    <a:pt x="275831" y="398132"/>
                  </a:lnTo>
                  <a:lnTo>
                    <a:pt x="275831" y="401713"/>
                  </a:lnTo>
                  <a:lnTo>
                    <a:pt x="275717" y="402259"/>
                  </a:lnTo>
                  <a:lnTo>
                    <a:pt x="275513" y="402259"/>
                  </a:lnTo>
                  <a:lnTo>
                    <a:pt x="275602" y="402094"/>
                  </a:lnTo>
                  <a:lnTo>
                    <a:pt x="275831" y="401713"/>
                  </a:lnTo>
                  <a:lnTo>
                    <a:pt x="275831" y="398132"/>
                  </a:lnTo>
                  <a:lnTo>
                    <a:pt x="275348" y="398449"/>
                  </a:lnTo>
                  <a:lnTo>
                    <a:pt x="275348" y="401713"/>
                  </a:lnTo>
                  <a:lnTo>
                    <a:pt x="272338" y="404799"/>
                  </a:lnTo>
                  <a:lnTo>
                    <a:pt x="272884" y="402259"/>
                  </a:lnTo>
                  <a:lnTo>
                    <a:pt x="273405" y="400989"/>
                  </a:lnTo>
                  <a:lnTo>
                    <a:pt x="274840" y="400989"/>
                  </a:lnTo>
                  <a:lnTo>
                    <a:pt x="275348" y="401713"/>
                  </a:lnTo>
                  <a:lnTo>
                    <a:pt x="275348" y="398449"/>
                  </a:lnTo>
                  <a:lnTo>
                    <a:pt x="273443" y="399719"/>
                  </a:lnTo>
                  <a:lnTo>
                    <a:pt x="273215" y="398449"/>
                  </a:lnTo>
                  <a:lnTo>
                    <a:pt x="273621" y="397179"/>
                  </a:lnTo>
                  <a:lnTo>
                    <a:pt x="272999" y="397179"/>
                  </a:lnTo>
                  <a:lnTo>
                    <a:pt x="272986" y="395909"/>
                  </a:lnTo>
                  <a:lnTo>
                    <a:pt x="272910" y="395706"/>
                  </a:lnTo>
                  <a:lnTo>
                    <a:pt x="272732" y="395909"/>
                  </a:lnTo>
                  <a:lnTo>
                    <a:pt x="272262" y="395909"/>
                  </a:lnTo>
                  <a:lnTo>
                    <a:pt x="272554" y="394639"/>
                  </a:lnTo>
                  <a:lnTo>
                    <a:pt x="271881" y="394639"/>
                  </a:lnTo>
                  <a:lnTo>
                    <a:pt x="270256" y="395909"/>
                  </a:lnTo>
                  <a:lnTo>
                    <a:pt x="269887" y="395909"/>
                  </a:lnTo>
                  <a:lnTo>
                    <a:pt x="269113" y="398449"/>
                  </a:lnTo>
                  <a:lnTo>
                    <a:pt x="269354" y="398449"/>
                  </a:lnTo>
                  <a:lnTo>
                    <a:pt x="271297" y="398449"/>
                  </a:lnTo>
                  <a:lnTo>
                    <a:pt x="270078" y="399719"/>
                  </a:lnTo>
                  <a:lnTo>
                    <a:pt x="268973" y="400989"/>
                  </a:lnTo>
                  <a:lnTo>
                    <a:pt x="269354" y="398449"/>
                  </a:lnTo>
                  <a:lnTo>
                    <a:pt x="265988" y="402259"/>
                  </a:lnTo>
                  <a:lnTo>
                    <a:pt x="266534" y="400989"/>
                  </a:lnTo>
                  <a:lnTo>
                    <a:pt x="267639" y="398449"/>
                  </a:lnTo>
                  <a:lnTo>
                    <a:pt x="267639" y="397179"/>
                  </a:lnTo>
                  <a:lnTo>
                    <a:pt x="267741" y="395706"/>
                  </a:lnTo>
                  <a:lnTo>
                    <a:pt x="268897" y="393369"/>
                  </a:lnTo>
                  <a:lnTo>
                    <a:pt x="266496" y="393369"/>
                  </a:lnTo>
                  <a:lnTo>
                    <a:pt x="265925" y="392938"/>
                  </a:lnTo>
                  <a:lnTo>
                    <a:pt x="265925" y="412419"/>
                  </a:lnTo>
                  <a:lnTo>
                    <a:pt x="265442" y="413689"/>
                  </a:lnTo>
                  <a:lnTo>
                    <a:pt x="265595" y="413689"/>
                  </a:lnTo>
                  <a:lnTo>
                    <a:pt x="265430" y="414959"/>
                  </a:lnTo>
                  <a:lnTo>
                    <a:pt x="264591" y="414959"/>
                  </a:lnTo>
                  <a:lnTo>
                    <a:pt x="265087" y="413689"/>
                  </a:lnTo>
                  <a:lnTo>
                    <a:pt x="265760" y="412419"/>
                  </a:lnTo>
                  <a:lnTo>
                    <a:pt x="265925" y="412419"/>
                  </a:lnTo>
                  <a:lnTo>
                    <a:pt x="265925" y="392938"/>
                  </a:lnTo>
                  <a:lnTo>
                    <a:pt x="264820" y="392099"/>
                  </a:lnTo>
                  <a:lnTo>
                    <a:pt x="260705" y="395909"/>
                  </a:lnTo>
                  <a:lnTo>
                    <a:pt x="259880" y="395909"/>
                  </a:lnTo>
                  <a:lnTo>
                    <a:pt x="261137" y="394639"/>
                  </a:lnTo>
                  <a:lnTo>
                    <a:pt x="261480" y="393369"/>
                  </a:lnTo>
                  <a:lnTo>
                    <a:pt x="261213" y="393369"/>
                  </a:lnTo>
                  <a:lnTo>
                    <a:pt x="260083" y="392099"/>
                  </a:lnTo>
                  <a:lnTo>
                    <a:pt x="257632" y="394639"/>
                  </a:lnTo>
                  <a:lnTo>
                    <a:pt x="257606" y="393369"/>
                  </a:lnTo>
                  <a:lnTo>
                    <a:pt x="257581" y="392099"/>
                  </a:lnTo>
                  <a:lnTo>
                    <a:pt x="258470" y="392099"/>
                  </a:lnTo>
                  <a:lnTo>
                    <a:pt x="259359" y="390829"/>
                  </a:lnTo>
                  <a:lnTo>
                    <a:pt x="258737" y="389559"/>
                  </a:lnTo>
                  <a:lnTo>
                    <a:pt x="258114" y="388289"/>
                  </a:lnTo>
                  <a:lnTo>
                    <a:pt x="254685" y="389559"/>
                  </a:lnTo>
                  <a:lnTo>
                    <a:pt x="251409" y="389559"/>
                  </a:lnTo>
                  <a:lnTo>
                    <a:pt x="250571" y="387019"/>
                  </a:lnTo>
                  <a:lnTo>
                    <a:pt x="250126" y="388289"/>
                  </a:lnTo>
                  <a:lnTo>
                    <a:pt x="249770" y="387019"/>
                  </a:lnTo>
                  <a:lnTo>
                    <a:pt x="248704" y="383209"/>
                  </a:lnTo>
                  <a:lnTo>
                    <a:pt x="240817" y="385749"/>
                  </a:lnTo>
                  <a:lnTo>
                    <a:pt x="240792" y="383209"/>
                  </a:lnTo>
                  <a:lnTo>
                    <a:pt x="240779" y="381939"/>
                  </a:lnTo>
                  <a:lnTo>
                    <a:pt x="240753" y="379399"/>
                  </a:lnTo>
                  <a:lnTo>
                    <a:pt x="240753" y="378129"/>
                  </a:lnTo>
                  <a:lnTo>
                    <a:pt x="240461" y="376859"/>
                  </a:lnTo>
                  <a:lnTo>
                    <a:pt x="238848" y="378129"/>
                  </a:lnTo>
                  <a:lnTo>
                    <a:pt x="237109" y="379399"/>
                  </a:lnTo>
                  <a:lnTo>
                    <a:pt x="238823" y="376859"/>
                  </a:lnTo>
                  <a:lnTo>
                    <a:pt x="235585" y="379399"/>
                  </a:lnTo>
                  <a:lnTo>
                    <a:pt x="232498" y="379399"/>
                  </a:lnTo>
                  <a:lnTo>
                    <a:pt x="234797" y="375589"/>
                  </a:lnTo>
                  <a:lnTo>
                    <a:pt x="237858" y="370509"/>
                  </a:lnTo>
                  <a:lnTo>
                    <a:pt x="232943" y="373049"/>
                  </a:lnTo>
                  <a:lnTo>
                    <a:pt x="231851" y="375589"/>
                  </a:lnTo>
                  <a:lnTo>
                    <a:pt x="231444" y="374319"/>
                  </a:lnTo>
                  <a:lnTo>
                    <a:pt x="229057" y="374319"/>
                  </a:lnTo>
                  <a:lnTo>
                    <a:pt x="229108" y="374167"/>
                  </a:lnTo>
                  <a:lnTo>
                    <a:pt x="229476" y="373049"/>
                  </a:lnTo>
                  <a:lnTo>
                    <a:pt x="230479" y="371779"/>
                  </a:lnTo>
                  <a:lnTo>
                    <a:pt x="227101" y="373049"/>
                  </a:lnTo>
                  <a:lnTo>
                    <a:pt x="226618" y="370509"/>
                  </a:lnTo>
                  <a:lnTo>
                    <a:pt x="231406" y="367969"/>
                  </a:lnTo>
                  <a:lnTo>
                    <a:pt x="229806" y="366699"/>
                  </a:lnTo>
                  <a:lnTo>
                    <a:pt x="228739" y="366699"/>
                  </a:lnTo>
                  <a:lnTo>
                    <a:pt x="224866" y="367969"/>
                  </a:lnTo>
                  <a:lnTo>
                    <a:pt x="224409" y="369239"/>
                  </a:lnTo>
                  <a:lnTo>
                    <a:pt x="224650" y="369239"/>
                  </a:lnTo>
                  <a:lnTo>
                    <a:pt x="224472" y="370509"/>
                  </a:lnTo>
                  <a:lnTo>
                    <a:pt x="223456" y="371779"/>
                  </a:lnTo>
                  <a:lnTo>
                    <a:pt x="222275" y="371779"/>
                  </a:lnTo>
                  <a:lnTo>
                    <a:pt x="219100" y="375589"/>
                  </a:lnTo>
                  <a:lnTo>
                    <a:pt x="215455" y="379399"/>
                  </a:lnTo>
                  <a:lnTo>
                    <a:pt x="214871" y="383209"/>
                  </a:lnTo>
                  <a:lnTo>
                    <a:pt x="217817" y="381939"/>
                  </a:lnTo>
                  <a:lnTo>
                    <a:pt x="216979" y="383857"/>
                  </a:lnTo>
                  <a:lnTo>
                    <a:pt x="217589" y="383209"/>
                  </a:lnTo>
                  <a:lnTo>
                    <a:pt x="216890" y="384479"/>
                  </a:lnTo>
                  <a:lnTo>
                    <a:pt x="216509" y="385699"/>
                  </a:lnTo>
                  <a:lnTo>
                    <a:pt x="219735" y="383628"/>
                  </a:lnTo>
                  <a:lnTo>
                    <a:pt x="219798" y="383209"/>
                  </a:lnTo>
                  <a:lnTo>
                    <a:pt x="220383" y="383209"/>
                  </a:lnTo>
                  <a:lnTo>
                    <a:pt x="221500" y="383209"/>
                  </a:lnTo>
                  <a:lnTo>
                    <a:pt x="220649" y="384479"/>
                  </a:lnTo>
                  <a:lnTo>
                    <a:pt x="219367" y="387019"/>
                  </a:lnTo>
                  <a:lnTo>
                    <a:pt x="221157" y="385749"/>
                  </a:lnTo>
                  <a:lnTo>
                    <a:pt x="220459" y="387019"/>
                  </a:lnTo>
                  <a:lnTo>
                    <a:pt x="220726" y="387019"/>
                  </a:lnTo>
                  <a:lnTo>
                    <a:pt x="221068" y="388289"/>
                  </a:lnTo>
                  <a:lnTo>
                    <a:pt x="222961" y="385749"/>
                  </a:lnTo>
                  <a:lnTo>
                    <a:pt x="221805" y="388289"/>
                  </a:lnTo>
                  <a:lnTo>
                    <a:pt x="225221" y="387019"/>
                  </a:lnTo>
                  <a:lnTo>
                    <a:pt x="223367" y="389458"/>
                  </a:lnTo>
                  <a:lnTo>
                    <a:pt x="225513" y="388289"/>
                  </a:lnTo>
                  <a:lnTo>
                    <a:pt x="226123" y="388289"/>
                  </a:lnTo>
                  <a:lnTo>
                    <a:pt x="221818" y="392099"/>
                  </a:lnTo>
                  <a:lnTo>
                    <a:pt x="227584" y="390867"/>
                  </a:lnTo>
                  <a:lnTo>
                    <a:pt x="227787" y="390829"/>
                  </a:lnTo>
                  <a:lnTo>
                    <a:pt x="227698" y="394639"/>
                  </a:lnTo>
                  <a:lnTo>
                    <a:pt x="230555" y="393369"/>
                  </a:lnTo>
                  <a:lnTo>
                    <a:pt x="229641" y="394639"/>
                  </a:lnTo>
                  <a:lnTo>
                    <a:pt x="230111" y="394639"/>
                  </a:lnTo>
                  <a:lnTo>
                    <a:pt x="229400" y="395909"/>
                  </a:lnTo>
                  <a:lnTo>
                    <a:pt x="229273" y="397179"/>
                  </a:lnTo>
                  <a:lnTo>
                    <a:pt x="231851" y="394639"/>
                  </a:lnTo>
                  <a:lnTo>
                    <a:pt x="233489" y="394639"/>
                  </a:lnTo>
                  <a:lnTo>
                    <a:pt x="235572" y="393369"/>
                  </a:lnTo>
                  <a:lnTo>
                    <a:pt x="234035" y="395909"/>
                  </a:lnTo>
                  <a:lnTo>
                    <a:pt x="232168" y="395909"/>
                  </a:lnTo>
                  <a:lnTo>
                    <a:pt x="230136" y="399719"/>
                  </a:lnTo>
                  <a:lnTo>
                    <a:pt x="232105" y="397179"/>
                  </a:lnTo>
                  <a:lnTo>
                    <a:pt x="233603" y="398449"/>
                  </a:lnTo>
                  <a:lnTo>
                    <a:pt x="234289" y="397179"/>
                  </a:lnTo>
                  <a:lnTo>
                    <a:pt x="234975" y="395909"/>
                  </a:lnTo>
                  <a:lnTo>
                    <a:pt x="234327" y="397903"/>
                  </a:lnTo>
                  <a:lnTo>
                    <a:pt x="233121" y="399719"/>
                  </a:lnTo>
                  <a:lnTo>
                    <a:pt x="234175" y="398449"/>
                  </a:lnTo>
                  <a:lnTo>
                    <a:pt x="235242" y="397179"/>
                  </a:lnTo>
                  <a:lnTo>
                    <a:pt x="236308" y="395909"/>
                  </a:lnTo>
                  <a:lnTo>
                    <a:pt x="234238" y="399719"/>
                  </a:lnTo>
                  <a:lnTo>
                    <a:pt x="236651" y="397179"/>
                  </a:lnTo>
                  <a:lnTo>
                    <a:pt x="236080" y="399719"/>
                  </a:lnTo>
                  <a:lnTo>
                    <a:pt x="234010" y="400989"/>
                  </a:lnTo>
                  <a:lnTo>
                    <a:pt x="235978" y="400989"/>
                  </a:lnTo>
                  <a:lnTo>
                    <a:pt x="235534" y="402259"/>
                  </a:lnTo>
                  <a:lnTo>
                    <a:pt x="233527" y="403529"/>
                  </a:lnTo>
                  <a:lnTo>
                    <a:pt x="234530" y="404799"/>
                  </a:lnTo>
                  <a:lnTo>
                    <a:pt x="236283" y="400989"/>
                  </a:lnTo>
                  <a:lnTo>
                    <a:pt x="237832" y="398449"/>
                  </a:lnTo>
                  <a:lnTo>
                    <a:pt x="239725" y="399719"/>
                  </a:lnTo>
                  <a:lnTo>
                    <a:pt x="236702" y="402259"/>
                  </a:lnTo>
                  <a:lnTo>
                    <a:pt x="235966" y="403529"/>
                  </a:lnTo>
                  <a:lnTo>
                    <a:pt x="237350" y="403529"/>
                  </a:lnTo>
                  <a:lnTo>
                    <a:pt x="240042" y="400989"/>
                  </a:lnTo>
                  <a:lnTo>
                    <a:pt x="240538" y="400989"/>
                  </a:lnTo>
                  <a:lnTo>
                    <a:pt x="240195" y="402259"/>
                  </a:lnTo>
                  <a:lnTo>
                    <a:pt x="239572" y="403529"/>
                  </a:lnTo>
                  <a:lnTo>
                    <a:pt x="242214" y="400989"/>
                  </a:lnTo>
                  <a:lnTo>
                    <a:pt x="242112" y="404799"/>
                  </a:lnTo>
                  <a:lnTo>
                    <a:pt x="242735" y="404317"/>
                  </a:lnTo>
                  <a:lnTo>
                    <a:pt x="243636" y="404812"/>
                  </a:lnTo>
                  <a:lnTo>
                    <a:pt x="243979" y="404025"/>
                  </a:lnTo>
                  <a:lnTo>
                    <a:pt x="244411" y="403212"/>
                  </a:lnTo>
                  <a:lnTo>
                    <a:pt x="244640" y="402805"/>
                  </a:lnTo>
                  <a:lnTo>
                    <a:pt x="243751" y="404202"/>
                  </a:lnTo>
                  <a:lnTo>
                    <a:pt x="242963" y="404139"/>
                  </a:lnTo>
                  <a:lnTo>
                    <a:pt x="244640" y="402805"/>
                  </a:lnTo>
                  <a:lnTo>
                    <a:pt x="245186" y="402374"/>
                  </a:lnTo>
                  <a:lnTo>
                    <a:pt x="244881" y="403529"/>
                  </a:lnTo>
                  <a:lnTo>
                    <a:pt x="245376" y="402259"/>
                  </a:lnTo>
                  <a:lnTo>
                    <a:pt x="245872" y="400989"/>
                  </a:lnTo>
                  <a:lnTo>
                    <a:pt x="247015" y="399719"/>
                  </a:lnTo>
                  <a:lnTo>
                    <a:pt x="247865" y="398449"/>
                  </a:lnTo>
                  <a:lnTo>
                    <a:pt x="248348" y="398449"/>
                  </a:lnTo>
                  <a:lnTo>
                    <a:pt x="250139" y="397179"/>
                  </a:lnTo>
                  <a:lnTo>
                    <a:pt x="248843" y="399719"/>
                  </a:lnTo>
                  <a:lnTo>
                    <a:pt x="248513" y="399719"/>
                  </a:lnTo>
                  <a:lnTo>
                    <a:pt x="247434" y="402145"/>
                  </a:lnTo>
                  <a:lnTo>
                    <a:pt x="250037" y="400989"/>
                  </a:lnTo>
                  <a:lnTo>
                    <a:pt x="250075" y="402374"/>
                  </a:lnTo>
                  <a:lnTo>
                    <a:pt x="248259" y="404799"/>
                  </a:lnTo>
                  <a:lnTo>
                    <a:pt x="247764" y="402259"/>
                  </a:lnTo>
                  <a:lnTo>
                    <a:pt x="246900" y="404799"/>
                  </a:lnTo>
                  <a:lnTo>
                    <a:pt x="246557" y="403529"/>
                  </a:lnTo>
                  <a:lnTo>
                    <a:pt x="244144" y="408609"/>
                  </a:lnTo>
                  <a:lnTo>
                    <a:pt x="246113" y="402259"/>
                  </a:lnTo>
                  <a:lnTo>
                    <a:pt x="243382" y="407339"/>
                  </a:lnTo>
                  <a:lnTo>
                    <a:pt x="244284" y="409879"/>
                  </a:lnTo>
                  <a:lnTo>
                    <a:pt x="245198" y="408609"/>
                  </a:lnTo>
                  <a:lnTo>
                    <a:pt x="246113" y="407339"/>
                  </a:lnTo>
                  <a:lnTo>
                    <a:pt x="247015" y="409879"/>
                  </a:lnTo>
                  <a:lnTo>
                    <a:pt x="248500" y="408609"/>
                  </a:lnTo>
                  <a:lnTo>
                    <a:pt x="248602" y="407339"/>
                  </a:lnTo>
                  <a:lnTo>
                    <a:pt x="250075" y="406069"/>
                  </a:lnTo>
                  <a:lnTo>
                    <a:pt x="254292" y="404799"/>
                  </a:lnTo>
                  <a:lnTo>
                    <a:pt x="246608" y="413689"/>
                  </a:lnTo>
                  <a:lnTo>
                    <a:pt x="250952" y="411149"/>
                  </a:lnTo>
                  <a:lnTo>
                    <a:pt x="252704" y="409879"/>
                  </a:lnTo>
                  <a:lnTo>
                    <a:pt x="255447" y="406069"/>
                  </a:lnTo>
                  <a:lnTo>
                    <a:pt x="255206" y="408609"/>
                  </a:lnTo>
                  <a:lnTo>
                    <a:pt x="252526" y="412419"/>
                  </a:lnTo>
                  <a:lnTo>
                    <a:pt x="253771" y="413689"/>
                  </a:lnTo>
                  <a:lnTo>
                    <a:pt x="254736" y="411568"/>
                  </a:lnTo>
                  <a:lnTo>
                    <a:pt x="254762" y="411149"/>
                  </a:lnTo>
                  <a:lnTo>
                    <a:pt x="254850" y="411314"/>
                  </a:lnTo>
                  <a:lnTo>
                    <a:pt x="254927" y="411149"/>
                  </a:lnTo>
                  <a:lnTo>
                    <a:pt x="256667" y="407339"/>
                  </a:lnTo>
                  <a:lnTo>
                    <a:pt x="256667" y="411149"/>
                  </a:lnTo>
                  <a:lnTo>
                    <a:pt x="255485" y="412419"/>
                  </a:lnTo>
                  <a:lnTo>
                    <a:pt x="254850" y="411314"/>
                  </a:lnTo>
                  <a:lnTo>
                    <a:pt x="254736" y="411568"/>
                  </a:lnTo>
                  <a:lnTo>
                    <a:pt x="254698" y="412419"/>
                  </a:lnTo>
                  <a:lnTo>
                    <a:pt x="253898" y="414959"/>
                  </a:lnTo>
                  <a:lnTo>
                    <a:pt x="255765" y="412419"/>
                  </a:lnTo>
                  <a:lnTo>
                    <a:pt x="256705" y="411149"/>
                  </a:lnTo>
                  <a:lnTo>
                    <a:pt x="257479" y="411149"/>
                  </a:lnTo>
                  <a:lnTo>
                    <a:pt x="255612" y="413689"/>
                  </a:lnTo>
                  <a:lnTo>
                    <a:pt x="257505" y="414959"/>
                  </a:lnTo>
                  <a:lnTo>
                    <a:pt x="260680" y="413689"/>
                  </a:lnTo>
                  <a:lnTo>
                    <a:pt x="262763" y="414959"/>
                  </a:lnTo>
                  <a:lnTo>
                    <a:pt x="262077" y="414959"/>
                  </a:lnTo>
                  <a:lnTo>
                    <a:pt x="261150" y="416229"/>
                  </a:lnTo>
                  <a:lnTo>
                    <a:pt x="260959" y="417499"/>
                  </a:lnTo>
                  <a:lnTo>
                    <a:pt x="264134" y="417499"/>
                  </a:lnTo>
                  <a:lnTo>
                    <a:pt x="265391" y="421309"/>
                  </a:lnTo>
                  <a:lnTo>
                    <a:pt x="266407" y="423849"/>
                  </a:lnTo>
                  <a:lnTo>
                    <a:pt x="268922" y="421309"/>
                  </a:lnTo>
                  <a:lnTo>
                    <a:pt x="269100" y="422579"/>
                  </a:lnTo>
                  <a:lnTo>
                    <a:pt x="270167" y="421309"/>
                  </a:lnTo>
                  <a:lnTo>
                    <a:pt x="270764" y="421309"/>
                  </a:lnTo>
                  <a:lnTo>
                    <a:pt x="269824" y="422579"/>
                  </a:lnTo>
                  <a:lnTo>
                    <a:pt x="269036" y="423849"/>
                  </a:lnTo>
                  <a:lnTo>
                    <a:pt x="271945" y="422579"/>
                  </a:lnTo>
                  <a:lnTo>
                    <a:pt x="276301" y="421309"/>
                  </a:lnTo>
                  <a:lnTo>
                    <a:pt x="276085" y="425119"/>
                  </a:lnTo>
                  <a:lnTo>
                    <a:pt x="275297" y="426389"/>
                  </a:lnTo>
                  <a:lnTo>
                    <a:pt x="275831" y="427659"/>
                  </a:lnTo>
                  <a:lnTo>
                    <a:pt x="280060" y="421309"/>
                  </a:lnTo>
                  <a:lnTo>
                    <a:pt x="279628" y="425119"/>
                  </a:lnTo>
                  <a:lnTo>
                    <a:pt x="279120" y="425119"/>
                  </a:lnTo>
                  <a:lnTo>
                    <a:pt x="281051" y="427659"/>
                  </a:lnTo>
                  <a:lnTo>
                    <a:pt x="285432" y="427659"/>
                  </a:lnTo>
                  <a:lnTo>
                    <a:pt x="285064" y="432739"/>
                  </a:lnTo>
                  <a:lnTo>
                    <a:pt x="287769" y="428929"/>
                  </a:lnTo>
                  <a:lnTo>
                    <a:pt x="286702" y="435279"/>
                  </a:lnTo>
                  <a:lnTo>
                    <a:pt x="290093" y="430199"/>
                  </a:lnTo>
                  <a:lnTo>
                    <a:pt x="290029" y="434009"/>
                  </a:lnTo>
                  <a:lnTo>
                    <a:pt x="289013" y="435279"/>
                  </a:lnTo>
                  <a:lnTo>
                    <a:pt x="290131" y="437819"/>
                  </a:lnTo>
                  <a:lnTo>
                    <a:pt x="290563" y="439089"/>
                  </a:lnTo>
                  <a:lnTo>
                    <a:pt x="292976" y="435279"/>
                  </a:lnTo>
                  <a:lnTo>
                    <a:pt x="294030" y="435279"/>
                  </a:lnTo>
                  <a:lnTo>
                    <a:pt x="292392" y="437819"/>
                  </a:lnTo>
                  <a:lnTo>
                    <a:pt x="295084" y="435279"/>
                  </a:lnTo>
                  <a:lnTo>
                    <a:pt x="293636" y="439089"/>
                  </a:lnTo>
                  <a:lnTo>
                    <a:pt x="294563" y="439089"/>
                  </a:lnTo>
                  <a:lnTo>
                    <a:pt x="294754" y="438353"/>
                  </a:lnTo>
                  <a:lnTo>
                    <a:pt x="294932" y="438378"/>
                  </a:lnTo>
                  <a:lnTo>
                    <a:pt x="295160" y="438124"/>
                  </a:lnTo>
                  <a:lnTo>
                    <a:pt x="294779" y="438264"/>
                  </a:lnTo>
                  <a:lnTo>
                    <a:pt x="294906" y="437819"/>
                  </a:lnTo>
                  <a:lnTo>
                    <a:pt x="295414" y="436549"/>
                  </a:lnTo>
                  <a:lnTo>
                    <a:pt x="297192" y="436549"/>
                  </a:lnTo>
                  <a:lnTo>
                    <a:pt x="296811" y="440359"/>
                  </a:lnTo>
                  <a:lnTo>
                    <a:pt x="295998" y="441629"/>
                  </a:lnTo>
                  <a:lnTo>
                    <a:pt x="299872" y="440359"/>
                  </a:lnTo>
                  <a:lnTo>
                    <a:pt x="299161" y="441629"/>
                  </a:lnTo>
                  <a:lnTo>
                    <a:pt x="298513" y="441629"/>
                  </a:lnTo>
                  <a:lnTo>
                    <a:pt x="297764" y="442899"/>
                  </a:lnTo>
                  <a:lnTo>
                    <a:pt x="299262" y="441629"/>
                  </a:lnTo>
                  <a:lnTo>
                    <a:pt x="300761" y="440359"/>
                  </a:lnTo>
                  <a:lnTo>
                    <a:pt x="296291" y="445439"/>
                  </a:lnTo>
                  <a:lnTo>
                    <a:pt x="299034" y="444169"/>
                  </a:lnTo>
                  <a:lnTo>
                    <a:pt x="299237" y="442899"/>
                  </a:lnTo>
                  <a:lnTo>
                    <a:pt x="300101" y="441629"/>
                  </a:lnTo>
                  <a:lnTo>
                    <a:pt x="300443" y="441629"/>
                  </a:lnTo>
                  <a:lnTo>
                    <a:pt x="300075" y="442899"/>
                  </a:lnTo>
                  <a:lnTo>
                    <a:pt x="301485" y="444169"/>
                  </a:lnTo>
                  <a:lnTo>
                    <a:pt x="302920" y="444169"/>
                  </a:lnTo>
                  <a:lnTo>
                    <a:pt x="301599" y="445439"/>
                  </a:lnTo>
                  <a:lnTo>
                    <a:pt x="303212" y="447979"/>
                  </a:lnTo>
                  <a:lnTo>
                    <a:pt x="306108" y="446709"/>
                  </a:lnTo>
                  <a:lnTo>
                    <a:pt x="308190" y="447979"/>
                  </a:lnTo>
                  <a:lnTo>
                    <a:pt x="307949" y="446709"/>
                  </a:lnTo>
                  <a:lnTo>
                    <a:pt x="310019" y="444169"/>
                  </a:lnTo>
                  <a:lnTo>
                    <a:pt x="310807" y="444169"/>
                  </a:lnTo>
                  <a:lnTo>
                    <a:pt x="310464" y="444779"/>
                  </a:lnTo>
                  <a:lnTo>
                    <a:pt x="311454" y="444169"/>
                  </a:lnTo>
                  <a:lnTo>
                    <a:pt x="312039" y="444169"/>
                  </a:lnTo>
                  <a:lnTo>
                    <a:pt x="310070" y="447979"/>
                  </a:lnTo>
                  <a:lnTo>
                    <a:pt x="309689" y="449249"/>
                  </a:lnTo>
                  <a:lnTo>
                    <a:pt x="309003" y="450519"/>
                  </a:lnTo>
                  <a:lnTo>
                    <a:pt x="310426" y="447979"/>
                  </a:lnTo>
                  <a:lnTo>
                    <a:pt x="308991" y="454329"/>
                  </a:lnTo>
                  <a:lnTo>
                    <a:pt x="311340" y="450519"/>
                  </a:lnTo>
                  <a:lnTo>
                    <a:pt x="310908" y="451789"/>
                  </a:lnTo>
                  <a:lnTo>
                    <a:pt x="312991" y="453059"/>
                  </a:lnTo>
                  <a:lnTo>
                    <a:pt x="316331" y="453059"/>
                  </a:lnTo>
                  <a:lnTo>
                    <a:pt x="317766" y="450519"/>
                  </a:lnTo>
                  <a:lnTo>
                    <a:pt x="318135" y="451789"/>
                  </a:lnTo>
                  <a:lnTo>
                    <a:pt x="319773" y="450519"/>
                  </a:lnTo>
                  <a:lnTo>
                    <a:pt x="320598" y="451789"/>
                  </a:lnTo>
                  <a:lnTo>
                    <a:pt x="320916" y="454329"/>
                  </a:lnTo>
                  <a:lnTo>
                    <a:pt x="324205" y="454329"/>
                  </a:lnTo>
                  <a:lnTo>
                    <a:pt x="324345" y="454329"/>
                  </a:lnTo>
                  <a:lnTo>
                    <a:pt x="325856" y="454329"/>
                  </a:lnTo>
                  <a:lnTo>
                    <a:pt x="324154" y="455599"/>
                  </a:lnTo>
                  <a:lnTo>
                    <a:pt x="326212" y="456869"/>
                  </a:lnTo>
                  <a:lnTo>
                    <a:pt x="326771" y="456869"/>
                  </a:lnTo>
                  <a:lnTo>
                    <a:pt x="330111" y="455599"/>
                  </a:lnTo>
                  <a:lnTo>
                    <a:pt x="330352" y="454329"/>
                  </a:lnTo>
                  <a:lnTo>
                    <a:pt x="330873" y="453059"/>
                  </a:lnTo>
                  <a:lnTo>
                    <a:pt x="331495" y="453059"/>
                  </a:lnTo>
                  <a:lnTo>
                    <a:pt x="331317" y="455599"/>
                  </a:lnTo>
                  <a:lnTo>
                    <a:pt x="330657" y="455599"/>
                  </a:lnTo>
                  <a:lnTo>
                    <a:pt x="330415" y="456869"/>
                  </a:lnTo>
                  <a:lnTo>
                    <a:pt x="334860" y="454329"/>
                  </a:lnTo>
                  <a:lnTo>
                    <a:pt x="332917" y="467029"/>
                  </a:lnTo>
                  <a:lnTo>
                    <a:pt x="337553" y="461949"/>
                  </a:lnTo>
                  <a:lnTo>
                    <a:pt x="337324" y="463219"/>
                  </a:lnTo>
                  <a:lnTo>
                    <a:pt x="339064" y="461949"/>
                  </a:lnTo>
                  <a:lnTo>
                    <a:pt x="340817" y="460679"/>
                  </a:lnTo>
                  <a:lnTo>
                    <a:pt x="341617" y="461949"/>
                  </a:lnTo>
                  <a:lnTo>
                    <a:pt x="339305" y="463219"/>
                  </a:lnTo>
                  <a:lnTo>
                    <a:pt x="339318" y="464489"/>
                  </a:lnTo>
                  <a:lnTo>
                    <a:pt x="343674" y="461949"/>
                  </a:lnTo>
                  <a:lnTo>
                    <a:pt x="342785" y="467029"/>
                  </a:lnTo>
                  <a:lnTo>
                    <a:pt x="346049" y="465759"/>
                  </a:lnTo>
                  <a:lnTo>
                    <a:pt x="344131" y="473379"/>
                  </a:lnTo>
                  <a:lnTo>
                    <a:pt x="351675" y="467029"/>
                  </a:lnTo>
                  <a:lnTo>
                    <a:pt x="351536" y="473379"/>
                  </a:lnTo>
                  <a:lnTo>
                    <a:pt x="352221" y="470839"/>
                  </a:lnTo>
                  <a:lnTo>
                    <a:pt x="353529" y="469569"/>
                  </a:lnTo>
                  <a:lnTo>
                    <a:pt x="352971" y="470839"/>
                  </a:lnTo>
                  <a:lnTo>
                    <a:pt x="358927" y="470839"/>
                  </a:lnTo>
                  <a:lnTo>
                    <a:pt x="361721" y="477189"/>
                  </a:lnTo>
                  <a:lnTo>
                    <a:pt x="365721" y="480999"/>
                  </a:lnTo>
                  <a:lnTo>
                    <a:pt x="367233" y="482269"/>
                  </a:lnTo>
                  <a:lnTo>
                    <a:pt x="370573" y="472109"/>
                  </a:lnTo>
                  <a:lnTo>
                    <a:pt x="370928" y="477189"/>
                  </a:lnTo>
                  <a:lnTo>
                    <a:pt x="368935" y="479729"/>
                  </a:lnTo>
                  <a:lnTo>
                    <a:pt x="374015" y="478459"/>
                  </a:lnTo>
                  <a:lnTo>
                    <a:pt x="375945" y="483539"/>
                  </a:lnTo>
                  <a:lnTo>
                    <a:pt x="380174" y="482422"/>
                  </a:lnTo>
                  <a:lnTo>
                    <a:pt x="379806" y="483539"/>
                  </a:lnTo>
                  <a:lnTo>
                    <a:pt x="379488" y="483539"/>
                  </a:lnTo>
                  <a:lnTo>
                    <a:pt x="379234" y="486079"/>
                  </a:lnTo>
                  <a:lnTo>
                    <a:pt x="382117" y="484809"/>
                  </a:lnTo>
                  <a:lnTo>
                    <a:pt x="382917" y="482269"/>
                  </a:lnTo>
                  <a:lnTo>
                    <a:pt x="383349" y="483539"/>
                  </a:lnTo>
                  <a:lnTo>
                    <a:pt x="382320" y="484809"/>
                  </a:lnTo>
                  <a:lnTo>
                    <a:pt x="382333" y="486079"/>
                  </a:lnTo>
                  <a:lnTo>
                    <a:pt x="382409" y="487349"/>
                  </a:lnTo>
                  <a:lnTo>
                    <a:pt x="385305" y="483539"/>
                  </a:lnTo>
                  <a:lnTo>
                    <a:pt x="384632" y="486079"/>
                  </a:lnTo>
                  <a:lnTo>
                    <a:pt x="384937" y="486079"/>
                  </a:lnTo>
                  <a:lnTo>
                    <a:pt x="386080" y="487349"/>
                  </a:lnTo>
                  <a:lnTo>
                    <a:pt x="386727" y="484809"/>
                  </a:lnTo>
                  <a:lnTo>
                    <a:pt x="387489" y="486079"/>
                  </a:lnTo>
                  <a:lnTo>
                    <a:pt x="389661" y="484809"/>
                  </a:lnTo>
                  <a:lnTo>
                    <a:pt x="390004" y="485965"/>
                  </a:lnTo>
                  <a:lnTo>
                    <a:pt x="389763" y="486257"/>
                  </a:lnTo>
                  <a:lnTo>
                    <a:pt x="389610" y="486562"/>
                  </a:lnTo>
                  <a:lnTo>
                    <a:pt x="389978" y="488099"/>
                  </a:lnTo>
                  <a:lnTo>
                    <a:pt x="390144" y="487032"/>
                  </a:lnTo>
                  <a:lnTo>
                    <a:pt x="390131" y="486384"/>
                  </a:lnTo>
                  <a:lnTo>
                    <a:pt x="390055" y="486054"/>
                  </a:lnTo>
                  <a:lnTo>
                    <a:pt x="390969" y="484809"/>
                  </a:lnTo>
                  <a:lnTo>
                    <a:pt x="391896" y="483539"/>
                  </a:lnTo>
                  <a:lnTo>
                    <a:pt x="391642" y="488619"/>
                  </a:lnTo>
                  <a:lnTo>
                    <a:pt x="393560" y="484809"/>
                  </a:lnTo>
                  <a:lnTo>
                    <a:pt x="391718" y="488619"/>
                  </a:lnTo>
                  <a:lnTo>
                    <a:pt x="394385" y="488619"/>
                  </a:lnTo>
                  <a:lnTo>
                    <a:pt x="396024" y="487349"/>
                  </a:lnTo>
                  <a:lnTo>
                    <a:pt x="395236" y="488619"/>
                  </a:lnTo>
                  <a:lnTo>
                    <a:pt x="396201" y="488619"/>
                  </a:lnTo>
                  <a:lnTo>
                    <a:pt x="395147" y="491159"/>
                  </a:lnTo>
                  <a:lnTo>
                    <a:pt x="397294" y="491159"/>
                  </a:lnTo>
                  <a:lnTo>
                    <a:pt x="398005" y="488619"/>
                  </a:lnTo>
                  <a:lnTo>
                    <a:pt x="397687" y="493699"/>
                  </a:lnTo>
                  <a:lnTo>
                    <a:pt x="401548" y="487349"/>
                  </a:lnTo>
                  <a:lnTo>
                    <a:pt x="403085" y="484809"/>
                  </a:lnTo>
                  <a:lnTo>
                    <a:pt x="401472" y="492429"/>
                  </a:lnTo>
                  <a:lnTo>
                    <a:pt x="405155" y="491159"/>
                  </a:lnTo>
                  <a:lnTo>
                    <a:pt x="408254" y="489915"/>
                  </a:lnTo>
                  <a:lnTo>
                    <a:pt x="411175" y="489889"/>
                  </a:lnTo>
                  <a:lnTo>
                    <a:pt x="410044" y="493229"/>
                  </a:lnTo>
                  <a:lnTo>
                    <a:pt x="412445" y="489889"/>
                  </a:lnTo>
                  <a:lnTo>
                    <a:pt x="414401" y="492429"/>
                  </a:lnTo>
                  <a:lnTo>
                    <a:pt x="414782" y="492429"/>
                  </a:lnTo>
                  <a:lnTo>
                    <a:pt x="413346" y="493699"/>
                  </a:lnTo>
                  <a:lnTo>
                    <a:pt x="412864" y="494969"/>
                  </a:lnTo>
                  <a:lnTo>
                    <a:pt x="415886" y="493699"/>
                  </a:lnTo>
                  <a:lnTo>
                    <a:pt x="417334" y="496239"/>
                  </a:lnTo>
                  <a:lnTo>
                    <a:pt x="420141" y="495033"/>
                  </a:lnTo>
                  <a:lnTo>
                    <a:pt x="419785" y="496239"/>
                  </a:lnTo>
                  <a:lnTo>
                    <a:pt x="420192" y="497509"/>
                  </a:lnTo>
                  <a:lnTo>
                    <a:pt x="420839" y="494969"/>
                  </a:lnTo>
                  <a:lnTo>
                    <a:pt x="420306" y="494969"/>
                  </a:lnTo>
                  <a:lnTo>
                    <a:pt x="420433" y="493699"/>
                  </a:lnTo>
                  <a:lnTo>
                    <a:pt x="420611" y="492429"/>
                  </a:lnTo>
                  <a:lnTo>
                    <a:pt x="423913" y="489991"/>
                  </a:lnTo>
                  <a:lnTo>
                    <a:pt x="421932" y="493699"/>
                  </a:lnTo>
                  <a:lnTo>
                    <a:pt x="426224" y="489889"/>
                  </a:lnTo>
                  <a:lnTo>
                    <a:pt x="422567" y="497509"/>
                  </a:lnTo>
                  <a:lnTo>
                    <a:pt x="422973" y="497509"/>
                  </a:lnTo>
                  <a:lnTo>
                    <a:pt x="423659" y="496239"/>
                  </a:lnTo>
                  <a:lnTo>
                    <a:pt x="424053" y="494969"/>
                  </a:lnTo>
                  <a:lnTo>
                    <a:pt x="424319" y="494969"/>
                  </a:lnTo>
                  <a:lnTo>
                    <a:pt x="424180" y="496239"/>
                  </a:lnTo>
                  <a:lnTo>
                    <a:pt x="423240" y="497509"/>
                  </a:lnTo>
                  <a:lnTo>
                    <a:pt x="425107" y="497509"/>
                  </a:lnTo>
                  <a:lnTo>
                    <a:pt x="425323" y="494969"/>
                  </a:lnTo>
                  <a:lnTo>
                    <a:pt x="426669" y="494969"/>
                  </a:lnTo>
                  <a:lnTo>
                    <a:pt x="426351" y="496125"/>
                  </a:lnTo>
                  <a:lnTo>
                    <a:pt x="427164" y="494969"/>
                  </a:lnTo>
                  <a:lnTo>
                    <a:pt x="428066" y="493699"/>
                  </a:lnTo>
                  <a:lnTo>
                    <a:pt x="428917" y="494969"/>
                  </a:lnTo>
                  <a:lnTo>
                    <a:pt x="428675" y="496125"/>
                  </a:lnTo>
                  <a:lnTo>
                    <a:pt x="428650" y="496519"/>
                  </a:lnTo>
                  <a:lnTo>
                    <a:pt x="430276" y="497509"/>
                  </a:lnTo>
                  <a:lnTo>
                    <a:pt x="432498" y="493699"/>
                  </a:lnTo>
                  <a:lnTo>
                    <a:pt x="433235" y="492429"/>
                  </a:lnTo>
                  <a:lnTo>
                    <a:pt x="434759" y="494969"/>
                  </a:lnTo>
                  <a:lnTo>
                    <a:pt x="432727" y="500049"/>
                  </a:lnTo>
                  <a:lnTo>
                    <a:pt x="435038" y="497509"/>
                  </a:lnTo>
                  <a:lnTo>
                    <a:pt x="433933" y="501319"/>
                  </a:lnTo>
                  <a:lnTo>
                    <a:pt x="435470" y="500049"/>
                  </a:lnTo>
                  <a:lnTo>
                    <a:pt x="435584" y="497509"/>
                  </a:lnTo>
                  <a:lnTo>
                    <a:pt x="436587" y="498779"/>
                  </a:lnTo>
                  <a:lnTo>
                    <a:pt x="437476" y="497509"/>
                  </a:lnTo>
                  <a:lnTo>
                    <a:pt x="438365" y="496239"/>
                  </a:lnTo>
                  <a:lnTo>
                    <a:pt x="438861" y="497509"/>
                  </a:lnTo>
                  <a:lnTo>
                    <a:pt x="437603" y="498779"/>
                  </a:lnTo>
                  <a:lnTo>
                    <a:pt x="439737" y="498779"/>
                  </a:lnTo>
                  <a:lnTo>
                    <a:pt x="439102" y="497509"/>
                  </a:lnTo>
                  <a:lnTo>
                    <a:pt x="439928" y="496239"/>
                  </a:lnTo>
                  <a:lnTo>
                    <a:pt x="440715" y="495033"/>
                  </a:lnTo>
                  <a:lnTo>
                    <a:pt x="440626" y="493699"/>
                  </a:lnTo>
                  <a:lnTo>
                    <a:pt x="440499" y="492429"/>
                  </a:lnTo>
                  <a:lnTo>
                    <a:pt x="441528" y="493699"/>
                  </a:lnTo>
                  <a:lnTo>
                    <a:pt x="442518" y="493699"/>
                  </a:lnTo>
                  <a:lnTo>
                    <a:pt x="442366" y="496227"/>
                  </a:lnTo>
                  <a:lnTo>
                    <a:pt x="444144" y="493699"/>
                  </a:lnTo>
                  <a:lnTo>
                    <a:pt x="444601" y="494969"/>
                  </a:lnTo>
                  <a:lnTo>
                    <a:pt x="444449" y="496125"/>
                  </a:lnTo>
                  <a:lnTo>
                    <a:pt x="444334" y="496519"/>
                  </a:lnTo>
                  <a:lnTo>
                    <a:pt x="443331" y="499541"/>
                  </a:lnTo>
                  <a:lnTo>
                    <a:pt x="444512" y="497509"/>
                  </a:lnTo>
                  <a:lnTo>
                    <a:pt x="445706" y="500049"/>
                  </a:lnTo>
                  <a:lnTo>
                    <a:pt x="446646" y="498602"/>
                  </a:lnTo>
                  <a:lnTo>
                    <a:pt x="446366" y="499783"/>
                  </a:lnTo>
                  <a:lnTo>
                    <a:pt x="447446" y="497509"/>
                  </a:lnTo>
                  <a:lnTo>
                    <a:pt x="447662" y="498779"/>
                  </a:lnTo>
                  <a:lnTo>
                    <a:pt x="447560" y="499046"/>
                  </a:lnTo>
                  <a:lnTo>
                    <a:pt x="447052" y="501319"/>
                  </a:lnTo>
                  <a:lnTo>
                    <a:pt x="448335" y="501319"/>
                  </a:lnTo>
                  <a:lnTo>
                    <a:pt x="448132" y="497509"/>
                  </a:lnTo>
                  <a:lnTo>
                    <a:pt x="448056" y="496239"/>
                  </a:lnTo>
                  <a:lnTo>
                    <a:pt x="449110" y="498779"/>
                  </a:lnTo>
                  <a:lnTo>
                    <a:pt x="448475" y="498779"/>
                  </a:lnTo>
                  <a:lnTo>
                    <a:pt x="449846" y="501319"/>
                  </a:lnTo>
                  <a:lnTo>
                    <a:pt x="452234" y="498779"/>
                  </a:lnTo>
                  <a:lnTo>
                    <a:pt x="453415" y="500049"/>
                  </a:lnTo>
                  <a:lnTo>
                    <a:pt x="452767" y="503859"/>
                  </a:lnTo>
                  <a:lnTo>
                    <a:pt x="453821" y="503859"/>
                  </a:lnTo>
                  <a:lnTo>
                    <a:pt x="457339" y="501319"/>
                  </a:lnTo>
                  <a:lnTo>
                    <a:pt x="459054" y="502437"/>
                  </a:lnTo>
                  <a:lnTo>
                    <a:pt x="459371" y="501319"/>
                  </a:lnTo>
                  <a:lnTo>
                    <a:pt x="460819" y="496239"/>
                  </a:lnTo>
                  <a:lnTo>
                    <a:pt x="459879" y="505129"/>
                  </a:lnTo>
                  <a:lnTo>
                    <a:pt x="461695" y="502589"/>
                  </a:lnTo>
                  <a:lnTo>
                    <a:pt x="460883" y="505244"/>
                  </a:lnTo>
                  <a:lnTo>
                    <a:pt x="462013" y="506399"/>
                  </a:lnTo>
                  <a:lnTo>
                    <a:pt x="464210" y="505129"/>
                  </a:lnTo>
                  <a:lnTo>
                    <a:pt x="466928" y="503859"/>
                  </a:lnTo>
                  <a:lnTo>
                    <a:pt x="466369" y="504952"/>
                  </a:lnTo>
                  <a:lnTo>
                    <a:pt x="466331" y="505244"/>
                  </a:lnTo>
                  <a:lnTo>
                    <a:pt x="466839" y="506399"/>
                  </a:lnTo>
                  <a:lnTo>
                    <a:pt x="468414" y="506399"/>
                  </a:lnTo>
                  <a:lnTo>
                    <a:pt x="469201" y="507669"/>
                  </a:lnTo>
                  <a:lnTo>
                    <a:pt x="469861" y="506399"/>
                  </a:lnTo>
                  <a:lnTo>
                    <a:pt x="470357" y="506399"/>
                  </a:lnTo>
                  <a:lnTo>
                    <a:pt x="470547" y="503859"/>
                  </a:lnTo>
                  <a:lnTo>
                    <a:pt x="471982" y="507669"/>
                  </a:lnTo>
                  <a:lnTo>
                    <a:pt x="474357" y="507669"/>
                  </a:lnTo>
                  <a:lnTo>
                    <a:pt x="476732" y="506399"/>
                  </a:lnTo>
                  <a:lnTo>
                    <a:pt x="478205" y="508939"/>
                  </a:lnTo>
                  <a:lnTo>
                    <a:pt x="477875" y="508939"/>
                  </a:lnTo>
                  <a:lnTo>
                    <a:pt x="477139" y="510209"/>
                  </a:lnTo>
                  <a:lnTo>
                    <a:pt x="477380" y="510209"/>
                  </a:lnTo>
                  <a:lnTo>
                    <a:pt x="479971" y="508939"/>
                  </a:lnTo>
                  <a:lnTo>
                    <a:pt x="480174" y="507669"/>
                  </a:lnTo>
                  <a:lnTo>
                    <a:pt x="480377" y="506399"/>
                  </a:lnTo>
                  <a:lnTo>
                    <a:pt x="480021" y="507669"/>
                  </a:lnTo>
                  <a:lnTo>
                    <a:pt x="480009" y="506399"/>
                  </a:lnTo>
                  <a:lnTo>
                    <a:pt x="480098" y="504952"/>
                  </a:lnTo>
                  <a:lnTo>
                    <a:pt x="480644" y="503859"/>
                  </a:lnTo>
                  <a:lnTo>
                    <a:pt x="482104" y="503859"/>
                  </a:lnTo>
                  <a:lnTo>
                    <a:pt x="480910" y="504952"/>
                  </a:lnTo>
                  <a:lnTo>
                    <a:pt x="480834" y="505802"/>
                  </a:lnTo>
                  <a:lnTo>
                    <a:pt x="481164" y="507669"/>
                  </a:lnTo>
                  <a:lnTo>
                    <a:pt x="481228" y="508393"/>
                  </a:lnTo>
                  <a:lnTo>
                    <a:pt x="481215" y="508673"/>
                  </a:lnTo>
                  <a:lnTo>
                    <a:pt x="481266" y="508914"/>
                  </a:lnTo>
                  <a:lnTo>
                    <a:pt x="481317" y="508723"/>
                  </a:lnTo>
                  <a:lnTo>
                    <a:pt x="481291" y="508584"/>
                  </a:lnTo>
                  <a:lnTo>
                    <a:pt x="481368" y="507669"/>
                  </a:lnTo>
                  <a:lnTo>
                    <a:pt x="481723" y="507669"/>
                  </a:lnTo>
                  <a:lnTo>
                    <a:pt x="481876" y="506399"/>
                  </a:lnTo>
                  <a:lnTo>
                    <a:pt x="482003" y="511479"/>
                  </a:lnTo>
                  <a:lnTo>
                    <a:pt x="482625" y="506399"/>
                  </a:lnTo>
                  <a:lnTo>
                    <a:pt x="483247" y="501319"/>
                  </a:lnTo>
                  <a:lnTo>
                    <a:pt x="484022" y="504659"/>
                  </a:lnTo>
                  <a:lnTo>
                    <a:pt x="484098" y="505244"/>
                  </a:lnTo>
                  <a:lnTo>
                    <a:pt x="483743" y="506399"/>
                  </a:lnTo>
                  <a:lnTo>
                    <a:pt x="484505" y="506399"/>
                  </a:lnTo>
                  <a:lnTo>
                    <a:pt x="485444" y="503859"/>
                  </a:lnTo>
                  <a:lnTo>
                    <a:pt x="485800" y="504659"/>
                  </a:lnTo>
                  <a:lnTo>
                    <a:pt x="485902" y="505802"/>
                  </a:lnTo>
                  <a:lnTo>
                    <a:pt x="485686" y="507187"/>
                  </a:lnTo>
                  <a:lnTo>
                    <a:pt x="487502" y="503859"/>
                  </a:lnTo>
                  <a:lnTo>
                    <a:pt x="487667" y="506399"/>
                  </a:lnTo>
                  <a:lnTo>
                    <a:pt x="486537" y="506399"/>
                  </a:lnTo>
                  <a:lnTo>
                    <a:pt x="486194" y="507187"/>
                  </a:lnTo>
                  <a:lnTo>
                    <a:pt x="486105" y="511479"/>
                  </a:lnTo>
                  <a:lnTo>
                    <a:pt x="486410" y="510209"/>
                  </a:lnTo>
                  <a:lnTo>
                    <a:pt x="486892" y="510209"/>
                  </a:lnTo>
                  <a:lnTo>
                    <a:pt x="488086" y="512749"/>
                  </a:lnTo>
                  <a:lnTo>
                    <a:pt x="487895" y="511479"/>
                  </a:lnTo>
                  <a:lnTo>
                    <a:pt x="488454" y="510209"/>
                  </a:lnTo>
                  <a:lnTo>
                    <a:pt x="490728" y="505129"/>
                  </a:lnTo>
                  <a:lnTo>
                    <a:pt x="490562" y="510209"/>
                  </a:lnTo>
                  <a:lnTo>
                    <a:pt x="490524" y="511479"/>
                  </a:lnTo>
                  <a:lnTo>
                    <a:pt x="491528" y="509536"/>
                  </a:lnTo>
                  <a:lnTo>
                    <a:pt x="492290" y="508939"/>
                  </a:lnTo>
                  <a:lnTo>
                    <a:pt x="491464" y="512749"/>
                  </a:lnTo>
                  <a:lnTo>
                    <a:pt x="491667" y="512749"/>
                  </a:lnTo>
                  <a:lnTo>
                    <a:pt x="491858" y="513410"/>
                  </a:lnTo>
                  <a:lnTo>
                    <a:pt x="491909" y="514451"/>
                  </a:lnTo>
                  <a:lnTo>
                    <a:pt x="491667" y="515289"/>
                  </a:lnTo>
                  <a:lnTo>
                    <a:pt x="492975" y="512749"/>
                  </a:lnTo>
                  <a:lnTo>
                    <a:pt x="492429" y="517829"/>
                  </a:lnTo>
                  <a:lnTo>
                    <a:pt x="494296" y="514019"/>
                  </a:lnTo>
                  <a:lnTo>
                    <a:pt x="494118" y="515289"/>
                  </a:lnTo>
                  <a:lnTo>
                    <a:pt x="494715" y="514451"/>
                  </a:lnTo>
                  <a:lnTo>
                    <a:pt x="494842" y="514019"/>
                  </a:lnTo>
                  <a:lnTo>
                    <a:pt x="497052" y="510209"/>
                  </a:lnTo>
                  <a:lnTo>
                    <a:pt x="497370" y="517829"/>
                  </a:lnTo>
                  <a:lnTo>
                    <a:pt x="500494" y="514019"/>
                  </a:lnTo>
                  <a:lnTo>
                    <a:pt x="502729" y="512749"/>
                  </a:lnTo>
                  <a:lnTo>
                    <a:pt x="503783" y="508939"/>
                  </a:lnTo>
                  <a:lnTo>
                    <a:pt x="505802" y="507669"/>
                  </a:lnTo>
                  <a:lnTo>
                    <a:pt x="506044" y="510209"/>
                  </a:lnTo>
                  <a:lnTo>
                    <a:pt x="504583" y="511479"/>
                  </a:lnTo>
                  <a:lnTo>
                    <a:pt x="505180" y="512749"/>
                  </a:lnTo>
                  <a:lnTo>
                    <a:pt x="506666" y="512749"/>
                  </a:lnTo>
                  <a:lnTo>
                    <a:pt x="506717" y="515289"/>
                  </a:lnTo>
                  <a:lnTo>
                    <a:pt x="507479" y="515289"/>
                  </a:lnTo>
                  <a:lnTo>
                    <a:pt x="507784" y="512749"/>
                  </a:lnTo>
                  <a:lnTo>
                    <a:pt x="507415" y="512749"/>
                  </a:lnTo>
                  <a:lnTo>
                    <a:pt x="507873" y="511479"/>
                  </a:lnTo>
                  <a:lnTo>
                    <a:pt x="508787" y="508939"/>
                  </a:lnTo>
                  <a:close/>
                </a:path>
                <a:path w="517525" h="518795">
                  <a:moveTo>
                    <a:pt x="510247" y="514019"/>
                  </a:moveTo>
                  <a:lnTo>
                    <a:pt x="510108" y="515289"/>
                  </a:lnTo>
                  <a:lnTo>
                    <a:pt x="509206" y="516559"/>
                  </a:lnTo>
                  <a:lnTo>
                    <a:pt x="508673" y="517829"/>
                  </a:lnTo>
                  <a:lnTo>
                    <a:pt x="509778" y="516559"/>
                  </a:lnTo>
                  <a:lnTo>
                    <a:pt x="510070" y="516559"/>
                  </a:lnTo>
                  <a:lnTo>
                    <a:pt x="510247" y="514019"/>
                  </a:lnTo>
                  <a:close/>
                </a:path>
                <a:path w="517525" h="518795">
                  <a:moveTo>
                    <a:pt x="510603" y="516559"/>
                  </a:moveTo>
                  <a:lnTo>
                    <a:pt x="510070" y="516559"/>
                  </a:lnTo>
                  <a:lnTo>
                    <a:pt x="509981" y="517829"/>
                  </a:lnTo>
                  <a:lnTo>
                    <a:pt x="510603" y="516559"/>
                  </a:lnTo>
                  <a:close/>
                </a:path>
                <a:path w="517525" h="518795">
                  <a:moveTo>
                    <a:pt x="510717" y="517956"/>
                  </a:moveTo>
                  <a:lnTo>
                    <a:pt x="510400" y="518261"/>
                  </a:lnTo>
                  <a:lnTo>
                    <a:pt x="510603" y="518426"/>
                  </a:lnTo>
                  <a:lnTo>
                    <a:pt x="510641" y="518236"/>
                  </a:lnTo>
                  <a:lnTo>
                    <a:pt x="510717" y="517956"/>
                  </a:lnTo>
                  <a:close/>
                </a:path>
                <a:path w="517525" h="518795">
                  <a:moveTo>
                    <a:pt x="511022" y="517664"/>
                  </a:moveTo>
                  <a:lnTo>
                    <a:pt x="510819" y="517652"/>
                  </a:lnTo>
                  <a:lnTo>
                    <a:pt x="510717" y="517956"/>
                  </a:lnTo>
                  <a:lnTo>
                    <a:pt x="511022" y="517664"/>
                  </a:lnTo>
                  <a:close/>
                </a:path>
                <a:path w="517525" h="518795">
                  <a:moveTo>
                    <a:pt x="511683" y="517055"/>
                  </a:moveTo>
                  <a:lnTo>
                    <a:pt x="511035" y="517677"/>
                  </a:lnTo>
                  <a:lnTo>
                    <a:pt x="511213" y="517715"/>
                  </a:lnTo>
                  <a:lnTo>
                    <a:pt x="511403" y="517855"/>
                  </a:lnTo>
                  <a:lnTo>
                    <a:pt x="511683" y="517055"/>
                  </a:lnTo>
                  <a:close/>
                </a:path>
                <a:path w="517525" h="518795">
                  <a:moveTo>
                    <a:pt x="511721" y="506399"/>
                  </a:moveTo>
                  <a:lnTo>
                    <a:pt x="508546" y="512749"/>
                  </a:lnTo>
                  <a:lnTo>
                    <a:pt x="508165" y="514019"/>
                  </a:lnTo>
                  <a:lnTo>
                    <a:pt x="507593" y="516559"/>
                  </a:lnTo>
                  <a:lnTo>
                    <a:pt x="508025" y="516559"/>
                  </a:lnTo>
                  <a:lnTo>
                    <a:pt x="509231" y="514019"/>
                  </a:lnTo>
                  <a:lnTo>
                    <a:pt x="510247" y="514019"/>
                  </a:lnTo>
                  <a:lnTo>
                    <a:pt x="510413" y="512749"/>
                  </a:lnTo>
                  <a:lnTo>
                    <a:pt x="511149" y="512749"/>
                  </a:lnTo>
                  <a:lnTo>
                    <a:pt x="511721" y="506399"/>
                  </a:lnTo>
                  <a:close/>
                </a:path>
                <a:path w="517525" h="518795">
                  <a:moveTo>
                    <a:pt x="512267" y="512749"/>
                  </a:moveTo>
                  <a:lnTo>
                    <a:pt x="511886" y="512749"/>
                  </a:lnTo>
                  <a:lnTo>
                    <a:pt x="512089" y="513410"/>
                  </a:lnTo>
                  <a:lnTo>
                    <a:pt x="512267" y="512749"/>
                  </a:lnTo>
                  <a:close/>
                </a:path>
                <a:path w="517525" h="518795">
                  <a:moveTo>
                    <a:pt x="512292" y="514019"/>
                  </a:moveTo>
                  <a:lnTo>
                    <a:pt x="512089" y="513410"/>
                  </a:lnTo>
                  <a:lnTo>
                    <a:pt x="511594" y="515289"/>
                  </a:lnTo>
                  <a:lnTo>
                    <a:pt x="511238" y="515289"/>
                  </a:lnTo>
                  <a:lnTo>
                    <a:pt x="510603" y="516559"/>
                  </a:lnTo>
                  <a:lnTo>
                    <a:pt x="511454" y="516559"/>
                  </a:lnTo>
                  <a:lnTo>
                    <a:pt x="512292" y="514019"/>
                  </a:lnTo>
                  <a:close/>
                </a:path>
                <a:path w="517525" h="518795">
                  <a:moveTo>
                    <a:pt x="516051" y="513562"/>
                  </a:moveTo>
                  <a:lnTo>
                    <a:pt x="515962" y="510806"/>
                  </a:lnTo>
                  <a:lnTo>
                    <a:pt x="515200" y="510540"/>
                  </a:lnTo>
                  <a:lnTo>
                    <a:pt x="513956" y="512533"/>
                  </a:lnTo>
                  <a:lnTo>
                    <a:pt x="513930" y="511759"/>
                  </a:lnTo>
                  <a:lnTo>
                    <a:pt x="514273" y="510908"/>
                  </a:lnTo>
                  <a:lnTo>
                    <a:pt x="514438" y="510286"/>
                  </a:lnTo>
                  <a:lnTo>
                    <a:pt x="513562" y="511810"/>
                  </a:lnTo>
                  <a:lnTo>
                    <a:pt x="512343" y="514578"/>
                  </a:lnTo>
                  <a:lnTo>
                    <a:pt x="512089" y="517766"/>
                  </a:lnTo>
                  <a:lnTo>
                    <a:pt x="513295" y="514629"/>
                  </a:lnTo>
                  <a:lnTo>
                    <a:pt x="513156" y="516013"/>
                  </a:lnTo>
                  <a:lnTo>
                    <a:pt x="514502" y="512241"/>
                  </a:lnTo>
                  <a:lnTo>
                    <a:pt x="515061" y="511949"/>
                  </a:lnTo>
                  <a:lnTo>
                    <a:pt x="515112" y="513511"/>
                  </a:lnTo>
                  <a:lnTo>
                    <a:pt x="514781" y="514743"/>
                  </a:lnTo>
                  <a:lnTo>
                    <a:pt x="515137" y="513905"/>
                  </a:lnTo>
                  <a:lnTo>
                    <a:pt x="515378" y="515645"/>
                  </a:lnTo>
                  <a:lnTo>
                    <a:pt x="516051" y="513562"/>
                  </a:lnTo>
                  <a:close/>
                </a:path>
                <a:path w="517525" h="518795">
                  <a:moveTo>
                    <a:pt x="517029" y="514375"/>
                  </a:moveTo>
                  <a:lnTo>
                    <a:pt x="516470" y="514667"/>
                  </a:lnTo>
                  <a:lnTo>
                    <a:pt x="515467" y="518007"/>
                  </a:lnTo>
                  <a:lnTo>
                    <a:pt x="516382" y="517245"/>
                  </a:lnTo>
                  <a:lnTo>
                    <a:pt x="516724" y="516394"/>
                  </a:lnTo>
                  <a:lnTo>
                    <a:pt x="517029" y="5143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812556" y="10732273"/>
              <a:ext cx="242992" cy="110015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2229573" y="10890510"/>
              <a:ext cx="267335" cy="176530"/>
            </a:xfrm>
            <a:custGeom>
              <a:avLst/>
              <a:gdLst/>
              <a:ahLst/>
              <a:cxnLst/>
              <a:rect l="l" t="t" r="r" b="b"/>
              <a:pathLst>
                <a:path w="267335" h="176529">
                  <a:moveTo>
                    <a:pt x="1651" y="20320"/>
                  </a:moveTo>
                  <a:lnTo>
                    <a:pt x="889" y="20320"/>
                  </a:lnTo>
                  <a:lnTo>
                    <a:pt x="444" y="22860"/>
                  </a:lnTo>
                  <a:lnTo>
                    <a:pt x="1651" y="20320"/>
                  </a:lnTo>
                  <a:close/>
                </a:path>
                <a:path w="267335" h="176529">
                  <a:moveTo>
                    <a:pt x="4648" y="19888"/>
                  </a:moveTo>
                  <a:lnTo>
                    <a:pt x="4419" y="20320"/>
                  </a:lnTo>
                  <a:lnTo>
                    <a:pt x="3162" y="21412"/>
                  </a:lnTo>
                  <a:lnTo>
                    <a:pt x="3048" y="22021"/>
                  </a:lnTo>
                  <a:lnTo>
                    <a:pt x="3238" y="22860"/>
                  </a:lnTo>
                  <a:lnTo>
                    <a:pt x="4648" y="21640"/>
                  </a:lnTo>
                  <a:lnTo>
                    <a:pt x="4648" y="19888"/>
                  </a:lnTo>
                  <a:close/>
                </a:path>
                <a:path w="267335" h="176529">
                  <a:moveTo>
                    <a:pt x="5118" y="19050"/>
                  </a:moveTo>
                  <a:lnTo>
                    <a:pt x="4648" y="19621"/>
                  </a:lnTo>
                  <a:lnTo>
                    <a:pt x="4648" y="19888"/>
                  </a:lnTo>
                  <a:lnTo>
                    <a:pt x="5118" y="19050"/>
                  </a:lnTo>
                  <a:close/>
                </a:path>
                <a:path w="267335" h="176529">
                  <a:moveTo>
                    <a:pt x="5549" y="22021"/>
                  </a:moveTo>
                  <a:lnTo>
                    <a:pt x="4749" y="22860"/>
                  </a:lnTo>
                  <a:lnTo>
                    <a:pt x="5245" y="22860"/>
                  </a:lnTo>
                  <a:lnTo>
                    <a:pt x="5549" y="22021"/>
                  </a:lnTo>
                  <a:close/>
                </a:path>
                <a:path w="267335" h="176529">
                  <a:moveTo>
                    <a:pt x="5689" y="5816"/>
                  </a:moveTo>
                  <a:lnTo>
                    <a:pt x="4737" y="7366"/>
                  </a:lnTo>
                  <a:lnTo>
                    <a:pt x="4940" y="7302"/>
                  </a:lnTo>
                  <a:lnTo>
                    <a:pt x="5689" y="5816"/>
                  </a:lnTo>
                  <a:close/>
                </a:path>
                <a:path w="267335" h="176529">
                  <a:moveTo>
                    <a:pt x="8089" y="24714"/>
                  </a:moveTo>
                  <a:lnTo>
                    <a:pt x="7912" y="24942"/>
                  </a:lnTo>
                  <a:lnTo>
                    <a:pt x="7797" y="25133"/>
                  </a:lnTo>
                  <a:lnTo>
                    <a:pt x="7962" y="24980"/>
                  </a:lnTo>
                  <a:lnTo>
                    <a:pt x="8089" y="24714"/>
                  </a:lnTo>
                  <a:close/>
                </a:path>
                <a:path w="267335" h="176529">
                  <a:moveTo>
                    <a:pt x="8801" y="24104"/>
                  </a:moveTo>
                  <a:lnTo>
                    <a:pt x="8089" y="25400"/>
                  </a:lnTo>
                  <a:lnTo>
                    <a:pt x="8801" y="24104"/>
                  </a:lnTo>
                  <a:close/>
                </a:path>
                <a:path w="267335" h="176529">
                  <a:moveTo>
                    <a:pt x="12801" y="6350"/>
                  </a:moveTo>
                  <a:lnTo>
                    <a:pt x="12560" y="6350"/>
                  </a:lnTo>
                  <a:lnTo>
                    <a:pt x="11595" y="8890"/>
                  </a:lnTo>
                  <a:lnTo>
                    <a:pt x="12801" y="6350"/>
                  </a:lnTo>
                  <a:close/>
                </a:path>
                <a:path w="267335" h="176529">
                  <a:moveTo>
                    <a:pt x="15786" y="27419"/>
                  </a:moveTo>
                  <a:lnTo>
                    <a:pt x="15608" y="26987"/>
                  </a:lnTo>
                  <a:lnTo>
                    <a:pt x="15481" y="27940"/>
                  </a:lnTo>
                  <a:lnTo>
                    <a:pt x="15786" y="27419"/>
                  </a:lnTo>
                  <a:close/>
                </a:path>
                <a:path w="267335" h="176529">
                  <a:moveTo>
                    <a:pt x="21488" y="34607"/>
                  </a:moveTo>
                  <a:lnTo>
                    <a:pt x="20180" y="35560"/>
                  </a:lnTo>
                  <a:lnTo>
                    <a:pt x="21196" y="35560"/>
                  </a:lnTo>
                  <a:lnTo>
                    <a:pt x="21488" y="34607"/>
                  </a:lnTo>
                  <a:close/>
                </a:path>
                <a:path w="267335" h="176529">
                  <a:moveTo>
                    <a:pt x="22148" y="33020"/>
                  </a:moveTo>
                  <a:lnTo>
                    <a:pt x="21983" y="33020"/>
                  </a:lnTo>
                  <a:lnTo>
                    <a:pt x="21488" y="34607"/>
                  </a:lnTo>
                  <a:lnTo>
                    <a:pt x="21920" y="34290"/>
                  </a:lnTo>
                  <a:lnTo>
                    <a:pt x="22148" y="33020"/>
                  </a:lnTo>
                  <a:close/>
                </a:path>
                <a:path w="267335" h="176529">
                  <a:moveTo>
                    <a:pt x="26238" y="32715"/>
                  </a:moveTo>
                  <a:lnTo>
                    <a:pt x="25704" y="33020"/>
                  </a:lnTo>
                  <a:lnTo>
                    <a:pt x="26187" y="33020"/>
                  </a:lnTo>
                  <a:lnTo>
                    <a:pt x="26238" y="32715"/>
                  </a:lnTo>
                  <a:close/>
                </a:path>
                <a:path w="267335" h="176529">
                  <a:moveTo>
                    <a:pt x="30657" y="32105"/>
                  </a:moveTo>
                  <a:lnTo>
                    <a:pt x="29794" y="34010"/>
                  </a:lnTo>
                  <a:lnTo>
                    <a:pt x="28422" y="34163"/>
                  </a:lnTo>
                  <a:lnTo>
                    <a:pt x="29768" y="34620"/>
                  </a:lnTo>
                  <a:lnTo>
                    <a:pt x="29984" y="33807"/>
                  </a:lnTo>
                  <a:lnTo>
                    <a:pt x="30314" y="32943"/>
                  </a:lnTo>
                  <a:lnTo>
                    <a:pt x="30657" y="32105"/>
                  </a:lnTo>
                  <a:close/>
                </a:path>
                <a:path w="267335" h="176529">
                  <a:moveTo>
                    <a:pt x="30924" y="32092"/>
                  </a:moveTo>
                  <a:lnTo>
                    <a:pt x="30657" y="33020"/>
                  </a:lnTo>
                  <a:lnTo>
                    <a:pt x="30784" y="33020"/>
                  </a:lnTo>
                  <a:lnTo>
                    <a:pt x="30924" y="32092"/>
                  </a:lnTo>
                  <a:close/>
                </a:path>
                <a:path w="267335" h="176529">
                  <a:moveTo>
                    <a:pt x="32473" y="31750"/>
                  </a:moveTo>
                  <a:lnTo>
                    <a:pt x="32461" y="30480"/>
                  </a:lnTo>
                  <a:lnTo>
                    <a:pt x="31229" y="31750"/>
                  </a:lnTo>
                  <a:lnTo>
                    <a:pt x="31750" y="31750"/>
                  </a:lnTo>
                  <a:lnTo>
                    <a:pt x="32473" y="31750"/>
                  </a:lnTo>
                  <a:close/>
                </a:path>
                <a:path w="267335" h="176529">
                  <a:moveTo>
                    <a:pt x="32981" y="31508"/>
                  </a:moveTo>
                  <a:lnTo>
                    <a:pt x="32753" y="31750"/>
                  </a:lnTo>
                  <a:lnTo>
                    <a:pt x="32473" y="31750"/>
                  </a:lnTo>
                  <a:lnTo>
                    <a:pt x="32499" y="33020"/>
                  </a:lnTo>
                  <a:lnTo>
                    <a:pt x="32981" y="31508"/>
                  </a:lnTo>
                  <a:close/>
                </a:path>
                <a:path w="267335" h="176529">
                  <a:moveTo>
                    <a:pt x="33185" y="30886"/>
                  </a:moveTo>
                  <a:lnTo>
                    <a:pt x="32981" y="31508"/>
                  </a:lnTo>
                  <a:lnTo>
                    <a:pt x="33121" y="31369"/>
                  </a:lnTo>
                  <a:lnTo>
                    <a:pt x="33185" y="30886"/>
                  </a:lnTo>
                  <a:close/>
                </a:path>
                <a:path w="267335" h="176529">
                  <a:moveTo>
                    <a:pt x="33782" y="33020"/>
                  </a:moveTo>
                  <a:lnTo>
                    <a:pt x="33375" y="31127"/>
                  </a:lnTo>
                  <a:lnTo>
                    <a:pt x="33261" y="30632"/>
                  </a:lnTo>
                  <a:lnTo>
                    <a:pt x="33210" y="30822"/>
                  </a:lnTo>
                  <a:lnTo>
                    <a:pt x="33121" y="31369"/>
                  </a:lnTo>
                  <a:lnTo>
                    <a:pt x="32918" y="33020"/>
                  </a:lnTo>
                  <a:lnTo>
                    <a:pt x="33782" y="33020"/>
                  </a:lnTo>
                  <a:close/>
                </a:path>
                <a:path w="267335" h="176529">
                  <a:moveTo>
                    <a:pt x="35814" y="34290"/>
                  </a:moveTo>
                  <a:lnTo>
                    <a:pt x="34061" y="34290"/>
                  </a:lnTo>
                  <a:lnTo>
                    <a:pt x="32778" y="34290"/>
                  </a:lnTo>
                  <a:lnTo>
                    <a:pt x="31838" y="34290"/>
                  </a:lnTo>
                  <a:lnTo>
                    <a:pt x="30568" y="38100"/>
                  </a:lnTo>
                  <a:lnTo>
                    <a:pt x="31750" y="31750"/>
                  </a:lnTo>
                  <a:lnTo>
                    <a:pt x="29794" y="38100"/>
                  </a:lnTo>
                  <a:lnTo>
                    <a:pt x="30835" y="39370"/>
                  </a:lnTo>
                  <a:lnTo>
                    <a:pt x="31572" y="38100"/>
                  </a:lnTo>
                  <a:lnTo>
                    <a:pt x="32321" y="36830"/>
                  </a:lnTo>
                  <a:lnTo>
                    <a:pt x="33337" y="38100"/>
                  </a:lnTo>
                  <a:lnTo>
                    <a:pt x="34582" y="36830"/>
                  </a:lnTo>
                  <a:lnTo>
                    <a:pt x="34569" y="35560"/>
                  </a:lnTo>
                  <a:lnTo>
                    <a:pt x="35814" y="34290"/>
                  </a:lnTo>
                  <a:close/>
                </a:path>
                <a:path w="267335" h="176529">
                  <a:moveTo>
                    <a:pt x="42418" y="38100"/>
                  </a:moveTo>
                  <a:lnTo>
                    <a:pt x="41414" y="39370"/>
                  </a:lnTo>
                  <a:lnTo>
                    <a:pt x="40652" y="39370"/>
                  </a:lnTo>
                  <a:lnTo>
                    <a:pt x="40170" y="43180"/>
                  </a:lnTo>
                  <a:lnTo>
                    <a:pt x="42418" y="38100"/>
                  </a:lnTo>
                  <a:close/>
                </a:path>
                <a:path w="267335" h="176529">
                  <a:moveTo>
                    <a:pt x="43992" y="19050"/>
                  </a:moveTo>
                  <a:lnTo>
                    <a:pt x="43726" y="19050"/>
                  </a:lnTo>
                  <a:lnTo>
                    <a:pt x="43992" y="19050"/>
                  </a:lnTo>
                  <a:close/>
                </a:path>
                <a:path w="267335" h="176529">
                  <a:moveTo>
                    <a:pt x="54787" y="46990"/>
                  </a:moveTo>
                  <a:lnTo>
                    <a:pt x="53822" y="49530"/>
                  </a:lnTo>
                  <a:lnTo>
                    <a:pt x="54089" y="50800"/>
                  </a:lnTo>
                  <a:lnTo>
                    <a:pt x="54787" y="46990"/>
                  </a:lnTo>
                  <a:close/>
                </a:path>
                <a:path w="267335" h="176529">
                  <a:moveTo>
                    <a:pt x="57302" y="20320"/>
                  </a:moveTo>
                  <a:lnTo>
                    <a:pt x="56629" y="20320"/>
                  </a:lnTo>
                  <a:lnTo>
                    <a:pt x="56489" y="21450"/>
                  </a:lnTo>
                  <a:lnTo>
                    <a:pt x="57302" y="20320"/>
                  </a:lnTo>
                  <a:close/>
                </a:path>
                <a:path w="267335" h="176529">
                  <a:moveTo>
                    <a:pt x="66268" y="30480"/>
                  </a:moveTo>
                  <a:lnTo>
                    <a:pt x="66141" y="30886"/>
                  </a:lnTo>
                  <a:lnTo>
                    <a:pt x="66268" y="31750"/>
                  </a:lnTo>
                  <a:lnTo>
                    <a:pt x="66268" y="30480"/>
                  </a:lnTo>
                  <a:close/>
                </a:path>
                <a:path w="267335" h="176529">
                  <a:moveTo>
                    <a:pt x="76911" y="60210"/>
                  </a:moveTo>
                  <a:lnTo>
                    <a:pt x="76415" y="60680"/>
                  </a:lnTo>
                  <a:lnTo>
                    <a:pt x="76555" y="60858"/>
                  </a:lnTo>
                  <a:lnTo>
                    <a:pt x="76911" y="60210"/>
                  </a:lnTo>
                  <a:close/>
                </a:path>
                <a:path w="267335" h="176529">
                  <a:moveTo>
                    <a:pt x="79527" y="60845"/>
                  </a:moveTo>
                  <a:lnTo>
                    <a:pt x="79108" y="61023"/>
                  </a:lnTo>
                  <a:lnTo>
                    <a:pt x="79311" y="61099"/>
                  </a:lnTo>
                  <a:lnTo>
                    <a:pt x="79527" y="60845"/>
                  </a:lnTo>
                  <a:close/>
                </a:path>
                <a:path w="267335" h="176529">
                  <a:moveTo>
                    <a:pt x="83185" y="63652"/>
                  </a:moveTo>
                  <a:lnTo>
                    <a:pt x="81927" y="64770"/>
                  </a:lnTo>
                  <a:lnTo>
                    <a:pt x="82638" y="64770"/>
                  </a:lnTo>
                  <a:lnTo>
                    <a:pt x="83185" y="63652"/>
                  </a:lnTo>
                  <a:close/>
                </a:path>
                <a:path w="267335" h="176529">
                  <a:moveTo>
                    <a:pt x="93751" y="66636"/>
                  </a:moveTo>
                  <a:lnTo>
                    <a:pt x="92671" y="67310"/>
                  </a:lnTo>
                  <a:lnTo>
                    <a:pt x="93357" y="67310"/>
                  </a:lnTo>
                  <a:lnTo>
                    <a:pt x="93751" y="66636"/>
                  </a:lnTo>
                  <a:close/>
                </a:path>
                <a:path w="267335" h="176529">
                  <a:moveTo>
                    <a:pt x="94030" y="67310"/>
                  </a:moveTo>
                  <a:lnTo>
                    <a:pt x="93357" y="67310"/>
                  </a:lnTo>
                  <a:lnTo>
                    <a:pt x="92621" y="68580"/>
                  </a:lnTo>
                  <a:lnTo>
                    <a:pt x="94030" y="67310"/>
                  </a:lnTo>
                  <a:close/>
                </a:path>
                <a:path w="267335" h="176529">
                  <a:moveTo>
                    <a:pt x="95897" y="40081"/>
                  </a:moveTo>
                  <a:lnTo>
                    <a:pt x="94653" y="40436"/>
                  </a:lnTo>
                  <a:lnTo>
                    <a:pt x="94932" y="40805"/>
                  </a:lnTo>
                  <a:lnTo>
                    <a:pt x="95897" y="40081"/>
                  </a:lnTo>
                  <a:close/>
                </a:path>
                <a:path w="267335" h="176529">
                  <a:moveTo>
                    <a:pt x="112039" y="77381"/>
                  </a:moveTo>
                  <a:lnTo>
                    <a:pt x="111747" y="77470"/>
                  </a:lnTo>
                  <a:lnTo>
                    <a:pt x="111988" y="77470"/>
                  </a:lnTo>
                  <a:close/>
                </a:path>
                <a:path w="267335" h="176529">
                  <a:moveTo>
                    <a:pt x="121424" y="57150"/>
                  </a:moveTo>
                  <a:lnTo>
                    <a:pt x="120967" y="57150"/>
                  </a:lnTo>
                  <a:lnTo>
                    <a:pt x="120891" y="57429"/>
                  </a:lnTo>
                  <a:lnTo>
                    <a:pt x="121424" y="57150"/>
                  </a:lnTo>
                  <a:close/>
                </a:path>
                <a:path w="267335" h="176529">
                  <a:moveTo>
                    <a:pt x="122478" y="57150"/>
                  </a:moveTo>
                  <a:lnTo>
                    <a:pt x="121526" y="58420"/>
                  </a:lnTo>
                  <a:lnTo>
                    <a:pt x="121526" y="58686"/>
                  </a:lnTo>
                  <a:lnTo>
                    <a:pt x="121843" y="58420"/>
                  </a:lnTo>
                  <a:lnTo>
                    <a:pt x="122478" y="57150"/>
                  </a:lnTo>
                  <a:close/>
                </a:path>
                <a:path w="267335" h="176529">
                  <a:moveTo>
                    <a:pt x="134099" y="60960"/>
                  </a:moveTo>
                  <a:lnTo>
                    <a:pt x="132613" y="62166"/>
                  </a:lnTo>
                  <a:lnTo>
                    <a:pt x="134099" y="60960"/>
                  </a:lnTo>
                  <a:close/>
                </a:path>
                <a:path w="267335" h="176529">
                  <a:moveTo>
                    <a:pt x="137109" y="69253"/>
                  </a:moveTo>
                  <a:lnTo>
                    <a:pt x="136893" y="69418"/>
                  </a:lnTo>
                  <a:lnTo>
                    <a:pt x="137058" y="69456"/>
                  </a:lnTo>
                  <a:lnTo>
                    <a:pt x="137109" y="69253"/>
                  </a:lnTo>
                  <a:close/>
                </a:path>
                <a:path w="267335" h="176529">
                  <a:moveTo>
                    <a:pt x="149567" y="79006"/>
                  </a:moveTo>
                  <a:lnTo>
                    <a:pt x="148488" y="80010"/>
                  </a:lnTo>
                  <a:lnTo>
                    <a:pt x="148920" y="80010"/>
                  </a:lnTo>
                  <a:lnTo>
                    <a:pt x="149567" y="79006"/>
                  </a:lnTo>
                  <a:close/>
                </a:path>
                <a:path w="267335" h="176529">
                  <a:moveTo>
                    <a:pt x="149745" y="78740"/>
                  </a:moveTo>
                  <a:lnTo>
                    <a:pt x="149567" y="79006"/>
                  </a:lnTo>
                  <a:lnTo>
                    <a:pt x="149733" y="78854"/>
                  </a:lnTo>
                  <a:close/>
                </a:path>
                <a:path w="267335" h="176529">
                  <a:moveTo>
                    <a:pt x="153924" y="78841"/>
                  </a:moveTo>
                  <a:lnTo>
                    <a:pt x="152704" y="79997"/>
                  </a:lnTo>
                  <a:lnTo>
                    <a:pt x="153047" y="80467"/>
                  </a:lnTo>
                  <a:lnTo>
                    <a:pt x="152806" y="81838"/>
                  </a:lnTo>
                  <a:lnTo>
                    <a:pt x="153276" y="81622"/>
                  </a:lnTo>
                  <a:lnTo>
                    <a:pt x="153924" y="80098"/>
                  </a:lnTo>
                  <a:lnTo>
                    <a:pt x="153924" y="78841"/>
                  </a:lnTo>
                  <a:close/>
                </a:path>
                <a:path w="267335" h="176529">
                  <a:moveTo>
                    <a:pt x="157391" y="88099"/>
                  </a:moveTo>
                  <a:lnTo>
                    <a:pt x="156260" y="88900"/>
                  </a:lnTo>
                  <a:lnTo>
                    <a:pt x="157086" y="88900"/>
                  </a:lnTo>
                  <a:lnTo>
                    <a:pt x="157391" y="88099"/>
                  </a:lnTo>
                  <a:close/>
                </a:path>
                <a:path w="267335" h="176529">
                  <a:moveTo>
                    <a:pt x="157505" y="82550"/>
                  </a:moveTo>
                  <a:lnTo>
                    <a:pt x="155740" y="81280"/>
                  </a:lnTo>
                  <a:lnTo>
                    <a:pt x="154266" y="83820"/>
                  </a:lnTo>
                  <a:lnTo>
                    <a:pt x="156565" y="83820"/>
                  </a:lnTo>
                  <a:lnTo>
                    <a:pt x="157505" y="82550"/>
                  </a:lnTo>
                  <a:close/>
                </a:path>
                <a:path w="267335" h="176529">
                  <a:moveTo>
                    <a:pt x="158762" y="86360"/>
                  </a:moveTo>
                  <a:lnTo>
                    <a:pt x="158038" y="86360"/>
                  </a:lnTo>
                  <a:lnTo>
                    <a:pt x="157391" y="88099"/>
                  </a:lnTo>
                  <a:lnTo>
                    <a:pt x="158038" y="87630"/>
                  </a:lnTo>
                  <a:lnTo>
                    <a:pt x="157543" y="88900"/>
                  </a:lnTo>
                  <a:lnTo>
                    <a:pt x="158153" y="87630"/>
                  </a:lnTo>
                  <a:lnTo>
                    <a:pt x="158762" y="86360"/>
                  </a:lnTo>
                  <a:close/>
                </a:path>
                <a:path w="267335" h="176529">
                  <a:moveTo>
                    <a:pt x="159537" y="81280"/>
                  </a:moveTo>
                  <a:lnTo>
                    <a:pt x="156718" y="83820"/>
                  </a:lnTo>
                  <a:lnTo>
                    <a:pt x="156997" y="83820"/>
                  </a:lnTo>
                  <a:lnTo>
                    <a:pt x="158038" y="85090"/>
                  </a:lnTo>
                  <a:lnTo>
                    <a:pt x="159537" y="81280"/>
                  </a:lnTo>
                  <a:close/>
                </a:path>
                <a:path w="267335" h="176529">
                  <a:moveTo>
                    <a:pt x="166370" y="116522"/>
                  </a:moveTo>
                  <a:lnTo>
                    <a:pt x="166243" y="116446"/>
                  </a:lnTo>
                  <a:lnTo>
                    <a:pt x="166370" y="116522"/>
                  </a:lnTo>
                  <a:close/>
                </a:path>
                <a:path w="267335" h="176529">
                  <a:moveTo>
                    <a:pt x="172567" y="93433"/>
                  </a:moveTo>
                  <a:lnTo>
                    <a:pt x="172466" y="92862"/>
                  </a:lnTo>
                  <a:lnTo>
                    <a:pt x="172377" y="93078"/>
                  </a:lnTo>
                  <a:lnTo>
                    <a:pt x="172326" y="93243"/>
                  </a:lnTo>
                  <a:lnTo>
                    <a:pt x="172250" y="93433"/>
                  </a:lnTo>
                  <a:lnTo>
                    <a:pt x="172567" y="93433"/>
                  </a:lnTo>
                  <a:close/>
                </a:path>
                <a:path w="267335" h="176529">
                  <a:moveTo>
                    <a:pt x="176161" y="90957"/>
                  </a:moveTo>
                  <a:lnTo>
                    <a:pt x="175056" y="91440"/>
                  </a:lnTo>
                  <a:lnTo>
                    <a:pt x="173431" y="94310"/>
                  </a:lnTo>
                  <a:lnTo>
                    <a:pt x="174104" y="94030"/>
                  </a:lnTo>
                  <a:lnTo>
                    <a:pt x="176161" y="90957"/>
                  </a:lnTo>
                  <a:close/>
                </a:path>
                <a:path w="267335" h="176529">
                  <a:moveTo>
                    <a:pt x="179273" y="96469"/>
                  </a:moveTo>
                  <a:lnTo>
                    <a:pt x="178904" y="96634"/>
                  </a:lnTo>
                  <a:lnTo>
                    <a:pt x="178714" y="96989"/>
                  </a:lnTo>
                  <a:lnTo>
                    <a:pt x="179006" y="96697"/>
                  </a:lnTo>
                  <a:lnTo>
                    <a:pt x="179158" y="96647"/>
                  </a:lnTo>
                  <a:lnTo>
                    <a:pt x="179273" y="96469"/>
                  </a:lnTo>
                  <a:close/>
                </a:path>
                <a:path w="267335" h="176529">
                  <a:moveTo>
                    <a:pt x="179679" y="121335"/>
                  </a:moveTo>
                  <a:lnTo>
                    <a:pt x="178917" y="121920"/>
                  </a:lnTo>
                  <a:lnTo>
                    <a:pt x="178473" y="122110"/>
                  </a:lnTo>
                  <a:lnTo>
                    <a:pt x="178384" y="123190"/>
                  </a:lnTo>
                  <a:lnTo>
                    <a:pt x="179679" y="121335"/>
                  </a:lnTo>
                  <a:close/>
                </a:path>
                <a:path w="267335" h="176529">
                  <a:moveTo>
                    <a:pt x="187274" y="99060"/>
                  </a:moveTo>
                  <a:lnTo>
                    <a:pt x="186804" y="100330"/>
                  </a:lnTo>
                  <a:lnTo>
                    <a:pt x="186804" y="100533"/>
                  </a:lnTo>
                  <a:lnTo>
                    <a:pt x="187274" y="99060"/>
                  </a:lnTo>
                  <a:close/>
                </a:path>
                <a:path w="267335" h="176529">
                  <a:moveTo>
                    <a:pt x="187820" y="97853"/>
                  </a:moveTo>
                  <a:lnTo>
                    <a:pt x="187566" y="98298"/>
                  </a:lnTo>
                  <a:lnTo>
                    <a:pt x="187413" y="98679"/>
                  </a:lnTo>
                  <a:lnTo>
                    <a:pt x="187274" y="99034"/>
                  </a:lnTo>
                  <a:lnTo>
                    <a:pt x="187439" y="98780"/>
                  </a:lnTo>
                  <a:lnTo>
                    <a:pt x="187591" y="98450"/>
                  </a:lnTo>
                  <a:lnTo>
                    <a:pt x="187820" y="97853"/>
                  </a:lnTo>
                  <a:close/>
                </a:path>
                <a:path w="267335" h="176529">
                  <a:moveTo>
                    <a:pt x="196342" y="110883"/>
                  </a:moveTo>
                  <a:lnTo>
                    <a:pt x="196227" y="110490"/>
                  </a:lnTo>
                  <a:lnTo>
                    <a:pt x="195491" y="111747"/>
                  </a:lnTo>
                  <a:lnTo>
                    <a:pt x="196342" y="110883"/>
                  </a:lnTo>
                  <a:close/>
                </a:path>
                <a:path w="267335" h="176529">
                  <a:moveTo>
                    <a:pt x="196723" y="110490"/>
                  </a:moveTo>
                  <a:lnTo>
                    <a:pt x="196342" y="110883"/>
                  </a:lnTo>
                  <a:lnTo>
                    <a:pt x="196583" y="111760"/>
                  </a:lnTo>
                  <a:lnTo>
                    <a:pt x="196723" y="110490"/>
                  </a:lnTo>
                  <a:close/>
                </a:path>
                <a:path w="267335" h="176529">
                  <a:moveTo>
                    <a:pt x="197116" y="101600"/>
                  </a:moveTo>
                  <a:lnTo>
                    <a:pt x="194894" y="102870"/>
                  </a:lnTo>
                  <a:lnTo>
                    <a:pt x="193840" y="104140"/>
                  </a:lnTo>
                  <a:lnTo>
                    <a:pt x="194221" y="104140"/>
                  </a:lnTo>
                  <a:lnTo>
                    <a:pt x="192100" y="105410"/>
                  </a:lnTo>
                  <a:lnTo>
                    <a:pt x="194475" y="105410"/>
                  </a:lnTo>
                  <a:lnTo>
                    <a:pt x="197116" y="101600"/>
                  </a:lnTo>
                  <a:close/>
                </a:path>
                <a:path w="267335" h="176529">
                  <a:moveTo>
                    <a:pt x="197789" y="109461"/>
                  </a:moveTo>
                  <a:lnTo>
                    <a:pt x="197700" y="108927"/>
                  </a:lnTo>
                  <a:lnTo>
                    <a:pt x="197662" y="109245"/>
                  </a:lnTo>
                  <a:lnTo>
                    <a:pt x="197713" y="109385"/>
                  </a:lnTo>
                  <a:close/>
                </a:path>
                <a:path w="267335" h="176529">
                  <a:moveTo>
                    <a:pt x="202996" y="106680"/>
                  </a:moveTo>
                  <a:lnTo>
                    <a:pt x="202844" y="106870"/>
                  </a:lnTo>
                  <a:lnTo>
                    <a:pt x="202996" y="106680"/>
                  </a:lnTo>
                  <a:close/>
                </a:path>
                <a:path w="267335" h="176529">
                  <a:moveTo>
                    <a:pt x="206336" y="132435"/>
                  </a:moveTo>
                  <a:lnTo>
                    <a:pt x="206209" y="132105"/>
                  </a:lnTo>
                  <a:lnTo>
                    <a:pt x="206082" y="131660"/>
                  </a:lnTo>
                  <a:lnTo>
                    <a:pt x="205600" y="131864"/>
                  </a:lnTo>
                  <a:lnTo>
                    <a:pt x="205549" y="132537"/>
                  </a:lnTo>
                  <a:lnTo>
                    <a:pt x="205879" y="132613"/>
                  </a:lnTo>
                  <a:lnTo>
                    <a:pt x="206336" y="132435"/>
                  </a:lnTo>
                  <a:close/>
                </a:path>
                <a:path w="267335" h="176529">
                  <a:moveTo>
                    <a:pt x="207657" y="131660"/>
                  </a:moveTo>
                  <a:lnTo>
                    <a:pt x="207187" y="131978"/>
                  </a:lnTo>
                  <a:lnTo>
                    <a:pt x="206705" y="132295"/>
                  </a:lnTo>
                  <a:lnTo>
                    <a:pt x="206336" y="132435"/>
                  </a:lnTo>
                  <a:lnTo>
                    <a:pt x="206514" y="132829"/>
                  </a:lnTo>
                  <a:lnTo>
                    <a:pt x="206692" y="133032"/>
                  </a:lnTo>
                  <a:lnTo>
                    <a:pt x="207657" y="131660"/>
                  </a:lnTo>
                  <a:close/>
                </a:path>
                <a:path w="267335" h="176529">
                  <a:moveTo>
                    <a:pt x="208584" y="115570"/>
                  </a:moveTo>
                  <a:close/>
                </a:path>
                <a:path w="267335" h="176529">
                  <a:moveTo>
                    <a:pt x="209067" y="113030"/>
                  </a:moveTo>
                  <a:lnTo>
                    <a:pt x="206692" y="114223"/>
                  </a:lnTo>
                  <a:lnTo>
                    <a:pt x="209067" y="113030"/>
                  </a:lnTo>
                  <a:close/>
                </a:path>
                <a:path w="267335" h="176529">
                  <a:moveTo>
                    <a:pt x="209296" y="133540"/>
                  </a:moveTo>
                  <a:lnTo>
                    <a:pt x="209283" y="133350"/>
                  </a:lnTo>
                  <a:lnTo>
                    <a:pt x="207035" y="135890"/>
                  </a:lnTo>
                  <a:lnTo>
                    <a:pt x="207403" y="135890"/>
                  </a:lnTo>
                  <a:lnTo>
                    <a:pt x="209296" y="133540"/>
                  </a:lnTo>
                  <a:close/>
                </a:path>
                <a:path w="267335" h="176529">
                  <a:moveTo>
                    <a:pt x="210489" y="115074"/>
                  </a:moveTo>
                  <a:lnTo>
                    <a:pt x="210273" y="115252"/>
                  </a:lnTo>
                  <a:lnTo>
                    <a:pt x="210324" y="115392"/>
                  </a:lnTo>
                  <a:lnTo>
                    <a:pt x="210388" y="115608"/>
                  </a:lnTo>
                  <a:lnTo>
                    <a:pt x="210477" y="115277"/>
                  </a:lnTo>
                  <a:lnTo>
                    <a:pt x="210489" y="115074"/>
                  </a:lnTo>
                  <a:close/>
                </a:path>
                <a:path w="267335" h="176529">
                  <a:moveTo>
                    <a:pt x="213893" y="116840"/>
                  </a:moveTo>
                  <a:lnTo>
                    <a:pt x="212572" y="116840"/>
                  </a:lnTo>
                  <a:lnTo>
                    <a:pt x="212534" y="118046"/>
                  </a:lnTo>
                  <a:lnTo>
                    <a:pt x="213893" y="116840"/>
                  </a:lnTo>
                  <a:close/>
                </a:path>
                <a:path w="267335" h="176529">
                  <a:moveTo>
                    <a:pt x="214287" y="119380"/>
                  </a:moveTo>
                  <a:lnTo>
                    <a:pt x="213461" y="120650"/>
                  </a:lnTo>
                  <a:lnTo>
                    <a:pt x="213868" y="120650"/>
                  </a:lnTo>
                  <a:lnTo>
                    <a:pt x="214287" y="119380"/>
                  </a:lnTo>
                  <a:close/>
                </a:path>
                <a:path w="267335" h="176529">
                  <a:moveTo>
                    <a:pt x="214503" y="138709"/>
                  </a:moveTo>
                  <a:lnTo>
                    <a:pt x="213372" y="138874"/>
                  </a:lnTo>
                  <a:lnTo>
                    <a:pt x="212890" y="140576"/>
                  </a:lnTo>
                  <a:lnTo>
                    <a:pt x="214503" y="138709"/>
                  </a:lnTo>
                  <a:close/>
                </a:path>
                <a:path w="267335" h="176529">
                  <a:moveTo>
                    <a:pt x="214706" y="138430"/>
                  </a:moveTo>
                  <a:lnTo>
                    <a:pt x="213220" y="142240"/>
                  </a:lnTo>
                  <a:lnTo>
                    <a:pt x="214464" y="142240"/>
                  </a:lnTo>
                  <a:lnTo>
                    <a:pt x="214706" y="138430"/>
                  </a:lnTo>
                  <a:close/>
                </a:path>
                <a:path w="267335" h="176529">
                  <a:moveTo>
                    <a:pt x="219176" y="124460"/>
                  </a:moveTo>
                  <a:lnTo>
                    <a:pt x="218313" y="123888"/>
                  </a:lnTo>
                  <a:lnTo>
                    <a:pt x="217703" y="125361"/>
                  </a:lnTo>
                  <a:lnTo>
                    <a:pt x="219176" y="124460"/>
                  </a:lnTo>
                  <a:close/>
                </a:path>
                <a:path w="267335" h="176529">
                  <a:moveTo>
                    <a:pt x="220827" y="142240"/>
                  </a:moveTo>
                  <a:close/>
                </a:path>
                <a:path w="267335" h="176529">
                  <a:moveTo>
                    <a:pt x="221665" y="120954"/>
                  </a:moveTo>
                  <a:lnTo>
                    <a:pt x="220281" y="121170"/>
                  </a:lnTo>
                  <a:lnTo>
                    <a:pt x="221221" y="121119"/>
                  </a:lnTo>
                  <a:lnTo>
                    <a:pt x="221665" y="120954"/>
                  </a:lnTo>
                  <a:close/>
                </a:path>
                <a:path w="267335" h="176529">
                  <a:moveTo>
                    <a:pt x="227393" y="129768"/>
                  </a:moveTo>
                  <a:lnTo>
                    <a:pt x="226390" y="131064"/>
                  </a:lnTo>
                  <a:lnTo>
                    <a:pt x="227393" y="129768"/>
                  </a:lnTo>
                  <a:close/>
                </a:path>
                <a:path w="267335" h="176529">
                  <a:moveTo>
                    <a:pt x="227990" y="128917"/>
                  </a:moveTo>
                  <a:lnTo>
                    <a:pt x="227279" y="128892"/>
                  </a:lnTo>
                  <a:lnTo>
                    <a:pt x="227380" y="129730"/>
                  </a:lnTo>
                  <a:lnTo>
                    <a:pt x="227990" y="128917"/>
                  </a:lnTo>
                  <a:close/>
                </a:path>
                <a:path w="267335" h="176529">
                  <a:moveTo>
                    <a:pt x="233311" y="138785"/>
                  </a:moveTo>
                  <a:lnTo>
                    <a:pt x="233260" y="138976"/>
                  </a:lnTo>
                  <a:lnTo>
                    <a:pt x="233311" y="138785"/>
                  </a:lnTo>
                  <a:close/>
                </a:path>
                <a:path w="267335" h="176529">
                  <a:moveTo>
                    <a:pt x="233362" y="136982"/>
                  </a:moveTo>
                  <a:lnTo>
                    <a:pt x="232664" y="137871"/>
                  </a:lnTo>
                  <a:lnTo>
                    <a:pt x="233184" y="137883"/>
                  </a:lnTo>
                  <a:lnTo>
                    <a:pt x="233324" y="138290"/>
                  </a:lnTo>
                  <a:lnTo>
                    <a:pt x="233362" y="136982"/>
                  </a:lnTo>
                  <a:close/>
                </a:path>
                <a:path w="267335" h="176529">
                  <a:moveTo>
                    <a:pt x="233387" y="138557"/>
                  </a:moveTo>
                  <a:lnTo>
                    <a:pt x="233375" y="138391"/>
                  </a:lnTo>
                  <a:lnTo>
                    <a:pt x="233311" y="138785"/>
                  </a:lnTo>
                  <a:lnTo>
                    <a:pt x="233387" y="138557"/>
                  </a:lnTo>
                  <a:close/>
                </a:path>
                <a:path w="267335" h="176529">
                  <a:moveTo>
                    <a:pt x="237934" y="154609"/>
                  </a:moveTo>
                  <a:lnTo>
                    <a:pt x="237807" y="154825"/>
                  </a:lnTo>
                  <a:lnTo>
                    <a:pt x="237693" y="155079"/>
                  </a:lnTo>
                  <a:lnTo>
                    <a:pt x="237629" y="155321"/>
                  </a:lnTo>
                  <a:lnTo>
                    <a:pt x="237731" y="155168"/>
                  </a:lnTo>
                  <a:lnTo>
                    <a:pt x="237934" y="154609"/>
                  </a:lnTo>
                  <a:close/>
                </a:path>
                <a:path w="267335" h="176529">
                  <a:moveTo>
                    <a:pt x="237947" y="144754"/>
                  </a:moveTo>
                  <a:lnTo>
                    <a:pt x="237299" y="145592"/>
                  </a:lnTo>
                  <a:lnTo>
                    <a:pt x="237413" y="146050"/>
                  </a:lnTo>
                  <a:lnTo>
                    <a:pt x="237947" y="144754"/>
                  </a:lnTo>
                  <a:close/>
                </a:path>
                <a:path w="267335" h="176529">
                  <a:moveTo>
                    <a:pt x="239191" y="142240"/>
                  </a:moveTo>
                  <a:lnTo>
                    <a:pt x="238975" y="142240"/>
                  </a:lnTo>
                  <a:lnTo>
                    <a:pt x="238937" y="142748"/>
                  </a:lnTo>
                  <a:lnTo>
                    <a:pt x="239191" y="142240"/>
                  </a:lnTo>
                  <a:close/>
                </a:path>
                <a:path w="267335" h="176529">
                  <a:moveTo>
                    <a:pt x="240309" y="137731"/>
                  </a:moveTo>
                  <a:lnTo>
                    <a:pt x="240080" y="138023"/>
                  </a:lnTo>
                  <a:lnTo>
                    <a:pt x="239915" y="138328"/>
                  </a:lnTo>
                  <a:lnTo>
                    <a:pt x="239763" y="138633"/>
                  </a:lnTo>
                  <a:lnTo>
                    <a:pt x="239979" y="138252"/>
                  </a:lnTo>
                  <a:lnTo>
                    <a:pt x="240182" y="137934"/>
                  </a:lnTo>
                  <a:lnTo>
                    <a:pt x="240309" y="137731"/>
                  </a:lnTo>
                  <a:close/>
                </a:path>
                <a:path w="267335" h="176529">
                  <a:moveTo>
                    <a:pt x="242341" y="153670"/>
                  </a:moveTo>
                  <a:lnTo>
                    <a:pt x="240957" y="156210"/>
                  </a:lnTo>
                  <a:lnTo>
                    <a:pt x="241744" y="156210"/>
                  </a:lnTo>
                  <a:lnTo>
                    <a:pt x="242201" y="155740"/>
                  </a:lnTo>
                  <a:lnTo>
                    <a:pt x="242341" y="153670"/>
                  </a:lnTo>
                  <a:close/>
                </a:path>
                <a:path w="267335" h="176529">
                  <a:moveTo>
                    <a:pt x="242747" y="155181"/>
                  </a:moveTo>
                  <a:lnTo>
                    <a:pt x="242201" y="155740"/>
                  </a:lnTo>
                  <a:lnTo>
                    <a:pt x="242163" y="156210"/>
                  </a:lnTo>
                  <a:lnTo>
                    <a:pt x="242747" y="155181"/>
                  </a:lnTo>
                  <a:close/>
                </a:path>
                <a:path w="267335" h="176529">
                  <a:moveTo>
                    <a:pt x="245452" y="161124"/>
                  </a:moveTo>
                  <a:lnTo>
                    <a:pt x="244970" y="161721"/>
                  </a:lnTo>
                  <a:lnTo>
                    <a:pt x="245237" y="161417"/>
                  </a:lnTo>
                  <a:lnTo>
                    <a:pt x="245452" y="161150"/>
                  </a:lnTo>
                  <a:close/>
                </a:path>
                <a:path w="267335" h="176529">
                  <a:moveTo>
                    <a:pt x="245922" y="142125"/>
                  </a:moveTo>
                  <a:lnTo>
                    <a:pt x="244767" y="143027"/>
                  </a:lnTo>
                  <a:lnTo>
                    <a:pt x="244957" y="143154"/>
                  </a:lnTo>
                  <a:lnTo>
                    <a:pt x="245224" y="142849"/>
                  </a:lnTo>
                  <a:lnTo>
                    <a:pt x="245922" y="142125"/>
                  </a:lnTo>
                  <a:close/>
                </a:path>
                <a:path w="267335" h="176529">
                  <a:moveTo>
                    <a:pt x="246837" y="146050"/>
                  </a:moveTo>
                  <a:lnTo>
                    <a:pt x="246443" y="146050"/>
                  </a:lnTo>
                  <a:lnTo>
                    <a:pt x="246481" y="146418"/>
                  </a:lnTo>
                  <a:lnTo>
                    <a:pt x="246837" y="146050"/>
                  </a:lnTo>
                  <a:close/>
                </a:path>
                <a:path w="267335" h="176529">
                  <a:moveTo>
                    <a:pt x="247281" y="166370"/>
                  </a:moveTo>
                  <a:lnTo>
                    <a:pt x="247091" y="165595"/>
                  </a:lnTo>
                  <a:lnTo>
                    <a:pt x="246087" y="166370"/>
                  </a:lnTo>
                  <a:lnTo>
                    <a:pt x="247281" y="166370"/>
                  </a:lnTo>
                  <a:close/>
                </a:path>
                <a:path w="267335" h="176529">
                  <a:moveTo>
                    <a:pt x="247726" y="165100"/>
                  </a:moveTo>
                  <a:lnTo>
                    <a:pt x="246976" y="165100"/>
                  </a:lnTo>
                  <a:lnTo>
                    <a:pt x="247091" y="165595"/>
                  </a:lnTo>
                  <a:lnTo>
                    <a:pt x="247726" y="165100"/>
                  </a:lnTo>
                  <a:close/>
                </a:path>
                <a:path w="267335" h="176529">
                  <a:moveTo>
                    <a:pt x="252577" y="148043"/>
                  </a:moveTo>
                  <a:lnTo>
                    <a:pt x="252476" y="147828"/>
                  </a:lnTo>
                  <a:lnTo>
                    <a:pt x="250685" y="150152"/>
                  </a:lnTo>
                  <a:lnTo>
                    <a:pt x="249859" y="151142"/>
                  </a:lnTo>
                  <a:lnTo>
                    <a:pt x="250659" y="150241"/>
                  </a:lnTo>
                  <a:lnTo>
                    <a:pt x="251142" y="149860"/>
                  </a:lnTo>
                  <a:lnTo>
                    <a:pt x="251434" y="149783"/>
                  </a:lnTo>
                  <a:lnTo>
                    <a:pt x="252577" y="148043"/>
                  </a:lnTo>
                  <a:close/>
                </a:path>
                <a:path w="267335" h="176529">
                  <a:moveTo>
                    <a:pt x="252831" y="152400"/>
                  </a:moveTo>
                  <a:lnTo>
                    <a:pt x="252031" y="153466"/>
                  </a:lnTo>
                  <a:lnTo>
                    <a:pt x="252806" y="152869"/>
                  </a:lnTo>
                  <a:lnTo>
                    <a:pt x="252831" y="152400"/>
                  </a:lnTo>
                  <a:close/>
                </a:path>
                <a:path w="267335" h="176529">
                  <a:moveTo>
                    <a:pt x="253415" y="152400"/>
                  </a:moveTo>
                  <a:lnTo>
                    <a:pt x="252806" y="152869"/>
                  </a:lnTo>
                  <a:lnTo>
                    <a:pt x="252666" y="154724"/>
                  </a:lnTo>
                  <a:lnTo>
                    <a:pt x="253415" y="152400"/>
                  </a:lnTo>
                  <a:close/>
                </a:path>
                <a:path w="267335" h="176529">
                  <a:moveTo>
                    <a:pt x="253593" y="171246"/>
                  </a:moveTo>
                  <a:lnTo>
                    <a:pt x="253301" y="171310"/>
                  </a:lnTo>
                  <a:lnTo>
                    <a:pt x="253149" y="171678"/>
                  </a:lnTo>
                  <a:lnTo>
                    <a:pt x="253593" y="171246"/>
                  </a:lnTo>
                  <a:close/>
                </a:path>
                <a:path w="267335" h="176529">
                  <a:moveTo>
                    <a:pt x="253606" y="156210"/>
                  </a:moveTo>
                  <a:lnTo>
                    <a:pt x="252996" y="156210"/>
                  </a:lnTo>
                  <a:lnTo>
                    <a:pt x="252374" y="157048"/>
                  </a:lnTo>
                  <a:lnTo>
                    <a:pt x="253606" y="156210"/>
                  </a:lnTo>
                  <a:close/>
                </a:path>
                <a:path w="267335" h="176529">
                  <a:moveTo>
                    <a:pt x="254228" y="148247"/>
                  </a:moveTo>
                  <a:lnTo>
                    <a:pt x="253199" y="148793"/>
                  </a:lnTo>
                  <a:lnTo>
                    <a:pt x="252958" y="148932"/>
                  </a:lnTo>
                  <a:lnTo>
                    <a:pt x="252831" y="150075"/>
                  </a:lnTo>
                  <a:lnTo>
                    <a:pt x="253784" y="150114"/>
                  </a:lnTo>
                  <a:lnTo>
                    <a:pt x="253809" y="148742"/>
                  </a:lnTo>
                  <a:lnTo>
                    <a:pt x="254228" y="148247"/>
                  </a:lnTo>
                  <a:close/>
                </a:path>
                <a:path w="267335" h="176529">
                  <a:moveTo>
                    <a:pt x="254304" y="170561"/>
                  </a:moveTo>
                  <a:lnTo>
                    <a:pt x="253593" y="171246"/>
                  </a:lnTo>
                  <a:lnTo>
                    <a:pt x="253758" y="171208"/>
                  </a:lnTo>
                  <a:lnTo>
                    <a:pt x="254304" y="170561"/>
                  </a:lnTo>
                  <a:close/>
                </a:path>
                <a:path w="267335" h="176529">
                  <a:moveTo>
                    <a:pt x="254825" y="167754"/>
                  </a:moveTo>
                  <a:lnTo>
                    <a:pt x="253428" y="168973"/>
                  </a:lnTo>
                  <a:lnTo>
                    <a:pt x="253619" y="169405"/>
                  </a:lnTo>
                  <a:lnTo>
                    <a:pt x="252895" y="171411"/>
                  </a:lnTo>
                  <a:lnTo>
                    <a:pt x="253301" y="171310"/>
                  </a:lnTo>
                  <a:lnTo>
                    <a:pt x="254825" y="167754"/>
                  </a:lnTo>
                  <a:close/>
                </a:path>
                <a:path w="267335" h="176529">
                  <a:moveTo>
                    <a:pt x="254990" y="169748"/>
                  </a:moveTo>
                  <a:lnTo>
                    <a:pt x="254304" y="170561"/>
                  </a:lnTo>
                  <a:lnTo>
                    <a:pt x="254457" y="170408"/>
                  </a:lnTo>
                  <a:lnTo>
                    <a:pt x="254685" y="170154"/>
                  </a:lnTo>
                  <a:lnTo>
                    <a:pt x="254990" y="169748"/>
                  </a:lnTo>
                  <a:close/>
                </a:path>
                <a:path w="267335" h="176529">
                  <a:moveTo>
                    <a:pt x="255651" y="157594"/>
                  </a:moveTo>
                  <a:lnTo>
                    <a:pt x="254520" y="158750"/>
                  </a:lnTo>
                  <a:lnTo>
                    <a:pt x="255206" y="158292"/>
                  </a:lnTo>
                  <a:lnTo>
                    <a:pt x="255651" y="157594"/>
                  </a:lnTo>
                  <a:close/>
                </a:path>
                <a:path w="267335" h="176529">
                  <a:moveTo>
                    <a:pt x="255714" y="157480"/>
                  </a:moveTo>
                  <a:close/>
                </a:path>
                <a:path w="267335" h="176529">
                  <a:moveTo>
                    <a:pt x="255866" y="171272"/>
                  </a:moveTo>
                  <a:lnTo>
                    <a:pt x="255739" y="171234"/>
                  </a:lnTo>
                  <a:lnTo>
                    <a:pt x="255536" y="171081"/>
                  </a:lnTo>
                  <a:lnTo>
                    <a:pt x="255625" y="171259"/>
                  </a:lnTo>
                  <a:lnTo>
                    <a:pt x="255866" y="171272"/>
                  </a:lnTo>
                  <a:close/>
                </a:path>
                <a:path w="267335" h="176529">
                  <a:moveTo>
                    <a:pt x="256387" y="155117"/>
                  </a:moveTo>
                  <a:lnTo>
                    <a:pt x="255511" y="154063"/>
                  </a:lnTo>
                  <a:lnTo>
                    <a:pt x="256171" y="155613"/>
                  </a:lnTo>
                  <a:lnTo>
                    <a:pt x="256387" y="155117"/>
                  </a:lnTo>
                  <a:close/>
                </a:path>
                <a:path w="267335" h="176529">
                  <a:moveTo>
                    <a:pt x="256438" y="157480"/>
                  </a:moveTo>
                  <a:lnTo>
                    <a:pt x="255714" y="157480"/>
                  </a:lnTo>
                  <a:lnTo>
                    <a:pt x="255727" y="157949"/>
                  </a:lnTo>
                  <a:lnTo>
                    <a:pt x="256438" y="157480"/>
                  </a:lnTo>
                  <a:close/>
                </a:path>
                <a:path w="267335" h="176529">
                  <a:moveTo>
                    <a:pt x="256679" y="171234"/>
                  </a:moveTo>
                  <a:lnTo>
                    <a:pt x="256489" y="171272"/>
                  </a:lnTo>
                  <a:lnTo>
                    <a:pt x="256311" y="171310"/>
                  </a:lnTo>
                  <a:lnTo>
                    <a:pt x="256171" y="171310"/>
                  </a:lnTo>
                  <a:lnTo>
                    <a:pt x="255828" y="171729"/>
                  </a:lnTo>
                  <a:lnTo>
                    <a:pt x="256044" y="171678"/>
                  </a:lnTo>
                  <a:lnTo>
                    <a:pt x="256336" y="171500"/>
                  </a:lnTo>
                  <a:lnTo>
                    <a:pt x="256679" y="171234"/>
                  </a:lnTo>
                  <a:close/>
                </a:path>
                <a:path w="267335" h="176529">
                  <a:moveTo>
                    <a:pt x="256806" y="170395"/>
                  </a:moveTo>
                  <a:lnTo>
                    <a:pt x="256324" y="170967"/>
                  </a:lnTo>
                  <a:lnTo>
                    <a:pt x="256044" y="171221"/>
                  </a:lnTo>
                  <a:lnTo>
                    <a:pt x="255866" y="171272"/>
                  </a:lnTo>
                  <a:lnTo>
                    <a:pt x="256171" y="171297"/>
                  </a:lnTo>
                  <a:lnTo>
                    <a:pt x="256451" y="170967"/>
                  </a:lnTo>
                  <a:lnTo>
                    <a:pt x="256705" y="170637"/>
                  </a:lnTo>
                  <a:lnTo>
                    <a:pt x="256806" y="170395"/>
                  </a:lnTo>
                  <a:close/>
                </a:path>
                <a:path w="267335" h="176529">
                  <a:moveTo>
                    <a:pt x="257454" y="153162"/>
                  </a:moveTo>
                  <a:lnTo>
                    <a:pt x="257276" y="153123"/>
                  </a:lnTo>
                  <a:lnTo>
                    <a:pt x="256387" y="155117"/>
                  </a:lnTo>
                  <a:lnTo>
                    <a:pt x="256768" y="155562"/>
                  </a:lnTo>
                  <a:lnTo>
                    <a:pt x="257454" y="153162"/>
                  </a:lnTo>
                  <a:close/>
                </a:path>
                <a:path w="267335" h="176529">
                  <a:moveTo>
                    <a:pt x="258521" y="149466"/>
                  </a:moveTo>
                  <a:lnTo>
                    <a:pt x="257454" y="153162"/>
                  </a:lnTo>
                  <a:lnTo>
                    <a:pt x="257962" y="153289"/>
                  </a:lnTo>
                  <a:lnTo>
                    <a:pt x="258521" y="149466"/>
                  </a:lnTo>
                  <a:close/>
                </a:path>
                <a:path w="267335" h="176529">
                  <a:moveTo>
                    <a:pt x="259092" y="174078"/>
                  </a:moveTo>
                  <a:lnTo>
                    <a:pt x="258711" y="174218"/>
                  </a:lnTo>
                  <a:lnTo>
                    <a:pt x="258800" y="174434"/>
                  </a:lnTo>
                  <a:lnTo>
                    <a:pt x="258927" y="174294"/>
                  </a:lnTo>
                  <a:lnTo>
                    <a:pt x="259092" y="174078"/>
                  </a:lnTo>
                  <a:close/>
                </a:path>
                <a:path w="267335" h="176529">
                  <a:moveTo>
                    <a:pt x="259499" y="173939"/>
                  </a:moveTo>
                  <a:lnTo>
                    <a:pt x="259321" y="173837"/>
                  </a:lnTo>
                  <a:lnTo>
                    <a:pt x="259092" y="174078"/>
                  </a:lnTo>
                  <a:lnTo>
                    <a:pt x="259499" y="173939"/>
                  </a:lnTo>
                  <a:close/>
                </a:path>
                <a:path w="267335" h="176529">
                  <a:moveTo>
                    <a:pt x="259600" y="171818"/>
                  </a:moveTo>
                  <a:lnTo>
                    <a:pt x="258800" y="172720"/>
                  </a:lnTo>
                  <a:lnTo>
                    <a:pt x="259016" y="172720"/>
                  </a:lnTo>
                  <a:lnTo>
                    <a:pt x="259600" y="171818"/>
                  </a:lnTo>
                  <a:close/>
                </a:path>
                <a:path w="267335" h="176529">
                  <a:moveTo>
                    <a:pt x="259880" y="167640"/>
                  </a:moveTo>
                  <a:lnTo>
                    <a:pt x="259346" y="168338"/>
                  </a:lnTo>
                  <a:lnTo>
                    <a:pt x="259664" y="168910"/>
                  </a:lnTo>
                  <a:lnTo>
                    <a:pt x="259880" y="167640"/>
                  </a:lnTo>
                  <a:close/>
                </a:path>
                <a:path w="267335" h="176529">
                  <a:moveTo>
                    <a:pt x="260324" y="173634"/>
                  </a:moveTo>
                  <a:lnTo>
                    <a:pt x="259499" y="173939"/>
                  </a:lnTo>
                  <a:lnTo>
                    <a:pt x="259626" y="174053"/>
                  </a:lnTo>
                  <a:lnTo>
                    <a:pt x="259727" y="174244"/>
                  </a:lnTo>
                  <a:lnTo>
                    <a:pt x="260324" y="173634"/>
                  </a:lnTo>
                  <a:close/>
                </a:path>
                <a:path w="267335" h="176529">
                  <a:moveTo>
                    <a:pt x="260667" y="163830"/>
                  </a:moveTo>
                  <a:lnTo>
                    <a:pt x="260096" y="164858"/>
                  </a:lnTo>
                  <a:lnTo>
                    <a:pt x="260667" y="163830"/>
                  </a:lnTo>
                  <a:close/>
                </a:path>
                <a:path w="267335" h="176529">
                  <a:moveTo>
                    <a:pt x="261302" y="161290"/>
                  </a:moveTo>
                  <a:lnTo>
                    <a:pt x="260985" y="161290"/>
                  </a:lnTo>
                  <a:lnTo>
                    <a:pt x="260946" y="161607"/>
                  </a:lnTo>
                  <a:lnTo>
                    <a:pt x="261302" y="161290"/>
                  </a:lnTo>
                  <a:close/>
                </a:path>
                <a:path w="267335" h="176529">
                  <a:moveTo>
                    <a:pt x="261962" y="157480"/>
                  </a:moveTo>
                  <a:lnTo>
                    <a:pt x="257810" y="161290"/>
                  </a:lnTo>
                  <a:lnTo>
                    <a:pt x="259334" y="158750"/>
                  </a:lnTo>
                  <a:lnTo>
                    <a:pt x="257098" y="158750"/>
                  </a:lnTo>
                  <a:lnTo>
                    <a:pt x="257530" y="161290"/>
                  </a:lnTo>
                  <a:lnTo>
                    <a:pt x="254088" y="162560"/>
                  </a:lnTo>
                  <a:lnTo>
                    <a:pt x="255638" y="160020"/>
                  </a:lnTo>
                  <a:lnTo>
                    <a:pt x="256413" y="158750"/>
                  </a:lnTo>
                  <a:lnTo>
                    <a:pt x="257962" y="156210"/>
                  </a:lnTo>
                  <a:lnTo>
                    <a:pt x="255905" y="158750"/>
                  </a:lnTo>
                  <a:lnTo>
                    <a:pt x="255727" y="157949"/>
                  </a:lnTo>
                  <a:lnTo>
                    <a:pt x="255206" y="158292"/>
                  </a:lnTo>
                  <a:lnTo>
                    <a:pt x="254139" y="160020"/>
                  </a:lnTo>
                  <a:lnTo>
                    <a:pt x="255066" y="156210"/>
                  </a:lnTo>
                  <a:lnTo>
                    <a:pt x="251104" y="158750"/>
                  </a:lnTo>
                  <a:lnTo>
                    <a:pt x="252374" y="157048"/>
                  </a:lnTo>
                  <a:lnTo>
                    <a:pt x="251752" y="157480"/>
                  </a:lnTo>
                  <a:lnTo>
                    <a:pt x="252501" y="156210"/>
                  </a:lnTo>
                  <a:lnTo>
                    <a:pt x="252996" y="156210"/>
                  </a:lnTo>
                  <a:lnTo>
                    <a:pt x="253949" y="154940"/>
                  </a:lnTo>
                  <a:lnTo>
                    <a:pt x="252704" y="155854"/>
                  </a:lnTo>
                  <a:lnTo>
                    <a:pt x="253250" y="154940"/>
                  </a:lnTo>
                  <a:lnTo>
                    <a:pt x="254749" y="152400"/>
                  </a:lnTo>
                  <a:lnTo>
                    <a:pt x="252742" y="154635"/>
                  </a:lnTo>
                  <a:lnTo>
                    <a:pt x="252653" y="154940"/>
                  </a:lnTo>
                  <a:lnTo>
                    <a:pt x="252666" y="154724"/>
                  </a:lnTo>
                  <a:lnTo>
                    <a:pt x="250202" y="157480"/>
                  </a:lnTo>
                  <a:lnTo>
                    <a:pt x="250926" y="154940"/>
                  </a:lnTo>
                  <a:lnTo>
                    <a:pt x="252031" y="153466"/>
                  </a:lnTo>
                  <a:lnTo>
                    <a:pt x="250139" y="154940"/>
                  </a:lnTo>
                  <a:lnTo>
                    <a:pt x="250748" y="153670"/>
                  </a:lnTo>
                  <a:lnTo>
                    <a:pt x="252590" y="149860"/>
                  </a:lnTo>
                  <a:lnTo>
                    <a:pt x="251421" y="149860"/>
                  </a:lnTo>
                  <a:lnTo>
                    <a:pt x="249148" y="153670"/>
                  </a:lnTo>
                  <a:lnTo>
                    <a:pt x="249148" y="152400"/>
                  </a:lnTo>
                  <a:lnTo>
                    <a:pt x="249135" y="151130"/>
                  </a:lnTo>
                  <a:lnTo>
                    <a:pt x="247345" y="151130"/>
                  </a:lnTo>
                  <a:lnTo>
                    <a:pt x="248158" y="149860"/>
                  </a:lnTo>
                  <a:lnTo>
                    <a:pt x="247370" y="148590"/>
                  </a:lnTo>
                  <a:lnTo>
                    <a:pt x="246595" y="147320"/>
                  </a:lnTo>
                  <a:lnTo>
                    <a:pt x="246481" y="146418"/>
                  </a:lnTo>
                  <a:lnTo>
                    <a:pt x="244386" y="148590"/>
                  </a:lnTo>
                  <a:lnTo>
                    <a:pt x="243814" y="147320"/>
                  </a:lnTo>
                  <a:lnTo>
                    <a:pt x="242608" y="147320"/>
                  </a:lnTo>
                  <a:lnTo>
                    <a:pt x="243992" y="146050"/>
                  </a:lnTo>
                  <a:lnTo>
                    <a:pt x="244665" y="144780"/>
                  </a:lnTo>
                  <a:lnTo>
                    <a:pt x="245668" y="144780"/>
                  </a:lnTo>
                  <a:lnTo>
                    <a:pt x="244957" y="143510"/>
                  </a:lnTo>
                  <a:lnTo>
                    <a:pt x="244068" y="144780"/>
                  </a:lnTo>
                  <a:lnTo>
                    <a:pt x="242773" y="144780"/>
                  </a:lnTo>
                  <a:lnTo>
                    <a:pt x="244627" y="142240"/>
                  </a:lnTo>
                  <a:lnTo>
                    <a:pt x="243611" y="142240"/>
                  </a:lnTo>
                  <a:lnTo>
                    <a:pt x="240817" y="144780"/>
                  </a:lnTo>
                  <a:lnTo>
                    <a:pt x="240741" y="142240"/>
                  </a:lnTo>
                  <a:lnTo>
                    <a:pt x="240665" y="151130"/>
                  </a:lnTo>
                  <a:lnTo>
                    <a:pt x="239090" y="151130"/>
                  </a:lnTo>
                  <a:lnTo>
                    <a:pt x="240220" y="149860"/>
                  </a:lnTo>
                  <a:lnTo>
                    <a:pt x="240665" y="151130"/>
                  </a:lnTo>
                  <a:lnTo>
                    <a:pt x="240665" y="142303"/>
                  </a:lnTo>
                  <a:lnTo>
                    <a:pt x="239115" y="143510"/>
                  </a:lnTo>
                  <a:lnTo>
                    <a:pt x="237324" y="148590"/>
                  </a:lnTo>
                  <a:lnTo>
                    <a:pt x="235026" y="148590"/>
                  </a:lnTo>
                  <a:lnTo>
                    <a:pt x="235826" y="147320"/>
                  </a:lnTo>
                  <a:lnTo>
                    <a:pt x="237236" y="146050"/>
                  </a:lnTo>
                  <a:lnTo>
                    <a:pt x="236969" y="146050"/>
                  </a:lnTo>
                  <a:lnTo>
                    <a:pt x="237299" y="145592"/>
                  </a:lnTo>
                  <a:lnTo>
                    <a:pt x="237109" y="144780"/>
                  </a:lnTo>
                  <a:lnTo>
                    <a:pt x="238328" y="143510"/>
                  </a:lnTo>
                  <a:lnTo>
                    <a:pt x="237655" y="143510"/>
                  </a:lnTo>
                  <a:lnTo>
                    <a:pt x="238671" y="142240"/>
                  </a:lnTo>
                  <a:lnTo>
                    <a:pt x="238899" y="142240"/>
                  </a:lnTo>
                  <a:lnTo>
                    <a:pt x="238760" y="142773"/>
                  </a:lnTo>
                  <a:lnTo>
                    <a:pt x="238455" y="143510"/>
                  </a:lnTo>
                  <a:lnTo>
                    <a:pt x="237947" y="144754"/>
                  </a:lnTo>
                  <a:lnTo>
                    <a:pt x="238887" y="143510"/>
                  </a:lnTo>
                  <a:lnTo>
                    <a:pt x="238925" y="142773"/>
                  </a:lnTo>
                  <a:lnTo>
                    <a:pt x="238975" y="142240"/>
                  </a:lnTo>
                  <a:lnTo>
                    <a:pt x="239052" y="140970"/>
                  </a:lnTo>
                  <a:lnTo>
                    <a:pt x="239763" y="139700"/>
                  </a:lnTo>
                  <a:lnTo>
                    <a:pt x="239115" y="139700"/>
                  </a:lnTo>
                  <a:lnTo>
                    <a:pt x="238137" y="140970"/>
                  </a:lnTo>
                  <a:lnTo>
                    <a:pt x="236613" y="140970"/>
                  </a:lnTo>
                  <a:lnTo>
                    <a:pt x="238760" y="139700"/>
                  </a:lnTo>
                  <a:lnTo>
                    <a:pt x="238823" y="138430"/>
                  </a:lnTo>
                  <a:lnTo>
                    <a:pt x="237782" y="138430"/>
                  </a:lnTo>
                  <a:lnTo>
                    <a:pt x="238048" y="137160"/>
                  </a:lnTo>
                  <a:lnTo>
                    <a:pt x="236232" y="139700"/>
                  </a:lnTo>
                  <a:lnTo>
                    <a:pt x="235978" y="139700"/>
                  </a:lnTo>
                  <a:lnTo>
                    <a:pt x="236766" y="138430"/>
                  </a:lnTo>
                  <a:lnTo>
                    <a:pt x="237147" y="137160"/>
                  </a:lnTo>
                  <a:lnTo>
                    <a:pt x="235877" y="138430"/>
                  </a:lnTo>
                  <a:lnTo>
                    <a:pt x="234683" y="135890"/>
                  </a:lnTo>
                  <a:lnTo>
                    <a:pt x="233324" y="139700"/>
                  </a:lnTo>
                  <a:lnTo>
                    <a:pt x="229806" y="140970"/>
                  </a:lnTo>
                  <a:lnTo>
                    <a:pt x="230632" y="137160"/>
                  </a:lnTo>
                  <a:lnTo>
                    <a:pt x="230911" y="135890"/>
                  </a:lnTo>
                  <a:lnTo>
                    <a:pt x="228612" y="135890"/>
                  </a:lnTo>
                  <a:lnTo>
                    <a:pt x="229196" y="134620"/>
                  </a:lnTo>
                  <a:lnTo>
                    <a:pt x="227596" y="135890"/>
                  </a:lnTo>
                  <a:lnTo>
                    <a:pt x="226733" y="134620"/>
                  </a:lnTo>
                  <a:lnTo>
                    <a:pt x="224790" y="135890"/>
                  </a:lnTo>
                  <a:lnTo>
                    <a:pt x="224510" y="135890"/>
                  </a:lnTo>
                  <a:lnTo>
                    <a:pt x="225221" y="133350"/>
                  </a:lnTo>
                  <a:lnTo>
                    <a:pt x="224155" y="133350"/>
                  </a:lnTo>
                  <a:lnTo>
                    <a:pt x="224104" y="132080"/>
                  </a:lnTo>
                  <a:lnTo>
                    <a:pt x="225856" y="130810"/>
                  </a:lnTo>
                  <a:lnTo>
                    <a:pt x="225437" y="130314"/>
                  </a:lnTo>
                  <a:lnTo>
                    <a:pt x="225183" y="129540"/>
                  </a:lnTo>
                  <a:lnTo>
                    <a:pt x="225920" y="128270"/>
                  </a:lnTo>
                  <a:lnTo>
                    <a:pt x="223304" y="129540"/>
                  </a:lnTo>
                  <a:lnTo>
                    <a:pt x="225158" y="128270"/>
                  </a:lnTo>
                  <a:lnTo>
                    <a:pt x="224510" y="127000"/>
                  </a:lnTo>
                  <a:lnTo>
                    <a:pt x="223608" y="127000"/>
                  </a:lnTo>
                  <a:lnTo>
                    <a:pt x="223189" y="129540"/>
                  </a:lnTo>
                  <a:lnTo>
                    <a:pt x="222465" y="129540"/>
                  </a:lnTo>
                  <a:lnTo>
                    <a:pt x="221843" y="128270"/>
                  </a:lnTo>
                  <a:lnTo>
                    <a:pt x="224078" y="125730"/>
                  </a:lnTo>
                  <a:lnTo>
                    <a:pt x="224586" y="120650"/>
                  </a:lnTo>
                  <a:lnTo>
                    <a:pt x="216522" y="128270"/>
                  </a:lnTo>
                  <a:lnTo>
                    <a:pt x="217043" y="127000"/>
                  </a:lnTo>
                  <a:lnTo>
                    <a:pt x="217563" y="125730"/>
                  </a:lnTo>
                  <a:lnTo>
                    <a:pt x="217703" y="125361"/>
                  </a:lnTo>
                  <a:lnTo>
                    <a:pt x="217106" y="125730"/>
                  </a:lnTo>
                  <a:lnTo>
                    <a:pt x="216496" y="125730"/>
                  </a:lnTo>
                  <a:lnTo>
                    <a:pt x="217411" y="123304"/>
                  </a:lnTo>
                  <a:lnTo>
                    <a:pt x="218313" y="123888"/>
                  </a:lnTo>
                  <a:lnTo>
                    <a:pt x="219113" y="121920"/>
                  </a:lnTo>
                  <a:lnTo>
                    <a:pt x="217538" y="122986"/>
                  </a:lnTo>
                  <a:lnTo>
                    <a:pt x="218414" y="120650"/>
                  </a:lnTo>
                  <a:lnTo>
                    <a:pt x="218160" y="120650"/>
                  </a:lnTo>
                  <a:lnTo>
                    <a:pt x="218059" y="118110"/>
                  </a:lnTo>
                  <a:lnTo>
                    <a:pt x="214147" y="123190"/>
                  </a:lnTo>
                  <a:lnTo>
                    <a:pt x="213639" y="121920"/>
                  </a:lnTo>
                  <a:lnTo>
                    <a:pt x="213106" y="123190"/>
                  </a:lnTo>
                  <a:lnTo>
                    <a:pt x="211366" y="125730"/>
                  </a:lnTo>
                  <a:lnTo>
                    <a:pt x="209765" y="125730"/>
                  </a:lnTo>
                  <a:lnTo>
                    <a:pt x="209156" y="124460"/>
                  </a:lnTo>
                  <a:lnTo>
                    <a:pt x="209981" y="123190"/>
                  </a:lnTo>
                  <a:lnTo>
                    <a:pt x="211632" y="120650"/>
                  </a:lnTo>
                  <a:lnTo>
                    <a:pt x="212521" y="120650"/>
                  </a:lnTo>
                  <a:lnTo>
                    <a:pt x="212369" y="120700"/>
                  </a:lnTo>
                  <a:lnTo>
                    <a:pt x="212128" y="120777"/>
                  </a:lnTo>
                  <a:lnTo>
                    <a:pt x="211988" y="121056"/>
                  </a:lnTo>
                  <a:lnTo>
                    <a:pt x="212204" y="121107"/>
                  </a:lnTo>
                  <a:lnTo>
                    <a:pt x="212471" y="120865"/>
                  </a:lnTo>
                  <a:lnTo>
                    <a:pt x="212610" y="120650"/>
                  </a:lnTo>
                  <a:lnTo>
                    <a:pt x="213461" y="120650"/>
                  </a:lnTo>
                  <a:lnTo>
                    <a:pt x="213753" y="119380"/>
                  </a:lnTo>
                  <a:lnTo>
                    <a:pt x="212547" y="118173"/>
                  </a:lnTo>
                  <a:lnTo>
                    <a:pt x="212585" y="119380"/>
                  </a:lnTo>
                  <a:lnTo>
                    <a:pt x="212471" y="118110"/>
                  </a:lnTo>
                  <a:lnTo>
                    <a:pt x="212496" y="116840"/>
                  </a:lnTo>
                  <a:lnTo>
                    <a:pt x="210870" y="118110"/>
                  </a:lnTo>
                  <a:lnTo>
                    <a:pt x="210375" y="116840"/>
                  </a:lnTo>
                  <a:lnTo>
                    <a:pt x="210185" y="116840"/>
                  </a:lnTo>
                  <a:lnTo>
                    <a:pt x="209524" y="118110"/>
                  </a:lnTo>
                  <a:lnTo>
                    <a:pt x="209346" y="118110"/>
                  </a:lnTo>
                  <a:lnTo>
                    <a:pt x="208521" y="115608"/>
                  </a:lnTo>
                  <a:lnTo>
                    <a:pt x="207276" y="119380"/>
                  </a:lnTo>
                  <a:lnTo>
                    <a:pt x="205803" y="119380"/>
                  </a:lnTo>
                  <a:lnTo>
                    <a:pt x="206006" y="118110"/>
                  </a:lnTo>
                  <a:lnTo>
                    <a:pt x="206209" y="116840"/>
                  </a:lnTo>
                  <a:lnTo>
                    <a:pt x="208483" y="115620"/>
                  </a:lnTo>
                  <a:lnTo>
                    <a:pt x="206514" y="115570"/>
                  </a:lnTo>
                  <a:lnTo>
                    <a:pt x="206540" y="114300"/>
                  </a:lnTo>
                  <a:lnTo>
                    <a:pt x="206692" y="114223"/>
                  </a:lnTo>
                  <a:lnTo>
                    <a:pt x="207975" y="110490"/>
                  </a:lnTo>
                  <a:lnTo>
                    <a:pt x="206425" y="110490"/>
                  </a:lnTo>
                  <a:lnTo>
                    <a:pt x="206082" y="110490"/>
                  </a:lnTo>
                  <a:lnTo>
                    <a:pt x="205409" y="110490"/>
                  </a:lnTo>
                  <a:lnTo>
                    <a:pt x="204622" y="113030"/>
                  </a:lnTo>
                  <a:lnTo>
                    <a:pt x="202692" y="114300"/>
                  </a:lnTo>
                  <a:lnTo>
                    <a:pt x="202958" y="113030"/>
                  </a:lnTo>
                  <a:lnTo>
                    <a:pt x="200609" y="114300"/>
                  </a:lnTo>
                  <a:lnTo>
                    <a:pt x="202285" y="111760"/>
                  </a:lnTo>
                  <a:lnTo>
                    <a:pt x="203034" y="113030"/>
                  </a:lnTo>
                  <a:lnTo>
                    <a:pt x="203352" y="111760"/>
                  </a:lnTo>
                  <a:lnTo>
                    <a:pt x="203974" y="109220"/>
                  </a:lnTo>
                  <a:lnTo>
                    <a:pt x="204660" y="109220"/>
                  </a:lnTo>
                  <a:lnTo>
                    <a:pt x="204812" y="107950"/>
                  </a:lnTo>
                  <a:lnTo>
                    <a:pt x="205282" y="107950"/>
                  </a:lnTo>
                  <a:lnTo>
                    <a:pt x="205320" y="107391"/>
                  </a:lnTo>
                  <a:lnTo>
                    <a:pt x="205651" y="107251"/>
                  </a:lnTo>
                  <a:lnTo>
                    <a:pt x="205511" y="107226"/>
                  </a:lnTo>
                  <a:lnTo>
                    <a:pt x="205333" y="107315"/>
                  </a:lnTo>
                  <a:lnTo>
                    <a:pt x="205587" y="104140"/>
                  </a:lnTo>
                  <a:lnTo>
                    <a:pt x="202590" y="110490"/>
                  </a:lnTo>
                  <a:lnTo>
                    <a:pt x="201256" y="109220"/>
                  </a:lnTo>
                  <a:lnTo>
                    <a:pt x="202476" y="107950"/>
                  </a:lnTo>
                  <a:lnTo>
                    <a:pt x="202844" y="106870"/>
                  </a:lnTo>
                  <a:lnTo>
                    <a:pt x="200990" y="109220"/>
                  </a:lnTo>
                  <a:lnTo>
                    <a:pt x="199694" y="110490"/>
                  </a:lnTo>
                  <a:lnTo>
                    <a:pt x="199618" y="107950"/>
                  </a:lnTo>
                  <a:lnTo>
                    <a:pt x="198132" y="110490"/>
                  </a:lnTo>
                  <a:lnTo>
                    <a:pt x="197929" y="110490"/>
                  </a:lnTo>
                  <a:lnTo>
                    <a:pt x="196723" y="113030"/>
                  </a:lnTo>
                  <a:lnTo>
                    <a:pt x="196405" y="111760"/>
                  </a:lnTo>
                  <a:lnTo>
                    <a:pt x="195478" y="111760"/>
                  </a:lnTo>
                  <a:lnTo>
                    <a:pt x="194221" y="113030"/>
                  </a:lnTo>
                  <a:lnTo>
                    <a:pt x="194792" y="111760"/>
                  </a:lnTo>
                  <a:lnTo>
                    <a:pt x="195364" y="110490"/>
                  </a:lnTo>
                  <a:lnTo>
                    <a:pt x="196494" y="107950"/>
                  </a:lnTo>
                  <a:lnTo>
                    <a:pt x="197065" y="106680"/>
                  </a:lnTo>
                  <a:lnTo>
                    <a:pt x="194894" y="107950"/>
                  </a:lnTo>
                  <a:lnTo>
                    <a:pt x="195148" y="106680"/>
                  </a:lnTo>
                  <a:lnTo>
                    <a:pt x="196786" y="105410"/>
                  </a:lnTo>
                  <a:lnTo>
                    <a:pt x="196875" y="104140"/>
                  </a:lnTo>
                  <a:lnTo>
                    <a:pt x="194475" y="105410"/>
                  </a:lnTo>
                  <a:lnTo>
                    <a:pt x="194919" y="105410"/>
                  </a:lnTo>
                  <a:lnTo>
                    <a:pt x="193852" y="106260"/>
                  </a:lnTo>
                  <a:lnTo>
                    <a:pt x="193852" y="107950"/>
                  </a:lnTo>
                  <a:lnTo>
                    <a:pt x="192163" y="109220"/>
                  </a:lnTo>
                  <a:lnTo>
                    <a:pt x="192570" y="107950"/>
                  </a:lnTo>
                  <a:lnTo>
                    <a:pt x="192125" y="109220"/>
                  </a:lnTo>
                  <a:lnTo>
                    <a:pt x="191681" y="110490"/>
                  </a:lnTo>
                  <a:lnTo>
                    <a:pt x="192557" y="107950"/>
                  </a:lnTo>
                  <a:lnTo>
                    <a:pt x="192684" y="107594"/>
                  </a:lnTo>
                  <a:lnTo>
                    <a:pt x="193763" y="106680"/>
                  </a:lnTo>
                  <a:lnTo>
                    <a:pt x="193852" y="107950"/>
                  </a:lnTo>
                  <a:lnTo>
                    <a:pt x="193852" y="106260"/>
                  </a:lnTo>
                  <a:lnTo>
                    <a:pt x="192874" y="107035"/>
                  </a:lnTo>
                  <a:lnTo>
                    <a:pt x="193001" y="106680"/>
                  </a:lnTo>
                  <a:lnTo>
                    <a:pt x="192443" y="107378"/>
                  </a:lnTo>
                  <a:lnTo>
                    <a:pt x="191719" y="107950"/>
                  </a:lnTo>
                  <a:lnTo>
                    <a:pt x="191985" y="107950"/>
                  </a:lnTo>
                  <a:lnTo>
                    <a:pt x="188963" y="111760"/>
                  </a:lnTo>
                  <a:lnTo>
                    <a:pt x="189230" y="110490"/>
                  </a:lnTo>
                  <a:lnTo>
                    <a:pt x="189484" y="109220"/>
                  </a:lnTo>
                  <a:lnTo>
                    <a:pt x="190868" y="106680"/>
                  </a:lnTo>
                  <a:lnTo>
                    <a:pt x="191554" y="105410"/>
                  </a:lnTo>
                  <a:lnTo>
                    <a:pt x="192239" y="104140"/>
                  </a:lnTo>
                  <a:lnTo>
                    <a:pt x="192938" y="102870"/>
                  </a:lnTo>
                  <a:lnTo>
                    <a:pt x="193116" y="100330"/>
                  </a:lnTo>
                  <a:lnTo>
                    <a:pt x="188823" y="104140"/>
                  </a:lnTo>
                  <a:lnTo>
                    <a:pt x="187960" y="101600"/>
                  </a:lnTo>
                  <a:lnTo>
                    <a:pt x="187921" y="102870"/>
                  </a:lnTo>
                  <a:lnTo>
                    <a:pt x="186334" y="105410"/>
                  </a:lnTo>
                  <a:lnTo>
                    <a:pt x="186677" y="102870"/>
                  </a:lnTo>
                  <a:lnTo>
                    <a:pt x="185547" y="102870"/>
                  </a:lnTo>
                  <a:lnTo>
                    <a:pt x="186753" y="101600"/>
                  </a:lnTo>
                  <a:lnTo>
                    <a:pt x="186804" y="100533"/>
                  </a:lnTo>
                  <a:lnTo>
                    <a:pt x="186461" y="101600"/>
                  </a:lnTo>
                  <a:lnTo>
                    <a:pt x="186080" y="99060"/>
                  </a:lnTo>
                  <a:lnTo>
                    <a:pt x="183680" y="101600"/>
                  </a:lnTo>
                  <a:lnTo>
                    <a:pt x="184391" y="99060"/>
                  </a:lnTo>
                  <a:lnTo>
                    <a:pt x="183616" y="97790"/>
                  </a:lnTo>
                  <a:lnTo>
                    <a:pt x="179578" y="102870"/>
                  </a:lnTo>
                  <a:lnTo>
                    <a:pt x="178638" y="101600"/>
                  </a:lnTo>
                  <a:lnTo>
                    <a:pt x="180251" y="100330"/>
                  </a:lnTo>
                  <a:lnTo>
                    <a:pt x="180467" y="99060"/>
                  </a:lnTo>
                  <a:lnTo>
                    <a:pt x="182232" y="97790"/>
                  </a:lnTo>
                  <a:lnTo>
                    <a:pt x="181787" y="97790"/>
                  </a:lnTo>
                  <a:lnTo>
                    <a:pt x="181597" y="96520"/>
                  </a:lnTo>
                  <a:lnTo>
                    <a:pt x="180809" y="97790"/>
                  </a:lnTo>
                  <a:lnTo>
                    <a:pt x="181254" y="96520"/>
                  </a:lnTo>
                  <a:lnTo>
                    <a:pt x="178041" y="99060"/>
                  </a:lnTo>
                  <a:lnTo>
                    <a:pt x="178714" y="97790"/>
                  </a:lnTo>
                  <a:lnTo>
                    <a:pt x="178028" y="97790"/>
                  </a:lnTo>
                  <a:lnTo>
                    <a:pt x="176784" y="100330"/>
                  </a:lnTo>
                  <a:lnTo>
                    <a:pt x="176377" y="99060"/>
                  </a:lnTo>
                  <a:lnTo>
                    <a:pt x="175437" y="99060"/>
                  </a:lnTo>
                  <a:lnTo>
                    <a:pt x="176720" y="95250"/>
                  </a:lnTo>
                  <a:lnTo>
                    <a:pt x="170484" y="99060"/>
                  </a:lnTo>
                  <a:lnTo>
                    <a:pt x="170929" y="97790"/>
                  </a:lnTo>
                  <a:lnTo>
                    <a:pt x="172262" y="93980"/>
                  </a:lnTo>
                  <a:lnTo>
                    <a:pt x="168402" y="93980"/>
                  </a:lnTo>
                  <a:lnTo>
                    <a:pt x="168783" y="92710"/>
                  </a:lnTo>
                  <a:lnTo>
                    <a:pt x="169011" y="92710"/>
                  </a:lnTo>
                  <a:lnTo>
                    <a:pt x="168821" y="90170"/>
                  </a:lnTo>
                  <a:lnTo>
                    <a:pt x="165061" y="97790"/>
                  </a:lnTo>
                  <a:lnTo>
                    <a:pt x="164934" y="96520"/>
                  </a:lnTo>
                  <a:lnTo>
                    <a:pt x="164820" y="95250"/>
                  </a:lnTo>
                  <a:lnTo>
                    <a:pt x="165531" y="92710"/>
                  </a:lnTo>
                  <a:lnTo>
                    <a:pt x="165900" y="91440"/>
                  </a:lnTo>
                  <a:lnTo>
                    <a:pt x="166535" y="93980"/>
                  </a:lnTo>
                  <a:lnTo>
                    <a:pt x="166751" y="92710"/>
                  </a:lnTo>
                  <a:lnTo>
                    <a:pt x="170218" y="86360"/>
                  </a:lnTo>
                  <a:lnTo>
                    <a:pt x="164579" y="91440"/>
                  </a:lnTo>
                  <a:lnTo>
                    <a:pt x="165773" y="87630"/>
                  </a:lnTo>
                  <a:lnTo>
                    <a:pt x="166217" y="87630"/>
                  </a:lnTo>
                  <a:lnTo>
                    <a:pt x="166725" y="85090"/>
                  </a:lnTo>
                  <a:lnTo>
                    <a:pt x="163080" y="88900"/>
                  </a:lnTo>
                  <a:lnTo>
                    <a:pt x="162153" y="87630"/>
                  </a:lnTo>
                  <a:lnTo>
                    <a:pt x="162534" y="87630"/>
                  </a:lnTo>
                  <a:lnTo>
                    <a:pt x="162712" y="86360"/>
                  </a:lnTo>
                  <a:lnTo>
                    <a:pt x="160070" y="88900"/>
                  </a:lnTo>
                  <a:lnTo>
                    <a:pt x="157543" y="88900"/>
                  </a:lnTo>
                  <a:lnTo>
                    <a:pt x="157086" y="88900"/>
                  </a:lnTo>
                  <a:lnTo>
                    <a:pt x="156603" y="90170"/>
                  </a:lnTo>
                  <a:lnTo>
                    <a:pt x="155181" y="90170"/>
                  </a:lnTo>
                  <a:lnTo>
                    <a:pt x="155613" y="88900"/>
                  </a:lnTo>
                  <a:lnTo>
                    <a:pt x="155562" y="86360"/>
                  </a:lnTo>
                  <a:lnTo>
                    <a:pt x="156286" y="85090"/>
                  </a:lnTo>
                  <a:lnTo>
                    <a:pt x="153543" y="85090"/>
                  </a:lnTo>
                  <a:lnTo>
                    <a:pt x="151625" y="85090"/>
                  </a:lnTo>
                  <a:lnTo>
                    <a:pt x="148602" y="87630"/>
                  </a:lnTo>
                  <a:lnTo>
                    <a:pt x="150355" y="85090"/>
                  </a:lnTo>
                  <a:lnTo>
                    <a:pt x="152107" y="82550"/>
                  </a:lnTo>
                  <a:lnTo>
                    <a:pt x="149644" y="85090"/>
                  </a:lnTo>
                  <a:lnTo>
                    <a:pt x="151561" y="81280"/>
                  </a:lnTo>
                  <a:lnTo>
                    <a:pt x="150469" y="81280"/>
                  </a:lnTo>
                  <a:lnTo>
                    <a:pt x="147459" y="82550"/>
                  </a:lnTo>
                  <a:lnTo>
                    <a:pt x="146024" y="82550"/>
                  </a:lnTo>
                  <a:lnTo>
                    <a:pt x="148209" y="81280"/>
                  </a:lnTo>
                  <a:lnTo>
                    <a:pt x="150228" y="80010"/>
                  </a:lnTo>
                  <a:lnTo>
                    <a:pt x="151942" y="78740"/>
                  </a:lnTo>
                  <a:lnTo>
                    <a:pt x="149860" y="78740"/>
                  </a:lnTo>
                  <a:lnTo>
                    <a:pt x="149733" y="78854"/>
                  </a:lnTo>
                  <a:lnTo>
                    <a:pt x="149644" y="80010"/>
                  </a:lnTo>
                  <a:lnTo>
                    <a:pt x="147231" y="81280"/>
                  </a:lnTo>
                  <a:lnTo>
                    <a:pt x="145478" y="82550"/>
                  </a:lnTo>
                  <a:lnTo>
                    <a:pt x="144386" y="81280"/>
                  </a:lnTo>
                  <a:lnTo>
                    <a:pt x="146151" y="78740"/>
                  </a:lnTo>
                  <a:lnTo>
                    <a:pt x="148793" y="74930"/>
                  </a:lnTo>
                  <a:lnTo>
                    <a:pt x="142519" y="78740"/>
                  </a:lnTo>
                  <a:lnTo>
                    <a:pt x="143484" y="76200"/>
                  </a:lnTo>
                  <a:lnTo>
                    <a:pt x="143967" y="74930"/>
                  </a:lnTo>
                  <a:lnTo>
                    <a:pt x="144932" y="72390"/>
                  </a:lnTo>
                  <a:lnTo>
                    <a:pt x="141389" y="73660"/>
                  </a:lnTo>
                  <a:lnTo>
                    <a:pt x="141592" y="68580"/>
                  </a:lnTo>
                  <a:lnTo>
                    <a:pt x="138988" y="68580"/>
                  </a:lnTo>
                  <a:lnTo>
                    <a:pt x="136588" y="73660"/>
                  </a:lnTo>
                  <a:lnTo>
                    <a:pt x="138214" y="67310"/>
                  </a:lnTo>
                  <a:lnTo>
                    <a:pt x="137706" y="68313"/>
                  </a:lnTo>
                  <a:lnTo>
                    <a:pt x="137655" y="66738"/>
                  </a:lnTo>
                  <a:lnTo>
                    <a:pt x="137109" y="69253"/>
                  </a:lnTo>
                  <a:lnTo>
                    <a:pt x="137325" y="69088"/>
                  </a:lnTo>
                  <a:lnTo>
                    <a:pt x="135039" y="73660"/>
                  </a:lnTo>
                  <a:lnTo>
                    <a:pt x="134137" y="73660"/>
                  </a:lnTo>
                  <a:lnTo>
                    <a:pt x="134302" y="72390"/>
                  </a:lnTo>
                  <a:lnTo>
                    <a:pt x="134327" y="72009"/>
                  </a:lnTo>
                  <a:lnTo>
                    <a:pt x="134797" y="71018"/>
                  </a:lnTo>
                  <a:lnTo>
                    <a:pt x="136893" y="69418"/>
                  </a:lnTo>
                  <a:lnTo>
                    <a:pt x="134670" y="68872"/>
                  </a:lnTo>
                  <a:lnTo>
                    <a:pt x="134416" y="70993"/>
                  </a:lnTo>
                  <a:lnTo>
                    <a:pt x="134620" y="68580"/>
                  </a:lnTo>
                  <a:lnTo>
                    <a:pt x="135191" y="66040"/>
                  </a:lnTo>
                  <a:lnTo>
                    <a:pt x="135864" y="67310"/>
                  </a:lnTo>
                  <a:lnTo>
                    <a:pt x="136563" y="66040"/>
                  </a:lnTo>
                  <a:lnTo>
                    <a:pt x="135610" y="64770"/>
                  </a:lnTo>
                  <a:lnTo>
                    <a:pt x="137464" y="63500"/>
                  </a:lnTo>
                  <a:lnTo>
                    <a:pt x="137528" y="62230"/>
                  </a:lnTo>
                  <a:lnTo>
                    <a:pt x="136525" y="63500"/>
                  </a:lnTo>
                  <a:lnTo>
                    <a:pt x="135432" y="64770"/>
                  </a:lnTo>
                  <a:lnTo>
                    <a:pt x="135204" y="63500"/>
                  </a:lnTo>
                  <a:lnTo>
                    <a:pt x="134645" y="66040"/>
                  </a:lnTo>
                  <a:lnTo>
                    <a:pt x="131216" y="68580"/>
                  </a:lnTo>
                  <a:lnTo>
                    <a:pt x="135166" y="62230"/>
                  </a:lnTo>
                  <a:lnTo>
                    <a:pt x="135966" y="60960"/>
                  </a:lnTo>
                  <a:lnTo>
                    <a:pt x="132715" y="62166"/>
                  </a:lnTo>
                  <a:lnTo>
                    <a:pt x="132524" y="62230"/>
                  </a:lnTo>
                  <a:lnTo>
                    <a:pt x="130911" y="59690"/>
                  </a:lnTo>
                  <a:lnTo>
                    <a:pt x="127431" y="63500"/>
                  </a:lnTo>
                  <a:lnTo>
                    <a:pt x="127647" y="62230"/>
                  </a:lnTo>
                  <a:lnTo>
                    <a:pt x="128333" y="60960"/>
                  </a:lnTo>
                  <a:lnTo>
                    <a:pt x="128968" y="60960"/>
                  </a:lnTo>
                  <a:lnTo>
                    <a:pt x="127266" y="58420"/>
                  </a:lnTo>
                  <a:lnTo>
                    <a:pt x="121526" y="62230"/>
                  </a:lnTo>
                  <a:lnTo>
                    <a:pt x="121526" y="59690"/>
                  </a:lnTo>
                  <a:lnTo>
                    <a:pt x="121526" y="58686"/>
                  </a:lnTo>
                  <a:lnTo>
                    <a:pt x="120294" y="59690"/>
                  </a:lnTo>
                  <a:lnTo>
                    <a:pt x="120611" y="58420"/>
                  </a:lnTo>
                  <a:lnTo>
                    <a:pt x="120891" y="57429"/>
                  </a:lnTo>
                  <a:lnTo>
                    <a:pt x="119011" y="58420"/>
                  </a:lnTo>
                  <a:lnTo>
                    <a:pt x="118948" y="57150"/>
                  </a:lnTo>
                  <a:lnTo>
                    <a:pt x="120281" y="55880"/>
                  </a:lnTo>
                  <a:lnTo>
                    <a:pt x="119278" y="53340"/>
                  </a:lnTo>
                  <a:lnTo>
                    <a:pt x="114998" y="58420"/>
                  </a:lnTo>
                  <a:lnTo>
                    <a:pt x="112750" y="58420"/>
                  </a:lnTo>
                  <a:lnTo>
                    <a:pt x="114503" y="54610"/>
                  </a:lnTo>
                  <a:lnTo>
                    <a:pt x="115087" y="53340"/>
                  </a:lnTo>
                  <a:lnTo>
                    <a:pt x="114439" y="52070"/>
                  </a:lnTo>
                  <a:lnTo>
                    <a:pt x="113804" y="50800"/>
                  </a:lnTo>
                  <a:lnTo>
                    <a:pt x="114160" y="49530"/>
                  </a:lnTo>
                  <a:lnTo>
                    <a:pt x="112052" y="48260"/>
                  </a:lnTo>
                  <a:lnTo>
                    <a:pt x="108191" y="50800"/>
                  </a:lnTo>
                  <a:lnTo>
                    <a:pt x="107391" y="50800"/>
                  </a:lnTo>
                  <a:lnTo>
                    <a:pt x="107391" y="73660"/>
                  </a:lnTo>
                  <a:lnTo>
                    <a:pt x="106222" y="75984"/>
                  </a:lnTo>
                  <a:lnTo>
                    <a:pt x="106083" y="74930"/>
                  </a:lnTo>
                  <a:lnTo>
                    <a:pt x="107391" y="73660"/>
                  </a:lnTo>
                  <a:lnTo>
                    <a:pt x="107391" y="50800"/>
                  </a:lnTo>
                  <a:lnTo>
                    <a:pt x="105079" y="50800"/>
                  </a:lnTo>
                  <a:lnTo>
                    <a:pt x="105638" y="48260"/>
                  </a:lnTo>
                  <a:lnTo>
                    <a:pt x="105918" y="46990"/>
                  </a:lnTo>
                  <a:lnTo>
                    <a:pt x="106197" y="45720"/>
                  </a:lnTo>
                  <a:lnTo>
                    <a:pt x="101485" y="46990"/>
                  </a:lnTo>
                  <a:lnTo>
                    <a:pt x="100660" y="43180"/>
                  </a:lnTo>
                  <a:lnTo>
                    <a:pt x="100584" y="44450"/>
                  </a:lnTo>
                  <a:lnTo>
                    <a:pt x="98831" y="45720"/>
                  </a:lnTo>
                  <a:lnTo>
                    <a:pt x="98209" y="46990"/>
                  </a:lnTo>
                  <a:lnTo>
                    <a:pt x="98158" y="45720"/>
                  </a:lnTo>
                  <a:lnTo>
                    <a:pt x="95199" y="48260"/>
                  </a:lnTo>
                  <a:lnTo>
                    <a:pt x="97370" y="44450"/>
                  </a:lnTo>
                  <a:lnTo>
                    <a:pt x="97510" y="44450"/>
                  </a:lnTo>
                  <a:lnTo>
                    <a:pt x="98615" y="41910"/>
                  </a:lnTo>
                  <a:lnTo>
                    <a:pt x="99161" y="40640"/>
                  </a:lnTo>
                  <a:lnTo>
                    <a:pt x="97561" y="41910"/>
                  </a:lnTo>
                  <a:lnTo>
                    <a:pt x="96774" y="40640"/>
                  </a:lnTo>
                  <a:lnTo>
                    <a:pt x="93929" y="45720"/>
                  </a:lnTo>
                  <a:lnTo>
                    <a:pt x="93700" y="43180"/>
                  </a:lnTo>
                  <a:lnTo>
                    <a:pt x="93586" y="41910"/>
                  </a:lnTo>
                  <a:lnTo>
                    <a:pt x="91300" y="41910"/>
                  </a:lnTo>
                  <a:lnTo>
                    <a:pt x="89115" y="40640"/>
                  </a:lnTo>
                  <a:lnTo>
                    <a:pt x="89077" y="38100"/>
                  </a:lnTo>
                  <a:lnTo>
                    <a:pt x="87884" y="39370"/>
                  </a:lnTo>
                  <a:lnTo>
                    <a:pt x="87249" y="38100"/>
                  </a:lnTo>
                  <a:lnTo>
                    <a:pt x="86042" y="39370"/>
                  </a:lnTo>
                  <a:lnTo>
                    <a:pt x="87515" y="36830"/>
                  </a:lnTo>
                  <a:lnTo>
                    <a:pt x="85877" y="34290"/>
                  </a:lnTo>
                  <a:lnTo>
                    <a:pt x="83718" y="34290"/>
                  </a:lnTo>
                  <a:lnTo>
                    <a:pt x="85115" y="33020"/>
                  </a:lnTo>
                  <a:lnTo>
                    <a:pt x="84188" y="31750"/>
                  </a:lnTo>
                  <a:lnTo>
                    <a:pt x="79705" y="39370"/>
                  </a:lnTo>
                  <a:lnTo>
                    <a:pt x="78676" y="39370"/>
                  </a:lnTo>
                  <a:lnTo>
                    <a:pt x="80518" y="35560"/>
                  </a:lnTo>
                  <a:lnTo>
                    <a:pt x="78714" y="34290"/>
                  </a:lnTo>
                  <a:lnTo>
                    <a:pt x="78727" y="33020"/>
                  </a:lnTo>
                  <a:lnTo>
                    <a:pt x="78740" y="31750"/>
                  </a:lnTo>
                  <a:lnTo>
                    <a:pt x="78752" y="29210"/>
                  </a:lnTo>
                  <a:lnTo>
                    <a:pt x="75069" y="31750"/>
                  </a:lnTo>
                  <a:lnTo>
                    <a:pt x="76073" y="30480"/>
                  </a:lnTo>
                  <a:lnTo>
                    <a:pt x="75666" y="30480"/>
                  </a:lnTo>
                  <a:lnTo>
                    <a:pt x="74625" y="26670"/>
                  </a:lnTo>
                  <a:lnTo>
                    <a:pt x="72021" y="31750"/>
                  </a:lnTo>
                  <a:lnTo>
                    <a:pt x="73888" y="27940"/>
                  </a:lnTo>
                  <a:lnTo>
                    <a:pt x="68567" y="31750"/>
                  </a:lnTo>
                  <a:lnTo>
                    <a:pt x="70104" y="29210"/>
                  </a:lnTo>
                  <a:lnTo>
                    <a:pt x="67525" y="31750"/>
                  </a:lnTo>
                  <a:lnTo>
                    <a:pt x="67017" y="33020"/>
                  </a:lnTo>
                  <a:lnTo>
                    <a:pt x="65303" y="33020"/>
                  </a:lnTo>
                  <a:lnTo>
                    <a:pt x="66027" y="31127"/>
                  </a:lnTo>
                  <a:lnTo>
                    <a:pt x="66090" y="30480"/>
                  </a:lnTo>
                  <a:lnTo>
                    <a:pt x="64262" y="34290"/>
                  </a:lnTo>
                  <a:lnTo>
                    <a:pt x="64084" y="33020"/>
                  </a:lnTo>
                  <a:lnTo>
                    <a:pt x="63906" y="31750"/>
                  </a:lnTo>
                  <a:lnTo>
                    <a:pt x="65189" y="30480"/>
                  </a:lnTo>
                  <a:lnTo>
                    <a:pt x="64376" y="29210"/>
                  </a:lnTo>
                  <a:lnTo>
                    <a:pt x="63969" y="30480"/>
                  </a:lnTo>
                  <a:lnTo>
                    <a:pt x="62433" y="31750"/>
                  </a:lnTo>
                  <a:lnTo>
                    <a:pt x="61315" y="33020"/>
                  </a:lnTo>
                  <a:lnTo>
                    <a:pt x="61036" y="30480"/>
                  </a:lnTo>
                  <a:lnTo>
                    <a:pt x="62153" y="27940"/>
                  </a:lnTo>
                  <a:lnTo>
                    <a:pt x="61264" y="29210"/>
                  </a:lnTo>
                  <a:lnTo>
                    <a:pt x="59740" y="31750"/>
                  </a:lnTo>
                  <a:lnTo>
                    <a:pt x="59550" y="30480"/>
                  </a:lnTo>
                  <a:lnTo>
                    <a:pt x="59956" y="29210"/>
                  </a:lnTo>
                  <a:lnTo>
                    <a:pt x="60680" y="29210"/>
                  </a:lnTo>
                  <a:lnTo>
                    <a:pt x="60083" y="26670"/>
                  </a:lnTo>
                  <a:lnTo>
                    <a:pt x="56781" y="30480"/>
                  </a:lnTo>
                  <a:lnTo>
                    <a:pt x="57061" y="27940"/>
                  </a:lnTo>
                  <a:lnTo>
                    <a:pt x="57492" y="26670"/>
                  </a:lnTo>
                  <a:lnTo>
                    <a:pt x="57645" y="25400"/>
                  </a:lnTo>
                  <a:lnTo>
                    <a:pt x="58902" y="26670"/>
                  </a:lnTo>
                  <a:lnTo>
                    <a:pt x="59626" y="26670"/>
                  </a:lnTo>
                  <a:lnTo>
                    <a:pt x="60896" y="25400"/>
                  </a:lnTo>
                  <a:lnTo>
                    <a:pt x="60109" y="24130"/>
                  </a:lnTo>
                  <a:lnTo>
                    <a:pt x="62649" y="21590"/>
                  </a:lnTo>
                  <a:lnTo>
                    <a:pt x="60896" y="22860"/>
                  </a:lnTo>
                  <a:lnTo>
                    <a:pt x="57467" y="25400"/>
                  </a:lnTo>
                  <a:lnTo>
                    <a:pt x="57086" y="24130"/>
                  </a:lnTo>
                  <a:lnTo>
                    <a:pt x="57391" y="22860"/>
                  </a:lnTo>
                  <a:lnTo>
                    <a:pt x="56807" y="22860"/>
                  </a:lnTo>
                  <a:lnTo>
                    <a:pt x="56667" y="21590"/>
                  </a:lnTo>
                  <a:lnTo>
                    <a:pt x="56464" y="21590"/>
                  </a:lnTo>
                  <a:lnTo>
                    <a:pt x="56489" y="21450"/>
                  </a:lnTo>
                  <a:lnTo>
                    <a:pt x="56388" y="21590"/>
                  </a:lnTo>
                  <a:lnTo>
                    <a:pt x="55854" y="21590"/>
                  </a:lnTo>
                  <a:lnTo>
                    <a:pt x="56095" y="20320"/>
                  </a:lnTo>
                  <a:lnTo>
                    <a:pt x="55346" y="20320"/>
                  </a:lnTo>
                  <a:lnTo>
                    <a:pt x="54013" y="22860"/>
                  </a:lnTo>
                  <a:lnTo>
                    <a:pt x="53581" y="21590"/>
                  </a:lnTo>
                  <a:lnTo>
                    <a:pt x="53073" y="24130"/>
                  </a:lnTo>
                  <a:lnTo>
                    <a:pt x="53352" y="24130"/>
                  </a:lnTo>
                  <a:lnTo>
                    <a:pt x="55245" y="24130"/>
                  </a:lnTo>
                  <a:lnTo>
                    <a:pt x="54140" y="25400"/>
                  </a:lnTo>
                  <a:lnTo>
                    <a:pt x="53162" y="26670"/>
                  </a:lnTo>
                  <a:lnTo>
                    <a:pt x="53352" y="24130"/>
                  </a:lnTo>
                  <a:lnTo>
                    <a:pt x="51079" y="27127"/>
                  </a:lnTo>
                  <a:lnTo>
                    <a:pt x="51079" y="40640"/>
                  </a:lnTo>
                  <a:lnTo>
                    <a:pt x="50126" y="40640"/>
                  </a:lnTo>
                  <a:lnTo>
                    <a:pt x="50546" y="39370"/>
                  </a:lnTo>
                  <a:lnTo>
                    <a:pt x="50838" y="39370"/>
                  </a:lnTo>
                  <a:lnTo>
                    <a:pt x="51079" y="40640"/>
                  </a:lnTo>
                  <a:lnTo>
                    <a:pt x="51079" y="27127"/>
                  </a:lnTo>
                  <a:lnTo>
                    <a:pt x="50457" y="27940"/>
                  </a:lnTo>
                  <a:lnTo>
                    <a:pt x="50863" y="26670"/>
                  </a:lnTo>
                  <a:lnTo>
                    <a:pt x="51689" y="24130"/>
                  </a:lnTo>
                  <a:lnTo>
                    <a:pt x="51460" y="22021"/>
                  </a:lnTo>
                  <a:lnTo>
                    <a:pt x="51485" y="21412"/>
                  </a:lnTo>
                  <a:lnTo>
                    <a:pt x="51904" y="20320"/>
                  </a:lnTo>
                  <a:lnTo>
                    <a:pt x="52387" y="19050"/>
                  </a:lnTo>
                  <a:lnTo>
                    <a:pt x="50114" y="20320"/>
                  </a:lnTo>
                  <a:lnTo>
                    <a:pt x="48310" y="19050"/>
                  </a:lnTo>
                  <a:lnTo>
                    <a:pt x="44818" y="22860"/>
                  </a:lnTo>
                  <a:lnTo>
                    <a:pt x="44043" y="22860"/>
                  </a:lnTo>
                  <a:lnTo>
                    <a:pt x="44983" y="21640"/>
                  </a:lnTo>
                  <a:lnTo>
                    <a:pt x="45072" y="21412"/>
                  </a:lnTo>
                  <a:lnTo>
                    <a:pt x="45288" y="20320"/>
                  </a:lnTo>
                  <a:lnTo>
                    <a:pt x="45021" y="20320"/>
                  </a:lnTo>
                  <a:lnTo>
                    <a:pt x="43815" y="19138"/>
                  </a:lnTo>
                  <a:lnTo>
                    <a:pt x="43624" y="19227"/>
                  </a:lnTo>
                  <a:lnTo>
                    <a:pt x="41744" y="22860"/>
                  </a:lnTo>
                  <a:lnTo>
                    <a:pt x="41605" y="21590"/>
                  </a:lnTo>
                  <a:lnTo>
                    <a:pt x="41465" y="20320"/>
                  </a:lnTo>
                  <a:lnTo>
                    <a:pt x="43624" y="19227"/>
                  </a:lnTo>
                  <a:lnTo>
                    <a:pt x="43726" y="19050"/>
                  </a:lnTo>
                  <a:lnTo>
                    <a:pt x="42214" y="19050"/>
                  </a:lnTo>
                  <a:lnTo>
                    <a:pt x="42951" y="17780"/>
                  </a:lnTo>
                  <a:lnTo>
                    <a:pt x="41440" y="16510"/>
                  </a:lnTo>
                  <a:lnTo>
                    <a:pt x="38277" y="17780"/>
                  </a:lnTo>
                  <a:lnTo>
                    <a:pt x="35217" y="19050"/>
                  </a:lnTo>
                  <a:lnTo>
                    <a:pt x="33972" y="15240"/>
                  </a:lnTo>
                  <a:lnTo>
                    <a:pt x="33997" y="16510"/>
                  </a:lnTo>
                  <a:lnTo>
                    <a:pt x="33743" y="17780"/>
                  </a:lnTo>
                  <a:lnTo>
                    <a:pt x="33197" y="16510"/>
                  </a:lnTo>
                  <a:lnTo>
                    <a:pt x="31572" y="12700"/>
                  </a:lnTo>
                  <a:lnTo>
                    <a:pt x="24587" y="16510"/>
                  </a:lnTo>
                  <a:lnTo>
                    <a:pt x="23964" y="12700"/>
                  </a:lnTo>
                  <a:lnTo>
                    <a:pt x="23761" y="11430"/>
                  </a:lnTo>
                  <a:lnTo>
                    <a:pt x="23355" y="8890"/>
                  </a:lnTo>
                  <a:lnTo>
                    <a:pt x="22796" y="7620"/>
                  </a:lnTo>
                  <a:lnTo>
                    <a:pt x="21602" y="10160"/>
                  </a:lnTo>
                  <a:lnTo>
                    <a:pt x="20104" y="11430"/>
                  </a:lnTo>
                  <a:lnTo>
                    <a:pt x="21297" y="8890"/>
                  </a:lnTo>
                  <a:lnTo>
                    <a:pt x="18567" y="11430"/>
                  </a:lnTo>
                  <a:lnTo>
                    <a:pt x="15824" y="12700"/>
                  </a:lnTo>
                  <a:lnTo>
                    <a:pt x="17132" y="8890"/>
                  </a:lnTo>
                  <a:lnTo>
                    <a:pt x="19304" y="2540"/>
                  </a:lnTo>
                  <a:lnTo>
                    <a:pt x="15100" y="6350"/>
                  </a:lnTo>
                  <a:lnTo>
                    <a:pt x="14401" y="8890"/>
                  </a:lnTo>
                  <a:lnTo>
                    <a:pt x="13881" y="7620"/>
                  </a:lnTo>
                  <a:lnTo>
                    <a:pt x="11607" y="8890"/>
                  </a:lnTo>
                  <a:lnTo>
                    <a:pt x="11811" y="7620"/>
                  </a:lnTo>
                  <a:lnTo>
                    <a:pt x="12522" y="5080"/>
                  </a:lnTo>
                  <a:lnTo>
                    <a:pt x="9537" y="7620"/>
                  </a:lnTo>
                  <a:lnTo>
                    <a:pt x="8712" y="5080"/>
                  </a:lnTo>
                  <a:lnTo>
                    <a:pt x="12623" y="1270"/>
                  </a:lnTo>
                  <a:lnTo>
                    <a:pt x="10807" y="0"/>
                  </a:lnTo>
                  <a:lnTo>
                    <a:pt x="9779" y="0"/>
                  </a:lnTo>
                  <a:lnTo>
                    <a:pt x="6578" y="3810"/>
                  </a:lnTo>
                  <a:lnTo>
                    <a:pt x="6388" y="5080"/>
                  </a:lnTo>
                  <a:lnTo>
                    <a:pt x="6642" y="5080"/>
                  </a:lnTo>
                  <a:lnTo>
                    <a:pt x="6692" y="6350"/>
                  </a:lnTo>
                  <a:lnTo>
                    <a:pt x="5981" y="7620"/>
                  </a:lnTo>
                  <a:lnTo>
                    <a:pt x="4927" y="7620"/>
                  </a:lnTo>
                  <a:lnTo>
                    <a:pt x="2679" y="12700"/>
                  </a:lnTo>
                  <a:lnTo>
                    <a:pt x="0" y="16510"/>
                  </a:lnTo>
                  <a:lnTo>
                    <a:pt x="127" y="20320"/>
                  </a:lnTo>
                  <a:lnTo>
                    <a:pt x="2578" y="17780"/>
                  </a:lnTo>
                  <a:lnTo>
                    <a:pt x="1892" y="20320"/>
                  </a:lnTo>
                  <a:lnTo>
                    <a:pt x="2628" y="20320"/>
                  </a:lnTo>
                  <a:lnTo>
                    <a:pt x="2171" y="21590"/>
                  </a:lnTo>
                  <a:lnTo>
                    <a:pt x="1930" y="21590"/>
                  </a:lnTo>
                  <a:lnTo>
                    <a:pt x="1955" y="22860"/>
                  </a:lnTo>
                  <a:lnTo>
                    <a:pt x="2959" y="21640"/>
                  </a:lnTo>
                  <a:lnTo>
                    <a:pt x="3162" y="21412"/>
                  </a:lnTo>
                  <a:lnTo>
                    <a:pt x="4648" y="19621"/>
                  </a:lnTo>
                  <a:lnTo>
                    <a:pt x="4622" y="19050"/>
                  </a:lnTo>
                  <a:lnTo>
                    <a:pt x="6121" y="17780"/>
                  </a:lnTo>
                  <a:lnTo>
                    <a:pt x="5676" y="20320"/>
                  </a:lnTo>
                  <a:lnTo>
                    <a:pt x="4724" y="21590"/>
                  </a:lnTo>
                  <a:lnTo>
                    <a:pt x="6197" y="20320"/>
                  </a:lnTo>
                  <a:lnTo>
                    <a:pt x="5549" y="22021"/>
                  </a:lnTo>
                  <a:lnTo>
                    <a:pt x="5981" y="21590"/>
                  </a:lnTo>
                  <a:lnTo>
                    <a:pt x="6527" y="22860"/>
                  </a:lnTo>
                  <a:lnTo>
                    <a:pt x="7239" y="21590"/>
                  </a:lnTo>
                  <a:lnTo>
                    <a:pt x="7950" y="20320"/>
                  </a:lnTo>
                  <a:lnTo>
                    <a:pt x="7327" y="24130"/>
                  </a:lnTo>
                  <a:lnTo>
                    <a:pt x="10185" y="21590"/>
                  </a:lnTo>
                  <a:lnTo>
                    <a:pt x="8801" y="24104"/>
                  </a:lnTo>
                  <a:lnTo>
                    <a:pt x="10693" y="22860"/>
                  </a:lnTo>
                  <a:lnTo>
                    <a:pt x="11315" y="22860"/>
                  </a:lnTo>
                  <a:lnTo>
                    <a:pt x="7886" y="26670"/>
                  </a:lnTo>
                  <a:lnTo>
                    <a:pt x="13119" y="24130"/>
                  </a:lnTo>
                  <a:lnTo>
                    <a:pt x="10210" y="29210"/>
                  </a:lnTo>
                  <a:lnTo>
                    <a:pt x="13131" y="25400"/>
                  </a:lnTo>
                  <a:lnTo>
                    <a:pt x="13741" y="27940"/>
                  </a:lnTo>
                  <a:lnTo>
                    <a:pt x="15481" y="27051"/>
                  </a:lnTo>
                  <a:lnTo>
                    <a:pt x="15481" y="26670"/>
                  </a:lnTo>
                  <a:lnTo>
                    <a:pt x="15608" y="26987"/>
                  </a:lnTo>
                  <a:lnTo>
                    <a:pt x="16217" y="26670"/>
                  </a:lnTo>
                  <a:lnTo>
                    <a:pt x="15786" y="27419"/>
                  </a:lnTo>
                  <a:lnTo>
                    <a:pt x="16002" y="27940"/>
                  </a:lnTo>
                  <a:lnTo>
                    <a:pt x="15532" y="29210"/>
                  </a:lnTo>
                  <a:lnTo>
                    <a:pt x="15570" y="30480"/>
                  </a:lnTo>
                  <a:lnTo>
                    <a:pt x="17487" y="26670"/>
                  </a:lnTo>
                  <a:lnTo>
                    <a:pt x="18999" y="26670"/>
                  </a:lnTo>
                  <a:lnTo>
                    <a:pt x="19862" y="25400"/>
                  </a:lnTo>
                  <a:lnTo>
                    <a:pt x="20713" y="24130"/>
                  </a:lnTo>
                  <a:lnTo>
                    <a:pt x="19799" y="27940"/>
                  </a:lnTo>
                  <a:lnTo>
                    <a:pt x="18034" y="29210"/>
                  </a:lnTo>
                  <a:lnTo>
                    <a:pt x="19583" y="30480"/>
                  </a:lnTo>
                  <a:lnTo>
                    <a:pt x="20535" y="27940"/>
                  </a:lnTo>
                  <a:lnTo>
                    <a:pt x="20091" y="29210"/>
                  </a:lnTo>
                  <a:lnTo>
                    <a:pt x="20548" y="29210"/>
                  </a:lnTo>
                  <a:lnTo>
                    <a:pt x="19354" y="31750"/>
                  </a:lnTo>
                  <a:lnTo>
                    <a:pt x="21780" y="27940"/>
                  </a:lnTo>
                  <a:lnTo>
                    <a:pt x="20358" y="31750"/>
                  </a:lnTo>
                  <a:lnTo>
                    <a:pt x="22326" y="29210"/>
                  </a:lnTo>
                  <a:lnTo>
                    <a:pt x="22136" y="31750"/>
                  </a:lnTo>
                  <a:lnTo>
                    <a:pt x="20396" y="33020"/>
                  </a:lnTo>
                  <a:lnTo>
                    <a:pt x="21983" y="33020"/>
                  </a:lnTo>
                  <a:lnTo>
                    <a:pt x="22377" y="31750"/>
                  </a:lnTo>
                  <a:lnTo>
                    <a:pt x="23622" y="30480"/>
                  </a:lnTo>
                  <a:lnTo>
                    <a:pt x="25374" y="30480"/>
                  </a:lnTo>
                  <a:lnTo>
                    <a:pt x="22910" y="33020"/>
                  </a:lnTo>
                  <a:lnTo>
                    <a:pt x="22440" y="35560"/>
                  </a:lnTo>
                  <a:lnTo>
                    <a:pt x="23698" y="34290"/>
                  </a:lnTo>
                  <a:lnTo>
                    <a:pt x="25908" y="31750"/>
                  </a:lnTo>
                  <a:lnTo>
                    <a:pt x="26428" y="31750"/>
                  </a:lnTo>
                  <a:lnTo>
                    <a:pt x="26238" y="32715"/>
                  </a:lnTo>
                  <a:lnTo>
                    <a:pt x="27940" y="31750"/>
                  </a:lnTo>
                  <a:lnTo>
                    <a:pt x="28244" y="34290"/>
                  </a:lnTo>
                  <a:lnTo>
                    <a:pt x="30975" y="31750"/>
                  </a:lnTo>
                  <a:lnTo>
                    <a:pt x="30924" y="32092"/>
                  </a:lnTo>
                  <a:lnTo>
                    <a:pt x="31026" y="31750"/>
                  </a:lnTo>
                  <a:lnTo>
                    <a:pt x="31394" y="30480"/>
                  </a:lnTo>
                  <a:lnTo>
                    <a:pt x="32283" y="29210"/>
                  </a:lnTo>
                  <a:lnTo>
                    <a:pt x="32943" y="27940"/>
                  </a:lnTo>
                  <a:lnTo>
                    <a:pt x="33439" y="27940"/>
                  </a:lnTo>
                  <a:lnTo>
                    <a:pt x="34937" y="26670"/>
                  </a:lnTo>
                  <a:lnTo>
                    <a:pt x="33959" y="27940"/>
                  </a:lnTo>
                  <a:lnTo>
                    <a:pt x="33705" y="27940"/>
                  </a:lnTo>
                  <a:lnTo>
                    <a:pt x="33210" y="29210"/>
                  </a:lnTo>
                  <a:lnTo>
                    <a:pt x="33718" y="29210"/>
                  </a:lnTo>
                  <a:lnTo>
                    <a:pt x="33312" y="30480"/>
                  </a:lnTo>
                  <a:lnTo>
                    <a:pt x="33375" y="31127"/>
                  </a:lnTo>
                  <a:lnTo>
                    <a:pt x="35267" y="29210"/>
                  </a:lnTo>
                  <a:lnTo>
                    <a:pt x="35521" y="30480"/>
                  </a:lnTo>
                  <a:lnTo>
                    <a:pt x="34544" y="33020"/>
                  </a:lnTo>
                  <a:lnTo>
                    <a:pt x="37706" y="33020"/>
                  </a:lnTo>
                  <a:lnTo>
                    <a:pt x="39598" y="31750"/>
                  </a:lnTo>
                  <a:lnTo>
                    <a:pt x="33375" y="43180"/>
                  </a:lnTo>
                  <a:lnTo>
                    <a:pt x="37122" y="39370"/>
                  </a:lnTo>
                  <a:lnTo>
                    <a:pt x="38633" y="38100"/>
                  </a:lnTo>
                  <a:lnTo>
                    <a:pt x="40868" y="34290"/>
                  </a:lnTo>
                  <a:lnTo>
                    <a:pt x="40881" y="36830"/>
                  </a:lnTo>
                  <a:lnTo>
                    <a:pt x="38646" y="40640"/>
                  </a:lnTo>
                  <a:lnTo>
                    <a:pt x="39916" y="40640"/>
                  </a:lnTo>
                  <a:lnTo>
                    <a:pt x="42151" y="35560"/>
                  </a:lnTo>
                  <a:lnTo>
                    <a:pt x="42418" y="38100"/>
                  </a:lnTo>
                  <a:lnTo>
                    <a:pt x="43180" y="38100"/>
                  </a:lnTo>
                  <a:lnTo>
                    <a:pt x="41681" y="41910"/>
                  </a:lnTo>
                  <a:lnTo>
                    <a:pt x="43484" y="41910"/>
                  </a:lnTo>
                  <a:lnTo>
                    <a:pt x="46380" y="40640"/>
                  </a:lnTo>
                  <a:lnTo>
                    <a:pt x="48412" y="40640"/>
                  </a:lnTo>
                  <a:lnTo>
                    <a:pt x="47828" y="41910"/>
                  </a:lnTo>
                  <a:lnTo>
                    <a:pt x="47015" y="43180"/>
                  </a:lnTo>
                  <a:lnTo>
                    <a:pt x="46901" y="44450"/>
                  </a:lnTo>
                  <a:lnTo>
                    <a:pt x="49898" y="43180"/>
                  </a:lnTo>
                  <a:lnTo>
                    <a:pt x="51320" y="46990"/>
                  </a:lnTo>
                  <a:lnTo>
                    <a:pt x="52387" y="49530"/>
                  </a:lnTo>
                  <a:lnTo>
                    <a:pt x="54622" y="46990"/>
                  </a:lnTo>
                  <a:lnTo>
                    <a:pt x="54787" y="46990"/>
                  </a:lnTo>
                  <a:lnTo>
                    <a:pt x="56324" y="46990"/>
                  </a:lnTo>
                  <a:lnTo>
                    <a:pt x="55524" y="48260"/>
                  </a:lnTo>
                  <a:lnTo>
                    <a:pt x="54787" y="49530"/>
                  </a:lnTo>
                  <a:lnTo>
                    <a:pt x="57454" y="48260"/>
                  </a:lnTo>
                  <a:lnTo>
                    <a:pt x="61531" y="46990"/>
                  </a:lnTo>
                  <a:lnTo>
                    <a:pt x="61455" y="49530"/>
                  </a:lnTo>
                  <a:lnTo>
                    <a:pt x="60744" y="50800"/>
                  </a:lnTo>
                  <a:lnTo>
                    <a:pt x="61315" y="52070"/>
                  </a:lnTo>
                  <a:lnTo>
                    <a:pt x="64300" y="46990"/>
                  </a:lnTo>
                  <a:lnTo>
                    <a:pt x="65049" y="45720"/>
                  </a:lnTo>
                  <a:lnTo>
                    <a:pt x="64782" y="49530"/>
                  </a:lnTo>
                  <a:lnTo>
                    <a:pt x="64325" y="49530"/>
                  </a:lnTo>
                  <a:lnTo>
                    <a:pt x="66230" y="52070"/>
                  </a:lnTo>
                  <a:lnTo>
                    <a:pt x="70396" y="50800"/>
                  </a:lnTo>
                  <a:lnTo>
                    <a:pt x="70065" y="55880"/>
                  </a:lnTo>
                  <a:lnTo>
                    <a:pt x="72567" y="52070"/>
                  </a:lnTo>
                  <a:lnTo>
                    <a:pt x="71602" y="59690"/>
                  </a:lnTo>
                  <a:lnTo>
                    <a:pt x="74764" y="54610"/>
                  </a:lnTo>
                  <a:lnTo>
                    <a:pt x="74714" y="57150"/>
                  </a:lnTo>
                  <a:lnTo>
                    <a:pt x="73761" y="58420"/>
                  </a:lnTo>
                  <a:lnTo>
                    <a:pt x="74803" y="60960"/>
                  </a:lnTo>
                  <a:lnTo>
                    <a:pt x="75196" y="62230"/>
                  </a:lnTo>
                  <a:lnTo>
                    <a:pt x="77482" y="58420"/>
                  </a:lnTo>
                  <a:lnTo>
                    <a:pt x="78473" y="58420"/>
                  </a:lnTo>
                  <a:lnTo>
                    <a:pt x="76911" y="60960"/>
                  </a:lnTo>
                  <a:lnTo>
                    <a:pt x="79476" y="58420"/>
                  </a:lnTo>
                  <a:lnTo>
                    <a:pt x="78079" y="62230"/>
                  </a:lnTo>
                  <a:lnTo>
                    <a:pt x="79108" y="62230"/>
                  </a:lnTo>
                  <a:lnTo>
                    <a:pt x="78943" y="60960"/>
                  </a:lnTo>
                  <a:lnTo>
                    <a:pt x="79286" y="59690"/>
                  </a:lnTo>
                  <a:lnTo>
                    <a:pt x="79768" y="59690"/>
                  </a:lnTo>
                  <a:lnTo>
                    <a:pt x="81470" y="58420"/>
                  </a:lnTo>
                  <a:lnTo>
                    <a:pt x="81076" y="62230"/>
                  </a:lnTo>
                  <a:lnTo>
                    <a:pt x="80289" y="63500"/>
                  </a:lnTo>
                  <a:lnTo>
                    <a:pt x="83261" y="63500"/>
                  </a:lnTo>
                  <a:lnTo>
                    <a:pt x="83185" y="63652"/>
                  </a:lnTo>
                  <a:lnTo>
                    <a:pt x="84785" y="62230"/>
                  </a:lnTo>
                  <a:lnTo>
                    <a:pt x="82638" y="64770"/>
                  </a:lnTo>
                  <a:lnTo>
                    <a:pt x="80492" y="67310"/>
                  </a:lnTo>
                  <a:lnTo>
                    <a:pt x="83096" y="66040"/>
                  </a:lnTo>
                  <a:lnTo>
                    <a:pt x="83312" y="64770"/>
                  </a:lnTo>
                  <a:lnTo>
                    <a:pt x="84124" y="64770"/>
                  </a:lnTo>
                  <a:lnTo>
                    <a:pt x="84480" y="63500"/>
                  </a:lnTo>
                  <a:lnTo>
                    <a:pt x="84074" y="66040"/>
                  </a:lnTo>
                  <a:lnTo>
                    <a:pt x="86690" y="66040"/>
                  </a:lnTo>
                  <a:lnTo>
                    <a:pt x="85432" y="68580"/>
                  </a:lnTo>
                  <a:lnTo>
                    <a:pt x="86855" y="69850"/>
                  </a:lnTo>
                  <a:lnTo>
                    <a:pt x="91440" y="69850"/>
                  </a:lnTo>
                  <a:lnTo>
                    <a:pt x="91274" y="68580"/>
                  </a:lnTo>
                  <a:lnTo>
                    <a:pt x="93345" y="66040"/>
                  </a:lnTo>
                  <a:lnTo>
                    <a:pt x="94094" y="66040"/>
                  </a:lnTo>
                  <a:lnTo>
                    <a:pt x="93751" y="66636"/>
                  </a:lnTo>
                  <a:lnTo>
                    <a:pt x="94703" y="66040"/>
                  </a:lnTo>
                  <a:lnTo>
                    <a:pt x="95224" y="66040"/>
                  </a:lnTo>
                  <a:lnTo>
                    <a:pt x="93256" y="69850"/>
                  </a:lnTo>
                  <a:lnTo>
                    <a:pt x="92837" y="71120"/>
                  </a:lnTo>
                  <a:lnTo>
                    <a:pt x="93548" y="69850"/>
                  </a:lnTo>
                  <a:lnTo>
                    <a:pt x="91935" y="76200"/>
                  </a:lnTo>
                  <a:lnTo>
                    <a:pt x="94272" y="72390"/>
                  </a:lnTo>
                  <a:lnTo>
                    <a:pt x="93814" y="73660"/>
                  </a:lnTo>
                  <a:lnTo>
                    <a:pt x="95707" y="74930"/>
                  </a:lnTo>
                  <a:lnTo>
                    <a:pt x="98818" y="74930"/>
                  </a:lnTo>
                  <a:lnTo>
                    <a:pt x="100330" y="72390"/>
                  </a:lnTo>
                  <a:lnTo>
                    <a:pt x="100596" y="73660"/>
                  </a:lnTo>
                  <a:lnTo>
                    <a:pt x="101434" y="72390"/>
                  </a:lnTo>
                  <a:lnTo>
                    <a:pt x="102260" y="71120"/>
                  </a:lnTo>
                  <a:lnTo>
                    <a:pt x="102933" y="73660"/>
                  </a:lnTo>
                  <a:lnTo>
                    <a:pt x="103035" y="76200"/>
                  </a:lnTo>
                  <a:lnTo>
                    <a:pt x="106108" y="76200"/>
                  </a:lnTo>
                  <a:lnTo>
                    <a:pt x="106248" y="76200"/>
                  </a:lnTo>
                  <a:lnTo>
                    <a:pt x="107619" y="76200"/>
                  </a:lnTo>
                  <a:lnTo>
                    <a:pt x="105930" y="77470"/>
                  </a:lnTo>
                  <a:lnTo>
                    <a:pt x="107797" y="77470"/>
                  </a:lnTo>
                  <a:lnTo>
                    <a:pt x="108292" y="78740"/>
                  </a:lnTo>
                  <a:lnTo>
                    <a:pt x="111493" y="77470"/>
                  </a:lnTo>
                  <a:lnTo>
                    <a:pt x="111823" y="76200"/>
                  </a:lnTo>
                  <a:lnTo>
                    <a:pt x="112407" y="74930"/>
                  </a:lnTo>
                  <a:lnTo>
                    <a:pt x="113017" y="74930"/>
                  </a:lnTo>
                  <a:lnTo>
                    <a:pt x="112699" y="76200"/>
                  </a:lnTo>
                  <a:lnTo>
                    <a:pt x="112039" y="77381"/>
                  </a:lnTo>
                  <a:lnTo>
                    <a:pt x="116141" y="76200"/>
                  </a:lnTo>
                  <a:lnTo>
                    <a:pt x="113169" y="87630"/>
                  </a:lnTo>
                  <a:lnTo>
                    <a:pt x="117881" y="83820"/>
                  </a:lnTo>
                  <a:lnTo>
                    <a:pt x="117640" y="83820"/>
                  </a:lnTo>
                  <a:lnTo>
                    <a:pt x="121056" y="82550"/>
                  </a:lnTo>
                  <a:lnTo>
                    <a:pt x="121704" y="83820"/>
                  </a:lnTo>
                  <a:lnTo>
                    <a:pt x="119481" y="83820"/>
                  </a:lnTo>
                  <a:lnTo>
                    <a:pt x="119278" y="86360"/>
                  </a:lnTo>
                  <a:lnTo>
                    <a:pt x="123659" y="83820"/>
                  </a:lnTo>
                  <a:lnTo>
                    <a:pt x="122212" y="88900"/>
                  </a:lnTo>
                  <a:lnTo>
                    <a:pt x="125463" y="87630"/>
                  </a:lnTo>
                  <a:lnTo>
                    <a:pt x="122682" y="95250"/>
                  </a:lnTo>
                  <a:lnTo>
                    <a:pt x="130441" y="90170"/>
                  </a:lnTo>
                  <a:lnTo>
                    <a:pt x="129590" y="95250"/>
                  </a:lnTo>
                  <a:lnTo>
                    <a:pt x="130467" y="92710"/>
                  </a:lnTo>
                  <a:lnTo>
                    <a:pt x="131864" y="91440"/>
                  </a:lnTo>
                  <a:lnTo>
                    <a:pt x="130467" y="93980"/>
                  </a:lnTo>
                  <a:lnTo>
                    <a:pt x="130568" y="95250"/>
                  </a:lnTo>
                  <a:lnTo>
                    <a:pt x="131279" y="93980"/>
                  </a:lnTo>
                  <a:lnTo>
                    <a:pt x="130949" y="93980"/>
                  </a:lnTo>
                  <a:lnTo>
                    <a:pt x="131762" y="92710"/>
                  </a:lnTo>
                  <a:lnTo>
                    <a:pt x="136842" y="92710"/>
                  </a:lnTo>
                  <a:lnTo>
                    <a:pt x="138341" y="100330"/>
                  </a:lnTo>
                  <a:lnTo>
                    <a:pt x="141401" y="104140"/>
                  </a:lnTo>
                  <a:lnTo>
                    <a:pt x="142582" y="105410"/>
                  </a:lnTo>
                  <a:lnTo>
                    <a:pt x="147332" y="96520"/>
                  </a:lnTo>
                  <a:lnTo>
                    <a:pt x="146799" y="101600"/>
                  </a:lnTo>
                  <a:lnTo>
                    <a:pt x="144449" y="104140"/>
                  </a:lnTo>
                  <a:lnTo>
                    <a:pt x="149580" y="101600"/>
                  </a:lnTo>
                  <a:lnTo>
                    <a:pt x="150342" y="107950"/>
                  </a:lnTo>
                  <a:lnTo>
                    <a:pt x="154355" y="106870"/>
                  </a:lnTo>
                  <a:lnTo>
                    <a:pt x="154457" y="106680"/>
                  </a:lnTo>
                  <a:lnTo>
                    <a:pt x="154381" y="106857"/>
                  </a:lnTo>
                  <a:lnTo>
                    <a:pt x="153898" y="107950"/>
                  </a:lnTo>
                  <a:lnTo>
                    <a:pt x="153631" y="107950"/>
                  </a:lnTo>
                  <a:lnTo>
                    <a:pt x="152869" y="110490"/>
                  </a:lnTo>
                  <a:lnTo>
                    <a:pt x="155778" y="109220"/>
                  </a:lnTo>
                  <a:lnTo>
                    <a:pt x="156895" y="107950"/>
                  </a:lnTo>
                  <a:lnTo>
                    <a:pt x="157200" y="107950"/>
                  </a:lnTo>
                  <a:lnTo>
                    <a:pt x="156006" y="109220"/>
                  </a:lnTo>
                  <a:lnTo>
                    <a:pt x="155714" y="110490"/>
                  </a:lnTo>
                  <a:lnTo>
                    <a:pt x="155511" y="111760"/>
                  </a:lnTo>
                  <a:lnTo>
                    <a:pt x="158940" y="107950"/>
                  </a:lnTo>
                  <a:lnTo>
                    <a:pt x="157759" y="110490"/>
                  </a:lnTo>
                  <a:lnTo>
                    <a:pt x="157099" y="111760"/>
                  </a:lnTo>
                  <a:lnTo>
                    <a:pt x="158153" y="110490"/>
                  </a:lnTo>
                  <a:lnTo>
                    <a:pt x="158762" y="113030"/>
                  </a:lnTo>
                  <a:lnTo>
                    <a:pt x="159943" y="110490"/>
                  </a:lnTo>
                  <a:lnTo>
                    <a:pt x="160274" y="111760"/>
                  </a:lnTo>
                  <a:lnTo>
                    <a:pt x="162699" y="110490"/>
                  </a:lnTo>
                  <a:lnTo>
                    <a:pt x="162610" y="111683"/>
                  </a:lnTo>
                  <a:lnTo>
                    <a:pt x="162445" y="111848"/>
                  </a:lnTo>
                  <a:lnTo>
                    <a:pt x="162293" y="111975"/>
                  </a:lnTo>
                  <a:lnTo>
                    <a:pt x="162077" y="112242"/>
                  </a:lnTo>
                  <a:lnTo>
                    <a:pt x="162102" y="113766"/>
                  </a:lnTo>
                  <a:lnTo>
                    <a:pt x="162471" y="112776"/>
                  </a:lnTo>
                  <a:lnTo>
                    <a:pt x="162610" y="112153"/>
                  </a:lnTo>
                  <a:lnTo>
                    <a:pt x="162610" y="111760"/>
                  </a:lnTo>
                  <a:lnTo>
                    <a:pt x="164922" y="110490"/>
                  </a:lnTo>
                  <a:lnTo>
                    <a:pt x="163588" y="114300"/>
                  </a:lnTo>
                  <a:lnTo>
                    <a:pt x="166268" y="110490"/>
                  </a:lnTo>
                  <a:lnTo>
                    <a:pt x="163614" y="115570"/>
                  </a:lnTo>
                  <a:lnTo>
                    <a:pt x="165506" y="115570"/>
                  </a:lnTo>
                  <a:lnTo>
                    <a:pt x="165582" y="115824"/>
                  </a:lnTo>
                  <a:lnTo>
                    <a:pt x="165887" y="116205"/>
                  </a:lnTo>
                  <a:lnTo>
                    <a:pt x="166243" y="116446"/>
                  </a:lnTo>
                  <a:lnTo>
                    <a:pt x="165582" y="115570"/>
                  </a:lnTo>
                  <a:lnTo>
                    <a:pt x="166052" y="115570"/>
                  </a:lnTo>
                  <a:lnTo>
                    <a:pt x="167944" y="114300"/>
                  </a:lnTo>
                  <a:lnTo>
                    <a:pt x="166928" y="115570"/>
                  </a:lnTo>
                  <a:lnTo>
                    <a:pt x="167703" y="115570"/>
                  </a:lnTo>
                  <a:lnTo>
                    <a:pt x="166370" y="116840"/>
                  </a:lnTo>
                  <a:lnTo>
                    <a:pt x="167170" y="118110"/>
                  </a:lnTo>
                  <a:lnTo>
                    <a:pt x="169545" y="115570"/>
                  </a:lnTo>
                  <a:lnTo>
                    <a:pt x="167855" y="120650"/>
                  </a:lnTo>
                  <a:lnTo>
                    <a:pt x="173697" y="114300"/>
                  </a:lnTo>
                  <a:lnTo>
                    <a:pt x="174866" y="113030"/>
                  </a:lnTo>
                  <a:lnTo>
                    <a:pt x="171691" y="119380"/>
                  </a:lnTo>
                  <a:lnTo>
                    <a:pt x="177876" y="119380"/>
                  </a:lnTo>
                  <a:lnTo>
                    <a:pt x="175895" y="123190"/>
                  </a:lnTo>
                  <a:lnTo>
                    <a:pt x="178409" y="122135"/>
                  </a:lnTo>
                  <a:lnTo>
                    <a:pt x="178536" y="118110"/>
                  </a:lnTo>
                  <a:lnTo>
                    <a:pt x="178498" y="119380"/>
                  </a:lnTo>
                  <a:lnTo>
                    <a:pt x="181063" y="119380"/>
                  </a:lnTo>
                  <a:lnTo>
                    <a:pt x="179679" y="121335"/>
                  </a:lnTo>
                  <a:lnTo>
                    <a:pt x="182257" y="119380"/>
                  </a:lnTo>
                  <a:lnTo>
                    <a:pt x="183553" y="121920"/>
                  </a:lnTo>
                  <a:lnTo>
                    <a:pt x="183692" y="123190"/>
                  </a:lnTo>
                  <a:lnTo>
                    <a:pt x="182143" y="123190"/>
                  </a:lnTo>
                  <a:lnTo>
                    <a:pt x="181533" y="124460"/>
                  </a:lnTo>
                  <a:lnTo>
                    <a:pt x="184543" y="123190"/>
                  </a:lnTo>
                  <a:lnTo>
                    <a:pt x="185000" y="127000"/>
                  </a:lnTo>
                  <a:lnTo>
                    <a:pt x="187858" y="125844"/>
                  </a:lnTo>
                  <a:lnTo>
                    <a:pt x="187452" y="127000"/>
                  </a:lnTo>
                  <a:lnTo>
                    <a:pt x="187477" y="128270"/>
                  </a:lnTo>
                  <a:lnTo>
                    <a:pt x="188620" y="125730"/>
                  </a:lnTo>
                  <a:lnTo>
                    <a:pt x="188150" y="125730"/>
                  </a:lnTo>
                  <a:lnTo>
                    <a:pt x="187972" y="125730"/>
                  </a:lnTo>
                  <a:lnTo>
                    <a:pt x="189179" y="123190"/>
                  </a:lnTo>
                  <a:lnTo>
                    <a:pt x="192392" y="122110"/>
                  </a:lnTo>
                  <a:lnTo>
                    <a:pt x="189903" y="124460"/>
                  </a:lnTo>
                  <a:lnTo>
                    <a:pt x="194754" y="123190"/>
                  </a:lnTo>
                  <a:lnTo>
                    <a:pt x="189496" y="128270"/>
                  </a:lnTo>
                  <a:lnTo>
                    <a:pt x="190792" y="128270"/>
                  </a:lnTo>
                  <a:lnTo>
                    <a:pt x="191554" y="127000"/>
                  </a:lnTo>
                  <a:lnTo>
                    <a:pt x="191274" y="128270"/>
                  </a:lnTo>
                  <a:lnTo>
                    <a:pt x="190030" y="129540"/>
                  </a:lnTo>
                  <a:lnTo>
                    <a:pt x="191897" y="128270"/>
                  </a:lnTo>
                  <a:lnTo>
                    <a:pt x="192735" y="127000"/>
                  </a:lnTo>
                  <a:lnTo>
                    <a:pt x="193802" y="127000"/>
                  </a:lnTo>
                  <a:lnTo>
                    <a:pt x="193230" y="128270"/>
                  </a:lnTo>
                  <a:lnTo>
                    <a:pt x="192773" y="128270"/>
                  </a:lnTo>
                  <a:lnTo>
                    <a:pt x="191985" y="129540"/>
                  </a:lnTo>
                  <a:lnTo>
                    <a:pt x="195364" y="127000"/>
                  </a:lnTo>
                  <a:lnTo>
                    <a:pt x="195808" y="128270"/>
                  </a:lnTo>
                  <a:lnTo>
                    <a:pt x="195389" y="128270"/>
                  </a:lnTo>
                  <a:lnTo>
                    <a:pt x="195046" y="129540"/>
                  </a:lnTo>
                  <a:lnTo>
                    <a:pt x="196532" y="129540"/>
                  </a:lnTo>
                  <a:lnTo>
                    <a:pt x="200520" y="127000"/>
                  </a:lnTo>
                  <a:lnTo>
                    <a:pt x="201168" y="129540"/>
                  </a:lnTo>
                  <a:lnTo>
                    <a:pt x="198107" y="133350"/>
                  </a:lnTo>
                  <a:lnTo>
                    <a:pt x="200914" y="130810"/>
                  </a:lnTo>
                  <a:lnTo>
                    <a:pt x="198805" y="134620"/>
                  </a:lnTo>
                  <a:lnTo>
                    <a:pt x="200393" y="133350"/>
                  </a:lnTo>
                  <a:lnTo>
                    <a:pt x="201104" y="132080"/>
                  </a:lnTo>
                  <a:lnTo>
                    <a:pt x="201879" y="133350"/>
                  </a:lnTo>
                  <a:lnTo>
                    <a:pt x="203034" y="132080"/>
                  </a:lnTo>
                  <a:lnTo>
                    <a:pt x="204203" y="130810"/>
                  </a:lnTo>
                  <a:lnTo>
                    <a:pt x="204177" y="132080"/>
                  </a:lnTo>
                  <a:lnTo>
                    <a:pt x="202666" y="133350"/>
                  </a:lnTo>
                  <a:lnTo>
                    <a:pt x="204609" y="133350"/>
                  </a:lnTo>
                  <a:lnTo>
                    <a:pt x="204571" y="132080"/>
                  </a:lnTo>
                  <a:lnTo>
                    <a:pt x="206540" y="130810"/>
                  </a:lnTo>
                  <a:lnTo>
                    <a:pt x="207289" y="128270"/>
                  </a:lnTo>
                  <a:lnTo>
                    <a:pt x="207759" y="129540"/>
                  </a:lnTo>
                  <a:lnTo>
                    <a:pt x="208559" y="129540"/>
                  </a:lnTo>
                  <a:lnTo>
                    <a:pt x="207670" y="132080"/>
                  </a:lnTo>
                  <a:lnTo>
                    <a:pt x="209931" y="130810"/>
                  </a:lnTo>
                  <a:lnTo>
                    <a:pt x="209994" y="132080"/>
                  </a:lnTo>
                  <a:lnTo>
                    <a:pt x="209448" y="133350"/>
                  </a:lnTo>
                  <a:lnTo>
                    <a:pt x="209346" y="134620"/>
                  </a:lnTo>
                  <a:lnTo>
                    <a:pt x="209461" y="137160"/>
                  </a:lnTo>
                  <a:lnTo>
                    <a:pt x="210032" y="136563"/>
                  </a:lnTo>
                  <a:lnTo>
                    <a:pt x="209943" y="137160"/>
                  </a:lnTo>
                  <a:lnTo>
                    <a:pt x="211340" y="135229"/>
                  </a:lnTo>
                  <a:lnTo>
                    <a:pt x="211772" y="134797"/>
                  </a:lnTo>
                  <a:lnTo>
                    <a:pt x="211683" y="135890"/>
                  </a:lnTo>
                  <a:lnTo>
                    <a:pt x="211518" y="135890"/>
                  </a:lnTo>
                  <a:lnTo>
                    <a:pt x="210527" y="137160"/>
                  </a:lnTo>
                  <a:lnTo>
                    <a:pt x="211378" y="138430"/>
                  </a:lnTo>
                  <a:lnTo>
                    <a:pt x="212572" y="134620"/>
                  </a:lnTo>
                  <a:lnTo>
                    <a:pt x="212979" y="133350"/>
                  </a:lnTo>
                  <a:lnTo>
                    <a:pt x="213118" y="135890"/>
                  </a:lnTo>
                  <a:lnTo>
                    <a:pt x="212712" y="135890"/>
                  </a:lnTo>
                  <a:lnTo>
                    <a:pt x="212267" y="137160"/>
                  </a:lnTo>
                  <a:lnTo>
                    <a:pt x="212979" y="138430"/>
                  </a:lnTo>
                  <a:lnTo>
                    <a:pt x="215849" y="137160"/>
                  </a:lnTo>
                  <a:lnTo>
                    <a:pt x="216344" y="138430"/>
                  </a:lnTo>
                  <a:lnTo>
                    <a:pt x="214464" y="142240"/>
                  </a:lnTo>
                  <a:lnTo>
                    <a:pt x="215430" y="142240"/>
                  </a:lnTo>
                  <a:lnTo>
                    <a:pt x="219646" y="140970"/>
                  </a:lnTo>
                  <a:lnTo>
                    <a:pt x="220789" y="142201"/>
                  </a:lnTo>
                  <a:lnTo>
                    <a:pt x="221627" y="140970"/>
                  </a:lnTo>
                  <a:lnTo>
                    <a:pt x="224205" y="137160"/>
                  </a:lnTo>
                  <a:lnTo>
                    <a:pt x="220459" y="144780"/>
                  </a:lnTo>
                  <a:lnTo>
                    <a:pt x="222161" y="143878"/>
                  </a:lnTo>
                  <a:lnTo>
                    <a:pt x="220802" y="146050"/>
                  </a:lnTo>
                  <a:lnTo>
                    <a:pt x="221208" y="146050"/>
                  </a:lnTo>
                  <a:lnTo>
                    <a:pt x="221869" y="147320"/>
                  </a:lnTo>
                  <a:lnTo>
                    <a:pt x="224383" y="146050"/>
                  </a:lnTo>
                  <a:lnTo>
                    <a:pt x="227203" y="146050"/>
                  </a:lnTo>
                  <a:lnTo>
                    <a:pt x="226148" y="147320"/>
                  </a:lnTo>
                  <a:lnTo>
                    <a:pt x="226110" y="148590"/>
                  </a:lnTo>
                  <a:lnTo>
                    <a:pt x="227558" y="148590"/>
                  </a:lnTo>
                  <a:lnTo>
                    <a:pt x="227926" y="149860"/>
                  </a:lnTo>
                  <a:lnTo>
                    <a:pt x="228981" y="148590"/>
                  </a:lnTo>
                  <a:lnTo>
                    <a:pt x="229273" y="149860"/>
                  </a:lnTo>
                  <a:lnTo>
                    <a:pt x="230225" y="147320"/>
                  </a:lnTo>
                  <a:lnTo>
                    <a:pt x="230263" y="151130"/>
                  </a:lnTo>
                  <a:lnTo>
                    <a:pt x="234950" y="151130"/>
                  </a:lnTo>
                  <a:lnTo>
                    <a:pt x="235267" y="153670"/>
                  </a:lnTo>
                  <a:lnTo>
                    <a:pt x="235026" y="153670"/>
                  </a:lnTo>
                  <a:lnTo>
                    <a:pt x="233959" y="154940"/>
                  </a:lnTo>
                  <a:lnTo>
                    <a:pt x="236664" y="154940"/>
                  </a:lnTo>
                  <a:lnTo>
                    <a:pt x="237921" y="153670"/>
                  </a:lnTo>
                  <a:lnTo>
                    <a:pt x="237286" y="153670"/>
                  </a:lnTo>
                  <a:lnTo>
                    <a:pt x="238036" y="152400"/>
                  </a:lnTo>
                  <a:lnTo>
                    <a:pt x="238874" y="151384"/>
                  </a:lnTo>
                  <a:lnTo>
                    <a:pt x="238391" y="153670"/>
                  </a:lnTo>
                  <a:lnTo>
                    <a:pt x="237921" y="154940"/>
                  </a:lnTo>
                  <a:lnTo>
                    <a:pt x="238315" y="154940"/>
                  </a:lnTo>
                  <a:lnTo>
                    <a:pt x="238912" y="153670"/>
                  </a:lnTo>
                  <a:lnTo>
                    <a:pt x="239318" y="153670"/>
                  </a:lnTo>
                  <a:lnTo>
                    <a:pt x="237705" y="157480"/>
                  </a:lnTo>
                  <a:lnTo>
                    <a:pt x="240017" y="153670"/>
                  </a:lnTo>
                  <a:lnTo>
                    <a:pt x="242328" y="149860"/>
                  </a:lnTo>
                  <a:lnTo>
                    <a:pt x="241858" y="152400"/>
                  </a:lnTo>
                  <a:lnTo>
                    <a:pt x="241058" y="153670"/>
                  </a:lnTo>
                  <a:lnTo>
                    <a:pt x="241896" y="153670"/>
                  </a:lnTo>
                  <a:lnTo>
                    <a:pt x="243319" y="152400"/>
                  </a:lnTo>
                  <a:lnTo>
                    <a:pt x="243598" y="153670"/>
                  </a:lnTo>
                  <a:lnTo>
                    <a:pt x="242747" y="155181"/>
                  </a:lnTo>
                  <a:lnTo>
                    <a:pt x="245452" y="152400"/>
                  </a:lnTo>
                  <a:lnTo>
                    <a:pt x="244449" y="154940"/>
                  </a:lnTo>
                  <a:lnTo>
                    <a:pt x="243700" y="156210"/>
                  </a:lnTo>
                  <a:lnTo>
                    <a:pt x="243268" y="154940"/>
                  </a:lnTo>
                  <a:lnTo>
                    <a:pt x="242519" y="156210"/>
                  </a:lnTo>
                  <a:lnTo>
                    <a:pt x="241261" y="158750"/>
                  </a:lnTo>
                  <a:lnTo>
                    <a:pt x="242036" y="158750"/>
                  </a:lnTo>
                  <a:lnTo>
                    <a:pt x="242062" y="159727"/>
                  </a:lnTo>
                  <a:lnTo>
                    <a:pt x="242100" y="159334"/>
                  </a:lnTo>
                  <a:lnTo>
                    <a:pt x="242341" y="161290"/>
                  </a:lnTo>
                  <a:lnTo>
                    <a:pt x="242570" y="160020"/>
                  </a:lnTo>
                  <a:lnTo>
                    <a:pt x="246468" y="156210"/>
                  </a:lnTo>
                  <a:lnTo>
                    <a:pt x="247764" y="154940"/>
                  </a:lnTo>
                  <a:lnTo>
                    <a:pt x="245148" y="160020"/>
                  </a:lnTo>
                  <a:lnTo>
                    <a:pt x="249148" y="157480"/>
                  </a:lnTo>
                  <a:lnTo>
                    <a:pt x="245325" y="160020"/>
                  </a:lnTo>
                  <a:lnTo>
                    <a:pt x="247408" y="158750"/>
                  </a:lnTo>
                  <a:lnTo>
                    <a:pt x="245452" y="161290"/>
                  </a:lnTo>
                  <a:lnTo>
                    <a:pt x="245224" y="162560"/>
                  </a:lnTo>
                  <a:lnTo>
                    <a:pt x="245110" y="163830"/>
                  </a:lnTo>
                  <a:lnTo>
                    <a:pt x="244449" y="165100"/>
                  </a:lnTo>
                  <a:lnTo>
                    <a:pt x="246519" y="162560"/>
                  </a:lnTo>
                  <a:lnTo>
                    <a:pt x="244182" y="166370"/>
                  </a:lnTo>
                  <a:lnTo>
                    <a:pt x="247192" y="163830"/>
                  </a:lnTo>
                  <a:lnTo>
                    <a:pt x="246621" y="165100"/>
                  </a:lnTo>
                  <a:lnTo>
                    <a:pt x="246976" y="165100"/>
                  </a:lnTo>
                  <a:lnTo>
                    <a:pt x="247789" y="163830"/>
                  </a:lnTo>
                  <a:lnTo>
                    <a:pt x="250977" y="162560"/>
                  </a:lnTo>
                  <a:lnTo>
                    <a:pt x="247878" y="170180"/>
                  </a:lnTo>
                  <a:lnTo>
                    <a:pt x="252323" y="166370"/>
                  </a:lnTo>
                  <a:lnTo>
                    <a:pt x="254863" y="166370"/>
                  </a:lnTo>
                  <a:lnTo>
                    <a:pt x="257187" y="163830"/>
                  </a:lnTo>
                  <a:lnTo>
                    <a:pt x="259499" y="163830"/>
                  </a:lnTo>
                  <a:lnTo>
                    <a:pt x="258953" y="165100"/>
                  </a:lnTo>
                  <a:lnTo>
                    <a:pt x="256921" y="166370"/>
                  </a:lnTo>
                  <a:lnTo>
                    <a:pt x="256717" y="167640"/>
                  </a:lnTo>
                  <a:lnTo>
                    <a:pt x="258089" y="167640"/>
                  </a:lnTo>
                  <a:lnTo>
                    <a:pt x="257784" y="168910"/>
                  </a:lnTo>
                  <a:lnTo>
                    <a:pt x="257302" y="170180"/>
                  </a:lnTo>
                  <a:lnTo>
                    <a:pt x="257962" y="170180"/>
                  </a:lnTo>
                  <a:lnTo>
                    <a:pt x="259346" y="168338"/>
                  </a:lnTo>
                  <a:lnTo>
                    <a:pt x="258953" y="167640"/>
                  </a:lnTo>
                  <a:lnTo>
                    <a:pt x="260438" y="166370"/>
                  </a:lnTo>
                  <a:lnTo>
                    <a:pt x="261937" y="165100"/>
                  </a:lnTo>
                  <a:lnTo>
                    <a:pt x="259435" y="166116"/>
                  </a:lnTo>
                  <a:lnTo>
                    <a:pt x="259969" y="165100"/>
                  </a:lnTo>
                  <a:lnTo>
                    <a:pt x="260400" y="163830"/>
                  </a:lnTo>
                  <a:lnTo>
                    <a:pt x="260832" y="162560"/>
                  </a:lnTo>
                  <a:lnTo>
                    <a:pt x="260946" y="161607"/>
                  </a:lnTo>
                  <a:lnTo>
                    <a:pt x="259880" y="162560"/>
                  </a:lnTo>
                  <a:lnTo>
                    <a:pt x="260540" y="161290"/>
                  </a:lnTo>
                  <a:lnTo>
                    <a:pt x="261607" y="160020"/>
                  </a:lnTo>
                  <a:lnTo>
                    <a:pt x="261962" y="157480"/>
                  </a:lnTo>
                  <a:close/>
                </a:path>
                <a:path w="267335" h="176529">
                  <a:moveTo>
                    <a:pt x="262102" y="161290"/>
                  </a:moveTo>
                  <a:lnTo>
                    <a:pt x="260667" y="163830"/>
                  </a:lnTo>
                  <a:lnTo>
                    <a:pt x="261467" y="163830"/>
                  </a:lnTo>
                  <a:lnTo>
                    <a:pt x="262102" y="161290"/>
                  </a:lnTo>
                  <a:close/>
                </a:path>
                <a:path w="267335" h="176529">
                  <a:moveTo>
                    <a:pt x="263118" y="170180"/>
                  </a:moveTo>
                  <a:lnTo>
                    <a:pt x="262775" y="170180"/>
                  </a:lnTo>
                  <a:lnTo>
                    <a:pt x="262737" y="170472"/>
                  </a:lnTo>
                  <a:lnTo>
                    <a:pt x="263118" y="170180"/>
                  </a:lnTo>
                  <a:close/>
                </a:path>
                <a:path w="267335" h="176529">
                  <a:moveTo>
                    <a:pt x="265214" y="163830"/>
                  </a:moveTo>
                  <a:lnTo>
                    <a:pt x="259664" y="168910"/>
                  </a:lnTo>
                  <a:lnTo>
                    <a:pt x="258864" y="170180"/>
                  </a:lnTo>
                  <a:lnTo>
                    <a:pt x="257619" y="171450"/>
                  </a:lnTo>
                  <a:lnTo>
                    <a:pt x="257873" y="171450"/>
                  </a:lnTo>
                  <a:lnTo>
                    <a:pt x="259626" y="170180"/>
                  </a:lnTo>
                  <a:lnTo>
                    <a:pt x="260654" y="170180"/>
                  </a:lnTo>
                  <a:lnTo>
                    <a:pt x="259600" y="171818"/>
                  </a:lnTo>
                  <a:lnTo>
                    <a:pt x="259918" y="171450"/>
                  </a:lnTo>
                  <a:lnTo>
                    <a:pt x="260819" y="170180"/>
                  </a:lnTo>
                  <a:lnTo>
                    <a:pt x="262077" y="170180"/>
                  </a:lnTo>
                  <a:lnTo>
                    <a:pt x="265214" y="163830"/>
                  </a:lnTo>
                  <a:close/>
                </a:path>
                <a:path w="267335" h="176529">
                  <a:moveTo>
                    <a:pt x="266077" y="173291"/>
                  </a:moveTo>
                  <a:lnTo>
                    <a:pt x="265468" y="173342"/>
                  </a:lnTo>
                  <a:lnTo>
                    <a:pt x="263131" y="175920"/>
                  </a:lnTo>
                  <a:lnTo>
                    <a:pt x="264223" y="175590"/>
                  </a:lnTo>
                  <a:lnTo>
                    <a:pt x="264896" y="174967"/>
                  </a:lnTo>
                  <a:lnTo>
                    <a:pt x="266077" y="173291"/>
                  </a:lnTo>
                  <a:close/>
                </a:path>
                <a:path w="267335" h="176529">
                  <a:moveTo>
                    <a:pt x="266763" y="169710"/>
                  </a:moveTo>
                  <a:lnTo>
                    <a:pt x="266230" y="169176"/>
                  </a:lnTo>
                  <a:lnTo>
                    <a:pt x="264261" y="170484"/>
                  </a:lnTo>
                  <a:lnTo>
                    <a:pt x="264591" y="169773"/>
                  </a:lnTo>
                  <a:lnTo>
                    <a:pt x="265277" y="169138"/>
                  </a:lnTo>
                  <a:lnTo>
                    <a:pt x="265684" y="168668"/>
                  </a:lnTo>
                  <a:lnTo>
                    <a:pt x="264248" y="169684"/>
                  </a:lnTo>
                  <a:lnTo>
                    <a:pt x="262674" y="171069"/>
                  </a:lnTo>
                  <a:lnTo>
                    <a:pt x="262737" y="170472"/>
                  </a:lnTo>
                  <a:lnTo>
                    <a:pt x="261454" y="171450"/>
                  </a:lnTo>
                  <a:lnTo>
                    <a:pt x="260946" y="171450"/>
                  </a:lnTo>
                  <a:lnTo>
                    <a:pt x="259016" y="172720"/>
                  </a:lnTo>
                  <a:lnTo>
                    <a:pt x="260705" y="172720"/>
                  </a:lnTo>
                  <a:lnTo>
                    <a:pt x="261772" y="172021"/>
                  </a:lnTo>
                  <a:lnTo>
                    <a:pt x="260337" y="174434"/>
                  </a:lnTo>
                  <a:lnTo>
                    <a:pt x="262775" y="172072"/>
                  </a:lnTo>
                  <a:lnTo>
                    <a:pt x="262026" y="173253"/>
                  </a:lnTo>
                  <a:lnTo>
                    <a:pt x="264858" y="170434"/>
                  </a:lnTo>
                  <a:lnTo>
                    <a:pt x="265468" y="170395"/>
                  </a:lnTo>
                  <a:lnTo>
                    <a:pt x="264820" y="171792"/>
                  </a:lnTo>
                  <a:lnTo>
                    <a:pt x="264007" y="172770"/>
                  </a:lnTo>
                  <a:lnTo>
                    <a:pt x="264655" y="172148"/>
                  </a:lnTo>
                  <a:lnTo>
                    <a:pt x="264109" y="173799"/>
                  </a:lnTo>
                  <a:lnTo>
                    <a:pt x="265595" y="172199"/>
                  </a:lnTo>
                  <a:lnTo>
                    <a:pt x="266763" y="16971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568597" y="11114455"/>
              <a:ext cx="196161" cy="187126"/>
            </a:xfrm>
            <a:prstGeom prst="rect">
              <a:avLst/>
            </a:prstGeom>
          </p:spPr>
        </p:pic>
        <p:pic>
          <p:nvPicPr>
            <p:cNvPr id="86" name="object 8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0045798" y="3721384"/>
              <a:ext cx="2586277" cy="3476333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10209108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20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0468675" y="6289532"/>
              <a:ext cx="351874" cy="72438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0848430" y="6322528"/>
              <a:ext cx="23495" cy="41910"/>
            </a:xfrm>
            <a:custGeom>
              <a:avLst/>
              <a:gdLst/>
              <a:ahLst/>
              <a:cxnLst/>
              <a:rect l="l" t="t" r="r" b="b"/>
              <a:pathLst>
                <a:path w="23495" h="41910">
                  <a:moveTo>
                    <a:pt x="11968" y="6806"/>
                  </a:moveTo>
                  <a:lnTo>
                    <a:pt x="13132" y="17905"/>
                  </a:lnTo>
                  <a:lnTo>
                    <a:pt x="13277" y="25391"/>
                  </a:lnTo>
                  <a:lnTo>
                    <a:pt x="8931" y="30815"/>
                  </a:lnTo>
                  <a:lnTo>
                    <a:pt x="0" y="34417"/>
                  </a:lnTo>
                  <a:lnTo>
                    <a:pt x="3109" y="41569"/>
                  </a:lnTo>
                  <a:lnTo>
                    <a:pt x="11605" y="37480"/>
                  </a:lnTo>
                  <a:lnTo>
                    <a:pt x="17842" y="31720"/>
                  </a:lnTo>
                  <a:lnTo>
                    <a:pt x="21683" y="24387"/>
                  </a:lnTo>
                  <a:lnTo>
                    <a:pt x="22554" y="18533"/>
                  </a:lnTo>
                  <a:lnTo>
                    <a:pt x="13947" y="18533"/>
                  </a:lnTo>
                  <a:lnTo>
                    <a:pt x="16146" y="17905"/>
                  </a:lnTo>
                  <a:lnTo>
                    <a:pt x="17947" y="16146"/>
                  </a:lnTo>
                  <a:lnTo>
                    <a:pt x="11968" y="6806"/>
                  </a:lnTo>
                  <a:close/>
                </a:path>
                <a:path w="23495" h="41910">
                  <a:moveTo>
                    <a:pt x="19214" y="0"/>
                  </a:moveTo>
                  <a:lnTo>
                    <a:pt x="6544" y="0"/>
                  </a:lnTo>
                  <a:lnTo>
                    <a:pt x="2062" y="3528"/>
                  </a:lnTo>
                  <a:lnTo>
                    <a:pt x="2062" y="15329"/>
                  </a:lnTo>
                  <a:lnTo>
                    <a:pt x="6523" y="18533"/>
                  </a:lnTo>
                  <a:lnTo>
                    <a:pt x="13144" y="18533"/>
                  </a:lnTo>
                  <a:lnTo>
                    <a:pt x="13130" y="17810"/>
                  </a:lnTo>
                  <a:lnTo>
                    <a:pt x="11968" y="6806"/>
                  </a:lnTo>
                  <a:lnTo>
                    <a:pt x="22994" y="6806"/>
                  </a:lnTo>
                  <a:lnTo>
                    <a:pt x="22994" y="5884"/>
                  </a:lnTo>
                  <a:lnTo>
                    <a:pt x="19214" y="0"/>
                  </a:lnTo>
                  <a:close/>
                </a:path>
                <a:path w="23495" h="41910">
                  <a:moveTo>
                    <a:pt x="22994" y="6806"/>
                  </a:moveTo>
                  <a:lnTo>
                    <a:pt x="11968" y="6806"/>
                  </a:lnTo>
                  <a:lnTo>
                    <a:pt x="17947" y="16146"/>
                  </a:lnTo>
                  <a:lnTo>
                    <a:pt x="16146" y="17905"/>
                  </a:lnTo>
                  <a:lnTo>
                    <a:pt x="13947" y="18533"/>
                  </a:lnTo>
                  <a:lnTo>
                    <a:pt x="22554" y="18533"/>
                  </a:lnTo>
                  <a:lnTo>
                    <a:pt x="22909" y="16146"/>
                  </a:lnTo>
                  <a:lnTo>
                    <a:pt x="22994" y="6806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0959202" y="6265973"/>
              <a:ext cx="231998" cy="96718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11212195" y="6289541"/>
              <a:ext cx="1160780" cy="435609"/>
            </a:xfrm>
            <a:custGeom>
              <a:avLst/>
              <a:gdLst/>
              <a:ahLst/>
              <a:cxnLst/>
              <a:rect l="l" t="t" r="r" b="b"/>
              <a:pathLst>
                <a:path w="1160779" h="435609">
                  <a:moveTo>
                    <a:pt x="40563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40563" y="10756"/>
                  </a:lnTo>
                  <a:lnTo>
                    <a:pt x="40563" y="1244"/>
                  </a:lnTo>
                  <a:close/>
                </a:path>
                <a:path w="1160779" h="435609">
                  <a:moveTo>
                    <a:pt x="102273" y="27152"/>
                  </a:moveTo>
                  <a:lnTo>
                    <a:pt x="80581" y="0"/>
                  </a:lnTo>
                  <a:lnTo>
                    <a:pt x="71882" y="0"/>
                  </a:lnTo>
                  <a:lnTo>
                    <a:pt x="63614" y="3416"/>
                  </a:lnTo>
                  <a:lnTo>
                    <a:pt x="57480" y="7112"/>
                  </a:lnTo>
                  <a:lnTo>
                    <a:pt x="61899" y="15062"/>
                  </a:lnTo>
                  <a:lnTo>
                    <a:pt x="67081" y="12153"/>
                  </a:lnTo>
                  <a:lnTo>
                    <a:pt x="72707" y="9652"/>
                  </a:lnTo>
                  <a:lnTo>
                    <a:pt x="86614" y="9652"/>
                  </a:lnTo>
                  <a:lnTo>
                    <a:pt x="89979" y="13944"/>
                  </a:lnTo>
                  <a:lnTo>
                    <a:pt x="90398" y="19646"/>
                  </a:lnTo>
                  <a:lnTo>
                    <a:pt x="90398" y="27152"/>
                  </a:lnTo>
                  <a:lnTo>
                    <a:pt x="90398" y="37884"/>
                  </a:lnTo>
                  <a:lnTo>
                    <a:pt x="85737" y="41668"/>
                  </a:lnTo>
                  <a:lnTo>
                    <a:pt x="81051" y="44056"/>
                  </a:lnTo>
                  <a:lnTo>
                    <a:pt x="70967" y="44056"/>
                  </a:lnTo>
                  <a:lnTo>
                    <a:pt x="67043" y="42125"/>
                  </a:lnTo>
                  <a:lnTo>
                    <a:pt x="67043" y="37630"/>
                  </a:lnTo>
                  <a:lnTo>
                    <a:pt x="68148" y="33832"/>
                  </a:lnTo>
                  <a:lnTo>
                    <a:pt x="71920" y="30784"/>
                  </a:lnTo>
                  <a:lnTo>
                    <a:pt x="79095" y="28524"/>
                  </a:lnTo>
                  <a:lnTo>
                    <a:pt x="90398" y="27152"/>
                  </a:lnTo>
                  <a:lnTo>
                    <a:pt x="90398" y="19646"/>
                  </a:lnTo>
                  <a:lnTo>
                    <a:pt x="74434" y="21742"/>
                  </a:lnTo>
                  <a:lnTo>
                    <a:pt x="63614" y="25488"/>
                  </a:lnTo>
                  <a:lnTo>
                    <a:pt x="57467" y="31026"/>
                  </a:lnTo>
                  <a:lnTo>
                    <a:pt x="55524" y="38544"/>
                  </a:lnTo>
                  <a:lnTo>
                    <a:pt x="55524" y="47396"/>
                  </a:lnTo>
                  <a:lnTo>
                    <a:pt x="62598" y="53505"/>
                  </a:lnTo>
                  <a:lnTo>
                    <a:pt x="79184" y="53505"/>
                  </a:lnTo>
                  <a:lnTo>
                    <a:pt x="85966" y="50063"/>
                  </a:lnTo>
                  <a:lnTo>
                    <a:pt x="91249" y="45935"/>
                  </a:lnTo>
                  <a:lnTo>
                    <a:pt x="91592" y="45935"/>
                  </a:lnTo>
                  <a:lnTo>
                    <a:pt x="92506" y="52260"/>
                  </a:lnTo>
                  <a:lnTo>
                    <a:pt x="102273" y="52260"/>
                  </a:lnTo>
                  <a:lnTo>
                    <a:pt x="102273" y="45935"/>
                  </a:lnTo>
                  <a:lnTo>
                    <a:pt x="102273" y="44056"/>
                  </a:lnTo>
                  <a:lnTo>
                    <a:pt x="102273" y="27152"/>
                  </a:lnTo>
                  <a:close/>
                </a:path>
                <a:path w="1160779" h="435609">
                  <a:moveTo>
                    <a:pt x="1160754" y="325564"/>
                  </a:moveTo>
                  <a:lnTo>
                    <a:pt x="1152118" y="282752"/>
                  </a:lnTo>
                  <a:lnTo>
                    <a:pt x="1128547" y="247789"/>
                  </a:lnTo>
                  <a:lnTo>
                    <a:pt x="1093584" y="224218"/>
                  </a:lnTo>
                  <a:lnTo>
                    <a:pt x="1050772" y="215582"/>
                  </a:lnTo>
                  <a:lnTo>
                    <a:pt x="318516" y="215582"/>
                  </a:lnTo>
                  <a:lnTo>
                    <a:pt x="275704" y="224218"/>
                  </a:lnTo>
                  <a:lnTo>
                    <a:pt x="240753" y="247789"/>
                  </a:lnTo>
                  <a:lnTo>
                    <a:pt x="217182" y="282752"/>
                  </a:lnTo>
                  <a:lnTo>
                    <a:pt x="208534" y="325564"/>
                  </a:lnTo>
                  <a:lnTo>
                    <a:pt x="217182" y="368376"/>
                  </a:lnTo>
                  <a:lnTo>
                    <a:pt x="240753" y="403339"/>
                  </a:lnTo>
                  <a:lnTo>
                    <a:pt x="275704" y="426910"/>
                  </a:lnTo>
                  <a:lnTo>
                    <a:pt x="318516" y="435546"/>
                  </a:lnTo>
                  <a:lnTo>
                    <a:pt x="1050772" y="435546"/>
                  </a:lnTo>
                  <a:lnTo>
                    <a:pt x="1093584" y="426910"/>
                  </a:lnTo>
                  <a:lnTo>
                    <a:pt x="1128547" y="403339"/>
                  </a:lnTo>
                  <a:lnTo>
                    <a:pt x="1152118" y="368376"/>
                  </a:lnTo>
                  <a:lnTo>
                    <a:pt x="1160754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2" name="object 92"/>
          <p:cNvSpPr txBox="1"/>
          <p:nvPr/>
        </p:nvSpPr>
        <p:spPr>
          <a:xfrm>
            <a:off x="11541574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6"/>
              </a:rPr>
              <a:t>33901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93" name="object 93"/>
          <p:cNvGrpSpPr/>
          <p:nvPr/>
        </p:nvGrpSpPr>
        <p:grpSpPr>
          <a:xfrm>
            <a:off x="12401747" y="3721384"/>
            <a:ext cx="4942840" cy="3476625"/>
            <a:chOff x="12401747" y="3721384"/>
            <a:chExt cx="4942840" cy="3476625"/>
          </a:xfrm>
        </p:grpSpPr>
        <p:pic>
          <p:nvPicPr>
            <p:cNvPr id="94" name="object 9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2401747" y="3721384"/>
              <a:ext cx="2586277" cy="3476333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12565058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6" name="object 9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4757696" y="3721384"/>
              <a:ext cx="2586277" cy="3476333"/>
            </a:xfrm>
            <a:prstGeom prst="rect">
              <a:avLst/>
            </a:prstGeom>
          </p:spPr>
        </p:pic>
        <p:sp>
          <p:nvSpPr>
            <p:cNvPr id="97" name="object 97"/>
            <p:cNvSpPr/>
            <p:nvPr/>
          </p:nvSpPr>
          <p:spPr>
            <a:xfrm>
              <a:off x="14921007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2820004" y="6274181"/>
              <a:ext cx="235300" cy="68596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13127635" y="6289287"/>
              <a:ext cx="3937635" cy="435609"/>
            </a:xfrm>
            <a:custGeom>
              <a:avLst/>
              <a:gdLst/>
              <a:ahLst/>
              <a:cxnLst/>
              <a:rect l="l" t="t" r="r" b="b"/>
              <a:pathLst>
                <a:path w="3937634" h="435609">
                  <a:moveTo>
                    <a:pt x="44716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74" y="52247"/>
                  </a:lnTo>
                  <a:lnTo>
                    <a:pt x="11874" y="10756"/>
                  </a:lnTo>
                  <a:lnTo>
                    <a:pt x="32842" y="10756"/>
                  </a:lnTo>
                  <a:lnTo>
                    <a:pt x="32842" y="52247"/>
                  </a:lnTo>
                  <a:lnTo>
                    <a:pt x="44716" y="52247"/>
                  </a:lnTo>
                  <a:lnTo>
                    <a:pt x="44716" y="1244"/>
                  </a:lnTo>
                  <a:close/>
                </a:path>
                <a:path w="3937634" h="435609">
                  <a:moveTo>
                    <a:pt x="109334" y="26809"/>
                  </a:moveTo>
                  <a:lnTo>
                    <a:pt x="107251" y="15430"/>
                  </a:lnTo>
                  <a:lnTo>
                    <a:pt x="103505" y="9804"/>
                  </a:lnTo>
                  <a:lnTo>
                    <a:pt x="101663" y="7010"/>
                  </a:lnTo>
                  <a:lnTo>
                    <a:pt x="97167" y="4114"/>
                  </a:lnTo>
                  <a:lnTo>
                    <a:pt x="97167" y="16548"/>
                  </a:lnTo>
                  <a:lnTo>
                    <a:pt x="97167" y="37007"/>
                  </a:lnTo>
                  <a:lnTo>
                    <a:pt x="92227" y="43700"/>
                  </a:lnTo>
                  <a:lnTo>
                    <a:pt x="75768" y="43700"/>
                  </a:lnTo>
                  <a:lnTo>
                    <a:pt x="70827" y="37007"/>
                  </a:lnTo>
                  <a:lnTo>
                    <a:pt x="70827" y="16548"/>
                  </a:lnTo>
                  <a:lnTo>
                    <a:pt x="75768" y="9804"/>
                  </a:lnTo>
                  <a:lnTo>
                    <a:pt x="92227" y="9804"/>
                  </a:lnTo>
                  <a:lnTo>
                    <a:pt x="97167" y="16548"/>
                  </a:lnTo>
                  <a:lnTo>
                    <a:pt x="97167" y="4114"/>
                  </a:lnTo>
                  <a:lnTo>
                    <a:pt x="93573" y="1790"/>
                  </a:lnTo>
                  <a:lnTo>
                    <a:pt x="83997" y="0"/>
                  </a:lnTo>
                  <a:lnTo>
                    <a:pt x="74422" y="1790"/>
                  </a:lnTo>
                  <a:lnTo>
                    <a:pt x="66344" y="7010"/>
                  </a:lnTo>
                  <a:lnTo>
                    <a:pt x="60744" y="15430"/>
                  </a:lnTo>
                  <a:lnTo>
                    <a:pt x="58661" y="26809"/>
                  </a:lnTo>
                  <a:lnTo>
                    <a:pt x="60744" y="38112"/>
                  </a:lnTo>
                  <a:lnTo>
                    <a:pt x="66344" y="46494"/>
                  </a:lnTo>
                  <a:lnTo>
                    <a:pt x="74422" y="51701"/>
                  </a:lnTo>
                  <a:lnTo>
                    <a:pt x="83997" y="53492"/>
                  </a:lnTo>
                  <a:lnTo>
                    <a:pt x="93573" y="51701"/>
                  </a:lnTo>
                  <a:lnTo>
                    <a:pt x="101663" y="46494"/>
                  </a:lnTo>
                  <a:lnTo>
                    <a:pt x="103517" y="43700"/>
                  </a:lnTo>
                  <a:lnTo>
                    <a:pt x="107251" y="38112"/>
                  </a:lnTo>
                  <a:lnTo>
                    <a:pt x="109334" y="26809"/>
                  </a:lnTo>
                  <a:close/>
                </a:path>
                <a:path w="3937634" h="435609">
                  <a:moveTo>
                    <a:pt x="167284" y="1244"/>
                  </a:moveTo>
                  <a:lnTo>
                    <a:pt x="131241" y="1244"/>
                  </a:lnTo>
                  <a:lnTo>
                    <a:pt x="126771" y="39344"/>
                  </a:lnTo>
                  <a:lnTo>
                    <a:pt x="124625" y="41998"/>
                  </a:lnTo>
                  <a:lnTo>
                    <a:pt x="120561" y="41998"/>
                  </a:lnTo>
                  <a:lnTo>
                    <a:pt x="119100" y="41579"/>
                  </a:lnTo>
                  <a:lnTo>
                    <a:pt x="117005" y="52514"/>
                  </a:lnTo>
                  <a:lnTo>
                    <a:pt x="118668" y="53149"/>
                  </a:lnTo>
                  <a:lnTo>
                    <a:pt x="120269" y="53492"/>
                  </a:lnTo>
                  <a:lnTo>
                    <a:pt x="130949" y="53492"/>
                  </a:lnTo>
                  <a:lnTo>
                    <a:pt x="136042" y="47510"/>
                  </a:lnTo>
                  <a:lnTo>
                    <a:pt x="137604" y="36144"/>
                  </a:lnTo>
                  <a:lnTo>
                    <a:pt x="140665" y="10756"/>
                  </a:lnTo>
                  <a:lnTo>
                    <a:pt x="155397" y="10756"/>
                  </a:lnTo>
                  <a:lnTo>
                    <a:pt x="155397" y="52247"/>
                  </a:lnTo>
                  <a:lnTo>
                    <a:pt x="167284" y="52247"/>
                  </a:lnTo>
                  <a:lnTo>
                    <a:pt x="167284" y="1244"/>
                  </a:lnTo>
                  <a:close/>
                </a:path>
                <a:path w="3937634" h="435609">
                  <a:moveTo>
                    <a:pt x="229222" y="1244"/>
                  </a:moveTo>
                  <a:lnTo>
                    <a:pt x="218389" y="1244"/>
                  </a:lnTo>
                  <a:lnTo>
                    <a:pt x="202361" y="26466"/>
                  </a:lnTo>
                  <a:lnTo>
                    <a:pt x="200660" y="29552"/>
                  </a:lnTo>
                  <a:lnTo>
                    <a:pt x="197853" y="34150"/>
                  </a:lnTo>
                  <a:lnTo>
                    <a:pt x="196113" y="37261"/>
                  </a:lnTo>
                  <a:lnTo>
                    <a:pt x="195757" y="37261"/>
                  </a:lnTo>
                  <a:lnTo>
                    <a:pt x="196164" y="30911"/>
                  </a:lnTo>
                  <a:lnTo>
                    <a:pt x="196799" y="24117"/>
                  </a:lnTo>
                  <a:lnTo>
                    <a:pt x="196799" y="1244"/>
                  </a:lnTo>
                  <a:lnTo>
                    <a:pt x="185331" y="1244"/>
                  </a:lnTo>
                  <a:lnTo>
                    <a:pt x="185331" y="52247"/>
                  </a:lnTo>
                  <a:lnTo>
                    <a:pt x="196164" y="52247"/>
                  </a:lnTo>
                  <a:lnTo>
                    <a:pt x="212229" y="26962"/>
                  </a:lnTo>
                  <a:lnTo>
                    <a:pt x="218427" y="16154"/>
                  </a:lnTo>
                  <a:lnTo>
                    <a:pt x="218833" y="16154"/>
                  </a:lnTo>
                  <a:lnTo>
                    <a:pt x="218376" y="22631"/>
                  </a:lnTo>
                  <a:lnTo>
                    <a:pt x="217766" y="29387"/>
                  </a:lnTo>
                  <a:lnTo>
                    <a:pt x="217766" y="52247"/>
                  </a:lnTo>
                  <a:lnTo>
                    <a:pt x="229222" y="52247"/>
                  </a:lnTo>
                  <a:lnTo>
                    <a:pt x="229222" y="1244"/>
                  </a:lnTo>
                  <a:close/>
                </a:path>
                <a:path w="3937634" h="435609">
                  <a:moveTo>
                    <a:pt x="292201" y="26822"/>
                  </a:moveTo>
                  <a:lnTo>
                    <a:pt x="264414" y="0"/>
                  </a:lnTo>
                  <a:lnTo>
                    <a:pt x="255943" y="0"/>
                  </a:lnTo>
                  <a:lnTo>
                    <a:pt x="249110" y="2959"/>
                  </a:lnTo>
                  <a:lnTo>
                    <a:pt x="244817" y="6819"/>
                  </a:lnTo>
                  <a:lnTo>
                    <a:pt x="250075" y="13843"/>
                  </a:lnTo>
                  <a:lnTo>
                    <a:pt x="253695" y="10972"/>
                  </a:lnTo>
                  <a:lnTo>
                    <a:pt x="258000" y="9232"/>
                  </a:lnTo>
                  <a:lnTo>
                    <a:pt x="274205" y="9232"/>
                  </a:lnTo>
                  <a:lnTo>
                    <a:pt x="281025" y="14592"/>
                  </a:lnTo>
                  <a:lnTo>
                    <a:pt x="281025" y="21767"/>
                  </a:lnTo>
                  <a:lnTo>
                    <a:pt x="257327" y="21767"/>
                  </a:lnTo>
                  <a:lnTo>
                    <a:pt x="257327" y="30238"/>
                  </a:lnTo>
                  <a:lnTo>
                    <a:pt x="281025" y="30238"/>
                  </a:lnTo>
                  <a:lnTo>
                    <a:pt x="281025" y="38900"/>
                  </a:lnTo>
                  <a:lnTo>
                    <a:pt x="274002" y="44196"/>
                  </a:lnTo>
                  <a:lnTo>
                    <a:pt x="257429" y="44196"/>
                  </a:lnTo>
                  <a:lnTo>
                    <a:pt x="252069" y="42303"/>
                  </a:lnTo>
                  <a:lnTo>
                    <a:pt x="248564" y="39243"/>
                  </a:lnTo>
                  <a:lnTo>
                    <a:pt x="243941" y="46405"/>
                  </a:lnTo>
                  <a:lnTo>
                    <a:pt x="249199" y="51257"/>
                  </a:lnTo>
                  <a:lnTo>
                    <a:pt x="256781" y="53505"/>
                  </a:lnTo>
                  <a:lnTo>
                    <a:pt x="264248" y="53505"/>
                  </a:lnTo>
                  <a:lnTo>
                    <a:pt x="275374" y="51828"/>
                  </a:lnTo>
                  <a:lnTo>
                    <a:pt x="284238" y="46837"/>
                  </a:lnTo>
                  <a:lnTo>
                    <a:pt x="286080" y="44196"/>
                  </a:lnTo>
                  <a:lnTo>
                    <a:pt x="290093" y="38493"/>
                  </a:lnTo>
                  <a:lnTo>
                    <a:pt x="291579" y="30238"/>
                  </a:lnTo>
                  <a:lnTo>
                    <a:pt x="292201" y="26822"/>
                  </a:lnTo>
                  <a:close/>
                </a:path>
                <a:path w="3937634" h="435609">
                  <a:moveTo>
                    <a:pt x="355523" y="45758"/>
                  </a:moveTo>
                  <a:lnTo>
                    <a:pt x="350558" y="38087"/>
                  </a:lnTo>
                  <a:lnTo>
                    <a:pt x="346671" y="41135"/>
                  </a:lnTo>
                  <a:lnTo>
                    <a:pt x="341922" y="43700"/>
                  </a:lnTo>
                  <a:lnTo>
                    <a:pt x="326301" y="43700"/>
                  </a:lnTo>
                  <a:lnTo>
                    <a:pt x="319443" y="37007"/>
                  </a:lnTo>
                  <a:lnTo>
                    <a:pt x="319443" y="16548"/>
                  </a:lnTo>
                  <a:lnTo>
                    <a:pt x="326402" y="9804"/>
                  </a:lnTo>
                  <a:lnTo>
                    <a:pt x="341045" y="9804"/>
                  </a:lnTo>
                  <a:lnTo>
                    <a:pt x="344982" y="11518"/>
                  </a:lnTo>
                  <a:lnTo>
                    <a:pt x="348970" y="14706"/>
                  </a:lnTo>
                  <a:lnTo>
                    <a:pt x="354584" y="7188"/>
                  </a:lnTo>
                  <a:lnTo>
                    <a:pt x="350405" y="3086"/>
                  </a:lnTo>
                  <a:lnTo>
                    <a:pt x="344030" y="0"/>
                  </a:lnTo>
                  <a:lnTo>
                    <a:pt x="335940" y="0"/>
                  </a:lnTo>
                  <a:lnTo>
                    <a:pt x="324967" y="1790"/>
                  </a:lnTo>
                  <a:lnTo>
                    <a:pt x="315836" y="7010"/>
                  </a:lnTo>
                  <a:lnTo>
                    <a:pt x="309587" y="15430"/>
                  </a:lnTo>
                  <a:lnTo>
                    <a:pt x="307276" y="26809"/>
                  </a:lnTo>
                  <a:lnTo>
                    <a:pt x="309397" y="38112"/>
                  </a:lnTo>
                  <a:lnTo>
                    <a:pt x="315252" y="46494"/>
                  </a:lnTo>
                  <a:lnTo>
                    <a:pt x="324091" y="51701"/>
                  </a:lnTo>
                  <a:lnTo>
                    <a:pt x="335127" y="53492"/>
                  </a:lnTo>
                  <a:lnTo>
                    <a:pt x="342303" y="53492"/>
                  </a:lnTo>
                  <a:lnTo>
                    <a:pt x="349681" y="50850"/>
                  </a:lnTo>
                  <a:lnTo>
                    <a:pt x="355523" y="45758"/>
                  </a:lnTo>
                  <a:close/>
                </a:path>
                <a:path w="3937634" h="435609">
                  <a:moveTo>
                    <a:pt x="417055" y="1244"/>
                  </a:moveTo>
                  <a:lnTo>
                    <a:pt x="367322" y="1244"/>
                  </a:lnTo>
                  <a:lnTo>
                    <a:pt x="367322" y="10756"/>
                  </a:lnTo>
                  <a:lnTo>
                    <a:pt x="386219" y="10756"/>
                  </a:lnTo>
                  <a:lnTo>
                    <a:pt x="386219" y="52247"/>
                  </a:lnTo>
                  <a:lnTo>
                    <a:pt x="398170" y="52247"/>
                  </a:lnTo>
                  <a:lnTo>
                    <a:pt x="398170" y="10756"/>
                  </a:lnTo>
                  <a:lnTo>
                    <a:pt x="417055" y="10756"/>
                  </a:lnTo>
                  <a:lnTo>
                    <a:pt x="417055" y="1244"/>
                  </a:lnTo>
                  <a:close/>
                </a:path>
                <a:path w="3937634" h="435609">
                  <a:moveTo>
                    <a:pt x="478739" y="24206"/>
                  </a:moveTo>
                  <a:lnTo>
                    <a:pt x="478345" y="21755"/>
                  </a:lnTo>
                  <a:lnTo>
                    <a:pt x="477202" y="14478"/>
                  </a:lnTo>
                  <a:lnTo>
                    <a:pt x="474103" y="9232"/>
                  </a:lnTo>
                  <a:lnTo>
                    <a:pt x="472681" y="6819"/>
                  </a:lnTo>
                  <a:lnTo>
                    <a:pt x="468274" y="3810"/>
                  </a:lnTo>
                  <a:lnTo>
                    <a:pt x="468274" y="14351"/>
                  </a:lnTo>
                  <a:lnTo>
                    <a:pt x="468274" y="21755"/>
                  </a:lnTo>
                  <a:lnTo>
                    <a:pt x="440905" y="21755"/>
                  </a:lnTo>
                  <a:lnTo>
                    <a:pt x="440905" y="15303"/>
                  </a:lnTo>
                  <a:lnTo>
                    <a:pt x="447344" y="9232"/>
                  </a:lnTo>
                  <a:lnTo>
                    <a:pt x="463575" y="9232"/>
                  </a:lnTo>
                  <a:lnTo>
                    <a:pt x="468274" y="14351"/>
                  </a:lnTo>
                  <a:lnTo>
                    <a:pt x="468274" y="3810"/>
                  </a:lnTo>
                  <a:lnTo>
                    <a:pt x="465340" y="1803"/>
                  </a:lnTo>
                  <a:lnTo>
                    <a:pt x="455320" y="0"/>
                  </a:lnTo>
                  <a:lnTo>
                    <a:pt x="445566" y="1828"/>
                  </a:lnTo>
                  <a:lnTo>
                    <a:pt x="437261" y="7099"/>
                  </a:lnTo>
                  <a:lnTo>
                    <a:pt x="431482" y="15494"/>
                  </a:lnTo>
                  <a:lnTo>
                    <a:pt x="429323" y="26682"/>
                  </a:lnTo>
                  <a:lnTo>
                    <a:pt x="431457" y="38036"/>
                  </a:lnTo>
                  <a:lnTo>
                    <a:pt x="437324" y="46456"/>
                  </a:lnTo>
                  <a:lnTo>
                    <a:pt x="446087" y="51689"/>
                  </a:lnTo>
                  <a:lnTo>
                    <a:pt x="456920" y="53492"/>
                  </a:lnTo>
                  <a:lnTo>
                    <a:pt x="464324" y="53492"/>
                  </a:lnTo>
                  <a:lnTo>
                    <a:pt x="471297" y="51028"/>
                  </a:lnTo>
                  <a:lnTo>
                    <a:pt x="476681" y="47472"/>
                  </a:lnTo>
                  <a:lnTo>
                    <a:pt x="474891" y="44196"/>
                  </a:lnTo>
                  <a:lnTo>
                    <a:pt x="472617" y="40030"/>
                  </a:lnTo>
                  <a:lnTo>
                    <a:pt x="468096" y="42633"/>
                  </a:lnTo>
                  <a:lnTo>
                    <a:pt x="463753" y="44196"/>
                  </a:lnTo>
                  <a:lnTo>
                    <a:pt x="447967" y="44196"/>
                  </a:lnTo>
                  <a:lnTo>
                    <a:pt x="440905" y="38544"/>
                  </a:lnTo>
                  <a:lnTo>
                    <a:pt x="440905" y="30238"/>
                  </a:lnTo>
                  <a:lnTo>
                    <a:pt x="478205" y="30238"/>
                  </a:lnTo>
                  <a:lnTo>
                    <a:pt x="478726" y="26682"/>
                  </a:lnTo>
                  <a:lnTo>
                    <a:pt x="478739" y="24422"/>
                  </a:lnTo>
                  <a:lnTo>
                    <a:pt x="478739" y="24206"/>
                  </a:lnTo>
                  <a:close/>
                </a:path>
                <a:path w="3937634" h="435609">
                  <a:moveTo>
                    <a:pt x="540804" y="25984"/>
                  </a:moveTo>
                  <a:lnTo>
                    <a:pt x="539445" y="15252"/>
                  </a:lnTo>
                  <a:lnTo>
                    <a:pt x="536841" y="9931"/>
                  </a:lnTo>
                  <a:lnTo>
                    <a:pt x="535444" y="7073"/>
                  </a:lnTo>
                  <a:lnTo>
                    <a:pt x="528993" y="1828"/>
                  </a:lnTo>
                  <a:lnTo>
                    <a:pt x="528637" y="1765"/>
                  </a:lnTo>
                  <a:lnTo>
                    <a:pt x="528637" y="15900"/>
                  </a:lnTo>
                  <a:lnTo>
                    <a:pt x="528624" y="37630"/>
                  </a:lnTo>
                  <a:lnTo>
                    <a:pt x="523125" y="43561"/>
                  </a:lnTo>
                  <a:lnTo>
                    <a:pt x="512940" y="43561"/>
                  </a:lnTo>
                  <a:lnTo>
                    <a:pt x="508711" y="42341"/>
                  </a:lnTo>
                  <a:lnTo>
                    <a:pt x="504990" y="38963"/>
                  </a:lnTo>
                  <a:lnTo>
                    <a:pt x="504990" y="16040"/>
                  </a:lnTo>
                  <a:lnTo>
                    <a:pt x="509092" y="11760"/>
                  </a:lnTo>
                  <a:lnTo>
                    <a:pt x="513130" y="9931"/>
                  </a:lnTo>
                  <a:lnTo>
                    <a:pt x="525106" y="9931"/>
                  </a:lnTo>
                  <a:lnTo>
                    <a:pt x="528637" y="15900"/>
                  </a:lnTo>
                  <a:lnTo>
                    <a:pt x="528637" y="1765"/>
                  </a:lnTo>
                  <a:lnTo>
                    <a:pt x="520268" y="0"/>
                  </a:lnTo>
                  <a:lnTo>
                    <a:pt x="514502" y="0"/>
                  </a:lnTo>
                  <a:lnTo>
                    <a:pt x="508419" y="2946"/>
                  </a:lnTo>
                  <a:lnTo>
                    <a:pt x="504075" y="7073"/>
                  </a:lnTo>
                  <a:lnTo>
                    <a:pt x="503720" y="7061"/>
                  </a:lnTo>
                  <a:lnTo>
                    <a:pt x="502805" y="1244"/>
                  </a:lnTo>
                  <a:lnTo>
                    <a:pt x="493102" y="1244"/>
                  </a:lnTo>
                  <a:lnTo>
                    <a:pt x="493102" y="72428"/>
                  </a:lnTo>
                  <a:lnTo>
                    <a:pt x="504990" y="72428"/>
                  </a:lnTo>
                  <a:lnTo>
                    <a:pt x="504990" y="56388"/>
                  </a:lnTo>
                  <a:lnTo>
                    <a:pt x="504431" y="47447"/>
                  </a:lnTo>
                  <a:lnTo>
                    <a:pt x="504710" y="47447"/>
                  </a:lnTo>
                  <a:lnTo>
                    <a:pt x="508787" y="51308"/>
                  </a:lnTo>
                  <a:lnTo>
                    <a:pt x="513854" y="53505"/>
                  </a:lnTo>
                  <a:lnTo>
                    <a:pt x="518401" y="53505"/>
                  </a:lnTo>
                  <a:lnTo>
                    <a:pt x="526846" y="51650"/>
                  </a:lnTo>
                  <a:lnTo>
                    <a:pt x="532434" y="47447"/>
                  </a:lnTo>
                  <a:lnTo>
                    <a:pt x="534009" y="46266"/>
                  </a:lnTo>
                  <a:lnTo>
                    <a:pt x="535559" y="43561"/>
                  </a:lnTo>
                  <a:lnTo>
                    <a:pt x="538962" y="37604"/>
                  </a:lnTo>
                  <a:lnTo>
                    <a:pt x="540804" y="25984"/>
                  </a:lnTo>
                  <a:close/>
                </a:path>
                <a:path w="3937634" h="435609">
                  <a:moveTo>
                    <a:pt x="1597126" y="325564"/>
                  </a:moveTo>
                  <a:lnTo>
                    <a:pt x="1588477" y="282752"/>
                  </a:lnTo>
                  <a:lnTo>
                    <a:pt x="1564906" y="247789"/>
                  </a:lnTo>
                  <a:lnTo>
                    <a:pt x="1529943" y="224218"/>
                  </a:lnTo>
                  <a:lnTo>
                    <a:pt x="1487144" y="215569"/>
                  </a:lnTo>
                  <a:lnTo>
                    <a:pt x="754888" y="215569"/>
                  </a:lnTo>
                  <a:lnTo>
                    <a:pt x="712076" y="224218"/>
                  </a:lnTo>
                  <a:lnTo>
                    <a:pt x="677113" y="247789"/>
                  </a:lnTo>
                  <a:lnTo>
                    <a:pt x="653542" y="282752"/>
                  </a:lnTo>
                  <a:lnTo>
                    <a:pt x="644906" y="325564"/>
                  </a:lnTo>
                  <a:lnTo>
                    <a:pt x="653542" y="368376"/>
                  </a:lnTo>
                  <a:lnTo>
                    <a:pt x="677113" y="403326"/>
                  </a:lnTo>
                  <a:lnTo>
                    <a:pt x="712076" y="426897"/>
                  </a:lnTo>
                  <a:lnTo>
                    <a:pt x="754888" y="435546"/>
                  </a:lnTo>
                  <a:lnTo>
                    <a:pt x="1487144" y="435546"/>
                  </a:lnTo>
                  <a:lnTo>
                    <a:pt x="1529943" y="426897"/>
                  </a:lnTo>
                  <a:lnTo>
                    <a:pt x="1564906" y="403326"/>
                  </a:lnTo>
                  <a:lnTo>
                    <a:pt x="1588477" y="368376"/>
                  </a:lnTo>
                  <a:lnTo>
                    <a:pt x="1597126" y="325564"/>
                  </a:lnTo>
                  <a:close/>
                </a:path>
                <a:path w="3937634" h="435609">
                  <a:moveTo>
                    <a:pt x="3937393" y="325564"/>
                  </a:moveTo>
                  <a:lnTo>
                    <a:pt x="3928745" y="282752"/>
                  </a:lnTo>
                  <a:lnTo>
                    <a:pt x="3905173" y="247789"/>
                  </a:lnTo>
                  <a:lnTo>
                    <a:pt x="3870223" y="224218"/>
                  </a:lnTo>
                  <a:lnTo>
                    <a:pt x="3827399" y="215569"/>
                  </a:lnTo>
                  <a:lnTo>
                    <a:pt x="3095155" y="215569"/>
                  </a:lnTo>
                  <a:lnTo>
                    <a:pt x="3052343" y="224218"/>
                  </a:lnTo>
                  <a:lnTo>
                    <a:pt x="3017380" y="247789"/>
                  </a:lnTo>
                  <a:lnTo>
                    <a:pt x="2993809" y="282752"/>
                  </a:lnTo>
                  <a:lnTo>
                    <a:pt x="2985160" y="325564"/>
                  </a:lnTo>
                  <a:lnTo>
                    <a:pt x="2993809" y="368376"/>
                  </a:lnTo>
                  <a:lnTo>
                    <a:pt x="3017380" y="403326"/>
                  </a:lnTo>
                  <a:lnTo>
                    <a:pt x="3052343" y="426897"/>
                  </a:lnTo>
                  <a:lnTo>
                    <a:pt x="3095155" y="435546"/>
                  </a:lnTo>
                  <a:lnTo>
                    <a:pt x="3827399" y="435546"/>
                  </a:lnTo>
                  <a:lnTo>
                    <a:pt x="3870223" y="426897"/>
                  </a:lnTo>
                  <a:lnTo>
                    <a:pt x="3905173" y="403326"/>
                  </a:lnTo>
                  <a:lnTo>
                    <a:pt x="3928745" y="368376"/>
                  </a:lnTo>
                  <a:lnTo>
                    <a:pt x="3937393" y="325564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0" name="object 100"/>
          <p:cNvSpPr txBox="1"/>
          <p:nvPr/>
        </p:nvSpPr>
        <p:spPr>
          <a:xfrm>
            <a:off x="13859126" y="6526696"/>
            <a:ext cx="77914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28"/>
              </a:rPr>
              <a:t>970113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101" name="object 101"/>
          <p:cNvGrpSpPr/>
          <p:nvPr/>
        </p:nvGrpSpPr>
        <p:grpSpPr>
          <a:xfrm>
            <a:off x="17113645" y="3721384"/>
            <a:ext cx="2586355" cy="3476625"/>
            <a:chOff x="17113645" y="3721384"/>
            <a:chExt cx="2586355" cy="3476625"/>
          </a:xfrm>
        </p:grpSpPr>
        <p:pic>
          <p:nvPicPr>
            <p:cNvPr id="102" name="object 10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7113645" y="3721384"/>
              <a:ext cx="2586277" cy="3476333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17276956" y="3811404"/>
              <a:ext cx="2242820" cy="3131185"/>
            </a:xfrm>
            <a:custGeom>
              <a:avLst/>
              <a:gdLst/>
              <a:ahLst/>
              <a:cxnLst/>
              <a:rect l="l" t="t" r="r" b="b"/>
              <a:pathLst>
                <a:path w="2242819" h="3131184">
                  <a:moveTo>
                    <a:pt x="18104" y="0"/>
                  </a:moveTo>
                  <a:lnTo>
                    <a:pt x="12209" y="2302"/>
                  </a:lnTo>
                  <a:lnTo>
                    <a:pt x="6319" y="8497"/>
                  </a:lnTo>
                  <a:lnTo>
                    <a:pt x="1795" y="17651"/>
                  </a:lnTo>
                  <a:lnTo>
                    <a:pt x="0" y="28836"/>
                  </a:lnTo>
                  <a:lnTo>
                    <a:pt x="5193" y="3118166"/>
                  </a:lnTo>
                  <a:lnTo>
                    <a:pt x="118348" y="3117202"/>
                  </a:lnTo>
                  <a:lnTo>
                    <a:pt x="175332" y="3118727"/>
                  </a:lnTo>
                  <a:lnTo>
                    <a:pt x="231385" y="3124020"/>
                  </a:lnTo>
                  <a:lnTo>
                    <a:pt x="264296" y="3128294"/>
                  </a:lnTo>
                  <a:lnTo>
                    <a:pt x="297243" y="3130700"/>
                  </a:lnTo>
                  <a:lnTo>
                    <a:pt x="362826" y="3122428"/>
                  </a:lnTo>
                  <a:lnTo>
                    <a:pt x="398385" y="3106872"/>
                  </a:lnTo>
                  <a:lnTo>
                    <a:pt x="433231" y="3084631"/>
                  </a:lnTo>
                  <a:lnTo>
                    <a:pt x="467541" y="3057972"/>
                  </a:lnTo>
                  <a:lnTo>
                    <a:pt x="501492" y="3029164"/>
                  </a:lnTo>
                  <a:lnTo>
                    <a:pt x="512050" y="3049427"/>
                  </a:lnTo>
                  <a:lnTo>
                    <a:pt x="539422" y="3076559"/>
                  </a:lnTo>
                  <a:lnTo>
                    <a:pt x="568997" y="3099158"/>
                  </a:lnTo>
                  <a:lnTo>
                    <a:pt x="586170" y="3105821"/>
                  </a:lnTo>
                  <a:lnTo>
                    <a:pt x="617854" y="3090972"/>
                  </a:lnTo>
                  <a:lnTo>
                    <a:pt x="656349" y="3089568"/>
                  </a:lnTo>
                  <a:lnTo>
                    <a:pt x="699263" y="3096820"/>
                  </a:lnTo>
                  <a:lnTo>
                    <a:pt x="744204" y="3107936"/>
                  </a:lnTo>
                  <a:lnTo>
                    <a:pt x="788782" y="3118128"/>
                  </a:lnTo>
                  <a:lnTo>
                    <a:pt x="830605" y="3122604"/>
                  </a:lnTo>
                  <a:lnTo>
                    <a:pt x="867282" y="3116575"/>
                  </a:lnTo>
                  <a:lnTo>
                    <a:pt x="902684" y="3112112"/>
                  </a:lnTo>
                  <a:lnTo>
                    <a:pt x="955066" y="3113685"/>
                  </a:lnTo>
                  <a:lnTo>
                    <a:pt x="1007465" y="3119090"/>
                  </a:lnTo>
                  <a:lnTo>
                    <a:pt x="1042921" y="3126124"/>
                  </a:lnTo>
                  <a:lnTo>
                    <a:pt x="1066944" y="3130428"/>
                  </a:lnTo>
                  <a:lnTo>
                    <a:pt x="1091066" y="3128533"/>
                  </a:lnTo>
                  <a:lnTo>
                    <a:pt x="1115148" y="3122137"/>
                  </a:lnTo>
                  <a:lnTo>
                    <a:pt x="1139054" y="3112941"/>
                  </a:lnTo>
                  <a:lnTo>
                    <a:pt x="1188383" y="3091623"/>
                  </a:lnTo>
                  <a:lnTo>
                    <a:pt x="1235871" y="3072598"/>
                  </a:lnTo>
                  <a:lnTo>
                    <a:pt x="1282808" y="3059196"/>
                  </a:lnTo>
                  <a:lnTo>
                    <a:pt x="1330487" y="3054749"/>
                  </a:lnTo>
                  <a:lnTo>
                    <a:pt x="1380198" y="3062587"/>
                  </a:lnTo>
                  <a:lnTo>
                    <a:pt x="1413481" y="3071713"/>
                  </a:lnTo>
                  <a:lnTo>
                    <a:pt x="1449302" y="3078836"/>
                  </a:lnTo>
                  <a:lnTo>
                    <a:pt x="1485101" y="3081065"/>
                  </a:lnTo>
                  <a:lnTo>
                    <a:pt x="1518320" y="3075508"/>
                  </a:lnTo>
                  <a:lnTo>
                    <a:pt x="1538224" y="3065834"/>
                  </a:lnTo>
                  <a:lnTo>
                    <a:pt x="1577338" y="3039653"/>
                  </a:lnTo>
                  <a:lnTo>
                    <a:pt x="1597260" y="3030368"/>
                  </a:lnTo>
                  <a:lnTo>
                    <a:pt x="1617967" y="3027615"/>
                  </a:lnTo>
                  <a:lnTo>
                    <a:pt x="1638717" y="3030529"/>
                  </a:lnTo>
                  <a:lnTo>
                    <a:pt x="1659439" y="3036975"/>
                  </a:lnTo>
                  <a:lnTo>
                    <a:pt x="1680064" y="3044818"/>
                  </a:lnTo>
                  <a:lnTo>
                    <a:pt x="1732828" y="3061859"/>
                  </a:lnTo>
                  <a:lnTo>
                    <a:pt x="1785974" y="3071115"/>
                  </a:lnTo>
                  <a:lnTo>
                    <a:pt x="1839061" y="3069676"/>
                  </a:lnTo>
                  <a:lnTo>
                    <a:pt x="1891649" y="3054629"/>
                  </a:lnTo>
                  <a:lnTo>
                    <a:pt x="1905737" y="3048139"/>
                  </a:lnTo>
                  <a:lnTo>
                    <a:pt x="1919868" y="3042074"/>
                  </a:lnTo>
                  <a:lnTo>
                    <a:pt x="1934062" y="3038052"/>
                  </a:lnTo>
                  <a:lnTo>
                    <a:pt x="1948338" y="3037687"/>
                  </a:lnTo>
                  <a:lnTo>
                    <a:pt x="1968215" y="3044975"/>
                  </a:lnTo>
                  <a:lnTo>
                    <a:pt x="1987569" y="3058303"/>
                  </a:lnTo>
                  <a:lnTo>
                    <a:pt x="2006814" y="3073325"/>
                  </a:lnTo>
                  <a:lnTo>
                    <a:pt x="2026367" y="3085696"/>
                  </a:lnTo>
                  <a:lnTo>
                    <a:pt x="2043568" y="3091550"/>
                  </a:lnTo>
                  <a:lnTo>
                    <a:pt x="2060979" y="3093463"/>
                  </a:lnTo>
                  <a:lnTo>
                    <a:pt x="2078484" y="3092749"/>
                  </a:lnTo>
                  <a:lnTo>
                    <a:pt x="2095967" y="3090722"/>
                  </a:lnTo>
                  <a:lnTo>
                    <a:pt x="2130801" y="3092525"/>
                  </a:lnTo>
                  <a:lnTo>
                    <a:pt x="2207585" y="3110517"/>
                  </a:lnTo>
                  <a:lnTo>
                    <a:pt x="2242413" y="3112313"/>
                  </a:lnTo>
                  <a:lnTo>
                    <a:pt x="2242413" y="63537"/>
                  </a:lnTo>
                  <a:lnTo>
                    <a:pt x="2235443" y="49705"/>
                  </a:lnTo>
                  <a:lnTo>
                    <a:pt x="2219158" y="46270"/>
                  </a:lnTo>
                  <a:lnTo>
                    <a:pt x="2200496" y="47728"/>
                  </a:lnTo>
                  <a:lnTo>
                    <a:pt x="2186394" y="48574"/>
                  </a:lnTo>
                  <a:lnTo>
                    <a:pt x="2124856" y="97724"/>
                  </a:lnTo>
                  <a:lnTo>
                    <a:pt x="2063319" y="34574"/>
                  </a:lnTo>
                  <a:lnTo>
                    <a:pt x="1971008" y="55642"/>
                  </a:lnTo>
                  <a:lnTo>
                    <a:pt x="1770993" y="13559"/>
                  </a:lnTo>
                  <a:lnTo>
                    <a:pt x="1617144" y="34574"/>
                  </a:lnTo>
                  <a:lnTo>
                    <a:pt x="1509440" y="55642"/>
                  </a:lnTo>
                  <a:lnTo>
                    <a:pt x="1370973" y="97724"/>
                  </a:lnTo>
                  <a:lnTo>
                    <a:pt x="1309426" y="34574"/>
                  </a:lnTo>
                  <a:lnTo>
                    <a:pt x="1201733" y="76657"/>
                  </a:lnTo>
                  <a:lnTo>
                    <a:pt x="955562" y="34574"/>
                  </a:lnTo>
                  <a:lnTo>
                    <a:pt x="932486" y="50359"/>
                  </a:lnTo>
                  <a:lnTo>
                    <a:pt x="874794" y="81930"/>
                  </a:lnTo>
                  <a:lnTo>
                    <a:pt x="799791" y="105611"/>
                  </a:lnTo>
                  <a:lnTo>
                    <a:pt x="724784" y="97724"/>
                  </a:lnTo>
                  <a:lnTo>
                    <a:pt x="709399" y="102985"/>
                  </a:lnTo>
                  <a:lnTo>
                    <a:pt x="670936" y="108245"/>
                  </a:lnTo>
                  <a:lnTo>
                    <a:pt x="620935" y="97724"/>
                  </a:lnTo>
                  <a:lnTo>
                    <a:pt x="570935" y="55642"/>
                  </a:lnTo>
                  <a:lnTo>
                    <a:pt x="355067" y="39663"/>
                  </a:lnTo>
                  <a:lnTo>
                    <a:pt x="325813" y="36570"/>
                  </a:lnTo>
                  <a:lnTo>
                    <a:pt x="259145" y="34498"/>
                  </a:lnTo>
                  <a:lnTo>
                    <a:pt x="186707" y="44257"/>
                  </a:lnTo>
                  <a:lnTo>
                    <a:pt x="140142" y="76657"/>
                  </a:lnTo>
                  <a:lnTo>
                    <a:pt x="18104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7532210" y="6289541"/>
              <a:ext cx="361950" cy="53975"/>
            </a:xfrm>
            <a:custGeom>
              <a:avLst/>
              <a:gdLst/>
              <a:ahLst/>
              <a:cxnLst/>
              <a:rect l="l" t="t" r="r" b="b"/>
              <a:pathLst>
                <a:path w="361950" h="53975">
                  <a:moveTo>
                    <a:pt x="51231" y="52247"/>
                  </a:moveTo>
                  <a:lnTo>
                    <a:pt x="32842" y="27000"/>
                  </a:lnTo>
                  <a:lnTo>
                    <a:pt x="49987" y="1244"/>
                  </a:lnTo>
                  <a:lnTo>
                    <a:pt x="37515" y="1244"/>
                  </a:lnTo>
                  <a:lnTo>
                    <a:pt x="31572" y="10820"/>
                  </a:lnTo>
                  <a:lnTo>
                    <a:pt x="30060" y="13665"/>
                  </a:lnTo>
                  <a:lnTo>
                    <a:pt x="26657" y="19545"/>
                  </a:lnTo>
                  <a:lnTo>
                    <a:pt x="26250" y="19545"/>
                  </a:lnTo>
                  <a:lnTo>
                    <a:pt x="22313" y="13728"/>
                  </a:lnTo>
                  <a:lnTo>
                    <a:pt x="20688" y="10883"/>
                  </a:lnTo>
                  <a:lnTo>
                    <a:pt x="14135" y="1244"/>
                  </a:lnTo>
                  <a:lnTo>
                    <a:pt x="1270" y="1244"/>
                  </a:lnTo>
                  <a:lnTo>
                    <a:pt x="18249" y="25781"/>
                  </a:lnTo>
                  <a:lnTo>
                    <a:pt x="0" y="52247"/>
                  </a:lnTo>
                  <a:lnTo>
                    <a:pt x="12458" y="52247"/>
                  </a:lnTo>
                  <a:lnTo>
                    <a:pt x="19050" y="42291"/>
                  </a:lnTo>
                  <a:lnTo>
                    <a:pt x="20853" y="39141"/>
                  </a:lnTo>
                  <a:lnTo>
                    <a:pt x="24511" y="33159"/>
                  </a:lnTo>
                  <a:lnTo>
                    <a:pt x="24917" y="33159"/>
                  </a:lnTo>
                  <a:lnTo>
                    <a:pt x="29108" y="39382"/>
                  </a:lnTo>
                  <a:lnTo>
                    <a:pt x="38303" y="52247"/>
                  </a:lnTo>
                  <a:lnTo>
                    <a:pt x="51231" y="52247"/>
                  </a:lnTo>
                  <a:close/>
                </a:path>
                <a:path w="361950" h="53975">
                  <a:moveTo>
                    <a:pt x="108915" y="1244"/>
                  </a:moveTo>
                  <a:lnTo>
                    <a:pt x="72859" y="1244"/>
                  </a:lnTo>
                  <a:lnTo>
                    <a:pt x="68402" y="39357"/>
                  </a:lnTo>
                  <a:lnTo>
                    <a:pt x="66255" y="41998"/>
                  </a:lnTo>
                  <a:lnTo>
                    <a:pt x="62179" y="41998"/>
                  </a:lnTo>
                  <a:lnTo>
                    <a:pt x="60731" y="41579"/>
                  </a:lnTo>
                  <a:lnTo>
                    <a:pt x="58635" y="52514"/>
                  </a:lnTo>
                  <a:lnTo>
                    <a:pt x="60299" y="53149"/>
                  </a:lnTo>
                  <a:lnTo>
                    <a:pt x="61899" y="53492"/>
                  </a:lnTo>
                  <a:lnTo>
                    <a:pt x="72580" y="53492"/>
                  </a:lnTo>
                  <a:lnTo>
                    <a:pt x="77673" y="47510"/>
                  </a:lnTo>
                  <a:lnTo>
                    <a:pt x="79235" y="36144"/>
                  </a:lnTo>
                  <a:lnTo>
                    <a:pt x="82283" y="10756"/>
                  </a:lnTo>
                  <a:lnTo>
                    <a:pt x="97028" y="10756"/>
                  </a:lnTo>
                  <a:lnTo>
                    <a:pt x="97028" y="52247"/>
                  </a:lnTo>
                  <a:lnTo>
                    <a:pt x="108915" y="52247"/>
                  </a:lnTo>
                  <a:lnTo>
                    <a:pt x="108915" y="1244"/>
                  </a:lnTo>
                  <a:close/>
                </a:path>
                <a:path w="361950" h="53975">
                  <a:moveTo>
                    <a:pt x="174244" y="26822"/>
                  </a:moveTo>
                  <a:lnTo>
                    <a:pt x="172161" y="15430"/>
                  </a:lnTo>
                  <a:lnTo>
                    <a:pt x="168414" y="9804"/>
                  </a:lnTo>
                  <a:lnTo>
                    <a:pt x="166560" y="7010"/>
                  </a:lnTo>
                  <a:lnTo>
                    <a:pt x="162077" y="4114"/>
                  </a:lnTo>
                  <a:lnTo>
                    <a:pt x="162077" y="16560"/>
                  </a:lnTo>
                  <a:lnTo>
                    <a:pt x="162077" y="37007"/>
                  </a:lnTo>
                  <a:lnTo>
                    <a:pt x="157137" y="43700"/>
                  </a:lnTo>
                  <a:lnTo>
                    <a:pt x="140677" y="43700"/>
                  </a:lnTo>
                  <a:lnTo>
                    <a:pt x="135737" y="37007"/>
                  </a:lnTo>
                  <a:lnTo>
                    <a:pt x="135737" y="16560"/>
                  </a:lnTo>
                  <a:lnTo>
                    <a:pt x="140677" y="9804"/>
                  </a:lnTo>
                  <a:lnTo>
                    <a:pt x="157137" y="9804"/>
                  </a:lnTo>
                  <a:lnTo>
                    <a:pt x="162077" y="16560"/>
                  </a:lnTo>
                  <a:lnTo>
                    <a:pt x="162077" y="4114"/>
                  </a:lnTo>
                  <a:lnTo>
                    <a:pt x="158483" y="1790"/>
                  </a:lnTo>
                  <a:lnTo>
                    <a:pt x="148907" y="0"/>
                  </a:lnTo>
                  <a:lnTo>
                    <a:pt x="139331" y="1790"/>
                  </a:lnTo>
                  <a:lnTo>
                    <a:pt x="131241" y="7010"/>
                  </a:lnTo>
                  <a:lnTo>
                    <a:pt x="125653" y="15430"/>
                  </a:lnTo>
                  <a:lnTo>
                    <a:pt x="123558" y="26822"/>
                  </a:lnTo>
                  <a:lnTo>
                    <a:pt x="125653" y="38125"/>
                  </a:lnTo>
                  <a:lnTo>
                    <a:pt x="131241" y="46494"/>
                  </a:lnTo>
                  <a:lnTo>
                    <a:pt x="139331" y="51701"/>
                  </a:lnTo>
                  <a:lnTo>
                    <a:pt x="148907" y="53492"/>
                  </a:lnTo>
                  <a:lnTo>
                    <a:pt x="158483" y="51701"/>
                  </a:lnTo>
                  <a:lnTo>
                    <a:pt x="166560" y="46494"/>
                  </a:lnTo>
                  <a:lnTo>
                    <a:pt x="168427" y="43700"/>
                  </a:lnTo>
                  <a:lnTo>
                    <a:pt x="172161" y="38125"/>
                  </a:lnTo>
                  <a:lnTo>
                    <a:pt x="174244" y="26822"/>
                  </a:lnTo>
                  <a:close/>
                </a:path>
                <a:path w="361950" h="53975">
                  <a:moveTo>
                    <a:pt x="232905" y="1244"/>
                  </a:moveTo>
                  <a:lnTo>
                    <a:pt x="188175" y="1244"/>
                  </a:lnTo>
                  <a:lnTo>
                    <a:pt x="188175" y="52247"/>
                  </a:lnTo>
                  <a:lnTo>
                    <a:pt x="200063" y="52247"/>
                  </a:lnTo>
                  <a:lnTo>
                    <a:pt x="200063" y="10756"/>
                  </a:lnTo>
                  <a:lnTo>
                    <a:pt x="221030" y="10756"/>
                  </a:lnTo>
                  <a:lnTo>
                    <a:pt x="221030" y="52247"/>
                  </a:lnTo>
                  <a:lnTo>
                    <a:pt x="232905" y="52247"/>
                  </a:lnTo>
                  <a:lnTo>
                    <a:pt x="232905" y="1244"/>
                  </a:lnTo>
                  <a:close/>
                </a:path>
                <a:path w="361950" h="53975">
                  <a:moveTo>
                    <a:pt x="297522" y="26822"/>
                  </a:moveTo>
                  <a:lnTo>
                    <a:pt x="295440" y="15430"/>
                  </a:lnTo>
                  <a:lnTo>
                    <a:pt x="291693" y="9804"/>
                  </a:lnTo>
                  <a:lnTo>
                    <a:pt x="289839" y="7010"/>
                  </a:lnTo>
                  <a:lnTo>
                    <a:pt x="285356" y="4114"/>
                  </a:lnTo>
                  <a:lnTo>
                    <a:pt x="285356" y="16560"/>
                  </a:lnTo>
                  <a:lnTo>
                    <a:pt x="285356" y="37007"/>
                  </a:lnTo>
                  <a:lnTo>
                    <a:pt x="280416" y="43700"/>
                  </a:lnTo>
                  <a:lnTo>
                    <a:pt x="263956" y="43700"/>
                  </a:lnTo>
                  <a:lnTo>
                    <a:pt x="259016" y="37007"/>
                  </a:lnTo>
                  <a:lnTo>
                    <a:pt x="259016" y="16560"/>
                  </a:lnTo>
                  <a:lnTo>
                    <a:pt x="263956" y="9804"/>
                  </a:lnTo>
                  <a:lnTo>
                    <a:pt x="280416" y="9804"/>
                  </a:lnTo>
                  <a:lnTo>
                    <a:pt x="285356" y="16560"/>
                  </a:lnTo>
                  <a:lnTo>
                    <a:pt x="285356" y="4114"/>
                  </a:lnTo>
                  <a:lnTo>
                    <a:pt x="281762" y="1790"/>
                  </a:lnTo>
                  <a:lnTo>
                    <a:pt x="272186" y="0"/>
                  </a:lnTo>
                  <a:lnTo>
                    <a:pt x="262610" y="1790"/>
                  </a:lnTo>
                  <a:lnTo>
                    <a:pt x="254520" y="7010"/>
                  </a:lnTo>
                  <a:lnTo>
                    <a:pt x="248932" y="15430"/>
                  </a:lnTo>
                  <a:lnTo>
                    <a:pt x="246837" y="26822"/>
                  </a:lnTo>
                  <a:lnTo>
                    <a:pt x="248932" y="38125"/>
                  </a:lnTo>
                  <a:lnTo>
                    <a:pt x="254520" y="46494"/>
                  </a:lnTo>
                  <a:lnTo>
                    <a:pt x="262610" y="51701"/>
                  </a:lnTo>
                  <a:lnTo>
                    <a:pt x="272186" y="53492"/>
                  </a:lnTo>
                  <a:lnTo>
                    <a:pt x="281762" y="51701"/>
                  </a:lnTo>
                  <a:lnTo>
                    <a:pt x="289839" y="46494"/>
                  </a:lnTo>
                  <a:lnTo>
                    <a:pt x="291706" y="43700"/>
                  </a:lnTo>
                  <a:lnTo>
                    <a:pt x="295440" y="38125"/>
                  </a:lnTo>
                  <a:lnTo>
                    <a:pt x="297522" y="26822"/>
                  </a:lnTo>
                  <a:close/>
                </a:path>
                <a:path w="361950" h="53975">
                  <a:moveTo>
                    <a:pt x="361657" y="52260"/>
                  </a:moveTo>
                  <a:lnTo>
                    <a:pt x="347218" y="30619"/>
                  </a:lnTo>
                  <a:lnTo>
                    <a:pt x="345363" y="27825"/>
                  </a:lnTo>
                  <a:lnTo>
                    <a:pt x="343839" y="25539"/>
                  </a:lnTo>
                  <a:lnTo>
                    <a:pt x="346151" y="21107"/>
                  </a:lnTo>
                  <a:lnTo>
                    <a:pt x="348030" y="17513"/>
                  </a:lnTo>
                  <a:lnTo>
                    <a:pt x="350621" y="12446"/>
                  </a:lnTo>
                  <a:lnTo>
                    <a:pt x="352298" y="11430"/>
                  </a:lnTo>
                  <a:lnTo>
                    <a:pt x="355765" y="11430"/>
                  </a:lnTo>
                  <a:lnTo>
                    <a:pt x="356476" y="11684"/>
                  </a:lnTo>
                  <a:lnTo>
                    <a:pt x="357263" y="11925"/>
                  </a:lnTo>
                  <a:lnTo>
                    <a:pt x="357352" y="11430"/>
                  </a:lnTo>
                  <a:lnTo>
                    <a:pt x="359156" y="787"/>
                  </a:lnTo>
                  <a:lnTo>
                    <a:pt x="358000" y="254"/>
                  </a:lnTo>
                  <a:lnTo>
                    <a:pt x="356577" y="0"/>
                  </a:lnTo>
                  <a:lnTo>
                    <a:pt x="348589" y="0"/>
                  </a:lnTo>
                  <a:lnTo>
                    <a:pt x="344690" y="2146"/>
                  </a:lnTo>
                  <a:lnTo>
                    <a:pt x="339737" y="11925"/>
                  </a:lnTo>
                  <a:lnTo>
                    <a:pt x="334975" y="21107"/>
                  </a:lnTo>
                  <a:lnTo>
                    <a:pt x="324383" y="21107"/>
                  </a:lnTo>
                  <a:lnTo>
                    <a:pt x="324383" y="1257"/>
                  </a:lnTo>
                  <a:lnTo>
                    <a:pt x="312508" y="1257"/>
                  </a:lnTo>
                  <a:lnTo>
                    <a:pt x="312508" y="52260"/>
                  </a:lnTo>
                  <a:lnTo>
                    <a:pt x="324383" y="52260"/>
                  </a:lnTo>
                  <a:lnTo>
                    <a:pt x="324383" y="30619"/>
                  </a:lnTo>
                  <a:lnTo>
                    <a:pt x="334987" y="30619"/>
                  </a:lnTo>
                  <a:lnTo>
                    <a:pt x="348602" y="52260"/>
                  </a:lnTo>
                  <a:lnTo>
                    <a:pt x="361657" y="5226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10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7967517" y="6274438"/>
              <a:ext cx="235300" cy="68595"/>
            </a:xfrm>
            <a:prstGeom prst="rect">
              <a:avLst/>
            </a:prstGeom>
          </p:spPr>
        </p:pic>
        <p:sp>
          <p:nvSpPr>
            <p:cNvPr id="106" name="object 106"/>
            <p:cNvSpPr/>
            <p:nvPr/>
          </p:nvSpPr>
          <p:spPr>
            <a:xfrm>
              <a:off x="18488581" y="6505111"/>
              <a:ext cx="952500" cy="220345"/>
            </a:xfrm>
            <a:custGeom>
              <a:avLst/>
              <a:gdLst/>
              <a:ahLst/>
              <a:cxnLst/>
              <a:rect l="l" t="t" r="r" b="b"/>
              <a:pathLst>
                <a:path w="952500" h="220345">
                  <a:moveTo>
                    <a:pt x="842236" y="0"/>
                  </a:moveTo>
                  <a:lnTo>
                    <a:pt x="109986" y="0"/>
                  </a:lnTo>
                  <a:lnTo>
                    <a:pt x="67175" y="8643"/>
                  </a:lnTo>
                  <a:lnTo>
                    <a:pt x="32214" y="32214"/>
                  </a:lnTo>
                  <a:lnTo>
                    <a:pt x="8643" y="67175"/>
                  </a:lnTo>
                  <a:lnTo>
                    <a:pt x="0" y="109986"/>
                  </a:lnTo>
                  <a:lnTo>
                    <a:pt x="8643" y="152796"/>
                  </a:lnTo>
                  <a:lnTo>
                    <a:pt x="32214" y="187757"/>
                  </a:lnTo>
                  <a:lnTo>
                    <a:pt x="67175" y="211328"/>
                  </a:lnTo>
                  <a:lnTo>
                    <a:pt x="109986" y="219972"/>
                  </a:lnTo>
                  <a:lnTo>
                    <a:pt x="842236" y="219972"/>
                  </a:lnTo>
                  <a:lnTo>
                    <a:pt x="885051" y="211328"/>
                  </a:lnTo>
                  <a:lnTo>
                    <a:pt x="920011" y="187757"/>
                  </a:lnTo>
                  <a:lnTo>
                    <a:pt x="943580" y="152796"/>
                  </a:lnTo>
                  <a:lnTo>
                    <a:pt x="952222" y="109986"/>
                  </a:lnTo>
                  <a:lnTo>
                    <a:pt x="943580" y="67175"/>
                  </a:lnTo>
                  <a:lnTo>
                    <a:pt x="920011" y="32214"/>
                  </a:lnTo>
                  <a:lnTo>
                    <a:pt x="885051" y="8643"/>
                  </a:lnTo>
                  <a:lnTo>
                    <a:pt x="842236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" name="object 107"/>
          <p:cNvSpPr txBox="1"/>
          <p:nvPr/>
        </p:nvSpPr>
        <p:spPr>
          <a:xfrm>
            <a:off x="18609422" y="6526951"/>
            <a:ext cx="710565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10" dirty="0">
                <a:solidFill>
                  <a:srgbClr val="FFFFFF"/>
                </a:solidFill>
                <a:latin typeface="Courier New"/>
                <a:cs typeface="Courier New"/>
                <a:hlinkClick r:id="rId30"/>
              </a:rPr>
              <a:t>50504</a:t>
            </a:r>
            <a:endParaRPr sz="900" dirty="0">
              <a:latin typeface="Courier New"/>
              <a:cs typeface="Courier New"/>
            </a:endParaRPr>
          </a:p>
        </p:txBody>
      </p:sp>
      <p:grpSp>
        <p:nvGrpSpPr>
          <p:cNvPr id="108" name="object 108"/>
          <p:cNvGrpSpPr/>
          <p:nvPr/>
        </p:nvGrpSpPr>
        <p:grpSpPr>
          <a:xfrm>
            <a:off x="10013632" y="3201655"/>
            <a:ext cx="9836785" cy="1204595"/>
            <a:chOff x="10013632" y="3201655"/>
            <a:chExt cx="9836785" cy="1204595"/>
          </a:xfrm>
        </p:grpSpPr>
        <p:pic>
          <p:nvPicPr>
            <p:cNvPr id="109" name="object 109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0013632" y="3684663"/>
              <a:ext cx="692031" cy="721359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0156388" y="4078472"/>
              <a:ext cx="83058" cy="292845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0200998" y="4064536"/>
              <a:ext cx="288910" cy="130082"/>
            </a:xfrm>
            <a:prstGeom prst="rect">
              <a:avLst/>
            </a:prstGeom>
          </p:spPr>
        </p:pic>
        <p:sp>
          <p:nvSpPr>
            <p:cNvPr id="112" name="object 112"/>
            <p:cNvSpPr/>
            <p:nvPr/>
          </p:nvSpPr>
          <p:spPr>
            <a:xfrm>
              <a:off x="10396004" y="3201663"/>
              <a:ext cx="1099820" cy="811530"/>
            </a:xfrm>
            <a:custGeom>
              <a:avLst/>
              <a:gdLst/>
              <a:ahLst/>
              <a:cxnLst/>
              <a:rect l="l" t="t" r="r" b="b"/>
              <a:pathLst>
                <a:path w="1099820" h="811529">
                  <a:moveTo>
                    <a:pt x="8597" y="387591"/>
                  </a:moveTo>
                  <a:lnTo>
                    <a:pt x="8369" y="386575"/>
                  </a:lnTo>
                  <a:lnTo>
                    <a:pt x="8102" y="385559"/>
                  </a:lnTo>
                  <a:lnTo>
                    <a:pt x="7962" y="384543"/>
                  </a:lnTo>
                  <a:lnTo>
                    <a:pt x="7886" y="386372"/>
                  </a:lnTo>
                  <a:lnTo>
                    <a:pt x="7975" y="388239"/>
                  </a:lnTo>
                  <a:lnTo>
                    <a:pt x="7975" y="390067"/>
                  </a:lnTo>
                  <a:lnTo>
                    <a:pt x="8597" y="387591"/>
                  </a:lnTo>
                  <a:close/>
                </a:path>
                <a:path w="1099820" h="811529">
                  <a:moveTo>
                    <a:pt x="31178" y="458470"/>
                  </a:moveTo>
                  <a:lnTo>
                    <a:pt x="24574" y="457200"/>
                  </a:lnTo>
                  <a:lnTo>
                    <a:pt x="26606" y="452120"/>
                  </a:lnTo>
                  <a:lnTo>
                    <a:pt x="28257" y="448310"/>
                  </a:lnTo>
                  <a:lnTo>
                    <a:pt x="29794" y="444500"/>
                  </a:lnTo>
                  <a:lnTo>
                    <a:pt x="30784" y="440690"/>
                  </a:lnTo>
                  <a:lnTo>
                    <a:pt x="5588" y="440690"/>
                  </a:lnTo>
                  <a:lnTo>
                    <a:pt x="2336" y="440690"/>
                  </a:lnTo>
                  <a:lnTo>
                    <a:pt x="1739" y="447040"/>
                  </a:lnTo>
                  <a:lnTo>
                    <a:pt x="1435" y="452120"/>
                  </a:lnTo>
                  <a:lnTo>
                    <a:pt x="1435" y="457200"/>
                  </a:lnTo>
                  <a:lnTo>
                    <a:pt x="1485" y="459740"/>
                  </a:lnTo>
                  <a:lnTo>
                    <a:pt x="2019" y="464820"/>
                  </a:lnTo>
                  <a:lnTo>
                    <a:pt x="28409" y="464820"/>
                  </a:lnTo>
                  <a:lnTo>
                    <a:pt x="31178" y="458470"/>
                  </a:lnTo>
                  <a:close/>
                </a:path>
                <a:path w="1099820" h="811529">
                  <a:moveTo>
                    <a:pt x="31267" y="566343"/>
                  </a:moveTo>
                  <a:lnTo>
                    <a:pt x="30988" y="563880"/>
                  </a:lnTo>
                  <a:lnTo>
                    <a:pt x="31165" y="566420"/>
                  </a:lnTo>
                  <a:close/>
                </a:path>
                <a:path w="1099820" h="811529">
                  <a:moveTo>
                    <a:pt x="31521" y="427367"/>
                  </a:moveTo>
                  <a:lnTo>
                    <a:pt x="30734" y="427329"/>
                  </a:lnTo>
                  <a:lnTo>
                    <a:pt x="31305" y="428523"/>
                  </a:lnTo>
                  <a:lnTo>
                    <a:pt x="31521" y="427367"/>
                  </a:lnTo>
                  <a:close/>
                </a:path>
                <a:path w="1099820" h="811529">
                  <a:moveTo>
                    <a:pt x="31724" y="413727"/>
                  </a:moveTo>
                  <a:lnTo>
                    <a:pt x="31686" y="413143"/>
                  </a:lnTo>
                  <a:lnTo>
                    <a:pt x="31381" y="412686"/>
                  </a:lnTo>
                  <a:lnTo>
                    <a:pt x="31597" y="414337"/>
                  </a:lnTo>
                  <a:lnTo>
                    <a:pt x="31724" y="413727"/>
                  </a:lnTo>
                  <a:close/>
                </a:path>
                <a:path w="1099820" h="811529">
                  <a:moveTo>
                    <a:pt x="51015" y="331470"/>
                  </a:moveTo>
                  <a:lnTo>
                    <a:pt x="50050" y="331470"/>
                  </a:lnTo>
                  <a:lnTo>
                    <a:pt x="50469" y="334010"/>
                  </a:lnTo>
                  <a:lnTo>
                    <a:pt x="51015" y="331470"/>
                  </a:lnTo>
                  <a:close/>
                </a:path>
                <a:path w="1099820" h="811529">
                  <a:moveTo>
                    <a:pt x="53073" y="331470"/>
                  </a:moveTo>
                  <a:lnTo>
                    <a:pt x="51841" y="327660"/>
                  </a:lnTo>
                  <a:lnTo>
                    <a:pt x="51015" y="331470"/>
                  </a:lnTo>
                  <a:lnTo>
                    <a:pt x="53073" y="331470"/>
                  </a:lnTo>
                  <a:close/>
                </a:path>
                <a:path w="1099820" h="811529">
                  <a:moveTo>
                    <a:pt x="58051" y="567690"/>
                  </a:moveTo>
                  <a:lnTo>
                    <a:pt x="57759" y="566420"/>
                  </a:lnTo>
                  <a:lnTo>
                    <a:pt x="56870" y="562610"/>
                  </a:lnTo>
                  <a:lnTo>
                    <a:pt x="56083" y="568960"/>
                  </a:lnTo>
                  <a:lnTo>
                    <a:pt x="56921" y="566420"/>
                  </a:lnTo>
                  <a:lnTo>
                    <a:pt x="58051" y="567690"/>
                  </a:lnTo>
                  <a:close/>
                </a:path>
                <a:path w="1099820" h="811529">
                  <a:moveTo>
                    <a:pt x="103657" y="640080"/>
                  </a:moveTo>
                  <a:lnTo>
                    <a:pt x="102323" y="640080"/>
                  </a:lnTo>
                  <a:lnTo>
                    <a:pt x="103073" y="641007"/>
                  </a:lnTo>
                  <a:lnTo>
                    <a:pt x="103657" y="640080"/>
                  </a:lnTo>
                  <a:close/>
                </a:path>
                <a:path w="1099820" h="811529">
                  <a:moveTo>
                    <a:pt x="108419" y="645160"/>
                  </a:moveTo>
                  <a:lnTo>
                    <a:pt x="107823" y="643890"/>
                  </a:lnTo>
                  <a:lnTo>
                    <a:pt x="106006" y="636270"/>
                  </a:lnTo>
                  <a:lnTo>
                    <a:pt x="103657" y="640080"/>
                  </a:lnTo>
                  <a:lnTo>
                    <a:pt x="104762" y="640080"/>
                  </a:lnTo>
                  <a:lnTo>
                    <a:pt x="108419" y="645160"/>
                  </a:lnTo>
                  <a:close/>
                </a:path>
                <a:path w="1099820" h="811529">
                  <a:moveTo>
                    <a:pt x="111188" y="676910"/>
                  </a:moveTo>
                  <a:lnTo>
                    <a:pt x="109816" y="675640"/>
                  </a:lnTo>
                  <a:lnTo>
                    <a:pt x="108572" y="675640"/>
                  </a:lnTo>
                  <a:lnTo>
                    <a:pt x="111188" y="676910"/>
                  </a:lnTo>
                  <a:close/>
                </a:path>
                <a:path w="1099820" h="811529">
                  <a:moveTo>
                    <a:pt x="118630" y="219710"/>
                  </a:moveTo>
                  <a:lnTo>
                    <a:pt x="91465" y="219710"/>
                  </a:lnTo>
                  <a:lnTo>
                    <a:pt x="89484" y="219710"/>
                  </a:lnTo>
                  <a:lnTo>
                    <a:pt x="90233" y="222250"/>
                  </a:lnTo>
                  <a:lnTo>
                    <a:pt x="86918" y="224790"/>
                  </a:lnTo>
                  <a:lnTo>
                    <a:pt x="86474" y="223520"/>
                  </a:lnTo>
                  <a:lnTo>
                    <a:pt x="86283" y="222250"/>
                  </a:lnTo>
                  <a:lnTo>
                    <a:pt x="85458" y="223520"/>
                  </a:lnTo>
                  <a:lnTo>
                    <a:pt x="85026" y="224790"/>
                  </a:lnTo>
                  <a:lnTo>
                    <a:pt x="83388" y="231140"/>
                  </a:lnTo>
                  <a:lnTo>
                    <a:pt x="80467" y="233680"/>
                  </a:lnTo>
                  <a:lnTo>
                    <a:pt x="80822" y="229870"/>
                  </a:lnTo>
                  <a:lnTo>
                    <a:pt x="74904" y="237490"/>
                  </a:lnTo>
                  <a:lnTo>
                    <a:pt x="71729" y="245110"/>
                  </a:lnTo>
                  <a:lnTo>
                    <a:pt x="69494" y="252730"/>
                  </a:lnTo>
                  <a:lnTo>
                    <a:pt x="66332" y="260350"/>
                  </a:lnTo>
                  <a:lnTo>
                    <a:pt x="62128" y="257810"/>
                  </a:lnTo>
                  <a:lnTo>
                    <a:pt x="55181" y="266700"/>
                  </a:lnTo>
                  <a:lnTo>
                    <a:pt x="51625" y="270510"/>
                  </a:lnTo>
                  <a:lnTo>
                    <a:pt x="51130" y="270510"/>
                  </a:lnTo>
                  <a:lnTo>
                    <a:pt x="46494" y="276860"/>
                  </a:lnTo>
                  <a:lnTo>
                    <a:pt x="44361" y="284480"/>
                  </a:lnTo>
                  <a:lnTo>
                    <a:pt x="42379" y="290830"/>
                  </a:lnTo>
                  <a:lnTo>
                    <a:pt x="40297" y="297180"/>
                  </a:lnTo>
                  <a:lnTo>
                    <a:pt x="39039" y="303530"/>
                  </a:lnTo>
                  <a:lnTo>
                    <a:pt x="36918" y="311150"/>
                  </a:lnTo>
                  <a:lnTo>
                    <a:pt x="32550" y="314960"/>
                  </a:lnTo>
                  <a:lnTo>
                    <a:pt x="28752" y="321310"/>
                  </a:lnTo>
                  <a:lnTo>
                    <a:pt x="25628" y="330200"/>
                  </a:lnTo>
                  <a:lnTo>
                    <a:pt x="20637" y="341630"/>
                  </a:lnTo>
                  <a:lnTo>
                    <a:pt x="19164" y="346710"/>
                  </a:lnTo>
                  <a:lnTo>
                    <a:pt x="17564" y="350520"/>
                  </a:lnTo>
                  <a:lnTo>
                    <a:pt x="15735" y="354330"/>
                  </a:lnTo>
                  <a:lnTo>
                    <a:pt x="17272" y="351790"/>
                  </a:lnTo>
                  <a:lnTo>
                    <a:pt x="19278" y="355600"/>
                  </a:lnTo>
                  <a:lnTo>
                    <a:pt x="18973" y="358140"/>
                  </a:lnTo>
                  <a:lnTo>
                    <a:pt x="16916" y="360680"/>
                  </a:lnTo>
                  <a:lnTo>
                    <a:pt x="19494" y="368300"/>
                  </a:lnTo>
                  <a:lnTo>
                    <a:pt x="15379" y="367030"/>
                  </a:lnTo>
                  <a:lnTo>
                    <a:pt x="15760" y="365760"/>
                  </a:lnTo>
                  <a:lnTo>
                    <a:pt x="10883" y="367030"/>
                  </a:lnTo>
                  <a:lnTo>
                    <a:pt x="10325" y="374650"/>
                  </a:lnTo>
                  <a:lnTo>
                    <a:pt x="8890" y="379730"/>
                  </a:lnTo>
                  <a:lnTo>
                    <a:pt x="14401" y="382270"/>
                  </a:lnTo>
                  <a:lnTo>
                    <a:pt x="7112" y="417830"/>
                  </a:lnTo>
                  <a:lnTo>
                    <a:pt x="7442" y="424180"/>
                  </a:lnTo>
                  <a:lnTo>
                    <a:pt x="3187" y="427990"/>
                  </a:lnTo>
                  <a:lnTo>
                    <a:pt x="4191" y="431800"/>
                  </a:lnTo>
                  <a:lnTo>
                    <a:pt x="4267" y="436880"/>
                  </a:lnTo>
                  <a:lnTo>
                    <a:pt x="5143" y="439420"/>
                  </a:lnTo>
                  <a:lnTo>
                    <a:pt x="31115" y="439420"/>
                  </a:lnTo>
                  <a:lnTo>
                    <a:pt x="31445" y="438150"/>
                  </a:lnTo>
                  <a:lnTo>
                    <a:pt x="31762" y="434340"/>
                  </a:lnTo>
                  <a:lnTo>
                    <a:pt x="27533" y="431800"/>
                  </a:lnTo>
                  <a:lnTo>
                    <a:pt x="27305" y="427990"/>
                  </a:lnTo>
                  <a:lnTo>
                    <a:pt x="30734" y="427990"/>
                  </a:lnTo>
                  <a:lnTo>
                    <a:pt x="27711" y="421640"/>
                  </a:lnTo>
                  <a:lnTo>
                    <a:pt x="32080" y="419100"/>
                  </a:lnTo>
                  <a:lnTo>
                    <a:pt x="31915" y="417830"/>
                  </a:lnTo>
                  <a:lnTo>
                    <a:pt x="31584" y="415290"/>
                  </a:lnTo>
                  <a:lnTo>
                    <a:pt x="31242" y="416560"/>
                  </a:lnTo>
                  <a:lnTo>
                    <a:pt x="29743" y="417830"/>
                  </a:lnTo>
                  <a:lnTo>
                    <a:pt x="28778" y="417830"/>
                  </a:lnTo>
                  <a:lnTo>
                    <a:pt x="27597" y="411480"/>
                  </a:lnTo>
                  <a:lnTo>
                    <a:pt x="33426" y="402590"/>
                  </a:lnTo>
                  <a:lnTo>
                    <a:pt x="35052" y="402590"/>
                  </a:lnTo>
                  <a:lnTo>
                    <a:pt x="35013" y="397510"/>
                  </a:lnTo>
                  <a:lnTo>
                    <a:pt x="34645" y="393700"/>
                  </a:lnTo>
                  <a:lnTo>
                    <a:pt x="34607" y="391160"/>
                  </a:lnTo>
                  <a:lnTo>
                    <a:pt x="34874" y="387350"/>
                  </a:lnTo>
                  <a:lnTo>
                    <a:pt x="36182" y="388620"/>
                  </a:lnTo>
                  <a:lnTo>
                    <a:pt x="35953" y="391160"/>
                  </a:lnTo>
                  <a:lnTo>
                    <a:pt x="36537" y="392430"/>
                  </a:lnTo>
                  <a:lnTo>
                    <a:pt x="36372" y="388620"/>
                  </a:lnTo>
                  <a:lnTo>
                    <a:pt x="37592" y="388620"/>
                  </a:lnTo>
                  <a:lnTo>
                    <a:pt x="38874" y="387350"/>
                  </a:lnTo>
                  <a:lnTo>
                    <a:pt x="38849" y="384810"/>
                  </a:lnTo>
                  <a:lnTo>
                    <a:pt x="37871" y="384810"/>
                  </a:lnTo>
                  <a:lnTo>
                    <a:pt x="36982" y="383540"/>
                  </a:lnTo>
                  <a:lnTo>
                    <a:pt x="36347" y="383540"/>
                  </a:lnTo>
                  <a:lnTo>
                    <a:pt x="39331" y="379730"/>
                  </a:lnTo>
                  <a:lnTo>
                    <a:pt x="40792" y="372110"/>
                  </a:lnTo>
                  <a:lnTo>
                    <a:pt x="41503" y="368300"/>
                  </a:lnTo>
                  <a:lnTo>
                    <a:pt x="41973" y="365760"/>
                  </a:lnTo>
                  <a:lnTo>
                    <a:pt x="43903" y="368300"/>
                  </a:lnTo>
                  <a:lnTo>
                    <a:pt x="44665" y="365760"/>
                  </a:lnTo>
                  <a:lnTo>
                    <a:pt x="45796" y="361950"/>
                  </a:lnTo>
                  <a:lnTo>
                    <a:pt x="47218" y="356870"/>
                  </a:lnTo>
                  <a:lnTo>
                    <a:pt x="48323" y="351790"/>
                  </a:lnTo>
                  <a:lnTo>
                    <a:pt x="48602" y="350520"/>
                  </a:lnTo>
                  <a:lnTo>
                    <a:pt x="50380" y="345440"/>
                  </a:lnTo>
                  <a:lnTo>
                    <a:pt x="52133" y="339090"/>
                  </a:lnTo>
                  <a:lnTo>
                    <a:pt x="52679" y="337820"/>
                  </a:lnTo>
                  <a:lnTo>
                    <a:pt x="54317" y="334010"/>
                  </a:lnTo>
                  <a:lnTo>
                    <a:pt x="51752" y="337820"/>
                  </a:lnTo>
                  <a:lnTo>
                    <a:pt x="48285" y="335280"/>
                  </a:lnTo>
                  <a:lnTo>
                    <a:pt x="49212" y="331470"/>
                  </a:lnTo>
                  <a:lnTo>
                    <a:pt x="50050" y="331470"/>
                  </a:lnTo>
                  <a:lnTo>
                    <a:pt x="49644" y="328930"/>
                  </a:lnTo>
                  <a:lnTo>
                    <a:pt x="51904" y="323850"/>
                  </a:lnTo>
                  <a:lnTo>
                    <a:pt x="54711" y="327660"/>
                  </a:lnTo>
                  <a:lnTo>
                    <a:pt x="54711" y="330200"/>
                  </a:lnTo>
                  <a:lnTo>
                    <a:pt x="55854" y="325120"/>
                  </a:lnTo>
                  <a:lnTo>
                    <a:pt x="56984" y="325120"/>
                  </a:lnTo>
                  <a:lnTo>
                    <a:pt x="56972" y="326390"/>
                  </a:lnTo>
                  <a:lnTo>
                    <a:pt x="58089" y="326390"/>
                  </a:lnTo>
                  <a:lnTo>
                    <a:pt x="57531" y="325120"/>
                  </a:lnTo>
                  <a:lnTo>
                    <a:pt x="56984" y="323850"/>
                  </a:lnTo>
                  <a:lnTo>
                    <a:pt x="65354" y="320040"/>
                  </a:lnTo>
                  <a:lnTo>
                    <a:pt x="63144" y="314960"/>
                  </a:lnTo>
                  <a:lnTo>
                    <a:pt x="64249" y="314960"/>
                  </a:lnTo>
                  <a:lnTo>
                    <a:pt x="67678" y="307340"/>
                  </a:lnTo>
                  <a:lnTo>
                    <a:pt x="70319" y="300990"/>
                  </a:lnTo>
                  <a:lnTo>
                    <a:pt x="72834" y="295910"/>
                  </a:lnTo>
                  <a:lnTo>
                    <a:pt x="75895" y="289560"/>
                  </a:lnTo>
                  <a:lnTo>
                    <a:pt x="73279" y="287020"/>
                  </a:lnTo>
                  <a:lnTo>
                    <a:pt x="75907" y="284480"/>
                  </a:lnTo>
                  <a:lnTo>
                    <a:pt x="75311" y="280670"/>
                  </a:lnTo>
                  <a:lnTo>
                    <a:pt x="79870" y="274320"/>
                  </a:lnTo>
                  <a:lnTo>
                    <a:pt x="86448" y="269240"/>
                  </a:lnTo>
                  <a:lnTo>
                    <a:pt x="91363" y="261620"/>
                  </a:lnTo>
                  <a:lnTo>
                    <a:pt x="91821" y="260350"/>
                  </a:lnTo>
                  <a:lnTo>
                    <a:pt x="92735" y="257810"/>
                  </a:lnTo>
                  <a:lnTo>
                    <a:pt x="93649" y="255270"/>
                  </a:lnTo>
                  <a:lnTo>
                    <a:pt x="90233" y="257810"/>
                  </a:lnTo>
                  <a:lnTo>
                    <a:pt x="90309" y="255270"/>
                  </a:lnTo>
                  <a:lnTo>
                    <a:pt x="92798" y="255270"/>
                  </a:lnTo>
                  <a:lnTo>
                    <a:pt x="98018" y="248920"/>
                  </a:lnTo>
                  <a:lnTo>
                    <a:pt x="96850" y="254000"/>
                  </a:lnTo>
                  <a:lnTo>
                    <a:pt x="100037" y="248920"/>
                  </a:lnTo>
                  <a:lnTo>
                    <a:pt x="100838" y="247650"/>
                  </a:lnTo>
                  <a:lnTo>
                    <a:pt x="103936" y="242570"/>
                  </a:lnTo>
                  <a:lnTo>
                    <a:pt x="107200" y="237490"/>
                  </a:lnTo>
                  <a:lnTo>
                    <a:pt x="109448" y="233680"/>
                  </a:lnTo>
                  <a:lnTo>
                    <a:pt x="110947" y="231140"/>
                  </a:lnTo>
                  <a:lnTo>
                    <a:pt x="111709" y="229870"/>
                  </a:lnTo>
                  <a:lnTo>
                    <a:pt x="109842" y="229870"/>
                  </a:lnTo>
                  <a:lnTo>
                    <a:pt x="108331" y="231140"/>
                  </a:lnTo>
                  <a:lnTo>
                    <a:pt x="108165" y="229870"/>
                  </a:lnTo>
                  <a:lnTo>
                    <a:pt x="109461" y="227330"/>
                  </a:lnTo>
                  <a:lnTo>
                    <a:pt x="112814" y="226060"/>
                  </a:lnTo>
                  <a:lnTo>
                    <a:pt x="113614" y="227330"/>
                  </a:lnTo>
                  <a:lnTo>
                    <a:pt x="113398" y="228600"/>
                  </a:lnTo>
                  <a:lnTo>
                    <a:pt x="114503" y="226060"/>
                  </a:lnTo>
                  <a:lnTo>
                    <a:pt x="115049" y="224790"/>
                  </a:lnTo>
                  <a:lnTo>
                    <a:pt x="116713" y="220980"/>
                  </a:lnTo>
                  <a:lnTo>
                    <a:pt x="118630" y="219710"/>
                  </a:lnTo>
                  <a:close/>
                </a:path>
                <a:path w="1099820" h="811529">
                  <a:moveTo>
                    <a:pt x="150749" y="688733"/>
                  </a:moveTo>
                  <a:lnTo>
                    <a:pt x="149707" y="687070"/>
                  </a:lnTo>
                  <a:lnTo>
                    <a:pt x="149644" y="688263"/>
                  </a:lnTo>
                  <a:lnTo>
                    <a:pt x="149885" y="688340"/>
                  </a:lnTo>
                  <a:lnTo>
                    <a:pt x="150749" y="688733"/>
                  </a:lnTo>
                  <a:close/>
                </a:path>
                <a:path w="1099820" h="811529">
                  <a:moveTo>
                    <a:pt x="155549" y="690880"/>
                  </a:moveTo>
                  <a:lnTo>
                    <a:pt x="150749" y="688733"/>
                  </a:lnTo>
                  <a:lnTo>
                    <a:pt x="153695" y="693420"/>
                  </a:lnTo>
                  <a:lnTo>
                    <a:pt x="155549" y="690880"/>
                  </a:lnTo>
                  <a:close/>
                </a:path>
                <a:path w="1099820" h="811529">
                  <a:moveTo>
                    <a:pt x="157403" y="692150"/>
                  </a:moveTo>
                  <a:lnTo>
                    <a:pt x="157264" y="692150"/>
                  </a:lnTo>
                  <a:lnTo>
                    <a:pt x="157289" y="692416"/>
                  </a:lnTo>
                  <a:lnTo>
                    <a:pt x="157403" y="692150"/>
                  </a:lnTo>
                  <a:close/>
                </a:path>
                <a:path w="1099820" h="811529">
                  <a:moveTo>
                    <a:pt x="163957" y="692264"/>
                  </a:moveTo>
                  <a:lnTo>
                    <a:pt x="157518" y="687489"/>
                  </a:lnTo>
                  <a:lnTo>
                    <a:pt x="157734" y="688771"/>
                  </a:lnTo>
                  <a:lnTo>
                    <a:pt x="157619" y="689902"/>
                  </a:lnTo>
                  <a:lnTo>
                    <a:pt x="157391" y="690956"/>
                  </a:lnTo>
                  <a:lnTo>
                    <a:pt x="158242" y="688797"/>
                  </a:lnTo>
                  <a:lnTo>
                    <a:pt x="163957" y="692264"/>
                  </a:lnTo>
                  <a:close/>
                </a:path>
                <a:path w="1099820" h="811529">
                  <a:moveTo>
                    <a:pt x="173443" y="149110"/>
                  </a:moveTo>
                  <a:lnTo>
                    <a:pt x="173101" y="149199"/>
                  </a:lnTo>
                  <a:lnTo>
                    <a:pt x="172897" y="149263"/>
                  </a:lnTo>
                  <a:lnTo>
                    <a:pt x="172605" y="149352"/>
                  </a:lnTo>
                  <a:lnTo>
                    <a:pt x="173443" y="149110"/>
                  </a:lnTo>
                  <a:close/>
                </a:path>
                <a:path w="1099820" h="811529">
                  <a:moveTo>
                    <a:pt x="175412" y="141046"/>
                  </a:moveTo>
                  <a:lnTo>
                    <a:pt x="169113" y="143611"/>
                  </a:lnTo>
                  <a:lnTo>
                    <a:pt x="170980" y="144411"/>
                  </a:lnTo>
                  <a:lnTo>
                    <a:pt x="170014" y="146989"/>
                  </a:lnTo>
                  <a:lnTo>
                    <a:pt x="169468" y="149313"/>
                  </a:lnTo>
                  <a:lnTo>
                    <a:pt x="172605" y="149339"/>
                  </a:lnTo>
                  <a:lnTo>
                    <a:pt x="171272" y="148831"/>
                  </a:lnTo>
                  <a:lnTo>
                    <a:pt x="175412" y="141046"/>
                  </a:lnTo>
                  <a:close/>
                </a:path>
                <a:path w="1099820" h="811529">
                  <a:moveTo>
                    <a:pt x="178765" y="168910"/>
                  </a:moveTo>
                  <a:lnTo>
                    <a:pt x="136626" y="168910"/>
                  </a:lnTo>
                  <a:lnTo>
                    <a:pt x="133794" y="168910"/>
                  </a:lnTo>
                  <a:lnTo>
                    <a:pt x="128257" y="175260"/>
                  </a:lnTo>
                  <a:lnTo>
                    <a:pt x="123342" y="181610"/>
                  </a:lnTo>
                  <a:lnTo>
                    <a:pt x="121005" y="187960"/>
                  </a:lnTo>
                  <a:lnTo>
                    <a:pt x="117386" y="187960"/>
                  </a:lnTo>
                  <a:lnTo>
                    <a:pt x="96418" y="215900"/>
                  </a:lnTo>
                  <a:lnTo>
                    <a:pt x="94767" y="217170"/>
                  </a:lnTo>
                  <a:lnTo>
                    <a:pt x="122478" y="217170"/>
                  </a:lnTo>
                  <a:lnTo>
                    <a:pt x="124396" y="215900"/>
                  </a:lnTo>
                  <a:lnTo>
                    <a:pt x="131737" y="210820"/>
                  </a:lnTo>
                  <a:lnTo>
                    <a:pt x="138861" y="205740"/>
                  </a:lnTo>
                  <a:lnTo>
                    <a:pt x="146075" y="201930"/>
                  </a:lnTo>
                  <a:lnTo>
                    <a:pt x="148488" y="195580"/>
                  </a:lnTo>
                  <a:lnTo>
                    <a:pt x="148183" y="195580"/>
                  </a:lnTo>
                  <a:lnTo>
                    <a:pt x="150558" y="191770"/>
                  </a:lnTo>
                  <a:lnTo>
                    <a:pt x="152996" y="189230"/>
                  </a:lnTo>
                  <a:lnTo>
                    <a:pt x="153885" y="187960"/>
                  </a:lnTo>
                  <a:lnTo>
                    <a:pt x="155638" y="185420"/>
                  </a:lnTo>
                  <a:lnTo>
                    <a:pt x="160451" y="181610"/>
                  </a:lnTo>
                  <a:lnTo>
                    <a:pt x="154355" y="189230"/>
                  </a:lnTo>
                  <a:lnTo>
                    <a:pt x="158826" y="187960"/>
                  </a:lnTo>
                  <a:lnTo>
                    <a:pt x="163728" y="181610"/>
                  </a:lnTo>
                  <a:lnTo>
                    <a:pt x="164719" y="180340"/>
                  </a:lnTo>
                  <a:lnTo>
                    <a:pt x="177330" y="170180"/>
                  </a:lnTo>
                  <a:lnTo>
                    <a:pt x="178765" y="168910"/>
                  </a:lnTo>
                  <a:close/>
                </a:path>
                <a:path w="1099820" h="811529">
                  <a:moveTo>
                    <a:pt x="194602" y="713892"/>
                  </a:moveTo>
                  <a:lnTo>
                    <a:pt x="194449" y="712635"/>
                  </a:lnTo>
                  <a:lnTo>
                    <a:pt x="193675" y="712470"/>
                  </a:lnTo>
                  <a:lnTo>
                    <a:pt x="194602" y="713892"/>
                  </a:lnTo>
                  <a:close/>
                </a:path>
                <a:path w="1099820" h="811529">
                  <a:moveTo>
                    <a:pt x="197573" y="508596"/>
                  </a:moveTo>
                  <a:lnTo>
                    <a:pt x="197231" y="508215"/>
                  </a:lnTo>
                  <a:lnTo>
                    <a:pt x="197294" y="508431"/>
                  </a:lnTo>
                  <a:lnTo>
                    <a:pt x="197510" y="508647"/>
                  </a:lnTo>
                  <a:close/>
                </a:path>
                <a:path w="1099820" h="811529">
                  <a:moveTo>
                    <a:pt x="199644" y="713740"/>
                  </a:moveTo>
                  <a:lnTo>
                    <a:pt x="194119" y="709930"/>
                  </a:lnTo>
                  <a:lnTo>
                    <a:pt x="194449" y="712635"/>
                  </a:lnTo>
                  <a:lnTo>
                    <a:pt x="199644" y="713740"/>
                  </a:lnTo>
                  <a:close/>
                </a:path>
                <a:path w="1099820" h="811529">
                  <a:moveTo>
                    <a:pt x="201307" y="539508"/>
                  </a:moveTo>
                  <a:lnTo>
                    <a:pt x="200990" y="539534"/>
                  </a:lnTo>
                  <a:lnTo>
                    <a:pt x="200596" y="539635"/>
                  </a:lnTo>
                  <a:lnTo>
                    <a:pt x="199948" y="539902"/>
                  </a:lnTo>
                  <a:lnTo>
                    <a:pt x="200507" y="539813"/>
                  </a:lnTo>
                  <a:lnTo>
                    <a:pt x="200914" y="539661"/>
                  </a:lnTo>
                  <a:lnTo>
                    <a:pt x="201307" y="539508"/>
                  </a:lnTo>
                  <a:close/>
                </a:path>
                <a:path w="1099820" h="811529">
                  <a:moveTo>
                    <a:pt x="202285" y="494792"/>
                  </a:moveTo>
                  <a:lnTo>
                    <a:pt x="201930" y="494957"/>
                  </a:lnTo>
                  <a:lnTo>
                    <a:pt x="201752" y="495109"/>
                  </a:lnTo>
                  <a:lnTo>
                    <a:pt x="202018" y="495223"/>
                  </a:lnTo>
                  <a:lnTo>
                    <a:pt x="202120" y="495058"/>
                  </a:lnTo>
                  <a:lnTo>
                    <a:pt x="202285" y="494792"/>
                  </a:lnTo>
                  <a:close/>
                </a:path>
                <a:path w="1099820" h="811529">
                  <a:moveTo>
                    <a:pt x="203771" y="516636"/>
                  </a:moveTo>
                  <a:lnTo>
                    <a:pt x="203365" y="517194"/>
                  </a:lnTo>
                  <a:lnTo>
                    <a:pt x="203631" y="516978"/>
                  </a:lnTo>
                  <a:lnTo>
                    <a:pt x="203733" y="516788"/>
                  </a:lnTo>
                  <a:lnTo>
                    <a:pt x="203771" y="516636"/>
                  </a:lnTo>
                  <a:close/>
                </a:path>
                <a:path w="1099820" h="811529">
                  <a:moveTo>
                    <a:pt x="205333" y="551573"/>
                  </a:moveTo>
                  <a:lnTo>
                    <a:pt x="204939" y="551916"/>
                  </a:lnTo>
                  <a:lnTo>
                    <a:pt x="205117" y="551916"/>
                  </a:lnTo>
                  <a:lnTo>
                    <a:pt x="205333" y="551573"/>
                  </a:lnTo>
                  <a:close/>
                </a:path>
                <a:path w="1099820" h="811529">
                  <a:moveTo>
                    <a:pt x="205536" y="552272"/>
                  </a:moveTo>
                  <a:lnTo>
                    <a:pt x="205092" y="552157"/>
                  </a:lnTo>
                  <a:lnTo>
                    <a:pt x="204889" y="551980"/>
                  </a:lnTo>
                  <a:lnTo>
                    <a:pt x="204698" y="552043"/>
                  </a:lnTo>
                  <a:lnTo>
                    <a:pt x="205155" y="552437"/>
                  </a:lnTo>
                  <a:lnTo>
                    <a:pt x="205536" y="552272"/>
                  </a:lnTo>
                  <a:close/>
                </a:path>
                <a:path w="1099820" h="811529">
                  <a:moveTo>
                    <a:pt x="206349" y="488111"/>
                  </a:moveTo>
                  <a:lnTo>
                    <a:pt x="206260" y="487781"/>
                  </a:lnTo>
                  <a:lnTo>
                    <a:pt x="205905" y="487616"/>
                  </a:lnTo>
                  <a:lnTo>
                    <a:pt x="205574" y="487578"/>
                  </a:lnTo>
                  <a:lnTo>
                    <a:pt x="205803" y="487895"/>
                  </a:lnTo>
                  <a:lnTo>
                    <a:pt x="206019" y="488162"/>
                  </a:lnTo>
                  <a:lnTo>
                    <a:pt x="206349" y="488111"/>
                  </a:lnTo>
                  <a:close/>
                </a:path>
                <a:path w="1099820" h="811529">
                  <a:moveTo>
                    <a:pt x="207098" y="563676"/>
                  </a:moveTo>
                  <a:lnTo>
                    <a:pt x="206883" y="563308"/>
                  </a:lnTo>
                  <a:lnTo>
                    <a:pt x="206489" y="563981"/>
                  </a:lnTo>
                  <a:lnTo>
                    <a:pt x="207098" y="563676"/>
                  </a:lnTo>
                  <a:close/>
                </a:path>
                <a:path w="1099820" h="811529">
                  <a:moveTo>
                    <a:pt x="211124" y="436930"/>
                  </a:moveTo>
                  <a:lnTo>
                    <a:pt x="210667" y="436867"/>
                  </a:lnTo>
                  <a:lnTo>
                    <a:pt x="210261" y="436854"/>
                  </a:lnTo>
                  <a:lnTo>
                    <a:pt x="210019" y="436867"/>
                  </a:lnTo>
                  <a:lnTo>
                    <a:pt x="210400" y="436930"/>
                  </a:lnTo>
                  <a:lnTo>
                    <a:pt x="210769" y="436943"/>
                  </a:lnTo>
                  <a:lnTo>
                    <a:pt x="211124" y="436930"/>
                  </a:lnTo>
                  <a:close/>
                </a:path>
                <a:path w="1099820" h="811529">
                  <a:moveTo>
                    <a:pt x="213283" y="445947"/>
                  </a:moveTo>
                  <a:lnTo>
                    <a:pt x="211950" y="446887"/>
                  </a:lnTo>
                  <a:lnTo>
                    <a:pt x="213118" y="447154"/>
                  </a:lnTo>
                  <a:lnTo>
                    <a:pt x="212928" y="446443"/>
                  </a:lnTo>
                  <a:lnTo>
                    <a:pt x="213283" y="445947"/>
                  </a:lnTo>
                  <a:close/>
                </a:path>
                <a:path w="1099820" h="811529">
                  <a:moveTo>
                    <a:pt x="213753" y="426504"/>
                  </a:moveTo>
                  <a:lnTo>
                    <a:pt x="213372" y="426339"/>
                  </a:lnTo>
                  <a:lnTo>
                    <a:pt x="212902" y="426135"/>
                  </a:lnTo>
                  <a:lnTo>
                    <a:pt x="212369" y="425907"/>
                  </a:lnTo>
                  <a:lnTo>
                    <a:pt x="213690" y="426834"/>
                  </a:lnTo>
                  <a:lnTo>
                    <a:pt x="213753" y="426504"/>
                  </a:lnTo>
                  <a:close/>
                </a:path>
                <a:path w="1099820" h="811529">
                  <a:moveTo>
                    <a:pt x="213791" y="445579"/>
                  </a:moveTo>
                  <a:lnTo>
                    <a:pt x="213525" y="445655"/>
                  </a:lnTo>
                  <a:lnTo>
                    <a:pt x="213385" y="445782"/>
                  </a:lnTo>
                  <a:lnTo>
                    <a:pt x="213283" y="445947"/>
                  </a:lnTo>
                  <a:lnTo>
                    <a:pt x="213791" y="445579"/>
                  </a:lnTo>
                  <a:close/>
                </a:path>
                <a:path w="1099820" h="811529">
                  <a:moveTo>
                    <a:pt x="217309" y="629704"/>
                  </a:moveTo>
                  <a:lnTo>
                    <a:pt x="216420" y="629475"/>
                  </a:lnTo>
                  <a:lnTo>
                    <a:pt x="215163" y="631621"/>
                  </a:lnTo>
                  <a:lnTo>
                    <a:pt x="217309" y="629704"/>
                  </a:lnTo>
                  <a:close/>
                </a:path>
                <a:path w="1099820" h="811529">
                  <a:moveTo>
                    <a:pt x="217589" y="629780"/>
                  </a:moveTo>
                  <a:lnTo>
                    <a:pt x="217474" y="629551"/>
                  </a:lnTo>
                  <a:lnTo>
                    <a:pt x="217309" y="629704"/>
                  </a:lnTo>
                  <a:lnTo>
                    <a:pt x="217589" y="629780"/>
                  </a:lnTo>
                  <a:close/>
                </a:path>
                <a:path w="1099820" h="811529">
                  <a:moveTo>
                    <a:pt x="220675" y="414185"/>
                  </a:moveTo>
                  <a:lnTo>
                    <a:pt x="219456" y="413702"/>
                  </a:lnTo>
                  <a:lnTo>
                    <a:pt x="218935" y="413321"/>
                  </a:lnTo>
                  <a:lnTo>
                    <a:pt x="218770" y="412991"/>
                  </a:lnTo>
                  <a:lnTo>
                    <a:pt x="218186" y="412826"/>
                  </a:lnTo>
                  <a:lnTo>
                    <a:pt x="217487" y="412699"/>
                  </a:lnTo>
                  <a:lnTo>
                    <a:pt x="216585" y="412584"/>
                  </a:lnTo>
                  <a:lnTo>
                    <a:pt x="216369" y="412864"/>
                  </a:lnTo>
                  <a:lnTo>
                    <a:pt x="219379" y="413740"/>
                  </a:lnTo>
                  <a:lnTo>
                    <a:pt x="220675" y="414185"/>
                  </a:lnTo>
                  <a:close/>
                </a:path>
                <a:path w="1099820" h="811529">
                  <a:moveTo>
                    <a:pt x="221665" y="630047"/>
                  </a:moveTo>
                  <a:lnTo>
                    <a:pt x="220535" y="630555"/>
                  </a:lnTo>
                  <a:lnTo>
                    <a:pt x="217589" y="629780"/>
                  </a:lnTo>
                  <a:lnTo>
                    <a:pt x="219265" y="632879"/>
                  </a:lnTo>
                  <a:lnTo>
                    <a:pt x="221221" y="630555"/>
                  </a:lnTo>
                  <a:lnTo>
                    <a:pt x="221665" y="630047"/>
                  </a:lnTo>
                  <a:close/>
                </a:path>
                <a:path w="1099820" h="811529">
                  <a:moveTo>
                    <a:pt x="221818" y="629869"/>
                  </a:moveTo>
                  <a:lnTo>
                    <a:pt x="221665" y="630047"/>
                  </a:lnTo>
                  <a:lnTo>
                    <a:pt x="221818" y="629869"/>
                  </a:lnTo>
                  <a:close/>
                </a:path>
                <a:path w="1099820" h="811529">
                  <a:moveTo>
                    <a:pt x="222186" y="140792"/>
                  </a:moveTo>
                  <a:lnTo>
                    <a:pt x="222072" y="140652"/>
                  </a:lnTo>
                  <a:lnTo>
                    <a:pt x="221805" y="140970"/>
                  </a:lnTo>
                  <a:lnTo>
                    <a:pt x="222186" y="140792"/>
                  </a:lnTo>
                  <a:close/>
                </a:path>
                <a:path w="1099820" h="811529">
                  <a:moveTo>
                    <a:pt x="225602" y="140970"/>
                  </a:moveTo>
                  <a:lnTo>
                    <a:pt x="224536" y="139700"/>
                  </a:lnTo>
                  <a:lnTo>
                    <a:pt x="222186" y="140792"/>
                  </a:lnTo>
                  <a:lnTo>
                    <a:pt x="223418" y="142240"/>
                  </a:lnTo>
                  <a:lnTo>
                    <a:pt x="225602" y="140970"/>
                  </a:lnTo>
                  <a:close/>
                </a:path>
                <a:path w="1099820" h="811529">
                  <a:moveTo>
                    <a:pt x="240652" y="393204"/>
                  </a:moveTo>
                  <a:lnTo>
                    <a:pt x="240576" y="393039"/>
                  </a:lnTo>
                  <a:lnTo>
                    <a:pt x="240563" y="393230"/>
                  </a:lnTo>
                  <a:lnTo>
                    <a:pt x="240525" y="393420"/>
                  </a:lnTo>
                  <a:lnTo>
                    <a:pt x="240436" y="393585"/>
                  </a:lnTo>
                  <a:lnTo>
                    <a:pt x="240626" y="393369"/>
                  </a:lnTo>
                  <a:lnTo>
                    <a:pt x="240652" y="393204"/>
                  </a:lnTo>
                  <a:close/>
                </a:path>
                <a:path w="1099820" h="811529">
                  <a:moveTo>
                    <a:pt x="241084" y="392823"/>
                  </a:moveTo>
                  <a:lnTo>
                    <a:pt x="240969" y="392544"/>
                  </a:lnTo>
                  <a:lnTo>
                    <a:pt x="240715" y="392252"/>
                  </a:lnTo>
                  <a:lnTo>
                    <a:pt x="240347" y="391947"/>
                  </a:lnTo>
                  <a:lnTo>
                    <a:pt x="240436" y="392188"/>
                  </a:lnTo>
                  <a:lnTo>
                    <a:pt x="240499" y="392404"/>
                  </a:lnTo>
                  <a:lnTo>
                    <a:pt x="240550" y="392607"/>
                  </a:lnTo>
                  <a:lnTo>
                    <a:pt x="241084" y="392823"/>
                  </a:lnTo>
                  <a:close/>
                </a:path>
                <a:path w="1099820" h="811529">
                  <a:moveTo>
                    <a:pt x="242963" y="385064"/>
                  </a:moveTo>
                  <a:lnTo>
                    <a:pt x="239864" y="383159"/>
                  </a:lnTo>
                  <a:lnTo>
                    <a:pt x="241312" y="383463"/>
                  </a:lnTo>
                  <a:lnTo>
                    <a:pt x="237604" y="381254"/>
                  </a:lnTo>
                  <a:lnTo>
                    <a:pt x="237413" y="380466"/>
                  </a:lnTo>
                  <a:lnTo>
                    <a:pt x="239090" y="380504"/>
                  </a:lnTo>
                  <a:lnTo>
                    <a:pt x="240322" y="381063"/>
                  </a:lnTo>
                  <a:lnTo>
                    <a:pt x="239522" y="380530"/>
                  </a:lnTo>
                  <a:lnTo>
                    <a:pt x="241414" y="380326"/>
                  </a:lnTo>
                  <a:lnTo>
                    <a:pt x="239344" y="379196"/>
                  </a:lnTo>
                  <a:lnTo>
                    <a:pt x="236397" y="379095"/>
                  </a:lnTo>
                  <a:lnTo>
                    <a:pt x="235940" y="380161"/>
                  </a:lnTo>
                  <a:lnTo>
                    <a:pt x="237794" y="382066"/>
                  </a:lnTo>
                  <a:lnTo>
                    <a:pt x="236956" y="382028"/>
                  </a:lnTo>
                  <a:lnTo>
                    <a:pt x="236118" y="381482"/>
                  </a:lnTo>
                  <a:lnTo>
                    <a:pt x="235496" y="381203"/>
                  </a:lnTo>
                  <a:lnTo>
                    <a:pt x="236931" y="382562"/>
                  </a:lnTo>
                  <a:lnTo>
                    <a:pt x="239610" y="384467"/>
                  </a:lnTo>
                  <a:lnTo>
                    <a:pt x="242963" y="385064"/>
                  </a:lnTo>
                  <a:close/>
                </a:path>
                <a:path w="1099820" h="811529">
                  <a:moveTo>
                    <a:pt x="243941" y="380415"/>
                  </a:moveTo>
                  <a:lnTo>
                    <a:pt x="243332" y="379069"/>
                  </a:lnTo>
                  <a:lnTo>
                    <a:pt x="242506" y="378523"/>
                  </a:lnTo>
                  <a:lnTo>
                    <a:pt x="240423" y="377913"/>
                  </a:lnTo>
                  <a:lnTo>
                    <a:pt x="240614" y="378701"/>
                  </a:lnTo>
                  <a:lnTo>
                    <a:pt x="243941" y="380415"/>
                  </a:lnTo>
                  <a:close/>
                </a:path>
                <a:path w="1099820" h="811529">
                  <a:moveTo>
                    <a:pt x="273227" y="762787"/>
                  </a:moveTo>
                  <a:lnTo>
                    <a:pt x="272884" y="762571"/>
                  </a:lnTo>
                  <a:lnTo>
                    <a:pt x="272719" y="762736"/>
                  </a:lnTo>
                  <a:lnTo>
                    <a:pt x="272719" y="762889"/>
                  </a:lnTo>
                  <a:lnTo>
                    <a:pt x="272605" y="763054"/>
                  </a:lnTo>
                  <a:lnTo>
                    <a:pt x="273037" y="762939"/>
                  </a:lnTo>
                  <a:lnTo>
                    <a:pt x="273227" y="762787"/>
                  </a:lnTo>
                  <a:close/>
                </a:path>
                <a:path w="1099820" h="811529">
                  <a:moveTo>
                    <a:pt x="278701" y="84950"/>
                  </a:moveTo>
                  <a:lnTo>
                    <a:pt x="276606" y="83972"/>
                  </a:lnTo>
                  <a:lnTo>
                    <a:pt x="272554" y="84569"/>
                  </a:lnTo>
                  <a:lnTo>
                    <a:pt x="271081" y="87122"/>
                  </a:lnTo>
                  <a:lnTo>
                    <a:pt x="274040" y="86055"/>
                  </a:lnTo>
                  <a:lnTo>
                    <a:pt x="277444" y="86017"/>
                  </a:lnTo>
                  <a:lnTo>
                    <a:pt x="278701" y="84950"/>
                  </a:lnTo>
                  <a:close/>
                </a:path>
                <a:path w="1099820" h="811529">
                  <a:moveTo>
                    <a:pt x="284683" y="792480"/>
                  </a:moveTo>
                  <a:lnTo>
                    <a:pt x="284340" y="792480"/>
                  </a:lnTo>
                  <a:lnTo>
                    <a:pt x="283718" y="793750"/>
                  </a:lnTo>
                  <a:lnTo>
                    <a:pt x="284683" y="792480"/>
                  </a:lnTo>
                  <a:close/>
                </a:path>
                <a:path w="1099820" h="811529">
                  <a:moveTo>
                    <a:pt x="284975" y="110490"/>
                  </a:moveTo>
                  <a:lnTo>
                    <a:pt x="240144" y="110490"/>
                  </a:lnTo>
                  <a:lnTo>
                    <a:pt x="228625" y="110490"/>
                  </a:lnTo>
                  <a:lnTo>
                    <a:pt x="220446" y="114300"/>
                  </a:lnTo>
                  <a:lnTo>
                    <a:pt x="213194" y="115570"/>
                  </a:lnTo>
                  <a:lnTo>
                    <a:pt x="204914" y="121920"/>
                  </a:lnTo>
                  <a:lnTo>
                    <a:pt x="195668" y="127000"/>
                  </a:lnTo>
                  <a:lnTo>
                    <a:pt x="185902" y="132080"/>
                  </a:lnTo>
                  <a:lnTo>
                    <a:pt x="176072" y="138430"/>
                  </a:lnTo>
                  <a:lnTo>
                    <a:pt x="179171" y="140970"/>
                  </a:lnTo>
                  <a:lnTo>
                    <a:pt x="178003" y="142240"/>
                  </a:lnTo>
                  <a:lnTo>
                    <a:pt x="176123" y="143510"/>
                  </a:lnTo>
                  <a:lnTo>
                    <a:pt x="177126" y="147320"/>
                  </a:lnTo>
                  <a:lnTo>
                    <a:pt x="174307" y="149860"/>
                  </a:lnTo>
                  <a:lnTo>
                    <a:pt x="172643" y="149860"/>
                  </a:lnTo>
                  <a:lnTo>
                    <a:pt x="161163" y="153670"/>
                  </a:lnTo>
                  <a:lnTo>
                    <a:pt x="157784" y="153670"/>
                  </a:lnTo>
                  <a:lnTo>
                    <a:pt x="163068" y="149860"/>
                  </a:lnTo>
                  <a:lnTo>
                    <a:pt x="161861" y="149860"/>
                  </a:lnTo>
                  <a:lnTo>
                    <a:pt x="154952" y="153670"/>
                  </a:lnTo>
                  <a:lnTo>
                    <a:pt x="157340" y="149860"/>
                  </a:lnTo>
                  <a:lnTo>
                    <a:pt x="151815" y="151130"/>
                  </a:lnTo>
                  <a:lnTo>
                    <a:pt x="154241" y="152400"/>
                  </a:lnTo>
                  <a:lnTo>
                    <a:pt x="151676" y="156210"/>
                  </a:lnTo>
                  <a:lnTo>
                    <a:pt x="147497" y="158750"/>
                  </a:lnTo>
                  <a:lnTo>
                    <a:pt x="149898" y="157480"/>
                  </a:lnTo>
                  <a:lnTo>
                    <a:pt x="152209" y="156210"/>
                  </a:lnTo>
                  <a:lnTo>
                    <a:pt x="154635" y="156210"/>
                  </a:lnTo>
                  <a:lnTo>
                    <a:pt x="149974" y="161290"/>
                  </a:lnTo>
                  <a:lnTo>
                    <a:pt x="141325" y="163830"/>
                  </a:lnTo>
                  <a:lnTo>
                    <a:pt x="140144" y="165100"/>
                  </a:lnTo>
                  <a:lnTo>
                    <a:pt x="183057" y="165100"/>
                  </a:lnTo>
                  <a:lnTo>
                    <a:pt x="192227" y="162560"/>
                  </a:lnTo>
                  <a:lnTo>
                    <a:pt x="201752" y="156210"/>
                  </a:lnTo>
                  <a:lnTo>
                    <a:pt x="205003" y="153670"/>
                  </a:lnTo>
                  <a:lnTo>
                    <a:pt x="211505" y="148590"/>
                  </a:lnTo>
                  <a:lnTo>
                    <a:pt x="221335" y="144780"/>
                  </a:lnTo>
                  <a:lnTo>
                    <a:pt x="219710" y="142240"/>
                  </a:lnTo>
                  <a:lnTo>
                    <a:pt x="221259" y="139700"/>
                  </a:lnTo>
                  <a:lnTo>
                    <a:pt x="222072" y="140652"/>
                  </a:lnTo>
                  <a:lnTo>
                    <a:pt x="222897" y="139700"/>
                  </a:lnTo>
                  <a:lnTo>
                    <a:pt x="239750" y="128270"/>
                  </a:lnTo>
                  <a:lnTo>
                    <a:pt x="258165" y="120650"/>
                  </a:lnTo>
                  <a:lnTo>
                    <a:pt x="277329" y="113030"/>
                  </a:lnTo>
                  <a:lnTo>
                    <a:pt x="284975" y="110490"/>
                  </a:lnTo>
                  <a:close/>
                </a:path>
                <a:path w="1099820" h="811529">
                  <a:moveTo>
                    <a:pt x="300215" y="783590"/>
                  </a:moveTo>
                  <a:lnTo>
                    <a:pt x="298640" y="781888"/>
                  </a:lnTo>
                  <a:lnTo>
                    <a:pt x="298526" y="783209"/>
                  </a:lnTo>
                  <a:lnTo>
                    <a:pt x="300215" y="783590"/>
                  </a:lnTo>
                  <a:close/>
                </a:path>
                <a:path w="1099820" h="811529">
                  <a:moveTo>
                    <a:pt x="303263" y="782320"/>
                  </a:moveTo>
                  <a:lnTo>
                    <a:pt x="302031" y="781050"/>
                  </a:lnTo>
                  <a:lnTo>
                    <a:pt x="299567" y="778510"/>
                  </a:lnTo>
                  <a:lnTo>
                    <a:pt x="295490" y="778510"/>
                  </a:lnTo>
                  <a:lnTo>
                    <a:pt x="298640" y="781888"/>
                  </a:lnTo>
                  <a:lnTo>
                    <a:pt x="298716" y="781050"/>
                  </a:lnTo>
                  <a:lnTo>
                    <a:pt x="303263" y="782320"/>
                  </a:lnTo>
                  <a:close/>
                </a:path>
                <a:path w="1099820" h="811529">
                  <a:moveTo>
                    <a:pt x="314515" y="772426"/>
                  </a:moveTo>
                  <a:lnTo>
                    <a:pt x="313029" y="770928"/>
                  </a:lnTo>
                  <a:lnTo>
                    <a:pt x="312496" y="771664"/>
                  </a:lnTo>
                  <a:lnTo>
                    <a:pt x="311848" y="772401"/>
                  </a:lnTo>
                  <a:lnTo>
                    <a:pt x="311175" y="773087"/>
                  </a:lnTo>
                  <a:lnTo>
                    <a:pt x="312801" y="771575"/>
                  </a:lnTo>
                  <a:lnTo>
                    <a:pt x="314515" y="772426"/>
                  </a:lnTo>
                  <a:close/>
                </a:path>
                <a:path w="1099820" h="811529">
                  <a:moveTo>
                    <a:pt x="315937" y="74256"/>
                  </a:moveTo>
                  <a:lnTo>
                    <a:pt x="315036" y="73850"/>
                  </a:lnTo>
                  <a:lnTo>
                    <a:pt x="314502" y="74930"/>
                  </a:lnTo>
                  <a:lnTo>
                    <a:pt x="315937" y="74256"/>
                  </a:lnTo>
                  <a:close/>
                </a:path>
                <a:path w="1099820" h="811529">
                  <a:moveTo>
                    <a:pt x="316445" y="789940"/>
                  </a:moveTo>
                  <a:lnTo>
                    <a:pt x="314477" y="786130"/>
                  </a:lnTo>
                  <a:lnTo>
                    <a:pt x="311505" y="787400"/>
                  </a:lnTo>
                  <a:lnTo>
                    <a:pt x="310908" y="787400"/>
                  </a:lnTo>
                  <a:lnTo>
                    <a:pt x="316445" y="789940"/>
                  </a:lnTo>
                  <a:close/>
                </a:path>
                <a:path w="1099820" h="811529">
                  <a:moveTo>
                    <a:pt x="317284" y="72390"/>
                  </a:moveTo>
                  <a:lnTo>
                    <a:pt x="314845" y="71120"/>
                  </a:lnTo>
                  <a:lnTo>
                    <a:pt x="311721" y="72390"/>
                  </a:lnTo>
                  <a:lnTo>
                    <a:pt x="315036" y="73850"/>
                  </a:lnTo>
                  <a:lnTo>
                    <a:pt x="315747" y="72390"/>
                  </a:lnTo>
                  <a:lnTo>
                    <a:pt x="317284" y="72390"/>
                  </a:lnTo>
                  <a:close/>
                </a:path>
                <a:path w="1099820" h="811529">
                  <a:moveTo>
                    <a:pt x="327406" y="798830"/>
                  </a:moveTo>
                  <a:lnTo>
                    <a:pt x="319798" y="791210"/>
                  </a:lnTo>
                  <a:lnTo>
                    <a:pt x="311797" y="789940"/>
                  </a:lnTo>
                  <a:lnTo>
                    <a:pt x="310908" y="787400"/>
                  </a:lnTo>
                  <a:lnTo>
                    <a:pt x="308622" y="787400"/>
                  </a:lnTo>
                  <a:lnTo>
                    <a:pt x="308749" y="784860"/>
                  </a:lnTo>
                  <a:lnTo>
                    <a:pt x="308279" y="783590"/>
                  </a:lnTo>
                  <a:lnTo>
                    <a:pt x="300215" y="783590"/>
                  </a:lnTo>
                  <a:lnTo>
                    <a:pt x="298488" y="783590"/>
                  </a:lnTo>
                  <a:lnTo>
                    <a:pt x="298526" y="783209"/>
                  </a:lnTo>
                  <a:lnTo>
                    <a:pt x="294563" y="782320"/>
                  </a:lnTo>
                  <a:lnTo>
                    <a:pt x="292633" y="778510"/>
                  </a:lnTo>
                  <a:lnTo>
                    <a:pt x="294449" y="777240"/>
                  </a:lnTo>
                  <a:lnTo>
                    <a:pt x="289852" y="777240"/>
                  </a:lnTo>
                  <a:lnTo>
                    <a:pt x="290004" y="775970"/>
                  </a:lnTo>
                  <a:lnTo>
                    <a:pt x="288886" y="775970"/>
                  </a:lnTo>
                  <a:lnTo>
                    <a:pt x="285648" y="773430"/>
                  </a:lnTo>
                  <a:lnTo>
                    <a:pt x="284035" y="772160"/>
                  </a:lnTo>
                  <a:lnTo>
                    <a:pt x="281012" y="773430"/>
                  </a:lnTo>
                  <a:lnTo>
                    <a:pt x="279260" y="768350"/>
                  </a:lnTo>
                  <a:lnTo>
                    <a:pt x="269849" y="768350"/>
                  </a:lnTo>
                  <a:lnTo>
                    <a:pt x="271233" y="765810"/>
                  </a:lnTo>
                  <a:lnTo>
                    <a:pt x="271919" y="764540"/>
                  </a:lnTo>
                  <a:lnTo>
                    <a:pt x="272605" y="763270"/>
                  </a:lnTo>
                  <a:lnTo>
                    <a:pt x="271018" y="764540"/>
                  </a:lnTo>
                  <a:lnTo>
                    <a:pt x="265074" y="763270"/>
                  </a:lnTo>
                  <a:lnTo>
                    <a:pt x="262026" y="762000"/>
                  </a:lnTo>
                  <a:lnTo>
                    <a:pt x="263906" y="760730"/>
                  </a:lnTo>
                  <a:lnTo>
                    <a:pt x="256070" y="754380"/>
                  </a:lnTo>
                  <a:lnTo>
                    <a:pt x="255917" y="750570"/>
                  </a:lnTo>
                  <a:lnTo>
                    <a:pt x="250609" y="750570"/>
                  </a:lnTo>
                  <a:lnTo>
                    <a:pt x="244716" y="748030"/>
                  </a:lnTo>
                  <a:lnTo>
                    <a:pt x="232219" y="742950"/>
                  </a:lnTo>
                  <a:lnTo>
                    <a:pt x="234480" y="742950"/>
                  </a:lnTo>
                  <a:lnTo>
                    <a:pt x="230873" y="740410"/>
                  </a:lnTo>
                  <a:lnTo>
                    <a:pt x="230746" y="739140"/>
                  </a:lnTo>
                  <a:lnTo>
                    <a:pt x="230606" y="737870"/>
                  </a:lnTo>
                  <a:lnTo>
                    <a:pt x="228688" y="735330"/>
                  </a:lnTo>
                  <a:lnTo>
                    <a:pt x="225869" y="739140"/>
                  </a:lnTo>
                  <a:lnTo>
                    <a:pt x="219354" y="736600"/>
                  </a:lnTo>
                  <a:lnTo>
                    <a:pt x="214642" y="736600"/>
                  </a:lnTo>
                  <a:lnTo>
                    <a:pt x="212255" y="730250"/>
                  </a:lnTo>
                  <a:lnTo>
                    <a:pt x="220281" y="734060"/>
                  </a:lnTo>
                  <a:lnTo>
                    <a:pt x="220472" y="732790"/>
                  </a:lnTo>
                  <a:lnTo>
                    <a:pt x="221005" y="728980"/>
                  </a:lnTo>
                  <a:lnTo>
                    <a:pt x="219278" y="732790"/>
                  </a:lnTo>
                  <a:lnTo>
                    <a:pt x="211035" y="727710"/>
                  </a:lnTo>
                  <a:lnTo>
                    <a:pt x="210997" y="730250"/>
                  </a:lnTo>
                  <a:lnTo>
                    <a:pt x="209600" y="727710"/>
                  </a:lnTo>
                  <a:lnTo>
                    <a:pt x="208902" y="726440"/>
                  </a:lnTo>
                  <a:lnTo>
                    <a:pt x="208648" y="727710"/>
                  </a:lnTo>
                  <a:lnTo>
                    <a:pt x="208838" y="723900"/>
                  </a:lnTo>
                  <a:lnTo>
                    <a:pt x="205181" y="727710"/>
                  </a:lnTo>
                  <a:lnTo>
                    <a:pt x="205079" y="722630"/>
                  </a:lnTo>
                  <a:lnTo>
                    <a:pt x="205054" y="721360"/>
                  </a:lnTo>
                  <a:lnTo>
                    <a:pt x="200240" y="722630"/>
                  </a:lnTo>
                  <a:lnTo>
                    <a:pt x="198462" y="720090"/>
                  </a:lnTo>
                  <a:lnTo>
                    <a:pt x="196672" y="717550"/>
                  </a:lnTo>
                  <a:lnTo>
                    <a:pt x="201790" y="717550"/>
                  </a:lnTo>
                  <a:lnTo>
                    <a:pt x="198564" y="716280"/>
                  </a:lnTo>
                  <a:lnTo>
                    <a:pt x="195326" y="715010"/>
                  </a:lnTo>
                  <a:lnTo>
                    <a:pt x="194602" y="713892"/>
                  </a:lnTo>
                  <a:lnTo>
                    <a:pt x="194741" y="715010"/>
                  </a:lnTo>
                  <a:lnTo>
                    <a:pt x="192189" y="716280"/>
                  </a:lnTo>
                  <a:lnTo>
                    <a:pt x="184886" y="712470"/>
                  </a:lnTo>
                  <a:lnTo>
                    <a:pt x="190868" y="711200"/>
                  </a:lnTo>
                  <a:lnTo>
                    <a:pt x="189839" y="708660"/>
                  </a:lnTo>
                  <a:lnTo>
                    <a:pt x="187464" y="707390"/>
                  </a:lnTo>
                  <a:lnTo>
                    <a:pt x="185089" y="706120"/>
                  </a:lnTo>
                  <a:lnTo>
                    <a:pt x="179705" y="707390"/>
                  </a:lnTo>
                  <a:lnTo>
                    <a:pt x="176682" y="704850"/>
                  </a:lnTo>
                  <a:lnTo>
                    <a:pt x="176860" y="703580"/>
                  </a:lnTo>
                  <a:lnTo>
                    <a:pt x="177622" y="703580"/>
                  </a:lnTo>
                  <a:lnTo>
                    <a:pt x="171297" y="702310"/>
                  </a:lnTo>
                  <a:lnTo>
                    <a:pt x="167665" y="697230"/>
                  </a:lnTo>
                  <a:lnTo>
                    <a:pt x="164934" y="693420"/>
                  </a:lnTo>
                  <a:lnTo>
                    <a:pt x="157403" y="693420"/>
                  </a:lnTo>
                  <a:lnTo>
                    <a:pt x="157289" y="692416"/>
                  </a:lnTo>
                  <a:lnTo>
                    <a:pt x="156908" y="693420"/>
                  </a:lnTo>
                  <a:lnTo>
                    <a:pt x="155727" y="695960"/>
                  </a:lnTo>
                  <a:lnTo>
                    <a:pt x="154635" y="697230"/>
                  </a:lnTo>
                  <a:lnTo>
                    <a:pt x="152146" y="694690"/>
                  </a:lnTo>
                  <a:lnTo>
                    <a:pt x="148450" y="694690"/>
                  </a:lnTo>
                  <a:lnTo>
                    <a:pt x="149288" y="692150"/>
                  </a:lnTo>
                  <a:lnTo>
                    <a:pt x="150672" y="693420"/>
                  </a:lnTo>
                  <a:lnTo>
                    <a:pt x="151485" y="692150"/>
                  </a:lnTo>
                  <a:lnTo>
                    <a:pt x="152704" y="692150"/>
                  </a:lnTo>
                  <a:lnTo>
                    <a:pt x="149491" y="690880"/>
                  </a:lnTo>
                  <a:lnTo>
                    <a:pt x="149644" y="688340"/>
                  </a:lnTo>
                  <a:lnTo>
                    <a:pt x="148551" y="687895"/>
                  </a:lnTo>
                  <a:lnTo>
                    <a:pt x="148310" y="687222"/>
                  </a:lnTo>
                  <a:lnTo>
                    <a:pt x="148310" y="687806"/>
                  </a:lnTo>
                  <a:lnTo>
                    <a:pt x="142303" y="685800"/>
                  </a:lnTo>
                  <a:lnTo>
                    <a:pt x="141312" y="684530"/>
                  </a:lnTo>
                  <a:lnTo>
                    <a:pt x="139319" y="681990"/>
                  </a:lnTo>
                  <a:lnTo>
                    <a:pt x="141020" y="678180"/>
                  </a:lnTo>
                  <a:lnTo>
                    <a:pt x="148310" y="687806"/>
                  </a:lnTo>
                  <a:lnTo>
                    <a:pt x="148310" y="687222"/>
                  </a:lnTo>
                  <a:lnTo>
                    <a:pt x="146011" y="680720"/>
                  </a:lnTo>
                  <a:lnTo>
                    <a:pt x="150723" y="687070"/>
                  </a:lnTo>
                  <a:lnTo>
                    <a:pt x="151003" y="684530"/>
                  </a:lnTo>
                  <a:lnTo>
                    <a:pt x="152120" y="684530"/>
                  </a:lnTo>
                  <a:lnTo>
                    <a:pt x="153352" y="685800"/>
                  </a:lnTo>
                  <a:lnTo>
                    <a:pt x="153568" y="684530"/>
                  </a:lnTo>
                  <a:lnTo>
                    <a:pt x="153987" y="681990"/>
                  </a:lnTo>
                  <a:lnTo>
                    <a:pt x="152666" y="680720"/>
                  </a:lnTo>
                  <a:lnTo>
                    <a:pt x="150012" y="678180"/>
                  </a:lnTo>
                  <a:lnTo>
                    <a:pt x="147370" y="675640"/>
                  </a:lnTo>
                  <a:lnTo>
                    <a:pt x="144487" y="676910"/>
                  </a:lnTo>
                  <a:lnTo>
                    <a:pt x="140093" y="671830"/>
                  </a:lnTo>
                  <a:lnTo>
                    <a:pt x="137896" y="669290"/>
                  </a:lnTo>
                  <a:lnTo>
                    <a:pt x="134924" y="669290"/>
                  </a:lnTo>
                  <a:lnTo>
                    <a:pt x="136347" y="671830"/>
                  </a:lnTo>
                  <a:lnTo>
                    <a:pt x="133362" y="671830"/>
                  </a:lnTo>
                  <a:lnTo>
                    <a:pt x="127647" y="666750"/>
                  </a:lnTo>
                  <a:lnTo>
                    <a:pt x="126593" y="661670"/>
                  </a:lnTo>
                  <a:lnTo>
                    <a:pt x="125895" y="657860"/>
                  </a:lnTo>
                  <a:lnTo>
                    <a:pt x="121208" y="655320"/>
                  </a:lnTo>
                  <a:lnTo>
                    <a:pt x="117563" y="655320"/>
                  </a:lnTo>
                  <a:lnTo>
                    <a:pt x="113512" y="657860"/>
                  </a:lnTo>
                  <a:lnTo>
                    <a:pt x="110337" y="650240"/>
                  </a:lnTo>
                  <a:lnTo>
                    <a:pt x="115100" y="648970"/>
                  </a:lnTo>
                  <a:lnTo>
                    <a:pt x="111201" y="646430"/>
                  </a:lnTo>
                  <a:lnTo>
                    <a:pt x="108178" y="645160"/>
                  </a:lnTo>
                  <a:lnTo>
                    <a:pt x="105422" y="643890"/>
                  </a:lnTo>
                  <a:lnTo>
                    <a:pt x="103352" y="641350"/>
                  </a:lnTo>
                  <a:lnTo>
                    <a:pt x="103073" y="641007"/>
                  </a:lnTo>
                  <a:lnTo>
                    <a:pt x="102870" y="641350"/>
                  </a:lnTo>
                  <a:lnTo>
                    <a:pt x="99656" y="637540"/>
                  </a:lnTo>
                  <a:lnTo>
                    <a:pt x="101866" y="635000"/>
                  </a:lnTo>
                  <a:lnTo>
                    <a:pt x="97790" y="631190"/>
                  </a:lnTo>
                  <a:lnTo>
                    <a:pt x="96431" y="629920"/>
                  </a:lnTo>
                  <a:lnTo>
                    <a:pt x="90449" y="623570"/>
                  </a:lnTo>
                  <a:lnTo>
                    <a:pt x="84455" y="618490"/>
                  </a:lnTo>
                  <a:lnTo>
                    <a:pt x="81178" y="614680"/>
                  </a:lnTo>
                  <a:lnTo>
                    <a:pt x="80238" y="613600"/>
                  </a:lnTo>
                  <a:lnTo>
                    <a:pt x="80238" y="614680"/>
                  </a:lnTo>
                  <a:lnTo>
                    <a:pt x="78117" y="612140"/>
                  </a:lnTo>
                  <a:lnTo>
                    <a:pt x="80238" y="614680"/>
                  </a:lnTo>
                  <a:lnTo>
                    <a:pt x="80238" y="613600"/>
                  </a:lnTo>
                  <a:lnTo>
                    <a:pt x="78981" y="612140"/>
                  </a:lnTo>
                  <a:lnTo>
                    <a:pt x="80264" y="612140"/>
                  </a:lnTo>
                  <a:lnTo>
                    <a:pt x="82308" y="613410"/>
                  </a:lnTo>
                  <a:lnTo>
                    <a:pt x="82130" y="612140"/>
                  </a:lnTo>
                  <a:lnTo>
                    <a:pt x="81762" y="609600"/>
                  </a:lnTo>
                  <a:lnTo>
                    <a:pt x="80543" y="608330"/>
                  </a:lnTo>
                  <a:lnTo>
                    <a:pt x="76923" y="604520"/>
                  </a:lnTo>
                  <a:lnTo>
                    <a:pt x="74790" y="601980"/>
                  </a:lnTo>
                  <a:lnTo>
                    <a:pt x="73583" y="600544"/>
                  </a:lnTo>
                  <a:lnTo>
                    <a:pt x="73583" y="607060"/>
                  </a:lnTo>
                  <a:lnTo>
                    <a:pt x="72974" y="607060"/>
                  </a:lnTo>
                  <a:lnTo>
                    <a:pt x="71767" y="608330"/>
                  </a:lnTo>
                  <a:lnTo>
                    <a:pt x="71018" y="607060"/>
                  </a:lnTo>
                  <a:lnTo>
                    <a:pt x="72059" y="607060"/>
                  </a:lnTo>
                  <a:lnTo>
                    <a:pt x="71361" y="605790"/>
                  </a:lnTo>
                  <a:lnTo>
                    <a:pt x="70662" y="604520"/>
                  </a:lnTo>
                  <a:lnTo>
                    <a:pt x="70358" y="601980"/>
                  </a:lnTo>
                  <a:lnTo>
                    <a:pt x="71120" y="603250"/>
                  </a:lnTo>
                  <a:lnTo>
                    <a:pt x="72339" y="604520"/>
                  </a:lnTo>
                  <a:lnTo>
                    <a:pt x="73583" y="607060"/>
                  </a:lnTo>
                  <a:lnTo>
                    <a:pt x="73583" y="600544"/>
                  </a:lnTo>
                  <a:lnTo>
                    <a:pt x="72669" y="599440"/>
                  </a:lnTo>
                  <a:lnTo>
                    <a:pt x="72161" y="598170"/>
                  </a:lnTo>
                  <a:lnTo>
                    <a:pt x="69634" y="591820"/>
                  </a:lnTo>
                  <a:lnTo>
                    <a:pt x="66446" y="585470"/>
                  </a:lnTo>
                  <a:lnTo>
                    <a:pt x="63411" y="579120"/>
                  </a:lnTo>
                  <a:lnTo>
                    <a:pt x="62738" y="576580"/>
                  </a:lnTo>
                  <a:lnTo>
                    <a:pt x="62064" y="574040"/>
                  </a:lnTo>
                  <a:lnTo>
                    <a:pt x="61722" y="572770"/>
                  </a:lnTo>
                  <a:lnTo>
                    <a:pt x="60731" y="572287"/>
                  </a:lnTo>
                  <a:lnTo>
                    <a:pt x="60731" y="615950"/>
                  </a:lnTo>
                  <a:lnTo>
                    <a:pt x="59982" y="617220"/>
                  </a:lnTo>
                  <a:lnTo>
                    <a:pt x="59918" y="618490"/>
                  </a:lnTo>
                  <a:lnTo>
                    <a:pt x="56603" y="613410"/>
                  </a:lnTo>
                  <a:lnTo>
                    <a:pt x="54940" y="610870"/>
                  </a:lnTo>
                  <a:lnTo>
                    <a:pt x="52806" y="607225"/>
                  </a:lnTo>
                  <a:lnTo>
                    <a:pt x="58940" y="608330"/>
                  </a:lnTo>
                  <a:lnTo>
                    <a:pt x="60731" y="615950"/>
                  </a:lnTo>
                  <a:lnTo>
                    <a:pt x="60731" y="572287"/>
                  </a:lnTo>
                  <a:lnTo>
                    <a:pt x="56578" y="570230"/>
                  </a:lnTo>
                  <a:lnTo>
                    <a:pt x="56083" y="568960"/>
                  </a:lnTo>
                  <a:lnTo>
                    <a:pt x="53822" y="566420"/>
                  </a:lnTo>
                  <a:lnTo>
                    <a:pt x="52400" y="564070"/>
                  </a:lnTo>
                  <a:lnTo>
                    <a:pt x="52400" y="605790"/>
                  </a:lnTo>
                  <a:lnTo>
                    <a:pt x="52070" y="605955"/>
                  </a:lnTo>
                  <a:lnTo>
                    <a:pt x="51968" y="605790"/>
                  </a:lnTo>
                  <a:lnTo>
                    <a:pt x="52400" y="605790"/>
                  </a:lnTo>
                  <a:lnTo>
                    <a:pt x="52400" y="564070"/>
                  </a:lnTo>
                  <a:lnTo>
                    <a:pt x="52285" y="563880"/>
                  </a:lnTo>
                  <a:lnTo>
                    <a:pt x="53771" y="562610"/>
                  </a:lnTo>
                  <a:lnTo>
                    <a:pt x="55486" y="563880"/>
                  </a:lnTo>
                  <a:lnTo>
                    <a:pt x="54330" y="562610"/>
                  </a:lnTo>
                  <a:lnTo>
                    <a:pt x="52006" y="560070"/>
                  </a:lnTo>
                  <a:lnTo>
                    <a:pt x="49237" y="556260"/>
                  </a:lnTo>
                  <a:lnTo>
                    <a:pt x="48310" y="554990"/>
                  </a:lnTo>
                  <a:lnTo>
                    <a:pt x="42202" y="543560"/>
                  </a:lnTo>
                  <a:lnTo>
                    <a:pt x="39624" y="537210"/>
                  </a:lnTo>
                  <a:lnTo>
                    <a:pt x="40132" y="532130"/>
                  </a:lnTo>
                  <a:lnTo>
                    <a:pt x="41592" y="533400"/>
                  </a:lnTo>
                  <a:lnTo>
                    <a:pt x="41452" y="532130"/>
                  </a:lnTo>
                  <a:lnTo>
                    <a:pt x="40894" y="527050"/>
                  </a:lnTo>
                  <a:lnTo>
                    <a:pt x="40754" y="525780"/>
                  </a:lnTo>
                  <a:lnTo>
                    <a:pt x="32778" y="527050"/>
                  </a:lnTo>
                  <a:lnTo>
                    <a:pt x="33680" y="519430"/>
                  </a:lnTo>
                  <a:lnTo>
                    <a:pt x="34632" y="520700"/>
                  </a:lnTo>
                  <a:lnTo>
                    <a:pt x="34378" y="519430"/>
                  </a:lnTo>
                  <a:lnTo>
                    <a:pt x="34124" y="518160"/>
                  </a:lnTo>
                  <a:lnTo>
                    <a:pt x="31330" y="504190"/>
                  </a:lnTo>
                  <a:lnTo>
                    <a:pt x="29616" y="496570"/>
                  </a:lnTo>
                  <a:lnTo>
                    <a:pt x="28676" y="487680"/>
                  </a:lnTo>
                  <a:lnTo>
                    <a:pt x="28041" y="480060"/>
                  </a:lnTo>
                  <a:lnTo>
                    <a:pt x="29883" y="473710"/>
                  </a:lnTo>
                  <a:lnTo>
                    <a:pt x="25082" y="472440"/>
                  </a:lnTo>
                  <a:lnTo>
                    <a:pt x="27305" y="467360"/>
                  </a:lnTo>
                  <a:lnTo>
                    <a:pt x="2286" y="467360"/>
                  </a:lnTo>
                  <a:lnTo>
                    <a:pt x="0" y="467360"/>
                  </a:lnTo>
                  <a:lnTo>
                    <a:pt x="165" y="472440"/>
                  </a:lnTo>
                  <a:lnTo>
                    <a:pt x="9194" y="473710"/>
                  </a:lnTo>
                  <a:lnTo>
                    <a:pt x="10134" y="480060"/>
                  </a:lnTo>
                  <a:lnTo>
                    <a:pt x="5702" y="482600"/>
                  </a:lnTo>
                  <a:lnTo>
                    <a:pt x="6527" y="488950"/>
                  </a:lnTo>
                  <a:lnTo>
                    <a:pt x="6261" y="495300"/>
                  </a:lnTo>
                  <a:lnTo>
                    <a:pt x="6654" y="500380"/>
                  </a:lnTo>
                  <a:lnTo>
                    <a:pt x="7429" y="506730"/>
                  </a:lnTo>
                  <a:lnTo>
                    <a:pt x="8750" y="513080"/>
                  </a:lnTo>
                  <a:lnTo>
                    <a:pt x="12090" y="518160"/>
                  </a:lnTo>
                  <a:lnTo>
                    <a:pt x="9994" y="518160"/>
                  </a:lnTo>
                  <a:lnTo>
                    <a:pt x="17818" y="535940"/>
                  </a:lnTo>
                  <a:lnTo>
                    <a:pt x="13766" y="537210"/>
                  </a:lnTo>
                  <a:lnTo>
                    <a:pt x="21031" y="547370"/>
                  </a:lnTo>
                  <a:lnTo>
                    <a:pt x="25476" y="553720"/>
                  </a:lnTo>
                  <a:lnTo>
                    <a:pt x="22212" y="553720"/>
                  </a:lnTo>
                  <a:lnTo>
                    <a:pt x="27952" y="557530"/>
                  </a:lnTo>
                  <a:lnTo>
                    <a:pt x="29006" y="556260"/>
                  </a:lnTo>
                  <a:lnTo>
                    <a:pt x="32842" y="563880"/>
                  </a:lnTo>
                  <a:lnTo>
                    <a:pt x="33134" y="565150"/>
                  </a:lnTo>
                  <a:lnTo>
                    <a:pt x="31267" y="566343"/>
                  </a:lnTo>
                  <a:lnTo>
                    <a:pt x="31711" y="570230"/>
                  </a:lnTo>
                  <a:lnTo>
                    <a:pt x="35496" y="566420"/>
                  </a:lnTo>
                  <a:lnTo>
                    <a:pt x="37211" y="574040"/>
                  </a:lnTo>
                  <a:lnTo>
                    <a:pt x="34213" y="572770"/>
                  </a:lnTo>
                  <a:lnTo>
                    <a:pt x="36779" y="577850"/>
                  </a:lnTo>
                  <a:lnTo>
                    <a:pt x="37528" y="576580"/>
                  </a:lnTo>
                  <a:lnTo>
                    <a:pt x="41109" y="579120"/>
                  </a:lnTo>
                  <a:lnTo>
                    <a:pt x="44018" y="581660"/>
                  </a:lnTo>
                  <a:lnTo>
                    <a:pt x="45554" y="590550"/>
                  </a:lnTo>
                  <a:lnTo>
                    <a:pt x="43789" y="591820"/>
                  </a:lnTo>
                  <a:lnTo>
                    <a:pt x="45720" y="591820"/>
                  </a:lnTo>
                  <a:lnTo>
                    <a:pt x="49466" y="594360"/>
                  </a:lnTo>
                  <a:lnTo>
                    <a:pt x="50660" y="596900"/>
                  </a:lnTo>
                  <a:lnTo>
                    <a:pt x="50012" y="598170"/>
                  </a:lnTo>
                  <a:lnTo>
                    <a:pt x="48120" y="596900"/>
                  </a:lnTo>
                  <a:lnTo>
                    <a:pt x="51562" y="606221"/>
                  </a:lnTo>
                  <a:lnTo>
                    <a:pt x="49961" y="607060"/>
                  </a:lnTo>
                  <a:lnTo>
                    <a:pt x="53098" y="613410"/>
                  </a:lnTo>
                  <a:lnTo>
                    <a:pt x="46951" y="610870"/>
                  </a:lnTo>
                  <a:lnTo>
                    <a:pt x="51447" y="614680"/>
                  </a:lnTo>
                  <a:lnTo>
                    <a:pt x="60921" y="619760"/>
                  </a:lnTo>
                  <a:lnTo>
                    <a:pt x="63576" y="624840"/>
                  </a:lnTo>
                  <a:lnTo>
                    <a:pt x="63500" y="626110"/>
                  </a:lnTo>
                  <a:lnTo>
                    <a:pt x="62623" y="626110"/>
                  </a:lnTo>
                  <a:lnTo>
                    <a:pt x="63284" y="627380"/>
                  </a:lnTo>
                  <a:lnTo>
                    <a:pt x="64287" y="628650"/>
                  </a:lnTo>
                  <a:lnTo>
                    <a:pt x="65417" y="629920"/>
                  </a:lnTo>
                  <a:lnTo>
                    <a:pt x="66281" y="631190"/>
                  </a:lnTo>
                  <a:lnTo>
                    <a:pt x="66789" y="632460"/>
                  </a:lnTo>
                  <a:lnTo>
                    <a:pt x="67932" y="635000"/>
                  </a:lnTo>
                  <a:lnTo>
                    <a:pt x="66548" y="636270"/>
                  </a:lnTo>
                  <a:lnTo>
                    <a:pt x="71882" y="641350"/>
                  </a:lnTo>
                  <a:lnTo>
                    <a:pt x="73939" y="643890"/>
                  </a:lnTo>
                  <a:lnTo>
                    <a:pt x="76174" y="641350"/>
                  </a:lnTo>
                  <a:lnTo>
                    <a:pt x="78574" y="645160"/>
                  </a:lnTo>
                  <a:lnTo>
                    <a:pt x="78105" y="641350"/>
                  </a:lnTo>
                  <a:lnTo>
                    <a:pt x="77266" y="640080"/>
                  </a:lnTo>
                  <a:lnTo>
                    <a:pt x="75742" y="638810"/>
                  </a:lnTo>
                  <a:lnTo>
                    <a:pt x="75361" y="638810"/>
                  </a:lnTo>
                  <a:lnTo>
                    <a:pt x="74955" y="637540"/>
                  </a:lnTo>
                  <a:lnTo>
                    <a:pt x="73520" y="636270"/>
                  </a:lnTo>
                  <a:lnTo>
                    <a:pt x="72517" y="635000"/>
                  </a:lnTo>
                  <a:lnTo>
                    <a:pt x="71513" y="633730"/>
                  </a:lnTo>
                  <a:lnTo>
                    <a:pt x="71323" y="633488"/>
                  </a:lnTo>
                  <a:lnTo>
                    <a:pt x="71323" y="637540"/>
                  </a:lnTo>
                  <a:lnTo>
                    <a:pt x="71170" y="637540"/>
                  </a:lnTo>
                  <a:lnTo>
                    <a:pt x="70586" y="638810"/>
                  </a:lnTo>
                  <a:lnTo>
                    <a:pt x="69989" y="637540"/>
                  </a:lnTo>
                  <a:lnTo>
                    <a:pt x="68211" y="636270"/>
                  </a:lnTo>
                  <a:lnTo>
                    <a:pt x="68516" y="635000"/>
                  </a:lnTo>
                  <a:lnTo>
                    <a:pt x="69240" y="636270"/>
                  </a:lnTo>
                  <a:lnTo>
                    <a:pt x="70116" y="636270"/>
                  </a:lnTo>
                  <a:lnTo>
                    <a:pt x="71323" y="637540"/>
                  </a:lnTo>
                  <a:lnTo>
                    <a:pt x="71323" y="633488"/>
                  </a:lnTo>
                  <a:lnTo>
                    <a:pt x="69570" y="631190"/>
                  </a:lnTo>
                  <a:lnTo>
                    <a:pt x="72364" y="632460"/>
                  </a:lnTo>
                  <a:lnTo>
                    <a:pt x="75260" y="633730"/>
                  </a:lnTo>
                  <a:lnTo>
                    <a:pt x="76111" y="637133"/>
                  </a:lnTo>
                  <a:lnTo>
                    <a:pt x="74942" y="637133"/>
                  </a:lnTo>
                  <a:lnTo>
                    <a:pt x="75742" y="638022"/>
                  </a:lnTo>
                  <a:lnTo>
                    <a:pt x="75996" y="638238"/>
                  </a:lnTo>
                  <a:lnTo>
                    <a:pt x="76225" y="638289"/>
                  </a:lnTo>
                  <a:lnTo>
                    <a:pt x="76504" y="638594"/>
                  </a:lnTo>
                  <a:lnTo>
                    <a:pt x="76428" y="638073"/>
                  </a:lnTo>
                  <a:lnTo>
                    <a:pt x="76339" y="637590"/>
                  </a:lnTo>
                  <a:lnTo>
                    <a:pt x="83070" y="637540"/>
                  </a:lnTo>
                  <a:lnTo>
                    <a:pt x="82588" y="643890"/>
                  </a:lnTo>
                  <a:lnTo>
                    <a:pt x="86347" y="652780"/>
                  </a:lnTo>
                  <a:lnTo>
                    <a:pt x="85305" y="655320"/>
                  </a:lnTo>
                  <a:lnTo>
                    <a:pt x="91668" y="660400"/>
                  </a:lnTo>
                  <a:lnTo>
                    <a:pt x="98171" y="666750"/>
                  </a:lnTo>
                  <a:lnTo>
                    <a:pt x="104775" y="670560"/>
                  </a:lnTo>
                  <a:lnTo>
                    <a:pt x="111429" y="671830"/>
                  </a:lnTo>
                  <a:lnTo>
                    <a:pt x="114033" y="674370"/>
                  </a:lnTo>
                  <a:lnTo>
                    <a:pt x="112661" y="675640"/>
                  </a:lnTo>
                  <a:lnTo>
                    <a:pt x="112801" y="676910"/>
                  </a:lnTo>
                  <a:lnTo>
                    <a:pt x="111188" y="676910"/>
                  </a:lnTo>
                  <a:lnTo>
                    <a:pt x="113804" y="678180"/>
                  </a:lnTo>
                  <a:lnTo>
                    <a:pt x="121386" y="685800"/>
                  </a:lnTo>
                  <a:lnTo>
                    <a:pt x="125133" y="684530"/>
                  </a:lnTo>
                  <a:lnTo>
                    <a:pt x="126149" y="687070"/>
                  </a:lnTo>
                  <a:lnTo>
                    <a:pt x="124891" y="687070"/>
                  </a:lnTo>
                  <a:lnTo>
                    <a:pt x="124345" y="688340"/>
                  </a:lnTo>
                  <a:lnTo>
                    <a:pt x="127495" y="690880"/>
                  </a:lnTo>
                  <a:lnTo>
                    <a:pt x="125653" y="690880"/>
                  </a:lnTo>
                  <a:lnTo>
                    <a:pt x="135178" y="699770"/>
                  </a:lnTo>
                  <a:lnTo>
                    <a:pt x="146596" y="706120"/>
                  </a:lnTo>
                  <a:lnTo>
                    <a:pt x="158267" y="711200"/>
                  </a:lnTo>
                  <a:lnTo>
                    <a:pt x="168579" y="722630"/>
                  </a:lnTo>
                  <a:lnTo>
                    <a:pt x="167678" y="721360"/>
                  </a:lnTo>
                  <a:lnTo>
                    <a:pt x="167208" y="720090"/>
                  </a:lnTo>
                  <a:lnTo>
                    <a:pt x="167373" y="720090"/>
                  </a:lnTo>
                  <a:lnTo>
                    <a:pt x="181864" y="731520"/>
                  </a:lnTo>
                  <a:lnTo>
                    <a:pt x="213804" y="751840"/>
                  </a:lnTo>
                  <a:lnTo>
                    <a:pt x="228155" y="763270"/>
                  </a:lnTo>
                  <a:lnTo>
                    <a:pt x="233426" y="768350"/>
                  </a:lnTo>
                  <a:lnTo>
                    <a:pt x="235432" y="765810"/>
                  </a:lnTo>
                  <a:lnTo>
                    <a:pt x="240042" y="767080"/>
                  </a:lnTo>
                  <a:lnTo>
                    <a:pt x="239598" y="769620"/>
                  </a:lnTo>
                  <a:lnTo>
                    <a:pt x="247726" y="770890"/>
                  </a:lnTo>
                  <a:lnTo>
                    <a:pt x="253936" y="774700"/>
                  </a:lnTo>
                  <a:lnTo>
                    <a:pt x="258775" y="779780"/>
                  </a:lnTo>
                  <a:lnTo>
                    <a:pt x="264312" y="784860"/>
                  </a:lnTo>
                  <a:lnTo>
                    <a:pt x="272592" y="788670"/>
                  </a:lnTo>
                  <a:lnTo>
                    <a:pt x="272262" y="784860"/>
                  </a:lnTo>
                  <a:lnTo>
                    <a:pt x="276072" y="787400"/>
                  </a:lnTo>
                  <a:lnTo>
                    <a:pt x="285661" y="791210"/>
                  </a:lnTo>
                  <a:lnTo>
                    <a:pt x="284683" y="792480"/>
                  </a:lnTo>
                  <a:lnTo>
                    <a:pt x="286169" y="792480"/>
                  </a:lnTo>
                  <a:lnTo>
                    <a:pt x="287172" y="793750"/>
                  </a:lnTo>
                  <a:lnTo>
                    <a:pt x="286448" y="795020"/>
                  </a:lnTo>
                  <a:lnTo>
                    <a:pt x="297789" y="798830"/>
                  </a:lnTo>
                  <a:lnTo>
                    <a:pt x="300240" y="801370"/>
                  </a:lnTo>
                  <a:lnTo>
                    <a:pt x="299554" y="803910"/>
                  </a:lnTo>
                  <a:lnTo>
                    <a:pt x="299618" y="806450"/>
                  </a:lnTo>
                  <a:lnTo>
                    <a:pt x="304317" y="810260"/>
                  </a:lnTo>
                  <a:lnTo>
                    <a:pt x="308813" y="811530"/>
                  </a:lnTo>
                  <a:lnTo>
                    <a:pt x="318643" y="811530"/>
                  </a:lnTo>
                  <a:lnTo>
                    <a:pt x="317639" y="810260"/>
                  </a:lnTo>
                  <a:lnTo>
                    <a:pt x="315988" y="808990"/>
                  </a:lnTo>
                  <a:lnTo>
                    <a:pt x="313855" y="806450"/>
                  </a:lnTo>
                  <a:lnTo>
                    <a:pt x="314566" y="805180"/>
                  </a:lnTo>
                  <a:lnTo>
                    <a:pt x="318528" y="806373"/>
                  </a:lnTo>
                  <a:lnTo>
                    <a:pt x="318096" y="806932"/>
                  </a:lnTo>
                  <a:lnTo>
                    <a:pt x="317817" y="807440"/>
                  </a:lnTo>
                  <a:lnTo>
                    <a:pt x="319659" y="806259"/>
                  </a:lnTo>
                  <a:lnTo>
                    <a:pt x="319112" y="806094"/>
                  </a:lnTo>
                  <a:lnTo>
                    <a:pt x="319862" y="805180"/>
                  </a:lnTo>
                  <a:lnTo>
                    <a:pt x="321970" y="802640"/>
                  </a:lnTo>
                  <a:lnTo>
                    <a:pt x="327406" y="798830"/>
                  </a:lnTo>
                  <a:close/>
                </a:path>
                <a:path w="1099820" h="811529">
                  <a:moveTo>
                    <a:pt x="338391" y="795540"/>
                  </a:moveTo>
                  <a:lnTo>
                    <a:pt x="337108" y="793584"/>
                  </a:lnTo>
                  <a:lnTo>
                    <a:pt x="336842" y="793242"/>
                  </a:lnTo>
                  <a:lnTo>
                    <a:pt x="338391" y="795540"/>
                  </a:lnTo>
                  <a:close/>
                </a:path>
                <a:path w="1099820" h="811529">
                  <a:moveTo>
                    <a:pt x="382993" y="48260"/>
                  </a:moveTo>
                  <a:lnTo>
                    <a:pt x="382295" y="48260"/>
                  </a:lnTo>
                  <a:lnTo>
                    <a:pt x="382257" y="48475"/>
                  </a:lnTo>
                  <a:lnTo>
                    <a:pt x="382993" y="48260"/>
                  </a:lnTo>
                  <a:close/>
                </a:path>
                <a:path w="1099820" h="811529">
                  <a:moveTo>
                    <a:pt x="403479" y="40474"/>
                  </a:moveTo>
                  <a:lnTo>
                    <a:pt x="401104" y="40627"/>
                  </a:lnTo>
                  <a:lnTo>
                    <a:pt x="401396" y="40792"/>
                  </a:lnTo>
                  <a:lnTo>
                    <a:pt x="401764" y="40881"/>
                  </a:lnTo>
                  <a:lnTo>
                    <a:pt x="402094" y="41008"/>
                  </a:lnTo>
                  <a:lnTo>
                    <a:pt x="402526" y="40843"/>
                  </a:lnTo>
                  <a:lnTo>
                    <a:pt x="403034" y="40652"/>
                  </a:lnTo>
                  <a:lnTo>
                    <a:pt x="403479" y="40474"/>
                  </a:lnTo>
                  <a:close/>
                </a:path>
                <a:path w="1099820" h="811529">
                  <a:moveTo>
                    <a:pt x="412470" y="37782"/>
                  </a:moveTo>
                  <a:lnTo>
                    <a:pt x="411988" y="33845"/>
                  </a:lnTo>
                  <a:lnTo>
                    <a:pt x="408406" y="35877"/>
                  </a:lnTo>
                  <a:lnTo>
                    <a:pt x="410324" y="38989"/>
                  </a:lnTo>
                  <a:lnTo>
                    <a:pt x="412470" y="37782"/>
                  </a:lnTo>
                  <a:close/>
                </a:path>
                <a:path w="1099820" h="811529">
                  <a:moveTo>
                    <a:pt x="439293" y="35560"/>
                  </a:moveTo>
                  <a:lnTo>
                    <a:pt x="439064" y="34290"/>
                  </a:lnTo>
                  <a:lnTo>
                    <a:pt x="438823" y="35560"/>
                  </a:lnTo>
                  <a:lnTo>
                    <a:pt x="439293" y="35560"/>
                  </a:lnTo>
                  <a:close/>
                </a:path>
                <a:path w="1099820" h="811529">
                  <a:moveTo>
                    <a:pt x="444855" y="29654"/>
                  </a:moveTo>
                  <a:lnTo>
                    <a:pt x="444652" y="29502"/>
                  </a:lnTo>
                  <a:lnTo>
                    <a:pt x="443191" y="30264"/>
                  </a:lnTo>
                  <a:lnTo>
                    <a:pt x="443369" y="30391"/>
                  </a:lnTo>
                  <a:lnTo>
                    <a:pt x="443534" y="30467"/>
                  </a:lnTo>
                  <a:lnTo>
                    <a:pt x="443750" y="30518"/>
                  </a:lnTo>
                  <a:lnTo>
                    <a:pt x="444207" y="29984"/>
                  </a:lnTo>
                  <a:lnTo>
                    <a:pt x="444855" y="29654"/>
                  </a:lnTo>
                  <a:close/>
                </a:path>
                <a:path w="1099820" h="811529">
                  <a:moveTo>
                    <a:pt x="446303" y="29819"/>
                  </a:moveTo>
                  <a:lnTo>
                    <a:pt x="444919" y="29629"/>
                  </a:lnTo>
                  <a:lnTo>
                    <a:pt x="445122" y="29845"/>
                  </a:lnTo>
                  <a:lnTo>
                    <a:pt x="446303" y="29819"/>
                  </a:lnTo>
                  <a:close/>
                </a:path>
                <a:path w="1099820" h="811529">
                  <a:moveTo>
                    <a:pt x="449757" y="54292"/>
                  </a:moveTo>
                  <a:lnTo>
                    <a:pt x="442620" y="55410"/>
                  </a:lnTo>
                  <a:lnTo>
                    <a:pt x="444665" y="55270"/>
                  </a:lnTo>
                  <a:lnTo>
                    <a:pt x="447243" y="54851"/>
                  </a:lnTo>
                  <a:lnTo>
                    <a:pt x="449757" y="54292"/>
                  </a:lnTo>
                  <a:close/>
                </a:path>
                <a:path w="1099820" h="811529">
                  <a:moveTo>
                    <a:pt x="450545" y="54114"/>
                  </a:moveTo>
                  <a:lnTo>
                    <a:pt x="449757" y="54292"/>
                  </a:lnTo>
                  <a:lnTo>
                    <a:pt x="450545" y="54165"/>
                  </a:lnTo>
                  <a:close/>
                </a:path>
                <a:path w="1099820" h="811529">
                  <a:moveTo>
                    <a:pt x="460451" y="25400"/>
                  </a:moveTo>
                  <a:lnTo>
                    <a:pt x="457403" y="26670"/>
                  </a:lnTo>
                  <a:lnTo>
                    <a:pt x="454571" y="26670"/>
                  </a:lnTo>
                  <a:lnTo>
                    <a:pt x="454825" y="27876"/>
                  </a:lnTo>
                  <a:lnTo>
                    <a:pt x="460451" y="25400"/>
                  </a:lnTo>
                  <a:close/>
                </a:path>
                <a:path w="1099820" h="811529">
                  <a:moveTo>
                    <a:pt x="490766" y="18072"/>
                  </a:moveTo>
                  <a:lnTo>
                    <a:pt x="490664" y="17754"/>
                  </a:lnTo>
                  <a:lnTo>
                    <a:pt x="490334" y="17424"/>
                  </a:lnTo>
                  <a:lnTo>
                    <a:pt x="489369" y="16929"/>
                  </a:lnTo>
                  <a:lnTo>
                    <a:pt x="489686" y="17437"/>
                  </a:lnTo>
                  <a:lnTo>
                    <a:pt x="490220" y="17754"/>
                  </a:lnTo>
                  <a:lnTo>
                    <a:pt x="490766" y="18072"/>
                  </a:lnTo>
                  <a:close/>
                </a:path>
                <a:path w="1099820" h="811529">
                  <a:moveTo>
                    <a:pt x="527227" y="39370"/>
                  </a:moveTo>
                  <a:lnTo>
                    <a:pt x="527164" y="37604"/>
                  </a:lnTo>
                  <a:lnTo>
                    <a:pt x="523582" y="38773"/>
                  </a:lnTo>
                  <a:lnTo>
                    <a:pt x="527227" y="39370"/>
                  </a:lnTo>
                  <a:close/>
                </a:path>
                <a:path w="1099820" h="811529">
                  <a:moveTo>
                    <a:pt x="545172" y="35369"/>
                  </a:moveTo>
                  <a:lnTo>
                    <a:pt x="543737" y="35560"/>
                  </a:lnTo>
                  <a:lnTo>
                    <a:pt x="544791" y="35560"/>
                  </a:lnTo>
                  <a:lnTo>
                    <a:pt x="545172" y="35369"/>
                  </a:lnTo>
                  <a:close/>
                </a:path>
                <a:path w="1099820" h="811529">
                  <a:moveTo>
                    <a:pt x="545934" y="15900"/>
                  </a:moveTo>
                  <a:lnTo>
                    <a:pt x="545388" y="15240"/>
                  </a:lnTo>
                  <a:lnTo>
                    <a:pt x="545134" y="16217"/>
                  </a:lnTo>
                  <a:lnTo>
                    <a:pt x="545312" y="16332"/>
                  </a:lnTo>
                  <a:lnTo>
                    <a:pt x="545934" y="15900"/>
                  </a:lnTo>
                  <a:close/>
                </a:path>
                <a:path w="1099820" h="811529">
                  <a:moveTo>
                    <a:pt x="572897" y="12700"/>
                  </a:moveTo>
                  <a:lnTo>
                    <a:pt x="570179" y="12700"/>
                  </a:lnTo>
                  <a:lnTo>
                    <a:pt x="570687" y="13970"/>
                  </a:lnTo>
                  <a:lnTo>
                    <a:pt x="571411" y="13970"/>
                  </a:lnTo>
                  <a:lnTo>
                    <a:pt x="572897" y="12700"/>
                  </a:lnTo>
                  <a:close/>
                </a:path>
                <a:path w="1099820" h="811529">
                  <a:moveTo>
                    <a:pt x="575348" y="10312"/>
                  </a:moveTo>
                  <a:lnTo>
                    <a:pt x="573189" y="10096"/>
                  </a:lnTo>
                  <a:lnTo>
                    <a:pt x="574065" y="10312"/>
                  </a:lnTo>
                  <a:lnTo>
                    <a:pt x="574738" y="10337"/>
                  </a:lnTo>
                  <a:lnTo>
                    <a:pt x="575348" y="10312"/>
                  </a:lnTo>
                  <a:close/>
                </a:path>
                <a:path w="1099820" h="811529">
                  <a:moveTo>
                    <a:pt x="578853" y="30975"/>
                  </a:moveTo>
                  <a:lnTo>
                    <a:pt x="578535" y="31026"/>
                  </a:lnTo>
                  <a:lnTo>
                    <a:pt x="578205" y="31089"/>
                  </a:lnTo>
                  <a:lnTo>
                    <a:pt x="577913" y="31203"/>
                  </a:lnTo>
                  <a:lnTo>
                    <a:pt x="575741" y="32016"/>
                  </a:lnTo>
                  <a:lnTo>
                    <a:pt x="577240" y="31635"/>
                  </a:lnTo>
                  <a:lnTo>
                    <a:pt x="578853" y="30975"/>
                  </a:lnTo>
                  <a:close/>
                </a:path>
                <a:path w="1099820" h="811529">
                  <a:moveTo>
                    <a:pt x="590448" y="3810"/>
                  </a:moveTo>
                  <a:lnTo>
                    <a:pt x="588098" y="3810"/>
                  </a:lnTo>
                  <a:lnTo>
                    <a:pt x="590118" y="4521"/>
                  </a:lnTo>
                  <a:lnTo>
                    <a:pt x="590448" y="3810"/>
                  </a:lnTo>
                  <a:close/>
                </a:path>
                <a:path w="1099820" h="811529">
                  <a:moveTo>
                    <a:pt x="605853" y="1473"/>
                  </a:moveTo>
                  <a:lnTo>
                    <a:pt x="605104" y="1587"/>
                  </a:lnTo>
                  <a:lnTo>
                    <a:pt x="604329" y="1854"/>
                  </a:lnTo>
                  <a:lnTo>
                    <a:pt x="604469" y="1879"/>
                  </a:lnTo>
                  <a:lnTo>
                    <a:pt x="605853" y="1473"/>
                  </a:lnTo>
                  <a:close/>
                </a:path>
                <a:path w="1099820" h="811529">
                  <a:moveTo>
                    <a:pt x="625995" y="26670"/>
                  </a:moveTo>
                  <a:lnTo>
                    <a:pt x="625817" y="26377"/>
                  </a:lnTo>
                  <a:lnTo>
                    <a:pt x="624052" y="26670"/>
                  </a:lnTo>
                  <a:lnTo>
                    <a:pt x="625995" y="26670"/>
                  </a:lnTo>
                  <a:close/>
                </a:path>
                <a:path w="1099820" h="811529">
                  <a:moveTo>
                    <a:pt x="626414" y="2540"/>
                  </a:moveTo>
                  <a:lnTo>
                    <a:pt x="624192" y="1270"/>
                  </a:lnTo>
                  <a:lnTo>
                    <a:pt x="621411" y="1270"/>
                  </a:lnTo>
                  <a:lnTo>
                    <a:pt x="623773" y="0"/>
                  </a:lnTo>
                  <a:lnTo>
                    <a:pt x="619848" y="1270"/>
                  </a:lnTo>
                  <a:lnTo>
                    <a:pt x="617486" y="1270"/>
                  </a:lnTo>
                  <a:lnTo>
                    <a:pt x="618680" y="2540"/>
                  </a:lnTo>
                  <a:lnTo>
                    <a:pt x="626414" y="2540"/>
                  </a:lnTo>
                  <a:close/>
                </a:path>
                <a:path w="1099820" h="811529">
                  <a:moveTo>
                    <a:pt x="656323" y="4406"/>
                  </a:moveTo>
                  <a:lnTo>
                    <a:pt x="655713" y="4076"/>
                  </a:lnTo>
                  <a:lnTo>
                    <a:pt x="655091" y="3898"/>
                  </a:lnTo>
                  <a:lnTo>
                    <a:pt x="654710" y="4165"/>
                  </a:lnTo>
                  <a:lnTo>
                    <a:pt x="655307" y="4267"/>
                  </a:lnTo>
                  <a:lnTo>
                    <a:pt x="655802" y="4343"/>
                  </a:lnTo>
                  <a:lnTo>
                    <a:pt x="656323" y="4406"/>
                  </a:lnTo>
                  <a:close/>
                </a:path>
                <a:path w="1099820" h="811529">
                  <a:moveTo>
                    <a:pt x="675640" y="3810"/>
                  </a:moveTo>
                  <a:lnTo>
                    <a:pt x="672096" y="4762"/>
                  </a:lnTo>
                  <a:lnTo>
                    <a:pt x="669099" y="3810"/>
                  </a:lnTo>
                  <a:lnTo>
                    <a:pt x="666838" y="5080"/>
                  </a:lnTo>
                  <a:lnTo>
                    <a:pt x="670915" y="5080"/>
                  </a:lnTo>
                  <a:lnTo>
                    <a:pt x="673100" y="5080"/>
                  </a:lnTo>
                  <a:lnTo>
                    <a:pt x="673608" y="5080"/>
                  </a:lnTo>
                  <a:lnTo>
                    <a:pt x="675640" y="3810"/>
                  </a:lnTo>
                  <a:close/>
                </a:path>
                <a:path w="1099820" h="811529">
                  <a:moveTo>
                    <a:pt x="692188" y="21818"/>
                  </a:moveTo>
                  <a:lnTo>
                    <a:pt x="690486" y="21564"/>
                  </a:lnTo>
                  <a:lnTo>
                    <a:pt x="688479" y="21158"/>
                  </a:lnTo>
                  <a:lnTo>
                    <a:pt x="686727" y="21577"/>
                  </a:lnTo>
                  <a:lnTo>
                    <a:pt x="688809" y="22275"/>
                  </a:lnTo>
                  <a:lnTo>
                    <a:pt x="690562" y="22212"/>
                  </a:lnTo>
                  <a:lnTo>
                    <a:pt x="692188" y="21818"/>
                  </a:lnTo>
                  <a:close/>
                </a:path>
                <a:path w="1099820" h="811529">
                  <a:moveTo>
                    <a:pt x="696048" y="21577"/>
                  </a:moveTo>
                  <a:close/>
                </a:path>
                <a:path w="1099820" h="811529">
                  <a:moveTo>
                    <a:pt x="722198" y="7912"/>
                  </a:moveTo>
                  <a:lnTo>
                    <a:pt x="717448" y="6350"/>
                  </a:lnTo>
                  <a:lnTo>
                    <a:pt x="713727" y="8890"/>
                  </a:lnTo>
                  <a:lnTo>
                    <a:pt x="722198" y="7912"/>
                  </a:lnTo>
                  <a:close/>
                </a:path>
                <a:path w="1099820" h="811529">
                  <a:moveTo>
                    <a:pt x="724712" y="7620"/>
                  </a:moveTo>
                  <a:lnTo>
                    <a:pt x="722198" y="7912"/>
                  </a:lnTo>
                  <a:lnTo>
                    <a:pt x="723938" y="8483"/>
                  </a:lnTo>
                  <a:lnTo>
                    <a:pt x="724712" y="7620"/>
                  </a:lnTo>
                  <a:close/>
                </a:path>
                <a:path w="1099820" h="811529">
                  <a:moveTo>
                    <a:pt x="728522" y="4013"/>
                  </a:moveTo>
                  <a:lnTo>
                    <a:pt x="726541" y="4229"/>
                  </a:lnTo>
                  <a:lnTo>
                    <a:pt x="724560" y="4330"/>
                  </a:lnTo>
                  <a:lnTo>
                    <a:pt x="722579" y="4635"/>
                  </a:lnTo>
                  <a:lnTo>
                    <a:pt x="724039" y="4457"/>
                  </a:lnTo>
                  <a:lnTo>
                    <a:pt x="725500" y="4394"/>
                  </a:lnTo>
                  <a:lnTo>
                    <a:pt x="726960" y="4292"/>
                  </a:lnTo>
                  <a:lnTo>
                    <a:pt x="728522" y="4013"/>
                  </a:lnTo>
                  <a:close/>
                </a:path>
                <a:path w="1099820" h="811529">
                  <a:moveTo>
                    <a:pt x="761619" y="29210"/>
                  </a:moveTo>
                  <a:lnTo>
                    <a:pt x="751649" y="25400"/>
                  </a:lnTo>
                  <a:lnTo>
                    <a:pt x="751840" y="25692"/>
                  </a:lnTo>
                  <a:lnTo>
                    <a:pt x="746912" y="26123"/>
                  </a:lnTo>
                  <a:lnTo>
                    <a:pt x="750138" y="28143"/>
                  </a:lnTo>
                  <a:lnTo>
                    <a:pt x="751890" y="25768"/>
                  </a:lnTo>
                  <a:lnTo>
                    <a:pt x="754303" y="29210"/>
                  </a:lnTo>
                  <a:lnTo>
                    <a:pt x="761619" y="29210"/>
                  </a:lnTo>
                  <a:close/>
                </a:path>
                <a:path w="1099820" h="811529">
                  <a:moveTo>
                    <a:pt x="784910" y="13309"/>
                  </a:moveTo>
                  <a:lnTo>
                    <a:pt x="784783" y="13258"/>
                  </a:lnTo>
                  <a:lnTo>
                    <a:pt x="784301" y="14986"/>
                  </a:lnTo>
                  <a:lnTo>
                    <a:pt x="784910" y="13309"/>
                  </a:lnTo>
                  <a:close/>
                </a:path>
                <a:path w="1099820" h="811529">
                  <a:moveTo>
                    <a:pt x="785075" y="12204"/>
                  </a:moveTo>
                  <a:lnTo>
                    <a:pt x="781519" y="12192"/>
                  </a:lnTo>
                  <a:lnTo>
                    <a:pt x="784783" y="13258"/>
                  </a:lnTo>
                  <a:lnTo>
                    <a:pt x="785075" y="12204"/>
                  </a:lnTo>
                  <a:close/>
                </a:path>
                <a:path w="1099820" h="811529">
                  <a:moveTo>
                    <a:pt x="809231" y="20320"/>
                  </a:moveTo>
                  <a:lnTo>
                    <a:pt x="802462" y="20320"/>
                  </a:lnTo>
                  <a:lnTo>
                    <a:pt x="794435" y="19050"/>
                  </a:lnTo>
                  <a:lnTo>
                    <a:pt x="789457" y="20320"/>
                  </a:lnTo>
                  <a:lnTo>
                    <a:pt x="787501" y="20320"/>
                  </a:lnTo>
                  <a:lnTo>
                    <a:pt x="785088" y="17780"/>
                  </a:lnTo>
                  <a:lnTo>
                    <a:pt x="786066" y="16510"/>
                  </a:lnTo>
                  <a:lnTo>
                    <a:pt x="780923" y="17780"/>
                  </a:lnTo>
                  <a:lnTo>
                    <a:pt x="780237" y="17780"/>
                  </a:lnTo>
                  <a:lnTo>
                    <a:pt x="773137" y="15240"/>
                  </a:lnTo>
                  <a:lnTo>
                    <a:pt x="775449" y="14681"/>
                  </a:lnTo>
                  <a:lnTo>
                    <a:pt x="778484" y="15240"/>
                  </a:lnTo>
                  <a:lnTo>
                    <a:pt x="776452" y="14439"/>
                  </a:lnTo>
                  <a:lnTo>
                    <a:pt x="778421" y="13970"/>
                  </a:lnTo>
                  <a:lnTo>
                    <a:pt x="775258" y="13970"/>
                  </a:lnTo>
                  <a:lnTo>
                    <a:pt x="772033" y="12700"/>
                  </a:lnTo>
                  <a:lnTo>
                    <a:pt x="770712" y="11430"/>
                  </a:lnTo>
                  <a:lnTo>
                    <a:pt x="763346" y="13970"/>
                  </a:lnTo>
                  <a:lnTo>
                    <a:pt x="764692" y="12700"/>
                  </a:lnTo>
                  <a:lnTo>
                    <a:pt x="766025" y="11430"/>
                  </a:lnTo>
                  <a:lnTo>
                    <a:pt x="758685" y="10160"/>
                  </a:lnTo>
                  <a:lnTo>
                    <a:pt x="755484" y="10160"/>
                  </a:lnTo>
                  <a:lnTo>
                    <a:pt x="759929" y="12700"/>
                  </a:lnTo>
                  <a:lnTo>
                    <a:pt x="756373" y="12700"/>
                  </a:lnTo>
                  <a:lnTo>
                    <a:pt x="750201" y="11430"/>
                  </a:lnTo>
                  <a:lnTo>
                    <a:pt x="751535" y="8890"/>
                  </a:lnTo>
                  <a:lnTo>
                    <a:pt x="752195" y="7620"/>
                  </a:lnTo>
                  <a:lnTo>
                    <a:pt x="742556" y="6350"/>
                  </a:lnTo>
                  <a:lnTo>
                    <a:pt x="733552" y="7620"/>
                  </a:lnTo>
                  <a:lnTo>
                    <a:pt x="725170" y="8890"/>
                  </a:lnTo>
                  <a:lnTo>
                    <a:pt x="723938" y="8483"/>
                  </a:lnTo>
                  <a:lnTo>
                    <a:pt x="721334" y="11430"/>
                  </a:lnTo>
                  <a:lnTo>
                    <a:pt x="715175" y="10160"/>
                  </a:lnTo>
                  <a:lnTo>
                    <a:pt x="708914" y="5080"/>
                  </a:lnTo>
                  <a:lnTo>
                    <a:pt x="706932" y="5080"/>
                  </a:lnTo>
                  <a:lnTo>
                    <a:pt x="698449" y="2540"/>
                  </a:lnTo>
                  <a:lnTo>
                    <a:pt x="698779" y="10160"/>
                  </a:lnTo>
                  <a:lnTo>
                    <a:pt x="689889" y="7620"/>
                  </a:lnTo>
                  <a:lnTo>
                    <a:pt x="691019" y="8890"/>
                  </a:lnTo>
                  <a:lnTo>
                    <a:pt x="691984" y="12700"/>
                  </a:lnTo>
                  <a:lnTo>
                    <a:pt x="685330" y="13970"/>
                  </a:lnTo>
                  <a:lnTo>
                    <a:pt x="679157" y="12700"/>
                  </a:lnTo>
                  <a:lnTo>
                    <a:pt x="678472" y="10160"/>
                  </a:lnTo>
                  <a:lnTo>
                    <a:pt x="677786" y="7620"/>
                  </a:lnTo>
                  <a:lnTo>
                    <a:pt x="682675" y="7620"/>
                  </a:lnTo>
                  <a:lnTo>
                    <a:pt x="681799" y="7797"/>
                  </a:lnTo>
                  <a:lnTo>
                    <a:pt x="682066" y="8128"/>
                  </a:lnTo>
                  <a:lnTo>
                    <a:pt x="683285" y="8077"/>
                  </a:lnTo>
                  <a:lnTo>
                    <a:pt x="683806" y="7734"/>
                  </a:lnTo>
                  <a:lnTo>
                    <a:pt x="688543" y="7620"/>
                  </a:lnTo>
                  <a:lnTo>
                    <a:pt x="687324" y="6350"/>
                  </a:lnTo>
                  <a:lnTo>
                    <a:pt x="685279" y="6350"/>
                  </a:lnTo>
                  <a:lnTo>
                    <a:pt x="677087" y="6350"/>
                  </a:lnTo>
                  <a:lnTo>
                    <a:pt x="664578" y="6350"/>
                  </a:lnTo>
                  <a:lnTo>
                    <a:pt x="657644" y="6350"/>
                  </a:lnTo>
                  <a:lnTo>
                    <a:pt x="658863" y="7620"/>
                  </a:lnTo>
                  <a:lnTo>
                    <a:pt x="649363" y="7620"/>
                  </a:lnTo>
                  <a:lnTo>
                    <a:pt x="647966" y="8890"/>
                  </a:lnTo>
                  <a:lnTo>
                    <a:pt x="644131" y="10160"/>
                  </a:lnTo>
                  <a:lnTo>
                    <a:pt x="639445" y="8890"/>
                  </a:lnTo>
                  <a:lnTo>
                    <a:pt x="641527" y="7620"/>
                  </a:lnTo>
                  <a:lnTo>
                    <a:pt x="645680" y="5080"/>
                  </a:lnTo>
                  <a:lnTo>
                    <a:pt x="637489" y="7620"/>
                  </a:lnTo>
                  <a:lnTo>
                    <a:pt x="632421" y="6350"/>
                  </a:lnTo>
                  <a:lnTo>
                    <a:pt x="634365" y="5080"/>
                  </a:lnTo>
                  <a:lnTo>
                    <a:pt x="638302" y="2540"/>
                  </a:lnTo>
                  <a:lnTo>
                    <a:pt x="630847" y="5080"/>
                  </a:lnTo>
                  <a:lnTo>
                    <a:pt x="628624" y="3810"/>
                  </a:lnTo>
                  <a:lnTo>
                    <a:pt x="619874" y="3810"/>
                  </a:lnTo>
                  <a:lnTo>
                    <a:pt x="615556" y="3810"/>
                  </a:lnTo>
                  <a:lnTo>
                    <a:pt x="613232" y="3810"/>
                  </a:lnTo>
                  <a:lnTo>
                    <a:pt x="617588" y="6350"/>
                  </a:lnTo>
                  <a:lnTo>
                    <a:pt x="612940" y="8890"/>
                  </a:lnTo>
                  <a:lnTo>
                    <a:pt x="609790" y="7620"/>
                  </a:lnTo>
                  <a:lnTo>
                    <a:pt x="603631" y="11430"/>
                  </a:lnTo>
                  <a:lnTo>
                    <a:pt x="602767" y="8890"/>
                  </a:lnTo>
                  <a:lnTo>
                    <a:pt x="602348" y="7620"/>
                  </a:lnTo>
                  <a:lnTo>
                    <a:pt x="606412" y="7620"/>
                  </a:lnTo>
                  <a:lnTo>
                    <a:pt x="606412" y="6350"/>
                  </a:lnTo>
                  <a:lnTo>
                    <a:pt x="606120" y="3810"/>
                  </a:lnTo>
                  <a:lnTo>
                    <a:pt x="603402" y="3810"/>
                  </a:lnTo>
                  <a:lnTo>
                    <a:pt x="603034" y="2540"/>
                  </a:lnTo>
                  <a:lnTo>
                    <a:pt x="599516" y="2540"/>
                  </a:lnTo>
                  <a:lnTo>
                    <a:pt x="597509" y="3810"/>
                  </a:lnTo>
                  <a:lnTo>
                    <a:pt x="595477" y="6350"/>
                  </a:lnTo>
                  <a:lnTo>
                    <a:pt x="590613" y="7620"/>
                  </a:lnTo>
                  <a:lnTo>
                    <a:pt x="591693" y="5080"/>
                  </a:lnTo>
                  <a:lnTo>
                    <a:pt x="590118" y="4521"/>
                  </a:lnTo>
                  <a:lnTo>
                    <a:pt x="588645" y="7620"/>
                  </a:lnTo>
                  <a:lnTo>
                    <a:pt x="585203" y="8890"/>
                  </a:lnTo>
                  <a:lnTo>
                    <a:pt x="578916" y="7620"/>
                  </a:lnTo>
                  <a:lnTo>
                    <a:pt x="578586" y="11430"/>
                  </a:lnTo>
                  <a:lnTo>
                    <a:pt x="579094" y="11430"/>
                  </a:lnTo>
                  <a:lnTo>
                    <a:pt x="578015" y="13970"/>
                  </a:lnTo>
                  <a:lnTo>
                    <a:pt x="571411" y="13970"/>
                  </a:lnTo>
                  <a:lnTo>
                    <a:pt x="568452" y="16510"/>
                  </a:lnTo>
                  <a:lnTo>
                    <a:pt x="565785" y="13970"/>
                  </a:lnTo>
                  <a:lnTo>
                    <a:pt x="564451" y="12700"/>
                  </a:lnTo>
                  <a:lnTo>
                    <a:pt x="561784" y="10160"/>
                  </a:lnTo>
                  <a:lnTo>
                    <a:pt x="555358" y="12700"/>
                  </a:lnTo>
                  <a:lnTo>
                    <a:pt x="552119" y="11430"/>
                  </a:lnTo>
                  <a:lnTo>
                    <a:pt x="554647" y="8890"/>
                  </a:lnTo>
                  <a:lnTo>
                    <a:pt x="551853" y="8890"/>
                  </a:lnTo>
                  <a:lnTo>
                    <a:pt x="548741" y="9994"/>
                  </a:lnTo>
                  <a:lnTo>
                    <a:pt x="548741" y="13970"/>
                  </a:lnTo>
                  <a:lnTo>
                    <a:pt x="545934" y="15900"/>
                  </a:lnTo>
                  <a:lnTo>
                    <a:pt x="547497" y="17780"/>
                  </a:lnTo>
                  <a:lnTo>
                    <a:pt x="545579" y="16510"/>
                  </a:lnTo>
                  <a:lnTo>
                    <a:pt x="545312" y="16332"/>
                  </a:lnTo>
                  <a:lnTo>
                    <a:pt x="545058" y="16510"/>
                  </a:lnTo>
                  <a:lnTo>
                    <a:pt x="545134" y="16217"/>
                  </a:lnTo>
                  <a:lnTo>
                    <a:pt x="543217" y="14947"/>
                  </a:lnTo>
                  <a:lnTo>
                    <a:pt x="546354" y="13970"/>
                  </a:lnTo>
                  <a:lnTo>
                    <a:pt x="548741" y="13970"/>
                  </a:lnTo>
                  <a:lnTo>
                    <a:pt x="548741" y="9994"/>
                  </a:lnTo>
                  <a:lnTo>
                    <a:pt x="544639" y="11430"/>
                  </a:lnTo>
                  <a:lnTo>
                    <a:pt x="543445" y="6350"/>
                  </a:lnTo>
                  <a:lnTo>
                    <a:pt x="535838" y="10160"/>
                  </a:lnTo>
                  <a:lnTo>
                    <a:pt x="537819" y="12103"/>
                  </a:lnTo>
                  <a:lnTo>
                    <a:pt x="533552" y="15240"/>
                  </a:lnTo>
                  <a:lnTo>
                    <a:pt x="541972" y="12700"/>
                  </a:lnTo>
                  <a:lnTo>
                    <a:pt x="546176" y="11430"/>
                  </a:lnTo>
                  <a:lnTo>
                    <a:pt x="542010" y="14147"/>
                  </a:lnTo>
                  <a:lnTo>
                    <a:pt x="541743" y="13970"/>
                  </a:lnTo>
                  <a:lnTo>
                    <a:pt x="541413" y="14541"/>
                  </a:lnTo>
                  <a:lnTo>
                    <a:pt x="538391" y="16510"/>
                  </a:lnTo>
                  <a:lnTo>
                    <a:pt x="540702" y="15748"/>
                  </a:lnTo>
                  <a:lnTo>
                    <a:pt x="537311" y="21590"/>
                  </a:lnTo>
                  <a:lnTo>
                    <a:pt x="530885" y="19050"/>
                  </a:lnTo>
                  <a:lnTo>
                    <a:pt x="530212" y="12700"/>
                  </a:lnTo>
                  <a:lnTo>
                    <a:pt x="523468" y="12700"/>
                  </a:lnTo>
                  <a:lnTo>
                    <a:pt x="517118" y="15240"/>
                  </a:lnTo>
                  <a:lnTo>
                    <a:pt x="510286" y="17780"/>
                  </a:lnTo>
                  <a:lnTo>
                    <a:pt x="502132" y="19050"/>
                  </a:lnTo>
                  <a:lnTo>
                    <a:pt x="506120" y="19050"/>
                  </a:lnTo>
                  <a:lnTo>
                    <a:pt x="504926" y="21590"/>
                  </a:lnTo>
                  <a:lnTo>
                    <a:pt x="498856" y="20320"/>
                  </a:lnTo>
                  <a:lnTo>
                    <a:pt x="495173" y="22860"/>
                  </a:lnTo>
                  <a:lnTo>
                    <a:pt x="495173" y="20320"/>
                  </a:lnTo>
                  <a:lnTo>
                    <a:pt x="492633" y="20320"/>
                  </a:lnTo>
                  <a:lnTo>
                    <a:pt x="490766" y="19050"/>
                  </a:lnTo>
                  <a:lnTo>
                    <a:pt x="491236" y="20320"/>
                  </a:lnTo>
                  <a:lnTo>
                    <a:pt x="482015" y="20320"/>
                  </a:lnTo>
                  <a:lnTo>
                    <a:pt x="481711" y="24130"/>
                  </a:lnTo>
                  <a:lnTo>
                    <a:pt x="475907" y="22860"/>
                  </a:lnTo>
                  <a:lnTo>
                    <a:pt x="466077" y="22860"/>
                  </a:lnTo>
                  <a:lnTo>
                    <a:pt x="466090" y="30480"/>
                  </a:lnTo>
                  <a:lnTo>
                    <a:pt x="456869" y="31750"/>
                  </a:lnTo>
                  <a:lnTo>
                    <a:pt x="459143" y="29210"/>
                  </a:lnTo>
                  <a:lnTo>
                    <a:pt x="454672" y="27940"/>
                  </a:lnTo>
                  <a:lnTo>
                    <a:pt x="452755" y="26670"/>
                  </a:lnTo>
                  <a:lnTo>
                    <a:pt x="446989" y="33020"/>
                  </a:lnTo>
                  <a:lnTo>
                    <a:pt x="443750" y="31750"/>
                  </a:lnTo>
                  <a:lnTo>
                    <a:pt x="442671" y="33020"/>
                  </a:lnTo>
                  <a:lnTo>
                    <a:pt x="442747" y="34290"/>
                  </a:lnTo>
                  <a:lnTo>
                    <a:pt x="439305" y="35560"/>
                  </a:lnTo>
                  <a:lnTo>
                    <a:pt x="434060" y="36830"/>
                  </a:lnTo>
                  <a:lnTo>
                    <a:pt x="437565" y="38100"/>
                  </a:lnTo>
                  <a:lnTo>
                    <a:pt x="432142" y="36830"/>
                  </a:lnTo>
                  <a:lnTo>
                    <a:pt x="419277" y="39370"/>
                  </a:lnTo>
                  <a:lnTo>
                    <a:pt x="412991" y="41910"/>
                  </a:lnTo>
                  <a:lnTo>
                    <a:pt x="406908" y="43180"/>
                  </a:lnTo>
                  <a:lnTo>
                    <a:pt x="402094" y="41910"/>
                  </a:lnTo>
                  <a:lnTo>
                    <a:pt x="395668" y="44450"/>
                  </a:lnTo>
                  <a:lnTo>
                    <a:pt x="387997" y="46990"/>
                  </a:lnTo>
                  <a:lnTo>
                    <a:pt x="382092" y="49530"/>
                  </a:lnTo>
                  <a:lnTo>
                    <a:pt x="382257" y="48475"/>
                  </a:lnTo>
                  <a:lnTo>
                    <a:pt x="378625" y="49530"/>
                  </a:lnTo>
                  <a:lnTo>
                    <a:pt x="376834" y="52070"/>
                  </a:lnTo>
                  <a:lnTo>
                    <a:pt x="374840" y="54610"/>
                  </a:lnTo>
                  <a:lnTo>
                    <a:pt x="369849" y="55880"/>
                  </a:lnTo>
                  <a:lnTo>
                    <a:pt x="364070" y="54610"/>
                  </a:lnTo>
                  <a:lnTo>
                    <a:pt x="374192" y="52070"/>
                  </a:lnTo>
                  <a:lnTo>
                    <a:pt x="370852" y="52070"/>
                  </a:lnTo>
                  <a:lnTo>
                    <a:pt x="367576" y="49530"/>
                  </a:lnTo>
                  <a:lnTo>
                    <a:pt x="363169" y="52070"/>
                  </a:lnTo>
                  <a:lnTo>
                    <a:pt x="358000" y="54610"/>
                  </a:lnTo>
                  <a:lnTo>
                    <a:pt x="352437" y="54610"/>
                  </a:lnTo>
                  <a:lnTo>
                    <a:pt x="353796" y="53340"/>
                  </a:lnTo>
                  <a:lnTo>
                    <a:pt x="348259" y="53340"/>
                  </a:lnTo>
                  <a:lnTo>
                    <a:pt x="343103" y="59690"/>
                  </a:lnTo>
                  <a:lnTo>
                    <a:pt x="335368" y="62179"/>
                  </a:lnTo>
                  <a:lnTo>
                    <a:pt x="334899" y="60960"/>
                  </a:lnTo>
                  <a:lnTo>
                    <a:pt x="330847" y="67310"/>
                  </a:lnTo>
                  <a:lnTo>
                    <a:pt x="315937" y="74256"/>
                  </a:lnTo>
                  <a:lnTo>
                    <a:pt x="317461" y="74930"/>
                  </a:lnTo>
                  <a:lnTo>
                    <a:pt x="311264" y="77470"/>
                  </a:lnTo>
                  <a:lnTo>
                    <a:pt x="303415" y="77470"/>
                  </a:lnTo>
                  <a:lnTo>
                    <a:pt x="301612" y="74930"/>
                  </a:lnTo>
                  <a:lnTo>
                    <a:pt x="307695" y="72390"/>
                  </a:lnTo>
                  <a:lnTo>
                    <a:pt x="303060" y="69850"/>
                  </a:lnTo>
                  <a:lnTo>
                    <a:pt x="299770" y="76200"/>
                  </a:lnTo>
                  <a:lnTo>
                    <a:pt x="296278" y="77470"/>
                  </a:lnTo>
                  <a:lnTo>
                    <a:pt x="296024" y="74930"/>
                  </a:lnTo>
                  <a:lnTo>
                    <a:pt x="286766" y="80010"/>
                  </a:lnTo>
                  <a:lnTo>
                    <a:pt x="288493" y="83820"/>
                  </a:lnTo>
                  <a:lnTo>
                    <a:pt x="278384" y="87630"/>
                  </a:lnTo>
                  <a:lnTo>
                    <a:pt x="279971" y="88900"/>
                  </a:lnTo>
                  <a:lnTo>
                    <a:pt x="276364" y="95250"/>
                  </a:lnTo>
                  <a:lnTo>
                    <a:pt x="275971" y="93980"/>
                  </a:lnTo>
                  <a:lnTo>
                    <a:pt x="274358" y="88900"/>
                  </a:lnTo>
                  <a:lnTo>
                    <a:pt x="270357" y="93980"/>
                  </a:lnTo>
                  <a:lnTo>
                    <a:pt x="266852" y="90170"/>
                  </a:lnTo>
                  <a:lnTo>
                    <a:pt x="263766" y="93980"/>
                  </a:lnTo>
                  <a:lnTo>
                    <a:pt x="256286" y="100330"/>
                  </a:lnTo>
                  <a:lnTo>
                    <a:pt x="250444" y="104140"/>
                  </a:lnTo>
                  <a:lnTo>
                    <a:pt x="252437" y="100330"/>
                  </a:lnTo>
                  <a:lnTo>
                    <a:pt x="257492" y="96520"/>
                  </a:lnTo>
                  <a:lnTo>
                    <a:pt x="259168" y="95250"/>
                  </a:lnTo>
                  <a:lnTo>
                    <a:pt x="262940" y="90170"/>
                  </a:lnTo>
                  <a:lnTo>
                    <a:pt x="259397" y="92710"/>
                  </a:lnTo>
                  <a:lnTo>
                    <a:pt x="251091" y="96520"/>
                  </a:lnTo>
                  <a:lnTo>
                    <a:pt x="250266" y="100330"/>
                  </a:lnTo>
                  <a:lnTo>
                    <a:pt x="251472" y="99060"/>
                  </a:lnTo>
                  <a:lnTo>
                    <a:pt x="252780" y="96520"/>
                  </a:lnTo>
                  <a:lnTo>
                    <a:pt x="254482" y="96520"/>
                  </a:lnTo>
                  <a:lnTo>
                    <a:pt x="251688" y="101600"/>
                  </a:lnTo>
                  <a:lnTo>
                    <a:pt x="247002" y="106680"/>
                  </a:lnTo>
                  <a:lnTo>
                    <a:pt x="244716" y="107950"/>
                  </a:lnTo>
                  <a:lnTo>
                    <a:pt x="292608" y="107950"/>
                  </a:lnTo>
                  <a:lnTo>
                    <a:pt x="296430" y="106680"/>
                  </a:lnTo>
                  <a:lnTo>
                    <a:pt x="299237" y="104140"/>
                  </a:lnTo>
                  <a:lnTo>
                    <a:pt x="300634" y="102870"/>
                  </a:lnTo>
                  <a:lnTo>
                    <a:pt x="302018" y="99060"/>
                  </a:lnTo>
                  <a:lnTo>
                    <a:pt x="304203" y="95250"/>
                  </a:lnTo>
                  <a:lnTo>
                    <a:pt x="310781" y="93980"/>
                  </a:lnTo>
                  <a:lnTo>
                    <a:pt x="308927" y="99060"/>
                  </a:lnTo>
                  <a:lnTo>
                    <a:pt x="317715" y="93980"/>
                  </a:lnTo>
                  <a:lnTo>
                    <a:pt x="322110" y="91440"/>
                  </a:lnTo>
                  <a:lnTo>
                    <a:pt x="350456" y="81280"/>
                  </a:lnTo>
                  <a:lnTo>
                    <a:pt x="358597" y="77470"/>
                  </a:lnTo>
                  <a:lnTo>
                    <a:pt x="364020" y="74930"/>
                  </a:lnTo>
                  <a:lnTo>
                    <a:pt x="363181" y="76200"/>
                  </a:lnTo>
                  <a:lnTo>
                    <a:pt x="363486" y="77470"/>
                  </a:lnTo>
                  <a:lnTo>
                    <a:pt x="361657" y="77470"/>
                  </a:lnTo>
                  <a:lnTo>
                    <a:pt x="366433" y="78740"/>
                  </a:lnTo>
                  <a:lnTo>
                    <a:pt x="372300" y="74930"/>
                  </a:lnTo>
                  <a:lnTo>
                    <a:pt x="376212" y="72390"/>
                  </a:lnTo>
                  <a:lnTo>
                    <a:pt x="375640" y="71120"/>
                  </a:lnTo>
                  <a:lnTo>
                    <a:pt x="378625" y="69850"/>
                  </a:lnTo>
                  <a:lnTo>
                    <a:pt x="376910" y="72390"/>
                  </a:lnTo>
                  <a:lnTo>
                    <a:pt x="379018" y="72390"/>
                  </a:lnTo>
                  <a:lnTo>
                    <a:pt x="383362" y="73660"/>
                  </a:lnTo>
                  <a:lnTo>
                    <a:pt x="386130" y="69850"/>
                  </a:lnTo>
                  <a:lnTo>
                    <a:pt x="387972" y="67310"/>
                  </a:lnTo>
                  <a:lnTo>
                    <a:pt x="391312" y="68580"/>
                  </a:lnTo>
                  <a:lnTo>
                    <a:pt x="389280" y="69850"/>
                  </a:lnTo>
                  <a:lnTo>
                    <a:pt x="391515" y="68580"/>
                  </a:lnTo>
                  <a:lnTo>
                    <a:pt x="401421" y="67310"/>
                  </a:lnTo>
                  <a:lnTo>
                    <a:pt x="398119" y="64770"/>
                  </a:lnTo>
                  <a:lnTo>
                    <a:pt x="405523" y="64770"/>
                  </a:lnTo>
                  <a:lnTo>
                    <a:pt x="408432" y="62230"/>
                  </a:lnTo>
                  <a:lnTo>
                    <a:pt x="411340" y="59690"/>
                  </a:lnTo>
                  <a:lnTo>
                    <a:pt x="417347" y="59690"/>
                  </a:lnTo>
                  <a:lnTo>
                    <a:pt x="417220" y="59893"/>
                  </a:lnTo>
                  <a:lnTo>
                    <a:pt x="416928" y="60172"/>
                  </a:lnTo>
                  <a:lnTo>
                    <a:pt x="416839" y="60566"/>
                  </a:lnTo>
                  <a:lnTo>
                    <a:pt x="421894" y="60642"/>
                  </a:lnTo>
                  <a:lnTo>
                    <a:pt x="420382" y="59893"/>
                  </a:lnTo>
                  <a:lnTo>
                    <a:pt x="418909" y="59626"/>
                  </a:lnTo>
                  <a:lnTo>
                    <a:pt x="417512" y="59588"/>
                  </a:lnTo>
                  <a:lnTo>
                    <a:pt x="420281" y="55880"/>
                  </a:lnTo>
                  <a:lnTo>
                    <a:pt x="430034" y="58420"/>
                  </a:lnTo>
                  <a:lnTo>
                    <a:pt x="430085" y="53340"/>
                  </a:lnTo>
                  <a:lnTo>
                    <a:pt x="430745" y="58420"/>
                  </a:lnTo>
                  <a:lnTo>
                    <a:pt x="443560" y="54610"/>
                  </a:lnTo>
                  <a:lnTo>
                    <a:pt x="445566" y="53340"/>
                  </a:lnTo>
                  <a:lnTo>
                    <a:pt x="447586" y="52070"/>
                  </a:lnTo>
                  <a:lnTo>
                    <a:pt x="446392" y="53340"/>
                  </a:lnTo>
                  <a:lnTo>
                    <a:pt x="451866" y="52070"/>
                  </a:lnTo>
                  <a:lnTo>
                    <a:pt x="450545" y="54610"/>
                  </a:lnTo>
                  <a:lnTo>
                    <a:pt x="455676" y="53340"/>
                  </a:lnTo>
                  <a:lnTo>
                    <a:pt x="460209" y="52070"/>
                  </a:lnTo>
                  <a:lnTo>
                    <a:pt x="458787" y="49530"/>
                  </a:lnTo>
                  <a:lnTo>
                    <a:pt x="466267" y="49530"/>
                  </a:lnTo>
                  <a:lnTo>
                    <a:pt x="472833" y="46990"/>
                  </a:lnTo>
                  <a:lnTo>
                    <a:pt x="478675" y="45720"/>
                  </a:lnTo>
                  <a:lnTo>
                    <a:pt x="483997" y="46990"/>
                  </a:lnTo>
                  <a:lnTo>
                    <a:pt x="487743" y="45720"/>
                  </a:lnTo>
                  <a:lnTo>
                    <a:pt x="491490" y="44450"/>
                  </a:lnTo>
                  <a:lnTo>
                    <a:pt x="495122" y="43180"/>
                  </a:lnTo>
                  <a:lnTo>
                    <a:pt x="505891" y="39370"/>
                  </a:lnTo>
                  <a:lnTo>
                    <a:pt x="511949" y="38277"/>
                  </a:lnTo>
                  <a:lnTo>
                    <a:pt x="512953" y="41910"/>
                  </a:lnTo>
                  <a:lnTo>
                    <a:pt x="521766" y="39370"/>
                  </a:lnTo>
                  <a:lnTo>
                    <a:pt x="523582" y="38773"/>
                  </a:lnTo>
                  <a:lnTo>
                    <a:pt x="516026" y="37553"/>
                  </a:lnTo>
                  <a:lnTo>
                    <a:pt x="520090" y="36830"/>
                  </a:lnTo>
                  <a:lnTo>
                    <a:pt x="527050" y="34290"/>
                  </a:lnTo>
                  <a:lnTo>
                    <a:pt x="527164" y="37604"/>
                  </a:lnTo>
                  <a:lnTo>
                    <a:pt x="537413" y="34290"/>
                  </a:lnTo>
                  <a:lnTo>
                    <a:pt x="546481" y="33020"/>
                  </a:lnTo>
                  <a:lnTo>
                    <a:pt x="549998" y="33020"/>
                  </a:lnTo>
                  <a:lnTo>
                    <a:pt x="545172" y="35369"/>
                  </a:lnTo>
                  <a:lnTo>
                    <a:pt x="572325" y="31750"/>
                  </a:lnTo>
                  <a:lnTo>
                    <a:pt x="581266" y="30480"/>
                  </a:lnTo>
                  <a:lnTo>
                    <a:pt x="580034" y="31750"/>
                  </a:lnTo>
                  <a:lnTo>
                    <a:pt x="584365" y="31750"/>
                  </a:lnTo>
                  <a:lnTo>
                    <a:pt x="583933" y="29210"/>
                  </a:lnTo>
                  <a:lnTo>
                    <a:pt x="581685" y="30480"/>
                  </a:lnTo>
                  <a:lnTo>
                    <a:pt x="577634" y="27940"/>
                  </a:lnTo>
                  <a:lnTo>
                    <a:pt x="587286" y="24130"/>
                  </a:lnTo>
                  <a:lnTo>
                    <a:pt x="590499" y="22860"/>
                  </a:lnTo>
                  <a:lnTo>
                    <a:pt x="590651" y="21590"/>
                  </a:lnTo>
                  <a:lnTo>
                    <a:pt x="557758" y="21590"/>
                  </a:lnTo>
                  <a:lnTo>
                    <a:pt x="590651" y="21577"/>
                  </a:lnTo>
                  <a:lnTo>
                    <a:pt x="590804" y="20320"/>
                  </a:lnTo>
                  <a:lnTo>
                    <a:pt x="591096" y="24130"/>
                  </a:lnTo>
                  <a:lnTo>
                    <a:pt x="594741" y="25400"/>
                  </a:lnTo>
                  <a:lnTo>
                    <a:pt x="597966" y="26670"/>
                  </a:lnTo>
                  <a:lnTo>
                    <a:pt x="596963" y="30480"/>
                  </a:lnTo>
                  <a:lnTo>
                    <a:pt x="598500" y="30480"/>
                  </a:lnTo>
                  <a:lnTo>
                    <a:pt x="600354" y="29210"/>
                  </a:lnTo>
                  <a:lnTo>
                    <a:pt x="599909" y="26670"/>
                  </a:lnTo>
                  <a:lnTo>
                    <a:pt x="602246" y="27940"/>
                  </a:lnTo>
                  <a:lnTo>
                    <a:pt x="603034" y="27940"/>
                  </a:lnTo>
                  <a:lnTo>
                    <a:pt x="600798" y="30480"/>
                  </a:lnTo>
                  <a:lnTo>
                    <a:pt x="609168" y="29210"/>
                  </a:lnTo>
                  <a:lnTo>
                    <a:pt x="606018" y="26670"/>
                  </a:lnTo>
                  <a:lnTo>
                    <a:pt x="613702" y="25400"/>
                  </a:lnTo>
                  <a:lnTo>
                    <a:pt x="613727" y="26670"/>
                  </a:lnTo>
                  <a:lnTo>
                    <a:pt x="612203" y="27940"/>
                  </a:lnTo>
                  <a:lnTo>
                    <a:pt x="611479" y="29210"/>
                  </a:lnTo>
                  <a:lnTo>
                    <a:pt x="615226" y="26670"/>
                  </a:lnTo>
                  <a:lnTo>
                    <a:pt x="617143" y="25400"/>
                  </a:lnTo>
                  <a:lnTo>
                    <a:pt x="619048" y="24130"/>
                  </a:lnTo>
                  <a:lnTo>
                    <a:pt x="625576" y="25400"/>
                  </a:lnTo>
                  <a:lnTo>
                    <a:pt x="625208" y="25400"/>
                  </a:lnTo>
                  <a:lnTo>
                    <a:pt x="625817" y="26377"/>
                  </a:lnTo>
                  <a:lnTo>
                    <a:pt x="631863" y="25400"/>
                  </a:lnTo>
                  <a:lnTo>
                    <a:pt x="635508" y="24130"/>
                  </a:lnTo>
                  <a:lnTo>
                    <a:pt x="639165" y="22860"/>
                  </a:lnTo>
                  <a:lnTo>
                    <a:pt x="646684" y="21590"/>
                  </a:lnTo>
                  <a:lnTo>
                    <a:pt x="655180" y="21590"/>
                  </a:lnTo>
                  <a:lnTo>
                    <a:pt x="651624" y="26670"/>
                  </a:lnTo>
                  <a:lnTo>
                    <a:pt x="659358" y="24130"/>
                  </a:lnTo>
                  <a:lnTo>
                    <a:pt x="660031" y="27940"/>
                  </a:lnTo>
                  <a:lnTo>
                    <a:pt x="666584" y="26670"/>
                  </a:lnTo>
                  <a:lnTo>
                    <a:pt x="663943" y="24130"/>
                  </a:lnTo>
                  <a:lnTo>
                    <a:pt x="669696" y="24130"/>
                  </a:lnTo>
                  <a:lnTo>
                    <a:pt x="674814" y="21590"/>
                  </a:lnTo>
                  <a:lnTo>
                    <a:pt x="679754" y="22860"/>
                  </a:lnTo>
                  <a:lnTo>
                    <a:pt x="675449" y="24130"/>
                  </a:lnTo>
                  <a:lnTo>
                    <a:pt x="686257" y="24130"/>
                  </a:lnTo>
                  <a:lnTo>
                    <a:pt x="680173" y="21590"/>
                  </a:lnTo>
                  <a:lnTo>
                    <a:pt x="686054" y="20320"/>
                  </a:lnTo>
                  <a:lnTo>
                    <a:pt x="681774" y="17780"/>
                  </a:lnTo>
                  <a:lnTo>
                    <a:pt x="679627" y="16510"/>
                  </a:lnTo>
                  <a:lnTo>
                    <a:pt x="687324" y="17780"/>
                  </a:lnTo>
                  <a:lnTo>
                    <a:pt x="685736" y="19050"/>
                  </a:lnTo>
                  <a:lnTo>
                    <a:pt x="693115" y="19050"/>
                  </a:lnTo>
                  <a:lnTo>
                    <a:pt x="695185" y="20840"/>
                  </a:lnTo>
                  <a:lnTo>
                    <a:pt x="693521" y="21526"/>
                  </a:lnTo>
                  <a:lnTo>
                    <a:pt x="692200" y="21831"/>
                  </a:lnTo>
                  <a:lnTo>
                    <a:pt x="694296" y="22136"/>
                  </a:lnTo>
                  <a:lnTo>
                    <a:pt x="695921" y="22250"/>
                  </a:lnTo>
                  <a:lnTo>
                    <a:pt x="695960" y="21513"/>
                  </a:lnTo>
                  <a:lnTo>
                    <a:pt x="698919" y="20320"/>
                  </a:lnTo>
                  <a:lnTo>
                    <a:pt x="701929" y="19050"/>
                  </a:lnTo>
                  <a:lnTo>
                    <a:pt x="706170" y="20320"/>
                  </a:lnTo>
                  <a:lnTo>
                    <a:pt x="707212" y="21590"/>
                  </a:lnTo>
                  <a:lnTo>
                    <a:pt x="705091" y="24130"/>
                  </a:lnTo>
                  <a:lnTo>
                    <a:pt x="705777" y="25400"/>
                  </a:lnTo>
                  <a:lnTo>
                    <a:pt x="708736" y="21590"/>
                  </a:lnTo>
                  <a:lnTo>
                    <a:pt x="719302" y="24130"/>
                  </a:lnTo>
                  <a:lnTo>
                    <a:pt x="721766" y="22466"/>
                  </a:lnTo>
                  <a:lnTo>
                    <a:pt x="721639" y="24130"/>
                  </a:lnTo>
                  <a:lnTo>
                    <a:pt x="722020" y="24130"/>
                  </a:lnTo>
                  <a:lnTo>
                    <a:pt x="724535" y="21590"/>
                  </a:lnTo>
                  <a:lnTo>
                    <a:pt x="727151" y="22860"/>
                  </a:lnTo>
                  <a:lnTo>
                    <a:pt x="727519" y="24130"/>
                  </a:lnTo>
                  <a:lnTo>
                    <a:pt x="726973" y="25400"/>
                  </a:lnTo>
                  <a:lnTo>
                    <a:pt x="730148" y="25400"/>
                  </a:lnTo>
                  <a:lnTo>
                    <a:pt x="730186" y="21590"/>
                  </a:lnTo>
                  <a:lnTo>
                    <a:pt x="809053" y="21577"/>
                  </a:lnTo>
                  <a:lnTo>
                    <a:pt x="809231" y="20320"/>
                  </a:lnTo>
                  <a:close/>
                </a:path>
                <a:path w="1099820" h="811529">
                  <a:moveTo>
                    <a:pt x="840879" y="24993"/>
                  </a:moveTo>
                  <a:lnTo>
                    <a:pt x="836841" y="23164"/>
                  </a:lnTo>
                  <a:lnTo>
                    <a:pt x="836358" y="24307"/>
                  </a:lnTo>
                  <a:lnTo>
                    <a:pt x="838860" y="24396"/>
                  </a:lnTo>
                  <a:lnTo>
                    <a:pt x="840879" y="24993"/>
                  </a:lnTo>
                  <a:close/>
                </a:path>
                <a:path w="1099820" h="811529">
                  <a:moveTo>
                    <a:pt x="872782" y="26758"/>
                  </a:moveTo>
                  <a:lnTo>
                    <a:pt x="872667" y="26327"/>
                  </a:lnTo>
                  <a:lnTo>
                    <a:pt x="872515" y="26047"/>
                  </a:lnTo>
                  <a:lnTo>
                    <a:pt x="872439" y="26428"/>
                  </a:lnTo>
                  <a:lnTo>
                    <a:pt x="872553" y="26822"/>
                  </a:lnTo>
                  <a:lnTo>
                    <a:pt x="872782" y="27241"/>
                  </a:lnTo>
                  <a:lnTo>
                    <a:pt x="872782" y="26758"/>
                  </a:lnTo>
                  <a:close/>
                </a:path>
                <a:path w="1099820" h="811529">
                  <a:moveTo>
                    <a:pt x="878395" y="32016"/>
                  </a:moveTo>
                  <a:lnTo>
                    <a:pt x="878052" y="31750"/>
                  </a:lnTo>
                  <a:lnTo>
                    <a:pt x="877697" y="31750"/>
                  </a:lnTo>
                  <a:lnTo>
                    <a:pt x="878395" y="32016"/>
                  </a:lnTo>
                  <a:close/>
                </a:path>
                <a:path w="1099820" h="811529">
                  <a:moveTo>
                    <a:pt x="881037" y="33020"/>
                  </a:moveTo>
                  <a:lnTo>
                    <a:pt x="878395" y="32016"/>
                  </a:lnTo>
                  <a:lnTo>
                    <a:pt x="879703" y="33020"/>
                  </a:lnTo>
                  <a:lnTo>
                    <a:pt x="880224" y="33020"/>
                  </a:lnTo>
                  <a:lnTo>
                    <a:pt x="881037" y="33020"/>
                  </a:lnTo>
                  <a:close/>
                </a:path>
                <a:path w="1099820" h="811529">
                  <a:moveTo>
                    <a:pt x="881341" y="36830"/>
                  </a:moveTo>
                  <a:lnTo>
                    <a:pt x="881087" y="35979"/>
                  </a:lnTo>
                  <a:lnTo>
                    <a:pt x="880389" y="36423"/>
                  </a:lnTo>
                  <a:lnTo>
                    <a:pt x="881341" y="36830"/>
                  </a:lnTo>
                  <a:close/>
                </a:path>
                <a:path w="1099820" h="811529">
                  <a:moveTo>
                    <a:pt x="883272" y="36830"/>
                  </a:moveTo>
                  <a:lnTo>
                    <a:pt x="881634" y="36830"/>
                  </a:lnTo>
                  <a:lnTo>
                    <a:pt x="881545" y="37846"/>
                  </a:lnTo>
                  <a:lnTo>
                    <a:pt x="883272" y="36830"/>
                  </a:lnTo>
                  <a:close/>
                </a:path>
                <a:path w="1099820" h="811529">
                  <a:moveTo>
                    <a:pt x="883780" y="34290"/>
                  </a:moveTo>
                  <a:lnTo>
                    <a:pt x="880224" y="33020"/>
                  </a:lnTo>
                  <a:lnTo>
                    <a:pt x="881087" y="35979"/>
                  </a:lnTo>
                  <a:lnTo>
                    <a:pt x="883780" y="34290"/>
                  </a:lnTo>
                  <a:close/>
                </a:path>
                <a:path w="1099820" h="811529">
                  <a:moveTo>
                    <a:pt x="913168" y="35356"/>
                  </a:moveTo>
                  <a:lnTo>
                    <a:pt x="910513" y="36233"/>
                  </a:lnTo>
                  <a:lnTo>
                    <a:pt x="911771" y="36550"/>
                  </a:lnTo>
                  <a:lnTo>
                    <a:pt x="912241" y="36233"/>
                  </a:lnTo>
                  <a:lnTo>
                    <a:pt x="912710" y="35826"/>
                  </a:lnTo>
                  <a:lnTo>
                    <a:pt x="913168" y="35356"/>
                  </a:lnTo>
                  <a:close/>
                </a:path>
                <a:path w="1099820" h="811529">
                  <a:moveTo>
                    <a:pt x="914196" y="52070"/>
                  </a:moveTo>
                  <a:lnTo>
                    <a:pt x="914057" y="51981"/>
                  </a:lnTo>
                  <a:lnTo>
                    <a:pt x="914196" y="52070"/>
                  </a:lnTo>
                  <a:close/>
                </a:path>
                <a:path w="1099820" h="811529">
                  <a:moveTo>
                    <a:pt x="914971" y="52603"/>
                  </a:moveTo>
                  <a:lnTo>
                    <a:pt x="914615" y="52222"/>
                  </a:lnTo>
                  <a:lnTo>
                    <a:pt x="914196" y="51816"/>
                  </a:lnTo>
                  <a:lnTo>
                    <a:pt x="914273" y="52095"/>
                  </a:lnTo>
                  <a:lnTo>
                    <a:pt x="914476" y="52438"/>
                  </a:lnTo>
                  <a:lnTo>
                    <a:pt x="914958" y="52806"/>
                  </a:lnTo>
                  <a:lnTo>
                    <a:pt x="914971" y="52603"/>
                  </a:lnTo>
                  <a:close/>
                </a:path>
                <a:path w="1099820" h="811529">
                  <a:moveTo>
                    <a:pt x="935240" y="55740"/>
                  </a:moveTo>
                  <a:lnTo>
                    <a:pt x="930910" y="52070"/>
                  </a:lnTo>
                  <a:lnTo>
                    <a:pt x="930071" y="54610"/>
                  </a:lnTo>
                  <a:lnTo>
                    <a:pt x="935012" y="55880"/>
                  </a:lnTo>
                  <a:lnTo>
                    <a:pt x="935240" y="55740"/>
                  </a:lnTo>
                  <a:close/>
                </a:path>
                <a:path w="1099820" h="811529">
                  <a:moveTo>
                    <a:pt x="935405" y="55880"/>
                  </a:moveTo>
                  <a:lnTo>
                    <a:pt x="935367" y="55664"/>
                  </a:lnTo>
                  <a:lnTo>
                    <a:pt x="935240" y="55740"/>
                  </a:lnTo>
                  <a:lnTo>
                    <a:pt x="935405" y="55880"/>
                  </a:lnTo>
                  <a:close/>
                </a:path>
                <a:path w="1099820" h="811529">
                  <a:moveTo>
                    <a:pt x="963129" y="50749"/>
                  </a:moveTo>
                  <a:lnTo>
                    <a:pt x="962977" y="49758"/>
                  </a:lnTo>
                  <a:lnTo>
                    <a:pt x="961847" y="49288"/>
                  </a:lnTo>
                  <a:lnTo>
                    <a:pt x="960564" y="52158"/>
                  </a:lnTo>
                  <a:lnTo>
                    <a:pt x="959713" y="53327"/>
                  </a:lnTo>
                  <a:lnTo>
                    <a:pt x="960742" y="52298"/>
                  </a:lnTo>
                  <a:lnTo>
                    <a:pt x="961783" y="51955"/>
                  </a:lnTo>
                  <a:lnTo>
                    <a:pt x="962875" y="52031"/>
                  </a:lnTo>
                  <a:lnTo>
                    <a:pt x="963066" y="51473"/>
                  </a:lnTo>
                  <a:lnTo>
                    <a:pt x="963129" y="50749"/>
                  </a:lnTo>
                  <a:close/>
                </a:path>
                <a:path w="1099820" h="811529">
                  <a:moveTo>
                    <a:pt x="969568" y="68046"/>
                  </a:moveTo>
                  <a:lnTo>
                    <a:pt x="968717" y="69189"/>
                  </a:lnTo>
                  <a:lnTo>
                    <a:pt x="969175" y="68745"/>
                  </a:lnTo>
                  <a:lnTo>
                    <a:pt x="969378" y="68389"/>
                  </a:lnTo>
                  <a:lnTo>
                    <a:pt x="969568" y="68046"/>
                  </a:lnTo>
                  <a:close/>
                </a:path>
                <a:path w="1099820" h="811529">
                  <a:moveTo>
                    <a:pt x="974217" y="72390"/>
                  </a:moveTo>
                  <a:lnTo>
                    <a:pt x="973950" y="72148"/>
                  </a:lnTo>
                  <a:lnTo>
                    <a:pt x="973035" y="72390"/>
                  </a:lnTo>
                  <a:lnTo>
                    <a:pt x="974217" y="72390"/>
                  </a:lnTo>
                  <a:close/>
                </a:path>
                <a:path w="1099820" h="811529">
                  <a:moveTo>
                    <a:pt x="974991" y="54356"/>
                  </a:moveTo>
                  <a:lnTo>
                    <a:pt x="970915" y="51917"/>
                  </a:lnTo>
                  <a:lnTo>
                    <a:pt x="971346" y="51333"/>
                  </a:lnTo>
                  <a:lnTo>
                    <a:pt x="968235" y="51562"/>
                  </a:lnTo>
                  <a:lnTo>
                    <a:pt x="967486" y="51638"/>
                  </a:lnTo>
                  <a:lnTo>
                    <a:pt x="970457" y="53606"/>
                  </a:lnTo>
                  <a:lnTo>
                    <a:pt x="974991" y="54356"/>
                  </a:lnTo>
                  <a:close/>
                </a:path>
                <a:path w="1099820" h="811529">
                  <a:moveTo>
                    <a:pt x="989368" y="76200"/>
                  </a:moveTo>
                  <a:lnTo>
                    <a:pt x="987082" y="76200"/>
                  </a:lnTo>
                  <a:lnTo>
                    <a:pt x="988656" y="77241"/>
                  </a:lnTo>
                  <a:lnTo>
                    <a:pt x="989368" y="76200"/>
                  </a:lnTo>
                  <a:close/>
                </a:path>
                <a:path w="1099820" h="811529">
                  <a:moveTo>
                    <a:pt x="992505" y="66040"/>
                  </a:moveTo>
                  <a:lnTo>
                    <a:pt x="987640" y="65201"/>
                  </a:lnTo>
                  <a:lnTo>
                    <a:pt x="987577" y="66040"/>
                  </a:lnTo>
                  <a:lnTo>
                    <a:pt x="992505" y="66040"/>
                  </a:lnTo>
                  <a:close/>
                </a:path>
                <a:path w="1099820" h="811529">
                  <a:moveTo>
                    <a:pt x="992847" y="80010"/>
                  </a:moveTo>
                  <a:lnTo>
                    <a:pt x="988656" y="77241"/>
                  </a:lnTo>
                  <a:lnTo>
                    <a:pt x="987653" y="78740"/>
                  </a:lnTo>
                  <a:lnTo>
                    <a:pt x="992847" y="80010"/>
                  </a:lnTo>
                  <a:close/>
                </a:path>
                <a:path w="1099820" h="811529">
                  <a:moveTo>
                    <a:pt x="1004138" y="64096"/>
                  </a:moveTo>
                  <a:lnTo>
                    <a:pt x="1000366" y="61645"/>
                  </a:lnTo>
                  <a:lnTo>
                    <a:pt x="1000074" y="62636"/>
                  </a:lnTo>
                  <a:lnTo>
                    <a:pt x="999528" y="64173"/>
                  </a:lnTo>
                  <a:lnTo>
                    <a:pt x="994981" y="63309"/>
                  </a:lnTo>
                  <a:lnTo>
                    <a:pt x="1002715" y="66903"/>
                  </a:lnTo>
                  <a:lnTo>
                    <a:pt x="1000391" y="63119"/>
                  </a:lnTo>
                  <a:lnTo>
                    <a:pt x="1004138" y="64096"/>
                  </a:lnTo>
                  <a:close/>
                </a:path>
                <a:path w="1099820" h="811529">
                  <a:moveTo>
                    <a:pt x="1036053" y="95262"/>
                  </a:moveTo>
                  <a:lnTo>
                    <a:pt x="1032611" y="89611"/>
                  </a:lnTo>
                  <a:lnTo>
                    <a:pt x="1029804" y="90576"/>
                  </a:lnTo>
                  <a:lnTo>
                    <a:pt x="1031938" y="91681"/>
                  </a:lnTo>
                  <a:lnTo>
                    <a:pt x="1034491" y="95008"/>
                  </a:lnTo>
                  <a:lnTo>
                    <a:pt x="1036053" y="95262"/>
                  </a:lnTo>
                  <a:close/>
                </a:path>
                <a:path w="1099820" h="811529">
                  <a:moveTo>
                    <a:pt x="1037183" y="95440"/>
                  </a:moveTo>
                  <a:lnTo>
                    <a:pt x="1036053" y="95262"/>
                  </a:lnTo>
                  <a:lnTo>
                    <a:pt x="1036396" y="95821"/>
                  </a:lnTo>
                  <a:lnTo>
                    <a:pt x="1037183" y="95440"/>
                  </a:lnTo>
                  <a:close/>
                </a:path>
                <a:path w="1099820" h="811529">
                  <a:moveTo>
                    <a:pt x="1038466" y="94818"/>
                  </a:moveTo>
                  <a:lnTo>
                    <a:pt x="1037183" y="95440"/>
                  </a:lnTo>
                  <a:lnTo>
                    <a:pt x="1037856" y="95554"/>
                  </a:lnTo>
                  <a:lnTo>
                    <a:pt x="1038466" y="94818"/>
                  </a:lnTo>
                  <a:close/>
                </a:path>
                <a:path w="1099820" h="811529">
                  <a:moveTo>
                    <a:pt x="1039228" y="93903"/>
                  </a:moveTo>
                  <a:lnTo>
                    <a:pt x="1038466" y="94818"/>
                  </a:lnTo>
                  <a:lnTo>
                    <a:pt x="1038733" y="94678"/>
                  </a:lnTo>
                  <a:lnTo>
                    <a:pt x="1038999" y="94386"/>
                  </a:lnTo>
                  <a:lnTo>
                    <a:pt x="1039228" y="93903"/>
                  </a:lnTo>
                  <a:close/>
                </a:path>
                <a:path w="1099820" h="811529">
                  <a:moveTo>
                    <a:pt x="1047661" y="97993"/>
                  </a:moveTo>
                  <a:lnTo>
                    <a:pt x="1046975" y="97777"/>
                  </a:lnTo>
                  <a:lnTo>
                    <a:pt x="1046276" y="97536"/>
                  </a:lnTo>
                  <a:lnTo>
                    <a:pt x="1045616" y="97231"/>
                  </a:lnTo>
                  <a:lnTo>
                    <a:pt x="1046505" y="97688"/>
                  </a:lnTo>
                  <a:lnTo>
                    <a:pt x="1047115" y="97917"/>
                  </a:lnTo>
                  <a:lnTo>
                    <a:pt x="1047661" y="97993"/>
                  </a:lnTo>
                  <a:close/>
                </a:path>
                <a:path w="1099820" h="811529">
                  <a:moveTo>
                    <a:pt x="1049629" y="97612"/>
                  </a:moveTo>
                  <a:lnTo>
                    <a:pt x="1049426" y="97243"/>
                  </a:lnTo>
                  <a:lnTo>
                    <a:pt x="1048880" y="97878"/>
                  </a:lnTo>
                  <a:lnTo>
                    <a:pt x="1048372" y="98094"/>
                  </a:lnTo>
                  <a:lnTo>
                    <a:pt x="1047661" y="97993"/>
                  </a:lnTo>
                  <a:lnTo>
                    <a:pt x="1049121" y="98386"/>
                  </a:lnTo>
                  <a:lnTo>
                    <a:pt x="1049439" y="98005"/>
                  </a:lnTo>
                  <a:lnTo>
                    <a:pt x="1049629" y="97612"/>
                  </a:lnTo>
                  <a:close/>
                </a:path>
                <a:path w="1099820" h="811529">
                  <a:moveTo>
                    <a:pt x="1051267" y="98806"/>
                  </a:moveTo>
                  <a:lnTo>
                    <a:pt x="1049121" y="98386"/>
                  </a:lnTo>
                  <a:lnTo>
                    <a:pt x="1048791" y="98869"/>
                  </a:lnTo>
                  <a:lnTo>
                    <a:pt x="1049680" y="99034"/>
                  </a:lnTo>
                  <a:lnTo>
                    <a:pt x="1050480" y="98983"/>
                  </a:lnTo>
                  <a:lnTo>
                    <a:pt x="1051267" y="98806"/>
                  </a:lnTo>
                  <a:close/>
                </a:path>
                <a:path w="1099820" h="811529">
                  <a:moveTo>
                    <a:pt x="1054735" y="90170"/>
                  </a:moveTo>
                  <a:lnTo>
                    <a:pt x="1046873" y="91440"/>
                  </a:lnTo>
                  <a:lnTo>
                    <a:pt x="1045972" y="90170"/>
                  </a:lnTo>
                  <a:lnTo>
                    <a:pt x="1045984" y="87630"/>
                  </a:lnTo>
                  <a:lnTo>
                    <a:pt x="1049324" y="87630"/>
                  </a:lnTo>
                  <a:lnTo>
                    <a:pt x="1045679" y="83820"/>
                  </a:lnTo>
                  <a:lnTo>
                    <a:pt x="1044752" y="87630"/>
                  </a:lnTo>
                  <a:lnTo>
                    <a:pt x="1041819" y="83820"/>
                  </a:lnTo>
                  <a:lnTo>
                    <a:pt x="1042276" y="83820"/>
                  </a:lnTo>
                  <a:lnTo>
                    <a:pt x="1037386" y="82550"/>
                  </a:lnTo>
                  <a:lnTo>
                    <a:pt x="1038580" y="82550"/>
                  </a:lnTo>
                  <a:lnTo>
                    <a:pt x="1037818" y="80010"/>
                  </a:lnTo>
                  <a:lnTo>
                    <a:pt x="1040282" y="81280"/>
                  </a:lnTo>
                  <a:lnTo>
                    <a:pt x="1033322" y="76200"/>
                  </a:lnTo>
                  <a:lnTo>
                    <a:pt x="1026325" y="80010"/>
                  </a:lnTo>
                  <a:lnTo>
                    <a:pt x="1025893" y="78740"/>
                  </a:lnTo>
                  <a:lnTo>
                    <a:pt x="1024572" y="74930"/>
                  </a:lnTo>
                  <a:lnTo>
                    <a:pt x="1019949" y="74930"/>
                  </a:lnTo>
                  <a:lnTo>
                    <a:pt x="1018667" y="76200"/>
                  </a:lnTo>
                  <a:lnTo>
                    <a:pt x="1017752" y="77470"/>
                  </a:lnTo>
                  <a:lnTo>
                    <a:pt x="1013460" y="78740"/>
                  </a:lnTo>
                  <a:lnTo>
                    <a:pt x="1012405" y="74930"/>
                  </a:lnTo>
                  <a:lnTo>
                    <a:pt x="1011707" y="72390"/>
                  </a:lnTo>
                  <a:lnTo>
                    <a:pt x="1011351" y="71120"/>
                  </a:lnTo>
                  <a:lnTo>
                    <a:pt x="1010653" y="68580"/>
                  </a:lnTo>
                  <a:lnTo>
                    <a:pt x="1008430" y="71120"/>
                  </a:lnTo>
                  <a:lnTo>
                    <a:pt x="1005141" y="69850"/>
                  </a:lnTo>
                  <a:lnTo>
                    <a:pt x="1006005" y="68580"/>
                  </a:lnTo>
                  <a:lnTo>
                    <a:pt x="1000963" y="69850"/>
                  </a:lnTo>
                  <a:lnTo>
                    <a:pt x="1006246" y="71120"/>
                  </a:lnTo>
                  <a:lnTo>
                    <a:pt x="1003046" y="72390"/>
                  </a:lnTo>
                  <a:lnTo>
                    <a:pt x="1001915" y="71120"/>
                  </a:lnTo>
                  <a:lnTo>
                    <a:pt x="999667" y="68580"/>
                  </a:lnTo>
                  <a:lnTo>
                    <a:pt x="998537" y="67310"/>
                  </a:lnTo>
                  <a:lnTo>
                    <a:pt x="987399" y="68580"/>
                  </a:lnTo>
                  <a:lnTo>
                    <a:pt x="987577" y="66040"/>
                  </a:lnTo>
                  <a:lnTo>
                    <a:pt x="986053" y="66040"/>
                  </a:lnTo>
                  <a:lnTo>
                    <a:pt x="986066" y="64935"/>
                  </a:lnTo>
                  <a:lnTo>
                    <a:pt x="987640" y="65201"/>
                  </a:lnTo>
                  <a:lnTo>
                    <a:pt x="987844" y="62230"/>
                  </a:lnTo>
                  <a:lnTo>
                    <a:pt x="986091" y="63830"/>
                  </a:lnTo>
                  <a:lnTo>
                    <a:pt x="986155" y="59690"/>
                  </a:lnTo>
                  <a:lnTo>
                    <a:pt x="978979" y="64770"/>
                  </a:lnTo>
                  <a:lnTo>
                    <a:pt x="974636" y="60960"/>
                  </a:lnTo>
                  <a:lnTo>
                    <a:pt x="977112" y="58420"/>
                  </a:lnTo>
                  <a:lnTo>
                    <a:pt x="981494" y="60960"/>
                  </a:lnTo>
                  <a:lnTo>
                    <a:pt x="978611" y="58420"/>
                  </a:lnTo>
                  <a:lnTo>
                    <a:pt x="977163" y="57150"/>
                  </a:lnTo>
                  <a:lnTo>
                    <a:pt x="972566" y="60960"/>
                  </a:lnTo>
                  <a:lnTo>
                    <a:pt x="971727" y="59690"/>
                  </a:lnTo>
                  <a:lnTo>
                    <a:pt x="967511" y="53340"/>
                  </a:lnTo>
                  <a:lnTo>
                    <a:pt x="962875" y="52070"/>
                  </a:lnTo>
                  <a:lnTo>
                    <a:pt x="961529" y="55880"/>
                  </a:lnTo>
                  <a:lnTo>
                    <a:pt x="952995" y="52070"/>
                  </a:lnTo>
                  <a:lnTo>
                    <a:pt x="945400" y="50800"/>
                  </a:lnTo>
                  <a:lnTo>
                    <a:pt x="946251" y="49530"/>
                  </a:lnTo>
                  <a:lnTo>
                    <a:pt x="935786" y="45720"/>
                  </a:lnTo>
                  <a:lnTo>
                    <a:pt x="932294" y="44450"/>
                  </a:lnTo>
                  <a:lnTo>
                    <a:pt x="925766" y="41910"/>
                  </a:lnTo>
                  <a:lnTo>
                    <a:pt x="926147" y="40640"/>
                  </a:lnTo>
                  <a:lnTo>
                    <a:pt x="923798" y="44450"/>
                  </a:lnTo>
                  <a:lnTo>
                    <a:pt x="916965" y="41910"/>
                  </a:lnTo>
                  <a:lnTo>
                    <a:pt x="911631" y="41910"/>
                  </a:lnTo>
                  <a:lnTo>
                    <a:pt x="912406" y="39370"/>
                  </a:lnTo>
                  <a:lnTo>
                    <a:pt x="913549" y="38100"/>
                  </a:lnTo>
                  <a:lnTo>
                    <a:pt x="916597" y="38100"/>
                  </a:lnTo>
                  <a:lnTo>
                    <a:pt x="911771" y="36830"/>
                  </a:lnTo>
                  <a:lnTo>
                    <a:pt x="910323" y="38100"/>
                  </a:lnTo>
                  <a:lnTo>
                    <a:pt x="905421" y="38100"/>
                  </a:lnTo>
                  <a:lnTo>
                    <a:pt x="907338" y="35560"/>
                  </a:lnTo>
                  <a:lnTo>
                    <a:pt x="900874" y="34290"/>
                  </a:lnTo>
                  <a:lnTo>
                    <a:pt x="893572" y="35560"/>
                  </a:lnTo>
                  <a:lnTo>
                    <a:pt x="885647" y="31750"/>
                  </a:lnTo>
                  <a:lnTo>
                    <a:pt x="884605" y="34290"/>
                  </a:lnTo>
                  <a:lnTo>
                    <a:pt x="890574" y="41910"/>
                  </a:lnTo>
                  <a:lnTo>
                    <a:pt x="881418" y="41910"/>
                  </a:lnTo>
                  <a:lnTo>
                    <a:pt x="881519" y="38100"/>
                  </a:lnTo>
                  <a:lnTo>
                    <a:pt x="881545" y="37846"/>
                  </a:lnTo>
                  <a:lnTo>
                    <a:pt x="881113" y="38100"/>
                  </a:lnTo>
                  <a:lnTo>
                    <a:pt x="879729" y="36830"/>
                  </a:lnTo>
                  <a:lnTo>
                    <a:pt x="880389" y="36423"/>
                  </a:lnTo>
                  <a:lnTo>
                    <a:pt x="878370" y="35560"/>
                  </a:lnTo>
                  <a:lnTo>
                    <a:pt x="878878" y="33020"/>
                  </a:lnTo>
                  <a:lnTo>
                    <a:pt x="876452" y="34290"/>
                  </a:lnTo>
                  <a:lnTo>
                    <a:pt x="876846" y="33020"/>
                  </a:lnTo>
                  <a:lnTo>
                    <a:pt x="877239" y="31750"/>
                  </a:lnTo>
                  <a:lnTo>
                    <a:pt x="877697" y="31750"/>
                  </a:lnTo>
                  <a:lnTo>
                    <a:pt x="873823" y="29210"/>
                  </a:lnTo>
                  <a:lnTo>
                    <a:pt x="872782" y="27940"/>
                  </a:lnTo>
                  <a:lnTo>
                    <a:pt x="872832" y="29210"/>
                  </a:lnTo>
                  <a:lnTo>
                    <a:pt x="872185" y="30480"/>
                  </a:lnTo>
                  <a:lnTo>
                    <a:pt x="869632" y="30480"/>
                  </a:lnTo>
                  <a:lnTo>
                    <a:pt x="863117" y="29210"/>
                  </a:lnTo>
                  <a:lnTo>
                    <a:pt x="867918" y="27940"/>
                  </a:lnTo>
                  <a:lnTo>
                    <a:pt x="866127" y="26670"/>
                  </a:lnTo>
                  <a:lnTo>
                    <a:pt x="864336" y="25400"/>
                  </a:lnTo>
                  <a:lnTo>
                    <a:pt x="862482" y="26670"/>
                  </a:lnTo>
                  <a:lnTo>
                    <a:pt x="858621" y="24130"/>
                  </a:lnTo>
                  <a:lnTo>
                    <a:pt x="857923" y="27940"/>
                  </a:lnTo>
                  <a:lnTo>
                    <a:pt x="856018" y="26670"/>
                  </a:lnTo>
                  <a:lnTo>
                    <a:pt x="855954" y="25400"/>
                  </a:lnTo>
                  <a:lnTo>
                    <a:pt x="855383" y="24130"/>
                  </a:lnTo>
                  <a:lnTo>
                    <a:pt x="851738" y="25400"/>
                  </a:lnTo>
                  <a:lnTo>
                    <a:pt x="839482" y="22860"/>
                  </a:lnTo>
                  <a:lnTo>
                    <a:pt x="841413" y="25146"/>
                  </a:lnTo>
                  <a:lnTo>
                    <a:pt x="840879" y="24993"/>
                  </a:lnTo>
                  <a:lnTo>
                    <a:pt x="841540" y="25285"/>
                  </a:lnTo>
                  <a:lnTo>
                    <a:pt x="842721" y="26670"/>
                  </a:lnTo>
                  <a:lnTo>
                    <a:pt x="834351" y="26670"/>
                  </a:lnTo>
                  <a:lnTo>
                    <a:pt x="817460" y="21590"/>
                  </a:lnTo>
                  <a:lnTo>
                    <a:pt x="730186" y="21590"/>
                  </a:lnTo>
                  <a:lnTo>
                    <a:pt x="734136" y="22860"/>
                  </a:lnTo>
                  <a:lnTo>
                    <a:pt x="733704" y="22860"/>
                  </a:lnTo>
                  <a:lnTo>
                    <a:pt x="732116" y="24130"/>
                  </a:lnTo>
                  <a:lnTo>
                    <a:pt x="752817" y="24130"/>
                  </a:lnTo>
                  <a:lnTo>
                    <a:pt x="759409" y="25400"/>
                  </a:lnTo>
                  <a:lnTo>
                    <a:pt x="761619" y="29210"/>
                  </a:lnTo>
                  <a:lnTo>
                    <a:pt x="790816" y="29210"/>
                  </a:lnTo>
                  <a:lnTo>
                    <a:pt x="793229" y="22860"/>
                  </a:lnTo>
                  <a:lnTo>
                    <a:pt x="799541" y="33020"/>
                  </a:lnTo>
                  <a:lnTo>
                    <a:pt x="806056" y="30480"/>
                  </a:lnTo>
                  <a:lnTo>
                    <a:pt x="804494" y="31750"/>
                  </a:lnTo>
                  <a:lnTo>
                    <a:pt x="803643" y="34290"/>
                  </a:lnTo>
                  <a:lnTo>
                    <a:pt x="804138" y="33020"/>
                  </a:lnTo>
                  <a:lnTo>
                    <a:pt x="810488" y="34290"/>
                  </a:lnTo>
                  <a:lnTo>
                    <a:pt x="834212" y="34290"/>
                  </a:lnTo>
                  <a:lnTo>
                    <a:pt x="832408" y="35560"/>
                  </a:lnTo>
                  <a:lnTo>
                    <a:pt x="837095" y="38100"/>
                  </a:lnTo>
                  <a:lnTo>
                    <a:pt x="845172" y="38100"/>
                  </a:lnTo>
                  <a:lnTo>
                    <a:pt x="850328" y="40640"/>
                  </a:lnTo>
                  <a:lnTo>
                    <a:pt x="852170" y="39370"/>
                  </a:lnTo>
                  <a:lnTo>
                    <a:pt x="855129" y="39370"/>
                  </a:lnTo>
                  <a:lnTo>
                    <a:pt x="853706" y="36830"/>
                  </a:lnTo>
                  <a:lnTo>
                    <a:pt x="864997" y="43180"/>
                  </a:lnTo>
                  <a:lnTo>
                    <a:pt x="876693" y="44450"/>
                  </a:lnTo>
                  <a:lnTo>
                    <a:pt x="888060" y="44450"/>
                  </a:lnTo>
                  <a:lnTo>
                    <a:pt x="896239" y="48475"/>
                  </a:lnTo>
                  <a:lnTo>
                    <a:pt x="894041" y="49530"/>
                  </a:lnTo>
                  <a:lnTo>
                    <a:pt x="895400" y="49530"/>
                  </a:lnTo>
                  <a:lnTo>
                    <a:pt x="907821" y="52070"/>
                  </a:lnTo>
                  <a:lnTo>
                    <a:pt x="907453" y="48260"/>
                  </a:lnTo>
                  <a:lnTo>
                    <a:pt x="906589" y="49530"/>
                  </a:lnTo>
                  <a:lnTo>
                    <a:pt x="905548" y="48260"/>
                  </a:lnTo>
                  <a:lnTo>
                    <a:pt x="904494" y="46990"/>
                  </a:lnTo>
                  <a:lnTo>
                    <a:pt x="906386" y="45720"/>
                  </a:lnTo>
                  <a:lnTo>
                    <a:pt x="910094" y="45720"/>
                  </a:lnTo>
                  <a:lnTo>
                    <a:pt x="913117" y="46990"/>
                  </a:lnTo>
                  <a:lnTo>
                    <a:pt x="907249" y="46990"/>
                  </a:lnTo>
                  <a:lnTo>
                    <a:pt x="912202" y="50800"/>
                  </a:lnTo>
                  <a:lnTo>
                    <a:pt x="914057" y="51981"/>
                  </a:lnTo>
                  <a:lnTo>
                    <a:pt x="914196" y="51816"/>
                  </a:lnTo>
                  <a:lnTo>
                    <a:pt x="915009" y="50800"/>
                  </a:lnTo>
                  <a:lnTo>
                    <a:pt x="914996" y="49530"/>
                  </a:lnTo>
                  <a:lnTo>
                    <a:pt x="917689" y="52070"/>
                  </a:lnTo>
                  <a:lnTo>
                    <a:pt x="919111" y="50800"/>
                  </a:lnTo>
                  <a:lnTo>
                    <a:pt x="921042" y="49530"/>
                  </a:lnTo>
                  <a:lnTo>
                    <a:pt x="925245" y="50800"/>
                  </a:lnTo>
                  <a:lnTo>
                    <a:pt x="924458" y="52070"/>
                  </a:lnTo>
                  <a:lnTo>
                    <a:pt x="927862" y="52070"/>
                  </a:lnTo>
                  <a:lnTo>
                    <a:pt x="931316" y="50800"/>
                  </a:lnTo>
                  <a:lnTo>
                    <a:pt x="934720" y="52070"/>
                  </a:lnTo>
                  <a:lnTo>
                    <a:pt x="935367" y="55664"/>
                  </a:lnTo>
                  <a:lnTo>
                    <a:pt x="941209" y="52070"/>
                  </a:lnTo>
                  <a:lnTo>
                    <a:pt x="944803" y="55880"/>
                  </a:lnTo>
                  <a:lnTo>
                    <a:pt x="937272" y="55880"/>
                  </a:lnTo>
                  <a:lnTo>
                    <a:pt x="941133" y="60960"/>
                  </a:lnTo>
                  <a:lnTo>
                    <a:pt x="941908" y="59690"/>
                  </a:lnTo>
                  <a:lnTo>
                    <a:pt x="945311" y="60960"/>
                  </a:lnTo>
                  <a:lnTo>
                    <a:pt x="944981" y="60960"/>
                  </a:lnTo>
                  <a:lnTo>
                    <a:pt x="952741" y="64770"/>
                  </a:lnTo>
                  <a:lnTo>
                    <a:pt x="950912" y="63500"/>
                  </a:lnTo>
                  <a:lnTo>
                    <a:pt x="956525" y="60960"/>
                  </a:lnTo>
                  <a:lnTo>
                    <a:pt x="961580" y="62230"/>
                  </a:lnTo>
                  <a:lnTo>
                    <a:pt x="966889" y="63500"/>
                  </a:lnTo>
                  <a:lnTo>
                    <a:pt x="973315" y="63500"/>
                  </a:lnTo>
                  <a:lnTo>
                    <a:pt x="963930" y="66040"/>
                  </a:lnTo>
                  <a:lnTo>
                    <a:pt x="971169" y="66040"/>
                  </a:lnTo>
                  <a:lnTo>
                    <a:pt x="969568" y="68580"/>
                  </a:lnTo>
                  <a:lnTo>
                    <a:pt x="971384" y="69850"/>
                  </a:lnTo>
                  <a:lnTo>
                    <a:pt x="973950" y="72148"/>
                  </a:lnTo>
                  <a:lnTo>
                    <a:pt x="977734" y="71120"/>
                  </a:lnTo>
                  <a:lnTo>
                    <a:pt x="978750" y="77470"/>
                  </a:lnTo>
                  <a:lnTo>
                    <a:pt x="985329" y="74930"/>
                  </a:lnTo>
                  <a:lnTo>
                    <a:pt x="985240" y="76200"/>
                  </a:lnTo>
                  <a:lnTo>
                    <a:pt x="987082" y="76200"/>
                  </a:lnTo>
                  <a:lnTo>
                    <a:pt x="987920" y="74930"/>
                  </a:lnTo>
                  <a:lnTo>
                    <a:pt x="994397" y="76200"/>
                  </a:lnTo>
                  <a:lnTo>
                    <a:pt x="1001014" y="80010"/>
                  </a:lnTo>
                  <a:lnTo>
                    <a:pt x="1008329" y="83820"/>
                  </a:lnTo>
                  <a:lnTo>
                    <a:pt x="1016965" y="85090"/>
                  </a:lnTo>
                  <a:lnTo>
                    <a:pt x="1027023" y="86360"/>
                  </a:lnTo>
                  <a:lnTo>
                    <a:pt x="1030020" y="83820"/>
                  </a:lnTo>
                  <a:lnTo>
                    <a:pt x="1039380" y="85090"/>
                  </a:lnTo>
                  <a:lnTo>
                    <a:pt x="1041679" y="87630"/>
                  </a:lnTo>
                  <a:lnTo>
                    <a:pt x="1035558" y="87630"/>
                  </a:lnTo>
                  <a:lnTo>
                    <a:pt x="1039698" y="91440"/>
                  </a:lnTo>
                  <a:lnTo>
                    <a:pt x="1043343" y="92710"/>
                  </a:lnTo>
                  <a:lnTo>
                    <a:pt x="1048245" y="92710"/>
                  </a:lnTo>
                  <a:lnTo>
                    <a:pt x="1046988" y="93980"/>
                  </a:lnTo>
                  <a:lnTo>
                    <a:pt x="1048524" y="96520"/>
                  </a:lnTo>
                  <a:lnTo>
                    <a:pt x="1052182" y="97790"/>
                  </a:lnTo>
                  <a:lnTo>
                    <a:pt x="1052334" y="94780"/>
                  </a:lnTo>
                  <a:lnTo>
                    <a:pt x="1050391" y="93980"/>
                  </a:lnTo>
                  <a:lnTo>
                    <a:pt x="1053287" y="91440"/>
                  </a:lnTo>
                  <a:lnTo>
                    <a:pt x="1054735" y="90170"/>
                  </a:lnTo>
                  <a:close/>
                </a:path>
                <a:path w="1099820" h="811529">
                  <a:moveTo>
                    <a:pt x="1056411" y="96481"/>
                  </a:moveTo>
                  <a:lnTo>
                    <a:pt x="1052372" y="93980"/>
                  </a:lnTo>
                  <a:lnTo>
                    <a:pt x="1052334" y="94780"/>
                  </a:lnTo>
                  <a:lnTo>
                    <a:pt x="1056411" y="96481"/>
                  </a:lnTo>
                  <a:close/>
                </a:path>
                <a:path w="1099820" h="811529">
                  <a:moveTo>
                    <a:pt x="1068793" y="105410"/>
                  </a:moveTo>
                  <a:lnTo>
                    <a:pt x="1066025" y="104521"/>
                  </a:lnTo>
                  <a:lnTo>
                    <a:pt x="1066139" y="105410"/>
                  </a:lnTo>
                  <a:lnTo>
                    <a:pt x="1068793" y="105410"/>
                  </a:lnTo>
                  <a:close/>
                </a:path>
                <a:path w="1099820" h="811529">
                  <a:moveTo>
                    <a:pt x="1069149" y="101600"/>
                  </a:moveTo>
                  <a:lnTo>
                    <a:pt x="1068527" y="93980"/>
                  </a:lnTo>
                  <a:lnTo>
                    <a:pt x="1056513" y="96520"/>
                  </a:lnTo>
                  <a:lnTo>
                    <a:pt x="1055217" y="97790"/>
                  </a:lnTo>
                  <a:lnTo>
                    <a:pt x="1053439" y="99060"/>
                  </a:lnTo>
                  <a:lnTo>
                    <a:pt x="1051280" y="99060"/>
                  </a:lnTo>
                  <a:lnTo>
                    <a:pt x="1055852" y="100330"/>
                  </a:lnTo>
                  <a:lnTo>
                    <a:pt x="1065377" y="100330"/>
                  </a:lnTo>
                  <a:lnTo>
                    <a:pt x="1065771" y="102870"/>
                  </a:lnTo>
                  <a:lnTo>
                    <a:pt x="1059700" y="102870"/>
                  </a:lnTo>
                  <a:lnTo>
                    <a:pt x="1064818" y="104140"/>
                  </a:lnTo>
                  <a:lnTo>
                    <a:pt x="1066025" y="104521"/>
                  </a:lnTo>
                  <a:lnTo>
                    <a:pt x="1065809" y="102870"/>
                  </a:lnTo>
                  <a:lnTo>
                    <a:pt x="1065657" y="101600"/>
                  </a:lnTo>
                  <a:lnTo>
                    <a:pt x="1065834" y="100330"/>
                  </a:lnTo>
                  <a:lnTo>
                    <a:pt x="1069149" y="101600"/>
                  </a:lnTo>
                  <a:close/>
                </a:path>
                <a:path w="1099820" h="811529">
                  <a:moveTo>
                    <a:pt x="1070432" y="107886"/>
                  </a:moveTo>
                  <a:lnTo>
                    <a:pt x="1069060" y="107683"/>
                  </a:lnTo>
                  <a:lnTo>
                    <a:pt x="1070102" y="108292"/>
                  </a:lnTo>
                  <a:lnTo>
                    <a:pt x="1070152" y="108102"/>
                  </a:lnTo>
                  <a:lnTo>
                    <a:pt x="1070292" y="107975"/>
                  </a:lnTo>
                  <a:lnTo>
                    <a:pt x="1070432" y="107886"/>
                  </a:lnTo>
                  <a:close/>
                </a:path>
                <a:path w="1099820" h="811529">
                  <a:moveTo>
                    <a:pt x="1071791" y="108089"/>
                  </a:moveTo>
                  <a:lnTo>
                    <a:pt x="1071232" y="107835"/>
                  </a:lnTo>
                  <a:lnTo>
                    <a:pt x="1070724" y="107645"/>
                  </a:lnTo>
                  <a:lnTo>
                    <a:pt x="1070432" y="107886"/>
                  </a:lnTo>
                  <a:lnTo>
                    <a:pt x="1071791" y="108089"/>
                  </a:lnTo>
                  <a:close/>
                </a:path>
                <a:path w="1099820" h="811529">
                  <a:moveTo>
                    <a:pt x="1074597" y="102870"/>
                  </a:moveTo>
                  <a:lnTo>
                    <a:pt x="1072794" y="102870"/>
                  </a:lnTo>
                  <a:lnTo>
                    <a:pt x="1074115" y="103505"/>
                  </a:lnTo>
                  <a:lnTo>
                    <a:pt x="1074597" y="102870"/>
                  </a:lnTo>
                  <a:close/>
                </a:path>
                <a:path w="1099820" h="811529">
                  <a:moveTo>
                    <a:pt x="1074661" y="108496"/>
                  </a:moveTo>
                  <a:lnTo>
                    <a:pt x="1071791" y="108089"/>
                  </a:lnTo>
                  <a:lnTo>
                    <a:pt x="1072667" y="108483"/>
                  </a:lnTo>
                  <a:lnTo>
                    <a:pt x="1073721" y="109054"/>
                  </a:lnTo>
                  <a:lnTo>
                    <a:pt x="1074661" y="108496"/>
                  </a:lnTo>
                  <a:close/>
                </a:path>
                <a:path w="1099820" h="811529">
                  <a:moveTo>
                    <a:pt x="1075436" y="104140"/>
                  </a:moveTo>
                  <a:lnTo>
                    <a:pt x="1074115" y="103505"/>
                  </a:lnTo>
                  <a:lnTo>
                    <a:pt x="1072667" y="105410"/>
                  </a:lnTo>
                  <a:lnTo>
                    <a:pt x="1068793" y="105410"/>
                  </a:lnTo>
                  <a:lnTo>
                    <a:pt x="1072769" y="106680"/>
                  </a:lnTo>
                  <a:lnTo>
                    <a:pt x="1075436" y="104140"/>
                  </a:lnTo>
                  <a:close/>
                </a:path>
                <a:path w="1099820" h="811529">
                  <a:moveTo>
                    <a:pt x="1094359" y="112191"/>
                  </a:moveTo>
                  <a:lnTo>
                    <a:pt x="1092441" y="108242"/>
                  </a:lnTo>
                  <a:lnTo>
                    <a:pt x="1088517" y="106375"/>
                  </a:lnTo>
                  <a:lnTo>
                    <a:pt x="1083437" y="106705"/>
                  </a:lnTo>
                  <a:lnTo>
                    <a:pt x="1082878" y="105575"/>
                  </a:lnTo>
                  <a:lnTo>
                    <a:pt x="1084122" y="105079"/>
                  </a:lnTo>
                  <a:lnTo>
                    <a:pt x="1084605" y="104546"/>
                  </a:lnTo>
                  <a:lnTo>
                    <a:pt x="1081049" y="104927"/>
                  </a:lnTo>
                  <a:lnTo>
                    <a:pt x="1076553" y="106362"/>
                  </a:lnTo>
                  <a:lnTo>
                    <a:pt x="1077010" y="110248"/>
                  </a:lnTo>
                  <a:lnTo>
                    <a:pt x="1081214" y="108254"/>
                  </a:lnTo>
                  <a:lnTo>
                    <a:pt x="1081290" y="109893"/>
                  </a:lnTo>
                  <a:lnTo>
                    <a:pt x="1086015" y="107378"/>
                  </a:lnTo>
                  <a:lnTo>
                    <a:pt x="1088580" y="108038"/>
                  </a:lnTo>
                  <a:lnTo>
                    <a:pt x="1089698" y="110299"/>
                  </a:lnTo>
                  <a:lnTo>
                    <a:pt x="1088732" y="111353"/>
                  </a:lnTo>
                  <a:lnTo>
                    <a:pt x="1089964" y="110871"/>
                  </a:lnTo>
                  <a:lnTo>
                    <a:pt x="1092111" y="113715"/>
                  </a:lnTo>
                  <a:lnTo>
                    <a:pt x="1094359" y="112191"/>
                  </a:lnTo>
                  <a:close/>
                </a:path>
                <a:path w="1099820" h="811529">
                  <a:moveTo>
                    <a:pt x="1099553" y="115163"/>
                  </a:moveTo>
                  <a:lnTo>
                    <a:pt x="1096987" y="114503"/>
                  </a:lnTo>
                  <a:lnTo>
                    <a:pt x="1093736" y="117094"/>
                  </a:lnTo>
                  <a:lnTo>
                    <a:pt x="1097851" y="117843"/>
                  </a:lnTo>
                  <a:lnTo>
                    <a:pt x="1099121" y="117373"/>
                  </a:lnTo>
                  <a:lnTo>
                    <a:pt x="1099553" y="11516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0283114" y="3587235"/>
              <a:ext cx="458470" cy="438784"/>
            </a:xfrm>
            <a:custGeom>
              <a:avLst/>
              <a:gdLst/>
              <a:ahLst/>
              <a:cxnLst/>
              <a:rect l="l" t="t" r="r" b="b"/>
              <a:pathLst>
                <a:path w="458470" h="438785">
                  <a:moveTo>
                    <a:pt x="5816" y="133261"/>
                  </a:moveTo>
                  <a:lnTo>
                    <a:pt x="4356" y="132715"/>
                  </a:lnTo>
                  <a:lnTo>
                    <a:pt x="3378" y="132943"/>
                  </a:lnTo>
                  <a:lnTo>
                    <a:pt x="1562" y="134162"/>
                  </a:lnTo>
                  <a:lnTo>
                    <a:pt x="2349" y="134620"/>
                  </a:lnTo>
                  <a:lnTo>
                    <a:pt x="5816" y="133261"/>
                  </a:lnTo>
                  <a:close/>
                </a:path>
                <a:path w="458470" h="438785">
                  <a:moveTo>
                    <a:pt x="7175" y="141401"/>
                  </a:moveTo>
                  <a:lnTo>
                    <a:pt x="6946" y="140982"/>
                  </a:lnTo>
                  <a:lnTo>
                    <a:pt x="4483" y="142252"/>
                  </a:lnTo>
                  <a:lnTo>
                    <a:pt x="4902" y="143522"/>
                  </a:lnTo>
                  <a:lnTo>
                    <a:pt x="5308" y="142252"/>
                  </a:lnTo>
                  <a:lnTo>
                    <a:pt x="7175" y="141401"/>
                  </a:lnTo>
                  <a:close/>
                </a:path>
                <a:path w="458470" h="438785">
                  <a:moveTo>
                    <a:pt x="8991" y="137579"/>
                  </a:moveTo>
                  <a:lnTo>
                    <a:pt x="5486" y="138607"/>
                  </a:lnTo>
                  <a:lnTo>
                    <a:pt x="6642" y="137680"/>
                  </a:lnTo>
                  <a:lnTo>
                    <a:pt x="2527" y="138963"/>
                  </a:lnTo>
                  <a:lnTo>
                    <a:pt x="1752" y="138518"/>
                  </a:lnTo>
                  <a:lnTo>
                    <a:pt x="2832" y="137210"/>
                  </a:lnTo>
                  <a:lnTo>
                    <a:pt x="4076" y="136639"/>
                  </a:lnTo>
                  <a:lnTo>
                    <a:pt x="3124" y="136880"/>
                  </a:lnTo>
                  <a:lnTo>
                    <a:pt x="4152" y="135191"/>
                  </a:lnTo>
                  <a:lnTo>
                    <a:pt x="1930" y="136004"/>
                  </a:lnTo>
                  <a:lnTo>
                    <a:pt x="0" y="138290"/>
                  </a:lnTo>
                  <a:lnTo>
                    <a:pt x="558" y="139471"/>
                  </a:lnTo>
                  <a:lnTo>
                    <a:pt x="3289" y="139420"/>
                  </a:lnTo>
                  <a:lnTo>
                    <a:pt x="2730" y="140081"/>
                  </a:lnTo>
                  <a:lnTo>
                    <a:pt x="1765" y="140335"/>
                  </a:lnTo>
                  <a:lnTo>
                    <a:pt x="1155" y="140614"/>
                  </a:lnTo>
                  <a:lnTo>
                    <a:pt x="3149" y="140500"/>
                  </a:lnTo>
                  <a:lnTo>
                    <a:pt x="6388" y="139801"/>
                  </a:lnTo>
                  <a:lnTo>
                    <a:pt x="8991" y="137579"/>
                  </a:lnTo>
                  <a:close/>
                </a:path>
                <a:path w="458470" h="438785">
                  <a:moveTo>
                    <a:pt x="9055" y="141579"/>
                  </a:moveTo>
                  <a:lnTo>
                    <a:pt x="8115" y="140982"/>
                  </a:lnTo>
                  <a:lnTo>
                    <a:pt x="7175" y="141401"/>
                  </a:lnTo>
                  <a:lnTo>
                    <a:pt x="7632" y="142252"/>
                  </a:lnTo>
                  <a:lnTo>
                    <a:pt x="9055" y="141579"/>
                  </a:lnTo>
                  <a:close/>
                </a:path>
                <a:path w="458470" h="438785">
                  <a:moveTo>
                    <a:pt x="9118" y="148145"/>
                  </a:moveTo>
                  <a:lnTo>
                    <a:pt x="8661" y="147332"/>
                  </a:lnTo>
                  <a:lnTo>
                    <a:pt x="8077" y="148602"/>
                  </a:lnTo>
                  <a:lnTo>
                    <a:pt x="9118" y="148145"/>
                  </a:lnTo>
                  <a:close/>
                </a:path>
                <a:path w="458470" h="438785">
                  <a:moveTo>
                    <a:pt x="9944" y="138950"/>
                  </a:moveTo>
                  <a:lnTo>
                    <a:pt x="9829" y="138696"/>
                  </a:lnTo>
                  <a:lnTo>
                    <a:pt x="9715" y="138353"/>
                  </a:lnTo>
                  <a:lnTo>
                    <a:pt x="8864" y="138645"/>
                  </a:lnTo>
                  <a:lnTo>
                    <a:pt x="9944" y="138950"/>
                  </a:lnTo>
                  <a:close/>
                </a:path>
                <a:path w="458470" h="438785">
                  <a:moveTo>
                    <a:pt x="10312" y="140982"/>
                  </a:moveTo>
                  <a:lnTo>
                    <a:pt x="9055" y="141579"/>
                  </a:lnTo>
                  <a:lnTo>
                    <a:pt x="9448" y="141820"/>
                  </a:lnTo>
                  <a:lnTo>
                    <a:pt x="10312" y="140982"/>
                  </a:lnTo>
                  <a:close/>
                </a:path>
                <a:path w="458470" h="438785">
                  <a:moveTo>
                    <a:pt x="10477" y="139103"/>
                  </a:moveTo>
                  <a:lnTo>
                    <a:pt x="9956" y="138950"/>
                  </a:lnTo>
                  <a:lnTo>
                    <a:pt x="10045" y="139103"/>
                  </a:lnTo>
                  <a:lnTo>
                    <a:pt x="10147" y="139230"/>
                  </a:lnTo>
                  <a:lnTo>
                    <a:pt x="10477" y="139103"/>
                  </a:lnTo>
                  <a:close/>
                </a:path>
                <a:path w="458470" h="438785">
                  <a:moveTo>
                    <a:pt x="10998" y="139242"/>
                  </a:moveTo>
                  <a:lnTo>
                    <a:pt x="10922" y="138874"/>
                  </a:lnTo>
                  <a:lnTo>
                    <a:pt x="10756" y="138988"/>
                  </a:lnTo>
                  <a:lnTo>
                    <a:pt x="10604" y="139052"/>
                  </a:lnTo>
                  <a:lnTo>
                    <a:pt x="10477" y="139103"/>
                  </a:lnTo>
                  <a:lnTo>
                    <a:pt x="10998" y="139242"/>
                  </a:lnTo>
                  <a:close/>
                </a:path>
                <a:path w="458470" h="438785">
                  <a:moveTo>
                    <a:pt x="12255" y="165112"/>
                  </a:moveTo>
                  <a:close/>
                </a:path>
                <a:path w="458470" h="438785">
                  <a:moveTo>
                    <a:pt x="13957" y="145554"/>
                  </a:moveTo>
                  <a:lnTo>
                    <a:pt x="13589" y="145262"/>
                  </a:lnTo>
                  <a:lnTo>
                    <a:pt x="13182" y="145478"/>
                  </a:lnTo>
                  <a:lnTo>
                    <a:pt x="12801" y="145694"/>
                  </a:lnTo>
                  <a:lnTo>
                    <a:pt x="12661" y="145859"/>
                  </a:lnTo>
                  <a:lnTo>
                    <a:pt x="11404" y="144792"/>
                  </a:lnTo>
                  <a:lnTo>
                    <a:pt x="7454" y="144792"/>
                  </a:lnTo>
                  <a:lnTo>
                    <a:pt x="8890" y="143522"/>
                  </a:lnTo>
                  <a:lnTo>
                    <a:pt x="11633" y="143522"/>
                  </a:lnTo>
                  <a:lnTo>
                    <a:pt x="10121" y="142252"/>
                  </a:lnTo>
                  <a:lnTo>
                    <a:pt x="9448" y="141820"/>
                  </a:lnTo>
                  <a:lnTo>
                    <a:pt x="7734" y="143522"/>
                  </a:lnTo>
                  <a:lnTo>
                    <a:pt x="6845" y="144792"/>
                  </a:lnTo>
                  <a:lnTo>
                    <a:pt x="5740" y="143522"/>
                  </a:lnTo>
                  <a:lnTo>
                    <a:pt x="825" y="148602"/>
                  </a:lnTo>
                  <a:lnTo>
                    <a:pt x="8648" y="147332"/>
                  </a:lnTo>
                  <a:lnTo>
                    <a:pt x="9817" y="146062"/>
                  </a:lnTo>
                  <a:lnTo>
                    <a:pt x="12928" y="146062"/>
                  </a:lnTo>
                  <a:lnTo>
                    <a:pt x="12700" y="145884"/>
                  </a:lnTo>
                  <a:lnTo>
                    <a:pt x="13322" y="145567"/>
                  </a:lnTo>
                  <a:lnTo>
                    <a:pt x="13716" y="145465"/>
                  </a:lnTo>
                  <a:lnTo>
                    <a:pt x="13957" y="145554"/>
                  </a:lnTo>
                  <a:close/>
                </a:path>
                <a:path w="458470" h="438785">
                  <a:moveTo>
                    <a:pt x="14097" y="144983"/>
                  </a:moveTo>
                  <a:lnTo>
                    <a:pt x="13817" y="144856"/>
                  </a:lnTo>
                  <a:lnTo>
                    <a:pt x="13411" y="144856"/>
                  </a:lnTo>
                  <a:lnTo>
                    <a:pt x="12928" y="144919"/>
                  </a:lnTo>
                  <a:lnTo>
                    <a:pt x="13169" y="145021"/>
                  </a:lnTo>
                  <a:lnTo>
                    <a:pt x="13411" y="145135"/>
                  </a:lnTo>
                  <a:lnTo>
                    <a:pt x="13589" y="145262"/>
                  </a:lnTo>
                  <a:lnTo>
                    <a:pt x="14097" y="144983"/>
                  </a:lnTo>
                  <a:close/>
                </a:path>
                <a:path w="458470" h="438785">
                  <a:moveTo>
                    <a:pt x="14312" y="146088"/>
                  </a:moveTo>
                  <a:lnTo>
                    <a:pt x="14249" y="145783"/>
                  </a:lnTo>
                  <a:lnTo>
                    <a:pt x="14147" y="145618"/>
                  </a:lnTo>
                  <a:lnTo>
                    <a:pt x="13957" y="145554"/>
                  </a:lnTo>
                  <a:lnTo>
                    <a:pt x="14109" y="145719"/>
                  </a:lnTo>
                  <a:lnTo>
                    <a:pt x="14224" y="145884"/>
                  </a:lnTo>
                  <a:lnTo>
                    <a:pt x="14312" y="146088"/>
                  </a:lnTo>
                  <a:close/>
                </a:path>
                <a:path w="458470" h="438785">
                  <a:moveTo>
                    <a:pt x="16725" y="168617"/>
                  </a:moveTo>
                  <a:lnTo>
                    <a:pt x="14770" y="167652"/>
                  </a:lnTo>
                  <a:lnTo>
                    <a:pt x="15849" y="169138"/>
                  </a:lnTo>
                  <a:lnTo>
                    <a:pt x="16725" y="168617"/>
                  </a:lnTo>
                  <a:close/>
                </a:path>
                <a:path w="458470" h="438785">
                  <a:moveTo>
                    <a:pt x="23622" y="187972"/>
                  </a:moveTo>
                  <a:lnTo>
                    <a:pt x="23609" y="187756"/>
                  </a:lnTo>
                  <a:lnTo>
                    <a:pt x="23037" y="187972"/>
                  </a:lnTo>
                  <a:lnTo>
                    <a:pt x="23622" y="187972"/>
                  </a:lnTo>
                  <a:close/>
                </a:path>
                <a:path w="458470" h="438785">
                  <a:moveTo>
                    <a:pt x="25819" y="161302"/>
                  </a:moveTo>
                  <a:lnTo>
                    <a:pt x="24218" y="160032"/>
                  </a:lnTo>
                  <a:lnTo>
                    <a:pt x="24422" y="162039"/>
                  </a:lnTo>
                  <a:lnTo>
                    <a:pt x="25819" y="161302"/>
                  </a:lnTo>
                  <a:close/>
                </a:path>
                <a:path w="458470" h="438785">
                  <a:moveTo>
                    <a:pt x="30429" y="171665"/>
                  </a:moveTo>
                  <a:lnTo>
                    <a:pt x="30251" y="172516"/>
                  </a:lnTo>
                  <a:lnTo>
                    <a:pt x="30264" y="173037"/>
                  </a:lnTo>
                  <a:lnTo>
                    <a:pt x="30327" y="173431"/>
                  </a:lnTo>
                  <a:lnTo>
                    <a:pt x="30429" y="171665"/>
                  </a:lnTo>
                  <a:close/>
                </a:path>
                <a:path w="458470" h="438785">
                  <a:moveTo>
                    <a:pt x="32664" y="201498"/>
                  </a:moveTo>
                  <a:lnTo>
                    <a:pt x="32334" y="201815"/>
                  </a:lnTo>
                  <a:lnTo>
                    <a:pt x="32042" y="202120"/>
                  </a:lnTo>
                  <a:lnTo>
                    <a:pt x="31915" y="202323"/>
                  </a:lnTo>
                  <a:lnTo>
                    <a:pt x="32207" y="202069"/>
                  </a:lnTo>
                  <a:lnTo>
                    <a:pt x="32448" y="201790"/>
                  </a:lnTo>
                  <a:lnTo>
                    <a:pt x="32664" y="201498"/>
                  </a:lnTo>
                  <a:close/>
                </a:path>
                <a:path w="458470" h="438785">
                  <a:moveTo>
                    <a:pt x="33667" y="200672"/>
                  </a:moveTo>
                  <a:lnTo>
                    <a:pt x="32664" y="201942"/>
                  </a:lnTo>
                  <a:lnTo>
                    <a:pt x="33667" y="200672"/>
                  </a:lnTo>
                  <a:close/>
                </a:path>
                <a:path w="458470" h="438785">
                  <a:moveTo>
                    <a:pt x="34366" y="198132"/>
                  </a:moveTo>
                  <a:lnTo>
                    <a:pt x="33782" y="198132"/>
                  </a:lnTo>
                  <a:lnTo>
                    <a:pt x="33464" y="198132"/>
                  </a:lnTo>
                  <a:lnTo>
                    <a:pt x="33858" y="199402"/>
                  </a:lnTo>
                  <a:lnTo>
                    <a:pt x="34366" y="198132"/>
                  </a:lnTo>
                  <a:close/>
                </a:path>
                <a:path w="458470" h="438785">
                  <a:moveTo>
                    <a:pt x="35547" y="196088"/>
                  </a:moveTo>
                  <a:lnTo>
                    <a:pt x="33909" y="196862"/>
                  </a:lnTo>
                  <a:lnTo>
                    <a:pt x="33782" y="198132"/>
                  </a:lnTo>
                  <a:lnTo>
                    <a:pt x="35547" y="196088"/>
                  </a:lnTo>
                  <a:close/>
                </a:path>
                <a:path w="458470" h="438785">
                  <a:moveTo>
                    <a:pt x="35953" y="195211"/>
                  </a:moveTo>
                  <a:lnTo>
                    <a:pt x="35293" y="194322"/>
                  </a:lnTo>
                  <a:lnTo>
                    <a:pt x="35610" y="195592"/>
                  </a:lnTo>
                  <a:lnTo>
                    <a:pt x="35953" y="195211"/>
                  </a:lnTo>
                  <a:close/>
                </a:path>
                <a:path w="458470" h="438785">
                  <a:moveTo>
                    <a:pt x="36055" y="195846"/>
                  </a:moveTo>
                  <a:lnTo>
                    <a:pt x="35966" y="195592"/>
                  </a:lnTo>
                  <a:lnTo>
                    <a:pt x="35547" y="196088"/>
                  </a:lnTo>
                  <a:lnTo>
                    <a:pt x="36055" y="195846"/>
                  </a:lnTo>
                  <a:close/>
                </a:path>
                <a:path w="458470" h="438785">
                  <a:moveTo>
                    <a:pt x="36080" y="180733"/>
                  </a:moveTo>
                  <a:lnTo>
                    <a:pt x="35928" y="180873"/>
                  </a:lnTo>
                  <a:lnTo>
                    <a:pt x="35636" y="181457"/>
                  </a:lnTo>
                  <a:lnTo>
                    <a:pt x="35826" y="181241"/>
                  </a:lnTo>
                  <a:lnTo>
                    <a:pt x="35991" y="181013"/>
                  </a:lnTo>
                  <a:lnTo>
                    <a:pt x="36080" y="180733"/>
                  </a:lnTo>
                  <a:close/>
                </a:path>
                <a:path w="458470" h="438785">
                  <a:moveTo>
                    <a:pt x="36804" y="194322"/>
                  </a:moveTo>
                  <a:lnTo>
                    <a:pt x="35953" y="195211"/>
                  </a:lnTo>
                  <a:lnTo>
                    <a:pt x="36233" y="195592"/>
                  </a:lnTo>
                  <a:lnTo>
                    <a:pt x="36703" y="194995"/>
                  </a:lnTo>
                  <a:lnTo>
                    <a:pt x="36804" y="194322"/>
                  </a:lnTo>
                  <a:close/>
                </a:path>
                <a:path w="458470" h="438785">
                  <a:moveTo>
                    <a:pt x="41656" y="205790"/>
                  </a:moveTo>
                  <a:lnTo>
                    <a:pt x="41554" y="206057"/>
                  </a:lnTo>
                  <a:lnTo>
                    <a:pt x="41567" y="206273"/>
                  </a:lnTo>
                  <a:lnTo>
                    <a:pt x="41656" y="206463"/>
                  </a:lnTo>
                  <a:lnTo>
                    <a:pt x="41656" y="205790"/>
                  </a:lnTo>
                  <a:close/>
                </a:path>
                <a:path w="458470" h="438785">
                  <a:moveTo>
                    <a:pt x="42570" y="207492"/>
                  </a:moveTo>
                  <a:lnTo>
                    <a:pt x="41859" y="207111"/>
                  </a:lnTo>
                  <a:lnTo>
                    <a:pt x="41656" y="206463"/>
                  </a:lnTo>
                  <a:lnTo>
                    <a:pt x="41617" y="208203"/>
                  </a:lnTo>
                  <a:lnTo>
                    <a:pt x="42570" y="207492"/>
                  </a:lnTo>
                  <a:close/>
                </a:path>
                <a:path w="458470" h="438785">
                  <a:moveTo>
                    <a:pt x="53352" y="223126"/>
                  </a:moveTo>
                  <a:lnTo>
                    <a:pt x="52920" y="222262"/>
                  </a:lnTo>
                  <a:lnTo>
                    <a:pt x="53187" y="223215"/>
                  </a:lnTo>
                  <a:lnTo>
                    <a:pt x="53352" y="223126"/>
                  </a:lnTo>
                  <a:close/>
                </a:path>
                <a:path w="458470" h="438785">
                  <a:moveTo>
                    <a:pt x="59270" y="210832"/>
                  </a:moveTo>
                  <a:close/>
                </a:path>
                <a:path w="458470" h="438785">
                  <a:moveTo>
                    <a:pt x="64401" y="235483"/>
                  </a:moveTo>
                  <a:lnTo>
                    <a:pt x="62750" y="236232"/>
                  </a:lnTo>
                  <a:lnTo>
                    <a:pt x="63893" y="236728"/>
                  </a:lnTo>
                  <a:lnTo>
                    <a:pt x="64401" y="235483"/>
                  </a:lnTo>
                  <a:close/>
                </a:path>
                <a:path w="458470" h="438785">
                  <a:moveTo>
                    <a:pt x="65671" y="237502"/>
                  </a:moveTo>
                  <a:lnTo>
                    <a:pt x="63893" y="236728"/>
                  </a:lnTo>
                  <a:lnTo>
                    <a:pt x="63068" y="238772"/>
                  </a:lnTo>
                  <a:lnTo>
                    <a:pt x="65671" y="237502"/>
                  </a:lnTo>
                  <a:close/>
                </a:path>
                <a:path w="458470" h="438785">
                  <a:moveTo>
                    <a:pt x="71653" y="223532"/>
                  </a:moveTo>
                  <a:lnTo>
                    <a:pt x="70510" y="220992"/>
                  </a:lnTo>
                  <a:lnTo>
                    <a:pt x="66522" y="220992"/>
                  </a:lnTo>
                  <a:lnTo>
                    <a:pt x="65684" y="218452"/>
                  </a:lnTo>
                  <a:lnTo>
                    <a:pt x="68148" y="214642"/>
                  </a:lnTo>
                  <a:lnTo>
                    <a:pt x="68008" y="218452"/>
                  </a:lnTo>
                  <a:lnTo>
                    <a:pt x="69926" y="215912"/>
                  </a:lnTo>
                  <a:lnTo>
                    <a:pt x="66751" y="213372"/>
                  </a:lnTo>
                  <a:lnTo>
                    <a:pt x="60858" y="213372"/>
                  </a:lnTo>
                  <a:lnTo>
                    <a:pt x="59194" y="210883"/>
                  </a:lnTo>
                  <a:lnTo>
                    <a:pt x="54597" y="214642"/>
                  </a:lnTo>
                  <a:lnTo>
                    <a:pt x="59588" y="207022"/>
                  </a:lnTo>
                  <a:lnTo>
                    <a:pt x="56921" y="207022"/>
                  </a:lnTo>
                  <a:lnTo>
                    <a:pt x="59118" y="205752"/>
                  </a:lnTo>
                  <a:lnTo>
                    <a:pt x="58534" y="205752"/>
                  </a:lnTo>
                  <a:lnTo>
                    <a:pt x="57569" y="203212"/>
                  </a:lnTo>
                  <a:lnTo>
                    <a:pt x="54013" y="203212"/>
                  </a:lnTo>
                  <a:lnTo>
                    <a:pt x="50101" y="201942"/>
                  </a:lnTo>
                  <a:lnTo>
                    <a:pt x="51536" y="200672"/>
                  </a:lnTo>
                  <a:lnTo>
                    <a:pt x="51612" y="199402"/>
                  </a:lnTo>
                  <a:lnTo>
                    <a:pt x="49631" y="198132"/>
                  </a:lnTo>
                  <a:lnTo>
                    <a:pt x="49377" y="196862"/>
                  </a:lnTo>
                  <a:lnTo>
                    <a:pt x="49136" y="195592"/>
                  </a:lnTo>
                  <a:lnTo>
                    <a:pt x="47675" y="196862"/>
                  </a:lnTo>
                  <a:lnTo>
                    <a:pt x="47282" y="195592"/>
                  </a:lnTo>
                  <a:lnTo>
                    <a:pt x="45961" y="198132"/>
                  </a:lnTo>
                  <a:lnTo>
                    <a:pt x="45948" y="193052"/>
                  </a:lnTo>
                  <a:lnTo>
                    <a:pt x="42773" y="190512"/>
                  </a:lnTo>
                  <a:lnTo>
                    <a:pt x="39484" y="189242"/>
                  </a:lnTo>
                  <a:lnTo>
                    <a:pt x="39179" y="185432"/>
                  </a:lnTo>
                  <a:lnTo>
                    <a:pt x="40728" y="185432"/>
                  </a:lnTo>
                  <a:lnTo>
                    <a:pt x="39039" y="184162"/>
                  </a:lnTo>
                  <a:lnTo>
                    <a:pt x="37350" y="182892"/>
                  </a:lnTo>
                  <a:lnTo>
                    <a:pt x="35521" y="185432"/>
                  </a:lnTo>
                  <a:lnTo>
                    <a:pt x="36449" y="184162"/>
                  </a:lnTo>
                  <a:lnTo>
                    <a:pt x="35356" y="186702"/>
                  </a:lnTo>
                  <a:lnTo>
                    <a:pt x="34086" y="186702"/>
                  </a:lnTo>
                  <a:lnTo>
                    <a:pt x="34950" y="184162"/>
                  </a:lnTo>
                  <a:lnTo>
                    <a:pt x="35623" y="181622"/>
                  </a:lnTo>
                  <a:lnTo>
                    <a:pt x="35090" y="182892"/>
                  </a:lnTo>
                  <a:lnTo>
                    <a:pt x="34264" y="182892"/>
                  </a:lnTo>
                  <a:lnTo>
                    <a:pt x="33655" y="184162"/>
                  </a:lnTo>
                  <a:lnTo>
                    <a:pt x="36068" y="179082"/>
                  </a:lnTo>
                  <a:lnTo>
                    <a:pt x="29387" y="186702"/>
                  </a:lnTo>
                  <a:lnTo>
                    <a:pt x="30175" y="182892"/>
                  </a:lnTo>
                  <a:lnTo>
                    <a:pt x="31318" y="181622"/>
                  </a:lnTo>
                  <a:lnTo>
                    <a:pt x="28181" y="181622"/>
                  </a:lnTo>
                  <a:lnTo>
                    <a:pt x="27813" y="180352"/>
                  </a:lnTo>
                  <a:lnTo>
                    <a:pt x="29908" y="179082"/>
                  </a:lnTo>
                  <a:lnTo>
                    <a:pt x="29578" y="180352"/>
                  </a:lnTo>
                  <a:lnTo>
                    <a:pt x="31559" y="179082"/>
                  </a:lnTo>
                  <a:lnTo>
                    <a:pt x="30518" y="177812"/>
                  </a:lnTo>
                  <a:lnTo>
                    <a:pt x="25209" y="180352"/>
                  </a:lnTo>
                  <a:lnTo>
                    <a:pt x="26784" y="177812"/>
                  </a:lnTo>
                  <a:lnTo>
                    <a:pt x="29451" y="177812"/>
                  </a:lnTo>
                  <a:lnTo>
                    <a:pt x="30378" y="176542"/>
                  </a:lnTo>
                  <a:lnTo>
                    <a:pt x="31305" y="175272"/>
                  </a:lnTo>
                  <a:lnTo>
                    <a:pt x="30518" y="175272"/>
                  </a:lnTo>
                  <a:lnTo>
                    <a:pt x="30327" y="174002"/>
                  </a:lnTo>
                  <a:lnTo>
                    <a:pt x="30111" y="171462"/>
                  </a:lnTo>
                  <a:lnTo>
                    <a:pt x="29730" y="172732"/>
                  </a:lnTo>
                  <a:lnTo>
                    <a:pt x="22390" y="175272"/>
                  </a:lnTo>
                  <a:lnTo>
                    <a:pt x="24384" y="172732"/>
                  </a:lnTo>
                  <a:lnTo>
                    <a:pt x="25374" y="171462"/>
                  </a:lnTo>
                  <a:lnTo>
                    <a:pt x="26365" y="170192"/>
                  </a:lnTo>
                  <a:lnTo>
                    <a:pt x="20764" y="171462"/>
                  </a:lnTo>
                  <a:lnTo>
                    <a:pt x="26111" y="170192"/>
                  </a:lnTo>
                  <a:lnTo>
                    <a:pt x="23266" y="170192"/>
                  </a:lnTo>
                  <a:lnTo>
                    <a:pt x="26098" y="167652"/>
                  </a:lnTo>
                  <a:lnTo>
                    <a:pt x="26250" y="167144"/>
                  </a:lnTo>
                  <a:lnTo>
                    <a:pt x="27279" y="166535"/>
                  </a:lnTo>
                  <a:lnTo>
                    <a:pt x="26771" y="166776"/>
                  </a:lnTo>
                  <a:lnTo>
                    <a:pt x="26428" y="166992"/>
                  </a:lnTo>
                  <a:lnTo>
                    <a:pt x="26263" y="167093"/>
                  </a:lnTo>
                  <a:lnTo>
                    <a:pt x="26479" y="166382"/>
                  </a:lnTo>
                  <a:lnTo>
                    <a:pt x="26771" y="165112"/>
                  </a:lnTo>
                  <a:lnTo>
                    <a:pt x="24790" y="165112"/>
                  </a:lnTo>
                  <a:lnTo>
                    <a:pt x="26543" y="163842"/>
                  </a:lnTo>
                  <a:lnTo>
                    <a:pt x="28295" y="162572"/>
                  </a:lnTo>
                  <a:lnTo>
                    <a:pt x="24472" y="162572"/>
                  </a:lnTo>
                  <a:lnTo>
                    <a:pt x="24422" y="162039"/>
                  </a:lnTo>
                  <a:lnTo>
                    <a:pt x="23418" y="162572"/>
                  </a:lnTo>
                  <a:lnTo>
                    <a:pt x="18783" y="162572"/>
                  </a:lnTo>
                  <a:lnTo>
                    <a:pt x="21844" y="158762"/>
                  </a:lnTo>
                  <a:lnTo>
                    <a:pt x="22872" y="157492"/>
                  </a:lnTo>
                  <a:lnTo>
                    <a:pt x="23888" y="156222"/>
                  </a:lnTo>
                  <a:lnTo>
                    <a:pt x="17767" y="156222"/>
                  </a:lnTo>
                  <a:lnTo>
                    <a:pt x="14389" y="153682"/>
                  </a:lnTo>
                  <a:lnTo>
                    <a:pt x="11036" y="156222"/>
                  </a:lnTo>
                  <a:lnTo>
                    <a:pt x="7962" y="154952"/>
                  </a:lnTo>
                  <a:lnTo>
                    <a:pt x="8902" y="152412"/>
                  </a:lnTo>
                  <a:lnTo>
                    <a:pt x="11696" y="152412"/>
                  </a:lnTo>
                  <a:lnTo>
                    <a:pt x="12217" y="151142"/>
                  </a:lnTo>
                  <a:lnTo>
                    <a:pt x="11341" y="149872"/>
                  </a:lnTo>
                  <a:lnTo>
                    <a:pt x="10477" y="149872"/>
                  </a:lnTo>
                  <a:lnTo>
                    <a:pt x="11811" y="147332"/>
                  </a:lnTo>
                  <a:lnTo>
                    <a:pt x="10985" y="147332"/>
                  </a:lnTo>
                  <a:lnTo>
                    <a:pt x="9118" y="148145"/>
                  </a:lnTo>
                  <a:lnTo>
                    <a:pt x="9359" y="148602"/>
                  </a:lnTo>
                  <a:lnTo>
                    <a:pt x="5016" y="151142"/>
                  </a:lnTo>
                  <a:lnTo>
                    <a:pt x="9347" y="149872"/>
                  </a:lnTo>
                  <a:lnTo>
                    <a:pt x="8559" y="151142"/>
                  </a:lnTo>
                  <a:lnTo>
                    <a:pt x="6553" y="152412"/>
                  </a:lnTo>
                  <a:lnTo>
                    <a:pt x="5422" y="152412"/>
                  </a:lnTo>
                  <a:lnTo>
                    <a:pt x="4279" y="154952"/>
                  </a:lnTo>
                  <a:lnTo>
                    <a:pt x="7505" y="152412"/>
                  </a:lnTo>
                  <a:lnTo>
                    <a:pt x="6032" y="154952"/>
                  </a:lnTo>
                  <a:lnTo>
                    <a:pt x="5334" y="154952"/>
                  </a:lnTo>
                  <a:lnTo>
                    <a:pt x="7277" y="156222"/>
                  </a:lnTo>
                  <a:lnTo>
                    <a:pt x="6311" y="156222"/>
                  </a:lnTo>
                  <a:lnTo>
                    <a:pt x="4648" y="157492"/>
                  </a:lnTo>
                  <a:lnTo>
                    <a:pt x="4737" y="156222"/>
                  </a:lnTo>
                  <a:lnTo>
                    <a:pt x="3911" y="160032"/>
                  </a:lnTo>
                  <a:lnTo>
                    <a:pt x="9906" y="158762"/>
                  </a:lnTo>
                  <a:lnTo>
                    <a:pt x="7518" y="161302"/>
                  </a:lnTo>
                  <a:lnTo>
                    <a:pt x="7150" y="161302"/>
                  </a:lnTo>
                  <a:lnTo>
                    <a:pt x="10401" y="162572"/>
                  </a:lnTo>
                  <a:lnTo>
                    <a:pt x="10185" y="158762"/>
                  </a:lnTo>
                  <a:lnTo>
                    <a:pt x="14935" y="158762"/>
                  </a:lnTo>
                  <a:lnTo>
                    <a:pt x="8966" y="165112"/>
                  </a:lnTo>
                  <a:lnTo>
                    <a:pt x="11976" y="163842"/>
                  </a:lnTo>
                  <a:lnTo>
                    <a:pt x="12242" y="165049"/>
                  </a:lnTo>
                  <a:lnTo>
                    <a:pt x="14389" y="163842"/>
                  </a:lnTo>
                  <a:lnTo>
                    <a:pt x="12776" y="167652"/>
                  </a:lnTo>
                  <a:lnTo>
                    <a:pt x="14770" y="167652"/>
                  </a:lnTo>
                  <a:lnTo>
                    <a:pt x="18326" y="167652"/>
                  </a:lnTo>
                  <a:lnTo>
                    <a:pt x="16725" y="168617"/>
                  </a:lnTo>
                  <a:lnTo>
                    <a:pt x="17335" y="168922"/>
                  </a:lnTo>
                  <a:lnTo>
                    <a:pt x="16319" y="169786"/>
                  </a:lnTo>
                  <a:lnTo>
                    <a:pt x="15849" y="169138"/>
                  </a:lnTo>
                  <a:lnTo>
                    <a:pt x="14122" y="170192"/>
                  </a:lnTo>
                  <a:lnTo>
                    <a:pt x="15836" y="170192"/>
                  </a:lnTo>
                  <a:lnTo>
                    <a:pt x="12890" y="172732"/>
                  </a:lnTo>
                  <a:lnTo>
                    <a:pt x="15786" y="171602"/>
                  </a:lnTo>
                  <a:lnTo>
                    <a:pt x="15836" y="171462"/>
                  </a:lnTo>
                  <a:lnTo>
                    <a:pt x="15811" y="171589"/>
                  </a:lnTo>
                  <a:lnTo>
                    <a:pt x="16154" y="171462"/>
                  </a:lnTo>
                  <a:lnTo>
                    <a:pt x="19405" y="170192"/>
                  </a:lnTo>
                  <a:lnTo>
                    <a:pt x="18161" y="172732"/>
                  </a:lnTo>
                  <a:lnTo>
                    <a:pt x="15443" y="174002"/>
                  </a:lnTo>
                  <a:lnTo>
                    <a:pt x="15811" y="171589"/>
                  </a:lnTo>
                  <a:lnTo>
                    <a:pt x="14605" y="175272"/>
                  </a:lnTo>
                  <a:lnTo>
                    <a:pt x="16941" y="174002"/>
                  </a:lnTo>
                  <a:lnTo>
                    <a:pt x="19291" y="172732"/>
                  </a:lnTo>
                  <a:lnTo>
                    <a:pt x="15532" y="177812"/>
                  </a:lnTo>
                  <a:lnTo>
                    <a:pt x="17056" y="177812"/>
                  </a:lnTo>
                  <a:lnTo>
                    <a:pt x="16624" y="178117"/>
                  </a:lnTo>
                  <a:lnTo>
                    <a:pt x="16090" y="178574"/>
                  </a:lnTo>
                  <a:lnTo>
                    <a:pt x="15430" y="179209"/>
                  </a:lnTo>
                  <a:lnTo>
                    <a:pt x="15544" y="179603"/>
                  </a:lnTo>
                  <a:lnTo>
                    <a:pt x="18135" y="177863"/>
                  </a:lnTo>
                  <a:lnTo>
                    <a:pt x="19304" y="177165"/>
                  </a:lnTo>
                  <a:lnTo>
                    <a:pt x="18161" y="177761"/>
                  </a:lnTo>
                  <a:lnTo>
                    <a:pt x="17500" y="177901"/>
                  </a:lnTo>
                  <a:lnTo>
                    <a:pt x="17170" y="177800"/>
                  </a:lnTo>
                  <a:lnTo>
                    <a:pt x="20408" y="176542"/>
                  </a:lnTo>
                  <a:lnTo>
                    <a:pt x="20205" y="180352"/>
                  </a:lnTo>
                  <a:lnTo>
                    <a:pt x="22606" y="180352"/>
                  </a:lnTo>
                  <a:lnTo>
                    <a:pt x="21399" y="181622"/>
                  </a:lnTo>
                  <a:lnTo>
                    <a:pt x="23456" y="185432"/>
                  </a:lnTo>
                  <a:lnTo>
                    <a:pt x="23609" y="187756"/>
                  </a:lnTo>
                  <a:lnTo>
                    <a:pt x="26517" y="186702"/>
                  </a:lnTo>
                  <a:lnTo>
                    <a:pt x="27254" y="187972"/>
                  </a:lnTo>
                  <a:lnTo>
                    <a:pt x="28905" y="189242"/>
                  </a:lnTo>
                  <a:lnTo>
                    <a:pt x="26936" y="190512"/>
                  </a:lnTo>
                  <a:lnTo>
                    <a:pt x="24625" y="190512"/>
                  </a:lnTo>
                  <a:lnTo>
                    <a:pt x="25476" y="191681"/>
                  </a:lnTo>
                  <a:lnTo>
                    <a:pt x="24701" y="192049"/>
                  </a:lnTo>
                  <a:lnTo>
                    <a:pt x="24180" y="192303"/>
                  </a:lnTo>
                  <a:lnTo>
                    <a:pt x="25806" y="191947"/>
                  </a:lnTo>
                  <a:lnTo>
                    <a:pt x="25666" y="191782"/>
                  </a:lnTo>
                  <a:lnTo>
                    <a:pt x="28600" y="191782"/>
                  </a:lnTo>
                  <a:lnTo>
                    <a:pt x="25984" y="194322"/>
                  </a:lnTo>
                  <a:lnTo>
                    <a:pt x="27368" y="195592"/>
                  </a:lnTo>
                  <a:lnTo>
                    <a:pt x="31229" y="194322"/>
                  </a:lnTo>
                  <a:lnTo>
                    <a:pt x="31292" y="198132"/>
                  </a:lnTo>
                  <a:lnTo>
                    <a:pt x="33578" y="196862"/>
                  </a:lnTo>
                  <a:lnTo>
                    <a:pt x="34861" y="194322"/>
                  </a:lnTo>
                  <a:lnTo>
                    <a:pt x="36131" y="191782"/>
                  </a:lnTo>
                  <a:lnTo>
                    <a:pt x="39331" y="191782"/>
                  </a:lnTo>
                  <a:lnTo>
                    <a:pt x="38214" y="193052"/>
                  </a:lnTo>
                  <a:lnTo>
                    <a:pt x="36703" y="194995"/>
                  </a:lnTo>
                  <a:lnTo>
                    <a:pt x="36601" y="195592"/>
                  </a:lnTo>
                  <a:lnTo>
                    <a:pt x="36055" y="195846"/>
                  </a:lnTo>
                  <a:lnTo>
                    <a:pt x="36385" y="196862"/>
                  </a:lnTo>
                  <a:lnTo>
                    <a:pt x="34683" y="198132"/>
                  </a:lnTo>
                  <a:lnTo>
                    <a:pt x="35610" y="198132"/>
                  </a:lnTo>
                  <a:lnTo>
                    <a:pt x="34188" y="199402"/>
                  </a:lnTo>
                  <a:lnTo>
                    <a:pt x="33858" y="199402"/>
                  </a:lnTo>
                  <a:lnTo>
                    <a:pt x="33667" y="200672"/>
                  </a:lnTo>
                  <a:lnTo>
                    <a:pt x="35648" y="200672"/>
                  </a:lnTo>
                  <a:lnTo>
                    <a:pt x="37058" y="201942"/>
                  </a:lnTo>
                  <a:lnTo>
                    <a:pt x="34074" y="203212"/>
                  </a:lnTo>
                  <a:lnTo>
                    <a:pt x="33959" y="204482"/>
                  </a:lnTo>
                  <a:lnTo>
                    <a:pt x="35445" y="204482"/>
                  </a:lnTo>
                  <a:lnTo>
                    <a:pt x="35077" y="205752"/>
                  </a:lnTo>
                  <a:lnTo>
                    <a:pt x="37579" y="203212"/>
                  </a:lnTo>
                  <a:lnTo>
                    <a:pt x="37947" y="204482"/>
                  </a:lnTo>
                  <a:lnTo>
                    <a:pt x="36868" y="205752"/>
                  </a:lnTo>
                  <a:lnTo>
                    <a:pt x="38100" y="205752"/>
                  </a:lnTo>
                  <a:lnTo>
                    <a:pt x="39776" y="209562"/>
                  </a:lnTo>
                  <a:lnTo>
                    <a:pt x="41656" y="205752"/>
                  </a:lnTo>
                  <a:lnTo>
                    <a:pt x="41871" y="205752"/>
                  </a:lnTo>
                  <a:lnTo>
                    <a:pt x="46456" y="207022"/>
                  </a:lnTo>
                  <a:lnTo>
                    <a:pt x="45148" y="212102"/>
                  </a:lnTo>
                  <a:lnTo>
                    <a:pt x="48425" y="214642"/>
                  </a:lnTo>
                  <a:lnTo>
                    <a:pt x="47599" y="214642"/>
                  </a:lnTo>
                  <a:lnTo>
                    <a:pt x="49885" y="215912"/>
                  </a:lnTo>
                  <a:lnTo>
                    <a:pt x="51155" y="217182"/>
                  </a:lnTo>
                  <a:lnTo>
                    <a:pt x="54241" y="217182"/>
                  </a:lnTo>
                  <a:lnTo>
                    <a:pt x="53314" y="219722"/>
                  </a:lnTo>
                  <a:lnTo>
                    <a:pt x="52197" y="219722"/>
                  </a:lnTo>
                  <a:lnTo>
                    <a:pt x="53848" y="220992"/>
                  </a:lnTo>
                  <a:lnTo>
                    <a:pt x="54800" y="219722"/>
                  </a:lnTo>
                  <a:lnTo>
                    <a:pt x="55041" y="222262"/>
                  </a:lnTo>
                  <a:lnTo>
                    <a:pt x="53352" y="223126"/>
                  </a:lnTo>
                  <a:lnTo>
                    <a:pt x="53263" y="223520"/>
                  </a:lnTo>
                  <a:lnTo>
                    <a:pt x="53187" y="223215"/>
                  </a:lnTo>
                  <a:lnTo>
                    <a:pt x="52578" y="223532"/>
                  </a:lnTo>
                  <a:lnTo>
                    <a:pt x="53454" y="224231"/>
                  </a:lnTo>
                  <a:lnTo>
                    <a:pt x="53886" y="224231"/>
                  </a:lnTo>
                  <a:lnTo>
                    <a:pt x="70561" y="224231"/>
                  </a:lnTo>
                  <a:lnTo>
                    <a:pt x="70497" y="223532"/>
                  </a:lnTo>
                  <a:lnTo>
                    <a:pt x="71653" y="223532"/>
                  </a:lnTo>
                  <a:close/>
                </a:path>
                <a:path w="458470" h="438785">
                  <a:moveTo>
                    <a:pt x="73253" y="248932"/>
                  </a:moveTo>
                  <a:lnTo>
                    <a:pt x="73215" y="247700"/>
                  </a:lnTo>
                  <a:lnTo>
                    <a:pt x="71361" y="248932"/>
                  </a:lnTo>
                  <a:lnTo>
                    <a:pt x="73253" y="248932"/>
                  </a:lnTo>
                  <a:close/>
                </a:path>
                <a:path w="458470" h="438785">
                  <a:moveTo>
                    <a:pt x="73583" y="242570"/>
                  </a:moveTo>
                  <a:lnTo>
                    <a:pt x="73266" y="242379"/>
                  </a:lnTo>
                  <a:lnTo>
                    <a:pt x="72898" y="242531"/>
                  </a:lnTo>
                  <a:lnTo>
                    <a:pt x="72656" y="242773"/>
                  </a:lnTo>
                  <a:lnTo>
                    <a:pt x="73063" y="242824"/>
                  </a:lnTo>
                  <a:lnTo>
                    <a:pt x="73418" y="242849"/>
                  </a:lnTo>
                  <a:lnTo>
                    <a:pt x="73583" y="242570"/>
                  </a:lnTo>
                  <a:close/>
                </a:path>
                <a:path w="458470" h="438785">
                  <a:moveTo>
                    <a:pt x="74917" y="224802"/>
                  </a:moveTo>
                  <a:lnTo>
                    <a:pt x="74688" y="224802"/>
                  </a:lnTo>
                  <a:lnTo>
                    <a:pt x="74295" y="225120"/>
                  </a:lnTo>
                  <a:lnTo>
                    <a:pt x="74917" y="224802"/>
                  </a:lnTo>
                  <a:close/>
                </a:path>
                <a:path w="458470" h="438785">
                  <a:moveTo>
                    <a:pt x="79197" y="227342"/>
                  </a:moveTo>
                  <a:lnTo>
                    <a:pt x="78740" y="227342"/>
                  </a:lnTo>
                  <a:lnTo>
                    <a:pt x="78359" y="227685"/>
                  </a:lnTo>
                  <a:lnTo>
                    <a:pt x="79197" y="227342"/>
                  </a:lnTo>
                  <a:close/>
                </a:path>
                <a:path w="458470" h="438785">
                  <a:moveTo>
                    <a:pt x="80518" y="230746"/>
                  </a:moveTo>
                  <a:lnTo>
                    <a:pt x="80225" y="230136"/>
                  </a:lnTo>
                  <a:lnTo>
                    <a:pt x="79921" y="229768"/>
                  </a:lnTo>
                  <a:lnTo>
                    <a:pt x="78689" y="231025"/>
                  </a:lnTo>
                  <a:lnTo>
                    <a:pt x="79336" y="230873"/>
                  </a:lnTo>
                  <a:lnTo>
                    <a:pt x="79997" y="230720"/>
                  </a:lnTo>
                  <a:lnTo>
                    <a:pt x="80518" y="230746"/>
                  </a:lnTo>
                  <a:close/>
                </a:path>
                <a:path w="458470" h="438785">
                  <a:moveTo>
                    <a:pt x="81661" y="231914"/>
                  </a:moveTo>
                  <a:lnTo>
                    <a:pt x="81635" y="231025"/>
                  </a:lnTo>
                  <a:lnTo>
                    <a:pt x="81178" y="230771"/>
                  </a:lnTo>
                  <a:lnTo>
                    <a:pt x="80530" y="230746"/>
                  </a:lnTo>
                  <a:lnTo>
                    <a:pt x="80746" y="231254"/>
                  </a:lnTo>
                  <a:lnTo>
                    <a:pt x="80962" y="231902"/>
                  </a:lnTo>
                  <a:lnTo>
                    <a:pt x="81661" y="231914"/>
                  </a:lnTo>
                  <a:close/>
                </a:path>
                <a:path w="458470" h="438785">
                  <a:moveTo>
                    <a:pt x="85559" y="264312"/>
                  </a:moveTo>
                  <a:lnTo>
                    <a:pt x="85001" y="264248"/>
                  </a:lnTo>
                  <a:lnTo>
                    <a:pt x="85229" y="264337"/>
                  </a:lnTo>
                  <a:lnTo>
                    <a:pt x="85559" y="264312"/>
                  </a:lnTo>
                  <a:close/>
                </a:path>
                <a:path w="458470" h="438785">
                  <a:moveTo>
                    <a:pt x="85864" y="263334"/>
                  </a:moveTo>
                  <a:lnTo>
                    <a:pt x="85725" y="262902"/>
                  </a:lnTo>
                  <a:lnTo>
                    <a:pt x="85077" y="262902"/>
                  </a:lnTo>
                  <a:lnTo>
                    <a:pt x="85864" y="263334"/>
                  </a:lnTo>
                  <a:close/>
                </a:path>
                <a:path w="458470" h="438785">
                  <a:moveTo>
                    <a:pt x="89611" y="266496"/>
                  </a:moveTo>
                  <a:lnTo>
                    <a:pt x="89179" y="266712"/>
                  </a:lnTo>
                  <a:lnTo>
                    <a:pt x="89522" y="267195"/>
                  </a:lnTo>
                  <a:lnTo>
                    <a:pt x="89611" y="266496"/>
                  </a:lnTo>
                  <a:close/>
                </a:path>
                <a:path w="458470" h="438785">
                  <a:moveTo>
                    <a:pt x="90068" y="267982"/>
                  </a:moveTo>
                  <a:lnTo>
                    <a:pt x="89522" y="267195"/>
                  </a:lnTo>
                  <a:lnTo>
                    <a:pt x="89420" y="267982"/>
                  </a:lnTo>
                  <a:lnTo>
                    <a:pt x="90068" y="267982"/>
                  </a:lnTo>
                  <a:close/>
                </a:path>
                <a:path w="458470" h="438785">
                  <a:moveTo>
                    <a:pt x="96697" y="265620"/>
                  </a:moveTo>
                  <a:lnTo>
                    <a:pt x="96608" y="265404"/>
                  </a:lnTo>
                  <a:lnTo>
                    <a:pt x="96481" y="265264"/>
                  </a:lnTo>
                  <a:lnTo>
                    <a:pt x="96697" y="265988"/>
                  </a:lnTo>
                  <a:lnTo>
                    <a:pt x="96697" y="265620"/>
                  </a:lnTo>
                  <a:close/>
                </a:path>
                <a:path w="458470" h="438785">
                  <a:moveTo>
                    <a:pt x="98564" y="265201"/>
                  </a:moveTo>
                  <a:lnTo>
                    <a:pt x="98005" y="264172"/>
                  </a:lnTo>
                  <a:lnTo>
                    <a:pt x="97942" y="265442"/>
                  </a:lnTo>
                  <a:lnTo>
                    <a:pt x="98564" y="265201"/>
                  </a:lnTo>
                  <a:close/>
                </a:path>
                <a:path w="458470" h="438785">
                  <a:moveTo>
                    <a:pt x="98971" y="265036"/>
                  </a:moveTo>
                  <a:lnTo>
                    <a:pt x="98564" y="265201"/>
                  </a:lnTo>
                  <a:lnTo>
                    <a:pt x="98691" y="265442"/>
                  </a:lnTo>
                  <a:lnTo>
                    <a:pt x="98971" y="265036"/>
                  </a:lnTo>
                  <a:close/>
                </a:path>
                <a:path w="458470" h="438785">
                  <a:moveTo>
                    <a:pt x="101841" y="243852"/>
                  </a:moveTo>
                  <a:lnTo>
                    <a:pt x="100190" y="243852"/>
                  </a:lnTo>
                  <a:lnTo>
                    <a:pt x="99453" y="245122"/>
                  </a:lnTo>
                  <a:lnTo>
                    <a:pt x="101841" y="243852"/>
                  </a:lnTo>
                  <a:close/>
                </a:path>
                <a:path w="458470" h="438785">
                  <a:moveTo>
                    <a:pt x="102311" y="273062"/>
                  </a:moveTo>
                  <a:lnTo>
                    <a:pt x="102031" y="273164"/>
                  </a:lnTo>
                  <a:lnTo>
                    <a:pt x="102222" y="273215"/>
                  </a:lnTo>
                  <a:lnTo>
                    <a:pt x="102311" y="273062"/>
                  </a:lnTo>
                  <a:close/>
                </a:path>
                <a:path w="458470" h="438785">
                  <a:moveTo>
                    <a:pt x="105918" y="274332"/>
                  </a:moveTo>
                  <a:lnTo>
                    <a:pt x="102222" y="273215"/>
                  </a:lnTo>
                  <a:lnTo>
                    <a:pt x="99161" y="278142"/>
                  </a:lnTo>
                  <a:lnTo>
                    <a:pt x="102362" y="276872"/>
                  </a:lnTo>
                  <a:lnTo>
                    <a:pt x="103492" y="274332"/>
                  </a:lnTo>
                  <a:lnTo>
                    <a:pt x="102997" y="275602"/>
                  </a:lnTo>
                  <a:lnTo>
                    <a:pt x="105918" y="274332"/>
                  </a:lnTo>
                  <a:close/>
                </a:path>
                <a:path w="458470" h="438785">
                  <a:moveTo>
                    <a:pt x="110731" y="248970"/>
                  </a:moveTo>
                  <a:lnTo>
                    <a:pt x="110236" y="248856"/>
                  </a:lnTo>
                  <a:lnTo>
                    <a:pt x="109524" y="248932"/>
                  </a:lnTo>
                  <a:lnTo>
                    <a:pt x="109715" y="249021"/>
                  </a:lnTo>
                  <a:lnTo>
                    <a:pt x="110731" y="248970"/>
                  </a:lnTo>
                  <a:close/>
                </a:path>
                <a:path w="458470" h="438785">
                  <a:moveTo>
                    <a:pt x="114515" y="283730"/>
                  </a:moveTo>
                  <a:lnTo>
                    <a:pt x="114325" y="283997"/>
                  </a:lnTo>
                  <a:lnTo>
                    <a:pt x="114160" y="284353"/>
                  </a:lnTo>
                  <a:lnTo>
                    <a:pt x="113969" y="285038"/>
                  </a:lnTo>
                  <a:lnTo>
                    <a:pt x="114236" y="284556"/>
                  </a:lnTo>
                  <a:lnTo>
                    <a:pt x="114388" y="284149"/>
                  </a:lnTo>
                  <a:lnTo>
                    <a:pt x="114515" y="283730"/>
                  </a:lnTo>
                  <a:close/>
                </a:path>
                <a:path w="458470" h="438785">
                  <a:moveTo>
                    <a:pt x="123101" y="259092"/>
                  </a:moveTo>
                  <a:lnTo>
                    <a:pt x="122948" y="257822"/>
                  </a:lnTo>
                  <a:lnTo>
                    <a:pt x="121704" y="259283"/>
                  </a:lnTo>
                  <a:lnTo>
                    <a:pt x="122415" y="259092"/>
                  </a:lnTo>
                  <a:lnTo>
                    <a:pt x="123101" y="259092"/>
                  </a:lnTo>
                  <a:close/>
                </a:path>
                <a:path w="458470" h="438785">
                  <a:moveTo>
                    <a:pt x="127546" y="289953"/>
                  </a:moveTo>
                  <a:lnTo>
                    <a:pt x="127419" y="289585"/>
                  </a:lnTo>
                  <a:lnTo>
                    <a:pt x="127444" y="290220"/>
                  </a:lnTo>
                  <a:lnTo>
                    <a:pt x="127546" y="289953"/>
                  </a:lnTo>
                  <a:close/>
                </a:path>
                <a:path w="458470" h="438785">
                  <a:moveTo>
                    <a:pt x="128130" y="289953"/>
                  </a:moveTo>
                  <a:lnTo>
                    <a:pt x="127736" y="290207"/>
                  </a:lnTo>
                  <a:lnTo>
                    <a:pt x="127469" y="290220"/>
                  </a:lnTo>
                  <a:lnTo>
                    <a:pt x="127393" y="290398"/>
                  </a:lnTo>
                  <a:lnTo>
                    <a:pt x="128028" y="290347"/>
                  </a:lnTo>
                  <a:lnTo>
                    <a:pt x="128130" y="289953"/>
                  </a:lnTo>
                  <a:close/>
                </a:path>
                <a:path w="458470" h="438785">
                  <a:moveTo>
                    <a:pt x="138976" y="297040"/>
                  </a:moveTo>
                  <a:lnTo>
                    <a:pt x="138506" y="296913"/>
                  </a:lnTo>
                  <a:lnTo>
                    <a:pt x="138811" y="297688"/>
                  </a:lnTo>
                  <a:lnTo>
                    <a:pt x="138874" y="297459"/>
                  </a:lnTo>
                  <a:lnTo>
                    <a:pt x="138925" y="297256"/>
                  </a:lnTo>
                  <a:lnTo>
                    <a:pt x="138976" y="297040"/>
                  </a:lnTo>
                  <a:close/>
                </a:path>
                <a:path w="458470" h="438785">
                  <a:moveTo>
                    <a:pt x="142417" y="270040"/>
                  </a:moveTo>
                  <a:lnTo>
                    <a:pt x="142265" y="269849"/>
                  </a:lnTo>
                  <a:lnTo>
                    <a:pt x="142417" y="270040"/>
                  </a:lnTo>
                  <a:close/>
                </a:path>
                <a:path w="458470" h="438785">
                  <a:moveTo>
                    <a:pt x="143865" y="271691"/>
                  </a:moveTo>
                  <a:lnTo>
                    <a:pt x="143548" y="271094"/>
                  </a:lnTo>
                  <a:lnTo>
                    <a:pt x="143027" y="270497"/>
                  </a:lnTo>
                  <a:lnTo>
                    <a:pt x="142417" y="270040"/>
                  </a:lnTo>
                  <a:lnTo>
                    <a:pt x="143865" y="271691"/>
                  </a:lnTo>
                  <a:close/>
                </a:path>
                <a:path w="458470" h="438785">
                  <a:moveTo>
                    <a:pt x="149720" y="276923"/>
                  </a:moveTo>
                  <a:lnTo>
                    <a:pt x="149301" y="274967"/>
                  </a:lnTo>
                  <a:lnTo>
                    <a:pt x="148983" y="276098"/>
                  </a:lnTo>
                  <a:lnTo>
                    <a:pt x="148945" y="276847"/>
                  </a:lnTo>
                  <a:lnTo>
                    <a:pt x="149047" y="277431"/>
                  </a:lnTo>
                  <a:lnTo>
                    <a:pt x="149250" y="277291"/>
                  </a:lnTo>
                  <a:lnTo>
                    <a:pt x="149466" y="277177"/>
                  </a:lnTo>
                  <a:lnTo>
                    <a:pt x="149720" y="276923"/>
                  </a:lnTo>
                  <a:close/>
                </a:path>
                <a:path w="458470" h="438785">
                  <a:moveTo>
                    <a:pt x="156413" y="309892"/>
                  </a:moveTo>
                  <a:lnTo>
                    <a:pt x="156286" y="309702"/>
                  </a:lnTo>
                  <a:lnTo>
                    <a:pt x="155803" y="309892"/>
                  </a:lnTo>
                  <a:lnTo>
                    <a:pt x="156413" y="309892"/>
                  </a:lnTo>
                  <a:close/>
                </a:path>
                <a:path w="458470" h="438785">
                  <a:moveTo>
                    <a:pt x="164058" y="309816"/>
                  </a:moveTo>
                  <a:lnTo>
                    <a:pt x="162928" y="311162"/>
                  </a:lnTo>
                  <a:lnTo>
                    <a:pt x="163360" y="309892"/>
                  </a:lnTo>
                  <a:lnTo>
                    <a:pt x="162179" y="312432"/>
                  </a:lnTo>
                  <a:lnTo>
                    <a:pt x="163296" y="312432"/>
                  </a:lnTo>
                  <a:lnTo>
                    <a:pt x="163664" y="311162"/>
                  </a:lnTo>
                  <a:lnTo>
                    <a:pt x="164058" y="309816"/>
                  </a:lnTo>
                  <a:close/>
                </a:path>
                <a:path w="458470" h="438785">
                  <a:moveTo>
                    <a:pt x="180238" y="323862"/>
                  </a:moveTo>
                  <a:lnTo>
                    <a:pt x="178485" y="323862"/>
                  </a:lnTo>
                  <a:lnTo>
                    <a:pt x="179997" y="322592"/>
                  </a:lnTo>
                  <a:lnTo>
                    <a:pt x="177330" y="322592"/>
                  </a:lnTo>
                  <a:lnTo>
                    <a:pt x="175006" y="323862"/>
                  </a:lnTo>
                  <a:lnTo>
                    <a:pt x="175996" y="323862"/>
                  </a:lnTo>
                  <a:lnTo>
                    <a:pt x="178600" y="325132"/>
                  </a:lnTo>
                  <a:lnTo>
                    <a:pt x="180238" y="323862"/>
                  </a:lnTo>
                  <a:close/>
                </a:path>
                <a:path w="458470" h="438785">
                  <a:moveTo>
                    <a:pt x="181660" y="321322"/>
                  </a:moveTo>
                  <a:lnTo>
                    <a:pt x="181508" y="321322"/>
                  </a:lnTo>
                  <a:lnTo>
                    <a:pt x="179997" y="322592"/>
                  </a:lnTo>
                  <a:lnTo>
                    <a:pt x="180314" y="322592"/>
                  </a:lnTo>
                  <a:lnTo>
                    <a:pt x="181660" y="321322"/>
                  </a:lnTo>
                  <a:close/>
                </a:path>
                <a:path w="458470" h="438785">
                  <a:moveTo>
                    <a:pt x="203123" y="311162"/>
                  </a:moveTo>
                  <a:lnTo>
                    <a:pt x="202831" y="311162"/>
                  </a:lnTo>
                  <a:lnTo>
                    <a:pt x="202260" y="312204"/>
                  </a:lnTo>
                  <a:lnTo>
                    <a:pt x="203123" y="311162"/>
                  </a:lnTo>
                  <a:close/>
                </a:path>
                <a:path w="458470" h="438785">
                  <a:moveTo>
                    <a:pt x="203504" y="309892"/>
                  </a:moveTo>
                  <a:lnTo>
                    <a:pt x="203136" y="309892"/>
                  </a:lnTo>
                  <a:lnTo>
                    <a:pt x="202450" y="311162"/>
                  </a:lnTo>
                  <a:lnTo>
                    <a:pt x="202831" y="311162"/>
                  </a:lnTo>
                  <a:lnTo>
                    <a:pt x="203504" y="309892"/>
                  </a:lnTo>
                  <a:close/>
                </a:path>
                <a:path w="458470" h="438785">
                  <a:moveTo>
                    <a:pt x="204927" y="335572"/>
                  </a:moveTo>
                  <a:close/>
                </a:path>
                <a:path w="458470" h="438785">
                  <a:moveTo>
                    <a:pt x="231673" y="357974"/>
                  </a:moveTo>
                  <a:lnTo>
                    <a:pt x="231241" y="358152"/>
                  </a:lnTo>
                  <a:lnTo>
                    <a:pt x="231635" y="358152"/>
                  </a:lnTo>
                  <a:lnTo>
                    <a:pt x="231673" y="357974"/>
                  </a:lnTo>
                  <a:close/>
                </a:path>
                <a:path w="458470" h="438785">
                  <a:moveTo>
                    <a:pt x="238607" y="335292"/>
                  </a:moveTo>
                  <a:lnTo>
                    <a:pt x="238290" y="335292"/>
                  </a:lnTo>
                  <a:lnTo>
                    <a:pt x="238607" y="335292"/>
                  </a:lnTo>
                  <a:close/>
                </a:path>
                <a:path w="458470" h="438785">
                  <a:moveTo>
                    <a:pt x="271183" y="346722"/>
                  </a:moveTo>
                  <a:lnTo>
                    <a:pt x="270700" y="346722"/>
                  </a:lnTo>
                  <a:lnTo>
                    <a:pt x="270395" y="347751"/>
                  </a:lnTo>
                  <a:lnTo>
                    <a:pt x="270383" y="347992"/>
                  </a:lnTo>
                  <a:lnTo>
                    <a:pt x="271183" y="346722"/>
                  </a:lnTo>
                  <a:close/>
                </a:path>
                <a:path w="458470" h="438785">
                  <a:moveTo>
                    <a:pt x="271983" y="345452"/>
                  </a:moveTo>
                  <a:lnTo>
                    <a:pt x="271183" y="346722"/>
                  </a:lnTo>
                  <a:lnTo>
                    <a:pt x="271310" y="346722"/>
                  </a:lnTo>
                  <a:lnTo>
                    <a:pt x="271983" y="345452"/>
                  </a:lnTo>
                  <a:close/>
                </a:path>
                <a:path w="458470" h="438785">
                  <a:moveTo>
                    <a:pt x="272351" y="349262"/>
                  </a:moveTo>
                  <a:lnTo>
                    <a:pt x="270751" y="350532"/>
                  </a:lnTo>
                  <a:lnTo>
                    <a:pt x="271983" y="350532"/>
                  </a:lnTo>
                  <a:lnTo>
                    <a:pt x="272351" y="349262"/>
                  </a:lnTo>
                  <a:close/>
                </a:path>
                <a:path w="458470" h="438785">
                  <a:moveTo>
                    <a:pt x="272846" y="350532"/>
                  </a:moveTo>
                  <a:lnTo>
                    <a:pt x="271983" y="350532"/>
                  </a:lnTo>
                  <a:lnTo>
                    <a:pt x="271614" y="351777"/>
                  </a:lnTo>
                  <a:lnTo>
                    <a:pt x="272846" y="350532"/>
                  </a:lnTo>
                  <a:close/>
                </a:path>
                <a:path w="458470" h="438785">
                  <a:moveTo>
                    <a:pt x="291058" y="355612"/>
                  </a:moveTo>
                  <a:lnTo>
                    <a:pt x="290144" y="355612"/>
                  </a:lnTo>
                  <a:lnTo>
                    <a:pt x="289267" y="356844"/>
                  </a:lnTo>
                  <a:lnTo>
                    <a:pt x="291058" y="355612"/>
                  </a:lnTo>
                  <a:close/>
                </a:path>
                <a:path w="458470" h="438785">
                  <a:moveTo>
                    <a:pt x="296849" y="359105"/>
                  </a:moveTo>
                  <a:lnTo>
                    <a:pt x="296697" y="358965"/>
                  </a:lnTo>
                  <a:lnTo>
                    <a:pt x="296494" y="358978"/>
                  </a:lnTo>
                  <a:lnTo>
                    <a:pt x="296240" y="359257"/>
                  </a:lnTo>
                  <a:lnTo>
                    <a:pt x="296849" y="359105"/>
                  </a:lnTo>
                  <a:close/>
                </a:path>
                <a:path w="458470" h="438785">
                  <a:moveTo>
                    <a:pt x="301269" y="359892"/>
                  </a:moveTo>
                  <a:lnTo>
                    <a:pt x="300990" y="359664"/>
                  </a:lnTo>
                  <a:lnTo>
                    <a:pt x="300672" y="360387"/>
                  </a:lnTo>
                  <a:lnTo>
                    <a:pt x="301269" y="359892"/>
                  </a:lnTo>
                  <a:close/>
                </a:path>
                <a:path w="458470" h="438785">
                  <a:moveTo>
                    <a:pt x="310807" y="127990"/>
                  </a:moveTo>
                  <a:lnTo>
                    <a:pt x="310362" y="128308"/>
                  </a:lnTo>
                  <a:lnTo>
                    <a:pt x="310807" y="128308"/>
                  </a:lnTo>
                  <a:lnTo>
                    <a:pt x="310807" y="127990"/>
                  </a:lnTo>
                  <a:close/>
                </a:path>
                <a:path w="458470" h="438785">
                  <a:moveTo>
                    <a:pt x="311696" y="127381"/>
                  </a:moveTo>
                  <a:lnTo>
                    <a:pt x="310819" y="127038"/>
                  </a:lnTo>
                  <a:lnTo>
                    <a:pt x="310807" y="127990"/>
                  </a:lnTo>
                  <a:lnTo>
                    <a:pt x="311696" y="127381"/>
                  </a:lnTo>
                  <a:close/>
                </a:path>
                <a:path w="458470" h="438785">
                  <a:moveTo>
                    <a:pt x="311835" y="123228"/>
                  </a:moveTo>
                  <a:lnTo>
                    <a:pt x="311442" y="121958"/>
                  </a:lnTo>
                  <a:lnTo>
                    <a:pt x="311708" y="123456"/>
                  </a:lnTo>
                  <a:lnTo>
                    <a:pt x="311835" y="123228"/>
                  </a:lnTo>
                  <a:close/>
                </a:path>
                <a:path w="458470" h="438785">
                  <a:moveTo>
                    <a:pt x="315252" y="91376"/>
                  </a:moveTo>
                  <a:lnTo>
                    <a:pt x="314744" y="90157"/>
                  </a:lnTo>
                  <a:lnTo>
                    <a:pt x="314388" y="89700"/>
                  </a:lnTo>
                  <a:lnTo>
                    <a:pt x="315252" y="91376"/>
                  </a:lnTo>
                  <a:close/>
                </a:path>
                <a:path w="458470" h="438785">
                  <a:moveTo>
                    <a:pt x="315810" y="105333"/>
                  </a:moveTo>
                  <a:lnTo>
                    <a:pt x="313867" y="104178"/>
                  </a:lnTo>
                  <a:lnTo>
                    <a:pt x="315074" y="105448"/>
                  </a:lnTo>
                  <a:lnTo>
                    <a:pt x="315722" y="105448"/>
                  </a:lnTo>
                  <a:close/>
                </a:path>
                <a:path w="458470" h="438785">
                  <a:moveTo>
                    <a:pt x="316407" y="143548"/>
                  </a:moveTo>
                  <a:lnTo>
                    <a:pt x="315112" y="141008"/>
                  </a:lnTo>
                  <a:lnTo>
                    <a:pt x="314464" y="139738"/>
                  </a:lnTo>
                  <a:lnTo>
                    <a:pt x="309651" y="139738"/>
                  </a:lnTo>
                  <a:lnTo>
                    <a:pt x="311810" y="142278"/>
                  </a:lnTo>
                  <a:lnTo>
                    <a:pt x="314007" y="141224"/>
                  </a:lnTo>
                  <a:lnTo>
                    <a:pt x="316407" y="143548"/>
                  </a:lnTo>
                  <a:close/>
                </a:path>
                <a:path w="458470" h="438785">
                  <a:moveTo>
                    <a:pt x="318427" y="94018"/>
                  </a:moveTo>
                  <a:lnTo>
                    <a:pt x="318058" y="92036"/>
                  </a:lnTo>
                  <a:lnTo>
                    <a:pt x="315937" y="94018"/>
                  </a:lnTo>
                  <a:lnTo>
                    <a:pt x="318427" y="94018"/>
                  </a:lnTo>
                  <a:close/>
                </a:path>
                <a:path w="458470" h="438785">
                  <a:moveTo>
                    <a:pt x="318439" y="91694"/>
                  </a:moveTo>
                  <a:lnTo>
                    <a:pt x="317957" y="91478"/>
                  </a:lnTo>
                  <a:lnTo>
                    <a:pt x="318058" y="92036"/>
                  </a:lnTo>
                  <a:lnTo>
                    <a:pt x="318439" y="91694"/>
                  </a:lnTo>
                  <a:close/>
                </a:path>
                <a:path w="458470" h="438785">
                  <a:moveTo>
                    <a:pt x="318655" y="132118"/>
                  </a:moveTo>
                  <a:lnTo>
                    <a:pt x="317995" y="132118"/>
                  </a:lnTo>
                  <a:lnTo>
                    <a:pt x="318579" y="132334"/>
                  </a:lnTo>
                  <a:lnTo>
                    <a:pt x="318655" y="132118"/>
                  </a:lnTo>
                  <a:close/>
                </a:path>
                <a:path w="458470" h="438785">
                  <a:moveTo>
                    <a:pt x="319735" y="133388"/>
                  </a:moveTo>
                  <a:lnTo>
                    <a:pt x="319341" y="132613"/>
                  </a:lnTo>
                  <a:lnTo>
                    <a:pt x="318579" y="132334"/>
                  </a:lnTo>
                  <a:lnTo>
                    <a:pt x="318211" y="133388"/>
                  </a:lnTo>
                  <a:lnTo>
                    <a:pt x="319735" y="133388"/>
                  </a:lnTo>
                  <a:close/>
                </a:path>
                <a:path w="458470" h="438785">
                  <a:moveTo>
                    <a:pt x="319874" y="175831"/>
                  </a:moveTo>
                  <a:lnTo>
                    <a:pt x="319201" y="175260"/>
                  </a:lnTo>
                  <a:lnTo>
                    <a:pt x="315277" y="175539"/>
                  </a:lnTo>
                  <a:lnTo>
                    <a:pt x="316433" y="176491"/>
                  </a:lnTo>
                  <a:lnTo>
                    <a:pt x="319874" y="175831"/>
                  </a:lnTo>
                  <a:close/>
                </a:path>
                <a:path w="458470" h="438785">
                  <a:moveTo>
                    <a:pt x="320128" y="74955"/>
                  </a:moveTo>
                  <a:lnTo>
                    <a:pt x="319074" y="74764"/>
                  </a:lnTo>
                  <a:lnTo>
                    <a:pt x="319392" y="75755"/>
                  </a:lnTo>
                  <a:lnTo>
                    <a:pt x="320128" y="74955"/>
                  </a:lnTo>
                  <a:close/>
                </a:path>
                <a:path w="458470" h="438785">
                  <a:moveTo>
                    <a:pt x="323964" y="207048"/>
                  </a:moveTo>
                  <a:lnTo>
                    <a:pt x="323519" y="204508"/>
                  </a:lnTo>
                  <a:lnTo>
                    <a:pt x="319747" y="207048"/>
                  </a:lnTo>
                  <a:lnTo>
                    <a:pt x="323964" y="207048"/>
                  </a:lnTo>
                  <a:close/>
                </a:path>
                <a:path w="458470" h="438785">
                  <a:moveTo>
                    <a:pt x="325755" y="213029"/>
                  </a:moveTo>
                  <a:lnTo>
                    <a:pt x="325221" y="212712"/>
                  </a:lnTo>
                  <a:lnTo>
                    <a:pt x="323596" y="213423"/>
                  </a:lnTo>
                  <a:lnTo>
                    <a:pt x="322719" y="214668"/>
                  </a:lnTo>
                  <a:lnTo>
                    <a:pt x="324548" y="214960"/>
                  </a:lnTo>
                  <a:lnTo>
                    <a:pt x="324586" y="214109"/>
                  </a:lnTo>
                  <a:lnTo>
                    <a:pt x="325755" y="213029"/>
                  </a:lnTo>
                  <a:close/>
                </a:path>
                <a:path w="458470" h="438785">
                  <a:moveTo>
                    <a:pt x="326694" y="201968"/>
                  </a:moveTo>
                  <a:lnTo>
                    <a:pt x="323913" y="203238"/>
                  </a:lnTo>
                  <a:lnTo>
                    <a:pt x="324459" y="203238"/>
                  </a:lnTo>
                  <a:lnTo>
                    <a:pt x="325869" y="202793"/>
                  </a:lnTo>
                  <a:lnTo>
                    <a:pt x="326694" y="201968"/>
                  </a:lnTo>
                  <a:close/>
                </a:path>
                <a:path w="458470" h="438785">
                  <a:moveTo>
                    <a:pt x="327761" y="220256"/>
                  </a:moveTo>
                  <a:lnTo>
                    <a:pt x="327342" y="219748"/>
                  </a:lnTo>
                  <a:lnTo>
                    <a:pt x="326288" y="218478"/>
                  </a:lnTo>
                  <a:lnTo>
                    <a:pt x="324294" y="218478"/>
                  </a:lnTo>
                  <a:lnTo>
                    <a:pt x="325196" y="221018"/>
                  </a:lnTo>
                  <a:lnTo>
                    <a:pt x="325755" y="221018"/>
                  </a:lnTo>
                  <a:lnTo>
                    <a:pt x="326326" y="219748"/>
                  </a:lnTo>
                  <a:lnTo>
                    <a:pt x="327761" y="220256"/>
                  </a:lnTo>
                  <a:close/>
                </a:path>
                <a:path w="458470" h="438785">
                  <a:moveTo>
                    <a:pt x="328307" y="203238"/>
                  </a:moveTo>
                  <a:lnTo>
                    <a:pt x="327748" y="202184"/>
                  </a:lnTo>
                  <a:lnTo>
                    <a:pt x="325869" y="202793"/>
                  </a:lnTo>
                  <a:lnTo>
                    <a:pt x="325412" y="203238"/>
                  </a:lnTo>
                  <a:lnTo>
                    <a:pt x="328307" y="203238"/>
                  </a:lnTo>
                  <a:close/>
                </a:path>
                <a:path w="458470" h="438785">
                  <a:moveTo>
                    <a:pt x="329984" y="221018"/>
                  </a:moveTo>
                  <a:lnTo>
                    <a:pt x="327761" y="220256"/>
                  </a:lnTo>
                  <a:lnTo>
                    <a:pt x="328409" y="221018"/>
                  </a:lnTo>
                  <a:lnTo>
                    <a:pt x="329984" y="221018"/>
                  </a:lnTo>
                  <a:close/>
                </a:path>
                <a:path w="458470" h="438785">
                  <a:moveTo>
                    <a:pt x="330352" y="397357"/>
                  </a:moveTo>
                  <a:lnTo>
                    <a:pt x="329895" y="396252"/>
                  </a:lnTo>
                  <a:lnTo>
                    <a:pt x="330250" y="397522"/>
                  </a:lnTo>
                  <a:lnTo>
                    <a:pt x="330352" y="397357"/>
                  </a:lnTo>
                  <a:close/>
                </a:path>
                <a:path w="458470" h="438785">
                  <a:moveTo>
                    <a:pt x="331520" y="25247"/>
                  </a:moveTo>
                  <a:lnTo>
                    <a:pt x="331279" y="23926"/>
                  </a:lnTo>
                  <a:lnTo>
                    <a:pt x="329831" y="24828"/>
                  </a:lnTo>
                  <a:lnTo>
                    <a:pt x="329184" y="24599"/>
                  </a:lnTo>
                  <a:lnTo>
                    <a:pt x="330060" y="25628"/>
                  </a:lnTo>
                  <a:lnTo>
                    <a:pt x="330288" y="25882"/>
                  </a:lnTo>
                  <a:lnTo>
                    <a:pt x="331520" y="25247"/>
                  </a:lnTo>
                  <a:close/>
                </a:path>
                <a:path w="458470" h="438785">
                  <a:moveTo>
                    <a:pt x="333006" y="99707"/>
                  </a:moveTo>
                  <a:lnTo>
                    <a:pt x="331241" y="99555"/>
                  </a:lnTo>
                  <a:lnTo>
                    <a:pt x="331762" y="99923"/>
                  </a:lnTo>
                  <a:lnTo>
                    <a:pt x="332308" y="100291"/>
                  </a:lnTo>
                  <a:lnTo>
                    <a:pt x="332651" y="100660"/>
                  </a:lnTo>
                  <a:lnTo>
                    <a:pt x="332892" y="100126"/>
                  </a:lnTo>
                  <a:lnTo>
                    <a:pt x="333006" y="99707"/>
                  </a:lnTo>
                  <a:close/>
                </a:path>
                <a:path w="458470" h="438785">
                  <a:moveTo>
                    <a:pt x="333184" y="101574"/>
                  </a:moveTo>
                  <a:lnTo>
                    <a:pt x="333057" y="101117"/>
                  </a:lnTo>
                  <a:lnTo>
                    <a:pt x="332651" y="100660"/>
                  </a:lnTo>
                  <a:lnTo>
                    <a:pt x="332422" y="101092"/>
                  </a:lnTo>
                  <a:lnTo>
                    <a:pt x="332079" y="101612"/>
                  </a:lnTo>
                  <a:lnTo>
                    <a:pt x="332536" y="102095"/>
                  </a:lnTo>
                  <a:lnTo>
                    <a:pt x="333184" y="101574"/>
                  </a:lnTo>
                  <a:close/>
                </a:path>
                <a:path w="458470" h="438785">
                  <a:moveTo>
                    <a:pt x="333349" y="16764"/>
                  </a:moveTo>
                  <a:lnTo>
                    <a:pt x="333324" y="15951"/>
                  </a:lnTo>
                  <a:lnTo>
                    <a:pt x="329184" y="17780"/>
                  </a:lnTo>
                  <a:lnTo>
                    <a:pt x="333349" y="16764"/>
                  </a:lnTo>
                  <a:close/>
                </a:path>
                <a:path w="458470" h="438785">
                  <a:moveTo>
                    <a:pt x="336067" y="16116"/>
                  </a:moveTo>
                  <a:lnTo>
                    <a:pt x="333349" y="16764"/>
                  </a:lnTo>
                  <a:lnTo>
                    <a:pt x="333362" y="17043"/>
                  </a:lnTo>
                  <a:lnTo>
                    <a:pt x="335711" y="16941"/>
                  </a:lnTo>
                  <a:lnTo>
                    <a:pt x="336067" y="16116"/>
                  </a:lnTo>
                  <a:close/>
                </a:path>
                <a:path w="458470" h="438785">
                  <a:moveTo>
                    <a:pt x="336308" y="16903"/>
                  </a:moveTo>
                  <a:lnTo>
                    <a:pt x="335711" y="16941"/>
                  </a:lnTo>
                  <a:lnTo>
                    <a:pt x="334886" y="18872"/>
                  </a:lnTo>
                  <a:lnTo>
                    <a:pt x="336308" y="16903"/>
                  </a:lnTo>
                  <a:close/>
                </a:path>
                <a:path w="458470" h="438785">
                  <a:moveTo>
                    <a:pt x="337210" y="123228"/>
                  </a:moveTo>
                  <a:lnTo>
                    <a:pt x="335927" y="121958"/>
                  </a:lnTo>
                  <a:lnTo>
                    <a:pt x="335102" y="121958"/>
                  </a:lnTo>
                  <a:lnTo>
                    <a:pt x="337210" y="123228"/>
                  </a:lnTo>
                  <a:close/>
                </a:path>
                <a:path w="458470" h="438785">
                  <a:moveTo>
                    <a:pt x="337756" y="83858"/>
                  </a:moveTo>
                  <a:close/>
                </a:path>
                <a:path w="458470" h="438785">
                  <a:moveTo>
                    <a:pt x="337921" y="85128"/>
                  </a:moveTo>
                  <a:lnTo>
                    <a:pt x="337718" y="83870"/>
                  </a:lnTo>
                  <a:lnTo>
                    <a:pt x="334340" y="85128"/>
                  </a:lnTo>
                  <a:lnTo>
                    <a:pt x="334810" y="85128"/>
                  </a:lnTo>
                  <a:lnTo>
                    <a:pt x="335483" y="86461"/>
                  </a:lnTo>
                  <a:lnTo>
                    <a:pt x="337324" y="85775"/>
                  </a:lnTo>
                  <a:lnTo>
                    <a:pt x="334962" y="85128"/>
                  </a:lnTo>
                  <a:lnTo>
                    <a:pt x="337921" y="85128"/>
                  </a:lnTo>
                  <a:close/>
                </a:path>
                <a:path w="458470" h="438785">
                  <a:moveTo>
                    <a:pt x="338302" y="131381"/>
                  </a:moveTo>
                  <a:lnTo>
                    <a:pt x="338048" y="130987"/>
                  </a:lnTo>
                  <a:lnTo>
                    <a:pt x="337540" y="130568"/>
                  </a:lnTo>
                  <a:lnTo>
                    <a:pt x="338226" y="129578"/>
                  </a:lnTo>
                  <a:lnTo>
                    <a:pt x="335953" y="129578"/>
                  </a:lnTo>
                  <a:lnTo>
                    <a:pt x="336588" y="130848"/>
                  </a:lnTo>
                  <a:lnTo>
                    <a:pt x="337350" y="130848"/>
                  </a:lnTo>
                  <a:lnTo>
                    <a:pt x="337527" y="130581"/>
                  </a:lnTo>
                  <a:lnTo>
                    <a:pt x="337591" y="130721"/>
                  </a:lnTo>
                  <a:lnTo>
                    <a:pt x="338302" y="131381"/>
                  </a:lnTo>
                  <a:close/>
                </a:path>
                <a:path w="458470" h="438785">
                  <a:moveTo>
                    <a:pt x="338747" y="16776"/>
                  </a:moveTo>
                  <a:lnTo>
                    <a:pt x="338404" y="16548"/>
                  </a:lnTo>
                  <a:lnTo>
                    <a:pt x="338518" y="17221"/>
                  </a:lnTo>
                  <a:lnTo>
                    <a:pt x="338747" y="16776"/>
                  </a:lnTo>
                  <a:close/>
                </a:path>
                <a:path w="458470" h="438785">
                  <a:moveTo>
                    <a:pt x="338772" y="22440"/>
                  </a:moveTo>
                  <a:lnTo>
                    <a:pt x="337680" y="20358"/>
                  </a:lnTo>
                  <a:lnTo>
                    <a:pt x="337731" y="22186"/>
                  </a:lnTo>
                  <a:lnTo>
                    <a:pt x="338772" y="22440"/>
                  </a:lnTo>
                  <a:close/>
                </a:path>
                <a:path w="458470" h="438785">
                  <a:moveTo>
                    <a:pt x="340194" y="144818"/>
                  </a:moveTo>
                  <a:lnTo>
                    <a:pt x="338886" y="144818"/>
                  </a:lnTo>
                  <a:lnTo>
                    <a:pt x="339318" y="145580"/>
                  </a:lnTo>
                  <a:lnTo>
                    <a:pt x="340194" y="144818"/>
                  </a:lnTo>
                  <a:close/>
                </a:path>
                <a:path w="458470" h="438785">
                  <a:moveTo>
                    <a:pt x="341757" y="42291"/>
                  </a:moveTo>
                  <a:lnTo>
                    <a:pt x="341566" y="42265"/>
                  </a:lnTo>
                  <a:lnTo>
                    <a:pt x="341249" y="42316"/>
                  </a:lnTo>
                  <a:lnTo>
                    <a:pt x="340918" y="42379"/>
                  </a:lnTo>
                  <a:lnTo>
                    <a:pt x="341198" y="42405"/>
                  </a:lnTo>
                  <a:lnTo>
                    <a:pt x="341503" y="42392"/>
                  </a:lnTo>
                  <a:lnTo>
                    <a:pt x="341757" y="42291"/>
                  </a:lnTo>
                  <a:close/>
                </a:path>
                <a:path w="458470" h="438785">
                  <a:moveTo>
                    <a:pt x="342646" y="377202"/>
                  </a:moveTo>
                  <a:lnTo>
                    <a:pt x="341617" y="375932"/>
                  </a:lnTo>
                  <a:lnTo>
                    <a:pt x="341807" y="379742"/>
                  </a:lnTo>
                  <a:lnTo>
                    <a:pt x="342036" y="378472"/>
                  </a:lnTo>
                  <a:lnTo>
                    <a:pt x="342646" y="377202"/>
                  </a:lnTo>
                  <a:close/>
                </a:path>
                <a:path w="458470" h="438785">
                  <a:moveTo>
                    <a:pt x="343484" y="171843"/>
                  </a:moveTo>
                  <a:lnTo>
                    <a:pt x="342417" y="172275"/>
                  </a:lnTo>
                  <a:lnTo>
                    <a:pt x="341820" y="172707"/>
                  </a:lnTo>
                  <a:lnTo>
                    <a:pt x="341439" y="173113"/>
                  </a:lnTo>
                  <a:lnTo>
                    <a:pt x="341693" y="173164"/>
                  </a:lnTo>
                  <a:lnTo>
                    <a:pt x="341896" y="173228"/>
                  </a:lnTo>
                  <a:lnTo>
                    <a:pt x="342265" y="173240"/>
                  </a:lnTo>
                  <a:lnTo>
                    <a:pt x="343484" y="171843"/>
                  </a:lnTo>
                  <a:close/>
                </a:path>
                <a:path w="458470" h="438785">
                  <a:moveTo>
                    <a:pt x="344424" y="181648"/>
                  </a:moveTo>
                  <a:lnTo>
                    <a:pt x="343725" y="180378"/>
                  </a:lnTo>
                  <a:lnTo>
                    <a:pt x="343268" y="180568"/>
                  </a:lnTo>
                  <a:lnTo>
                    <a:pt x="344424" y="181648"/>
                  </a:lnTo>
                  <a:close/>
                </a:path>
                <a:path w="458470" h="438785">
                  <a:moveTo>
                    <a:pt x="349224" y="23558"/>
                  </a:moveTo>
                  <a:lnTo>
                    <a:pt x="347891" y="22898"/>
                  </a:lnTo>
                  <a:lnTo>
                    <a:pt x="348564" y="24168"/>
                  </a:lnTo>
                  <a:lnTo>
                    <a:pt x="349224" y="23558"/>
                  </a:lnTo>
                  <a:close/>
                </a:path>
                <a:path w="458470" h="438785">
                  <a:moveTo>
                    <a:pt x="349389" y="5118"/>
                  </a:moveTo>
                  <a:lnTo>
                    <a:pt x="347472" y="5118"/>
                  </a:lnTo>
                  <a:lnTo>
                    <a:pt x="349021" y="5664"/>
                  </a:lnTo>
                  <a:lnTo>
                    <a:pt x="349389" y="5118"/>
                  </a:lnTo>
                  <a:close/>
                </a:path>
                <a:path w="458470" h="438785">
                  <a:moveTo>
                    <a:pt x="350456" y="24168"/>
                  </a:moveTo>
                  <a:lnTo>
                    <a:pt x="349948" y="22898"/>
                  </a:lnTo>
                  <a:lnTo>
                    <a:pt x="349224" y="23558"/>
                  </a:lnTo>
                  <a:lnTo>
                    <a:pt x="350456" y="24168"/>
                  </a:lnTo>
                  <a:close/>
                </a:path>
                <a:path w="458470" h="438785">
                  <a:moveTo>
                    <a:pt x="351053" y="6388"/>
                  </a:moveTo>
                  <a:lnTo>
                    <a:pt x="349021" y="5664"/>
                  </a:lnTo>
                  <a:lnTo>
                    <a:pt x="348513" y="6388"/>
                  </a:lnTo>
                  <a:lnTo>
                    <a:pt x="344335" y="3848"/>
                  </a:lnTo>
                  <a:lnTo>
                    <a:pt x="347433" y="7658"/>
                  </a:lnTo>
                  <a:lnTo>
                    <a:pt x="346163" y="7658"/>
                  </a:lnTo>
                  <a:lnTo>
                    <a:pt x="343636" y="6388"/>
                  </a:lnTo>
                  <a:lnTo>
                    <a:pt x="343242" y="5118"/>
                  </a:lnTo>
                  <a:lnTo>
                    <a:pt x="340677" y="6388"/>
                  </a:lnTo>
                  <a:lnTo>
                    <a:pt x="344462" y="7658"/>
                  </a:lnTo>
                  <a:lnTo>
                    <a:pt x="341033" y="7658"/>
                  </a:lnTo>
                  <a:lnTo>
                    <a:pt x="339559" y="7658"/>
                  </a:lnTo>
                  <a:lnTo>
                    <a:pt x="336321" y="8928"/>
                  </a:lnTo>
                  <a:lnTo>
                    <a:pt x="341769" y="11468"/>
                  </a:lnTo>
                  <a:lnTo>
                    <a:pt x="337947" y="11468"/>
                  </a:lnTo>
                  <a:lnTo>
                    <a:pt x="338493" y="15278"/>
                  </a:lnTo>
                  <a:lnTo>
                    <a:pt x="341109" y="12738"/>
                  </a:lnTo>
                  <a:lnTo>
                    <a:pt x="343166" y="15278"/>
                  </a:lnTo>
                  <a:lnTo>
                    <a:pt x="348907" y="15278"/>
                  </a:lnTo>
                  <a:lnTo>
                    <a:pt x="347687" y="12738"/>
                  </a:lnTo>
                  <a:lnTo>
                    <a:pt x="344347" y="11468"/>
                  </a:lnTo>
                  <a:lnTo>
                    <a:pt x="343357" y="8928"/>
                  </a:lnTo>
                  <a:lnTo>
                    <a:pt x="345274" y="7658"/>
                  </a:lnTo>
                  <a:lnTo>
                    <a:pt x="346925" y="10198"/>
                  </a:lnTo>
                  <a:lnTo>
                    <a:pt x="348856" y="8928"/>
                  </a:lnTo>
                  <a:lnTo>
                    <a:pt x="348081" y="6388"/>
                  </a:lnTo>
                  <a:lnTo>
                    <a:pt x="348907" y="7658"/>
                  </a:lnTo>
                  <a:lnTo>
                    <a:pt x="351028" y="7658"/>
                  </a:lnTo>
                  <a:lnTo>
                    <a:pt x="351053" y="6388"/>
                  </a:lnTo>
                  <a:close/>
                </a:path>
                <a:path w="458470" h="438785">
                  <a:moveTo>
                    <a:pt x="351396" y="18542"/>
                  </a:moveTo>
                  <a:lnTo>
                    <a:pt x="349872" y="16548"/>
                  </a:lnTo>
                  <a:lnTo>
                    <a:pt x="344208" y="16548"/>
                  </a:lnTo>
                  <a:lnTo>
                    <a:pt x="338861" y="16548"/>
                  </a:lnTo>
                  <a:lnTo>
                    <a:pt x="338747" y="16776"/>
                  </a:lnTo>
                  <a:lnTo>
                    <a:pt x="340321" y="17818"/>
                  </a:lnTo>
                  <a:lnTo>
                    <a:pt x="338721" y="18427"/>
                  </a:lnTo>
                  <a:lnTo>
                    <a:pt x="338620" y="17818"/>
                  </a:lnTo>
                  <a:lnTo>
                    <a:pt x="338518" y="17221"/>
                  </a:lnTo>
                  <a:lnTo>
                    <a:pt x="338201" y="17818"/>
                  </a:lnTo>
                  <a:lnTo>
                    <a:pt x="336931" y="16548"/>
                  </a:lnTo>
                  <a:lnTo>
                    <a:pt x="338416" y="18542"/>
                  </a:lnTo>
                  <a:lnTo>
                    <a:pt x="338734" y="18542"/>
                  </a:lnTo>
                  <a:lnTo>
                    <a:pt x="351396" y="18542"/>
                  </a:lnTo>
                  <a:close/>
                </a:path>
                <a:path w="458470" h="438785">
                  <a:moveTo>
                    <a:pt x="352259" y="723"/>
                  </a:moveTo>
                  <a:lnTo>
                    <a:pt x="352044" y="38"/>
                  </a:lnTo>
                  <a:lnTo>
                    <a:pt x="350812" y="38"/>
                  </a:lnTo>
                  <a:lnTo>
                    <a:pt x="352259" y="723"/>
                  </a:lnTo>
                  <a:close/>
                </a:path>
                <a:path w="458470" h="438785">
                  <a:moveTo>
                    <a:pt x="352793" y="20358"/>
                  </a:moveTo>
                  <a:lnTo>
                    <a:pt x="351828" y="19088"/>
                  </a:lnTo>
                  <a:lnTo>
                    <a:pt x="338823" y="19088"/>
                  </a:lnTo>
                  <a:lnTo>
                    <a:pt x="336969" y="19088"/>
                  </a:lnTo>
                  <a:lnTo>
                    <a:pt x="340702" y="22898"/>
                  </a:lnTo>
                  <a:lnTo>
                    <a:pt x="339521" y="22618"/>
                  </a:lnTo>
                  <a:lnTo>
                    <a:pt x="339521" y="25438"/>
                  </a:lnTo>
                  <a:lnTo>
                    <a:pt x="336613" y="25438"/>
                  </a:lnTo>
                  <a:lnTo>
                    <a:pt x="333819" y="24168"/>
                  </a:lnTo>
                  <a:lnTo>
                    <a:pt x="335521" y="22999"/>
                  </a:lnTo>
                  <a:lnTo>
                    <a:pt x="339521" y="25438"/>
                  </a:lnTo>
                  <a:lnTo>
                    <a:pt x="339521" y="22618"/>
                  </a:lnTo>
                  <a:lnTo>
                    <a:pt x="338772" y="22440"/>
                  </a:lnTo>
                  <a:lnTo>
                    <a:pt x="339013" y="22898"/>
                  </a:lnTo>
                  <a:lnTo>
                    <a:pt x="337756" y="22618"/>
                  </a:lnTo>
                  <a:lnTo>
                    <a:pt x="337731" y="22186"/>
                  </a:lnTo>
                  <a:lnTo>
                    <a:pt x="335407" y="21628"/>
                  </a:lnTo>
                  <a:lnTo>
                    <a:pt x="336880" y="22428"/>
                  </a:lnTo>
                  <a:lnTo>
                    <a:pt x="333286" y="21628"/>
                  </a:lnTo>
                  <a:lnTo>
                    <a:pt x="335495" y="22974"/>
                  </a:lnTo>
                  <a:lnTo>
                    <a:pt x="332740" y="24168"/>
                  </a:lnTo>
                  <a:lnTo>
                    <a:pt x="337451" y="26708"/>
                  </a:lnTo>
                  <a:lnTo>
                    <a:pt x="331012" y="26708"/>
                  </a:lnTo>
                  <a:lnTo>
                    <a:pt x="331660" y="27978"/>
                  </a:lnTo>
                  <a:lnTo>
                    <a:pt x="335546" y="29248"/>
                  </a:lnTo>
                  <a:lnTo>
                    <a:pt x="332676" y="30518"/>
                  </a:lnTo>
                  <a:lnTo>
                    <a:pt x="333489" y="33058"/>
                  </a:lnTo>
                  <a:lnTo>
                    <a:pt x="332206" y="33058"/>
                  </a:lnTo>
                  <a:lnTo>
                    <a:pt x="330441" y="36868"/>
                  </a:lnTo>
                  <a:lnTo>
                    <a:pt x="328561" y="38138"/>
                  </a:lnTo>
                  <a:lnTo>
                    <a:pt x="327914" y="38138"/>
                  </a:lnTo>
                  <a:lnTo>
                    <a:pt x="331812" y="39408"/>
                  </a:lnTo>
                  <a:lnTo>
                    <a:pt x="330606" y="40678"/>
                  </a:lnTo>
                  <a:lnTo>
                    <a:pt x="331089" y="41948"/>
                  </a:lnTo>
                  <a:lnTo>
                    <a:pt x="328714" y="41948"/>
                  </a:lnTo>
                  <a:lnTo>
                    <a:pt x="327837" y="40678"/>
                  </a:lnTo>
                  <a:lnTo>
                    <a:pt x="326948" y="40678"/>
                  </a:lnTo>
                  <a:lnTo>
                    <a:pt x="326656" y="41948"/>
                  </a:lnTo>
                  <a:lnTo>
                    <a:pt x="327850" y="41948"/>
                  </a:lnTo>
                  <a:lnTo>
                    <a:pt x="328434" y="43218"/>
                  </a:lnTo>
                  <a:lnTo>
                    <a:pt x="325780" y="43218"/>
                  </a:lnTo>
                  <a:lnTo>
                    <a:pt x="325526" y="44488"/>
                  </a:lnTo>
                  <a:lnTo>
                    <a:pt x="328663" y="47028"/>
                  </a:lnTo>
                  <a:lnTo>
                    <a:pt x="326250" y="48298"/>
                  </a:lnTo>
                  <a:lnTo>
                    <a:pt x="329018" y="49568"/>
                  </a:lnTo>
                  <a:lnTo>
                    <a:pt x="334327" y="48298"/>
                  </a:lnTo>
                  <a:lnTo>
                    <a:pt x="335788" y="50838"/>
                  </a:lnTo>
                  <a:lnTo>
                    <a:pt x="332282" y="50838"/>
                  </a:lnTo>
                  <a:lnTo>
                    <a:pt x="331304" y="49568"/>
                  </a:lnTo>
                  <a:lnTo>
                    <a:pt x="331152" y="49568"/>
                  </a:lnTo>
                  <a:lnTo>
                    <a:pt x="331660" y="50838"/>
                  </a:lnTo>
                  <a:lnTo>
                    <a:pt x="329196" y="49568"/>
                  </a:lnTo>
                  <a:lnTo>
                    <a:pt x="327901" y="50838"/>
                  </a:lnTo>
                  <a:lnTo>
                    <a:pt x="328688" y="50838"/>
                  </a:lnTo>
                  <a:lnTo>
                    <a:pt x="329209" y="52108"/>
                  </a:lnTo>
                  <a:lnTo>
                    <a:pt x="327520" y="50838"/>
                  </a:lnTo>
                  <a:lnTo>
                    <a:pt x="327190" y="50838"/>
                  </a:lnTo>
                  <a:lnTo>
                    <a:pt x="325716" y="52108"/>
                  </a:lnTo>
                  <a:lnTo>
                    <a:pt x="326923" y="52108"/>
                  </a:lnTo>
                  <a:lnTo>
                    <a:pt x="327088" y="53378"/>
                  </a:lnTo>
                  <a:lnTo>
                    <a:pt x="326948" y="54648"/>
                  </a:lnTo>
                  <a:lnTo>
                    <a:pt x="324383" y="53378"/>
                  </a:lnTo>
                  <a:lnTo>
                    <a:pt x="323113" y="54648"/>
                  </a:lnTo>
                  <a:lnTo>
                    <a:pt x="324535" y="54648"/>
                  </a:lnTo>
                  <a:lnTo>
                    <a:pt x="322783" y="55918"/>
                  </a:lnTo>
                  <a:lnTo>
                    <a:pt x="325996" y="55918"/>
                  </a:lnTo>
                  <a:lnTo>
                    <a:pt x="325894" y="57188"/>
                  </a:lnTo>
                  <a:lnTo>
                    <a:pt x="323469" y="57188"/>
                  </a:lnTo>
                  <a:lnTo>
                    <a:pt x="324739" y="58458"/>
                  </a:lnTo>
                  <a:lnTo>
                    <a:pt x="323151" y="60998"/>
                  </a:lnTo>
                  <a:lnTo>
                    <a:pt x="327025" y="60998"/>
                  </a:lnTo>
                  <a:lnTo>
                    <a:pt x="329857" y="63538"/>
                  </a:lnTo>
                  <a:lnTo>
                    <a:pt x="324256" y="66078"/>
                  </a:lnTo>
                  <a:lnTo>
                    <a:pt x="325132" y="69888"/>
                  </a:lnTo>
                  <a:lnTo>
                    <a:pt x="324053" y="69888"/>
                  </a:lnTo>
                  <a:lnTo>
                    <a:pt x="324942" y="71158"/>
                  </a:lnTo>
                  <a:lnTo>
                    <a:pt x="324180" y="73698"/>
                  </a:lnTo>
                  <a:lnTo>
                    <a:pt x="326415" y="74968"/>
                  </a:lnTo>
                  <a:lnTo>
                    <a:pt x="324307" y="76238"/>
                  </a:lnTo>
                  <a:lnTo>
                    <a:pt x="323024" y="74968"/>
                  </a:lnTo>
                  <a:lnTo>
                    <a:pt x="323710" y="77508"/>
                  </a:lnTo>
                  <a:lnTo>
                    <a:pt x="324929" y="77508"/>
                  </a:lnTo>
                  <a:lnTo>
                    <a:pt x="322910" y="78778"/>
                  </a:lnTo>
                  <a:lnTo>
                    <a:pt x="321551" y="77800"/>
                  </a:lnTo>
                  <a:lnTo>
                    <a:pt x="321449" y="78079"/>
                  </a:lnTo>
                  <a:lnTo>
                    <a:pt x="321462" y="77736"/>
                  </a:lnTo>
                  <a:lnTo>
                    <a:pt x="321157" y="77508"/>
                  </a:lnTo>
                  <a:lnTo>
                    <a:pt x="321170" y="78079"/>
                  </a:lnTo>
                  <a:lnTo>
                    <a:pt x="320548" y="78778"/>
                  </a:lnTo>
                  <a:lnTo>
                    <a:pt x="318770" y="78778"/>
                  </a:lnTo>
                  <a:lnTo>
                    <a:pt x="321525" y="81318"/>
                  </a:lnTo>
                  <a:lnTo>
                    <a:pt x="318820" y="80048"/>
                  </a:lnTo>
                  <a:lnTo>
                    <a:pt x="317881" y="82588"/>
                  </a:lnTo>
                  <a:lnTo>
                    <a:pt x="318630" y="83858"/>
                  </a:lnTo>
                  <a:lnTo>
                    <a:pt x="320751" y="82588"/>
                  </a:lnTo>
                  <a:lnTo>
                    <a:pt x="321056" y="83870"/>
                  </a:lnTo>
                  <a:lnTo>
                    <a:pt x="320408" y="85128"/>
                  </a:lnTo>
                  <a:lnTo>
                    <a:pt x="316776" y="83858"/>
                  </a:lnTo>
                  <a:lnTo>
                    <a:pt x="315683" y="86398"/>
                  </a:lnTo>
                  <a:lnTo>
                    <a:pt x="317449" y="88938"/>
                  </a:lnTo>
                  <a:lnTo>
                    <a:pt x="318668" y="91478"/>
                  </a:lnTo>
                  <a:lnTo>
                    <a:pt x="318439" y="91694"/>
                  </a:lnTo>
                  <a:lnTo>
                    <a:pt x="320878" y="92748"/>
                  </a:lnTo>
                  <a:lnTo>
                    <a:pt x="320205" y="94018"/>
                  </a:lnTo>
                  <a:lnTo>
                    <a:pt x="314744" y="95288"/>
                  </a:lnTo>
                  <a:lnTo>
                    <a:pt x="314667" y="96558"/>
                  </a:lnTo>
                  <a:lnTo>
                    <a:pt x="312432" y="97828"/>
                  </a:lnTo>
                  <a:lnTo>
                    <a:pt x="319747" y="99098"/>
                  </a:lnTo>
                  <a:lnTo>
                    <a:pt x="318287" y="101638"/>
                  </a:lnTo>
                  <a:lnTo>
                    <a:pt x="319608" y="100368"/>
                  </a:lnTo>
                  <a:lnTo>
                    <a:pt x="323138" y="100368"/>
                  </a:lnTo>
                  <a:lnTo>
                    <a:pt x="324294" y="102908"/>
                  </a:lnTo>
                  <a:lnTo>
                    <a:pt x="323748" y="104178"/>
                  </a:lnTo>
                  <a:lnTo>
                    <a:pt x="318706" y="104178"/>
                  </a:lnTo>
                  <a:lnTo>
                    <a:pt x="317690" y="102908"/>
                  </a:lnTo>
                  <a:lnTo>
                    <a:pt x="318465" y="102908"/>
                  </a:lnTo>
                  <a:lnTo>
                    <a:pt x="318008" y="101638"/>
                  </a:lnTo>
                  <a:lnTo>
                    <a:pt x="317322" y="101638"/>
                  </a:lnTo>
                  <a:lnTo>
                    <a:pt x="315950" y="102908"/>
                  </a:lnTo>
                  <a:lnTo>
                    <a:pt x="315988" y="105105"/>
                  </a:lnTo>
                  <a:lnTo>
                    <a:pt x="315810" y="105333"/>
                  </a:lnTo>
                  <a:lnTo>
                    <a:pt x="315988" y="105333"/>
                  </a:lnTo>
                  <a:lnTo>
                    <a:pt x="332016" y="105333"/>
                  </a:lnTo>
                  <a:lnTo>
                    <a:pt x="333273" y="104178"/>
                  </a:lnTo>
                  <a:lnTo>
                    <a:pt x="334949" y="105448"/>
                  </a:lnTo>
                  <a:lnTo>
                    <a:pt x="334264" y="102908"/>
                  </a:lnTo>
                  <a:lnTo>
                    <a:pt x="332638" y="104178"/>
                  </a:lnTo>
                  <a:lnTo>
                    <a:pt x="330568" y="102908"/>
                  </a:lnTo>
                  <a:lnTo>
                    <a:pt x="327393" y="104178"/>
                  </a:lnTo>
                  <a:lnTo>
                    <a:pt x="328625" y="102908"/>
                  </a:lnTo>
                  <a:lnTo>
                    <a:pt x="329044" y="102908"/>
                  </a:lnTo>
                  <a:lnTo>
                    <a:pt x="328701" y="100368"/>
                  </a:lnTo>
                  <a:lnTo>
                    <a:pt x="331241" y="100368"/>
                  </a:lnTo>
                  <a:lnTo>
                    <a:pt x="328688" y="99098"/>
                  </a:lnTo>
                  <a:lnTo>
                    <a:pt x="329831" y="97828"/>
                  </a:lnTo>
                  <a:lnTo>
                    <a:pt x="335292" y="97828"/>
                  </a:lnTo>
                  <a:lnTo>
                    <a:pt x="331914" y="96558"/>
                  </a:lnTo>
                  <a:lnTo>
                    <a:pt x="334695" y="94018"/>
                  </a:lnTo>
                  <a:lnTo>
                    <a:pt x="334149" y="93827"/>
                  </a:lnTo>
                  <a:lnTo>
                    <a:pt x="331825" y="92748"/>
                  </a:lnTo>
                  <a:lnTo>
                    <a:pt x="332803" y="91478"/>
                  </a:lnTo>
                  <a:lnTo>
                    <a:pt x="333248" y="91478"/>
                  </a:lnTo>
                  <a:lnTo>
                    <a:pt x="334962" y="92748"/>
                  </a:lnTo>
                  <a:lnTo>
                    <a:pt x="335330" y="91478"/>
                  </a:lnTo>
                  <a:lnTo>
                    <a:pt x="335686" y="90208"/>
                  </a:lnTo>
                  <a:lnTo>
                    <a:pt x="329641" y="92748"/>
                  </a:lnTo>
                  <a:lnTo>
                    <a:pt x="332168" y="90208"/>
                  </a:lnTo>
                  <a:lnTo>
                    <a:pt x="333184" y="90208"/>
                  </a:lnTo>
                  <a:lnTo>
                    <a:pt x="334619" y="88938"/>
                  </a:lnTo>
                  <a:lnTo>
                    <a:pt x="331914" y="86398"/>
                  </a:lnTo>
                  <a:lnTo>
                    <a:pt x="332727" y="85128"/>
                  </a:lnTo>
                  <a:lnTo>
                    <a:pt x="333527" y="83858"/>
                  </a:lnTo>
                  <a:lnTo>
                    <a:pt x="337718" y="83858"/>
                  </a:lnTo>
                  <a:lnTo>
                    <a:pt x="337515" y="82588"/>
                  </a:lnTo>
                  <a:lnTo>
                    <a:pt x="336550" y="81318"/>
                  </a:lnTo>
                  <a:lnTo>
                    <a:pt x="333667" y="77508"/>
                  </a:lnTo>
                  <a:lnTo>
                    <a:pt x="334314" y="76238"/>
                  </a:lnTo>
                  <a:lnTo>
                    <a:pt x="334975" y="74968"/>
                  </a:lnTo>
                  <a:lnTo>
                    <a:pt x="334454" y="74968"/>
                  </a:lnTo>
                  <a:lnTo>
                    <a:pt x="328650" y="73698"/>
                  </a:lnTo>
                  <a:lnTo>
                    <a:pt x="337566" y="73698"/>
                  </a:lnTo>
                  <a:lnTo>
                    <a:pt x="336346" y="72428"/>
                  </a:lnTo>
                  <a:lnTo>
                    <a:pt x="337642" y="72428"/>
                  </a:lnTo>
                  <a:lnTo>
                    <a:pt x="338302" y="71158"/>
                  </a:lnTo>
                  <a:lnTo>
                    <a:pt x="338950" y="69888"/>
                  </a:lnTo>
                  <a:lnTo>
                    <a:pt x="336981" y="67348"/>
                  </a:lnTo>
                  <a:lnTo>
                    <a:pt x="335724" y="63538"/>
                  </a:lnTo>
                  <a:lnTo>
                    <a:pt x="337159" y="64808"/>
                  </a:lnTo>
                  <a:lnTo>
                    <a:pt x="338709" y="63538"/>
                  </a:lnTo>
                  <a:lnTo>
                    <a:pt x="338493" y="60998"/>
                  </a:lnTo>
                  <a:lnTo>
                    <a:pt x="339420" y="59728"/>
                  </a:lnTo>
                  <a:lnTo>
                    <a:pt x="338010" y="59728"/>
                  </a:lnTo>
                  <a:lnTo>
                    <a:pt x="338391" y="58458"/>
                  </a:lnTo>
                  <a:lnTo>
                    <a:pt x="336143" y="58458"/>
                  </a:lnTo>
                  <a:lnTo>
                    <a:pt x="339661" y="55918"/>
                  </a:lnTo>
                  <a:lnTo>
                    <a:pt x="338988" y="53378"/>
                  </a:lnTo>
                  <a:lnTo>
                    <a:pt x="338035" y="49568"/>
                  </a:lnTo>
                  <a:lnTo>
                    <a:pt x="339369" y="48298"/>
                  </a:lnTo>
                  <a:lnTo>
                    <a:pt x="340702" y="47028"/>
                  </a:lnTo>
                  <a:lnTo>
                    <a:pt x="340652" y="48298"/>
                  </a:lnTo>
                  <a:lnTo>
                    <a:pt x="341884" y="48298"/>
                  </a:lnTo>
                  <a:lnTo>
                    <a:pt x="341579" y="47028"/>
                  </a:lnTo>
                  <a:lnTo>
                    <a:pt x="341388" y="45758"/>
                  </a:lnTo>
                  <a:lnTo>
                    <a:pt x="341198" y="44488"/>
                  </a:lnTo>
                  <a:lnTo>
                    <a:pt x="339585" y="44488"/>
                  </a:lnTo>
                  <a:lnTo>
                    <a:pt x="337464" y="45758"/>
                  </a:lnTo>
                  <a:lnTo>
                    <a:pt x="336080" y="44488"/>
                  </a:lnTo>
                  <a:lnTo>
                    <a:pt x="335140" y="43218"/>
                  </a:lnTo>
                  <a:lnTo>
                    <a:pt x="335343" y="41948"/>
                  </a:lnTo>
                  <a:lnTo>
                    <a:pt x="336651" y="44488"/>
                  </a:lnTo>
                  <a:lnTo>
                    <a:pt x="339356" y="43218"/>
                  </a:lnTo>
                  <a:lnTo>
                    <a:pt x="340131" y="43218"/>
                  </a:lnTo>
                  <a:lnTo>
                    <a:pt x="339331" y="41948"/>
                  </a:lnTo>
                  <a:lnTo>
                    <a:pt x="343408" y="41948"/>
                  </a:lnTo>
                  <a:lnTo>
                    <a:pt x="333565" y="40678"/>
                  </a:lnTo>
                  <a:lnTo>
                    <a:pt x="337134" y="39408"/>
                  </a:lnTo>
                  <a:lnTo>
                    <a:pt x="337947" y="39408"/>
                  </a:lnTo>
                  <a:lnTo>
                    <a:pt x="336397" y="38138"/>
                  </a:lnTo>
                  <a:lnTo>
                    <a:pt x="337007" y="36868"/>
                  </a:lnTo>
                  <a:lnTo>
                    <a:pt x="339966" y="36868"/>
                  </a:lnTo>
                  <a:lnTo>
                    <a:pt x="338124" y="38138"/>
                  </a:lnTo>
                  <a:lnTo>
                    <a:pt x="340499" y="38138"/>
                  </a:lnTo>
                  <a:lnTo>
                    <a:pt x="340652" y="36868"/>
                  </a:lnTo>
                  <a:lnTo>
                    <a:pt x="340372" y="36728"/>
                  </a:lnTo>
                  <a:lnTo>
                    <a:pt x="343687" y="35598"/>
                  </a:lnTo>
                  <a:lnTo>
                    <a:pt x="343522" y="35598"/>
                  </a:lnTo>
                  <a:lnTo>
                    <a:pt x="342861" y="35598"/>
                  </a:lnTo>
                  <a:lnTo>
                    <a:pt x="343623" y="34328"/>
                  </a:lnTo>
                  <a:lnTo>
                    <a:pt x="343522" y="35598"/>
                  </a:lnTo>
                  <a:lnTo>
                    <a:pt x="344551" y="34328"/>
                  </a:lnTo>
                  <a:lnTo>
                    <a:pt x="345579" y="33058"/>
                  </a:lnTo>
                  <a:lnTo>
                    <a:pt x="344538" y="33058"/>
                  </a:lnTo>
                  <a:lnTo>
                    <a:pt x="339725" y="31343"/>
                  </a:lnTo>
                  <a:lnTo>
                    <a:pt x="339725" y="36398"/>
                  </a:lnTo>
                  <a:lnTo>
                    <a:pt x="335661" y="34328"/>
                  </a:lnTo>
                  <a:lnTo>
                    <a:pt x="338823" y="34328"/>
                  </a:lnTo>
                  <a:lnTo>
                    <a:pt x="339483" y="35598"/>
                  </a:lnTo>
                  <a:lnTo>
                    <a:pt x="339305" y="35598"/>
                  </a:lnTo>
                  <a:lnTo>
                    <a:pt x="339725" y="36398"/>
                  </a:lnTo>
                  <a:lnTo>
                    <a:pt x="339725" y="31343"/>
                  </a:lnTo>
                  <a:lnTo>
                    <a:pt x="337413" y="30518"/>
                  </a:lnTo>
                  <a:lnTo>
                    <a:pt x="343954" y="30518"/>
                  </a:lnTo>
                  <a:lnTo>
                    <a:pt x="339585" y="26708"/>
                  </a:lnTo>
                  <a:lnTo>
                    <a:pt x="343712" y="29248"/>
                  </a:lnTo>
                  <a:lnTo>
                    <a:pt x="342188" y="27978"/>
                  </a:lnTo>
                  <a:lnTo>
                    <a:pt x="345592" y="27978"/>
                  </a:lnTo>
                  <a:lnTo>
                    <a:pt x="346671" y="28346"/>
                  </a:lnTo>
                  <a:lnTo>
                    <a:pt x="346151" y="28155"/>
                  </a:lnTo>
                  <a:lnTo>
                    <a:pt x="345757" y="28016"/>
                  </a:lnTo>
                  <a:lnTo>
                    <a:pt x="348526" y="27978"/>
                  </a:lnTo>
                  <a:lnTo>
                    <a:pt x="346138" y="26708"/>
                  </a:lnTo>
                  <a:lnTo>
                    <a:pt x="350989" y="26708"/>
                  </a:lnTo>
                  <a:lnTo>
                    <a:pt x="349262" y="25438"/>
                  </a:lnTo>
                  <a:lnTo>
                    <a:pt x="347522" y="24168"/>
                  </a:lnTo>
                  <a:lnTo>
                    <a:pt x="347268" y="24168"/>
                  </a:lnTo>
                  <a:lnTo>
                    <a:pt x="344144" y="20358"/>
                  </a:lnTo>
                  <a:lnTo>
                    <a:pt x="352793" y="20358"/>
                  </a:lnTo>
                  <a:close/>
                </a:path>
                <a:path w="458470" h="438785">
                  <a:moveTo>
                    <a:pt x="352818" y="227368"/>
                  </a:moveTo>
                  <a:lnTo>
                    <a:pt x="351650" y="227368"/>
                  </a:lnTo>
                  <a:lnTo>
                    <a:pt x="351624" y="227888"/>
                  </a:lnTo>
                  <a:lnTo>
                    <a:pt x="352818" y="227368"/>
                  </a:lnTo>
                  <a:close/>
                </a:path>
                <a:path w="458470" h="438785">
                  <a:moveTo>
                    <a:pt x="353060" y="10007"/>
                  </a:moveTo>
                  <a:lnTo>
                    <a:pt x="352856" y="9880"/>
                  </a:lnTo>
                  <a:lnTo>
                    <a:pt x="352513" y="9728"/>
                  </a:lnTo>
                  <a:lnTo>
                    <a:pt x="352018" y="9563"/>
                  </a:lnTo>
                  <a:lnTo>
                    <a:pt x="353060" y="10007"/>
                  </a:lnTo>
                  <a:close/>
                </a:path>
                <a:path w="458470" h="438785">
                  <a:moveTo>
                    <a:pt x="353237" y="6388"/>
                  </a:moveTo>
                  <a:lnTo>
                    <a:pt x="352640" y="5118"/>
                  </a:lnTo>
                  <a:lnTo>
                    <a:pt x="351078" y="3848"/>
                  </a:lnTo>
                  <a:lnTo>
                    <a:pt x="350520" y="2578"/>
                  </a:lnTo>
                  <a:lnTo>
                    <a:pt x="349897" y="2578"/>
                  </a:lnTo>
                  <a:lnTo>
                    <a:pt x="349504" y="1308"/>
                  </a:lnTo>
                  <a:lnTo>
                    <a:pt x="343204" y="38"/>
                  </a:lnTo>
                  <a:lnTo>
                    <a:pt x="349389" y="5118"/>
                  </a:lnTo>
                  <a:lnTo>
                    <a:pt x="350481" y="5118"/>
                  </a:lnTo>
                  <a:lnTo>
                    <a:pt x="352234" y="6388"/>
                  </a:lnTo>
                  <a:lnTo>
                    <a:pt x="353237" y="6388"/>
                  </a:lnTo>
                  <a:close/>
                </a:path>
                <a:path w="458470" h="438785">
                  <a:moveTo>
                    <a:pt x="353479" y="7327"/>
                  </a:moveTo>
                  <a:lnTo>
                    <a:pt x="353428" y="7048"/>
                  </a:lnTo>
                  <a:lnTo>
                    <a:pt x="352996" y="6870"/>
                  </a:lnTo>
                  <a:lnTo>
                    <a:pt x="352590" y="6718"/>
                  </a:lnTo>
                  <a:lnTo>
                    <a:pt x="352298" y="6718"/>
                  </a:lnTo>
                  <a:lnTo>
                    <a:pt x="353021" y="7023"/>
                  </a:lnTo>
                  <a:lnTo>
                    <a:pt x="353377" y="7239"/>
                  </a:lnTo>
                  <a:lnTo>
                    <a:pt x="353466" y="7467"/>
                  </a:lnTo>
                  <a:lnTo>
                    <a:pt x="353479" y="7327"/>
                  </a:lnTo>
                  <a:close/>
                </a:path>
                <a:path w="458470" h="438785">
                  <a:moveTo>
                    <a:pt x="353606" y="2095"/>
                  </a:moveTo>
                  <a:lnTo>
                    <a:pt x="353517" y="1308"/>
                  </a:lnTo>
                  <a:lnTo>
                    <a:pt x="352259" y="723"/>
                  </a:lnTo>
                  <a:lnTo>
                    <a:pt x="352450" y="1308"/>
                  </a:lnTo>
                  <a:lnTo>
                    <a:pt x="353606" y="2095"/>
                  </a:lnTo>
                  <a:close/>
                </a:path>
                <a:path w="458470" h="438785">
                  <a:moveTo>
                    <a:pt x="353987" y="10541"/>
                  </a:moveTo>
                  <a:lnTo>
                    <a:pt x="353898" y="10350"/>
                  </a:lnTo>
                  <a:lnTo>
                    <a:pt x="353060" y="10007"/>
                  </a:lnTo>
                  <a:lnTo>
                    <a:pt x="353987" y="10541"/>
                  </a:lnTo>
                  <a:close/>
                </a:path>
                <a:path w="458470" h="438785">
                  <a:moveTo>
                    <a:pt x="354050" y="5118"/>
                  </a:moveTo>
                  <a:lnTo>
                    <a:pt x="353669" y="2578"/>
                  </a:lnTo>
                  <a:lnTo>
                    <a:pt x="352425" y="2578"/>
                  </a:lnTo>
                  <a:lnTo>
                    <a:pt x="353021" y="3848"/>
                  </a:lnTo>
                  <a:lnTo>
                    <a:pt x="354050" y="5118"/>
                  </a:lnTo>
                  <a:close/>
                </a:path>
                <a:path w="458470" h="438785">
                  <a:moveTo>
                    <a:pt x="354304" y="321094"/>
                  </a:moveTo>
                  <a:lnTo>
                    <a:pt x="354215" y="320408"/>
                  </a:lnTo>
                  <a:lnTo>
                    <a:pt x="352844" y="320205"/>
                  </a:lnTo>
                  <a:lnTo>
                    <a:pt x="354304" y="321094"/>
                  </a:lnTo>
                  <a:close/>
                </a:path>
                <a:path w="458470" h="438785">
                  <a:moveTo>
                    <a:pt x="354317" y="11379"/>
                  </a:moveTo>
                  <a:lnTo>
                    <a:pt x="354126" y="10896"/>
                  </a:lnTo>
                  <a:lnTo>
                    <a:pt x="349897" y="11023"/>
                  </a:lnTo>
                  <a:lnTo>
                    <a:pt x="351523" y="12153"/>
                  </a:lnTo>
                  <a:lnTo>
                    <a:pt x="351967" y="11620"/>
                  </a:lnTo>
                  <a:lnTo>
                    <a:pt x="354317" y="11379"/>
                  </a:lnTo>
                  <a:close/>
                </a:path>
                <a:path w="458470" h="438785">
                  <a:moveTo>
                    <a:pt x="354317" y="2578"/>
                  </a:moveTo>
                  <a:lnTo>
                    <a:pt x="353606" y="2095"/>
                  </a:lnTo>
                  <a:lnTo>
                    <a:pt x="353669" y="2578"/>
                  </a:lnTo>
                  <a:lnTo>
                    <a:pt x="354317" y="2578"/>
                  </a:lnTo>
                  <a:close/>
                </a:path>
                <a:path w="458470" h="438785">
                  <a:moveTo>
                    <a:pt x="354545" y="10883"/>
                  </a:moveTo>
                  <a:lnTo>
                    <a:pt x="353987" y="10541"/>
                  </a:lnTo>
                  <a:lnTo>
                    <a:pt x="354126" y="10896"/>
                  </a:lnTo>
                  <a:lnTo>
                    <a:pt x="354545" y="10883"/>
                  </a:lnTo>
                  <a:close/>
                </a:path>
                <a:path w="458470" h="438785">
                  <a:moveTo>
                    <a:pt x="355765" y="1397"/>
                  </a:moveTo>
                  <a:lnTo>
                    <a:pt x="355523" y="952"/>
                  </a:lnTo>
                  <a:lnTo>
                    <a:pt x="355473" y="1104"/>
                  </a:lnTo>
                  <a:lnTo>
                    <a:pt x="355460" y="1244"/>
                  </a:lnTo>
                  <a:lnTo>
                    <a:pt x="355765" y="1397"/>
                  </a:lnTo>
                  <a:close/>
                </a:path>
                <a:path w="458470" h="438785">
                  <a:moveTo>
                    <a:pt x="355790" y="444"/>
                  </a:moveTo>
                  <a:lnTo>
                    <a:pt x="354990" y="0"/>
                  </a:lnTo>
                  <a:lnTo>
                    <a:pt x="355511" y="952"/>
                  </a:lnTo>
                  <a:lnTo>
                    <a:pt x="355612" y="711"/>
                  </a:lnTo>
                  <a:lnTo>
                    <a:pt x="355790" y="444"/>
                  </a:lnTo>
                  <a:close/>
                </a:path>
                <a:path w="458470" h="438785">
                  <a:moveTo>
                    <a:pt x="356222" y="1600"/>
                  </a:moveTo>
                  <a:lnTo>
                    <a:pt x="356031" y="1536"/>
                  </a:lnTo>
                  <a:lnTo>
                    <a:pt x="355866" y="1460"/>
                  </a:lnTo>
                  <a:lnTo>
                    <a:pt x="356006" y="1841"/>
                  </a:lnTo>
                  <a:lnTo>
                    <a:pt x="356222" y="1600"/>
                  </a:lnTo>
                  <a:close/>
                </a:path>
                <a:path w="458470" h="438785">
                  <a:moveTo>
                    <a:pt x="359346" y="236258"/>
                  </a:moveTo>
                  <a:lnTo>
                    <a:pt x="349199" y="232448"/>
                  </a:lnTo>
                  <a:lnTo>
                    <a:pt x="353796" y="228638"/>
                  </a:lnTo>
                  <a:lnTo>
                    <a:pt x="351586" y="228638"/>
                  </a:lnTo>
                  <a:lnTo>
                    <a:pt x="351624" y="227888"/>
                  </a:lnTo>
                  <a:lnTo>
                    <a:pt x="350316" y="228447"/>
                  </a:lnTo>
                  <a:lnTo>
                    <a:pt x="350431" y="228638"/>
                  </a:lnTo>
                  <a:lnTo>
                    <a:pt x="349859" y="228638"/>
                  </a:lnTo>
                  <a:lnTo>
                    <a:pt x="350316" y="228447"/>
                  </a:lnTo>
                  <a:lnTo>
                    <a:pt x="346659" y="222288"/>
                  </a:lnTo>
                  <a:lnTo>
                    <a:pt x="350088" y="213398"/>
                  </a:lnTo>
                  <a:lnTo>
                    <a:pt x="350164" y="212128"/>
                  </a:lnTo>
                  <a:lnTo>
                    <a:pt x="350634" y="204508"/>
                  </a:lnTo>
                  <a:lnTo>
                    <a:pt x="340220" y="207048"/>
                  </a:lnTo>
                  <a:lnTo>
                    <a:pt x="344373" y="203238"/>
                  </a:lnTo>
                  <a:lnTo>
                    <a:pt x="348119" y="203238"/>
                  </a:lnTo>
                  <a:lnTo>
                    <a:pt x="346837" y="201968"/>
                  </a:lnTo>
                  <a:lnTo>
                    <a:pt x="342976" y="198158"/>
                  </a:lnTo>
                  <a:lnTo>
                    <a:pt x="346633" y="193078"/>
                  </a:lnTo>
                  <a:lnTo>
                    <a:pt x="343281" y="189268"/>
                  </a:lnTo>
                  <a:lnTo>
                    <a:pt x="342163" y="187998"/>
                  </a:lnTo>
                  <a:lnTo>
                    <a:pt x="344131" y="187998"/>
                  </a:lnTo>
                  <a:lnTo>
                    <a:pt x="344195" y="189268"/>
                  </a:lnTo>
                  <a:lnTo>
                    <a:pt x="345427" y="187998"/>
                  </a:lnTo>
                  <a:lnTo>
                    <a:pt x="346671" y="186728"/>
                  </a:lnTo>
                  <a:lnTo>
                    <a:pt x="345198" y="185458"/>
                  </a:lnTo>
                  <a:lnTo>
                    <a:pt x="343712" y="184188"/>
                  </a:lnTo>
                  <a:lnTo>
                    <a:pt x="341553" y="185458"/>
                  </a:lnTo>
                  <a:lnTo>
                    <a:pt x="341668" y="184188"/>
                  </a:lnTo>
                  <a:lnTo>
                    <a:pt x="343712" y="184188"/>
                  </a:lnTo>
                  <a:lnTo>
                    <a:pt x="344487" y="184188"/>
                  </a:lnTo>
                  <a:lnTo>
                    <a:pt x="345884" y="182918"/>
                  </a:lnTo>
                  <a:lnTo>
                    <a:pt x="340690" y="181648"/>
                  </a:lnTo>
                  <a:lnTo>
                    <a:pt x="343268" y="180568"/>
                  </a:lnTo>
                  <a:lnTo>
                    <a:pt x="343065" y="180378"/>
                  </a:lnTo>
                  <a:lnTo>
                    <a:pt x="343763" y="179108"/>
                  </a:lnTo>
                  <a:lnTo>
                    <a:pt x="344449" y="177838"/>
                  </a:lnTo>
                  <a:lnTo>
                    <a:pt x="341452" y="179108"/>
                  </a:lnTo>
                  <a:lnTo>
                    <a:pt x="342747" y="176568"/>
                  </a:lnTo>
                  <a:lnTo>
                    <a:pt x="339775" y="175298"/>
                  </a:lnTo>
                  <a:lnTo>
                    <a:pt x="341439" y="174028"/>
                  </a:lnTo>
                  <a:lnTo>
                    <a:pt x="337934" y="172758"/>
                  </a:lnTo>
                  <a:lnTo>
                    <a:pt x="342785" y="170218"/>
                  </a:lnTo>
                  <a:lnTo>
                    <a:pt x="342925" y="170218"/>
                  </a:lnTo>
                  <a:lnTo>
                    <a:pt x="342493" y="168948"/>
                  </a:lnTo>
                  <a:lnTo>
                    <a:pt x="341642" y="166408"/>
                  </a:lnTo>
                  <a:lnTo>
                    <a:pt x="340702" y="165925"/>
                  </a:lnTo>
                  <a:lnTo>
                    <a:pt x="340664" y="165138"/>
                  </a:lnTo>
                  <a:lnTo>
                    <a:pt x="342709" y="165138"/>
                  </a:lnTo>
                  <a:lnTo>
                    <a:pt x="342531" y="166357"/>
                  </a:lnTo>
                  <a:lnTo>
                    <a:pt x="342773" y="165811"/>
                  </a:lnTo>
                  <a:lnTo>
                    <a:pt x="342874" y="165112"/>
                  </a:lnTo>
                  <a:lnTo>
                    <a:pt x="342811" y="164465"/>
                  </a:lnTo>
                  <a:lnTo>
                    <a:pt x="342849" y="164249"/>
                  </a:lnTo>
                  <a:lnTo>
                    <a:pt x="342798" y="164465"/>
                  </a:lnTo>
                  <a:lnTo>
                    <a:pt x="342747" y="164858"/>
                  </a:lnTo>
                  <a:lnTo>
                    <a:pt x="342595" y="163868"/>
                  </a:lnTo>
                  <a:lnTo>
                    <a:pt x="341553" y="162598"/>
                  </a:lnTo>
                  <a:lnTo>
                    <a:pt x="339001" y="162598"/>
                  </a:lnTo>
                  <a:lnTo>
                    <a:pt x="344766" y="160058"/>
                  </a:lnTo>
                  <a:lnTo>
                    <a:pt x="333692" y="157518"/>
                  </a:lnTo>
                  <a:lnTo>
                    <a:pt x="341261" y="156248"/>
                  </a:lnTo>
                  <a:lnTo>
                    <a:pt x="338328" y="152438"/>
                  </a:lnTo>
                  <a:lnTo>
                    <a:pt x="337108" y="149898"/>
                  </a:lnTo>
                  <a:lnTo>
                    <a:pt x="336499" y="148628"/>
                  </a:lnTo>
                  <a:lnTo>
                    <a:pt x="341045" y="148628"/>
                  </a:lnTo>
                  <a:lnTo>
                    <a:pt x="339318" y="145580"/>
                  </a:lnTo>
                  <a:lnTo>
                    <a:pt x="336334" y="148158"/>
                  </a:lnTo>
                  <a:lnTo>
                    <a:pt x="335191" y="144818"/>
                  </a:lnTo>
                  <a:lnTo>
                    <a:pt x="338886" y="144818"/>
                  </a:lnTo>
                  <a:lnTo>
                    <a:pt x="334530" y="143548"/>
                  </a:lnTo>
                  <a:lnTo>
                    <a:pt x="335648" y="139738"/>
                  </a:lnTo>
                  <a:lnTo>
                    <a:pt x="336321" y="138468"/>
                  </a:lnTo>
                  <a:lnTo>
                    <a:pt x="337832" y="139738"/>
                  </a:lnTo>
                  <a:lnTo>
                    <a:pt x="338709" y="141008"/>
                  </a:lnTo>
                  <a:lnTo>
                    <a:pt x="336550" y="137198"/>
                  </a:lnTo>
                  <a:lnTo>
                    <a:pt x="338963" y="133388"/>
                  </a:lnTo>
                  <a:lnTo>
                    <a:pt x="336156" y="130848"/>
                  </a:lnTo>
                  <a:lnTo>
                    <a:pt x="333311" y="130848"/>
                  </a:lnTo>
                  <a:lnTo>
                    <a:pt x="329590" y="128308"/>
                  </a:lnTo>
                  <a:lnTo>
                    <a:pt x="334365" y="128308"/>
                  </a:lnTo>
                  <a:lnTo>
                    <a:pt x="329641" y="124498"/>
                  </a:lnTo>
                  <a:lnTo>
                    <a:pt x="337820" y="127038"/>
                  </a:lnTo>
                  <a:lnTo>
                    <a:pt x="337413" y="125768"/>
                  </a:lnTo>
                  <a:lnTo>
                    <a:pt x="334822" y="125768"/>
                  </a:lnTo>
                  <a:lnTo>
                    <a:pt x="335305" y="124498"/>
                  </a:lnTo>
                  <a:lnTo>
                    <a:pt x="336194" y="124498"/>
                  </a:lnTo>
                  <a:lnTo>
                    <a:pt x="337908" y="125768"/>
                  </a:lnTo>
                  <a:lnTo>
                    <a:pt x="336740" y="123228"/>
                  </a:lnTo>
                  <a:lnTo>
                    <a:pt x="334289" y="124498"/>
                  </a:lnTo>
                  <a:lnTo>
                    <a:pt x="334416" y="121958"/>
                  </a:lnTo>
                  <a:lnTo>
                    <a:pt x="335102" y="121958"/>
                  </a:lnTo>
                  <a:lnTo>
                    <a:pt x="332994" y="120688"/>
                  </a:lnTo>
                  <a:lnTo>
                    <a:pt x="333997" y="119418"/>
                  </a:lnTo>
                  <a:lnTo>
                    <a:pt x="335483" y="119418"/>
                  </a:lnTo>
                  <a:lnTo>
                    <a:pt x="335280" y="116878"/>
                  </a:lnTo>
                  <a:lnTo>
                    <a:pt x="329958" y="114338"/>
                  </a:lnTo>
                  <a:lnTo>
                    <a:pt x="331431" y="111798"/>
                  </a:lnTo>
                  <a:lnTo>
                    <a:pt x="332155" y="110528"/>
                  </a:lnTo>
                  <a:lnTo>
                    <a:pt x="336918" y="111798"/>
                  </a:lnTo>
                  <a:lnTo>
                    <a:pt x="333768" y="110528"/>
                  </a:lnTo>
                  <a:lnTo>
                    <a:pt x="337934" y="110528"/>
                  </a:lnTo>
                  <a:lnTo>
                    <a:pt x="336740" y="107988"/>
                  </a:lnTo>
                  <a:lnTo>
                    <a:pt x="334708" y="109258"/>
                  </a:lnTo>
                  <a:lnTo>
                    <a:pt x="334848" y="106718"/>
                  </a:lnTo>
                  <a:lnTo>
                    <a:pt x="331889" y="105448"/>
                  </a:lnTo>
                  <a:lnTo>
                    <a:pt x="316001" y="105448"/>
                  </a:lnTo>
                  <a:lnTo>
                    <a:pt x="315722" y="105448"/>
                  </a:lnTo>
                  <a:lnTo>
                    <a:pt x="314731" y="106718"/>
                  </a:lnTo>
                  <a:lnTo>
                    <a:pt x="316534" y="107988"/>
                  </a:lnTo>
                  <a:lnTo>
                    <a:pt x="315175" y="109258"/>
                  </a:lnTo>
                  <a:lnTo>
                    <a:pt x="317449" y="109258"/>
                  </a:lnTo>
                  <a:lnTo>
                    <a:pt x="315683" y="113068"/>
                  </a:lnTo>
                  <a:lnTo>
                    <a:pt x="319887" y="111798"/>
                  </a:lnTo>
                  <a:lnTo>
                    <a:pt x="320382" y="113068"/>
                  </a:lnTo>
                  <a:lnTo>
                    <a:pt x="318947" y="113957"/>
                  </a:lnTo>
                  <a:lnTo>
                    <a:pt x="318947" y="124498"/>
                  </a:lnTo>
                  <a:lnTo>
                    <a:pt x="315442" y="124498"/>
                  </a:lnTo>
                  <a:lnTo>
                    <a:pt x="316572" y="122262"/>
                  </a:lnTo>
                  <a:lnTo>
                    <a:pt x="318947" y="124498"/>
                  </a:lnTo>
                  <a:lnTo>
                    <a:pt x="318947" y="113957"/>
                  </a:lnTo>
                  <a:lnTo>
                    <a:pt x="318325" y="114338"/>
                  </a:lnTo>
                  <a:lnTo>
                    <a:pt x="315607" y="113068"/>
                  </a:lnTo>
                  <a:lnTo>
                    <a:pt x="317195" y="115608"/>
                  </a:lnTo>
                  <a:lnTo>
                    <a:pt x="315798" y="116878"/>
                  </a:lnTo>
                  <a:lnTo>
                    <a:pt x="312635" y="114338"/>
                  </a:lnTo>
                  <a:lnTo>
                    <a:pt x="315099" y="116878"/>
                  </a:lnTo>
                  <a:lnTo>
                    <a:pt x="310832" y="118148"/>
                  </a:lnTo>
                  <a:lnTo>
                    <a:pt x="310311" y="119418"/>
                  </a:lnTo>
                  <a:lnTo>
                    <a:pt x="309295" y="118148"/>
                  </a:lnTo>
                  <a:lnTo>
                    <a:pt x="309905" y="119418"/>
                  </a:lnTo>
                  <a:lnTo>
                    <a:pt x="309829" y="120688"/>
                  </a:lnTo>
                  <a:lnTo>
                    <a:pt x="312496" y="119418"/>
                  </a:lnTo>
                  <a:lnTo>
                    <a:pt x="312013" y="120688"/>
                  </a:lnTo>
                  <a:lnTo>
                    <a:pt x="310896" y="120688"/>
                  </a:lnTo>
                  <a:lnTo>
                    <a:pt x="312585" y="121958"/>
                  </a:lnTo>
                  <a:lnTo>
                    <a:pt x="315290" y="120688"/>
                  </a:lnTo>
                  <a:lnTo>
                    <a:pt x="317601" y="121958"/>
                  </a:lnTo>
                  <a:lnTo>
                    <a:pt x="316725" y="121958"/>
                  </a:lnTo>
                  <a:lnTo>
                    <a:pt x="316242" y="121958"/>
                  </a:lnTo>
                  <a:lnTo>
                    <a:pt x="316420" y="122123"/>
                  </a:lnTo>
                  <a:lnTo>
                    <a:pt x="311912" y="124498"/>
                  </a:lnTo>
                  <a:lnTo>
                    <a:pt x="311708" y="123456"/>
                  </a:lnTo>
                  <a:lnTo>
                    <a:pt x="311315" y="124498"/>
                  </a:lnTo>
                  <a:lnTo>
                    <a:pt x="310591" y="124498"/>
                  </a:lnTo>
                  <a:lnTo>
                    <a:pt x="310400" y="123228"/>
                  </a:lnTo>
                  <a:lnTo>
                    <a:pt x="307174" y="125768"/>
                  </a:lnTo>
                  <a:lnTo>
                    <a:pt x="314299" y="124498"/>
                  </a:lnTo>
                  <a:lnTo>
                    <a:pt x="314121" y="127038"/>
                  </a:lnTo>
                  <a:lnTo>
                    <a:pt x="312178" y="127038"/>
                  </a:lnTo>
                  <a:lnTo>
                    <a:pt x="311696" y="127381"/>
                  </a:lnTo>
                  <a:lnTo>
                    <a:pt x="314071" y="128308"/>
                  </a:lnTo>
                  <a:lnTo>
                    <a:pt x="315620" y="129578"/>
                  </a:lnTo>
                  <a:lnTo>
                    <a:pt x="314121" y="130848"/>
                  </a:lnTo>
                  <a:lnTo>
                    <a:pt x="316814" y="130848"/>
                  </a:lnTo>
                  <a:lnTo>
                    <a:pt x="316661" y="132118"/>
                  </a:lnTo>
                  <a:lnTo>
                    <a:pt x="317347" y="130848"/>
                  </a:lnTo>
                  <a:lnTo>
                    <a:pt x="319316" y="130848"/>
                  </a:lnTo>
                  <a:lnTo>
                    <a:pt x="319201" y="132334"/>
                  </a:lnTo>
                  <a:lnTo>
                    <a:pt x="319341" y="132613"/>
                  </a:lnTo>
                  <a:lnTo>
                    <a:pt x="321487" y="133388"/>
                  </a:lnTo>
                  <a:lnTo>
                    <a:pt x="320789" y="133642"/>
                  </a:lnTo>
                  <a:lnTo>
                    <a:pt x="320789" y="139738"/>
                  </a:lnTo>
                  <a:lnTo>
                    <a:pt x="317906" y="140665"/>
                  </a:lnTo>
                  <a:lnTo>
                    <a:pt x="316636" y="139738"/>
                  </a:lnTo>
                  <a:lnTo>
                    <a:pt x="317080" y="138468"/>
                  </a:lnTo>
                  <a:lnTo>
                    <a:pt x="319265" y="139738"/>
                  </a:lnTo>
                  <a:lnTo>
                    <a:pt x="320789" y="139738"/>
                  </a:lnTo>
                  <a:lnTo>
                    <a:pt x="320789" y="133642"/>
                  </a:lnTo>
                  <a:lnTo>
                    <a:pt x="314490" y="135928"/>
                  </a:lnTo>
                  <a:lnTo>
                    <a:pt x="316865" y="137198"/>
                  </a:lnTo>
                  <a:lnTo>
                    <a:pt x="315556" y="138468"/>
                  </a:lnTo>
                  <a:lnTo>
                    <a:pt x="313169" y="137198"/>
                  </a:lnTo>
                  <a:lnTo>
                    <a:pt x="312280" y="138468"/>
                  </a:lnTo>
                  <a:lnTo>
                    <a:pt x="314896" y="139738"/>
                  </a:lnTo>
                  <a:lnTo>
                    <a:pt x="314464" y="139738"/>
                  </a:lnTo>
                  <a:lnTo>
                    <a:pt x="318363" y="142278"/>
                  </a:lnTo>
                  <a:lnTo>
                    <a:pt x="318376" y="141312"/>
                  </a:lnTo>
                  <a:lnTo>
                    <a:pt x="323189" y="142278"/>
                  </a:lnTo>
                  <a:lnTo>
                    <a:pt x="320548" y="143548"/>
                  </a:lnTo>
                  <a:lnTo>
                    <a:pt x="316407" y="143548"/>
                  </a:lnTo>
                  <a:lnTo>
                    <a:pt x="313982" y="143548"/>
                  </a:lnTo>
                  <a:lnTo>
                    <a:pt x="311124" y="146088"/>
                  </a:lnTo>
                  <a:lnTo>
                    <a:pt x="317461" y="148628"/>
                  </a:lnTo>
                  <a:lnTo>
                    <a:pt x="315912" y="151168"/>
                  </a:lnTo>
                  <a:lnTo>
                    <a:pt x="317017" y="149898"/>
                  </a:lnTo>
                  <a:lnTo>
                    <a:pt x="319633" y="151168"/>
                  </a:lnTo>
                  <a:lnTo>
                    <a:pt x="317436" y="152438"/>
                  </a:lnTo>
                  <a:lnTo>
                    <a:pt x="318516" y="153708"/>
                  </a:lnTo>
                  <a:lnTo>
                    <a:pt x="315556" y="153708"/>
                  </a:lnTo>
                  <a:lnTo>
                    <a:pt x="314198" y="154978"/>
                  </a:lnTo>
                  <a:lnTo>
                    <a:pt x="315836" y="154978"/>
                  </a:lnTo>
                  <a:lnTo>
                    <a:pt x="314083" y="157518"/>
                  </a:lnTo>
                  <a:lnTo>
                    <a:pt x="318541" y="157518"/>
                  </a:lnTo>
                  <a:lnTo>
                    <a:pt x="315785" y="158788"/>
                  </a:lnTo>
                  <a:lnTo>
                    <a:pt x="314845" y="161328"/>
                  </a:lnTo>
                  <a:lnTo>
                    <a:pt x="322300" y="161328"/>
                  </a:lnTo>
                  <a:lnTo>
                    <a:pt x="321767" y="163868"/>
                  </a:lnTo>
                  <a:lnTo>
                    <a:pt x="319316" y="162598"/>
                  </a:lnTo>
                  <a:lnTo>
                    <a:pt x="317881" y="163868"/>
                  </a:lnTo>
                  <a:lnTo>
                    <a:pt x="316026" y="162598"/>
                  </a:lnTo>
                  <a:lnTo>
                    <a:pt x="316077" y="163868"/>
                  </a:lnTo>
                  <a:lnTo>
                    <a:pt x="317258" y="163868"/>
                  </a:lnTo>
                  <a:lnTo>
                    <a:pt x="315937" y="165138"/>
                  </a:lnTo>
                  <a:lnTo>
                    <a:pt x="320421" y="166408"/>
                  </a:lnTo>
                  <a:lnTo>
                    <a:pt x="318427" y="167678"/>
                  </a:lnTo>
                  <a:lnTo>
                    <a:pt x="321703" y="167678"/>
                  </a:lnTo>
                  <a:lnTo>
                    <a:pt x="321602" y="168948"/>
                  </a:lnTo>
                  <a:lnTo>
                    <a:pt x="321995" y="169900"/>
                  </a:lnTo>
                  <a:lnTo>
                    <a:pt x="317893" y="171488"/>
                  </a:lnTo>
                  <a:lnTo>
                    <a:pt x="325615" y="175298"/>
                  </a:lnTo>
                  <a:lnTo>
                    <a:pt x="319976" y="179108"/>
                  </a:lnTo>
                  <a:lnTo>
                    <a:pt x="320878" y="180378"/>
                  </a:lnTo>
                  <a:lnTo>
                    <a:pt x="321779" y="182918"/>
                  </a:lnTo>
                  <a:lnTo>
                    <a:pt x="322084" y="184188"/>
                  </a:lnTo>
                  <a:lnTo>
                    <a:pt x="321195" y="184188"/>
                  </a:lnTo>
                  <a:lnTo>
                    <a:pt x="319443" y="186728"/>
                  </a:lnTo>
                  <a:lnTo>
                    <a:pt x="327634" y="184188"/>
                  </a:lnTo>
                  <a:lnTo>
                    <a:pt x="325755" y="187998"/>
                  </a:lnTo>
                  <a:lnTo>
                    <a:pt x="322440" y="189268"/>
                  </a:lnTo>
                  <a:lnTo>
                    <a:pt x="323659" y="186728"/>
                  </a:lnTo>
                  <a:lnTo>
                    <a:pt x="322440" y="186728"/>
                  </a:lnTo>
                  <a:lnTo>
                    <a:pt x="315353" y="187998"/>
                  </a:lnTo>
                  <a:lnTo>
                    <a:pt x="323900" y="190538"/>
                  </a:lnTo>
                  <a:lnTo>
                    <a:pt x="320001" y="193078"/>
                  </a:lnTo>
                  <a:lnTo>
                    <a:pt x="319506" y="191808"/>
                  </a:lnTo>
                  <a:lnTo>
                    <a:pt x="317284" y="194348"/>
                  </a:lnTo>
                  <a:lnTo>
                    <a:pt x="322719" y="195618"/>
                  </a:lnTo>
                  <a:lnTo>
                    <a:pt x="322541" y="196888"/>
                  </a:lnTo>
                  <a:lnTo>
                    <a:pt x="321475" y="196888"/>
                  </a:lnTo>
                  <a:lnTo>
                    <a:pt x="325335" y="198158"/>
                  </a:lnTo>
                  <a:lnTo>
                    <a:pt x="326974" y="200698"/>
                  </a:lnTo>
                  <a:lnTo>
                    <a:pt x="327748" y="202184"/>
                  </a:lnTo>
                  <a:lnTo>
                    <a:pt x="328422" y="201968"/>
                  </a:lnTo>
                  <a:lnTo>
                    <a:pt x="329501" y="203238"/>
                  </a:lnTo>
                  <a:lnTo>
                    <a:pt x="328066" y="204508"/>
                  </a:lnTo>
                  <a:lnTo>
                    <a:pt x="326948" y="205778"/>
                  </a:lnTo>
                  <a:lnTo>
                    <a:pt x="323964" y="207048"/>
                  </a:lnTo>
                  <a:lnTo>
                    <a:pt x="323481" y="208318"/>
                  </a:lnTo>
                  <a:lnTo>
                    <a:pt x="321754" y="208318"/>
                  </a:lnTo>
                  <a:lnTo>
                    <a:pt x="322757" y="210858"/>
                  </a:lnTo>
                  <a:lnTo>
                    <a:pt x="326961" y="210858"/>
                  </a:lnTo>
                  <a:lnTo>
                    <a:pt x="327228" y="213398"/>
                  </a:lnTo>
                  <a:lnTo>
                    <a:pt x="328447" y="212128"/>
                  </a:lnTo>
                  <a:lnTo>
                    <a:pt x="333032" y="213398"/>
                  </a:lnTo>
                  <a:lnTo>
                    <a:pt x="326351" y="214668"/>
                  </a:lnTo>
                  <a:lnTo>
                    <a:pt x="329844" y="215938"/>
                  </a:lnTo>
                  <a:lnTo>
                    <a:pt x="325640" y="217208"/>
                  </a:lnTo>
                  <a:lnTo>
                    <a:pt x="326910" y="217208"/>
                  </a:lnTo>
                  <a:lnTo>
                    <a:pt x="330606" y="219748"/>
                  </a:lnTo>
                  <a:lnTo>
                    <a:pt x="331812" y="221018"/>
                  </a:lnTo>
                  <a:lnTo>
                    <a:pt x="329984" y="221018"/>
                  </a:lnTo>
                  <a:lnTo>
                    <a:pt x="331990" y="222288"/>
                  </a:lnTo>
                  <a:lnTo>
                    <a:pt x="332384" y="224828"/>
                  </a:lnTo>
                  <a:lnTo>
                    <a:pt x="323989" y="226098"/>
                  </a:lnTo>
                  <a:lnTo>
                    <a:pt x="331457" y="229908"/>
                  </a:lnTo>
                  <a:lnTo>
                    <a:pt x="325348" y="232448"/>
                  </a:lnTo>
                  <a:lnTo>
                    <a:pt x="329285" y="236258"/>
                  </a:lnTo>
                  <a:lnTo>
                    <a:pt x="325462" y="240068"/>
                  </a:lnTo>
                  <a:lnTo>
                    <a:pt x="327253" y="243878"/>
                  </a:lnTo>
                  <a:lnTo>
                    <a:pt x="333235" y="241338"/>
                  </a:lnTo>
                  <a:lnTo>
                    <a:pt x="327787" y="245148"/>
                  </a:lnTo>
                  <a:lnTo>
                    <a:pt x="334289" y="243878"/>
                  </a:lnTo>
                  <a:lnTo>
                    <a:pt x="334987" y="243878"/>
                  </a:lnTo>
                  <a:lnTo>
                    <a:pt x="334975" y="245148"/>
                  </a:lnTo>
                  <a:lnTo>
                    <a:pt x="334568" y="245148"/>
                  </a:lnTo>
                  <a:lnTo>
                    <a:pt x="331508" y="248958"/>
                  </a:lnTo>
                  <a:lnTo>
                    <a:pt x="329793" y="250228"/>
                  </a:lnTo>
                  <a:lnTo>
                    <a:pt x="329793" y="248958"/>
                  </a:lnTo>
                  <a:lnTo>
                    <a:pt x="328358" y="248958"/>
                  </a:lnTo>
                  <a:lnTo>
                    <a:pt x="328460" y="251498"/>
                  </a:lnTo>
                  <a:lnTo>
                    <a:pt x="325843" y="250228"/>
                  </a:lnTo>
                  <a:lnTo>
                    <a:pt x="324510" y="252768"/>
                  </a:lnTo>
                  <a:lnTo>
                    <a:pt x="326758" y="251498"/>
                  </a:lnTo>
                  <a:lnTo>
                    <a:pt x="328066" y="252768"/>
                  </a:lnTo>
                  <a:lnTo>
                    <a:pt x="327545" y="254038"/>
                  </a:lnTo>
                  <a:lnTo>
                    <a:pt x="330060" y="251498"/>
                  </a:lnTo>
                  <a:lnTo>
                    <a:pt x="334391" y="252768"/>
                  </a:lnTo>
                  <a:lnTo>
                    <a:pt x="325323" y="255308"/>
                  </a:lnTo>
                  <a:lnTo>
                    <a:pt x="327469" y="256578"/>
                  </a:lnTo>
                  <a:lnTo>
                    <a:pt x="358216" y="256578"/>
                  </a:lnTo>
                  <a:lnTo>
                    <a:pt x="358952" y="254038"/>
                  </a:lnTo>
                  <a:lnTo>
                    <a:pt x="356704" y="251498"/>
                  </a:lnTo>
                  <a:lnTo>
                    <a:pt x="357035" y="251498"/>
                  </a:lnTo>
                  <a:lnTo>
                    <a:pt x="353123" y="250228"/>
                  </a:lnTo>
                  <a:lnTo>
                    <a:pt x="353161" y="247688"/>
                  </a:lnTo>
                  <a:lnTo>
                    <a:pt x="355447" y="250228"/>
                  </a:lnTo>
                  <a:lnTo>
                    <a:pt x="356806" y="247688"/>
                  </a:lnTo>
                  <a:lnTo>
                    <a:pt x="351231" y="246418"/>
                  </a:lnTo>
                  <a:lnTo>
                    <a:pt x="354317" y="243878"/>
                  </a:lnTo>
                  <a:lnTo>
                    <a:pt x="355866" y="242608"/>
                  </a:lnTo>
                  <a:lnTo>
                    <a:pt x="353923" y="241338"/>
                  </a:lnTo>
                  <a:lnTo>
                    <a:pt x="351980" y="240068"/>
                  </a:lnTo>
                  <a:lnTo>
                    <a:pt x="359346" y="236258"/>
                  </a:lnTo>
                  <a:close/>
                </a:path>
                <a:path w="458470" h="438785">
                  <a:moveTo>
                    <a:pt x="365912" y="390740"/>
                  </a:moveTo>
                  <a:lnTo>
                    <a:pt x="365544" y="391172"/>
                  </a:lnTo>
                  <a:lnTo>
                    <a:pt x="365785" y="391172"/>
                  </a:lnTo>
                  <a:lnTo>
                    <a:pt x="365912" y="390740"/>
                  </a:lnTo>
                  <a:close/>
                </a:path>
                <a:path w="458470" h="438785">
                  <a:moveTo>
                    <a:pt x="367563" y="412254"/>
                  </a:moveTo>
                  <a:lnTo>
                    <a:pt x="367245" y="411492"/>
                  </a:lnTo>
                  <a:lnTo>
                    <a:pt x="366712" y="412762"/>
                  </a:lnTo>
                  <a:lnTo>
                    <a:pt x="367563" y="412254"/>
                  </a:lnTo>
                  <a:close/>
                </a:path>
                <a:path w="458470" h="438785">
                  <a:moveTo>
                    <a:pt x="368084" y="390740"/>
                  </a:moveTo>
                  <a:lnTo>
                    <a:pt x="367944" y="389902"/>
                  </a:lnTo>
                  <a:lnTo>
                    <a:pt x="367334" y="386092"/>
                  </a:lnTo>
                  <a:lnTo>
                    <a:pt x="365912" y="390740"/>
                  </a:lnTo>
                  <a:lnTo>
                    <a:pt x="366649" y="389902"/>
                  </a:lnTo>
                  <a:lnTo>
                    <a:pt x="368058" y="391083"/>
                  </a:lnTo>
                  <a:lnTo>
                    <a:pt x="368084" y="390740"/>
                  </a:lnTo>
                  <a:close/>
                </a:path>
                <a:path w="458470" h="438785">
                  <a:moveTo>
                    <a:pt x="368261" y="411835"/>
                  </a:moveTo>
                  <a:lnTo>
                    <a:pt x="367563" y="412254"/>
                  </a:lnTo>
                  <a:lnTo>
                    <a:pt x="367766" y="412762"/>
                  </a:lnTo>
                  <a:lnTo>
                    <a:pt x="368261" y="411835"/>
                  </a:lnTo>
                  <a:close/>
                </a:path>
                <a:path w="458470" h="438785">
                  <a:moveTo>
                    <a:pt x="370027" y="295579"/>
                  </a:moveTo>
                  <a:lnTo>
                    <a:pt x="369341" y="294982"/>
                  </a:lnTo>
                  <a:lnTo>
                    <a:pt x="368935" y="295313"/>
                  </a:lnTo>
                  <a:lnTo>
                    <a:pt x="369760" y="295668"/>
                  </a:lnTo>
                  <a:lnTo>
                    <a:pt x="370027" y="295579"/>
                  </a:lnTo>
                  <a:close/>
                </a:path>
                <a:path w="458470" h="438785">
                  <a:moveTo>
                    <a:pt x="371297" y="293408"/>
                  </a:moveTo>
                  <a:lnTo>
                    <a:pt x="368998" y="294678"/>
                  </a:lnTo>
                  <a:lnTo>
                    <a:pt x="369341" y="294982"/>
                  </a:lnTo>
                  <a:lnTo>
                    <a:pt x="371297" y="293408"/>
                  </a:lnTo>
                  <a:close/>
                </a:path>
                <a:path w="458470" h="438785">
                  <a:moveTo>
                    <a:pt x="373418" y="290868"/>
                  </a:moveTo>
                  <a:lnTo>
                    <a:pt x="371094" y="292138"/>
                  </a:lnTo>
                  <a:lnTo>
                    <a:pt x="372110" y="292138"/>
                  </a:lnTo>
                  <a:lnTo>
                    <a:pt x="373418" y="290868"/>
                  </a:lnTo>
                  <a:close/>
                </a:path>
                <a:path w="458470" h="438785">
                  <a:moveTo>
                    <a:pt x="381127" y="314198"/>
                  </a:moveTo>
                  <a:lnTo>
                    <a:pt x="381114" y="314007"/>
                  </a:lnTo>
                  <a:lnTo>
                    <a:pt x="380961" y="313931"/>
                  </a:lnTo>
                  <a:lnTo>
                    <a:pt x="380580" y="313982"/>
                  </a:lnTo>
                  <a:lnTo>
                    <a:pt x="381127" y="314198"/>
                  </a:lnTo>
                  <a:close/>
                </a:path>
                <a:path w="458470" h="438785">
                  <a:moveTo>
                    <a:pt x="381533" y="359448"/>
                  </a:moveTo>
                  <a:lnTo>
                    <a:pt x="381190" y="360718"/>
                  </a:lnTo>
                  <a:lnTo>
                    <a:pt x="381533" y="359448"/>
                  </a:lnTo>
                  <a:close/>
                </a:path>
                <a:path w="458470" h="438785">
                  <a:moveTo>
                    <a:pt x="383832" y="317080"/>
                  </a:moveTo>
                  <a:lnTo>
                    <a:pt x="383768" y="316763"/>
                  </a:lnTo>
                  <a:lnTo>
                    <a:pt x="383070" y="317119"/>
                  </a:lnTo>
                  <a:lnTo>
                    <a:pt x="383832" y="317080"/>
                  </a:lnTo>
                  <a:close/>
                </a:path>
                <a:path w="458470" h="438785">
                  <a:moveTo>
                    <a:pt x="384568" y="400062"/>
                  </a:moveTo>
                  <a:lnTo>
                    <a:pt x="384175" y="398792"/>
                  </a:lnTo>
                  <a:lnTo>
                    <a:pt x="383984" y="400177"/>
                  </a:lnTo>
                  <a:lnTo>
                    <a:pt x="384136" y="400062"/>
                  </a:lnTo>
                  <a:lnTo>
                    <a:pt x="384568" y="400062"/>
                  </a:lnTo>
                  <a:close/>
                </a:path>
                <a:path w="458470" h="438785">
                  <a:moveTo>
                    <a:pt x="386372" y="400062"/>
                  </a:moveTo>
                  <a:lnTo>
                    <a:pt x="385699" y="400062"/>
                  </a:lnTo>
                  <a:lnTo>
                    <a:pt x="384568" y="400062"/>
                  </a:lnTo>
                  <a:lnTo>
                    <a:pt x="385356" y="402602"/>
                  </a:lnTo>
                  <a:lnTo>
                    <a:pt x="386372" y="400062"/>
                  </a:lnTo>
                  <a:close/>
                </a:path>
                <a:path w="458470" h="438785">
                  <a:moveTo>
                    <a:pt x="386461" y="393712"/>
                  </a:moveTo>
                  <a:lnTo>
                    <a:pt x="385279" y="392442"/>
                  </a:lnTo>
                  <a:lnTo>
                    <a:pt x="384086" y="391172"/>
                  </a:lnTo>
                  <a:lnTo>
                    <a:pt x="383374" y="392442"/>
                  </a:lnTo>
                  <a:lnTo>
                    <a:pt x="385064" y="392442"/>
                  </a:lnTo>
                  <a:lnTo>
                    <a:pt x="385699" y="400062"/>
                  </a:lnTo>
                  <a:lnTo>
                    <a:pt x="386461" y="393712"/>
                  </a:lnTo>
                  <a:close/>
                </a:path>
                <a:path w="458470" h="438785">
                  <a:moveTo>
                    <a:pt x="389890" y="396303"/>
                  </a:moveTo>
                  <a:lnTo>
                    <a:pt x="387515" y="395630"/>
                  </a:lnTo>
                  <a:lnTo>
                    <a:pt x="387489" y="396557"/>
                  </a:lnTo>
                  <a:lnTo>
                    <a:pt x="387324" y="397535"/>
                  </a:lnTo>
                  <a:lnTo>
                    <a:pt x="387121" y="398487"/>
                  </a:lnTo>
                  <a:lnTo>
                    <a:pt x="387705" y="396328"/>
                  </a:lnTo>
                  <a:lnTo>
                    <a:pt x="389890" y="396303"/>
                  </a:lnTo>
                  <a:close/>
                </a:path>
                <a:path w="458470" h="438785">
                  <a:moveTo>
                    <a:pt x="394004" y="378282"/>
                  </a:moveTo>
                  <a:lnTo>
                    <a:pt x="393090" y="378675"/>
                  </a:lnTo>
                  <a:lnTo>
                    <a:pt x="393306" y="378904"/>
                  </a:lnTo>
                  <a:lnTo>
                    <a:pt x="393534" y="378891"/>
                  </a:lnTo>
                  <a:lnTo>
                    <a:pt x="393763" y="378701"/>
                  </a:lnTo>
                  <a:lnTo>
                    <a:pt x="393903" y="378472"/>
                  </a:lnTo>
                  <a:lnTo>
                    <a:pt x="394004" y="378282"/>
                  </a:lnTo>
                  <a:close/>
                </a:path>
                <a:path w="458470" h="438785">
                  <a:moveTo>
                    <a:pt x="394830" y="398792"/>
                  </a:moveTo>
                  <a:lnTo>
                    <a:pt x="394284" y="398792"/>
                  </a:lnTo>
                  <a:lnTo>
                    <a:pt x="394335" y="399262"/>
                  </a:lnTo>
                  <a:lnTo>
                    <a:pt x="394830" y="398792"/>
                  </a:lnTo>
                  <a:close/>
                </a:path>
                <a:path w="458470" h="438785">
                  <a:moveTo>
                    <a:pt x="401015" y="398678"/>
                  </a:moveTo>
                  <a:lnTo>
                    <a:pt x="400926" y="399262"/>
                  </a:lnTo>
                  <a:lnTo>
                    <a:pt x="401015" y="398678"/>
                  </a:lnTo>
                  <a:close/>
                </a:path>
                <a:path w="458470" h="438785">
                  <a:moveTo>
                    <a:pt x="403186" y="397522"/>
                  </a:moveTo>
                  <a:lnTo>
                    <a:pt x="401269" y="396252"/>
                  </a:lnTo>
                  <a:lnTo>
                    <a:pt x="401015" y="398678"/>
                  </a:lnTo>
                  <a:lnTo>
                    <a:pt x="403186" y="397522"/>
                  </a:lnTo>
                  <a:close/>
                </a:path>
                <a:path w="458470" h="438785">
                  <a:moveTo>
                    <a:pt x="410324" y="401332"/>
                  </a:moveTo>
                  <a:lnTo>
                    <a:pt x="409168" y="405142"/>
                  </a:lnTo>
                  <a:lnTo>
                    <a:pt x="409409" y="405142"/>
                  </a:lnTo>
                  <a:lnTo>
                    <a:pt x="410324" y="401332"/>
                  </a:lnTo>
                  <a:close/>
                </a:path>
                <a:path w="458470" h="438785">
                  <a:moveTo>
                    <a:pt x="413258" y="372148"/>
                  </a:moveTo>
                  <a:lnTo>
                    <a:pt x="411962" y="372148"/>
                  </a:lnTo>
                  <a:lnTo>
                    <a:pt x="411886" y="372452"/>
                  </a:lnTo>
                  <a:lnTo>
                    <a:pt x="411784" y="373418"/>
                  </a:lnTo>
                  <a:lnTo>
                    <a:pt x="413258" y="372148"/>
                  </a:lnTo>
                  <a:close/>
                </a:path>
                <a:path w="458470" h="438785">
                  <a:moveTo>
                    <a:pt x="427405" y="386854"/>
                  </a:moveTo>
                  <a:lnTo>
                    <a:pt x="425919" y="385356"/>
                  </a:lnTo>
                  <a:lnTo>
                    <a:pt x="425386" y="386092"/>
                  </a:lnTo>
                  <a:lnTo>
                    <a:pt x="424738" y="386829"/>
                  </a:lnTo>
                  <a:lnTo>
                    <a:pt x="424065" y="387515"/>
                  </a:lnTo>
                  <a:lnTo>
                    <a:pt x="425691" y="386003"/>
                  </a:lnTo>
                  <a:lnTo>
                    <a:pt x="427405" y="386854"/>
                  </a:lnTo>
                  <a:close/>
                </a:path>
                <a:path w="458470" h="438785">
                  <a:moveTo>
                    <a:pt x="427786" y="429628"/>
                  </a:moveTo>
                  <a:lnTo>
                    <a:pt x="427101" y="430542"/>
                  </a:lnTo>
                  <a:lnTo>
                    <a:pt x="426834" y="431812"/>
                  </a:lnTo>
                  <a:lnTo>
                    <a:pt x="427786" y="429628"/>
                  </a:lnTo>
                  <a:close/>
                </a:path>
                <a:path w="458470" h="438785">
                  <a:moveTo>
                    <a:pt x="435660" y="392468"/>
                  </a:moveTo>
                  <a:lnTo>
                    <a:pt x="435114" y="392468"/>
                  </a:lnTo>
                  <a:lnTo>
                    <a:pt x="434670" y="393966"/>
                  </a:lnTo>
                  <a:lnTo>
                    <a:pt x="435660" y="392468"/>
                  </a:lnTo>
                  <a:close/>
                </a:path>
                <a:path w="458470" h="438785">
                  <a:moveTo>
                    <a:pt x="437553" y="392468"/>
                  </a:moveTo>
                  <a:lnTo>
                    <a:pt x="436511" y="391198"/>
                  </a:lnTo>
                  <a:lnTo>
                    <a:pt x="435660" y="392468"/>
                  </a:lnTo>
                  <a:lnTo>
                    <a:pt x="437553" y="392468"/>
                  </a:lnTo>
                  <a:close/>
                </a:path>
                <a:path w="458470" h="438785">
                  <a:moveTo>
                    <a:pt x="440601" y="403898"/>
                  </a:moveTo>
                  <a:lnTo>
                    <a:pt x="440372" y="404164"/>
                  </a:lnTo>
                  <a:lnTo>
                    <a:pt x="440423" y="404799"/>
                  </a:lnTo>
                  <a:lnTo>
                    <a:pt x="440601" y="403898"/>
                  </a:lnTo>
                  <a:close/>
                </a:path>
                <a:path w="458470" h="438785">
                  <a:moveTo>
                    <a:pt x="444627" y="402628"/>
                  </a:moveTo>
                  <a:lnTo>
                    <a:pt x="442290" y="406438"/>
                  </a:lnTo>
                  <a:lnTo>
                    <a:pt x="442201" y="406984"/>
                  </a:lnTo>
                  <a:lnTo>
                    <a:pt x="442798" y="406349"/>
                  </a:lnTo>
                  <a:lnTo>
                    <a:pt x="444627" y="402628"/>
                  </a:lnTo>
                  <a:close/>
                </a:path>
                <a:path w="458470" h="438785">
                  <a:moveTo>
                    <a:pt x="447179" y="407708"/>
                  </a:moveTo>
                  <a:lnTo>
                    <a:pt x="446671" y="406349"/>
                  </a:lnTo>
                  <a:lnTo>
                    <a:pt x="446354" y="405168"/>
                  </a:lnTo>
                  <a:lnTo>
                    <a:pt x="445935" y="403898"/>
                  </a:lnTo>
                  <a:lnTo>
                    <a:pt x="446151" y="405599"/>
                  </a:lnTo>
                  <a:lnTo>
                    <a:pt x="446151" y="405168"/>
                  </a:lnTo>
                  <a:lnTo>
                    <a:pt x="446176" y="405599"/>
                  </a:lnTo>
                  <a:lnTo>
                    <a:pt x="446290" y="406501"/>
                  </a:lnTo>
                  <a:lnTo>
                    <a:pt x="447154" y="407708"/>
                  </a:lnTo>
                  <a:close/>
                </a:path>
                <a:path w="458470" h="438785">
                  <a:moveTo>
                    <a:pt x="457923" y="419138"/>
                  </a:moveTo>
                  <a:lnTo>
                    <a:pt x="454418" y="415328"/>
                  </a:lnTo>
                  <a:lnTo>
                    <a:pt x="453250" y="414058"/>
                  </a:lnTo>
                  <a:lnTo>
                    <a:pt x="452602" y="412788"/>
                  </a:lnTo>
                  <a:lnTo>
                    <a:pt x="451281" y="410248"/>
                  </a:lnTo>
                  <a:lnTo>
                    <a:pt x="450951" y="410248"/>
                  </a:lnTo>
                  <a:lnTo>
                    <a:pt x="450443" y="408978"/>
                  </a:lnTo>
                  <a:lnTo>
                    <a:pt x="449999" y="408978"/>
                  </a:lnTo>
                  <a:lnTo>
                    <a:pt x="448513" y="406438"/>
                  </a:lnTo>
                  <a:lnTo>
                    <a:pt x="448259" y="406438"/>
                  </a:lnTo>
                  <a:lnTo>
                    <a:pt x="448056" y="405168"/>
                  </a:lnTo>
                  <a:lnTo>
                    <a:pt x="447078" y="403898"/>
                  </a:lnTo>
                  <a:lnTo>
                    <a:pt x="446887" y="403898"/>
                  </a:lnTo>
                  <a:lnTo>
                    <a:pt x="446963" y="404164"/>
                  </a:lnTo>
                  <a:lnTo>
                    <a:pt x="446798" y="403898"/>
                  </a:lnTo>
                  <a:lnTo>
                    <a:pt x="446074" y="402628"/>
                  </a:lnTo>
                  <a:lnTo>
                    <a:pt x="446684" y="403898"/>
                  </a:lnTo>
                  <a:lnTo>
                    <a:pt x="447065" y="405168"/>
                  </a:lnTo>
                  <a:lnTo>
                    <a:pt x="446214" y="403898"/>
                  </a:lnTo>
                  <a:lnTo>
                    <a:pt x="446633" y="405168"/>
                  </a:lnTo>
                  <a:lnTo>
                    <a:pt x="446938" y="406349"/>
                  </a:lnTo>
                  <a:lnTo>
                    <a:pt x="447179" y="407708"/>
                  </a:lnTo>
                  <a:lnTo>
                    <a:pt x="447065" y="408978"/>
                  </a:lnTo>
                  <a:lnTo>
                    <a:pt x="446265" y="407708"/>
                  </a:lnTo>
                  <a:lnTo>
                    <a:pt x="446151" y="405599"/>
                  </a:lnTo>
                  <a:lnTo>
                    <a:pt x="446100" y="407708"/>
                  </a:lnTo>
                  <a:lnTo>
                    <a:pt x="445884" y="406438"/>
                  </a:lnTo>
                  <a:lnTo>
                    <a:pt x="445846" y="405168"/>
                  </a:lnTo>
                  <a:lnTo>
                    <a:pt x="445858" y="406438"/>
                  </a:lnTo>
                  <a:lnTo>
                    <a:pt x="445376" y="406438"/>
                  </a:lnTo>
                  <a:lnTo>
                    <a:pt x="445211" y="408978"/>
                  </a:lnTo>
                  <a:lnTo>
                    <a:pt x="444957" y="406438"/>
                  </a:lnTo>
                  <a:lnTo>
                    <a:pt x="443699" y="410248"/>
                  </a:lnTo>
                  <a:lnTo>
                    <a:pt x="443903" y="408978"/>
                  </a:lnTo>
                  <a:lnTo>
                    <a:pt x="444309" y="406450"/>
                  </a:lnTo>
                  <a:lnTo>
                    <a:pt x="443204" y="408978"/>
                  </a:lnTo>
                  <a:lnTo>
                    <a:pt x="442683" y="408978"/>
                  </a:lnTo>
                  <a:lnTo>
                    <a:pt x="443293" y="407708"/>
                  </a:lnTo>
                  <a:lnTo>
                    <a:pt x="445096" y="403898"/>
                  </a:lnTo>
                  <a:lnTo>
                    <a:pt x="442798" y="406349"/>
                  </a:lnTo>
                  <a:lnTo>
                    <a:pt x="442125" y="407708"/>
                  </a:lnTo>
                  <a:lnTo>
                    <a:pt x="442201" y="406984"/>
                  </a:lnTo>
                  <a:lnTo>
                    <a:pt x="441515" y="407708"/>
                  </a:lnTo>
                  <a:lnTo>
                    <a:pt x="442252" y="406501"/>
                  </a:lnTo>
                  <a:lnTo>
                    <a:pt x="442404" y="405168"/>
                  </a:lnTo>
                  <a:lnTo>
                    <a:pt x="442544" y="403898"/>
                  </a:lnTo>
                  <a:lnTo>
                    <a:pt x="440537" y="404749"/>
                  </a:lnTo>
                  <a:lnTo>
                    <a:pt x="440512" y="405168"/>
                  </a:lnTo>
                  <a:lnTo>
                    <a:pt x="440423" y="404799"/>
                  </a:lnTo>
                  <a:lnTo>
                    <a:pt x="439547" y="405168"/>
                  </a:lnTo>
                  <a:lnTo>
                    <a:pt x="440296" y="404253"/>
                  </a:lnTo>
                  <a:lnTo>
                    <a:pt x="440220" y="403898"/>
                  </a:lnTo>
                  <a:lnTo>
                    <a:pt x="441172" y="402628"/>
                  </a:lnTo>
                  <a:lnTo>
                    <a:pt x="441515" y="401358"/>
                  </a:lnTo>
                  <a:lnTo>
                    <a:pt x="438315" y="403898"/>
                  </a:lnTo>
                  <a:lnTo>
                    <a:pt x="436499" y="403898"/>
                  </a:lnTo>
                  <a:lnTo>
                    <a:pt x="433844" y="405168"/>
                  </a:lnTo>
                  <a:lnTo>
                    <a:pt x="434594" y="403898"/>
                  </a:lnTo>
                  <a:lnTo>
                    <a:pt x="436079" y="401358"/>
                  </a:lnTo>
                  <a:lnTo>
                    <a:pt x="438226" y="402628"/>
                  </a:lnTo>
                  <a:lnTo>
                    <a:pt x="440956" y="398818"/>
                  </a:lnTo>
                  <a:lnTo>
                    <a:pt x="438391" y="401358"/>
                  </a:lnTo>
                  <a:lnTo>
                    <a:pt x="436740" y="398818"/>
                  </a:lnTo>
                  <a:lnTo>
                    <a:pt x="434848" y="401358"/>
                  </a:lnTo>
                  <a:lnTo>
                    <a:pt x="435470" y="400088"/>
                  </a:lnTo>
                  <a:lnTo>
                    <a:pt x="435800" y="399440"/>
                  </a:lnTo>
                  <a:lnTo>
                    <a:pt x="437553" y="397548"/>
                  </a:lnTo>
                  <a:lnTo>
                    <a:pt x="436143" y="398818"/>
                  </a:lnTo>
                  <a:lnTo>
                    <a:pt x="433324" y="401358"/>
                  </a:lnTo>
                  <a:lnTo>
                    <a:pt x="436219" y="397548"/>
                  </a:lnTo>
                  <a:lnTo>
                    <a:pt x="433108" y="398818"/>
                  </a:lnTo>
                  <a:lnTo>
                    <a:pt x="434124" y="396278"/>
                  </a:lnTo>
                  <a:lnTo>
                    <a:pt x="436714" y="395008"/>
                  </a:lnTo>
                  <a:lnTo>
                    <a:pt x="434352" y="395008"/>
                  </a:lnTo>
                  <a:lnTo>
                    <a:pt x="434670" y="393966"/>
                  </a:lnTo>
                  <a:lnTo>
                    <a:pt x="433971" y="395008"/>
                  </a:lnTo>
                  <a:lnTo>
                    <a:pt x="431914" y="396278"/>
                  </a:lnTo>
                  <a:lnTo>
                    <a:pt x="429679" y="395008"/>
                  </a:lnTo>
                  <a:lnTo>
                    <a:pt x="433616" y="393738"/>
                  </a:lnTo>
                  <a:lnTo>
                    <a:pt x="434187" y="392468"/>
                  </a:lnTo>
                  <a:lnTo>
                    <a:pt x="434771" y="391198"/>
                  </a:lnTo>
                  <a:lnTo>
                    <a:pt x="433108" y="391198"/>
                  </a:lnTo>
                  <a:lnTo>
                    <a:pt x="429552" y="392468"/>
                  </a:lnTo>
                  <a:lnTo>
                    <a:pt x="429044" y="392468"/>
                  </a:lnTo>
                  <a:lnTo>
                    <a:pt x="429514" y="391198"/>
                  </a:lnTo>
                  <a:lnTo>
                    <a:pt x="426974" y="391198"/>
                  </a:lnTo>
                  <a:lnTo>
                    <a:pt x="427621" y="387388"/>
                  </a:lnTo>
                  <a:lnTo>
                    <a:pt x="423379" y="388658"/>
                  </a:lnTo>
                  <a:lnTo>
                    <a:pt x="424027" y="388658"/>
                  </a:lnTo>
                  <a:lnTo>
                    <a:pt x="422960" y="389610"/>
                  </a:lnTo>
                  <a:lnTo>
                    <a:pt x="422960" y="412762"/>
                  </a:lnTo>
                  <a:lnTo>
                    <a:pt x="422833" y="412762"/>
                  </a:lnTo>
                  <a:lnTo>
                    <a:pt x="422960" y="412762"/>
                  </a:lnTo>
                  <a:lnTo>
                    <a:pt x="422960" y="389610"/>
                  </a:lnTo>
                  <a:lnTo>
                    <a:pt x="422592" y="389928"/>
                  </a:lnTo>
                  <a:lnTo>
                    <a:pt x="420979" y="391198"/>
                  </a:lnTo>
                  <a:lnTo>
                    <a:pt x="420878" y="410705"/>
                  </a:lnTo>
                  <a:lnTo>
                    <a:pt x="419379" y="411492"/>
                  </a:lnTo>
                  <a:lnTo>
                    <a:pt x="420039" y="409879"/>
                  </a:lnTo>
                  <a:lnTo>
                    <a:pt x="420878" y="410705"/>
                  </a:lnTo>
                  <a:lnTo>
                    <a:pt x="420878" y="391312"/>
                  </a:lnTo>
                  <a:lnTo>
                    <a:pt x="419785" y="392468"/>
                  </a:lnTo>
                  <a:lnTo>
                    <a:pt x="419455" y="391744"/>
                  </a:lnTo>
                  <a:lnTo>
                    <a:pt x="419455" y="409308"/>
                  </a:lnTo>
                  <a:lnTo>
                    <a:pt x="418896" y="410222"/>
                  </a:lnTo>
                  <a:lnTo>
                    <a:pt x="417715" y="408343"/>
                  </a:lnTo>
                  <a:lnTo>
                    <a:pt x="419138" y="408978"/>
                  </a:lnTo>
                  <a:lnTo>
                    <a:pt x="419455" y="409308"/>
                  </a:lnTo>
                  <a:lnTo>
                    <a:pt x="419455" y="391744"/>
                  </a:lnTo>
                  <a:lnTo>
                    <a:pt x="419214" y="391198"/>
                  </a:lnTo>
                  <a:lnTo>
                    <a:pt x="416788" y="392468"/>
                  </a:lnTo>
                  <a:lnTo>
                    <a:pt x="417753" y="391198"/>
                  </a:lnTo>
                  <a:lnTo>
                    <a:pt x="418706" y="389928"/>
                  </a:lnTo>
                  <a:lnTo>
                    <a:pt x="418960" y="391198"/>
                  </a:lnTo>
                  <a:lnTo>
                    <a:pt x="419836" y="389928"/>
                  </a:lnTo>
                  <a:lnTo>
                    <a:pt x="419188" y="389928"/>
                  </a:lnTo>
                  <a:lnTo>
                    <a:pt x="420458" y="388658"/>
                  </a:lnTo>
                  <a:lnTo>
                    <a:pt x="421525" y="387604"/>
                  </a:lnTo>
                  <a:lnTo>
                    <a:pt x="421182" y="387388"/>
                  </a:lnTo>
                  <a:lnTo>
                    <a:pt x="420852" y="387502"/>
                  </a:lnTo>
                  <a:lnTo>
                    <a:pt x="421957" y="384848"/>
                  </a:lnTo>
                  <a:lnTo>
                    <a:pt x="422046" y="387388"/>
                  </a:lnTo>
                  <a:lnTo>
                    <a:pt x="423926" y="384848"/>
                  </a:lnTo>
                  <a:lnTo>
                    <a:pt x="424865" y="383578"/>
                  </a:lnTo>
                  <a:lnTo>
                    <a:pt x="425805" y="382308"/>
                  </a:lnTo>
                  <a:lnTo>
                    <a:pt x="422656" y="388315"/>
                  </a:lnTo>
                  <a:lnTo>
                    <a:pt x="421652" y="387680"/>
                  </a:lnTo>
                  <a:lnTo>
                    <a:pt x="420966" y="389928"/>
                  </a:lnTo>
                  <a:lnTo>
                    <a:pt x="423202" y="388658"/>
                  </a:lnTo>
                  <a:lnTo>
                    <a:pt x="422719" y="388353"/>
                  </a:lnTo>
                  <a:lnTo>
                    <a:pt x="426631" y="383578"/>
                  </a:lnTo>
                  <a:lnTo>
                    <a:pt x="425881" y="381038"/>
                  </a:lnTo>
                  <a:lnTo>
                    <a:pt x="423303" y="382308"/>
                  </a:lnTo>
                  <a:lnTo>
                    <a:pt x="422579" y="379768"/>
                  </a:lnTo>
                  <a:lnTo>
                    <a:pt x="420547" y="381038"/>
                  </a:lnTo>
                  <a:lnTo>
                    <a:pt x="420370" y="381038"/>
                  </a:lnTo>
                  <a:lnTo>
                    <a:pt x="420370" y="387667"/>
                  </a:lnTo>
                  <a:lnTo>
                    <a:pt x="417449" y="388658"/>
                  </a:lnTo>
                  <a:lnTo>
                    <a:pt x="417487" y="386118"/>
                  </a:lnTo>
                  <a:lnTo>
                    <a:pt x="420319" y="383578"/>
                  </a:lnTo>
                  <a:lnTo>
                    <a:pt x="420370" y="387667"/>
                  </a:lnTo>
                  <a:lnTo>
                    <a:pt x="420370" y="381038"/>
                  </a:lnTo>
                  <a:lnTo>
                    <a:pt x="420217" y="381038"/>
                  </a:lnTo>
                  <a:lnTo>
                    <a:pt x="418198" y="382308"/>
                  </a:lnTo>
                  <a:lnTo>
                    <a:pt x="413080" y="382308"/>
                  </a:lnTo>
                  <a:lnTo>
                    <a:pt x="418617" y="378498"/>
                  </a:lnTo>
                  <a:lnTo>
                    <a:pt x="424141" y="374688"/>
                  </a:lnTo>
                  <a:lnTo>
                    <a:pt x="418579" y="374688"/>
                  </a:lnTo>
                  <a:lnTo>
                    <a:pt x="416153" y="375958"/>
                  </a:lnTo>
                  <a:lnTo>
                    <a:pt x="412153" y="378498"/>
                  </a:lnTo>
                  <a:lnTo>
                    <a:pt x="413092" y="375958"/>
                  </a:lnTo>
                  <a:lnTo>
                    <a:pt x="416915" y="373418"/>
                  </a:lnTo>
                  <a:lnTo>
                    <a:pt x="415836" y="370878"/>
                  </a:lnTo>
                  <a:lnTo>
                    <a:pt x="414375" y="372452"/>
                  </a:lnTo>
                  <a:lnTo>
                    <a:pt x="414413" y="372148"/>
                  </a:lnTo>
                  <a:lnTo>
                    <a:pt x="416204" y="369608"/>
                  </a:lnTo>
                  <a:lnTo>
                    <a:pt x="413258" y="372148"/>
                  </a:lnTo>
                  <a:lnTo>
                    <a:pt x="413588" y="372148"/>
                  </a:lnTo>
                  <a:lnTo>
                    <a:pt x="413969" y="372897"/>
                  </a:lnTo>
                  <a:lnTo>
                    <a:pt x="411124" y="375958"/>
                  </a:lnTo>
                  <a:lnTo>
                    <a:pt x="411708" y="373303"/>
                  </a:lnTo>
                  <a:lnTo>
                    <a:pt x="411022" y="372148"/>
                  </a:lnTo>
                  <a:lnTo>
                    <a:pt x="413956" y="369608"/>
                  </a:lnTo>
                  <a:lnTo>
                    <a:pt x="411962" y="368338"/>
                  </a:lnTo>
                  <a:lnTo>
                    <a:pt x="408025" y="367068"/>
                  </a:lnTo>
                  <a:lnTo>
                    <a:pt x="407085" y="366014"/>
                  </a:lnTo>
                  <a:lnTo>
                    <a:pt x="407085" y="391198"/>
                  </a:lnTo>
                  <a:lnTo>
                    <a:pt x="406831" y="393738"/>
                  </a:lnTo>
                  <a:lnTo>
                    <a:pt x="404672" y="392938"/>
                  </a:lnTo>
                  <a:lnTo>
                    <a:pt x="405333" y="392468"/>
                  </a:lnTo>
                  <a:lnTo>
                    <a:pt x="407085" y="391198"/>
                  </a:lnTo>
                  <a:lnTo>
                    <a:pt x="407085" y="366014"/>
                  </a:lnTo>
                  <a:lnTo>
                    <a:pt x="406895" y="365798"/>
                  </a:lnTo>
                  <a:lnTo>
                    <a:pt x="405752" y="364528"/>
                  </a:lnTo>
                  <a:lnTo>
                    <a:pt x="408051" y="364528"/>
                  </a:lnTo>
                  <a:lnTo>
                    <a:pt x="408622" y="363258"/>
                  </a:lnTo>
                  <a:lnTo>
                    <a:pt x="404850" y="360718"/>
                  </a:lnTo>
                  <a:lnTo>
                    <a:pt x="404685" y="358178"/>
                  </a:lnTo>
                  <a:lnTo>
                    <a:pt x="404609" y="356908"/>
                  </a:lnTo>
                  <a:lnTo>
                    <a:pt x="404583" y="354368"/>
                  </a:lnTo>
                  <a:lnTo>
                    <a:pt x="404634" y="353098"/>
                  </a:lnTo>
                  <a:lnTo>
                    <a:pt x="404685" y="351828"/>
                  </a:lnTo>
                  <a:lnTo>
                    <a:pt x="403593" y="352234"/>
                  </a:lnTo>
                  <a:lnTo>
                    <a:pt x="403593" y="364528"/>
                  </a:lnTo>
                  <a:lnTo>
                    <a:pt x="402310" y="364528"/>
                  </a:lnTo>
                  <a:lnTo>
                    <a:pt x="402361" y="363258"/>
                  </a:lnTo>
                  <a:lnTo>
                    <a:pt x="402805" y="361988"/>
                  </a:lnTo>
                  <a:lnTo>
                    <a:pt x="402958" y="363258"/>
                  </a:lnTo>
                  <a:lnTo>
                    <a:pt x="403250" y="363258"/>
                  </a:lnTo>
                  <a:lnTo>
                    <a:pt x="403593" y="364528"/>
                  </a:lnTo>
                  <a:lnTo>
                    <a:pt x="403593" y="352234"/>
                  </a:lnTo>
                  <a:lnTo>
                    <a:pt x="401218" y="353098"/>
                  </a:lnTo>
                  <a:lnTo>
                    <a:pt x="401091" y="351828"/>
                  </a:lnTo>
                  <a:lnTo>
                    <a:pt x="402170" y="351828"/>
                  </a:lnTo>
                  <a:lnTo>
                    <a:pt x="402869" y="350558"/>
                  </a:lnTo>
                  <a:lnTo>
                    <a:pt x="403199" y="349288"/>
                  </a:lnTo>
                  <a:lnTo>
                    <a:pt x="401078" y="351828"/>
                  </a:lnTo>
                  <a:lnTo>
                    <a:pt x="399046" y="351828"/>
                  </a:lnTo>
                  <a:lnTo>
                    <a:pt x="400697" y="350558"/>
                  </a:lnTo>
                  <a:lnTo>
                    <a:pt x="401789" y="350558"/>
                  </a:lnTo>
                  <a:lnTo>
                    <a:pt x="398195" y="349288"/>
                  </a:lnTo>
                  <a:lnTo>
                    <a:pt x="393077" y="348018"/>
                  </a:lnTo>
                  <a:lnTo>
                    <a:pt x="393915" y="345478"/>
                  </a:lnTo>
                  <a:lnTo>
                    <a:pt x="394741" y="342938"/>
                  </a:lnTo>
                  <a:lnTo>
                    <a:pt x="395846" y="342938"/>
                  </a:lnTo>
                  <a:lnTo>
                    <a:pt x="395947" y="341668"/>
                  </a:lnTo>
                  <a:lnTo>
                    <a:pt x="388886" y="345478"/>
                  </a:lnTo>
                  <a:lnTo>
                    <a:pt x="390550" y="341668"/>
                  </a:lnTo>
                  <a:lnTo>
                    <a:pt x="391236" y="341668"/>
                  </a:lnTo>
                  <a:lnTo>
                    <a:pt x="390067" y="337858"/>
                  </a:lnTo>
                  <a:lnTo>
                    <a:pt x="385254" y="334048"/>
                  </a:lnTo>
                  <a:lnTo>
                    <a:pt x="388073" y="328968"/>
                  </a:lnTo>
                  <a:lnTo>
                    <a:pt x="383641" y="330238"/>
                  </a:lnTo>
                  <a:lnTo>
                    <a:pt x="385368" y="327698"/>
                  </a:lnTo>
                  <a:lnTo>
                    <a:pt x="387946" y="323888"/>
                  </a:lnTo>
                  <a:lnTo>
                    <a:pt x="382016" y="327698"/>
                  </a:lnTo>
                  <a:lnTo>
                    <a:pt x="383743" y="323888"/>
                  </a:lnTo>
                  <a:lnTo>
                    <a:pt x="385114" y="323888"/>
                  </a:lnTo>
                  <a:lnTo>
                    <a:pt x="385368" y="320078"/>
                  </a:lnTo>
                  <a:lnTo>
                    <a:pt x="385457" y="318808"/>
                  </a:lnTo>
                  <a:lnTo>
                    <a:pt x="385292" y="318808"/>
                  </a:lnTo>
                  <a:lnTo>
                    <a:pt x="381165" y="320078"/>
                  </a:lnTo>
                  <a:lnTo>
                    <a:pt x="380009" y="318808"/>
                  </a:lnTo>
                  <a:lnTo>
                    <a:pt x="383070" y="317538"/>
                  </a:lnTo>
                  <a:lnTo>
                    <a:pt x="379120" y="317538"/>
                  </a:lnTo>
                  <a:lnTo>
                    <a:pt x="380771" y="316268"/>
                  </a:lnTo>
                  <a:lnTo>
                    <a:pt x="382422" y="314998"/>
                  </a:lnTo>
                  <a:lnTo>
                    <a:pt x="381152" y="314998"/>
                  </a:lnTo>
                  <a:lnTo>
                    <a:pt x="380161" y="316268"/>
                  </a:lnTo>
                  <a:lnTo>
                    <a:pt x="377063" y="316268"/>
                  </a:lnTo>
                  <a:lnTo>
                    <a:pt x="379501" y="312458"/>
                  </a:lnTo>
                  <a:lnTo>
                    <a:pt x="381063" y="311188"/>
                  </a:lnTo>
                  <a:lnTo>
                    <a:pt x="376809" y="308648"/>
                  </a:lnTo>
                  <a:lnTo>
                    <a:pt x="375767" y="308648"/>
                  </a:lnTo>
                  <a:lnTo>
                    <a:pt x="382905" y="307378"/>
                  </a:lnTo>
                  <a:lnTo>
                    <a:pt x="379209" y="306108"/>
                  </a:lnTo>
                  <a:lnTo>
                    <a:pt x="378625" y="307378"/>
                  </a:lnTo>
                  <a:lnTo>
                    <a:pt x="376669" y="307378"/>
                  </a:lnTo>
                  <a:lnTo>
                    <a:pt x="378155" y="306108"/>
                  </a:lnTo>
                  <a:lnTo>
                    <a:pt x="377304" y="303568"/>
                  </a:lnTo>
                  <a:lnTo>
                    <a:pt x="375831" y="302298"/>
                  </a:lnTo>
                  <a:lnTo>
                    <a:pt x="378117" y="302298"/>
                  </a:lnTo>
                  <a:lnTo>
                    <a:pt x="377482" y="298488"/>
                  </a:lnTo>
                  <a:lnTo>
                    <a:pt x="374599" y="297218"/>
                  </a:lnTo>
                  <a:lnTo>
                    <a:pt x="374167" y="295948"/>
                  </a:lnTo>
                  <a:lnTo>
                    <a:pt x="373303" y="293408"/>
                  </a:lnTo>
                  <a:lnTo>
                    <a:pt x="372770" y="294678"/>
                  </a:lnTo>
                  <a:lnTo>
                    <a:pt x="370027" y="295579"/>
                  </a:lnTo>
                  <a:lnTo>
                    <a:pt x="370446" y="295948"/>
                  </a:lnTo>
                  <a:lnTo>
                    <a:pt x="369760" y="295668"/>
                  </a:lnTo>
                  <a:lnTo>
                    <a:pt x="368896" y="295948"/>
                  </a:lnTo>
                  <a:lnTo>
                    <a:pt x="368134" y="295948"/>
                  </a:lnTo>
                  <a:lnTo>
                    <a:pt x="368935" y="295313"/>
                  </a:lnTo>
                  <a:lnTo>
                    <a:pt x="367411" y="294678"/>
                  </a:lnTo>
                  <a:lnTo>
                    <a:pt x="367284" y="293408"/>
                  </a:lnTo>
                  <a:lnTo>
                    <a:pt x="371297" y="293408"/>
                  </a:lnTo>
                  <a:lnTo>
                    <a:pt x="372237" y="293408"/>
                  </a:lnTo>
                  <a:lnTo>
                    <a:pt x="370471" y="292138"/>
                  </a:lnTo>
                  <a:lnTo>
                    <a:pt x="371094" y="292138"/>
                  </a:lnTo>
                  <a:lnTo>
                    <a:pt x="374573" y="288328"/>
                  </a:lnTo>
                  <a:lnTo>
                    <a:pt x="375742" y="287058"/>
                  </a:lnTo>
                  <a:lnTo>
                    <a:pt x="372630" y="288048"/>
                  </a:lnTo>
                  <a:lnTo>
                    <a:pt x="371373" y="284518"/>
                  </a:lnTo>
                  <a:lnTo>
                    <a:pt x="369849" y="283248"/>
                  </a:lnTo>
                  <a:lnTo>
                    <a:pt x="368719" y="280708"/>
                  </a:lnTo>
                  <a:lnTo>
                    <a:pt x="365785" y="281978"/>
                  </a:lnTo>
                  <a:lnTo>
                    <a:pt x="366077" y="280708"/>
                  </a:lnTo>
                  <a:lnTo>
                    <a:pt x="363435" y="280708"/>
                  </a:lnTo>
                  <a:lnTo>
                    <a:pt x="363689" y="279438"/>
                  </a:lnTo>
                  <a:lnTo>
                    <a:pt x="365239" y="275628"/>
                  </a:lnTo>
                  <a:lnTo>
                    <a:pt x="364172" y="274358"/>
                  </a:lnTo>
                  <a:lnTo>
                    <a:pt x="362140" y="273100"/>
                  </a:lnTo>
                  <a:lnTo>
                    <a:pt x="361518" y="274358"/>
                  </a:lnTo>
                  <a:lnTo>
                    <a:pt x="359511" y="274358"/>
                  </a:lnTo>
                  <a:lnTo>
                    <a:pt x="362127" y="273100"/>
                  </a:lnTo>
                  <a:lnTo>
                    <a:pt x="361073" y="270548"/>
                  </a:lnTo>
                  <a:lnTo>
                    <a:pt x="363423" y="271818"/>
                  </a:lnTo>
                  <a:lnTo>
                    <a:pt x="362826" y="270548"/>
                  </a:lnTo>
                  <a:lnTo>
                    <a:pt x="361632" y="268008"/>
                  </a:lnTo>
                  <a:lnTo>
                    <a:pt x="359918" y="266738"/>
                  </a:lnTo>
                  <a:lnTo>
                    <a:pt x="358203" y="265468"/>
                  </a:lnTo>
                  <a:lnTo>
                    <a:pt x="357238" y="266738"/>
                  </a:lnTo>
                  <a:lnTo>
                    <a:pt x="355231" y="266738"/>
                  </a:lnTo>
                  <a:lnTo>
                    <a:pt x="356527" y="265468"/>
                  </a:lnTo>
                  <a:lnTo>
                    <a:pt x="357860" y="264198"/>
                  </a:lnTo>
                  <a:lnTo>
                    <a:pt x="358190" y="264198"/>
                  </a:lnTo>
                  <a:lnTo>
                    <a:pt x="356527" y="261658"/>
                  </a:lnTo>
                  <a:lnTo>
                    <a:pt x="357847" y="257848"/>
                  </a:lnTo>
                  <a:lnTo>
                    <a:pt x="329628" y="257848"/>
                  </a:lnTo>
                  <a:lnTo>
                    <a:pt x="328955" y="257848"/>
                  </a:lnTo>
                  <a:lnTo>
                    <a:pt x="328917" y="262928"/>
                  </a:lnTo>
                  <a:lnTo>
                    <a:pt x="333895" y="262928"/>
                  </a:lnTo>
                  <a:lnTo>
                    <a:pt x="332232" y="264198"/>
                  </a:lnTo>
                  <a:lnTo>
                    <a:pt x="331558" y="264198"/>
                  </a:lnTo>
                  <a:lnTo>
                    <a:pt x="331787" y="268008"/>
                  </a:lnTo>
                  <a:lnTo>
                    <a:pt x="339509" y="270548"/>
                  </a:lnTo>
                  <a:lnTo>
                    <a:pt x="337400" y="274358"/>
                  </a:lnTo>
                  <a:lnTo>
                    <a:pt x="339115" y="274358"/>
                  </a:lnTo>
                  <a:lnTo>
                    <a:pt x="337832" y="275628"/>
                  </a:lnTo>
                  <a:lnTo>
                    <a:pt x="336169" y="275628"/>
                  </a:lnTo>
                  <a:lnTo>
                    <a:pt x="339585" y="276898"/>
                  </a:lnTo>
                  <a:lnTo>
                    <a:pt x="338988" y="278168"/>
                  </a:lnTo>
                  <a:lnTo>
                    <a:pt x="336943" y="278168"/>
                  </a:lnTo>
                  <a:lnTo>
                    <a:pt x="336169" y="281978"/>
                  </a:lnTo>
                  <a:lnTo>
                    <a:pt x="343179" y="281978"/>
                  </a:lnTo>
                  <a:lnTo>
                    <a:pt x="345287" y="284518"/>
                  </a:lnTo>
                  <a:lnTo>
                    <a:pt x="340690" y="285788"/>
                  </a:lnTo>
                  <a:lnTo>
                    <a:pt x="339966" y="290868"/>
                  </a:lnTo>
                  <a:lnTo>
                    <a:pt x="339318" y="290868"/>
                  </a:lnTo>
                  <a:lnTo>
                    <a:pt x="340207" y="295948"/>
                  </a:lnTo>
                  <a:lnTo>
                    <a:pt x="345592" y="297218"/>
                  </a:lnTo>
                  <a:lnTo>
                    <a:pt x="349034" y="299758"/>
                  </a:lnTo>
                  <a:lnTo>
                    <a:pt x="345122" y="303568"/>
                  </a:lnTo>
                  <a:lnTo>
                    <a:pt x="350342" y="308648"/>
                  </a:lnTo>
                  <a:lnTo>
                    <a:pt x="349237" y="313728"/>
                  </a:lnTo>
                  <a:lnTo>
                    <a:pt x="349808" y="312458"/>
                  </a:lnTo>
                  <a:lnTo>
                    <a:pt x="352767" y="311188"/>
                  </a:lnTo>
                  <a:lnTo>
                    <a:pt x="353491" y="312458"/>
                  </a:lnTo>
                  <a:lnTo>
                    <a:pt x="352958" y="313728"/>
                  </a:lnTo>
                  <a:lnTo>
                    <a:pt x="357619" y="313728"/>
                  </a:lnTo>
                  <a:lnTo>
                    <a:pt x="353479" y="314998"/>
                  </a:lnTo>
                  <a:lnTo>
                    <a:pt x="349694" y="317538"/>
                  </a:lnTo>
                  <a:lnTo>
                    <a:pt x="351548" y="318808"/>
                  </a:lnTo>
                  <a:lnTo>
                    <a:pt x="352044" y="320078"/>
                  </a:lnTo>
                  <a:lnTo>
                    <a:pt x="357454" y="317538"/>
                  </a:lnTo>
                  <a:lnTo>
                    <a:pt x="355866" y="321348"/>
                  </a:lnTo>
                  <a:lnTo>
                    <a:pt x="358051" y="325158"/>
                  </a:lnTo>
                  <a:lnTo>
                    <a:pt x="360299" y="327698"/>
                  </a:lnTo>
                  <a:lnTo>
                    <a:pt x="358914" y="330238"/>
                  </a:lnTo>
                  <a:lnTo>
                    <a:pt x="360654" y="330238"/>
                  </a:lnTo>
                  <a:lnTo>
                    <a:pt x="361175" y="331508"/>
                  </a:lnTo>
                  <a:lnTo>
                    <a:pt x="362927" y="331508"/>
                  </a:lnTo>
                  <a:lnTo>
                    <a:pt x="360095" y="332778"/>
                  </a:lnTo>
                  <a:lnTo>
                    <a:pt x="360857" y="337858"/>
                  </a:lnTo>
                  <a:lnTo>
                    <a:pt x="363029" y="340398"/>
                  </a:lnTo>
                  <a:lnTo>
                    <a:pt x="360743" y="340398"/>
                  </a:lnTo>
                  <a:lnTo>
                    <a:pt x="361416" y="341668"/>
                  </a:lnTo>
                  <a:lnTo>
                    <a:pt x="369824" y="337858"/>
                  </a:lnTo>
                  <a:lnTo>
                    <a:pt x="370751" y="339128"/>
                  </a:lnTo>
                  <a:lnTo>
                    <a:pt x="366852" y="342938"/>
                  </a:lnTo>
                  <a:lnTo>
                    <a:pt x="368376" y="345478"/>
                  </a:lnTo>
                  <a:lnTo>
                    <a:pt x="366255" y="350558"/>
                  </a:lnTo>
                  <a:lnTo>
                    <a:pt x="371678" y="350558"/>
                  </a:lnTo>
                  <a:lnTo>
                    <a:pt x="369836" y="351828"/>
                  </a:lnTo>
                  <a:lnTo>
                    <a:pt x="369392" y="351828"/>
                  </a:lnTo>
                  <a:lnTo>
                    <a:pt x="370065" y="353098"/>
                  </a:lnTo>
                  <a:lnTo>
                    <a:pt x="369697" y="358178"/>
                  </a:lnTo>
                  <a:lnTo>
                    <a:pt x="371449" y="356908"/>
                  </a:lnTo>
                  <a:lnTo>
                    <a:pt x="376339" y="356908"/>
                  </a:lnTo>
                  <a:lnTo>
                    <a:pt x="378802" y="358178"/>
                  </a:lnTo>
                  <a:lnTo>
                    <a:pt x="376008" y="359448"/>
                  </a:lnTo>
                  <a:lnTo>
                    <a:pt x="380161" y="358178"/>
                  </a:lnTo>
                  <a:lnTo>
                    <a:pt x="381114" y="358178"/>
                  </a:lnTo>
                  <a:lnTo>
                    <a:pt x="383095" y="359448"/>
                  </a:lnTo>
                  <a:lnTo>
                    <a:pt x="381279" y="360667"/>
                  </a:lnTo>
                  <a:lnTo>
                    <a:pt x="380987" y="361988"/>
                  </a:lnTo>
                  <a:lnTo>
                    <a:pt x="384683" y="359448"/>
                  </a:lnTo>
                  <a:lnTo>
                    <a:pt x="384276" y="361988"/>
                  </a:lnTo>
                  <a:lnTo>
                    <a:pt x="382219" y="361988"/>
                  </a:lnTo>
                  <a:lnTo>
                    <a:pt x="382879" y="363258"/>
                  </a:lnTo>
                  <a:lnTo>
                    <a:pt x="383705" y="363258"/>
                  </a:lnTo>
                  <a:lnTo>
                    <a:pt x="386130" y="361988"/>
                  </a:lnTo>
                  <a:lnTo>
                    <a:pt x="387718" y="363258"/>
                  </a:lnTo>
                  <a:lnTo>
                    <a:pt x="387083" y="365798"/>
                  </a:lnTo>
                  <a:lnTo>
                    <a:pt x="384848" y="367068"/>
                  </a:lnTo>
                  <a:lnTo>
                    <a:pt x="386410" y="367068"/>
                  </a:lnTo>
                  <a:lnTo>
                    <a:pt x="388785" y="365798"/>
                  </a:lnTo>
                  <a:lnTo>
                    <a:pt x="388607" y="367068"/>
                  </a:lnTo>
                  <a:lnTo>
                    <a:pt x="387794" y="368338"/>
                  </a:lnTo>
                  <a:lnTo>
                    <a:pt x="387337" y="368338"/>
                  </a:lnTo>
                  <a:lnTo>
                    <a:pt x="387337" y="370878"/>
                  </a:lnTo>
                  <a:lnTo>
                    <a:pt x="387121" y="370992"/>
                  </a:lnTo>
                  <a:lnTo>
                    <a:pt x="387337" y="370878"/>
                  </a:lnTo>
                  <a:lnTo>
                    <a:pt x="387337" y="368338"/>
                  </a:lnTo>
                  <a:lnTo>
                    <a:pt x="386689" y="368338"/>
                  </a:lnTo>
                  <a:lnTo>
                    <a:pt x="386384" y="371386"/>
                  </a:lnTo>
                  <a:lnTo>
                    <a:pt x="384937" y="372148"/>
                  </a:lnTo>
                  <a:lnTo>
                    <a:pt x="385559" y="373418"/>
                  </a:lnTo>
                  <a:lnTo>
                    <a:pt x="381444" y="374688"/>
                  </a:lnTo>
                  <a:lnTo>
                    <a:pt x="389115" y="374688"/>
                  </a:lnTo>
                  <a:lnTo>
                    <a:pt x="387921" y="372148"/>
                  </a:lnTo>
                  <a:lnTo>
                    <a:pt x="387540" y="371602"/>
                  </a:lnTo>
                  <a:lnTo>
                    <a:pt x="389140" y="370878"/>
                  </a:lnTo>
                  <a:lnTo>
                    <a:pt x="391960" y="369608"/>
                  </a:lnTo>
                  <a:lnTo>
                    <a:pt x="390474" y="372148"/>
                  </a:lnTo>
                  <a:lnTo>
                    <a:pt x="389648" y="373418"/>
                  </a:lnTo>
                  <a:lnTo>
                    <a:pt x="389293" y="373418"/>
                  </a:lnTo>
                  <a:lnTo>
                    <a:pt x="389115" y="374688"/>
                  </a:lnTo>
                  <a:lnTo>
                    <a:pt x="389242" y="375958"/>
                  </a:lnTo>
                  <a:lnTo>
                    <a:pt x="388886" y="377228"/>
                  </a:lnTo>
                  <a:lnTo>
                    <a:pt x="388200" y="377228"/>
                  </a:lnTo>
                  <a:lnTo>
                    <a:pt x="388632" y="378498"/>
                  </a:lnTo>
                  <a:lnTo>
                    <a:pt x="389140" y="378498"/>
                  </a:lnTo>
                  <a:lnTo>
                    <a:pt x="389051" y="379768"/>
                  </a:lnTo>
                  <a:lnTo>
                    <a:pt x="388924" y="380047"/>
                  </a:lnTo>
                  <a:lnTo>
                    <a:pt x="389331" y="379768"/>
                  </a:lnTo>
                  <a:lnTo>
                    <a:pt x="389966" y="379768"/>
                  </a:lnTo>
                  <a:lnTo>
                    <a:pt x="390194" y="380453"/>
                  </a:lnTo>
                  <a:lnTo>
                    <a:pt x="389724" y="381038"/>
                  </a:lnTo>
                  <a:lnTo>
                    <a:pt x="388620" y="381038"/>
                  </a:lnTo>
                  <a:lnTo>
                    <a:pt x="388924" y="380047"/>
                  </a:lnTo>
                  <a:lnTo>
                    <a:pt x="387502" y="381038"/>
                  </a:lnTo>
                  <a:lnTo>
                    <a:pt x="389470" y="382308"/>
                  </a:lnTo>
                  <a:lnTo>
                    <a:pt x="389890" y="382308"/>
                  </a:lnTo>
                  <a:lnTo>
                    <a:pt x="392404" y="381038"/>
                  </a:lnTo>
                  <a:lnTo>
                    <a:pt x="392658" y="382308"/>
                  </a:lnTo>
                  <a:lnTo>
                    <a:pt x="394144" y="379768"/>
                  </a:lnTo>
                  <a:lnTo>
                    <a:pt x="393077" y="379768"/>
                  </a:lnTo>
                  <a:lnTo>
                    <a:pt x="392671" y="378498"/>
                  </a:lnTo>
                  <a:lnTo>
                    <a:pt x="392176" y="378498"/>
                  </a:lnTo>
                  <a:lnTo>
                    <a:pt x="391642" y="377228"/>
                  </a:lnTo>
                  <a:lnTo>
                    <a:pt x="394868" y="377228"/>
                  </a:lnTo>
                  <a:lnTo>
                    <a:pt x="394004" y="378498"/>
                  </a:lnTo>
                  <a:lnTo>
                    <a:pt x="398843" y="377228"/>
                  </a:lnTo>
                  <a:lnTo>
                    <a:pt x="395960" y="381038"/>
                  </a:lnTo>
                  <a:lnTo>
                    <a:pt x="395376" y="383578"/>
                  </a:lnTo>
                  <a:lnTo>
                    <a:pt x="393382" y="386118"/>
                  </a:lnTo>
                  <a:lnTo>
                    <a:pt x="396367" y="387388"/>
                  </a:lnTo>
                  <a:lnTo>
                    <a:pt x="398005" y="389928"/>
                  </a:lnTo>
                  <a:lnTo>
                    <a:pt x="403694" y="388658"/>
                  </a:lnTo>
                  <a:lnTo>
                    <a:pt x="404749" y="388658"/>
                  </a:lnTo>
                  <a:lnTo>
                    <a:pt x="402844" y="389928"/>
                  </a:lnTo>
                  <a:lnTo>
                    <a:pt x="400507" y="389928"/>
                  </a:lnTo>
                  <a:lnTo>
                    <a:pt x="402602" y="391198"/>
                  </a:lnTo>
                  <a:lnTo>
                    <a:pt x="403567" y="393738"/>
                  </a:lnTo>
                  <a:lnTo>
                    <a:pt x="404152" y="393319"/>
                  </a:lnTo>
                  <a:lnTo>
                    <a:pt x="405612" y="395008"/>
                  </a:lnTo>
                  <a:lnTo>
                    <a:pt x="404380" y="395008"/>
                  </a:lnTo>
                  <a:lnTo>
                    <a:pt x="405688" y="398818"/>
                  </a:lnTo>
                  <a:lnTo>
                    <a:pt x="410108" y="398818"/>
                  </a:lnTo>
                  <a:lnTo>
                    <a:pt x="414312" y="400088"/>
                  </a:lnTo>
                  <a:lnTo>
                    <a:pt x="414997" y="405168"/>
                  </a:lnTo>
                  <a:lnTo>
                    <a:pt x="415201" y="403898"/>
                  </a:lnTo>
                  <a:lnTo>
                    <a:pt x="415683" y="403898"/>
                  </a:lnTo>
                  <a:lnTo>
                    <a:pt x="416115" y="406565"/>
                  </a:lnTo>
                  <a:lnTo>
                    <a:pt x="413232" y="407682"/>
                  </a:lnTo>
                  <a:lnTo>
                    <a:pt x="414045" y="406412"/>
                  </a:lnTo>
                  <a:lnTo>
                    <a:pt x="413016" y="406412"/>
                  </a:lnTo>
                  <a:lnTo>
                    <a:pt x="413194" y="405142"/>
                  </a:lnTo>
                  <a:lnTo>
                    <a:pt x="412711" y="403872"/>
                  </a:lnTo>
                  <a:lnTo>
                    <a:pt x="411035" y="407682"/>
                  </a:lnTo>
                  <a:lnTo>
                    <a:pt x="408686" y="407682"/>
                  </a:lnTo>
                  <a:lnTo>
                    <a:pt x="406666" y="410222"/>
                  </a:lnTo>
                  <a:lnTo>
                    <a:pt x="406641" y="408952"/>
                  </a:lnTo>
                  <a:lnTo>
                    <a:pt x="406590" y="406412"/>
                  </a:lnTo>
                  <a:lnTo>
                    <a:pt x="406552" y="405142"/>
                  </a:lnTo>
                  <a:lnTo>
                    <a:pt x="409168" y="405142"/>
                  </a:lnTo>
                  <a:lnTo>
                    <a:pt x="406361" y="403872"/>
                  </a:lnTo>
                  <a:lnTo>
                    <a:pt x="405866" y="406412"/>
                  </a:lnTo>
                  <a:lnTo>
                    <a:pt x="405714" y="405142"/>
                  </a:lnTo>
                  <a:lnTo>
                    <a:pt x="405574" y="403872"/>
                  </a:lnTo>
                  <a:lnTo>
                    <a:pt x="405269" y="405142"/>
                  </a:lnTo>
                  <a:lnTo>
                    <a:pt x="405904" y="401332"/>
                  </a:lnTo>
                  <a:lnTo>
                    <a:pt x="403796" y="406412"/>
                  </a:lnTo>
                  <a:lnTo>
                    <a:pt x="403961" y="405142"/>
                  </a:lnTo>
                  <a:lnTo>
                    <a:pt x="404126" y="403872"/>
                  </a:lnTo>
                  <a:lnTo>
                    <a:pt x="404469" y="401332"/>
                  </a:lnTo>
                  <a:lnTo>
                    <a:pt x="402297" y="403872"/>
                  </a:lnTo>
                  <a:lnTo>
                    <a:pt x="401891" y="402602"/>
                  </a:lnTo>
                  <a:lnTo>
                    <a:pt x="401485" y="401332"/>
                  </a:lnTo>
                  <a:lnTo>
                    <a:pt x="403631" y="400062"/>
                  </a:lnTo>
                  <a:lnTo>
                    <a:pt x="401129" y="400062"/>
                  </a:lnTo>
                  <a:lnTo>
                    <a:pt x="400939" y="399313"/>
                  </a:lnTo>
                  <a:lnTo>
                    <a:pt x="400888" y="399796"/>
                  </a:lnTo>
                  <a:lnTo>
                    <a:pt x="400799" y="400177"/>
                  </a:lnTo>
                  <a:lnTo>
                    <a:pt x="399630" y="402602"/>
                  </a:lnTo>
                  <a:lnTo>
                    <a:pt x="396887" y="402602"/>
                  </a:lnTo>
                  <a:lnTo>
                    <a:pt x="398246" y="401332"/>
                  </a:lnTo>
                  <a:lnTo>
                    <a:pt x="399605" y="400062"/>
                  </a:lnTo>
                  <a:lnTo>
                    <a:pt x="399542" y="397522"/>
                  </a:lnTo>
                  <a:lnTo>
                    <a:pt x="397725" y="397522"/>
                  </a:lnTo>
                  <a:lnTo>
                    <a:pt x="395274" y="401332"/>
                  </a:lnTo>
                  <a:lnTo>
                    <a:pt x="394246" y="400062"/>
                  </a:lnTo>
                  <a:lnTo>
                    <a:pt x="394411" y="400062"/>
                  </a:lnTo>
                  <a:lnTo>
                    <a:pt x="394335" y="399262"/>
                  </a:lnTo>
                  <a:lnTo>
                    <a:pt x="392150" y="401332"/>
                  </a:lnTo>
                  <a:lnTo>
                    <a:pt x="390220" y="397522"/>
                  </a:lnTo>
                  <a:lnTo>
                    <a:pt x="387045" y="400011"/>
                  </a:lnTo>
                  <a:lnTo>
                    <a:pt x="387108" y="398792"/>
                  </a:lnTo>
                  <a:lnTo>
                    <a:pt x="386892" y="400062"/>
                  </a:lnTo>
                  <a:lnTo>
                    <a:pt x="386689" y="401332"/>
                  </a:lnTo>
                  <a:lnTo>
                    <a:pt x="385978" y="402602"/>
                  </a:lnTo>
                  <a:lnTo>
                    <a:pt x="385394" y="405142"/>
                  </a:lnTo>
                  <a:lnTo>
                    <a:pt x="384505" y="403872"/>
                  </a:lnTo>
                  <a:lnTo>
                    <a:pt x="382866" y="406412"/>
                  </a:lnTo>
                  <a:lnTo>
                    <a:pt x="383476" y="403872"/>
                  </a:lnTo>
                  <a:lnTo>
                    <a:pt x="383984" y="403872"/>
                  </a:lnTo>
                  <a:lnTo>
                    <a:pt x="384416" y="402602"/>
                  </a:lnTo>
                  <a:lnTo>
                    <a:pt x="383641" y="402602"/>
                  </a:lnTo>
                  <a:lnTo>
                    <a:pt x="383819" y="401332"/>
                  </a:lnTo>
                  <a:lnTo>
                    <a:pt x="383984" y="400177"/>
                  </a:lnTo>
                  <a:lnTo>
                    <a:pt x="383476" y="400583"/>
                  </a:lnTo>
                  <a:lnTo>
                    <a:pt x="383222" y="399097"/>
                  </a:lnTo>
                  <a:lnTo>
                    <a:pt x="383222" y="400786"/>
                  </a:lnTo>
                  <a:lnTo>
                    <a:pt x="380923" y="402602"/>
                  </a:lnTo>
                  <a:lnTo>
                    <a:pt x="379945" y="401332"/>
                  </a:lnTo>
                  <a:lnTo>
                    <a:pt x="381000" y="397522"/>
                  </a:lnTo>
                  <a:lnTo>
                    <a:pt x="383222" y="400786"/>
                  </a:lnTo>
                  <a:lnTo>
                    <a:pt x="383222" y="399097"/>
                  </a:lnTo>
                  <a:lnTo>
                    <a:pt x="382955" y="397522"/>
                  </a:lnTo>
                  <a:lnTo>
                    <a:pt x="384568" y="398792"/>
                  </a:lnTo>
                  <a:lnTo>
                    <a:pt x="384670" y="397522"/>
                  </a:lnTo>
                  <a:lnTo>
                    <a:pt x="384962" y="393712"/>
                  </a:lnTo>
                  <a:lnTo>
                    <a:pt x="382676" y="393712"/>
                  </a:lnTo>
                  <a:lnTo>
                    <a:pt x="378929" y="393712"/>
                  </a:lnTo>
                  <a:lnTo>
                    <a:pt x="379399" y="394982"/>
                  </a:lnTo>
                  <a:lnTo>
                    <a:pt x="378040" y="396252"/>
                  </a:lnTo>
                  <a:lnTo>
                    <a:pt x="374789" y="397814"/>
                  </a:lnTo>
                  <a:lnTo>
                    <a:pt x="374789" y="412762"/>
                  </a:lnTo>
                  <a:lnTo>
                    <a:pt x="372224" y="412762"/>
                  </a:lnTo>
                  <a:lnTo>
                    <a:pt x="373443" y="410222"/>
                  </a:lnTo>
                  <a:lnTo>
                    <a:pt x="374789" y="412762"/>
                  </a:lnTo>
                  <a:lnTo>
                    <a:pt x="374789" y="397814"/>
                  </a:lnTo>
                  <a:lnTo>
                    <a:pt x="372745" y="398792"/>
                  </a:lnTo>
                  <a:lnTo>
                    <a:pt x="373303" y="397522"/>
                  </a:lnTo>
                  <a:lnTo>
                    <a:pt x="378333" y="386092"/>
                  </a:lnTo>
                  <a:lnTo>
                    <a:pt x="373634" y="389902"/>
                  </a:lnTo>
                  <a:lnTo>
                    <a:pt x="371983" y="392442"/>
                  </a:lnTo>
                  <a:lnTo>
                    <a:pt x="369989" y="396252"/>
                  </a:lnTo>
                  <a:lnTo>
                    <a:pt x="368833" y="393712"/>
                  </a:lnTo>
                  <a:lnTo>
                    <a:pt x="371068" y="389902"/>
                  </a:lnTo>
                  <a:lnTo>
                    <a:pt x="368528" y="388632"/>
                  </a:lnTo>
                  <a:lnTo>
                    <a:pt x="368287" y="389902"/>
                  </a:lnTo>
                  <a:lnTo>
                    <a:pt x="368160" y="391172"/>
                  </a:lnTo>
                  <a:lnTo>
                    <a:pt x="367322" y="394982"/>
                  </a:lnTo>
                  <a:lnTo>
                    <a:pt x="365544" y="391172"/>
                  </a:lnTo>
                  <a:lnTo>
                    <a:pt x="364375" y="391172"/>
                  </a:lnTo>
                  <a:lnTo>
                    <a:pt x="364731" y="389902"/>
                  </a:lnTo>
                  <a:lnTo>
                    <a:pt x="365455" y="387362"/>
                  </a:lnTo>
                  <a:lnTo>
                    <a:pt x="362394" y="387362"/>
                  </a:lnTo>
                  <a:lnTo>
                    <a:pt x="358267" y="388632"/>
                  </a:lnTo>
                  <a:lnTo>
                    <a:pt x="354850" y="387362"/>
                  </a:lnTo>
                  <a:lnTo>
                    <a:pt x="355434" y="387362"/>
                  </a:lnTo>
                  <a:lnTo>
                    <a:pt x="356412" y="386092"/>
                  </a:lnTo>
                  <a:lnTo>
                    <a:pt x="356095" y="384822"/>
                  </a:lnTo>
                  <a:lnTo>
                    <a:pt x="352259" y="384822"/>
                  </a:lnTo>
                  <a:lnTo>
                    <a:pt x="352259" y="388632"/>
                  </a:lnTo>
                  <a:lnTo>
                    <a:pt x="351980" y="388632"/>
                  </a:lnTo>
                  <a:lnTo>
                    <a:pt x="351485" y="389788"/>
                  </a:lnTo>
                  <a:lnTo>
                    <a:pt x="350888" y="388632"/>
                  </a:lnTo>
                  <a:lnTo>
                    <a:pt x="350647" y="387362"/>
                  </a:lnTo>
                  <a:lnTo>
                    <a:pt x="351624" y="387362"/>
                  </a:lnTo>
                  <a:lnTo>
                    <a:pt x="352259" y="388632"/>
                  </a:lnTo>
                  <a:lnTo>
                    <a:pt x="352259" y="384822"/>
                  </a:lnTo>
                  <a:lnTo>
                    <a:pt x="351434" y="384822"/>
                  </a:lnTo>
                  <a:lnTo>
                    <a:pt x="347764" y="381012"/>
                  </a:lnTo>
                  <a:lnTo>
                    <a:pt x="346773" y="379742"/>
                  </a:lnTo>
                  <a:lnTo>
                    <a:pt x="344805" y="377202"/>
                  </a:lnTo>
                  <a:lnTo>
                    <a:pt x="342455" y="379437"/>
                  </a:lnTo>
                  <a:lnTo>
                    <a:pt x="342455" y="402602"/>
                  </a:lnTo>
                  <a:lnTo>
                    <a:pt x="342392" y="402742"/>
                  </a:lnTo>
                  <a:lnTo>
                    <a:pt x="342201" y="402602"/>
                  </a:lnTo>
                  <a:lnTo>
                    <a:pt x="342455" y="402602"/>
                  </a:lnTo>
                  <a:lnTo>
                    <a:pt x="342455" y="379437"/>
                  </a:lnTo>
                  <a:lnTo>
                    <a:pt x="342125" y="379742"/>
                  </a:lnTo>
                  <a:lnTo>
                    <a:pt x="341807" y="379742"/>
                  </a:lnTo>
                  <a:lnTo>
                    <a:pt x="339674" y="379742"/>
                  </a:lnTo>
                  <a:lnTo>
                    <a:pt x="340182" y="378472"/>
                  </a:lnTo>
                  <a:lnTo>
                    <a:pt x="341083" y="377202"/>
                  </a:lnTo>
                  <a:lnTo>
                    <a:pt x="337439" y="378472"/>
                  </a:lnTo>
                  <a:lnTo>
                    <a:pt x="331355" y="379742"/>
                  </a:lnTo>
                  <a:lnTo>
                    <a:pt x="329920" y="375932"/>
                  </a:lnTo>
                  <a:lnTo>
                    <a:pt x="330835" y="374662"/>
                  </a:lnTo>
                  <a:lnTo>
                    <a:pt x="329184" y="373392"/>
                  </a:lnTo>
                  <a:lnTo>
                    <a:pt x="325869" y="379742"/>
                  </a:lnTo>
                  <a:lnTo>
                    <a:pt x="325031" y="375932"/>
                  </a:lnTo>
                  <a:lnTo>
                    <a:pt x="325640" y="375932"/>
                  </a:lnTo>
                  <a:lnTo>
                    <a:pt x="321513" y="373392"/>
                  </a:lnTo>
                  <a:lnTo>
                    <a:pt x="315201" y="373392"/>
                  </a:lnTo>
                  <a:lnTo>
                    <a:pt x="314553" y="370852"/>
                  </a:lnTo>
                  <a:lnTo>
                    <a:pt x="313575" y="367042"/>
                  </a:lnTo>
                  <a:lnTo>
                    <a:pt x="311073" y="370852"/>
                  </a:lnTo>
                  <a:lnTo>
                    <a:pt x="310857" y="369582"/>
                  </a:lnTo>
                  <a:lnTo>
                    <a:pt x="309816" y="363232"/>
                  </a:lnTo>
                  <a:lnTo>
                    <a:pt x="306959" y="369582"/>
                  </a:lnTo>
                  <a:lnTo>
                    <a:pt x="306501" y="368312"/>
                  </a:lnTo>
                  <a:lnTo>
                    <a:pt x="305574" y="365772"/>
                  </a:lnTo>
                  <a:lnTo>
                    <a:pt x="306793" y="364502"/>
                  </a:lnTo>
                  <a:lnTo>
                    <a:pt x="303936" y="360692"/>
                  </a:lnTo>
                  <a:lnTo>
                    <a:pt x="303060" y="360692"/>
                  </a:lnTo>
                  <a:lnTo>
                    <a:pt x="300837" y="364502"/>
                  </a:lnTo>
                  <a:lnTo>
                    <a:pt x="299351" y="364502"/>
                  </a:lnTo>
                  <a:lnTo>
                    <a:pt x="299783" y="363232"/>
                  </a:lnTo>
                  <a:lnTo>
                    <a:pt x="300672" y="360692"/>
                  </a:lnTo>
                  <a:lnTo>
                    <a:pt x="297586" y="363232"/>
                  </a:lnTo>
                  <a:lnTo>
                    <a:pt x="298335" y="359422"/>
                  </a:lnTo>
                  <a:lnTo>
                    <a:pt x="296849" y="359422"/>
                  </a:lnTo>
                  <a:lnTo>
                    <a:pt x="297218" y="360692"/>
                  </a:lnTo>
                  <a:lnTo>
                    <a:pt x="297205" y="361962"/>
                  </a:lnTo>
                  <a:lnTo>
                    <a:pt x="296722" y="361962"/>
                  </a:lnTo>
                  <a:lnTo>
                    <a:pt x="294322" y="363232"/>
                  </a:lnTo>
                  <a:lnTo>
                    <a:pt x="293319" y="358152"/>
                  </a:lnTo>
                  <a:lnTo>
                    <a:pt x="293979" y="356882"/>
                  </a:lnTo>
                  <a:lnTo>
                    <a:pt x="289217" y="356882"/>
                  </a:lnTo>
                  <a:lnTo>
                    <a:pt x="287375" y="358152"/>
                  </a:lnTo>
                  <a:lnTo>
                    <a:pt x="292125" y="351802"/>
                  </a:lnTo>
                  <a:lnTo>
                    <a:pt x="288734" y="354342"/>
                  </a:lnTo>
                  <a:lnTo>
                    <a:pt x="288696" y="355612"/>
                  </a:lnTo>
                  <a:lnTo>
                    <a:pt x="287769" y="355612"/>
                  </a:lnTo>
                  <a:lnTo>
                    <a:pt x="287426" y="356882"/>
                  </a:lnTo>
                  <a:lnTo>
                    <a:pt x="287337" y="355612"/>
                  </a:lnTo>
                  <a:lnTo>
                    <a:pt x="287248" y="354342"/>
                  </a:lnTo>
                  <a:lnTo>
                    <a:pt x="284937" y="353072"/>
                  </a:lnTo>
                  <a:lnTo>
                    <a:pt x="282841" y="353072"/>
                  </a:lnTo>
                  <a:lnTo>
                    <a:pt x="284149" y="350532"/>
                  </a:lnTo>
                  <a:lnTo>
                    <a:pt x="281279" y="349262"/>
                  </a:lnTo>
                  <a:lnTo>
                    <a:pt x="277126" y="349262"/>
                  </a:lnTo>
                  <a:lnTo>
                    <a:pt x="273646" y="347992"/>
                  </a:lnTo>
                  <a:lnTo>
                    <a:pt x="274434" y="349262"/>
                  </a:lnTo>
                  <a:lnTo>
                    <a:pt x="272440" y="353072"/>
                  </a:lnTo>
                  <a:lnTo>
                    <a:pt x="271233" y="353072"/>
                  </a:lnTo>
                  <a:lnTo>
                    <a:pt x="271614" y="351777"/>
                  </a:lnTo>
                  <a:lnTo>
                    <a:pt x="270332" y="353072"/>
                  </a:lnTo>
                  <a:lnTo>
                    <a:pt x="269201" y="351802"/>
                  </a:lnTo>
                  <a:lnTo>
                    <a:pt x="270535" y="349262"/>
                  </a:lnTo>
                  <a:lnTo>
                    <a:pt x="271195" y="347992"/>
                  </a:lnTo>
                  <a:lnTo>
                    <a:pt x="270383" y="347992"/>
                  </a:lnTo>
                  <a:lnTo>
                    <a:pt x="270395" y="347751"/>
                  </a:lnTo>
                  <a:lnTo>
                    <a:pt x="270637" y="344182"/>
                  </a:lnTo>
                  <a:lnTo>
                    <a:pt x="270814" y="341642"/>
                  </a:lnTo>
                  <a:lnTo>
                    <a:pt x="268211" y="344182"/>
                  </a:lnTo>
                  <a:lnTo>
                    <a:pt x="268592" y="342912"/>
                  </a:lnTo>
                  <a:lnTo>
                    <a:pt x="265150" y="341642"/>
                  </a:lnTo>
                  <a:lnTo>
                    <a:pt x="263042" y="341642"/>
                  </a:lnTo>
                  <a:lnTo>
                    <a:pt x="260146" y="340372"/>
                  </a:lnTo>
                  <a:lnTo>
                    <a:pt x="258724" y="342912"/>
                  </a:lnTo>
                  <a:lnTo>
                    <a:pt x="257937" y="342912"/>
                  </a:lnTo>
                  <a:lnTo>
                    <a:pt x="255981" y="344182"/>
                  </a:lnTo>
                  <a:lnTo>
                    <a:pt x="254355" y="342912"/>
                  </a:lnTo>
                  <a:lnTo>
                    <a:pt x="253949" y="341642"/>
                  </a:lnTo>
                  <a:lnTo>
                    <a:pt x="253149" y="339102"/>
                  </a:lnTo>
                  <a:lnTo>
                    <a:pt x="250558" y="337832"/>
                  </a:lnTo>
                  <a:lnTo>
                    <a:pt x="248881" y="338709"/>
                  </a:lnTo>
                  <a:lnTo>
                    <a:pt x="248881" y="340372"/>
                  </a:lnTo>
                  <a:lnTo>
                    <a:pt x="247269" y="341642"/>
                  </a:lnTo>
                  <a:lnTo>
                    <a:pt x="248285" y="339369"/>
                  </a:lnTo>
                  <a:lnTo>
                    <a:pt x="248881" y="340372"/>
                  </a:lnTo>
                  <a:lnTo>
                    <a:pt x="248881" y="338709"/>
                  </a:lnTo>
                  <a:lnTo>
                    <a:pt x="248259" y="339026"/>
                  </a:lnTo>
                  <a:lnTo>
                    <a:pt x="245808" y="337832"/>
                  </a:lnTo>
                  <a:lnTo>
                    <a:pt x="247992" y="336562"/>
                  </a:lnTo>
                  <a:lnTo>
                    <a:pt x="244830" y="335292"/>
                  </a:lnTo>
                  <a:lnTo>
                    <a:pt x="239153" y="335292"/>
                  </a:lnTo>
                  <a:lnTo>
                    <a:pt x="239026" y="336562"/>
                  </a:lnTo>
                  <a:lnTo>
                    <a:pt x="239268" y="337832"/>
                  </a:lnTo>
                  <a:lnTo>
                    <a:pt x="237680" y="337832"/>
                  </a:lnTo>
                  <a:lnTo>
                    <a:pt x="237578" y="336562"/>
                  </a:lnTo>
                  <a:lnTo>
                    <a:pt x="238252" y="335356"/>
                  </a:lnTo>
                  <a:lnTo>
                    <a:pt x="232435" y="336562"/>
                  </a:lnTo>
                  <a:lnTo>
                    <a:pt x="232473" y="335292"/>
                  </a:lnTo>
                  <a:lnTo>
                    <a:pt x="232498" y="334022"/>
                  </a:lnTo>
                  <a:lnTo>
                    <a:pt x="232524" y="332752"/>
                  </a:lnTo>
                  <a:lnTo>
                    <a:pt x="232651" y="327672"/>
                  </a:lnTo>
                  <a:lnTo>
                    <a:pt x="232676" y="326402"/>
                  </a:lnTo>
                  <a:lnTo>
                    <a:pt x="232778" y="322592"/>
                  </a:lnTo>
                  <a:lnTo>
                    <a:pt x="226695" y="326402"/>
                  </a:lnTo>
                  <a:lnTo>
                    <a:pt x="222161" y="326402"/>
                  </a:lnTo>
                  <a:lnTo>
                    <a:pt x="220814" y="325132"/>
                  </a:lnTo>
                  <a:lnTo>
                    <a:pt x="224104" y="325132"/>
                  </a:lnTo>
                  <a:lnTo>
                    <a:pt x="223774" y="322592"/>
                  </a:lnTo>
                  <a:lnTo>
                    <a:pt x="217843" y="325132"/>
                  </a:lnTo>
                  <a:lnTo>
                    <a:pt x="218287" y="318782"/>
                  </a:lnTo>
                  <a:lnTo>
                    <a:pt x="213741" y="320052"/>
                  </a:lnTo>
                  <a:lnTo>
                    <a:pt x="214312" y="317512"/>
                  </a:lnTo>
                  <a:lnTo>
                    <a:pt x="214604" y="316242"/>
                  </a:lnTo>
                  <a:lnTo>
                    <a:pt x="215468" y="312432"/>
                  </a:lnTo>
                  <a:lnTo>
                    <a:pt x="205206" y="316242"/>
                  </a:lnTo>
                  <a:lnTo>
                    <a:pt x="205041" y="314045"/>
                  </a:lnTo>
                  <a:lnTo>
                    <a:pt x="205041" y="335292"/>
                  </a:lnTo>
                  <a:lnTo>
                    <a:pt x="204965" y="335991"/>
                  </a:lnTo>
                  <a:lnTo>
                    <a:pt x="204914" y="335597"/>
                  </a:lnTo>
                  <a:lnTo>
                    <a:pt x="204508" y="336778"/>
                  </a:lnTo>
                  <a:lnTo>
                    <a:pt x="202234" y="337997"/>
                  </a:lnTo>
                  <a:lnTo>
                    <a:pt x="203542" y="335292"/>
                  </a:lnTo>
                  <a:lnTo>
                    <a:pt x="205041" y="335292"/>
                  </a:lnTo>
                  <a:lnTo>
                    <a:pt x="205041" y="314045"/>
                  </a:lnTo>
                  <a:lnTo>
                    <a:pt x="205016" y="313702"/>
                  </a:lnTo>
                  <a:lnTo>
                    <a:pt x="204914" y="312432"/>
                  </a:lnTo>
                  <a:lnTo>
                    <a:pt x="204724" y="309892"/>
                  </a:lnTo>
                  <a:lnTo>
                    <a:pt x="203911" y="311162"/>
                  </a:lnTo>
                  <a:lnTo>
                    <a:pt x="202145" y="312432"/>
                  </a:lnTo>
                  <a:lnTo>
                    <a:pt x="202260" y="312204"/>
                  </a:lnTo>
                  <a:lnTo>
                    <a:pt x="202082" y="312432"/>
                  </a:lnTo>
                  <a:lnTo>
                    <a:pt x="194030" y="309892"/>
                  </a:lnTo>
                  <a:lnTo>
                    <a:pt x="193382" y="308622"/>
                  </a:lnTo>
                  <a:lnTo>
                    <a:pt x="189522" y="301002"/>
                  </a:lnTo>
                  <a:lnTo>
                    <a:pt x="183680" y="295922"/>
                  </a:lnTo>
                  <a:lnTo>
                    <a:pt x="181495" y="293382"/>
                  </a:lnTo>
                  <a:lnTo>
                    <a:pt x="176860" y="303542"/>
                  </a:lnTo>
                  <a:lnTo>
                    <a:pt x="176225" y="297192"/>
                  </a:lnTo>
                  <a:lnTo>
                    <a:pt x="179070" y="294652"/>
                  </a:lnTo>
                  <a:lnTo>
                    <a:pt x="171653" y="295922"/>
                  </a:lnTo>
                  <a:lnTo>
                    <a:pt x="169837" y="290842"/>
                  </a:lnTo>
                  <a:lnTo>
                    <a:pt x="168935" y="288302"/>
                  </a:lnTo>
                  <a:lnTo>
                    <a:pt x="162826" y="288302"/>
                  </a:lnTo>
                  <a:lnTo>
                    <a:pt x="163436" y="287032"/>
                  </a:lnTo>
                  <a:lnTo>
                    <a:pt x="163906" y="287032"/>
                  </a:lnTo>
                  <a:lnTo>
                    <a:pt x="164134" y="285762"/>
                  </a:lnTo>
                  <a:lnTo>
                    <a:pt x="164363" y="284492"/>
                  </a:lnTo>
                  <a:lnTo>
                    <a:pt x="160210" y="284492"/>
                  </a:lnTo>
                  <a:lnTo>
                    <a:pt x="158978" y="285762"/>
                  </a:lnTo>
                  <a:lnTo>
                    <a:pt x="158343" y="285762"/>
                  </a:lnTo>
                  <a:lnTo>
                    <a:pt x="159893" y="284492"/>
                  </a:lnTo>
                  <a:lnTo>
                    <a:pt x="159931" y="281952"/>
                  </a:lnTo>
                  <a:lnTo>
                    <a:pt x="155562" y="284492"/>
                  </a:lnTo>
                  <a:lnTo>
                    <a:pt x="156121" y="283222"/>
                  </a:lnTo>
                  <a:lnTo>
                    <a:pt x="156679" y="281952"/>
                  </a:lnTo>
                  <a:lnTo>
                    <a:pt x="157607" y="280682"/>
                  </a:lnTo>
                  <a:lnTo>
                    <a:pt x="156222" y="281952"/>
                  </a:lnTo>
                  <a:lnTo>
                    <a:pt x="154749" y="279412"/>
                  </a:lnTo>
                  <a:lnTo>
                    <a:pt x="153619" y="281952"/>
                  </a:lnTo>
                  <a:lnTo>
                    <a:pt x="152666" y="279412"/>
                  </a:lnTo>
                  <a:lnTo>
                    <a:pt x="149428" y="280682"/>
                  </a:lnTo>
                  <a:lnTo>
                    <a:pt x="149034" y="278142"/>
                  </a:lnTo>
                  <a:lnTo>
                    <a:pt x="146126" y="280682"/>
                  </a:lnTo>
                  <a:lnTo>
                    <a:pt x="146456" y="278142"/>
                  </a:lnTo>
                  <a:lnTo>
                    <a:pt x="146951" y="274332"/>
                  </a:lnTo>
                  <a:lnTo>
                    <a:pt x="143827" y="278142"/>
                  </a:lnTo>
                  <a:lnTo>
                    <a:pt x="144843" y="276872"/>
                  </a:lnTo>
                  <a:lnTo>
                    <a:pt x="146888" y="274332"/>
                  </a:lnTo>
                  <a:lnTo>
                    <a:pt x="143052" y="273062"/>
                  </a:lnTo>
                  <a:lnTo>
                    <a:pt x="140589" y="274332"/>
                  </a:lnTo>
                  <a:lnTo>
                    <a:pt x="141846" y="273062"/>
                  </a:lnTo>
                  <a:lnTo>
                    <a:pt x="140550" y="271792"/>
                  </a:lnTo>
                  <a:lnTo>
                    <a:pt x="142214" y="270522"/>
                  </a:lnTo>
                  <a:lnTo>
                    <a:pt x="140931" y="269252"/>
                  </a:lnTo>
                  <a:lnTo>
                    <a:pt x="139230" y="269252"/>
                  </a:lnTo>
                  <a:lnTo>
                    <a:pt x="137909" y="271792"/>
                  </a:lnTo>
                  <a:lnTo>
                    <a:pt x="139179" y="265442"/>
                  </a:lnTo>
                  <a:lnTo>
                    <a:pt x="130327" y="271792"/>
                  </a:lnTo>
                  <a:lnTo>
                    <a:pt x="132321" y="267982"/>
                  </a:lnTo>
                  <a:lnTo>
                    <a:pt x="133654" y="265442"/>
                  </a:lnTo>
                  <a:lnTo>
                    <a:pt x="128257" y="264172"/>
                  </a:lnTo>
                  <a:lnTo>
                    <a:pt x="124371" y="263067"/>
                  </a:lnTo>
                  <a:lnTo>
                    <a:pt x="126784" y="259092"/>
                  </a:lnTo>
                  <a:lnTo>
                    <a:pt x="123101" y="259092"/>
                  </a:lnTo>
                  <a:lnTo>
                    <a:pt x="123545" y="262826"/>
                  </a:lnTo>
                  <a:lnTo>
                    <a:pt x="119722" y="261632"/>
                  </a:lnTo>
                  <a:lnTo>
                    <a:pt x="120802" y="260362"/>
                  </a:lnTo>
                  <a:lnTo>
                    <a:pt x="121704" y="259283"/>
                  </a:lnTo>
                  <a:lnTo>
                    <a:pt x="117919" y="260362"/>
                  </a:lnTo>
                  <a:lnTo>
                    <a:pt x="115544" y="257822"/>
                  </a:lnTo>
                  <a:lnTo>
                    <a:pt x="115176" y="256552"/>
                  </a:lnTo>
                  <a:lnTo>
                    <a:pt x="117373" y="256552"/>
                  </a:lnTo>
                  <a:lnTo>
                    <a:pt x="118186" y="255282"/>
                  </a:lnTo>
                  <a:lnTo>
                    <a:pt x="113728" y="255282"/>
                  </a:lnTo>
                  <a:lnTo>
                    <a:pt x="113436" y="254012"/>
                  </a:lnTo>
                  <a:lnTo>
                    <a:pt x="112572" y="250202"/>
                  </a:lnTo>
                  <a:lnTo>
                    <a:pt x="109524" y="250202"/>
                  </a:lnTo>
                  <a:lnTo>
                    <a:pt x="108889" y="248932"/>
                  </a:lnTo>
                  <a:lnTo>
                    <a:pt x="108762" y="247662"/>
                  </a:lnTo>
                  <a:lnTo>
                    <a:pt x="107353" y="250202"/>
                  </a:lnTo>
                  <a:lnTo>
                    <a:pt x="108267" y="250202"/>
                  </a:lnTo>
                  <a:lnTo>
                    <a:pt x="107010" y="252742"/>
                  </a:lnTo>
                  <a:lnTo>
                    <a:pt x="105537" y="252742"/>
                  </a:lnTo>
                  <a:lnTo>
                    <a:pt x="105537" y="267982"/>
                  </a:lnTo>
                  <a:lnTo>
                    <a:pt x="104609" y="271792"/>
                  </a:lnTo>
                  <a:lnTo>
                    <a:pt x="103085" y="271792"/>
                  </a:lnTo>
                  <a:lnTo>
                    <a:pt x="102806" y="270522"/>
                  </a:lnTo>
                  <a:lnTo>
                    <a:pt x="104597" y="270522"/>
                  </a:lnTo>
                  <a:lnTo>
                    <a:pt x="105067" y="269252"/>
                  </a:lnTo>
                  <a:lnTo>
                    <a:pt x="105537" y="267982"/>
                  </a:lnTo>
                  <a:lnTo>
                    <a:pt x="105537" y="252742"/>
                  </a:lnTo>
                  <a:lnTo>
                    <a:pt x="102158" y="252742"/>
                  </a:lnTo>
                  <a:lnTo>
                    <a:pt x="103873" y="251472"/>
                  </a:lnTo>
                  <a:lnTo>
                    <a:pt x="105587" y="250202"/>
                  </a:lnTo>
                  <a:lnTo>
                    <a:pt x="98793" y="251472"/>
                  </a:lnTo>
                  <a:lnTo>
                    <a:pt x="103911" y="247662"/>
                  </a:lnTo>
                  <a:lnTo>
                    <a:pt x="105613" y="246392"/>
                  </a:lnTo>
                  <a:lnTo>
                    <a:pt x="103835" y="246392"/>
                  </a:lnTo>
                  <a:lnTo>
                    <a:pt x="102920" y="247662"/>
                  </a:lnTo>
                  <a:lnTo>
                    <a:pt x="102692" y="246392"/>
                  </a:lnTo>
                  <a:lnTo>
                    <a:pt x="103111" y="246392"/>
                  </a:lnTo>
                  <a:lnTo>
                    <a:pt x="104762" y="245122"/>
                  </a:lnTo>
                  <a:lnTo>
                    <a:pt x="102044" y="243852"/>
                  </a:lnTo>
                  <a:lnTo>
                    <a:pt x="101117" y="246392"/>
                  </a:lnTo>
                  <a:lnTo>
                    <a:pt x="99453" y="245122"/>
                  </a:lnTo>
                  <a:lnTo>
                    <a:pt x="97282" y="245122"/>
                  </a:lnTo>
                  <a:lnTo>
                    <a:pt x="96456" y="243852"/>
                  </a:lnTo>
                  <a:lnTo>
                    <a:pt x="97002" y="242582"/>
                  </a:lnTo>
                  <a:lnTo>
                    <a:pt x="97815" y="242582"/>
                  </a:lnTo>
                  <a:lnTo>
                    <a:pt x="95148" y="240042"/>
                  </a:lnTo>
                  <a:lnTo>
                    <a:pt x="89776" y="242582"/>
                  </a:lnTo>
                  <a:lnTo>
                    <a:pt x="88468" y="238772"/>
                  </a:lnTo>
                  <a:lnTo>
                    <a:pt x="90474" y="237502"/>
                  </a:lnTo>
                  <a:lnTo>
                    <a:pt x="92494" y="236232"/>
                  </a:lnTo>
                  <a:lnTo>
                    <a:pt x="88607" y="237502"/>
                  </a:lnTo>
                  <a:lnTo>
                    <a:pt x="90385" y="234962"/>
                  </a:lnTo>
                  <a:lnTo>
                    <a:pt x="91274" y="233692"/>
                  </a:lnTo>
                  <a:lnTo>
                    <a:pt x="89001" y="233692"/>
                  </a:lnTo>
                  <a:lnTo>
                    <a:pt x="88201" y="234962"/>
                  </a:lnTo>
                  <a:lnTo>
                    <a:pt x="87020" y="233692"/>
                  </a:lnTo>
                  <a:lnTo>
                    <a:pt x="83858" y="234962"/>
                  </a:lnTo>
                  <a:lnTo>
                    <a:pt x="83718" y="233692"/>
                  </a:lnTo>
                  <a:lnTo>
                    <a:pt x="85801" y="232422"/>
                  </a:lnTo>
                  <a:lnTo>
                    <a:pt x="82956" y="231152"/>
                  </a:lnTo>
                  <a:lnTo>
                    <a:pt x="83185" y="233692"/>
                  </a:lnTo>
                  <a:lnTo>
                    <a:pt x="80467" y="233692"/>
                  </a:lnTo>
                  <a:lnTo>
                    <a:pt x="79705" y="237502"/>
                  </a:lnTo>
                  <a:lnTo>
                    <a:pt x="78841" y="234962"/>
                  </a:lnTo>
                  <a:lnTo>
                    <a:pt x="79476" y="234962"/>
                  </a:lnTo>
                  <a:lnTo>
                    <a:pt x="77622" y="233692"/>
                  </a:lnTo>
                  <a:lnTo>
                    <a:pt x="78143" y="232422"/>
                  </a:lnTo>
                  <a:lnTo>
                    <a:pt x="78663" y="231152"/>
                  </a:lnTo>
                  <a:lnTo>
                    <a:pt x="75552" y="232422"/>
                  </a:lnTo>
                  <a:lnTo>
                    <a:pt x="75336" y="231152"/>
                  </a:lnTo>
                  <a:lnTo>
                    <a:pt x="76034" y="229882"/>
                  </a:lnTo>
                  <a:lnTo>
                    <a:pt x="77381" y="228612"/>
                  </a:lnTo>
                  <a:lnTo>
                    <a:pt x="78359" y="227685"/>
                  </a:lnTo>
                  <a:lnTo>
                    <a:pt x="76174" y="228612"/>
                  </a:lnTo>
                  <a:lnTo>
                    <a:pt x="75806" y="226072"/>
                  </a:lnTo>
                  <a:lnTo>
                    <a:pt x="75615" y="224802"/>
                  </a:lnTo>
                  <a:lnTo>
                    <a:pt x="73875" y="225463"/>
                  </a:lnTo>
                  <a:lnTo>
                    <a:pt x="74295" y="225120"/>
                  </a:lnTo>
                  <a:lnTo>
                    <a:pt x="72923" y="225818"/>
                  </a:lnTo>
                  <a:lnTo>
                    <a:pt x="72440" y="226009"/>
                  </a:lnTo>
                  <a:lnTo>
                    <a:pt x="72517" y="224802"/>
                  </a:lnTo>
                  <a:lnTo>
                    <a:pt x="72732" y="224802"/>
                  </a:lnTo>
                  <a:lnTo>
                    <a:pt x="74053" y="223532"/>
                  </a:lnTo>
                  <a:lnTo>
                    <a:pt x="72758" y="220992"/>
                  </a:lnTo>
                  <a:lnTo>
                    <a:pt x="70866" y="227342"/>
                  </a:lnTo>
                  <a:lnTo>
                    <a:pt x="70624" y="224802"/>
                  </a:lnTo>
                  <a:lnTo>
                    <a:pt x="54178" y="224802"/>
                  </a:lnTo>
                  <a:lnTo>
                    <a:pt x="53619" y="224802"/>
                  </a:lnTo>
                  <a:lnTo>
                    <a:pt x="52666" y="226072"/>
                  </a:lnTo>
                  <a:lnTo>
                    <a:pt x="56337" y="226072"/>
                  </a:lnTo>
                  <a:lnTo>
                    <a:pt x="53809" y="227342"/>
                  </a:lnTo>
                  <a:lnTo>
                    <a:pt x="54838" y="229882"/>
                  </a:lnTo>
                  <a:lnTo>
                    <a:pt x="56108" y="229882"/>
                  </a:lnTo>
                  <a:lnTo>
                    <a:pt x="56578" y="227342"/>
                  </a:lnTo>
                  <a:lnTo>
                    <a:pt x="57619" y="227342"/>
                  </a:lnTo>
                  <a:lnTo>
                    <a:pt x="58572" y="228612"/>
                  </a:lnTo>
                  <a:lnTo>
                    <a:pt x="55575" y="231152"/>
                  </a:lnTo>
                  <a:lnTo>
                    <a:pt x="55283" y="237502"/>
                  </a:lnTo>
                  <a:lnTo>
                    <a:pt x="66128" y="231165"/>
                  </a:lnTo>
                  <a:lnTo>
                    <a:pt x="64401" y="235483"/>
                  </a:lnTo>
                  <a:lnTo>
                    <a:pt x="65570" y="234962"/>
                  </a:lnTo>
                  <a:lnTo>
                    <a:pt x="66573" y="236232"/>
                  </a:lnTo>
                  <a:lnTo>
                    <a:pt x="64274" y="241312"/>
                  </a:lnTo>
                  <a:lnTo>
                    <a:pt x="64706" y="241312"/>
                  </a:lnTo>
                  <a:lnTo>
                    <a:pt x="65151" y="245122"/>
                  </a:lnTo>
                  <a:lnTo>
                    <a:pt x="70192" y="240042"/>
                  </a:lnTo>
                  <a:lnTo>
                    <a:pt x="71170" y="242582"/>
                  </a:lnTo>
                  <a:lnTo>
                    <a:pt x="71818" y="241312"/>
                  </a:lnTo>
                  <a:lnTo>
                    <a:pt x="72923" y="240042"/>
                  </a:lnTo>
                  <a:lnTo>
                    <a:pt x="74028" y="238772"/>
                  </a:lnTo>
                  <a:lnTo>
                    <a:pt x="76327" y="238772"/>
                  </a:lnTo>
                  <a:lnTo>
                    <a:pt x="77330" y="240042"/>
                  </a:lnTo>
                  <a:lnTo>
                    <a:pt x="74193" y="243852"/>
                  </a:lnTo>
                  <a:lnTo>
                    <a:pt x="73253" y="243852"/>
                  </a:lnTo>
                  <a:lnTo>
                    <a:pt x="73253" y="247548"/>
                  </a:lnTo>
                  <a:lnTo>
                    <a:pt x="72986" y="246392"/>
                  </a:lnTo>
                  <a:lnTo>
                    <a:pt x="73253" y="247548"/>
                  </a:lnTo>
                  <a:lnTo>
                    <a:pt x="73253" y="243852"/>
                  </a:lnTo>
                  <a:lnTo>
                    <a:pt x="71882" y="243852"/>
                  </a:lnTo>
                  <a:lnTo>
                    <a:pt x="70929" y="242582"/>
                  </a:lnTo>
                  <a:lnTo>
                    <a:pt x="70472" y="245122"/>
                  </a:lnTo>
                  <a:lnTo>
                    <a:pt x="71564" y="243852"/>
                  </a:lnTo>
                  <a:lnTo>
                    <a:pt x="71310" y="245122"/>
                  </a:lnTo>
                  <a:lnTo>
                    <a:pt x="73190" y="247548"/>
                  </a:lnTo>
                  <a:lnTo>
                    <a:pt x="73279" y="248005"/>
                  </a:lnTo>
                  <a:lnTo>
                    <a:pt x="73431" y="248932"/>
                  </a:lnTo>
                  <a:lnTo>
                    <a:pt x="75666" y="248932"/>
                  </a:lnTo>
                  <a:lnTo>
                    <a:pt x="76657" y="251472"/>
                  </a:lnTo>
                  <a:lnTo>
                    <a:pt x="76682" y="251269"/>
                  </a:lnTo>
                  <a:lnTo>
                    <a:pt x="76860" y="251180"/>
                  </a:lnTo>
                  <a:lnTo>
                    <a:pt x="76784" y="250990"/>
                  </a:lnTo>
                  <a:lnTo>
                    <a:pt x="76860" y="250202"/>
                  </a:lnTo>
                  <a:lnTo>
                    <a:pt x="77635" y="248932"/>
                  </a:lnTo>
                  <a:lnTo>
                    <a:pt x="77927" y="248932"/>
                  </a:lnTo>
                  <a:lnTo>
                    <a:pt x="79540" y="252742"/>
                  </a:lnTo>
                  <a:lnTo>
                    <a:pt x="80810" y="248932"/>
                  </a:lnTo>
                  <a:lnTo>
                    <a:pt x="83032" y="250202"/>
                  </a:lnTo>
                  <a:lnTo>
                    <a:pt x="82727" y="252742"/>
                  </a:lnTo>
                  <a:lnTo>
                    <a:pt x="79540" y="252742"/>
                  </a:lnTo>
                  <a:lnTo>
                    <a:pt x="82410" y="254012"/>
                  </a:lnTo>
                  <a:lnTo>
                    <a:pt x="82638" y="255282"/>
                  </a:lnTo>
                  <a:lnTo>
                    <a:pt x="79146" y="256552"/>
                  </a:lnTo>
                  <a:lnTo>
                    <a:pt x="82537" y="256552"/>
                  </a:lnTo>
                  <a:lnTo>
                    <a:pt x="81203" y="260362"/>
                  </a:lnTo>
                  <a:lnTo>
                    <a:pt x="81876" y="261632"/>
                  </a:lnTo>
                  <a:lnTo>
                    <a:pt x="81241" y="261632"/>
                  </a:lnTo>
                  <a:lnTo>
                    <a:pt x="82105" y="262902"/>
                  </a:lnTo>
                  <a:lnTo>
                    <a:pt x="83337" y="260362"/>
                  </a:lnTo>
                  <a:lnTo>
                    <a:pt x="83566" y="261632"/>
                  </a:lnTo>
                  <a:lnTo>
                    <a:pt x="83997" y="261632"/>
                  </a:lnTo>
                  <a:lnTo>
                    <a:pt x="83261" y="262902"/>
                  </a:lnTo>
                  <a:lnTo>
                    <a:pt x="84937" y="261632"/>
                  </a:lnTo>
                  <a:lnTo>
                    <a:pt x="85344" y="260362"/>
                  </a:lnTo>
                  <a:lnTo>
                    <a:pt x="85750" y="259092"/>
                  </a:lnTo>
                  <a:lnTo>
                    <a:pt x="88366" y="257822"/>
                  </a:lnTo>
                  <a:lnTo>
                    <a:pt x="88163" y="259092"/>
                  </a:lnTo>
                  <a:lnTo>
                    <a:pt x="91440" y="259092"/>
                  </a:lnTo>
                  <a:lnTo>
                    <a:pt x="89408" y="261632"/>
                  </a:lnTo>
                  <a:lnTo>
                    <a:pt x="87934" y="259092"/>
                  </a:lnTo>
                  <a:lnTo>
                    <a:pt x="87337" y="264172"/>
                  </a:lnTo>
                  <a:lnTo>
                    <a:pt x="85864" y="263334"/>
                  </a:lnTo>
                  <a:lnTo>
                    <a:pt x="86144" y="264172"/>
                  </a:lnTo>
                  <a:lnTo>
                    <a:pt x="86385" y="264172"/>
                  </a:lnTo>
                  <a:lnTo>
                    <a:pt x="86207" y="265442"/>
                  </a:lnTo>
                  <a:lnTo>
                    <a:pt x="85559" y="265442"/>
                  </a:lnTo>
                  <a:lnTo>
                    <a:pt x="85699" y="269252"/>
                  </a:lnTo>
                  <a:lnTo>
                    <a:pt x="89141" y="262902"/>
                  </a:lnTo>
                  <a:lnTo>
                    <a:pt x="91325" y="264172"/>
                  </a:lnTo>
                  <a:lnTo>
                    <a:pt x="89763" y="265442"/>
                  </a:lnTo>
                  <a:lnTo>
                    <a:pt x="89611" y="266496"/>
                  </a:lnTo>
                  <a:lnTo>
                    <a:pt x="91757" y="265442"/>
                  </a:lnTo>
                  <a:lnTo>
                    <a:pt x="93560" y="264172"/>
                  </a:lnTo>
                  <a:lnTo>
                    <a:pt x="94018" y="266712"/>
                  </a:lnTo>
                  <a:lnTo>
                    <a:pt x="95859" y="265442"/>
                  </a:lnTo>
                  <a:lnTo>
                    <a:pt x="96481" y="265442"/>
                  </a:lnTo>
                  <a:lnTo>
                    <a:pt x="96100" y="264172"/>
                  </a:lnTo>
                  <a:lnTo>
                    <a:pt x="97650" y="262902"/>
                  </a:lnTo>
                  <a:lnTo>
                    <a:pt x="98196" y="264172"/>
                  </a:lnTo>
                  <a:lnTo>
                    <a:pt x="99593" y="264172"/>
                  </a:lnTo>
                  <a:lnTo>
                    <a:pt x="98971" y="265036"/>
                  </a:lnTo>
                  <a:lnTo>
                    <a:pt x="101244" y="264172"/>
                  </a:lnTo>
                  <a:lnTo>
                    <a:pt x="98132" y="270522"/>
                  </a:lnTo>
                  <a:lnTo>
                    <a:pt x="101168" y="269252"/>
                  </a:lnTo>
                  <a:lnTo>
                    <a:pt x="101041" y="271792"/>
                  </a:lnTo>
                  <a:lnTo>
                    <a:pt x="98882" y="273062"/>
                  </a:lnTo>
                  <a:lnTo>
                    <a:pt x="98945" y="274332"/>
                  </a:lnTo>
                  <a:lnTo>
                    <a:pt x="102031" y="273164"/>
                  </a:lnTo>
                  <a:lnTo>
                    <a:pt x="101688" y="273062"/>
                  </a:lnTo>
                  <a:lnTo>
                    <a:pt x="104495" y="272249"/>
                  </a:lnTo>
                  <a:lnTo>
                    <a:pt x="104292" y="273062"/>
                  </a:lnTo>
                  <a:lnTo>
                    <a:pt x="105384" y="271983"/>
                  </a:lnTo>
                  <a:lnTo>
                    <a:pt x="106070" y="271792"/>
                  </a:lnTo>
                  <a:lnTo>
                    <a:pt x="105587" y="271792"/>
                  </a:lnTo>
                  <a:lnTo>
                    <a:pt x="109486" y="267982"/>
                  </a:lnTo>
                  <a:lnTo>
                    <a:pt x="109258" y="271792"/>
                  </a:lnTo>
                  <a:lnTo>
                    <a:pt x="105105" y="276872"/>
                  </a:lnTo>
                  <a:lnTo>
                    <a:pt x="105498" y="280682"/>
                  </a:lnTo>
                  <a:lnTo>
                    <a:pt x="111112" y="276872"/>
                  </a:lnTo>
                  <a:lnTo>
                    <a:pt x="112928" y="280682"/>
                  </a:lnTo>
                  <a:lnTo>
                    <a:pt x="112725" y="279412"/>
                  </a:lnTo>
                  <a:lnTo>
                    <a:pt x="114706" y="276872"/>
                  </a:lnTo>
                  <a:lnTo>
                    <a:pt x="114706" y="280682"/>
                  </a:lnTo>
                  <a:lnTo>
                    <a:pt x="116268" y="280682"/>
                  </a:lnTo>
                  <a:lnTo>
                    <a:pt x="114846" y="281952"/>
                  </a:lnTo>
                  <a:lnTo>
                    <a:pt x="114947" y="283222"/>
                  </a:lnTo>
                  <a:lnTo>
                    <a:pt x="114515" y="284492"/>
                  </a:lnTo>
                  <a:lnTo>
                    <a:pt x="115443" y="283222"/>
                  </a:lnTo>
                  <a:lnTo>
                    <a:pt x="116560" y="285762"/>
                  </a:lnTo>
                  <a:lnTo>
                    <a:pt x="119481" y="283222"/>
                  </a:lnTo>
                  <a:lnTo>
                    <a:pt x="119024" y="285762"/>
                  </a:lnTo>
                  <a:lnTo>
                    <a:pt x="120675" y="288302"/>
                  </a:lnTo>
                  <a:lnTo>
                    <a:pt x="125476" y="283222"/>
                  </a:lnTo>
                  <a:lnTo>
                    <a:pt x="127254" y="285762"/>
                  </a:lnTo>
                  <a:lnTo>
                    <a:pt x="125158" y="287032"/>
                  </a:lnTo>
                  <a:lnTo>
                    <a:pt x="125272" y="288302"/>
                  </a:lnTo>
                  <a:lnTo>
                    <a:pt x="122732" y="289572"/>
                  </a:lnTo>
                  <a:lnTo>
                    <a:pt x="123482" y="289572"/>
                  </a:lnTo>
                  <a:lnTo>
                    <a:pt x="123913" y="290842"/>
                  </a:lnTo>
                  <a:lnTo>
                    <a:pt x="124841" y="289572"/>
                  </a:lnTo>
                  <a:lnTo>
                    <a:pt x="124460" y="290842"/>
                  </a:lnTo>
                  <a:lnTo>
                    <a:pt x="128676" y="288302"/>
                  </a:lnTo>
                  <a:lnTo>
                    <a:pt x="128130" y="290842"/>
                  </a:lnTo>
                  <a:lnTo>
                    <a:pt x="129019" y="289572"/>
                  </a:lnTo>
                  <a:lnTo>
                    <a:pt x="130479" y="288302"/>
                  </a:lnTo>
                  <a:lnTo>
                    <a:pt x="131203" y="289572"/>
                  </a:lnTo>
                  <a:lnTo>
                    <a:pt x="132778" y="289572"/>
                  </a:lnTo>
                  <a:lnTo>
                    <a:pt x="133108" y="288302"/>
                  </a:lnTo>
                  <a:lnTo>
                    <a:pt x="133451" y="287032"/>
                  </a:lnTo>
                  <a:lnTo>
                    <a:pt x="131800" y="294652"/>
                  </a:lnTo>
                  <a:lnTo>
                    <a:pt x="140309" y="290842"/>
                  </a:lnTo>
                  <a:lnTo>
                    <a:pt x="138976" y="297192"/>
                  </a:lnTo>
                  <a:lnTo>
                    <a:pt x="141071" y="298462"/>
                  </a:lnTo>
                  <a:lnTo>
                    <a:pt x="143471" y="298462"/>
                  </a:lnTo>
                  <a:lnTo>
                    <a:pt x="145084" y="299732"/>
                  </a:lnTo>
                  <a:lnTo>
                    <a:pt x="144614" y="301002"/>
                  </a:lnTo>
                  <a:lnTo>
                    <a:pt x="144310" y="301002"/>
                  </a:lnTo>
                  <a:lnTo>
                    <a:pt x="145275" y="303542"/>
                  </a:lnTo>
                  <a:lnTo>
                    <a:pt x="149161" y="295922"/>
                  </a:lnTo>
                  <a:lnTo>
                    <a:pt x="150291" y="299732"/>
                  </a:lnTo>
                  <a:lnTo>
                    <a:pt x="149542" y="303542"/>
                  </a:lnTo>
                  <a:lnTo>
                    <a:pt x="147929" y="301002"/>
                  </a:lnTo>
                  <a:lnTo>
                    <a:pt x="147942" y="302272"/>
                  </a:lnTo>
                  <a:lnTo>
                    <a:pt x="144246" y="308622"/>
                  </a:lnTo>
                  <a:lnTo>
                    <a:pt x="151422" y="303542"/>
                  </a:lnTo>
                  <a:lnTo>
                    <a:pt x="150723" y="307352"/>
                  </a:lnTo>
                  <a:lnTo>
                    <a:pt x="150088" y="307352"/>
                  </a:lnTo>
                  <a:lnTo>
                    <a:pt x="149974" y="311162"/>
                  </a:lnTo>
                  <a:lnTo>
                    <a:pt x="154660" y="307352"/>
                  </a:lnTo>
                  <a:lnTo>
                    <a:pt x="156286" y="309702"/>
                  </a:lnTo>
                  <a:lnTo>
                    <a:pt x="159194" y="308622"/>
                  </a:lnTo>
                  <a:lnTo>
                    <a:pt x="164414" y="308622"/>
                  </a:lnTo>
                  <a:lnTo>
                    <a:pt x="164058" y="309816"/>
                  </a:lnTo>
                  <a:lnTo>
                    <a:pt x="165061" y="308622"/>
                  </a:lnTo>
                  <a:lnTo>
                    <a:pt x="166611" y="308622"/>
                  </a:lnTo>
                  <a:lnTo>
                    <a:pt x="166370" y="311162"/>
                  </a:lnTo>
                  <a:lnTo>
                    <a:pt x="166916" y="312432"/>
                  </a:lnTo>
                  <a:lnTo>
                    <a:pt x="165455" y="314972"/>
                  </a:lnTo>
                  <a:lnTo>
                    <a:pt x="163690" y="314972"/>
                  </a:lnTo>
                  <a:lnTo>
                    <a:pt x="162420" y="318782"/>
                  </a:lnTo>
                  <a:lnTo>
                    <a:pt x="165938" y="316242"/>
                  </a:lnTo>
                  <a:lnTo>
                    <a:pt x="166458" y="316242"/>
                  </a:lnTo>
                  <a:lnTo>
                    <a:pt x="165417" y="318782"/>
                  </a:lnTo>
                  <a:lnTo>
                    <a:pt x="168300" y="318782"/>
                  </a:lnTo>
                  <a:lnTo>
                    <a:pt x="170649" y="316242"/>
                  </a:lnTo>
                  <a:lnTo>
                    <a:pt x="173240" y="317512"/>
                  </a:lnTo>
                  <a:lnTo>
                    <a:pt x="173659" y="316242"/>
                  </a:lnTo>
                  <a:lnTo>
                    <a:pt x="177419" y="313702"/>
                  </a:lnTo>
                  <a:lnTo>
                    <a:pt x="173659" y="318782"/>
                  </a:lnTo>
                  <a:lnTo>
                    <a:pt x="176860" y="317512"/>
                  </a:lnTo>
                  <a:lnTo>
                    <a:pt x="175031" y="321322"/>
                  </a:lnTo>
                  <a:lnTo>
                    <a:pt x="176593" y="321322"/>
                  </a:lnTo>
                  <a:lnTo>
                    <a:pt x="180784" y="320052"/>
                  </a:lnTo>
                  <a:lnTo>
                    <a:pt x="183019" y="320052"/>
                  </a:lnTo>
                  <a:lnTo>
                    <a:pt x="181660" y="321322"/>
                  </a:lnTo>
                  <a:lnTo>
                    <a:pt x="183984" y="321322"/>
                  </a:lnTo>
                  <a:lnTo>
                    <a:pt x="185940" y="322592"/>
                  </a:lnTo>
                  <a:lnTo>
                    <a:pt x="181267" y="328942"/>
                  </a:lnTo>
                  <a:lnTo>
                    <a:pt x="190055" y="327672"/>
                  </a:lnTo>
                  <a:lnTo>
                    <a:pt x="188226" y="334022"/>
                  </a:lnTo>
                  <a:lnTo>
                    <a:pt x="193395" y="332752"/>
                  </a:lnTo>
                  <a:lnTo>
                    <a:pt x="194716" y="339102"/>
                  </a:lnTo>
                  <a:lnTo>
                    <a:pt x="199186" y="340372"/>
                  </a:lnTo>
                  <a:lnTo>
                    <a:pt x="200914" y="334022"/>
                  </a:lnTo>
                  <a:lnTo>
                    <a:pt x="200494" y="341642"/>
                  </a:lnTo>
                  <a:lnTo>
                    <a:pt x="201142" y="340283"/>
                  </a:lnTo>
                  <a:lnTo>
                    <a:pt x="201510" y="341350"/>
                  </a:lnTo>
                  <a:lnTo>
                    <a:pt x="201485" y="339559"/>
                  </a:lnTo>
                  <a:lnTo>
                    <a:pt x="202069" y="338353"/>
                  </a:lnTo>
                  <a:lnTo>
                    <a:pt x="205486" y="339420"/>
                  </a:lnTo>
                  <a:lnTo>
                    <a:pt x="205943" y="341642"/>
                  </a:lnTo>
                  <a:lnTo>
                    <a:pt x="205714" y="342912"/>
                  </a:lnTo>
                  <a:lnTo>
                    <a:pt x="204292" y="341642"/>
                  </a:lnTo>
                  <a:lnTo>
                    <a:pt x="203644" y="344182"/>
                  </a:lnTo>
                  <a:lnTo>
                    <a:pt x="205574" y="345452"/>
                  </a:lnTo>
                  <a:lnTo>
                    <a:pt x="203174" y="346722"/>
                  </a:lnTo>
                  <a:lnTo>
                    <a:pt x="203746" y="349262"/>
                  </a:lnTo>
                  <a:lnTo>
                    <a:pt x="204622" y="346722"/>
                  </a:lnTo>
                  <a:lnTo>
                    <a:pt x="206171" y="346722"/>
                  </a:lnTo>
                  <a:lnTo>
                    <a:pt x="206971" y="347992"/>
                  </a:lnTo>
                  <a:lnTo>
                    <a:pt x="206883" y="346722"/>
                  </a:lnTo>
                  <a:lnTo>
                    <a:pt x="206717" y="344182"/>
                  </a:lnTo>
                  <a:lnTo>
                    <a:pt x="211455" y="342912"/>
                  </a:lnTo>
                  <a:lnTo>
                    <a:pt x="206629" y="350532"/>
                  </a:lnTo>
                  <a:lnTo>
                    <a:pt x="211391" y="349262"/>
                  </a:lnTo>
                  <a:lnTo>
                    <a:pt x="209397" y="350532"/>
                  </a:lnTo>
                  <a:lnTo>
                    <a:pt x="211556" y="350532"/>
                  </a:lnTo>
                  <a:lnTo>
                    <a:pt x="215201" y="353072"/>
                  </a:lnTo>
                  <a:lnTo>
                    <a:pt x="219290" y="349262"/>
                  </a:lnTo>
                  <a:lnTo>
                    <a:pt x="219214" y="350532"/>
                  </a:lnTo>
                  <a:lnTo>
                    <a:pt x="218719" y="351802"/>
                  </a:lnTo>
                  <a:lnTo>
                    <a:pt x="217792" y="351802"/>
                  </a:lnTo>
                  <a:lnTo>
                    <a:pt x="221208" y="354342"/>
                  </a:lnTo>
                  <a:lnTo>
                    <a:pt x="228866" y="351802"/>
                  </a:lnTo>
                  <a:lnTo>
                    <a:pt x="230251" y="355612"/>
                  </a:lnTo>
                  <a:lnTo>
                    <a:pt x="229222" y="356882"/>
                  </a:lnTo>
                  <a:lnTo>
                    <a:pt x="230149" y="356882"/>
                  </a:lnTo>
                  <a:lnTo>
                    <a:pt x="231863" y="355612"/>
                  </a:lnTo>
                  <a:lnTo>
                    <a:pt x="231990" y="356882"/>
                  </a:lnTo>
                  <a:lnTo>
                    <a:pt x="231673" y="357974"/>
                  </a:lnTo>
                  <a:lnTo>
                    <a:pt x="234442" y="356882"/>
                  </a:lnTo>
                  <a:lnTo>
                    <a:pt x="234950" y="358152"/>
                  </a:lnTo>
                  <a:lnTo>
                    <a:pt x="233299" y="359422"/>
                  </a:lnTo>
                  <a:lnTo>
                    <a:pt x="236054" y="363232"/>
                  </a:lnTo>
                  <a:lnTo>
                    <a:pt x="241033" y="358152"/>
                  </a:lnTo>
                  <a:lnTo>
                    <a:pt x="244614" y="359422"/>
                  </a:lnTo>
                  <a:lnTo>
                    <a:pt x="242455" y="363232"/>
                  </a:lnTo>
                  <a:lnTo>
                    <a:pt x="244678" y="365772"/>
                  </a:lnTo>
                  <a:lnTo>
                    <a:pt x="245821" y="367042"/>
                  </a:lnTo>
                  <a:lnTo>
                    <a:pt x="245465" y="368312"/>
                  </a:lnTo>
                  <a:lnTo>
                    <a:pt x="249567" y="370852"/>
                  </a:lnTo>
                  <a:lnTo>
                    <a:pt x="254622" y="368312"/>
                  </a:lnTo>
                  <a:lnTo>
                    <a:pt x="259448" y="368312"/>
                  </a:lnTo>
                  <a:lnTo>
                    <a:pt x="259702" y="374662"/>
                  </a:lnTo>
                  <a:lnTo>
                    <a:pt x="267017" y="374662"/>
                  </a:lnTo>
                  <a:lnTo>
                    <a:pt x="269836" y="378472"/>
                  </a:lnTo>
                  <a:lnTo>
                    <a:pt x="269582" y="377202"/>
                  </a:lnTo>
                  <a:lnTo>
                    <a:pt x="271513" y="374662"/>
                  </a:lnTo>
                  <a:lnTo>
                    <a:pt x="272440" y="374662"/>
                  </a:lnTo>
                  <a:lnTo>
                    <a:pt x="272973" y="375932"/>
                  </a:lnTo>
                  <a:lnTo>
                    <a:pt x="276440" y="373392"/>
                  </a:lnTo>
                  <a:lnTo>
                    <a:pt x="274459" y="377202"/>
                  </a:lnTo>
                  <a:lnTo>
                    <a:pt x="274154" y="377202"/>
                  </a:lnTo>
                  <a:lnTo>
                    <a:pt x="273050" y="381012"/>
                  </a:lnTo>
                  <a:lnTo>
                    <a:pt x="275488" y="381012"/>
                  </a:lnTo>
                  <a:lnTo>
                    <a:pt x="276974" y="382282"/>
                  </a:lnTo>
                  <a:lnTo>
                    <a:pt x="279615" y="377202"/>
                  </a:lnTo>
                  <a:lnTo>
                    <a:pt x="281673" y="381012"/>
                  </a:lnTo>
                  <a:lnTo>
                    <a:pt x="285584" y="382282"/>
                  </a:lnTo>
                  <a:lnTo>
                    <a:pt x="289229" y="382282"/>
                  </a:lnTo>
                  <a:lnTo>
                    <a:pt x="290474" y="386092"/>
                  </a:lnTo>
                  <a:lnTo>
                    <a:pt x="293217" y="386092"/>
                  </a:lnTo>
                  <a:lnTo>
                    <a:pt x="294754" y="384822"/>
                  </a:lnTo>
                  <a:lnTo>
                    <a:pt x="293458" y="387362"/>
                  </a:lnTo>
                  <a:lnTo>
                    <a:pt x="297027" y="391172"/>
                  </a:lnTo>
                  <a:lnTo>
                    <a:pt x="300659" y="391172"/>
                  </a:lnTo>
                  <a:lnTo>
                    <a:pt x="299110" y="393712"/>
                  </a:lnTo>
                  <a:lnTo>
                    <a:pt x="300901" y="393712"/>
                  </a:lnTo>
                  <a:lnTo>
                    <a:pt x="305015" y="386092"/>
                  </a:lnTo>
                  <a:lnTo>
                    <a:pt x="306806" y="386092"/>
                  </a:lnTo>
                  <a:lnTo>
                    <a:pt x="305498" y="391172"/>
                  </a:lnTo>
                  <a:lnTo>
                    <a:pt x="308775" y="392442"/>
                  </a:lnTo>
                  <a:lnTo>
                    <a:pt x="310540" y="397522"/>
                  </a:lnTo>
                  <a:lnTo>
                    <a:pt x="315417" y="394982"/>
                  </a:lnTo>
                  <a:lnTo>
                    <a:pt x="314490" y="396252"/>
                  </a:lnTo>
                  <a:lnTo>
                    <a:pt x="313880" y="396252"/>
                  </a:lnTo>
                  <a:lnTo>
                    <a:pt x="315379" y="397522"/>
                  </a:lnTo>
                  <a:lnTo>
                    <a:pt x="318668" y="402602"/>
                  </a:lnTo>
                  <a:lnTo>
                    <a:pt x="319417" y="400062"/>
                  </a:lnTo>
                  <a:lnTo>
                    <a:pt x="319493" y="399796"/>
                  </a:lnTo>
                  <a:lnTo>
                    <a:pt x="323773" y="397522"/>
                  </a:lnTo>
                  <a:lnTo>
                    <a:pt x="326237" y="396252"/>
                  </a:lnTo>
                  <a:lnTo>
                    <a:pt x="324802" y="400062"/>
                  </a:lnTo>
                  <a:lnTo>
                    <a:pt x="327799" y="396252"/>
                  </a:lnTo>
                  <a:lnTo>
                    <a:pt x="328244" y="394982"/>
                  </a:lnTo>
                  <a:lnTo>
                    <a:pt x="330733" y="394982"/>
                  </a:lnTo>
                  <a:lnTo>
                    <a:pt x="331089" y="396252"/>
                  </a:lnTo>
                  <a:lnTo>
                    <a:pt x="330352" y="397357"/>
                  </a:lnTo>
                  <a:lnTo>
                    <a:pt x="330936" y="398792"/>
                  </a:lnTo>
                  <a:lnTo>
                    <a:pt x="332282" y="394982"/>
                  </a:lnTo>
                  <a:lnTo>
                    <a:pt x="333654" y="397522"/>
                  </a:lnTo>
                  <a:lnTo>
                    <a:pt x="332168" y="398792"/>
                  </a:lnTo>
                  <a:lnTo>
                    <a:pt x="334035" y="398792"/>
                  </a:lnTo>
                  <a:lnTo>
                    <a:pt x="335826" y="396252"/>
                  </a:lnTo>
                  <a:lnTo>
                    <a:pt x="337362" y="396252"/>
                  </a:lnTo>
                  <a:lnTo>
                    <a:pt x="338772" y="398792"/>
                  </a:lnTo>
                  <a:lnTo>
                    <a:pt x="337972" y="401332"/>
                  </a:lnTo>
                  <a:lnTo>
                    <a:pt x="340614" y="397522"/>
                  </a:lnTo>
                  <a:lnTo>
                    <a:pt x="341249" y="398678"/>
                  </a:lnTo>
                  <a:lnTo>
                    <a:pt x="341210" y="399262"/>
                  </a:lnTo>
                  <a:lnTo>
                    <a:pt x="341058" y="400011"/>
                  </a:lnTo>
                  <a:lnTo>
                    <a:pt x="340956" y="400177"/>
                  </a:lnTo>
                  <a:lnTo>
                    <a:pt x="340144" y="401332"/>
                  </a:lnTo>
                  <a:lnTo>
                    <a:pt x="342023" y="403631"/>
                  </a:lnTo>
                  <a:lnTo>
                    <a:pt x="342379" y="403631"/>
                  </a:lnTo>
                  <a:lnTo>
                    <a:pt x="343636" y="403631"/>
                  </a:lnTo>
                  <a:lnTo>
                    <a:pt x="342798" y="403034"/>
                  </a:lnTo>
                  <a:lnTo>
                    <a:pt x="343090" y="402602"/>
                  </a:lnTo>
                  <a:lnTo>
                    <a:pt x="345706" y="398792"/>
                  </a:lnTo>
                  <a:lnTo>
                    <a:pt x="346544" y="402602"/>
                  </a:lnTo>
                  <a:lnTo>
                    <a:pt x="346214" y="403872"/>
                  </a:lnTo>
                  <a:lnTo>
                    <a:pt x="346202" y="405142"/>
                  </a:lnTo>
                  <a:lnTo>
                    <a:pt x="343966" y="403872"/>
                  </a:lnTo>
                  <a:lnTo>
                    <a:pt x="342226" y="403872"/>
                  </a:lnTo>
                  <a:lnTo>
                    <a:pt x="341934" y="403872"/>
                  </a:lnTo>
                  <a:lnTo>
                    <a:pt x="341401" y="405142"/>
                  </a:lnTo>
                  <a:lnTo>
                    <a:pt x="343052" y="406412"/>
                  </a:lnTo>
                  <a:lnTo>
                    <a:pt x="340144" y="410222"/>
                  </a:lnTo>
                  <a:lnTo>
                    <a:pt x="342417" y="407682"/>
                  </a:lnTo>
                  <a:lnTo>
                    <a:pt x="346646" y="405142"/>
                  </a:lnTo>
                  <a:lnTo>
                    <a:pt x="347929" y="406412"/>
                  </a:lnTo>
                  <a:lnTo>
                    <a:pt x="347903" y="407682"/>
                  </a:lnTo>
                  <a:lnTo>
                    <a:pt x="347497" y="407682"/>
                  </a:lnTo>
                  <a:lnTo>
                    <a:pt x="347814" y="408952"/>
                  </a:lnTo>
                  <a:lnTo>
                    <a:pt x="348272" y="408952"/>
                  </a:lnTo>
                  <a:lnTo>
                    <a:pt x="348805" y="407682"/>
                  </a:lnTo>
                  <a:lnTo>
                    <a:pt x="349199" y="408952"/>
                  </a:lnTo>
                  <a:lnTo>
                    <a:pt x="349961" y="408952"/>
                  </a:lnTo>
                  <a:lnTo>
                    <a:pt x="349313" y="411492"/>
                  </a:lnTo>
                  <a:lnTo>
                    <a:pt x="352463" y="411492"/>
                  </a:lnTo>
                  <a:lnTo>
                    <a:pt x="352996" y="410222"/>
                  </a:lnTo>
                  <a:lnTo>
                    <a:pt x="353529" y="408952"/>
                  </a:lnTo>
                  <a:lnTo>
                    <a:pt x="354533" y="410222"/>
                  </a:lnTo>
                  <a:lnTo>
                    <a:pt x="354418" y="407682"/>
                  </a:lnTo>
                  <a:lnTo>
                    <a:pt x="353047" y="407682"/>
                  </a:lnTo>
                  <a:lnTo>
                    <a:pt x="352425" y="406412"/>
                  </a:lnTo>
                  <a:lnTo>
                    <a:pt x="351624" y="406412"/>
                  </a:lnTo>
                  <a:lnTo>
                    <a:pt x="351624" y="408952"/>
                  </a:lnTo>
                  <a:lnTo>
                    <a:pt x="351078" y="410222"/>
                  </a:lnTo>
                  <a:lnTo>
                    <a:pt x="350075" y="410222"/>
                  </a:lnTo>
                  <a:lnTo>
                    <a:pt x="350215" y="408952"/>
                  </a:lnTo>
                  <a:lnTo>
                    <a:pt x="351624" y="408952"/>
                  </a:lnTo>
                  <a:lnTo>
                    <a:pt x="351624" y="406412"/>
                  </a:lnTo>
                  <a:lnTo>
                    <a:pt x="350710" y="406412"/>
                  </a:lnTo>
                  <a:lnTo>
                    <a:pt x="352005" y="405142"/>
                  </a:lnTo>
                  <a:lnTo>
                    <a:pt x="353237" y="403872"/>
                  </a:lnTo>
                  <a:lnTo>
                    <a:pt x="353529" y="405777"/>
                  </a:lnTo>
                  <a:lnTo>
                    <a:pt x="353047" y="406476"/>
                  </a:lnTo>
                  <a:lnTo>
                    <a:pt x="353402" y="406565"/>
                  </a:lnTo>
                  <a:lnTo>
                    <a:pt x="353606" y="406425"/>
                  </a:lnTo>
                  <a:lnTo>
                    <a:pt x="353733" y="406450"/>
                  </a:lnTo>
                  <a:lnTo>
                    <a:pt x="353707" y="406311"/>
                  </a:lnTo>
                  <a:lnTo>
                    <a:pt x="356717" y="402602"/>
                  </a:lnTo>
                  <a:lnTo>
                    <a:pt x="356387" y="406412"/>
                  </a:lnTo>
                  <a:lnTo>
                    <a:pt x="357949" y="410222"/>
                  </a:lnTo>
                  <a:lnTo>
                    <a:pt x="357314" y="412762"/>
                  </a:lnTo>
                  <a:lnTo>
                    <a:pt x="360730" y="411492"/>
                  </a:lnTo>
                  <a:lnTo>
                    <a:pt x="364312" y="414032"/>
                  </a:lnTo>
                  <a:lnTo>
                    <a:pt x="366229" y="411492"/>
                  </a:lnTo>
                  <a:lnTo>
                    <a:pt x="368160" y="408952"/>
                  </a:lnTo>
                  <a:lnTo>
                    <a:pt x="369227" y="408952"/>
                  </a:lnTo>
                  <a:lnTo>
                    <a:pt x="368477" y="411492"/>
                  </a:lnTo>
                  <a:lnTo>
                    <a:pt x="368261" y="411835"/>
                  </a:lnTo>
                  <a:lnTo>
                    <a:pt x="368833" y="411492"/>
                  </a:lnTo>
                  <a:lnTo>
                    <a:pt x="371614" y="414032"/>
                  </a:lnTo>
                  <a:lnTo>
                    <a:pt x="372021" y="413194"/>
                  </a:lnTo>
                  <a:lnTo>
                    <a:pt x="373976" y="414032"/>
                  </a:lnTo>
                  <a:lnTo>
                    <a:pt x="373151" y="415302"/>
                  </a:lnTo>
                  <a:lnTo>
                    <a:pt x="376466" y="417842"/>
                  </a:lnTo>
                  <a:lnTo>
                    <a:pt x="385406" y="415302"/>
                  </a:lnTo>
                  <a:lnTo>
                    <a:pt x="388658" y="419112"/>
                  </a:lnTo>
                  <a:lnTo>
                    <a:pt x="388429" y="417842"/>
                  </a:lnTo>
                  <a:lnTo>
                    <a:pt x="388302" y="417842"/>
                  </a:lnTo>
                  <a:lnTo>
                    <a:pt x="388480" y="416572"/>
                  </a:lnTo>
                  <a:lnTo>
                    <a:pt x="393268" y="420382"/>
                  </a:lnTo>
                  <a:lnTo>
                    <a:pt x="404139" y="422922"/>
                  </a:lnTo>
                  <a:lnTo>
                    <a:pt x="408470" y="426732"/>
                  </a:lnTo>
                  <a:lnTo>
                    <a:pt x="409981" y="429272"/>
                  </a:lnTo>
                  <a:lnTo>
                    <a:pt x="411099" y="426732"/>
                  </a:lnTo>
                  <a:lnTo>
                    <a:pt x="412965" y="425462"/>
                  </a:lnTo>
                  <a:lnTo>
                    <a:pt x="412216" y="428002"/>
                  </a:lnTo>
                  <a:lnTo>
                    <a:pt x="415556" y="425462"/>
                  </a:lnTo>
                  <a:lnTo>
                    <a:pt x="419379" y="424192"/>
                  </a:lnTo>
                  <a:lnTo>
                    <a:pt x="417626" y="434352"/>
                  </a:lnTo>
                  <a:lnTo>
                    <a:pt x="423075" y="431812"/>
                  </a:lnTo>
                  <a:lnTo>
                    <a:pt x="423392" y="429272"/>
                  </a:lnTo>
                  <a:lnTo>
                    <a:pt x="427951" y="429272"/>
                  </a:lnTo>
                  <a:lnTo>
                    <a:pt x="427786" y="429628"/>
                  </a:lnTo>
                  <a:lnTo>
                    <a:pt x="428066" y="429272"/>
                  </a:lnTo>
                  <a:lnTo>
                    <a:pt x="428167" y="430542"/>
                  </a:lnTo>
                  <a:lnTo>
                    <a:pt x="427596" y="431812"/>
                  </a:lnTo>
                  <a:lnTo>
                    <a:pt x="431800" y="430542"/>
                  </a:lnTo>
                  <a:lnTo>
                    <a:pt x="433832" y="433082"/>
                  </a:lnTo>
                  <a:lnTo>
                    <a:pt x="429018" y="436892"/>
                  </a:lnTo>
                  <a:lnTo>
                    <a:pt x="432498" y="438162"/>
                  </a:lnTo>
                  <a:lnTo>
                    <a:pt x="434047" y="438162"/>
                  </a:lnTo>
                  <a:lnTo>
                    <a:pt x="438048" y="435622"/>
                  </a:lnTo>
                  <a:lnTo>
                    <a:pt x="437959" y="434352"/>
                  </a:lnTo>
                  <a:lnTo>
                    <a:pt x="437451" y="434352"/>
                  </a:lnTo>
                  <a:lnTo>
                    <a:pt x="436968" y="433082"/>
                  </a:lnTo>
                  <a:lnTo>
                    <a:pt x="437515" y="430542"/>
                  </a:lnTo>
                  <a:lnTo>
                    <a:pt x="438785" y="430542"/>
                  </a:lnTo>
                  <a:lnTo>
                    <a:pt x="438404" y="431482"/>
                  </a:lnTo>
                  <a:lnTo>
                    <a:pt x="438937" y="430542"/>
                  </a:lnTo>
                  <a:lnTo>
                    <a:pt x="439064" y="430542"/>
                  </a:lnTo>
                  <a:lnTo>
                    <a:pt x="439356" y="429806"/>
                  </a:lnTo>
                  <a:lnTo>
                    <a:pt x="439572" y="429272"/>
                  </a:lnTo>
                  <a:lnTo>
                    <a:pt x="440613" y="426618"/>
                  </a:lnTo>
                  <a:lnTo>
                    <a:pt x="440753" y="426758"/>
                  </a:lnTo>
                  <a:lnTo>
                    <a:pt x="442988" y="428028"/>
                  </a:lnTo>
                  <a:lnTo>
                    <a:pt x="445312" y="425488"/>
                  </a:lnTo>
                  <a:lnTo>
                    <a:pt x="444779" y="422948"/>
                  </a:lnTo>
                  <a:lnTo>
                    <a:pt x="446405" y="422948"/>
                  </a:lnTo>
                  <a:lnTo>
                    <a:pt x="448856" y="420408"/>
                  </a:lnTo>
                  <a:lnTo>
                    <a:pt x="449097" y="422948"/>
                  </a:lnTo>
                  <a:lnTo>
                    <a:pt x="449186" y="421678"/>
                  </a:lnTo>
                  <a:lnTo>
                    <a:pt x="449008" y="420408"/>
                  </a:lnTo>
                  <a:lnTo>
                    <a:pt x="449732" y="420408"/>
                  </a:lnTo>
                  <a:lnTo>
                    <a:pt x="450202" y="422948"/>
                  </a:lnTo>
                  <a:lnTo>
                    <a:pt x="451002" y="420408"/>
                  </a:lnTo>
                  <a:lnTo>
                    <a:pt x="451548" y="419138"/>
                  </a:lnTo>
                  <a:lnTo>
                    <a:pt x="451688" y="416598"/>
                  </a:lnTo>
                  <a:lnTo>
                    <a:pt x="453529" y="415328"/>
                  </a:lnTo>
                  <a:lnTo>
                    <a:pt x="454837" y="424218"/>
                  </a:lnTo>
                  <a:lnTo>
                    <a:pt x="457212" y="421678"/>
                  </a:lnTo>
                  <a:lnTo>
                    <a:pt x="457923" y="419138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0290632" y="3355180"/>
              <a:ext cx="5305425" cy="1034415"/>
            </a:xfrm>
            <a:custGeom>
              <a:avLst/>
              <a:gdLst/>
              <a:ahLst/>
              <a:cxnLst/>
              <a:rect l="l" t="t" r="r" b="b"/>
              <a:pathLst>
                <a:path w="5305425" h="1034414">
                  <a:moveTo>
                    <a:pt x="1816" y="400469"/>
                  </a:moveTo>
                  <a:lnTo>
                    <a:pt x="1168" y="399872"/>
                  </a:lnTo>
                  <a:lnTo>
                    <a:pt x="0" y="404609"/>
                  </a:lnTo>
                  <a:lnTo>
                    <a:pt x="1816" y="400469"/>
                  </a:lnTo>
                  <a:close/>
                </a:path>
                <a:path w="5305425" h="1034414">
                  <a:moveTo>
                    <a:pt x="2425" y="371005"/>
                  </a:moveTo>
                  <a:lnTo>
                    <a:pt x="2311" y="370751"/>
                  </a:lnTo>
                  <a:lnTo>
                    <a:pt x="2197" y="370408"/>
                  </a:lnTo>
                  <a:lnTo>
                    <a:pt x="1346" y="370700"/>
                  </a:lnTo>
                  <a:lnTo>
                    <a:pt x="2425" y="371005"/>
                  </a:lnTo>
                  <a:close/>
                </a:path>
                <a:path w="5305425" h="1034414">
                  <a:moveTo>
                    <a:pt x="3454" y="398729"/>
                  </a:moveTo>
                  <a:lnTo>
                    <a:pt x="2997" y="397814"/>
                  </a:lnTo>
                  <a:lnTo>
                    <a:pt x="1816" y="400469"/>
                  </a:lnTo>
                  <a:lnTo>
                    <a:pt x="2057" y="400685"/>
                  </a:lnTo>
                  <a:lnTo>
                    <a:pt x="3454" y="398729"/>
                  </a:lnTo>
                  <a:close/>
                </a:path>
                <a:path w="5305425" h="1034414">
                  <a:moveTo>
                    <a:pt x="4508" y="400850"/>
                  </a:moveTo>
                  <a:lnTo>
                    <a:pt x="3822" y="398233"/>
                  </a:lnTo>
                  <a:lnTo>
                    <a:pt x="3454" y="398729"/>
                  </a:lnTo>
                  <a:lnTo>
                    <a:pt x="4508" y="400850"/>
                  </a:lnTo>
                  <a:close/>
                </a:path>
                <a:path w="5305425" h="1034414">
                  <a:moveTo>
                    <a:pt x="7721" y="408317"/>
                  </a:moveTo>
                  <a:lnTo>
                    <a:pt x="6464" y="407517"/>
                  </a:lnTo>
                  <a:lnTo>
                    <a:pt x="6311" y="409346"/>
                  </a:lnTo>
                  <a:lnTo>
                    <a:pt x="5727" y="409689"/>
                  </a:lnTo>
                  <a:lnTo>
                    <a:pt x="7112" y="409765"/>
                  </a:lnTo>
                  <a:lnTo>
                    <a:pt x="7467" y="409765"/>
                  </a:lnTo>
                  <a:lnTo>
                    <a:pt x="7721" y="408317"/>
                  </a:lnTo>
                  <a:close/>
                </a:path>
                <a:path w="5305425" h="1034414">
                  <a:moveTo>
                    <a:pt x="8331" y="379818"/>
                  </a:moveTo>
                  <a:lnTo>
                    <a:pt x="8102" y="379895"/>
                  </a:lnTo>
                  <a:lnTo>
                    <a:pt x="7759" y="380060"/>
                  </a:lnTo>
                  <a:lnTo>
                    <a:pt x="7315" y="380326"/>
                  </a:lnTo>
                  <a:lnTo>
                    <a:pt x="8331" y="379818"/>
                  </a:lnTo>
                  <a:close/>
                </a:path>
                <a:path w="5305425" h="1034414">
                  <a:moveTo>
                    <a:pt x="9359" y="379488"/>
                  </a:moveTo>
                  <a:lnTo>
                    <a:pt x="9131" y="379399"/>
                  </a:lnTo>
                  <a:lnTo>
                    <a:pt x="8331" y="379806"/>
                  </a:lnTo>
                  <a:lnTo>
                    <a:pt x="9359" y="379488"/>
                  </a:lnTo>
                  <a:close/>
                </a:path>
                <a:path w="5305425" h="1034414">
                  <a:moveTo>
                    <a:pt x="9994" y="379285"/>
                  </a:moveTo>
                  <a:lnTo>
                    <a:pt x="9359" y="379488"/>
                  </a:lnTo>
                  <a:lnTo>
                    <a:pt x="9740" y="379641"/>
                  </a:lnTo>
                  <a:lnTo>
                    <a:pt x="9994" y="379285"/>
                  </a:lnTo>
                  <a:close/>
                </a:path>
                <a:path w="5305425" h="1034414">
                  <a:moveTo>
                    <a:pt x="10274" y="379844"/>
                  </a:moveTo>
                  <a:lnTo>
                    <a:pt x="9740" y="379641"/>
                  </a:lnTo>
                  <a:lnTo>
                    <a:pt x="7239" y="383082"/>
                  </a:lnTo>
                  <a:lnTo>
                    <a:pt x="9220" y="382612"/>
                  </a:lnTo>
                  <a:lnTo>
                    <a:pt x="9042" y="381889"/>
                  </a:lnTo>
                  <a:lnTo>
                    <a:pt x="10274" y="379844"/>
                  </a:lnTo>
                  <a:close/>
                </a:path>
                <a:path w="5305425" h="1034414">
                  <a:moveTo>
                    <a:pt x="43103" y="455066"/>
                  </a:moveTo>
                  <a:lnTo>
                    <a:pt x="42900" y="453847"/>
                  </a:lnTo>
                  <a:lnTo>
                    <a:pt x="42087" y="454545"/>
                  </a:lnTo>
                  <a:lnTo>
                    <a:pt x="43103" y="455066"/>
                  </a:lnTo>
                  <a:close/>
                </a:path>
                <a:path w="5305425" h="1034414">
                  <a:moveTo>
                    <a:pt x="44259" y="452704"/>
                  </a:moveTo>
                  <a:lnTo>
                    <a:pt x="42900" y="453796"/>
                  </a:lnTo>
                  <a:lnTo>
                    <a:pt x="44259" y="452704"/>
                  </a:lnTo>
                  <a:close/>
                </a:path>
                <a:path w="5305425" h="1034414">
                  <a:moveTo>
                    <a:pt x="53860" y="469696"/>
                  </a:moveTo>
                  <a:lnTo>
                    <a:pt x="52489" y="469188"/>
                  </a:lnTo>
                  <a:lnTo>
                    <a:pt x="51866" y="469138"/>
                  </a:lnTo>
                  <a:lnTo>
                    <a:pt x="53860" y="469696"/>
                  </a:lnTo>
                  <a:close/>
                </a:path>
                <a:path w="5305425" h="1034414">
                  <a:moveTo>
                    <a:pt x="62941" y="448398"/>
                  </a:moveTo>
                  <a:lnTo>
                    <a:pt x="60744" y="449872"/>
                  </a:lnTo>
                  <a:lnTo>
                    <a:pt x="62382" y="450342"/>
                  </a:lnTo>
                  <a:lnTo>
                    <a:pt x="62941" y="448398"/>
                  </a:lnTo>
                  <a:close/>
                </a:path>
                <a:path w="5305425" h="1034414">
                  <a:moveTo>
                    <a:pt x="129425" y="527519"/>
                  </a:moveTo>
                  <a:lnTo>
                    <a:pt x="128485" y="527621"/>
                  </a:lnTo>
                  <a:lnTo>
                    <a:pt x="126085" y="530745"/>
                  </a:lnTo>
                  <a:lnTo>
                    <a:pt x="127673" y="530567"/>
                  </a:lnTo>
                  <a:lnTo>
                    <a:pt x="129425" y="527519"/>
                  </a:lnTo>
                  <a:close/>
                </a:path>
                <a:path w="5305425" h="1034414">
                  <a:moveTo>
                    <a:pt x="165773" y="552780"/>
                  </a:moveTo>
                  <a:lnTo>
                    <a:pt x="165087" y="552094"/>
                  </a:lnTo>
                  <a:lnTo>
                    <a:pt x="165023" y="550443"/>
                  </a:lnTo>
                  <a:lnTo>
                    <a:pt x="164388" y="550570"/>
                  </a:lnTo>
                  <a:lnTo>
                    <a:pt x="163842" y="552310"/>
                  </a:lnTo>
                  <a:lnTo>
                    <a:pt x="164249" y="553885"/>
                  </a:lnTo>
                  <a:lnTo>
                    <a:pt x="165773" y="552780"/>
                  </a:lnTo>
                  <a:close/>
                </a:path>
                <a:path w="5305425" h="1034414">
                  <a:moveTo>
                    <a:pt x="272808" y="613486"/>
                  </a:moveTo>
                  <a:lnTo>
                    <a:pt x="272199" y="613016"/>
                  </a:lnTo>
                  <a:lnTo>
                    <a:pt x="270967" y="613752"/>
                  </a:lnTo>
                  <a:lnTo>
                    <a:pt x="272808" y="613486"/>
                  </a:lnTo>
                  <a:close/>
                </a:path>
                <a:path w="5305425" h="1034414">
                  <a:moveTo>
                    <a:pt x="4744263" y="543648"/>
                  </a:moveTo>
                  <a:lnTo>
                    <a:pt x="4743894" y="540435"/>
                  </a:lnTo>
                  <a:lnTo>
                    <a:pt x="4743462" y="546214"/>
                  </a:lnTo>
                  <a:lnTo>
                    <a:pt x="4744263" y="543648"/>
                  </a:lnTo>
                  <a:close/>
                </a:path>
                <a:path w="5305425" h="1034414">
                  <a:moveTo>
                    <a:pt x="4748606" y="731761"/>
                  </a:moveTo>
                  <a:lnTo>
                    <a:pt x="4748365" y="734301"/>
                  </a:lnTo>
                  <a:lnTo>
                    <a:pt x="4748542" y="734301"/>
                  </a:lnTo>
                  <a:lnTo>
                    <a:pt x="4748606" y="731761"/>
                  </a:lnTo>
                  <a:close/>
                </a:path>
                <a:path w="5305425" h="1034414">
                  <a:moveTo>
                    <a:pt x="4763490" y="586549"/>
                  </a:moveTo>
                  <a:lnTo>
                    <a:pt x="4762741" y="586473"/>
                  </a:lnTo>
                  <a:lnTo>
                    <a:pt x="4763224" y="587781"/>
                  </a:lnTo>
                  <a:lnTo>
                    <a:pt x="4763490" y="586549"/>
                  </a:lnTo>
                  <a:close/>
                </a:path>
                <a:path w="5305425" h="1034414">
                  <a:moveTo>
                    <a:pt x="4764583" y="571195"/>
                  </a:moveTo>
                  <a:lnTo>
                    <a:pt x="4764341" y="570687"/>
                  </a:lnTo>
                  <a:lnTo>
                    <a:pt x="4764367" y="572452"/>
                  </a:lnTo>
                  <a:lnTo>
                    <a:pt x="4764570" y="571804"/>
                  </a:lnTo>
                  <a:lnTo>
                    <a:pt x="4764583" y="571195"/>
                  </a:lnTo>
                  <a:close/>
                </a:path>
                <a:path w="5305425" h="1034414">
                  <a:moveTo>
                    <a:pt x="4773206" y="743191"/>
                  </a:moveTo>
                  <a:lnTo>
                    <a:pt x="4773155" y="741921"/>
                  </a:lnTo>
                  <a:lnTo>
                    <a:pt x="4773003" y="738111"/>
                  </a:lnTo>
                  <a:lnTo>
                    <a:pt x="4771250" y="743191"/>
                  </a:lnTo>
                  <a:lnTo>
                    <a:pt x="4772304" y="741921"/>
                  </a:lnTo>
                  <a:lnTo>
                    <a:pt x="4773206" y="743191"/>
                  </a:lnTo>
                  <a:close/>
                </a:path>
                <a:path w="5305425" h="1034414">
                  <a:moveTo>
                    <a:pt x="4788090" y="483476"/>
                  </a:moveTo>
                  <a:lnTo>
                    <a:pt x="4787011" y="483831"/>
                  </a:lnTo>
                  <a:lnTo>
                    <a:pt x="4787138" y="486651"/>
                  </a:lnTo>
                  <a:lnTo>
                    <a:pt x="4788090" y="483476"/>
                  </a:lnTo>
                  <a:close/>
                </a:path>
                <a:path w="5305425" h="1034414">
                  <a:moveTo>
                    <a:pt x="4789957" y="482841"/>
                  </a:moveTo>
                  <a:lnTo>
                    <a:pt x="4789055" y="480301"/>
                  </a:lnTo>
                  <a:lnTo>
                    <a:pt x="4788090" y="483476"/>
                  </a:lnTo>
                  <a:lnTo>
                    <a:pt x="4789957" y="482841"/>
                  </a:lnTo>
                  <a:close/>
                </a:path>
                <a:path w="5305425" h="1034414">
                  <a:moveTo>
                    <a:pt x="4790249" y="804151"/>
                  </a:moveTo>
                  <a:lnTo>
                    <a:pt x="4789475" y="802881"/>
                  </a:lnTo>
                  <a:lnTo>
                    <a:pt x="4786731" y="797801"/>
                  </a:lnTo>
                  <a:lnTo>
                    <a:pt x="4785982" y="796417"/>
                  </a:lnTo>
                  <a:lnTo>
                    <a:pt x="4785982" y="797801"/>
                  </a:lnTo>
                  <a:lnTo>
                    <a:pt x="4784433" y="795261"/>
                  </a:lnTo>
                  <a:lnTo>
                    <a:pt x="4785982" y="797801"/>
                  </a:lnTo>
                  <a:lnTo>
                    <a:pt x="4785982" y="796417"/>
                  </a:lnTo>
                  <a:lnTo>
                    <a:pt x="4785360" y="795261"/>
                  </a:lnTo>
                  <a:lnTo>
                    <a:pt x="4786592" y="795261"/>
                  </a:lnTo>
                  <a:lnTo>
                    <a:pt x="4788395" y="796531"/>
                  </a:lnTo>
                  <a:lnTo>
                    <a:pt x="4788332" y="793991"/>
                  </a:lnTo>
                  <a:lnTo>
                    <a:pt x="4786198" y="788911"/>
                  </a:lnTo>
                  <a:lnTo>
                    <a:pt x="4783518" y="782561"/>
                  </a:lnTo>
                  <a:lnTo>
                    <a:pt x="4783074" y="781291"/>
                  </a:lnTo>
                  <a:lnTo>
                    <a:pt x="4782642" y="780021"/>
                  </a:lnTo>
                  <a:lnTo>
                    <a:pt x="4781181" y="775779"/>
                  </a:lnTo>
                  <a:lnTo>
                    <a:pt x="4781181" y="787641"/>
                  </a:lnTo>
                  <a:lnTo>
                    <a:pt x="4780407" y="788911"/>
                  </a:lnTo>
                  <a:lnTo>
                    <a:pt x="4779264" y="788911"/>
                  </a:lnTo>
                  <a:lnTo>
                    <a:pt x="4778819" y="787641"/>
                  </a:lnTo>
                  <a:lnTo>
                    <a:pt x="4779721" y="787641"/>
                  </a:lnTo>
                  <a:lnTo>
                    <a:pt x="4779124" y="783831"/>
                  </a:lnTo>
                  <a:lnTo>
                    <a:pt x="4779213" y="781291"/>
                  </a:lnTo>
                  <a:lnTo>
                    <a:pt x="4779683" y="783831"/>
                  </a:lnTo>
                  <a:lnTo>
                    <a:pt x="4780407" y="785101"/>
                  </a:lnTo>
                  <a:lnTo>
                    <a:pt x="4781181" y="787641"/>
                  </a:lnTo>
                  <a:lnTo>
                    <a:pt x="4781181" y="775779"/>
                  </a:lnTo>
                  <a:lnTo>
                    <a:pt x="4780026" y="772401"/>
                  </a:lnTo>
                  <a:lnTo>
                    <a:pt x="4777562" y="760971"/>
                  </a:lnTo>
                  <a:lnTo>
                    <a:pt x="4775835" y="749541"/>
                  </a:lnTo>
                  <a:lnTo>
                    <a:pt x="4771517" y="744461"/>
                  </a:lnTo>
                  <a:lnTo>
                    <a:pt x="4771250" y="743191"/>
                  </a:lnTo>
                  <a:lnTo>
                    <a:pt x="4769421" y="740651"/>
                  </a:lnTo>
                  <a:lnTo>
                    <a:pt x="4768443" y="738111"/>
                  </a:lnTo>
                  <a:lnTo>
                    <a:pt x="4770132" y="736841"/>
                  </a:lnTo>
                  <a:lnTo>
                    <a:pt x="4771517" y="738111"/>
                  </a:lnTo>
                  <a:lnTo>
                    <a:pt x="4770653" y="736841"/>
                  </a:lnTo>
                  <a:lnTo>
                    <a:pt x="4768951" y="734301"/>
                  </a:lnTo>
                  <a:lnTo>
                    <a:pt x="4767592" y="731354"/>
                  </a:lnTo>
                  <a:lnTo>
                    <a:pt x="4767592" y="785101"/>
                  </a:lnTo>
                  <a:lnTo>
                    <a:pt x="4767389" y="793991"/>
                  </a:lnTo>
                  <a:lnTo>
                    <a:pt x="4766272" y="793991"/>
                  </a:lnTo>
                  <a:lnTo>
                    <a:pt x="4766246" y="795261"/>
                  </a:lnTo>
                  <a:lnTo>
                    <a:pt x="4764087" y="788911"/>
                  </a:lnTo>
                  <a:lnTo>
                    <a:pt x="4762131" y="783145"/>
                  </a:lnTo>
                  <a:lnTo>
                    <a:pt x="4767592" y="785101"/>
                  </a:lnTo>
                  <a:lnTo>
                    <a:pt x="4767592" y="731354"/>
                  </a:lnTo>
                  <a:lnTo>
                    <a:pt x="4766030" y="727951"/>
                  </a:lnTo>
                  <a:lnTo>
                    <a:pt x="4764100" y="720331"/>
                  </a:lnTo>
                  <a:lnTo>
                    <a:pt x="4761916" y="713981"/>
                  </a:lnTo>
                  <a:lnTo>
                    <a:pt x="4760900" y="706361"/>
                  </a:lnTo>
                  <a:lnTo>
                    <a:pt x="4761827" y="701281"/>
                  </a:lnTo>
                  <a:lnTo>
                    <a:pt x="4763020" y="702551"/>
                  </a:lnTo>
                  <a:lnTo>
                    <a:pt x="4763046" y="701281"/>
                  </a:lnTo>
                  <a:lnTo>
                    <a:pt x="4763147" y="694931"/>
                  </a:lnTo>
                  <a:lnTo>
                    <a:pt x="4755235" y="694931"/>
                  </a:lnTo>
                  <a:lnTo>
                    <a:pt x="4757407" y="686041"/>
                  </a:lnTo>
                  <a:lnTo>
                    <a:pt x="4758093" y="688581"/>
                  </a:lnTo>
                  <a:lnTo>
                    <a:pt x="4757915" y="686041"/>
                  </a:lnTo>
                  <a:lnTo>
                    <a:pt x="4757661" y="682231"/>
                  </a:lnTo>
                  <a:lnTo>
                    <a:pt x="4737252" y="682231"/>
                  </a:lnTo>
                  <a:lnTo>
                    <a:pt x="4735271" y="682231"/>
                  </a:lnTo>
                  <a:lnTo>
                    <a:pt x="4734953" y="682231"/>
                  </a:lnTo>
                  <a:lnTo>
                    <a:pt x="4735055" y="686041"/>
                  </a:lnTo>
                  <a:lnTo>
                    <a:pt x="4735538" y="693661"/>
                  </a:lnTo>
                  <a:lnTo>
                    <a:pt x="4737087" y="700011"/>
                  </a:lnTo>
                  <a:lnTo>
                    <a:pt x="4740376" y="700011"/>
                  </a:lnTo>
                  <a:lnTo>
                    <a:pt x="4736604" y="701281"/>
                  </a:lnTo>
                  <a:lnTo>
                    <a:pt x="4741684" y="713981"/>
                  </a:lnTo>
                  <a:lnTo>
                    <a:pt x="4744961" y="720331"/>
                  </a:lnTo>
                  <a:lnTo>
                    <a:pt x="4741888" y="720331"/>
                  </a:lnTo>
                  <a:lnTo>
                    <a:pt x="4746701" y="725411"/>
                  </a:lnTo>
                  <a:lnTo>
                    <a:pt x="4747730" y="725411"/>
                  </a:lnTo>
                  <a:lnTo>
                    <a:pt x="4750333" y="733031"/>
                  </a:lnTo>
                  <a:lnTo>
                    <a:pt x="4750333" y="734301"/>
                  </a:lnTo>
                  <a:lnTo>
                    <a:pt x="4748542" y="734301"/>
                  </a:lnTo>
                  <a:lnTo>
                    <a:pt x="4748428" y="739381"/>
                  </a:lnTo>
                  <a:lnTo>
                    <a:pt x="4752441" y="736841"/>
                  </a:lnTo>
                  <a:lnTo>
                    <a:pt x="4752759" y="744461"/>
                  </a:lnTo>
                  <a:lnTo>
                    <a:pt x="4750244" y="741921"/>
                  </a:lnTo>
                  <a:lnTo>
                    <a:pt x="4751629" y="748271"/>
                  </a:lnTo>
                  <a:lnTo>
                    <a:pt x="4752479" y="748271"/>
                  </a:lnTo>
                  <a:lnTo>
                    <a:pt x="4755451" y="750811"/>
                  </a:lnTo>
                  <a:lnTo>
                    <a:pt x="4757471" y="754621"/>
                  </a:lnTo>
                  <a:lnTo>
                    <a:pt x="4758271" y="763511"/>
                  </a:lnTo>
                  <a:lnTo>
                    <a:pt x="4755959" y="764781"/>
                  </a:lnTo>
                  <a:lnTo>
                    <a:pt x="4757763" y="764781"/>
                  </a:lnTo>
                  <a:lnTo>
                    <a:pt x="4760861" y="767321"/>
                  </a:lnTo>
                  <a:lnTo>
                    <a:pt x="4761255" y="772401"/>
                  </a:lnTo>
                  <a:lnTo>
                    <a:pt x="4760468" y="772401"/>
                  </a:lnTo>
                  <a:lnTo>
                    <a:pt x="4758969" y="771131"/>
                  </a:lnTo>
                  <a:lnTo>
                    <a:pt x="4760303" y="781291"/>
                  </a:lnTo>
                  <a:lnTo>
                    <a:pt x="4758931" y="781291"/>
                  </a:lnTo>
                  <a:lnTo>
                    <a:pt x="4760900" y="788911"/>
                  </a:lnTo>
                  <a:lnTo>
                    <a:pt x="4755464" y="783831"/>
                  </a:lnTo>
                  <a:lnTo>
                    <a:pt x="4759287" y="788911"/>
                  </a:lnTo>
                  <a:lnTo>
                    <a:pt x="4766742" y="796531"/>
                  </a:lnTo>
                  <a:lnTo>
                    <a:pt x="4768393" y="804151"/>
                  </a:lnTo>
                  <a:lnTo>
                    <a:pt x="4790249" y="804151"/>
                  </a:lnTo>
                  <a:close/>
                </a:path>
                <a:path w="5305425" h="1034414">
                  <a:moveTo>
                    <a:pt x="4804156" y="830427"/>
                  </a:moveTo>
                  <a:lnTo>
                    <a:pt x="4802556" y="829551"/>
                  </a:lnTo>
                  <a:lnTo>
                    <a:pt x="4803254" y="831621"/>
                  </a:lnTo>
                  <a:lnTo>
                    <a:pt x="4804156" y="830427"/>
                  </a:lnTo>
                  <a:close/>
                </a:path>
                <a:path w="5305425" h="1034414">
                  <a:moveTo>
                    <a:pt x="4807483" y="835901"/>
                  </a:moveTo>
                  <a:lnTo>
                    <a:pt x="4807191" y="834631"/>
                  </a:lnTo>
                  <a:lnTo>
                    <a:pt x="4806759" y="827011"/>
                  </a:lnTo>
                  <a:lnTo>
                    <a:pt x="4804156" y="830427"/>
                  </a:lnTo>
                  <a:lnTo>
                    <a:pt x="4804854" y="830821"/>
                  </a:lnTo>
                  <a:lnTo>
                    <a:pt x="4807483" y="835901"/>
                  </a:lnTo>
                  <a:close/>
                </a:path>
                <a:path w="5305425" h="1034414">
                  <a:moveTo>
                    <a:pt x="4841125" y="892403"/>
                  </a:moveTo>
                  <a:lnTo>
                    <a:pt x="4840363" y="890511"/>
                  </a:lnTo>
                  <a:lnTo>
                    <a:pt x="4840097" y="891654"/>
                  </a:lnTo>
                  <a:lnTo>
                    <a:pt x="4841125" y="892403"/>
                  </a:lnTo>
                  <a:close/>
                </a:path>
                <a:path w="5305425" h="1034414">
                  <a:moveTo>
                    <a:pt x="4845545" y="895591"/>
                  </a:moveTo>
                  <a:lnTo>
                    <a:pt x="4841125" y="892403"/>
                  </a:lnTo>
                  <a:lnTo>
                    <a:pt x="4843450" y="898131"/>
                  </a:lnTo>
                  <a:lnTo>
                    <a:pt x="4845545" y="895591"/>
                  </a:lnTo>
                  <a:close/>
                </a:path>
                <a:path w="5305425" h="1034414">
                  <a:moveTo>
                    <a:pt x="4847260" y="896861"/>
                  </a:moveTo>
                  <a:lnTo>
                    <a:pt x="4847094" y="896861"/>
                  </a:lnTo>
                  <a:lnTo>
                    <a:pt x="4847056" y="897496"/>
                  </a:lnTo>
                  <a:lnTo>
                    <a:pt x="4847260" y="896861"/>
                  </a:lnTo>
                  <a:close/>
                </a:path>
                <a:path w="5305425" h="1034414">
                  <a:moveTo>
                    <a:pt x="4853457" y="899426"/>
                  </a:moveTo>
                  <a:lnTo>
                    <a:pt x="4847907" y="892987"/>
                  </a:lnTo>
                  <a:lnTo>
                    <a:pt x="4847933" y="894308"/>
                  </a:lnTo>
                  <a:lnTo>
                    <a:pt x="4847653" y="895388"/>
                  </a:lnTo>
                  <a:lnTo>
                    <a:pt x="4847260" y="896366"/>
                  </a:lnTo>
                  <a:lnTo>
                    <a:pt x="4848428" y="894473"/>
                  </a:lnTo>
                  <a:lnTo>
                    <a:pt x="4853457" y="899426"/>
                  </a:lnTo>
                  <a:close/>
                </a:path>
                <a:path w="5305425" h="1034414">
                  <a:moveTo>
                    <a:pt x="4854206" y="929881"/>
                  </a:moveTo>
                  <a:lnTo>
                    <a:pt x="4853444" y="928458"/>
                  </a:lnTo>
                  <a:lnTo>
                    <a:pt x="4853483" y="928611"/>
                  </a:lnTo>
                  <a:lnTo>
                    <a:pt x="4854206" y="929881"/>
                  </a:lnTo>
                  <a:close/>
                </a:path>
                <a:path w="5305425" h="1034414">
                  <a:moveTo>
                    <a:pt x="4881169" y="926376"/>
                  </a:moveTo>
                  <a:lnTo>
                    <a:pt x="4880495" y="926071"/>
                  </a:lnTo>
                  <a:lnTo>
                    <a:pt x="4881156" y="928065"/>
                  </a:lnTo>
                  <a:lnTo>
                    <a:pt x="4881169" y="926376"/>
                  </a:lnTo>
                  <a:close/>
                </a:path>
                <a:path w="5305425" h="1034414">
                  <a:moveTo>
                    <a:pt x="4886185" y="928611"/>
                  </a:moveTo>
                  <a:lnTo>
                    <a:pt x="4881181" y="923531"/>
                  </a:lnTo>
                  <a:lnTo>
                    <a:pt x="4881169" y="926376"/>
                  </a:lnTo>
                  <a:lnTo>
                    <a:pt x="4886185" y="928611"/>
                  </a:lnTo>
                  <a:close/>
                </a:path>
                <a:path w="5305425" h="1034414">
                  <a:moveTo>
                    <a:pt x="4898529" y="304253"/>
                  </a:moveTo>
                  <a:lnTo>
                    <a:pt x="4898187" y="302768"/>
                  </a:lnTo>
                  <a:lnTo>
                    <a:pt x="4898250" y="303606"/>
                  </a:lnTo>
                  <a:lnTo>
                    <a:pt x="4898479" y="304507"/>
                  </a:lnTo>
                  <a:lnTo>
                    <a:pt x="4898491" y="304380"/>
                  </a:lnTo>
                  <a:lnTo>
                    <a:pt x="4898529" y="304253"/>
                  </a:lnTo>
                  <a:close/>
                </a:path>
                <a:path w="5305425" h="1034414">
                  <a:moveTo>
                    <a:pt x="4899634" y="325361"/>
                  </a:moveTo>
                  <a:lnTo>
                    <a:pt x="4899457" y="321894"/>
                  </a:lnTo>
                  <a:lnTo>
                    <a:pt x="4899114" y="322821"/>
                  </a:lnTo>
                  <a:lnTo>
                    <a:pt x="4899634" y="325361"/>
                  </a:lnTo>
                  <a:close/>
                </a:path>
                <a:path w="5305425" h="1034414">
                  <a:moveTo>
                    <a:pt x="4899787" y="301231"/>
                  </a:moveTo>
                  <a:lnTo>
                    <a:pt x="4899406" y="299961"/>
                  </a:lnTo>
                  <a:lnTo>
                    <a:pt x="4899787" y="301459"/>
                  </a:lnTo>
                  <a:lnTo>
                    <a:pt x="4899787" y="301231"/>
                  </a:lnTo>
                  <a:close/>
                </a:path>
                <a:path w="5305425" h="1034414">
                  <a:moveTo>
                    <a:pt x="4899914" y="320700"/>
                  </a:moveTo>
                  <a:lnTo>
                    <a:pt x="4899380" y="320281"/>
                  </a:lnTo>
                  <a:lnTo>
                    <a:pt x="4899457" y="321894"/>
                  </a:lnTo>
                  <a:lnTo>
                    <a:pt x="4899914" y="320700"/>
                  </a:lnTo>
                  <a:close/>
                </a:path>
                <a:path w="5305425" h="1034414">
                  <a:moveTo>
                    <a:pt x="4908410" y="341122"/>
                  </a:moveTo>
                  <a:lnTo>
                    <a:pt x="4908321" y="338061"/>
                  </a:lnTo>
                  <a:lnTo>
                    <a:pt x="4907902" y="340601"/>
                  </a:lnTo>
                  <a:lnTo>
                    <a:pt x="4908410" y="341122"/>
                  </a:lnTo>
                  <a:close/>
                </a:path>
                <a:path w="5305425" h="1034414">
                  <a:moveTo>
                    <a:pt x="4909045" y="341757"/>
                  </a:moveTo>
                  <a:lnTo>
                    <a:pt x="4908410" y="341122"/>
                  </a:lnTo>
                  <a:lnTo>
                    <a:pt x="4908435" y="341922"/>
                  </a:lnTo>
                  <a:lnTo>
                    <a:pt x="4909045" y="341757"/>
                  </a:lnTo>
                  <a:close/>
                </a:path>
                <a:path w="5305425" h="1034414">
                  <a:moveTo>
                    <a:pt x="4909540" y="247916"/>
                  </a:moveTo>
                  <a:lnTo>
                    <a:pt x="4909058" y="248500"/>
                  </a:lnTo>
                  <a:lnTo>
                    <a:pt x="4908702" y="249123"/>
                  </a:lnTo>
                  <a:lnTo>
                    <a:pt x="4908867" y="249580"/>
                  </a:lnTo>
                  <a:lnTo>
                    <a:pt x="4909109" y="248983"/>
                  </a:lnTo>
                  <a:lnTo>
                    <a:pt x="4909540" y="247916"/>
                  </a:lnTo>
                  <a:close/>
                </a:path>
                <a:path w="5305425" h="1034414">
                  <a:moveTo>
                    <a:pt x="4910912" y="371081"/>
                  </a:moveTo>
                  <a:lnTo>
                    <a:pt x="4910569" y="370497"/>
                  </a:lnTo>
                  <a:lnTo>
                    <a:pt x="4910036" y="369811"/>
                  </a:lnTo>
                  <a:lnTo>
                    <a:pt x="4910671" y="371144"/>
                  </a:lnTo>
                  <a:lnTo>
                    <a:pt x="4910912" y="371081"/>
                  </a:lnTo>
                  <a:close/>
                </a:path>
                <a:path w="5305425" h="1034414">
                  <a:moveTo>
                    <a:pt x="4914824" y="369722"/>
                  </a:moveTo>
                  <a:lnTo>
                    <a:pt x="4914468" y="369290"/>
                  </a:lnTo>
                  <a:lnTo>
                    <a:pt x="4914163" y="369811"/>
                  </a:lnTo>
                  <a:lnTo>
                    <a:pt x="4914785" y="369811"/>
                  </a:lnTo>
                  <a:close/>
                </a:path>
                <a:path w="5305425" h="1034414">
                  <a:moveTo>
                    <a:pt x="4915268" y="230111"/>
                  </a:moveTo>
                  <a:lnTo>
                    <a:pt x="4915255" y="229958"/>
                  </a:lnTo>
                  <a:lnTo>
                    <a:pt x="4913998" y="227571"/>
                  </a:lnTo>
                  <a:lnTo>
                    <a:pt x="4913528" y="232651"/>
                  </a:lnTo>
                  <a:lnTo>
                    <a:pt x="4915268" y="230111"/>
                  </a:lnTo>
                  <a:close/>
                </a:path>
                <a:path w="5305425" h="1034414">
                  <a:moveTo>
                    <a:pt x="4915649" y="382511"/>
                  </a:moveTo>
                  <a:lnTo>
                    <a:pt x="4913477" y="378701"/>
                  </a:lnTo>
                  <a:lnTo>
                    <a:pt x="4913071" y="377431"/>
                  </a:lnTo>
                  <a:lnTo>
                    <a:pt x="4911852" y="373621"/>
                  </a:lnTo>
                  <a:lnTo>
                    <a:pt x="4910671" y="371144"/>
                  </a:lnTo>
                  <a:lnTo>
                    <a:pt x="4906162" y="372351"/>
                  </a:lnTo>
                  <a:lnTo>
                    <a:pt x="4910518" y="381241"/>
                  </a:lnTo>
                  <a:lnTo>
                    <a:pt x="4911877" y="377990"/>
                  </a:lnTo>
                  <a:lnTo>
                    <a:pt x="4915649" y="382511"/>
                  </a:lnTo>
                  <a:close/>
                </a:path>
                <a:path w="5305425" h="1034414">
                  <a:moveTo>
                    <a:pt x="4918786" y="963510"/>
                  </a:moveTo>
                  <a:lnTo>
                    <a:pt x="4918570" y="962901"/>
                  </a:lnTo>
                  <a:lnTo>
                    <a:pt x="4917833" y="962901"/>
                  </a:lnTo>
                  <a:lnTo>
                    <a:pt x="4918253" y="963358"/>
                  </a:lnTo>
                  <a:lnTo>
                    <a:pt x="4918786" y="963510"/>
                  </a:lnTo>
                  <a:close/>
                </a:path>
                <a:path w="5305425" h="1034414">
                  <a:moveTo>
                    <a:pt x="4922990" y="284721"/>
                  </a:moveTo>
                  <a:lnTo>
                    <a:pt x="4922863" y="285991"/>
                  </a:lnTo>
                  <a:lnTo>
                    <a:pt x="4922990" y="284721"/>
                  </a:lnTo>
                  <a:close/>
                </a:path>
                <a:path w="5305425" h="1034414">
                  <a:moveTo>
                    <a:pt x="4924349" y="330441"/>
                  </a:moveTo>
                  <a:lnTo>
                    <a:pt x="4923993" y="330441"/>
                  </a:lnTo>
                  <a:lnTo>
                    <a:pt x="4924095" y="330796"/>
                  </a:lnTo>
                  <a:lnTo>
                    <a:pt x="4924349" y="330441"/>
                  </a:lnTo>
                  <a:close/>
                </a:path>
                <a:path w="5305425" h="1034414">
                  <a:moveTo>
                    <a:pt x="4925606" y="327901"/>
                  </a:moveTo>
                  <a:lnTo>
                    <a:pt x="4923548" y="327901"/>
                  </a:lnTo>
                  <a:lnTo>
                    <a:pt x="4923777" y="329171"/>
                  </a:lnTo>
                  <a:lnTo>
                    <a:pt x="4924044" y="329171"/>
                  </a:lnTo>
                  <a:lnTo>
                    <a:pt x="4924349" y="330441"/>
                  </a:lnTo>
                  <a:lnTo>
                    <a:pt x="4925085" y="331711"/>
                  </a:lnTo>
                  <a:lnTo>
                    <a:pt x="4925606" y="332981"/>
                  </a:lnTo>
                  <a:lnTo>
                    <a:pt x="4925098" y="330441"/>
                  </a:lnTo>
                  <a:lnTo>
                    <a:pt x="4925606" y="327901"/>
                  </a:lnTo>
                  <a:close/>
                </a:path>
                <a:path w="5305425" h="1034414">
                  <a:moveTo>
                    <a:pt x="4926736" y="335800"/>
                  </a:moveTo>
                  <a:lnTo>
                    <a:pt x="4926317" y="334276"/>
                  </a:lnTo>
                  <a:lnTo>
                    <a:pt x="4925619" y="332625"/>
                  </a:lnTo>
                  <a:lnTo>
                    <a:pt x="4925682" y="332955"/>
                  </a:lnTo>
                  <a:lnTo>
                    <a:pt x="4925758" y="333286"/>
                  </a:lnTo>
                  <a:lnTo>
                    <a:pt x="4925873" y="333578"/>
                  </a:lnTo>
                  <a:lnTo>
                    <a:pt x="4926736" y="335800"/>
                  </a:lnTo>
                  <a:close/>
                </a:path>
                <a:path w="5305425" h="1034414">
                  <a:moveTo>
                    <a:pt x="4932032" y="426300"/>
                  </a:moveTo>
                  <a:lnTo>
                    <a:pt x="4931791" y="426478"/>
                  </a:lnTo>
                  <a:lnTo>
                    <a:pt x="4931613" y="426910"/>
                  </a:lnTo>
                  <a:lnTo>
                    <a:pt x="4931549" y="428066"/>
                  </a:lnTo>
                  <a:lnTo>
                    <a:pt x="4931880" y="427583"/>
                  </a:lnTo>
                  <a:lnTo>
                    <a:pt x="4931969" y="426935"/>
                  </a:lnTo>
                  <a:lnTo>
                    <a:pt x="4932032" y="426300"/>
                  </a:lnTo>
                  <a:close/>
                </a:path>
                <a:path w="5305425" h="1034414">
                  <a:moveTo>
                    <a:pt x="4936718" y="215912"/>
                  </a:moveTo>
                  <a:lnTo>
                    <a:pt x="4935893" y="217525"/>
                  </a:lnTo>
                  <a:lnTo>
                    <a:pt x="4934826" y="219417"/>
                  </a:lnTo>
                  <a:lnTo>
                    <a:pt x="4934585" y="221272"/>
                  </a:lnTo>
                  <a:lnTo>
                    <a:pt x="4935944" y="219417"/>
                  </a:lnTo>
                  <a:lnTo>
                    <a:pt x="4936490" y="217665"/>
                  </a:lnTo>
                  <a:lnTo>
                    <a:pt x="4936718" y="215912"/>
                  </a:lnTo>
                  <a:close/>
                </a:path>
                <a:path w="5305425" h="1034414">
                  <a:moveTo>
                    <a:pt x="4937061" y="173558"/>
                  </a:moveTo>
                  <a:lnTo>
                    <a:pt x="4936223" y="175577"/>
                  </a:lnTo>
                  <a:lnTo>
                    <a:pt x="4935436" y="177609"/>
                  </a:lnTo>
                  <a:lnTo>
                    <a:pt x="4934750" y="179705"/>
                  </a:lnTo>
                  <a:lnTo>
                    <a:pt x="4935867" y="176682"/>
                  </a:lnTo>
                  <a:lnTo>
                    <a:pt x="4936541" y="175221"/>
                  </a:lnTo>
                  <a:lnTo>
                    <a:pt x="4937061" y="173558"/>
                  </a:lnTo>
                  <a:close/>
                </a:path>
                <a:path w="5305425" h="1034414">
                  <a:moveTo>
                    <a:pt x="4937417" y="180924"/>
                  </a:moveTo>
                  <a:lnTo>
                    <a:pt x="4932870" y="185661"/>
                  </a:lnTo>
                  <a:lnTo>
                    <a:pt x="4933226" y="190576"/>
                  </a:lnTo>
                  <a:lnTo>
                    <a:pt x="4937417" y="180924"/>
                  </a:lnTo>
                  <a:close/>
                </a:path>
                <a:path w="5305425" h="1034414">
                  <a:moveTo>
                    <a:pt x="4938242" y="180060"/>
                  </a:moveTo>
                  <a:lnTo>
                    <a:pt x="4938103" y="179311"/>
                  </a:lnTo>
                  <a:lnTo>
                    <a:pt x="4937417" y="180924"/>
                  </a:lnTo>
                  <a:lnTo>
                    <a:pt x="4938242" y="180060"/>
                  </a:lnTo>
                  <a:close/>
                </a:path>
                <a:path w="5305425" h="1034414">
                  <a:moveTo>
                    <a:pt x="4940427" y="389242"/>
                  </a:moveTo>
                  <a:lnTo>
                    <a:pt x="4939919" y="385051"/>
                  </a:lnTo>
                  <a:lnTo>
                    <a:pt x="4937785" y="385648"/>
                  </a:lnTo>
                  <a:lnTo>
                    <a:pt x="4940427" y="389242"/>
                  </a:lnTo>
                  <a:close/>
                </a:path>
                <a:path w="5305425" h="1034414">
                  <a:moveTo>
                    <a:pt x="4958169" y="986866"/>
                  </a:moveTo>
                  <a:lnTo>
                    <a:pt x="4957813" y="986637"/>
                  </a:lnTo>
                  <a:lnTo>
                    <a:pt x="4957661" y="986790"/>
                  </a:lnTo>
                  <a:lnTo>
                    <a:pt x="4957648" y="986942"/>
                  </a:lnTo>
                  <a:lnTo>
                    <a:pt x="4957546" y="987082"/>
                  </a:lnTo>
                  <a:lnTo>
                    <a:pt x="4957978" y="987005"/>
                  </a:lnTo>
                  <a:lnTo>
                    <a:pt x="4958169" y="986866"/>
                  </a:lnTo>
                  <a:close/>
                </a:path>
                <a:path w="5305425" h="1034414">
                  <a:moveTo>
                    <a:pt x="4961293" y="351205"/>
                  </a:moveTo>
                  <a:lnTo>
                    <a:pt x="4960963" y="351002"/>
                  </a:lnTo>
                  <a:lnTo>
                    <a:pt x="4960759" y="350888"/>
                  </a:lnTo>
                  <a:lnTo>
                    <a:pt x="4960505" y="350761"/>
                  </a:lnTo>
                  <a:lnTo>
                    <a:pt x="4961293" y="351205"/>
                  </a:lnTo>
                  <a:close/>
                </a:path>
                <a:path w="5305425" h="1034414">
                  <a:moveTo>
                    <a:pt x="4964061" y="467283"/>
                  </a:moveTo>
                  <a:lnTo>
                    <a:pt x="4963401" y="466178"/>
                  </a:lnTo>
                  <a:lnTo>
                    <a:pt x="4964011" y="467588"/>
                  </a:lnTo>
                  <a:lnTo>
                    <a:pt x="4964061" y="467283"/>
                  </a:lnTo>
                  <a:close/>
                </a:path>
                <a:path w="5305425" h="1034414">
                  <a:moveTo>
                    <a:pt x="4969434" y="348399"/>
                  </a:moveTo>
                  <a:lnTo>
                    <a:pt x="4962639" y="344728"/>
                  </a:lnTo>
                  <a:lnTo>
                    <a:pt x="4963350" y="346646"/>
                  </a:lnTo>
                  <a:lnTo>
                    <a:pt x="4960480" y="347421"/>
                  </a:lnTo>
                  <a:lnTo>
                    <a:pt x="4958156" y="348361"/>
                  </a:lnTo>
                  <a:lnTo>
                    <a:pt x="4960480" y="350723"/>
                  </a:lnTo>
                  <a:lnTo>
                    <a:pt x="4959896" y="349250"/>
                  </a:lnTo>
                  <a:lnTo>
                    <a:pt x="4969434" y="348399"/>
                  </a:lnTo>
                  <a:close/>
                </a:path>
                <a:path w="5305425" h="1034414">
                  <a:moveTo>
                    <a:pt x="4971669" y="1016241"/>
                  </a:moveTo>
                  <a:lnTo>
                    <a:pt x="4971377" y="1016241"/>
                  </a:lnTo>
                  <a:lnTo>
                    <a:pt x="4970754" y="1017511"/>
                  </a:lnTo>
                  <a:lnTo>
                    <a:pt x="4971669" y="1016241"/>
                  </a:lnTo>
                  <a:close/>
                </a:path>
                <a:path w="5305425" h="1034414">
                  <a:moveTo>
                    <a:pt x="4976279" y="125145"/>
                  </a:moveTo>
                  <a:lnTo>
                    <a:pt x="4975644" y="124345"/>
                  </a:lnTo>
                  <a:lnTo>
                    <a:pt x="4973345" y="127469"/>
                  </a:lnTo>
                  <a:lnTo>
                    <a:pt x="4976279" y="125145"/>
                  </a:lnTo>
                  <a:close/>
                </a:path>
                <a:path w="5305425" h="1034414">
                  <a:moveTo>
                    <a:pt x="4977320" y="126479"/>
                  </a:moveTo>
                  <a:lnTo>
                    <a:pt x="4976393" y="125056"/>
                  </a:lnTo>
                  <a:lnTo>
                    <a:pt x="4977320" y="126479"/>
                  </a:lnTo>
                  <a:close/>
                </a:path>
                <a:path w="5305425" h="1034414">
                  <a:moveTo>
                    <a:pt x="4978819" y="1001001"/>
                  </a:moveTo>
                  <a:lnTo>
                    <a:pt x="4977066" y="999731"/>
                  </a:lnTo>
                  <a:lnTo>
                    <a:pt x="4975898" y="999731"/>
                  </a:lnTo>
                  <a:lnTo>
                    <a:pt x="4975885" y="1000086"/>
                  </a:lnTo>
                  <a:lnTo>
                    <a:pt x="4978819" y="1001001"/>
                  </a:lnTo>
                  <a:close/>
                </a:path>
                <a:path w="5305425" h="1034414">
                  <a:moveTo>
                    <a:pt x="4982057" y="452247"/>
                  </a:moveTo>
                  <a:lnTo>
                    <a:pt x="4981562" y="451599"/>
                  </a:lnTo>
                  <a:lnTo>
                    <a:pt x="4982057" y="452247"/>
                  </a:lnTo>
                  <a:close/>
                </a:path>
                <a:path w="5305425" h="1034414">
                  <a:moveTo>
                    <a:pt x="4985740" y="1007351"/>
                  </a:moveTo>
                  <a:lnTo>
                    <a:pt x="4985270" y="1006906"/>
                  </a:lnTo>
                  <a:lnTo>
                    <a:pt x="4985258" y="1007351"/>
                  </a:lnTo>
                  <a:lnTo>
                    <a:pt x="4985740" y="1007351"/>
                  </a:lnTo>
                  <a:close/>
                </a:path>
                <a:path w="5305425" h="1034414">
                  <a:moveTo>
                    <a:pt x="4986642" y="457911"/>
                  </a:moveTo>
                  <a:lnTo>
                    <a:pt x="4985321" y="456361"/>
                  </a:lnTo>
                  <a:lnTo>
                    <a:pt x="4983823" y="454139"/>
                  </a:lnTo>
                  <a:lnTo>
                    <a:pt x="4982057" y="452247"/>
                  </a:lnTo>
                  <a:lnTo>
                    <a:pt x="4983594" y="454113"/>
                  </a:lnTo>
                  <a:lnTo>
                    <a:pt x="4984966" y="456171"/>
                  </a:lnTo>
                  <a:lnTo>
                    <a:pt x="4986642" y="457911"/>
                  </a:lnTo>
                  <a:close/>
                </a:path>
                <a:path w="5305425" h="1034414">
                  <a:moveTo>
                    <a:pt x="4989982" y="1006081"/>
                  </a:moveTo>
                  <a:lnTo>
                    <a:pt x="4985880" y="1002271"/>
                  </a:lnTo>
                  <a:lnTo>
                    <a:pt x="4981727" y="1003541"/>
                  </a:lnTo>
                  <a:lnTo>
                    <a:pt x="4985270" y="1006906"/>
                  </a:lnTo>
                  <a:lnTo>
                    <a:pt x="4985283" y="1006081"/>
                  </a:lnTo>
                  <a:lnTo>
                    <a:pt x="4989982" y="1006081"/>
                  </a:lnTo>
                  <a:close/>
                </a:path>
                <a:path w="5305425" h="1034414">
                  <a:moveTo>
                    <a:pt x="4993652" y="493712"/>
                  </a:moveTo>
                  <a:lnTo>
                    <a:pt x="4991227" y="492531"/>
                  </a:lnTo>
                  <a:lnTo>
                    <a:pt x="4988420" y="495185"/>
                  </a:lnTo>
                  <a:lnTo>
                    <a:pt x="4992598" y="497014"/>
                  </a:lnTo>
                  <a:lnTo>
                    <a:pt x="4993652" y="493712"/>
                  </a:lnTo>
                  <a:close/>
                </a:path>
                <a:path w="5305425" h="1034414">
                  <a:moveTo>
                    <a:pt x="4997234" y="388048"/>
                  </a:moveTo>
                  <a:lnTo>
                    <a:pt x="4996434" y="387591"/>
                  </a:lnTo>
                  <a:lnTo>
                    <a:pt x="4997145" y="388340"/>
                  </a:lnTo>
                  <a:lnTo>
                    <a:pt x="4997234" y="388048"/>
                  </a:lnTo>
                  <a:close/>
                </a:path>
                <a:path w="5305425" h="1034414">
                  <a:moveTo>
                    <a:pt x="4998834" y="390131"/>
                  </a:moveTo>
                  <a:lnTo>
                    <a:pt x="4997145" y="388340"/>
                  </a:lnTo>
                  <a:lnTo>
                    <a:pt x="4996650" y="390131"/>
                  </a:lnTo>
                  <a:lnTo>
                    <a:pt x="4998275" y="391401"/>
                  </a:lnTo>
                  <a:lnTo>
                    <a:pt x="4998834" y="390131"/>
                  </a:lnTo>
                  <a:close/>
                </a:path>
                <a:path w="5305425" h="1034414">
                  <a:moveTo>
                    <a:pt x="5004320" y="1013701"/>
                  </a:moveTo>
                  <a:lnTo>
                    <a:pt x="5001819" y="1009891"/>
                  </a:lnTo>
                  <a:lnTo>
                    <a:pt x="4998885" y="1011161"/>
                  </a:lnTo>
                  <a:lnTo>
                    <a:pt x="4998288" y="1011161"/>
                  </a:lnTo>
                  <a:lnTo>
                    <a:pt x="5004320" y="1013701"/>
                  </a:lnTo>
                  <a:close/>
                </a:path>
                <a:path w="5305425" h="1034414">
                  <a:moveTo>
                    <a:pt x="5005806" y="476313"/>
                  </a:moveTo>
                  <a:lnTo>
                    <a:pt x="5002822" y="472135"/>
                  </a:lnTo>
                  <a:lnTo>
                    <a:pt x="5003165" y="473760"/>
                  </a:lnTo>
                  <a:lnTo>
                    <a:pt x="5003851" y="475132"/>
                  </a:lnTo>
                  <a:lnTo>
                    <a:pt x="5004701" y="476364"/>
                  </a:lnTo>
                  <a:lnTo>
                    <a:pt x="5005070" y="476377"/>
                  </a:lnTo>
                  <a:lnTo>
                    <a:pt x="5005451" y="476440"/>
                  </a:lnTo>
                  <a:lnTo>
                    <a:pt x="5005806" y="476313"/>
                  </a:lnTo>
                  <a:close/>
                </a:path>
                <a:path w="5305425" h="1034414">
                  <a:moveTo>
                    <a:pt x="5016817" y="1021321"/>
                  </a:moveTo>
                  <a:lnTo>
                    <a:pt x="5007927" y="1013701"/>
                  </a:lnTo>
                  <a:lnTo>
                    <a:pt x="5004320" y="1013701"/>
                  </a:lnTo>
                  <a:lnTo>
                    <a:pt x="4999634" y="1013701"/>
                  </a:lnTo>
                  <a:lnTo>
                    <a:pt x="4998288" y="1011161"/>
                  </a:lnTo>
                  <a:lnTo>
                    <a:pt x="4995926" y="1011161"/>
                  </a:lnTo>
                  <a:lnTo>
                    <a:pt x="4995888" y="1009891"/>
                  </a:lnTo>
                  <a:lnTo>
                    <a:pt x="4995278" y="1008621"/>
                  </a:lnTo>
                  <a:lnTo>
                    <a:pt x="4994097" y="1007351"/>
                  </a:lnTo>
                  <a:lnTo>
                    <a:pt x="4985740" y="1007351"/>
                  </a:lnTo>
                  <a:lnTo>
                    <a:pt x="4987074" y="1008621"/>
                  </a:lnTo>
                  <a:lnTo>
                    <a:pt x="4981118" y="1007351"/>
                  </a:lnTo>
                  <a:lnTo>
                    <a:pt x="4978768" y="1003541"/>
                  </a:lnTo>
                  <a:lnTo>
                    <a:pt x="4980521" y="1002271"/>
                  </a:lnTo>
                  <a:lnTo>
                    <a:pt x="4975834" y="1002271"/>
                  </a:lnTo>
                  <a:lnTo>
                    <a:pt x="4975885" y="1000086"/>
                  </a:lnTo>
                  <a:lnTo>
                    <a:pt x="4974755" y="999731"/>
                  </a:lnTo>
                  <a:lnTo>
                    <a:pt x="4971300" y="997191"/>
                  </a:lnTo>
                  <a:lnTo>
                    <a:pt x="4969573" y="995921"/>
                  </a:lnTo>
                  <a:lnTo>
                    <a:pt x="4966576" y="997191"/>
                  </a:lnTo>
                  <a:lnTo>
                    <a:pt x="4964455" y="993381"/>
                  </a:lnTo>
                  <a:lnTo>
                    <a:pt x="4954841" y="992111"/>
                  </a:lnTo>
                  <a:lnTo>
                    <a:pt x="4957546" y="988301"/>
                  </a:lnTo>
                  <a:lnTo>
                    <a:pt x="4955972" y="988301"/>
                  </a:lnTo>
                  <a:lnTo>
                    <a:pt x="4949888" y="987031"/>
                  </a:lnTo>
                  <a:lnTo>
                    <a:pt x="4946726" y="985761"/>
                  </a:lnTo>
                  <a:lnTo>
                    <a:pt x="4950955" y="984491"/>
                  </a:lnTo>
                  <a:lnTo>
                    <a:pt x="4948161" y="983221"/>
                  </a:lnTo>
                  <a:lnTo>
                    <a:pt x="4944923" y="980681"/>
                  </a:lnTo>
                  <a:lnTo>
                    <a:pt x="4938128" y="975601"/>
                  </a:lnTo>
                  <a:lnTo>
                    <a:pt x="4940490" y="974331"/>
                  </a:lnTo>
                  <a:lnTo>
                    <a:pt x="4937150" y="974331"/>
                  </a:lnTo>
                  <a:lnTo>
                    <a:pt x="4933251" y="973061"/>
                  </a:lnTo>
                  <a:lnTo>
                    <a:pt x="4929124" y="970521"/>
                  </a:lnTo>
                  <a:lnTo>
                    <a:pt x="4925123" y="967981"/>
                  </a:lnTo>
                  <a:lnTo>
                    <a:pt x="4920958" y="964171"/>
                  </a:lnTo>
                  <a:lnTo>
                    <a:pt x="4918786" y="963510"/>
                  </a:lnTo>
                  <a:lnTo>
                    <a:pt x="4919015" y="964171"/>
                  </a:lnTo>
                  <a:lnTo>
                    <a:pt x="4918253" y="963358"/>
                  </a:lnTo>
                  <a:lnTo>
                    <a:pt x="4916716" y="962901"/>
                  </a:lnTo>
                  <a:lnTo>
                    <a:pt x="4917833" y="962901"/>
                  </a:lnTo>
                  <a:lnTo>
                    <a:pt x="4915459" y="960361"/>
                  </a:lnTo>
                  <a:lnTo>
                    <a:pt x="4915332" y="959091"/>
                  </a:lnTo>
                  <a:lnTo>
                    <a:pt x="4915217" y="957821"/>
                  </a:lnTo>
                  <a:lnTo>
                    <a:pt x="4913439" y="955281"/>
                  </a:lnTo>
                  <a:lnTo>
                    <a:pt x="4910429" y="959091"/>
                  </a:lnTo>
                  <a:lnTo>
                    <a:pt x="4904092" y="954011"/>
                  </a:lnTo>
                  <a:lnTo>
                    <a:pt x="4899330" y="954011"/>
                  </a:lnTo>
                  <a:lnTo>
                    <a:pt x="4897348" y="947661"/>
                  </a:lnTo>
                  <a:lnTo>
                    <a:pt x="4905197" y="952741"/>
                  </a:lnTo>
                  <a:lnTo>
                    <a:pt x="4905527" y="951471"/>
                  </a:lnTo>
                  <a:lnTo>
                    <a:pt x="4906213" y="948931"/>
                  </a:lnTo>
                  <a:lnTo>
                    <a:pt x="4904308" y="951471"/>
                  </a:lnTo>
                  <a:lnTo>
                    <a:pt x="4896243" y="943851"/>
                  </a:lnTo>
                  <a:lnTo>
                    <a:pt x="4895951" y="947661"/>
                  </a:lnTo>
                  <a:lnTo>
                    <a:pt x="4894681" y="943851"/>
                  </a:lnTo>
                  <a:lnTo>
                    <a:pt x="4894250" y="942581"/>
                  </a:lnTo>
                  <a:lnTo>
                    <a:pt x="4893881" y="943851"/>
                  </a:lnTo>
                  <a:lnTo>
                    <a:pt x="4894453" y="940041"/>
                  </a:lnTo>
                  <a:lnTo>
                    <a:pt x="4890427" y="943851"/>
                  </a:lnTo>
                  <a:lnTo>
                    <a:pt x="4890795" y="937501"/>
                  </a:lnTo>
                  <a:lnTo>
                    <a:pt x="4885906" y="937501"/>
                  </a:lnTo>
                  <a:lnTo>
                    <a:pt x="4882896" y="931151"/>
                  </a:lnTo>
                  <a:lnTo>
                    <a:pt x="4887874" y="933691"/>
                  </a:lnTo>
                  <a:lnTo>
                    <a:pt x="4883810" y="931151"/>
                  </a:lnTo>
                  <a:lnTo>
                    <a:pt x="4881765" y="929881"/>
                  </a:lnTo>
                  <a:lnTo>
                    <a:pt x="4881156" y="928065"/>
                  </a:lnTo>
                  <a:lnTo>
                    <a:pt x="4881156" y="929881"/>
                  </a:lnTo>
                  <a:lnTo>
                    <a:pt x="4878527" y="929881"/>
                  </a:lnTo>
                  <a:lnTo>
                    <a:pt x="4875073" y="927341"/>
                  </a:lnTo>
                  <a:lnTo>
                    <a:pt x="4871618" y="924801"/>
                  </a:lnTo>
                  <a:lnTo>
                    <a:pt x="4877701" y="924801"/>
                  </a:lnTo>
                  <a:lnTo>
                    <a:pt x="4877041" y="920991"/>
                  </a:lnTo>
                  <a:lnTo>
                    <a:pt x="4872494" y="918451"/>
                  </a:lnTo>
                  <a:lnTo>
                    <a:pt x="4867059" y="918451"/>
                  </a:lnTo>
                  <a:lnTo>
                    <a:pt x="4864506" y="914641"/>
                  </a:lnTo>
                  <a:lnTo>
                    <a:pt x="4864773" y="914641"/>
                  </a:lnTo>
                  <a:lnTo>
                    <a:pt x="4864405" y="913371"/>
                  </a:lnTo>
                  <a:lnTo>
                    <a:pt x="4865624" y="913371"/>
                  </a:lnTo>
                  <a:lnTo>
                    <a:pt x="4859452" y="910831"/>
                  </a:lnTo>
                  <a:lnTo>
                    <a:pt x="4854143" y="900671"/>
                  </a:lnTo>
                  <a:lnTo>
                    <a:pt x="4847056" y="898131"/>
                  </a:lnTo>
                  <a:lnTo>
                    <a:pt x="4847056" y="897496"/>
                  </a:lnTo>
                  <a:lnTo>
                    <a:pt x="4846447" y="899401"/>
                  </a:lnTo>
                  <a:lnTo>
                    <a:pt x="4845024" y="900671"/>
                  </a:lnTo>
                  <a:lnTo>
                    <a:pt x="4843805" y="900671"/>
                  </a:lnTo>
                  <a:lnTo>
                    <a:pt x="4841659" y="898131"/>
                  </a:lnTo>
                  <a:lnTo>
                    <a:pt x="4837989" y="898131"/>
                  </a:lnTo>
                  <a:lnTo>
                    <a:pt x="4839170" y="895591"/>
                  </a:lnTo>
                  <a:lnTo>
                    <a:pt x="4840402" y="896861"/>
                  </a:lnTo>
                  <a:lnTo>
                    <a:pt x="4842535" y="896861"/>
                  </a:lnTo>
                  <a:lnTo>
                    <a:pt x="4841011" y="895591"/>
                  </a:lnTo>
                  <a:lnTo>
                    <a:pt x="4839474" y="894321"/>
                  </a:lnTo>
                  <a:lnTo>
                    <a:pt x="4840059" y="891781"/>
                  </a:lnTo>
                  <a:lnTo>
                    <a:pt x="4840097" y="891654"/>
                  </a:lnTo>
                  <a:lnTo>
                    <a:pt x="4838966" y="890828"/>
                  </a:lnTo>
                  <a:lnTo>
                    <a:pt x="4838598" y="889025"/>
                  </a:lnTo>
                  <a:lnTo>
                    <a:pt x="4838598" y="890562"/>
                  </a:lnTo>
                  <a:lnTo>
                    <a:pt x="4835068" y="887971"/>
                  </a:lnTo>
                  <a:lnTo>
                    <a:pt x="4833328" y="886701"/>
                  </a:lnTo>
                  <a:lnTo>
                    <a:pt x="4831029" y="882891"/>
                  </a:lnTo>
                  <a:lnTo>
                    <a:pt x="4832515" y="880351"/>
                  </a:lnTo>
                  <a:lnTo>
                    <a:pt x="4833264" y="879081"/>
                  </a:lnTo>
                  <a:lnTo>
                    <a:pt x="4838598" y="890562"/>
                  </a:lnTo>
                  <a:lnTo>
                    <a:pt x="4838598" y="889025"/>
                  </a:lnTo>
                  <a:lnTo>
                    <a:pt x="4837608" y="884161"/>
                  </a:lnTo>
                  <a:lnTo>
                    <a:pt x="4841265" y="890511"/>
                  </a:lnTo>
                  <a:lnTo>
                    <a:pt x="4842014" y="887971"/>
                  </a:lnTo>
                  <a:lnTo>
                    <a:pt x="4843030" y="889241"/>
                  </a:lnTo>
                  <a:lnTo>
                    <a:pt x="4844148" y="889241"/>
                  </a:lnTo>
                  <a:lnTo>
                    <a:pt x="4844681" y="887971"/>
                  </a:lnTo>
                  <a:lnTo>
                    <a:pt x="4845228" y="886701"/>
                  </a:lnTo>
                  <a:lnTo>
                    <a:pt x="4843716" y="884161"/>
                  </a:lnTo>
                  <a:lnTo>
                    <a:pt x="4839957" y="877811"/>
                  </a:lnTo>
                  <a:lnTo>
                    <a:pt x="4836782" y="879081"/>
                  </a:lnTo>
                  <a:lnTo>
                    <a:pt x="4833150" y="872731"/>
                  </a:lnTo>
                  <a:lnTo>
                    <a:pt x="4831689" y="870191"/>
                  </a:lnTo>
                  <a:lnTo>
                    <a:pt x="4828781" y="868921"/>
                  </a:lnTo>
                  <a:lnTo>
                    <a:pt x="4829734" y="872731"/>
                  </a:lnTo>
                  <a:lnTo>
                    <a:pt x="4826813" y="871461"/>
                  </a:lnTo>
                  <a:lnTo>
                    <a:pt x="4825860" y="870191"/>
                  </a:lnTo>
                  <a:lnTo>
                    <a:pt x="4822075" y="865111"/>
                  </a:lnTo>
                  <a:lnTo>
                    <a:pt x="4821898" y="861301"/>
                  </a:lnTo>
                  <a:lnTo>
                    <a:pt x="4821910" y="854951"/>
                  </a:lnTo>
                  <a:lnTo>
                    <a:pt x="4818113" y="849871"/>
                  </a:lnTo>
                  <a:lnTo>
                    <a:pt x="4814659" y="848601"/>
                  </a:lnTo>
                  <a:lnTo>
                    <a:pt x="4810226" y="849871"/>
                  </a:lnTo>
                  <a:lnTo>
                    <a:pt x="4808258" y="842251"/>
                  </a:lnTo>
                  <a:lnTo>
                    <a:pt x="4813097" y="842251"/>
                  </a:lnTo>
                  <a:lnTo>
                    <a:pt x="4809845" y="838441"/>
                  </a:lnTo>
                  <a:lnTo>
                    <a:pt x="4807077" y="837171"/>
                  </a:lnTo>
                  <a:lnTo>
                    <a:pt x="4804689" y="835901"/>
                  </a:lnTo>
                  <a:lnTo>
                    <a:pt x="4803406" y="832091"/>
                  </a:lnTo>
                  <a:lnTo>
                    <a:pt x="4803254" y="831621"/>
                  </a:lnTo>
                  <a:lnTo>
                    <a:pt x="4802898" y="832091"/>
                  </a:lnTo>
                  <a:lnTo>
                    <a:pt x="4800384" y="827011"/>
                  </a:lnTo>
                  <a:lnTo>
                    <a:pt x="4803038" y="824471"/>
                  </a:lnTo>
                  <a:lnTo>
                    <a:pt x="4798771" y="818121"/>
                  </a:lnTo>
                  <a:lnTo>
                    <a:pt x="4794885" y="811771"/>
                  </a:lnTo>
                  <a:lnTo>
                    <a:pt x="4791024" y="805421"/>
                  </a:lnTo>
                  <a:lnTo>
                    <a:pt x="4767885" y="805421"/>
                  </a:lnTo>
                  <a:lnTo>
                    <a:pt x="4767694" y="805421"/>
                  </a:lnTo>
                  <a:lnTo>
                    <a:pt x="4768469" y="806691"/>
                  </a:lnTo>
                  <a:lnTo>
                    <a:pt x="4769421" y="807961"/>
                  </a:lnTo>
                  <a:lnTo>
                    <a:pt x="4769866" y="810501"/>
                  </a:lnTo>
                  <a:lnTo>
                    <a:pt x="4770120" y="811771"/>
                  </a:lnTo>
                  <a:lnTo>
                    <a:pt x="4770907" y="814311"/>
                  </a:lnTo>
                  <a:lnTo>
                    <a:pt x="4769167" y="815581"/>
                  </a:lnTo>
                  <a:lnTo>
                    <a:pt x="4773333" y="821931"/>
                  </a:lnTo>
                  <a:lnTo>
                    <a:pt x="4774768" y="825741"/>
                  </a:lnTo>
                  <a:lnTo>
                    <a:pt x="4777295" y="823201"/>
                  </a:lnTo>
                  <a:lnTo>
                    <a:pt x="4778870" y="828281"/>
                  </a:lnTo>
                  <a:lnTo>
                    <a:pt x="4779188" y="823201"/>
                  </a:lnTo>
                  <a:lnTo>
                    <a:pt x="4778578" y="823201"/>
                  </a:lnTo>
                  <a:lnTo>
                    <a:pt x="4777460" y="820661"/>
                  </a:lnTo>
                  <a:lnTo>
                    <a:pt x="4777143" y="820661"/>
                  </a:lnTo>
                  <a:lnTo>
                    <a:pt x="4776838" y="819391"/>
                  </a:lnTo>
                  <a:lnTo>
                    <a:pt x="4776343" y="818121"/>
                  </a:lnTo>
                  <a:lnTo>
                    <a:pt x="4775822" y="816851"/>
                  </a:lnTo>
                  <a:lnTo>
                    <a:pt x="4774336" y="814311"/>
                  </a:lnTo>
                  <a:lnTo>
                    <a:pt x="4773422" y="812596"/>
                  </a:lnTo>
                  <a:lnTo>
                    <a:pt x="4773422" y="818121"/>
                  </a:lnTo>
                  <a:lnTo>
                    <a:pt x="4772114" y="818121"/>
                  </a:lnTo>
                  <a:lnTo>
                    <a:pt x="4770717" y="816851"/>
                  </a:lnTo>
                  <a:lnTo>
                    <a:pt x="4770907" y="815581"/>
                  </a:lnTo>
                  <a:lnTo>
                    <a:pt x="4771314" y="814311"/>
                  </a:lnTo>
                  <a:lnTo>
                    <a:pt x="4772495" y="816851"/>
                  </a:lnTo>
                  <a:lnTo>
                    <a:pt x="4773422" y="818121"/>
                  </a:lnTo>
                  <a:lnTo>
                    <a:pt x="4773422" y="812596"/>
                  </a:lnTo>
                  <a:lnTo>
                    <a:pt x="4772990" y="811771"/>
                  </a:lnTo>
                  <a:lnTo>
                    <a:pt x="4775390" y="813041"/>
                  </a:lnTo>
                  <a:lnTo>
                    <a:pt x="4777905" y="815581"/>
                  </a:lnTo>
                  <a:lnTo>
                    <a:pt x="4778045" y="819277"/>
                  </a:lnTo>
                  <a:lnTo>
                    <a:pt x="4777664" y="819150"/>
                  </a:lnTo>
                  <a:lnTo>
                    <a:pt x="4776876" y="818908"/>
                  </a:lnTo>
                  <a:lnTo>
                    <a:pt x="4777270" y="819683"/>
                  </a:lnTo>
                  <a:lnTo>
                    <a:pt x="4777460" y="820039"/>
                  </a:lnTo>
                  <a:lnTo>
                    <a:pt x="4777664" y="820318"/>
                  </a:lnTo>
                  <a:lnTo>
                    <a:pt x="4777854" y="820445"/>
                  </a:lnTo>
                  <a:lnTo>
                    <a:pt x="4778070" y="820839"/>
                  </a:lnTo>
                  <a:lnTo>
                    <a:pt x="4778095" y="820280"/>
                  </a:lnTo>
                  <a:lnTo>
                    <a:pt x="4778108" y="819772"/>
                  </a:lnTo>
                  <a:lnTo>
                    <a:pt x="4778070" y="819404"/>
                  </a:lnTo>
                  <a:lnTo>
                    <a:pt x="4780572" y="820661"/>
                  </a:lnTo>
                  <a:lnTo>
                    <a:pt x="4783175" y="821931"/>
                  </a:lnTo>
                  <a:lnTo>
                    <a:pt x="4784471" y="821931"/>
                  </a:lnTo>
                  <a:lnTo>
                    <a:pt x="4782705" y="828281"/>
                  </a:lnTo>
                  <a:lnTo>
                    <a:pt x="4785106" y="838441"/>
                  </a:lnTo>
                  <a:lnTo>
                    <a:pt x="4783569" y="839711"/>
                  </a:lnTo>
                  <a:lnTo>
                    <a:pt x="4788535" y="847331"/>
                  </a:lnTo>
                  <a:lnTo>
                    <a:pt x="4793843" y="854951"/>
                  </a:lnTo>
                  <a:lnTo>
                    <a:pt x="4799495" y="861301"/>
                  </a:lnTo>
                  <a:lnTo>
                    <a:pt x="4805477" y="865111"/>
                  </a:lnTo>
                  <a:lnTo>
                    <a:pt x="4807661" y="867651"/>
                  </a:lnTo>
                  <a:lnTo>
                    <a:pt x="4806061" y="868921"/>
                  </a:lnTo>
                  <a:lnTo>
                    <a:pt x="4805946" y="870191"/>
                  </a:lnTo>
                  <a:lnTo>
                    <a:pt x="4804511" y="868934"/>
                  </a:lnTo>
                  <a:lnTo>
                    <a:pt x="4806759" y="871461"/>
                  </a:lnTo>
                  <a:lnTo>
                    <a:pt x="4812893" y="881621"/>
                  </a:lnTo>
                  <a:lnTo>
                    <a:pt x="4816843" y="880351"/>
                  </a:lnTo>
                  <a:lnTo>
                    <a:pt x="4817338" y="884161"/>
                  </a:lnTo>
                  <a:lnTo>
                    <a:pt x="4815471" y="884161"/>
                  </a:lnTo>
                  <a:lnTo>
                    <a:pt x="4818100" y="887971"/>
                  </a:lnTo>
                  <a:lnTo>
                    <a:pt x="4839995" y="912101"/>
                  </a:lnTo>
                  <a:lnTo>
                    <a:pt x="4845253" y="917181"/>
                  </a:lnTo>
                  <a:lnTo>
                    <a:pt x="4850079" y="922261"/>
                  </a:lnTo>
                  <a:lnTo>
                    <a:pt x="4853444" y="928458"/>
                  </a:lnTo>
                  <a:lnTo>
                    <a:pt x="4853102" y="927341"/>
                  </a:lnTo>
                  <a:lnTo>
                    <a:pt x="4853368" y="927341"/>
                  </a:lnTo>
                  <a:lnTo>
                    <a:pt x="4866614" y="942581"/>
                  </a:lnTo>
                  <a:lnTo>
                    <a:pt x="4881880" y="955281"/>
                  </a:lnTo>
                  <a:lnTo>
                    <a:pt x="4911890" y="981951"/>
                  </a:lnTo>
                  <a:lnTo>
                    <a:pt x="4917148" y="988301"/>
                  </a:lnTo>
                  <a:lnTo>
                    <a:pt x="4919332" y="985761"/>
                  </a:lnTo>
                  <a:lnTo>
                    <a:pt x="4924120" y="987031"/>
                  </a:lnTo>
                  <a:lnTo>
                    <a:pt x="4923637" y="990841"/>
                  </a:lnTo>
                  <a:lnTo>
                    <a:pt x="4932070" y="992111"/>
                  </a:lnTo>
                  <a:lnTo>
                    <a:pt x="4938585" y="995921"/>
                  </a:lnTo>
                  <a:lnTo>
                    <a:pt x="4943792" y="1002271"/>
                  </a:lnTo>
                  <a:lnTo>
                    <a:pt x="4949812" y="1007351"/>
                  </a:lnTo>
                  <a:lnTo>
                    <a:pt x="4958727" y="1011161"/>
                  </a:lnTo>
                  <a:lnTo>
                    <a:pt x="4958194" y="1008621"/>
                  </a:lnTo>
                  <a:lnTo>
                    <a:pt x="4962385" y="1011161"/>
                  </a:lnTo>
                  <a:lnTo>
                    <a:pt x="4972596" y="1014971"/>
                  </a:lnTo>
                  <a:lnTo>
                    <a:pt x="4971669" y="1016241"/>
                  </a:lnTo>
                  <a:lnTo>
                    <a:pt x="4973218" y="1016241"/>
                  </a:lnTo>
                  <a:lnTo>
                    <a:pt x="4974463" y="1017511"/>
                  </a:lnTo>
                  <a:lnTo>
                    <a:pt x="4973866" y="1018781"/>
                  </a:lnTo>
                  <a:lnTo>
                    <a:pt x="4986109" y="1021321"/>
                  </a:lnTo>
                  <a:lnTo>
                    <a:pt x="4989055" y="1025131"/>
                  </a:lnTo>
                  <a:lnTo>
                    <a:pt x="4988611" y="1027671"/>
                  </a:lnTo>
                  <a:lnTo>
                    <a:pt x="4989042" y="1030211"/>
                  </a:lnTo>
                  <a:lnTo>
                    <a:pt x="4994618" y="1032751"/>
                  </a:lnTo>
                  <a:lnTo>
                    <a:pt x="4999698" y="1034021"/>
                  </a:lnTo>
                  <a:lnTo>
                    <a:pt x="5010061" y="1034021"/>
                  </a:lnTo>
                  <a:lnTo>
                    <a:pt x="5008651" y="1032751"/>
                  </a:lnTo>
                  <a:lnTo>
                    <a:pt x="5006772" y="1031481"/>
                  </a:lnTo>
                  <a:lnTo>
                    <a:pt x="5004168" y="1030211"/>
                  </a:lnTo>
                  <a:lnTo>
                    <a:pt x="5004651" y="1027671"/>
                  </a:lnTo>
                  <a:lnTo>
                    <a:pt x="5009007" y="1028877"/>
                  </a:lnTo>
                  <a:lnTo>
                    <a:pt x="5008677" y="1029411"/>
                  </a:lnTo>
                  <a:lnTo>
                    <a:pt x="5008473" y="1029931"/>
                  </a:lnTo>
                  <a:lnTo>
                    <a:pt x="5010175" y="1028674"/>
                  </a:lnTo>
                  <a:lnTo>
                    <a:pt x="5009540" y="1028534"/>
                  </a:lnTo>
                  <a:lnTo>
                    <a:pt x="5010137" y="1027671"/>
                  </a:lnTo>
                  <a:lnTo>
                    <a:pt x="5011864" y="1025131"/>
                  </a:lnTo>
                  <a:lnTo>
                    <a:pt x="5016817" y="1021321"/>
                  </a:lnTo>
                  <a:close/>
                </a:path>
                <a:path w="5305425" h="1034414">
                  <a:moveTo>
                    <a:pt x="5048631" y="407225"/>
                  </a:moveTo>
                  <a:lnTo>
                    <a:pt x="5046561" y="405371"/>
                  </a:lnTo>
                  <a:lnTo>
                    <a:pt x="5044287" y="405371"/>
                  </a:lnTo>
                  <a:lnTo>
                    <a:pt x="5048631" y="407225"/>
                  </a:lnTo>
                  <a:close/>
                </a:path>
                <a:path w="5305425" h="1034414">
                  <a:moveTo>
                    <a:pt x="5050206" y="62814"/>
                  </a:moveTo>
                  <a:lnTo>
                    <a:pt x="5049901" y="62509"/>
                  </a:lnTo>
                  <a:lnTo>
                    <a:pt x="5049520" y="62280"/>
                  </a:lnTo>
                  <a:lnTo>
                    <a:pt x="5049190" y="62204"/>
                  </a:lnTo>
                  <a:lnTo>
                    <a:pt x="5049393" y="62509"/>
                  </a:lnTo>
                  <a:lnTo>
                    <a:pt x="5049761" y="62699"/>
                  </a:lnTo>
                  <a:lnTo>
                    <a:pt x="5050206" y="62814"/>
                  </a:lnTo>
                  <a:close/>
                </a:path>
                <a:path w="5305425" h="1034414">
                  <a:moveTo>
                    <a:pt x="5058537" y="415531"/>
                  </a:moveTo>
                  <a:lnTo>
                    <a:pt x="5055921" y="411721"/>
                  </a:lnTo>
                  <a:lnTo>
                    <a:pt x="5052453" y="407911"/>
                  </a:lnTo>
                  <a:lnTo>
                    <a:pt x="5048986" y="404101"/>
                  </a:lnTo>
                  <a:lnTo>
                    <a:pt x="5045913" y="404101"/>
                  </a:lnTo>
                  <a:lnTo>
                    <a:pt x="5047361" y="405371"/>
                  </a:lnTo>
                  <a:lnTo>
                    <a:pt x="5049571" y="405371"/>
                  </a:lnTo>
                  <a:lnTo>
                    <a:pt x="5050231" y="407911"/>
                  </a:lnTo>
                  <a:lnTo>
                    <a:pt x="5048631" y="407225"/>
                  </a:lnTo>
                  <a:lnTo>
                    <a:pt x="5053635" y="411721"/>
                  </a:lnTo>
                  <a:lnTo>
                    <a:pt x="5058537" y="415531"/>
                  </a:lnTo>
                  <a:close/>
                </a:path>
                <a:path w="5305425" h="1034414">
                  <a:moveTo>
                    <a:pt x="5062931" y="63741"/>
                  </a:moveTo>
                  <a:lnTo>
                    <a:pt x="5062385" y="63322"/>
                  </a:lnTo>
                  <a:lnTo>
                    <a:pt x="5062055" y="64109"/>
                  </a:lnTo>
                  <a:lnTo>
                    <a:pt x="5062931" y="63741"/>
                  </a:lnTo>
                  <a:close/>
                </a:path>
                <a:path w="5305425" h="1034414">
                  <a:moveTo>
                    <a:pt x="5065407" y="61201"/>
                  </a:moveTo>
                  <a:lnTo>
                    <a:pt x="5063693" y="63461"/>
                  </a:lnTo>
                  <a:lnTo>
                    <a:pt x="5064785" y="62471"/>
                  </a:lnTo>
                  <a:lnTo>
                    <a:pt x="5065407" y="61201"/>
                  </a:lnTo>
                  <a:close/>
                </a:path>
                <a:path w="5305425" h="1034414">
                  <a:moveTo>
                    <a:pt x="5067833" y="428078"/>
                  </a:moveTo>
                  <a:lnTo>
                    <a:pt x="5066271" y="423913"/>
                  </a:lnTo>
                  <a:lnTo>
                    <a:pt x="5063452" y="422681"/>
                  </a:lnTo>
                  <a:lnTo>
                    <a:pt x="5065217" y="425640"/>
                  </a:lnTo>
                  <a:lnTo>
                    <a:pt x="5066055" y="429158"/>
                  </a:lnTo>
                  <a:lnTo>
                    <a:pt x="5067389" y="430352"/>
                  </a:lnTo>
                  <a:lnTo>
                    <a:pt x="5067833" y="428078"/>
                  </a:lnTo>
                  <a:close/>
                </a:path>
                <a:path w="5305425" h="1034414">
                  <a:moveTo>
                    <a:pt x="5080190" y="472046"/>
                  </a:moveTo>
                  <a:lnTo>
                    <a:pt x="5078679" y="471411"/>
                  </a:lnTo>
                  <a:lnTo>
                    <a:pt x="5079238" y="473532"/>
                  </a:lnTo>
                  <a:lnTo>
                    <a:pt x="5080190" y="472046"/>
                  </a:lnTo>
                  <a:close/>
                </a:path>
                <a:path w="5305425" h="1034414">
                  <a:moveTo>
                    <a:pt x="5083035" y="472681"/>
                  </a:moveTo>
                  <a:lnTo>
                    <a:pt x="5082222" y="468871"/>
                  </a:lnTo>
                  <a:lnTo>
                    <a:pt x="5080190" y="472046"/>
                  </a:lnTo>
                  <a:lnTo>
                    <a:pt x="5081663" y="472681"/>
                  </a:lnTo>
                  <a:lnTo>
                    <a:pt x="5080444" y="475221"/>
                  </a:lnTo>
                  <a:lnTo>
                    <a:pt x="5083035" y="472681"/>
                  </a:lnTo>
                  <a:close/>
                </a:path>
                <a:path w="5305425" h="1034414">
                  <a:moveTo>
                    <a:pt x="5089360" y="41084"/>
                  </a:moveTo>
                  <a:lnTo>
                    <a:pt x="5087569" y="43408"/>
                  </a:lnTo>
                  <a:lnTo>
                    <a:pt x="5088864" y="42837"/>
                  </a:lnTo>
                  <a:lnTo>
                    <a:pt x="5089080" y="42316"/>
                  </a:lnTo>
                  <a:lnTo>
                    <a:pt x="5089233" y="41732"/>
                  </a:lnTo>
                  <a:lnTo>
                    <a:pt x="5089360" y="41084"/>
                  </a:lnTo>
                  <a:close/>
                </a:path>
                <a:path w="5305425" h="1034414">
                  <a:moveTo>
                    <a:pt x="5101475" y="52768"/>
                  </a:moveTo>
                  <a:lnTo>
                    <a:pt x="5101348" y="52603"/>
                  </a:lnTo>
                  <a:lnTo>
                    <a:pt x="5100828" y="52527"/>
                  </a:lnTo>
                  <a:lnTo>
                    <a:pt x="5100218" y="52489"/>
                  </a:lnTo>
                  <a:lnTo>
                    <a:pt x="5100459" y="52666"/>
                  </a:lnTo>
                  <a:lnTo>
                    <a:pt x="5100840" y="52793"/>
                  </a:lnTo>
                  <a:lnTo>
                    <a:pt x="5101475" y="52768"/>
                  </a:lnTo>
                  <a:close/>
                </a:path>
                <a:path w="5305425" h="1034414">
                  <a:moveTo>
                    <a:pt x="5103838" y="38341"/>
                  </a:moveTo>
                  <a:lnTo>
                    <a:pt x="5103800" y="37071"/>
                  </a:lnTo>
                  <a:lnTo>
                    <a:pt x="5103812" y="38341"/>
                  </a:lnTo>
                  <a:close/>
                </a:path>
                <a:path w="5305425" h="1034414">
                  <a:moveTo>
                    <a:pt x="5143538" y="24320"/>
                  </a:moveTo>
                  <a:lnTo>
                    <a:pt x="5143411" y="23774"/>
                  </a:lnTo>
                  <a:lnTo>
                    <a:pt x="5143055" y="23177"/>
                  </a:lnTo>
                  <a:lnTo>
                    <a:pt x="5142395" y="22491"/>
                  </a:lnTo>
                  <a:lnTo>
                    <a:pt x="5141087" y="22745"/>
                  </a:lnTo>
                  <a:lnTo>
                    <a:pt x="5141468" y="25704"/>
                  </a:lnTo>
                  <a:lnTo>
                    <a:pt x="5141341" y="27089"/>
                  </a:lnTo>
                  <a:lnTo>
                    <a:pt x="5141722" y="25717"/>
                  </a:lnTo>
                  <a:lnTo>
                    <a:pt x="5142496" y="24879"/>
                  </a:lnTo>
                  <a:lnTo>
                    <a:pt x="5143538" y="24320"/>
                  </a:lnTo>
                  <a:close/>
                </a:path>
                <a:path w="5305425" h="1034414">
                  <a:moveTo>
                    <a:pt x="5156035" y="19799"/>
                  </a:moveTo>
                  <a:lnTo>
                    <a:pt x="5150917" y="19964"/>
                  </a:lnTo>
                  <a:lnTo>
                    <a:pt x="5151005" y="19278"/>
                  </a:lnTo>
                  <a:lnTo>
                    <a:pt x="5148224" y="21069"/>
                  </a:lnTo>
                  <a:lnTo>
                    <a:pt x="5147576" y="21513"/>
                  </a:lnTo>
                  <a:lnTo>
                    <a:pt x="5151399" y="21551"/>
                  </a:lnTo>
                  <a:lnTo>
                    <a:pt x="5156035" y="19799"/>
                  </a:lnTo>
                  <a:close/>
                </a:path>
                <a:path w="5305425" h="1034414">
                  <a:moveTo>
                    <a:pt x="5178247" y="20561"/>
                  </a:moveTo>
                  <a:lnTo>
                    <a:pt x="5173357" y="22123"/>
                  </a:lnTo>
                  <a:lnTo>
                    <a:pt x="5173535" y="22504"/>
                  </a:lnTo>
                  <a:lnTo>
                    <a:pt x="5178247" y="20561"/>
                  </a:lnTo>
                  <a:close/>
                </a:path>
                <a:path w="5305425" h="1034414">
                  <a:moveTo>
                    <a:pt x="5180393" y="30721"/>
                  </a:moveTo>
                  <a:lnTo>
                    <a:pt x="5178450" y="31343"/>
                  </a:lnTo>
                  <a:lnTo>
                    <a:pt x="5178349" y="31991"/>
                  </a:lnTo>
                  <a:lnTo>
                    <a:pt x="5180241" y="31635"/>
                  </a:lnTo>
                  <a:lnTo>
                    <a:pt x="5180393" y="30721"/>
                  </a:lnTo>
                  <a:close/>
                </a:path>
                <a:path w="5305425" h="1034414">
                  <a:moveTo>
                    <a:pt x="5185232" y="30721"/>
                  </a:moveTo>
                  <a:lnTo>
                    <a:pt x="5180241" y="31635"/>
                  </a:lnTo>
                  <a:lnTo>
                    <a:pt x="5179974" y="33261"/>
                  </a:lnTo>
                  <a:lnTo>
                    <a:pt x="5185232" y="30721"/>
                  </a:lnTo>
                  <a:close/>
                </a:path>
                <a:path w="5305425" h="1034414">
                  <a:moveTo>
                    <a:pt x="5188572" y="15976"/>
                  </a:moveTo>
                  <a:lnTo>
                    <a:pt x="5184457" y="14020"/>
                  </a:lnTo>
                  <a:lnTo>
                    <a:pt x="5188534" y="13004"/>
                  </a:lnTo>
                  <a:lnTo>
                    <a:pt x="5183721" y="12827"/>
                  </a:lnTo>
                  <a:lnTo>
                    <a:pt x="5183937" y="13779"/>
                  </a:lnTo>
                  <a:lnTo>
                    <a:pt x="5184178" y="15290"/>
                  </a:lnTo>
                  <a:lnTo>
                    <a:pt x="5179441" y="16776"/>
                  </a:lnTo>
                  <a:lnTo>
                    <a:pt x="5188572" y="15976"/>
                  </a:lnTo>
                  <a:close/>
                </a:path>
                <a:path w="5305425" h="1034414">
                  <a:moveTo>
                    <a:pt x="5193474" y="18021"/>
                  </a:moveTo>
                  <a:lnTo>
                    <a:pt x="5192179" y="18021"/>
                  </a:lnTo>
                  <a:lnTo>
                    <a:pt x="5192446" y="16751"/>
                  </a:lnTo>
                  <a:lnTo>
                    <a:pt x="5188039" y="19291"/>
                  </a:lnTo>
                  <a:lnTo>
                    <a:pt x="5193474" y="18021"/>
                  </a:lnTo>
                  <a:close/>
                </a:path>
                <a:path w="5305425" h="1034414">
                  <a:moveTo>
                    <a:pt x="5213934" y="12941"/>
                  </a:moveTo>
                  <a:lnTo>
                    <a:pt x="5213210" y="12941"/>
                  </a:lnTo>
                  <a:lnTo>
                    <a:pt x="5213388" y="13068"/>
                  </a:lnTo>
                  <a:lnTo>
                    <a:pt x="5213934" y="12941"/>
                  </a:lnTo>
                  <a:close/>
                </a:path>
                <a:path w="5305425" h="1034414">
                  <a:moveTo>
                    <a:pt x="5233721" y="24942"/>
                  </a:moveTo>
                  <a:lnTo>
                    <a:pt x="5227891" y="21615"/>
                  </a:lnTo>
                  <a:lnTo>
                    <a:pt x="5225643" y="23583"/>
                  </a:lnTo>
                  <a:lnTo>
                    <a:pt x="5228183" y="23634"/>
                  </a:lnTo>
                  <a:lnTo>
                    <a:pt x="5232120" y="25374"/>
                  </a:lnTo>
                  <a:lnTo>
                    <a:pt x="5233721" y="24942"/>
                  </a:lnTo>
                  <a:close/>
                </a:path>
                <a:path w="5305425" h="1034414">
                  <a:moveTo>
                    <a:pt x="5234152" y="12941"/>
                  </a:moveTo>
                  <a:lnTo>
                    <a:pt x="5234025" y="12941"/>
                  </a:lnTo>
                  <a:lnTo>
                    <a:pt x="5234152" y="12941"/>
                  </a:lnTo>
                  <a:close/>
                </a:path>
                <a:path w="5305425" h="1034414">
                  <a:moveTo>
                    <a:pt x="5234914" y="24625"/>
                  </a:moveTo>
                  <a:lnTo>
                    <a:pt x="5233721" y="24942"/>
                  </a:lnTo>
                  <a:lnTo>
                    <a:pt x="5234317" y="25285"/>
                  </a:lnTo>
                  <a:lnTo>
                    <a:pt x="5234914" y="24625"/>
                  </a:lnTo>
                  <a:close/>
                </a:path>
                <a:path w="5305425" h="1034414">
                  <a:moveTo>
                    <a:pt x="5235753" y="11239"/>
                  </a:moveTo>
                  <a:lnTo>
                    <a:pt x="5234648" y="11595"/>
                  </a:lnTo>
                  <a:lnTo>
                    <a:pt x="5234152" y="11772"/>
                  </a:lnTo>
                  <a:lnTo>
                    <a:pt x="5235753" y="11239"/>
                  </a:lnTo>
                  <a:close/>
                </a:path>
                <a:path w="5305425" h="1034414">
                  <a:moveTo>
                    <a:pt x="5235841" y="23583"/>
                  </a:moveTo>
                  <a:lnTo>
                    <a:pt x="5234914" y="24625"/>
                  </a:lnTo>
                  <a:lnTo>
                    <a:pt x="5235562" y="24447"/>
                  </a:lnTo>
                  <a:lnTo>
                    <a:pt x="5235841" y="23583"/>
                  </a:lnTo>
                  <a:close/>
                </a:path>
                <a:path w="5305425" h="1034414">
                  <a:moveTo>
                    <a:pt x="5236172" y="22479"/>
                  </a:moveTo>
                  <a:lnTo>
                    <a:pt x="5235841" y="23571"/>
                  </a:lnTo>
                  <a:lnTo>
                    <a:pt x="5236045" y="23342"/>
                  </a:lnTo>
                  <a:lnTo>
                    <a:pt x="5236159" y="22987"/>
                  </a:lnTo>
                  <a:lnTo>
                    <a:pt x="5236172" y="22479"/>
                  </a:lnTo>
                  <a:close/>
                </a:path>
                <a:path w="5305425" h="1034414">
                  <a:moveTo>
                    <a:pt x="5246103" y="22682"/>
                  </a:moveTo>
                  <a:lnTo>
                    <a:pt x="5243792" y="22809"/>
                  </a:lnTo>
                  <a:lnTo>
                    <a:pt x="5244846" y="22860"/>
                  </a:lnTo>
                  <a:lnTo>
                    <a:pt x="5245557" y="22821"/>
                  </a:lnTo>
                  <a:lnTo>
                    <a:pt x="5246103" y="22682"/>
                  </a:lnTo>
                  <a:close/>
                </a:path>
                <a:path w="5305425" h="1034414">
                  <a:moveTo>
                    <a:pt x="5249596" y="14211"/>
                  </a:moveTo>
                  <a:lnTo>
                    <a:pt x="5242395" y="18021"/>
                  </a:lnTo>
                  <a:lnTo>
                    <a:pt x="5240769" y="16751"/>
                  </a:lnTo>
                  <a:lnTo>
                    <a:pt x="5239563" y="14211"/>
                  </a:lnTo>
                  <a:lnTo>
                    <a:pt x="5243093" y="12941"/>
                  </a:lnTo>
                  <a:lnTo>
                    <a:pt x="5237797" y="11671"/>
                  </a:lnTo>
                  <a:lnTo>
                    <a:pt x="5238610" y="15481"/>
                  </a:lnTo>
                  <a:lnTo>
                    <a:pt x="5236311" y="14211"/>
                  </a:lnTo>
                  <a:lnTo>
                    <a:pt x="5234063" y="12966"/>
                  </a:lnTo>
                  <a:lnTo>
                    <a:pt x="5229199" y="14211"/>
                  </a:lnTo>
                  <a:lnTo>
                    <a:pt x="5230114" y="12941"/>
                  </a:lnTo>
                  <a:lnTo>
                    <a:pt x="5228120" y="11671"/>
                  </a:lnTo>
                  <a:lnTo>
                    <a:pt x="5231282" y="11671"/>
                  </a:lnTo>
                  <a:lnTo>
                    <a:pt x="5221922" y="9131"/>
                  </a:lnTo>
                  <a:lnTo>
                    <a:pt x="5216957" y="15481"/>
                  </a:lnTo>
                  <a:lnTo>
                    <a:pt x="5213388" y="13068"/>
                  </a:lnTo>
                  <a:lnTo>
                    <a:pt x="5208435" y="14211"/>
                  </a:lnTo>
                  <a:lnTo>
                    <a:pt x="5207749" y="15481"/>
                  </a:lnTo>
                  <a:lnTo>
                    <a:pt x="5207736" y="18021"/>
                  </a:lnTo>
                  <a:lnTo>
                    <a:pt x="5204244" y="20561"/>
                  </a:lnTo>
                  <a:lnTo>
                    <a:pt x="5196814" y="14211"/>
                  </a:lnTo>
                  <a:lnTo>
                    <a:pt x="5196065" y="18021"/>
                  </a:lnTo>
                  <a:lnTo>
                    <a:pt x="5193474" y="18021"/>
                  </a:lnTo>
                  <a:lnTo>
                    <a:pt x="5191061" y="20561"/>
                  </a:lnTo>
                  <a:lnTo>
                    <a:pt x="5184394" y="18021"/>
                  </a:lnTo>
                  <a:lnTo>
                    <a:pt x="5174424" y="24371"/>
                  </a:lnTo>
                  <a:lnTo>
                    <a:pt x="5173815" y="23101"/>
                  </a:lnTo>
                  <a:lnTo>
                    <a:pt x="5173535" y="22504"/>
                  </a:lnTo>
                  <a:lnTo>
                    <a:pt x="5172087" y="23101"/>
                  </a:lnTo>
                  <a:lnTo>
                    <a:pt x="5171732" y="22656"/>
                  </a:lnTo>
                  <a:lnTo>
                    <a:pt x="5173357" y="22123"/>
                  </a:lnTo>
                  <a:lnTo>
                    <a:pt x="5172011" y="19291"/>
                  </a:lnTo>
                  <a:lnTo>
                    <a:pt x="5170995" y="21590"/>
                  </a:lnTo>
                  <a:lnTo>
                    <a:pt x="5171059" y="21818"/>
                  </a:lnTo>
                  <a:lnTo>
                    <a:pt x="5170957" y="21678"/>
                  </a:lnTo>
                  <a:lnTo>
                    <a:pt x="5170894" y="21831"/>
                  </a:lnTo>
                  <a:lnTo>
                    <a:pt x="5170894" y="21590"/>
                  </a:lnTo>
                  <a:lnTo>
                    <a:pt x="5169065" y="19291"/>
                  </a:lnTo>
                  <a:lnTo>
                    <a:pt x="5164734" y="25641"/>
                  </a:lnTo>
                  <a:lnTo>
                    <a:pt x="5158664" y="25641"/>
                  </a:lnTo>
                  <a:lnTo>
                    <a:pt x="5159680" y="21831"/>
                  </a:lnTo>
                  <a:lnTo>
                    <a:pt x="5165331" y="21831"/>
                  </a:lnTo>
                  <a:lnTo>
                    <a:pt x="5159146" y="20561"/>
                  </a:lnTo>
                  <a:lnTo>
                    <a:pt x="5156962" y="26911"/>
                  </a:lnTo>
                  <a:lnTo>
                    <a:pt x="5147996" y="23101"/>
                  </a:lnTo>
                  <a:lnTo>
                    <a:pt x="5143538" y="24371"/>
                  </a:lnTo>
                  <a:lnTo>
                    <a:pt x="5144414" y="28181"/>
                  </a:lnTo>
                  <a:lnTo>
                    <a:pt x="5133810" y="29451"/>
                  </a:lnTo>
                  <a:lnTo>
                    <a:pt x="5126545" y="33261"/>
                  </a:lnTo>
                  <a:lnTo>
                    <a:pt x="5126596" y="31991"/>
                  </a:lnTo>
                  <a:lnTo>
                    <a:pt x="5111394" y="35801"/>
                  </a:lnTo>
                  <a:lnTo>
                    <a:pt x="5103838" y="38341"/>
                  </a:lnTo>
                  <a:lnTo>
                    <a:pt x="5103825" y="40881"/>
                  </a:lnTo>
                  <a:lnTo>
                    <a:pt x="5096459" y="43421"/>
                  </a:lnTo>
                  <a:lnTo>
                    <a:pt x="5091557" y="47231"/>
                  </a:lnTo>
                  <a:lnTo>
                    <a:pt x="5090807" y="44691"/>
                  </a:lnTo>
                  <a:lnTo>
                    <a:pt x="5091366" y="43421"/>
                  </a:lnTo>
                  <a:lnTo>
                    <a:pt x="5093805" y="40881"/>
                  </a:lnTo>
                  <a:lnTo>
                    <a:pt x="5088864" y="43421"/>
                  </a:lnTo>
                  <a:lnTo>
                    <a:pt x="5088204" y="44691"/>
                  </a:lnTo>
                  <a:lnTo>
                    <a:pt x="5086972" y="45961"/>
                  </a:lnTo>
                  <a:lnTo>
                    <a:pt x="5084038" y="48501"/>
                  </a:lnTo>
                  <a:lnTo>
                    <a:pt x="5084000" y="44691"/>
                  </a:lnTo>
                  <a:lnTo>
                    <a:pt x="5077549" y="48501"/>
                  </a:lnTo>
                  <a:lnTo>
                    <a:pt x="5072545" y="54851"/>
                  </a:lnTo>
                  <a:lnTo>
                    <a:pt x="5063604" y="57391"/>
                  </a:lnTo>
                  <a:lnTo>
                    <a:pt x="5064506" y="59931"/>
                  </a:lnTo>
                  <a:lnTo>
                    <a:pt x="5073548" y="59931"/>
                  </a:lnTo>
                  <a:lnTo>
                    <a:pt x="5066055" y="66281"/>
                  </a:lnTo>
                  <a:lnTo>
                    <a:pt x="5065026" y="65011"/>
                  </a:lnTo>
                  <a:lnTo>
                    <a:pt x="5063477" y="63741"/>
                  </a:lnTo>
                  <a:lnTo>
                    <a:pt x="5063693" y="63461"/>
                  </a:lnTo>
                  <a:lnTo>
                    <a:pt x="5063388" y="63741"/>
                  </a:lnTo>
                  <a:lnTo>
                    <a:pt x="5061686" y="65011"/>
                  </a:lnTo>
                  <a:lnTo>
                    <a:pt x="5062055" y="64109"/>
                  </a:lnTo>
                  <a:lnTo>
                    <a:pt x="5059959" y="65011"/>
                  </a:lnTo>
                  <a:lnTo>
                    <a:pt x="5058981" y="62471"/>
                  </a:lnTo>
                  <a:lnTo>
                    <a:pt x="5057114" y="65011"/>
                  </a:lnTo>
                  <a:lnTo>
                    <a:pt x="5056683" y="63741"/>
                  </a:lnTo>
                  <a:lnTo>
                    <a:pt x="5057318" y="62471"/>
                  </a:lnTo>
                  <a:lnTo>
                    <a:pt x="5058981" y="62471"/>
                  </a:lnTo>
                  <a:lnTo>
                    <a:pt x="5059604" y="62471"/>
                  </a:lnTo>
                  <a:lnTo>
                    <a:pt x="5060099" y="61556"/>
                  </a:lnTo>
                  <a:lnTo>
                    <a:pt x="5062385" y="63322"/>
                  </a:lnTo>
                  <a:lnTo>
                    <a:pt x="5063287" y="61201"/>
                  </a:lnTo>
                  <a:lnTo>
                    <a:pt x="5063833" y="59931"/>
                  </a:lnTo>
                  <a:lnTo>
                    <a:pt x="5059629" y="61201"/>
                  </a:lnTo>
                  <a:lnTo>
                    <a:pt x="5059845" y="61366"/>
                  </a:lnTo>
                  <a:lnTo>
                    <a:pt x="5056886" y="62471"/>
                  </a:lnTo>
                  <a:lnTo>
                    <a:pt x="5052339" y="63741"/>
                  </a:lnTo>
                  <a:lnTo>
                    <a:pt x="5051120" y="63741"/>
                  </a:lnTo>
                  <a:lnTo>
                    <a:pt x="5051666" y="66281"/>
                  </a:lnTo>
                  <a:lnTo>
                    <a:pt x="5049444" y="67551"/>
                  </a:lnTo>
                  <a:lnTo>
                    <a:pt x="5043487" y="71361"/>
                  </a:lnTo>
                  <a:lnTo>
                    <a:pt x="5046053" y="66281"/>
                  </a:lnTo>
                  <a:lnTo>
                    <a:pt x="5041951" y="67551"/>
                  </a:lnTo>
                  <a:lnTo>
                    <a:pt x="5041277" y="70091"/>
                  </a:lnTo>
                  <a:lnTo>
                    <a:pt x="5036629" y="71361"/>
                  </a:lnTo>
                  <a:lnTo>
                    <a:pt x="5038280" y="73901"/>
                  </a:lnTo>
                  <a:lnTo>
                    <a:pt x="5036528" y="75171"/>
                  </a:lnTo>
                  <a:lnTo>
                    <a:pt x="5035385" y="73901"/>
                  </a:lnTo>
                  <a:lnTo>
                    <a:pt x="5034229" y="73901"/>
                  </a:lnTo>
                  <a:lnTo>
                    <a:pt x="5031930" y="77711"/>
                  </a:lnTo>
                  <a:lnTo>
                    <a:pt x="5020437" y="85331"/>
                  </a:lnTo>
                  <a:lnTo>
                    <a:pt x="5023447" y="85331"/>
                  </a:lnTo>
                  <a:lnTo>
                    <a:pt x="5022316" y="85801"/>
                  </a:lnTo>
                  <a:lnTo>
                    <a:pt x="5020919" y="86512"/>
                  </a:lnTo>
                  <a:lnTo>
                    <a:pt x="5019510" y="87210"/>
                  </a:lnTo>
                  <a:lnTo>
                    <a:pt x="5019980" y="88328"/>
                  </a:lnTo>
                  <a:lnTo>
                    <a:pt x="5021808" y="86296"/>
                  </a:lnTo>
                  <a:lnTo>
                    <a:pt x="5023536" y="85331"/>
                  </a:lnTo>
                  <a:lnTo>
                    <a:pt x="5025783" y="85331"/>
                  </a:lnTo>
                  <a:lnTo>
                    <a:pt x="5026672" y="84061"/>
                  </a:lnTo>
                  <a:lnTo>
                    <a:pt x="5026253" y="85331"/>
                  </a:lnTo>
                  <a:lnTo>
                    <a:pt x="5019662" y="91681"/>
                  </a:lnTo>
                  <a:lnTo>
                    <a:pt x="5012067" y="96761"/>
                  </a:lnTo>
                  <a:lnTo>
                    <a:pt x="5004460" y="103111"/>
                  </a:lnTo>
                  <a:lnTo>
                    <a:pt x="4997793" y="109461"/>
                  </a:lnTo>
                  <a:lnTo>
                    <a:pt x="4997069" y="108191"/>
                  </a:lnTo>
                  <a:lnTo>
                    <a:pt x="4992802" y="114541"/>
                  </a:lnTo>
                  <a:lnTo>
                    <a:pt x="4986223" y="119621"/>
                  </a:lnTo>
                  <a:lnTo>
                    <a:pt x="4984559" y="124701"/>
                  </a:lnTo>
                  <a:lnTo>
                    <a:pt x="4983150" y="127241"/>
                  </a:lnTo>
                  <a:lnTo>
                    <a:pt x="4979809" y="127241"/>
                  </a:lnTo>
                  <a:lnTo>
                    <a:pt x="4979492" y="125971"/>
                  </a:lnTo>
                  <a:lnTo>
                    <a:pt x="4976342" y="131051"/>
                  </a:lnTo>
                  <a:lnTo>
                    <a:pt x="4976990" y="132321"/>
                  </a:lnTo>
                  <a:lnTo>
                    <a:pt x="4970615" y="137401"/>
                  </a:lnTo>
                  <a:lnTo>
                    <a:pt x="4972380" y="133134"/>
                  </a:lnTo>
                  <a:lnTo>
                    <a:pt x="4973193" y="132321"/>
                  </a:lnTo>
                  <a:lnTo>
                    <a:pt x="4972393" y="133108"/>
                  </a:lnTo>
                  <a:lnTo>
                    <a:pt x="4972723" y="132321"/>
                  </a:lnTo>
                  <a:lnTo>
                    <a:pt x="4969129" y="136334"/>
                  </a:lnTo>
                  <a:lnTo>
                    <a:pt x="4968037" y="137401"/>
                  </a:lnTo>
                  <a:lnTo>
                    <a:pt x="4965420" y="137401"/>
                  </a:lnTo>
                  <a:lnTo>
                    <a:pt x="4963160" y="145021"/>
                  </a:lnTo>
                  <a:lnTo>
                    <a:pt x="4962614" y="141211"/>
                  </a:lnTo>
                  <a:lnTo>
                    <a:pt x="4957267" y="147561"/>
                  </a:lnTo>
                  <a:lnTo>
                    <a:pt x="4955857" y="150101"/>
                  </a:lnTo>
                  <a:lnTo>
                    <a:pt x="4960391" y="147561"/>
                  </a:lnTo>
                  <a:lnTo>
                    <a:pt x="4958435" y="151371"/>
                  </a:lnTo>
                  <a:lnTo>
                    <a:pt x="4956213" y="153911"/>
                  </a:lnTo>
                  <a:lnTo>
                    <a:pt x="4954206" y="156451"/>
                  </a:lnTo>
                  <a:lnTo>
                    <a:pt x="4952352" y="152641"/>
                  </a:lnTo>
                  <a:lnTo>
                    <a:pt x="4945837" y="161531"/>
                  </a:lnTo>
                  <a:lnTo>
                    <a:pt x="4942332" y="170421"/>
                  </a:lnTo>
                  <a:lnTo>
                    <a:pt x="4938966" y="179311"/>
                  </a:lnTo>
                  <a:lnTo>
                    <a:pt x="4938242" y="180060"/>
                  </a:lnTo>
                  <a:lnTo>
                    <a:pt x="4939004" y="184391"/>
                  </a:lnTo>
                  <a:lnTo>
                    <a:pt x="4935474" y="189471"/>
                  </a:lnTo>
                  <a:lnTo>
                    <a:pt x="4933327" y="190525"/>
                  </a:lnTo>
                  <a:lnTo>
                    <a:pt x="4933239" y="190741"/>
                  </a:lnTo>
                  <a:lnTo>
                    <a:pt x="4933226" y="190576"/>
                  </a:lnTo>
                  <a:lnTo>
                    <a:pt x="4927701" y="193281"/>
                  </a:lnTo>
                  <a:lnTo>
                    <a:pt x="4926914" y="195821"/>
                  </a:lnTo>
                  <a:lnTo>
                    <a:pt x="4921313" y="203441"/>
                  </a:lnTo>
                  <a:lnTo>
                    <a:pt x="4927752" y="205981"/>
                  </a:lnTo>
                  <a:lnTo>
                    <a:pt x="4923104" y="213601"/>
                  </a:lnTo>
                  <a:lnTo>
                    <a:pt x="4928184" y="213601"/>
                  </a:lnTo>
                  <a:lnTo>
                    <a:pt x="4926723" y="221221"/>
                  </a:lnTo>
                  <a:lnTo>
                    <a:pt x="4923841" y="226301"/>
                  </a:lnTo>
                  <a:lnTo>
                    <a:pt x="4919142" y="226301"/>
                  </a:lnTo>
                  <a:lnTo>
                    <a:pt x="4920716" y="221030"/>
                  </a:lnTo>
                  <a:lnTo>
                    <a:pt x="4920551" y="222059"/>
                  </a:lnTo>
                  <a:lnTo>
                    <a:pt x="4920945" y="221881"/>
                  </a:lnTo>
                  <a:lnTo>
                    <a:pt x="4921339" y="220611"/>
                  </a:lnTo>
                  <a:lnTo>
                    <a:pt x="4921212" y="219976"/>
                  </a:lnTo>
                  <a:lnTo>
                    <a:pt x="4920970" y="219837"/>
                  </a:lnTo>
                  <a:lnTo>
                    <a:pt x="4921313" y="218681"/>
                  </a:lnTo>
                  <a:lnTo>
                    <a:pt x="4921847" y="214871"/>
                  </a:lnTo>
                  <a:lnTo>
                    <a:pt x="4919624" y="217411"/>
                  </a:lnTo>
                  <a:lnTo>
                    <a:pt x="4920462" y="218681"/>
                  </a:lnTo>
                  <a:lnTo>
                    <a:pt x="4917884" y="221221"/>
                  </a:lnTo>
                  <a:lnTo>
                    <a:pt x="4915370" y="229958"/>
                  </a:lnTo>
                  <a:lnTo>
                    <a:pt x="4917059" y="227571"/>
                  </a:lnTo>
                  <a:lnTo>
                    <a:pt x="4912512" y="235191"/>
                  </a:lnTo>
                  <a:lnTo>
                    <a:pt x="4912893" y="240271"/>
                  </a:lnTo>
                  <a:lnTo>
                    <a:pt x="4909540" y="249161"/>
                  </a:lnTo>
                  <a:lnTo>
                    <a:pt x="4910569" y="247891"/>
                  </a:lnTo>
                  <a:lnTo>
                    <a:pt x="4912309" y="246621"/>
                  </a:lnTo>
                  <a:lnTo>
                    <a:pt x="4910150" y="254241"/>
                  </a:lnTo>
                  <a:lnTo>
                    <a:pt x="4910569" y="256781"/>
                  </a:lnTo>
                  <a:lnTo>
                    <a:pt x="4911610" y="258051"/>
                  </a:lnTo>
                  <a:lnTo>
                    <a:pt x="4911674" y="263131"/>
                  </a:lnTo>
                  <a:lnTo>
                    <a:pt x="4908893" y="266941"/>
                  </a:lnTo>
                  <a:lnTo>
                    <a:pt x="4907483" y="260591"/>
                  </a:lnTo>
                  <a:lnTo>
                    <a:pt x="4907508" y="269481"/>
                  </a:lnTo>
                  <a:lnTo>
                    <a:pt x="4905502" y="274561"/>
                  </a:lnTo>
                  <a:lnTo>
                    <a:pt x="4904092" y="269481"/>
                  </a:lnTo>
                  <a:lnTo>
                    <a:pt x="4903381" y="268211"/>
                  </a:lnTo>
                  <a:lnTo>
                    <a:pt x="4904714" y="275831"/>
                  </a:lnTo>
                  <a:lnTo>
                    <a:pt x="4899596" y="283451"/>
                  </a:lnTo>
                  <a:lnTo>
                    <a:pt x="4898999" y="287261"/>
                  </a:lnTo>
                  <a:lnTo>
                    <a:pt x="4898314" y="283451"/>
                  </a:lnTo>
                  <a:lnTo>
                    <a:pt x="4898517" y="284721"/>
                  </a:lnTo>
                  <a:lnTo>
                    <a:pt x="4898618" y="287261"/>
                  </a:lnTo>
                  <a:lnTo>
                    <a:pt x="4898402" y="289801"/>
                  </a:lnTo>
                  <a:lnTo>
                    <a:pt x="4901044" y="288531"/>
                  </a:lnTo>
                  <a:lnTo>
                    <a:pt x="4900447" y="291071"/>
                  </a:lnTo>
                  <a:lnTo>
                    <a:pt x="4900282" y="292341"/>
                  </a:lnTo>
                  <a:lnTo>
                    <a:pt x="4899266" y="292341"/>
                  </a:lnTo>
                  <a:lnTo>
                    <a:pt x="4900714" y="294881"/>
                  </a:lnTo>
                  <a:lnTo>
                    <a:pt x="4903521" y="291071"/>
                  </a:lnTo>
                  <a:lnTo>
                    <a:pt x="4905400" y="296151"/>
                  </a:lnTo>
                  <a:lnTo>
                    <a:pt x="4903736" y="299961"/>
                  </a:lnTo>
                  <a:lnTo>
                    <a:pt x="4906632" y="306311"/>
                  </a:lnTo>
                  <a:lnTo>
                    <a:pt x="4903241" y="307581"/>
                  </a:lnTo>
                  <a:lnTo>
                    <a:pt x="4903228" y="306311"/>
                  </a:lnTo>
                  <a:lnTo>
                    <a:pt x="4903190" y="303771"/>
                  </a:lnTo>
                  <a:lnTo>
                    <a:pt x="4901946" y="302501"/>
                  </a:lnTo>
                  <a:lnTo>
                    <a:pt x="4900384" y="303771"/>
                  </a:lnTo>
                  <a:lnTo>
                    <a:pt x="4899787" y="301459"/>
                  </a:lnTo>
                  <a:lnTo>
                    <a:pt x="4899774" y="303771"/>
                  </a:lnTo>
                  <a:lnTo>
                    <a:pt x="4899342" y="306311"/>
                  </a:lnTo>
                  <a:lnTo>
                    <a:pt x="4898656" y="306311"/>
                  </a:lnTo>
                  <a:lnTo>
                    <a:pt x="4898466" y="305041"/>
                  </a:lnTo>
                  <a:lnTo>
                    <a:pt x="4897831" y="310121"/>
                  </a:lnTo>
                  <a:lnTo>
                    <a:pt x="4899203" y="312661"/>
                  </a:lnTo>
                  <a:lnTo>
                    <a:pt x="4901196" y="315201"/>
                  </a:lnTo>
                  <a:lnTo>
                    <a:pt x="4902466" y="320281"/>
                  </a:lnTo>
                  <a:lnTo>
                    <a:pt x="4900536" y="319011"/>
                  </a:lnTo>
                  <a:lnTo>
                    <a:pt x="4899914" y="320700"/>
                  </a:lnTo>
                  <a:lnTo>
                    <a:pt x="4902581" y="322821"/>
                  </a:lnTo>
                  <a:lnTo>
                    <a:pt x="4904270" y="326631"/>
                  </a:lnTo>
                  <a:lnTo>
                    <a:pt x="4903203" y="332981"/>
                  </a:lnTo>
                  <a:lnTo>
                    <a:pt x="4906099" y="334251"/>
                  </a:lnTo>
                  <a:lnTo>
                    <a:pt x="4906264" y="337667"/>
                  </a:lnTo>
                  <a:lnTo>
                    <a:pt x="4906213" y="339166"/>
                  </a:lnTo>
                  <a:lnTo>
                    <a:pt x="4906365" y="338213"/>
                  </a:lnTo>
                  <a:lnTo>
                    <a:pt x="4906353" y="337439"/>
                  </a:lnTo>
                  <a:lnTo>
                    <a:pt x="4906315" y="337058"/>
                  </a:lnTo>
                  <a:lnTo>
                    <a:pt x="4906454" y="332981"/>
                  </a:lnTo>
                  <a:lnTo>
                    <a:pt x="4908474" y="334251"/>
                  </a:lnTo>
                  <a:lnTo>
                    <a:pt x="4908664" y="338061"/>
                  </a:lnTo>
                  <a:lnTo>
                    <a:pt x="4909756" y="341553"/>
                  </a:lnTo>
                  <a:lnTo>
                    <a:pt x="4909045" y="341757"/>
                  </a:lnTo>
                  <a:lnTo>
                    <a:pt x="4909490" y="342214"/>
                  </a:lnTo>
                  <a:lnTo>
                    <a:pt x="4908474" y="343141"/>
                  </a:lnTo>
                  <a:lnTo>
                    <a:pt x="4908435" y="341922"/>
                  </a:lnTo>
                  <a:lnTo>
                    <a:pt x="4904117" y="343141"/>
                  </a:lnTo>
                  <a:lnTo>
                    <a:pt x="4895481" y="345681"/>
                  </a:lnTo>
                  <a:lnTo>
                    <a:pt x="4889754" y="350761"/>
                  </a:lnTo>
                  <a:lnTo>
                    <a:pt x="4888408" y="350761"/>
                  </a:lnTo>
                  <a:lnTo>
                    <a:pt x="4886299" y="349491"/>
                  </a:lnTo>
                  <a:lnTo>
                    <a:pt x="4889043" y="348221"/>
                  </a:lnTo>
                  <a:lnTo>
                    <a:pt x="4883099" y="349491"/>
                  </a:lnTo>
                  <a:lnTo>
                    <a:pt x="4877232" y="352031"/>
                  </a:lnTo>
                  <a:lnTo>
                    <a:pt x="4871529" y="355841"/>
                  </a:lnTo>
                  <a:lnTo>
                    <a:pt x="4866081" y="359651"/>
                  </a:lnTo>
                  <a:lnTo>
                    <a:pt x="4859020" y="364731"/>
                  </a:lnTo>
                  <a:lnTo>
                    <a:pt x="4852746" y="368541"/>
                  </a:lnTo>
                  <a:lnTo>
                    <a:pt x="4846739" y="371081"/>
                  </a:lnTo>
                  <a:lnTo>
                    <a:pt x="4846866" y="369811"/>
                  </a:lnTo>
                  <a:lnTo>
                    <a:pt x="4844580" y="371081"/>
                  </a:lnTo>
                  <a:lnTo>
                    <a:pt x="4844339" y="374891"/>
                  </a:lnTo>
                  <a:lnTo>
                    <a:pt x="4840389" y="376161"/>
                  </a:lnTo>
                  <a:lnTo>
                    <a:pt x="4840148" y="374891"/>
                  </a:lnTo>
                  <a:lnTo>
                    <a:pt x="4840414" y="373621"/>
                  </a:lnTo>
                  <a:lnTo>
                    <a:pt x="4839233" y="374891"/>
                  </a:lnTo>
                  <a:lnTo>
                    <a:pt x="4838268" y="376161"/>
                  </a:lnTo>
                  <a:lnTo>
                    <a:pt x="4837049" y="377888"/>
                  </a:lnTo>
                  <a:lnTo>
                    <a:pt x="4837049" y="407581"/>
                  </a:lnTo>
                  <a:lnTo>
                    <a:pt x="4834547" y="409181"/>
                  </a:lnTo>
                  <a:lnTo>
                    <a:pt x="4835385" y="406641"/>
                  </a:lnTo>
                  <a:lnTo>
                    <a:pt x="4837049" y="407581"/>
                  </a:lnTo>
                  <a:lnTo>
                    <a:pt x="4837049" y="377888"/>
                  </a:lnTo>
                  <a:lnTo>
                    <a:pt x="4834674" y="381241"/>
                  </a:lnTo>
                  <a:lnTo>
                    <a:pt x="4831169" y="383781"/>
                  </a:lnTo>
                  <a:lnTo>
                    <a:pt x="4832578" y="379971"/>
                  </a:lnTo>
                  <a:lnTo>
                    <a:pt x="4824552" y="386321"/>
                  </a:lnTo>
                  <a:lnTo>
                    <a:pt x="4819408" y="393941"/>
                  </a:lnTo>
                  <a:lnTo>
                    <a:pt x="4815408" y="401561"/>
                  </a:lnTo>
                  <a:lnTo>
                    <a:pt x="4810823" y="409181"/>
                  </a:lnTo>
                  <a:lnTo>
                    <a:pt x="4807242" y="406641"/>
                  </a:lnTo>
                  <a:lnTo>
                    <a:pt x="4798542" y="415531"/>
                  </a:lnTo>
                  <a:lnTo>
                    <a:pt x="4794478" y="420611"/>
                  </a:lnTo>
                  <a:lnTo>
                    <a:pt x="4794059" y="419341"/>
                  </a:lnTo>
                  <a:lnTo>
                    <a:pt x="4787417" y="430771"/>
                  </a:lnTo>
                  <a:lnTo>
                    <a:pt x="4782871" y="440931"/>
                  </a:lnTo>
                  <a:lnTo>
                    <a:pt x="4779327" y="451091"/>
                  </a:lnTo>
                  <a:lnTo>
                    <a:pt x="4775708" y="462521"/>
                  </a:lnTo>
                  <a:lnTo>
                    <a:pt x="4771314" y="466331"/>
                  </a:lnTo>
                  <a:lnTo>
                    <a:pt x="4767250" y="473951"/>
                  </a:lnTo>
                  <a:lnTo>
                    <a:pt x="4763059" y="484111"/>
                  </a:lnTo>
                  <a:lnTo>
                    <a:pt x="4760887" y="489191"/>
                  </a:lnTo>
                  <a:lnTo>
                    <a:pt x="4757775" y="496811"/>
                  </a:lnTo>
                  <a:lnTo>
                    <a:pt x="4755654" y="501891"/>
                  </a:lnTo>
                  <a:lnTo>
                    <a:pt x="4752746" y="508241"/>
                  </a:lnTo>
                  <a:lnTo>
                    <a:pt x="4754372" y="505701"/>
                  </a:lnTo>
                  <a:lnTo>
                    <a:pt x="4755985" y="509511"/>
                  </a:lnTo>
                  <a:lnTo>
                    <a:pt x="4755680" y="512051"/>
                  </a:lnTo>
                  <a:lnTo>
                    <a:pt x="4753699" y="515861"/>
                  </a:lnTo>
                  <a:lnTo>
                    <a:pt x="4755794" y="523481"/>
                  </a:lnTo>
                  <a:lnTo>
                    <a:pt x="4751908" y="520941"/>
                  </a:lnTo>
                  <a:lnTo>
                    <a:pt x="4752365" y="519671"/>
                  </a:lnTo>
                  <a:lnTo>
                    <a:pt x="4747565" y="522211"/>
                  </a:lnTo>
                  <a:lnTo>
                    <a:pt x="4746345" y="529831"/>
                  </a:lnTo>
                  <a:lnTo>
                    <a:pt x="4744948" y="536181"/>
                  </a:lnTo>
                  <a:lnTo>
                    <a:pt x="4750092" y="537451"/>
                  </a:lnTo>
                  <a:lnTo>
                    <a:pt x="4744034" y="550151"/>
                  </a:lnTo>
                  <a:lnTo>
                    <a:pt x="4741938" y="564121"/>
                  </a:lnTo>
                  <a:lnTo>
                    <a:pt x="4740592" y="578091"/>
                  </a:lnTo>
                  <a:lnTo>
                    <a:pt x="4736782" y="586981"/>
                  </a:lnTo>
                  <a:lnTo>
                    <a:pt x="4737519" y="590791"/>
                  </a:lnTo>
                  <a:lnTo>
                    <a:pt x="4737214" y="595871"/>
                  </a:lnTo>
                  <a:lnTo>
                    <a:pt x="4738217" y="599681"/>
                  </a:lnTo>
                  <a:lnTo>
                    <a:pt x="4735271" y="598411"/>
                  </a:lnTo>
                  <a:lnTo>
                    <a:pt x="4734115" y="606031"/>
                  </a:lnTo>
                  <a:lnTo>
                    <a:pt x="4733379" y="612381"/>
                  </a:lnTo>
                  <a:lnTo>
                    <a:pt x="4733023" y="618731"/>
                  </a:lnTo>
                  <a:lnTo>
                    <a:pt x="4733023" y="627621"/>
                  </a:lnTo>
                  <a:lnTo>
                    <a:pt x="4731004" y="625081"/>
                  </a:lnTo>
                  <a:lnTo>
                    <a:pt x="4730432" y="632701"/>
                  </a:lnTo>
                  <a:lnTo>
                    <a:pt x="4739284" y="635241"/>
                  </a:lnTo>
                  <a:lnTo>
                    <a:pt x="4739475" y="641591"/>
                  </a:lnTo>
                  <a:lnTo>
                    <a:pt x="4735068" y="642861"/>
                  </a:lnTo>
                  <a:lnTo>
                    <a:pt x="4735030" y="650481"/>
                  </a:lnTo>
                  <a:lnTo>
                    <a:pt x="4734293" y="656831"/>
                  </a:lnTo>
                  <a:lnTo>
                    <a:pt x="4734268" y="663181"/>
                  </a:lnTo>
                  <a:lnTo>
                    <a:pt x="4734077" y="669531"/>
                  </a:lnTo>
                  <a:lnTo>
                    <a:pt x="4734509" y="675881"/>
                  </a:lnTo>
                  <a:lnTo>
                    <a:pt x="4736147" y="679691"/>
                  </a:lnTo>
                  <a:lnTo>
                    <a:pt x="4757496" y="679691"/>
                  </a:lnTo>
                  <a:lnTo>
                    <a:pt x="4756239" y="660641"/>
                  </a:lnTo>
                  <a:lnTo>
                    <a:pt x="4756353" y="647941"/>
                  </a:lnTo>
                  <a:lnTo>
                    <a:pt x="4758550" y="637781"/>
                  </a:lnTo>
                  <a:lnTo>
                    <a:pt x="4756874" y="633971"/>
                  </a:lnTo>
                  <a:lnTo>
                    <a:pt x="4757293" y="627621"/>
                  </a:lnTo>
                  <a:lnTo>
                    <a:pt x="4757420" y="621271"/>
                  </a:lnTo>
                  <a:lnTo>
                    <a:pt x="4754918" y="618731"/>
                  </a:lnTo>
                  <a:lnTo>
                    <a:pt x="4757140" y="612381"/>
                  </a:lnTo>
                  <a:lnTo>
                    <a:pt x="4758931" y="609841"/>
                  </a:lnTo>
                  <a:lnTo>
                    <a:pt x="4760671" y="604761"/>
                  </a:lnTo>
                  <a:lnTo>
                    <a:pt x="4762068" y="599681"/>
                  </a:lnTo>
                  <a:lnTo>
                    <a:pt x="4762766" y="597141"/>
                  </a:lnTo>
                  <a:lnTo>
                    <a:pt x="4763338" y="593331"/>
                  </a:lnTo>
                  <a:lnTo>
                    <a:pt x="4759503" y="592061"/>
                  </a:lnTo>
                  <a:lnTo>
                    <a:pt x="4759528" y="586981"/>
                  </a:lnTo>
                  <a:lnTo>
                    <a:pt x="4762741" y="586981"/>
                  </a:lnTo>
                  <a:lnTo>
                    <a:pt x="4760265" y="580631"/>
                  </a:lnTo>
                  <a:lnTo>
                    <a:pt x="4764544" y="578091"/>
                  </a:lnTo>
                  <a:lnTo>
                    <a:pt x="4764506" y="576821"/>
                  </a:lnTo>
                  <a:lnTo>
                    <a:pt x="4764367" y="573011"/>
                  </a:lnTo>
                  <a:lnTo>
                    <a:pt x="4763884" y="574281"/>
                  </a:lnTo>
                  <a:lnTo>
                    <a:pt x="4762411" y="576821"/>
                  </a:lnTo>
                  <a:lnTo>
                    <a:pt x="4761509" y="575551"/>
                  </a:lnTo>
                  <a:lnTo>
                    <a:pt x="4761077" y="569201"/>
                  </a:lnTo>
                  <a:lnTo>
                    <a:pt x="4766767" y="560311"/>
                  </a:lnTo>
                  <a:lnTo>
                    <a:pt x="4768354" y="560311"/>
                  </a:lnTo>
                  <a:lnTo>
                    <a:pt x="4768354" y="555231"/>
                  </a:lnTo>
                  <a:lnTo>
                    <a:pt x="4768939" y="547611"/>
                  </a:lnTo>
                  <a:lnTo>
                    <a:pt x="4769205" y="543801"/>
                  </a:lnTo>
                  <a:lnTo>
                    <a:pt x="4770386" y="545071"/>
                  </a:lnTo>
                  <a:lnTo>
                    <a:pt x="4770183" y="547611"/>
                  </a:lnTo>
                  <a:lnTo>
                    <a:pt x="4770501" y="548881"/>
                  </a:lnTo>
                  <a:lnTo>
                    <a:pt x="4770552" y="545071"/>
                  </a:lnTo>
                  <a:lnTo>
                    <a:pt x="4771745" y="545071"/>
                  </a:lnTo>
                  <a:lnTo>
                    <a:pt x="4772965" y="543801"/>
                  </a:lnTo>
                  <a:lnTo>
                    <a:pt x="4773028" y="541261"/>
                  </a:lnTo>
                  <a:lnTo>
                    <a:pt x="4773066" y="539991"/>
                  </a:lnTo>
                  <a:lnTo>
                    <a:pt x="4772114" y="541261"/>
                  </a:lnTo>
                  <a:lnTo>
                    <a:pt x="4771339" y="539991"/>
                  </a:lnTo>
                  <a:lnTo>
                    <a:pt x="4770742" y="538721"/>
                  </a:lnTo>
                  <a:lnTo>
                    <a:pt x="4773384" y="536181"/>
                  </a:lnTo>
                  <a:lnTo>
                    <a:pt x="4776165" y="527291"/>
                  </a:lnTo>
                  <a:lnTo>
                    <a:pt x="4776762" y="523481"/>
                  </a:lnTo>
                  <a:lnTo>
                    <a:pt x="4777168" y="520941"/>
                  </a:lnTo>
                  <a:lnTo>
                    <a:pt x="4778934" y="522211"/>
                  </a:lnTo>
                  <a:lnTo>
                    <a:pt x="4779340" y="520941"/>
                  </a:lnTo>
                  <a:lnTo>
                    <a:pt x="4781791" y="513321"/>
                  </a:lnTo>
                  <a:lnTo>
                    <a:pt x="4784128" y="505701"/>
                  </a:lnTo>
                  <a:lnTo>
                    <a:pt x="4784522" y="504431"/>
                  </a:lnTo>
                  <a:lnTo>
                    <a:pt x="4787468" y="495541"/>
                  </a:lnTo>
                  <a:lnTo>
                    <a:pt x="4789652" y="489191"/>
                  </a:lnTo>
                  <a:lnTo>
                    <a:pt x="4790960" y="485381"/>
                  </a:lnTo>
                  <a:lnTo>
                    <a:pt x="4788192" y="489191"/>
                  </a:lnTo>
                  <a:lnTo>
                    <a:pt x="4785017" y="487921"/>
                  </a:lnTo>
                  <a:lnTo>
                    <a:pt x="4786198" y="484111"/>
                  </a:lnTo>
                  <a:lnTo>
                    <a:pt x="4787011" y="483831"/>
                  </a:lnTo>
                  <a:lnTo>
                    <a:pt x="4786846" y="480301"/>
                  </a:lnTo>
                  <a:lnTo>
                    <a:pt x="4789246" y="476491"/>
                  </a:lnTo>
                  <a:lnTo>
                    <a:pt x="4791748" y="479031"/>
                  </a:lnTo>
                  <a:lnTo>
                    <a:pt x="4791621" y="482841"/>
                  </a:lnTo>
                  <a:lnTo>
                    <a:pt x="4793005" y="476491"/>
                  </a:lnTo>
                  <a:lnTo>
                    <a:pt x="4794097" y="476491"/>
                  </a:lnTo>
                  <a:lnTo>
                    <a:pt x="4793983" y="477761"/>
                  </a:lnTo>
                  <a:lnTo>
                    <a:pt x="4795024" y="479031"/>
                  </a:lnTo>
                  <a:lnTo>
                    <a:pt x="4794415" y="476491"/>
                  </a:lnTo>
                  <a:lnTo>
                    <a:pt x="4794110" y="475221"/>
                  </a:lnTo>
                  <a:lnTo>
                    <a:pt x="4802479" y="471411"/>
                  </a:lnTo>
                  <a:lnTo>
                    <a:pt x="4800790" y="466331"/>
                  </a:lnTo>
                  <a:lnTo>
                    <a:pt x="4801857" y="466331"/>
                  </a:lnTo>
                  <a:lnTo>
                    <a:pt x="4805781" y="458711"/>
                  </a:lnTo>
                  <a:lnTo>
                    <a:pt x="4808906" y="452361"/>
                  </a:lnTo>
                  <a:lnTo>
                    <a:pt x="4811966" y="446011"/>
                  </a:lnTo>
                  <a:lnTo>
                    <a:pt x="4815662" y="439661"/>
                  </a:lnTo>
                  <a:lnTo>
                    <a:pt x="4813351" y="438391"/>
                  </a:lnTo>
                  <a:lnTo>
                    <a:pt x="4816183" y="434581"/>
                  </a:lnTo>
                  <a:lnTo>
                    <a:pt x="4816157" y="430771"/>
                  </a:lnTo>
                  <a:lnTo>
                    <a:pt x="4820526" y="426961"/>
                  </a:lnTo>
                  <a:lnTo>
                    <a:pt x="4825289" y="421881"/>
                  </a:lnTo>
                  <a:lnTo>
                    <a:pt x="4826927" y="420611"/>
                  </a:lnTo>
                  <a:lnTo>
                    <a:pt x="4830216" y="418071"/>
                  </a:lnTo>
                  <a:lnTo>
                    <a:pt x="4835017" y="412991"/>
                  </a:lnTo>
                  <a:lnTo>
                    <a:pt x="4837125" y="409181"/>
                  </a:lnTo>
                  <a:lnTo>
                    <a:pt x="4837823" y="407911"/>
                  </a:lnTo>
                  <a:lnTo>
                    <a:pt x="4838027" y="407543"/>
                  </a:lnTo>
                  <a:lnTo>
                    <a:pt x="4838966" y="406641"/>
                  </a:lnTo>
                  <a:lnTo>
                    <a:pt x="4844224" y="401561"/>
                  </a:lnTo>
                  <a:lnTo>
                    <a:pt x="4842040" y="405371"/>
                  </a:lnTo>
                  <a:lnTo>
                    <a:pt x="4845863" y="401561"/>
                  </a:lnTo>
                  <a:lnTo>
                    <a:pt x="4847145" y="400291"/>
                  </a:lnTo>
                  <a:lnTo>
                    <a:pt x="4851387" y="396481"/>
                  </a:lnTo>
                  <a:lnTo>
                    <a:pt x="4856124" y="392671"/>
                  </a:lnTo>
                  <a:lnTo>
                    <a:pt x="4862665" y="386321"/>
                  </a:lnTo>
                  <a:lnTo>
                    <a:pt x="4859058" y="386321"/>
                  </a:lnTo>
                  <a:lnTo>
                    <a:pt x="4859299" y="385051"/>
                  </a:lnTo>
                  <a:lnTo>
                    <a:pt x="4861242" y="383781"/>
                  </a:lnTo>
                  <a:lnTo>
                    <a:pt x="4864925" y="382511"/>
                  </a:lnTo>
                  <a:lnTo>
                    <a:pt x="4865281" y="383781"/>
                  </a:lnTo>
                  <a:lnTo>
                    <a:pt x="4864849" y="385051"/>
                  </a:lnTo>
                  <a:lnTo>
                    <a:pt x="4868113" y="382511"/>
                  </a:lnTo>
                  <a:lnTo>
                    <a:pt x="4897310" y="373621"/>
                  </a:lnTo>
                  <a:lnTo>
                    <a:pt x="4905273" y="372351"/>
                  </a:lnTo>
                  <a:lnTo>
                    <a:pt x="4907089" y="371081"/>
                  </a:lnTo>
                  <a:lnTo>
                    <a:pt x="4909794" y="369189"/>
                  </a:lnTo>
                  <a:lnTo>
                    <a:pt x="4910569" y="370497"/>
                  </a:lnTo>
                  <a:lnTo>
                    <a:pt x="4915878" y="377431"/>
                  </a:lnTo>
                  <a:lnTo>
                    <a:pt x="4915052" y="374459"/>
                  </a:lnTo>
                  <a:lnTo>
                    <a:pt x="4920640" y="377431"/>
                  </a:lnTo>
                  <a:lnTo>
                    <a:pt x="4920450" y="385051"/>
                  </a:lnTo>
                  <a:lnTo>
                    <a:pt x="4914519" y="386321"/>
                  </a:lnTo>
                  <a:lnTo>
                    <a:pt x="4914760" y="391401"/>
                  </a:lnTo>
                  <a:lnTo>
                    <a:pt x="4917071" y="396481"/>
                  </a:lnTo>
                  <a:lnTo>
                    <a:pt x="4919891" y="400291"/>
                  </a:lnTo>
                  <a:lnTo>
                    <a:pt x="4922609" y="404101"/>
                  </a:lnTo>
                  <a:lnTo>
                    <a:pt x="4925568" y="409181"/>
                  </a:lnTo>
                  <a:lnTo>
                    <a:pt x="4927879" y="415531"/>
                  </a:lnTo>
                  <a:lnTo>
                    <a:pt x="4927003" y="410451"/>
                  </a:lnTo>
                  <a:lnTo>
                    <a:pt x="4930000" y="411721"/>
                  </a:lnTo>
                  <a:lnTo>
                    <a:pt x="4930851" y="418071"/>
                  </a:lnTo>
                  <a:lnTo>
                    <a:pt x="4933620" y="421881"/>
                  </a:lnTo>
                  <a:lnTo>
                    <a:pt x="4931588" y="421881"/>
                  </a:lnTo>
                  <a:lnTo>
                    <a:pt x="4932248" y="424421"/>
                  </a:lnTo>
                  <a:lnTo>
                    <a:pt x="4932032" y="426961"/>
                  </a:lnTo>
                  <a:lnTo>
                    <a:pt x="4933264" y="425691"/>
                  </a:lnTo>
                  <a:lnTo>
                    <a:pt x="4936782" y="435851"/>
                  </a:lnTo>
                  <a:lnTo>
                    <a:pt x="4940897" y="434581"/>
                  </a:lnTo>
                  <a:lnTo>
                    <a:pt x="4941824" y="440931"/>
                  </a:lnTo>
                  <a:lnTo>
                    <a:pt x="4945824" y="446011"/>
                  </a:lnTo>
                  <a:lnTo>
                    <a:pt x="4950218" y="448551"/>
                  </a:lnTo>
                  <a:lnTo>
                    <a:pt x="4954714" y="451091"/>
                  </a:lnTo>
                  <a:lnTo>
                    <a:pt x="4959070" y="456171"/>
                  </a:lnTo>
                  <a:lnTo>
                    <a:pt x="4955438" y="454901"/>
                  </a:lnTo>
                  <a:lnTo>
                    <a:pt x="4957140" y="459981"/>
                  </a:lnTo>
                  <a:lnTo>
                    <a:pt x="4951654" y="454901"/>
                  </a:lnTo>
                  <a:lnTo>
                    <a:pt x="4953736" y="457441"/>
                  </a:lnTo>
                  <a:lnTo>
                    <a:pt x="4955349" y="461251"/>
                  </a:lnTo>
                  <a:lnTo>
                    <a:pt x="4956492" y="459981"/>
                  </a:lnTo>
                  <a:lnTo>
                    <a:pt x="4956594" y="462521"/>
                  </a:lnTo>
                  <a:lnTo>
                    <a:pt x="4964862" y="465061"/>
                  </a:lnTo>
                  <a:lnTo>
                    <a:pt x="4965319" y="468261"/>
                  </a:lnTo>
                  <a:lnTo>
                    <a:pt x="4964709" y="468083"/>
                  </a:lnTo>
                  <a:lnTo>
                    <a:pt x="4964061" y="467614"/>
                  </a:lnTo>
                  <a:lnTo>
                    <a:pt x="4964061" y="467893"/>
                  </a:lnTo>
                  <a:lnTo>
                    <a:pt x="4965408" y="468871"/>
                  </a:lnTo>
                  <a:lnTo>
                    <a:pt x="4968964" y="468871"/>
                  </a:lnTo>
                  <a:lnTo>
                    <a:pt x="4971377" y="471411"/>
                  </a:lnTo>
                  <a:lnTo>
                    <a:pt x="4975898" y="475221"/>
                  </a:lnTo>
                  <a:lnTo>
                    <a:pt x="4975161" y="471411"/>
                  </a:lnTo>
                  <a:lnTo>
                    <a:pt x="4979771" y="479031"/>
                  </a:lnTo>
                  <a:lnTo>
                    <a:pt x="4987556" y="486651"/>
                  </a:lnTo>
                  <a:lnTo>
                    <a:pt x="4995646" y="493001"/>
                  </a:lnTo>
                  <a:lnTo>
                    <a:pt x="5000942" y="499084"/>
                  </a:lnTo>
                  <a:lnTo>
                    <a:pt x="5000752" y="498957"/>
                  </a:lnTo>
                  <a:lnTo>
                    <a:pt x="5000231" y="498665"/>
                  </a:lnTo>
                  <a:lnTo>
                    <a:pt x="4999774" y="498398"/>
                  </a:lnTo>
                  <a:lnTo>
                    <a:pt x="5001628" y="500253"/>
                  </a:lnTo>
                  <a:lnTo>
                    <a:pt x="5001526" y="499910"/>
                  </a:lnTo>
                  <a:lnTo>
                    <a:pt x="5001336" y="499567"/>
                  </a:lnTo>
                  <a:lnTo>
                    <a:pt x="5001272" y="499427"/>
                  </a:lnTo>
                  <a:lnTo>
                    <a:pt x="5007470" y="504431"/>
                  </a:lnTo>
                  <a:lnTo>
                    <a:pt x="5016170" y="508241"/>
                  </a:lnTo>
                  <a:lnTo>
                    <a:pt x="5022710" y="510781"/>
                  </a:lnTo>
                  <a:lnTo>
                    <a:pt x="5021110" y="510781"/>
                  </a:lnTo>
                  <a:lnTo>
                    <a:pt x="5026101" y="512051"/>
                  </a:lnTo>
                  <a:lnTo>
                    <a:pt x="5029352" y="512051"/>
                  </a:lnTo>
                  <a:lnTo>
                    <a:pt x="5032845" y="510781"/>
                  </a:lnTo>
                  <a:lnTo>
                    <a:pt x="5038585" y="512051"/>
                  </a:lnTo>
                  <a:lnTo>
                    <a:pt x="5043779" y="515861"/>
                  </a:lnTo>
                  <a:lnTo>
                    <a:pt x="5032337" y="513321"/>
                  </a:lnTo>
                  <a:lnTo>
                    <a:pt x="5035664" y="514591"/>
                  </a:lnTo>
                  <a:lnTo>
                    <a:pt x="5035728" y="518401"/>
                  </a:lnTo>
                  <a:lnTo>
                    <a:pt x="5048897" y="518401"/>
                  </a:lnTo>
                  <a:lnTo>
                    <a:pt x="5054092" y="515861"/>
                  </a:lnTo>
                  <a:lnTo>
                    <a:pt x="5058981" y="517131"/>
                  </a:lnTo>
                  <a:lnTo>
                    <a:pt x="5057648" y="517131"/>
                  </a:lnTo>
                  <a:lnTo>
                    <a:pt x="5056962" y="518401"/>
                  </a:lnTo>
                  <a:lnTo>
                    <a:pt x="5060645" y="518401"/>
                  </a:lnTo>
                  <a:lnTo>
                    <a:pt x="5064899" y="515861"/>
                  </a:lnTo>
                  <a:lnTo>
                    <a:pt x="5068417" y="512051"/>
                  </a:lnTo>
                  <a:lnTo>
                    <a:pt x="5072011" y="509511"/>
                  </a:lnTo>
                  <a:lnTo>
                    <a:pt x="5075021" y="504431"/>
                  </a:lnTo>
                  <a:lnTo>
                    <a:pt x="5078069" y="499351"/>
                  </a:lnTo>
                  <a:lnTo>
                    <a:pt x="5078298" y="500621"/>
                  </a:lnTo>
                  <a:lnTo>
                    <a:pt x="5078920" y="500621"/>
                  </a:lnTo>
                  <a:lnTo>
                    <a:pt x="5079162" y="499351"/>
                  </a:lnTo>
                  <a:lnTo>
                    <a:pt x="5079670" y="496811"/>
                  </a:lnTo>
                  <a:lnTo>
                    <a:pt x="5080343" y="490461"/>
                  </a:lnTo>
                  <a:lnTo>
                    <a:pt x="5080546" y="480301"/>
                  </a:lnTo>
                  <a:lnTo>
                    <a:pt x="5079670" y="475221"/>
                  </a:lnTo>
                  <a:lnTo>
                    <a:pt x="5079339" y="473951"/>
                  </a:lnTo>
                  <a:lnTo>
                    <a:pt x="5079238" y="473532"/>
                  </a:lnTo>
                  <a:lnTo>
                    <a:pt x="5078971" y="473951"/>
                  </a:lnTo>
                  <a:lnTo>
                    <a:pt x="5077015" y="466331"/>
                  </a:lnTo>
                  <a:lnTo>
                    <a:pt x="5077968" y="463791"/>
                  </a:lnTo>
                  <a:lnTo>
                    <a:pt x="5077663" y="458711"/>
                  </a:lnTo>
                  <a:lnTo>
                    <a:pt x="5080089" y="456171"/>
                  </a:lnTo>
                  <a:lnTo>
                    <a:pt x="5080927" y="458711"/>
                  </a:lnTo>
                  <a:lnTo>
                    <a:pt x="5081689" y="461251"/>
                  </a:lnTo>
                  <a:lnTo>
                    <a:pt x="5082286" y="463791"/>
                  </a:lnTo>
                  <a:lnTo>
                    <a:pt x="5085143" y="458711"/>
                  </a:lnTo>
                  <a:lnTo>
                    <a:pt x="5082273" y="456171"/>
                  </a:lnTo>
                  <a:lnTo>
                    <a:pt x="5079403" y="453631"/>
                  </a:lnTo>
                  <a:lnTo>
                    <a:pt x="5078603" y="449821"/>
                  </a:lnTo>
                  <a:lnTo>
                    <a:pt x="5080292" y="449821"/>
                  </a:lnTo>
                  <a:lnTo>
                    <a:pt x="5076596" y="444741"/>
                  </a:lnTo>
                  <a:lnTo>
                    <a:pt x="5073078" y="440931"/>
                  </a:lnTo>
                  <a:lnTo>
                    <a:pt x="5069370" y="437121"/>
                  </a:lnTo>
                  <a:lnTo>
                    <a:pt x="5065941" y="432041"/>
                  </a:lnTo>
                  <a:lnTo>
                    <a:pt x="5065077" y="430771"/>
                  </a:lnTo>
                  <a:lnTo>
                    <a:pt x="5064747" y="432041"/>
                  </a:lnTo>
                  <a:lnTo>
                    <a:pt x="5063896" y="431736"/>
                  </a:lnTo>
                  <a:lnTo>
                    <a:pt x="5063896" y="479031"/>
                  </a:lnTo>
                  <a:lnTo>
                    <a:pt x="5059769" y="490461"/>
                  </a:lnTo>
                  <a:lnTo>
                    <a:pt x="5055590" y="494271"/>
                  </a:lnTo>
                  <a:lnTo>
                    <a:pt x="5050104" y="496544"/>
                  </a:lnTo>
                  <a:lnTo>
                    <a:pt x="5049913" y="495541"/>
                  </a:lnTo>
                  <a:lnTo>
                    <a:pt x="5051056" y="495541"/>
                  </a:lnTo>
                  <a:lnTo>
                    <a:pt x="5049571" y="494271"/>
                  </a:lnTo>
                  <a:lnTo>
                    <a:pt x="5047488" y="494271"/>
                  </a:lnTo>
                  <a:lnTo>
                    <a:pt x="5045113" y="495541"/>
                  </a:lnTo>
                  <a:lnTo>
                    <a:pt x="5040300" y="495541"/>
                  </a:lnTo>
                  <a:lnTo>
                    <a:pt x="5040084" y="496811"/>
                  </a:lnTo>
                  <a:lnTo>
                    <a:pt x="5037607" y="496811"/>
                  </a:lnTo>
                  <a:lnTo>
                    <a:pt x="5039855" y="495541"/>
                  </a:lnTo>
                  <a:lnTo>
                    <a:pt x="5038598" y="494271"/>
                  </a:lnTo>
                  <a:lnTo>
                    <a:pt x="5035918" y="491731"/>
                  </a:lnTo>
                  <a:lnTo>
                    <a:pt x="5029035" y="494271"/>
                  </a:lnTo>
                  <a:lnTo>
                    <a:pt x="5028006" y="490461"/>
                  </a:lnTo>
                  <a:lnTo>
                    <a:pt x="5027384" y="490461"/>
                  </a:lnTo>
                  <a:lnTo>
                    <a:pt x="5025568" y="489191"/>
                  </a:lnTo>
                  <a:lnTo>
                    <a:pt x="5020107" y="485381"/>
                  </a:lnTo>
                  <a:lnTo>
                    <a:pt x="5020754" y="489191"/>
                  </a:lnTo>
                  <a:lnTo>
                    <a:pt x="5015649" y="484111"/>
                  </a:lnTo>
                  <a:lnTo>
                    <a:pt x="5008397" y="481571"/>
                  </a:lnTo>
                  <a:lnTo>
                    <a:pt x="5004701" y="476491"/>
                  </a:lnTo>
                  <a:lnTo>
                    <a:pt x="4999685" y="476491"/>
                  </a:lnTo>
                  <a:lnTo>
                    <a:pt x="4996980" y="470141"/>
                  </a:lnTo>
                  <a:lnTo>
                    <a:pt x="4995900" y="467601"/>
                  </a:lnTo>
                  <a:lnTo>
                    <a:pt x="4991976" y="470141"/>
                  </a:lnTo>
                  <a:lnTo>
                    <a:pt x="4995634" y="466331"/>
                  </a:lnTo>
                  <a:lnTo>
                    <a:pt x="4985055" y="458711"/>
                  </a:lnTo>
                  <a:lnTo>
                    <a:pt x="4980444" y="456171"/>
                  </a:lnTo>
                  <a:lnTo>
                    <a:pt x="4982540" y="456171"/>
                  </a:lnTo>
                  <a:lnTo>
                    <a:pt x="4978819" y="452361"/>
                  </a:lnTo>
                  <a:lnTo>
                    <a:pt x="4981524" y="452361"/>
                  </a:lnTo>
                  <a:lnTo>
                    <a:pt x="4977866" y="448551"/>
                  </a:lnTo>
                  <a:lnTo>
                    <a:pt x="4976609" y="447281"/>
                  </a:lnTo>
                  <a:lnTo>
                    <a:pt x="4974069" y="444741"/>
                  </a:lnTo>
                  <a:lnTo>
                    <a:pt x="4972812" y="447281"/>
                  </a:lnTo>
                  <a:lnTo>
                    <a:pt x="4972050" y="440931"/>
                  </a:lnTo>
                  <a:lnTo>
                    <a:pt x="4967998" y="438391"/>
                  </a:lnTo>
                  <a:lnTo>
                    <a:pt x="4964709" y="435851"/>
                  </a:lnTo>
                  <a:lnTo>
                    <a:pt x="4963630" y="434581"/>
                  </a:lnTo>
                  <a:lnTo>
                    <a:pt x="4961471" y="432041"/>
                  </a:lnTo>
                  <a:lnTo>
                    <a:pt x="4958626" y="429501"/>
                  </a:lnTo>
                  <a:lnTo>
                    <a:pt x="4959794" y="425691"/>
                  </a:lnTo>
                  <a:lnTo>
                    <a:pt x="4960175" y="424421"/>
                  </a:lnTo>
                  <a:lnTo>
                    <a:pt x="4952746" y="415531"/>
                  </a:lnTo>
                  <a:lnTo>
                    <a:pt x="4949456" y="410451"/>
                  </a:lnTo>
                  <a:lnTo>
                    <a:pt x="4943703" y="401561"/>
                  </a:lnTo>
                  <a:lnTo>
                    <a:pt x="4943221" y="400799"/>
                  </a:lnTo>
                  <a:lnTo>
                    <a:pt x="4946205" y="399021"/>
                  </a:lnTo>
                  <a:lnTo>
                    <a:pt x="4941087" y="390131"/>
                  </a:lnTo>
                  <a:lnTo>
                    <a:pt x="4940427" y="389242"/>
                  </a:lnTo>
                  <a:lnTo>
                    <a:pt x="4941519" y="398170"/>
                  </a:lnTo>
                  <a:lnTo>
                    <a:pt x="4940427" y="396481"/>
                  </a:lnTo>
                  <a:lnTo>
                    <a:pt x="4935410" y="386321"/>
                  </a:lnTo>
                  <a:lnTo>
                    <a:pt x="4937785" y="385648"/>
                  </a:lnTo>
                  <a:lnTo>
                    <a:pt x="4936401" y="383781"/>
                  </a:lnTo>
                  <a:lnTo>
                    <a:pt x="4932553" y="376161"/>
                  </a:lnTo>
                  <a:lnTo>
                    <a:pt x="4930038" y="366369"/>
                  </a:lnTo>
                  <a:lnTo>
                    <a:pt x="4931816" y="366128"/>
                  </a:lnTo>
                  <a:lnTo>
                    <a:pt x="4932451" y="367271"/>
                  </a:lnTo>
                  <a:lnTo>
                    <a:pt x="4933518" y="368541"/>
                  </a:lnTo>
                  <a:lnTo>
                    <a:pt x="4932565" y="366014"/>
                  </a:lnTo>
                  <a:lnTo>
                    <a:pt x="4932718" y="366001"/>
                  </a:lnTo>
                  <a:lnTo>
                    <a:pt x="4940655" y="366001"/>
                  </a:lnTo>
                  <a:lnTo>
                    <a:pt x="4948186" y="367271"/>
                  </a:lnTo>
                  <a:lnTo>
                    <a:pt x="4956200" y="367271"/>
                  </a:lnTo>
                  <a:lnTo>
                    <a:pt x="4959591" y="372351"/>
                  </a:lnTo>
                  <a:lnTo>
                    <a:pt x="4966741" y="374891"/>
                  </a:lnTo>
                  <a:lnTo>
                    <a:pt x="4982057" y="379971"/>
                  </a:lnTo>
                  <a:lnTo>
                    <a:pt x="4989995" y="383781"/>
                  </a:lnTo>
                  <a:lnTo>
                    <a:pt x="4993703" y="388861"/>
                  </a:lnTo>
                  <a:lnTo>
                    <a:pt x="4994110" y="386321"/>
                  </a:lnTo>
                  <a:lnTo>
                    <a:pt x="4997716" y="386321"/>
                  </a:lnTo>
                  <a:lnTo>
                    <a:pt x="4997234" y="388048"/>
                  </a:lnTo>
                  <a:lnTo>
                    <a:pt x="4998605" y="388861"/>
                  </a:lnTo>
                  <a:lnTo>
                    <a:pt x="5014950" y="400291"/>
                  </a:lnTo>
                  <a:lnTo>
                    <a:pt x="5028984" y="415531"/>
                  </a:lnTo>
                  <a:lnTo>
                    <a:pt x="5040820" y="433311"/>
                  </a:lnTo>
                  <a:lnTo>
                    <a:pt x="5050536" y="451091"/>
                  </a:lnTo>
                  <a:lnTo>
                    <a:pt x="5052428" y="454901"/>
                  </a:lnTo>
                  <a:lnTo>
                    <a:pt x="5057508" y="454901"/>
                  </a:lnTo>
                  <a:lnTo>
                    <a:pt x="5062194" y="457441"/>
                  </a:lnTo>
                  <a:lnTo>
                    <a:pt x="5061826" y="463791"/>
                  </a:lnTo>
                  <a:lnTo>
                    <a:pt x="5059019" y="462521"/>
                  </a:lnTo>
                  <a:lnTo>
                    <a:pt x="5057533" y="461251"/>
                  </a:lnTo>
                  <a:lnTo>
                    <a:pt x="5062512" y="468871"/>
                  </a:lnTo>
                  <a:lnTo>
                    <a:pt x="5063896" y="479031"/>
                  </a:lnTo>
                  <a:lnTo>
                    <a:pt x="5063896" y="431736"/>
                  </a:lnTo>
                  <a:lnTo>
                    <a:pt x="5057686" y="429501"/>
                  </a:lnTo>
                  <a:lnTo>
                    <a:pt x="5063680" y="426961"/>
                  </a:lnTo>
                  <a:lnTo>
                    <a:pt x="5057330" y="423151"/>
                  </a:lnTo>
                  <a:lnTo>
                    <a:pt x="5059477" y="419341"/>
                  </a:lnTo>
                  <a:lnTo>
                    <a:pt x="5056187" y="416801"/>
                  </a:lnTo>
                  <a:lnTo>
                    <a:pt x="5047043" y="410451"/>
                  </a:lnTo>
                  <a:lnTo>
                    <a:pt x="5041379" y="405371"/>
                  </a:lnTo>
                  <a:lnTo>
                    <a:pt x="5044287" y="405371"/>
                  </a:lnTo>
                  <a:lnTo>
                    <a:pt x="5038649" y="401561"/>
                  </a:lnTo>
                  <a:lnTo>
                    <a:pt x="5032680" y="395211"/>
                  </a:lnTo>
                  <a:lnTo>
                    <a:pt x="5035969" y="393941"/>
                  </a:lnTo>
                  <a:lnTo>
                    <a:pt x="5032400" y="388861"/>
                  </a:lnTo>
                  <a:lnTo>
                    <a:pt x="5029187" y="386321"/>
                  </a:lnTo>
                  <a:lnTo>
                    <a:pt x="5027574" y="385051"/>
                  </a:lnTo>
                  <a:lnTo>
                    <a:pt x="5022837" y="379971"/>
                  </a:lnTo>
                  <a:lnTo>
                    <a:pt x="5016805" y="376161"/>
                  </a:lnTo>
                  <a:lnTo>
                    <a:pt x="5016055" y="371081"/>
                  </a:lnTo>
                  <a:lnTo>
                    <a:pt x="5005756" y="366001"/>
                  </a:lnTo>
                  <a:lnTo>
                    <a:pt x="4995621" y="359651"/>
                  </a:lnTo>
                  <a:lnTo>
                    <a:pt x="4984775" y="353301"/>
                  </a:lnTo>
                  <a:lnTo>
                    <a:pt x="4972291" y="348221"/>
                  </a:lnTo>
                  <a:lnTo>
                    <a:pt x="4973282" y="350761"/>
                  </a:lnTo>
                  <a:lnTo>
                    <a:pt x="4968202" y="350761"/>
                  </a:lnTo>
                  <a:lnTo>
                    <a:pt x="4966360" y="353301"/>
                  </a:lnTo>
                  <a:lnTo>
                    <a:pt x="4962258" y="352031"/>
                  </a:lnTo>
                  <a:lnTo>
                    <a:pt x="4960785" y="352031"/>
                  </a:lnTo>
                  <a:lnTo>
                    <a:pt x="4960505" y="350761"/>
                  </a:lnTo>
                  <a:lnTo>
                    <a:pt x="4956657" y="349491"/>
                  </a:lnTo>
                  <a:lnTo>
                    <a:pt x="4952746" y="346951"/>
                  </a:lnTo>
                  <a:lnTo>
                    <a:pt x="4948593" y="345681"/>
                  </a:lnTo>
                  <a:lnTo>
                    <a:pt x="4947170" y="344411"/>
                  </a:lnTo>
                  <a:lnTo>
                    <a:pt x="4945735" y="343141"/>
                  </a:lnTo>
                  <a:lnTo>
                    <a:pt x="4952860" y="344411"/>
                  </a:lnTo>
                  <a:lnTo>
                    <a:pt x="4952695" y="343141"/>
                  </a:lnTo>
                  <a:lnTo>
                    <a:pt x="4943208" y="341871"/>
                  </a:lnTo>
                  <a:lnTo>
                    <a:pt x="4946129" y="340601"/>
                  </a:lnTo>
                  <a:lnTo>
                    <a:pt x="4949050" y="339331"/>
                  </a:lnTo>
                  <a:lnTo>
                    <a:pt x="4942725" y="336791"/>
                  </a:lnTo>
                  <a:lnTo>
                    <a:pt x="4943856" y="339331"/>
                  </a:lnTo>
                  <a:lnTo>
                    <a:pt x="4939093" y="340601"/>
                  </a:lnTo>
                  <a:lnTo>
                    <a:pt x="4933581" y="339331"/>
                  </a:lnTo>
                  <a:lnTo>
                    <a:pt x="4936185" y="340601"/>
                  </a:lnTo>
                  <a:lnTo>
                    <a:pt x="4938839" y="341922"/>
                  </a:lnTo>
                  <a:lnTo>
                    <a:pt x="4941214" y="343141"/>
                  </a:lnTo>
                  <a:lnTo>
                    <a:pt x="4934483" y="344411"/>
                  </a:lnTo>
                  <a:lnTo>
                    <a:pt x="4931727" y="343141"/>
                  </a:lnTo>
                  <a:lnTo>
                    <a:pt x="4926660" y="340956"/>
                  </a:lnTo>
                  <a:lnTo>
                    <a:pt x="4926381" y="339331"/>
                  </a:lnTo>
                  <a:lnTo>
                    <a:pt x="4925022" y="334251"/>
                  </a:lnTo>
                  <a:lnTo>
                    <a:pt x="4924095" y="330796"/>
                  </a:lnTo>
                  <a:lnTo>
                    <a:pt x="4921555" y="334251"/>
                  </a:lnTo>
                  <a:lnTo>
                    <a:pt x="4921097" y="332981"/>
                  </a:lnTo>
                  <a:lnTo>
                    <a:pt x="4920196" y="330415"/>
                  </a:lnTo>
                  <a:lnTo>
                    <a:pt x="4920196" y="339331"/>
                  </a:lnTo>
                  <a:lnTo>
                    <a:pt x="4918481" y="339636"/>
                  </a:lnTo>
                  <a:lnTo>
                    <a:pt x="4918799" y="339331"/>
                  </a:lnTo>
                  <a:lnTo>
                    <a:pt x="4920196" y="339331"/>
                  </a:lnTo>
                  <a:lnTo>
                    <a:pt x="4920196" y="330415"/>
                  </a:lnTo>
                  <a:lnTo>
                    <a:pt x="4917084" y="321551"/>
                  </a:lnTo>
                  <a:lnTo>
                    <a:pt x="4915662" y="320433"/>
                  </a:lnTo>
                  <a:lnTo>
                    <a:pt x="4915662" y="367271"/>
                  </a:lnTo>
                  <a:lnTo>
                    <a:pt x="4915001" y="369189"/>
                  </a:lnTo>
                  <a:lnTo>
                    <a:pt x="4914887" y="369811"/>
                  </a:lnTo>
                  <a:lnTo>
                    <a:pt x="4913998" y="372110"/>
                  </a:lnTo>
                  <a:lnTo>
                    <a:pt x="4912055" y="368541"/>
                  </a:lnTo>
                  <a:lnTo>
                    <a:pt x="4911991" y="367931"/>
                  </a:lnTo>
                  <a:lnTo>
                    <a:pt x="4913096" y="367576"/>
                  </a:lnTo>
                  <a:lnTo>
                    <a:pt x="4914468" y="369290"/>
                  </a:lnTo>
                  <a:lnTo>
                    <a:pt x="4915662" y="367271"/>
                  </a:lnTo>
                  <a:lnTo>
                    <a:pt x="4915662" y="320433"/>
                  </a:lnTo>
                  <a:lnTo>
                    <a:pt x="4915471" y="320281"/>
                  </a:lnTo>
                  <a:lnTo>
                    <a:pt x="4918405" y="320281"/>
                  </a:lnTo>
                  <a:lnTo>
                    <a:pt x="4919307" y="316471"/>
                  </a:lnTo>
                  <a:lnTo>
                    <a:pt x="4920526" y="313931"/>
                  </a:lnTo>
                  <a:lnTo>
                    <a:pt x="4924412" y="315201"/>
                  </a:lnTo>
                  <a:lnTo>
                    <a:pt x="4924209" y="313931"/>
                  </a:lnTo>
                  <a:lnTo>
                    <a:pt x="4924006" y="312661"/>
                  </a:lnTo>
                  <a:lnTo>
                    <a:pt x="4922990" y="311391"/>
                  </a:lnTo>
                  <a:lnTo>
                    <a:pt x="4921555" y="311391"/>
                  </a:lnTo>
                  <a:lnTo>
                    <a:pt x="4921974" y="308851"/>
                  </a:lnTo>
                  <a:lnTo>
                    <a:pt x="4922812" y="308851"/>
                  </a:lnTo>
                  <a:lnTo>
                    <a:pt x="4924450" y="310121"/>
                  </a:lnTo>
                  <a:lnTo>
                    <a:pt x="4924272" y="308851"/>
                  </a:lnTo>
                  <a:lnTo>
                    <a:pt x="4924082" y="307581"/>
                  </a:lnTo>
                  <a:lnTo>
                    <a:pt x="4923726" y="305041"/>
                  </a:lnTo>
                  <a:lnTo>
                    <a:pt x="4923358" y="302501"/>
                  </a:lnTo>
                  <a:lnTo>
                    <a:pt x="4920793" y="305041"/>
                  </a:lnTo>
                  <a:lnTo>
                    <a:pt x="4921224" y="297421"/>
                  </a:lnTo>
                  <a:lnTo>
                    <a:pt x="4922266" y="297421"/>
                  </a:lnTo>
                  <a:lnTo>
                    <a:pt x="4922558" y="298691"/>
                  </a:lnTo>
                  <a:lnTo>
                    <a:pt x="4923726" y="299961"/>
                  </a:lnTo>
                  <a:lnTo>
                    <a:pt x="4922571" y="297421"/>
                  </a:lnTo>
                  <a:lnTo>
                    <a:pt x="4921986" y="296151"/>
                  </a:lnTo>
                  <a:lnTo>
                    <a:pt x="4920196" y="291071"/>
                  </a:lnTo>
                  <a:lnTo>
                    <a:pt x="4920742" y="288531"/>
                  </a:lnTo>
                  <a:lnTo>
                    <a:pt x="4921021" y="287261"/>
                  </a:lnTo>
                  <a:lnTo>
                    <a:pt x="4921567" y="284721"/>
                  </a:lnTo>
                  <a:lnTo>
                    <a:pt x="4922964" y="284721"/>
                  </a:lnTo>
                  <a:lnTo>
                    <a:pt x="4923294" y="280911"/>
                  </a:lnTo>
                  <a:lnTo>
                    <a:pt x="4922736" y="275831"/>
                  </a:lnTo>
                  <a:lnTo>
                    <a:pt x="4922621" y="274561"/>
                  </a:lnTo>
                  <a:lnTo>
                    <a:pt x="4922317" y="270751"/>
                  </a:lnTo>
                  <a:lnTo>
                    <a:pt x="4922291" y="266941"/>
                  </a:lnTo>
                  <a:lnTo>
                    <a:pt x="4922380" y="259321"/>
                  </a:lnTo>
                  <a:lnTo>
                    <a:pt x="4924793" y="254241"/>
                  </a:lnTo>
                  <a:lnTo>
                    <a:pt x="4928235" y="258051"/>
                  </a:lnTo>
                  <a:lnTo>
                    <a:pt x="4927854" y="254241"/>
                  </a:lnTo>
                  <a:lnTo>
                    <a:pt x="4927333" y="249161"/>
                  </a:lnTo>
                  <a:lnTo>
                    <a:pt x="4931283" y="250431"/>
                  </a:lnTo>
                  <a:lnTo>
                    <a:pt x="4931384" y="249161"/>
                  </a:lnTo>
                  <a:lnTo>
                    <a:pt x="4931575" y="246621"/>
                  </a:lnTo>
                  <a:lnTo>
                    <a:pt x="4931676" y="245351"/>
                  </a:lnTo>
                  <a:lnTo>
                    <a:pt x="4931867" y="242811"/>
                  </a:lnTo>
                  <a:lnTo>
                    <a:pt x="4929365" y="245351"/>
                  </a:lnTo>
                  <a:lnTo>
                    <a:pt x="4930826" y="239001"/>
                  </a:lnTo>
                  <a:lnTo>
                    <a:pt x="4930076" y="233921"/>
                  </a:lnTo>
                  <a:lnTo>
                    <a:pt x="4932794" y="228841"/>
                  </a:lnTo>
                  <a:lnTo>
                    <a:pt x="4932946" y="233921"/>
                  </a:lnTo>
                  <a:lnTo>
                    <a:pt x="4933861" y="229958"/>
                  </a:lnTo>
                  <a:lnTo>
                    <a:pt x="4934750" y="226301"/>
                  </a:lnTo>
                  <a:lnTo>
                    <a:pt x="4935956" y="222491"/>
                  </a:lnTo>
                  <a:lnTo>
                    <a:pt x="4934775" y="225031"/>
                  </a:lnTo>
                  <a:lnTo>
                    <a:pt x="4933404" y="226301"/>
                  </a:lnTo>
                  <a:lnTo>
                    <a:pt x="4932350" y="228841"/>
                  </a:lnTo>
                  <a:lnTo>
                    <a:pt x="4932477" y="222491"/>
                  </a:lnTo>
                  <a:lnTo>
                    <a:pt x="4927384" y="227571"/>
                  </a:lnTo>
                  <a:lnTo>
                    <a:pt x="4928032" y="226301"/>
                  </a:lnTo>
                  <a:lnTo>
                    <a:pt x="4931321" y="219951"/>
                  </a:lnTo>
                  <a:lnTo>
                    <a:pt x="4931092" y="221221"/>
                  </a:lnTo>
                  <a:lnTo>
                    <a:pt x="4931600" y="219951"/>
                  </a:lnTo>
                  <a:lnTo>
                    <a:pt x="4933594" y="214871"/>
                  </a:lnTo>
                  <a:lnTo>
                    <a:pt x="4936883" y="212331"/>
                  </a:lnTo>
                  <a:lnTo>
                    <a:pt x="4936883" y="213093"/>
                  </a:lnTo>
                  <a:lnTo>
                    <a:pt x="4936909" y="214503"/>
                  </a:lnTo>
                  <a:lnTo>
                    <a:pt x="4936718" y="215912"/>
                  </a:lnTo>
                  <a:lnTo>
                    <a:pt x="4937734" y="213944"/>
                  </a:lnTo>
                  <a:lnTo>
                    <a:pt x="4938395" y="212356"/>
                  </a:lnTo>
                  <a:lnTo>
                    <a:pt x="4936896" y="211670"/>
                  </a:lnTo>
                  <a:lnTo>
                    <a:pt x="4937074" y="205981"/>
                  </a:lnTo>
                  <a:lnTo>
                    <a:pt x="4939830" y="202171"/>
                  </a:lnTo>
                  <a:lnTo>
                    <a:pt x="4941443" y="200901"/>
                  </a:lnTo>
                  <a:lnTo>
                    <a:pt x="4943360" y="204711"/>
                  </a:lnTo>
                  <a:lnTo>
                    <a:pt x="4944427" y="204711"/>
                  </a:lnTo>
                  <a:lnTo>
                    <a:pt x="4942979" y="200901"/>
                  </a:lnTo>
                  <a:lnTo>
                    <a:pt x="4942484" y="199631"/>
                  </a:lnTo>
                  <a:lnTo>
                    <a:pt x="4949952" y="190741"/>
                  </a:lnTo>
                  <a:lnTo>
                    <a:pt x="4949279" y="188201"/>
                  </a:lnTo>
                  <a:lnTo>
                    <a:pt x="4951069" y="188201"/>
                  </a:lnTo>
                  <a:lnTo>
                    <a:pt x="4949901" y="185661"/>
                  </a:lnTo>
                  <a:lnTo>
                    <a:pt x="4952085" y="183121"/>
                  </a:lnTo>
                  <a:lnTo>
                    <a:pt x="4952631" y="183121"/>
                  </a:lnTo>
                  <a:lnTo>
                    <a:pt x="4953825" y="184391"/>
                  </a:lnTo>
                  <a:lnTo>
                    <a:pt x="4954232" y="183121"/>
                  </a:lnTo>
                  <a:lnTo>
                    <a:pt x="4955044" y="180581"/>
                  </a:lnTo>
                  <a:lnTo>
                    <a:pt x="4953635" y="180581"/>
                  </a:lnTo>
                  <a:lnTo>
                    <a:pt x="4952657" y="179311"/>
                  </a:lnTo>
                  <a:lnTo>
                    <a:pt x="4955133" y="176771"/>
                  </a:lnTo>
                  <a:lnTo>
                    <a:pt x="4955438" y="176771"/>
                  </a:lnTo>
                  <a:lnTo>
                    <a:pt x="4954956" y="178041"/>
                  </a:lnTo>
                  <a:lnTo>
                    <a:pt x="4955933" y="176771"/>
                  </a:lnTo>
                  <a:lnTo>
                    <a:pt x="4957915" y="174231"/>
                  </a:lnTo>
                  <a:lnTo>
                    <a:pt x="4960213" y="170421"/>
                  </a:lnTo>
                  <a:lnTo>
                    <a:pt x="4962563" y="166611"/>
                  </a:lnTo>
                  <a:lnTo>
                    <a:pt x="4964798" y="161531"/>
                  </a:lnTo>
                  <a:lnTo>
                    <a:pt x="4967211" y="157721"/>
                  </a:lnTo>
                  <a:lnTo>
                    <a:pt x="4968329" y="156451"/>
                  </a:lnTo>
                  <a:lnTo>
                    <a:pt x="4970564" y="153911"/>
                  </a:lnTo>
                  <a:lnTo>
                    <a:pt x="4975364" y="153911"/>
                  </a:lnTo>
                  <a:lnTo>
                    <a:pt x="4967186" y="160972"/>
                  </a:lnTo>
                  <a:lnTo>
                    <a:pt x="4967109" y="160756"/>
                  </a:lnTo>
                  <a:lnTo>
                    <a:pt x="4966881" y="161226"/>
                  </a:lnTo>
                  <a:lnTo>
                    <a:pt x="4966538" y="161531"/>
                  </a:lnTo>
                  <a:lnTo>
                    <a:pt x="4966779" y="161467"/>
                  </a:lnTo>
                  <a:lnTo>
                    <a:pt x="4964874" y="165582"/>
                  </a:lnTo>
                  <a:lnTo>
                    <a:pt x="4968202" y="163563"/>
                  </a:lnTo>
                  <a:lnTo>
                    <a:pt x="4967325" y="161315"/>
                  </a:lnTo>
                  <a:lnTo>
                    <a:pt x="4971097" y="160261"/>
                  </a:lnTo>
                  <a:lnTo>
                    <a:pt x="4975403" y="153911"/>
                  </a:lnTo>
                  <a:lnTo>
                    <a:pt x="4976266" y="152641"/>
                  </a:lnTo>
                  <a:lnTo>
                    <a:pt x="4978870" y="147561"/>
                  </a:lnTo>
                  <a:lnTo>
                    <a:pt x="4980178" y="145021"/>
                  </a:lnTo>
                  <a:lnTo>
                    <a:pt x="4981486" y="142481"/>
                  </a:lnTo>
                  <a:lnTo>
                    <a:pt x="4987175" y="134861"/>
                  </a:lnTo>
                  <a:lnTo>
                    <a:pt x="4992675" y="128511"/>
                  </a:lnTo>
                  <a:lnTo>
                    <a:pt x="4993779" y="127241"/>
                  </a:lnTo>
                  <a:lnTo>
                    <a:pt x="4991824" y="128511"/>
                  </a:lnTo>
                  <a:lnTo>
                    <a:pt x="4991100" y="127241"/>
                  </a:lnTo>
                  <a:lnTo>
                    <a:pt x="4988915" y="123431"/>
                  </a:lnTo>
                  <a:lnTo>
                    <a:pt x="5000472" y="123431"/>
                  </a:lnTo>
                  <a:lnTo>
                    <a:pt x="5002568" y="118630"/>
                  </a:lnTo>
                  <a:lnTo>
                    <a:pt x="5003939" y="120891"/>
                  </a:lnTo>
                  <a:lnTo>
                    <a:pt x="5003800" y="119621"/>
                  </a:lnTo>
                  <a:lnTo>
                    <a:pt x="5007089" y="117081"/>
                  </a:lnTo>
                  <a:lnTo>
                    <a:pt x="5008727" y="115811"/>
                  </a:lnTo>
                  <a:lnTo>
                    <a:pt x="5013591" y="109461"/>
                  </a:lnTo>
                  <a:lnTo>
                    <a:pt x="5018938" y="103111"/>
                  </a:lnTo>
                  <a:lnTo>
                    <a:pt x="5025326" y="96761"/>
                  </a:lnTo>
                  <a:lnTo>
                    <a:pt x="5024933" y="99301"/>
                  </a:lnTo>
                  <a:lnTo>
                    <a:pt x="5029657" y="96761"/>
                  </a:lnTo>
                  <a:lnTo>
                    <a:pt x="5036299" y="90411"/>
                  </a:lnTo>
                  <a:lnTo>
                    <a:pt x="5041176" y="87871"/>
                  </a:lnTo>
                  <a:lnTo>
                    <a:pt x="5041684" y="85331"/>
                  </a:lnTo>
                  <a:lnTo>
                    <a:pt x="5044567" y="84061"/>
                  </a:lnTo>
                  <a:lnTo>
                    <a:pt x="5041722" y="84061"/>
                  </a:lnTo>
                  <a:lnTo>
                    <a:pt x="5053939" y="78981"/>
                  </a:lnTo>
                  <a:lnTo>
                    <a:pt x="5058943" y="75171"/>
                  </a:lnTo>
                  <a:lnTo>
                    <a:pt x="5063934" y="71361"/>
                  </a:lnTo>
                  <a:lnTo>
                    <a:pt x="5071719" y="66281"/>
                  </a:lnTo>
                  <a:lnTo>
                    <a:pt x="5073662" y="65011"/>
                  </a:lnTo>
                  <a:lnTo>
                    <a:pt x="5082908" y="61925"/>
                  </a:lnTo>
                  <a:lnTo>
                    <a:pt x="5081663" y="63741"/>
                  </a:lnTo>
                  <a:lnTo>
                    <a:pt x="5082984" y="63741"/>
                  </a:lnTo>
                  <a:lnTo>
                    <a:pt x="5086756" y="61201"/>
                  </a:lnTo>
                  <a:lnTo>
                    <a:pt x="5094275" y="56121"/>
                  </a:lnTo>
                  <a:lnTo>
                    <a:pt x="5092281" y="54851"/>
                  </a:lnTo>
                  <a:lnTo>
                    <a:pt x="5092090" y="56121"/>
                  </a:lnTo>
                  <a:lnTo>
                    <a:pt x="5088763" y="54851"/>
                  </a:lnTo>
                  <a:lnTo>
                    <a:pt x="5089639" y="53581"/>
                  </a:lnTo>
                  <a:lnTo>
                    <a:pt x="5092611" y="51041"/>
                  </a:lnTo>
                  <a:lnTo>
                    <a:pt x="5095684" y="49771"/>
                  </a:lnTo>
                  <a:lnTo>
                    <a:pt x="5090820" y="53581"/>
                  </a:lnTo>
                  <a:lnTo>
                    <a:pt x="5097348" y="52311"/>
                  </a:lnTo>
                  <a:lnTo>
                    <a:pt x="5100218" y="53581"/>
                  </a:lnTo>
                  <a:lnTo>
                    <a:pt x="5099520" y="52311"/>
                  </a:lnTo>
                  <a:lnTo>
                    <a:pt x="5099990" y="51041"/>
                  </a:lnTo>
                  <a:lnTo>
                    <a:pt x="5102923" y="51041"/>
                  </a:lnTo>
                  <a:lnTo>
                    <a:pt x="5103126" y="49771"/>
                  </a:lnTo>
                  <a:lnTo>
                    <a:pt x="5103330" y="48501"/>
                  </a:lnTo>
                  <a:lnTo>
                    <a:pt x="5103711" y="47231"/>
                  </a:lnTo>
                  <a:lnTo>
                    <a:pt x="5104092" y="45961"/>
                  </a:lnTo>
                  <a:lnTo>
                    <a:pt x="5108587" y="44691"/>
                  </a:lnTo>
                  <a:lnTo>
                    <a:pt x="5108587" y="45961"/>
                  </a:lnTo>
                  <a:lnTo>
                    <a:pt x="5111661" y="44691"/>
                  </a:lnTo>
                  <a:lnTo>
                    <a:pt x="5114125" y="42151"/>
                  </a:lnTo>
                  <a:lnTo>
                    <a:pt x="5117871" y="40881"/>
                  </a:lnTo>
                  <a:lnTo>
                    <a:pt x="5120322" y="42151"/>
                  </a:lnTo>
                  <a:lnTo>
                    <a:pt x="5114772" y="43421"/>
                  </a:lnTo>
                  <a:lnTo>
                    <a:pt x="5115369" y="45961"/>
                  </a:lnTo>
                  <a:lnTo>
                    <a:pt x="5120246" y="43421"/>
                  </a:lnTo>
                  <a:lnTo>
                    <a:pt x="5121567" y="40881"/>
                  </a:lnTo>
                  <a:lnTo>
                    <a:pt x="5123561" y="37071"/>
                  </a:lnTo>
                  <a:lnTo>
                    <a:pt x="5129111" y="38341"/>
                  </a:lnTo>
                  <a:lnTo>
                    <a:pt x="5127180" y="39611"/>
                  </a:lnTo>
                  <a:lnTo>
                    <a:pt x="5124081" y="40881"/>
                  </a:lnTo>
                  <a:lnTo>
                    <a:pt x="5122176" y="42151"/>
                  </a:lnTo>
                  <a:lnTo>
                    <a:pt x="5128298" y="43421"/>
                  </a:lnTo>
                  <a:lnTo>
                    <a:pt x="5128565" y="42151"/>
                  </a:lnTo>
                  <a:lnTo>
                    <a:pt x="5132438" y="40881"/>
                  </a:lnTo>
                  <a:lnTo>
                    <a:pt x="5132057" y="42151"/>
                  </a:lnTo>
                  <a:lnTo>
                    <a:pt x="5135042" y="40881"/>
                  </a:lnTo>
                  <a:lnTo>
                    <a:pt x="5141112" y="39611"/>
                  </a:lnTo>
                  <a:lnTo>
                    <a:pt x="5138648" y="39611"/>
                  </a:lnTo>
                  <a:lnTo>
                    <a:pt x="5141252" y="37071"/>
                  </a:lnTo>
                  <a:lnTo>
                    <a:pt x="5142560" y="35801"/>
                  </a:lnTo>
                  <a:lnTo>
                    <a:pt x="5147538" y="33261"/>
                  </a:lnTo>
                  <a:lnTo>
                    <a:pt x="5153152" y="31991"/>
                  </a:lnTo>
                  <a:lnTo>
                    <a:pt x="5158918" y="28181"/>
                  </a:lnTo>
                  <a:lnTo>
                    <a:pt x="5151463" y="34531"/>
                  </a:lnTo>
                  <a:lnTo>
                    <a:pt x="5158156" y="30721"/>
                  </a:lnTo>
                  <a:lnTo>
                    <a:pt x="5158244" y="33502"/>
                  </a:lnTo>
                  <a:lnTo>
                    <a:pt x="5158105" y="34848"/>
                  </a:lnTo>
                  <a:lnTo>
                    <a:pt x="5158270" y="34302"/>
                  </a:lnTo>
                  <a:lnTo>
                    <a:pt x="5158283" y="34531"/>
                  </a:lnTo>
                  <a:lnTo>
                    <a:pt x="5164328" y="34531"/>
                  </a:lnTo>
                  <a:lnTo>
                    <a:pt x="5163578" y="35801"/>
                  </a:lnTo>
                  <a:lnTo>
                    <a:pt x="5167122" y="31991"/>
                  </a:lnTo>
                  <a:lnTo>
                    <a:pt x="5170906" y="35801"/>
                  </a:lnTo>
                  <a:lnTo>
                    <a:pt x="5174678" y="31991"/>
                  </a:lnTo>
                  <a:lnTo>
                    <a:pt x="5175936" y="30721"/>
                  </a:lnTo>
                  <a:lnTo>
                    <a:pt x="5176405" y="31991"/>
                  </a:lnTo>
                  <a:lnTo>
                    <a:pt x="5178450" y="31343"/>
                  </a:lnTo>
                  <a:lnTo>
                    <a:pt x="5178552" y="30721"/>
                  </a:lnTo>
                  <a:lnTo>
                    <a:pt x="5185194" y="28181"/>
                  </a:lnTo>
                  <a:lnTo>
                    <a:pt x="5193081" y="28181"/>
                  </a:lnTo>
                  <a:lnTo>
                    <a:pt x="5201653" y="26911"/>
                  </a:lnTo>
                  <a:lnTo>
                    <a:pt x="5206009" y="25641"/>
                  </a:lnTo>
                  <a:lnTo>
                    <a:pt x="5210365" y="24371"/>
                  </a:lnTo>
                  <a:lnTo>
                    <a:pt x="5220665" y="21831"/>
                  </a:lnTo>
                  <a:lnTo>
                    <a:pt x="5221211" y="20561"/>
                  </a:lnTo>
                  <a:lnTo>
                    <a:pt x="5222291" y="18021"/>
                  </a:lnTo>
                  <a:lnTo>
                    <a:pt x="5232146" y="15481"/>
                  </a:lnTo>
                  <a:lnTo>
                    <a:pt x="5235613" y="16751"/>
                  </a:lnTo>
                  <a:lnTo>
                    <a:pt x="5229669" y="19291"/>
                  </a:lnTo>
                  <a:lnTo>
                    <a:pt x="5235181" y="20561"/>
                  </a:lnTo>
                  <a:lnTo>
                    <a:pt x="5239156" y="19291"/>
                  </a:lnTo>
                  <a:lnTo>
                    <a:pt x="5244198" y="18021"/>
                  </a:lnTo>
                  <a:lnTo>
                    <a:pt x="5246763" y="18008"/>
                  </a:lnTo>
                  <a:lnTo>
                    <a:pt x="5249596" y="14211"/>
                  </a:lnTo>
                  <a:close/>
                </a:path>
                <a:path w="5305425" h="1034414">
                  <a:moveTo>
                    <a:pt x="5249938" y="20561"/>
                  </a:moveTo>
                  <a:lnTo>
                    <a:pt x="5248961" y="18021"/>
                  </a:lnTo>
                  <a:lnTo>
                    <a:pt x="5244198" y="18021"/>
                  </a:lnTo>
                  <a:lnTo>
                    <a:pt x="5243207" y="19291"/>
                  </a:lnTo>
                  <a:lnTo>
                    <a:pt x="5244300" y="19291"/>
                  </a:lnTo>
                  <a:lnTo>
                    <a:pt x="5245900" y="20561"/>
                  </a:lnTo>
                  <a:lnTo>
                    <a:pt x="5249938" y="20561"/>
                  </a:lnTo>
                  <a:close/>
                </a:path>
                <a:path w="5305425" h="1034414">
                  <a:moveTo>
                    <a:pt x="5249964" y="22009"/>
                  </a:moveTo>
                  <a:lnTo>
                    <a:pt x="5247716" y="22453"/>
                  </a:lnTo>
                  <a:lnTo>
                    <a:pt x="5247830" y="22021"/>
                  </a:lnTo>
                  <a:lnTo>
                    <a:pt x="5247830" y="21602"/>
                  </a:lnTo>
                  <a:lnTo>
                    <a:pt x="5247487" y="21361"/>
                  </a:lnTo>
                  <a:lnTo>
                    <a:pt x="5247233" y="22110"/>
                  </a:lnTo>
                  <a:lnTo>
                    <a:pt x="5246840" y="22491"/>
                  </a:lnTo>
                  <a:lnTo>
                    <a:pt x="5246103" y="22682"/>
                  </a:lnTo>
                  <a:lnTo>
                    <a:pt x="5247183" y="22529"/>
                  </a:lnTo>
                  <a:lnTo>
                    <a:pt x="5247691" y="22466"/>
                  </a:lnTo>
                  <a:lnTo>
                    <a:pt x="5247652" y="22644"/>
                  </a:lnTo>
                  <a:lnTo>
                    <a:pt x="5247627" y="22796"/>
                  </a:lnTo>
                  <a:lnTo>
                    <a:pt x="5247576" y="23012"/>
                  </a:lnTo>
                  <a:lnTo>
                    <a:pt x="5248503" y="22796"/>
                  </a:lnTo>
                  <a:lnTo>
                    <a:pt x="5249265" y="22440"/>
                  </a:lnTo>
                  <a:lnTo>
                    <a:pt x="5249964" y="22009"/>
                  </a:lnTo>
                  <a:close/>
                </a:path>
                <a:path w="5305425" h="1034414">
                  <a:moveTo>
                    <a:pt x="5253837" y="18008"/>
                  </a:moveTo>
                  <a:lnTo>
                    <a:pt x="5248465" y="16751"/>
                  </a:lnTo>
                  <a:lnTo>
                    <a:pt x="5248961" y="18021"/>
                  </a:lnTo>
                  <a:lnTo>
                    <a:pt x="5253837" y="18008"/>
                  </a:lnTo>
                  <a:close/>
                </a:path>
                <a:path w="5305425" h="1034414">
                  <a:moveTo>
                    <a:pt x="5265178" y="19621"/>
                  </a:moveTo>
                  <a:lnTo>
                    <a:pt x="5264861" y="19011"/>
                  </a:lnTo>
                  <a:lnTo>
                    <a:pt x="5264937" y="19291"/>
                  </a:lnTo>
                  <a:lnTo>
                    <a:pt x="5265178" y="19621"/>
                  </a:lnTo>
                  <a:close/>
                </a:path>
                <a:path w="5305425" h="1034414">
                  <a:moveTo>
                    <a:pt x="5266575" y="21590"/>
                  </a:moveTo>
                  <a:lnTo>
                    <a:pt x="5265178" y="19621"/>
                  </a:lnTo>
                  <a:lnTo>
                    <a:pt x="5265661" y="20561"/>
                  </a:lnTo>
                  <a:lnTo>
                    <a:pt x="5261356" y="21831"/>
                  </a:lnTo>
                  <a:lnTo>
                    <a:pt x="5259641" y="23101"/>
                  </a:lnTo>
                  <a:lnTo>
                    <a:pt x="5262397" y="21831"/>
                  </a:lnTo>
                  <a:lnTo>
                    <a:pt x="5265991" y="21831"/>
                  </a:lnTo>
                  <a:lnTo>
                    <a:pt x="5266575" y="21590"/>
                  </a:lnTo>
                  <a:close/>
                </a:path>
                <a:path w="5305425" h="1034414">
                  <a:moveTo>
                    <a:pt x="5268125" y="16751"/>
                  </a:moveTo>
                  <a:lnTo>
                    <a:pt x="5264467" y="11671"/>
                  </a:lnTo>
                  <a:lnTo>
                    <a:pt x="5253837" y="18008"/>
                  </a:lnTo>
                  <a:lnTo>
                    <a:pt x="5252999" y="19291"/>
                  </a:lnTo>
                  <a:lnTo>
                    <a:pt x="5251869" y="21831"/>
                  </a:lnTo>
                  <a:lnTo>
                    <a:pt x="5249964" y="23101"/>
                  </a:lnTo>
                  <a:lnTo>
                    <a:pt x="5254676" y="21831"/>
                  </a:lnTo>
                  <a:lnTo>
                    <a:pt x="5259375" y="19291"/>
                  </a:lnTo>
                  <a:lnTo>
                    <a:pt x="5264340" y="18021"/>
                  </a:lnTo>
                  <a:lnTo>
                    <a:pt x="5264861" y="19011"/>
                  </a:lnTo>
                  <a:lnTo>
                    <a:pt x="5264569" y="18021"/>
                  </a:lnTo>
                  <a:lnTo>
                    <a:pt x="5268125" y="16751"/>
                  </a:lnTo>
                  <a:close/>
                </a:path>
                <a:path w="5305425" h="1034414">
                  <a:moveTo>
                    <a:pt x="5271922" y="20561"/>
                  </a:moveTo>
                  <a:lnTo>
                    <a:pt x="5269115" y="20561"/>
                  </a:lnTo>
                  <a:lnTo>
                    <a:pt x="5266575" y="21590"/>
                  </a:lnTo>
                  <a:lnTo>
                    <a:pt x="5266741" y="21831"/>
                  </a:lnTo>
                  <a:lnTo>
                    <a:pt x="5271922" y="20561"/>
                  </a:lnTo>
                  <a:close/>
                </a:path>
                <a:path w="5305425" h="1034414">
                  <a:moveTo>
                    <a:pt x="5272824" y="22504"/>
                  </a:moveTo>
                  <a:lnTo>
                    <a:pt x="5271224" y="22898"/>
                  </a:lnTo>
                  <a:lnTo>
                    <a:pt x="5272671" y="22987"/>
                  </a:lnTo>
                  <a:lnTo>
                    <a:pt x="5272646" y="22796"/>
                  </a:lnTo>
                  <a:lnTo>
                    <a:pt x="5272722" y="22631"/>
                  </a:lnTo>
                  <a:lnTo>
                    <a:pt x="5272824" y="22504"/>
                  </a:lnTo>
                  <a:close/>
                </a:path>
                <a:path w="5305425" h="1034414">
                  <a:moveTo>
                    <a:pt x="5274411" y="22098"/>
                  </a:moveTo>
                  <a:lnTo>
                    <a:pt x="5273675" y="22136"/>
                  </a:lnTo>
                  <a:lnTo>
                    <a:pt x="5273052" y="22174"/>
                  </a:lnTo>
                  <a:lnTo>
                    <a:pt x="5272824" y="22504"/>
                  </a:lnTo>
                  <a:lnTo>
                    <a:pt x="5274411" y="22098"/>
                  </a:lnTo>
                  <a:close/>
                </a:path>
                <a:path w="5305425" h="1034414">
                  <a:moveTo>
                    <a:pt x="5274462" y="16751"/>
                  </a:moveTo>
                  <a:lnTo>
                    <a:pt x="5272341" y="16751"/>
                  </a:lnTo>
                  <a:lnTo>
                    <a:pt x="5274234" y="17373"/>
                  </a:lnTo>
                  <a:lnTo>
                    <a:pt x="5274462" y="16751"/>
                  </a:lnTo>
                  <a:close/>
                </a:path>
                <a:path w="5305425" h="1034414">
                  <a:moveTo>
                    <a:pt x="5276177" y="18021"/>
                  </a:moveTo>
                  <a:lnTo>
                    <a:pt x="5274234" y="17373"/>
                  </a:lnTo>
                  <a:lnTo>
                    <a:pt x="5273573" y="19291"/>
                  </a:lnTo>
                  <a:lnTo>
                    <a:pt x="5271922" y="20561"/>
                  </a:lnTo>
                  <a:lnTo>
                    <a:pt x="5272506" y="20561"/>
                  </a:lnTo>
                  <a:lnTo>
                    <a:pt x="5275377" y="19291"/>
                  </a:lnTo>
                  <a:lnTo>
                    <a:pt x="5276177" y="18021"/>
                  </a:lnTo>
                  <a:close/>
                </a:path>
                <a:path w="5305425" h="1034414">
                  <a:moveTo>
                    <a:pt x="5277739" y="21107"/>
                  </a:moveTo>
                  <a:lnTo>
                    <a:pt x="5274424" y="22098"/>
                  </a:lnTo>
                  <a:lnTo>
                    <a:pt x="5275580" y="22034"/>
                  </a:lnTo>
                  <a:lnTo>
                    <a:pt x="5277040" y="22034"/>
                  </a:lnTo>
                  <a:lnTo>
                    <a:pt x="5277739" y="21107"/>
                  </a:lnTo>
                  <a:close/>
                </a:path>
                <a:path w="5305425" h="1034414">
                  <a:moveTo>
                    <a:pt x="5299113" y="10668"/>
                  </a:moveTo>
                  <a:lnTo>
                    <a:pt x="5298567" y="7556"/>
                  </a:lnTo>
                  <a:lnTo>
                    <a:pt x="5293601" y="9588"/>
                  </a:lnTo>
                  <a:lnTo>
                    <a:pt x="5290007" y="11252"/>
                  </a:lnTo>
                  <a:lnTo>
                    <a:pt x="5285473" y="14820"/>
                  </a:lnTo>
                  <a:lnTo>
                    <a:pt x="5284203" y="14351"/>
                  </a:lnTo>
                  <a:lnTo>
                    <a:pt x="5285016" y="13220"/>
                  </a:lnTo>
                  <a:lnTo>
                    <a:pt x="5285067" y="12547"/>
                  </a:lnTo>
                  <a:lnTo>
                    <a:pt x="5282362" y="15062"/>
                  </a:lnTo>
                  <a:lnTo>
                    <a:pt x="5278488" y="18465"/>
                  </a:lnTo>
                  <a:lnTo>
                    <a:pt x="5281333" y="21285"/>
                  </a:lnTo>
                  <a:lnTo>
                    <a:pt x="5284419" y="17360"/>
                  </a:lnTo>
                  <a:lnTo>
                    <a:pt x="5285765" y="18554"/>
                  </a:lnTo>
                  <a:lnTo>
                    <a:pt x="5288267" y="13550"/>
                  </a:lnTo>
                  <a:lnTo>
                    <a:pt x="5290909" y="12141"/>
                  </a:lnTo>
                  <a:lnTo>
                    <a:pt x="5293677" y="12153"/>
                  </a:lnTo>
                  <a:lnTo>
                    <a:pt x="5293906" y="13512"/>
                  </a:lnTo>
                  <a:lnTo>
                    <a:pt x="5294439" y="12319"/>
                  </a:lnTo>
                  <a:lnTo>
                    <a:pt x="5299113" y="10668"/>
                  </a:lnTo>
                  <a:close/>
                </a:path>
                <a:path w="5305425" h="1034414">
                  <a:moveTo>
                    <a:pt x="5304980" y="1143"/>
                  </a:moveTo>
                  <a:lnTo>
                    <a:pt x="5304180" y="25"/>
                  </a:lnTo>
                  <a:lnTo>
                    <a:pt x="5302351" y="0"/>
                  </a:lnTo>
                  <a:lnTo>
                    <a:pt x="5301678" y="3822"/>
                  </a:lnTo>
                  <a:lnTo>
                    <a:pt x="5302402" y="5041"/>
                  </a:lnTo>
                  <a:lnTo>
                    <a:pt x="5303113" y="6477"/>
                  </a:lnTo>
                  <a:lnTo>
                    <a:pt x="5303583" y="7988"/>
                  </a:lnTo>
                  <a:lnTo>
                    <a:pt x="5304498" y="5715"/>
                  </a:lnTo>
                  <a:lnTo>
                    <a:pt x="5304879" y="3365"/>
                  </a:lnTo>
                  <a:lnTo>
                    <a:pt x="5304980" y="114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5066215" y="4215401"/>
              <a:ext cx="243609" cy="186837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9104601" y="3612181"/>
              <a:ext cx="745621" cy="638809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9141745" y="3752775"/>
              <a:ext cx="289864" cy="98059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9322112" y="3789088"/>
              <a:ext cx="150372" cy="276735"/>
            </a:xfrm>
            <a:prstGeom prst="rect">
              <a:avLst/>
            </a:prstGeom>
          </p:spPr>
        </p:pic>
      </p:grpSp>
      <p:sp>
        <p:nvSpPr>
          <p:cNvPr id="119" name="object 119"/>
          <p:cNvSpPr txBox="1"/>
          <p:nvPr/>
        </p:nvSpPr>
        <p:spPr>
          <a:xfrm>
            <a:off x="12788438" y="5756068"/>
            <a:ext cx="92583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Рюкзак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SPARK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17504477" y="5756365"/>
            <a:ext cx="157480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Бейсболка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dirty="0">
                <a:solidFill>
                  <a:srgbClr val="522E48"/>
                </a:solidFill>
                <a:latin typeface="Montserrat"/>
                <a:cs typeface="Montserrat"/>
              </a:rPr>
              <a:t>BREEZE</a:t>
            </a:r>
            <a:r>
              <a:rPr sz="2000" b="1" spc="-9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000" b="1" spc="-25" dirty="0">
                <a:solidFill>
                  <a:srgbClr val="522E48"/>
                </a:solidFill>
                <a:latin typeface="Montserrat"/>
                <a:cs typeface="Montserrat"/>
              </a:rPr>
              <a:t>150</a:t>
            </a:r>
            <a:endParaRPr sz="2000">
              <a:latin typeface="Montserrat"/>
              <a:cs typeface="Montserrat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10436630" y="5756365"/>
            <a:ext cx="81534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Блокнот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10" dirty="0">
                <a:solidFill>
                  <a:srgbClr val="522E48"/>
                </a:solidFill>
                <a:latin typeface="Montserrat"/>
                <a:cs typeface="Montserrat"/>
              </a:rPr>
              <a:t>HELIX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122" name="object 122"/>
          <p:cNvGrpSpPr/>
          <p:nvPr/>
        </p:nvGrpSpPr>
        <p:grpSpPr>
          <a:xfrm>
            <a:off x="10060958" y="2628598"/>
            <a:ext cx="9309735" cy="7036434"/>
            <a:chOff x="10060958" y="2628598"/>
            <a:chExt cx="9309735" cy="7036434"/>
          </a:xfrm>
        </p:grpSpPr>
        <p:sp>
          <p:nvSpPr>
            <p:cNvPr id="123" name="object 123"/>
            <p:cNvSpPr/>
            <p:nvPr/>
          </p:nvSpPr>
          <p:spPr>
            <a:xfrm>
              <a:off x="15179523" y="6289541"/>
              <a:ext cx="538480" cy="53975"/>
            </a:xfrm>
            <a:custGeom>
              <a:avLst/>
              <a:gdLst/>
              <a:ahLst/>
              <a:cxnLst/>
              <a:rect l="l" t="t" r="r" b="b"/>
              <a:pathLst>
                <a:path w="538480" h="53975">
                  <a:moveTo>
                    <a:pt x="44729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32854" y="10756"/>
                  </a:lnTo>
                  <a:lnTo>
                    <a:pt x="32854" y="52247"/>
                  </a:lnTo>
                  <a:lnTo>
                    <a:pt x="44729" y="52247"/>
                  </a:lnTo>
                  <a:lnTo>
                    <a:pt x="44729" y="1244"/>
                  </a:lnTo>
                  <a:close/>
                </a:path>
                <a:path w="538480" h="53975">
                  <a:moveTo>
                    <a:pt x="105651" y="1244"/>
                  </a:moveTo>
                  <a:lnTo>
                    <a:pt x="69608" y="1244"/>
                  </a:lnTo>
                  <a:lnTo>
                    <a:pt x="65138" y="39357"/>
                  </a:lnTo>
                  <a:lnTo>
                    <a:pt x="62992" y="41998"/>
                  </a:lnTo>
                  <a:lnTo>
                    <a:pt x="58928" y="41998"/>
                  </a:lnTo>
                  <a:lnTo>
                    <a:pt x="57467" y="41579"/>
                  </a:lnTo>
                  <a:lnTo>
                    <a:pt x="55372" y="52514"/>
                  </a:lnTo>
                  <a:lnTo>
                    <a:pt x="57035" y="53149"/>
                  </a:lnTo>
                  <a:lnTo>
                    <a:pt x="58635" y="53492"/>
                  </a:lnTo>
                  <a:lnTo>
                    <a:pt x="69316" y="53492"/>
                  </a:lnTo>
                  <a:lnTo>
                    <a:pt x="74409" y="47510"/>
                  </a:lnTo>
                  <a:lnTo>
                    <a:pt x="75971" y="36144"/>
                  </a:lnTo>
                  <a:lnTo>
                    <a:pt x="79032" y="10756"/>
                  </a:lnTo>
                  <a:lnTo>
                    <a:pt x="93776" y="10756"/>
                  </a:lnTo>
                  <a:lnTo>
                    <a:pt x="93776" y="52247"/>
                  </a:lnTo>
                  <a:lnTo>
                    <a:pt x="105651" y="52247"/>
                  </a:lnTo>
                  <a:lnTo>
                    <a:pt x="105651" y="1244"/>
                  </a:lnTo>
                  <a:close/>
                </a:path>
                <a:path w="538480" h="53975">
                  <a:moveTo>
                    <a:pt x="168821" y="27152"/>
                  </a:moveTo>
                  <a:lnTo>
                    <a:pt x="168770" y="21742"/>
                  </a:lnTo>
                  <a:lnTo>
                    <a:pt x="167398" y="12623"/>
                  </a:lnTo>
                  <a:lnTo>
                    <a:pt x="165595" y="9652"/>
                  </a:lnTo>
                  <a:lnTo>
                    <a:pt x="163220" y="5702"/>
                  </a:lnTo>
                  <a:lnTo>
                    <a:pt x="156413" y="1447"/>
                  </a:lnTo>
                  <a:lnTo>
                    <a:pt x="147116" y="0"/>
                  </a:lnTo>
                  <a:lnTo>
                    <a:pt x="138417" y="0"/>
                  </a:lnTo>
                  <a:lnTo>
                    <a:pt x="130149" y="3416"/>
                  </a:lnTo>
                  <a:lnTo>
                    <a:pt x="124028" y="7112"/>
                  </a:lnTo>
                  <a:lnTo>
                    <a:pt x="128447" y="15062"/>
                  </a:lnTo>
                  <a:lnTo>
                    <a:pt x="133629" y="12153"/>
                  </a:lnTo>
                  <a:lnTo>
                    <a:pt x="139242" y="9652"/>
                  </a:lnTo>
                  <a:lnTo>
                    <a:pt x="153149" y="9652"/>
                  </a:lnTo>
                  <a:lnTo>
                    <a:pt x="156514" y="13944"/>
                  </a:lnTo>
                  <a:lnTo>
                    <a:pt x="156933" y="19646"/>
                  </a:lnTo>
                  <a:lnTo>
                    <a:pt x="156933" y="27152"/>
                  </a:lnTo>
                  <a:lnTo>
                    <a:pt x="156933" y="37884"/>
                  </a:lnTo>
                  <a:lnTo>
                    <a:pt x="152273" y="41668"/>
                  </a:lnTo>
                  <a:lnTo>
                    <a:pt x="147599" y="44056"/>
                  </a:lnTo>
                  <a:lnTo>
                    <a:pt x="137515" y="44056"/>
                  </a:lnTo>
                  <a:lnTo>
                    <a:pt x="133578" y="42125"/>
                  </a:lnTo>
                  <a:lnTo>
                    <a:pt x="133578" y="37630"/>
                  </a:lnTo>
                  <a:lnTo>
                    <a:pt x="134683" y="33832"/>
                  </a:lnTo>
                  <a:lnTo>
                    <a:pt x="138468" y="30784"/>
                  </a:lnTo>
                  <a:lnTo>
                    <a:pt x="145643" y="28524"/>
                  </a:lnTo>
                  <a:lnTo>
                    <a:pt x="156933" y="27152"/>
                  </a:lnTo>
                  <a:lnTo>
                    <a:pt x="156933" y="19646"/>
                  </a:lnTo>
                  <a:lnTo>
                    <a:pt x="140970" y="21742"/>
                  </a:lnTo>
                  <a:lnTo>
                    <a:pt x="130149" y="25488"/>
                  </a:lnTo>
                  <a:lnTo>
                    <a:pt x="124015" y="31026"/>
                  </a:lnTo>
                  <a:lnTo>
                    <a:pt x="122059" y="38544"/>
                  </a:lnTo>
                  <a:lnTo>
                    <a:pt x="122059" y="47396"/>
                  </a:lnTo>
                  <a:lnTo>
                    <a:pt x="129133" y="53505"/>
                  </a:lnTo>
                  <a:lnTo>
                    <a:pt x="145732" y="53505"/>
                  </a:lnTo>
                  <a:lnTo>
                    <a:pt x="152501" y="50063"/>
                  </a:lnTo>
                  <a:lnTo>
                    <a:pt x="157797" y="45935"/>
                  </a:lnTo>
                  <a:lnTo>
                    <a:pt x="158140" y="45935"/>
                  </a:lnTo>
                  <a:lnTo>
                    <a:pt x="159054" y="52260"/>
                  </a:lnTo>
                  <a:lnTo>
                    <a:pt x="168821" y="52260"/>
                  </a:lnTo>
                  <a:lnTo>
                    <a:pt x="168821" y="45935"/>
                  </a:lnTo>
                  <a:lnTo>
                    <a:pt x="168821" y="44056"/>
                  </a:lnTo>
                  <a:lnTo>
                    <a:pt x="168821" y="27152"/>
                  </a:lnTo>
                  <a:close/>
                </a:path>
                <a:path w="538480" h="53975">
                  <a:moveTo>
                    <a:pt x="232244" y="45758"/>
                  </a:moveTo>
                  <a:lnTo>
                    <a:pt x="227291" y="38100"/>
                  </a:lnTo>
                  <a:lnTo>
                    <a:pt x="223405" y="41135"/>
                  </a:lnTo>
                  <a:lnTo>
                    <a:pt x="218643" y="43700"/>
                  </a:lnTo>
                  <a:lnTo>
                    <a:pt x="203022" y="43700"/>
                  </a:lnTo>
                  <a:lnTo>
                    <a:pt x="196164" y="37007"/>
                  </a:lnTo>
                  <a:lnTo>
                    <a:pt x="196164" y="16560"/>
                  </a:lnTo>
                  <a:lnTo>
                    <a:pt x="203136" y="9804"/>
                  </a:lnTo>
                  <a:lnTo>
                    <a:pt x="217766" y="9804"/>
                  </a:lnTo>
                  <a:lnTo>
                    <a:pt x="221716" y="11518"/>
                  </a:lnTo>
                  <a:lnTo>
                    <a:pt x="225691" y="14706"/>
                  </a:lnTo>
                  <a:lnTo>
                    <a:pt x="231317" y="7188"/>
                  </a:lnTo>
                  <a:lnTo>
                    <a:pt x="227126" y="3086"/>
                  </a:lnTo>
                  <a:lnTo>
                    <a:pt x="220751" y="0"/>
                  </a:lnTo>
                  <a:lnTo>
                    <a:pt x="212674" y="0"/>
                  </a:lnTo>
                  <a:lnTo>
                    <a:pt x="201701" y="1790"/>
                  </a:lnTo>
                  <a:lnTo>
                    <a:pt x="192557" y="7010"/>
                  </a:lnTo>
                  <a:lnTo>
                    <a:pt x="186309" y="15430"/>
                  </a:lnTo>
                  <a:lnTo>
                    <a:pt x="183997" y="26822"/>
                  </a:lnTo>
                  <a:lnTo>
                    <a:pt x="186118" y="38125"/>
                  </a:lnTo>
                  <a:lnTo>
                    <a:pt x="191985" y="46494"/>
                  </a:lnTo>
                  <a:lnTo>
                    <a:pt x="200812" y="51701"/>
                  </a:lnTo>
                  <a:lnTo>
                    <a:pt x="211848" y="53492"/>
                  </a:lnTo>
                  <a:lnTo>
                    <a:pt x="219036" y="53492"/>
                  </a:lnTo>
                  <a:lnTo>
                    <a:pt x="226402" y="50863"/>
                  </a:lnTo>
                  <a:lnTo>
                    <a:pt x="232244" y="45758"/>
                  </a:lnTo>
                  <a:close/>
                </a:path>
                <a:path w="538480" h="53975">
                  <a:moveTo>
                    <a:pt x="293789" y="1244"/>
                  </a:moveTo>
                  <a:lnTo>
                    <a:pt x="244055" y="1244"/>
                  </a:lnTo>
                  <a:lnTo>
                    <a:pt x="244055" y="10756"/>
                  </a:lnTo>
                  <a:lnTo>
                    <a:pt x="262953" y="10756"/>
                  </a:lnTo>
                  <a:lnTo>
                    <a:pt x="262953" y="52247"/>
                  </a:lnTo>
                  <a:lnTo>
                    <a:pt x="274904" y="52247"/>
                  </a:lnTo>
                  <a:lnTo>
                    <a:pt x="274904" y="10756"/>
                  </a:lnTo>
                  <a:lnTo>
                    <a:pt x="293789" y="10756"/>
                  </a:lnTo>
                  <a:lnTo>
                    <a:pt x="293789" y="1244"/>
                  </a:lnTo>
                  <a:close/>
                </a:path>
                <a:path w="538480" h="53975">
                  <a:moveTo>
                    <a:pt x="352501" y="1244"/>
                  </a:moveTo>
                  <a:lnTo>
                    <a:pt x="341680" y="1244"/>
                  </a:lnTo>
                  <a:lnTo>
                    <a:pt x="325640" y="26466"/>
                  </a:lnTo>
                  <a:lnTo>
                    <a:pt x="323951" y="29552"/>
                  </a:lnTo>
                  <a:lnTo>
                    <a:pt x="321144" y="34163"/>
                  </a:lnTo>
                  <a:lnTo>
                    <a:pt x="319405" y="37261"/>
                  </a:lnTo>
                  <a:lnTo>
                    <a:pt x="319036" y="37261"/>
                  </a:lnTo>
                  <a:lnTo>
                    <a:pt x="319455" y="30911"/>
                  </a:lnTo>
                  <a:lnTo>
                    <a:pt x="320078" y="24117"/>
                  </a:lnTo>
                  <a:lnTo>
                    <a:pt x="320078" y="1244"/>
                  </a:lnTo>
                  <a:lnTo>
                    <a:pt x="308622" y="1244"/>
                  </a:lnTo>
                  <a:lnTo>
                    <a:pt x="308622" y="52247"/>
                  </a:lnTo>
                  <a:lnTo>
                    <a:pt x="319443" y="52247"/>
                  </a:lnTo>
                  <a:lnTo>
                    <a:pt x="335521" y="26962"/>
                  </a:lnTo>
                  <a:lnTo>
                    <a:pt x="341718" y="16154"/>
                  </a:lnTo>
                  <a:lnTo>
                    <a:pt x="342125" y="16154"/>
                  </a:lnTo>
                  <a:lnTo>
                    <a:pt x="341668" y="22631"/>
                  </a:lnTo>
                  <a:lnTo>
                    <a:pt x="341045" y="29387"/>
                  </a:lnTo>
                  <a:lnTo>
                    <a:pt x="341045" y="52247"/>
                  </a:lnTo>
                  <a:lnTo>
                    <a:pt x="352501" y="52247"/>
                  </a:lnTo>
                  <a:lnTo>
                    <a:pt x="352501" y="1244"/>
                  </a:lnTo>
                  <a:close/>
                </a:path>
                <a:path w="538480" h="53975">
                  <a:moveTo>
                    <a:pt x="420039" y="52260"/>
                  </a:moveTo>
                  <a:lnTo>
                    <a:pt x="405599" y="30619"/>
                  </a:lnTo>
                  <a:lnTo>
                    <a:pt x="403745" y="27825"/>
                  </a:lnTo>
                  <a:lnTo>
                    <a:pt x="402221" y="25539"/>
                  </a:lnTo>
                  <a:lnTo>
                    <a:pt x="404533" y="21107"/>
                  </a:lnTo>
                  <a:lnTo>
                    <a:pt x="406412" y="17513"/>
                  </a:lnTo>
                  <a:lnTo>
                    <a:pt x="408990" y="12446"/>
                  </a:lnTo>
                  <a:lnTo>
                    <a:pt x="410679" y="11430"/>
                  </a:lnTo>
                  <a:lnTo>
                    <a:pt x="414147" y="11430"/>
                  </a:lnTo>
                  <a:lnTo>
                    <a:pt x="414845" y="11684"/>
                  </a:lnTo>
                  <a:lnTo>
                    <a:pt x="415645" y="11925"/>
                  </a:lnTo>
                  <a:lnTo>
                    <a:pt x="415721" y="11430"/>
                  </a:lnTo>
                  <a:lnTo>
                    <a:pt x="417537" y="787"/>
                  </a:lnTo>
                  <a:lnTo>
                    <a:pt x="416382" y="254"/>
                  </a:lnTo>
                  <a:lnTo>
                    <a:pt x="414947" y="0"/>
                  </a:lnTo>
                  <a:lnTo>
                    <a:pt x="406958" y="0"/>
                  </a:lnTo>
                  <a:lnTo>
                    <a:pt x="403072" y="2146"/>
                  </a:lnTo>
                  <a:lnTo>
                    <a:pt x="398106" y="11925"/>
                  </a:lnTo>
                  <a:lnTo>
                    <a:pt x="393357" y="21107"/>
                  </a:lnTo>
                  <a:lnTo>
                    <a:pt x="382765" y="21107"/>
                  </a:lnTo>
                  <a:lnTo>
                    <a:pt x="382765" y="1257"/>
                  </a:lnTo>
                  <a:lnTo>
                    <a:pt x="370878" y="1257"/>
                  </a:lnTo>
                  <a:lnTo>
                    <a:pt x="370878" y="52260"/>
                  </a:lnTo>
                  <a:lnTo>
                    <a:pt x="382765" y="52260"/>
                  </a:lnTo>
                  <a:lnTo>
                    <a:pt x="382765" y="30619"/>
                  </a:lnTo>
                  <a:lnTo>
                    <a:pt x="393357" y="30619"/>
                  </a:lnTo>
                  <a:lnTo>
                    <a:pt x="406971" y="52260"/>
                  </a:lnTo>
                  <a:lnTo>
                    <a:pt x="420039" y="52260"/>
                  </a:lnTo>
                  <a:close/>
                </a:path>
                <a:path w="538480" h="53975">
                  <a:moveTo>
                    <a:pt x="538365" y="13652"/>
                  </a:moveTo>
                  <a:lnTo>
                    <a:pt x="492607" y="13652"/>
                  </a:lnTo>
                  <a:lnTo>
                    <a:pt x="492607" y="22301"/>
                  </a:lnTo>
                  <a:lnTo>
                    <a:pt x="538365" y="22301"/>
                  </a:lnTo>
                  <a:lnTo>
                    <a:pt x="538365" y="136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4" name="object 124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5800821" y="6273887"/>
              <a:ext cx="229519" cy="67903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0470885" y="4135999"/>
              <a:ext cx="1654399" cy="1654399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4129451" y="4048100"/>
              <a:ext cx="242051" cy="73997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4462690" y="4049522"/>
              <a:ext cx="212020" cy="71150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3926403" y="3996978"/>
              <a:ext cx="128268" cy="146602"/>
            </a:xfrm>
            <a:prstGeom prst="rect">
              <a:avLst/>
            </a:prstGeom>
          </p:spPr>
        </p:pic>
        <p:sp>
          <p:nvSpPr>
            <p:cNvPr id="129" name="object 129"/>
            <p:cNvSpPr/>
            <p:nvPr/>
          </p:nvSpPr>
          <p:spPr>
            <a:xfrm>
              <a:off x="11961159" y="4020906"/>
              <a:ext cx="292100" cy="344805"/>
            </a:xfrm>
            <a:custGeom>
              <a:avLst/>
              <a:gdLst/>
              <a:ahLst/>
              <a:cxnLst/>
              <a:rect l="l" t="t" r="r" b="b"/>
              <a:pathLst>
                <a:path w="292100" h="344804">
                  <a:moveTo>
                    <a:pt x="231495" y="0"/>
                  </a:moveTo>
                  <a:lnTo>
                    <a:pt x="193803" y="12032"/>
                  </a:lnTo>
                  <a:lnTo>
                    <a:pt x="171782" y="42400"/>
                  </a:lnTo>
                  <a:lnTo>
                    <a:pt x="171856" y="51656"/>
                  </a:lnTo>
                  <a:lnTo>
                    <a:pt x="172892" y="68577"/>
                  </a:lnTo>
                  <a:lnTo>
                    <a:pt x="176502" y="131286"/>
                  </a:lnTo>
                  <a:lnTo>
                    <a:pt x="177018" y="146129"/>
                  </a:lnTo>
                  <a:lnTo>
                    <a:pt x="177269" y="159935"/>
                  </a:lnTo>
                  <a:lnTo>
                    <a:pt x="174400" y="161276"/>
                  </a:lnTo>
                  <a:lnTo>
                    <a:pt x="97732" y="100199"/>
                  </a:lnTo>
                  <a:lnTo>
                    <a:pt x="88302" y="93321"/>
                  </a:lnTo>
                  <a:lnTo>
                    <a:pt x="79361" y="88032"/>
                  </a:lnTo>
                  <a:lnTo>
                    <a:pt x="70907" y="84329"/>
                  </a:lnTo>
                  <a:lnTo>
                    <a:pt x="62937" y="82210"/>
                  </a:lnTo>
                  <a:lnTo>
                    <a:pt x="54986" y="81607"/>
                  </a:lnTo>
                  <a:lnTo>
                    <a:pt x="46586" y="82449"/>
                  </a:lnTo>
                  <a:lnTo>
                    <a:pt x="8895" y="102974"/>
                  </a:lnTo>
                  <a:lnTo>
                    <a:pt x="0" y="121972"/>
                  </a:lnTo>
                  <a:lnTo>
                    <a:pt x="210" y="128016"/>
                  </a:lnTo>
                  <a:lnTo>
                    <a:pt x="2060" y="133842"/>
                  </a:lnTo>
                  <a:lnTo>
                    <a:pt x="4279" y="138617"/>
                  </a:lnTo>
                  <a:lnTo>
                    <a:pt x="7473" y="142543"/>
                  </a:lnTo>
                  <a:lnTo>
                    <a:pt x="11620" y="145622"/>
                  </a:lnTo>
                  <a:lnTo>
                    <a:pt x="42899" y="170212"/>
                  </a:lnTo>
                  <a:lnTo>
                    <a:pt x="79692" y="196361"/>
                  </a:lnTo>
                  <a:lnTo>
                    <a:pt x="122000" y="224069"/>
                  </a:lnTo>
                  <a:lnTo>
                    <a:pt x="169824" y="253336"/>
                  </a:lnTo>
                  <a:lnTo>
                    <a:pt x="199855" y="317627"/>
                  </a:lnTo>
                  <a:lnTo>
                    <a:pt x="231229" y="344258"/>
                  </a:lnTo>
                  <a:lnTo>
                    <a:pt x="240050" y="343313"/>
                  </a:lnTo>
                  <a:lnTo>
                    <a:pt x="280292" y="325899"/>
                  </a:lnTo>
                  <a:lnTo>
                    <a:pt x="290543" y="311826"/>
                  </a:lnTo>
                  <a:lnTo>
                    <a:pt x="291642" y="305899"/>
                  </a:lnTo>
                  <a:lnTo>
                    <a:pt x="290491" y="299282"/>
                  </a:lnTo>
                  <a:lnTo>
                    <a:pt x="252157" y="217201"/>
                  </a:lnTo>
                  <a:lnTo>
                    <a:pt x="257226" y="173863"/>
                  </a:lnTo>
                  <a:lnTo>
                    <a:pt x="261312" y="134320"/>
                  </a:lnTo>
                  <a:lnTo>
                    <a:pt x="266533" y="66619"/>
                  </a:lnTo>
                  <a:lnTo>
                    <a:pt x="266944" y="49160"/>
                  </a:lnTo>
                  <a:lnTo>
                    <a:pt x="266698" y="42495"/>
                  </a:lnTo>
                  <a:lnTo>
                    <a:pt x="246316" y="4246"/>
                  </a:lnTo>
                  <a:lnTo>
                    <a:pt x="239246" y="1333"/>
                  </a:lnTo>
                  <a:lnTo>
                    <a:pt x="231495" y="0"/>
                  </a:lnTo>
                  <a:close/>
                </a:path>
              </a:pathLst>
            </a:custGeom>
            <a:solidFill>
              <a:srgbClr val="F1902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0" name="object 130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1959963" y="4166082"/>
              <a:ext cx="348120" cy="108511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6633249" y="4081217"/>
              <a:ext cx="354369" cy="191001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9251178" y="3987051"/>
              <a:ext cx="119179" cy="238359"/>
            </a:xfrm>
            <a:prstGeom prst="rect">
              <a:avLst/>
            </a:prstGeom>
          </p:spPr>
        </p:pic>
        <p:sp>
          <p:nvSpPr>
            <p:cNvPr id="133" name="object 133"/>
            <p:cNvSpPr/>
            <p:nvPr/>
          </p:nvSpPr>
          <p:spPr>
            <a:xfrm>
              <a:off x="17700727" y="3551256"/>
              <a:ext cx="227965" cy="349250"/>
            </a:xfrm>
            <a:custGeom>
              <a:avLst/>
              <a:gdLst/>
              <a:ahLst/>
              <a:cxnLst/>
              <a:rect l="l" t="t" r="r" b="b"/>
              <a:pathLst>
                <a:path w="227965" h="349250">
                  <a:moveTo>
                    <a:pt x="3302" y="242836"/>
                  </a:moveTo>
                  <a:lnTo>
                    <a:pt x="939" y="243166"/>
                  </a:lnTo>
                  <a:lnTo>
                    <a:pt x="228" y="243916"/>
                  </a:lnTo>
                  <a:lnTo>
                    <a:pt x="0" y="245960"/>
                  </a:lnTo>
                  <a:lnTo>
                    <a:pt x="1460" y="245935"/>
                  </a:lnTo>
                  <a:lnTo>
                    <a:pt x="3302" y="242836"/>
                  </a:lnTo>
                  <a:close/>
                </a:path>
                <a:path w="227965" h="349250">
                  <a:moveTo>
                    <a:pt x="13093" y="248297"/>
                  </a:moveTo>
                  <a:lnTo>
                    <a:pt x="12915" y="244932"/>
                  </a:lnTo>
                  <a:lnTo>
                    <a:pt x="10439" y="247662"/>
                  </a:lnTo>
                  <a:lnTo>
                    <a:pt x="10414" y="246227"/>
                  </a:lnTo>
                  <a:lnTo>
                    <a:pt x="7683" y="249605"/>
                  </a:lnTo>
                  <a:lnTo>
                    <a:pt x="6223" y="249643"/>
                  </a:lnTo>
                  <a:lnTo>
                    <a:pt x="5600" y="247904"/>
                  </a:lnTo>
                  <a:lnTo>
                    <a:pt x="6159" y="246748"/>
                  </a:lnTo>
                  <a:lnTo>
                    <a:pt x="5461" y="247472"/>
                  </a:lnTo>
                  <a:lnTo>
                    <a:pt x="4241" y="245452"/>
                  </a:lnTo>
                  <a:lnTo>
                    <a:pt x="2959" y="247357"/>
                  </a:lnTo>
                  <a:lnTo>
                    <a:pt x="4051" y="250418"/>
                  </a:lnTo>
                  <a:lnTo>
                    <a:pt x="6235" y="251117"/>
                  </a:lnTo>
                  <a:lnTo>
                    <a:pt x="9144" y="249593"/>
                  </a:lnTo>
                  <a:lnTo>
                    <a:pt x="9448" y="250456"/>
                  </a:lnTo>
                  <a:lnTo>
                    <a:pt x="8712" y="251193"/>
                  </a:lnTo>
                  <a:lnTo>
                    <a:pt x="8432" y="251777"/>
                  </a:lnTo>
                  <a:lnTo>
                    <a:pt x="10452" y="250583"/>
                  </a:lnTo>
                  <a:lnTo>
                    <a:pt x="13093" y="248297"/>
                  </a:lnTo>
                  <a:close/>
                </a:path>
                <a:path w="227965" h="349250">
                  <a:moveTo>
                    <a:pt x="15125" y="252730"/>
                  </a:moveTo>
                  <a:lnTo>
                    <a:pt x="14287" y="251269"/>
                  </a:lnTo>
                  <a:lnTo>
                    <a:pt x="14147" y="251510"/>
                  </a:lnTo>
                  <a:lnTo>
                    <a:pt x="15125" y="252730"/>
                  </a:lnTo>
                  <a:close/>
                </a:path>
                <a:path w="227965" h="349250">
                  <a:moveTo>
                    <a:pt x="15913" y="245681"/>
                  </a:moveTo>
                  <a:lnTo>
                    <a:pt x="15405" y="245529"/>
                  </a:lnTo>
                  <a:lnTo>
                    <a:pt x="14808" y="245249"/>
                  </a:lnTo>
                  <a:lnTo>
                    <a:pt x="14249" y="245960"/>
                  </a:lnTo>
                  <a:lnTo>
                    <a:pt x="15913" y="245681"/>
                  </a:lnTo>
                  <a:close/>
                </a:path>
                <a:path w="227965" h="349250">
                  <a:moveTo>
                    <a:pt x="16713" y="245541"/>
                  </a:moveTo>
                  <a:lnTo>
                    <a:pt x="15913" y="245681"/>
                  </a:lnTo>
                  <a:lnTo>
                    <a:pt x="16243" y="245770"/>
                  </a:lnTo>
                  <a:lnTo>
                    <a:pt x="16510" y="245833"/>
                  </a:lnTo>
                  <a:lnTo>
                    <a:pt x="16713" y="245541"/>
                  </a:lnTo>
                  <a:close/>
                </a:path>
                <a:path w="227965" h="349250">
                  <a:moveTo>
                    <a:pt x="17513" y="245414"/>
                  </a:moveTo>
                  <a:lnTo>
                    <a:pt x="16916" y="245110"/>
                  </a:lnTo>
                  <a:lnTo>
                    <a:pt x="16865" y="245300"/>
                  </a:lnTo>
                  <a:lnTo>
                    <a:pt x="16802" y="245440"/>
                  </a:lnTo>
                  <a:lnTo>
                    <a:pt x="17513" y="245414"/>
                  </a:lnTo>
                  <a:close/>
                </a:path>
                <a:path w="227965" h="349250">
                  <a:moveTo>
                    <a:pt x="17614" y="248297"/>
                  </a:moveTo>
                  <a:lnTo>
                    <a:pt x="15265" y="247650"/>
                  </a:lnTo>
                  <a:lnTo>
                    <a:pt x="13665" y="250190"/>
                  </a:lnTo>
                  <a:lnTo>
                    <a:pt x="14287" y="251269"/>
                  </a:lnTo>
                  <a:lnTo>
                    <a:pt x="15290" y="250190"/>
                  </a:lnTo>
                  <a:lnTo>
                    <a:pt x="16154" y="248920"/>
                  </a:lnTo>
                  <a:lnTo>
                    <a:pt x="17614" y="248297"/>
                  </a:lnTo>
                  <a:close/>
                </a:path>
                <a:path w="227965" h="349250">
                  <a:moveTo>
                    <a:pt x="19151" y="248729"/>
                  </a:moveTo>
                  <a:lnTo>
                    <a:pt x="19126" y="247650"/>
                  </a:lnTo>
                  <a:lnTo>
                    <a:pt x="17614" y="248297"/>
                  </a:lnTo>
                  <a:lnTo>
                    <a:pt x="19151" y="248729"/>
                  </a:lnTo>
                  <a:close/>
                </a:path>
                <a:path w="227965" h="349250">
                  <a:moveTo>
                    <a:pt x="26492" y="254850"/>
                  </a:moveTo>
                  <a:lnTo>
                    <a:pt x="24371" y="254038"/>
                  </a:lnTo>
                  <a:lnTo>
                    <a:pt x="26428" y="255270"/>
                  </a:lnTo>
                  <a:lnTo>
                    <a:pt x="26492" y="254850"/>
                  </a:lnTo>
                  <a:close/>
                </a:path>
                <a:path w="227965" h="349250">
                  <a:moveTo>
                    <a:pt x="27508" y="250190"/>
                  </a:moveTo>
                  <a:lnTo>
                    <a:pt x="24892" y="250190"/>
                  </a:lnTo>
                  <a:lnTo>
                    <a:pt x="22047" y="251460"/>
                  </a:lnTo>
                  <a:lnTo>
                    <a:pt x="19367" y="251460"/>
                  </a:lnTo>
                  <a:lnTo>
                    <a:pt x="19253" y="250190"/>
                  </a:lnTo>
                  <a:lnTo>
                    <a:pt x="21615" y="250190"/>
                  </a:lnTo>
                  <a:lnTo>
                    <a:pt x="22809" y="248920"/>
                  </a:lnTo>
                  <a:lnTo>
                    <a:pt x="19862" y="248920"/>
                  </a:lnTo>
                  <a:lnTo>
                    <a:pt x="19151" y="248729"/>
                  </a:lnTo>
                  <a:lnTo>
                    <a:pt x="19253" y="251460"/>
                  </a:lnTo>
                  <a:lnTo>
                    <a:pt x="19062" y="252730"/>
                  </a:lnTo>
                  <a:lnTo>
                    <a:pt x="17183" y="252730"/>
                  </a:lnTo>
                  <a:lnTo>
                    <a:pt x="17221" y="259080"/>
                  </a:lnTo>
                  <a:lnTo>
                    <a:pt x="24206" y="254038"/>
                  </a:lnTo>
                  <a:lnTo>
                    <a:pt x="24371" y="254038"/>
                  </a:lnTo>
                  <a:lnTo>
                    <a:pt x="25095" y="252730"/>
                  </a:lnTo>
                  <a:lnTo>
                    <a:pt x="26403" y="251269"/>
                  </a:lnTo>
                  <a:lnTo>
                    <a:pt x="27508" y="250190"/>
                  </a:lnTo>
                  <a:close/>
                </a:path>
                <a:path w="227965" h="349250">
                  <a:moveTo>
                    <a:pt x="28981" y="249224"/>
                  </a:moveTo>
                  <a:lnTo>
                    <a:pt x="28473" y="249237"/>
                  </a:lnTo>
                  <a:lnTo>
                    <a:pt x="27990" y="249415"/>
                  </a:lnTo>
                  <a:lnTo>
                    <a:pt x="27508" y="249707"/>
                  </a:lnTo>
                  <a:lnTo>
                    <a:pt x="27940" y="249682"/>
                  </a:lnTo>
                  <a:lnTo>
                    <a:pt x="28333" y="249682"/>
                  </a:lnTo>
                  <a:lnTo>
                    <a:pt x="28740" y="249707"/>
                  </a:lnTo>
                  <a:lnTo>
                    <a:pt x="28981" y="249224"/>
                  </a:lnTo>
                  <a:close/>
                </a:path>
                <a:path w="227965" h="349250">
                  <a:moveTo>
                    <a:pt x="29578" y="249809"/>
                  </a:moveTo>
                  <a:lnTo>
                    <a:pt x="28740" y="249707"/>
                  </a:lnTo>
                  <a:lnTo>
                    <a:pt x="28536" y="250113"/>
                  </a:lnTo>
                  <a:lnTo>
                    <a:pt x="28397" y="250507"/>
                  </a:lnTo>
                  <a:lnTo>
                    <a:pt x="28486" y="250799"/>
                  </a:lnTo>
                  <a:lnTo>
                    <a:pt x="28841" y="250139"/>
                  </a:lnTo>
                  <a:lnTo>
                    <a:pt x="29159" y="249847"/>
                  </a:lnTo>
                  <a:lnTo>
                    <a:pt x="29578" y="249809"/>
                  </a:lnTo>
                  <a:close/>
                </a:path>
                <a:path w="227965" h="349250">
                  <a:moveTo>
                    <a:pt x="30721" y="250139"/>
                  </a:moveTo>
                  <a:lnTo>
                    <a:pt x="30238" y="249885"/>
                  </a:lnTo>
                  <a:lnTo>
                    <a:pt x="29883" y="249796"/>
                  </a:lnTo>
                  <a:lnTo>
                    <a:pt x="29591" y="249809"/>
                  </a:lnTo>
                  <a:lnTo>
                    <a:pt x="29959" y="249897"/>
                  </a:lnTo>
                  <a:lnTo>
                    <a:pt x="30353" y="249999"/>
                  </a:lnTo>
                  <a:lnTo>
                    <a:pt x="30721" y="250139"/>
                  </a:lnTo>
                  <a:close/>
                </a:path>
                <a:path w="227965" h="349250">
                  <a:moveTo>
                    <a:pt x="31318" y="262572"/>
                  </a:moveTo>
                  <a:lnTo>
                    <a:pt x="30670" y="262661"/>
                  </a:lnTo>
                  <a:lnTo>
                    <a:pt x="30441" y="262699"/>
                  </a:lnTo>
                  <a:lnTo>
                    <a:pt x="31318" y="262572"/>
                  </a:lnTo>
                  <a:close/>
                </a:path>
                <a:path w="227965" h="349250">
                  <a:moveTo>
                    <a:pt x="33464" y="265430"/>
                  </a:moveTo>
                  <a:lnTo>
                    <a:pt x="32245" y="264160"/>
                  </a:lnTo>
                  <a:lnTo>
                    <a:pt x="33362" y="265430"/>
                  </a:lnTo>
                  <a:close/>
                </a:path>
                <a:path w="227965" h="349250">
                  <a:moveTo>
                    <a:pt x="34734" y="251155"/>
                  </a:moveTo>
                  <a:lnTo>
                    <a:pt x="34544" y="251333"/>
                  </a:lnTo>
                  <a:lnTo>
                    <a:pt x="34378" y="251637"/>
                  </a:lnTo>
                  <a:lnTo>
                    <a:pt x="34188" y="252095"/>
                  </a:lnTo>
                  <a:lnTo>
                    <a:pt x="34734" y="251155"/>
                  </a:lnTo>
                  <a:close/>
                </a:path>
                <a:path w="227965" h="349250">
                  <a:moveTo>
                    <a:pt x="35547" y="250393"/>
                  </a:moveTo>
                  <a:lnTo>
                    <a:pt x="35153" y="250405"/>
                  </a:lnTo>
                  <a:lnTo>
                    <a:pt x="34734" y="251155"/>
                  </a:lnTo>
                  <a:lnTo>
                    <a:pt x="35547" y="250393"/>
                  </a:lnTo>
                  <a:close/>
                </a:path>
                <a:path w="227965" h="349250">
                  <a:moveTo>
                    <a:pt x="36195" y="250380"/>
                  </a:moveTo>
                  <a:lnTo>
                    <a:pt x="36055" y="249923"/>
                  </a:lnTo>
                  <a:lnTo>
                    <a:pt x="35547" y="250393"/>
                  </a:lnTo>
                  <a:lnTo>
                    <a:pt x="36195" y="250380"/>
                  </a:lnTo>
                  <a:close/>
                </a:path>
                <a:path w="227965" h="349250">
                  <a:moveTo>
                    <a:pt x="39433" y="253568"/>
                  </a:moveTo>
                  <a:lnTo>
                    <a:pt x="38290" y="252920"/>
                  </a:lnTo>
                  <a:lnTo>
                    <a:pt x="37096" y="250367"/>
                  </a:lnTo>
                  <a:lnTo>
                    <a:pt x="36195" y="250380"/>
                  </a:lnTo>
                  <a:lnTo>
                    <a:pt x="37680" y="254876"/>
                  </a:lnTo>
                  <a:lnTo>
                    <a:pt x="39433" y="253568"/>
                  </a:lnTo>
                  <a:close/>
                </a:path>
                <a:path w="227965" h="349250">
                  <a:moveTo>
                    <a:pt x="50888" y="270510"/>
                  </a:moveTo>
                  <a:lnTo>
                    <a:pt x="50647" y="270319"/>
                  </a:lnTo>
                  <a:lnTo>
                    <a:pt x="50203" y="270510"/>
                  </a:lnTo>
                  <a:lnTo>
                    <a:pt x="50888" y="270510"/>
                  </a:lnTo>
                  <a:close/>
                </a:path>
                <a:path w="227965" h="349250">
                  <a:moveTo>
                    <a:pt x="52476" y="274561"/>
                  </a:moveTo>
                  <a:lnTo>
                    <a:pt x="51968" y="272046"/>
                  </a:lnTo>
                  <a:lnTo>
                    <a:pt x="50419" y="271272"/>
                  </a:lnTo>
                  <a:lnTo>
                    <a:pt x="51993" y="274447"/>
                  </a:lnTo>
                  <a:lnTo>
                    <a:pt x="52476" y="274561"/>
                  </a:lnTo>
                  <a:close/>
                </a:path>
                <a:path w="227965" h="349250">
                  <a:moveTo>
                    <a:pt x="54406" y="279273"/>
                  </a:moveTo>
                  <a:lnTo>
                    <a:pt x="51993" y="274447"/>
                  </a:lnTo>
                  <a:lnTo>
                    <a:pt x="50533" y="274078"/>
                  </a:lnTo>
                  <a:lnTo>
                    <a:pt x="54406" y="279273"/>
                  </a:lnTo>
                  <a:close/>
                </a:path>
                <a:path w="227965" h="349250">
                  <a:moveTo>
                    <a:pt x="55613" y="273875"/>
                  </a:moveTo>
                  <a:lnTo>
                    <a:pt x="51828" y="271424"/>
                  </a:lnTo>
                  <a:lnTo>
                    <a:pt x="51968" y="272046"/>
                  </a:lnTo>
                  <a:lnTo>
                    <a:pt x="55613" y="273875"/>
                  </a:lnTo>
                  <a:close/>
                </a:path>
                <a:path w="227965" h="349250">
                  <a:moveTo>
                    <a:pt x="60452" y="271780"/>
                  </a:moveTo>
                  <a:lnTo>
                    <a:pt x="57454" y="271780"/>
                  </a:lnTo>
                  <a:lnTo>
                    <a:pt x="60210" y="272669"/>
                  </a:lnTo>
                  <a:lnTo>
                    <a:pt x="60452" y="271780"/>
                  </a:lnTo>
                  <a:close/>
                </a:path>
                <a:path w="227965" h="349250">
                  <a:moveTo>
                    <a:pt x="62560" y="262890"/>
                  </a:moveTo>
                  <a:lnTo>
                    <a:pt x="61645" y="262077"/>
                  </a:lnTo>
                  <a:lnTo>
                    <a:pt x="61188" y="262890"/>
                  </a:lnTo>
                  <a:lnTo>
                    <a:pt x="62560" y="262890"/>
                  </a:lnTo>
                  <a:close/>
                </a:path>
                <a:path w="227965" h="349250">
                  <a:moveTo>
                    <a:pt x="62623" y="260350"/>
                  </a:moveTo>
                  <a:lnTo>
                    <a:pt x="59690" y="260350"/>
                  </a:lnTo>
                  <a:lnTo>
                    <a:pt x="61645" y="262077"/>
                  </a:lnTo>
                  <a:lnTo>
                    <a:pt x="62623" y="260350"/>
                  </a:lnTo>
                  <a:close/>
                </a:path>
                <a:path w="227965" h="349250">
                  <a:moveTo>
                    <a:pt x="68694" y="282460"/>
                  </a:moveTo>
                  <a:lnTo>
                    <a:pt x="67487" y="280822"/>
                  </a:lnTo>
                  <a:lnTo>
                    <a:pt x="65125" y="280339"/>
                  </a:lnTo>
                  <a:lnTo>
                    <a:pt x="66840" y="282346"/>
                  </a:lnTo>
                  <a:lnTo>
                    <a:pt x="66459" y="282879"/>
                  </a:lnTo>
                  <a:lnTo>
                    <a:pt x="68249" y="282549"/>
                  </a:lnTo>
                  <a:lnTo>
                    <a:pt x="68694" y="282460"/>
                  </a:lnTo>
                  <a:close/>
                </a:path>
                <a:path w="227965" h="349250">
                  <a:moveTo>
                    <a:pt x="70180" y="265430"/>
                  </a:moveTo>
                  <a:lnTo>
                    <a:pt x="69354" y="265430"/>
                  </a:lnTo>
                  <a:lnTo>
                    <a:pt x="69596" y="265671"/>
                  </a:lnTo>
                  <a:lnTo>
                    <a:pt x="70180" y="265430"/>
                  </a:lnTo>
                  <a:close/>
                </a:path>
                <a:path w="227965" h="349250">
                  <a:moveTo>
                    <a:pt x="72059" y="266915"/>
                  </a:moveTo>
                  <a:lnTo>
                    <a:pt x="71691" y="267322"/>
                  </a:lnTo>
                  <a:lnTo>
                    <a:pt x="71488" y="267639"/>
                  </a:lnTo>
                  <a:lnTo>
                    <a:pt x="71310" y="267957"/>
                  </a:lnTo>
                  <a:lnTo>
                    <a:pt x="72059" y="266915"/>
                  </a:lnTo>
                  <a:close/>
                </a:path>
                <a:path w="227965" h="349250">
                  <a:moveTo>
                    <a:pt x="74764" y="124460"/>
                  </a:moveTo>
                  <a:lnTo>
                    <a:pt x="72872" y="124460"/>
                  </a:lnTo>
                  <a:lnTo>
                    <a:pt x="71094" y="127000"/>
                  </a:lnTo>
                  <a:lnTo>
                    <a:pt x="74764" y="124460"/>
                  </a:lnTo>
                  <a:close/>
                </a:path>
                <a:path w="227965" h="349250">
                  <a:moveTo>
                    <a:pt x="81991" y="209524"/>
                  </a:moveTo>
                  <a:lnTo>
                    <a:pt x="81140" y="209105"/>
                  </a:lnTo>
                  <a:lnTo>
                    <a:pt x="81305" y="209791"/>
                  </a:lnTo>
                  <a:lnTo>
                    <a:pt x="81991" y="209524"/>
                  </a:lnTo>
                  <a:close/>
                </a:path>
                <a:path w="227965" h="349250">
                  <a:moveTo>
                    <a:pt x="83667" y="273939"/>
                  </a:moveTo>
                  <a:lnTo>
                    <a:pt x="81889" y="271919"/>
                  </a:lnTo>
                  <a:lnTo>
                    <a:pt x="82588" y="272923"/>
                  </a:lnTo>
                  <a:lnTo>
                    <a:pt x="83172" y="273507"/>
                  </a:lnTo>
                  <a:lnTo>
                    <a:pt x="83667" y="273939"/>
                  </a:lnTo>
                  <a:close/>
                </a:path>
                <a:path w="227965" h="349250">
                  <a:moveTo>
                    <a:pt x="85750" y="217360"/>
                  </a:moveTo>
                  <a:lnTo>
                    <a:pt x="85090" y="216598"/>
                  </a:lnTo>
                  <a:lnTo>
                    <a:pt x="85153" y="216966"/>
                  </a:lnTo>
                  <a:lnTo>
                    <a:pt x="85356" y="217258"/>
                  </a:lnTo>
                  <a:lnTo>
                    <a:pt x="85750" y="217360"/>
                  </a:lnTo>
                  <a:close/>
                </a:path>
                <a:path w="227965" h="349250">
                  <a:moveTo>
                    <a:pt x="87934" y="279603"/>
                  </a:moveTo>
                  <a:lnTo>
                    <a:pt x="87795" y="279400"/>
                  </a:lnTo>
                  <a:lnTo>
                    <a:pt x="87744" y="279755"/>
                  </a:lnTo>
                  <a:lnTo>
                    <a:pt x="87934" y="279603"/>
                  </a:lnTo>
                  <a:close/>
                </a:path>
                <a:path w="227965" h="349250">
                  <a:moveTo>
                    <a:pt x="89115" y="292100"/>
                  </a:moveTo>
                  <a:lnTo>
                    <a:pt x="88912" y="291896"/>
                  </a:lnTo>
                  <a:lnTo>
                    <a:pt x="88722" y="292100"/>
                  </a:lnTo>
                  <a:lnTo>
                    <a:pt x="89115" y="292100"/>
                  </a:lnTo>
                  <a:close/>
                </a:path>
                <a:path w="227965" h="349250">
                  <a:moveTo>
                    <a:pt x="90690" y="280670"/>
                  </a:moveTo>
                  <a:lnTo>
                    <a:pt x="88176" y="279400"/>
                  </a:lnTo>
                  <a:lnTo>
                    <a:pt x="87934" y="279603"/>
                  </a:lnTo>
                  <a:lnTo>
                    <a:pt x="89522" y="281940"/>
                  </a:lnTo>
                  <a:lnTo>
                    <a:pt x="90690" y="280670"/>
                  </a:lnTo>
                  <a:close/>
                </a:path>
                <a:path w="227965" h="349250">
                  <a:moveTo>
                    <a:pt x="91922" y="231140"/>
                  </a:moveTo>
                  <a:lnTo>
                    <a:pt x="89382" y="229870"/>
                  </a:lnTo>
                  <a:lnTo>
                    <a:pt x="90589" y="231140"/>
                  </a:lnTo>
                  <a:lnTo>
                    <a:pt x="91922" y="231140"/>
                  </a:lnTo>
                  <a:close/>
                </a:path>
                <a:path w="227965" h="349250">
                  <a:moveTo>
                    <a:pt x="93929" y="74968"/>
                  </a:moveTo>
                  <a:lnTo>
                    <a:pt x="89420" y="76200"/>
                  </a:lnTo>
                  <a:lnTo>
                    <a:pt x="93319" y="77152"/>
                  </a:lnTo>
                  <a:lnTo>
                    <a:pt x="92989" y="76200"/>
                  </a:lnTo>
                  <a:lnTo>
                    <a:pt x="93929" y="74968"/>
                  </a:lnTo>
                  <a:close/>
                </a:path>
                <a:path w="227965" h="349250">
                  <a:moveTo>
                    <a:pt x="94602" y="77470"/>
                  </a:moveTo>
                  <a:lnTo>
                    <a:pt x="93319" y="77152"/>
                  </a:lnTo>
                  <a:lnTo>
                    <a:pt x="93853" y="78740"/>
                  </a:lnTo>
                  <a:lnTo>
                    <a:pt x="94005" y="78625"/>
                  </a:lnTo>
                  <a:lnTo>
                    <a:pt x="94602" y="77470"/>
                  </a:lnTo>
                  <a:close/>
                </a:path>
                <a:path w="227965" h="349250">
                  <a:moveTo>
                    <a:pt x="94665" y="74066"/>
                  </a:moveTo>
                  <a:lnTo>
                    <a:pt x="93929" y="74968"/>
                  </a:lnTo>
                  <a:lnTo>
                    <a:pt x="94081" y="74930"/>
                  </a:lnTo>
                  <a:lnTo>
                    <a:pt x="94665" y="74066"/>
                  </a:lnTo>
                  <a:close/>
                </a:path>
                <a:path w="227965" h="349250">
                  <a:moveTo>
                    <a:pt x="99009" y="282219"/>
                  </a:moveTo>
                  <a:lnTo>
                    <a:pt x="98996" y="281901"/>
                  </a:lnTo>
                  <a:lnTo>
                    <a:pt x="98844" y="281571"/>
                  </a:lnTo>
                  <a:lnTo>
                    <a:pt x="98767" y="281749"/>
                  </a:lnTo>
                  <a:lnTo>
                    <a:pt x="98844" y="282092"/>
                  </a:lnTo>
                  <a:lnTo>
                    <a:pt x="98958" y="282473"/>
                  </a:lnTo>
                  <a:lnTo>
                    <a:pt x="99009" y="282219"/>
                  </a:lnTo>
                  <a:close/>
                </a:path>
                <a:path w="227965" h="349250">
                  <a:moveTo>
                    <a:pt x="105600" y="94526"/>
                  </a:moveTo>
                  <a:lnTo>
                    <a:pt x="105524" y="94399"/>
                  </a:lnTo>
                  <a:lnTo>
                    <a:pt x="105587" y="94195"/>
                  </a:lnTo>
                  <a:lnTo>
                    <a:pt x="105270" y="94284"/>
                  </a:lnTo>
                  <a:lnTo>
                    <a:pt x="104965" y="94373"/>
                  </a:lnTo>
                  <a:lnTo>
                    <a:pt x="104711" y="94488"/>
                  </a:lnTo>
                  <a:lnTo>
                    <a:pt x="105371" y="95237"/>
                  </a:lnTo>
                  <a:lnTo>
                    <a:pt x="105587" y="94691"/>
                  </a:lnTo>
                  <a:lnTo>
                    <a:pt x="105600" y="94526"/>
                  </a:lnTo>
                  <a:close/>
                </a:path>
                <a:path w="227965" h="349250">
                  <a:moveTo>
                    <a:pt x="108851" y="92710"/>
                  </a:moveTo>
                  <a:lnTo>
                    <a:pt x="105791" y="93980"/>
                  </a:lnTo>
                  <a:lnTo>
                    <a:pt x="105956" y="93980"/>
                  </a:lnTo>
                  <a:lnTo>
                    <a:pt x="105587" y="95250"/>
                  </a:lnTo>
                  <a:lnTo>
                    <a:pt x="107480" y="95250"/>
                  </a:lnTo>
                  <a:lnTo>
                    <a:pt x="108851" y="92710"/>
                  </a:lnTo>
                  <a:close/>
                </a:path>
                <a:path w="227965" h="349250">
                  <a:moveTo>
                    <a:pt x="111493" y="299720"/>
                  </a:moveTo>
                  <a:lnTo>
                    <a:pt x="109791" y="299720"/>
                  </a:lnTo>
                  <a:lnTo>
                    <a:pt x="110985" y="302260"/>
                  </a:lnTo>
                  <a:lnTo>
                    <a:pt x="111493" y="299720"/>
                  </a:lnTo>
                  <a:close/>
                </a:path>
                <a:path w="227965" h="349250">
                  <a:moveTo>
                    <a:pt x="111760" y="303403"/>
                  </a:moveTo>
                  <a:lnTo>
                    <a:pt x="111480" y="302260"/>
                  </a:lnTo>
                  <a:lnTo>
                    <a:pt x="110985" y="302260"/>
                  </a:lnTo>
                  <a:lnTo>
                    <a:pt x="110528" y="302260"/>
                  </a:lnTo>
                  <a:lnTo>
                    <a:pt x="111760" y="303403"/>
                  </a:lnTo>
                  <a:close/>
                </a:path>
                <a:path w="227965" h="349250">
                  <a:moveTo>
                    <a:pt x="111899" y="303530"/>
                  </a:moveTo>
                  <a:lnTo>
                    <a:pt x="111760" y="303403"/>
                  </a:lnTo>
                  <a:lnTo>
                    <a:pt x="111785" y="303530"/>
                  </a:lnTo>
                  <a:close/>
                </a:path>
                <a:path w="227965" h="349250">
                  <a:moveTo>
                    <a:pt x="112572" y="258521"/>
                  </a:moveTo>
                  <a:lnTo>
                    <a:pt x="110490" y="257810"/>
                  </a:lnTo>
                  <a:lnTo>
                    <a:pt x="112115" y="259308"/>
                  </a:lnTo>
                  <a:lnTo>
                    <a:pt x="112572" y="258521"/>
                  </a:lnTo>
                  <a:close/>
                </a:path>
                <a:path w="227965" h="349250">
                  <a:moveTo>
                    <a:pt x="112661" y="299720"/>
                  </a:moveTo>
                  <a:lnTo>
                    <a:pt x="112496" y="299212"/>
                  </a:lnTo>
                  <a:lnTo>
                    <a:pt x="111747" y="298450"/>
                  </a:lnTo>
                  <a:lnTo>
                    <a:pt x="111493" y="299720"/>
                  </a:lnTo>
                  <a:lnTo>
                    <a:pt x="112661" y="299720"/>
                  </a:lnTo>
                  <a:close/>
                </a:path>
                <a:path w="227965" h="349250">
                  <a:moveTo>
                    <a:pt x="112928" y="306666"/>
                  </a:moveTo>
                  <a:lnTo>
                    <a:pt x="112737" y="307060"/>
                  </a:lnTo>
                  <a:lnTo>
                    <a:pt x="112636" y="307441"/>
                  </a:lnTo>
                  <a:lnTo>
                    <a:pt x="112610" y="307695"/>
                  </a:lnTo>
                  <a:lnTo>
                    <a:pt x="112801" y="307378"/>
                  </a:lnTo>
                  <a:lnTo>
                    <a:pt x="112890" y="307035"/>
                  </a:lnTo>
                  <a:lnTo>
                    <a:pt x="112928" y="306666"/>
                  </a:lnTo>
                  <a:close/>
                </a:path>
                <a:path w="227965" h="349250">
                  <a:moveTo>
                    <a:pt x="113258" y="260350"/>
                  </a:moveTo>
                  <a:lnTo>
                    <a:pt x="112115" y="259308"/>
                  </a:lnTo>
                  <a:lnTo>
                    <a:pt x="110769" y="261620"/>
                  </a:lnTo>
                  <a:lnTo>
                    <a:pt x="113258" y="260350"/>
                  </a:lnTo>
                  <a:close/>
                </a:path>
                <a:path w="227965" h="349250">
                  <a:moveTo>
                    <a:pt x="114706" y="217817"/>
                  </a:moveTo>
                  <a:lnTo>
                    <a:pt x="112826" y="215925"/>
                  </a:lnTo>
                  <a:lnTo>
                    <a:pt x="113157" y="217081"/>
                  </a:lnTo>
                  <a:lnTo>
                    <a:pt x="114706" y="217817"/>
                  </a:lnTo>
                  <a:close/>
                </a:path>
                <a:path w="227965" h="349250">
                  <a:moveTo>
                    <a:pt x="117995" y="47980"/>
                  </a:moveTo>
                  <a:lnTo>
                    <a:pt x="116967" y="48260"/>
                  </a:lnTo>
                  <a:lnTo>
                    <a:pt x="117843" y="48552"/>
                  </a:lnTo>
                  <a:lnTo>
                    <a:pt x="117856" y="48260"/>
                  </a:lnTo>
                  <a:lnTo>
                    <a:pt x="117995" y="47980"/>
                  </a:lnTo>
                  <a:close/>
                </a:path>
                <a:path w="227965" h="349250">
                  <a:moveTo>
                    <a:pt x="120319" y="43395"/>
                  </a:moveTo>
                  <a:lnTo>
                    <a:pt x="120256" y="43180"/>
                  </a:lnTo>
                  <a:lnTo>
                    <a:pt x="120002" y="43180"/>
                  </a:lnTo>
                  <a:lnTo>
                    <a:pt x="120319" y="43395"/>
                  </a:lnTo>
                  <a:close/>
                </a:path>
                <a:path w="227965" h="349250">
                  <a:moveTo>
                    <a:pt x="120472" y="38506"/>
                  </a:moveTo>
                  <a:lnTo>
                    <a:pt x="117233" y="41935"/>
                  </a:lnTo>
                  <a:lnTo>
                    <a:pt x="118237" y="42113"/>
                  </a:lnTo>
                  <a:lnTo>
                    <a:pt x="119138" y="42506"/>
                  </a:lnTo>
                  <a:lnTo>
                    <a:pt x="119976" y="42951"/>
                  </a:lnTo>
                  <a:lnTo>
                    <a:pt x="118211" y="41757"/>
                  </a:lnTo>
                  <a:lnTo>
                    <a:pt x="120472" y="38506"/>
                  </a:lnTo>
                  <a:close/>
                </a:path>
                <a:path w="227965" h="349250">
                  <a:moveTo>
                    <a:pt x="120586" y="45605"/>
                  </a:moveTo>
                  <a:lnTo>
                    <a:pt x="119722" y="44450"/>
                  </a:lnTo>
                  <a:lnTo>
                    <a:pt x="119164" y="45605"/>
                  </a:lnTo>
                  <a:lnTo>
                    <a:pt x="120586" y="45605"/>
                  </a:lnTo>
                  <a:close/>
                </a:path>
                <a:path w="227965" h="349250">
                  <a:moveTo>
                    <a:pt x="121018" y="44450"/>
                  </a:moveTo>
                  <a:lnTo>
                    <a:pt x="121005" y="43891"/>
                  </a:lnTo>
                  <a:lnTo>
                    <a:pt x="120319" y="43395"/>
                  </a:lnTo>
                  <a:lnTo>
                    <a:pt x="120586" y="44450"/>
                  </a:lnTo>
                  <a:lnTo>
                    <a:pt x="121018" y="44450"/>
                  </a:lnTo>
                  <a:close/>
                </a:path>
                <a:path w="227965" h="349250">
                  <a:moveTo>
                    <a:pt x="121615" y="46990"/>
                  </a:moveTo>
                  <a:lnTo>
                    <a:pt x="120675" y="45720"/>
                  </a:lnTo>
                  <a:lnTo>
                    <a:pt x="119456" y="45720"/>
                  </a:lnTo>
                  <a:lnTo>
                    <a:pt x="119100" y="45720"/>
                  </a:lnTo>
                  <a:lnTo>
                    <a:pt x="117995" y="47980"/>
                  </a:lnTo>
                  <a:lnTo>
                    <a:pt x="121246" y="47091"/>
                  </a:lnTo>
                  <a:lnTo>
                    <a:pt x="121615" y="46990"/>
                  </a:lnTo>
                  <a:close/>
                </a:path>
                <a:path w="227965" h="349250">
                  <a:moveTo>
                    <a:pt x="130644" y="313956"/>
                  </a:moveTo>
                  <a:lnTo>
                    <a:pt x="129413" y="313474"/>
                  </a:lnTo>
                  <a:lnTo>
                    <a:pt x="128663" y="312661"/>
                  </a:lnTo>
                  <a:lnTo>
                    <a:pt x="129895" y="314807"/>
                  </a:lnTo>
                  <a:lnTo>
                    <a:pt x="130644" y="313956"/>
                  </a:lnTo>
                  <a:close/>
                </a:path>
                <a:path w="227965" h="349250">
                  <a:moveTo>
                    <a:pt x="137083" y="20320"/>
                  </a:moveTo>
                  <a:lnTo>
                    <a:pt x="133604" y="22860"/>
                  </a:lnTo>
                  <a:lnTo>
                    <a:pt x="135483" y="23456"/>
                  </a:lnTo>
                  <a:lnTo>
                    <a:pt x="137083" y="20320"/>
                  </a:lnTo>
                  <a:close/>
                </a:path>
                <a:path w="227965" h="349250">
                  <a:moveTo>
                    <a:pt x="137629" y="24130"/>
                  </a:moveTo>
                  <a:lnTo>
                    <a:pt x="135483" y="23456"/>
                  </a:lnTo>
                  <a:lnTo>
                    <a:pt x="135140" y="24130"/>
                  </a:lnTo>
                  <a:lnTo>
                    <a:pt x="137629" y="24130"/>
                  </a:lnTo>
                  <a:close/>
                </a:path>
                <a:path w="227965" h="349250">
                  <a:moveTo>
                    <a:pt x="145796" y="241693"/>
                  </a:moveTo>
                  <a:lnTo>
                    <a:pt x="145491" y="241300"/>
                  </a:lnTo>
                  <a:lnTo>
                    <a:pt x="145326" y="239776"/>
                  </a:lnTo>
                  <a:lnTo>
                    <a:pt x="144297" y="241300"/>
                  </a:lnTo>
                  <a:lnTo>
                    <a:pt x="145796" y="241693"/>
                  </a:lnTo>
                  <a:close/>
                </a:path>
                <a:path w="227965" h="349250">
                  <a:moveTo>
                    <a:pt x="148615" y="234950"/>
                  </a:moveTo>
                  <a:lnTo>
                    <a:pt x="148577" y="233451"/>
                  </a:lnTo>
                  <a:lnTo>
                    <a:pt x="144538" y="232410"/>
                  </a:lnTo>
                  <a:lnTo>
                    <a:pt x="145326" y="239776"/>
                  </a:lnTo>
                  <a:lnTo>
                    <a:pt x="148615" y="234950"/>
                  </a:lnTo>
                  <a:close/>
                </a:path>
                <a:path w="227965" h="349250">
                  <a:moveTo>
                    <a:pt x="149085" y="311150"/>
                  </a:moveTo>
                  <a:lnTo>
                    <a:pt x="148717" y="312293"/>
                  </a:lnTo>
                  <a:lnTo>
                    <a:pt x="148818" y="312420"/>
                  </a:lnTo>
                  <a:lnTo>
                    <a:pt x="149085" y="311150"/>
                  </a:lnTo>
                  <a:close/>
                </a:path>
                <a:path w="227965" h="349250">
                  <a:moveTo>
                    <a:pt x="155498" y="194360"/>
                  </a:moveTo>
                  <a:lnTo>
                    <a:pt x="155232" y="194779"/>
                  </a:lnTo>
                  <a:lnTo>
                    <a:pt x="155498" y="194360"/>
                  </a:lnTo>
                  <a:close/>
                </a:path>
                <a:path w="227965" h="349250">
                  <a:moveTo>
                    <a:pt x="157937" y="190627"/>
                  </a:moveTo>
                  <a:lnTo>
                    <a:pt x="157035" y="191541"/>
                  </a:lnTo>
                  <a:lnTo>
                    <a:pt x="156197" y="192938"/>
                  </a:lnTo>
                  <a:lnTo>
                    <a:pt x="155498" y="194360"/>
                  </a:lnTo>
                  <a:lnTo>
                    <a:pt x="156298" y="193103"/>
                  </a:lnTo>
                  <a:lnTo>
                    <a:pt x="157035" y="191833"/>
                  </a:lnTo>
                  <a:lnTo>
                    <a:pt x="157937" y="190627"/>
                  </a:lnTo>
                  <a:close/>
                </a:path>
                <a:path w="227965" h="349250">
                  <a:moveTo>
                    <a:pt x="158076" y="336613"/>
                  </a:moveTo>
                  <a:lnTo>
                    <a:pt x="157848" y="334556"/>
                  </a:lnTo>
                  <a:lnTo>
                    <a:pt x="157962" y="336524"/>
                  </a:lnTo>
                  <a:close/>
                </a:path>
                <a:path w="227965" h="349250">
                  <a:moveTo>
                    <a:pt x="158457" y="316623"/>
                  </a:moveTo>
                  <a:lnTo>
                    <a:pt x="158153" y="316230"/>
                  </a:lnTo>
                  <a:lnTo>
                    <a:pt x="158419" y="316699"/>
                  </a:lnTo>
                  <a:close/>
                </a:path>
                <a:path w="227965" h="349250">
                  <a:moveTo>
                    <a:pt x="160362" y="338518"/>
                  </a:moveTo>
                  <a:lnTo>
                    <a:pt x="158076" y="336613"/>
                  </a:lnTo>
                  <a:lnTo>
                    <a:pt x="158216" y="337845"/>
                  </a:lnTo>
                  <a:lnTo>
                    <a:pt x="160362" y="338518"/>
                  </a:lnTo>
                  <a:close/>
                </a:path>
                <a:path w="227965" h="349250">
                  <a:moveTo>
                    <a:pt x="163068" y="11430"/>
                  </a:moveTo>
                  <a:lnTo>
                    <a:pt x="162572" y="11430"/>
                  </a:lnTo>
                  <a:lnTo>
                    <a:pt x="162521" y="11696"/>
                  </a:lnTo>
                  <a:lnTo>
                    <a:pt x="163068" y="11430"/>
                  </a:lnTo>
                  <a:close/>
                </a:path>
                <a:path w="227965" h="349250">
                  <a:moveTo>
                    <a:pt x="163906" y="323850"/>
                  </a:moveTo>
                  <a:lnTo>
                    <a:pt x="159626" y="316230"/>
                  </a:lnTo>
                  <a:lnTo>
                    <a:pt x="158623" y="316230"/>
                  </a:lnTo>
                  <a:lnTo>
                    <a:pt x="158508" y="316699"/>
                  </a:lnTo>
                  <a:lnTo>
                    <a:pt x="163906" y="323850"/>
                  </a:lnTo>
                  <a:close/>
                </a:path>
                <a:path w="227965" h="349250">
                  <a:moveTo>
                    <a:pt x="164071" y="320865"/>
                  </a:moveTo>
                  <a:lnTo>
                    <a:pt x="161112" y="317385"/>
                  </a:lnTo>
                  <a:lnTo>
                    <a:pt x="163512" y="321830"/>
                  </a:lnTo>
                  <a:lnTo>
                    <a:pt x="163728" y="321564"/>
                  </a:lnTo>
                  <a:lnTo>
                    <a:pt x="163918" y="321221"/>
                  </a:lnTo>
                  <a:lnTo>
                    <a:pt x="164071" y="320865"/>
                  </a:lnTo>
                  <a:close/>
                </a:path>
                <a:path w="227965" h="349250">
                  <a:moveTo>
                    <a:pt x="164757" y="265430"/>
                  </a:moveTo>
                  <a:lnTo>
                    <a:pt x="164693" y="265557"/>
                  </a:lnTo>
                  <a:lnTo>
                    <a:pt x="164757" y="265430"/>
                  </a:lnTo>
                  <a:close/>
                </a:path>
                <a:path w="227965" h="349250">
                  <a:moveTo>
                    <a:pt x="165493" y="263956"/>
                  </a:moveTo>
                  <a:lnTo>
                    <a:pt x="165392" y="264109"/>
                  </a:lnTo>
                  <a:lnTo>
                    <a:pt x="165493" y="263956"/>
                  </a:lnTo>
                  <a:close/>
                </a:path>
                <a:path w="227965" h="349250">
                  <a:moveTo>
                    <a:pt x="167881" y="178371"/>
                  </a:moveTo>
                  <a:lnTo>
                    <a:pt x="167817" y="178092"/>
                  </a:lnTo>
                  <a:lnTo>
                    <a:pt x="167792" y="177812"/>
                  </a:lnTo>
                  <a:lnTo>
                    <a:pt x="167589" y="177507"/>
                  </a:lnTo>
                  <a:lnTo>
                    <a:pt x="164719" y="179158"/>
                  </a:lnTo>
                  <a:lnTo>
                    <a:pt x="166039" y="179146"/>
                  </a:lnTo>
                  <a:lnTo>
                    <a:pt x="167043" y="178828"/>
                  </a:lnTo>
                  <a:lnTo>
                    <a:pt x="167881" y="178371"/>
                  </a:lnTo>
                  <a:close/>
                </a:path>
                <a:path w="227965" h="349250">
                  <a:moveTo>
                    <a:pt x="171958" y="317055"/>
                  </a:moveTo>
                  <a:lnTo>
                    <a:pt x="170865" y="315963"/>
                  </a:lnTo>
                  <a:lnTo>
                    <a:pt x="170230" y="315849"/>
                  </a:lnTo>
                  <a:lnTo>
                    <a:pt x="170726" y="316471"/>
                  </a:lnTo>
                  <a:lnTo>
                    <a:pt x="171780" y="317538"/>
                  </a:lnTo>
                  <a:lnTo>
                    <a:pt x="171831" y="317309"/>
                  </a:lnTo>
                  <a:lnTo>
                    <a:pt x="171958" y="317055"/>
                  </a:lnTo>
                  <a:close/>
                </a:path>
                <a:path w="227965" h="349250">
                  <a:moveTo>
                    <a:pt x="173189" y="214630"/>
                  </a:moveTo>
                  <a:lnTo>
                    <a:pt x="172974" y="214464"/>
                  </a:lnTo>
                  <a:lnTo>
                    <a:pt x="173050" y="214630"/>
                  </a:lnTo>
                  <a:lnTo>
                    <a:pt x="173189" y="214630"/>
                  </a:lnTo>
                  <a:close/>
                </a:path>
                <a:path w="227965" h="349250">
                  <a:moveTo>
                    <a:pt x="175107" y="320751"/>
                  </a:moveTo>
                  <a:lnTo>
                    <a:pt x="173964" y="319633"/>
                  </a:lnTo>
                  <a:lnTo>
                    <a:pt x="172821" y="318554"/>
                  </a:lnTo>
                  <a:lnTo>
                    <a:pt x="171780" y="317538"/>
                  </a:lnTo>
                  <a:lnTo>
                    <a:pt x="171754" y="317842"/>
                  </a:lnTo>
                  <a:lnTo>
                    <a:pt x="171932" y="318198"/>
                  </a:lnTo>
                  <a:lnTo>
                    <a:pt x="175107" y="320751"/>
                  </a:lnTo>
                  <a:close/>
                </a:path>
                <a:path w="227965" h="349250">
                  <a:moveTo>
                    <a:pt x="175450" y="215747"/>
                  </a:moveTo>
                  <a:lnTo>
                    <a:pt x="174421" y="213982"/>
                  </a:lnTo>
                  <a:lnTo>
                    <a:pt x="174409" y="214630"/>
                  </a:lnTo>
                  <a:lnTo>
                    <a:pt x="175450" y="215747"/>
                  </a:lnTo>
                  <a:close/>
                </a:path>
                <a:path w="227965" h="349250">
                  <a:moveTo>
                    <a:pt x="175501" y="323443"/>
                  </a:moveTo>
                  <a:lnTo>
                    <a:pt x="173482" y="321310"/>
                  </a:lnTo>
                  <a:lnTo>
                    <a:pt x="169900" y="318770"/>
                  </a:lnTo>
                  <a:lnTo>
                    <a:pt x="175501" y="323443"/>
                  </a:lnTo>
                  <a:close/>
                </a:path>
                <a:path w="227965" h="349250">
                  <a:moveTo>
                    <a:pt x="176530" y="205232"/>
                  </a:moveTo>
                  <a:lnTo>
                    <a:pt x="176276" y="205219"/>
                  </a:lnTo>
                  <a:lnTo>
                    <a:pt x="175831" y="205625"/>
                  </a:lnTo>
                  <a:lnTo>
                    <a:pt x="176530" y="205257"/>
                  </a:lnTo>
                  <a:close/>
                </a:path>
                <a:path w="227965" h="349250">
                  <a:moveTo>
                    <a:pt x="176733" y="205232"/>
                  </a:moveTo>
                  <a:lnTo>
                    <a:pt x="176707" y="204381"/>
                  </a:lnTo>
                  <a:lnTo>
                    <a:pt x="176428" y="204381"/>
                  </a:lnTo>
                  <a:lnTo>
                    <a:pt x="176288" y="204431"/>
                  </a:lnTo>
                  <a:lnTo>
                    <a:pt x="176517" y="204851"/>
                  </a:lnTo>
                  <a:lnTo>
                    <a:pt x="176530" y="205232"/>
                  </a:lnTo>
                  <a:lnTo>
                    <a:pt x="176733" y="205232"/>
                  </a:lnTo>
                  <a:close/>
                </a:path>
                <a:path w="227965" h="349250">
                  <a:moveTo>
                    <a:pt x="178981" y="163830"/>
                  </a:moveTo>
                  <a:lnTo>
                    <a:pt x="178714" y="163830"/>
                  </a:lnTo>
                  <a:lnTo>
                    <a:pt x="178282" y="165100"/>
                  </a:lnTo>
                  <a:lnTo>
                    <a:pt x="178727" y="165100"/>
                  </a:lnTo>
                  <a:lnTo>
                    <a:pt x="178981" y="163830"/>
                  </a:lnTo>
                  <a:close/>
                </a:path>
                <a:path w="227965" h="349250">
                  <a:moveTo>
                    <a:pt x="187134" y="1270"/>
                  </a:moveTo>
                  <a:lnTo>
                    <a:pt x="186893" y="1308"/>
                  </a:lnTo>
                  <a:lnTo>
                    <a:pt x="186931" y="1511"/>
                  </a:lnTo>
                  <a:lnTo>
                    <a:pt x="186969" y="1638"/>
                  </a:lnTo>
                  <a:lnTo>
                    <a:pt x="187007" y="1816"/>
                  </a:lnTo>
                  <a:lnTo>
                    <a:pt x="187109" y="1498"/>
                  </a:lnTo>
                  <a:lnTo>
                    <a:pt x="187134" y="1270"/>
                  </a:lnTo>
                  <a:close/>
                </a:path>
                <a:path w="227965" h="349250">
                  <a:moveTo>
                    <a:pt x="187540" y="242570"/>
                  </a:moveTo>
                  <a:lnTo>
                    <a:pt x="186474" y="242570"/>
                  </a:lnTo>
                  <a:lnTo>
                    <a:pt x="187274" y="243840"/>
                  </a:lnTo>
                  <a:lnTo>
                    <a:pt x="187540" y="242570"/>
                  </a:lnTo>
                  <a:close/>
                </a:path>
                <a:path w="227965" h="349250">
                  <a:moveTo>
                    <a:pt x="189255" y="242570"/>
                  </a:moveTo>
                  <a:lnTo>
                    <a:pt x="187807" y="241300"/>
                  </a:lnTo>
                  <a:lnTo>
                    <a:pt x="187540" y="242570"/>
                  </a:lnTo>
                  <a:lnTo>
                    <a:pt x="189255" y="242570"/>
                  </a:lnTo>
                  <a:close/>
                </a:path>
                <a:path w="227965" h="349250">
                  <a:moveTo>
                    <a:pt x="195262" y="345059"/>
                  </a:moveTo>
                  <a:lnTo>
                    <a:pt x="193040" y="344246"/>
                  </a:lnTo>
                  <a:lnTo>
                    <a:pt x="193332" y="345440"/>
                  </a:lnTo>
                  <a:lnTo>
                    <a:pt x="195262" y="345059"/>
                  </a:lnTo>
                  <a:close/>
                </a:path>
                <a:path w="227965" h="349250">
                  <a:moveTo>
                    <a:pt x="197116" y="346989"/>
                  </a:moveTo>
                  <a:lnTo>
                    <a:pt x="194830" y="347738"/>
                  </a:lnTo>
                  <a:lnTo>
                    <a:pt x="194170" y="348170"/>
                  </a:lnTo>
                  <a:lnTo>
                    <a:pt x="197116" y="346989"/>
                  </a:lnTo>
                  <a:close/>
                </a:path>
                <a:path w="227965" h="349250">
                  <a:moveTo>
                    <a:pt x="197154" y="333743"/>
                  </a:moveTo>
                  <a:lnTo>
                    <a:pt x="196062" y="332498"/>
                  </a:lnTo>
                  <a:lnTo>
                    <a:pt x="195122" y="331482"/>
                  </a:lnTo>
                  <a:lnTo>
                    <a:pt x="194576" y="331228"/>
                  </a:lnTo>
                  <a:lnTo>
                    <a:pt x="195364" y="332257"/>
                  </a:lnTo>
                  <a:lnTo>
                    <a:pt x="196418" y="333197"/>
                  </a:lnTo>
                  <a:lnTo>
                    <a:pt x="197154" y="333743"/>
                  </a:lnTo>
                  <a:close/>
                </a:path>
                <a:path w="227965" h="349250">
                  <a:moveTo>
                    <a:pt x="201079" y="1270"/>
                  </a:moveTo>
                  <a:lnTo>
                    <a:pt x="200139" y="1270"/>
                  </a:lnTo>
                  <a:lnTo>
                    <a:pt x="199898" y="2006"/>
                  </a:lnTo>
                  <a:lnTo>
                    <a:pt x="201079" y="1270"/>
                  </a:lnTo>
                  <a:close/>
                </a:path>
                <a:path w="227965" h="349250">
                  <a:moveTo>
                    <a:pt x="206654" y="3594"/>
                  </a:moveTo>
                  <a:lnTo>
                    <a:pt x="206248" y="3467"/>
                  </a:lnTo>
                  <a:lnTo>
                    <a:pt x="206425" y="3810"/>
                  </a:lnTo>
                  <a:lnTo>
                    <a:pt x="206654" y="3594"/>
                  </a:lnTo>
                  <a:close/>
                </a:path>
                <a:path w="227965" h="349250">
                  <a:moveTo>
                    <a:pt x="208153" y="0"/>
                  </a:moveTo>
                  <a:lnTo>
                    <a:pt x="205206" y="0"/>
                  </a:lnTo>
                  <a:lnTo>
                    <a:pt x="203352" y="2540"/>
                  </a:lnTo>
                  <a:lnTo>
                    <a:pt x="206248" y="3467"/>
                  </a:lnTo>
                  <a:lnTo>
                    <a:pt x="205790" y="2540"/>
                  </a:lnTo>
                  <a:lnTo>
                    <a:pt x="208153" y="0"/>
                  </a:lnTo>
                  <a:close/>
                </a:path>
                <a:path w="227965" h="349250">
                  <a:moveTo>
                    <a:pt x="215087" y="19050"/>
                  </a:moveTo>
                  <a:lnTo>
                    <a:pt x="214528" y="20320"/>
                  </a:lnTo>
                  <a:lnTo>
                    <a:pt x="214871" y="20320"/>
                  </a:lnTo>
                  <a:lnTo>
                    <a:pt x="215087" y="19050"/>
                  </a:lnTo>
                  <a:close/>
                </a:path>
                <a:path w="227965" h="349250">
                  <a:moveTo>
                    <a:pt x="222288" y="7620"/>
                  </a:moveTo>
                  <a:lnTo>
                    <a:pt x="222237" y="5080"/>
                  </a:lnTo>
                  <a:lnTo>
                    <a:pt x="217246" y="5080"/>
                  </a:lnTo>
                  <a:lnTo>
                    <a:pt x="216877" y="3810"/>
                  </a:lnTo>
                  <a:lnTo>
                    <a:pt x="216433" y="2540"/>
                  </a:lnTo>
                  <a:lnTo>
                    <a:pt x="219506" y="2540"/>
                  </a:lnTo>
                  <a:lnTo>
                    <a:pt x="220700" y="3810"/>
                  </a:lnTo>
                  <a:lnTo>
                    <a:pt x="219303" y="0"/>
                  </a:lnTo>
                  <a:lnTo>
                    <a:pt x="216154" y="1270"/>
                  </a:lnTo>
                  <a:lnTo>
                    <a:pt x="213969" y="2540"/>
                  </a:lnTo>
                  <a:lnTo>
                    <a:pt x="213614" y="1270"/>
                  </a:lnTo>
                  <a:lnTo>
                    <a:pt x="212864" y="0"/>
                  </a:lnTo>
                  <a:lnTo>
                    <a:pt x="211353" y="0"/>
                  </a:lnTo>
                  <a:lnTo>
                    <a:pt x="208788" y="1270"/>
                  </a:lnTo>
                  <a:lnTo>
                    <a:pt x="207759" y="2540"/>
                  </a:lnTo>
                  <a:lnTo>
                    <a:pt x="206654" y="3594"/>
                  </a:lnTo>
                  <a:lnTo>
                    <a:pt x="207340" y="3810"/>
                  </a:lnTo>
                  <a:lnTo>
                    <a:pt x="204190" y="5080"/>
                  </a:lnTo>
                  <a:lnTo>
                    <a:pt x="202031" y="3810"/>
                  </a:lnTo>
                  <a:lnTo>
                    <a:pt x="202412" y="1270"/>
                  </a:lnTo>
                  <a:lnTo>
                    <a:pt x="200190" y="3810"/>
                  </a:lnTo>
                  <a:lnTo>
                    <a:pt x="199720" y="2540"/>
                  </a:lnTo>
                  <a:lnTo>
                    <a:pt x="199898" y="2006"/>
                  </a:lnTo>
                  <a:lnTo>
                    <a:pt x="199047" y="2540"/>
                  </a:lnTo>
                  <a:lnTo>
                    <a:pt x="195351" y="2540"/>
                  </a:lnTo>
                  <a:lnTo>
                    <a:pt x="194665" y="5080"/>
                  </a:lnTo>
                  <a:lnTo>
                    <a:pt x="192125" y="2540"/>
                  </a:lnTo>
                  <a:lnTo>
                    <a:pt x="187731" y="7620"/>
                  </a:lnTo>
                  <a:lnTo>
                    <a:pt x="186994" y="2540"/>
                  </a:lnTo>
                  <a:lnTo>
                    <a:pt x="186524" y="3810"/>
                  </a:lnTo>
                  <a:lnTo>
                    <a:pt x="184023" y="6350"/>
                  </a:lnTo>
                  <a:lnTo>
                    <a:pt x="182194" y="7620"/>
                  </a:lnTo>
                  <a:lnTo>
                    <a:pt x="184251" y="1270"/>
                  </a:lnTo>
                  <a:lnTo>
                    <a:pt x="175082" y="8890"/>
                  </a:lnTo>
                  <a:lnTo>
                    <a:pt x="174231" y="3810"/>
                  </a:lnTo>
                  <a:lnTo>
                    <a:pt x="173659" y="6350"/>
                  </a:lnTo>
                  <a:lnTo>
                    <a:pt x="171526" y="7620"/>
                  </a:lnTo>
                  <a:lnTo>
                    <a:pt x="169049" y="8890"/>
                  </a:lnTo>
                  <a:lnTo>
                    <a:pt x="166674" y="10160"/>
                  </a:lnTo>
                  <a:lnTo>
                    <a:pt x="163944" y="11430"/>
                  </a:lnTo>
                  <a:lnTo>
                    <a:pt x="162344" y="12700"/>
                  </a:lnTo>
                  <a:lnTo>
                    <a:pt x="162521" y="11696"/>
                  </a:lnTo>
                  <a:lnTo>
                    <a:pt x="160451" y="12700"/>
                  </a:lnTo>
                  <a:lnTo>
                    <a:pt x="159105" y="11430"/>
                  </a:lnTo>
                  <a:lnTo>
                    <a:pt x="157099" y="11430"/>
                  </a:lnTo>
                  <a:lnTo>
                    <a:pt x="158483" y="15240"/>
                  </a:lnTo>
                  <a:lnTo>
                    <a:pt x="155321" y="17780"/>
                  </a:lnTo>
                  <a:lnTo>
                    <a:pt x="154647" y="21590"/>
                  </a:lnTo>
                  <a:lnTo>
                    <a:pt x="152285" y="20320"/>
                  </a:lnTo>
                  <a:lnTo>
                    <a:pt x="149936" y="19050"/>
                  </a:lnTo>
                  <a:lnTo>
                    <a:pt x="154051" y="16510"/>
                  </a:lnTo>
                  <a:lnTo>
                    <a:pt x="151396" y="12700"/>
                  </a:lnTo>
                  <a:lnTo>
                    <a:pt x="153073" y="16510"/>
                  </a:lnTo>
                  <a:lnTo>
                    <a:pt x="147980" y="19050"/>
                  </a:lnTo>
                  <a:lnTo>
                    <a:pt x="150329" y="20320"/>
                  </a:lnTo>
                  <a:lnTo>
                    <a:pt x="147878" y="20320"/>
                  </a:lnTo>
                  <a:lnTo>
                    <a:pt x="145008" y="17780"/>
                  </a:lnTo>
                  <a:lnTo>
                    <a:pt x="147269" y="22860"/>
                  </a:lnTo>
                  <a:lnTo>
                    <a:pt x="143471" y="20320"/>
                  </a:lnTo>
                  <a:lnTo>
                    <a:pt x="143459" y="24130"/>
                  </a:lnTo>
                  <a:lnTo>
                    <a:pt x="139128" y="24130"/>
                  </a:lnTo>
                  <a:lnTo>
                    <a:pt x="140042" y="20320"/>
                  </a:lnTo>
                  <a:lnTo>
                    <a:pt x="137629" y="24130"/>
                  </a:lnTo>
                  <a:lnTo>
                    <a:pt x="138214" y="26670"/>
                  </a:lnTo>
                  <a:lnTo>
                    <a:pt x="134937" y="30480"/>
                  </a:lnTo>
                  <a:lnTo>
                    <a:pt x="134683" y="25400"/>
                  </a:lnTo>
                  <a:lnTo>
                    <a:pt x="132181" y="25400"/>
                  </a:lnTo>
                  <a:lnTo>
                    <a:pt x="130390" y="27940"/>
                  </a:lnTo>
                  <a:lnTo>
                    <a:pt x="130835" y="31750"/>
                  </a:lnTo>
                  <a:lnTo>
                    <a:pt x="129032" y="33020"/>
                  </a:lnTo>
                  <a:lnTo>
                    <a:pt x="128028" y="33020"/>
                  </a:lnTo>
                  <a:lnTo>
                    <a:pt x="127901" y="31750"/>
                  </a:lnTo>
                  <a:lnTo>
                    <a:pt x="127342" y="36830"/>
                  </a:lnTo>
                  <a:lnTo>
                    <a:pt x="120878" y="38100"/>
                  </a:lnTo>
                  <a:lnTo>
                    <a:pt x="121005" y="43891"/>
                  </a:lnTo>
                  <a:lnTo>
                    <a:pt x="121793" y="44450"/>
                  </a:lnTo>
                  <a:lnTo>
                    <a:pt x="123228" y="45720"/>
                  </a:lnTo>
                  <a:lnTo>
                    <a:pt x="124129" y="46990"/>
                  </a:lnTo>
                  <a:lnTo>
                    <a:pt x="123685" y="47472"/>
                  </a:lnTo>
                  <a:lnTo>
                    <a:pt x="123685" y="63500"/>
                  </a:lnTo>
                  <a:lnTo>
                    <a:pt x="122085" y="67017"/>
                  </a:lnTo>
                  <a:lnTo>
                    <a:pt x="119951" y="64770"/>
                  </a:lnTo>
                  <a:lnTo>
                    <a:pt x="123685" y="63500"/>
                  </a:lnTo>
                  <a:lnTo>
                    <a:pt x="123685" y="47472"/>
                  </a:lnTo>
                  <a:lnTo>
                    <a:pt x="122936" y="48260"/>
                  </a:lnTo>
                  <a:lnTo>
                    <a:pt x="123621" y="50800"/>
                  </a:lnTo>
                  <a:lnTo>
                    <a:pt x="121335" y="49530"/>
                  </a:lnTo>
                  <a:lnTo>
                    <a:pt x="122148" y="49530"/>
                  </a:lnTo>
                  <a:lnTo>
                    <a:pt x="121475" y="48260"/>
                  </a:lnTo>
                  <a:lnTo>
                    <a:pt x="121285" y="47078"/>
                  </a:lnTo>
                  <a:lnTo>
                    <a:pt x="120764" y="49530"/>
                  </a:lnTo>
                  <a:lnTo>
                    <a:pt x="117843" y="48552"/>
                  </a:lnTo>
                  <a:lnTo>
                    <a:pt x="117767" y="49530"/>
                  </a:lnTo>
                  <a:lnTo>
                    <a:pt x="117754" y="49733"/>
                  </a:lnTo>
                  <a:lnTo>
                    <a:pt x="117500" y="53340"/>
                  </a:lnTo>
                  <a:lnTo>
                    <a:pt x="114960" y="54610"/>
                  </a:lnTo>
                  <a:lnTo>
                    <a:pt x="111899" y="52070"/>
                  </a:lnTo>
                  <a:lnTo>
                    <a:pt x="117754" y="49733"/>
                  </a:lnTo>
                  <a:lnTo>
                    <a:pt x="117754" y="49530"/>
                  </a:lnTo>
                  <a:lnTo>
                    <a:pt x="113499" y="49530"/>
                  </a:lnTo>
                  <a:lnTo>
                    <a:pt x="117322" y="46990"/>
                  </a:lnTo>
                  <a:lnTo>
                    <a:pt x="110959" y="45720"/>
                  </a:lnTo>
                  <a:lnTo>
                    <a:pt x="119100" y="45720"/>
                  </a:lnTo>
                  <a:lnTo>
                    <a:pt x="112953" y="43180"/>
                  </a:lnTo>
                  <a:lnTo>
                    <a:pt x="108369" y="46990"/>
                  </a:lnTo>
                  <a:lnTo>
                    <a:pt x="110058" y="49530"/>
                  </a:lnTo>
                  <a:lnTo>
                    <a:pt x="105511" y="53340"/>
                  </a:lnTo>
                  <a:lnTo>
                    <a:pt x="106210" y="55880"/>
                  </a:lnTo>
                  <a:lnTo>
                    <a:pt x="108051" y="54610"/>
                  </a:lnTo>
                  <a:lnTo>
                    <a:pt x="108775" y="57150"/>
                  </a:lnTo>
                  <a:lnTo>
                    <a:pt x="106273" y="60960"/>
                  </a:lnTo>
                  <a:lnTo>
                    <a:pt x="99415" y="60960"/>
                  </a:lnTo>
                  <a:lnTo>
                    <a:pt x="98132" y="64770"/>
                  </a:lnTo>
                  <a:lnTo>
                    <a:pt x="99148" y="67310"/>
                  </a:lnTo>
                  <a:lnTo>
                    <a:pt x="102654" y="69850"/>
                  </a:lnTo>
                  <a:lnTo>
                    <a:pt x="100876" y="70942"/>
                  </a:lnTo>
                  <a:lnTo>
                    <a:pt x="100876" y="106680"/>
                  </a:lnTo>
                  <a:lnTo>
                    <a:pt x="99275" y="110490"/>
                  </a:lnTo>
                  <a:lnTo>
                    <a:pt x="98869" y="112407"/>
                  </a:lnTo>
                  <a:lnTo>
                    <a:pt x="98691" y="112268"/>
                  </a:lnTo>
                  <a:lnTo>
                    <a:pt x="98691" y="113233"/>
                  </a:lnTo>
                  <a:lnTo>
                    <a:pt x="98463" y="114300"/>
                  </a:lnTo>
                  <a:lnTo>
                    <a:pt x="98259" y="113030"/>
                  </a:lnTo>
                  <a:lnTo>
                    <a:pt x="98691" y="113233"/>
                  </a:lnTo>
                  <a:lnTo>
                    <a:pt x="98691" y="112268"/>
                  </a:lnTo>
                  <a:lnTo>
                    <a:pt x="95008" y="109220"/>
                  </a:lnTo>
                  <a:lnTo>
                    <a:pt x="99009" y="106680"/>
                  </a:lnTo>
                  <a:lnTo>
                    <a:pt x="100876" y="106680"/>
                  </a:lnTo>
                  <a:lnTo>
                    <a:pt x="100876" y="70942"/>
                  </a:lnTo>
                  <a:lnTo>
                    <a:pt x="98488" y="72390"/>
                  </a:lnTo>
                  <a:lnTo>
                    <a:pt x="95846" y="68580"/>
                  </a:lnTo>
                  <a:lnTo>
                    <a:pt x="92595" y="73660"/>
                  </a:lnTo>
                  <a:lnTo>
                    <a:pt x="94627" y="74053"/>
                  </a:lnTo>
                  <a:lnTo>
                    <a:pt x="94932" y="73660"/>
                  </a:lnTo>
                  <a:lnTo>
                    <a:pt x="94665" y="74066"/>
                  </a:lnTo>
                  <a:lnTo>
                    <a:pt x="99136" y="74930"/>
                  </a:lnTo>
                  <a:lnTo>
                    <a:pt x="94005" y="78625"/>
                  </a:lnTo>
                  <a:lnTo>
                    <a:pt x="93294" y="80010"/>
                  </a:lnTo>
                  <a:lnTo>
                    <a:pt x="89903" y="78740"/>
                  </a:lnTo>
                  <a:lnTo>
                    <a:pt x="87731" y="85090"/>
                  </a:lnTo>
                  <a:lnTo>
                    <a:pt x="87033" y="91440"/>
                  </a:lnTo>
                  <a:lnTo>
                    <a:pt x="86868" y="92113"/>
                  </a:lnTo>
                  <a:lnTo>
                    <a:pt x="86868" y="96520"/>
                  </a:lnTo>
                  <a:lnTo>
                    <a:pt x="86842" y="102870"/>
                  </a:lnTo>
                  <a:lnTo>
                    <a:pt x="86017" y="102870"/>
                  </a:lnTo>
                  <a:lnTo>
                    <a:pt x="84823" y="104140"/>
                  </a:lnTo>
                  <a:lnTo>
                    <a:pt x="83718" y="105410"/>
                  </a:lnTo>
                  <a:lnTo>
                    <a:pt x="84924" y="101600"/>
                  </a:lnTo>
                  <a:lnTo>
                    <a:pt x="85979" y="101600"/>
                  </a:lnTo>
                  <a:lnTo>
                    <a:pt x="86842" y="102870"/>
                  </a:lnTo>
                  <a:lnTo>
                    <a:pt x="86842" y="96596"/>
                  </a:lnTo>
                  <a:lnTo>
                    <a:pt x="86652" y="97066"/>
                  </a:lnTo>
                  <a:lnTo>
                    <a:pt x="86728" y="96520"/>
                  </a:lnTo>
                  <a:lnTo>
                    <a:pt x="86868" y="96520"/>
                  </a:lnTo>
                  <a:lnTo>
                    <a:pt x="86868" y="92113"/>
                  </a:lnTo>
                  <a:lnTo>
                    <a:pt x="85471" y="97790"/>
                  </a:lnTo>
                  <a:lnTo>
                    <a:pt x="84607" y="96520"/>
                  </a:lnTo>
                  <a:lnTo>
                    <a:pt x="83997" y="95250"/>
                  </a:lnTo>
                  <a:lnTo>
                    <a:pt x="82410" y="96520"/>
                  </a:lnTo>
                  <a:lnTo>
                    <a:pt x="81597" y="100330"/>
                  </a:lnTo>
                  <a:lnTo>
                    <a:pt x="80098" y="104140"/>
                  </a:lnTo>
                  <a:lnTo>
                    <a:pt x="78359" y="109220"/>
                  </a:lnTo>
                  <a:lnTo>
                    <a:pt x="76301" y="113233"/>
                  </a:lnTo>
                  <a:lnTo>
                    <a:pt x="74295" y="116840"/>
                  </a:lnTo>
                  <a:lnTo>
                    <a:pt x="72542" y="120650"/>
                  </a:lnTo>
                  <a:lnTo>
                    <a:pt x="74930" y="124460"/>
                  </a:lnTo>
                  <a:lnTo>
                    <a:pt x="74764" y="124460"/>
                  </a:lnTo>
                  <a:lnTo>
                    <a:pt x="75653" y="127000"/>
                  </a:lnTo>
                  <a:lnTo>
                    <a:pt x="75514" y="128270"/>
                  </a:lnTo>
                  <a:lnTo>
                    <a:pt x="73444" y="128270"/>
                  </a:lnTo>
                  <a:lnTo>
                    <a:pt x="72758" y="127000"/>
                  </a:lnTo>
                  <a:lnTo>
                    <a:pt x="74561" y="133350"/>
                  </a:lnTo>
                  <a:lnTo>
                    <a:pt x="76390" y="143510"/>
                  </a:lnTo>
                  <a:lnTo>
                    <a:pt x="73266" y="148590"/>
                  </a:lnTo>
                  <a:lnTo>
                    <a:pt x="72377" y="147320"/>
                  </a:lnTo>
                  <a:lnTo>
                    <a:pt x="71107" y="152400"/>
                  </a:lnTo>
                  <a:lnTo>
                    <a:pt x="78422" y="152400"/>
                  </a:lnTo>
                  <a:lnTo>
                    <a:pt x="75780" y="156210"/>
                  </a:lnTo>
                  <a:lnTo>
                    <a:pt x="75209" y="156210"/>
                  </a:lnTo>
                  <a:lnTo>
                    <a:pt x="75222" y="162560"/>
                  </a:lnTo>
                  <a:lnTo>
                    <a:pt x="75996" y="170180"/>
                  </a:lnTo>
                  <a:lnTo>
                    <a:pt x="76365" y="176530"/>
                  </a:lnTo>
                  <a:lnTo>
                    <a:pt x="75209" y="182880"/>
                  </a:lnTo>
                  <a:lnTo>
                    <a:pt x="79832" y="184150"/>
                  </a:lnTo>
                  <a:lnTo>
                    <a:pt x="75361" y="193040"/>
                  </a:lnTo>
                  <a:lnTo>
                    <a:pt x="81483" y="191770"/>
                  </a:lnTo>
                  <a:lnTo>
                    <a:pt x="80352" y="196850"/>
                  </a:lnTo>
                  <a:lnTo>
                    <a:pt x="103187" y="196850"/>
                  </a:lnTo>
                  <a:lnTo>
                    <a:pt x="101396" y="195580"/>
                  </a:lnTo>
                  <a:lnTo>
                    <a:pt x="104254" y="194310"/>
                  </a:lnTo>
                  <a:lnTo>
                    <a:pt x="103860" y="191770"/>
                  </a:lnTo>
                  <a:lnTo>
                    <a:pt x="103670" y="190500"/>
                  </a:lnTo>
                  <a:lnTo>
                    <a:pt x="103098" y="187960"/>
                  </a:lnTo>
                  <a:lnTo>
                    <a:pt x="101282" y="182880"/>
                  </a:lnTo>
                  <a:lnTo>
                    <a:pt x="103606" y="182880"/>
                  </a:lnTo>
                  <a:lnTo>
                    <a:pt x="103111" y="180340"/>
                  </a:lnTo>
                  <a:lnTo>
                    <a:pt x="94348" y="180340"/>
                  </a:lnTo>
                  <a:lnTo>
                    <a:pt x="93497" y="177800"/>
                  </a:lnTo>
                  <a:lnTo>
                    <a:pt x="97688" y="176530"/>
                  </a:lnTo>
                  <a:lnTo>
                    <a:pt x="96799" y="170180"/>
                  </a:lnTo>
                  <a:lnTo>
                    <a:pt x="99720" y="163830"/>
                  </a:lnTo>
                  <a:lnTo>
                    <a:pt x="95567" y="158750"/>
                  </a:lnTo>
                  <a:lnTo>
                    <a:pt x="97510" y="158750"/>
                  </a:lnTo>
                  <a:lnTo>
                    <a:pt x="97751" y="160020"/>
                  </a:lnTo>
                  <a:lnTo>
                    <a:pt x="97637" y="158750"/>
                  </a:lnTo>
                  <a:lnTo>
                    <a:pt x="97510" y="157480"/>
                  </a:lnTo>
                  <a:lnTo>
                    <a:pt x="99885" y="151130"/>
                  </a:lnTo>
                  <a:lnTo>
                    <a:pt x="100355" y="149860"/>
                  </a:lnTo>
                  <a:lnTo>
                    <a:pt x="97967" y="150368"/>
                  </a:lnTo>
                  <a:lnTo>
                    <a:pt x="96951" y="148590"/>
                  </a:lnTo>
                  <a:lnTo>
                    <a:pt x="94767" y="144780"/>
                  </a:lnTo>
                  <a:lnTo>
                    <a:pt x="93345" y="140970"/>
                  </a:lnTo>
                  <a:lnTo>
                    <a:pt x="96202" y="142240"/>
                  </a:lnTo>
                  <a:lnTo>
                    <a:pt x="94475" y="140970"/>
                  </a:lnTo>
                  <a:lnTo>
                    <a:pt x="92760" y="139700"/>
                  </a:lnTo>
                  <a:lnTo>
                    <a:pt x="91770" y="138430"/>
                  </a:lnTo>
                  <a:lnTo>
                    <a:pt x="91160" y="134620"/>
                  </a:lnTo>
                  <a:lnTo>
                    <a:pt x="93573" y="134620"/>
                  </a:lnTo>
                  <a:lnTo>
                    <a:pt x="92697" y="135890"/>
                  </a:lnTo>
                  <a:lnTo>
                    <a:pt x="93637" y="134620"/>
                  </a:lnTo>
                  <a:lnTo>
                    <a:pt x="94589" y="133350"/>
                  </a:lnTo>
                  <a:lnTo>
                    <a:pt x="90081" y="133350"/>
                  </a:lnTo>
                  <a:lnTo>
                    <a:pt x="92265" y="129540"/>
                  </a:lnTo>
                  <a:lnTo>
                    <a:pt x="93827" y="130810"/>
                  </a:lnTo>
                  <a:lnTo>
                    <a:pt x="94246" y="129540"/>
                  </a:lnTo>
                  <a:lnTo>
                    <a:pt x="94665" y="128270"/>
                  </a:lnTo>
                  <a:lnTo>
                    <a:pt x="93637" y="128270"/>
                  </a:lnTo>
                  <a:lnTo>
                    <a:pt x="91846" y="127000"/>
                  </a:lnTo>
                  <a:lnTo>
                    <a:pt x="91084" y="124460"/>
                  </a:lnTo>
                  <a:lnTo>
                    <a:pt x="93751" y="120650"/>
                  </a:lnTo>
                  <a:lnTo>
                    <a:pt x="94869" y="120650"/>
                  </a:lnTo>
                  <a:lnTo>
                    <a:pt x="93256" y="118110"/>
                  </a:lnTo>
                  <a:lnTo>
                    <a:pt x="94538" y="116840"/>
                  </a:lnTo>
                  <a:lnTo>
                    <a:pt x="95567" y="116840"/>
                  </a:lnTo>
                  <a:lnTo>
                    <a:pt x="96177" y="118110"/>
                  </a:lnTo>
                  <a:lnTo>
                    <a:pt x="97040" y="116840"/>
                  </a:lnTo>
                  <a:lnTo>
                    <a:pt x="98755" y="114300"/>
                  </a:lnTo>
                  <a:lnTo>
                    <a:pt x="99275" y="113525"/>
                  </a:lnTo>
                  <a:lnTo>
                    <a:pt x="100850" y="114300"/>
                  </a:lnTo>
                  <a:lnTo>
                    <a:pt x="102184" y="111760"/>
                  </a:lnTo>
                  <a:lnTo>
                    <a:pt x="105016" y="114300"/>
                  </a:lnTo>
                  <a:lnTo>
                    <a:pt x="103644" y="111760"/>
                  </a:lnTo>
                  <a:lnTo>
                    <a:pt x="101092" y="106680"/>
                  </a:lnTo>
                  <a:lnTo>
                    <a:pt x="102311" y="105410"/>
                  </a:lnTo>
                  <a:lnTo>
                    <a:pt x="103517" y="104140"/>
                  </a:lnTo>
                  <a:lnTo>
                    <a:pt x="105206" y="104140"/>
                  </a:lnTo>
                  <a:lnTo>
                    <a:pt x="105206" y="102870"/>
                  </a:lnTo>
                  <a:lnTo>
                    <a:pt x="105016" y="101600"/>
                  </a:lnTo>
                  <a:lnTo>
                    <a:pt x="106311" y="101600"/>
                  </a:lnTo>
                  <a:lnTo>
                    <a:pt x="106705" y="100330"/>
                  </a:lnTo>
                  <a:lnTo>
                    <a:pt x="106845" y="100330"/>
                  </a:lnTo>
                  <a:lnTo>
                    <a:pt x="106984" y="99060"/>
                  </a:lnTo>
                  <a:lnTo>
                    <a:pt x="107175" y="99060"/>
                  </a:lnTo>
                  <a:lnTo>
                    <a:pt x="107340" y="97790"/>
                  </a:lnTo>
                  <a:lnTo>
                    <a:pt x="107950" y="97790"/>
                  </a:lnTo>
                  <a:lnTo>
                    <a:pt x="108216" y="99060"/>
                  </a:lnTo>
                  <a:lnTo>
                    <a:pt x="108115" y="100330"/>
                  </a:lnTo>
                  <a:lnTo>
                    <a:pt x="108788" y="100330"/>
                  </a:lnTo>
                  <a:lnTo>
                    <a:pt x="109397" y="97790"/>
                  </a:lnTo>
                  <a:lnTo>
                    <a:pt x="110172" y="96520"/>
                  </a:lnTo>
                  <a:lnTo>
                    <a:pt x="105549" y="96520"/>
                  </a:lnTo>
                  <a:lnTo>
                    <a:pt x="104978" y="96520"/>
                  </a:lnTo>
                  <a:lnTo>
                    <a:pt x="104317" y="97790"/>
                  </a:lnTo>
                  <a:lnTo>
                    <a:pt x="103835" y="99060"/>
                  </a:lnTo>
                  <a:lnTo>
                    <a:pt x="102882" y="97790"/>
                  </a:lnTo>
                  <a:lnTo>
                    <a:pt x="102412" y="96520"/>
                  </a:lnTo>
                  <a:lnTo>
                    <a:pt x="104711" y="95250"/>
                  </a:lnTo>
                  <a:lnTo>
                    <a:pt x="103365" y="93980"/>
                  </a:lnTo>
                  <a:lnTo>
                    <a:pt x="102044" y="91440"/>
                  </a:lnTo>
                  <a:lnTo>
                    <a:pt x="101473" y="91440"/>
                  </a:lnTo>
                  <a:lnTo>
                    <a:pt x="106222" y="90170"/>
                  </a:lnTo>
                  <a:lnTo>
                    <a:pt x="109982" y="87630"/>
                  </a:lnTo>
                  <a:lnTo>
                    <a:pt x="112560" y="88900"/>
                  </a:lnTo>
                  <a:lnTo>
                    <a:pt x="112852" y="87630"/>
                  </a:lnTo>
                  <a:lnTo>
                    <a:pt x="113728" y="83820"/>
                  </a:lnTo>
                  <a:lnTo>
                    <a:pt x="116509" y="80010"/>
                  </a:lnTo>
                  <a:lnTo>
                    <a:pt x="117436" y="78740"/>
                  </a:lnTo>
                  <a:lnTo>
                    <a:pt x="115468" y="73660"/>
                  </a:lnTo>
                  <a:lnTo>
                    <a:pt x="114985" y="72390"/>
                  </a:lnTo>
                  <a:lnTo>
                    <a:pt x="115277" y="71120"/>
                  </a:lnTo>
                  <a:lnTo>
                    <a:pt x="117259" y="72390"/>
                  </a:lnTo>
                  <a:lnTo>
                    <a:pt x="118275" y="72390"/>
                  </a:lnTo>
                  <a:lnTo>
                    <a:pt x="118224" y="73660"/>
                  </a:lnTo>
                  <a:lnTo>
                    <a:pt x="117602" y="73660"/>
                  </a:lnTo>
                  <a:lnTo>
                    <a:pt x="117983" y="74930"/>
                  </a:lnTo>
                  <a:lnTo>
                    <a:pt x="118249" y="73660"/>
                  </a:lnTo>
                  <a:lnTo>
                    <a:pt x="118529" y="72390"/>
                  </a:lnTo>
                  <a:lnTo>
                    <a:pt x="119494" y="71120"/>
                  </a:lnTo>
                  <a:lnTo>
                    <a:pt x="121412" y="68580"/>
                  </a:lnTo>
                  <a:lnTo>
                    <a:pt x="122364" y="67310"/>
                  </a:lnTo>
                  <a:lnTo>
                    <a:pt x="124129" y="64770"/>
                  </a:lnTo>
                  <a:lnTo>
                    <a:pt x="124599" y="66040"/>
                  </a:lnTo>
                  <a:lnTo>
                    <a:pt x="130073" y="64770"/>
                  </a:lnTo>
                  <a:lnTo>
                    <a:pt x="130213" y="63500"/>
                  </a:lnTo>
                  <a:lnTo>
                    <a:pt x="130619" y="59690"/>
                  </a:lnTo>
                  <a:lnTo>
                    <a:pt x="132080" y="55880"/>
                  </a:lnTo>
                  <a:lnTo>
                    <a:pt x="133324" y="50800"/>
                  </a:lnTo>
                  <a:lnTo>
                    <a:pt x="135255" y="45720"/>
                  </a:lnTo>
                  <a:lnTo>
                    <a:pt x="140208" y="45720"/>
                  </a:lnTo>
                  <a:lnTo>
                    <a:pt x="145961" y="43180"/>
                  </a:lnTo>
                  <a:lnTo>
                    <a:pt x="150736" y="39370"/>
                  </a:lnTo>
                  <a:lnTo>
                    <a:pt x="155778" y="35560"/>
                  </a:lnTo>
                  <a:lnTo>
                    <a:pt x="158394" y="33020"/>
                  </a:lnTo>
                  <a:lnTo>
                    <a:pt x="161074" y="31750"/>
                  </a:lnTo>
                  <a:lnTo>
                    <a:pt x="163906" y="30480"/>
                  </a:lnTo>
                  <a:lnTo>
                    <a:pt x="166789" y="29210"/>
                  </a:lnTo>
                  <a:lnTo>
                    <a:pt x="169951" y="27940"/>
                  </a:lnTo>
                  <a:lnTo>
                    <a:pt x="173202" y="29210"/>
                  </a:lnTo>
                  <a:lnTo>
                    <a:pt x="176695" y="27940"/>
                  </a:lnTo>
                  <a:lnTo>
                    <a:pt x="176149" y="25400"/>
                  </a:lnTo>
                  <a:lnTo>
                    <a:pt x="176860" y="24130"/>
                  </a:lnTo>
                  <a:lnTo>
                    <a:pt x="177571" y="22860"/>
                  </a:lnTo>
                  <a:lnTo>
                    <a:pt x="179311" y="26670"/>
                  </a:lnTo>
                  <a:lnTo>
                    <a:pt x="181622" y="21590"/>
                  </a:lnTo>
                  <a:lnTo>
                    <a:pt x="185153" y="20320"/>
                  </a:lnTo>
                  <a:lnTo>
                    <a:pt x="189064" y="21590"/>
                  </a:lnTo>
                  <a:lnTo>
                    <a:pt x="193116" y="22860"/>
                  </a:lnTo>
                  <a:lnTo>
                    <a:pt x="197078" y="20320"/>
                  </a:lnTo>
                  <a:lnTo>
                    <a:pt x="195948" y="19050"/>
                  </a:lnTo>
                  <a:lnTo>
                    <a:pt x="198259" y="19050"/>
                  </a:lnTo>
                  <a:lnTo>
                    <a:pt x="203161" y="16510"/>
                  </a:lnTo>
                  <a:lnTo>
                    <a:pt x="202996" y="19050"/>
                  </a:lnTo>
                  <a:lnTo>
                    <a:pt x="203187" y="19050"/>
                  </a:lnTo>
                  <a:lnTo>
                    <a:pt x="203568" y="16510"/>
                  </a:lnTo>
                  <a:lnTo>
                    <a:pt x="204571" y="17780"/>
                  </a:lnTo>
                  <a:lnTo>
                    <a:pt x="204774" y="20320"/>
                  </a:lnTo>
                  <a:lnTo>
                    <a:pt x="210185" y="16510"/>
                  </a:lnTo>
                  <a:lnTo>
                    <a:pt x="211975" y="16510"/>
                  </a:lnTo>
                  <a:lnTo>
                    <a:pt x="211505" y="19050"/>
                  </a:lnTo>
                  <a:lnTo>
                    <a:pt x="211340" y="20320"/>
                  </a:lnTo>
                  <a:lnTo>
                    <a:pt x="211099" y="21590"/>
                  </a:lnTo>
                  <a:lnTo>
                    <a:pt x="211277" y="22860"/>
                  </a:lnTo>
                  <a:lnTo>
                    <a:pt x="212115" y="24130"/>
                  </a:lnTo>
                  <a:lnTo>
                    <a:pt x="212585" y="24130"/>
                  </a:lnTo>
                  <a:lnTo>
                    <a:pt x="212115" y="22860"/>
                  </a:lnTo>
                  <a:lnTo>
                    <a:pt x="213410" y="22860"/>
                  </a:lnTo>
                  <a:lnTo>
                    <a:pt x="214528" y="20320"/>
                  </a:lnTo>
                  <a:lnTo>
                    <a:pt x="213664" y="20320"/>
                  </a:lnTo>
                  <a:lnTo>
                    <a:pt x="214680" y="16510"/>
                  </a:lnTo>
                  <a:lnTo>
                    <a:pt x="215188" y="15240"/>
                  </a:lnTo>
                  <a:lnTo>
                    <a:pt x="215836" y="12700"/>
                  </a:lnTo>
                  <a:lnTo>
                    <a:pt x="216242" y="11430"/>
                  </a:lnTo>
                  <a:lnTo>
                    <a:pt x="216560" y="8890"/>
                  </a:lnTo>
                  <a:lnTo>
                    <a:pt x="222288" y="7620"/>
                  </a:lnTo>
                  <a:close/>
                </a:path>
                <a:path w="227965" h="349250">
                  <a:moveTo>
                    <a:pt x="227342" y="128270"/>
                  </a:moveTo>
                  <a:lnTo>
                    <a:pt x="195795" y="154940"/>
                  </a:lnTo>
                  <a:lnTo>
                    <a:pt x="194716" y="156210"/>
                  </a:lnTo>
                  <a:lnTo>
                    <a:pt x="193916" y="156210"/>
                  </a:lnTo>
                  <a:lnTo>
                    <a:pt x="193408" y="154940"/>
                  </a:lnTo>
                  <a:lnTo>
                    <a:pt x="194462" y="153670"/>
                  </a:lnTo>
                  <a:lnTo>
                    <a:pt x="190792" y="153670"/>
                  </a:lnTo>
                  <a:lnTo>
                    <a:pt x="186169" y="160020"/>
                  </a:lnTo>
                  <a:lnTo>
                    <a:pt x="187477" y="161290"/>
                  </a:lnTo>
                  <a:lnTo>
                    <a:pt x="185801" y="162560"/>
                  </a:lnTo>
                  <a:lnTo>
                    <a:pt x="186016" y="160020"/>
                  </a:lnTo>
                  <a:lnTo>
                    <a:pt x="181368" y="160020"/>
                  </a:lnTo>
                  <a:lnTo>
                    <a:pt x="181381" y="165100"/>
                  </a:lnTo>
                  <a:lnTo>
                    <a:pt x="193649" y="165100"/>
                  </a:lnTo>
                  <a:lnTo>
                    <a:pt x="194017" y="166370"/>
                  </a:lnTo>
                  <a:lnTo>
                    <a:pt x="193687" y="166370"/>
                  </a:lnTo>
                  <a:lnTo>
                    <a:pt x="193687" y="180340"/>
                  </a:lnTo>
                  <a:lnTo>
                    <a:pt x="193509" y="180340"/>
                  </a:lnTo>
                  <a:lnTo>
                    <a:pt x="193675" y="180289"/>
                  </a:lnTo>
                  <a:lnTo>
                    <a:pt x="193687" y="166370"/>
                  </a:lnTo>
                  <a:lnTo>
                    <a:pt x="192811" y="166370"/>
                  </a:lnTo>
                  <a:lnTo>
                    <a:pt x="192811" y="173685"/>
                  </a:lnTo>
                  <a:lnTo>
                    <a:pt x="192544" y="174790"/>
                  </a:lnTo>
                  <a:lnTo>
                    <a:pt x="191579" y="174015"/>
                  </a:lnTo>
                  <a:lnTo>
                    <a:pt x="191579" y="181610"/>
                  </a:lnTo>
                  <a:lnTo>
                    <a:pt x="190703" y="185420"/>
                  </a:lnTo>
                  <a:lnTo>
                    <a:pt x="188899" y="185420"/>
                  </a:lnTo>
                  <a:lnTo>
                    <a:pt x="190487" y="182880"/>
                  </a:lnTo>
                  <a:lnTo>
                    <a:pt x="190576" y="182740"/>
                  </a:lnTo>
                  <a:lnTo>
                    <a:pt x="189750" y="181610"/>
                  </a:lnTo>
                  <a:lnTo>
                    <a:pt x="190944" y="181610"/>
                  </a:lnTo>
                  <a:lnTo>
                    <a:pt x="190779" y="182397"/>
                  </a:lnTo>
                  <a:lnTo>
                    <a:pt x="191274" y="181610"/>
                  </a:lnTo>
                  <a:lnTo>
                    <a:pt x="191579" y="181610"/>
                  </a:lnTo>
                  <a:lnTo>
                    <a:pt x="191579" y="174015"/>
                  </a:lnTo>
                  <a:lnTo>
                    <a:pt x="192811" y="173685"/>
                  </a:lnTo>
                  <a:lnTo>
                    <a:pt x="192811" y="166370"/>
                  </a:lnTo>
                  <a:lnTo>
                    <a:pt x="186677" y="166370"/>
                  </a:lnTo>
                  <a:lnTo>
                    <a:pt x="186677" y="187845"/>
                  </a:lnTo>
                  <a:lnTo>
                    <a:pt x="186093" y="187744"/>
                  </a:lnTo>
                  <a:lnTo>
                    <a:pt x="186677" y="187845"/>
                  </a:lnTo>
                  <a:lnTo>
                    <a:pt x="186677" y="166370"/>
                  </a:lnTo>
                  <a:lnTo>
                    <a:pt x="184200" y="166370"/>
                  </a:lnTo>
                  <a:lnTo>
                    <a:pt x="184200" y="204470"/>
                  </a:lnTo>
                  <a:lnTo>
                    <a:pt x="178460" y="201930"/>
                  </a:lnTo>
                  <a:lnTo>
                    <a:pt x="180111" y="205740"/>
                  </a:lnTo>
                  <a:lnTo>
                    <a:pt x="175920" y="205740"/>
                  </a:lnTo>
                  <a:lnTo>
                    <a:pt x="176161" y="208280"/>
                  </a:lnTo>
                  <a:lnTo>
                    <a:pt x="176923" y="212471"/>
                  </a:lnTo>
                  <a:lnTo>
                    <a:pt x="176987" y="214464"/>
                  </a:lnTo>
                  <a:lnTo>
                    <a:pt x="176758" y="217170"/>
                  </a:lnTo>
                  <a:lnTo>
                    <a:pt x="175450" y="215747"/>
                  </a:lnTo>
                  <a:lnTo>
                    <a:pt x="175539" y="215900"/>
                  </a:lnTo>
                  <a:lnTo>
                    <a:pt x="176123" y="219710"/>
                  </a:lnTo>
                  <a:lnTo>
                    <a:pt x="174802" y="223520"/>
                  </a:lnTo>
                  <a:lnTo>
                    <a:pt x="169913" y="221881"/>
                  </a:lnTo>
                  <a:lnTo>
                    <a:pt x="169913" y="233680"/>
                  </a:lnTo>
                  <a:lnTo>
                    <a:pt x="168541" y="233946"/>
                  </a:lnTo>
                  <a:lnTo>
                    <a:pt x="168541" y="254000"/>
                  </a:lnTo>
                  <a:lnTo>
                    <a:pt x="167208" y="252730"/>
                  </a:lnTo>
                  <a:lnTo>
                    <a:pt x="166039" y="251510"/>
                  </a:lnTo>
                  <a:lnTo>
                    <a:pt x="166039" y="265430"/>
                  </a:lnTo>
                  <a:lnTo>
                    <a:pt x="165989" y="266547"/>
                  </a:lnTo>
                  <a:lnTo>
                    <a:pt x="164922" y="266166"/>
                  </a:lnTo>
                  <a:lnTo>
                    <a:pt x="164693" y="265557"/>
                  </a:lnTo>
                  <a:lnTo>
                    <a:pt x="164452" y="266014"/>
                  </a:lnTo>
                  <a:lnTo>
                    <a:pt x="164134" y="265912"/>
                  </a:lnTo>
                  <a:lnTo>
                    <a:pt x="165100" y="264528"/>
                  </a:lnTo>
                  <a:lnTo>
                    <a:pt x="165392" y="264109"/>
                  </a:lnTo>
                  <a:lnTo>
                    <a:pt x="164274" y="264515"/>
                  </a:lnTo>
                  <a:lnTo>
                    <a:pt x="165862" y="263537"/>
                  </a:lnTo>
                  <a:lnTo>
                    <a:pt x="165950" y="264160"/>
                  </a:lnTo>
                  <a:lnTo>
                    <a:pt x="165404" y="264160"/>
                  </a:lnTo>
                  <a:lnTo>
                    <a:pt x="164757" y="265430"/>
                  </a:lnTo>
                  <a:lnTo>
                    <a:pt x="166039" y="265430"/>
                  </a:lnTo>
                  <a:lnTo>
                    <a:pt x="166039" y="251510"/>
                  </a:lnTo>
                  <a:lnTo>
                    <a:pt x="167487" y="252984"/>
                  </a:lnTo>
                  <a:lnTo>
                    <a:pt x="168541" y="254000"/>
                  </a:lnTo>
                  <a:lnTo>
                    <a:pt x="168541" y="233946"/>
                  </a:lnTo>
                  <a:lnTo>
                    <a:pt x="167995" y="234048"/>
                  </a:lnTo>
                  <a:lnTo>
                    <a:pt x="168135" y="233680"/>
                  </a:lnTo>
                  <a:lnTo>
                    <a:pt x="168643" y="232410"/>
                  </a:lnTo>
                  <a:lnTo>
                    <a:pt x="167271" y="233680"/>
                  </a:lnTo>
                  <a:lnTo>
                    <a:pt x="164998" y="233680"/>
                  </a:lnTo>
                  <a:lnTo>
                    <a:pt x="167474" y="231140"/>
                  </a:lnTo>
                  <a:lnTo>
                    <a:pt x="166903" y="228600"/>
                  </a:lnTo>
                  <a:lnTo>
                    <a:pt x="168871" y="228600"/>
                  </a:lnTo>
                  <a:lnTo>
                    <a:pt x="169913" y="233680"/>
                  </a:lnTo>
                  <a:lnTo>
                    <a:pt x="169913" y="221881"/>
                  </a:lnTo>
                  <a:lnTo>
                    <a:pt x="169760" y="221818"/>
                  </a:lnTo>
                  <a:lnTo>
                    <a:pt x="171945" y="220980"/>
                  </a:lnTo>
                  <a:lnTo>
                    <a:pt x="174459" y="215900"/>
                  </a:lnTo>
                  <a:lnTo>
                    <a:pt x="167982" y="213360"/>
                  </a:lnTo>
                  <a:lnTo>
                    <a:pt x="170522" y="209550"/>
                  </a:lnTo>
                  <a:lnTo>
                    <a:pt x="172059" y="210820"/>
                  </a:lnTo>
                  <a:lnTo>
                    <a:pt x="172288" y="210680"/>
                  </a:lnTo>
                  <a:lnTo>
                    <a:pt x="171513" y="213360"/>
                  </a:lnTo>
                  <a:lnTo>
                    <a:pt x="172974" y="214464"/>
                  </a:lnTo>
                  <a:lnTo>
                    <a:pt x="172440" y="213360"/>
                  </a:lnTo>
                  <a:lnTo>
                    <a:pt x="173329" y="212090"/>
                  </a:lnTo>
                  <a:lnTo>
                    <a:pt x="174421" y="213982"/>
                  </a:lnTo>
                  <a:lnTo>
                    <a:pt x="174409" y="212090"/>
                  </a:lnTo>
                  <a:lnTo>
                    <a:pt x="174447" y="212471"/>
                  </a:lnTo>
                  <a:lnTo>
                    <a:pt x="174485" y="209550"/>
                  </a:lnTo>
                  <a:lnTo>
                    <a:pt x="174523" y="213360"/>
                  </a:lnTo>
                  <a:lnTo>
                    <a:pt x="175133" y="212090"/>
                  </a:lnTo>
                  <a:lnTo>
                    <a:pt x="175983" y="210820"/>
                  </a:lnTo>
                  <a:lnTo>
                    <a:pt x="174675" y="210820"/>
                  </a:lnTo>
                  <a:lnTo>
                    <a:pt x="176123" y="209550"/>
                  </a:lnTo>
                  <a:lnTo>
                    <a:pt x="174625" y="207010"/>
                  </a:lnTo>
                  <a:lnTo>
                    <a:pt x="173875" y="205740"/>
                  </a:lnTo>
                  <a:lnTo>
                    <a:pt x="176288" y="204470"/>
                  </a:lnTo>
                  <a:lnTo>
                    <a:pt x="175780" y="204470"/>
                  </a:lnTo>
                  <a:lnTo>
                    <a:pt x="173901" y="203200"/>
                  </a:lnTo>
                  <a:lnTo>
                    <a:pt x="174891" y="201930"/>
                  </a:lnTo>
                  <a:lnTo>
                    <a:pt x="175437" y="200609"/>
                  </a:lnTo>
                  <a:lnTo>
                    <a:pt x="176161" y="201853"/>
                  </a:lnTo>
                  <a:lnTo>
                    <a:pt x="176999" y="200367"/>
                  </a:lnTo>
                  <a:lnTo>
                    <a:pt x="178803" y="199275"/>
                  </a:lnTo>
                  <a:lnTo>
                    <a:pt x="178727" y="198475"/>
                  </a:lnTo>
                  <a:lnTo>
                    <a:pt x="180848" y="198120"/>
                  </a:lnTo>
                  <a:lnTo>
                    <a:pt x="180771" y="196850"/>
                  </a:lnTo>
                  <a:lnTo>
                    <a:pt x="180708" y="195580"/>
                  </a:lnTo>
                  <a:lnTo>
                    <a:pt x="180632" y="194221"/>
                  </a:lnTo>
                  <a:lnTo>
                    <a:pt x="182600" y="195580"/>
                  </a:lnTo>
                  <a:lnTo>
                    <a:pt x="180200" y="200660"/>
                  </a:lnTo>
                  <a:lnTo>
                    <a:pt x="181571" y="200660"/>
                  </a:lnTo>
                  <a:lnTo>
                    <a:pt x="184200" y="204470"/>
                  </a:lnTo>
                  <a:lnTo>
                    <a:pt x="184200" y="166370"/>
                  </a:lnTo>
                  <a:lnTo>
                    <a:pt x="183311" y="166370"/>
                  </a:lnTo>
                  <a:lnTo>
                    <a:pt x="183311" y="187960"/>
                  </a:lnTo>
                  <a:lnTo>
                    <a:pt x="182003" y="189230"/>
                  </a:lnTo>
                  <a:lnTo>
                    <a:pt x="180606" y="187960"/>
                  </a:lnTo>
                  <a:lnTo>
                    <a:pt x="180340" y="188734"/>
                  </a:lnTo>
                  <a:lnTo>
                    <a:pt x="180301" y="187960"/>
                  </a:lnTo>
                  <a:lnTo>
                    <a:pt x="180238" y="186690"/>
                  </a:lnTo>
                  <a:lnTo>
                    <a:pt x="182956" y="187172"/>
                  </a:lnTo>
                  <a:lnTo>
                    <a:pt x="183311" y="187960"/>
                  </a:lnTo>
                  <a:lnTo>
                    <a:pt x="183311" y="166370"/>
                  </a:lnTo>
                  <a:lnTo>
                    <a:pt x="181394" y="166370"/>
                  </a:lnTo>
                  <a:lnTo>
                    <a:pt x="178473" y="166370"/>
                  </a:lnTo>
                  <a:lnTo>
                    <a:pt x="176479" y="167309"/>
                  </a:lnTo>
                  <a:lnTo>
                    <a:pt x="176479" y="198843"/>
                  </a:lnTo>
                  <a:lnTo>
                    <a:pt x="175869" y="199390"/>
                  </a:lnTo>
                  <a:lnTo>
                    <a:pt x="173177" y="199390"/>
                  </a:lnTo>
                  <a:lnTo>
                    <a:pt x="176479" y="198843"/>
                  </a:lnTo>
                  <a:lnTo>
                    <a:pt x="176479" y="167309"/>
                  </a:lnTo>
                  <a:lnTo>
                    <a:pt x="173012" y="168910"/>
                  </a:lnTo>
                  <a:lnTo>
                    <a:pt x="176225" y="170180"/>
                  </a:lnTo>
                  <a:lnTo>
                    <a:pt x="172034" y="172720"/>
                  </a:lnTo>
                  <a:lnTo>
                    <a:pt x="171335" y="177800"/>
                  </a:lnTo>
                  <a:lnTo>
                    <a:pt x="167881" y="179070"/>
                  </a:lnTo>
                  <a:lnTo>
                    <a:pt x="168986" y="182880"/>
                  </a:lnTo>
                  <a:lnTo>
                    <a:pt x="162128" y="184150"/>
                  </a:lnTo>
                  <a:lnTo>
                    <a:pt x="165557" y="187960"/>
                  </a:lnTo>
                  <a:lnTo>
                    <a:pt x="164592" y="187007"/>
                  </a:lnTo>
                  <a:lnTo>
                    <a:pt x="164592" y="252730"/>
                  </a:lnTo>
                  <a:lnTo>
                    <a:pt x="164185" y="252984"/>
                  </a:lnTo>
                  <a:lnTo>
                    <a:pt x="163982" y="252984"/>
                  </a:lnTo>
                  <a:lnTo>
                    <a:pt x="163969" y="252730"/>
                  </a:lnTo>
                  <a:lnTo>
                    <a:pt x="164109" y="252895"/>
                  </a:lnTo>
                  <a:lnTo>
                    <a:pt x="164338" y="252730"/>
                  </a:lnTo>
                  <a:lnTo>
                    <a:pt x="164592" y="252730"/>
                  </a:lnTo>
                  <a:lnTo>
                    <a:pt x="164592" y="187007"/>
                  </a:lnTo>
                  <a:lnTo>
                    <a:pt x="161696" y="184150"/>
                  </a:lnTo>
                  <a:lnTo>
                    <a:pt x="160591" y="186512"/>
                  </a:lnTo>
                  <a:lnTo>
                    <a:pt x="160591" y="278079"/>
                  </a:lnTo>
                  <a:lnTo>
                    <a:pt x="158965" y="278130"/>
                  </a:lnTo>
                  <a:lnTo>
                    <a:pt x="158750" y="278130"/>
                  </a:lnTo>
                  <a:lnTo>
                    <a:pt x="160591" y="278079"/>
                  </a:lnTo>
                  <a:lnTo>
                    <a:pt x="160591" y="186512"/>
                  </a:lnTo>
                  <a:lnTo>
                    <a:pt x="158127" y="191770"/>
                  </a:lnTo>
                  <a:lnTo>
                    <a:pt x="158965" y="195580"/>
                  </a:lnTo>
                  <a:lnTo>
                    <a:pt x="158127" y="194310"/>
                  </a:lnTo>
                  <a:lnTo>
                    <a:pt x="158102" y="298284"/>
                  </a:lnTo>
                  <a:lnTo>
                    <a:pt x="158026" y="298450"/>
                  </a:lnTo>
                  <a:lnTo>
                    <a:pt x="157657" y="297180"/>
                  </a:lnTo>
                  <a:lnTo>
                    <a:pt x="158102" y="298284"/>
                  </a:lnTo>
                  <a:lnTo>
                    <a:pt x="158102" y="194360"/>
                  </a:lnTo>
                  <a:lnTo>
                    <a:pt x="158038" y="278130"/>
                  </a:lnTo>
                  <a:lnTo>
                    <a:pt x="157937" y="277926"/>
                  </a:lnTo>
                  <a:lnTo>
                    <a:pt x="157327" y="275285"/>
                  </a:lnTo>
                  <a:lnTo>
                    <a:pt x="157010" y="274320"/>
                  </a:lnTo>
                  <a:lnTo>
                    <a:pt x="157327" y="275285"/>
                  </a:lnTo>
                  <a:lnTo>
                    <a:pt x="157988" y="277939"/>
                  </a:lnTo>
                  <a:lnTo>
                    <a:pt x="158038" y="278130"/>
                  </a:lnTo>
                  <a:lnTo>
                    <a:pt x="158038" y="194462"/>
                  </a:lnTo>
                  <a:lnTo>
                    <a:pt x="157911" y="194665"/>
                  </a:lnTo>
                  <a:lnTo>
                    <a:pt x="157911" y="270510"/>
                  </a:lnTo>
                  <a:lnTo>
                    <a:pt x="156921" y="269176"/>
                  </a:lnTo>
                  <a:lnTo>
                    <a:pt x="156921" y="269303"/>
                  </a:lnTo>
                  <a:lnTo>
                    <a:pt x="156921" y="269176"/>
                  </a:lnTo>
                  <a:lnTo>
                    <a:pt x="156781" y="268986"/>
                  </a:lnTo>
                  <a:lnTo>
                    <a:pt x="156781" y="275590"/>
                  </a:lnTo>
                  <a:lnTo>
                    <a:pt x="156476" y="274193"/>
                  </a:lnTo>
                  <a:lnTo>
                    <a:pt x="156514" y="274320"/>
                  </a:lnTo>
                  <a:lnTo>
                    <a:pt x="156781" y="275590"/>
                  </a:lnTo>
                  <a:lnTo>
                    <a:pt x="156781" y="268986"/>
                  </a:lnTo>
                  <a:lnTo>
                    <a:pt x="156502" y="268605"/>
                  </a:lnTo>
                  <a:lnTo>
                    <a:pt x="156375" y="268427"/>
                  </a:lnTo>
                  <a:lnTo>
                    <a:pt x="156248" y="268211"/>
                  </a:lnTo>
                  <a:lnTo>
                    <a:pt x="156248" y="273050"/>
                  </a:lnTo>
                  <a:lnTo>
                    <a:pt x="156235" y="273227"/>
                  </a:lnTo>
                  <a:lnTo>
                    <a:pt x="156210" y="273659"/>
                  </a:lnTo>
                  <a:lnTo>
                    <a:pt x="156197" y="273050"/>
                  </a:lnTo>
                  <a:lnTo>
                    <a:pt x="156248" y="268211"/>
                  </a:lnTo>
                  <a:lnTo>
                    <a:pt x="156502" y="268605"/>
                  </a:lnTo>
                  <a:lnTo>
                    <a:pt x="157911" y="270510"/>
                  </a:lnTo>
                  <a:lnTo>
                    <a:pt x="157911" y="194665"/>
                  </a:lnTo>
                  <a:lnTo>
                    <a:pt x="157111" y="195961"/>
                  </a:lnTo>
                  <a:lnTo>
                    <a:pt x="157111" y="267335"/>
                  </a:lnTo>
                  <a:lnTo>
                    <a:pt x="156108" y="266776"/>
                  </a:lnTo>
                  <a:lnTo>
                    <a:pt x="156108" y="276580"/>
                  </a:lnTo>
                  <a:lnTo>
                    <a:pt x="156095" y="276860"/>
                  </a:lnTo>
                  <a:lnTo>
                    <a:pt x="155930" y="276352"/>
                  </a:lnTo>
                  <a:lnTo>
                    <a:pt x="156108" y="276580"/>
                  </a:lnTo>
                  <a:lnTo>
                    <a:pt x="156108" y="266776"/>
                  </a:lnTo>
                  <a:lnTo>
                    <a:pt x="156603" y="266700"/>
                  </a:lnTo>
                  <a:lnTo>
                    <a:pt x="157111" y="267335"/>
                  </a:lnTo>
                  <a:lnTo>
                    <a:pt x="157111" y="195961"/>
                  </a:lnTo>
                  <a:lnTo>
                    <a:pt x="156552" y="196850"/>
                  </a:lnTo>
                  <a:lnTo>
                    <a:pt x="155270" y="195580"/>
                  </a:lnTo>
                  <a:lnTo>
                    <a:pt x="153809" y="198120"/>
                  </a:lnTo>
                  <a:lnTo>
                    <a:pt x="153492" y="201930"/>
                  </a:lnTo>
                  <a:lnTo>
                    <a:pt x="155956" y="201930"/>
                  </a:lnTo>
                  <a:lnTo>
                    <a:pt x="153873" y="204304"/>
                  </a:lnTo>
                  <a:lnTo>
                    <a:pt x="153873" y="283210"/>
                  </a:lnTo>
                  <a:lnTo>
                    <a:pt x="153860" y="283692"/>
                  </a:lnTo>
                  <a:lnTo>
                    <a:pt x="153428" y="283629"/>
                  </a:lnTo>
                  <a:lnTo>
                    <a:pt x="153873" y="283210"/>
                  </a:lnTo>
                  <a:lnTo>
                    <a:pt x="153873" y="204304"/>
                  </a:lnTo>
                  <a:lnTo>
                    <a:pt x="153504" y="204724"/>
                  </a:lnTo>
                  <a:lnTo>
                    <a:pt x="153504" y="272872"/>
                  </a:lnTo>
                  <a:lnTo>
                    <a:pt x="153441" y="273050"/>
                  </a:lnTo>
                  <a:lnTo>
                    <a:pt x="152514" y="274320"/>
                  </a:lnTo>
                  <a:lnTo>
                    <a:pt x="151599" y="275018"/>
                  </a:lnTo>
                  <a:lnTo>
                    <a:pt x="151599" y="297180"/>
                  </a:lnTo>
                  <a:lnTo>
                    <a:pt x="151498" y="299732"/>
                  </a:lnTo>
                  <a:lnTo>
                    <a:pt x="149479" y="297180"/>
                  </a:lnTo>
                  <a:lnTo>
                    <a:pt x="151599" y="297180"/>
                  </a:lnTo>
                  <a:lnTo>
                    <a:pt x="151599" y="275018"/>
                  </a:lnTo>
                  <a:lnTo>
                    <a:pt x="151396" y="275183"/>
                  </a:lnTo>
                  <a:lnTo>
                    <a:pt x="151396" y="283324"/>
                  </a:lnTo>
                  <a:lnTo>
                    <a:pt x="150672" y="283210"/>
                  </a:lnTo>
                  <a:lnTo>
                    <a:pt x="151282" y="283210"/>
                  </a:lnTo>
                  <a:lnTo>
                    <a:pt x="151396" y="275183"/>
                  </a:lnTo>
                  <a:lnTo>
                    <a:pt x="150850" y="275590"/>
                  </a:lnTo>
                  <a:lnTo>
                    <a:pt x="150469" y="275285"/>
                  </a:lnTo>
                  <a:lnTo>
                    <a:pt x="149834" y="274320"/>
                  </a:lnTo>
                  <a:lnTo>
                    <a:pt x="152476" y="271780"/>
                  </a:lnTo>
                  <a:lnTo>
                    <a:pt x="153403" y="272999"/>
                  </a:lnTo>
                  <a:lnTo>
                    <a:pt x="153504" y="272872"/>
                  </a:lnTo>
                  <a:lnTo>
                    <a:pt x="153504" y="204724"/>
                  </a:lnTo>
                  <a:lnTo>
                    <a:pt x="152603" y="205740"/>
                  </a:lnTo>
                  <a:lnTo>
                    <a:pt x="151676" y="213360"/>
                  </a:lnTo>
                  <a:lnTo>
                    <a:pt x="150190" y="214477"/>
                  </a:lnTo>
                  <a:lnTo>
                    <a:pt x="150190" y="273050"/>
                  </a:lnTo>
                  <a:lnTo>
                    <a:pt x="149910" y="273050"/>
                  </a:lnTo>
                  <a:lnTo>
                    <a:pt x="149961" y="272669"/>
                  </a:lnTo>
                  <a:lnTo>
                    <a:pt x="150088" y="272681"/>
                  </a:lnTo>
                  <a:lnTo>
                    <a:pt x="150088" y="272872"/>
                  </a:lnTo>
                  <a:lnTo>
                    <a:pt x="150190" y="273050"/>
                  </a:lnTo>
                  <a:lnTo>
                    <a:pt x="150190" y="214477"/>
                  </a:lnTo>
                  <a:lnTo>
                    <a:pt x="148285" y="215900"/>
                  </a:lnTo>
                  <a:lnTo>
                    <a:pt x="148348" y="227330"/>
                  </a:lnTo>
                  <a:lnTo>
                    <a:pt x="148463" y="231140"/>
                  </a:lnTo>
                  <a:lnTo>
                    <a:pt x="148577" y="233451"/>
                  </a:lnTo>
                  <a:lnTo>
                    <a:pt x="148653" y="234886"/>
                  </a:lnTo>
                  <a:lnTo>
                    <a:pt x="148717" y="236220"/>
                  </a:lnTo>
                  <a:lnTo>
                    <a:pt x="149161" y="242570"/>
                  </a:lnTo>
                  <a:lnTo>
                    <a:pt x="145796" y="241693"/>
                  </a:lnTo>
                  <a:lnTo>
                    <a:pt x="149466" y="246380"/>
                  </a:lnTo>
                  <a:lnTo>
                    <a:pt x="148501" y="254038"/>
                  </a:lnTo>
                  <a:lnTo>
                    <a:pt x="148005" y="255270"/>
                  </a:lnTo>
                  <a:lnTo>
                    <a:pt x="146380" y="252730"/>
                  </a:lnTo>
                  <a:lnTo>
                    <a:pt x="145592" y="251460"/>
                  </a:lnTo>
                  <a:lnTo>
                    <a:pt x="147612" y="258521"/>
                  </a:lnTo>
                  <a:lnTo>
                    <a:pt x="147739" y="259308"/>
                  </a:lnTo>
                  <a:lnTo>
                    <a:pt x="147294" y="261708"/>
                  </a:lnTo>
                  <a:lnTo>
                    <a:pt x="147218" y="262077"/>
                  </a:lnTo>
                  <a:lnTo>
                    <a:pt x="147193" y="261620"/>
                  </a:lnTo>
                  <a:lnTo>
                    <a:pt x="144691" y="259080"/>
                  </a:lnTo>
                  <a:lnTo>
                    <a:pt x="137718" y="257810"/>
                  </a:lnTo>
                  <a:lnTo>
                    <a:pt x="136182" y="256540"/>
                  </a:lnTo>
                  <a:lnTo>
                    <a:pt x="131737" y="252844"/>
                  </a:lnTo>
                  <a:lnTo>
                    <a:pt x="131826" y="251269"/>
                  </a:lnTo>
                  <a:lnTo>
                    <a:pt x="132537" y="246380"/>
                  </a:lnTo>
                  <a:lnTo>
                    <a:pt x="123825" y="238760"/>
                  </a:lnTo>
                  <a:lnTo>
                    <a:pt x="122415" y="231140"/>
                  </a:lnTo>
                  <a:lnTo>
                    <a:pt x="122301" y="232410"/>
                  </a:lnTo>
                  <a:lnTo>
                    <a:pt x="119291" y="233680"/>
                  </a:lnTo>
                  <a:lnTo>
                    <a:pt x="118160" y="232410"/>
                  </a:lnTo>
                  <a:lnTo>
                    <a:pt x="117995" y="231140"/>
                  </a:lnTo>
                  <a:lnTo>
                    <a:pt x="112953" y="229870"/>
                  </a:lnTo>
                  <a:lnTo>
                    <a:pt x="116751" y="228600"/>
                  </a:lnTo>
                  <a:lnTo>
                    <a:pt x="116979" y="228600"/>
                  </a:lnTo>
                  <a:lnTo>
                    <a:pt x="119951" y="224790"/>
                  </a:lnTo>
                  <a:lnTo>
                    <a:pt x="117348" y="223520"/>
                  </a:lnTo>
                  <a:lnTo>
                    <a:pt x="116738" y="222250"/>
                  </a:lnTo>
                  <a:lnTo>
                    <a:pt x="116128" y="220980"/>
                  </a:lnTo>
                  <a:lnTo>
                    <a:pt x="111010" y="222250"/>
                  </a:lnTo>
                  <a:lnTo>
                    <a:pt x="112788" y="217170"/>
                  </a:lnTo>
                  <a:lnTo>
                    <a:pt x="111201" y="214630"/>
                  </a:lnTo>
                  <a:lnTo>
                    <a:pt x="110401" y="213360"/>
                  </a:lnTo>
                  <a:lnTo>
                    <a:pt x="107734" y="209550"/>
                  </a:lnTo>
                  <a:lnTo>
                    <a:pt x="105308" y="207010"/>
                  </a:lnTo>
                  <a:lnTo>
                    <a:pt x="103111" y="203200"/>
                  </a:lnTo>
                  <a:lnTo>
                    <a:pt x="105765" y="200660"/>
                  </a:lnTo>
                  <a:lnTo>
                    <a:pt x="103784" y="199390"/>
                  </a:lnTo>
                  <a:lnTo>
                    <a:pt x="103492" y="198120"/>
                  </a:lnTo>
                  <a:lnTo>
                    <a:pt x="80073" y="198120"/>
                  </a:lnTo>
                  <a:lnTo>
                    <a:pt x="78600" y="198120"/>
                  </a:lnTo>
                  <a:lnTo>
                    <a:pt x="78854" y="205740"/>
                  </a:lnTo>
                  <a:lnTo>
                    <a:pt x="79171" y="207010"/>
                  </a:lnTo>
                  <a:lnTo>
                    <a:pt x="83540" y="207010"/>
                  </a:lnTo>
                  <a:lnTo>
                    <a:pt x="85001" y="209550"/>
                  </a:lnTo>
                  <a:lnTo>
                    <a:pt x="82003" y="209550"/>
                  </a:lnTo>
                  <a:lnTo>
                    <a:pt x="86398" y="212090"/>
                  </a:lnTo>
                  <a:lnTo>
                    <a:pt x="83464" y="215900"/>
                  </a:lnTo>
                  <a:lnTo>
                    <a:pt x="85090" y="217170"/>
                  </a:lnTo>
                  <a:lnTo>
                    <a:pt x="85001" y="215747"/>
                  </a:lnTo>
                  <a:lnTo>
                    <a:pt x="85699" y="214630"/>
                  </a:lnTo>
                  <a:lnTo>
                    <a:pt x="86614" y="214630"/>
                  </a:lnTo>
                  <a:lnTo>
                    <a:pt x="89154" y="217170"/>
                  </a:lnTo>
                  <a:lnTo>
                    <a:pt x="88214" y="223520"/>
                  </a:lnTo>
                  <a:lnTo>
                    <a:pt x="86690" y="224790"/>
                  </a:lnTo>
                  <a:lnTo>
                    <a:pt x="88811" y="227330"/>
                  </a:lnTo>
                  <a:lnTo>
                    <a:pt x="90728" y="228600"/>
                  </a:lnTo>
                  <a:lnTo>
                    <a:pt x="92976" y="231140"/>
                  </a:lnTo>
                  <a:lnTo>
                    <a:pt x="91922" y="231140"/>
                  </a:lnTo>
                  <a:lnTo>
                    <a:pt x="94475" y="232410"/>
                  </a:lnTo>
                  <a:lnTo>
                    <a:pt x="86741" y="232410"/>
                  </a:lnTo>
                  <a:lnTo>
                    <a:pt x="91490" y="234950"/>
                  </a:lnTo>
                  <a:lnTo>
                    <a:pt x="91859" y="233680"/>
                  </a:lnTo>
                  <a:lnTo>
                    <a:pt x="93954" y="233680"/>
                  </a:lnTo>
                  <a:lnTo>
                    <a:pt x="93306" y="236220"/>
                  </a:lnTo>
                  <a:lnTo>
                    <a:pt x="95529" y="241300"/>
                  </a:lnTo>
                  <a:lnTo>
                    <a:pt x="98196" y="243840"/>
                  </a:lnTo>
                  <a:lnTo>
                    <a:pt x="95910" y="243840"/>
                  </a:lnTo>
                  <a:lnTo>
                    <a:pt x="98945" y="250190"/>
                  </a:lnTo>
                  <a:lnTo>
                    <a:pt x="104267" y="255270"/>
                  </a:lnTo>
                  <a:lnTo>
                    <a:pt x="108712" y="261620"/>
                  </a:lnTo>
                  <a:lnTo>
                    <a:pt x="107988" y="259080"/>
                  </a:lnTo>
                  <a:lnTo>
                    <a:pt x="111467" y="256540"/>
                  </a:lnTo>
                  <a:lnTo>
                    <a:pt x="112991" y="257810"/>
                  </a:lnTo>
                  <a:lnTo>
                    <a:pt x="112572" y="258521"/>
                  </a:lnTo>
                  <a:lnTo>
                    <a:pt x="114198" y="259080"/>
                  </a:lnTo>
                  <a:lnTo>
                    <a:pt x="115468" y="261620"/>
                  </a:lnTo>
                  <a:lnTo>
                    <a:pt x="112217" y="262890"/>
                  </a:lnTo>
                  <a:lnTo>
                    <a:pt x="110401" y="262890"/>
                  </a:lnTo>
                  <a:lnTo>
                    <a:pt x="112331" y="264160"/>
                  </a:lnTo>
                  <a:lnTo>
                    <a:pt x="113360" y="264160"/>
                  </a:lnTo>
                  <a:lnTo>
                    <a:pt x="112687" y="265430"/>
                  </a:lnTo>
                  <a:lnTo>
                    <a:pt x="113144" y="265430"/>
                  </a:lnTo>
                  <a:lnTo>
                    <a:pt x="111683" y="271780"/>
                  </a:lnTo>
                  <a:lnTo>
                    <a:pt x="115138" y="271780"/>
                  </a:lnTo>
                  <a:lnTo>
                    <a:pt x="119799" y="278130"/>
                  </a:lnTo>
                  <a:lnTo>
                    <a:pt x="123266" y="279400"/>
                  </a:lnTo>
                  <a:lnTo>
                    <a:pt x="127419" y="283210"/>
                  </a:lnTo>
                  <a:lnTo>
                    <a:pt x="129552" y="281940"/>
                  </a:lnTo>
                  <a:lnTo>
                    <a:pt x="130746" y="283210"/>
                  </a:lnTo>
                  <a:lnTo>
                    <a:pt x="133731" y="283210"/>
                  </a:lnTo>
                  <a:lnTo>
                    <a:pt x="134340" y="284480"/>
                  </a:lnTo>
                  <a:lnTo>
                    <a:pt x="135521" y="285750"/>
                  </a:lnTo>
                  <a:lnTo>
                    <a:pt x="137731" y="289560"/>
                  </a:lnTo>
                  <a:lnTo>
                    <a:pt x="138887" y="290830"/>
                  </a:lnTo>
                  <a:lnTo>
                    <a:pt x="141363" y="293370"/>
                  </a:lnTo>
                  <a:lnTo>
                    <a:pt x="144386" y="297180"/>
                  </a:lnTo>
                  <a:lnTo>
                    <a:pt x="147701" y="298450"/>
                  </a:lnTo>
                  <a:lnTo>
                    <a:pt x="152501" y="300990"/>
                  </a:lnTo>
                  <a:lnTo>
                    <a:pt x="151511" y="299745"/>
                  </a:lnTo>
                  <a:lnTo>
                    <a:pt x="157886" y="304800"/>
                  </a:lnTo>
                  <a:lnTo>
                    <a:pt x="154622" y="304800"/>
                  </a:lnTo>
                  <a:lnTo>
                    <a:pt x="158597" y="307340"/>
                  </a:lnTo>
                  <a:lnTo>
                    <a:pt x="161010" y="308610"/>
                  </a:lnTo>
                  <a:lnTo>
                    <a:pt x="165811" y="310972"/>
                  </a:lnTo>
                  <a:lnTo>
                    <a:pt x="169519" y="313690"/>
                  </a:lnTo>
                  <a:lnTo>
                    <a:pt x="168363" y="313690"/>
                  </a:lnTo>
                  <a:lnTo>
                    <a:pt x="165163" y="311150"/>
                  </a:lnTo>
                  <a:lnTo>
                    <a:pt x="167957" y="314960"/>
                  </a:lnTo>
                  <a:lnTo>
                    <a:pt x="169443" y="314960"/>
                  </a:lnTo>
                  <a:lnTo>
                    <a:pt x="173291" y="317500"/>
                  </a:lnTo>
                  <a:lnTo>
                    <a:pt x="176568" y="320040"/>
                  </a:lnTo>
                  <a:lnTo>
                    <a:pt x="177253" y="321119"/>
                  </a:lnTo>
                  <a:lnTo>
                    <a:pt x="176326" y="320040"/>
                  </a:lnTo>
                  <a:lnTo>
                    <a:pt x="178790" y="323850"/>
                  </a:lnTo>
                  <a:lnTo>
                    <a:pt x="175120" y="321310"/>
                  </a:lnTo>
                  <a:lnTo>
                    <a:pt x="178054" y="323850"/>
                  </a:lnTo>
                  <a:lnTo>
                    <a:pt x="181457" y="327660"/>
                  </a:lnTo>
                  <a:lnTo>
                    <a:pt x="180555" y="327660"/>
                  </a:lnTo>
                  <a:lnTo>
                    <a:pt x="175501" y="323443"/>
                  </a:lnTo>
                  <a:lnTo>
                    <a:pt x="175895" y="323850"/>
                  </a:lnTo>
                  <a:lnTo>
                    <a:pt x="176923" y="325120"/>
                  </a:lnTo>
                  <a:lnTo>
                    <a:pt x="176377" y="325120"/>
                  </a:lnTo>
                  <a:lnTo>
                    <a:pt x="176580" y="326390"/>
                  </a:lnTo>
                  <a:lnTo>
                    <a:pt x="176987" y="327317"/>
                  </a:lnTo>
                  <a:lnTo>
                    <a:pt x="173101" y="323850"/>
                  </a:lnTo>
                  <a:lnTo>
                    <a:pt x="172135" y="322580"/>
                  </a:lnTo>
                  <a:lnTo>
                    <a:pt x="176644" y="328930"/>
                  </a:lnTo>
                  <a:lnTo>
                    <a:pt x="173901" y="326390"/>
                  </a:lnTo>
                  <a:lnTo>
                    <a:pt x="173062" y="326390"/>
                  </a:lnTo>
                  <a:lnTo>
                    <a:pt x="170091" y="322580"/>
                  </a:lnTo>
                  <a:lnTo>
                    <a:pt x="170065" y="323850"/>
                  </a:lnTo>
                  <a:lnTo>
                    <a:pt x="172885" y="326390"/>
                  </a:lnTo>
                  <a:lnTo>
                    <a:pt x="174942" y="328930"/>
                  </a:lnTo>
                  <a:lnTo>
                    <a:pt x="172681" y="327660"/>
                  </a:lnTo>
                  <a:lnTo>
                    <a:pt x="171818" y="326390"/>
                  </a:lnTo>
                  <a:lnTo>
                    <a:pt x="171691" y="326390"/>
                  </a:lnTo>
                  <a:lnTo>
                    <a:pt x="166763" y="323850"/>
                  </a:lnTo>
                  <a:lnTo>
                    <a:pt x="167195" y="327660"/>
                  </a:lnTo>
                  <a:lnTo>
                    <a:pt x="162534" y="323850"/>
                  </a:lnTo>
                  <a:lnTo>
                    <a:pt x="161074" y="321310"/>
                  </a:lnTo>
                  <a:lnTo>
                    <a:pt x="159613" y="318770"/>
                  </a:lnTo>
                  <a:lnTo>
                    <a:pt x="158419" y="316699"/>
                  </a:lnTo>
                  <a:lnTo>
                    <a:pt x="158064" y="317500"/>
                  </a:lnTo>
                  <a:lnTo>
                    <a:pt x="156730" y="318770"/>
                  </a:lnTo>
                  <a:lnTo>
                    <a:pt x="153454" y="318770"/>
                  </a:lnTo>
                  <a:lnTo>
                    <a:pt x="151599" y="316230"/>
                  </a:lnTo>
                  <a:lnTo>
                    <a:pt x="152298" y="317500"/>
                  </a:lnTo>
                  <a:lnTo>
                    <a:pt x="152234" y="321310"/>
                  </a:lnTo>
                  <a:lnTo>
                    <a:pt x="151218" y="320040"/>
                  </a:lnTo>
                  <a:lnTo>
                    <a:pt x="150368" y="317500"/>
                  </a:lnTo>
                  <a:lnTo>
                    <a:pt x="149453" y="316230"/>
                  </a:lnTo>
                  <a:lnTo>
                    <a:pt x="149199" y="314960"/>
                  </a:lnTo>
                  <a:lnTo>
                    <a:pt x="148945" y="313690"/>
                  </a:lnTo>
                  <a:lnTo>
                    <a:pt x="147650" y="314960"/>
                  </a:lnTo>
                  <a:lnTo>
                    <a:pt x="148259" y="313690"/>
                  </a:lnTo>
                  <a:lnTo>
                    <a:pt x="148666" y="312420"/>
                  </a:lnTo>
                  <a:lnTo>
                    <a:pt x="148717" y="312293"/>
                  </a:lnTo>
                  <a:lnTo>
                    <a:pt x="147789" y="311150"/>
                  </a:lnTo>
                  <a:lnTo>
                    <a:pt x="147294" y="311150"/>
                  </a:lnTo>
                  <a:lnTo>
                    <a:pt x="144945" y="309880"/>
                  </a:lnTo>
                  <a:lnTo>
                    <a:pt x="140525" y="308610"/>
                  </a:lnTo>
                  <a:lnTo>
                    <a:pt x="136118" y="307340"/>
                  </a:lnTo>
                  <a:lnTo>
                    <a:pt x="137617" y="306070"/>
                  </a:lnTo>
                  <a:lnTo>
                    <a:pt x="136855" y="304800"/>
                  </a:lnTo>
                  <a:lnTo>
                    <a:pt x="136093" y="303530"/>
                  </a:lnTo>
                  <a:lnTo>
                    <a:pt x="132181" y="302260"/>
                  </a:lnTo>
                  <a:lnTo>
                    <a:pt x="131127" y="300990"/>
                  </a:lnTo>
                  <a:lnTo>
                    <a:pt x="130086" y="299720"/>
                  </a:lnTo>
                  <a:lnTo>
                    <a:pt x="128574" y="300990"/>
                  </a:lnTo>
                  <a:lnTo>
                    <a:pt x="127304" y="299720"/>
                  </a:lnTo>
                  <a:lnTo>
                    <a:pt x="127038" y="300990"/>
                  </a:lnTo>
                  <a:lnTo>
                    <a:pt x="123024" y="295910"/>
                  </a:lnTo>
                  <a:lnTo>
                    <a:pt x="111074" y="290830"/>
                  </a:lnTo>
                  <a:lnTo>
                    <a:pt x="106946" y="287020"/>
                  </a:lnTo>
                  <a:lnTo>
                    <a:pt x="109512" y="287020"/>
                  </a:lnTo>
                  <a:lnTo>
                    <a:pt x="108864" y="285750"/>
                  </a:lnTo>
                  <a:lnTo>
                    <a:pt x="102323" y="284480"/>
                  </a:lnTo>
                  <a:lnTo>
                    <a:pt x="101625" y="287020"/>
                  </a:lnTo>
                  <a:lnTo>
                    <a:pt x="102387" y="285750"/>
                  </a:lnTo>
                  <a:lnTo>
                    <a:pt x="102717" y="288290"/>
                  </a:lnTo>
                  <a:lnTo>
                    <a:pt x="101269" y="289560"/>
                  </a:lnTo>
                  <a:lnTo>
                    <a:pt x="99085" y="289560"/>
                  </a:lnTo>
                  <a:lnTo>
                    <a:pt x="97637" y="288290"/>
                  </a:lnTo>
                  <a:lnTo>
                    <a:pt x="101041" y="288290"/>
                  </a:lnTo>
                  <a:lnTo>
                    <a:pt x="99466" y="284480"/>
                  </a:lnTo>
                  <a:lnTo>
                    <a:pt x="98945" y="283210"/>
                  </a:lnTo>
                  <a:lnTo>
                    <a:pt x="98793" y="284480"/>
                  </a:lnTo>
                  <a:lnTo>
                    <a:pt x="97751" y="284480"/>
                  </a:lnTo>
                  <a:lnTo>
                    <a:pt x="96685" y="279400"/>
                  </a:lnTo>
                  <a:lnTo>
                    <a:pt x="94970" y="289560"/>
                  </a:lnTo>
                  <a:lnTo>
                    <a:pt x="92100" y="284480"/>
                  </a:lnTo>
                  <a:lnTo>
                    <a:pt x="92913" y="283210"/>
                  </a:lnTo>
                  <a:lnTo>
                    <a:pt x="87249" y="283210"/>
                  </a:lnTo>
                  <a:lnTo>
                    <a:pt x="87744" y="279755"/>
                  </a:lnTo>
                  <a:lnTo>
                    <a:pt x="83566" y="283210"/>
                  </a:lnTo>
                  <a:lnTo>
                    <a:pt x="82600" y="279400"/>
                  </a:lnTo>
                  <a:lnTo>
                    <a:pt x="86829" y="279400"/>
                  </a:lnTo>
                  <a:lnTo>
                    <a:pt x="86525" y="278130"/>
                  </a:lnTo>
                  <a:lnTo>
                    <a:pt x="85902" y="275590"/>
                  </a:lnTo>
                  <a:lnTo>
                    <a:pt x="85229" y="275590"/>
                  </a:lnTo>
                  <a:lnTo>
                    <a:pt x="83667" y="274320"/>
                  </a:lnTo>
                  <a:lnTo>
                    <a:pt x="83807" y="274320"/>
                  </a:lnTo>
                  <a:lnTo>
                    <a:pt x="80276" y="271780"/>
                  </a:lnTo>
                  <a:lnTo>
                    <a:pt x="80949" y="273050"/>
                  </a:lnTo>
                  <a:lnTo>
                    <a:pt x="74803" y="278130"/>
                  </a:lnTo>
                  <a:lnTo>
                    <a:pt x="74561" y="275590"/>
                  </a:lnTo>
                  <a:lnTo>
                    <a:pt x="74079" y="270510"/>
                  </a:lnTo>
                  <a:lnTo>
                    <a:pt x="67970" y="273050"/>
                  </a:lnTo>
                  <a:lnTo>
                    <a:pt x="73850" y="270510"/>
                  </a:lnTo>
                  <a:lnTo>
                    <a:pt x="69710" y="271780"/>
                  </a:lnTo>
                  <a:lnTo>
                    <a:pt x="70243" y="270510"/>
                  </a:lnTo>
                  <a:lnTo>
                    <a:pt x="70777" y="269240"/>
                  </a:lnTo>
                  <a:lnTo>
                    <a:pt x="71310" y="267970"/>
                  </a:lnTo>
                  <a:lnTo>
                    <a:pt x="70586" y="266700"/>
                  </a:lnTo>
                  <a:lnTo>
                    <a:pt x="69596" y="265671"/>
                  </a:lnTo>
                  <a:lnTo>
                    <a:pt x="67157" y="266700"/>
                  </a:lnTo>
                  <a:lnTo>
                    <a:pt x="67259" y="265430"/>
                  </a:lnTo>
                  <a:lnTo>
                    <a:pt x="67373" y="264160"/>
                  </a:lnTo>
                  <a:lnTo>
                    <a:pt x="67602" y="261620"/>
                  </a:lnTo>
                  <a:lnTo>
                    <a:pt x="63296" y="264160"/>
                  </a:lnTo>
                  <a:lnTo>
                    <a:pt x="63563" y="262890"/>
                  </a:lnTo>
                  <a:lnTo>
                    <a:pt x="62560" y="262890"/>
                  </a:lnTo>
                  <a:lnTo>
                    <a:pt x="61836" y="264160"/>
                  </a:lnTo>
                  <a:lnTo>
                    <a:pt x="56527" y="265430"/>
                  </a:lnTo>
                  <a:lnTo>
                    <a:pt x="55397" y="261620"/>
                  </a:lnTo>
                  <a:lnTo>
                    <a:pt x="53886" y="256540"/>
                  </a:lnTo>
                  <a:lnTo>
                    <a:pt x="52984" y="256692"/>
                  </a:lnTo>
                  <a:lnTo>
                    <a:pt x="52984" y="269240"/>
                  </a:lnTo>
                  <a:lnTo>
                    <a:pt x="50342" y="269240"/>
                  </a:lnTo>
                  <a:lnTo>
                    <a:pt x="52387" y="267970"/>
                  </a:lnTo>
                  <a:lnTo>
                    <a:pt x="52984" y="269240"/>
                  </a:lnTo>
                  <a:lnTo>
                    <a:pt x="52984" y="256692"/>
                  </a:lnTo>
                  <a:lnTo>
                    <a:pt x="46253" y="257810"/>
                  </a:lnTo>
                  <a:lnTo>
                    <a:pt x="40487" y="257810"/>
                  </a:lnTo>
                  <a:lnTo>
                    <a:pt x="38404" y="261620"/>
                  </a:lnTo>
                  <a:lnTo>
                    <a:pt x="33172" y="261620"/>
                  </a:lnTo>
                  <a:lnTo>
                    <a:pt x="32118" y="259080"/>
                  </a:lnTo>
                  <a:lnTo>
                    <a:pt x="35674" y="257810"/>
                  </a:lnTo>
                  <a:lnTo>
                    <a:pt x="34632" y="256540"/>
                  </a:lnTo>
                  <a:lnTo>
                    <a:pt x="33604" y="255270"/>
                  </a:lnTo>
                  <a:lnTo>
                    <a:pt x="29552" y="255270"/>
                  </a:lnTo>
                  <a:lnTo>
                    <a:pt x="28892" y="252730"/>
                  </a:lnTo>
                  <a:lnTo>
                    <a:pt x="26835" y="252730"/>
                  </a:lnTo>
                  <a:lnTo>
                    <a:pt x="26492" y="254850"/>
                  </a:lnTo>
                  <a:lnTo>
                    <a:pt x="27622" y="255270"/>
                  </a:lnTo>
                  <a:lnTo>
                    <a:pt x="24866" y="259080"/>
                  </a:lnTo>
                  <a:lnTo>
                    <a:pt x="29464" y="256540"/>
                  </a:lnTo>
                  <a:lnTo>
                    <a:pt x="29870" y="257810"/>
                  </a:lnTo>
                  <a:lnTo>
                    <a:pt x="29591" y="260350"/>
                  </a:lnTo>
                  <a:lnTo>
                    <a:pt x="27724" y="260350"/>
                  </a:lnTo>
                  <a:lnTo>
                    <a:pt x="29451" y="262890"/>
                  </a:lnTo>
                  <a:lnTo>
                    <a:pt x="30340" y="259080"/>
                  </a:lnTo>
                  <a:lnTo>
                    <a:pt x="31661" y="262890"/>
                  </a:lnTo>
                  <a:lnTo>
                    <a:pt x="33337" y="262890"/>
                  </a:lnTo>
                  <a:lnTo>
                    <a:pt x="33464" y="265430"/>
                  </a:lnTo>
                  <a:lnTo>
                    <a:pt x="33477" y="265557"/>
                  </a:lnTo>
                  <a:lnTo>
                    <a:pt x="35598" y="267970"/>
                  </a:lnTo>
                  <a:lnTo>
                    <a:pt x="40093" y="264160"/>
                  </a:lnTo>
                  <a:lnTo>
                    <a:pt x="40538" y="267970"/>
                  </a:lnTo>
                  <a:lnTo>
                    <a:pt x="46393" y="267970"/>
                  </a:lnTo>
                  <a:lnTo>
                    <a:pt x="41744" y="265430"/>
                  </a:lnTo>
                  <a:lnTo>
                    <a:pt x="44602" y="264160"/>
                  </a:lnTo>
                  <a:lnTo>
                    <a:pt x="47459" y="262890"/>
                  </a:lnTo>
                  <a:lnTo>
                    <a:pt x="47523" y="271780"/>
                  </a:lnTo>
                  <a:lnTo>
                    <a:pt x="49250" y="269240"/>
                  </a:lnTo>
                  <a:lnTo>
                    <a:pt x="50647" y="270319"/>
                  </a:lnTo>
                  <a:lnTo>
                    <a:pt x="53022" y="269316"/>
                  </a:lnTo>
                  <a:lnTo>
                    <a:pt x="54165" y="271780"/>
                  </a:lnTo>
                  <a:lnTo>
                    <a:pt x="60782" y="270510"/>
                  </a:lnTo>
                  <a:lnTo>
                    <a:pt x="60452" y="271780"/>
                  </a:lnTo>
                  <a:lnTo>
                    <a:pt x="61137" y="271780"/>
                  </a:lnTo>
                  <a:lnTo>
                    <a:pt x="60858" y="272872"/>
                  </a:lnTo>
                  <a:lnTo>
                    <a:pt x="60210" y="272669"/>
                  </a:lnTo>
                  <a:lnTo>
                    <a:pt x="59436" y="275590"/>
                  </a:lnTo>
                  <a:lnTo>
                    <a:pt x="60528" y="274167"/>
                  </a:lnTo>
                  <a:lnTo>
                    <a:pt x="59842" y="276860"/>
                  </a:lnTo>
                  <a:lnTo>
                    <a:pt x="65024" y="273050"/>
                  </a:lnTo>
                  <a:lnTo>
                    <a:pt x="66573" y="275590"/>
                  </a:lnTo>
                  <a:lnTo>
                    <a:pt x="64643" y="278130"/>
                  </a:lnTo>
                  <a:lnTo>
                    <a:pt x="62852" y="275590"/>
                  </a:lnTo>
                  <a:lnTo>
                    <a:pt x="64376" y="279400"/>
                  </a:lnTo>
                  <a:lnTo>
                    <a:pt x="65532" y="278130"/>
                  </a:lnTo>
                  <a:lnTo>
                    <a:pt x="67856" y="275590"/>
                  </a:lnTo>
                  <a:lnTo>
                    <a:pt x="68884" y="281940"/>
                  </a:lnTo>
                  <a:lnTo>
                    <a:pt x="71374" y="281940"/>
                  </a:lnTo>
                  <a:lnTo>
                    <a:pt x="71145" y="282422"/>
                  </a:lnTo>
                  <a:lnTo>
                    <a:pt x="70942" y="283070"/>
                  </a:lnTo>
                  <a:lnTo>
                    <a:pt x="70764" y="283933"/>
                  </a:lnTo>
                  <a:lnTo>
                    <a:pt x="71285" y="284314"/>
                  </a:lnTo>
                  <a:lnTo>
                    <a:pt x="72732" y="281736"/>
                  </a:lnTo>
                  <a:lnTo>
                    <a:pt x="73494" y="280670"/>
                  </a:lnTo>
                  <a:lnTo>
                    <a:pt x="72669" y="281609"/>
                  </a:lnTo>
                  <a:lnTo>
                    <a:pt x="71983" y="281952"/>
                  </a:lnTo>
                  <a:lnTo>
                    <a:pt x="71386" y="281940"/>
                  </a:lnTo>
                  <a:lnTo>
                    <a:pt x="73101" y="279400"/>
                  </a:lnTo>
                  <a:lnTo>
                    <a:pt x="76669" y="283210"/>
                  </a:lnTo>
                  <a:lnTo>
                    <a:pt x="80784" y="284480"/>
                  </a:lnTo>
                  <a:lnTo>
                    <a:pt x="80035" y="284480"/>
                  </a:lnTo>
                  <a:lnTo>
                    <a:pt x="86512" y="289560"/>
                  </a:lnTo>
                  <a:lnTo>
                    <a:pt x="88912" y="291896"/>
                  </a:lnTo>
                  <a:lnTo>
                    <a:pt x="91135" y="289560"/>
                  </a:lnTo>
                  <a:lnTo>
                    <a:pt x="94119" y="292100"/>
                  </a:lnTo>
                  <a:lnTo>
                    <a:pt x="96939" y="292100"/>
                  </a:lnTo>
                  <a:lnTo>
                    <a:pt x="95745" y="294640"/>
                  </a:lnTo>
                  <a:lnTo>
                    <a:pt x="93091" y="294640"/>
                  </a:lnTo>
                  <a:lnTo>
                    <a:pt x="95237" y="295859"/>
                  </a:lnTo>
                  <a:lnTo>
                    <a:pt x="94996" y="296011"/>
                  </a:lnTo>
                  <a:lnTo>
                    <a:pt x="94602" y="296354"/>
                  </a:lnTo>
                  <a:lnTo>
                    <a:pt x="94183" y="296735"/>
                  </a:lnTo>
                  <a:lnTo>
                    <a:pt x="95948" y="296075"/>
                  </a:lnTo>
                  <a:lnTo>
                    <a:pt x="95618" y="295910"/>
                  </a:lnTo>
                  <a:lnTo>
                    <a:pt x="99187" y="295910"/>
                  </a:lnTo>
                  <a:lnTo>
                    <a:pt x="97218" y="298450"/>
                  </a:lnTo>
                  <a:lnTo>
                    <a:pt x="100266" y="299720"/>
                  </a:lnTo>
                  <a:lnTo>
                    <a:pt x="104914" y="298450"/>
                  </a:lnTo>
                  <a:lnTo>
                    <a:pt x="107772" y="302260"/>
                  </a:lnTo>
                  <a:lnTo>
                    <a:pt x="109347" y="299732"/>
                  </a:lnTo>
                  <a:lnTo>
                    <a:pt x="109143" y="298450"/>
                  </a:lnTo>
                  <a:lnTo>
                    <a:pt x="108483" y="294640"/>
                  </a:lnTo>
                  <a:lnTo>
                    <a:pt x="113487" y="294640"/>
                  </a:lnTo>
                  <a:lnTo>
                    <a:pt x="112903" y="295910"/>
                  </a:lnTo>
                  <a:lnTo>
                    <a:pt x="111772" y="298450"/>
                  </a:lnTo>
                  <a:lnTo>
                    <a:pt x="112268" y="298450"/>
                  </a:lnTo>
                  <a:lnTo>
                    <a:pt x="112496" y="299212"/>
                  </a:lnTo>
                  <a:lnTo>
                    <a:pt x="113004" y="299707"/>
                  </a:lnTo>
                  <a:lnTo>
                    <a:pt x="111925" y="302260"/>
                  </a:lnTo>
                  <a:lnTo>
                    <a:pt x="113271" y="302260"/>
                  </a:lnTo>
                  <a:lnTo>
                    <a:pt x="112242" y="303530"/>
                  </a:lnTo>
                  <a:lnTo>
                    <a:pt x="111899" y="303530"/>
                  </a:lnTo>
                  <a:lnTo>
                    <a:pt x="113144" y="306070"/>
                  </a:lnTo>
                  <a:lnTo>
                    <a:pt x="112928" y="307340"/>
                  </a:lnTo>
                  <a:lnTo>
                    <a:pt x="113411" y="306070"/>
                  </a:lnTo>
                  <a:lnTo>
                    <a:pt x="114388" y="304800"/>
                  </a:lnTo>
                  <a:lnTo>
                    <a:pt x="115671" y="304800"/>
                  </a:lnTo>
                  <a:lnTo>
                    <a:pt x="118681" y="307340"/>
                  </a:lnTo>
                  <a:lnTo>
                    <a:pt x="115354" y="308610"/>
                  </a:lnTo>
                  <a:lnTo>
                    <a:pt x="116484" y="309880"/>
                  </a:lnTo>
                  <a:lnTo>
                    <a:pt x="117957" y="309880"/>
                  </a:lnTo>
                  <a:lnTo>
                    <a:pt x="118986" y="311150"/>
                  </a:lnTo>
                  <a:lnTo>
                    <a:pt x="120700" y="308610"/>
                  </a:lnTo>
                  <a:lnTo>
                    <a:pt x="121539" y="309880"/>
                  </a:lnTo>
                  <a:lnTo>
                    <a:pt x="120916" y="311150"/>
                  </a:lnTo>
                  <a:lnTo>
                    <a:pt x="120789" y="312420"/>
                  </a:lnTo>
                  <a:lnTo>
                    <a:pt x="123050" y="311150"/>
                  </a:lnTo>
                  <a:lnTo>
                    <a:pt x="127927" y="316230"/>
                  </a:lnTo>
                  <a:lnTo>
                    <a:pt x="128066" y="312420"/>
                  </a:lnTo>
                  <a:lnTo>
                    <a:pt x="128422" y="312420"/>
                  </a:lnTo>
                  <a:lnTo>
                    <a:pt x="128663" y="312661"/>
                  </a:lnTo>
                  <a:lnTo>
                    <a:pt x="128511" y="312420"/>
                  </a:lnTo>
                  <a:lnTo>
                    <a:pt x="131406" y="312420"/>
                  </a:lnTo>
                  <a:lnTo>
                    <a:pt x="133743" y="314960"/>
                  </a:lnTo>
                  <a:lnTo>
                    <a:pt x="136893" y="317500"/>
                  </a:lnTo>
                  <a:lnTo>
                    <a:pt x="137909" y="318770"/>
                  </a:lnTo>
                  <a:lnTo>
                    <a:pt x="139001" y="320040"/>
                  </a:lnTo>
                  <a:lnTo>
                    <a:pt x="140411" y="321310"/>
                  </a:lnTo>
                  <a:lnTo>
                    <a:pt x="143649" y="323850"/>
                  </a:lnTo>
                  <a:lnTo>
                    <a:pt x="143268" y="323850"/>
                  </a:lnTo>
                  <a:lnTo>
                    <a:pt x="147320" y="326390"/>
                  </a:lnTo>
                  <a:lnTo>
                    <a:pt x="151803" y="328930"/>
                  </a:lnTo>
                  <a:lnTo>
                    <a:pt x="153974" y="327660"/>
                  </a:lnTo>
                  <a:lnTo>
                    <a:pt x="155155" y="329285"/>
                  </a:lnTo>
                  <a:lnTo>
                    <a:pt x="156578" y="331304"/>
                  </a:lnTo>
                  <a:lnTo>
                    <a:pt x="156616" y="331939"/>
                  </a:lnTo>
                  <a:lnTo>
                    <a:pt x="156514" y="332740"/>
                  </a:lnTo>
                  <a:lnTo>
                    <a:pt x="159258" y="334010"/>
                  </a:lnTo>
                  <a:lnTo>
                    <a:pt x="158940" y="332740"/>
                  </a:lnTo>
                  <a:lnTo>
                    <a:pt x="163652" y="336550"/>
                  </a:lnTo>
                  <a:lnTo>
                    <a:pt x="162458" y="337286"/>
                  </a:lnTo>
                  <a:lnTo>
                    <a:pt x="161251" y="336550"/>
                  </a:lnTo>
                  <a:lnTo>
                    <a:pt x="162217" y="337451"/>
                  </a:lnTo>
                  <a:lnTo>
                    <a:pt x="161607" y="337820"/>
                  </a:lnTo>
                  <a:lnTo>
                    <a:pt x="163169" y="338353"/>
                  </a:lnTo>
                  <a:lnTo>
                    <a:pt x="165328" y="340360"/>
                  </a:lnTo>
                  <a:lnTo>
                    <a:pt x="167347" y="342900"/>
                  </a:lnTo>
                  <a:lnTo>
                    <a:pt x="169659" y="340360"/>
                  </a:lnTo>
                  <a:lnTo>
                    <a:pt x="169849" y="342900"/>
                  </a:lnTo>
                  <a:lnTo>
                    <a:pt x="174586" y="345440"/>
                  </a:lnTo>
                  <a:lnTo>
                    <a:pt x="175831" y="344170"/>
                  </a:lnTo>
                  <a:lnTo>
                    <a:pt x="174536" y="344170"/>
                  </a:lnTo>
                  <a:lnTo>
                    <a:pt x="171970" y="341630"/>
                  </a:lnTo>
                  <a:lnTo>
                    <a:pt x="173685" y="341630"/>
                  </a:lnTo>
                  <a:lnTo>
                    <a:pt x="175501" y="342900"/>
                  </a:lnTo>
                  <a:lnTo>
                    <a:pt x="177393" y="342900"/>
                  </a:lnTo>
                  <a:lnTo>
                    <a:pt x="178943" y="346710"/>
                  </a:lnTo>
                  <a:lnTo>
                    <a:pt x="184416" y="349250"/>
                  </a:lnTo>
                  <a:lnTo>
                    <a:pt x="188671" y="346710"/>
                  </a:lnTo>
                  <a:lnTo>
                    <a:pt x="190893" y="345440"/>
                  </a:lnTo>
                  <a:lnTo>
                    <a:pt x="192849" y="344170"/>
                  </a:lnTo>
                  <a:lnTo>
                    <a:pt x="193040" y="344246"/>
                  </a:lnTo>
                  <a:lnTo>
                    <a:pt x="192709" y="342900"/>
                  </a:lnTo>
                  <a:lnTo>
                    <a:pt x="197027" y="342900"/>
                  </a:lnTo>
                  <a:lnTo>
                    <a:pt x="197700" y="344170"/>
                  </a:lnTo>
                  <a:lnTo>
                    <a:pt x="198208" y="344462"/>
                  </a:lnTo>
                  <a:lnTo>
                    <a:pt x="195262" y="345059"/>
                  </a:lnTo>
                  <a:lnTo>
                    <a:pt x="199783" y="346710"/>
                  </a:lnTo>
                  <a:lnTo>
                    <a:pt x="199707" y="345300"/>
                  </a:lnTo>
                  <a:lnTo>
                    <a:pt x="199948" y="345440"/>
                  </a:lnTo>
                  <a:lnTo>
                    <a:pt x="201904" y="345440"/>
                  </a:lnTo>
                  <a:lnTo>
                    <a:pt x="203784" y="346710"/>
                  </a:lnTo>
                  <a:lnTo>
                    <a:pt x="202704" y="344170"/>
                  </a:lnTo>
                  <a:lnTo>
                    <a:pt x="200571" y="341630"/>
                  </a:lnTo>
                  <a:lnTo>
                    <a:pt x="198691" y="340360"/>
                  </a:lnTo>
                  <a:lnTo>
                    <a:pt x="197205" y="339090"/>
                  </a:lnTo>
                  <a:lnTo>
                    <a:pt x="195707" y="337820"/>
                  </a:lnTo>
                  <a:lnTo>
                    <a:pt x="197739" y="336550"/>
                  </a:lnTo>
                  <a:lnTo>
                    <a:pt x="194818" y="335280"/>
                  </a:lnTo>
                  <a:lnTo>
                    <a:pt x="190868" y="332740"/>
                  </a:lnTo>
                  <a:lnTo>
                    <a:pt x="188899" y="331470"/>
                  </a:lnTo>
                  <a:lnTo>
                    <a:pt x="187947" y="330200"/>
                  </a:lnTo>
                  <a:lnTo>
                    <a:pt x="186042" y="327660"/>
                  </a:lnTo>
                  <a:lnTo>
                    <a:pt x="185089" y="326390"/>
                  </a:lnTo>
                  <a:lnTo>
                    <a:pt x="184531" y="323850"/>
                  </a:lnTo>
                  <a:lnTo>
                    <a:pt x="193357" y="328930"/>
                  </a:lnTo>
                  <a:lnTo>
                    <a:pt x="197624" y="334010"/>
                  </a:lnTo>
                  <a:lnTo>
                    <a:pt x="198678" y="335280"/>
                  </a:lnTo>
                  <a:lnTo>
                    <a:pt x="198158" y="335280"/>
                  </a:lnTo>
                  <a:lnTo>
                    <a:pt x="197154" y="334010"/>
                  </a:lnTo>
                  <a:lnTo>
                    <a:pt x="198640" y="336550"/>
                  </a:lnTo>
                  <a:lnTo>
                    <a:pt x="199390" y="336550"/>
                  </a:lnTo>
                  <a:lnTo>
                    <a:pt x="200266" y="337820"/>
                  </a:lnTo>
                  <a:lnTo>
                    <a:pt x="203111" y="339090"/>
                  </a:lnTo>
                  <a:lnTo>
                    <a:pt x="200418" y="337820"/>
                  </a:lnTo>
                  <a:lnTo>
                    <a:pt x="201676" y="336550"/>
                  </a:lnTo>
                  <a:lnTo>
                    <a:pt x="200761" y="335280"/>
                  </a:lnTo>
                  <a:lnTo>
                    <a:pt x="198628" y="332320"/>
                  </a:lnTo>
                  <a:lnTo>
                    <a:pt x="199377" y="332740"/>
                  </a:lnTo>
                  <a:lnTo>
                    <a:pt x="201295" y="334010"/>
                  </a:lnTo>
                  <a:lnTo>
                    <a:pt x="200723" y="332181"/>
                  </a:lnTo>
                  <a:lnTo>
                    <a:pt x="201498" y="332740"/>
                  </a:lnTo>
                  <a:lnTo>
                    <a:pt x="200647" y="331939"/>
                  </a:lnTo>
                  <a:lnTo>
                    <a:pt x="200101" y="330200"/>
                  </a:lnTo>
                  <a:lnTo>
                    <a:pt x="199199" y="327660"/>
                  </a:lnTo>
                  <a:lnTo>
                    <a:pt x="197853" y="323850"/>
                  </a:lnTo>
                  <a:lnTo>
                    <a:pt x="196418" y="320840"/>
                  </a:lnTo>
                  <a:lnTo>
                    <a:pt x="196418" y="329234"/>
                  </a:lnTo>
                  <a:lnTo>
                    <a:pt x="196380" y="329069"/>
                  </a:lnTo>
                  <a:lnTo>
                    <a:pt x="196418" y="329234"/>
                  </a:lnTo>
                  <a:lnTo>
                    <a:pt x="196418" y="320840"/>
                  </a:lnTo>
                  <a:lnTo>
                    <a:pt x="196354" y="320700"/>
                  </a:lnTo>
                  <a:lnTo>
                    <a:pt x="196354" y="328930"/>
                  </a:lnTo>
                  <a:lnTo>
                    <a:pt x="195770" y="326390"/>
                  </a:lnTo>
                  <a:lnTo>
                    <a:pt x="196329" y="328790"/>
                  </a:lnTo>
                  <a:lnTo>
                    <a:pt x="196354" y="328930"/>
                  </a:lnTo>
                  <a:lnTo>
                    <a:pt x="196354" y="320700"/>
                  </a:lnTo>
                  <a:lnTo>
                    <a:pt x="194233" y="316230"/>
                  </a:lnTo>
                  <a:lnTo>
                    <a:pt x="194983" y="317500"/>
                  </a:lnTo>
                  <a:lnTo>
                    <a:pt x="194411" y="316230"/>
                  </a:lnTo>
                  <a:lnTo>
                    <a:pt x="187032" y="299720"/>
                  </a:lnTo>
                  <a:lnTo>
                    <a:pt x="185902" y="297180"/>
                  </a:lnTo>
                  <a:lnTo>
                    <a:pt x="184619" y="290830"/>
                  </a:lnTo>
                  <a:lnTo>
                    <a:pt x="189928" y="303530"/>
                  </a:lnTo>
                  <a:lnTo>
                    <a:pt x="190703" y="300990"/>
                  </a:lnTo>
                  <a:lnTo>
                    <a:pt x="187833" y="294640"/>
                  </a:lnTo>
                  <a:lnTo>
                    <a:pt x="186042" y="290830"/>
                  </a:lnTo>
                  <a:lnTo>
                    <a:pt x="185331" y="288290"/>
                  </a:lnTo>
                  <a:lnTo>
                    <a:pt x="183807" y="275285"/>
                  </a:lnTo>
                  <a:lnTo>
                    <a:pt x="183680" y="273735"/>
                  </a:lnTo>
                  <a:lnTo>
                    <a:pt x="183591" y="273050"/>
                  </a:lnTo>
                  <a:lnTo>
                    <a:pt x="183413" y="271780"/>
                  </a:lnTo>
                  <a:lnTo>
                    <a:pt x="183172" y="268605"/>
                  </a:lnTo>
                  <a:lnTo>
                    <a:pt x="183057" y="266700"/>
                  </a:lnTo>
                  <a:lnTo>
                    <a:pt x="182346" y="265430"/>
                  </a:lnTo>
                  <a:lnTo>
                    <a:pt x="185775" y="261620"/>
                  </a:lnTo>
                  <a:lnTo>
                    <a:pt x="186093" y="257810"/>
                  </a:lnTo>
                  <a:lnTo>
                    <a:pt x="180975" y="257810"/>
                  </a:lnTo>
                  <a:lnTo>
                    <a:pt x="180975" y="288290"/>
                  </a:lnTo>
                  <a:lnTo>
                    <a:pt x="180022" y="288290"/>
                  </a:lnTo>
                  <a:lnTo>
                    <a:pt x="179832" y="287362"/>
                  </a:lnTo>
                  <a:lnTo>
                    <a:pt x="180975" y="288290"/>
                  </a:lnTo>
                  <a:lnTo>
                    <a:pt x="180975" y="257810"/>
                  </a:lnTo>
                  <a:lnTo>
                    <a:pt x="178041" y="257810"/>
                  </a:lnTo>
                  <a:lnTo>
                    <a:pt x="178041" y="300278"/>
                  </a:lnTo>
                  <a:lnTo>
                    <a:pt x="177647" y="299720"/>
                  </a:lnTo>
                  <a:lnTo>
                    <a:pt x="178041" y="300278"/>
                  </a:lnTo>
                  <a:lnTo>
                    <a:pt x="178041" y="257810"/>
                  </a:lnTo>
                  <a:lnTo>
                    <a:pt x="176720" y="257810"/>
                  </a:lnTo>
                  <a:lnTo>
                    <a:pt x="176720" y="283210"/>
                  </a:lnTo>
                  <a:lnTo>
                    <a:pt x="176149" y="282003"/>
                  </a:lnTo>
                  <a:lnTo>
                    <a:pt x="176149" y="284734"/>
                  </a:lnTo>
                  <a:lnTo>
                    <a:pt x="175704" y="285750"/>
                  </a:lnTo>
                  <a:lnTo>
                    <a:pt x="172339" y="285750"/>
                  </a:lnTo>
                  <a:lnTo>
                    <a:pt x="171691" y="285750"/>
                  </a:lnTo>
                  <a:lnTo>
                    <a:pt x="172275" y="284734"/>
                  </a:lnTo>
                  <a:lnTo>
                    <a:pt x="172770" y="284734"/>
                  </a:lnTo>
                  <a:lnTo>
                    <a:pt x="176149" y="284734"/>
                  </a:lnTo>
                  <a:lnTo>
                    <a:pt x="176149" y="282003"/>
                  </a:lnTo>
                  <a:lnTo>
                    <a:pt x="175869" y="281940"/>
                  </a:lnTo>
                  <a:lnTo>
                    <a:pt x="175907" y="281355"/>
                  </a:lnTo>
                  <a:lnTo>
                    <a:pt x="176720" y="283210"/>
                  </a:lnTo>
                  <a:lnTo>
                    <a:pt x="176720" y="257810"/>
                  </a:lnTo>
                  <a:lnTo>
                    <a:pt x="174713" y="257810"/>
                  </a:lnTo>
                  <a:lnTo>
                    <a:pt x="174713" y="273253"/>
                  </a:lnTo>
                  <a:lnTo>
                    <a:pt x="174599" y="274167"/>
                  </a:lnTo>
                  <a:lnTo>
                    <a:pt x="174650" y="274320"/>
                  </a:lnTo>
                  <a:lnTo>
                    <a:pt x="174218" y="274320"/>
                  </a:lnTo>
                  <a:lnTo>
                    <a:pt x="174498" y="273735"/>
                  </a:lnTo>
                  <a:lnTo>
                    <a:pt x="174713" y="273253"/>
                  </a:lnTo>
                  <a:lnTo>
                    <a:pt x="174713" y="257810"/>
                  </a:lnTo>
                  <a:lnTo>
                    <a:pt x="169951" y="257810"/>
                  </a:lnTo>
                  <a:lnTo>
                    <a:pt x="166484" y="257810"/>
                  </a:lnTo>
                  <a:lnTo>
                    <a:pt x="167614" y="256540"/>
                  </a:lnTo>
                  <a:lnTo>
                    <a:pt x="170713" y="256540"/>
                  </a:lnTo>
                  <a:lnTo>
                    <a:pt x="186207" y="256540"/>
                  </a:lnTo>
                  <a:lnTo>
                    <a:pt x="186321" y="254850"/>
                  </a:lnTo>
                  <a:lnTo>
                    <a:pt x="186397" y="252730"/>
                  </a:lnTo>
                  <a:lnTo>
                    <a:pt x="186537" y="248920"/>
                  </a:lnTo>
                  <a:lnTo>
                    <a:pt x="187388" y="247650"/>
                  </a:lnTo>
                  <a:lnTo>
                    <a:pt x="189077" y="245110"/>
                  </a:lnTo>
                  <a:lnTo>
                    <a:pt x="187172" y="245110"/>
                  </a:lnTo>
                  <a:lnTo>
                    <a:pt x="185686" y="242570"/>
                  </a:lnTo>
                  <a:lnTo>
                    <a:pt x="186474" y="242570"/>
                  </a:lnTo>
                  <a:lnTo>
                    <a:pt x="188290" y="232410"/>
                  </a:lnTo>
                  <a:lnTo>
                    <a:pt x="189814" y="228600"/>
                  </a:lnTo>
                  <a:lnTo>
                    <a:pt x="191846" y="223520"/>
                  </a:lnTo>
                  <a:lnTo>
                    <a:pt x="192354" y="222250"/>
                  </a:lnTo>
                  <a:lnTo>
                    <a:pt x="195364" y="217170"/>
                  </a:lnTo>
                  <a:lnTo>
                    <a:pt x="197612" y="213360"/>
                  </a:lnTo>
                  <a:lnTo>
                    <a:pt x="202996" y="204470"/>
                  </a:lnTo>
                  <a:lnTo>
                    <a:pt x="205460" y="200660"/>
                  </a:lnTo>
                  <a:lnTo>
                    <a:pt x="195262" y="198120"/>
                  </a:lnTo>
                  <a:lnTo>
                    <a:pt x="201942" y="194310"/>
                  </a:lnTo>
                  <a:lnTo>
                    <a:pt x="204355" y="196850"/>
                  </a:lnTo>
                  <a:lnTo>
                    <a:pt x="204901" y="194310"/>
                  </a:lnTo>
                  <a:lnTo>
                    <a:pt x="205701" y="190500"/>
                  </a:lnTo>
                  <a:lnTo>
                    <a:pt x="206260" y="189230"/>
                  </a:lnTo>
                  <a:lnTo>
                    <a:pt x="206806" y="187960"/>
                  </a:lnTo>
                  <a:lnTo>
                    <a:pt x="208483" y="184150"/>
                  </a:lnTo>
                  <a:lnTo>
                    <a:pt x="211696" y="177800"/>
                  </a:lnTo>
                  <a:lnTo>
                    <a:pt x="212763" y="175260"/>
                  </a:lnTo>
                  <a:lnTo>
                    <a:pt x="214376" y="171450"/>
                  </a:lnTo>
                  <a:lnTo>
                    <a:pt x="217805" y="160020"/>
                  </a:lnTo>
                  <a:lnTo>
                    <a:pt x="218948" y="156210"/>
                  </a:lnTo>
                  <a:lnTo>
                    <a:pt x="227342" y="1282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4" name="object 134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10060958" y="2628598"/>
              <a:ext cx="1181378" cy="727721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1366665" y="2656135"/>
              <a:ext cx="1017414" cy="412913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5754828" y="3148517"/>
              <a:ext cx="699002" cy="154745"/>
            </a:xfrm>
            <a:prstGeom prst="rect">
              <a:avLst/>
            </a:prstGeom>
          </p:spPr>
        </p:pic>
        <p:pic>
          <p:nvPicPr>
            <p:cNvPr id="137" name="object 137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5769360" y="3395198"/>
              <a:ext cx="703425" cy="162527"/>
            </a:xfrm>
            <a:prstGeom prst="rect">
              <a:avLst/>
            </a:prstGeom>
          </p:spPr>
        </p:pic>
        <p:pic>
          <p:nvPicPr>
            <p:cNvPr id="138" name="object 138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8074705" y="3305581"/>
              <a:ext cx="908489" cy="163479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8083426" y="3552055"/>
              <a:ext cx="854094" cy="152318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0444503" y="9289927"/>
              <a:ext cx="283363" cy="117990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11500619" y="9071012"/>
              <a:ext cx="82020" cy="90170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10450777" y="7864207"/>
              <a:ext cx="2527583" cy="1800624"/>
            </a:xfrm>
            <a:prstGeom prst="rect">
              <a:avLst/>
            </a:prstGeom>
          </p:spPr>
        </p:pic>
      </p:grpSp>
      <p:sp>
        <p:nvSpPr>
          <p:cNvPr id="143" name="object 143"/>
          <p:cNvSpPr txBox="1"/>
          <p:nvPr/>
        </p:nvSpPr>
        <p:spPr>
          <a:xfrm>
            <a:off x="16220628" y="6526951"/>
            <a:ext cx="642620" cy="152606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90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900" spc="-3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900" spc="-20" dirty="0">
                <a:solidFill>
                  <a:srgbClr val="FFFFFF"/>
                </a:solidFill>
                <a:latin typeface="Courier New"/>
                <a:cs typeface="Courier New"/>
                <a:hlinkClick r:id="rId55"/>
              </a:rPr>
              <a:t>1112</a:t>
            </a:r>
            <a:endParaRPr sz="900" dirty="0">
              <a:latin typeface="Courier New"/>
              <a:cs typeface="Courier New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15148528" y="5756324"/>
            <a:ext cx="965200" cy="47879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9050">
              <a:lnSpc>
                <a:spcPts val="126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Бутылка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285"/>
              </a:lnSpc>
            </a:pPr>
            <a:r>
              <a:rPr sz="2000" b="1" spc="-10" dirty="0">
                <a:solidFill>
                  <a:srgbClr val="522E48"/>
                </a:solidFill>
                <a:latin typeface="Montserrat"/>
                <a:cs typeface="Montserrat"/>
              </a:rPr>
              <a:t>LIQUID</a:t>
            </a:r>
            <a:endParaRPr sz="2000">
              <a:latin typeface="Montserrat"/>
              <a:cs typeface="Montserrat"/>
            </a:endParaRPr>
          </a:p>
        </p:txBody>
      </p:sp>
      <p:grpSp>
        <p:nvGrpSpPr>
          <p:cNvPr id="145" name="object 145"/>
          <p:cNvGrpSpPr/>
          <p:nvPr/>
        </p:nvGrpSpPr>
        <p:grpSpPr>
          <a:xfrm>
            <a:off x="12753538" y="4010359"/>
            <a:ext cx="1864360" cy="1864360"/>
            <a:chOff x="12753538" y="4010359"/>
            <a:chExt cx="1864360" cy="1864360"/>
          </a:xfrm>
        </p:grpSpPr>
        <p:pic>
          <p:nvPicPr>
            <p:cNvPr id="146" name="object 146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2753538" y="4010359"/>
              <a:ext cx="1863817" cy="1863807"/>
            </a:xfrm>
            <a:prstGeom prst="rect">
              <a:avLst/>
            </a:prstGeom>
          </p:spPr>
        </p:pic>
        <p:sp>
          <p:nvSpPr>
            <p:cNvPr id="147" name="object 147"/>
            <p:cNvSpPr/>
            <p:nvPr/>
          </p:nvSpPr>
          <p:spPr>
            <a:xfrm>
              <a:off x="14394112" y="4059517"/>
              <a:ext cx="46355" cy="52069"/>
            </a:xfrm>
            <a:custGeom>
              <a:avLst/>
              <a:gdLst/>
              <a:ahLst/>
              <a:cxnLst/>
              <a:rect l="l" t="t" r="r" b="b"/>
              <a:pathLst>
                <a:path w="46355" h="52070">
                  <a:moveTo>
                    <a:pt x="46163" y="45726"/>
                  </a:moveTo>
                  <a:lnTo>
                    <a:pt x="33360" y="45726"/>
                  </a:lnTo>
                  <a:lnTo>
                    <a:pt x="40595" y="51987"/>
                  </a:lnTo>
                  <a:lnTo>
                    <a:pt x="46163" y="45726"/>
                  </a:lnTo>
                  <a:close/>
                </a:path>
                <a:path w="46355" h="52070">
                  <a:moveTo>
                    <a:pt x="29758" y="0"/>
                  </a:moveTo>
                  <a:lnTo>
                    <a:pt x="11821" y="0"/>
                  </a:lnTo>
                  <a:lnTo>
                    <a:pt x="6188" y="4209"/>
                  </a:lnTo>
                  <a:lnTo>
                    <a:pt x="6188" y="16250"/>
                  </a:lnTo>
                  <a:lnTo>
                    <a:pt x="7036" y="18146"/>
                  </a:lnTo>
                  <a:lnTo>
                    <a:pt x="9779" y="21873"/>
                  </a:lnTo>
                  <a:lnTo>
                    <a:pt x="4355" y="24973"/>
                  </a:lnTo>
                  <a:lnTo>
                    <a:pt x="0" y="29402"/>
                  </a:lnTo>
                  <a:lnTo>
                    <a:pt x="0" y="46365"/>
                  </a:lnTo>
                  <a:lnTo>
                    <a:pt x="6753" y="51851"/>
                  </a:lnTo>
                  <a:lnTo>
                    <a:pt x="24271" y="51851"/>
                  </a:lnTo>
                  <a:lnTo>
                    <a:pt x="28145" y="49736"/>
                  </a:lnTo>
                  <a:lnTo>
                    <a:pt x="33360" y="45726"/>
                  </a:lnTo>
                  <a:lnTo>
                    <a:pt x="46163" y="45726"/>
                  </a:lnTo>
                  <a:lnTo>
                    <a:pt x="43348" y="42982"/>
                  </a:lnTo>
                  <a:lnTo>
                    <a:pt x="12942" y="42982"/>
                  </a:lnTo>
                  <a:lnTo>
                    <a:pt x="9706" y="40386"/>
                  </a:lnTo>
                  <a:lnTo>
                    <a:pt x="9706" y="33276"/>
                  </a:lnTo>
                  <a:lnTo>
                    <a:pt x="12387" y="30250"/>
                  </a:lnTo>
                  <a:lnTo>
                    <a:pt x="15486" y="28417"/>
                  </a:lnTo>
                  <a:lnTo>
                    <a:pt x="27048" y="28417"/>
                  </a:lnTo>
                  <a:lnTo>
                    <a:pt x="25548" y="26878"/>
                  </a:lnTo>
                  <a:lnTo>
                    <a:pt x="32145" y="22020"/>
                  </a:lnTo>
                  <a:lnTo>
                    <a:pt x="32983" y="20962"/>
                  </a:lnTo>
                  <a:lnTo>
                    <a:pt x="19769" y="20962"/>
                  </a:lnTo>
                  <a:lnTo>
                    <a:pt x="16680" y="17653"/>
                  </a:lnTo>
                  <a:lnTo>
                    <a:pt x="15685" y="15894"/>
                  </a:lnTo>
                  <a:lnTo>
                    <a:pt x="15685" y="9989"/>
                  </a:lnTo>
                  <a:lnTo>
                    <a:pt x="17517" y="8858"/>
                  </a:lnTo>
                  <a:lnTo>
                    <a:pt x="34826" y="8858"/>
                  </a:lnTo>
                  <a:lnTo>
                    <a:pt x="34826" y="4209"/>
                  </a:lnTo>
                  <a:lnTo>
                    <a:pt x="29758" y="0"/>
                  </a:lnTo>
                  <a:close/>
                </a:path>
                <a:path w="46355" h="52070">
                  <a:moveTo>
                    <a:pt x="27048" y="28417"/>
                  </a:moveTo>
                  <a:lnTo>
                    <a:pt x="15486" y="28417"/>
                  </a:lnTo>
                  <a:lnTo>
                    <a:pt x="26250" y="39894"/>
                  </a:lnTo>
                  <a:lnTo>
                    <a:pt x="22931" y="42281"/>
                  </a:lnTo>
                  <a:lnTo>
                    <a:pt x="20753" y="42982"/>
                  </a:lnTo>
                  <a:lnTo>
                    <a:pt x="43348" y="42982"/>
                  </a:lnTo>
                  <a:lnTo>
                    <a:pt x="38344" y="38344"/>
                  </a:lnTo>
                  <a:lnTo>
                    <a:pt x="39538" y="35171"/>
                  </a:lnTo>
                  <a:lnTo>
                    <a:pt x="40254" y="32501"/>
                  </a:lnTo>
                  <a:lnTo>
                    <a:pt x="31025" y="32501"/>
                  </a:lnTo>
                  <a:lnTo>
                    <a:pt x="27048" y="28417"/>
                  </a:lnTo>
                  <a:close/>
                </a:path>
                <a:path w="46355" h="52070">
                  <a:moveTo>
                    <a:pt x="32711" y="24334"/>
                  </a:moveTo>
                  <a:lnTo>
                    <a:pt x="32512" y="26093"/>
                  </a:lnTo>
                  <a:lnTo>
                    <a:pt x="31381" y="31025"/>
                  </a:lnTo>
                  <a:lnTo>
                    <a:pt x="31025" y="32501"/>
                  </a:lnTo>
                  <a:lnTo>
                    <a:pt x="40254" y="32501"/>
                  </a:lnTo>
                  <a:lnTo>
                    <a:pt x="41234" y="28847"/>
                  </a:lnTo>
                  <a:lnTo>
                    <a:pt x="41862" y="24554"/>
                  </a:lnTo>
                  <a:lnTo>
                    <a:pt x="32711" y="24334"/>
                  </a:lnTo>
                  <a:close/>
                </a:path>
                <a:path w="46355" h="52070">
                  <a:moveTo>
                    <a:pt x="34826" y="8858"/>
                  </a:moveTo>
                  <a:lnTo>
                    <a:pt x="23569" y="8858"/>
                  </a:lnTo>
                  <a:lnTo>
                    <a:pt x="25153" y="9989"/>
                  </a:lnTo>
                  <a:lnTo>
                    <a:pt x="25255" y="16596"/>
                  </a:lnTo>
                  <a:lnTo>
                    <a:pt x="23423" y="18292"/>
                  </a:lnTo>
                  <a:lnTo>
                    <a:pt x="19769" y="20962"/>
                  </a:lnTo>
                  <a:lnTo>
                    <a:pt x="32983" y="20962"/>
                  </a:lnTo>
                  <a:lnTo>
                    <a:pt x="34826" y="18638"/>
                  </a:lnTo>
                  <a:lnTo>
                    <a:pt x="34826" y="88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8" name="object 148"/>
          <p:cNvGrpSpPr/>
          <p:nvPr/>
        </p:nvGrpSpPr>
        <p:grpSpPr>
          <a:xfrm>
            <a:off x="15172312" y="4041066"/>
            <a:ext cx="1906270" cy="1938020"/>
            <a:chOff x="15172312" y="4041066"/>
            <a:chExt cx="1906270" cy="1938020"/>
          </a:xfrm>
        </p:grpSpPr>
        <p:pic>
          <p:nvPicPr>
            <p:cNvPr id="149" name="object 149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5172312" y="4073174"/>
              <a:ext cx="1905701" cy="1905701"/>
            </a:xfrm>
            <a:prstGeom prst="rect">
              <a:avLst/>
            </a:prstGeom>
          </p:spPr>
        </p:pic>
        <p:sp>
          <p:nvSpPr>
            <p:cNvPr id="150" name="object 150"/>
            <p:cNvSpPr/>
            <p:nvPr/>
          </p:nvSpPr>
          <p:spPr>
            <a:xfrm>
              <a:off x="16587549" y="4041066"/>
              <a:ext cx="433070" cy="283845"/>
            </a:xfrm>
            <a:custGeom>
              <a:avLst/>
              <a:gdLst/>
              <a:ahLst/>
              <a:cxnLst/>
              <a:rect l="l" t="t" r="r" b="b"/>
              <a:pathLst>
                <a:path w="433069" h="283845">
                  <a:moveTo>
                    <a:pt x="354219" y="0"/>
                  </a:moveTo>
                  <a:lnTo>
                    <a:pt x="0" y="0"/>
                  </a:lnTo>
                  <a:lnTo>
                    <a:pt x="0" y="205072"/>
                  </a:lnTo>
                  <a:lnTo>
                    <a:pt x="5758" y="234592"/>
                  </a:lnTo>
                  <a:lnTo>
                    <a:pt x="21958" y="259599"/>
                  </a:lnTo>
                  <a:lnTo>
                    <a:pt x="46987" y="276925"/>
                  </a:lnTo>
                  <a:lnTo>
                    <a:pt x="79233" y="283404"/>
                  </a:lnTo>
                  <a:lnTo>
                    <a:pt x="433023" y="283404"/>
                  </a:lnTo>
                  <a:lnTo>
                    <a:pt x="433023" y="77264"/>
                  </a:lnTo>
                  <a:lnTo>
                    <a:pt x="426934" y="48162"/>
                  </a:lnTo>
                  <a:lnTo>
                    <a:pt x="410219" y="23495"/>
                  </a:lnTo>
                  <a:lnTo>
                    <a:pt x="385205" y="6396"/>
                  </a:lnTo>
                  <a:lnTo>
                    <a:pt x="354219" y="0"/>
                  </a:lnTo>
                  <a:close/>
                </a:path>
              </a:pathLst>
            </a:custGeom>
            <a:solidFill>
              <a:srgbClr val="FFE3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1" name="object 151"/>
          <p:cNvGrpSpPr/>
          <p:nvPr/>
        </p:nvGrpSpPr>
        <p:grpSpPr>
          <a:xfrm>
            <a:off x="17507320" y="4046720"/>
            <a:ext cx="1863089" cy="1926589"/>
            <a:chOff x="17507320" y="4046720"/>
            <a:chExt cx="1863089" cy="1926589"/>
          </a:xfrm>
        </p:grpSpPr>
        <p:pic>
          <p:nvPicPr>
            <p:cNvPr id="152" name="object 152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17507320" y="4282592"/>
              <a:ext cx="1690262" cy="1690262"/>
            </a:xfrm>
            <a:prstGeom prst="rect">
              <a:avLst/>
            </a:prstGeom>
          </p:spPr>
        </p:pic>
        <p:sp>
          <p:nvSpPr>
            <p:cNvPr id="153" name="object 153"/>
            <p:cNvSpPr/>
            <p:nvPr/>
          </p:nvSpPr>
          <p:spPr>
            <a:xfrm>
              <a:off x="19065507" y="4260081"/>
              <a:ext cx="165735" cy="67945"/>
            </a:xfrm>
            <a:custGeom>
              <a:avLst/>
              <a:gdLst/>
              <a:ahLst/>
              <a:cxnLst/>
              <a:rect l="l" t="t" r="r" b="b"/>
              <a:pathLst>
                <a:path w="165734" h="67945">
                  <a:moveTo>
                    <a:pt x="42278" y="33820"/>
                  </a:moveTo>
                  <a:lnTo>
                    <a:pt x="42265" y="29121"/>
                  </a:lnTo>
                  <a:lnTo>
                    <a:pt x="40614" y="25184"/>
                  </a:lnTo>
                  <a:lnTo>
                    <a:pt x="34010" y="18592"/>
                  </a:lnTo>
                  <a:lnTo>
                    <a:pt x="30035" y="16916"/>
                  </a:lnTo>
                  <a:lnTo>
                    <a:pt x="25374" y="16916"/>
                  </a:lnTo>
                  <a:lnTo>
                    <a:pt x="25374" y="35318"/>
                  </a:lnTo>
                  <a:lnTo>
                    <a:pt x="25374" y="36550"/>
                  </a:lnTo>
                  <a:lnTo>
                    <a:pt x="25158" y="37045"/>
                  </a:lnTo>
                  <a:lnTo>
                    <a:pt x="24333" y="37871"/>
                  </a:lnTo>
                  <a:lnTo>
                    <a:pt x="23837" y="38074"/>
                  </a:lnTo>
                  <a:lnTo>
                    <a:pt x="18427" y="38074"/>
                  </a:lnTo>
                  <a:lnTo>
                    <a:pt x="17932" y="37871"/>
                  </a:lnTo>
                  <a:lnTo>
                    <a:pt x="17119" y="37045"/>
                  </a:lnTo>
                  <a:lnTo>
                    <a:pt x="16916" y="36550"/>
                  </a:lnTo>
                  <a:lnTo>
                    <a:pt x="16916" y="35318"/>
                  </a:lnTo>
                  <a:lnTo>
                    <a:pt x="17119" y="34848"/>
                  </a:lnTo>
                  <a:lnTo>
                    <a:pt x="17526" y="34429"/>
                  </a:lnTo>
                  <a:lnTo>
                    <a:pt x="17932" y="34048"/>
                  </a:lnTo>
                  <a:lnTo>
                    <a:pt x="18427" y="33820"/>
                  </a:lnTo>
                  <a:lnTo>
                    <a:pt x="23837" y="33820"/>
                  </a:lnTo>
                  <a:lnTo>
                    <a:pt x="24333" y="34048"/>
                  </a:lnTo>
                  <a:lnTo>
                    <a:pt x="24752" y="34429"/>
                  </a:lnTo>
                  <a:lnTo>
                    <a:pt x="25158" y="34848"/>
                  </a:lnTo>
                  <a:lnTo>
                    <a:pt x="25374" y="35318"/>
                  </a:lnTo>
                  <a:lnTo>
                    <a:pt x="25374" y="16916"/>
                  </a:lnTo>
                  <a:lnTo>
                    <a:pt x="12230" y="16916"/>
                  </a:lnTo>
                  <a:lnTo>
                    <a:pt x="8267" y="18592"/>
                  </a:lnTo>
                  <a:lnTo>
                    <a:pt x="1663" y="25158"/>
                  </a:lnTo>
                  <a:lnTo>
                    <a:pt x="0" y="29121"/>
                  </a:lnTo>
                  <a:lnTo>
                    <a:pt x="0" y="55410"/>
                  </a:lnTo>
                  <a:lnTo>
                    <a:pt x="1663" y="59372"/>
                  </a:lnTo>
                  <a:lnTo>
                    <a:pt x="8229" y="65989"/>
                  </a:lnTo>
                  <a:lnTo>
                    <a:pt x="12204" y="67640"/>
                  </a:lnTo>
                  <a:lnTo>
                    <a:pt x="34988" y="67640"/>
                  </a:lnTo>
                  <a:lnTo>
                    <a:pt x="35966" y="67233"/>
                  </a:lnTo>
                  <a:lnTo>
                    <a:pt x="37604" y="65608"/>
                  </a:lnTo>
                  <a:lnTo>
                    <a:pt x="38023" y="64604"/>
                  </a:lnTo>
                  <a:lnTo>
                    <a:pt x="38023" y="53797"/>
                  </a:lnTo>
                  <a:lnTo>
                    <a:pt x="37604" y="52819"/>
                  </a:lnTo>
                  <a:lnTo>
                    <a:pt x="35966" y="51181"/>
                  </a:lnTo>
                  <a:lnTo>
                    <a:pt x="34988" y="50761"/>
                  </a:lnTo>
                  <a:lnTo>
                    <a:pt x="18415" y="50761"/>
                  </a:lnTo>
                  <a:lnTo>
                    <a:pt x="17907" y="50558"/>
                  </a:lnTo>
                  <a:lnTo>
                    <a:pt x="17106" y="49733"/>
                  </a:lnTo>
                  <a:lnTo>
                    <a:pt x="16878" y="49225"/>
                  </a:lnTo>
                  <a:lnTo>
                    <a:pt x="16878" y="48082"/>
                  </a:lnTo>
                  <a:lnTo>
                    <a:pt x="17106" y="47561"/>
                  </a:lnTo>
                  <a:lnTo>
                    <a:pt x="17907" y="46710"/>
                  </a:lnTo>
                  <a:lnTo>
                    <a:pt x="18415" y="46507"/>
                  </a:lnTo>
                  <a:lnTo>
                    <a:pt x="36144" y="46507"/>
                  </a:lnTo>
                  <a:lnTo>
                    <a:pt x="38125" y="45669"/>
                  </a:lnTo>
                  <a:lnTo>
                    <a:pt x="39763" y="44018"/>
                  </a:lnTo>
                  <a:lnTo>
                    <a:pt x="41440" y="42392"/>
                  </a:lnTo>
                  <a:lnTo>
                    <a:pt x="42278" y="40411"/>
                  </a:lnTo>
                  <a:lnTo>
                    <a:pt x="42278" y="38074"/>
                  </a:lnTo>
                  <a:lnTo>
                    <a:pt x="42278" y="33820"/>
                  </a:lnTo>
                  <a:close/>
                </a:path>
                <a:path w="165734" h="67945">
                  <a:moveTo>
                    <a:pt x="79971" y="19989"/>
                  </a:moveTo>
                  <a:lnTo>
                    <a:pt x="79552" y="18986"/>
                  </a:lnTo>
                  <a:lnTo>
                    <a:pt x="77889" y="17348"/>
                  </a:lnTo>
                  <a:lnTo>
                    <a:pt x="76898" y="16941"/>
                  </a:lnTo>
                  <a:lnTo>
                    <a:pt x="58369" y="16941"/>
                  </a:lnTo>
                  <a:lnTo>
                    <a:pt x="54394" y="18592"/>
                  </a:lnTo>
                  <a:lnTo>
                    <a:pt x="47815" y="25196"/>
                  </a:lnTo>
                  <a:lnTo>
                    <a:pt x="46164" y="29171"/>
                  </a:lnTo>
                  <a:lnTo>
                    <a:pt x="46164" y="64579"/>
                  </a:lnTo>
                  <a:lnTo>
                    <a:pt x="46570" y="65582"/>
                  </a:lnTo>
                  <a:lnTo>
                    <a:pt x="48196" y="67221"/>
                  </a:lnTo>
                  <a:lnTo>
                    <a:pt x="49199" y="67640"/>
                  </a:lnTo>
                  <a:lnTo>
                    <a:pt x="50380" y="67627"/>
                  </a:lnTo>
                  <a:lnTo>
                    <a:pt x="59994" y="67627"/>
                  </a:lnTo>
                  <a:lnTo>
                    <a:pt x="60985" y="67208"/>
                  </a:lnTo>
                  <a:lnTo>
                    <a:pt x="62636" y="65582"/>
                  </a:lnTo>
                  <a:lnTo>
                    <a:pt x="63030" y="64604"/>
                  </a:lnTo>
                  <a:lnTo>
                    <a:pt x="63030" y="36880"/>
                  </a:lnTo>
                  <a:lnTo>
                    <a:pt x="63449" y="35864"/>
                  </a:lnTo>
                  <a:lnTo>
                    <a:pt x="65112" y="34226"/>
                  </a:lnTo>
                  <a:lnTo>
                    <a:pt x="66128" y="33820"/>
                  </a:lnTo>
                  <a:lnTo>
                    <a:pt x="76898" y="33820"/>
                  </a:lnTo>
                  <a:lnTo>
                    <a:pt x="77914" y="33413"/>
                  </a:lnTo>
                  <a:lnTo>
                    <a:pt x="79552" y="31737"/>
                  </a:lnTo>
                  <a:lnTo>
                    <a:pt x="79971" y="30759"/>
                  </a:lnTo>
                  <a:lnTo>
                    <a:pt x="79971" y="19989"/>
                  </a:lnTo>
                  <a:close/>
                </a:path>
                <a:path w="165734" h="67945">
                  <a:moveTo>
                    <a:pt x="117652" y="19989"/>
                  </a:moveTo>
                  <a:lnTo>
                    <a:pt x="117259" y="18999"/>
                  </a:lnTo>
                  <a:lnTo>
                    <a:pt x="115608" y="17348"/>
                  </a:lnTo>
                  <a:lnTo>
                    <a:pt x="114604" y="16929"/>
                  </a:lnTo>
                  <a:lnTo>
                    <a:pt x="96062" y="16929"/>
                  </a:lnTo>
                  <a:lnTo>
                    <a:pt x="92113" y="18605"/>
                  </a:lnTo>
                  <a:lnTo>
                    <a:pt x="85509" y="25184"/>
                  </a:lnTo>
                  <a:lnTo>
                    <a:pt x="83858" y="29171"/>
                  </a:lnTo>
                  <a:lnTo>
                    <a:pt x="83858" y="55422"/>
                  </a:lnTo>
                  <a:lnTo>
                    <a:pt x="85509" y="59397"/>
                  </a:lnTo>
                  <a:lnTo>
                    <a:pt x="92113" y="65989"/>
                  </a:lnTo>
                  <a:lnTo>
                    <a:pt x="96088" y="67652"/>
                  </a:lnTo>
                  <a:lnTo>
                    <a:pt x="100749" y="67627"/>
                  </a:lnTo>
                  <a:lnTo>
                    <a:pt x="114604" y="67627"/>
                  </a:lnTo>
                  <a:lnTo>
                    <a:pt x="115608" y="67208"/>
                  </a:lnTo>
                  <a:lnTo>
                    <a:pt x="117259" y="65570"/>
                  </a:lnTo>
                  <a:lnTo>
                    <a:pt x="117652" y="64554"/>
                  </a:lnTo>
                  <a:lnTo>
                    <a:pt x="117652" y="53771"/>
                  </a:lnTo>
                  <a:lnTo>
                    <a:pt x="117259" y="52793"/>
                  </a:lnTo>
                  <a:lnTo>
                    <a:pt x="115608" y="51142"/>
                  </a:lnTo>
                  <a:lnTo>
                    <a:pt x="114604" y="50736"/>
                  </a:lnTo>
                  <a:lnTo>
                    <a:pt x="103809" y="50736"/>
                  </a:lnTo>
                  <a:lnTo>
                    <a:pt x="102793" y="50317"/>
                  </a:lnTo>
                  <a:lnTo>
                    <a:pt x="101168" y="48679"/>
                  </a:lnTo>
                  <a:lnTo>
                    <a:pt x="100749" y="47663"/>
                  </a:lnTo>
                  <a:lnTo>
                    <a:pt x="100749" y="36868"/>
                  </a:lnTo>
                  <a:lnTo>
                    <a:pt x="101168" y="35852"/>
                  </a:lnTo>
                  <a:lnTo>
                    <a:pt x="102819" y="34226"/>
                  </a:lnTo>
                  <a:lnTo>
                    <a:pt x="103809" y="33807"/>
                  </a:lnTo>
                  <a:lnTo>
                    <a:pt x="114604" y="33807"/>
                  </a:lnTo>
                  <a:lnTo>
                    <a:pt x="115608" y="33413"/>
                  </a:lnTo>
                  <a:lnTo>
                    <a:pt x="117259" y="31737"/>
                  </a:lnTo>
                  <a:lnTo>
                    <a:pt x="117652" y="30772"/>
                  </a:lnTo>
                  <a:lnTo>
                    <a:pt x="117652" y="19989"/>
                  </a:lnTo>
                  <a:close/>
                </a:path>
                <a:path w="165734" h="67945">
                  <a:moveTo>
                    <a:pt x="165696" y="29171"/>
                  </a:moveTo>
                  <a:lnTo>
                    <a:pt x="164033" y="25184"/>
                  </a:lnTo>
                  <a:lnTo>
                    <a:pt x="157429" y="18580"/>
                  </a:lnTo>
                  <a:lnTo>
                    <a:pt x="153441" y="16916"/>
                  </a:lnTo>
                  <a:lnTo>
                    <a:pt x="140296" y="16916"/>
                  </a:lnTo>
                  <a:lnTo>
                    <a:pt x="140296" y="3060"/>
                  </a:lnTo>
                  <a:lnTo>
                    <a:pt x="139890" y="2057"/>
                  </a:lnTo>
                  <a:lnTo>
                    <a:pt x="138252" y="419"/>
                  </a:lnTo>
                  <a:lnTo>
                    <a:pt x="137261" y="0"/>
                  </a:lnTo>
                  <a:lnTo>
                    <a:pt x="126466" y="0"/>
                  </a:lnTo>
                  <a:lnTo>
                    <a:pt x="125463" y="419"/>
                  </a:lnTo>
                  <a:lnTo>
                    <a:pt x="123837" y="2070"/>
                  </a:lnTo>
                  <a:lnTo>
                    <a:pt x="123431" y="3060"/>
                  </a:lnTo>
                  <a:lnTo>
                    <a:pt x="123431" y="64566"/>
                  </a:lnTo>
                  <a:lnTo>
                    <a:pt x="123837" y="65570"/>
                  </a:lnTo>
                  <a:lnTo>
                    <a:pt x="125463" y="67208"/>
                  </a:lnTo>
                  <a:lnTo>
                    <a:pt x="126466" y="67627"/>
                  </a:lnTo>
                  <a:lnTo>
                    <a:pt x="127647" y="67627"/>
                  </a:lnTo>
                  <a:lnTo>
                    <a:pt x="137261" y="67627"/>
                  </a:lnTo>
                  <a:lnTo>
                    <a:pt x="138252" y="67208"/>
                  </a:lnTo>
                  <a:lnTo>
                    <a:pt x="139915" y="65582"/>
                  </a:lnTo>
                  <a:lnTo>
                    <a:pt x="140296" y="64579"/>
                  </a:lnTo>
                  <a:lnTo>
                    <a:pt x="140296" y="36880"/>
                  </a:lnTo>
                  <a:lnTo>
                    <a:pt x="140716" y="35890"/>
                  </a:lnTo>
                  <a:lnTo>
                    <a:pt x="142379" y="34226"/>
                  </a:lnTo>
                  <a:lnTo>
                    <a:pt x="143408" y="33807"/>
                  </a:lnTo>
                  <a:lnTo>
                    <a:pt x="145719" y="33807"/>
                  </a:lnTo>
                  <a:lnTo>
                    <a:pt x="146697" y="34213"/>
                  </a:lnTo>
                  <a:lnTo>
                    <a:pt x="148361" y="35890"/>
                  </a:lnTo>
                  <a:lnTo>
                    <a:pt x="148780" y="36880"/>
                  </a:lnTo>
                  <a:lnTo>
                    <a:pt x="148780" y="64566"/>
                  </a:lnTo>
                  <a:lnTo>
                    <a:pt x="149199" y="65570"/>
                  </a:lnTo>
                  <a:lnTo>
                    <a:pt x="150837" y="67208"/>
                  </a:lnTo>
                  <a:lnTo>
                    <a:pt x="151815" y="67627"/>
                  </a:lnTo>
                  <a:lnTo>
                    <a:pt x="162598" y="67627"/>
                  </a:lnTo>
                  <a:lnTo>
                    <a:pt x="163614" y="67208"/>
                  </a:lnTo>
                  <a:lnTo>
                    <a:pt x="165277" y="65582"/>
                  </a:lnTo>
                  <a:lnTo>
                    <a:pt x="165696" y="64579"/>
                  </a:lnTo>
                  <a:lnTo>
                    <a:pt x="165696" y="29171"/>
                  </a:lnTo>
                  <a:close/>
                </a:path>
              </a:pathLst>
            </a:custGeom>
            <a:solidFill>
              <a:srgbClr val="12151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18982932" y="4046721"/>
              <a:ext cx="238760" cy="179070"/>
            </a:xfrm>
            <a:custGeom>
              <a:avLst/>
              <a:gdLst/>
              <a:ahLst/>
              <a:cxnLst/>
              <a:rect l="l" t="t" r="r" b="b"/>
              <a:pathLst>
                <a:path w="238759" h="179070">
                  <a:moveTo>
                    <a:pt x="59512" y="10769"/>
                  </a:moveTo>
                  <a:lnTo>
                    <a:pt x="58051" y="7277"/>
                  </a:lnTo>
                  <a:lnTo>
                    <a:pt x="55143" y="4368"/>
                  </a:lnTo>
                  <a:lnTo>
                    <a:pt x="52336" y="1460"/>
                  </a:lnTo>
                  <a:lnTo>
                    <a:pt x="48844" y="0"/>
                  </a:lnTo>
                  <a:lnTo>
                    <a:pt x="10756" y="0"/>
                  </a:lnTo>
                  <a:lnTo>
                    <a:pt x="7264" y="1460"/>
                  </a:lnTo>
                  <a:lnTo>
                    <a:pt x="1447" y="7175"/>
                  </a:lnTo>
                  <a:lnTo>
                    <a:pt x="0" y="10680"/>
                  </a:lnTo>
                  <a:lnTo>
                    <a:pt x="0" y="167932"/>
                  </a:lnTo>
                  <a:lnTo>
                    <a:pt x="1447" y="171424"/>
                  </a:lnTo>
                  <a:lnTo>
                    <a:pt x="7188" y="177241"/>
                  </a:lnTo>
                  <a:lnTo>
                    <a:pt x="10680" y="178701"/>
                  </a:lnTo>
                  <a:lnTo>
                    <a:pt x="48755" y="178701"/>
                  </a:lnTo>
                  <a:lnTo>
                    <a:pt x="52260" y="177241"/>
                  </a:lnTo>
                  <a:lnTo>
                    <a:pt x="57886" y="171691"/>
                  </a:lnTo>
                  <a:lnTo>
                    <a:pt x="59321" y="168414"/>
                  </a:lnTo>
                  <a:lnTo>
                    <a:pt x="59486" y="164579"/>
                  </a:lnTo>
                  <a:lnTo>
                    <a:pt x="59512" y="10769"/>
                  </a:lnTo>
                  <a:close/>
                </a:path>
                <a:path w="238759" h="179070">
                  <a:moveTo>
                    <a:pt x="148920" y="10769"/>
                  </a:moveTo>
                  <a:lnTo>
                    <a:pt x="147472" y="7277"/>
                  </a:lnTo>
                  <a:lnTo>
                    <a:pt x="144551" y="4368"/>
                  </a:lnTo>
                  <a:lnTo>
                    <a:pt x="141757" y="1460"/>
                  </a:lnTo>
                  <a:lnTo>
                    <a:pt x="138264" y="0"/>
                  </a:lnTo>
                  <a:lnTo>
                    <a:pt x="100190" y="0"/>
                  </a:lnTo>
                  <a:lnTo>
                    <a:pt x="96685" y="1460"/>
                  </a:lnTo>
                  <a:lnTo>
                    <a:pt x="90868" y="7175"/>
                  </a:lnTo>
                  <a:lnTo>
                    <a:pt x="89408" y="10680"/>
                  </a:lnTo>
                  <a:lnTo>
                    <a:pt x="89408" y="167932"/>
                  </a:lnTo>
                  <a:lnTo>
                    <a:pt x="90868" y="171424"/>
                  </a:lnTo>
                  <a:lnTo>
                    <a:pt x="96596" y="177241"/>
                  </a:lnTo>
                  <a:lnTo>
                    <a:pt x="100088" y="178701"/>
                  </a:lnTo>
                  <a:lnTo>
                    <a:pt x="138176" y="178701"/>
                  </a:lnTo>
                  <a:lnTo>
                    <a:pt x="141655" y="177241"/>
                  </a:lnTo>
                  <a:lnTo>
                    <a:pt x="147294" y="171691"/>
                  </a:lnTo>
                  <a:lnTo>
                    <a:pt x="148729" y="168414"/>
                  </a:lnTo>
                  <a:lnTo>
                    <a:pt x="148894" y="164579"/>
                  </a:lnTo>
                  <a:lnTo>
                    <a:pt x="148920" y="10769"/>
                  </a:lnTo>
                  <a:close/>
                </a:path>
                <a:path w="238759" h="179070">
                  <a:moveTo>
                    <a:pt x="238340" y="10769"/>
                  </a:moveTo>
                  <a:lnTo>
                    <a:pt x="236893" y="7277"/>
                  </a:lnTo>
                  <a:lnTo>
                    <a:pt x="233984" y="4368"/>
                  </a:lnTo>
                  <a:lnTo>
                    <a:pt x="231152" y="1460"/>
                  </a:lnTo>
                  <a:lnTo>
                    <a:pt x="227660" y="0"/>
                  </a:lnTo>
                  <a:lnTo>
                    <a:pt x="189598" y="0"/>
                  </a:lnTo>
                  <a:lnTo>
                    <a:pt x="186093" y="1460"/>
                  </a:lnTo>
                  <a:lnTo>
                    <a:pt x="180289" y="7175"/>
                  </a:lnTo>
                  <a:lnTo>
                    <a:pt x="178828" y="10680"/>
                  </a:lnTo>
                  <a:lnTo>
                    <a:pt x="178828" y="167932"/>
                  </a:lnTo>
                  <a:lnTo>
                    <a:pt x="180289" y="171424"/>
                  </a:lnTo>
                  <a:lnTo>
                    <a:pt x="186004" y="177241"/>
                  </a:lnTo>
                  <a:lnTo>
                    <a:pt x="189484" y="178701"/>
                  </a:lnTo>
                  <a:lnTo>
                    <a:pt x="227571" y="178701"/>
                  </a:lnTo>
                  <a:lnTo>
                    <a:pt x="231063" y="177241"/>
                  </a:lnTo>
                  <a:lnTo>
                    <a:pt x="236728" y="171691"/>
                  </a:lnTo>
                  <a:lnTo>
                    <a:pt x="238137" y="168414"/>
                  </a:lnTo>
                  <a:lnTo>
                    <a:pt x="238315" y="164579"/>
                  </a:lnTo>
                  <a:lnTo>
                    <a:pt x="238340" y="10769"/>
                  </a:lnTo>
                  <a:close/>
                </a:path>
              </a:pathLst>
            </a:custGeom>
            <a:solidFill>
              <a:srgbClr val="CE1F2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18982936" y="4260499"/>
              <a:ext cx="76200" cy="67310"/>
            </a:xfrm>
            <a:custGeom>
              <a:avLst/>
              <a:gdLst/>
              <a:ahLst/>
              <a:cxnLst/>
              <a:rect l="l" t="t" r="r" b="b"/>
              <a:pathLst>
                <a:path w="76200" h="67310">
                  <a:moveTo>
                    <a:pt x="61652" y="0"/>
                  </a:moveTo>
                  <a:lnTo>
                    <a:pt x="56071" y="0"/>
                  </a:lnTo>
                  <a:lnTo>
                    <a:pt x="54186" y="188"/>
                  </a:lnTo>
                  <a:lnTo>
                    <a:pt x="38187" y="34051"/>
                  </a:lnTo>
                  <a:lnTo>
                    <a:pt x="37642" y="34051"/>
                  </a:lnTo>
                  <a:lnTo>
                    <a:pt x="19067" y="0"/>
                  </a:lnTo>
                  <a:lnTo>
                    <a:pt x="11675" y="0"/>
                  </a:lnTo>
                  <a:lnTo>
                    <a:pt x="0" y="58322"/>
                  </a:lnTo>
                  <a:lnTo>
                    <a:pt x="0" y="62835"/>
                  </a:lnTo>
                  <a:lnTo>
                    <a:pt x="900" y="64689"/>
                  </a:lnTo>
                  <a:lnTo>
                    <a:pt x="4544" y="66710"/>
                  </a:lnTo>
                  <a:lnTo>
                    <a:pt x="7005" y="67223"/>
                  </a:lnTo>
                  <a:lnTo>
                    <a:pt x="10125" y="67223"/>
                  </a:lnTo>
                  <a:lnTo>
                    <a:pt x="19591" y="26794"/>
                  </a:lnTo>
                  <a:lnTo>
                    <a:pt x="19800" y="22501"/>
                  </a:lnTo>
                  <a:lnTo>
                    <a:pt x="20344" y="22501"/>
                  </a:lnTo>
                  <a:lnTo>
                    <a:pt x="21067" y="25486"/>
                  </a:lnTo>
                  <a:lnTo>
                    <a:pt x="28910" y="49998"/>
                  </a:lnTo>
                  <a:lnTo>
                    <a:pt x="29999" y="51129"/>
                  </a:lnTo>
                  <a:lnTo>
                    <a:pt x="33423" y="52417"/>
                  </a:lnTo>
                  <a:lnTo>
                    <a:pt x="35580" y="52741"/>
                  </a:lnTo>
                  <a:lnTo>
                    <a:pt x="40145" y="52741"/>
                  </a:lnTo>
                  <a:lnTo>
                    <a:pt x="55160" y="23067"/>
                  </a:lnTo>
                  <a:lnTo>
                    <a:pt x="55705" y="23067"/>
                  </a:lnTo>
                  <a:lnTo>
                    <a:pt x="57150" y="63024"/>
                  </a:lnTo>
                  <a:lnTo>
                    <a:pt x="64333" y="67223"/>
                  </a:lnTo>
                  <a:lnTo>
                    <a:pt x="69128" y="67223"/>
                  </a:lnTo>
                  <a:lnTo>
                    <a:pt x="70846" y="67055"/>
                  </a:lnTo>
                  <a:lnTo>
                    <a:pt x="73537" y="66395"/>
                  </a:lnTo>
                  <a:lnTo>
                    <a:pt x="74814" y="65882"/>
                  </a:lnTo>
                  <a:lnTo>
                    <a:pt x="76060" y="65160"/>
                  </a:lnTo>
                  <a:lnTo>
                    <a:pt x="71317" y="9737"/>
                  </a:lnTo>
                  <a:lnTo>
                    <a:pt x="70353" y="4135"/>
                  </a:lnTo>
                  <a:lnTo>
                    <a:pt x="69055" y="2628"/>
                  </a:lnTo>
                  <a:lnTo>
                    <a:pt x="64553" y="513"/>
                  </a:lnTo>
                  <a:lnTo>
                    <a:pt x="61652" y="0"/>
                  </a:lnTo>
                  <a:close/>
                </a:path>
              </a:pathLst>
            </a:custGeom>
            <a:solidFill>
              <a:srgbClr val="11141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19281928" y="4276997"/>
              <a:ext cx="88900" cy="50800"/>
            </a:xfrm>
            <a:custGeom>
              <a:avLst/>
              <a:gdLst/>
              <a:ahLst/>
              <a:cxnLst/>
              <a:rect l="l" t="t" r="r" b="b"/>
              <a:pathLst>
                <a:path w="88900" h="50800">
                  <a:moveTo>
                    <a:pt x="42291" y="16903"/>
                  </a:moveTo>
                  <a:lnTo>
                    <a:pt x="42278" y="12204"/>
                  </a:lnTo>
                  <a:lnTo>
                    <a:pt x="40614" y="8267"/>
                  </a:lnTo>
                  <a:lnTo>
                    <a:pt x="33997" y="1676"/>
                  </a:lnTo>
                  <a:lnTo>
                    <a:pt x="30035" y="0"/>
                  </a:lnTo>
                  <a:lnTo>
                    <a:pt x="25374" y="0"/>
                  </a:lnTo>
                  <a:lnTo>
                    <a:pt x="25374" y="18402"/>
                  </a:lnTo>
                  <a:lnTo>
                    <a:pt x="25374" y="19634"/>
                  </a:lnTo>
                  <a:lnTo>
                    <a:pt x="25158" y="20129"/>
                  </a:lnTo>
                  <a:lnTo>
                    <a:pt x="24333" y="20955"/>
                  </a:lnTo>
                  <a:lnTo>
                    <a:pt x="23850" y="21158"/>
                  </a:lnTo>
                  <a:lnTo>
                    <a:pt x="18427" y="21158"/>
                  </a:lnTo>
                  <a:lnTo>
                    <a:pt x="17945" y="20955"/>
                  </a:lnTo>
                  <a:lnTo>
                    <a:pt x="17119" y="20129"/>
                  </a:lnTo>
                  <a:lnTo>
                    <a:pt x="16916" y="19634"/>
                  </a:lnTo>
                  <a:lnTo>
                    <a:pt x="16916" y="18402"/>
                  </a:lnTo>
                  <a:lnTo>
                    <a:pt x="17119" y="17932"/>
                  </a:lnTo>
                  <a:lnTo>
                    <a:pt x="17526" y="17513"/>
                  </a:lnTo>
                  <a:lnTo>
                    <a:pt x="17945" y="17132"/>
                  </a:lnTo>
                  <a:lnTo>
                    <a:pt x="18427" y="16903"/>
                  </a:lnTo>
                  <a:lnTo>
                    <a:pt x="23850" y="16903"/>
                  </a:lnTo>
                  <a:lnTo>
                    <a:pt x="24333" y="17132"/>
                  </a:lnTo>
                  <a:lnTo>
                    <a:pt x="25158" y="17932"/>
                  </a:lnTo>
                  <a:lnTo>
                    <a:pt x="25374" y="18402"/>
                  </a:lnTo>
                  <a:lnTo>
                    <a:pt x="25374" y="0"/>
                  </a:lnTo>
                  <a:lnTo>
                    <a:pt x="12242" y="0"/>
                  </a:lnTo>
                  <a:lnTo>
                    <a:pt x="8280" y="1676"/>
                  </a:lnTo>
                  <a:lnTo>
                    <a:pt x="1663" y="8242"/>
                  </a:lnTo>
                  <a:lnTo>
                    <a:pt x="0" y="12204"/>
                  </a:lnTo>
                  <a:lnTo>
                    <a:pt x="0" y="38493"/>
                  </a:lnTo>
                  <a:lnTo>
                    <a:pt x="1663" y="42456"/>
                  </a:lnTo>
                  <a:lnTo>
                    <a:pt x="8229" y="49072"/>
                  </a:lnTo>
                  <a:lnTo>
                    <a:pt x="12204" y="50723"/>
                  </a:lnTo>
                  <a:lnTo>
                    <a:pt x="34963" y="50723"/>
                  </a:lnTo>
                  <a:lnTo>
                    <a:pt x="35966" y="50317"/>
                  </a:lnTo>
                  <a:lnTo>
                    <a:pt x="36791" y="49491"/>
                  </a:lnTo>
                  <a:lnTo>
                    <a:pt x="37617" y="48691"/>
                  </a:lnTo>
                  <a:lnTo>
                    <a:pt x="38023" y="47688"/>
                  </a:lnTo>
                  <a:lnTo>
                    <a:pt x="38023" y="36880"/>
                  </a:lnTo>
                  <a:lnTo>
                    <a:pt x="37617" y="35902"/>
                  </a:lnTo>
                  <a:lnTo>
                    <a:pt x="35966" y="34264"/>
                  </a:lnTo>
                  <a:lnTo>
                    <a:pt x="34963" y="33845"/>
                  </a:lnTo>
                  <a:lnTo>
                    <a:pt x="18427" y="33845"/>
                  </a:lnTo>
                  <a:lnTo>
                    <a:pt x="17919" y="33642"/>
                  </a:lnTo>
                  <a:lnTo>
                    <a:pt x="17094" y="32816"/>
                  </a:lnTo>
                  <a:lnTo>
                    <a:pt x="16891" y="32308"/>
                  </a:lnTo>
                  <a:lnTo>
                    <a:pt x="16891" y="31165"/>
                  </a:lnTo>
                  <a:lnTo>
                    <a:pt x="17094" y="30645"/>
                  </a:lnTo>
                  <a:lnTo>
                    <a:pt x="17919" y="29794"/>
                  </a:lnTo>
                  <a:lnTo>
                    <a:pt x="18427" y="29591"/>
                  </a:lnTo>
                  <a:lnTo>
                    <a:pt x="36118" y="29591"/>
                  </a:lnTo>
                  <a:lnTo>
                    <a:pt x="38112" y="28752"/>
                  </a:lnTo>
                  <a:lnTo>
                    <a:pt x="39776" y="27101"/>
                  </a:lnTo>
                  <a:lnTo>
                    <a:pt x="41440" y="25476"/>
                  </a:lnTo>
                  <a:lnTo>
                    <a:pt x="42291" y="23495"/>
                  </a:lnTo>
                  <a:lnTo>
                    <a:pt x="42291" y="21158"/>
                  </a:lnTo>
                  <a:lnTo>
                    <a:pt x="42291" y="16903"/>
                  </a:lnTo>
                  <a:close/>
                </a:path>
                <a:path w="88900" h="50800">
                  <a:moveTo>
                    <a:pt x="88430" y="3073"/>
                  </a:moveTo>
                  <a:lnTo>
                    <a:pt x="88011" y="2082"/>
                  </a:lnTo>
                  <a:lnTo>
                    <a:pt x="86347" y="431"/>
                  </a:lnTo>
                  <a:lnTo>
                    <a:pt x="85344" y="12"/>
                  </a:lnTo>
                  <a:lnTo>
                    <a:pt x="74561" y="12"/>
                  </a:lnTo>
                  <a:lnTo>
                    <a:pt x="73571" y="431"/>
                  </a:lnTo>
                  <a:lnTo>
                    <a:pt x="71932" y="2082"/>
                  </a:lnTo>
                  <a:lnTo>
                    <a:pt x="71513" y="3073"/>
                  </a:lnTo>
                  <a:lnTo>
                    <a:pt x="71513" y="18072"/>
                  </a:lnTo>
                  <a:lnTo>
                    <a:pt x="71094" y="19100"/>
                  </a:lnTo>
                  <a:lnTo>
                    <a:pt x="69430" y="20726"/>
                  </a:lnTo>
                  <a:lnTo>
                    <a:pt x="68478" y="21145"/>
                  </a:lnTo>
                  <a:lnTo>
                    <a:pt x="66090" y="21145"/>
                  </a:lnTo>
                  <a:lnTo>
                    <a:pt x="65112" y="20726"/>
                  </a:lnTo>
                  <a:lnTo>
                    <a:pt x="63461" y="19075"/>
                  </a:lnTo>
                  <a:lnTo>
                    <a:pt x="63042" y="18072"/>
                  </a:lnTo>
                  <a:lnTo>
                    <a:pt x="63042" y="3073"/>
                  </a:lnTo>
                  <a:lnTo>
                    <a:pt x="62623" y="2082"/>
                  </a:lnTo>
                  <a:lnTo>
                    <a:pt x="60985" y="431"/>
                  </a:lnTo>
                  <a:lnTo>
                    <a:pt x="59982" y="12"/>
                  </a:lnTo>
                  <a:lnTo>
                    <a:pt x="49212" y="12"/>
                  </a:lnTo>
                  <a:lnTo>
                    <a:pt x="48209" y="431"/>
                  </a:lnTo>
                  <a:lnTo>
                    <a:pt x="46558" y="2082"/>
                  </a:lnTo>
                  <a:lnTo>
                    <a:pt x="46164" y="3073"/>
                  </a:lnTo>
                  <a:lnTo>
                    <a:pt x="46164" y="19240"/>
                  </a:lnTo>
                  <a:lnTo>
                    <a:pt x="46977" y="21234"/>
                  </a:lnTo>
                  <a:lnTo>
                    <a:pt x="48602" y="22885"/>
                  </a:lnTo>
                  <a:lnTo>
                    <a:pt x="50266" y="24536"/>
                  </a:lnTo>
                  <a:lnTo>
                    <a:pt x="52273" y="25361"/>
                  </a:lnTo>
                  <a:lnTo>
                    <a:pt x="50266" y="26187"/>
                  </a:lnTo>
                  <a:lnTo>
                    <a:pt x="46977" y="29489"/>
                  </a:lnTo>
                  <a:lnTo>
                    <a:pt x="46164" y="31483"/>
                  </a:lnTo>
                  <a:lnTo>
                    <a:pt x="46164" y="47675"/>
                  </a:lnTo>
                  <a:lnTo>
                    <a:pt x="46558" y="48679"/>
                  </a:lnTo>
                  <a:lnTo>
                    <a:pt x="47371" y="49530"/>
                  </a:lnTo>
                  <a:lnTo>
                    <a:pt x="48209" y="50330"/>
                  </a:lnTo>
                  <a:lnTo>
                    <a:pt x="49212" y="50736"/>
                  </a:lnTo>
                  <a:lnTo>
                    <a:pt x="59982" y="50736"/>
                  </a:lnTo>
                  <a:lnTo>
                    <a:pt x="60985" y="50330"/>
                  </a:lnTo>
                  <a:lnTo>
                    <a:pt x="61810" y="49530"/>
                  </a:lnTo>
                  <a:lnTo>
                    <a:pt x="62623" y="48679"/>
                  </a:lnTo>
                  <a:lnTo>
                    <a:pt x="63042" y="47675"/>
                  </a:lnTo>
                  <a:lnTo>
                    <a:pt x="63042" y="32664"/>
                  </a:lnTo>
                  <a:lnTo>
                    <a:pt x="63461" y="31661"/>
                  </a:lnTo>
                  <a:lnTo>
                    <a:pt x="65112" y="29984"/>
                  </a:lnTo>
                  <a:lnTo>
                    <a:pt x="66128" y="29565"/>
                  </a:lnTo>
                  <a:lnTo>
                    <a:pt x="68465" y="29565"/>
                  </a:lnTo>
                  <a:lnTo>
                    <a:pt x="69430" y="29984"/>
                  </a:lnTo>
                  <a:lnTo>
                    <a:pt x="71094" y="31661"/>
                  </a:lnTo>
                  <a:lnTo>
                    <a:pt x="71513" y="32664"/>
                  </a:lnTo>
                  <a:lnTo>
                    <a:pt x="71513" y="47675"/>
                  </a:lnTo>
                  <a:lnTo>
                    <a:pt x="71932" y="48679"/>
                  </a:lnTo>
                  <a:lnTo>
                    <a:pt x="72745" y="49530"/>
                  </a:lnTo>
                  <a:lnTo>
                    <a:pt x="73571" y="50330"/>
                  </a:lnTo>
                  <a:lnTo>
                    <a:pt x="74561" y="50736"/>
                  </a:lnTo>
                  <a:lnTo>
                    <a:pt x="85344" y="50736"/>
                  </a:lnTo>
                  <a:lnTo>
                    <a:pt x="86347" y="50330"/>
                  </a:lnTo>
                  <a:lnTo>
                    <a:pt x="87185" y="49530"/>
                  </a:lnTo>
                  <a:lnTo>
                    <a:pt x="88011" y="48679"/>
                  </a:lnTo>
                  <a:lnTo>
                    <a:pt x="88430" y="47675"/>
                  </a:lnTo>
                  <a:lnTo>
                    <a:pt x="88430" y="31483"/>
                  </a:lnTo>
                  <a:lnTo>
                    <a:pt x="87630" y="29565"/>
                  </a:lnTo>
                  <a:lnTo>
                    <a:pt x="84264" y="26187"/>
                  </a:lnTo>
                  <a:lnTo>
                    <a:pt x="82257" y="25361"/>
                  </a:lnTo>
                  <a:lnTo>
                    <a:pt x="84264" y="24536"/>
                  </a:lnTo>
                  <a:lnTo>
                    <a:pt x="87604" y="21234"/>
                  </a:lnTo>
                  <a:lnTo>
                    <a:pt x="88430" y="19240"/>
                  </a:lnTo>
                  <a:lnTo>
                    <a:pt x="88430" y="3073"/>
                  </a:lnTo>
                  <a:close/>
                </a:path>
              </a:pathLst>
            </a:custGeom>
            <a:solidFill>
              <a:srgbClr val="12151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19229013" y="4260251"/>
              <a:ext cx="57150" cy="67945"/>
            </a:xfrm>
            <a:custGeom>
              <a:avLst/>
              <a:gdLst/>
              <a:ahLst/>
              <a:cxnLst/>
              <a:rect l="l" t="t" r="r" b="b"/>
              <a:pathLst>
                <a:path w="57150" h="67945">
                  <a:moveTo>
                    <a:pt x="54940" y="0"/>
                  </a:moveTo>
                  <a:lnTo>
                    <a:pt x="4638" y="0"/>
                  </a:lnTo>
                  <a:lnTo>
                    <a:pt x="3026" y="617"/>
                  </a:lnTo>
                  <a:lnTo>
                    <a:pt x="607" y="3109"/>
                  </a:lnTo>
                  <a:lnTo>
                    <a:pt x="0" y="5120"/>
                  </a:lnTo>
                  <a:lnTo>
                    <a:pt x="0" y="9455"/>
                  </a:lnTo>
                  <a:lnTo>
                    <a:pt x="209" y="10879"/>
                  </a:lnTo>
                  <a:lnTo>
                    <a:pt x="1015" y="13507"/>
                  </a:lnTo>
                  <a:lnTo>
                    <a:pt x="1476" y="14575"/>
                  </a:lnTo>
                  <a:lnTo>
                    <a:pt x="1989" y="15381"/>
                  </a:lnTo>
                  <a:lnTo>
                    <a:pt x="18575" y="15381"/>
                  </a:lnTo>
                  <a:lnTo>
                    <a:pt x="18575" y="61704"/>
                  </a:lnTo>
                  <a:lnTo>
                    <a:pt x="19339" y="64071"/>
                  </a:lnTo>
                  <a:lnTo>
                    <a:pt x="22418" y="66772"/>
                  </a:lnTo>
                  <a:lnTo>
                    <a:pt x="25088" y="67463"/>
                  </a:lnTo>
                  <a:lnTo>
                    <a:pt x="30648" y="67463"/>
                  </a:lnTo>
                  <a:lnTo>
                    <a:pt x="36983" y="66699"/>
                  </a:lnTo>
                  <a:lnTo>
                    <a:pt x="37789" y="66469"/>
                  </a:lnTo>
                  <a:lnTo>
                    <a:pt x="37789" y="15381"/>
                  </a:lnTo>
                  <a:lnTo>
                    <a:pt x="52260" y="15381"/>
                  </a:lnTo>
                  <a:lnTo>
                    <a:pt x="53904" y="14743"/>
                  </a:lnTo>
                  <a:lnTo>
                    <a:pt x="56312" y="12177"/>
                  </a:lnTo>
                  <a:lnTo>
                    <a:pt x="56919" y="10188"/>
                  </a:lnTo>
                  <a:lnTo>
                    <a:pt x="56919" y="5926"/>
                  </a:lnTo>
                  <a:lnTo>
                    <a:pt x="56710" y="4502"/>
                  </a:lnTo>
                  <a:lnTo>
                    <a:pt x="56312" y="3204"/>
                  </a:lnTo>
                  <a:lnTo>
                    <a:pt x="55914" y="1874"/>
                  </a:lnTo>
                  <a:lnTo>
                    <a:pt x="55443" y="806"/>
                  </a:lnTo>
                  <a:lnTo>
                    <a:pt x="5494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158" name="object 160"/>
          <p:cNvPicPr/>
          <p:nvPr/>
        </p:nvPicPr>
        <p:blipFill>
          <a:blip r:embed="rId59" cstate="print"/>
          <a:stretch>
            <a:fillRect/>
          </a:stretch>
        </p:blipFill>
        <p:spPr>
          <a:xfrm>
            <a:off x="16630336" y="4078605"/>
            <a:ext cx="354369" cy="191001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334946" y="430840"/>
            <a:ext cx="11076940" cy="10878185"/>
            <a:chOff x="4334946" y="430840"/>
            <a:chExt cx="11076940" cy="10878185"/>
          </a:xfrm>
        </p:grpSpPr>
        <p:sp>
          <p:nvSpPr>
            <p:cNvPr id="3" name="object 3"/>
            <p:cNvSpPr/>
            <p:nvPr/>
          </p:nvSpPr>
          <p:spPr>
            <a:xfrm>
              <a:off x="4732844" y="430840"/>
              <a:ext cx="10679430" cy="10878185"/>
            </a:xfrm>
            <a:custGeom>
              <a:avLst/>
              <a:gdLst/>
              <a:ahLst/>
              <a:cxnLst/>
              <a:rect l="l" t="t" r="r" b="b"/>
              <a:pathLst>
                <a:path w="10679430" h="10878185">
                  <a:moveTo>
                    <a:pt x="8331034" y="0"/>
                  </a:moveTo>
                  <a:lnTo>
                    <a:pt x="1918842" y="0"/>
                  </a:lnTo>
                  <a:lnTo>
                    <a:pt x="1925321" y="2174958"/>
                  </a:lnTo>
                  <a:lnTo>
                    <a:pt x="1924599" y="3034698"/>
                  </a:lnTo>
                  <a:lnTo>
                    <a:pt x="1921734" y="3679617"/>
                  </a:lnTo>
                  <a:lnTo>
                    <a:pt x="1917644" y="4182784"/>
                  </a:lnTo>
                  <a:lnTo>
                    <a:pt x="1912551" y="4612283"/>
                  </a:lnTo>
                  <a:lnTo>
                    <a:pt x="1906930" y="4971510"/>
                  </a:lnTo>
                  <a:lnTo>
                    <a:pt x="1900045" y="5321745"/>
                  </a:lnTo>
                  <a:lnTo>
                    <a:pt x="1893267" y="5606218"/>
                  </a:lnTo>
                  <a:lnTo>
                    <a:pt x="1885482" y="5883528"/>
                  </a:lnTo>
                  <a:lnTo>
                    <a:pt x="1878488" y="6099937"/>
                  </a:lnTo>
                  <a:lnTo>
                    <a:pt x="1870782" y="6311280"/>
                  </a:lnTo>
                  <a:lnTo>
                    <a:pt x="1862332" y="6517344"/>
                  </a:lnTo>
                  <a:lnTo>
                    <a:pt x="1853110" y="6717913"/>
                  </a:lnTo>
                  <a:lnTo>
                    <a:pt x="1843085" y="6912774"/>
                  </a:lnTo>
                  <a:lnTo>
                    <a:pt x="1835021" y="7055045"/>
                  </a:lnTo>
                  <a:lnTo>
                    <a:pt x="1826475" y="7193895"/>
                  </a:lnTo>
                  <a:lnTo>
                    <a:pt x="1817436" y="7329234"/>
                  </a:lnTo>
                  <a:lnTo>
                    <a:pt x="1807889" y="7460970"/>
                  </a:lnTo>
                  <a:lnTo>
                    <a:pt x="1797823" y="7589014"/>
                  </a:lnTo>
                  <a:lnTo>
                    <a:pt x="1787225" y="7713276"/>
                  </a:lnTo>
                  <a:lnTo>
                    <a:pt x="1776083" y="7833666"/>
                  </a:lnTo>
                  <a:lnTo>
                    <a:pt x="1768345" y="7911729"/>
                  </a:lnTo>
                  <a:lnTo>
                    <a:pt x="1760356" y="7988005"/>
                  </a:lnTo>
                  <a:lnTo>
                    <a:pt x="1752111" y="8062465"/>
                  </a:lnTo>
                  <a:lnTo>
                    <a:pt x="1743608" y="8135084"/>
                  </a:lnTo>
                  <a:lnTo>
                    <a:pt x="1734842" y="8205835"/>
                  </a:lnTo>
                  <a:lnTo>
                    <a:pt x="1725809" y="8274691"/>
                  </a:lnTo>
                  <a:lnTo>
                    <a:pt x="1716505" y="8341625"/>
                  </a:lnTo>
                  <a:lnTo>
                    <a:pt x="1706928" y="8406610"/>
                  </a:lnTo>
                  <a:lnTo>
                    <a:pt x="1697072" y="8469620"/>
                  </a:lnTo>
                  <a:lnTo>
                    <a:pt x="1686935" y="8530628"/>
                  </a:lnTo>
                  <a:lnTo>
                    <a:pt x="1676513" y="8589608"/>
                  </a:lnTo>
                  <a:lnTo>
                    <a:pt x="1665801" y="8646532"/>
                  </a:lnTo>
                  <a:lnTo>
                    <a:pt x="1654796" y="8701373"/>
                  </a:lnTo>
                  <a:lnTo>
                    <a:pt x="1643495" y="8754106"/>
                  </a:lnTo>
                  <a:lnTo>
                    <a:pt x="1631893" y="8804703"/>
                  </a:lnTo>
                  <a:lnTo>
                    <a:pt x="1619987" y="8853137"/>
                  </a:lnTo>
                  <a:lnTo>
                    <a:pt x="1607772" y="8899382"/>
                  </a:lnTo>
                  <a:lnTo>
                    <a:pt x="1595247" y="8943412"/>
                  </a:lnTo>
                  <a:lnTo>
                    <a:pt x="1582405" y="8985198"/>
                  </a:lnTo>
                  <a:lnTo>
                    <a:pt x="1569244" y="9024715"/>
                  </a:lnTo>
                  <a:lnTo>
                    <a:pt x="1555760" y="9061936"/>
                  </a:lnTo>
                  <a:lnTo>
                    <a:pt x="1534921" y="9113403"/>
                  </a:lnTo>
                  <a:lnTo>
                    <a:pt x="1513333" y="9159553"/>
                  </a:lnTo>
                  <a:lnTo>
                    <a:pt x="1403782" y="9355003"/>
                  </a:lnTo>
                  <a:lnTo>
                    <a:pt x="1373698" y="9406602"/>
                  </a:lnTo>
                  <a:lnTo>
                    <a:pt x="1343161" y="9457386"/>
                  </a:lnTo>
                  <a:lnTo>
                    <a:pt x="1312193" y="9507361"/>
                  </a:lnTo>
                  <a:lnTo>
                    <a:pt x="1280816" y="9556531"/>
                  </a:lnTo>
                  <a:lnTo>
                    <a:pt x="1249050" y="9604901"/>
                  </a:lnTo>
                  <a:lnTo>
                    <a:pt x="1216919" y="9652477"/>
                  </a:lnTo>
                  <a:lnTo>
                    <a:pt x="1184443" y="9699263"/>
                  </a:lnTo>
                  <a:lnTo>
                    <a:pt x="1151645" y="9745264"/>
                  </a:lnTo>
                  <a:lnTo>
                    <a:pt x="1118547" y="9790486"/>
                  </a:lnTo>
                  <a:lnTo>
                    <a:pt x="1085169" y="9834932"/>
                  </a:lnTo>
                  <a:lnTo>
                    <a:pt x="1051534" y="9878609"/>
                  </a:lnTo>
                  <a:lnTo>
                    <a:pt x="1017664" y="9921520"/>
                  </a:lnTo>
                  <a:lnTo>
                    <a:pt x="983580" y="9963672"/>
                  </a:lnTo>
                  <a:lnTo>
                    <a:pt x="949304" y="10005068"/>
                  </a:lnTo>
                  <a:lnTo>
                    <a:pt x="914858" y="10045715"/>
                  </a:lnTo>
                  <a:lnTo>
                    <a:pt x="880263" y="10085616"/>
                  </a:lnTo>
                  <a:lnTo>
                    <a:pt x="845542" y="10124777"/>
                  </a:lnTo>
                  <a:lnTo>
                    <a:pt x="810716" y="10163202"/>
                  </a:lnTo>
                  <a:lnTo>
                    <a:pt x="775807" y="10200898"/>
                  </a:lnTo>
                  <a:lnTo>
                    <a:pt x="740836" y="10237868"/>
                  </a:lnTo>
                  <a:lnTo>
                    <a:pt x="705826" y="10274118"/>
                  </a:lnTo>
                  <a:lnTo>
                    <a:pt x="670798" y="10309652"/>
                  </a:lnTo>
                  <a:lnTo>
                    <a:pt x="635774" y="10344476"/>
                  </a:lnTo>
                  <a:lnTo>
                    <a:pt x="600776" y="10378594"/>
                  </a:lnTo>
                  <a:lnTo>
                    <a:pt x="565825" y="10412011"/>
                  </a:lnTo>
                  <a:lnTo>
                    <a:pt x="530943" y="10444733"/>
                  </a:lnTo>
                  <a:lnTo>
                    <a:pt x="496152" y="10476765"/>
                  </a:lnTo>
                  <a:lnTo>
                    <a:pt x="461474" y="10508110"/>
                  </a:lnTo>
                  <a:lnTo>
                    <a:pt x="426930" y="10538775"/>
                  </a:lnTo>
                  <a:lnTo>
                    <a:pt x="392543" y="10568764"/>
                  </a:lnTo>
                  <a:lnTo>
                    <a:pt x="358333" y="10598082"/>
                  </a:lnTo>
                  <a:lnTo>
                    <a:pt x="324324" y="10626734"/>
                  </a:lnTo>
                  <a:lnTo>
                    <a:pt x="290535" y="10654726"/>
                  </a:lnTo>
                  <a:lnTo>
                    <a:pt x="256990" y="10682061"/>
                  </a:lnTo>
                  <a:lnTo>
                    <a:pt x="223711" y="10708745"/>
                  </a:lnTo>
                  <a:lnTo>
                    <a:pt x="190717" y="10734783"/>
                  </a:lnTo>
                  <a:lnTo>
                    <a:pt x="158033" y="10760180"/>
                  </a:lnTo>
                  <a:lnTo>
                    <a:pt x="125678" y="10784941"/>
                  </a:lnTo>
                  <a:lnTo>
                    <a:pt x="93676" y="10809070"/>
                  </a:lnTo>
                  <a:lnTo>
                    <a:pt x="62048" y="10832573"/>
                  </a:lnTo>
                  <a:lnTo>
                    <a:pt x="30815" y="10855455"/>
                  </a:lnTo>
                  <a:lnTo>
                    <a:pt x="0" y="10877721"/>
                  </a:lnTo>
                  <a:lnTo>
                    <a:pt x="10678868" y="10877721"/>
                  </a:lnTo>
                  <a:lnTo>
                    <a:pt x="10644203" y="10851562"/>
                  </a:lnTo>
                  <a:lnTo>
                    <a:pt x="10609901" y="10825231"/>
                  </a:lnTo>
                  <a:lnTo>
                    <a:pt x="10575958" y="10798725"/>
                  </a:lnTo>
                  <a:lnTo>
                    <a:pt x="10542374" y="10772043"/>
                  </a:lnTo>
                  <a:lnTo>
                    <a:pt x="10509146" y="10745183"/>
                  </a:lnTo>
                  <a:lnTo>
                    <a:pt x="10476272" y="10718144"/>
                  </a:lnTo>
                  <a:lnTo>
                    <a:pt x="10443750" y="10690923"/>
                  </a:lnTo>
                  <a:lnTo>
                    <a:pt x="10411579" y="10663519"/>
                  </a:lnTo>
                  <a:lnTo>
                    <a:pt x="10379756" y="10635930"/>
                  </a:lnTo>
                  <a:lnTo>
                    <a:pt x="10348279" y="10608156"/>
                  </a:lnTo>
                  <a:lnTo>
                    <a:pt x="10317146" y="10580193"/>
                  </a:lnTo>
                  <a:lnTo>
                    <a:pt x="10286355" y="10552041"/>
                  </a:lnTo>
                  <a:lnTo>
                    <a:pt x="10255905" y="10523697"/>
                  </a:lnTo>
                  <a:lnTo>
                    <a:pt x="10225792" y="10495160"/>
                  </a:lnTo>
                  <a:lnTo>
                    <a:pt x="10196016" y="10466429"/>
                  </a:lnTo>
                  <a:lnTo>
                    <a:pt x="10166575" y="10437501"/>
                  </a:lnTo>
                  <a:lnTo>
                    <a:pt x="10137465" y="10408375"/>
                  </a:lnTo>
                  <a:lnTo>
                    <a:pt x="10108686" y="10379049"/>
                  </a:lnTo>
                  <a:lnTo>
                    <a:pt x="10080235" y="10349522"/>
                  </a:lnTo>
                  <a:lnTo>
                    <a:pt x="10052110" y="10319792"/>
                  </a:lnTo>
                  <a:lnTo>
                    <a:pt x="10024309" y="10289856"/>
                  </a:lnTo>
                  <a:lnTo>
                    <a:pt x="9996831" y="10259715"/>
                  </a:lnTo>
                  <a:lnTo>
                    <a:pt x="9969673" y="10229365"/>
                  </a:lnTo>
                  <a:lnTo>
                    <a:pt x="9942833" y="10198806"/>
                  </a:lnTo>
                  <a:lnTo>
                    <a:pt x="9916309" y="10168035"/>
                  </a:lnTo>
                  <a:lnTo>
                    <a:pt x="9890100" y="10137051"/>
                  </a:lnTo>
                  <a:lnTo>
                    <a:pt x="9864203" y="10105852"/>
                  </a:lnTo>
                  <a:lnTo>
                    <a:pt x="9838616" y="10074436"/>
                  </a:lnTo>
                  <a:lnTo>
                    <a:pt x="9813338" y="10042802"/>
                  </a:lnTo>
                  <a:lnTo>
                    <a:pt x="9788365" y="10010949"/>
                  </a:lnTo>
                  <a:lnTo>
                    <a:pt x="9763697" y="9978873"/>
                  </a:lnTo>
                  <a:lnTo>
                    <a:pt x="9739332" y="9946575"/>
                  </a:lnTo>
                  <a:lnTo>
                    <a:pt x="9715266" y="9914051"/>
                  </a:lnTo>
                  <a:lnTo>
                    <a:pt x="9691499" y="9881301"/>
                  </a:lnTo>
                  <a:lnTo>
                    <a:pt x="9668028" y="9848323"/>
                  </a:lnTo>
                  <a:lnTo>
                    <a:pt x="9644852" y="9815114"/>
                  </a:lnTo>
                  <a:lnTo>
                    <a:pt x="9621967" y="9781674"/>
                  </a:lnTo>
                  <a:lnTo>
                    <a:pt x="9599373" y="9748001"/>
                  </a:lnTo>
                  <a:lnTo>
                    <a:pt x="9577068" y="9714092"/>
                  </a:lnTo>
                  <a:lnTo>
                    <a:pt x="9555048" y="9679947"/>
                  </a:lnTo>
                  <a:lnTo>
                    <a:pt x="9533313" y="9645564"/>
                  </a:lnTo>
                  <a:lnTo>
                    <a:pt x="9511861" y="9610940"/>
                  </a:lnTo>
                  <a:lnTo>
                    <a:pt x="9490688" y="9576075"/>
                  </a:lnTo>
                  <a:lnTo>
                    <a:pt x="9469794" y="9540966"/>
                  </a:lnTo>
                  <a:lnTo>
                    <a:pt x="9449177" y="9505613"/>
                  </a:lnTo>
                  <a:lnTo>
                    <a:pt x="9428833" y="9470012"/>
                  </a:lnTo>
                  <a:lnTo>
                    <a:pt x="9408762" y="9434163"/>
                  </a:lnTo>
                  <a:lnTo>
                    <a:pt x="9388961" y="9398064"/>
                  </a:lnTo>
                  <a:lnTo>
                    <a:pt x="9369429" y="9361713"/>
                  </a:lnTo>
                  <a:lnTo>
                    <a:pt x="9350163" y="9325109"/>
                  </a:lnTo>
                  <a:lnTo>
                    <a:pt x="9331161" y="9288249"/>
                  </a:lnTo>
                  <a:lnTo>
                    <a:pt x="9312422" y="9251132"/>
                  </a:lnTo>
                  <a:lnTo>
                    <a:pt x="9293943" y="9213758"/>
                  </a:lnTo>
                  <a:lnTo>
                    <a:pt x="9275722" y="9176122"/>
                  </a:lnTo>
                  <a:lnTo>
                    <a:pt x="9257758" y="9138225"/>
                  </a:lnTo>
                  <a:lnTo>
                    <a:pt x="9240048" y="9100065"/>
                  </a:lnTo>
                  <a:lnTo>
                    <a:pt x="9222591" y="9061639"/>
                  </a:lnTo>
                  <a:lnTo>
                    <a:pt x="9205383" y="9022946"/>
                  </a:lnTo>
                  <a:lnTo>
                    <a:pt x="9188425" y="8983984"/>
                  </a:lnTo>
                  <a:lnTo>
                    <a:pt x="9171712" y="8944753"/>
                  </a:lnTo>
                  <a:lnTo>
                    <a:pt x="9155244" y="8905249"/>
                  </a:lnTo>
                  <a:lnTo>
                    <a:pt x="9139019" y="8865472"/>
                  </a:lnTo>
                  <a:lnTo>
                    <a:pt x="9123033" y="8825419"/>
                  </a:lnTo>
                  <a:lnTo>
                    <a:pt x="9107286" y="8785089"/>
                  </a:lnTo>
                  <a:lnTo>
                    <a:pt x="9091776" y="8744481"/>
                  </a:lnTo>
                  <a:lnTo>
                    <a:pt x="9076500" y="8703592"/>
                  </a:lnTo>
                  <a:lnTo>
                    <a:pt x="9061456" y="8662422"/>
                  </a:lnTo>
                  <a:lnTo>
                    <a:pt x="9046643" y="8620967"/>
                  </a:lnTo>
                  <a:lnTo>
                    <a:pt x="9032058" y="8579227"/>
                  </a:lnTo>
                  <a:lnTo>
                    <a:pt x="9017700" y="8537200"/>
                  </a:lnTo>
                  <a:lnTo>
                    <a:pt x="9003566" y="8494885"/>
                  </a:lnTo>
                  <a:lnTo>
                    <a:pt x="8989654" y="8452279"/>
                  </a:lnTo>
                  <a:lnTo>
                    <a:pt x="8975963" y="8409380"/>
                  </a:lnTo>
                  <a:lnTo>
                    <a:pt x="8962490" y="8366188"/>
                  </a:lnTo>
                  <a:lnTo>
                    <a:pt x="8949234" y="8322701"/>
                  </a:lnTo>
                  <a:lnTo>
                    <a:pt x="8936192" y="8278916"/>
                  </a:lnTo>
                  <a:lnTo>
                    <a:pt x="8923363" y="8234833"/>
                  </a:lnTo>
                  <a:lnTo>
                    <a:pt x="8910744" y="8190448"/>
                  </a:lnTo>
                  <a:lnTo>
                    <a:pt x="8898333" y="8145762"/>
                  </a:lnTo>
                  <a:lnTo>
                    <a:pt x="8886129" y="8100772"/>
                  </a:lnTo>
                  <a:lnTo>
                    <a:pt x="8874130" y="8055476"/>
                  </a:lnTo>
                  <a:lnTo>
                    <a:pt x="8862333" y="8009874"/>
                  </a:lnTo>
                  <a:lnTo>
                    <a:pt x="8850736" y="7963962"/>
                  </a:lnTo>
                  <a:lnTo>
                    <a:pt x="8839338" y="7917739"/>
                  </a:lnTo>
                  <a:lnTo>
                    <a:pt x="8828136" y="7871205"/>
                  </a:lnTo>
                  <a:lnTo>
                    <a:pt x="8817129" y="7824356"/>
                  </a:lnTo>
                  <a:lnTo>
                    <a:pt x="8806314" y="7777192"/>
                  </a:lnTo>
                  <a:lnTo>
                    <a:pt x="8795689" y="7729710"/>
                  </a:lnTo>
                  <a:lnTo>
                    <a:pt x="8785254" y="7681910"/>
                  </a:lnTo>
                  <a:lnTo>
                    <a:pt x="8775004" y="7633789"/>
                  </a:lnTo>
                  <a:lnTo>
                    <a:pt x="8764939" y="7585345"/>
                  </a:lnTo>
                  <a:lnTo>
                    <a:pt x="8755057" y="7536577"/>
                  </a:lnTo>
                  <a:lnTo>
                    <a:pt x="8745355" y="7487484"/>
                  </a:lnTo>
                  <a:lnTo>
                    <a:pt x="8735832" y="7438063"/>
                  </a:lnTo>
                  <a:lnTo>
                    <a:pt x="8726485" y="7388314"/>
                  </a:lnTo>
                  <a:lnTo>
                    <a:pt x="8717312" y="7338233"/>
                  </a:lnTo>
                  <a:lnTo>
                    <a:pt x="8708313" y="7287820"/>
                  </a:lnTo>
                  <a:lnTo>
                    <a:pt x="8699483" y="7237073"/>
                  </a:lnTo>
                  <a:lnTo>
                    <a:pt x="8690822" y="7185990"/>
                  </a:lnTo>
                  <a:lnTo>
                    <a:pt x="8682328" y="7134570"/>
                  </a:lnTo>
                  <a:lnTo>
                    <a:pt x="8673998" y="7082811"/>
                  </a:lnTo>
                  <a:lnTo>
                    <a:pt x="8665831" y="7030711"/>
                  </a:lnTo>
                  <a:lnTo>
                    <a:pt x="8649976" y="6925481"/>
                  </a:lnTo>
                  <a:lnTo>
                    <a:pt x="8634747" y="6818868"/>
                  </a:lnTo>
                  <a:lnTo>
                    <a:pt x="8620129" y="6710858"/>
                  </a:lnTo>
                  <a:lnTo>
                    <a:pt x="8606104" y="6601438"/>
                  </a:lnTo>
                  <a:lnTo>
                    <a:pt x="8592658" y="6490594"/>
                  </a:lnTo>
                  <a:lnTo>
                    <a:pt x="8579774" y="6378312"/>
                  </a:lnTo>
                  <a:lnTo>
                    <a:pt x="8567437" y="6264581"/>
                  </a:lnTo>
                  <a:lnTo>
                    <a:pt x="8555630" y="6149385"/>
                  </a:lnTo>
                  <a:lnTo>
                    <a:pt x="8544337" y="6032711"/>
                  </a:lnTo>
                  <a:lnTo>
                    <a:pt x="8533542" y="5914547"/>
                  </a:lnTo>
                  <a:lnTo>
                    <a:pt x="8523230" y="5794879"/>
                  </a:lnTo>
                  <a:lnTo>
                    <a:pt x="8513384" y="5673692"/>
                  </a:lnTo>
                  <a:lnTo>
                    <a:pt x="8503989" y="5550975"/>
                  </a:lnTo>
                  <a:lnTo>
                    <a:pt x="8495028" y="5426712"/>
                  </a:lnTo>
                  <a:lnTo>
                    <a:pt x="8486486" y="5300892"/>
                  </a:lnTo>
                  <a:lnTo>
                    <a:pt x="8478347" y="5173500"/>
                  </a:lnTo>
                  <a:lnTo>
                    <a:pt x="8470594" y="5044523"/>
                  </a:lnTo>
                  <a:lnTo>
                    <a:pt x="8463211" y="4913948"/>
                  </a:lnTo>
                  <a:lnTo>
                    <a:pt x="8456183" y="4781760"/>
                  </a:lnTo>
                  <a:lnTo>
                    <a:pt x="8446271" y="4580428"/>
                  </a:lnTo>
                  <a:lnTo>
                    <a:pt x="8437068" y="4375394"/>
                  </a:lnTo>
                  <a:lnTo>
                    <a:pt x="8428518" y="4166611"/>
                  </a:lnTo>
                  <a:lnTo>
                    <a:pt x="8420569" y="3954036"/>
                  </a:lnTo>
                  <a:lnTo>
                    <a:pt x="8413166" y="3737623"/>
                  </a:lnTo>
                  <a:lnTo>
                    <a:pt x="8404053" y="3443023"/>
                  </a:lnTo>
                  <a:lnTo>
                    <a:pt x="8395687" y="3141411"/>
                  </a:lnTo>
                  <a:lnTo>
                    <a:pt x="8386086" y="2754373"/>
                  </a:lnTo>
                  <a:lnTo>
                    <a:pt x="8375493" y="2274948"/>
                  </a:lnTo>
                  <a:lnTo>
                    <a:pt x="8331034" y="0"/>
                  </a:lnTo>
                  <a:close/>
                </a:path>
              </a:pathLst>
            </a:custGeom>
            <a:solidFill>
              <a:srgbClr val="FFCE9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4946" y="4638602"/>
              <a:ext cx="3477674" cy="3477674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933258" y="1170770"/>
              <a:ext cx="2785758" cy="2806438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1035970" y="6993904"/>
            <a:ext cx="2942590" cy="3947795"/>
            <a:chOff x="1035970" y="6993904"/>
            <a:chExt cx="2942590" cy="3947795"/>
          </a:xfrm>
        </p:grpSpPr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35970" y="6993904"/>
              <a:ext cx="2942316" cy="3947523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204150" y="7058901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0" y="2667"/>
                  </a:lnTo>
                  <a:lnTo>
                    <a:pt x="7320" y="9840"/>
                  </a:lnTo>
                  <a:lnTo>
                    <a:pt x="2081" y="20440"/>
                  </a:lnTo>
                  <a:lnTo>
                    <a:pt x="0" y="33391"/>
                  </a:lnTo>
                  <a:lnTo>
                    <a:pt x="6020" y="3610926"/>
                  </a:lnTo>
                  <a:lnTo>
                    <a:pt x="110585" y="3609853"/>
                  </a:lnTo>
                  <a:lnTo>
                    <a:pt x="163505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0" y="3622658"/>
                  </a:lnTo>
                  <a:lnTo>
                    <a:pt x="344214" y="3625440"/>
                  </a:lnTo>
                  <a:lnTo>
                    <a:pt x="382290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1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6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2" y="3603921"/>
                  </a:lnTo>
                  <a:lnTo>
                    <a:pt x="1105988" y="3605739"/>
                  </a:lnTo>
                  <a:lnTo>
                    <a:pt x="1166669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6" y="3584232"/>
                  </a:lnTo>
                  <a:lnTo>
                    <a:pt x="1412988" y="3564976"/>
                  </a:lnTo>
                  <a:lnTo>
                    <a:pt x="1458340" y="3549348"/>
                  </a:lnTo>
                  <a:lnTo>
                    <a:pt x="1503766" y="3539582"/>
                  </a:lnTo>
                  <a:lnTo>
                    <a:pt x="1550134" y="3537909"/>
                  </a:lnTo>
                  <a:lnTo>
                    <a:pt x="1598307" y="3546562"/>
                  </a:lnTo>
                  <a:lnTo>
                    <a:pt x="1636851" y="3557134"/>
                  </a:lnTo>
                  <a:lnTo>
                    <a:pt x="1678336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7" y="3550323"/>
                  </a:lnTo>
                  <a:lnTo>
                    <a:pt x="1826599" y="3520001"/>
                  </a:lnTo>
                  <a:lnTo>
                    <a:pt x="1849671" y="3509254"/>
                  </a:lnTo>
                  <a:lnTo>
                    <a:pt x="1873651" y="3506066"/>
                  </a:lnTo>
                  <a:lnTo>
                    <a:pt x="1897680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1" y="3529836"/>
                  </a:lnTo>
                  <a:lnTo>
                    <a:pt x="2223258" y="3522814"/>
                  </a:lnTo>
                  <a:lnTo>
                    <a:pt x="2239698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5" y="3580107"/>
                  </a:lnTo>
                  <a:lnTo>
                    <a:pt x="2386668" y="3582320"/>
                  </a:lnTo>
                  <a:lnTo>
                    <a:pt x="2406944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51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8" y="58311"/>
                  </a:lnTo>
                  <a:lnTo>
                    <a:pt x="1013035" y="94874"/>
                  </a:lnTo>
                  <a:lnTo>
                    <a:pt x="926180" y="122299"/>
                  </a:lnTo>
                  <a:lnTo>
                    <a:pt x="839325" y="113169"/>
                  </a:lnTo>
                  <a:lnTo>
                    <a:pt x="821507" y="119260"/>
                  </a:lnTo>
                  <a:lnTo>
                    <a:pt x="776963" y="125350"/>
                  </a:lnTo>
                  <a:lnTo>
                    <a:pt x="719056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1469646" y="9358308"/>
            <a:ext cx="203581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dirty="0">
                <a:solidFill>
                  <a:srgbClr val="522E48"/>
                </a:solidFill>
                <a:latin typeface="Montserrat"/>
                <a:cs typeface="Montserrat"/>
              </a:rPr>
              <a:t>Расширяющийся</a:t>
            </a:r>
            <a:r>
              <a:rPr sz="1150" b="1" spc="-6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рюкзак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20" dirty="0">
                <a:solidFill>
                  <a:srgbClr val="522E48"/>
                </a:solidFill>
                <a:latin typeface="Montserrat"/>
                <a:cs typeface="Montserrat"/>
              </a:rPr>
              <a:t>SLIM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502756" y="9910208"/>
            <a:ext cx="2207260" cy="523240"/>
            <a:chOff x="1502756" y="9910208"/>
            <a:chExt cx="2207260" cy="52324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02756" y="9910208"/>
              <a:ext cx="235311" cy="6860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810385" y="9925323"/>
              <a:ext cx="1899920" cy="508000"/>
            </a:xfrm>
            <a:custGeom>
              <a:avLst/>
              <a:gdLst/>
              <a:ahLst/>
              <a:cxnLst/>
              <a:rect l="l" t="t" r="r" b="b"/>
              <a:pathLst>
                <a:path w="1899920" h="508000">
                  <a:moveTo>
                    <a:pt x="44716" y="1244"/>
                  </a:moveTo>
                  <a:lnTo>
                    <a:pt x="0" y="1244"/>
                  </a:lnTo>
                  <a:lnTo>
                    <a:pt x="0" y="52247"/>
                  </a:lnTo>
                  <a:lnTo>
                    <a:pt x="11887" y="52247"/>
                  </a:lnTo>
                  <a:lnTo>
                    <a:pt x="11887" y="10756"/>
                  </a:lnTo>
                  <a:lnTo>
                    <a:pt x="32842" y="10756"/>
                  </a:lnTo>
                  <a:lnTo>
                    <a:pt x="32842" y="52247"/>
                  </a:lnTo>
                  <a:lnTo>
                    <a:pt x="44716" y="52247"/>
                  </a:lnTo>
                  <a:lnTo>
                    <a:pt x="44716" y="1244"/>
                  </a:lnTo>
                  <a:close/>
                </a:path>
                <a:path w="1899920" h="508000">
                  <a:moveTo>
                    <a:pt x="109334" y="26809"/>
                  </a:moveTo>
                  <a:lnTo>
                    <a:pt x="107251" y="15430"/>
                  </a:lnTo>
                  <a:lnTo>
                    <a:pt x="103505" y="9791"/>
                  </a:lnTo>
                  <a:lnTo>
                    <a:pt x="101663" y="7010"/>
                  </a:lnTo>
                  <a:lnTo>
                    <a:pt x="97167" y="4114"/>
                  </a:lnTo>
                  <a:lnTo>
                    <a:pt x="97167" y="16560"/>
                  </a:lnTo>
                  <a:lnTo>
                    <a:pt x="97167" y="37007"/>
                  </a:lnTo>
                  <a:lnTo>
                    <a:pt x="92227" y="43700"/>
                  </a:lnTo>
                  <a:lnTo>
                    <a:pt x="75768" y="43700"/>
                  </a:lnTo>
                  <a:lnTo>
                    <a:pt x="70827" y="37007"/>
                  </a:lnTo>
                  <a:lnTo>
                    <a:pt x="70827" y="16560"/>
                  </a:lnTo>
                  <a:lnTo>
                    <a:pt x="75768" y="9791"/>
                  </a:lnTo>
                  <a:lnTo>
                    <a:pt x="92227" y="9791"/>
                  </a:lnTo>
                  <a:lnTo>
                    <a:pt x="97167" y="16560"/>
                  </a:lnTo>
                  <a:lnTo>
                    <a:pt x="97167" y="4114"/>
                  </a:lnTo>
                  <a:lnTo>
                    <a:pt x="93573" y="1790"/>
                  </a:lnTo>
                  <a:lnTo>
                    <a:pt x="83997" y="0"/>
                  </a:lnTo>
                  <a:lnTo>
                    <a:pt x="74434" y="1790"/>
                  </a:lnTo>
                  <a:lnTo>
                    <a:pt x="66344" y="7010"/>
                  </a:lnTo>
                  <a:lnTo>
                    <a:pt x="60744" y="15430"/>
                  </a:lnTo>
                  <a:lnTo>
                    <a:pt x="58661" y="26809"/>
                  </a:lnTo>
                  <a:lnTo>
                    <a:pt x="60744" y="38112"/>
                  </a:lnTo>
                  <a:lnTo>
                    <a:pt x="66344" y="46494"/>
                  </a:lnTo>
                  <a:lnTo>
                    <a:pt x="74434" y="51701"/>
                  </a:lnTo>
                  <a:lnTo>
                    <a:pt x="83997" y="53505"/>
                  </a:lnTo>
                  <a:lnTo>
                    <a:pt x="93573" y="51701"/>
                  </a:lnTo>
                  <a:lnTo>
                    <a:pt x="101663" y="46494"/>
                  </a:lnTo>
                  <a:lnTo>
                    <a:pt x="103530" y="43700"/>
                  </a:lnTo>
                  <a:lnTo>
                    <a:pt x="107251" y="38112"/>
                  </a:lnTo>
                  <a:lnTo>
                    <a:pt x="109334" y="26809"/>
                  </a:lnTo>
                  <a:close/>
                </a:path>
                <a:path w="1899920" h="508000">
                  <a:moveTo>
                    <a:pt x="167284" y="1257"/>
                  </a:moveTo>
                  <a:lnTo>
                    <a:pt x="131241" y="1257"/>
                  </a:lnTo>
                  <a:lnTo>
                    <a:pt x="129463" y="17081"/>
                  </a:lnTo>
                  <a:lnTo>
                    <a:pt x="126784" y="39344"/>
                  </a:lnTo>
                  <a:lnTo>
                    <a:pt x="124625" y="41998"/>
                  </a:lnTo>
                  <a:lnTo>
                    <a:pt x="120561" y="41998"/>
                  </a:lnTo>
                  <a:lnTo>
                    <a:pt x="119100" y="41579"/>
                  </a:lnTo>
                  <a:lnTo>
                    <a:pt x="117005" y="52514"/>
                  </a:lnTo>
                  <a:lnTo>
                    <a:pt x="118668" y="53149"/>
                  </a:lnTo>
                  <a:lnTo>
                    <a:pt x="120281" y="53505"/>
                  </a:lnTo>
                  <a:lnTo>
                    <a:pt x="130949" y="53505"/>
                  </a:lnTo>
                  <a:lnTo>
                    <a:pt x="136042" y="47498"/>
                  </a:lnTo>
                  <a:lnTo>
                    <a:pt x="137604" y="36144"/>
                  </a:lnTo>
                  <a:lnTo>
                    <a:pt x="140665" y="10756"/>
                  </a:lnTo>
                  <a:lnTo>
                    <a:pt x="155409" y="10756"/>
                  </a:lnTo>
                  <a:lnTo>
                    <a:pt x="155409" y="52260"/>
                  </a:lnTo>
                  <a:lnTo>
                    <a:pt x="167284" y="52260"/>
                  </a:lnTo>
                  <a:lnTo>
                    <a:pt x="167284" y="1257"/>
                  </a:lnTo>
                  <a:close/>
                </a:path>
                <a:path w="1899920" h="508000">
                  <a:moveTo>
                    <a:pt x="229222" y="1244"/>
                  </a:moveTo>
                  <a:lnTo>
                    <a:pt x="218389" y="1244"/>
                  </a:lnTo>
                  <a:lnTo>
                    <a:pt x="202361" y="26454"/>
                  </a:lnTo>
                  <a:lnTo>
                    <a:pt x="200660" y="29540"/>
                  </a:lnTo>
                  <a:lnTo>
                    <a:pt x="197853" y="34150"/>
                  </a:lnTo>
                  <a:lnTo>
                    <a:pt x="196126" y="37261"/>
                  </a:lnTo>
                  <a:lnTo>
                    <a:pt x="195757" y="37261"/>
                  </a:lnTo>
                  <a:lnTo>
                    <a:pt x="196176" y="30899"/>
                  </a:lnTo>
                  <a:lnTo>
                    <a:pt x="196799" y="24130"/>
                  </a:lnTo>
                  <a:lnTo>
                    <a:pt x="196799" y="1244"/>
                  </a:lnTo>
                  <a:lnTo>
                    <a:pt x="185331" y="1244"/>
                  </a:lnTo>
                  <a:lnTo>
                    <a:pt x="185331" y="52247"/>
                  </a:lnTo>
                  <a:lnTo>
                    <a:pt x="196164" y="52247"/>
                  </a:lnTo>
                  <a:lnTo>
                    <a:pt x="212229" y="26962"/>
                  </a:lnTo>
                  <a:lnTo>
                    <a:pt x="218440" y="16167"/>
                  </a:lnTo>
                  <a:lnTo>
                    <a:pt x="218846" y="16167"/>
                  </a:lnTo>
                  <a:lnTo>
                    <a:pt x="218376" y="22631"/>
                  </a:lnTo>
                  <a:lnTo>
                    <a:pt x="217766" y="29375"/>
                  </a:lnTo>
                  <a:lnTo>
                    <a:pt x="217766" y="52247"/>
                  </a:lnTo>
                  <a:lnTo>
                    <a:pt x="229222" y="52247"/>
                  </a:lnTo>
                  <a:lnTo>
                    <a:pt x="229222" y="1244"/>
                  </a:lnTo>
                  <a:close/>
                </a:path>
                <a:path w="1899920" h="508000">
                  <a:moveTo>
                    <a:pt x="292201" y="26809"/>
                  </a:moveTo>
                  <a:lnTo>
                    <a:pt x="264414" y="0"/>
                  </a:lnTo>
                  <a:lnTo>
                    <a:pt x="255943" y="0"/>
                  </a:lnTo>
                  <a:lnTo>
                    <a:pt x="249097" y="2959"/>
                  </a:lnTo>
                  <a:lnTo>
                    <a:pt x="244817" y="6819"/>
                  </a:lnTo>
                  <a:lnTo>
                    <a:pt x="250075" y="13843"/>
                  </a:lnTo>
                  <a:lnTo>
                    <a:pt x="253695" y="10972"/>
                  </a:lnTo>
                  <a:lnTo>
                    <a:pt x="258000" y="9220"/>
                  </a:lnTo>
                  <a:lnTo>
                    <a:pt x="274205" y="9220"/>
                  </a:lnTo>
                  <a:lnTo>
                    <a:pt x="281025" y="14592"/>
                  </a:lnTo>
                  <a:lnTo>
                    <a:pt x="281025" y="21767"/>
                  </a:lnTo>
                  <a:lnTo>
                    <a:pt x="257327" y="21767"/>
                  </a:lnTo>
                  <a:lnTo>
                    <a:pt x="257327" y="30251"/>
                  </a:lnTo>
                  <a:lnTo>
                    <a:pt x="281025" y="30251"/>
                  </a:lnTo>
                  <a:lnTo>
                    <a:pt x="281025" y="38900"/>
                  </a:lnTo>
                  <a:lnTo>
                    <a:pt x="273989" y="44196"/>
                  </a:lnTo>
                  <a:lnTo>
                    <a:pt x="257416" y="44196"/>
                  </a:lnTo>
                  <a:lnTo>
                    <a:pt x="252069" y="42303"/>
                  </a:lnTo>
                  <a:lnTo>
                    <a:pt x="248577" y="39243"/>
                  </a:lnTo>
                  <a:lnTo>
                    <a:pt x="243941" y="46405"/>
                  </a:lnTo>
                  <a:lnTo>
                    <a:pt x="249199" y="51257"/>
                  </a:lnTo>
                  <a:lnTo>
                    <a:pt x="256781" y="53505"/>
                  </a:lnTo>
                  <a:lnTo>
                    <a:pt x="264248" y="53505"/>
                  </a:lnTo>
                  <a:lnTo>
                    <a:pt x="275374" y="51828"/>
                  </a:lnTo>
                  <a:lnTo>
                    <a:pt x="284238" y="46837"/>
                  </a:lnTo>
                  <a:lnTo>
                    <a:pt x="286080" y="44196"/>
                  </a:lnTo>
                  <a:lnTo>
                    <a:pt x="290093" y="38493"/>
                  </a:lnTo>
                  <a:lnTo>
                    <a:pt x="291579" y="30251"/>
                  </a:lnTo>
                  <a:lnTo>
                    <a:pt x="292201" y="26809"/>
                  </a:lnTo>
                  <a:close/>
                </a:path>
                <a:path w="1899920" h="508000">
                  <a:moveTo>
                    <a:pt x="355523" y="45758"/>
                  </a:moveTo>
                  <a:lnTo>
                    <a:pt x="350558" y="38087"/>
                  </a:lnTo>
                  <a:lnTo>
                    <a:pt x="346671" y="41122"/>
                  </a:lnTo>
                  <a:lnTo>
                    <a:pt x="341922" y="43700"/>
                  </a:lnTo>
                  <a:lnTo>
                    <a:pt x="326301" y="43700"/>
                  </a:lnTo>
                  <a:lnTo>
                    <a:pt x="319443" y="37007"/>
                  </a:lnTo>
                  <a:lnTo>
                    <a:pt x="319443" y="16560"/>
                  </a:lnTo>
                  <a:lnTo>
                    <a:pt x="326402" y="9791"/>
                  </a:lnTo>
                  <a:lnTo>
                    <a:pt x="341045" y="9791"/>
                  </a:lnTo>
                  <a:lnTo>
                    <a:pt x="344995" y="11518"/>
                  </a:lnTo>
                  <a:lnTo>
                    <a:pt x="348970" y="14706"/>
                  </a:lnTo>
                  <a:lnTo>
                    <a:pt x="354596" y="7175"/>
                  </a:lnTo>
                  <a:lnTo>
                    <a:pt x="350393" y="3098"/>
                  </a:lnTo>
                  <a:lnTo>
                    <a:pt x="344030" y="0"/>
                  </a:lnTo>
                  <a:lnTo>
                    <a:pt x="335940" y="0"/>
                  </a:lnTo>
                  <a:lnTo>
                    <a:pt x="324967" y="1790"/>
                  </a:lnTo>
                  <a:lnTo>
                    <a:pt x="315836" y="7010"/>
                  </a:lnTo>
                  <a:lnTo>
                    <a:pt x="309587" y="15430"/>
                  </a:lnTo>
                  <a:lnTo>
                    <a:pt x="307276" y="26809"/>
                  </a:lnTo>
                  <a:lnTo>
                    <a:pt x="309397" y="38112"/>
                  </a:lnTo>
                  <a:lnTo>
                    <a:pt x="315264" y="46494"/>
                  </a:lnTo>
                  <a:lnTo>
                    <a:pt x="324091" y="51701"/>
                  </a:lnTo>
                  <a:lnTo>
                    <a:pt x="335127" y="53505"/>
                  </a:lnTo>
                  <a:lnTo>
                    <a:pt x="342315" y="53505"/>
                  </a:lnTo>
                  <a:lnTo>
                    <a:pt x="349681" y="50863"/>
                  </a:lnTo>
                  <a:lnTo>
                    <a:pt x="355523" y="45758"/>
                  </a:lnTo>
                  <a:close/>
                </a:path>
                <a:path w="1899920" h="508000">
                  <a:moveTo>
                    <a:pt x="417055" y="1244"/>
                  </a:moveTo>
                  <a:lnTo>
                    <a:pt x="367322" y="1244"/>
                  </a:lnTo>
                  <a:lnTo>
                    <a:pt x="367322" y="10756"/>
                  </a:lnTo>
                  <a:lnTo>
                    <a:pt x="386219" y="10756"/>
                  </a:lnTo>
                  <a:lnTo>
                    <a:pt x="386219" y="52247"/>
                  </a:lnTo>
                  <a:lnTo>
                    <a:pt x="398170" y="52247"/>
                  </a:lnTo>
                  <a:lnTo>
                    <a:pt x="398170" y="10756"/>
                  </a:lnTo>
                  <a:lnTo>
                    <a:pt x="417055" y="10756"/>
                  </a:lnTo>
                  <a:lnTo>
                    <a:pt x="417055" y="1244"/>
                  </a:lnTo>
                  <a:close/>
                </a:path>
                <a:path w="1899920" h="508000">
                  <a:moveTo>
                    <a:pt x="478739" y="24218"/>
                  </a:moveTo>
                  <a:lnTo>
                    <a:pt x="478345" y="21767"/>
                  </a:lnTo>
                  <a:lnTo>
                    <a:pt x="477202" y="14478"/>
                  </a:lnTo>
                  <a:lnTo>
                    <a:pt x="474103" y="9220"/>
                  </a:lnTo>
                  <a:lnTo>
                    <a:pt x="472681" y="6807"/>
                  </a:lnTo>
                  <a:lnTo>
                    <a:pt x="468274" y="3797"/>
                  </a:lnTo>
                  <a:lnTo>
                    <a:pt x="468274" y="14338"/>
                  </a:lnTo>
                  <a:lnTo>
                    <a:pt x="468274" y="21767"/>
                  </a:lnTo>
                  <a:lnTo>
                    <a:pt x="440905" y="21767"/>
                  </a:lnTo>
                  <a:lnTo>
                    <a:pt x="440905" y="15290"/>
                  </a:lnTo>
                  <a:lnTo>
                    <a:pt x="447344" y="9220"/>
                  </a:lnTo>
                  <a:lnTo>
                    <a:pt x="463575" y="9220"/>
                  </a:lnTo>
                  <a:lnTo>
                    <a:pt x="468274" y="14338"/>
                  </a:lnTo>
                  <a:lnTo>
                    <a:pt x="468274" y="3797"/>
                  </a:lnTo>
                  <a:lnTo>
                    <a:pt x="465340" y="1790"/>
                  </a:lnTo>
                  <a:lnTo>
                    <a:pt x="455320" y="0"/>
                  </a:lnTo>
                  <a:lnTo>
                    <a:pt x="445566" y="1828"/>
                  </a:lnTo>
                  <a:lnTo>
                    <a:pt x="437261" y="7099"/>
                  </a:lnTo>
                  <a:lnTo>
                    <a:pt x="431482" y="15494"/>
                  </a:lnTo>
                  <a:lnTo>
                    <a:pt x="429323" y="26682"/>
                  </a:lnTo>
                  <a:lnTo>
                    <a:pt x="431457" y="38036"/>
                  </a:lnTo>
                  <a:lnTo>
                    <a:pt x="437324" y="46456"/>
                  </a:lnTo>
                  <a:lnTo>
                    <a:pt x="446087" y="51701"/>
                  </a:lnTo>
                  <a:lnTo>
                    <a:pt x="456920" y="53505"/>
                  </a:lnTo>
                  <a:lnTo>
                    <a:pt x="464324" y="53505"/>
                  </a:lnTo>
                  <a:lnTo>
                    <a:pt x="471297" y="51015"/>
                  </a:lnTo>
                  <a:lnTo>
                    <a:pt x="476681" y="47472"/>
                  </a:lnTo>
                  <a:lnTo>
                    <a:pt x="474903" y="44208"/>
                  </a:lnTo>
                  <a:lnTo>
                    <a:pt x="472617" y="40030"/>
                  </a:lnTo>
                  <a:lnTo>
                    <a:pt x="468096" y="42633"/>
                  </a:lnTo>
                  <a:lnTo>
                    <a:pt x="463753" y="44208"/>
                  </a:lnTo>
                  <a:lnTo>
                    <a:pt x="447979" y="44208"/>
                  </a:lnTo>
                  <a:lnTo>
                    <a:pt x="440905" y="38544"/>
                  </a:lnTo>
                  <a:lnTo>
                    <a:pt x="440905" y="30251"/>
                  </a:lnTo>
                  <a:lnTo>
                    <a:pt x="478218" y="30251"/>
                  </a:lnTo>
                  <a:lnTo>
                    <a:pt x="478726" y="26682"/>
                  </a:lnTo>
                  <a:lnTo>
                    <a:pt x="478739" y="24409"/>
                  </a:lnTo>
                  <a:lnTo>
                    <a:pt x="478739" y="24218"/>
                  </a:lnTo>
                  <a:close/>
                </a:path>
                <a:path w="1899920" h="508000">
                  <a:moveTo>
                    <a:pt x="540816" y="25984"/>
                  </a:moveTo>
                  <a:lnTo>
                    <a:pt x="539445" y="15252"/>
                  </a:lnTo>
                  <a:lnTo>
                    <a:pt x="536854" y="9944"/>
                  </a:lnTo>
                  <a:lnTo>
                    <a:pt x="535457" y="7073"/>
                  </a:lnTo>
                  <a:lnTo>
                    <a:pt x="529005" y="1841"/>
                  </a:lnTo>
                  <a:lnTo>
                    <a:pt x="528650" y="1778"/>
                  </a:lnTo>
                  <a:lnTo>
                    <a:pt x="528650" y="15900"/>
                  </a:lnTo>
                  <a:lnTo>
                    <a:pt x="528637" y="37617"/>
                  </a:lnTo>
                  <a:lnTo>
                    <a:pt x="523125" y="43561"/>
                  </a:lnTo>
                  <a:lnTo>
                    <a:pt x="512940" y="43561"/>
                  </a:lnTo>
                  <a:lnTo>
                    <a:pt x="508723" y="42341"/>
                  </a:lnTo>
                  <a:lnTo>
                    <a:pt x="505002" y="38963"/>
                  </a:lnTo>
                  <a:lnTo>
                    <a:pt x="505002" y="16040"/>
                  </a:lnTo>
                  <a:lnTo>
                    <a:pt x="509092" y="11772"/>
                  </a:lnTo>
                  <a:lnTo>
                    <a:pt x="513143" y="9944"/>
                  </a:lnTo>
                  <a:lnTo>
                    <a:pt x="525106" y="9944"/>
                  </a:lnTo>
                  <a:lnTo>
                    <a:pt x="528650" y="15900"/>
                  </a:lnTo>
                  <a:lnTo>
                    <a:pt x="528650" y="1778"/>
                  </a:lnTo>
                  <a:lnTo>
                    <a:pt x="520268" y="0"/>
                  </a:lnTo>
                  <a:lnTo>
                    <a:pt x="514515" y="0"/>
                  </a:lnTo>
                  <a:lnTo>
                    <a:pt x="508431" y="2959"/>
                  </a:lnTo>
                  <a:lnTo>
                    <a:pt x="504075" y="7073"/>
                  </a:lnTo>
                  <a:lnTo>
                    <a:pt x="503720" y="7073"/>
                  </a:lnTo>
                  <a:lnTo>
                    <a:pt x="502818" y="1244"/>
                  </a:lnTo>
                  <a:lnTo>
                    <a:pt x="493102" y="1244"/>
                  </a:lnTo>
                  <a:lnTo>
                    <a:pt x="493102" y="72440"/>
                  </a:lnTo>
                  <a:lnTo>
                    <a:pt x="505002" y="72440"/>
                  </a:lnTo>
                  <a:lnTo>
                    <a:pt x="505002" y="56388"/>
                  </a:lnTo>
                  <a:lnTo>
                    <a:pt x="504431" y="47447"/>
                  </a:lnTo>
                  <a:lnTo>
                    <a:pt x="504723" y="47447"/>
                  </a:lnTo>
                  <a:lnTo>
                    <a:pt x="508787" y="51295"/>
                  </a:lnTo>
                  <a:lnTo>
                    <a:pt x="513854" y="53492"/>
                  </a:lnTo>
                  <a:lnTo>
                    <a:pt x="518401" y="53492"/>
                  </a:lnTo>
                  <a:lnTo>
                    <a:pt x="526859" y="51638"/>
                  </a:lnTo>
                  <a:lnTo>
                    <a:pt x="532434" y="47447"/>
                  </a:lnTo>
                  <a:lnTo>
                    <a:pt x="534009" y="46266"/>
                  </a:lnTo>
                  <a:lnTo>
                    <a:pt x="535559" y="43561"/>
                  </a:lnTo>
                  <a:lnTo>
                    <a:pt x="538962" y="37617"/>
                  </a:lnTo>
                  <a:lnTo>
                    <a:pt x="540816" y="25984"/>
                  </a:lnTo>
                  <a:close/>
                </a:path>
                <a:path w="1899920" h="508000">
                  <a:moveTo>
                    <a:pt x="1899564" y="380352"/>
                  </a:moveTo>
                  <a:lnTo>
                    <a:pt x="1889556" y="330771"/>
                  </a:lnTo>
                  <a:lnTo>
                    <a:pt x="1862251" y="290283"/>
                  </a:lnTo>
                  <a:lnTo>
                    <a:pt x="1821764" y="262991"/>
                  </a:lnTo>
                  <a:lnTo>
                    <a:pt x="1772196" y="252984"/>
                  </a:lnTo>
                  <a:lnTo>
                    <a:pt x="1007999" y="252984"/>
                  </a:lnTo>
                  <a:lnTo>
                    <a:pt x="958418" y="262991"/>
                  </a:lnTo>
                  <a:lnTo>
                    <a:pt x="917930" y="290283"/>
                  </a:lnTo>
                  <a:lnTo>
                    <a:pt x="890638" y="330771"/>
                  </a:lnTo>
                  <a:lnTo>
                    <a:pt x="880630" y="380352"/>
                  </a:lnTo>
                  <a:lnTo>
                    <a:pt x="890638" y="429920"/>
                  </a:lnTo>
                  <a:lnTo>
                    <a:pt x="917930" y="470408"/>
                  </a:lnTo>
                  <a:lnTo>
                    <a:pt x="958418" y="497700"/>
                  </a:lnTo>
                  <a:lnTo>
                    <a:pt x="1007999" y="507720"/>
                  </a:lnTo>
                  <a:lnTo>
                    <a:pt x="1772196" y="507720"/>
                  </a:lnTo>
                  <a:lnTo>
                    <a:pt x="1821764" y="497700"/>
                  </a:lnTo>
                  <a:lnTo>
                    <a:pt x="1862251" y="470408"/>
                  </a:lnTo>
                  <a:lnTo>
                    <a:pt x="1889556" y="429920"/>
                  </a:lnTo>
                  <a:lnTo>
                    <a:pt x="1899564" y="380352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2830743" y="10205596"/>
            <a:ext cx="73977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20" dirty="0">
                <a:solidFill>
                  <a:srgbClr val="FFFFFF"/>
                </a:solidFill>
                <a:latin typeface="Courier New"/>
                <a:cs typeface="Courier New"/>
                <a:hlinkClick r:id="rId6"/>
              </a:rPr>
              <a:t>9293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6346372" y="211594"/>
            <a:ext cx="1255395" cy="1029969"/>
            <a:chOff x="6346372" y="211594"/>
            <a:chExt cx="1255395" cy="1029969"/>
          </a:xfrm>
        </p:grpSpPr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346372" y="211594"/>
              <a:ext cx="1255029" cy="1029970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471038" y="774719"/>
              <a:ext cx="254201" cy="417276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693869" y="753841"/>
              <a:ext cx="452769" cy="186072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652781" y="817252"/>
              <a:ext cx="82625" cy="117504"/>
            </a:xfrm>
            <a:prstGeom prst="rect">
              <a:avLst/>
            </a:prstGeom>
          </p:spPr>
        </p:pic>
      </p:grpSp>
      <p:grpSp>
        <p:nvGrpSpPr>
          <p:cNvPr id="19" name="object 19"/>
          <p:cNvGrpSpPr/>
          <p:nvPr/>
        </p:nvGrpSpPr>
        <p:grpSpPr>
          <a:xfrm>
            <a:off x="2247837" y="245585"/>
            <a:ext cx="12196445" cy="9660255"/>
            <a:chOff x="2247837" y="245585"/>
            <a:chExt cx="12196445" cy="9660255"/>
          </a:xfrm>
        </p:grpSpPr>
        <p:pic>
          <p:nvPicPr>
            <p:cNvPr id="20" name="object 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247837" y="6742485"/>
              <a:ext cx="549826" cy="689162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377757" y="7132829"/>
              <a:ext cx="115286" cy="264158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402523" y="7086129"/>
              <a:ext cx="254180" cy="145943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093994" y="712020"/>
              <a:ext cx="3696222" cy="9193437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0266222" y="245585"/>
              <a:ext cx="4177840" cy="519355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0646813" y="668060"/>
              <a:ext cx="3423962" cy="445012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10697496" y="712023"/>
              <a:ext cx="3216910" cy="4241800"/>
            </a:xfrm>
            <a:custGeom>
              <a:avLst/>
              <a:gdLst/>
              <a:ahLst/>
              <a:cxnLst/>
              <a:rect l="l" t="t" r="r" b="b"/>
              <a:pathLst>
                <a:path w="3216909" h="4241800">
                  <a:moveTo>
                    <a:pt x="483105" y="0"/>
                  </a:moveTo>
                  <a:lnTo>
                    <a:pt x="0" y="3902917"/>
                  </a:lnTo>
                  <a:lnTo>
                    <a:pt x="2733278" y="4241242"/>
                  </a:lnTo>
                  <a:lnTo>
                    <a:pt x="2858216" y="3231891"/>
                  </a:lnTo>
                  <a:lnTo>
                    <a:pt x="2708493" y="3231891"/>
                  </a:lnTo>
                  <a:lnTo>
                    <a:pt x="270138" y="2930067"/>
                  </a:lnTo>
                  <a:lnTo>
                    <a:pt x="571961" y="491723"/>
                  </a:lnTo>
                  <a:lnTo>
                    <a:pt x="3197395" y="491723"/>
                  </a:lnTo>
                  <a:lnTo>
                    <a:pt x="3216383" y="338324"/>
                  </a:lnTo>
                  <a:lnTo>
                    <a:pt x="483105" y="0"/>
                  </a:lnTo>
                  <a:close/>
                </a:path>
                <a:path w="3216909" h="4241800">
                  <a:moveTo>
                    <a:pt x="3197395" y="491723"/>
                  </a:moveTo>
                  <a:lnTo>
                    <a:pt x="571961" y="491723"/>
                  </a:lnTo>
                  <a:lnTo>
                    <a:pt x="3010316" y="793546"/>
                  </a:lnTo>
                  <a:lnTo>
                    <a:pt x="2708493" y="3231891"/>
                  </a:lnTo>
                  <a:lnTo>
                    <a:pt x="2858216" y="3231891"/>
                  </a:lnTo>
                  <a:lnTo>
                    <a:pt x="3197395" y="49172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>
            <a:spLocks noGrp="1"/>
          </p:cNvSpPr>
          <p:nvPr>
            <p:ph type="title"/>
          </p:nvPr>
        </p:nvSpPr>
        <p:spPr>
          <a:xfrm>
            <a:off x="438161" y="321127"/>
            <a:ext cx="5676900" cy="7118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500" dirty="0"/>
              <a:t>ДИАЛОГ</a:t>
            </a:r>
            <a:r>
              <a:rPr sz="4500" spc="25" dirty="0"/>
              <a:t> </a:t>
            </a:r>
            <a:r>
              <a:rPr sz="4500" spc="-95" dirty="0"/>
              <a:t>КУЛЬТУР</a:t>
            </a:r>
            <a:endParaRPr sz="4500"/>
          </a:p>
        </p:txBody>
      </p:sp>
      <p:pic>
        <p:nvPicPr>
          <p:cNvPr id="28" name="object 28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49829" y="1000179"/>
            <a:ext cx="5513549" cy="60312"/>
          </a:xfrm>
          <a:prstGeom prst="rect">
            <a:avLst/>
          </a:prstGeom>
        </p:spPr>
      </p:pic>
      <p:sp>
        <p:nvSpPr>
          <p:cNvPr id="29" name="object 29"/>
          <p:cNvSpPr txBox="1"/>
          <p:nvPr/>
        </p:nvSpPr>
        <p:spPr>
          <a:xfrm rot="420000">
            <a:off x="11685000" y="1014154"/>
            <a:ext cx="684308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5"/>
              </a:lnSpc>
            </a:pPr>
            <a:r>
              <a:rPr sz="90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900">
              <a:latin typeface="Montserrat"/>
              <a:cs typeface="Montserrat"/>
            </a:endParaRPr>
          </a:p>
        </p:txBody>
      </p:sp>
      <p:sp>
        <p:nvSpPr>
          <p:cNvPr id="30" name="object 30"/>
          <p:cNvSpPr txBox="1"/>
          <p:nvPr/>
        </p:nvSpPr>
        <p:spPr>
          <a:xfrm rot="420000">
            <a:off x="11151729" y="4110924"/>
            <a:ext cx="394118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0"/>
              </a:lnSpc>
            </a:pPr>
            <a:r>
              <a:rPr sz="700" dirty="0">
                <a:solidFill>
                  <a:srgbClr val="3B3B3A"/>
                </a:solidFill>
                <a:latin typeface="Trebuchet MS"/>
                <a:cs typeface="Trebuchet MS"/>
              </a:rPr>
              <a:t>2067</a:t>
            </a:r>
            <a:r>
              <a:rPr sz="70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00" spc="-3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31" name="object 31"/>
          <p:cNvSpPr txBox="1"/>
          <p:nvPr/>
        </p:nvSpPr>
        <p:spPr>
          <a:xfrm rot="420000">
            <a:off x="10989887" y="4346048"/>
            <a:ext cx="1492751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0"/>
              </a:lnSpc>
            </a:pPr>
            <a:r>
              <a:rPr sz="750" spc="-10" dirty="0">
                <a:solidFill>
                  <a:srgbClr val="3B3B3A"/>
                </a:solidFill>
                <a:latin typeface="Trebuchet MS"/>
                <a:cs typeface="Trebuchet MS"/>
              </a:rPr>
              <a:t>От</a:t>
            </a:r>
            <a:r>
              <a:rPr sz="750" spc="-3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40" dirty="0">
                <a:solidFill>
                  <a:srgbClr val="3B3B3A"/>
                </a:solidFill>
                <a:latin typeface="Trebuchet MS"/>
                <a:cs typeface="Trebuchet MS"/>
              </a:rPr>
              <a:t>лексики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25" dirty="0">
                <a:solidFill>
                  <a:srgbClr val="3B3B3A"/>
                </a:solidFill>
                <a:latin typeface="Trebuchet MS"/>
                <a:cs typeface="Trebuchet MS"/>
              </a:rPr>
              <a:t>до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45" dirty="0">
                <a:solidFill>
                  <a:srgbClr val="3B3B3A"/>
                </a:solidFill>
                <a:latin typeface="Trebuchet MS"/>
                <a:cs typeface="Trebuchet MS"/>
              </a:rPr>
              <a:t>fluency:</a:t>
            </a:r>
            <a:r>
              <a:rPr sz="750" spc="-3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25" dirty="0">
                <a:solidFill>
                  <a:srgbClr val="3B3B3A"/>
                </a:solidFill>
                <a:latin typeface="Trebuchet MS"/>
                <a:cs typeface="Trebuchet MS"/>
              </a:rPr>
              <a:t>компетенции</a:t>
            </a:r>
            <a:endParaRPr sz="750">
              <a:latin typeface="Trebuchet MS"/>
              <a:cs typeface="Trebuchet MS"/>
            </a:endParaRPr>
          </a:p>
        </p:txBody>
      </p:sp>
      <p:sp>
        <p:nvSpPr>
          <p:cNvPr id="32" name="object 32"/>
          <p:cNvSpPr txBox="1"/>
          <p:nvPr/>
        </p:nvSpPr>
        <p:spPr>
          <a:xfrm rot="420000">
            <a:off x="10977011" y="4428000"/>
            <a:ext cx="985055" cy="952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50"/>
              </a:lnSpc>
            </a:pPr>
            <a:r>
              <a:rPr sz="750" spc="-25" dirty="0">
                <a:solidFill>
                  <a:srgbClr val="3B3B3A"/>
                </a:solidFill>
                <a:latin typeface="Trebuchet MS"/>
                <a:cs typeface="Trebuchet MS"/>
              </a:rPr>
              <a:t>современного</a:t>
            </a:r>
            <a:r>
              <a:rPr sz="750" spc="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750" spc="-35" dirty="0">
                <a:solidFill>
                  <a:srgbClr val="3B3B3A"/>
                </a:solidFill>
                <a:latin typeface="Trebuchet MS"/>
                <a:cs typeface="Trebuchet MS"/>
              </a:rPr>
              <a:t>педагога</a:t>
            </a:r>
            <a:endParaRPr sz="750">
              <a:latin typeface="Trebuchet MS"/>
              <a:cs typeface="Trebuchet M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3701479" y="873410"/>
            <a:ext cx="12617450" cy="9312275"/>
            <a:chOff x="3701479" y="873410"/>
            <a:chExt cx="12617450" cy="9312275"/>
          </a:xfrm>
        </p:grpSpPr>
        <p:sp>
          <p:nvSpPr>
            <p:cNvPr id="34" name="object 34"/>
            <p:cNvSpPr/>
            <p:nvPr/>
          </p:nvSpPr>
          <p:spPr>
            <a:xfrm>
              <a:off x="3725443" y="9744373"/>
              <a:ext cx="58419" cy="102870"/>
            </a:xfrm>
            <a:custGeom>
              <a:avLst/>
              <a:gdLst/>
              <a:ahLst/>
              <a:cxnLst/>
              <a:rect l="l" t="t" r="r" b="b"/>
              <a:pathLst>
                <a:path w="58420" h="102870">
                  <a:moveTo>
                    <a:pt x="2603" y="698"/>
                  </a:moveTo>
                  <a:lnTo>
                    <a:pt x="0" y="0"/>
                  </a:lnTo>
                  <a:lnTo>
                    <a:pt x="1003" y="1270"/>
                  </a:lnTo>
                  <a:lnTo>
                    <a:pt x="2133" y="977"/>
                  </a:lnTo>
                  <a:lnTo>
                    <a:pt x="2603" y="698"/>
                  </a:lnTo>
                  <a:close/>
                </a:path>
                <a:path w="58420" h="102870">
                  <a:moveTo>
                    <a:pt x="57912" y="102133"/>
                  </a:moveTo>
                  <a:lnTo>
                    <a:pt x="57289" y="101879"/>
                  </a:lnTo>
                  <a:lnTo>
                    <a:pt x="57010" y="101879"/>
                  </a:lnTo>
                  <a:lnTo>
                    <a:pt x="57531" y="102476"/>
                  </a:lnTo>
                  <a:lnTo>
                    <a:pt x="57734" y="102400"/>
                  </a:lnTo>
                  <a:lnTo>
                    <a:pt x="57759" y="102222"/>
                  </a:lnTo>
                  <a:lnTo>
                    <a:pt x="57912" y="102133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3590525" y="1241926"/>
              <a:ext cx="104775" cy="36830"/>
            </a:xfrm>
            <a:custGeom>
              <a:avLst/>
              <a:gdLst/>
              <a:ahLst/>
              <a:cxnLst/>
              <a:rect l="l" t="t" r="r" b="b"/>
              <a:pathLst>
                <a:path w="104775" h="36830">
                  <a:moveTo>
                    <a:pt x="27178" y="8128"/>
                  </a:moveTo>
                  <a:lnTo>
                    <a:pt x="22186" y="1739"/>
                  </a:lnTo>
                  <a:lnTo>
                    <a:pt x="8140" y="0"/>
                  </a:lnTo>
                  <a:lnTo>
                    <a:pt x="1739" y="4965"/>
                  </a:lnTo>
                  <a:lnTo>
                    <a:pt x="0" y="19037"/>
                  </a:lnTo>
                  <a:lnTo>
                    <a:pt x="4991" y="25425"/>
                  </a:lnTo>
                  <a:lnTo>
                    <a:pt x="19037" y="27152"/>
                  </a:lnTo>
                  <a:lnTo>
                    <a:pt x="25438" y="22174"/>
                  </a:lnTo>
                  <a:lnTo>
                    <a:pt x="26314" y="15151"/>
                  </a:lnTo>
                  <a:lnTo>
                    <a:pt x="27178" y="8128"/>
                  </a:lnTo>
                  <a:close/>
                </a:path>
                <a:path w="104775" h="36830">
                  <a:moveTo>
                    <a:pt x="65786" y="12903"/>
                  </a:moveTo>
                  <a:lnTo>
                    <a:pt x="60794" y="6515"/>
                  </a:lnTo>
                  <a:lnTo>
                    <a:pt x="46748" y="4775"/>
                  </a:lnTo>
                  <a:lnTo>
                    <a:pt x="40360" y="9753"/>
                  </a:lnTo>
                  <a:lnTo>
                    <a:pt x="38620" y="23812"/>
                  </a:lnTo>
                  <a:lnTo>
                    <a:pt x="43599" y="30200"/>
                  </a:lnTo>
                  <a:lnTo>
                    <a:pt x="57658" y="31940"/>
                  </a:lnTo>
                  <a:lnTo>
                    <a:pt x="64046" y="26962"/>
                  </a:lnTo>
                  <a:lnTo>
                    <a:pt x="64922" y="19939"/>
                  </a:lnTo>
                  <a:lnTo>
                    <a:pt x="65786" y="12903"/>
                  </a:lnTo>
                  <a:close/>
                </a:path>
                <a:path w="104775" h="36830">
                  <a:moveTo>
                    <a:pt x="104406" y="17678"/>
                  </a:moveTo>
                  <a:lnTo>
                    <a:pt x="99415" y="11290"/>
                  </a:lnTo>
                  <a:lnTo>
                    <a:pt x="85369" y="9550"/>
                  </a:lnTo>
                  <a:lnTo>
                    <a:pt x="78968" y="14528"/>
                  </a:lnTo>
                  <a:lnTo>
                    <a:pt x="77228" y="28587"/>
                  </a:lnTo>
                  <a:lnTo>
                    <a:pt x="82219" y="34975"/>
                  </a:lnTo>
                  <a:lnTo>
                    <a:pt x="96266" y="36715"/>
                  </a:lnTo>
                  <a:lnTo>
                    <a:pt x="102666" y="31737"/>
                  </a:lnTo>
                  <a:lnTo>
                    <a:pt x="103530" y="24714"/>
                  </a:lnTo>
                  <a:lnTo>
                    <a:pt x="104406" y="17678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1005413" y="3779798"/>
              <a:ext cx="194868" cy="172284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016550" y="4068417"/>
              <a:ext cx="108586" cy="9487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1332521" y="3813547"/>
              <a:ext cx="175513" cy="184711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3179998" y="4040624"/>
              <a:ext cx="151524" cy="167188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3035757" y="1164868"/>
              <a:ext cx="366784" cy="95229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12899823" y="1101201"/>
              <a:ext cx="638810" cy="224790"/>
            </a:xfrm>
            <a:custGeom>
              <a:avLst/>
              <a:gdLst/>
              <a:ahLst/>
              <a:cxnLst/>
              <a:rect l="l" t="t" r="r" b="b"/>
              <a:pathLst>
                <a:path w="638809" h="224790">
                  <a:moveTo>
                    <a:pt x="589228" y="224715"/>
                  </a:moveTo>
                  <a:lnTo>
                    <a:pt x="30177" y="155513"/>
                  </a:lnTo>
                  <a:lnTo>
                    <a:pt x="1045" y="130542"/>
                  </a:lnTo>
                  <a:lnTo>
                    <a:pt x="0" y="116792"/>
                  </a:lnTo>
                  <a:lnTo>
                    <a:pt x="10711" y="30187"/>
                  </a:lnTo>
                  <a:lnTo>
                    <a:pt x="15084" y="17108"/>
                  </a:lnTo>
                  <a:lnTo>
                    <a:pt x="23825" y="7071"/>
                  </a:lnTo>
                  <a:lnTo>
                    <a:pt x="35689" y="1045"/>
                  </a:lnTo>
                  <a:lnTo>
                    <a:pt x="49433" y="0"/>
                  </a:lnTo>
                  <a:lnTo>
                    <a:pt x="608473" y="69191"/>
                  </a:lnTo>
                  <a:lnTo>
                    <a:pt x="621548" y="73564"/>
                  </a:lnTo>
                  <a:lnTo>
                    <a:pt x="631585" y="82305"/>
                  </a:lnTo>
                  <a:lnTo>
                    <a:pt x="637613" y="94169"/>
                  </a:lnTo>
                  <a:lnTo>
                    <a:pt x="638661" y="107912"/>
                  </a:lnTo>
                  <a:lnTo>
                    <a:pt x="627938" y="194528"/>
                  </a:lnTo>
                  <a:lnTo>
                    <a:pt x="623571" y="207602"/>
                  </a:lnTo>
                  <a:lnTo>
                    <a:pt x="614834" y="217639"/>
                  </a:lnTo>
                  <a:lnTo>
                    <a:pt x="602971" y="223668"/>
                  </a:lnTo>
                  <a:lnTo>
                    <a:pt x="589228" y="224715"/>
                  </a:lnTo>
                  <a:close/>
                </a:path>
              </a:pathLst>
            </a:custGeom>
            <a:ln w="10701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1659300" y="3858019"/>
              <a:ext cx="187325" cy="168275"/>
            </a:xfrm>
            <a:custGeom>
              <a:avLst/>
              <a:gdLst/>
              <a:ahLst/>
              <a:cxnLst/>
              <a:rect l="l" t="t" r="r" b="b"/>
              <a:pathLst>
                <a:path w="187325" h="168275">
                  <a:moveTo>
                    <a:pt x="0" y="0"/>
                  </a:moveTo>
                  <a:lnTo>
                    <a:pt x="186884" y="23130"/>
                  </a:lnTo>
                  <a:lnTo>
                    <a:pt x="47747" y="167795"/>
                  </a:lnTo>
                  <a:lnTo>
                    <a:pt x="60207" y="65997"/>
                  </a:lnTo>
                  <a:lnTo>
                    <a:pt x="0" y="0"/>
                  </a:lnTo>
                  <a:close/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1719513" y="3881147"/>
              <a:ext cx="127000" cy="43180"/>
            </a:xfrm>
            <a:custGeom>
              <a:avLst/>
              <a:gdLst/>
              <a:ahLst/>
              <a:cxnLst/>
              <a:rect l="l" t="t" r="r" b="b"/>
              <a:pathLst>
                <a:path w="127000" h="43179">
                  <a:moveTo>
                    <a:pt x="0" y="42867"/>
                  </a:moveTo>
                  <a:lnTo>
                    <a:pt x="126676" y="0"/>
                  </a:lnTo>
                </a:path>
              </a:pathLst>
            </a:custGeom>
            <a:ln w="14470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1326667" y="873410"/>
              <a:ext cx="253824" cy="253824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3865588" y="2687008"/>
              <a:ext cx="4498975" cy="1111250"/>
            </a:xfrm>
            <a:custGeom>
              <a:avLst/>
              <a:gdLst/>
              <a:ahLst/>
              <a:cxnLst/>
              <a:rect l="l" t="t" r="r" b="b"/>
              <a:pathLst>
                <a:path w="4498975" h="1111250">
                  <a:moveTo>
                    <a:pt x="2628" y="1100670"/>
                  </a:moveTo>
                  <a:lnTo>
                    <a:pt x="1714" y="1101090"/>
                  </a:lnTo>
                  <a:lnTo>
                    <a:pt x="838" y="1101534"/>
                  </a:lnTo>
                  <a:lnTo>
                    <a:pt x="0" y="1102029"/>
                  </a:lnTo>
                  <a:lnTo>
                    <a:pt x="2400" y="1101128"/>
                  </a:lnTo>
                  <a:lnTo>
                    <a:pt x="2628" y="1100670"/>
                  </a:lnTo>
                  <a:close/>
                </a:path>
                <a:path w="4498975" h="1111250">
                  <a:moveTo>
                    <a:pt x="7302" y="1096645"/>
                  </a:moveTo>
                  <a:lnTo>
                    <a:pt x="7112" y="1096568"/>
                  </a:lnTo>
                  <a:lnTo>
                    <a:pt x="6985" y="1096505"/>
                  </a:lnTo>
                  <a:lnTo>
                    <a:pt x="6819" y="1096429"/>
                  </a:lnTo>
                  <a:lnTo>
                    <a:pt x="7061" y="1096606"/>
                  </a:lnTo>
                  <a:lnTo>
                    <a:pt x="7239" y="1096721"/>
                  </a:lnTo>
                  <a:close/>
                </a:path>
                <a:path w="4498975" h="1111250">
                  <a:moveTo>
                    <a:pt x="16548" y="1097102"/>
                  </a:moveTo>
                  <a:lnTo>
                    <a:pt x="4495" y="1107973"/>
                  </a:lnTo>
                  <a:lnTo>
                    <a:pt x="2159" y="1111072"/>
                  </a:lnTo>
                  <a:lnTo>
                    <a:pt x="5067" y="1111250"/>
                  </a:lnTo>
                  <a:lnTo>
                    <a:pt x="12966" y="1104417"/>
                  </a:lnTo>
                  <a:lnTo>
                    <a:pt x="16548" y="1097102"/>
                  </a:lnTo>
                  <a:close/>
                </a:path>
                <a:path w="4498975" h="1111250">
                  <a:moveTo>
                    <a:pt x="75984" y="1051775"/>
                  </a:moveTo>
                  <a:lnTo>
                    <a:pt x="72821" y="1051331"/>
                  </a:lnTo>
                  <a:lnTo>
                    <a:pt x="67919" y="1057529"/>
                  </a:lnTo>
                  <a:lnTo>
                    <a:pt x="59601" y="1066787"/>
                  </a:lnTo>
                  <a:lnTo>
                    <a:pt x="54521" y="1073581"/>
                  </a:lnTo>
                  <a:lnTo>
                    <a:pt x="46634" y="1080439"/>
                  </a:lnTo>
                  <a:lnTo>
                    <a:pt x="39624" y="1084122"/>
                  </a:lnTo>
                  <a:lnTo>
                    <a:pt x="40182" y="1082027"/>
                  </a:lnTo>
                  <a:lnTo>
                    <a:pt x="37871" y="1085024"/>
                  </a:lnTo>
                  <a:lnTo>
                    <a:pt x="27051" y="1091590"/>
                  </a:lnTo>
                  <a:lnTo>
                    <a:pt x="24053" y="1096797"/>
                  </a:lnTo>
                  <a:lnTo>
                    <a:pt x="33464" y="1091209"/>
                  </a:lnTo>
                  <a:lnTo>
                    <a:pt x="43116" y="1084211"/>
                  </a:lnTo>
                  <a:lnTo>
                    <a:pt x="52844" y="1075994"/>
                  </a:lnTo>
                  <a:lnTo>
                    <a:pt x="62433" y="1066723"/>
                  </a:lnTo>
                  <a:lnTo>
                    <a:pt x="65913" y="1064907"/>
                  </a:lnTo>
                  <a:lnTo>
                    <a:pt x="63563" y="1067955"/>
                  </a:lnTo>
                  <a:lnTo>
                    <a:pt x="63271" y="1069009"/>
                  </a:lnTo>
                  <a:lnTo>
                    <a:pt x="69507" y="1062101"/>
                  </a:lnTo>
                  <a:lnTo>
                    <a:pt x="74307" y="1055865"/>
                  </a:lnTo>
                  <a:lnTo>
                    <a:pt x="75984" y="1051775"/>
                  </a:lnTo>
                  <a:close/>
                </a:path>
                <a:path w="4498975" h="1111250">
                  <a:moveTo>
                    <a:pt x="90500" y="1037018"/>
                  </a:moveTo>
                  <a:lnTo>
                    <a:pt x="87426" y="1039393"/>
                  </a:lnTo>
                  <a:lnTo>
                    <a:pt x="83667" y="1042365"/>
                  </a:lnTo>
                  <a:lnTo>
                    <a:pt x="82194" y="1044600"/>
                  </a:lnTo>
                  <a:lnTo>
                    <a:pt x="90500" y="1037018"/>
                  </a:lnTo>
                  <a:close/>
                </a:path>
                <a:path w="4498975" h="1111250">
                  <a:moveTo>
                    <a:pt x="94538" y="1033513"/>
                  </a:moveTo>
                  <a:lnTo>
                    <a:pt x="90512" y="1037018"/>
                  </a:lnTo>
                  <a:lnTo>
                    <a:pt x="92456" y="1035532"/>
                  </a:lnTo>
                  <a:lnTo>
                    <a:pt x="94132" y="1034224"/>
                  </a:lnTo>
                  <a:lnTo>
                    <a:pt x="94538" y="1033513"/>
                  </a:lnTo>
                  <a:close/>
                </a:path>
                <a:path w="4498975" h="1111250">
                  <a:moveTo>
                    <a:pt x="94932" y="1041552"/>
                  </a:moveTo>
                  <a:lnTo>
                    <a:pt x="93383" y="1042073"/>
                  </a:lnTo>
                  <a:lnTo>
                    <a:pt x="93167" y="1042670"/>
                  </a:lnTo>
                  <a:lnTo>
                    <a:pt x="94932" y="1041552"/>
                  </a:lnTo>
                  <a:close/>
                </a:path>
                <a:path w="4498975" h="1111250">
                  <a:moveTo>
                    <a:pt x="98602" y="1029995"/>
                  </a:moveTo>
                  <a:lnTo>
                    <a:pt x="94703" y="1032802"/>
                  </a:lnTo>
                  <a:lnTo>
                    <a:pt x="94894" y="1032903"/>
                  </a:lnTo>
                  <a:lnTo>
                    <a:pt x="94767" y="1033208"/>
                  </a:lnTo>
                  <a:lnTo>
                    <a:pt x="94538" y="1033513"/>
                  </a:lnTo>
                  <a:lnTo>
                    <a:pt x="98602" y="1029995"/>
                  </a:lnTo>
                  <a:close/>
                </a:path>
                <a:path w="4498975" h="1111250">
                  <a:moveTo>
                    <a:pt x="99161" y="1038860"/>
                  </a:moveTo>
                  <a:lnTo>
                    <a:pt x="94932" y="1041552"/>
                  </a:lnTo>
                  <a:lnTo>
                    <a:pt x="95377" y="1041400"/>
                  </a:lnTo>
                  <a:lnTo>
                    <a:pt x="99161" y="1038860"/>
                  </a:lnTo>
                  <a:close/>
                </a:path>
                <a:path w="4498975" h="1111250">
                  <a:moveTo>
                    <a:pt x="157200" y="836726"/>
                  </a:moveTo>
                  <a:lnTo>
                    <a:pt x="157010" y="835774"/>
                  </a:lnTo>
                  <a:lnTo>
                    <a:pt x="154127" y="836663"/>
                  </a:lnTo>
                  <a:lnTo>
                    <a:pt x="157200" y="836726"/>
                  </a:lnTo>
                  <a:close/>
                </a:path>
                <a:path w="4498975" h="1111250">
                  <a:moveTo>
                    <a:pt x="157429" y="836739"/>
                  </a:moveTo>
                  <a:lnTo>
                    <a:pt x="157200" y="836726"/>
                  </a:lnTo>
                  <a:lnTo>
                    <a:pt x="157251" y="837044"/>
                  </a:lnTo>
                  <a:lnTo>
                    <a:pt x="157429" y="836739"/>
                  </a:lnTo>
                  <a:close/>
                </a:path>
                <a:path w="4498975" h="1111250">
                  <a:moveTo>
                    <a:pt x="158927" y="840740"/>
                  </a:moveTo>
                  <a:lnTo>
                    <a:pt x="157848" y="840244"/>
                  </a:lnTo>
                  <a:lnTo>
                    <a:pt x="157251" y="837044"/>
                  </a:lnTo>
                  <a:lnTo>
                    <a:pt x="154774" y="841273"/>
                  </a:lnTo>
                  <a:lnTo>
                    <a:pt x="158927" y="840740"/>
                  </a:lnTo>
                  <a:close/>
                </a:path>
                <a:path w="4498975" h="1111250">
                  <a:moveTo>
                    <a:pt x="174244" y="973455"/>
                  </a:moveTo>
                  <a:lnTo>
                    <a:pt x="169481" y="977265"/>
                  </a:lnTo>
                  <a:lnTo>
                    <a:pt x="169506" y="976807"/>
                  </a:lnTo>
                  <a:lnTo>
                    <a:pt x="169595" y="976490"/>
                  </a:lnTo>
                  <a:lnTo>
                    <a:pt x="166878" y="978776"/>
                  </a:lnTo>
                  <a:lnTo>
                    <a:pt x="164719" y="980808"/>
                  </a:lnTo>
                  <a:lnTo>
                    <a:pt x="162814" y="982776"/>
                  </a:lnTo>
                  <a:lnTo>
                    <a:pt x="169456" y="977290"/>
                  </a:lnTo>
                  <a:lnTo>
                    <a:pt x="169316" y="977938"/>
                  </a:lnTo>
                  <a:lnTo>
                    <a:pt x="169456" y="978344"/>
                  </a:lnTo>
                  <a:lnTo>
                    <a:pt x="170649" y="977760"/>
                  </a:lnTo>
                  <a:lnTo>
                    <a:pt x="171069" y="976515"/>
                  </a:lnTo>
                  <a:lnTo>
                    <a:pt x="172097" y="975271"/>
                  </a:lnTo>
                  <a:lnTo>
                    <a:pt x="174244" y="973455"/>
                  </a:lnTo>
                  <a:close/>
                </a:path>
                <a:path w="4498975" h="1111250">
                  <a:moveTo>
                    <a:pt x="181292" y="968222"/>
                  </a:moveTo>
                  <a:lnTo>
                    <a:pt x="177965" y="970445"/>
                  </a:lnTo>
                  <a:lnTo>
                    <a:pt x="175818" y="972096"/>
                  </a:lnTo>
                  <a:lnTo>
                    <a:pt x="174244" y="973455"/>
                  </a:lnTo>
                  <a:lnTo>
                    <a:pt x="176504" y="971651"/>
                  </a:lnTo>
                  <a:lnTo>
                    <a:pt x="178866" y="969899"/>
                  </a:lnTo>
                  <a:lnTo>
                    <a:pt x="181292" y="968222"/>
                  </a:lnTo>
                  <a:close/>
                </a:path>
                <a:path w="4498975" h="1111250">
                  <a:moveTo>
                    <a:pt x="205701" y="950315"/>
                  </a:moveTo>
                  <a:lnTo>
                    <a:pt x="205168" y="950976"/>
                  </a:lnTo>
                  <a:lnTo>
                    <a:pt x="204927" y="951572"/>
                  </a:lnTo>
                  <a:lnTo>
                    <a:pt x="205105" y="952068"/>
                  </a:lnTo>
                  <a:lnTo>
                    <a:pt x="205701" y="950315"/>
                  </a:lnTo>
                  <a:close/>
                </a:path>
                <a:path w="4498975" h="1111250">
                  <a:moveTo>
                    <a:pt x="215430" y="958011"/>
                  </a:moveTo>
                  <a:lnTo>
                    <a:pt x="214020" y="959154"/>
                  </a:lnTo>
                  <a:lnTo>
                    <a:pt x="210794" y="961834"/>
                  </a:lnTo>
                  <a:lnTo>
                    <a:pt x="215430" y="958011"/>
                  </a:lnTo>
                  <a:close/>
                </a:path>
                <a:path w="4498975" h="1111250">
                  <a:moveTo>
                    <a:pt x="219075" y="763892"/>
                  </a:moveTo>
                  <a:lnTo>
                    <a:pt x="218160" y="764286"/>
                  </a:lnTo>
                  <a:lnTo>
                    <a:pt x="218605" y="764387"/>
                  </a:lnTo>
                  <a:lnTo>
                    <a:pt x="218821" y="764425"/>
                  </a:lnTo>
                  <a:lnTo>
                    <a:pt x="219075" y="763892"/>
                  </a:lnTo>
                  <a:close/>
                </a:path>
                <a:path w="4498975" h="1111250">
                  <a:moveTo>
                    <a:pt x="229069" y="751662"/>
                  </a:moveTo>
                  <a:lnTo>
                    <a:pt x="228955" y="750925"/>
                  </a:lnTo>
                  <a:lnTo>
                    <a:pt x="228777" y="750849"/>
                  </a:lnTo>
                  <a:lnTo>
                    <a:pt x="228688" y="751560"/>
                  </a:lnTo>
                  <a:lnTo>
                    <a:pt x="228955" y="751649"/>
                  </a:lnTo>
                  <a:close/>
                </a:path>
                <a:path w="4498975" h="1111250">
                  <a:moveTo>
                    <a:pt x="229641" y="750811"/>
                  </a:moveTo>
                  <a:lnTo>
                    <a:pt x="228955" y="750887"/>
                  </a:lnTo>
                  <a:lnTo>
                    <a:pt x="229196" y="751014"/>
                  </a:lnTo>
                  <a:lnTo>
                    <a:pt x="229641" y="750811"/>
                  </a:lnTo>
                  <a:close/>
                </a:path>
                <a:path w="4498975" h="1111250">
                  <a:moveTo>
                    <a:pt x="234175" y="947420"/>
                  </a:moveTo>
                  <a:lnTo>
                    <a:pt x="233603" y="947635"/>
                  </a:lnTo>
                  <a:lnTo>
                    <a:pt x="224485" y="953770"/>
                  </a:lnTo>
                  <a:lnTo>
                    <a:pt x="234175" y="947420"/>
                  </a:lnTo>
                  <a:close/>
                </a:path>
                <a:path w="4498975" h="1111250">
                  <a:moveTo>
                    <a:pt x="237515" y="928471"/>
                  </a:moveTo>
                  <a:lnTo>
                    <a:pt x="230759" y="932764"/>
                  </a:lnTo>
                  <a:lnTo>
                    <a:pt x="222821" y="937577"/>
                  </a:lnTo>
                  <a:lnTo>
                    <a:pt x="214414" y="942962"/>
                  </a:lnTo>
                  <a:lnTo>
                    <a:pt x="206222" y="948905"/>
                  </a:lnTo>
                  <a:lnTo>
                    <a:pt x="205701" y="950315"/>
                  </a:lnTo>
                  <a:lnTo>
                    <a:pt x="211543" y="945769"/>
                  </a:lnTo>
                  <a:lnTo>
                    <a:pt x="220802" y="940079"/>
                  </a:lnTo>
                  <a:lnTo>
                    <a:pt x="230466" y="934046"/>
                  </a:lnTo>
                  <a:lnTo>
                    <a:pt x="237515" y="928471"/>
                  </a:lnTo>
                  <a:close/>
                </a:path>
                <a:path w="4498975" h="1111250">
                  <a:moveTo>
                    <a:pt x="238963" y="735774"/>
                  </a:moveTo>
                  <a:lnTo>
                    <a:pt x="238721" y="735584"/>
                  </a:lnTo>
                  <a:lnTo>
                    <a:pt x="238379" y="735431"/>
                  </a:lnTo>
                  <a:lnTo>
                    <a:pt x="237693" y="735253"/>
                  </a:lnTo>
                  <a:lnTo>
                    <a:pt x="238150" y="735533"/>
                  </a:lnTo>
                  <a:lnTo>
                    <a:pt x="238556" y="735672"/>
                  </a:lnTo>
                  <a:lnTo>
                    <a:pt x="238963" y="735774"/>
                  </a:lnTo>
                  <a:close/>
                </a:path>
                <a:path w="4498975" h="1111250">
                  <a:moveTo>
                    <a:pt x="262559" y="713498"/>
                  </a:moveTo>
                  <a:lnTo>
                    <a:pt x="261721" y="713841"/>
                  </a:lnTo>
                  <a:lnTo>
                    <a:pt x="262128" y="713778"/>
                  </a:lnTo>
                  <a:lnTo>
                    <a:pt x="262382" y="713651"/>
                  </a:lnTo>
                  <a:lnTo>
                    <a:pt x="262559" y="713498"/>
                  </a:lnTo>
                  <a:close/>
                </a:path>
                <a:path w="4498975" h="1111250">
                  <a:moveTo>
                    <a:pt x="265925" y="700608"/>
                  </a:moveTo>
                  <a:lnTo>
                    <a:pt x="265772" y="700862"/>
                  </a:lnTo>
                  <a:lnTo>
                    <a:pt x="265734" y="701230"/>
                  </a:lnTo>
                  <a:lnTo>
                    <a:pt x="265925" y="700608"/>
                  </a:lnTo>
                  <a:close/>
                </a:path>
                <a:path w="4498975" h="1111250">
                  <a:moveTo>
                    <a:pt x="282003" y="689394"/>
                  </a:moveTo>
                  <a:lnTo>
                    <a:pt x="281622" y="689343"/>
                  </a:lnTo>
                  <a:lnTo>
                    <a:pt x="281330" y="689406"/>
                  </a:lnTo>
                  <a:lnTo>
                    <a:pt x="281419" y="689698"/>
                  </a:lnTo>
                  <a:lnTo>
                    <a:pt x="281647" y="689571"/>
                  </a:lnTo>
                  <a:lnTo>
                    <a:pt x="281825" y="689483"/>
                  </a:lnTo>
                  <a:lnTo>
                    <a:pt x="282003" y="689394"/>
                  </a:lnTo>
                  <a:close/>
                </a:path>
                <a:path w="4498975" h="1111250">
                  <a:moveTo>
                    <a:pt x="291528" y="684212"/>
                  </a:moveTo>
                  <a:lnTo>
                    <a:pt x="291414" y="683831"/>
                  </a:lnTo>
                  <a:lnTo>
                    <a:pt x="291198" y="683590"/>
                  </a:lnTo>
                  <a:lnTo>
                    <a:pt x="291058" y="684072"/>
                  </a:lnTo>
                  <a:lnTo>
                    <a:pt x="290982" y="684479"/>
                  </a:lnTo>
                  <a:lnTo>
                    <a:pt x="291274" y="684606"/>
                  </a:lnTo>
                  <a:lnTo>
                    <a:pt x="291528" y="684212"/>
                  </a:lnTo>
                  <a:close/>
                </a:path>
                <a:path w="4498975" h="1111250">
                  <a:moveTo>
                    <a:pt x="334899" y="641921"/>
                  </a:moveTo>
                  <a:lnTo>
                    <a:pt x="332981" y="642327"/>
                  </a:lnTo>
                  <a:lnTo>
                    <a:pt x="333705" y="643191"/>
                  </a:lnTo>
                  <a:lnTo>
                    <a:pt x="334162" y="642302"/>
                  </a:lnTo>
                  <a:lnTo>
                    <a:pt x="334899" y="641921"/>
                  </a:lnTo>
                  <a:close/>
                </a:path>
                <a:path w="4498975" h="1111250">
                  <a:moveTo>
                    <a:pt x="335622" y="641756"/>
                  </a:moveTo>
                  <a:lnTo>
                    <a:pt x="335343" y="641718"/>
                  </a:lnTo>
                  <a:lnTo>
                    <a:pt x="335102" y="641794"/>
                  </a:lnTo>
                  <a:lnTo>
                    <a:pt x="334899" y="641921"/>
                  </a:lnTo>
                  <a:lnTo>
                    <a:pt x="335622" y="641756"/>
                  </a:lnTo>
                  <a:close/>
                </a:path>
                <a:path w="4498975" h="1111250">
                  <a:moveTo>
                    <a:pt x="340944" y="630859"/>
                  </a:moveTo>
                  <a:lnTo>
                    <a:pt x="340614" y="630567"/>
                  </a:lnTo>
                  <a:lnTo>
                    <a:pt x="340283" y="630364"/>
                  </a:lnTo>
                  <a:lnTo>
                    <a:pt x="340067" y="630250"/>
                  </a:lnTo>
                  <a:lnTo>
                    <a:pt x="340321" y="630516"/>
                  </a:lnTo>
                  <a:lnTo>
                    <a:pt x="340626" y="630707"/>
                  </a:lnTo>
                  <a:lnTo>
                    <a:pt x="340944" y="630859"/>
                  </a:lnTo>
                  <a:close/>
                </a:path>
                <a:path w="4498975" h="1111250">
                  <a:moveTo>
                    <a:pt x="352171" y="620483"/>
                  </a:moveTo>
                  <a:lnTo>
                    <a:pt x="352005" y="620102"/>
                  </a:lnTo>
                  <a:lnTo>
                    <a:pt x="351764" y="619671"/>
                  </a:lnTo>
                  <a:lnTo>
                    <a:pt x="351472" y="619201"/>
                  </a:lnTo>
                  <a:lnTo>
                    <a:pt x="351828" y="620839"/>
                  </a:lnTo>
                  <a:lnTo>
                    <a:pt x="352171" y="620483"/>
                  </a:lnTo>
                  <a:close/>
                </a:path>
                <a:path w="4498975" h="1111250">
                  <a:moveTo>
                    <a:pt x="368490" y="609485"/>
                  </a:moveTo>
                  <a:lnTo>
                    <a:pt x="367830" y="608431"/>
                  </a:lnTo>
                  <a:lnTo>
                    <a:pt x="367665" y="607783"/>
                  </a:lnTo>
                  <a:lnTo>
                    <a:pt x="367792" y="607326"/>
                  </a:lnTo>
                  <a:lnTo>
                    <a:pt x="367411" y="606920"/>
                  </a:lnTo>
                  <a:lnTo>
                    <a:pt x="366903" y="606475"/>
                  </a:lnTo>
                  <a:lnTo>
                    <a:pt x="366191" y="605993"/>
                  </a:lnTo>
                  <a:lnTo>
                    <a:pt x="365760" y="606209"/>
                  </a:lnTo>
                  <a:lnTo>
                    <a:pt x="367715" y="608444"/>
                  </a:lnTo>
                  <a:lnTo>
                    <a:pt x="368490" y="609485"/>
                  </a:lnTo>
                  <a:close/>
                </a:path>
                <a:path w="4498975" h="1111250">
                  <a:moveTo>
                    <a:pt x="382562" y="828040"/>
                  </a:moveTo>
                  <a:lnTo>
                    <a:pt x="376085" y="833120"/>
                  </a:lnTo>
                  <a:lnTo>
                    <a:pt x="378574" y="831850"/>
                  </a:lnTo>
                  <a:lnTo>
                    <a:pt x="381469" y="830529"/>
                  </a:lnTo>
                  <a:lnTo>
                    <a:pt x="382562" y="828040"/>
                  </a:lnTo>
                  <a:close/>
                </a:path>
                <a:path w="4498975" h="1111250">
                  <a:moveTo>
                    <a:pt x="383095" y="845451"/>
                  </a:moveTo>
                  <a:lnTo>
                    <a:pt x="368744" y="854113"/>
                  </a:lnTo>
                  <a:lnTo>
                    <a:pt x="361619" y="858520"/>
                  </a:lnTo>
                  <a:lnTo>
                    <a:pt x="354584" y="863041"/>
                  </a:lnTo>
                  <a:lnTo>
                    <a:pt x="358673" y="861352"/>
                  </a:lnTo>
                  <a:lnTo>
                    <a:pt x="361416" y="860577"/>
                  </a:lnTo>
                  <a:lnTo>
                    <a:pt x="360794" y="861885"/>
                  </a:lnTo>
                  <a:lnTo>
                    <a:pt x="354812" y="866432"/>
                  </a:lnTo>
                  <a:lnTo>
                    <a:pt x="369608" y="857783"/>
                  </a:lnTo>
                  <a:lnTo>
                    <a:pt x="368896" y="856996"/>
                  </a:lnTo>
                  <a:lnTo>
                    <a:pt x="368198" y="855687"/>
                  </a:lnTo>
                  <a:lnTo>
                    <a:pt x="383095" y="845451"/>
                  </a:lnTo>
                  <a:close/>
                </a:path>
                <a:path w="4498975" h="1111250">
                  <a:moveTo>
                    <a:pt x="384644" y="829310"/>
                  </a:moveTo>
                  <a:lnTo>
                    <a:pt x="384136" y="829310"/>
                  </a:lnTo>
                  <a:lnTo>
                    <a:pt x="381469" y="830529"/>
                  </a:lnTo>
                  <a:lnTo>
                    <a:pt x="380885" y="831850"/>
                  </a:lnTo>
                  <a:lnTo>
                    <a:pt x="384644" y="829310"/>
                  </a:lnTo>
                  <a:close/>
                </a:path>
                <a:path w="4498975" h="1111250">
                  <a:moveTo>
                    <a:pt x="404241" y="592569"/>
                  </a:moveTo>
                  <a:lnTo>
                    <a:pt x="404063" y="592797"/>
                  </a:lnTo>
                  <a:lnTo>
                    <a:pt x="403885" y="593001"/>
                  </a:lnTo>
                  <a:lnTo>
                    <a:pt x="403656" y="593178"/>
                  </a:lnTo>
                  <a:lnTo>
                    <a:pt x="403999" y="592975"/>
                  </a:lnTo>
                  <a:lnTo>
                    <a:pt x="404177" y="592797"/>
                  </a:lnTo>
                  <a:lnTo>
                    <a:pt x="404241" y="592569"/>
                  </a:lnTo>
                  <a:close/>
                </a:path>
                <a:path w="4498975" h="1111250">
                  <a:moveTo>
                    <a:pt x="405015" y="591718"/>
                  </a:moveTo>
                  <a:lnTo>
                    <a:pt x="404901" y="591223"/>
                  </a:lnTo>
                  <a:lnTo>
                    <a:pt x="404812" y="591527"/>
                  </a:lnTo>
                  <a:lnTo>
                    <a:pt x="404698" y="591794"/>
                  </a:lnTo>
                  <a:lnTo>
                    <a:pt x="404558" y="592061"/>
                  </a:lnTo>
                  <a:lnTo>
                    <a:pt x="404901" y="592493"/>
                  </a:lnTo>
                  <a:lnTo>
                    <a:pt x="405015" y="592137"/>
                  </a:lnTo>
                  <a:lnTo>
                    <a:pt x="405015" y="591718"/>
                  </a:lnTo>
                  <a:close/>
                </a:path>
                <a:path w="4498975" h="1111250">
                  <a:moveTo>
                    <a:pt x="415391" y="578002"/>
                  </a:moveTo>
                  <a:lnTo>
                    <a:pt x="414299" y="576033"/>
                  </a:lnTo>
                  <a:lnTo>
                    <a:pt x="411518" y="574979"/>
                  </a:lnTo>
                  <a:lnTo>
                    <a:pt x="410248" y="576033"/>
                  </a:lnTo>
                  <a:lnTo>
                    <a:pt x="410502" y="578853"/>
                  </a:lnTo>
                  <a:lnTo>
                    <a:pt x="409714" y="578548"/>
                  </a:lnTo>
                  <a:lnTo>
                    <a:pt x="409359" y="577634"/>
                  </a:lnTo>
                  <a:lnTo>
                    <a:pt x="408978" y="577113"/>
                  </a:lnTo>
                  <a:lnTo>
                    <a:pt x="409270" y="579145"/>
                  </a:lnTo>
                  <a:lnTo>
                    <a:pt x="410298" y="582231"/>
                  </a:lnTo>
                  <a:lnTo>
                    <a:pt x="413029" y="584034"/>
                  </a:lnTo>
                  <a:lnTo>
                    <a:pt x="411594" y="580796"/>
                  </a:lnTo>
                  <a:lnTo>
                    <a:pt x="412762" y="581621"/>
                  </a:lnTo>
                  <a:lnTo>
                    <a:pt x="410959" y="577862"/>
                  </a:lnTo>
                  <a:lnTo>
                    <a:pt x="411416" y="576884"/>
                  </a:lnTo>
                  <a:lnTo>
                    <a:pt x="412991" y="577469"/>
                  </a:lnTo>
                  <a:lnTo>
                    <a:pt x="413740" y="578523"/>
                  </a:lnTo>
                  <a:lnTo>
                    <a:pt x="413385" y="577621"/>
                  </a:lnTo>
                  <a:lnTo>
                    <a:pt x="415391" y="578002"/>
                  </a:lnTo>
                  <a:close/>
                </a:path>
                <a:path w="4498975" h="1111250">
                  <a:moveTo>
                    <a:pt x="418261" y="577164"/>
                  </a:moveTo>
                  <a:lnTo>
                    <a:pt x="417918" y="576249"/>
                  </a:lnTo>
                  <a:lnTo>
                    <a:pt x="416369" y="574903"/>
                  </a:lnTo>
                  <a:lnTo>
                    <a:pt x="415912" y="575881"/>
                  </a:lnTo>
                  <a:lnTo>
                    <a:pt x="417753" y="578916"/>
                  </a:lnTo>
                  <a:lnTo>
                    <a:pt x="418261" y="577164"/>
                  </a:lnTo>
                  <a:close/>
                </a:path>
                <a:path w="4498975" h="1111250">
                  <a:moveTo>
                    <a:pt x="454177" y="784936"/>
                  </a:moveTo>
                  <a:lnTo>
                    <a:pt x="453377" y="786028"/>
                  </a:lnTo>
                  <a:lnTo>
                    <a:pt x="453174" y="787006"/>
                  </a:lnTo>
                  <a:lnTo>
                    <a:pt x="453351" y="786930"/>
                  </a:lnTo>
                  <a:lnTo>
                    <a:pt x="454177" y="784936"/>
                  </a:lnTo>
                  <a:close/>
                </a:path>
                <a:path w="4498975" h="1111250">
                  <a:moveTo>
                    <a:pt x="479996" y="787755"/>
                  </a:moveTo>
                  <a:lnTo>
                    <a:pt x="478205" y="788250"/>
                  </a:lnTo>
                  <a:lnTo>
                    <a:pt x="471728" y="791387"/>
                  </a:lnTo>
                  <a:lnTo>
                    <a:pt x="465493" y="795705"/>
                  </a:lnTo>
                  <a:lnTo>
                    <a:pt x="466521" y="795807"/>
                  </a:lnTo>
                  <a:lnTo>
                    <a:pt x="470281" y="794283"/>
                  </a:lnTo>
                  <a:lnTo>
                    <a:pt x="472300" y="793737"/>
                  </a:lnTo>
                  <a:lnTo>
                    <a:pt x="477799" y="789660"/>
                  </a:lnTo>
                  <a:lnTo>
                    <a:pt x="479996" y="787755"/>
                  </a:lnTo>
                  <a:close/>
                </a:path>
                <a:path w="4498975" h="1111250">
                  <a:moveTo>
                    <a:pt x="540397" y="734936"/>
                  </a:moveTo>
                  <a:lnTo>
                    <a:pt x="524141" y="743458"/>
                  </a:lnTo>
                  <a:lnTo>
                    <a:pt x="531253" y="739902"/>
                  </a:lnTo>
                  <a:lnTo>
                    <a:pt x="536359" y="737184"/>
                  </a:lnTo>
                  <a:lnTo>
                    <a:pt x="540397" y="734936"/>
                  </a:lnTo>
                  <a:close/>
                </a:path>
                <a:path w="4498975" h="1111250">
                  <a:moveTo>
                    <a:pt x="653630" y="671982"/>
                  </a:moveTo>
                  <a:lnTo>
                    <a:pt x="653008" y="672020"/>
                  </a:lnTo>
                  <a:lnTo>
                    <a:pt x="651891" y="672312"/>
                  </a:lnTo>
                  <a:lnTo>
                    <a:pt x="649795" y="673150"/>
                  </a:lnTo>
                  <a:lnTo>
                    <a:pt x="650036" y="673252"/>
                  </a:lnTo>
                  <a:lnTo>
                    <a:pt x="651662" y="672693"/>
                  </a:lnTo>
                  <a:lnTo>
                    <a:pt x="653630" y="671982"/>
                  </a:lnTo>
                  <a:close/>
                </a:path>
                <a:path w="4498975" h="1111250">
                  <a:moveTo>
                    <a:pt x="781342" y="614680"/>
                  </a:moveTo>
                  <a:lnTo>
                    <a:pt x="780808" y="614387"/>
                  </a:lnTo>
                  <a:lnTo>
                    <a:pt x="775906" y="617220"/>
                  </a:lnTo>
                  <a:lnTo>
                    <a:pt x="773277" y="619760"/>
                  </a:lnTo>
                  <a:lnTo>
                    <a:pt x="781342" y="614680"/>
                  </a:lnTo>
                  <a:close/>
                </a:path>
                <a:path w="4498975" h="1111250">
                  <a:moveTo>
                    <a:pt x="823925" y="601637"/>
                  </a:moveTo>
                  <a:lnTo>
                    <a:pt x="823772" y="601306"/>
                  </a:lnTo>
                  <a:lnTo>
                    <a:pt x="822934" y="601332"/>
                  </a:lnTo>
                  <a:lnTo>
                    <a:pt x="821728" y="601548"/>
                  </a:lnTo>
                  <a:lnTo>
                    <a:pt x="822236" y="601776"/>
                  </a:lnTo>
                  <a:lnTo>
                    <a:pt x="823099" y="601789"/>
                  </a:lnTo>
                  <a:lnTo>
                    <a:pt x="823925" y="601637"/>
                  </a:lnTo>
                  <a:close/>
                </a:path>
                <a:path w="4498975" h="1111250">
                  <a:moveTo>
                    <a:pt x="933678" y="545312"/>
                  </a:moveTo>
                  <a:lnTo>
                    <a:pt x="927557" y="547687"/>
                  </a:lnTo>
                  <a:lnTo>
                    <a:pt x="929271" y="547128"/>
                  </a:lnTo>
                  <a:lnTo>
                    <a:pt x="931367" y="546315"/>
                  </a:lnTo>
                  <a:lnTo>
                    <a:pt x="933678" y="545312"/>
                  </a:lnTo>
                  <a:close/>
                </a:path>
                <a:path w="4498975" h="1111250">
                  <a:moveTo>
                    <a:pt x="950074" y="537806"/>
                  </a:moveTo>
                  <a:lnTo>
                    <a:pt x="941209" y="542023"/>
                  </a:lnTo>
                  <a:lnTo>
                    <a:pt x="933678" y="545312"/>
                  </a:lnTo>
                  <a:lnTo>
                    <a:pt x="938949" y="543331"/>
                  </a:lnTo>
                  <a:lnTo>
                    <a:pt x="944130" y="541172"/>
                  </a:lnTo>
                  <a:lnTo>
                    <a:pt x="949477" y="539369"/>
                  </a:lnTo>
                  <a:lnTo>
                    <a:pt x="950074" y="537806"/>
                  </a:lnTo>
                  <a:close/>
                </a:path>
                <a:path w="4498975" h="1111250">
                  <a:moveTo>
                    <a:pt x="1109687" y="461010"/>
                  </a:moveTo>
                  <a:lnTo>
                    <a:pt x="1101026" y="464820"/>
                  </a:lnTo>
                  <a:lnTo>
                    <a:pt x="1108367" y="461899"/>
                  </a:lnTo>
                  <a:lnTo>
                    <a:pt x="1109687" y="461010"/>
                  </a:lnTo>
                  <a:close/>
                </a:path>
                <a:path w="4498975" h="1111250">
                  <a:moveTo>
                    <a:pt x="1148194" y="460730"/>
                  </a:moveTo>
                  <a:lnTo>
                    <a:pt x="1147622" y="460400"/>
                  </a:lnTo>
                  <a:lnTo>
                    <a:pt x="1144828" y="460692"/>
                  </a:lnTo>
                  <a:lnTo>
                    <a:pt x="1143571" y="460057"/>
                  </a:lnTo>
                  <a:lnTo>
                    <a:pt x="1142847" y="463232"/>
                  </a:lnTo>
                  <a:lnTo>
                    <a:pt x="1148194" y="460730"/>
                  </a:lnTo>
                  <a:close/>
                </a:path>
                <a:path w="4498975" h="1111250">
                  <a:moveTo>
                    <a:pt x="1273937" y="398259"/>
                  </a:moveTo>
                  <a:lnTo>
                    <a:pt x="1260551" y="400989"/>
                  </a:lnTo>
                  <a:lnTo>
                    <a:pt x="1255255" y="405371"/>
                  </a:lnTo>
                  <a:lnTo>
                    <a:pt x="1273937" y="398259"/>
                  </a:lnTo>
                  <a:close/>
                </a:path>
                <a:path w="4498975" h="1111250">
                  <a:moveTo>
                    <a:pt x="1376489" y="383933"/>
                  </a:moveTo>
                  <a:lnTo>
                    <a:pt x="1360347" y="389470"/>
                  </a:lnTo>
                  <a:lnTo>
                    <a:pt x="1354721" y="391680"/>
                  </a:lnTo>
                  <a:lnTo>
                    <a:pt x="1361922" y="388962"/>
                  </a:lnTo>
                  <a:lnTo>
                    <a:pt x="1369225" y="386537"/>
                  </a:lnTo>
                  <a:lnTo>
                    <a:pt x="1376489" y="383933"/>
                  </a:lnTo>
                  <a:close/>
                </a:path>
                <a:path w="4498975" h="1111250">
                  <a:moveTo>
                    <a:pt x="1484109" y="333883"/>
                  </a:moveTo>
                  <a:lnTo>
                    <a:pt x="1475943" y="335915"/>
                  </a:lnTo>
                  <a:lnTo>
                    <a:pt x="1469644" y="337578"/>
                  </a:lnTo>
                  <a:lnTo>
                    <a:pt x="1469872" y="339255"/>
                  </a:lnTo>
                  <a:lnTo>
                    <a:pt x="1474546" y="337400"/>
                  </a:lnTo>
                  <a:lnTo>
                    <a:pt x="1479156" y="335597"/>
                  </a:lnTo>
                  <a:lnTo>
                    <a:pt x="1484109" y="333883"/>
                  </a:lnTo>
                  <a:close/>
                </a:path>
                <a:path w="4498975" h="1111250">
                  <a:moveTo>
                    <a:pt x="1505242" y="328117"/>
                  </a:moveTo>
                  <a:lnTo>
                    <a:pt x="1496987" y="329780"/>
                  </a:lnTo>
                  <a:lnTo>
                    <a:pt x="1490268" y="331774"/>
                  </a:lnTo>
                  <a:lnTo>
                    <a:pt x="1484109" y="333895"/>
                  </a:lnTo>
                  <a:lnTo>
                    <a:pt x="1490789" y="332257"/>
                  </a:lnTo>
                  <a:lnTo>
                    <a:pt x="1498676" y="330390"/>
                  </a:lnTo>
                  <a:lnTo>
                    <a:pt x="1505242" y="328117"/>
                  </a:lnTo>
                  <a:close/>
                </a:path>
                <a:path w="4498975" h="1111250">
                  <a:moveTo>
                    <a:pt x="1528470" y="335038"/>
                  </a:moveTo>
                  <a:lnTo>
                    <a:pt x="1527352" y="335026"/>
                  </a:lnTo>
                  <a:lnTo>
                    <a:pt x="1522755" y="336384"/>
                  </a:lnTo>
                  <a:lnTo>
                    <a:pt x="1520901" y="337248"/>
                  </a:lnTo>
                  <a:lnTo>
                    <a:pt x="1520761" y="337604"/>
                  </a:lnTo>
                  <a:lnTo>
                    <a:pt x="1528470" y="335038"/>
                  </a:lnTo>
                  <a:close/>
                </a:path>
                <a:path w="4498975" h="1111250">
                  <a:moveTo>
                    <a:pt x="1632394" y="311696"/>
                  </a:moveTo>
                  <a:lnTo>
                    <a:pt x="1626171" y="312940"/>
                  </a:lnTo>
                  <a:lnTo>
                    <a:pt x="1628597" y="312699"/>
                  </a:lnTo>
                  <a:lnTo>
                    <a:pt x="1631010" y="312305"/>
                  </a:lnTo>
                  <a:lnTo>
                    <a:pt x="1632394" y="311696"/>
                  </a:lnTo>
                  <a:close/>
                </a:path>
                <a:path w="4498975" h="1111250">
                  <a:moveTo>
                    <a:pt x="1749120" y="266700"/>
                  </a:moveTo>
                  <a:lnTo>
                    <a:pt x="1741500" y="267970"/>
                  </a:lnTo>
                  <a:lnTo>
                    <a:pt x="1743989" y="267970"/>
                  </a:lnTo>
                  <a:lnTo>
                    <a:pt x="1749120" y="266700"/>
                  </a:lnTo>
                  <a:close/>
                </a:path>
                <a:path w="4498975" h="1111250">
                  <a:moveTo>
                    <a:pt x="1763014" y="287769"/>
                  </a:moveTo>
                  <a:lnTo>
                    <a:pt x="1759915" y="288290"/>
                  </a:lnTo>
                  <a:lnTo>
                    <a:pt x="1750961" y="290830"/>
                  </a:lnTo>
                  <a:lnTo>
                    <a:pt x="1763014" y="287769"/>
                  </a:lnTo>
                  <a:close/>
                </a:path>
                <a:path w="4498975" h="1111250">
                  <a:moveTo>
                    <a:pt x="1816366" y="815555"/>
                  </a:moveTo>
                  <a:lnTo>
                    <a:pt x="1815160" y="814070"/>
                  </a:lnTo>
                  <a:lnTo>
                    <a:pt x="1811972" y="811530"/>
                  </a:lnTo>
                  <a:lnTo>
                    <a:pt x="1816366" y="815555"/>
                  </a:lnTo>
                  <a:close/>
                </a:path>
                <a:path w="4498975" h="1111250">
                  <a:moveTo>
                    <a:pt x="1817192" y="276072"/>
                  </a:moveTo>
                  <a:lnTo>
                    <a:pt x="1812467" y="276860"/>
                  </a:lnTo>
                  <a:lnTo>
                    <a:pt x="1806422" y="279400"/>
                  </a:lnTo>
                  <a:lnTo>
                    <a:pt x="1817192" y="276072"/>
                  </a:lnTo>
                  <a:close/>
                </a:path>
                <a:path w="4498975" h="1111250">
                  <a:moveTo>
                    <a:pt x="1825472" y="275907"/>
                  </a:moveTo>
                  <a:lnTo>
                    <a:pt x="1824596" y="275996"/>
                  </a:lnTo>
                  <a:lnTo>
                    <a:pt x="1819567" y="277139"/>
                  </a:lnTo>
                  <a:lnTo>
                    <a:pt x="1822437" y="276618"/>
                  </a:lnTo>
                  <a:lnTo>
                    <a:pt x="1825472" y="275907"/>
                  </a:lnTo>
                  <a:close/>
                </a:path>
                <a:path w="4498975" h="1111250">
                  <a:moveTo>
                    <a:pt x="1894103" y="265430"/>
                  </a:moveTo>
                  <a:lnTo>
                    <a:pt x="1886750" y="266700"/>
                  </a:lnTo>
                  <a:lnTo>
                    <a:pt x="1888045" y="266700"/>
                  </a:lnTo>
                  <a:lnTo>
                    <a:pt x="1894103" y="265430"/>
                  </a:lnTo>
                  <a:close/>
                </a:path>
                <a:path w="4498975" h="1111250">
                  <a:moveTo>
                    <a:pt x="1896719" y="856564"/>
                  </a:moveTo>
                  <a:lnTo>
                    <a:pt x="1895513" y="856119"/>
                  </a:lnTo>
                  <a:lnTo>
                    <a:pt x="1894814" y="855853"/>
                  </a:lnTo>
                  <a:lnTo>
                    <a:pt x="1893773" y="855472"/>
                  </a:lnTo>
                  <a:lnTo>
                    <a:pt x="1896719" y="856564"/>
                  </a:lnTo>
                  <a:close/>
                </a:path>
                <a:path w="4498975" h="1111250">
                  <a:moveTo>
                    <a:pt x="1906778" y="853795"/>
                  </a:moveTo>
                  <a:lnTo>
                    <a:pt x="1897697" y="850011"/>
                  </a:lnTo>
                  <a:lnTo>
                    <a:pt x="1900986" y="852627"/>
                  </a:lnTo>
                  <a:lnTo>
                    <a:pt x="1892084" y="851649"/>
                  </a:lnTo>
                  <a:lnTo>
                    <a:pt x="1885010" y="851217"/>
                  </a:lnTo>
                  <a:lnTo>
                    <a:pt x="1893760" y="855459"/>
                  </a:lnTo>
                  <a:lnTo>
                    <a:pt x="1896706" y="855002"/>
                  </a:lnTo>
                  <a:lnTo>
                    <a:pt x="1903755" y="854951"/>
                  </a:lnTo>
                  <a:lnTo>
                    <a:pt x="1906778" y="853795"/>
                  </a:lnTo>
                  <a:close/>
                </a:path>
                <a:path w="4498975" h="1111250">
                  <a:moveTo>
                    <a:pt x="1919859" y="237490"/>
                  </a:moveTo>
                  <a:lnTo>
                    <a:pt x="1907730" y="237490"/>
                  </a:lnTo>
                  <a:lnTo>
                    <a:pt x="1909064" y="240030"/>
                  </a:lnTo>
                  <a:lnTo>
                    <a:pt x="1918220" y="238760"/>
                  </a:lnTo>
                  <a:lnTo>
                    <a:pt x="1919770" y="238760"/>
                  </a:lnTo>
                  <a:lnTo>
                    <a:pt x="1919859" y="237490"/>
                  </a:lnTo>
                  <a:close/>
                </a:path>
                <a:path w="4498975" h="1111250">
                  <a:moveTo>
                    <a:pt x="1929841" y="236220"/>
                  </a:moveTo>
                  <a:lnTo>
                    <a:pt x="1920392" y="237490"/>
                  </a:lnTo>
                  <a:lnTo>
                    <a:pt x="1924989" y="237490"/>
                  </a:lnTo>
                  <a:lnTo>
                    <a:pt x="1929841" y="236220"/>
                  </a:lnTo>
                  <a:close/>
                </a:path>
                <a:path w="4498975" h="1111250">
                  <a:moveTo>
                    <a:pt x="1942604" y="233235"/>
                  </a:moveTo>
                  <a:lnTo>
                    <a:pt x="1936496" y="234149"/>
                  </a:lnTo>
                  <a:lnTo>
                    <a:pt x="1929841" y="235381"/>
                  </a:lnTo>
                  <a:lnTo>
                    <a:pt x="1933663" y="234823"/>
                  </a:lnTo>
                  <a:lnTo>
                    <a:pt x="1942604" y="233235"/>
                  </a:lnTo>
                  <a:close/>
                </a:path>
                <a:path w="4498975" h="1111250">
                  <a:moveTo>
                    <a:pt x="1947189" y="253631"/>
                  </a:moveTo>
                  <a:lnTo>
                    <a:pt x="1943874" y="253746"/>
                  </a:lnTo>
                  <a:lnTo>
                    <a:pt x="1941182" y="253961"/>
                  </a:lnTo>
                  <a:lnTo>
                    <a:pt x="1938858" y="254190"/>
                  </a:lnTo>
                  <a:lnTo>
                    <a:pt x="1947189" y="253631"/>
                  </a:lnTo>
                  <a:close/>
                </a:path>
                <a:path w="4498975" h="1111250">
                  <a:moveTo>
                    <a:pt x="1953602" y="251917"/>
                  </a:moveTo>
                  <a:lnTo>
                    <a:pt x="1942719" y="252730"/>
                  </a:lnTo>
                  <a:lnTo>
                    <a:pt x="1948802" y="252730"/>
                  </a:lnTo>
                  <a:lnTo>
                    <a:pt x="1953602" y="251917"/>
                  </a:lnTo>
                  <a:close/>
                </a:path>
                <a:path w="4498975" h="1111250">
                  <a:moveTo>
                    <a:pt x="1959495" y="251460"/>
                  </a:moveTo>
                  <a:lnTo>
                    <a:pt x="1958924" y="251002"/>
                  </a:lnTo>
                  <a:lnTo>
                    <a:pt x="1953602" y="251917"/>
                  </a:lnTo>
                  <a:lnTo>
                    <a:pt x="1959495" y="251460"/>
                  </a:lnTo>
                  <a:close/>
                </a:path>
                <a:path w="4498975" h="1111250">
                  <a:moveTo>
                    <a:pt x="2058758" y="242570"/>
                  </a:moveTo>
                  <a:lnTo>
                    <a:pt x="2055101" y="243484"/>
                  </a:lnTo>
                  <a:lnTo>
                    <a:pt x="2057209" y="243840"/>
                  </a:lnTo>
                  <a:lnTo>
                    <a:pt x="2058758" y="242570"/>
                  </a:lnTo>
                  <a:close/>
                </a:path>
                <a:path w="4498975" h="1111250">
                  <a:moveTo>
                    <a:pt x="2088553" y="887730"/>
                  </a:moveTo>
                  <a:lnTo>
                    <a:pt x="2087092" y="886460"/>
                  </a:lnTo>
                  <a:lnTo>
                    <a:pt x="2074557" y="887730"/>
                  </a:lnTo>
                  <a:lnTo>
                    <a:pt x="2088553" y="887730"/>
                  </a:lnTo>
                  <a:close/>
                </a:path>
                <a:path w="4498975" h="1111250">
                  <a:moveTo>
                    <a:pt x="2351176" y="142240"/>
                  </a:moveTo>
                  <a:lnTo>
                    <a:pt x="2343848" y="146050"/>
                  </a:lnTo>
                  <a:lnTo>
                    <a:pt x="2336723" y="149860"/>
                  </a:lnTo>
                  <a:lnTo>
                    <a:pt x="2337206" y="149860"/>
                  </a:lnTo>
                  <a:lnTo>
                    <a:pt x="2351176" y="142240"/>
                  </a:lnTo>
                  <a:close/>
                </a:path>
                <a:path w="4498975" h="1111250">
                  <a:moveTo>
                    <a:pt x="2359888" y="778802"/>
                  </a:moveTo>
                  <a:lnTo>
                    <a:pt x="2354211" y="780707"/>
                  </a:lnTo>
                  <a:lnTo>
                    <a:pt x="2346833" y="783780"/>
                  </a:lnTo>
                  <a:lnTo>
                    <a:pt x="2339136" y="787654"/>
                  </a:lnTo>
                  <a:lnTo>
                    <a:pt x="2332507" y="791933"/>
                  </a:lnTo>
                  <a:lnTo>
                    <a:pt x="2340622" y="788085"/>
                  </a:lnTo>
                  <a:lnTo>
                    <a:pt x="2348344" y="784656"/>
                  </a:lnTo>
                  <a:lnTo>
                    <a:pt x="2354986" y="781583"/>
                  </a:lnTo>
                  <a:lnTo>
                    <a:pt x="2359888" y="778802"/>
                  </a:lnTo>
                  <a:close/>
                </a:path>
                <a:path w="4498975" h="1111250">
                  <a:moveTo>
                    <a:pt x="2372969" y="161899"/>
                  </a:moveTo>
                  <a:lnTo>
                    <a:pt x="2364028" y="165417"/>
                  </a:lnTo>
                  <a:lnTo>
                    <a:pt x="2354427" y="170611"/>
                  </a:lnTo>
                  <a:lnTo>
                    <a:pt x="2372969" y="161899"/>
                  </a:lnTo>
                  <a:close/>
                </a:path>
                <a:path w="4498975" h="1111250">
                  <a:moveTo>
                    <a:pt x="2439517" y="109334"/>
                  </a:moveTo>
                  <a:lnTo>
                    <a:pt x="2437053" y="110159"/>
                  </a:lnTo>
                  <a:lnTo>
                    <a:pt x="2434831" y="111048"/>
                  </a:lnTo>
                  <a:lnTo>
                    <a:pt x="2433307" y="111950"/>
                  </a:lnTo>
                  <a:lnTo>
                    <a:pt x="2439517" y="109334"/>
                  </a:lnTo>
                  <a:close/>
                </a:path>
                <a:path w="4498975" h="1111250">
                  <a:moveTo>
                    <a:pt x="2449982" y="287096"/>
                  </a:moveTo>
                  <a:lnTo>
                    <a:pt x="2449284" y="286651"/>
                  </a:lnTo>
                  <a:lnTo>
                    <a:pt x="2445118" y="285013"/>
                  </a:lnTo>
                  <a:lnTo>
                    <a:pt x="2449817" y="287045"/>
                  </a:lnTo>
                  <a:lnTo>
                    <a:pt x="2449982" y="287096"/>
                  </a:lnTo>
                  <a:close/>
                </a:path>
                <a:path w="4498975" h="1111250">
                  <a:moveTo>
                    <a:pt x="2460053" y="265645"/>
                  </a:moveTo>
                  <a:lnTo>
                    <a:pt x="2458974" y="265188"/>
                  </a:lnTo>
                  <a:lnTo>
                    <a:pt x="2458021" y="264871"/>
                  </a:lnTo>
                  <a:lnTo>
                    <a:pt x="2460053" y="265645"/>
                  </a:lnTo>
                  <a:close/>
                </a:path>
                <a:path w="4498975" h="1111250">
                  <a:moveTo>
                    <a:pt x="2480640" y="699579"/>
                  </a:moveTo>
                  <a:lnTo>
                    <a:pt x="2480424" y="699770"/>
                  </a:lnTo>
                  <a:lnTo>
                    <a:pt x="2480640" y="699579"/>
                  </a:lnTo>
                  <a:close/>
                </a:path>
                <a:path w="4498975" h="1111250">
                  <a:moveTo>
                    <a:pt x="2487726" y="277545"/>
                  </a:moveTo>
                  <a:lnTo>
                    <a:pt x="2481643" y="274574"/>
                  </a:lnTo>
                  <a:lnTo>
                    <a:pt x="2474836" y="271589"/>
                  </a:lnTo>
                  <a:lnTo>
                    <a:pt x="2467546" y="268592"/>
                  </a:lnTo>
                  <a:lnTo>
                    <a:pt x="2460066" y="265645"/>
                  </a:lnTo>
                  <a:lnTo>
                    <a:pt x="2473985" y="271348"/>
                  </a:lnTo>
                  <a:lnTo>
                    <a:pt x="2480894" y="274332"/>
                  </a:lnTo>
                  <a:lnTo>
                    <a:pt x="2487726" y="277545"/>
                  </a:lnTo>
                  <a:close/>
                </a:path>
                <a:path w="4498975" h="1111250">
                  <a:moveTo>
                    <a:pt x="2489784" y="689610"/>
                  </a:moveTo>
                  <a:lnTo>
                    <a:pt x="2483688" y="692150"/>
                  </a:lnTo>
                  <a:lnTo>
                    <a:pt x="2478760" y="695960"/>
                  </a:lnTo>
                  <a:lnTo>
                    <a:pt x="2480221" y="697230"/>
                  </a:lnTo>
                  <a:lnTo>
                    <a:pt x="2480627" y="699490"/>
                  </a:lnTo>
                  <a:lnTo>
                    <a:pt x="2485745" y="692150"/>
                  </a:lnTo>
                  <a:lnTo>
                    <a:pt x="2489784" y="689610"/>
                  </a:lnTo>
                  <a:close/>
                </a:path>
                <a:path w="4498975" h="1111250">
                  <a:moveTo>
                    <a:pt x="2495448" y="90004"/>
                  </a:moveTo>
                  <a:lnTo>
                    <a:pt x="2490774" y="91363"/>
                  </a:lnTo>
                  <a:lnTo>
                    <a:pt x="2491067" y="92036"/>
                  </a:lnTo>
                  <a:lnTo>
                    <a:pt x="2495448" y="90004"/>
                  </a:lnTo>
                  <a:close/>
                </a:path>
                <a:path w="4498975" h="1111250">
                  <a:moveTo>
                    <a:pt x="2565336" y="363461"/>
                  </a:moveTo>
                  <a:lnTo>
                    <a:pt x="2565273" y="358228"/>
                  </a:lnTo>
                  <a:lnTo>
                    <a:pt x="2562275" y="354850"/>
                  </a:lnTo>
                  <a:lnTo>
                    <a:pt x="2559240" y="353961"/>
                  </a:lnTo>
                  <a:lnTo>
                    <a:pt x="2558897" y="354672"/>
                  </a:lnTo>
                  <a:lnTo>
                    <a:pt x="2558453" y="355485"/>
                  </a:lnTo>
                  <a:lnTo>
                    <a:pt x="2560396" y="358063"/>
                  </a:lnTo>
                  <a:lnTo>
                    <a:pt x="2565336" y="363461"/>
                  </a:lnTo>
                  <a:close/>
                </a:path>
                <a:path w="4498975" h="1111250">
                  <a:moveTo>
                    <a:pt x="2578531" y="341096"/>
                  </a:moveTo>
                  <a:lnTo>
                    <a:pt x="2573832" y="335915"/>
                  </a:lnTo>
                  <a:lnTo>
                    <a:pt x="2569235" y="330504"/>
                  </a:lnTo>
                  <a:lnTo>
                    <a:pt x="2564346" y="325450"/>
                  </a:lnTo>
                  <a:lnTo>
                    <a:pt x="2567762" y="329920"/>
                  </a:lnTo>
                  <a:lnTo>
                    <a:pt x="2571394" y="334606"/>
                  </a:lnTo>
                  <a:lnTo>
                    <a:pt x="2575433" y="339090"/>
                  </a:lnTo>
                  <a:lnTo>
                    <a:pt x="2576512" y="339826"/>
                  </a:lnTo>
                  <a:lnTo>
                    <a:pt x="2577681" y="340728"/>
                  </a:lnTo>
                  <a:lnTo>
                    <a:pt x="2578531" y="341096"/>
                  </a:lnTo>
                  <a:close/>
                </a:path>
                <a:path w="4498975" h="1111250">
                  <a:moveTo>
                    <a:pt x="2629954" y="454660"/>
                  </a:moveTo>
                  <a:lnTo>
                    <a:pt x="2629801" y="450850"/>
                  </a:lnTo>
                  <a:lnTo>
                    <a:pt x="2628595" y="445655"/>
                  </a:lnTo>
                  <a:lnTo>
                    <a:pt x="2628862" y="447040"/>
                  </a:lnTo>
                  <a:lnTo>
                    <a:pt x="2629662" y="452120"/>
                  </a:lnTo>
                  <a:lnTo>
                    <a:pt x="2629954" y="454660"/>
                  </a:lnTo>
                  <a:close/>
                </a:path>
                <a:path w="4498975" h="1111250">
                  <a:moveTo>
                    <a:pt x="3037878" y="24472"/>
                  </a:moveTo>
                  <a:lnTo>
                    <a:pt x="3028226" y="25400"/>
                  </a:lnTo>
                  <a:lnTo>
                    <a:pt x="3037586" y="25400"/>
                  </a:lnTo>
                  <a:lnTo>
                    <a:pt x="3037878" y="24472"/>
                  </a:lnTo>
                  <a:close/>
                </a:path>
                <a:path w="4498975" h="1111250">
                  <a:moveTo>
                    <a:pt x="3571989" y="54406"/>
                  </a:moveTo>
                  <a:lnTo>
                    <a:pt x="3566553" y="53340"/>
                  </a:lnTo>
                  <a:lnTo>
                    <a:pt x="3555339" y="53340"/>
                  </a:lnTo>
                  <a:lnTo>
                    <a:pt x="3571989" y="54406"/>
                  </a:lnTo>
                  <a:close/>
                </a:path>
                <a:path w="4498975" h="1111250">
                  <a:moveTo>
                    <a:pt x="3573030" y="54610"/>
                  </a:moveTo>
                  <a:lnTo>
                    <a:pt x="3572484" y="54444"/>
                  </a:lnTo>
                  <a:lnTo>
                    <a:pt x="3571989" y="54406"/>
                  </a:lnTo>
                  <a:lnTo>
                    <a:pt x="3573030" y="54610"/>
                  </a:lnTo>
                  <a:close/>
                </a:path>
                <a:path w="4498975" h="1111250">
                  <a:moveTo>
                    <a:pt x="3746131" y="66040"/>
                  </a:moveTo>
                  <a:lnTo>
                    <a:pt x="3744899" y="64770"/>
                  </a:lnTo>
                  <a:lnTo>
                    <a:pt x="3745306" y="66040"/>
                  </a:lnTo>
                  <a:lnTo>
                    <a:pt x="3746131" y="66040"/>
                  </a:lnTo>
                  <a:close/>
                </a:path>
                <a:path w="4498975" h="1111250">
                  <a:moveTo>
                    <a:pt x="3752062" y="63779"/>
                  </a:moveTo>
                  <a:lnTo>
                    <a:pt x="3751440" y="63220"/>
                  </a:lnTo>
                  <a:lnTo>
                    <a:pt x="3737025" y="60375"/>
                  </a:lnTo>
                  <a:lnTo>
                    <a:pt x="3740810" y="61963"/>
                  </a:lnTo>
                  <a:lnTo>
                    <a:pt x="3743096" y="63334"/>
                  </a:lnTo>
                  <a:lnTo>
                    <a:pt x="3744836" y="64592"/>
                  </a:lnTo>
                  <a:lnTo>
                    <a:pt x="3747122" y="63677"/>
                  </a:lnTo>
                  <a:lnTo>
                    <a:pt x="3752062" y="63779"/>
                  </a:lnTo>
                  <a:close/>
                </a:path>
                <a:path w="4498975" h="1111250">
                  <a:moveTo>
                    <a:pt x="3849166" y="104140"/>
                  </a:moveTo>
                  <a:lnTo>
                    <a:pt x="3840683" y="101549"/>
                  </a:lnTo>
                  <a:lnTo>
                    <a:pt x="3849166" y="104140"/>
                  </a:lnTo>
                  <a:close/>
                </a:path>
                <a:path w="4498975" h="1111250">
                  <a:moveTo>
                    <a:pt x="3916400" y="97790"/>
                  </a:moveTo>
                  <a:lnTo>
                    <a:pt x="3916197" y="97790"/>
                  </a:lnTo>
                  <a:lnTo>
                    <a:pt x="3916388" y="97878"/>
                  </a:lnTo>
                  <a:close/>
                </a:path>
                <a:path w="4498975" h="1111250">
                  <a:moveTo>
                    <a:pt x="3927297" y="99060"/>
                  </a:moveTo>
                  <a:lnTo>
                    <a:pt x="3920490" y="97790"/>
                  </a:lnTo>
                  <a:lnTo>
                    <a:pt x="3919143" y="97790"/>
                  </a:lnTo>
                  <a:lnTo>
                    <a:pt x="3923627" y="99060"/>
                  </a:lnTo>
                  <a:lnTo>
                    <a:pt x="3927297" y="99060"/>
                  </a:lnTo>
                  <a:close/>
                </a:path>
                <a:path w="4498975" h="1111250">
                  <a:moveTo>
                    <a:pt x="3934104" y="100330"/>
                  </a:moveTo>
                  <a:lnTo>
                    <a:pt x="3928135" y="99060"/>
                  </a:lnTo>
                  <a:lnTo>
                    <a:pt x="3927297" y="99060"/>
                  </a:lnTo>
                  <a:lnTo>
                    <a:pt x="3934104" y="100330"/>
                  </a:lnTo>
                  <a:close/>
                </a:path>
                <a:path w="4498975" h="1111250">
                  <a:moveTo>
                    <a:pt x="4108500" y="154813"/>
                  </a:moveTo>
                  <a:lnTo>
                    <a:pt x="4106126" y="153670"/>
                  </a:lnTo>
                  <a:lnTo>
                    <a:pt x="4105135" y="153670"/>
                  </a:lnTo>
                  <a:lnTo>
                    <a:pt x="4107650" y="154546"/>
                  </a:lnTo>
                  <a:lnTo>
                    <a:pt x="4108500" y="154813"/>
                  </a:lnTo>
                  <a:close/>
                </a:path>
                <a:path w="4498975" h="1111250">
                  <a:moveTo>
                    <a:pt x="4276128" y="209791"/>
                  </a:moveTo>
                  <a:lnTo>
                    <a:pt x="4274591" y="209181"/>
                  </a:lnTo>
                  <a:lnTo>
                    <a:pt x="4274350" y="209321"/>
                  </a:lnTo>
                  <a:lnTo>
                    <a:pt x="4274540" y="209524"/>
                  </a:lnTo>
                  <a:lnTo>
                    <a:pt x="4274413" y="209677"/>
                  </a:lnTo>
                  <a:lnTo>
                    <a:pt x="4275696" y="209842"/>
                  </a:lnTo>
                  <a:lnTo>
                    <a:pt x="4276128" y="209791"/>
                  </a:lnTo>
                  <a:close/>
                </a:path>
                <a:path w="4498975" h="1111250">
                  <a:moveTo>
                    <a:pt x="4498924" y="318770"/>
                  </a:moveTo>
                  <a:lnTo>
                    <a:pt x="4496803" y="316230"/>
                  </a:lnTo>
                  <a:lnTo>
                    <a:pt x="4493603" y="312420"/>
                  </a:lnTo>
                  <a:lnTo>
                    <a:pt x="4474883" y="299720"/>
                  </a:lnTo>
                  <a:lnTo>
                    <a:pt x="4460989" y="294640"/>
                  </a:lnTo>
                  <a:lnTo>
                    <a:pt x="4454042" y="290830"/>
                  </a:lnTo>
                  <a:lnTo>
                    <a:pt x="4447019" y="289560"/>
                  </a:lnTo>
                  <a:lnTo>
                    <a:pt x="4439412" y="283210"/>
                  </a:lnTo>
                  <a:lnTo>
                    <a:pt x="4446943" y="285750"/>
                  </a:lnTo>
                  <a:lnTo>
                    <a:pt x="4454550" y="289560"/>
                  </a:lnTo>
                  <a:lnTo>
                    <a:pt x="4461954" y="293370"/>
                  </a:lnTo>
                  <a:lnTo>
                    <a:pt x="4453661" y="288290"/>
                  </a:lnTo>
                  <a:lnTo>
                    <a:pt x="4446003" y="284480"/>
                  </a:lnTo>
                  <a:lnTo>
                    <a:pt x="4442371" y="283210"/>
                  </a:lnTo>
                  <a:lnTo>
                    <a:pt x="4431576" y="279400"/>
                  </a:lnTo>
                  <a:lnTo>
                    <a:pt x="4429963" y="278130"/>
                  </a:lnTo>
                  <a:lnTo>
                    <a:pt x="4421429" y="271780"/>
                  </a:lnTo>
                  <a:lnTo>
                    <a:pt x="4414367" y="270510"/>
                  </a:lnTo>
                  <a:lnTo>
                    <a:pt x="4407281" y="267970"/>
                  </a:lnTo>
                  <a:lnTo>
                    <a:pt x="4400169" y="266700"/>
                  </a:lnTo>
                  <a:lnTo>
                    <a:pt x="4393031" y="264160"/>
                  </a:lnTo>
                  <a:lnTo>
                    <a:pt x="4393831" y="262890"/>
                  </a:lnTo>
                  <a:lnTo>
                    <a:pt x="4396689" y="262890"/>
                  </a:lnTo>
                  <a:lnTo>
                    <a:pt x="4396714" y="261620"/>
                  </a:lnTo>
                  <a:lnTo>
                    <a:pt x="4389082" y="257810"/>
                  </a:lnTo>
                  <a:lnTo>
                    <a:pt x="4384713" y="257810"/>
                  </a:lnTo>
                  <a:lnTo>
                    <a:pt x="4386529" y="259080"/>
                  </a:lnTo>
                  <a:lnTo>
                    <a:pt x="4386872" y="261620"/>
                  </a:lnTo>
                  <a:lnTo>
                    <a:pt x="4378083" y="259080"/>
                  </a:lnTo>
                  <a:lnTo>
                    <a:pt x="4371556" y="254000"/>
                  </a:lnTo>
                  <a:lnTo>
                    <a:pt x="4367758" y="251460"/>
                  </a:lnTo>
                  <a:lnTo>
                    <a:pt x="4363237" y="248920"/>
                  </a:lnTo>
                  <a:lnTo>
                    <a:pt x="4354525" y="246380"/>
                  </a:lnTo>
                  <a:lnTo>
                    <a:pt x="4352874" y="243840"/>
                  </a:lnTo>
                  <a:lnTo>
                    <a:pt x="4356405" y="245110"/>
                  </a:lnTo>
                  <a:lnTo>
                    <a:pt x="4362666" y="246380"/>
                  </a:lnTo>
                  <a:lnTo>
                    <a:pt x="4354817" y="243840"/>
                  </a:lnTo>
                  <a:lnTo>
                    <a:pt x="4350880" y="242570"/>
                  </a:lnTo>
                  <a:lnTo>
                    <a:pt x="4338117" y="237490"/>
                  </a:lnTo>
                  <a:lnTo>
                    <a:pt x="4326509" y="233680"/>
                  </a:lnTo>
                  <a:lnTo>
                    <a:pt x="4318165" y="231140"/>
                  </a:lnTo>
                  <a:lnTo>
                    <a:pt x="4305605" y="224790"/>
                  </a:lnTo>
                  <a:lnTo>
                    <a:pt x="4290453" y="219710"/>
                  </a:lnTo>
                  <a:lnTo>
                    <a:pt x="4278211" y="214630"/>
                  </a:lnTo>
                  <a:lnTo>
                    <a:pt x="4274426" y="210820"/>
                  </a:lnTo>
                  <a:lnTo>
                    <a:pt x="4268203" y="209550"/>
                  </a:lnTo>
                  <a:lnTo>
                    <a:pt x="4258221" y="207010"/>
                  </a:lnTo>
                  <a:lnTo>
                    <a:pt x="4246715" y="203200"/>
                  </a:lnTo>
                  <a:lnTo>
                    <a:pt x="4235958" y="199390"/>
                  </a:lnTo>
                  <a:lnTo>
                    <a:pt x="4239285" y="198120"/>
                  </a:lnTo>
                  <a:lnTo>
                    <a:pt x="4202582" y="184150"/>
                  </a:lnTo>
                  <a:lnTo>
                    <a:pt x="4196245" y="179070"/>
                  </a:lnTo>
                  <a:lnTo>
                    <a:pt x="4188015" y="177800"/>
                  </a:lnTo>
                  <a:lnTo>
                    <a:pt x="4177804" y="175260"/>
                  </a:lnTo>
                  <a:lnTo>
                    <a:pt x="4166082" y="171450"/>
                  </a:lnTo>
                  <a:lnTo>
                    <a:pt x="4153293" y="167640"/>
                  </a:lnTo>
                  <a:lnTo>
                    <a:pt x="4113136" y="156210"/>
                  </a:lnTo>
                  <a:lnTo>
                    <a:pt x="4108958" y="154940"/>
                  </a:lnTo>
                  <a:lnTo>
                    <a:pt x="4108500" y="154813"/>
                  </a:lnTo>
                  <a:lnTo>
                    <a:pt x="4108793" y="154940"/>
                  </a:lnTo>
                  <a:lnTo>
                    <a:pt x="4107650" y="154546"/>
                  </a:lnTo>
                  <a:lnTo>
                    <a:pt x="4104779" y="153670"/>
                  </a:lnTo>
                  <a:lnTo>
                    <a:pt x="4105135" y="153670"/>
                  </a:lnTo>
                  <a:lnTo>
                    <a:pt x="4101490" y="152400"/>
                  </a:lnTo>
                  <a:lnTo>
                    <a:pt x="4097832" y="151130"/>
                  </a:lnTo>
                  <a:lnTo>
                    <a:pt x="4089857" y="147320"/>
                  </a:lnTo>
                  <a:lnTo>
                    <a:pt x="4083088" y="144780"/>
                  </a:lnTo>
                  <a:lnTo>
                    <a:pt x="4078186" y="142240"/>
                  </a:lnTo>
                  <a:lnTo>
                    <a:pt x="4075734" y="140970"/>
                  </a:lnTo>
                  <a:lnTo>
                    <a:pt x="4069207" y="142240"/>
                  </a:lnTo>
                  <a:lnTo>
                    <a:pt x="4057015" y="139700"/>
                  </a:lnTo>
                  <a:lnTo>
                    <a:pt x="4042537" y="137160"/>
                  </a:lnTo>
                  <a:lnTo>
                    <a:pt x="4029189" y="135890"/>
                  </a:lnTo>
                  <a:lnTo>
                    <a:pt x="4022712" y="130810"/>
                  </a:lnTo>
                  <a:lnTo>
                    <a:pt x="4036072" y="130810"/>
                  </a:lnTo>
                  <a:lnTo>
                    <a:pt x="4037901" y="129540"/>
                  </a:lnTo>
                  <a:lnTo>
                    <a:pt x="4032072" y="129540"/>
                  </a:lnTo>
                  <a:lnTo>
                    <a:pt x="4016197" y="127000"/>
                  </a:lnTo>
                  <a:lnTo>
                    <a:pt x="4008259" y="125730"/>
                  </a:lnTo>
                  <a:lnTo>
                    <a:pt x="4006050" y="127000"/>
                  </a:lnTo>
                  <a:lnTo>
                    <a:pt x="3997058" y="123190"/>
                  </a:lnTo>
                  <a:lnTo>
                    <a:pt x="3992181" y="120650"/>
                  </a:lnTo>
                  <a:lnTo>
                    <a:pt x="3988828" y="119380"/>
                  </a:lnTo>
                  <a:lnTo>
                    <a:pt x="3985907" y="116840"/>
                  </a:lnTo>
                  <a:lnTo>
                    <a:pt x="3984447" y="115570"/>
                  </a:lnTo>
                  <a:lnTo>
                    <a:pt x="3979976" y="116840"/>
                  </a:lnTo>
                  <a:lnTo>
                    <a:pt x="3973182" y="115570"/>
                  </a:lnTo>
                  <a:lnTo>
                    <a:pt x="3964444" y="113030"/>
                  </a:lnTo>
                  <a:lnTo>
                    <a:pt x="3954157" y="111760"/>
                  </a:lnTo>
                  <a:lnTo>
                    <a:pt x="3943083" y="107950"/>
                  </a:lnTo>
                  <a:lnTo>
                    <a:pt x="3939527" y="105410"/>
                  </a:lnTo>
                  <a:lnTo>
                    <a:pt x="3935336" y="102870"/>
                  </a:lnTo>
                  <a:lnTo>
                    <a:pt x="3928834" y="101600"/>
                  </a:lnTo>
                  <a:lnTo>
                    <a:pt x="3922331" y="100330"/>
                  </a:lnTo>
                  <a:lnTo>
                    <a:pt x="3916388" y="97878"/>
                  </a:lnTo>
                  <a:lnTo>
                    <a:pt x="3916184" y="100330"/>
                  </a:lnTo>
                  <a:lnTo>
                    <a:pt x="3914241" y="101600"/>
                  </a:lnTo>
                  <a:lnTo>
                    <a:pt x="3908869" y="100330"/>
                  </a:lnTo>
                  <a:lnTo>
                    <a:pt x="3898125" y="97790"/>
                  </a:lnTo>
                  <a:lnTo>
                    <a:pt x="3893591" y="95250"/>
                  </a:lnTo>
                  <a:lnTo>
                    <a:pt x="3893185" y="92710"/>
                  </a:lnTo>
                  <a:lnTo>
                    <a:pt x="3889438" y="90170"/>
                  </a:lnTo>
                  <a:lnTo>
                    <a:pt x="3874871" y="87630"/>
                  </a:lnTo>
                  <a:lnTo>
                    <a:pt x="3849268" y="85090"/>
                  </a:lnTo>
                  <a:lnTo>
                    <a:pt x="3837698" y="82550"/>
                  </a:lnTo>
                  <a:lnTo>
                    <a:pt x="3836708" y="82550"/>
                  </a:lnTo>
                  <a:lnTo>
                    <a:pt x="3833812" y="81280"/>
                  </a:lnTo>
                  <a:lnTo>
                    <a:pt x="3837432" y="81280"/>
                  </a:lnTo>
                  <a:lnTo>
                    <a:pt x="3817797" y="78740"/>
                  </a:lnTo>
                  <a:lnTo>
                    <a:pt x="3781958" y="71120"/>
                  </a:lnTo>
                  <a:lnTo>
                    <a:pt x="3769766" y="68580"/>
                  </a:lnTo>
                  <a:lnTo>
                    <a:pt x="3747986" y="67310"/>
                  </a:lnTo>
                  <a:lnTo>
                    <a:pt x="3746182" y="66040"/>
                  </a:lnTo>
                  <a:lnTo>
                    <a:pt x="3748582" y="68580"/>
                  </a:lnTo>
                  <a:lnTo>
                    <a:pt x="3748824" y="69850"/>
                  </a:lnTo>
                  <a:lnTo>
                    <a:pt x="3747732" y="71120"/>
                  </a:lnTo>
                  <a:lnTo>
                    <a:pt x="3738905" y="69850"/>
                  </a:lnTo>
                  <a:lnTo>
                    <a:pt x="3731082" y="68580"/>
                  </a:lnTo>
                  <a:lnTo>
                    <a:pt x="3724783" y="67310"/>
                  </a:lnTo>
                  <a:lnTo>
                    <a:pt x="3720503" y="66040"/>
                  </a:lnTo>
                  <a:lnTo>
                    <a:pt x="3727970" y="67310"/>
                  </a:lnTo>
                  <a:lnTo>
                    <a:pt x="3728770" y="66040"/>
                  </a:lnTo>
                  <a:lnTo>
                    <a:pt x="3732428" y="66040"/>
                  </a:lnTo>
                  <a:lnTo>
                    <a:pt x="3719436" y="64770"/>
                  </a:lnTo>
                  <a:lnTo>
                    <a:pt x="3717633" y="62230"/>
                  </a:lnTo>
                  <a:lnTo>
                    <a:pt x="3724275" y="63500"/>
                  </a:lnTo>
                  <a:lnTo>
                    <a:pt x="3733050" y="64770"/>
                  </a:lnTo>
                  <a:lnTo>
                    <a:pt x="3737648" y="64770"/>
                  </a:lnTo>
                  <a:lnTo>
                    <a:pt x="3679723" y="57150"/>
                  </a:lnTo>
                  <a:lnTo>
                    <a:pt x="3663683" y="54610"/>
                  </a:lnTo>
                  <a:lnTo>
                    <a:pt x="3668903" y="53340"/>
                  </a:lnTo>
                  <a:lnTo>
                    <a:pt x="3681831" y="54610"/>
                  </a:lnTo>
                  <a:lnTo>
                    <a:pt x="3690683" y="55880"/>
                  </a:lnTo>
                  <a:lnTo>
                    <a:pt x="3683711" y="53340"/>
                  </a:lnTo>
                  <a:lnTo>
                    <a:pt x="3713200" y="59690"/>
                  </a:lnTo>
                  <a:lnTo>
                    <a:pt x="3706545" y="55880"/>
                  </a:lnTo>
                  <a:lnTo>
                    <a:pt x="3711587" y="57150"/>
                  </a:lnTo>
                  <a:lnTo>
                    <a:pt x="3716985" y="57150"/>
                  </a:lnTo>
                  <a:lnTo>
                    <a:pt x="3715118" y="55880"/>
                  </a:lnTo>
                  <a:lnTo>
                    <a:pt x="3711397" y="53340"/>
                  </a:lnTo>
                  <a:lnTo>
                    <a:pt x="3687432" y="49530"/>
                  </a:lnTo>
                  <a:lnTo>
                    <a:pt x="3652266" y="44450"/>
                  </a:lnTo>
                  <a:lnTo>
                    <a:pt x="3628313" y="40640"/>
                  </a:lnTo>
                  <a:lnTo>
                    <a:pt x="3624707" y="41910"/>
                  </a:lnTo>
                  <a:lnTo>
                    <a:pt x="3625253" y="44450"/>
                  </a:lnTo>
                  <a:lnTo>
                    <a:pt x="3621646" y="44450"/>
                  </a:lnTo>
                  <a:lnTo>
                    <a:pt x="3590658" y="40640"/>
                  </a:lnTo>
                  <a:lnTo>
                    <a:pt x="3574097" y="35560"/>
                  </a:lnTo>
                  <a:lnTo>
                    <a:pt x="3560241" y="30480"/>
                  </a:lnTo>
                  <a:lnTo>
                    <a:pt x="3537356" y="27940"/>
                  </a:lnTo>
                  <a:lnTo>
                    <a:pt x="3529838" y="29210"/>
                  </a:lnTo>
                  <a:lnTo>
                    <a:pt x="3521824" y="30480"/>
                  </a:lnTo>
                  <a:lnTo>
                    <a:pt x="3510432" y="30480"/>
                  </a:lnTo>
                  <a:lnTo>
                    <a:pt x="3492804" y="27940"/>
                  </a:lnTo>
                  <a:lnTo>
                    <a:pt x="3496284" y="26670"/>
                  </a:lnTo>
                  <a:lnTo>
                    <a:pt x="3503244" y="24130"/>
                  </a:lnTo>
                  <a:lnTo>
                    <a:pt x="3483000" y="22860"/>
                  </a:lnTo>
                  <a:lnTo>
                    <a:pt x="3472713" y="24130"/>
                  </a:lnTo>
                  <a:lnTo>
                    <a:pt x="3462147" y="24130"/>
                  </a:lnTo>
                  <a:lnTo>
                    <a:pt x="3441027" y="21590"/>
                  </a:lnTo>
                  <a:lnTo>
                    <a:pt x="3448723" y="20320"/>
                  </a:lnTo>
                  <a:lnTo>
                    <a:pt x="3458133" y="21590"/>
                  </a:lnTo>
                  <a:lnTo>
                    <a:pt x="3465487" y="21590"/>
                  </a:lnTo>
                  <a:lnTo>
                    <a:pt x="3451453" y="19050"/>
                  </a:lnTo>
                  <a:lnTo>
                    <a:pt x="3444087" y="19050"/>
                  </a:lnTo>
                  <a:lnTo>
                    <a:pt x="3437788" y="20320"/>
                  </a:lnTo>
                  <a:lnTo>
                    <a:pt x="3426968" y="20320"/>
                  </a:lnTo>
                  <a:lnTo>
                    <a:pt x="3423158" y="16510"/>
                  </a:lnTo>
                  <a:lnTo>
                    <a:pt x="3391763" y="13970"/>
                  </a:lnTo>
                  <a:lnTo>
                    <a:pt x="3325469" y="11430"/>
                  </a:lnTo>
                  <a:lnTo>
                    <a:pt x="3291802" y="10160"/>
                  </a:lnTo>
                  <a:lnTo>
                    <a:pt x="3294354" y="8890"/>
                  </a:lnTo>
                  <a:lnTo>
                    <a:pt x="3302190" y="8890"/>
                  </a:lnTo>
                  <a:lnTo>
                    <a:pt x="3291649" y="7620"/>
                  </a:lnTo>
                  <a:lnTo>
                    <a:pt x="3269869" y="6350"/>
                  </a:lnTo>
                  <a:lnTo>
                    <a:pt x="3262706" y="5943"/>
                  </a:lnTo>
                  <a:lnTo>
                    <a:pt x="3262706" y="11430"/>
                  </a:lnTo>
                  <a:lnTo>
                    <a:pt x="3258121" y="11430"/>
                  </a:lnTo>
                  <a:lnTo>
                    <a:pt x="3245307" y="10160"/>
                  </a:lnTo>
                  <a:lnTo>
                    <a:pt x="3237192" y="8890"/>
                  </a:lnTo>
                  <a:lnTo>
                    <a:pt x="3260826" y="10160"/>
                  </a:lnTo>
                  <a:lnTo>
                    <a:pt x="3262706" y="11430"/>
                  </a:lnTo>
                  <a:lnTo>
                    <a:pt x="3262706" y="5943"/>
                  </a:lnTo>
                  <a:lnTo>
                    <a:pt x="3247567" y="5080"/>
                  </a:lnTo>
                  <a:lnTo>
                    <a:pt x="3224961" y="5080"/>
                  </a:lnTo>
                  <a:lnTo>
                    <a:pt x="3202241" y="3810"/>
                  </a:lnTo>
                  <a:lnTo>
                    <a:pt x="3114268" y="0"/>
                  </a:lnTo>
                  <a:lnTo>
                    <a:pt x="3093199" y="3810"/>
                  </a:lnTo>
                  <a:lnTo>
                    <a:pt x="3088297" y="3810"/>
                  </a:lnTo>
                  <a:lnTo>
                    <a:pt x="3084068" y="2540"/>
                  </a:lnTo>
                  <a:lnTo>
                    <a:pt x="3079458" y="2540"/>
                  </a:lnTo>
                  <a:lnTo>
                    <a:pt x="3081070" y="3810"/>
                  </a:lnTo>
                  <a:lnTo>
                    <a:pt x="3077972" y="5080"/>
                  </a:lnTo>
                  <a:lnTo>
                    <a:pt x="3065742" y="6350"/>
                  </a:lnTo>
                  <a:lnTo>
                    <a:pt x="3061754" y="3810"/>
                  </a:lnTo>
                  <a:lnTo>
                    <a:pt x="3069501" y="2540"/>
                  </a:lnTo>
                  <a:lnTo>
                    <a:pt x="2996349" y="8890"/>
                  </a:lnTo>
                  <a:lnTo>
                    <a:pt x="2921609" y="13970"/>
                  </a:lnTo>
                  <a:lnTo>
                    <a:pt x="2929305" y="11430"/>
                  </a:lnTo>
                  <a:lnTo>
                    <a:pt x="2910306" y="13970"/>
                  </a:lnTo>
                  <a:lnTo>
                    <a:pt x="2896743" y="16510"/>
                  </a:lnTo>
                  <a:lnTo>
                    <a:pt x="2883598" y="20320"/>
                  </a:lnTo>
                  <a:lnTo>
                    <a:pt x="2865856" y="21590"/>
                  </a:lnTo>
                  <a:lnTo>
                    <a:pt x="2871305" y="20320"/>
                  </a:lnTo>
                  <a:lnTo>
                    <a:pt x="2820022" y="25400"/>
                  </a:lnTo>
                  <a:lnTo>
                    <a:pt x="2721279" y="40640"/>
                  </a:lnTo>
                  <a:lnTo>
                    <a:pt x="2678963" y="45720"/>
                  </a:lnTo>
                  <a:lnTo>
                    <a:pt x="2664891" y="50800"/>
                  </a:lnTo>
                  <a:lnTo>
                    <a:pt x="2642324" y="54610"/>
                  </a:lnTo>
                  <a:lnTo>
                    <a:pt x="2620873" y="59690"/>
                  </a:lnTo>
                  <a:lnTo>
                    <a:pt x="2610154" y="64770"/>
                  </a:lnTo>
                  <a:lnTo>
                    <a:pt x="2588831" y="68580"/>
                  </a:lnTo>
                  <a:lnTo>
                    <a:pt x="2575268" y="69850"/>
                  </a:lnTo>
                  <a:lnTo>
                    <a:pt x="2558897" y="73660"/>
                  </a:lnTo>
                  <a:lnTo>
                    <a:pt x="2529116" y="80010"/>
                  </a:lnTo>
                  <a:lnTo>
                    <a:pt x="2519832" y="82550"/>
                  </a:lnTo>
                  <a:lnTo>
                    <a:pt x="2511869" y="86360"/>
                  </a:lnTo>
                  <a:lnTo>
                    <a:pt x="2503360" y="91440"/>
                  </a:lnTo>
                  <a:lnTo>
                    <a:pt x="2492451" y="95250"/>
                  </a:lnTo>
                  <a:lnTo>
                    <a:pt x="2491067" y="92710"/>
                  </a:lnTo>
                  <a:lnTo>
                    <a:pt x="2468765" y="102870"/>
                  </a:lnTo>
                  <a:lnTo>
                    <a:pt x="2455151" y="102870"/>
                  </a:lnTo>
                  <a:lnTo>
                    <a:pt x="2439517" y="110490"/>
                  </a:lnTo>
                  <a:lnTo>
                    <a:pt x="2445918" y="107950"/>
                  </a:lnTo>
                  <a:lnTo>
                    <a:pt x="2453449" y="106680"/>
                  </a:lnTo>
                  <a:lnTo>
                    <a:pt x="2452776" y="107950"/>
                  </a:lnTo>
                  <a:lnTo>
                    <a:pt x="2432951" y="115570"/>
                  </a:lnTo>
                  <a:lnTo>
                    <a:pt x="2412911" y="120650"/>
                  </a:lnTo>
                  <a:lnTo>
                    <a:pt x="2397188" y="125730"/>
                  </a:lnTo>
                  <a:lnTo>
                    <a:pt x="2390317" y="125730"/>
                  </a:lnTo>
                  <a:lnTo>
                    <a:pt x="2333587" y="152400"/>
                  </a:lnTo>
                  <a:lnTo>
                    <a:pt x="2334361" y="151130"/>
                  </a:lnTo>
                  <a:lnTo>
                    <a:pt x="2336723" y="149860"/>
                  </a:lnTo>
                  <a:lnTo>
                    <a:pt x="2329738" y="149860"/>
                  </a:lnTo>
                  <a:lnTo>
                    <a:pt x="2317267" y="156210"/>
                  </a:lnTo>
                  <a:lnTo>
                    <a:pt x="2321268" y="154940"/>
                  </a:lnTo>
                  <a:lnTo>
                    <a:pt x="2316035" y="158750"/>
                  </a:lnTo>
                  <a:lnTo>
                    <a:pt x="2315680" y="160020"/>
                  </a:lnTo>
                  <a:lnTo>
                    <a:pt x="2302002" y="163830"/>
                  </a:lnTo>
                  <a:lnTo>
                    <a:pt x="2284336" y="171450"/>
                  </a:lnTo>
                  <a:lnTo>
                    <a:pt x="2265032" y="179070"/>
                  </a:lnTo>
                  <a:lnTo>
                    <a:pt x="2246465" y="187960"/>
                  </a:lnTo>
                  <a:lnTo>
                    <a:pt x="2250122" y="184150"/>
                  </a:lnTo>
                  <a:lnTo>
                    <a:pt x="2217407" y="196850"/>
                  </a:lnTo>
                  <a:lnTo>
                    <a:pt x="2183384" y="210820"/>
                  </a:lnTo>
                  <a:lnTo>
                    <a:pt x="2154212" y="223520"/>
                  </a:lnTo>
                  <a:lnTo>
                    <a:pt x="2151278" y="223977"/>
                  </a:lnTo>
                  <a:lnTo>
                    <a:pt x="2151278" y="224790"/>
                  </a:lnTo>
                  <a:lnTo>
                    <a:pt x="2148370" y="226060"/>
                  </a:lnTo>
                  <a:lnTo>
                    <a:pt x="2145131" y="227330"/>
                  </a:lnTo>
                  <a:lnTo>
                    <a:pt x="2138870" y="227330"/>
                  </a:lnTo>
                  <a:lnTo>
                    <a:pt x="2149640" y="224790"/>
                  </a:lnTo>
                  <a:lnTo>
                    <a:pt x="2151278" y="224790"/>
                  </a:lnTo>
                  <a:lnTo>
                    <a:pt x="2151278" y="223977"/>
                  </a:lnTo>
                  <a:lnTo>
                    <a:pt x="2145931" y="224790"/>
                  </a:lnTo>
                  <a:lnTo>
                    <a:pt x="2129752" y="224790"/>
                  </a:lnTo>
                  <a:lnTo>
                    <a:pt x="2113623" y="226060"/>
                  </a:lnTo>
                  <a:lnTo>
                    <a:pt x="2096998" y="226060"/>
                  </a:lnTo>
                  <a:lnTo>
                    <a:pt x="2079332" y="227330"/>
                  </a:lnTo>
                  <a:lnTo>
                    <a:pt x="2055469" y="227330"/>
                  </a:lnTo>
                  <a:lnTo>
                    <a:pt x="2059330" y="226060"/>
                  </a:lnTo>
                  <a:lnTo>
                    <a:pt x="2072614" y="224790"/>
                  </a:lnTo>
                  <a:lnTo>
                    <a:pt x="1993734" y="229870"/>
                  </a:lnTo>
                  <a:lnTo>
                    <a:pt x="1956142" y="233680"/>
                  </a:lnTo>
                  <a:lnTo>
                    <a:pt x="1919770" y="238760"/>
                  </a:lnTo>
                  <a:lnTo>
                    <a:pt x="1921078" y="238760"/>
                  </a:lnTo>
                  <a:lnTo>
                    <a:pt x="1918970" y="240030"/>
                  </a:lnTo>
                  <a:lnTo>
                    <a:pt x="1913305" y="242570"/>
                  </a:lnTo>
                  <a:lnTo>
                    <a:pt x="1905469" y="243840"/>
                  </a:lnTo>
                  <a:lnTo>
                    <a:pt x="1888858" y="248920"/>
                  </a:lnTo>
                  <a:lnTo>
                    <a:pt x="1882838" y="250190"/>
                  </a:lnTo>
                  <a:lnTo>
                    <a:pt x="1880146" y="251460"/>
                  </a:lnTo>
                  <a:lnTo>
                    <a:pt x="1879828" y="250190"/>
                  </a:lnTo>
                  <a:lnTo>
                    <a:pt x="1879498" y="248920"/>
                  </a:lnTo>
                  <a:lnTo>
                    <a:pt x="1865172" y="248920"/>
                  </a:lnTo>
                  <a:lnTo>
                    <a:pt x="1852536" y="250190"/>
                  </a:lnTo>
                  <a:lnTo>
                    <a:pt x="1857006" y="245110"/>
                  </a:lnTo>
                  <a:lnTo>
                    <a:pt x="1850885" y="246380"/>
                  </a:lnTo>
                  <a:lnTo>
                    <a:pt x="1843278" y="248920"/>
                  </a:lnTo>
                  <a:lnTo>
                    <a:pt x="1844916" y="250190"/>
                  </a:lnTo>
                  <a:lnTo>
                    <a:pt x="1835683" y="251460"/>
                  </a:lnTo>
                  <a:lnTo>
                    <a:pt x="1832622" y="250190"/>
                  </a:lnTo>
                  <a:lnTo>
                    <a:pt x="1841690" y="247650"/>
                  </a:lnTo>
                  <a:lnTo>
                    <a:pt x="1823770" y="251460"/>
                  </a:lnTo>
                  <a:lnTo>
                    <a:pt x="1814741" y="254000"/>
                  </a:lnTo>
                  <a:lnTo>
                    <a:pt x="1806282" y="256540"/>
                  </a:lnTo>
                  <a:lnTo>
                    <a:pt x="1790115" y="260350"/>
                  </a:lnTo>
                  <a:lnTo>
                    <a:pt x="1790052" y="259080"/>
                  </a:lnTo>
                  <a:lnTo>
                    <a:pt x="1796110" y="257810"/>
                  </a:lnTo>
                  <a:lnTo>
                    <a:pt x="1799043" y="255270"/>
                  </a:lnTo>
                  <a:lnTo>
                    <a:pt x="1787601" y="259080"/>
                  </a:lnTo>
                  <a:lnTo>
                    <a:pt x="1775117" y="262890"/>
                  </a:lnTo>
                  <a:lnTo>
                    <a:pt x="1760651" y="265430"/>
                  </a:lnTo>
                  <a:lnTo>
                    <a:pt x="1743202" y="269240"/>
                  </a:lnTo>
                  <a:lnTo>
                    <a:pt x="1744611" y="267970"/>
                  </a:lnTo>
                  <a:lnTo>
                    <a:pt x="1743989" y="267970"/>
                  </a:lnTo>
                  <a:lnTo>
                    <a:pt x="1718348" y="274320"/>
                  </a:lnTo>
                  <a:lnTo>
                    <a:pt x="1660563" y="289560"/>
                  </a:lnTo>
                  <a:lnTo>
                    <a:pt x="1627428" y="297180"/>
                  </a:lnTo>
                  <a:lnTo>
                    <a:pt x="1630273" y="293370"/>
                  </a:lnTo>
                  <a:lnTo>
                    <a:pt x="1623580" y="294640"/>
                  </a:lnTo>
                  <a:lnTo>
                    <a:pt x="1613801" y="295910"/>
                  </a:lnTo>
                  <a:lnTo>
                    <a:pt x="1607388" y="295910"/>
                  </a:lnTo>
                  <a:lnTo>
                    <a:pt x="1582064" y="303530"/>
                  </a:lnTo>
                  <a:lnTo>
                    <a:pt x="1592795" y="303530"/>
                  </a:lnTo>
                  <a:lnTo>
                    <a:pt x="1576539" y="307340"/>
                  </a:lnTo>
                  <a:lnTo>
                    <a:pt x="1561223" y="312420"/>
                  </a:lnTo>
                  <a:lnTo>
                    <a:pt x="1546466" y="317500"/>
                  </a:lnTo>
                  <a:lnTo>
                    <a:pt x="1531899" y="320040"/>
                  </a:lnTo>
                  <a:lnTo>
                    <a:pt x="1548041" y="314960"/>
                  </a:lnTo>
                  <a:lnTo>
                    <a:pt x="1506486" y="326390"/>
                  </a:lnTo>
                  <a:lnTo>
                    <a:pt x="1530489" y="321310"/>
                  </a:lnTo>
                  <a:lnTo>
                    <a:pt x="1521333" y="326390"/>
                  </a:lnTo>
                  <a:lnTo>
                    <a:pt x="1520367" y="327660"/>
                  </a:lnTo>
                  <a:lnTo>
                    <a:pt x="1517916" y="328930"/>
                  </a:lnTo>
                  <a:lnTo>
                    <a:pt x="1504302" y="332740"/>
                  </a:lnTo>
                  <a:lnTo>
                    <a:pt x="1503133" y="332740"/>
                  </a:lnTo>
                  <a:lnTo>
                    <a:pt x="1493862" y="335280"/>
                  </a:lnTo>
                  <a:lnTo>
                    <a:pt x="1481188" y="337820"/>
                  </a:lnTo>
                  <a:lnTo>
                    <a:pt x="1469809" y="340360"/>
                  </a:lnTo>
                  <a:lnTo>
                    <a:pt x="1461731" y="342900"/>
                  </a:lnTo>
                  <a:lnTo>
                    <a:pt x="1453007" y="346710"/>
                  </a:lnTo>
                  <a:lnTo>
                    <a:pt x="1443189" y="349250"/>
                  </a:lnTo>
                  <a:lnTo>
                    <a:pt x="1431734" y="353060"/>
                  </a:lnTo>
                  <a:lnTo>
                    <a:pt x="1427137" y="353060"/>
                  </a:lnTo>
                  <a:lnTo>
                    <a:pt x="1433918" y="347980"/>
                  </a:lnTo>
                  <a:lnTo>
                    <a:pt x="1430921" y="347980"/>
                  </a:lnTo>
                  <a:lnTo>
                    <a:pt x="1418526" y="353060"/>
                  </a:lnTo>
                  <a:lnTo>
                    <a:pt x="1380769" y="365760"/>
                  </a:lnTo>
                  <a:lnTo>
                    <a:pt x="1366812" y="372110"/>
                  </a:lnTo>
                  <a:lnTo>
                    <a:pt x="1371117" y="369570"/>
                  </a:lnTo>
                  <a:lnTo>
                    <a:pt x="1370736" y="367030"/>
                  </a:lnTo>
                  <a:lnTo>
                    <a:pt x="1369123" y="368300"/>
                  </a:lnTo>
                  <a:lnTo>
                    <a:pt x="1360868" y="373380"/>
                  </a:lnTo>
                  <a:lnTo>
                    <a:pt x="1350365" y="374650"/>
                  </a:lnTo>
                  <a:lnTo>
                    <a:pt x="1348790" y="375920"/>
                  </a:lnTo>
                  <a:lnTo>
                    <a:pt x="1349933" y="373380"/>
                  </a:lnTo>
                  <a:lnTo>
                    <a:pt x="1338173" y="378460"/>
                  </a:lnTo>
                  <a:lnTo>
                    <a:pt x="1339430" y="378460"/>
                  </a:lnTo>
                  <a:lnTo>
                    <a:pt x="1339532" y="379730"/>
                  </a:lnTo>
                  <a:lnTo>
                    <a:pt x="1324279" y="384810"/>
                  </a:lnTo>
                  <a:lnTo>
                    <a:pt x="1327061" y="383540"/>
                  </a:lnTo>
                  <a:lnTo>
                    <a:pt x="1325575" y="383540"/>
                  </a:lnTo>
                  <a:lnTo>
                    <a:pt x="1331366" y="381000"/>
                  </a:lnTo>
                  <a:lnTo>
                    <a:pt x="1304467" y="389890"/>
                  </a:lnTo>
                  <a:lnTo>
                    <a:pt x="1278483" y="400050"/>
                  </a:lnTo>
                  <a:lnTo>
                    <a:pt x="1253109" y="408940"/>
                  </a:lnTo>
                  <a:lnTo>
                    <a:pt x="1228001" y="416560"/>
                  </a:lnTo>
                  <a:lnTo>
                    <a:pt x="1227607" y="415290"/>
                  </a:lnTo>
                  <a:lnTo>
                    <a:pt x="1236611" y="411480"/>
                  </a:lnTo>
                  <a:lnTo>
                    <a:pt x="1245400" y="407670"/>
                  </a:lnTo>
                  <a:lnTo>
                    <a:pt x="1244320" y="406400"/>
                  </a:lnTo>
                  <a:lnTo>
                    <a:pt x="1208341" y="420370"/>
                  </a:lnTo>
                  <a:lnTo>
                    <a:pt x="1136053" y="450850"/>
                  </a:lnTo>
                  <a:lnTo>
                    <a:pt x="1108367" y="461899"/>
                  </a:lnTo>
                  <a:lnTo>
                    <a:pt x="1102055" y="466090"/>
                  </a:lnTo>
                  <a:lnTo>
                    <a:pt x="1087793" y="471170"/>
                  </a:lnTo>
                  <a:lnTo>
                    <a:pt x="1070178" y="476250"/>
                  </a:lnTo>
                  <a:lnTo>
                    <a:pt x="1052499" y="483870"/>
                  </a:lnTo>
                  <a:lnTo>
                    <a:pt x="1057998" y="481330"/>
                  </a:lnTo>
                  <a:lnTo>
                    <a:pt x="1058748" y="478790"/>
                  </a:lnTo>
                  <a:lnTo>
                    <a:pt x="1057452" y="480060"/>
                  </a:lnTo>
                  <a:lnTo>
                    <a:pt x="1033538" y="488950"/>
                  </a:lnTo>
                  <a:lnTo>
                    <a:pt x="1008341" y="500380"/>
                  </a:lnTo>
                  <a:lnTo>
                    <a:pt x="980401" y="514350"/>
                  </a:lnTo>
                  <a:lnTo>
                    <a:pt x="948270" y="529590"/>
                  </a:lnTo>
                  <a:lnTo>
                    <a:pt x="953503" y="525780"/>
                  </a:lnTo>
                  <a:lnTo>
                    <a:pt x="937768" y="530860"/>
                  </a:lnTo>
                  <a:lnTo>
                    <a:pt x="920026" y="539750"/>
                  </a:lnTo>
                  <a:lnTo>
                    <a:pt x="902106" y="547370"/>
                  </a:lnTo>
                  <a:lnTo>
                    <a:pt x="885825" y="554990"/>
                  </a:lnTo>
                  <a:lnTo>
                    <a:pt x="876630" y="560070"/>
                  </a:lnTo>
                  <a:lnTo>
                    <a:pt x="874471" y="562610"/>
                  </a:lnTo>
                  <a:lnTo>
                    <a:pt x="877049" y="562610"/>
                  </a:lnTo>
                  <a:lnTo>
                    <a:pt x="853859" y="570230"/>
                  </a:lnTo>
                  <a:lnTo>
                    <a:pt x="831900" y="580390"/>
                  </a:lnTo>
                  <a:lnTo>
                    <a:pt x="810895" y="590550"/>
                  </a:lnTo>
                  <a:lnTo>
                    <a:pt x="770509" y="613410"/>
                  </a:lnTo>
                  <a:lnTo>
                    <a:pt x="750595" y="623570"/>
                  </a:lnTo>
                  <a:lnTo>
                    <a:pt x="717016" y="638416"/>
                  </a:lnTo>
                  <a:lnTo>
                    <a:pt x="724535" y="632460"/>
                  </a:lnTo>
                  <a:lnTo>
                    <a:pt x="719594" y="635000"/>
                  </a:lnTo>
                  <a:lnTo>
                    <a:pt x="676021" y="660400"/>
                  </a:lnTo>
                  <a:lnTo>
                    <a:pt x="680643" y="660400"/>
                  </a:lnTo>
                  <a:lnTo>
                    <a:pt x="682498" y="657860"/>
                  </a:lnTo>
                  <a:lnTo>
                    <a:pt x="692658" y="655320"/>
                  </a:lnTo>
                  <a:lnTo>
                    <a:pt x="687781" y="659130"/>
                  </a:lnTo>
                  <a:lnTo>
                    <a:pt x="681024" y="662940"/>
                  </a:lnTo>
                  <a:lnTo>
                    <a:pt x="673138" y="668020"/>
                  </a:lnTo>
                  <a:lnTo>
                    <a:pt x="664883" y="673100"/>
                  </a:lnTo>
                  <a:lnTo>
                    <a:pt x="672477" y="666750"/>
                  </a:lnTo>
                  <a:lnTo>
                    <a:pt x="669874" y="666750"/>
                  </a:lnTo>
                  <a:lnTo>
                    <a:pt x="661974" y="669290"/>
                  </a:lnTo>
                  <a:lnTo>
                    <a:pt x="653630" y="673100"/>
                  </a:lnTo>
                  <a:lnTo>
                    <a:pt x="655421" y="673100"/>
                  </a:lnTo>
                  <a:lnTo>
                    <a:pt x="652881" y="674370"/>
                  </a:lnTo>
                  <a:lnTo>
                    <a:pt x="653973" y="675640"/>
                  </a:lnTo>
                  <a:lnTo>
                    <a:pt x="642645" y="679450"/>
                  </a:lnTo>
                  <a:lnTo>
                    <a:pt x="639737" y="683260"/>
                  </a:lnTo>
                  <a:lnTo>
                    <a:pt x="635431" y="688340"/>
                  </a:lnTo>
                  <a:lnTo>
                    <a:pt x="619950" y="695960"/>
                  </a:lnTo>
                  <a:lnTo>
                    <a:pt x="620979" y="694690"/>
                  </a:lnTo>
                  <a:lnTo>
                    <a:pt x="612698" y="699770"/>
                  </a:lnTo>
                  <a:lnTo>
                    <a:pt x="604570" y="704850"/>
                  </a:lnTo>
                  <a:lnTo>
                    <a:pt x="596163" y="709930"/>
                  </a:lnTo>
                  <a:lnTo>
                    <a:pt x="587108" y="715010"/>
                  </a:lnTo>
                  <a:lnTo>
                    <a:pt x="586168" y="713740"/>
                  </a:lnTo>
                  <a:lnTo>
                    <a:pt x="590461" y="711200"/>
                  </a:lnTo>
                  <a:lnTo>
                    <a:pt x="595934" y="707390"/>
                  </a:lnTo>
                  <a:lnTo>
                    <a:pt x="598487" y="704850"/>
                  </a:lnTo>
                  <a:lnTo>
                    <a:pt x="585825" y="712470"/>
                  </a:lnTo>
                  <a:lnTo>
                    <a:pt x="573722" y="721360"/>
                  </a:lnTo>
                  <a:lnTo>
                    <a:pt x="561670" y="728980"/>
                  </a:lnTo>
                  <a:lnTo>
                    <a:pt x="549122" y="735330"/>
                  </a:lnTo>
                  <a:lnTo>
                    <a:pt x="554990" y="731520"/>
                  </a:lnTo>
                  <a:lnTo>
                    <a:pt x="568134" y="723900"/>
                  </a:lnTo>
                  <a:lnTo>
                    <a:pt x="574014" y="720090"/>
                  </a:lnTo>
                  <a:lnTo>
                    <a:pt x="562597" y="723900"/>
                  </a:lnTo>
                  <a:lnTo>
                    <a:pt x="554951" y="727710"/>
                  </a:lnTo>
                  <a:lnTo>
                    <a:pt x="548436" y="731520"/>
                  </a:lnTo>
                  <a:lnTo>
                    <a:pt x="540397" y="735330"/>
                  </a:lnTo>
                  <a:lnTo>
                    <a:pt x="541680" y="735330"/>
                  </a:lnTo>
                  <a:lnTo>
                    <a:pt x="511581" y="750570"/>
                  </a:lnTo>
                  <a:lnTo>
                    <a:pt x="519506" y="748030"/>
                  </a:lnTo>
                  <a:lnTo>
                    <a:pt x="504736" y="760730"/>
                  </a:lnTo>
                  <a:lnTo>
                    <a:pt x="504393" y="760945"/>
                  </a:lnTo>
                  <a:lnTo>
                    <a:pt x="504393" y="769607"/>
                  </a:lnTo>
                  <a:lnTo>
                    <a:pt x="503720" y="770559"/>
                  </a:lnTo>
                  <a:lnTo>
                    <a:pt x="500964" y="772896"/>
                  </a:lnTo>
                  <a:lnTo>
                    <a:pt x="499402" y="773950"/>
                  </a:lnTo>
                  <a:lnTo>
                    <a:pt x="502373" y="770890"/>
                  </a:lnTo>
                  <a:lnTo>
                    <a:pt x="504393" y="769607"/>
                  </a:lnTo>
                  <a:lnTo>
                    <a:pt x="504393" y="760945"/>
                  </a:lnTo>
                  <a:lnTo>
                    <a:pt x="487705" y="770890"/>
                  </a:lnTo>
                  <a:lnTo>
                    <a:pt x="469061" y="782320"/>
                  </a:lnTo>
                  <a:lnTo>
                    <a:pt x="449465" y="796290"/>
                  </a:lnTo>
                  <a:lnTo>
                    <a:pt x="460857" y="787400"/>
                  </a:lnTo>
                  <a:lnTo>
                    <a:pt x="460806" y="786130"/>
                  </a:lnTo>
                  <a:lnTo>
                    <a:pt x="456031" y="787400"/>
                  </a:lnTo>
                  <a:lnTo>
                    <a:pt x="453174" y="787400"/>
                  </a:lnTo>
                  <a:lnTo>
                    <a:pt x="446874" y="791210"/>
                  </a:lnTo>
                  <a:lnTo>
                    <a:pt x="440842" y="793750"/>
                  </a:lnTo>
                  <a:lnTo>
                    <a:pt x="436778" y="795020"/>
                  </a:lnTo>
                  <a:lnTo>
                    <a:pt x="436397" y="795020"/>
                  </a:lnTo>
                  <a:lnTo>
                    <a:pt x="427253" y="801370"/>
                  </a:lnTo>
                  <a:lnTo>
                    <a:pt x="417791" y="807720"/>
                  </a:lnTo>
                  <a:lnTo>
                    <a:pt x="407390" y="814070"/>
                  </a:lnTo>
                  <a:lnTo>
                    <a:pt x="395478" y="822960"/>
                  </a:lnTo>
                  <a:lnTo>
                    <a:pt x="394055" y="822960"/>
                  </a:lnTo>
                  <a:lnTo>
                    <a:pt x="384644" y="829310"/>
                  </a:lnTo>
                  <a:lnTo>
                    <a:pt x="386905" y="829310"/>
                  </a:lnTo>
                  <a:lnTo>
                    <a:pt x="340042" y="859790"/>
                  </a:lnTo>
                  <a:lnTo>
                    <a:pt x="312839" y="876300"/>
                  </a:lnTo>
                  <a:lnTo>
                    <a:pt x="265899" y="913130"/>
                  </a:lnTo>
                  <a:lnTo>
                    <a:pt x="251955" y="924560"/>
                  </a:lnTo>
                  <a:lnTo>
                    <a:pt x="238518" y="937260"/>
                  </a:lnTo>
                  <a:lnTo>
                    <a:pt x="220535" y="951230"/>
                  </a:lnTo>
                  <a:lnTo>
                    <a:pt x="216801" y="952500"/>
                  </a:lnTo>
                  <a:lnTo>
                    <a:pt x="219443" y="949960"/>
                  </a:lnTo>
                  <a:lnTo>
                    <a:pt x="224180" y="944880"/>
                  </a:lnTo>
                  <a:lnTo>
                    <a:pt x="226707" y="942340"/>
                  </a:lnTo>
                  <a:lnTo>
                    <a:pt x="214566" y="949960"/>
                  </a:lnTo>
                  <a:lnTo>
                    <a:pt x="203619" y="957580"/>
                  </a:lnTo>
                  <a:lnTo>
                    <a:pt x="193141" y="966470"/>
                  </a:lnTo>
                  <a:lnTo>
                    <a:pt x="182410" y="974090"/>
                  </a:lnTo>
                  <a:lnTo>
                    <a:pt x="185039" y="971550"/>
                  </a:lnTo>
                  <a:lnTo>
                    <a:pt x="181279" y="972820"/>
                  </a:lnTo>
                  <a:lnTo>
                    <a:pt x="175996" y="975360"/>
                  </a:lnTo>
                  <a:lnTo>
                    <a:pt x="169735" y="981710"/>
                  </a:lnTo>
                  <a:lnTo>
                    <a:pt x="166408" y="985520"/>
                  </a:lnTo>
                  <a:lnTo>
                    <a:pt x="162153" y="989330"/>
                  </a:lnTo>
                  <a:lnTo>
                    <a:pt x="153111" y="995680"/>
                  </a:lnTo>
                  <a:lnTo>
                    <a:pt x="155181" y="993140"/>
                  </a:lnTo>
                  <a:lnTo>
                    <a:pt x="157632" y="989330"/>
                  </a:lnTo>
                  <a:lnTo>
                    <a:pt x="162814" y="982980"/>
                  </a:lnTo>
                  <a:lnTo>
                    <a:pt x="132219" y="1009650"/>
                  </a:lnTo>
                  <a:lnTo>
                    <a:pt x="121704" y="1019810"/>
                  </a:lnTo>
                  <a:lnTo>
                    <a:pt x="120802" y="1018540"/>
                  </a:lnTo>
                  <a:lnTo>
                    <a:pt x="124053" y="1014730"/>
                  </a:lnTo>
                  <a:lnTo>
                    <a:pt x="129095" y="1009650"/>
                  </a:lnTo>
                  <a:lnTo>
                    <a:pt x="133565" y="1005840"/>
                  </a:lnTo>
                  <a:lnTo>
                    <a:pt x="120065" y="1016000"/>
                  </a:lnTo>
                  <a:lnTo>
                    <a:pt x="105892" y="1028700"/>
                  </a:lnTo>
                  <a:lnTo>
                    <a:pt x="94157" y="1038860"/>
                  </a:lnTo>
                  <a:lnTo>
                    <a:pt x="87947" y="1045210"/>
                  </a:lnTo>
                  <a:lnTo>
                    <a:pt x="91605" y="1042670"/>
                  </a:lnTo>
                  <a:lnTo>
                    <a:pt x="93383" y="1042073"/>
                  </a:lnTo>
                  <a:lnTo>
                    <a:pt x="94551" y="1038860"/>
                  </a:lnTo>
                  <a:lnTo>
                    <a:pt x="98717" y="1035050"/>
                  </a:lnTo>
                  <a:lnTo>
                    <a:pt x="107530" y="1027430"/>
                  </a:lnTo>
                  <a:lnTo>
                    <a:pt x="114388" y="1022350"/>
                  </a:lnTo>
                  <a:lnTo>
                    <a:pt x="119075" y="1021080"/>
                  </a:lnTo>
                  <a:lnTo>
                    <a:pt x="121399" y="1019810"/>
                  </a:lnTo>
                  <a:lnTo>
                    <a:pt x="111213" y="1028700"/>
                  </a:lnTo>
                  <a:lnTo>
                    <a:pt x="124218" y="1022350"/>
                  </a:lnTo>
                  <a:lnTo>
                    <a:pt x="140284" y="1009650"/>
                  </a:lnTo>
                  <a:lnTo>
                    <a:pt x="156222" y="995680"/>
                  </a:lnTo>
                  <a:lnTo>
                    <a:pt x="157670" y="994410"/>
                  </a:lnTo>
                  <a:lnTo>
                    <a:pt x="174612" y="980440"/>
                  </a:lnTo>
                  <a:lnTo>
                    <a:pt x="168338" y="990600"/>
                  </a:lnTo>
                  <a:lnTo>
                    <a:pt x="178168" y="980440"/>
                  </a:lnTo>
                  <a:lnTo>
                    <a:pt x="183134" y="975360"/>
                  </a:lnTo>
                  <a:lnTo>
                    <a:pt x="184810" y="974090"/>
                  </a:lnTo>
                  <a:lnTo>
                    <a:pt x="188163" y="971550"/>
                  </a:lnTo>
                  <a:lnTo>
                    <a:pt x="193573" y="969010"/>
                  </a:lnTo>
                  <a:lnTo>
                    <a:pt x="198247" y="967740"/>
                  </a:lnTo>
                  <a:lnTo>
                    <a:pt x="187909" y="976630"/>
                  </a:lnTo>
                  <a:lnTo>
                    <a:pt x="197243" y="970280"/>
                  </a:lnTo>
                  <a:lnTo>
                    <a:pt x="200621" y="967740"/>
                  </a:lnTo>
                  <a:lnTo>
                    <a:pt x="207352" y="962660"/>
                  </a:lnTo>
                  <a:lnTo>
                    <a:pt x="215544" y="957580"/>
                  </a:lnTo>
                  <a:lnTo>
                    <a:pt x="217233" y="956310"/>
                  </a:lnTo>
                  <a:lnTo>
                    <a:pt x="216687" y="957580"/>
                  </a:lnTo>
                  <a:lnTo>
                    <a:pt x="215430" y="958850"/>
                  </a:lnTo>
                  <a:lnTo>
                    <a:pt x="218313" y="956310"/>
                  </a:lnTo>
                  <a:lnTo>
                    <a:pt x="222643" y="952500"/>
                  </a:lnTo>
                  <a:lnTo>
                    <a:pt x="229870" y="946150"/>
                  </a:lnTo>
                  <a:lnTo>
                    <a:pt x="227418" y="949960"/>
                  </a:lnTo>
                  <a:lnTo>
                    <a:pt x="233603" y="947635"/>
                  </a:lnTo>
                  <a:lnTo>
                    <a:pt x="235813" y="946150"/>
                  </a:lnTo>
                  <a:lnTo>
                    <a:pt x="243370" y="941070"/>
                  </a:lnTo>
                  <a:lnTo>
                    <a:pt x="269163" y="920750"/>
                  </a:lnTo>
                  <a:lnTo>
                    <a:pt x="278803" y="914400"/>
                  </a:lnTo>
                  <a:lnTo>
                    <a:pt x="276644" y="916940"/>
                  </a:lnTo>
                  <a:lnTo>
                    <a:pt x="279971" y="914400"/>
                  </a:lnTo>
                  <a:lnTo>
                    <a:pt x="293268" y="904240"/>
                  </a:lnTo>
                  <a:lnTo>
                    <a:pt x="295097" y="900430"/>
                  </a:lnTo>
                  <a:lnTo>
                    <a:pt x="294868" y="899160"/>
                  </a:lnTo>
                  <a:lnTo>
                    <a:pt x="305371" y="889000"/>
                  </a:lnTo>
                  <a:lnTo>
                    <a:pt x="329260" y="882650"/>
                  </a:lnTo>
                  <a:lnTo>
                    <a:pt x="331279" y="877570"/>
                  </a:lnTo>
                  <a:lnTo>
                    <a:pt x="343319" y="868680"/>
                  </a:lnTo>
                  <a:lnTo>
                    <a:pt x="342569" y="871220"/>
                  </a:lnTo>
                  <a:lnTo>
                    <a:pt x="345236" y="868680"/>
                  </a:lnTo>
                  <a:lnTo>
                    <a:pt x="346570" y="867410"/>
                  </a:lnTo>
                  <a:lnTo>
                    <a:pt x="347903" y="866140"/>
                  </a:lnTo>
                  <a:lnTo>
                    <a:pt x="346951" y="866140"/>
                  </a:lnTo>
                  <a:lnTo>
                    <a:pt x="344843" y="867410"/>
                  </a:lnTo>
                  <a:lnTo>
                    <a:pt x="346735" y="864870"/>
                  </a:lnTo>
                  <a:lnTo>
                    <a:pt x="363753" y="854710"/>
                  </a:lnTo>
                  <a:lnTo>
                    <a:pt x="381723" y="842010"/>
                  </a:lnTo>
                  <a:lnTo>
                    <a:pt x="397179" y="833120"/>
                  </a:lnTo>
                  <a:lnTo>
                    <a:pt x="401891" y="831850"/>
                  </a:lnTo>
                  <a:lnTo>
                    <a:pt x="406615" y="830580"/>
                  </a:lnTo>
                  <a:lnTo>
                    <a:pt x="406247" y="828040"/>
                  </a:lnTo>
                  <a:lnTo>
                    <a:pt x="401396" y="830580"/>
                  </a:lnTo>
                  <a:lnTo>
                    <a:pt x="399224" y="831850"/>
                  </a:lnTo>
                  <a:lnTo>
                    <a:pt x="406857" y="825500"/>
                  </a:lnTo>
                  <a:lnTo>
                    <a:pt x="414578" y="822960"/>
                  </a:lnTo>
                  <a:lnTo>
                    <a:pt x="424357" y="816610"/>
                  </a:lnTo>
                  <a:lnTo>
                    <a:pt x="436067" y="807720"/>
                  </a:lnTo>
                  <a:lnTo>
                    <a:pt x="449580" y="800100"/>
                  </a:lnTo>
                  <a:lnTo>
                    <a:pt x="444817" y="805180"/>
                  </a:lnTo>
                  <a:lnTo>
                    <a:pt x="439661" y="808990"/>
                  </a:lnTo>
                  <a:lnTo>
                    <a:pt x="438848" y="810260"/>
                  </a:lnTo>
                  <a:lnTo>
                    <a:pt x="447090" y="806450"/>
                  </a:lnTo>
                  <a:lnTo>
                    <a:pt x="454761" y="800100"/>
                  </a:lnTo>
                  <a:lnTo>
                    <a:pt x="456298" y="798830"/>
                  </a:lnTo>
                  <a:lnTo>
                    <a:pt x="460781" y="796290"/>
                  </a:lnTo>
                  <a:lnTo>
                    <a:pt x="469773" y="791210"/>
                  </a:lnTo>
                  <a:lnTo>
                    <a:pt x="484505" y="783590"/>
                  </a:lnTo>
                  <a:lnTo>
                    <a:pt x="497446" y="775970"/>
                  </a:lnTo>
                  <a:lnTo>
                    <a:pt x="497649" y="775754"/>
                  </a:lnTo>
                  <a:lnTo>
                    <a:pt x="498551" y="776046"/>
                  </a:lnTo>
                  <a:lnTo>
                    <a:pt x="500392" y="775931"/>
                  </a:lnTo>
                  <a:lnTo>
                    <a:pt x="504583" y="773557"/>
                  </a:lnTo>
                  <a:lnTo>
                    <a:pt x="504520" y="770178"/>
                  </a:lnTo>
                  <a:lnTo>
                    <a:pt x="504926" y="769264"/>
                  </a:lnTo>
                  <a:lnTo>
                    <a:pt x="516293" y="762000"/>
                  </a:lnTo>
                  <a:lnTo>
                    <a:pt x="535139" y="750570"/>
                  </a:lnTo>
                  <a:lnTo>
                    <a:pt x="539076" y="748030"/>
                  </a:lnTo>
                  <a:lnTo>
                    <a:pt x="554850" y="737870"/>
                  </a:lnTo>
                  <a:lnTo>
                    <a:pt x="562635" y="735330"/>
                  </a:lnTo>
                  <a:lnTo>
                    <a:pt x="582599" y="725170"/>
                  </a:lnTo>
                  <a:lnTo>
                    <a:pt x="600646" y="715010"/>
                  </a:lnTo>
                  <a:lnTo>
                    <a:pt x="607415" y="711200"/>
                  </a:lnTo>
                  <a:lnTo>
                    <a:pt x="629742" y="699770"/>
                  </a:lnTo>
                  <a:lnTo>
                    <a:pt x="629335" y="701040"/>
                  </a:lnTo>
                  <a:lnTo>
                    <a:pt x="630034" y="699770"/>
                  </a:lnTo>
                  <a:lnTo>
                    <a:pt x="668616" y="675640"/>
                  </a:lnTo>
                  <a:lnTo>
                    <a:pt x="675690" y="671830"/>
                  </a:lnTo>
                  <a:lnTo>
                    <a:pt x="676046" y="674370"/>
                  </a:lnTo>
                  <a:lnTo>
                    <a:pt x="673163" y="676910"/>
                  </a:lnTo>
                  <a:lnTo>
                    <a:pt x="663663" y="681990"/>
                  </a:lnTo>
                  <a:lnTo>
                    <a:pt x="679958" y="673633"/>
                  </a:lnTo>
                  <a:lnTo>
                    <a:pt x="678827" y="674814"/>
                  </a:lnTo>
                  <a:lnTo>
                    <a:pt x="677887" y="675906"/>
                  </a:lnTo>
                  <a:lnTo>
                    <a:pt x="685507" y="670280"/>
                  </a:lnTo>
                  <a:lnTo>
                    <a:pt x="683196" y="671512"/>
                  </a:lnTo>
                  <a:lnTo>
                    <a:pt x="684504" y="670560"/>
                  </a:lnTo>
                  <a:lnTo>
                    <a:pt x="689597" y="666750"/>
                  </a:lnTo>
                  <a:lnTo>
                    <a:pt x="700646" y="660400"/>
                  </a:lnTo>
                  <a:lnTo>
                    <a:pt x="697636" y="665480"/>
                  </a:lnTo>
                  <a:lnTo>
                    <a:pt x="706234" y="660400"/>
                  </a:lnTo>
                  <a:lnTo>
                    <a:pt x="714832" y="655320"/>
                  </a:lnTo>
                  <a:lnTo>
                    <a:pt x="732523" y="645160"/>
                  </a:lnTo>
                  <a:lnTo>
                    <a:pt x="739724" y="641350"/>
                  </a:lnTo>
                  <a:lnTo>
                    <a:pt x="751725" y="635000"/>
                  </a:lnTo>
                  <a:lnTo>
                    <a:pt x="773468" y="624840"/>
                  </a:lnTo>
                  <a:lnTo>
                    <a:pt x="769899" y="623570"/>
                  </a:lnTo>
                  <a:lnTo>
                    <a:pt x="763879" y="623570"/>
                  </a:lnTo>
                  <a:lnTo>
                    <a:pt x="763600" y="621030"/>
                  </a:lnTo>
                  <a:lnTo>
                    <a:pt x="777227" y="612140"/>
                  </a:lnTo>
                  <a:lnTo>
                    <a:pt x="779068" y="613410"/>
                  </a:lnTo>
                  <a:lnTo>
                    <a:pt x="780808" y="614387"/>
                  </a:lnTo>
                  <a:lnTo>
                    <a:pt x="782472" y="613410"/>
                  </a:lnTo>
                  <a:lnTo>
                    <a:pt x="785368" y="612140"/>
                  </a:lnTo>
                  <a:lnTo>
                    <a:pt x="788250" y="610870"/>
                  </a:lnTo>
                  <a:lnTo>
                    <a:pt x="776617" y="619760"/>
                  </a:lnTo>
                  <a:lnTo>
                    <a:pt x="783755" y="615950"/>
                  </a:lnTo>
                  <a:lnTo>
                    <a:pt x="786447" y="613410"/>
                  </a:lnTo>
                  <a:lnTo>
                    <a:pt x="788568" y="612140"/>
                  </a:lnTo>
                  <a:lnTo>
                    <a:pt x="790359" y="610870"/>
                  </a:lnTo>
                  <a:lnTo>
                    <a:pt x="793953" y="608330"/>
                  </a:lnTo>
                  <a:lnTo>
                    <a:pt x="794651" y="610870"/>
                  </a:lnTo>
                  <a:lnTo>
                    <a:pt x="798690" y="608330"/>
                  </a:lnTo>
                  <a:lnTo>
                    <a:pt x="802728" y="605790"/>
                  </a:lnTo>
                  <a:lnTo>
                    <a:pt x="801878" y="608330"/>
                  </a:lnTo>
                  <a:lnTo>
                    <a:pt x="799172" y="609600"/>
                  </a:lnTo>
                  <a:lnTo>
                    <a:pt x="791933" y="612140"/>
                  </a:lnTo>
                  <a:lnTo>
                    <a:pt x="788085" y="614680"/>
                  </a:lnTo>
                  <a:lnTo>
                    <a:pt x="807504" y="607060"/>
                  </a:lnTo>
                  <a:lnTo>
                    <a:pt x="810285" y="605790"/>
                  </a:lnTo>
                  <a:lnTo>
                    <a:pt x="815860" y="603250"/>
                  </a:lnTo>
                  <a:lnTo>
                    <a:pt x="821728" y="601980"/>
                  </a:lnTo>
                  <a:lnTo>
                    <a:pt x="820140" y="601980"/>
                  </a:lnTo>
                  <a:lnTo>
                    <a:pt x="820508" y="599440"/>
                  </a:lnTo>
                  <a:lnTo>
                    <a:pt x="829449" y="594360"/>
                  </a:lnTo>
                  <a:lnTo>
                    <a:pt x="840943" y="589280"/>
                  </a:lnTo>
                  <a:lnTo>
                    <a:pt x="846353" y="589280"/>
                  </a:lnTo>
                  <a:lnTo>
                    <a:pt x="852716" y="588010"/>
                  </a:lnTo>
                  <a:lnTo>
                    <a:pt x="857834" y="584200"/>
                  </a:lnTo>
                  <a:lnTo>
                    <a:pt x="873594" y="577850"/>
                  </a:lnTo>
                  <a:lnTo>
                    <a:pt x="872667" y="575310"/>
                  </a:lnTo>
                  <a:lnTo>
                    <a:pt x="879627" y="571500"/>
                  </a:lnTo>
                  <a:lnTo>
                    <a:pt x="881507" y="572770"/>
                  </a:lnTo>
                  <a:lnTo>
                    <a:pt x="884542" y="571500"/>
                  </a:lnTo>
                  <a:lnTo>
                    <a:pt x="898169" y="565150"/>
                  </a:lnTo>
                  <a:lnTo>
                    <a:pt x="927989" y="549910"/>
                  </a:lnTo>
                  <a:lnTo>
                    <a:pt x="926490" y="548640"/>
                  </a:lnTo>
                  <a:lnTo>
                    <a:pt x="923251" y="549910"/>
                  </a:lnTo>
                  <a:lnTo>
                    <a:pt x="925207" y="548640"/>
                  </a:lnTo>
                  <a:lnTo>
                    <a:pt x="925995" y="548195"/>
                  </a:lnTo>
                  <a:lnTo>
                    <a:pt x="926490" y="548093"/>
                  </a:lnTo>
                  <a:lnTo>
                    <a:pt x="927557" y="547687"/>
                  </a:lnTo>
                  <a:lnTo>
                    <a:pt x="926020" y="548182"/>
                  </a:lnTo>
                  <a:lnTo>
                    <a:pt x="940092" y="541020"/>
                  </a:lnTo>
                  <a:lnTo>
                    <a:pt x="955573" y="534670"/>
                  </a:lnTo>
                  <a:lnTo>
                    <a:pt x="966139" y="529590"/>
                  </a:lnTo>
                  <a:lnTo>
                    <a:pt x="971423" y="527050"/>
                  </a:lnTo>
                  <a:lnTo>
                    <a:pt x="1034923" y="501650"/>
                  </a:lnTo>
                  <a:lnTo>
                    <a:pt x="1050175" y="495300"/>
                  </a:lnTo>
                  <a:lnTo>
                    <a:pt x="1050505" y="496570"/>
                  </a:lnTo>
                  <a:lnTo>
                    <a:pt x="1053185" y="495300"/>
                  </a:lnTo>
                  <a:lnTo>
                    <a:pt x="1069289" y="487680"/>
                  </a:lnTo>
                  <a:lnTo>
                    <a:pt x="1078928" y="483870"/>
                  </a:lnTo>
                  <a:lnTo>
                    <a:pt x="1088555" y="480060"/>
                  </a:lnTo>
                  <a:lnTo>
                    <a:pt x="1106436" y="472440"/>
                  </a:lnTo>
                  <a:lnTo>
                    <a:pt x="1121117" y="464820"/>
                  </a:lnTo>
                  <a:lnTo>
                    <a:pt x="1128331" y="462280"/>
                  </a:lnTo>
                  <a:lnTo>
                    <a:pt x="1138821" y="459740"/>
                  </a:lnTo>
                  <a:lnTo>
                    <a:pt x="1136180" y="462280"/>
                  </a:lnTo>
                  <a:lnTo>
                    <a:pt x="1141831" y="459740"/>
                  </a:lnTo>
                  <a:lnTo>
                    <a:pt x="1147495" y="457200"/>
                  </a:lnTo>
                  <a:lnTo>
                    <a:pt x="1156601" y="453390"/>
                  </a:lnTo>
                  <a:lnTo>
                    <a:pt x="1167485" y="449580"/>
                  </a:lnTo>
                  <a:lnTo>
                    <a:pt x="1184109" y="444500"/>
                  </a:lnTo>
                  <a:lnTo>
                    <a:pt x="1177086" y="448310"/>
                  </a:lnTo>
                  <a:lnTo>
                    <a:pt x="1176540" y="448310"/>
                  </a:lnTo>
                  <a:lnTo>
                    <a:pt x="1165174" y="452120"/>
                  </a:lnTo>
                  <a:lnTo>
                    <a:pt x="1180846" y="448310"/>
                  </a:lnTo>
                  <a:lnTo>
                    <a:pt x="1190015" y="444500"/>
                  </a:lnTo>
                  <a:lnTo>
                    <a:pt x="1193063" y="443230"/>
                  </a:lnTo>
                  <a:lnTo>
                    <a:pt x="1205382" y="439420"/>
                  </a:lnTo>
                  <a:lnTo>
                    <a:pt x="1221346" y="431800"/>
                  </a:lnTo>
                  <a:lnTo>
                    <a:pt x="1221181" y="433070"/>
                  </a:lnTo>
                  <a:lnTo>
                    <a:pt x="1229512" y="431800"/>
                  </a:lnTo>
                  <a:lnTo>
                    <a:pt x="1241488" y="427990"/>
                  </a:lnTo>
                  <a:lnTo>
                    <a:pt x="1252232" y="422910"/>
                  </a:lnTo>
                  <a:lnTo>
                    <a:pt x="1234465" y="427990"/>
                  </a:lnTo>
                  <a:lnTo>
                    <a:pt x="1243914" y="424180"/>
                  </a:lnTo>
                  <a:lnTo>
                    <a:pt x="1253020" y="420370"/>
                  </a:lnTo>
                  <a:lnTo>
                    <a:pt x="1266342" y="416560"/>
                  </a:lnTo>
                  <a:lnTo>
                    <a:pt x="1270787" y="415290"/>
                  </a:lnTo>
                  <a:lnTo>
                    <a:pt x="1265580" y="420370"/>
                  </a:lnTo>
                  <a:lnTo>
                    <a:pt x="1281747" y="415290"/>
                  </a:lnTo>
                  <a:lnTo>
                    <a:pt x="1301953" y="408940"/>
                  </a:lnTo>
                  <a:lnTo>
                    <a:pt x="1334490" y="396240"/>
                  </a:lnTo>
                  <a:lnTo>
                    <a:pt x="1365034" y="384810"/>
                  </a:lnTo>
                  <a:lnTo>
                    <a:pt x="1389291" y="379730"/>
                  </a:lnTo>
                  <a:lnTo>
                    <a:pt x="1395361" y="378460"/>
                  </a:lnTo>
                  <a:lnTo>
                    <a:pt x="1396504" y="375920"/>
                  </a:lnTo>
                  <a:lnTo>
                    <a:pt x="1387449" y="378460"/>
                  </a:lnTo>
                  <a:lnTo>
                    <a:pt x="1378089" y="379730"/>
                  </a:lnTo>
                  <a:lnTo>
                    <a:pt x="1378369" y="378460"/>
                  </a:lnTo>
                  <a:lnTo>
                    <a:pt x="1390243" y="375920"/>
                  </a:lnTo>
                  <a:lnTo>
                    <a:pt x="1396187" y="374650"/>
                  </a:lnTo>
                  <a:lnTo>
                    <a:pt x="1407312" y="372110"/>
                  </a:lnTo>
                  <a:lnTo>
                    <a:pt x="1412887" y="370840"/>
                  </a:lnTo>
                  <a:lnTo>
                    <a:pt x="1426527" y="368300"/>
                  </a:lnTo>
                  <a:lnTo>
                    <a:pt x="1435176" y="367030"/>
                  </a:lnTo>
                  <a:lnTo>
                    <a:pt x="1453921" y="360680"/>
                  </a:lnTo>
                  <a:lnTo>
                    <a:pt x="1465948" y="355600"/>
                  </a:lnTo>
                  <a:lnTo>
                    <a:pt x="1472107" y="353060"/>
                  </a:lnTo>
                  <a:lnTo>
                    <a:pt x="1478280" y="350520"/>
                  </a:lnTo>
                  <a:lnTo>
                    <a:pt x="1497952" y="344170"/>
                  </a:lnTo>
                  <a:lnTo>
                    <a:pt x="1494866" y="344170"/>
                  </a:lnTo>
                  <a:lnTo>
                    <a:pt x="1494497" y="342900"/>
                  </a:lnTo>
                  <a:lnTo>
                    <a:pt x="1499704" y="339090"/>
                  </a:lnTo>
                  <a:lnTo>
                    <a:pt x="1513319" y="334010"/>
                  </a:lnTo>
                  <a:lnTo>
                    <a:pt x="1527898" y="331470"/>
                  </a:lnTo>
                  <a:lnTo>
                    <a:pt x="1535658" y="331470"/>
                  </a:lnTo>
                  <a:lnTo>
                    <a:pt x="1536179" y="332740"/>
                  </a:lnTo>
                  <a:lnTo>
                    <a:pt x="1529118" y="336550"/>
                  </a:lnTo>
                  <a:lnTo>
                    <a:pt x="1523466" y="337820"/>
                  </a:lnTo>
                  <a:lnTo>
                    <a:pt x="1520634" y="339090"/>
                  </a:lnTo>
                  <a:lnTo>
                    <a:pt x="1520761" y="337820"/>
                  </a:lnTo>
                  <a:lnTo>
                    <a:pt x="1515021" y="340360"/>
                  </a:lnTo>
                  <a:lnTo>
                    <a:pt x="1510449" y="341630"/>
                  </a:lnTo>
                  <a:lnTo>
                    <a:pt x="1509115" y="342900"/>
                  </a:lnTo>
                  <a:lnTo>
                    <a:pt x="1513078" y="342900"/>
                  </a:lnTo>
                  <a:lnTo>
                    <a:pt x="1515821" y="340360"/>
                  </a:lnTo>
                  <a:lnTo>
                    <a:pt x="1521790" y="339090"/>
                  </a:lnTo>
                  <a:lnTo>
                    <a:pt x="1527759" y="337820"/>
                  </a:lnTo>
                  <a:lnTo>
                    <a:pt x="1541716" y="335280"/>
                  </a:lnTo>
                  <a:lnTo>
                    <a:pt x="1552092" y="332740"/>
                  </a:lnTo>
                  <a:lnTo>
                    <a:pt x="1553248" y="334010"/>
                  </a:lnTo>
                  <a:lnTo>
                    <a:pt x="1561553" y="330200"/>
                  </a:lnTo>
                  <a:lnTo>
                    <a:pt x="1557413" y="330200"/>
                  </a:lnTo>
                  <a:lnTo>
                    <a:pt x="1567853" y="327660"/>
                  </a:lnTo>
                  <a:lnTo>
                    <a:pt x="1586217" y="322580"/>
                  </a:lnTo>
                  <a:lnTo>
                    <a:pt x="1592402" y="321310"/>
                  </a:lnTo>
                  <a:lnTo>
                    <a:pt x="1598574" y="320040"/>
                  </a:lnTo>
                  <a:lnTo>
                    <a:pt x="1604759" y="318770"/>
                  </a:lnTo>
                  <a:lnTo>
                    <a:pt x="1626171" y="313690"/>
                  </a:lnTo>
                  <a:lnTo>
                    <a:pt x="1616049" y="313690"/>
                  </a:lnTo>
                  <a:lnTo>
                    <a:pt x="1621040" y="312420"/>
                  </a:lnTo>
                  <a:lnTo>
                    <a:pt x="1644256" y="307340"/>
                  </a:lnTo>
                  <a:lnTo>
                    <a:pt x="1652282" y="304800"/>
                  </a:lnTo>
                  <a:lnTo>
                    <a:pt x="1657438" y="302260"/>
                  </a:lnTo>
                  <a:lnTo>
                    <a:pt x="1672056" y="297180"/>
                  </a:lnTo>
                  <a:lnTo>
                    <a:pt x="1679397" y="297180"/>
                  </a:lnTo>
                  <a:lnTo>
                    <a:pt x="1680108" y="298450"/>
                  </a:lnTo>
                  <a:lnTo>
                    <a:pt x="1683245" y="298450"/>
                  </a:lnTo>
                  <a:lnTo>
                    <a:pt x="1697913" y="294640"/>
                  </a:lnTo>
                  <a:lnTo>
                    <a:pt x="1706803" y="294640"/>
                  </a:lnTo>
                  <a:lnTo>
                    <a:pt x="1706714" y="295910"/>
                  </a:lnTo>
                  <a:lnTo>
                    <a:pt x="1701558" y="297180"/>
                  </a:lnTo>
                  <a:lnTo>
                    <a:pt x="1695259" y="299720"/>
                  </a:lnTo>
                  <a:lnTo>
                    <a:pt x="1715884" y="294640"/>
                  </a:lnTo>
                  <a:lnTo>
                    <a:pt x="1734997" y="290830"/>
                  </a:lnTo>
                  <a:lnTo>
                    <a:pt x="1751914" y="289560"/>
                  </a:lnTo>
                  <a:lnTo>
                    <a:pt x="1765960" y="287020"/>
                  </a:lnTo>
                  <a:lnTo>
                    <a:pt x="1763014" y="287769"/>
                  </a:lnTo>
                  <a:lnTo>
                    <a:pt x="1767446" y="287020"/>
                  </a:lnTo>
                  <a:lnTo>
                    <a:pt x="1774964" y="285750"/>
                  </a:lnTo>
                  <a:lnTo>
                    <a:pt x="1765808" y="285750"/>
                  </a:lnTo>
                  <a:lnTo>
                    <a:pt x="1774850" y="284480"/>
                  </a:lnTo>
                  <a:lnTo>
                    <a:pt x="1782419" y="283210"/>
                  </a:lnTo>
                  <a:lnTo>
                    <a:pt x="1785277" y="281940"/>
                  </a:lnTo>
                  <a:lnTo>
                    <a:pt x="1784121" y="280670"/>
                  </a:lnTo>
                  <a:lnTo>
                    <a:pt x="1784654" y="278130"/>
                  </a:lnTo>
                  <a:lnTo>
                    <a:pt x="1792554" y="275590"/>
                  </a:lnTo>
                  <a:lnTo>
                    <a:pt x="1803412" y="274320"/>
                  </a:lnTo>
                  <a:lnTo>
                    <a:pt x="1815820" y="271780"/>
                  </a:lnTo>
                  <a:lnTo>
                    <a:pt x="1826818" y="270510"/>
                  </a:lnTo>
                  <a:lnTo>
                    <a:pt x="1833486" y="270510"/>
                  </a:lnTo>
                  <a:lnTo>
                    <a:pt x="1817738" y="273050"/>
                  </a:lnTo>
                  <a:lnTo>
                    <a:pt x="1817649" y="274320"/>
                  </a:lnTo>
                  <a:lnTo>
                    <a:pt x="1818716" y="275590"/>
                  </a:lnTo>
                  <a:lnTo>
                    <a:pt x="1817192" y="276072"/>
                  </a:lnTo>
                  <a:lnTo>
                    <a:pt x="1819986" y="275590"/>
                  </a:lnTo>
                  <a:lnTo>
                    <a:pt x="1827885" y="275590"/>
                  </a:lnTo>
                  <a:lnTo>
                    <a:pt x="1825472" y="276860"/>
                  </a:lnTo>
                  <a:lnTo>
                    <a:pt x="1834705" y="275590"/>
                  </a:lnTo>
                  <a:lnTo>
                    <a:pt x="1843938" y="274320"/>
                  </a:lnTo>
                  <a:lnTo>
                    <a:pt x="1851799" y="271780"/>
                  </a:lnTo>
                  <a:lnTo>
                    <a:pt x="1854479" y="270510"/>
                  </a:lnTo>
                  <a:lnTo>
                    <a:pt x="1857159" y="269240"/>
                  </a:lnTo>
                  <a:lnTo>
                    <a:pt x="1859838" y="267970"/>
                  </a:lnTo>
                  <a:lnTo>
                    <a:pt x="1878876" y="264160"/>
                  </a:lnTo>
                  <a:lnTo>
                    <a:pt x="1874380" y="266700"/>
                  </a:lnTo>
                  <a:lnTo>
                    <a:pt x="1886750" y="266700"/>
                  </a:lnTo>
                  <a:lnTo>
                    <a:pt x="1886318" y="265430"/>
                  </a:lnTo>
                  <a:lnTo>
                    <a:pt x="1888807" y="264160"/>
                  </a:lnTo>
                  <a:lnTo>
                    <a:pt x="1891296" y="262890"/>
                  </a:lnTo>
                  <a:lnTo>
                    <a:pt x="1900135" y="260350"/>
                  </a:lnTo>
                  <a:lnTo>
                    <a:pt x="1914626" y="259080"/>
                  </a:lnTo>
                  <a:lnTo>
                    <a:pt x="1923834" y="257810"/>
                  </a:lnTo>
                  <a:lnTo>
                    <a:pt x="1930869" y="256540"/>
                  </a:lnTo>
                  <a:lnTo>
                    <a:pt x="1938845" y="255270"/>
                  </a:lnTo>
                  <a:lnTo>
                    <a:pt x="1924342" y="255270"/>
                  </a:lnTo>
                  <a:lnTo>
                    <a:pt x="1929206" y="254000"/>
                  </a:lnTo>
                  <a:lnTo>
                    <a:pt x="1936597" y="252730"/>
                  </a:lnTo>
                  <a:lnTo>
                    <a:pt x="1947252" y="251460"/>
                  </a:lnTo>
                  <a:lnTo>
                    <a:pt x="1957920" y="250190"/>
                  </a:lnTo>
                  <a:lnTo>
                    <a:pt x="1958924" y="251002"/>
                  </a:lnTo>
                  <a:lnTo>
                    <a:pt x="1963623" y="250190"/>
                  </a:lnTo>
                  <a:lnTo>
                    <a:pt x="1980234" y="250190"/>
                  </a:lnTo>
                  <a:lnTo>
                    <a:pt x="2017318" y="247650"/>
                  </a:lnTo>
                  <a:lnTo>
                    <a:pt x="2022843" y="248920"/>
                  </a:lnTo>
                  <a:lnTo>
                    <a:pt x="2023922" y="250190"/>
                  </a:lnTo>
                  <a:lnTo>
                    <a:pt x="2024722" y="250190"/>
                  </a:lnTo>
                  <a:lnTo>
                    <a:pt x="2029396" y="251460"/>
                  </a:lnTo>
                  <a:lnTo>
                    <a:pt x="2047113" y="250190"/>
                  </a:lnTo>
                  <a:lnTo>
                    <a:pt x="2073211" y="250190"/>
                  </a:lnTo>
                  <a:lnTo>
                    <a:pt x="2091804" y="248920"/>
                  </a:lnTo>
                  <a:lnTo>
                    <a:pt x="2086749" y="247650"/>
                  </a:lnTo>
                  <a:lnTo>
                    <a:pt x="2085936" y="247650"/>
                  </a:lnTo>
                  <a:lnTo>
                    <a:pt x="2090851" y="246380"/>
                  </a:lnTo>
                  <a:lnTo>
                    <a:pt x="2102980" y="245110"/>
                  </a:lnTo>
                  <a:lnTo>
                    <a:pt x="2090318" y="245110"/>
                  </a:lnTo>
                  <a:lnTo>
                    <a:pt x="2065020" y="247650"/>
                  </a:lnTo>
                  <a:lnTo>
                    <a:pt x="2052396" y="247650"/>
                  </a:lnTo>
                  <a:lnTo>
                    <a:pt x="2060486" y="246380"/>
                  </a:lnTo>
                  <a:lnTo>
                    <a:pt x="2076665" y="243840"/>
                  </a:lnTo>
                  <a:lnTo>
                    <a:pt x="2073135" y="243840"/>
                  </a:lnTo>
                  <a:lnTo>
                    <a:pt x="2061768" y="245110"/>
                  </a:lnTo>
                  <a:lnTo>
                    <a:pt x="2051558" y="245110"/>
                  </a:lnTo>
                  <a:lnTo>
                    <a:pt x="2043366" y="246380"/>
                  </a:lnTo>
                  <a:lnTo>
                    <a:pt x="2055101" y="243484"/>
                  </a:lnTo>
                  <a:lnTo>
                    <a:pt x="2049792" y="242570"/>
                  </a:lnTo>
                  <a:lnTo>
                    <a:pt x="2058758" y="242570"/>
                  </a:lnTo>
                  <a:lnTo>
                    <a:pt x="2065553" y="242570"/>
                  </a:lnTo>
                  <a:lnTo>
                    <a:pt x="2098040" y="240030"/>
                  </a:lnTo>
                  <a:lnTo>
                    <a:pt x="2112695" y="240030"/>
                  </a:lnTo>
                  <a:lnTo>
                    <a:pt x="2115616" y="240030"/>
                  </a:lnTo>
                  <a:lnTo>
                    <a:pt x="2115121" y="244551"/>
                  </a:lnTo>
                  <a:lnTo>
                    <a:pt x="2113927" y="245110"/>
                  </a:lnTo>
                  <a:lnTo>
                    <a:pt x="2107006" y="245110"/>
                  </a:lnTo>
                  <a:lnTo>
                    <a:pt x="2105622" y="246380"/>
                  </a:lnTo>
                  <a:lnTo>
                    <a:pt x="2111210" y="246380"/>
                  </a:lnTo>
                  <a:lnTo>
                    <a:pt x="2104567" y="250190"/>
                  </a:lnTo>
                  <a:lnTo>
                    <a:pt x="2095068" y="254000"/>
                  </a:lnTo>
                  <a:lnTo>
                    <a:pt x="2092350" y="252730"/>
                  </a:lnTo>
                  <a:lnTo>
                    <a:pt x="2094801" y="250190"/>
                  </a:lnTo>
                  <a:lnTo>
                    <a:pt x="2100872" y="246380"/>
                  </a:lnTo>
                  <a:lnTo>
                    <a:pt x="2079726" y="256540"/>
                  </a:lnTo>
                  <a:lnTo>
                    <a:pt x="2078037" y="256540"/>
                  </a:lnTo>
                  <a:lnTo>
                    <a:pt x="2082901" y="254000"/>
                  </a:lnTo>
                  <a:lnTo>
                    <a:pt x="2083689" y="251460"/>
                  </a:lnTo>
                  <a:lnTo>
                    <a:pt x="2074075" y="256540"/>
                  </a:lnTo>
                  <a:lnTo>
                    <a:pt x="2059952" y="261620"/>
                  </a:lnTo>
                  <a:lnTo>
                    <a:pt x="2045258" y="267970"/>
                  </a:lnTo>
                  <a:lnTo>
                    <a:pt x="2033930" y="275590"/>
                  </a:lnTo>
                  <a:lnTo>
                    <a:pt x="2032279" y="274320"/>
                  </a:lnTo>
                  <a:lnTo>
                    <a:pt x="2001520" y="290830"/>
                  </a:lnTo>
                  <a:lnTo>
                    <a:pt x="1994954" y="294640"/>
                  </a:lnTo>
                  <a:lnTo>
                    <a:pt x="1988718" y="298450"/>
                  </a:lnTo>
                  <a:lnTo>
                    <a:pt x="1976907" y="304800"/>
                  </a:lnTo>
                  <a:lnTo>
                    <a:pt x="1971154" y="308610"/>
                  </a:lnTo>
                  <a:lnTo>
                    <a:pt x="1965515" y="312420"/>
                  </a:lnTo>
                  <a:lnTo>
                    <a:pt x="1959914" y="314960"/>
                  </a:lnTo>
                  <a:lnTo>
                    <a:pt x="1954288" y="318770"/>
                  </a:lnTo>
                  <a:lnTo>
                    <a:pt x="1948522" y="322580"/>
                  </a:lnTo>
                  <a:lnTo>
                    <a:pt x="1942515" y="326390"/>
                  </a:lnTo>
                  <a:lnTo>
                    <a:pt x="1936280" y="331470"/>
                  </a:lnTo>
                  <a:lnTo>
                    <a:pt x="1929841" y="335280"/>
                  </a:lnTo>
                  <a:lnTo>
                    <a:pt x="1928088" y="339090"/>
                  </a:lnTo>
                  <a:lnTo>
                    <a:pt x="1922589" y="344170"/>
                  </a:lnTo>
                  <a:lnTo>
                    <a:pt x="1907933" y="356870"/>
                  </a:lnTo>
                  <a:lnTo>
                    <a:pt x="1888566" y="370840"/>
                  </a:lnTo>
                  <a:lnTo>
                    <a:pt x="1868500" y="387350"/>
                  </a:lnTo>
                  <a:lnTo>
                    <a:pt x="1848446" y="405130"/>
                  </a:lnTo>
                  <a:lnTo>
                    <a:pt x="1829079" y="425450"/>
                  </a:lnTo>
                  <a:lnTo>
                    <a:pt x="1821256" y="435610"/>
                  </a:lnTo>
                  <a:lnTo>
                    <a:pt x="1820100" y="438150"/>
                  </a:lnTo>
                  <a:lnTo>
                    <a:pt x="1820926" y="438150"/>
                  </a:lnTo>
                  <a:lnTo>
                    <a:pt x="1819046" y="443230"/>
                  </a:lnTo>
                  <a:lnTo>
                    <a:pt x="1813674" y="447040"/>
                  </a:lnTo>
                  <a:lnTo>
                    <a:pt x="1805813" y="454660"/>
                  </a:lnTo>
                  <a:lnTo>
                    <a:pt x="1800580" y="461010"/>
                  </a:lnTo>
                  <a:lnTo>
                    <a:pt x="1803082" y="455930"/>
                  </a:lnTo>
                  <a:lnTo>
                    <a:pt x="1793417" y="468630"/>
                  </a:lnTo>
                  <a:lnTo>
                    <a:pt x="1785531" y="478790"/>
                  </a:lnTo>
                  <a:lnTo>
                    <a:pt x="1778698" y="488950"/>
                  </a:lnTo>
                  <a:lnTo>
                    <a:pt x="1772183" y="499110"/>
                  </a:lnTo>
                  <a:lnTo>
                    <a:pt x="1765757" y="509270"/>
                  </a:lnTo>
                  <a:lnTo>
                    <a:pt x="1751203" y="535940"/>
                  </a:lnTo>
                  <a:lnTo>
                    <a:pt x="1742757" y="553720"/>
                  </a:lnTo>
                  <a:lnTo>
                    <a:pt x="1746338" y="548640"/>
                  </a:lnTo>
                  <a:lnTo>
                    <a:pt x="1750275" y="543560"/>
                  </a:lnTo>
                  <a:lnTo>
                    <a:pt x="1737334" y="566420"/>
                  </a:lnTo>
                  <a:lnTo>
                    <a:pt x="1738274" y="562610"/>
                  </a:lnTo>
                  <a:lnTo>
                    <a:pt x="1729257" y="586740"/>
                  </a:lnTo>
                  <a:lnTo>
                    <a:pt x="1720532" y="612140"/>
                  </a:lnTo>
                  <a:lnTo>
                    <a:pt x="1713344" y="638810"/>
                  </a:lnTo>
                  <a:lnTo>
                    <a:pt x="1708912" y="665480"/>
                  </a:lnTo>
                  <a:lnTo>
                    <a:pt x="1707959" y="693420"/>
                  </a:lnTo>
                  <a:lnTo>
                    <a:pt x="1711439" y="720090"/>
                  </a:lnTo>
                  <a:lnTo>
                    <a:pt x="1718652" y="742950"/>
                  </a:lnTo>
                  <a:lnTo>
                    <a:pt x="1728901" y="763270"/>
                  </a:lnTo>
                  <a:lnTo>
                    <a:pt x="1727352" y="759460"/>
                  </a:lnTo>
                  <a:lnTo>
                    <a:pt x="1734972" y="772160"/>
                  </a:lnTo>
                  <a:lnTo>
                    <a:pt x="1743316" y="783590"/>
                  </a:lnTo>
                  <a:lnTo>
                    <a:pt x="1752447" y="793750"/>
                  </a:lnTo>
                  <a:lnTo>
                    <a:pt x="1762404" y="802640"/>
                  </a:lnTo>
                  <a:lnTo>
                    <a:pt x="1771256" y="812800"/>
                  </a:lnTo>
                  <a:lnTo>
                    <a:pt x="1768398" y="810260"/>
                  </a:lnTo>
                  <a:lnTo>
                    <a:pt x="1764398" y="807720"/>
                  </a:lnTo>
                  <a:lnTo>
                    <a:pt x="1760677" y="803910"/>
                  </a:lnTo>
                  <a:lnTo>
                    <a:pt x="1795272" y="833120"/>
                  </a:lnTo>
                  <a:lnTo>
                    <a:pt x="1839937" y="857250"/>
                  </a:lnTo>
                  <a:lnTo>
                    <a:pt x="1887626" y="872490"/>
                  </a:lnTo>
                  <a:lnTo>
                    <a:pt x="1903018" y="877570"/>
                  </a:lnTo>
                  <a:lnTo>
                    <a:pt x="1923046" y="882650"/>
                  </a:lnTo>
                  <a:lnTo>
                    <a:pt x="1946389" y="886460"/>
                  </a:lnTo>
                  <a:lnTo>
                    <a:pt x="1971700" y="889000"/>
                  </a:lnTo>
                  <a:lnTo>
                    <a:pt x="1984578" y="889000"/>
                  </a:lnTo>
                  <a:lnTo>
                    <a:pt x="1997456" y="890270"/>
                  </a:lnTo>
                  <a:lnTo>
                    <a:pt x="2066544" y="890270"/>
                  </a:lnTo>
                  <a:lnTo>
                    <a:pt x="2063559" y="889000"/>
                  </a:lnTo>
                  <a:lnTo>
                    <a:pt x="2071458" y="887730"/>
                  </a:lnTo>
                  <a:lnTo>
                    <a:pt x="2074557" y="887730"/>
                  </a:lnTo>
                  <a:lnTo>
                    <a:pt x="2082393" y="886460"/>
                  </a:lnTo>
                  <a:lnTo>
                    <a:pt x="2128685" y="880110"/>
                  </a:lnTo>
                  <a:lnTo>
                    <a:pt x="2175281" y="871220"/>
                  </a:lnTo>
                  <a:lnTo>
                    <a:pt x="2201113" y="864870"/>
                  </a:lnTo>
                  <a:lnTo>
                    <a:pt x="2216620" y="861060"/>
                  </a:lnTo>
                  <a:lnTo>
                    <a:pt x="2221788" y="859790"/>
                  </a:lnTo>
                  <a:lnTo>
                    <a:pt x="2252472" y="849630"/>
                  </a:lnTo>
                  <a:lnTo>
                    <a:pt x="2267826" y="844550"/>
                  </a:lnTo>
                  <a:lnTo>
                    <a:pt x="2288667" y="836930"/>
                  </a:lnTo>
                  <a:lnTo>
                    <a:pt x="2312987" y="828040"/>
                  </a:lnTo>
                  <a:lnTo>
                    <a:pt x="2356904" y="807720"/>
                  </a:lnTo>
                  <a:lnTo>
                    <a:pt x="2366289" y="802640"/>
                  </a:lnTo>
                  <a:lnTo>
                    <a:pt x="2399157" y="784860"/>
                  </a:lnTo>
                  <a:lnTo>
                    <a:pt x="2402662" y="782320"/>
                  </a:lnTo>
                  <a:lnTo>
                    <a:pt x="2416657" y="772160"/>
                  </a:lnTo>
                  <a:lnTo>
                    <a:pt x="2424823" y="763270"/>
                  </a:lnTo>
                  <a:lnTo>
                    <a:pt x="2434742" y="754380"/>
                  </a:lnTo>
                  <a:lnTo>
                    <a:pt x="2457462" y="737870"/>
                  </a:lnTo>
                  <a:lnTo>
                    <a:pt x="2447823" y="749300"/>
                  </a:lnTo>
                  <a:lnTo>
                    <a:pt x="2471585" y="730250"/>
                  </a:lnTo>
                  <a:lnTo>
                    <a:pt x="2475992" y="726440"/>
                  </a:lnTo>
                  <a:lnTo>
                    <a:pt x="2495092" y="709930"/>
                  </a:lnTo>
                  <a:lnTo>
                    <a:pt x="2517991" y="688340"/>
                  </a:lnTo>
                  <a:lnTo>
                    <a:pt x="2539911" y="665480"/>
                  </a:lnTo>
                  <a:lnTo>
                    <a:pt x="2560282" y="641350"/>
                  </a:lnTo>
                  <a:lnTo>
                    <a:pt x="2568562" y="629920"/>
                  </a:lnTo>
                  <a:lnTo>
                    <a:pt x="2542095" y="629920"/>
                  </a:lnTo>
                  <a:lnTo>
                    <a:pt x="2541397" y="629920"/>
                  </a:lnTo>
                  <a:lnTo>
                    <a:pt x="2536710" y="637540"/>
                  </a:lnTo>
                  <a:lnTo>
                    <a:pt x="2530729" y="645160"/>
                  </a:lnTo>
                  <a:lnTo>
                    <a:pt x="2523655" y="655320"/>
                  </a:lnTo>
                  <a:lnTo>
                    <a:pt x="2515730" y="664210"/>
                  </a:lnTo>
                  <a:lnTo>
                    <a:pt x="2507119" y="674370"/>
                  </a:lnTo>
                  <a:lnTo>
                    <a:pt x="2498064" y="683260"/>
                  </a:lnTo>
                  <a:lnTo>
                    <a:pt x="2480729" y="699490"/>
                  </a:lnTo>
                  <a:lnTo>
                    <a:pt x="2480678" y="699770"/>
                  </a:lnTo>
                  <a:lnTo>
                    <a:pt x="2479764" y="702310"/>
                  </a:lnTo>
                  <a:lnTo>
                    <a:pt x="2469261" y="711200"/>
                  </a:lnTo>
                  <a:lnTo>
                    <a:pt x="2462136" y="715010"/>
                  </a:lnTo>
                  <a:lnTo>
                    <a:pt x="2453817" y="720090"/>
                  </a:lnTo>
                  <a:lnTo>
                    <a:pt x="2446210" y="725170"/>
                  </a:lnTo>
                  <a:lnTo>
                    <a:pt x="2441232" y="726440"/>
                  </a:lnTo>
                  <a:lnTo>
                    <a:pt x="2446413" y="722630"/>
                  </a:lnTo>
                  <a:lnTo>
                    <a:pt x="2451430" y="718820"/>
                  </a:lnTo>
                  <a:lnTo>
                    <a:pt x="2456383" y="713740"/>
                  </a:lnTo>
                  <a:lnTo>
                    <a:pt x="2461361" y="709930"/>
                  </a:lnTo>
                  <a:lnTo>
                    <a:pt x="2451887" y="716280"/>
                  </a:lnTo>
                  <a:lnTo>
                    <a:pt x="2442222" y="723900"/>
                  </a:lnTo>
                  <a:lnTo>
                    <a:pt x="2432710" y="731520"/>
                  </a:lnTo>
                  <a:lnTo>
                    <a:pt x="2423731" y="737870"/>
                  </a:lnTo>
                  <a:lnTo>
                    <a:pt x="2424188" y="735330"/>
                  </a:lnTo>
                  <a:lnTo>
                    <a:pt x="2405291" y="749300"/>
                  </a:lnTo>
                  <a:lnTo>
                    <a:pt x="2392248" y="760730"/>
                  </a:lnTo>
                  <a:lnTo>
                    <a:pt x="2378291" y="770890"/>
                  </a:lnTo>
                  <a:lnTo>
                    <a:pt x="2356586" y="783590"/>
                  </a:lnTo>
                  <a:lnTo>
                    <a:pt x="2358098" y="783590"/>
                  </a:lnTo>
                  <a:lnTo>
                    <a:pt x="2359533" y="782320"/>
                  </a:lnTo>
                  <a:lnTo>
                    <a:pt x="2361031" y="782320"/>
                  </a:lnTo>
                  <a:lnTo>
                    <a:pt x="2349957" y="789940"/>
                  </a:lnTo>
                  <a:lnTo>
                    <a:pt x="2342400" y="792480"/>
                  </a:lnTo>
                  <a:lnTo>
                    <a:pt x="2334717" y="796290"/>
                  </a:lnTo>
                  <a:lnTo>
                    <a:pt x="2323236" y="802640"/>
                  </a:lnTo>
                  <a:lnTo>
                    <a:pt x="2315057" y="801370"/>
                  </a:lnTo>
                  <a:lnTo>
                    <a:pt x="2301557" y="808990"/>
                  </a:lnTo>
                  <a:lnTo>
                    <a:pt x="2282939" y="819150"/>
                  </a:lnTo>
                  <a:lnTo>
                    <a:pt x="2255964" y="830580"/>
                  </a:lnTo>
                  <a:lnTo>
                    <a:pt x="2241131" y="836930"/>
                  </a:lnTo>
                  <a:lnTo>
                    <a:pt x="2247061" y="833120"/>
                  </a:lnTo>
                  <a:lnTo>
                    <a:pt x="2254148" y="829310"/>
                  </a:lnTo>
                  <a:lnTo>
                    <a:pt x="2262035" y="826770"/>
                  </a:lnTo>
                  <a:lnTo>
                    <a:pt x="2268258" y="822960"/>
                  </a:lnTo>
                  <a:lnTo>
                    <a:pt x="2270341" y="821690"/>
                  </a:lnTo>
                  <a:lnTo>
                    <a:pt x="2287206" y="814070"/>
                  </a:lnTo>
                  <a:lnTo>
                    <a:pt x="2295055" y="810260"/>
                  </a:lnTo>
                  <a:lnTo>
                    <a:pt x="2302040" y="806450"/>
                  </a:lnTo>
                  <a:lnTo>
                    <a:pt x="2296058" y="808990"/>
                  </a:lnTo>
                  <a:lnTo>
                    <a:pt x="2288717" y="811530"/>
                  </a:lnTo>
                  <a:lnTo>
                    <a:pt x="2280589" y="815340"/>
                  </a:lnTo>
                  <a:lnTo>
                    <a:pt x="2266708" y="821690"/>
                  </a:lnTo>
                  <a:lnTo>
                    <a:pt x="2261425" y="822960"/>
                  </a:lnTo>
                  <a:lnTo>
                    <a:pt x="2257082" y="825500"/>
                  </a:lnTo>
                  <a:lnTo>
                    <a:pt x="2252675" y="826770"/>
                  </a:lnTo>
                  <a:lnTo>
                    <a:pt x="2247519" y="830580"/>
                  </a:lnTo>
                  <a:lnTo>
                    <a:pt x="2253234" y="828040"/>
                  </a:lnTo>
                  <a:lnTo>
                    <a:pt x="2260168" y="824230"/>
                  </a:lnTo>
                  <a:lnTo>
                    <a:pt x="2265984" y="822960"/>
                  </a:lnTo>
                  <a:lnTo>
                    <a:pt x="2249868" y="830580"/>
                  </a:lnTo>
                  <a:lnTo>
                    <a:pt x="2236584" y="836930"/>
                  </a:lnTo>
                  <a:lnTo>
                    <a:pt x="2218144" y="843280"/>
                  </a:lnTo>
                  <a:lnTo>
                    <a:pt x="2197252" y="849630"/>
                  </a:lnTo>
                  <a:lnTo>
                    <a:pt x="2198027" y="847090"/>
                  </a:lnTo>
                  <a:lnTo>
                    <a:pt x="2193645" y="847090"/>
                  </a:lnTo>
                  <a:lnTo>
                    <a:pt x="2186203" y="848360"/>
                  </a:lnTo>
                  <a:lnTo>
                    <a:pt x="2180056" y="849630"/>
                  </a:lnTo>
                  <a:lnTo>
                    <a:pt x="2172982" y="850900"/>
                  </a:lnTo>
                  <a:lnTo>
                    <a:pt x="2165197" y="852170"/>
                  </a:lnTo>
                  <a:lnTo>
                    <a:pt x="2156879" y="854710"/>
                  </a:lnTo>
                  <a:lnTo>
                    <a:pt x="2122398" y="859790"/>
                  </a:lnTo>
                  <a:lnTo>
                    <a:pt x="2114588" y="859790"/>
                  </a:lnTo>
                  <a:lnTo>
                    <a:pt x="2107514" y="861060"/>
                  </a:lnTo>
                  <a:lnTo>
                    <a:pt x="2101405" y="861060"/>
                  </a:lnTo>
                  <a:lnTo>
                    <a:pt x="2096528" y="859790"/>
                  </a:lnTo>
                  <a:lnTo>
                    <a:pt x="2076742" y="863600"/>
                  </a:lnTo>
                  <a:lnTo>
                    <a:pt x="2056777" y="864870"/>
                  </a:lnTo>
                  <a:lnTo>
                    <a:pt x="1995246" y="864870"/>
                  </a:lnTo>
                  <a:lnTo>
                    <a:pt x="1973884" y="862330"/>
                  </a:lnTo>
                  <a:lnTo>
                    <a:pt x="1963089" y="862330"/>
                  </a:lnTo>
                  <a:lnTo>
                    <a:pt x="1952142" y="861060"/>
                  </a:lnTo>
                  <a:lnTo>
                    <a:pt x="1941029" y="858520"/>
                  </a:lnTo>
                  <a:lnTo>
                    <a:pt x="1929777" y="857250"/>
                  </a:lnTo>
                  <a:lnTo>
                    <a:pt x="1935708" y="861060"/>
                  </a:lnTo>
                  <a:lnTo>
                    <a:pt x="1928914" y="859790"/>
                  </a:lnTo>
                  <a:lnTo>
                    <a:pt x="1918741" y="858520"/>
                  </a:lnTo>
                  <a:lnTo>
                    <a:pt x="1914550" y="861060"/>
                  </a:lnTo>
                  <a:lnTo>
                    <a:pt x="1900250" y="858520"/>
                  </a:lnTo>
                  <a:lnTo>
                    <a:pt x="1894954" y="857250"/>
                  </a:lnTo>
                  <a:lnTo>
                    <a:pt x="1893811" y="855980"/>
                  </a:lnTo>
                  <a:lnTo>
                    <a:pt x="1873364" y="848360"/>
                  </a:lnTo>
                  <a:lnTo>
                    <a:pt x="1863407" y="843280"/>
                  </a:lnTo>
                  <a:lnTo>
                    <a:pt x="1853628" y="839470"/>
                  </a:lnTo>
                  <a:lnTo>
                    <a:pt x="1851939" y="836930"/>
                  </a:lnTo>
                  <a:lnTo>
                    <a:pt x="1856790" y="838200"/>
                  </a:lnTo>
                  <a:lnTo>
                    <a:pt x="1863166" y="840740"/>
                  </a:lnTo>
                  <a:lnTo>
                    <a:pt x="1866036" y="840740"/>
                  </a:lnTo>
                  <a:lnTo>
                    <a:pt x="1857387" y="836930"/>
                  </a:lnTo>
                  <a:lnTo>
                    <a:pt x="1851621" y="834390"/>
                  </a:lnTo>
                  <a:lnTo>
                    <a:pt x="1848954" y="833120"/>
                  </a:lnTo>
                  <a:lnTo>
                    <a:pt x="1847570" y="831850"/>
                  </a:lnTo>
                  <a:lnTo>
                    <a:pt x="1846160" y="829310"/>
                  </a:lnTo>
                  <a:lnTo>
                    <a:pt x="1845983" y="829310"/>
                  </a:lnTo>
                  <a:lnTo>
                    <a:pt x="1841601" y="826770"/>
                  </a:lnTo>
                  <a:lnTo>
                    <a:pt x="1839404" y="825500"/>
                  </a:lnTo>
                  <a:lnTo>
                    <a:pt x="1837207" y="824230"/>
                  </a:lnTo>
                  <a:lnTo>
                    <a:pt x="1838553" y="825500"/>
                  </a:lnTo>
                  <a:lnTo>
                    <a:pt x="1835810" y="825500"/>
                  </a:lnTo>
                  <a:lnTo>
                    <a:pt x="1830933" y="822960"/>
                  </a:lnTo>
                  <a:lnTo>
                    <a:pt x="1825993" y="821690"/>
                  </a:lnTo>
                  <a:lnTo>
                    <a:pt x="1818894" y="817880"/>
                  </a:lnTo>
                  <a:lnTo>
                    <a:pt x="1816366" y="815555"/>
                  </a:lnTo>
                  <a:lnTo>
                    <a:pt x="1818246" y="817880"/>
                  </a:lnTo>
                  <a:lnTo>
                    <a:pt x="1821561" y="820420"/>
                  </a:lnTo>
                  <a:lnTo>
                    <a:pt x="1831708" y="826770"/>
                  </a:lnTo>
                  <a:lnTo>
                    <a:pt x="1826793" y="824230"/>
                  </a:lnTo>
                  <a:lnTo>
                    <a:pt x="1822564" y="822960"/>
                  </a:lnTo>
                  <a:lnTo>
                    <a:pt x="1818970" y="820420"/>
                  </a:lnTo>
                  <a:lnTo>
                    <a:pt x="1815515" y="819150"/>
                  </a:lnTo>
                  <a:lnTo>
                    <a:pt x="1812607" y="816610"/>
                  </a:lnTo>
                  <a:lnTo>
                    <a:pt x="1810080" y="815340"/>
                  </a:lnTo>
                  <a:lnTo>
                    <a:pt x="1806625" y="812800"/>
                  </a:lnTo>
                  <a:lnTo>
                    <a:pt x="1804911" y="811530"/>
                  </a:lnTo>
                  <a:lnTo>
                    <a:pt x="1801736" y="807720"/>
                  </a:lnTo>
                  <a:lnTo>
                    <a:pt x="1798421" y="805180"/>
                  </a:lnTo>
                  <a:lnTo>
                    <a:pt x="1795056" y="801370"/>
                  </a:lnTo>
                  <a:lnTo>
                    <a:pt x="1791906" y="798830"/>
                  </a:lnTo>
                  <a:lnTo>
                    <a:pt x="1787702" y="793750"/>
                  </a:lnTo>
                  <a:lnTo>
                    <a:pt x="1783156" y="789940"/>
                  </a:lnTo>
                  <a:lnTo>
                    <a:pt x="1778063" y="784860"/>
                  </a:lnTo>
                  <a:lnTo>
                    <a:pt x="1770291" y="777240"/>
                  </a:lnTo>
                  <a:lnTo>
                    <a:pt x="1780794" y="786130"/>
                  </a:lnTo>
                  <a:lnTo>
                    <a:pt x="1772920" y="777240"/>
                  </a:lnTo>
                  <a:lnTo>
                    <a:pt x="1766265" y="769620"/>
                  </a:lnTo>
                  <a:lnTo>
                    <a:pt x="1759191" y="759460"/>
                  </a:lnTo>
                  <a:lnTo>
                    <a:pt x="1758302" y="758190"/>
                  </a:lnTo>
                  <a:lnTo>
                    <a:pt x="1750936" y="746760"/>
                  </a:lnTo>
                  <a:lnTo>
                    <a:pt x="1748904" y="741680"/>
                  </a:lnTo>
                  <a:lnTo>
                    <a:pt x="1746262" y="737870"/>
                  </a:lnTo>
                  <a:lnTo>
                    <a:pt x="1744611" y="732790"/>
                  </a:lnTo>
                  <a:lnTo>
                    <a:pt x="1739468" y="720090"/>
                  </a:lnTo>
                  <a:lnTo>
                    <a:pt x="1737042" y="712470"/>
                  </a:lnTo>
                  <a:lnTo>
                    <a:pt x="1734096" y="704850"/>
                  </a:lnTo>
                  <a:lnTo>
                    <a:pt x="1732495" y="699770"/>
                  </a:lnTo>
                  <a:lnTo>
                    <a:pt x="1732762" y="695960"/>
                  </a:lnTo>
                  <a:lnTo>
                    <a:pt x="1733905" y="690880"/>
                  </a:lnTo>
                  <a:lnTo>
                    <a:pt x="1735505" y="699770"/>
                  </a:lnTo>
                  <a:lnTo>
                    <a:pt x="1734769" y="690880"/>
                  </a:lnTo>
                  <a:lnTo>
                    <a:pt x="1734032" y="681990"/>
                  </a:lnTo>
                  <a:lnTo>
                    <a:pt x="1734146" y="664210"/>
                  </a:lnTo>
                  <a:lnTo>
                    <a:pt x="1734197" y="660400"/>
                  </a:lnTo>
                  <a:lnTo>
                    <a:pt x="1740687" y="618490"/>
                  </a:lnTo>
                  <a:lnTo>
                    <a:pt x="1753552" y="579120"/>
                  </a:lnTo>
                  <a:lnTo>
                    <a:pt x="1770011" y="547370"/>
                  </a:lnTo>
                  <a:lnTo>
                    <a:pt x="1769465" y="552450"/>
                  </a:lnTo>
                  <a:lnTo>
                    <a:pt x="1771357" y="547370"/>
                  </a:lnTo>
                  <a:lnTo>
                    <a:pt x="1772310" y="544830"/>
                  </a:lnTo>
                  <a:lnTo>
                    <a:pt x="1772856" y="543560"/>
                  </a:lnTo>
                  <a:lnTo>
                    <a:pt x="1775040" y="538480"/>
                  </a:lnTo>
                  <a:lnTo>
                    <a:pt x="1778457" y="532130"/>
                  </a:lnTo>
                  <a:lnTo>
                    <a:pt x="1783372" y="524510"/>
                  </a:lnTo>
                  <a:lnTo>
                    <a:pt x="1783575" y="525780"/>
                  </a:lnTo>
                  <a:lnTo>
                    <a:pt x="1782521" y="529590"/>
                  </a:lnTo>
                  <a:lnTo>
                    <a:pt x="1785112" y="525780"/>
                  </a:lnTo>
                  <a:lnTo>
                    <a:pt x="1806143" y="490220"/>
                  </a:lnTo>
                  <a:lnTo>
                    <a:pt x="1804403" y="494030"/>
                  </a:lnTo>
                  <a:lnTo>
                    <a:pt x="1802523" y="497840"/>
                  </a:lnTo>
                  <a:lnTo>
                    <a:pt x="1800910" y="501650"/>
                  </a:lnTo>
                  <a:lnTo>
                    <a:pt x="1831073" y="461010"/>
                  </a:lnTo>
                  <a:lnTo>
                    <a:pt x="1858479" y="425450"/>
                  </a:lnTo>
                  <a:lnTo>
                    <a:pt x="1879968" y="402590"/>
                  </a:lnTo>
                  <a:lnTo>
                    <a:pt x="1882343" y="402590"/>
                  </a:lnTo>
                  <a:lnTo>
                    <a:pt x="1886902" y="400050"/>
                  </a:lnTo>
                  <a:lnTo>
                    <a:pt x="1893227" y="396240"/>
                  </a:lnTo>
                  <a:lnTo>
                    <a:pt x="1900897" y="391160"/>
                  </a:lnTo>
                  <a:lnTo>
                    <a:pt x="1906282" y="387350"/>
                  </a:lnTo>
                  <a:lnTo>
                    <a:pt x="1912073" y="383540"/>
                  </a:lnTo>
                  <a:lnTo>
                    <a:pt x="1917560" y="378460"/>
                  </a:lnTo>
                  <a:lnTo>
                    <a:pt x="1923072" y="374650"/>
                  </a:lnTo>
                  <a:lnTo>
                    <a:pt x="1928685" y="370840"/>
                  </a:lnTo>
                  <a:lnTo>
                    <a:pt x="1932965" y="368300"/>
                  </a:lnTo>
                  <a:lnTo>
                    <a:pt x="1932762" y="369570"/>
                  </a:lnTo>
                  <a:lnTo>
                    <a:pt x="1934629" y="368300"/>
                  </a:lnTo>
                  <a:lnTo>
                    <a:pt x="1968449" y="345440"/>
                  </a:lnTo>
                  <a:lnTo>
                    <a:pt x="2001685" y="323850"/>
                  </a:lnTo>
                  <a:lnTo>
                    <a:pt x="2035187" y="303530"/>
                  </a:lnTo>
                  <a:lnTo>
                    <a:pt x="2071687" y="284480"/>
                  </a:lnTo>
                  <a:lnTo>
                    <a:pt x="2086635" y="279400"/>
                  </a:lnTo>
                  <a:lnTo>
                    <a:pt x="2095766" y="275590"/>
                  </a:lnTo>
                  <a:lnTo>
                    <a:pt x="2104885" y="271780"/>
                  </a:lnTo>
                  <a:lnTo>
                    <a:pt x="2125688" y="264160"/>
                  </a:lnTo>
                  <a:lnTo>
                    <a:pt x="2142617" y="256540"/>
                  </a:lnTo>
                  <a:lnTo>
                    <a:pt x="2148268" y="254000"/>
                  </a:lnTo>
                  <a:lnTo>
                    <a:pt x="2165159" y="247650"/>
                  </a:lnTo>
                  <a:lnTo>
                    <a:pt x="2166696" y="247650"/>
                  </a:lnTo>
                  <a:lnTo>
                    <a:pt x="2194382" y="246380"/>
                  </a:lnTo>
                  <a:lnTo>
                    <a:pt x="2226564" y="248920"/>
                  </a:lnTo>
                  <a:lnTo>
                    <a:pt x="2211527" y="246380"/>
                  </a:lnTo>
                  <a:lnTo>
                    <a:pt x="2230412" y="246380"/>
                  </a:lnTo>
                  <a:lnTo>
                    <a:pt x="2255951" y="248920"/>
                  </a:lnTo>
                  <a:lnTo>
                    <a:pt x="2254364" y="250190"/>
                  </a:lnTo>
                  <a:lnTo>
                    <a:pt x="2263775" y="252730"/>
                  </a:lnTo>
                  <a:lnTo>
                    <a:pt x="2270112" y="254000"/>
                  </a:lnTo>
                  <a:lnTo>
                    <a:pt x="2270569" y="254000"/>
                  </a:lnTo>
                  <a:lnTo>
                    <a:pt x="2271230" y="254304"/>
                  </a:lnTo>
                  <a:lnTo>
                    <a:pt x="2274532" y="255320"/>
                  </a:lnTo>
                  <a:lnTo>
                    <a:pt x="2273681" y="254685"/>
                  </a:lnTo>
                  <a:lnTo>
                    <a:pt x="2271928" y="254101"/>
                  </a:lnTo>
                  <a:lnTo>
                    <a:pt x="2271598" y="254000"/>
                  </a:lnTo>
                  <a:lnTo>
                    <a:pt x="2275268" y="254000"/>
                  </a:lnTo>
                  <a:lnTo>
                    <a:pt x="2287587" y="255270"/>
                  </a:lnTo>
                  <a:lnTo>
                    <a:pt x="2300922" y="255270"/>
                  </a:lnTo>
                  <a:lnTo>
                    <a:pt x="2309126" y="254000"/>
                  </a:lnTo>
                  <a:lnTo>
                    <a:pt x="2329548" y="260350"/>
                  </a:lnTo>
                  <a:lnTo>
                    <a:pt x="2342273" y="262890"/>
                  </a:lnTo>
                  <a:lnTo>
                    <a:pt x="2352764" y="264160"/>
                  </a:lnTo>
                  <a:lnTo>
                    <a:pt x="2369921" y="264160"/>
                  </a:lnTo>
                  <a:lnTo>
                    <a:pt x="2378049" y="265430"/>
                  </a:lnTo>
                  <a:lnTo>
                    <a:pt x="2386812" y="265430"/>
                  </a:lnTo>
                  <a:lnTo>
                    <a:pt x="2396871" y="267970"/>
                  </a:lnTo>
                  <a:lnTo>
                    <a:pt x="2408872" y="270510"/>
                  </a:lnTo>
                  <a:lnTo>
                    <a:pt x="2404465" y="271780"/>
                  </a:lnTo>
                  <a:lnTo>
                    <a:pt x="2403906" y="273050"/>
                  </a:lnTo>
                  <a:lnTo>
                    <a:pt x="2400947" y="273050"/>
                  </a:lnTo>
                  <a:lnTo>
                    <a:pt x="2389365" y="271780"/>
                  </a:lnTo>
                  <a:lnTo>
                    <a:pt x="2401138" y="274320"/>
                  </a:lnTo>
                  <a:lnTo>
                    <a:pt x="2411501" y="276860"/>
                  </a:lnTo>
                  <a:lnTo>
                    <a:pt x="2412098" y="275590"/>
                  </a:lnTo>
                  <a:lnTo>
                    <a:pt x="2415311" y="278130"/>
                  </a:lnTo>
                  <a:lnTo>
                    <a:pt x="2432253" y="280670"/>
                  </a:lnTo>
                  <a:lnTo>
                    <a:pt x="2440800" y="283210"/>
                  </a:lnTo>
                  <a:lnTo>
                    <a:pt x="2450020" y="285750"/>
                  </a:lnTo>
                  <a:lnTo>
                    <a:pt x="2452763" y="287947"/>
                  </a:lnTo>
                  <a:lnTo>
                    <a:pt x="2452611" y="287909"/>
                  </a:lnTo>
                  <a:lnTo>
                    <a:pt x="2449982" y="287096"/>
                  </a:lnTo>
                  <a:lnTo>
                    <a:pt x="2450592" y="287477"/>
                  </a:lnTo>
                  <a:lnTo>
                    <a:pt x="2453297" y="288378"/>
                  </a:lnTo>
                  <a:lnTo>
                    <a:pt x="2454795" y="289560"/>
                  </a:lnTo>
                  <a:lnTo>
                    <a:pt x="2459799" y="289560"/>
                  </a:lnTo>
                  <a:lnTo>
                    <a:pt x="2462288" y="288290"/>
                  </a:lnTo>
                  <a:lnTo>
                    <a:pt x="2474734" y="293370"/>
                  </a:lnTo>
                  <a:lnTo>
                    <a:pt x="2475928" y="294640"/>
                  </a:lnTo>
                  <a:lnTo>
                    <a:pt x="2474277" y="294640"/>
                  </a:lnTo>
                  <a:lnTo>
                    <a:pt x="2477427" y="295910"/>
                  </a:lnTo>
                  <a:lnTo>
                    <a:pt x="2483205" y="297180"/>
                  </a:lnTo>
                  <a:lnTo>
                    <a:pt x="2487053" y="298450"/>
                  </a:lnTo>
                  <a:lnTo>
                    <a:pt x="2484399" y="295910"/>
                  </a:lnTo>
                  <a:lnTo>
                    <a:pt x="2497315" y="303530"/>
                  </a:lnTo>
                  <a:lnTo>
                    <a:pt x="2511971" y="313690"/>
                  </a:lnTo>
                  <a:lnTo>
                    <a:pt x="2542616" y="334010"/>
                  </a:lnTo>
                  <a:lnTo>
                    <a:pt x="2556700" y="346710"/>
                  </a:lnTo>
                  <a:lnTo>
                    <a:pt x="2568727" y="359410"/>
                  </a:lnTo>
                  <a:lnTo>
                    <a:pt x="2578112" y="372110"/>
                  </a:lnTo>
                  <a:lnTo>
                    <a:pt x="2582824" y="381838"/>
                  </a:lnTo>
                  <a:lnTo>
                    <a:pt x="2581046" y="379349"/>
                  </a:lnTo>
                  <a:lnTo>
                    <a:pt x="2582468" y="381914"/>
                  </a:lnTo>
                  <a:lnTo>
                    <a:pt x="2583523" y="383273"/>
                  </a:lnTo>
                  <a:lnTo>
                    <a:pt x="2584272" y="384810"/>
                  </a:lnTo>
                  <a:lnTo>
                    <a:pt x="2585085" y="386283"/>
                  </a:lnTo>
                  <a:lnTo>
                    <a:pt x="2585351" y="386956"/>
                  </a:lnTo>
                  <a:lnTo>
                    <a:pt x="2585237" y="386575"/>
                  </a:lnTo>
                  <a:lnTo>
                    <a:pt x="2594089" y="402590"/>
                  </a:lnTo>
                  <a:lnTo>
                    <a:pt x="2601658" y="421640"/>
                  </a:lnTo>
                  <a:lnTo>
                    <a:pt x="2606713" y="440690"/>
                  </a:lnTo>
                  <a:lnTo>
                    <a:pt x="2608948" y="459740"/>
                  </a:lnTo>
                  <a:lnTo>
                    <a:pt x="2608249" y="458470"/>
                  </a:lnTo>
                  <a:lnTo>
                    <a:pt x="2607983" y="459460"/>
                  </a:lnTo>
                  <a:lnTo>
                    <a:pt x="2610586" y="485140"/>
                  </a:lnTo>
                  <a:lnTo>
                    <a:pt x="2611094" y="487680"/>
                  </a:lnTo>
                  <a:lnTo>
                    <a:pt x="2610358" y="497840"/>
                  </a:lnTo>
                  <a:lnTo>
                    <a:pt x="2610027" y="504190"/>
                  </a:lnTo>
                  <a:lnTo>
                    <a:pt x="2607094" y="513080"/>
                  </a:lnTo>
                  <a:lnTo>
                    <a:pt x="2604274" y="516890"/>
                  </a:lnTo>
                  <a:lnTo>
                    <a:pt x="2605100" y="510540"/>
                  </a:lnTo>
                  <a:lnTo>
                    <a:pt x="2606624" y="502920"/>
                  </a:lnTo>
                  <a:lnTo>
                    <a:pt x="2605887" y="504190"/>
                  </a:lnTo>
                  <a:lnTo>
                    <a:pt x="2603931" y="505460"/>
                  </a:lnTo>
                  <a:lnTo>
                    <a:pt x="2602369" y="508000"/>
                  </a:lnTo>
                  <a:lnTo>
                    <a:pt x="2601010" y="513080"/>
                  </a:lnTo>
                  <a:lnTo>
                    <a:pt x="2599804" y="518160"/>
                  </a:lnTo>
                  <a:lnTo>
                    <a:pt x="2593479" y="539750"/>
                  </a:lnTo>
                  <a:lnTo>
                    <a:pt x="2589657" y="549910"/>
                  </a:lnTo>
                  <a:lnTo>
                    <a:pt x="2585110" y="560070"/>
                  </a:lnTo>
                  <a:lnTo>
                    <a:pt x="2579941" y="568960"/>
                  </a:lnTo>
                  <a:lnTo>
                    <a:pt x="2582164" y="562610"/>
                  </a:lnTo>
                  <a:lnTo>
                    <a:pt x="2574442" y="576580"/>
                  </a:lnTo>
                  <a:lnTo>
                    <a:pt x="2565870" y="593090"/>
                  </a:lnTo>
                  <a:lnTo>
                    <a:pt x="2555417" y="612140"/>
                  </a:lnTo>
                  <a:lnTo>
                    <a:pt x="2543035" y="628650"/>
                  </a:lnTo>
                  <a:lnTo>
                    <a:pt x="2569476" y="628650"/>
                  </a:lnTo>
                  <a:lnTo>
                    <a:pt x="2578658" y="615950"/>
                  </a:lnTo>
                  <a:lnTo>
                    <a:pt x="2594508" y="589280"/>
                  </a:lnTo>
                  <a:lnTo>
                    <a:pt x="2603398" y="568960"/>
                  </a:lnTo>
                  <a:lnTo>
                    <a:pt x="2607284" y="560070"/>
                  </a:lnTo>
                  <a:lnTo>
                    <a:pt x="2606129" y="565150"/>
                  </a:lnTo>
                  <a:lnTo>
                    <a:pt x="2606865" y="566420"/>
                  </a:lnTo>
                  <a:lnTo>
                    <a:pt x="2603449" y="572770"/>
                  </a:lnTo>
                  <a:lnTo>
                    <a:pt x="2607411" y="566420"/>
                  </a:lnTo>
                  <a:lnTo>
                    <a:pt x="2610370" y="560070"/>
                  </a:lnTo>
                  <a:lnTo>
                    <a:pt x="2611564" y="557530"/>
                  </a:lnTo>
                  <a:lnTo>
                    <a:pt x="2615450" y="547370"/>
                  </a:lnTo>
                  <a:lnTo>
                    <a:pt x="2618651" y="537210"/>
                  </a:lnTo>
                  <a:lnTo>
                    <a:pt x="2621165" y="527050"/>
                  </a:lnTo>
                  <a:lnTo>
                    <a:pt x="2622575" y="519430"/>
                  </a:lnTo>
                  <a:lnTo>
                    <a:pt x="2622778" y="516890"/>
                  </a:lnTo>
                  <a:lnTo>
                    <a:pt x="2623083" y="513080"/>
                  </a:lnTo>
                  <a:lnTo>
                    <a:pt x="2622842" y="511810"/>
                  </a:lnTo>
                  <a:lnTo>
                    <a:pt x="2624429" y="505460"/>
                  </a:lnTo>
                  <a:lnTo>
                    <a:pt x="2625382" y="504190"/>
                  </a:lnTo>
                  <a:lnTo>
                    <a:pt x="2626271" y="504190"/>
                  </a:lnTo>
                  <a:lnTo>
                    <a:pt x="2627617" y="501650"/>
                  </a:lnTo>
                  <a:lnTo>
                    <a:pt x="2628531" y="496570"/>
                  </a:lnTo>
                  <a:lnTo>
                    <a:pt x="2629535" y="491490"/>
                  </a:lnTo>
                  <a:lnTo>
                    <a:pt x="2629662" y="486410"/>
                  </a:lnTo>
                  <a:lnTo>
                    <a:pt x="2629547" y="471170"/>
                  </a:lnTo>
                  <a:lnTo>
                    <a:pt x="2628468" y="461010"/>
                  </a:lnTo>
                  <a:lnTo>
                    <a:pt x="2628392" y="459740"/>
                  </a:lnTo>
                  <a:lnTo>
                    <a:pt x="2627922" y="452120"/>
                  </a:lnTo>
                  <a:lnTo>
                    <a:pt x="2628049" y="448310"/>
                  </a:lnTo>
                  <a:lnTo>
                    <a:pt x="2628328" y="444500"/>
                  </a:lnTo>
                  <a:lnTo>
                    <a:pt x="2628595" y="445655"/>
                  </a:lnTo>
                  <a:lnTo>
                    <a:pt x="2628379" y="444500"/>
                  </a:lnTo>
                  <a:lnTo>
                    <a:pt x="2627884" y="441960"/>
                  </a:lnTo>
                  <a:lnTo>
                    <a:pt x="2626982" y="435610"/>
                  </a:lnTo>
                  <a:lnTo>
                    <a:pt x="2626169" y="430530"/>
                  </a:lnTo>
                  <a:lnTo>
                    <a:pt x="2621737" y="414020"/>
                  </a:lnTo>
                  <a:lnTo>
                    <a:pt x="2621254" y="412750"/>
                  </a:lnTo>
                  <a:lnTo>
                    <a:pt x="2618816" y="406400"/>
                  </a:lnTo>
                  <a:lnTo>
                    <a:pt x="2619222" y="412750"/>
                  </a:lnTo>
                  <a:lnTo>
                    <a:pt x="2610967" y="391160"/>
                  </a:lnTo>
                  <a:lnTo>
                    <a:pt x="2600033" y="372110"/>
                  </a:lnTo>
                  <a:lnTo>
                    <a:pt x="2587752" y="354330"/>
                  </a:lnTo>
                  <a:lnTo>
                    <a:pt x="2575433" y="339090"/>
                  </a:lnTo>
                  <a:lnTo>
                    <a:pt x="2571953" y="337820"/>
                  </a:lnTo>
                  <a:lnTo>
                    <a:pt x="2567914" y="334010"/>
                  </a:lnTo>
                  <a:lnTo>
                    <a:pt x="2563698" y="330200"/>
                  </a:lnTo>
                  <a:lnTo>
                    <a:pt x="2549956" y="317500"/>
                  </a:lnTo>
                  <a:lnTo>
                    <a:pt x="2543137" y="312420"/>
                  </a:lnTo>
                  <a:lnTo>
                    <a:pt x="2537015" y="308610"/>
                  </a:lnTo>
                  <a:lnTo>
                    <a:pt x="2532024" y="306070"/>
                  </a:lnTo>
                  <a:lnTo>
                    <a:pt x="2528557" y="304800"/>
                  </a:lnTo>
                  <a:lnTo>
                    <a:pt x="2529675" y="304800"/>
                  </a:lnTo>
                  <a:lnTo>
                    <a:pt x="2527477" y="302260"/>
                  </a:lnTo>
                  <a:lnTo>
                    <a:pt x="2523261" y="299720"/>
                  </a:lnTo>
                  <a:lnTo>
                    <a:pt x="2519070" y="295910"/>
                  </a:lnTo>
                  <a:lnTo>
                    <a:pt x="2512796" y="292100"/>
                  </a:lnTo>
                  <a:lnTo>
                    <a:pt x="2505583" y="288290"/>
                  </a:lnTo>
                  <a:lnTo>
                    <a:pt x="2483104" y="278130"/>
                  </a:lnTo>
                  <a:lnTo>
                    <a:pt x="2476157" y="275590"/>
                  </a:lnTo>
                  <a:lnTo>
                    <a:pt x="2472690" y="274320"/>
                  </a:lnTo>
                  <a:lnTo>
                    <a:pt x="2468486" y="273050"/>
                  </a:lnTo>
                  <a:lnTo>
                    <a:pt x="2464295" y="271780"/>
                  </a:lnTo>
                  <a:lnTo>
                    <a:pt x="2464816" y="270510"/>
                  </a:lnTo>
                  <a:lnTo>
                    <a:pt x="2460167" y="267970"/>
                  </a:lnTo>
                  <a:lnTo>
                    <a:pt x="2455722" y="265430"/>
                  </a:lnTo>
                  <a:lnTo>
                    <a:pt x="2456904" y="265430"/>
                  </a:lnTo>
                  <a:lnTo>
                    <a:pt x="2441867" y="260350"/>
                  </a:lnTo>
                  <a:lnTo>
                    <a:pt x="2429268" y="256540"/>
                  </a:lnTo>
                  <a:lnTo>
                    <a:pt x="2421153" y="255270"/>
                  </a:lnTo>
                  <a:lnTo>
                    <a:pt x="2419527" y="256540"/>
                  </a:lnTo>
                  <a:lnTo>
                    <a:pt x="2405329" y="251460"/>
                  </a:lnTo>
                  <a:lnTo>
                    <a:pt x="2390952" y="247650"/>
                  </a:lnTo>
                  <a:lnTo>
                    <a:pt x="2383840" y="246380"/>
                  </a:lnTo>
                  <a:lnTo>
                    <a:pt x="2376728" y="245110"/>
                  </a:lnTo>
                  <a:lnTo>
                    <a:pt x="2363012" y="243840"/>
                  </a:lnTo>
                  <a:lnTo>
                    <a:pt x="2350160" y="241300"/>
                  </a:lnTo>
                  <a:lnTo>
                    <a:pt x="2338413" y="240030"/>
                  </a:lnTo>
                  <a:lnTo>
                    <a:pt x="2328011" y="237490"/>
                  </a:lnTo>
                  <a:lnTo>
                    <a:pt x="2319210" y="234950"/>
                  </a:lnTo>
                  <a:lnTo>
                    <a:pt x="2272169" y="231140"/>
                  </a:lnTo>
                  <a:lnTo>
                    <a:pt x="2226602" y="228600"/>
                  </a:lnTo>
                  <a:lnTo>
                    <a:pt x="2216378" y="228307"/>
                  </a:lnTo>
                  <a:lnTo>
                    <a:pt x="2218931" y="227330"/>
                  </a:lnTo>
                  <a:lnTo>
                    <a:pt x="2225141" y="224790"/>
                  </a:lnTo>
                  <a:lnTo>
                    <a:pt x="2228253" y="223520"/>
                  </a:lnTo>
                  <a:lnTo>
                    <a:pt x="2237575" y="219710"/>
                  </a:lnTo>
                  <a:lnTo>
                    <a:pt x="2240686" y="218440"/>
                  </a:lnTo>
                  <a:lnTo>
                    <a:pt x="2237206" y="219710"/>
                  </a:lnTo>
                  <a:lnTo>
                    <a:pt x="2238641" y="217170"/>
                  </a:lnTo>
                  <a:lnTo>
                    <a:pt x="2243480" y="214630"/>
                  </a:lnTo>
                  <a:lnTo>
                    <a:pt x="2250160" y="210820"/>
                  </a:lnTo>
                  <a:lnTo>
                    <a:pt x="2260981" y="207010"/>
                  </a:lnTo>
                  <a:lnTo>
                    <a:pt x="2271966" y="200660"/>
                  </a:lnTo>
                  <a:lnTo>
                    <a:pt x="2280437" y="198120"/>
                  </a:lnTo>
                  <a:lnTo>
                    <a:pt x="2283676" y="198120"/>
                  </a:lnTo>
                  <a:lnTo>
                    <a:pt x="2279116" y="199390"/>
                  </a:lnTo>
                  <a:lnTo>
                    <a:pt x="2289911" y="198120"/>
                  </a:lnTo>
                  <a:lnTo>
                    <a:pt x="2304262" y="193040"/>
                  </a:lnTo>
                  <a:lnTo>
                    <a:pt x="2314981" y="187960"/>
                  </a:lnTo>
                  <a:lnTo>
                    <a:pt x="2320328" y="185420"/>
                  </a:lnTo>
                  <a:lnTo>
                    <a:pt x="2336241" y="179070"/>
                  </a:lnTo>
                  <a:lnTo>
                    <a:pt x="2337346" y="172720"/>
                  </a:lnTo>
                  <a:lnTo>
                    <a:pt x="2382774" y="157480"/>
                  </a:lnTo>
                  <a:lnTo>
                    <a:pt x="2389251" y="154940"/>
                  </a:lnTo>
                  <a:lnTo>
                    <a:pt x="2395740" y="152400"/>
                  </a:lnTo>
                  <a:lnTo>
                    <a:pt x="2431389" y="138430"/>
                  </a:lnTo>
                  <a:lnTo>
                    <a:pt x="2475738" y="121920"/>
                  </a:lnTo>
                  <a:lnTo>
                    <a:pt x="2508389" y="114300"/>
                  </a:lnTo>
                  <a:lnTo>
                    <a:pt x="2518499" y="110490"/>
                  </a:lnTo>
                  <a:lnTo>
                    <a:pt x="2529319" y="106680"/>
                  </a:lnTo>
                  <a:lnTo>
                    <a:pt x="2540127" y="102870"/>
                  </a:lnTo>
                  <a:lnTo>
                    <a:pt x="2550337" y="99060"/>
                  </a:lnTo>
                  <a:lnTo>
                    <a:pt x="2550426" y="101600"/>
                  </a:lnTo>
                  <a:lnTo>
                    <a:pt x="2560942" y="99060"/>
                  </a:lnTo>
                  <a:lnTo>
                    <a:pt x="2576728" y="95250"/>
                  </a:lnTo>
                  <a:lnTo>
                    <a:pt x="2651899" y="77470"/>
                  </a:lnTo>
                  <a:lnTo>
                    <a:pt x="2642959" y="81280"/>
                  </a:lnTo>
                  <a:lnTo>
                    <a:pt x="2659126" y="77470"/>
                  </a:lnTo>
                  <a:lnTo>
                    <a:pt x="2671229" y="71120"/>
                  </a:lnTo>
                  <a:lnTo>
                    <a:pt x="2683002" y="66040"/>
                  </a:lnTo>
                  <a:lnTo>
                    <a:pt x="2698229" y="62230"/>
                  </a:lnTo>
                  <a:lnTo>
                    <a:pt x="2706332" y="64770"/>
                  </a:lnTo>
                  <a:lnTo>
                    <a:pt x="2714917" y="63500"/>
                  </a:lnTo>
                  <a:lnTo>
                    <a:pt x="2719222" y="62230"/>
                  </a:lnTo>
                  <a:lnTo>
                    <a:pt x="2723527" y="60960"/>
                  </a:lnTo>
                  <a:lnTo>
                    <a:pt x="2758148" y="55880"/>
                  </a:lnTo>
                  <a:lnTo>
                    <a:pt x="2766847" y="55880"/>
                  </a:lnTo>
                  <a:lnTo>
                    <a:pt x="2827210" y="46990"/>
                  </a:lnTo>
                  <a:lnTo>
                    <a:pt x="2844254" y="43180"/>
                  </a:lnTo>
                  <a:lnTo>
                    <a:pt x="2843580" y="44450"/>
                  </a:lnTo>
                  <a:lnTo>
                    <a:pt x="2842374" y="45720"/>
                  </a:lnTo>
                  <a:lnTo>
                    <a:pt x="2834906" y="46990"/>
                  </a:lnTo>
                  <a:lnTo>
                    <a:pt x="2844774" y="45720"/>
                  </a:lnTo>
                  <a:lnTo>
                    <a:pt x="2870682" y="43180"/>
                  </a:lnTo>
                  <a:lnTo>
                    <a:pt x="2884208" y="41910"/>
                  </a:lnTo>
                  <a:lnTo>
                    <a:pt x="2896285" y="40640"/>
                  </a:lnTo>
                  <a:lnTo>
                    <a:pt x="2905645" y="39370"/>
                  </a:lnTo>
                  <a:lnTo>
                    <a:pt x="2910967" y="36830"/>
                  </a:lnTo>
                  <a:lnTo>
                    <a:pt x="2910916" y="35560"/>
                  </a:lnTo>
                  <a:lnTo>
                    <a:pt x="2919171" y="36830"/>
                  </a:lnTo>
                  <a:lnTo>
                    <a:pt x="2928747" y="35560"/>
                  </a:lnTo>
                  <a:lnTo>
                    <a:pt x="2938310" y="34290"/>
                  </a:lnTo>
                  <a:lnTo>
                    <a:pt x="2983839" y="29210"/>
                  </a:lnTo>
                  <a:lnTo>
                    <a:pt x="2980105" y="31750"/>
                  </a:lnTo>
                  <a:lnTo>
                    <a:pt x="2992793" y="29210"/>
                  </a:lnTo>
                  <a:lnTo>
                    <a:pt x="3002483" y="26670"/>
                  </a:lnTo>
                  <a:lnTo>
                    <a:pt x="3013786" y="25400"/>
                  </a:lnTo>
                  <a:lnTo>
                    <a:pt x="3031325" y="22860"/>
                  </a:lnTo>
                  <a:lnTo>
                    <a:pt x="3038373" y="22860"/>
                  </a:lnTo>
                  <a:lnTo>
                    <a:pt x="3037878" y="24472"/>
                  </a:lnTo>
                  <a:lnTo>
                    <a:pt x="3041396" y="24130"/>
                  </a:lnTo>
                  <a:lnTo>
                    <a:pt x="3049651" y="24130"/>
                  </a:lnTo>
                  <a:lnTo>
                    <a:pt x="3058858" y="22860"/>
                  </a:lnTo>
                  <a:lnTo>
                    <a:pt x="3074860" y="22860"/>
                  </a:lnTo>
                  <a:lnTo>
                    <a:pt x="3064306" y="24130"/>
                  </a:lnTo>
                  <a:lnTo>
                    <a:pt x="3086100" y="24130"/>
                  </a:lnTo>
                  <a:lnTo>
                    <a:pt x="3092005" y="22860"/>
                  </a:lnTo>
                  <a:lnTo>
                    <a:pt x="3095866" y="21590"/>
                  </a:lnTo>
                  <a:lnTo>
                    <a:pt x="3099739" y="20320"/>
                  </a:lnTo>
                  <a:lnTo>
                    <a:pt x="3128759" y="20320"/>
                  </a:lnTo>
                  <a:lnTo>
                    <a:pt x="3142005" y="21590"/>
                  </a:lnTo>
                  <a:lnTo>
                    <a:pt x="3149079" y="24130"/>
                  </a:lnTo>
                  <a:lnTo>
                    <a:pt x="3153257" y="22860"/>
                  </a:lnTo>
                  <a:lnTo>
                    <a:pt x="3160318" y="21590"/>
                  </a:lnTo>
                  <a:lnTo>
                    <a:pt x="3179788" y="21590"/>
                  </a:lnTo>
                  <a:lnTo>
                    <a:pt x="3181693" y="22860"/>
                  </a:lnTo>
                  <a:lnTo>
                    <a:pt x="3173895" y="22860"/>
                  </a:lnTo>
                  <a:lnTo>
                    <a:pt x="3200704" y="24130"/>
                  </a:lnTo>
                  <a:lnTo>
                    <a:pt x="3210839" y="24130"/>
                  </a:lnTo>
                  <a:lnTo>
                    <a:pt x="3222498" y="24130"/>
                  </a:lnTo>
                  <a:lnTo>
                    <a:pt x="3241916" y="22860"/>
                  </a:lnTo>
                  <a:lnTo>
                    <a:pt x="3261614" y="25400"/>
                  </a:lnTo>
                  <a:lnTo>
                    <a:pt x="3262147" y="25400"/>
                  </a:lnTo>
                  <a:lnTo>
                    <a:pt x="3263747" y="26530"/>
                  </a:lnTo>
                  <a:lnTo>
                    <a:pt x="3243719" y="25400"/>
                  </a:lnTo>
                  <a:lnTo>
                    <a:pt x="3213976" y="25400"/>
                  </a:lnTo>
                  <a:lnTo>
                    <a:pt x="3210839" y="24130"/>
                  </a:lnTo>
                  <a:lnTo>
                    <a:pt x="3214522" y="26670"/>
                  </a:lnTo>
                  <a:lnTo>
                    <a:pt x="3221113" y="27940"/>
                  </a:lnTo>
                  <a:lnTo>
                    <a:pt x="3223857" y="29210"/>
                  </a:lnTo>
                  <a:lnTo>
                    <a:pt x="3215957" y="31750"/>
                  </a:lnTo>
                  <a:lnTo>
                    <a:pt x="3233915" y="30480"/>
                  </a:lnTo>
                  <a:lnTo>
                    <a:pt x="3255086" y="29210"/>
                  </a:lnTo>
                  <a:lnTo>
                    <a:pt x="3297504" y="29210"/>
                  </a:lnTo>
                  <a:lnTo>
                    <a:pt x="3299879" y="30480"/>
                  </a:lnTo>
                  <a:lnTo>
                    <a:pt x="3298152" y="30480"/>
                  </a:lnTo>
                  <a:lnTo>
                    <a:pt x="3303955" y="31750"/>
                  </a:lnTo>
                  <a:lnTo>
                    <a:pt x="3314090" y="31750"/>
                  </a:lnTo>
                  <a:lnTo>
                    <a:pt x="3322091" y="33020"/>
                  </a:lnTo>
                  <a:lnTo>
                    <a:pt x="3334867" y="33020"/>
                  </a:lnTo>
                  <a:lnTo>
                    <a:pt x="3340874" y="35560"/>
                  </a:lnTo>
                  <a:lnTo>
                    <a:pt x="3342335" y="35560"/>
                  </a:lnTo>
                  <a:lnTo>
                    <a:pt x="3339503" y="34290"/>
                  </a:lnTo>
                  <a:lnTo>
                    <a:pt x="3353524" y="34290"/>
                  </a:lnTo>
                  <a:lnTo>
                    <a:pt x="3352558" y="35560"/>
                  </a:lnTo>
                  <a:lnTo>
                    <a:pt x="3352279" y="35560"/>
                  </a:lnTo>
                  <a:lnTo>
                    <a:pt x="3377196" y="38100"/>
                  </a:lnTo>
                  <a:lnTo>
                    <a:pt x="3379089" y="36830"/>
                  </a:lnTo>
                  <a:lnTo>
                    <a:pt x="3382911" y="35560"/>
                  </a:lnTo>
                  <a:lnTo>
                    <a:pt x="3383978" y="35560"/>
                  </a:lnTo>
                  <a:lnTo>
                    <a:pt x="3380778" y="34290"/>
                  </a:lnTo>
                  <a:lnTo>
                    <a:pt x="3377577" y="33020"/>
                  </a:lnTo>
                  <a:lnTo>
                    <a:pt x="3361944" y="33020"/>
                  </a:lnTo>
                  <a:lnTo>
                    <a:pt x="3347478" y="31750"/>
                  </a:lnTo>
                  <a:lnTo>
                    <a:pt x="3339046" y="30480"/>
                  </a:lnTo>
                  <a:lnTo>
                    <a:pt x="3329940" y="30480"/>
                  </a:lnTo>
                  <a:lnTo>
                    <a:pt x="3337776" y="29210"/>
                  </a:lnTo>
                  <a:lnTo>
                    <a:pt x="3346056" y="29210"/>
                  </a:lnTo>
                  <a:lnTo>
                    <a:pt x="3355060" y="30480"/>
                  </a:lnTo>
                  <a:lnTo>
                    <a:pt x="3363150" y="31521"/>
                  </a:lnTo>
                  <a:lnTo>
                    <a:pt x="3362909" y="31559"/>
                  </a:lnTo>
                  <a:lnTo>
                    <a:pt x="3361956" y="31775"/>
                  </a:lnTo>
                  <a:lnTo>
                    <a:pt x="3366554" y="32105"/>
                  </a:lnTo>
                  <a:lnTo>
                    <a:pt x="3367798" y="32131"/>
                  </a:lnTo>
                  <a:lnTo>
                    <a:pt x="3368497" y="32067"/>
                  </a:lnTo>
                  <a:lnTo>
                    <a:pt x="3370097" y="32181"/>
                  </a:lnTo>
                  <a:lnTo>
                    <a:pt x="3366655" y="31457"/>
                  </a:lnTo>
                  <a:lnTo>
                    <a:pt x="3371799" y="30480"/>
                  </a:lnTo>
                  <a:lnTo>
                    <a:pt x="3379228" y="29210"/>
                  </a:lnTo>
                  <a:lnTo>
                    <a:pt x="3383407" y="27940"/>
                  </a:lnTo>
                  <a:lnTo>
                    <a:pt x="3390569" y="30480"/>
                  </a:lnTo>
                  <a:lnTo>
                    <a:pt x="3398736" y="33020"/>
                  </a:lnTo>
                  <a:lnTo>
                    <a:pt x="3415957" y="35560"/>
                  </a:lnTo>
                  <a:lnTo>
                    <a:pt x="3427095" y="38100"/>
                  </a:lnTo>
                  <a:lnTo>
                    <a:pt x="3436607" y="40640"/>
                  </a:lnTo>
                  <a:lnTo>
                    <a:pt x="3438829" y="41910"/>
                  </a:lnTo>
                  <a:lnTo>
                    <a:pt x="3532911" y="49530"/>
                  </a:lnTo>
                  <a:lnTo>
                    <a:pt x="3556431" y="49530"/>
                  </a:lnTo>
                  <a:lnTo>
                    <a:pt x="3567671" y="50800"/>
                  </a:lnTo>
                  <a:lnTo>
                    <a:pt x="3569004" y="53340"/>
                  </a:lnTo>
                  <a:lnTo>
                    <a:pt x="3572484" y="54444"/>
                  </a:lnTo>
                  <a:lnTo>
                    <a:pt x="3575177" y="54610"/>
                  </a:lnTo>
                  <a:lnTo>
                    <a:pt x="3597364" y="58420"/>
                  </a:lnTo>
                  <a:lnTo>
                    <a:pt x="3616464" y="59690"/>
                  </a:lnTo>
                  <a:lnTo>
                    <a:pt x="3626993" y="59690"/>
                  </a:lnTo>
                  <a:lnTo>
                    <a:pt x="3636734" y="62230"/>
                  </a:lnTo>
                  <a:lnTo>
                    <a:pt x="3634067" y="62230"/>
                  </a:lnTo>
                  <a:lnTo>
                    <a:pt x="3633419" y="63500"/>
                  </a:lnTo>
                  <a:lnTo>
                    <a:pt x="3649205" y="66040"/>
                  </a:lnTo>
                  <a:lnTo>
                    <a:pt x="3643846" y="66040"/>
                  </a:lnTo>
                  <a:lnTo>
                    <a:pt x="3670630" y="72390"/>
                  </a:lnTo>
                  <a:lnTo>
                    <a:pt x="3695789" y="76200"/>
                  </a:lnTo>
                  <a:lnTo>
                    <a:pt x="3719969" y="78740"/>
                  </a:lnTo>
                  <a:lnTo>
                    <a:pt x="3743820" y="82550"/>
                  </a:lnTo>
                  <a:lnTo>
                    <a:pt x="3768077" y="85090"/>
                  </a:lnTo>
                  <a:lnTo>
                    <a:pt x="3793286" y="90170"/>
                  </a:lnTo>
                  <a:lnTo>
                    <a:pt x="3820109" y="95250"/>
                  </a:lnTo>
                  <a:lnTo>
                    <a:pt x="3840683" y="101549"/>
                  </a:lnTo>
                  <a:lnTo>
                    <a:pt x="3839692" y="100330"/>
                  </a:lnTo>
                  <a:lnTo>
                    <a:pt x="3886911" y="111760"/>
                  </a:lnTo>
                  <a:lnTo>
                    <a:pt x="3934866" y="124460"/>
                  </a:lnTo>
                  <a:lnTo>
                    <a:pt x="3982986" y="135890"/>
                  </a:lnTo>
                  <a:lnTo>
                    <a:pt x="4030751" y="148590"/>
                  </a:lnTo>
                  <a:lnTo>
                    <a:pt x="4077614" y="162560"/>
                  </a:lnTo>
                  <a:lnTo>
                    <a:pt x="4123042" y="179070"/>
                  </a:lnTo>
                  <a:lnTo>
                    <a:pt x="4138511" y="184150"/>
                  </a:lnTo>
                  <a:lnTo>
                    <a:pt x="4149039" y="187960"/>
                  </a:lnTo>
                  <a:lnTo>
                    <a:pt x="4157865" y="189230"/>
                  </a:lnTo>
                  <a:lnTo>
                    <a:pt x="4168254" y="190500"/>
                  </a:lnTo>
                  <a:lnTo>
                    <a:pt x="4172788" y="195580"/>
                  </a:lnTo>
                  <a:lnTo>
                    <a:pt x="4227550" y="210820"/>
                  </a:lnTo>
                  <a:lnTo>
                    <a:pt x="4279481" y="234950"/>
                  </a:lnTo>
                  <a:lnTo>
                    <a:pt x="4312018" y="246380"/>
                  </a:lnTo>
                  <a:lnTo>
                    <a:pt x="4306773" y="242570"/>
                  </a:lnTo>
                  <a:lnTo>
                    <a:pt x="4322178" y="248920"/>
                  </a:lnTo>
                  <a:lnTo>
                    <a:pt x="4339488" y="255270"/>
                  </a:lnTo>
                  <a:lnTo>
                    <a:pt x="4352937" y="261620"/>
                  </a:lnTo>
                  <a:lnTo>
                    <a:pt x="4356760" y="264160"/>
                  </a:lnTo>
                  <a:lnTo>
                    <a:pt x="4363123" y="264160"/>
                  </a:lnTo>
                  <a:lnTo>
                    <a:pt x="4369193" y="267970"/>
                  </a:lnTo>
                  <a:lnTo>
                    <a:pt x="4369028" y="270510"/>
                  </a:lnTo>
                  <a:lnTo>
                    <a:pt x="4410989" y="285750"/>
                  </a:lnTo>
                  <a:lnTo>
                    <a:pt x="4423499" y="293370"/>
                  </a:lnTo>
                  <a:lnTo>
                    <a:pt x="4424400" y="297180"/>
                  </a:lnTo>
                  <a:lnTo>
                    <a:pt x="4428020" y="300990"/>
                  </a:lnTo>
                  <a:lnTo>
                    <a:pt x="4448708" y="311150"/>
                  </a:lnTo>
                  <a:lnTo>
                    <a:pt x="4463529" y="318770"/>
                  </a:lnTo>
                  <a:lnTo>
                    <a:pt x="4490644" y="327660"/>
                  </a:lnTo>
                  <a:lnTo>
                    <a:pt x="4492714" y="327660"/>
                  </a:lnTo>
                  <a:lnTo>
                    <a:pt x="4485995" y="323850"/>
                  </a:lnTo>
                  <a:lnTo>
                    <a:pt x="4475937" y="317500"/>
                  </a:lnTo>
                  <a:lnTo>
                    <a:pt x="4476191" y="316230"/>
                  </a:lnTo>
                  <a:lnTo>
                    <a:pt x="4490732" y="323278"/>
                  </a:lnTo>
                  <a:lnTo>
                    <a:pt x="4490478" y="323748"/>
                  </a:lnTo>
                  <a:lnTo>
                    <a:pt x="4491914" y="323850"/>
                  </a:lnTo>
                  <a:lnTo>
                    <a:pt x="4495050" y="324053"/>
                  </a:lnTo>
                  <a:lnTo>
                    <a:pt x="4493133" y="323189"/>
                  </a:lnTo>
                  <a:lnTo>
                    <a:pt x="4496498" y="321310"/>
                  </a:lnTo>
                  <a:lnTo>
                    <a:pt x="4498924" y="318770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831730" y="3267677"/>
              <a:ext cx="750570" cy="579755"/>
            </a:xfrm>
            <a:custGeom>
              <a:avLst/>
              <a:gdLst/>
              <a:ahLst/>
              <a:cxnLst/>
              <a:rect l="l" t="t" r="r" b="b"/>
              <a:pathLst>
                <a:path w="750570" h="579754">
                  <a:moveTo>
                    <a:pt x="3162" y="515404"/>
                  </a:moveTo>
                  <a:lnTo>
                    <a:pt x="2476" y="513905"/>
                  </a:lnTo>
                  <a:lnTo>
                    <a:pt x="2908" y="515708"/>
                  </a:lnTo>
                  <a:lnTo>
                    <a:pt x="3162" y="515404"/>
                  </a:lnTo>
                  <a:close/>
                </a:path>
                <a:path w="750570" h="579754">
                  <a:moveTo>
                    <a:pt x="18605" y="520395"/>
                  </a:moveTo>
                  <a:lnTo>
                    <a:pt x="17995" y="519417"/>
                  </a:lnTo>
                  <a:lnTo>
                    <a:pt x="17894" y="519557"/>
                  </a:lnTo>
                  <a:lnTo>
                    <a:pt x="17792" y="520141"/>
                  </a:lnTo>
                  <a:lnTo>
                    <a:pt x="18605" y="520395"/>
                  </a:lnTo>
                  <a:close/>
                </a:path>
                <a:path w="750570" h="579754">
                  <a:moveTo>
                    <a:pt x="20751" y="521081"/>
                  </a:moveTo>
                  <a:lnTo>
                    <a:pt x="18605" y="520395"/>
                  </a:lnTo>
                  <a:lnTo>
                    <a:pt x="18783" y="520700"/>
                  </a:lnTo>
                  <a:lnTo>
                    <a:pt x="18897" y="521081"/>
                  </a:lnTo>
                  <a:lnTo>
                    <a:pt x="18173" y="523240"/>
                  </a:lnTo>
                  <a:lnTo>
                    <a:pt x="20307" y="523621"/>
                  </a:lnTo>
                  <a:lnTo>
                    <a:pt x="20751" y="521081"/>
                  </a:lnTo>
                  <a:close/>
                </a:path>
                <a:path w="750570" h="579754">
                  <a:moveTo>
                    <a:pt x="27241" y="527304"/>
                  </a:moveTo>
                  <a:lnTo>
                    <a:pt x="20053" y="528320"/>
                  </a:lnTo>
                  <a:lnTo>
                    <a:pt x="23774" y="529590"/>
                  </a:lnTo>
                  <a:lnTo>
                    <a:pt x="26466" y="529590"/>
                  </a:lnTo>
                  <a:lnTo>
                    <a:pt x="27241" y="527304"/>
                  </a:lnTo>
                  <a:close/>
                </a:path>
                <a:path w="750570" h="579754">
                  <a:moveTo>
                    <a:pt x="28943" y="527050"/>
                  </a:moveTo>
                  <a:lnTo>
                    <a:pt x="27736" y="525360"/>
                  </a:lnTo>
                  <a:lnTo>
                    <a:pt x="27330" y="527050"/>
                  </a:lnTo>
                  <a:lnTo>
                    <a:pt x="27241" y="527304"/>
                  </a:lnTo>
                  <a:lnTo>
                    <a:pt x="28943" y="527050"/>
                  </a:lnTo>
                  <a:close/>
                </a:path>
                <a:path w="750570" h="579754">
                  <a:moveTo>
                    <a:pt x="41973" y="519430"/>
                  </a:moveTo>
                  <a:lnTo>
                    <a:pt x="41440" y="520039"/>
                  </a:lnTo>
                  <a:lnTo>
                    <a:pt x="41109" y="520700"/>
                  </a:lnTo>
                  <a:lnTo>
                    <a:pt x="41973" y="519430"/>
                  </a:lnTo>
                  <a:close/>
                </a:path>
                <a:path w="750570" h="579754">
                  <a:moveTo>
                    <a:pt x="45974" y="470217"/>
                  </a:moveTo>
                  <a:lnTo>
                    <a:pt x="45821" y="469900"/>
                  </a:lnTo>
                  <a:lnTo>
                    <a:pt x="44780" y="471170"/>
                  </a:lnTo>
                  <a:lnTo>
                    <a:pt x="45974" y="470217"/>
                  </a:lnTo>
                  <a:close/>
                </a:path>
                <a:path w="750570" h="579754">
                  <a:moveTo>
                    <a:pt x="48272" y="513867"/>
                  </a:moveTo>
                  <a:lnTo>
                    <a:pt x="47891" y="513842"/>
                  </a:lnTo>
                  <a:lnTo>
                    <a:pt x="48209" y="514096"/>
                  </a:lnTo>
                  <a:lnTo>
                    <a:pt x="48272" y="513867"/>
                  </a:lnTo>
                  <a:close/>
                </a:path>
                <a:path w="750570" h="579754">
                  <a:moveTo>
                    <a:pt x="58813" y="445770"/>
                  </a:moveTo>
                  <a:lnTo>
                    <a:pt x="58331" y="445770"/>
                  </a:lnTo>
                  <a:lnTo>
                    <a:pt x="58343" y="447027"/>
                  </a:lnTo>
                  <a:lnTo>
                    <a:pt x="58813" y="445770"/>
                  </a:lnTo>
                  <a:close/>
                </a:path>
                <a:path w="750570" h="579754">
                  <a:moveTo>
                    <a:pt x="60439" y="487146"/>
                  </a:moveTo>
                  <a:lnTo>
                    <a:pt x="60375" y="486410"/>
                  </a:lnTo>
                  <a:lnTo>
                    <a:pt x="59639" y="486892"/>
                  </a:lnTo>
                  <a:lnTo>
                    <a:pt x="60439" y="487146"/>
                  </a:lnTo>
                  <a:close/>
                </a:path>
                <a:path w="750570" h="579754">
                  <a:moveTo>
                    <a:pt x="62166" y="487680"/>
                  </a:moveTo>
                  <a:lnTo>
                    <a:pt x="60439" y="487146"/>
                  </a:lnTo>
                  <a:lnTo>
                    <a:pt x="60718" y="490220"/>
                  </a:lnTo>
                  <a:lnTo>
                    <a:pt x="62166" y="487680"/>
                  </a:lnTo>
                  <a:close/>
                </a:path>
                <a:path w="750570" h="579754">
                  <a:moveTo>
                    <a:pt x="64439" y="471170"/>
                  </a:moveTo>
                  <a:lnTo>
                    <a:pt x="64173" y="469900"/>
                  </a:lnTo>
                  <a:lnTo>
                    <a:pt x="63461" y="469900"/>
                  </a:lnTo>
                  <a:lnTo>
                    <a:pt x="63779" y="470712"/>
                  </a:lnTo>
                  <a:lnTo>
                    <a:pt x="64439" y="471170"/>
                  </a:lnTo>
                  <a:close/>
                </a:path>
                <a:path w="750570" h="579754">
                  <a:moveTo>
                    <a:pt x="67144" y="470725"/>
                  </a:moveTo>
                  <a:lnTo>
                    <a:pt x="66243" y="470611"/>
                  </a:lnTo>
                  <a:lnTo>
                    <a:pt x="65341" y="470331"/>
                  </a:lnTo>
                  <a:lnTo>
                    <a:pt x="64465" y="470014"/>
                  </a:lnTo>
                  <a:lnTo>
                    <a:pt x="66395" y="470890"/>
                  </a:lnTo>
                  <a:lnTo>
                    <a:pt x="65646" y="473468"/>
                  </a:lnTo>
                  <a:lnTo>
                    <a:pt x="67144" y="470725"/>
                  </a:lnTo>
                  <a:close/>
                </a:path>
                <a:path w="750570" h="579754">
                  <a:moveTo>
                    <a:pt x="69049" y="513969"/>
                  </a:moveTo>
                  <a:lnTo>
                    <a:pt x="68211" y="513181"/>
                  </a:lnTo>
                  <a:lnTo>
                    <a:pt x="68770" y="514235"/>
                  </a:lnTo>
                  <a:lnTo>
                    <a:pt x="69049" y="513969"/>
                  </a:lnTo>
                  <a:close/>
                </a:path>
                <a:path w="750570" h="579754">
                  <a:moveTo>
                    <a:pt x="69608" y="515874"/>
                  </a:moveTo>
                  <a:lnTo>
                    <a:pt x="68770" y="514235"/>
                  </a:lnTo>
                  <a:lnTo>
                    <a:pt x="66814" y="516128"/>
                  </a:lnTo>
                  <a:lnTo>
                    <a:pt x="69608" y="515874"/>
                  </a:lnTo>
                  <a:close/>
                </a:path>
                <a:path w="750570" h="579754">
                  <a:moveTo>
                    <a:pt x="80467" y="446354"/>
                  </a:moveTo>
                  <a:lnTo>
                    <a:pt x="80035" y="445770"/>
                  </a:lnTo>
                  <a:lnTo>
                    <a:pt x="79590" y="445909"/>
                  </a:lnTo>
                  <a:lnTo>
                    <a:pt x="80467" y="446354"/>
                  </a:lnTo>
                  <a:close/>
                </a:path>
                <a:path w="750570" h="579754">
                  <a:moveTo>
                    <a:pt x="84302" y="448310"/>
                  </a:moveTo>
                  <a:lnTo>
                    <a:pt x="80467" y="446354"/>
                  </a:lnTo>
                  <a:lnTo>
                    <a:pt x="80987" y="447040"/>
                  </a:lnTo>
                  <a:lnTo>
                    <a:pt x="79603" y="448310"/>
                  </a:lnTo>
                  <a:lnTo>
                    <a:pt x="84302" y="448310"/>
                  </a:lnTo>
                  <a:close/>
                </a:path>
                <a:path w="750570" h="579754">
                  <a:moveTo>
                    <a:pt x="87007" y="509828"/>
                  </a:moveTo>
                  <a:lnTo>
                    <a:pt x="86525" y="509041"/>
                  </a:lnTo>
                  <a:lnTo>
                    <a:pt x="86182" y="508152"/>
                  </a:lnTo>
                  <a:lnTo>
                    <a:pt x="85915" y="507263"/>
                  </a:lnTo>
                  <a:lnTo>
                    <a:pt x="86360" y="509320"/>
                  </a:lnTo>
                  <a:lnTo>
                    <a:pt x="83616" y="510298"/>
                  </a:lnTo>
                  <a:lnTo>
                    <a:pt x="87007" y="509828"/>
                  </a:lnTo>
                  <a:close/>
                </a:path>
                <a:path w="750570" h="579754">
                  <a:moveTo>
                    <a:pt x="88734" y="505447"/>
                  </a:moveTo>
                  <a:lnTo>
                    <a:pt x="86423" y="503936"/>
                  </a:lnTo>
                  <a:lnTo>
                    <a:pt x="86614" y="506603"/>
                  </a:lnTo>
                  <a:lnTo>
                    <a:pt x="87325" y="506222"/>
                  </a:lnTo>
                  <a:lnTo>
                    <a:pt x="87261" y="505968"/>
                  </a:lnTo>
                  <a:lnTo>
                    <a:pt x="87426" y="506158"/>
                  </a:lnTo>
                  <a:lnTo>
                    <a:pt x="87795" y="505968"/>
                  </a:lnTo>
                  <a:lnTo>
                    <a:pt x="88734" y="505447"/>
                  </a:lnTo>
                  <a:close/>
                </a:path>
                <a:path w="750570" h="579754">
                  <a:moveTo>
                    <a:pt x="89712" y="506095"/>
                  </a:moveTo>
                  <a:lnTo>
                    <a:pt x="89281" y="505104"/>
                  </a:lnTo>
                  <a:lnTo>
                    <a:pt x="88734" y="505447"/>
                  </a:lnTo>
                  <a:lnTo>
                    <a:pt x="89712" y="506095"/>
                  </a:lnTo>
                  <a:close/>
                </a:path>
                <a:path w="750570" h="579754">
                  <a:moveTo>
                    <a:pt x="103974" y="419100"/>
                  </a:moveTo>
                  <a:lnTo>
                    <a:pt x="101663" y="419100"/>
                  </a:lnTo>
                  <a:lnTo>
                    <a:pt x="101879" y="420370"/>
                  </a:lnTo>
                  <a:lnTo>
                    <a:pt x="103974" y="419100"/>
                  </a:lnTo>
                  <a:close/>
                </a:path>
                <a:path w="750570" h="579754">
                  <a:moveTo>
                    <a:pt x="104609" y="487172"/>
                  </a:moveTo>
                  <a:lnTo>
                    <a:pt x="103466" y="487934"/>
                  </a:lnTo>
                  <a:lnTo>
                    <a:pt x="104292" y="487934"/>
                  </a:lnTo>
                  <a:lnTo>
                    <a:pt x="104609" y="487172"/>
                  </a:lnTo>
                  <a:close/>
                </a:path>
                <a:path w="750570" h="579754">
                  <a:moveTo>
                    <a:pt x="114884" y="392430"/>
                  </a:moveTo>
                  <a:lnTo>
                    <a:pt x="91592" y="392430"/>
                  </a:lnTo>
                  <a:lnTo>
                    <a:pt x="88430" y="392430"/>
                  </a:lnTo>
                  <a:lnTo>
                    <a:pt x="88734" y="398780"/>
                  </a:lnTo>
                  <a:lnTo>
                    <a:pt x="86512" y="396240"/>
                  </a:lnTo>
                  <a:lnTo>
                    <a:pt x="88480" y="400050"/>
                  </a:lnTo>
                  <a:lnTo>
                    <a:pt x="89293" y="401320"/>
                  </a:lnTo>
                  <a:lnTo>
                    <a:pt x="88925" y="402590"/>
                  </a:lnTo>
                  <a:lnTo>
                    <a:pt x="109486" y="402590"/>
                  </a:lnTo>
                  <a:lnTo>
                    <a:pt x="105473" y="400050"/>
                  </a:lnTo>
                  <a:lnTo>
                    <a:pt x="109410" y="398780"/>
                  </a:lnTo>
                  <a:lnTo>
                    <a:pt x="109550" y="400050"/>
                  </a:lnTo>
                  <a:lnTo>
                    <a:pt x="114312" y="394970"/>
                  </a:lnTo>
                  <a:lnTo>
                    <a:pt x="114884" y="392430"/>
                  </a:lnTo>
                  <a:close/>
                </a:path>
                <a:path w="750570" h="579754">
                  <a:moveTo>
                    <a:pt x="118325" y="504825"/>
                  </a:moveTo>
                  <a:lnTo>
                    <a:pt x="117665" y="504469"/>
                  </a:lnTo>
                  <a:lnTo>
                    <a:pt x="117957" y="505764"/>
                  </a:lnTo>
                  <a:lnTo>
                    <a:pt x="118325" y="504825"/>
                  </a:lnTo>
                  <a:close/>
                </a:path>
                <a:path w="750570" h="579754">
                  <a:moveTo>
                    <a:pt x="118833" y="509778"/>
                  </a:moveTo>
                  <a:lnTo>
                    <a:pt x="118110" y="506476"/>
                  </a:lnTo>
                  <a:lnTo>
                    <a:pt x="117957" y="505764"/>
                  </a:lnTo>
                  <a:lnTo>
                    <a:pt x="117678" y="506476"/>
                  </a:lnTo>
                  <a:lnTo>
                    <a:pt x="115277" y="506349"/>
                  </a:lnTo>
                  <a:lnTo>
                    <a:pt x="115379" y="506476"/>
                  </a:lnTo>
                  <a:lnTo>
                    <a:pt x="115849" y="506844"/>
                  </a:lnTo>
                  <a:lnTo>
                    <a:pt x="118833" y="509778"/>
                  </a:lnTo>
                  <a:close/>
                </a:path>
                <a:path w="750570" h="579754">
                  <a:moveTo>
                    <a:pt x="120827" y="344690"/>
                  </a:moveTo>
                  <a:lnTo>
                    <a:pt x="120535" y="343179"/>
                  </a:lnTo>
                  <a:lnTo>
                    <a:pt x="120129" y="345351"/>
                  </a:lnTo>
                  <a:lnTo>
                    <a:pt x="120827" y="344690"/>
                  </a:lnTo>
                  <a:close/>
                </a:path>
                <a:path w="750570" h="579754">
                  <a:moveTo>
                    <a:pt x="134366" y="371284"/>
                  </a:moveTo>
                  <a:lnTo>
                    <a:pt x="133756" y="370865"/>
                  </a:lnTo>
                  <a:lnTo>
                    <a:pt x="134010" y="371614"/>
                  </a:lnTo>
                  <a:lnTo>
                    <a:pt x="134366" y="371284"/>
                  </a:lnTo>
                  <a:close/>
                </a:path>
                <a:path w="750570" h="579754">
                  <a:moveTo>
                    <a:pt x="136715" y="366052"/>
                  </a:moveTo>
                  <a:lnTo>
                    <a:pt x="136537" y="365721"/>
                  </a:lnTo>
                  <a:lnTo>
                    <a:pt x="136461" y="366445"/>
                  </a:lnTo>
                  <a:lnTo>
                    <a:pt x="136652" y="366293"/>
                  </a:lnTo>
                  <a:lnTo>
                    <a:pt x="136715" y="366052"/>
                  </a:lnTo>
                  <a:close/>
                </a:path>
                <a:path w="750570" h="579754">
                  <a:moveTo>
                    <a:pt x="142760" y="358140"/>
                  </a:moveTo>
                  <a:lnTo>
                    <a:pt x="142341" y="358140"/>
                  </a:lnTo>
                  <a:lnTo>
                    <a:pt x="142544" y="359397"/>
                  </a:lnTo>
                  <a:lnTo>
                    <a:pt x="142760" y="358140"/>
                  </a:lnTo>
                  <a:close/>
                </a:path>
                <a:path w="750570" h="579754">
                  <a:moveTo>
                    <a:pt x="154406" y="338391"/>
                  </a:moveTo>
                  <a:lnTo>
                    <a:pt x="153835" y="338150"/>
                  </a:lnTo>
                  <a:lnTo>
                    <a:pt x="154178" y="339090"/>
                  </a:lnTo>
                  <a:lnTo>
                    <a:pt x="154406" y="338391"/>
                  </a:lnTo>
                  <a:close/>
                </a:path>
                <a:path w="750570" h="579754">
                  <a:moveTo>
                    <a:pt x="156133" y="339090"/>
                  </a:moveTo>
                  <a:lnTo>
                    <a:pt x="154990" y="336550"/>
                  </a:lnTo>
                  <a:lnTo>
                    <a:pt x="154406" y="338391"/>
                  </a:lnTo>
                  <a:lnTo>
                    <a:pt x="156133" y="339090"/>
                  </a:lnTo>
                  <a:close/>
                </a:path>
                <a:path w="750570" h="579754">
                  <a:moveTo>
                    <a:pt x="158140" y="507492"/>
                  </a:moveTo>
                  <a:lnTo>
                    <a:pt x="155803" y="504444"/>
                  </a:lnTo>
                  <a:lnTo>
                    <a:pt x="156133" y="505333"/>
                  </a:lnTo>
                  <a:lnTo>
                    <a:pt x="156222" y="505968"/>
                  </a:lnTo>
                  <a:lnTo>
                    <a:pt x="155803" y="506476"/>
                  </a:lnTo>
                  <a:lnTo>
                    <a:pt x="158140" y="507492"/>
                  </a:lnTo>
                  <a:close/>
                </a:path>
                <a:path w="750570" h="579754">
                  <a:moveTo>
                    <a:pt x="159753" y="339090"/>
                  </a:moveTo>
                  <a:lnTo>
                    <a:pt x="158686" y="336765"/>
                  </a:lnTo>
                  <a:lnTo>
                    <a:pt x="158788" y="337820"/>
                  </a:lnTo>
                  <a:lnTo>
                    <a:pt x="159753" y="339090"/>
                  </a:lnTo>
                  <a:close/>
                </a:path>
                <a:path w="750570" h="579754">
                  <a:moveTo>
                    <a:pt x="161061" y="484759"/>
                  </a:moveTo>
                  <a:lnTo>
                    <a:pt x="160007" y="484124"/>
                  </a:lnTo>
                  <a:lnTo>
                    <a:pt x="160108" y="484251"/>
                  </a:lnTo>
                  <a:lnTo>
                    <a:pt x="161061" y="484759"/>
                  </a:lnTo>
                  <a:close/>
                </a:path>
                <a:path w="750570" h="579754">
                  <a:moveTo>
                    <a:pt x="172135" y="275590"/>
                  </a:moveTo>
                  <a:lnTo>
                    <a:pt x="171894" y="275590"/>
                  </a:lnTo>
                  <a:lnTo>
                    <a:pt x="172034" y="275691"/>
                  </a:lnTo>
                  <a:close/>
                </a:path>
                <a:path w="750570" h="579754">
                  <a:moveTo>
                    <a:pt x="181495" y="265430"/>
                  </a:moveTo>
                  <a:lnTo>
                    <a:pt x="177558" y="261620"/>
                  </a:lnTo>
                  <a:lnTo>
                    <a:pt x="177546" y="265430"/>
                  </a:lnTo>
                  <a:lnTo>
                    <a:pt x="181495" y="265430"/>
                  </a:lnTo>
                  <a:close/>
                </a:path>
                <a:path w="750570" h="579754">
                  <a:moveTo>
                    <a:pt x="197523" y="293370"/>
                  </a:moveTo>
                  <a:lnTo>
                    <a:pt x="196913" y="290830"/>
                  </a:lnTo>
                  <a:lnTo>
                    <a:pt x="164414" y="290830"/>
                  </a:lnTo>
                  <a:lnTo>
                    <a:pt x="161912" y="290830"/>
                  </a:lnTo>
                  <a:lnTo>
                    <a:pt x="161023" y="290830"/>
                  </a:lnTo>
                  <a:lnTo>
                    <a:pt x="161582" y="294640"/>
                  </a:lnTo>
                  <a:lnTo>
                    <a:pt x="160070" y="294640"/>
                  </a:lnTo>
                  <a:lnTo>
                    <a:pt x="159346" y="292100"/>
                  </a:lnTo>
                  <a:lnTo>
                    <a:pt x="154584" y="295910"/>
                  </a:lnTo>
                  <a:lnTo>
                    <a:pt x="157975" y="302260"/>
                  </a:lnTo>
                  <a:lnTo>
                    <a:pt x="156222" y="306070"/>
                  </a:lnTo>
                  <a:lnTo>
                    <a:pt x="152539" y="303530"/>
                  </a:lnTo>
                  <a:lnTo>
                    <a:pt x="147053" y="307340"/>
                  </a:lnTo>
                  <a:lnTo>
                    <a:pt x="146570" y="306070"/>
                  </a:lnTo>
                  <a:lnTo>
                    <a:pt x="142468" y="311150"/>
                  </a:lnTo>
                  <a:lnTo>
                    <a:pt x="143459" y="317500"/>
                  </a:lnTo>
                  <a:lnTo>
                    <a:pt x="141554" y="322580"/>
                  </a:lnTo>
                  <a:lnTo>
                    <a:pt x="135382" y="322580"/>
                  </a:lnTo>
                  <a:lnTo>
                    <a:pt x="132816" y="331470"/>
                  </a:lnTo>
                  <a:lnTo>
                    <a:pt x="127292" y="334010"/>
                  </a:lnTo>
                  <a:lnTo>
                    <a:pt x="128473" y="334010"/>
                  </a:lnTo>
                  <a:lnTo>
                    <a:pt x="130124" y="336550"/>
                  </a:lnTo>
                  <a:lnTo>
                    <a:pt x="129921" y="337820"/>
                  </a:lnTo>
                  <a:lnTo>
                    <a:pt x="128384" y="337820"/>
                  </a:lnTo>
                  <a:lnTo>
                    <a:pt x="130390" y="341630"/>
                  </a:lnTo>
                  <a:lnTo>
                    <a:pt x="127076" y="339090"/>
                  </a:lnTo>
                  <a:lnTo>
                    <a:pt x="127419" y="339090"/>
                  </a:lnTo>
                  <a:lnTo>
                    <a:pt x="123469" y="337820"/>
                  </a:lnTo>
                  <a:lnTo>
                    <a:pt x="122783" y="340360"/>
                  </a:lnTo>
                  <a:lnTo>
                    <a:pt x="121450" y="341630"/>
                  </a:lnTo>
                  <a:lnTo>
                    <a:pt x="125755" y="345440"/>
                  </a:lnTo>
                  <a:lnTo>
                    <a:pt x="120561" y="347980"/>
                  </a:lnTo>
                  <a:lnTo>
                    <a:pt x="118097" y="351790"/>
                  </a:lnTo>
                  <a:lnTo>
                    <a:pt x="116052" y="356870"/>
                  </a:lnTo>
                  <a:lnTo>
                    <a:pt x="112052" y="356870"/>
                  </a:lnTo>
                  <a:lnTo>
                    <a:pt x="112407" y="359410"/>
                  </a:lnTo>
                  <a:lnTo>
                    <a:pt x="111417" y="360680"/>
                  </a:lnTo>
                  <a:lnTo>
                    <a:pt x="111810" y="363220"/>
                  </a:lnTo>
                  <a:lnTo>
                    <a:pt x="109423" y="360680"/>
                  </a:lnTo>
                  <a:lnTo>
                    <a:pt x="105333" y="364490"/>
                  </a:lnTo>
                  <a:lnTo>
                    <a:pt x="103301" y="369570"/>
                  </a:lnTo>
                  <a:lnTo>
                    <a:pt x="102095" y="367030"/>
                  </a:lnTo>
                  <a:lnTo>
                    <a:pt x="100469" y="369570"/>
                  </a:lnTo>
                  <a:lnTo>
                    <a:pt x="107276" y="374650"/>
                  </a:lnTo>
                  <a:lnTo>
                    <a:pt x="106070" y="377190"/>
                  </a:lnTo>
                  <a:lnTo>
                    <a:pt x="102019" y="374650"/>
                  </a:lnTo>
                  <a:lnTo>
                    <a:pt x="99517" y="378460"/>
                  </a:lnTo>
                  <a:lnTo>
                    <a:pt x="93700" y="379730"/>
                  </a:lnTo>
                  <a:lnTo>
                    <a:pt x="94488" y="386080"/>
                  </a:lnTo>
                  <a:lnTo>
                    <a:pt x="93014" y="384810"/>
                  </a:lnTo>
                  <a:lnTo>
                    <a:pt x="93281" y="383540"/>
                  </a:lnTo>
                  <a:lnTo>
                    <a:pt x="91973" y="386080"/>
                  </a:lnTo>
                  <a:lnTo>
                    <a:pt x="86131" y="389890"/>
                  </a:lnTo>
                  <a:lnTo>
                    <a:pt x="88353" y="390931"/>
                  </a:lnTo>
                  <a:lnTo>
                    <a:pt x="89649" y="390931"/>
                  </a:lnTo>
                  <a:lnTo>
                    <a:pt x="115227" y="390931"/>
                  </a:lnTo>
                  <a:lnTo>
                    <a:pt x="115455" y="389890"/>
                  </a:lnTo>
                  <a:lnTo>
                    <a:pt x="116039" y="387350"/>
                  </a:lnTo>
                  <a:lnTo>
                    <a:pt x="122643" y="386080"/>
                  </a:lnTo>
                  <a:lnTo>
                    <a:pt x="119532" y="383540"/>
                  </a:lnTo>
                  <a:lnTo>
                    <a:pt x="127876" y="382270"/>
                  </a:lnTo>
                  <a:lnTo>
                    <a:pt x="123037" y="378460"/>
                  </a:lnTo>
                  <a:lnTo>
                    <a:pt x="127635" y="377190"/>
                  </a:lnTo>
                  <a:lnTo>
                    <a:pt x="127939" y="378460"/>
                  </a:lnTo>
                  <a:lnTo>
                    <a:pt x="132575" y="375920"/>
                  </a:lnTo>
                  <a:lnTo>
                    <a:pt x="133616" y="374650"/>
                  </a:lnTo>
                  <a:lnTo>
                    <a:pt x="130606" y="370840"/>
                  </a:lnTo>
                  <a:lnTo>
                    <a:pt x="131076" y="369570"/>
                  </a:lnTo>
                  <a:lnTo>
                    <a:pt x="133756" y="372110"/>
                  </a:lnTo>
                  <a:lnTo>
                    <a:pt x="132321" y="367030"/>
                  </a:lnTo>
                  <a:lnTo>
                    <a:pt x="136207" y="368300"/>
                  </a:lnTo>
                  <a:lnTo>
                    <a:pt x="136461" y="367030"/>
                  </a:lnTo>
                  <a:lnTo>
                    <a:pt x="133781" y="367030"/>
                  </a:lnTo>
                  <a:lnTo>
                    <a:pt x="134048" y="363220"/>
                  </a:lnTo>
                  <a:lnTo>
                    <a:pt x="139179" y="363220"/>
                  </a:lnTo>
                  <a:lnTo>
                    <a:pt x="140563" y="364490"/>
                  </a:lnTo>
                  <a:lnTo>
                    <a:pt x="141770" y="358140"/>
                  </a:lnTo>
                  <a:lnTo>
                    <a:pt x="142341" y="358140"/>
                  </a:lnTo>
                  <a:lnTo>
                    <a:pt x="141922" y="355600"/>
                  </a:lnTo>
                  <a:lnTo>
                    <a:pt x="145872" y="361950"/>
                  </a:lnTo>
                  <a:lnTo>
                    <a:pt x="145097" y="358140"/>
                  </a:lnTo>
                  <a:lnTo>
                    <a:pt x="144272" y="358140"/>
                  </a:lnTo>
                  <a:lnTo>
                    <a:pt x="143649" y="356870"/>
                  </a:lnTo>
                  <a:lnTo>
                    <a:pt x="143154" y="356870"/>
                  </a:lnTo>
                  <a:lnTo>
                    <a:pt x="145580" y="355600"/>
                  </a:lnTo>
                  <a:lnTo>
                    <a:pt x="147510" y="353060"/>
                  </a:lnTo>
                  <a:lnTo>
                    <a:pt x="148259" y="350520"/>
                  </a:lnTo>
                  <a:lnTo>
                    <a:pt x="149796" y="353060"/>
                  </a:lnTo>
                  <a:lnTo>
                    <a:pt x="151815" y="350520"/>
                  </a:lnTo>
                  <a:lnTo>
                    <a:pt x="152819" y="349250"/>
                  </a:lnTo>
                  <a:lnTo>
                    <a:pt x="154279" y="344170"/>
                  </a:lnTo>
                  <a:lnTo>
                    <a:pt x="156248" y="341630"/>
                  </a:lnTo>
                  <a:lnTo>
                    <a:pt x="157238" y="340360"/>
                  </a:lnTo>
                  <a:lnTo>
                    <a:pt x="155346" y="341630"/>
                  </a:lnTo>
                  <a:lnTo>
                    <a:pt x="152463" y="339090"/>
                  </a:lnTo>
                  <a:lnTo>
                    <a:pt x="153022" y="337820"/>
                  </a:lnTo>
                  <a:lnTo>
                    <a:pt x="153835" y="338150"/>
                  </a:lnTo>
                  <a:lnTo>
                    <a:pt x="153250" y="336550"/>
                  </a:lnTo>
                  <a:lnTo>
                    <a:pt x="154660" y="335280"/>
                  </a:lnTo>
                  <a:lnTo>
                    <a:pt x="157124" y="337820"/>
                  </a:lnTo>
                  <a:lnTo>
                    <a:pt x="157378" y="339090"/>
                  </a:lnTo>
                  <a:lnTo>
                    <a:pt x="157759" y="336550"/>
                  </a:lnTo>
                  <a:lnTo>
                    <a:pt x="158661" y="336550"/>
                  </a:lnTo>
                  <a:lnTo>
                    <a:pt x="164820" y="337820"/>
                  </a:lnTo>
                  <a:lnTo>
                    <a:pt x="164096" y="336550"/>
                  </a:lnTo>
                  <a:lnTo>
                    <a:pt x="163372" y="335280"/>
                  </a:lnTo>
                  <a:lnTo>
                    <a:pt x="162636" y="334010"/>
                  </a:lnTo>
                  <a:lnTo>
                    <a:pt x="163525" y="335280"/>
                  </a:lnTo>
                  <a:lnTo>
                    <a:pt x="166497" y="331470"/>
                  </a:lnTo>
                  <a:lnTo>
                    <a:pt x="166878" y="328930"/>
                  </a:lnTo>
                  <a:lnTo>
                    <a:pt x="169138" y="325120"/>
                  </a:lnTo>
                  <a:lnTo>
                    <a:pt x="166814" y="323850"/>
                  </a:lnTo>
                  <a:lnTo>
                    <a:pt x="168275" y="322580"/>
                  </a:lnTo>
                  <a:lnTo>
                    <a:pt x="167068" y="320040"/>
                  </a:lnTo>
                  <a:lnTo>
                    <a:pt x="169595" y="318770"/>
                  </a:lnTo>
                  <a:lnTo>
                    <a:pt x="173393" y="317500"/>
                  </a:lnTo>
                  <a:lnTo>
                    <a:pt x="175310" y="313690"/>
                  </a:lnTo>
                  <a:lnTo>
                    <a:pt x="175475" y="312420"/>
                  </a:lnTo>
                  <a:lnTo>
                    <a:pt x="175641" y="311150"/>
                  </a:lnTo>
                  <a:lnTo>
                    <a:pt x="173748" y="312420"/>
                  </a:lnTo>
                  <a:lnTo>
                    <a:pt x="173024" y="309880"/>
                  </a:lnTo>
                  <a:lnTo>
                    <a:pt x="175285" y="311150"/>
                  </a:lnTo>
                  <a:lnTo>
                    <a:pt x="176237" y="309880"/>
                  </a:lnTo>
                  <a:lnTo>
                    <a:pt x="177190" y="308610"/>
                  </a:lnTo>
                  <a:lnTo>
                    <a:pt x="177634" y="311150"/>
                  </a:lnTo>
                  <a:lnTo>
                    <a:pt x="179095" y="308610"/>
                  </a:lnTo>
                  <a:lnTo>
                    <a:pt x="179819" y="307340"/>
                  </a:lnTo>
                  <a:lnTo>
                    <a:pt x="180492" y="306070"/>
                  </a:lnTo>
                  <a:lnTo>
                    <a:pt x="182041" y="300990"/>
                  </a:lnTo>
                  <a:lnTo>
                    <a:pt x="180022" y="300990"/>
                  </a:lnTo>
                  <a:lnTo>
                    <a:pt x="179514" y="299720"/>
                  </a:lnTo>
                  <a:lnTo>
                    <a:pt x="179755" y="298450"/>
                  </a:lnTo>
                  <a:lnTo>
                    <a:pt x="181762" y="298450"/>
                  </a:lnTo>
                  <a:lnTo>
                    <a:pt x="182702" y="299720"/>
                  </a:lnTo>
                  <a:lnTo>
                    <a:pt x="182867" y="298450"/>
                  </a:lnTo>
                  <a:lnTo>
                    <a:pt x="183172" y="294640"/>
                  </a:lnTo>
                  <a:lnTo>
                    <a:pt x="183273" y="293370"/>
                  </a:lnTo>
                  <a:lnTo>
                    <a:pt x="197523" y="293370"/>
                  </a:lnTo>
                  <a:close/>
                </a:path>
                <a:path w="750570" h="579754">
                  <a:moveTo>
                    <a:pt x="214414" y="273050"/>
                  </a:moveTo>
                  <a:lnTo>
                    <a:pt x="214287" y="271780"/>
                  </a:lnTo>
                  <a:lnTo>
                    <a:pt x="213893" y="267970"/>
                  </a:lnTo>
                  <a:lnTo>
                    <a:pt x="184137" y="267970"/>
                  </a:lnTo>
                  <a:lnTo>
                    <a:pt x="177546" y="267970"/>
                  </a:lnTo>
                  <a:lnTo>
                    <a:pt x="176364" y="267970"/>
                  </a:lnTo>
                  <a:lnTo>
                    <a:pt x="171704" y="271780"/>
                  </a:lnTo>
                  <a:lnTo>
                    <a:pt x="174447" y="276860"/>
                  </a:lnTo>
                  <a:lnTo>
                    <a:pt x="173609" y="276860"/>
                  </a:lnTo>
                  <a:lnTo>
                    <a:pt x="172034" y="275691"/>
                  </a:lnTo>
                  <a:lnTo>
                    <a:pt x="168236" y="279400"/>
                  </a:lnTo>
                  <a:lnTo>
                    <a:pt x="169189" y="288290"/>
                  </a:lnTo>
                  <a:lnTo>
                    <a:pt x="196316" y="288290"/>
                  </a:lnTo>
                  <a:lnTo>
                    <a:pt x="196011" y="287020"/>
                  </a:lnTo>
                  <a:lnTo>
                    <a:pt x="196811" y="280670"/>
                  </a:lnTo>
                  <a:lnTo>
                    <a:pt x="198589" y="279400"/>
                  </a:lnTo>
                  <a:lnTo>
                    <a:pt x="197573" y="283210"/>
                  </a:lnTo>
                  <a:lnTo>
                    <a:pt x="199923" y="283210"/>
                  </a:lnTo>
                  <a:lnTo>
                    <a:pt x="199809" y="279400"/>
                  </a:lnTo>
                  <a:lnTo>
                    <a:pt x="199732" y="276860"/>
                  </a:lnTo>
                  <a:lnTo>
                    <a:pt x="199694" y="275590"/>
                  </a:lnTo>
                  <a:lnTo>
                    <a:pt x="205600" y="276860"/>
                  </a:lnTo>
                  <a:lnTo>
                    <a:pt x="205714" y="275590"/>
                  </a:lnTo>
                  <a:lnTo>
                    <a:pt x="206044" y="271780"/>
                  </a:lnTo>
                  <a:lnTo>
                    <a:pt x="214414" y="273050"/>
                  </a:lnTo>
                  <a:close/>
                </a:path>
                <a:path w="750570" h="579754">
                  <a:moveTo>
                    <a:pt x="215531" y="233680"/>
                  </a:moveTo>
                  <a:lnTo>
                    <a:pt x="214884" y="231914"/>
                  </a:lnTo>
                  <a:lnTo>
                    <a:pt x="214782" y="232410"/>
                  </a:lnTo>
                  <a:lnTo>
                    <a:pt x="215531" y="233718"/>
                  </a:lnTo>
                  <a:close/>
                </a:path>
                <a:path w="750570" h="579754">
                  <a:moveTo>
                    <a:pt x="215544" y="228600"/>
                  </a:moveTo>
                  <a:lnTo>
                    <a:pt x="215379" y="226060"/>
                  </a:lnTo>
                  <a:lnTo>
                    <a:pt x="212407" y="229870"/>
                  </a:lnTo>
                  <a:lnTo>
                    <a:pt x="213525" y="232410"/>
                  </a:lnTo>
                  <a:lnTo>
                    <a:pt x="213588" y="231140"/>
                  </a:lnTo>
                  <a:lnTo>
                    <a:pt x="213283" y="229870"/>
                  </a:lnTo>
                  <a:lnTo>
                    <a:pt x="214134" y="229870"/>
                  </a:lnTo>
                  <a:lnTo>
                    <a:pt x="214884" y="231914"/>
                  </a:lnTo>
                  <a:lnTo>
                    <a:pt x="215290" y="229870"/>
                  </a:lnTo>
                  <a:lnTo>
                    <a:pt x="215544" y="228600"/>
                  </a:lnTo>
                  <a:close/>
                </a:path>
                <a:path w="750570" h="579754">
                  <a:moveTo>
                    <a:pt x="219303" y="258610"/>
                  </a:moveTo>
                  <a:lnTo>
                    <a:pt x="218770" y="258330"/>
                  </a:lnTo>
                  <a:lnTo>
                    <a:pt x="218960" y="259080"/>
                  </a:lnTo>
                  <a:lnTo>
                    <a:pt x="219303" y="258610"/>
                  </a:lnTo>
                  <a:close/>
                </a:path>
                <a:path w="750570" h="579754">
                  <a:moveTo>
                    <a:pt x="219735" y="502691"/>
                  </a:moveTo>
                  <a:lnTo>
                    <a:pt x="219684" y="501954"/>
                  </a:lnTo>
                  <a:lnTo>
                    <a:pt x="219214" y="502627"/>
                  </a:lnTo>
                  <a:lnTo>
                    <a:pt x="219735" y="502691"/>
                  </a:lnTo>
                  <a:close/>
                </a:path>
                <a:path w="750570" h="579754">
                  <a:moveTo>
                    <a:pt x="220878" y="222135"/>
                  </a:moveTo>
                  <a:lnTo>
                    <a:pt x="219240" y="221538"/>
                  </a:lnTo>
                  <a:lnTo>
                    <a:pt x="217474" y="222008"/>
                  </a:lnTo>
                  <a:lnTo>
                    <a:pt x="218147" y="223735"/>
                  </a:lnTo>
                  <a:lnTo>
                    <a:pt x="219075" y="222973"/>
                  </a:lnTo>
                  <a:lnTo>
                    <a:pt x="220827" y="222872"/>
                  </a:lnTo>
                  <a:lnTo>
                    <a:pt x="220878" y="222135"/>
                  </a:lnTo>
                  <a:close/>
                </a:path>
                <a:path w="750570" h="579754">
                  <a:moveTo>
                    <a:pt x="221094" y="259080"/>
                  </a:moveTo>
                  <a:lnTo>
                    <a:pt x="219875" y="257810"/>
                  </a:lnTo>
                  <a:lnTo>
                    <a:pt x="219303" y="258610"/>
                  </a:lnTo>
                  <a:lnTo>
                    <a:pt x="220205" y="259080"/>
                  </a:lnTo>
                  <a:lnTo>
                    <a:pt x="221094" y="259080"/>
                  </a:lnTo>
                  <a:close/>
                </a:path>
                <a:path w="750570" h="579754">
                  <a:moveTo>
                    <a:pt x="226085" y="500951"/>
                  </a:moveTo>
                  <a:lnTo>
                    <a:pt x="225386" y="501319"/>
                  </a:lnTo>
                  <a:lnTo>
                    <a:pt x="225666" y="501370"/>
                  </a:lnTo>
                  <a:lnTo>
                    <a:pt x="225907" y="501281"/>
                  </a:lnTo>
                  <a:lnTo>
                    <a:pt x="226085" y="500951"/>
                  </a:lnTo>
                  <a:close/>
                </a:path>
                <a:path w="750570" h="579754">
                  <a:moveTo>
                    <a:pt x="232524" y="213360"/>
                  </a:moveTo>
                  <a:lnTo>
                    <a:pt x="232308" y="212991"/>
                  </a:lnTo>
                  <a:lnTo>
                    <a:pt x="230581" y="212090"/>
                  </a:lnTo>
                  <a:lnTo>
                    <a:pt x="230022" y="213360"/>
                  </a:lnTo>
                  <a:lnTo>
                    <a:pt x="232524" y="213360"/>
                  </a:lnTo>
                  <a:close/>
                </a:path>
                <a:path w="750570" h="579754">
                  <a:moveTo>
                    <a:pt x="233032" y="213360"/>
                  </a:moveTo>
                  <a:lnTo>
                    <a:pt x="231787" y="212090"/>
                  </a:lnTo>
                  <a:lnTo>
                    <a:pt x="232308" y="212991"/>
                  </a:lnTo>
                  <a:lnTo>
                    <a:pt x="233032" y="213360"/>
                  </a:lnTo>
                  <a:close/>
                </a:path>
                <a:path w="750570" h="579754">
                  <a:moveTo>
                    <a:pt x="233832" y="213360"/>
                  </a:moveTo>
                  <a:lnTo>
                    <a:pt x="233032" y="213360"/>
                  </a:lnTo>
                  <a:lnTo>
                    <a:pt x="232524" y="213360"/>
                  </a:lnTo>
                  <a:lnTo>
                    <a:pt x="233248" y="214630"/>
                  </a:lnTo>
                  <a:lnTo>
                    <a:pt x="233832" y="213360"/>
                  </a:lnTo>
                  <a:close/>
                </a:path>
                <a:path w="750570" h="579754">
                  <a:moveTo>
                    <a:pt x="236232" y="501484"/>
                  </a:moveTo>
                  <a:lnTo>
                    <a:pt x="235331" y="502412"/>
                  </a:lnTo>
                  <a:lnTo>
                    <a:pt x="236232" y="501484"/>
                  </a:lnTo>
                  <a:close/>
                </a:path>
                <a:path w="750570" h="579754">
                  <a:moveTo>
                    <a:pt x="237286" y="500418"/>
                  </a:moveTo>
                  <a:lnTo>
                    <a:pt x="236232" y="501484"/>
                  </a:lnTo>
                  <a:lnTo>
                    <a:pt x="237236" y="501015"/>
                  </a:lnTo>
                  <a:lnTo>
                    <a:pt x="237286" y="500418"/>
                  </a:lnTo>
                  <a:close/>
                </a:path>
                <a:path w="750570" h="579754">
                  <a:moveTo>
                    <a:pt x="243217" y="234950"/>
                  </a:moveTo>
                  <a:lnTo>
                    <a:pt x="216230" y="234950"/>
                  </a:lnTo>
                  <a:lnTo>
                    <a:pt x="215404" y="234950"/>
                  </a:lnTo>
                  <a:lnTo>
                    <a:pt x="215290" y="236220"/>
                  </a:lnTo>
                  <a:lnTo>
                    <a:pt x="213385" y="238760"/>
                  </a:lnTo>
                  <a:lnTo>
                    <a:pt x="207467" y="233680"/>
                  </a:lnTo>
                  <a:lnTo>
                    <a:pt x="207022" y="243840"/>
                  </a:lnTo>
                  <a:lnTo>
                    <a:pt x="200812" y="241300"/>
                  </a:lnTo>
                  <a:lnTo>
                    <a:pt x="199859" y="247650"/>
                  </a:lnTo>
                  <a:lnTo>
                    <a:pt x="193344" y="248920"/>
                  </a:lnTo>
                  <a:lnTo>
                    <a:pt x="189903" y="254000"/>
                  </a:lnTo>
                  <a:lnTo>
                    <a:pt x="196164" y="256540"/>
                  </a:lnTo>
                  <a:lnTo>
                    <a:pt x="188937" y="255270"/>
                  </a:lnTo>
                  <a:lnTo>
                    <a:pt x="194195" y="259080"/>
                  </a:lnTo>
                  <a:lnTo>
                    <a:pt x="193636" y="260350"/>
                  </a:lnTo>
                  <a:lnTo>
                    <a:pt x="192824" y="260350"/>
                  </a:lnTo>
                  <a:lnTo>
                    <a:pt x="187121" y="261620"/>
                  </a:lnTo>
                  <a:lnTo>
                    <a:pt x="185026" y="261620"/>
                  </a:lnTo>
                  <a:lnTo>
                    <a:pt x="186842" y="260350"/>
                  </a:lnTo>
                  <a:lnTo>
                    <a:pt x="185635" y="259080"/>
                  </a:lnTo>
                  <a:lnTo>
                    <a:pt x="183337" y="261620"/>
                  </a:lnTo>
                  <a:lnTo>
                    <a:pt x="182689" y="257810"/>
                  </a:lnTo>
                  <a:lnTo>
                    <a:pt x="180086" y="259080"/>
                  </a:lnTo>
                  <a:lnTo>
                    <a:pt x="182143" y="260350"/>
                  </a:lnTo>
                  <a:lnTo>
                    <a:pt x="182016" y="261620"/>
                  </a:lnTo>
                  <a:lnTo>
                    <a:pt x="180238" y="262890"/>
                  </a:lnTo>
                  <a:lnTo>
                    <a:pt x="184099" y="262890"/>
                  </a:lnTo>
                  <a:lnTo>
                    <a:pt x="184111" y="265430"/>
                  </a:lnTo>
                  <a:lnTo>
                    <a:pt x="213626" y="265430"/>
                  </a:lnTo>
                  <a:lnTo>
                    <a:pt x="213233" y="261620"/>
                  </a:lnTo>
                  <a:lnTo>
                    <a:pt x="220078" y="260350"/>
                  </a:lnTo>
                  <a:lnTo>
                    <a:pt x="218465" y="260350"/>
                  </a:lnTo>
                  <a:lnTo>
                    <a:pt x="217779" y="257810"/>
                  </a:lnTo>
                  <a:lnTo>
                    <a:pt x="218770" y="258330"/>
                  </a:lnTo>
                  <a:lnTo>
                    <a:pt x="218643" y="257810"/>
                  </a:lnTo>
                  <a:lnTo>
                    <a:pt x="219519" y="256540"/>
                  </a:lnTo>
                  <a:lnTo>
                    <a:pt x="223075" y="251460"/>
                  </a:lnTo>
                  <a:lnTo>
                    <a:pt x="228942" y="246380"/>
                  </a:lnTo>
                  <a:lnTo>
                    <a:pt x="232206" y="243840"/>
                  </a:lnTo>
                  <a:lnTo>
                    <a:pt x="235470" y="241300"/>
                  </a:lnTo>
                  <a:lnTo>
                    <a:pt x="238633" y="238760"/>
                  </a:lnTo>
                  <a:lnTo>
                    <a:pt x="241808" y="236220"/>
                  </a:lnTo>
                  <a:lnTo>
                    <a:pt x="243217" y="234950"/>
                  </a:lnTo>
                  <a:close/>
                </a:path>
                <a:path w="750570" h="579754">
                  <a:moveTo>
                    <a:pt x="248259" y="190500"/>
                  </a:moveTo>
                  <a:close/>
                </a:path>
                <a:path w="750570" h="579754">
                  <a:moveTo>
                    <a:pt x="252933" y="183222"/>
                  </a:moveTo>
                  <a:lnTo>
                    <a:pt x="252018" y="183616"/>
                  </a:lnTo>
                  <a:lnTo>
                    <a:pt x="252463" y="183718"/>
                  </a:lnTo>
                  <a:lnTo>
                    <a:pt x="252679" y="183756"/>
                  </a:lnTo>
                  <a:lnTo>
                    <a:pt x="252933" y="183222"/>
                  </a:lnTo>
                  <a:close/>
                </a:path>
                <a:path w="750570" h="579754">
                  <a:moveTo>
                    <a:pt x="254990" y="180289"/>
                  </a:moveTo>
                  <a:lnTo>
                    <a:pt x="252310" y="177736"/>
                  </a:lnTo>
                  <a:lnTo>
                    <a:pt x="252082" y="179539"/>
                  </a:lnTo>
                  <a:lnTo>
                    <a:pt x="254863" y="181368"/>
                  </a:lnTo>
                  <a:lnTo>
                    <a:pt x="254990" y="180289"/>
                  </a:lnTo>
                  <a:close/>
                </a:path>
                <a:path w="750570" h="579754">
                  <a:moveTo>
                    <a:pt x="262915" y="497903"/>
                  </a:moveTo>
                  <a:lnTo>
                    <a:pt x="262699" y="496887"/>
                  </a:lnTo>
                  <a:lnTo>
                    <a:pt x="261581" y="498348"/>
                  </a:lnTo>
                  <a:lnTo>
                    <a:pt x="262915" y="497903"/>
                  </a:lnTo>
                  <a:close/>
                </a:path>
                <a:path w="750570" h="579754">
                  <a:moveTo>
                    <a:pt x="263829" y="175260"/>
                  </a:moveTo>
                  <a:lnTo>
                    <a:pt x="263067" y="173990"/>
                  </a:lnTo>
                  <a:lnTo>
                    <a:pt x="263423" y="175260"/>
                  </a:lnTo>
                  <a:lnTo>
                    <a:pt x="263829" y="175260"/>
                  </a:lnTo>
                  <a:close/>
                </a:path>
                <a:path w="750570" h="579754">
                  <a:moveTo>
                    <a:pt x="264261" y="497459"/>
                  </a:moveTo>
                  <a:lnTo>
                    <a:pt x="263105" y="497840"/>
                  </a:lnTo>
                  <a:lnTo>
                    <a:pt x="262991" y="498221"/>
                  </a:lnTo>
                  <a:lnTo>
                    <a:pt x="263296" y="499618"/>
                  </a:lnTo>
                  <a:lnTo>
                    <a:pt x="264261" y="497459"/>
                  </a:lnTo>
                  <a:close/>
                </a:path>
                <a:path w="750570" h="579754">
                  <a:moveTo>
                    <a:pt x="265137" y="204470"/>
                  </a:moveTo>
                  <a:lnTo>
                    <a:pt x="265010" y="204419"/>
                  </a:lnTo>
                  <a:lnTo>
                    <a:pt x="265137" y="204470"/>
                  </a:lnTo>
                  <a:close/>
                </a:path>
                <a:path w="750570" h="579754">
                  <a:moveTo>
                    <a:pt x="273431" y="194259"/>
                  </a:moveTo>
                  <a:lnTo>
                    <a:pt x="272326" y="193979"/>
                  </a:lnTo>
                  <a:lnTo>
                    <a:pt x="271513" y="193979"/>
                  </a:lnTo>
                  <a:lnTo>
                    <a:pt x="270865" y="194144"/>
                  </a:lnTo>
                  <a:lnTo>
                    <a:pt x="270979" y="194373"/>
                  </a:lnTo>
                  <a:lnTo>
                    <a:pt x="271030" y="194602"/>
                  </a:lnTo>
                  <a:lnTo>
                    <a:pt x="271233" y="194881"/>
                  </a:lnTo>
                  <a:lnTo>
                    <a:pt x="273431" y="194259"/>
                  </a:lnTo>
                  <a:close/>
                </a:path>
                <a:path w="750570" h="579754">
                  <a:moveTo>
                    <a:pt x="286969" y="140766"/>
                  </a:moveTo>
                  <a:lnTo>
                    <a:pt x="283438" y="138430"/>
                  </a:lnTo>
                  <a:lnTo>
                    <a:pt x="282930" y="140970"/>
                  </a:lnTo>
                  <a:lnTo>
                    <a:pt x="285356" y="142240"/>
                  </a:lnTo>
                  <a:lnTo>
                    <a:pt x="285000" y="142240"/>
                  </a:lnTo>
                  <a:lnTo>
                    <a:pt x="285419" y="144780"/>
                  </a:lnTo>
                  <a:lnTo>
                    <a:pt x="286969" y="140766"/>
                  </a:lnTo>
                  <a:close/>
                </a:path>
                <a:path w="750570" h="579754">
                  <a:moveTo>
                    <a:pt x="287312" y="139877"/>
                  </a:moveTo>
                  <a:lnTo>
                    <a:pt x="286969" y="140766"/>
                  </a:lnTo>
                  <a:lnTo>
                    <a:pt x="287286" y="140970"/>
                  </a:lnTo>
                  <a:lnTo>
                    <a:pt x="287312" y="139877"/>
                  </a:lnTo>
                  <a:close/>
                </a:path>
                <a:path w="750570" h="579754">
                  <a:moveTo>
                    <a:pt x="296430" y="125730"/>
                  </a:moveTo>
                  <a:lnTo>
                    <a:pt x="295503" y="125730"/>
                  </a:lnTo>
                  <a:lnTo>
                    <a:pt x="295402" y="127000"/>
                  </a:lnTo>
                  <a:lnTo>
                    <a:pt x="296430" y="125730"/>
                  </a:lnTo>
                  <a:close/>
                </a:path>
                <a:path w="750570" h="579754">
                  <a:moveTo>
                    <a:pt x="297383" y="136829"/>
                  </a:moveTo>
                  <a:lnTo>
                    <a:pt x="296875" y="135229"/>
                  </a:lnTo>
                  <a:lnTo>
                    <a:pt x="296113" y="135890"/>
                  </a:lnTo>
                  <a:lnTo>
                    <a:pt x="297294" y="137160"/>
                  </a:lnTo>
                  <a:lnTo>
                    <a:pt x="297383" y="136829"/>
                  </a:lnTo>
                  <a:close/>
                </a:path>
                <a:path w="750570" h="579754">
                  <a:moveTo>
                    <a:pt x="297548" y="134620"/>
                  </a:moveTo>
                  <a:lnTo>
                    <a:pt x="296684" y="134620"/>
                  </a:lnTo>
                  <a:lnTo>
                    <a:pt x="296875" y="135229"/>
                  </a:lnTo>
                  <a:lnTo>
                    <a:pt x="297548" y="134620"/>
                  </a:lnTo>
                  <a:close/>
                </a:path>
                <a:path w="750570" h="579754">
                  <a:moveTo>
                    <a:pt x="299720" y="162560"/>
                  </a:moveTo>
                  <a:lnTo>
                    <a:pt x="298284" y="161493"/>
                  </a:lnTo>
                  <a:lnTo>
                    <a:pt x="298513" y="162560"/>
                  </a:lnTo>
                  <a:lnTo>
                    <a:pt x="298424" y="162801"/>
                  </a:lnTo>
                  <a:lnTo>
                    <a:pt x="299720" y="162560"/>
                  </a:lnTo>
                  <a:close/>
                </a:path>
                <a:path w="750570" h="579754">
                  <a:moveTo>
                    <a:pt x="301256" y="121069"/>
                  </a:moveTo>
                  <a:lnTo>
                    <a:pt x="300672" y="121920"/>
                  </a:lnTo>
                  <a:lnTo>
                    <a:pt x="300913" y="121920"/>
                  </a:lnTo>
                  <a:lnTo>
                    <a:pt x="301256" y="121069"/>
                  </a:lnTo>
                  <a:close/>
                </a:path>
                <a:path w="750570" h="579754">
                  <a:moveTo>
                    <a:pt x="301536" y="120650"/>
                  </a:moveTo>
                  <a:lnTo>
                    <a:pt x="301256" y="121069"/>
                  </a:lnTo>
                  <a:lnTo>
                    <a:pt x="301536" y="120650"/>
                  </a:lnTo>
                  <a:close/>
                </a:path>
                <a:path w="750570" h="579754">
                  <a:moveTo>
                    <a:pt x="311492" y="145529"/>
                  </a:moveTo>
                  <a:lnTo>
                    <a:pt x="311353" y="145745"/>
                  </a:lnTo>
                  <a:lnTo>
                    <a:pt x="311340" y="145897"/>
                  </a:lnTo>
                  <a:lnTo>
                    <a:pt x="311175" y="146926"/>
                  </a:lnTo>
                  <a:lnTo>
                    <a:pt x="311404" y="146329"/>
                  </a:lnTo>
                  <a:lnTo>
                    <a:pt x="311492" y="145529"/>
                  </a:lnTo>
                  <a:close/>
                </a:path>
                <a:path w="750570" h="579754">
                  <a:moveTo>
                    <a:pt x="311543" y="145923"/>
                  </a:moveTo>
                  <a:lnTo>
                    <a:pt x="311492" y="146050"/>
                  </a:lnTo>
                  <a:lnTo>
                    <a:pt x="311543" y="145923"/>
                  </a:lnTo>
                  <a:close/>
                </a:path>
                <a:path w="750570" h="579754">
                  <a:moveTo>
                    <a:pt x="324294" y="102870"/>
                  </a:moveTo>
                  <a:lnTo>
                    <a:pt x="322872" y="102870"/>
                  </a:lnTo>
                  <a:lnTo>
                    <a:pt x="321678" y="104317"/>
                  </a:lnTo>
                  <a:lnTo>
                    <a:pt x="320522" y="104749"/>
                  </a:lnTo>
                  <a:lnTo>
                    <a:pt x="319798" y="102870"/>
                  </a:lnTo>
                  <a:lnTo>
                    <a:pt x="319481" y="105143"/>
                  </a:lnTo>
                  <a:lnTo>
                    <a:pt x="320662" y="105143"/>
                  </a:lnTo>
                  <a:lnTo>
                    <a:pt x="320992" y="105143"/>
                  </a:lnTo>
                  <a:lnTo>
                    <a:pt x="323748" y="105143"/>
                  </a:lnTo>
                  <a:lnTo>
                    <a:pt x="323989" y="104140"/>
                  </a:lnTo>
                  <a:lnTo>
                    <a:pt x="324294" y="102870"/>
                  </a:lnTo>
                  <a:close/>
                </a:path>
                <a:path w="750570" h="579754">
                  <a:moveTo>
                    <a:pt x="325551" y="101600"/>
                  </a:moveTo>
                  <a:lnTo>
                    <a:pt x="323938" y="101600"/>
                  </a:lnTo>
                  <a:lnTo>
                    <a:pt x="324624" y="102870"/>
                  </a:lnTo>
                  <a:lnTo>
                    <a:pt x="324764" y="102870"/>
                  </a:lnTo>
                  <a:lnTo>
                    <a:pt x="325056" y="104140"/>
                  </a:lnTo>
                  <a:lnTo>
                    <a:pt x="325259" y="102870"/>
                  </a:lnTo>
                  <a:lnTo>
                    <a:pt x="325551" y="101600"/>
                  </a:lnTo>
                  <a:close/>
                </a:path>
                <a:path w="750570" h="579754">
                  <a:moveTo>
                    <a:pt x="333184" y="87325"/>
                  </a:moveTo>
                  <a:lnTo>
                    <a:pt x="332346" y="89623"/>
                  </a:lnTo>
                  <a:lnTo>
                    <a:pt x="333070" y="88023"/>
                  </a:lnTo>
                  <a:lnTo>
                    <a:pt x="333184" y="87325"/>
                  </a:lnTo>
                  <a:close/>
                </a:path>
                <a:path w="750570" h="579754">
                  <a:moveTo>
                    <a:pt x="335699" y="93383"/>
                  </a:moveTo>
                  <a:lnTo>
                    <a:pt x="334772" y="91440"/>
                  </a:lnTo>
                  <a:lnTo>
                    <a:pt x="333768" y="93065"/>
                  </a:lnTo>
                  <a:lnTo>
                    <a:pt x="335699" y="93383"/>
                  </a:lnTo>
                  <a:close/>
                </a:path>
                <a:path w="750570" h="579754">
                  <a:moveTo>
                    <a:pt x="336651" y="113030"/>
                  </a:moveTo>
                  <a:lnTo>
                    <a:pt x="333959" y="114300"/>
                  </a:lnTo>
                  <a:lnTo>
                    <a:pt x="334302" y="114300"/>
                  </a:lnTo>
                  <a:lnTo>
                    <a:pt x="334378" y="116840"/>
                  </a:lnTo>
                  <a:lnTo>
                    <a:pt x="336651" y="113030"/>
                  </a:lnTo>
                  <a:close/>
                </a:path>
                <a:path w="750570" h="579754">
                  <a:moveTo>
                    <a:pt x="337058" y="109626"/>
                  </a:moveTo>
                  <a:lnTo>
                    <a:pt x="336461" y="109969"/>
                  </a:lnTo>
                  <a:lnTo>
                    <a:pt x="335711" y="110337"/>
                  </a:lnTo>
                  <a:lnTo>
                    <a:pt x="335572" y="111125"/>
                  </a:lnTo>
                  <a:lnTo>
                    <a:pt x="336562" y="110934"/>
                  </a:lnTo>
                  <a:lnTo>
                    <a:pt x="336931" y="110363"/>
                  </a:lnTo>
                  <a:lnTo>
                    <a:pt x="337058" y="109626"/>
                  </a:lnTo>
                  <a:close/>
                </a:path>
                <a:path w="750570" h="579754">
                  <a:moveTo>
                    <a:pt x="338251" y="108775"/>
                  </a:moveTo>
                  <a:lnTo>
                    <a:pt x="337045" y="107619"/>
                  </a:lnTo>
                  <a:lnTo>
                    <a:pt x="337108" y="108331"/>
                  </a:lnTo>
                  <a:lnTo>
                    <a:pt x="337172" y="109042"/>
                  </a:lnTo>
                  <a:lnTo>
                    <a:pt x="337058" y="109626"/>
                  </a:lnTo>
                  <a:lnTo>
                    <a:pt x="337781" y="109194"/>
                  </a:lnTo>
                  <a:lnTo>
                    <a:pt x="338251" y="108775"/>
                  </a:lnTo>
                  <a:close/>
                </a:path>
                <a:path w="750570" h="579754">
                  <a:moveTo>
                    <a:pt x="350850" y="93980"/>
                  </a:moveTo>
                  <a:lnTo>
                    <a:pt x="339445" y="93980"/>
                  </a:lnTo>
                  <a:lnTo>
                    <a:pt x="335991" y="93980"/>
                  </a:lnTo>
                  <a:lnTo>
                    <a:pt x="334022" y="95250"/>
                  </a:lnTo>
                  <a:lnTo>
                    <a:pt x="332625" y="94919"/>
                  </a:lnTo>
                  <a:lnTo>
                    <a:pt x="333768" y="93065"/>
                  </a:lnTo>
                  <a:lnTo>
                    <a:pt x="331584" y="92710"/>
                  </a:lnTo>
                  <a:lnTo>
                    <a:pt x="332282" y="94843"/>
                  </a:lnTo>
                  <a:lnTo>
                    <a:pt x="328676" y="93980"/>
                  </a:lnTo>
                  <a:lnTo>
                    <a:pt x="328155" y="93980"/>
                  </a:lnTo>
                  <a:lnTo>
                    <a:pt x="324510" y="95250"/>
                  </a:lnTo>
                  <a:lnTo>
                    <a:pt x="329780" y="100330"/>
                  </a:lnTo>
                  <a:lnTo>
                    <a:pt x="326466" y="101600"/>
                  </a:lnTo>
                  <a:lnTo>
                    <a:pt x="327672" y="102870"/>
                  </a:lnTo>
                  <a:lnTo>
                    <a:pt x="330390" y="104140"/>
                  </a:lnTo>
                  <a:lnTo>
                    <a:pt x="329488" y="106680"/>
                  </a:lnTo>
                  <a:lnTo>
                    <a:pt x="327520" y="107950"/>
                  </a:lnTo>
                  <a:lnTo>
                    <a:pt x="323684" y="105410"/>
                  </a:lnTo>
                  <a:lnTo>
                    <a:pt x="320776" y="105410"/>
                  </a:lnTo>
                  <a:lnTo>
                    <a:pt x="319443" y="105410"/>
                  </a:lnTo>
                  <a:lnTo>
                    <a:pt x="318757" y="105410"/>
                  </a:lnTo>
                  <a:lnTo>
                    <a:pt x="318871" y="107950"/>
                  </a:lnTo>
                  <a:lnTo>
                    <a:pt x="315874" y="109220"/>
                  </a:lnTo>
                  <a:lnTo>
                    <a:pt x="316712" y="109220"/>
                  </a:lnTo>
                  <a:lnTo>
                    <a:pt x="318096" y="110490"/>
                  </a:lnTo>
                  <a:lnTo>
                    <a:pt x="317741" y="110490"/>
                  </a:lnTo>
                  <a:lnTo>
                    <a:pt x="313499" y="113030"/>
                  </a:lnTo>
                  <a:lnTo>
                    <a:pt x="318109" y="113030"/>
                  </a:lnTo>
                  <a:lnTo>
                    <a:pt x="316407" y="116840"/>
                  </a:lnTo>
                  <a:lnTo>
                    <a:pt x="313817" y="116840"/>
                  </a:lnTo>
                  <a:lnTo>
                    <a:pt x="313499" y="113030"/>
                  </a:lnTo>
                  <a:lnTo>
                    <a:pt x="312547" y="115570"/>
                  </a:lnTo>
                  <a:lnTo>
                    <a:pt x="310311" y="116840"/>
                  </a:lnTo>
                  <a:lnTo>
                    <a:pt x="309626" y="113030"/>
                  </a:lnTo>
                  <a:lnTo>
                    <a:pt x="309448" y="116840"/>
                  </a:lnTo>
                  <a:lnTo>
                    <a:pt x="304850" y="115570"/>
                  </a:lnTo>
                  <a:lnTo>
                    <a:pt x="303415" y="116840"/>
                  </a:lnTo>
                  <a:lnTo>
                    <a:pt x="303695" y="114300"/>
                  </a:lnTo>
                  <a:lnTo>
                    <a:pt x="303530" y="115570"/>
                  </a:lnTo>
                  <a:lnTo>
                    <a:pt x="302501" y="116840"/>
                  </a:lnTo>
                  <a:lnTo>
                    <a:pt x="304914" y="118110"/>
                  </a:lnTo>
                  <a:lnTo>
                    <a:pt x="303999" y="118110"/>
                  </a:lnTo>
                  <a:lnTo>
                    <a:pt x="303479" y="119380"/>
                  </a:lnTo>
                  <a:lnTo>
                    <a:pt x="302729" y="118110"/>
                  </a:lnTo>
                  <a:lnTo>
                    <a:pt x="303314" y="120650"/>
                  </a:lnTo>
                  <a:lnTo>
                    <a:pt x="306247" y="120650"/>
                  </a:lnTo>
                  <a:lnTo>
                    <a:pt x="306679" y="123190"/>
                  </a:lnTo>
                  <a:lnTo>
                    <a:pt x="305866" y="123190"/>
                  </a:lnTo>
                  <a:lnTo>
                    <a:pt x="305257" y="123190"/>
                  </a:lnTo>
                  <a:lnTo>
                    <a:pt x="305257" y="127000"/>
                  </a:lnTo>
                  <a:lnTo>
                    <a:pt x="302539" y="124460"/>
                  </a:lnTo>
                  <a:lnTo>
                    <a:pt x="304977" y="123532"/>
                  </a:lnTo>
                  <a:lnTo>
                    <a:pt x="305257" y="127000"/>
                  </a:lnTo>
                  <a:lnTo>
                    <a:pt x="305257" y="123190"/>
                  </a:lnTo>
                  <a:lnTo>
                    <a:pt x="304952" y="123190"/>
                  </a:lnTo>
                  <a:lnTo>
                    <a:pt x="299808" y="123190"/>
                  </a:lnTo>
                  <a:lnTo>
                    <a:pt x="300672" y="121920"/>
                  </a:lnTo>
                  <a:lnTo>
                    <a:pt x="299567" y="121920"/>
                  </a:lnTo>
                  <a:lnTo>
                    <a:pt x="299593" y="120650"/>
                  </a:lnTo>
                  <a:lnTo>
                    <a:pt x="295008" y="121920"/>
                  </a:lnTo>
                  <a:lnTo>
                    <a:pt x="301244" y="124460"/>
                  </a:lnTo>
                  <a:lnTo>
                    <a:pt x="298704" y="127000"/>
                  </a:lnTo>
                  <a:lnTo>
                    <a:pt x="297637" y="125730"/>
                  </a:lnTo>
                  <a:lnTo>
                    <a:pt x="296430" y="125730"/>
                  </a:lnTo>
                  <a:lnTo>
                    <a:pt x="298170" y="128270"/>
                  </a:lnTo>
                  <a:lnTo>
                    <a:pt x="298310" y="129540"/>
                  </a:lnTo>
                  <a:lnTo>
                    <a:pt x="295643" y="130810"/>
                  </a:lnTo>
                  <a:lnTo>
                    <a:pt x="297383" y="132080"/>
                  </a:lnTo>
                  <a:lnTo>
                    <a:pt x="296418" y="133350"/>
                  </a:lnTo>
                  <a:lnTo>
                    <a:pt x="297878" y="133350"/>
                  </a:lnTo>
                  <a:lnTo>
                    <a:pt x="298945" y="134620"/>
                  </a:lnTo>
                  <a:lnTo>
                    <a:pt x="297954" y="134620"/>
                  </a:lnTo>
                  <a:lnTo>
                    <a:pt x="297383" y="136829"/>
                  </a:lnTo>
                  <a:lnTo>
                    <a:pt x="297891" y="138430"/>
                  </a:lnTo>
                  <a:lnTo>
                    <a:pt x="291426" y="135890"/>
                  </a:lnTo>
                  <a:lnTo>
                    <a:pt x="291376" y="139700"/>
                  </a:lnTo>
                  <a:lnTo>
                    <a:pt x="290334" y="139700"/>
                  </a:lnTo>
                  <a:lnTo>
                    <a:pt x="290334" y="143510"/>
                  </a:lnTo>
                  <a:lnTo>
                    <a:pt x="289001" y="143522"/>
                  </a:lnTo>
                  <a:lnTo>
                    <a:pt x="288899" y="142240"/>
                  </a:lnTo>
                  <a:lnTo>
                    <a:pt x="289814" y="140970"/>
                  </a:lnTo>
                  <a:lnTo>
                    <a:pt x="290334" y="143510"/>
                  </a:lnTo>
                  <a:lnTo>
                    <a:pt x="290334" y="139700"/>
                  </a:lnTo>
                  <a:lnTo>
                    <a:pt x="289661" y="139700"/>
                  </a:lnTo>
                  <a:lnTo>
                    <a:pt x="288696" y="137160"/>
                  </a:lnTo>
                  <a:lnTo>
                    <a:pt x="287375" y="137160"/>
                  </a:lnTo>
                  <a:lnTo>
                    <a:pt x="287312" y="139877"/>
                  </a:lnTo>
                  <a:lnTo>
                    <a:pt x="287375" y="139700"/>
                  </a:lnTo>
                  <a:lnTo>
                    <a:pt x="287845" y="143522"/>
                  </a:lnTo>
                  <a:lnTo>
                    <a:pt x="287997" y="144780"/>
                  </a:lnTo>
                  <a:lnTo>
                    <a:pt x="288353" y="144348"/>
                  </a:lnTo>
                  <a:lnTo>
                    <a:pt x="290957" y="148590"/>
                  </a:lnTo>
                  <a:lnTo>
                    <a:pt x="287502" y="148590"/>
                  </a:lnTo>
                  <a:lnTo>
                    <a:pt x="282930" y="144780"/>
                  </a:lnTo>
                  <a:lnTo>
                    <a:pt x="278511" y="144780"/>
                  </a:lnTo>
                  <a:lnTo>
                    <a:pt x="281127" y="151130"/>
                  </a:lnTo>
                  <a:lnTo>
                    <a:pt x="276923" y="153670"/>
                  </a:lnTo>
                  <a:lnTo>
                    <a:pt x="278714" y="153670"/>
                  </a:lnTo>
                  <a:lnTo>
                    <a:pt x="280149" y="154940"/>
                  </a:lnTo>
                  <a:lnTo>
                    <a:pt x="277088" y="156210"/>
                  </a:lnTo>
                  <a:lnTo>
                    <a:pt x="276847" y="157480"/>
                  </a:lnTo>
                  <a:lnTo>
                    <a:pt x="275386" y="156210"/>
                  </a:lnTo>
                  <a:lnTo>
                    <a:pt x="274015" y="156210"/>
                  </a:lnTo>
                  <a:lnTo>
                    <a:pt x="270484" y="158750"/>
                  </a:lnTo>
                  <a:lnTo>
                    <a:pt x="273316" y="161290"/>
                  </a:lnTo>
                  <a:lnTo>
                    <a:pt x="269900" y="161290"/>
                  </a:lnTo>
                  <a:lnTo>
                    <a:pt x="266611" y="162560"/>
                  </a:lnTo>
                  <a:lnTo>
                    <a:pt x="271526" y="167640"/>
                  </a:lnTo>
                  <a:lnTo>
                    <a:pt x="268693" y="170180"/>
                  </a:lnTo>
                  <a:lnTo>
                    <a:pt x="267690" y="167640"/>
                  </a:lnTo>
                  <a:lnTo>
                    <a:pt x="265531" y="167640"/>
                  </a:lnTo>
                  <a:lnTo>
                    <a:pt x="265874" y="165100"/>
                  </a:lnTo>
                  <a:lnTo>
                    <a:pt x="265074" y="166370"/>
                  </a:lnTo>
                  <a:lnTo>
                    <a:pt x="264109" y="166370"/>
                  </a:lnTo>
                  <a:lnTo>
                    <a:pt x="265176" y="167640"/>
                  </a:lnTo>
                  <a:lnTo>
                    <a:pt x="263740" y="167640"/>
                  </a:lnTo>
                  <a:lnTo>
                    <a:pt x="265125" y="171450"/>
                  </a:lnTo>
                  <a:lnTo>
                    <a:pt x="262940" y="171450"/>
                  </a:lnTo>
                  <a:lnTo>
                    <a:pt x="263296" y="172720"/>
                  </a:lnTo>
                  <a:lnTo>
                    <a:pt x="264820" y="173990"/>
                  </a:lnTo>
                  <a:lnTo>
                    <a:pt x="263829" y="175260"/>
                  </a:lnTo>
                  <a:lnTo>
                    <a:pt x="262763" y="176530"/>
                  </a:lnTo>
                  <a:lnTo>
                    <a:pt x="265252" y="177800"/>
                  </a:lnTo>
                  <a:lnTo>
                    <a:pt x="257975" y="176530"/>
                  </a:lnTo>
                  <a:lnTo>
                    <a:pt x="258965" y="185420"/>
                  </a:lnTo>
                  <a:lnTo>
                    <a:pt x="252679" y="184150"/>
                  </a:lnTo>
                  <a:lnTo>
                    <a:pt x="251523" y="186690"/>
                  </a:lnTo>
                  <a:lnTo>
                    <a:pt x="249999" y="189230"/>
                  </a:lnTo>
                  <a:lnTo>
                    <a:pt x="248589" y="191770"/>
                  </a:lnTo>
                  <a:lnTo>
                    <a:pt x="248208" y="190525"/>
                  </a:lnTo>
                  <a:lnTo>
                    <a:pt x="244678" y="191770"/>
                  </a:lnTo>
                  <a:lnTo>
                    <a:pt x="251498" y="195580"/>
                  </a:lnTo>
                  <a:lnTo>
                    <a:pt x="247459" y="196850"/>
                  </a:lnTo>
                  <a:lnTo>
                    <a:pt x="243674" y="196850"/>
                  </a:lnTo>
                  <a:lnTo>
                    <a:pt x="247345" y="194310"/>
                  </a:lnTo>
                  <a:lnTo>
                    <a:pt x="245618" y="194310"/>
                  </a:lnTo>
                  <a:lnTo>
                    <a:pt x="240093" y="190500"/>
                  </a:lnTo>
                  <a:lnTo>
                    <a:pt x="243408" y="199390"/>
                  </a:lnTo>
                  <a:lnTo>
                    <a:pt x="238798" y="198120"/>
                  </a:lnTo>
                  <a:lnTo>
                    <a:pt x="238874" y="196850"/>
                  </a:lnTo>
                  <a:lnTo>
                    <a:pt x="235889" y="196850"/>
                  </a:lnTo>
                  <a:lnTo>
                    <a:pt x="237896" y="203200"/>
                  </a:lnTo>
                  <a:lnTo>
                    <a:pt x="235534" y="204470"/>
                  </a:lnTo>
                  <a:lnTo>
                    <a:pt x="234759" y="204470"/>
                  </a:lnTo>
                  <a:lnTo>
                    <a:pt x="236067" y="208280"/>
                  </a:lnTo>
                  <a:lnTo>
                    <a:pt x="234403" y="212090"/>
                  </a:lnTo>
                  <a:lnTo>
                    <a:pt x="233832" y="213360"/>
                  </a:lnTo>
                  <a:lnTo>
                    <a:pt x="234175" y="213360"/>
                  </a:lnTo>
                  <a:lnTo>
                    <a:pt x="233070" y="215900"/>
                  </a:lnTo>
                  <a:lnTo>
                    <a:pt x="231381" y="215900"/>
                  </a:lnTo>
                  <a:lnTo>
                    <a:pt x="229171" y="217170"/>
                  </a:lnTo>
                  <a:lnTo>
                    <a:pt x="226783" y="215900"/>
                  </a:lnTo>
                  <a:lnTo>
                    <a:pt x="228269" y="213360"/>
                  </a:lnTo>
                  <a:lnTo>
                    <a:pt x="224561" y="212090"/>
                  </a:lnTo>
                  <a:lnTo>
                    <a:pt x="226288" y="215900"/>
                  </a:lnTo>
                  <a:lnTo>
                    <a:pt x="223786" y="215900"/>
                  </a:lnTo>
                  <a:lnTo>
                    <a:pt x="221742" y="218440"/>
                  </a:lnTo>
                  <a:lnTo>
                    <a:pt x="224891" y="220980"/>
                  </a:lnTo>
                  <a:lnTo>
                    <a:pt x="222008" y="224790"/>
                  </a:lnTo>
                  <a:lnTo>
                    <a:pt x="223240" y="224790"/>
                  </a:lnTo>
                  <a:lnTo>
                    <a:pt x="224967" y="228600"/>
                  </a:lnTo>
                  <a:lnTo>
                    <a:pt x="220256" y="224790"/>
                  </a:lnTo>
                  <a:lnTo>
                    <a:pt x="221170" y="228600"/>
                  </a:lnTo>
                  <a:lnTo>
                    <a:pt x="217512" y="226060"/>
                  </a:lnTo>
                  <a:lnTo>
                    <a:pt x="217335" y="228600"/>
                  </a:lnTo>
                  <a:lnTo>
                    <a:pt x="217271" y="232410"/>
                  </a:lnTo>
                  <a:lnTo>
                    <a:pt x="216725" y="233718"/>
                  </a:lnTo>
                  <a:lnTo>
                    <a:pt x="244589" y="233718"/>
                  </a:lnTo>
                  <a:lnTo>
                    <a:pt x="235737" y="228600"/>
                  </a:lnTo>
                  <a:lnTo>
                    <a:pt x="242239" y="227330"/>
                  </a:lnTo>
                  <a:lnTo>
                    <a:pt x="244043" y="231140"/>
                  </a:lnTo>
                  <a:lnTo>
                    <a:pt x="244767" y="227330"/>
                  </a:lnTo>
                  <a:lnTo>
                    <a:pt x="245732" y="222250"/>
                  </a:lnTo>
                  <a:lnTo>
                    <a:pt x="254165" y="218440"/>
                  </a:lnTo>
                  <a:lnTo>
                    <a:pt x="254520" y="217170"/>
                  </a:lnTo>
                  <a:lnTo>
                    <a:pt x="256273" y="210820"/>
                  </a:lnTo>
                  <a:lnTo>
                    <a:pt x="256590" y="210820"/>
                  </a:lnTo>
                  <a:lnTo>
                    <a:pt x="257378" y="212090"/>
                  </a:lnTo>
                  <a:lnTo>
                    <a:pt x="256895" y="212090"/>
                  </a:lnTo>
                  <a:lnTo>
                    <a:pt x="259829" y="213360"/>
                  </a:lnTo>
                  <a:lnTo>
                    <a:pt x="260324" y="210820"/>
                  </a:lnTo>
                  <a:lnTo>
                    <a:pt x="260819" y="208280"/>
                  </a:lnTo>
                  <a:lnTo>
                    <a:pt x="259257" y="207010"/>
                  </a:lnTo>
                  <a:lnTo>
                    <a:pt x="260197" y="205740"/>
                  </a:lnTo>
                  <a:lnTo>
                    <a:pt x="260845" y="208280"/>
                  </a:lnTo>
                  <a:lnTo>
                    <a:pt x="262115" y="208280"/>
                  </a:lnTo>
                  <a:lnTo>
                    <a:pt x="264287" y="207010"/>
                  </a:lnTo>
                  <a:lnTo>
                    <a:pt x="263613" y="205740"/>
                  </a:lnTo>
                  <a:lnTo>
                    <a:pt x="262267" y="203200"/>
                  </a:lnTo>
                  <a:lnTo>
                    <a:pt x="265010" y="204419"/>
                  </a:lnTo>
                  <a:lnTo>
                    <a:pt x="264769" y="203200"/>
                  </a:lnTo>
                  <a:lnTo>
                    <a:pt x="268414" y="201930"/>
                  </a:lnTo>
                  <a:lnTo>
                    <a:pt x="265557" y="200660"/>
                  </a:lnTo>
                  <a:lnTo>
                    <a:pt x="268452" y="199390"/>
                  </a:lnTo>
                  <a:lnTo>
                    <a:pt x="268211" y="196850"/>
                  </a:lnTo>
                  <a:lnTo>
                    <a:pt x="268097" y="195580"/>
                  </a:lnTo>
                  <a:lnTo>
                    <a:pt x="270865" y="194310"/>
                  </a:lnTo>
                  <a:lnTo>
                    <a:pt x="269354" y="191770"/>
                  </a:lnTo>
                  <a:lnTo>
                    <a:pt x="275209" y="191770"/>
                  </a:lnTo>
                  <a:lnTo>
                    <a:pt x="272034" y="189230"/>
                  </a:lnTo>
                  <a:lnTo>
                    <a:pt x="275501" y="191770"/>
                  </a:lnTo>
                  <a:lnTo>
                    <a:pt x="277266" y="189230"/>
                  </a:lnTo>
                  <a:lnTo>
                    <a:pt x="278155" y="187960"/>
                  </a:lnTo>
                  <a:lnTo>
                    <a:pt x="277812" y="185420"/>
                  </a:lnTo>
                  <a:lnTo>
                    <a:pt x="277634" y="184150"/>
                  </a:lnTo>
                  <a:lnTo>
                    <a:pt x="278320" y="185420"/>
                  </a:lnTo>
                  <a:lnTo>
                    <a:pt x="279768" y="184150"/>
                  </a:lnTo>
                  <a:lnTo>
                    <a:pt x="280504" y="185953"/>
                  </a:lnTo>
                  <a:lnTo>
                    <a:pt x="278472" y="187706"/>
                  </a:lnTo>
                  <a:lnTo>
                    <a:pt x="279196" y="187286"/>
                  </a:lnTo>
                  <a:lnTo>
                    <a:pt x="279958" y="186626"/>
                  </a:lnTo>
                  <a:lnTo>
                    <a:pt x="280504" y="185978"/>
                  </a:lnTo>
                  <a:lnTo>
                    <a:pt x="280809" y="186690"/>
                  </a:lnTo>
                  <a:lnTo>
                    <a:pt x="282079" y="184150"/>
                  </a:lnTo>
                  <a:lnTo>
                    <a:pt x="282638" y="182880"/>
                  </a:lnTo>
                  <a:lnTo>
                    <a:pt x="280568" y="181610"/>
                  </a:lnTo>
                  <a:lnTo>
                    <a:pt x="287261" y="181610"/>
                  </a:lnTo>
                  <a:lnTo>
                    <a:pt x="285051" y="177800"/>
                  </a:lnTo>
                  <a:lnTo>
                    <a:pt x="282117" y="172720"/>
                  </a:lnTo>
                  <a:lnTo>
                    <a:pt x="288988" y="175260"/>
                  </a:lnTo>
                  <a:lnTo>
                    <a:pt x="290029" y="172720"/>
                  </a:lnTo>
                  <a:lnTo>
                    <a:pt x="291084" y="170180"/>
                  </a:lnTo>
                  <a:lnTo>
                    <a:pt x="293293" y="164452"/>
                  </a:lnTo>
                  <a:lnTo>
                    <a:pt x="296545" y="167640"/>
                  </a:lnTo>
                  <a:lnTo>
                    <a:pt x="298424" y="162801"/>
                  </a:lnTo>
                  <a:lnTo>
                    <a:pt x="293662" y="163652"/>
                  </a:lnTo>
                  <a:lnTo>
                    <a:pt x="296316" y="160020"/>
                  </a:lnTo>
                  <a:lnTo>
                    <a:pt x="298284" y="161493"/>
                  </a:lnTo>
                  <a:lnTo>
                    <a:pt x="297992" y="160020"/>
                  </a:lnTo>
                  <a:lnTo>
                    <a:pt x="297459" y="157480"/>
                  </a:lnTo>
                  <a:lnTo>
                    <a:pt x="301739" y="153670"/>
                  </a:lnTo>
                  <a:lnTo>
                    <a:pt x="303098" y="153670"/>
                  </a:lnTo>
                  <a:lnTo>
                    <a:pt x="302768" y="156210"/>
                  </a:lnTo>
                  <a:lnTo>
                    <a:pt x="303060" y="157480"/>
                  </a:lnTo>
                  <a:lnTo>
                    <a:pt x="305066" y="152400"/>
                  </a:lnTo>
                  <a:lnTo>
                    <a:pt x="309981" y="149860"/>
                  </a:lnTo>
                  <a:lnTo>
                    <a:pt x="310286" y="148590"/>
                  </a:lnTo>
                  <a:lnTo>
                    <a:pt x="311200" y="144780"/>
                  </a:lnTo>
                  <a:lnTo>
                    <a:pt x="311531" y="144780"/>
                  </a:lnTo>
                  <a:lnTo>
                    <a:pt x="311543" y="145923"/>
                  </a:lnTo>
                  <a:lnTo>
                    <a:pt x="311988" y="144780"/>
                  </a:lnTo>
                  <a:lnTo>
                    <a:pt x="313436" y="144780"/>
                  </a:lnTo>
                  <a:lnTo>
                    <a:pt x="311772" y="143510"/>
                  </a:lnTo>
                  <a:lnTo>
                    <a:pt x="311607" y="144780"/>
                  </a:lnTo>
                  <a:lnTo>
                    <a:pt x="308317" y="143510"/>
                  </a:lnTo>
                  <a:lnTo>
                    <a:pt x="308673" y="140970"/>
                  </a:lnTo>
                  <a:lnTo>
                    <a:pt x="309041" y="138430"/>
                  </a:lnTo>
                  <a:lnTo>
                    <a:pt x="309143" y="137744"/>
                  </a:lnTo>
                  <a:lnTo>
                    <a:pt x="311632" y="142240"/>
                  </a:lnTo>
                  <a:lnTo>
                    <a:pt x="312229" y="135890"/>
                  </a:lnTo>
                  <a:lnTo>
                    <a:pt x="312343" y="134620"/>
                  </a:lnTo>
                  <a:lnTo>
                    <a:pt x="316445" y="140970"/>
                  </a:lnTo>
                  <a:lnTo>
                    <a:pt x="316306" y="139700"/>
                  </a:lnTo>
                  <a:lnTo>
                    <a:pt x="315137" y="138430"/>
                  </a:lnTo>
                  <a:lnTo>
                    <a:pt x="316865" y="138430"/>
                  </a:lnTo>
                  <a:lnTo>
                    <a:pt x="317461" y="139700"/>
                  </a:lnTo>
                  <a:lnTo>
                    <a:pt x="318135" y="138430"/>
                  </a:lnTo>
                  <a:lnTo>
                    <a:pt x="318808" y="137160"/>
                  </a:lnTo>
                  <a:lnTo>
                    <a:pt x="316331" y="135890"/>
                  </a:lnTo>
                  <a:lnTo>
                    <a:pt x="318363" y="134620"/>
                  </a:lnTo>
                  <a:lnTo>
                    <a:pt x="319125" y="134620"/>
                  </a:lnTo>
                  <a:lnTo>
                    <a:pt x="319024" y="135890"/>
                  </a:lnTo>
                  <a:lnTo>
                    <a:pt x="319709" y="137160"/>
                  </a:lnTo>
                  <a:lnTo>
                    <a:pt x="318757" y="132080"/>
                  </a:lnTo>
                  <a:lnTo>
                    <a:pt x="321081" y="130810"/>
                  </a:lnTo>
                  <a:lnTo>
                    <a:pt x="322237" y="130810"/>
                  </a:lnTo>
                  <a:lnTo>
                    <a:pt x="321729" y="132080"/>
                  </a:lnTo>
                  <a:lnTo>
                    <a:pt x="322605" y="130810"/>
                  </a:lnTo>
                  <a:lnTo>
                    <a:pt x="324383" y="128270"/>
                  </a:lnTo>
                  <a:lnTo>
                    <a:pt x="323964" y="127000"/>
                  </a:lnTo>
                  <a:lnTo>
                    <a:pt x="322694" y="123190"/>
                  </a:lnTo>
                  <a:lnTo>
                    <a:pt x="327317" y="120650"/>
                  </a:lnTo>
                  <a:lnTo>
                    <a:pt x="329692" y="124460"/>
                  </a:lnTo>
                  <a:lnTo>
                    <a:pt x="329488" y="120650"/>
                  </a:lnTo>
                  <a:lnTo>
                    <a:pt x="332524" y="123190"/>
                  </a:lnTo>
                  <a:lnTo>
                    <a:pt x="333362" y="120650"/>
                  </a:lnTo>
                  <a:lnTo>
                    <a:pt x="331292" y="119380"/>
                  </a:lnTo>
                  <a:lnTo>
                    <a:pt x="332841" y="118110"/>
                  </a:lnTo>
                  <a:lnTo>
                    <a:pt x="332587" y="116840"/>
                  </a:lnTo>
                  <a:lnTo>
                    <a:pt x="332079" y="114300"/>
                  </a:lnTo>
                  <a:lnTo>
                    <a:pt x="333959" y="114300"/>
                  </a:lnTo>
                  <a:lnTo>
                    <a:pt x="334022" y="110490"/>
                  </a:lnTo>
                  <a:lnTo>
                    <a:pt x="330174" y="110490"/>
                  </a:lnTo>
                  <a:lnTo>
                    <a:pt x="333006" y="109220"/>
                  </a:lnTo>
                  <a:lnTo>
                    <a:pt x="334568" y="107950"/>
                  </a:lnTo>
                  <a:lnTo>
                    <a:pt x="337058" y="107950"/>
                  </a:lnTo>
                  <a:lnTo>
                    <a:pt x="336715" y="105410"/>
                  </a:lnTo>
                  <a:lnTo>
                    <a:pt x="338556" y="104140"/>
                  </a:lnTo>
                  <a:lnTo>
                    <a:pt x="339763" y="105410"/>
                  </a:lnTo>
                  <a:lnTo>
                    <a:pt x="341477" y="107950"/>
                  </a:lnTo>
                  <a:lnTo>
                    <a:pt x="342265" y="107950"/>
                  </a:lnTo>
                  <a:lnTo>
                    <a:pt x="340639" y="105410"/>
                  </a:lnTo>
                  <a:lnTo>
                    <a:pt x="345186" y="104140"/>
                  </a:lnTo>
                  <a:lnTo>
                    <a:pt x="344271" y="101942"/>
                  </a:lnTo>
                  <a:lnTo>
                    <a:pt x="345351" y="102870"/>
                  </a:lnTo>
                  <a:lnTo>
                    <a:pt x="345757" y="102870"/>
                  </a:lnTo>
                  <a:lnTo>
                    <a:pt x="344462" y="100330"/>
                  </a:lnTo>
                  <a:lnTo>
                    <a:pt x="346189" y="100330"/>
                  </a:lnTo>
                  <a:lnTo>
                    <a:pt x="347256" y="101600"/>
                  </a:lnTo>
                  <a:lnTo>
                    <a:pt x="348488" y="100330"/>
                  </a:lnTo>
                  <a:lnTo>
                    <a:pt x="349732" y="99060"/>
                  </a:lnTo>
                  <a:lnTo>
                    <a:pt x="347268" y="99060"/>
                  </a:lnTo>
                  <a:lnTo>
                    <a:pt x="342976" y="99060"/>
                  </a:lnTo>
                  <a:lnTo>
                    <a:pt x="347052" y="97790"/>
                  </a:lnTo>
                  <a:lnTo>
                    <a:pt x="347395" y="97790"/>
                  </a:lnTo>
                  <a:lnTo>
                    <a:pt x="347268" y="99060"/>
                  </a:lnTo>
                  <a:lnTo>
                    <a:pt x="348945" y="97790"/>
                  </a:lnTo>
                  <a:lnTo>
                    <a:pt x="350608" y="96520"/>
                  </a:lnTo>
                  <a:lnTo>
                    <a:pt x="350723" y="95250"/>
                  </a:lnTo>
                  <a:lnTo>
                    <a:pt x="350850" y="93980"/>
                  </a:lnTo>
                  <a:close/>
                </a:path>
                <a:path w="750570" h="579754">
                  <a:moveTo>
                    <a:pt x="350951" y="74371"/>
                  </a:moveTo>
                  <a:lnTo>
                    <a:pt x="350266" y="73634"/>
                  </a:lnTo>
                  <a:lnTo>
                    <a:pt x="349618" y="74866"/>
                  </a:lnTo>
                  <a:lnTo>
                    <a:pt x="350951" y="74371"/>
                  </a:lnTo>
                  <a:close/>
                </a:path>
                <a:path w="750570" h="579754">
                  <a:moveTo>
                    <a:pt x="352069" y="75603"/>
                  </a:moveTo>
                  <a:lnTo>
                    <a:pt x="351002" y="74345"/>
                  </a:lnTo>
                  <a:lnTo>
                    <a:pt x="352069" y="75603"/>
                  </a:lnTo>
                  <a:close/>
                </a:path>
                <a:path w="750570" h="579754">
                  <a:moveTo>
                    <a:pt x="356603" y="480974"/>
                  </a:moveTo>
                  <a:close/>
                </a:path>
                <a:path w="750570" h="579754">
                  <a:moveTo>
                    <a:pt x="356831" y="481152"/>
                  </a:moveTo>
                  <a:lnTo>
                    <a:pt x="356692" y="481037"/>
                  </a:lnTo>
                  <a:lnTo>
                    <a:pt x="356831" y="481152"/>
                  </a:lnTo>
                  <a:close/>
                </a:path>
                <a:path w="750570" h="579754">
                  <a:moveTo>
                    <a:pt x="358622" y="477291"/>
                  </a:moveTo>
                  <a:lnTo>
                    <a:pt x="353237" y="477837"/>
                  </a:lnTo>
                  <a:lnTo>
                    <a:pt x="356489" y="480860"/>
                  </a:lnTo>
                  <a:lnTo>
                    <a:pt x="356209" y="479691"/>
                  </a:lnTo>
                  <a:lnTo>
                    <a:pt x="358622" y="477291"/>
                  </a:lnTo>
                  <a:close/>
                </a:path>
                <a:path w="750570" h="579754">
                  <a:moveTo>
                    <a:pt x="363562" y="81280"/>
                  </a:moveTo>
                  <a:lnTo>
                    <a:pt x="362483" y="82321"/>
                  </a:lnTo>
                  <a:lnTo>
                    <a:pt x="362648" y="82550"/>
                  </a:lnTo>
                  <a:lnTo>
                    <a:pt x="363562" y="81280"/>
                  </a:lnTo>
                  <a:close/>
                </a:path>
                <a:path w="750570" h="579754">
                  <a:moveTo>
                    <a:pt x="375754" y="500951"/>
                  </a:moveTo>
                  <a:lnTo>
                    <a:pt x="375729" y="500507"/>
                  </a:lnTo>
                  <a:lnTo>
                    <a:pt x="375424" y="500888"/>
                  </a:lnTo>
                  <a:lnTo>
                    <a:pt x="375754" y="500951"/>
                  </a:lnTo>
                  <a:close/>
                </a:path>
                <a:path w="750570" h="579754">
                  <a:moveTo>
                    <a:pt x="376796" y="502539"/>
                  </a:moveTo>
                  <a:lnTo>
                    <a:pt x="376707" y="501142"/>
                  </a:lnTo>
                  <a:lnTo>
                    <a:pt x="375754" y="500951"/>
                  </a:lnTo>
                  <a:lnTo>
                    <a:pt x="375831" y="502158"/>
                  </a:lnTo>
                  <a:lnTo>
                    <a:pt x="376796" y="502539"/>
                  </a:lnTo>
                  <a:close/>
                </a:path>
                <a:path w="750570" h="579754">
                  <a:moveTo>
                    <a:pt x="381508" y="51790"/>
                  </a:moveTo>
                  <a:lnTo>
                    <a:pt x="381215" y="50800"/>
                  </a:lnTo>
                  <a:lnTo>
                    <a:pt x="379476" y="50800"/>
                  </a:lnTo>
                  <a:lnTo>
                    <a:pt x="378485" y="50800"/>
                  </a:lnTo>
                  <a:lnTo>
                    <a:pt x="379742" y="52070"/>
                  </a:lnTo>
                  <a:lnTo>
                    <a:pt x="379488" y="50838"/>
                  </a:lnTo>
                  <a:lnTo>
                    <a:pt x="381508" y="51790"/>
                  </a:lnTo>
                  <a:close/>
                </a:path>
                <a:path w="750570" h="579754">
                  <a:moveTo>
                    <a:pt x="382104" y="52070"/>
                  </a:moveTo>
                  <a:lnTo>
                    <a:pt x="381508" y="51790"/>
                  </a:lnTo>
                  <a:lnTo>
                    <a:pt x="381736" y="52552"/>
                  </a:lnTo>
                  <a:lnTo>
                    <a:pt x="382104" y="52070"/>
                  </a:lnTo>
                  <a:close/>
                </a:path>
                <a:path w="750570" h="579754">
                  <a:moveTo>
                    <a:pt x="382701" y="52070"/>
                  </a:moveTo>
                  <a:lnTo>
                    <a:pt x="382663" y="52311"/>
                  </a:lnTo>
                  <a:lnTo>
                    <a:pt x="382701" y="52070"/>
                  </a:lnTo>
                  <a:close/>
                </a:path>
                <a:path w="750570" h="579754">
                  <a:moveTo>
                    <a:pt x="382828" y="53340"/>
                  </a:moveTo>
                  <a:lnTo>
                    <a:pt x="382663" y="52311"/>
                  </a:lnTo>
                  <a:lnTo>
                    <a:pt x="382498" y="53340"/>
                  </a:lnTo>
                  <a:lnTo>
                    <a:pt x="382828" y="53340"/>
                  </a:lnTo>
                  <a:close/>
                </a:path>
                <a:path w="750570" h="579754">
                  <a:moveTo>
                    <a:pt x="387705" y="41910"/>
                  </a:moveTo>
                  <a:lnTo>
                    <a:pt x="387337" y="40716"/>
                  </a:lnTo>
                  <a:lnTo>
                    <a:pt x="387375" y="39370"/>
                  </a:lnTo>
                  <a:lnTo>
                    <a:pt x="386156" y="40525"/>
                  </a:lnTo>
                  <a:lnTo>
                    <a:pt x="386054" y="40716"/>
                  </a:lnTo>
                  <a:lnTo>
                    <a:pt x="386575" y="41910"/>
                  </a:lnTo>
                  <a:lnTo>
                    <a:pt x="387705" y="41910"/>
                  </a:lnTo>
                  <a:close/>
                </a:path>
                <a:path w="750570" h="579754">
                  <a:moveTo>
                    <a:pt x="396405" y="481596"/>
                  </a:moveTo>
                  <a:lnTo>
                    <a:pt x="396100" y="481711"/>
                  </a:lnTo>
                  <a:lnTo>
                    <a:pt x="395185" y="483196"/>
                  </a:lnTo>
                  <a:lnTo>
                    <a:pt x="395376" y="483108"/>
                  </a:lnTo>
                  <a:lnTo>
                    <a:pt x="396405" y="481596"/>
                  </a:lnTo>
                  <a:close/>
                </a:path>
                <a:path w="750570" h="579754">
                  <a:moveTo>
                    <a:pt x="397916" y="47980"/>
                  </a:moveTo>
                  <a:lnTo>
                    <a:pt x="397751" y="47853"/>
                  </a:lnTo>
                  <a:lnTo>
                    <a:pt x="397446" y="47777"/>
                  </a:lnTo>
                  <a:lnTo>
                    <a:pt x="397103" y="47713"/>
                  </a:lnTo>
                  <a:lnTo>
                    <a:pt x="397319" y="47853"/>
                  </a:lnTo>
                  <a:lnTo>
                    <a:pt x="397598" y="47967"/>
                  </a:lnTo>
                  <a:lnTo>
                    <a:pt x="397916" y="47980"/>
                  </a:lnTo>
                  <a:close/>
                </a:path>
                <a:path w="750570" h="579754">
                  <a:moveTo>
                    <a:pt x="400367" y="48260"/>
                  </a:moveTo>
                  <a:lnTo>
                    <a:pt x="398373" y="46990"/>
                  </a:lnTo>
                  <a:lnTo>
                    <a:pt x="396392" y="45720"/>
                  </a:lnTo>
                  <a:lnTo>
                    <a:pt x="392417" y="43180"/>
                  </a:lnTo>
                  <a:lnTo>
                    <a:pt x="389267" y="43180"/>
                  </a:lnTo>
                  <a:lnTo>
                    <a:pt x="386041" y="43180"/>
                  </a:lnTo>
                  <a:lnTo>
                    <a:pt x="382651" y="43180"/>
                  </a:lnTo>
                  <a:lnTo>
                    <a:pt x="383120" y="46990"/>
                  </a:lnTo>
                  <a:lnTo>
                    <a:pt x="379501" y="48260"/>
                  </a:lnTo>
                  <a:lnTo>
                    <a:pt x="381266" y="50800"/>
                  </a:lnTo>
                  <a:lnTo>
                    <a:pt x="386588" y="52070"/>
                  </a:lnTo>
                  <a:lnTo>
                    <a:pt x="385457" y="55880"/>
                  </a:lnTo>
                  <a:lnTo>
                    <a:pt x="384340" y="54610"/>
                  </a:lnTo>
                  <a:lnTo>
                    <a:pt x="382498" y="53340"/>
                  </a:lnTo>
                  <a:lnTo>
                    <a:pt x="381977" y="53340"/>
                  </a:lnTo>
                  <a:lnTo>
                    <a:pt x="381736" y="52552"/>
                  </a:lnTo>
                  <a:lnTo>
                    <a:pt x="381114" y="53340"/>
                  </a:lnTo>
                  <a:lnTo>
                    <a:pt x="379666" y="52070"/>
                  </a:lnTo>
                  <a:lnTo>
                    <a:pt x="379463" y="53340"/>
                  </a:lnTo>
                  <a:lnTo>
                    <a:pt x="378409" y="52070"/>
                  </a:lnTo>
                  <a:lnTo>
                    <a:pt x="378485" y="50800"/>
                  </a:lnTo>
                  <a:lnTo>
                    <a:pt x="378294" y="50800"/>
                  </a:lnTo>
                  <a:lnTo>
                    <a:pt x="376288" y="52070"/>
                  </a:lnTo>
                  <a:lnTo>
                    <a:pt x="374802" y="50800"/>
                  </a:lnTo>
                  <a:lnTo>
                    <a:pt x="375729" y="52070"/>
                  </a:lnTo>
                  <a:lnTo>
                    <a:pt x="376783" y="53340"/>
                  </a:lnTo>
                  <a:lnTo>
                    <a:pt x="376288" y="53340"/>
                  </a:lnTo>
                  <a:lnTo>
                    <a:pt x="374624" y="55880"/>
                  </a:lnTo>
                  <a:lnTo>
                    <a:pt x="373913" y="52070"/>
                  </a:lnTo>
                  <a:lnTo>
                    <a:pt x="372122" y="53340"/>
                  </a:lnTo>
                  <a:lnTo>
                    <a:pt x="372706" y="54610"/>
                  </a:lnTo>
                  <a:lnTo>
                    <a:pt x="370522" y="54610"/>
                  </a:lnTo>
                  <a:lnTo>
                    <a:pt x="372694" y="57150"/>
                  </a:lnTo>
                  <a:lnTo>
                    <a:pt x="372160" y="57150"/>
                  </a:lnTo>
                  <a:lnTo>
                    <a:pt x="371043" y="55880"/>
                  </a:lnTo>
                  <a:lnTo>
                    <a:pt x="370243" y="55880"/>
                  </a:lnTo>
                  <a:lnTo>
                    <a:pt x="370293" y="57150"/>
                  </a:lnTo>
                  <a:lnTo>
                    <a:pt x="366242" y="60960"/>
                  </a:lnTo>
                  <a:lnTo>
                    <a:pt x="369620" y="62230"/>
                  </a:lnTo>
                  <a:lnTo>
                    <a:pt x="369925" y="61214"/>
                  </a:lnTo>
                  <a:lnTo>
                    <a:pt x="370001" y="60960"/>
                  </a:lnTo>
                  <a:lnTo>
                    <a:pt x="369951" y="62230"/>
                  </a:lnTo>
                  <a:lnTo>
                    <a:pt x="369150" y="67310"/>
                  </a:lnTo>
                  <a:lnTo>
                    <a:pt x="362470" y="67310"/>
                  </a:lnTo>
                  <a:lnTo>
                    <a:pt x="360426" y="71120"/>
                  </a:lnTo>
                  <a:lnTo>
                    <a:pt x="359689" y="69850"/>
                  </a:lnTo>
                  <a:lnTo>
                    <a:pt x="358762" y="72390"/>
                  </a:lnTo>
                  <a:lnTo>
                    <a:pt x="356235" y="74930"/>
                  </a:lnTo>
                  <a:lnTo>
                    <a:pt x="356565" y="77470"/>
                  </a:lnTo>
                  <a:lnTo>
                    <a:pt x="353987" y="77470"/>
                  </a:lnTo>
                  <a:lnTo>
                    <a:pt x="353326" y="76200"/>
                  </a:lnTo>
                  <a:lnTo>
                    <a:pt x="352539" y="78740"/>
                  </a:lnTo>
                  <a:lnTo>
                    <a:pt x="353237" y="78740"/>
                  </a:lnTo>
                  <a:lnTo>
                    <a:pt x="350075" y="80010"/>
                  </a:lnTo>
                  <a:lnTo>
                    <a:pt x="350113" y="77952"/>
                  </a:lnTo>
                  <a:lnTo>
                    <a:pt x="350494" y="77470"/>
                  </a:lnTo>
                  <a:lnTo>
                    <a:pt x="350113" y="77673"/>
                  </a:lnTo>
                  <a:lnTo>
                    <a:pt x="350126" y="77470"/>
                  </a:lnTo>
                  <a:lnTo>
                    <a:pt x="349923" y="77787"/>
                  </a:lnTo>
                  <a:lnTo>
                    <a:pt x="348119" y="78740"/>
                  </a:lnTo>
                  <a:lnTo>
                    <a:pt x="346532" y="78740"/>
                  </a:lnTo>
                  <a:lnTo>
                    <a:pt x="346710" y="82550"/>
                  </a:lnTo>
                  <a:lnTo>
                    <a:pt x="345427" y="80010"/>
                  </a:lnTo>
                  <a:lnTo>
                    <a:pt x="342988" y="81280"/>
                  </a:lnTo>
                  <a:lnTo>
                    <a:pt x="342734" y="82550"/>
                  </a:lnTo>
                  <a:lnTo>
                    <a:pt x="345325" y="82550"/>
                  </a:lnTo>
                  <a:lnTo>
                    <a:pt x="344678" y="83820"/>
                  </a:lnTo>
                  <a:lnTo>
                    <a:pt x="342709" y="85090"/>
                  </a:lnTo>
                  <a:lnTo>
                    <a:pt x="340639" y="82550"/>
                  </a:lnTo>
                  <a:lnTo>
                    <a:pt x="333997" y="83820"/>
                  </a:lnTo>
                  <a:lnTo>
                    <a:pt x="339115" y="93383"/>
                  </a:lnTo>
                  <a:lnTo>
                    <a:pt x="350901" y="93383"/>
                  </a:lnTo>
                  <a:lnTo>
                    <a:pt x="350964" y="92710"/>
                  </a:lnTo>
                  <a:lnTo>
                    <a:pt x="354241" y="91440"/>
                  </a:lnTo>
                  <a:lnTo>
                    <a:pt x="357759" y="92710"/>
                  </a:lnTo>
                  <a:lnTo>
                    <a:pt x="353606" y="93802"/>
                  </a:lnTo>
                  <a:lnTo>
                    <a:pt x="353288" y="93281"/>
                  </a:lnTo>
                  <a:lnTo>
                    <a:pt x="353021" y="93954"/>
                  </a:lnTo>
                  <a:lnTo>
                    <a:pt x="352894" y="93980"/>
                  </a:lnTo>
                  <a:lnTo>
                    <a:pt x="352539" y="95224"/>
                  </a:lnTo>
                  <a:lnTo>
                    <a:pt x="354622" y="95427"/>
                  </a:lnTo>
                  <a:lnTo>
                    <a:pt x="353987" y="94424"/>
                  </a:lnTo>
                  <a:lnTo>
                    <a:pt x="356082" y="95250"/>
                  </a:lnTo>
                  <a:lnTo>
                    <a:pt x="358927" y="91440"/>
                  </a:lnTo>
                  <a:lnTo>
                    <a:pt x="359613" y="85090"/>
                  </a:lnTo>
                  <a:lnTo>
                    <a:pt x="362483" y="82321"/>
                  </a:lnTo>
                  <a:lnTo>
                    <a:pt x="360870" y="80010"/>
                  </a:lnTo>
                  <a:lnTo>
                    <a:pt x="359105" y="77470"/>
                  </a:lnTo>
                  <a:lnTo>
                    <a:pt x="367068" y="81280"/>
                  </a:lnTo>
                  <a:lnTo>
                    <a:pt x="366953" y="79032"/>
                  </a:lnTo>
                  <a:lnTo>
                    <a:pt x="368554" y="81280"/>
                  </a:lnTo>
                  <a:lnTo>
                    <a:pt x="368211" y="80010"/>
                  </a:lnTo>
                  <a:lnTo>
                    <a:pt x="371119" y="78740"/>
                  </a:lnTo>
                  <a:lnTo>
                    <a:pt x="371868" y="74930"/>
                  </a:lnTo>
                  <a:lnTo>
                    <a:pt x="373507" y="71120"/>
                  </a:lnTo>
                  <a:lnTo>
                    <a:pt x="374053" y="69850"/>
                  </a:lnTo>
                  <a:lnTo>
                    <a:pt x="374650" y="71120"/>
                  </a:lnTo>
                  <a:lnTo>
                    <a:pt x="376897" y="71120"/>
                  </a:lnTo>
                  <a:lnTo>
                    <a:pt x="377799" y="69850"/>
                  </a:lnTo>
                  <a:lnTo>
                    <a:pt x="378701" y="68580"/>
                  </a:lnTo>
                  <a:lnTo>
                    <a:pt x="380606" y="67310"/>
                  </a:lnTo>
                  <a:lnTo>
                    <a:pt x="380022" y="66040"/>
                  </a:lnTo>
                  <a:lnTo>
                    <a:pt x="381000" y="64770"/>
                  </a:lnTo>
                  <a:lnTo>
                    <a:pt x="379018" y="63500"/>
                  </a:lnTo>
                  <a:lnTo>
                    <a:pt x="384314" y="62230"/>
                  </a:lnTo>
                  <a:lnTo>
                    <a:pt x="385089" y="60960"/>
                  </a:lnTo>
                  <a:lnTo>
                    <a:pt x="386651" y="58420"/>
                  </a:lnTo>
                  <a:lnTo>
                    <a:pt x="387337" y="57150"/>
                  </a:lnTo>
                  <a:lnTo>
                    <a:pt x="388023" y="55880"/>
                  </a:lnTo>
                  <a:lnTo>
                    <a:pt x="388721" y="54610"/>
                  </a:lnTo>
                  <a:lnTo>
                    <a:pt x="392747" y="53467"/>
                  </a:lnTo>
                  <a:lnTo>
                    <a:pt x="392938" y="54610"/>
                  </a:lnTo>
                  <a:lnTo>
                    <a:pt x="393319" y="54610"/>
                  </a:lnTo>
                  <a:lnTo>
                    <a:pt x="394144" y="53340"/>
                  </a:lnTo>
                  <a:lnTo>
                    <a:pt x="395820" y="50800"/>
                  </a:lnTo>
                  <a:lnTo>
                    <a:pt x="393839" y="49530"/>
                  </a:lnTo>
                  <a:lnTo>
                    <a:pt x="392277" y="49530"/>
                  </a:lnTo>
                  <a:lnTo>
                    <a:pt x="391706" y="48260"/>
                  </a:lnTo>
                  <a:lnTo>
                    <a:pt x="391896" y="45720"/>
                  </a:lnTo>
                  <a:lnTo>
                    <a:pt x="392734" y="45720"/>
                  </a:lnTo>
                  <a:lnTo>
                    <a:pt x="392328" y="48260"/>
                  </a:lnTo>
                  <a:lnTo>
                    <a:pt x="396481" y="48260"/>
                  </a:lnTo>
                  <a:lnTo>
                    <a:pt x="396163" y="47167"/>
                  </a:lnTo>
                  <a:lnTo>
                    <a:pt x="400367" y="48260"/>
                  </a:lnTo>
                  <a:close/>
                </a:path>
                <a:path w="750570" h="579754">
                  <a:moveTo>
                    <a:pt x="401396" y="40640"/>
                  </a:moveTo>
                  <a:lnTo>
                    <a:pt x="401180" y="40525"/>
                  </a:lnTo>
                  <a:lnTo>
                    <a:pt x="401256" y="40716"/>
                  </a:lnTo>
                  <a:lnTo>
                    <a:pt x="401396" y="40640"/>
                  </a:lnTo>
                  <a:close/>
                </a:path>
                <a:path w="750570" h="579754">
                  <a:moveTo>
                    <a:pt x="401789" y="41910"/>
                  </a:moveTo>
                  <a:lnTo>
                    <a:pt x="401256" y="40716"/>
                  </a:lnTo>
                  <a:lnTo>
                    <a:pt x="398970" y="41910"/>
                  </a:lnTo>
                  <a:lnTo>
                    <a:pt x="400519" y="43180"/>
                  </a:lnTo>
                  <a:lnTo>
                    <a:pt x="401789" y="41910"/>
                  </a:lnTo>
                  <a:close/>
                </a:path>
                <a:path w="750570" h="579754">
                  <a:moveTo>
                    <a:pt x="401891" y="478663"/>
                  </a:moveTo>
                  <a:lnTo>
                    <a:pt x="400253" y="478536"/>
                  </a:lnTo>
                  <a:lnTo>
                    <a:pt x="396290" y="478663"/>
                  </a:lnTo>
                  <a:lnTo>
                    <a:pt x="395351" y="480568"/>
                  </a:lnTo>
                  <a:lnTo>
                    <a:pt x="396036" y="480187"/>
                  </a:lnTo>
                  <a:lnTo>
                    <a:pt x="396913" y="479298"/>
                  </a:lnTo>
                  <a:lnTo>
                    <a:pt x="397535" y="479933"/>
                  </a:lnTo>
                  <a:lnTo>
                    <a:pt x="396405" y="481596"/>
                  </a:lnTo>
                  <a:lnTo>
                    <a:pt x="399656" y="480314"/>
                  </a:lnTo>
                  <a:lnTo>
                    <a:pt x="401040" y="479298"/>
                  </a:lnTo>
                  <a:lnTo>
                    <a:pt x="401891" y="478663"/>
                  </a:lnTo>
                  <a:close/>
                </a:path>
                <a:path w="750570" h="579754">
                  <a:moveTo>
                    <a:pt x="404202" y="22580"/>
                  </a:moveTo>
                  <a:lnTo>
                    <a:pt x="402158" y="23012"/>
                  </a:lnTo>
                  <a:lnTo>
                    <a:pt x="401777" y="22479"/>
                  </a:lnTo>
                  <a:lnTo>
                    <a:pt x="401726" y="23990"/>
                  </a:lnTo>
                  <a:lnTo>
                    <a:pt x="401713" y="24371"/>
                  </a:lnTo>
                  <a:lnTo>
                    <a:pt x="403326" y="24180"/>
                  </a:lnTo>
                  <a:lnTo>
                    <a:pt x="404202" y="22580"/>
                  </a:lnTo>
                  <a:close/>
                </a:path>
                <a:path w="750570" h="579754">
                  <a:moveTo>
                    <a:pt x="412635" y="14439"/>
                  </a:moveTo>
                  <a:lnTo>
                    <a:pt x="407352" y="14846"/>
                  </a:lnTo>
                  <a:lnTo>
                    <a:pt x="411988" y="15354"/>
                  </a:lnTo>
                  <a:lnTo>
                    <a:pt x="412635" y="14439"/>
                  </a:lnTo>
                  <a:close/>
                </a:path>
                <a:path w="750570" h="579754">
                  <a:moveTo>
                    <a:pt x="413169" y="21590"/>
                  </a:moveTo>
                  <a:lnTo>
                    <a:pt x="412051" y="23253"/>
                  </a:lnTo>
                  <a:lnTo>
                    <a:pt x="412699" y="23888"/>
                  </a:lnTo>
                  <a:lnTo>
                    <a:pt x="413169" y="21590"/>
                  </a:lnTo>
                  <a:close/>
                </a:path>
                <a:path w="750570" h="579754">
                  <a:moveTo>
                    <a:pt x="414566" y="16675"/>
                  </a:moveTo>
                  <a:lnTo>
                    <a:pt x="414007" y="16471"/>
                  </a:lnTo>
                  <a:lnTo>
                    <a:pt x="411657" y="18326"/>
                  </a:lnTo>
                  <a:lnTo>
                    <a:pt x="414566" y="16675"/>
                  </a:lnTo>
                  <a:close/>
                </a:path>
                <a:path w="750570" h="579754">
                  <a:moveTo>
                    <a:pt x="414997" y="15671"/>
                  </a:moveTo>
                  <a:lnTo>
                    <a:pt x="411988" y="15354"/>
                  </a:lnTo>
                  <a:lnTo>
                    <a:pt x="411772" y="15659"/>
                  </a:lnTo>
                  <a:lnTo>
                    <a:pt x="414007" y="16471"/>
                  </a:lnTo>
                  <a:lnTo>
                    <a:pt x="414997" y="15671"/>
                  </a:lnTo>
                  <a:close/>
                </a:path>
                <a:path w="750570" h="579754">
                  <a:moveTo>
                    <a:pt x="420916" y="29210"/>
                  </a:moveTo>
                  <a:lnTo>
                    <a:pt x="420154" y="27940"/>
                  </a:lnTo>
                  <a:lnTo>
                    <a:pt x="419912" y="29210"/>
                  </a:lnTo>
                  <a:lnTo>
                    <a:pt x="420916" y="29210"/>
                  </a:lnTo>
                  <a:close/>
                </a:path>
                <a:path w="750570" h="579754">
                  <a:moveTo>
                    <a:pt x="422554" y="29210"/>
                  </a:moveTo>
                  <a:lnTo>
                    <a:pt x="420916" y="29210"/>
                  </a:lnTo>
                  <a:lnTo>
                    <a:pt x="421678" y="30480"/>
                  </a:lnTo>
                  <a:lnTo>
                    <a:pt x="422554" y="29210"/>
                  </a:lnTo>
                  <a:close/>
                </a:path>
                <a:path w="750570" h="579754">
                  <a:moveTo>
                    <a:pt x="425043" y="486029"/>
                  </a:moveTo>
                  <a:lnTo>
                    <a:pt x="424573" y="484898"/>
                  </a:lnTo>
                  <a:lnTo>
                    <a:pt x="423964" y="486283"/>
                  </a:lnTo>
                  <a:lnTo>
                    <a:pt x="425043" y="486029"/>
                  </a:lnTo>
                  <a:close/>
                </a:path>
                <a:path w="750570" h="579754">
                  <a:moveTo>
                    <a:pt x="425551" y="485013"/>
                  </a:moveTo>
                  <a:lnTo>
                    <a:pt x="425323" y="483616"/>
                  </a:lnTo>
                  <a:lnTo>
                    <a:pt x="425094" y="482219"/>
                  </a:lnTo>
                  <a:lnTo>
                    <a:pt x="423595" y="482473"/>
                  </a:lnTo>
                  <a:lnTo>
                    <a:pt x="424573" y="484898"/>
                  </a:lnTo>
                  <a:lnTo>
                    <a:pt x="425157" y="483616"/>
                  </a:lnTo>
                  <a:lnTo>
                    <a:pt x="425551" y="485013"/>
                  </a:lnTo>
                  <a:close/>
                </a:path>
                <a:path w="750570" h="579754">
                  <a:moveTo>
                    <a:pt x="430479" y="7620"/>
                  </a:moveTo>
                  <a:lnTo>
                    <a:pt x="430212" y="7378"/>
                  </a:lnTo>
                  <a:lnTo>
                    <a:pt x="430123" y="7620"/>
                  </a:lnTo>
                  <a:lnTo>
                    <a:pt x="430479" y="7620"/>
                  </a:lnTo>
                  <a:close/>
                </a:path>
                <a:path w="750570" h="579754">
                  <a:moveTo>
                    <a:pt x="430606" y="6350"/>
                  </a:moveTo>
                  <a:lnTo>
                    <a:pt x="427774" y="5080"/>
                  </a:lnTo>
                  <a:lnTo>
                    <a:pt x="430212" y="7378"/>
                  </a:lnTo>
                  <a:lnTo>
                    <a:pt x="430606" y="6350"/>
                  </a:lnTo>
                  <a:close/>
                </a:path>
                <a:path w="750570" h="579754">
                  <a:moveTo>
                    <a:pt x="435635" y="14744"/>
                  </a:moveTo>
                  <a:lnTo>
                    <a:pt x="435546" y="14516"/>
                  </a:lnTo>
                  <a:lnTo>
                    <a:pt x="435343" y="14249"/>
                  </a:lnTo>
                  <a:lnTo>
                    <a:pt x="435013" y="13868"/>
                  </a:lnTo>
                  <a:lnTo>
                    <a:pt x="435635" y="14744"/>
                  </a:lnTo>
                  <a:close/>
                </a:path>
                <a:path w="750570" h="579754">
                  <a:moveTo>
                    <a:pt x="435889" y="16167"/>
                  </a:moveTo>
                  <a:lnTo>
                    <a:pt x="431825" y="14820"/>
                  </a:lnTo>
                  <a:lnTo>
                    <a:pt x="432435" y="16725"/>
                  </a:lnTo>
                  <a:lnTo>
                    <a:pt x="433273" y="16281"/>
                  </a:lnTo>
                  <a:lnTo>
                    <a:pt x="435673" y="16814"/>
                  </a:lnTo>
                  <a:lnTo>
                    <a:pt x="435851" y="16281"/>
                  </a:lnTo>
                  <a:close/>
                </a:path>
                <a:path w="750570" h="579754">
                  <a:moveTo>
                    <a:pt x="436143" y="15443"/>
                  </a:moveTo>
                  <a:lnTo>
                    <a:pt x="435635" y="14744"/>
                  </a:lnTo>
                  <a:lnTo>
                    <a:pt x="436041" y="15709"/>
                  </a:lnTo>
                  <a:lnTo>
                    <a:pt x="436143" y="15443"/>
                  </a:lnTo>
                  <a:close/>
                </a:path>
                <a:path w="750570" h="579754">
                  <a:moveTo>
                    <a:pt x="436295" y="16294"/>
                  </a:moveTo>
                  <a:lnTo>
                    <a:pt x="436041" y="15709"/>
                  </a:lnTo>
                  <a:lnTo>
                    <a:pt x="435889" y="16167"/>
                  </a:lnTo>
                  <a:lnTo>
                    <a:pt x="436295" y="16294"/>
                  </a:lnTo>
                  <a:close/>
                </a:path>
                <a:path w="750570" h="579754">
                  <a:moveTo>
                    <a:pt x="437007" y="7620"/>
                  </a:moveTo>
                  <a:lnTo>
                    <a:pt x="434568" y="7620"/>
                  </a:lnTo>
                  <a:lnTo>
                    <a:pt x="435533" y="8521"/>
                  </a:lnTo>
                  <a:lnTo>
                    <a:pt x="437007" y="7620"/>
                  </a:lnTo>
                  <a:close/>
                </a:path>
                <a:path w="750570" h="579754">
                  <a:moveTo>
                    <a:pt x="437286" y="10160"/>
                  </a:moveTo>
                  <a:lnTo>
                    <a:pt x="435533" y="8521"/>
                  </a:lnTo>
                  <a:lnTo>
                    <a:pt x="434898" y="8890"/>
                  </a:lnTo>
                  <a:lnTo>
                    <a:pt x="432701" y="5080"/>
                  </a:lnTo>
                  <a:lnTo>
                    <a:pt x="433260" y="8890"/>
                  </a:lnTo>
                  <a:lnTo>
                    <a:pt x="432079" y="8890"/>
                  </a:lnTo>
                  <a:lnTo>
                    <a:pt x="430123" y="7620"/>
                  </a:lnTo>
                  <a:lnTo>
                    <a:pt x="427202" y="7620"/>
                  </a:lnTo>
                  <a:lnTo>
                    <a:pt x="427202" y="6350"/>
                  </a:lnTo>
                  <a:lnTo>
                    <a:pt x="426783" y="8890"/>
                  </a:lnTo>
                  <a:lnTo>
                    <a:pt x="426415" y="7620"/>
                  </a:lnTo>
                  <a:lnTo>
                    <a:pt x="424446" y="7620"/>
                  </a:lnTo>
                  <a:lnTo>
                    <a:pt x="425691" y="6350"/>
                  </a:lnTo>
                  <a:lnTo>
                    <a:pt x="421601" y="7620"/>
                  </a:lnTo>
                  <a:lnTo>
                    <a:pt x="424154" y="12700"/>
                  </a:lnTo>
                  <a:lnTo>
                    <a:pt x="420992" y="11442"/>
                  </a:lnTo>
                  <a:lnTo>
                    <a:pt x="418744" y="15240"/>
                  </a:lnTo>
                  <a:lnTo>
                    <a:pt x="422884" y="13970"/>
                  </a:lnTo>
                  <a:lnTo>
                    <a:pt x="423037" y="19050"/>
                  </a:lnTo>
                  <a:lnTo>
                    <a:pt x="415937" y="13970"/>
                  </a:lnTo>
                  <a:lnTo>
                    <a:pt x="417830" y="16510"/>
                  </a:lnTo>
                  <a:lnTo>
                    <a:pt x="416585" y="17780"/>
                  </a:lnTo>
                  <a:lnTo>
                    <a:pt x="415810" y="16510"/>
                  </a:lnTo>
                  <a:lnTo>
                    <a:pt x="416077" y="19050"/>
                  </a:lnTo>
                  <a:lnTo>
                    <a:pt x="416991" y="17780"/>
                  </a:lnTo>
                  <a:lnTo>
                    <a:pt x="417703" y="19050"/>
                  </a:lnTo>
                  <a:lnTo>
                    <a:pt x="416077" y="19050"/>
                  </a:lnTo>
                  <a:lnTo>
                    <a:pt x="414058" y="19050"/>
                  </a:lnTo>
                  <a:lnTo>
                    <a:pt x="414261" y="25400"/>
                  </a:lnTo>
                  <a:lnTo>
                    <a:pt x="412953" y="24130"/>
                  </a:lnTo>
                  <a:lnTo>
                    <a:pt x="412699" y="23888"/>
                  </a:lnTo>
                  <a:lnTo>
                    <a:pt x="412648" y="24130"/>
                  </a:lnTo>
                  <a:lnTo>
                    <a:pt x="411899" y="23482"/>
                  </a:lnTo>
                  <a:lnTo>
                    <a:pt x="412051" y="23253"/>
                  </a:lnTo>
                  <a:lnTo>
                    <a:pt x="410337" y="21590"/>
                  </a:lnTo>
                  <a:lnTo>
                    <a:pt x="410705" y="22415"/>
                  </a:lnTo>
                  <a:lnTo>
                    <a:pt x="408355" y="20320"/>
                  </a:lnTo>
                  <a:lnTo>
                    <a:pt x="411340" y="26670"/>
                  </a:lnTo>
                  <a:lnTo>
                    <a:pt x="408127" y="26670"/>
                  </a:lnTo>
                  <a:lnTo>
                    <a:pt x="406615" y="24130"/>
                  </a:lnTo>
                  <a:lnTo>
                    <a:pt x="409028" y="24130"/>
                  </a:lnTo>
                  <a:lnTo>
                    <a:pt x="405815" y="22860"/>
                  </a:lnTo>
                  <a:lnTo>
                    <a:pt x="408266" y="27940"/>
                  </a:lnTo>
                  <a:lnTo>
                    <a:pt x="402247" y="25400"/>
                  </a:lnTo>
                  <a:lnTo>
                    <a:pt x="401662" y="26670"/>
                  </a:lnTo>
                  <a:lnTo>
                    <a:pt x="404253" y="30480"/>
                  </a:lnTo>
                  <a:lnTo>
                    <a:pt x="400088" y="30480"/>
                  </a:lnTo>
                  <a:lnTo>
                    <a:pt x="398919" y="34290"/>
                  </a:lnTo>
                  <a:lnTo>
                    <a:pt x="398157" y="33020"/>
                  </a:lnTo>
                  <a:lnTo>
                    <a:pt x="393573" y="36830"/>
                  </a:lnTo>
                  <a:lnTo>
                    <a:pt x="390296" y="36830"/>
                  </a:lnTo>
                  <a:lnTo>
                    <a:pt x="392633" y="39370"/>
                  </a:lnTo>
                  <a:lnTo>
                    <a:pt x="390144" y="40640"/>
                  </a:lnTo>
                  <a:lnTo>
                    <a:pt x="389699" y="41910"/>
                  </a:lnTo>
                  <a:lnTo>
                    <a:pt x="396900" y="41910"/>
                  </a:lnTo>
                  <a:lnTo>
                    <a:pt x="397662" y="43180"/>
                  </a:lnTo>
                  <a:lnTo>
                    <a:pt x="398119" y="41910"/>
                  </a:lnTo>
                  <a:lnTo>
                    <a:pt x="397802" y="40716"/>
                  </a:lnTo>
                  <a:lnTo>
                    <a:pt x="397903" y="40525"/>
                  </a:lnTo>
                  <a:lnTo>
                    <a:pt x="399021" y="39370"/>
                  </a:lnTo>
                  <a:lnTo>
                    <a:pt x="401180" y="40525"/>
                  </a:lnTo>
                  <a:lnTo>
                    <a:pt x="400659" y="39370"/>
                  </a:lnTo>
                  <a:lnTo>
                    <a:pt x="399529" y="36830"/>
                  </a:lnTo>
                  <a:lnTo>
                    <a:pt x="402742" y="36830"/>
                  </a:lnTo>
                  <a:lnTo>
                    <a:pt x="402704" y="38100"/>
                  </a:lnTo>
                  <a:lnTo>
                    <a:pt x="401866" y="39370"/>
                  </a:lnTo>
                  <a:lnTo>
                    <a:pt x="401828" y="40640"/>
                  </a:lnTo>
                  <a:lnTo>
                    <a:pt x="405498" y="41910"/>
                  </a:lnTo>
                  <a:lnTo>
                    <a:pt x="405066" y="40640"/>
                  </a:lnTo>
                  <a:lnTo>
                    <a:pt x="406298" y="40640"/>
                  </a:lnTo>
                  <a:lnTo>
                    <a:pt x="409676" y="39370"/>
                  </a:lnTo>
                  <a:lnTo>
                    <a:pt x="408457" y="39370"/>
                  </a:lnTo>
                  <a:lnTo>
                    <a:pt x="408292" y="39014"/>
                  </a:lnTo>
                  <a:lnTo>
                    <a:pt x="408432" y="38976"/>
                  </a:lnTo>
                  <a:lnTo>
                    <a:pt x="408279" y="39001"/>
                  </a:lnTo>
                  <a:lnTo>
                    <a:pt x="406209" y="34290"/>
                  </a:lnTo>
                  <a:lnTo>
                    <a:pt x="405079" y="31750"/>
                  </a:lnTo>
                  <a:lnTo>
                    <a:pt x="410933" y="34239"/>
                  </a:lnTo>
                  <a:lnTo>
                    <a:pt x="410984" y="33959"/>
                  </a:lnTo>
                  <a:lnTo>
                    <a:pt x="411505" y="30480"/>
                  </a:lnTo>
                  <a:lnTo>
                    <a:pt x="413550" y="33020"/>
                  </a:lnTo>
                  <a:lnTo>
                    <a:pt x="413689" y="33020"/>
                  </a:lnTo>
                  <a:lnTo>
                    <a:pt x="414286" y="33820"/>
                  </a:lnTo>
                  <a:lnTo>
                    <a:pt x="414020" y="33350"/>
                  </a:lnTo>
                  <a:lnTo>
                    <a:pt x="413766" y="33058"/>
                  </a:lnTo>
                  <a:lnTo>
                    <a:pt x="416344" y="33020"/>
                  </a:lnTo>
                  <a:lnTo>
                    <a:pt x="416712" y="34290"/>
                  </a:lnTo>
                  <a:lnTo>
                    <a:pt x="416026" y="31750"/>
                  </a:lnTo>
                  <a:lnTo>
                    <a:pt x="419950" y="34290"/>
                  </a:lnTo>
                  <a:lnTo>
                    <a:pt x="419430" y="31750"/>
                  </a:lnTo>
                  <a:lnTo>
                    <a:pt x="419163" y="30480"/>
                  </a:lnTo>
                  <a:lnTo>
                    <a:pt x="418909" y="29210"/>
                  </a:lnTo>
                  <a:lnTo>
                    <a:pt x="419684" y="30480"/>
                  </a:lnTo>
                  <a:lnTo>
                    <a:pt x="419912" y="29210"/>
                  </a:lnTo>
                  <a:lnTo>
                    <a:pt x="419328" y="29210"/>
                  </a:lnTo>
                  <a:lnTo>
                    <a:pt x="419277" y="27940"/>
                  </a:lnTo>
                  <a:lnTo>
                    <a:pt x="419214" y="26670"/>
                  </a:lnTo>
                  <a:lnTo>
                    <a:pt x="419163" y="25400"/>
                  </a:lnTo>
                  <a:lnTo>
                    <a:pt x="419100" y="24130"/>
                  </a:lnTo>
                  <a:lnTo>
                    <a:pt x="427507" y="26670"/>
                  </a:lnTo>
                  <a:lnTo>
                    <a:pt x="427469" y="24130"/>
                  </a:lnTo>
                  <a:lnTo>
                    <a:pt x="427418" y="20320"/>
                  </a:lnTo>
                  <a:lnTo>
                    <a:pt x="428840" y="16510"/>
                  </a:lnTo>
                  <a:lnTo>
                    <a:pt x="427596" y="13970"/>
                  </a:lnTo>
                  <a:lnTo>
                    <a:pt x="426974" y="12700"/>
                  </a:lnTo>
                  <a:lnTo>
                    <a:pt x="428396" y="8890"/>
                  </a:lnTo>
                  <a:lnTo>
                    <a:pt x="430390" y="10160"/>
                  </a:lnTo>
                  <a:lnTo>
                    <a:pt x="430250" y="12700"/>
                  </a:lnTo>
                  <a:lnTo>
                    <a:pt x="432689" y="12700"/>
                  </a:lnTo>
                  <a:lnTo>
                    <a:pt x="433552" y="11430"/>
                  </a:lnTo>
                  <a:lnTo>
                    <a:pt x="434086" y="8890"/>
                  </a:lnTo>
                  <a:lnTo>
                    <a:pt x="434428" y="10160"/>
                  </a:lnTo>
                  <a:lnTo>
                    <a:pt x="436410" y="11430"/>
                  </a:lnTo>
                  <a:lnTo>
                    <a:pt x="437286" y="10160"/>
                  </a:lnTo>
                  <a:close/>
                </a:path>
                <a:path w="750570" h="579754">
                  <a:moveTo>
                    <a:pt x="438416" y="11391"/>
                  </a:moveTo>
                  <a:lnTo>
                    <a:pt x="438150" y="11036"/>
                  </a:lnTo>
                  <a:lnTo>
                    <a:pt x="437883" y="10731"/>
                  </a:lnTo>
                  <a:lnTo>
                    <a:pt x="437616" y="10629"/>
                  </a:lnTo>
                  <a:lnTo>
                    <a:pt x="438048" y="11239"/>
                  </a:lnTo>
                  <a:lnTo>
                    <a:pt x="438188" y="11607"/>
                  </a:lnTo>
                  <a:lnTo>
                    <a:pt x="438099" y="11899"/>
                  </a:lnTo>
                  <a:lnTo>
                    <a:pt x="438226" y="11734"/>
                  </a:lnTo>
                  <a:lnTo>
                    <a:pt x="438327" y="11569"/>
                  </a:lnTo>
                  <a:lnTo>
                    <a:pt x="438416" y="11391"/>
                  </a:lnTo>
                  <a:close/>
                </a:path>
                <a:path w="750570" h="579754">
                  <a:moveTo>
                    <a:pt x="442480" y="6070"/>
                  </a:moveTo>
                  <a:lnTo>
                    <a:pt x="440372" y="5080"/>
                  </a:lnTo>
                  <a:lnTo>
                    <a:pt x="439597" y="3810"/>
                  </a:lnTo>
                  <a:lnTo>
                    <a:pt x="440080" y="2540"/>
                  </a:lnTo>
                  <a:lnTo>
                    <a:pt x="435025" y="0"/>
                  </a:lnTo>
                  <a:lnTo>
                    <a:pt x="437007" y="7620"/>
                  </a:lnTo>
                  <a:lnTo>
                    <a:pt x="437553" y="7620"/>
                  </a:lnTo>
                  <a:lnTo>
                    <a:pt x="438492" y="10160"/>
                  </a:lnTo>
                  <a:lnTo>
                    <a:pt x="438772" y="11430"/>
                  </a:lnTo>
                  <a:lnTo>
                    <a:pt x="439381" y="8890"/>
                  </a:lnTo>
                  <a:lnTo>
                    <a:pt x="439305" y="6350"/>
                  </a:lnTo>
                  <a:lnTo>
                    <a:pt x="439978" y="5080"/>
                  </a:lnTo>
                  <a:lnTo>
                    <a:pt x="441540" y="6350"/>
                  </a:lnTo>
                  <a:lnTo>
                    <a:pt x="441045" y="7620"/>
                  </a:lnTo>
                  <a:lnTo>
                    <a:pt x="441388" y="8890"/>
                  </a:lnTo>
                  <a:lnTo>
                    <a:pt x="442290" y="6350"/>
                  </a:lnTo>
                  <a:lnTo>
                    <a:pt x="442480" y="6070"/>
                  </a:lnTo>
                  <a:close/>
                </a:path>
                <a:path w="750570" h="579754">
                  <a:moveTo>
                    <a:pt x="443103" y="6350"/>
                  </a:moveTo>
                  <a:lnTo>
                    <a:pt x="443001" y="5334"/>
                  </a:lnTo>
                  <a:lnTo>
                    <a:pt x="442480" y="6070"/>
                  </a:lnTo>
                  <a:lnTo>
                    <a:pt x="443103" y="6350"/>
                  </a:lnTo>
                  <a:close/>
                </a:path>
                <a:path w="750570" h="579754">
                  <a:moveTo>
                    <a:pt x="444055" y="3810"/>
                  </a:moveTo>
                  <a:lnTo>
                    <a:pt x="442582" y="1270"/>
                  </a:lnTo>
                  <a:lnTo>
                    <a:pt x="441401" y="1270"/>
                  </a:lnTo>
                  <a:lnTo>
                    <a:pt x="442887" y="3810"/>
                  </a:lnTo>
                  <a:lnTo>
                    <a:pt x="443001" y="5334"/>
                  </a:lnTo>
                  <a:lnTo>
                    <a:pt x="444055" y="3810"/>
                  </a:lnTo>
                  <a:close/>
                </a:path>
                <a:path w="750570" h="579754">
                  <a:moveTo>
                    <a:pt x="445389" y="4940"/>
                  </a:moveTo>
                  <a:lnTo>
                    <a:pt x="445211" y="5118"/>
                  </a:lnTo>
                  <a:lnTo>
                    <a:pt x="445084" y="5270"/>
                  </a:lnTo>
                  <a:lnTo>
                    <a:pt x="445262" y="5549"/>
                  </a:lnTo>
                  <a:lnTo>
                    <a:pt x="445389" y="4940"/>
                  </a:lnTo>
                  <a:close/>
                </a:path>
                <a:path w="750570" h="579754">
                  <a:moveTo>
                    <a:pt x="445541" y="5943"/>
                  </a:moveTo>
                  <a:lnTo>
                    <a:pt x="445401" y="5803"/>
                  </a:lnTo>
                  <a:lnTo>
                    <a:pt x="445312" y="5664"/>
                  </a:lnTo>
                  <a:lnTo>
                    <a:pt x="445122" y="6159"/>
                  </a:lnTo>
                  <a:lnTo>
                    <a:pt x="445541" y="5943"/>
                  </a:lnTo>
                  <a:close/>
                </a:path>
                <a:path w="750570" h="579754">
                  <a:moveTo>
                    <a:pt x="446062" y="4445"/>
                  </a:moveTo>
                  <a:lnTo>
                    <a:pt x="445668" y="3657"/>
                  </a:lnTo>
                  <a:lnTo>
                    <a:pt x="445389" y="4940"/>
                  </a:lnTo>
                  <a:lnTo>
                    <a:pt x="445668" y="4711"/>
                  </a:lnTo>
                  <a:lnTo>
                    <a:pt x="446062" y="4445"/>
                  </a:lnTo>
                  <a:close/>
                </a:path>
                <a:path w="750570" h="579754">
                  <a:moveTo>
                    <a:pt x="454215" y="506222"/>
                  </a:moveTo>
                  <a:lnTo>
                    <a:pt x="454126" y="505879"/>
                  </a:lnTo>
                  <a:lnTo>
                    <a:pt x="453199" y="506730"/>
                  </a:lnTo>
                  <a:lnTo>
                    <a:pt x="454215" y="506222"/>
                  </a:lnTo>
                  <a:close/>
                </a:path>
                <a:path w="750570" h="579754">
                  <a:moveTo>
                    <a:pt x="464400" y="484708"/>
                  </a:moveTo>
                  <a:lnTo>
                    <a:pt x="463473" y="484187"/>
                  </a:lnTo>
                  <a:lnTo>
                    <a:pt x="463550" y="484416"/>
                  </a:lnTo>
                  <a:lnTo>
                    <a:pt x="463664" y="484606"/>
                  </a:lnTo>
                  <a:lnTo>
                    <a:pt x="463778" y="484809"/>
                  </a:lnTo>
                  <a:lnTo>
                    <a:pt x="464400" y="484708"/>
                  </a:lnTo>
                  <a:close/>
                </a:path>
                <a:path w="750570" h="579754">
                  <a:moveTo>
                    <a:pt x="479564" y="509143"/>
                  </a:moveTo>
                  <a:lnTo>
                    <a:pt x="476592" y="508330"/>
                  </a:lnTo>
                  <a:lnTo>
                    <a:pt x="477405" y="508723"/>
                  </a:lnTo>
                  <a:lnTo>
                    <a:pt x="478485" y="509003"/>
                  </a:lnTo>
                  <a:lnTo>
                    <a:pt x="479564" y="509143"/>
                  </a:lnTo>
                  <a:close/>
                </a:path>
                <a:path w="750570" h="579754">
                  <a:moveTo>
                    <a:pt x="479907" y="509193"/>
                  </a:moveTo>
                  <a:lnTo>
                    <a:pt x="479564" y="509143"/>
                  </a:lnTo>
                  <a:lnTo>
                    <a:pt x="479894" y="509244"/>
                  </a:lnTo>
                  <a:close/>
                </a:path>
                <a:path w="750570" h="579754">
                  <a:moveTo>
                    <a:pt x="482473" y="485660"/>
                  </a:moveTo>
                  <a:lnTo>
                    <a:pt x="482422" y="485470"/>
                  </a:lnTo>
                  <a:lnTo>
                    <a:pt x="481711" y="485775"/>
                  </a:lnTo>
                  <a:lnTo>
                    <a:pt x="481749" y="485940"/>
                  </a:lnTo>
                  <a:lnTo>
                    <a:pt x="481876" y="486156"/>
                  </a:lnTo>
                  <a:lnTo>
                    <a:pt x="482155" y="485787"/>
                  </a:lnTo>
                  <a:lnTo>
                    <a:pt x="482473" y="485660"/>
                  </a:lnTo>
                  <a:close/>
                </a:path>
                <a:path w="750570" h="579754">
                  <a:moveTo>
                    <a:pt x="482993" y="486181"/>
                  </a:moveTo>
                  <a:lnTo>
                    <a:pt x="482485" y="485648"/>
                  </a:lnTo>
                  <a:lnTo>
                    <a:pt x="482498" y="485775"/>
                  </a:lnTo>
                  <a:lnTo>
                    <a:pt x="482600" y="485940"/>
                  </a:lnTo>
                  <a:lnTo>
                    <a:pt x="482993" y="486181"/>
                  </a:lnTo>
                  <a:close/>
                </a:path>
                <a:path w="750570" h="579754">
                  <a:moveTo>
                    <a:pt x="502602" y="485508"/>
                  </a:moveTo>
                  <a:lnTo>
                    <a:pt x="502539" y="485127"/>
                  </a:lnTo>
                  <a:lnTo>
                    <a:pt x="502259" y="484479"/>
                  </a:lnTo>
                  <a:lnTo>
                    <a:pt x="502285" y="485000"/>
                  </a:lnTo>
                  <a:lnTo>
                    <a:pt x="502424" y="485419"/>
                  </a:lnTo>
                  <a:lnTo>
                    <a:pt x="502589" y="485813"/>
                  </a:lnTo>
                  <a:lnTo>
                    <a:pt x="502602" y="485508"/>
                  </a:lnTo>
                  <a:close/>
                </a:path>
                <a:path w="750570" h="579754">
                  <a:moveTo>
                    <a:pt x="513295" y="510159"/>
                  </a:moveTo>
                  <a:lnTo>
                    <a:pt x="512610" y="510794"/>
                  </a:lnTo>
                  <a:lnTo>
                    <a:pt x="511568" y="511009"/>
                  </a:lnTo>
                  <a:lnTo>
                    <a:pt x="512902" y="512191"/>
                  </a:lnTo>
                  <a:lnTo>
                    <a:pt x="513295" y="510159"/>
                  </a:lnTo>
                  <a:close/>
                </a:path>
                <a:path w="750570" h="579754">
                  <a:moveTo>
                    <a:pt x="524535" y="494157"/>
                  </a:moveTo>
                  <a:close/>
                </a:path>
                <a:path w="750570" h="579754">
                  <a:moveTo>
                    <a:pt x="524802" y="493877"/>
                  </a:moveTo>
                  <a:lnTo>
                    <a:pt x="524751" y="493649"/>
                  </a:lnTo>
                  <a:lnTo>
                    <a:pt x="524522" y="494118"/>
                  </a:lnTo>
                  <a:lnTo>
                    <a:pt x="524802" y="493877"/>
                  </a:lnTo>
                  <a:close/>
                </a:path>
                <a:path w="750570" h="579754">
                  <a:moveTo>
                    <a:pt x="525589" y="489877"/>
                  </a:moveTo>
                  <a:lnTo>
                    <a:pt x="525183" y="489927"/>
                  </a:lnTo>
                  <a:lnTo>
                    <a:pt x="525170" y="490093"/>
                  </a:lnTo>
                  <a:lnTo>
                    <a:pt x="525589" y="489877"/>
                  </a:lnTo>
                  <a:close/>
                </a:path>
                <a:path w="750570" h="579754">
                  <a:moveTo>
                    <a:pt x="525678" y="485140"/>
                  </a:moveTo>
                  <a:lnTo>
                    <a:pt x="522071" y="486537"/>
                  </a:lnTo>
                  <a:lnTo>
                    <a:pt x="522579" y="488911"/>
                  </a:lnTo>
                  <a:lnTo>
                    <a:pt x="522719" y="488823"/>
                  </a:lnTo>
                  <a:lnTo>
                    <a:pt x="522643" y="489204"/>
                  </a:lnTo>
                  <a:lnTo>
                    <a:pt x="522579" y="488911"/>
                  </a:lnTo>
                  <a:lnTo>
                    <a:pt x="520217" y="490601"/>
                  </a:lnTo>
                  <a:lnTo>
                    <a:pt x="525183" y="489927"/>
                  </a:lnTo>
                  <a:lnTo>
                    <a:pt x="525259" y="489204"/>
                  </a:lnTo>
                  <a:lnTo>
                    <a:pt x="525310" y="488696"/>
                  </a:lnTo>
                  <a:lnTo>
                    <a:pt x="525678" y="485140"/>
                  </a:lnTo>
                  <a:close/>
                </a:path>
                <a:path w="750570" h="579754">
                  <a:moveTo>
                    <a:pt x="535000" y="513651"/>
                  </a:moveTo>
                  <a:lnTo>
                    <a:pt x="534860" y="513651"/>
                  </a:lnTo>
                  <a:lnTo>
                    <a:pt x="534720" y="513664"/>
                  </a:lnTo>
                  <a:lnTo>
                    <a:pt x="533552" y="514121"/>
                  </a:lnTo>
                  <a:lnTo>
                    <a:pt x="534225" y="514007"/>
                  </a:lnTo>
                  <a:lnTo>
                    <a:pt x="535000" y="513651"/>
                  </a:lnTo>
                  <a:close/>
                </a:path>
                <a:path w="750570" h="579754">
                  <a:moveTo>
                    <a:pt x="536028" y="495554"/>
                  </a:moveTo>
                  <a:lnTo>
                    <a:pt x="535165" y="495173"/>
                  </a:lnTo>
                  <a:lnTo>
                    <a:pt x="535089" y="496684"/>
                  </a:lnTo>
                  <a:lnTo>
                    <a:pt x="536003" y="495681"/>
                  </a:lnTo>
                  <a:lnTo>
                    <a:pt x="536028" y="495554"/>
                  </a:lnTo>
                  <a:close/>
                </a:path>
                <a:path w="750570" h="579754">
                  <a:moveTo>
                    <a:pt x="536892" y="495935"/>
                  </a:moveTo>
                  <a:lnTo>
                    <a:pt x="536359" y="495300"/>
                  </a:lnTo>
                  <a:lnTo>
                    <a:pt x="536092" y="495579"/>
                  </a:lnTo>
                  <a:lnTo>
                    <a:pt x="536892" y="495935"/>
                  </a:lnTo>
                  <a:close/>
                </a:path>
                <a:path w="750570" h="579754">
                  <a:moveTo>
                    <a:pt x="537425" y="512699"/>
                  </a:moveTo>
                  <a:lnTo>
                    <a:pt x="536359" y="513080"/>
                  </a:lnTo>
                  <a:lnTo>
                    <a:pt x="536257" y="512762"/>
                  </a:lnTo>
                  <a:lnTo>
                    <a:pt x="536181" y="513080"/>
                  </a:lnTo>
                  <a:lnTo>
                    <a:pt x="535571" y="513461"/>
                  </a:lnTo>
                  <a:lnTo>
                    <a:pt x="535000" y="513715"/>
                  </a:lnTo>
                  <a:lnTo>
                    <a:pt x="536003" y="513715"/>
                  </a:lnTo>
                  <a:lnTo>
                    <a:pt x="537159" y="514858"/>
                  </a:lnTo>
                  <a:lnTo>
                    <a:pt x="537375" y="513080"/>
                  </a:lnTo>
                  <a:lnTo>
                    <a:pt x="537425" y="512699"/>
                  </a:lnTo>
                  <a:close/>
                </a:path>
                <a:path w="750570" h="579754">
                  <a:moveTo>
                    <a:pt x="537641" y="494131"/>
                  </a:moveTo>
                  <a:lnTo>
                    <a:pt x="536816" y="493585"/>
                  </a:lnTo>
                  <a:lnTo>
                    <a:pt x="537121" y="493903"/>
                  </a:lnTo>
                  <a:lnTo>
                    <a:pt x="537400" y="494055"/>
                  </a:lnTo>
                  <a:lnTo>
                    <a:pt x="537641" y="494131"/>
                  </a:lnTo>
                  <a:close/>
                </a:path>
                <a:path w="750570" h="579754">
                  <a:moveTo>
                    <a:pt x="544436" y="489864"/>
                  </a:moveTo>
                  <a:lnTo>
                    <a:pt x="544195" y="489458"/>
                  </a:lnTo>
                  <a:lnTo>
                    <a:pt x="543458" y="489712"/>
                  </a:lnTo>
                  <a:lnTo>
                    <a:pt x="544436" y="489864"/>
                  </a:lnTo>
                  <a:close/>
                </a:path>
                <a:path w="750570" h="579754">
                  <a:moveTo>
                    <a:pt x="545084" y="489966"/>
                  </a:moveTo>
                  <a:lnTo>
                    <a:pt x="544436" y="489864"/>
                  </a:lnTo>
                  <a:lnTo>
                    <a:pt x="544830" y="490499"/>
                  </a:lnTo>
                  <a:lnTo>
                    <a:pt x="545084" y="489966"/>
                  </a:lnTo>
                  <a:close/>
                </a:path>
                <a:path w="750570" h="579754">
                  <a:moveTo>
                    <a:pt x="551700" y="490232"/>
                  </a:moveTo>
                  <a:lnTo>
                    <a:pt x="551370" y="490232"/>
                  </a:lnTo>
                  <a:lnTo>
                    <a:pt x="551002" y="490397"/>
                  </a:lnTo>
                  <a:lnTo>
                    <a:pt x="551700" y="490232"/>
                  </a:lnTo>
                  <a:close/>
                </a:path>
                <a:path w="750570" h="579754">
                  <a:moveTo>
                    <a:pt x="552881" y="491744"/>
                  </a:moveTo>
                  <a:lnTo>
                    <a:pt x="551053" y="491680"/>
                  </a:lnTo>
                  <a:lnTo>
                    <a:pt x="551332" y="491871"/>
                  </a:lnTo>
                  <a:lnTo>
                    <a:pt x="552145" y="491998"/>
                  </a:lnTo>
                  <a:lnTo>
                    <a:pt x="552881" y="491744"/>
                  </a:lnTo>
                  <a:close/>
                </a:path>
                <a:path w="750570" h="579754">
                  <a:moveTo>
                    <a:pt x="555117" y="514959"/>
                  </a:moveTo>
                  <a:lnTo>
                    <a:pt x="554304" y="514858"/>
                  </a:lnTo>
                  <a:lnTo>
                    <a:pt x="555117" y="514985"/>
                  </a:lnTo>
                  <a:close/>
                </a:path>
                <a:path w="750570" h="579754">
                  <a:moveTo>
                    <a:pt x="571766" y="498665"/>
                  </a:moveTo>
                  <a:lnTo>
                    <a:pt x="571576" y="498297"/>
                  </a:lnTo>
                  <a:lnTo>
                    <a:pt x="571347" y="498068"/>
                  </a:lnTo>
                  <a:lnTo>
                    <a:pt x="571144" y="498284"/>
                  </a:lnTo>
                  <a:lnTo>
                    <a:pt x="571373" y="498436"/>
                  </a:lnTo>
                  <a:lnTo>
                    <a:pt x="571563" y="498538"/>
                  </a:lnTo>
                  <a:lnTo>
                    <a:pt x="571766" y="498665"/>
                  </a:lnTo>
                  <a:close/>
                </a:path>
                <a:path w="750570" h="579754">
                  <a:moveTo>
                    <a:pt x="580059" y="499110"/>
                  </a:moveTo>
                  <a:lnTo>
                    <a:pt x="577837" y="499872"/>
                  </a:lnTo>
                  <a:lnTo>
                    <a:pt x="578485" y="500507"/>
                  </a:lnTo>
                  <a:lnTo>
                    <a:pt x="578764" y="500761"/>
                  </a:lnTo>
                  <a:lnTo>
                    <a:pt x="580059" y="499110"/>
                  </a:lnTo>
                  <a:close/>
                </a:path>
                <a:path w="750570" h="579754">
                  <a:moveTo>
                    <a:pt x="583120" y="517766"/>
                  </a:moveTo>
                  <a:lnTo>
                    <a:pt x="582460" y="517410"/>
                  </a:lnTo>
                  <a:lnTo>
                    <a:pt x="581698" y="516928"/>
                  </a:lnTo>
                  <a:lnTo>
                    <a:pt x="580885" y="517207"/>
                  </a:lnTo>
                  <a:lnTo>
                    <a:pt x="581621" y="517956"/>
                  </a:lnTo>
                  <a:lnTo>
                    <a:pt x="582358" y="518007"/>
                  </a:lnTo>
                  <a:lnTo>
                    <a:pt x="583120" y="517766"/>
                  </a:lnTo>
                  <a:close/>
                </a:path>
                <a:path w="750570" h="579754">
                  <a:moveTo>
                    <a:pt x="599084" y="506437"/>
                  </a:moveTo>
                  <a:lnTo>
                    <a:pt x="597103" y="504190"/>
                  </a:lnTo>
                  <a:lnTo>
                    <a:pt x="595033" y="506222"/>
                  </a:lnTo>
                  <a:lnTo>
                    <a:pt x="599084" y="506437"/>
                  </a:lnTo>
                  <a:close/>
                </a:path>
                <a:path w="750570" h="579754">
                  <a:moveTo>
                    <a:pt x="599732" y="506476"/>
                  </a:moveTo>
                  <a:lnTo>
                    <a:pt x="599084" y="506437"/>
                  </a:lnTo>
                  <a:lnTo>
                    <a:pt x="599440" y="506844"/>
                  </a:lnTo>
                  <a:lnTo>
                    <a:pt x="599732" y="506476"/>
                  </a:lnTo>
                  <a:close/>
                </a:path>
                <a:path w="750570" h="579754">
                  <a:moveTo>
                    <a:pt x="610844" y="527989"/>
                  </a:moveTo>
                  <a:lnTo>
                    <a:pt x="607504" y="524002"/>
                  </a:lnTo>
                  <a:lnTo>
                    <a:pt x="607847" y="527558"/>
                  </a:lnTo>
                  <a:lnTo>
                    <a:pt x="610844" y="527989"/>
                  </a:lnTo>
                  <a:close/>
                </a:path>
                <a:path w="750570" h="579754">
                  <a:moveTo>
                    <a:pt x="646455" y="524103"/>
                  </a:moveTo>
                  <a:lnTo>
                    <a:pt x="645071" y="522478"/>
                  </a:lnTo>
                  <a:lnTo>
                    <a:pt x="644613" y="523506"/>
                  </a:lnTo>
                  <a:lnTo>
                    <a:pt x="645706" y="523557"/>
                  </a:lnTo>
                  <a:lnTo>
                    <a:pt x="646455" y="524103"/>
                  </a:lnTo>
                  <a:close/>
                </a:path>
                <a:path w="750570" h="579754">
                  <a:moveTo>
                    <a:pt x="647001" y="524713"/>
                  </a:moveTo>
                  <a:lnTo>
                    <a:pt x="646887" y="524433"/>
                  </a:lnTo>
                  <a:lnTo>
                    <a:pt x="646696" y="524243"/>
                  </a:lnTo>
                  <a:lnTo>
                    <a:pt x="646455" y="524103"/>
                  </a:lnTo>
                  <a:lnTo>
                    <a:pt x="647001" y="524713"/>
                  </a:lnTo>
                  <a:close/>
                </a:path>
                <a:path w="750570" h="579754">
                  <a:moveTo>
                    <a:pt x="660450" y="524116"/>
                  </a:moveTo>
                  <a:lnTo>
                    <a:pt x="660323" y="524471"/>
                  </a:lnTo>
                  <a:lnTo>
                    <a:pt x="660285" y="524840"/>
                  </a:lnTo>
                  <a:lnTo>
                    <a:pt x="660298" y="525183"/>
                  </a:lnTo>
                  <a:lnTo>
                    <a:pt x="660400" y="524764"/>
                  </a:lnTo>
                  <a:lnTo>
                    <a:pt x="660450" y="524370"/>
                  </a:lnTo>
                  <a:lnTo>
                    <a:pt x="660450" y="524116"/>
                  </a:lnTo>
                  <a:close/>
                </a:path>
                <a:path w="750570" h="579754">
                  <a:moveTo>
                    <a:pt x="662305" y="532257"/>
                  </a:moveTo>
                  <a:lnTo>
                    <a:pt x="662139" y="532384"/>
                  </a:lnTo>
                  <a:lnTo>
                    <a:pt x="662025" y="532638"/>
                  </a:lnTo>
                  <a:lnTo>
                    <a:pt x="662254" y="532765"/>
                  </a:lnTo>
                  <a:lnTo>
                    <a:pt x="662305" y="532257"/>
                  </a:lnTo>
                  <a:close/>
                </a:path>
                <a:path w="750570" h="579754">
                  <a:moveTo>
                    <a:pt x="662952" y="533069"/>
                  </a:moveTo>
                  <a:lnTo>
                    <a:pt x="662279" y="533146"/>
                  </a:lnTo>
                  <a:lnTo>
                    <a:pt x="662178" y="533501"/>
                  </a:lnTo>
                  <a:lnTo>
                    <a:pt x="662952" y="533069"/>
                  </a:lnTo>
                  <a:close/>
                </a:path>
                <a:path w="750570" h="579754">
                  <a:moveTo>
                    <a:pt x="663422" y="533019"/>
                  </a:moveTo>
                  <a:lnTo>
                    <a:pt x="663041" y="533019"/>
                  </a:lnTo>
                  <a:lnTo>
                    <a:pt x="663422" y="533019"/>
                  </a:lnTo>
                  <a:close/>
                </a:path>
                <a:path w="750570" h="579754">
                  <a:moveTo>
                    <a:pt x="663740" y="531114"/>
                  </a:moveTo>
                  <a:lnTo>
                    <a:pt x="662635" y="529704"/>
                  </a:lnTo>
                  <a:lnTo>
                    <a:pt x="662305" y="532257"/>
                  </a:lnTo>
                  <a:lnTo>
                    <a:pt x="663740" y="531114"/>
                  </a:lnTo>
                  <a:close/>
                </a:path>
                <a:path w="750570" h="579754">
                  <a:moveTo>
                    <a:pt x="677100" y="530110"/>
                  </a:moveTo>
                  <a:lnTo>
                    <a:pt x="675652" y="531114"/>
                  </a:lnTo>
                  <a:lnTo>
                    <a:pt x="676186" y="531291"/>
                  </a:lnTo>
                  <a:lnTo>
                    <a:pt x="676478" y="530961"/>
                  </a:lnTo>
                  <a:lnTo>
                    <a:pt x="676783" y="530567"/>
                  </a:lnTo>
                  <a:lnTo>
                    <a:pt x="677100" y="530110"/>
                  </a:lnTo>
                  <a:close/>
                </a:path>
                <a:path w="750570" h="579754">
                  <a:moveTo>
                    <a:pt x="681977" y="533908"/>
                  </a:moveTo>
                  <a:lnTo>
                    <a:pt x="681672" y="534416"/>
                  </a:lnTo>
                  <a:lnTo>
                    <a:pt x="681977" y="533908"/>
                  </a:lnTo>
                  <a:close/>
                </a:path>
                <a:path w="750570" h="579754">
                  <a:moveTo>
                    <a:pt x="696087" y="554710"/>
                  </a:moveTo>
                  <a:lnTo>
                    <a:pt x="695413" y="555790"/>
                  </a:lnTo>
                  <a:lnTo>
                    <a:pt x="695731" y="555371"/>
                  </a:lnTo>
                  <a:lnTo>
                    <a:pt x="695909" y="555015"/>
                  </a:lnTo>
                  <a:lnTo>
                    <a:pt x="696087" y="554710"/>
                  </a:lnTo>
                  <a:close/>
                </a:path>
                <a:path w="750570" h="579754">
                  <a:moveTo>
                    <a:pt x="697204" y="539178"/>
                  </a:moveTo>
                  <a:lnTo>
                    <a:pt x="696772" y="538861"/>
                  </a:lnTo>
                  <a:lnTo>
                    <a:pt x="695490" y="541528"/>
                  </a:lnTo>
                  <a:lnTo>
                    <a:pt x="694817" y="542620"/>
                  </a:lnTo>
                  <a:lnTo>
                    <a:pt x="695553" y="541616"/>
                  </a:lnTo>
                  <a:lnTo>
                    <a:pt x="696125" y="541235"/>
                  </a:lnTo>
                  <a:lnTo>
                    <a:pt x="696633" y="541185"/>
                  </a:lnTo>
                  <a:lnTo>
                    <a:pt x="696849" y="540689"/>
                  </a:lnTo>
                  <a:lnTo>
                    <a:pt x="697039" y="540029"/>
                  </a:lnTo>
                  <a:lnTo>
                    <a:pt x="697204" y="539178"/>
                  </a:lnTo>
                  <a:close/>
                </a:path>
                <a:path w="750570" h="579754">
                  <a:moveTo>
                    <a:pt x="703897" y="559181"/>
                  </a:moveTo>
                  <a:lnTo>
                    <a:pt x="702932" y="559308"/>
                  </a:lnTo>
                  <a:lnTo>
                    <a:pt x="702754" y="559562"/>
                  </a:lnTo>
                  <a:lnTo>
                    <a:pt x="703351" y="560095"/>
                  </a:lnTo>
                  <a:lnTo>
                    <a:pt x="703897" y="559181"/>
                  </a:lnTo>
                  <a:close/>
                </a:path>
                <a:path w="750570" h="579754">
                  <a:moveTo>
                    <a:pt x="704875" y="561467"/>
                  </a:moveTo>
                  <a:lnTo>
                    <a:pt x="703351" y="560095"/>
                  </a:lnTo>
                  <a:lnTo>
                    <a:pt x="702525" y="561467"/>
                  </a:lnTo>
                  <a:lnTo>
                    <a:pt x="704875" y="561467"/>
                  </a:lnTo>
                  <a:close/>
                </a:path>
                <a:path w="750570" h="579754">
                  <a:moveTo>
                    <a:pt x="706348" y="547370"/>
                  </a:moveTo>
                  <a:lnTo>
                    <a:pt x="705231" y="548563"/>
                  </a:lnTo>
                  <a:lnTo>
                    <a:pt x="705104" y="549402"/>
                  </a:lnTo>
                  <a:lnTo>
                    <a:pt x="705688" y="549541"/>
                  </a:lnTo>
                  <a:lnTo>
                    <a:pt x="706348" y="547370"/>
                  </a:lnTo>
                  <a:close/>
                </a:path>
                <a:path w="750570" h="579754">
                  <a:moveTo>
                    <a:pt x="707796" y="550037"/>
                  </a:moveTo>
                  <a:lnTo>
                    <a:pt x="705688" y="549541"/>
                  </a:lnTo>
                  <a:lnTo>
                    <a:pt x="705421" y="550418"/>
                  </a:lnTo>
                  <a:lnTo>
                    <a:pt x="707796" y="550037"/>
                  </a:lnTo>
                  <a:close/>
                </a:path>
                <a:path w="750570" h="579754">
                  <a:moveTo>
                    <a:pt x="727367" y="570979"/>
                  </a:moveTo>
                  <a:lnTo>
                    <a:pt x="727075" y="570877"/>
                  </a:lnTo>
                  <a:lnTo>
                    <a:pt x="726782" y="570763"/>
                  </a:lnTo>
                  <a:lnTo>
                    <a:pt x="726528" y="570598"/>
                  </a:lnTo>
                  <a:lnTo>
                    <a:pt x="726859" y="570865"/>
                  </a:lnTo>
                  <a:lnTo>
                    <a:pt x="727125" y="570992"/>
                  </a:lnTo>
                  <a:lnTo>
                    <a:pt x="727367" y="570979"/>
                  </a:lnTo>
                  <a:close/>
                </a:path>
                <a:path w="750570" h="579754">
                  <a:moveTo>
                    <a:pt x="728878" y="558558"/>
                  </a:moveTo>
                  <a:lnTo>
                    <a:pt x="728599" y="558571"/>
                  </a:lnTo>
                  <a:lnTo>
                    <a:pt x="728345" y="558609"/>
                  </a:lnTo>
                  <a:lnTo>
                    <a:pt x="728878" y="558558"/>
                  </a:lnTo>
                  <a:close/>
                </a:path>
                <a:path w="750570" h="579754">
                  <a:moveTo>
                    <a:pt x="728980" y="571195"/>
                  </a:moveTo>
                  <a:lnTo>
                    <a:pt x="728637" y="571195"/>
                  </a:lnTo>
                  <a:lnTo>
                    <a:pt x="728319" y="571182"/>
                  </a:lnTo>
                  <a:lnTo>
                    <a:pt x="728014" y="571119"/>
                  </a:lnTo>
                  <a:lnTo>
                    <a:pt x="728256" y="570738"/>
                  </a:lnTo>
                  <a:lnTo>
                    <a:pt x="728446" y="570382"/>
                  </a:lnTo>
                  <a:lnTo>
                    <a:pt x="728433" y="570090"/>
                  </a:lnTo>
                  <a:lnTo>
                    <a:pt x="728002" y="570725"/>
                  </a:lnTo>
                  <a:lnTo>
                    <a:pt x="727697" y="570966"/>
                  </a:lnTo>
                  <a:lnTo>
                    <a:pt x="727367" y="570979"/>
                  </a:lnTo>
                  <a:lnTo>
                    <a:pt x="728002" y="571131"/>
                  </a:lnTo>
                  <a:lnTo>
                    <a:pt x="727710" y="571588"/>
                  </a:lnTo>
                  <a:lnTo>
                    <a:pt x="728129" y="571601"/>
                  </a:lnTo>
                  <a:lnTo>
                    <a:pt x="728548" y="571436"/>
                  </a:lnTo>
                  <a:lnTo>
                    <a:pt x="728980" y="571195"/>
                  </a:lnTo>
                  <a:close/>
                </a:path>
                <a:path w="750570" h="579754">
                  <a:moveTo>
                    <a:pt x="732231" y="568312"/>
                  </a:moveTo>
                  <a:lnTo>
                    <a:pt x="730986" y="566039"/>
                  </a:lnTo>
                  <a:lnTo>
                    <a:pt x="730618" y="567207"/>
                  </a:lnTo>
                  <a:lnTo>
                    <a:pt x="732205" y="568325"/>
                  </a:lnTo>
                  <a:close/>
                </a:path>
                <a:path w="750570" h="579754">
                  <a:moveTo>
                    <a:pt x="732815" y="563372"/>
                  </a:moveTo>
                  <a:lnTo>
                    <a:pt x="728624" y="565277"/>
                  </a:lnTo>
                  <a:lnTo>
                    <a:pt x="728738" y="563372"/>
                  </a:lnTo>
                  <a:lnTo>
                    <a:pt x="729056" y="562229"/>
                  </a:lnTo>
                  <a:lnTo>
                    <a:pt x="729234" y="561594"/>
                  </a:lnTo>
                  <a:lnTo>
                    <a:pt x="730783" y="561721"/>
                  </a:lnTo>
                  <a:lnTo>
                    <a:pt x="730745" y="561594"/>
                  </a:lnTo>
                  <a:lnTo>
                    <a:pt x="729881" y="558800"/>
                  </a:lnTo>
                  <a:lnTo>
                    <a:pt x="728497" y="562229"/>
                  </a:lnTo>
                  <a:lnTo>
                    <a:pt x="728167" y="560451"/>
                  </a:lnTo>
                  <a:lnTo>
                    <a:pt x="727976" y="559435"/>
                  </a:lnTo>
                  <a:lnTo>
                    <a:pt x="727938" y="558927"/>
                  </a:lnTo>
                  <a:lnTo>
                    <a:pt x="728116" y="558800"/>
                  </a:lnTo>
                  <a:lnTo>
                    <a:pt x="728345" y="558673"/>
                  </a:lnTo>
                  <a:lnTo>
                    <a:pt x="725995" y="558927"/>
                  </a:lnTo>
                  <a:lnTo>
                    <a:pt x="726744" y="558292"/>
                  </a:lnTo>
                  <a:lnTo>
                    <a:pt x="726833" y="557530"/>
                  </a:lnTo>
                  <a:lnTo>
                    <a:pt x="727011" y="556006"/>
                  </a:lnTo>
                  <a:lnTo>
                    <a:pt x="727849" y="557149"/>
                  </a:lnTo>
                  <a:lnTo>
                    <a:pt x="727202" y="556006"/>
                  </a:lnTo>
                  <a:lnTo>
                    <a:pt x="725690" y="553339"/>
                  </a:lnTo>
                  <a:lnTo>
                    <a:pt x="721258" y="557530"/>
                  </a:lnTo>
                  <a:lnTo>
                    <a:pt x="721436" y="553974"/>
                  </a:lnTo>
                  <a:lnTo>
                    <a:pt x="721829" y="553847"/>
                  </a:lnTo>
                  <a:lnTo>
                    <a:pt x="716737" y="552958"/>
                  </a:lnTo>
                  <a:lnTo>
                    <a:pt x="720039" y="556514"/>
                  </a:lnTo>
                  <a:lnTo>
                    <a:pt x="715149" y="558292"/>
                  </a:lnTo>
                  <a:lnTo>
                    <a:pt x="715352" y="556641"/>
                  </a:lnTo>
                  <a:lnTo>
                    <a:pt x="715378" y="556387"/>
                  </a:lnTo>
                  <a:lnTo>
                    <a:pt x="715708" y="553593"/>
                  </a:lnTo>
                  <a:lnTo>
                    <a:pt x="715797" y="552831"/>
                  </a:lnTo>
                  <a:lnTo>
                    <a:pt x="716127" y="550037"/>
                  </a:lnTo>
                  <a:lnTo>
                    <a:pt x="714362" y="552831"/>
                  </a:lnTo>
                  <a:lnTo>
                    <a:pt x="713498" y="552221"/>
                  </a:lnTo>
                  <a:lnTo>
                    <a:pt x="711669" y="553593"/>
                  </a:lnTo>
                  <a:lnTo>
                    <a:pt x="711276" y="552323"/>
                  </a:lnTo>
                  <a:lnTo>
                    <a:pt x="711187" y="552081"/>
                  </a:lnTo>
                  <a:lnTo>
                    <a:pt x="713460" y="552183"/>
                  </a:lnTo>
                  <a:lnTo>
                    <a:pt x="713105" y="551942"/>
                  </a:lnTo>
                  <a:lnTo>
                    <a:pt x="713790" y="550799"/>
                  </a:lnTo>
                  <a:lnTo>
                    <a:pt x="711187" y="552043"/>
                  </a:lnTo>
                  <a:lnTo>
                    <a:pt x="710552" y="550037"/>
                  </a:lnTo>
                  <a:lnTo>
                    <a:pt x="704850" y="552323"/>
                  </a:lnTo>
                  <a:lnTo>
                    <a:pt x="704964" y="551942"/>
                  </a:lnTo>
                  <a:lnTo>
                    <a:pt x="705383" y="550545"/>
                  </a:lnTo>
                  <a:lnTo>
                    <a:pt x="705421" y="550418"/>
                  </a:lnTo>
                  <a:lnTo>
                    <a:pt x="704684" y="550545"/>
                  </a:lnTo>
                  <a:lnTo>
                    <a:pt x="704748" y="550291"/>
                  </a:lnTo>
                  <a:lnTo>
                    <a:pt x="705002" y="549376"/>
                  </a:lnTo>
                  <a:lnTo>
                    <a:pt x="705231" y="548563"/>
                  </a:lnTo>
                  <a:lnTo>
                    <a:pt x="706145" y="545211"/>
                  </a:lnTo>
                  <a:lnTo>
                    <a:pt x="701509" y="550291"/>
                  </a:lnTo>
                  <a:lnTo>
                    <a:pt x="701332" y="549783"/>
                  </a:lnTo>
                  <a:lnTo>
                    <a:pt x="700582" y="547624"/>
                  </a:lnTo>
                  <a:lnTo>
                    <a:pt x="700493" y="547370"/>
                  </a:lnTo>
                  <a:lnTo>
                    <a:pt x="700506" y="546989"/>
                  </a:lnTo>
                  <a:lnTo>
                    <a:pt x="702144" y="544830"/>
                  </a:lnTo>
                  <a:lnTo>
                    <a:pt x="703554" y="546989"/>
                  </a:lnTo>
                  <a:lnTo>
                    <a:pt x="702792" y="544830"/>
                  </a:lnTo>
                  <a:lnTo>
                    <a:pt x="702437" y="543814"/>
                  </a:lnTo>
                  <a:lnTo>
                    <a:pt x="699325" y="547624"/>
                  </a:lnTo>
                  <a:lnTo>
                    <a:pt x="699198" y="546227"/>
                  </a:lnTo>
                  <a:lnTo>
                    <a:pt x="699071" y="544703"/>
                  </a:lnTo>
                  <a:lnTo>
                    <a:pt x="698754" y="541147"/>
                  </a:lnTo>
                  <a:lnTo>
                    <a:pt x="696633" y="541274"/>
                  </a:lnTo>
                  <a:lnTo>
                    <a:pt x="695096" y="544703"/>
                  </a:lnTo>
                  <a:lnTo>
                    <a:pt x="693432" y="542671"/>
                  </a:lnTo>
                  <a:lnTo>
                    <a:pt x="693127" y="542290"/>
                  </a:lnTo>
                  <a:lnTo>
                    <a:pt x="692188" y="541147"/>
                  </a:lnTo>
                  <a:lnTo>
                    <a:pt x="688759" y="541147"/>
                  </a:lnTo>
                  <a:lnTo>
                    <a:pt x="689419" y="540004"/>
                  </a:lnTo>
                  <a:lnTo>
                    <a:pt x="686358" y="538226"/>
                  </a:lnTo>
                  <a:lnTo>
                    <a:pt x="684606" y="537210"/>
                  </a:lnTo>
                  <a:lnTo>
                    <a:pt x="683945" y="536829"/>
                  </a:lnTo>
                  <a:lnTo>
                    <a:pt x="681685" y="534428"/>
                  </a:lnTo>
                  <a:lnTo>
                    <a:pt x="680072" y="537210"/>
                  </a:lnTo>
                  <a:lnTo>
                    <a:pt x="679729" y="536956"/>
                  </a:lnTo>
                  <a:lnTo>
                    <a:pt x="677684" y="535432"/>
                  </a:lnTo>
                  <a:lnTo>
                    <a:pt x="677506" y="535305"/>
                  </a:lnTo>
                  <a:lnTo>
                    <a:pt x="675093" y="535432"/>
                  </a:lnTo>
                  <a:lnTo>
                    <a:pt x="675982" y="533273"/>
                  </a:lnTo>
                  <a:lnTo>
                    <a:pt x="676529" y="532765"/>
                  </a:lnTo>
                  <a:lnTo>
                    <a:pt x="676668" y="532638"/>
                  </a:lnTo>
                  <a:lnTo>
                    <a:pt x="678192" y="532003"/>
                  </a:lnTo>
                  <a:lnTo>
                    <a:pt x="676186" y="531368"/>
                  </a:lnTo>
                  <a:lnTo>
                    <a:pt x="675284" y="532384"/>
                  </a:lnTo>
                  <a:lnTo>
                    <a:pt x="674433" y="532765"/>
                  </a:lnTo>
                  <a:lnTo>
                    <a:pt x="672985" y="532765"/>
                  </a:lnTo>
                  <a:lnTo>
                    <a:pt x="673735" y="531495"/>
                  </a:lnTo>
                  <a:lnTo>
                    <a:pt x="674484" y="530225"/>
                  </a:lnTo>
                  <a:lnTo>
                    <a:pt x="671753" y="529463"/>
                  </a:lnTo>
                  <a:lnTo>
                    <a:pt x="667981" y="531495"/>
                  </a:lnTo>
                  <a:lnTo>
                    <a:pt x="665200" y="528574"/>
                  </a:lnTo>
                  <a:lnTo>
                    <a:pt x="664133" y="530987"/>
                  </a:lnTo>
                  <a:lnTo>
                    <a:pt x="665403" y="536575"/>
                  </a:lnTo>
                  <a:lnTo>
                    <a:pt x="661238" y="536956"/>
                  </a:lnTo>
                  <a:lnTo>
                    <a:pt x="661657" y="535305"/>
                  </a:lnTo>
                  <a:lnTo>
                    <a:pt x="661835" y="534670"/>
                  </a:lnTo>
                  <a:lnTo>
                    <a:pt x="662127" y="533654"/>
                  </a:lnTo>
                  <a:lnTo>
                    <a:pt x="662178" y="533501"/>
                  </a:lnTo>
                  <a:lnTo>
                    <a:pt x="661911" y="533654"/>
                  </a:lnTo>
                  <a:lnTo>
                    <a:pt x="661504" y="532892"/>
                  </a:lnTo>
                  <a:lnTo>
                    <a:pt x="661898" y="532574"/>
                  </a:lnTo>
                  <a:lnTo>
                    <a:pt x="661327" y="532257"/>
                  </a:lnTo>
                  <a:lnTo>
                    <a:pt x="661098" y="532130"/>
                  </a:lnTo>
                  <a:lnTo>
                    <a:pt x="661276" y="531622"/>
                  </a:lnTo>
                  <a:lnTo>
                    <a:pt x="661758" y="530352"/>
                  </a:lnTo>
                  <a:lnTo>
                    <a:pt x="661809" y="530225"/>
                  </a:lnTo>
                  <a:lnTo>
                    <a:pt x="660666" y="530352"/>
                  </a:lnTo>
                  <a:lnTo>
                    <a:pt x="661111" y="529463"/>
                  </a:lnTo>
                  <a:lnTo>
                    <a:pt x="661377" y="528955"/>
                  </a:lnTo>
                  <a:lnTo>
                    <a:pt x="661758" y="528828"/>
                  </a:lnTo>
                  <a:lnTo>
                    <a:pt x="662178" y="530098"/>
                  </a:lnTo>
                  <a:lnTo>
                    <a:pt x="662533" y="529793"/>
                  </a:lnTo>
                  <a:lnTo>
                    <a:pt x="662546" y="529590"/>
                  </a:lnTo>
                  <a:lnTo>
                    <a:pt x="662774" y="529590"/>
                  </a:lnTo>
                  <a:lnTo>
                    <a:pt x="662927" y="529463"/>
                  </a:lnTo>
                  <a:lnTo>
                    <a:pt x="661860" y="528828"/>
                  </a:lnTo>
                  <a:lnTo>
                    <a:pt x="661644" y="528701"/>
                  </a:lnTo>
                  <a:lnTo>
                    <a:pt x="661085" y="527939"/>
                  </a:lnTo>
                  <a:lnTo>
                    <a:pt x="660438" y="527050"/>
                  </a:lnTo>
                  <a:lnTo>
                    <a:pt x="660311" y="525907"/>
                  </a:lnTo>
                  <a:lnTo>
                    <a:pt x="660298" y="525272"/>
                  </a:lnTo>
                  <a:lnTo>
                    <a:pt x="660031" y="526415"/>
                  </a:lnTo>
                  <a:lnTo>
                    <a:pt x="659396" y="527939"/>
                  </a:lnTo>
                  <a:lnTo>
                    <a:pt x="658279" y="527812"/>
                  </a:lnTo>
                  <a:lnTo>
                    <a:pt x="655574" y="527050"/>
                  </a:lnTo>
                  <a:lnTo>
                    <a:pt x="656094" y="526669"/>
                  </a:lnTo>
                  <a:lnTo>
                    <a:pt x="657479" y="525653"/>
                  </a:lnTo>
                  <a:lnTo>
                    <a:pt x="658177" y="525145"/>
                  </a:lnTo>
                  <a:lnTo>
                    <a:pt x="657872" y="524764"/>
                  </a:lnTo>
                  <a:lnTo>
                    <a:pt x="656958" y="523621"/>
                  </a:lnTo>
                  <a:lnTo>
                    <a:pt x="655853" y="524764"/>
                  </a:lnTo>
                  <a:lnTo>
                    <a:pt x="654634" y="522732"/>
                  </a:lnTo>
                  <a:lnTo>
                    <a:pt x="653605" y="525653"/>
                  </a:lnTo>
                  <a:lnTo>
                    <a:pt x="652830" y="525399"/>
                  </a:lnTo>
                  <a:lnTo>
                    <a:pt x="653059" y="524383"/>
                  </a:lnTo>
                  <a:lnTo>
                    <a:pt x="653135" y="523875"/>
                  </a:lnTo>
                  <a:lnTo>
                    <a:pt x="653110" y="523113"/>
                  </a:lnTo>
                  <a:lnTo>
                    <a:pt x="651306" y="523875"/>
                  </a:lnTo>
                  <a:lnTo>
                    <a:pt x="646544" y="521208"/>
                  </a:lnTo>
                  <a:lnTo>
                    <a:pt x="647090" y="524891"/>
                  </a:lnTo>
                  <a:lnTo>
                    <a:pt x="647369" y="525145"/>
                  </a:lnTo>
                  <a:lnTo>
                    <a:pt x="647128" y="525272"/>
                  </a:lnTo>
                  <a:lnTo>
                    <a:pt x="641692" y="526669"/>
                  </a:lnTo>
                  <a:lnTo>
                    <a:pt x="639470" y="522478"/>
                  </a:lnTo>
                  <a:lnTo>
                    <a:pt x="639064" y="521716"/>
                  </a:lnTo>
                  <a:lnTo>
                    <a:pt x="638390" y="520446"/>
                  </a:lnTo>
                  <a:lnTo>
                    <a:pt x="638327" y="520319"/>
                  </a:lnTo>
                  <a:lnTo>
                    <a:pt x="633349" y="520446"/>
                  </a:lnTo>
                  <a:lnTo>
                    <a:pt x="633463" y="520065"/>
                  </a:lnTo>
                  <a:lnTo>
                    <a:pt x="633539" y="519811"/>
                  </a:lnTo>
                  <a:lnTo>
                    <a:pt x="633653" y="519430"/>
                  </a:lnTo>
                  <a:lnTo>
                    <a:pt x="630605" y="519811"/>
                  </a:lnTo>
                  <a:lnTo>
                    <a:pt x="627418" y="518414"/>
                  </a:lnTo>
                  <a:lnTo>
                    <a:pt x="624878" y="520065"/>
                  </a:lnTo>
                  <a:lnTo>
                    <a:pt x="624078" y="519811"/>
                  </a:lnTo>
                  <a:lnTo>
                    <a:pt x="623544" y="517779"/>
                  </a:lnTo>
                  <a:lnTo>
                    <a:pt x="623595" y="517525"/>
                  </a:lnTo>
                  <a:lnTo>
                    <a:pt x="624179" y="516636"/>
                  </a:lnTo>
                  <a:lnTo>
                    <a:pt x="621906" y="516763"/>
                  </a:lnTo>
                  <a:lnTo>
                    <a:pt x="621360" y="517779"/>
                  </a:lnTo>
                  <a:lnTo>
                    <a:pt x="620826" y="517271"/>
                  </a:lnTo>
                  <a:lnTo>
                    <a:pt x="618820" y="515366"/>
                  </a:lnTo>
                  <a:lnTo>
                    <a:pt x="619963" y="514858"/>
                  </a:lnTo>
                  <a:lnTo>
                    <a:pt x="620763" y="514502"/>
                  </a:lnTo>
                  <a:lnTo>
                    <a:pt x="621322" y="514731"/>
                  </a:lnTo>
                  <a:lnTo>
                    <a:pt x="620903" y="514438"/>
                  </a:lnTo>
                  <a:lnTo>
                    <a:pt x="621398" y="514223"/>
                  </a:lnTo>
                  <a:lnTo>
                    <a:pt x="620153" y="513943"/>
                  </a:lnTo>
                  <a:lnTo>
                    <a:pt x="619620" y="513588"/>
                  </a:lnTo>
                  <a:lnTo>
                    <a:pt x="619048" y="513207"/>
                  </a:lnTo>
                  <a:lnTo>
                    <a:pt x="618858" y="513080"/>
                  </a:lnTo>
                  <a:lnTo>
                    <a:pt x="618680" y="511302"/>
                  </a:lnTo>
                  <a:lnTo>
                    <a:pt x="615035" y="513207"/>
                  </a:lnTo>
                  <a:lnTo>
                    <a:pt x="615784" y="512191"/>
                  </a:lnTo>
                  <a:lnTo>
                    <a:pt x="616724" y="510921"/>
                  </a:lnTo>
                  <a:lnTo>
                    <a:pt x="613879" y="509397"/>
                  </a:lnTo>
                  <a:lnTo>
                    <a:pt x="612381" y="509778"/>
                  </a:lnTo>
                  <a:lnTo>
                    <a:pt x="613791" y="512191"/>
                  </a:lnTo>
                  <a:lnTo>
                    <a:pt x="612241" y="512191"/>
                  </a:lnTo>
                  <a:lnTo>
                    <a:pt x="611695" y="511937"/>
                  </a:lnTo>
                  <a:lnTo>
                    <a:pt x="610349" y="511302"/>
                  </a:lnTo>
                  <a:lnTo>
                    <a:pt x="609815" y="511048"/>
                  </a:lnTo>
                  <a:lnTo>
                    <a:pt x="610577" y="509524"/>
                  </a:lnTo>
                  <a:lnTo>
                    <a:pt x="610831" y="509016"/>
                  </a:lnTo>
                  <a:lnTo>
                    <a:pt x="611365" y="507949"/>
                  </a:lnTo>
                  <a:lnTo>
                    <a:pt x="610146" y="507238"/>
                  </a:lnTo>
                  <a:lnTo>
                    <a:pt x="607618" y="505968"/>
                  </a:lnTo>
                  <a:lnTo>
                    <a:pt x="603516" y="506730"/>
                  </a:lnTo>
                  <a:lnTo>
                    <a:pt x="599782" y="507238"/>
                  </a:lnTo>
                  <a:lnTo>
                    <a:pt x="599440" y="506844"/>
                  </a:lnTo>
                  <a:lnTo>
                    <a:pt x="597725" y="509016"/>
                  </a:lnTo>
                  <a:lnTo>
                    <a:pt x="595274" y="507873"/>
                  </a:lnTo>
                  <a:lnTo>
                    <a:pt x="594880" y="506476"/>
                  </a:lnTo>
                  <a:lnTo>
                    <a:pt x="593763" y="502412"/>
                  </a:lnTo>
                  <a:lnTo>
                    <a:pt x="592950" y="502285"/>
                  </a:lnTo>
                  <a:lnTo>
                    <a:pt x="589851" y="499618"/>
                  </a:lnTo>
                  <a:lnTo>
                    <a:pt x="588479" y="506476"/>
                  </a:lnTo>
                  <a:lnTo>
                    <a:pt x="585089" y="504444"/>
                  </a:lnTo>
                  <a:lnTo>
                    <a:pt x="585216" y="506412"/>
                  </a:lnTo>
                  <a:lnTo>
                    <a:pt x="584974" y="509016"/>
                  </a:lnTo>
                  <a:lnTo>
                    <a:pt x="581964" y="509524"/>
                  </a:lnTo>
                  <a:lnTo>
                    <a:pt x="579513" y="508508"/>
                  </a:lnTo>
                  <a:lnTo>
                    <a:pt x="579551" y="508127"/>
                  </a:lnTo>
                  <a:lnTo>
                    <a:pt x="579780" y="505714"/>
                  </a:lnTo>
                  <a:lnTo>
                    <a:pt x="579958" y="503809"/>
                  </a:lnTo>
                  <a:lnTo>
                    <a:pt x="581444" y="503301"/>
                  </a:lnTo>
                  <a:lnTo>
                    <a:pt x="581812" y="503174"/>
                  </a:lnTo>
                  <a:lnTo>
                    <a:pt x="582460" y="503174"/>
                  </a:lnTo>
                  <a:lnTo>
                    <a:pt x="582523" y="503999"/>
                  </a:lnTo>
                  <a:lnTo>
                    <a:pt x="582028" y="504101"/>
                  </a:lnTo>
                  <a:lnTo>
                    <a:pt x="581596" y="504215"/>
                  </a:lnTo>
                  <a:lnTo>
                    <a:pt x="581634" y="504545"/>
                  </a:lnTo>
                  <a:lnTo>
                    <a:pt x="582168" y="504571"/>
                  </a:lnTo>
                  <a:lnTo>
                    <a:pt x="582447" y="504278"/>
                  </a:lnTo>
                  <a:lnTo>
                    <a:pt x="582523" y="504012"/>
                  </a:lnTo>
                  <a:lnTo>
                    <a:pt x="583476" y="503809"/>
                  </a:lnTo>
                  <a:lnTo>
                    <a:pt x="584682" y="503555"/>
                  </a:lnTo>
                  <a:lnTo>
                    <a:pt x="583958" y="502031"/>
                  </a:lnTo>
                  <a:lnTo>
                    <a:pt x="583361" y="503174"/>
                  </a:lnTo>
                  <a:lnTo>
                    <a:pt x="583107" y="502793"/>
                  </a:lnTo>
                  <a:lnTo>
                    <a:pt x="582523" y="501904"/>
                  </a:lnTo>
                  <a:lnTo>
                    <a:pt x="582358" y="501650"/>
                  </a:lnTo>
                  <a:lnTo>
                    <a:pt x="578954" y="500926"/>
                  </a:lnTo>
                  <a:lnTo>
                    <a:pt x="578827" y="500811"/>
                  </a:lnTo>
                  <a:lnTo>
                    <a:pt x="578243" y="500303"/>
                  </a:lnTo>
                  <a:lnTo>
                    <a:pt x="578548" y="500634"/>
                  </a:lnTo>
                  <a:lnTo>
                    <a:pt x="578180" y="500253"/>
                  </a:lnTo>
                  <a:lnTo>
                    <a:pt x="577164" y="499364"/>
                  </a:lnTo>
                  <a:lnTo>
                    <a:pt x="574916" y="500634"/>
                  </a:lnTo>
                  <a:lnTo>
                    <a:pt x="571766" y="498729"/>
                  </a:lnTo>
                  <a:lnTo>
                    <a:pt x="572160" y="499491"/>
                  </a:lnTo>
                  <a:lnTo>
                    <a:pt x="572350" y="501015"/>
                  </a:lnTo>
                  <a:lnTo>
                    <a:pt x="571804" y="500875"/>
                  </a:lnTo>
                  <a:lnTo>
                    <a:pt x="567131" y="498348"/>
                  </a:lnTo>
                  <a:lnTo>
                    <a:pt x="569137" y="502793"/>
                  </a:lnTo>
                  <a:lnTo>
                    <a:pt x="567397" y="502666"/>
                  </a:lnTo>
                  <a:lnTo>
                    <a:pt x="565645" y="502539"/>
                  </a:lnTo>
                  <a:lnTo>
                    <a:pt x="564108" y="500253"/>
                  </a:lnTo>
                  <a:lnTo>
                    <a:pt x="565873" y="499110"/>
                  </a:lnTo>
                  <a:lnTo>
                    <a:pt x="567258" y="498221"/>
                  </a:lnTo>
                  <a:lnTo>
                    <a:pt x="563524" y="499110"/>
                  </a:lnTo>
                  <a:lnTo>
                    <a:pt x="562749" y="498348"/>
                  </a:lnTo>
                  <a:lnTo>
                    <a:pt x="562089" y="497713"/>
                  </a:lnTo>
                  <a:lnTo>
                    <a:pt x="561708" y="497332"/>
                  </a:lnTo>
                  <a:lnTo>
                    <a:pt x="562673" y="496570"/>
                  </a:lnTo>
                  <a:lnTo>
                    <a:pt x="564769" y="494919"/>
                  </a:lnTo>
                  <a:lnTo>
                    <a:pt x="561187" y="496570"/>
                  </a:lnTo>
                  <a:lnTo>
                    <a:pt x="559803" y="493395"/>
                  </a:lnTo>
                  <a:lnTo>
                    <a:pt x="559257" y="492125"/>
                  </a:lnTo>
                  <a:lnTo>
                    <a:pt x="557530" y="491363"/>
                  </a:lnTo>
                  <a:lnTo>
                    <a:pt x="558266" y="491109"/>
                  </a:lnTo>
                  <a:lnTo>
                    <a:pt x="556641" y="490728"/>
                  </a:lnTo>
                  <a:lnTo>
                    <a:pt x="557110" y="493395"/>
                  </a:lnTo>
                  <a:lnTo>
                    <a:pt x="556221" y="492760"/>
                  </a:lnTo>
                  <a:lnTo>
                    <a:pt x="555383" y="492633"/>
                  </a:lnTo>
                  <a:lnTo>
                    <a:pt x="555612" y="491617"/>
                  </a:lnTo>
                  <a:lnTo>
                    <a:pt x="554482" y="492823"/>
                  </a:lnTo>
                  <a:lnTo>
                    <a:pt x="554355" y="493141"/>
                  </a:lnTo>
                  <a:lnTo>
                    <a:pt x="555586" y="495808"/>
                  </a:lnTo>
                  <a:lnTo>
                    <a:pt x="553186" y="497713"/>
                  </a:lnTo>
                  <a:lnTo>
                    <a:pt x="552361" y="496506"/>
                  </a:lnTo>
                  <a:lnTo>
                    <a:pt x="553034" y="496824"/>
                  </a:lnTo>
                  <a:lnTo>
                    <a:pt x="552577" y="496189"/>
                  </a:lnTo>
                  <a:lnTo>
                    <a:pt x="551942" y="495300"/>
                  </a:lnTo>
                  <a:lnTo>
                    <a:pt x="551942" y="496316"/>
                  </a:lnTo>
                  <a:lnTo>
                    <a:pt x="549021" y="498348"/>
                  </a:lnTo>
                  <a:lnTo>
                    <a:pt x="549033" y="498094"/>
                  </a:lnTo>
                  <a:lnTo>
                    <a:pt x="549097" y="496824"/>
                  </a:lnTo>
                  <a:lnTo>
                    <a:pt x="549186" y="495046"/>
                  </a:lnTo>
                  <a:lnTo>
                    <a:pt x="551942" y="496316"/>
                  </a:lnTo>
                  <a:lnTo>
                    <a:pt x="551942" y="495300"/>
                  </a:lnTo>
                  <a:lnTo>
                    <a:pt x="551764" y="495046"/>
                  </a:lnTo>
                  <a:lnTo>
                    <a:pt x="551408" y="494538"/>
                  </a:lnTo>
                  <a:lnTo>
                    <a:pt x="551040" y="494030"/>
                  </a:lnTo>
                  <a:lnTo>
                    <a:pt x="550862" y="493776"/>
                  </a:lnTo>
                  <a:lnTo>
                    <a:pt x="549325" y="491617"/>
                  </a:lnTo>
                  <a:lnTo>
                    <a:pt x="551053" y="491680"/>
                  </a:lnTo>
                  <a:lnTo>
                    <a:pt x="550430" y="491236"/>
                  </a:lnTo>
                  <a:lnTo>
                    <a:pt x="550354" y="490855"/>
                  </a:lnTo>
                  <a:lnTo>
                    <a:pt x="550697" y="490601"/>
                  </a:lnTo>
                  <a:lnTo>
                    <a:pt x="550926" y="490499"/>
                  </a:lnTo>
                  <a:lnTo>
                    <a:pt x="550875" y="490347"/>
                  </a:lnTo>
                  <a:lnTo>
                    <a:pt x="547624" y="486918"/>
                  </a:lnTo>
                  <a:lnTo>
                    <a:pt x="548525" y="493776"/>
                  </a:lnTo>
                  <a:lnTo>
                    <a:pt x="544626" y="493039"/>
                  </a:lnTo>
                  <a:lnTo>
                    <a:pt x="544690" y="492633"/>
                  </a:lnTo>
                  <a:lnTo>
                    <a:pt x="545287" y="491490"/>
                  </a:lnTo>
                  <a:lnTo>
                    <a:pt x="545198" y="491109"/>
                  </a:lnTo>
                  <a:lnTo>
                    <a:pt x="544830" y="490499"/>
                  </a:lnTo>
                  <a:lnTo>
                    <a:pt x="543687" y="492887"/>
                  </a:lnTo>
                  <a:lnTo>
                    <a:pt x="541959" y="494030"/>
                  </a:lnTo>
                  <a:lnTo>
                    <a:pt x="539623" y="492125"/>
                  </a:lnTo>
                  <a:lnTo>
                    <a:pt x="538962" y="494538"/>
                  </a:lnTo>
                  <a:lnTo>
                    <a:pt x="537641" y="494157"/>
                  </a:lnTo>
                  <a:lnTo>
                    <a:pt x="538886" y="495046"/>
                  </a:lnTo>
                  <a:lnTo>
                    <a:pt x="539000" y="495300"/>
                  </a:lnTo>
                  <a:lnTo>
                    <a:pt x="538226" y="496824"/>
                  </a:lnTo>
                  <a:lnTo>
                    <a:pt x="536981" y="496443"/>
                  </a:lnTo>
                  <a:lnTo>
                    <a:pt x="535089" y="496697"/>
                  </a:lnTo>
                  <a:lnTo>
                    <a:pt x="533806" y="498094"/>
                  </a:lnTo>
                  <a:lnTo>
                    <a:pt x="533628" y="497205"/>
                  </a:lnTo>
                  <a:lnTo>
                    <a:pt x="533349" y="495808"/>
                  </a:lnTo>
                  <a:lnTo>
                    <a:pt x="532726" y="492760"/>
                  </a:lnTo>
                  <a:lnTo>
                    <a:pt x="532396" y="491109"/>
                  </a:lnTo>
                  <a:lnTo>
                    <a:pt x="529259" y="492760"/>
                  </a:lnTo>
                  <a:lnTo>
                    <a:pt x="528561" y="491871"/>
                  </a:lnTo>
                  <a:lnTo>
                    <a:pt x="528459" y="491744"/>
                  </a:lnTo>
                  <a:lnTo>
                    <a:pt x="528269" y="491490"/>
                  </a:lnTo>
                  <a:lnTo>
                    <a:pt x="528358" y="491109"/>
                  </a:lnTo>
                  <a:lnTo>
                    <a:pt x="529297" y="489839"/>
                  </a:lnTo>
                  <a:lnTo>
                    <a:pt x="529590" y="489458"/>
                  </a:lnTo>
                  <a:lnTo>
                    <a:pt x="529564" y="489204"/>
                  </a:lnTo>
                  <a:lnTo>
                    <a:pt x="528688" y="488315"/>
                  </a:lnTo>
                  <a:lnTo>
                    <a:pt x="525589" y="489877"/>
                  </a:lnTo>
                  <a:lnTo>
                    <a:pt x="525894" y="489839"/>
                  </a:lnTo>
                  <a:lnTo>
                    <a:pt x="521855" y="492887"/>
                  </a:lnTo>
                  <a:lnTo>
                    <a:pt x="522820" y="493039"/>
                  </a:lnTo>
                  <a:lnTo>
                    <a:pt x="523633" y="493039"/>
                  </a:lnTo>
                  <a:lnTo>
                    <a:pt x="523481" y="493141"/>
                  </a:lnTo>
                  <a:lnTo>
                    <a:pt x="523646" y="493039"/>
                  </a:lnTo>
                  <a:lnTo>
                    <a:pt x="524078" y="493039"/>
                  </a:lnTo>
                  <a:lnTo>
                    <a:pt x="523989" y="492823"/>
                  </a:lnTo>
                  <a:lnTo>
                    <a:pt x="523811" y="492379"/>
                  </a:lnTo>
                  <a:lnTo>
                    <a:pt x="523989" y="492823"/>
                  </a:lnTo>
                  <a:lnTo>
                    <a:pt x="525538" y="491871"/>
                  </a:lnTo>
                  <a:lnTo>
                    <a:pt x="526453" y="492506"/>
                  </a:lnTo>
                  <a:lnTo>
                    <a:pt x="524929" y="493776"/>
                  </a:lnTo>
                  <a:lnTo>
                    <a:pt x="524878" y="494284"/>
                  </a:lnTo>
                  <a:lnTo>
                    <a:pt x="525195" y="495808"/>
                  </a:lnTo>
                  <a:lnTo>
                    <a:pt x="524586" y="494284"/>
                  </a:lnTo>
                  <a:lnTo>
                    <a:pt x="524484" y="494157"/>
                  </a:lnTo>
                  <a:lnTo>
                    <a:pt x="524383" y="493776"/>
                  </a:lnTo>
                  <a:lnTo>
                    <a:pt x="524116" y="493141"/>
                  </a:lnTo>
                  <a:lnTo>
                    <a:pt x="523481" y="493141"/>
                  </a:lnTo>
                  <a:lnTo>
                    <a:pt x="522770" y="493141"/>
                  </a:lnTo>
                  <a:lnTo>
                    <a:pt x="520471" y="497205"/>
                  </a:lnTo>
                  <a:lnTo>
                    <a:pt x="519709" y="496189"/>
                  </a:lnTo>
                  <a:lnTo>
                    <a:pt x="519239" y="495554"/>
                  </a:lnTo>
                  <a:lnTo>
                    <a:pt x="518287" y="494284"/>
                  </a:lnTo>
                  <a:lnTo>
                    <a:pt x="518388" y="493649"/>
                  </a:lnTo>
                  <a:lnTo>
                    <a:pt x="518439" y="493395"/>
                  </a:lnTo>
                  <a:lnTo>
                    <a:pt x="518642" y="492125"/>
                  </a:lnTo>
                  <a:lnTo>
                    <a:pt x="518680" y="491871"/>
                  </a:lnTo>
                  <a:lnTo>
                    <a:pt x="518706" y="491744"/>
                  </a:lnTo>
                  <a:lnTo>
                    <a:pt x="518934" y="490347"/>
                  </a:lnTo>
                  <a:lnTo>
                    <a:pt x="519290" y="488188"/>
                  </a:lnTo>
                  <a:lnTo>
                    <a:pt x="515797" y="484886"/>
                  </a:lnTo>
                  <a:lnTo>
                    <a:pt x="511898" y="490347"/>
                  </a:lnTo>
                  <a:lnTo>
                    <a:pt x="507060" y="488188"/>
                  </a:lnTo>
                  <a:lnTo>
                    <a:pt x="508393" y="489331"/>
                  </a:lnTo>
                  <a:lnTo>
                    <a:pt x="508431" y="489712"/>
                  </a:lnTo>
                  <a:lnTo>
                    <a:pt x="507530" y="491744"/>
                  </a:lnTo>
                  <a:lnTo>
                    <a:pt x="507301" y="491490"/>
                  </a:lnTo>
                  <a:lnTo>
                    <a:pt x="506171" y="490220"/>
                  </a:lnTo>
                  <a:lnTo>
                    <a:pt x="505383" y="489331"/>
                  </a:lnTo>
                  <a:lnTo>
                    <a:pt x="503605" y="490220"/>
                  </a:lnTo>
                  <a:lnTo>
                    <a:pt x="503796" y="489331"/>
                  </a:lnTo>
                  <a:lnTo>
                    <a:pt x="504037" y="488188"/>
                  </a:lnTo>
                  <a:lnTo>
                    <a:pt x="503237" y="487426"/>
                  </a:lnTo>
                  <a:lnTo>
                    <a:pt x="503110" y="487299"/>
                  </a:lnTo>
                  <a:lnTo>
                    <a:pt x="502589" y="485902"/>
                  </a:lnTo>
                  <a:lnTo>
                    <a:pt x="502475" y="487426"/>
                  </a:lnTo>
                  <a:lnTo>
                    <a:pt x="498894" y="485267"/>
                  </a:lnTo>
                  <a:lnTo>
                    <a:pt x="497890" y="489331"/>
                  </a:lnTo>
                  <a:lnTo>
                    <a:pt x="495985" y="486283"/>
                  </a:lnTo>
                  <a:lnTo>
                    <a:pt x="492023" y="484632"/>
                  </a:lnTo>
                  <a:lnTo>
                    <a:pt x="490601" y="491490"/>
                  </a:lnTo>
                  <a:lnTo>
                    <a:pt x="490169" y="491363"/>
                  </a:lnTo>
                  <a:lnTo>
                    <a:pt x="486778" y="490347"/>
                  </a:lnTo>
                  <a:lnTo>
                    <a:pt x="487591" y="489204"/>
                  </a:lnTo>
                  <a:lnTo>
                    <a:pt x="488226" y="488315"/>
                  </a:lnTo>
                  <a:lnTo>
                    <a:pt x="486613" y="486537"/>
                  </a:lnTo>
                  <a:lnTo>
                    <a:pt x="487870" y="486029"/>
                  </a:lnTo>
                  <a:lnTo>
                    <a:pt x="489445" y="485394"/>
                  </a:lnTo>
                  <a:lnTo>
                    <a:pt x="488124" y="485140"/>
                  </a:lnTo>
                  <a:lnTo>
                    <a:pt x="486994" y="484632"/>
                  </a:lnTo>
                  <a:lnTo>
                    <a:pt x="486803" y="486029"/>
                  </a:lnTo>
                  <a:lnTo>
                    <a:pt x="486181" y="484632"/>
                  </a:lnTo>
                  <a:lnTo>
                    <a:pt x="482841" y="488315"/>
                  </a:lnTo>
                  <a:lnTo>
                    <a:pt x="481876" y="486283"/>
                  </a:lnTo>
                  <a:lnTo>
                    <a:pt x="481215" y="487045"/>
                  </a:lnTo>
                  <a:lnTo>
                    <a:pt x="480796" y="489204"/>
                  </a:lnTo>
                  <a:lnTo>
                    <a:pt x="479336" y="488823"/>
                  </a:lnTo>
                  <a:lnTo>
                    <a:pt x="477012" y="488950"/>
                  </a:lnTo>
                  <a:lnTo>
                    <a:pt x="478040" y="491363"/>
                  </a:lnTo>
                  <a:lnTo>
                    <a:pt x="477735" y="490728"/>
                  </a:lnTo>
                  <a:lnTo>
                    <a:pt x="474726" y="484378"/>
                  </a:lnTo>
                  <a:lnTo>
                    <a:pt x="466737" y="490728"/>
                  </a:lnTo>
                  <a:lnTo>
                    <a:pt x="466598" y="490474"/>
                  </a:lnTo>
                  <a:lnTo>
                    <a:pt x="464159" y="485648"/>
                  </a:lnTo>
                  <a:lnTo>
                    <a:pt x="463765" y="484886"/>
                  </a:lnTo>
                  <a:lnTo>
                    <a:pt x="460832" y="485267"/>
                  </a:lnTo>
                  <a:lnTo>
                    <a:pt x="457327" y="485648"/>
                  </a:lnTo>
                  <a:lnTo>
                    <a:pt x="454710" y="485521"/>
                  </a:lnTo>
                  <a:lnTo>
                    <a:pt x="454825" y="485267"/>
                  </a:lnTo>
                  <a:lnTo>
                    <a:pt x="454875" y="484555"/>
                  </a:lnTo>
                  <a:lnTo>
                    <a:pt x="455282" y="484759"/>
                  </a:lnTo>
                  <a:lnTo>
                    <a:pt x="454888" y="484505"/>
                  </a:lnTo>
                  <a:lnTo>
                    <a:pt x="451866" y="482600"/>
                  </a:lnTo>
                  <a:lnTo>
                    <a:pt x="452564" y="490474"/>
                  </a:lnTo>
                  <a:lnTo>
                    <a:pt x="450926" y="489458"/>
                  </a:lnTo>
                  <a:lnTo>
                    <a:pt x="449910" y="488823"/>
                  </a:lnTo>
                  <a:lnTo>
                    <a:pt x="448678" y="488061"/>
                  </a:lnTo>
                  <a:lnTo>
                    <a:pt x="448614" y="487934"/>
                  </a:lnTo>
                  <a:lnTo>
                    <a:pt x="448233" y="487172"/>
                  </a:lnTo>
                  <a:lnTo>
                    <a:pt x="447395" y="485521"/>
                  </a:lnTo>
                  <a:lnTo>
                    <a:pt x="446874" y="484505"/>
                  </a:lnTo>
                  <a:lnTo>
                    <a:pt x="450989" y="486410"/>
                  </a:lnTo>
                  <a:lnTo>
                    <a:pt x="449910" y="485140"/>
                  </a:lnTo>
                  <a:lnTo>
                    <a:pt x="449795" y="484505"/>
                  </a:lnTo>
                  <a:lnTo>
                    <a:pt x="449808" y="478155"/>
                  </a:lnTo>
                  <a:lnTo>
                    <a:pt x="444804" y="485521"/>
                  </a:lnTo>
                  <a:lnTo>
                    <a:pt x="443407" y="483108"/>
                  </a:lnTo>
                  <a:lnTo>
                    <a:pt x="442379" y="481330"/>
                  </a:lnTo>
                  <a:lnTo>
                    <a:pt x="443064" y="480949"/>
                  </a:lnTo>
                  <a:lnTo>
                    <a:pt x="441147" y="478536"/>
                  </a:lnTo>
                  <a:lnTo>
                    <a:pt x="437743" y="483108"/>
                  </a:lnTo>
                  <a:lnTo>
                    <a:pt x="434340" y="482346"/>
                  </a:lnTo>
                  <a:lnTo>
                    <a:pt x="434428" y="482092"/>
                  </a:lnTo>
                  <a:lnTo>
                    <a:pt x="434441" y="481330"/>
                  </a:lnTo>
                  <a:lnTo>
                    <a:pt x="431838" y="484632"/>
                  </a:lnTo>
                  <a:lnTo>
                    <a:pt x="427316" y="485521"/>
                  </a:lnTo>
                  <a:lnTo>
                    <a:pt x="425081" y="486029"/>
                  </a:lnTo>
                  <a:lnTo>
                    <a:pt x="425145" y="486283"/>
                  </a:lnTo>
                  <a:lnTo>
                    <a:pt x="425246" y="486537"/>
                  </a:lnTo>
                  <a:lnTo>
                    <a:pt x="422249" y="487172"/>
                  </a:lnTo>
                  <a:lnTo>
                    <a:pt x="421386" y="485648"/>
                  </a:lnTo>
                  <a:lnTo>
                    <a:pt x="419341" y="484251"/>
                  </a:lnTo>
                  <a:lnTo>
                    <a:pt x="419303" y="483362"/>
                  </a:lnTo>
                  <a:lnTo>
                    <a:pt x="419227" y="481330"/>
                  </a:lnTo>
                  <a:lnTo>
                    <a:pt x="422033" y="481330"/>
                  </a:lnTo>
                  <a:lnTo>
                    <a:pt x="420827" y="477520"/>
                  </a:lnTo>
                  <a:lnTo>
                    <a:pt x="418401" y="481330"/>
                  </a:lnTo>
                  <a:lnTo>
                    <a:pt x="416979" y="480568"/>
                  </a:lnTo>
                  <a:lnTo>
                    <a:pt x="417258" y="478917"/>
                  </a:lnTo>
                  <a:lnTo>
                    <a:pt x="412927" y="479298"/>
                  </a:lnTo>
                  <a:lnTo>
                    <a:pt x="412648" y="483362"/>
                  </a:lnTo>
                  <a:lnTo>
                    <a:pt x="408076" y="482854"/>
                  </a:lnTo>
                  <a:lnTo>
                    <a:pt x="408279" y="483489"/>
                  </a:lnTo>
                  <a:lnTo>
                    <a:pt x="408393" y="484251"/>
                  </a:lnTo>
                  <a:lnTo>
                    <a:pt x="405765" y="487934"/>
                  </a:lnTo>
                  <a:lnTo>
                    <a:pt x="405803" y="487680"/>
                  </a:lnTo>
                  <a:lnTo>
                    <a:pt x="405942" y="486410"/>
                  </a:lnTo>
                  <a:lnTo>
                    <a:pt x="406158" y="484632"/>
                  </a:lnTo>
                  <a:lnTo>
                    <a:pt x="406171" y="484505"/>
                  </a:lnTo>
                  <a:lnTo>
                    <a:pt x="406488" y="481711"/>
                  </a:lnTo>
                  <a:lnTo>
                    <a:pt x="403847" y="484505"/>
                  </a:lnTo>
                  <a:lnTo>
                    <a:pt x="403288" y="480441"/>
                  </a:lnTo>
                  <a:lnTo>
                    <a:pt x="401586" y="481330"/>
                  </a:lnTo>
                  <a:lnTo>
                    <a:pt x="397294" y="483997"/>
                  </a:lnTo>
                  <a:lnTo>
                    <a:pt x="394309" y="484632"/>
                  </a:lnTo>
                  <a:lnTo>
                    <a:pt x="394385" y="484505"/>
                  </a:lnTo>
                  <a:lnTo>
                    <a:pt x="395185" y="483196"/>
                  </a:lnTo>
                  <a:lnTo>
                    <a:pt x="392671" y="484505"/>
                  </a:lnTo>
                  <a:lnTo>
                    <a:pt x="389407" y="484378"/>
                  </a:lnTo>
                  <a:lnTo>
                    <a:pt x="389521" y="483362"/>
                  </a:lnTo>
                  <a:lnTo>
                    <a:pt x="389661" y="482092"/>
                  </a:lnTo>
                  <a:lnTo>
                    <a:pt x="390283" y="476377"/>
                  </a:lnTo>
                  <a:lnTo>
                    <a:pt x="380949" y="482092"/>
                  </a:lnTo>
                  <a:lnTo>
                    <a:pt x="380733" y="481457"/>
                  </a:lnTo>
                  <a:lnTo>
                    <a:pt x="380504" y="480822"/>
                  </a:lnTo>
                  <a:lnTo>
                    <a:pt x="379742" y="478663"/>
                  </a:lnTo>
                  <a:lnTo>
                    <a:pt x="378764" y="475869"/>
                  </a:lnTo>
                  <a:lnTo>
                    <a:pt x="372884" y="478663"/>
                  </a:lnTo>
                  <a:lnTo>
                    <a:pt x="367284" y="474345"/>
                  </a:lnTo>
                  <a:lnTo>
                    <a:pt x="360489" y="474599"/>
                  </a:lnTo>
                  <a:lnTo>
                    <a:pt x="362762" y="480822"/>
                  </a:lnTo>
                  <a:lnTo>
                    <a:pt x="358508" y="474726"/>
                  </a:lnTo>
                  <a:lnTo>
                    <a:pt x="358546" y="475678"/>
                  </a:lnTo>
                  <a:lnTo>
                    <a:pt x="356857" y="474560"/>
                  </a:lnTo>
                  <a:lnTo>
                    <a:pt x="358597" y="476732"/>
                  </a:lnTo>
                  <a:lnTo>
                    <a:pt x="358622" y="477291"/>
                  </a:lnTo>
                  <a:lnTo>
                    <a:pt x="358813" y="481076"/>
                  </a:lnTo>
                  <a:lnTo>
                    <a:pt x="357225" y="481457"/>
                  </a:lnTo>
                  <a:lnTo>
                    <a:pt x="356628" y="481330"/>
                  </a:lnTo>
                  <a:lnTo>
                    <a:pt x="356489" y="480949"/>
                  </a:lnTo>
                  <a:lnTo>
                    <a:pt x="354672" y="479425"/>
                  </a:lnTo>
                  <a:lnTo>
                    <a:pt x="353758" y="478663"/>
                  </a:lnTo>
                  <a:lnTo>
                    <a:pt x="353453" y="478409"/>
                  </a:lnTo>
                  <a:lnTo>
                    <a:pt x="351777" y="477012"/>
                  </a:lnTo>
                  <a:lnTo>
                    <a:pt x="350685" y="475107"/>
                  </a:lnTo>
                  <a:lnTo>
                    <a:pt x="353301" y="475615"/>
                  </a:lnTo>
                  <a:lnTo>
                    <a:pt x="353263" y="475107"/>
                  </a:lnTo>
                  <a:lnTo>
                    <a:pt x="353187" y="474218"/>
                  </a:lnTo>
                  <a:lnTo>
                    <a:pt x="349732" y="473583"/>
                  </a:lnTo>
                  <a:lnTo>
                    <a:pt x="350329" y="472948"/>
                  </a:lnTo>
                  <a:lnTo>
                    <a:pt x="351777" y="471424"/>
                  </a:lnTo>
                  <a:lnTo>
                    <a:pt x="349504" y="469646"/>
                  </a:lnTo>
                  <a:lnTo>
                    <a:pt x="349935" y="471932"/>
                  </a:lnTo>
                  <a:lnTo>
                    <a:pt x="348259" y="472948"/>
                  </a:lnTo>
                  <a:lnTo>
                    <a:pt x="346290" y="472059"/>
                  </a:lnTo>
                  <a:lnTo>
                    <a:pt x="349034" y="475107"/>
                  </a:lnTo>
                  <a:lnTo>
                    <a:pt x="344182" y="478409"/>
                  </a:lnTo>
                  <a:lnTo>
                    <a:pt x="344373" y="476123"/>
                  </a:lnTo>
                  <a:lnTo>
                    <a:pt x="344627" y="473075"/>
                  </a:lnTo>
                  <a:lnTo>
                    <a:pt x="344919" y="469646"/>
                  </a:lnTo>
                  <a:lnTo>
                    <a:pt x="340029" y="473075"/>
                  </a:lnTo>
                  <a:lnTo>
                    <a:pt x="340702" y="472186"/>
                  </a:lnTo>
                  <a:lnTo>
                    <a:pt x="341579" y="471043"/>
                  </a:lnTo>
                  <a:lnTo>
                    <a:pt x="339077" y="472186"/>
                  </a:lnTo>
                  <a:lnTo>
                    <a:pt x="332346" y="471043"/>
                  </a:lnTo>
                  <a:lnTo>
                    <a:pt x="329895" y="476123"/>
                  </a:lnTo>
                  <a:lnTo>
                    <a:pt x="329526" y="475488"/>
                  </a:lnTo>
                  <a:lnTo>
                    <a:pt x="329374" y="475107"/>
                  </a:lnTo>
                  <a:lnTo>
                    <a:pt x="328879" y="473583"/>
                  </a:lnTo>
                  <a:lnTo>
                    <a:pt x="329984" y="473202"/>
                  </a:lnTo>
                  <a:lnTo>
                    <a:pt x="324002" y="472440"/>
                  </a:lnTo>
                  <a:lnTo>
                    <a:pt x="316725" y="478663"/>
                  </a:lnTo>
                  <a:lnTo>
                    <a:pt x="314121" y="476885"/>
                  </a:lnTo>
                  <a:lnTo>
                    <a:pt x="312077" y="475488"/>
                  </a:lnTo>
                  <a:lnTo>
                    <a:pt x="312521" y="473964"/>
                  </a:lnTo>
                  <a:lnTo>
                    <a:pt x="311404" y="474345"/>
                  </a:lnTo>
                  <a:lnTo>
                    <a:pt x="310616" y="476885"/>
                  </a:lnTo>
                  <a:lnTo>
                    <a:pt x="310172" y="476377"/>
                  </a:lnTo>
                  <a:lnTo>
                    <a:pt x="309308" y="475361"/>
                  </a:lnTo>
                  <a:lnTo>
                    <a:pt x="309422" y="474218"/>
                  </a:lnTo>
                  <a:lnTo>
                    <a:pt x="309638" y="473710"/>
                  </a:lnTo>
                  <a:lnTo>
                    <a:pt x="309118" y="473583"/>
                  </a:lnTo>
                  <a:lnTo>
                    <a:pt x="308533" y="474091"/>
                  </a:lnTo>
                  <a:lnTo>
                    <a:pt x="306197" y="476377"/>
                  </a:lnTo>
                  <a:lnTo>
                    <a:pt x="304711" y="475488"/>
                  </a:lnTo>
                  <a:lnTo>
                    <a:pt x="305955" y="473710"/>
                  </a:lnTo>
                  <a:lnTo>
                    <a:pt x="300304" y="471868"/>
                  </a:lnTo>
                  <a:lnTo>
                    <a:pt x="300304" y="497560"/>
                  </a:lnTo>
                  <a:lnTo>
                    <a:pt x="298983" y="496887"/>
                  </a:lnTo>
                  <a:lnTo>
                    <a:pt x="299034" y="496570"/>
                  </a:lnTo>
                  <a:lnTo>
                    <a:pt x="299656" y="495681"/>
                  </a:lnTo>
                  <a:lnTo>
                    <a:pt x="300088" y="495046"/>
                  </a:lnTo>
                  <a:lnTo>
                    <a:pt x="300304" y="497560"/>
                  </a:lnTo>
                  <a:lnTo>
                    <a:pt x="300304" y="471868"/>
                  </a:lnTo>
                  <a:lnTo>
                    <a:pt x="300113" y="471805"/>
                  </a:lnTo>
                  <a:lnTo>
                    <a:pt x="297091" y="478155"/>
                  </a:lnTo>
                  <a:lnTo>
                    <a:pt x="292265" y="479425"/>
                  </a:lnTo>
                  <a:lnTo>
                    <a:pt x="292239" y="478028"/>
                  </a:lnTo>
                  <a:lnTo>
                    <a:pt x="292188" y="474726"/>
                  </a:lnTo>
                  <a:lnTo>
                    <a:pt x="285292" y="472694"/>
                  </a:lnTo>
                  <a:lnTo>
                    <a:pt x="285356" y="472059"/>
                  </a:lnTo>
                  <a:lnTo>
                    <a:pt x="278574" y="471551"/>
                  </a:lnTo>
                  <a:lnTo>
                    <a:pt x="273939" y="476123"/>
                  </a:lnTo>
                  <a:lnTo>
                    <a:pt x="267754" y="478028"/>
                  </a:lnTo>
                  <a:lnTo>
                    <a:pt x="267652" y="477901"/>
                  </a:lnTo>
                  <a:lnTo>
                    <a:pt x="266407" y="476377"/>
                  </a:lnTo>
                  <a:lnTo>
                    <a:pt x="263715" y="473075"/>
                  </a:lnTo>
                  <a:lnTo>
                    <a:pt x="254533" y="476377"/>
                  </a:lnTo>
                  <a:lnTo>
                    <a:pt x="248208" y="473837"/>
                  </a:lnTo>
                  <a:lnTo>
                    <a:pt x="249186" y="474599"/>
                  </a:lnTo>
                  <a:lnTo>
                    <a:pt x="248183" y="477393"/>
                  </a:lnTo>
                  <a:lnTo>
                    <a:pt x="247078" y="477901"/>
                  </a:lnTo>
                  <a:lnTo>
                    <a:pt x="245592" y="477012"/>
                  </a:lnTo>
                  <a:lnTo>
                    <a:pt x="243166" y="481330"/>
                  </a:lnTo>
                  <a:lnTo>
                    <a:pt x="243192" y="479679"/>
                  </a:lnTo>
                  <a:lnTo>
                    <a:pt x="243243" y="477012"/>
                  </a:lnTo>
                  <a:lnTo>
                    <a:pt x="243763" y="477139"/>
                  </a:lnTo>
                  <a:lnTo>
                    <a:pt x="243725" y="477012"/>
                  </a:lnTo>
                  <a:lnTo>
                    <a:pt x="242493" y="472948"/>
                  </a:lnTo>
                  <a:lnTo>
                    <a:pt x="239534" y="474218"/>
                  </a:lnTo>
                  <a:lnTo>
                    <a:pt x="237172" y="474218"/>
                  </a:lnTo>
                  <a:lnTo>
                    <a:pt x="237007" y="479679"/>
                  </a:lnTo>
                  <a:lnTo>
                    <a:pt x="236296" y="479298"/>
                  </a:lnTo>
                  <a:lnTo>
                    <a:pt x="235089" y="478663"/>
                  </a:lnTo>
                  <a:lnTo>
                    <a:pt x="231724" y="476885"/>
                  </a:lnTo>
                  <a:lnTo>
                    <a:pt x="226148" y="477647"/>
                  </a:lnTo>
                  <a:lnTo>
                    <a:pt x="221094" y="478663"/>
                  </a:lnTo>
                  <a:lnTo>
                    <a:pt x="217385" y="476250"/>
                  </a:lnTo>
                  <a:lnTo>
                    <a:pt x="215976" y="477774"/>
                  </a:lnTo>
                  <a:lnTo>
                    <a:pt x="214147" y="477901"/>
                  </a:lnTo>
                  <a:lnTo>
                    <a:pt x="212750" y="479298"/>
                  </a:lnTo>
                  <a:lnTo>
                    <a:pt x="212674" y="476504"/>
                  </a:lnTo>
                  <a:lnTo>
                    <a:pt x="212674" y="476377"/>
                  </a:lnTo>
                  <a:lnTo>
                    <a:pt x="206463" y="475488"/>
                  </a:lnTo>
                  <a:lnTo>
                    <a:pt x="201447" y="476504"/>
                  </a:lnTo>
                  <a:lnTo>
                    <a:pt x="202361" y="474345"/>
                  </a:lnTo>
                  <a:lnTo>
                    <a:pt x="199491" y="474345"/>
                  </a:lnTo>
                  <a:lnTo>
                    <a:pt x="199186" y="483108"/>
                  </a:lnTo>
                  <a:lnTo>
                    <a:pt x="196570" y="483362"/>
                  </a:lnTo>
                  <a:lnTo>
                    <a:pt x="196545" y="483235"/>
                  </a:lnTo>
                  <a:lnTo>
                    <a:pt x="196088" y="481330"/>
                  </a:lnTo>
                  <a:lnTo>
                    <a:pt x="195757" y="479933"/>
                  </a:lnTo>
                  <a:lnTo>
                    <a:pt x="195605" y="479298"/>
                  </a:lnTo>
                  <a:lnTo>
                    <a:pt x="195541" y="479044"/>
                  </a:lnTo>
                  <a:lnTo>
                    <a:pt x="190563" y="479298"/>
                  </a:lnTo>
                  <a:lnTo>
                    <a:pt x="185293" y="475742"/>
                  </a:lnTo>
                  <a:lnTo>
                    <a:pt x="180594" y="479933"/>
                  </a:lnTo>
                  <a:lnTo>
                    <a:pt x="180708" y="478028"/>
                  </a:lnTo>
                  <a:lnTo>
                    <a:pt x="181508" y="477774"/>
                  </a:lnTo>
                  <a:lnTo>
                    <a:pt x="179146" y="477774"/>
                  </a:lnTo>
                  <a:lnTo>
                    <a:pt x="178066" y="477393"/>
                  </a:lnTo>
                  <a:lnTo>
                    <a:pt x="172262" y="475361"/>
                  </a:lnTo>
                  <a:lnTo>
                    <a:pt x="172745" y="477748"/>
                  </a:lnTo>
                  <a:lnTo>
                    <a:pt x="172770" y="477901"/>
                  </a:lnTo>
                  <a:lnTo>
                    <a:pt x="172745" y="477748"/>
                  </a:lnTo>
                  <a:lnTo>
                    <a:pt x="168300" y="481330"/>
                  </a:lnTo>
                  <a:lnTo>
                    <a:pt x="165722" y="483235"/>
                  </a:lnTo>
                  <a:lnTo>
                    <a:pt x="165963" y="480314"/>
                  </a:lnTo>
                  <a:lnTo>
                    <a:pt x="163995" y="483997"/>
                  </a:lnTo>
                  <a:lnTo>
                    <a:pt x="163918" y="485140"/>
                  </a:lnTo>
                  <a:lnTo>
                    <a:pt x="160832" y="486410"/>
                  </a:lnTo>
                  <a:lnTo>
                    <a:pt x="160058" y="486029"/>
                  </a:lnTo>
                  <a:lnTo>
                    <a:pt x="160007" y="484187"/>
                  </a:lnTo>
                  <a:lnTo>
                    <a:pt x="158457" y="483362"/>
                  </a:lnTo>
                  <a:lnTo>
                    <a:pt x="159270" y="487680"/>
                  </a:lnTo>
                  <a:lnTo>
                    <a:pt x="156146" y="486283"/>
                  </a:lnTo>
                  <a:lnTo>
                    <a:pt x="157162" y="484378"/>
                  </a:lnTo>
                  <a:lnTo>
                    <a:pt x="154571" y="484251"/>
                  </a:lnTo>
                  <a:lnTo>
                    <a:pt x="154635" y="484505"/>
                  </a:lnTo>
                  <a:lnTo>
                    <a:pt x="154762" y="485394"/>
                  </a:lnTo>
                  <a:lnTo>
                    <a:pt x="153555" y="487553"/>
                  </a:lnTo>
                  <a:lnTo>
                    <a:pt x="152006" y="488823"/>
                  </a:lnTo>
                  <a:lnTo>
                    <a:pt x="151041" y="488315"/>
                  </a:lnTo>
                  <a:lnTo>
                    <a:pt x="148628" y="487045"/>
                  </a:lnTo>
                  <a:lnTo>
                    <a:pt x="148082" y="484505"/>
                  </a:lnTo>
                  <a:lnTo>
                    <a:pt x="147878" y="485902"/>
                  </a:lnTo>
                  <a:lnTo>
                    <a:pt x="147764" y="486283"/>
                  </a:lnTo>
                  <a:lnTo>
                    <a:pt x="146558" y="488315"/>
                  </a:lnTo>
                  <a:lnTo>
                    <a:pt x="145008" y="487680"/>
                  </a:lnTo>
                  <a:lnTo>
                    <a:pt x="144805" y="486918"/>
                  </a:lnTo>
                  <a:lnTo>
                    <a:pt x="144843" y="486537"/>
                  </a:lnTo>
                  <a:lnTo>
                    <a:pt x="145503" y="485775"/>
                  </a:lnTo>
                  <a:lnTo>
                    <a:pt x="144246" y="485267"/>
                  </a:lnTo>
                  <a:lnTo>
                    <a:pt x="141439" y="484136"/>
                  </a:lnTo>
                  <a:lnTo>
                    <a:pt x="141490" y="485013"/>
                  </a:lnTo>
                  <a:lnTo>
                    <a:pt x="141757" y="485013"/>
                  </a:lnTo>
                  <a:lnTo>
                    <a:pt x="141503" y="485267"/>
                  </a:lnTo>
                  <a:lnTo>
                    <a:pt x="141389" y="484124"/>
                  </a:lnTo>
                  <a:lnTo>
                    <a:pt x="141427" y="483997"/>
                  </a:lnTo>
                  <a:lnTo>
                    <a:pt x="141338" y="482473"/>
                  </a:lnTo>
                  <a:lnTo>
                    <a:pt x="140741" y="482422"/>
                  </a:lnTo>
                  <a:lnTo>
                    <a:pt x="140741" y="485013"/>
                  </a:lnTo>
                  <a:lnTo>
                    <a:pt x="139814" y="487946"/>
                  </a:lnTo>
                  <a:lnTo>
                    <a:pt x="139814" y="501650"/>
                  </a:lnTo>
                  <a:lnTo>
                    <a:pt x="138226" y="501650"/>
                  </a:lnTo>
                  <a:lnTo>
                    <a:pt x="137312" y="501777"/>
                  </a:lnTo>
                  <a:lnTo>
                    <a:pt x="137236" y="501523"/>
                  </a:lnTo>
                  <a:lnTo>
                    <a:pt x="137134" y="501142"/>
                  </a:lnTo>
                  <a:lnTo>
                    <a:pt x="137198" y="499618"/>
                  </a:lnTo>
                  <a:lnTo>
                    <a:pt x="137769" y="499745"/>
                  </a:lnTo>
                  <a:lnTo>
                    <a:pt x="137718" y="499872"/>
                  </a:lnTo>
                  <a:lnTo>
                    <a:pt x="137604" y="500418"/>
                  </a:lnTo>
                  <a:lnTo>
                    <a:pt x="138887" y="500875"/>
                  </a:lnTo>
                  <a:lnTo>
                    <a:pt x="139814" y="501650"/>
                  </a:lnTo>
                  <a:lnTo>
                    <a:pt x="139814" y="487946"/>
                  </a:lnTo>
                  <a:lnTo>
                    <a:pt x="139331" y="489458"/>
                  </a:lnTo>
                  <a:lnTo>
                    <a:pt x="138137" y="488442"/>
                  </a:lnTo>
                  <a:lnTo>
                    <a:pt x="136182" y="486791"/>
                  </a:lnTo>
                  <a:lnTo>
                    <a:pt x="136067" y="485902"/>
                  </a:lnTo>
                  <a:lnTo>
                    <a:pt x="135940" y="485648"/>
                  </a:lnTo>
                  <a:lnTo>
                    <a:pt x="135826" y="485394"/>
                  </a:lnTo>
                  <a:lnTo>
                    <a:pt x="135572" y="485140"/>
                  </a:lnTo>
                  <a:lnTo>
                    <a:pt x="138988" y="485013"/>
                  </a:lnTo>
                  <a:lnTo>
                    <a:pt x="140741" y="485013"/>
                  </a:lnTo>
                  <a:lnTo>
                    <a:pt x="140741" y="482422"/>
                  </a:lnTo>
                  <a:lnTo>
                    <a:pt x="138544" y="482219"/>
                  </a:lnTo>
                  <a:lnTo>
                    <a:pt x="140500" y="478409"/>
                  </a:lnTo>
                  <a:lnTo>
                    <a:pt x="138404" y="480568"/>
                  </a:lnTo>
                  <a:lnTo>
                    <a:pt x="134912" y="485140"/>
                  </a:lnTo>
                  <a:lnTo>
                    <a:pt x="133527" y="484632"/>
                  </a:lnTo>
                  <a:lnTo>
                    <a:pt x="132194" y="484136"/>
                  </a:lnTo>
                  <a:lnTo>
                    <a:pt x="132067" y="483997"/>
                  </a:lnTo>
                  <a:lnTo>
                    <a:pt x="131851" y="483616"/>
                  </a:lnTo>
                  <a:lnTo>
                    <a:pt x="131813" y="483489"/>
                  </a:lnTo>
                  <a:lnTo>
                    <a:pt x="131889" y="482981"/>
                  </a:lnTo>
                  <a:lnTo>
                    <a:pt x="131978" y="482854"/>
                  </a:lnTo>
                  <a:lnTo>
                    <a:pt x="131343" y="482600"/>
                  </a:lnTo>
                  <a:lnTo>
                    <a:pt x="130810" y="482981"/>
                  </a:lnTo>
                  <a:lnTo>
                    <a:pt x="130314" y="483489"/>
                  </a:lnTo>
                  <a:lnTo>
                    <a:pt x="129425" y="482981"/>
                  </a:lnTo>
                  <a:lnTo>
                    <a:pt x="128854" y="482727"/>
                  </a:lnTo>
                  <a:lnTo>
                    <a:pt x="128028" y="482727"/>
                  </a:lnTo>
                  <a:lnTo>
                    <a:pt x="127812" y="481711"/>
                  </a:lnTo>
                  <a:lnTo>
                    <a:pt x="127660" y="480999"/>
                  </a:lnTo>
                  <a:lnTo>
                    <a:pt x="127660" y="482854"/>
                  </a:lnTo>
                  <a:lnTo>
                    <a:pt x="127228" y="482854"/>
                  </a:lnTo>
                  <a:lnTo>
                    <a:pt x="126733" y="482981"/>
                  </a:lnTo>
                  <a:lnTo>
                    <a:pt x="126085" y="483235"/>
                  </a:lnTo>
                  <a:lnTo>
                    <a:pt x="125996" y="483616"/>
                  </a:lnTo>
                  <a:lnTo>
                    <a:pt x="126111" y="482600"/>
                  </a:lnTo>
                  <a:lnTo>
                    <a:pt x="126263" y="482092"/>
                  </a:lnTo>
                  <a:lnTo>
                    <a:pt x="126860" y="481838"/>
                  </a:lnTo>
                  <a:lnTo>
                    <a:pt x="127152" y="481711"/>
                  </a:lnTo>
                  <a:lnTo>
                    <a:pt x="127495" y="482219"/>
                  </a:lnTo>
                  <a:lnTo>
                    <a:pt x="127660" y="482854"/>
                  </a:lnTo>
                  <a:lnTo>
                    <a:pt x="127660" y="480999"/>
                  </a:lnTo>
                  <a:lnTo>
                    <a:pt x="127571" y="480568"/>
                  </a:lnTo>
                  <a:lnTo>
                    <a:pt x="124790" y="481838"/>
                  </a:lnTo>
                  <a:lnTo>
                    <a:pt x="123405" y="481711"/>
                  </a:lnTo>
                  <a:lnTo>
                    <a:pt x="123710" y="484632"/>
                  </a:lnTo>
                  <a:lnTo>
                    <a:pt x="121881" y="484378"/>
                  </a:lnTo>
                  <a:lnTo>
                    <a:pt x="123520" y="486397"/>
                  </a:lnTo>
                  <a:lnTo>
                    <a:pt x="123964" y="486283"/>
                  </a:lnTo>
                  <a:lnTo>
                    <a:pt x="124701" y="486181"/>
                  </a:lnTo>
                  <a:lnTo>
                    <a:pt x="124510" y="486283"/>
                  </a:lnTo>
                  <a:lnTo>
                    <a:pt x="124714" y="486524"/>
                  </a:lnTo>
                  <a:lnTo>
                    <a:pt x="124904" y="486727"/>
                  </a:lnTo>
                  <a:lnTo>
                    <a:pt x="125107" y="486892"/>
                  </a:lnTo>
                  <a:lnTo>
                    <a:pt x="125361" y="485952"/>
                  </a:lnTo>
                  <a:lnTo>
                    <a:pt x="125133" y="486003"/>
                  </a:lnTo>
                  <a:lnTo>
                    <a:pt x="125323" y="485902"/>
                  </a:lnTo>
                  <a:lnTo>
                    <a:pt x="125437" y="485775"/>
                  </a:lnTo>
                  <a:lnTo>
                    <a:pt x="125361" y="486029"/>
                  </a:lnTo>
                  <a:lnTo>
                    <a:pt x="127635" y="485775"/>
                  </a:lnTo>
                  <a:lnTo>
                    <a:pt x="128778" y="485648"/>
                  </a:lnTo>
                  <a:lnTo>
                    <a:pt x="127774" y="487172"/>
                  </a:lnTo>
                  <a:lnTo>
                    <a:pt x="126733" y="488442"/>
                  </a:lnTo>
                  <a:lnTo>
                    <a:pt x="125095" y="486918"/>
                  </a:lnTo>
                  <a:lnTo>
                    <a:pt x="123875" y="490855"/>
                  </a:lnTo>
                  <a:lnTo>
                    <a:pt x="123494" y="491871"/>
                  </a:lnTo>
                  <a:lnTo>
                    <a:pt x="123367" y="491617"/>
                  </a:lnTo>
                  <a:lnTo>
                    <a:pt x="121335" y="487807"/>
                  </a:lnTo>
                  <a:lnTo>
                    <a:pt x="117563" y="485902"/>
                  </a:lnTo>
                  <a:lnTo>
                    <a:pt x="117424" y="485394"/>
                  </a:lnTo>
                  <a:lnTo>
                    <a:pt x="116890" y="483362"/>
                  </a:lnTo>
                  <a:lnTo>
                    <a:pt x="112801" y="485394"/>
                  </a:lnTo>
                  <a:lnTo>
                    <a:pt x="107073" y="485140"/>
                  </a:lnTo>
                  <a:lnTo>
                    <a:pt x="104800" y="490855"/>
                  </a:lnTo>
                  <a:lnTo>
                    <a:pt x="103657" y="491617"/>
                  </a:lnTo>
                  <a:lnTo>
                    <a:pt x="103314" y="489331"/>
                  </a:lnTo>
                  <a:lnTo>
                    <a:pt x="102895" y="488696"/>
                  </a:lnTo>
                  <a:lnTo>
                    <a:pt x="102819" y="488569"/>
                  </a:lnTo>
                  <a:lnTo>
                    <a:pt x="103466" y="487934"/>
                  </a:lnTo>
                  <a:lnTo>
                    <a:pt x="102323" y="488696"/>
                  </a:lnTo>
                  <a:lnTo>
                    <a:pt x="99949" y="488442"/>
                  </a:lnTo>
                  <a:lnTo>
                    <a:pt x="97574" y="488188"/>
                  </a:lnTo>
                  <a:lnTo>
                    <a:pt x="97536" y="488696"/>
                  </a:lnTo>
                  <a:lnTo>
                    <a:pt x="97510" y="488975"/>
                  </a:lnTo>
                  <a:lnTo>
                    <a:pt x="97269" y="492125"/>
                  </a:lnTo>
                  <a:lnTo>
                    <a:pt x="94919" y="490893"/>
                  </a:lnTo>
                  <a:lnTo>
                    <a:pt x="94919" y="506349"/>
                  </a:lnTo>
                  <a:lnTo>
                    <a:pt x="89801" y="504545"/>
                  </a:lnTo>
                  <a:lnTo>
                    <a:pt x="91643" y="502539"/>
                  </a:lnTo>
                  <a:lnTo>
                    <a:pt x="92100" y="502031"/>
                  </a:lnTo>
                  <a:lnTo>
                    <a:pt x="94246" y="502920"/>
                  </a:lnTo>
                  <a:lnTo>
                    <a:pt x="94919" y="506349"/>
                  </a:lnTo>
                  <a:lnTo>
                    <a:pt x="94919" y="490893"/>
                  </a:lnTo>
                  <a:lnTo>
                    <a:pt x="94132" y="490474"/>
                  </a:lnTo>
                  <a:lnTo>
                    <a:pt x="96710" y="489331"/>
                  </a:lnTo>
                  <a:lnTo>
                    <a:pt x="97510" y="488975"/>
                  </a:lnTo>
                  <a:lnTo>
                    <a:pt x="97536" y="488696"/>
                  </a:lnTo>
                  <a:lnTo>
                    <a:pt x="94615" y="489331"/>
                  </a:lnTo>
                  <a:lnTo>
                    <a:pt x="95097" y="488061"/>
                  </a:lnTo>
                  <a:lnTo>
                    <a:pt x="89344" y="487299"/>
                  </a:lnTo>
                  <a:lnTo>
                    <a:pt x="84340" y="490499"/>
                  </a:lnTo>
                  <a:lnTo>
                    <a:pt x="79222" y="493395"/>
                  </a:lnTo>
                  <a:lnTo>
                    <a:pt x="77749" y="493014"/>
                  </a:lnTo>
                  <a:lnTo>
                    <a:pt x="72847" y="491744"/>
                  </a:lnTo>
                  <a:lnTo>
                    <a:pt x="73533" y="492252"/>
                  </a:lnTo>
                  <a:lnTo>
                    <a:pt x="73863" y="492379"/>
                  </a:lnTo>
                  <a:lnTo>
                    <a:pt x="74053" y="493014"/>
                  </a:lnTo>
                  <a:lnTo>
                    <a:pt x="66040" y="492760"/>
                  </a:lnTo>
                  <a:lnTo>
                    <a:pt x="58153" y="494538"/>
                  </a:lnTo>
                  <a:lnTo>
                    <a:pt x="52006" y="495617"/>
                  </a:lnTo>
                  <a:lnTo>
                    <a:pt x="53517" y="492760"/>
                  </a:lnTo>
                  <a:lnTo>
                    <a:pt x="53721" y="492760"/>
                  </a:lnTo>
                  <a:lnTo>
                    <a:pt x="52527" y="491490"/>
                  </a:lnTo>
                  <a:lnTo>
                    <a:pt x="55867" y="492760"/>
                  </a:lnTo>
                  <a:lnTo>
                    <a:pt x="53759" y="491490"/>
                  </a:lnTo>
                  <a:lnTo>
                    <a:pt x="51879" y="490372"/>
                  </a:lnTo>
                  <a:lnTo>
                    <a:pt x="51879" y="492760"/>
                  </a:lnTo>
                  <a:lnTo>
                    <a:pt x="51028" y="495795"/>
                  </a:lnTo>
                  <a:lnTo>
                    <a:pt x="50190" y="495935"/>
                  </a:lnTo>
                  <a:lnTo>
                    <a:pt x="48641" y="495820"/>
                  </a:lnTo>
                  <a:lnTo>
                    <a:pt x="48768" y="495300"/>
                  </a:lnTo>
                  <a:lnTo>
                    <a:pt x="47371" y="492760"/>
                  </a:lnTo>
                  <a:lnTo>
                    <a:pt x="51879" y="492760"/>
                  </a:lnTo>
                  <a:lnTo>
                    <a:pt x="51879" y="490372"/>
                  </a:lnTo>
                  <a:lnTo>
                    <a:pt x="51638" y="490220"/>
                  </a:lnTo>
                  <a:lnTo>
                    <a:pt x="55918" y="491490"/>
                  </a:lnTo>
                  <a:lnTo>
                    <a:pt x="55257" y="490220"/>
                  </a:lnTo>
                  <a:lnTo>
                    <a:pt x="53936" y="487680"/>
                  </a:lnTo>
                  <a:lnTo>
                    <a:pt x="57340" y="487680"/>
                  </a:lnTo>
                  <a:lnTo>
                    <a:pt x="58356" y="490220"/>
                  </a:lnTo>
                  <a:lnTo>
                    <a:pt x="58381" y="487680"/>
                  </a:lnTo>
                  <a:lnTo>
                    <a:pt x="59639" y="486892"/>
                  </a:lnTo>
                  <a:lnTo>
                    <a:pt x="58140" y="486410"/>
                  </a:lnTo>
                  <a:lnTo>
                    <a:pt x="56540" y="485140"/>
                  </a:lnTo>
                  <a:lnTo>
                    <a:pt x="57264" y="481330"/>
                  </a:lnTo>
                  <a:lnTo>
                    <a:pt x="59728" y="485140"/>
                  </a:lnTo>
                  <a:lnTo>
                    <a:pt x="61976" y="485140"/>
                  </a:lnTo>
                  <a:lnTo>
                    <a:pt x="62128" y="483870"/>
                  </a:lnTo>
                  <a:lnTo>
                    <a:pt x="60655" y="481330"/>
                  </a:lnTo>
                  <a:lnTo>
                    <a:pt x="59905" y="480060"/>
                  </a:lnTo>
                  <a:lnTo>
                    <a:pt x="60794" y="478790"/>
                  </a:lnTo>
                  <a:lnTo>
                    <a:pt x="61747" y="478790"/>
                  </a:lnTo>
                  <a:lnTo>
                    <a:pt x="60718" y="476250"/>
                  </a:lnTo>
                  <a:lnTo>
                    <a:pt x="65443" y="474980"/>
                  </a:lnTo>
                  <a:lnTo>
                    <a:pt x="63779" y="470712"/>
                  </a:lnTo>
                  <a:lnTo>
                    <a:pt x="62585" y="469900"/>
                  </a:lnTo>
                  <a:lnTo>
                    <a:pt x="60883" y="468630"/>
                  </a:lnTo>
                  <a:lnTo>
                    <a:pt x="59740" y="468630"/>
                  </a:lnTo>
                  <a:lnTo>
                    <a:pt x="60325" y="467385"/>
                  </a:lnTo>
                  <a:lnTo>
                    <a:pt x="58864" y="464820"/>
                  </a:lnTo>
                  <a:lnTo>
                    <a:pt x="61252" y="466090"/>
                  </a:lnTo>
                  <a:lnTo>
                    <a:pt x="60794" y="466090"/>
                  </a:lnTo>
                  <a:lnTo>
                    <a:pt x="61633" y="467360"/>
                  </a:lnTo>
                  <a:lnTo>
                    <a:pt x="62115" y="467360"/>
                  </a:lnTo>
                  <a:lnTo>
                    <a:pt x="61849" y="466090"/>
                  </a:lnTo>
                  <a:lnTo>
                    <a:pt x="64490" y="467004"/>
                  </a:lnTo>
                  <a:lnTo>
                    <a:pt x="64236" y="466090"/>
                  </a:lnTo>
                  <a:lnTo>
                    <a:pt x="68110" y="466090"/>
                  </a:lnTo>
                  <a:lnTo>
                    <a:pt x="65468" y="467347"/>
                  </a:lnTo>
                  <a:lnTo>
                    <a:pt x="64490" y="467004"/>
                  </a:lnTo>
                  <a:lnTo>
                    <a:pt x="64541" y="467728"/>
                  </a:lnTo>
                  <a:lnTo>
                    <a:pt x="65493" y="467385"/>
                  </a:lnTo>
                  <a:lnTo>
                    <a:pt x="71348" y="468630"/>
                  </a:lnTo>
                  <a:lnTo>
                    <a:pt x="64427" y="468630"/>
                  </a:lnTo>
                  <a:lnTo>
                    <a:pt x="64541" y="467728"/>
                  </a:lnTo>
                  <a:lnTo>
                    <a:pt x="61988" y="468630"/>
                  </a:lnTo>
                  <a:lnTo>
                    <a:pt x="64274" y="469900"/>
                  </a:lnTo>
                  <a:lnTo>
                    <a:pt x="64427" y="468693"/>
                  </a:lnTo>
                  <a:lnTo>
                    <a:pt x="70307" y="469900"/>
                  </a:lnTo>
                  <a:lnTo>
                    <a:pt x="73190" y="467385"/>
                  </a:lnTo>
                  <a:lnTo>
                    <a:pt x="71056" y="466090"/>
                  </a:lnTo>
                  <a:lnTo>
                    <a:pt x="73952" y="463550"/>
                  </a:lnTo>
                  <a:lnTo>
                    <a:pt x="72745" y="461010"/>
                  </a:lnTo>
                  <a:lnTo>
                    <a:pt x="71335" y="462280"/>
                  </a:lnTo>
                  <a:lnTo>
                    <a:pt x="70129" y="459740"/>
                  </a:lnTo>
                  <a:lnTo>
                    <a:pt x="70040" y="454660"/>
                  </a:lnTo>
                  <a:lnTo>
                    <a:pt x="70015" y="453390"/>
                  </a:lnTo>
                  <a:lnTo>
                    <a:pt x="79946" y="461010"/>
                  </a:lnTo>
                  <a:lnTo>
                    <a:pt x="78066" y="455930"/>
                  </a:lnTo>
                  <a:lnTo>
                    <a:pt x="76619" y="453390"/>
                  </a:lnTo>
                  <a:lnTo>
                    <a:pt x="73037" y="450850"/>
                  </a:lnTo>
                  <a:lnTo>
                    <a:pt x="76555" y="449580"/>
                  </a:lnTo>
                  <a:lnTo>
                    <a:pt x="79425" y="452120"/>
                  </a:lnTo>
                  <a:lnTo>
                    <a:pt x="81737" y="449580"/>
                  </a:lnTo>
                  <a:lnTo>
                    <a:pt x="78714" y="448310"/>
                  </a:lnTo>
                  <a:lnTo>
                    <a:pt x="75692" y="447040"/>
                  </a:lnTo>
                  <a:lnTo>
                    <a:pt x="79590" y="445909"/>
                  </a:lnTo>
                  <a:lnTo>
                    <a:pt x="79336" y="445770"/>
                  </a:lnTo>
                  <a:lnTo>
                    <a:pt x="80365" y="444500"/>
                  </a:lnTo>
                  <a:lnTo>
                    <a:pt x="83566" y="445770"/>
                  </a:lnTo>
                  <a:lnTo>
                    <a:pt x="84099" y="444500"/>
                  </a:lnTo>
                  <a:lnTo>
                    <a:pt x="85153" y="441960"/>
                  </a:lnTo>
                  <a:lnTo>
                    <a:pt x="85432" y="436880"/>
                  </a:lnTo>
                  <a:lnTo>
                    <a:pt x="86055" y="435610"/>
                  </a:lnTo>
                  <a:lnTo>
                    <a:pt x="86664" y="434340"/>
                  </a:lnTo>
                  <a:lnTo>
                    <a:pt x="87274" y="433070"/>
                  </a:lnTo>
                  <a:lnTo>
                    <a:pt x="88023" y="434340"/>
                  </a:lnTo>
                  <a:lnTo>
                    <a:pt x="88544" y="435610"/>
                  </a:lnTo>
                  <a:lnTo>
                    <a:pt x="90017" y="435610"/>
                  </a:lnTo>
                  <a:lnTo>
                    <a:pt x="90627" y="433070"/>
                  </a:lnTo>
                  <a:lnTo>
                    <a:pt x="91541" y="429260"/>
                  </a:lnTo>
                  <a:lnTo>
                    <a:pt x="93294" y="427990"/>
                  </a:lnTo>
                  <a:lnTo>
                    <a:pt x="96812" y="425450"/>
                  </a:lnTo>
                  <a:lnTo>
                    <a:pt x="101473" y="422910"/>
                  </a:lnTo>
                  <a:lnTo>
                    <a:pt x="100990" y="421640"/>
                  </a:lnTo>
                  <a:lnTo>
                    <a:pt x="100025" y="419100"/>
                  </a:lnTo>
                  <a:lnTo>
                    <a:pt x="100304" y="419100"/>
                  </a:lnTo>
                  <a:lnTo>
                    <a:pt x="100076" y="417830"/>
                  </a:lnTo>
                  <a:lnTo>
                    <a:pt x="99847" y="416560"/>
                  </a:lnTo>
                  <a:lnTo>
                    <a:pt x="102171" y="416560"/>
                  </a:lnTo>
                  <a:lnTo>
                    <a:pt x="102527" y="417830"/>
                  </a:lnTo>
                  <a:lnTo>
                    <a:pt x="102374" y="414020"/>
                  </a:lnTo>
                  <a:lnTo>
                    <a:pt x="103517" y="406400"/>
                  </a:lnTo>
                  <a:lnTo>
                    <a:pt x="108458" y="405130"/>
                  </a:lnTo>
                  <a:lnTo>
                    <a:pt x="108788" y="406400"/>
                  </a:lnTo>
                  <a:lnTo>
                    <a:pt x="110147" y="405130"/>
                  </a:lnTo>
                  <a:lnTo>
                    <a:pt x="111506" y="403860"/>
                  </a:lnTo>
                  <a:lnTo>
                    <a:pt x="89293" y="403860"/>
                  </a:lnTo>
                  <a:lnTo>
                    <a:pt x="89293" y="427990"/>
                  </a:lnTo>
                  <a:lnTo>
                    <a:pt x="88836" y="429260"/>
                  </a:lnTo>
                  <a:lnTo>
                    <a:pt x="88392" y="429260"/>
                  </a:lnTo>
                  <a:lnTo>
                    <a:pt x="87947" y="430530"/>
                  </a:lnTo>
                  <a:lnTo>
                    <a:pt x="86982" y="429260"/>
                  </a:lnTo>
                  <a:lnTo>
                    <a:pt x="88138" y="427990"/>
                  </a:lnTo>
                  <a:lnTo>
                    <a:pt x="89293" y="427990"/>
                  </a:lnTo>
                  <a:lnTo>
                    <a:pt x="89293" y="403860"/>
                  </a:lnTo>
                  <a:lnTo>
                    <a:pt x="88569" y="403860"/>
                  </a:lnTo>
                  <a:lnTo>
                    <a:pt x="86296" y="403860"/>
                  </a:lnTo>
                  <a:lnTo>
                    <a:pt x="84886" y="403860"/>
                  </a:lnTo>
                  <a:lnTo>
                    <a:pt x="88734" y="406400"/>
                  </a:lnTo>
                  <a:lnTo>
                    <a:pt x="86499" y="407416"/>
                  </a:lnTo>
                  <a:lnTo>
                    <a:pt x="86499" y="433070"/>
                  </a:lnTo>
                  <a:lnTo>
                    <a:pt x="85928" y="434340"/>
                  </a:lnTo>
                  <a:lnTo>
                    <a:pt x="86448" y="433070"/>
                  </a:lnTo>
                  <a:lnTo>
                    <a:pt x="86499" y="407416"/>
                  </a:lnTo>
                  <a:lnTo>
                    <a:pt x="85928" y="407670"/>
                  </a:lnTo>
                  <a:lnTo>
                    <a:pt x="84937" y="405130"/>
                  </a:lnTo>
                  <a:lnTo>
                    <a:pt x="83464" y="407670"/>
                  </a:lnTo>
                  <a:lnTo>
                    <a:pt x="84404" y="407670"/>
                  </a:lnTo>
                  <a:lnTo>
                    <a:pt x="85496" y="410210"/>
                  </a:lnTo>
                  <a:lnTo>
                    <a:pt x="85674" y="411480"/>
                  </a:lnTo>
                  <a:lnTo>
                    <a:pt x="82448" y="412750"/>
                  </a:lnTo>
                  <a:lnTo>
                    <a:pt x="81216" y="412750"/>
                  </a:lnTo>
                  <a:lnTo>
                    <a:pt x="82308" y="415290"/>
                  </a:lnTo>
                  <a:lnTo>
                    <a:pt x="80911" y="416560"/>
                  </a:lnTo>
                  <a:lnTo>
                    <a:pt x="79984" y="415290"/>
                  </a:lnTo>
                  <a:lnTo>
                    <a:pt x="79629" y="415290"/>
                  </a:lnTo>
                  <a:lnTo>
                    <a:pt x="79260" y="415417"/>
                  </a:lnTo>
                  <a:lnTo>
                    <a:pt x="79260" y="421640"/>
                  </a:lnTo>
                  <a:lnTo>
                    <a:pt x="73685" y="421640"/>
                  </a:lnTo>
                  <a:lnTo>
                    <a:pt x="75450" y="419100"/>
                  </a:lnTo>
                  <a:lnTo>
                    <a:pt x="76200" y="417830"/>
                  </a:lnTo>
                  <a:lnTo>
                    <a:pt x="76314" y="417296"/>
                  </a:lnTo>
                  <a:lnTo>
                    <a:pt x="76428" y="417461"/>
                  </a:lnTo>
                  <a:lnTo>
                    <a:pt x="79260" y="421640"/>
                  </a:lnTo>
                  <a:lnTo>
                    <a:pt x="79260" y="415417"/>
                  </a:lnTo>
                  <a:lnTo>
                    <a:pt x="77012" y="416166"/>
                  </a:lnTo>
                  <a:lnTo>
                    <a:pt x="77012" y="417830"/>
                  </a:lnTo>
                  <a:lnTo>
                    <a:pt x="76530" y="417296"/>
                  </a:lnTo>
                  <a:lnTo>
                    <a:pt x="76962" y="416560"/>
                  </a:lnTo>
                  <a:lnTo>
                    <a:pt x="77012" y="417830"/>
                  </a:lnTo>
                  <a:lnTo>
                    <a:pt x="77012" y="416166"/>
                  </a:lnTo>
                  <a:lnTo>
                    <a:pt x="75869" y="416547"/>
                  </a:lnTo>
                  <a:lnTo>
                    <a:pt x="74764" y="415290"/>
                  </a:lnTo>
                  <a:lnTo>
                    <a:pt x="72974" y="417830"/>
                  </a:lnTo>
                  <a:lnTo>
                    <a:pt x="70980" y="414020"/>
                  </a:lnTo>
                  <a:lnTo>
                    <a:pt x="71551" y="416560"/>
                  </a:lnTo>
                  <a:lnTo>
                    <a:pt x="73342" y="421640"/>
                  </a:lnTo>
                  <a:lnTo>
                    <a:pt x="70942" y="422910"/>
                  </a:lnTo>
                  <a:lnTo>
                    <a:pt x="69329" y="422910"/>
                  </a:lnTo>
                  <a:lnTo>
                    <a:pt x="69265" y="424180"/>
                  </a:lnTo>
                  <a:lnTo>
                    <a:pt x="68580" y="424180"/>
                  </a:lnTo>
                  <a:lnTo>
                    <a:pt x="68033" y="425450"/>
                  </a:lnTo>
                  <a:lnTo>
                    <a:pt x="67589" y="425450"/>
                  </a:lnTo>
                  <a:lnTo>
                    <a:pt x="67424" y="425348"/>
                  </a:lnTo>
                  <a:lnTo>
                    <a:pt x="67246" y="426720"/>
                  </a:lnTo>
                  <a:lnTo>
                    <a:pt x="66903" y="426720"/>
                  </a:lnTo>
                  <a:lnTo>
                    <a:pt x="67157" y="427990"/>
                  </a:lnTo>
                  <a:lnTo>
                    <a:pt x="66344" y="426720"/>
                  </a:lnTo>
                  <a:lnTo>
                    <a:pt x="66103" y="426720"/>
                  </a:lnTo>
                  <a:lnTo>
                    <a:pt x="66205" y="425450"/>
                  </a:lnTo>
                  <a:lnTo>
                    <a:pt x="67424" y="425450"/>
                  </a:lnTo>
                  <a:lnTo>
                    <a:pt x="65557" y="424180"/>
                  </a:lnTo>
                  <a:lnTo>
                    <a:pt x="64985" y="426720"/>
                  </a:lnTo>
                  <a:lnTo>
                    <a:pt x="64198" y="427990"/>
                  </a:lnTo>
                  <a:lnTo>
                    <a:pt x="66738" y="429260"/>
                  </a:lnTo>
                  <a:lnTo>
                    <a:pt x="65443" y="430530"/>
                  </a:lnTo>
                  <a:lnTo>
                    <a:pt x="68160" y="430530"/>
                  </a:lnTo>
                  <a:lnTo>
                    <a:pt x="68503" y="429260"/>
                  </a:lnTo>
                  <a:lnTo>
                    <a:pt x="68567" y="429475"/>
                  </a:lnTo>
                  <a:lnTo>
                    <a:pt x="68503" y="429628"/>
                  </a:lnTo>
                  <a:lnTo>
                    <a:pt x="68821" y="429628"/>
                  </a:lnTo>
                  <a:lnTo>
                    <a:pt x="69088" y="429615"/>
                  </a:lnTo>
                  <a:lnTo>
                    <a:pt x="69329" y="429577"/>
                  </a:lnTo>
                  <a:lnTo>
                    <a:pt x="68859" y="429018"/>
                  </a:lnTo>
                  <a:lnTo>
                    <a:pt x="69494" y="427990"/>
                  </a:lnTo>
                  <a:lnTo>
                    <a:pt x="70269" y="426720"/>
                  </a:lnTo>
                  <a:lnTo>
                    <a:pt x="70980" y="427990"/>
                  </a:lnTo>
                  <a:lnTo>
                    <a:pt x="71462" y="430530"/>
                  </a:lnTo>
                  <a:lnTo>
                    <a:pt x="69329" y="430530"/>
                  </a:lnTo>
                  <a:lnTo>
                    <a:pt x="71805" y="433070"/>
                  </a:lnTo>
                  <a:lnTo>
                    <a:pt x="72364" y="434340"/>
                  </a:lnTo>
                  <a:lnTo>
                    <a:pt x="68643" y="433273"/>
                  </a:lnTo>
                  <a:lnTo>
                    <a:pt x="68643" y="463550"/>
                  </a:lnTo>
                  <a:lnTo>
                    <a:pt x="64223" y="466026"/>
                  </a:lnTo>
                  <a:lnTo>
                    <a:pt x="63906" y="464820"/>
                  </a:lnTo>
                  <a:lnTo>
                    <a:pt x="63563" y="463550"/>
                  </a:lnTo>
                  <a:lnTo>
                    <a:pt x="65430" y="462280"/>
                  </a:lnTo>
                  <a:lnTo>
                    <a:pt x="68643" y="463550"/>
                  </a:lnTo>
                  <a:lnTo>
                    <a:pt x="68643" y="433273"/>
                  </a:lnTo>
                  <a:lnTo>
                    <a:pt x="67970" y="433070"/>
                  </a:lnTo>
                  <a:lnTo>
                    <a:pt x="64350" y="435610"/>
                  </a:lnTo>
                  <a:lnTo>
                    <a:pt x="61976" y="434340"/>
                  </a:lnTo>
                  <a:lnTo>
                    <a:pt x="61315" y="438150"/>
                  </a:lnTo>
                  <a:lnTo>
                    <a:pt x="58051" y="441960"/>
                  </a:lnTo>
                  <a:lnTo>
                    <a:pt x="61417" y="447027"/>
                  </a:lnTo>
                  <a:lnTo>
                    <a:pt x="61455" y="448310"/>
                  </a:lnTo>
                  <a:lnTo>
                    <a:pt x="59423" y="447040"/>
                  </a:lnTo>
                  <a:lnTo>
                    <a:pt x="58343" y="447040"/>
                  </a:lnTo>
                  <a:lnTo>
                    <a:pt x="58356" y="448310"/>
                  </a:lnTo>
                  <a:lnTo>
                    <a:pt x="58331" y="453390"/>
                  </a:lnTo>
                  <a:lnTo>
                    <a:pt x="55384" y="454660"/>
                  </a:lnTo>
                  <a:lnTo>
                    <a:pt x="55638" y="453390"/>
                  </a:lnTo>
                  <a:lnTo>
                    <a:pt x="56019" y="451446"/>
                  </a:lnTo>
                  <a:lnTo>
                    <a:pt x="58331" y="453390"/>
                  </a:lnTo>
                  <a:lnTo>
                    <a:pt x="58331" y="448335"/>
                  </a:lnTo>
                  <a:lnTo>
                    <a:pt x="55333" y="450850"/>
                  </a:lnTo>
                  <a:lnTo>
                    <a:pt x="55880" y="451319"/>
                  </a:lnTo>
                  <a:lnTo>
                    <a:pt x="54660" y="453390"/>
                  </a:lnTo>
                  <a:lnTo>
                    <a:pt x="53936" y="452120"/>
                  </a:lnTo>
                  <a:lnTo>
                    <a:pt x="50177" y="455930"/>
                  </a:lnTo>
                  <a:lnTo>
                    <a:pt x="50050" y="462280"/>
                  </a:lnTo>
                  <a:lnTo>
                    <a:pt x="49606" y="467004"/>
                  </a:lnTo>
                  <a:lnTo>
                    <a:pt x="49542" y="467385"/>
                  </a:lnTo>
                  <a:lnTo>
                    <a:pt x="45974" y="470217"/>
                  </a:lnTo>
                  <a:lnTo>
                    <a:pt x="46431" y="471170"/>
                  </a:lnTo>
                  <a:lnTo>
                    <a:pt x="41846" y="476250"/>
                  </a:lnTo>
                  <a:lnTo>
                    <a:pt x="39344" y="481279"/>
                  </a:lnTo>
                  <a:lnTo>
                    <a:pt x="39344" y="514946"/>
                  </a:lnTo>
                  <a:lnTo>
                    <a:pt x="39001" y="514350"/>
                  </a:lnTo>
                  <a:lnTo>
                    <a:pt x="38849" y="514108"/>
                  </a:lnTo>
                  <a:lnTo>
                    <a:pt x="39192" y="513715"/>
                  </a:lnTo>
                  <a:lnTo>
                    <a:pt x="39344" y="514946"/>
                  </a:lnTo>
                  <a:lnTo>
                    <a:pt x="39344" y="481279"/>
                  </a:lnTo>
                  <a:lnTo>
                    <a:pt x="38684" y="482600"/>
                  </a:lnTo>
                  <a:lnTo>
                    <a:pt x="35204" y="488950"/>
                  </a:lnTo>
                  <a:lnTo>
                    <a:pt x="29654" y="494030"/>
                  </a:lnTo>
                  <a:lnTo>
                    <a:pt x="27330" y="495300"/>
                  </a:lnTo>
                  <a:lnTo>
                    <a:pt x="29298" y="496570"/>
                  </a:lnTo>
                  <a:lnTo>
                    <a:pt x="30073" y="499110"/>
                  </a:lnTo>
                  <a:lnTo>
                    <a:pt x="27076" y="497840"/>
                  </a:lnTo>
                  <a:lnTo>
                    <a:pt x="27838" y="500176"/>
                  </a:lnTo>
                  <a:lnTo>
                    <a:pt x="24625" y="495300"/>
                  </a:lnTo>
                  <a:lnTo>
                    <a:pt x="23634" y="496963"/>
                  </a:lnTo>
                  <a:lnTo>
                    <a:pt x="23634" y="520700"/>
                  </a:lnTo>
                  <a:lnTo>
                    <a:pt x="22910" y="520700"/>
                  </a:lnTo>
                  <a:lnTo>
                    <a:pt x="23050" y="520395"/>
                  </a:lnTo>
                  <a:lnTo>
                    <a:pt x="23634" y="520700"/>
                  </a:lnTo>
                  <a:lnTo>
                    <a:pt x="23634" y="496963"/>
                  </a:lnTo>
                  <a:lnTo>
                    <a:pt x="23609" y="520674"/>
                  </a:lnTo>
                  <a:lnTo>
                    <a:pt x="23075" y="520331"/>
                  </a:lnTo>
                  <a:lnTo>
                    <a:pt x="23279" y="519874"/>
                  </a:lnTo>
                  <a:lnTo>
                    <a:pt x="23609" y="520674"/>
                  </a:lnTo>
                  <a:lnTo>
                    <a:pt x="23609" y="497001"/>
                  </a:lnTo>
                  <a:lnTo>
                    <a:pt x="22834" y="498297"/>
                  </a:lnTo>
                  <a:lnTo>
                    <a:pt x="22834" y="520166"/>
                  </a:lnTo>
                  <a:lnTo>
                    <a:pt x="22059" y="519658"/>
                  </a:lnTo>
                  <a:lnTo>
                    <a:pt x="22301" y="519049"/>
                  </a:lnTo>
                  <a:lnTo>
                    <a:pt x="22796" y="519811"/>
                  </a:lnTo>
                  <a:lnTo>
                    <a:pt x="22834" y="520166"/>
                  </a:lnTo>
                  <a:lnTo>
                    <a:pt x="22834" y="498297"/>
                  </a:lnTo>
                  <a:lnTo>
                    <a:pt x="20828" y="501650"/>
                  </a:lnTo>
                  <a:lnTo>
                    <a:pt x="20764" y="502031"/>
                  </a:lnTo>
                  <a:lnTo>
                    <a:pt x="22034" y="503682"/>
                  </a:lnTo>
                  <a:lnTo>
                    <a:pt x="19977" y="503936"/>
                  </a:lnTo>
                  <a:lnTo>
                    <a:pt x="16471" y="506857"/>
                  </a:lnTo>
                  <a:lnTo>
                    <a:pt x="15925" y="504571"/>
                  </a:lnTo>
                  <a:lnTo>
                    <a:pt x="15976" y="505764"/>
                  </a:lnTo>
                  <a:lnTo>
                    <a:pt x="16078" y="506844"/>
                  </a:lnTo>
                  <a:lnTo>
                    <a:pt x="14960" y="506095"/>
                  </a:lnTo>
                  <a:lnTo>
                    <a:pt x="14312" y="504571"/>
                  </a:lnTo>
                  <a:lnTo>
                    <a:pt x="11455" y="508127"/>
                  </a:lnTo>
                  <a:lnTo>
                    <a:pt x="10795" y="509016"/>
                  </a:lnTo>
                  <a:lnTo>
                    <a:pt x="6794" y="509524"/>
                  </a:lnTo>
                  <a:lnTo>
                    <a:pt x="8750" y="502666"/>
                  </a:lnTo>
                  <a:lnTo>
                    <a:pt x="3327" y="504825"/>
                  </a:lnTo>
                  <a:lnTo>
                    <a:pt x="1600" y="506349"/>
                  </a:lnTo>
                  <a:lnTo>
                    <a:pt x="0" y="511810"/>
                  </a:lnTo>
                  <a:lnTo>
                    <a:pt x="1244" y="512445"/>
                  </a:lnTo>
                  <a:lnTo>
                    <a:pt x="2044" y="512191"/>
                  </a:lnTo>
                  <a:lnTo>
                    <a:pt x="3632" y="512445"/>
                  </a:lnTo>
                  <a:lnTo>
                    <a:pt x="4292" y="513588"/>
                  </a:lnTo>
                  <a:lnTo>
                    <a:pt x="4356" y="513943"/>
                  </a:lnTo>
                  <a:lnTo>
                    <a:pt x="3263" y="515366"/>
                  </a:lnTo>
                  <a:lnTo>
                    <a:pt x="3213" y="515620"/>
                  </a:lnTo>
                  <a:lnTo>
                    <a:pt x="5016" y="519811"/>
                  </a:lnTo>
                  <a:lnTo>
                    <a:pt x="6362" y="524891"/>
                  </a:lnTo>
                  <a:lnTo>
                    <a:pt x="11518" y="526161"/>
                  </a:lnTo>
                  <a:lnTo>
                    <a:pt x="12814" y="522224"/>
                  </a:lnTo>
                  <a:lnTo>
                    <a:pt x="14643" y="524002"/>
                  </a:lnTo>
                  <a:lnTo>
                    <a:pt x="12534" y="525145"/>
                  </a:lnTo>
                  <a:lnTo>
                    <a:pt x="14681" y="526542"/>
                  </a:lnTo>
                  <a:lnTo>
                    <a:pt x="14808" y="523621"/>
                  </a:lnTo>
                  <a:lnTo>
                    <a:pt x="14986" y="522859"/>
                  </a:lnTo>
                  <a:lnTo>
                    <a:pt x="15709" y="523875"/>
                  </a:lnTo>
                  <a:lnTo>
                    <a:pt x="16421" y="524510"/>
                  </a:lnTo>
                  <a:lnTo>
                    <a:pt x="17119" y="524764"/>
                  </a:lnTo>
                  <a:lnTo>
                    <a:pt x="17399" y="522859"/>
                  </a:lnTo>
                  <a:lnTo>
                    <a:pt x="17487" y="522224"/>
                  </a:lnTo>
                  <a:lnTo>
                    <a:pt x="17792" y="520141"/>
                  </a:lnTo>
                  <a:lnTo>
                    <a:pt x="17526" y="520065"/>
                  </a:lnTo>
                  <a:lnTo>
                    <a:pt x="17792" y="519684"/>
                  </a:lnTo>
                  <a:lnTo>
                    <a:pt x="17919" y="519303"/>
                  </a:lnTo>
                  <a:lnTo>
                    <a:pt x="18072" y="519303"/>
                  </a:lnTo>
                  <a:lnTo>
                    <a:pt x="19088" y="517906"/>
                  </a:lnTo>
                  <a:lnTo>
                    <a:pt x="21209" y="519557"/>
                  </a:lnTo>
                  <a:lnTo>
                    <a:pt x="21437" y="521335"/>
                  </a:lnTo>
                  <a:lnTo>
                    <a:pt x="22009" y="519823"/>
                  </a:lnTo>
                  <a:lnTo>
                    <a:pt x="22847" y="520280"/>
                  </a:lnTo>
                  <a:lnTo>
                    <a:pt x="22898" y="520700"/>
                  </a:lnTo>
                  <a:lnTo>
                    <a:pt x="21183" y="521970"/>
                  </a:lnTo>
                  <a:lnTo>
                    <a:pt x="22745" y="523240"/>
                  </a:lnTo>
                  <a:lnTo>
                    <a:pt x="24853" y="524510"/>
                  </a:lnTo>
                  <a:lnTo>
                    <a:pt x="27139" y="524510"/>
                  </a:lnTo>
                  <a:lnTo>
                    <a:pt x="27736" y="525360"/>
                  </a:lnTo>
                  <a:lnTo>
                    <a:pt x="28232" y="523240"/>
                  </a:lnTo>
                  <a:lnTo>
                    <a:pt x="29870" y="521970"/>
                  </a:lnTo>
                  <a:lnTo>
                    <a:pt x="30911" y="521970"/>
                  </a:lnTo>
                  <a:lnTo>
                    <a:pt x="31584" y="523240"/>
                  </a:lnTo>
                  <a:lnTo>
                    <a:pt x="32994" y="524510"/>
                  </a:lnTo>
                  <a:lnTo>
                    <a:pt x="34874" y="523240"/>
                  </a:lnTo>
                  <a:lnTo>
                    <a:pt x="35458" y="523240"/>
                  </a:lnTo>
                  <a:lnTo>
                    <a:pt x="35864" y="521970"/>
                  </a:lnTo>
                  <a:lnTo>
                    <a:pt x="36258" y="520700"/>
                  </a:lnTo>
                  <a:lnTo>
                    <a:pt x="36398" y="520700"/>
                  </a:lnTo>
                  <a:lnTo>
                    <a:pt x="36690" y="520484"/>
                  </a:lnTo>
                  <a:lnTo>
                    <a:pt x="35128" y="519430"/>
                  </a:lnTo>
                  <a:lnTo>
                    <a:pt x="38049" y="519430"/>
                  </a:lnTo>
                  <a:lnTo>
                    <a:pt x="36690" y="520484"/>
                  </a:lnTo>
                  <a:lnTo>
                    <a:pt x="37020" y="520700"/>
                  </a:lnTo>
                  <a:lnTo>
                    <a:pt x="38328" y="519430"/>
                  </a:lnTo>
                  <a:lnTo>
                    <a:pt x="38811" y="519430"/>
                  </a:lnTo>
                  <a:lnTo>
                    <a:pt x="36817" y="518160"/>
                  </a:lnTo>
                  <a:lnTo>
                    <a:pt x="37833" y="518160"/>
                  </a:lnTo>
                  <a:lnTo>
                    <a:pt x="39433" y="519430"/>
                  </a:lnTo>
                  <a:lnTo>
                    <a:pt x="38049" y="518160"/>
                  </a:lnTo>
                  <a:lnTo>
                    <a:pt x="38722" y="518160"/>
                  </a:lnTo>
                  <a:lnTo>
                    <a:pt x="36423" y="516966"/>
                  </a:lnTo>
                  <a:lnTo>
                    <a:pt x="38900" y="516890"/>
                  </a:lnTo>
                  <a:lnTo>
                    <a:pt x="37617" y="515556"/>
                  </a:lnTo>
                  <a:lnTo>
                    <a:pt x="37909" y="515213"/>
                  </a:lnTo>
                  <a:lnTo>
                    <a:pt x="39497" y="516178"/>
                  </a:lnTo>
                  <a:lnTo>
                    <a:pt x="39916" y="519430"/>
                  </a:lnTo>
                  <a:lnTo>
                    <a:pt x="39433" y="519430"/>
                  </a:lnTo>
                  <a:lnTo>
                    <a:pt x="39065" y="519430"/>
                  </a:lnTo>
                  <a:lnTo>
                    <a:pt x="38608" y="520700"/>
                  </a:lnTo>
                  <a:lnTo>
                    <a:pt x="39509" y="520700"/>
                  </a:lnTo>
                  <a:lnTo>
                    <a:pt x="39687" y="520700"/>
                  </a:lnTo>
                  <a:lnTo>
                    <a:pt x="40830" y="520700"/>
                  </a:lnTo>
                  <a:lnTo>
                    <a:pt x="41440" y="520039"/>
                  </a:lnTo>
                  <a:lnTo>
                    <a:pt x="41719" y="519430"/>
                  </a:lnTo>
                  <a:lnTo>
                    <a:pt x="41021" y="519430"/>
                  </a:lnTo>
                  <a:lnTo>
                    <a:pt x="40779" y="519430"/>
                  </a:lnTo>
                  <a:lnTo>
                    <a:pt x="39979" y="519430"/>
                  </a:lnTo>
                  <a:lnTo>
                    <a:pt x="40297" y="516661"/>
                  </a:lnTo>
                  <a:lnTo>
                    <a:pt x="40690" y="516890"/>
                  </a:lnTo>
                  <a:lnTo>
                    <a:pt x="40335" y="516420"/>
                  </a:lnTo>
                  <a:lnTo>
                    <a:pt x="40563" y="514477"/>
                  </a:lnTo>
                  <a:lnTo>
                    <a:pt x="42278" y="516890"/>
                  </a:lnTo>
                  <a:lnTo>
                    <a:pt x="42100" y="514972"/>
                  </a:lnTo>
                  <a:lnTo>
                    <a:pt x="45821" y="516128"/>
                  </a:lnTo>
                  <a:lnTo>
                    <a:pt x="47167" y="514477"/>
                  </a:lnTo>
                  <a:lnTo>
                    <a:pt x="47802" y="513715"/>
                  </a:lnTo>
                  <a:lnTo>
                    <a:pt x="48526" y="512826"/>
                  </a:lnTo>
                  <a:lnTo>
                    <a:pt x="48272" y="513867"/>
                  </a:lnTo>
                  <a:lnTo>
                    <a:pt x="49771" y="513969"/>
                  </a:lnTo>
                  <a:lnTo>
                    <a:pt x="50558" y="515366"/>
                  </a:lnTo>
                  <a:lnTo>
                    <a:pt x="51879" y="516001"/>
                  </a:lnTo>
                  <a:lnTo>
                    <a:pt x="51511" y="512826"/>
                  </a:lnTo>
                  <a:lnTo>
                    <a:pt x="51435" y="512191"/>
                  </a:lnTo>
                  <a:lnTo>
                    <a:pt x="51409" y="511937"/>
                  </a:lnTo>
                  <a:lnTo>
                    <a:pt x="54102" y="510540"/>
                  </a:lnTo>
                  <a:lnTo>
                    <a:pt x="54559" y="509524"/>
                  </a:lnTo>
                  <a:lnTo>
                    <a:pt x="55283" y="507873"/>
                  </a:lnTo>
                  <a:lnTo>
                    <a:pt x="58153" y="511429"/>
                  </a:lnTo>
                  <a:lnTo>
                    <a:pt x="54800" y="512762"/>
                  </a:lnTo>
                  <a:lnTo>
                    <a:pt x="54724" y="513080"/>
                  </a:lnTo>
                  <a:lnTo>
                    <a:pt x="55943" y="516509"/>
                  </a:lnTo>
                  <a:lnTo>
                    <a:pt x="55295" y="513207"/>
                  </a:lnTo>
                  <a:lnTo>
                    <a:pt x="59347" y="512572"/>
                  </a:lnTo>
                  <a:lnTo>
                    <a:pt x="58191" y="510032"/>
                  </a:lnTo>
                  <a:lnTo>
                    <a:pt x="60274" y="512191"/>
                  </a:lnTo>
                  <a:lnTo>
                    <a:pt x="59855" y="510921"/>
                  </a:lnTo>
                  <a:lnTo>
                    <a:pt x="61201" y="514223"/>
                  </a:lnTo>
                  <a:lnTo>
                    <a:pt x="60960" y="510921"/>
                  </a:lnTo>
                  <a:lnTo>
                    <a:pt x="60896" y="510032"/>
                  </a:lnTo>
                  <a:lnTo>
                    <a:pt x="60833" y="509016"/>
                  </a:lnTo>
                  <a:lnTo>
                    <a:pt x="62687" y="513080"/>
                  </a:lnTo>
                  <a:lnTo>
                    <a:pt x="63754" y="509778"/>
                  </a:lnTo>
                  <a:lnTo>
                    <a:pt x="66433" y="511937"/>
                  </a:lnTo>
                  <a:lnTo>
                    <a:pt x="66509" y="512191"/>
                  </a:lnTo>
                  <a:lnTo>
                    <a:pt x="64973" y="514477"/>
                  </a:lnTo>
                  <a:lnTo>
                    <a:pt x="67564" y="512572"/>
                  </a:lnTo>
                  <a:lnTo>
                    <a:pt x="68211" y="513181"/>
                  </a:lnTo>
                  <a:lnTo>
                    <a:pt x="67894" y="512572"/>
                  </a:lnTo>
                  <a:lnTo>
                    <a:pt x="67767" y="512318"/>
                  </a:lnTo>
                  <a:lnTo>
                    <a:pt x="67881" y="511009"/>
                  </a:lnTo>
                  <a:lnTo>
                    <a:pt x="68059" y="509905"/>
                  </a:lnTo>
                  <a:lnTo>
                    <a:pt x="68351" y="509778"/>
                  </a:lnTo>
                  <a:lnTo>
                    <a:pt x="70142" y="509016"/>
                  </a:lnTo>
                  <a:lnTo>
                    <a:pt x="71335" y="508508"/>
                  </a:lnTo>
                  <a:lnTo>
                    <a:pt x="70104" y="512064"/>
                  </a:lnTo>
                  <a:lnTo>
                    <a:pt x="70015" y="512699"/>
                  </a:lnTo>
                  <a:lnTo>
                    <a:pt x="71285" y="514477"/>
                  </a:lnTo>
                  <a:lnTo>
                    <a:pt x="73279" y="513207"/>
                  </a:lnTo>
                  <a:lnTo>
                    <a:pt x="74574" y="509524"/>
                  </a:lnTo>
                  <a:lnTo>
                    <a:pt x="76200" y="509524"/>
                  </a:lnTo>
                  <a:lnTo>
                    <a:pt x="76377" y="510159"/>
                  </a:lnTo>
                  <a:lnTo>
                    <a:pt x="76708" y="510286"/>
                  </a:lnTo>
                  <a:lnTo>
                    <a:pt x="76403" y="511175"/>
                  </a:lnTo>
                  <a:lnTo>
                    <a:pt x="77393" y="509524"/>
                  </a:lnTo>
                  <a:lnTo>
                    <a:pt x="78003" y="508508"/>
                  </a:lnTo>
                  <a:lnTo>
                    <a:pt x="78384" y="507873"/>
                  </a:lnTo>
                  <a:lnTo>
                    <a:pt x="83121" y="510413"/>
                  </a:lnTo>
                  <a:lnTo>
                    <a:pt x="84594" y="507873"/>
                  </a:lnTo>
                  <a:lnTo>
                    <a:pt x="85178" y="506857"/>
                  </a:lnTo>
                  <a:lnTo>
                    <a:pt x="85471" y="506349"/>
                  </a:lnTo>
                  <a:lnTo>
                    <a:pt x="85712" y="506730"/>
                  </a:lnTo>
                  <a:lnTo>
                    <a:pt x="85813" y="506958"/>
                  </a:lnTo>
                  <a:lnTo>
                    <a:pt x="85636" y="506349"/>
                  </a:lnTo>
                  <a:lnTo>
                    <a:pt x="85394" y="505587"/>
                  </a:lnTo>
                  <a:lnTo>
                    <a:pt x="85280" y="504952"/>
                  </a:lnTo>
                  <a:lnTo>
                    <a:pt x="85217" y="504444"/>
                  </a:lnTo>
                  <a:lnTo>
                    <a:pt x="85090" y="502412"/>
                  </a:lnTo>
                  <a:lnTo>
                    <a:pt x="85090" y="502031"/>
                  </a:lnTo>
                  <a:lnTo>
                    <a:pt x="86385" y="501904"/>
                  </a:lnTo>
                  <a:lnTo>
                    <a:pt x="87287" y="499491"/>
                  </a:lnTo>
                  <a:lnTo>
                    <a:pt x="87337" y="499364"/>
                  </a:lnTo>
                  <a:lnTo>
                    <a:pt x="88023" y="501904"/>
                  </a:lnTo>
                  <a:lnTo>
                    <a:pt x="87210" y="501904"/>
                  </a:lnTo>
                  <a:lnTo>
                    <a:pt x="87122" y="503174"/>
                  </a:lnTo>
                  <a:lnTo>
                    <a:pt x="86906" y="503682"/>
                  </a:lnTo>
                  <a:lnTo>
                    <a:pt x="88201" y="502539"/>
                  </a:lnTo>
                  <a:lnTo>
                    <a:pt x="89281" y="505104"/>
                  </a:lnTo>
                  <a:lnTo>
                    <a:pt x="89547" y="504825"/>
                  </a:lnTo>
                  <a:lnTo>
                    <a:pt x="89522" y="504444"/>
                  </a:lnTo>
                  <a:lnTo>
                    <a:pt x="89712" y="504634"/>
                  </a:lnTo>
                  <a:lnTo>
                    <a:pt x="92481" y="507365"/>
                  </a:lnTo>
                  <a:lnTo>
                    <a:pt x="89217" y="506222"/>
                  </a:lnTo>
                  <a:lnTo>
                    <a:pt x="92036" y="511683"/>
                  </a:lnTo>
                  <a:lnTo>
                    <a:pt x="87426" y="506158"/>
                  </a:lnTo>
                  <a:lnTo>
                    <a:pt x="87439" y="506349"/>
                  </a:lnTo>
                  <a:lnTo>
                    <a:pt x="89928" y="511810"/>
                  </a:lnTo>
                  <a:lnTo>
                    <a:pt x="94145" y="512572"/>
                  </a:lnTo>
                  <a:lnTo>
                    <a:pt x="94246" y="511683"/>
                  </a:lnTo>
                  <a:lnTo>
                    <a:pt x="94462" y="509651"/>
                  </a:lnTo>
                  <a:lnTo>
                    <a:pt x="98704" y="510413"/>
                  </a:lnTo>
                  <a:lnTo>
                    <a:pt x="99009" y="509651"/>
                  </a:lnTo>
                  <a:lnTo>
                    <a:pt x="99517" y="508381"/>
                  </a:lnTo>
                  <a:lnTo>
                    <a:pt x="98221" y="507504"/>
                  </a:lnTo>
                  <a:lnTo>
                    <a:pt x="98247" y="507365"/>
                  </a:lnTo>
                  <a:lnTo>
                    <a:pt x="98640" y="506349"/>
                  </a:lnTo>
                  <a:lnTo>
                    <a:pt x="98996" y="505447"/>
                  </a:lnTo>
                  <a:lnTo>
                    <a:pt x="103974" y="502031"/>
                  </a:lnTo>
                  <a:lnTo>
                    <a:pt x="104711" y="501523"/>
                  </a:lnTo>
                  <a:lnTo>
                    <a:pt x="104305" y="514096"/>
                  </a:lnTo>
                  <a:lnTo>
                    <a:pt x="108356" y="509016"/>
                  </a:lnTo>
                  <a:lnTo>
                    <a:pt x="109232" y="506844"/>
                  </a:lnTo>
                  <a:lnTo>
                    <a:pt x="109359" y="505714"/>
                  </a:lnTo>
                  <a:lnTo>
                    <a:pt x="109461" y="502158"/>
                  </a:lnTo>
                  <a:lnTo>
                    <a:pt x="112737" y="504317"/>
                  </a:lnTo>
                  <a:lnTo>
                    <a:pt x="111950" y="508381"/>
                  </a:lnTo>
                  <a:lnTo>
                    <a:pt x="116039" y="508508"/>
                  </a:lnTo>
                  <a:lnTo>
                    <a:pt x="115265" y="506349"/>
                  </a:lnTo>
                  <a:lnTo>
                    <a:pt x="113880" y="502412"/>
                  </a:lnTo>
                  <a:lnTo>
                    <a:pt x="117665" y="504469"/>
                  </a:lnTo>
                  <a:lnTo>
                    <a:pt x="119773" y="504317"/>
                  </a:lnTo>
                  <a:lnTo>
                    <a:pt x="120459" y="507746"/>
                  </a:lnTo>
                  <a:lnTo>
                    <a:pt x="124752" y="506984"/>
                  </a:lnTo>
                  <a:lnTo>
                    <a:pt x="128955" y="504317"/>
                  </a:lnTo>
                  <a:lnTo>
                    <a:pt x="129349" y="504063"/>
                  </a:lnTo>
                  <a:lnTo>
                    <a:pt x="134099" y="503047"/>
                  </a:lnTo>
                  <a:lnTo>
                    <a:pt x="133946" y="503936"/>
                  </a:lnTo>
                  <a:lnTo>
                    <a:pt x="133819" y="504317"/>
                  </a:lnTo>
                  <a:lnTo>
                    <a:pt x="133159" y="505333"/>
                  </a:lnTo>
                  <a:lnTo>
                    <a:pt x="134353" y="506349"/>
                  </a:lnTo>
                  <a:lnTo>
                    <a:pt x="140296" y="504190"/>
                  </a:lnTo>
                  <a:lnTo>
                    <a:pt x="147281" y="505968"/>
                  </a:lnTo>
                  <a:lnTo>
                    <a:pt x="153238" y="507746"/>
                  </a:lnTo>
                  <a:lnTo>
                    <a:pt x="155270" y="504444"/>
                  </a:lnTo>
                  <a:lnTo>
                    <a:pt x="155803" y="504444"/>
                  </a:lnTo>
                  <a:lnTo>
                    <a:pt x="156006" y="504190"/>
                  </a:lnTo>
                  <a:lnTo>
                    <a:pt x="156819" y="503174"/>
                  </a:lnTo>
                  <a:lnTo>
                    <a:pt x="157454" y="503047"/>
                  </a:lnTo>
                  <a:lnTo>
                    <a:pt x="158102" y="502920"/>
                  </a:lnTo>
                  <a:lnTo>
                    <a:pt x="158419" y="504063"/>
                  </a:lnTo>
                  <a:lnTo>
                    <a:pt x="158546" y="504952"/>
                  </a:lnTo>
                  <a:lnTo>
                    <a:pt x="157873" y="505841"/>
                  </a:lnTo>
                  <a:lnTo>
                    <a:pt x="161709" y="503047"/>
                  </a:lnTo>
                  <a:lnTo>
                    <a:pt x="161975" y="502920"/>
                  </a:lnTo>
                  <a:lnTo>
                    <a:pt x="163525" y="502158"/>
                  </a:lnTo>
                  <a:lnTo>
                    <a:pt x="164299" y="501777"/>
                  </a:lnTo>
                  <a:lnTo>
                    <a:pt x="168706" y="499618"/>
                  </a:lnTo>
                  <a:lnTo>
                    <a:pt x="168960" y="499491"/>
                  </a:lnTo>
                  <a:lnTo>
                    <a:pt x="173189" y="502412"/>
                  </a:lnTo>
                  <a:lnTo>
                    <a:pt x="173278" y="502666"/>
                  </a:lnTo>
                  <a:lnTo>
                    <a:pt x="172605" y="503555"/>
                  </a:lnTo>
                  <a:lnTo>
                    <a:pt x="175971" y="504571"/>
                  </a:lnTo>
                  <a:lnTo>
                    <a:pt x="175958" y="499491"/>
                  </a:lnTo>
                  <a:lnTo>
                    <a:pt x="175958" y="499364"/>
                  </a:lnTo>
                  <a:lnTo>
                    <a:pt x="175958" y="497078"/>
                  </a:lnTo>
                  <a:lnTo>
                    <a:pt x="179171" y="499745"/>
                  </a:lnTo>
                  <a:lnTo>
                    <a:pt x="178612" y="500253"/>
                  </a:lnTo>
                  <a:lnTo>
                    <a:pt x="185826" y="501142"/>
                  </a:lnTo>
                  <a:lnTo>
                    <a:pt x="193573" y="497967"/>
                  </a:lnTo>
                  <a:lnTo>
                    <a:pt x="199263" y="502285"/>
                  </a:lnTo>
                  <a:lnTo>
                    <a:pt x="200050" y="497967"/>
                  </a:lnTo>
                  <a:lnTo>
                    <a:pt x="200075" y="497840"/>
                  </a:lnTo>
                  <a:lnTo>
                    <a:pt x="206425" y="503936"/>
                  </a:lnTo>
                  <a:lnTo>
                    <a:pt x="206565" y="497840"/>
                  </a:lnTo>
                  <a:lnTo>
                    <a:pt x="206578" y="497713"/>
                  </a:lnTo>
                  <a:lnTo>
                    <a:pt x="210616" y="500507"/>
                  </a:lnTo>
                  <a:lnTo>
                    <a:pt x="210680" y="500761"/>
                  </a:lnTo>
                  <a:lnTo>
                    <a:pt x="209689" y="501777"/>
                  </a:lnTo>
                  <a:lnTo>
                    <a:pt x="215519" y="503555"/>
                  </a:lnTo>
                  <a:lnTo>
                    <a:pt x="217068" y="503682"/>
                  </a:lnTo>
                  <a:lnTo>
                    <a:pt x="217627" y="499491"/>
                  </a:lnTo>
                  <a:lnTo>
                    <a:pt x="219494" y="498856"/>
                  </a:lnTo>
                  <a:lnTo>
                    <a:pt x="219684" y="501954"/>
                  </a:lnTo>
                  <a:lnTo>
                    <a:pt x="221843" y="498856"/>
                  </a:lnTo>
                  <a:lnTo>
                    <a:pt x="222097" y="498475"/>
                  </a:lnTo>
                  <a:lnTo>
                    <a:pt x="223647" y="502285"/>
                  </a:lnTo>
                  <a:lnTo>
                    <a:pt x="225386" y="501396"/>
                  </a:lnTo>
                  <a:lnTo>
                    <a:pt x="224675" y="501269"/>
                  </a:lnTo>
                  <a:lnTo>
                    <a:pt x="223901" y="500126"/>
                  </a:lnTo>
                  <a:lnTo>
                    <a:pt x="223875" y="499110"/>
                  </a:lnTo>
                  <a:lnTo>
                    <a:pt x="224929" y="498475"/>
                  </a:lnTo>
                  <a:lnTo>
                    <a:pt x="226174" y="497713"/>
                  </a:lnTo>
                  <a:lnTo>
                    <a:pt x="226593" y="497459"/>
                  </a:lnTo>
                  <a:lnTo>
                    <a:pt x="230644" y="500926"/>
                  </a:lnTo>
                  <a:lnTo>
                    <a:pt x="230759" y="501142"/>
                  </a:lnTo>
                  <a:lnTo>
                    <a:pt x="230886" y="502666"/>
                  </a:lnTo>
                  <a:lnTo>
                    <a:pt x="237337" y="499745"/>
                  </a:lnTo>
                  <a:lnTo>
                    <a:pt x="237286" y="500418"/>
                  </a:lnTo>
                  <a:lnTo>
                    <a:pt x="237947" y="499745"/>
                  </a:lnTo>
                  <a:lnTo>
                    <a:pt x="238696" y="498983"/>
                  </a:lnTo>
                  <a:lnTo>
                    <a:pt x="236105" y="505714"/>
                  </a:lnTo>
                  <a:lnTo>
                    <a:pt x="239191" y="502666"/>
                  </a:lnTo>
                  <a:lnTo>
                    <a:pt x="238810" y="502031"/>
                  </a:lnTo>
                  <a:lnTo>
                    <a:pt x="238925" y="501484"/>
                  </a:lnTo>
                  <a:lnTo>
                    <a:pt x="239280" y="500761"/>
                  </a:lnTo>
                  <a:lnTo>
                    <a:pt x="239382" y="499999"/>
                  </a:lnTo>
                  <a:lnTo>
                    <a:pt x="241071" y="501904"/>
                  </a:lnTo>
                  <a:lnTo>
                    <a:pt x="244703" y="501777"/>
                  </a:lnTo>
                  <a:lnTo>
                    <a:pt x="247383" y="500888"/>
                  </a:lnTo>
                  <a:lnTo>
                    <a:pt x="246938" y="503047"/>
                  </a:lnTo>
                  <a:lnTo>
                    <a:pt x="251815" y="503428"/>
                  </a:lnTo>
                  <a:lnTo>
                    <a:pt x="257162" y="501650"/>
                  </a:lnTo>
                  <a:lnTo>
                    <a:pt x="262610" y="501523"/>
                  </a:lnTo>
                  <a:lnTo>
                    <a:pt x="261366" y="500888"/>
                  </a:lnTo>
                  <a:lnTo>
                    <a:pt x="260629" y="500507"/>
                  </a:lnTo>
                  <a:lnTo>
                    <a:pt x="260667" y="499999"/>
                  </a:lnTo>
                  <a:lnTo>
                    <a:pt x="260756" y="498983"/>
                  </a:lnTo>
                  <a:lnTo>
                    <a:pt x="260883" y="497459"/>
                  </a:lnTo>
                  <a:lnTo>
                    <a:pt x="260921" y="497078"/>
                  </a:lnTo>
                  <a:lnTo>
                    <a:pt x="260972" y="496684"/>
                  </a:lnTo>
                  <a:lnTo>
                    <a:pt x="262534" y="496189"/>
                  </a:lnTo>
                  <a:lnTo>
                    <a:pt x="262699" y="496887"/>
                  </a:lnTo>
                  <a:lnTo>
                    <a:pt x="263232" y="496189"/>
                  </a:lnTo>
                  <a:lnTo>
                    <a:pt x="263423" y="495935"/>
                  </a:lnTo>
                  <a:lnTo>
                    <a:pt x="263613" y="495681"/>
                  </a:lnTo>
                  <a:lnTo>
                    <a:pt x="265684" y="496062"/>
                  </a:lnTo>
                  <a:lnTo>
                    <a:pt x="265112" y="499491"/>
                  </a:lnTo>
                  <a:lnTo>
                    <a:pt x="263969" y="500634"/>
                  </a:lnTo>
                  <a:lnTo>
                    <a:pt x="266420" y="499364"/>
                  </a:lnTo>
                  <a:lnTo>
                    <a:pt x="266484" y="500507"/>
                  </a:lnTo>
                  <a:lnTo>
                    <a:pt x="266039" y="501015"/>
                  </a:lnTo>
                  <a:lnTo>
                    <a:pt x="265925" y="502285"/>
                  </a:lnTo>
                  <a:lnTo>
                    <a:pt x="266877" y="500126"/>
                  </a:lnTo>
                  <a:lnTo>
                    <a:pt x="270294" y="505587"/>
                  </a:lnTo>
                  <a:lnTo>
                    <a:pt x="271653" y="501904"/>
                  </a:lnTo>
                  <a:lnTo>
                    <a:pt x="271830" y="502920"/>
                  </a:lnTo>
                  <a:lnTo>
                    <a:pt x="277266" y="502793"/>
                  </a:lnTo>
                  <a:lnTo>
                    <a:pt x="279171" y="501904"/>
                  </a:lnTo>
                  <a:lnTo>
                    <a:pt x="279717" y="501650"/>
                  </a:lnTo>
                  <a:lnTo>
                    <a:pt x="284149" y="501396"/>
                  </a:lnTo>
                  <a:lnTo>
                    <a:pt x="284162" y="500126"/>
                  </a:lnTo>
                  <a:lnTo>
                    <a:pt x="284162" y="499364"/>
                  </a:lnTo>
                  <a:lnTo>
                    <a:pt x="284175" y="498348"/>
                  </a:lnTo>
                  <a:lnTo>
                    <a:pt x="285927" y="498983"/>
                  </a:lnTo>
                  <a:lnTo>
                    <a:pt x="286270" y="498348"/>
                  </a:lnTo>
                  <a:lnTo>
                    <a:pt x="287210" y="496570"/>
                  </a:lnTo>
                  <a:lnTo>
                    <a:pt x="290499" y="497459"/>
                  </a:lnTo>
                  <a:lnTo>
                    <a:pt x="294157" y="499745"/>
                  </a:lnTo>
                  <a:lnTo>
                    <a:pt x="298094" y="499364"/>
                  </a:lnTo>
                  <a:lnTo>
                    <a:pt x="300837" y="497840"/>
                  </a:lnTo>
                  <a:lnTo>
                    <a:pt x="304253" y="497459"/>
                  </a:lnTo>
                  <a:lnTo>
                    <a:pt x="302247" y="499364"/>
                  </a:lnTo>
                  <a:lnTo>
                    <a:pt x="308267" y="498729"/>
                  </a:lnTo>
                  <a:lnTo>
                    <a:pt x="311772" y="497459"/>
                  </a:lnTo>
                  <a:lnTo>
                    <a:pt x="314223" y="496570"/>
                  </a:lnTo>
                  <a:lnTo>
                    <a:pt x="313563" y="495427"/>
                  </a:lnTo>
                  <a:lnTo>
                    <a:pt x="312826" y="495046"/>
                  </a:lnTo>
                  <a:lnTo>
                    <a:pt x="313156" y="494284"/>
                  </a:lnTo>
                  <a:lnTo>
                    <a:pt x="313283" y="494118"/>
                  </a:lnTo>
                  <a:lnTo>
                    <a:pt x="314286" y="493649"/>
                  </a:lnTo>
                  <a:lnTo>
                    <a:pt x="315569" y="495046"/>
                  </a:lnTo>
                  <a:lnTo>
                    <a:pt x="315645" y="495554"/>
                  </a:lnTo>
                  <a:lnTo>
                    <a:pt x="315531" y="496570"/>
                  </a:lnTo>
                  <a:lnTo>
                    <a:pt x="315252" y="496824"/>
                  </a:lnTo>
                  <a:lnTo>
                    <a:pt x="320586" y="496189"/>
                  </a:lnTo>
                  <a:lnTo>
                    <a:pt x="326174" y="498475"/>
                  </a:lnTo>
                  <a:lnTo>
                    <a:pt x="331508" y="500507"/>
                  </a:lnTo>
                  <a:lnTo>
                    <a:pt x="336067" y="498983"/>
                  </a:lnTo>
                  <a:lnTo>
                    <a:pt x="335775" y="499237"/>
                  </a:lnTo>
                  <a:lnTo>
                    <a:pt x="336257" y="498983"/>
                  </a:lnTo>
                  <a:lnTo>
                    <a:pt x="341325" y="496316"/>
                  </a:lnTo>
                  <a:lnTo>
                    <a:pt x="343865" y="496824"/>
                  </a:lnTo>
                  <a:lnTo>
                    <a:pt x="339788" y="498348"/>
                  </a:lnTo>
                  <a:lnTo>
                    <a:pt x="341642" y="499999"/>
                  </a:lnTo>
                  <a:lnTo>
                    <a:pt x="346633" y="496316"/>
                  </a:lnTo>
                  <a:lnTo>
                    <a:pt x="346811" y="496189"/>
                  </a:lnTo>
                  <a:lnTo>
                    <a:pt x="347662" y="495554"/>
                  </a:lnTo>
                  <a:lnTo>
                    <a:pt x="351066" y="500761"/>
                  </a:lnTo>
                  <a:lnTo>
                    <a:pt x="356019" y="497840"/>
                  </a:lnTo>
                  <a:lnTo>
                    <a:pt x="359740" y="501269"/>
                  </a:lnTo>
                  <a:lnTo>
                    <a:pt x="364756" y="501396"/>
                  </a:lnTo>
                  <a:lnTo>
                    <a:pt x="370027" y="501015"/>
                  </a:lnTo>
                  <a:lnTo>
                    <a:pt x="374510" y="502920"/>
                  </a:lnTo>
                  <a:lnTo>
                    <a:pt x="374269" y="501015"/>
                  </a:lnTo>
                  <a:lnTo>
                    <a:pt x="375640" y="499237"/>
                  </a:lnTo>
                  <a:lnTo>
                    <a:pt x="375729" y="500507"/>
                  </a:lnTo>
                  <a:lnTo>
                    <a:pt x="376262" y="499872"/>
                  </a:lnTo>
                  <a:lnTo>
                    <a:pt x="384822" y="499491"/>
                  </a:lnTo>
                  <a:lnTo>
                    <a:pt x="393458" y="501142"/>
                  </a:lnTo>
                  <a:lnTo>
                    <a:pt x="402094" y="503555"/>
                  </a:lnTo>
                  <a:lnTo>
                    <a:pt x="410654" y="505714"/>
                  </a:lnTo>
                  <a:lnTo>
                    <a:pt x="414794" y="506476"/>
                  </a:lnTo>
                  <a:lnTo>
                    <a:pt x="413969" y="499491"/>
                  </a:lnTo>
                  <a:lnTo>
                    <a:pt x="413931" y="499237"/>
                  </a:lnTo>
                  <a:lnTo>
                    <a:pt x="413766" y="497840"/>
                  </a:lnTo>
                  <a:lnTo>
                    <a:pt x="413575" y="496189"/>
                  </a:lnTo>
                  <a:lnTo>
                    <a:pt x="418465" y="500875"/>
                  </a:lnTo>
                  <a:lnTo>
                    <a:pt x="418541" y="501142"/>
                  </a:lnTo>
                  <a:lnTo>
                    <a:pt x="416902" y="504317"/>
                  </a:lnTo>
                  <a:lnTo>
                    <a:pt x="423418" y="502920"/>
                  </a:lnTo>
                  <a:lnTo>
                    <a:pt x="429882" y="503174"/>
                  </a:lnTo>
                  <a:lnTo>
                    <a:pt x="436308" y="503555"/>
                  </a:lnTo>
                  <a:lnTo>
                    <a:pt x="440880" y="502920"/>
                  </a:lnTo>
                  <a:lnTo>
                    <a:pt x="442696" y="502666"/>
                  </a:lnTo>
                  <a:lnTo>
                    <a:pt x="442137" y="503428"/>
                  </a:lnTo>
                  <a:lnTo>
                    <a:pt x="442036" y="504444"/>
                  </a:lnTo>
                  <a:lnTo>
                    <a:pt x="441248" y="504444"/>
                  </a:lnTo>
                  <a:lnTo>
                    <a:pt x="442785" y="507111"/>
                  </a:lnTo>
                  <a:lnTo>
                    <a:pt x="447611" y="505104"/>
                  </a:lnTo>
                  <a:lnTo>
                    <a:pt x="447738" y="504444"/>
                  </a:lnTo>
                  <a:lnTo>
                    <a:pt x="447878" y="503047"/>
                  </a:lnTo>
                  <a:lnTo>
                    <a:pt x="449148" y="503428"/>
                  </a:lnTo>
                  <a:lnTo>
                    <a:pt x="448119" y="504825"/>
                  </a:lnTo>
                  <a:lnTo>
                    <a:pt x="448094" y="505079"/>
                  </a:lnTo>
                  <a:lnTo>
                    <a:pt x="448716" y="506095"/>
                  </a:lnTo>
                  <a:lnTo>
                    <a:pt x="450329" y="507619"/>
                  </a:lnTo>
                  <a:lnTo>
                    <a:pt x="453390" y="503301"/>
                  </a:lnTo>
                  <a:lnTo>
                    <a:pt x="454126" y="505879"/>
                  </a:lnTo>
                  <a:lnTo>
                    <a:pt x="454444" y="505587"/>
                  </a:lnTo>
                  <a:lnTo>
                    <a:pt x="458470" y="507492"/>
                  </a:lnTo>
                  <a:lnTo>
                    <a:pt x="457936" y="505587"/>
                  </a:lnTo>
                  <a:lnTo>
                    <a:pt x="457657" y="504571"/>
                  </a:lnTo>
                  <a:lnTo>
                    <a:pt x="460616" y="506222"/>
                  </a:lnTo>
                  <a:lnTo>
                    <a:pt x="462737" y="504571"/>
                  </a:lnTo>
                  <a:lnTo>
                    <a:pt x="463715" y="503809"/>
                  </a:lnTo>
                  <a:lnTo>
                    <a:pt x="465988" y="505701"/>
                  </a:lnTo>
                  <a:lnTo>
                    <a:pt x="465874" y="505879"/>
                  </a:lnTo>
                  <a:lnTo>
                    <a:pt x="465709" y="506056"/>
                  </a:lnTo>
                  <a:lnTo>
                    <a:pt x="465594" y="506387"/>
                  </a:lnTo>
                  <a:lnTo>
                    <a:pt x="467525" y="507834"/>
                  </a:lnTo>
                  <a:lnTo>
                    <a:pt x="467080" y="506755"/>
                  </a:lnTo>
                  <a:lnTo>
                    <a:pt x="466572" y="506107"/>
                  </a:lnTo>
                  <a:lnTo>
                    <a:pt x="466026" y="505688"/>
                  </a:lnTo>
                  <a:lnTo>
                    <a:pt x="467233" y="503809"/>
                  </a:lnTo>
                  <a:lnTo>
                    <a:pt x="467563" y="503301"/>
                  </a:lnTo>
                  <a:lnTo>
                    <a:pt x="467728" y="503047"/>
                  </a:lnTo>
                  <a:lnTo>
                    <a:pt x="467969" y="502666"/>
                  </a:lnTo>
                  <a:lnTo>
                    <a:pt x="471157" y="507746"/>
                  </a:lnTo>
                  <a:lnTo>
                    <a:pt x="472160" y="503301"/>
                  </a:lnTo>
                  <a:lnTo>
                    <a:pt x="471449" y="507873"/>
                  </a:lnTo>
                  <a:lnTo>
                    <a:pt x="477164" y="507619"/>
                  </a:lnTo>
                  <a:lnTo>
                    <a:pt x="479361" y="505714"/>
                  </a:lnTo>
                  <a:lnTo>
                    <a:pt x="478548" y="506984"/>
                  </a:lnTo>
                  <a:lnTo>
                    <a:pt x="480885" y="507365"/>
                  </a:lnTo>
                  <a:lnTo>
                    <a:pt x="479907" y="509270"/>
                  </a:lnTo>
                  <a:lnTo>
                    <a:pt x="482130" y="509524"/>
                  </a:lnTo>
                  <a:lnTo>
                    <a:pt x="484276" y="508889"/>
                  </a:lnTo>
                  <a:lnTo>
                    <a:pt x="484162" y="506349"/>
                  </a:lnTo>
                  <a:lnTo>
                    <a:pt x="487006" y="508508"/>
                  </a:lnTo>
                  <a:lnTo>
                    <a:pt x="490029" y="507873"/>
                  </a:lnTo>
                  <a:lnTo>
                    <a:pt x="492671" y="507492"/>
                  </a:lnTo>
                  <a:lnTo>
                    <a:pt x="494372" y="510413"/>
                  </a:lnTo>
                  <a:lnTo>
                    <a:pt x="501307" y="508762"/>
                  </a:lnTo>
                  <a:lnTo>
                    <a:pt x="507072" y="507949"/>
                  </a:lnTo>
                  <a:lnTo>
                    <a:pt x="506704" y="512064"/>
                  </a:lnTo>
                  <a:lnTo>
                    <a:pt x="511568" y="511009"/>
                  </a:lnTo>
                  <a:lnTo>
                    <a:pt x="507987" y="507847"/>
                  </a:lnTo>
                  <a:lnTo>
                    <a:pt x="513803" y="507492"/>
                  </a:lnTo>
                  <a:lnTo>
                    <a:pt x="513295" y="510159"/>
                  </a:lnTo>
                  <a:lnTo>
                    <a:pt x="516204" y="507492"/>
                  </a:lnTo>
                  <a:lnTo>
                    <a:pt x="516483" y="507238"/>
                  </a:lnTo>
                  <a:lnTo>
                    <a:pt x="521868" y="509397"/>
                  </a:lnTo>
                  <a:lnTo>
                    <a:pt x="523214" y="510286"/>
                  </a:lnTo>
                  <a:lnTo>
                    <a:pt x="520725" y="511302"/>
                  </a:lnTo>
                  <a:lnTo>
                    <a:pt x="520128" y="512064"/>
                  </a:lnTo>
                  <a:lnTo>
                    <a:pt x="526034" y="511048"/>
                  </a:lnTo>
                  <a:lnTo>
                    <a:pt x="530860" y="514350"/>
                  </a:lnTo>
                  <a:lnTo>
                    <a:pt x="536244" y="512711"/>
                  </a:lnTo>
                  <a:lnTo>
                    <a:pt x="535724" y="511048"/>
                  </a:lnTo>
                  <a:lnTo>
                    <a:pt x="535317" y="509778"/>
                  </a:lnTo>
                  <a:lnTo>
                    <a:pt x="541032" y="507504"/>
                  </a:lnTo>
                  <a:lnTo>
                    <a:pt x="539115" y="511556"/>
                  </a:lnTo>
                  <a:lnTo>
                    <a:pt x="546557" y="508127"/>
                  </a:lnTo>
                  <a:lnTo>
                    <a:pt x="542505" y="515366"/>
                  </a:lnTo>
                  <a:lnTo>
                    <a:pt x="543242" y="514959"/>
                  </a:lnTo>
                  <a:lnTo>
                    <a:pt x="544195" y="514235"/>
                  </a:lnTo>
                  <a:lnTo>
                    <a:pt x="544334" y="512699"/>
                  </a:lnTo>
                  <a:lnTo>
                    <a:pt x="545211" y="513334"/>
                  </a:lnTo>
                  <a:lnTo>
                    <a:pt x="545249" y="514350"/>
                  </a:lnTo>
                  <a:lnTo>
                    <a:pt x="544106" y="515620"/>
                  </a:lnTo>
                  <a:lnTo>
                    <a:pt x="547827" y="515112"/>
                  </a:lnTo>
                  <a:lnTo>
                    <a:pt x="547039" y="512699"/>
                  </a:lnTo>
                  <a:lnTo>
                    <a:pt x="547001" y="512572"/>
                  </a:lnTo>
                  <a:lnTo>
                    <a:pt x="550087" y="513181"/>
                  </a:lnTo>
                  <a:lnTo>
                    <a:pt x="550164" y="513334"/>
                  </a:lnTo>
                  <a:lnTo>
                    <a:pt x="550037" y="513943"/>
                  </a:lnTo>
                  <a:lnTo>
                    <a:pt x="549922" y="514235"/>
                  </a:lnTo>
                  <a:lnTo>
                    <a:pt x="549262" y="514477"/>
                  </a:lnTo>
                  <a:lnTo>
                    <a:pt x="548703" y="515620"/>
                  </a:lnTo>
                  <a:lnTo>
                    <a:pt x="552399" y="512572"/>
                  </a:lnTo>
                  <a:lnTo>
                    <a:pt x="552704" y="512318"/>
                  </a:lnTo>
                  <a:lnTo>
                    <a:pt x="555244" y="513588"/>
                  </a:lnTo>
                  <a:lnTo>
                    <a:pt x="555129" y="513842"/>
                  </a:lnTo>
                  <a:lnTo>
                    <a:pt x="555002" y="514438"/>
                  </a:lnTo>
                  <a:lnTo>
                    <a:pt x="555117" y="514959"/>
                  </a:lnTo>
                  <a:lnTo>
                    <a:pt x="558977" y="515493"/>
                  </a:lnTo>
                  <a:lnTo>
                    <a:pt x="562190" y="512318"/>
                  </a:lnTo>
                  <a:lnTo>
                    <a:pt x="563219" y="511302"/>
                  </a:lnTo>
                  <a:lnTo>
                    <a:pt x="567702" y="514223"/>
                  </a:lnTo>
                  <a:lnTo>
                    <a:pt x="567804" y="514502"/>
                  </a:lnTo>
                  <a:lnTo>
                    <a:pt x="565467" y="518414"/>
                  </a:lnTo>
                  <a:lnTo>
                    <a:pt x="569290" y="516128"/>
                  </a:lnTo>
                  <a:lnTo>
                    <a:pt x="568744" y="520065"/>
                  </a:lnTo>
                  <a:lnTo>
                    <a:pt x="571677" y="519430"/>
                  </a:lnTo>
                  <a:lnTo>
                    <a:pt x="571004" y="517398"/>
                  </a:lnTo>
                  <a:lnTo>
                    <a:pt x="573354" y="518033"/>
                  </a:lnTo>
                  <a:lnTo>
                    <a:pt x="574078" y="517398"/>
                  </a:lnTo>
                  <a:lnTo>
                    <a:pt x="575500" y="516128"/>
                  </a:lnTo>
                  <a:lnTo>
                    <a:pt x="576084" y="515620"/>
                  </a:lnTo>
                  <a:lnTo>
                    <a:pt x="577837" y="517398"/>
                  </a:lnTo>
                  <a:lnTo>
                    <a:pt x="575729" y="518541"/>
                  </a:lnTo>
                  <a:lnTo>
                    <a:pt x="580326" y="518795"/>
                  </a:lnTo>
                  <a:lnTo>
                    <a:pt x="578142" y="516890"/>
                  </a:lnTo>
                  <a:lnTo>
                    <a:pt x="580529" y="515620"/>
                  </a:lnTo>
                  <a:lnTo>
                    <a:pt x="580999" y="515366"/>
                  </a:lnTo>
                  <a:lnTo>
                    <a:pt x="578980" y="511937"/>
                  </a:lnTo>
                  <a:lnTo>
                    <a:pt x="581926" y="513715"/>
                  </a:lnTo>
                  <a:lnTo>
                    <a:pt x="581177" y="513969"/>
                  </a:lnTo>
                  <a:lnTo>
                    <a:pt x="584301" y="514223"/>
                  </a:lnTo>
                  <a:lnTo>
                    <a:pt x="584949" y="516509"/>
                  </a:lnTo>
                  <a:lnTo>
                    <a:pt x="584987" y="516775"/>
                  </a:lnTo>
                  <a:lnTo>
                    <a:pt x="584365" y="517169"/>
                  </a:lnTo>
                  <a:lnTo>
                    <a:pt x="583742" y="517550"/>
                  </a:lnTo>
                  <a:lnTo>
                    <a:pt x="583133" y="517766"/>
                  </a:lnTo>
                  <a:lnTo>
                    <a:pt x="583933" y="518172"/>
                  </a:lnTo>
                  <a:lnTo>
                    <a:pt x="584593" y="518363"/>
                  </a:lnTo>
                  <a:lnTo>
                    <a:pt x="584987" y="516813"/>
                  </a:lnTo>
                  <a:lnTo>
                    <a:pt x="587984" y="514858"/>
                  </a:lnTo>
                  <a:lnTo>
                    <a:pt x="589534" y="516255"/>
                  </a:lnTo>
                  <a:lnTo>
                    <a:pt x="589622" y="517652"/>
                  </a:lnTo>
                  <a:lnTo>
                    <a:pt x="588365" y="519938"/>
                  </a:lnTo>
                  <a:lnTo>
                    <a:pt x="588251" y="521208"/>
                  </a:lnTo>
                  <a:lnTo>
                    <a:pt x="590181" y="518287"/>
                  </a:lnTo>
                  <a:lnTo>
                    <a:pt x="594029" y="521589"/>
                  </a:lnTo>
                  <a:lnTo>
                    <a:pt x="595477" y="519684"/>
                  </a:lnTo>
                  <a:lnTo>
                    <a:pt x="595579" y="519455"/>
                  </a:lnTo>
                  <a:lnTo>
                    <a:pt x="595541" y="519582"/>
                  </a:lnTo>
                  <a:lnTo>
                    <a:pt x="595299" y="520573"/>
                  </a:lnTo>
                  <a:lnTo>
                    <a:pt x="595185" y="521589"/>
                  </a:lnTo>
                  <a:lnTo>
                    <a:pt x="596811" y="519303"/>
                  </a:lnTo>
                  <a:lnTo>
                    <a:pt x="597598" y="520319"/>
                  </a:lnTo>
                  <a:lnTo>
                    <a:pt x="597649" y="521081"/>
                  </a:lnTo>
                  <a:lnTo>
                    <a:pt x="597166" y="522351"/>
                  </a:lnTo>
                  <a:lnTo>
                    <a:pt x="600316" y="523748"/>
                  </a:lnTo>
                  <a:lnTo>
                    <a:pt x="598284" y="519303"/>
                  </a:lnTo>
                  <a:lnTo>
                    <a:pt x="597928" y="518541"/>
                  </a:lnTo>
                  <a:lnTo>
                    <a:pt x="597814" y="518287"/>
                  </a:lnTo>
                  <a:lnTo>
                    <a:pt x="597344" y="517271"/>
                  </a:lnTo>
                  <a:lnTo>
                    <a:pt x="600710" y="520446"/>
                  </a:lnTo>
                  <a:lnTo>
                    <a:pt x="600354" y="520573"/>
                  </a:lnTo>
                  <a:lnTo>
                    <a:pt x="600392" y="520954"/>
                  </a:lnTo>
                  <a:lnTo>
                    <a:pt x="599655" y="521208"/>
                  </a:lnTo>
                  <a:lnTo>
                    <a:pt x="603288" y="523367"/>
                  </a:lnTo>
                  <a:lnTo>
                    <a:pt x="607631" y="521716"/>
                  </a:lnTo>
                  <a:lnTo>
                    <a:pt x="610870" y="523875"/>
                  </a:lnTo>
                  <a:lnTo>
                    <a:pt x="610908" y="527989"/>
                  </a:lnTo>
                  <a:lnTo>
                    <a:pt x="613156" y="528320"/>
                  </a:lnTo>
                  <a:lnTo>
                    <a:pt x="619772" y="525907"/>
                  </a:lnTo>
                  <a:lnTo>
                    <a:pt x="624522" y="528193"/>
                  </a:lnTo>
                  <a:lnTo>
                    <a:pt x="623709" y="527558"/>
                  </a:lnTo>
                  <a:lnTo>
                    <a:pt x="624446" y="525907"/>
                  </a:lnTo>
                  <a:lnTo>
                    <a:pt x="625970" y="522478"/>
                  </a:lnTo>
                  <a:lnTo>
                    <a:pt x="626668" y="531241"/>
                  </a:lnTo>
                  <a:lnTo>
                    <a:pt x="629107" y="529907"/>
                  </a:lnTo>
                  <a:lnTo>
                    <a:pt x="628230" y="532130"/>
                  </a:lnTo>
                  <a:lnTo>
                    <a:pt x="628586" y="531622"/>
                  </a:lnTo>
                  <a:lnTo>
                    <a:pt x="631748" y="533400"/>
                  </a:lnTo>
                  <a:lnTo>
                    <a:pt x="635977" y="532257"/>
                  </a:lnTo>
                  <a:lnTo>
                    <a:pt x="641578" y="532384"/>
                  </a:lnTo>
                  <a:lnTo>
                    <a:pt x="640626" y="533400"/>
                  </a:lnTo>
                  <a:lnTo>
                    <a:pt x="640613" y="533654"/>
                  </a:lnTo>
                  <a:lnTo>
                    <a:pt x="642099" y="535432"/>
                  </a:lnTo>
                  <a:lnTo>
                    <a:pt x="645490" y="535940"/>
                  </a:lnTo>
                  <a:lnTo>
                    <a:pt x="647433" y="537337"/>
                  </a:lnTo>
                  <a:lnTo>
                    <a:pt x="648512" y="536194"/>
                  </a:lnTo>
                  <a:lnTo>
                    <a:pt x="649655" y="536829"/>
                  </a:lnTo>
                  <a:lnTo>
                    <a:pt x="649630" y="536194"/>
                  </a:lnTo>
                  <a:lnTo>
                    <a:pt x="649566" y="534670"/>
                  </a:lnTo>
                  <a:lnTo>
                    <a:pt x="653491" y="538988"/>
                  </a:lnTo>
                  <a:lnTo>
                    <a:pt x="658533" y="539496"/>
                  </a:lnTo>
                  <a:lnTo>
                    <a:pt x="663498" y="539750"/>
                  </a:lnTo>
                  <a:lnTo>
                    <a:pt x="667219" y="543179"/>
                  </a:lnTo>
                  <a:lnTo>
                    <a:pt x="666521" y="542925"/>
                  </a:lnTo>
                  <a:lnTo>
                    <a:pt x="665124" y="543814"/>
                  </a:lnTo>
                  <a:lnTo>
                    <a:pt x="665683" y="543941"/>
                  </a:lnTo>
                  <a:lnTo>
                    <a:pt x="671106" y="544449"/>
                  </a:lnTo>
                  <a:lnTo>
                    <a:pt x="671334" y="543179"/>
                  </a:lnTo>
                  <a:lnTo>
                    <a:pt x="671385" y="542925"/>
                  </a:lnTo>
                  <a:lnTo>
                    <a:pt x="671550" y="542036"/>
                  </a:lnTo>
                  <a:lnTo>
                    <a:pt x="670966" y="542925"/>
                  </a:lnTo>
                  <a:lnTo>
                    <a:pt x="670572" y="540766"/>
                  </a:lnTo>
                  <a:lnTo>
                    <a:pt x="671690" y="539623"/>
                  </a:lnTo>
                  <a:lnTo>
                    <a:pt x="673493" y="539115"/>
                  </a:lnTo>
                  <a:lnTo>
                    <a:pt x="674738" y="539496"/>
                  </a:lnTo>
                  <a:lnTo>
                    <a:pt x="671931" y="540258"/>
                  </a:lnTo>
                  <a:lnTo>
                    <a:pt x="673404" y="543179"/>
                  </a:lnTo>
                  <a:lnTo>
                    <a:pt x="673887" y="544690"/>
                  </a:lnTo>
                  <a:lnTo>
                    <a:pt x="673862" y="544918"/>
                  </a:lnTo>
                  <a:lnTo>
                    <a:pt x="673887" y="545211"/>
                  </a:lnTo>
                  <a:lnTo>
                    <a:pt x="674027" y="545490"/>
                  </a:lnTo>
                  <a:lnTo>
                    <a:pt x="674077" y="545299"/>
                  </a:lnTo>
                  <a:lnTo>
                    <a:pt x="674001" y="544995"/>
                  </a:lnTo>
                  <a:lnTo>
                    <a:pt x="673900" y="544703"/>
                  </a:lnTo>
                  <a:lnTo>
                    <a:pt x="673989" y="543941"/>
                  </a:lnTo>
                  <a:lnTo>
                    <a:pt x="674611" y="543306"/>
                  </a:lnTo>
                  <a:lnTo>
                    <a:pt x="674801" y="542544"/>
                  </a:lnTo>
                  <a:lnTo>
                    <a:pt x="675843" y="547624"/>
                  </a:lnTo>
                  <a:lnTo>
                    <a:pt x="676440" y="542544"/>
                  </a:lnTo>
                  <a:lnTo>
                    <a:pt x="676846" y="539115"/>
                  </a:lnTo>
                  <a:lnTo>
                    <a:pt x="676948" y="538226"/>
                  </a:lnTo>
                  <a:lnTo>
                    <a:pt x="679411" y="542290"/>
                  </a:lnTo>
                  <a:lnTo>
                    <a:pt x="678776" y="543433"/>
                  </a:lnTo>
                  <a:lnTo>
                    <a:pt x="680313" y="543433"/>
                  </a:lnTo>
                  <a:lnTo>
                    <a:pt x="682129" y="542290"/>
                  </a:lnTo>
                  <a:lnTo>
                    <a:pt x="683412" y="543179"/>
                  </a:lnTo>
                  <a:lnTo>
                    <a:pt x="682980" y="546100"/>
                  </a:lnTo>
                  <a:lnTo>
                    <a:pt x="681545" y="543814"/>
                  </a:lnTo>
                  <a:lnTo>
                    <a:pt x="680618" y="545973"/>
                  </a:lnTo>
                  <a:lnTo>
                    <a:pt x="682637" y="546608"/>
                  </a:lnTo>
                  <a:lnTo>
                    <a:pt x="683133" y="546100"/>
                  </a:lnTo>
                  <a:lnTo>
                    <a:pt x="686447" y="542671"/>
                  </a:lnTo>
                  <a:lnTo>
                    <a:pt x="687222" y="545973"/>
                  </a:lnTo>
                  <a:lnTo>
                    <a:pt x="686092" y="546354"/>
                  </a:lnTo>
                  <a:lnTo>
                    <a:pt x="684885" y="545846"/>
                  </a:lnTo>
                  <a:lnTo>
                    <a:pt x="683768" y="546227"/>
                  </a:lnTo>
                  <a:lnTo>
                    <a:pt x="684504" y="550164"/>
                  </a:lnTo>
                  <a:lnTo>
                    <a:pt x="685025" y="549402"/>
                  </a:lnTo>
                  <a:lnTo>
                    <a:pt x="686269" y="550545"/>
                  </a:lnTo>
                  <a:lnTo>
                    <a:pt x="686676" y="550938"/>
                  </a:lnTo>
                  <a:lnTo>
                    <a:pt x="687666" y="552157"/>
                  </a:lnTo>
                  <a:lnTo>
                    <a:pt x="687247" y="551497"/>
                  </a:lnTo>
                  <a:lnTo>
                    <a:pt x="688936" y="553085"/>
                  </a:lnTo>
                  <a:lnTo>
                    <a:pt x="688416" y="551942"/>
                  </a:lnTo>
                  <a:lnTo>
                    <a:pt x="689813" y="550418"/>
                  </a:lnTo>
                  <a:lnTo>
                    <a:pt x="690740" y="549402"/>
                  </a:lnTo>
                  <a:lnTo>
                    <a:pt x="693521" y="546354"/>
                  </a:lnTo>
                  <a:lnTo>
                    <a:pt x="693635" y="546227"/>
                  </a:lnTo>
                  <a:lnTo>
                    <a:pt x="693940" y="552831"/>
                  </a:lnTo>
                  <a:lnTo>
                    <a:pt x="694372" y="552577"/>
                  </a:lnTo>
                  <a:lnTo>
                    <a:pt x="697560" y="551942"/>
                  </a:lnTo>
                  <a:lnTo>
                    <a:pt x="696087" y="554736"/>
                  </a:lnTo>
                  <a:lnTo>
                    <a:pt x="696595" y="555879"/>
                  </a:lnTo>
                  <a:lnTo>
                    <a:pt x="697484" y="557403"/>
                  </a:lnTo>
                  <a:lnTo>
                    <a:pt x="696772" y="558038"/>
                  </a:lnTo>
                  <a:lnTo>
                    <a:pt x="699338" y="556387"/>
                  </a:lnTo>
                  <a:lnTo>
                    <a:pt x="698588" y="560959"/>
                  </a:lnTo>
                  <a:lnTo>
                    <a:pt x="702259" y="558419"/>
                  </a:lnTo>
                  <a:lnTo>
                    <a:pt x="701954" y="559435"/>
                  </a:lnTo>
                  <a:lnTo>
                    <a:pt x="702919" y="559308"/>
                  </a:lnTo>
                  <a:lnTo>
                    <a:pt x="703427" y="558546"/>
                  </a:lnTo>
                  <a:lnTo>
                    <a:pt x="703732" y="558419"/>
                  </a:lnTo>
                  <a:lnTo>
                    <a:pt x="707948" y="556641"/>
                  </a:lnTo>
                  <a:lnTo>
                    <a:pt x="709142" y="565277"/>
                  </a:lnTo>
                  <a:lnTo>
                    <a:pt x="715429" y="563118"/>
                  </a:lnTo>
                  <a:lnTo>
                    <a:pt x="720026" y="563245"/>
                  </a:lnTo>
                  <a:lnTo>
                    <a:pt x="720115" y="563118"/>
                  </a:lnTo>
                  <a:lnTo>
                    <a:pt x="722185" y="560451"/>
                  </a:lnTo>
                  <a:lnTo>
                    <a:pt x="726478" y="560578"/>
                  </a:lnTo>
                  <a:lnTo>
                    <a:pt x="726960" y="562610"/>
                  </a:lnTo>
                  <a:lnTo>
                    <a:pt x="723900" y="563499"/>
                  </a:lnTo>
                  <a:lnTo>
                    <a:pt x="725170" y="565785"/>
                  </a:lnTo>
                  <a:lnTo>
                    <a:pt x="726719" y="566166"/>
                  </a:lnTo>
                  <a:lnTo>
                    <a:pt x="729043" y="566039"/>
                  </a:lnTo>
                  <a:lnTo>
                    <a:pt x="728281" y="566674"/>
                  </a:lnTo>
                  <a:lnTo>
                    <a:pt x="728383" y="568833"/>
                  </a:lnTo>
                  <a:lnTo>
                    <a:pt x="729932" y="569341"/>
                  </a:lnTo>
                  <a:lnTo>
                    <a:pt x="730618" y="567207"/>
                  </a:lnTo>
                  <a:lnTo>
                    <a:pt x="729843" y="566674"/>
                  </a:lnTo>
                  <a:lnTo>
                    <a:pt x="730415" y="566039"/>
                  </a:lnTo>
                  <a:lnTo>
                    <a:pt x="731100" y="565277"/>
                  </a:lnTo>
                  <a:lnTo>
                    <a:pt x="732815" y="563372"/>
                  </a:lnTo>
                  <a:close/>
                </a:path>
                <a:path w="750570" h="579754">
                  <a:moveTo>
                    <a:pt x="736168" y="573595"/>
                  </a:moveTo>
                  <a:lnTo>
                    <a:pt x="735253" y="573392"/>
                  </a:lnTo>
                  <a:lnTo>
                    <a:pt x="735126" y="574040"/>
                  </a:lnTo>
                  <a:lnTo>
                    <a:pt x="736168" y="573595"/>
                  </a:lnTo>
                  <a:close/>
                </a:path>
                <a:path w="750570" h="579754">
                  <a:moveTo>
                    <a:pt x="736612" y="575856"/>
                  </a:moveTo>
                  <a:lnTo>
                    <a:pt x="735952" y="575919"/>
                  </a:lnTo>
                  <a:lnTo>
                    <a:pt x="736346" y="576249"/>
                  </a:lnTo>
                  <a:lnTo>
                    <a:pt x="736422" y="576084"/>
                  </a:lnTo>
                  <a:lnTo>
                    <a:pt x="736523" y="575957"/>
                  </a:lnTo>
                  <a:close/>
                </a:path>
                <a:path w="750570" h="579754">
                  <a:moveTo>
                    <a:pt x="737273" y="575792"/>
                  </a:moveTo>
                  <a:lnTo>
                    <a:pt x="737044" y="575678"/>
                  </a:lnTo>
                  <a:lnTo>
                    <a:pt x="736828" y="575614"/>
                  </a:lnTo>
                  <a:lnTo>
                    <a:pt x="736612" y="575856"/>
                  </a:lnTo>
                  <a:lnTo>
                    <a:pt x="737273" y="575792"/>
                  </a:lnTo>
                  <a:close/>
                </a:path>
                <a:path w="750570" h="579754">
                  <a:moveTo>
                    <a:pt x="738657" y="575652"/>
                  </a:moveTo>
                  <a:lnTo>
                    <a:pt x="737273" y="575805"/>
                  </a:lnTo>
                  <a:lnTo>
                    <a:pt x="737641" y="575983"/>
                  </a:lnTo>
                  <a:lnTo>
                    <a:pt x="738047" y="576287"/>
                  </a:lnTo>
                  <a:lnTo>
                    <a:pt x="738657" y="575652"/>
                  </a:lnTo>
                  <a:close/>
                </a:path>
                <a:path w="750570" h="579754">
                  <a:moveTo>
                    <a:pt x="739114" y="563880"/>
                  </a:moveTo>
                  <a:lnTo>
                    <a:pt x="732231" y="568325"/>
                  </a:lnTo>
                  <a:lnTo>
                    <a:pt x="731393" y="569087"/>
                  </a:lnTo>
                  <a:lnTo>
                    <a:pt x="730173" y="570611"/>
                  </a:lnTo>
                  <a:lnTo>
                    <a:pt x="728980" y="571246"/>
                  </a:lnTo>
                  <a:lnTo>
                    <a:pt x="731088" y="571246"/>
                  </a:lnTo>
                  <a:lnTo>
                    <a:pt x="733615" y="570357"/>
                  </a:lnTo>
                  <a:lnTo>
                    <a:pt x="735787" y="570357"/>
                  </a:lnTo>
                  <a:lnTo>
                    <a:pt x="735469" y="572262"/>
                  </a:lnTo>
                  <a:lnTo>
                    <a:pt x="733513" y="572262"/>
                  </a:lnTo>
                  <a:lnTo>
                    <a:pt x="732383" y="573024"/>
                  </a:lnTo>
                  <a:lnTo>
                    <a:pt x="734707" y="573278"/>
                  </a:lnTo>
                  <a:lnTo>
                    <a:pt x="735253" y="573392"/>
                  </a:lnTo>
                  <a:lnTo>
                    <a:pt x="735507" y="572262"/>
                  </a:lnTo>
                  <a:lnTo>
                    <a:pt x="735799" y="570865"/>
                  </a:lnTo>
                  <a:lnTo>
                    <a:pt x="735990" y="570357"/>
                  </a:lnTo>
                  <a:lnTo>
                    <a:pt x="736168" y="569849"/>
                  </a:lnTo>
                  <a:lnTo>
                    <a:pt x="737717" y="569976"/>
                  </a:lnTo>
                  <a:lnTo>
                    <a:pt x="737743" y="569849"/>
                  </a:lnTo>
                  <a:lnTo>
                    <a:pt x="739114" y="563880"/>
                  </a:lnTo>
                  <a:close/>
                </a:path>
                <a:path w="750570" h="579754">
                  <a:moveTo>
                    <a:pt x="740092" y="570611"/>
                  </a:moveTo>
                  <a:lnTo>
                    <a:pt x="739305" y="570357"/>
                  </a:lnTo>
                  <a:lnTo>
                    <a:pt x="739724" y="571131"/>
                  </a:lnTo>
                  <a:lnTo>
                    <a:pt x="740092" y="570611"/>
                  </a:lnTo>
                  <a:close/>
                </a:path>
                <a:path w="750570" h="579754">
                  <a:moveTo>
                    <a:pt x="740130" y="571881"/>
                  </a:moveTo>
                  <a:lnTo>
                    <a:pt x="739724" y="571131"/>
                  </a:lnTo>
                  <a:lnTo>
                    <a:pt x="738581" y="572770"/>
                  </a:lnTo>
                  <a:lnTo>
                    <a:pt x="737806" y="572897"/>
                  </a:lnTo>
                  <a:lnTo>
                    <a:pt x="736168" y="573595"/>
                  </a:lnTo>
                  <a:lnTo>
                    <a:pt x="738225" y="574040"/>
                  </a:lnTo>
                  <a:lnTo>
                    <a:pt x="740130" y="571881"/>
                  </a:lnTo>
                  <a:close/>
                </a:path>
                <a:path w="750570" h="579754">
                  <a:moveTo>
                    <a:pt x="748030" y="575449"/>
                  </a:moveTo>
                  <a:lnTo>
                    <a:pt x="747991" y="572439"/>
                  </a:lnTo>
                  <a:lnTo>
                    <a:pt x="746391" y="571538"/>
                  </a:lnTo>
                  <a:lnTo>
                    <a:pt x="743661" y="572668"/>
                  </a:lnTo>
                  <a:lnTo>
                    <a:pt x="743648" y="571804"/>
                  </a:lnTo>
                  <a:lnTo>
                    <a:pt x="744423" y="571182"/>
                  </a:lnTo>
                  <a:lnTo>
                    <a:pt x="744791" y="570649"/>
                  </a:lnTo>
                  <a:lnTo>
                    <a:pt x="742848" y="571563"/>
                  </a:lnTo>
                  <a:lnTo>
                    <a:pt x="740168" y="573544"/>
                  </a:lnTo>
                  <a:lnTo>
                    <a:pt x="739470" y="576732"/>
                  </a:lnTo>
                  <a:lnTo>
                    <a:pt x="742137" y="574344"/>
                  </a:lnTo>
                  <a:lnTo>
                    <a:pt x="741768" y="575716"/>
                  </a:lnTo>
                  <a:lnTo>
                    <a:pt x="744842" y="572795"/>
                  </a:lnTo>
                  <a:lnTo>
                    <a:pt x="746023" y="572935"/>
                  </a:lnTo>
                  <a:lnTo>
                    <a:pt x="746061" y="574636"/>
                  </a:lnTo>
                  <a:lnTo>
                    <a:pt x="745299" y="575678"/>
                  </a:lnTo>
                  <a:lnTo>
                    <a:pt x="746061" y="575068"/>
                  </a:lnTo>
                  <a:lnTo>
                    <a:pt x="746480" y="577100"/>
                  </a:lnTo>
                  <a:lnTo>
                    <a:pt x="748030" y="575449"/>
                  </a:lnTo>
                  <a:close/>
                </a:path>
                <a:path w="750570" h="579754">
                  <a:moveTo>
                    <a:pt x="750011" y="577075"/>
                  </a:moveTo>
                  <a:lnTo>
                    <a:pt x="748842" y="576948"/>
                  </a:lnTo>
                  <a:lnTo>
                    <a:pt x="746518" y="579678"/>
                  </a:lnTo>
                  <a:lnTo>
                    <a:pt x="748474" y="579602"/>
                  </a:lnTo>
                  <a:lnTo>
                    <a:pt x="749249" y="579005"/>
                  </a:lnTo>
                  <a:lnTo>
                    <a:pt x="750011" y="577075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718420" y="3742149"/>
              <a:ext cx="2931795" cy="6443980"/>
            </a:xfrm>
            <a:custGeom>
              <a:avLst/>
              <a:gdLst/>
              <a:ahLst/>
              <a:cxnLst/>
              <a:rect l="l" t="t" r="r" b="b"/>
              <a:pathLst>
                <a:path w="2931795" h="6443980">
                  <a:moveTo>
                    <a:pt x="13068" y="6035764"/>
                  </a:moveTo>
                  <a:lnTo>
                    <a:pt x="7353" y="6026836"/>
                  </a:lnTo>
                  <a:lnTo>
                    <a:pt x="9118" y="6033186"/>
                  </a:lnTo>
                  <a:lnTo>
                    <a:pt x="13017" y="6035726"/>
                  </a:lnTo>
                  <a:close/>
                </a:path>
                <a:path w="2931795" h="6443980">
                  <a:moveTo>
                    <a:pt x="13843" y="6036996"/>
                  </a:moveTo>
                  <a:lnTo>
                    <a:pt x="13804" y="6036513"/>
                  </a:lnTo>
                  <a:lnTo>
                    <a:pt x="13068" y="6035764"/>
                  </a:lnTo>
                  <a:lnTo>
                    <a:pt x="13843" y="6036996"/>
                  </a:lnTo>
                  <a:close/>
                </a:path>
                <a:path w="2931795" h="6443980">
                  <a:moveTo>
                    <a:pt x="119545" y="6348539"/>
                  </a:moveTo>
                  <a:lnTo>
                    <a:pt x="119443" y="6348400"/>
                  </a:lnTo>
                  <a:lnTo>
                    <a:pt x="119278" y="6348539"/>
                  </a:lnTo>
                  <a:lnTo>
                    <a:pt x="119037" y="6348743"/>
                  </a:lnTo>
                  <a:lnTo>
                    <a:pt x="119354" y="6348641"/>
                  </a:lnTo>
                  <a:lnTo>
                    <a:pt x="119545" y="6348539"/>
                  </a:lnTo>
                  <a:close/>
                </a:path>
                <a:path w="2931795" h="6443980">
                  <a:moveTo>
                    <a:pt x="122174" y="6046343"/>
                  </a:moveTo>
                  <a:lnTo>
                    <a:pt x="122097" y="6045936"/>
                  </a:lnTo>
                  <a:lnTo>
                    <a:pt x="121958" y="6045657"/>
                  </a:lnTo>
                  <a:lnTo>
                    <a:pt x="121691" y="6045797"/>
                  </a:lnTo>
                  <a:lnTo>
                    <a:pt x="121869" y="6046013"/>
                  </a:lnTo>
                  <a:lnTo>
                    <a:pt x="122021" y="6046165"/>
                  </a:lnTo>
                  <a:lnTo>
                    <a:pt x="122174" y="6046343"/>
                  </a:lnTo>
                  <a:close/>
                </a:path>
                <a:path w="2931795" h="6443980">
                  <a:moveTo>
                    <a:pt x="125526" y="6163996"/>
                  </a:moveTo>
                  <a:lnTo>
                    <a:pt x="124307" y="6162726"/>
                  </a:lnTo>
                  <a:lnTo>
                    <a:pt x="125133" y="6163996"/>
                  </a:lnTo>
                  <a:lnTo>
                    <a:pt x="125526" y="6163996"/>
                  </a:lnTo>
                  <a:close/>
                </a:path>
                <a:path w="2931795" h="6443980">
                  <a:moveTo>
                    <a:pt x="131191" y="6054369"/>
                  </a:moveTo>
                  <a:lnTo>
                    <a:pt x="130644" y="6054369"/>
                  </a:lnTo>
                  <a:lnTo>
                    <a:pt x="130200" y="6054395"/>
                  </a:lnTo>
                  <a:lnTo>
                    <a:pt x="130162" y="6054699"/>
                  </a:lnTo>
                  <a:lnTo>
                    <a:pt x="130683" y="6054864"/>
                  </a:lnTo>
                  <a:lnTo>
                    <a:pt x="131025" y="6054636"/>
                  </a:lnTo>
                  <a:lnTo>
                    <a:pt x="131191" y="6054369"/>
                  </a:lnTo>
                  <a:close/>
                </a:path>
                <a:path w="2931795" h="6443980">
                  <a:moveTo>
                    <a:pt x="180797" y="6186856"/>
                  </a:moveTo>
                  <a:lnTo>
                    <a:pt x="163385" y="6172886"/>
                  </a:lnTo>
                  <a:lnTo>
                    <a:pt x="153885" y="6165266"/>
                  </a:lnTo>
                  <a:lnTo>
                    <a:pt x="130098" y="6141136"/>
                  </a:lnTo>
                  <a:lnTo>
                    <a:pt x="122783" y="6133516"/>
                  </a:lnTo>
                  <a:lnTo>
                    <a:pt x="121564" y="6132246"/>
                  </a:lnTo>
                  <a:lnTo>
                    <a:pt x="118922" y="6133516"/>
                  </a:lnTo>
                  <a:lnTo>
                    <a:pt x="112217" y="6128436"/>
                  </a:lnTo>
                  <a:lnTo>
                    <a:pt x="112509" y="6124626"/>
                  </a:lnTo>
                  <a:lnTo>
                    <a:pt x="100672" y="6118276"/>
                  </a:lnTo>
                  <a:lnTo>
                    <a:pt x="80911" y="6091606"/>
                  </a:lnTo>
                  <a:lnTo>
                    <a:pt x="76720" y="6086526"/>
                  </a:lnTo>
                  <a:lnTo>
                    <a:pt x="71666" y="6080176"/>
                  </a:lnTo>
                  <a:lnTo>
                    <a:pt x="70116" y="6078906"/>
                  </a:lnTo>
                  <a:lnTo>
                    <a:pt x="65468" y="6075096"/>
                  </a:lnTo>
                  <a:lnTo>
                    <a:pt x="65735" y="6078906"/>
                  </a:lnTo>
                  <a:lnTo>
                    <a:pt x="60871" y="6072556"/>
                  </a:lnTo>
                  <a:lnTo>
                    <a:pt x="55270" y="6066206"/>
                  </a:lnTo>
                  <a:lnTo>
                    <a:pt x="51142" y="6059856"/>
                  </a:lnTo>
                  <a:lnTo>
                    <a:pt x="50698" y="6058586"/>
                  </a:lnTo>
                  <a:lnTo>
                    <a:pt x="49809" y="6057316"/>
                  </a:lnTo>
                  <a:lnTo>
                    <a:pt x="47294" y="6057316"/>
                  </a:lnTo>
                  <a:lnTo>
                    <a:pt x="46939" y="6056046"/>
                  </a:lnTo>
                  <a:lnTo>
                    <a:pt x="46228" y="6053506"/>
                  </a:lnTo>
                  <a:lnTo>
                    <a:pt x="47396" y="6052236"/>
                  </a:lnTo>
                  <a:lnTo>
                    <a:pt x="32918" y="6036996"/>
                  </a:lnTo>
                  <a:lnTo>
                    <a:pt x="30238" y="6030646"/>
                  </a:lnTo>
                  <a:lnTo>
                    <a:pt x="31483" y="6029376"/>
                  </a:lnTo>
                  <a:lnTo>
                    <a:pt x="31978" y="6025566"/>
                  </a:lnTo>
                  <a:lnTo>
                    <a:pt x="26987" y="6016676"/>
                  </a:lnTo>
                  <a:lnTo>
                    <a:pt x="22098" y="6010326"/>
                  </a:lnTo>
                  <a:lnTo>
                    <a:pt x="16433" y="6005246"/>
                  </a:lnTo>
                  <a:lnTo>
                    <a:pt x="11899" y="6001436"/>
                  </a:lnTo>
                  <a:lnTo>
                    <a:pt x="10375" y="6001436"/>
                  </a:lnTo>
                  <a:lnTo>
                    <a:pt x="12204" y="6003976"/>
                  </a:lnTo>
                  <a:lnTo>
                    <a:pt x="14351" y="6009056"/>
                  </a:lnTo>
                  <a:lnTo>
                    <a:pt x="13093" y="6010326"/>
                  </a:lnTo>
                  <a:lnTo>
                    <a:pt x="8026" y="6003976"/>
                  </a:lnTo>
                  <a:lnTo>
                    <a:pt x="4089" y="6005246"/>
                  </a:lnTo>
                  <a:lnTo>
                    <a:pt x="838" y="6006516"/>
                  </a:lnTo>
                  <a:lnTo>
                    <a:pt x="0" y="6010326"/>
                  </a:lnTo>
                  <a:lnTo>
                    <a:pt x="3314" y="6021756"/>
                  </a:lnTo>
                  <a:lnTo>
                    <a:pt x="13373" y="6031916"/>
                  </a:lnTo>
                  <a:lnTo>
                    <a:pt x="13804" y="6036513"/>
                  </a:lnTo>
                  <a:lnTo>
                    <a:pt x="16764" y="6039536"/>
                  </a:lnTo>
                  <a:lnTo>
                    <a:pt x="16395" y="6040806"/>
                  </a:lnTo>
                  <a:lnTo>
                    <a:pt x="16814" y="6043346"/>
                  </a:lnTo>
                  <a:lnTo>
                    <a:pt x="18072" y="6045886"/>
                  </a:lnTo>
                  <a:lnTo>
                    <a:pt x="29933" y="6054776"/>
                  </a:lnTo>
                  <a:lnTo>
                    <a:pt x="29362" y="6056046"/>
                  </a:lnTo>
                  <a:lnTo>
                    <a:pt x="23241" y="6050966"/>
                  </a:lnTo>
                  <a:lnTo>
                    <a:pt x="27813" y="6059856"/>
                  </a:lnTo>
                  <a:lnTo>
                    <a:pt x="30226" y="6059856"/>
                  </a:lnTo>
                  <a:lnTo>
                    <a:pt x="30721" y="6058586"/>
                  </a:lnTo>
                  <a:lnTo>
                    <a:pt x="31559" y="6057316"/>
                  </a:lnTo>
                  <a:lnTo>
                    <a:pt x="35026" y="6059856"/>
                  </a:lnTo>
                  <a:lnTo>
                    <a:pt x="37211" y="6066206"/>
                  </a:lnTo>
                  <a:lnTo>
                    <a:pt x="34467" y="6066206"/>
                  </a:lnTo>
                  <a:lnTo>
                    <a:pt x="40919" y="6071286"/>
                  </a:lnTo>
                  <a:lnTo>
                    <a:pt x="40627" y="6072556"/>
                  </a:lnTo>
                  <a:lnTo>
                    <a:pt x="38950" y="6071286"/>
                  </a:lnTo>
                  <a:lnTo>
                    <a:pt x="36550" y="6070016"/>
                  </a:lnTo>
                  <a:lnTo>
                    <a:pt x="42151" y="6073826"/>
                  </a:lnTo>
                  <a:lnTo>
                    <a:pt x="48729" y="6083986"/>
                  </a:lnTo>
                  <a:lnTo>
                    <a:pt x="53009" y="6085256"/>
                  </a:lnTo>
                  <a:lnTo>
                    <a:pt x="56299" y="6090336"/>
                  </a:lnTo>
                  <a:lnTo>
                    <a:pt x="61201" y="6096686"/>
                  </a:lnTo>
                  <a:lnTo>
                    <a:pt x="64998" y="6101766"/>
                  </a:lnTo>
                  <a:lnTo>
                    <a:pt x="64935" y="6105576"/>
                  </a:lnTo>
                  <a:lnTo>
                    <a:pt x="67246" y="6105576"/>
                  </a:lnTo>
                  <a:lnTo>
                    <a:pt x="75895" y="6111926"/>
                  </a:lnTo>
                  <a:lnTo>
                    <a:pt x="80314" y="6115736"/>
                  </a:lnTo>
                  <a:lnTo>
                    <a:pt x="74396" y="6114466"/>
                  </a:lnTo>
                  <a:lnTo>
                    <a:pt x="78257" y="6118276"/>
                  </a:lnTo>
                  <a:lnTo>
                    <a:pt x="83070" y="6123356"/>
                  </a:lnTo>
                  <a:lnTo>
                    <a:pt x="93637" y="6134786"/>
                  </a:lnTo>
                  <a:lnTo>
                    <a:pt x="90424" y="6136056"/>
                  </a:lnTo>
                  <a:lnTo>
                    <a:pt x="95288" y="6137326"/>
                  </a:lnTo>
                  <a:lnTo>
                    <a:pt x="101168" y="6142406"/>
                  </a:lnTo>
                  <a:lnTo>
                    <a:pt x="107569" y="6148756"/>
                  </a:lnTo>
                  <a:lnTo>
                    <a:pt x="112598" y="6152566"/>
                  </a:lnTo>
                  <a:lnTo>
                    <a:pt x="117690" y="6156376"/>
                  </a:lnTo>
                  <a:lnTo>
                    <a:pt x="122796" y="6161456"/>
                  </a:lnTo>
                  <a:lnTo>
                    <a:pt x="127812" y="6163996"/>
                  </a:lnTo>
                  <a:lnTo>
                    <a:pt x="125526" y="6163996"/>
                  </a:lnTo>
                  <a:lnTo>
                    <a:pt x="130454" y="6169076"/>
                  </a:lnTo>
                  <a:lnTo>
                    <a:pt x="131216" y="6171616"/>
                  </a:lnTo>
                  <a:lnTo>
                    <a:pt x="134937" y="6175426"/>
                  </a:lnTo>
                  <a:lnTo>
                    <a:pt x="138480" y="6172886"/>
                  </a:lnTo>
                  <a:lnTo>
                    <a:pt x="149428" y="6181776"/>
                  </a:lnTo>
                  <a:lnTo>
                    <a:pt x="156578" y="6184316"/>
                  </a:lnTo>
                  <a:lnTo>
                    <a:pt x="157314" y="6186856"/>
                  </a:lnTo>
                  <a:lnTo>
                    <a:pt x="180797" y="6186856"/>
                  </a:lnTo>
                  <a:close/>
                </a:path>
                <a:path w="2931795" h="6443980">
                  <a:moveTo>
                    <a:pt x="193929" y="6080595"/>
                  </a:moveTo>
                  <a:lnTo>
                    <a:pt x="192417" y="6079096"/>
                  </a:lnTo>
                  <a:lnTo>
                    <a:pt x="192011" y="6080163"/>
                  </a:lnTo>
                  <a:lnTo>
                    <a:pt x="193116" y="6080125"/>
                  </a:lnTo>
                  <a:lnTo>
                    <a:pt x="193929" y="6080595"/>
                  </a:lnTo>
                  <a:close/>
                </a:path>
                <a:path w="2931795" h="6443980">
                  <a:moveTo>
                    <a:pt x="194525" y="6081166"/>
                  </a:moveTo>
                  <a:lnTo>
                    <a:pt x="194386" y="6080887"/>
                  </a:lnTo>
                  <a:lnTo>
                    <a:pt x="194183" y="6080709"/>
                  </a:lnTo>
                  <a:lnTo>
                    <a:pt x="193929" y="6080595"/>
                  </a:lnTo>
                  <a:lnTo>
                    <a:pt x="194525" y="6081166"/>
                  </a:lnTo>
                  <a:close/>
                </a:path>
                <a:path w="2931795" h="6443980">
                  <a:moveTo>
                    <a:pt x="198882" y="6226226"/>
                  </a:moveTo>
                  <a:lnTo>
                    <a:pt x="196837" y="6223698"/>
                  </a:lnTo>
                  <a:lnTo>
                    <a:pt x="197739" y="6225667"/>
                  </a:lnTo>
                  <a:lnTo>
                    <a:pt x="198882" y="6226226"/>
                  </a:lnTo>
                  <a:close/>
                </a:path>
                <a:path w="2931795" h="6443980">
                  <a:moveTo>
                    <a:pt x="199161" y="6228766"/>
                  </a:moveTo>
                  <a:lnTo>
                    <a:pt x="197739" y="6225667"/>
                  </a:lnTo>
                  <a:lnTo>
                    <a:pt x="188404" y="6221146"/>
                  </a:lnTo>
                  <a:lnTo>
                    <a:pt x="199161" y="6228766"/>
                  </a:lnTo>
                  <a:close/>
                </a:path>
                <a:path w="2931795" h="6443980">
                  <a:moveTo>
                    <a:pt x="208038" y="6079998"/>
                  </a:moveTo>
                  <a:lnTo>
                    <a:pt x="208026" y="6079604"/>
                  </a:lnTo>
                  <a:lnTo>
                    <a:pt x="207987" y="6079363"/>
                  </a:lnTo>
                  <a:lnTo>
                    <a:pt x="207911" y="6079731"/>
                  </a:lnTo>
                  <a:lnTo>
                    <a:pt x="207924" y="6080087"/>
                  </a:lnTo>
                  <a:lnTo>
                    <a:pt x="207987" y="6080442"/>
                  </a:lnTo>
                  <a:lnTo>
                    <a:pt x="208038" y="6079998"/>
                  </a:lnTo>
                  <a:close/>
                </a:path>
                <a:path w="2931795" h="6443980">
                  <a:moveTo>
                    <a:pt x="225399" y="6082677"/>
                  </a:moveTo>
                  <a:lnTo>
                    <a:pt x="224193" y="6083897"/>
                  </a:lnTo>
                  <a:lnTo>
                    <a:pt x="224739" y="6083998"/>
                  </a:lnTo>
                  <a:lnTo>
                    <a:pt x="224955" y="6083643"/>
                  </a:lnTo>
                  <a:lnTo>
                    <a:pt x="225171" y="6083185"/>
                  </a:lnTo>
                  <a:lnTo>
                    <a:pt x="225399" y="6082677"/>
                  </a:lnTo>
                  <a:close/>
                </a:path>
                <a:path w="2931795" h="6443980">
                  <a:moveTo>
                    <a:pt x="236423" y="6226594"/>
                  </a:moveTo>
                  <a:lnTo>
                    <a:pt x="236385" y="6226226"/>
                  </a:lnTo>
                  <a:lnTo>
                    <a:pt x="233337" y="6223686"/>
                  </a:lnTo>
                  <a:lnTo>
                    <a:pt x="236423" y="6226594"/>
                  </a:lnTo>
                  <a:close/>
                </a:path>
                <a:path w="2931795" h="6443980">
                  <a:moveTo>
                    <a:pt x="247370" y="6087491"/>
                  </a:moveTo>
                  <a:lnTo>
                    <a:pt x="247357" y="6086830"/>
                  </a:lnTo>
                  <a:lnTo>
                    <a:pt x="247230" y="6085967"/>
                  </a:lnTo>
                  <a:lnTo>
                    <a:pt x="246722" y="6085776"/>
                  </a:lnTo>
                  <a:lnTo>
                    <a:pt x="246341" y="6088697"/>
                  </a:lnTo>
                  <a:lnTo>
                    <a:pt x="246037" y="6089955"/>
                  </a:lnTo>
                  <a:lnTo>
                    <a:pt x="246418" y="6088786"/>
                  </a:lnTo>
                  <a:lnTo>
                    <a:pt x="246849" y="6088240"/>
                  </a:lnTo>
                  <a:lnTo>
                    <a:pt x="247332" y="6088062"/>
                  </a:lnTo>
                  <a:lnTo>
                    <a:pt x="247370" y="6087491"/>
                  </a:lnTo>
                  <a:close/>
                </a:path>
                <a:path w="2931795" h="6443980">
                  <a:moveTo>
                    <a:pt x="268122" y="6263894"/>
                  </a:moveTo>
                  <a:lnTo>
                    <a:pt x="267970" y="6263056"/>
                  </a:lnTo>
                  <a:lnTo>
                    <a:pt x="268122" y="6263894"/>
                  </a:lnTo>
                  <a:close/>
                </a:path>
                <a:path w="2931795" h="6443980">
                  <a:moveTo>
                    <a:pt x="270344" y="6268161"/>
                  </a:moveTo>
                  <a:lnTo>
                    <a:pt x="269138" y="6266485"/>
                  </a:lnTo>
                  <a:lnTo>
                    <a:pt x="268592" y="6265100"/>
                  </a:lnTo>
                  <a:lnTo>
                    <a:pt x="268249" y="6263856"/>
                  </a:lnTo>
                  <a:lnTo>
                    <a:pt x="268122" y="6263919"/>
                  </a:lnTo>
                  <a:lnTo>
                    <a:pt x="266750" y="6264503"/>
                  </a:lnTo>
                  <a:lnTo>
                    <a:pt x="264337" y="6264072"/>
                  </a:lnTo>
                  <a:lnTo>
                    <a:pt x="264414" y="6264605"/>
                  </a:lnTo>
                  <a:lnTo>
                    <a:pt x="270344" y="6268161"/>
                  </a:lnTo>
                  <a:close/>
                </a:path>
                <a:path w="2931795" h="6443980">
                  <a:moveTo>
                    <a:pt x="281089" y="6269863"/>
                  </a:moveTo>
                  <a:lnTo>
                    <a:pt x="272859" y="6263056"/>
                  </a:lnTo>
                  <a:lnTo>
                    <a:pt x="271500" y="6265596"/>
                  </a:lnTo>
                  <a:lnTo>
                    <a:pt x="281089" y="6269863"/>
                  </a:lnTo>
                  <a:close/>
                </a:path>
                <a:path w="2931795" h="6443980">
                  <a:moveTo>
                    <a:pt x="283591" y="6271946"/>
                  </a:moveTo>
                  <a:lnTo>
                    <a:pt x="282841" y="6270625"/>
                  </a:lnTo>
                  <a:lnTo>
                    <a:pt x="281089" y="6269863"/>
                  </a:lnTo>
                  <a:lnTo>
                    <a:pt x="283591" y="6271946"/>
                  </a:lnTo>
                  <a:close/>
                </a:path>
                <a:path w="2931795" h="6443980">
                  <a:moveTo>
                    <a:pt x="291287" y="6101931"/>
                  </a:moveTo>
                  <a:lnTo>
                    <a:pt x="290969" y="6102096"/>
                  </a:lnTo>
                  <a:lnTo>
                    <a:pt x="290664" y="6102235"/>
                  </a:lnTo>
                  <a:lnTo>
                    <a:pt x="290334" y="6102350"/>
                  </a:lnTo>
                  <a:lnTo>
                    <a:pt x="290309" y="6102883"/>
                  </a:lnTo>
                  <a:lnTo>
                    <a:pt x="290703" y="6102693"/>
                  </a:lnTo>
                  <a:lnTo>
                    <a:pt x="291020" y="6102362"/>
                  </a:lnTo>
                  <a:lnTo>
                    <a:pt x="291287" y="6101931"/>
                  </a:lnTo>
                  <a:close/>
                </a:path>
                <a:path w="2931795" h="6443980">
                  <a:moveTo>
                    <a:pt x="310959" y="6094984"/>
                  </a:moveTo>
                  <a:lnTo>
                    <a:pt x="309041" y="6092520"/>
                  </a:lnTo>
                  <a:lnTo>
                    <a:pt x="307149" y="6092634"/>
                  </a:lnTo>
                  <a:lnTo>
                    <a:pt x="305447" y="6095085"/>
                  </a:lnTo>
                  <a:lnTo>
                    <a:pt x="304914" y="6094374"/>
                  </a:lnTo>
                  <a:lnTo>
                    <a:pt x="305219" y="6093422"/>
                  </a:lnTo>
                  <a:lnTo>
                    <a:pt x="305231" y="6092774"/>
                  </a:lnTo>
                  <a:lnTo>
                    <a:pt x="304101" y="6094615"/>
                  </a:lnTo>
                  <a:lnTo>
                    <a:pt x="302869" y="6097740"/>
                  </a:lnTo>
                  <a:lnTo>
                    <a:pt x="304165" y="6100788"/>
                  </a:lnTo>
                  <a:lnTo>
                    <a:pt x="305117" y="6097321"/>
                  </a:lnTo>
                  <a:lnTo>
                    <a:pt x="305638" y="6098654"/>
                  </a:lnTo>
                  <a:lnTo>
                    <a:pt x="306552" y="6094539"/>
                  </a:lnTo>
                  <a:lnTo>
                    <a:pt x="307670" y="6094006"/>
                  </a:lnTo>
                  <a:lnTo>
                    <a:pt x="308749" y="6095390"/>
                  </a:lnTo>
                  <a:lnTo>
                    <a:pt x="308737" y="6096686"/>
                  </a:lnTo>
                  <a:lnTo>
                    <a:pt x="309016" y="6095746"/>
                  </a:lnTo>
                  <a:lnTo>
                    <a:pt x="310667" y="6097219"/>
                  </a:lnTo>
                  <a:lnTo>
                    <a:pt x="310959" y="6094984"/>
                  </a:lnTo>
                  <a:close/>
                </a:path>
                <a:path w="2931795" h="6443980">
                  <a:moveTo>
                    <a:pt x="314286" y="6097219"/>
                  </a:moveTo>
                  <a:lnTo>
                    <a:pt x="313728" y="6095250"/>
                  </a:lnTo>
                  <a:lnTo>
                    <a:pt x="312623" y="6095784"/>
                  </a:lnTo>
                  <a:lnTo>
                    <a:pt x="312331" y="6099302"/>
                  </a:lnTo>
                  <a:lnTo>
                    <a:pt x="314007" y="6098171"/>
                  </a:lnTo>
                  <a:lnTo>
                    <a:pt x="314286" y="6097219"/>
                  </a:lnTo>
                  <a:close/>
                </a:path>
                <a:path w="2931795" h="6443980">
                  <a:moveTo>
                    <a:pt x="348361" y="0"/>
                  </a:moveTo>
                  <a:lnTo>
                    <a:pt x="346189" y="1003"/>
                  </a:lnTo>
                  <a:lnTo>
                    <a:pt x="347230" y="1143"/>
                  </a:lnTo>
                  <a:lnTo>
                    <a:pt x="348361" y="0"/>
                  </a:lnTo>
                  <a:close/>
                </a:path>
                <a:path w="2931795" h="6443980">
                  <a:moveTo>
                    <a:pt x="522008" y="6438"/>
                  </a:moveTo>
                  <a:lnTo>
                    <a:pt x="521462" y="4762"/>
                  </a:lnTo>
                  <a:lnTo>
                    <a:pt x="519861" y="3606"/>
                  </a:lnTo>
                  <a:lnTo>
                    <a:pt x="518782" y="5168"/>
                  </a:lnTo>
                  <a:lnTo>
                    <a:pt x="520077" y="5473"/>
                  </a:lnTo>
                  <a:lnTo>
                    <a:pt x="521309" y="6819"/>
                  </a:lnTo>
                  <a:lnTo>
                    <a:pt x="522008" y="6438"/>
                  </a:lnTo>
                  <a:close/>
                </a:path>
                <a:path w="2931795" h="6443980">
                  <a:moveTo>
                    <a:pt x="560692" y="6392596"/>
                  </a:moveTo>
                  <a:lnTo>
                    <a:pt x="552462" y="6386246"/>
                  </a:lnTo>
                  <a:lnTo>
                    <a:pt x="553935" y="6387516"/>
                  </a:lnTo>
                  <a:lnTo>
                    <a:pt x="551395" y="6387516"/>
                  </a:lnTo>
                  <a:lnTo>
                    <a:pt x="560692" y="6392596"/>
                  </a:lnTo>
                  <a:close/>
                </a:path>
                <a:path w="2931795" h="6443980">
                  <a:moveTo>
                    <a:pt x="582282" y="6591"/>
                  </a:moveTo>
                  <a:lnTo>
                    <a:pt x="580517" y="7429"/>
                  </a:lnTo>
                  <a:lnTo>
                    <a:pt x="580631" y="10769"/>
                  </a:lnTo>
                  <a:lnTo>
                    <a:pt x="581698" y="10261"/>
                  </a:lnTo>
                  <a:lnTo>
                    <a:pt x="582282" y="6591"/>
                  </a:lnTo>
                  <a:close/>
                </a:path>
                <a:path w="2931795" h="6443980">
                  <a:moveTo>
                    <a:pt x="585165" y="6376086"/>
                  </a:moveTo>
                  <a:lnTo>
                    <a:pt x="581190" y="6373546"/>
                  </a:lnTo>
                  <a:lnTo>
                    <a:pt x="580936" y="6374244"/>
                  </a:lnTo>
                  <a:lnTo>
                    <a:pt x="585165" y="6376086"/>
                  </a:lnTo>
                  <a:close/>
                </a:path>
                <a:path w="2931795" h="6443980">
                  <a:moveTo>
                    <a:pt x="674217" y="6393866"/>
                  </a:moveTo>
                  <a:lnTo>
                    <a:pt x="670763" y="6392596"/>
                  </a:lnTo>
                  <a:lnTo>
                    <a:pt x="670623" y="6392837"/>
                  </a:lnTo>
                  <a:lnTo>
                    <a:pt x="674217" y="6393866"/>
                  </a:lnTo>
                  <a:close/>
                </a:path>
                <a:path w="2931795" h="6443980">
                  <a:moveTo>
                    <a:pt x="715365" y="28981"/>
                  </a:moveTo>
                  <a:lnTo>
                    <a:pt x="714489" y="29057"/>
                  </a:lnTo>
                  <a:lnTo>
                    <a:pt x="713613" y="29159"/>
                  </a:lnTo>
                  <a:lnTo>
                    <a:pt x="712711" y="29311"/>
                  </a:lnTo>
                  <a:lnTo>
                    <a:pt x="714641" y="29171"/>
                  </a:lnTo>
                  <a:lnTo>
                    <a:pt x="715365" y="28981"/>
                  </a:lnTo>
                  <a:close/>
                </a:path>
                <a:path w="2931795" h="6443980">
                  <a:moveTo>
                    <a:pt x="720839" y="49885"/>
                  </a:moveTo>
                  <a:lnTo>
                    <a:pt x="718616" y="50088"/>
                  </a:lnTo>
                  <a:lnTo>
                    <a:pt x="719556" y="52070"/>
                  </a:lnTo>
                  <a:lnTo>
                    <a:pt x="720839" y="49885"/>
                  </a:lnTo>
                  <a:close/>
                </a:path>
                <a:path w="2931795" h="6443980">
                  <a:moveTo>
                    <a:pt x="737628" y="39319"/>
                  </a:moveTo>
                  <a:lnTo>
                    <a:pt x="737006" y="40855"/>
                  </a:lnTo>
                  <a:lnTo>
                    <a:pt x="737628" y="39319"/>
                  </a:lnTo>
                  <a:close/>
                </a:path>
                <a:path w="2931795" h="6443980">
                  <a:moveTo>
                    <a:pt x="737920" y="38328"/>
                  </a:moveTo>
                  <a:lnTo>
                    <a:pt x="736371" y="38303"/>
                  </a:lnTo>
                  <a:lnTo>
                    <a:pt x="737577" y="39281"/>
                  </a:lnTo>
                  <a:lnTo>
                    <a:pt x="737920" y="38328"/>
                  </a:lnTo>
                  <a:close/>
                </a:path>
                <a:path w="2931795" h="6443980">
                  <a:moveTo>
                    <a:pt x="815174" y="67652"/>
                  </a:moveTo>
                  <a:lnTo>
                    <a:pt x="813803" y="65887"/>
                  </a:lnTo>
                  <a:lnTo>
                    <a:pt x="814146" y="65328"/>
                  </a:lnTo>
                  <a:lnTo>
                    <a:pt x="812596" y="65811"/>
                  </a:lnTo>
                  <a:lnTo>
                    <a:pt x="812241" y="65938"/>
                  </a:lnTo>
                  <a:lnTo>
                    <a:pt x="813193" y="67411"/>
                  </a:lnTo>
                  <a:lnTo>
                    <a:pt x="815174" y="67652"/>
                  </a:lnTo>
                  <a:close/>
                </a:path>
                <a:path w="2931795" h="6443980">
                  <a:moveTo>
                    <a:pt x="825842" y="75336"/>
                  </a:moveTo>
                  <a:lnTo>
                    <a:pt x="825792" y="74739"/>
                  </a:lnTo>
                  <a:lnTo>
                    <a:pt x="822858" y="73190"/>
                  </a:lnTo>
                  <a:lnTo>
                    <a:pt x="825842" y="75336"/>
                  </a:lnTo>
                  <a:close/>
                </a:path>
                <a:path w="2931795" h="6443980">
                  <a:moveTo>
                    <a:pt x="827036" y="75399"/>
                  </a:moveTo>
                  <a:lnTo>
                    <a:pt x="825982" y="72440"/>
                  </a:lnTo>
                  <a:lnTo>
                    <a:pt x="825576" y="72351"/>
                  </a:lnTo>
                  <a:lnTo>
                    <a:pt x="825792" y="74739"/>
                  </a:lnTo>
                  <a:lnTo>
                    <a:pt x="827036" y="75399"/>
                  </a:lnTo>
                  <a:close/>
                </a:path>
                <a:path w="2931795" h="6443980">
                  <a:moveTo>
                    <a:pt x="827201" y="72707"/>
                  </a:moveTo>
                  <a:lnTo>
                    <a:pt x="824357" y="67881"/>
                  </a:lnTo>
                  <a:lnTo>
                    <a:pt x="825982" y="72440"/>
                  </a:lnTo>
                  <a:lnTo>
                    <a:pt x="827201" y="72707"/>
                  </a:lnTo>
                  <a:close/>
                </a:path>
                <a:path w="2931795" h="6443980">
                  <a:moveTo>
                    <a:pt x="835533" y="95745"/>
                  </a:moveTo>
                  <a:lnTo>
                    <a:pt x="835164" y="91363"/>
                  </a:lnTo>
                  <a:lnTo>
                    <a:pt x="833539" y="92570"/>
                  </a:lnTo>
                  <a:lnTo>
                    <a:pt x="834339" y="93218"/>
                  </a:lnTo>
                  <a:lnTo>
                    <a:pt x="834834" y="95745"/>
                  </a:lnTo>
                  <a:lnTo>
                    <a:pt x="835533" y="95745"/>
                  </a:lnTo>
                  <a:close/>
                </a:path>
                <a:path w="2931795" h="6443980">
                  <a:moveTo>
                    <a:pt x="836053" y="95745"/>
                  </a:moveTo>
                  <a:lnTo>
                    <a:pt x="835533" y="95745"/>
                  </a:lnTo>
                  <a:lnTo>
                    <a:pt x="835571" y="96189"/>
                  </a:lnTo>
                  <a:lnTo>
                    <a:pt x="836053" y="95745"/>
                  </a:lnTo>
                  <a:close/>
                </a:path>
                <a:path w="2931795" h="6443980">
                  <a:moveTo>
                    <a:pt x="836853" y="95034"/>
                  </a:moveTo>
                  <a:lnTo>
                    <a:pt x="836053" y="95745"/>
                  </a:lnTo>
                  <a:lnTo>
                    <a:pt x="836371" y="95745"/>
                  </a:lnTo>
                  <a:lnTo>
                    <a:pt x="836853" y="95034"/>
                  </a:lnTo>
                  <a:close/>
                </a:path>
                <a:path w="2931795" h="6443980">
                  <a:moveTo>
                    <a:pt x="837450" y="94145"/>
                  </a:moveTo>
                  <a:lnTo>
                    <a:pt x="836841" y="95034"/>
                  </a:lnTo>
                  <a:lnTo>
                    <a:pt x="837018" y="94881"/>
                  </a:lnTo>
                  <a:lnTo>
                    <a:pt x="837222" y="94602"/>
                  </a:lnTo>
                  <a:lnTo>
                    <a:pt x="837450" y="94145"/>
                  </a:lnTo>
                  <a:close/>
                </a:path>
                <a:path w="2931795" h="6443980">
                  <a:moveTo>
                    <a:pt x="851966" y="101180"/>
                  </a:moveTo>
                  <a:lnTo>
                    <a:pt x="850582" y="101333"/>
                  </a:lnTo>
                  <a:lnTo>
                    <a:pt x="850950" y="101511"/>
                  </a:lnTo>
                  <a:lnTo>
                    <a:pt x="851357" y="101815"/>
                  </a:lnTo>
                  <a:lnTo>
                    <a:pt x="851966" y="101180"/>
                  </a:lnTo>
                  <a:close/>
                </a:path>
                <a:path w="2931795" h="6443980">
                  <a:moveTo>
                    <a:pt x="859307" y="6438824"/>
                  </a:moveTo>
                  <a:lnTo>
                    <a:pt x="856170" y="6439052"/>
                  </a:lnTo>
                  <a:lnTo>
                    <a:pt x="857364" y="6439167"/>
                  </a:lnTo>
                  <a:lnTo>
                    <a:pt x="858481" y="6439116"/>
                  </a:lnTo>
                  <a:lnTo>
                    <a:pt x="859307" y="6438824"/>
                  </a:lnTo>
                  <a:close/>
                </a:path>
                <a:path w="2931795" h="6443980">
                  <a:moveTo>
                    <a:pt x="904278" y="6413881"/>
                  </a:moveTo>
                  <a:lnTo>
                    <a:pt x="894664" y="6414617"/>
                  </a:lnTo>
                  <a:lnTo>
                    <a:pt x="899160" y="6414884"/>
                  </a:lnTo>
                  <a:lnTo>
                    <a:pt x="904278" y="6413881"/>
                  </a:lnTo>
                  <a:close/>
                </a:path>
                <a:path w="2931795" h="6443980">
                  <a:moveTo>
                    <a:pt x="1432636" y="6385636"/>
                  </a:moveTo>
                  <a:lnTo>
                    <a:pt x="1432001" y="6385623"/>
                  </a:lnTo>
                  <a:lnTo>
                    <a:pt x="1431645" y="6385611"/>
                  </a:lnTo>
                  <a:lnTo>
                    <a:pt x="1431112" y="6385598"/>
                  </a:lnTo>
                  <a:lnTo>
                    <a:pt x="1432636" y="6385636"/>
                  </a:lnTo>
                  <a:close/>
                </a:path>
                <a:path w="2931795" h="6443980">
                  <a:moveTo>
                    <a:pt x="1436014" y="6379908"/>
                  </a:moveTo>
                  <a:lnTo>
                    <a:pt x="1431188" y="6379197"/>
                  </a:lnTo>
                  <a:lnTo>
                    <a:pt x="1433271" y="6380531"/>
                  </a:lnTo>
                  <a:lnTo>
                    <a:pt x="1429359" y="6382601"/>
                  </a:lnTo>
                  <a:lnTo>
                    <a:pt x="1426337" y="6384569"/>
                  </a:lnTo>
                  <a:lnTo>
                    <a:pt x="1431112" y="6385598"/>
                  </a:lnTo>
                  <a:lnTo>
                    <a:pt x="1432179" y="6384163"/>
                  </a:lnTo>
                  <a:lnTo>
                    <a:pt x="1435087" y="6381915"/>
                  </a:lnTo>
                  <a:lnTo>
                    <a:pt x="1436014" y="6379908"/>
                  </a:lnTo>
                  <a:close/>
                </a:path>
                <a:path w="2931795" h="6443980">
                  <a:moveTo>
                    <a:pt x="1520545" y="6388341"/>
                  </a:moveTo>
                  <a:lnTo>
                    <a:pt x="1520063" y="6387668"/>
                  </a:lnTo>
                  <a:lnTo>
                    <a:pt x="1518602" y="6388786"/>
                  </a:lnTo>
                  <a:lnTo>
                    <a:pt x="1520545" y="6388341"/>
                  </a:lnTo>
                  <a:close/>
                </a:path>
                <a:path w="2931795" h="6443980">
                  <a:moveTo>
                    <a:pt x="1525181" y="6388786"/>
                  </a:moveTo>
                  <a:lnTo>
                    <a:pt x="1524254" y="6387516"/>
                  </a:lnTo>
                  <a:lnTo>
                    <a:pt x="1520545" y="6388341"/>
                  </a:lnTo>
                  <a:lnTo>
                    <a:pt x="1520863" y="6388786"/>
                  </a:lnTo>
                  <a:lnTo>
                    <a:pt x="1525181" y="6388786"/>
                  </a:lnTo>
                  <a:close/>
                </a:path>
                <a:path w="2931795" h="6443980">
                  <a:moveTo>
                    <a:pt x="1651774" y="6331801"/>
                  </a:moveTo>
                  <a:lnTo>
                    <a:pt x="1648650" y="6330886"/>
                  </a:lnTo>
                  <a:lnTo>
                    <a:pt x="1641462" y="6331623"/>
                  </a:lnTo>
                  <a:lnTo>
                    <a:pt x="1637639" y="6334277"/>
                  </a:lnTo>
                  <a:lnTo>
                    <a:pt x="1643214" y="6333096"/>
                  </a:lnTo>
                  <a:lnTo>
                    <a:pt x="1649082" y="6332918"/>
                  </a:lnTo>
                  <a:lnTo>
                    <a:pt x="1651774" y="6331801"/>
                  </a:lnTo>
                  <a:close/>
                </a:path>
                <a:path w="2931795" h="6443980">
                  <a:moveTo>
                    <a:pt x="1881733" y="6254204"/>
                  </a:moveTo>
                  <a:lnTo>
                    <a:pt x="1877580" y="6255321"/>
                  </a:lnTo>
                  <a:lnTo>
                    <a:pt x="1878088" y="6255359"/>
                  </a:lnTo>
                  <a:lnTo>
                    <a:pt x="1878698" y="6255309"/>
                  </a:lnTo>
                  <a:lnTo>
                    <a:pt x="1879257" y="6255309"/>
                  </a:lnTo>
                  <a:lnTo>
                    <a:pt x="1881733" y="6254204"/>
                  </a:lnTo>
                  <a:close/>
                </a:path>
                <a:path w="2931795" h="6443980">
                  <a:moveTo>
                    <a:pt x="1897684" y="6247727"/>
                  </a:moveTo>
                  <a:lnTo>
                    <a:pt x="1897176" y="6243955"/>
                  </a:lnTo>
                  <a:lnTo>
                    <a:pt x="1890788" y="6247473"/>
                  </a:lnTo>
                  <a:lnTo>
                    <a:pt x="1893811" y="6249848"/>
                  </a:lnTo>
                  <a:lnTo>
                    <a:pt x="1897684" y="6247727"/>
                  </a:lnTo>
                  <a:close/>
                </a:path>
                <a:path w="2931795" h="6443980">
                  <a:moveTo>
                    <a:pt x="1944751" y="6233833"/>
                  </a:moveTo>
                  <a:lnTo>
                    <a:pt x="1944370" y="6232576"/>
                  </a:lnTo>
                  <a:lnTo>
                    <a:pt x="1943938" y="6233846"/>
                  </a:lnTo>
                  <a:lnTo>
                    <a:pt x="1944751" y="6233833"/>
                  </a:lnTo>
                  <a:close/>
                </a:path>
                <a:path w="2931795" h="6443980">
                  <a:moveTo>
                    <a:pt x="1954453" y="6224968"/>
                  </a:moveTo>
                  <a:lnTo>
                    <a:pt x="1954098" y="6224930"/>
                  </a:lnTo>
                  <a:lnTo>
                    <a:pt x="1951609" y="6226480"/>
                  </a:lnTo>
                  <a:lnTo>
                    <a:pt x="1951913" y="6226518"/>
                  </a:lnTo>
                  <a:lnTo>
                    <a:pt x="1952561" y="6226467"/>
                  </a:lnTo>
                  <a:lnTo>
                    <a:pt x="1953348" y="6225641"/>
                  </a:lnTo>
                  <a:lnTo>
                    <a:pt x="1954453" y="6224968"/>
                  </a:lnTo>
                  <a:close/>
                </a:path>
                <a:path w="2931795" h="6443980">
                  <a:moveTo>
                    <a:pt x="1956930" y="6224346"/>
                  </a:moveTo>
                  <a:lnTo>
                    <a:pt x="1954542" y="6224917"/>
                  </a:lnTo>
                  <a:lnTo>
                    <a:pt x="1954911" y="6225006"/>
                  </a:lnTo>
                  <a:lnTo>
                    <a:pt x="1956930" y="6224346"/>
                  </a:lnTo>
                  <a:close/>
                </a:path>
                <a:path w="2931795" h="6443980">
                  <a:moveTo>
                    <a:pt x="1962772" y="6247181"/>
                  </a:moveTo>
                  <a:lnTo>
                    <a:pt x="1958606" y="6249022"/>
                  </a:lnTo>
                  <a:lnTo>
                    <a:pt x="1954263" y="6250444"/>
                  </a:lnTo>
                  <a:lnTo>
                    <a:pt x="1949958" y="6251943"/>
                  </a:lnTo>
                  <a:lnTo>
                    <a:pt x="1953615" y="6250800"/>
                  </a:lnTo>
                  <a:lnTo>
                    <a:pt x="1958365" y="6249301"/>
                  </a:lnTo>
                  <a:lnTo>
                    <a:pt x="1962772" y="6247181"/>
                  </a:lnTo>
                  <a:close/>
                </a:path>
                <a:path w="2931795" h="6443980">
                  <a:moveTo>
                    <a:pt x="1964156" y="6246546"/>
                  </a:moveTo>
                  <a:lnTo>
                    <a:pt x="1963674" y="6246774"/>
                  </a:lnTo>
                  <a:lnTo>
                    <a:pt x="1963254" y="6246952"/>
                  </a:lnTo>
                  <a:lnTo>
                    <a:pt x="1962772" y="6247181"/>
                  </a:lnTo>
                  <a:lnTo>
                    <a:pt x="1964156" y="6246609"/>
                  </a:lnTo>
                  <a:close/>
                </a:path>
                <a:path w="2931795" h="6443980">
                  <a:moveTo>
                    <a:pt x="2032292" y="6187198"/>
                  </a:moveTo>
                  <a:lnTo>
                    <a:pt x="2032101" y="6186957"/>
                  </a:lnTo>
                  <a:lnTo>
                    <a:pt x="2031504" y="6186805"/>
                  </a:lnTo>
                  <a:lnTo>
                    <a:pt x="2029790" y="6186919"/>
                  </a:lnTo>
                  <a:lnTo>
                    <a:pt x="2030399" y="6187198"/>
                  </a:lnTo>
                  <a:lnTo>
                    <a:pt x="2031326" y="6187211"/>
                  </a:lnTo>
                  <a:lnTo>
                    <a:pt x="2032292" y="6187198"/>
                  </a:lnTo>
                  <a:close/>
                </a:path>
                <a:path w="2931795" h="6443980">
                  <a:moveTo>
                    <a:pt x="2167293" y="6125730"/>
                  </a:moveTo>
                  <a:lnTo>
                    <a:pt x="2164600" y="6127166"/>
                  </a:lnTo>
                  <a:lnTo>
                    <a:pt x="2164804" y="6127369"/>
                  </a:lnTo>
                  <a:lnTo>
                    <a:pt x="2167293" y="6125730"/>
                  </a:lnTo>
                  <a:close/>
                </a:path>
                <a:path w="2931795" h="6443980">
                  <a:moveTo>
                    <a:pt x="2171789" y="6123356"/>
                  </a:moveTo>
                  <a:lnTo>
                    <a:pt x="2168982" y="6124626"/>
                  </a:lnTo>
                  <a:lnTo>
                    <a:pt x="2167293" y="6125730"/>
                  </a:lnTo>
                  <a:lnTo>
                    <a:pt x="2171789" y="6123356"/>
                  </a:lnTo>
                  <a:close/>
                </a:path>
                <a:path w="2931795" h="6443980">
                  <a:moveTo>
                    <a:pt x="2172589" y="6120485"/>
                  </a:moveTo>
                  <a:lnTo>
                    <a:pt x="2168944" y="6121946"/>
                  </a:lnTo>
                  <a:lnTo>
                    <a:pt x="2170442" y="6121476"/>
                  </a:lnTo>
                  <a:lnTo>
                    <a:pt x="2171611" y="6120968"/>
                  </a:lnTo>
                  <a:lnTo>
                    <a:pt x="2172589" y="6120485"/>
                  </a:lnTo>
                  <a:close/>
                </a:path>
                <a:path w="2931795" h="6443980">
                  <a:moveTo>
                    <a:pt x="2184831" y="6136322"/>
                  </a:moveTo>
                  <a:lnTo>
                    <a:pt x="2184285" y="6136627"/>
                  </a:lnTo>
                  <a:lnTo>
                    <a:pt x="2183752" y="6136945"/>
                  </a:lnTo>
                  <a:lnTo>
                    <a:pt x="2183307" y="6137275"/>
                  </a:lnTo>
                  <a:lnTo>
                    <a:pt x="2179815" y="6139726"/>
                  </a:lnTo>
                  <a:lnTo>
                    <a:pt x="2182266" y="6138202"/>
                  </a:lnTo>
                  <a:lnTo>
                    <a:pt x="2184831" y="6136322"/>
                  </a:lnTo>
                  <a:close/>
                </a:path>
                <a:path w="2931795" h="6443980">
                  <a:moveTo>
                    <a:pt x="2194077" y="6103759"/>
                  </a:moveTo>
                  <a:lnTo>
                    <a:pt x="2191347" y="6104306"/>
                  </a:lnTo>
                  <a:lnTo>
                    <a:pt x="2188946" y="6106846"/>
                  </a:lnTo>
                  <a:lnTo>
                    <a:pt x="2194077" y="6103759"/>
                  </a:lnTo>
                  <a:close/>
                </a:path>
                <a:path w="2931795" h="6443980">
                  <a:moveTo>
                    <a:pt x="2194331" y="6132246"/>
                  </a:moveTo>
                  <a:lnTo>
                    <a:pt x="2192858" y="6130976"/>
                  </a:lnTo>
                  <a:lnTo>
                    <a:pt x="2189302" y="6133516"/>
                  </a:lnTo>
                  <a:lnTo>
                    <a:pt x="2187968" y="6132246"/>
                  </a:lnTo>
                  <a:lnTo>
                    <a:pt x="2191461" y="6128436"/>
                  </a:lnTo>
                  <a:lnTo>
                    <a:pt x="2165883" y="6128436"/>
                  </a:lnTo>
                  <a:lnTo>
                    <a:pt x="2163191" y="6128436"/>
                  </a:lnTo>
                  <a:lnTo>
                    <a:pt x="2155799" y="6130976"/>
                  </a:lnTo>
                  <a:lnTo>
                    <a:pt x="2147747" y="6133516"/>
                  </a:lnTo>
                  <a:lnTo>
                    <a:pt x="2139950" y="6138596"/>
                  </a:lnTo>
                  <a:lnTo>
                    <a:pt x="2134336" y="6139866"/>
                  </a:lnTo>
                  <a:lnTo>
                    <a:pt x="2137841" y="6134786"/>
                  </a:lnTo>
                  <a:lnTo>
                    <a:pt x="2125954" y="6141136"/>
                  </a:lnTo>
                  <a:lnTo>
                    <a:pt x="2120252" y="6143676"/>
                  </a:lnTo>
                  <a:lnTo>
                    <a:pt x="2114397" y="6144946"/>
                  </a:lnTo>
                  <a:lnTo>
                    <a:pt x="2106853" y="6150026"/>
                  </a:lnTo>
                  <a:lnTo>
                    <a:pt x="2110714" y="6150026"/>
                  </a:lnTo>
                  <a:lnTo>
                    <a:pt x="2104123" y="6156376"/>
                  </a:lnTo>
                  <a:lnTo>
                    <a:pt x="2114232" y="6150026"/>
                  </a:lnTo>
                  <a:lnTo>
                    <a:pt x="2116251" y="6148756"/>
                  </a:lnTo>
                  <a:lnTo>
                    <a:pt x="2124341" y="6143676"/>
                  </a:lnTo>
                  <a:lnTo>
                    <a:pt x="2112505" y="6153836"/>
                  </a:lnTo>
                  <a:lnTo>
                    <a:pt x="2118868" y="6151296"/>
                  </a:lnTo>
                  <a:lnTo>
                    <a:pt x="2125180" y="6146216"/>
                  </a:lnTo>
                  <a:lnTo>
                    <a:pt x="2129180" y="6143676"/>
                  </a:lnTo>
                  <a:lnTo>
                    <a:pt x="2123694" y="6148756"/>
                  </a:lnTo>
                  <a:lnTo>
                    <a:pt x="2128050" y="6148756"/>
                  </a:lnTo>
                  <a:lnTo>
                    <a:pt x="2120950" y="6151296"/>
                  </a:lnTo>
                  <a:lnTo>
                    <a:pt x="2114626" y="6155106"/>
                  </a:lnTo>
                  <a:lnTo>
                    <a:pt x="2108149" y="6158916"/>
                  </a:lnTo>
                  <a:lnTo>
                    <a:pt x="2100592" y="6162726"/>
                  </a:lnTo>
                  <a:lnTo>
                    <a:pt x="2098128" y="6156376"/>
                  </a:lnTo>
                  <a:lnTo>
                    <a:pt x="2089988" y="6158916"/>
                  </a:lnTo>
                  <a:lnTo>
                    <a:pt x="2083650" y="6163996"/>
                  </a:lnTo>
                  <a:lnTo>
                    <a:pt x="2076792" y="6167806"/>
                  </a:lnTo>
                  <a:lnTo>
                    <a:pt x="2071357" y="6171616"/>
                  </a:lnTo>
                  <a:lnTo>
                    <a:pt x="2065528" y="6174156"/>
                  </a:lnTo>
                  <a:lnTo>
                    <a:pt x="2059051" y="6177966"/>
                  </a:lnTo>
                  <a:lnTo>
                    <a:pt x="2051748" y="6180506"/>
                  </a:lnTo>
                  <a:lnTo>
                    <a:pt x="2058682" y="6179236"/>
                  </a:lnTo>
                  <a:lnTo>
                    <a:pt x="2057031" y="6181776"/>
                  </a:lnTo>
                  <a:lnTo>
                    <a:pt x="2046376" y="6184316"/>
                  </a:lnTo>
                  <a:lnTo>
                    <a:pt x="2040280" y="6188126"/>
                  </a:lnTo>
                  <a:lnTo>
                    <a:pt x="2040013" y="6186856"/>
                  </a:lnTo>
                  <a:lnTo>
                    <a:pt x="2035619" y="6188126"/>
                  </a:lnTo>
                  <a:lnTo>
                    <a:pt x="2032292" y="6188126"/>
                  </a:lnTo>
                  <a:lnTo>
                    <a:pt x="2033270" y="6189396"/>
                  </a:lnTo>
                  <a:lnTo>
                    <a:pt x="2017509" y="6194476"/>
                  </a:lnTo>
                  <a:lnTo>
                    <a:pt x="2017382" y="6199556"/>
                  </a:lnTo>
                  <a:lnTo>
                    <a:pt x="2007260" y="6200826"/>
                  </a:lnTo>
                  <a:lnTo>
                    <a:pt x="1997443" y="6205906"/>
                  </a:lnTo>
                  <a:lnTo>
                    <a:pt x="1990915" y="6210986"/>
                  </a:lnTo>
                  <a:lnTo>
                    <a:pt x="1984527" y="6216066"/>
                  </a:lnTo>
                  <a:lnTo>
                    <a:pt x="1975129" y="6221146"/>
                  </a:lnTo>
                  <a:lnTo>
                    <a:pt x="1977047" y="6218606"/>
                  </a:lnTo>
                  <a:lnTo>
                    <a:pt x="1978964" y="6216066"/>
                  </a:lnTo>
                  <a:lnTo>
                    <a:pt x="1971268" y="6218606"/>
                  </a:lnTo>
                  <a:lnTo>
                    <a:pt x="1981111" y="6212256"/>
                  </a:lnTo>
                  <a:lnTo>
                    <a:pt x="1975866" y="6214796"/>
                  </a:lnTo>
                  <a:lnTo>
                    <a:pt x="1971027" y="6216066"/>
                  </a:lnTo>
                  <a:lnTo>
                    <a:pt x="1971509" y="6217336"/>
                  </a:lnTo>
                  <a:lnTo>
                    <a:pt x="1967966" y="6217336"/>
                  </a:lnTo>
                  <a:lnTo>
                    <a:pt x="1958124" y="6226226"/>
                  </a:lnTo>
                  <a:lnTo>
                    <a:pt x="1952548" y="6227496"/>
                  </a:lnTo>
                  <a:lnTo>
                    <a:pt x="1950707" y="6228766"/>
                  </a:lnTo>
                  <a:lnTo>
                    <a:pt x="1950847" y="6231306"/>
                  </a:lnTo>
                  <a:lnTo>
                    <a:pt x="1944751" y="6233846"/>
                  </a:lnTo>
                  <a:lnTo>
                    <a:pt x="1935492" y="6237656"/>
                  </a:lnTo>
                  <a:lnTo>
                    <a:pt x="1941614" y="6237656"/>
                  </a:lnTo>
                  <a:lnTo>
                    <a:pt x="1926196" y="6240196"/>
                  </a:lnTo>
                  <a:lnTo>
                    <a:pt x="1909483" y="6246546"/>
                  </a:lnTo>
                  <a:lnTo>
                    <a:pt x="1893252" y="6252896"/>
                  </a:lnTo>
                  <a:lnTo>
                    <a:pt x="1879269" y="6255436"/>
                  </a:lnTo>
                  <a:lnTo>
                    <a:pt x="1870329" y="6260516"/>
                  </a:lnTo>
                  <a:lnTo>
                    <a:pt x="1851875" y="6268136"/>
                  </a:lnTo>
                  <a:lnTo>
                    <a:pt x="1843430" y="6271946"/>
                  </a:lnTo>
                  <a:lnTo>
                    <a:pt x="1843900" y="6270676"/>
                  </a:lnTo>
                  <a:lnTo>
                    <a:pt x="1843112" y="6270676"/>
                  </a:lnTo>
                  <a:lnTo>
                    <a:pt x="1845195" y="6269406"/>
                  </a:lnTo>
                  <a:lnTo>
                    <a:pt x="1837385" y="6273216"/>
                  </a:lnTo>
                  <a:lnTo>
                    <a:pt x="1833803" y="6275756"/>
                  </a:lnTo>
                  <a:lnTo>
                    <a:pt x="1829816" y="6279566"/>
                  </a:lnTo>
                  <a:lnTo>
                    <a:pt x="1820811" y="6283376"/>
                  </a:lnTo>
                  <a:lnTo>
                    <a:pt x="1817954" y="6282106"/>
                  </a:lnTo>
                  <a:lnTo>
                    <a:pt x="1820608" y="6280836"/>
                  </a:lnTo>
                  <a:lnTo>
                    <a:pt x="1823999" y="6279566"/>
                  </a:lnTo>
                  <a:lnTo>
                    <a:pt x="1823326" y="6278296"/>
                  </a:lnTo>
                  <a:lnTo>
                    <a:pt x="1821040" y="6275756"/>
                  </a:lnTo>
                  <a:lnTo>
                    <a:pt x="1816100" y="6278296"/>
                  </a:lnTo>
                  <a:lnTo>
                    <a:pt x="1804111" y="6283376"/>
                  </a:lnTo>
                  <a:lnTo>
                    <a:pt x="1797011" y="6287186"/>
                  </a:lnTo>
                  <a:lnTo>
                    <a:pt x="1790649" y="6287186"/>
                  </a:lnTo>
                  <a:lnTo>
                    <a:pt x="1793290" y="6285916"/>
                  </a:lnTo>
                  <a:lnTo>
                    <a:pt x="1785874" y="6287186"/>
                  </a:lnTo>
                  <a:lnTo>
                    <a:pt x="1777695" y="6290996"/>
                  </a:lnTo>
                  <a:lnTo>
                    <a:pt x="1768589" y="6294806"/>
                  </a:lnTo>
                  <a:lnTo>
                    <a:pt x="1758784" y="6298463"/>
                  </a:lnTo>
                  <a:lnTo>
                    <a:pt x="1758124" y="6297346"/>
                  </a:lnTo>
                  <a:lnTo>
                    <a:pt x="1750072" y="6302426"/>
                  </a:lnTo>
                  <a:lnTo>
                    <a:pt x="1739773" y="6307506"/>
                  </a:lnTo>
                  <a:lnTo>
                    <a:pt x="1728584" y="6312586"/>
                  </a:lnTo>
                  <a:lnTo>
                    <a:pt x="1717814" y="6316396"/>
                  </a:lnTo>
                  <a:lnTo>
                    <a:pt x="1721307" y="6312586"/>
                  </a:lnTo>
                  <a:lnTo>
                    <a:pt x="1723644" y="6313856"/>
                  </a:lnTo>
                  <a:lnTo>
                    <a:pt x="1721942" y="6312586"/>
                  </a:lnTo>
                  <a:lnTo>
                    <a:pt x="1720227" y="6311316"/>
                  </a:lnTo>
                  <a:lnTo>
                    <a:pt x="1717979" y="6312586"/>
                  </a:lnTo>
                  <a:lnTo>
                    <a:pt x="1718005" y="6315126"/>
                  </a:lnTo>
                  <a:lnTo>
                    <a:pt x="1716900" y="6316396"/>
                  </a:lnTo>
                  <a:lnTo>
                    <a:pt x="1711236" y="6320206"/>
                  </a:lnTo>
                  <a:lnTo>
                    <a:pt x="1706816" y="6320206"/>
                  </a:lnTo>
                  <a:lnTo>
                    <a:pt x="1697558" y="6321476"/>
                  </a:lnTo>
                  <a:lnTo>
                    <a:pt x="1695551" y="6318936"/>
                  </a:lnTo>
                  <a:lnTo>
                    <a:pt x="1707108" y="6315126"/>
                  </a:lnTo>
                  <a:lnTo>
                    <a:pt x="1700072" y="6313856"/>
                  </a:lnTo>
                  <a:lnTo>
                    <a:pt x="1692135" y="6320206"/>
                  </a:lnTo>
                  <a:lnTo>
                    <a:pt x="1685836" y="6321476"/>
                  </a:lnTo>
                  <a:lnTo>
                    <a:pt x="1686153" y="6318936"/>
                  </a:lnTo>
                  <a:lnTo>
                    <a:pt x="1677352" y="6322746"/>
                  </a:lnTo>
                  <a:lnTo>
                    <a:pt x="1673186" y="6325286"/>
                  </a:lnTo>
                  <a:lnTo>
                    <a:pt x="1664449" y="6330366"/>
                  </a:lnTo>
                  <a:lnTo>
                    <a:pt x="1659864" y="6332906"/>
                  </a:lnTo>
                  <a:lnTo>
                    <a:pt x="1650072" y="6334176"/>
                  </a:lnTo>
                  <a:lnTo>
                    <a:pt x="1652422" y="6335446"/>
                  </a:lnTo>
                  <a:lnTo>
                    <a:pt x="1646758" y="6337986"/>
                  </a:lnTo>
                  <a:lnTo>
                    <a:pt x="1642859" y="6339256"/>
                  </a:lnTo>
                  <a:lnTo>
                    <a:pt x="1638909" y="6339256"/>
                  </a:lnTo>
                  <a:lnTo>
                    <a:pt x="1633105" y="6340526"/>
                  </a:lnTo>
                  <a:lnTo>
                    <a:pt x="1628813" y="6337986"/>
                  </a:lnTo>
                  <a:lnTo>
                    <a:pt x="1612988" y="6344336"/>
                  </a:lnTo>
                  <a:lnTo>
                    <a:pt x="1602816" y="6348146"/>
                  </a:lnTo>
                  <a:lnTo>
                    <a:pt x="1592922" y="6351956"/>
                  </a:lnTo>
                  <a:lnTo>
                    <a:pt x="1598968" y="6348146"/>
                  </a:lnTo>
                  <a:lnTo>
                    <a:pt x="1606715" y="6344336"/>
                  </a:lnTo>
                  <a:lnTo>
                    <a:pt x="1614881" y="6341796"/>
                  </a:lnTo>
                  <a:lnTo>
                    <a:pt x="1622183" y="6337986"/>
                  </a:lnTo>
                  <a:lnTo>
                    <a:pt x="1615541" y="6339256"/>
                  </a:lnTo>
                  <a:lnTo>
                    <a:pt x="1607451" y="6341796"/>
                  </a:lnTo>
                  <a:lnTo>
                    <a:pt x="1600073" y="6344336"/>
                  </a:lnTo>
                  <a:lnTo>
                    <a:pt x="1595589" y="6346876"/>
                  </a:lnTo>
                  <a:lnTo>
                    <a:pt x="1598295" y="6345606"/>
                  </a:lnTo>
                  <a:lnTo>
                    <a:pt x="1601558" y="6344336"/>
                  </a:lnTo>
                  <a:lnTo>
                    <a:pt x="1604479" y="6344336"/>
                  </a:lnTo>
                  <a:lnTo>
                    <a:pt x="1598129" y="6348146"/>
                  </a:lnTo>
                  <a:lnTo>
                    <a:pt x="1590611" y="6351956"/>
                  </a:lnTo>
                  <a:lnTo>
                    <a:pt x="1581924" y="6354496"/>
                  </a:lnTo>
                  <a:lnTo>
                    <a:pt x="1572094" y="6357036"/>
                  </a:lnTo>
                  <a:lnTo>
                    <a:pt x="1566405" y="6354496"/>
                  </a:lnTo>
                  <a:lnTo>
                    <a:pt x="1552549" y="6357036"/>
                  </a:lnTo>
                  <a:lnTo>
                    <a:pt x="1536458" y="6360846"/>
                  </a:lnTo>
                  <a:lnTo>
                    <a:pt x="1524050" y="6360846"/>
                  </a:lnTo>
                  <a:lnTo>
                    <a:pt x="1505953" y="6367196"/>
                  </a:lnTo>
                  <a:lnTo>
                    <a:pt x="1487144" y="6369736"/>
                  </a:lnTo>
                  <a:lnTo>
                    <a:pt x="1467421" y="6373546"/>
                  </a:lnTo>
                  <a:lnTo>
                    <a:pt x="1446580" y="6377356"/>
                  </a:lnTo>
                  <a:lnTo>
                    <a:pt x="1450098" y="6378626"/>
                  </a:lnTo>
                  <a:lnTo>
                    <a:pt x="1446999" y="6379896"/>
                  </a:lnTo>
                  <a:lnTo>
                    <a:pt x="1442313" y="6381166"/>
                  </a:lnTo>
                  <a:lnTo>
                    <a:pt x="1441081" y="6384976"/>
                  </a:lnTo>
                  <a:lnTo>
                    <a:pt x="1434414" y="6386246"/>
                  </a:lnTo>
                  <a:lnTo>
                    <a:pt x="1410081" y="6386246"/>
                  </a:lnTo>
                  <a:lnTo>
                    <a:pt x="1404937" y="6384976"/>
                  </a:lnTo>
                  <a:lnTo>
                    <a:pt x="1416291" y="6383706"/>
                  </a:lnTo>
                  <a:lnTo>
                    <a:pt x="1415427" y="6382436"/>
                  </a:lnTo>
                  <a:lnTo>
                    <a:pt x="1405293" y="6382436"/>
                  </a:lnTo>
                  <a:lnTo>
                    <a:pt x="1403515" y="6381166"/>
                  </a:lnTo>
                  <a:lnTo>
                    <a:pt x="1398778" y="6379896"/>
                  </a:lnTo>
                  <a:lnTo>
                    <a:pt x="1401127" y="6382436"/>
                  </a:lnTo>
                  <a:lnTo>
                    <a:pt x="1394142" y="6383706"/>
                  </a:lnTo>
                  <a:lnTo>
                    <a:pt x="1385595" y="6384976"/>
                  </a:lnTo>
                  <a:lnTo>
                    <a:pt x="1397901" y="6386246"/>
                  </a:lnTo>
                  <a:lnTo>
                    <a:pt x="1386154" y="6388786"/>
                  </a:lnTo>
                  <a:lnTo>
                    <a:pt x="1378483" y="6387516"/>
                  </a:lnTo>
                  <a:lnTo>
                    <a:pt x="1370761" y="6387516"/>
                  </a:lnTo>
                  <a:lnTo>
                    <a:pt x="1358887" y="6390056"/>
                  </a:lnTo>
                  <a:lnTo>
                    <a:pt x="1365224" y="6386246"/>
                  </a:lnTo>
                  <a:lnTo>
                    <a:pt x="1354429" y="6388786"/>
                  </a:lnTo>
                  <a:lnTo>
                    <a:pt x="1326210" y="6393866"/>
                  </a:lnTo>
                  <a:lnTo>
                    <a:pt x="1315770" y="6397676"/>
                  </a:lnTo>
                  <a:lnTo>
                    <a:pt x="1313776" y="6397676"/>
                  </a:lnTo>
                  <a:lnTo>
                    <a:pt x="1311059" y="6396406"/>
                  </a:lnTo>
                  <a:lnTo>
                    <a:pt x="1315745" y="6395136"/>
                  </a:lnTo>
                  <a:lnTo>
                    <a:pt x="1295692" y="6397676"/>
                  </a:lnTo>
                  <a:lnTo>
                    <a:pt x="1285417" y="6400216"/>
                  </a:lnTo>
                  <a:lnTo>
                    <a:pt x="1265224" y="6402756"/>
                  </a:lnTo>
                  <a:lnTo>
                    <a:pt x="1246771" y="6405296"/>
                  </a:lnTo>
                  <a:lnTo>
                    <a:pt x="1238681" y="6405296"/>
                  </a:lnTo>
                  <a:lnTo>
                    <a:pt x="1240485" y="6404026"/>
                  </a:lnTo>
                  <a:lnTo>
                    <a:pt x="1235722" y="6404026"/>
                  </a:lnTo>
                  <a:lnTo>
                    <a:pt x="1232369" y="6407836"/>
                  </a:lnTo>
                  <a:lnTo>
                    <a:pt x="1226223" y="6406566"/>
                  </a:lnTo>
                  <a:lnTo>
                    <a:pt x="1226477" y="6405296"/>
                  </a:lnTo>
                  <a:lnTo>
                    <a:pt x="1228026" y="6404026"/>
                  </a:lnTo>
                  <a:lnTo>
                    <a:pt x="1225791" y="6404026"/>
                  </a:lnTo>
                  <a:lnTo>
                    <a:pt x="1213218" y="6407836"/>
                  </a:lnTo>
                  <a:lnTo>
                    <a:pt x="1206766" y="6407836"/>
                  </a:lnTo>
                  <a:lnTo>
                    <a:pt x="1212088" y="6405296"/>
                  </a:lnTo>
                  <a:lnTo>
                    <a:pt x="1195082" y="6406566"/>
                  </a:lnTo>
                  <a:lnTo>
                    <a:pt x="1180795" y="6409106"/>
                  </a:lnTo>
                  <a:lnTo>
                    <a:pt x="1167282" y="6412916"/>
                  </a:lnTo>
                  <a:lnTo>
                    <a:pt x="1152639" y="6415456"/>
                  </a:lnTo>
                  <a:lnTo>
                    <a:pt x="1149235" y="6412916"/>
                  </a:lnTo>
                  <a:lnTo>
                    <a:pt x="1141234" y="6411646"/>
                  </a:lnTo>
                  <a:lnTo>
                    <a:pt x="1131417" y="6410376"/>
                  </a:lnTo>
                  <a:lnTo>
                    <a:pt x="1122553" y="6410376"/>
                  </a:lnTo>
                  <a:lnTo>
                    <a:pt x="1122870" y="6409106"/>
                  </a:lnTo>
                  <a:lnTo>
                    <a:pt x="1102283" y="6410376"/>
                  </a:lnTo>
                  <a:lnTo>
                    <a:pt x="1045972" y="6417996"/>
                  </a:lnTo>
                  <a:lnTo>
                    <a:pt x="1029398" y="6416726"/>
                  </a:lnTo>
                  <a:lnTo>
                    <a:pt x="1007529" y="6415456"/>
                  </a:lnTo>
                  <a:lnTo>
                    <a:pt x="983754" y="6415456"/>
                  </a:lnTo>
                  <a:lnTo>
                    <a:pt x="961478" y="6414186"/>
                  </a:lnTo>
                  <a:lnTo>
                    <a:pt x="965631" y="6415456"/>
                  </a:lnTo>
                  <a:lnTo>
                    <a:pt x="960818" y="6417996"/>
                  </a:lnTo>
                  <a:lnTo>
                    <a:pt x="955979" y="6419266"/>
                  </a:lnTo>
                  <a:lnTo>
                    <a:pt x="949617" y="6417996"/>
                  </a:lnTo>
                  <a:lnTo>
                    <a:pt x="938339" y="6421806"/>
                  </a:lnTo>
                  <a:lnTo>
                    <a:pt x="938682" y="6420536"/>
                  </a:lnTo>
                  <a:lnTo>
                    <a:pt x="939380" y="6417996"/>
                  </a:lnTo>
                  <a:lnTo>
                    <a:pt x="941654" y="6417996"/>
                  </a:lnTo>
                  <a:lnTo>
                    <a:pt x="936675" y="6415456"/>
                  </a:lnTo>
                  <a:lnTo>
                    <a:pt x="929640" y="6414186"/>
                  </a:lnTo>
                  <a:lnTo>
                    <a:pt x="913561" y="6414186"/>
                  </a:lnTo>
                  <a:lnTo>
                    <a:pt x="911796" y="6420536"/>
                  </a:lnTo>
                  <a:lnTo>
                    <a:pt x="889393" y="6416726"/>
                  </a:lnTo>
                  <a:lnTo>
                    <a:pt x="842822" y="6416726"/>
                  </a:lnTo>
                  <a:lnTo>
                    <a:pt x="832497" y="6414186"/>
                  </a:lnTo>
                  <a:lnTo>
                    <a:pt x="827341" y="6412916"/>
                  </a:lnTo>
                  <a:lnTo>
                    <a:pt x="820839" y="6414186"/>
                  </a:lnTo>
                  <a:lnTo>
                    <a:pt x="806411" y="6414186"/>
                  </a:lnTo>
                  <a:lnTo>
                    <a:pt x="806932" y="6411646"/>
                  </a:lnTo>
                  <a:lnTo>
                    <a:pt x="784237" y="6409106"/>
                  </a:lnTo>
                  <a:lnTo>
                    <a:pt x="772744" y="6409106"/>
                  </a:lnTo>
                  <a:lnTo>
                    <a:pt x="758380" y="6407836"/>
                  </a:lnTo>
                  <a:lnTo>
                    <a:pt x="763041" y="6405296"/>
                  </a:lnTo>
                  <a:lnTo>
                    <a:pt x="755078" y="6406566"/>
                  </a:lnTo>
                  <a:lnTo>
                    <a:pt x="748804" y="6409106"/>
                  </a:lnTo>
                  <a:lnTo>
                    <a:pt x="742734" y="6411646"/>
                  </a:lnTo>
                  <a:lnTo>
                    <a:pt x="735406" y="6411646"/>
                  </a:lnTo>
                  <a:lnTo>
                    <a:pt x="734720" y="6410376"/>
                  </a:lnTo>
                  <a:lnTo>
                    <a:pt x="732663" y="6406566"/>
                  </a:lnTo>
                  <a:lnTo>
                    <a:pt x="716902" y="6404026"/>
                  </a:lnTo>
                  <a:lnTo>
                    <a:pt x="685419" y="6396406"/>
                  </a:lnTo>
                  <a:lnTo>
                    <a:pt x="669353" y="6395136"/>
                  </a:lnTo>
                  <a:lnTo>
                    <a:pt x="670623" y="6392837"/>
                  </a:lnTo>
                  <a:lnTo>
                    <a:pt x="652018" y="6387516"/>
                  </a:lnTo>
                  <a:lnTo>
                    <a:pt x="642061" y="6386246"/>
                  </a:lnTo>
                  <a:lnTo>
                    <a:pt x="638784" y="6387516"/>
                  </a:lnTo>
                  <a:lnTo>
                    <a:pt x="635558" y="6384976"/>
                  </a:lnTo>
                  <a:lnTo>
                    <a:pt x="626833" y="6383706"/>
                  </a:lnTo>
                  <a:lnTo>
                    <a:pt x="615759" y="6381166"/>
                  </a:lnTo>
                  <a:lnTo>
                    <a:pt x="605485" y="6379896"/>
                  </a:lnTo>
                  <a:lnTo>
                    <a:pt x="608025" y="6378626"/>
                  </a:lnTo>
                  <a:lnTo>
                    <a:pt x="597484" y="6378626"/>
                  </a:lnTo>
                  <a:lnTo>
                    <a:pt x="596887" y="6379896"/>
                  </a:lnTo>
                  <a:lnTo>
                    <a:pt x="583298" y="6377356"/>
                  </a:lnTo>
                  <a:lnTo>
                    <a:pt x="580250" y="6376086"/>
                  </a:lnTo>
                  <a:lnTo>
                    <a:pt x="580936" y="6374244"/>
                  </a:lnTo>
                  <a:lnTo>
                    <a:pt x="579323" y="6373546"/>
                  </a:lnTo>
                  <a:lnTo>
                    <a:pt x="571004" y="6373546"/>
                  </a:lnTo>
                  <a:lnTo>
                    <a:pt x="563930" y="6371006"/>
                  </a:lnTo>
                  <a:lnTo>
                    <a:pt x="569201" y="6371006"/>
                  </a:lnTo>
                  <a:lnTo>
                    <a:pt x="562063" y="6368466"/>
                  </a:lnTo>
                  <a:lnTo>
                    <a:pt x="558495" y="6367196"/>
                  </a:lnTo>
                  <a:lnTo>
                    <a:pt x="559054" y="6368466"/>
                  </a:lnTo>
                  <a:lnTo>
                    <a:pt x="552488" y="6368466"/>
                  </a:lnTo>
                  <a:lnTo>
                    <a:pt x="545376" y="6367196"/>
                  </a:lnTo>
                  <a:lnTo>
                    <a:pt x="532295" y="6360846"/>
                  </a:lnTo>
                  <a:lnTo>
                    <a:pt x="531914" y="6359576"/>
                  </a:lnTo>
                  <a:lnTo>
                    <a:pt x="531520" y="6358306"/>
                  </a:lnTo>
                  <a:lnTo>
                    <a:pt x="529602" y="6359576"/>
                  </a:lnTo>
                  <a:lnTo>
                    <a:pt x="523062" y="6359576"/>
                  </a:lnTo>
                  <a:lnTo>
                    <a:pt x="516978" y="6357036"/>
                  </a:lnTo>
                  <a:lnTo>
                    <a:pt x="516432" y="6355766"/>
                  </a:lnTo>
                  <a:lnTo>
                    <a:pt x="520179" y="6355766"/>
                  </a:lnTo>
                  <a:lnTo>
                    <a:pt x="512330" y="6353226"/>
                  </a:lnTo>
                  <a:lnTo>
                    <a:pt x="508393" y="6351956"/>
                  </a:lnTo>
                  <a:lnTo>
                    <a:pt x="503428" y="6350686"/>
                  </a:lnTo>
                  <a:lnTo>
                    <a:pt x="498462" y="6349416"/>
                  </a:lnTo>
                  <a:lnTo>
                    <a:pt x="489648" y="6346876"/>
                  </a:lnTo>
                  <a:lnTo>
                    <a:pt x="482879" y="6343828"/>
                  </a:lnTo>
                  <a:lnTo>
                    <a:pt x="482879" y="6359042"/>
                  </a:lnTo>
                  <a:lnTo>
                    <a:pt x="476935" y="6357036"/>
                  </a:lnTo>
                  <a:lnTo>
                    <a:pt x="476415" y="6355766"/>
                  </a:lnTo>
                  <a:lnTo>
                    <a:pt x="477672" y="6355766"/>
                  </a:lnTo>
                  <a:lnTo>
                    <a:pt x="480085" y="6357036"/>
                  </a:lnTo>
                  <a:lnTo>
                    <a:pt x="478548" y="6357036"/>
                  </a:lnTo>
                  <a:lnTo>
                    <a:pt x="482879" y="6359042"/>
                  </a:lnTo>
                  <a:lnTo>
                    <a:pt x="482879" y="6343828"/>
                  </a:lnTo>
                  <a:lnTo>
                    <a:pt x="481215" y="6343066"/>
                  </a:lnTo>
                  <a:lnTo>
                    <a:pt x="481279" y="6341796"/>
                  </a:lnTo>
                  <a:lnTo>
                    <a:pt x="480644" y="6341796"/>
                  </a:lnTo>
                  <a:lnTo>
                    <a:pt x="479729" y="6340526"/>
                  </a:lnTo>
                  <a:lnTo>
                    <a:pt x="497586" y="6346876"/>
                  </a:lnTo>
                  <a:lnTo>
                    <a:pt x="502691" y="6349416"/>
                  </a:lnTo>
                  <a:lnTo>
                    <a:pt x="504037" y="6349416"/>
                  </a:lnTo>
                  <a:lnTo>
                    <a:pt x="504888" y="6346876"/>
                  </a:lnTo>
                  <a:lnTo>
                    <a:pt x="493610" y="6343066"/>
                  </a:lnTo>
                  <a:lnTo>
                    <a:pt x="503885" y="6341796"/>
                  </a:lnTo>
                  <a:lnTo>
                    <a:pt x="495388" y="6341796"/>
                  </a:lnTo>
                  <a:lnTo>
                    <a:pt x="485444" y="6340526"/>
                  </a:lnTo>
                  <a:lnTo>
                    <a:pt x="475348" y="6337986"/>
                  </a:lnTo>
                  <a:lnTo>
                    <a:pt x="466382" y="6334176"/>
                  </a:lnTo>
                  <a:lnTo>
                    <a:pt x="465493" y="6334176"/>
                  </a:lnTo>
                  <a:lnTo>
                    <a:pt x="465251" y="6332906"/>
                  </a:lnTo>
                  <a:lnTo>
                    <a:pt x="464019" y="6332906"/>
                  </a:lnTo>
                  <a:lnTo>
                    <a:pt x="461670" y="6331636"/>
                  </a:lnTo>
                  <a:lnTo>
                    <a:pt x="459384" y="6331636"/>
                  </a:lnTo>
                  <a:lnTo>
                    <a:pt x="457708" y="6330366"/>
                  </a:lnTo>
                  <a:lnTo>
                    <a:pt x="456031" y="6329096"/>
                  </a:lnTo>
                  <a:lnTo>
                    <a:pt x="453923" y="6329096"/>
                  </a:lnTo>
                  <a:lnTo>
                    <a:pt x="450583" y="6327826"/>
                  </a:lnTo>
                  <a:lnTo>
                    <a:pt x="450329" y="6326556"/>
                  </a:lnTo>
                  <a:lnTo>
                    <a:pt x="450062" y="6325286"/>
                  </a:lnTo>
                  <a:lnTo>
                    <a:pt x="448627" y="6324828"/>
                  </a:lnTo>
                  <a:lnTo>
                    <a:pt x="448627" y="6326391"/>
                  </a:lnTo>
                  <a:lnTo>
                    <a:pt x="442455" y="6324016"/>
                  </a:lnTo>
                  <a:lnTo>
                    <a:pt x="443890" y="6324016"/>
                  </a:lnTo>
                  <a:lnTo>
                    <a:pt x="447738" y="6325286"/>
                  </a:lnTo>
                  <a:lnTo>
                    <a:pt x="448627" y="6326391"/>
                  </a:lnTo>
                  <a:lnTo>
                    <a:pt x="448627" y="6324828"/>
                  </a:lnTo>
                  <a:lnTo>
                    <a:pt x="446112" y="6324016"/>
                  </a:lnTo>
                  <a:lnTo>
                    <a:pt x="438226" y="6321476"/>
                  </a:lnTo>
                  <a:lnTo>
                    <a:pt x="432689" y="6318936"/>
                  </a:lnTo>
                  <a:lnTo>
                    <a:pt x="432079" y="6321476"/>
                  </a:lnTo>
                  <a:lnTo>
                    <a:pt x="424942" y="6318936"/>
                  </a:lnTo>
                  <a:lnTo>
                    <a:pt x="430885" y="6322746"/>
                  </a:lnTo>
                  <a:lnTo>
                    <a:pt x="430072" y="6322746"/>
                  </a:lnTo>
                  <a:lnTo>
                    <a:pt x="432079" y="6324016"/>
                  </a:lnTo>
                  <a:lnTo>
                    <a:pt x="435825" y="6325286"/>
                  </a:lnTo>
                  <a:lnTo>
                    <a:pt x="436194" y="6325286"/>
                  </a:lnTo>
                  <a:lnTo>
                    <a:pt x="437845" y="6325286"/>
                  </a:lnTo>
                  <a:lnTo>
                    <a:pt x="451815" y="6330366"/>
                  </a:lnTo>
                  <a:lnTo>
                    <a:pt x="441782" y="6330366"/>
                  </a:lnTo>
                  <a:lnTo>
                    <a:pt x="438988" y="6327826"/>
                  </a:lnTo>
                  <a:lnTo>
                    <a:pt x="436194" y="6325286"/>
                  </a:lnTo>
                  <a:lnTo>
                    <a:pt x="432638" y="6326556"/>
                  </a:lnTo>
                  <a:lnTo>
                    <a:pt x="428752" y="6326556"/>
                  </a:lnTo>
                  <a:lnTo>
                    <a:pt x="426631" y="6327826"/>
                  </a:lnTo>
                  <a:lnTo>
                    <a:pt x="420878" y="6321476"/>
                  </a:lnTo>
                  <a:lnTo>
                    <a:pt x="414210" y="6316396"/>
                  </a:lnTo>
                  <a:lnTo>
                    <a:pt x="408520" y="6312586"/>
                  </a:lnTo>
                  <a:lnTo>
                    <a:pt x="406641" y="6310046"/>
                  </a:lnTo>
                  <a:lnTo>
                    <a:pt x="364286" y="6294806"/>
                  </a:lnTo>
                  <a:lnTo>
                    <a:pt x="353123" y="6292266"/>
                  </a:lnTo>
                  <a:lnTo>
                    <a:pt x="348068" y="6290996"/>
                  </a:lnTo>
                  <a:lnTo>
                    <a:pt x="348411" y="6288456"/>
                  </a:lnTo>
                  <a:lnTo>
                    <a:pt x="347052" y="6287186"/>
                  </a:lnTo>
                  <a:lnTo>
                    <a:pt x="349961" y="6288456"/>
                  </a:lnTo>
                  <a:lnTo>
                    <a:pt x="353161" y="6289726"/>
                  </a:lnTo>
                  <a:lnTo>
                    <a:pt x="354990" y="6289726"/>
                  </a:lnTo>
                  <a:lnTo>
                    <a:pt x="349224" y="6287186"/>
                  </a:lnTo>
                  <a:lnTo>
                    <a:pt x="346354" y="6285916"/>
                  </a:lnTo>
                  <a:lnTo>
                    <a:pt x="336816" y="6282106"/>
                  </a:lnTo>
                  <a:lnTo>
                    <a:pt x="334022" y="6280836"/>
                  </a:lnTo>
                  <a:lnTo>
                    <a:pt x="328422" y="6278296"/>
                  </a:lnTo>
                  <a:lnTo>
                    <a:pt x="323151" y="6278296"/>
                  </a:lnTo>
                  <a:lnTo>
                    <a:pt x="319570" y="6275756"/>
                  </a:lnTo>
                  <a:lnTo>
                    <a:pt x="321106" y="6274486"/>
                  </a:lnTo>
                  <a:lnTo>
                    <a:pt x="321640" y="6274486"/>
                  </a:lnTo>
                  <a:lnTo>
                    <a:pt x="315048" y="6270676"/>
                  </a:lnTo>
                  <a:lnTo>
                    <a:pt x="317741" y="6270676"/>
                  </a:lnTo>
                  <a:lnTo>
                    <a:pt x="310730" y="6265596"/>
                  </a:lnTo>
                  <a:lnTo>
                    <a:pt x="307225" y="6263056"/>
                  </a:lnTo>
                  <a:lnTo>
                    <a:pt x="299377" y="6259246"/>
                  </a:lnTo>
                  <a:lnTo>
                    <a:pt x="296760" y="6257976"/>
                  </a:lnTo>
                  <a:lnTo>
                    <a:pt x="286321" y="6254166"/>
                  </a:lnTo>
                  <a:lnTo>
                    <a:pt x="268960" y="6246546"/>
                  </a:lnTo>
                  <a:lnTo>
                    <a:pt x="261810" y="6244006"/>
                  </a:lnTo>
                  <a:lnTo>
                    <a:pt x="254698" y="6240196"/>
                  </a:lnTo>
                  <a:lnTo>
                    <a:pt x="245833" y="6233833"/>
                  </a:lnTo>
                  <a:lnTo>
                    <a:pt x="238709" y="6228766"/>
                  </a:lnTo>
                  <a:lnTo>
                    <a:pt x="237363" y="6227496"/>
                  </a:lnTo>
                  <a:lnTo>
                    <a:pt x="236423" y="6226594"/>
                  </a:lnTo>
                  <a:lnTo>
                    <a:pt x="236499" y="6227496"/>
                  </a:lnTo>
                  <a:lnTo>
                    <a:pt x="227888" y="6221146"/>
                  </a:lnTo>
                  <a:lnTo>
                    <a:pt x="208953" y="6207176"/>
                  </a:lnTo>
                  <a:lnTo>
                    <a:pt x="200152" y="6200826"/>
                  </a:lnTo>
                  <a:lnTo>
                    <a:pt x="196634" y="6198286"/>
                  </a:lnTo>
                  <a:lnTo>
                    <a:pt x="189598" y="6193206"/>
                  </a:lnTo>
                  <a:lnTo>
                    <a:pt x="182549" y="6188126"/>
                  </a:lnTo>
                  <a:lnTo>
                    <a:pt x="157695" y="6188126"/>
                  </a:lnTo>
                  <a:lnTo>
                    <a:pt x="154711" y="6188126"/>
                  </a:lnTo>
                  <a:lnTo>
                    <a:pt x="148717" y="6188126"/>
                  </a:lnTo>
                  <a:lnTo>
                    <a:pt x="151968" y="6189396"/>
                  </a:lnTo>
                  <a:lnTo>
                    <a:pt x="157378" y="6191936"/>
                  </a:lnTo>
                  <a:lnTo>
                    <a:pt x="162293" y="6194476"/>
                  </a:lnTo>
                  <a:lnTo>
                    <a:pt x="164007" y="6193206"/>
                  </a:lnTo>
                  <a:lnTo>
                    <a:pt x="168935" y="6199556"/>
                  </a:lnTo>
                  <a:lnTo>
                    <a:pt x="168821" y="6198286"/>
                  </a:lnTo>
                  <a:lnTo>
                    <a:pt x="170065" y="6203366"/>
                  </a:lnTo>
                  <a:lnTo>
                    <a:pt x="174307" y="6200826"/>
                  </a:lnTo>
                  <a:lnTo>
                    <a:pt x="176606" y="6207176"/>
                  </a:lnTo>
                  <a:lnTo>
                    <a:pt x="183845" y="6209716"/>
                  </a:lnTo>
                  <a:lnTo>
                    <a:pt x="187236" y="6213526"/>
                  </a:lnTo>
                  <a:lnTo>
                    <a:pt x="187947" y="6216066"/>
                  </a:lnTo>
                  <a:lnTo>
                    <a:pt x="189331" y="6217336"/>
                  </a:lnTo>
                  <a:lnTo>
                    <a:pt x="194767" y="6221146"/>
                  </a:lnTo>
                  <a:lnTo>
                    <a:pt x="196837" y="6223698"/>
                  </a:lnTo>
                  <a:lnTo>
                    <a:pt x="195668" y="6221146"/>
                  </a:lnTo>
                  <a:lnTo>
                    <a:pt x="199250" y="6221146"/>
                  </a:lnTo>
                  <a:lnTo>
                    <a:pt x="205638" y="6224956"/>
                  </a:lnTo>
                  <a:lnTo>
                    <a:pt x="206844" y="6227496"/>
                  </a:lnTo>
                  <a:lnTo>
                    <a:pt x="206133" y="6230036"/>
                  </a:lnTo>
                  <a:lnTo>
                    <a:pt x="206794" y="6232576"/>
                  </a:lnTo>
                  <a:lnTo>
                    <a:pt x="215366" y="6237656"/>
                  </a:lnTo>
                  <a:lnTo>
                    <a:pt x="223647" y="6237656"/>
                  </a:lnTo>
                  <a:lnTo>
                    <a:pt x="229692" y="6242736"/>
                  </a:lnTo>
                  <a:lnTo>
                    <a:pt x="230860" y="6244006"/>
                  </a:lnTo>
                  <a:lnTo>
                    <a:pt x="229031" y="6244006"/>
                  </a:lnTo>
                  <a:lnTo>
                    <a:pt x="234213" y="6245276"/>
                  </a:lnTo>
                  <a:lnTo>
                    <a:pt x="240665" y="6249086"/>
                  </a:lnTo>
                  <a:lnTo>
                    <a:pt x="247357" y="6254166"/>
                  </a:lnTo>
                  <a:lnTo>
                    <a:pt x="254139" y="6257976"/>
                  </a:lnTo>
                  <a:lnTo>
                    <a:pt x="261251" y="6261786"/>
                  </a:lnTo>
                  <a:lnTo>
                    <a:pt x="267373" y="6263056"/>
                  </a:lnTo>
                  <a:lnTo>
                    <a:pt x="267893" y="6263056"/>
                  </a:lnTo>
                  <a:lnTo>
                    <a:pt x="267550" y="6261786"/>
                  </a:lnTo>
                  <a:lnTo>
                    <a:pt x="268300" y="6260516"/>
                  </a:lnTo>
                  <a:lnTo>
                    <a:pt x="269354" y="6259246"/>
                  </a:lnTo>
                  <a:lnTo>
                    <a:pt x="274408" y="6261786"/>
                  </a:lnTo>
                  <a:lnTo>
                    <a:pt x="279869" y="6261786"/>
                  </a:lnTo>
                  <a:lnTo>
                    <a:pt x="280492" y="6265596"/>
                  </a:lnTo>
                  <a:lnTo>
                    <a:pt x="277456" y="6264326"/>
                  </a:lnTo>
                  <a:lnTo>
                    <a:pt x="274853" y="6264326"/>
                  </a:lnTo>
                  <a:lnTo>
                    <a:pt x="280670" y="6266866"/>
                  </a:lnTo>
                  <a:lnTo>
                    <a:pt x="282841" y="6270625"/>
                  </a:lnTo>
                  <a:lnTo>
                    <a:pt x="288798" y="6273216"/>
                  </a:lnTo>
                  <a:lnTo>
                    <a:pt x="296951" y="6275756"/>
                  </a:lnTo>
                  <a:lnTo>
                    <a:pt x="303580" y="6279566"/>
                  </a:lnTo>
                  <a:lnTo>
                    <a:pt x="300710" y="6280836"/>
                  </a:lnTo>
                  <a:lnTo>
                    <a:pt x="297891" y="6279566"/>
                  </a:lnTo>
                  <a:lnTo>
                    <a:pt x="295059" y="6278296"/>
                  </a:lnTo>
                  <a:lnTo>
                    <a:pt x="291147" y="6277026"/>
                  </a:lnTo>
                  <a:lnTo>
                    <a:pt x="293433" y="6279566"/>
                  </a:lnTo>
                  <a:lnTo>
                    <a:pt x="285584" y="6274486"/>
                  </a:lnTo>
                  <a:lnTo>
                    <a:pt x="281660" y="6271946"/>
                  </a:lnTo>
                  <a:lnTo>
                    <a:pt x="283451" y="6274486"/>
                  </a:lnTo>
                  <a:lnTo>
                    <a:pt x="281228" y="6274486"/>
                  </a:lnTo>
                  <a:lnTo>
                    <a:pt x="278828" y="6273216"/>
                  </a:lnTo>
                  <a:lnTo>
                    <a:pt x="280073" y="6277026"/>
                  </a:lnTo>
                  <a:lnTo>
                    <a:pt x="315341" y="6294806"/>
                  </a:lnTo>
                  <a:lnTo>
                    <a:pt x="320001" y="6294806"/>
                  </a:lnTo>
                  <a:lnTo>
                    <a:pt x="315455" y="6292266"/>
                  </a:lnTo>
                  <a:lnTo>
                    <a:pt x="320103" y="6292266"/>
                  </a:lnTo>
                  <a:lnTo>
                    <a:pt x="333298" y="6298616"/>
                  </a:lnTo>
                  <a:lnTo>
                    <a:pt x="339293" y="6304966"/>
                  </a:lnTo>
                  <a:lnTo>
                    <a:pt x="344258" y="6310046"/>
                  </a:lnTo>
                  <a:lnTo>
                    <a:pt x="354418" y="6313856"/>
                  </a:lnTo>
                  <a:lnTo>
                    <a:pt x="360019" y="6313856"/>
                  </a:lnTo>
                  <a:lnTo>
                    <a:pt x="363651" y="6310046"/>
                  </a:lnTo>
                  <a:lnTo>
                    <a:pt x="375183" y="6317666"/>
                  </a:lnTo>
                  <a:lnTo>
                    <a:pt x="369265" y="6320206"/>
                  </a:lnTo>
                  <a:lnTo>
                    <a:pt x="378244" y="6322746"/>
                  </a:lnTo>
                  <a:lnTo>
                    <a:pt x="383311" y="6324016"/>
                  </a:lnTo>
                  <a:lnTo>
                    <a:pt x="383717" y="6324016"/>
                  </a:lnTo>
                  <a:lnTo>
                    <a:pt x="388353" y="6324016"/>
                  </a:lnTo>
                  <a:lnTo>
                    <a:pt x="397294" y="6329096"/>
                  </a:lnTo>
                  <a:lnTo>
                    <a:pt x="393585" y="6329096"/>
                  </a:lnTo>
                  <a:lnTo>
                    <a:pt x="383717" y="6324016"/>
                  </a:lnTo>
                  <a:lnTo>
                    <a:pt x="386041" y="6326556"/>
                  </a:lnTo>
                  <a:lnTo>
                    <a:pt x="391795" y="6329096"/>
                  </a:lnTo>
                  <a:lnTo>
                    <a:pt x="395312" y="6330366"/>
                  </a:lnTo>
                  <a:lnTo>
                    <a:pt x="398576" y="6329096"/>
                  </a:lnTo>
                  <a:lnTo>
                    <a:pt x="403555" y="6330366"/>
                  </a:lnTo>
                  <a:lnTo>
                    <a:pt x="403974" y="6335446"/>
                  </a:lnTo>
                  <a:lnTo>
                    <a:pt x="417944" y="6339256"/>
                  </a:lnTo>
                  <a:lnTo>
                    <a:pt x="447675" y="6349416"/>
                  </a:lnTo>
                  <a:lnTo>
                    <a:pt x="462876" y="6353226"/>
                  </a:lnTo>
                  <a:lnTo>
                    <a:pt x="461416" y="6354496"/>
                  </a:lnTo>
                  <a:lnTo>
                    <a:pt x="457606" y="6354496"/>
                  </a:lnTo>
                  <a:lnTo>
                    <a:pt x="461924" y="6357036"/>
                  </a:lnTo>
                  <a:lnTo>
                    <a:pt x="501599" y="6369736"/>
                  </a:lnTo>
                  <a:lnTo>
                    <a:pt x="521233" y="6378626"/>
                  </a:lnTo>
                  <a:lnTo>
                    <a:pt x="539940" y="6384976"/>
                  </a:lnTo>
                  <a:lnTo>
                    <a:pt x="550265" y="6384976"/>
                  </a:lnTo>
                  <a:lnTo>
                    <a:pt x="552462" y="6386246"/>
                  </a:lnTo>
                  <a:lnTo>
                    <a:pt x="557428" y="6386246"/>
                  </a:lnTo>
                  <a:lnTo>
                    <a:pt x="562965" y="6387516"/>
                  </a:lnTo>
                  <a:lnTo>
                    <a:pt x="564159" y="6390056"/>
                  </a:lnTo>
                  <a:lnTo>
                    <a:pt x="560412" y="6390056"/>
                  </a:lnTo>
                  <a:lnTo>
                    <a:pt x="576008" y="6392596"/>
                  </a:lnTo>
                  <a:lnTo>
                    <a:pt x="594258" y="6396406"/>
                  </a:lnTo>
                  <a:lnTo>
                    <a:pt x="612432" y="6401486"/>
                  </a:lnTo>
                  <a:lnTo>
                    <a:pt x="627748" y="6406566"/>
                  </a:lnTo>
                  <a:lnTo>
                    <a:pt x="623989" y="6406566"/>
                  </a:lnTo>
                  <a:lnTo>
                    <a:pt x="632726" y="6409106"/>
                  </a:lnTo>
                  <a:lnTo>
                    <a:pt x="645909" y="6409106"/>
                  </a:lnTo>
                  <a:lnTo>
                    <a:pt x="653872" y="6411646"/>
                  </a:lnTo>
                  <a:lnTo>
                    <a:pt x="651230" y="6410376"/>
                  </a:lnTo>
                  <a:lnTo>
                    <a:pt x="674649" y="6416726"/>
                  </a:lnTo>
                  <a:lnTo>
                    <a:pt x="698246" y="6421806"/>
                  </a:lnTo>
                  <a:lnTo>
                    <a:pt x="720648" y="6426886"/>
                  </a:lnTo>
                  <a:lnTo>
                    <a:pt x="740448" y="6431966"/>
                  </a:lnTo>
                  <a:lnTo>
                    <a:pt x="747572" y="6430696"/>
                  </a:lnTo>
                  <a:lnTo>
                    <a:pt x="768565" y="6433236"/>
                  </a:lnTo>
                  <a:lnTo>
                    <a:pt x="774204" y="6430696"/>
                  </a:lnTo>
                  <a:lnTo>
                    <a:pt x="784047" y="6433236"/>
                  </a:lnTo>
                  <a:lnTo>
                    <a:pt x="790295" y="6435776"/>
                  </a:lnTo>
                  <a:lnTo>
                    <a:pt x="797941" y="6437046"/>
                  </a:lnTo>
                  <a:lnTo>
                    <a:pt x="812025" y="6439586"/>
                  </a:lnTo>
                  <a:lnTo>
                    <a:pt x="818807" y="6439586"/>
                  </a:lnTo>
                  <a:lnTo>
                    <a:pt x="822363" y="6435776"/>
                  </a:lnTo>
                  <a:lnTo>
                    <a:pt x="830757" y="6435776"/>
                  </a:lnTo>
                  <a:lnTo>
                    <a:pt x="830795" y="6438481"/>
                  </a:lnTo>
                  <a:lnTo>
                    <a:pt x="828560" y="6438976"/>
                  </a:lnTo>
                  <a:lnTo>
                    <a:pt x="830808" y="6439192"/>
                  </a:lnTo>
                  <a:lnTo>
                    <a:pt x="830821" y="6439586"/>
                  </a:lnTo>
                  <a:lnTo>
                    <a:pt x="842352" y="6435776"/>
                  </a:lnTo>
                  <a:lnTo>
                    <a:pt x="848258" y="6440856"/>
                  </a:lnTo>
                  <a:lnTo>
                    <a:pt x="856170" y="6439586"/>
                  </a:lnTo>
                  <a:lnTo>
                    <a:pt x="853033" y="6439586"/>
                  </a:lnTo>
                  <a:lnTo>
                    <a:pt x="849553" y="6438316"/>
                  </a:lnTo>
                  <a:lnTo>
                    <a:pt x="850074" y="6437046"/>
                  </a:lnTo>
                  <a:lnTo>
                    <a:pt x="859942" y="6437046"/>
                  </a:lnTo>
                  <a:lnTo>
                    <a:pt x="869657" y="6438316"/>
                  </a:lnTo>
                  <a:lnTo>
                    <a:pt x="877112" y="6440856"/>
                  </a:lnTo>
                  <a:lnTo>
                    <a:pt x="880211" y="6442126"/>
                  </a:lnTo>
                  <a:lnTo>
                    <a:pt x="909332" y="6439586"/>
                  </a:lnTo>
                  <a:lnTo>
                    <a:pt x="908672" y="6440856"/>
                  </a:lnTo>
                  <a:lnTo>
                    <a:pt x="903795" y="6442126"/>
                  </a:lnTo>
                  <a:lnTo>
                    <a:pt x="908939" y="6442126"/>
                  </a:lnTo>
                  <a:lnTo>
                    <a:pt x="910488" y="6443396"/>
                  </a:lnTo>
                  <a:lnTo>
                    <a:pt x="916978" y="6443396"/>
                  </a:lnTo>
                  <a:lnTo>
                    <a:pt x="915073" y="6442126"/>
                  </a:lnTo>
                  <a:lnTo>
                    <a:pt x="918032" y="6440856"/>
                  </a:lnTo>
                  <a:lnTo>
                    <a:pt x="918362" y="6440856"/>
                  </a:lnTo>
                  <a:lnTo>
                    <a:pt x="925156" y="6442126"/>
                  </a:lnTo>
                  <a:lnTo>
                    <a:pt x="953516" y="6442126"/>
                  </a:lnTo>
                  <a:lnTo>
                    <a:pt x="951217" y="6443396"/>
                  </a:lnTo>
                  <a:lnTo>
                    <a:pt x="985075" y="6443396"/>
                  </a:lnTo>
                  <a:lnTo>
                    <a:pt x="1002830" y="6442126"/>
                  </a:lnTo>
                  <a:lnTo>
                    <a:pt x="1020889" y="6442126"/>
                  </a:lnTo>
                  <a:lnTo>
                    <a:pt x="1012190" y="6440856"/>
                  </a:lnTo>
                  <a:lnTo>
                    <a:pt x="1012837" y="6439586"/>
                  </a:lnTo>
                  <a:lnTo>
                    <a:pt x="1014107" y="6437046"/>
                  </a:lnTo>
                  <a:lnTo>
                    <a:pt x="1021181" y="6437046"/>
                  </a:lnTo>
                  <a:lnTo>
                    <a:pt x="1024102" y="6440856"/>
                  </a:lnTo>
                  <a:lnTo>
                    <a:pt x="1024991" y="6439586"/>
                  </a:lnTo>
                  <a:lnTo>
                    <a:pt x="1023251" y="6438316"/>
                  </a:lnTo>
                  <a:lnTo>
                    <a:pt x="1022400" y="6438316"/>
                  </a:lnTo>
                  <a:lnTo>
                    <a:pt x="1024204" y="6437046"/>
                  </a:lnTo>
                  <a:lnTo>
                    <a:pt x="1026007" y="6435776"/>
                  </a:lnTo>
                  <a:lnTo>
                    <a:pt x="1035024" y="6437046"/>
                  </a:lnTo>
                  <a:lnTo>
                    <a:pt x="1032167" y="6439586"/>
                  </a:lnTo>
                  <a:lnTo>
                    <a:pt x="1027010" y="6440856"/>
                  </a:lnTo>
                  <a:lnTo>
                    <a:pt x="1037945" y="6439586"/>
                  </a:lnTo>
                  <a:lnTo>
                    <a:pt x="1038631" y="6440856"/>
                  </a:lnTo>
                  <a:lnTo>
                    <a:pt x="1036066" y="6440856"/>
                  </a:lnTo>
                  <a:lnTo>
                    <a:pt x="1035431" y="6443396"/>
                  </a:lnTo>
                  <a:lnTo>
                    <a:pt x="1040384" y="6442126"/>
                  </a:lnTo>
                  <a:lnTo>
                    <a:pt x="1047432" y="6443396"/>
                  </a:lnTo>
                  <a:lnTo>
                    <a:pt x="1054849" y="6443396"/>
                  </a:lnTo>
                  <a:lnTo>
                    <a:pt x="1060894" y="6442126"/>
                  </a:lnTo>
                  <a:lnTo>
                    <a:pt x="1077544" y="6442126"/>
                  </a:lnTo>
                  <a:lnTo>
                    <a:pt x="1102868" y="6439586"/>
                  </a:lnTo>
                  <a:lnTo>
                    <a:pt x="1116330" y="6439586"/>
                  </a:lnTo>
                  <a:lnTo>
                    <a:pt x="1116558" y="6435776"/>
                  </a:lnTo>
                  <a:lnTo>
                    <a:pt x="1124280" y="6437046"/>
                  </a:lnTo>
                  <a:lnTo>
                    <a:pt x="1126197" y="6435776"/>
                  </a:lnTo>
                  <a:lnTo>
                    <a:pt x="1130007" y="6433236"/>
                  </a:lnTo>
                  <a:lnTo>
                    <a:pt x="1141183" y="6434506"/>
                  </a:lnTo>
                  <a:lnTo>
                    <a:pt x="1165263" y="6434506"/>
                  </a:lnTo>
                  <a:lnTo>
                    <a:pt x="1178077" y="6433236"/>
                  </a:lnTo>
                  <a:lnTo>
                    <a:pt x="1183792" y="6431966"/>
                  </a:lnTo>
                  <a:lnTo>
                    <a:pt x="1184986" y="6430696"/>
                  </a:lnTo>
                  <a:lnTo>
                    <a:pt x="1186840" y="6429426"/>
                  </a:lnTo>
                  <a:lnTo>
                    <a:pt x="1190028" y="6430696"/>
                  </a:lnTo>
                  <a:lnTo>
                    <a:pt x="1198803" y="6430696"/>
                  </a:lnTo>
                  <a:lnTo>
                    <a:pt x="1196403" y="6431966"/>
                  </a:lnTo>
                  <a:lnTo>
                    <a:pt x="1209763" y="6430696"/>
                  </a:lnTo>
                  <a:lnTo>
                    <a:pt x="1220800" y="6429426"/>
                  </a:lnTo>
                  <a:lnTo>
                    <a:pt x="1232852" y="6428156"/>
                  </a:lnTo>
                  <a:lnTo>
                    <a:pt x="1249197" y="6425616"/>
                  </a:lnTo>
                  <a:lnTo>
                    <a:pt x="1246238" y="6424346"/>
                  </a:lnTo>
                  <a:lnTo>
                    <a:pt x="1242987" y="6424346"/>
                  </a:lnTo>
                  <a:lnTo>
                    <a:pt x="1244561" y="6423076"/>
                  </a:lnTo>
                  <a:lnTo>
                    <a:pt x="1255534" y="6423076"/>
                  </a:lnTo>
                  <a:lnTo>
                    <a:pt x="1254975" y="6424346"/>
                  </a:lnTo>
                  <a:lnTo>
                    <a:pt x="1253744" y="6425616"/>
                  </a:lnTo>
                  <a:lnTo>
                    <a:pt x="1265135" y="6423076"/>
                  </a:lnTo>
                  <a:lnTo>
                    <a:pt x="1277200" y="6423076"/>
                  </a:lnTo>
                  <a:lnTo>
                    <a:pt x="1289608" y="6421806"/>
                  </a:lnTo>
                  <a:lnTo>
                    <a:pt x="1325803" y="6421806"/>
                  </a:lnTo>
                  <a:lnTo>
                    <a:pt x="1336408" y="6420536"/>
                  </a:lnTo>
                  <a:lnTo>
                    <a:pt x="1341056" y="6419266"/>
                  </a:lnTo>
                  <a:lnTo>
                    <a:pt x="1345717" y="6417996"/>
                  </a:lnTo>
                  <a:lnTo>
                    <a:pt x="1344434" y="6417996"/>
                  </a:lnTo>
                  <a:lnTo>
                    <a:pt x="1354023" y="6415456"/>
                  </a:lnTo>
                  <a:lnTo>
                    <a:pt x="1368399" y="6411646"/>
                  </a:lnTo>
                  <a:lnTo>
                    <a:pt x="1372285" y="6411646"/>
                  </a:lnTo>
                  <a:lnTo>
                    <a:pt x="1368145" y="6414186"/>
                  </a:lnTo>
                  <a:lnTo>
                    <a:pt x="1370482" y="6415456"/>
                  </a:lnTo>
                  <a:lnTo>
                    <a:pt x="1383703" y="6411646"/>
                  </a:lnTo>
                  <a:lnTo>
                    <a:pt x="1388110" y="6410376"/>
                  </a:lnTo>
                  <a:lnTo>
                    <a:pt x="1403515" y="6409106"/>
                  </a:lnTo>
                  <a:lnTo>
                    <a:pt x="1410792" y="6407836"/>
                  </a:lnTo>
                  <a:lnTo>
                    <a:pt x="1418069" y="6406566"/>
                  </a:lnTo>
                  <a:lnTo>
                    <a:pt x="1423098" y="6405296"/>
                  </a:lnTo>
                  <a:lnTo>
                    <a:pt x="1433144" y="6402756"/>
                  </a:lnTo>
                  <a:lnTo>
                    <a:pt x="1450365" y="6404026"/>
                  </a:lnTo>
                  <a:lnTo>
                    <a:pt x="1455864" y="6402756"/>
                  </a:lnTo>
                  <a:lnTo>
                    <a:pt x="1478114" y="6397676"/>
                  </a:lnTo>
                  <a:lnTo>
                    <a:pt x="1495336" y="6393866"/>
                  </a:lnTo>
                  <a:lnTo>
                    <a:pt x="1515414" y="6391326"/>
                  </a:lnTo>
                  <a:lnTo>
                    <a:pt x="1513725" y="6390056"/>
                  </a:lnTo>
                  <a:lnTo>
                    <a:pt x="1515491" y="6388786"/>
                  </a:lnTo>
                  <a:lnTo>
                    <a:pt x="1519021" y="6386246"/>
                  </a:lnTo>
                  <a:lnTo>
                    <a:pt x="1520063" y="6387668"/>
                  </a:lnTo>
                  <a:lnTo>
                    <a:pt x="1521929" y="6386246"/>
                  </a:lnTo>
                  <a:lnTo>
                    <a:pt x="1558569" y="6376086"/>
                  </a:lnTo>
                  <a:lnTo>
                    <a:pt x="1634566" y="6360846"/>
                  </a:lnTo>
                  <a:lnTo>
                    <a:pt x="1650796" y="6357036"/>
                  </a:lnTo>
                  <a:lnTo>
                    <a:pt x="1672450" y="6351956"/>
                  </a:lnTo>
                  <a:lnTo>
                    <a:pt x="1681581" y="6348146"/>
                  </a:lnTo>
                  <a:lnTo>
                    <a:pt x="1685886" y="6343066"/>
                  </a:lnTo>
                  <a:lnTo>
                    <a:pt x="1689468" y="6340526"/>
                  </a:lnTo>
                  <a:lnTo>
                    <a:pt x="1691259" y="6339256"/>
                  </a:lnTo>
                  <a:lnTo>
                    <a:pt x="1703603" y="6336716"/>
                  </a:lnTo>
                  <a:lnTo>
                    <a:pt x="1698218" y="6341796"/>
                  </a:lnTo>
                  <a:lnTo>
                    <a:pt x="1711579" y="6336716"/>
                  </a:lnTo>
                  <a:lnTo>
                    <a:pt x="1724939" y="6331636"/>
                  </a:lnTo>
                  <a:lnTo>
                    <a:pt x="1756283" y="6321476"/>
                  </a:lnTo>
                  <a:lnTo>
                    <a:pt x="1771891" y="6316396"/>
                  </a:lnTo>
                  <a:lnTo>
                    <a:pt x="1779701" y="6313856"/>
                  </a:lnTo>
                  <a:lnTo>
                    <a:pt x="1806041" y="6304966"/>
                  </a:lnTo>
                  <a:lnTo>
                    <a:pt x="1804212" y="6306236"/>
                  </a:lnTo>
                  <a:lnTo>
                    <a:pt x="1804479" y="6306236"/>
                  </a:lnTo>
                  <a:lnTo>
                    <a:pt x="1801037" y="6307506"/>
                  </a:lnTo>
                  <a:lnTo>
                    <a:pt x="1805178" y="6307506"/>
                  </a:lnTo>
                  <a:lnTo>
                    <a:pt x="1812074" y="6306236"/>
                  </a:lnTo>
                  <a:lnTo>
                    <a:pt x="1814969" y="6304966"/>
                  </a:lnTo>
                  <a:lnTo>
                    <a:pt x="1823529" y="6301156"/>
                  </a:lnTo>
                  <a:lnTo>
                    <a:pt x="1826577" y="6298616"/>
                  </a:lnTo>
                  <a:lnTo>
                    <a:pt x="1828101" y="6297346"/>
                  </a:lnTo>
                  <a:lnTo>
                    <a:pt x="1827822" y="6296076"/>
                  </a:lnTo>
                  <a:lnTo>
                    <a:pt x="1833283" y="6294806"/>
                  </a:lnTo>
                  <a:lnTo>
                    <a:pt x="1829701" y="6297346"/>
                  </a:lnTo>
                  <a:lnTo>
                    <a:pt x="1833359" y="6297346"/>
                  </a:lnTo>
                  <a:lnTo>
                    <a:pt x="1841195" y="6296076"/>
                  </a:lnTo>
                  <a:lnTo>
                    <a:pt x="1842541" y="6294806"/>
                  </a:lnTo>
                  <a:lnTo>
                    <a:pt x="1850631" y="6287186"/>
                  </a:lnTo>
                  <a:lnTo>
                    <a:pt x="1856181" y="6288456"/>
                  </a:lnTo>
                  <a:lnTo>
                    <a:pt x="1852333" y="6290996"/>
                  </a:lnTo>
                  <a:lnTo>
                    <a:pt x="1857565" y="6288456"/>
                  </a:lnTo>
                  <a:lnTo>
                    <a:pt x="1864436" y="6285916"/>
                  </a:lnTo>
                  <a:lnTo>
                    <a:pt x="1869427" y="6283376"/>
                  </a:lnTo>
                  <a:lnTo>
                    <a:pt x="1869071" y="6280836"/>
                  </a:lnTo>
                  <a:lnTo>
                    <a:pt x="1878723" y="6278296"/>
                  </a:lnTo>
                  <a:lnTo>
                    <a:pt x="1887651" y="6274486"/>
                  </a:lnTo>
                  <a:lnTo>
                    <a:pt x="1893290" y="6271946"/>
                  </a:lnTo>
                  <a:lnTo>
                    <a:pt x="1896110" y="6270676"/>
                  </a:lnTo>
                  <a:lnTo>
                    <a:pt x="1903615" y="6268364"/>
                  </a:lnTo>
                  <a:lnTo>
                    <a:pt x="1903387" y="6268542"/>
                  </a:lnTo>
                  <a:lnTo>
                    <a:pt x="1903158" y="6268999"/>
                  </a:lnTo>
                  <a:lnTo>
                    <a:pt x="1912289" y="6266853"/>
                  </a:lnTo>
                  <a:lnTo>
                    <a:pt x="1909622" y="6266777"/>
                  </a:lnTo>
                  <a:lnTo>
                    <a:pt x="1906993" y="6267132"/>
                  </a:lnTo>
                  <a:lnTo>
                    <a:pt x="1905330" y="6267501"/>
                  </a:lnTo>
                  <a:lnTo>
                    <a:pt x="1910257" y="6264326"/>
                  </a:lnTo>
                  <a:lnTo>
                    <a:pt x="1917877" y="6261786"/>
                  </a:lnTo>
                  <a:lnTo>
                    <a:pt x="1924532" y="6259246"/>
                  </a:lnTo>
                  <a:lnTo>
                    <a:pt x="1927555" y="6256706"/>
                  </a:lnTo>
                  <a:lnTo>
                    <a:pt x="1931797" y="6256706"/>
                  </a:lnTo>
                  <a:lnTo>
                    <a:pt x="1940864" y="6254166"/>
                  </a:lnTo>
                  <a:lnTo>
                    <a:pt x="1951139" y="6250356"/>
                  </a:lnTo>
                  <a:lnTo>
                    <a:pt x="1958987" y="6245276"/>
                  </a:lnTo>
                  <a:lnTo>
                    <a:pt x="1956866" y="6247816"/>
                  </a:lnTo>
                  <a:lnTo>
                    <a:pt x="1963305" y="6245276"/>
                  </a:lnTo>
                  <a:lnTo>
                    <a:pt x="1966531" y="6244006"/>
                  </a:lnTo>
                  <a:lnTo>
                    <a:pt x="1964156" y="6247816"/>
                  </a:lnTo>
                  <a:lnTo>
                    <a:pt x="1970989" y="6244006"/>
                  </a:lnTo>
                  <a:lnTo>
                    <a:pt x="1973275" y="6242736"/>
                  </a:lnTo>
                  <a:lnTo>
                    <a:pt x="1981288" y="6238926"/>
                  </a:lnTo>
                  <a:lnTo>
                    <a:pt x="1978736" y="6236386"/>
                  </a:lnTo>
                  <a:lnTo>
                    <a:pt x="1991982" y="6232576"/>
                  </a:lnTo>
                  <a:lnTo>
                    <a:pt x="2003425" y="6226226"/>
                  </a:lnTo>
                  <a:lnTo>
                    <a:pt x="2013623" y="6221146"/>
                  </a:lnTo>
                  <a:lnTo>
                    <a:pt x="2070290" y="6194476"/>
                  </a:lnTo>
                  <a:lnTo>
                    <a:pt x="2097087" y="6179236"/>
                  </a:lnTo>
                  <a:lnTo>
                    <a:pt x="2097671" y="6181776"/>
                  </a:lnTo>
                  <a:lnTo>
                    <a:pt x="2084882" y="6189396"/>
                  </a:lnTo>
                  <a:lnTo>
                    <a:pt x="2078456" y="6191936"/>
                  </a:lnTo>
                  <a:lnTo>
                    <a:pt x="2072259" y="6194476"/>
                  </a:lnTo>
                  <a:lnTo>
                    <a:pt x="2073859" y="6197016"/>
                  </a:lnTo>
                  <a:lnTo>
                    <a:pt x="2081784" y="6193206"/>
                  </a:lnTo>
                  <a:lnTo>
                    <a:pt x="2088870" y="6188126"/>
                  </a:lnTo>
                  <a:lnTo>
                    <a:pt x="2095398" y="6184316"/>
                  </a:lnTo>
                  <a:lnTo>
                    <a:pt x="2101672" y="6179236"/>
                  </a:lnTo>
                  <a:lnTo>
                    <a:pt x="2107996" y="6175426"/>
                  </a:lnTo>
                  <a:lnTo>
                    <a:pt x="2114651" y="6171616"/>
                  </a:lnTo>
                  <a:lnTo>
                    <a:pt x="2121865" y="6167806"/>
                  </a:lnTo>
                  <a:lnTo>
                    <a:pt x="2129917" y="6162726"/>
                  </a:lnTo>
                  <a:lnTo>
                    <a:pt x="2135987" y="6161456"/>
                  </a:lnTo>
                  <a:lnTo>
                    <a:pt x="2127567" y="6166536"/>
                  </a:lnTo>
                  <a:lnTo>
                    <a:pt x="2125980" y="6169076"/>
                  </a:lnTo>
                  <a:lnTo>
                    <a:pt x="2138159" y="6161456"/>
                  </a:lnTo>
                  <a:lnTo>
                    <a:pt x="2142210" y="6158916"/>
                  </a:lnTo>
                  <a:lnTo>
                    <a:pt x="2158276" y="6151296"/>
                  </a:lnTo>
                  <a:lnTo>
                    <a:pt x="2171598" y="6143676"/>
                  </a:lnTo>
                  <a:lnTo>
                    <a:pt x="2173821" y="6142406"/>
                  </a:lnTo>
                  <a:lnTo>
                    <a:pt x="2178012" y="6139866"/>
                  </a:lnTo>
                  <a:lnTo>
                    <a:pt x="2188476" y="6133516"/>
                  </a:lnTo>
                  <a:lnTo>
                    <a:pt x="2188629" y="6133516"/>
                  </a:lnTo>
                  <a:lnTo>
                    <a:pt x="2186698" y="6136056"/>
                  </a:lnTo>
                  <a:lnTo>
                    <a:pt x="2184831" y="6137326"/>
                  </a:lnTo>
                  <a:lnTo>
                    <a:pt x="2188705" y="6134786"/>
                  </a:lnTo>
                  <a:lnTo>
                    <a:pt x="2194331" y="6132246"/>
                  </a:lnTo>
                  <a:close/>
                </a:path>
                <a:path w="2931795" h="6443980">
                  <a:moveTo>
                    <a:pt x="2195271" y="6103036"/>
                  </a:moveTo>
                  <a:lnTo>
                    <a:pt x="2194077" y="6103759"/>
                  </a:lnTo>
                  <a:lnTo>
                    <a:pt x="2195093" y="6103556"/>
                  </a:lnTo>
                  <a:lnTo>
                    <a:pt x="2195271" y="6103036"/>
                  </a:lnTo>
                  <a:close/>
                </a:path>
                <a:path w="2931795" h="6443980">
                  <a:moveTo>
                    <a:pt x="2216772" y="6090336"/>
                  </a:moveTo>
                  <a:lnTo>
                    <a:pt x="2215870" y="6090336"/>
                  </a:lnTo>
                  <a:lnTo>
                    <a:pt x="2215388" y="6091009"/>
                  </a:lnTo>
                  <a:lnTo>
                    <a:pt x="2216772" y="6090336"/>
                  </a:lnTo>
                  <a:close/>
                </a:path>
                <a:path w="2931795" h="6443980">
                  <a:moveTo>
                    <a:pt x="2219058" y="6087440"/>
                  </a:moveTo>
                  <a:lnTo>
                    <a:pt x="2217915" y="6088202"/>
                  </a:lnTo>
                  <a:lnTo>
                    <a:pt x="2216772" y="6089116"/>
                  </a:lnTo>
                  <a:lnTo>
                    <a:pt x="2217001" y="6089040"/>
                  </a:lnTo>
                  <a:lnTo>
                    <a:pt x="2217153" y="6088964"/>
                  </a:lnTo>
                  <a:lnTo>
                    <a:pt x="2219058" y="6087440"/>
                  </a:lnTo>
                  <a:close/>
                </a:path>
                <a:path w="2931795" h="6443980">
                  <a:moveTo>
                    <a:pt x="2246680" y="6070016"/>
                  </a:moveTo>
                  <a:lnTo>
                    <a:pt x="2241639" y="6074486"/>
                  </a:lnTo>
                  <a:lnTo>
                    <a:pt x="2243251" y="6073826"/>
                  </a:lnTo>
                  <a:lnTo>
                    <a:pt x="2246680" y="6070016"/>
                  </a:lnTo>
                  <a:close/>
                </a:path>
                <a:path w="2931795" h="6443980">
                  <a:moveTo>
                    <a:pt x="2300236" y="6044323"/>
                  </a:moveTo>
                  <a:lnTo>
                    <a:pt x="2299093" y="6044628"/>
                  </a:lnTo>
                  <a:lnTo>
                    <a:pt x="2298027" y="6045060"/>
                  </a:lnTo>
                  <a:lnTo>
                    <a:pt x="2297557" y="6045644"/>
                  </a:lnTo>
                  <a:lnTo>
                    <a:pt x="2298535" y="6045162"/>
                  </a:lnTo>
                  <a:lnTo>
                    <a:pt x="2299347" y="6044755"/>
                  </a:lnTo>
                  <a:lnTo>
                    <a:pt x="2300236" y="6044323"/>
                  </a:lnTo>
                  <a:close/>
                </a:path>
                <a:path w="2931795" h="6443980">
                  <a:moveTo>
                    <a:pt x="2328964" y="6024296"/>
                  </a:moveTo>
                  <a:lnTo>
                    <a:pt x="2322423" y="6030646"/>
                  </a:lnTo>
                  <a:lnTo>
                    <a:pt x="2327008" y="6028093"/>
                  </a:lnTo>
                  <a:lnTo>
                    <a:pt x="2328964" y="6024296"/>
                  </a:lnTo>
                  <a:close/>
                </a:path>
                <a:path w="2931795" h="6443980">
                  <a:moveTo>
                    <a:pt x="2354796" y="6024296"/>
                  </a:moveTo>
                  <a:lnTo>
                    <a:pt x="2353741" y="6024765"/>
                  </a:lnTo>
                  <a:lnTo>
                    <a:pt x="2352586" y="6025566"/>
                  </a:lnTo>
                  <a:lnTo>
                    <a:pt x="2354796" y="6024296"/>
                  </a:lnTo>
                  <a:close/>
                </a:path>
                <a:path w="2931795" h="6443980">
                  <a:moveTo>
                    <a:pt x="2364613" y="6021184"/>
                  </a:moveTo>
                  <a:lnTo>
                    <a:pt x="2361819" y="6022797"/>
                  </a:lnTo>
                  <a:lnTo>
                    <a:pt x="2358504" y="6024651"/>
                  </a:lnTo>
                  <a:lnTo>
                    <a:pt x="2356053" y="6026810"/>
                  </a:lnTo>
                  <a:lnTo>
                    <a:pt x="2359647" y="6025134"/>
                  </a:lnTo>
                  <a:lnTo>
                    <a:pt x="2362301" y="6023203"/>
                  </a:lnTo>
                  <a:lnTo>
                    <a:pt x="2364613" y="6021184"/>
                  </a:lnTo>
                  <a:close/>
                </a:path>
                <a:path w="2931795" h="6443980">
                  <a:moveTo>
                    <a:pt x="2403094" y="5974626"/>
                  </a:moveTo>
                  <a:lnTo>
                    <a:pt x="2400528" y="5976594"/>
                  </a:lnTo>
                  <a:lnTo>
                    <a:pt x="2402649" y="5975007"/>
                  </a:lnTo>
                  <a:lnTo>
                    <a:pt x="2403094" y="5974626"/>
                  </a:lnTo>
                  <a:close/>
                </a:path>
                <a:path w="2931795" h="6443980">
                  <a:moveTo>
                    <a:pt x="2403691" y="5974105"/>
                  </a:moveTo>
                  <a:lnTo>
                    <a:pt x="2403094" y="5974626"/>
                  </a:lnTo>
                  <a:lnTo>
                    <a:pt x="2403373" y="5974410"/>
                  </a:lnTo>
                  <a:lnTo>
                    <a:pt x="2403691" y="5974105"/>
                  </a:lnTo>
                  <a:close/>
                </a:path>
                <a:path w="2931795" h="6443980">
                  <a:moveTo>
                    <a:pt x="2408707" y="5969533"/>
                  </a:moveTo>
                  <a:lnTo>
                    <a:pt x="2405989" y="5971895"/>
                  </a:lnTo>
                  <a:lnTo>
                    <a:pt x="2403691" y="5974105"/>
                  </a:lnTo>
                  <a:lnTo>
                    <a:pt x="2406662" y="5971527"/>
                  </a:lnTo>
                  <a:lnTo>
                    <a:pt x="2408707" y="5969533"/>
                  </a:lnTo>
                  <a:close/>
                </a:path>
                <a:path w="2931795" h="6443980">
                  <a:moveTo>
                    <a:pt x="2456650" y="5957201"/>
                  </a:moveTo>
                  <a:lnTo>
                    <a:pt x="2449614" y="5963412"/>
                  </a:lnTo>
                  <a:lnTo>
                    <a:pt x="2455684" y="5960973"/>
                  </a:lnTo>
                  <a:lnTo>
                    <a:pt x="2456650" y="5957201"/>
                  </a:lnTo>
                  <a:close/>
                </a:path>
                <a:path w="2931795" h="6443980">
                  <a:moveTo>
                    <a:pt x="2494534" y="5910770"/>
                  </a:moveTo>
                  <a:lnTo>
                    <a:pt x="2494165" y="5909780"/>
                  </a:lnTo>
                  <a:lnTo>
                    <a:pt x="2489212" y="5913933"/>
                  </a:lnTo>
                  <a:lnTo>
                    <a:pt x="2494534" y="5910770"/>
                  </a:lnTo>
                  <a:close/>
                </a:path>
                <a:path w="2931795" h="6443980">
                  <a:moveTo>
                    <a:pt x="2495143" y="5912396"/>
                  </a:moveTo>
                  <a:lnTo>
                    <a:pt x="2494750" y="5910643"/>
                  </a:lnTo>
                  <a:lnTo>
                    <a:pt x="2494534" y="5910770"/>
                  </a:lnTo>
                  <a:lnTo>
                    <a:pt x="2495143" y="5912396"/>
                  </a:lnTo>
                  <a:close/>
                </a:path>
                <a:path w="2931795" h="6443980">
                  <a:moveTo>
                    <a:pt x="2578112" y="5846915"/>
                  </a:moveTo>
                  <a:lnTo>
                    <a:pt x="2571331" y="5851068"/>
                  </a:lnTo>
                  <a:lnTo>
                    <a:pt x="2571623" y="5852274"/>
                  </a:lnTo>
                  <a:lnTo>
                    <a:pt x="2574975" y="5849150"/>
                  </a:lnTo>
                  <a:lnTo>
                    <a:pt x="2578112" y="5846915"/>
                  </a:lnTo>
                  <a:close/>
                </a:path>
                <a:path w="2931795" h="6443980">
                  <a:moveTo>
                    <a:pt x="2580678" y="5845200"/>
                  </a:moveTo>
                  <a:lnTo>
                    <a:pt x="2579903" y="5845581"/>
                  </a:lnTo>
                  <a:lnTo>
                    <a:pt x="2579065" y="5846229"/>
                  </a:lnTo>
                  <a:lnTo>
                    <a:pt x="2578112" y="5846915"/>
                  </a:lnTo>
                  <a:lnTo>
                    <a:pt x="2580678" y="5845200"/>
                  </a:lnTo>
                  <a:close/>
                </a:path>
                <a:path w="2931795" h="6443980">
                  <a:moveTo>
                    <a:pt x="2619298" y="5805309"/>
                  </a:moveTo>
                  <a:lnTo>
                    <a:pt x="2618879" y="5805094"/>
                  </a:lnTo>
                  <a:lnTo>
                    <a:pt x="2618359" y="5805055"/>
                  </a:lnTo>
                  <a:lnTo>
                    <a:pt x="2617927" y="5805132"/>
                  </a:lnTo>
                  <a:lnTo>
                    <a:pt x="2618168" y="5805398"/>
                  </a:lnTo>
                  <a:lnTo>
                    <a:pt x="2618676" y="5805424"/>
                  </a:lnTo>
                  <a:lnTo>
                    <a:pt x="2619298" y="5805309"/>
                  </a:lnTo>
                  <a:close/>
                </a:path>
                <a:path w="2931795" h="6443980">
                  <a:moveTo>
                    <a:pt x="2630970" y="5816016"/>
                  </a:moveTo>
                  <a:lnTo>
                    <a:pt x="2611361" y="5816016"/>
                  </a:lnTo>
                  <a:lnTo>
                    <a:pt x="2607094" y="5816016"/>
                  </a:lnTo>
                  <a:lnTo>
                    <a:pt x="2605862" y="5819826"/>
                  </a:lnTo>
                  <a:lnTo>
                    <a:pt x="2599093" y="5823636"/>
                  </a:lnTo>
                  <a:lnTo>
                    <a:pt x="2600998" y="5826176"/>
                  </a:lnTo>
                  <a:lnTo>
                    <a:pt x="2598331" y="5828716"/>
                  </a:lnTo>
                  <a:lnTo>
                    <a:pt x="2596883" y="5827446"/>
                  </a:lnTo>
                  <a:lnTo>
                    <a:pt x="2595321" y="5827446"/>
                  </a:lnTo>
                  <a:lnTo>
                    <a:pt x="2590457" y="5832526"/>
                  </a:lnTo>
                  <a:lnTo>
                    <a:pt x="2584018" y="5838876"/>
                  </a:lnTo>
                  <a:lnTo>
                    <a:pt x="2579674" y="5843956"/>
                  </a:lnTo>
                  <a:lnTo>
                    <a:pt x="2580906" y="5845048"/>
                  </a:lnTo>
                  <a:lnTo>
                    <a:pt x="2580678" y="5845200"/>
                  </a:lnTo>
                  <a:lnTo>
                    <a:pt x="2580932" y="5845073"/>
                  </a:lnTo>
                  <a:lnTo>
                    <a:pt x="2581122" y="5845226"/>
                  </a:lnTo>
                  <a:lnTo>
                    <a:pt x="2581821" y="5845226"/>
                  </a:lnTo>
                  <a:lnTo>
                    <a:pt x="2570365" y="5856656"/>
                  </a:lnTo>
                  <a:lnTo>
                    <a:pt x="2557589" y="5865546"/>
                  </a:lnTo>
                  <a:lnTo>
                    <a:pt x="2544597" y="5875706"/>
                  </a:lnTo>
                  <a:lnTo>
                    <a:pt x="2532519" y="5885866"/>
                  </a:lnTo>
                  <a:lnTo>
                    <a:pt x="2531897" y="5884596"/>
                  </a:lnTo>
                  <a:lnTo>
                    <a:pt x="2524912" y="5890946"/>
                  </a:lnTo>
                  <a:lnTo>
                    <a:pt x="2517635" y="5897296"/>
                  </a:lnTo>
                  <a:lnTo>
                    <a:pt x="2510993" y="5903646"/>
                  </a:lnTo>
                  <a:lnTo>
                    <a:pt x="2505887" y="5909996"/>
                  </a:lnTo>
                  <a:lnTo>
                    <a:pt x="2503068" y="5912536"/>
                  </a:lnTo>
                  <a:lnTo>
                    <a:pt x="2498090" y="5913806"/>
                  </a:lnTo>
                  <a:lnTo>
                    <a:pt x="2498534" y="5911266"/>
                  </a:lnTo>
                  <a:lnTo>
                    <a:pt x="2491638" y="5917616"/>
                  </a:lnTo>
                  <a:lnTo>
                    <a:pt x="2491409" y="5918886"/>
                  </a:lnTo>
                  <a:lnTo>
                    <a:pt x="2479535" y="5926506"/>
                  </a:lnTo>
                  <a:lnTo>
                    <a:pt x="2481872" y="5922696"/>
                  </a:lnTo>
                  <a:lnTo>
                    <a:pt x="2486469" y="5918886"/>
                  </a:lnTo>
                  <a:lnTo>
                    <a:pt x="2479878" y="5923966"/>
                  </a:lnTo>
                  <a:lnTo>
                    <a:pt x="2474760" y="5926506"/>
                  </a:lnTo>
                  <a:lnTo>
                    <a:pt x="2469934" y="5930316"/>
                  </a:lnTo>
                  <a:lnTo>
                    <a:pt x="2464206" y="5936666"/>
                  </a:lnTo>
                  <a:lnTo>
                    <a:pt x="2466175" y="5931586"/>
                  </a:lnTo>
                  <a:lnTo>
                    <a:pt x="2454846" y="5939206"/>
                  </a:lnTo>
                  <a:lnTo>
                    <a:pt x="2450693" y="5943016"/>
                  </a:lnTo>
                  <a:lnTo>
                    <a:pt x="2458656" y="5939206"/>
                  </a:lnTo>
                  <a:lnTo>
                    <a:pt x="2453678" y="5944286"/>
                  </a:lnTo>
                  <a:lnTo>
                    <a:pt x="2444216" y="5950636"/>
                  </a:lnTo>
                  <a:lnTo>
                    <a:pt x="2444635" y="5945556"/>
                  </a:lnTo>
                  <a:lnTo>
                    <a:pt x="2436799" y="5950636"/>
                  </a:lnTo>
                  <a:lnTo>
                    <a:pt x="2429929" y="5955716"/>
                  </a:lnTo>
                  <a:lnTo>
                    <a:pt x="2423744" y="5960796"/>
                  </a:lnTo>
                  <a:lnTo>
                    <a:pt x="2417965" y="5967146"/>
                  </a:lnTo>
                  <a:lnTo>
                    <a:pt x="2412339" y="5972226"/>
                  </a:lnTo>
                  <a:lnTo>
                    <a:pt x="2406535" y="5977306"/>
                  </a:lnTo>
                  <a:lnTo>
                    <a:pt x="2400262" y="5981116"/>
                  </a:lnTo>
                  <a:lnTo>
                    <a:pt x="2393226" y="5983656"/>
                  </a:lnTo>
                  <a:lnTo>
                    <a:pt x="2393365" y="5984926"/>
                  </a:lnTo>
                  <a:lnTo>
                    <a:pt x="2397391" y="5982386"/>
                  </a:lnTo>
                  <a:lnTo>
                    <a:pt x="2401582" y="5981116"/>
                  </a:lnTo>
                  <a:lnTo>
                    <a:pt x="2402179" y="5982386"/>
                  </a:lnTo>
                  <a:lnTo>
                    <a:pt x="2394483" y="5986196"/>
                  </a:lnTo>
                  <a:lnTo>
                    <a:pt x="2386863" y="5988736"/>
                  </a:lnTo>
                  <a:lnTo>
                    <a:pt x="2380526" y="5991276"/>
                  </a:lnTo>
                  <a:lnTo>
                    <a:pt x="2376665" y="5992546"/>
                  </a:lnTo>
                  <a:lnTo>
                    <a:pt x="2369045" y="5997626"/>
                  </a:lnTo>
                  <a:lnTo>
                    <a:pt x="2364943" y="6002706"/>
                  </a:lnTo>
                  <a:lnTo>
                    <a:pt x="2360777" y="6007786"/>
                  </a:lnTo>
                  <a:lnTo>
                    <a:pt x="2352992" y="6012866"/>
                  </a:lnTo>
                  <a:lnTo>
                    <a:pt x="2355418" y="6012866"/>
                  </a:lnTo>
                  <a:lnTo>
                    <a:pt x="2358910" y="6015406"/>
                  </a:lnTo>
                  <a:lnTo>
                    <a:pt x="2349347" y="6023026"/>
                  </a:lnTo>
                  <a:lnTo>
                    <a:pt x="2339543" y="6028106"/>
                  </a:lnTo>
                  <a:lnTo>
                    <a:pt x="2334780" y="6025566"/>
                  </a:lnTo>
                  <a:lnTo>
                    <a:pt x="2340241" y="6021756"/>
                  </a:lnTo>
                  <a:lnTo>
                    <a:pt x="2342464" y="6019216"/>
                  </a:lnTo>
                  <a:lnTo>
                    <a:pt x="2343607" y="6019216"/>
                  </a:lnTo>
                  <a:lnTo>
                    <a:pt x="2342311" y="6020308"/>
                  </a:lnTo>
                  <a:lnTo>
                    <a:pt x="2341016" y="6021425"/>
                  </a:lnTo>
                  <a:lnTo>
                    <a:pt x="2341588" y="6021400"/>
                  </a:lnTo>
                  <a:lnTo>
                    <a:pt x="2343404" y="6020092"/>
                  </a:lnTo>
                  <a:lnTo>
                    <a:pt x="2344001" y="6019292"/>
                  </a:lnTo>
                  <a:lnTo>
                    <a:pt x="2346744" y="6016676"/>
                  </a:lnTo>
                  <a:lnTo>
                    <a:pt x="2350490" y="6014136"/>
                  </a:lnTo>
                  <a:lnTo>
                    <a:pt x="2345969" y="6015406"/>
                  </a:lnTo>
                  <a:lnTo>
                    <a:pt x="2345423" y="6016676"/>
                  </a:lnTo>
                  <a:lnTo>
                    <a:pt x="2340000" y="6019216"/>
                  </a:lnTo>
                  <a:lnTo>
                    <a:pt x="2327021" y="6028093"/>
                  </a:lnTo>
                  <a:lnTo>
                    <a:pt x="2332672" y="6025566"/>
                  </a:lnTo>
                  <a:lnTo>
                    <a:pt x="2323922" y="6030646"/>
                  </a:lnTo>
                  <a:lnTo>
                    <a:pt x="2316543" y="6034456"/>
                  </a:lnTo>
                  <a:lnTo>
                    <a:pt x="2309126" y="6039536"/>
                  </a:lnTo>
                  <a:lnTo>
                    <a:pt x="2300224" y="6044616"/>
                  </a:lnTo>
                  <a:lnTo>
                    <a:pt x="2305342" y="6044616"/>
                  </a:lnTo>
                  <a:lnTo>
                    <a:pt x="2303272" y="6045886"/>
                  </a:lnTo>
                  <a:lnTo>
                    <a:pt x="2293582" y="6050966"/>
                  </a:lnTo>
                  <a:lnTo>
                    <a:pt x="2290673" y="6053506"/>
                  </a:lnTo>
                  <a:lnTo>
                    <a:pt x="2289111" y="6056046"/>
                  </a:lnTo>
                  <a:lnTo>
                    <a:pt x="2283485" y="6061126"/>
                  </a:lnTo>
                  <a:lnTo>
                    <a:pt x="2279827" y="6061126"/>
                  </a:lnTo>
                  <a:lnTo>
                    <a:pt x="2278977" y="6059856"/>
                  </a:lnTo>
                  <a:lnTo>
                    <a:pt x="2277414" y="6059856"/>
                  </a:lnTo>
                  <a:lnTo>
                    <a:pt x="2271585" y="6064936"/>
                  </a:lnTo>
                  <a:lnTo>
                    <a:pt x="2262987" y="6067476"/>
                  </a:lnTo>
                  <a:lnTo>
                    <a:pt x="2270823" y="6059856"/>
                  </a:lnTo>
                  <a:lnTo>
                    <a:pt x="2254529" y="6070016"/>
                  </a:lnTo>
                  <a:lnTo>
                    <a:pt x="2247074" y="6072556"/>
                  </a:lnTo>
                  <a:lnTo>
                    <a:pt x="2240965" y="6075096"/>
                  </a:lnTo>
                  <a:lnTo>
                    <a:pt x="2241639" y="6074486"/>
                  </a:lnTo>
                  <a:lnTo>
                    <a:pt x="2237092" y="6076366"/>
                  </a:lnTo>
                  <a:lnTo>
                    <a:pt x="2241918" y="6076366"/>
                  </a:lnTo>
                  <a:lnTo>
                    <a:pt x="2238032" y="6078906"/>
                  </a:lnTo>
                  <a:lnTo>
                    <a:pt x="2234933" y="6080176"/>
                  </a:lnTo>
                  <a:lnTo>
                    <a:pt x="2234476" y="6080176"/>
                  </a:lnTo>
                  <a:lnTo>
                    <a:pt x="2231542" y="6082716"/>
                  </a:lnTo>
                  <a:lnTo>
                    <a:pt x="2239454" y="6081446"/>
                  </a:lnTo>
                  <a:lnTo>
                    <a:pt x="2233091" y="6087796"/>
                  </a:lnTo>
                  <a:lnTo>
                    <a:pt x="2227567" y="6089066"/>
                  </a:lnTo>
                  <a:lnTo>
                    <a:pt x="2218893" y="6097956"/>
                  </a:lnTo>
                  <a:lnTo>
                    <a:pt x="2215565" y="6095416"/>
                  </a:lnTo>
                  <a:lnTo>
                    <a:pt x="2221954" y="6091606"/>
                  </a:lnTo>
                  <a:lnTo>
                    <a:pt x="2221446" y="6091606"/>
                  </a:lnTo>
                  <a:lnTo>
                    <a:pt x="2220353" y="6090336"/>
                  </a:lnTo>
                  <a:lnTo>
                    <a:pt x="2224938" y="6086526"/>
                  </a:lnTo>
                  <a:lnTo>
                    <a:pt x="2222639" y="6087796"/>
                  </a:lnTo>
                  <a:lnTo>
                    <a:pt x="2219566" y="6089066"/>
                  </a:lnTo>
                  <a:lnTo>
                    <a:pt x="2215692" y="6091606"/>
                  </a:lnTo>
                  <a:lnTo>
                    <a:pt x="2214956" y="6091606"/>
                  </a:lnTo>
                  <a:lnTo>
                    <a:pt x="2215388" y="6091009"/>
                  </a:lnTo>
                  <a:lnTo>
                    <a:pt x="2208974" y="6094146"/>
                  </a:lnTo>
                  <a:lnTo>
                    <a:pt x="2206383" y="6096686"/>
                  </a:lnTo>
                  <a:lnTo>
                    <a:pt x="2203945" y="6100496"/>
                  </a:lnTo>
                  <a:lnTo>
                    <a:pt x="2196630" y="6105576"/>
                  </a:lnTo>
                  <a:lnTo>
                    <a:pt x="2197697" y="6103036"/>
                  </a:lnTo>
                  <a:lnTo>
                    <a:pt x="2195093" y="6103556"/>
                  </a:lnTo>
                  <a:lnTo>
                    <a:pt x="2193480" y="6108116"/>
                  </a:lnTo>
                  <a:lnTo>
                    <a:pt x="2188362" y="6111926"/>
                  </a:lnTo>
                  <a:lnTo>
                    <a:pt x="2177618" y="6115736"/>
                  </a:lnTo>
                  <a:lnTo>
                    <a:pt x="2177948" y="6118276"/>
                  </a:lnTo>
                  <a:lnTo>
                    <a:pt x="2172589" y="6120816"/>
                  </a:lnTo>
                  <a:lnTo>
                    <a:pt x="2178926" y="6118276"/>
                  </a:lnTo>
                  <a:lnTo>
                    <a:pt x="2177796" y="6120816"/>
                  </a:lnTo>
                  <a:lnTo>
                    <a:pt x="2172627" y="6123356"/>
                  </a:lnTo>
                  <a:lnTo>
                    <a:pt x="2167293" y="6127369"/>
                  </a:lnTo>
                  <a:lnTo>
                    <a:pt x="2192426" y="6127369"/>
                  </a:lnTo>
                  <a:lnTo>
                    <a:pt x="2198700" y="6120816"/>
                  </a:lnTo>
                  <a:lnTo>
                    <a:pt x="2201684" y="6118276"/>
                  </a:lnTo>
                  <a:lnTo>
                    <a:pt x="2203221" y="6120816"/>
                  </a:lnTo>
                  <a:lnTo>
                    <a:pt x="2209520" y="6118276"/>
                  </a:lnTo>
                  <a:lnTo>
                    <a:pt x="2215248" y="6115736"/>
                  </a:lnTo>
                  <a:lnTo>
                    <a:pt x="2215096" y="6120816"/>
                  </a:lnTo>
                  <a:lnTo>
                    <a:pt x="2217407" y="6119546"/>
                  </a:lnTo>
                  <a:lnTo>
                    <a:pt x="2220074" y="6115736"/>
                  </a:lnTo>
                  <a:lnTo>
                    <a:pt x="2218779" y="6115736"/>
                  </a:lnTo>
                  <a:lnTo>
                    <a:pt x="2222716" y="6113196"/>
                  </a:lnTo>
                  <a:lnTo>
                    <a:pt x="2224328" y="6113196"/>
                  </a:lnTo>
                  <a:lnTo>
                    <a:pt x="2221344" y="6117006"/>
                  </a:lnTo>
                  <a:lnTo>
                    <a:pt x="2226475" y="6113196"/>
                  </a:lnTo>
                  <a:lnTo>
                    <a:pt x="2228189" y="6111926"/>
                  </a:lnTo>
                  <a:lnTo>
                    <a:pt x="2231377" y="6109386"/>
                  </a:lnTo>
                  <a:lnTo>
                    <a:pt x="2234438" y="6105576"/>
                  </a:lnTo>
                  <a:lnTo>
                    <a:pt x="2240889" y="6101766"/>
                  </a:lnTo>
                  <a:lnTo>
                    <a:pt x="2241372" y="6103036"/>
                  </a:lnTo>
                  <a:lnTo>
                    <a:pt x="2239060" y="6104306"/>
                  </a:lnTo>
                  <a:lnTo>
                    <a:pt x="2238400" y="6106846"/>
                  </a:lnTo>
                  <a:lnTo>
                    <a:pt x="2242439" y="6101766"/>
                  </a:lnTo>
                  <a:lnTo>
                    <a:pt x="2247011" y="6097956"/>
                  </a:lnTo>
                  <a:lnTo>
                    <a:pt x="2252637" y="6094146"/>
                  </a:lnTo>
                  <a:lnTo>
                    <a:pt x="2259863" y="6090336"/>
                  </a:lnTo>
                  <a:lnTo>
                    <a:pt x="2261197" y="6090336"/>
                  </a:lnTo>
                  <a:lnTo>
                    <a:pt x="2258047" y="6092876"/>
                  </a:lnTo>
                  <a:lnTo>
                    <a:pt x="2261539" y="6090336"/>
                  </a:lnTo>
                  <a:lnTo>
                    <a:pt x="2270264" y="6083986"/>
                  </a:lnTo>
                  <a:lnTo>
                    <a:pt x="2273935" y="6081446"/>
                  </a:lnTo>
                  <a:lnTo>
                    <a:pt x="2281275" y="6076366"/>
                  </a:lnTo>
                  <a:lnTo>
                    <a:pt x="2282926" y="6075096"/>
                  </a:lnTo>
                  <a:lnTo>
                    <a:pt x="2292832" y="6067476"/>
                  </a:lnTo>
                  <a:lnTo>
                    <a:pt x="2304364" y="6061126"/>
                  </a:lnTo>
                  <a:lnTo>
                    <a:pt x="2306663" y="6059856"/>
                  </a:lnTo>
                  <a:lnTo>
                    <a:pt x="2306434" y="6062396"/>
                  </a:lnTo>
                  <a:lnTo>
                    <a:pt x="2309520" y="6061126"/>
                  </a:lnTo>
                  <a:lnTo>
                    <a:pt x="2313838" y="6059856"/>
                  </a:lnTo>
                  <a:lnTo>
                    <a:pt x="2317267" y="6059856"/>
                  </a:lnTo>
                  <a:lnTo>
                    <a:pt x="2325306" y="6053506"/>
                  </a:lnTo>
                  <a:lnTo>
                    <a:pt x="2326919" y="6052236"/>
                  </a:lnTo>
                  <a:lnTo>
                    <a:pt x="2321776" y="6053506"/>
                  </a:lnTo>
                  <a:lnTo>
                    <a:pt x="2328126" y="6048426"/>
                  </a:lnTo>
                  <a:lnTo>
                    <a:pt x="2333929" y="6043346"/>
                  </a:lnTo>
                  <a:lnTo>
                    <a:pt x="2339619" y="6039536"/>
                  </a:lnTo>
                  <a:lnTo>
                    <a:pt x="2345639" y="6035726"/>
                  </a:lnTo>
                  <a:lnTo>
                    <a:pt x="2339822" y="6040806"/>
                  </a:lnTo>
                  <a:lnTo>
                    <a:pt x="2347137" y="6035726"/>
                  </a:lnTo>
                  <a:lnTo>
                    <a:pt x="2348966" y="6034456"/>
                  </a:lnTo>
                  <a:lnTo>
                    <a:pt x="2356281" y="6029376"/>
                  </a:lnTo>
                  <a:lnTo>
                    <a:pt x="2345931" y="6034456"/>
                  </a:lnTo>
                  <a:lnTo>
                    <a:pt x="2348928" y="6030646"/>
                  </a:lnTo>
                  <a:lnTo>
                    <a:pt x="2348649" y="6029376"/>
                  </a:lnTo>
                  <a:lnTo>
                    <a:pt x="2348941" y="6028106"/>
                  </a:lnTo>
                  <a:lnTo>
                    <a:pt x="2349233" y="6026836"/>
                  </a:lnTo>
                  <a:lnTo>
                    <a:pt x="2353741" y="6024765"/>
                  </a:lnTo>
                  <a:lnTo>
                    <a:pt x="2363787" y="6017946"/>
                  </a:lnTo>
                  <a:lnTo>
                    <a:pt x="2369020" y="6016841"/>
                  </a:lnTo>
                  <a:lnTo>
                    <a:pt x="2368080" y="6017831"/>
                  </a:lnTo>
                  <a:lnTo>
                    <a:pt x="2366467" y="6019546"/>
                  </a:lnTo>
                  <a:lnTo>
                    <a:pt x="2364613" y="6021171"/>
                  </a:lnTo>
                  <a:lnTo>
                    <a:pt x="2368004" y="6019203"/>
                  </a:lnTo>
                  <a:lnTo>
                    <a:pt x="2370569" y="6017539"/>
                  </a:lnTo>
                  <a:lnTo>
                    <a:pt x="2369934" y="6016460"/>
                  </a:lnTo>
                  <a:lnTo>
                    <a:pt x="2373477" y="6012866"/>
                  </a:lnTo>
                  <a:lnTo>
                    <a:pt x="2377300" y="6009056"/>
                  </a:lnTo>
                  <a:lnTo>
                    <a:pt x="2384488" y="6005246"/>
                  </a:lnTo>
                  <a:lnTo>
                    <a:pt x="2386927" y="6005246"/>
                  </a:lnTo>
                  <a:lnTo>
                    <a:pt x="2385542" y="6009056"/>
                  </a:lnTo>
                  <a:lnTo>
                    <a:pt x="2387130" y="6009056"/>
                  </a:lnTo>
                  <a:lnTo>
                    <a:pt x="2391473" y="6005246"/>
                  </a:lnTo>
                  <a:lnTo>
                    <a:pt x="2406332" y="5993816"/>
                  </a:lnTo>
                  <a:lnTo>
                    <a:pt x="2411234" y="5987466"/>
                  </a:lnTo>
                  <a:lnTo>
                    <a:pt x="2409863" y="5990006"/>
                  </a:lnTo>
                  <a:lnTo>
                    <a:pt x="2410930" y="5991276"/>
                  </a:lnTo>
                  <a:lnTo>
                    <a:pt x="2411780" y="5991276"/>
                  </a:lnTo>
                  <a:lnTo>
                    <a:pt x="2413228" y="5988736"/>
                  </a:lnTo>
                  <a:lnTo>
                    <a:pt x="2413889" y="5987466"/>
                  </a:lnTo>
                  <a:lnTo>
                    <a:pt x="2418384" y="5984926"/>
                  </a:lnTo>
                  <a:lnTo>
                    <a:pt x="2419223" y="5984926"/>
                  </a:lnTo>
                  <a:lnTo>
                    <a:pt x="2419515" y="5986196"/>
                  </a:lnTo>
                  <a:lnTo>
                    <a:pt x="2420975" y="5984926"/>
                  </a:lnTo>
                  <a:lnTo>
                    <a:pt x="2423922" y="5982386"/>
                  </a:lnTo>
                  <a:lnTo>
                    <a:pt x="2422741" y="5981116"/>
                  </a:lnTo>
                  <a:lnTo>
                    <a:pt x="2422156" y="5979846"/>
                  </a:lnTo>
                  <a:lnTo>
                    <a:pt x="2428379" y="5976036"/>
                  </a:lnTo>
                  <a:lnTo>
                    <a:pt x="2427376" y="5977306"/>
                  </a:lnTo>
                  <a:lnTo>
                    <a:pt x="2428138" y="5977306"/>
                  </a:lnTo>
                  <a:lnTo>
                    <a:pt x="2426030" y="5979846"/>
                  </a:lnTo>
                  <a:lnTo>
                    <a:pt x="2431415" y="5976036"/>
                  </a:lnTo>
                  <a:lnTo>
                    <a:pt x="2436799" y="5972226"/>
                  </a:lnTo>
                  <a:lnTo>
                    <a:pt x="2446845" y="5963336"/>
                  </a:lnTo>
                  <a:lnTo>
                    <a:pt x="2456700" y="5955716"/>
                  </a:lnTo>
                  <a:lnTo>
                    <a:pt x="2463482" y="5950636"/>
                  </a:lnTo>
                  <a:lnTo>
                    <a:pt x="2466873" y="5948096"/>
                  </a:lnTo>
                  <a:lnTo>
                    <a:pt x="2467902" y="5950636"/>
                  </a:lnTo>
                  <a:lnTo>
                    <a:pt x="2461196" y="5955716"/>
                  </a:lnTo>
                  <a:lnTo>
                    <a:pt x="2462339" y="5956986"/>
                  </a:lnTo>
                  <a:lnTo>
                    <a:pt x="2469311" y="5951906"/>
                  </a:lnTo>
                  <a:lnTo>
                    <a:pt x="2473477" y="5948096"/>
                  </a:lnTo>
                  <a:lnTo>
                    <a:pt x="2476258" y="5945556"/>
                  </a:lnTo>
                  <a:lnTo>
                    <a:pt x="2483345" y="5939206"/>
                  </a:lnTo>
                  <a:lnTo>
                    <a:pt x="2486177" y="5936666"/>
                  </a:lnTo>
                  <a:lnTo>
                    <a:pt x="2494686" y="5929046"/>
                  </a:lnTo>
                  <a:lnTo>
                    <a:pt x="2497772" y="5926506"/>
                  </a:lnTo>
                  <a:lnTo>
                    <a:pt x="2503932" y="5921426"/>
                  </a:lnTo>
                  <a:lnTo>
                    <a:pt x="2512936" y="5913806"/>
                  </a:lnTo>
                  <a:lnTo>
                    <a:pt x="2514460" y="5912536"/>
                  </a:lnTo>
                  <a:lnTo>
                    <a:pt x="2517533" y="5909996"/>
                  </a:lnTo>
                  <a:lnTo>
                    <a:pt x="2513939" y="5912536"/>
                  </a:lnTo>
                  <a:lnTo>
                    <a:pt x="2515971" y="5908726"/>
                  </a:lnTo>
                  <a:lnTo>
                    <a:pt x="2521966" y="5904916"/>
                  </a:lnTo>
                  <a:lnTo>
                    <a:pt x="2529522" y="5901106"/>
                  </a:lnTo>
                  <a:lnTo>
                    <a:pt x="2536266" y="5894756"/>
                  </a:lnTo>
                  <a:lnTo>
                    <a:pt x="2534310" y="5897296"/>
                  </a:lnTo>
                  <a:lnTo>
                    <a:pt x="2535313" y="5899836"/>
                  </a:lnTo>
                  <a:lnTo>
                    <a:pt x="2535517" y="5898566"/>
                  </a:lnTo>
                  <a:lnTo>
                    <a:pt x="2540228" y="5894756"/>
                  </a:lnTo>
                  <a:lnTo>
                    <a:pt x="2544927" y="5890946"/>
                  </a:lnTo>
                  <a:lnTo>
                    <a:pt x="2550401" y="5885866"/>
                  </a:lnTo>
                  <a:lnTo>
                    <a:pt x="2554503" y="5882056"/>
                  </a:lnTo>
                  <a:lnTo>
                    <a:pt x="2576893" y="5860466"/>
                  </a:lnTo>
                  <a:lnTo>
                    <a:pt x="2575534" y="5863006"/>
                  </a:lnTo>
                  <a:lnTo>
                    <a:pt x="2579903" y="5860466"/>
                  </a:lnTo>
                  <a:lnTo>
                    <a:pt x="2582087" y="5859196"/>
                  </a:lnTo>
                  <a:lnTo>
                    <a:pt x="2589123" y="5852846"/>
                  </a:lnTo>
                  <a:lnTo>
                    <a:pt x="2596108" y="5847766"/>
                  </a:lnTo>
                  <a:lnTo>
                    <a:pt x="2602484" y="5841416"/>
                  </a:lnTo>
                  <a:lnTo>
                    <a:pt x="2603754" y="5838876"/>
                  </a:lnTo>
                  <a:lnTo>
                    <a:pt x="2606700" y="5836336"/>
                  </a:lnTo>
                  <a:lnTo>
                    <a:pt x="2608173" y="5835066"/>
                  </a:lnTo>
                  <a:lnTo>
                    <a:pt x="2604224" y="5836336"/>
                  </a:lnTo>
                  <a:lnTo>
                    <a:pt x="2614168" y="5829986"/>
                  </a:lnTo>
                  <a:lnTo>
                    <a:pt x="2615933" y="5828716"/>
                  </a:lnTo>
                  <a:lnTo>
                    <a:pt x="2622981" y="5823636"/>
                  </a:lnTo>
                  <a:lnTo>
                    <a:pt x="2630970" y="5816016"/>
                  </a:lnTo>
                  <a:close/>
                </a:path>
                <a:path w="2931795" h="6443980">
                  <a:moveTo>
                    <a:pt x="2637599" y="5798236"/>
                  </a:moveTo>
                  <a:lnTo>
                    <a:pt x="2637028" y="5798236"/>
                  </a:lnTo>
                  <a:lnTo>
                    <a:pt x="2636558" y="5799125"/>
                  </a:lnTo>
                  <a:lnTo>
                    <a:pt x="2637599" y="5798236"/>
                  </a:lnTo>
                  <a:close/>
                </a:path>
                <a:path w="2931795" h="6443980">
                  <a:moveTo>
                    <a:pt x="2641231" y="5794426"/>
                  </a:moveTo>
                  <a:lnTo>
                    <a:pt x="2638399" y="5798236"/>
                  </a:lnTo>
                  <a:lnTo>
                    <a:pt x="2638818" y="5798477"/>
                  </a:lnTo>
                  <a:lnTo>
                    <a:pt x="2640304" y="5795696"/>
                  </a:lnTo>
                  <a:lnTo>
                    <a:pt x="2641231" y="5794426"/>
                  </a:lnTo>
                  <a:close/>
                </a:path>
                <a:path w="2931795" h="6443980">
                  <a:moveTo>
                    <a:pt x="2673883" y="5753176"/>
                  </a:moveTo>
                  <a:lnTo>
                    <a:pt x="2671749" y="5757253"/>
                  </a:lnTo>
                  <a:lnTo>
                    <a:pt x="2673451" y="5755589"/>
                  </a:lnTo>
                  <a:lnTo>
                    <a:pt x="2673680" y="5754814"/>
                  </a:lnTo>
                  <a:lnTo>
                    <a:pt x="2673820" y="5753989"/>
                  </a:lnTo>
                  <a:lnTo>
                    <a:pt x="2673883" y="5753176"/>
                  </a:lnTo>
                  <a:close/>
                </a:path>
                <a:path w="2931795" h="6443980">
                  <a:moveTo>
                    <a:pt x="2692565" y="5756668"/>
                  </a:moveTo>
                  <a:lnTo>
                    <a:pt x="2692374" y="5756592"/>
                  </a:lnTo>
                  <a:lnTo>
                    <a:pt x="2691612" y="5756948"/>
                  </a:lnTo>
                  <a:lnTo>
                    <a:pt x="2690723" y="5757418"/>
                  </a:lnTo>
                  <a:lnTo>
                    <a:pt x="2691104" y="5757418"/>
                  </a:lnTo>
                  <a:lnTo>
                    <a:pt x="2691650" y="5757240"/>
                  </a:lnTo>
                  <a:lnTo>
                    <a:pt x="2692565" y="5756668"/>
                  </a:lnTo>
                  <a:close/>
                </a:path>
                <a:path w="2931795" h="6443980">
                  <a:moveTo>
                    <a:pt x="2716580" y="5729186"/>
                  </a:moveTo>
                  <a:lnTo>
                    <a:pt x="2709773" y="5734736"/>
                  </a:lnTo>
                  <a:lnTo>
                    <a:pt x="2711107" y="5736006"/>
                  </a:lnTo>
                  <a:lnTo>
                    <a:pt x="2715539" y="5730926"/>
                  </a:lnTo>
                  <a:lnTo>
                    <a:pt x="2716580" y="5729186"/>
                  </a:lnTo>
                  <a:close/>
                </a:path>
                <a:path w="2931795" h="6443980">
                  <a:moveTo>
                    <a:pt x="2717558" y="5728386"/>
                  </a:moveTo>
                  <a:lnTo>
                    <a:pt x="2717063" y="5728386"/>
                  </a:lnTo>
                  <a:lnTo>
                    <a:pt x="2716580" y="5729186"/>
                  </a:lnTo>
                  <a:lnTo>
                    <a:pt x="2717558" y="5728386"/>
                  </a:lnTo>
                  <a:close/>
                </a:path>
                <a:path w="2931795" h="6443980">
                  <a:moveTo>
                    <a:pt x="2743466" y="5686907"/>
                  </a:moveTo>
                  <a:lnTo>
                    <a:pt x="2743073" y="5686501"/>
                  </a:lnTo>
                  <a:lnTo>
                    <a:pt x="2742387" y="5686260"/>
                  </a:lnTo>
                  <a:lnTo>
                    <a:pt x="2741257" y="5686209"/>
                  </a:lnTo>
                  <a:lnTo>
                    <a:pt x="2739618" y="5687758"/>
                  </a:lnTo>
                  <a:lnTo>
                    <a:pt x="2741218" y="5690349"/>
                  </a:lnTo>
                  <a:lnTo>
                    <a:pt x="2741549" y="5691860"/>
                  </a:lnTo>
                  <a:lnTo>
                    <a:pt x="2741549" y="5690095"/>
                  </a:lnTo>
                  <a:lnTo>
                    <a:pt x="2742273" y="5688508"/>
                  </a:lnTo>
                  <a:lnTo>
                    <a:pt x="2743466" y="5686907"/>
                  </a:lnTo>
                  <a:close/>
                </a:path>
                <a:path w="2931795" h="6443980">
                  <a:moveTo>
                    <a:pt x="2758109" y="5669750"/>
                  </a:moveTo>
                  <a:lnTo>
                    <a:pt x="2751455" y="5675147"/>
                  </a:lnTo>
                  <a:lnTo>
                    <a:pt x="2751290" y="5674385"/>
                  </a:lnTo>
                  <a:lnTo>
                    <a:pt x="2748407" y="5678957"/>
                  </a:lnTo>
                  <a:lnTo>
                    <a:pt x="2747708" y="5680075"/>
                  </a:lnTo>
                  <a:lnTo>
                    <a:pt x="2752737" y="5676201"/>
                  </a:lnTo>
                  <a:lnTo>
                    <a:pt x="2758109" y="5669750"/>
                  </a:lnTo>
                  <a:close/>
                </a:path>
                <a:path w="2931795" h="6443980">
                  <a:moveTo>
                    <a:pt x="2794749" y="5653875"/>
                  </a:moveTo>
                  <a:lnTo>
                    <a:pt x="2794406" y="5652186"/>
                  </a:lnTo>
                  <a:lnTo>
                    <a:pt x="2792171" y="5655462"/>
                  </a:lnTo>
                  <a:lnTo>
                    <a:pt x="2792336" y="5655996"/>
                  </a:lnTo>
                  <a:lnTo>
                    <a:pt x="2794749" y="5653875"/>
                  </a:lnTo>
                  <a:close/>
                </a:path>
                <a:path w="2931795" h="6443980">
                  <a:moveTo>
                    <a:pt x="2797530" y="5630367"/>
                  </a:moveTo>
                  <a:lnTo>
                    <a:pt x="2794876" y="5631675"/>
                  </a:lnTo>
                  <a:lnTo>
                    <a:pt x="2791358" y="5633351"/>
                  </a:lnTo>
                  <a:lnTo>
                    <a:pt x="2795841" y="5627827"/>
                  </a:lnTo>
                  <a:lnTo>
                    <a:pt x="2789796" y="5633148"/>
                  </a:lnTo>
                  <a:lnTo>
                    <a:pt x="2790583" y="5633745"/>
                  </a:lnTo>
                  <a:lnTo>
                    <a:pt x="2791688" y="5634799"/>
                  </a:lnTo>
                  <a:lnTo>
                    <a:pt x="2786583" y="5641543"/>
                  </a:lnTo>
                  <a:lnTo>
                    <a:pt x="2797530" y="5630367"/>
                  </a:lnTo>
                  <a:close/>
                </a:path>
                <a:path w="2931795" h="6443980">
                  <a:moveTo>
                    <a:pt x="2801061" y="5648376"/>
                  </a:moveTo>
                  <a:lnTo>
                    <a:pt x="2794749" y="5653875"/>
                  </a:lnTo>
                  <a:lnTo>
                    <a:pt x="2795193" y="5655996"/>
                  </a:lnTo>
                  <a:lnTo>
                    <a:pt x="2801061" y="5648376"/>
                  </a:lnTo>
                  <a:close/>
                </a:path>
                <a:path w="2931795" h="6443980">
                  <a:moveTo>
                    <a:pt x="2802585" y="5627941"/>
                  </a:moveTo>
                  <a:lnTo>
                    <a:pt x="2802191" y="5626786"/>
                  </a:lnTo>
                  <a:lnTo>
                    <a:pt x="2798343" y="5634406"/>
                  </a:lnTo>
                  <a:lnTo>
                    <a:pt x="2802585" y="5627941"/>
                  </a:lnTo>
                  <a:close/>
                </a:path>
                <a:path w="2931795" h="6443980">
                  <a:moveTo>
                    <a:pt x="2804185" y="5625516"/>
                  </a:moveTo>
                  <a:lnTo>
                    <a:pt x="2802585" y="5627941"/>
                  </a:lnTo>
                  <a:lnTo>
                    <a:pt x="2803766" y="5626786"/>
                  </a:lnTo>
                  <a:lnTo>
                    <a:pt x="2804185" y="5625516"/>
                  </a:lnTo>
                  <a:close/>
                </a:path>
                <a:path w="2931795" h="6443980">
                  <a:moveTo>
                    <a:pt x="2845282" y="5574716"/>
                  </a:moveTo>
                  <a:lnTo>
                    <a:pt x="2841396" y="5578526"/>
                  </a:lnTo>
                  <a:lnTo>
                    <a:pt x="2841802" y="5578386"/>
                  </a:lnTo>
                  <a:lnTo>
                    <a:pt x="2845282" y="5574716"/>
                  </a:lnTo>
                  <a:close/>
                </a:path>
                <a:path w="2931795" h="6443980">
                  <a:moveTo>
                    <a:pt x="2849232" y="5572176"/>
                  </a:moveTo>
                  <a:lnTo>
                    <a:pt x="2848864" y="5572176"/>
                  </a:lnTo>
                  <a:lnTo>
                    <a:pt x="2848826" y="5572861"/>
                  </a:lnTo>
                  <a:lnTo>
                    <a:pt x="2849232" y="5572176"/>
                  </a:lnTo>
                  <a:close/>
                </a:path>
                <a:path w="2931795" h="6443980">
                  <a:moveTo>
                    <a:pt x="2857919" y="5581205"/>
                  </a:moveTo>
                  <a:lnTo>
                    <a:pt x="2848724" y="5586450"/>
                  </a:lnTo>
                  <a:lnTo>
                    <a:pt x="2847416" y="5590883"/>
                  </a:lnTo>
                  <a:lnTo>
                    <a:pt x="2850451" y="5587581"/>
                  </a:lnTo>
                  <a:lnTo>
                    <a:pt x="2856306" y="5583656"/>
                  </a:lnTo>
                  <a:lnTo>
                    <a:pt x="2857919" y="5581205"/>
                  </a:lnTo>
                  <a:close/>
                </a:path>
                <a:path w="2931795" h="6443980">
                  <a:moveTo>
                    <a:pt x="2859074" y="5579453"/>
                  </a:moveTo>
                  <a:lnTo>
                    <a:pt x="2857919" y="5581205"/>
                  </a:lnTo>
                  <a:lnTo>
                    <a:pt x="2858833" y="5580685"/>
                  </a:lnTo>
                  <a:lnTo>
                    <a:pt x="2859074" y="5579453"/>
                  </a:lnTo>
                  <a:close/>
                </a:path>
                <a:path w="2931795" h="6443980">
                  <a:moveTo>
                    <a:pt x="2859544" y="5576963"/>
                  </a:moveTo>
                  <a:lnTo>
                    <a:pt x="2859443" y="5576557"/>
                  </a:lnTo>
                  <a:lnTo>
                    <a:pt x="2859100" y="5576189"/>
                  </a:lnTo>
                  <a:lnTo>
                    <a:pt x="2859468" y="5577408"/>
                  </a:lnTo>
                  <a:lnTo>
                    <a:pt x="2859544" y="5576963"/>
                  </a:lnTo>
                  <a:close/>
                </a:path>
                <a:path w="2931795" h="6443980">
                  <a:moveTo>
                    <a:pt x="2859760" y="5578399"/>
                  </a:moveTo>
                  <a:lnTo>
                    <a:pt x="2859468" y="5577421"/>
                  </a:lnTo>
                  <a:lnTo>
                    <a:pt x="2859074" y="5579453"/>
                  </a:lnTo>
                  <a:lnTo>
                    <a:pt x="2859760" y="5578399"/>
                  </a:lnTo>
                  <a:close/>
                </a:path>
                <a:path w="2931795" h="6443980">
                  <a:moveTo>
                    <a:pt x="2870784" y="5563057"/>
                  </a:moveTo>
                  <a:lnTo>
                    <a:pt x="2868206" y="5566257"/>
                  </a:lnTo>
                  <a:lnTo>
                    <a:pt x="2869476" y="5564873"/>
                  </a:lnTo>
                  <a:lnTo>
                    <a:pt x="2870250" y="5563882"/>
                  </a:lnTo>
                  <a:lnTo>
                    <a:pt x="2870784" y="5563057"/>
                  </a:lnTo>
                  <a:close/>
                </a:path>
                <a:path w="2931795" h="6443980">
                  <a:moveTo>
                    <a:pt x="2872270" y="5552516"/>
                  </a:moveTo>
                  <a:lnTo>
                    <a:pt x="2868815" y="5555666"/>
                  </a:lnTo>
                  <a:lnTo>
                    <a:pt x="2870035" y="5556034"/>
                  </a:lnTo>
                  <a:lnTo>
                    <a:pt x="2872270" y="5552516"/>
                  </a:lnTo>
                  <a:close/>
                </a:path>
                <a:path w="2931795" h="6443980">
                  <a:moveTo>
                    <a:pt x="2872448" y="5560733"/>
                  </a:moveTo>
                  <a:lnTo>
                    <a:pt x="2872257" y="5560250"/>
                  </a:lnTo>
                  <a:lnTo>
                    <a:pt x="2871965" y="5559958"/>
                  </a:lnTo>
                  <a:lnTo>
                    <a:pt x="2871381" y="5560276"/>
                  </a:lnTo>
                  <a:lnTo>
                    <a:pt x="2871660" y="5561139"/>
                  </a:lnTo>
                  <a:lnTo>
                    <a:pt x="2871508" y="5561952"/>
                  </a:lnTo>
                  <a:lnTo>
                    <a:pt x="2870784" y="5563057"/>
                  </a:lnTo>
                  <a:lnTo>
                    <a:pt x="2871393" y="5562282"/>
                  </a:lnTo>
                  <a:lnTo>
                    <a:pt x="2871927" y="5561508"/>
                  </a:lnTo>
                  <a:lnTo>
                    <a:pt x="2872448" y="5560733"/>
                  </a:lnTo>
                  <a:close/>
                </a:path>
                <a:path w="2931795" h="6443980">
                  <a:moveTo>
                    <a:pt x="2873019" y="5556936"/>
                  </a:moveTo>
                  <a:lnTo>
                    <a:pt x="2870035" y="5556034"/>
                  </a:lnTo>
                  <a:lnTo>
                    <a:pt x="2867850" y="5559476"/>
                  </a:lnTo>
                  <a:lnTo>
                    <a:pt x="2867634" y="5553126"/>
                  </a:lnTo>
                  <a:lnTo>
                    <a:pt x="2865996" y="5556936"/>
                  </a:lnTo>
                  <a:lnTo>
                    <a:pt x="2864243" y="5560746"/>
                  </a:lnTo>
                  <a:lnTo>
                    <a:pt x="2862453" y="5564556"/>
                  </a:lnTo>
                  <a:lnTo>
                    <a:pt x="2859849" y="5565826"/>
                  </a:lnTo>
                  <a:lnTo>
                    <a:pt x="2856763" y="5565826"/>
                  </a:lnTo>
                  <a:lnTo>
                    <a:pt x="2860167" y="5560746"/>
                  </a:lnTo>
                  <a:lnTo>
                    <a:pt x="2852813" y="5567096"/>
                  </a:lnTo>
                  <a:lnTo>
                    <a:pt x="2856344" y="5568366"/>
                  </a:lnTo>
                  <a:lnTo>
                    <a:pt x="2849613" y="5572176"/>
                  </a:lnTo>
                  <a:lnTo>
                    <a:pt x="2848787" y="5573446"/>
                  </a:lnTo>
                  <a:lnTo>
                    <a:pt x="2848826" y="5572861"/>
                  </a:lnTo>
                  <a:lnTo>
                    <a:pt x="2844685" y="5579796"/>
                  </a:lnTo>
                  <a:lnTo>
                    <a:pt x="2845066" y="5577256"/>
                  </a:lnTo>
                  <a:lnTo>
                    <a:pt x="2841802" y="5578386"/>
                  </a:lnTo>
                  <a:lnTo>
                    <a:pt x="2838069" y="5582336"/>
                  </a:lnTo>
                  <a:lnTo>
                    <a:pt x="2833293" y="5589956"/>
                  </a:lnTo>
                  <a:lnTo>
                    <a:pt x="2829572" y="5595036"/>
                  </a:lnTo>
                  <a:lnTo>
                    <a:pt x="2825496" y="5598846"/>
                  </a:lnTo>
                  <a:lnTo>
                    <a:pt x="2826118" y="5597576"/>
                  </a:lnTo>
                  <a:lnTo>
                    <a:pt x="2820797" y="5606466"/>
                  </a:lnTo>
                  <a:lnTo>
                    <a:pt x="2820949" y="5607736"/>
                  </a:lnTo>
                  <a:lnTo>
                    <a:pt x="2822029" y="5609006"/>
                  </a:lnTo>
                  <a:lnTo>
                    <a:pt x="2819501" y="5616626"/>
                  </a:lnTo>
                  <a:lnTo>
                    <a:pt x="2806268" y="5619166"/>
                  </a:lnTo>
                  <a:lnTo>
                    <a:pt x="2807284" y="5622976"/>
                  </a:lnTo>
                  <a:lnTo>
                    <a:pt x="2803766" y="5626811"/>
                  </a:lnTo>
                  <a:lnTo>
                    <a:pt x="2802547" y="5630596"/>
                  </a:lnTo>
                  <a:lnTo>
                    <a:pt x="2795625" y="5636946"/>
                  </a:lnTo>
                  <a:lnTo>
                    <a:pt x="2789072" y="5644566"/>
                  </a:lnTo>
                  <a:lnTo>
                    <a:pt x="2783243" y="5650916"/>
                  </a:lnTo>
                  <a:lnTo>
                    <a:pt x="2778531" y="5652186"/>
                  </a:lnTo>
                  <a:lnTo>
                    <a:pt x="2779395" y="5653456"/>
                  </a:lnTo>
                  <a:lnTo>
                    <a:pt x="2781554" y="5652186"/>
                  </a:lnTo>
                  <a:lnTo>
                    <a:pt x="2782659" y="5652186"/>
                  </a:lnTo>
                  <a:lnTo>
                    <a:pt x="2780385" y="5655996"/>
                  </a:lnTo>
                  <a:lnTo>
                    <a:pt x="2774238" y="5654726"/>
                  </a:lnTo>
                  <a:lnTo>
                    <a:pt x="2772219" y="5666156"/>
                  </a:lnTo>
                  <a:lnTo>
                    <a:pt x="2763520" y="5672506"/>
                  </a:lnTo>
                  <a:lnTo>
                    <a:pt x="2763520" y="5667426"/>
                  </a:lnTo>
                  <a:lnTo>
                    <a:pt x="2771025" y="5662346"/>
                  </a:lnTo>
                  <a:lnTo>
                    <a:pt x="2762402" y="5667426"/>
                  </a:lnTo>
                  <a:lnTo>
                    <a:pt x="2759913" y="5672506"/>
                  </a:lnTo>
                  <a:lnTo>
                    <a:pt x="2754604" y="5677586"/>
                  </a:lnTo>
                  <a:lnTo>
                    <a:pt x="2748457" y="5682666"/>
                  </a:lnTo>
                  <a:lnTo>
                    <a:pt x="2743454" y="5687746"/>
                  </a:lnTo>
                  <a:lnTo>
                    <a:pt x="2742628" y="5691556"/>
                  </a:lnTo>
                  <a:lnTo>
                    <a:pt x="2737688" y="5696636"/>
                  </a:lnTo>
                  <a:lnTo>
                    <a:pt x="2730677" y="5704256"/>
                  </a:lnTo>
                  <a:lnTo>
                    <a:pt x="2723565" y="5713146"/>
                  </a:lnTo>
                  <a:lnTo>
                    <a:pt x="2720251" y="5715686"/>
                  </a:lnTo>
                  <a:lnTo>
                    <a:pt x="2712301" y="5722036"/>
                  </a:lnTo>
                  <a:lnTo>
                    <a:pt x="2702433" y="5730926"/>
                  </a:lnTo>
                  <a:lnTo>
                    <a:pt x="2693378" y="5738546"/>
                  </a:lnTo>
                  <a:lnTo>
                    <a:pt x="2693200" y="5737276"/>
                  </a:lnTo>
                  <a:lnTo>
                    <a:pt x="2692057" y="5741086"/>
                  </a:lnTo>
                  <a:lnTo>
                    <a:pt x="2688158" y="5746166"/>
                  </a:lnTo>
                  <a:lnTo>
                    <a:pt x="2677642" y="5757596"/>
                  </a:lnTo>
                  <a:lnTo>
                    <a:pt x="2676296" y="5756326"/>
                  </a:lnTo>
                  <a:lnTo>
                    <a:pt x="2676931" y="5753786"/>
                  </a:lnTo>
                  <a:lnTo>
                    <a:pt x="2679966" y="5749976"/>
                  </a:lnTo>
                  <a:lnTo>
                    <a:pt x="2673451" y="5756326"/>
                  </a:lnTo>
                  <a:lnTo>
                    <a:pt x="2672765" y="5758866"/>
                  </a:lnTo>
                  <a:lnTo>
                    <a:pt x="2671178" y="5761406"/>
                  </a:lnTo>
                  <a:lnTo>
                    <a:pt x="2667241" y="5765216"/>
                  </a:lnTo>
                  <a:lnTo>
                    <a:pt x="2666898" y="5761406"/>
                  </a:lnTo>
                  <a:lnTo>
                    <a:pt x="2654516" y="5776646"/>
                  </a:lnTo>
                  <a:lnTo>
                    <a:pt x="2647480" y="5782996"/>
                  </a:lnTo>
                  <a:lnTo>
                    <a:pt x="2638755" y="5790616"/>
                  </a:lnTo>
                  <a:lnTo>
                    <a:pt x="2641308" y="5791886"/>
                  </a:lnTo>
                  <a:lnTo>
                    <a:pt x="2644978" y="5791886"/>
                  </a:lnTo>
                  <a:lnTo>
                    <a:pt x="2646337" y="5793156"/>
                  </a:lnTo>
                  <a:lnTo>
                    <a:pt x="2641981" y="5799506"/>
                  </a:lnTo>
                  <a:lnTo>
                    <a:pt x="2640546" y="5799506"/>
                  </a:lnTo>
                  <a:lnTo>
                    <a:pt x="2638818" y="5798477"/>
                  </a:lnTo>
                  <a:lnTo>
                    <a:pt x="2638272" y="5799506"/>
                  </a:lnTo>
                  <a:lnTo>
                    <a:pt x="2635720" y="5800776"/>
                  </a:lnTo>
                  <a:lnTo>
                    <a:pt x="2636558" y="5799125"/>
                  </a:lnTo>
                  <a:lnTo>
                    <a:pt x="2633192" y="5802046"/>
                  </a:lnTo>
                  <a:lnTo>
                    <a:pt x="2631884" y="5800776"/>
                  </a:lnTo>
                  <a:lnTo>
                    <a:pt x="2629052" y="5803316"/>
                  </a:lnTo>
                  <a:lnTo>
                    <a:pt x="2628557" y="5802046"/>
                  </a:lnTo>
                  <a:lnTo>
                    <a:pt x="2629509" y="5800776"/>
                  </a:lnTo>
                  <a:lnTo>
                    <a:pt x="2632837" y="5799506"/>
                  </a:lnTo>
                  <a:lnTo>
                    <a:pt x="2633370" y="5798236"/>
                  </a:lnTo>
                  <a:lnTo>
                    <a:pt x="2637028" y="5798236"/>
                  </a:lnTo>
                  <a:lnTo>
                    <a:pt x="2638996" y="5794426"/>
                  </a:lnTo>
                  <a:lnTo>
                    <a:pt x="2633522" y="5797880"/>
                  </a:lnTo>
                  <a:lnTo>
                    <a:pt x="2633916" y="5796966"/>
                  </a:lnTo>
                  <a:lnTo>
                    <a:pt x="2628874" y="5800776"/>
                  </a:lnTo>
                  <a:lnTo>
                    <a:pt x="2622258" y="5805856"/>
                  </a:lnTo>
                  <a:lnTo>
                    <a:pt x="2620505" y="5805856"/>
                  </a:lnTo>
                  <a:lnTo>
                    <a:pt x="2621165" y="5808396"/>
                  </a:lnTo>
                  <a:lnTo>
                    <a:pt x="2617851" y="5810936"/>
                  </a:lnTo>
                  <a:lnTo>
                    <a:pt x="2613228" y="5814746"/>
                  </a:lnTo>
                  <a:lnTo>
                    <a:pt x="2632037" y="5814746"/>
                  </a:lnTo>
                  <a:lnTo>
                    <a:pt x="2638463" y="5807126"/>
                  </a:lnTo>
                  <a:lnTo>
                    <a:pt x="2642120" y="5803316"/>
                  </a:lnTo>
                  <a:lnTo>
                    <a:pt x="2643340" y="5802046"/>
                  </a:lnTo>
                  <a:lnTo>
                    <a:pt x="2644559" y="5800776"/>
                  </a:lnTo>
                  <a:lnTo>
                    <a:pt x="2645778" y="5799506"/>
                  </a:lnTo>
                  <a:lnTo>
                    <a:pt x="2653246" y="5791886"/>
                  </a:lnTo>
                  <a:lnTo>
                    <a:pt x="2661120" y="5785536"/>
                  </a:lnTo>
                  <a:lnTo>
                    <a:pt x="2669667" y="5779186"/>
                  </a:lnTo>
                  <a:lnTo>
                    <a:pt x="2667330" y="5781726"/>
                  </a:lnTo>
                  <a:lnTo>
                    <a:pt x="2664942" y="5785536"/>
                  </a:lnTo>
                  <a:lnTo>
                    <a:pt x="2666796" y="5784266"/>
                  </a:lnTo>
                  <a:lnTo>
                    <a:pt x="2671318" y="5779186"/>
                  </a:lnTo>
                  <a:lnTo>
                    <a:pt x="2679217" y="5770296"/>
                  </a:lnTo>
                  <a:lnTo>
                    <a:pt x="2682608" y="5766486"/>
                  </a:lnTo>
                  <a:lnTo>
                    <a:pt x="2679598" y="5766486"/>
                  </a:lnTo>
                  <a:lnTo>
                    <a:pt x="2679395" y="5767756"/>
                  </a:lnTo>
                  <a:lnTo>
                    <a:pt x="2674582" y="5770296"/>
                  </a:lnTo>
                  <a:lnTo>
                    <a:pt x="2675699" y="5766486"/>
                  </a:lnTo>
                  <a:lnTo>
                    <a:pt x="2676690" y="5765216"/>
                  </a:lnTo>
                  <a:lnTo>
                    <a:pt x="2679623" y="5761406"/>
                  </a:lnTo>
                  <a:lnTo>
                    <a:pt x="2683764" y="5757596"/>
                  </a:lnTo>
                  <a:lnTo>
                    <a:pt x="2681567" y="5761406"/>
                  </a:lnTo>
                  <a:lnTo>
                    <a:pt x="2683281" y="5761406"/>
                  </a:lnTo>
                  <a:lnTo>
                    <a:pt x="2686964" y="5760136"/>
                  </a:lnTo>
                  <a:lnTo>
                    <a:pt x="2690723" y="5757596"/>
                  </a:lnTo>
                  <a:lnTo>
                    <a:pt x="2689656" y="5757596"/>
                  </a:lnTo>
                  <a:lnTo>
                    <a:pt x="2690203" y="5756326"/>
                  </a:lnTo>
                  <a:lnTo>
                    <a:pt x="2689402" y="5756326"/>
                  </a:lnTo>
                  <a:lnTo>
                    <a:pt x="2694254" y="5752516"/>
                  </a:lnTo>
                  <a:lnTo>
                    <a:pt x="2694559" y="5749976"/>
                  </a:lnTo>
                  <a:lnTo>
                    <a:pt x="2695270" y="5747436"/>
                  </a:lnTo>
                  <a:lnTo>
                    <a:pt x="2701366" y="5741086"/>
                  </a:lnTo>
                  <a:lnTo>
                    <a:pt x="2701633" y="5743626"/>
                  </a:lnTo>
                  <a:lnTo>
                    <a:pt x="2703626" y="5741086"/>
                  </a:lnTo>
                  <a:lnTo>
                    <a:pt x="2705633" y="5738546"/>
                  </a:lnTo>
                  <a:lnTo>
                    <a:pt x="2708529" y="5733466"/>
                  </a:lnTo>
                  <a:lnTo>
                    <a:pt x="2713583" y="5728386"/>
                  </a:lnTo>
                  <a:lnTo>
                    <a:pt x="2717063" y="5728386"/>
                  </a:lnTo>
                  <a:lnTo>
                    <a:pt x="2719349" y="5724576"/>
                  </a:lnTo>
                  <a:lnTo>
                    <a:pt x="2723362" y="5719496"/>
                  </a:lnTo>
                  <a:lnTo>
                    <a:pt x="2728391" y="5715686"/>
                  </a:lnTo>
                  <a:lnTo>
                    <a:pt x="2726169" y="5718226"/>
                  </a:lnTo>
                  <a:lnTo>
                    <a:pt x="2722308" y="5723306"/>
                  </a:lnTo>
                  <a:lnTo>
                    <a:pt x="2719997" y="5725846"/>
                  </a:lnTo>
                  <a:lnTo>
                    <a:pt x="2728849" y="5722036"/>
                  </a:lnTo>
                  <a:lnTo>
                    <a:pt x="2728912" y="5720766"/>
                  </a:lnTo>
                  <a:lnTo>
                    <a:pt x="2734068" y="5715686"/>
                  </a:lnTo>
                  <a:lnTo>
                    <a:pt x="2733548" y="5715686"/>
                  </a:lnTo>
                  <a:lnTo>
                    <a:pt x="2742577" y="5708066"/>
                  </a:lnTo>
                  <a:lnTo>
                    <a:pt x="2745600" y="5705526"/>
                  </a:lnTo>
                  <a:lnTo>
                    <a:pt x="2742158" y="5708066"/>
                  </a:lnTo>
                  <a:lnTo>
                    <a:pt x="2745892" y="5699176"/>
                  </a:lnTo>
                  <a:lnTo>
                    <a:pt x="2751925" y="5691556"/>
                  </a:lnTo>
                  <a:lnTo>
                    <a:pt x="2758808" y="5683936"/>
                  </a:lnTo>
                  <a:lnTo>
                    <a:pt x="2765133" y="5675046"/>
                  </a:lnTo>
                  <a:lnTo>
                    <a:pt x="2762110" y="5681396"/>
                  </a:lnTo>
                  <a:lnTo>
                    <a:pt x="2762669" y="5682666"/>
                  </a:lnTo>
                  <a:lnTo>
                    <a:pt x="2764891" y="5681396"/>
                  </a:lnTo>
                  <a:lnTo>
                    <a:pt x="2766822" y="5681396"/>
                  </a:lnTo>
                  <a:lnTo>
                    <a:pt x="2767114" y="5682183"/>
                  </a:lnTo>
                  <a:lnTo>
                    <a:pt x="2767139" y="5681396"/>
                  </a:lnTo>
                  <a:lnTo>
                    <a:pt x="2767050" y="5681230"/>
                  </a:lnTo>
                  <a:lnTo>
                    <a:pt x="2770251" y="5678856"/>
                  </a:lnTo>
                  <a:lnTo>
                    <a:pt x="2775229" y="5675046"/>
                  </a:lnTo>
                  <a:lnTo>
                    <a:pt x="2774670" y="5677586"/>
                  </a:lnTo>
                  <a:lnTo>
                    <a:pt x="2775775" y="5675046"/>
                  </a:lnTo>
                  <a:lnTo>
                    <a:pt x="2776880" y="5672506"/>
                  </a:lnTo>
                  <a:lnTo>
                    <a:pt x="2777998" y="5669966"/>
                  </a:lnTo>
                  <a:lnTo>
                    <a:pt x="2784830" y="5668696"/>
                  </a:lnTo>
                  <a:lnTo>
                    <a:pt x="2789009" y="5658536"/>
                  </a:lnTo>
                  <a:lnTo>
                    <a:pt x="2790075" y="5658536"/>
                  </a:lnTo>
                  <a:lnTo>
                    <a:pt x="2791803" y="5655996"/>
                  </a:lnTo>
                  <a:lnTo>
                    <a:pt x="2792171" y="5655462"/>
                  </a:lnTo>
                  <a:lnTo>
                    <a:pt x="2791930" y="5654726"/>
                  </a:lnTo>
                  <a:lnTo>
                    <a:pt x="2793784" y="5652186"/>
                  </a:lnTo>
                  <a:lnTo>
                    <a:pt x="2799346" y="5644566"/>
                  </a:lnTo>
                  <a:lnTo>
                    <a:pt x="2829217" y="5611546"/>
                  </a:lnTo>
                  <a:lnTo>
                    <a:pt x="2836595" y="5598846"/>
                  </a:lnTo>
                  <a:lnTo>
                    <a:pt x="2843123" y="5586146"/>
                  </a:lnTo>
                  <a:lnTo>
                    <a:pt x="2846679" y="5579796"/>
                  </a:lnTo>
                  <a:lnTo>
                    <a:pt x="2848813" y="5575986"/>
                  </a:lnTo>
                  <a:lnTo>
                    <a:pt x="2853779" y="5573446"/>
                  </a:lnTo>
                  <a:lnTo>
                    <a:pt x="2848635" y="5582336"/>
                  </a:lnTo>
                  <a:lnTo>
                    <a:pt x="2853525" y="5577256"/>
                  </a:lnTo>
                  <a:lnTo>
                    <a:pt x="2857652" y="5573446"/>
                  </a:lnTo>
                  <a:lnTo>
                    <a:pt x="2861322" y="5568366"/>
                  </a:lnTo>
                  <a:lnTo>
                    <a:pt x="2863075" y="5565826"/>
                  </a:lnTo>
                  <a:lnTo>
                    <a:pt x="2864840" y="5563286"/>
                  </a:lnTo>
                  <a:lnTo>
                    <a:pt x="2864396" y="5564556"/>
                  </a:lnTo>
                  <a:lnTo>
                    <a:pt x="2866161" y="5563286"/>
                  </a:lnTo>
                  <a:lnTo>
                    <a:pt x="2868790" y="5562016"/>
                  </a:lnTo>
                  <a:lnTo>
                    <a:pt x="2870898" y="5559476"/>
                  </a:lnTo>
                  <a:lnTo>
                    <a:pt x="2873019" y="5556936"/>
                  </a:lnTo>
                  <a:close/>
                </a:path>
                <a:path w="2931795" h="6443980">
                  <a:moveTo>
                    <a:pt x="2874632" y="5557304"/>
                  </a:moveTo>
                  <a:lnTo>
                    <a:pt x="2872448" y="5560720"/>
                  </a:lnTo>
                  <a:lnTo>
                    <a:pt x="2872536" y="5560911"/>
                  </a:lnTo>
                  <a:lnTo>
                    <a:pt x="2872638" y="5561063"/>
                  </a:lnTo>
                  <a:lnTo>
                    <a:pt x="2872702" y="5561279"/>
                  </a:lnTo>
                  <a:lnTo>
                    <a:pt x="2873591" y="5559869"/>
                  </a:lnTo>
                  <a:lnTo>
                    <a:pt x="2874187" y="5558574"/>
                  </a:lnTo>
                  <a:lnTo>
                    <a:pt x="2874632" y="5557304"/>
                  </a:lnTo>
                  <a:close/>
                </a:path>
                <a:path w="2931795" h="6443980">
                  <a:moveTo>
                    <a:pt x="2890316" y="5528996"/>
                  </a:moveTo>
                  <a:lnTo>
                    <a:pt x="2884271" y="5532806"/>
                  </a:lnTo>
                  <a:lnTo>
                    <a:pt x="2878823" y="5541696"/>
                  </a:lnTo>
                  <a:lnTo>
                    <a:pt x="2873502" y="5550586"/>
                  </a:lnTo>
                  <a:lnTo>
                    <a:pt x="2872270" y="5552516"/>
                  </a:lnTo>
                  <a:lnTo>
                    <a:pt x="2875788" y="5549316"/>
                  </a:lnTo>
                  <a:lnTo>
                    <a:pt x="2875737" y="5552516"/>
                  </a:lnTo>
                  <a:lnTo>
                    <a:pt x="2875851" y="5554396"/>
                  </a:lnTo>
                  <a:lnTo>
                    <a:pt x="2874632" y="5558206"/>
                  </a:lnTo>
                  <a:lnTo>
                    <a:pt x="2877832" y="5551856"/>
                  </a:lnTo>
                  <a:lnTo>
                    <a:pt x="2879369" y="5549316"/>
                  </a:lnTo>
                  <a:lnTo>
                    <a:pt x="2883979" y="5541696"/>
                  </a:lnTo>
                  <a:lnTo>
                    <a:pt x="2887281" y="5535346"/>
                  </a:lnTo>
                  <a:lnTo>
                    <a:pt x="2887027" y="5535346"/>
                  </a:lnTo>
                  <a:lnTo>
                    <a:pt x="2890316" y="5528996"/>
                  </a:lnTo>
                  <a:close/>
                </a:path>
                <a:path w="2931795" h="6443980">
                  <a:moveTo>
                    <a:pt x="2891866" y="5534355"/>
                  </a:moveTo>
                  <a:lnTo>
                    <a:pt x="2888132" y="5535346"/>
                  </a:lnTo>
                  <a:lnTo>
                    <a:pt x="2890113" y="5535346"/>
                  </a:lnTo>
                  <a:lnTo>
                    <a:pt x="2886189" y="5541696"/>
                  </a:lnTo>
                  <a:lnTo>
                    <a:pt x="2885211" y="5544236"/>
                  </a:lnTo>
                  <a:lnTo>
                    <a:pt x="2889720" y="5537886"/>
                  </a:lnTo>
                  <a:lnTo>
                    <a:pt x="2891866" y="5534355"/>
                  </a:lnTo>
                  <a:close/>
                </a:path>
                <a:path w="2931795" h="6443980">
                  <a:moveTo>
                    <a:pt x="2895765" y="5527726"/>
                  </a:moveTo>
                  <a:lnTo>
                    <a:pt x="2894355" y="5530266"/>
                  </a:lnTo>
                  <a:lnTo>
                    <a:pt x="2891866" y="5534355"/>
                  </a:lnTo>
                  <a:lnTo>
                    <a:pt x="2892933" y="5534076"/>
                  </a:lnTo>
                  <a:lnTo>
                    <a:pt x="2895765" y="5527726"/>
                  </a:lnTo>
                  <a:close/>
                </a:path>
                <a:path w="2931795" h="6443980">
                  <a:moveTo>
                    <a:pt x="2896641" y="5521566"/>
                  </a:moveTo>
                  <a:lnTo>
                    <a:pt x="2896578" y="5521376"/>
                  </a:lnTo>
                  <a:lnTo>
                    <a:pt x="2894495" y="5523916"/>
                  </a:lnTo>
                  <a:lnTo>
                    <a:pt x="2896641" y="5521566"/>
                  </a:lnTo>
                  <a:close/>
                </a:path>
                <a:path w="2931795" h="6443980">
                  <a:moveTo>
                    <a:pt x="2899156" y="5518836"/>
                  </a:moveTo>
                  <a:lnTo>
                    <a:pt x="2896641" y="5521566"/>
                  </a:lnTo>
                  <a:lnTo>
                    <a:pt x="2897543" y="5523916"/>
                  </a:lnTo>
                  <a:lnTo>
                    <a:pt x="2896336" y="5526456"/>
                  </a:lnTo>
                  <a:lnTo>
                    <a:pt x="2895765" y="5527726"/>
                  </a:lnTo>
                  <a:lnTo>
                    <a:pt x="2897898" y="5523916"/>
                  </a:lnTo>
                  <a:lnTo>
                    <a:pt x="2899156" y="5518836"/>
                  </a:lnTo>
                  <a:close/>
                </a:path>
                <a:path w="2931795" h="6443980">
                  <a:moveTo>
                    <a:pt x="2899905" y="5526900"/>
                  </a:moveTo>
                  <a:lnTo>
                    <a:pt x="2899727" y="5526798"/>
                  </a:lnTo>
                  <a:lnTo>
                    <a:pt x="2899689" y="5526608"/>
                  </a:lnTo>
                  <a:lnTo>
                    <a:pt x="2899702" y="5526392"/>
                  </a:lnTo>
                  <a:lnTo>
                    <a:pt x="2898432" y="5528602"/>
                  </a:lnTo>
                  <a:lnTo>
                    <a:pt x="2899905" y="5526900"/>
                  </a:lnTo>
                  <a:close/>
                </a:path>
                <a:path w="2931795" h="6443980">
                  <a:moveTo>
                    <a:pt x="2900959" y="5524220"/>
                  </a:moveTo>
                  <a:lnTo>
                    <a:pt x="2900248" y="5525122"/>
                  </a:lnTo>
                  <a:lnTo>
                    <a:pt x="2899664" y="5525922"/>
                  </a:lnTo>
                  <a:lnTo>
                    <a:pt x="2899702" y="5526392"/>
                  </a:lnTo>
                  <a:lnTo>
                    <a:pt x="2900959" y="5524220"/>
                  </a:lnTo>
                  <a:close/>
                </a:path>
                <a:path w="2931795" h="6443980">
                  <a:moveTo>
                    <a:pt x="2903588" y="5519623"/>
                  </a:moveTo>
                  <a:lnTo>
                    <a:pt x="2900959" y="5524220"/>
                  </a:lnTo>
                  <a:lnTo>
                    <a:pt x="2902077" y="5522798"/>
                  </a:lnTo>
                  <a:lnTo>
                    <a:pt x="2903524" y="5521071"/>
                  </a:lnTo>
                  <a:lnTo>
                    <a:pt x="2903588" y="5519623"/>
                  </a:lnTo>
                  <a:close/>
                </a:path>
                <a:path w="2931795" h="6443980">
                  <a:moveTo>
                    <a:pt x="2922105" y="5491213"/>
                  </a:moveTo>
                  <a:lnTo>
                    <a:pt x="2921927" y="5487809"/>
                  </a:lnTo>
                  <a:lnTo>
                    <a:pt x="2915983" y="5491315"/>
                  </a:lnTo>
                  <a:lnTo>
                    <a:pt x="2911106" y="5497677"/>
                  </a:lnTo>
                  <a:lnTo>
                    <a:pt x="2907868" y="5505742"/>
                  </a:lnTo>
                  <a:lnTo>
                    <a:pt x="2906179" y="5506732"/>
                  </a:lnTo>
                  <a:lnTo>
                    <a:pt x="2906496" y="5504789"/>
                  </a:lnTo>
                  <a:lnTo>
                    <a:pt x="2906242" y="5504078"/>
                  </a:lnTo>
                  <a:lnTo>
                    <a:pt x="2904159" y="5509666"/>
                  </a:lnTo>
                  <a:lnTo>
                    <a:pt x="2902572" y="5516753"/>
                  </a:lnTo>
                  <a:lnTo>
                    <a:pt x="2907322" y="5515686"/>
                  </a:lnTo>
                  <a:lnTo>
                    <a:pt x="2908058" y="5509120"/>
                  </a:lnTo>
                  <a:lnTo>
                    <a:pt x="2910001" y="5508866"/>
                  </a:lnTo>
                  <a:lnTo>
                    <a:pt x="2910471" y="5501589"/>
                  </a:lnTo>
                  <a:lnTo>
                    <a:pt x="2913049" y="5497423"/>
                  </a:lnTo>
                  <a:lnTo>
                    <a:pt x="2916440" y="5495429"/>
                  </a:lnTo>
                  <a:lnTo>
                    <a:pt x="2916974" y="5496839"/>
                  </a:lnTo>
                  <a:lnTo>
                    <a:pt x="2917291" y="5494934"/>
                  </a:lnTo>
                  <a:lnTo>
                    <a:pt x="2922105" y="5491213"/>
                  </a:lnTo>
                  <a:close/>
                </a:path>
                <a:path w="2931795" h="6443980">
                  <a:moveTo>
                    <a:pt x="2931287" y="5479631"/>
                  </a:moveTo>
                  <a:lnTo>
                    <a:pt x="2929051" y="5479224"/>
                  </a:lnTo>
                  <a:lnTo>
                    <a:pt x="2926473" y="5483377"/>
                  </a:lnTo>
                  <a:lnTo>
                    <a:pt x="2927197" y="5488216"/>
                  </a:lnTo>
                  <a:lnTo>
                    <a:pt x="2930969" y="5481586"/>
                  </a:lnTo>
                  <a:lnTo>
                    <a:pt x="2931287" y="547963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701478" y="9682359"/>
              <a:ext cx="320040" cy="441959"/>
            </a:xfrm>
            <a:custGeom>
              <a:avLst/>
              <a:gdLst/>
              <a:ahLst/>
              <a:cxnLst/>
              <a:rect l="l" t="t" r="r" b="b"/>
              <a:pathLst>
                <a:path w="320039" h="441959">
                  <a:moveTo>
                    <a:pt x="11658" y="98132"/>
                  </a:moveTo>
                  <a:lnTo>
                    <a:pt x="11455" y="98348"/>
                  </a:lnTo>
                  <a:lnTo>
                    <a:pt x="11658" y="98132"/>
                  </a:lnTo>
                  <a:close/>
                </a:path>
                <a:path w="320039" h="441959">
                  <a:moveTo>
                    <a:pt x="14998" y="57048"/>
                  </a:moveTo>
                  <a:lnTo>
                    <a:pt x="14846" y="55880"/>
                  </a:lnTo>
                  <a:lnTo>
                    <a:pt x="14338" y="52070"/>
                  </a:lnTo>
                  <a:lnTo>
                    <a:pt x="13119" y="48260"/>
                  </a:lnTo>
                  <a:lnTo>
                    <a:pt x="12738" y="50800"/>
                  </a:lnTo>
                  <a:lnTo>
                    <a:pt x="12103" y="57150"/>
                  </a:lnTo>
                  <a:lnTo>
                    <a:pt x="14097" y="58420"/>
                  </a:lnTo>
                  <a:lnTo>
                    <a:pt x="13792" y="57150"/>
                  </a:lnTo>
                  <a:lnTo>
                    <a:pt x="12915" y="55880"/>
                  </a:lnTo>
                  <a:lnTo>
                    <a:pt x="13703" y="55880"/>
                  </a:lnTo>
                  <a:lnTo>
                    <a:pt x="14998" y="57048"/>
                  </a:lnTo>
                  <a:close/>
                </a:path>
                <a:path w="320039" h="441959">
                  <a:moveTo>
                    <a:pt x="16459" y="229209"/>
                  </a:moveTo>
                  <a:lnTo>
                    <a:pt x="16370" y="228092"/>
                  </a:lnTo>
                  <a:lnTo>
                    <a:pt x="14998" y="227126"/>
                  </a:lnTo>
                  <a:lnTo>
                    <a:pt x="16459" y="229209"/>
                  </a:lnTo>
                  <a:close/>
                </a:path>
                <a:path w="320039" h="441959">
                  <a:moveTo>
                    <a:pt x="16891" y="59182"/>
                  </a:moveTo>
                  <a:lnTo>
                    <a:pt x="16510" y="58420"/>
                  </a:lnTo>
                  <a:lnTo>
                    <a:pt x="14998" y="57048"/>
                  </a:lnTo>
                  <a:lnTo>
                    <a:pt x="15176" y="58420"/>
                  </a:lnTo>
                  <a:lnTo>
                    <a:pt x="16891" y="59182"/>
                  </a:lnTo>
                  <a:close/>
                </a:path>
                <a:path w="320039" h="441959">
                  <a:moveTo>
                    <a:pt x="17056" y="39624"/>
                  </a:moveTo>
                  <a:lnTo>
                    <a:pt x="16878" y="38328"/>
                  </a:lnTo>
                  <a:lnTo>
                    <a:pt x="15303" y="37820"/>
                  </a:lnTo>
                  <a:lnTo>
                    <a:pt x="13779" y="39801"/>
                  </a:lnTo>
                  <a:lnTo>
                    <a:pt x="14960" y="42405"/>
                  </a:lnTo>
                  <a:lnTo>
                    <a:pt x="15506" y="40538"/>
                  </a:lnTo>
                  <a:lnTo>
                    <a:pt x="17056" y="39624"/>
                  </a:lnTo>
                  <a:close/>
                </a:path>
                <a:path w="320039" h="441959">
                  <a:moveTo>
                    <a:pt x="24003" y="19050"/>
                  </a:moveTo>
                  <a:lnTo>
                    <a:pt x="23355" y="17780"/>
                  </a:lnTo>
                  <a:lnTo>
                    <a:pt x="22072" y="15240"/>
                  </a:lnTo>
                  <a:lnTo>
                    <a:pt x="21894" y="17780"/>
                  </a:lnTo>
                  <a:lnTo>
                    <a:pt x="23736" y="20802"/>
                  </a:lnTo>
                  <a:lnTo>
                    <a:pt x="23025" y="17780"/>
                  </a:lnTo>
                  <a:lnTo>
                    <a:pt x="24003" y="19050"/>
                  </a:lnTo>
                  <a:close/>
                </a:path>
                <a:path w="320039" h="441959">
                  <a:moveTo>
                    <a:pt x="24599" y="22212"/>
                  </a:moveTo>
                  <a:lnTo>
                    <a:pt x="23736" y="20802"/>
                  </a:lnTo>
                  <a:lnTo>
                    <a:pt x="24511" y="24130"/>
                  </a:lnTo>
                  <a:lnTo>
                    <a:pt x="24599" y="22212"/>
                  </a:lnTo>
                  <a:close/>
                </a:path>
                <a:path w="320039" h="441959">
                  <a:moveTo>
                    <a:pt x="34036" y="196850"/>
                  </a:moveTo>
                  <a:lnTo>
                    <a:pt x="33108" y="195046"/>
                  </a:lnTo>
                  <a:lnTo>
                    <a:pt x="32308" y="195351"/>
                  </a:lnTo>
                  <a:lnTo>
                    <a:pt x="34036" y="196850"/>
                  </a:lnTo>
                  <a:close/>
                </a:path>
                <a:path w="320039" h="441959">
                  <a:moveTo>
                    <a:pt x="34048" y="78740"/>
                  </a:moveTo>
                  <a:lnTo>
                    <a:pt x="32588" y="78740"/>
                  </a:lnTo>
                  <a:lnTo>
                    <a:pt x="32270" y="80010"/>
                  </a:lnTo>
                  <a:lnTo>
                    <a:pt x="33540" y="80010"/>
                  </a:lnTo>
                  <a:lnTo>
                    <a:pt x="34048" y="78740"/>
                  </a:lnTo>
                  <a:close/>
                </a:path>
                <a:path w="320039" h="441959">
                  <a:moveTo>
                    <a:pt x="34988" y="194310"/>
                  </a:moveTo>
                  <a:lnTo>
                    <a:pt x="32727" y="194310"/>
                  </a:lnTo>
                  <a:lnTo>
                    <a:pt x="33108" y="195046"/>
                  </a:lnTo>
                  <a:lnTo>
                    <a:pt x="34988" y="194310"/>
                  </a:lnTo>
                  <a:close/>
                </a:path>
                <a:path w="320039" h="441959">
                  <a:moveTo>
                    <a:pt x="38595" y="60960"/>
                  </a:moveTo>
                  <a:lnTo>
                    <a:pt x="38265" y="59690"/>
                  </a:lnTo>
                  <a:lnTo>
                    <a:pt x="37795" y="59690"/>
                  </a:lnTo>
                  <a:lnTo>
                    <a:pt x="38595" y="60960"/>
                  </a:lnTo>
                  <a:close/>
                </a:path>
                <a:path w="320039" h="441959">
                  <a:moveTo>
                    <a:pt x="38963" y="56210"/>
                  </a:moveTo>
                  <a:lnTo>
                    <a:pt x="38671" y="57150"/>
                  </a:lnTo>
                  <a:lnTo>
                    <a:pt x="38900" y="57150"/>
                  </a:lnTo>
                  <a:lnTo>
                    <a:pt x="38963" y="56210"/>
                  </a:lnTo>
                  <a:close/>
                </a:path>
                <a:path w="320039" h="441959">
                  <a:moveTo>
                    <a:pt x="40563" y="57696"/>
                  </a:moveTo>
                  <a:lnTo>
                    <a:pt x="40068" y="57607"/>
                  </a:lnTo>
                  <a:lnTo>
                    <a:pt x="40386" y="58661"/>
                  </a:lnTo>
                  <a:lnTo>
                    <a:pt x="40563" y="57696"/>
                  </a:lnTo>
                  <a:close/>
                </a:path>
                <a:path w="320039" h="441959">
                  <a:moveTo>
                    <a:pt x="40741" y="57302"/>
                  </a:moveTo>
                  <a:lnTo>
                    <a:pt x="40563" y="57696"/>
                  </a:lnTo>
                  <a:lnTo>
                    <a:pt x="40703" y="57721"/>
                  </a:lnTo>
                  <a:lnTo>
                    <a:pt x="40741" y="57302"/>
                  </a:lnTo>
                  <a:close/>
                </a:path>
                <a:path w="320039" h="441959">
                  <a:moveTo>
                    <a:pt x="40754" y="221272"/>
                  </a:moveTo>
                  <a:lnTo>
                    <a:pt x="40589" y="220980"/>
                  </a:lnTo>
                  <a:lnTo>
                    <a:pt x="40284" y="220980"/>
                  </a:lnTo>
                  <a:lnTo>
                    <a:pt x="40754" y="221272"/>
                  </a:lnTo>
                  <a:close/>
                </a:path>
                <a:path w="320039" h="441959">
                  <a:moveTo>
                    <a:pt x="41351" y="56642"/>
                  </a:moveTo>
                  <a:lnTo>
                    <a:pt x="40754" y="57124"/>
                  </a:lnTo>
                  <a:lnTo>
                    <a:pt x="40741" y="57302"/>
                  </a:lnTo>
                  <a:lnTo>
                    <a:pt x="41262" y="57137"/>
                  </a:lnTo>
                  <a:lnTo>
                    <a:pt x="41351" y="56642"/>
                  </a:lnTo>
                  <a:close/>
                </a:path>
                <a:path w="320039" h="441959">
                  <a:moveTo>
                    <a:pt x="42316" y="222250"/>
                  </a:moveTo>
                  <a:lnTo>
                    <a:pt x="40754" y="221272"/>
                  </a:lnTo>
                  <a:lnTo>
                    <a:pt x="41300" y="222250"/>
                  </a:lnTo>
                  <a:lnTo>
                    <a:pt x="42316" y="222250"/>
                  </a:lnTo>
                  <a:close/>
                </a:path>
                <a:path w="320039" h="441959">
                  <a:moveTo>
                    <a:pt x="43383" y="231533"/>
                  </a:moveTo>
                  <a:lnTo>
                    <a:pt x="43243" y="231305"/>
                  </a:lnTo>
                  <a:lnTo>
                    <a:pt x="42875" y="231216"/>
                  </a:lnTo>
                  <a:lnTo>
                    <a:pt x="43383" y="231825"/>
                  </a:lnTo>
                  <a:lnTo>
                    <a:pt x="43383" y="231533"/>
                  </a:lnTo>
                  <a:close/>
                </a:path>
                <a:path w="320039" h="441959">
                  <a:moveTo>
                    <a:pt x="43395" y="27940"/>
                  </a:moveTo>
                  <a:lnTo>
                    <a:pt x="42976" y="26670"/>
                  </a:lnTo>
                  <a:lnTo>
                    <a:pt x="43014" y="27381"/>
                  </a:lnTo>
                  <a:lnTo>
                    <a:pt x="43395" y="27940"/>
                  </a:lnTo>
                  <a:close/>
                </a:path>
                <a:path w="320039" h="441959">
                  <a:moveTo>
                    <a:pt x="45199" y="300990"/>
                  </a:moveTo>
                  <a:lnTo>
                    <a:pt x="44945" y="302260"/>
                  </a:lnTo>
                  <a:lnTo>
                    <a:pt x="45097" y="302260"/>
                  </a:lnTo>
                  <a:lnTo>
                    <a:pt x="45199" y="300990"/>
                  </a:lnTo>
                  <a:close/>
                </a:path>
                <a:path w="320039" h="441959">
                  <a:moveTo>
                    <a:pt x="45859" y="237744"/>
                  </a:moveTo>
                  <a:lnTo>
                    <a:pt x="45821" y="237210"/>
                  </a:lnTo>
                  <a:lnTo>
                    <a:pt x="45110" y="237413"/>
                  </a:lnTo>
                  <a:lnTo>
                    <a:pt x="45859" y="237744"/>
                  </a:lnTo>
                  <a:close/>
                </a:path>
                <a:path w="320039" h="441959">
                  <a:moveTo>
                    <a:pt x="49479" y="68605"/>
                  </a:moveTo>
                  <a:lnTo>
                    <a:pt x="47434" y="65874"/>
                  </a:lnTo>
                  <a:lnTo>
                    <a:pt x="47879" y="66751"/>
                  </a:lnTo>
                  <a:lnTo>
                    <a:pt x="48628" y="67741"/>
                  </a:lnTo>
                  <a:lnTo>
                    <a:pt x="49479" y="68605"/>
                  </a:lnTo>
                  <a:close/>
                </a:path>
                <a:path w="320039" h="441959">
                  <a:moveTo>
                    <a:pt x="49745" y="68884"/>
                  </a:moveTo>
                  <a:lnTo>
                    <a:pt x="49479" y="68605"/>
                  </a:lnTo>
                  <a:lnTo>
                    <a:pt x="49707" y="68910"/>
                  </a:lnTo>
                  <a:close/>
                </a:path>
                <a:path w="320039" h="441959">
                  <a:moveTo>
                    <a:pt x="52387" y="37566"/>
                  </a:moveTo>
                  <a:lnTo>
                    <a:pt x="51663" y="36042"/>
                  </a:lnTo>
                  <a:lnTo>
                    <a:pt x="51689" y="37007"/>
                  </a:lnTo>
                  <a:lnTo>
                    <a:pt x="52387" y="37566"/>
                  </a:lnTo>
                  <a:close/>
                </a:path>
                <a:path w="320039" h="441959">
                  <a:moveTo>
                    <a:pt x="54241" y="323850"/>
                  </a:moveTo>
                  <a:lnTo>
                    <a:pt x="53759" y="322580"/>
                  </a:lnTo>
                  <a:lnTo>
                    <a:pt x="53238" y="321310"/>
                  </a:lnTo>
                  <a:lnTo>
                    <a:pt x="52070" y="321310"/>
                  </a:lnTo>
                  <a:lnTo>
                    <a:pt x="50584" y="321310"/>
                  </a:lnTo>
                  <a:lnTo>
                    <a:pt x="51092" y="323850"/>
                  </a:lnTo>
                  <a:lnTo>
                    <a:pt x="54241" y="323850"/>
                  </a:lnTo>
                  <a:close/>
                </a:path>
                <a:path w="320039" h="441959">
                  <a:moveTo>
                    <a:pt x="56273" y="335280"/>
                  </a:moveTo>
                  <a:lnTo>
                    <a:pt x="56007" y="335280"/>
                  </a:lnTo>
                  <a:lnTo>
                    <a:pt x="55930" y="335508"/>
                  </a:lnTo>
                  <a:lnTo>
                    <a:pt x="56273" y="335280"/>
                  </a:lnTo>
                  <a:close/>
                </a:path>
                <a:path w="320039" h="441959">
                  <a:moveTo>
                    <a:pt x="59372" y="39598"/>
                  </a:moveTo>
                  <a:lnTo>
                    <a:pt x="56832" y="38125"/>
                  </a:lnTo>
                  <a:lnTo>
                    <a:pt x="55079" y="41173"/>
                  </a:lnTo>
                  <a:lnTo>
                    <a:pt x="56438" y="41859"/>
                  </a:lnTo>
                  <a:lnTo>
                    <a:pt x="59372" y="39598"/>
                  </a:lnTo>
                  <a:close/>
                </a:path>
                <a:path w="320039" h="441959">
                  <a:moveTo>
                    <a:pt x="61417" y="335318"/>
                  </a:moveTo>
                  <a:lnTo>
                    <a:pt x="60439" y="335445"/>
                  </a:lnTo>
                  <a:lnTo>
                    <a:pt x="60731" y="335889"/>
                  </a:lnTo>
                  <a:lnTo>
                    <a:pt x="60998" y="335991"/>
                  </a:lnTo>
                  <a:lnTo>
                    <a:pt x="61099" y="336130"/>
                  </a:lnTo>
                  <a:lnTo>
                    <a:pt x="61239" y="335851"/>
                  </a:lnTo>
                  <a:lnTo>
                    <a:pt x="61341" y="335572"/>
                  </a:lnTo>
                  <a:lnTo>
                    <a:pt x="61417" y="335318"/>
                  </a:lnTo>
                  <a:close/>
                </a:path>
                <a:path w="320039" h="441959">
                  <a:moveTo>
                    <a:pt x="66852" y="53162"/>
                  </a:moveTo>
                  <a:lnTo>
                    <a:pt x="66776" y="52438"/>
                  </a:lnTo>
                  <a:lnTo>
                    <a:pt x="66675" y="52654"/>
                  </a:lnTo>
                  <a:lnTo>
                    <a:pt x="66852" y="53162"/>
                  </a:lnTo>
                  <a:close/>
                </a:path>
                <a:path w="320039" h="441959">
                  <a:moveTo>
                    <a:pt x="66852" y="52260"/>
                  </a:moveTo>
                  <a:lnTo>
                    <a:pt x="66090" y="52057"/>
                  </a:lnTo>
                  <a:lnTo>
                    <a:pt x="65976" y="52451"/>
                  </a:lnTo>
                  <a:lnTo>
                    <a:pt x="66433" y="52336"/>
                  </a:lnTo>
                  <a:lnTo>
                    <a:pt x="66776" y="52438"/>
                  </a:lnTo>
                  <a:lnTo>
                    <a:pt x="66852" y="52260"/>
                  </a:lnTo>
                  <a:close/>
                </a:path>
                <a:path w="320039" h="441959">
                  <a:moveTo>
                    <a:pt x="67729" y="297180"/>
                  </a:moveTo>
                  <a:lnTo>
                    <a:pt x="65773" y="299720"/>
                  </a:lnTo>
                  <a:lnTo>
                    <a:pt x="66827" y="298450"/>
                  </a:lnTo>
                  <a:lnTo>
                    <a:pt x="67614" y="299720"/>
                  </a:lnTo>
                  <a:lnTo>
                    <a:pt x="67678" y="298450"/>
                  </a:lnTo>
                  <a:lnTo>
                    <a:pt x="67729" y="297180"/>
                  </a:lnTo>
                  <a:close/>
                </a:path>
                <a:path w="320039" h="441959">
                  <a:moveTo>
                    <a:pt x="71767" y="356120"/>
                  </a:moveTo>
                  <a:lnTo>
                    <a:pt x="71615" y="355600"/>
                  </a:lnTo>
                  <a:lnTo>
                    <a:pt x="70726" y="355600"/>
                  </a:lnTo>
                  <a:lnTo>
                    <a:pt x="71767" y="356120"/>
                  </a:lnTo>
                  <a:close/>
                </a:path>
                <a:path w="320039" h="441959">
                  <a:moveTo>
                    <a:pt x="72936" y="356692"/>
                  </a:moveTo>
                  <a:lnTo>
                    <a:pt x="71767" y="356120"/>
                  </a:lnTo>
                  <a:lnTo>
                    <a:pt x="71996" y="356870"/>
                  </a:lnTo>
                  <a:lnTo>
                    <a:pt x="72859" y="356870"/>
                  </a:lnTo>
                  <a:lnTo>
                    <a:pt x="72936" y="356692"/>
                  </a:lnTo>
                  <a:close/>
                </a:path>
                <a:path w="320039" h="441959">
                  <a:moveTo>
                    <a:pt x="76873" y="92303"/>
                  </a:moveTo>
                  <a:lnTo>
                    <a:pt x="74891" y="86360"/>
                  </a:lnTo>
                  <a:lnTo>
                    <a:pt x="71869" y="90170"/>
                  </a:lnTo>
                  <a:lnTo>
                    <a:pt x="76873" y="92303"/>
                  </a:lnTo>
                  <a:close/>
                </a:path>
                <a:path w="320039" h="441959">
                  <a:moveTo>
                    <a:pt x="78663" y="92506"/>
                  </a:moveTo>
                  <a:lnTo>
                    <a:pt x="77812" y="92710"/>
                  </a:lnTo>
                  <a:lnTo>
                    <a:pt x="76873" y="92303"/>
                  </a:lnTo>
                  <a:lnTo>
                    <a:pt x="77431" y="93980"/>
                  </a:lnTo>
                  <a:lnTo>
                    <a:pt x="78486" y="92710"/>
                  </a:lnTo>
                  <a:lnTo>
                    <a:pt x="78663" y="92506"/>
                  </a:lnTo>
                  <a:close/>
                </a:path>
                <a:path w="320039" h="441959">
                  <a:moveTo>
                    <a:pt x="80568" y="336524"/>
                  </a:moveTo>
                  <a:close/>
                </a:path>
                <a:path w="320039" h="441959">
                  <a:moveTo>
                    <a:pt x="82016" y="335280"/>
                  </a:moveTo>
                  <a:lnTo>
                    <a:pt x="80645" y="335280"/>
                  </a:lnTo>
                  <a:lnTo>
                    <a:pt x="80568" y="336524"/>
                  </a:lnTo>
                  <a:lnTo>
                    <a:pt x="82016" y="335280"/>
                  </a:lnTo>
                  <a:close/>
                </a:path>
                <a:path w="320039" h="441959">
                  <a:moveTo>
                    <a:pt x="83223" y="63398"/>
                  </a:moveTo>
                  <a:lnTo>
                    <a:pt x="82956" y="63830"/>
                  </a:lnTo>
                  <a:lnTo>
                    <a:pt x="82829" y="64262"/>
                  </a:lnTo>
                  <a:lnTo>
                    <a:pt x="82727" y="64668"/>
                  </a:lnTo>
                  <a:lnTo>
                    <a:pt x="82918" y="64439"/>
                  </a:lnTo>
                  <a:lnTo>
                    <a:pt x="83083" y="64084"/>
                  </a:lnTo>
                  <a:lnTo>
                    <a:pt x="83223" y="63398"/>
                  </a:lnTo>
                  <a:close/>
                </a:path>
                <a:path w="320039" h="441959">
                  <a:moveTo>
                    <a:pt x="94818" y="360680"/>
                  </a:moveTo>
                  <a:lnTo>
                    <a:pt x="94068" y="361873"/>
                  </a:lnTo>
                  <a:lnTo>
                    <a:pt x="94322" y="361950"/>
                  </a:lnTo>
                  <a:lnTo>
                    <a:pt x="94691" y="362140"/>
                  </a:lnTo>
                  <a:lnTo>
                    <a:pt x="94818" y="360680"/>
                  </a:lnTo>
                  <a:close/>
                </a:path>
                <a:path w="320039" h="441959">
                  <a:moveTo>
                    <a:pt x="100901" y="106680"/>
                  </a:moveTo>
                  <a:lnTo>
                    <a:pt x="99771" y="106680"/>
                  </a:lnTo>
                  <a:lnTo>
                    <a:pt x="99060" y="106680"/>
                  </a:lnTo>
                  <a:lnTo>
                    <a:pt x="99783" y="109220"/>
                  </a:lnTo>
                  <a:lnTo>
                    <a:pt x="100901" y="106680"/>
                  </a:lnTo>
                  <a:close/>
                </a:path>
                <a:path w="320039" h="441959">
                  <a:moveTo>
                    <a:pt x="101473" y="363829"/>
                  </a:moveTo>
                  <a:lnTo>
                    <a:pt x="99479" y="360921"/>
                  </a:lnTo>
                  <a:lnTo>
                    <a:pt x="99009" y="361734"/>
                  </a:lnTo>
                  <a:lnTo>
                    <a:pt x="98386" y="362470"/>
                  </a:lnTo>
                  <a:lnTo>
                    <a:pt x="97726" y="363143"/>
                  </a:lnTo>
                  <a:lnTo>
                    <a:pt x="99339" y="361746"/>
                  </a:lnTo>
                  <a:lnTo>
                    <a:pt x="101473" y="363829"/>
                  </a:lnTo>
                  <a:close/>
                </a:path>
                <a:path w="320039" h="441959">
                  <a:moveTo>
                    <a:pt x="102425" y="76200"/>
                  </a:moveTo>
                  <a:lnTo>
                    <a:pt x="98577" y="76200"/>
                  </a:lnTo>
                  <a:lnTo>
                    <a:pt x="97777" y="78740"/>
                  </a:lnTo>
                  <a:lnTo>
                    <a:pt x="94907" y="78740"/>
                  </a:lnTo>
                  <a:lnTo>
                    <a:pt x="99745" y="80987"/>
                  </a:lnTo>
                  <a:lnTo>
                    <a:pt x="102425" y="76200"/>
                  </a:lnTo>
                  <a:close/>
                </a:path>
                <a:path w="320039" h="441959">
                  <a:moveTo>
                    <a:pt x="106413" y="90449"/>
                  </a:moveTo>
                  <a:lnTo>
                    <a:pt x="106159" y="90170"/>
                  </a:lnTo>
                  <a:lnTo>
                    <a:pt x="105892" y="90627"/>
                  </a:lnTo>
                  <a:lnTo>
                    <a:pt x="106413" y="90449"/>
                  </a:lnTo>
                  <a:close/>
                </a:path>
                <a:path w="320039" h="441959">
                  <a:moveTo>
                    <a:pt x="107353" y="91440"/>
                  </a:moveTo>
                  <a:lnTo>
                    <a:pt x="107200" y="90170"/>
                  </a:lnTo>
                  <a:lnTo>
                    <a:pt x="106413" y="90449"/>
                  </a:lnTo>
                  <a:lnTo>
                    <a:pt x="107353" y="91440"/>
                  </a:lnTo>
                  <a:close/>
                </a:path>
                <a:path w="320039" h="441959">
                  <a:moveTo>
                    <a:pt x="108800" y="89585"/>
                  </a:moveTo>
                  <a:lnTo>
                    <a:pt x="108305" y="88722"/>
                  </a:lnTo>
                  <a:lnTo>
                    <a:pt x="108445" y="89154"/>
                  </a:lnTo>
                  <a:lnTo>
                    <a:pt x="108610" y="89408"/>
                  </a:lnTo>
                  <a:lnTo>
                    <a:pt x="108800" y="89585"/>
                  </a:lnTo>
                  <a:close/>
                </a:path>
                <a:path w="320039" h="441959">
                  <a:moveTo>
                    <a:pt x="112687" y="376123"/>
                  </a:moveTo>
                  <a:lnTo>
                    <a:pt x="112204" y="375920"/>
                  </a:lnTo>
                  <a:lnTo>
                    <a:pt x="111937" y="377380"/>
                  </a:lnTo>
                  <a:lnTo>
                    <a:pt x="112687" y="376123"/>
                  </a:lnTo>
                  <a:close/>
                </a:path>
                <a:path w="320039" h="441959">
                  <a:moveTo>
                    <a:pt x="115189" y="377190"/>
                  </a:moveTo>
                  <a:lnTo>
                    <a:pt x="113550" y="374650"/>
                  </a:lnTo>
                  <a:lnTo>
                    <a:pt x="112687" y="376123"/>
                  </a:lnTo>
                  <a:lnTo>
                    <a:pt x="115189" y="377190"/>
                  </a:lnTo>
                  <a:close/>
                </a:path>
                <a:path w="320039" h="441959">
                  <a:moveTo>
                    <a:pt x="117373" y="88900"/>
                  </a:moveTo>
                  <a:lnTo>
                    <a:pt x="116801" y="88900"/>
                  </a:lnTo>
                  <a:lnTo>
                    <a:pt x="116916" y="89369"/>
                  </a:lnTo>
                  <a:lnTo>
                    <a:pt x="117373" y="88900"/>
                  </a:lnTo>
                  <a:close/>
                </a:path>
                <a:path w="320039" h="441959">
                  <a:moveTo>
                    <a:pt x="123215" y="91630"/>
                  </a:moveTo>
                  <a:lnTo>
                    <a:pt x="122923" y="91503"/>
                  </a:lnTo>
                  <a:lnTo>
                    <a:pt x="122529" y="91503"/>
                  </a:lnTo>
                  <a:lnTo>
                    <a:pt x="123215" y="91630"/>
                  </a:lnTo>
                  <a:close/>
                </a:path>
                <a:path w="320039" h="441959">
                  <a:moveTo>
                    <a:pt x="123723" y="93980"/>
                  </a:moveTo>
                  <a:lnTo>
                    <a:pt x="121970" y="93268"/>
                  </a:lnTo>
                  <a:lnTo>
                    <a:pt x="122288" y="93980"/>
                  </a:lnTo>
                  <a:lnTo>
                    <a:pt x="123723" y="93980"/>
                  </a:lnTo>
                  <a:close/>
                </a:path>
                <a:path w="320039" h="441959">
                  <a:moveTo>
                    <a:pt x="136486" y="408330"/>
                  </a:moveTo>
                  <a:lnTo>
                    <a:pt x="136385" y="408190"/>
                  </a:lnTo>
                  <a:lnTo>
                    <a:pt x="136220" y="408330"/>
                  </a:lnTo>
                  <a:lnTo>
                    <a:pt x="135978" y="408533"/>
                  </a:lnTo>
                  <a:lnTo>
                    <a:pt x="136296" y="408432"/>
                  </a:lnTo>
                  <a:lnTo>
                    <a:pt x="136486" y="408330"/>
                  </a:lnTo>
                  <a:close/>
                </a:path>
                <a:path w="320039" h="441959">
                  <a:moveTo>
                    <a:pt x="142989" y="422706"/>
                  </a:moveTo>
                  <a:lnTo>
                    <a:pt x="142849" y="421297"/>
                  </a:lnTo>
                  <a:lnTo>
                    <a:pt x="142278" y="422554"/>
                  </a:lnTo>
                  <a:lnTo>
                    <a:pt x="142722" y="422770"/>
                  </a:lnTo>
                  <a:lnTo>
                    <a:pt x="142989" y="422706"/>
                  </a:lnTo>
                  <a:close/>
                </a:path>
                <a:path w="320039" h="441959">
                  <a:moveTo>
                    <a:pt x="145643" y="127736"/>
                  </a:moveTo>
                  <a:lnTo>
                    <a:pt x="145034" y="127241"/>
                  </a:lnTo>
                  <a:lnTo>
                    <a:pt x="144335" y="126555"/>
                  </a:lnTo>
                  <a:lnTo>
                    <a:pt x="143433" y="126619"/>
                  </a:lnTo>
                  <a:lnTo>
                    <a:pt x="144030" y="127558"/>
                  </a:lnTo>
                  <a:lnTo>
                    <a:pt x="144805" y="127774"/>
                  </a:lnTo>
                  <a:lnTo>
                    <a:pt x="145643" y="127736"/>
                  </a:lnTo>
                  <a:close/>
                </a:path>
                <a:path w="320039" h="441959">
                  <a:moveTo>
                    <a:pt x="145846" y="420370"/>
                  </a:moveTo>
                  <a:lnTo>
                    <a:pt x="145199" y="419100"/>
                  </a:lnTo>
                  <a:lnTo>
                    <a:pt x="142621" y="419100"/>
                  </a:lnTo>
                  <a:lnTo>
                    <a:pt x="142849" y="421297"/>
                  </a:lnTo>
                  <a:lnTo>
                    <a:pt x="143268" y="420370"/>
                  </a:lnTo>
                  <a:lnTo>
                    <a:pt x="145846" y="420370"/>
                  </a:lnTo>
                  <a:close/>
                </a:path>
                <a:path w="320039" h="441959">
                  <a:moveTo>
                    <a:pt x="146900" y="109220"/>
                  </a:moveTo>
                  <a:lnTo>
                    <a:pt x="144576" y="109220"/>
                  </a:lnTo>
                  <a:lnTo>
                    <a:pt x="145186" y="110490"/>
                  </a:lnTo>
                  <a:lnTo>
                    <a:pt x="146900" y="109220"/>
                  </a:lnTo>
                  <a:close/>
                </a:path>
                <a:path w="320039" h="441959">
                  <a:moveTo>
                    <a:pt x="150368" y="114300"/>
                  </a:moveTo>
                  <a:lnTo>
                    <a:pt x="150025" y="113030"/>
                  </a:lnTo>
                  <a:lnTo>
                    <a:pt x="149148" y="114300"/>
                  </a:lnTo>
                  <a:lnTo>
                    <a:pt x="150368" y="114300"/>
                  </a:lnTo>
                  <a:close/>
                </a:path>
                <a:path w="320039" h="441959">
                  <a:moveTo>
                    <a:pt x="150444" y="424180"/>
                  </a:moveTo>
                  <a:lnTo>
                    <a:pt x="147942" y="424180"/>
                  </a:lnTo>
                  <a:lnTo>
                    <a:pt x="149872" y="426720"/>
                  </a:lnTo>
                  <a:lnTo>
                    <a:pt x="150444" y="424180"/>
                  </a:lnTo>
                  <a:close/>
                </a:path>
                <a:path w="320039" h="441959">
                  <a:moveTo>
                    <a:pt x="151917" y="433070"/>
                  </a:moveTo>
                  <a:lnTo>
                    <a:pt x="151244" y="426720"/>
                  </a:lnTo>
                  <a:lnTo>
                    <a:pt x="149872" y="426720"/>
                  </a:lnTo>
                  <a:lnTo>
                    <a:pt x="146926" y="426720"/>
                  </a:lnTo>
                  <a:lnTo>
                    <a:pt x="147942" y="424180"/>
                  </a:lnTo>
                  <a:lnTo>
                    <a:pt x="146659" y="424180"/>
                  </a:lnTo>
                  <a:lnTo>
                    <a:pt x="147408" y="422910"/>
                  </a:lnTo>
                  <a:lnTo>
                    <a:pt x="147739" y="422910"/>
                  </a:lnTo>
                  <a:lnTo>
                    <a:pt x="147650" y="421640"/>
                  </a:lnTo>
                  <a:lnTo>
                    <a:pt x="142989" y="422706"/>
                  </a:lnTo>
                  <a:lnTo>
                    <a:pt x="143014" y="422910"/>
                  </a:lnTo>
                  <a:lnTo>
                    <a:pt x="142722" y="422770"/>
                  </a:lnTo>
                  <a:lnTo>
                    <a:pt x="142113" y="422910"/>
                  </a:lnTo>
                  <a:lnTo>
                    <a:pt x="142278" y="422554"/>
                  </a:lnTo>
                  <a:lnTo>
                    <a:pt x="140309" y="421640"/>
                  </a:lnTo>
                  <a:lnTo>
                    <a:pt x="140906" y="419100"/>
                  </a:lnTo>
                  <a:lnTo>
                    <a:pt x="142544" y="417830"/>
                  </a:lnTo>
                  <a:lnTo>
                    <a:pt x="140677" y="417830"/>
                  </a:lnTo>
                  <a:lnTo>
                    <a:pt x="141541" y="416560"/>
                  </a:lnTo>
                  <a:lnTo>
                    <a:pt x="140233" y="416560"/>
                  </a:lnTo>
                  <a:lnTo>
                    <a:pt x="139661" y="415290"/>
                  </a:lnTo>
                  <a:lnTo>
                    <a:pt x="139103" y="414020"/>
                  </a:lnTo>
                  <a:lnTo>
                    <a:pt x="136601" y="415290"/>
                  </a:lnTo>
                  <a:lnTo>
                    <a:pt x="137566" y="412750"/>
                  </a:lnTo>
                  <a:lnTo>
                    <a:pt x="132384" y="411480"/>
                  </a:lnTo>
                  <a:lnTo>
                    <a:pt x="135991" y="408940"/>
                  </a:lnTo>
                  <a:lnTo>
                    <a:pt x="130365" y="408940"/>
                  </a:lnTo>
                  <a:lnTo>
                    <a:pt x="136258" y="406400"/>
                  </a:lnTo>
                  <a:lnTo>
                    <a:pt x="127165" y="403860"/>
                  </a:lnTo>
                  <a:lnTo>
                    <a:pt x="128828" y="402590"/>
                  </a:lnTo>
                  <a:lnTo>
                    <a:pt x="132168" y="400050"/>
                  </a:lnTo>
                  <a:lnTo>
                    <a:pt x="127101" y="402590"/>
                  </a:lnTo>
                  <a:lnTo>
                    <a:pt x="125996" y="396240"/>
                  </a:lnTo>
                  <a:lnTo>
                    <a:pt x="121640" y="394970"/>
                  </a:lnTo>
                  <a:lnTo>
                    <a:pt x="122948" y="394970"/>
                  </a:lnTo>
                  <a:lnTo>
                    <a:pt x="122021" y="393700"/>
                  </a:lnTo>
                  <a:lnTo>
                    <a:pt x="122834" y="392430"/>
                  </a:lnTo>
                  <a:lnTo>
                    <a:pt x="122796" y="391160"/>
                  </a:lnTo>
                  <a:lnTo>
                    <a:pt x="119392" y="393700"/>
                  </a:lnTo>
                  <a:lnTo>
                    <a:pt x="116713" y="391160"/>
                  </a:lnTo>
                  <a:lnTo>
                    <a:pt x="113639" y="391160"/>
                  </a:lnTo>
                  <a:lnTo>
                    <a:pt x="115303" y="387350"/>
                  </a:lnTo>
                  <a:lnTo>
                    <a:pt x="118402" y="389890"/>
                  </a:lnTo>
                  <a:lnTo>
                    <a:pt x="119684" y="388620"/>
                  </a:lnTo>
                  <a:lnTo>
                    <a:pt x="120967" y="387350"/>
                  </a:lnTo>
                  <a:lnTo>
                    <a:pt x="118325" y="388620"/>
                  </a:lnTo>
                  <a:lnTo>
                    <a:pt x="115811" y="386080"/>
                  </a:lnTo>
                  <a:lnTo>
                    <a:pt x="114084" y="387350"/>
                  </a:lnTo>
                  <a:lnTo>
                    <a:pt x="114528" y="386080"/>
                  </a:lnTo>
                  <a:lnTo>
                    <a:pt x="114808" y="385267"/>
                  </a:lnTo>
                  <a:lnTo>
                    <a:pt x="115214" y="384810"/>
                  </a:lnTo>
                  <a:lnTo>
                    <a:pt x="116306" y="383540"/>
                  </a:lnTo>
                  <a:lnTo>
                    <a:pt x="111975" y="386080"/>
                  </a:lnTo>
                  <a:lnTo>
                    <a:pt x="114617" y="382270"/>
                  </a:lnTo>
                  <a:lnTo>
                    <a:pt x="111188" y="382270"/>
                  </a:lnTo>
                  <a:lnTo>
                    <a:pt x="111353" y="381000"/>
                  </a:lnTo>
                  <a:lnTo>
                    <a:pt x="111683" y="378460"/>
                  </a:lnTo>
                  <a:lnTo>
                    <a:pt x="114693" y="379730"/>
                  </a:lnTo>
                  <a:lnTo>
                    <a:pt x="111734" y="378460"/>
                  </a:lnTo>
                  <a:lnTo>
                    <a:pt x="111937" y="377380"/>
                  </a:lnTo>
                  <a:lnTo>
                    <a:pt x="111302" y="378460"/>
                  </a:lnTo>
                  <a:lnTo>
                    <a:pt x="109118" y="378460"/>
                  </a:lnTo>
                  <a:lnTo>
                    <a:pt x="106159" y="375920"/>
                  </a:lnTo>
                  <a:lnTo>
                    <a:pt x="110502" y="375920"/>
                  </a:lnTo>
                  <a:lnTo>
                    <a:pt x="111429" y="373380"/>
                  </a:lnTo>
                  <a:lnTo>
                    <a:pt x="109308" y="372110"/>
                  </a:lnTo>
                  <a:lnTo>
                    <a:pt x="105397" y="373380"/>
                  </a:lnTo>
                  <a:lnTo>
                    <a:pt x="104559" y="372110"/>
                  </a:lnTo>
                  <a:lnTo>
                    <a:pt x="105016" y="370840"/>
                  </a:lnTo>
                  <a:lnTo>
                    <a:pt x="102006" y="370840"/>
                  </a:lnTo>
                  <a:lnTo>
                    <a:pt x="101815" y="367030"/>
                  </a:lnTo>
                  <a:lnTo>
                    <a:pt x="101676" y="364490"/>
                  </a:lnTo>
                  <a:lnTo>
                    <a:pt x="97485" y="364490"/>
                  </a:lnTo>
                  <a:lnTo>
                    <a:pt x="97713" y="363220"/>
                  </a:lnTo>
                  <a:lnTo>
                    <a:pt x="96316" y="365760"/>
                  </a:lnTo>
                  <a:lnTo>
                    <a:pt x="94691" y="365760"/>
                  </a:lnTo>
                  <a:lnTo>
                    <a:pt x="93472" y="367030"/>
                  </a:lnTo>
                  <a:lnTo>
                    <a:pt x="92697" y="365760"/>
                  </a:lnTo>
                  <a:lnTo>
                    <a:pt x="92329" y="365760"/>
                  </a:lnTo>
                  <a:lnTo>
                    <a:pt x="90081" y="365760"/>
                  </a:lnTo>
                  <a:lnTo>
                    <a:pt x="91948" y="364490"/>
                  </a:lnTo>
                  <a:lnTo>
                    <a:pt x="92329" y="365760"/>
                  </a:lnTo>
                  <a:lnTo>
                    <a:pt x="93230" y="364490"/>
                  </a:lnTo>
                  <a:lnTo>
                    <a:pt x="92417" y="364490"/>
                  </a:lnTo>
                  <a:lnTo>
                    <a:pt x="94018" y="361950"/>
                  </a:lnTo>
                  <a:lnTo>
                    <a:pt x="93522" y="361708"/>
                  </a:lnTo>
                  <a:lnTo>
                    <a:pt x="93446" y="361950"/>
                  </a:lnTo>
                  <a:lnTo>
                    <a:pt x="93408" y="361670"/>
                  </a:lnTo>
                  <a:lnTo>
                    <a:pt x="90081" y="360680"/>
                  </a:lnTo>
                  <a:lnTo>
                    <a:pt x="89839" y="358140"/>
                  </a:lnTo>
                  <a:lnTo>
                    <a:pt x="92646" y="355600"/>
                  </a:lnTo>
                  <a:lnTo>
                    <a:pt x="93408" y="361670"/>
                  </a:lnTo>
                  <a:lnTo>
                    <a:pt x="94665" y="358140"/>
                  </a:lnTo>
                  <a:lnTo>
                    <a:pt x="95211" y="360680"/>
                  </a:lnTo>
                  <a:lnTo>
                    <a:pt x="96939" y="358140"/>
                  </a:lnTo>
                  <a:lnTo>
                    <a:pt x="98666" y="355600"/>
                  </a:lnTo>
                  <a:lnTo>
                    <a:pt x="96050" y="362851"/>
                  </a:lnTo>
                  <a:lnTo>
                    <a:pt x="94691" y="362140"/>
                  </a:lnTo>
                  <a:lnTo>
                    <a:pt x="94488" y="364490"/>
                  </a:lnTo>
                  <a:lnTo>
                    <a:pt x="96761" y="363220"/>
                  </a:lnTo>
                  <a:lnTo>
                    <a:pt x="96151" y="362902"/>
                  </a:lnTo>
                  <a:lnTo>
                    <a:pt x="99796" y="358140"/>
                  </a:lnTo>
                  <a:lnTo>
                    <a:pt x="98894" y="355600"/>
                  </a:lnTo>
                  <a:lnTo>
                    <a:pt x="98450" y="354330"/>
                  </a:lnTo>
                  <a:lnTo>
                    <a:pt x="95770" y="354330"/>
                  </a:lnTo>
                  <a:lnTo>
                    <a:pt x="95326" y="353060"/>
                  </a:lnTo>
                  <a:lnTo>
                    <a:pt x="94437" y="350520"/>
                  </a:lnTo>
                  <a:lnTo>
                    <a:pt x="92240" y="350520"/>
                  </a:lnTo>
                  <a:lnTo>
                    <a:pt x="92100" y="353060"/>
                  </a:lnTo>
                  <a:lnTo>
                    <a:pt x="89903" y="353060"/>
                  </a:lnTo>
                  <a:lnTo>
                    <a:pt x="87972" y="349250"/>
                  </a:lnTo>
                  <a:lnTo>
                    <a:pt x="89344" y="346710"/>
                  </a:lnTo>
                  <a:lnTo>
                    <a:pt x="90703" y="344170"/>
                  </a:lnTo>
                  <a:lnTo>
                    <a:pt x="88684" y="342900"/>
                  </a:lnTo>
                  <a:lnTo>
                    <a:pt x="86017" y="342900"/>
                  </a:lnTo>
                  <a:lnTo>
                    <a:pt x="81889" y="344170"/>
                  </a:lnTo>
                  <a:lnTo>
                    <a:pt x="82473" y="340360"/>
                  </a:lnTo>
                  <a:lnTo>
                    <a:pt x="86487" y="339090"/>
                  </a:lnTo>
                  <a:lnTo>
                    <a:pt x="85953" y="337820"/>
                  </a:lnTo>
                  <a:lnTo>
                    <a:pt x="84899" y="335280"/>
                  </a:lnTo>
                  <a:lnTo>
                    <a:pt x="83439" y="336892"/>
                  </a:lnTo>
                  <a:lnTo>
                    <a:pt x="83489" y="336524"/>
                  </a:lnTo>
                  <a:lnTo>
                    <a:pt x="84950" y="332740"/>
                  </a:lnTo>
                  <a:lnTo>
                    <a:pt x="82016" y="335280"/>
                  </a:lnTo>
                  <a:lnTo>
                    <a:pt x="82410" y="335280"/>
                  </a:lnTo>
                  <a:lnTo>
                    <a:pt x="83134" y="337235"/>
                  </a:lnTo>
                  <a:lnTo>
                    <a:pt x="80327" y="340360"/>
                  </a:lnTo>
                  <a:lnTo>
                    <a:pt x="80530" y="337235"/>
                  </a:lnTo>
                  <a:lnTo>
                    <a:pt x="80543" y="336524"/>
                  </a:lnTo>
                  <a:lnTo>
                    <a:pt x="80035" y="335280"/>
                  </a:lnTo>
                  <a:lnTo>
                    <a:pt x="79514" y="334010"/>
                  </a:lnTo>
                  <a:lnTo>
                    <a:pt x="82448" y="331470"/>
                  </a:lnTo>
                  <a:lnTo>
                    <a:pt x="79908" y="328930"/>
                  </a:lnTo>
                  <a:lnTo>
                    <a:pt x="76860" y="326390"/>
                  </a:lnTo>
                  <a:lnTo>
                    <a:pt x="75336" y="325120"/>
                  </a:lnTo>
                  <a:lnTo>
                    <a:pt x="73418" y="322580"/>
                  </a:lnTo>
                  <a:lnTo>
                    <a:pt x="72453" y="321310"/>
                  </a:lnTo>
                  <a:lnTo>
                    <a:pt x="72453" y="322580"/>
                  </a:lnTo>
                  <a:lnTo>
                    <a:pt x="71564" y="321310"/>
                  </a:lnTo>
                  <a:lnTo>
                    <a:pt x="72453" y="322580"/>
                  </a:lnTo>
                  <a:lnTo>
                    <a:pt x="72453" y="321310"/>
                  </a:lnTo>
                  <a:lnTo>
                    <a:pt x="74917" y="321310"/>
                  </a:lnTo>
                  <a:lnTo>
                    <a:pt x="75349" y="320040"/>
                  </a:lnTo>
                  <a:lnTo>
                    <a:pt x="70980" y="314960"/>
                  </a:lnTo>
                  <a:lnTo>
                    <a:pt x="70154" y="306070"/>
                  </a:lnTo>
                  <a:lnTo>
                    <a:pt x="69913" y="303314"/>
                  </a:lnTo>
                  <a:lnTo>
                    <a:pt x="69913" y="318770"/>
                  </a:lnTo>
                  <a:lnTo>
                    <a:pt x="69075" y="318770"/>
                  </a:lnTo>
                  <a:lnTo>
                    <a:pt x="68046" y="320040"/>
                  </a:lnTo>
                  <a:lnTo>
                    <a:pt x="67843" y="318770"/>
                  </a:lnTo>
                  <a:lnTo>
                    <a:pt x="68592" y="318770"/>
                  </a:lnTo>
                  <a:lnTo>
                    <a:pt x="68541" y="317500"/>
                  </a:lnTo>
                  <a:lnTo>
                    <a:pt x="68961" y="316230"/>
                  </a:lnTo>
                  <a:lnTo>
                    <a:pt x="69151" y="317500"/>
                  </a:lnTo>
                  <a:lnTo>
                    <a:pt x="69494" y="317500"/>
                  </a:lnTo>
                  <a:lnTo>
                    <a:pt x="69913" y="318770"/>
                  </a:lnTo>
                  <a:lnTo>
                    <a:pt x="69913" y="303314"/>
                  </a:lnTo>
                  <a:lnTo>
                    <a:pt x="69710" y="300990"/>
                  </a:lnTo>
                  <a:lnTo>
                    <a:pt x="65963" y="300990"/>
                  </a:lnTo>
                  <a:lnTo>
                    <a:pt x="65773" y="299720"/>
                  </a:lnTo>
                  <a:lnTo>
                    <a:pt x="64211" y="299720"/>
                  </a:lnTo>
                  <a:lnTo>
                    <a:pt x="63461" y="298450"/>
                  </a:lnTo>
                  <a:lnTo>
                    <a:pt x="65112" y="297180"/>
                  </a:lnTo>
                  <a:lnTo>
                    <a:pt x="66306" y="297180"/>
                  </a:lnTo>
                  <a:lnTo>
                    <a:pt x="62077" y="294640"/>
                  </a:lnTo>
                  <a:lnTo>
                    <a:pt x="57708" y="289560"/>
                  </a:lnTo>
                  <a:lnTo>
                    <a:pt x="56616" y="288290"/>
                  </a:lnTo>
                  <a:lnTo>
                    <a:pt x="58166" y="283210"/>
                  </a:lnTo>
                  <a:lnTo>
                    <a:pt x="59309" y="284480"/>
                  </a:lnTo>
                  <a:lnTo>
                    <a:pt x="59296" y="280670"/>
                  </a:lnTo>
                  <a:lnTo>
                    <a:pt x="52082" y="283210"/>
                  </a:lnTo>
                  <a:lnTo>
                    <a:pt x="53644" y="278130"/>
                  </a:lnTo>
                  <a:lnTo>
                    <a:pt x="54368" y="279400"/>
                  </a:lnTo>
                  <a:lnTo>
                    <a:pt x="54127" y="278130"/>
                  </a:lnTo>
                  <a:lnTo>
                    <a:pt x="52908" y="271780"/>
                  </a:lnTo>
                  <a:lnTo>
                    <a:pt x="47536" y="265430"/>
                  </a:lnTo>
                  <a:lnTo>
                    <a:pt x="49961" y="259080"/>
                  </a:lnTo>
                  <a:lnTo>
                    <a:pt x="50444" y="257810"/>
                  </a:lnTo>
                  <a:lnTo>
                    <a:pt x="45910" y="259080"/>
                  </a:lnTo>
                  <a:lnTo>
                    <a:pt x="49568" y="251460"/>
                  </a:lnTo>
                  <a:lnTo>
                    <a:pt x="50177" y="250190"/>
                  </a:lnTo>
                  <a:lnTo>
                    <a:pt x="44145" y="251460"/>
                  </a:lnTo>
                  <a:lnTo>
                    <a:pt x="45821" y="247650"/>
                  </a:lnTo>
                  <a:lnTo>
                    <a:pt x="47244" y="247650"/>
                  </a:lnTo>
                  <a:lnTo>
                    <a:pt x="47485" y="241300"/>
                  </a:lnTo>
                  <a:lnTo>
                    <a:pt x="47269" y="240030"/>
                  </a:lnTo>
                  <a:lnTo>
                    <a:pt x="43065" y="241300"/>
                  </a:lnTo>
                  <a:lnTo>
                    <a:pt x="42011" y="238760"/>
                  </a:lnTo>
                  <a:lnTo>
                    <a:pt x="45110" y="237490"/>
                  </a:lnTo>
                  <a:lnTo>
                    <a:pt x="41224" y="236220"/>
                  </a:lnTo>
                  <a:lnTo>
                    <a:pt x="42913" y="234950"/>
                  </a:lnTo>
                  <a:lnTo>
                    <a:pt x="44615" y="233680"/>
                  </a:lnTo>
                  <a:lnTo>
                    <a:pt x="43383" y="232410"/>
                  </a:lnTo>
                  <a:lnTo>
                    <a:pt x="43370" y="233680"/>
                  </a:lnTo>
                  <a:lnTo>
                    <a:pt x="42354" y="234950"/>
                  </a:lnTo>
                  <a:lnTo>
                    <a:pt x="41427" y="234950"/>
                  </a:lnTo>
                  <a:lnTo>
                    <a:pt x="39331" y="232410"/>
                  </a:lnTo>
                  <a:lnTo>
                    <a:pt x="41948" y="227330"/>
                  </a:lnTo>
                  <a:lnTo>
                    <a:pt x="43548" y="227330"/>
                  </a:lnTo>
                  <a:lnTo>
                    <a:pt x="41846" y="224790"/>
                  </a:lnTo>
                  <a:lnTo>
                    <a:pt x="39293" y="220980"/>
                  </a:lnTo>
                  <a:lnTo>
                    <a:pt x="40284" y="220980"/>
                  </a:lnTo>
                  <a:lnTo>
                    <a:pt x="38252" y="219710"/>
                  </a:lnTo>
                  <a:lnTo>
                    <a:pt x="45466" y="220980"/>
                  </a:lnTo>
                  <a:lnTo>
                    <a:pt x="43611" y="219710"/>
                  </a:lnTo>
                  <a:lnTo>
                    <a:pt x="41757" y="218440"/>
                  </a:lnTo>
                  <a:lnTo>
                    <a:pt x="39166" y="218440"/>
                  </a:lnTo>
                  <a:lnTo>
                    <a:pt x="40678" y="217170"/>
                  </a:lnTo>
                  <a:lnTo>
                    <a:pt x="39738" y="213360"/>
                  </a:lnTo>
                  <a:lnTo>
                    <a:pt x="38531" y="210820"/>
                  </a:lnTo>
                  <a:lnTo>
                    <a:pt x="40805" y="210820"/>
                  </a:lnTo>
                  <a:lnTo>
                    <a:pt x="40487" y="205740"/>
                  </a:lnTo>
                  <a:lnTo>
                    <a:pt x="37909" y="200660"/>
                  </a:lnTo>
                  <a:lnTo>
                    <a:pt x="37198" y="196850"/>
                  </a:lnTo>
                  <a:lnTo>
                    <a:pt x="36957" y="195580"/>
                  </a:lnTo>
                  <a:lnTo>
                    <a:pt x="36283" y="196850"/>
                  </a:lnTo>
                  <a:lnTo>
                    <a:pt x="34036" y="196850"/>
                  </a:lnTo>
                  <a:lnTo>
                    <a:pt x="32410" y="196850"/>
                  </a:lnTo>
                  <a:lnTo>
                    <a:pt x="31750" y="195580"/>
                  </a:lnTo>
                  <a:lnTo>
                    <a:pt x="32308" y="195351"/>
                  </a:lnTo>
                  <a:lnTo>
                    <a:pt x="31102" y="194310"/>
                  </a:lnTo>
                  <a:lnTo>
                    <a:pt x="31115" y="193040"/>
                  </a:lnTo>
                  <a:lnTo>
                    <a:pt x="34671" y="193040"/>
                  </a:lnTo>
                  <a:lnTo>
                    <a:pt x="35979" y="194310"/>
                  </a:lnTo>
                  <a:lnTo>
                    <a:pt x="35166" y="193040"/>
                  </a:lnTo>
                  <a:lnTo>
                    <a:pt x="34353" y="191770"/>
                  </a:lnTo>
                  <a:lnTo>
                    <a:pt x="37287" y="191770"/>
                  </a:lnTo>
                  <a:lnTo>
                    <a:pt x="35013" y="190500"/>
                  </a:lnTo>
                  <a:lnTo>
                    <a:pt x="39878" y="186690"/>
                  </a:lnTo>
                  <a:lnTo>
                    <a:pt x="36004" y="185420"/>
                  </a:lnTo>
                  <a:lnTo>
                    <a:pt x="36995" y="185420"/>
                  </a:lnTo>
                  <a:lnTo>
                    <a:pt x="36385" y="180340"/>
                  </a:lnTo>
                  <a:lnTo>
                    <a:pt x="34925" y="177800"/>
                  </a:lnTo>
                  <a:lnTo>
                    <a:pt x="34404" y="173990"/>
                  </a:lnTo>
                  <a:lnTo>
                    <a:pt x="34226" y="172720"/>
                  </a:lnTo>
                  <a:lnTo>
                    <a:pt x="31280" y="173990"/>
                  </a:lnTo>
                  <a:lnTo>
                    <a:pt x="31737" y="171450"/>
                  </a:lnTo>
                  <a:lnTo>
                    <a:pt x="29210" y="170180"/>
                  </a:lnTo>
                  <a:lnTo>
                    <a:pt x="29743" y="167640"/>
                  </a:lnTo>
                  <a:lnTo>
                    <a:pt x="31610" y="163830"/>
                  </a:lnTo>
                  <a:lnTo>
                    <a:pt x="30886" y="158750"/>
                  </a:lnTo>
                  <a:lnTo>
                    <a:pt x="30073" y="157480"/>
                  </a:lnTo>
                  <a:lnTo>
                    <a:pt x="29260" y="156210"/>
                  </a:lnTo>
                  <a:lnTo>
                    <a:pt x="29197" y="157480"/>
                  </a:lnTo>
                  <a:lnTo>
                    <a:pt x="29095" y="156667"/>
                  </a:lnTo>
                  <a:lnTo>
                    <a:pt x="28790" y="154190"/>
                  </a:lnTo>
                  <a:lnTo>
                    <a:pt x="28790" y="157480"/>
                  </a:lnTo>
                  <a:lnTo>
                    <a:pt x="28346" y="158750"/>
                  </a:lnTo>
                  <a:lnTo>
                    <a:pt x="26543" y="157480"/>
                  </a:lnTo>
                  <a:lnTo>
                    <a:pt x="28790" y="157480"/>
                  </a:lnTo>
                  <a:lnTo>
                    <a:pt x="28790" y="154190"/>
                  </a:lnTo>
                  <a:lnTo>
                    <a:pt x="28727" y="153670"/>
                  </a:lnTo>
                  <a:lnTo>
                    <a:pt x="30759" y="154940"/>
                  </a:lnTo>
                  <a:lnTo>
                    <a:pt x="29883" y="148590"/>
                  </a:lnTo>
                  <a:lnTo>
                    <a:pt x="28003" y="144780"/>
                  </a:lnTo>
                  <a:lnTo>
                    <a:pt x="27381" y="143510"/>
                  </a:lnTo>
                  <a:lnTo>
                    <a:pt x="26314" y="143510"/>
                  </a:lnTo>
                  <a:lnTo>
                    <a:pt x="25882" y="144780"/>
                  </a:lnTo>
                  <a:lnTo>
                    <a:pt x="24942" y="143510"/>
                  </a:lnTo>
                  <a:lnTo>
                    <a:pt x="24447" y="143510"/>
                  </a:lnTo>
                  <a:lnTo>
                    <a:pt x="25933" y="140970"/>
                  </a:lnTo>
                  <a:lnTo>
                    <a:pt x="27228" y="140970"/>
                  </a:lnTo>
                  <a:lnTo>
                    <a:pt x="27508" y="142240"/>
                  </a:lnTo>
                  <a:lnTo>
                    <a:pt x="27330" y="140970"/>
                  </a:lnTo>
                  <a:lnTo>
                    <a:pt x="26619" y="135890"/>
                  </a:lnTo>
                  <a:lnTo>
                    <a:pt x="28714" y="130810"/>
                  </a:lnTo>
                  <a:lnTo>
                    <a:pt x="29679" y="128270"/>
                  </a:lnTo>
                  <a:lnTo>
                    <a:pt x="30645" y="125730"/>
                  </a:lnTo>
                  <a:lnTo>
                    <a:pt x="29273" y="120650"/>
                  </a:lnTo>
                  <a:lnTo>
                    <a:pt x="29540" y="120650"/>
                  </a:lnTo>
                  <a:lnTo>
                    <a:pt x="27393" y="116840"/>
                  </a:lnTo>
                  <a:lnTo>
                    <a:pt x="26670" y="115570"/>
                  </a:lnTo>
                  <a:lnTo>
                    <a:pt x="27152" y="113030"/>
                  </a:lnTo>
                  <a:lnTo>
                    <a:pt x="28689" y="116840"/>
                  </a:lnTo>
                  <a:lnTo>
                    <a:pt x="30365" y="114300"/>
                  </a:lnTo>
                  <a:lnTo>
                    <a:pt x="29489" y="113030"/>
                  </a:lnTo>
                  <a:lnTo>
                    <a:pt x="28613" y="111760"/>
                  </a:lnTo>
                  <a:lnTo>
                    <a:pt x="25996" y="107950"/>
                  </a:lnTo>
                  <a:lnTo>
                    <a:pt x="28435" y="106680"/>
                  </a:lnTo>
                  <a:lnTo>
                    <a:pt x="30886" y="105410"/>
                  </a:lnTo>
                  <a:lnTo>
                    <a:pt x="28397" y="100330"/>
                  </a:lnTo>
                  <a:lnTo>
                    <a:pt x="32004" y="96520"/>
                  </a:lnTo>
                  <a:lnTo>
                    <a:pt x="32270" y="92710"/>
                  </a:lnTo>
                  <a:lnTo>
                    <a:pt x="32207" y="86360"/>
                  </a:lnTo>
                  <a:lnTo>
                    <a:pt x="34239" y="81280"/>
                  </a:lnTo>
                  <a:lnTo>
                    <a:pt x="32372" y="81280"/>
                  </a:lnTo>
                  <a:lnTo>
                    <a:pt x="30645" y="80010"/>
                  </a:lnTo>
                  <a:lnTo>
                    <a:pt x="31318" y="80010"/>
                  </a:lnTo>
                  <a:lnTo>
                    <a:pt x="30657" y="73660"/>
                  </a:lnTo>
                  <a:lnTo>
                    <a:pt x="32397" y="67310"/>
                  </a:lnTo>
                  <a:lnTo>
                    <a:pt x="33350" y="64770"/>
                  </a:lnTo>
                  <a:lnTo>
                    <a:pt x="34302" y="62230"/>
                  </a:lnTo>
                  <a:lnTo>
                    <a:pt x="35064" y="59690"/>
                  </a:lnTo>
                  <a:lnTo>
                    <a:pt x="37795" y="59690"/>
                  </a:lnTo>
                  <a:lnTo>
                    <a:pt x="30594" y="48260"/>
                  </a:lnTo>
                  <a:lnTo>
                    <a:pt x="34417" y="52070"/>
                  </a:lnTo>
                  <a:lnTo>
                    <a:pt x="35242" y="54610"/>
                  </a:lnTo>
                  <a:lnTo>
                    <a:pt x="36944" y="57150"/>
                  </a:lnTo>
                  <a:lnTo>
                    <a:pt x="35483" y="54610"/>
                  </a:lnTo>
                  <a:lnTo>
                    <a:pt x="35839" y="52070"/>
                  </a:lnTo>
                  <a:lnTo>
                    <a:pt x="36080" y="52070"/>
                  </a:lnTo>
                  <a:lnTo>
                    <a:pt x="36144" y="50800"/>
                  </a:lnTo>
                  <a:lnTo>
                    <a:pt x="36499" y="52070"/>
                  </a:lnTo>
                  <a:lnTo>
                    <a:pt x="37071" y="52070"/>
                  </a:lnTo>
                  <a:lnTo>
                    <a:pt x="37287" y="50800"/>
                  </a:lnTo>
                  <a:lnTo>
                    <a:pt x="37350" y="52070"/>
                  </a:lnTo>
                  <a:lnTo>
                    <a:pt x="37579" y="53340"/>
                  </a:lnTo>
                  <a:lnTo>
                    <a:pt x="38163" y="58420"/>
                  </a:lnTo>
                  <a:lnTo>
                    <a:pt x="38252" y="52070"/>
                  </a:lnTo>
                  <a:lnTo>
                    <a:pt x="38481" y="52070"/>
                  </a:lnTo>
                  <a:lnTo>
                    <a:pt x="38290" y="54610"/>
                  </a:lnTo>
                  <a:lnTo>
                    <a:pt x="38239" y="58420"/>
                  </a:lnTo>
                  <a:lnTo>
                    <a:pt x="39281" y="53340"/>
                  </a:lnTo>
                  <a:lnTo>
                    <a:pt x="38989" y="55880"/>
                  </a:lnTo>
                  <a:lnTo>
                    <a:pt x="38963" y="56210"/>
                  </a:lnTo>
                  <a:lnTo>
                    <a:pt x="39065" y="55880"/>
                  </a:lnTo>
                  <a:lnTo>
                    <a:pt x="39052" y="58420"/>
                  </a:lnTo>
                  <a:lnTo>
                    <a:pt x="39674" y="55880"/>
                  </a:lnTo>
                  <a:lnTo>
                    <a:pt x="39992" y="54610"/>
                  </a:lnTo>
                  <a:lnTo>
                    <a:pt x="39814" y="57150"/>
                  </a:lnTo>
                  <a:lnTo>
                    <a:pt x="41922" y="55880"/>
                  </a:lnTo>
                  <a:lnTo>
                    <a:pt x="41351" y="57150"/>
                  </a:lnTo>
                  <a:lnTo>
                    <a:pt x="43154" y="57150"/>
                  </a:lnTo>
                  <a:lnTo>
                    <a:pt x="43484" y="58420"/>
                  </a:lnTo>
                  <a:lnTo>
                    <a:pt x="44500" y="59690"/>
                  </a:lnTo>
                  <a:lnTo>
                    <a:pt x="45212" y="60947"/>
                  </a:lnTo>
                  <a:lnTo>
                    <a:pt x="43307" y="62230"/>
                  </a:lnTo>
                  <a:lnTo>
                    <a:pt x="48399" y="66040"/>
                  </a:lnTo>
                  <a:lnTo>
                    <a:pt x="51536" y="66040"/>
                  </a:lnTo>
                  <a:lnTo>
                    <a:pt x="49987" y="67310"/>
                  </a:lnTo>
                  <a:lnTo>
                    <a:pt x="51777" y="68580"/>
                  </a:lnTo>
                  <a:lnTo>
                    <a:pt x="49745" y="69850"/>
                  </a:lnTo>
                  <a:lnTo>
                    <a:pt x="51536" y="71120"/>
                  </a:lnTo>
                  <a:lnTo>
                    <a:pt x="53759" y="72390"/>
                  </a:lnTo>
                  <a:lnTo>
                    <a:pt x="55194" y="69850"/>
                  </a:lnTo>
                  <a:lnTo>
                    <a:pt x="54419" y="77470"/>
                  </a:lnTo>
                  <a:lnTo>
                    <a:pt x="64693" y="73660"/>
                  </a:lnTo>
                  <a:lnTo>
                    <a:pt x="61569" y="80010"/>
                  </a:lnTo>
                  <a:lnTo>
                    <a:pt x="68834" y="83820"/>
                  </a:lnTo>
                  <a:lnTo>
                    <a:pt x="75018" y="86360"/>
                  </a:lnTo>
                  <a:lnTo>
                    <a:pt x="80619" y="90170"/>
                  </a:lnTo>
                  <a:lnTo>
                    <a:pt x="78663" y="92506"/>
                  </a:lnTo>
                  <a:lnTo>
                    <a:pt x="83159" y="91440"/>
                  </a:lnTo>
                  <a:lnTo>
                    <a:pt x="87350" y="96520"/>
                  </a:lnTo>
                  <a:lnTo>
                    <a:pt x="88226" y="97790"/>
                  </a:lnTo>
                  <a:lnTo>
                    <a:pt x="84455" y="97790"/>
                  </a:lnTo>
                  <a:lnTo>
                    <a:pt x="90614" y="99060"/>
                  </a:lnTo>
                  <a:lnTo>
                    <a:pt x="93713" y="105410"/>
                  </a:lnTo>
                  <a:lnTo>
                    <a:pt x="99695" y="106654"/>
                  </a:lnTo>
                  <a:lnTo>
                    <a:pt x="100037" y="102870"/>
                  </a:lnTo>
                  <a:lnTo>
                    <a:pt x="106502" y="104051"/>
                  </a:lnTo>
                  <a:lnTo>
                    <a:pt x="107035" y="104051"/>
                  </a:lnTo>
                  <a:lnTo>
                    <a:pt x="131000" y="104051"/>
                  </a:lnTo>
                  <a:lnTo>
                    <a:pt x="129870" y="102870"/>
                  </a:lnTo>
                  <a:lnTo>
                    <a:pt x="132372" y="101600"/>
                  </a:lnTo>
                  <a:lnTo>
                    <a:pt x="129654" y="101600"/>
                  </a:lnTo>
                  <a:lnTo>
                    <a:pt x="129552" y="100330"/>
                  </a:lnTo>
                  <a:lnTo>
                    <a:pt x="129336" y="97790"/>
                  </a:lnTo>
                  <a:lnTo>
                    <a:pt x="129222" y="96520"/>
                  </a:lnTo>
                  <a:lnTo>
                    <a:pt x="128028" y="95250"/>
                  </a:lnTo>
                  <a:lnTo>
                    <a:pt x="127457" y="95250"/>
                  </a:lnTo>
                  <a:lnTo>
                    <a:pt x="126923" y="97790"/>
                  </a:lnTo>
                  <a:lnTo>
                    <a:pt x="126339" y="96520"/>
                  </a:lnTo>
                  <a:lnTo>
                    <a:pt x="125653" y="95250"/>
                  </a:lnTo>
                  <a:lnTo>
                    <a:pt x="124510" y="95250"/>
                  </a:lnTo>
                  <a:lnTo>
                    <a:pt x="124675" y="99060"/>
                  </a:lnTo>
                  <a:lnTo>
                    <a:pt x="121805" y="100330"/>
                  </a:lnTo>
                  <a:lnTo>
                    <a:pt x="121589" y="99060"/>
                  </a:lnTo>
                  <a:lnTo>
                    <a:pt x="121488" y="98425"/>
                  </a:lnTo>
                  <a:lnTo>
                    <a:pt x="121958" y="99060"/>
                  </a:lnTo>
                  <a:lnTo>
                    <a:pt x="121678" y="97790"/>
                  </a:lnTo>
                  <a:lnTo>
                    <a:pt x="121119" y="95250"/>
                  </a:lnTo>
                  <a:lnTo>
                    <a:pt x="121094" y="97891"/>
                  </a:lnTo>
                  <a:lnTo>
                    <a:pt x="117703" y="99060"/>
                  </a:lnTo>
                  <a:lnTo>
                    <a:pt x="119126" y="95250"/>
                  </a:lnTo>
                  <a:lnTo>
                    <a:pt x="121094" y="97891"/>
                  </a:lnTo>
                  <a:lnTo>
                    <a:pt x="121094" y="95135"/>
                  </a:lnTo>
                  <a:lnTo>
                    <a:pt x="120840" y="93980"/>
                  </a:lnTo>
                  <a:lnTo>
                    <a:pt x="120561" y="92710"/>
                  </a:lnTo>
                  <a:lnTo>
                    <a:pt x="121970" y="93268"/>
                  </a:lnTo>
                  <a:lnTo>
                    <a:pt x="121716" y="92710"/>
                  </a:lnTo>
                  <a:lnTo>
                    <a:pt x="122529" y="92710"/>
                  </a:lnTo>
                  <a:lnTo>
                    <a:pt x="120904" y="87630"/>
                  </a:lnTo>
                  <a:lnTo>
                    <a:pt x="118986" y="93980"/>
                  </a:lnTo>
                  <a:lnTo>
                    <a:pt x="117297" y="92710"/>
                  </a:lnTo>
                  <a:lnTo>
                    <a:pt x="115608" y="91440"/>
                  </a:lnTo>
                  <a:lnTo>
                    <a:pt x="117094" y="90170"/>
                  </a:lnTo>
                  <a:lnTo>
                    <a:pt x="116916" y="89369"/>
                  </a:lnTo>
                  <a:lnTo>
                    <a:pt x="114947" y="91440"/>
                  </a:lnTo>
                  <a:lnTo>
                    <a:pt x="112864" y="91440"/>
                  </a:lnTo>
                  <a:lnTo>
                    <a:pt x="111493" y="88900"/>
                  </a:lnTo>
                  <a:lnTo>
                    <a:pt x="109867" y="91440"/>
                  </a:lnTo>
                  <a:lnTo>
                    <a:pt x="108813" y="90170"/>
                  </a:lnTo>
                  <a:lnTo>
                    <a:pt x="109728" y="91440"/>
                  </a:lnTo>
                  <a:lnTo>
                    <a:pt x="108216" y="92710"/>
                  </a:lnTo>
                  <a:lnTo>
                    <a:pt x="107226" y="91440"/>
                  </a:lnTo>
                  <a:lnTo>
                    <a:pt x="105435" y="91440"/>
                  </a:lnTo>
                  <a:lnTo>
                    <a:pt x="105892" y="90627"/>
                  </a:lnTo>
                  <a:lnTo>
                    <a:pt x="103644" y="91440"/>
                  </a:lnTo>
                  <a:lnTo>
                    <a:pt x="105143" y="86360"/>
                  </a:lnTo>
                  <a:lnTo>
                    <a:pt x="105524" y="85090"/>
                  </a:lnTo>
                  <a:lnTo>
                    <a:pt x="101955" y="85090"/>
                  </a:lnTo>
                  <a:lnTo>
                    <a:pt x="101676" y="83820"/>
                  </a:lnTo>
                  <a:lnTo>
                    <a:pt x="103962" y="82550"/>
                  </a:lnTo>
                  <a:lnTo>
                    <a:pt x="103568" y="81280"/>
                  </a:lnTo>
                  <a:lnTo>
                    <a:pt x="100355" y="81280"/>
                  </a:lnTo>
                  <a:lnTo>
                    <a:pt x="99745" y="80987"/>
                  </a:lnTo>
                  <a:lnTo>
                    <a:pt x="99618" y="81241"/>
                  </a:lnTo>
                  <a:lnTo>
                    <a:pt x="99618" y="83820"/>
                  </a:lnTo>
                  <a:lnTo>
                    <a:pt x="97536" y="83820"/>
                  </a:lnTo>
                  <a:lnTo>
                    <a:pt x="96913" y="86360"/>
                  </a:lnTo>
                  <a:lnTo>
                    <a:pt x="97028" y="85090"/>
                  </a:lnTo>
                  <a:lnTo>
                    <a:pt x="97269" y="82550"/>
                  </a:lnTo>
                  <a:lnTo>
                    <a:pt x="99085" y="82550"/>
                  </a:lnTo>
                  <a:lnTo>
                    <a:pt x="99618" y="83820"/>
                  </a:lnTo>
                  <a:lnTo>
                    <a:pt x="99618" y="81241"/>
                  </a:lnTo>
                  <a:lnTo>
                    <a:pt x="97396" y="81280"/>
                  </a:lnTo>
                  <a:lnTo>
                    <a:pt x="95313" y="81280"/>
                  </a:lnTo>
                  <a:lnTo>
                    <a:pt x="96177" y="82118"/>
                  </a:lnTo>
                  <a:lnTo>
                    <a:pt x="91922" y="85090"/>
                  </a:lnTo>
                  <a:lnTo>
                    <a:pt x="91376" y="81280"/>
                  </a:lnTo>
                  <a:lnTo>
                    <a:pt x="95338" y="76200"/>
                  </a:lnTo>
                  <a:lnTo>
                    <a:pt x="93992" y="72390"/>
                  </a:lnTo>
                  <a:lnTo>
                    <a:pt x="88036" y="73660"/>
                  </a:lnTo>
                  <a:lnTo>
                    <a:pt x="87071" y="72390"/>
                  </a:lnTo>
                  <a:lnTo>
                    <a:pt x="85153" y="69850"/>
                  </a:lnTo>
                  <a:lnTo>
                    <a:pt x="85674" y="71120"/>
                  </a:lnTo>
                  <a:lnTo>
                    <a:pt x="83540" y="72390"/>
                  </a:lnTo>
                  <a:lnTo>
                    <a:pt x="83083" y="69850"/>
                  </a:lnTo>
                  <a:lnTo>
                    <a:pt x="81165" y="69850"/>
                  </a:lnTo>
                  <a:lnTo>
                    <a:pt x="82664" y="68580"/>
                  </a:lnTo>
                  <a:lnTo>
                    <a:pt x="82384" y="67310"/>
                  </a:lnTo>
                  <a:lnTo>
                    <a:pt x="82727" y="64770"/>
                  </a:lnTo>
                  <a:lnTo>
                    <a:pt x="81762" y="66040"/>
                  </a:lnTo>
                  <a:lnTo>
                    <a:pt x="80035" y="62230"/>
                  </a:lnTo>
                  <a:lnTo>
                    <a:pt x="76860" y="66040"/>
                  </a:lnTo>
                  <a:lnTo>
                    <a:pt x="77038" y="62230"/>
                  </a:lnTo>
                  <a:lnTo>
                    <a:pt x="74942" y="58420"/>
                  </a:lnTo>
                  <a:lnTo>
                    <a:pt x="69621" y="62230"/>
                  </a:lnTo>
                  <a:lnTo>
                    <a:pt x="67284" y="59690"/>
                  </a:lnTo>
                  <a:lnTo>
                    <a:pt x="69735" y="58420"/>
                  </a:lnTo>
                  <a:lnTo>
                    <a:pt x="69507" y="55880"/>
                  </a:lnTo>
                  <a:lnTo>
                    <a:pt x="72504" y="57150"/>
                  </a:lnTo>
                  <a:lnTo>
                    <a:pt x="71589" y="55880"/>
                  </a:lnTo>
                  <a:lnTo>
                    <a:pt x="71043" y="54610"/>
                  </a:lnTo>
                  <a:lnTo>
                    <a:pt x="70002" y="55880"/>
                  </a:lnTo>
                  <a:lnTo>
                    <a:pt x="70396" y="54610"/>
                  </a:lnTo>
                  <a:lnTo>
                    <a:pt x="65417" y="55880"/>
                  </a:lnTo>
                  <a:lnTo>
                    <a:pt x="65976" y="53340"/>
                  </a:lnTo>
                  <a:lnTo>
                    <a:pt x="64922" y="53340"/>
                  </a:lnTo>
                  <a:lnTo>
                    <a:pt x="63233" y="54610"/>
                  </a:lnTo>
                  <a:lnTo>
                    <a:pt x="62293" y="53340"/>
                  </a:lnTo>
                  <a:lnTo>
                    <a:pt x="60363" y="52070"/>
                  </a:lnTo>
                  <a:lnTo>
                    <a:pt x="59626" y="54610"/>
                  </a:lnTo>
                  <a:lnTo>
                    <a:pt x="59905" y="53340"/>
                  </a:lnTo>
                  <a:lnTo>
                    <a:pt x="60185" y="52070"/>
                  </a:lnTo>
                  <a:lnTo>
                    <a:pt x="60477" y="50800"/>
                  </a:lnTo>
                  <a:lnTo>
                    <a:pt x="56540" y="46990"/>
                  </a:lnTo>
                  <a:lnTo>
                    <a:pt x="55651" y="45720"/>
                  </a:lnTo>
                  <a:lnTo>
                    <a:pt x="54317" y="44450"/>
                  </a:lnTo>
                  <a:lnTo>
                    <a:pt x="52425" y="41910"/>
                  </a:lnTo>
                  <a:lnTo>
                    <a:pt x="51803" y="39370"/>
                  </a:lnTo>
                  <a:lnTo>
                    <a:pt x="51701" y="38100"/>
                  </a:lnTo>
                  <a:lnTo>
                    <a:pt x="48526" y="35560"/>
                  </a:lnTo>
                  <a:lnTo>
                    <a:pt x="45148" y="31750"/>
                  </a:lnTo>
                  <a:lnTo>
                    <a:pt x="42760" y="29210"/>
                  </a:lnTo>
                  <a:lnTo>
                    <a:pt x="43040" y="27940"/>
                  </a:lnTo>
                  <a:lnTo>
                    <a:pt x="43014" y="27381"/>
                  </a:lnTo>
                  <a:lnTo>
                    <a:pt x="41656" y="25400"/>
                  </a:lnTo>
                  <a:lnTo>
                    <a:pt x="40563" y="27940"/>
                  </a:lnTo>
                  <a:lnTo>
                    <a:pt x="39522" y="29210"/>
                  </a:lnTo>
                  <a:lnTo>
                    <a:pt x="38722" y="27940"/>
                  </a:lnTo>
                  <a:lnTo>
                    <a:pt x="37934" y="26670"/>
                  </a:lnTo>
                  <a:lnTo>
                    <a:pt x="36258" y="19050"/>
                  </a:lnTo>
                  <a:lnTo>
                    <a:pt x="39662" y="26670"/>
                  </a:lnTo>
                  <a:lnTo>
                    <a:pt x="38646" y="22860"/>
                  </a:lnTo>
                  <a:lnTo>
                    <a:pt x="38544" y="19050"/>
                  </a:lnTo>
                  <a:lnTo>
                    <a:pt x="38519" y="17780"/>
                  </a:lnTo>
                  <a:lnTo>
                    <a:pt x="37261" y="16510"/>
                  </a:lnTo>
                  <a:lnTo>
                    <a:pt x="35902" y="15240"/>
                  </a:lnTo>
                  <a:lnTo>
                    <a:pt x="34518" y="13970"/>
                  </a:lnTo>
                  <a:lnTo>
                    <a:pt x="33223" y="13970"/>
                  </a:lnTo>
                  <a:lnTo>
                    <a:pt x="31483" y="8890"/>
                  </a:lnTo>
                  <a:lnTo>
                    <a:pt x="32016" y="8890"/>
                  </a:lnTo>
                  <a:lnTo>
                    <a:pt x="31559" y="7620"/>
                  </a:lnTo>
                  <a:lnTo>
                    <a:pt x="29248" y="1270"/>
                  </a:lnTo>
                  <a:lnTo>
                    <a:pt x="27901" y="7620"/>
                  </a:lnTo>
                  <a:lnTo>
                    <a:pt x="24904" y="2540"/>
                  </a:lnTo>
                  <a:lnTo>
                    <a:pt x="24752" y="1270"/>
                  </a:lnTo>
                  <a:lnTo>
                    <a:pt x="24396" y="0"/>
                  </a:lnTo>
                  <a:lnTo>
                    <a:pt x="24117" y="1270"/>
                  </a:lnTo>
                  <a:lnTo>
                    <a:pt x="24561" y="5080"/>
                  </a:lnTo>
                  <a:lnTo>
                    <a:pt x="24650" y="20802"/>
                  </a:lnTo>
                  <a:lnTo>
                    <a:pt x="24599" y="22212"/>
                  </a:lnTo>
                  <a:lnTo>
                    <a:pt x="24993" y="22860"/>
                  </a:lnTo>
                  <a:lnTo>
                    <a:pt x="24777" y="27940"/>
                  </a:lnTo>
                  <a:lnTo>
                    <a:pt x="23558" y="26670"/>
                  </a:lnTo>
                  <a:lnTo>
                    <a:pt x="22110" y="26670"/>
                  </a:lnTo>
                  <a:lnTo>
                    <a:pt x="21386" y="25400"/>
                  </a:lnTo>
                  <a:lnTo>
                    <a:pt x="19926" y="22860"/>
                  </a:lnTo>
                  <a:lnTo>
                    <a:pt x="20675" y="19050"/>
                  </a:lnTo>
                  <a:lnTo>
                    <a:pt x="17614" y="15240"/>
                  </a:lnTo>
                  <a:lnTo>
                    <a:pt x="19608" y="24130"/>
                  </a:lnTo>
                  <a:lnTo>
                    <a:pt x="18719" y="25400"/>
                  </a:lnTo>
                  <a:lnTo>
                    <a:pt x="17564" y="22860"/>
                  </a:lnTo>
                  <a:lnTo>
                    <a:pt x="16510" y="30480"/>
                  </a:lnTo>
                  <a:lnTo>
                    <a:pt x="19799" y="35560"/>
                  </a:lnTo>
                  <a:lnTo>
                    <a:pt x="18300" y="40640"/>
                  </a:lnTo>
                  <a:lnTo>
                    <a:pt x="19481" y="41910"/>
                  </a:lnTo>
                  <a:lnTo>
                    <a:pt x="22352" y="48260"/>
                  </a:lnTo>
                  <a:lnTo>
                    <a:pt x="16903" y="43180"/>
                  </a:lnTo>
                  <a:lnTo>
                    <a:pt x="19062" y="48260"/>
                  </a:lnTo>
                  <a:lnTo>
                    <a:pt x="17754" y="46990"/>
                  </a:lnTo>
                  <a:lnTo>
                    <a:pt x="15087" y="46990"/>
                  </a:lnTo>
                  <a:lnTo>
                    <a:pt x="15506" y="49530"/>
                  </a:lnTo>
                  <a:lnTo>
                    <a:pt x="17653" y="57150"/>
                  </a:lnTo>
                  <a:lnTo>
                    <a:pt x="18034" y="59690"/>
                  </a:lnTo>
                  <a:lnTo>
                    <a:pt x="16891" y="59182"/>
                  </a:lnTo>
                  <a:lnTo>
                    <a:pt x="17792" y="60960"/>
                  </a:lnTo>
                  <a:lnTo>
                    <a:pt x="17233" y="64770"/>
                  </a:lnTo>
                  <a:lnTo>
                    <a:pt x="9385" y="63500"/>
                  </a:lnTo>
                  <a:lnTo>
                    <a:pt x="13944" y="73660"/>
                  </a:lnTo>
                  <a:lnTo>
                    <a:pt x="7518" y="74930"/>
                  </a:lnTo>
                  <a:lnTo>
                    <a:pt x="10020" y="81280"/>
                  </a:lnTo>
                  <a:lnTo>
                    <a:pt x="5359" y="87630"/>
                  </a:lnTo>
                  <a:lnTo>
                    <a:pt x="5321" y="93980"/>
                  </a:lnTo>
                  <a:lnTo>
                    <a:pt x="11722" y="92710"/>
                  </a:lnTo>
                  <a:lnTo>
                    <a:pt x="7416" y="95288"/>
                  </a:lnTo>
                  <a:lnTo>
                    <a:pt x="7099" y="94907"/>
                  </a:lnTo>
                  <a:lnTo>
                    <a:pt x="6451" y="95859"/>
                  </a:lnTo>
                  <a:lnTo>
                    <a:pt x="5346" y="96520"/>
                  </a:lnTo>
                  <a:lnTo>
                    <a:pt x="6007" y="96520"/>
                  </a:lnTo>
                  <a:lnTo>
                    <a:pt x="5181" y="97739"/>
                  </a:lnTo>
                  <a:lnTo>
                    <a:pt x="6743" y="96520"/>
                  </a:lnTo>
                  <a:lnTo>
                    <a:pt x="8026" y="96520"/>
                  </a:lnTo>
                  <a:lnTo>
                    <a:pt x="8293" y="101688"/>
                  </a:lnTo>
                  <a:lnTo>
                    <a:pt x="11201" y="98615"/>
                  </a:lnTo>
                  <a:lnTo>
                    <a:pt x="11455" y="98348"/>
                  </a:lnTo>
                  <a:lnTo>
                    <a:pt x="10287" y="98615"/>
                  </a:lnTo>
                  <a:lnTo>
                    <a:pt x="8470" y="96520"/>
                  </a:lnTo>
                  <a:lnTo>
                    <a:pt x="11772" y="96520"/>
                  </a:lnTo>
                  <a:lnTo>
                    <a:pt x="12052" y="97790"/>
                  </a:lnTo>
                  <a:lnTo>
                    <a:pt x="11912" y="99060"/>
                  </a:lnTo>
                  <a:lnTo>
                    <a:pt x="11480" y="99060"/>
                  </a:lnTo>
                  <a:lnTo>
                    <a:pt x="7327" y="104140"/>
                  </a:lnTo>
                  <a:lnTo>
                    <a:pt x="5435" y="105410"/>
                  </a:lnTo>
                  <a:lnTo>
                    <a:pt x="5956" y="101600"/>
                  </a:lnTo>
                  <a:lnTo>
                    <a:pt x="4559" y="102870"/>
                  </a:lnTo>
                  <a:lnTo>
                    <a:pt x="3924" y="105410"/>
                  </a:lnTo>
                  <a:lnTo>
                    <a:pt x="1803" y="104140"/>
                  </a:lnTo>
                  <a:lnTo>
                    <a:pt x="50" y="106680"/>
                  </a:lnTo>
                  <a:lnTo>
                    <a:pt x="2349" y="105410"/>
                  </a:lnTo>
                  <a:lnTo>
                    <a:pt x="3327" y="107950"/>
                  </a:lnTo>
                  <a:lnTo>
                    <a:pt x="2438" y="109220"/>
                  </a:lnTo>
                  <a:lnTo>
                    <a:pt x="5410" y="106680"/>
                  </a:lnTo>
                  <a:lnTo>
                    <a:pt x="8763" y="111760"/>
                  </a:lnTo>
                  <a:lnTo>
                    <a:pt x="0" y="110490"/>
                  </a:lnTo>
                  <a:lnTo>
                    <a:pt x="3340" y="116840"/>
                  </a:lnTo>
                  <a:lnTo>
                    <a:pt x="1333" y="114300"/>
                  </a:lnTo>
                  <a:lnTo>
                    <a:pt x="2501" y="116840"/>
                  </a:lnTo>
                  <a:lnTo>
                    <a:pt x="1219" y="124460"/>
                  </a:lnTo>
                  <a:lnTo>
                    <a:pt x="6337" y="127000"/>
                  </a:lnTo>
                  <a:lnTo>
                    <a:pt x="5600" y="127000"/>
                  </a:lnTo>
                  <a:lnTo>
                    <a:pt x="3835" y="128270"/>
                  </a:lnTo>
                  <a:lnTo>
                    <a:pt x="3390" y="127000"/>
                  </a:lnTo>
                  <a:lnTo>
                    <a:pt x="2362" y="133350"/>
                  </a:lnTo>
                  <a:lnTo>
                    <a:pt x="9423" y="140970"/>
                  </a:lnTo>
                  <a:lnTo>
                    <a:pt x="6413" y="146050"/>
                  </a:lnTo>
                  <a:lnTo>
                    <a:pt x="4826" y="146050"/>
                  </a:lnTo>
                  <a:lnTo>
                    <a:pt x="5346" y="147320"/>
                  </a:lnTo>
                  <a:lnTo>
                    <a:pt x="7874" y="147320"/>
                  </a:lnTo>
                  <a:lnTo>
                    <a:pt x="6375" y="148590"/>
                  </a:lnTo>
                  <a:lnTo>
                    <a:pt x="4800" y="148590"/>
                  </a:lnTo>
                  <a:lnTo>
                    <a:pt x="4737" y="149860"/>
                  </a:lnTo>
                  <a:lnTo>
                    <a:pt x="7645" y="152400"/>
                  </a:lnTo>
                  <a:lnTo>
                    <a:pt x="6832" y="153670"/>
                  </a:lnTo>
                  <a:lnTo>
                    <a:pt x="4991" y="152400"/>
                  </a:lnTo>
                  <a:lnTo>
                    <a:pt x="3263" y="158750"/>
                  </a:lnTo>
                  <a:lnTo>
                    <a:pt x="9766" y="161290"/>
                  </a:lnTo>
                  <a:lnTo>
                    <a:pt x="11518" y="166370"/>
                  </a:lnTo>
                  <a:lnTo>
                    <a:pt x="6934" y="167640"/>
                  </a:lnTo>
                  <a:lnTo>
                    <a:pt x="5549" y="175260"/>
                  </a:lnTo>
                  <a:lnTo>
                    <a:pt x="4889" y="175260"/>
                  </a:lnTo>
                  <a:lnTo>
                    <a:pt x="5270" y="181610"/>
                  </a:lnTo>
                  <a:lnTo>
                    <a:pt x="9956" y="186690"/>
                  </a:lnTo>
                  <a:lnTo>
                    <a:pt x="12890" y="193040"/>
                  </a:lnTo>
                  <a:lnTo>
                    <a:pt x="8686" y="198120"/>
                  </a:lnTo>
                  <a:lnTo>
                    <a:pt x="13309" y="207010"/>
                  </a:lnTo>
                  <a:lnTo>
                    <a:pt x="11747" y="214630"/>
                  </a:lnTo>
                  <a:lnTo>
                    <a:pt x="12395" y="213360"/>
                  </a:lnTo>
                  <a:lnTo>
                    <a:pt x="15303" y="213360"/>
                  </a:lnTo>
                  <a:lnTo>
                    <a:pt x="15963" y="214630"/>
                  </a:lnTo>
                  <a:lnTo>
                    <a:pt x="15328" y="215900"/>
                  </a:lnTo>
                  <a:lnTo>
                    <a:pt x="19850" y="218440"/>
                  </a:lnTo>
                  <a:lnTo>
                    <a:pt x="15671" y="218440"/>
                  </a:lnTo>
                  <a:lnTo>
                    <a:pt x="11849" y="219710"/>
                  </a:lnTo>
                  <a:lnTo>
                    <a:pt x="13716" y="223520"/>
                  </a:lnTo>
                  <a:lnTo>
                    <a:pt x="14198" y="226060"/>
                  </a:lnTo>
                  <a:lnTo>
                    <a:pt x="19685" y="224790"/>
                  </a:lnTo>
                  <a:lnTo>
                    <a:pt x="18034" y="231140"/>
                  </a:lnTo>
                  <a:lnTo>
                    <a:pt x="20027" y="236220"/>
                  </a:lnTo>
                  <a:lnTo>
                    <a:pt x="22072" y="241300"/>
                  </a:lnTo>
                  <a:lnTo>
                    <a:pt x="20497" y="246380"/>
                  </a:lnTo>
                  <a:lnTo>
                    <a:pt x="22161" y="247650"/>
                  </a:lnTo>
                  <a:lnTo>
                    <a:pt x="22821" y="248920"/>
                  </a:lnTo>
                  <a:lnTo>
                    <a:pt x="24574" y="250190"/>
                  </a:lnTo>
                  <a:lnTo>
                    <a:pt x="21717" y="251460"/>
                  </a:lnTo>
                  <a:lnTo>
                    <a:pt x="22275" y="255270"/>
                  </a:lnTo>
                  <a:lnTo>
                    <a:pt x="22580" y="257810"/>
                  </a:lnTo>
                  <a:lnTo>
                    <a:pt x="24866" y="262890"/>
                  </a:lnTo>
                  <a:lnTo>
                    <a:pt x="22517" y="261620"/>
                  </a:lnTo>
                  <a:lnTo>
                    <a:pt x="23253" y="265430"/>
                  </a:lnTo>
                  <a:lnTo>
                    <a:pt x="31813" y="262890"/>
                  </a:lnTo>
                  <a:lnTo>
                    <a:pt x="32804" y="265430"/>
                  </a:lnTo>
                  <a:lnTo>
                    <a:pt x="28854" y="267970"/>
                  </a:lnTo>
                  <a:lnTo>
                    <a:pt x="30365" y="273050"/>
                  </a:lnTo>
                  <a:lnTo>
                    <a:pt x="28625" y="279400"/>
                  </a:lnTo>
                  <a:lnTo>
                    <a:pt x="34302" y="283210"/>
                  </a:lnTo>
                  <a:lnTo>
                    <a:pt x="31927" y="283210"/>
                  </a:lnTo>
                  <a:lnTo>
                    <a:pt x="32702" y="284480"/>
                  </a:lnTo>
                  <a:lnTo>
                    <a:pt x="32588" y="293370"/>
                  </a:lnTo>
                  <a:lnTo>
                    <a:pt x="35204" y="291503"/>
                  </a:lnTo>
                  <a:lnTo>
                    <a:pt x="39535" y="294640"/>
                  </a:lnTo>
                  <a:lnTo>
                    <a:pt x="42151" y="297180"/>
                  </a:lnTo>
                  <a:lnTo>
                    <a:pt x="39293" y="297180"/>
                  </a:lnTo>
                  <a:lnTo>
                    <a:pt x="43649" y="298450"/>
                  </a:lnTo>
                  <a:lnTo>
                    <a:pt x="44488" y="298450"/>
                  </a:lnTo>
                  <a:lnTo>
                    <a:pt x="46812" y="300990"/>
                  </a:lnTo>
                  <a:lnTo>
                    <a:pt x="46786" y="302260"/>
                  </a:lnTo>
                  <a:lnTo>
                    <a:pt x="45097" y="302260"/>
                  </a:lnTo>
                  <a:lnTo>
                    <a:pt x="44881" y="304800"/>
                  </a:lnTo>
                  <a:lnTo>
                    <a:pt x="48590" y="302260"/>
                  </a:lnTo>
                  <a:lnTo>
                    <a:pt x="48488" y="306070"/>
                  </a:lnTo>
                  <a:lnTo>
                    <a:pt x="46278" y="304800"/>
                  </a:lnTo>
                  <a:lnTo>
                    <a:pt x="47193" y="307340"/>
                  </a:lnTo>
                  <a:lnTo>
                    <a:pt x="50634" y="307340"/>
                  </a:lnTo>
                  <a:lnTo>
                    <a:pt x="52400" y="308610"/>
                  </a:lnTo>
                  <a:lnTo>
                    <a:pt x="52070" y="312420"/>
                  </a:lnTo>
                  <a:lnTo>
                    <a:pt x="49847" y="313690"/>
                  </a:lnTo>
                  <a:lnTo>
                    <a:pt x="51460" y="313690"/>
                  </a:lnTo>
                  <a:lnTo>
                    <a:pt x="54038" y="314960"/>
                  </a:lnTo>
                  <a:lnTo>
                    <a:pt x="54000" y="316230"/>
                  </a:lnTo>
                  <a:lnTo>
                    <a:pt x="53009" y="316230"/>
                  </a:lnTo>
                  <a:lnTo>
                    <a:pt x="53009" y="320040"/>
                  </a:lnTo>
                  <a:lnTo>
                    <a:pt x="52755" y="320167"/>
                  </a:lnTo>
                  <a:lnTo>
                    <a:pt x="52705" y="320040"/>
                  </a:lnTo>
                  <a:lnTo>
                    <a:pt x="53009" y="320040"/>
                  </a:lnTo>
                  <a:lnTo>
                    <a:pt x="53009" y="316230"/>
                  </a:lnTo>
                  <a:lnTo>
                    <a:pt x="51981" y="316230"/>
                  </a:lnTo>
                  <a:lnTo>
                    <a:pt x="52057" y="320535"/>
                  </a:lnTo>
                  <a:lnTo>
                    <a:pt x="52908" y="320535"/>
                  </a:lnTo>
                  <a:lnTo>
                    <a:pt x="53238" y="321310"/>
                  </a:lnTo>
                  <a:lnTo>
                    <a:pt x="57848" y="321310"/>
                  </a:lnTo>
                  <a:lnTo>
                    <a:pt x="56553" y="325120"/>
                  </a:lnTo>
                  <a:lnTo>
                    <a:pt x="55714" y="325120"/>
                  </a:lnTo>
                  <a:lnTo>
                    <a:pt x="55359" y="326390"/>
                  </a:lnTo>
                  <a:lnTo>
                    <a:pt x="55206" y="326390"/>
                  </a:lnTo>
                  <a:lnTo>
                    <a:pt x="54724" y="325120"/>
                  </a:lnTo>
                  <a:lnTo>
                    <a:pt x="51358" y="325120"/>
                  </a:lnTo>
                  <a:lnTo>
                    <a:pt x="49885" y="325120"/>
                  </a:lnTo>
                  <a:lnTo>
                    <a:pt x="55422" y="327660"/>
                  </a:lnTo>
                  <a:lnTo>
                    <a:pt x="55714" y="330200"/>
                  </a:lnTo>
                  <a:lnTo>
                    <a:pt x="55372" y="330200"/>
                  </a:lnTo>
                  <a:lnTo>
                    <a:pt x="55054" y="331470"/>
                  </a:lnTo>
                  <a:lnTo>
                    <a:pt x="55219" y="331470"/>
                  </a:lnTo>
                  <a:lnTo>
                    <a:pt x="55880" y="332740"/>
                  </a:lnTo>
                  <a:lnTo>
                    <a:pt x="55892" y="334010"/>
                  </a:lnTo>
                  <a:lnTo>
                    <a:pt x="56273" y="335280"/>
                  </a:lnTo>
                  <a:lnTo>
                    <a:pt x="56730" y="335280"/>
                  </a:lnTo>
                  <a:lnTo>
                    <a:pt x="57086" y="336550"/>
                  </a:lnTo>
                  <a:lnTo>
                    <a:pt x="55651" y="336550"/>
                  </a:lnTo>
                  <a:lnTo>
                    <a:pt x="55930" y="335508"/>
                  </a:lnTo>
                  <a:lnTo>
                    <a:pt x="54457" y="336550"/>
                  </a:lnTo>
                  <a:lnTo>
                    <a:pt x="56794" y="337820"/>
                  </a:lnTo>
                  <a:lnTo>
                    <a:pt x="57391" y="339090"/>
                  </a:lnTo>
                  <a:lnTo>
                    <a:pt x="59944" y="337820"/>
                  </a:lnTo>
                  <a:lnTo>
                    <a:pt x="60426" y="340360"/>
                  </a:lnTo>
                  <a:lnTo>
                    <a:pt x="61734" y="337820"/>
                  </a:lnTo>
                  <a:lnTo>
                    <a:pt x="61290" y="337820"/>
                  </a:lnTo>
                  <a:lnTo>
                    <a:pt x="60731" y="336550"/>
                  </a:lnTo>
                  <a:lnTo>
                    <a:pt x="60439" y="336550"/>
                  </a:lnTo>
                  <a:lnTo>
                    <a:pt x="58559" y="332740"/>
                  </a:lnTo>
                  <a:lnTo>
                    <a:pt x="60439" y="332740"/>
                  </a:lnTo>
                  <a:lnTo>
                    <a:pt x="62115" y="334010"/>
                  </a:lnTo>
                  <a:lnTo>
                    <a:pt x="61417" y="336550"/>
                  </a:lnTo>
                  <a:lnTo>
                    <a:pt x="63461" y="335280"/>
                  </a:lnTo>
                  <a:lnTo>
                    <a:pt x="66586" y="335280"/>
                  </a:lnTo>
                  <a:lnTo>
                    <a:pt x="63868" y="339090"/>
                  </a:lnTo>
                  <a:lnTo>
                    <a:pt x="63715" y="344170"/>
                  </a:lnTo>
                  <a:lnTo>
                    <a:pt x="61747" y="345440"/>
                  </a:lnTo>
                  <a:lnTo>
                    <a:pt x="65316" y="347980"/>
                  </a:lnTo>
                  <a:lnTo>
                    <a:pt x="67602" y="354330"/>
                  </a:lnTo>
                  <a:lnTo>
                    <a:pt x="75247" y="354330"/>
                  </a:lnTo>
                  <a:lnTo>
                    <a:pt x="73367" y="355600"/>
                  </a:lnTo>
                  <a:lnTo>
                    <a:pt x="72936" y="356692"/>
                  </a:lnTo>
                  <a:lnTo>
                    <a:pt x="73279" y="356870"/>
                  </a:lnTo>
                  <a:lnTo>
                    <a:pt x="75133" y="361950"/>
                  </a:lnTo>
                  <a:lnTo>
                    <a:pt x="75603" y="361784"/>
                  </a:lnTo>
                  <a:lnTo>
                    <a:pt x="75819" y="361708"/>
                  </a:lnTo>
                  <a:lnTo>
                    <a:pt x="78752" y="360680"/>
                  </a:lnTo>
                  <a:lnTo>
                    <a:pt x="78930" y="364490"/>
                  </a:lnTo>
                  <a:lnTo>
                    <a:pt x="75882" y="361683"/>
                  </a:lnTo>
                  <a:lnTo>
                    <a:pt x="75717" y="361950"/>
                  </a:lnTo>
                  <a:lnTo>
                    <a:pt x="77609" y="364490"/>
                  </a:lnTo>
                  <a:lnTo>
                    <a:pt x="76301" y="364490"/>
                  </a:lnTo>
                  <a:lnTo>
                    <a:pt x="78435" y="369570"/>
                  </a:lnTo>
                  <a:lnTo>
                    <a:pt x="83654" y="373380"/>
                  </a:lnTo>
                  <a:lnTo>
                    <a:pt x="88811" y="375920"/>
                  </a:lnTo>
                  <a:lnTo>
                    <a:pt x="90728" y="383540"/>
                  </a:lnTo>
                  <a:lnTo>
                    <a:pt x="90754" y="382270"/>
                  </a:lnTo>
                  <a:lnTo>
                    <a:pt x="91211" y="381000"/>
                  </a:lnTo>
                  <a:lnTo>
                    <a:pt x="95110" y="388620"/>
                  </a:lnTo>
                  <a:lnTo>
                    <a:pt x="100507" y="394970"/>
                  </a:lnTo>
                  <a:lnTo>
                    <a:pt x="105752" y="401320"/>
                  </a:lnTo>
                  <a:lnTo>
                    <a:pt x="109169" y="408940"/>
                  </a:lnTo>
                  <a:lnTo>
                    <a:pt x="110236" y="412750"/>
                  </a:lnTo>
                  <a:lnTo>
                    <a:pt x="112369" y="411480"/>
                  </a:lnTo>
                  <a:lnTo>
                    <a:pt x="114985" y="411480"/>
                  </a:lnTo>
                  <a:lnTo>
                    <a:pt x="112966" y="414020"/>
                  </a:lnTo>
                  <a:lnTo>
                    <a:pt x="117767" y="414020"/>
                  </a:lnTo>
                  <a:lnTo>
                    <a:pt x="122593" y="416560"/>
                  </a:lnTo>
                  <a:lnTo>
                    <a:pt x="116738" y="425450"/>
                  </a:lnTo>
                  <a:lnTo>
                    <a:pt x="124548" y="426720"/>
                  </a:lnTo>
                  <a:lnTo>
                    <a:pt x="125628" y="424180"/>
                  </a:lnTo>
                  <a:lnTo>
                    <a:pt x="126720" y="426720"/>
                  </a:lnTo>
                  <a:lnTo>
                    <a:pt x="130975" y="427990"/>
                  </a:lnTo>
                  <a:lnTo>
                    <a:pt x="128930" y="429260"/>
                  </a:lnTo>
                  <a:lnTo>
                    <a:pt x="131013" y="429260"/>
                  </a:lnTo>
                  <a:lnTo>
                    <a:pt x="130746" y="430530"/>
                  </a:lnTo>
                  <a:lnTo>
                    <a:pt x="129565" y="430530"/>
                  </a:lnTo>
                  <a:lnTo>
                    <a:pt x="135064" y="433070"/>
                  </a:lnTo>
                  <a:lnTo>
                    <a:pt x="136855" y="436880"/>
                  </a:lnTo>
                  <a:lnTo>
                    <a:pt x="129870" y="436880"/>
                  </a:lnTo>
                  <a:lnTo>
                    <a:pt x="133553" y="441960"/>
                  </a:lnTo>
                  <a:lnTo>
                    <a:pt x="141135" y="441960"/>
                  </a:lnTo>
                  <a:lnTo>
                    <a:pt x="141376" y="440690"/>
                  </a:lnTo>
                  <a:lnTo>
                    <a:pt x="140843" y="440690"/>
                  </a:lnTo>
                  <a:lnTo>
                    <a:pt x="140627" y="439420"/>
                  </a:lnTo>
                  <a:lnTo>
                    <a:pt x="141770" y="438150"/>
                  </a:lnTo>
                  <a:lnTo>
                    <a:pt x="143332" y="438150"/>
                  </a:lnTo>
                  <a:lnTo>
                    <a:pt x="142468" y="438924"/>
                  </a:lnTo>
                  <a:lnTo>
                    <a:pt x="144068" y="437997"/>
                  </a:lnTo>
                  <a:lnTo>
                    <a:pt x="147408" y="435610"/>
                  </a:lnTo>
                  <a:lnTo>
                    <a:pt x="151917" y="433070"/>
                  </a:lnTo>
                  <a:close/>
                </a:path>
                <a:path w="320039" h="441959">
                  <a:moveTo>
                    <a:pt x="163563" y="120396"/>
                  </a:moveTo>
                  <a:lnTo>
                    <a:pt x="162306" y="118110"/>
                  </a:lnTo>
                  <a:lnTo>
                    <a:pt x="159931" y="119380"/>
                  </a:lnTo>
                  <a:lnTo>
                    <a:pt x="163563" y="120396"/>
                  </a:lnTo>
                  <a:close/>
                </a:path>
                <a:path w="320039" h="441959">
                  <a:moveTo>
                    <a:pt x="164439" y="120650"/>
                  </a:moveTo>
                  <a:lnTo>
                    <a:pt x="163563" y="120396"/>
                  </a:lnTo>
                  <a:lnTo>
                    <a:pt x="163969" y="121145"/>
                  </a:lnTo>
                  <a:lnTo>
                    <a:pt x="164439" y="120650"/>
                  </a:lnTo>
                  <a:close/>
                </a:path>
                <a:path w="320039" h="441959">
                  <a:moveTo>
                    <a:pt x="167246" y="117805"/>
                  </a:moveTo>
                  <a:lnTo>
                    <a:pt x="164566" y="117741"/>
                  </a:lnTo>
                  <a:lnTo>
                    <a:pt x="166497" y="117906"/>
                  </a:lnTo>
                  <a:lnTo>
                    <a:pt x="167246" y="117805"/>
                  </a:lnTo>
                  <a:close/>
                </a:path>
                <a:path w="320039" h="441959">
                  <a:moveTo>
                    <a:pt x="170281" y="139090"/>
                  </a:moveTo>
                  <a:lnTo>
                    <a:pt x="167894" y="138988"/>
                  </a:lnTo>
                  <a:lnTo>
                    <a:pt x="168706" y="141109"/>
                  </a:lnTo>
                  <a:lnTo>
                    <a:pt x="170281" y="139090"/>
                  </a:lnTo>
                  <a:close/>
                </a:path>
                <a:path w="320039" h="441959">
                  <a:moveTo>
                    <a:pt x="188150" y="144780"/>
                  </a:moveTo>
                  <a:lnTo>
                    <a:pt x="187464" y="144424"/>
                  </a:lnTo>
                  <a:lnTo>
                    <a:pt x="187299" y="144780"/>
                  </a:lnTo>
                  <a:lnTo>
                    <a:pt x="188150" y="144780"/>
                  </a:lnTo>
                  <a:close/>
                </a:path>
                <a:path w="320039" h="441959">
                  <a:moveTo>
                    <a:pt x="188353" y="130086"/>
                  </a:moveTo>
                  <a:lnTo>
                    <a:pt x="187655" y="131584"/>
                  </a:lnTo>
                  <a:lnTo>
                    <a:pt x="188353" y="130086"/>
                  </a:lnTo>
                  <a:close/>
                </a:path>
                <a:path w="320039" h="441959">
                  <a:moveTo>
                    <a:pt x="188696" y="129120"/>
                  </a:moveTo>
                  <a:lnTo>
                    <a:pt x="187147" y="129006"/>
                  </a:lnTo>
                  <a:lnTo>
                    <a:pt x="188302" y="130048"/>
                  </a:lnTo>
                  <a:lnTo>
                    <a:pt x="188696" y="129120"/>
                  </a:lnTo>
                  <a:close/>
                </a:path>
                <a:path w="320039" h="441959">
                  <a:moveTo>
                    <a:pt x="192570" y="148666"/>
                  </a:moveTo>
                  <a:lnTo>
                    <a:pt x="192100" y="149860"/>
                  </a:lnTo>
                  <a:lnTo>
                    <a:pt x="192570" y="148666"/>
                  </a:lnTo>
                  <a:close/>
                </a:path>
                <a:path w="320039" h="441959">
                  <a:moveTo>
                    <a:pt x="242722" y="158127"/>
                  </a:moveTo>
                  <a:lnTo>
                    <a:pt x="242570" y="157822"/>
                  </a:lnTo>
                  <a:lnTo>
                    <a:pt x="242379" y="157492"/>
                  </a:lnTo>
                  <a:lnTo>
                    <a:pt x="242404" y="157759"/>
                  </a:lnTo>
                  <a:lnTo>
                    <a:pt x="242493" y="158051"/>
                  </a:lnTo>
                  <a:lnTo>
                    <a:pt x="242709" y="158318"/>
                  </a:lnTo>
                  <a:lnTo>
                    <a:pt x="242722" y="158127"/>
                  </a:lnTo>
                  <a:close/>
                </a:path>
                <a:path w="320039" h="441959">
                  <a:moveTo>
                    <a:pt x="247954" y="146050"/>
                  </a:moveTo>
                  <a:lnTo>
                    <a:pt x="247789" y="146050"/>
                  </a:lnTo>
                  <a:lnTo>
                    <a:pt x="247942" y="146113"/>
                  </a:lnTo>
                  <a:close/>
                </a:path>
                <a:path w="320039" h="441959">
                  <a:moveTo>
                    <a:pt x="252031" y="157480"/>
                  </a:moveTo>
                  <a:lnTo>
                    <a:pt x="251980" y="157264"/>
                  </a:lnTo>
                  <a:lnTo>
                    <a:pt x="250088" y="154940"/>
                  </a:lnTo>
                  <a:lnTo>
                    <a:pt x="249720" y="157480"/>
                  </a:lnTo>
                  <a:lnTo>
                    <a:pt x="252031" y="157480"/>
                  </a:lnTo>
                  <a:close/>
                </a:path>
                <a:path w="320039" h="441959">
                  <a:moveTo>
                    <a:pt x="268376" y="160756"/>
                  </a:moveTo>
                  <a:lnTo>
                    <a:pt x="268084" y="162013"/>
                  </a:lnTo>
                  <a:lnTo>
                    <a:pt x="268249" y="161505"/>
                  </a:lnTo>
                  <a:lnTo>
                    <a:pt x="268312" y="161112"/>
                  </a:lnTo>
                  <a:lnTo>
                    <a:pt x="268376" y="160756"/>
                  </a:lnTo>
                  <a:close/>
                </a:path>
                <a:path w="320039" h="441959">
                  <a:moveTo>
                    <a:pt x="269595" y="146964"/>
                  </a:moveTo>
                  <a:lnTo>
                    <a:pt x="267677" y="145796"/>
                  </a:lnTo>
                  <a:lnTo>
                    <a:pt x="267830" y="145148"/>
                  </a:lnTo>
                  <a:lnTo>
                    <a:pt x="266204" y="146392"/>
                  </a:lnTo>
                  <a:lnTo>
                    <a:pt x="267601" y="147434"/>
                  </a:lnTo>
                  <a:lnTo>
                    <a:pt x="269595" y="146964"/>
                  </a:lnTo>
                  <a:close/>
                </a:path>
                <a:path w="320039" h="441959">
                  <a:moveTo>
                    <a:pt x="270776" y="163830"/>
                  </a:moveTo>
                  <a:lnTo>
                    <a:pt x="270484" y="163576"/>
                  </a:lnTo>
                  <a:lnTo>
                    <a:pt x="270294" y="163830"/>
                  </a:lnTo>
                  <a:lnTo>
                    <a:pt x="270776" y="163830"/>
                  </a:lnTo>
                  <a:close/>
                </a:path>
                <a:path w="320039" h="441959">
                  <a:moveTo>
                    <a:pt x="275907" y="153225"/>
                  </a:moveTo>
                  <a:lnTo>
                    <a:pt x="275729" y="151130"/>
                  </a:lnTo>
                  <a:lnTo>
                    <a:pt x="275234" y="152400"/>
                  </a:lnTo>
                  <a:lnTo>
                    <a:pt x="275196" y="153492"/>
                  </a:lnTo>
                  <a:lnTo>
                    <a:pt x="275907" y="153225"/>
                  </a:lnTo>
                  <a:close/>
                </a:path>
                <a:path w="320039" h="441959">
                  <a:moveTo>
                    <a:pt x="277990" y="162560"/>
                  </a:moveTo>
                  <a:lnTo>
                    <a:pt x="277114" y="163156"/>
                  </a:lnTo>
                  <a:lnTo>
                    <a:pt x="276987" y="163830"/>
                  </a:lnTo>
                  <a:lnTo>
                    <a:pt x="277698" y="164134"/>
                  </a:lnTo>
                  <a:lnTo>
                    <a:pt x="277990" y="162560"/>
                  </a:lnTo>
                  <a:close/>
                </a:path>
                <a:path w="320039" h="441959">
                  <a:moveTo>
                    <a:pt x="278117" y="152400"/>
                  </a:moveTo>
                  <a:lnTo>
                    <a:pt x="275907" y="153225"/>
                  </a:lnTo>
                  <a:lnTo>
                    <a:pt x="275996" y="154330"/>
                  </a:lnTo>
                  <a:lnTo>
                    <a:pt x="278117" y="152400"/>
                  </a:lnTo>
                  <a:close/>
                </a:path>
                <a:path w="320039" h="441959">
                  <a:moveTo>
                    <a:pt x="279946" y="165100"/>
                  </a:moveTo>
                  <a:lnTo>
                    <a:pt x="277698" y="164134"/>
                  </a:lnTo>
                  <a:lnTo>
                    <a:pt x="277520" y="165100"/>
                  </a:lnTo>
                  <a:lnTo>
                    <a:pt x="279946" y="165100"/>
                  </a:lnTo>
                  <a:close/>
                </a:path>
                <a:path w="320039" h="441959">
                  <a:moveTo>
                    <a:pt x="282524" y="150368"/>
                  </a:moveTo>
                  <a:lnTo>
                    <a:pt x="282244" y="149834"/>
                  </a:lnTo>
                  <a:lnTo>
                    <a:pt x="278879" y="149415"/>
                  </a:lnTo>
                  <a:lnTo>
                    <a:pt x="282524" y="150368"/>
                  </a:lnTo>
                  <a:close/>
                </a:path>
                <a:path w="320039" h="441959">
                  <a:moveTo>
                    <a:pt x="282727" y="147447"/>
                  </a:moveTo>
                  <a:lnTo>
                    <a:pt x="278180" y="143916"/>
                  </a:lnTo>
                  <a:lnTo>
                    <a:pt x="281495" y="147599"/>
                  </a:lnTo>
                  <a:lnTo>
                    <a:pt x="282727" y="147447"/>
                  </a:lnTo>
                  <a:close/>
                </a:path>
                <a:path w="320039" h="441959">
                  <a:moveTo>
                    <a:pt x="283654" y="150012"/>
                  </a:moveTo>
                  <a:lnTo>
                    <a:pt x="281495" y="147599"/>
                  </a:lnTo>
                  <a:lnTo>
                    <a:pt x="281076" y="147662"/>
                  </a:lnTo>
                  <a:lnTo>
                    <a:pt x="282244" y="149834"/>
                  </a:lnTo>
                  <a:lnTo>
                    <a:pt x="283654" y="150012"/>
                  </a:lnTo>
                  <a:close/>
                </a:path>
                <a:path w="320039" h="441959">
                  <a:moveTo>
                    <a:pt x="284124" y="152565"/>
                  </a:moveTo>
                  <a:lnTo>
                    <a:pt x="283895" y="152400"/>
                  </a:lnTo>
                  <a:lnTo>
                    <a:pt x="284099" y="151130"/>
                  </a:lnTo>
                  <a:lnTo>
                    <a:pt x="282117" y="153670"/>
                  </a:lnTo>
                  <a:lnTo>
                    <a:pt x="284124" y="152565"/>
                  </a:lnTo>
                  <a:close/>
                </a:path>
                <a:path w="320039" h="441959">
                  <a:moveTo>
                    <a:pt x="284441" y="152400"/>
                  </a:moveTo>
                  <a:lnTo>
                    <a:pt x="284124" y="152565"/>
                  </a:lnTo>
                  <a:lnTo>
                    <a:pt x="284289" y="152704"/>
                  </a:lnTo>
                  <a:lnTo>
                    <a:pt x="284441" y="152400"/>
                  </a:lnTo>
                  <a:close/>
                </a:path>
                <a:path w="320039" h="441959">
                  <a:moveTo>
                    <a:pt x="292849" y="151130"/>
                  </a:moveTo>
                  <a:lnTo>
                    <a:pt x="292557" y="151130"/>
                  </a:lnTo>
                  <a:lnTo>
                    <a:pt x="292849" y="151130"/>
                  </a:lnTo>
                  <a:close/>
                </a:path>
                <a:path w="320039" h="441959">
                  <a:moveTo>
                    <a:pt x="299872" y="151130"/>
                  </a:moveTo>
                  <a:lnTo>
                    <a:pt x="298577" y="149860"/>
                  </a:lnTo>
                  <a:lnTo>
                    <a:pt x="298754" y="150380"/>
                  </a:lnTo>
                  <a:lnTo>
                    <a:pt x="299872" y="151130"/>
                  </a:lnTo>
                  <a:close/>
                </a:path>
                <a:path w="320039" h="441959">
                  <a:moveTo>
                    <a:pt x="301269" y="164147"/>
                  </a:moveTo>
                  <a:lnTo>
                    <a:pt x="298653" y="160489"/>
                  </a:lnTo>
                  <a:lnTo>
                    <a:pt x="297713" y="162344"/>
                  </a:lnTo>
                  <a:lnTo>
                    <a:pt x="298805" y="162534"/>
                  </a:lnTo>
                  <a:lnTo>
                    <a:pt x="300570" y="164490"/>
                  </a:lnTo>
                  <a:lnTo>
                    <a:pt x="301269" y="164147"/>
                  </a:lnTo>
                  <a:close/>
                </a:path>
                <a:path w="320039" h="441959">
                  <a:moveTo>
                    <a:pt x="301764" y="163906"/>
                  </a:moveTo>
                  <a:lnTo>
                    <a:pt x="301269" y="164147"/>
                  </a:lnTo>
                  <a:lnTo>
                    <a:pt x="301523" y="164515"/>
                  </a:lnTo>
                  <a:lnTo>
                    <a:pt x="301764" y="163906"/>
                  </a:lnTo>
                  <a:close/>
                </a:path>
                <a:path w="320039" h="441959">
                  <a:moveTo>
                    <a:pt x="302158" y="162902"/>
                  </a:moveTo>
                  <a:lnTo>
                    <a:pt x="301764" y="163906"/>
                  </a:lnTo>
                  <a:lnTo>
                    <a:pt x="302069" y="163753"/>
                  </a:lnTo>
                  <a:lnTo>
                    <a:pt x="302158" y="162902"/>
                  </a:lnTo>
                  <a:close/>
                </a:path>
                <a:path w="320039" h="441959">
                  <a:moveTo>
                    <a:pt x="302272" y="161810"/>
                  </a:moveTo>
                  <a:lnTo>
                    <a:pt x="302158" y="162902"/>
                  </a:lnTo>
                  <a:lnTo>
                    <a:pt x="302234" y="162674"/>
                  </a:lnTo>
                  <a:lnTo>
                    <a:pt x="302272" y="162331"/>
                  </a:lnTo>
                  <a:lnTo>
                    <a:pt x="302272" y="161810"/>
                  </a:lnTo>
                  <a:close/>
                </a:path>
                <a:path w="320039" h="441959">
                  <a:moveTo>
                    <a:pt x="306590" y="162318"/>
                  </a:moveTo>
                  <a:lnTo>
                    <a:pt x="305930" y="162407"/>
                  </a:lnTo>
                  <a:lnTo>
                    <a:pt x="305600" y="162407"/>
                  </a:lnTo>
                  <a:lnTo>
                    <a:pt x="306057" y="162471"/>
                  </a:lnTo>
                  <a:lnTo>
                    <a:pt x="306362" y="162445"/>
                  </a:lnTo>
                  <a:lnTo>
                    <a:pt x="306590" y="162318"/>
                  </a:lnTo>
                  <a:close/>
                </a:path>
                <a:path w="320039" h="441959">
                  <a:moveTo>
                    <a:pt x="307301" y="161683"/>
                  </a:moveTo>
                  <a:lnTo>
                    <a:pt x="307289" y="161277"/>
                  </a:lnTo>
                  <a:lnTo>
                    <a:pt x="307124" y="161036"/>
                  </a:lnTo>
                  <a:lnTo>
                    <a:pt x="307060" y="161772"/>
                  </a:lnTo>
                  <a:lnTo>
                    <a:pt x="306895" y="162140"/>
                  </a:lnTo>
                  <a:lnTo>
                    <a:pt x="306590" y="162318"/>
                  </a:lnTo>
                  <a:lnTo>
                    <a:pt x="307276" y="162140"/>
                  </a:lnTo>
                  <a:lnTo>
                    <a:pt x="307301" y="161683"/>
                  </a:lnTo>
                  <a:close/>
                </a:path>
                <a:path w="320039" h="441959">
                  <a:moveTo>
                    <a:pt x="308076" y="160020"/>
                  </a:moveTo>
                  <a:lnTo>
                    <a:pt x="307340" y="157784"/>
                  </a:lnTo>
                  <a:lnTo>
                    <a:pt x="306578" y="157480"/>
                  </a:lnTo>
                  <a:lnTo>
                    <a:pt x="307479" y="153670"/>
                  </a:lnTo>
                  <a:lnTo>
                    <a:pt x="304711" y="157480"/>
                  </a:lnTo>
                  <a:lnTo>
                    <a:pt x="303961" y="156210"/>
                  </a:lnTo>
                  <a:lnTo>
                    <a:pt x="303669" y="154940"/>
                  </a:lnTo>
                  <a:lnTo>
                    <a:pt x="303364" y="153670"/>
                  </a:lnTo>
                  <a:lnTo>
                    <a:pt x="304774" y="153670"/>
                  </a:lnTo>
                  <a:lnTo>
                    <a:pt x="302526" y="151130"/>
                  </a:lnTo>
                  <a:lnTo>
                    <a:pt x="302996" y="154940"/>
                  </a:lnTo>
                  <a:lnTo>
                    <a:pt x="301040" y="152400"/>
                  </a:lnTo>
                  <a:lnTo>
                    <a:pt x="300901" y="152400"/>
                  </a:lnTo>
                  <a:lnTo>
                    <a:pt x="301078" y="151130"/>
                  </a:lnTo>
                  <a:lnTo>
                    <a:pt x="299085" y="153670"/>
                  </a:lnTo>
                  <a:lnTo>
                    <a:pt x="299440" y="152400"/>
                  </a:lnTo>
                  <a:lnTo>
                    <a:pt x="298754" y="150380"/>
                  </a:lnTo>
                  <a:lnTo>
                    <a:pt x="296100" y="148590"/>
                  </a:lnTo>
                  <a:lnTo>
                    <a:pt x="294068" y="153670"/>
                  </a:lnTo>
                  <a:lnTo>
                    <a:pt x="292595" y="151193"/>
                  </a:lnTo>
                  <a:lnTo>
                    <a:pt x="287782" y="152400"/>
                  </a:lnTo>
                  <a:lnTo>
                    <a:pt x="292468" y="153670"/>
                  </a:lnTo>
                  <a:lnTo>
                    <a:pt x="288645" y="157480"/>
                  </a:lnTo>
                  <a:lnTo>
                    <a:pt x="287756" y="154940"/>
                  </a:lnTo>
                  <a:lnTo>
                    <a:pt x="287299" y="153670"/>
                  </a:lnTo>
                  <a:lnTo>
                    <a:pt x="285965" y="149860"/>
                  </a:lnTo>
                  <a:lnTo>
                    <a:pt x="285483" y="153670"/>
                  </a:lnTo>
                  <a:lnTo>
                    <a:pt x="284289" y="152704"/>
                  </a:lnTo>
                  <a:lnTo>
                    <a:pt x="283273" y="154940"/>
                  </a:lnTo>
                  <a:lnTo>
                    <a:pt x="280746" y="152400"/>
                  </a:lnTo>
                  <a:lnTo>
                    <a:pt x="276161" y="156210"/>
                  </a:lnTo>
                  <a:lnTo>
                    <a:pt x="276059" y="154940"/>
                  </a:lnTo>
                  <a:lnTo>
                    <a:pt x="275996" y="154330"/>
                  </a:lnTo>
                  <a:lnTo>
                    <a:pt x="275336" y="154940"/>
                  </a:lnTo>
                  <a:lnTo>
                    <a:pt x="275221" y="153670"/>
                  </a:lnTo>
                  <a:lnTo>
                    <a:pt x="275196" y="153492"/>
                  </a:lnTo>
                  <a:lnTo>
                    <a:pt x="275120" y="152679"/>
                  </a:lnTo>
                  <a:lnTo>
                    <a:pt x="274739" y="148590"/>
                  </a:lnTo>
                  <a:lnTo>
                    <a:pt x="272148" y="154940"/>
                  </a:lnTo>
                  <a:lnTo>
                    <a:pt x="269900" y="152400"/>
                  </a:lnTo>
                  <a:lnTo>
                    <a:pt x="270764" y="149860"/>
                  </a:lnTo>
                  <a:lnTo>
                    <a:pt x="272859" y="151130"/>
                  </a:lnTo>
                  <a:lnTo>
                    <a:pt x="271767" y="149860"/>
                  </a:lnTo>
                  <a:lnTo>
                    <a:pt x="270675" y="148590"/>
                  </a:lnTo>
                  <a:lnTo>
                    <a:pt x="269049" y="153670"/>
                  </a:lnTo>
                  <a:lnTo>
                    <a:pt x="266230" y="147320"/>
                  </a:lnTo>
                  <a:lnTo>
                    <a:pt x="264274" y="148590"/>
                  </a:lnTo>
                  <a:lnTo>
                    <a:pt x="263918" y="152400"/>
                  </a:lnTo>
                  <a:lnTo>
                    <a:pt x="259930" y="149860"/>
                  </a:lnTo>
                  <a:lnTo>
                    <a:pt x="256552" y="151130"/>
                  </a:lnTo>
                  <a:lnTo>
                    <a:pt x="256870" y="149860"/>
                  </a:lnTo>
                  <a:lnTo>
                    <a:pt x="250609" y="147320"/>
                  </a:lnTo>
                  <a:lnTo>
                    <a:pt x="247942" y="146113"/>
                  </a:lnTo>
                  <a:lnTo>
                    <a:pt x="246888" y="149860"/>
                  </a:lnTo>
                  <a:lnTo>
                    <a:pt x="243827" y="148590"/>
                  </a:lnTo>
                  <a:lnTo>
                    <a:pt x="241477" y="148590"/>
                  </a:lnTo>
                  <a:lnTo>
                    <a:pt x="241896" y="146050"/>
                  </a:lnTo>
                  <a:lnTo>
                    <a:pt x="242443" y="146050"/>
                  </a:lnTo>
                  <a:lnTo>
                    <a:pt x="243789" y="144780"/>
                  </a:lnTo>
                  <a:lnTo>
                    <a:pt x="241681" y="144780"/>
                  </a:lnTo>
                  <a:lnTo>
                    <a:pt x="241007" y="146050"/>
                  </a:lnTo>
                  <a:lnTo>
                    <a:pt x="238810" y="146050"/>
                  </a:lnTo>
                  <a:lnTo>
                    <a:pt x="239788" y="143510"/>
                  </a:lnTo>
                  <a:lnTo>
                    <a:pt x="236994" y="143510"/>
                  </a:lnTo>
                  <a:lnTo>
                    <a:pt x="233591" y="146050"/>
                  </a:lnTo>
                  <a:lnTo>
                    <a:pt x="230314" y="143510"/>
                  </a:lnTo>
                  <a:lnTo>
                    <a:pt x="229590" y="146050"/>
                  </a:lnTo>
                  <a:lnTo>
                    <a:pt x="231876" y="151130"/>
                  </a:lnTo>
                  <a:lnTo>
                    <a:pt x="227634" y="152400"/>
                  </a:lnTo>
                  <a:lnTo>
                    <a:pt x="227761" y="151130"/>
                  </a:lnTo>
                  <a:lnTo>
                    <a:pt x="227914" y="149860"/>
                  </a:lnTo>
                  <a:lnTo>
                    <a:pt x="228079" y="148590"/>
                  </a:lnTo>
                  <a:lnTo>
                    <a:pt x="227241" y="148590"/>
                  </a:lnTo>
                  <a:lnTo>
                    <a:pt x="229247" y="146050"/>
                  </a:lnTo>
                  <a:lnTo>
                    <a:pt x="227787" y="144780"/>
                  </a:lnTo>
                  <a:lnTo>
                    <a:pt x="228003" y="147320"/>
                  </a:lnTo>
                  <a:lnTo>
                    <a:pt x="226707" y="147320"/>
                  </a:lnTo>
                  <a:lnTo>
                    <a:pt x="227126" y="146050"/>
                  </a:lnTo>
                  <a:lnTo>
                    <a:pt x="226009" y="146050"/>
                  </a:lnTo>
                  <a:lnTo>
                    <a:pt x="226517" y="144780"/>
                  </a:lnTo>
                  <a:lnTo>
                    <a:pt x="227787" y="144780"/>
                  </a:lnTo>
                  <a:lnTo>
                    <a:pt x="228168" y="144780"/>
                  </a:lnTo>
                  <a:lnTo>
                    <a:pt x="226745" y="143510"/>
                  </a:lnTo>
                  <a:lnTo>
                    <a:pt x="225196" y="142240"/>
                  </a:lnTo>
                  <a:lnTo>
                    <a:pt x="224917" y="140970"/>
                  </a:lnTo>
                  <a:lnTo>
                    <a:pt x="224815" y="142240"/>
                  </a:lnTo>
                  <a:lnTo>
                    <a:pt x="224358" y="143510"/>
                  </a:lnTo>
                  <a:lnTo>
                    <a:pt x="220408" y="143510"/>
                  </a:lnTo>
                  <a:lnTo>
                    <a:pt x="222783" y="140970"/>
                  </a:lnTo>
                  <a:lnTo>
                    <a:pt x="221411" y="139700"/>
                  </a:lnTo>
                  <a:lnTo>
                    <a:pt x="220433" y="140970"/>
                  </a:lnTo>
                  <a:lnTo>
                    <a:pt x="218998" y="138430"/>
                  </a:lnTo>
                  <a:lnTo>
                    <a:pt x="218274" y="142240"/>
                  </a:lnTo>
                  <a:lnTo>
                    <a:pt x="217462" y="142240"/>
                  </a:lnTo>
                  <a:lnTo>
                    <a:pt x="217551" y="140970"/>
                  </a:lnTo>
                  <a:lnTo>
                    <a:pt x="217639" y="139700"/>
                  </a:lnTo>
                  <a:lnTo>
                    <a:pt x="217512" y="139700"/>
                  </a:lnTo>
                  <a:lnTo>
                    <a:pt x="215785" y="140970"/>
                  </a:lnTo>
                  <a:lnTo>
                    <a:pt x="210756" y="138430"/>
                  </a:lnTo>
                  <a:lnTo>
                    <a:pt x="211582" y="142240"/>
                  </a:lnTo>
                  <a:lnTo>
                    <a:pt x="206108" y="143510"/>
                  </a:lnTo>
                  <a:lnTo>
                    <a:pt x="203187" y="139700"/>
                  </a:lnTo>
                  <a:lnTo>
                    <a:pt x="202222" y="138430"/>
                  </a:lnTo>
                  <a:lnTo>
                    <a:pt x="197332" y="137160"/>
                  </a:lnTo>
                  <a:lnTo>
                    <a:pt x="194564" y="137160"/>
                  </a:lnTo>
                  <a:lnTo>
                    <a:pt x="191350" y="135890"/>
                  </a:lnTo>
                  <a:lnTo>
                    <a:pt x="188683" y="137160"/>
                  </a:lnTo>
                  <a:lnTo>
                    <a:pt x="187858" y="137160"/>
                  </a:lnTo>
                  <a:lnTo>
                    <a:pt x="187363" y="134607"/>
                  </a:lnTo>
                  <a:lnTo>
                    <a:pt x="188099" y="133350"/>
                  </a:lnTo>
                  <a:lnTo>
                    <a:pt x="185762" y="133350"/>
                  </a:lnTo>
                  <a:lnTo>
                    <a:pt x="185140" y="134620"/>
                  </a:lnTo>
                  <a:lnTo>
                    <a:pt x="182676" y="132080"/>
                  </a:lnTo>
                  <a:lnTo>
                    <a:pt x="185394" y="130810"/>
                  </a:lnTo>
                  <a:lnTo>
                    <a:pt x="182841" y="129540"/>
                  </a:lnTo>
                  <a:lnTo>
                    <a:pt x="182867" y="128270"/>
                  </a:lnTo>
                  <a:lnTo>
                    <a:pt x="179044" y="129540"/>
                  </a:lnTo>
                  <a:lnTo>
                    <a:pt x="179984" y="128270"/>
                  </a:lnTo>
                  <a:lnTo>
                    <a:pt x="180936" y="127000"/>
                  </a:lnTo>
                  <a:lnTo>
                    <a:pt x="178244" y="125730"/>
                  </a:lnTo>
                  <a:lnTo>
                    <a:pt x="176720" y="125730"/>
                  </a:lnTo>
                  <a:lnTo>
                    <a:pt x="177888" y="128270"/>
                  </a:lnTo>
                  <a:lnTo>
                    <a:pt x="176339" y="128270"/>
                  </a:lnTo>
                  <a:lnTo>
                    <a:pt x="174015" y="127000"/>
                  </a:lnTo>
                  <a:lnTo>
                    <a:pt x="175971" y="123190"/>
                  </a:lnTo>
                  <a:lnTo>
                    <a:pt x="172453" y="121920"/>
                  </a:lnTo>
                  <a:lnTo>
                    <a:pt x="164401" y="121920"/>
                  </a:lnTo>
                  <a:lnTo>
                    <a:pt x="163969" y="121145"/>
                  </a:lnTo>
                  <a:lnTo>
                    <a:pt x="162052" y="123190"/>
                  </a:lnTo>
                  <a:lnTo>
                    <a:pt x="159816" y="121920"/>
                  </a:lnTo>
                  <a:lnTo>
                    <a:pt x="159727" y="120650"/>
                  </a:lnTo>
                  <a:lnTo>
                    <a:pt x="159562" y="118110"/>
                  </a:lnTo>
                  <a:lnTo>
                    <a:pt x="159397" y="115570"/>
                  </a:lnTo>
                  <a:lnTo>
                    <a:pt x="158673" y="115570"/>
                  </a:lnTo>
                  <a:lnTo>
                    <a:pt x="156248" y="111760"/>
                  </a:lnTo>
                  <a:lnTo>
                    <a:pt x="153441" y="118110"/>
                  </a:lnTo>
                  <a:lnTo>
                    <a:pt x="150571" y="115570"/>
                  </a:lnTo>
                  <a:lnTo>
                    <a:pt x="150444" y="116840"/>
                  </a:lnTo>
                  <a:lnTo>
                    <a:pt x="149428" y="120650"/>
                  </a:lnTo>
                  <a:lnTo>
                    <a:pt x="146278" y="120650"/>
                  </a:lnTo>
                  <a:lnTo>
                    <a:pt x="144018" y="118110"/>
                  </a:lnTo>
                  <a:lnTo>
                    <a:pt x="145656" y="114300"/>
                  </a:lnTo>
                  <a:lnTo>
                    <a:pt x="149148" y="114300"/>
                  </a:lnTo>
                  <a:lnTo>
                    <a:pt x="148844" y="113030"/>
                  </a:lnTo>
                  <a:lnTo>
                    <a:pt x="148539" y="111760"/>
                  </a:lnTo>
                  <a:lnTo>
                    <a:pt x="145186" y="110490"/>
                  </a:lnTo>
                  <a:lnTo>
                    <a:pt x="146227" y="111760"/>
                  </a:lnTo>
                  <a:lnTo>
                    <a:pt x="145122" y="110490"/>
                  </a:lnTo>
                  <a:lnTo>
                    <a:pt x="144005" y="109220"/>
                  </a:lnTo>
                  <a:lnTo>
                    <a:pt x="141605" y="109220"/>
                  </a:lnTo>
                  <a:lnTo>
                    <a:pt x="139115" y="106680"/>
                  </a:lnTo>
                  <a:lnTo>
                    <a:pt x="139268" y="107950"/>
                  </a:lnTo>
                  <a:lnTo>
                    <a:pt x="139014" y="109220"/>
                  </a:lnTo>
                  <a:lnTo>
                    <a:pt x="138531" y="109220"/>
                  </a:lnTo>
                  <a:lnTo>
                    <a:pt x="134797" y="105410"/>
                  </a:lnTo>
                  <a:lnTo>
                    <a:pt x="135420" y="109220"/>
                  </a:lnTo>
                  <a:lnTo>
                    <a:pt x="132080" y="107950"/>
                  </a:lnTo>
                  <a:lnTo>
                    <a:pt x="131279" y="105410"/>
                  </a:lnTo>
                  <a:lnTo>
                    <a:pt x="134797" y="105410"/>
                  </a:lnTo>
                  <a:lnTo>
                    <a:pt x="134950" y="105410"/>
                  </a:lnTo>
                  <a:lnTo>
                    <a:pt x="131089" y="104140"/>
                  </a:lnTo>
                  <a:lnTo>
                    <a:pt x="106972" y="104140"/>
                  </a:lnTo>
                  <a:lnTo>
                    <a:pt x="106387" y="104140"/>
                  </a:lnTo>
                  <a:lnTo>
                    <a:pt x="103060" y="106680"/>
                  </a:lnTo>
                  <a:lnTo>
                    <a:pt x="111671" y="106680"/>
                  </a:lnTo>
                  <a:lnTo>
                    <a:pt x="104914" y="111760"/>
                  </a:lnTo>
                  <a:lnTo>
                    <a:pt x="107048" y="111760"/>
                  </a:lnTo>
                  <a:lnTo>
                    <a:pt x="107708" y="110490"/>
                  </a:lnTo>
                  <a:lnTo>
                    <a:pt x="108356" y="110490"/>
                  </a:lnTo>
                  <a:lnTo>
                    <a:pt x="108178" y="111760"/>
                  </a:lnTo>
                  <a:lnTo>
                    <a:pt x="106375" y="113030"/>
                  </a:lnTo>
                  <a:lnTo>
                    <a:pt x="110286" y="114300"/>
                  </a:lnTo>
                  <a:lnTo>
                    <a:pt x="110363" y="110490"/>
                  </a:lnTo>
                  <a:lnTo>
                    <a:pt x="113271" y="113030"/>
                  </a:lnTo>
                  <a:lnTo>
                    <a:pt x="112699" y="114300"/>
                  </a:lnTo>
                  <a:lnTo>
                    <a:pt x="113525" y="114300"/>
                  </a:lnTo>
                  <a:lnTo>
                    <a:pt x="116065" y="113030"/>
                  </a:lnTo>
                  <a:lnTo>
                    <a:pt x="118097" y="115570"/>
                  </a:lnTo>
                  <a:lnTo>
                    <a:pt x="117627" y="115570"/>
                  </a:lnTo>
                  <a:lnTo>
                    <a:pt x="117475" y="116840"/>
                  </a:lnTo>
                  <a:lnTo>
                    <a:pt x="116738" y="116840"/>
                  </a:lnTo>
                  <a:lnTo>
                    <a:pt x="121348" y="119380"/>
                  </a:lnTo>
                  <a:lnTo>
                    <a:pt x="127000" y="115570"/>
                  </a:lnTo>
                  <a:lnTo>
                    <a:pt x="130848" y="120650"/>
                  </a:lnTo>
                  <a:lnTo>
                    <a:pt x="127228" y="123190"/>
                  </a:lnTo>
                  <a:lnTo>
                    <a:pt x="131775" y="123190"/>
                  </a:lnTo>
                  <a:lnTo>
                    <a:pt x="130162" y="125730"/>
                  </a:lnTo>
                  <a:lnTo>
                    <a:pt x="133350" y="127000"/>
                  </a:lnTo>
                  <a:lnTo>
                    <a:pt x="133197" y="124460"/>
                  </a:lnTo>
                  <a:lnTo>
                    <a:pt x="135458" y="125730"/>
                  </a:lnTo>
                  <a:lnTo>
                    <a:pt x="138772" y="124460"/>
                  </a:lnTo>
                  <a:lnTo>
                    <a:pt x="140246" y="127000"/>
                  </a:lnTo>
                  <a:lnTo>
                    <a:pt x="137744" y="127000"/>
                  </a:lnTo>
                  <a:lnTo>
                    <a:pt x="142519" y="128270"/>
                  </a:lnTo>
                  <a:lnTo>
                    <a:pt x="140690" y="125730"/>
                  </a:lnTo>
                  <a:lnTo>
                    <a:pt x="143979" y="125730"/>
                  </a:lnTo>
                  <a:lnTo>
                    <a:pt x="143548" y="124460"/>
                  </a:lnTo>
                  <a:lnTo>
                    <a:pt x="142671" y="121920"/>
                  </a:lnTo>
                  <a:lnTo>
                    <a:pt x="145288" y="124460"/>
                  </a:lnTo>
                  <a:lnTo>
                    <a:pt x="144487" y="124460"/>
                  </a:lnTo>
                  <a:lnTo>
                    <a:pt x="147586" y="125730"/>
                  </a:lnTo>
                  <a:lnTo>
                    <a:pt x="147713" y="127254"/>
                  </a:lnTo>
                  <a:lnTo>
                    <a:pt x="147053" y="127457"/>
                  </a:lnTo>
                  <a:lnTo>
                    <a:pt x="146329" y="127698"/>
                  </a:lnTo>
                  <a:lnTo>
                    <a:pt x="145643" y="127749"/>
                  </a:lnTo>
                  <a:lnTo>
                    <a:pt x="146405" y="128346"/>
                  </a:lnTo>
                  <a:lnTo>
                    <a:pt x="147040" y="128727"/>
                  </a:lnTo>
                  <a:lnTo>
                    <a:pt x="147726" y="127355"/>
                  </a:lnTo>
                  <a:lnTo>
                    <a:pt x="147815" y="128257"/>
                  </a:lnTo>
                  <a:lnTo>
                    <a:pt x="149491" y="127000"/>
                  </a:lnTo>
                  <a:lnTo>
                    <a:pt x="151244" y="127000"/>
                  </a:lnTo>
                  <a:lnTo>
                    <a:pt x="152539" y="128257"/>
                  </a:lnTo>
                  <a:lnTo>
                    <a:pt x="152476" y="129540"/>
                  </a:lnTo>
                  <a:lnTo>
                    <a:pt x="150368" y="132080"/>
                  </a:lnTo>
                  <a:lnTo>
                    <a:pt x="150304" y="133350"/>
                  </a:lnTo>
                  <a:lnTo>
                    <a:pt x="152831" y="130810"/>
                  </a:lnTo>
                  <a:lnTo>
                    <a:pt x="156235" y="134620"/>
                  </a:lnTo>
                  <a:lnTo>
                    <a:pt x="159092" y="132080"/>
                  </a:lnTo>
                  <a:lnTo>
                    <a:pt x="157441" y="134607"/>
                  </a:lnTo>
                  <a:lnTo>
                    <a:pt x="159461" y="133350"/>
                  </a:lnTo>
                  <a:lnTo>
                    <a:pt x="160248" y="134620"/>
                  </a:lnTo>
                  <a:lnTo>
                    <a:pt x="159423" y="135890"/>
                  </a:lnTo>
                  <a:lnTo>
                    <a:pt x="162623" y="138430"/>
                  </a:lnTo>
                  <a:lnTo>
                    <a:pt x="161074" y="133350"/>
                  </a:lnTo>
                  <a:lnTo>
                    <a:pt x="160693" y="132080"/>
                  </a:lnTo>
                  <a:lnTo>
                    <a:pt x="160299" y="130810"/>
                  </a:lnTo>
                  <a:lnTo>
                    <a:pt x="163461" y="134620"/>
                  </a:lnTo>
                  <a:lnTo>
                    <a:pt x="163068" y="134620"/>
                  </a:lnTo>
                  <a:lnTo>
                    <a:pt x="163068" y="135890"/>
                  </a:lnTo>
                  <a:lnTo>
                    <a:pt x="162255" y="135890"/>
                  </a:lnTo>
                  <a:lnTo>
                    <a:pt x="165874" y="138430"/>
                  </a:lnTo>
                  <a:lnTo>
                    <a:pt x="170662" y="137160"/>
                  </a:lnTo>
                  <a:lnTo>
                    <a:pt x="173863" y="139700"/>
                  </a:lnTo>
                  <a:lnTo>
                    <a:pt x="173570" y="143510"/>
                  </a:lnTo>
                  <a:lnTo>
                    <a:pt x="170281" y="139700"/>
                  </a:lnTo>
                  <a:lnTo>
                    <a:pt x="170345" y="143510"/>
                  </a:lnTo>
                  <a:lnTo>
                    <a:pt x="175983" y="144780"/>
                  </a:lnTo>
                  <a:lnTo>
                    <a:pt x="179565" y="143510"/>
                  </a:lnTo>
                  <a:lnTo>
                    <a:pt x="183159" y="142240"/>
                  </a:lnTo>
                  <a:lnTo>
                    <a:pt x="187464" y="144424"/>
                  </a:lnTo>
                  <a:lnTo>
                    <a:pt x="188518" y="142240"/>
                  </a:lnTo>
                  <a:lnTo>
                    <a:pt x="189738" y="139700"/>
                  </a:lnTo>
                  <a:lnTo>
                    <a:pt x="190398" y="148590"/>
                  </a:lnTo>
                  <a:lnTo>
                    <a:pt x="192963" y="147650"/>
                  </a:lnTo>
                  <a:lnTo>
                    <a:pt x="192570" y="148666"/>
                  </a:lnTo>
                  <a:lnTo>
                    <a:pt x="195846" y="151130"/>
                  </a:lnTo>
                  <a:lnTo>
                    <a:pt x="200317" y="149860"/>
                  </a:lnTo>
                  <a:lnTo>
                    <a:pt x="206362" y="149860"/>
                  </a:lnTo>
                  <a:lnTo>
                    <a:pt x="205308" y="151130"/>
                  </a:lnTo>
                  <a:lnTo>
                    <a:pt x="207175" y="152400"/>
                  </a:lnTo>
                  <a:lnTo>
                    <a:pt x="210883" y="152400"/>
                  </a:lnTo>
                  <a:lnTo>
                    <a:pt x="213093" y="153670"/>
                  </a:lnTo>
                  <a:lnTo>
                    <a:pt x="214122" y="152400"/>
                  </a:lnTo>
                  <a:lnTo>
                    <a:pt x="215417" y="153670"/>
                  </a:lnTo>
                  <a:lnTo>
                    <a:pt x="215061" y="151130"/>
                  </a:lnTo>
                  <a:lnTo>
                    <a:pt x="219786" y="154940"/>
                  </a:lnTo>
                  <a:lnTo>
                    <a:pt x="230505" y="154940"/>
                  </a:lnTo>
                  <a:lnTo>
                    <a:pt x="235064" y="157480"/>
                  </a:lnTo>
                  <a:lnTo>
                    <a:pt x="234276" y="157480"/>
                  </a:lnTo>
                  <a:lnTo>
                    <a:pt x="232994" y="158750"/>
                  </a:lnTo>
                  <a:lnTo>
                    <a:pt x="239420" y="158750"/>
                  </a:lnTo>
                  <a:lnTo>
                    <a:pt x="239331" y="156210"/>
                  </a:lnTo>
                  <a:lnTo>
                    <a:pt x="238899" y="156210"/>
                  </a:lnTo>
                  <a:lnTo>
                    <a:pt x="238023" y="154940"/>
                  </a:lnTo>
                  <a:lnTo>
                    <a:pt x="238950" y="153670"/>
                  </a:lnTo>
                  <a:lnTo>
                    <a:pt x="240652" y="152400"/>
                  </a:lnTo>
                  <a:lnTo>
                    <a:pt x="242011" y="152400"/>
                  </a:lnTo>
                  <a:lnTo>
                    <a:pt x="239318" y="153670"/>
                  </a:lnTo>
                  <a:lnTo>
                    <a:pt x="241477" y="156210"/>
                  </a:lnTo>
                  <a:lnTo>
                    <a:pt x="242379" y="158750"/>
                  </a:lnTo>
                  <a:lnTo>
                    <a:pt x="242379" y="157492"/>
                  </a:lnTo>
                  <a:lnTo>
                    <a:pt x="242379" y="157264"/>
                  </a:lnTo>
                  <a:lnTo>
                    <a:pt x="242785" y="156210"/>
                  </a:lnTo>
                  <a:lnTo>
                    <a:pt x="245122" y="160020"/>
                  </a:lnTo>
                  <a:lnTo>
                    <a:pt x="244614" y="156210"/>
                  </a:lnTo>
                  <a:lnTo>
                    <a:pt x="243928" y="151130"/>
                  </a:lnTo>
                  <a:lnTo>
                    <a:pt x="247510" y="154940"/>
                  </a:lnTo>
                  <a:lnTo>
                    <a:pt x="247142" y="156210"/>
                  </a:lnTo>
                  <a:lnTo>
                    <a:pt x="250253" y="153670"/>
                  </a:lnTo>
                  <a:lnTo>
                    <a:pt x="251802" y="153670"/>
                  </a:lnTo>
                  <a:lnTo>
                    <a:pt x="252145" y="157264"/>
                  </a:lnTo>
                  <a:lnTo>
                    <a:pt x="254050" y="153670"/>
                  </a:lnTo>
                  <a:lnTo>
                    <a:pt x="254723" y="152400"/>
                  </a:lnTo>
                  <a:lnTo>
                    <a:pt x="256476" y="156210"/>
                  </a:lnTo>
                  <a:lnTo>
                    <a:pt x="254076" y="156210"/>
                  </a:lnTo>
                  <a:lnTo>
                    <a:pt x="253034" y="157480"/>
                  </a:lnTo>
                  <a:lnTo>
                    <a:pt x="254927" y="160020"/>
                  </a:lnTo>
                  <a:lnTo>
                    <a:pt x="256743" y="160020"/>
                  </a:lnTo>
                  <a:lnTo>
                    <a:pt x="260489" y="162560"/>
                  </a:lnTo>
                  <a:lnTo>
                    <a:pt x="259562" y="161290"/>
                  </a:lnTo>
                  <a:lnTo>
                    <a:pt x="262966" y="153670"/>
                  </a:lnTo>
                  <a:lnTo>
                    <a:pt x="265468" y="160020"/>
                  </a:lnTo>
                  <a:lnTo>
                    <a:pt x="269570" y="156210"/>
                  </a:lnTo>
                  <a:lnTo>
                    <a:pt x="265633" y="160020"/>
                  </a:lnTo>
                  <a:lnTo>
                    <a:pt x="268808" y="158750"/>
                  </a:lnTo>
                  <a:lnTo>
                    <a:pt x="268376" y="161290"/>
                  </a:lnTo>
                  <a:lnTo>
                    <a:pt x="269303" y="162560"/>
                  </a:lnTo>
                  <a:lnTo>
                    <a:pt x="270484" y="163576"/>
                  </a:lnTo>
                  <a:lnTo>
                    <a:pt x="272249" y="161290"/>
                  </a:lnTo>
                  <a:lnTo>
                    <a:pt x="273316" y="166370"/>
                  </a:lnTo>
                  <a:lnTo>
                    <a:pt x="276034" y="162560"/>
                  </a:lnTo>
                  <a:lnTo>
                    <a:pt x="276123" y="163830"/>
                  </a:lnTo>
                  <a:lnTo>
                    <a:pt x="277114" y="163156"/>
                  </a:lnTo>
                  <a:lnTo>
                    <a:pt x="277228" y="162560"/>
                  </a:lnTo>
                  <a:lnTo>
                    <a:pt x="278460" y="161290"/>
                  </a:lnTo>
                  <a:lnTo>
                    <a:pt x="280911" y="158750"/>
                  </a:lnTo>
                  <a:lnTo>
                    <a:pt x="285864" y="167640"/>
                  </a:lnTo>
                  <a:lnTo>
                    <a:pt x="291122" y="161290"/>
                  </a:lnTo>
                  <a:lnTo>
                    <a:pt x="295605" y="160020"/>
                  </a:lnTo>
                  <a:lnTo>
                    <a:pt x="295833" y="158750"/>
                  </a:lnTo>
                  <a:lnTo>
                    <a:pt x="296075" y="157480"/>
                  </a:lnTo>
                  <a:lnTo>
                    <a:pt x="296303" y="156210"/>
                  </a:lnTo>
                  <a:lnTo>
                    <a:pt x="300316" y="153670"/>
                  </a:lnTo>
                  <a:lnTo>
                    <a:pt x="301802" y="156210"/>
                  </a:lnTo>
                  <a:lnTo>
                    <a:pt x="299377" y="157480"/>
                  </a:lnTo>
                  <a:lnTo>
                    <a:pt x="301726" y="160020"/>
                  </a:lnTo>
                  <a:lnTo>
                    <a:pt x="303441" y="158750"/>
                  </a:lnTo>
                  <a:lnTo>
                    <a:pt x="305498" y="157480"/>
                  </a:lnTo>
                  <a:lnTo>
                    <a:pt x="305130" y="158750"/>
                  </a:lnTo>
                  <a:lnTo>
                    <a:pt x="306362" y="160020"/>
                  </a:lnTo>
                  <a:lnTo>
                    <a:pt x="308076" y="160020"/>
                  </a:lnTo>
                  <a:close/>
                </a:path>
                <a:path w="320039" h="441959">
                  <a:moveTo>
                    <a:pt x="309613" y="157480"/>
                  </a:moveTo>
                  <a:lnTo>
                    <a:pt x="307225" y="157480"/>
                  </a:lnTo>
                  <a:lnTo>
                    <a:pt x="307340" y="157784"/>
                  </a:lnTo>
                  <a:lnTo>
                    <a:pt x="309359" y="158623"/>
                  </a:lnTo>
                  <a:lnTo>
                    <a:pt x="309613" y="157480"/>
                  </a:lnTo>
                  <a:close/>
                </a:path>
                <a:path w="320039" h="441959">
                  <a:moveTo>
                    <a:pt x="314579" y="159372"/>
                  </a:moveTo>
                  <a:lnTo>
                    <a:pt x="314109" y="157734"/>
                  </a:lnTo>
                  <a:lnTo>
                    <a:pt x="314274" y="158750"/>
                  </a:lnTo>
                  <a:lnTo>
                    <a:pt x="314579" y="159372"/>
                  </a:lnTo>
                  <a:close/>
                </a:path>
                <a:path w="320039" h="441959">
                  <a:moveTo>
                    <a:pt x="315391" y="161048"/>
                  </a:moveTo>
                  <a:lnTo>
                    <a:pt x="314579" y="159372"/>
                  </a:lnTo>
                  <a:lnTo>
                    <a:pt x="314769" y="160020"/>
                  </a:lnTo>
                  <a:lnTo>
                    <a:pt x="313042" y="161290"/>
                  </a:lnTo>
                  <a:lnTo>
                    <a:pt x="312407" y="162560"/>
                  </a:lnTo>
                  <a:lnTo>
                    <a:pt x="314706" y="161290"/>
                  </a:lnTo>
                  <a:lnTo>
                    <a:pt x="315391" y="161048"/>
                  </a:lnTo>
                  <a:close/>
                </a:path>
                <a:path w="320039" h="441959">
                  <a:moveTo>
                    <a:pt x="315468" y="156210"/>
                  </a:moveTo>
                  <a:lnTo>
                    <a:pt x="313334" y="151130"/>
                  </a:lnTo>
                  <a:lnTo>
                    <a:pt x="309676" y="158750"/>
                  </a:lnTo>
                  <a:lnTo>
                    <a:pt x="309359" y="158623"/>
                  </a:lnTo>
                  <a:lnTo>
                    <a:pt x="308978" y="161290"/>
                  </a:lnTo>
                  <a:lnTo>
                    <a:pt x="308241" y="162560"/>
                  </a:lnTo>
                  <a:lnTo>
                    <a:pt x="310210" y="161290"/>
                  </a:lnTo>
                  <a:lnTo>
                    <a:pt x="312039" y="158750"/>
                  </a:lnTo>
                  <a:lnTo>
                    <a:pt x="314020" y="157480"/>
                  </a:lnTo>
                  <a:lnTo>
                    <a:pt x="314109" y="157734"/>
                  </a:lnTo>
                  <a:lnTo>
                    <a:pt x="314058" y="157480"/>
                  </a:lnTo>
                  <a:lnTo>
                    <a:pt x="315468" y="156210"/>
                  </a:lnTo>
                  <a:close/>
                </a:path>
                <a:path w="320039" h="441959">
                  <a:moveTo>
                    <a:pt x="315772" y="160921"/>
                  </a:moveTo>
                  <a:lnTo>
                    <a:pt x="315391" y="161048"/>
                  </a:lnTo>
                  <a:lnTo>
                    <a:pt x="315518" y="161290"/>
                  </a:lnTo>
                  <a:lnTo>
                    <a:pt x="315772" y="160921"/>
                  </a:lnTo>
                  <a:close/>
                </a:path>
                <a:path w="320039" h="441959">
                  <a:moveTo>
                    <a:pt x="317969" y="161429"/>
                  </a:moveTo>
                  <a:lnTo>
                    <a:pt x="317398" y="161848"/>
                  </a:lnTo>
                  <a:lnTo>
                    <a:pt x="317957" y="161912"/>
                  </a:lnTo>
                  <a:lnTo>
                    <a:pt x="317931" y="161709"/>
                  </a:lnTo>
                  <a:lnTo>
                    <a:pt x="317944" y="161556"/>
                  </a:lnTo>
                  <a:lnTo>
                    <a:pt x="317969" y="161429"/>
                  </a:lnTo>
                  <a:close/>
                </a:path>
                <a:path w="320039" h="441959">
                  <a:moveTo>
                    <a:pt x="318541" y="161010"/>
                  </a:moveTo>
                  <a:lnTo>
                    <a:pt x="318262" y="161036"/>
                  </a:lnTo>
                  <a:lnTo>
                    <a:pt x="318020" y="161099"/>
                  </a:lnTo>
                  <a:lnTo>
                    <a:pt x="317969" y="161429"/>
                  </a:lnTo>
                  <a:lnTo>
                    <a:pt x="318541" y="161010"/>
                  </a:lnTo>
                  <a:close/>
                </a:path>
                <a:path w="320039" h="441959">
                  <a:moveTo>
                    <a:pt x="318770" y="156210"/>
                  </a:moveTo>
                  <a:lnTo>
                    <a:pt x="317982" y="156210"/>
                  </a:lnTo>
                  <a:lnTo>
                    <a:pt x="317868" y="158750"/>
                  </a:lnTo>
                  <a:lnTo>
                    <a:pt x="317296" y="158750"/>
                  </a:lnTo>
                  <a:lnTo>
                    <a:pt x="315772" y="160921"/>
                  </a:lnTo>
                  <a:lnTo>
                    <a:pt x="318376" y="160020"/>
                  </a:lnTo>
                  <a:lnTo>
                    <a:pt x="318770" y="156210"/>
                  </a:lnTo>
                  <a:close/>
                </a:path>
                <a:path w="320039" h="441959">
                  <a:moveTo>
                    <a:pt x="319722" y="160121"/>
                  </a:moveTo>
                  <a:lnTo>
                    <a:pt x="318541" y="161010"/>
                  </a:lnTo>
                  <a:lnTo>
                    <a:pt x="318985" y="160959"/>
                  </a:lnTo>
                  <a:lnTo>
                    <a:pt x="319532" y="160985"/>
                  </a:lnTo>
                  <a:lnTo>
                    <a:pt x="319722" y="160121"/>
                  </a:lnTo>
                  <a:close/>
                </a:path>
              </a:pathLst>
            </a:custGeom>
            <a:solidFill>
              <a:srgbClr val="1F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2200535" y="6466909"/>
              <a:ext cx="4118610" cy="1188720"/>
            </a:xfrm>
            <a:custGeom>
              <a:avLst/>
              <a:gdLst/>
              <a:ahLst/>
              <a:cxnLst/>
              <a:rect l="l" t="t" r="r" b="b"/>
              <a:pathLst>
                <a:path w="4118609" h="1188720">
                  <a:moveTo>
                    <a:pt x="9372" y="2057"/>
                  </a:moveTo>
                  <a:lnTo>
                    <a:pt x="6540" y="927"/>
                  </a:lnTo>
                  <a:lnTo>
                    <a:pt x="7734" y="2552"/>
                  </a:lnTo>
                  <a:lnTo>
                    <a:pt x="8318" y="2451"/>
                  </a:lnTo>
                  <a:lnTo>
                    <a:pt x="8915" y="2349"/>
                  </a:lnTo>
                  <a:lnTo>
                    <a:pt x="9372" y="2057"/>
                  </a:lnTo>
                  <a:close/>
                </a:path>
                <a:path w="4118609" h="1188720">
                  <a:moveTo>
                    <a:pt x="164617" y="194627"/>
                  </a:moveTo>
                  <a:lnTo>
                    <a:pt x="163068" y="193040"/>
                  </a:lnTo>
                  <a:lnTo>
                    <a:pt x="164109" y="194310"/>
                  </a:lnTo>
                  <a:lnTo>
                    <a:pt x="164617" y="194627"/>
                  </a:lnTo>
                  <a:close/>
                </a:path>
                <a:path w="4118609" h="1188720">
                  <a:moveTo>
                    <a:pt x="244805" y="276860"/>
                  </a:moveTo>
                  <a:lnTo>
                    <a:pt x="236893" y="271780"/>
                  </a:lnTo>
                  <a:lnTo>
                    <a:pt x="243357" y="276860"/>
                  </a:lnTo>
                  <a:lnTo>
                    <a:pt x="244805" y="276860"/>
                  </a:lnTo>
                  <a:close/>
                </a:path>
                <a:path w="4118609" h="1188720">
                  <a:moveTo>
                    <a:pt x="248767" y="279400"/>
                  </a:moveTo>
                  <a:lnTo>
                    <a:pt x="246557" y="276377"/>
                  </a:lnTo>
                  <a:lnTo>
                    <a:pt x="246087" y="276860"/>
                  </a:lnTo>
                  <a:lnTo>
                    <a:pt x="244805" y="276860"/>
                  </a:lnTo>
                  <a:lnTo>
                    <a:pt x="248767" y="279400"/>
                  </a:lnTo>
                  <a:close/>
                </a:path>
                <a:path w="4118609" h="1188720">
                  <a:moveTo>
                    <a:pt x="671118" y="584200"/>
                  </a:moveTo>
                  <a:lnTo>
                    <a:pt x="666940" y="580390"/>
                  </a:lnTo>
                  <a:lnTo>
                    <a:pt x="666661" y="580631"/>
                  </a:lnTo>
                  <a:lnTo>
                    <a:pt x="671118" y="584200"/>
                  </a:lnTo>
                  <a:close/>
                </a:path>
                <a:path w="4118609" h="1188720">
                  <a:moveTo>
                    <a:pt x="932103" y="765644"/>
                  </a:moveTo>
                  <a:lnTo>
                    <a:pt x="929347" y="764857"/>
                  </a:lnTo>
                  <a:lnTo>
                    <a:pt x="931786" y="766305"/>
                  </a:lnTo>
                  <a:lnTo>
                    <a:pt x="932103" y="765644"/>
                  </a:lnTo>
                  <a:close/>
                </a:path>
                <a:path w="4118609" h="1188720">
                  <a:moveTo>
                    <a:pt x="960056" y="781050"/>
                  </a:moveTo>
                  <a:lnTo>
                    <a:pt x="956513" y="779551"/>
                  </a:lnTo>
                  <a:lnTo>
                    <a:pt x="956703" y="779780"/>
                  </a:lnTo>
                  <a:lnTo>
                    <a:pt x="960056" y="781050"/>
                  </a:lnTo>
                  <a:close/>
                </a:path>
                <a:path w="4118609" h="1188720">
                  <a:moveTo>
                    <a:pt x="963663" y="782320"/>
                  </a:moveTo>
                  <a:lnTo>
                    <a:pt x="960056" y="780732"/>
                  </a:lnTo>
                  <a:lnTo>
                    <a:pt x="961351" y="781532"/>
                  </a:lnTo>
                  <a:lnTo>
                    <a:pt x="962621" y="782116"/>
                  </a:lnTo>
                  <a:lnTo>
                    <a:pt x="963663" y="782320"/>
                  </a:lnTo>
                  <a:close/>
                </a:path>
                <a:path w="4118609" h="1188720">
                  <a:moveTo>
                    <a:pt x="1025207" y="784733"/>
                  </a:moveTo>
                  <a:lnTo>
                    <a:pt x="1014031" y="780097"/>
                  </a:lnTo>
                  <a:lnTo>
                    <a:pt x="1018997" y="782815"/>
                  </a:lnTo>
                  <a:lnTo>
                    <a:pt x="1025207" y="784733"/>
                  </a:lnTo>
                  <a:close/>
                </a:path>
                <a:path w="4118609" h="1188720">
                  <a:moveTo>
                    <a:pt x="1639608" y="1038085"/>
                  </a:moveTo>
                  <a:lnTo>
                    <a:pt x="1638896" y="1037742"/>
                  </a:lnTo>
                  <a:lnTo>
                    <a:pt x="1638503" y="1037551"/>
                  </a:lnTo>
                  <a:lnTo>
                    <a:pt x="1637893" y="1037259"/>
                  </a:lnTo>
                  <a:lnTo>
                    <a:pt x="1639608" y="1038085"/>
                  </a:lnTo>
                  <a:close/>
                </a:path>
                <a:path w="4118609" h="1188720">
                  <a:moveTo>
                    <a:pt x="1646237" y="1034732"/>
                  </a:moveTo>
                  <a:lnTo>
                    <a:pt x="1641043" y="1031621"/>
                  </a:lnTo>
                  <a:lnTo>
                    <a:pt x="1642783" y="1033881"/>
                  </a:lnTo>
                  <a:lnTo>
                    <a:pt x="1637322" y="1033703"/>
                  </a:lnTo>
                  <a:lnTo>
                    <a:pt x="1632927" y="1033907"/>
                  </a:lnTo>
                  <a:lnTo>
                    <a:pt x="1637893" y="1037259"/>
                  </a:lnTo>
                  <a:lnTo>
                    <a:pt x="1639798" y="1036535"/>
                  </a:lnTo>
                  <a:lnTo>
                    <a:pt x="1644205" y="1036027"/>
                  </a:lnTo>
                  <a:lnTo>
                    <a:pt x="1646237" y="1034732"/>
                  </a:lnTo>
                  <a:close/>
                </a:path>
                <a:path w="4118609" h="1188720">
                  <a:moveTo>
                    <a:pt x="1737944" y="1085240"/>
                  </a:moveTo>
                  <a:lnTo>
                    <a:pt x="1737804" y="1084580"/>
                  </a:lnTo>
                  <a:lnTo>
                    <a:pt x="1736153" y="1084580"/>
                  </a:lnTo>
                  <a:lnTo>
                    <a:pt x="1737944" y="1085240"/>
                  </a:lnTo>
                  <a:close/>
                </a:path>
                <a:path w="4118609" h="1188720">
                  <a:moveTo>
                    <a:pt x="1743519" y="1088390"/>
                  </a:moveTo>
                  <a:lnTo>
                    <a:pt x="1743125" y="1087120"/>
                  </a:lnTo>
                  <a:lnTo>
                    <a:pt x="1737944" y="1085240"/>
                  </a:lnTo>
                  <a:lnTo>
                    <a:pt x="1738337" y="1087120"/>
                  </a:lnTo>
                  <a:lnTo>
                    <a:pt x="1743519" y="1088390"/>
                  </a:lnTo>
                  <a:close/>
                </a:path>
                <a:path w="4118609" h="1188720">
                  <a:moveTo>
                    <a:pt x="1853552" y="1090053"/>
                  </a:moveTo>
                  <a:lnTo>
                    <a:pt x="1852510" y="1089660"/>
                  </a:lnTo>
                  <a:lnTo>
                    <a:pt x="1850542" y="1089660"/>
                  </a:lnTo>
                  <a:lnTo>
                    <a:pt x="1853552" y="1090053"/>
                  </a:lnTo>
                  <a:close/>
                </a:path>
                <a:path w="4118609" h="1188720">
                  <a:moveTo>
                    <a:pt x="1915693" y="1103261"/>
                  </a:moveTo>
                  <a:lnTo>
                    <a:pt x="1912607" y="1100924"/>
                  </a:lnTo>
                  <a:lnTo>
                    <a:pt x="1904060" y="1098067"/>
                  </a:lnTo>
                  <a:lnTo>
                    <a:pt x="1898319" y="1098524"/>
                  </a:lnTo>
                  <a:lnTo>
                    <a:pt x="1905292" y="1100213"/>
                  </a:lnTo>
                  <a:lnTo>
                    <a:pt x="1912035" y="1102931"/>
                  </a:lnTo>
                  <a:lnTo>
                    <a:pt x="1915693" y="1103261"/>
                  </a:lnTo>
                  <a:close/>
                </a:path>
                <a:path w="4118609" h="1188720">
                  <a:moveTo>
                    <a:pt x="2217229" y="1149070"/>
                  </a:moveTo>
                  <a:lnTo>
                    <a:pt x="2211933" y="1148156"/>
                  </a:lnTo>
                  <a:lnTo>
                    <a:pt x="2212467" y="1148422"/>
                  </a:lnTo>
                  <a:lnTo>
                    <a:pt x="2213203" y="1148664"/>
                  </a:lnTo>
                  <a:lnTo>
                    <a:pt x="2213838" y="1148930"/>
                  </a:lnTo>
                  <a:lnTo>
                    <a:pt x="2214905" y="1148969"/>
                  </a:lnTo>
                  <a:lnTo>
                    <a:pt x="2216137" y="1149032"/>
                  </a:lnTo>
                  <a:lnTo>
                    <a:pt x="2217229" y="1149070"/>
                  </a:lnTo>
                  <a:close/>
                </a:path>
                <a:path w="4118609" h="1188720">
                  <a:moveTo>
                    <a:pt x="2240318" y="1147127"/>
                  </a:moveTo>
                  <a:lnTo>
                    <a:pt x="2231161" y="1147305"/>
                  </a:lnTo>
                  <a:lnTo>
                    <a:pt x="2233282" y="1150810"/>
                  </a:lnTo>
                  <a:lnTo>
                    <a:pt x="2238794" y="1150721"/>
                  </a:lnTo>
                  <a:lnTo>
                    <a:pt x="2240318" y="1147127"/>
                  </a:lnTo>
                  <a:close/>
                </a:path>
                <a:path w="4118609" h="1188720">
                  <a:moveTo>
                    <a:pt x="2312428" y="1180668"/>
                  </a:moveTo>
                  <a:lnTo>
                    <a:pt x="2295410" y="1178674"/>
                  </a:lnTo>
                  <a:lnTo>
                    <a:pt x="2300147" y="1179398"/>
                  </a:lnTo>
                  <a:lnTo>
                    <a:pt x="2306332" y="1180109"/>
                  </a:lnTo>
                  <a:lnTo>
                    <a:pt x="2312428" y="1180668"/>
                  </a:lnTo>
                  <a:close/>
                </a:path>
                <a:path w="4118609" h="1188720">
                  <a:moveTo>
                    <a:pt x="2314321" y="1180846"/>
                  </a:moveTo>
                  <a:lnTo>
                    <a:pt x="2313660" y="1180782"/>
                  </a:lnTo>
                  <a:lnTo>
                    <a:pt x="2313089" y="1180719"/>
                  </a:lnTo>
                  <a:lnTo>
                    <a:pt x="2312428" y="1180668"/>
                  </a:lnTo>
                  <a:lnTo>
                    <a:pt x="2314295" y="1180896"/>
                  </a:lnTo>
                  <a:close/>
                </a:path>
                <a:path w="4118609" h="1188720">
                  <a:moveTo>
                    <a:pt x="2315451" y="1157185"/>
                  </a:moveTo>
                  <a:lnTo>
                    <a:pt x="2315057" y="1156957"/>
                  </a:lnTo>
                  <a:lnTo>
                    <a:pt x="2311400" y="1157020"/>
                  </a:lnTo>
                  <a:lnTo>
                    <a:pt x="2311730" y="1157211"/>
                  </a:lnTo>
                  <a:lnTo>
                    <a:pt x="2312466" y="1157490"/>
                  </a:lnTo>
                  <a:lnTo>
                    <a:pt x="2313813" y="1157211"/>
                  </a:lnTo>
                  <a:lnTo>
                    <a:pt x="2315451" y="1157185"/>
                  </a:lnTo>
                  <a:close/>
                </a:path>
                <a:path w="4118609" h="1188720">
                  <a:moveTo>
                    <a:pt x="2318562" y="1157922"/>
                  </a:moveTo>
                  <a:lnTo>
                    <a:pt x="2315565" y="1157185"/>
                  </a:lnTo>
                  <a:lnTo>
                    <a:pt x="2315921" y="1157452"/>
                  </a:lnTo>
                  <a:lnTo>
                    <a:pt x="2318562" y="1157922"/>
                  </a:lnTo>
                  <a:close/>
                </a:path>
                <a:path w="4118609" h="1188720">
                  <a:moveTo>
                    <a:pt x="2424087" y="1161237"/>
                  </a:moveTo>
                  <a:lnTo>
                    <a:pt x="2424011" y="1160932"/>
                  </a:lnTo>
                  <a:lnTo>
                    <a:pt x="2423414" y="1160526"/>
                  </a:lnTo>
                  <a:lnTo>
                    <a:pt x="2421445" y="1159802"/>
                  </a:lnTo>
                  <a:lnTo>
                    <a:pt x="2421966" y="1160360"/>
                  </a:lnTo>
                  <a:lnTo>
                    <a:pt x="2423007" y="1160818"/>
                  </a:lnTo>
                  <a:lnTo>
                    <a:pt x="2424087" y="1161237"/>
                  </a:lnTo>
                  <a:close/>
                </a:path>
                <a:path w="4118609" h="1188720">
                  <a:moveTo>
                    <a:pt x="2550630" y="1170355"/>
                  </a:moveTo>
                  <a:lnTo>
                    <a:pt x="2549461" y="1169670"/>
                  </a:lnTo>
                  <a:lnTo>
                    <a:pt x="2548521" y="1170940"/>
                  </a:lnTo>
                  <a:lnTo>
                    <a:pt x="2550630" y="1170355"/>
                  </a:lnTo>
                  <a:close/>
                </a:path>
                <a:path w="4118609" h="1188720">
                  <a:moveTo>
                    <a:pt x="2613368" y="1169670"/>
                  </a:moveTo>
                  <a:lnTo>
                    <a:pt x="2607030" y="1169670"/>
                  </a:lnTo>
                  <a:lnTo>
                    <a:pt x="2607602" y="1170508"/>
                  </a:lnTo>
                  <a:lnTo>
                    <a:pt x="2613368" y="1169670"/>
                  </a:lnTo>
                  <a:close/>
                </a:path>
                <a:path w="4118609" h="1188720">
                  <a:moveTo>
                    <a:pt x="2619311" y="1167599"/>
                  </a:moveTo>
                  <a:lnTo>
                    <a:pt x="2614409" y="1167320"/>
                  </a:lnTo>
                  <a:lnTo>
                    <a:pt x="2616352" y="1167536"/>
                  </a:lnTo>
                  <a:lnTo>
                    <a:pt x="2617940" y="1167599"/>
                  </a:lnTo>
                  <a:lnTo>
                    <a:pt x="2619311" y="1167599"/>
                  </a:lnTo>
                  <a:close/>
                </a:path>
                <a:path w="4118609" h="1188720">
                  <a:moveTo>
                    <a:pt x="2623553" y="1187208"/>
                  </a:moveTo>
                  <a:lnTo>
                    <a:pt x="2622004" y="1187297"/>
                  </a:lnTo>
                  <a:lnTo>
                    <a:pt x="2621305" y="1187399"/>
                  </a:lnTo>
                  <a:lnTo>
                    <a:pt x="2616009" y="1188072"/>
                  </a:lnTo>
                  <a:lnTo>
                    <a:pt x="2619616" y="1187780"/>
                  </a:lnTo>
                  <a:lnTo>
                    <a:pt x="2623553" y="1187208"/>
                  </a:lnTo>
                  <a:close/>
                </a:path>
                <a:path w="4118609" h="1188720">
                  <a:moveTo>
                    <a:pt x="2655074" y="1162050"/>
                  </a:moveTo>
                  <a:lnTo>
                    <a:pt x="2649753" y="1162050"/>
                  </a:lnTo>
                  <a:lnTo>
                    <a:pt x="2654223" y="1162761"/>
                  </a:lnTo>
                  <a:lnTo>
                    <a:pt x="2655074" y="1162050"/>
                  </a:lnTo>
                  <a:close/>
                </a:path>
                <a:path w="4118609" h="1188720">
                  <a:moveTo>
                    <a:pt x="2690482" y="1159929"/>
                  </a:moveTo>
                  <a:lnTo>
                    <a:pt x="2688767" y="1160030"/>
                  </a:lnTo>
                  <a:lnTo>
                    <a:pt x="2686951" y="1160284"/>
                  </a:lnTo>
                  <a:lnTo>
                    <a:pt x="2687459" y="1160335"/>
                  </a:lnTo>
                  <a:lnTo>
                    <a:pt x="2690482" y="1159929"/>
                  </a:lnTo>
                  <a:close/>
                </a:path>
                <a:path w="4118609" h="1188720">
                  <a:moveTo>
                    <a:pt x="2740825" y="1160780"/>
                  </a:moveTo>
                  <a:lnTo>
                    <a:pt x="2730804" y="1159510"/>
                  </a:lnTo>
                  <a:lnTo>
                    <a:pt x="2726105" y="1159510"/>
                  </a:lnTo>
                  <a:lnTo>
                    <a:pt x="2731503" y="1158240"/>
                  </a:lnTo>
                  <a:lnTo>
                    <a:pt x="2722473" y="1159510"/>
                  </a:lnTo>
                  <a:lnTo>
                    <a:pt x="2717127" y="1159510"/>
                  </a:lnTo>
                  <a:lnTo>
                    <a:pt x="2719768" y="1160780"/>
                  </a:lnTo>
                  <a:lnTo>
                    <a:pt x="2740825" y="1160780"/>
                  </a:lnTo>
                  <a:close/>
                </a:path>
                <a:path w="4118609" h="1188720">
                  <a:moveTo>
                    <a:pt x="2764650" y="1159510"/>
                  </a:moveTo>
                  <a:lnTo>
                    <a:pt x="2752217" y="1160780"/>
                  </a:lnTo>
                  <a:lnTo>
                    <a:pt x="2760802" y="1160780"/>
                  </a:lnTo>
                  <a:lnTo>
                    <a:pt x="2764650" y="1159510"/>
                  </a:lnTo>
                  <a:close/>
                </a:path>
                <a:path w="4118609" h="1188720">
                  <a:moveTo>
                    <a:pt x="2806001" y="1158570"/>
                  </a:moveTo>
                  <a:lnTo>
                    <a:pt x="2804566" y="1158328"/>
                  </a:lnTo>
                  <a:lnTo>
                    <a:pt x="2803144" y="1158240"/>
                  </a:lnTo>
                  <a:lnTo>
                    <a:pt x="2802280" y="1158544"/>
                  </a:lnTo>
                  <a:lnTo>
                    <a:pt x="2803639" y="1158557"/>
                  </a:lnTo>
                  <a:lnTo>
                    <a:pt x="2804782" y="1158557"/>
                  </a:lnTo>
                  <a:lnTo>
                    <a:pt x="2806001" y="1158570"/>
                  </a:lnTo>
                  <a:close/>
                </a:path>
                <a:path w="4118609" h="1188720">
                  <a:moveTo>
                    <a:pt x="2890697" y="1168234"/>
                  </a:moveTo>
                  <a:lnTo>
                    <a:pt x="2886659" y="1168412"/>
                  </a:lnTo>
                  <a:lnTo>
                    <a:pt x="2881909" y="1168565"/>
                  </a:lnTo>
                  <a:lnTo>
                    <a:pt x="2877896" y="1169403"/>
                  </a:lnTo>
                  <a:lnTo>
                    <a:pt x="2882849" y="1169530"/>
                  </a:lnTo>
                  <a:lnTo>
                    <a:pt x="2886938" y="1169009"/>
                  </a:lnTo>
                  <a:lnTo>
                    <a:pt x="2890697" y="1168234"/>
                  </a:lnTo>
                  <a:close/>
                </a:path>
                <a:path w="4118609" h="1188720">
                  <a:moveTo>
                    <a:pt x="2970961" y="1142428"/>
                  </a:moveTo>
                  <a:lnTo>
                    <a:pt x="2957588" y="1144663"/>
                  </a:lnTo>
                  <a:lnTo>
                    <a:pt x="2967469" y="1143139"/>
                  </a:lnTo>
                  <a:lnTo>
                    <a:pt x="2970961" y="1142428"/>
                  </a:lnTo>
                  <a:close/>
                </a:path>
                <a:path w="4118609" h="1188720">
                  <a:moveTo>
                    <a:pt x="3030575" y="1153439"/>
                  </a:moveTo>
                  <a:lnTo>
                    <a:pt x="3019056" y="1155763"/>
                  </a:lnTo>
                  <a:lnTo>
                    <a:pt x="3027134" y="1156373"/>
                  </a:lnTo>
                  <a:lnTo>
                    <a:pt x="3030575" y="1153439"/>
                  </a:lnTo>
                  <a:close/>
                </a:path>
                <a:path w="4118609" h="1188720">
                  <a:moveTo>
                    <a:pt x="3082036" y="1148080"/>
                  </a:moveTo>
                  <a:lnTo>
                    <a:pt x="2964345" y="1148080"/>
                  </a:lnTo>
                  <a:lnTo>
                    <a:pt x="2945206" y="1148080"/>
                  </a:lnTo>
                  <a:lnTo>
                    <a:pt x="2950680" y="1149350"/>
                  </a:lnTo>
                  <a:lnTo>
                    <a:pt x="2956318" y="1149350"/>
                  </a:lnTo>
                  <a:lnTo>
                    <a:pt x="2956026" y="1150620"/>
                  </a:lnTo>
                  <a:lnTo>
                    <a:pt x="2945244" y="1150620"/>
                  </a:lnTo>
                  <a:lnTo>
                    <a:pt x="2935186" y="1149350"/>
                  </a:lnTo>
                  <a:lnTo>
                    <a:pt x="2926994" y="1149350"/>
                  </a:lnTo>
                  <a:lnTo>
                    <a:pt x="2921774" y="1148080"/>
                  </a:lnTo>
                  <a:lnTo>
                    <a:pt x="2910332" y="1149350"/>
                  </a:lnTo>
                  <a:lnTo>
                    <a:pt x="2895282" y="1154430"/>
                  </a:lnTo>
                  <a:lnTo>
                    <a:pt x="2883344" y="1155700"/>
                  </a:lnTo>
                  <a:lnTo>
                    <a:pt x="2886075" y="1156970"/>
                  </a:lnTo>
                  <a:lnTo>
                    <a:pt x="2888856" y="1159510"/>
                  </a:lnTo>
                  <a:lnTo>
                    <a:pt x="2873591" y="1162050"/>
                  </a:lnTo>
                  <a:lnTo>
                    <a:pt x="2864853" y="1162050"/>
                  </a:lnTo>
                  <a:lnTo>
                    <a:pt x="2860306" y="1160780"/>
                  </a:lnTo>
                  <a:lnTo>
                    <a:pt x="2860129" y="1159510"/>
                  </a:lnTo>
                  <a:lnTo>
                    <a:pt x="2864510" y="1156970"/>
                  </a:lnTo>
                  <a:lnTo>
                    <a:pt x="2868968" y="1156970"/>
                  </a:lnTo>
                  <a:lnTo>
                    <a:pt x="2866948" y="1157338"/>
                  </a:lnTo>
                  <a:lnTo>
                    <a:pt x="2864815" y="1157744"/>
                  </a:lnTo>
                  <a:lnTo>
                    <a:pt x="2865463" y="1157986"/>
                  </a:lnTo>
                  <a:lnTo>
                    <a:pt x="2868269" y="1157643"/>
                  </a:lnTo>
                  <a:lnTo>
                    <a:pt x="2869400" y="1157185"/>
                  </a:lnTo>
                  <a:lnTo>
                    <a:pt x="2869476" y="1156970"/>
                  </a:lnTo>
                  <a:lnTo>
                    <a:pt x="2874111" y="1156970"/>
                  </a:lnTo>
                  <a:lnTo>
                    <a:pt x="2880131" y="1155700"/>
                  </a:lnTo>
                  <a:lnTo>
                    <a:pt x="2874353" y="1154430"/>
                  </a:lnTo>
                  <a:lnTo>
                    <a:pt x="2872600" y="1155700"/>
                  </a:lnTo>
                  <a:lnTo>
                    <a:pt x="2850794" y="1155700"/>
                  </a:lnTo>
                  <a:lnTo>
                    <a:pt x="2850184" y="1154430"/>
                  </a:lnTo>
                  <a:lnTo>
                    <a:pt x="2839466" y="1156970"/>
                  </a:lnTo>
                  <a:lnTo>
                    <a:pt x="2853779" y="1156970"/>
                  </a:lnTo>
                  <a:lnTo>
                    <a:pt x="2841180" y="1158240"/>
                  </a:lnTo>
                  <a:lnTo>
                    <a:pt x="2818892" y="1159510"/>
                  </a:lnTo>
                  <a:lnTo>
                    <a:pt x="2809062" y="1159510"/>
                  </a:lnTo>
                  <a:lnTo>
                    <a:pt x="2811945" y="1160780"/>
                  </a:lnTo>
                  <a:lnTo>
                    <a:pt x="2808935" y="1160780"/>
                  </a:lnTo>
                  <a:lnTo>
                    <a:pt x="2794978" y="1162050"/>
                  </a:lnTo>
                  <a:lnTo>
                    <a:pt x="2790075" y="1163320"/>
                  </a:lnTo>
                  <a:lnTo>
                    <a:pt x="2786862" y="1164590"/>
                  </a:lnTo>
                  <a:lnTo>
                    <a:pt x="2778010" y="1165860"/>
                  </a:lnTo>
                  <a:lnTo>
                    <a:pt x="2773718" y="1164590"/>
                  </a:lnTo>
                  <a:lnTo>
                    <a:pt x="2773400" y="1163320"/>
                  </a:lnTo>
                  <a:lnTo>
                    <a:pt x="2757474" y="1163320"/>
                  </a:lnTo>
                  <a:lnTo>
                    <a:pt x="2757614" y="1162050"/>
                  </a:lnTo>
                  <a:lnTo>
                    <a:pt x="2722410" y="1162050"/>
                  </a:lnTo>
                  <a:lnTo>
                    <a:pt x="2712529" y="1162050"/>
                  </a:lnTo>
                  <a:lnTo>
                    <a:pt x="2710815" y="1162050"/>
                  </a:lnTo>
                  <a:lnTo>
                    <a:pt x="2711386" y="1163320"/>
                  </a:lnTo>
                  <a:lnTo>
                    <a:pt x="2710942" y="1165860"/>
                  </a:lnTo>
                  <a:lnTo>
                    <a:pt x="2706116" y="1167130"/>
                  </a:lnTo>
                  <a:lnTo>
                    <a:pt x="2698940" y="1165860"/>
                  </a:lnTo>
                  <a:lnTo>
                    <a:pt x="2684424" y="1169670"/>
                  </a:lnTo>
                  <a:lnTo>
                    <a:pt x="2682722" y="1167130"/>
                  </a:lnTo>
                  <a:lnTo>
                    <a:pt x="2681859" y="1165860"/>
                  </a:lnTo>
                  <a:lnTo>
                    <a:pt x="2691231" y="1165860"/>
                  </a:lnTo>
                  <a:lnTo>
                    <a:pt x="2691371" y="1164590"/>
                  </a:lnTo>
                  <a:lnTo>
                    <a:pt x="2690850" y="1163320"/>
                  </a:lnTo>
                  <a:lnTo>
                    <a:pt x="2698242" y="1162050"/>
                  </a:lnTo>
                  <a:lnTo>
                    <a:pt x="2683941" y="1162050"/>
                  </a:lnTo>
                  <a:lnTo>
                    <a:pt x="2685491" y="1160780"/>
                  </a:lnTo>
                  <a:lnTo>
                    <a:pt x="2676004" y="1160780"/>
                  </a:lnTo>
                  <a:lnTo>
                    <a:pt x="2671229" y="1162050"/>
                  </a:lnTo>
                  <a:lnTo>
                    <a:pt x="2666314" y="1164590"/>
                  </a:lnTo>
                  <a:lnTo>
                    <a:pt x="2654960" y="1164590"/>
                  </a:lnTo>
                  <a:lnTo>
                    <a:pt x="2657754" y="1163320"/>
                  </a:lnTo>
                  <a:lnTo>
                    <a:pt x="2654223" y="1162761"/>
                  </a:lnTo>
                  <a:lnTo>
                    <a:pt x="2650477" y="1165860"/>
                  </a:lnTo>
                  <a:lnTo>
                    <a:pt x="2642285" y="1167130"/>
                  </a:lnTo>
                  <a:lnTo>
                    <a:pt x="2627985" y="1165860"/>
                  </a:lnTo>
                  <a:lnTo>
                    <a:pt x="2626791" y="1168400"/>
                  </a:lnTo>
                  <a:lnTo>
                    <a:pt x="2627858" y="1168400"/>
                  </a:lnTo>
                  <a:lnTo>
                    <a:pt x="2624988" y="1170940"/>
                  </a:lnTo>
                  <a:lnTo>
                    <a:pt x="2607894" y="1170940"/>
                  </a:lnTo>
                  <a:lnTo>
                    <a:pt x="2607602" y="1170508"/>
                  </a:lnTo>
                  <a:lnTo>
                    <a:pt x="2604579" y="1170940"/>
                  </a:lnTo>
                  <a:lnTo>
                    <a:pt x="2594826" y="1169670"/>
                  </a:lnTo>
                  <a:lnTo>
                    <a:pt x="2584259" y="1168400"/>
                  </a:lnTo>
                  <a:lnTo>
                    <a:pt x="2573007" y="1168400"/>
                  </a:lnTo>
                  <a:lnTo>
                    <a:pt x="2565882" y="1167130"/>
                  </a:lnTo>
                  <a:lnTo>
                    <a:pt x="2572321" y="1164590"/>
                  </a:lnTo>
                  <a:lnTo>
                    <a:pt x="2555595" y="1164590"/>
                  </a:lnTo>
                  <a:lnTo>
                    <a:pt x="2548013" y="1163320"/>
                  </a:lnTo>
                  <a:lnTo>
                    <a:pt x="2529306" y="1163320"/>
                  </a:lnTo>
                  <a:lnTo>
                    <a:pt x="2532913" y="1165085"/>
                  </a:lnTo>
                  <a:lnTo>
                    <a:pt x="2522613" y="1167130"/>
                  </a:lnTo>
                  <a:lnTo>
                    <a:pt x="2552433" y="1165860"/>
                  </a:lnTo>
                  <a:lnTo>
                    <a:pt x="2533256" y="1169670"/>
                  </a:lnTo>
                  <a:lnTo>
                    <a:pt x="2542260" y="1169670"/>
                  </a:lnTo>
                  <a:lnTo>
                    <a:pt x="2552268" y="1168400"/>
                  </a:lnTo>
                  <a:lnTo>
                    <a:pt x="2557653" y="1168400"/>
                  </a:lnTo>
                  <a:lnTo>
                    <a:pt x="2550630" y="1170355"/>
                  </a:lnTo>
                  <a:lnTo>
                    <a:pt x="2553766" y="1172210"/>
                  </a:lnTo>
                  <a:lnTo>
                    <a:pt x="2544534" y="1170940"/>
                  </a:lnTo>
                  <a:lnTo>
                    <a:pt x="2535148" y="1170940"/>
                  </a:lnTo>
                  <a:lnTo>
                    <a:pt x="2525395" y="1172210"/>
                  </a:lnTo>
                  <a:lnTo>
                    <a:pt x="2515082" y="1170940"/>
                  </a:lnTo>
                  <a:lnTo>
                    <a:pt x="2515514" y="1165860"/>
                  </a:lnTo>
                  <a:lnTo>
                    <a:pt x="2515628" y="1164590"/>
                  </a:lnTo>
                  <a:lnTo>
                    <a:pt x="2500261" y="1163320"/>
                  </a:lnTo>
                  <a:lnTo>
                    <a:pt x="2468803" y="1165860"/>
                  </a:lnTo>
                  <a:lnTo>
                    <a:pt x="2449830" y="1164590"/>
                  </a:lnTo>
                  <a:lnTo>
                    <a:pt x="2458707" y="1167130"/>
                  </a:lnTo>
                  <a:lnTo>
                    <a:pt x="2439886" y="1167130"/>
                  </a:lnTo>
                  <a:lnTo>
                    <a:pt x="2432532" y="1165860"/>
                  </a:lnTo>
                  <a:lnTo>
                    <a:pt x="2433447" y="1164590"/>
                  </a:lnTo>
                  <a:lnTo>
                    <a:pt x="2427859" y="1163320"/>
                  </a:lnTo>
                  <a:lnTo>
                    <a:pt x="2424087" y="1162050"/>
                  </a:lnTo>
                  <a:lnTo>
                    <a:pt x="2424493" y="1163320"/>
                  </a:lnTo>
                  <a:lnTo>
                    <a:pt x="2403805" y="1160780"/>
                  </a:lnTo>
                  <a:lnTo>
                    <a:pt x="2401074" y="1164590"/>
                  </a:lnTo>
                  <a:lnTo>
                    <a:pt x="2396985" y="1163320"/>
                  </a:lnTo>
                  <a:lnTo>
                    <a:pt x="2388819" y="1160780"/>
                  </a:lnTo>
                  <a:lnTo>
                    <a:pt x="2375027" y="1160780"/>
                  </a:lnTo>
                  <a:lnTo>
                    <a:pt x="2354732" y="1163320"/>
                  </a:lnTo>
                  <a:lnTo>
                    <a:pt x="2341384" y="1163320"/>
                  </a:lnTo>
                  <a:lnTo>
                    <a:pt x="2343937" y="1162050"/>
                  </a:lnTo>
                  <a:lnTo>
                    <a:pt x="2344166" y="1160780"/>
                  </a:lnTo>
                  <a:lnTo>
                    <a:pt x="2345880" y="1159510"/>
                  </a:lnTo>
                  <a:lnTo>
                    <a:pt x="2352865" y="1159510"/>
                  </a:lnTo>
                  <a:lnTo>
                    <a:pt x="2345677" y="1158240"/>
                  </a:lnTo>
                  <a:lnTo>
                    <a:pt x="2339251" y="1158240"/>
                  </a:lnTo>
                  <a:lnTo>
                    <a:pt x="2339035" y="1159510"/>
                  </a:lnTo>
                  <a:lnTo>
                    <a:pt x="2318766" y="1159510"/>
                  </a:lnTo>
                  <a:lnTo>
                    <a:pt x="2312466" y="1158240"/>
                  </a:lnTo>
                  <a:lnTo>
                    <a:pt x="2309380" y="1158240"/>
                  </a:lnTo>
                  <a:lnTo>
                    <a:pt x="2308212" y="1160780"/>
                  </a:lnTo>
                  <a:lnTo>
                    <a:pt x="2300173" y="1159510"/>
                  </a:lnTo>
                  <a:lnTo>
                    <a:pt x="2287562" y="1159510"/>
                  </a:lnTo>
                  <a:lnTo>
                    <a:pt x="2294407" y="1162050"/>
                  </a:lnTo>
                  <a:lnTo>
                    <a:pt x="2284882" y="1159510"/>
                  </a:lnTo>
                  <a:lnTo>
                    <a:pt x="2275357" y="1156970"/>
                  </a:lnTo>
                  <a:lnTo>
                    <a:pt x="2253043" y="1155700"/>
                  </a:lnTo>
                  <a:lnTo>
                    <a:pt x="2231275" y="1153160"/>
                  </a:lnTo>
                  <a:lnTo>
                    <a:pt x="2213838" y="1149350"/>
                  </a:lnTo>
                  <a:lnTo>
                    <a:pt x="2201570" y="1149350"/>
                  </a:lnTo>
                  <a:lnTo>
                    <a:pt x="2176475" y="1146810"/>
                  </a:lnTo>
                  <a:lnTo>
                    <a:pt x="2165083" y="1145540"/>
                  </a:lnTo>
                  <a:lnTo>
                    <a:pt x="2166061" y="1144270"/>
                  </a:lnTo>
                  <a:lnTo>
                    <a:pt x="2167902" y="1144270"/>
                  </a:lnTo>
                  <a:lnTo>
                    <a:pt x="2157438" y="1143000"/>
                  </a:lnTo>
                  <a:lnTo>
                    <a:pt x="2151557" y="1144270"/>
                  </a:lnTo>
                  <a:lnTo>
                    <a:pt x="2145169" y="1145540"/>
                  </a:lnTo>
                  <a:lnTo>
                    <a:pt x="2133193" y="1144270"/>
                  </a:lnTo>
                  <a:lnTo>
                    <a:pt x="2130348" y="1141730"/>
                  </a:lnTo>
                  <a:lnTo>
                    <a:pt x="2138311" y="1141730"/>
                  </a:lnTo>
                  <a:lnTo>
                    <a:pt x="2132952" y="1137920"/>
                  </a:lnTo>
                  <a:lnTo>
                    <a:pt x="2122220" y="1136650"/>
                  </a:lnTo>
                  <a:lnTo>
                    <a:pt x="2109190" y="1135380"/>
                  </a:lnTo>
                  <a:lnTo>
                    <a:pt x="2096960" y="1132840"/>
                  </a:lnTo>
                  <a:lnTo>
                    <a:pt x="2100630" y="1132840"/>
                  </a:lnTo>
                  <a:lnTo>
                    <a:pt x="2091258" y="1131570"/>
                  </a:lnTo>
                  <a:lnTo>
                    <a:pt x="2080044" y="1130300"/>
                  </a:lnTo>
                  <a:lnTo>
                    <a:pt x="2067445" y="1130300"/>
                  </a:lnTo>
                  <a:lnTo>
                    <a:pt x="2053907" y="1129030"/>
                  </a:lnTo>
                  <a:lnTo>
                    <a:pt x="2054910" y="1127760"/>
                  </a:lnTo>
                  <a:lnTo>
                    <a:pt x="2042464" y="1127760"/>
                  </a:lnTo>
                  <a:lnTo>
                    <a:pt x="1998662" y="1123950"/>
                  </a:lnTo>
                  <a:lnTo>
                    <a:pt x="2004669" y="1121410"/>
                  </a:lnTo>
                  <a:lnTo>
                    <a:pt x="2007019" y="1123950"/>
                  </a:lnTo>
                  <a:lnTo>
                    <a:pt x="2005063" y="1121410"/>
                  </a:lnTo>
                  <a:lnTo>
                    <a:pt x="2004085" y="1120140"/>
                  </a:lnTo>
                  <a:lnTo>
                    <a:pt x="2000681" y="1120140"/>
                  </a:lnTo>
                  <a:lnTo>
                    <a:pt x="1999843" y="1122680"/>
                  </a:lnTo>
                  <a:lnTo>
                    <a:pt x="1997506" y="1123950"/>
                  </a:lnTo>
                  <a:lnTo>
                    <a:pt x="1989569" y="1122680"/>
                  </a:lnTo>
                  <a:lnTo>
                    <a:pt x="1984603" y="1121410"/>
                  </a:lnTo>
                  <a:lnTo>
                    <a:pt x="1973300" y="1117600"/>
                  </a:lnTo>
                  <a:lnTo>
                    <a:pt x="1972284" y="1115060"/>
                  </a:lnTo>
                  <a:lnTo>
                    <a:pt x="1987384" y="1116330"/>
                  </a:lnTo>
                  <a:lnTo>
                    <a:pt x="1984298" y="1115060"/>
                  </a:lnTo>
                  <a:lnTo>
                    <a:pt x="1981225" y="1113790"/>
                  </a:lnTo>
                  <a:lnTo>
                    <a:pt x="1973986" y="1113790"/>
                  </a:lnTo>
                  <a:lnTo>
                    <a:pt x="1966607" y="1112520"/>
                  </a:lnTo>
                  <a:lnTo>
                    <a:pt x="1960016" y="1111250"/>
                  </a:lnTo>
                  <a:lnTo>
                    <a:pt x="1961337" y="1109980"/>
                  </a:lnTo>
                  <a:lnTo>
                    <a:pt x="1947392" y="1108710"/>
                  </a:lnTo>
                  <a:lnTo>
                    <a:pt x="1937486" y="1108710"/>
                  </a:lnTo>
                  <a:lnTo>
                    <a:pt x="1927301" y="1107440"/>
                  </a:lnTo>
                  <a:lnTo>
                    <a:pt x="1912531" y="1104900"/>
                  </a:lnTo>
                  <a:lnTo>
                    <a:pt x="1914842" y="1107440"/>
                  </a:lnTo>
                  <a:lnTo>
                    <a:pt x="1906892" y="1106170"/>
                  </a:lnTo>
                  <a:lnTo>
                    <a:pt x="1897748" y="1103630"/>
                  </a:lnTo>
                  <a:lnTo>
                    <a:pt x="1889925" y="1102360"/>
                  </a:lnTo>
                  <a:lnTo>
                    <a:pt x="1886699" y="1097280"/>
                  </a:lnTo>
                  <a:lnTo>
                    <a:pt x="1865299" y="1096010"/>
                  </a:lnTo>
                  <a:lnTo>
                    <a:pt x="1851647" y="1094740"/>
                  </a:lnTo>
                  <a:lnTo>
                    <a:pt x="1838604" y="1092200"/>
                  </a:lnTo>
                  <a:lnTo>
                    <a:pt x="1858073" y="1092200"/>
                  </a:lnTo>
                  <a:lnTo>
                    <a:pt x="1869198" y="1093470"/>
                  </a:lnTo>
                  <a:lnTo>
                    <a:pt x="1879206" y="1094740"/>
                  </a:lnTo>
                  <a:lnTo>
                    <a:pt x="1870722" y="1092200"/>
                  </a:lnTo>
                  <a:lnTo>
                    <a:pt x="1860283" y="1090930"/>
                  </a:lnTo>
                  <a:lnTo>
                    <a:pt x="1853552" y="1090053"/>
                  </a:lnTo>
                  <a:lnTo>
                    <a:pt x="1855876" y="1090930"/>
                  </a:lnTo>
                  <a:lnTo>
                    <a:pt x="1836318" y="1090930"/>
                  </a:lnTo>
                  <a:lnTo>
                    <a:pt x="1824837" y="1089660"/>
                  </a:lnTo>
                  <a:lnTo>
                    <a:pt x="1812302" y="1085850"/>
                  </a:lnTo>
                  <a:lnTo>
                    <a:pt x="1809737" y="1083310"/>
                  </a:lnTo>
                  <a:lnTo>
                    <a:pt x="1807184" y="1080770"/>
                  </a:lnTo>
                  <a:lnTo>
                    <a:pt x="1790280" y="1075690"/>
                  </a:lnTo>
                  <a:lnTo>
                    <a:pt x="1770380" y="1070610"/>
                  </a:lnTo>
                  <a:lnTo>
                    <a:pt x="1756244" y="1064260"/>
                  </a:lnTo>
                  <a:lnTo>
                    <a:pt x="1721307" y="1056640"/>
                  </a:lnTo>
                  <a:lnTo>
                    <a:pt x="1685582" y="1045210"/>
                  </a:lnTo>
                  <a:lnTo>
                    <a:pt x="1673085" y="1041400"/>
                  </a:lnTo>
                  <a:lnTo>
                    <a:pt x="1660042" y="1037590"/>
                  </a:lnTo>
                  <a:lnTo>
                    <a:pt x="1663014" y="1041400"/>
                  </a:lnTo>
                  <a:lnTo>
                    <a:pt x="1658975" y="1040130"/>
                  </a:lnTo>
                  <a:lnTo>
                    <a:pt x="1652968" y="1038860"/>
                  </a:lnTo>
                  <a:lnTo>
                    <a:pt x="1650060" y="1041400"/>
                  </a:lnTo>
                  <a:lnTo>
                    <a:pt x="1641678" y="1040130"/>
                  </a:lnTo>
                  <a:lnTo>
                    <a:pt x="1638554" y="1038860"/>
                  </a:lnTo>
                  <a:lnTo>
                    <a:pt x="1637919" y="1037590"/>
                  </a:lnTo>
                  <a:lnTo>
                    <a:pt x="1613941" y="1027430"/>
                  </a:lnTo>
                  <a:lnTo>
                    <a:pt x="1608531" y="1023620"/>
                  </a:lnTo>
                  <a:lnTo>
                    <a:pt x="1622209" y="1027430"/>
                  </a:lnTo>
                  <a:lnTo>
                    <a:pt x="1621840" y="1026160"/>
                  </a:lnTo>
                  <a:lnTo>
                    <a:pt x="1613039" y="1023620"/>
                  </a:lnTo>
                  <a:lnTo>
                    <a:pt x="1610283" y="1021080"/>
                  </a:lnTo>
                  <a:lnTo>
                    <a:pt x="1608747" y="1019810"/>
                  </a:lnTo>
                  <a:lnTo>
                    <a:pt x="1603565" y="1016000"/>
                  </a:lnTo>
                  <a:lnTo>
                    <a:pt x="1605368" y="1019810"/>
                  </a:lnTo>
                  <a:lnTo>
                    <a:pt x="1596339" y="1017270"/>
                  </a:lnTo>
                  <a:lnTo>
                    <a:pt x="1586293" y="1013460"/>
                  </a:lnTo>
                  <a:lnTo>
                    <a:pt x="1599946" y="1021080"/>
                  </a:lnTo>
                  <a:lnTo>
                    <a:pt x="1585277" y="1017270"/>
                  </a:lnTo>
                  <a:lnTo>
                    <a:pt x="1576666" y="1013460"/>
                  </a:lnTo>
                  <a:lnTo>
                    <a:pt x="1568094" y="1008380"/>
                  </a:lnTo>
                  <a:lnTo>
                    <a:pt x="1553514" y="1004570"/>
                  </a:lnTo>
                  <a:lnTo>
                    <a:pt x="1562074" y="1004570"/>
                  </a:lnTo>
                  <a:lnTo>
                    <a:pt x="1531531" y="995680"/>
                  </a:lnTo>
                  <a:lnTo>
                    <a:pt x="1514043" y="991870"/>
                  </a:lnTo>
                  <a:lnTo>
                    <a:pt x="1500200" y="990600"/>
                  </a:lnTo>
                  <a:lnTo>
                    <a:pt x="1498142" y="988060"/>
                  </a:lnTo>
                  <a:lnTo>
                    <a:pt x="1495691" y="985520"/>
                  </a:lnTo>
                  <a:lnTo>
                    <a:pt x="1501521" y="986790"/>
                  </a:lnTo>
                  <a:lnTo>
                    <a:pt x="1497571" y="985520"/>
                  </a:lnTo>
                  <a:lnTo>
                    <a:pt x="1489659" y="982980"/>
                  </a:lnTo>
                  <a:lnTo>
                    <a:pt x="1477238" y="980440"/>
                  </a:lnTo>
                  <a:lnTo>
                    <a:pt x="1464589" y="976630"/>
                  </a:lnTo>
                  <a:lnTo>
                    <a:pt x="1417866" y="961390"/>
                  </a:lnTo>
                  <a:lnTo>
                    <a:pt x="1408658" y="957580"/>
                  </a:lnTo>
                  <a:lnTo>
                    <a:pt x="1411516" y="956310"/>
                  </a:lnTo>
                  <a:lnTo>
                    <a:pt x="1405674" y="955040"/>
                  </a:lnTo>
                  <a:lnTo>
                    <a:pt x="1400594" y="955040"/>
                  </a:lnTo>
                  <a:lnTo>
                    <a:pt x="1394028" y="951230"/>
                  </a:lnTo>
                  <a:lnTo>
                    <a:pt x="1396860" y="951230"/>
                  </a:lnTo>
                  <a:lnTo>
                    <a:pt x="1394256" y="949960"/>
                  </a:lnTo>
                  <a:lnTo>
                    <a:pt x="1378191" y="946150"/>
                  </a:lnTo>
                  <a:lnTo>
                    <a:pt x="1370977" y="943610"/>
                  </a:lnTo>
                  <a:lnTo>
                    <a:pt x="1378051" y="943610"/>
                  </a:lnTo>
                  <a:lnTo>
                    <a:pt x="1358061" y="935990"/>
                  </a:lnTo>
                  <a:lnTo>
                    <a:pt x="1340459" y="930910"/>
                  </a:lnTo>
                  <a:lnTo>
                    <a:pt x="1323619" y="927100"/>
                  </a:lnTo>
                  <a:lnTo>
                    <a:pt x="1305928" y="922020"/>
                  </a:lnTo>
                  <a:lnTo>
                    <a:pt x="1305255" y="920750"/>
                  </a:lnTo>
                  <a:lnTo>
                    <a:pt x="1303274" y="916940"/>
                  </a:lnTo>
                  <a:lnTo>
                    <a:pt x="1294853" y="911860"/>
                  </a:lnTo>
                  <a:lnTo>
                    <a:pt x="1283995" y="905510"/>
                  </a:lnTo>
                  <a:lnTo>
                    <a:pt x="1274038" y="900430"/>
                  </a:lnTo>
                  <a:lnTo>
                    <a:pt x="1274699" y="900430"/>
                  </a:lnTo>
                  <a:lnTo>
                    <a:pt x="1250632" y="890270"/>
                  </a:lnTo>
                  <a:lnTo>
                    <a:pt x="1217307" y="878840"/>
                  </a:lnTo>
                  <a:lnTo>
                    <a:pt x="1206334" y="875030"/>
                  </a:lnTo>
                  <a:lnTo>
                    <a:pt x="1194917" y="871220"/>
                  </a:lnTo>
                  <a:lnTo>
                    <a:pt x="1183487" y="867410"/>
                  </a:lnTo>
                  <a:lnTo>
                    <a:pt x="1181506" y="866140"/>
                  </a:lnTo>
                  <a:lnTo>
                    <a:pt x="1165694" y="855980"/>
                  </a:lnTo>
                  <a:lnTo>
                    <a:pt x="1141056" y="843280"/>
                  </a:lnTo>
                  <a:lnTo>
                    <a:pt x="1114120" y="830580"/>
                  </a:lnTo>
                  <a:lnTo>
                    <a:pt x="1094384" y="820420"/>
                  </a:lnTo>
                  <a:lnTo>
                    <a:pt x="1089444" y="817880"/>
                  </a:lnTo>
                  <a:lnTo>
                    <a:pt x="1093736" y="820420"/>
                  </a:lnTo>
                  <a:lnTo>
                    <a:pt x="1087120" y="820420"/>
                  </a:lnTo>
                  <a:lnTo>
                    <a:pt x="1081506" y="817880"/>
                  </a:lnTo>
                  <a:lnTo>
                    <a:pt x="1078445" y="816610"/>
                  </a:lnTo>
                  <a:lnTo>
                    <a:pt x="1075397" y="815340"/>
                  </a:lnTo>
                  <a:lnTo>
                    <a:pt x="1068768" y="812800"/>
                  </a:lnTo>
                  <a:lnTo>
                    <a:pt x="1066355" y="811530"/>
                  </a:lnTo>
                  <a:lnTo>
                    <a:pt x="1063955" y="810260"/>
                  </a:lnTo>
                  <a:lnTo>
                    <a:pt x="1063332" y="807720"/>
                  </a:lnTo>
                  <a:lnTo>
                    <a:pt x="1065847" y="808990"/>
                  </a:lnTo>
                  <a:lnTo>
                    <a:pt x="1064704" y="807720"/>
                  </a:lnTo>
                  <a:lnTo>
                    <a:pt x="1061250" y="803910"/>
                  </a:lnTo>
                  <a:lnTo>
                    <a:pt x="1053744" y="800100"/>
                  </a:lnTo>
                  <a:lnTo>
                    <a:pt x="1042492" y="793750"/>
                  </a:lnTo>
                  <a:lnTo>
                    <a:pt x="1035748" y="789940"/>
                  </a:lnTo>
                  <a:lnTo>
                    <a:pt x="1031341" y="793750"/>
                  </a:lnTo>
                  <a:lnTo>
                    <a:pt x="1020318" y="786130"/>
                  </a:lnTo>
                  <a:lnTo>
                    <a:pt x="1007541" y="778510"/>
                  </a:lnTo>
                  <a:lnTo>
                    <a:pt x="1002042" y="775970"/>
                  </a:lnTo>
                  <a:lnTo>
                    <a:pt x="979970" y="765810"/>
                  </a:lnTo>
                  <a:lnTo>
                    <a:pt x="966901" y="758190"/>
                  </a:lnTo>
                  <a:lnTo>
                    <a:pt x="955243" y="753110"/>
                  </a:lnTo>
                  <a:lnTo>
                    <a:pt x="945769" y="746760"/>
                  </a:lnTo>
                  <a:lnTo>
                    <a:pt x="939292" y="740410"/>
                  </a:lnTo>
                  <a:lnTo>
                    <a:pt x="933323" y="737870"/>
                  </a:lnTo>
                  <a:lnTo>
                    <a:pt x="920991" y="732790"/>
                  </a:lnTo>
                  <a:lnTo>
                    <a:pt x="915035" y="730250"/>
                  </a:lnTo>
                  <a:lnTo>
                    <a:pt x="916863" y="727710"/>
                  </a:lnTo>
                  <a:lnTo>
                    <a:pt x="903846" y="720090"/>
                  </a:lnTo>
                  <a:lnTo>
                    <a:pt x="892098" y="713740"/>
                  </a:lnTo>
                  <a:lnTo>
                    <a:pt x="863549" y="697230"/>
                  </a:lnTo>
                  <a:lnTo>
                    <a:pt x="869454" y="698500"/>
                  </a:lnTo>
                  <a:lnTo>
                    <a:pt x="866419" y="697230"/>
                  </a:lnTo>
                  <a:lnTo>
                    <a:pt x="860336" y="694690"/>
                  </a:lnTo>
                  <a:lnTo>
                    <a:pt x="844397" y="692150"/>
                  </a:lnTo>
                  <a:lnTo>
                    <a:pt x="835723" y="688340"/>
                  </a:lnTo>
                  <a:lnTo>
                    <a:pt x="834263" y="681990"/>
                  </a:lnTo>
                  <a:lnTo>
                    <a:pt x="816927" y="671830"/>
                  </a:lnTo>
                  <a:lnTo>
                    <a:pt x="799757" y="660400"/>
                  </a:lnTo>
                  <a:lnTo>
                    <a:pt x="782269" y="648970"/>
                  </a:lnTo>
                  <a:lnTo>
                    <a:pt x="763917" y="640080"/>
                  </a:lnTo>
                  <a:lnTo>
                    <a:pt x="764654" y="640080"/>
                  </a:lnTo>
                  <a:lnTo>
                    <a:pt x="766025" y="638810"/>
                  </a:lnTo>
                  <a:lnTo>
                    <a:pt x="769899" y="641350"/>
                  </a:lnTo>
                  <a:lnTo>
                    <a:pt x="766267" y="638810"/>
                  </a:lnTo>
                  <a:lnTo>
                    <a:pt x="759002" y="633730"/>
                  </a:lnTo>
                  <a:lnTo>
                    <a:pt x="745807" y="624840"/>
                  </a:lnTo>
                  <a:lnTo>
                    <a:pt x="736981" y="619760"/>
                  </a:lnTo>
                  <a:lnTo>
                    <a:pt x="734771" y="618490"/>
                  </a:lnTo>
                  <a:lnTo>
                    <a:pt x="730377" y="619760"/>
                  </a:lnTo>
                  <a:lnTo>
                    <a:pt x="727316" y="615950"/>
                  </a:lnTo>
                  <a:lnTo>
                    <a:pt x="717727" y="609600"/>
                  </a:lnTo>
                  <a:lnTo>
                    <a:pt x="705294" y="603250"/>
                  </a:lnTo>
                  <a:lnTo>
                    <a:pt x="693674" y="596900"/>
                  </a:lnTo>
                  <a:lnTo>
                    <a:pt x="697204" y="595630"/>
                  </a:lnTo>
                  <a:lnTo>
                    <a:pt x="689610" y="593090"/>
                  </a:lnTo>
                  <a:lnTo>
                    <a:pt x="683933" y="591820"/>
                  </a:lnTo>
                  <a:lnTo>
                    <a:pt x="677760" y="589280"/>
                  </a:lnTo>
                  <a:lnTo>
                    <a:pt x="668667" y="584200"/>
                  </a:lnTo>
                  <a:lnTo>
                    <a:pt x="665416" y="581660"/>
                  </a:lnTo>
                  <a:lnTo>
                    <a:pt x="666661" y="580631"/>
                  </a:lnTo>
                  <a:lnTo>
                    <a:pt x="664781" y="579120"/>
                  </a:lnTo>
                  <a:lnTo>
                    <a:pt x="660209" y="577850"/>
                  </a:lnTo>
                  <a:lnTo>
                    <a:pt x="655218" y="575310"/>
                  </a:lnTo>
                  <a:lnTo>
                    <a:pt x="647636" y="568960"/>
                  </a:lnTo>
                  <a:lnTo>
                    <a:pt x="653757" y="571500"/>
                  </a:lnTo>
                  <a:lnTo>
                    <a:pt x="649947" y="568960"/>
                  </a:lnTo>
                  <a:lnTo>
                    <a:pt x="644232" y="565150"/>
                  </a:lnTo>
                  <a:lnTo>
                    <a:pt x="642327" y="563880"/>
                  </a:lnTo>
                  <a:lnTo>
                    <a:pt x="642683" y="565150"/>
                  </a:lnTo>
                  <a:lnTo>
                    <a:pt x="635101" y="562610"/>
                  </a:lnTo>
                  <a:lnTo>
                    <a:pt x="628383" y="557530"/>
                  </a:lnTo>
                  <a:lnTo>
                    <a:pt x="621347" y="552450"/>
                  </a:lnTo>
                  <a:lnTo>
                    <a:pt x="615759" y="546100"/>
                  </a:lnTo>
                  <a:lnTo>
                    <a:pt x="613410" y="542290"/>
                  </a:lnTo>
                  <a:lnTo>
                    <a:pt x="610933" y="542290"/>
                  </a:lnTo>
                  <a:lnTo>
                    <a:pt x="603364" y="539750"/>
                  </a:lnTo>
                  <a:lnTo>
                    <a:pt x="596988" y="534670"/>
                  </a:lnTo>
                  <a:lnTo>
                    <a:pt x="596658" y="533400"/>
                  </a:lnTo>
                  <a:lnTo>
                    <a:pt x="600913" y="534670"/>
                  </a:lnTo>
                  <a:lnTo>
                    <a:pt x="599109" y="533400"/>
                  </a:lnTo>
                  <a:lnTo>
                    <a:pt x="588276" y="525780"/>
                  </a:lnTo>
                  <a:lnTo>
                    <a:pt x="577316" y="519430"/>
                  </a:lnTo>
                  <a:lnTo>
                    <a:pt x="573417" y="516890"/>
                  </a:lnTo>
                  <a:lnTo>
                    <a:pt x="567575" y="513080"/>
                  </a:lnTo>
                  <a:lnTo>
                    <a:pt x="561721" y="508101"/>
                  </a:lnTo>
                  <a:lnTo>
                    <a:pt x="561721" y="525780"/>
                  </a:lnTo>
                  <a:lnTo>
                    <a:pt x="550481" y="518160"/>
                  </a:lnTo>
                  <a:lnTo>
                    <a:pt x="550164" y="516890"/>
                  </a:lnTo>
                  <a:lnTo>
                    <a:pt x="551764" y="516890"/>
                  </a:lnTo>
                  <a:lnTo>
                    <a:pt x="554367" y="518160"/>
                  </a:lnTo>
                  <a:lnTo>
                    <a:pt x="552538" y="518160"/>
                  </a:lnTo>
                  <a:lnTo>
                    <a:pt x="558330" y="523240"/>
                  </a:lnTo>
                  <a:lnTo>
                    <a:pt x="561721" y="525780"/>
                  </a:lnTo>
                  <a:lnTo>
                    <a:pt x="561721" y="508101"/>
                  </a:lnTo>
                  <a:lnTo>
                    <a:pt x="558622" y="505460"/>
                  </a:lnTo>
                  <a:lnTo>
                    <a:pt x="558914" y="504190"/>
                  </a:lnTo>
                  <a:lnTo>
                    <a:pt x="558330" y="504190"/>
                  </a:lnTo>
                  <a:lnTo>
                    <a:pt x="557415" y="502920"/>
                  </a:lnTo>
                  <a:lnTo>
                    <a:pt x="568147" y="510540"/>
                  </a:lnTo>
                  <a:lnTo>
                    <a:pt x="576757" y="516890"/>
                  </a:lnTo>
                  <a:lnTo>
                    <a:pt x="582256" y="520700"/>
                  </a:lnTo>
                  <a:lnTo>
                    <a:pt x="583666" y="521970"/>
                  </a:lnTo>
                  <a:lnTo>
                    <a:pt x="582866" y="519430"/>
                  </a:lnTo>
                  <a:lnTo>
                    <a:pt x="580491" y="515620"/>
                  </a:lnTo>
                  <a:lnTo>
                    <a:pt x="580085" y="513080"/>
                  </a:lnTo>
                  <a:lnTo>
                    <a:pt x="585165" y="514350"/>
                  </a:lnTo>
                  <a:lnTo>
                    <a:pt x="582752" y="513080"/>
                  </a:lnTo>
                  <a:lnTo>
                    <a:pt x="575513" y="509270"/>
                  </a:lnTo>
                  <a:lnTo>
                    <a:pt x="542505" y="488950"/>
                  </a:lnTo>
                  <a:lnTo>
                    <a:pt x="543712" y="488950"/>
                  </a:lnTo>
                  <a:lnTo>
                    <a:pt x="541172" y="487680"/>
                  </a:lnTo>
                  <a:lnTo>
                    <a:pt x="538594" y="485140"/>
                  </a:lnTo>
                  <a:lnTo>
                    <a:pt x="536041" y="483870"/>
                  </a:lnTo>
                  <a:lnTo>
                    <a:pt x="535711" y="483641"/>
                  </a:lnTo>
                  <a:lnTo>
                    <a:pt x="535711" y="508000"/>
                  </a:lnTo>
                  <a:lnTo>
                    <a:pt x="529348" y="502920"/>
                  </a:lnTo>
                  <a:lnTo>
                    <a:pt x="535711" y="508000"/>
                  </a:lnTo>
                  <a:lnTo>
                    <a:pt x="535711" y="483641"/>
                  </a:lnTo>
                  <a:lnTo>
                    <a:pt x="532561" y="481330"/>
                  </a:lnTo>
                  <a:lnTo>
                    <a:pt x="531469" y="480060"/>
                  </a:lnTo>
                  <a:lnTo>
                    <a:pt x="530377" y="478790"/>
                  </a:lnTo>
                  <a:lnTo>
                    <a:pt x="526808" y="476250"/>
                  </a:lnTo>
                  <a:lnTo>
                    <a:pt x="526783" y="474980"/>
                  </a:lnTo>
                  <a:lnTo>
                    <a:pt x="526757" y="473710"/>
                  </a:lnTo>
                  <a:lnTo>
                    <a:pt x="525157" y="472630"/>
                  </a:lnTo>
                  <a:lnTo>
                    <a:pt x="525157" y="474980"/>
                  </a:lnTo>
                  <a:lnTo>
                    <a:pt x="517969" y="469900"/>
                  </a:lnTo>
                  <a:lnTo>
                    <a:pt x="519747" y="469900"/>
                  </a:lnTo>
                  <a:lnTo>
                    <a:pt x="523989" y="472440"/>
                  </a:lnTo>
                  <a:lnTo>
                    <a:pt x="524979" y="473710"/>
                  </a:lnTo>
                  <a:lnTo>
                    <a:pt x="525157" y="474980"/>
                  </a:lnTo>
                  <a:lnTo>
                    <a:pt x="525157" y="472630"/>
                  </a:lnTo>
                  <a:lnTo>
                    <a:pt x="521169" y="469900"/>
                  </a:lnTo>
                  <a:lnTo>
                    <a:pt x="513727" y="464820"/>
                  </a:lnTo>
                  <a:lnTo>
                    <a:pt x="507796" y="459740"/>
                  </a:lnTo>
                  <a:lnTo>
                    <a:pt x="506501" y="462280"/>
                  </a:lnTo>
                  <a:lnTo>
                    <a:pt x="498919" y="455930"/>
                  </a:lnTo>
                  <a:lnTo>
                    <a:pt x="504812" y="463550"/>
                  </a:lnTo>
                  <a:lnTo>
                    <a:pt x="503986" y="462280"/>
                  </a:lnTo>
                  <a:lnTo>
                    <a:pt x="506171" y="464820"/>
                  </a:lnTo>
                  <a:lnTo>
                    <a:pt x="509866" y="467131"/>
                  </a:lnTo>
                  <a:lnTo>
                    <a:pt x="510451" y="467804"/>
                  </a:lnTo>
                  <a:lnTo>
                    <a:pt x="511124" y="467931"/>
                  </a:lnTo>
                  <a:lnTo>
                    <a:pt x="511771" y="468045"/>
                  </a:lnTo>
                  <a:lnTo>
                    <a:pt x="512279" y="468630"/>
                  </a:lnTo>
                  <a:lnTo>
                    <a:pt x="512419" y="468630"/>
                  </a:lnTo>
                  <a:lnTo>
                    <a:pt x="527469" y="480060"/>
                  </a:lnTo>
                  <a:lnTo>
                    <a:pt x="516102" y="474980"/>
                  </a:lnTo>
                  <a:lnTo>
                    <a:pt x="510438" y="468630"/>
                  </a:lnTo>
                  <a:lnTo>
                    <a:pt x="506222" y="467360"/>
                  </a:lnTo>
                  <a:lnTo>
                    <a:pt x="501650" y="466090"/>
                  </a:lnTo>
                  <a:lnTo>
                    <a:pt x="499173" y="466090"/>
                  </a:lnTo>
                  <a:lnTo>
                    <a:pt x="493572" y="458470"/>
                  </a:lnTo>
                  <a:lnTo>
                    <a:pt x="491490" y="455930"/>
                  </a:lnTo>
                  <a:lnTo>
                    <a:pt x="481025" y="443230"/>
                  </a:lnTo>
                  <a:lnTo>
                    <a:pt x="478294" y="438150"/>
                  </a:lnTo>
                  <a:lnTo>
                    <a:pt x="470827" y="433070"/>
                  </a:lnTo>
                  <a:lnTo>
                    <a:pt x="463042" y="427990"/>
                  </a:lnTo>
                  <a:lnTo>
                    <a:pt x="455129" y="422910"/>
                  </a:lnTo>
                  <a:lnTo>
                    <a:pt x="447255" y="416560"/>
                  </a:lnTo>
                  <a:lnTo>
                    <a:pt x="439788" y="411480"/>
                  </a:lnTo>
                  <a:lnTo>
                    <a:pt x="432663" y="407670"/>
                  </a:lnTo>
                  <a:lnTo>
                    <a:pt x="426072" y="403860"/>
                  </a:lnTo>
                  <a:lnTo>
                    <a:pt x="420166" y="401320"/>
                  </a:lnTo>
                  <a:lnTo>
                    <a:pt x="414655" y="397510"/>
                  </a:lnTo>
                  <a:lnTo>
                    <a:pt x="415340" y="394970"/>
                  </a:lnTo>
                  <a:lnTo>
                    <a:pt x="414007" y="392430"/>
                  </a:lnTo>
                  <a:lnTo>
                    <a:pt x="417271" y="394970"/>
                  </a:lnTo>
                  <a:lnTo>
                    <a:pt x="420700" y="397510"/>
                  </a:lnTo>
                  <a:lnTo>
                    <a:pt x="422783" y="398780"/>
                  </a:lnTo>
                  <a:lnTo>
                    <a:pt x="414896" y="392430"/>
                  </a:lnTo>
                  <a:lnTo>
                    <a:pt x="413321" y="391160"/>
                  </a:lnTo>
                  <a:lnTo>
                    <a:pt x="406349" y="386080"/>
                  </a:lnTo>
                  <a:lnTo>
                    <a:pt x="402869" y="383540"/>
                  </a:lnTo>
                  <a:lnTo>
                    <a:pt x="393573" y="377190"/>
                  </a:lnTo>
                  <a:lnTo>
                    <a:pt x="387553" y="374650"/>
                  </a:lnTo>
                  <a:lnTo>
                    <a:pt x="383832" y="369570"/>
                  </a:lnTo>
                  <a:lnTo>
                    <a:pt x="386321" y="369570"/>
                  </a:lnTo>
                  <a:lnTo>
                    <a:pt x="379056" y="364490"/>
                  </a:lnTo>
                  <a:lnTo>
                    <a:pt x="382181" y="364490"/>
                  </a:lnTo>
                  <a:lnTo>
                    <a:pt x="366268" y="350520"/>
                  </a:lnTo>
                  <a:lnTo>
                    <a:pt x="361937" y="346710"/>
                  </a:lnTo>
                  <a:lnTo>
                    <a:pt x="359041" y="344170"/>
                  </a:lnTo>
                  <a:lnTo>
                    <a:pt x="348297" y="336550"/>
                  </a:lnTo>
                  <a:lnTo>
                    <a:pt x="335749" y="327660"/>
                  </a:lnTo>
                  <a:lnTo>
                    <a:pt x="312267" y="309880"/>
                  </a:lnTo>
                  <a:lnTo>
                    <a:pt x="293509" y="290830"/>
                  </a:lnTo>
                  <a:lnTo>
                    <a:pt x="288505" y="285750"/>
                  </a:lnTo>
                  <a:lnTo>
                    <a:pt x="290741" y="288290"/>
                  </a:lnTo>
                  <a:lnTo>
                    <a:pt x="291884" y="289560"/>
                  </a:lnTo>
                  <a:lnTo>
                    <a:pt x="291973" y="290830"/>
                  </a:lnTo>
                  <a:lnTo>
                    <a:pt x="274256" y="274320"/>
                  </a:lnTo>
                  <a:lnTo>
                    <a:pt x="260616" y="261620"/>
                  </a:lnTo>
                  <a:lnTo>
                    <a:pt x="242417" y="245110"/>
                  </a:lnTo>
                  <a:lnTo>
                    <a:pt x="239623" y="242570"/>
                  </a:lnTo>
                  <a:lnTo>
                    <a:pt x="196951" y="201930"/>
                  </a:lnTo>
                  <a:lnTo>
                    <a:pt x="190893" y="195580"/>
                  </a:lnTo>
                  <a:lnTo>
                    <a:pt x="167830" y="171450"/>
                  </a:lnTo>
                  <a:lnTo>
                    <a:pt x="161086" y="163830"/>
                  </a:lnTo>
                  <a:lnTo>
                    <a:pt x="156095" y="160020"/>
                  </a:lnTo>
                  <a:lnTo>
                    <a:pt x="151587" y="157480"/>
                  </a:lnTo>
                  <a:lnTo>
                    <a:pt x="146304" y="153670"/>
                  </a:lnTo>
                  <a:lnTo>
                    <a:pt x="146164" y="149860"/>
                  </a:lnTo>
                  <a:lnTo>
                    <a:pt x="132080" y="139700"/>
                  </a:lnTo>
                  <a:lnTo>
                    <a:pt x="120484" y="128270"/>
                  </a:lnTo>
                  <a:lnTo>
                    <a:pt x="110909" y="114300"/>
                  </a:lnTo>
                  <a:lnTo>
                    <a:pt x="100203" y="100330"/>
                  </a:lnTo>
                  <a:lnTo>
                    <a:pt x="89712" y="91440"/>
                  </a:lnTo>
                  <a:lnTo>
                    <a:pt x="85204" y="87630"/>
                  </a:lnTo>
                  <a:lnTo>
                    <a:pt x="86321" y="91440"/>
                  </a:lnTo>
                  <a:lnTo>
                    <a:pt x="79552" y="83820"/>
                  </a:lnTo>
                  <a:lnTo>
                    <a:pt x="71843" y="76200"/>
                  </a:lnTo>
                  <a:lnTo>
                    <a:pt x="66052" y="69850"/>
                  </a:lnTo>
                  <a:lnTo>
                    <a:pt x="65049" y="67310"/>
                  </a:lnTo>
                  <a:lnTo>
                    <a:pt x="64020" y="67310"/>
                  </a:lnTo>
                  <a:lnTo>
                    <a:pt x="61036" y="66040"/>
                  </a:lnTo>
                  <a:lnTo>
                    <a:pt x="59055" y="62230"/>
                  </a:lnTo>
                  <a:lnTo>
                    <a:pt x="60058" y="60960"/>
                  </a:lnTo>
                  <a:lnTo>
                    <a:pt x="55143" y="57150"/>
                  </a:lnTo>
                  <a:lnTo>
                    <a:pt x="50266" y="52070"/>
                  </a:lnTo>
                  <a:lnTo>
                    <a:pt x="45440" y="48260"/>
                  </a:lnTo>
                  <a:lnTo>
                    <a:pt x="40640" y="43180"/>
                  </a:lnTo>
                  <a:lnTo>
                    <a:pt x="39941" y="41910"/>
                  </a:lnTo>
                  <a:lnTo>
                    <a:pt x="36410" y="35560"/>
                  </a:lnTo>
                  <a:lnTo>
                    <a:pt x="37338" y="33020"/>
                  </a:lnTo>
                  <a:lnTo>
                    <a:pt x="37185" y="30480"/>
                  </a:lnTo>
                  <a:lnTo>
                    <a:pt x="29743" y="19050"/>
                  </a:lnTo>
                  <a:lnTo>
                    <a:pt x="23495" y="11430"/>
                  </a:lnTo>
                  <a:lnTo>
                    <a:pt x="16725" y="5080"/>
                  </a:lnTo>
                  <a:lnTo>
                    <a:pt x="11518" y="0"/>
                  </a:lnTo>
                  <a:lnTo>
                    <a:pt x="9918" y="0"/>
                  </a:lnTo>
                  <a:lnTo>
                    <a:pt x="12115" y="3810"/>
                  </a:lnTo>
                  <a:lnTo>
                    <a:pt x="15049" y="10160"/>
                  </a:lnTo>
                  <a:lnTo>
                    <a:pt x="13881" y="11430"/>
                  </a:lnTo>
                  <a:lnTo>
                    <a:pt x="7734" y="3810"/>
                  </a:lnTo>
                  <a:lnTo>
                    <a:pt x="3644" y="3810"/>
                  </a:lnTo>
                  <a:lnTo>
                    <a:pt x="292" y="5080"/>
                  </a:lnTo>
                  <a:lnTo>
                    <a:pt x="0" y="10160"/>
                  </a:lnTo>
                  <a:lnTo>
                    <a:pt x="5118" y="22860"/>
                  </a:lnTo>
                  <a:lnTo>
                    <a:pt x="9372" y="27940"/>
                  </a:lnTo>
                  <a:lnTo>
                    <a:pt x="13690" y="31750"/>
                  </a:lnTo>
                  <a:lnTo>
                    <a:pt x="18097" y="35560"/>
                  </a:lnTo>
                  <a:lnTo>
                    <a:pt x="19773" y="41910"/>
                  </a:lnTo>
                  <a:lnTo>
                    <a:pt x="13525" y="34290"/>
                  </a:lnTo>
                  <a:lnTo>
                    <a:pt x="10515" y="30480"/>
                  </a:lnTo>
                  <a:lnTo>
                    <a:pt x="13817" y="38100"/>
                  </a:lnTo>
                  <a:lnTo>
                    <a:pt x="18770" y="41910"/>
                  </a:lnTo>
                  <a:lnTo>
                    <a:pt x="23596" y="45720"/>
                  </a:lnTo>
                  <a:lnTo>
                    <a:pt x="23507" y="46990"/>
                  </a:lnTo>
                  <a:lnTo>
                    <a:pt x="24434" y="49530"/>
                  </a:lnTo>
                  <a:lnTo>
                    <a:pt x="26327" y="52070"/>
                  </a:lnTo>
                  <a:lnTo>
                    <a:pt x="41173" y="62230"/>
                  </a:lnTo>
                  <a:lnTo>
                    <a:pt x="41148" y="66040"/>
                  </a:lnTo>
                  <a:lnTo>
                    <a:pt x="33197" y="59690"/>
                  </a:lnTo>
                  <a:lnTo>
                    <a:pt x="40119" y="68580"/>
                  </a:lnTo>
                  <a:lnTo>
                    <a:pt x="42913" y="69850"/>
                  </a:lnTo>
                  <a:lnTo>
                    <a:pt x="43002" y="67310"/>
                  </a:lnTo>
                  <a:lnTo>
                    <a:pt x="43637" y="66040"/>
                  </a:lnTo>
                  <a:lnTo>
                    <a:pt x="48107" y="68580"/>
                  </a:lnTo>
                  <a:lnTo>
                    <a:pt x="52070" y="76200"/>
                  </a:lnTo>
                  <a:lnTo>
                    <a:pt x="49110" y="76200"/>
                  </a:lnTo>
                  <a:lnTo>
                    <a:pt x="57111" y="82550"/>
                  </a:lnTo>
                  <a:lnTo>
                    <a:pt x="57137" y="83820"/>
                  </a:lnTo>
                  <a:lnTo>
                    <a:pt x="55130" y="82550"/>
                  </a:lnTo>
                  <a:lnTo>
                    <a:pt x="52095" y="80010"/>
                  </a:lnTo>
                  <a:lnTo>
                    <a:pt x="57683" y="85090"/>
                  </a:lnTo>
                  <a:lnTo>
                    <a:pt x="63525" y="91440"/>
                  </a:lnTo>
                  <a:lnTo>
                    <a:pt x="68973" y="95250"/>
                  </a:lnTo>
                  <a:lnTo>
                    <a:pt x="73418" y="97790"/>
                  </a:lnTo>
                  <a:lnTo>
                    <a:pt x="78295" y="105410"/>
                  </a:lnTo>
                  <a:lnTo>
                    <a:pt x="84823" y="111760"/>
                  </a:lnTo>
                  <a:lnTo>
                    <a:pt x="89877" y="118110"/>
                  </a:lnTo>
                  <a:lnTo>
                    <a:pt x="90144" y="120700"/>
                  </a:lnTo>
                  <a:lnTo>
                    <a:pt x="89573" y="120434"/>
                  </a:lnTo>
                  <a:lnTo>
                    <a:pt x="89255" y="120408"/>
                  </a:lnTo>
                  <a:lnTo>
                    <a:pt x="89916" y="121119"/>
                  </a:lnTo>
                  <a:lnTo>
                    <a:pt x="90131" y="121056"/>
                  </a:lnTo>
                  <a:lnTo>
                    <a:pt x="90131" y="120865"/>
                  </a:lnTo>
                  <a:lnTo>
                    <a:pt x="90284" y="121920"/>
                  </a:lnTo>
                  <a:lnTo>
                    <a:pt x="92976" y="123190"/>
                  </a:lnTo>
                  <a:lnTo>
                    <a:pt x="103505" y="129540"/>
                  </a:lnTo>
                  <a:lnTo>
                    <a:pt x="109156" y="135890"/>
                  </a:lnTo>
                  <a:lnTo>
                    <a:pt x="106311" y="135890"/>
                  </a:lnTo>
                  <a:lnTo>
                    <a:pt x="121500" y="153670"/>
                  </a:lnTo>
                  <a:lnTo>
                    <a:pt x="122694" y="158750"/>
                  </a:lnTo>
                  <a:lnTo>
                    <a:pt x="127114" y="161290"/>
                  </a:lnTo>
                  <a:lnTo>
                    <a:pt x="132041" y="165100"/>
                  </a:lnTo>
                  <a:lnTo>
                    <a:pt x="137375" y="168910"/>
                  </a:lnTo>
                  <a:lnTo>
                    <a:pt x="143002" y="175260"/>
                  </a:lnTo>
                  <a:lnTo>
                    <a:pt x="148971" y="180340"/>
                  </a:lnTo>
                  <a:lnTo>
                    <a:pt x="155105" y="186690"/>
                  </a:lnTo>
                  <a:lnTo>
                    <a:pt x="161239" y="191770"/>
                  </a:lnTo>
                  <a:lnTo>
                    <a:pt x="167220" y="195580"/>
                  </a:lnTo>
                  <a:lnTo>
                    <a:pt x="166166" y="195580"/>
                  </a:lnTo>
                  <a:lnTo>
                    <a:pt x="164617" y="194627"/>
                  </a:lnTo>
                  <a:lnTo>
                    <a:pt x="170510" y="200660"/>
                  </a:lnTo>
                  <a:lnTo>
                    <a:pt x="171704" y="204470"/>
                  </a:lnTo>
                  <a:lnTo>
                    <a:pt x="176034" y="209550"/>
                  </a:lnTo>
                  <a:lnTo>
                    <a:pt x="180378" y="210820"/>
                  </a:lnTo>
                  <a:lnTo>
                    <a:pt x="186778" y="214630"/>
                  </a:lnTo>
                  <a:lnTo>
                    <a:pt x="194017" y="219710"/>
                  </a:lnTo>
                  <a:lnTo>
                    <a:pt x="200825" y="223520"/>
                  </a:lnTo>
                  <a:lnTo>
                    <a:pt x="202247" y="228600"/>
                  </a:lnTo>
                  <a:lnTo>
                    <a:pt x="198843" y="227330"/>
                  </a:lnTo>
                  <a:lnTo>
                    <a:pt x="194246" y="226060"/>
                  </a:lnTo>
                  <a:lnTo>
                    <a:pt x="192074" y="227330"/>
                  </a:lnTo>
                  <a:lnTo>
                    <a:pt x="195757" y="227330"/>
                  </a:lnTo>
                  <a:lnTo>
                    <a:pt x="207619" y="236220"/>
                  </a:lnTo>
                  <a:lnTo>
                    <a:pt x="209537" y="234950"/>
                  </a:lnTo>
                  <a:lnTo>
                    <a:pt x="215099" y="243840"/>
                  </a:lnTo>
                  <a:lnTo>
                    <a:pt x="214960" y="242570"/>
                  </a:lnTo>
                  <a:lnTo>
                    <a:pt x="216357" y="247650"/>
                  </a:lnTo>
                  <a:lnTo>
                    <a:pt x="221145" y="245110"/>
                  </a:lnTo>
                  <a:lnTo>
                    <a:pt x="223710" y="254000"/>
                  </a:lnTo>
                  <a:lnTo>
                    <a:pt x="231889" y="257810"/>
                  </a:lnTo>
                  <a:lnTo>
                    <a:pt x="235699" y="264160"/>
                  </a:lnTo>
                  <a:lnTo>
                    <a:pt x="236448" y="266700"/>
                  </a:lnTo>
                  <a:lnTo>
                    <a:pt x="237985" y="269240"/>
                  </a:lnTo>
                  <a:lnTo>
                    <a:pt x="244132" y="273050"/>
                  </a:lnTo>
                  <a:lnTo>
                    <a:pt x="246557" y="276377"/>
                  </a:lnTo>
                  <a:lnTo>
                    <a:pt x="247307" y="275590"/>
                  </a:lnTo>
                  <a:lnTo>
                    <a:pt x="249262" y="274320"/>
                  </a:lnTo>
                  <a:lnTo>
                    <a:pt x="256501" y="280670"/>
                  </a:lnTo>
                  <a:lnTo>
                    <a:pt x="257822" y="284480"/>
                  </a:lnTo>
                  <a:lnTo>
                    <a:pt x="256971" y="285750"/>
                  </a:lnTo>
                  <a:lnTo>
                    <a:pt x="257657" y="288290"/>
                  </a:lnTo>
                  <a:lnTo>
                    <a:pt x="264871" y="293370"/>
                  </a:lnTo>
                  <a:lnTo>
                    <a:pt x="271703" y="297180"/>
                  </a:lnTo>
                  <a:lnTo>
                    <a:pt x="277952" y="300990"/>
                  </a:lnTo>
                  <a:lnTo>
                    <a:pt x="283413" y="306070"/>
                  </a:lnTo>
                  <a:lnTo>
                    <a:pt x="284645" y="307340"/>
                  </a:lnTo>
                  <a:lnTo>
                    <a:pt x="282575" y="307340"/>
                  </a:lnTo>
                  <a:lnTo>
                    <a:pt x="292150" y="313690"/>
                  </a:lnTo>
                  <a:lnTo>
                    <a:pt x="302920" y="322580"/>
                  </a:lnTo>
                  <a:lnTo>
                    <a:pt x="314071" y="332740"/>
                  </a:lnTo>
                  <a:lnTo>
                    <a:pt x="324815" y="339090"/>
                  </a:lnTo>
                  <a:lnTo>
                    <a:pt x="325424" y="340360"/>
                  </a:lnTo>
                  <a:lnTo>
                    <a:pt x="325501" y="340893"/>
                  </a:lnTo>
                  <a:lnTo>
                    <a:pt x="323875" y="341058"/>
                  </a:lnTo>
                  <a:lnTo>
                    <a:pt x="321195" y="339801"/>
                  </a:lnTo>
                  <a:lnTo>
                    <a:pt x="321233" y="340410"/>
                  </a:lnTo>
                  <a:lnTo>
                    <a:pt x="327634" y="346176"/>
                  </a:lnTo>
                  <a:lnTo>
                    <a:pt x="326402" y="343979"/>
                  </a:lnTo>
                  <a:lnTo>
                    <a:pt x="325907" y="342315"/>
                  </a:lnTo>
                  <a:lnTo>
                    <a:pt x="325653" y="340868"/>
                  </a:lnTo>
                  <a:lnTo>
                    <a:pt x="325526" y="340880"/>
                  </a:lnTo>
                  <a:lnTo>
                    <a:pt x="325107" y="337820"/>
                  </a:lnTo>
                  <a:lnTo>
                    <a:pt x="326123" y="336550"/>
                  </a:lnTo>
                  <a:lnTo>
                    <a:pt x="327406" y="336550"/>
                  </a:lnTo>
                  <a:lnTo>
                    <a:pt x="332892" y="340360"/>
                  </a:lnTo>
                  <a:lnTo>
                    <a:pt x="339090" y="342900"/>
                  </a:lnTo>
                  <a:lnTo>
                    <a:pt x="339496" y="346710"/>
                  </a:lnTo>
                  <a:lnTo>
                    <a:pt x="336207" y="344170"/>
                  </a:lnTo>
                  <a:lnTo>
                    <a:pt x="335267" y="344170"/>
                  </a:lnTo>
                  <a:lnTo>
                    <a:pt x="333184" y="342900"/>
                  </a:lnTo>
                  <a:lnTo>
                    <a:pt x="339623" y="347980"/>
                  </a:lnTo>
                  <a:lnTo>
                    <a:pt x="339445" y="350520"/>
                  </a:lnTo>
                  <a:lnTo>
                    <a:pt x="336143" y="347980"/>
                  </a:lnTo>
                  <a:lnTo>
                    <a:pt x="331978" y="344170"/>
                  </a:lnTo>
                  <a:lnTo>
                    <a:pt x="329247" y="344170"/>
                  </a:lnTo>
                  <a:lnTo>
                    <a:pt x="338632" y="350520"/>
                  </a:lnTo>
                  <a:lnTo>
                    <a:pt x="348411" y="356870"/>
                  </a:lnTo>
                  <a:lnTo>
                    <a:pt x="357466" y="363220"/>
                  </a:lnTo>
                  <a:lnTo>
                    <a:pt x="364744" y="369570"/>
                  </a:lnTo>
                  <a:lnTo>
                    <a:pt x="361365" y="369570"/>
                  </a:lnTo>
                  <a:lnTo>
                    <a:pt x="356666" y="365760"/>
                  </a:lnTo>
                  <a:lnTo>
                    <a:pt x="355104" y="364490"/>
                  </a:lnTo>
                  <a:lnTo>
                    <a:pt x="350748" y="361950"/>
                  </a:lnTo>
                  <a:lnTo>
                    <a:pt x="353085" y="365760"/>
                  </a:lnTo>
                  <a:lnTo>
                    <a:pt x="345440" y="358140"/>
                  </a:lnTo>
                  <a:lnTo>
                    <a:pt x="340347" y="353060"/>
                  </a:lnTo>
                  <a:lnTo>
                    <a:pt x="342023" y="358140"/>
                  </a:lnTo>
                  <a:lnTo>
                    <a:pt x="339572" y="355600"/>
                  </a:lnTo>
                  <a:lnTo>
                    <a:pt x="336905" y="354330"/>
                  </a:lnTo>
                  <a:lnTo>
                    <a:pt x="337972" y="358140"/>
                  </a:lnTo>
                  <a:lnTo>
                    <a:pt x="348869" y="368300"/>
                  </a:lnTo>
                  <a:lnTo>
                    <a:pt x="365620" y="379730"/>
                  </a:lnTo>
                  <a:lnTo>
                    <a:pt x="376478" y="389890"/>
                  </a:lnTo>
                  <a:lnTo>
                    <a:pt x="381774" y="391160"/>
                  </a:lnTo>
                  <a:lnTo>
                    <a:pt x="377024" y="386080"/>
                  </a:lnTo>
                  <a:lnTo>
                    <a:pt x="382320" y="387350"/>
                  </a:lnTo>
                  <a:lnTo>
                    <a:pt x="396570" y="400050"/>
                  </a:lnTo>
                  <a:lnTo>
                    <a:pt x="402590" y="407670"/>
                  </a:lnTo>
                  <a:lnTo>
                    <a:pt x="407479" y="415290"/>
                  </a:lnTo>
                  <a:lnTo>
                    <a:pt x="418376" y="422910"/>
                  </a:lnTo>
                  <a:lnTo>
                    <a:pt x="422973" y="424180"/>
                  </a:lnTo>
                  <a:lnTo>
                    <a:pt x="427736" y="425450"/>
                  </a:lnTo>
                  <a:lnTo>
                    <a:pt x="433565" y="429260"/>
                  </a:lnTo>
                  <a:lnTo>
                    <a:pt x="441375" y="435610"/>
                  </a:lnTo>
                  <a:lnTo>
                    <a:pt x="434187" y="435610"/>
                  </a:lnTo>
                  <a:lnTo>
                    <a:pt x="444068" y="441960"/>
                  </a:lnTo>
                  <a:lnTo>
                    <a:pt x="455523" y="447040"/>
                  </a:lnTo>
                  <a:lnTo>
                    <a:pt x="465061" y="455930"/>
                  </a:lnTo>
                  <a:lnTo>
                    <a:pt x="460756" y="454660"/>
                  </a:lnTo>
                  <a:lnTo>
                    <a:pt x="450164" y="445770"/>
                  </a:lnTo>
                  <a:lnTo>
                    <a:pt x="458597" y="454660"/>
                  </a:lnTo>
                  <a:lnTo>
                    <a:pt x="462572" y="455930"/>
                  </a:lnTo>
                  <a:lnTo>
                    <a:pt x="466394" y="457200"/>
                  </a:lnTo>
                  <a:lnTo>
                    <a:pt x="471906" y="459740"/>
                  </a:lnTo>
                  <a:lnTo>
                    <a:pt x="471652" y="464820"/>
                  </a:lnTo>
                  <a:lnTo>
                    <a:pt x="518845" y="496570"/>
                  </a:lnTo>
                  <a:lnTo>
                    <a:pt x="535089" y="508000"/>
                  </a:lnTo>
                  <a:lnTo>
                    <a:pt x="533285" y="508000"/>
                  </a:lnTo>
                  <a:lnTo>
                    <a:pt x="529018" y="506730"/>
                  </a:lnTo>
                  <a:lnTo>
                    <a:pt x="533298" y="510540"/>
                  </a:lnTo>
                  <a:lnTo>
                    <a:pt x="576084" y="541020"/>
                  </a:lnTo>
                  <a:lnTo>
                    <a:pt x="596912" y="557530"/>
                  </a:lnTo>
                  <a:lnTo>
                    <a:pt x="616585" y="574040"/>
                  </a:lnTo>
                  <a:lnTo>
                    <a:pt x="628421" y="577850"/>
                  </a:lnTo>
                  <a:lnTo>
                    <a:pt x="630745" y="580390"/>
                  </a:lnTo>
                  <a:lnTo>
                    <a:pt x="631977" y="582930"/>
                  </a:lnTo>
                  <a:lnTo>
                    <a:pt x="629094" y="581660"/>
                  </a:lnTo>
                  <a:lnTo>
                    <a:pt x="633501" y="584200"/>
                  </a:lnTo>
                  <a:lnTo>
                    <a:pt x="634238" y="584200"/>
                  </a:lnTo>
                  <a:lnTo>
                    <a:pt x="634225" y="582930"/>
                  </a:lnTo>
                  <a:lnTo>
                    <a:pt x="634212" y="581660"/>
                  </a:lnTo>
                  <a:lnTo>
                    <a:pt x="636358" y="582930"/>
                  </a:lnTo>
                  <a:lnTo>
                    <a:pt x="642340" y="586740"/>
                  </a:lnTo>
                  <a:lnTo>
                    <a:pt x="643102" y="589280"/>
                  </a:lnTo>
                  <a:lnTo>
                    <a:pt x="638860" y="588010"/>
                  </a:lnTo>
                  <a:lnTo>
                    <a:pt x="656336" y="596900"/>
                  </a:lnTo>
                  <a:lnTo>
                    <a:pt x="676630" y="608330"/>
                  </a:lnTo>
                  <a:lnTo>
                    <a:pt x="696506" y="621030"/>
                  </a:lnTo>
                  <a:lnTo>
                    <a:pt x="712736" y="633730"/>
                  </a:lnTo>
                  <a:lnTo>
                    <a:pt x="708418" y="631190"/>
                  </a:lnTo>
                  <a:lnTo>
                    <a:pt x="718007" y="637540"/>
                  </a:lnTo>
                  <a:lnTo>
                    <a:pt x="725792" y="640080"/>
                  </a:lnTo>
                  <a:lnTo>
                    <a:pt x="733196" y="642620"/>
                  </a:lnTo>
                  <a:lnTo>
                    <a:pt x="741654" y="648970"/>
                  </a:lnTo>
                  <a:lnTo>
                    <a:pt x="738657" y="647700"/>
                  </a:lnTo>
                  <a:lnTo>
                    <a:pt x="764006" y="664210"/>
                  </a:lnTo>
                  <a:lnTo>
                    <a:pt x="789774" y="679450"/>
                  </a:lnTo>
                  <a:lnTo>
                    <a:pt x="813803" y="694690"/>
                  </a:lnTo>
                  <a:lnTo>
                    <a:pt x="833970" y="709930"/>
                  </a:lnTo>
                  <a:lnTo>
                    <a:pt x="842162" y="712470"/>
                  </a:lnTo>
                  <a:lnTo>
                    <a:pt x="853617" y="720090"/>
                  </a:lnTo>
                  <a:lnTo>
                    <a:pt x="864768" y="726440"/>
                  </a:lnTo>
                  <a:lnTo>
                    <a:pt x="872032" y="727710"/>
                  </a:lnTo>
                  <a:lnTo>
                    <a:pt x="882027" y="735330"/>
                  </a:lnTo>
                  <a:lnTo>
                    <a:pt x="896099" y="746760"/>
                  </a:lnTo>
                  <a:lnTo>
                    <a:pt x="910958" y="755650"/>
                  </a:lnTo>
                  <a:lnTo>
                    <a:pt x="918273" y="760730"/>
                  </a:lnTo>
                  <a:lnTo>
                    <a:pt x="923925" y="758190"/>
                  </a:lnTo>
                  <a:lnTo>
                    <a:pt x="933437" y="763270"/>
                  </a:lnTo>
                  <a:lnTo>
                    <a:pt x="932103" y="765810"/>
                  </a:lnTo>
                  <a:lnTo>
                    <a:pt x="946213" y="769620"/>
                  </a:lnTo>
                  <a:lnTo>
                    <a:pt x="951039" y="777240"/>
                  </a:lnTo>
                  <a:lnTo>
                    <a:pt x="956513" y="779551"/>
                  </a:lnTo>
                  <a:lnTo>
                    <a:pt x="953427" y="775970"/>
                  </a:lnTo>
                  <a:lnTo>
                    <a:pt x="954405" y="775970"/>
                  </a:lnTo>
                  <a:lnTo>
                    <a:pt x="961491" y="778510"/>
                  </a:lnTo>
                  <a:lnTo>
                    <a:pt x="969416" y="783590"/>
                  </a:lnTo>
                  <a:lnTo>
                    <a:pt x="975588" y="788670"/>
                  </a:lnTo>
                  <a:lnTo>
                    <a:pt x="981837" y="792480"/>
                  </a:lnTo>
                  <a:lnTo>
                    <a:pt x="986243" y="796290"/>
                  </a:lnTo>
                  <a:lnTo>
                    <a:pt x="986040" y="796290"/>
                  </a:lnTo>
                  <a:lnTo>
                    <a:pt x="1019822" y="811530"/>
                  </a:lnTo>
                  <a:lnTo>
                    <a:pt x="1018514" y="811530"/>
                  </a:lnTo>
                  <a:lnTo>
                    <a:pt x="1012863" y="808990"/>
                  </a:lnTo>
                  <a:lnTo>
                    <a:pt x="1008176" y="807720"/>
                  </a:lnTo>
                  <a:lnTo>
                    <a:pt x="1016660" y="811530"/>
                  </a:lnTo>
                  <a:lnTo>
                    <a:pt x="1018222" y="812800"/>
                  </a:lnTo>
                  <a:lnTo>
                    <a:pt x="1019492" y="815340"/>
                  </a:lnTo>
                  <a:lnTo>
                    <a:pt x="1027087" y="817880"/>
                  </a:lnTo>
                  <a:lnTo>
                    <a:pt x="1025283" y="816610"/>
                  </a:lnTo>
                  <a:lnTo>
                    <a:pt x="1029766" y="816610"/>
                  </a:lnTo>
                  <a:lnTo>
                    <a:pt x="1036878" y="821690"/>
                  </a:lnTo>
                  <a:lnTo>
                    <a:pt x="1046683" y="826770"/>
                  </a:lnTo>
                  <a:lnTo>
                    <a:pt x="1068616" y="836930"/>
                  </a:lnTo>
                  <a:lnTo>
                    <a:pt x="1065060" y="838200"/>
                  </a:lnTo>
                  <a:lnTo>
                    <a:pt x="1083614" y="847090"/>
                  </a:lnTo>
                  <a:lnTo>
                    <a:pt x="1103376" y="855980"/>
                  </a:lnTo>
                  <a:lnTo>
                    <a:pt x="1123848" y="864870"/>
                  </a:lnTo>
                  <a:lnTo>
                    <a:pt x="1144524" y="875030"/>
                  </a:lnTo>
                  <a:lnTo>
                    <a:pt x="1135062" y="868680"/>
                  </a:lnTo>
                  <a:lnTo>
                    <a:pt x="1138961" y="866140"/>
                  </a:lnTo>
                  <a:lnTo>
                    <a:pt x="1147191" y="869950"/>
                  </a:lnTo>
                  <a:lnTo>
                    <a:pt x="1149007" y="875030"/>
                  </a:lnTo>
                  <a:lnTo>
                    <a:pt x="1150531" y="873760"/>
                  </a:lnTo>
                  <a:lnTo>
                    <a:pt x="1148816" y="872490"/>
                  </a:lnTo>
                  <a:lnTo>
                    <a:pt x="1148168" y="871220"/>
                  </a:lnTo>
                  <a:lnTo>
                    <a:pt x="1152893" y="872490"/>
                  </a:lnTo>
                  <a:lnTo>
                    <a:pt x="1163015" y="877570"/>
                  </a:lnTo>
                  <a:lnTo>
                    <a:pt x="1158201" y="878840"/>
                  </a:lnTo>
                  <a:lnTo>
                    <a:pt x="1151826" y="877570"/>
                  </a:lnTo>
                  <a:lnTo>
                    <a:pt x="1164844" y="881380"/>
                  </a:lnTo>
                  <a:lnTo>
                    <a:pt x="1165148" y="882650"/>
                  </a:lnTo>
                  <a:lnTo>
                    <a:pt x="1160678" y="882650"/>
                  </a:lnTo>
                  <a:lnTo>
                    <a:pt x="1166520" y="885190"/>
                  </a:lnTo>
                  <a:lnTo>
                    <a:pt x="1174178" y="890270"/>
                  </a:lnTo>
                  <a:lnTo>
                    <a:pt x="1182370" y="894080"/>
                  </a:lnTo>
                  <a:lnTo>
                    <a:pt x="1189850" y="896620"/>
                  </a:lnTo>
                  <a:lnTo>
                    <a:pt x="1190142" y="897890"/>
                  </a:lnTo>
                  <a:lnTo>
                    <a:pt x="1223873" y="911860"/>
                  </a:lnTo>
                  <a:lnTo>
                    <a:pt x="1238300" y="916940"/>
                  </a:lnTo>
                  <a:lnTo>
                    <a:pt x="1254036" y="923290"/>
                  </a:lnTo>
                  <a:lnTo>
                    <a:pt x="1255623" y="920750"/>
                  </a:lnTo>
                  <a:lnTo>
                    <a:pt x="1264297" y="924560"/>
                  </a:lnTo>
                  <a:lnTo>
                    <a:pt x="1272006" y="925830"/>
                  </a:lnTo>
                  <a:lnTo>
                    <a:pt x="1311706" y="944880"/>
                  </a:lnTo>
                  <a:lnTo>
                    <a:pt x="1333703" y="953770"/>
                  </a:lnTo>
                  <a:lnTo>
                    <a:pt x="1335544" y="952500"/>
                  </a:lnTo>
                  <a:lnTo>
                    <a:pt x="1335913" y="952500"/>
                  </a:lnTo>
                  <a:lnTo>
                    <a:pt x="1338719" y="951230"/>
                  </a:lnTo>
                  <a:lnTo>
                    <a:pt x="1341805" y="955040"/>
                  </a:lnTo>
                  <a:lnTo>
                    <a:pt x="1347673" y="957580"/>
                  </a:lnTo>
                  <a:lnTo>
                    <a:pt x="1351394" y="960120"/>
                  </a:lnTo>
                  <a:lnTo>
                    <a:pt x="1348054" y="960120"/>
                  </a:lnTo>
                  <a:lnTo>
                    <a:pt x="1363954" y="965200"/>
                  </a:lnTo>
                  <a:lnTo>
                    <a:pt x="1377162" y="970280"/>
                  </a:lnTo>
                  <a:lnTo>
                    <a:pt x="1391704" y="974090"/>
                  </a:lnTo>
                  <a:lnTo>
                    <a:pt x="1411592" y="980440"/>
                  </a:lnTo>
                  <a:lnTo>
                    <a:pt x="1408595" y="977900"/>
                  </a:lnTo>
                  <a:lnTo>
                    <a:pt x="1404962" y="976630"/>
                  </a:lnTo>
                  <a:lnTo>
                    <a:pt x="1407236" y="976630"/>
                  </a:lnTo>
                  <a:lnTo>
                    <a:pt x="1413027" y="977900"/>
                  </a:lnTo>
                  <a:lnTo>
                    <a:pt x="1419694" y="981710"/>
                  </a:lnTo>
                  <a:lnTo>
                    <a:pt x="1418450" y="982980"/>
                  </a:lnTo>
                  <a:lnTo>
                    <a:pt x="1416862" y="982980"/>
                  </a:lnTo>
                  <a:lnTo>
                    <a:pt x="1423720" y="984250"/>
                  </a:lnTo>
                  <a:lnTo>
                    <a:pt x="1437716" y="989330"/>
                  </a:lnTo>
                  <a:lnTo>
                    <a:pt x="1451991" y="995680"/>
                  </a:lnTo>
                  <a:lnTo>
                    <a:pt x="1459204" y="998220"/>
                  </a:lnTo>
                  <a:lnTo>
                    <a:pt x="1466405" y="1002030"/>
                  </a:lnTo>
                  <a:lnTo>
                    <a:pt x="1473542" y="1004570"/>
                  </a:lnTo>
                  <a:lnTo>
                    <a:pt x="1487576" y="1010920"/>
                  </a:lnTo>
                  <a:lnTo>
                    <a:pt x="1501089" y="1016000"/>
                  </a:lnTo>
                  <a:lnTo>
                    <a:pt x="1513852" y="1019810"/>
                  </a:lnTo>
                  <a:lnTo>
                    <a:pt x="1525651" y="1022350"/>
                  </a:lnTo>
                  <a:lnTo>
                    <a:pt x="1523974" y="1022350"/>
                  </a:lnTo>
                  <a:lnTo>
                    <a:pt x="1554111" y="1028700"/>
                  </a:lnTo>
                  <a:lnTo>
                    <a:pt x="1558518" y="1031240"/>
                  </a:lnTo>
                  <a:lnTo>
                    <a:pt x="1552651" y="1031240"/>
                  </a:lnTo>
                  <a:lnTo>
                    <a:pt x="1554886" y="1033780"/>
                  </a:lnTo>
                  <a:lnTo>
                    <a:pt x="1577047" y="1038860"/>
                  </a:lnTo>
                  <a:lnTo>
                    <a:pt x="1595704" y="1043940"/>
                  </a:lnTo>
                  <a:lnTo>
                    <a:pt x="1613281" y="1049020"/>
                  </a:lnTo>
                  <a:lnTo>
                    <a:pt x="1632140" y="1054100"/>
                  </a:lnTo>
                  <a:lnTo>
                    <a:pt x="1640509" y="1059180"/>
                  </a:lnTo>
                  <a:lnTo>
                    <a:pt x="1651520" y="1062990"/>
                  </a:lnTo>
                  <a:lnTo>
                    <a:pt x="1664411" y="1066800"/>
                  </a:lnTo>
                  <a:lnTo>
                    <a:pt x="1706918" y="1078230"/>
                  </a:lnTo>
                  <a:lnTo>
                    <a:pt x="1719948" y="1082040"/>
                  </a:lnTo>
                  <a:lnTo>
                    <a:pt x="1731060" y="1085850"/>
                  </a:lnTo>
                  <a:lnTo>
                    <a:pt x="1729917" y="1083310"/>
                  </a:lnTo>
                  <a:lnTo>
                    <a:pt x="1737550" y="1083310"/>
                  </a:lnTo>
                  <a:lnTo>
                    <a:pt x="1737804" y="1084580"/>
                  </a:lnTo>
                  <a:lnTo>
                    <a:pt x="1740852" y="1084580"/>
                  </a:lnTo>
                  <a:lnTo>
                    <a:pt x="1763953" y="1089660"/>
                  </a:lnTo>
                  <a:lnTo>
                    <a:pt x="1834134" y="1108710"/>
                  </a:lnTo>
                  <a:lnTo>
                    <a:pt x="1857819" y="1113790"/>
                  </a:lnTo>
                  <a:lnTo>
                    <a:pt x="1905177" y="1126490"/>
                  </a:lnTo>
                  <a:lnTo>
                    <a:pt x="1928723" y="1131570"/>
                  </a:lnTo>
                  <a:lnTo>
                    <a:pt x="1941156" y="1132840"/>
                  </a:lnTo>
                  <a:lnTo>
                    <a:pt x="1948281" y="1131570"/>
                  </a:lnTo>
                  <a:lnTo>
                    <a:pt x="1956422" y="1130300"/>
                  </a:lnTo>
                  <a:lnTo>
                    <a:pt x="1971916" y="1134110"/>
                  </a:lnTo>
                  <a:lnTo>
                    <a:pt x="1963000" y="1136650"/>
                  </a:lnTo>
                  <a:lnTo>
                    <a:pt x="1980844" y="1137920"/>
                  </a:lnTo>
                  <a:lnTo>
                    <a:pt x="2016544" y="1143000"/>
                  </a:lnTo>
                  <a:lnTo>
                    <a:pt x="2034374" y="1146810"/>
                  </a:lnTo>
                  <a:lnTo>
                    <a:pt x="2096312" y="1155700"/>
                  </a:lnTo>
                  <a:lnTo>
                    <a:pt x="2102192" y="1155700"/>
                  </a:lnTo>
                  <a:lnTo>
                    <a:pt x="2101977" y="1156970"/>
                  </a:lnTo>
                  <a:lnTo>
                    <a:pt x="2097481" y="1156970"/>
                  </a:lnTo>
                  <a:lnTo>
                    <a:pt x="2107057" y="1158240"/>
                  </a:lnTo>
                  <a:lnTo>
                    <a:pt x="2119020" y="1159510"/>
                  </a:lnTo>
                  <a:lnTo>
                    <a:pt x="2129294" y="1160780"/>
                  </a:lnTo>
                  <a:lnTo>
                    <a:pt x="2133841" y="1159510"/>
                  </a:lnTo>
                  <a:lnTo>
                    <a:pt x="2140978" y="1160780"/>
                  </a:lnTo>
                  <a:lnTo>
                    <a:pt x="2135263" y="1160780"/>
                  </a:lnTo>
                  <a:lnTo>
                    <a:pt x="2139543" y="1163320"/>
                  </a:lnTo>
                  <a:lnTo>
                    <a:pt x="2147544" y="1164590"/>
                  </a:lnTo>
                  <a:lnTo>
                    <a:pt x="2163927" y="1164590"/>
                  </a:lnTo>
                  <a:lnTo>
                    <a:pt x="2169274" y="1165860"/>
                  </a:lnTo>
                  <a:lnTo>
                    <a:pt x="2170112" y="1167130"/>
                  </a:lnTo>
                  <a:lnTo>
                    <a:pt x="2171903" y="1167130"/>
                  </a:lnTo>
                  <a:lnTo>
                    <a:pt x="2181136" y="1168400"/>
                  </a:lnTo>
                  <a:lnTo>
                    <a:pt x="2188070" y="1168400"/>
                  </a:lnTo>
                  <a:lnTo>
                    <a:pt x="2188451" y="1167130"/>
                  </a:lnTo>
                  <a:lnTo>
                    <a:pt x="2201075" y="1168400"/>
                  </a:lnTo>
                  <a:lnTo>
                    <a:pt x="2233498" y="1172006"/>
                  </a:lnTo>
                  <a:lnTo>
                    <a:pt x="2233295" y="1172121"/>
                  </a:lnTo>
                  <a:lnTo>
                    <a:pt x="2244750" y="1174457"/>
                  </a:lnTo>
                  <a:lnTo>
                    <a:pt x="2241804" y="1173149"/>
                  </a:lnTo>
                  <a:lnTo>
                    <a:pt x="2238641" y="1172248"/>
                  </a:lnTo>
                  <a:lnTo>
                    <a:pt x="2238451" y="1172210"/>
                  </a:lnTo>
                  <a:lnTo>
                    <a:pt x="2243950" y="1172210"/>
                  </a:lnTo>
                  <a:lnTo>
                    <a:pt x="2254021" y="1173480"/>
                  </a:lnTo>
                  <a:lnTo>
                    <a:pt x="2262962" y="1173480"/>
                  </a:lnTo>
                  <a:lnTo>
                    <a:pt x="2268169" y="1172210"/>
                  </a:lnTo>
                  <a:lnTo>
                    <a:pt x="2272322" y="1174750"/>
                  </a:lnTo>
                  <a:lnTo>
                    <a:pt x="2283955" y="1177290"/>
                  </a:lnTo>
                  <a:lnTo>
                    <a:pt x="2309355" y="1177290"/>
                  </a:lnTo>
                  <a:lnTo>
                    <a:pt x="2305583" y="1178560"/>
                  </a:lnTo>
                  <a:lnTo>
                    <a:pt x="2318778" y="1179830"/>
                  </a:lnTo>
                  <a:lnTo>
                    <a:pt x="2314321" y="1181100"/>
                  </a:lnTo>
                  <a:lnTo>
                    <a:pt x="2323338" y="1182370"/>
                  </a:lnTo>
                  <a:lnTo>
                    <a:pt x="2330805" y="1182370"/>
                  </a:lnTo>
                  <a:lnTo>
                    <a:pt x="2335555" y="1181100"/>
                  </a:lnTo>
                  <a:lnTo>
                    <a:pt x="2336381" y="1179830"/>
                  </a:lnTo>
                  <a:lnTo>
                    <a:pt x="2353475" y="1182370"/>
                  </a:lnTo>
                  <a:lnTo>
                    <a:pt x="2384310" y="1182370"/>
                  </a:lnTo>
                  <a:lnTo>
                    <a:pt x="2395677" y="1186180"/>
                  </a:lnTo>
                  <a:lnTo>
                    <a:pt x="2449855" y="1184910"/>
                  </a:lnTo>
                  <a:lnTo>
                    <a:pt x="2501163" y="1184910"/>
                  </a:lnTo>
                  <a:lnTo>
                    <a:pt x="2494826" y="1186180"/>
                  </a:lnTo>
                  <a:lnTo>
                    <a:pt x="2482291" y="1187450"/>
                  </a:lnTo>
                  <a:lnTo>
                    <a:pt x="2470239" y="1187450"/>
                  </a:lnTo>
                  <a:lnTo>
                    <a:pt x="2465362" y="1188720"/>
                  </a:lnTo>
                  <a:lnTo>
                    <a:pt x="2525623" y="1184910"/>
                  </a:lnTo>
                  <a:lnTo>
                    <a:pt x="2547226" y="1186180"/>
                  </a:lnTo>
                  <a:lnTo>
                    <a:pt x="2555392" y="1186180"/>
                  </a:lnTo>
                  <a:lnTo>
                    <a:pt x="2542565" y="1187450"/>
                  </a:lnTo>
                  <a:lnTo>
                    <a:pt x="2539796" y="1188720"/>
                  </a:lnTo>
                  <a:lnTo>
                    <a:pt x="2597124" y="1188720"/>
                  </a:lnTo>
                  <a:lnTo>
                    <a:pt x="2608084" y="1187450"/>
                  </a:lnTo>
                  <a:lnTo>
                    <a:pt x="2618892" y="1187450"/>
                  </a:lnTo>
                  <a:lnTo>
                    <a:pt x="2629560" y="1186180"/>
                  </a:lnTo>
                  <a:lnTo>
                    <a:pt x="2629484" y="1187450"/>
                  </a:lnTo>
                  <a:lnTo>
                    <a:pt x="2629128" y="1187450"/>
                  </a:lnTo>
                  <a:lnTo>
                    <a:pt x="2636532" y="1188720"/>
                  </a:lnTo>
                  <a:lnTo>
                    <a:pt x="2635872" y="1186180"/>
                  </a:lnTo>
                  <a:lnTo>
                    <a:pt x="2630449" y="1187450"/>
                  </a:lnTo>
                  <a:lnTo>
                    <a:pt x="2630132" y="1184910"/>
                  </a:lnTo>
                  <a:lnTo>
                    <a:pt x="2638234" y="1182370"/>
                  </a:lnTo>
                  <a:lnTo>
                    <a:pt x="2648166" y="1179830"/>
                  </a:lnTo>
                  <a:lnTo>
                    <a:pt x="2653411" y="1178560"/>
                  </a:lnTo>
                  <a:lnTo>
                    <a:pt x="2653614" y="1181100"/>
                  </a:lnTo>
                  <a:lnTo>
                    <a:pt x="2662034" y="1182370"/>
                  </a:lnTo>
                  <a:lnTo>
                    <a:pt x="2669413" y="1183640"/>
                  </a:lnTo>
                  <a:lnTo>
                    <a:pt x="2666517" y="1187450"/>
                  </a:lnTo>
                  <a:lnTo>
                    <a:pt x="2670187" y="1186180"/>
                  </a:lnTo>
                  <a:lnTo>
                    <a:pt x="2674747" y="1186180"/>
                  </a:lnTo>
                  <a:lnTo>
                    <a:pt x="2673870" y="1183640"/>
                  </a:lnTo>
                  <a:lnTo>
                    <a:pt x="2679331" y="1184910"/>
                  </a:lnTo>
                  <a:lnTo>
                    <a:pt x="2681084" y="1184910"/>
                  </a:lnTo>
                  <a:lnTo>
                    <a:pt x="2675598" y="1187450"/>
                  </a:lnTo>
                  <a:lnTo>
                    <a:pt x="2686291" y="1186180"/>
                  </a:lnTo>
                  <a:lnTo>
                    <a:pt x="2691727" y="1184910"/>
                  </a:lnTo>
                  <a:lnTo>
                    <a:pt x="2696807" y="1183640"/>
                  </a:lnTo>
                  <a:lnTo>
                    <a:pt x="2706446" y="1183640"/>
                  </a:lnTo>
                  <a:lnTo>
                    <a:pt x="2702788" y="1184910"/>
                  </a:lnTo>
                  <a:lnTo>
                    <a:pt x="2700959" y="1186180"/>
                  </a:lnTo>
                  <a:lnTo>
                    <a:pt x="2707881" y="1184910"/>
                  </a:lnTo>
                  <a:lnTo>
                    <a:pt x="2711640" y="1183640"/>
                  </a:lnTo>
                  <a:lnTo>
                    <a:pt x="2715387" y="1182370"/>
                  </a:lnTo>
                  <a:lnTo>
                    <a:pt x="2724048" y="1182370"/>
                  </a:lnTo>
                  <a:lnTo>
                    <a:pt x="2734449" y="1181100"/>
                  </a:lnTo>
                  <a:lnTo>
                    <a:pt x="2733560" y="1182370"/>
                  </a:lnTo>
                  <a:lnTo>
                    <a:pt x="2735364" y="1182370"/>
                  </a:lnTo>
                  <a:lnTo>
                    <a:pt x="2730817" y="1183640"/>
                  </a:lnTo>
                  <a:lnTo>
                    <a:pt x="2749258" y="1181100"/>
                  </a:lnTo>
                  <a:lnTo>
                    <a:pt x="2766428" y="1178560"/>
                  </a:lnTo>
                  <a:lnTo>
                    <a:pt x="2784094" y="1176020"/>
                  </a:lnTo>
                  <a:lnTo>
                    <a:pt x="2804020" y="1176020"/>
                  </a:lnTo>
                  <a:lnTo>
                    <a:pt x="2802128" y="1177290"/>
                  </a:lnTo>
                  <a:lnTo>
                    <a:pt x="2806103" y="1178560"/>
                  </a:lnTo>
                  <a:lnTo>
                    <a:pt x="2811945" y="1178560"/>
                  </a:lnTo>
                  <a:lnTo>
                    <a:pt x="2815666" y="1179830"/>
                  </a:lnTo>
                  <a:lnTo>
                    <a:pt x="2831046" y="1178560"/>
                  </a:lnTo>
                  <a:lnTo>
                    <a:pt x="2824708" y="1176020"/>
                  </a:lnTo>
                  <a:lnTo>
                    <a:pt x="2834563" y="1176020"/>
                  </a:lnTo>
                  <a:lnTo>
                    <a:pt x="2861691" y="1172210"/>
                  </a:lnTo>
                  <a:lnTo>
                    <a:pt x="2851785" y="1174750"/>
                  </a:lnTo>
                  <a:lnTo>
                    <a:pt x="2877020" y="1172210"/>
                  </a:lnTo>
                  <a:lnTo>
                    <a:pt x="2862592" y="1172210"/>
                  </a:lnTo>
                  <a:lnTo>
                    <a:pt x="2865424" y="1170940"/>
                  </a:lnTo>
                  <a:lnTo>
                    <a:pt x="2868269" y="1169670"/>
                  </a:lnTo>
                  <a:lnTo>
                    <a:pt x="2868955" y="1168400"/>
                  </a:lnTo>
                  <a:lnTo>
                    <a:pt x="2870517" y="1167130"/>
                  </a:lnTo>
                  <a:lnTo>
                    <a:pt x="2878759" y="1165860"/>
                  </a:lnTo>
                  <a:lnTo>
                    <a:pt x="2892666" y="1165860"/>
                  </a:lnTo>
                  <a:lnTo>
                    <a:pt x="2897047" y="1166685"/>
                  </a:lnTo>
                  <a:lnTo>
                    <a:pt x="2893720" y="1167612"/>
                  </a:lnTo>
                  <a:lnTo>
                    <a:pt x="2890697" y="1168234"/>
                  </a:lnTo>
                  <a:lnTo>
                    <a:pt x="2895625" y="1167993"/>
                  </a:lnTo>
                  <a:lnTo>
                    <a:pt x="2899435" y="1167701"/>
                  </a:lnTo>
                  <a:lnTo>
                    <a:pt x="2899422" y="1167130"/>
                  </a:lnTo>
                  <a:lnTo>
                    <a:pt x="2905988" y="1164590"/>
                  </a:lnTo>
                  <a:lnTo>
                    <a:pt x="2912719" y="1163320"/>
                  </a:lnTo>
                  <a:lnTo>
                    <a:pt x="2925483" y="1163320"/>
                  </a:lnTo>
                  <a:lnTo>
                    <a:pt x="2921114" y="1167130"/>
                  </a:lnTo>
                  <a:lnTo>
                    <a:pt x="2922879" y="1168400"/>
                  </a:lnTo>
                  <a:lnTo>
                    <a:pt x="2930575" y="1165860"/>
                  </a:lnTo>
                  <a:lnTo>
                    <a:pt x="2946006" y="1163320"/>
                  </a:lnTo>
                  <a:lnTo>
                    <a:pt x="2953715" y="1162050"/>
                  </a:lnTo>
                  <a:lnTo>
                    <a:pt x="2962364" y="1159510"/>
                  </a:lnTo>
                  <a:lnTo>
                    <a:pt x="2959671" y="1160780"/>
                  </a:lnTo>
                  <a:lnTo>
                    <a:pt x="2959747" y="1163320"/>
                  </a:lnTo>
                  <a:lnTo>
                    <a:pt x="2960713" y="1163320"/>
                  </a:lnTo>
                  <a:lnTo>
                    <a:pt x="2965945" y="1160780"/>
                  </a:lnTo>
                  <a:lnTo>
                    <a:pt x="2973247" y="1160780"/>
                  </a:lnTo>
                  <a:lnTo>
                    <a:pt x="2972422" y="1162050"/>
                  </a:lnTo>
                  <a:lnTo>
                    <a:pt x="2979686" y="1160780"/>
                  </a:lnTo>
                  <a:lnTo>
                    <a:pt x="2979026" y="1159510"/>
                  </a:lnTo>
                  <a:lnTo>
                    <a:pt x="2979051" y="1158240"/>
                  </a:lnTo>
                  <a:lnTo>
                    <a:pt x="2987535" y="1158240"/>
                  </a:lnTo>
                  <a:lnTo>
                    <a:pt x="2983941" y="1159510"/>
                  </a:lnTo>
                  <a:lnTo>
                    <a:pt x="2992196" y="1158240"/>
                  </a:lnTo>
                  <a:lnTo>
                    <a:pt x="3032010" y="1151890"/>
                  </a:lnTo>
                  <a:lnTo>
                    <a:pt x="3047504" y="1150620"/>
                  </a:lnTo>
                  <a:lnTo>
                    <a:pt x="3047619" y="1151890"/>
                  </a:lnTo>
                  <a:lnTo>
                    <a:pt x="3036519" y="1154430"/>
                  </a:lnTo>
                  <a:lnTo>
                    <a:pt x="3037078" y="1155700"/>
                  </a:lnTo>
                  <a:lnTo>
                    <a:pt x="3082036" y="1148080"/>
                  </a:lnTo>
                  <a:close/>
                </a:path>
                <a:path w="4118609" h="1188720">
                  <a:moveTo>
                    <a:pt x="3101327" y="1128179"/>
                  </a:moveTo>
                  <a:lnTo>
                    <a:pt x="3093351" y="1129741"/>
                  </a:lnTo>
                  <a:lnTo>
                    <a:pt x="3101073" y="1129296"/>
                  </a:lnTo>
                  <a:lnTo>
                    <a:pt x="3101327" y="1128179"/>
                  </a:lnTo>
                  <a:close/>
                </a:path>
                <a:path w="4118609" h="1188720">
                  <a:moveTo>
                    <a:pt x="3101416" y="1129271"/>
                  </a:moveTo>
                  <a:lnTo>
                    <a:pt x="3101073" y="1129296"/>
                  </a:lnTo>
                  <a:lnTo>
                    <a:pt x="3100679" y="1131011"/>
                  </a:lnTo>
                  <a:lnTo>
                    <a:pt x="3101416" y="1129271"/>
                  </a:lnTo>
                  <a:close/>
                </a:path>
                <a:path w="4118609" h="1188720">
                  <a:moveTo>
                    <a:pt x="3126270" y="1139190"/>
                  </a:moveTo>
                  <a:lnTo>
                    <a:pt x="3121863" y="1139964"/>
                  </a:lnTo>
                  <a:lnTo>
                    <a:pt x="3120898" y="1140460"/>
                  </a:lnTo>
                  <a:lnTo>
                    <a:pt x="3126270" y="1139190"/>
                  </a:lnTo>
                  <a:close/>
                </a:path>
                <a:path w="4118609" h="1188720">
                  <a:moveTo>
                    <a:pt x="3231934" y="1110449"/>
                  </a:moveTo>
                  <a:lnTo>
                    <a:pt x="3228657" y="1110805"/>
                  </a:lnTo>
                  <a:lnTo>
                    <a:pt x="3225355" y="1111072"/>
                  </a:lnTo>
                  <a:lnTo>
                    <a:pt x="3222028" y="1111211"/>
                  </a:lnTo>
                  <a:lnTo>
                    <a:pt x="3221558" y="1112418"/>
                  </a:lnTo>
                  <a:lnTo>
                    <a:pt x="3227197" y="1111262"/>
                  </a:lnTo>
                  <a:lnTo>
                    <a:pt x="3231934" y="1110449"/>
                  </a:lnTo>
                  <a:close/>
                </a:path>
                <a:path w="4118609" h="1188720">
                  <a:moveTo>
                    <a:pt x="3235782" y="1110068"/>
                  </a:moveTo>
                  <a:lnTo>
                    <a:pt x="3234715" y="1110056"/>
                  </a:lnTo>
                  <a:lnTo>
                    <a:pt x="3233394" y="1110208"/>
                  </a:lnTo>
                  <a:lnTo>
                    <a:pt x="3231934" y="1110449"/>
                  </a:lnTo>
                  <a:lnTo>
                    <a:pt x="3235782" y="1110068"/>
                  </a:lnTo>
                  <a:close/>
                </a:path>
                <a:path w="4118609" h="1188720">
                  <a:moveTo>
                    <a:pt x="3303155" y="1092098"/>
                  </a:moveTo>
                  <a:lnTo>
                    <a:pt x="3302863" y="1091717"/>
                  </a:lnTo>
                  <a:lnTo>
                    <a:pt x="3302343" y="1091450"/>
                  </a:lnTo>
                  <a:lnTo>
                    <a:pt x="3301822" y="1091298"/>
                  </a:lnTo>
                  <a:lnTo>
                    <a:pt x="3301898" y="1091666"/>
                  </a:lnTo>
                  <a:lnTo>
                    <a:pt x="3302406" y="1091907"/>
                  </a:lnTo>
                  <a:lnTo>
                    <a:pt x="3303155" y="1092098"/>
                  </a:lnTo>
                  <a:close/>
                </a:path>
                <a:path w="4118609" h="1188720">
                  <a:moveTo>
                    <a:pt x="3327565" y="1094740"/>
                  </a:moveTo>
                  <a:lnTo>
                    <a:pt x="3326701" y="1094282"/>
                  </a:lnTo>
                  <a:lnTo>
                    <a:pt x="3325431" y="1095121"/>
                  </a:lnTo>
                  <a:lnTo>
                    <a:pt x="3327565" y="1094740"/>
                  </a:lnTo>
                  <a:close/>
                </a:path>
                <a:path w="4118609" h="1188720">
                  <a:moveTo>
                    <a:pt x="3332962" y="1107033"/>
                  </a:moveTo>
                  <a:lnTo>
                    <a:pt x="3332924" y="1106817"/>
                  </a:lnTo>
                  <a:lnTo>
                    <a:pt x="3332848" y="1106525"/>
                  </a:lnTo>
                  <a:lnTo>
                    <a:pt x="3332759" y="1106830"/>
                  </a:lnTo>
                  <a:lnTo>
                    <a:pt x="3332759" y="1107059"/>
                  </a:lnTo>
                  <a:lnTo>
                    <a:pt x="3332962" y="1107033"/>
                  </a:lnTo>
                  <a:close/>
                </a:path>
                <a:path w="4118609" h="1188720">
                  <a:moveTo>
                    <a:pt x="3333737" y="1092200"/>
                  </a:moveTo>
                  <a:lnTo>
                    <a:pt x="3329736" y="1094155"/>
                  </a:lnTo>
                  <a:lnTo>
                    <a:pt x="3332035" y="1093470"/>
                  </a:lnTo>
                  <a:lnTo>
                    <a:pt x="3333737" y="1092200"/>
                  </a:lnTo>
                  <a:close/>
                </a:path>
                <a:path w="4118609" h="1188720">
                  <a:moveTo>
                    <a:pt x="3395561" y="1070356"/>
                  </a:moveTo>
                  <a:lnTo>
                    <a:pt x="3390557" y="1073048"/>
                  </a:lnTo>
                  <a:lnTo>
                    <a:pt x="3393465" y="1072324"/>
                  </a:lnTo>
                  <a:lnTo>
                    <a:pt x="3394227" y="1071727"/>
                  </a:lnTo>
                  <a:lnTo>
                    <a:pt x="3394926" y="1071079"/>
                  </a:lnTo>
                  <a:lnTo>
                    <a:pt x="3395561" y="1070356"/>
                  </a:lnTo>
                  <a:close/>
                </a:path>
                <a:path w="4118609" h="1188720">
                  <a:moveTo>
                    <a:pt x="3398570" y="1090422"/>
                  </a:moveTo>
                  <a:lnTo>
                    <a:pt x="3397897" y="1089723"/>
                  </a:lnTo>
                  <a:lnTo>
                    <a:pt x="3397389" y="1088898"/>
                  </a:lnTo>
                  <a:lnTo>
                    <a:pt x="3396945" y="1088085"/>
                  </a:lnTo>
                  <a:lnTo>
                    <a:pt x="3397783" y="1090041"/>
                  </a:lnTo>
                  <a:lnTo>
                    <a:pt x="3394773" y="1091514"/>
                  </a:lnTo>
                  <a:lnTo>
                    <a:pt x="3398570" y="1090422"/>
                  </a:lnTo>
                  <a:close/>
                </a:path>
                <a:path w="4118609" h="1188720">
                  <a:moveTo>
                    <a:pt x="3412566" y="1082179"/>
                  </a:moveTo>
                  <a:lnTo>
                    <a:pt x="3412439" y="1082014"/>
                  </a:lnTo>
                  <a:lnTo>
                    <a:pt x="3411397" y="1081989"/>
                  </a:lnTo>
                  <a:lnTo>
                    <a:pt x="3410153" y="1081989"/>
                  </a:lnTo>
                  <a:lnTo>
                    <a:pt x="3410547" y="1082167"/>
                  </a:lnTo>
                  <a:lnTo>
                    <a:pt x="3411245" y="1082268"/>
                  </a:lnTo>
                  <a:lnTo>
                    <a:pt x="3412566" y="1082179"/>
                  </a:lnTo>
                  <a:close/>
                </a:path>
                <a:path w="4118609" h="1188720">
                  <a:moveTo>
                    <a:pt x="3456990" y="1068184"/>
                  </a:moveTo>
                  <a:lnTo>
                    <a:pt x="3446157" y="1069340"/>
                  </a:lnTo>
                  <a:lnTo>
                    <a:pt x="3446208" y="1071880"/>
                  </a:lnTo>
                  <a:lnTo>
                    <a:pt x="3454552" y="1069340"/>
                  </a:lnTo>
                  <a:lnTo>
                    <a:pt x="3456990" y="1068184"/>
                  </a:lnTo>
                  <a:close/>
                </a:path>
                <a:path w="4118609" h="1188720">
                  <a:moveTo>
                    <a:pt x="3457994" y="1068070"/>
                  </a:moveTo>
                  <a:lnTo>
                    <a:pt x="3457524" y="1067930"/>
                  </a:lnTo>
                  <a:lnTo>
                    <a:pt x="3456990" y="1068184"/>
                  </a:lnTo>
                  <a:lnTo>
                    <a:pt x="3457994" y="1068070"/>
                  </a:lnTo>
                  <a:close/>
                </a:path>
                <a:path w="4118609" h="1188720">
                  <a:moveTo>
                    <a:pt x="3513188" y="1042847"/>
                  </a:moveTo>
                  <a:lnTo>
                    <a:pt x="3513086" y="1042289"/>
                  </a:lnTo>
                  <a:lnTo>
                    <a:pt x="3512553" y="1041768"/>
                  </a:lnTo>
                  <a:lnTo>
                    <a:pt x="3511410" y="1041196"/>
                  </a:lnTo>
                  <a:lnTo>
                    <a:pt x="3508654" y="1041857"/>
                  </a:lnTo>
                  <a:lnTo>
                    <a:pt x="3508502" y="1044956"/>
                  </a:lnTo>
                  <a:lnTo>
                    <a:pt x="3507803" y="1046505"/>
                  </a:lnTo>
                  <a:lnTo>
                    <a:pt x="3509010" y="1044892"/>
                  </a:lnTo>
                  <a:lnTo>
                    <a:pt x="3510864" y="1043762"/>
                  </a:lnTo>
                  <a:lnTo>
                    <a:pt x="3513188" y="1042847"/>
                  </a:lnTo>
                  <a:close/>
                </a:path>
                <a:path w="4118609" h="1188720">
                  <a:moveTo>
                    <a:pt x="3540112" y="1033932"/>
                  </a:moveTo>
                  <a:lnTo>
                    <a:pt x="3529546" y="1035799"/>
                  </a:lnTo>
                  <a:lnTo>
                    <a:pt x="3529914" y="1035024"/>
                  </a:lnTo>
                  <a:lnTo>
                    <a:pt x="3522281" y="1038567"/>
                  </a:lnTo>
                  <a:lnTo>
                    <a:pt x="3530130" y="1037348"/>
                  </a:lnTo>
                  <a:lnTo>
                    <a:pt x="3540112" y="1033932"/>
                  </a:lnTo>
                  <a:close/>
                </a:path>
                <a:path w="4118609" h="1188720">
                  <a:moveTo>
                    <a:pt x="3552533" y="1048067"/>
                  </a:moveTo>
                  <a:lnTo>
                    <a:pt x="3551872" y="1048639"/>
                  </a:lnTo>
                  <a:lnTo>
                    <a:pt x="3552177" y="1048613"/>
                  </a:lnTo>
                  <a:lnTo>
                    <a:pt x="3552431" y="1048435"/>
                  </a:lnTo>
                  <a:lnTo>
                    <a:pt x="3552533" y="1048067"/>
                  </a:lnTo>
                  <a:close/>
                </a:path>
                <a:path w="4118609" h="1188720">
                  <a:moveTo>
                    <a:pt x="3592715" y="1037590"/>
                  </a:moveTo>
                  <a:lnTo>
                    <a:pt x="3591102" y="1036320"/>
                  </a:lnTo>
                  <a:lnTo>
                    <a:pt x="3589642" y="1036320"/>
                  </a:lnTo>
                  <a:lnTo>
                    <a:pt x="3588334" y="1038860"/>
                  </a:lnTo>
                  <a:lnTo>
                    <a:pt x="3592715" y="1037590"/>
                  </a:lnTo>
                  <a:close/>
                </a:path>
                <a:path w="4118609" h="1188720">
                  <a:moveTo>
                    <a:pt x="3608209" y="1014107"/>
                  </a:moveTo>
                  <a:lnTo>
                    <a:pt x="3598341" y="1016165"/>
                  </a:lnTo>
                  <a:lnTo>
                    <a:pt x="3598735" y="1017117"/>
                  </a:lnTo>
                  <a:lnTo>
                    <a:pt x="3599091" y="1018565"/>
                  </a:lnTo>
                  <a:lnTo>
                    <a:pt x="3589096" y="1022096"/>
                  </a:lnTo>
                  <a:lnTo>
                    <a:pt x="3595471" y="1020546"/>
                  </a:lnTo>
                  <a:lnTo>
                    <a:pt x="3601872" y="1019111"/>
                  </a:lnTo>
                  <a:lnTo>
                    <a:pt x="3608146" y="1017219"/>
                  </a:lnTo>
                  <a:lnTo>
                    <a:pt x="3599815" y="1017155"/>
                  </a:lnTo>
                  <a:lnTo>
                    <a:pt x="3608209" y="1014107"/>
                  </a:lnTo>
                  <a:close/>
                </a:path>
                <a:path w="4118609" h="1188720">
                  <a:moveTo>
                    <a:pt x="3689108" y="984732"/>
                  </a:moveTo>
                  <a:lnTo>
                    <a:pt x="3688918" y="984669"/>
                  </a:lnTo>
                  <a:lnTo>
                    <a:pt x="3688638" y="984580"/>
                  </a:lnTo>
                  <a:lnTo>
                    <a:pt x="3689108" y="984732"/>
                  </a:lnTo>
                  <a:close/>
                </a:path>
                <a:path w="4118609" h="1188720">
                  <a:moveTo>
                    <a:pt x="3689629" y="980376"/>
                  </a:moveTo>
                  <a:lnTo>
                    <a:pt x="3684155" y="983081"/>
                  </a:lnTo>
                  <a:lnTo>
                    <a:pt x="3688638" y="984580"/>
                  </a:lnTo>
                  <a:lnTo>
                    <a:pt x="3687927" y="983602"/>
                  </a:lnTo>
                  <a:lnTo>
                    <a:pt x="3689629" y="980376"/>
                  </a:lnTo>
                  <a:close/>
                </a:path>
                <a:path w="4118609" h="1188720">
                  <a:moveTo>
                    <a:pt x="3690035" y="980186"/>
                  </a:moveTo>
                  <a:lnTo>
                    <a:pt x="3689794" y="980059"/>
                  </a:lnTo>
                  <a:lnTo>
                    <a:pt x="3689629" y="980376"/>
                  </a:lnTo>
                  <a:lnTo>
                    <a:pt x="3690035" y="980186"/>
                  </a:lnTo>
                  <a:close/>
                </a:path>
                <a:path w="4118609" h="1188720">
                  <a:moveTo>
                    <a:pt x="3690289" y="979131"/>
                  </a:moveTo>
                  <a:lnTo>
                    <a:pt x="3686822" y="978535"/>
                  </a:lnTo>
                  <a:lnTo>
                    <a:pt x="3689794" y="980059"/>
                  </a:lnTo>
                  <a:lnTo>
                    <a:pt x="3690289" y="979131"/>
                  </a:lnTo>
                  <a:close/>
                </a:path>
                <a:path w="4118609" h="1188720">
                  <a:moveTo>
                    <a:pt x="3696233" y="989330"/>
                  </a:moveTo>
                  <a:lnTo>
                    <a:pt x="3689642" y="990600"/>
                  </a:lnTo>
                  <a:lnTo>
                    <a:pt x="3689794" y="990600"/>
                  </a:lnTo>
                  <a:lnTo>
                    <a:pt x="3696233" y="989330"/>
                  </a:lnTo>
                  <a:close/>
                </a:path>
                <a:path w="4118609" h="1188720">
                  <a:moveTo>
                    <a:pt x="3702354" y="988060"/>
                  </a:moveTo>
                  <a:lnTo>
                    <a:pt x="3701478" y="988060"/>
                  </a:lnTo>
                  <a:lnTo>
                    <a:pt x="3701313" y="988593"/>
                  </a:lnTo>
                  <a:lnTo>
                    <a:pt x="3702354" y="988060"/>
                  </a:lnTo>
                  <a:close/>
                </a:path>
                <a:path w="4118609" h="1188720">
                  <a:moveTo>
                    <a:pt x="3703815" y="1000772"/>
                  </a:moveTo>
                  <a:lnTo>
                    <a:pt x="3690836" y="1001090"/>
                  </a:lnTo>
                  <a:lnTo>
                    <a:pt x="3686352" y="1004455"/>
                  </a:lnTo>
                  <a:lnTo>
                    <a:pt x="3691750" y="1002931"/>
                  </a:lnTo>
                  <a:lnTo>
                    <a:pt x="3700462" y="1002207"/>
                  </a:lnTo>
                  <a:lnTo>
                    <a:pt x="3703815" y="1000772"/>
                  </a:lnTo>
                  <a:close/>
                </a:path>
                <a:path w="4118609" h="1188720">
                  <a:moveTo>
                    <a:pt x="3706253" y="999731"/>
                  </a:moveTo>
                  <a:lnTo>
                    <a:pt x="3703815" y="1000772"/>
                  </a:lnTo>
                  <a:lnTo>
                    <a:pt x="3705123" y="1000747"/>
                  </a:lnTo>
                  <a:lnTo>
                    <a:pt x="3706253" y="999731"/>
                  </a:lnTo>
                  <a:close/>
                </a:path>
                <a:path w="4118609" h="1188720">
                  <a:moveTo>
                    <a:pt x="3708108" y="998093"/>
                  </a:moveTo>
                  <a:lnTo>
                    <a:pt x="3706253" y="999731"/>
                  </a:lnTo>
                  <a:lnTo>
                    <a:pt x="3707688" y="999121"/>
                  </a:lnTo>
                  <a:lnTo>
                    <a:pt x="3708108" y="998093"/>
                  </a:lnTo>
                  <a:close/>
                </a:path>
                <a:path w="4118609" h="1188720">
                  <a:moveTo>
                    <a:pt x="3708666" y="997305"/>
                  </a:moveTo>
                  <a:lnTo>
                    <a:pt x="3708603" y="996797"/>
                  </a:lnTo>
                  <a:lnTo>
                    <a:pt x="3708108" y="998093"/>
                  </a:lnTo>
                  <a:lnTo>
                    <a:pt x="3708489" y="997737"/>
                  </a:lnTo>
                  <a:lnTo>
                    <a:pt x="3708666" y="997305"/>
                  </a:lnTo>
                  <a:close/>
                </a:path>
                <a:path w="4118609" h="1188720">
                  <a:moveTo>
                    <a:pt x="3729723" y="990498"/>
                  </a:moveTo>
                  <a:lnTo>
                    <a:pt x="3728161" y="991158"/>
                  </a:lnTo>
                  <a:lnTo>
                    <a:pt x="3726510" y="991692"/>
                  </a:lnTo>
                  <a:lnTo>
                    <a:pt x="3724872" y="992212"/>
                  </a:lnTo>
                  <a:lnTo>
                    <a:pt x="3727132" y="991590"/>
                  </a:lnTo>
                  <a:lnTo>
                    <a:pt x="3728618" y="991057"/>
                  </a:lnTo>
                  <a:lnTo>
                    <a:pt x="3729723" y="990498"/>
                  </a:lnTo>
                  <a:close/>
                </a:path>
                <a:path w="4118609" h="1188720">
                  <a:moveTo>
                    <a:pt x="3733165" y="988593"/>
                  </a:moveTo>
                  <a:lnTo>
                    <a:pt x="3733101" y="988174"/>
                  </a:lnTo>
                  <a:lnTo>
                    <a:pt x="3732301" y="988187"/>
                  </a:lnTo>
                  <a:lnTo>
                    <a:pt x="3731945" y="989114"/>
                  </a:lnTo>
                  <a:lnTo>
                    <a:pt x="3731222" y="989774"/>
                  </a:lnTo>
                  <a:lnTo>
                    <a:pt x="3729723" y="990511"/>
                  </a:lnTo>
                  <a:lnTo>
                    <a:pt x="3730866" y="990028"/>
                  </a:lnTo>
                  <a:lnTo>
                    <a:pt x="3731945" y="989558"/>
                  </a:lnTo>
                  <a:lnTo>
                    <a:pt x="3733025" y="989101"/>
                  </a:lnTo>
                  <a:lnTo>
                    <a:pt x="3733165" y="988593"/>
                  </a:lnTo>
                  <a:close/>
                </a:path>
                <a:path w="4118609" h="1188720">
                  <a:moveTo>
                    <a:pt x="3737025" y="985520"/>
                  </a:moveTo>
                  <a:lnTo>
                    <a:pt x="3734155" y="983665"/>
                  </a:lnTo>
                  <a:lnTo>
                    <a:pt x="3729863" y="985520"/>
                  </a:lnTo>
                  <a:lnTo>
                    <a:pt x="3734536" y="979170"/>
                  </a:lnTo>
                  <a:lnTo>
                    <a:pt x="3729913" y="982980"/>
                  </a:lnTo>
                  <a:lnTo>
                    <a:pt x="3725316" y="985520"/>
                  </a:lnTo>
                  <a:lnTo>
                    <a:pt x="3720592" y="988060"/>
                  </a:lnTo>
                  <a:lnTo>
                    <a:pt x="3716985" y="988060"/>
                  </a:lnTo>
                  <a:lnTo>
                    <a:pt x="3713962" y="986790"/>
                  </a:lnTo>
                  <a:lnTo>
                    <a:pt x="3721087" y="982980"/>
                  </a:lnTo>
                  <a:lnTo>
                    <a:pt x="3709720" y="985520"/>
                  </a:lnTo>
                  <a:lnTo>
                    <a:pt x="3712159" y="988060"/>
                  </a:lnTo>
                  <a:lnTo>
                    <a:pt x="3702215" y="989330"/>
                  </a:lnTo>
                  <a:lnTo>
                    <a:pt x="3701084" y="989330"/>
                  </a:lnTo>
                  <a:lnTo>
                    <a:pt x="3701313" y="988593"/>
                  </a:lnTo>
                  <a:lnTo>
                    <a:pt x="3692360" y="993140"/>
                  </a:lnTo>
                  <a:lnTo>
                    <a:pt x="3694112" y="990600"/>
                  </a:lnTo>
                  <a:lnTo>
                    <a:pt x="3689794" y="990600"/>
                  </a:lnTo>
                  <a:lnTo>
                    <a:pt x="3683355" y="991870"/>
                  </a:lnTo>
                  <a:lnTo>
                    <a:pt x="3673373" y="996950"/>
                  </a:lnTo>
                  <a:lnTo>
                    <a:pt x="3665550" y="999490"/>
                  </a:lnTo>
                  <a:lnTo>
                    <a:pt x="3659073" y="1000760"/>
                  </a:lnTo>
                  <a:lnTo>
                    <a:pt x="3660559" y="1000760"/>
                  </a:lnTo>
                  <a:lnTo>
                    <a:pt x="3649294" y="1005840"/>
                  </a:lnTo>
                  <a:lnTo>
                    <a:pt x="3647960" y="1007110"/>
                  </a:lnTo>
                  <a:lnTo>
                    <a:pt x="3647973" y="1009650"/>
                  </a:lnTo>
                  <a:lnTo>
                    <a:pt x="3640734" y="1014730"/>
                  </a:lnTo>
                  <a:lnTo>
                    <a:pt x="3625240" y="1010920"/>
                  </a:lnTo>
                  <a:lnTo>
                    <a:pt x="3623665" y="1014730"/>
                  </a:lnTo>
                  <a:lnTo>
                    <a:pt x="3615588" y="1017270"/>
                  </a:lnTo>
                  <a:lnTo>
                    <a:pt x="3616185" y="1016000"/>
                  </a:lnTo>
                  <a:lnTo>
                    <a:pt x="3612515" y="1018540"/>
                  </a:lnTo>
                  <a:lnTo>
                    <a:pt x="3614483" y="1018540"/>
                  </a:lnTo>
                  <a:lnTo>
                    <a:pt x="3613137" y="1019810"/>
                  </a:lnTo>
                  <a:lnTo>
                    <a:pt x="3601770" y="1022350"/>
                  </a:lnTo>
                  <a:lnTo>
                    <a:pt x="3589744" y="1026160"/>
                  </a:lnTo>
                  <a:lnTo>
                    <a:pt x="3579444" y="1028700"/>
                  </a:lnTo>
                  <a:lnTo>
                    <a:pt x="3573310" y="1028700"/>
                  </a:lnTo>
                  <a:lnTo>
                    <a:pt x="3573449" y="1029970"/>
                  </a:lnTo>
                  <a:lnTo>
                    <a:pt x="3578060" y="1029970"/>
                  </a:lnTo>
                  <a:lnTo>
                    <a:pt x="3572878" y="1032510"/>
                  </a:lnTo>
                  <a:lnTo>
                    <a:pt x="3567887" y="1031240"/>
                  </a:lnTo>
                  <a:lnTo>
                    <a:pt x="3561321" y="1033780"/>
                  </a:lnTo>
                  <a:lnTo>
                    <a:pt x="3553434" y="1036320"/>
                  </a:lnTo>
                  <a:lnTo>
                    <a:pt x="3544455" y="1038860"/>
                  </a:lnTo>
                  <a:lnTo>
                    <a:pt x="3547745" y="1036320"/>
                  </a:lnTo>
                  <a:lnTo>
                    <a:pt x="3551224" y="1035050"/>
                  </a:lnTo>
                  <a:lnTo>
                    <a:pt x="3551821" y="1033780"/>
                  </a:lnTo>
                  <a:lnTo>
                    <a:pt x="3546398" y="1033780"/>
                  </a:lnTo>
                  <a:lnTo>
                    <a:pt x="3540112" y="1037590"/>
                  </a:lnTo>
                  <a:lnTo>
                    <a:pt x="3531260" y="1040130"/>
                  </a:lnTo>
                  <a:lnTo>
                    <a:pt x="3521672" y="1041400"/>
                  </a:lnTo>
                  <a:lnTo>
                    <a:pt x="3513188" y="1043940"/>
                  </a:lnTo>
                  <a:lnTo>
                    <a:pt x="3509822" y="1046480"/>
                  </a:lnTo>
                  <a:lnTo>
                    <a:pt x="3500640" y="1049020"/>
                  </a:lnTo>
                  <a:lnTo>
                    <a:pt x="3457257" y="1060450"/>
                  </a:lnTo>
                  <a:lnTo>
                    <a:pt x="3441115" y="1062990"/>
                  </a:lnTo>
                  <a:lnTo>
                    <a:pt x="3426587" y="1065530"/>
                  </a:lnTo>
                  <a:lnTo>
                    <a:pt x="3426904" y="1065530"/>
                  </a:lnTo>
                  <a:lnTo>
                    <a:pt x="3422916" y="1068070"/>
                  </a:lnTo>
                  <a:lnTo>
                    <a:pt x="3396589" y="1076960"/>
                  </a:lnTo>
                  <a:lnTo>
                    <a:pt x="3396513" y="1074420"/>
                  </a:lnTo>
                  <a:lnTo>
                    <a:pt x="3398431" y="1073150"/>
                  </a:lnTo>
                  <a:lnTo>
                    <a:pt x="3404628" y="1070610"/>
                  </a:lnTo>
                  <a:lnTo>
                    <a:pt x="3393465" y="1073150"/>
                  </a:lnTo>
                  <a:lnTo>
                    <a:pt x="3391128" y="1074420"/>
                  </a:lnTo>
                  <a:lnTo>
                    <a:pt x="3387788" y="1075690"/>
                  </a:lnTo>
                  <a:lnTo>
                    <a:pt x="3380651" y="1078230"/>
                  </a:lnTo>
                  <a:lnTo>
                    <a:pt x="3382797" y="1074420"/>
                  </a:lnTo>
                  <a:lnTo>
                    <a:pt x="3371685" y="1078230"/>
                  </a:lnTo>
                  <a:lnTo>
                    <a:pt x="3360229" y="1082040"/>
                  </a:lnTo>
                  <a:lnTo>
                    <a:pt x="3347834" y="1085850"/>
                  </a:lnTo>
                  <a:lnTo>
                    <a:pt x="3333940" y="1088390"/>
                  </a:lnTo>
                  <a:lnTo>
                    <a:pt x="3336074" y="1089660"/>
                  </a:lnTo>
                  <a:lnTo>
                    <a:pt x="3339617" y="1092123"/>
                  </a:lnTo>
                  <a:lnTo>
                    <a:pt x="3339744" y="1094740"/>
                  </a:lnTo>
                  <a:lnTo>
                    <a:pt x="3330892" y="1098550"/>
                  </a:lnTo>
                  <a:lnTo>
                    <a:pt x="3329813" y="1097280"/>
                  </a:lnTo>
                  <a:lnTo>
                    <a:pt x="3329178" y="1096010"/>
                  </a:lnTo>
                  <a:lnTo>
                    <a:pt x="3328530" y="1094740"/>
                  </a:lnTo>
                  <a:lnTo>
                    <a:pt x="3329736" y="1094155"/>
                  </a:lnTo>
                  <a:lnTo>
                    <a:pt x="3327755" y="1094740"/>
                  </a:lnTo>
                  <a:lnTo>
                    <a:pt x="3324098" y="1096010"/>
                  </a:lnTo>
                  <a:lnTo>
                    <a:pt x="3325431" y="1095121"/>
                  </a:lnTo>
                  <a:lnTo>
                    <a:pt x="3320491" y="1096010"/>
                  </a:lnTo>
                  <a:lnTo>
                    <a:pt x="3320338" y="1094740"/>
                  </a:lnTo>
                  <a:lnTo>
                    <a:pt x="3320199" y="1093470"/>
                  </a:lnTo>
                  <a:lnTo>
                    <a:pt x="3314979" y="1094740"/>
                  </a:lnTo>
                  <a:lnTo>
                    <a:pt x="3315639" y="1093470"/>
                  </a:lnTo>
                  <a:lnTo>
                    <a:pt x="3317392" y="1092200"/>
                  </a:lnTo>
                  <a:lnTo>
                    <a:pt x="3321951" y="1093470"/>
                  </a:lnTo>
                  <a:lnTo>
                    <a:pt x="3323044" y="1092377"/>
                  </a:lnTo>
                  <a:lnTo>
                    <a:pt x="3326701" y="1094282"/>
                  </a:lnTo>
                  <a:lnTo>
                    <a:pt x="3331730" y="1090930"/>
                  </a:lnTo>
                  <a:lnTo>
                    <a:pt x="3323285" y="1092123"/>
                  </a:lnTo>
                  <a:lnTo>
                    <a:pt x="3324466" y="1090930"/>
                  </a:lnTo>
                  <a:lnTo>
                    <a:pt x="3316465" y="1092200"/>
                  </a:lnTo>
                  <a:lnTo>
                    <a:pt x="3306635" y="1093470"/>
                  </a:lnTo>
                  <a:lnTo>
                    <a:pt x="3303155" y="1092200"/>
                  </a:lnTo>
                  <a:lnTo>
                    <a:pt x="3304095" y="1093470"/>
                  </a:lnTo>
                  <a:lnTo>
                    <a:pt x="3303727" y="1096010"/>
                  </a:lnTo>
                  <a:lnTo>
                    <a:pt x="3297986" y="1097280"/>
                  </a:lnTo>
                  <a:lnTo>
                    <a:pt x="3290659" y="1098550"/>
                  </a:lnTo>
                  <a:lnTo>
                    <a:pt x="3288449" y="1097280"/>
                  </a:lnTo>
                  <a:lnTo>
                    <a:pt x="3287357" y="1096010"/>
                  </a:lnTo>
                  <a:lnTo>
                    <a:pt x="3283407" y="1096010"/>
                  </a:lnTo>
                  <a:lnTo>
                    <a:pt x="3280067" y="1098550"/>
                  </a:lnTo>
                  <a:lnTo>
                    <a:pt x="3270212" y="1098550"/>
                  </a:lnTo>
                  <a:lnTo>
                    <a:pt x="3270567" y="1102360"/>
                  </a:lnTo>
                  <a:lnTo>
                    <a:pt x="3266173" y="1103630"/>
                  </a:lnTo>
                  <a:lnTo>
                    <a:pt x="3265081" y="1102360"/>
                  </a:lnTo>
                  <a:lnTo>
                    <a:pt x="3263227" y="1101090"/>
                  </a:lnTo>
                  <a:lnTo>
                    <a:pt x="3254565" y="1103630"/>
                  </a:lnTo>
                  <a:lnTo>
                    <a:pt x="3243516" y="1106170"/>
                  </a:lnTo>
                  <a:lnTo>
                    <a:pt x="3235629" y="1108710"/>
                  </a:lnTo>
                  <a:lnTo>
                    <a:pt x="3236049" y="1110043"/>
                  </a:lnTo>
                  <a:lnTo>
                    <a:pt x="3235782" y="1110068"/>
                  </a:lnTo>
                  <a:lnTo>
                    <a:pt x="3236061" y="1110081"/>
                  </a:lnTo>
                  <a:lnTo>
                    <a:pt x="3236455" y="1111250"/>
                  </a:lnTo>
                  <a:lnTo>
                    <a:pt x="3238487" y="1109980"/>
                  </a:lnTo>
                  <a:lnTo>
                    <a:pt x="3237242" y="1111250"/>
                  </a:lnTo>
                  <a:lnTo>
                    <a:pt x="3198012" y="1118870"/>
                  </a:lnTo>
                  <a:lnTo>
                    <a:pt x="3177997" y="1120140"/>
                  </a:lnTo>
                  <a:lnTo>
                    <a:pt x="3158617" y="1123950"/>
                  </a:lnTo>
                  <a:lnTo>
                    <a:pt x="3158477" y="1122680"/>
                  </a:lnTo>
                  <a:lnTo>
                    <a:pt x="3134728" y="1127760"/>
                  </a:lnTo>
                  <a:lnTo>
                    <a:pt x="3123552" y="1130300"/>
                  </a:lnTo>
                  <a:lnTo>
                    <a:pt x="3114344" y="1134110"/>
                  </a:lnTo>
                  <a:lnTo>
                    <a:pt x="3109849" y="1134110"/>
                  </a:lnTo>
                  <a:lnTo>
                    <a:pt x="3103461" y="1132840"/>
                  </a:lnTo>
                  <a:lnTo>
                    <a:pt x="3105200" y="1131570"/>
                  </a:lnTo>
                  <a:lnTo>
                    <a:pt x="3098101" y="1134110"/>
                  </a:lnTo>
                  <a:lnTo>
                    <a:pt x="3092424" y="1135380"/>
                  </a:lnTo>
                  <a:lnTo>
                    <a:pt x="3085693" y="1135380"/>
                  </a:lnTo>
                  <a:lnTo>
                    <a:pt x="3075457" y="1136650"/>
                  </a:lnTo>
                  <a:lnTo>
                    <a:pt x="3079877" y="1134110"/>
                  </a:lnTo>
                  <a:lnTo>
                    <a:pt x="3080245" y="1134110"/>
                  </a:lnTo>
                  <a:lnTo>
                    <a:pt x="3087268" y="1132840"/>
                  </a:lnTo>
                  <a:lnTo>
                    <a:pt x="3077629" y="1134110"/>
                  </a:lnTo>
                  <a:lnTo>
                    <a:pt x="3070098" y="1134110"/>
                  </a:lnTo>
                  <a:lnTo>
                    <a:pt x="3062465" y="1135380"/>
                  </a:lnTo>
                  <a:lnTo>
                    <a:pt x="3052483" y="1137920"/>
                  </a:lnTo>
                  <a:lnTo>
                    <a:pt x="3052699" y="1136650"/>
                  </a:lnTo>
                  <a:lnTo>
                    <a:pt x="3040227" y="1136650"/>
                  </a:lnTo>
                  <a:lnTo>
                    <a:pt x="3033560" y="1137920"/>
                  </a:lnTo>
                  <a:lnTo>
                    <a:pt x="3044406" y="1139190"/>
                  </a:lnTo>
                  <a:lnTo>
                    <a:pt x="3036366" y="1140460"/>
                  </a:lnTo>
                  <a:lnTo>
                    <a:pt x="3022054" y="1141730"/>
                  </a:lnTo>
                  <a:lnTo>
                    <a:pt x="3025483" y="1137920"/>
                  </a:lnTo>
                  <a:lnTo>
                    <a:pt x="3003245" y="1139190"/>
                  </a:lnTo>
                  <a:lnTo>
                    <a:pt x="2983153" y="1144270"/>
                  </a:lnTo>
                  <a:lnTo>
                    <a:pt x="2970606" y="1146810"/>
                  </a:lnTo>
                  <a:lnTo>
                    <a:pt x="3087636" y="1146810"/>
                  </a:lnTo>
                  <a:lnTo>
                    <a:pt x="3104451" y="1143000"/>
                  </a:lnTo>
                  <a:lnTo>
                    <a:pt x="3111728" y="1141730"/>
                  </a:lnTo>
                  <a:lnTo>
                    <a:pt x="3121863" y="1139964"/>
                  </a:lnTo>
                  <a:lnTo>
                    <a:pt x="3125787" y="1137920"/>
                  </a:lnTo>
                  <a:lnTo>
                    <a:pt x="3134601" y="1136650"/>
                  </a:lnTo>
                  <a:lnTo>
                    <a:pt x="3145459" y="1136650"/>
                  </a:lnTo>
                  <a:lnTo>
                    <a:pt x="3156483" y="1134110"/>
                  </a:lnTo>
                  <a:lnTo>
                    <a:pt x="3153029" y="1135380"/>
                  </a:lnTo>
                  <a:lnTo>
                    <a:pt x="3152368" y="1137920"/>
                  </a:lnTo>
                  <a:lnTo>
                    <a:pt x="3153219" y="1136650"/>
                  </a:lnTo>
                  <a:lnTo>
                    <a:pt x="3168154" y="1135380"/>
                  </a:lnTo>
                  <a:lnTo>
                    <a:pt x="3216618" y="1123950"/>
                  </a:lnTo>
                  <a:lnTo>
                    <a:pt x="3222040" y="1122680"/>
                  </a:lnTo>
                  <a:lnTo>
                    <a:pt x="3218650" y="1123950"/>
                  </a:lnTo>
                  <a:lnTo>
                    <a:pt x="3228530" y="1123950"/>
                  </a:lnTo>
                  <a:lnTo>
                    <a:pt x="3234131" y="1122680"/>
                  </a:lnTo>
                  <a:lnTo>
                    <a:pt x="3251060" y="1118870"/>
                  </a:lnTo>
                  <a:lnTo>
                    <a:pt x="3261347" y="1117600"/>
                  </a:lnTo>
                  <a:lnTo>
                    <a:pt x="3264712" y="1115060"/>
                  </a:lnTo>
                  <a:lnTo>
                    <a:pt x="3271799" y="1113790"/>
                  </a:lnTo>
                  <a:lnTo>
                    <a:pt x="3267113" y="1112520"/>
                  </a:lnTo>
                  <a:lnTo>
                    <a:pt x="3281616" y="1112520"/>
                  </a:lnTo>
                  <a:lnTo>
                    <a:pt x="3295548" y="1109980"/>
                  </a:lnTo>
                  <a:lnTo>
                    <a:pt x="3309010" y="1106170"/>
                  </a:lnTo>
                  <a:lnTo>
                    <a:pt x="3322129" y="1103630"/>
                  </a:lnTo>
                  <a:lnTo>
                    <a:pt x="3347821" y="1096010"/>
                  </a:lnTo>
                  <a:lnTo>
                    <a:pt x="3360636" y="1093470"/>
                  </a:lnTo>
                  <a:lnTo>
                    <a:pt x="3373590" y="1092200"/>
                  </a:lnTo>
                  <a:lnTo>
                    <a:pt x="3369602" y="1093470"/>
                  </a:lnTo>
                  <a:lnTo>
                    <a:pt x="3364344" y="1096010"/>
                  </a:lnTo>
                  <a:lnTo>
                    <a:pt x="3367532" y="1094740"/>
                  </a:lnTo>
                  <a:lnTo>
                    <a:pt x="3376917" y="1092200"/>
                  </a:lnTo>
                  <a:lnTo>
                    <a:pt x="3395688" y="1087120"/>
                  </a:lnTo>
                  <a:lnTo>
                    <a:pt x="3394291" y="1085850"/>
                  </a:lnTo>
                  <a:lnTo>
                    <a:pt x="3392881" y="1084580"/>
                  </a:lnTo>
                  <a:lnTo>
                    <a:pt x="3391624" y="1085850"/>
                  </a:lnTo>
                  <a:lnTo>
                    <a:pt x="3385210" y="1085850"/>
                  </a:lnTo>
                  <a:lnTo>
                    <a:pt x="3388474" y="1083310"/>
                  </a:lnTo>
                  <a:lnTo>
                    <a:pt x="3396234" y="1080770"/>
                  </a:lnTo>
                  <a:lnTo>
                    <a:pt x="3403269" y="1079500"/>
                  </a:lnTo>
                  <a:lnTo>
                    <a:pt x="3398291" y="1082040"/>
                  </a:lnTo>
                  <a:lnTo>
                    <a:pt x="3399866" y="1082040"/>
                  </a:lnTo>
                  <a:lnTo>
                    <a:pt x="3404870" y="1083310"/>
                  </a:lnTo>
                  <a:lnTo>
                    <a:pt x="3410153" y="1082040"/>
                  </a:lnTo>
                  <a:lnTo>
                    <a:pt x="3409048" y="1082040"/>
                  </a:lnTo>
                  <a:lnTo>
                    <a:pt x="3410750" y="1080770"/>
                  </a:lnTo>
                  <a:lnTo>
                    <a:pt x="3410102" y="1080770"/>
                  </a:lnTo>
                  <a:lnTo>
                    <a:pt x="3417341" y="1079500"/>
                  </a:lnTo>
                  <a:lnTo>
                    <a:pt x="3418344" y="1078230"/>
                  </a:lnTo>
                  <a:lnTo>
                    <a:pt x="3419348" y="1076960"/>
                  </a:lnTo>
                  <a:lnTo>
                    <a:pt x="3422294" y="1074420"/>
                  </a:lnTo>
                  <a:lnTo>
                    <a:pt x="3432391" y="1073150"/>
                  </a:lnTo>
                  <a:lnTo>
                    <a:pt x="3431629" y="1074420"/>
                  </a:lnTo>
                  <a:lnTo>
                    <a:pt x="3435350" y="1073150"/>
                  </a:lnTo>
                  <a:lnTo>
                    <a:pt x="3439058" y="1071880"/>
                  </a:lnTo>
                  <a:lnTo>
                    <a:pt x="3445624" y="1068070"/>
                  </a:lnTo>
                  <a:lnTo>
                    <a:pt x="3453904" y="1066800"/>
                  </a:lnTo>
                  <a:lnTo>
                    <a:pt x="3457524" y="1067930"/>
                  </a:lnTo>
                  <a:lnTo>
                    <a:pt x="3459886" y="1066800"/>
                  </a:lnTo>
                  <a:lnTo>
                    <a:pt x="3462566" y="1065530"/>
                  </a:lnTo>
                  <a:lnTo>
                    <a:pt x="3470503" y="1062990"/>
                  </a:lnTo>
                  <a:lnTo>
                    <a:pt x="3478657" y="1061720"/>
                  </a:lnTo>
                  <a:lnTo>
                    <a:pt x="3473970" y="1064260"/>
                  </a:lnTo>
                  <a:lnTo>
                    <a:pt x="3466960" y="1065530"/>
                  </a:lnTo>
                  <a:lnTo>
                    <a:pt x="3462274" y="1066800"/>
                  </a:lnTo>
                  <a:lnTo>
                    <a:pt x="3474428" y="1068070"/>
                  </a:lnTo>
                  <a:lnTo>
                    <a:pt x="3475583" y="1066800"/>
                  </a:lnTo>
                  <a:lnTo>
                    <a:pt x="3484080" y="1064260"/>
                  </a:lnTo>
                  <a:lnTo>
                    <a:pt x="3483229" y="1065530"/>
                  </a:lnTo>
                  <a:lnTo>
                    <a:pt x="3488156" y="1064260"/>
                  </a:lnTo>
                  <a:lnTo>
                    <a:pt x="3502914" y="1060450"/>
                  </a:lnTo>
                  <a:lnTo>
                    <a:pt x="3497757" y="1061720"/>
                  </a:lnTo>
                  <a:lnTo>
                    <a:pt x="3507714" y="1055370"/>
                  </a:lnTo>
                  <a:lnTo>
                    <a:pt x="3518954" y="1051560"/>
                  </a:lnTo>
                  <a:lnTo>
                    <a:pt x="3531222" y="1047750"/>
                  </a:lnTo>
                  <a:lnTo>
                    <a:pt x="3544303" y="1041400"/>
                  </a:lnTo>
                  <a:lnTo>
                    <a:pt x="3536594" y="1046480"/>
                  </a:lnTo>
                  <a:lnTo>
                    <a:pt x="3536543" y="1047750"/>
                  </a:lnTo>
                  <a:lnTo>
                    <a:pt x="3539642" y="1047750"/>
                  </a:lnTo>
                  <a:lnTo>
                    <a:pt x="3540963" y="1048715"/>
                  </a:lnTo>
                  <a:lnTo>
                    <a:pt x="3540645" y="1049477"/>
                  </a:lnTo>
                  <a:lnTo>
                    <a:pt x="3541153" y="1048854"/>
                  </a:lnTo>
                  <a:lnTo>
                    <a:pt x="3541407" y="1049020"/>
                  </a:lnTo>
                  <a:lnTo>
                    <a:pt x="3546551" y="1047750"/>
                  </a:lnTo>
                  <a:lnTo>
                    <a:pt x="3554285" y="1046480"/>
                  </a:lnTo>
                  <a:lnTo>
                    <a:pt x="3552406" y="1047750"/>
                  </a:lnTo>
                  <a:lnTo>
                    <a:pt x="3555492" y="1046480"/>
                  </a:lnTo>
                  <a:lnTo>
                    <a:pt x="3558578" y="1045210"/>
                  </a:lnTo>
                  <a:lnTo>
                    <a:pt x="3564877" y="1043940"/>
                  </a:lnTo>
                  <a:lnTo>
                    <a:pt x="3571824" y="1042670"/>
                  </a:lnTo>
                  <a:lnTo>
                    <a:pt x="3574516" y="1041400"/>
                  </a:lnTo>
                  <a:lnTo>
                    <a:pt x="3579901" y="1038860"/>
                  </a:lnTo>
                  <a:lnTo>
                    <a:pt x="3580765" y="1038860"/>
                  </a:lnTo>
                  <a:lnTo>
                    <a:pt x="3589642" y="1036320"/>
                  </a:lnTo>
                  <a:lnTo>
                    <a:pt x="3585654" y="1036320"/>
                  </a:lnTo>
                  <a:lnTo>
                    <a:pt x="3596525" y="1032510"/>
                  </a:lnTo>
                  <a:lnTo>
                    <a:pt x="3600158" y="1031240"/>
                  </a:lnTo>
                  <a:lnTo>
                    <a:pt x="3617049" y="1027430"/>
                  </a:lnTo>
                  <a:lnTo>
                    <a:pt x="3635298" y="1022350"/>
                  </a:lnTo>
                  <a:lnTo>
                    <a:pt x="3647656" y="1017270"/>
                  </a:lnTo>
                  <a:lnTo>
                    <a:pt x="3653828" y="1014730"/>
                  </a:lnTo>
                  <a:lnTo>
                    <a:pt x="3667163" y="1008380"/>
                  </a:lnTo>
                  <a:lnTo>
                    <a:pt x="3686225" y="998220"/>
                  </a:lnTo>
                  <a:lnTo>
                    <a:pt x="3696170" y="993140"/>
                  </a:lnTo>
                  <a:lnTo>
                    <a:pt x="3698659" y="991870"/>
                  </a:lnTo>
                  <a:lnTo>
                    <a:pt x="3706164" y="991870"/>
                  </a:lnTo>
                  <a:lnTo>
                    <a:pt x="3694150" y="996950"/>
                  </a:lnTo>
                  <a:lnTo>
                    <a:pt x="3702405" y="995680"/>
                  </a:lnTo>
                  <a:lnTo>
                    <a:pt x="3709898" y="993140"/>
                  </a:lnTo>
                  <a:lnTo>
                    <a:pt x="3713492" y="991870"/>
                  </a:lnTo>
                  <a:lnTo>
                    <a:pt x="3720795" y="989330"/>
                  </a:lnTo>
                  <a:lnTo>
                    <a:pt x="3724503" y="988060"/>
                  </a:lnTo>
                  <a:lnTo>
                    <a:pt x="3722636" y="989330"/>
                  </a:lnTo>
                  <a:lnTo>
                    <a:pt x="3728694" y="989330"/>
                  </a:lnTo>
                  <a:lnTo>
                    <a:pt x="3737025" y="985520"/>
                  </a:lnTo>
                  <a:close/>
                </a:path>
                <a:path w="4118609" h="1188720">
                  <a:moveTo>
                    <a:pt x="3737648" y="986993"/>
                  </a:moveTo>
                  <a:lnTo>
                    <a:pt x="3736086" y="987717"/>
                  </a:lnTo>
                  <a:lnTo>
                    <a:pt x="3733025" y="989101"/>
                  </a:lnTo>
                  <a:lnTo>
                    <a:pt x="3732987" y="989495"/>
                  </a:lnTo>
                  <a:lnTo>
                    <a:pt x="3732898" y="989736"/>
                  </a:lnTo>
                  <a:lnTo>
                    <a:pt x="3734790" y="988847"/>
                  </a:lnTo>
                  <a:lnTo>
                    <a:pt x="3736302" y="987933"/>
                  </a:lnTo>
                  <a:lnTo>
                    <a:pt x="3737648" y="986993"/>
                  </a:lnTo>
                  <a:close/>
                </a:path>
                <a:path w="4118609" h="1188720">
                  <a:moveTo>
                    <a:pt x="3738473" y="981798"/>
                  </a:moveTo>
                  <a:lnTo>
                    <a:pt x="3733088" y="982980"/>
                  </a:lnTo>
                  <a:lnTo>
                    <a:pt x="3734155" y="983665"/>
                  </a:lnTo>
                  <a:lnTo>
                    <a:pt x="3738473" y="981798"/>
                  </a:lnTo>
                  <a:close/>
                </a:path>
                <a:path w="4118609" h="1188720">
                  <a:moveTo>
                    <a:pt x="3773652" y="969010"/>
                  </a:moveTo>
                  <a:lnTo>
                    <a:pt x="3764864" y="969010"/>
                  </a:lnTo>
                  <a:lnTo>
                    <a:pt x="3753739" y="974090"/>
                  </a:lnTo>
                  <a:lnTo>
                    <a:pt x="3741610" y="980440"/>
                  </a:lnTo>
                  <a:lnTo>
                    <a:pt x="3738473" y="981798"/>
                  </a:lnTo>
                  <a:lnTo>
                    <a:pt x="3744671" y="980440"/>
                  </a:lnTo>
                  <a:lnTo>
                    <a:pt x="3743147" y="982980"/>
                  </a:lnTo>
                  <a:lnTo>
                    <a:pt x="3741318" y="985520"/>
                  </a:lnTo>
                  <a:lnTo>
                    <a:pt x="3737635" y="988060"/>
                  </a:lnTo>
                  <a:lnTo>
                    <a:pt x="3751884" y="980440"/>
                  </a:lnTo>
                  <a:lnTo>
                    <a:pt x="3758996" y="976630"/>
                  </a:lnTo>
                  <a:lnTo>
                    <a:pt x="3766324" y="972820"/>
                  </a:lnTo>
                  <a:lnTo>
                    <a:pt x="3769652" y="974090"/>
                  </a:lnTo>
                  <a:lnTo>
                    <a:pt x="3761054" y="977900"/>
                  </a:lnTo>
                  <a:lnTo>
                    <a:pt x="3757828" y="980440"/>
                  </a:lnTo>
                  <a:lnTo>
                    <a:pt x="3767201" y="976630"/>
                  </a:lnTo>
                  <a:lnTo>
                    <a:pt x="3772382" y="973963"/>
                  </a:lnTo>
                  <a:lnTo>
                    <a:pt x="3767480" y="972820"/>
                  </a:lnTo>
                  <a:lnTo>
                    <a:pt x="3766578" y="971550"/>
                  </a:lnTo>
                  <a:lnTo>
                    <a:pt x="3773652" y="969010"/>
                  </a:lnTo>
                  <a:close/>
                </a:path>
                <a:path w="4118609" h="1188720">
                  <a:moveTo>
                    <a:pt x="3779888" y="970229"/>
                  </a:moveTo>
                  <a:lnTo>
                    <a:pt x="3777043" y="971550"/>
                  </a:lnTo>
                  <a:lnTo>
                    <a:pt x="3772382" y="973963"/>
                  </a:lnTo>
                  <a:lnTo>
                    <a:pt x="3772954" y="974090"/>
                  </a:lnTo>
                  <a:lnTo>
                    <a:pt x="3779888" y="970229"/>
                  </a:lnTo>
                  <a:close/>
                </a:path>
                <a:path w="4118609" h="1188720">
                  <a:moveTo>
                    <a:pt x="3784714" y="970356"/>
                  </a:moveTo>
                  <a:lnTo>
                    <a:pt x="3781882" y="971791"/>
                  </a:lnTo>
                  <a:lnTo>
                    <a:pt x="3784562" y="970927"/>
                  </a:lnTo>
                  <a:lnTo>
                    <a:pt x="3784460" y="970749"/>
                  </a:lnTo>
                  <a:lnTo>
                    <a:pt x="3784549" y="970559"/>
                  </a:lnTo>
                  <a:lnTo>
                    <a:pt x="3784714" y="970356"/>
                  </a:lnTo>
                  <a:close/>
                </a:path>
                <a:path w="4118609" h="1188720">
                  <a:moveTo>
                    <a:pt x="3786136" y="963930"/>
                  </a:moveTo>
                  <a:lnTo>
                    <a:pt x="3781983" y="965200"/>
                  </a:lnTo>
                  <a:lnTo>
                    <a:pt x="3785857" y="964565"/>
                  </a:lnTo>
                  <a:lnTo>
                    <a:pt x="3786136" y="963930"/>
                  </a:lnTo>
                  <a:close/>
                </a:path>
                <a:path w="4118609" h="1188720">
                  <a:moveTo>
                    <a:pt x="3787533" y="968933"/>
                  </a:moveTo>
                  <a:lnTo>
                    <a:pt x="3786174" y="969454"/>
                  </a:lnTo>
                  <a:lnTo>
                    <a:pt x="3785019" y="969899"/>
                  </a:lnTo>
                  <a:lnTo>
                    <a:pt x="3784714" y="970356"/>
                  </a:lnTo>
                  <a:lnTo>
                    <a:pt x="3787533" y="968933"/>
                  </a:lnTo>
                  <a:close/>
                </a:path>
                <a:path w="4118609" h="1188720">
                  <a:moveTo>
                    <a:pt x="3789718" y="963930"/>
                  </a:moveTo>
                  <a:lnTo>
                    <a:pt x="3785857" y="964565"/>
                  </a:lnTo>
                  <a:lnTo>
                    <a:pt x="3784993" y="966470"/>
                  </a:lnTo>
                  <a:lnTo>
                    <a:pt x="3782072" y="969010"/>
                  </a:lnTo>
                  <a:lnTo>
                    <a:pt x="3779888" y="970229"/>
                  </a:lnTo>
                  <a:lnTo>
                    <a:pt x="3785247" y="967740"/>
                  </a:lnTo>
                  <a:lnTo>
                    <a:pt x="3789718" y="963930"/>
                  </a:lnTo>
                  <a:close/>
                </a:path>
                <a:path w="4118609" h="1188720">
                  <a:moveTo>
                    <a:pt x="3793439" y="965949"/>
                  </a:moveTo>
                  <a:lnTo>
                    <a:pt x="3787533" y="968933"/>
                  </a:lnTo>
                  <a:lnTo>
                    <a:pt x="3789667" y="968159"/>
                  </a:lnTo>
                  <a:lnTo>
                    <a:pt x="3792334" y="967257"/>
                  </a:lnTo>
                  <a:lnTo>
                    <a:pt x="3793439" y="965949"/>
                  </a:lnTo>
                  <a:close/>
                </a:path>
                <a:path w="4118609" h="1188720">
                  <a:moveTo>
                    <a:pt x="3801973" y="939393"/>
                  </a:moveTo>
                  <a:lnTo>
                    <a:pt x="3800779" y="939406"/>
                  </a:lnTo>
                  <a:lnTo>
                    <a:pt x="3800983" y="939571"/>
                  </a:lnTo>
                  <a:lnTo>
                    <a:pt x="3801186" y="939673"/>
                  </a:lnTo>
                  <a:lnTo>
                    <a:pt x="3801389" y="939800"/>
                  </a:lnTo>
                  <a:lnTo>
                    <a:pt x="3801973" y="939393"/>
                  </a:lnTo>
                  <a:close/>
                </a:path>
                <a:path w="4118609" h="1188720">
                  <a:moveTo>
                    <a:pt x="3816248" y="958227"/>
                  </a:moveTo>
                  <a:lnTo>
                    <a:pt x="3815270" y="957491"/>
                  </a:lnTo>
                  <a:lnTo>
                    <a:pt x="3814432" y="957173"/>
                  </a:lnTo>
                  <a:lnTo>
                    <a:pt x="3813632" y="957072"/>
                  </a:lnTo>
                  <a:lnTo>
                    <a:pt x="3813594" y="957326"/>
                  </a:lnTo>
                  <a:lnTo>
                    <a:pt x="3813505" y="957567"/>
                  </a:lnTo>
                  <a:lnTo>
                    <a:pt x="3813530" y="957922"/>
                  </a:lnTo>
                  <a:lnTo>
                    <a:pt x="3816248" y="958227"/>
                  </a:lnTo>
                  <a:close/>
                </a:path>
                <a:path w="4118609" h="1188720">
                  <a:moveTo>
                    <a:pt x="3820376" y="931125"/>
                  </a:moveTo>
                  <a:lnTo>
                    <a:pt x="3820363" y="930833"/>
                  </a:lnTo>
                  <a:lnTo>
                    <a:pt x="3819817" y="931481"/>
                  </a:lnTo>
                  <a:lnTo>
                    <a:pt x="3820045" y="931672"/>
                  </a:lnTo>
                  <a:lnTo>
                    <a:pt x="3820172" y="931735"/>
                  </a:lnTo>
                  <a:lnTo>
                    <a:pt x="3820274" y="931252"/>
                  </a:lnTo>
                  <a:lnTo>
                    <a:pt x="3820376" y="931125"/>
                  </a:lnTo>
                  <a:close/>
                </a:path>
                <a:path w="4118609" h="1188720">
                  <a:moveTo>
                    <a:pt x="3821290" y="931125"/>
                  </a:moveTo>
                  <a:lnTo>
                    <a:pt x="3820528" y="930935"/>
                  </a:lnTo>
                  <a:lnTo>
                    <a:pt x="3820693" y="931125"/>
                  </a:lnTo>
                  <a:lnTo>
                    <a:pt x="3821290" y="931125"/>
                  </a:lnTo>
                  <a:close/>
                </a:path>
                <a:path w="4118609" h="1188720">
                  <a:moveTo>
                    <a:pt x="3829266" y="952957"/>
                  </a:moveTo>
                  <a:lnTo>
                    <a:pt x="3825837" y="953935"/>
                  </a:lnTo>
                  <a:lnTo>
                    <a:pt x="3826865" y="953808"/>
                  </a:lnTo>
                  <a:lnTo>
                    <a:pt x="3828110" y="953439"/>
                  </a:lnTo>
                  <a:lnTo>
                    <a:pt x="3829266" y="952957"/>
                  </a:lnTo>
                  <a:close/>
                </a:path>
                <a:path w="4118609" h="1188720">
                  <a:moveTo>
                    <a:pt x="3834790" y="945946"/>
                  </a:moveTo>
                  <a:lnTo>
                    <a:pt x="3828288" y="946746"/>
                  </a:lnTo>
                  <a:lnTo>
                    <a:pt x="3821531" y="948626"/>
                  </a:lnTo>
                  <a:lnTo>
                    <a:pt x="3814648" y="951547"/>
                  </a:lnTo>
                  <a:lnTo>
                    <a:pt x="3807777" y="955408"/>
                  </a:lnTo>
                  <a:lnTo>
                    <a:pt x="3805390" y="955484"/>
                  </a:lnTo>
                  <a:lnTo>
                    <a:pt x="3807117" y="953858"/>
                  </a:lnTo>
                  <a:lnTo>
                    <a:pt x="3807371" y="953084"/>
                  </a:lnTo>
                  <a:lnTo>
                    <a:pt x="3801237" y="957160"/>
                  </a:lnTo>
                  <a:lnTo>
                    <a:pt x="3794493" y="962825"/>
                  </a:lnTo>
                  <a:lnTo>
                    <a:pt x="3799979" y="964184"/>
                  </a:lnTo>
                  <a:lnTo>
                    <a:pt x="3805491" y="958570"/>
                  </a:lnTo>
                  <a:lnTo>
                    <a:pt x="3807612" y="959269"/>
                  </a:lnTo>
                  <a:lnTo>
                    <a:pt x="3813391" y="952881"/>
                  </a:lnTo>
                  <a:lnTo>
                    <a:pt x="3818979" y="950366"/>
                  </a:lnTo>
                  <a:lnTo>
                    <a:pt x="3823792" y="950214"/>
                  </a:lnTo>
                  <a:lnTo>
                    <a:pt x="3823297" y="951750"/>
                  </a:lnTo>
                  <a:lnTo>
                    <a:pt x="3824998" y="950163"/>
                  </a:lnTo>
                  <a:lnTo>
                    <a:pt x="3832491" y="949147"/>
                  </a:lnTo>
                  <a:lnTo>
                    <a:pt x="3834790" y="945946"/>
                  </a:lnTo>
                  <a:close/>
                </a:path>
                <a:path w="4118609" h="1188720">
                  <a:moveTo>
                    <a:pt x="3840276" y="920038"/>
                  </a:moveTo>
                  <a:lnTo>
                    <a:pt x="3840149" y="919772"/>
                  </a:lnTo>
                  <a:lnTo>
                    <a:pt x="3839883" y="919492"/>
                  </a:lnTo>
                  <a:lnTo>
                    <a:pt x="3839260" y="919073"/>
                  </a:lnTo>
                  <a:lnTo>
                    <a:pt x="3839565" y="919505"/>
                  </a:lnTo>
                  <a:lnTo>
                    <a:pt x="3839908" y="919784"/>
                  </a:lnTo>
                  <a:lnTo>
                    <a:pt x="3840276" y="920038"/>
                  </a:lnTo>
                  <a:close/>
                </a:path>
                <a:path w="4118609" h="1188720">
                  <a:moveTo>
                    <a:pt x="3850017" y="943051"/>
                  </a:moveTo>
                  <a:lnTo>
                    <a:pt x="3848112" y="941641"/>
                  </a:lnTo>
                  <a:lnTo>
                    <a:pt x="3842524" y="944143"/>
                  </a:lnTo>
                  <a:lnTo>
                    <a:pt x="3839705" y="948880"/>
                  </a:lnTo>
                  <a:lnTo>
                    <a:pt x="3848290" y="944702"/>
                  </a:lnTo>
                  <a:lnTo>
                    <a:pt x="3850017" y="943051"/>
                  </a:lnTo>
                  <a:close/>
                </a:path>
                <a:path w="4118609" h="1188720">
                  <a:moveTo>
                    <a:pt x="3878516" y="906894"/>
                  </a:moveTo>
                  <a:lnTo>
                    <a:pt x="3877424" y="906957"/>
                  </a:lnTo>
                  <a:lnTo>
                    <a:pt x="3877907" y="907034"/>
                  </a:lnTo>
                  <a:lnTo>
                    <a:pt x="3878249" y="906983"/>
                  </a:lnTo>
                  <a:lnTo>
                    <a:pt x="3878516" y="906894"/>
                  </a:lnTo>
                  <a:close/>
                </a:path>
                <a:path w="4118609" h="1188720">
                  <a:moveTo>
                    <a:pt x="3889476" y="895248"/>
                  </a:moveTo>
                  <a:lnTo>
                    <a:pt x="3889171" y="895438"/>
                  </a:lnTo>
                  <a:lnTo>
                    <a:pt x="3888930" y="895794"/>
                  </a:lnTo>
                  <a:lnTo>
                    <a:pt x="3889476" y="895248"/>
                  </a:lnTo>
                  <a:close/>
                </a:path>
                <a:path w="4118609" h="1188720">
                  <a:moveTo>
                    <a:pt x="3913035" y="889546"/>
                  </a:moveTo>
                  <a:lnTo>
                    <a:pt x="3912641" y="889368"/>
                  </a:lnTo>
                  <a:lnTo>
                    <a:pt x="3912298" y="889330"/>
                  </a:lnTo>
                  <a:lnTo>
                    <a:pt x="3912235" y="889635"/>
                  </a:lnTo>
                  <a:lnTo>
                    <a:pt x="3912539" y="889596"/>
                  </a:lnTo>
                  <a:lnTo>
                    <a:pt x="3912768" y="889571"/>
                  </a:lnTo>
                  <a:lnTo>
                    <a:pt x="3913035" y="889546"/>
                  </a:lnTo>
                  <a:close/>
                </a:path>
                <a:path w="4118609" h="1188720">
                  <a:moveTo>
                    <a:pt x="3926230" y="886968"/>
                  </a:moveTo>
                  <a:lnTo>
                    <a:pt x="3926116" y="886675"/>
                  </a:lnTo>
                  <a:lnTo>
                    <a:pt x="3925735" y="887107"/>
                  </a:lnTo>
                  <a:lnTo>
                    <a:pt x="3925417" y="887488"/>
                  </a:lnTo>
                  <a:lnTo>
                    <a:pt x="3925659" y="887704"/>
                  </a:lnTo>
                  <a:lnTo>
                    <a:pt x="3926154" y="887387"/>
                  </a:lnTo>
                  <a:lnTo>
                    <a:pt x="3926230" y="886968"/>
                  </a:lnTo>
                  <a:close/>
                </a:path>
                <a:path w="4118609" h="1188720">
                  <a:moveTo>
                    <a:pt x="4095864" y="820750"/>
                  </a:moveTo>
                  <a:lnTo>
                    <a:pt x="4095572" y="820940"/>
                  </a:lnTo>
                  <a:lnTo>
                    <a:pt x="4095267" y="821131"/>
                  </a:lnTo>
                  <a:lnTo>
                    <a:pt x="4094937" y="821270"/>
                  </a:lnTo>
                  <a:lnTo>
                    <a:pt x="4095407" y="821131"/>
                  </a:lnTo>
                  <a:lnTo>
                    <a:pt x="4095686" y="820966"/>
                  </a:lnTo>
                  <a:lnTo>
                    <a:pt x="4095864" y="820750"/>
                  </a:lnTo>
                  <a:close/>
                </a:path>
                <a:path w="4118609" h="1188720">
                  <a:moveTo>
                    <a:pt x="4097185" y="819442"/>
                  </a:moveTo>
                  <a:lnTo>
                    <a:pt x="4096943" y="819746"/>
                  </a:lnTo>
                  <a:lnTo>
                    <a:pt x="4096702" y="820013"/>
                  </a:lnTo>
                  <a:lnTo>
                    <a:pt x="4096435" y="820254"/>
                  </a:lnTo>
                  <a:lnTo>
                    <a:pt x="4096639" y="820775"/>
                  </a:lnTo>
                  <a:lnTo>
                    <a:pt x="4096943" y="820420"/>
                  </a:lnTo>
                  <a:lnTo>
                    <a:pt x="4097096" y="819975"/>
                  </a:lnTo>
                  <a:lnTo>
                    <a:pt x="4097185" y="819442"/>
                  </a:lnTo>
                  <a:close/>
                </a:path>
                <a:path w="4118609" h="1188720">
                  <a:moveTo>
                    <a:pt x="4114685" y="807427"/>
                  </a:moveTo>
                  <a:lnTo>
                    <a:pt x="4114254" y="805205"/>
                  </a:lnTo>
                  <a:lnTo>
                    <a:pt x="4111510" y="803617"/>
                  </a:lnTo>
                  <a:lnTo>
                    <a:pt x="4109631" y="804506"/>
                  </a:lnTo>
                  <a:lnTo>
                    <a:pt x="4108767" y="807478"/>
                  </a:lnTo>
                  <a:lnTo>
                    <a:pt x="4107992" y="807021"/>
                  </a:lnTo>
                  <a:lnTo>
                    <a:pt x="4107954" y="806018"/>
                  </a:lnTo>
                  <a:lnTo>
                    <a:pt x="4107751" y="805408"/>
                  </a:lnTo>
                  <a:lnTo>
                    <a:pt x="4107230" y="807580"/>
                  </a:lnTo>
                  <a:lnTo>
                    <a:pt x="4107116" y="810971"/>
                  </a:lnTo>
                  <a:lnTo>
                    <a:pt x="4109478" y="813333"/>
                  </a:lnTo>
                  <a:lnTo>
                    <a:pt x="4109199" y="809701"/>
                  </a:lnTo>
                  <a:lnTo>
                    <a:pt x="4110177" y="810780"/>
                  </a:lnTo>
                  <a:lnTo>
                    <a:pt x="4109694" y="806538"/>
                  </a:lnTo>
                  <a:lnTo>
                    <a:pt x="4110609" y="805586"/>
                  </a:lnTo>
                  <a:lnTo>
                    <a:pt x="4112158" y="806475"/>
                  </a:lnTo>
                  <a:lnTo>
                    <a:pt x="4112577" y="807707"/>
                  </a:lnTo>
                  <a:lnTo>
                    <a:pt x="4112564" y="806704"/>
                  </a:lnTo>
                  <a:lnTo>
                    <a:pt x="4114685" y="807427"/>
                  </a:lnTo>
                  <a:close/>
                </a:path>
                <a:path w="4118609" h="1188720">
                  <a:moveTo>
                    <a:pt x="4118318" y="807059"/>
                  </a:moveTo>
                  <a:lnTo>
                    <a:pt x="4118292" y="806043"/>
                  </a:lnTo>
                  <a:lnTo>
                    <a:pt x="4117086" y="804379"/>
                  </a:lnTo>
                  <a:lnTo>
                    <a:pt x="4116159" y="805332"/>
                  </a:lnTo>
                  <a:lnTo>
                    <a:pt x="4117009" y="808786"/>
                  </a:lnTo>
                  <a:lnTo>
                    <a:pt x="4118318" y="807059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5499334" y="7274375"/>
              <a:ext cx="809625" cy="304800"/>
            </a:xfrm>
            <a:custGeom>
              <a:avLst/>
              <a:gdLst/>
              <a:ahLst/>
              <a:cxnLst/>
              <a:rect l="l" t="t" r="r" b="b"/>
              <a:pathLst>
                <a:path w="809625" h="304800">
                  <a:moveTo>
                    <a:pt x="20612" y="300990"/>
                  </a:moveTo>
                  <a:lnTo>
                    <a:pt x="18211" y="300151"/>
                  </a:lnTo>
                  <a:lnTo>
                    <a:pt x="18491" y="300990"/>
                  </a:lnTo>
                  <a:lnTo>
                    <a:pt x="16929" y="302260"/>
                  </a:lnTo>
                  <a:lnTo>
                    <a:pt x="19456" y="303530"/>
                  </a:lnTo>
                  <a:lnTo>
                    <a:pt x="20612" y="300990"/>
                  </a:lnTo>
                  <a:close/>
                </a:path>
                <a:path w="809625" h="304800">
                  <a:moveTo>
                    <a:pt x="23418" y="300278"/>
                  </a:moveTo>
                  <a:lnTo>
                    <a:pt x="22618" y="300990"/>
                  </a:lnTo>
                  <a:lnTo>
                    <a:pt x="23279" y="300990"/>
                  </a:lnTo>
                  <a:lnTo>
                    <a:pt x="23418" y="300278"/>
                  </a:lnTo>
                  <a:close/>
                </a:path>
                <a:path w="809625" h="304800">
                  <a:moveTo>
                    <a:pt x="79540" y="290830"/>
                  </a:moveTo>
                  <a:lnTo>
                    <a:pt x="78028" y="289814"/>
                  </a:lnTo>
                  <a:lnTo>
                    <a:pt x="79324" y="291058"/>
                  </a:lnTo>
                  <a:lnTo>
                    <a:pt x="79540" y="290830"/>
                  </a:lnTo>
                  <a:close/>
                </a:path>
                <a:path w="809625" h="304800">
                  <a:moveTo>
                    <a:pt x="80391" y="292100"/>
                  </a:moveTo>
                  <a:lnTo>
                    <a:pt x="79324" y="291058"/>
                  </a:lnTo>
                  <a:lnTo>
                    <a:pt x="77089" y="293370"/>
                  </a:lnTo>
                  <a:lnTo>
                    <a:pt x="80391" y="292100"/>
                  </a:lnTo>
                  <a:close/>
                </a:path>
                <a:path w="809625" h="304800">
                  <a:moveTo>
                    <a:pt x="82143" y="268122"/>
                  </a:moveTo>
                  <a:lnTo>
                    <a:pt x="82092" y="267970"/>
                  </a:lnTo>
                  <a:lnTo>
                    <a:pt x="81292" y="267970"/>
                  </a:lnTo>
                  <a:lnTo>
                    <a:pt x="82143" y="268122"/>
                  </a:lnTo>
                  <a:close/>
                </a:path>
                <a:path w="809625" h="304800">
                  <a:moveTo>
                    <a:pt x="98958" y="276860"/>
                  </a:moveTo>
                  <a:lnTo>
                    <a:pt x="98933" y="276656"/>
                  </a:lnTo>
                  <a:lnTo>
                    <a:pt x="98729" y="276860"/>
                  </a:lnTo>
                  <a:lnTo>
                    <a:pt x="98958" y="276860"/>
                  </a:lnTo>
                  <a:close/>
                </a:path>
                <a:path w="809625" h="304800">
                  <a:moveTo>
                    <a:pt x="102247" y="279400"/>
                  </a:moveTo>
                  <a:lnTo>
                    <a:pt x="101523" y="278168"/>
                  </a:lnTo>
                  <a:lnTo>
                    <a:pt x="100711" y="278917"/>
                  </a:lnTo>
                  <a:lnTo>
                    <a:pt x="102247" y="279400"/>
                  </a:lnTo>
                  <a:close/>
                </a:path>
                <a:path w="809625" h="304800">
                  <a:moveTo>
                    <a:pt x="105778" y="284480"/>
                  </a:moveTo>
                  <a:lnTo>
                    <a:pt x="99872" y="279717"/>
                  </a:lnTo>
                  <a:lnTo>
                    <a:pt x="100203" y="279400"/>
                  </a:lnTo>
                  <a:lnTo>
                    <a:pt x="100711" y="278917"/>
                  </a:lnTo>
                  <a:lnTo>
                    <a:pt x="98196" y="278130"/>
                  </a:lnTo>
                  <a:lnTo>
                    <a:pt x="98844" y="280670"/>
                  </a:lnTo>
                  <a:lnTo>
                    <a:pt x="99783" y="279793"/>
                  </a:lnTo>
                  <a:lnTo>
                    <a:pt x="103403" y="284480"/>
                  </a:lnTo>
                  <a:lnTo>
                    <a:pt x="105778" y="284480"/>
                  </a:lnTo>
                  <a:close/>
                </a:path>
                <a:path w="809625" h="304800">
                  <a:moveTo>
                    <a:pt x="115862" y="257810"/>
                  </a:moveTo>
                  <a:lnTo>
                    <a:pt x="115633" y="257810"/>
                  </a:lnTo>
                  <a:lnTo>
                    <a:pt x="115493" y="258013"/>
                  </a:lnTo>
                  <a:lnTo>
                    <a:pt x="115862" y="257810"/>
                  </a:lnTo>
                  <a:close/>
                </a:path>
                <a:path w="809625" h="304800">
                  <a:moveTo>
                    <a:pt x="134188" y="271780"/>
                  </a:moveTo>
                  <a:lnTo>
                    <a:pt x="133616" y="271653"/>
                  </a:lnTo>
                  <a:lnTo>
                    <a:pt x="133375" y="271780"/>
                  </a:lnTo>
                  <a:lnTo>
                    <a:pt x="133959" y="273100"/>
                  </a:lnTo>
                  <a:lnTo>
                    <a:pt x="134188" y="271780"/>
                  </a:lnTo>
                  <a:close/>
                </a:path>
                <a:path w="809625" h="304800">
                  <a:moveTo>
                    <a:pt x="135623" y="276860"/>
                  </a:moveTo>
                  <a:lnTo>
                    <a:pt x="133959" y="273100"/>
                  </a:lnTo>
                  <a:lnTo>
                    <a:pt x="133756" y="274320"/>
                  </a:lnTo>
                  <a:lnTo>
                    <a:pt x="131787" y="274320"/>
                  </a:lnTo>
                  <a:lnTo>
                    <a:pt x="135623" y="276860"/>
                  </a:lnTo>
                  <a:close/>
                </a:path>
                <a:path w="809625" h="304800">
                  <a:moveTo>
                    <a:pt x="179324" y="265430"/>
                  </a:moveTo>
                  <a:lnTo>
                    <a:pt x="176110" y="262890"/>
                  </a:lnTo>
                  <a:lnTo>
                    <a:pt x="176961" y="264160"/>
                  </a:lnTo>
                  <a:lnTo>
                    <a:pt x="176504" y="265430"/>
                  </a:lnTo>
                  <a:lnTo>
                    <a:pt x="179324" y="265430"/>
                  </a:lnTo>
                  <a:close/>
                </a:path>
                <a:path w="809625" h="304800">
                  <a:moveTo>
                    <a:pt x="257175" y="212344"/>
                  </a:moveTo>
                  <a:lnTo>
                    <a:pt x="255066" y="213931"/>
                  </a:lnTo>
                  <a:lnTo>
                    <a:pt x="256235" y="213779"/>
                  </a:lnTo>
                  <a:lnTo>
                    <a:pt x="257175" y="212344"/>
                  </a:lnTo>
                  <a:close/>
                </a:path>
                <a:path w="809625" h="304800">
                  <a:moveTo>
                    <a:pt x="266141" y="237490"/>
                  </a:moveTo>
                  <a:lnTo>
                    <a:pt x="266065" y="237020"/>
                  </a:lnTo>
                  <a:lnTo>
                    <a:pt x="265074" y="238747"/>
                  </a:lnTo>
                  <a:lnTo>
                    <a:pt x="266141" y="237490"/>
                  </a:lnTo>
                  <a:close/>
                </a:path>
                <a:path w="809625" h="304800">
                  <a:moveTo>
                    <a:pt x="293712" y="227330"/>
                  </a:moveTo>
                  <a:lnTo>
                    <a:pt x="293179" y="226555"/>
                  </a:lnTo>
                  <a:lnTo>
                    <a:pt x="292354" y="228600"/>
                  </a:lnTo>
                  <a:lnTo>
                    <a:pt x="293712" y="227330"/>
                  </a:lnTo>
                  <a:close/>
                </a:path>
                <a:path w="809625" h="304800">
                  <a:moveTo>
                    <a:pt x="295071" y="226060"/>
                  </a:moveTo>
                  <a:lnTo>
                    <a:pt x="293712" y="227330"/>
                  </a:lnTo>
                  <a:lnTo>
                    <a:pt x="294576" y="228600"/>
                  </a:lnTo>
                  <a:lnTo>
                    <a:pt x="295071" y="226060"/>
                  </a:lnTo>
                  <a:close/>
                </a:path>
                <a:path w="809625" h="304800">
                  <a:moveTo>
                    <a:pt x="350977" y="208280"/>
                  </a:moveTo>
                  <a:lnTo>
                    <a:pt x="350761" y="208280"/>
                  </a:lnTo>
                  <a:lnTo>
                    <a:pt x="350977" y="208280"/>
                  </a:lnTo>
                  <a:close/>
                </a:path>
                <a:path w="809625" h="304800">
                  <a:moveTo>
                    <a:pt x="417550" y="187960"/>
                  </a:moveTo>
                  <a:lnTo>
                    <a:pt x="417398" y="187667"/>
                  </a:lnTo>
                  <a:lnTo>
                    <a:pt x="417271" y="187960"/>
                  </a:lnTo>
                  <a:lnTo>
                    <a:pt x="417550" y="187960"/>
                  </a:lnTo>
                  <a:close/>
                </a:path>
                <a:path w="809625" h="304800">
                  <a:moveTo>
                    <a:pt x="419404" y="189230"/>
                  </a:moveTo>
                  <a:lnTo>
                    <a:pt x="418757" y="187960"/>
                  </a:lnTo>
                  <a:lnTo>
                    <a:pt x="417550" y="187960"/>
                  </a:lnTo>
                  <a:lnTo>
                    <a:pt x="418198" y="189230"/>
                  </a:lnTo>
                  <a:lnTo>
                    <a:pt x="419404" y="189230"/>
                  </a:lnTo>
                  <a:close/>
                </a:path>
                <a:path w="809625" h="304800">
                  <a:moveTo>
                    <a:pt x="432028" y="162356"/>
                  </a:moveTo>
                  <a:lnTo>
                    <a:pt x="431863" y="162560"/>
                  </a:lnTo>
                  <a:lnTo>
                    <a:pt x="431444" y="164058"/>
                  </a:lnTo>
                  <a:lnTo>
                    <a:pt x="431634" y="163830"/>
                  </a:lnTo>
                  <a:lnTo>
                    <a:pt x="432028" y="162356"/>
                  </a:lnTo>
                  <a:close/>
                </a:path>
                <a:path w="809625" h="304800">
                  <a:moveTo>
                    <a:pt x="436626" y="156210"/>
                  </a:moveTo>
                  <a:lnTo>
                    <a:pt x="434873" y="157480"/>
                  </a:lnTo>
                  <a:lnTo>
                    <a:pt x="430834" y="158750"/>
                  </a:lnTo>
                  <a:lnTo>
                    <a:pt x="430631" y="161290"/>
                  </a:lnTo>
                  <a:lnTo>
                    <a:pt x="431190" y="161290"/>
                  </a:lnTo>
                  <a:lnTo>
                    <a:pt x="431723" y="160020"/>
                  </a:lnTo>
                  <a:lnTo>
                    <a:pt x="432638" y="160020"/>
                  </a:lnTo>
                  <a:lnTo>
                    <a:pt x="432028" y="162356"/>
                  </a:lnTo>
                  <a:lnTo>
                    <a:pt x="433946" y="160020"/>
                  </a:lnTo>
                  <a:lnTo>
                    <a:pt x="434987" y="158750"/>
                  </a:lnTo>
                  <a:lnTo>
                    <a:pt x="436626" y="156210"/>
                  </a:lnTo>
                  <a:close/>
                </a:path>
                <a:path w="809625" h="304800">
                  <a:moveTo>
                    <a:pt x="444601" y="155117"/>
                  </a:moveTo>
                  <a:lnTo>
                    <a:pt x="443344" y="153835"/>
                  </a:lnTo>
                  <a:lnTo>
                    <a:pt x="441236" y="153504"/>
                  </a:lnTo>
                  <a:lnTo>
                    <a:pt x="440753" y="155409"/>
                  </a:lnTo>
                  <a:lnTo>
                    <a:pt x="442201" y="155117"/>
                  </a:lnTo>
                  <a:lnTo>
                    <a:pt x="444042" y="155778"/>
                  </a:lnTo>
                  <a:lnTo>
                    <a:pt x="444601" y="155117"/>
                  </a:lnTo>
                  <a:close/>
                </a:path>
                <a:path w="809625" h="304800">
                  <a:moveTo>
                    <a:pt x="463499" y="152984"/>
                  </a:moveTo>
                  <a:lnTo>
                    <a:pt x="462724" y="152133"/>
                  </a:lnTo>
                  <a:lnTo>
                    <a:pt x="462635" y="153670"/>
                  </a:lnTo>
                  <a:lnTo>
                    <a:pt x="463499" y="152984"/>
                  </a:lnTo>
                  <a:close/>
                </a:path>
                <a:path w="809625" h="304800">
                  <a:moveTo>
                    <a:pt x="463727" y="152400"/>
                  </a:moveTo>
                  <a:lnTo>
                    <a:pt x="462915" y="151130"/>
                  </a:lnTo>
                  <a:lnTo>
                    <a:pt x="462102" y="149860"/>
                  </a:lnTo>
                  <a:lnTo>
                    <a:pt x="460667" y="149860"/>
                  </a:lnTo>
                  <a:lnTo>
                    <a:pt x="462724" y="152133"/>
                  </a:lnTo>
                  <a:lnTo>
                    <a:pt x="462775" y="151130"/>
                  </a:lnTo>
                  <a:lnTo>
                    <a:pt x="463727" y="152400"/>
                  </a:lnTo>
                  <a:close/>
                </a:path>
                <a:path w="809625" h="304800">
                  <a:moveTo>
                    <a:pt x="476237" y="237820"/>
                  </a:moveTo>
                  <a:lnTo>
                    <a:pt x="474853" y="234632"/>
                  </a:lnTo>
                  <a:lnTo>
                    <a:pt x="474560" y="235864"/>
                  </a:lnTo>
                  <a:lnTo>
                    <a:pt x="474840" y="236740"/>
                  </a:lnTo>
                  <a:lnTo>
                    <a:pt x="475957" y="238455"/>
                  </a:lnTo>
                  <a:lnTo>
                    <a:pt x="476237" y="237820"/>
                  </a:lnTo>
                  <a:close/>
                </a:path>
                <a:path w="809625" h="304800">
                  <a:moveTo>
                    <a:pt x="479132" y="230632"/>
                  </a:moveTo>
                  <a:lnTo>
                    <a:pt x="478840" y="230657"/>
                  </a:lnTo>
                  <a:lnTo>
                    <a:pt x="478929" y="230835"/>
                  </a:lnTo>
                  <a:lnTo>
                    <a:pt x="479005" y="230974"/>
                  </a:lnTo>
                  <a:lnTo>
                    <a:pt x="479132" y="230632"/>
                  </a:lnTo>
                  <a:close/>
                </a:path>
                <a:path w="809625" h="304800">
                  <a:moveTo>
                    <a:pt x="479183" y="231381"/>
                  </a:moveTo>
                  <a:lnTo>
                    <a:pt x="479056" y="231089"/>
                  </a:lnTo>
                  <a:lnTo>
                    <a:pt x="478980" y="231533"/>
                  </a:lnTo>
                  <a:lnTo>
                    <a:pt x="479183" y="231381"/>
                  </a:lnTo>
                  <a:close/>
                </a:path>
                <a:path w="809625" h="304800">
                  <a:moveTo>
                    <a:pt x="481037" y="239509"/>
                  </a:moveTo>
                  <a:lnTo>
                    <a:pt x="480771" y="237731"/>
                  </a:lnTo>
                  <a:lnTo>
                    <a:pt x="479945" y="234797"/>
                  </a:lnTo>
                  <a:lnTo>
                    <a:pt x="477989" y="232257"/>
                  </a:lnTo>
                  <a:lnTo>
                    <a:pt x="479082" y="235458"/>
                  </a:lnTo>
                  <a:lnTo>
                    <a:pt x="478256" y="234340"/>
                  </a:lnTo>
                  <a:lnTo>
                    <a:pt x="479628" y="238125"/>
                  </a:lnTo>
                  <a:lnTo>
                    <a:pt x="479336" y="238760"/>
                  </a:lnTo>
                  <a:lnTo>
                    <a:pt x="478218" y="237655"/>
                  </a:lnTo>
                  <a:lnTo>
                    <a:pt x="477672" y="236512"/>
                  </a:lnTo>
                  <a:lnTo>
                    <a:pt x="477951" y="237375"/>
                  </a:lnTo>
                  <a:lnTo>
                    <a:pt x="476529" y="236283"/>
                  </a:lnTo>
                  <a:lnTo>
                    <a:pt x="477354" y="238328"/>
                  </a:lnTo>
                  <a:lnTo>
                    <a:pt x="479323" y="240284"/>
                  </a:lnTo>
                  <a:lnTo>
                    <a:pt x="480187" y="239903"/>
                  </a:lnTo>
                  <a:lnTo>
                    <a:pt x="479920" y="237502"/>
                  </a:lnTo>
                  <a:lnTo>
                    <a:pt x="480479" y="238048"/>
                  </a:lnTo>
                  <a:lnTo>
                    <a:pt x="480758" y="238937"/>
                  </a:lnTo>
                  <a:lnTo>
                    <a:pt x="481037" y="239509"/>
                  </a:lnTo>
                  <a:close/>
                </a:path>
                <a:path w="809625" h="304800">
                  <a:moveTo>
                    <a:pt x="481253" y="232587"/>
                  </a:moveTo>
                  <a:lnTo>
                    <a:pt x="480529" y="231648"/>
                  </a:lnTo>
                  <a:lnTo>
                    <a:pt x="480720" y="233362"/>
                  </a:lnTo>
                  <a:lnTo>
                    <a:pt x="481101" y="232918"/>
                  </a:lnTo>
                  <a:lnTo>
                    <a:pt x="481253" y="232587"/>
                  </a:lnTo>
                  <a:close/>
                </a:path>
                <a:path w="809625" h="304800">
                  <a:moveTo>
                    <a:pt x="481914" y="236728"/>
                  </a:moveTo>
                  <a:lnTo>
                    <a:pt x="480809" y="235458"/>
                  </a:lnTo>
                  <a:lnTo>
                    <a:pt x="480720" y="233362"/>
                  </a:lnTo>
                  <a:lnTo>
                    <a:pt x="479971" y="234188"/>
                  </a:lnTo>
                  <a:lnTo>
                    <a:pt x="481063" y="236728"/>
                  </a:lnTo>
                  <a:lnTo>
                    <a:pt x="481914" y="236728"/>
                  </a:lnTo>
                  <a:close/>
                </a:path>
                <a:path w="809625" h="304800">
                  <a:moveTo>
                    <a:pt x="481952" y="231648"/>
                  </a:moveTo>
                  <a:lnTo>
                    <a:pt x="481672" y="231648"/>
                  </a:lnTo>
                  <a:lnTo>
                    <a:pt x="481253" y="232587"/>
                  </a:lnTo>
                  <a:lnTo>
                    <a:pt x="481850" y="233362"/>
                  </a:lnTo>
                  <a:lnTo>
                    <a:pt x="481952" y="231648"/>
                  </a:lnTo>
                  <a:close/>
                </a:path>
                <a:path w="809625" h="304800">
                  <a:moveTo>
                    <a:pt x="482904" y="235089"/>
                  </a:moveTo>
                  <a:lnTo>
                    <a:pt x="482498" y="234188"/>
                  </a:lnTo>
                  <a:lnTo>
                    <a:pt x="481850" y="233362"/>
                  </a:lnTo>
                  <a:lnTo>
                    <a:pt x="482777" y="235458"/>
                  </a:lnTo>
                  <a:lnTo>
                    <a:pt x="482904" y="235089"/>
                  </a:lnTo>
                  <a:close/>
                </a:path>
                <a:path w="809625" h="304800">
                  <a:moveTo>
                    <a:pt x="483641" y="228942"/>
                  </a:moveTo>
                  <a:lnTo>
                    <a:pt x="483387" y="228460"/>
                  </a:lnTo>
                  <a:lnTo>
                    <a:pt x="483311" y="228701"/>
                  </a:lnTo>
                  <a:lnTo>
                    <a:pt x="483336" y="229069"/>
                  </a:lnTo>
                  <a:lnTo>
                    <a:pt x="483425" y="229501"/>
                  </a:lnTo>
                  <a:lnTo>
                    <a:pt x="483476" y="229285"/>
                  </a:lnTo>
                  <a:lnTo>
                    <a:pt x="483539" y="229108"/>
                  </a:lnTo>
                  <a:lnTo>
                    <a:pt x="483641" y="228942"/>
                  </a:lnTo>
                  <a:close/>
                </a:path>
                <a:path w="809625" h="304800">
                  <a:moveTo>
                    <a:pt x="484225" y="229882"/>
                  </a:moveTo>
                  <a:lnTo>
                    <a:pt x="483908" y="229222"/>
                  </a:lnTo>
                  <a:lnTo>
                    <a:pt x="483781" y="228854"/>
                  </a:lnTo>
                  <a:lnTo>
                    <a:pt x="483844" y="228650"/>
                  </a:lnTo>
                  <a:lnTo>
                    <a:pt x="483641" y="228942"/>
                  </a:lnTo>
                  <a:lnTo>
                    <a:pt x="483831" y="229336"/>
                  </a:lnTo>
                  <a:lnTo>
                    <a:pt x="484035" y="229692"/>
                  </a:lnTo>
                  <a:lnTo>
                    <a:pt x="484225" y="229882"/>
                  </a:lnTo>
                  <a:close/>
                </a:path>
                <a:path w="809625" h="304800">
                  <a:moveTo>
                    <a:pt x="484238" y="228396"/>
                  </a:moveTo>
                  <a:lnTo>
                    <a:pt x="483997" y="228409"/>
                  </a:lnTo>
                  <a:lnTo>
                    <a:pt x="483831" y="228638"/>
                  </a:lnTo>
                  <a:lnTo>
                    <a:pt x="484073" y="228434"/>
                  </a:lnTo>
                  <a:lnTo>
                    <a:pt x="484238" y="228396"/>
                  </a:lnTo>
                  <a:close/>
                </a:path>
                <a:path w="809625" h="304800">
                  <a:moveTo>
                    <a:pt x="486410" y="240538"/>
                  </a:moveTo>
                  <a:lnTo>
                    <a:pt x="484784" y="234188"/>
                  </a:lnTo>
                  <a:lnTo>
                    <a:pt x="484365" y="232918"/>
                  </a:lnTo>
                  <a:lnTo>
                    <a:pt x="483654" y="231648"/>
                  </a:lnTo>
                  <a:lnTo>
                    <a:pt x="483425" y="230378"/>
                  </a:lnTo>
                  <a:lnTo>
                    <a:pt x="483057" y="231648"/>
                  </a:lnTo>
                  <a:lnTo>
                    <a:pt x="483184" y="234226"/>
                  </a:lnTo>
                  <a:lnTo>
                    <a:pt x="482904" y="235089"/>
                  </a:lnTo>
                  <a:lnTo>
                    <a:pt x="483069" y="235458"/>
                  </a:lnTo>
                  <a:lnTo>
                    <a:pt x="482777" y="236728"/>
                  </a:lnTo>
                  <a:lnTo>
                    <a:pt x="486410" y="240538"/>
                  </a:lnTo>
                  <a:close/>
                </a:path>
                <a:path w="809625" h="304800">
                  <a:moveTo>
                    <a:pt x="486473" y="235458"/>
                  </a:moveTo>
                  <a:lnTo>
                    <a:pt x="485813" y="234188"/>
                  </a:lnTo>
                  <a:lnTo>
                    <a:pt x="484784" y="234188"/>
                  </a:lnTo>
                  <a:lnTo>
                    <a:pt x="486473" y="235458"/>
                  </a:lnTo>
                  <a:close/>
                </a:path>
                <a:path w="809625" h="304800">
                  <a:moveTo>
                    <a:pt x="495858" y="222758"/>
                  </a:moveTo>
                  <a:lnTo>
                    <a:pt x="494715" y="221488"/>
                  </a:lnTo>
                  <a:lnTo>
                    <a:pt x="494169" y="222758"/>
                  </a:lnTo>
                  <a:lnTo>
                    <a:pt x="495858" y="222758"/>
                  </a:lnTo>
                  <a:close/>
                </a:path>
                <a:path w="809625" h="304800">
                  <a:moveTo>
                    <a:pt x="500380" y="221157"/>
                  </a:moveTo>
                  <a:lnTo>
                    <a:pt x="499808" y="220002"/>
                  </a:lnTo>
                  <a:lnTo>
                    <a:pt x="500354" y="221145"/>
                  </a:lnTo>
                  <a:close/>
                </a:path>
                <a:path w="809625" h="304800">
                  <a:moveTo>
                    <a:pt x="501777" y="230771"/>
                  </a:moveTo>
                  <a:lnTo>
                    <a:pt x="501205" y="229755"/>
                  </a:lnTo>
                  <a:lnTo>
                    <a:pt x="501002" y="231648"/>
                  </a:lnTo>
                  <a:lnTo>
                    <a:pt x="501777" y="230771"/>
                  </a:lnTo>
                  <a:close/>
                </a:path>
                <a:path w="809625" h="304800">
                  <a:moveTo>
                    <a:pt x="502983" y="232918"/>
                  </a:moveTo>
                  <a:lnTo>
                    <a:pt x="502196" y="230606"/>
                  </a:lnTo>
                  <a:lnTo>
                    <a:pt x="502081" y="230428"/>
                  </a:lnTo>
                  <a:lnTo>
                    <a:pt x="501777" y="230771"/>
                  </a:lnTo>
                  <a:lnTo>
                    <a:pt x="502983" y="232918"/>
                  </a:lnTo>
                  <a:close/>
                </a:path>
                <a:path w="809625" h="304800">
                  <a:moveTo>
                    <a:pt x="505142" y="218490"/>
                  </a:moveTo>
                  <a:lnTo>
                    <a:pt x="503758" y="218097"/>
                  </a:lnTo>
                  <a:lnTo>
                    <a:pt x="504431" y="218389"/>
                  </a:lnTo>
                  <a:lnTo>
                    <a:pt x="504837" y="218465"/>
                  </a:lnTo>
                  <a:lnTo>
                    <a:pt x="505142" y="218490"/>
                  </a:lnTo>
                  <a:close/>
                </a:path>
                <a:path w="809625" h="304800">
                  <a:moveTo>
                    <a:pt x="505548" y="231648"/>
                  </a:moveTo>
                  <a:lnTo>
                    <a:pt x="504482" y="229311"/>
                  </a:lnTo>
                  <a:lnTo>
                    <a:pt x="504253" y="229108"/>
                  </a:lnTo>
                  <a:lnTo>
                    <a:pt x="505498" y="231648"/>
                  </a:lnTo>
                  <a:close/>
                </a:path>
                <a:path w="809625" h="304800">
                  <a:moveTo>
                    <a:pt x="506120" y="232918"/>
                  </a:moveTo>
                  <a:lnTo>
                    <a:pt x="505498" y="231648"/>
                  </a:lnTo>
                  <a:lnTo>
                    <a:pt x="503834" y="231648"/>
                  </a:lnTo>
                  <a:lnTo>
                    <a:pt x="506120" y="232918"/>
                  </a:lnTo>
                  <a:close/>
                </a:path>
                <a:path w="809625" h="304800">
                  <a:moveTo>
                    <a:pt x="507199" y="129984"/>
                  </a:moveTo>
                  <a:lnTo>
                    <a:pt x="506031" y="126441"/>
                  </a:lnTo>
                  <a:lnTo>
                    <a:pt x="504659" y="128079"/>
                  </a:lnTo>
                  <a:lnTo>
                    <a:pt x="506374" y="130937"/>
                  </a:lnTo>
                  <a:lnTo>
                    <a:pt x="507199" y="129984"/>
                  </a:lnTo>
                  <a:close/>
                </a:path>
                <a:path w="809625" h="304800">
                  <a:moveTo>
                    <a:pt x="510400" y="232498"/>
                  </a:moveTo>
                  <a:lnTo>
                    <a:pt x="508952" y="229933"/>
                  </a:lnTo>
                  <a:lnTo>
                    <a:pt x="508368" y="228777"/>
                  </a:lnTo>
                  <a:lnTo>
                    <a:pt x="508876" y="229895"/>
                  </a:lnTo>
                  <a:lnTo>
                    <a:pt x="509016" y="230492"/>
                  </a:lnTo>
                  <a:lnTo>
                    <a:pt x="508927" y="230797"/>
                  </a:lnTo>
                  <a:lnTo>
                    <a:pt x="509206" y="231292"/>
                  </a:lnTo>
                  <a:lnTo>
                    <a:pt x="509587" y="231851"/>
                  </a:lnTo>
                  <a:lnTo>
                    <a:pt x="510095" y="232524"/>
                  </a:lnTo>
                  <a:lnTo>
                    <a:pt x="510400" y="232498"/>
                  </a:lnTo>
                  <a:close/>
                </a:path>
                <a:path w="809625" h="304800">
                  <a:moveTo>
                    <a:pt x="511454" y="215442"/>
                  </a:moveTo>
                  <a:lnTo>
                    <a:pt x="511289" y="215226"/>
                  </a:lnTo>
                  <a:lnTo>
                    <a:pt x="511098" y="215036"/>
                  </a:lnTo>
                  <a:lnTo>
                    <a:pt x="510870" y="214909"/>
                  </a:lnTo>
                  <a:lnTo>
                    <a:pt x="510984" y="215074"/>
                  </a:lnTo>
                  <a:lnTo>
                    <a:pt x="511213" y="215252"/>
                  </a:lnTo>
                  <a:lnTo>
                    <a:pt x="511454" y="215442"/>
                  </a:lnTo>
                  <a:close/>
                </a:path>
                <a:path w="809625" h="304800">
                  <a:moveTo>
                    <a:pt x="520065" y="227533"/>
                  </a:moveTo>
                  <a:lnTo>
                    <a:pt x="519760" y="226060"/>
                  </a:lnTo>
                  <a:lnTo>
                    <a:pt x="519531" y="226212"/>
                  </a:lnTo>
                  <a:lnTo>
                    <a:pt x="519861" y="227037"/>
                  </a:lnTo>
                  <a:lnTo>
                    <a:pt x="520065" y="227533"/>
                  </a:lnTo>
                  <a:close/>
                </a:path>
                <a:path w="809625" h="304800">
                  <a:moveTo>
                    <a:pt x="520153" y="128270"/>
                  </a:moveTo>
                  <a:lnTo>
                    <a:pt x="519785" y="127000"/>
                  </a:lnTo>
                  <a:lnTo>
                    <a:pt x="519836" y="128270"/>
                  </a:lnTo>
                  <a:lnTo>
                    <a:pt x="520153" y="128270"/>
                  </a:lnTo>
                  <a:close/>
                </a:path>
                <a:path w="809625" h="304800">
                  <a:moveTo>
                    <a:pt x="521589" y="218948"/>
                  </a:moveTo>
                  <a:lnTo>
                    <a:pt x="521563" y="218770"/>
                  </a:lnTo>
                  <a:lnTo>
                    <a:pt x="521550" y="218948"/>
                  </a:lnTo>
                  <a:close/>
                </a:path>
                <a:path w="809625" h="304800">
                  <a:moveTo>
                    <a:pt x="521665" y="217678"/>
                  </a:moveTo>
                  <a:lnTo>
                    <a:pt x="521411" y="217678"/>
                  </a:lnTo>
                  <a:lnTo>
                    <a:pt x="521563" y="218770"/>
                  </a:lnTo>
                  <a:lnTo>
                    <a:pt x="521665" y="217678"/>
                  </a:lnTo>
                  <a:close/>
                </a:path>
                <a:path w="809625" h="304800">
                  <a:moveTo>
                    <a:pt x="522516" y="219684"/>
                  </a:moveTo>
                  <a:lnTo>
                    <a:pt x="522325" y="218948"/>
                  </a:lnTo>
                  <a:lnTo>
                    <a:pt x="521944" y="218948"/>
                  </a:lnTo>
                  <a:lnTo>
                    <a:pt x="522516" y="219684"/>
                  </a:lnTo>
                  <a:close/>
                </a:path>
                <a:path w="809625" h="304800">
                  <a:moveTo>
                    <a:pt x="523862" y="221437"/>
                  </a:moveTo>
                  <a:lnTo>
                    <a:pt x="522516" y="219684"/>
                  </a:lnTo>
                  <a:lnTo>
                    <a:pt x="522643" y="220218"/>
                  </a:lnTo>
                  <a:lnTo>
                    <a:pt x="523862" y="221437"/>
                  </a:lnTo>
                  <a:close/>
                </a:path>
                <a:path w="809625" h="304800">
                  <a:moveTo>
                    <a:pt x="524548" y="221488"/>
                  </a:moveTo>
                  <a:lnTo>
                    <a:pt x="523646" y="220218"/>
                  </a:lnTo>
                  <a:lnTo>
                    <a:pt x="523862" y="221424"/>
                  </a:lnTo>
                  <a:lnTo>
                    <a:pt x="524548" y="221488"/>
                  </a:lnTo>
                  <a:close/>
                </a:path>
                <a:path w="809625" h="304800">
                  <a:moveTo>
                    <a:pt x="527837" y="223088"/>
                  </a:moveTo>
                  <a:lnTo>
                    <a:pt x="527634" y="222783"/>
                  </a:lnTo>
                  <a:lnTo>
                    <a:pt x="527418" y="222504"/>
                  </a:lnTo>
                  <a:lnTo>
                    <a:pt x="527177" y="222250"/>
                  </a:lnTo>
                  <a:lnTo>
                    <a:pt x="527431" y="222618"/>
                  </a:lnTo>
                  <a:lnTo>
                    <a:pt x="527659" y="222923"/>
                  </a:lnTo>
                  <a:lnTo>
                    <a:pt x="527837" y="223088"/>
                  </a:lnTo>
                  <a:close/>
                </a:path>
                <a:path w="809625" h="304800">
                  <a:moveTo>
                    <a:pt x="530453" y="215442"/>
                  </a:moveTo>
                  <a:close/>
                </a:path>
                <a:path w="809625" h="304800">
                  <a:moveTo>
                    <a:pt x="530631" y="215557"/>
                  </a:moveTo>
                  <a:lnTo>
                    <a:pt x="530453" y="215442"/>
                  </a:lnTo>
                  <a:lnTo>
                    <a:pt x="530631" y="215557"/>
                  </a:lnTo>
                  <a:close/>
                </a:path>
                <a:path w="809625" h="304800">
                  <a:moveTo>
                    <a:pt x="530847" y="145376"/>
                  </a:moveTo>
                  <a:lnTo>
                    <a:pt x="530466" y="145491"/>
                  </a:lnTo>
                  <a:lnTo>
                    <a:pt x="530847" y="145376"/>
                  </a:lnTo>
                  <a:close/>
                </a:path>
                <a:path w="809625" h="304800">
                  <a:moveTo>
                    <a:pt x="530948" y="201168"/>
                  </a:moveTo>
                  <a:lnTo>
                    <a:pt x="530682" y="201168"/>
                  </a:lnTo>
                  <a:lnTo>
                    <a:pt x="530745" y="201295"/>
                  </a:lnTo>
                  <a:lnTo>
                    <a:pt x="530948" y="201168"/>
                  </a:lnTo>
                  <a:close/>
                </a:path>
                <a:path w="809625" h="304800">
                  <a:moveTo>
                    <a:pt x="531139" y="215722"/>
                  </a:moveTo>
                  <a:lnTo>
                    <a:pt x="530631" y="215557"/>
                  </a:lnTo>
                  <a:lnTo>
                    <a:pt x="530834" y="215696"/>
                  </a:lnTo>
                  <a:lnTo>
                    <a:pt x="530999" y="215734"/>
                  </a:lnTo>
                  <a:lnTo>
                    <a:pt x="531139" y="215722"/>
                  </a:lnTo>
                  <a:close/>
                </a:path>
                <a:path w="809625" h="304800">
                  <a:moveTo>
                    <a:pt x="532498" y="216154"/>
                  </a:moveTo>
                  <a:lnTo>
                    <a:pt x="531964" y="215150"/>
                  </a:lnTo>
                  <a:lnTo>
                    <a:pt x="531660" y="215684"/>
                  </a:lnTo>
                  <a:lnTo>
                    <a:pt x="531139" y="215722"/>
                  </a:lnTo>
                  <a:lnTo>
                    <a:pt x="532498" y="216154"/>
                  </a:lnTo>
                  <a:close/>
                </a:path>
                <a:path w="809625" h="304800">
                  <a:moveTo>
                    <a:pt x="538175" y="196138"/>
                  </a:moveTo>
                  <a:lnTo>
                    <a:pt x="538035" y="196088"/>
                  </a:lnTo>
                  <a:lnTo>
                    <a:pt x="538175" y="196138"/>
                  </a:lnTo>
                  <a:close/>
                </a:path>
                <a:path w="809625" h="304800">
                  <a:moveTo>
                    <a:pt x="541489" y="197358"/>
                  </a:moveTo>
                  <a:lnTo>
                    <a:pt x="539165" y="194818"/>
                  </a:lnTo>
                  <a:lnTo>
                    <a:pt x="538175" y="196138"/>
                  </a:lnTo>
                  <a:lnTo>
                    <a:pt x="541489" y="197358"/>
                  </a:lnTo>
                  <a:close/>
                </a:path>
                <a:path w="809625" h="304800">
                  <a:moveTo>
                    <a:pt x="544715" y="116840"/>
                  </a:moveTo>
                  <a:lnTo>
                    <a:pt x="544068" y="114300"/>
                  </a:lnTo>
                  <a:lnTo>
                    <a:pt x="542696" y="114300"/>
                  </a:lnTo>
                  <a:lnTo>
                    <a:pt x="541477" y="113030"/>
                  </a:lnTo>
                  <a:lnTo>
                    <a:pt x="542163" y="114300"/>
                  </a:lnTo>
                  <a:lnTo>
                    <a:pt x="537565" y="114300"/>
                  </a:lnTo>
                  <a:lnTo>
                    <a:pt x="538302" y="116840"/>
                  </a:lnTo>
                  <a:lnTo>
                    <a:pt x="544715" y="116840"/>
                  </a:lnTo>
                  <a:close/>
                </a:path>
                <a:path w="809625" h="304800">
                  <a:moveTo>
                    <a:pt x="547014" y="194005"/>
                  </a:moveTo>
                  <a:lnTo>
                    <a:pt x="546328" y="192278"/>
                  </a:lnTo>
                  <a:lnTo>
                    <a:pt x="546620" y="193548"/>
                  </a:lnTo>
                  <a:lnTo>
                    <a:pt x="547014" y="194005"/>
                  </a:lnTo>
                  <a:close/>
                </a:path>
                <a:path w="809625" h="304800">
                  <a:moveTo>
                    <a:pt x="549910" y="192278"/>
                  </a:moveTo>
                  <a:lnTo>
                    <a:pt x="549249" y="191008"/>
                  </a:lnTo>
                  <a:lnTo>
                    <a:pt x="548665" y="189738"/>
                  </a:lnTo>
                  <a:lnTo>
                    <a:pt x="549503" y="192278"/>
                  </a:lnTo>
                  <a:lnTo>
                    <a:pt x="549910" y="192278"/>
                  </a:lnTo>
                  <a:close/>
                </a:path>
                <a:path w="809625" h="304800">
                  <a:moveTo>
                    <a:pt x="552399" y="191173"/>
                  </a:moveTo>
                  <a:lnTo>
                    <a:pt x="552272" y="190004"/>
                  </a:lnTo>
                  <a:lnTo>
                    <a:pt x="552323" y="189572"/>
                  </a:lnTo>
                  <a:lnTo>
                    <a:pt x="551827" y="189623"/>
                  </a:lnTo>
                  <a:lnTo>
                    <a:pt x="551497" y="189763"/>
                  </a:lnTo>
                  <a:lnTo>
                    <a:pt x="552399" y="191173"/>
                  </a:lnTo>
                  <a:close/>
                </a:path>
                <a:path w="809625" h="304800">
                  <a:moveTo>
                    <a:pt x="553339" y="188963"/>
                  </a:moveTo>
                  <a:lnTo>
                    <a:pt x="552640" y="188722"/>
                  </a:lnTo>
                  <a:lnTo>
                    <a:pt x="552399" y="189039"/>
                  </a:lnTo>
                  <a:lnTo>
                    <a:pt x="552323" y="189572"/>
                  </a:lnTo>
                  <a:lnTo>
                    <a:pt x="552742" y="189534"/>
                  </a:lnTo>
                  <a:lnTo>
                    <a:pt x="553288" y="189560"/>
                  </a:lnTo>
                  <a:lnTo>
                    <a:pt x="553339" y="188963"/>
                  </a:lnTo>
                  <a:close/>
                </a:path>
                <a:path w="809625" h="304800">
                  <a:moveTo>
                    <a:pt x="554177" y="188468"/>
                  </a:moveTo>
                  <a:lnTo>
                    <a:pt x="554075" y="185928"/>
                  </a:lnTo>
                  <a:lnTo>
                    <a:pt x="552526" y="188468"/>
                  </a:lnTo>
                  <a:lnTo>
                    <a:pt x="554177" y="188468"/>
                  </a:lnTo>
                  <a:close/>
                </a:path>
                <a:path w="809625" h="304800">
                  <a:moveTo>
                    <a:pt x="555586" y="205422"/>
                  </a:moveTo>
                  <a:lnTo>
                    <a:pt x="553796" y="204228"/>
                  </a:lnTo>
                  <a:lnTo>
                    <a:pt x="554570" y="206248"/>
                  </a:lnTo>
                  <a:lnTo>
                    <a:pt x="555586" y="205422"/>
                  </a:lnTo>
                  <a:close/>
                </a:path>
                <a:path w="809625" h="304800">
                  <a:moveTo>
                    <a:pt x="556818" y="206248"/>
                  </a:moveTo>
                  <a:lnTo>
                    <a:pt x="556145" y="204978"/>
                  </a:lnTo>
                  <a:lnTo>
                    <a:pt x="555586" y="205422"/>
                  </a:lnTo>
                  <a:lnTo>
                    <a:pt x="556818" y="206248"/>
                  </a:lnTo>
                  <a:close/>
                </a:path>
                <a:path w="809625" h="304800">
                  <a:moveTo>
                    <a:pt x="561301" y="199097"/>
                  </a:moveTo>
                  <a:lnTo>
                    <a:pt x="561086" y="198882"/>
                  </a:lnTo>
                  <a:lnTo>
                    <a:pt x="560908" y="199097"/>
                  </a:lnTo>
                  <a:lnTo>
                    <a:pt x="561009" y="199440"/>
                  </a:lnTo>
                  <a:lnTo>
                    <a:pt x="561162" y="199720"/>
                  </a:lnTo>
                  <a:lnTo>
                    <a:pt x="561251" y="199390"/>
                  </a:lnTo>
                  <a:lnTo>
                    <a:pt x="561301" y="199097"/>
                  </a:lnTo>
                  <a:close/>
                </a:path>
                <a:path w="809625" h="304800">
                  <a:moveTo>
                    <a:pt x="562038" y="202438"/>
                  </a:moveTo>
                  <a:lnTo>
                    <a:pt x="561517" y="201168"/>
                  </a:lnTo>
                  <a:lnTo>
                    <a:pt x="561390" y="201168"/>
                  </a:lnTo>
                  <a:lnTo>
                    <a:pt x="561162" y="199898"/>
                  </a:lnTo>
                  <a:lnTo>
                    <a:pt x="561047" y="201168"/>
                  </a:lnTo>
                  <a:lnTo>
                    <a:pt x="560870" y="201168"/>
                  </a:lnTo>
                  <a:lnTo>
                    <a:pt x="562038" y="202438"/>
                  </a:lnTo>
                  <a:close/>
                </a:path>
                <a:path w="809625" h="304800">
                  <a:moveTo>
                    <a:pt x="565721" y="129540"/>
                  </a:moveTo>
                  <a:lnTo>
                    <a:pt x="565137" y="128181"/>
                  </a:lnTo>
                  <a:lnTo>
                    <a:pt x="564769" y="129400"/>
                  </a:lnTo>
                  <a:lnTo>
                    <a:pt x="565721" y="129540"/>
                  </a:lnTo>
                  <a:close/>
                </a:path>
                <a:path w="809625" h="304800">
                  <a:moveTo>
                    <a:pt x="568159" y="199123"/>
                  </a:moveTo>
                  <a:lnTo>
                    <a:pt x="568083" y="198882"/>
                  </a:lnTo>
                  <a:lnTo>
                    <a:pt x="567918" y="198869"/>
                  </a:lnTo>
                  <a:lnTo>
                    <a:pt x="567664" y="198869"/>
                  </a:lnTo>
                  <a:lnTo>
                    <a:pt x="567944" y="199059"/>
                  </a:lnTo>
                  <a:lnTo>
                    <a:pt x="568159" y="199123"/>
                  </a:lnTo>
                  <a:close/>
                </a:path>
                <a:path w="809625" h="304800">
                  <a:moveTo>
                    <a:pt x="569925" y="170484"/>
                  </a:moveTo>
                  <a:lnTo>
                    <a:pt x="569772" y="170853"/>
                  </a:lnTo>
                  <a:lnTo>
                    <a:pt x="569734" y="171450"/>
                  </a:lnTo>
                  <a:lnTo>
                    <a:pt x="569836" y="171323"/>
                  </a:lnTo>
                  <a:lnTo>
                    <a:pt x="569925" y="170484"/>
                  </a:lnTo>
                  <a:close/>
                </a:path>
                <a:path w="809625" h="304800">
                  <a:moveTo>
                    <a:pt x="578954" y="102260"/>
                  </a:moveTo>
                  <a:lnTo>
                    <a:pt x="577964" y="102870"/>
                  </a:lnTo>
                  <a:lnTo>
                    <a:pt x="578599" y="103962"/>
                  </a:lnTo>
                  <a:lnTo>
                    <a:pt x="578954" y="102260"/>
                  </a:lnTo>
                  <a:close/>
                </a:path>
                <a:path w="809625" h="304800">
                  <a:moveTo>
                    <a:pt x="579094" y="166141"/>
                  </a:moveTo>
                  <a:lnTo>
                    <a:pt x="578815" y="164579"/>
                  </a:lnTo>
                  <a:lnTo>
                    <a:pt x="577862" y="164338"/>
                  </a:lnTo>
                  <a:lnTo>
                    <a:pt x="579094" y="166141"/>
                  </a:lnTo>
                  <a:close/>
                </a:path>
                <a:path w="809625" h="304800">
                  <a:moveTo>
                    <a:pt x="580009" y="101600"/>
                  </a:moveTo>
                  <a:lnTo>
                    <a:pt x="579094" y="101600"/>
                  </a:lnTo>
                  <a:lnTo>
                    <a:pt x="578954" y="102260"/>
                  </a:lnTo>
                  <a:lnTo>
                    <a:pt x="580009" y="101600"/>
                  </a:lnTo>
                  <a:close/>
                </a:path>
                <a:path w="809625" h="304800">
                  <a:moveTo>
                    <a:pt x="580809" y="187198"/>
                  </a:moveTo>
                  <a:lnTo>
                    <a:pt x="580491" y="185928"/>
                  </a:lnTo>
                  <a:lnTo>
                    <a:pt x="580186" y="185928"/>
                  </a:lnTo>
                  <a:lnTo>
                    <a:pt x="580809" y="187198"/>
                  </a:lnTo>
                  <a:close/>
                </a:path>
                <a:path w="809625" h="304800">
                  <a:moveTo>
                    <a:pt x="581202" y="185928"/>
                  </a:moveTo>
                  <a:lnTo>
                    <a:pt x="580326" y="184658"/>
                  </a:lnTo>
                  <a:lnTo>
                    <a:pt x="580237" y="184937"/>
                  </a:lnTo>
                  <a:lnTo>
                    <a:pt x="580491" y="185928"/>
                  </a:lnTo>
                  <a:lnTo>
                    <a:pt x="581202" y="185928"/>
                  </a:lnTo>
                  <a:close/>
                </a:path>
                <a:path w="809625" h="304800">
                  <a:moveTo>
                    <a:pt x="581482" y="194449"/>
                  </a:moveTo>
                  <a:lnTo>
                    <a:pt x="580771" y="193865"/>
                  </a:lnTo>
                  <a:lnTo>
                    <a:pt x="581279" y="194818"/>
                  </a:lnTo>
                  <a:lnTo>
                    <a:pt x="581482" y="194449"/>
                  </a:lnTo>
                  <a:close/>
                </a:path>
                <a:path w="809625" h="304800">
                  <a:moveTo>
                    <a:pt x="581647" y="187655"/>
                  </a:moveTo>
                  <a:lnTo>
                    <a:pt x="581342" y="187528"/>
                  </a:lnTo>
                  <a:lnTo>
                    <a:pt x="581177" y="187540"/>
                  </a:lnTo>
                  <a:lnTo>
                    <a:pt x="581050" y="187591"/>
                  </a:lnTo>
                  <a:lnTo>
                    <a:pt x="581647" y="187655"/>
                  </a:lnTo>
                  <a:close/>
                </a:path>
                <a:path w="809625" h="304800">
                  <a:moveTo>
                    <a:pt x="581990" y="193548"/>
                  </a:moveTo>
                  <a:lnTo>
                    <a:pt x="581482" y="194449"/>
                  </a:lnTo>
                  <a:lnTo>
                    <a:pt x="581926" y="194818"/>
                  </a:lnTo>
                  <a:lnTo>
                    <a:pt x="581990" y="193548"/>
                  </a:lnTo>
                  <a:close/>
                </a:path>
                <a:path w="809625" h="304800">
                  <a:moveTo>
                    <a:pt x="586790" y="118110"/>
                  </a:moveTo>
                  <a:lnTo>
                    <a:pt x="538670" y="118110"/>
                  </a:lnTo>
                  <a:lnTo>
                    <a:pt x="530555" y="118110"/>
                  </a:lnTo>
                  <a:lnTo>
                    <a:pt x="532638" y="124460"/>
                  </a:lnTo>
                  <a:lnTo>
                    <a:pt x="528256" y="125730"/>
                  </a:lnTo>
                  <a:lnTo>
                    <a:pt x="528637" y="123190"/>
                  </a:lnTo>
                  <a:lnTo>
                    <a:pt x="526211" y="123190"/>
                  </a:lnTo>
                  <a:lnTo>
                    <a:pt x="526923" y="121920"/>
                  </a:lnTo>
                  <a:lnTo>
                    <a:pt x="528345" y="119380"/>
                  </a:lnTo>
                  <a:lnTo>
                    <a:pt x="526961" y="120650"/>
                  </a:lnTo>
                  <a:lnTo>
                    <a:pt x="525589" y="120650"/>
                  </a:lnTo>
                  <a:lnTo>
                    <a:pt x="526110" y="121920"/>
                  </a:lnTo>
                  <a:lnTo>
                    <a:pt x="524827" y="120650"/>
                  </a:lnTo>
                  <a:lnTo>
                    <a:pt x="523367" y="125730"/>
                  </a:lnTo>
                  <a:lnTo>
                    <a:pt x="521373" y="124460"/>
                  </a:lnTo>
                  <a:lnTo>
                    <a:pt x="521131" y="125730"/>
                  </a:lnTo>
                  <a:lnTo>
                    <a:pt x="521766" y="128270"/>
                  </a:lnTo>
                  <a:lnTo>
                    <a:pt x="520153" y="128270"/>
                  </a:lnTo>
                  <a:lnTo>
                    <a:pt x="517880" y="129540"/>
                  </a:lnTo>
                  <a:lnTo>
                    <a:pt x="520103" y="132080"/>
                  </a:lnTo>
                  <a:lnTo>
                    <a:pt x="513410" y="127000"/>
                  </a:lnTo>
                  <a:lnTo>
                    <a:pt x="508368" y="137160"/>
                  </a:lnTo>
                  <a:lnTo>
                    <a:pt x="502589" y="133350"/>
                  </a:lnTo>
                  <a:lnTo>
                    <a:pt x="499833" y="134620"/>
                  </a:lnTo>
                  <a:lnTo>
                    <a:pt x="496443" y="137160"/>
                  </a:lnTo>
                  <a:lnTo>
                    <a:pt x="493750" y="138430"/>
                  </a:lnTo>
                  <a:lnTo>
                    <a:pt x="493712" y="137160"/>
                  </a:lnTo>
                  <a:lnTo>
                    <a:pt x="489496" y="137160"/>
                  </a:lnTo>
                  <a:lnTo>
                    <a:pt x="493852" y="143510"/>
                  </a:lnTo>
                  <a:lnTo>
                    <a:pt x="488759" y="143510"/>
                  </a:lnTo>
                  <a:lnTo>
                    <a:pt x="485330" y="140970"/>
                  </a:lnTo>
                  <a:lnTo>
                    <a:pt x="490385" y="140970"/>
                  </a:lnTo>
                  <a:lnTo>
                    <a:pt x="488530" y="139700"/>
                  </a:lnTo>
                  <a:lnTo>
                    <a:pt x="485432" y="134620"/>
                  </a:lnTo>
                  <a:lnTo>
                    <a:pt x="483704" y="143510"/>
                  </a:lnTo>
                  <a:lnTo>
                    <a:pt x="479348" y="140970"/>
                  </a:lnTo>
                  <a:lnTo>
                    <a:pt x="479894" y="139700"/>
                  </a:lnTo>
                  <a:lnTo>
                    <a:pt x="476846" y="138430"/>
                  </a:lnTo>
                  <a:lnTo>
                    <a:pt x="475449" y="144780"/>
                  </a:lnTo>
                  <a:lnTo>
                    <a:pt x="471297" y="144780"/>
                  </a:lnTo>
                  <a:lnTo>
                    <a:pt x="470103" y="148590"/>
                  </a:lnTo>
                  <a:lnTo>
                    <a:pt x="465797" y="151130"/>
                  </a:lnTo>
                  <a:lnTo>
                    <a:pt x="463499" y="152984"/>
                  </a:lnTo>
                  <a:lnTo>
                    <a:pt x="464121" y="153670"/>
                  </a:lnTo>
                  <a:lnTo>
                    <a:pt x="461251" y="154940"/>
                  </a:lnTo>
                  <a:lnTo>
                    <a:pt x="459714" y="153670"/>
                  </a:lnTo>
                  <a:lnTo>
                    <a:pt x="456996" y="153670"/>
                  </a:lnTo>
                  <a:lnTo>
                    <a:pt x="455663" y="151130"/>
                  </a:lnTo>
                  <a:lnTo>
                    <a:pt x="458558" y="149860"/>
                  </a:lnTo>
                  <a:lnTo>
                    <a:pt x="455714" y="147320"/>
                  </a:lnTo>
                  <a:lnTo>
                    <a:pt x="454774" y="151130"/>
                  </a:lnTo>
                  <a:lnTo>
                    <a:pt x="452996" y="151130"/>
                  </a:lnTo>
                  <a:lnTo>
                    <a:pt x="452615" y="149860"/>
                  </a:lnTo>
                  <a:lnTo>
                    <a:pt x="448271" y="152400"/>
                  </a:lnTo>
                  <a:lnTo>
                    <a:pt x="449681" y="156210"/>
                  </a:lnTo>
                  <a:lnTo>
                    <a:pt x="444703" y="157480"/>
                  </a:lnTo>
                  <a:lnTo>
                    <a:pt x="445643" y="158750"/>
                  </a:lnTo>
                  <a:lnTo>
                    <a:pt x="444423" y="163830"/>
                  </a:lnTo>
                  <a:lnTo>
                    <a:pt x="443699" y="161290"/>
                  </a:lnTo>
                  <a:lnTo>
                    <a:pt x="442607" y="157480"/>
                  </a:lnTo>
                  <a:lnTo>
                    <a:pt x="441020" y="161290"/>
                  </a:lnTo>
                  <a:lnTo>
                    <a:pt x="438772" y="157480"/>
                  </a:lnTo>
                  <a:lnTo>
                    <a:pt x="437362" y="158750"/>
                  </a:lnTo>
                  <a:lnTo>
                    <a:pt x="434009" y="163830"/>
                  </a:lnTo>
                  <a:lnTo>
                    <a:pt x="431139" y="165100"/>
                  </a:lnTo>
                  <a:lnTo>
                    <a:pt x="431444" y="164058"/>
                  </a:lnTo>
                  <a:lnTo>
                    <a:pt x="429387" y="166370"/>
                  </a:lnTo>
                  <a:lnTo>
                    <a:pt x="425894" y="167640"/>
                  </a:lnTo>
                  <a:lnTo>
                    <a:pt x="424218" y="165100"/>
                  </a:lnTo>
                  <a:lnTo>
                    <a:pt x="423379" y="163830"/>
                  </a:lnTo>
                  <a:lnTo>
                    <a:pt x="419620" y="165100"/>
                  </a:lnTo>
                  <a:lnTo>
                    <a:pt x="415391" y="165100"/>
                  </a:lnTo>
                  <a:lnTo>
                    <a:pt x="411467" y="163830"/>
                  </a:lnTo>
                  <a:lnTo>
                    <a:pt x="406323" y="168910"/>
                  </a:lnTo>
                  <a:lnTo>
                    <a:pt x="398818" y="167640"/>
                  </a:lnTo>
                  <a:lnTo>
                    <a:pt x="391807" y="170180"/>
                  </a:lnTo>
                  <a:lnTo>
                    <a:pt x="396455" y="175260"/>
                  </a:lnTo>
                  <a:lnTo>
                    <a:pt x="389763" y="171450"/>
                  </a:lnTo>
                  <a:lnTo>
                    <a:pt x="392366" y="176530"/>
                  </a:lnTo>
                  <a:lnTo>
                    <a:pt x="390817" y="177800"/>
                  </a:lnTo>
                  <a:lnTo>
                    <a:pt x="389864" y="177800"/>
                  </a:lnTo>
                  <a:lnTo>
                    <a:pt x="383514" y="176530"/>
                  </a:lnTo>
                  <a:lnTo>
                    <a:pt x="381685" y="175260"/>
                  </a:lnTo>
                  <a:lnTo>
                    <a:pt x="384632" y="173990"/>
                  </a:lnTo>
                  <a:lnTo>
                    <a:pt x="383997" y="172720"/>
                  </a:lnTo>
                  <a:lnTo>
                    <a:pt x="380174" y="173990"/>
                  </a:lnTo>
                  <a:lnTo>
                    <a:pt x="381558" y="170180"/>
                  </a:lnTo>
                  <a:lnTo>
                    <a:pt x="378574" y="170180"/>
                  </a:lnTo>
                  <a:lnTo>
                    <a:pt x="379831" y="171450"/>
                  </a:lnTo>
                  <a:lnTo>
                    <a:pt x="378383" y="173990"/>
                  </a:lnTo>
                  <a:lnTo>
                    <a:pt x="376021" y="173990"/>
                  </a:lnTo>
                  <a:lnTo>
                    <a:pt x="379933" y="175260"/>
                  </a:lnTo>
                  <a:lnTo>
                    <a:pt x="375945" y="180340"/>
                  </a:lnTo>
                  <a:lnTo>
                    <a:pt x="374992" y="176530"/>
                  </a:lnTo>
                  <a:lnTo>
                    <a:pt x="373735" y="171450"/>
                  </a:lnTo>
                  <a:lnTo>
                    <a:pt x="369697" y="176530"/>
                  </a:lnTo>
                  <a:lnTo>
                    <a:pt x="370649" y="173990"/>
                  </a:lnTo>
                  <a:lnTo>
                    <a:pt x="368414" y="176530"/>
                  </a:lnTo>
                  <a:lnTo>
                    <a:pt x="360895" y="177800"/>
                  </a:lnTo>
                  <a:lnTo>
                    <a:pt x="359956" y="182880"/>
                  </a:lnTo>
                  <a:lnTo>
                    <a:pt x="359232" y="182880"/>
                  </a:lnTo>
                  <a:lnTo>
                    <a:pt x="358051" y="181610"/>
                  </a:lnTo>
                  <a:lnTo>
                    <a:pt x="359067" y="180340"/>
                  </a:lnTo>
                  <a:lnTo>
                    <a:pt x="352450" y="181610"/>
                  </a:lnTo>
                  <a:lnTo>
                    <a:pt x="346671" y="190500"/>
                  </a:lnTo>
                  <a:lnTo>
                    <a:pt x="340702" y="189230"/>
                  </a:lnTo>
                  <a:lnTo>
                    <a:pt x="340690" y="187960"/>
                  </a:lnTo>
                  <a:lnTo>
                    <a:pt x="339636" y="187960"/>
                  </a:lnTo>
                  <a:lnTo>
                    <a:pt x="339559" y="190500"/>
                  </a:lnTo>
                  <a:lnTo>
                    <a:pt x="337566" y="190500"/>
                  </a:lnTo>
                  <a:lnTo>
                    <a:pt x="337540" y="187960"/>
                  </a:lnTo>
                  <a:lnTo>
                    <a:pt x="336969" y="187960"/>
                  </a:lnTo>
                  <a:lnTo>
                    <a:pt x="336511" y="189230"/>
                  </a:lnTo>
                  <a:lnTo>
                    <a:pt x="334683" y="191770"/>
                  </a:lnTo>
                  <a:lnTo>
                    <a:pt x="332828" y="191770"/>
                  </a:lnTo>
                  <a:lnTo>
                    <a:pt x="333603" y="189230"/>
                  </a:lnTo>
                  <a:lnTo>
                    <a:pt x="326758" y="189230"/>
                  </a:lnTo>
                  <a:lnTo>
                    <a:pt x="325437" y="196850"/>
                  </a:lnTo>
                  <a:lnTo>
                    <a:pt x="320560" y="199390"/>
                  </a:lnTo>
                  <a:lnTo>
                    <a:pt x="319125" y="195580"/>
                  </a:lnTo>
                  <a:lnTo>
                    <a:pt x="310997" y="195580"/>
                  </a:lnTo>
                  <a:lnTo>
                    <a:pt x="303555" y="196850"/>
                  </a:lnTo>
                  <a:lnTo>
                    <a:pt x="299834" y="203200"/>
                  </a:lnTo>
                  <a:lnTo>
                    <a:pt x="293636" y="207010"/>
                  </a:lnTo>
                  <a:lnTo>
                    <a:pt x="287947" y="203200"/>
                  </a:lnTo>
                  <a:lnTo>
                    <a:pt x="278841" y="208280"/>
                  </a:lnTo>
                  <a:lnTo>
                    <a:pt x="272567" y="208280"/>
                  </a:lnTo>
                  <a:lnTo>
                    <a:pt x="272199" y="212090"/>
                  </a:lnTo>
                  <a:lnTo>
                    <a:pt x="269290" y="212090"/>
                  </a:lnTo>
                  <a:lnTo>
                    <a:pt x="267716" y="217170"/>
                  </a:lnTo>
                  <a:lnTo>
                    <a:pt x="266725" y="213360"/>
                  </a:lnTo>
                  <a:lnTo>
                    <a:pt x="267309" y="213360"/>
                  </a:lnTo>
                  <a:lnTo>
                    <a:pt x="264896" y="209550"/>
                  </a:lnTo>
                  <a:lnTo>
                    <a:pt x="262001" y="210820"/>
                  </a:lnTo>
                  <a:lnTo>
                    <a:pt x="259422" y="212090"/>
                  </a:lnTo>
                  <a:lnTo>
                    <a:pt x="260616" y="217170"/>
                  </a:lnTo>
                  <a:lnTo>
                    <a:pt x="254139" y="215900"/>
                  </a:lnTo>
                  <a:lnTo>
                    <a:pt x="248234" y="218440"/>
                  </a:lnTo>
                  <a:lnTo>
                    <a:pt x="242938" y="220980"/>
                  </a:lnTo>
                  <a:lnTo>
                    <a:pt x="238315" y="219710"/>
                  </a:lnTo>
                  <a:lnTo>
                    <a:pt x="237109" y="220980"/>
                  </a:lnTo>
                  <a:lnTo>
                    <a:pt x="235115" y="222250"/>
                  </a:lnTo>
                  <a:lnTo>
                    <a:pt x="233921" y="223520"/>
                  </a:lnTo>
                  <a:lnTo>
                    <a:pt x="233159" y="220980"/>
                  </a:lnTo>
                  <a:lnTo>
                    <a:pt x="226174" y="222250"/>
                  </a:lnTo>
                  <a:lnTo>
                    <a:pt x="220878" y="223520"/>
                  </a:lnTo>
                  <a:lnTo>
                    <a:pt x="221411" y="222250"/>
                  </a:lnTo>
                  <a:lnTo>
                    <a:pt x="218262" y="222250"/>
                  </a:lnTo>
                  <a:lnTo>
                    <a:pt x="219887" y="231140"/>
                  </a:lnTo>
                  <a:lnTo>
                    <a:pt x="217068" y="232410"/>
                  </a:lnTo>
                  <a:lnTo>
                    <a:pt x="215671" y="229870"/>
                  </a:lnTo>
                  <a:lnTo>
                    <a:pt x="214972" y="228600"/>
                  </a:lnTo>
                  <a:lnTo>
                    <a:pt x="209588" y="229870"/>
                  </a:lnTo>
                  <a:lnTo>
                    <a:pt x="203009" y="227330"/>
                  </a:lnTo>
                  <a:lnTo>
                    <a:pt x="198729" y="232410"/>
                  </a:lnTo>
                  <a:lnTo>
                    <a:pt x="198462" y="231140"/>
                  </a:lnTo>
                  <a:lnTo>
                    <a:pt x="196697" y="231140"/>
                  </a:lnTo>
                  <a:lnTo>
                    <a:pt x="188582" y="229870"/>
                  </a:lnTo>
                  <a:lnTo>
                    <a:pt x="189738" y="232727"/>
                  </a:lnTo>
                  <a:lnTo>
                    <a:pt x="185432" y="237490"/>
                  </a:lnTo>
                  <a:lnTo>
                    <a:pt x="182956" y="240030"/>
                  </a:lnTo>
                  <a:lnTo>
                    <a:pt x="182638" y="236220"/>
                  </a:lnTo>
                  <a:lnTo>
                    <a:pt x="181152" y="241300"/>
                  </a:lnTo>
                  <a:lnTo>
                    <a:pt x="181343" y="242570"/>
                  </a:lnTo>
                  <a:lnTo>
                    <a:pt x="178142" y="243840"/>
                  </a:lnTo>
                  <a:lnTo>
                    <a:pt x="177228" y="243840"/>
                  </a:lnTo>
                  <a:lnTo>
                    <a:pt x="176809" y="242570"/>
                  </a:lnTo>
                  <a:lnTo>
                    <a:pt x="178092" y="242570"/>
                  </a:lnTo>
                  <a:lnTo>
                    <a:pt x="174955" y="241300"/>
                  </a:lnTo>
                  <a:lnTo>
                    <a:pt x="176695" y="245110"/>
                  </a:lnTo>
                  <a:lnTo>
                    <a:pt x="172961" y="245110"/>
                  </a:lnTo>
                  <a:lnTo>
                    <a:pt x="173710" y="242570"/>
                  </a:lnTo>
                  <a:lnTo>
                    <a:pt x="170840" y="243840"/>
                  </a:lnTo>
                  <a:lnTo>
                    <a:pt x="171323" y="243840"/>
                  </a:lnTo>
                  <a:lnTo>
                    <a:pt x="170332" y="246380"/>
                  </a:lnTo>
                  <a:lnTo>
                    <a:pt x="168871" y="248920"/>
                  </a:lnTo>
                  <a:lnTo>
                    <a:pt x="164795" y="247650"/>
                  </a:lnTo>
                  <a:lnTo>
                    <a:pt x="163703" y="245110"/>
                  </a:lnTo>
                  <a:lnTo>
                    <a:pt x="163703" y="246468"/>
                  </a:lnTo>
                  <a:lnTo>
                    <a:pt x="162750" y="248920"/>
                  </a:lnTo>
                  <a:lnTo>
                    <a:pt x="160896" y="248920"/>
                  </a:lnTo>
                  <a:lnTo>
                    <a:pt x="160413" y="247650"/>
                  </a:lnTo>
                  <a:lnTo>
                    <a:pt x="161074" y="247650"/>
                  </a:lnTo>
                  <a:lnTo>
                    <a:pt x="156540" y="246545"/>
                  </a:lnTo>
                  <a:lnTo>
                    <a:pt x="156540" y="264160"/>
                  </a:lnTo>
                  <a:lnTo>
                    <a:pt x="154432" y="264160"/>
                  </a:lnTo>
                  <a:lnTo>
                    <a:pt x="154406" y="262890"/>
                  </a:lnTo>
                  <a:lnTo>
                    <a:pt x="154889" y="262890"/>
                  </a:lnTo>
                  <a:lnTo>
                    <a:pt x="156540" y="264160"/>
                  </a:lnTo>
                  <a:lnTo>
                    <a:pt x="156540" y="246545"/>
                  </a:lnTo>
                  <a:lnTo>
                    <a:pt x="156235" y="246468"/>
                  </a:lnTo>
                  <a:lnTo>
                    <a:pt x="155854" y="245110"/>
                  </a:lnTo>
                  <a:lnTo>
                    <a:pt x="155663" y="245110"/>
                  </a:lnTo>
                  <a:lnTo>
                    <a:pt x="155663" y="247650"/>
                  </a:lnTo>
                  <a:lnTo>
                    <a:pt x="154927" y="252730"/>
                  </a:lnTo>
                  <a:lnTo>
                    <a:pt x="151358" y="250469"/>
                  </a:lnTo>
                  <a:lnTo>
                    <a:pt x="151358" y="265430"/>
                  </a:lnTo>
                  <a:lnTo>
                    <a:pt x="149821" y="266700"/>
                  </a:lnTo>
                  <a:lnTo>
                    <a:pt x="151333" y="265430"/>
                  </a:lnTo>
                  <a:lnTo>
                    <a:pt x="151358" y="250469"/>
                  </a:lnTo>
                  <a:lnTo>
                    <a:pt x="150939" y="250190"/>
                  </a:lnTo>
                  <a:lnTo>
                    <a:pt x="150622" y="248920"/>
                  </a:lnTo>
                  <a:lnTo>
                    <a:pt x="149936" y="248920"/>
                  </a:lnTo>
                  <a:lnTo>
                    <a:pt x="153720" y="247650"/>
                  </a:lnTo>
                  <a:lnTo>
                    <a:pt x="155663" y="247650"/>
                  </a:lnTo>
                  <a:lnTo>
                    <a:pt x="155663" y="245110"/>
                  </a:lnTo>
                  <a:lnTo>
                    <a:pt x="152717" y="245110"/>
                  </a:lnTo>
                  <a:lnTo>
                    <a:pt x="154165" y="241300"/>
                  </a:lnTo>
                  <a:lnTo>
                    <a:pt x="152247" y="243840"/>
                  </a:lnTo>
                  <a:lnTo>
                    <a:pt x="149212" y="248920"/>
                  </a:lnTo>
                  <a:lnTo>
                    <a:pt x="145935" y="248920"/>
                  </a:lnTo>
                  <a:lnTo>
                    <a:pt x="145516" y="247650"/>
                  </a:lnTo>
                  <a:lnTo>
                    <a:pt x="141122" y="247650"/>
                  </a:lnTo>
                  <a:lnTo>
                    <a:pt x="140728" y="247103"/>
                  </a:lnTo>
                  <a:lnTo>
                    <a:pt x="140728" y="247650"/>
                  </a:lnTo>
                  <a:lnTo>
                    <a:pt x="139725" y="248920"/>
                  </a:lnTo>
                  <a:lnTo>
                    <a:pt x="138950" y="248920"/>
                  </a:lnTo>
                  <a:lnTo>
                    <a:pt x="139052" y="247650"/>
                  </a:lnTo>
                  <a:lnTo>
                    <a:pt x="140728" y="247650"/>
                  </a:lnTo>
                  <a:lnTo>
                    <a:pt x="140728" y="247103"/>
                  </a:lnTo>
                  <a:lnTo>
                    <a:pt x="140208" y="246380"/>
                  </a:lnTo>
                  <a:lnTo>
                    <a:pt x="137337" y="247650"/>
                  </a:lnTo>
                  <a:lnTo>
                    <a:pt x="135801" y="247650"/>
                  </a:lnTo>
                  <a:lnTo>
                    <a:pt x="136677" y="251460"/>
                  </a:lnTo>
                  <a:lnTo>
                    <a:pt x="134569" y="251460"/>
                  </a:lnTo>
                  <a:lnTo>
                    <a:pt x="137033" y="252730"/>
                  </a:lnTo>
                  <a:lnTo>
                    <a:pt x="137236" y="252730"/>
                  </a:lnTo>
                  <a:lnTo>
                    <a:pt x="137934" y="251828"/>
                  </a:lnTo>
                  <a:lnTo>
                    <a:pt x="138112" y="251955"/>
                  </a:lnTo>
                  <a:lnTo>
                    <a:pt x="138379" y="252107"/>
                  </a:lnTo>
                  <a:lnTo>
                    <a:pt x="138620" y="252234"/>
                  </a:lnTo>
                  <a:lnTo>
                    <a:pt x="138709" y="251460"/>
                  </a:lnTo>
                  <a:lnTo>
                    <a:pt x="142455" y="250190"/>
                  </a:lnTo>
                  <a:lnTo>
                    <a:pt x="141630" y="252730"/>
                  </a:lnTo>
                  <a:lnTo>
                    <a:pt x="140703" y="254000"/>
                  </a:lnTo>
                  <a:lnTo>
                    <a:pt x="138607" y="252730"/>
                  </a:lnTo>
                  <a:lnTo>
                    <a:pt x="138315" y="255270"/>
                  </a:lnTo>
                  <a:lnTo>
                    <a:pt x="137947" y="256540"/>
                  </a:lnTo>
                  <a:lnTo>
                    <a:pt x="137693" y="257810"/>
                  </a:lnTo>
                  <a:lnTo>
                    <a:pt x="134594" y="254000"/>
                  </a:lnTo>
                  <a:lnTo>
                    <a:pt x="130048" y="254000"/>
                  </a:lnTo>
                  <a:lnTo>
                    <a:pt x="128866" y="251460"/>
                  </a:lnTo>
                  <a:lnTo>
                    <a:pt x="124650" y="254000"/>
                  </a:lnTo>
                  <a:lnTo>
                    <a:pt x="118249" y="255270"/>
                  </a:lnTo>
                  <a:lnTo>
                    <a:pt x="116700" y="261620"/>
                  </a:lnTo>
                  <a:lnTo>
                    <a:pt x="115557" y="261620"/>
                  </a:lnTo>
                  <a:lnTo>
                    <a:pt x="114795" y="260350"/>
                  </a:lnTo>
                  <a:lnTo>
                    <a:pt x="114084" y="259080"/>
                  </a:lnTo>
                  <a:lnTo>
                    <a:pt x="114719" y="259080"/>
                  </a:lnTo>
                  <a:lnTo>
                    <a:pt x="115493" y="258013"/>
                  </a:lnTo>
                  <a:lnTo>
                    <a:pt x="113576" y="259080"/>
                  </a:lnTo>
                  <a:lnTo>
                    <a:pt x="108508" y="260286"/>
                  </a:lnTo>
                  <a:lnTo>
                    <a:pt x="108508" y="264160"/>
                  </a:lnTo>
                  <a:lnTo>
                    <a:pt x="104762" y="262890"/>
                  </a:lnTo>
                  <a:lnTo>
                    <a:pt x="107149" y="261620"/>
                  </a:lnTo>
                  <a:lnTo>
                    <a:pt x="108254" y="261023"/>
                  </a:lnTo>
                  <a:lnTo>
                    <a:pt x="108508" y="264160"/>
                  </a:lnTo>
                  <a:lnTo>
                    <a:pt x="108508" y="260286"/>
                  </a:lnTo>
                  <a:lnTo>
                    <a:pt x="108204" y="260350"/>
                  </a:lnTo>
                  <a:lnTo>
                    <a:pt x="108229" y="260718"/>
                  </a:lnTo>
                  <a:lnTo>
                    <a:pt x="105105" y="261620"/>
                  </a:lnTo>
                  <a:lnTo>
                    <a:pt x="105435" y="260350"/>
                  </a:lnTo>
                  <a:lnTo>
                    <a:pt x="98920" y="260350"/>
                  </a:lnTo>
                  <a:lnTo>
                    <a:pt x="93891" y="265430"/>
                  </a:lnTo>
                  <a:lnTo>
                    <a:pt x="88595" y="269240"/>
                  </a:lnTo>
                  <a:lnTo>
                    <a:pt x="82143" y="268122"/>
                  </a:lnTo>
                  <a:lnTo>
                    <a:pt x="82499" y="269240"/>
                  </a:lnTo>
                  <a:lnTo>
                    <a:pt x="82791" y="269240"/>
                  </a:lnTo>
                  <a:lnTo>
                    <a:pt x="73901" y="270510"/>
                  </a:lnTo>
                  <a:lnTo>
                    <a:pt x="56642" y="275590"/>
                  </a:lnTo>
                  <a:lnTo>
                    <a:pt x="47586" y="275590"/>
                  </a:lnTo>
                  <a:lnTo>
                    <a:pt x="44145" y="274320"/>
                  </a:lnTo>
                  <a:lnTo>
                    <a:pt x="44335" y="276860"/>
                  </a:lnTo>
                  <a:lnTo>
                    <a:pt x="42786" y="279400"/>
                  </a:lnTo>
                  <a:lnTo>
                    <a:pt x="41402" y="276860"/>
                  </a:lnTo>
                  <a:lnTo>
                    <a:pt x="38849" y="280670"/>
                  </a:lnTo>
                  <a:lnTo>
                    <a:pt x="34671" y="284480"/>
                  </a:lnTo>
                  <a:lnTo>
                    <a:pt x="28968" y="275590"/>
                  </a:lnTo>
                  <a:lnTo>
                    <a:pt x="24053" y="281940"/>
                  </a:lnTo>
                  <a:lnTo>
                    <a:pt x="25273" y="283210"/>
                  </a:lnTo>
                  <a:lnTo>
                    <a:pt x="23037" y="283210"/>
                  </a:lnTo>
                  <a:lnTo>
                    <a:pt x="18707" y="285750"/>
                  </a:lnTo>
                  <a:lnTo>
                    <a:pt x="18554" y="283210"/>
                  </a:lnTo>
                  <a:lnTo>
                    <a:pt x="18415" y="284480"/>
                  </a:lnTo>
                  <a:lnTo>
                    <a:pt x="18313" y="285750"/>
                  </a:lnTo>
                  <a:lnTo>
                    <a:pt x="17233" y="284480"/>
                  </a:lnTo>
                  <a:lnTo>
                    <a:pt x="16827" y="283210"/>
                  </a:lnTo>
                  <a:lnTo>
                    <a:pt x="12115" y="287020"/>
                  </a:lnTo>
                  <a:lnTo>
                    <a:pt x="7759" y="287020"/>
                  </a:lnTo>
                  <a:lnTo>
                    <a:pt x="11391" y="280670"/>
                  </a:lnTo>
                  <a:lnTo>
                    <a:pt x="5334" y="281940"/>
                  </a:lnTo>
                  <a:lnTo>
                    <a:pt x="3251" y="283210"/>
                  </a:lnTo>
                  <a:lnTo>
                    <a:pt x="0" y="288290"/>
                  </a:lnTo>
                  <a:lnTo>
                    <a:pt x="1981" y="288290"/>
                  </a:lnTo>
                  <a:lnTo>
                    <a:pt x="3568" y="289560"/>
                  </a:lnTo>
                  <a:lnTo>
                    <a:pt x="3975" y="290830"/>
                  </a:lnTo>
                  <a:lnTo>
                    <a:pt x="2108" y="292100"/>
                  </a:lnTo>
                  <a:lnTo>
                    <a:pt x="2743" y="297180"/>
                  </a:lnTo>
                  <a:lnTo>
                    <a:pt x="2184" y="302260"/>
                  </a:lnTo>
                  <a:lnTo>
                    <a:pt x="7912" y="304800"/>
                  </a:lnTo>
                  <a:lnTo>
                    <a:pt x="10807" y="300990"/>
                  </a:lnTo>
                  <a:lnTo>
                    <a:pt x="12420" y="302260"/>
                  </a:lnTo>
                  <a:lnTo>
                    <a:pt x="9499" y="303530"/>
                  </a:lnTo>
                  <a:lnTo>
                    <a:pt x="11645" y="304800"/>
                  </a:lnTo>
                  <a:lnTo>
                    <a:pt x="12293" y="303530"/>
                  </a:lnTo>
                  <a:lnTo>
                    <a:pt x="13195" y="302260"/>
                  </a:lnTo>
                  <a:lnTo>
                    <a:pt x="13741" y="302260"/>
                  </a:lnTo>
                  <a:lnTo>
                    <a:pt x="14414" y="303530"/>
                  </a:lnTo>
                  <a:lnTo>
                    <a:pt x="15214" y="303530"/>
                  </a:lnTo>
                  <a:lnTo>
                    <a:pt x="15824" y="302260"/>
                  </a:lnTo>
                  <a:lnTo>
                    <a:pt x="16446" y="300990"/>
                  </a:lnTo>
                  <a:lnTo>
                    <a:pt x="17043" y="299745"/>
                  </a:lnTo>
                  <a:lnTo>
                    <a:pt x="18211" y="300151"/>
                  </a:lnTo>
                  <a:lnTo>
                    <a:pt x="17805" y="298869"/>
                  </a:lnTo>
                  <a:lnTo>
                    <a:pt x="17106" y="299618"/>
                  </a:lnTo>
                  <a:lnTo>
                    <a:pt x="17665" y="298450"/>
                  </a:lnTo>
                  <a:lnTo>
                    <a:pt x="17805" y="298869"/>
                  </a:lnTo>
                  <a:lnTo>
                    <a:pt x="18199" y="298450"/>
                  </a:lnTo>
                  <a:lnTo>
                    <a:pt x="19380" y="297180"/>
                  </a:lnTo>
                  <a:lnTo>
                    <a:pt x="21437" y="299618"/>
                  </a:lnTo>
                  <a:lnTo>
                    <a:pt x="21424" y="300990"/>
                  </a:lnTo>
                  <a:lnTo>
                    <a:pt x="22987" y="298450"/>
                  </a:lnTo>
                  <a:lnTo>
                    <a:pt x="23482" y="299618"/>
                  </a:lnTo>
                  <a:lnTo>
                    <a:pt x="23418" y="300278"/>
                  </a:lnTo>
                  <a:lnTo>
                    <a:pt x="24053" y="299720"/>
                  </a:lnTo>
                  <a:lnTo>
                    <a:pt x="27114" y="299720"/>
                  </a:lnTo>
                  <a:lnTo>
                    <a:pt x="27292" y="298450"/>
                  </a:lnTo>
                  <a:lnTo>
                    <a:pt x="27470" y="297180"/>
                  </a:lnTo>
                  <a:lnTo>
                    <a:pt x="29794" y="299720"/>
                  </a:lnTo>
                  <a:lnTo>
                    <a:pt x="31508" y="297180"/>
                  </a:lnTo>
                  <a:lnTo>
                    <a:pt x="33235" y="294640"/>
                  </a:lnTo>
                  <a:lnTo>
                    <a:pt x="34048" y="299720"/>
                  </a:lnTo>
                  <a:lnTo>
                    <a:pt x="34366" y="298450"/>
                  </a:lnTo>
                  <a:lnTo>
                    <a:pt x="36347" y="295910"/>
                  </a:lnTo>
                  <a:lnTo>
                    <a:pt x="37922" y="294640"/>
                  </a:lnTo>
                  <a:lnTo>
                    <a:pt x="36169" y="300990"/>
                  </a:lnTo>
                  <a:lnTo>
                    <a:pt x="42697" y="294640"/>
                  </a:lnTo>
                  <a:lnTo>
                    <a:pt x="44005" y="293370"/>
                  </a:lnTo>
                  <a:lnTo>
                    <a:pt x="44526" y="299720"/>
                  </a:lnTo>
                  <a:lnTo>
                    <a:pt x="45618" y="294640"/>
                  </a:lnTo>
                  <a:lnTo>
                    <a:pt x="51904" y="295910"/>
                  </a:lnTo>
                  <a:lnTo>
                    <a:pt x="52984" y="294640"/>
                  </a:lnTo>
                  <a:lnTo>
                    <a:pt x="54063" y="293370"/>
                  </a:lnTo>
                  <a:lnTo>
                    <a:pt x="55143" y="292100"/>
                  </a:lnTo>
                  <a:lnTo>
                    <a:pt x="54775" y="293370"/>
                  </a:lnTo>
                  <a:lnTo>
                    <a:pt x="56629" y="293370"/>
                  </a:lnTo>
                  <a:lnTo>
                    <a:pt x="57607" y="294640"/>
                  </a:lnTo>
                  <a:lnTo>
                    <a:pt x="59207" y="295910"/>
                  </a:lnTo>
                  <a:lnTo>
                    <a:pt x="58724" y="292100"/>
                  </a:lnTo>
                  <a:lnTo>
                    <a:pt x="58572" y="290830"/>
                  </a:lnTo>
                  <a:lnTo>
                    <a:pt x="61722" y="289560"/>
                  </a:lnTo>
                  <a:lnTo>
                    <a:pt x="62953" y="287020"/>
                  </a:lnTo>
                  <a:lnTo>
                    <a:pt x="66497" y="289560"/>
                  </a:lnTo>
                  <a:lnTo>
                    <a:pt x="62445" y="292100"/>
                  </a:lnTo>
                  <a:lnTo>
                    <a:pt x="64122" y="295910"/>
                  </a:lnTo>
                  <a:lnTo>
                    <a:pt x="63246" y="292100"/>
                  </a:lnTo>
                  <a:lnTo>
                    <a:pt x="67970" y="290830"/>
                  </a:lnTo>
                  <a:lnTo>
                    <a:pt x="66459" y="288290"/>
                  </a:lnTo>
                  <a:lnTo>
                    <a:pt x="69024" y="290830"/>
                  </a:lnTo>
                  <a:lnTo>
                    <a:pt x="68465" y="289560"/>
                  </a:lnTo>
                  <a:lnTo>
                    <a:pt x="70281" y="292100"/>
                  </a:lnTo>
                  <a:lnTo>
                    <a:pt x="69875" y="289560"/>
                  </a:lnTo>
                  <a:lnTo>
                    <a:pt x="69672" y="288290"/>
                  </a:lnTo>
                  <a:lnTo>
                    <a:pt x="69469" y="287020"/>
                  </a:lnTo>
                  <a:lnTo>
                    <a:pt x="71970" y="290830"/>
                  </a:lnTo>
                  <a:lnTo>
                    <a:pt x="72936" y="287020"/>
                  </a:lnTo>
                  <a:lnTo>
                    <a:pt x="76441" y="289560"/>
                  </a:lnTo>
                  <a:lnTo>
                    <a:pt x="74777" y="292100"/>
                  </a:lnTo>
                  <a:lnTo>
                    <a:pt x="77647" y="289560"/>
                  </a:lnTo>
                  <a:lnTo>
                    <a:pt x="78028" y="289814"/>
                  </a:lnTo>
                  <a:lnTo>
                    <a:pt x="77762" y="289560"/>
                  </a:lnTo>
                  <a:lnTo>
                    <a:pt x="77952" y="287020"/>
                  </a:lnTo>
                  <a:lnTo>
                    <a:pt x="79781" y="285750"/>
                  </a:lnTo>
                  <a:lnTo>
                    <a:pt x="81610" y="284480"/>
                  </a:lnTo>
                  <a:lnTo>
                    <a:pt x="80416" y="289560"/>
                  </a:lnTo>
                  <a:lnTo>
                    <a:pt x="82207" y="290830"/>
                  </a:lnTo>
                  <a:lnTo>
                    <a:pt x="84416" y="289560"/>
                  </a:lnTo>
                  <a:lnTo>
                    <a:pt x="85458" y="285750"/>
                  </a:lnTo>
                  <a:lnTo>
                    <a:pt x="88011" y="285750"/>
                  </a:lnTo>
                  <a:lnTo>
                    <a:pt x="87782" y="287020"/>
                  </a:lnTo>
                  <a:lnTo>
                    <a:pt x="88404" y="285750"/>
                  </a:lnTo>
                  <a:lnTo>
                    <a:pt x="89649" y="283210"/>
                  </a:lnTo>
                  <a:lnTo>
                    <a:pt x="95415" y="284480"/>
                  </a:lnTo>
                  <a:lnTo>
                    <a:pt x="96113" y="283210"/>
                  </a:lnTo>
                  <a:lnTo>
                    <a:pt x="97510" y="280670"/>
                  </a:lnTo>
                  <a:lnTo>
                    <a:pt x="98132" y="280670"/>
                  </a:lnTo>
                  <a:lnTo>
                    <a:pt x="97193" y="279400"/>
                  </a:lnTo>
                  <a:lnTo>
                    <a:pt x="96647" y="278130"/>
                  </a:lnTo>
                  <a:lnTo>
                    <a:pt x="96418" y="275590"/>
                  </a:lnTo>
                  <a:lnTo>
                    <a:pt x="97866" y="275590"/>
                  </a:lnTo>
                  <a:lnTo>
                    <a:pt x="98564" y="273050"/>
                  </a:lnTo>
                  <a:lnTo>
                    <a:pt x="99707" y="275590"/>
                  </a:lnTo>
                  <a:lnTo>
                    <a:pt x="98793" y="275590"/>
                  </a:lnTo>
                  <a:lnTo>
                    <a:pt x="98933" y="276656"/>
                  </a:lnTo>
                  <a:lnTo>
                    <a:pt x="99999" y="275590"/>
                  </a:lnTo>
                  <a:lnTo>
                    <a:pt x="101523" y="278168"/>
                  </a:lnTo>
                  <a:lnTo>
                    <a:pt x="104343" y="274320"/>
                  </a:lnTo>
                  <a:lnTo>
                    <a:pt x="106870" y="275590"/>
                  </a:lnTo>
                  <a:lnTo>
                    <a:pt x="108216" y="278130"/>
                  </a:lnTo>
                  <a:lnTo>
                    <a:pt x="101790" y="278130"/>
                  </a:lnTo>
                  <a:lnTo>
                    <a:pt x="105613" y="279400"/>
                  </a:lnTo>
                  <a:lnTo>
                    <a:pt x="102247" y="279400"/>
                  </a:lnTo>
                  <a:lnTo>
                    <a:pt x="101727" y="279400"/>
                  </a:lnTo>
                  <a:lnTo>
                    <a:pt x="105778" y="284480"/>
                  </a:lnTo>
                  <a:lnTo>
                    <a:pt x="108331" y="284480"/>
                  </a:lnTo>
                  <a:lnTo>
                    <a:pt x="108229" y="281940"/>
                  </a:lnTo>
                  <a:lnTo>
                    <a:pt x="113118" y="281940"/>
                  </a:lnTo>
                  <a:lnTo>
                    <a:pt x="113703" y="279400"/>
                  </a:lnTo>
                  <a:lnTo>
                    <a:pt x="112077" y="279400"/>
                  </a:lnTo>
                  <a:lnTo>
                    <a:pt x="112649" y="276860"/>
                  </a:lnTo>
                  <a:lnTo>
                    <a:pt x="116281" y="275590"/>
                  </a:lnTo>
                  <a:lnTo>
                    <a:pt x="118948" y="278130"/>
                  </a:lnTo>
                  <a:lnTo>
                    <a:pt x="121246" y="279400"/>
                  </a:lnTo>
                  <a:lnTo>
                    <a:pt x="123736" y="278130"/>
                  </a:lnTo>
                  <a:lnTo>
                    <a:pt x="124409" y="275590"/>
                  </a:lnTo>
                  <a:lnTo>
                    <a:pt x="124206" y="274320"/>
                  </a:lnTo>
                  <a:lnTo>
                    <a:pt x="124002" y="273050"/>
                  </a:lnTo>
                  <a:lnTo>
                    <a:pt x="123799" y="271780"/>
                  </a:lnTo>
                  <a:lnTo>
                    <a:pt x="127838" y="273050"/>
                  </a:lnTo>
                  <a:lnTo>
                    <a:pt x="127647" y="276860"/>
                  </a:lnTo>
                  <a:lnTo>
                    <a:pt x="132270" y="275590"/>
                  </a:lnTo>
                  <a:lnTo>
                    <a:pt x="129667" y="271780"/>
                  </a:lnTo>
                  <a:lnTo>
                    <a:pt x="128803" y="270510"/>
                  </a:lnTo>
                  <a:lnTo>
                    <a:pt x="133616" y="271653"/>
                  </a:lnTo>
                  <a:lnTo>
                    <a:pt x="135724" y="270510"/>
                  </a:lnTo>
                  <a:lnTo>
                    <a:pt x="137096" y="274320"/>
                  </a:lnTo>
                  <a:lnTo>
                    <a:pt x="141770" y="273050"/>
                  </a:lnTo>
                  <a:lnTo>
                    <a:pt x="144868" y="270510"/>
                  </a:lnTo>
                  <a:lnTo>
                    <a:pt x="146418" y="269240"/>
                  </a:lnTo>
                  <a:lnTo>
                    <a:pt x="151574" y="266700"/>
                  </a:lnTo>
                  <a:lnTo>
                    <a:pt x="151472" y="268122"/>
                  </a:lnTo>
                  <a:lnTo>
                    <a:pt x="150926" y="269240"/>
                  </a:lnTo>
                  <a:lnTo>
                    <a:pt x="152438" y="270510"/>
                  </a:lnTo>
                  <a:lnTo>
                    <a:pt x="158711" y="266700"/>
                  </a:lnTo>
                  <a:lnTo>
                    <a:pt x="173875" y="266700"/>
                  </a:lnTo>
                  <a:lnTo>
                    <a:pt x="174421" y="265430"/>
                  </a:lnTo>
                  <a:lnTo>
                    <a:pt x="174980" y="264160"/>
                  </a:lnTo>
                  <a:lnTo>
                    <a:pt x="175526" y="262890"/>
                  </a:lnTo>
                  <a:lnTo>
                    <a:pt x="176110" y="262890"/>
                  </a:lnTo>
                  <a:lnTo>
                    <a:pt x="177012" y="261620"/>
                  </a:lnTo>
                  <a:lnTo>
                    <a:pt x="178384" y="260350"/>
                  </a:lnTo>
                  <a:lnTo>
                    <a:pt x="179362" y="262890"/>
                  </a:lnTo>
                  <a:lnTo>
                    <a:pt x="178689" y="264160"/>
                  </a:lnTo>
                  <a:lnTo>
                    <a:pt x="182448" y="260350"/>
                  </a:lnTo>
                  <a:lnTo>
                    <a:pt x="186131" y="257810"/>
                  </a:lnTo>
                  <a:lnTo>
                    <a:pt x="189826" y="255270"/>
                  </a:lnTo>
                  <a:lnTo>
                    <a:pt x="195376" y="256540"/>
                  </a:lnTo>
                  <a:lnTo>
                    <a:pt x="194716" y="257810"/>
                  </a:lnTo>
                  <a:lnTo>
                    <a:pt x="198678" y="257810"/>
                  </a:lnTo>
                  <a:lnTo>
                    <a:pt x="198158" y="255270"/>
                  </a:lnTo>
                  <a:lnTo>
                    <a:pt x="197891" y="254000"/>
                  </a:lnTo>
                  <a:lnTo>
                    <a:pt x="197637" y="252730"/>
                  </a:lnTo>
                  <a:lnTo>
                    <a:pt x="197116" y="250190"/>
                  </a:lnTo>
                  <a:lnTo>
                    <a:pt x="201256" y="252730"/>
                  </a:lnTo>
                  <a:lnTo>
                    <a:pt x="209016" y="252730"/>
                  </a:lnTo>
                  <a:lnTo>
                    <a:pt x="212979" y="250190"/>
                  </a:lnTo>
                  <a:lnTo>
                    <a:pt x="214972" y="248920"/>
                  </a:lnTo>
                  <a:lnTo>
                    <a:pt x="216954" y="247650"/>
                  </a:lnTo>
                  <a:lnTo>
                    <a:pt x="224205" y="250190"/>
                  </a:lnTo>
                  <a:lnTo>
                    <a:pt x="224167" y="247650"/>
                  </a:lnTo>
                  <a:lnTo>
                    <a:pt x="224116" y="245110"/>
                  </a:lnTo>
                  <a:lnTo>
                    <a:pt x="232537" y="248920"/>
                  </a:lnTo>
                  <a:lnTo>
                    <a:pt x="231305" y="243840"/>
                  </a:lnTo>
                  <a:lnTo>
                    <a:pt x="236651" y="245110"/>
                  </a:lnTo>
                  <a:lnTo>
                    <a:pt x="235673" y="246380"/>
                  </a:lnTo>
                  <a:lnTo>
                    <a:pt x="244348" y="246380"/>
                  </a:lnTo>
                  <a:lnTo>
                    <a:pt x="244005" y="242570"/>
                  </a:lnTo>
                  <a:lnTo>
                    <a:pt x="245897" y="241300"/>
                  </a:lnTo>
                  <a:lnTo>
                    <a:pt x="246761" y="243598"/>
                  </a:lnTo>
                  <a:lnTo>
                    <a:pt x="246494" y="244157"/>
                  </a:lnTo>
                  <a:lnTo>
                    <a:pt x="247091" y="244068"/>
                  </a:lnTo>
                  <a:lnTo>
                    <a:pt x="246951" y="243649"/>
                  </a:lnTo>
                  <a:lnTo>
                    <a:pt x="248107" y="241300"/>
                  </a:lnTo>
                  <a:lnTo>
                    <a:pt x="248729" y="240030"/>
                  </a:lnTo>
                  <a:lnTo>
                    <a:pt x="251345" y="242570"/>
                  </a:lnTo>
                  <a:lnTo>
                    <a:pt x="253072" y="241300"/>
                  </a:lnTo>
                  <a:lnTo>
                    <a:pt x="250977" y="241300"/>
                  </a:lnTo>
                  <a:lnTo>
                    <a:pt x="250837" y="240030"/>
                  </a:lnTo>
                  <a:lnTo>
                    <a:pt x="253479" y="237490"/>
                  </a:lnTo>
                  <a:lnTo>
                    <a:pt x="258927" y="240030"/>
                  </a:lnTo>
                  <a:lnTo>
                    <a:pt x="259486" y="241300"/>
                  </a:lnTo>
                  <a:lnTo>
                    <a:pt x="264312" y="237490"/>
                  </a:lnTo>
                  <a:lnTo>
                    <a:pt x="265925" y="236220"/>
                  </a:lnTo>
                  <a:lnTo>
                    <a:pt x="266065" y="237020"/>
                  </a:lnTo>
                  <a:lnTo>
                    <a:pt x="267246" y="234950"/>
                  </a:lnTo>
                  <a:lnTo>
                    <a:pt x="266039" y="242570"/>
                  </a:lnTo>
                  <a:lnTo>
                    <a:pt x="268693" y="238760"/>
                  </a:lnTo>
                  <a:lnTo>
                    <a:pt x="268008" y="238760"/>
                  </a:lnTo>
                  <a:lnTo>
                    <a:pt x="268389" y="237490"/>
                  </a:lnTo>
                  <a:lnTo>
                    <a:pt x="268287" y="236220"/>
                  </a:lnTo>
                  <a:lnTo>
                    <a:pt x="270611" y="237490"/>
                  </a:lnTo>
                  <a:lnTo>
                    <a:pt x="274599" y="236220"/>
                  </a:lnTo>
                  <a:lnTo>
                    <a:pt x="277304" y="234950"/>
                  </a:lnTo>
                  <a:lnTo>
                    <a:pt x="277406" y="237490"/>
                  </a:lnTo>
                  <a:lnTo>
                    <a:pt x="282905" y="236220"/>
                  </a:lnTo>
                  <a:lnTo>
                    <a:pt x="284721" y="234950"/>
                  </a:lnTo>
                  <a:lnTo>
                    <a:pt x="288328" y="232410"/>
                  </a:lnTo>
                  <a:lnTo>
                    <a:pt x="294335" y="231140"/>
                  </a:lnTo>
                  <a:lnTo>
                    <a:pt x="291871" y="229870"/>
                  </a:lnTo>
                  <a:lnTo>
                    <a:pt x="291198" y="226060"/>
                  </a:lnTo>
                  <a:lnTo>
                    <a:pt x="292849" y="226060"/>
                  </a:lnTo>
                  <a:lnTo>
                    <a:pt x="293179" y="226555"/>
                  </a:lnTo>
                  <a:lnTo>
                    <a:pt x="293382" y="226060"/>
                  </a:lnTo>
                  <a:lnTo>
                    <a:pt x="293903" y="224790"/>
                  </a:lnTo>
                  <a:lnTo>
                    <a:pt x="296252" y="224790"/>
                  </a:lnTo>
                  <a:lnTo>
                    <a:pt x="296570" y="228600"/>
                  </a:lnTo>
                  <a:lnTo>
                    <a:pt x="295630" y="229870"/>
                  </a:lnTo>
                  <a:lnTo>
                    <a:pt x="297992" y="227330"/>
                  </a:lnTo>
                  <a:lnTo>
                    <a:pt x="298462" y="228600"/>
                  </a:lnTo>
                  <a:lnTo>
                    <a:pt x="297980" y="228600"/>
                  </a:lnTo>
                  <a:lnTo>
                    <a:pt x="298208" y="229870"/>
                  </a:lnTo>
                  <a:lnTo>
                    <a:pt x="298678" y="228600"/>
                  </a:lnTo>
                  <a:lnTo>
                    <a:pt x="303949" y="232410"/>
                  </a:lnTo>
                  <a:lnTo>
                    <a:pt x="304431" y="228600"/>
                  </a:lnTo>
                  <a:lnTo>
                    <a:pt x="304901" y="228600"/>
                  </a:lnTo>
                  <a:lnTo>
                    <a:pt x="310896" y="227330"/>
                  </a:lnTo>
                  <a:lnTo>
                    <a:pt x="313245" y="224790"/>
                  </a:lnTo>
                  <a:lnTo>
                    <a:pt x="318071" y="223520"/>
                  </a:lnTo>
                  <a:lnTo>
                    <a:pt x="317258" y="220980"/>
                  </a:lnTo>
                  <a:lnTo>
                    <a:pt x="319354" y="220980"/>
                  </a:lnTo>
                  <a:lnTo>
                    <a:pt x="320078" y="218440"/>
                  </a:lnTo>
                  <a:lnTo>
                    <a:pt x="323926" y="217170"/>
                  </a:lnTo>
                  <a:lnTo>
                    <a:pt x="328599" y="218440"/>
                  </a:lnTo>
                  <a:lnTo>
                    <a:pt x="332803" y="217170"/>
                  </a:lnTo>
                  <a:lnTo>
                    <a:pt x="335368" y="214630"/>
                  </a:lnTo>
                  <a:lnTo>
                    <a:pt x="334772" y="214630"/>
                  </a:lnTo>
                  <a:lnTo>
                    <a:pt x="332905" y="214630"/>
                  </a:lnTo>
                  <a:lnTo>
                    <a:pt x="333705" y="212090"/>
                  </a:lnTo>
                  <a:lnTo>
                    <a:pt x="334772" y="214630"/>
                  </a:lnTo>
                  <a:lnTo>
                    <a:pt x="338975" y="213360"/>
                  </a:lnTo>
                  <a:lnTo>
                    <a:pt x="337362" y="215900"/>
                  </a:lnTo>
                  <a:lnTo>
                    <a:pt x="342379" y="213360"/>
                  </a:lnTo>
                  <a:lnTo>
                    <a:pt x="343776" y="213360"/>
                  </a:lnTo>
                  <a:lnTo>
                    <a:pt x="349580" y="208280"/>
                  </a:lnTo>
                  <a:lnTo>
                    <a:pt x="348513" y="208280"/>
                  </a:lnTo>
                  <a:lnTo>
                    <a:pt x="347573" y="207010"/>
                  </a:lnTo>
                  <a:lnTo>
                    <a:pt x="348729" y="205740"/>
                  </a:lnTo>
                  <a:lnTo>
                    <a:pt x="350735" y="207010"/>
                  </a:lnTo>
                  <a:lnTo>
                    <a:pt x="350964" y="208191"/>
                  </a:lnTo>
                  <a:lnTo>
                    <a:pt x="356387" y="205740"/>
                  </a:lnTo>
                  <a:lnTo>
                    <a:pt x="369658" y="205740"/>
                  </a:lnTo>
                  <a:lnTo>
                    <a:pt x="374154" y="203200"/>
                  </a:lnTo>
                  <a:lnTo>
                    <a:pt x="373926" y="203200"/>
                  </a:lnTo>
                  <a:lnTo>
                    <a:pt x="377698" y="199390"/>
                  </a:lnTo>
                  <a:lnTo>
                    <a:pt x="378955" y="198120"/>
                  </a:lnTo>
                  <a:lnTo>
                    <a:pt x="381863" y="198120"/>
                  </a:lnTo>
                  <a:lnTo>
                    <a:pt x="377964" y="200660"/>
                  </a:lnTo>
                  <a:lnTo>
                    <a:pt x="380555" y="201930"/>
                  </a:lnTo>
                  <a:lnTo>
                    <a:pt x="383552" y="198120"/>
                  </a:lnTo>
                  <a:lnTo>
                    <a:pt x="385546" y="195580"/>
                  </a:lnTo>
                  <a:lnTo>
                    <a:pt x="390994" y="198120"/>
                  </a:lnTo>
                  <a:lnTo>
                    <a:pt x="393877" y="195580"/>
                  </a:lnTo>
                  <a:lnTo>
                    <a:pt x="395325" y="194310"/>
                  </a:lnTo>
                  <a:lnTo>
                    <a:pt x="400558" y="195580"/>
                  </a:lnTo>
                  <a:lnTo>
                    <a:pt x="403288" y="194310"/>
                  </a:lnTo>
                  <a:lnTo>
                    <a:pt x="408774" y="191770"/>
                  </a:lnTo>
                  <a:lnTo>
                    <a:pt x="411543" y="190500"/>
                  </a:lnTo>
                  <a:lnTo>
                    <a:pt x="417055" y="190500"/>
                  </a:lnTo>
                  <a:lnTo>
                    <a:pt x="416090" y="189230"/>
                  </a:lnTo>
                  <a:lnTo>
                    <a:pt x="416902" y="186690"/>
                  </a:lnTo>
                  <a:lnTo>
                    <a:pt x="417398" y="187667"/>
                  </a:lnTo>
                  <a:lnTo>
                    <a:pt x="417830" y="186690"/>
                  </a:lnTo>
                  <a:lnTo>
                    <a:pt x="426897" y="182880"/>
                  </a:lnTo>
                  <a:lnTo>
                    <a:pt x="436702" y="181610"/>
                  </a:lnTo>
                  <a:lnTo>
                    <a:pt x="441769" y="180340"/>
                  </a:lnTo>
                  <a:lnTo>
                    <a:pt x="446824" y="179070"/>
                  </a:lnTo>
                  <a:lnTo>
                    <a:pt x="456819" y="177800"/>
                  </a:lnTo>
                  <a:lnTo>
                    <a:pt x="461543" y="176530"/>
                  </a:lnTo>
                  <a:lnTo>
                    <a:pt x="460743" y="175260"/>
                  </a:lnTo>
                  <a:lnTo>
                    <a:pt x="456768" y="168910"/>
                  </a:lnTo>
                  <a:lnTo>
                    <a:pt x="455968" y="167640"/>
                  </a:lnTo>
                  <a:lnTo>
                    <a:pt x="463270" y="168910"/>
                  </a:lnTo>
                  <a:lnTo>
                    <a:pt x="462876" y="172720"/>
                  </a:lnTo>
                  <a:lnTo>
                    <a:pt x="469188" y="168910"/>
                  </a:lnTo>
                  <a:lnTo>
                    <a:pt x="479564" y="165100"/>
                  </a:lnTo>
                  <a:lnTo>
                    <a:pt x="483019" y="163830"/>
                  </a:lnTo>
                  <a:lnTo>
                    <a:pt x="489064" y="160147"/>
                  </a:lnTo>
                  <a:lnTo>
                    <a:pt x="489394" y="161290"/>
                  </a:lnTo>
                  <a:lnTo>
                    <a:pt x="488530" y="161290"/>
                  </a:lnTo>
                  <a:lnTo>
                    <a:pt x="491337" y="163830"/>
                  </a:lnTo>
                  <a:lnTo>
                    <a:pt x="494487" y="160020"/>
                  </a:lnTo>
                  <a:lnTo>
                    <a:pt x="495528" y="158750"/>
                  </a:lnTo>
                  <a:lnTo>
                    <a:pt x="494804" y="157480"/>
                  </a:lnTo>
                  <a:lnTo>
                    <a:pt x="496277" y="156210"/>
                  </a:lnTo>
                  <a:lnTo>
                    <a:pt x="495808" y="158750"/>
                  </a:lnTo>
                  <a:lnTo>
                    <a:pt x="497052" y="158750"/>
                  </a:lnTo>
                  <a:lnTo>
                    <a:pt x="499478" y="160020"/>
                  </a:lnTo>
                  <a:lnTo>
                    <a:pt x="500316" y="156210"/>
                  </a:lnTo>
                  <a:lnTo>
                    <a:pt x="500595" y="154940"/>
                  </a:lnTo>
                  <a:lnTo>
                    <a:pt x="502526" y="156210"/>
                  </a:lnTo>
                  <a:lnTo>
                    <a:pt x="502805" y="156210"/>
                  </a:lnTo>
                  <a:lnTo>
                    <a:pt x="502018" y="157480"/>
                  </a:lnTo>
                  <a:lnTo>
                    <a:pt x="502843" y="156210"/>
                  </a:lnTo>
                  <a:lnTo>
                    <a:pt x="507873" y="156210"/>
                  </a:lnTo>
                  <a:lnTo>
                    <a:pt x="505612" y="153670"/>
                  </a:lnTo>
                  <a:lnTo>
                    <a:pt x="509473" y="153670"/>
                  </a:lnTo>
                  <a:lnTo>
                    <a:pt x="511530" y="149860"/>
                  </a:lnTo>
                  <a:lnTo>
                    <a:pt x="514845" y="149860"/>
                  </a:lnTo>
                  <a:lnTo>
                    <a:pt x="515353" y="146050"/>
                  </a:lnTo>
                  <a:lnTo>
                    <a:pt x="521144" y="149860"/>
                  </a:lnTo>
                  <a:lnTo>
                    <a:pt x="520268" y="146050"/>
                  </a:lnTo>
                  <a:lnTo>
                    <a:pt x="519976" y="144780"/>
                  </a:lnTo>
                  <a:lnTo>
                    <a:pt x="521512" y="149860"/>
                  </a:lnTo>
                  <a:lnTo>
                    <a:pt x="527278" y="146050"/>
                  </a:lnTo>
                  <a:lnTo>
                    <a:pt x="528510" y="143510"/>
                  </a:lnTo>
                  <a:lnTo>
                    <a:pt x="528358" y="144780"/>
                  </a:lnTo>
                  <a:lnTo>
                    <a:pt x="530898" y="143510"/>
                  </a:lnTo>
                  <a:lnTo>
                    <a:pt x="530847" y="145376"/>
                  </a:lnTo>
                  <a:lnTo>
                    <a:pt x="530834" y="146050"/>
                  </a:lnTo>
                  <a:lnTo>
                    <a:pt x="533209" y="144780"/>
                  </a:lnTo>
                  <a:lnTo>
                    <a:pt x="535063" y="143510"/>
                  </a:lnTo>
                  <a:lnTo>
                    <a:pt x="533717" y="140970"/>
                  </a:lnTo>
                  <a:lnTo>
                    <a:pt x="540296" y="144780"/>
                  </a:lnTo>
                  <a:lnTo>
                    <a:pt x="540473" y="140970"/>
                  </a:lnTo>
                  <a:lnTo>
                    <a:pt x="540588" y="138430"/>
                  </a:lnTo>
                  <a:lnTo>
                    <a:pt x="540651" y="137160"/>
                  </a:lnTo>
                  <a:lnTo>
                    <a:pt x="540829" y="133350"/>
                  </a:lnTo>
                  <a:lnTo>
                    <a:pt x="546100" y="138430"/>
                  </a:lnTo>
                  <a:lnTo>
                    <a:pt x="552234" y="133350"/>
                  </a:lnTo>
                  <a:lnTo>
                    <a:pt x="554202" y="132080"/>
                  </a:lnTo>
                  <a:lnTo>
                    <a:pt x="557847" y="129730"/>
                  </a:lnTo>
                  <a:lnTo>
                    <a:pt x="559409" y="133350"/>
                  </a:lnTo>
                  <a:lnTo>
                    <a:pt x="564730" y="129540"/>
                  </a:lnTo>
                  <a:lnTo>
                    <a:pt x="564769" y="129400"/>
                  </a:lnTo>
                  <a:lnTo>
                    <a:pt x="559574" y="128625"/>
                  </a:lnTo>
                  <a:lnTo>
                    <a:pt x="564095" y="125730"/>
                  </a:lnTo>
                  <a:lnTo>
                    <a:pt x="565137" y="128181"/>
                  </a:lnTo>
                  <a:lnTo>
                    <a:pt x="566635" y="123190"/>
                  </a:lnTo>
                  <a:lnTo>
                    <a:pt x="573100" y="121920"/>
                  </a:lnTo>
                  <a:lnTo>
                    <a:pt x="574916" y="121920"/>
                  </a:lnTo>
                  <a:lnTo>
                    <a:pt x="573024" y="124460"/>
                  </a:lnTo>
                  <a:lnTo>
                    <a:pt x="572820" y="125730"/>
                  </a:lnTo>
                  <a:lnTo>
                    <a:pt x="576795" y="121920"/>
                  </a:lnTo>
                  <a:lnTo>
                    <a:pt x="578116" y="120650"/>
                  </a:lnTo>
                  <a:lnTo>
                    <a:pt x="584631" y="120650"/>
                  </a:lnTo>
                  <a:lnTo>
                    <a:pt x="586790" y="118110"/>
                  </a:lnTo>
                  <a:close/>
                </a:path>
                <a:path w="809625" h="304800">
                  <a:moveTo>
                    <a:pt x="587565" y="187198"/>
                  </a:moveTo>
                  <a:lnTo>
                    <a:pt x="587552" y="187007"/>
                  </a:lnTo>
                  <a:lnTo>
                    <a:pt x="587489" y="187198"/>
                  </a:lnTo>
                  <a:close/>
                </a:path>
                <a:path w="809625" h="304800">
                  <a:moveTo>
                    <a:pt x="587806" y="186270"/>
                  </a:moveTo>
                  <a:lnTo>
                    <a:pt x="587552" y="185928"/>
                  </a:lnTo>
                  <a:lnTo>
                    <a:pt x="587552" y="187007"/>
                  </a:lnTo>
                  <a:lnTo>
                    <a:pt x="587806" y="186270"/>
                  </a:lnTo>
                  <a:close/>
                </a:path>
                <a:path w="809625" h="304800">
                  <a:moveTo>
                    <a:pt x="588340" y="117157"/>
                  </a:moveTo>
                  <a:lnTo>
                    <a:pt x="588200" y="117233"/>
                  </a:lnTo>
                  <a:lnTo>
                    <a:pt x="588073" y="117348"/>
                  </a:lnTo>
                  <a:lnTo>
                    <a:pt x="587184" y="118427"/>
                  </a:lnTo>
                  <a:lnTo>
                    <a:pt x="587781" y="117919"/>
                  </a:lnTo>
                  <a:lnTo>
                    <a:pt x="588340" y="117157"/>
                  </a:lnTo>
                  <a:close/>
                </a:path>
                <a:path w="809625" h="304800">
                  <a:moveTo>
                    <a:pt x="589102" y="116674"/>
                  </a:moveTo>
                  <a:lnTo>
                    <a:pt x="588962" y="115570"/>
                  </a:lnTo>
                  <a:lnTo>
                    <a:pt x="588479" y="116128"/>
                  </a:lnTo>
                  <a:lnTo>
                    <a:pt x="589102" y="116674"/>
                  </a:lnTo>
                  <a:close/>
                </a:path>
                <a:path w="809625" h="304800">
                  <a:moveTo>
                    <a:pt x="590715" y="187198"/>
                  </a:moveTo>
                  <a:lnTo>
                    <a:pt x="588899" y="185928"/>
                  </a:lnTo>
                  <a:lnTo>
                    <a:pt x="589178" y="185928"/>
                  </a:lnTo>
                  <a:lnTo>
                    <a:pt x="588784" y="183388"/>
                  </a:lnTo>
                  <a:lnTo>
                    <a:pt x="587806" y="186270"/>
                  </a:lnTo>
                  <a:lnTo>
                    <a:pt x="590435" y="189738"/>
                  </a:lnTo>
                  <a:lnTo>
                    <a:pt x="590715" y="187198"/>
                  </a:lnTo>
                  <a:close/>
                </a:path>
                <a:path w="809625" h="304800">
                  <a:moveTo>
                    <a:pt x="591070" y="116840"/>
                  </a:moveTo>
                  <a:lnTo>
                    <a:pt x="590092" y="115570"/>
                  </a:lnTo>
                  <a:lnTo>
                    <a:pt x="589292" y="116840"/>
                  </a:lnTo>
                  <a:lnTo>
                    <a:pt x="589102" y="116674"/>
                  </a:lnTo>
                  <a:lnTo>
                    <a:pt x="589114" y="116840"/>
                  </a:lnTo>
                  <a:lnTo>
                    <a:pt x="588746" y="116840"/>
                  </a:lnTo>
                  <a:lnTo>
                    <a:pt x="588340" y="118110"/>
                  </a:lnTo>
                  <a:lnTo>
                    <a:pt x="589330" y="116840"/>
                  </a:lnTo>
                  <a:lnTo>
                    <a:pt x="591070" y="116840"/>
                  </a:lnTo>
                  <a:close/>
                </a:path>
                <a:path w="809625" h="304800">
                  <a:moveTo>
                    <a:pt x="591172" y="152539"/>
                  </a:moveTo>
                  <a:lnTo>
                    <a:pt x="591007" y="152590"/>
                  </a:lnTo>
                  <a:lnTo>
                    <a:pt x="591172" y="152539"/>
                  </a:lnTo>
                  <a:close/>
                </a:path>
                <a:path w="809625" h="304800">
                  <a:moveTo>
                    <a:pt x="592632" y="88900"/>
                  </a:moveTo>
                  <a:lnTo>
                    <a:pt x="590943" y="90170"/>
                  </a:lnTo>
                  <a:lnTo>
                    <a:pt x="592099" y="90170"/>
                  </a:lnTo>
                  <a:lnTo>
                    <a:pt x="592632" y="88900"/>
                  </a:lnTo>
                  <a:close/>
                </a:path>
                <a:path w="809625" h="304800">
                  <a:moveTo>
                    <a:pt x="592709" y="152006"/>
                  </a:moveTo>
                  <a:lnTo>
                    <a:pt x="592188" y="152019"/>
                  </a:lnTo>
                  <a:lnTo>
                    <a:pt x="591629" y="152209"/>
                  </a:lnTo>
                  <a:lnTo>
                    <a:pt x="591172" y="152539"/>
                  </a:lnTo>
                  <a:lnTo>
                    <a:pt x="592709" y="152006"/>
                  </a:lnTo>
                  <a:close/>
                </a:path>
                <a:path w="809625" h="304800">
                  <a:moveTo>
                    <a:pt x="598119" y="150114"/>
                  </a:moveTo>
                  <a:lnTo>
                    <a:pt x="598030" y="149898"/>
                  </a:lnTo>
                  <a:lnTo>
                    <a:pt x="597979" y="149694"/>
                  </a:lnTo>
                  <a:lnTo>
                    <a:pt x="597827" y="149390"/>
                  </a:lnTo>
                  <a:lnTo>
                    <a:pt x="596226" y="148958"/>
                  </a:lnTo>
                  <a:lnTo>
                    <a:pt x="597052" y="149644"/>
                  </a:lnTo>
                  <a:lnTo>
                    <a:pt x="597636" y="149974"/>
                  </a:lnTo>
                  <a:lnTo>
                    <a:pt x="598119" y="150114"/>
                  </a:lnTo>
                  <a:close/>
                </a:path>
                <a:path w="809625" h="304800">
                  <a:moveTo>
                    <a:pt x="598639" y="180632"/>
                  </a:moveTo>
                  <a:lnTo>
                    <a:pt x="598309" y="180238"/>
                  </a:lnTo>
                  <a:lnTo>
                    <a:pt x="597700" y="179717"/>
                  </a:lnTo>
                  <a:lnTo>
                    <a:pt x="597877" y="179959"/>
                  </a:lnTo>
                  <a:lnTo>
                    <a:pt x="598131" y="180238"/>
                  </a:lnTo>
                  <a:lnTo>
                    <a:pt x="598639" y="180632"/>
                  </a:lnTo>
                  <a:close/>
                </a:path>
                <a:path w="809625" h="304800">
                  <a:moveTo>
                    <a:pt x="602361" y="146558"/>
                  </a:moveTo>
                  <a:lnTo>
                    <a:pt x="602132" y="145288"/>
                  </a:lnTo>
                  <a:lnTo>
                    <a:pt x="602068" y="146558"/>
                  </a:lnTo>
                  <a:lnTo>
                    <a:pt x="602361" y="146558"/>
                  </a:lnTo>
                  <a:close/>
                </a:path>
                <a:path w="809625" h="304800">
                  <a:moveTo>
                    <a:pt x="604837" y="171589"/>
                  </a:moveTo>
                  <a:lnTo>
                    <a:pt x="604545" y="171373"/>
                  </a:lnTo>
                  <a:lnTo>
                    <a:pt x="604647" y="171996"/>
                  </a:lnTo>
                  <a:lnTo>
                    <a:pt x="604786" y="172110"/>
                  </a:lnTo>
                  <a:lnTo>
                    <a:pt x="604837" y="171589"/>
                  </a:lnTo>
                  <a:close/>
                </a:path>
                <a:path w="809625" h="304800">
                  <a:moveTo>
                    <a:pt x="608088" y="170688"/>
                  </a:moveTo>
                  <a:lnTo>
                    <a:pt x="607606" y="166878"/>
                  </a:lnTo>
                  <a:lnTo>
                    <a:pt x="607441" y="165608"/>
                  </a:lnTo>
                  <a:lnTo>
                    <a:pt x="582968" y="165608"/>
                  </a:lnTo>
                  <a:lnTo>
                    <a:pt x="582345" y="165608"/>
                  </a:lnTo>
                  <a:lnTo>
                    <a:pt x="580440" y="168148"/>
                  </a:lnTo>
                  <a:lnTo>
                    <a:pt x="579094" y="166141"/>
                  </a:lnTo>
                  <a:lnTo>
                    <a:pt x="579666" y="169418"/>
                  </a:lnTo>
                  <a:lnTo>
                    <a:pt x="576872" y="169418"/>
                  </a:lnTo>
                  <a:lnTo>
                    <a:pt x="576872" y="192278"/>
                  </a:lnTo>
                  <a:lnTo>
                    <a:pt x="575170" y="192278"/>
                  </a:lnTo>
                  <a:lnTo>
                    <a:pt x="574840" y="189738"/>
                  </a:lnTo>
                  <a:lnTo>
                    <a:pt x="576872" y="192278"/>
                  </a:lnTo>
                  <a:lnTo>
                    <a:pt x="576872" y="169418"/>
                  </a:lnTo>
                  <a:lnTo>
                    <a:pt x="575665" y="169418"/>
                  </a:lnTo>
                  <a:lnTo>
                    <a:pt x="575843" y="168148"/>
                  </a:lnTo>
                  <a:lnTo>
                    <a:pt x="575602" y="166878"/>
                  </a:lnTo>
                  <a:lnTo>
                    <a:pt x="574306" y="170688"/>
                  </a:lnTo>
                  <a:lnTo>
                    <a:pt x="570712" y="169418"/>
                  </a:lnTo>
                  <a:lnTo>
                    <a:pt x="569988" y="173228"/>
                  </a:lnTo>
                  <a:lnTo>
                    <a:pt x="569747" y="173228"/>
                  </a:lnTo>
                  <a:lnTo>
                    <a:pt x="569722" y="171958"/>
                  </a:lnTo>
                  <a:lnTo>
                    <a:pt x="568375" y="171958"/>
                  </a:lnTo>
                  <a:lnTo>
                    <a:pt x="569620" y="174498"/>
                  </a:lnTo>
                  <a:lnTo>
                    <a:pt x="569696" y="173228"/>
                  </a:lnTo>
                  <a:lnTo>
                    <a:pt x="572122" y="175768"/>
                  </a:lnTo>
                  <a:lnTo>
                    <a:pt x="571677" y="179336"/>
                  </a:lnTo>
                  <a:lnTo>
                    <a:pt x="569772" y="175768"/>
                  </a:lnTo>
                  <a:lnTo>
                    <a:pt x="569493" y="180848"/>
                  </a:lnTo>
                  <a:lnTo>
                    <a:pt x="567575" y="177038"/>
                  </a:lnTo>
                  <a:lnTo>
                    <a:pt x="566305" y="174498"/>
                  </a:lnTo>
                  <a:lnTo>
                    <a:pt x="566470" y="175768"/>
                  </a:lnTo>
                  <a:lnTo>
                    <a:pt x="567334" y="177038"/>
                  </a:lnTo>
                  <a:lnTo>
                    <a:pt x="566686" y="177038"/>
                  </a:lnTo>
                  <a:lnTo>
                    <a:pt x="566089" y="175768"/>
                  </a:lnTo>
                  <a:lnTo>
                    <a:pt x="565607" y="174498"/>
                  </a:lnTo>
                  <a:lnTo>
                    <a:pt x="564743" y="177038"/>
                  </a:lnTo>
                  <a:lnTo>
                    <a:pt x="566547" y="178308"/>
                  </a:lnTo>
                  <a:lnTo>
                    <a:pt x="564565" y="178308"/>
                  </a:lnTo>
                  <a:lnTo>
                    <a:pt x="564629" y="177038"/>
                  </a:lnTo>
                  <a:lnTo>
                    <a:pt x="564083" y="175768"/>
                  </a:lnTo>
                  <a:lnTo>
                    <a:pt x="564515" y="178308"/>
                  </a:lnTo>
                  <a:lnTo>
                    <a:pt x="564934" y="180848"/>
                  </a:lnTo>
                  <a:lnTo>
                    <a:pt x="563295" y="180848"/>
                  </a:lnTo>
                  <a:lnTo>
                    <a:pt x="563016" y="179578"/>
                  </a:lnTo>
                  <a:lnTo>
                    <a:pt x="562775" y="179578"/>
                  </a:lnTo>
                  <a:lnTo>
                    <a:pt x="560959" y="180848"/>
                  </a:lnTo>
                  <a:lnTo>
                    <a:pt x="562356" y="185928"/>
                  </a:lnTo>
                  <a:lnTo>
                    <a:pt x="559079" y="185928"/>
                  </a:lnTo>
                  <a:lnTo>
                    <a:pt x="558457" y="184658"/>
                  </a:lnTo>
                  <a:lnTo>
                    <a:pt x="557237" y="182118"/>
                  </a:lnTo>
                  <a:lnTo>
                    <a:pt x="557517" y="184658"/>
                  </a:lnTo>
                  <a:lnTo>
                    <a:pt x="555256" y="182118"/>
                  </a:lnTo>
                  <a:lnTo>
                    <a:pt x="554710" y="183388"/>
                  </a:lnTo>
                  <a:lnTo>
                    <a:pt x="556221" y="184658"/>
                  </a:lnTo>
                  <a:lnTo>
                    <a:pt x="555142" y="185928"/>
                  </a:lnTo>
                  <a:lnTo>
                    <a:pt x="555790" y="188468"/>
                  </a:lnTo>
                  <a:lnTo>
                    <a:pt x="554443" y="188468"/>
                  </a:lnTo>
                  <a:lnTo>
                    <a:pt x="554482" y="191008"/>
                  </a:lnTo>
                  <a:lnTo>
                    <a:pt x="557263" y="192278"/>
                  </a:lnTo>
                  <a:lnTo>
                    <a:pt x="555345" y="192278"/>
                  </a:lnTo>
                  <a:lnTo>
                    <a:pt x="554202" y="193548"/>
                  </a:lnTo>
                  <a:lnTo>
                    <a:pt x="552399" y="192278"/>
                  </a:lnTo>
                  <a:lnTo>
                    <a:pt x="552742" y="194818"/>
                  </a:lnTo>
                  <a:lnTo>
                    <a:pt x="551434" y="194818"/>
                  </a:lnTo>
                  <a:lnTo>
                    <a:pt x="550557" y="193548"/>
                  </a:lnTo>
                  <a:lnTo>
                    <a:pt x="549935" y="193548"/>
                  </a:lnTo>
                  <a:lnTo>
                    <a:pt x="547128" y="193548"/>
                  </a:lnTo>
                  <a:lnTo>
                    <a:pt x="547433" y="194475"/>
                  </a:lnTo>
                  <a:lnTo>
                    <a:pt x="547954" y="196088"/>
                  </a:lnTo>
                  <a:lnTo>
                    <a:pt x="547408" y="194449"/>
                  </a:lnTo>
                  <a:lnTo>
                    <a:pt x="547014" y="194005"/>
                  </a:lnTo>
                  <a:lnTo>
                    <a:pt x="547344" y="194818"/>
                  </a:lnTo>
                  <a:lnTo>
                    <a:pt x="546112" y="194818"/>
                  </a:lnTo>
                  <a:lnTo>
                    <a:pt x="545299" y="193548"/>
                  </a:lnTo>
                  <a:lnTo>
                    <a:pt x="543572" y="193548"/>
                  </a:lnTo>
                  <a:lnTo>
                    <a:pt x="545274" y="194881"/>
                  </a:lnTo>
                  <a:lnTo>
                    <a:pt x="548449" y="197358"/>
                  </a:lnTo>
                  <a:lnTo>
                    <a:pt x="545553" y="196088"/>
                  </a:lnTo>
                  <a:lnTo>
                    <a:pt x="545299" y="196088"/>
                  </a:lnTo>
                  <a:lnTo>
                    <a:pt x="545274" y="194881"/>
                  </a:lnTo>
                  <a:lnTo>
                    <a:pt x="543026" y="196088"/>
                  </a:lnTo>
                  <a:lnTo>
                    <a:pt x="542912" y="198628"/>
                  </a:lnTo>
                  <a:lnTo>
                    <a:pt x="540626" y="198628"/>
                  </a:lnTo>
                  <a:lnTo>
                    <a:pt x="538137" y="196189"/>
                  </a:lnTo>
                  <a:lnTo>
                    <a:pt x="537260" y="197358"/>
                  </a:lnTo>
                  <a:lnTo>
                    <a:pt x="536943" y="201168"/>
                  </a:lnTo>
                  <a:lnTo>
                    <a:pt x="534200" y="202438"/>
                  </a:lnTo>
                  <a:lnTo>
                    <a:pt x="534847" y="202438"/>
                  </a:lnTo>
                  <a:lnTo>
                    <a:pt x="537502" y="207518"/>
                  </a:lnTo>
                  <a:lnTo>
                    <a:pt x="534035" y="203708"/>
                  </a:lnTo>
                  <a:lnTo>
                    <a:pt x="531710" y="201168"/>
                  </a:lnTo>
                  <a:lnTo>
                    <a:pt x="531952" y="203568"/>
                  </a:lnTo>
                  <a:lnTo>
                    <a:pt x="530745" y="201295"/>
                  </a:lnTo>
                  <a:lnTo>
                    <a:pt x="528929" y="202438"/>
                  </a:lnTo>
                  <a:lnTo>
                    <a:pt x="528535" y="204978"/>
                  </a:lnTo>
                  <a:lnTo>
                    <a:pt x="527126" y="207518"/>
                  </a:lnTo>
                  <a:lnTo>
                    <a:pt x="526656" y="206248"/>
                  </a:lnTo>
                  <a:lnTo>
                    <a:pt x="525068" y="206248"/>
                  </a:lnTo>
                  <a:lnTo>
                    <a:pt x="523875" y="207518"/>
                  </a:lnTo>
                  <a:lnTo>
                    <a:pt x="522566" y="207518"/>
                  </a:lnTo>
                  <a:lnTo>
                    <a:pt x="523024" y="208788"/>
                  </a:lnTo>
                  <a:lnTo>
                    <a:pt x="522338" y="208788"/>
                  </a:lnTo>
                  <a:lnTo>
                    <a:pt x="523773" y="210058"/>
                  </a:lnTo>
                  <a:lnTo>
                    <a:pt x="520052" y="210058"/>
                  </a:lnTo>
                  <a:lnTo>
                    <a:pt x="518528" y="211328"/>
                  </a:lnTo>
                  <a:lnTo>
                    <a:pt x="517182" y="213868"/>
                  </a:lnTo>
                  <a:lnTo>
                    <a:pt x="515213" y="213868"/>
                  </a:lnTo>
                  <a:lnTo>
                    <a:pt x="515213" y="218770"/>
                  </a:lnTo>
                  <a:lnTo>
                    <a:pt x="515213" y="220218"/>
                  </a:lnTo>
                  <a:lnTo>
                    <a:pt x="514629" y="220218"/>
                  </a:lnTo>
                  <a:lnTo>
                    <a:pt x="514807" y="217703"/>
                  </a:lnTo>
                  <a:lnTo>
                    <a:pt x="515213" y="218770"/>
                  </a:lnTo>
                  <a:lnTo>
                    <a:pt x="515213" y="213868"/>
                  </a:lnTo>
                  <a:lnTo>
                    <a:pt x="514362" y="213868"/>
                  </a:lnTo>
                  <a:lnTo>
                    <a:pt x="514159" y="212598"/>
                  </a:lnTo>
                  <a:lnTo>
                    <a:pt x="513905" y="212598"/>
                  </a:lnTo>
                  <a:lnTo>
                    <a:pt x="512292" y="215138"/>
                  </a:lnTo>
                  <a:lnTo>
                    <a:pt x="513740" y="216408"/>
                  </a:lnTo>
                  <a:lnTo>
                    <a:pt x="513359" y="216408"/>
                  </a:lnTo>
                  <a:lnTo>
                    <a:pt x="514769" y="217652"/>
                  </a:lnTo>
                  <a:lnTo>
                    <a:pt x="512597" y="216408"/>
                  </a:lnTo>
                  <a:lnTo>
                    <a:pt x="511911" y="216408"/>
                  </a:lnTo>
                  <a:lnTo>
                    <a:pt x="512102" y="217309"/>
                  </a:lnTo>
                  <a:lnTo>
                    <a:pt x="509168" y="215138"/>
                  </a:lnTo>
                  <a:lnTo>
                    <a:pt x="514934" y="222758"/>
                  </a:lnTo>
                  <a:lnTo>
                    <a:pt x="511797" y="221488"/>
                  </a:lnTo>
                  <a:lnTo>
                    <a:pt x="511225" y="220218"/>
                  </a:lnTo>
                  <a:lnTo>
                    <a:pt x="510933" y="220218"/>
                  </a:lnTo>
                  <a:lnTo>
                    <a:pt x="511238" y="222758"/>
                  </a:lnTo>
                  <a:lnTo>
                    <a:pt x="510387" y="222758"/>
                  </a:lnTo>
                  <a:lnTo>
                    <a:pt x="508660" y="220218"/>
                  </a:lnTo>
                  <a:lnTo>
                    <a:pt x="510362" y="221488"/>
                  </a:lnTo>
                  <a:lnTo>
                    <a:pt x="509790" y="220218"/>
                  </a:lnTo>
                  <a:lnTo>
                    <a:pt x="509219" y="218948"/>
                  </a:lnTo>
                  <a:lnTo>
                    <a:pt x="508381" y="220218"/>
                  </a:lnTo>
                  <a:lnTo>
                    <a:pt x="510120" y="225298"/>
                  </a:lnTo>
                  <a:lnTo>
                    <a:pt x="507834" y="222758"/>
                  </a:lnTo>
                  <a:lnTo>
                    <a:pt x="507834" y="221488"/>
                  </a:lnTo>
                  <a:lnTo>
                    <a:pt x="508381" y="221488"/>
                  </a:lnTo>
                  <a:lnTo>
                    <a:pt x="508381" y="220218"/>
                  </a:lnTo>
                  <a:lnTo>
                    <a:pt x="505764" y="218948"/>
                  </a:lnTo>
                  <a:lnTo>
                    <a:pt x="503770" y="218948"/>
                  </a:lnTo>
                  <a:lnTo>
                    <a:pt x="506361" y="226568"/>
                  </a:lnTo>
                  <a:lnTo>
                    <a:pt x="502081" y="221488"/>
                  </a:lnTo>
                  <a:lnTo>
                    <a:pt x="502958" y="226568"/>
                  </a:lnTo>
                  <a:lnTo>
                    <a:pt x="502437" y="224028"/>
                  </a:lnTo>
                  <a:lnTo>
                    <a:pt x="502170" y="222758"/>
                  </a:lnTo>
                  <a:lnTo>
                    <a:pt x="501865" y="224028"/>
                  </a:lnTo>
                  <a:lnTo>
                    <a:pt x="500367" y="221488"/>
                  </a:lnTo>
                  <a:lnTo>
                    <a:pt x="499503" y="221488"/>
                  </a:lnTo>
                  <a:lnTo>
                    <a:pt x="498398" y="220218"/>
                  </a:lnTo>
                  <a:lnTo>
                    <a:pt x="498106" y="220218"/>
                  </a:lnTo>
                  <a:lnTo>
                    <a:pt x="498678" y="222758"/>
                  </a:lnTo>
                  <a:lnTo>
                    <a:pt x="497230" y="220827"/>
                  </a:lnTo>
                  <a:lnTo>
                    <a:pt x="497230" y="234188"/>
                  </a:lnTo>
                  <a:lnTo>
                    <a:pt x="494436" y="234188"/>
                  </a:lnTo>
                  <a:lnTo>
                    <a:pt x="494169" y="230378"/>
                  </a:lnTo>
                  <a:lnTo>
                    <a:pt x="497230" y="234188"/>
                  </a:lnTo>
                  <a:lnTo>
                    <a:pt x="497230" y="220827"/>
                  </a:lnTo>
                  <a:lnTo>
                    <a:pt x="495833" y="218948"/>
                  </a:lnTo>
                  <a:lnTo>
                    <a:pt x="496709" y="222758"/>
                  </a:lnTo>
                  <a:lnTo>
                    <a:pt x="496138" y="221488"/>
                  </a:lnTo>
                  <a:lnTo>
                    <a:pt x="495871" y="222758"/>
                  </a:lnTo>
                  <a:lnTo>
                    <a:pt x="496430" y="224028"/>
                  </a:lnTo>
                  <a:lnTo>
                    <a:pt x="496735" y="227838"/>
                  </a:lnTo>
                  <a:lnTo>
                    <a:pt x="490766" y="221488"/>
                  </a:lnTo>
                  <a:lnTo>
                    <a:pt x="491058" y="227838"/>
                  </a:lnTo>
                  <a:lnTo>
                    <a:pt x="490410" y="229755"/>
                  </a:lnTo>
                  <a:lnTo>
                    <a:pt x="490321" y="230606"/>
                  </a:lnTo>
                  <a:lnTo>
                    <a:pt x="491591" y="232918"/>
                  </a:lnTo>
                  <a:lnTo>
                    <a:pt x="490715" y="235458"/>
                  </a:lnTo>
                  <a:lnTo>
                    <a:pt x="489356" y="234226"/>
                  </a:lnTo>
                  <a:lnTo>
                    <a:pt x="489331" y="231648"/>
                  </a:lnTo>
                  <a:lnTo>
                    <a:pt x="487057" y="231648"/>
                  </a:lnTo>
                  <a:lnTo>
                    <a:pt x="486765" y="234188"/>
                  </a:lnTo>
                  <a:lnTo>
                    <a:pt x="486486" y="232918"/>
                  </a:lnTo>
                  <a:lnTo>
                    <a:pt x="485076" y="231648"/>
                  </a:lnTo>
                  <a:lnTo>
                    <a:pt x="484505" y="231648"/>
                  </a:lnTo>
                  <a:lnTo>
                    <a:pt x="485813" y="234188"/>
                  </a:lnTo>
                  <a:lnTo>
                    <a:pt x="486194" y="234188"/>
                  </a:lnTo>
                  <a:lnTo>
                    <a:pt x="487870" y="237998"/>
                  </a:lnTo>
                  <a:lnTo>
                    <a:pt x="487324" y="234188"/>
                  </a:lnTo>
                  <a:lnTo>
                    <a:pt x="488175" y="234188"/>
                  </a:lnTo>
                  <a:lnTo>
                    <a:pt x="489585" y="236728"/>
                  </a:lnTo>
                  <a:lnTo>
                    <a:pt x="489292" y="237998"/>
                  </a:lnTo>
                  <a:lnTo>
                    <a:pt x="491274" y="239268"/>
                  </a:lnTo>
                  <a:lnTo>
                    <a:pt x="489305" y="235458"/>
                  </a:lnTo>
                  <a:lnTo>
                    <a:pt x="491286" y="237998"/>
                  </a:lnTo>
                  <a:lnTo>
                    <a:pt x="491642" y="237998"/>
                  </a:lnTo>
                  <a:lnTo>
                    <a:pt x="491858" y="236728"/>
                  </a:lnTo>
                  <a:lnTo>
                    <a:pt x="492150" y="236728"/>
                  </a:lnTo>
                  <a:lnTo>
                    <a:pt x="493560" y="239268"/>
                  </a:lnTo>
                  <a:lnTo>
                    <a:pt x="492696" y="239268"/>
                  </a:lnTo>
                  <a:lnTo>
                    <a:pt x="495541" y="240538"/>
                  </a:lnTo>
                  <a:lnTo>
                    <a:pt x="494360" y="236728"/>
                  </a:lnTo>
                  <a:lnTo>
                    <a:pt x="493572" y="234188"/>
                  </a:lnTo>
                  <a:lnTo>
                    <a:pt x="495846" y="236728"/>
                  </a:lnTo>
                  <a:lnTo>
                    <a:pt x="497268" y="234226"/>
                  </a:lnTo>
                  <a:lnTo>
                    <a:pt x="499275" y="236728"/>
                  </a:lnTo>
                  <a:lnTo>
                    <a:pt x="498335" y="234188"/>
                  </a:lnTo>
                  <a:lnTo>
                    <a:pt x="497865" y="232918"/>
                  </a:lnTo>
                  <a:lnTo>
                    <a:pt x="498436" y="232918"/>
                  </a:lnTo>
                  <a:lnTo>
                    <a:pt x="497865" y="231648"/>
                  </a:lnTo>
                  <a:lnTo>
                    <a:pt x="498792" y="232105"/>
                  </a:lnTo>
                  <a:lnTo>
                    <a:pt x="498436" y="232918"/>
                  </a:lnTo>
                  <a:lnTo>
                    <a:pt x="498716" y="232918"/>
                  </a:lnTo>
                  <a:lnTo>
                    <a:pt x="499287" y="234188"/>
                  </a:lnTo>
                  <a:lnTo>
                    <a:pt x="499071" y="232244"/>
                  </a:lnTo>
                  <a:lnTo>
                    <a:pt x="500430" y="232918"/>
                  </a:lnTo>
                  <a:lnTo>
                    <a:pt x="500354" y="231648"/>
                  </a:lnTo>
                  <a:lnTo>
                    <a:pt x="500278" y="230378"/>
                  </a:lnTo>
                  <a:lnTo>
                    <a:pt x="500138" y="227838"/>
                  </a:lnTo>
                  <a:lnTo>
                    <a:pt x="501205" y="229755"/>
                  </a:lnTo>
                  <a:lnTo>
                    <a:pt x="501269" y="229108"/>
                  </a:lnTo>
                  <a:lnTo>
                    <a:pt x="502081" y="230428"/>
                  </a:lnTo>
                  <a:lnTo>
                    <a:pt x="502196" y="230606"/>
                  </a:lnTo>
                  <a:lnTo>
                    <a:pt x="504418" y="234188"/>
                  </a:lnTo>
                  <a:lnTo>
                    <a:pt x="503034" y="230378"/>
                  </a:lnTo>
                  <a:lnTo>
                    <a:pt x="502577" y="229108"/>
                  </a:lnTo>
                  <a:lnTo>
                    <a:pt x="502119" y="227838"/>
                  </a:lnTo>
                  <a:lnTo>
                    <a:pt x="504380" y="229108"/>
                  </a:lnTo>
                  <a:lnTo>
                    <a:pt x="504482" y="229311"/>
                  </a:lnTo>
                  <a:lnTo>
                    <a:pt x="508571" y="232918"/>
                  </a:lnTo>
                  <a:lnTo>
                    <a:pt x="508927" y="231648"/>
                  </a:lnTo>
                  <a:lnTo>
                    <a:pt x="506996" y="227838"/>
                  </a:lnTo>
                  <a:lnTo>
                    <a:pt x="509905" y="229108"/>
                  </a:lnTo>
                  <a:lnTo>
                    <a:pt x="510641" y="226568"/>
                  </a:lnTo>
                  <a:lnTo>
                    <a:pt x="511213" y="227838"/>
                  </a:lnTo>
                  <a:lnTo>
                    <a:pt x="516636" y="227838"/>
                  </a:lnTo>
                  <a:lnTo>
                    <a:pt x="514896" y="225298"/>
                  </a:lnTo>
                  <a:lnTo>
                    <a:pt x="516597" y="224028"/>
                  </a:lnTo>
                  <a:lnTo>
                    <a:pt x="517156" y="222758"/>
                  </a:lnTo>
                  <a:lnTo>
                    <a:pt x="518325" y="225298"/>
                  </a:lnTo>
                  <a:lnTo>
                    <a:pt x="518617" y="226568"/>
                  </a:lnTo>
                  <a:lnTo>
                    <a:pt x="518629" y="227838"/>
                  </a:lnTo>
                  <a:lnTo>
                    <a:pt x="519518" y="226568"/>
                  </a:lnTo>
                  <a:lnTo>
                    <a:pt x="519099" y="225298"/>
                  </a:lnTo>
                  <a:lnTo>
                    <a:pt x="519404" y="224028"/>
                  </a:lnTo>
                  <a:lnTo>
                    <a:pt x="520674" y="226568"/>
                  </a:lnTo>
                  <a:lnTo>
                    <a:pt x="521817" y="225298"/>
                  </a:lnTo>
                  <a:lnTo>
                    <a:pt x="521589" y="224028"/>
                  </a:lnTo>
                  <a:lnTo>
                    <a:pt x="521373" y="222758"/>
                  </a:lnTo>
                  <a:lnTo>
                    <a:pt x="523925" y="222758"/>
                  </a:lnTo>
                  <a:lnTo>
                    <a:pt x="522605" y="220218"/>
                  </a:lnTo>
                  <a:lnTo>
                    <a:pt x="518820" y="217703"/>
                  </a:lnTo>
                  <a:lnTo>
                    <a:pt x="518883" y="217309"/>
                  </a:lnTo>
                  <a:lnTo>
                    <a:pt x="519480" y="215138"/>
                  </a:lnTo>
                  <a:lnTo>
                    <a:pt x="520293" y="216408"/>
                  </a:lnTo>
                  <a:lnTo>
                    <a:pt x="521665" y="217678"/>
                  </a:lnTo>
                  <a:lnTo>
                    <a:pt x="522020" y="217678"/>
                  </a:lnTo>
                  <a:lnTo>
                    <a:pt x="522325" y="218948"/>
                  </a:lnTo>
                  <a:lnTo>
                    <a:pt x="522630" y="218948"/>
                  </a:lnTo>
                  <a:lnTo>
                    <a:pt x="523697" y="220218"/>
                  </a:lnTo>
                  <a:lnTo>
                    <a:pt x="523824" y="218948"/>
                  </a:lnTo>
                  <a:lnTo>
                    <a:pt x="524586" y="220218"/>
                  </a:lnTo>
                  <a:lnTo>
                    <a:pt x="524548" y="221488"/>
                  </a:lnTo>
                  <a:lnTo>
                    <a:pt x="526110" y="221488"/>
                  </a:lnTo>
                  <a:lnTo>
                    <a:pt x="527177" y="222758"/>
                  </a:lnTo>
                  <a:lnTo>
                    <a:pt x="526465" y="221424"/>
                  </a:lnTo>
                  <a:lnTo>
                    <a:pt x="525729" y="220218"/>
                  </a:lnTo>
                  <a:lnTo>
                    <a:pt x="526046" y="220218"/>
                  </a:lnTo>
                  <a:lnTo>
                    <a:pt x="527164" y="218948"/>
                  </a:lnTo>
                  <a:lnTo>
                    <a:pt x="527761" y="221488"/>
                  </a:lnTo>
                  <a:lnTo>
                    <a:pt x="529031" y="222758"/>
                  </a:lnTo>
                  <a:lnTo>
                    <a:pt x="528561" y="221488"/>
                  </a:lnTo>
                  <a:lnTo>
                    <a:pt x="530123" y="221488"/>
                  </a:lnTo>
                  <a:lnTo>
                    <a:pt x="528510" y="218948"/>
                  </a:lnTo>
                  <a:lnTo>
                    <a:pt x="528878" y="218948"/>
                  </a:lnTo>
                  <a:lnTo>
                    <a:pt x="529691" y="220218"/>
                  </a:lnTo>
                  <a:lnTo>
                    <a:pt x="530275" y="220218"/>
                  </a:lnTo>
                  <a:lnTo>
                    <a:pt x="530186" y="218948"/>
                  </a:lnTo>
                  <a:lnTo>
                    <a:pt x="532980" y="218948"/>
                  </a:lnTo>
                  <a:lnTo>
                    <a:pt x="530542" y="216408"/>
                  </a:lnTo>
                  <a:lnTo>
                    <a:pt x="530288" y="216408"/>
                  </a:lnTo>
                  <a:lnTo>
                    <a:pt x="530390" y="215392"/>
                  </a:lnTo>
                  <a:lnTo>
                    <a:pt x="530428" y="215138"/>
                  </a:lnTo>
                  <a:lnTo>
                    <a:pt x="530567" y="213868"/>
                  </a:lnTo>
                  <a:lnTo>
                    <a:pt x="530707" y="212598"/>
                  </a:lnTo>
                  <a:lnTo>
                    <a:pt x="535457" y="215138"/>
                  </a:lnTo>
                  <a:lnTo>
                    <a:pt x="536778" y="212598"/>
                  </a:lnTo>
                  <a:lnTo>
                    <a:pt x="537337" y="212598"/>
                  </a:lnTo>
                  <a:lnTo>
                    <a:pt x="537908" y="211328"/>
                  </a:lnTo>
                  <a:lnTo>
                    <a:pt x="539648" y="211328"/>
                  </a:lnTo>
                  <a:lnTo>
                    <a:pt x="539330" y="208788"/>
                  </a:lnTo>
                  <a:lnTo>
                    <a:pt x="539686" y="208788"/>
                  </a:lnTo>
                  <a:lnTo>
                    <a:pt x="541172" y="210058"/>
                  </a:lnTo>
                  <a:lnTo>
                    <a:pt x="541680" y="211328"/>
                  </a:lnTo>
                  <a:lnTo>
                    <a:pt x="542188" y="210058"/>
                  </a:lnTo>
                  <a:lnTo>
                    <a:pt x="541680" y="208788"/>
                  </a:lnTo>
                  <a:lnTo>
                    <a:pt x="543928" y="208788"/>
                  </a:lnTo>
                  <a:lnTo>
                    <a:pt x="543953" y="211086"/>
                  </a:lnTo>
                  <a:lnTo>
                    <a:pt x="543687" y="211328"/>
                  </a:lnTo>
                  <a:lnTo>
                    <a:pt x="543966" y="211328"/>
                  </a:lnTo>
                  <a:lnTo>
                    <a:pt x="545350" y="211328"/>
                  </a:lnTo>
                  <a:lnTo>
                    <a:pt x="546519" y="212598"/>
                  </a:lnTo>
                  <a:lnTo>
                    <a:pt x="546354" y="210058"/>
                  </a:lnTo>
                  <a:lnTo>
                    <a:pt x="546277" y="208788"/>
                  </a:lnTo>
                  <a:lnTo>
                    <a:pt x="547268" y="211328"/>
                  </a:lnTo>
                  <a:lnTo>
                    <a:pt x="548957" y="211328"/>
                  </a:lnTo>
                  <a:lnTo>
                    <a:pt x="549109" y="210058"/>
                  </a:lnTo>
                  <a:lnTo>
                    <a:pt x="547255" y="208788"/>
                  </a:lnTo>
                  <a:lnTo>
                    <a:pt x="547674" y="208788"/>
                  </a:lnTo>
                  <a:lnTo>
                    <a:pt x="549046" y="207518"/>
                  </a:lnTo>
                  <a:lnTo>
                    <a:pt x="550621" y="211328"/>
                  </a:lnTo>
                  <a:lnTo>
                    <a:pt x="555358" y="212598"/>
                  </a:lnTo>
                  <a:lnTo>
                    <a:pt x="551116" y="202438"/>
                  </a:lnTo>
                  <a:lnTo>
                    <a:pt x="553796" y="204228"/>
                  </a:lnTo>
                  <a:lnTo>
                    <a:pt x="553593" y="203708"/>
                  </a:lnTo>
                  <a:lnTo>
                    <a:pt x="554964" y="203708"/>
                  </a:lnTo>
                  <a:lnTo>
                    <a:pt x="558850" y="206248"/>
                  </a:lnTo>
                  <a:lnTo>
                    <a:pt x="559206" y="206248"/>
                  </a:lnTo>
                  <a:lnTo>
                    <a:pt x="561809" y="207518"/>
                  </a:lnTo>
                  <a:lnTo>
                    <a:pt x="559447" y="203708"/>
                  </a:lnTo>
                  <a:lnTo>
                    <a:pt x="557885" y="201168"/>
                  </a:lnTo>
                  <a:lnTo>
                    <a:pt x="560209" y="201168"/>
                  </a:lnTo>
                  <a:lnTo>
                    <a:pt x="559320" y="199898"/>
                  </a:lnTo>
                  <a:lnTo>
                    <a:pt x="558317" y="198628"/>
                  </a:lnTo>
                  <a:lnTo>
                    <a:pt x="557314" y="197358"/>
                  </a:lnTo>
                  <a:lnTo>
                    <a:pt x="557885" y="196088"/>
                  </a:lnTo>
                  <a:lnTo>
                    <a:pt x="559244" y="196088"/>
                  </a:lnTo>
                  <a:lnTo>
                    <a:pt x="562102" y="199898"/>
                  </a:lnTo>
                  <a:lnTo>
                    <a:pt x="561936" y="201168"/>
                  </a:lnTo>
                  <a:lnTo>
                    <a:pt x="561517" y="201168"/>
                  </a:lnTo>
                  <a:lnTo>
                    <a:pt x="562762" y="202438"/>
                  </a:lnTo>
                  <a:lnTo>
                    <a:pt x="564235" y="201168"/>
                  </a:lnTo>
                  <a:lnTo>
                    <a:pt x="564984" y="202438"/>
                  </a:lnTo>
                  <a:lnTo>
                    <a:pt x="565188" y="201168"/>
                  </a:lnTo>
                  <a:lnTo>
                    <a:pt x="565683" y="201168"/>
                  </a:lnTo>
                  <a:lnTo>
                    <a:pt x="565531" y="199898"/>
                  </a:lnTo>
                  <a:lnTo>
                    <a:pt x="567664" y="199898"/>
                  </a:lnTo>
                  <a:lnTo>
                    <a:pt x="567067" y="198628"/>
                  </a:lnTo>
                  <a:lnTo>
                    <a:pt x="566039" y="198628"/>
                  </a:lnTo>
                  <a:lnTo>
                    <a:pt x="566280" y="197358"/>
                  </a:lnTo>
                  <a:lnTo>
                    <a:pt x="569277" y="197358"/>
                  </a:lnTo>
                  <a:lnTo>
                    <a:pt x="565937" y="194818"/>
                  </a:lnTo>
                  <a:lnTo>
                    <a:pt x="567080" y="193548"/>
                  </a:lnTo>
                  <a:lnTo>
                    <a:pt x="568960" y="194818"/>
                  </a:lnTo>
                  <a:lnTo>
                    <a:pt x="569277" y="197358"/>
                  </a:lnTo>
                  <a:lnTo>
                    <a:pt x="569874" y="196088"/>
                  </a:lnTo>
                  <a:lnTo>
                    <a:pt x="571487" y="196088"/>
                  </a:lnTo>
                  <a:lnTo>
                    <a:pt x="572084" y="198628"/>
                  </a:lnTo>
                  <a:lnTo>
                    <a:pt x="572096" y="196088"/>
                  </a:lnTo>
                  <a:lnTo>
                    <a:pt x="575462" y="198628"/>
                  </a:lnTo>
                  <a:lnTo>
                    <a:pt x="576427" y="198628"/>
                  </a:lnTo>
                  <a:lnTo>
                    <a:pt x="576313" y="199898"/>
                  </a:lnTo>
                  <a:lnTo>
                    <a:pt x="576478" y="198628"/>
                  </a:lnTo>
                  <a:lnTo>
                    <a:pt x="577126" y="198628"/>
                  </a:lnTo>
                  <a:lnTo>
                    <a:pt x="575348" y="197358"/>
                  </a:lnTo>
                  <a:lnTo>
                    <a:pt x="576922" y="197358"/>
                  </a:lnTo>
                  <a:lnTo>
                    <a:pt x="576440" y="196088"/>
                  </a:lnTo>
                  <a:lnTo>
                    <a:pt x="574306" y="194818"/>
                  </a:lnTo>
                  <a:lnTo>
                    <a:pt x="573925" y="192278"/>
                  </a:lnTo>
                  <a:lnTo>
                    <a:pt x="574509" y="192278"/>
                  </a:lnTo>
                  <a:lnTo>
                    <a:pt x="578904" y="194818"/>
                  </a:lnTo>
                  <a:lnTo>
                    <a:pt x="577723" y="196088"/>
                  </a:lnTo>
                  <a:lnTo>
                    <a:pt x="579031" y="196088"/>
                  </a:lnTo>
                  <a:lnTo>
                    <a:pt x="578993" y="196456"/>
                  </a:lnTo>
                  <a:lnTo>
                    <a:pt x="579094" y="196316"/>
                  </a:lnTo>
                  <a:lnTo>
                    <a:pt x="579107" y="196088"/>
                  </a:lnTo>
                  <a:lnTo>
                    <a:pt x="582422" y="198628"/>
                  </a:lnTo>
                  <a:lnTo>
                    <a:pt x="577811" y="193548"/>
                  </a:lnTo>
                  <a:lnTo>
                    <a:pt x="579577" y="192278"/>
                  </a:lnTo>
                  <a:lnTo>
                    <a:pt x="580390" y="193548"/>
                  </a:lnTo>
                  <a:lnTo>
                    <a:pt x="580771" y="193865"/>
                  </a:lnTo>
                  <a:lnTo>
                    <a:pt x="579932" y="192278"/>
                  </a:lnTo>
                  <a:lnTo>
                    <a:pt x="579780" y="189738"/>
                  </a:lnTo>
                  <a:lnTo>
                    <a:pt x="581685" y="191008"/>
                  </a:lnTo>
                  <a:lnTo>
                    <a:pt x="581037" y="189738"/>
                  </a:lnTo>
                  <a:lnTo>
                    <a:pt x="580377" y="188468"/>
                  </a:lnTo>
                  <a:lnTo>
                    <a:pt x="580009" y="188468"/>
                  </a:lnTo>
                  <a:lnTo>
                    <a:pt x="579196" y="185928"/>
                  </a:lnTo>
                  <a:lnTo>
                    <a:pt x="579894" y="185928"/>
                  </a:lnTo>
                  <a:lnTo>
                    <a:pt x="580237" y="184937"/>
                  </a:lnTo>
                  <a:lnTo>
                    <a:pt x="579831" y="183388"/>
                  </a:lnTo>
                  <a:lnTo>
                    <a:pt x="584631" y="188468"/>
                  </a:lnTo>
                  <a:lnTo>
                    <a:pt x="584593" y="185928"/>
                  </a:lnTo>
                  <a:lnTo>
                    <a:pt x="585851" y="185928"/>
                  </a:lnTo>
                  <a:lnTo>
                    <a:pt x="586613" y="188468"/>
                  </a:lnTo>
                  <a:lnTo>
                    <a:pt x="587565" y="188468"/>
                  </a:lnTo>
                  <a:lnTo>
                    <a:pt x="587489" y="187198"/>
                  </a:lnTo>
                  <a:lnTo>
                    <a:pt x="587349" y="185928"/>
                  </a:lnTo>
                  <a:lnTo>
                    <a:pt x="587197" y="184658"/>
                  </a:lnTo>
                  <a:lnTo>
                    <a:pt x="586917" y="182118"/>
                  </a:lnTo>
                  <a:lnTo>
                    <a:pt x="586447" y="182981"/>
                  </a:lnTo>
                  <a:lnTo>
                    <a:pt x="586346" y="182727"/>
                  </a:lnTo>
                  <a:lnTo>
                    <a:pt x="586346" y="184658"/>
                  </a:lnTo>
                  <a:lnTo>
                    <a:pt x="585685" y="184658"/>
                  </a:lnTo>
                  <a:lnTo>
                    <a:pt x="585470" y="183388"/>
                  </a:lnTo>
                  <a:lnTo>
                    <a:pt x="584034" y="182118"/>
                  </a:lnTo>
                  <a:lnTo>
                    <a:pt x="585457" y="183299"/>
                  </a:lnTo>
                  <a:lnTo>
                    <a:pt x="585254" y="182118"/>
                  </a:lnTo>
                  <a:lnTo>
                    <a:pt x="585431" y="182981"/>
                  </a:lnTo>
                  <a:lnTo>
                    <a:pt x="585558" y="183388"/>
                  </a:lnTo>
                  <a:lnTo>
                    <a:pt x="586282" y="183984"/>
                  </a:lnTo>
                  <a:lnTo>
                    <a:pt x="586346" y="184658"/>
                  </a:lnTo>
                  <a:lnTo>
                    <a:pt x="586346" y="182727"/>
                  </a:lnTo>
                  <a:lnTo>
                    <a:pt x="586117" y="182118"/>
                  </a:lnTo>
                  <a:lnTo>
                    <a:pt x="585635" y="180848"/>
                  </a:lnTo>
                  <a:lnTo>
                    <a:pt x="584669" y="178308"/>
                  </a:lnTo>
                  <a:lnTo>
                    <a:pt x="587171" y="179578"/>
                  </a:lnTo>
                  <a:lnTo>
                    <a:pt x="590638" y="184658"/>
                  </a:lnTo>
                  <a:lnTo>
                    <a:pt x="593826" y="185928"/>
                  </a:lnTo>
                  <a:lnTo>
                    <a:pt x="591756" y="180848"/>
                  </a:lnTo>
                  <a:lnTo>
                    <a:pt x="594753" y="180848"/>
                  </a:lnTo>
                  <a:lnTo>
                    <a:pt x="593458" y="179578"/>
                  </a:lnTo>
                  <a:lnTo>
                    <a:pt x="592366" y="178308"/>
                  </a:lnTo>
                  <a:lnTo>
                    <a:pt x="594575" y="178308"/>
                  </a:lnTo>
                  <a:lnTo>
                    <a:pt x="594702" y="177038"/>
                  </a:lnTo>
                  <a:lnTo>
                    <a:pt x="595820" y="179578"/>
                  </a:lnTo>
                  <a:lnTo>
                    <a:pt x="596671" y="179578"/>
                  </a:lnTo>
                  <a:lnTo>
                    <a:pt x="597700" y="180848"/>
                  </a:lnTo>
                  <a:lnTo>
                    <a:pt x="596785" y="179578"/>
                  </a:lnTo>
                  <a:lnTo>
                    <a:pt x="599338" y="179578"/>
                  </a:lnTo>
                  <a:lnTo>
                    <a:pt x="597903" y="177038"/>
                  </a:lnTo>
                  <a:lnTo>
                    <a:pt x="597179" y="175768"/>
                  </a:lnTo>
                  <a:lnTo>
                    <a:pt x="599681" y="177038"/>
                  </a:lnTo>
                  <a:lnTo>
                    <a:pt x="602030" y="177038"/>
                  </a:lnTo>
                  <a:lnTo>
                    <a:pt x="601281" y="175768"/>
                  </a:lnTo>
                  <a:lnTo>
                    <a:pt x="598271" y="170688"/>
                  </a:lnTo>
                  <a:lnTo>
                    <a:pt x="600329" y="170688"/>
                  </a:lnTo>
                  <a:lnTo>
                    <a:pt x="601116" y="173228"/>
                  </a:lnTo>
                  <a:lnTo>
                    <a:pt x="602703" y="173228"/>
                  </a:lnTo>
                  <a:lnTo>
                    <a:pt x="602513" y="175768"/>
                  </a:lnTo>
                  <a:lnTo>
                    <a:pt x="603796" y="175768"/>
                  </a:lnTo>
                  <a:lnTo>
                    <a:pt x="602983" y="174498"/>
                  </a:lnTo>
                  <a:lnTo>
                    <a:pt x="604050" y="174498"/>
                  </a:lnTo>
                  <a:lnTo>
                    <a:pt x="602919" y="170688"/>
                  </a:lnTo>
                  <a:lnTo>
                    <a:pt x="604354" y="171818"/>
                  </a:lnTo>
                  <a:lnTo>
                    <a:pt x="604151" y="171780"/>
                  </a:lnTo>
                  <a:lnTo>
                    <a:pt x="604520" y="171945"/>
                  </a:lnTo>
                  <a:lnTo>
                    <a:pt x="604647" y="171996"/>
                  </a:lnTo>
                  <a:lnTo>
                    <a:pt x="604520" y="171881"/>
                  </a:lnTo>
                  <a:lnTo>
                    <a:pt x="604253" y="170688"/>
                  </a:lnTo>
                  <a:lnTo>
                    <a:pt x="603097" y="169418"/>
                  </a:lnTo>
                  <a:lnTo>
                    <a:pt x="603821" y="169418"/>
                  </a:lnTo>
                  <a:lnTo>
                    <a:pt x="604545" y="168186"/>
                  </a:lnTo>
                  <a:lnTo>
                    <a:pt x="608088" y="170688"/>
                  </a:lnTo>
                  <a:close/>
                </a:path>
                <a:path w="809625" h="304800">
                  <a:moveTo>
                    <a:pt x="608634" y="106680"/>
                  </a:moveTo>
                  <a:lnTo>
                    <a:pt x="608444" y="106324"/>
                  </a:lnTo>
                  <a:lnTo>
                    <a:pt x="607771" y="106680"/>
                  </a:lnTo>
                  <a:lnTo>
                    <a:pt x="608634" y="106680"/>
                  </a:lnTo>
                  <a:close/>
                </a:path>
                <a:path w="809625" h="304800">
                  <a:moveTo>
                    <a:pt x="612609" y="104140"/>
                  </a:moveTo>
                  <a:lnTo>
                    <a:pt x="578700" y="104140"/>
                  </a:lnTo>
                  <a:lnTo>
                    <a:pt x="578561" y="104140"/>
                  </a:lnTo>
                  <a:lnTo>
                    <a:pt x="578307" y="105410"/>
                  </a:lnTo>
                  <a:lnTo>
                    <a:pt x="573024" y="100330"/>
                  </a:lnTo>
                  <a:lnTo>
                    <a:pt x="570992" y="104140"/>
                  </a:lnTo>
                  <a:lnTo>
                    <a:pt x="569150" y="102870"/>
                  </a:lnTo>
                  <a:lnTo>
                    <a:pt x="569480" y="100330"/>
                  </a:lnTo>
                  <a:lnTo>
                    <a:pt x="568794" y="100330"/>
                  </a:lnTo>
                  <a:lnTo>
                    <a:pt x="568794" y="109220"/>
                  </a:lnTo>
                  <a:lnTo>
                    <a:pt x="566877" y="107950"/>
                  </a:lnTo>
                  <a:lnTo>
                    <a:pt x="565988" y="107353"/>
                  </a:lnTo>
                  <a:lnTo>
                    <a:pt x="566318" y="106680"/>
                  </a:lnTo>
                  <a:lnTo>
                    <a:pt x="566953" y="105410"/>
                  </a:lnTo>
                  <a:lnTo>
                    <a:pt x="568147" y="105410"/>
                  </a:lnTo>
                  <a:lnTo>
                    <a:pt x="567220" y="107950"/>
                  </a:lnTo>
                  <a:lnTo>
                    <a:pt x="568794" y="109220"/>
                  </a:lnTo>
                  <a:lnTo>
                    <a:pt x="568794" y="100330"/>
                  </a:lnTo>
                  <a:lnTo>
                    <a:pt x="567956" y="100330"/>
                  </a:lnTo>
                  <a:lnTo>
                    <a:pt x="565658" y="104140"/>
                  </a:lnTo>
                  <a:lnTo>
                    <a:pt x="563397" y="100330"/>
                  </a:lnTo>
                  <a:lnTo>
                    <a:pt x="560755" y="102870"/>
                  </a:lnTo>
                  <a:lnTo>
                    <a:pt x="562356" y="104940"/>
                  </a:lnTo>
                  <a:lnTo>
                    <a:pt x="561187" y="107950"/>
                  </a:lnTo>
                  <a:lnTo>
                    <a:pt x="564515" y="105410"/>
                  </a:lnTo>
                  <a:lnTo>
                    <a:pt x="566178" y="104140"/>
                  </a:lnTo>
                  <a:lnTo>
                    <a:pt x="563956" y="107950"/>
                  </a:lnTo>
                  <a:lnTo>
                    <a:pt x="564959" y="107950"/>
                  </a:lnTo>
                  <a:lnTo>
                    <a:pt x="564997" y="113030"/>
                  </a:lnTo>
                  <a:lnTo>
                    <a:pt x="561289" y="111760"/>
                  </a:lnTo>
                  <a:lnTo>
                    <a:pt x="558939" y="105410"/>
                  </a:lnTo>
                  <a:lnTo>
                    <a:pt x="553796" y="105410"/>
                  </a:lnTo>
                  <a:lnTo>
                    <a:pt x="552958" y="111760"/>
                  </a:lnTo>
                  <a:lnTo>
                    <a:pt x="547052" y="113030"/>
                  </a:lnTo>
                  <a:lnTo>
                    <a:pt x="549173" y="113030"/>
                  </a:lnTo>
                  <a:lnTo>
                    <a:pt x="549414" y="115570"/>
                  </a:lnTo>
                  <a:lnTo>
                    <a:pt x="546036" y="114300"/>
                  </a:lnTo>
                  <a:lnTo>
                    <a:pt x="544715" y="116840"/>
                  </a:lnTo>
                  <a:lnTo>
                    <a:pt x="587883" y="116840"/>
                  </a:lnTo>
                  <a:lnTo>
                    <a:pt x="588479" y="116128"/>
                  </a:lnTo>
                  <a:lnTo>
                    <a:pt x="587832" y="115570"/>
                  </a:lnTo>
                  <a:lnTo>
                    <a:pt x="586371" y="114300"/>
                  </a:lnTo>
                  <a:lnTo>
                    <a:pt x="590689" y="109423"/>
                  </a:lnTo>
                  <a:lnTo>
                    <a:pt x="590867" y="109220"/>
                  </a:lnTo>
                  <a:lnTo>
                    <a:pt x="590804" y="110490"/>
                  </a:lnTo>
                  <a:lnTo>
                    <a:pt x="591083" y="113030"/>
                  </a:lnTo>
                  <a:lnTo>
                    <a:pt x="596290" y="106680"/>
                  </a:lnTo>
                  <a:lnTo>
                    <a:pt x="596582" y="114300"/>
                  </a:lnTo>
                  <a:lnTo>
                    <a:pt x="597103" y="114300"/>
                  </a:lnTo>
                  <a:lnTo>
                    <a:pt x="597585" y="113030"/>
                  </a:lnTo>
                  <a:lnTo>
                    <a:pt x="596836" y="111760"/>
                  </a:lnTo>
                  <a:lnTo>
                    <a:pt x="598703" y="111760"/>
                  </a:lnTo>
                  <a:lnTo>
                    <a:pt x="598309" y="114300"/>
                  </a:lnTo>
                  <a:lnTo>
                    <a:pt x="600519" y="111760"/>
                  </a:lnTo>
                  <a:lnTo>
                    <a:pt x="601624" y="110490"/>
                  </a:lnTo>
                  <a:lnTo>
                    <a:pt x="599351" y="109220"/>
                  </a:lnTo>
                  <a:lnTo>
                    <a:pt x="602792" y="107950"/>
                  </a:lnTo>
                  <a:lnTo>
                    <a:pt x="603199" y="109220"/>
                  </a:lnTo>
                  <a:lnTo>
                    <a:pt x="602665" y="109220"/>
                  </a:lnTo>
                  <a:lnTo>
                    <a:pt x="602818" y="110490"/>
                  </a:lnTo>
                  <a:lnTo>
                    <a:pt x="603275" y="109220"/>
                  </a:lnTo>
                  <a:lnTo>
                    <a:pt x="603732" y="107950"/>
                  </a:lnTo>
                  <a:lnTo>
                    <a:pt x="604177" y="106680"/>
                  </a:lnTo>
                  <a:lnTo>
                    <a:pt x="604634" y="105410"/>
                  </a:lnTo>
                  <a:lnTo>
                    <a:pt x="607961" y="105410"/>
                  </a:lnTo>
                  <a:lnTo>
                    <a:pt x="608444" y="106324"/>
                  </a:lnTo>
                  <a:lnTo>
                    <a:pt x="612609" y="104140"/>
                  </a:lnTo>
                  <a:close/>
                </a:path>
                <a:path w="809625" h="304800">
                  <a:moveTo>
                    <a:pt x="624979" y="151828"/>
                  </a:moveTo>
                  <a:lnTo>
                    <a:pt x="624751" y="151638"/>
                  </a:lnTo>
                  <a:lnTo>
                    <a:pt x="600138" y="151638"/>
                  </a:lnTo>
                  <a:lnTo>
                    <a:pt x="598512" y="151638"/>
                  </a:lnTo>
                  <a:lnTo>
                    <a:pt x="599313" y="154178"/>
                  </a:lnTo>
                  <a:lnTo>
                    <a:pt x="594995" y="151638"/>
                  </a:lnTo>
                  <a:lnTo>
                    <a:pt x="597433" y="155448"/>
                  </a:lnTo>
                  <a:lnTo>
                    <a:pt x="594791" y="151638"/>
                  </a:lnTo>
                  <a:lnTo>
                    <a:pt x="592963" y="152908"/>
                  </a:lnTo>
                  <a:lnTo>
                    <a:pt x="593420" y="155448"/>
                  </a:lnTo>
                  <a:lnTo>
                    <a:pt x="592861" y="154178"/>
                  </a:lnTo>
                  <a:lnTo>
                    <a:pt x="591845" y="155448"/>
                  </a:lnTo>
                  <a:lnTo>
                    <a:pt x="591032" y="152908"/>
                  </a:lnTo>
                  <a:lnTo>
                    <a:pt x="590130" y="154178"/>
                  </a:lnTo>
                  <a:lnTo>
                    <a:pt x="589762" y="155448"/>
                  </a:lnTo>
                  <a:lnTo>
                    <a:pt x="591324" y="156718"/>
                  </a:lnTo>
                  <a:lnTo>
                    <a:pt x="586346" y="154178"/>
                  </a:lnTo>
                  <a:lnTo>
                    <a:pt x="590423" y="163068"/>
                  </a:lnTo>
                  <a:lnTo>
                    <a:pt x="585317" y="157988"/>
                  </a:lnTo>
                  <a:lnTo>
                    <a:pt x="583958" y="161798"/>
                  </a:lnTo>
                  <a:lnTo>
                    <a:pt x="582561" y="165087"/>
                  </a:lnTo>
                  <a:lnTo>
                    <a:pt x="580059" y="161798"/>
                  </a:lnTo>
                  <a:lnTo>
                    <a:pt x="578764" y="164338"/>
                  </a:lnTo>
                  <a:lnTo>
                    <a:pt x="578815" y="164579"/>
                  </a:lnTo>
                  <a:lnTo>
                    <a:pt x="582396" y="165468"/>
                  </a:lnTo>
                  <a:lnTo>
                    <a:pt x="582853" y="165468"/>
                  </a:lnTo>
                  <a:lnTo>
                    <a:pt x="607428" y="165468"/>
                  </a:lnTo>
                  <a:lnTo>
                    <a:pt x="607123" y="163068"/>
                  </a:lnTo>
                  <a:lnTo>
                    <a:pt x="611771" y="166878"/>
                  </a:lnTo>
                  <a:lnTo>
                    <a:pt x="612038" y="166001"/>
                  </a:lnTo>
                  <a:lnTo>
                    <a:pt x="612267" y="166027"/>
                  </a:lnTo>
                  <a:lnTo>
                    <a:pt x="612089" y="165874"/>
                  </a:lnTo>
                  <a:lnTo>
                    <a:pt x="612571" y="164338"/>
                  </a:lnTo>
                  <a:lnTo>
                    <a:pt x="613600" y="163068"/>
                  </a:lnTo>
                  <a:lnTo>
                    <a:pt x="614603" y="161798"/>
                  </a:lnTo>
                  <a:lnTo>
                    <a:pt x="614895" y="163068"/>
                  </a:lnTo>
                  <a:lnTo>
                    <a:pt x="617474" y="164338"/>
                  </a:lnTo>
                  <a:lnTo>
                    <a:pt x="615416" y="161798"/>
                  </a:lnTo>
                  <a:lnTo>
                    <a:pt x="612343" y="157988"/>
                  </a:lnTo>
                  <a:lnTo>
                    <a:pt x="615276" y="157988"/>
                  </a:lnTo>
                  <a:lnTo>
                    <a:pt x="618083" y="160528"/>
                  </a:lnTo>
                  <a:lnTo>
                    <a:pt x="616699" y="160528"/>
                  </a:lnTo>
                  <a:lnTo>
                    <a:pt x="620890" y="166878"/>
                  </a:lnTo>
                  <a:lnTo>
                    <a:pt x="618197" y="159258"/>
                  </a:lnTo>
                  <a:lnTo>
                    <a:pt x="621652" y="161798"/>
                  </a:lnTo>
                  <a:lnTo>
                    <a:pt x="623836" y="163068"/>
                  </a:lnTo>
                  <a:lnTo>
                    <a:pt x="622642" y="159258"/>
                  </a:lnTo>
                  <a:lnTo>
                    <a:pt x="622249" y="157988"/>
                  </a:lnTo>
                  <a:lnTo>
                    <a:pt x="624547" y="157988"/>
                  </a:lnTo>
                  <a:lnTo>
                    <a:pt x="624027" y="156718"/>
                  </a:lnTo>
                  <a:lnTo>
                    <a:pt x="623506" y="155448"/>
                  </a:lnTo>
                  <a:lnTo>
                    <a:pt x="624065" y="154178"/>
                  </a:lnTo>
                  <a:lnTo>
                    <a:pt x="624636" y="152908"/>
                  </a:lnTo>
                  <a:lnTo>
                    <a:pt x="624979" y="151828"/>
                  </a:lnTo>
                  <a:close/>
                </a:path>
                <a:path w="809625" h="304800">
                  <a:moveTo>
                    <a:pt x="626567" y="152908"/>
                  </a:moveTo>
                  <a:lnTo>
                    <a:pt x="625424" y="150368"/>
                  </a:lnTo>
                  <a:lnTo>
                    <a:pt x="624979" y="151828"/>
                  </a:lnTo>
                  <a:lnTo>
                    <a:pt x="626313" y="152908"/>
                  </a:lnTo>
                  <a:lnTo>
                    <a:pt x="626567" y="152908"/>
                  </a:lnTo>
                  <a:close/>
                </a:path>
                <a:path w="809625" h="304800">
                  <a:moveTo>
                    <a:pt x="627862" y="154178"/>
                  </a:moveTo>
                  <a:lnTo>
                    <a:pt x="626313" y="152908"/>
                  </a:lnTo>
                  <a:lnTo>
                    <a:pt x="625640" y="152908"/>
                  </a:lnTo>
                  <a:lnTo>
                    <a:pt x="627481" y="154178"/>
                  </a:lnTo>
                  <a:lnTo>
                    <a:pt x="627862" y="154178"/>
                  </a:lnTo>
                  <a:close/>
                </a:path>
                <a:path w="809625" h="304800">
                  <a:moveTo>
                    <a:pt x="634796" y="122897"/>
                  </a:moveTo>
                  <a:lnTo>
                    <a:pt x="634111" y="122428"/>
                  </a:lnTo>
                  <a:lnTo>
                    <a:pt x="633463" y="122428"/>
                  </a:lnTo>
                  <a:lnTo>
                    <a:pt x="634377" y="123698"/>
                  </a:lnTo>
                  <a:lnTo>
                    <a:pt x="634796" y="122897"/>
                  </a:lnTo>
                  <a:close/>
                </a:path>
                <a:path w="809625" h="304800">
                  <a:moveTo>
                    <a:pt x="635203" y="123190"/>
                  </a:moveTo>
                  <a:lnTo>
                    <a:pt x="635038" y="122428"/>
                  </a:lnTo>
                  <a:lnTo>
                    <a:pt x="634796" y="122897"/>
                  </a:lnTo>
                  <a:lnTo>
                    <a:pt x="635203" y="123190"/>
                  </a:lnTo>
                  <a:close/>
                </a:path>
                <a:path w="809625" h="304800">
                  <a:moveTo>
                    <a:pt x="636625" y="89560"/>
                  </a:moveTo>
                  <a:lnTo>
                    <a:pt x="635787" y="89750"/>
                  </a:lnTo>
                  <a:lnTo>
                    <a:pt x="634771" y="89890"/>
                  </a:lnTo>
                  <a:lnTo>
                    <a:pt x="634199" y="90652"/>
                  </a:lnTo>
                  <a:lnTo>
                    <a:pt x="635355" y="90754"/>
                  </a:lnTo>
                  <a:lnTo>
                    <a:pt x="636079" y="90284"/>
                  </a:lnTo>
                  <a:lnTo>
                    <a:pt x="636625" y="89560"/>
                  </a:lnTo>
                  <a:close/>
                </a:path>
                <a:path w="809625" h="304800">
                  <a:moveTo>
                    <a:pt x="638238" y="123190"/>
                  </a:moveTo>
                  <a:lnTo>
                    <a:pt x="634161" y="121158"/>
                  </a:lnTo>
                  <a:lnTo>
                    <a:pt x="635393" y="122428"/>
                  </a:lnTo>
                  <a:lnTo>
                    <a:pt x="635736" y="123190"/>
                  </a:lnTo>
                  <a:lnTo>
                    <a:pt x="638238" y="123190"/>
                  </a:lnTo>
                  <a:close/>
                </a:path>
                <a:path w="809625" h="304800">
                  <a:moveTo>
                    <a:pt x="638695" y="145313"/>
                  </a:moveTo>
                  <a:lnTo>
                    <a:pt x="638162" y="143471"/>
                  </a:lnTo>
                  <a:lnTo>
                    <a:pt x="638136" y="144018"/>
                  </a:lnTo>
                  <a:lnTo>
                    <a:pt x="638695" y="145313"/>
                  </a:lnTo>
                  <a:close/>
                </a:path>
                <a:path w="809625" h="304800">
                  <a:moveTo>
                    <a:pt x="639660" y="145288"/>
                  </a:moveTo>
                  <a:close/>
                </a:path>
                <a:path w="809625" h="304800">
                  <a:moveTo>
                    <a:pt x="640524" y="147828"/>
                  </a:moveTo>
                  <a:lnTo>
                    <a:pt x="640092" y="146558"/>
                  </a:lnTo>
                  <a:lnTo>
                    <a:pt x="639622" y="146558"/>
                  </a:lnTo>
                  <a:lnTo>
                    <a:pt x="639241" y="146558"/>
                  </a:lnTo>
                  <a:lnTo>
                    <a:pt x="638213" y="146558"/>
                  </a:lnTo>
                  <a:lnTo>
                    <a:pt x="638416" y="149098"/>
                  </a:lnTo>
                  <a:lnTo>
                    <a:pt x="639102" y="149098"/>
                  </a:lnTo>
                  <a:lnTo>
                    <a:pt x="640524" y="147828"/>
                  </a:lnTo>
                  <a:close/>
                </a:path>
                <a:path w="809625" h="304800">
                  <a:moveTo>
                    <a:pt x="642658" y="71335"/>
                  </a:moveTo>
                  <a:lnTo>
                    <a:pt x="640486" y="69850"/>
                  </a:lnTo>
                  <a:lnTo>
                    <a:pt x="639953" y="73660"/>
                  </a:lnTo>
                  <a:lnTo>
                    <a:pt x="642658" y="71335"/>
                  </a:lnTo>
                  <a:close/>
                </a:path>
                <a:path w="809625" h="304800">
                  <a:moveTo>
                    <a:pt x="644385" y="69850"/>
                  </a:moveTo>
                  <a:lnTo>
                    <a:pt x="642658" y="71335"/>
                  </a:lnTo>
                  <a:lnTo>
                    <a:pt x="644258" y="72428"/>
                  </a:lnTo>
                  <a:lnTo>
                    <a:pt x="644385" y="69850"/>
                  </a:lnTo>
                  <a:close/>
                </a:path>
                <a:path w="809625" h="304800">
                  <a:moveTo>
                    <a:pt x="644474" y="65925"/>
                  </a:moveTo>
                  <a:lnTo>
                    <a:pt x="642353" y="67995"/>
                  </a:lnTo>
                  <a:lnTo>
                    <a:pt x="643978" y="66586"/>
                  </a:lnTo>
                  <a:lnTo>
                    <a:pt x="644474" y="65925"/>
                  </a:lnTo>
                  <a:close/>
                </a:path>
                <a:path w="809625" h="304800">
                  <a:moveTo>
                    <a:pt x="660107" y="111658"/>
                  </a:moveTo>
                  <a:lnTo>
                    <a:pt x="659003" y="110998"/>
                  </a:lnTo>
                  <a:lnTo>
                    <a:pt x="650405" y="105918"/>
                  </a:lnTo>
                  <a:lnTo>
                    <a:pt x="651560" y="111658"/>
                  </a:lnTo>
                  <a:lnTo>
                    <a:pt x="651649" y="110998"/>
                  </a:lnTo>
                  <a:lnTo>
                    <a:pt x="651662" y="111658"/>
                  </a:lnTo>
                  <a:lnTo>
                    <a:pt x="660107" y="111658"/>
                  </a:lnTo>
                  <a:close/>
                </a:path>
                <a:path w="809625" h="304800">
                  <a:moveTo>
                    <a:pt x="668274" y="78740"/>
                  </a:moveTo>
                  <a:lnTo>
                    <a:pt x="663333" y="78740"/>
                  </a:lnTo>
                  <a:lnTo>
                    <a:pt x="663219" y="77825"/>
                  </a:lnTo>
                  <a:lnTo>
                    <a:pt x="661352" y="79565"/>
                  </a:lnTo>
                  <a:lnTo>
                    <a:pt x="663562" y="80378"/>
                  </a:lnTo>
                  <a:lnTo>
                    <a:pt x="663359" y="78968"/>
                  </a:lnTo>
                  <a:lnTo>
                    <a:pt x="665619" y="80010"/>
                  </a:lnTo>
                  <a:lnTo>
                    <a:pt x="668274" y="78740"/>
                  </a:lnTo>
                  <a:close/>
                </a:path>
                <a:path w="809625" h="304800">
                  <a:moveTo>
                    <a:pt x="668693" y="78740"/>
                  </a:moveTo>
                  <a:lnTo>
                    <a:pt x="668553" y="78613"/>
                  </a:lnTo>
                  <a:lnTo>
                    <a:pt x="668274" y="78740"/>
                  </a:lnTo>
                  <a:lnTo>
                    <a:pt x="668693" y="78740"/>
                  </a:lnTo>
                  <a:close/>
                </a:path>
                <a:path w="809625" h="304800">
                  <a:moveTo>
                    <a:pt x="670102" y="130048"/>
                  </a:moveTo>
                  <a:lnTo>
                    <a:pt x="669950" y="130048"/>
                  </a:lnTo>
                  <a:lnTo>
                    <a:pt x="670102" y="130048"/>
                  </a:lnTo>
                  <a:close/>
                </a:path>
                <a:path w="809625" h="304800">
                  <a:moveTo>
                    <a:pt x="670610" y="58102"/>
                  </a:moveTo>
                  <a:lnTo>
                    <a:pt x="670255" y="57150"/>
                  </a:lnTo>
                  <a:lnTo>
                    <a:pt x="668921" y="58229"/>
                  </a:lnTo>
                  <a:lnTo>
                    <a:pt x="670610" y="58102"/>
                  </a:lnTo>
                  <a:close/>
                </a:path>
                <a:path w="809625" h="304800">
                  <a:moveTo>
                    <a:pt x="671207" y="59664"/>
                  </a:moveTo>
                  <a:lnTo>
                    <a:pt x="670687" y="58102"/>
                  </a:lnTo>
                  <a:lnTo>
                    <a:pt x="670661" y="58229"/>
                  </a:lnTo>
                  <a:lnTo>
                    <a:pt x="671207" y="59664"/>
                  </a:lnTo>
                  <a:close/>
                </a:path>
                <a:path w="809625" h="304800">
                  <a:moveTo>
                    <a:pt x="672820" y="128778"/>
                  </a:moveTo>
                  <a:lnTo>
                    <a:pt x="672668" y="127508"/>
                  </a:lnTo>
                  <a:lnTo>
                    <a:pt x="672211" y="123698"/>
                  </a:lnTo>
                  <a:lnTo>
                    <a:pt x="639267" y="123698"/>
                  </a:lnTo>
                  <a:lnTo>
                    <a:pt x="635965" y="123698"/>
                  </a:lnTo>
                  <a:lnTo>
                    <a:pt x="635317" y="123698"/>
                  </a:lnTo>
                  <a:lnTo>
                    <a:pt x="632104" y="128778"/>
                  </a:lnTo>
                  <a:lnTo>
                    <a:pt x="624205" y="128778"/>
                  </a:lnTo>
                  <a:lnTo>
                    <a:pt x="618528" y="131318"/>
                  </a:lnTo>
                  <a:lnTo>
                    <a:pt x="616521" y="131318"/>
                  </a:lnTo>
                  <a:lnTo>
                    <a:pt x="623239" y="138938"/>
                  </a:lnTo>
                  <a:lnTo>
                    <a:pt x="618426" y="137668"/>
                  </a:lnTo>
                  <a:lnTo>
                    <a:pt x="617016" y="133858"/>
                  </a:lnTo>
                  <a:lnTo>
                    <a:pt x="615988" y="140208"/>
                  </a:lnTo>
                  <a:lnTo>
                    <a:pt x="609815" y="138938"/>
                  </a:lnTo>
                  <a:lnTo>
                    <a:pt x="608406" y="144018"/>
                  </a:lnTo>
                  <a:lnTo>
                    <a:pt x="608152" y="144018"/>
                  </a:lnTo>
                  <a:lnTo>
                    <a:pt x="607555" y="142748"/>
                  </a:lnTo>
                  <a:lnTo>
                    <a:pt x="607898" y="142748"/>
                  </a:lnTo>
                  <a:lnTo>
                    <a:pt x="605713" y="141478"/>
                  </a:lnTo>
                  <a:lnTo>
                    <a:pt x="605142" y="144018"/>
                  </a:lnTo>
                  <a:lnTo>
                    <a:pt x="606323" y="146558"/>
                  </a:lnTo>
                  <a:lnTo>
                    <a:pt x="605650" y="146558"/>
                  </a:lnTo>
                  <a:lnTo>
                    <a:pt x="605116" y="145288"/>
                  </a:lnTo>
                  <a:lnTo>
                    <a:pt x="604177" y="144018"/>
                  </a:lnTo>
                  <a:lnTo>
                    <a:pt x="602589" y="144018"/>
                  </a:lnTo>
                  <a:lnTo>
                    <a:pt x="604215" y="147828"/>
                  </a:lnTo>
                  <a:lnTo>
                    <a:pt x="602068" y="146558"/>
                  </a:lnTo>
                  <a:lnTo>
                    <a:pt x="599732" y="146558"/>
                  </a:lnTo>
                  <a:lnTo>
                    <a:pt x="601865" y="149098"/>
                  </a:lnTo>
                  <a:lnTo>
                    <a:pt x="599770" y="147828"/>
                  </a:lnTo>
                  <a:lnTo>
                    <a:pt x="600011" y="150368"/>
                  </a:lnTo>
                  <a:lnTo>
                    <a:pt x="625144" y="150368"/>
                  </a:lnTo>
                  <a:lnTo>
                    <a:pt x="625525" y="149098"/>
                  </a:lnTo>
                  <a:lnTo>
                    <a:pt x="626770" y="150368"/>
                  </a:lnTo>
                  <a:lnTo>
                    <a:pt x="628396" y="150368"/>
                  </a:lnTo>
                  <a:lnTo>
                    <a:pt x="630212" y="152908"/>
                  </a:lnTo>
                  <a:lnTo>
                    <a:pt x="629158" y="154178"/>
                  </a:lnTo>
                  <a:lnTo>
                    <a:pt x="631939" y="156718"/>
                  </a:lnTo>
                  <a:lnTo>
                    <a:pt x="630555" y="152908"/>
                  </a:lnTo>
                  <a:lnTo>
                    <a:pt x="631558" y="152908"/>
                  </a:lnTo>
                  <a:lnTo>
                    <a:pt x="632434" y="154178"/>
                  </a:lnTo>
                  <a:lnTo>
                    <a:pt x="633882" y="152908"/>
                  </a:lnTo>
                  <a:lnTo>
                    <a:pt x="631469" y="149098"/>
                  </a:lnTo>
                  <a:lnTo>
                    <a:pt x="633526" y="147828"/>
                  </a:lnTo>
                  <a:lnTo>
                    <a:pt x="632599" y="147828"/>
                  </a:lnTo>
                  <a:lnTo>
                    <a:pt x="632256" y="146558"/>
                  </a:lnTo>
                  <a:lnTo>
                    <a:pt x="631558" y="144018"/>
                  </a:lnTo>
                  <a:lnTo>
                    <a:pt x="631215" y="142748"/>
                  </a:lnTo>
                  <a:lnTo>
                    <a:pt x="634822" y="147828"/>
                  </a:lnTo>
                  <a:lnTo>
                    <a:pt x="634047" y="145288"/>
                  </a:lnTo>
                  <a:lnTo>
                    <a:pt x="636816" y="147828"/>
                  </a:lnTo>
                  <a:lnTo>
                    <a:pt x="636866" y="145288"/>
                  </a:lnTo>
                  <a:lnTo>
                    <a:pt x="636816" y="144018"/>
                  </a:lnTo>
                  <a:lnTo>
                    <a:pt x="637197" y="142748"/>
                  </a:lnTo>
                  <a:lnTo>
                    <a:pt x="637578" y="141478"/>
                  </a:lnTo>
                  <a:lnTo>
                    <a:pt x="638162" y="143471"/>
                  </a:lnTo>
                  <a:lnTo>
                    <a:pt x="638263" y="141478"/>
                  </a:lnTo>
                  <a:lnTo>
                    <a:pt x="639648" y="140208"/>
                  </a:lnTo>
                  <a:lnTo>
                    <a:pt x="644194" y="146558"/>
                  </a:lnTo>
                  <a:lnTo>
                    <a:pt x="644347" y="138938"/>
                  </a:lnTo>
                  <a:lnTo>
                    <a:pt x="649033" y="144018"/>
                  </a:lnTo>
                  <a:lnTo>
                    <a:pt x="649605" y="140208"/>
                  </a:lnTo>
                  <a:lnTo>
                    <a:pt x="654456" y="141478"/>
                  </a:lnTo>
                  <a:lnTo>
                    <a:pt x="655688" y="140208"/>
                  </a:lnTo>
                  <a:lnTo>
                    <a:pt x="656920" y="138938"/>
                  </a:lnTo>
                  <a:lnTo>
                    <a:pt x="652183" y="135128"/>
                  </a:lnTo>
                  <a:lnTo>
                    <a:pt x="657606" y="137668"/>
                  </a:lnTo>
                  <a:lnTo>
                    <a:pt x="656691" y="136537"/>
                  </a:lnTo>
                  <a:lnTo>
                    <a:pt x="658291" y="136906"/>
                  </a:lnTo>
                  <a:lnTo>
                    <a:pt x="655993" y="135597"/>
                  </a:lnTo>
                  <a:lnTo>
                    <a:pt x="655942" y="135331"/>
                  </a:lnTo>
                  <a:lnTo>
                    <a:pt x="655840" y="135458"/>
                  </a:lnTo>
                  <a:lnTo>
                    <a:pt x="655586" y="135128"/>
                  </a:lnTo>
                  <a:lnTo>
                    <a:pt x="653567" y="132588"/>
                  </a:lnTo>
                  <a:lnTo>
                    <a:pt x="654583" y="132588"/>
                  </a:lnTo>
                  <a:lnTo>
                    <a:pt x="655447" y="132854"/>
                  </a:lnTo>
                  <a:lnTo>
                    <a:pt x="655942" y="135331"/>
                  </a:lnTo>
                  <a:lnTo>
                    <a:pt x="657440" y="133451"/>
                  </a:lnTo>
                  <a:lnTo>
                    <a:pt x="658825" y="133858"/>
                  </a:lnTo>
                  <a:lnTo>
                    <a:pt x="660412" y="135128"/>
                  </a:lnTo>
                  <a:lnTo>
                    <a:pt x="659066" y="135128"/>
                  </a:lnTo>
                  <a:lnTo>
                    <a:pt x="660006" y="136398"/>
                  </a:lnTo>
                  <a:lnTo>
                    <a:pt x="661695" y="136398"/>
                  </a:lnTo>
                  <a:lnTo>
                    <a:pt x="662228" y="138938"/>
                  </a:lnTo>
                  <a:lnTo>
                    <a:pt x="664184" y="138938"/>
                  </a:lnTo>
                  <a:lnTo>
                    <a:pt x="662609" y="137668"/>
                  </a:lnTo>
                  <a:lnTo>
                    <a:pt x="662698" y="136398"/>
                  </a:lnTo>
                  <a:lnTo>
                    <a:pt x="664019" y="136398"/>
                  </a:lnTo>
                  <a:lnTo>
                    <a:pt x="661098" y="135128"/>
                  </a:lnTo>
                  <a:lnTo>
                    <a:pt x="661047" y="132588"/>
                  </a:lnTo>
                  <a:lnTo>
                    <a:pt x="660984" y="130048"/>
                  </a:lnTo>
                  <a:lnTo>
                    <a:pt x="666064" y="137668"/>
                  </a:lnTo>
                  <a:lnTo>
                    <a:pt x="665975" y="133858"/>
                  </a:lnTo>
                  <a:lnTo>
                    <a:pt x="666572" y="135128"/>
                  </a:lnTo>
                  <a:lnTo>
                    <a:pt x="666877" y="133858"/>
                  </a:lnTo>
                  <a:lnTo>
                    <a:pt x="670344" y="132588"/>
                  </a:lnTo>
                  <a:lnTo>
                    <a:pt x="669264" y="130048"/>
                  </a:lnTo>
                  <a:lnTo>
                    <a:pt x="668172" y="127508"/>
                  </a:lnTo>
                  <a:lnTo>
                    <a:pt x="668794" y="128778"/>
                  </a:lnTo>
                  <a:lnTo>
                    <a:pt x="670052" y="130009"/>
                  </a:lnTo>
                  <a:lnTo>
                    <a:pt x="672820" y="128778"/>
                  </a:lnTo>
                  <a:close/>
                </a:path>
                <a:path w="809625" h="304800">
                  <a:moveTo>
                    <a:pt x="679094" y="89408"/>
                  </a:moveTo>
                  <a:lnTo>
                    <a:pt x="678154" y="88138"/>
                  </a:lnTo>
                  <a:lnTo>
                    <a:pt x="678840" y="89281"/>
                  </a:lnTo>
                  <a:lnTo>
                    <a:pt x="679094" y="89408"/>
                  </a:lnTo>
                  <a:close/>
                </a:path>
                <a:path w="809625" h="304800">
                  <a:moveTo>
                    <a:pt x="681926" y="90474"/>
                  </a:moveTo>
                  <a:lnTo>
                    <a:pt x="680923" y="89408"/>
                  </a:lnTo>
                  <a:lnTo>
                    <a:pt x="681837" y="90678"/>
                  </a:lnTo>
                  <a:lnTo>
                    <a:pt x="681926" y="90474"/>
                  </a:lnTo>
                  <a:close/>
                </a:path>
                <a:path w="809625" h="304800">
                  <a:moveTo>
                    <a:pt x="683107" y="91719"/>
                  </a:moveTo>
                  <a:lnTo>
                    <a:pt x="682383" y="89408"/>
                  </a:lnTo>
                  <a:lnTo>
                    <a:pt x="681926" y="90474"/>
                  </a:lnTo>
                  <a:lnTo>
                    <a:pt x="683107" y="91719"/>
                  </a:lnTo>
                  <a:close/>
                </a:path>
                <a:path w="809625" h="304800">
                  <a:moveTo>
                    <a:pt x="691070" y="79248"/>
                  </a:moveTo>
                  <a:lnTo>
                    <a:pt x="690880" y="79248"/>
                  </a:lnTo>
                  <a:lnTo>
                    <a:pt x="690994" y="79870"/>
                  </a:lnTo>
                  <a:lnTo>
                    <a:pt x="691070" y="79248"/>
                  </a:lnTo>
                  <a:close/>
                </a:path>
                <a:path w="809625" h="304800">
                  <a:moveTo>
                    <a:pt x="691222" y="81013"/>
                  </a:moveTo>
                  <a:lnTo>
                    <a:pt x="690994" y="79870"/>
                  </a:lnTo>
                  <a:lnTo>
                    <a:pt x="690918" y="80518"/>
                  </a:lnTo>
                  <a:lnTo>
                    <a:pt x="691222" y="81013"/>
                  </a:lnTo>
                  <a:close/>
                </a:path>
                <a:path w="809625" h="304800">
                  <a:moveTo>
                    <a:pt x="691870" y="116078"/>
                  </a:moveTo>
                  <a:lnTo>
                    <a:pt x="691438" y="113538"/>
                  </a:lnTo>
                  <a:lnTo>
                    <a:pt x="691222" y="112268"/>
                  </a:lnTo>
                  <a:lnTo>
                    <a:pt x="661149" y="112268"/>
                  </a:lnTo>
                  <a:lnTo>
                    <a:pt x="651687" y="112268"/>
                  </a:lnTo>
                  <a:lnTo>
                    <a:pt x="651484" y="112268"/>
                  </a:lnTo>
                  <a:lnTo>
                    <a:pt x="651179" y="114808"/>
                  </a:lnTo>
                  <a:lnTo>
                    <a:pt x="649871" y="116078"/>
                  </a:lnTo>
                  <a:lnTo>
                    <a:pt x="650570" y="113538"/>
                  </a:lnTo>
                  <a:lnTo>
                    <a:pt x="648792" y="112268"/>
                  </a:lnTo>
                  <a:lnTo>
                    <a:pt x="649097" y="118618"/>
                  </a:lnTo>
                  <a:lnTo>
                    <a:pt x="644588" y="114808"/>
                  </a:lnTo>
                  <a:lnTo>
                    <a:pt x="644398" y="118618"/>
                  </a:lnTo>
                  <a:lnTo>
                    <a:pt x="638086" y="113538"/>
                  </a:lnTo>
                  <a:lnTo>
                    <a:pt x="639203" y="123190"/>
                  </a:lnTo>
                  <a:lnTo>
                    <a:pt x="672147" y="123190"/>
                  </a:lnTo>
                  <a:lnTo>
                    <a:pt x="671906" y="121158"/>
                  </a:lnTo>
                  <a:lnTo>
                    <a:pt x="675703" y="122428"/>
                  </a:lnTo>
                  <a:lnTo>
                    <a:pt x="676490" y="123698"/>
                  </a:lnTo>
                  <a:lnTo>
                    <a:pt x="676656" y="123698"/>
                  </a:lnTo>
                  <a:lnTo>
                    <a:pt x="675462" y="121158"/>
                  </a:lnTo>
                  <a:lnTo>
                    <a:pt x="676986" y="122428"/>
                  </a:lnTo>
                  <a:lnTo>
                    <a:pt x="677354" y="122428"/>
                  </a:lnTo>
                  <a:lnTo>
                    <a:pt x="677760" y="123698"/>
                  </a:lnTo>
                  <a:lnTo>
                    <a:pt x="678027" y="123698"/>
                  </a:lnTo>
                  <a:lnTo>
                    <a:pt x="677697" y="121158"/>
                  </a:lnTo>
                  <a:lnTo>
                    <a:pt x="677519" y="119888"/>
                  </a:lnTo>
                  <a:lnTo>
                    <a:pt x="678675" y="121158"/>
                  </a:lnTo>
                  <a:lnTo>
                    <a:pt x="679259" y="122428"/>
                  </a:lnTo>
                  <a:lnTo>
                    <a:pt x="682866" y="122428"/>
                  </a:lnTo>
                  <a:lnTo>
                    <a:pt x="681786" y="119888"/>
                  </a:lnTo>
                  <a:lnTo>
                    <a:pt x="681253" y="118618"/>
                  </a:lnTo>
                  <a:lnTo>
                    <a:pt x="680173" y="116078"/>
                  </a:lnTo>
                  <a:lnTo>
                    <a:pt x="681456" y="113538"/>
                  </a:lnTo>
                  <a:lnTo>
                    <a:pt x="684314" y="117348"/>
                  </a:lnTo>
                  <a:lnTo>
                    <a:pt x="688822" y="117348"/>
                  </a:lnTo>
                  <a:lnTo>
                    <a:pt x="691870" y="116078"/>
                  </a:lnTo>
                  <a:close/>
                </a:path>
                <a:path w="809625" h="304800">
                  <a:moveTo>
                    <a:pt x="695604" y="76073"/>
                  </a:moveTo>
                  <a:lnTo>
                    <a:pt x="695452" y="76111"/>
                  </a:lnTo>
                  <a:lnTo>
                    <a:pt x="695413" y="76250"/>
                  </a:lnTo>
                  <a:lnTo>
                    <a:pt x="695553" y="76568"/>
                  </a:lnTo>
                  <a:lnTo>
                    <a:pt x="695604" y="76073"/>
                  </a:lnTo>
                  <a:close/>
                </a:path>
                <a:path w="809625" h="304800">
                  <a:moveTo>
                    <a:pt x="696696" y="49377"/>
                  </a:moveTo>
                  <a:lnTo>
                    <a:pt x="694385" y="49276"/>
                  </a:lnTo>
                  <a:lnTo>
                    <a:pt x="694753" y="50368"/>
                  </a:lnTo>
                  <a:lnTo>
                    <a:pt x="695693" y="49593"/>
                  </a:lnTo>
                  <a:lnTo>
                    <a:pt x="696696" y="49377"/>
                  </a:lnTo>
                  <a:close/>
                </a:path>
                <a:path w="809625" h="304800">
                  <a:moveTo>
                    <a:pt x="697611" y="73952"/>
                  </a:moveTo>
                  <a:lnTo>
                    <a:pt x="697382" y="73291"/>
                  </a:lnTo>
                  <a:lnTo>
                    <a:pt x="697128" y="73367"/>
                  </a:lnTo>
                  <a:lnTo>
                    <a:pt x="697611" y="73952"/>
                  </a:lnTo>
                  <a:close/>
                </a:path>
                <a:path w="809625" h="304800">
                  <a:moveTo>
                    <a:pt x="702246" y="102108"/>
                  </a:moveTo>
                  <a:lnTo>
                    <a:pt x="701179" y="99568"/>
                  </a:lnTo>
                  <a:lnTo>
                    <a:pt x="671080" y="99568"/>
                  </a:lnTo>
                  <a:lnTo>
                    <a:pt x="666775" y="99568"/>
                  </a:lnTo>
                  <a:lnTo>
                    <a:pt x="666572" y="102108"/>
                  </a:lnTo>
                  <a:lnTo>
                    <a:pt x="666838" y="102108"/>
                  </a:lnTo>
                  <a:lnTo>
                    <a:pt x="668007" y="102108"/>
                  </a:lnTo>
                  <a:lnTo>
                    <a:pt x="668578" y="103378"/>
                  </a:lnTo>
                  <a:lnTo>
                    <a:pt x="666838" y="102108"/>
                  </a:lnTo>
                  <a:lnTo>
                    <a:pt x="665429" y="103378"/>
                  </a:lnTo>
                  <a:lnTo>
                    <a:pt x="665048" y="100838"/>
                  </a:lnTo>
                  <a:lnTo>
                    <a:pt x="663422" y="102108"/>
                  </a:lnTo>
                  <a:lnTo>
                    <a:pt x="662965" y="103378"/>
                  </a:lnTo>
                  <a:lnTo>
                    <a:pt x="661924" y="107188"/>
                  </a:lnTo>
                  <a:lnTo>
                    <a:pt x="663448" y="107188"/>
                  </a:lnTo>
                  <a:lnTo>
                    <a:pt x="663854" y="108458"/>
                  </a:lnTo>
                  <a:lnTo>
                    <a:pt x="663702" y="109728"/>
                  </a:lnTo>
                  <a:lnTo>
                    <a:pt x="662165" y="108458"/>
                  </a:lnTo>
                  <a:lnTo>
                    <a:pt x="661441" y="107188"/>
                  </a:lnTo>
                  <a:lnTo>
                    <a:pt x="661174" y="111658"/>
                  </a:lnTo>
                  <a:lnTo>
                    <a:pt x="691121" y="111658"/>
                  </a:lnTo>
                  <a:lnTo>
                    <a:pt x="691007" y="110998"/>
                  </a:lnTo>
                  <a:lnTo>
                    <a:pt x="691451" y="109728"/>
                  </a:lnTo>
                  <a:lnTo>
                    <a:pt x="692340" y="107188"/>
                  </a:lnTo>
                  <a:lnTo>
                    <a:pt x="697026" y="109728"/>
                  </a:lnTo>
                  <a:lnTo>
                    <a:pt x="698881" y="104648"/>
                  </a:lnTo>
                  <a:lnTo>
                    <a:pt x="702221" y="104648"/>
                  </a:lnTo>
                  <a:lnTo>
                    <a:pt x="701573" y="103378"/>
                  </a:lnTo>
                  <a:lnTo>
                    <a:pt x="700925" y="102108"/>
                  </a:lnTo>
                  <a:lnTo>
                    <a:pt x="702246" y="102108"/>
                  </a:lnTo>
                  <a:close/>
                </a:path>
                <a:path w="809625" h="304800">
                  <a:moveTo>
                    <a:pt x="708825" y="39662"/>
                  </a:moveTo>
                  <a:lnTo>
                    <a:pt x="708596" y="39293"/>
                  </a:lnTo>
                  <a:lnTo>
                    <a:pt x="708342" y="38989"/>
                  </a:lnTo>
                  <a:lnTo>
                    <a:pt x="708152" y="38823"/>
                  </a:lnTo>
                  <a:lnTo>
                    <a:pt x="708304" y="39154"/>
                  </a:lnTo>
                  <a:lnTo>
                    <a:pt x="708545" y="39420"/>
                  </a:lnTo>
                  <a:lnTo>
                    <a:pt x="708825" y="39662"/>
                  </a:lnTo>
                  <a:close/>
                </a:path>
                <a:path w="809625" h="304800">
                  <a:moveTo>
                    <a:pt x="716038" y="41910"/>
                  </a:moveTo>
                  <a:lnTo>
                    <a:pt x="713994" y="41910"/>
                  </a:lnTo>
                  <a:lnTo>
                    <a:pt x="714146" y="40640"/>
                  </a:lnTo>
                  <a:lnTo>
                    <a:pt x="712482" y="41910"/>
                  </a:lnTo>
                  <a:lnTo>
                    <a:pt x="713727" y="41910"/>
                  </a:lnTo>
                  <a:lnTo>
                    <a:pt x="713892" y="41910"/>
                  </a:lnTo>
                  <a:lnTo>
                    <a:pt x="715657" y="43980"/>
                  </a:lnTo>
                  <a:lnTo>
                    <a:pt x="716038" y="41910"/>
                  </a:lnTo>
                  <a:close/>
                </a:path>
                <a:path w="809625" h="304800">
                  <a:moveTo>
                    <a:pt x="716622" y="44094"/>
                  </a:moveTo>
                  <a:lnTo>
                    <a:pt x="716419" y="44450"/>
                  </a:lnTo>
                  <a:lnTo>
                    <a:pt x="716622" y="44094"/>
                  </a:lnTo>
                  <a:close/>
                </a:path>
                <a:path w="809625" h="304800">
                  <a:moveTo>
                    <a:pt x="717156" y="43180"/>
                  </a:moveTo>
                  <a:lnTo>
                    <a:pt x="716915" y="43180"/>
                  </a:lnTo>
                  <a:lnTo>
                    <a:pt x="716622" y="44094"/>
                  </a:lnTo>
                  <a:lnTo>
                    <a:pt x="717156" y="43180"/>
                  </a:lnTo>
                  <a:close/>
                </a:path>
                <a:path w="809625" h="304800">
                  <a:moveTo>
                    <a:pt x="722998" y="55118"/>
                  </a:moveTo>
                  <a:lnTo>
                    <a:pt x="721931" y="53848"/>
                  </a:lnTo>
                  <a:lnTo>
                    <a:pt x="721753" y="52578"/>
                  </a:lnTo>
                  <a:lnTo>
                    <a:pt x="720128" y="52578"/>
                  </a:lnTo>
                  <a:lnTo>
                    <a:pt x="722998" y="55118"/>
                  </a:lnTo>
                  <a:close/>
                </a:path>
                <a:path w="809625" h="304800">
                  <a:moveTo>
                    <a:pt x="726198" y="31711"/>
                  </a:moveTo>
                  <a:lnTo>
                    <a:pt x="726173" y="31280"/>
                  </a:lnTo>
                  <a:lnTo>
                    <a:pt x="726109" y="30772"/>
                  </a:lnTo>
                  <a:lnTo>
                    <a:pt x="726020" y="30213"/>
                  </a:lnTo>
                  <a:lnTo>
                    <a:pt x="725639" y="31991"/>
                  </a:lnTo>
                  <a:lnTo>
                    <a:pt x="726198" y="31711"/>
                  </a:lnTo>
                  <a:close/>
                </a:path>
                <a:path w="809625" h="304800">
                  <a:moveTo>
                    <a:pt x="733018" y="30429"/>
                  </a:moveTo>
                  <a:lnTo>
                    <a:pt x="732650" y="29210"/>
                  </a:lnTo>
                  <a:lnTo>
                    <a:pt x="732853" y="30480"/>
                  </a:lnTo>
                  <a:lnTo>
                    <a:pt x="733018" y="30429"/>
                  </a:lnTo>
                  <a:close/>
                </a:path>
                <a:path w="809625" h="304800">
                  <a:moveTo>
                    <a:pt x="747725" y="58978"/>
                  </a:moveTo>
                  <a:lnTo>
                    <a:pt x="747483" y="58851"/>
                  </a:lnTo>
                  <a:lnTo>
                    <a:pt x="747268" y="58750"/>
                  </a:lnTo>
                  <a:lnTo>
                    <a:pt x="747077" y="58661"/>
                  </a:lnTo>
                  <a:lnTo>
                    <a:pt x="747572" y="59474"/>
                  </a:lnTo>
                  <a:lnTo>
                    <a:pt x="747725" y="59258"/>
                  </a:lnTo>
                  <a:lnTo>
                    <a:pt x="747687" y="59055"/>
                  </a:lnTo>
                  <a:close/>
                </a:path>
                <a:path w="809625" h="304800">
                  <a:moveTo>
                    <a:pt x="747991" y="58928"/>
                  </a:moveTo>
                  <a:lnTo>
                    <a:pt x="747864" y="58928"/>
                  </a:lnTo>
                  <a:lnTo>
                    <a:pt x="747991" y="58928"/>
                  </a:lnTo>
                  <a:close/>
                </a:path>
                <a:path w="809625" h="304800">
                  <a:moveTo>
                    <a:pt x="749287" y="64008"/>
                  </a:moveTo>
                  <a:lnTo>
                    <a:pt x="748779" y="63207"/>
                  </a:lnTo>
                  <a:lnTo>
                    <a:pt x="749071" y="64008"/>
                  </a:lnTo>
                  <a:lnTo>
                    <a:pt x="749287" y="64008"/>
                  </a:lnTo>
                  <a:close/>
                </a:path>
                <a:path w="809625" h="304800">
                  <a:moveTo>
                    <a:pt x="749592" y="21564"/>
                  </a:moveTo>
                  <a:lnTo>
                    <a:pt x="749338" y="21056"/>
                  </a:lnTo>
                  <a:lnTo>
                    <a:pt x="748982" y="20497"/>
                  </a:lnTo>
                  <a:lnTo>
                    <a:pt x="748411" y="19824"/>
                  </a:lnTo>
                  <a:lnTo>
                    <a:pt x="747839" y="19977"/>
                  </a:lnTo>
                  <a:lnTo>
                    <a:pt x="748982" y="22682"/>
                  </a:lnTo>
                  <a:lnTo>
                    <a:pt x="749376" y="23939"/>
                  </a:lnTo>
                  <a:lnTo>
                    <a:pt x="749109" y="22707"/>
                  </a:lnTo>
                  <a:lnTo>
                    <a:pt x="749236" y="21996"/>
                  </a:lnTo>
                  <a:lnTo>
                    <a:pt x="749592" y="21564"/>
                  </a:lnTo>
                  <a:close/>
                </a:path>
                <a:path w="809625" h="304800">
                  <a:moveTo>
                    <a:pt x="753872" y="21932"/>
                  </a:moveTo>
                  <a:lnTo>
                    <a:pt x="753630" y="20828"/>
                  </a:lnTo>
                  <a:lnTo>
                    <a:pt x="752475" y="20828"/>
                  </a:lnTo>
                  <a:lnTo>
                    <a:pt x="753872" y="21932"/>
                  </a:lnTo>
                  <a:close/>
                </a:path>
                <a:path w="809625" h="304800">
                  <a:moveTo>
                    <a:pt x="754303" y="17907"/>
                  </a:moveTo>
                  <a:lnTo>
                    <a:pt x="751814" y="17907"/>
                  </a:lnTo>
                  <a:lnTo>
                    <a:pt x="751624" y="17284"/>
                  </a:lnTo>
                  <a:lnTo>
                    <a:pt x="750862" y="18821"/>
                  </a:lnTo>
                  <a:lnTo>
                    <a:pt x="750684" y="19215"/>
                  </a:lnTo>
                  <a:lnTo>
                    <a:pt x="752589" y="19354"/>
                  </a:lnTo>
                  <a:lnTo>
                    <a:pt x="754303" y="17907"/>
                  </a:lnTo>
                  <a:close/>
                </a:path>
                <a:path w="809625" h="304800">
                  <a:moveTo>
                    <a:pt x="755700" y="53848"/>
                  </a:moveTo>
                  <a:lnTo>
                    <a:pt x="755688" y="52578"/>
                  </a:lnTo>
                  <a:lnTo>
                    <a:pt x="755319" y="52578"/>
                  </a:lnTo>
                  <a:lnTo>
                    <a:pt x="755700" y="53848"/>
                  </a:lnTo>
                  <a:close/>
                </a:path>
                <a:path w="809625" h="304800">
                  <a:moveTo>
                    <a:pt x="764235" y="17018"/>
                  </a:moveTo>
                  <a:lnTo>
                    <a:pt x="763955" y="17018"/>
                  </a:lnTo>
                  <a:lnTo>
                    <a:pt x="764057" y="17246"/>
                  </a:lnTo>
                  <a:lnTo>
                    <a:pt x="764235" y="17018"/>
                  </a:lnTo>
                  <a:close/>
                </a:path>
                <a:path w="809625" h="304800">
                  <a:moveTo>
                    <a:pt x="769962" y="9258"/>
                  </a:moveTo>
                  <a:lnTo>
                    <a:pt x="769810" y="8991"/>
                  </a:lnTo>
                  <a:lnTo>
                    <a:pt x="769670" y="8826"/>
                  </a:lnTo>
                  <a:lnTo>
                    <a:pt x="769747" y="9029"/>
                  </a:lnTo>
                  <a:lnTo>
                    <a:pt x="769962" y="9258"/>
                  </a:lnTo>
                  <a:close/>
                </a:path>
                <a:path w="809625" h="304800">
                  <a:moveTo>
                    <a:pt x="774598" y="8128"/>
                  </a:moveTo>
                  <a:lnTo>
                    <a:pt x="774141" y="6858"/>
                  </a:lnTo>
                  <a:lnTo>
                    <a:pt x="774255" y="8128"/>
                  </a:lnTo>
                  <a:lnTo>
                    <a:pt x="774598" y="8128"/>
                  </a:lnTo>
                  <a:close/>
                </a:path>
                <a:path w="809625" h="304800">
                  <a:moveTo>
                    <a:pt x="791362" y="5080"/>
                  </a:moveTo>
                  <a:lnTo>
                    <a:pt x="788314" y="5080"/>
                  </a:lnTo>
                  <a:lnTo>
                    <a:pt x="790257" y="7607"/>
                  </a:lnTo>
                  <a:lnTo>
                    <a:pt x="791362" y="5080"/>
                  </a:lnTo>
                  <a:close/>
                </a:path>
                <a:path w="809625" h="304800">
                  <a:moveTo>
                    <a:pt x="797064" y="13284"/>
                  </a:moveTo>
                  <a:lnTo>
                    <a:pt x="796772" y="13474"/>
                  </a:lnTo>
                  <a:lnTo>
                    <a:pt x="796467" y="13665"/>
                  </a:lnTo>
                  <a:lnTo>
                    <a:pt x="796137" y="13804"/>
                  </a:lnTo>
                  <a:lnTo>
                    <a:pt x="796607" y="13665"/>
                  </a:lnTo>
                  <a:lnTo>
                    <a:pt x="796886" y="13500"/>
                  </a:lnTo>
                  <a:lnTo>
                    <a:pt x="797064" y="13284"/>
                  </a:lnTo>
                  <a:close/>
                </a:path>
                <a:path w="809625" h="304800">
                  <a:moveTo>
                    <a:pt x="797394" y="10160"/>
                  </a:moveTo>
                  <a:lnTo>
                    <a:pt x="796315" y="8890"/>
                  </a:lnTo>
                  <a:lnTo>
                    <a:pt x="795985" y="8509"/>
                  </a:lnTo>
                  <a:lnTo>
                    <a:pt x="795070" y="8890"/>
                  </a:lnTo>
                  <a:lnTo>
                    <a:pt x="794219" y="5080"/>
                  </a:lnTo>
                  <a:lnTo>
                    <a:pt x="792988" y="10160"/>
                  </a:lnTo>
                  <a:lnTo>
                    <a:pt x="791819" y="8890"/>
                  </a:lnTo>
                  <a:lnTo>
                    <a:pt x="790257" y="7607"/>
                  </a:lnTo>
                  <a:lnTo>
                    <a:pt x="789800" y="7416"/>
                  </a:lnTo>
                  <a:lnTo>
                    <a:pt x="789800" y="15824"/>
                  </a:lnTo>
                  <a:lnTo>
                    <a:pt x="789660" y="15748"/>
                  </a:lnTo>
                  <a:lnTo>
                    <a:pt x="789800" y="15824"/>
                  </a:lnTo>
                  <a:lnTo>
                    <a:pt x="789800" y="7416"/>
                  </a:lnTo>
                  <a:lnTo>
                    <a:pt x="789559" y="7302"/>
                  </a:lnTo>
                  <a:lnTo>
                    <a:pt x="789559" y="10160"/>
                  </a:lnTo>
                  <a:lnTo>
                    <a:pt x="789406" y="10426"/>
                  </a:lnTo>
                  <a:lnTo>
                    <a:pt x="789317" y="10566"/>
                  </a:lnTo>
                  <a:lnTo>
                    <a:pt x="787692" y="9398"/>
                  </a:lnTo>
                  <a:lnTo>
                    <a:pt x="787285" y="9093"/>
                  </a:lnTo>
                  <a:lnTo>
                    <a:pt x="787450" y="8890"/>
                  </a:lnTo>
                  <a:lnTo>
                    <a:pt x="789559" y="10160"/>
                  </a:lnTo>
                  <a:lnTo>
                    <a:pt x="789559" y="7302"/>
                  </a:lnTo>
                  <a:lnTo>
                    <a:pt x="787400" y="6350"/>
                  </a:lnTo>
                  <a:lnTo>
                    <a:pt x="787120" y="6350"/>
                  </a:lnTo>
                  <a:lnTo>
                    <a:pt x="786117" y="8178"/>
                  </a:lnTo>
                  <a:lnTo>
                    <a:pt x="784682" y="5740"/>
                  </a:lnTo>
                  <a:lnTo>
                    <a:pt x="785482" y="5080"/>
                  </a:lnTo>
                  <a:lnTo>
                    <a:pt x="784313" y="5080"/>
                  </a:lnTo>
                  <a:lnTo>
                    <a:pt x="783145" y="3048"/>
                  </a:lnTo>
                  <a:lnTo>
                    <a:pt x="779145" y="3048"/>
                  </a:lnTo>
                  <a:lnTo>
                    <a:pt x="780046" y="5588"/>
                  </a:lnTo>
                  <a:lnTo>
                    <a:pt x="778040" y="4318"/>
                  </a:lnTo>
                  <a:lnTo>
                    <a:pt x="778903" y="3048"/>
                  </a:lnTo>
                  <a:lnTo>
                    <a:pt x="776820" y="1778"/>
                  </a:lnTo>
                  <a:lnTo>
                    <a:pt x="777836" y="4318"/>
                  </a:lnTo>
                  <a:lnTo>
                    <a:pt x="778370" y="5588"/>
                  </a:lnTo>
                  <a:lnTo>
                    <a:pt x="777417" y="4318"/>
                  </a:lnTo>
                  <a:lnTo>
                    <a:pt x="776097" y="4318"/>
                  </a:lnTo>
                  <a:lnTo>
                    <a:pt x="778167" y="8128"/>
                  </a:lnTo>
                  <a:lnTo>
                    <a:pt x="776706" y="6858"/>
                  </a:lnTo>
                  <a:lnTo>
                    <a:pt x="776058" y="5588"/>
                  </a:lnTo>
                  <a:lnTo>
                    <a:pt x="774585" y="5588"/>
                  </a:lnTo>
                  <a:lnTo>
                    <a:pt x="775538" y="6858"/>
                  </a:lnTo>
                  <a:lnTo>
                    <a:pt x="778027" y="8128"/>
                  </a:lnTo>
                  <a:lnTo>
                    <a:pt x="778103" y="9245"/>
                  </a:lnTo>
                  <a:lnTo>
                    <a:pt x="776046" y="8128"/>
                  </a:lnTo>
                  <a:lnTo>
                    <a:pt x="774966" y="6858"/>
                  </a:lnTo>
                  <a:lnTo>
                    <a:pt x="775627" y="9398"/>
                  </a:lnTo>
                  <a:lnTo>
                    <a:pt x="774674" y="8128"/>
                  </a:lnTo>
                  <a:lnTo>
                    <a:pt x="773049" y="9398"/>
                  </a:lnTo>
                  <a:lnTo>
                    <a:pt x="774522" y="10668"/>
                  </a:lnTo>
                  <a:lnTo>
                    <a:pt x="772083" y="9398"/>
                  </a:lnTo>
                  <a:lnTo>
                    <a:pt x="773049" y="13195"/>
                  </a:lnTo>
                  <a:lnTo>
                    <a:pt x="769962" y="9398"/>
                  </a:lnTo>
                  <a:lnTo>
                    <a:pt x="770547" y="10668"/>
                  </a:lnTo>
                  <a:lnTo>
                    <a:pt x="771423" y="13208"/>
                  </a:lnTo>
                  <a:lnTo>
                    <a:pt x="771029" y="14478"/>
                  </a:lnTo>
                  <a:lnTo>
                    <a:pt x="768819" y="10490"/>
                  </a:lnTo>
                  <a:lnTo>
                    <a:pt x="768819" y="15748"/>
                  </a:lnTo>
                  <a:lnTo>
                    <a:pt x="767702" y="14262"/>
                  </a:lnTo>
                  <a:lnTo>
                    <a:pt x="768540" y="14020"/>
                  </a:lnTo>
                  <a:lnTo>
                    <a:pt x="768032" y="13703"/>
                  </a:lnTo>
                  <a:lnTo>
                    <a:pt x="767461" y="13944"/>
                  </a:lnTo>
                  <a:lnTo>
                    <a:pt x="766686" y="12915"/>
                  </a:lnTo>
                  <a:lnTo>
                    <a:pt x="768032" y="13703"/>
                  </a:lnTo>
                  <a:lnTo>
                    <a:pt x="768604" y="13474"/>
                  </a:lnTo>
                  <a:lnTo>
                    <a:pt x="768819" y="15748"/>
                  </a:lnTo>
                  <a:lnTo>
                    <a:pt x="768819" y="10490"/>
                  </a:lnTo>
                  <a:lnTo>
                    <a:pt x="768223" y="9398"/>
                  </a:lnTo>
                  <a:lnTo>
                    <a:pt x="768540" y="12827"/>
                  </a:lnTo>
                  <a:lnTo>
                    <a:pt x="766229" y="12141"/>
                  </a:lnTo>
                  <a:lnTo>
                    <a:pt x="766089" y="12103"/>
                  </a:lnTo>
                  <a:lnTo>
                    <a:pt x="766229" y="12141"/>
                  </a:lnTo>
                  <a:lnTo>
                    <a:pt x="767372" y="11315"/>
                  </a:lnTo>
                  <a:lnTo>
                    <a:pt x="765340" y="11112"/>
                  </a:lnTo>
                  <a:lnTo>
                    <a:pt x="765022" y="10668"/>
                  </a:lnTo>
                  <a:lnTo>
                    <a:pt x="765238" y="11099"/>
                  </a:lnTo>
                  <a:lnTo>
                    <a:pt x="761288" y="10680"/>
                  </a:lnTo>
                  <a:lnTo>
                    <a:pt x="765708" y="12001"/>
                  </a:lnTo>
                  <a:lnTo>
                    <a:pt x="765911" y="12369"/>
                  </a:lnTo>
                  <a:lnTo>
                    <a:pt x="766864" y="14185"/>
                  </a:lnTo>
                  <a:lnTo>
                    <a:pt x="764552" y="15138"/>
                  </a:lnTo>
                  <a:lnTo>
                    <a:pt x="767016" y="14452"/>
                  </a:lnTo>
                  <a:lnTo>
                    <a:pt x="767702" y="15748"/>
                  </a:lnTo>
                  <a:lnTo>
                    <a:pt x="763943" y="15748"/>
                  </a:lnTo>
                  <a:lnTo>
                    <a:pt x="764235" y="17018"/>
                  </a:lnTo>
                  <a:lnTo>
                    <a:pt x="764552" y="18288"/>
                  </a:lnTo>
                  <a:lnTo>
                    <a:pt x="764057" y="17246"/>
                  </a:lnTo>
                  <a:lnTo>
                    <a:pt x="763612" y="17818"/>
                  </a:lnTo>
                  <a:lnTo>
                    <a:pt x="763612" y="19558"/>
                  </a:lnTo>
                  <a:lnTo>
                    <a:pt x="763536" y="19735"/>
                  </a:lnTo>
                  <a:lnTo>
                    <a:pt x="763130" y="19900"/>
                  </a:lnTo>
                  <a:lnTo>
                    <a:pt x="763333" y="20269"/>
                  </a:lnTo>
                  <a:lnTo>
                    <a:pt x="763117" y="20828"/>
                  </a:lnTo>
                  <a:lnTo>
                    <a:pt x="763384" y="21450"/>
                  </a:lnTo>
                  <a:lnTo>
                    <a:pt x="763282" y="21590"/>
                  </a:lnTo>
                  <a:lnTo>
                    <a:pt x="762457" y="20320"/>
                  </a:lnTo>
                  <a:lnTo>
                    <a:pt x="763130" y="19900"/>
                  </a:lnTo>
                  <a:lnTo>
                    <a:pt x="762139" y="18186"/>
                  </a:lnTo>
                  <a:lnTo>
                    <a:pt x="763612" y="19558"/>
                  </a:lnTo>
                  <a:lnTo>
                    <a:pt x="763612" y="17818"/>
                  </a:lnTo>
                  <a:lnTo>
                    <a:pt x="763231" y="18288"/>
                  </a:lnTo>
                  <a:lnTo>
                    <a:pt x="762025" y="17018"/>
                  </a:lnTo>
                  <a:lnTo>
                    <a:pt x="760920" y="17018"/>
                  </a:lnTo>
                  <a:lnTo>
                    <a:pt x="761936" y="17983"/>
                  </a:lnTo>
                  <a:lnTo>
                    <a:pt x="762088" y="19748"/>
                  </a:lnTo>
                  <a:lnTo>
                    <a:pt x="760006" y="16510"/>
                  </a:lnTo>
                  <a:lnTo>
                    <a:pt x="760145" y="18376"/>
                  </a:lnTo>
                  <a:lnTo>
                    <a:pt x="758634" y="17018"/>
                  </a:lnTo>
                  <a:lnTo>
                    <a:pt x="760183" y="18732"/>
                  </a:lnTo>
                  <a:lnTo>
                    <a:pt x="760285" y="20078"/>
                  </a:lnTo>
                  <a:lnTo>
                    <a:pt x="759345" y="20828"/>
                  </a:lnTo>
                  <a:lnTo>
                    <a:pt x="760463" y="22136"/>
                  </a:lnTo>
                  <a:lnTo>
                    <a:pt x="760514" y="22834"/>
                  </a:lnTo>
                  <a:lnTo>
                    <a:pt x="759180" y="22098"/>
                  </a:lnTo>
                  <a:lnTo>
                    <a:pt x="760133" y="22098"/>
                  </a:lnTo>
                  <a:lnTo>
                    <a:pt x="757491" y="20828"/>
                  </a:lnTo>
                  <a:lnTo>
                    <a:pt x="760260" y="24003"/>
                  </a:lnTo>
                  <a:lnTo>
                    <a:pt x="759675" y="23787"/>
                  </a:lnTo>
                  <a:lnTo>
                    <a:pt x="757428" y="22098"/>
                  </a:lnTo>
                  <a:lnTo>
                    <a:pt x="758101" y="23202"/>
                  </a:lnTo>
                  <a:lnTo>
                    <a:pt x="757999" y="47498"/>
                  </a:lnTo>
                  <a:lnTo>
                    <a:pt x="757542" y="49504"/>
                  </a:lnTo>
                  <a:lnTo>
                    <a:pt x="755688" y="47498"/>
                  </a:lnTo>
                  <a:lnTo>
                    <a:pt x="757999" y="47498"/>
                  </a:lnTo>
                  <a:lnTo>
                    <a:pt x="757999" y="23164"/>
                  </a:lnTo>
                  <a:lnTo>
                    <a:pt x="757199" y="22860"/>
                  </a:lnTo>
                  <a:lnTo>
                    <a:pt x="756602" y="20320"/>
                  </a:lnTo>
                  <a:lnTo>
                    <a:pt x="759447" y="20320"/>
                  </a:lnTo>
                  <a:lnTo>
                    <a:pt x="756005" y="19050"/>
                  </a:lnTo>
                  <a:lnTo>
                    <a:pt x="756716" y="23571"/>
                  </a:lnTo>
                  <a:lnTo>
                    <a:pt x="756310" y="23368"/>
                  </a:lnTo>
                  <a:lnTo>
                    <a:pt x="755510" y="20828"/>
                  </a:lnTo>
                  <a:lnTo>
                    <a:pt x="755484" y="23228"/>
                  </a:lnTo>
                  <a:lnTo>
                    <a:pt x="755675" y="23368"/>
                  </a:lnTo>
                  <a:lnTo>
                    <a:pt x="755484" y="23253"/>
                  </a:lnTo>
                  <a:lnTo>
                    <a:pt x="755180" y="22987"/>
                  </a:lnTo>
                  <a:lnTo>
                    <a:pt x="755180" y="38608"/>
                  </a:lnTo>
                  <a:lnTo>
                    <a:pt x="753300" y="37338"/>
                  </a:lnTo>
                  <a:lnTo>
                    <a:pt x="753656" y="37338"/>
                  </a:lnTo>
                  <a:lnTo>
                    <a:pt x="752995" y="36068"/>
                  </a:lnTo>
                  <a:lnTo>
                    <a:pt x="752602" y="36068"/>
                  </a:lnTo>
                  <a:lnTo>
                    <a:pt x="752830" y="37338"/>
                  </a:lnTo>
                  <a:lnTo>
                    <a:pt x="751509" y="36207"/>
                  </a:lnTo>
                  <a:lnTo>
                    <a:pt x="751509" y="38608"/>
                  </a:lnTo>
                  <a:lnTo>
                    <a:pt x="750049" y="38608"/>
                  </a:lnTo>
                  <a:lnTo>
                    <a:pt x="748271" y="36830"/>
                  </a:lnTo>
                  <a:lnTo>
                    <a:pt x="748868" y="36830"/>
                  </a:lnTo>
                  <a:lnTo>
                    <a:pt x="750976" y="36220"/>
                  </a:lnTo>
                  <a:lnTo>
                    <a:pt x="751509" y="38608"/>
                  </a:lnTo>
                  <a:lnTo>
                    <a:pt x="751509" y="36207"/>
                  </a:lnTo>
                  <a:lnTo>
                    <a:pt x="753249" y="35560"/>
                  </a:lnTo>
                  <a:lnTo>
                    <a:pt x="751903" y="35560"/>
                  </a:lnTo>
                  <a:lnTo>
                    <a:pt x="751840" y="34798"/>
                  </a:lnTo>
                  <a:lnTo>
                    <a:pt x="752690" y="34798"/>
                  </a:lnTo>
                  <a:lnTo>
                    <a:pt x="751789" y="34175"/>
                  </a:lnTo>
                  <a:lnTo>
                    <a:pt x="751713" y="33108"/>
                  </a:lnTo>
                  <a:lnTo>
                    <a:pt x="752208" y="33528"/>
                  </a:lnTo>
                  <a:lnTo>
                    <a:pt x="753554" y="34798"/>
                  </a:lnTo>
                  <a:lnTo>
                    <a:pt x="754456" y="36068"/>
                  </a:lnTo>
                  <a:lnTo>
                    <a:pt x="754011" y="37338"/>
                  </a:lnTo>
                  <a:lnTo>
                    <a:pt x="755180" y="38608"/>
                  </a:lnTo>
                  <a:lnTo>
                    <a:pt x="755180" y="22987"/>
                  </a:lnTo>
                  <a:lnTo>
                    <a:pt x="753872" y="21932"/>
                  </a:lnTo>
                  <a:lnTo>
                    <a:pt x="753910" y="22098"/>
                  </a:lnTo>
                  <a:lnTo>
                    <a:pt x="754595" y="22656"/>
                  </a:lnTo>
                  <a:lnTo>
                    <a:pt x="753618" y="22009"/>
                  </a:lnTo>
                  <a:lnTo>
                    <a:pt x="753618" y="29718"/>
                  </a:lnTo>
                  <a:lnTo>
                    <a:pt x="751446" y="29718"/>
                  </a:lnTo>
                  <a:lnTo>
                    <a:pt x="751319" y="27940"/>
                  </a:lnTo>
                  <a:lnTo>
                    <a:pt x="753478" y="29438"/>
                  </a:lnTo>
                  <a:lnTo>
                    <a:pt x="753618" y="29718"/>
                  </a:lnTo>
                  <a:lnTo>
                    <a:pt x="753618" y="22009"/>
                  </a:lnTo>
                  <a:lnTo>
                    <a:pt x="751090" y="20320"/>
                  </a:lnTo>
                  <a:lnTo>
                    <a:pt x="749592" y="21590"/>
                  </a:lnTo>
                  <a:lnTo>
                    <a:pt x="751243" y="25400"/>
                  </a:lnTo>
                  <a:lnTo>
                    <a:pt x="746455" y="25400"/>
                  </a:lnTo>
                  <a:lnTo>
                    <a:pt x="746455" y="42418"/>
                  </a:lnTo>
                  <a:lnTo>
                    <a:pt x="742467" y="37261"/>
                  </a:lnTo>
                  <a:lnTo>
                    <a:pt x="743165" y="36830"/>
                  </a:lnTo>
                  <a:lnTo>
                    <a:pt x="743064" y="34290"/>
                  </a:lnTo>
                  <a:lnTo>
                    <a:pt x="742962" y="31750"/>
                  </a:lnTo>
                  <a:lnTo>
                    <a:pt x="742962" y="36830"/>
                  </a:lnTo>
                  <a:lnTo>
                    <a:pt x="741718" y="36283"/>
                  </a:lnTo>
                  <a:lnTo>
                    <a:pt x="740181" y="34290"/>
                  </a:lnTo>
                  <a:lnTo>
                    <a:pt x="741057" y="34290"/>
                  </a:lnTo>
                  <a:lnTo>
                    <a:pt x="742962" y="36830"/>
                  </a:lnTo>
                  <a:lnTo>
                    <a:pt x="742962" y="31750"/>
                  </a:lnTo>
                  <a:lnTo>
                    <a:pt x="744918" y="32524"/>
                  </a:lnTo>
                  <a:lnTo>
                    <a:pt x="745604" y="33528"/>
                  </a:lnTo>
                  <a:lnTo>
                    <a:pt x="743331" y="33528"/>
                  </a:lnTo>
                  <a:lnTo>
                    <a:pt x="743927" y="35115"/>
                  </a:lnTo>
                  <a:lnTo>
                    <a:pt x="743724" y="35560"/>
                  </a:lnTo>
                  <a:lnTo>
                    <a:pt x="744232" y="35928"/>
                  </a:lnTo>
                  <a:lnTo>
                    <a:pt x="744296" y="36068"/>
                  </a:lnTo>
                  <a:lnTo>
                    <a:pt x="744448" y="36068"/>
                  </a:lnTo>
                  <a:lnTo>
                    <a:pt x="746366" y="37414"/>
                  </a:lnTo>
                  <a:lnTo>
                    <a:pt x="746455" y="42418"/>
                  </a:lnTo>
                  <a:lnTo>
                    <a:pt x="746455" y="25400"/>
                  </a:lnTo>
                  <a:lnTo>
                    <a:pt x="746137" y="25400"/>
                  </a:lnTo>
                  <a:lnTo>
                    <a:pt x="743496" y="27940"/>
                  </a:lnTo>
                  <a:lnTo>
                    <a:pt x="743115" y="26670"/>
                  </a:lnTo>
                  <a:lnTo>
                    <a:pt x="736473" y="29210"/>
                  </a:lnTo>
                  <a:lnTo>
                    <a:pt x="733018" y="30429"/>
                  </a:lnTo>
                  <a:lnTo>
                    <a:pt x="733806" y="33020"/>
                  </a:lnTo>
                  <a:lnTo>
                    <a:pt x="730377" y="34290"/>
                  </a:lnTo>
                  <a:lnTo>
                    <a:pt x="728484" y="35560"/>
                  </a:lnTo>
                  <a:lnTo>
                    <a:pt x="727544" y="34290"/>
                  </a:lnTo>
                  <a:lnTo>
                    <a:pt x="727544" y="33020"/>
                  </a:lnTo>
                  <a:lnTo>
                    <a:pt x="728294" y="31750"/>
                  </a:lnTo>
                  <a:lnTo>
                    <a:pt x="726198" y="31750"/>
                  </a:lnTo>
                  <a:lnTo>
                    <a:pt x="726249" y="34290"/>
                  </a:lnTo>
                  <a:lnTo>
                    <a:pt x="725868" y="34290"/>
                  </a:lnTo>
                  <a:lnTo>
                    <a:pt x="724700" y="35560"/>
                  </a:lnTo>
                  <a:lnTo>
                    <a:pt x="723938" y="33020"/>
                  </a:lnTo>
                  <a:lnTo>
                    <a:pt x="721194" y="34290"/>
                  </a:lnTo>
                  <a:lnTo>
                    <a:pt x="719797" y="39370"/>
                  </a:lnTo>
                  <a:lnTo>
                    <a:pt x="715289" y="39370"/>
                  </a:lnTo>
                  <a:lnTo>
                    <a:pt x="716267" y="41910"/>
                  </a:lnTo>
                  <a:lnTo>
                    <a:pt x="721525" y="44450"/>
                  </a:lnTo>
                  <a:lnTo>
                    <a:pt x="718439" y="48260"/>
                  </a:lnTo>
                  <a:lnTo>
                    <a:pt x="717651" y="46990"/>
                  </a:lnTo>
                  <a:lnTo>
                    <a:pt x="717029" y="45720"/>
                  </a:lnTo>
                  <a:lnTo>
                    <a:pt x="716419" y="44450"/>
                  </a:lnTo>
                  <a:lnTo>
                    <a:pt x="716064" y="44450"/>
                  </a:lnTo>
                  <a:lnTo>
                    <a:pt x="715657" y="43980"/>
                  </a:lnTo>
                  <a:lnTo>
                    <a:pt x="715568" y="44450"/>
                  </a:lnTo>
                  <a:lnTo>
                    <a:pt x="714629" y="44450"/>
                  </a:lnTo>
                  <a:lnTo>
                    <a:pt x="713727" y="41910"/>
                  </a:lnTo>
                  <a:lnTo>
                    <a:pt x="712990" y="43180"/>
                  </a:lnTo>
                  <a:lnTo>
                    <a:pt x="712457" y="41910"/>
                  </a:lnTo>
                  <a:lnTo>
                    <a:pt x="710120" y="41910"/>
                  </a:lnTo>
                  <a:lnTo>
                    <a:pt x="708825" y="40640"/>
                  </a:lnTo>
                  <a:lnTo>
                    <a:pt x="709485" y="41910"/>
                  </a:lnTo>
                  <a:lnTo>
                    <a:pt x="710057" y="43180"/>
                  </a:lnTo>
                  <a:lnTo>
                    <a:pt x="709079" y="43180"/>
                  </a:lnTo>
                  <a:lnTo>
                    <a:pt x="706297" y="45720"/>
                  </a:lnTo>
                  <a:lnTo>
                    <a:pt x="706996" y="41910"/>
                  </a:lnTo>
                  <a:lnTo>
                    <a:pt x="704875" y="41910"/>
                  </a:lnTo>
                  <a:lnTo>
                    <a:pt x="704824" y="43180"/>
                  </a:lnTo>
                  <a:lnTo>
                    <a:pt x="702348" y="43180"/>
                  </a:lnTo>
                  <a:lnTo>
                    <a:pt x="703656" y="45720"/>
                  </a:lnTo>
                  <a:lnTo>
                    <a:pt x="702818" y="45720"/>
                  </a:lnTo>
                  <a:lnTo>
                    <a:pt x="702043" y="44450"/>
                  </a:lnTo>
                  <a:lnTo>
                    <a:pt x="701344" y="44450"/>
                  </a:lnTo>
                  <a:lnTo>
                    <a:pt x="700481" y="45720"/>
                  </a:lnTo>
                  <a:lnTo>
                    <a:pt x="694651" y="48260"/>
                  </a:lnTo>
                  <a:lnTo>
                    <a:pt x="697166" y="49301"/>
                  </a:lnTo>
                  <a:lnTo>
                    <a:pt x="697001" y="49301"/>
                  </a:lnTo>
                  <a:lnTo>
                    <a:pt x="696696" y="49377"/>
                  </a:lnTo>
                  <a:lnTo>
                    <a:pt x="697420" y="49403"/>
                  </a:lnTo>
                  <a:lnTo>
                    <a:pt x="697750" y="49530"/>
                  </a:lnTo>
                  <a:lnTo>
                    <a:pt x="697890" y="49568"/>
                  </a:lnTo>
                  <a:lnTo>
                    <a:pt x="698042" y="49644"/>
                  </a:lnTo>
                  <a:lnTo>
                    <a:pt x="697890" y="49530"/>
                  </a:lnTo>
                  <a:lnTo>
                    <a:pt x="698220" y="49530"/>
                  </a:lnTo>
                  <a:lnTo>
                    <a:pt x="698042" y="50800"/>
                  </a:lnTo>
                  <a:lnTo>
                    <a:pt x="694550" y="55880"/>
                  </a:lnTo>
                  <a:lnTo>
                    <a:pt x="687247" y="53340"/>
                  </a:lnTo>
                  <a:lnTo>
                    <a:pt x="683044" y="57150"/>
                  </a:lnTo>
                  <a:lnTo>
                    <a:pt x="682599" y="55880"/>
                  </a:lnTo>
                  <a:lnTo>
                    <a:pt x="680262" y="58420"/>
                  </a:lnTo>
                  <a:lnTo>
                    <a:pt x="676541" y="59690"/>
                  </a:lnTo>
                  <a:lnTo>
                    <a:pt x="675462" y="62230"/>
                  </a:lnTo>
                  <a:lnTo>
                    <a:pt x="674598" y="63500"/>
                  </a:lnTo>
                  <a:lnTo>
                    <a:pt x="672642" y="62230"/>
                  </a:lnTo>
                  <a:lnTo>
                    <a:pt x="672477" y="60960"/>
                  </a:lnTo>
                  <a:lnTo>
                    <a:pt x="670623" y="62230"/>
                  </a:lnTo>
                  <a:lnTo>
                    <a:pt x="670890" y="63500"/>
                  </a:lnTo>
                  <a:lnTo>
                    <a:pt x="666978" y="63500"/>
                  </a:lnTo>
                  <a:lnTo>
                    <a:pt x="667702" y="62230"/>
                  </a:lnTo>
                  <a:lnTo>
                    <a:pt x="668350" y="61099"/>
                  </a:lnTo>
                  <a:lnTo>
                    <a:pt x="665543" y="62230"/>
                  </a:lnTo>
                  <a:lnTo>
                    <a:pt x="667829" y="61302"/>
                  </a:lnTo>
                  <a:lnTo>
                    <a:pt x="668337" y="61099"/>
                  </a:lnTo>
                  <a:lnTo>
                    <a:pt x="668426" y="60960"/>
                  </a:lnTo>
                  <a:lnTo>
                    <a:pt x="666330" y="61887"/>
                  </a:lnTo>
                  <a:lnTo>
                    <a:pt x="665454" y="62230"/>
                  </a:lnTo>
                  <a:lnTo>
                    <a:pt x="664095" y="60960"/>
                  </a:lnTo>
                  <a:lnTo>
                    <a:pt x="662216" y="64770"/>
                  </a:lnTo>
                  <a:lnTo>
                    <a:pt x="662139" y="62230"/>
                  </a:lnTo>
                  <a:lnTo>
                    <a:pt x="658647" y="62230"/>
                  </a:lnTo>
                  <a:lnTo>
                    <a:pt x="657618" y="63500"/>
                  </a:lnTo>
                  <a:lnTo>
                    <a:pt x="660438" y="64770"/>
                  </a:lnTo>
                  <a:lnTo>
                    <a:pt x="659079" y="66040"/>
                  </a:lnTo>
                  <a:lnTo>
                    <a:pt x="656183" y="67310"/>
                  </a:lnTo>
                  <a:lnTo>
                    <a:pt x="655434" y="63500"/>
                  </a:lnTo>
                  <a:lnTo>
                    <a:pt x="647801" y="62230"/>
                  </a:lnTo>
                  <a:lnTo>
                    <a:pt x="647928" y="74930"/>
                  </a:lnTo>
                  <a:lnTo>
                    <a:pt x="644258" y="72428"/>
                  </a:lnTo>
                  <a:lnTo>
                    <a:pt x="644194" y="73660"/>
                  </a:lnTo>
                  <a:lnTo>
                    <a:pt x="641311" y="74930"/>
                  </a:lnTo>
                  <a:lnTo>
                    <a:pt x="636409" y="71120"/>
                  </a:lnTo>
                  <a:lnTo>
                    <a:pt x="631063" y="71120"/>
                  </a:lnTo>
                  <a:lnTo>
                    <a:pt x="634238" y="77470"/>
                  </a:lnTo>
                  <a:lnTo>
                    <a:pt x="629843" y="78740"/>
                  </a:lnTo>
                  <a:lnTo>
                    <a:pt x="630847" y="78740"/>
                  </a:lnTo>
                  <a:lnTo>
                    <a:pt x="632701" y="82550"/>
                  </a:lnTo>
                  <a:lnTo>
                    <a:pt x="630288" y="85090"/>
                  </a:lnTo>
                  <a:lnTo>
                    <a:pt x="627405" y="85090"/>
                  </a:lnTo>
                  <a:lnTo>
                    <a:pt x="624814" y="81280"/>
                  </a:lnTo>
                  <a:lnTo>
                    <a:pt x="626097" y="80010"/>
                  </a:lnTo>
                  <a:lnTo>
                    <a:pt x="626694" y="78740"/>
                  </a:lnTo>
                  <a:lnTo>
                    <a:pt x="627176" y="80010"/>
                  </a:lnTo>
                  <a:lnTo>
                    <a:pt x="627329" y="80010"/>
                  </a:lnTo>
                  <a:lnTo>
                    <a:pt x="628002" y="78740"/>
                  </a:lnTo>
                  <a:lnTo>
                    <a:pt x="628929" y="77470"/>
                  </a:lnTo>
                  <a:lnTo>
                    <a:pt x="627291" y="77470"/>
                  </a:lnTo>
                  <a:lnTo>
                    <a:pt x="627468" y="78740"/>
                  </a:lnTo>
                  <a:lnTo>
                    <a:pt x="625614" y="77470"/>
                  </a:lnTo>
                  <a:lnTo>
                    <a:pt x="621957" y="80010"/>
                  </a:lnTo>
                  <a:lnTo>
                    <a:pt x="621982" y="77470"/>
                  </a:lnTo>
                  <a:lnTo>
                    <a:pt x="620433" y="80010"/>
                  </a:lnTo>
                  <a:lnTo>
                    <a:pt x="619531" y="80010"/>
                  </a:lnTo>
                  <a:lnTo>
                    <a:pt x="618324" y="82550"/>
                  </a:lnTo>
                  <a:lnTo>
                    <a:pt x="615086" y="82550"/>
                  </a:lnTo>
                  <a:lnTo>
                    <a:pt x="616204" y="83820"/>
                  </a:lnTo>
                  <a:lnTo>
                    <a:pt x="615645" y="83820"/>
                  </a:lnTo>
                  <a:lnTo>
                    <a:pt x="609752" y="85090"/>
                  </a:lnTo>
                  <a:lnTo>
                    <a:pt x="614286" y="87630"/>
                  </a:lnTo>
                  <a:lnTo>
                    <a:pt x="610946" y="90170"/>
                  </a:lnTo>
                  <a:lnTo>
                    <a:pt x="608139" y="88900"/>
                  </a:lnTo>
                  <a:lnTo>
                    <a:pt x="609803" y="85128"/>
                  </a:lnTo>
                  <a:lnTo>
                    <a:pt x="606894" y="87630"/>
                  </a:lnTo>
                  <a:lnTo>
                    <a:pt x="604164" y="87630"/>
                  </a:lnTo>
                  <a:lnTo>
                    <a:pt x="605523" y="83820"/>
                  </a:lnTo>
                  <a:lnTo>
                    <a:pt x="603250" y="87630"/>
                  </a:lnTo>
                  <a:lnTo>
                    <a:pt x="601014" y="86360"/>
                  </a:lnTo>
                  <a:lnTo>
                    <a:pt x="598779" y="85090"/>
                  </a:lnTo>
                  <a:lnTo>
                    <a:pt x="596747" y="86360"/>
                  </a:lnTo>
                  <a:lnTo>
                    <a:pt x="598055" y="83820"/>
                  </a:lnTo>
                  <a:lnTo>
                    <a:pt x="597281" y="85090"/>
                  </a:lnTo>
                  <a:lnTo>
                    <a:pt x="595566" y="86360"/>
                  </a:lnTo>
                  <a:lnTo>
                    <a:pt x="597560" y="87630"/>
                  </a:lnTo>
                  <a:lnTo>
                    <a:pt x="595109" y="87630"/>
                  </a:lnTo>
                  <a:lnTo>
                    <a:pt x="594728" y="88900"/>
                  </a:lnTo>
                  <a:lnTo>
                    <a:pt x="597585" y="90170"/>
                  </a:lnTo>
                  <a:lnTo>
                    <a:pt x="596417" y="93980"/>
                  </a:lnTo>
                  <a:lnTo>
                    <a:pt x="594893" y="92951"/>
                  </a:lnTo>
                  <a:lnTo>
                    <a:pt x="595757" y="92710"/>
                  </a:lnTo>
                  <a:lnTo>
                    <a:pt x="594385" y="92443"/>
                  </a:lnTo>
                  <a:lnTo>
                    <a:pt x="594385" y="93078"/>
                  </a:lnTo>
                  <a:lnTo>
                    <a:pt x="592861" y="96520"/>
                  </a:lnTo>
                  <a:lnTo>
                    <a:pt x="591959" y="95250"/>
                  </a:lnTo>
                  <a:lnTo>
                    <a:pt x="591070" y="93980"/>
                  </a:lnTo>
                  <a:lnTo>
                    <a:pt x="594385" y="93078"/>
                  </a:lnTo>
                  <a:lnTo>
                    <a:pt x="594385" y="92443"/>
                  </a:lnTo>
                  <a:lnTo>
                    <a:pt x="589267" y="91440"/>
                  </a:lnTo>
                  <a:lnTo>
                    <a:pt x="590943" y="90170"/>
                  </a:lnTo>
                  <a:lnTo>
                    <a:pt x="589762" y="90170"/>
                  </a:lnTo>
                  <a:lnTo>
                    <a:pt x="589927" y="88900"/>
                  </a:lnTo>
                  <a:lnTo>
                    <a:pt x="590130" y="88900"/>
                  </a:lnTo>
                  <a:lnTo>
                    <a:pt x="584885" y="87630"/>
                  </a:lnTo>
                  <a:lnTo>
                    <a:pt x="589762" y="92710"/>
                  </a:lnTo>
                  <a:lnTo>
                    <a:pt x="585533" y="95250"/>
                  </a:lnTo>
                  <a:lnTo>
                    <a:pt x="585330" y="92710"/>
                  </a:lnTo>
                  <a:lnTo>
                    <a:pt x="584327" y="92710"/>
                  </a:lnTo>
                  <a:lnTo>
                    <a:pt x="584682" y="95250"/>
                  </a:lnTo>
                  <a:lnTo>
                    <a:pt x="583692" y="97790"/>
                  </a:lnTo>
                  <a:lnTo>
                    <a:pt x="580415" y="97790"/>
                  </a:lnTo>
                  <a:lnTo>
                    <a:pt x="581190" y="99060"/>
                  </a:lnTo>
                  <a:lnTo>
                    <a:pt x="579716" y="100330"/>
                  </a:lnTo>
                  <a:lnTo>
                    <a:pt x="581596" y="100330"/>
                  </a:lnTo>
                  <a:lnTo>
                    <a:pt x="581799" y="101600"/>
                  </a:lnTo>
                  <a:lnTo>
                    <a:pt x="580351" y="102870"/>
                  </a:lnTo>
                  <a:lnTo>
                    <a:pt x="578929" y="103962"/>
                  </a:lnTo>
                  <a:lnTo>
                    <a:pt x="612648" y="103962"/>
                  </a:lnTo>
                  <a:lnTo>
                    <a:pt x="614019" y="97790"/>
                  </a:lnTo>
                  <a:lnTo>
                    <a:pt x="620255" y="97790"/>
                  </a:lnTo>
                  <a:lnTo>
                    <a:pt x="620496" y="102870"/>
                  </a:lnTo>
                  <a:lnTo>
                    <a:pt x="622706" y="97790"/>
                  </a:lnTo>
                  <a:lnTo>
                    <a:pt x="624611" y="101600"/>
                  </a:lnTo>
                  <a:lnTo>
                    <a:pt x="627049" y="99060"/>
                  </a:lnTo>
                  <a:lnTo>
                    <a:pt x="625094" y="97790"/>
                  </a:lnTo>
                  <a:lnTo>
                    <a:pt x="627672" y="96520"/>
                  </a:lnTo>
                  <a:lnTo>
                    <a:pt x="628383" y="93980"/>
                  </a:lnTo>
                  <a:lnTo>
                    <a:pt x="628738" y="92710"/>
                  </a:lnTo>
                  <a:lnTo>
                    <a:pt x="631456" y="93980"/>
                  </a:lnTo>
                  <a:lnTo>
                    <a:pt x="630224" y="95250"/>
                  </a:lnTo>
                  <a:lnTo>
                    <a:pt x="634695" y="92710"/>
                  </a:lnTo>
                  <a:lnTo>
                    <a:pt x="631380" y="92710"/>
                  </a:lnTo>
                  <a:lnTo>
                    <a:pt x="633120" y="90170"/>
                  </a:lnTo>
                  <a:lnTo>
                    <a:pt x="629056" y="88900"/>
                  </a:lnTo>
                  <a:lnTo>
                    <a:pt x="632891" y="87630"/>
                  </a:lnTo>
                  <a:lnTo>
                    <a:pt x="632358" y="88900"/>
                  </a:lnTo>
                  <a:lnTo>
                    <a:pt x="633907" y="87630"/>
                  </a:lnTo>
                  <a:lnTo>
                    <a:pt x="635444" y="86360"/>
                  </a:lnTo>
                  <a:lnTo>
                    <a:pt x="637679" y="87617"/>
                  </a:lnTo>
                  <a:lnTo>
                    <a:pt x="637070" y="89014"/>
                  </a:lnTo>
                  <a:lnTo>
                    <a:pt x="636625" y="89560"/>
                  </a:lnTo>
                  <a:lnTo>
                    <a:pt x="637641" y="89357"/>
                  </a:lnTo>
                  <a:lnTo>
                    <a:pt x="638390" y="89065"/>
                  </a:lnTo>
                  <a:lnTo>
                    <a:pt x="637743" y="87604"/>
                  </a:lnTo>
                  <a:lnTo>
                    <a:pt x="638467" y="86360"/>
                  </a:lnTo>
                  <a:lnTo>
                    <a:pt x="639203" y="85090"/>
                  </a:lnTo>
                  <a:lnTo>
                    <a:pt x="642505" y="85090"/>
                  </a:lnTo>
                  <a:lnTo>
                    <a:pt x="642899" y="88900"/>
                  </a:lnTo>
                  <a:lnTo>
                    <a:pt x="643572" y="88900"/>
                  </a:lnTo>
                  <a:lnTo>
                    <a:pt x="643432" y="86360"/>
                  </a:lnTo>
                  <a:lnTo>
                    <a:pt x="649135" y="86360"/>
                  </a:lnTo>
                  <a:lnTo>
                    <a:pt x="649224" y="83045"/>
                  </a:lnTo>
                  <a:lnTo>
                    <a:pt x="649897" y="85090"/>
                  </a:lnTo>
                  <a:lnTo>
                    <a:pt x="650252" y="85090"/>
                  </a:lnTo>
                  <a:lnTo>
                    <a:pt x="650163" y="82550"/>
                  </a:lnTo>
                  <a:lnTo>
                    <a:pt x="652043" y="82550"/>
                  </a:lnTo>
                  <a:lnTo>
                    <a:pt x="652551" y="83820"/>
                  </a:lnTo>
                  <a:lnTo>
                    <a:pt x="656285" y="82550"/>
                  </a:lnTo>
                  <a:lnTo>
                    <a:pt x="649325" y="80010"/>
                  </a:lnTo>
                  <a:lnTo>
                    <a:pt x="654431" y="80010"/>
                  </a:lnTo>
                  <a:lnTo>
                    <a:pt x="654202" y="81280"/>
                  </a:lnTo>
                  <a:lnTo>
                    <a:pt x="658698" y="81280"/>
                  </a:lnTo>
                  <a:lnTo>
                    <a:pt x="659384" y="80010"/>
                  </a:lnTo>
                  <a:lnTo>
                    <a:pt x="661441" y="76200"/>
                  </a:lnTo>
                  <a:lnTo>
                    <a:pt x="665873" y="76200"/>
                  </a:lnTo>
                  <a:lnTo>
                    <a:pt x="668553" y="78613"/>
                  </a:lnTo>
                  <a:lnTo>
                    <a:pt x="670928" y="77470"/>
                  </a:lnTo>
                  <a:lnTo>
                    <a:pt x="671779" y="76200"/>
                  </a:lnTo>
                  <a:lnTo>
                    <a:pt x="672630" y="74930"/>
                  </a:lnTo>
                  <a:lnTo>
                    <a:pt x="675182" y="71120"/>
                  </a:lnTo>
                  <a:lnTo>
                    <a:pt x="680923" y="68580"/>
                  </a:lnTo>
                  <a:lnTo>
                    <a:pt x="679729" y="68580"/>
                  </a:lnTo>
                  <a:lnTo>
                    <a:pt x="679323" y="67310"/>
                  </a:lnTo>
                  <a:lnTo>
                    <a:pt x="678497" y="64770"/>
                  </a:lnTo>
                  <a:lnTo>
                    <a:pt x="678078" y="63500"/>
                  </a:lnTo>
                  <a:lnTo>
                    <a:pt x="684911" y="69850"/>
                  </a:lnTo>
                  <a:lnTo>
                    <a:pt x="686485" y="66040"/>
                  </a:lnTo>
                  <a:lnTo>
                    <a:pt x="686003" y="67310"/>
                  </a:lnTo>
                  <a:lnTo>
                    <a:pt x="686955" y="69850"/>
                  </a:lnTo>
                  <a:lnTo>
                    <a:pt x="686866" y="68580"/>
                  </a:lnTo>
                  <a:lnTo>
                    <a:pt x="690930" y="67310"/>
                  </a:lnTo>
                  <a:lnTo>
                    <a:pt x="691883" y="66040"/>
                  </a:lnTo>
                  <a:lnTo>
                    <a:pt x="693788" y="63500"/>
                  </a:lnTo>
                  <a:lnTo>
                    <a:pt x="698588" y="59690"/>
                  </a:lnTo>
                  <a:lnTo>
                    <a:pt x="698525" y="60960"/>
                  </a:lnTo>
                  <a:lnTo>
                    <a:pt x="701243" y="60960"/>
                  </a:lnTo>
                  <a:lnTo>
                    <a:pt x="702894" y="59690"/>
                  </a:lnTo>
                  <a:lnTo>
                    <a:pt x="704545" y="58420"/>
                  </a:lnTo>
                  <a:lnTo>
                    <a:pt x="707174" y="58420"/>
                  </a:lnTo>
                  <a:lnTo>
                    <a:pt x="707237" y="57150"/>
                  </a:lnTo>
                  <a:lnTo>
                    <a:pt x="708672" y="55880"/>
                  </a:lnTo>
                  <a:lnTo>
                    <a:pt x="706958" y="54610"/>
                  </a:lnTo>
                  <a:lnTo>
                    <a:pt x="713498" y="54610"/>
                  </a:lnTo>
                  <a:lnTo>
                    <a:pt x="718083" y="50800"/>
                  </a:lnTo>
                  <a:lnTo>
                    <a:pt x="722401" y="48260"/>
                  </a:lnTo>
                  <a:lnTo>
                    <a:pt x="727329" y="47167"/>
                  </a:lnTo>
                  <a:lnTo>
                    <a:pt x="726859" y="49530"/>
                  </a:lnTo>
                  <a:lnTo>
                    <a:pt x="727468" y="49530"/>
                  </a:lnTo>
                  <a:lnTo>
                    <a:pt x="729881" y="46990"/>
                  </a:lnTo>
                  <a:lnTo>
                    <a:pt x="732282" y="44450"/>
                  </a:lnTo>
                  <a:lnTo>
                    <a:pt x="730783" y="43180"/>
                  </a:lnTo>
                  <a:lnTo>
                    <a:pt x="730923" y="44450"/>
                  </a:lnTo>
                  <a:lnTo>
                    <a:pt x="728941" y="43180"/>
                  </a:lnTo>
                  <a:lnTo>
                    <a:pt x="728992" y="41910"/>
                  </a:lnTo>
                  <a:lnTo>
                    <a:pt x="730008" y="39370"/>
                  </a:lnTo>
                  <a:lnTo>
                    <a:pt x="731342" y="39370"/>
                  </a:lnTo>
                  <a:lnTo>
                    <a:pt x="729640" y="41910"/>
                  </a:lnTo>
                  <a:lnTo>
                    <a:pt x="733107" y="41910"/>
                  </a:lnTo>
                  <a:lnTo>
                    <a:pt x="734771" y="43180"/>
                  </a:lnTo>
                  <a:lnTo>
                    <a:pt x="734250" y="41910"/>
                  </a:lnTo>
                  <a:lnTo>
                    <a:pt x="733831" y="40640"/>
                  </a:lnTo>
                  <a:lnTo>
                    <a:pt x="738162" y="42976"/>
                  </a:lnTo>
                  <a:lnTo>
                    <a:pt x="738593" y="43688"/>
                  </a:lnTo>
                  <a:lnTo>
                    <a:pt x="739152" y="43688"/>
                  </a:lnTo>
                  <a:lnTo>
                    <a:pt x="737844" y="42418"/>
                  </a:lnTo>
                  <a:lnTo>
                    <a:pt x="737908" y="42545"/>
                  </a:lnTo>
                  <a:lnTo>
                    <a:pt x="735990" y="40640"/>
                  </a:lnTo>
                  <a:lnTo>
                    <a:pt x="732104" y="36830"/>
                  </a:lnTo>
                  <a:lnTo>
                    <a:pt x="737247" y="36830"/>
                  </a:lnTo>
                  <a:lnTo>
                    <a:pt x="737628" y="38100"/>
                  </a:lnTo>
                  <a:lnTo>
                    <a:pt x="738771" y="36830"/>
                  </a:lnTo>
                  <a:lnTo>
                    <a:pt x="739063" y="35560"/>
                  </a:lnTo>
                  <a:lnTo>
                    <a:pt x="739279" y="34544"/>
                  </a:lnTo>
                  <a:lnTo>
                    <a:pt x="740117" y="37338"/>
                  </a:lnTo>
                  <a:lnTo>
                    <a:pt x="741260" y="39878"/>
                  </a:lnTo>
                  <a:lnTo>
                    <a:pt x="744093" y="43688"/>
                  </a:lnTo>
                  <a:lnTo>
                    <a:pt x="743775" y="43548"/>
                  </a:lnTo>
                  <a:lnTo>
                    <a:pt x="743775" y="64008"/>
                  </a:lnTo>
                  <a:lnTo>
                    <a:pt x="742429" y="65278"/>
                  </a:lnTo>
                  <a:lnTo>
                    <a:pt x="741476" y="65278"/>
                  </a:lnTo>
                  <a:lnTo>
                    <a:pt x="740791" y="64008"/>
                  </a:lnTo>
                  <a:lnTo>
                    <a:pt x="739419" y="61468"/>
                  </a:lnTo>
                  <a:lnTo>
                    <a:pt x="742442" y="62738"/>
                  </a:lnTo>
                  <a:lnTo>
                    <a:pt x="743102" y="62738"/>
                  </a:lnTo>
                  <a:lnTo>
                    <a:pt x="743496" y="64008"/>
                  </a:lnTo>
                  <a:lnTo>
                    <a:pt x="743775" y="64008"/>
                  </a:lnTo>
                  <a:lnTo>
                    <a:pt x="743775" y="43548"/>
                  </a:lnTo>
                  <a:lnTo>
                    <a:pt x="741324" y="42418"/>
                  </a:lnTo>
                  <a:lnTo>
                    <a:pt x="740575" y="41148"/>
                  </a:lnTo>
                  <a:lnTo>
                    <a:pt x="739051" y="38608"/>
                  </a:lnTo>
                  <a:lnTo>
                    <a:pt x="737247" y="39878"/>
                  </a:lnTo>
                  <a:lnTo>
                    <a:pt x="738822" y="41148"/>
                  </a:lnTo>
                  <a:lnTo>
                    <a:pt x="738378" y="41148"/>
                  </a:lnTo>
                  <a:lnTo>
                    <a:pt x="735228" y="39878"/>
                  </a:lnTo>
                  <a:lnTo>
                    <a:pt x="735990" y="40640"/>
                  </a:lnTo>
                  <a:lnTo>
                    <a:pt x="737844" y="42418"/>
                  </a:lnTo>
                  <a:lnTo>
                    <a:pt x="738886" y="41198"/>
                  </a:lnTo>
                  <a:lnTo>
                    <a:pt x="742010" y="43688"/>
                  </a:lnTo>
                  <a:lnTo>
                    <a:pt x="739152" y="43688"/>
                  </a:lnTo>
                  <a:lnTo>
                    <a:pt x="738339" y="44958"/>
                  </a:lnTo>
                  <a:lnTo>
                    <a:pt x="735825" y="42418"/>
                  </a:lnTo>
                  <a:lnTo>
                    <a:pt x="735469" y="42760"/>
                  </a:lnTo>
                  <a:lnTo>
                    <a:pt x="735126" y="42519"/>
                  </a:lnTo>
                  <a:lnTo>
                    <a:pt x="734771" y="42379"/>
                  </a:lnTo>
                  <a:lnTo>
                    <a:pt x="734949" y="42570"/>
                  </a:lnTo>
                  <a:lnTo>
                    <a:pt x="735190" y="42748"/>
                  </a:lnTo>
                  <a:lnTo>
                    <a:pt x="735418" y="42811"/>
                  </a:lnTo>
                  <a:lnTo>
                    <a:pt x="734542" y="43688"/>
                  </a:lnTo>
                  <a:lnTo>
                    <a:pt x="734441" y="47498"/>
                  </a:lnTo>
                  <a:lnTo>
                    <a:pt x="733298" y="49580"/>
                  </a:lnTo>
                  <a:lnTo>
                    <a:pt x="733298" y="52578"/>
                  </a:lnTo>
                  <a:lnTo>
                    <a:pt x="731862" y="52578"/>
                  </a:lnTo>
                  <a:lnTo>
                    <a:pt x="732205" y="51308"/>
                  </a:lnTo>
                  <a:lnTo>
                    <a:pt x="732548" y="51308"/>
                  </a:lnTo>
                  <a:lnTo>
                    <a:pt x="733298" y="52578"/>
                  </a:lnTo>
                  <a:lnTo>
                    <a:pt x="733298" y="49580"/>
                  </a:lnTo>
                  <a:lnTo>
                    <a:pt x="733044" y="50038"/>
                  </a:lnTo>
                  <a:lnTo>
                    <a:pt x="732434" y="48768"/>
                  </a:lnTo>
                  <a:lnTo>
                    <a:pt x="732015" y="47498"/>
                  </a:lnTo>
                  <a:lnTo>
                    <a:pt x="730885" y="47498"/>
                  </a:lnTo>
                  <a:lnTo>
                    <a:pt x="729767" y="50038"/>
                  </a:lnTo>
                  <a:lnTo>
                    <a:pt x="725690" y="51308"/>
                  </a:lnTo>
                  <a:lnTo>
                    <a:pt x="722058" y="51308"/>
                  </a:lnTo>
                  <a:lnTo>
                    <a:pt x="723214" y="53848"/>
                  </a:lnTo>
                  <a:lnTo>
                    <a:pt x="722998" y="55118"/>
                  </a:lnTo>
                  <a:lnTo>
                    <a:pt x="723366" y="56388"/>
                  </a:lnTo>
                  <a:lnTo>
                    <a:pt x="723011" y="56388"/>
                  </a:lnTo>
                  <a:lnTo>
                    <a:pt x="721550" y="55118"/>
                  </a:lnTo>
                  <a:lnTo>
                    <a:pt x="721271" y="53848"/>
                  </a:lnTo>
                  <a:lnTo>
                    <a:pt x="721436" y="57658"/>
                  </a:lnTo>
                  <a:lnTo>
                    <a:pt x="720534" y="61468"/>
                  </a:lnTo>
                  <a:lnTo>
                    <a:pt x="716762" y="61468"/>
                  </a:lnTo>
                  <a:lnTo>
                    <a:pt x="716483" y="60198"/>
                  </a:lnTo>
                  <a:lnTo>
                    <a:pt x="714413" y="60198"/>
                  </a:lnTo>
                  <a:lnTo>
                    <a:pt x="719137" y="66548"/>
                  </a:lnTo>
                  <a:lnTo>
                    <a:pt x="716102" y="65278"/>
                  </a:lnTo>
                  <a:lnTo>
                    <a:pt x="715987" y="64008"/>
                  </a:lnTo>
                  <a:lnTo>
                    <a:pt x="712381" y="65278"/>
                  </a:lnTo>
                  <a:lnTo>
                    <a:pt x="711149" y="70358"/>
                  </a:lnTo>
                  <a:lnTo>
                    <a:pt x="706018" y="69088"/>
                  </a:lnTo>
                  <a:lnTo>
                    <a:pt x="708469" y="72898"/>
                  </a:lnTo>
                  <a:lnTo>
                    <a:pt x="702005" y="69088"/>
                  </a:lnTo>
                  <a:lnTo>
                    <a:pt x="705789" y="74168"/>
                  </a:lnTo>
                  <a:lnTo>
                    <a:pt x="702246" y="72898"/>
                  </a:lnTo>
                  <a:lnTo>
                    <a:pt x="701992" y="71628"/>
                  </a:lnTo>
                  <a:lnTo>
                    <a:pt x="698436" y="71628"/>
                  </a:lnTo>
                  <a:lnTo>
                    <a:pt x="697661" y="72898"/>
                  </a:lnTo>
                  <a:lnTo>
                    <a:pt x="700011" y="75438"/>
                  </a:lnTo>
                  <a:lnTo>
                    <a:pt x="699681" y="76708"/>
                  </a:lnTo>
                  <a:lnTo>
                    <a:pt x="697598" y="74168"/>
                  </a:lnTo>
                  <a:lnTo>
                    <a:pt x="698766" y="77978"/>
                  </a:lnTo>
                  <a:lnTo>
                    <a:pt x="695756" y="75438"/>
                  </a:lnTo>
                  <a:lnTo>
                    <a:pt x="695604" y="76708"/>
                  </a:lnTo>
                  <a:lnTo>
                    <a:pt x="697115" y="76708"/>
                  </a:lnTo>
                  <a:lnTo>
                    <a:pt x="697661" y="77978"/>
                  </a:lnTo>
                  <a:lnTo>
                    <a:pt x="697509" y="80518"/>
                  </a:lnTo>
                  <a:lnTo>
                    <a:pt x="693597" y="77978"/>
                  </a:lnTo>
                  <a:lnTo>
                    <a:pt x="692518" y="76708"/>
                  </a:lnTo>
                  <a:lnTo>
                    <a:pt x="691692" y="81788"/>
                  </a:lnTo>
                  <a:lnTo>
                    <a:pt x="691222" y="81013"/>
                  </a:lnTo>
                  <a:lnTo>
                    <a:pt x="691616" y="83058"/>
                  </a:lnTo>
                  <a:lnTo>
                    <a:pt x="690981" y="81788"/>
                  </a:lnTo>
                  <a:lnTo>
                    <a:pt x="688479" y="76708"/>
                  </a:lnTo>
                  <a:lnTo>
                    <a:pt x="689140" y="79248"/>
                  </a:lnTo>
                  <a:lnTo>
                    <a:pt x="689775" y="80518"/>
                  </a:lnTo>
                  <a:lnTo>
                    <a:pt x="690130" y="81432"/>
                  </a:lnTo>
                  <a:lnTo>
                    <a:pt x="688784" y="80518"/>
                  </a:lnTo>
                  <a:lnTo>
                    <a:pt x="687336" y="81788"/>
                  </a:lnTo>
                  <a:lnTo>
                    <a:pt x="686803" y="83058"/>
                  </a:lnTo>
                  <a:lnTo>
                    <a:pt x="685596" y="81788"/>
                  </a:lnTo>
                  <a:lnTo>
                    <a:pt x="683323" y="83058"/>
                  </a:lnTo>
                  <a:lnTo>
                    <a:pt x="682231" y="85598"/>
                  </a:lnTo>
                  <a:lnTo>
                    <a:pt x="680046" y="86868"/>
                  </a:lnTo>
                  <a:lnTo>
                    <a:pt x="681469" y="88138"/>
                  </a:lnTo>
                  <a:lnTo>
                    <a:pt x="683717" y="90678"/>
                  </a:lnTo>
                  <a:lnTo>
                    <a:pt x="683323" y="91948"/>
                  </a:lnTo>
                  <a:lnTo>
                    <a:pt x="683107" y="91719"/>
                  </a:lnTo>
                  <a:lnTo>
                    <a:pt x="683171" y="91948"/>
                  </a:lnTo>
                  <a:lnTo>
                    <a:pt x="682117" y="93218"/>
                  </a:lnTo>
                  <a:lnTo>
                    <a:pt x="680834" y="90678"/>
                  </a:lnTo>
                  <a:lnTo>
                    <a:pt x="680199" y="89408"/>
                  </a:lnTo>
                  <a:lnTo>
                    <a:pt x="679958" y="88138"/>
                  </a:lnTo>
                  <a:lnTo>
                    <a:pt x="679729" y="90678"/>
                  </a:lnTo>
                  <a:lnTo>
                    <a:pt x="679030" y="89408"/>
                  </a:lnTo>
                  <a:lnTo>
                    <a:pt x="678840" y="89281"/>
                  </a:lnTo>
                  <a:lnTo>
                    <a:pt x="674331" y="86868"/>
                  </a:lnTo>
                  <a:lnTo>
                    <a:pt x="676059" y="89408"/>
                  </a:lnTo>
                  <a:lnTo>
                    <a:pt x="675360" y="89408"/>
                  </a:lnTo>
                  <a:lnTo>
                    <a:pt x="673201" y="90678"/>
                  </a:lnTo>
                  <a:lnTo>
                    <a:pt x="672960" y="91948"/>
                  </a:lnTo>
                  <a:lnTo>
                    <a:pt x="671309" y="94488"/>
                  </a:lnTo>
                  <a:lnTo>
                    <a:pt x="673112" y="95758"/>
                  </a:lnTo>
                  <a:lnTo>
                    <a:pt x="672007" y="95758"/>
                  </a:lnTo>
                  <a:lnTo>
                    <a:pt x="672973" y="98298"/>
                  </a:lnTo>
                  <a:lnTo>
                    <a:pt x="700646" y="98298"/>
                  </a:lnTo>
                  <a:lnTo>
                    <a:pt x="703237" y="100838"/>
                  </a:lnTo>
                  <a:lnTo>
                    <a:pt x="702970" y="100838"/>
                  </a:lnTo>
                  <a:lnTo>
                    <a:pt x="706031" y="104648"/>
                  </a:lnTo>
                  <a:lnTo>
                    <a:pt x="706539" y="102108"/>
                  </a:lnTo>
                  <a:lnTo>
                    <a:pt x="707542" y="102108"/>
                  </a:lnTo>
                  <a:lnTo>
                    <a:pt x="705015" y="98298"/>
                  </a:lnTo>
                  <a:lnTo>
                    <a:pt x="704176" y="97028"/>
                  </a:lnTo>
                  <a:lnTo>
                    <a:pt x="708139" y="98298"/>
                  </a:lnTo>
                  <a:lnTo>
                    <a:pt x="709041" y="97028"/>
                  </a:lnTo>
                  <a:lnTo>
                    <a:pt x="709942" y="95758"/>
                  </a:lnTo>
                  <a:lnTo>
                    <a:pt x="711454" y="93218"/>
                  </a:lnTo>
                  <a:lnTo>
                    <a:pt x="714514" y="94488"/>
                  </a:lnTo>
                  <a:lnTo>
                    <a:pt x="714209" y="91948"/>
                  </a:lnTo>
                  <a:lnTo>
                    <a:pt x="714946" y="91948"/>
                  </a:lnTo>
                  <a:lnTo>
                    <a:pt x="714629" y="90678"/>
                  </a:lnTo>
                  <a:lnTo>
                    <a:pt x="716495" y="93218"/>
                  </a:lnTo>
                  <a:lnTo>
                    <a:pt x="719645" y="91948"/>
                  </a:lnTo>
                  <a:lnTo>
                    <a:pt x="720420" y="90678"/>
                  </a:lnTo>
                  <a:lnTo>
                    <a:pt x="721182" y="89408"/>
                  </a:lnTo>
                  <a:lnTo>
                    <a:pt x="722134" y="90678"/>
                  </a:lnTo>
                  <a:lnTo>
                    <a:pt x="723379" y="90678"/>
                  </a:lnTo>
                  <a:lnTo>
                    <a:pt x="722490" y="89408"/>
                  </a:lnTo>
                  <a:lnTo>
                    <a:pt x="718058" y="83058"/>
                  </a:lnTo>
                  <a:lnTo>
                    <a:pt x="718972" y="83058"/>
                  </a:lnTo>
                  <a:lnTo>
                    <a:pt x="722134" y="85598"/>
                  </a:lnTo>
                  <a:lnTo>
                    <a:pt x="724065" y="84328"/>
                  </a:lnTo>
                  <a:lnTo>
                    <a:pt x="728510" y="85598"/>
                  </a:lnTo>
                  <a:lnTo>
                    <a:pt x="728345" y="84328"/>
                  </a:lnTo>
                  <a:lnTo>
                    <a:pt x="728002" y="81788"/>
                  </a:lnTo>
                  <a:lnTo>
                    <a:pt x="727837" y="80518"/>
                  </a:lnTo>
                  <a:lnTo>
                    <a:pt x="728992" y="81788"/>
                  </a:lnTo>
                  <a:lnTo>
                    <a:pt x="728802" y="83058"/>
                  </a:lnTo>
                  <a:lnTo>
                    <a:pt x="729792" y="81788"/>
                  </a:lnTo>
                  <a:lnTo>
                    <a:pt x="734275" y="81788"/>
                  </a:lnTo>
                  <a:lnTo>
                    <a:pt x="732574" y="80276"/>
                  </a:lnTo>
                  <a:lnTo>
                    <a:pt x="732332" y="76708"/>
                  </a:lnTo>
                  <a:lnTo>
                    <a:pt x="732155" y="74168"/>
                  </a:lnTo>
                  <a:lnTo>
                    <a:pt x="733894" y="76708"/>
                  </a:lnTo>
                  <a:lnTo>
                    <a:pt x="732345" y="72898"/>
                  </a:lnTo>
                  <a:lnTo>
                    <a:pt x="731710" y="71628"/>
                  </a:lnTo>
                  <a:lnTo>
                    <a:pt x="732256" y="70358"/>
                  </a:lnTo>
                  <a:lnTo>
                    <a:pt x="732790" y="70358"/>
                  </a:lnTo>
                  <a:lnTo>
                    <a:pt x="734047" y="71628"/>
                  </a:lnTo>
                  <a:lnTo>
                    <a:pt x="735126" y="71628"/>
                  </a:lnTo>
                  <a:lnTo>
                    <a:pt x="732116" y="69088"/>
                  </a:lnTo>
                  <a:lnTo>
                    <a:pt x="734301" y="69088"/>
                  </a:lnTo>
                  <a:lnTo>
                    <a:pt x="735088" y="70358"/>
                  </a:lnTo>
                  <a:lnTo>
                    <a:pt x="736231" y="70358"/>
                  </a:lnTo>
                  <a:lnTo>
                    <a:pt x="735495" y="69088"/>
                  </a:lnTo>
                  <a:lnTo>
                    <a:pt x="734631" y="66548"/>
                  </a:lnTo>
                  <a:lnTo>
                    <a:pt x="734479" y="65278"/>
                  </a:lnTo>
                  <a:lnTo>
                    <a:pt x="736993" y="66548"/>
                  </a:lnTo>
                  <a:lnTo>
                    <a:pt x="738873" y="67818"/>
                  </a:lnTo>
                  <a:lnTo>
                    <a:pt x="737958" y="66548"/>
                  </a:lnTo>
                  <a:lnTo>
                    <a:pt x="737527" y="65278"/>
                  </a:lnTo>
                  <a:lnTo>
                    <a:pt x="737082" y="64008"/>
                  </a:lnTo>
                  <a:lnTo>
                    <a:pt x="738174" y="64008"/>
                  </a:lnTo>
                  <a:lnTo>
                    <a:pt x="738911" y="65278"/>
                  </a:lnTo>
                  <a:lnTo>
                    <a:pt x="739190" y="66548"/>
                  </a:lnTo>
                  <a:lnTo>
                    <a:pt x="742111" y="66548"/>
                  </a:lnTo>
                  <a:lnTo>
                    <a:pt x="743000" y="67818"/>
                  </a:lnTo>
                  <a:lnTo>
                    <a:pt x="744372" y="66548"/>
                  </a:lnTo>
                  <a:lnTo>
                    <a:pt x="745959" y="70358"/>
                  </a:lnTo>
                  <a:lnTo>
                    <a:pt x="745490" y="67818"/>
                  </a:lnTo>
                  <a:lnTo>
                    <a:pt x="744029" y="64008"/>
                  </a:lnTo>
                  <a:lnTo>
                    <a:pt x="748144" y="64008"/>
                  </a:lnTo>
                  <a:lnTo>
                    <a:pt x="748487" y="62738"/>
                  </a:lnTo>
                  <a:lnTo>
                    <a:pt x="748779" y="63207"/>
                  </a:lnTo>
                  <a:lnTo>
                    <a:pt x="748614" y="62738"/>
                  </a:lnTo>
                  <a:lnTo>
                    <a:pt x="749642" y="62738"/>
                  </a:lnTo>
                  <a:lnTo>
                    <a:pt x="749566" y="64008"/>
                  </a:lnTo>
                  <a:lnTo>
                    <a:pt x="749287" y="64008"/>
                  </a:lnTo>
                  <a:lnTo>
                    <a:pt x="750087" y="65278"/>
                  </a:lnTo>
                  <a:lnTo>
                    <a:pt x="750506" y="62738"/>
                  </a:lnTo>
                  <a:lnTo>
                    <a:pt x="751103" y="62738"/>
                  </a:lnTo>
                  <a:lnTo>
                    <a:pt x="749109" y="60198"/>
                  </a:lnTo>
                  <a:lnTo>
                    <a:pt x="750112" y="60198"/>
                  </a:lnTo>
                  <a:lnTo>
                    <a:pt x="747979" y="58991"/>
                  </a:lnTo>
                  <a:lnTo>
                    <a:pt x="747725" y="60198"/>
                  </a:lnTo>
                  <a:lnTo>
                    <a:pt x="747280" y="60198"/>
                  </a:lnTo>
                  <a:lnTo>
                    <a:pt x="746874" y="61468"/>
                  </a:lnTo>
                  <a:lnTo>
                    <a:pt x="746391" y="61468"/>
                  </a:lnTo>
                  <a:lnTo>
                    <a:pt x="745807" y="60198"/>
                  </a:lnTo>
                  <a:lnTo>
                    <a:pt x="745426" y="58928"/>
                  </a:lnTo>
                  <a:lnTo>
                    <a:pt x="747077" y="58928"/>
                  </a:lnTo>
                  <a:lnTo>
                    <a:pt x="745477" y="56388"/>
                  </a:lnTo>
                  <a:lnTo>
                    <a:pt x="744664" y="55118"/>
                  </a:lnTo>
                  <a:lnTo>
                    <a:pt x="748118" y="57658"/>
                  </a:lnTo>
                  <a:lnTo>
                    <a:pt x="750976" y="57658"/>
                  </a:lnTo>
                  <a:lnTo>
                    <a:pt x="752843" y="60198"/>
                  </a:lnTo>
                  <a:lnTo>
                    <a:pt x="753364" y="56388"/>
                  </a:lnTo>
                  <a:lnTo>
                    <a:pt x="755929" y="55118"/>
                  </a:lnTo>
                  <a:lnTo>
                    <a:pt x="754595" y="52578"/>
                  </a:lnTo>
                  <a:lnTo>
                    <a:pt x="753275" y="50076"/>
                  </a:lnTo>
                  <a:lnTo>
                    <a:pt x="754837" y="51308"/>
                  </a:lnTo>
                  <a:lnTo>
                    <a:pt x="755586" y="51308"/>
                  </a:lnTo>
                  <a:lnTo>
                    <a:pt x="755688" y="52578"/>
                  </a:lnTo>
                  <a:lnTo>
                    <a:pt x="755675" y="51308"/>
                  </a:lnTo>
                  <a:lnTo>
                    <a:pt x="758050" y="50038"/>
                  </a:lnTo>
                  <a:lnTo>
                    <a:pt x="757732" y="49695"/>
                  </a:lnTo>
                  <a:lnTo>
                    <a:pt x="758571" y="48768"/>
                  </a:lnTo>
                  <a:lnTo>
                    <a:pt x="759155" y="50038"/>
                  </a:lnTo>
                  <a:lnTo>
                    <a:pt x="762076" y="48768"/>
                  </a:lnTo>
                  <a:lnTo>
                    <a:pt x="762101" y="47498"/>
                  </a:lnTo>
                  <a:lnTo>
                    <a:pt x="762139" y="44958"/>
                  </a:lnTo>
                  <a:lnTo>
                    <a:pt x="762368" y="42418"/>
                  </a:lnTo>
                  <a:lnTo>
                    <a:pt x="762482" y="41148"/>
                  </a:lnTo>
                  <a:lnTo>
                    <a:pt x="766254" y="41148"/>
                  </a:lnTo>
                  <a:lnTo>
                    <a:pt x="765429" y="39878"/>
                  </a:lnTo>
                  <a:lnTo>
                    <a:pt x="764946" y="39878"/>
                  </a:lnTo>
                  <a:lnTo>
                    <a:pt x="771182" y="38608"/>
                  </a:lnTo>
                  <a:lnTo>
                    <a:pt x="770813" y="32258"/>
                  </a:lnTo>
                  <a:lnTo>
                    <a:pt x="770737" y="30988"/>
                  </a:lnTo>
                  <a:lnTo>
                    <a:pt x="780122" y="30988"/>
                  </a:lnTo>
                  <a:lnTo>
                    <a:pt x="778560" y="28448"/>
                  </a:lnTo>
                  <a:lnTo>
                    <a:pt x="777938" y="27178"/>
                  </a:lnTo>
                  <a:lnTo>
                    <a:pt x="780326" y="28448"/>
                  </a:lnTo>
                  <a:lnTo>
                    <a:pt x="779348" y="25768"/>
                  </a:lnTo>
                  <a:lnTo>
                    <a:pt x="780389" y="23393"/>
                  </a:lnTo>
                  <a:lnTo>
                    <a:pt x="787019" y="28448"/>
                  </a:lnTo>
                  <a:lnTo>
                    <a:pt x="785571" y="22098"/>
                  </a:lnTo>
                  <a:lnTo>
                    <a:pt x="783856" y="20828"/>
                  </a:lnTo>
                  <a:lnTo>
                    <a:pt x="784847" y="20828"/>
                  </a:lnTo>
                  <a:lnTo>
                    <a:pt x="785279" y="18288"/>
                  </a:lnTo>
                  <a:lnTo>
                    <a:pt x="786841" y="20828"/>
                  </a:lnTo>
                  <a:lnTo>
                    <a:pt x="786650" y="19558"/>
                  </a:lnTo>
                  <a:lnTo>
                    <a:pt x="785558" y="18288"/>
                  </a:lnTo>
                  <a:lnTo>
                    <a:pt x="786599" y="18288"/>
                  </a:lnTo>
                  <a:lnTo>
                    <a:pt x="787755" y="19558"/>
                  </a:lnTo>
                  <a:lnTo>
                    <a:pt x="787577" y="15748"/>
                  </a:lnTo>
                  <a:lnTo>
                    <a:pt x="788670" y="15748"/>
                  </a:lnTo>
                  <a:lnTo>
                    <a:pt x="788568" y="17360"/>
                  </a:lnTo>
                  <a:lnTo>
                    <a:pt x="789698" y="17018"/>
                  </a:lnTo>
                  <a:lnTo>
                    <a:pt x="790409" y="17310"/>
                  </a:lnTo>
                  <a:lnTo>
                    <a:pt x="791883" y="20828"/>
                  </a:lnTo>
                  <a:lnTo>
                    <a:pt x="794118" y="19558"/>
                  </a:lnTo>
                  <a:lnTo>
                    <a:pt x="794423" y="18288"/>
                  </a:lnTo>
                  <a:lnTo>
                    <a:pt x="792924" y="14478"/>
                  </a:lnTo>
                  <a:lnTo>
                    <a:pt x="791883" y="13208"/>
                  </a:lnTo>
                  <a:lnTo>
                    <a:pt x="791527" y="14478"/>
                  </a:lnTo>
                  <a:lnTo>
                    <a:pt x="790384" y="13208"/>
                  </a:lnTo>
                  <a:lnTo>
                    <a:pt x="789914" y="12700"/>
                  </a:lnTo>
                  <a:lnTo>
                    <a:pt x="790956" y="12700"/>
                  </a:lnTo>
                  <a:lnTo>
                    <a:pt x="793940" y="10160"/>
                  </a:lnTo>
                  <a:lnTo>
                    <a:pt x="794727" y="11430"/>
                  </a:lnTo>
                  <a:lnTo>
                    <a:pt x="795883" y="11430"/>
                  </a:lnTo>
                  <a:lnTo>
                    <a:pt x="797394" y="10160"/>
                  </a:lnTo>
                  <a:close/>
                </a:path>
                <a:path w="809625" h="304800">
                  <a:moveTo>
                    <a:pt x="797648" y="12801"/>
                  </a:moveTo>
                  <a:lnTo>
                    <a:pt x="797483" y="12382"/>
                  </a:lnTo>
                  <a:lnTo>
                    <a:pt x="797306" y="12014"/>
                  </a:lnTo>
                  <a:lnTo>
                    <a:pt x="797052" y="11849"/>
                  </a:lnTo>
                  <a:lnTo>
                    <a:pt x="797280" y="12560"/>
                  </a:lnTo>
                  <a:lnTo>
                    <a:pt x="797293" y="12979"/>
                  </a:lnTo>
                  <a:lnTo>
                    <a:pt x="797064" y="13284"/>
                  </a:lnTo>
                  <a:lnTo>
                    <a:pt x="797648" y="12801"/>
                  </a:lnTo>
                  <a:close/>
                </a:path>
                <a:path w="809625" h="304800">
                  <a:moveTo>
                    <a:pt x="798093" y="7620"/>
                  </a:moveTo>
                  <a:lnTo>
                    <a:pt x="795223" y="7620"/>
                  </a:lnTo>
                  <a:lnTo>
                    <a:pt x="795985" y="8509"/>
                  </a:lnTo>
                  <a:lnTo>
                    <a:pt x="798093" y="7620"/>
                  </a:lnTo>
                  <a:close/>
                </a:path>
                <a:path w="809625" h="304800">
                  <a:moveTo>
                    <a:pt x="804773" y="8445"/>
                  </a:moveTo>
                  <a:lnTo>
                    <a:pt x="802830" y="6350"/>
                  </a:lnTo>
                  <a:lnTo>
                    <a:pt x="802233" y="5080"/>
                  </a:lnTo>
                  <a:lnTo>
                    <a:pt x="803351" y="3810"/>
                  </a:lnTo>
                  <a:lnTo>
                    <a:pt x="799058" y="0"/>
                  </a:lnTo>
                  <a:lnTo>
                    <a:pt x="798258" y="6350"/>
                  </a:lnTo>
                  <a:lnTo>
                    <a:pt x="798207" y="8445"/>
                  </a:lnTo>
                  <a:lnTo>
                    <a:pt x="798639" y="11430"/>
                  </a:lnTo>
                  <a:lnTo>
                    <a:pt x="798385" y="12700"/>
                  </a:lnTo>
                  <a:lnTo>
                    <a:pt x="799871" y="10160"/>
                  </a:lnTo>
                  <a:lnTo>
                    <a:pt x="800900" y="7607"/>
                  </a:lnTo>
                  <a:lnTo>
                    <a:pt x="802436" y="6350"/>
                  </a:lnTo>
                  <a:lnTo>
                    <a:pt x="803808" y="7620"/>
                  </a:lnTo>
                  <a:lnTo>
                    <a:pt x="802513" y="8890"/>
                  </a:lnTo>
                  <a:lnTo>
                    <a:pt x="802360" y="10160"/>
                  </a:lnTo>
                  <a:lnTo>
                    <a:pt x="804227" y="8890"/>
                  </a:lnTo>
                  <a:lnTo>
                    <a:pt x="804773" y="8445"/>
                  </a:lnTo>
                  <a:close/>
                </a:path>
                <a:path w="809625" h="304800">
                  <a:moveTo>
                    <a:pt x="805548" y="7835"/>
                  </a:moveTo>
                  <a:lnTo>
                    <a:pt x="804773" y="8445"/>
                  </a:lnTo>
                  <a:lnTo>
                    <a:pt x="805180" y="8890"/>
                  </a:lnTo>
                  <a:lnTo>
                    <a:pt x="805548" y="7835"/>
                  </a:lnTo>
                  <a:close/>
                </a:path>
                <a:path w="809625" h="304800">
                  <a:moveTo>
                    <a:pt x="805815" y="3175"/>
                  </a:moveTo>
                  <a:lnTo>
                    <a:pt x="805611" y="2540"/>
                  </a:lnTo>
                  <a:lnTo>
                    <a:pt x="804862" y="2540"/>
                  </a:lnTo>
                  <a:lnTo>
                    <a:pt x="805815" y="3175"/>
                  </a:lnTo>
                  <a:close/>
                </a:path>
                <a:path w="809625" h="304800">
                  <a:moveTo>
                    <a:pt x="807415" y="6350"/>
                  </a:moveTo>
                  <a:lnTo>
                    <a:pt x="806780" y="3810"/>
                  </a:lnTo>
                  <a:lnTo>
                    <a:pt x="805815" y="3175"/>
                  </a:lnTo>
                  <a:lnTo>
                    <a:pt x="806424" y="5080"/>
                  </a:lnTo>
                  <a:lnTo>
                    <a:pt x="806069" y="6350"/>
                  </a:lnTo>
                  <a:lnTo>
                    <a:pt x="805548" y="7835"/>
                  </a:lnTo>
                  <a:lnTo>
                    <a:pt x="807415" y="6350"/>
                  </a:lnTo>
                  <a:close/>
                </a:path>
                <a:path w="809625" h="304800">
                  <a:moveTo>
                    <a:pt x="808062" y="8318"/>
                  </a:moveTo>
                  <a:lnTo>
                    <a:pt x="807948" y="8153"/>
                  </a:lnTo>
                  <a:lnTo>
                    <a:pt x="807910" y="8001"/>
                  </a:lnTo>
                  <a:lnTo>
                    <a:pt x="807897" y="7874"/>
                  </a:lnTo>
                  <a:lnTo>
                    <a:pt x="807478" y="8483"/>
                  </a:lnTo>
                  <a:lnTo>
                    <a:pt x="808062" y="8318"/>
                  </a:lnTo>
                  <a:close/>
                </a:path>
                <a:path w="809625" h="304800">
                  <a:moveTo>
                    <a:pt x="808304" y="7251"/>
                  </a:moveTo>
                  <a:lnTo>
                    <a:pt x="808037" y="7404"/>
                  </a:lnTo>
                  <a:lnTo>
                    <a:pt x="807821" y="7543"/>
                  </a:lnTo>
                  <a:lnTo>
                    <a:pt x="807897" y="7874"/>
                  </a:lnTo>
                  <a:lnTo>
                    <a:pt x="808304" y="7251"/>
                  </a:lnTo>
                  <a:close/>
                </a:path>
                <a:path w="809625" h="304800">
                  <a:moveTo>
                    <a:pt x="809282" y="6858"/>
                  </a:moveTo>
                  <a:lnTo>
                    <a:pt x="809155" y="5969"/>
                  </a:lnTo>
                  <a:lnTo>
                    <a:pt x="808304" y="7251"/>
                  </a:lnTo>
                  <a:lnTo>
                    <a:pt x="808723" y="7048"/>
                  </a:lnTo>
                  <a:lnTo>
                    <a:pt x="809282" y="6858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234492" y="4631162"/>
              <a:ext cx="9052560" cy="2881630"/>
            </a:xfrm>
            <a:custGeom>
              <a:avLst/>
              <a:gdLst/>
              <a:ahLst/>
              <a:cxnLst/>
              <a:rect l="l" t="t" r="r" b="b"/>
              <a:pathLst>
                <a:path w="9052560" h="2881629">
                  <a:moveTo>
                    <a:pt x="127" y="762"/>
                  </a:moveTo>
                  <a:lnTo>
                    <a:pt x="114" y="266"/>
                  </a:lnTo>
                  <a:lnTo>
                    <a:pt x="50" y="0"/>
                  </a:lnTo>
                  <a:lnTo>
                    <a:pt x="0" y="393"/>
                  </a:lnTo>
                  <a:lnTo>
                    <a:pt x="88" y="647"/>
                  </a:lnTo>
                  <a:close/>
                </a:path>
                <a:path w="9052560" h="2881629">
                  <a:moveTo>
                    <a:pt x="2654" y="5346"/>
                  </a:moveTo>
                  <a:lnTo>
                    <a:pt x="2501" y="5664"/>
                  </a:lnTo>
                  <a:lnTo>
                    <a:pt x="2387" y="5994"/>
                  </a:lnTo>
                  <a:lnTo>
                    <a:pt x="2374" y="6451"/>
                  </a:lnTo>
                  <a:lnTo>
                    <a:pt x="2514" y="6324"/>
                  </a:lnTo>
                  <a:lnTo>
                    <a:pt x="2603" y="5803"/>
                  </a:lnTo>
                  <a:lnTo>
                    <a:pt x="2654" y="5346"/>
                  </a:lnTo>
                  <a:close/>
                </a:path>
                <a:path w="9052560" h="2881629">
                  <a:moveTo>
                    <a:pt x="18415" y="10820"/>
                  </a:moveTo>
                  <a:lnTo>
                    <a:pt x="18161" y="9105"/>
                  </a:lnTo>
                  <a:lnTo>
                    <a:pt x="17945" y="10833"/>
                  </a:lnTo>
                  <a:lnTo>
                    <a:pt x="18249" y="10414"/>
                  </a:lnTo>
                  <a:lnTo>
                    <a:pt x="18415" y="10820"/>
                  </a:lnTo>
                  <a:close/>
                </a:path>
                <a:path w="9052560" h="2881629">
                  <a:moveTo>
                    <a:pt x="18529" y="11455"/>
                  </a:moveTo>
                  <a:lnTo>
                    <a:pt x="18516" y="11099"/>
                  </a:lnTo>
                  <a:lnTo>
                    <a:pt x="18465" y="10909"/>
                  </a:lnTo>
                  <a:lnTo>
                    <a:pt x="18529" y="11455"/>
                  </a:lnTo>
                  <a:close/>
                </a:path>
                <a:path w="9052560" h="2881629">
                  <a:moveTo>
                    <a:pt x="26555" y="5181"/>
                  </a:moveTo>
                  <a:lnTo>
                    <a:pt x="26060" y="7302"/>
                  </a:lnTo>
                  <a:lnTo>
                    <a:pt x="26200" y="7315"/>
                  </a:lnTo>
                  <a:lnTo>
                    <a:pt x="26301" y="6705"/>
                  </a:lnTo>
                  <a:lnTo>
                    <a:pt x="26428" y="5994"/>
                  </a:lnTo>
                  <a:lnTo>
                    <a:pt x="26555" y="5181"/>
                  </a:lnTo>
                  <a:close/>
                </a:path>
                <a:path w="9052560" h="2881629">
                  <a:moveTo>
                    <a:pt x="38417" y="33134"/>
                  </a:moveTo>
                  <a:lnTo>
                    <a:pt x="38303" y="33337"/>
                  </a:lnTo>
                  <a:lnTo>
                    <a:pt x="38201" y="33502"/>
                  </a:lnTo>
                  <a:lnTo>
                    <a:pt x="38125" y="33667"/>
                  </a:lnTo>
                  <a:lnTo>
                    <a:pt x="38074" y="33934"/>
                  </a:lnTo>
                  <a:lnTo>
                    <a:pt x="38036" y="34188"/>
                  </a:lnTo>
                  <a:lnTo>
                    <a:pt x="37998" y="34480"/>
                  </a:lnTo>
                  <a:lnTo>
                    <a:pt x="38125" y="34239"/>
                  </a:lnTo>
                  <a:lnTo>
                    <a:pt x="38252" y="33756"/>
                  </a:lnTo>
                  <a:lnTo>
                    <a:pt x="38417" y="33134"/>
                  </a:lnTo>
                  <a:close/>
                </a:path>
                <a:path w="9052560" h="2881629">
                  <a:moveTo>
                    <a:pt x="44170" y="22707"/>
                  </a:moveTo>
                  <a:lnTo>
                    <a:pt x="43751" y="22479"/>
                  </a:lnTo>
                  <a:lnTo>
                    <a:pt x="42811" y="25781"/>
                  </a:lnTo>
                  <a:lnTo>
                    <a:pt x="42887" y="24612"/>
                  </a:lnTo>
                  <a:lnTo>
                    <a:pt x="43180" y="23253"/>
                  </a:lnTo>
                  <a:lnTo>
                    <a:pt x="43345" y="22288"/>
                  </a:lnTo>
                  <a:lnTo>
                    <a:pt x="42646" y="24790"/>
                  </a:lnTo>
                  <a:lnTo>
                    <a:pt x="41643" y="29222"/>
                  </a:lnTo>
                  <a:lnTo>
                    <a:pt x="41135" y="34086"/>
                  </a:lnTo>
                  <a:lnTo>
                    <a:pt x="42265" y="29083"/>
                  </a:lnTo>
                  <a:lnTo>
                    <a:pt x="43154" y="25209"/>
                  </a:lnTo>
                  <a:lnTo>
                    <a:pt x="43510" y="24650"/>
                  </a:lnTo>
                  <a:lnTo>
                    <a:pt x="43357" y="26962"/>
                  </a:lnTo>
                  <a:lnTo>
                    <a:pt x="43027" y="28905"/>
                  </a:lnTo>
                  <a:lnTo>
                    <a:pt x="43319" y="27559"/>
                  </a:lnTo>
                  <a:lnTo>
                    <a:pt x="43256" y="30099"/>
                  </a:lnTo>
                  <a:lnTo>
                    <a:pt x="43891" y="26835"/>
                  </a:lnTo>
                  <a:lnTo>
                    <a:pt x="44170" y="22707"/>
                  </a:lnTo>
                  <a:close/>
                </a:path>
                <a:path w="9052560" h="2881629">
                  <a:moveTo>
                    <a:pt x="44348" y="27813"/>
                  </a:moveTo>
                  <a:lnTo>
                    <a:pt x="44005" y="28384"/>
                  </a:lnTo>
                  <a:lnTo>
                    <a:pt x="43027" y="33629"/>
                  </a:lnTo>
                  <a:lnTo>
                    <a:pt x="43637" y="32270"/>
                  </a:lnTo>
                  <a:lnTo>
                    <a:pt x="43942" y="30924"/>
                  </a:lnTo>
                  <a:lnTo>
                    <a:pt x="44348" y="27813"/>
                  </a:lnTo>
                  <a:close/>
                </a:path>
                <a:path w="9052560" h="2881629">
                  <a:moveTo>
                    <a:pt x="8566417" y="2739199"/>
                  </a:moveTo>
                  <a:lnTo>
                    <a:pt x="8565388" y="2740228"/>
                  </a:lnTo>
                  <a:lnTo>
                    <a:pt x="8565210" y="2741142"/>
                  </a:lnTo>
                  <a:lnTo>
                    <a:pt x="8565528" y="2743162"/>
                  </a:lnTo>
                  <a:lnTo>
                    <a:pt x="8566213" y="2742692"/>
                  </a:lnTo>
                  <a:lnTo>
                    <a:pt x="8566417" y="2739199"/>
                  </a:lnTo>
                  <a:close/>
                </a:path>
                <a:path w="9052560" h="2881629">
                  <a:moveTo>
                    <a:pt x="8572119" y="2741396"/>
                  </a:moveTo>
                  <a:lnTo>
                    <a:pt x="8571306" y="2738285"/>
                  </a:lnTo>
                  <a:lnTo>
                    <a:pt x="8570773" y="2741676"/>
                  </a:lnTo>
                  <a:lnTo>
                    <a:pt x="8570443" y="2740304"/>
                  </a:lnTo>
                  <a:lnTo>
                    <a:pt x="8569909" y="2744330"/>
                  </a:lnTo>
                  <a:lnTo>
                    <a:pt x="8569223" y="2744800"/>
                  </a:lnTo>
                  <a:lnTo>
                    <a:pt x="8568563" y="2743339"/>
                  </a:lnTo>
                  <a:lnTo>
                    <a:pt x="8568576" y="2742057"/>
                  </a:lnTo>
                  <a:lnTo>
                    <a:pt x="8568398" y="2742958"/>
                  </a:lnTo>
                  <a:lnTo>
                    <a:pt x="8567407" y="2741396"/>
                  </a:lnTo>
                  <a:lnTo>
                    <a:pt x="8567217" y="2743593"/>
                  </a:lnTo>
                  <a:lnTo>
                    <a:pt x="8568360" y="2746197"/>
                  </a:lnTo>
                  <a:lnTo>
                    <a:pt x="8569554" y="2746197"/>
                  </a:lnTo>
                  <a:lnTo>
                    <a:pt x="8570582" y="2743873"/>
                  </a:lnTo>
                  <a:lnTo>
                    <a:pt x="8570912" y="2744609"/>
                  </a:lnTo>
                  <a:lnTo>
                    <a:pt x="8570735" y="2745536"/>
                  </a:lnTo>
                  <a:lnTo>
                    <a:pt x="8570735" y="2746171"/>
                  </a:lnTo>
                  <a:lnTo>
                    <a:pt x="8571420" y="2744432"/>
                  </a:lnTo>
                  <a:lnTo>
                    <a:pt x="8572119" y="2741396"/>
                  </a:lnTo>
                  <a:close/>
                </a:path>
                <a:path w="9052560" h="2881629">
                  <a:moveTo>
                    <a:pt x="8572843" y="2738018"/>
                  </a:moveTo>
                  <a:lnTo>
                    <a:pt x="8572589" y="2738043"/>
                  </a:lnTo>
                  <a:lnTo>
                    <a:pt x="8572246" y="2737980"/>
                  </a:lnTo>
                  <a:lnTo>
                    <a:pt x="8572144" y="2738831"/>
                  </a:lnTo>
                  <a:lnTo>
                    <a:pt x="8572843" y="2738018"/>
                  </a:lnTo>
                  <a:close/>
                </a:path>
                <a:path w="9052560" h="2881629">
                  <a:moveTo>
                    <a:pt x="8573173" y="2737650"/>
                  </a:moveTo>
                  <a:lnTo>
                    <a:pt x="8572843" y="2738018"/>
                  </a:lnTo>
                  <a:lnTo>
                    <a:pt x="8573008" y="2738005"/>
                  </a:lnTo>
                  <a:lnTo>
                    <a:pt x="8573148" y="2737967"/>
                  </a:lnTo>
                  <a:lnTo>
                    <a:pt x="8573173" y="2737650"/>
                  </a:lnTo>
                  <a:close/>
                </a:path>
                <a:path w="9052560" h="2881629">
                  <a:moveTo>
                    <a:pt x="8573516" y="2737256"/>
                  </a:moveTo>
                  <a:lnTo>
                    <a:pt x="8573173" y="2737167"/>
                  </a:lnTo>
                  <a:lnTo>
                    <a:pt x="8573198" y="2737358"/>
                  </a:lnTo>
                  <a:lnTo>
                    <a:pt x="8573186" y="2737523"/>
                  </a:lnTo>
                  <a:lnTo>
                    <a:pt x="8573173" y="2737650"/>
                  </a:lnTo>
                  <a:lnTo>
                    <a:pt x="8573516" y="2737256"/>
                  </a:lnTo>
                  <a:close/>
                </a:path>
                <a:path w="9052560" h="2881629">
                  <a:moveTo>
                    <a:pt x="8573795" y="2743797"/>
                  </a:moveTo>
                  <a:lnTo>
                    <a:pt x="8573287" y="2743352"/>
                  </a:lnTo>
                  <a:lnTo>
                    <a:pt x="8573287" y="2744051"/>
                  </a:lnTo>
                  <a:lnTo>
                    <a:pt x="8573795" y="2743797"/>
                  </a:lnTo>
                  <a:close/>
                </a:path>
                <a:path w="9052560" h="2881629">
                  <a:moveTo>
                    <a:pt x="8574253" y="2739529"/>
                  </a:moveTo>
                  <a:lnTo>
                    <a:pt x="8572983" y="2740114"/>
                  </a:lnTo>
                  <a:lnTo>
                    <a:pt x="8572830" y="2742946"/>
                  </a:lnTo>
                  <a:lnTo>
                    <a:pt x="8573287" y="2743352"/>
                  </a:lnTo>
                  <a:lnTo>
                    <a:pt x="8573376" y="2741384"/>
                  </a:lnTo>
                  <a:lnTo>
                    <a:pt x="8574253" y="2739529"/>
                  </a:lnTo>
                  <a:close/>
                </a:path>
                <a:path w="9052560" h="2881629">
                  <a:moveTo>
                    <a:pt x="8574849" y="2739250"/>
                  </a:moveTo>
                  <a:lnTo>
                    <a:pt x="8574672" y="2738590"/>
                  </a:lnTo>
                  <a:lnTo>
                    <a:pt x="8574253" y="2739529"/>
                  </a:lnTo>
                  <a:lnTo>
                    <a:pt x="8574849" y="2739250"/>
                  </a:lnTo>
                  <a:close/>
                </a:path>
                <a:path w="9052560" h="2881629">
                  <a:moveTo>
                    <a:pt x="8576539" y="2738082"/>
                  </a:moveTo>
                  <a:lnTo>
                    <a:pt x="8575180" y="2739098"/>
                  </a:lnTo>
                  <a:lnTo>
                    <a:pt x="8574900" y="2739225"/>
                  </a:lnTo>
                  <a:lnTo>
                    <a:pt x="8574913" y="2739529"/>
                  </a:lnTo>
                  <a:lnTo>
                    <a:pt x="8575434" y="2741511"/>
                  </a:lnTo>
                  <a:lnTo>
                    <a:pt x="8575561" y="2742146"/>
                  </a:lnTo>
                  <a:lnTo>
                    <a:pt x="8575167" y="2740368"/>
                  </a:lnTo>
                  <a:lnTo>
                    <a:pt x="8576196" y="2739352"/>
                  </a:lnTo>
                  <a:lnTo>
                    <a:pt x="8576539" y="2738082"/>
                  </a:lnTo>
                  <a:close/>
                </a:path>
                <a:path w="9052560" h="2881629">
                  <a:moveTo>
                    <a:pt x="8579028" y="2737955"/>
                  </a:moveTo>
                  <a:lnTo>
                    <a:pt x="8577897" y="2739098"/>
                  </a:lnTo>
                  <a:lnTo>
                    <a:pt x="8576856" y="2741130"/>
                  </a:lnTo>
                  <a:lnTo>
                    <a:pt x="8575675" y="2742146"/>
                  </a:lnTo>
                  <a:lnTo>
                    <a:pt x="8575548" y="2742857"/>
                  </a:lnTo>
                  <a:lnTo>
                    <a:pt x="8574976" y="2743289"/>
                  </a:lnTo>
                  <a:lnTo>
                    <a:pt x="8574875" y="2743670"/>
                  </a:lnTo>
                  <a:lnTo>
                    <a:pt x="8578621" y="2739352"/>
                  </a:lnTo>
                  <a:lnTo>
                    <a:pt x="8578672" y="2739098"/>
                  </a:lnTo>
                  <a:lnTo>
                    <a:pt x="8579028" y="2737955"/>
                  </a:lnTo>
                  <a:close/>
                </a:path>
                <a:path w="9052560" h="2881629">
                  <a:moveTo>
                    <a:pt x="8579587" y="2737523"/>
                  </a:moveTo>
                  <a:lnTo>
                    <a:pt x="8579574" y="2736977"/>
                  </a:lnTo>
                  <a:lnTo>
                    <a:pt x="8579358" y="2737167"/>
                  </a:lnTo>
                  <a:lnTo>
                    <a:pt x="8579180" y="2737510"/>
                  </a:lnTo>
                  <a:lnTo>
                    <a:pt x="8579028" y="2737929"/>
                  </a:lnTo>
                  <a:lnTo>
                    <a:pt x="8579218" y="2737764"/>
                  </a:lnTo>
                  <a:lnTo>
                    <a:pt x="8579396" y="2737624"/>
                  </a:lnTo>
                  <a:lnTo>
                    <a:pt x="8579587" y="2737523"/>
                  </a:lnTo>
                  <a:close/>
                </a:path>
                <a:path w="9052560" h="2881629">
                  <a:moveTo>
                    <a:pt x="8579866" y="2743543"/>
                  </a:moveTo>
                  <a:lnTo>
                    <a:pt x="8579637" y="2742323"/>
                  </a:lnTo>
                  <a:lnTo>
                    <a:pt x="8578367" y="2742146"/>
                  </a:lnTo>
                  <a:lnTo>
                    <a:pt x="8579866" y="2743543"/>
                  </a:lnTo>
                  <a:close/>
                </a:path>
                <a:path w="9052560" h="2881629">
                  <a:moveTo>
                    <a:pt x="8579980" y="2737320"/>
                  </a:moveTo>
                  <a:lnTo>
                    <a:pt x="8579853" y="2737370"/>
                  </a:lnTo>
                  <a:lnTo>
                    <a:pt x="8579714" y="2737447"/>
                  </a:lnTo>
                  <a:lnTo>
                    <a:pt x="8579587" y="2737523"/>
                  </a:lnTo>
                  <a:lnTo>
                    <a:pt x="8579587" y="2737955"/>
                  </a:lnTo>
                  <a:lnTo>
                    <a:pt x="8579625" y="2738374"/>
                  </a:lnTo>
                  <a:lnTo>
                    <a:pt x="8579739" y="2738628"/>
                  </a:lnTo>
                  <a:lnTo>
                    <a:pt x="8579739" y="2737878"/>
                  </a:lnTo>
                  <a:lnTo>
                    <a:pt x="8579802" y="2737510"/>
                  </a:lnTo>
                  <a:lnTo>
                    <a:pt x="8579980" y="2737320"/>
                  </a:lnTo>
                  <a:close/>
                </a:path>
                <a:path w="9052560" h="2881629">
                  <a:moveTo>
                    <a:pt x="8580590" y="2737231"/>
                  </a:moveTo>
                  <a:lnTo>
                    <a:pt x="8580310" y="2737167"/>
                  </a:lnTo>
                  <a:lnTo>
                    <a:pt x="8580120" y="2737193"/>
                  </a:lnTo>
                  <a:lnTo>
                    <a:pt x="8579993" y="2737320"/>
                  </a:lnTo>
                  <a:lnTo>
                    <a:pt x="8580183" y="2737281"/>
                  </a:lnTo>
                  <a:lnTo>
                    <a:pt x="8580374" y="2737231"/>
                  </a:lnTo>
                  <a:lnTo>
                    <a:pt x="8580590" y="2737231"/>
                  </a:lnTo>
                  <a:close/>
                </a:path>
                <a:path w="9052560" h="2881629">
                  <a:moveTo>
                    <a:pt x="8582596" y="2736723"/>
                  </a:moveTo>
                  <a:lnTo>
                    <a:pt x="8582571" y="2736951"/>
                  </a:lnTo>
                  <a:lnTo>
                    <a:pt x="8582571" y="2737294"/>
                  </a:lnTo>
                  <a:lnTo>
                    <a:pt x="8582596" y="2737789"/>
                  </a:lnTo>
                  <a:lnTo>
                    <a:pt x="8582596" y="2736723"/>
                  </a:lnTo>
                  <a:close/>
                </a:path>
                <a:path w="9052560" h="2881629">
                  <a:moveTo>
                    <a:pt x="8582787" y="2735707"/>
                  </a:moveTo>
                  <a:lnTo>
                    <a:pt x="8582609" y="2735872"/>
                  </a:lnTo>
                  <a:lnTo>
                    <a:pt x="8582609" y="2736723"/>
                  </a:lnTo>
                  <a:lnTo>
                    <a:pt x="8582787" y="2735707"/>
                  </a:lnTo>
                  <a:close/>
                </a:path>
                <a:path w="9052560" h="2881629">
                  <a:moveTo>
                    <a:pt x="8583066" y="2735453"/>
                  </a:moveTo>
                  <a:lnTo>
                    <a:pt x="8582889" y="2735097"/>
                  </a:lnTo>
                  <a:lnTo>
                    <a:pt x="8582787" y="2735707"/>
                  </a:lnTo>
                  <a:lnTo>
                    <a:pt x="8583066" y="2735453"/>
                  </a:lnTo>
                  <a:close/>
                </a:path>
                <a:path w="9052560" h="2881629">
                  <a:moveTo>
                    <a:pt x="8583739" y="2748775"/>
                  </a:moveTo>
                  <a:lnTo>
                    <a:pt x="8583562" y="2749004"/>
                  </a:lnTo>
                  <a:lnTo>
                    <a:pt x="8583676" y="2748877"/>
                  </a:lnTo>
                  <a:close/>
                </a:path>
                <a:path w="9052560" h="2881629">
                  <a:moveTo>
                    <a:pt x="8585302" y="2737243"/>
                  </a:moveTo>
                  <a:lnTo>
                    <a:pt x="8584628" y="2737053"/>
                  </a:lnTo>
                  <a:lnTo>
                    <a:pt x="8583460" y="2735110"/>
                  </a:lnTo>
                  <a:lnTo>
                    <a:pt x="8583066" y="2735453"/>
                  </a:lnTo>
                  <a:lnTo>
                    <a:pt x="8584857" y="2739085"/>
                  </a:lnTo>
                  <a:lnTo>
                    <a:pt x="8585302" y="2737243"/>
                  </a:lnTo>
                  <a:close/>
                </a:path>
                <a:path w="9052560" h="2881629">
                  <a:moveTo>
                    <a:pt x="8596770" y="2751264"/>
                  </a:moveTo>
                  <a:lnTo>
                    <a:pt x="8595830" y="2749207"/>
                  </a:lnTo>
                  <a:lnTo>
                    <a:pt x="8594903" y="2749156"/>
                  </a:lnTo>
                  <a:lnTo>
                    <a:pt x="8596503" y="2751353"/>
                  </a:lnTo>
                  <a:lnTo>
                    <a:pt x="8596770" y="2751264"/>
                  </a:lnTo>
                  <a:close/>
                </a:path>
                <a:path w="9052560" h="2881629">
                  <a:moveTo>
                    <a:pt x="8597100" y="2734018"/>
                  </a:moveTo>
                  <a:lnTo>
                    <a:pt x="8595766" y="2735034"/>
                  </a:lnTo>
                  <a:lnTo>
                    <a:pt x="8597100" y="2735592"/>
                  </a:lnTo>
                  <a:lnTo>
                    <a:pt x="8597100" y="2734018"/>
                  </a:lnTo>
                  <a:close/>
                </a:path>
                <a:path w="9052560" h="2881629">
                  <a:moveTo>
                    <a:pt x="8597582" y="2735783"/>
                  </a:moveTo>
                  <a:lnTo>
                    <a:pt x="8597100" y="2735592"/>
                  </a:lnTo>
                  <a:lnTo>
                    <a:pt x="8597100" y="2736685"/>
                  </a:lnTo>
                  <a:lnTo>
                    <a:pt x="8597557" y="2736177"/>
                  </a:lnTo>
                  <a:lnTo>
                    <a:pt x="8597582" y="2735783"/>
                  </a:lnTo>
                  <a:close/>
                </a:path>
                <a:path w="9052560" h="2881629">
                  <a:moveTo>
                    <a:pt x="8597963" y="2749321"/>
                  </a:moveTo>
                  <a:lnTo>
                    <a:pt x="8595589" y="2748686"/>
                  </a:lnTo>
                  <a:lnTo>
                    <a:pt x="8595830" y="2749207"/>
                  </a:lnTo>
                  <a:lnTo>
                    <a:pt x="8597963" y="2749321"/>
                  </a:lnTo>
                  <a:close/>
                </a:path>
                <a:path w="9052560" h="2881629">
                  <a:moveTo>
                    <a:pt x="8598979" y="2754731"/>
                  </a:moveTo>
                  <a:lnTo>
                    <a:pt x="8596503" y="2751353"/>
                  </a:lnTo>
                  <a:lnTo>
                    <a:pt x="8595754" y="2751632"/>
                  </a:lnTo>
                  <a:lnTo>
                    <a:pt x="8598979" y="2754731"/>
                  </a:lnTo>
                  <a:close/>
                </a:path>
                <a:path w="9052560" h="2881629">
                  <a:moveTo>
                    <a:pt x="8599348" y="2746083"/>
                  </a:moveTo>
                  <a:lnTo>
                    <a:pt x="8599297" y="2745105"/>
                  </a:lnTo>
                  <a:lnTo>
                    <a:pt x="8598129" y="2746464"/>
                  </a:lnTo>
                  <a:lnTo>
                    <a:pt x="8599348" y="2746083"/>
                  </a:lnTo>
                  <a:close/>
                </a:path>
                <a:path w="9052560" h="2881629">
                  <a:moveTo>
                    <a:pt x="8599932" y="2747353"/>
                  </a:moveTo>
                  <a:lnTo>
                    <a:pt x="8599881" y="2745917"/>
                  </a:lnTo>
                  <a:lnTo>
                    <a:pt x="8599449" y="2746044"/>
                  </a:lnTo>
                  <a:lnTo>
                    <a:pt x="8599818" y="2748242"/>
                  </a:lnTo>
                  <a:lnTo>
                    <a:pt x="8599932" y="2747353"/>
                  </a:lnTo>
                  <a:close/>
                </a:path>
                <a:path w="9052560" h="2881629">
                  <a:moveTo>
                    <a:pt x="8606257" y="2751124"/>
                  </a:moveTo>
                  <a:lnTo>
                    <a:pt x="8605241" y="2750223"/>
                  </a:lnTo>
                  <a:lnTo>
                    <a:pt x="8604059" y="2750870"/>
                  </a:lnTo>
                  <a:lnTo>
                    <a:pt x="8605418" y="2751874"/>
                  </a:lnTo>
                  <a:lnTo>
                    <a:pt x="8605418" y="2752521"/>
                  </a:lnTo>
                  <a:lnTo>
                    <a:pt x="8606091" y="2751404"/>
                  </a:lnTo>
                  <a:lnTo>
                    <a:pt x="8606257" y="2751124"/>
                  </a:lnTo>
                  <a:close/>
                </a:path>
                <a:path w="9052560" h="2881629">
                  <a:moveTo>
                    <a:pt x="8607958" y="2751569"/>
                  </a:moveTo>
                  <a:lnTo>
                    <a:pt x="8607781" y="2748635"/>
                  </a:lnTo>
                  <a:lnTo>
                    <a:pt x="8607768" y="2747340"/>
                  </a:lnTo>
                  <a:lnTo>
                    <a:pt x="8607704" y="2748559"/>
                  </a:lnTo>
                  <a:lnTo>
                    <a:pt x="8607527" y="2749156"/>
                  </a:lnTo>
                  <a:lnTo>
                    <a:pt x="8607260" y="2749423"/>
                  </a:lnTo>
                  <a:lnTo>
                    <a:pt x="8607311" y="2749969"/>
                  </a:lnTo>
                  <a:lnTo>
                    <a:pt x="8607412" y="2750629"/>
                  </a:lnTo>
                  <a:lnTo>
                    <a:pt x="8607615" y="2751467"/>
                  </a:lnTo>
                  <a:lnTo>
                    <a:pt x="8607958" y="2751569"/>
                  </a:lnTo>
                  <a:close/>
                </a:path>
                <a:path w="9052560" h="2881629">
                  <a:moveTo>
                    <a:pt x="8609914" y="2736583"/>
                  </a:moveTo>
                  <a:lnTo>
                    <a:pt x="8608568" y="2735656"/>
                  </a:lnTo>
                  <a:lnTo>
                    <a:pt x="8609165" y="2736202"/>
                  </a:lnTo>
                  <a:lnTo>
                    <a:pt x="8609584" y="2736431"/>
                  </a:lnTo>
                  <a:lnTo>
                    <a:pt x="8609914" y="2736583"/>
                  </a:lnTo>
                  <a:close/>
                </a:path>
                <a:path w="9052560" h="2881629">
                  <a:moveTo>
                    <a:pt x="8618791" y="2736316"/>
                  </a:moveTo>
                  <a:lnTo>
                    <a:pt x="8618728" y="2736075"/>
                  </a:lnTo>
                  <a:lnTo>
                    <a:pt x="8618614" y="2735808"/>
                  </a:lnTo>
                  <a:lnTo>
                    <a:pt x="8618449" y="2735605"/>
                  </a:lnTo>
                  <a:lnTo>
                    <a:pt x="8618487" y="2735783"/>
                  </a:lnTo>
                  <a:lnTo>
                    <a:pt x="8618614" y="2736050"/>
                  </a:lnTo>
                  <a:lnTo>
                    <a:pt x="8618791" y="2736316"/>
                  </a:lnTo>
                  <a:close/>
                </a:path>
                <a:path w="9052560" h="2881629">
                  <a:moveTo>
                    <a:pt x="8629053" y="2742133"/>
                  </a:moveTo>
                  <a:lnTo>
                    <a:pt x="8628761" y="2742857"/>
                  </a:lnTo>
                  <a:lnTo>
                    <a:pt x="8628545" y="2743162"/>
                  </a:lnTo>
                  <a:lnTo>
                    <a:pt x="8629002" y="2742654"/>
                  </a:lnTo>
                  <a:lnTo>
                    <a:pt x="8629053" y="2742133"/>
                  </a:lnTo>
                  <a:close/>
                </a:path>
                <a:path w="9052560" h="2881629">
                  <a:moveTo>
                    <a:pt x="8629485" y="2742946"/>
                  </a:moveTo>
                  <a:lnTo>
                    <a:pt x="8629256" y="2742908"/>
                  </a:lnTo>
                  <a:lnTo>
                    <a:pt x="8629383" y="2743339"/>
                  </a:lnTo>
                  <a:lnTo>
                    <a:pt x="8629485" y="2742946"/>
                  </a:lnTo>
                  <a:close/>
                </a:path>
                <a:path w="9052560" h="2881629">
                  <a:moveTo>
                    <a:pt x="8629980" y="2745854"/>
                  </a:moveTo>
                  <a:lnTo>
                    <a:pt x="8629853" y="2745067"/>
                  </a:lnTo>
                  <a:lnTo>
                    <a:pt x="8629383" y="2743339"/>
                  </a:lnTo>
                  <a:lnTo>
                    <a:pt x="8628939" y="2744940"/>
                  </a:lnTo>
                  <a:lnTo>
                    <a:pt x="8629980" y="2745854"/>
                  </a:lnTo>
                  <a:close/>
                </a:path>
                <a:path w="9052560" h="2881629">
                  <a:moveTo>
                    <a:pt x="8630755" y="2746298"/>
                  </a:moveTo>
                  <a:lnTo>
                    <a:pt x="8630539" y="2745956"/>
                  </a:lnTo>
                  <a:lnTo>
                    <a:pt x="8630133" y="2745321"/>
                  </a:lnTo>
                  <a:lnTo>
                    <a:pt x="8630094" y="2745956"/>
                  </a:lnTo>
                  <a:lnTo>
                    <a:pt x="8629904" y="2746083"/>
                  </a:lnTo>
                  <a:lnTo>
                    <a:pt x="8630755" y="2746298"/>
                  </a:lnTo>
                  <a:close/>
                </a:path>
                <a:path w="9052560" h="2881629">
                  <a:moveTo>
                    <a:pt x="8632965" y="2749956"/>
                  </a:moveTo>
                  <a:lnTo>
                    <a:pt x="8632927" y="2749588"/>
                  </a:lnTo>
                  <a:lnTo>
                    <a:pt x="8632838" y="2749245"/>
                  </a:lnTo>
                  <a:lnTo>
                    <a:pt x="8632723" y="2748940"/>
                  </a:lnTo>
                  <a:lnTo>
                    <a:pt x="8632787" y="2749359"/>
                  </a:lnTo>
                  <a:lnTo>
                    <a:pt x="8632888" y="2749727"/>
                  </a:lnTo>
                  <a:lnTo>
                    <a:pt x="8632965" y="2749956"/>
                  </a:lnTo>
                  <a:close/>
                </a:path>
                <a:path w="9052560" h="2881629">
                  <a:moveTo>
                    <a:pt x="8640407" y="2744165"/>
                  </a:moveTo>
                  <a:lnTo>
                    <a:pt x="8640267" y="2743936"/>
                  </a:lnTo>
                  <a:lnTo>
                    <a:pt x="8640331" y="2744114"/>
                  </a:lnTo>
                  <a:close/>
                </a:path>
                <a:path w="9052560" h="2881629">
                  <a:moveTo>
                    <a:pt x="8640915" y="2744520"/>
                  </a:moveTo>
                  <a:lnTo>
                    <a:pt x="8640420" y="2744165"/>
                  </a:lnTo>
                  <a:lnTo>
                    <a:pt x="8640559" y="2744368"/>
                  </a:lnTo>
                  <a:lnTo>
                    <a:pt x="8640737" y="2744482"/>
                  </a:lnTo>
                  <a:lnTo>
                    <a:pt x="8640915" y="2744520"/>
                  </a:lnTo>
                  <a:close/>
                </a:path>
                <a:path w="9052560" h="2881629">
                  <a:moveTo>
                    <a:pt x="8642185" y="2745460"/>
                  </a:moveTo>
                  <a:lnTo>
                    <a:pt x="8642134" y="2744330"/>
                  </a:lnTo>
                  <a:lnTo>
                    <a:pt x="8641499" y="2744711"/>
                  </a:lnTo>
                  <a:lnTo>
                    <a:pt x="8640915" y="2744520"/>
                  </a:lnTo>
                  <a:lnTo>
                    <a:pt x="8642185" y="2745460"/>
                  </a:lnTo>
                  <a:close/>
                </a:path>
                <a:path w="9052560" h="2881629">
                  <a:moveTo>
                    <a:pt x="8649081" y="2731097"/>
                  </a:moveTo>
                  <a:lnTo>
                    <a:pt x="8649043" y="2730462"/>
                  </a:lnTo>
                  <a:lnTo>
                    <a:pt x="8649005" y="2731097"/>
                  </a:lnTo>
                  <a:close/>
                </a:path>
                <a:path w="9052560" h="2881629">
                  <a:moveTo>
                    <a:pt x="8657730" y="2746768"/>
                  </a:moveTo>
                  <a:lnTo>
                    <a:pt x="8656739" y="2746248"/>
                  </a:lnTo>
                  <a:lnTo>
                    <a:pt x="8656828" y="2747264"/>
                  </a:lnTo>
                  <a:lnTo>
                    <a:pt x="8657730" y="2746768"/>
                  </a:lnTo>
                  <a:close/>
                </a:path>
                <a:path w="9052560" h="2881629">
                  <a:moveTo>
                    <a:pt x="8658542" y="2744559"/>
                  </a:moveTo>
                  <a:lnTo>
                    <a:pt x="8658212" y="2744559"/>
                  </a:lnTo>
                  <a:lnTo>
                    <a:pt x="8658479" y="2744647"/>
                  </a:lnTo>
                  <a:close/>
                </a:path>
                <a:path w="9052560" h="2881629">
                  <a:moveTo>
                    <a:pt x="8658949" y="2744813"/>
                  </a:moveTo>
                  <a:lnTo>
                    <a:pt x="8658479" y="2744647"/>
                  </a:lnTo>
                  <a:lnTo>
                    <a:pt x="8658301" y="2744940"/>
                  </a:lnTo>
                  <a:lnTo>
                    <a:pt x="8658949" y="2744813"/>
                  </a:lnTo>
                  <a:close/>
                </a:path>
                <a:path w="9052560" h="2881629">
                  <a:moveTo>
                    <a:pt x="8663610" y="2731097"/>
                  </a:moveTo>
                  <a:lnTo>
                    <a:pt x="8662403" y="2727795"/>
                  </a:lnTo>
                  <a:lnTo>
                    <a:pt x="8660727" y="2728430"/>
                  </a:lnTo>
                  <a:lnTo>
                    <a:pt x="8660600" y="2728557"/>
                  </a:lnTo>
                  <a:lnTo>
                    <a:pt x="8663610" y="2731097"/>
                  </a:lnTo>
                  <a:close/>
                </a:path>
                <a:path w="9052560" h="2881629">
                  <a:moveTo>
                    <a:pt x="8664727" y="2729636"/>
                  </a:moveTo>
                  <a:lnTo>
                    <a:pt x="8663610" y="2728099"/>
                  </a:lnTo>
                  <a:lnTo>
                    <a:pt x="8663470" y="2730589"/>
                  </a:lnTo>
                  <a:lnTo>
                    <a:pt x="8664727" y="2729636"/>
                  </a:lnTo>
                  <a:close/>
                </a:path>
                <a:path w="9052560" h="2881629">
                  <a:moveTo>
                    <a:pt x="8673986" y="2747086"/>
                  </a:moveTo>
                  <a:lnTo>
                    <a:pt x="8672881" y="2747810"/>
                  </a:lnTo>
                  <a:lnTo>
                    <a:pt x="8672512" y="2748254"/>
                  </a:lnTo>
                  <a:lnTo>
                    <a:pt x="8673986" y="2747086"/>
                  </a:lnTo>
                  <a:close/>
                </a:path>
                <a:path w="9052560" h="2881629">
                  <a:moveTo>
                    <a:pt x="8674125" y="2744305"/>
                  </a:moveTo>
                  <a:lnTo>
                    <a:pt x="8673998" y="2743924"/>
                  </a:lnTo>
                  <a:lnTo>
                    <a:pt x="8673376" y="2742781"/>
                  </a:lnTo>
                  <a:lnTo>
                    <a:pt x="8673046" y="2744686"/>
                  </a:lnTo>
                  <a:lnTo>
                    <a:pt x="8674125" y="2744305"/>
                  </a:lnTo>
                  <a:close/>
                </a:path>
                <a:path w="9052560" h="2881629">
                  <a:moveTo>
                    <a:pt x="8675903" y="2743670"/>
                  </a:moveTo>
                  <a:lnTo>
                    <a:pt x="8674405" y="2744203"/>
                  </a:lnTo>
                  <a:lnTo>
                    <a:pt x="8674278" y="2744432"/>
                  </a:lnTo>
                  <a:lnTo>
                    <a:pt x="8675243" y="2746210"/>
                  </a:lnTo>
                  <a:lnTo>
                    <a:pt x="8675903" y="2743670"/>
                  </a:lnTo>
                  <a:close/>
                </a:path>
                <a:path w="9052560" h="2881629">
                  <a:moveTo>
                    <a:pt x="8679790" y="2729014"/>
                  </a:moveTo>
                  <a:lnTo>
                    <a:pt x="8679193" y="2728861"/>
                  </a:lnTo>
                  <a:lnTo>
                    <a:pt x="8678748" y="2728861"/>
                  </a:lnTo>
                  <a:lnTo>
                    <a:pt x="8678951" y="2730525"/>
                  </a:lnTo>
                  <a:lnTo>
                    <a:pt x="8679218" y="2729954"/>
                  </a:lnTo>
                  <a:lnTo>
                    <a:pt x="8679485" y="2729395"/>
                  </a:lnTo>
                  <a:lnTo>
                    <a:pt x="8679790" y="2729014"/>
                  </a:lnTo>
                  <a:close/>
                </a:path>
                <a:path w="9052560" h="2881629">
                  <a:moveTo>
                    <a:pt x="8681288" y="2728874"/>
                  </a:moveTo>
                  <a:lnTo>
                    <a:pt x="8680640" y="2728366"/>
                  </a:lnTo>
                  <a:lnTo>
                    <a:pt x="8680183" y="2728544"/>
                  </a:lnTo>
                  <a:lnTo>
                    <a:pt x="8679790" y="2729014"/>
                  </a:lnTo>
                  <a:lnTo>
                    <a:pt x="8680285" y="2729141"/>
                  </a:lnTo>
                  <a:lnTo>
                    <a:pt x="8680869" y="2729382"/>
                  </a:lnTo>
                  <a:lnTo>
                    <a:pt x="8681288" y="2728874"/>
                  </a:lnTo>
                  <a:close/>
                </a:path>
                <a:path w="9052560" h="2881629">
                  <a:moveTo>
                    <a:pt x="8684362" y="2741409"/>
                  </a:moveTo>
                  <a:lnTo>
                    <a:pt x="8684247" y="2741130"/>
                  </a:lnTo>
                  <a:lnTo>
                    <a:pt x="8683930" y="2741244"/>
                  </a:lnTo>
                  <a:lnTo>
                    <a:pt x="8683841" y="2741599"/>
                  </a:lnTo>
                  <a:lnTo>
                    <a:pt x="8683854" y="2741917"/>
                  </a:lnTo>
                  <a:lnTo>
                    <a:pt x="8684133" y="2741663"/>
                  </a:lnTo>
                  <a:lnTo>
                    <a:pt x="8684362" y="2741409"/>
                  </a:lnTo>
                  <a:close/>
                </a:path>
                <a:path w="9052560" h="2881629">
                  <a:moveTo>
                    <a:pt x="8692109" y="2743949"/>
                  </a:moveTo>
                  <a:lnTo>
                    <a:pt x="8691931" y="2743885"/>
                  </a:lnTo>
                  <a:lnTo>
                    <a:pt x="8691791" y="2743822"/>
                  </a:lnTo>
                  <a:lnTo>
                    <a:pt x="8691651" y="2743771"/>
                  </a:lnTo>
                  <a:lnTo>
                    <a:pt x="8691855" y="2744076"/>
                  </a:lnTo>
                  <a:lnTo>
                    <a:pt x="8692045" y="2744203"/>
                  </a:lnTo>
                  <a:lnTo>
                    <a:pt x="8692109" y="2743949"/>
                  </a:lnTo>
                  <a:close/>
                </a:path>
                <a:path w="9052560" h="2881629">
                  <a:moveTo>
                    <a:pt x="8697874" y="2723350"/>
                  </a:moveTo>
                  <a:lnTo>
                    <a:pt x="8697341" y="2723350"/>
                  </a:lnTo>
                  <a:lnTo>
                    <a:pt x="8697874" y="2723350"/>
                  </a:lnTo>
                  <a:close/>
                </a:path>
                <a:path w="9052560" h="2881629">
                  <a:moveTo>
                    <a:pt x="8701672" y="2747086"/>
                  </a:moveTo>
                  <a:lnTo>
                    <a:pt x="8701037" y="2747861"/>
                  </a:lnTo>
                  <a:lnTo>
                    <a:pt x="8701672" y="2747086"/>
                  </a:lnTo>
                  <a:close/>
                </a:path>
                <a:path w="9052560" h="2881629">
                  <a:moveTo>
                    <a:pt x="8705723" y="2744686"/>
                  </a:moveTo>
                  <a:lnTo>
                    <a:pt x="8705545" y="2744559"/>
                  </a:lnTo>
                  <a:lnTo>
                    <a:pt x="8705024" y="2744686"/>
                  </a:lnTo>
                  <a:lnTo>
                    <a:pt x="8704643" y="2745067"/>
                  </a:lnTo>
                  <a:lnTo>
                    <a:pt x="8705723" y="2744686"/>
                  </a:lnTo>
                  <a:close/>
                </a:path>
                <a:path w="9052560" h="2881629">
                  <a:moveTo>
                    <a:pt x="8706091" y="2745790"/>
                  </a:moveTo>
                  <a:lnTo>
                    <a:pt x="8705723" y="2746133"/>
                  </a:lnTo>
                  <a:lnTo>
                    <a:pt x="8705901" y="2746044"/>
                  </a:lnTo>
                  <a:lnTo>
                    <a:pt x="8706091" y="2745790"/>
                  </a:lnTo>
                  <a:close/>
                </a:path>
                <a:path w="9052560" h="2881629">
                  <a:moveTo>
                    <a:pt x="8709927" y="2719413"/>
                  </a:moveTo>
                  <a:lnTo>
                    <a:pt x="8709304" y="2719667"/>
                  </a:lnTo>
                  <a:lnTo>
                    <a:pt x="8708339" y="2718905"/>
                  </a:lnTo>
                  <a:lnTo>
                    <a:pt x="8708707" y="2721064"/>
                  </a:lnTo>
                  <a:lnTo>
                    <a:pt x="8709254" y="2720429"/>
                  </a:lnTo>
                  <a:lnTo>
                    <a:pt x="8709406" y="2720721"/>
                  </a:lnTo>
                  <a:lnTo>
                    <a:pt x="8709381" y="2720429"/>
                  </a:lnTo>
                  <a:lnTo>
                    <a:pt x="8709431" y="2720175"/>
                  </a:lnTo>
                  <a:lnTo>
                    <a:pt x="8709647" y="2719794"/>
                  </a:lnTo>
                  <a:lnTo>
                    <a:pt x="8709736" y="2719667"/>
                  </a:lnTo>
                  <a:lnTo>
                    <a:pt x="8709927" y="2719413"/>
                  </a:lnTo>
                  <a:close/>
                </a:path>
                <a:path w="9052560" h="2881629">
                  <a:moveTo>
                    <a:pt x="8710193" y="2744762"/>
                  </a:moveTo>
                  <a:lnTo>
                    <a:pt x="8709774" y="2744203"/>
                  </a:lnTo>
                  <a:lnTo>
                    <a:pt x="8709749" y="2744813"/>
                  </a:lnTo>
                  <a:lnTo>
                    <a:pt x="8710193" y="2744762"/>
                  </a:lnTo>
                  <a:close/>
                </a:path>
                <a:path w="9052560" h="2881629">
                  <a:moveTo>
                    <a:pt x="8710689" y="2718549"/>
                  </a:moveTo>
                  <a:lnTo>
                    <a:pt x="8710308" y="2718828"/>
                  </a:lnTo>
                  <a:lnTo>
                    <a:pt x="8709927" y="2719362"/>
                  </a:lnTo>
                  <a:lnTo>
                    <a:pt x="8710104" y="2719286"/>
                  </a:lnTo>
                  <a:lnTo>
                    <a:pt x="8710689" y="2718549"/>
                  </a:lnTo>
                  <a:close/>
                </a:path>
                <a:path w="9052560" h="2881629">
                  <a:moveTo>
                    <a:pt x="8710790" y="2744686"/>
                  </a:moveTo>
                  <a:lnTo>
                    <a:pt x="8710193" y="2744762"/>
                  </a:lnTo>
                  <a:lnTo>
                    <a:pt x="8710435" y="2745067"/>
                  </a:lnTo>
                  <a:lnTo>
                    <a:pt x="8710790" y="2744686"/>
                  </a:lnTo>
                  <a:close/>
                </a:path>
                <a:path w="9052560" h="2881629">
                  <a:moveTo>
                    <a:pt x="8713800" y="2739098"/>
                  </a:moveTo>
                  <a:lnTo>
                    <a:pt x="8713533" y="2738882"/>
                  </a:lnTo>
                  <a:lnTo>
                    <a:pt x="8713343" y="2738818"/>
                  </a:lnTo>
                  <a:lnTo>
                    <a:pt x="8713178" y="2738793"/>
                  </a:lnTo>
                  <a:lnTo>
                    <a:pt x="8713800" y="2739098"/>
                  </a:lnTo>
                  <a:close/>
                </a:path>
                <a:path w="9052560" h="2881629">
                  <a:moveTo>
                    <a:pt x="8713800" y="2737066"/>
                  </a:moveTo>
                  <a:lnTo>
                    <a:pt x="8713178" y="2736939"/>
                  </a:lnTo>
                  <a:lnTo>
                    <a:pt x="8713699" y="2737574"/>
                  </a:lnTo>
                  <a:lnTo>
                    <a:pt x="8713800" y="2737066"/>
                  </a:lnTo>
                  <a:close/>
                </a:path>
                <a:path w="9052560" h="2881629">
                  <a:moveTo>
                    <a:pt x="8714410" y="2737193"/>
                  </a:moveTo>
                  <a:lnTo>
                    <a:pt x="8714105" y="2735846"/>
                  </a:lnTo>
                  <a:lnTo>
                    <a:pt x="8713813" y="2737066"/>
                  </a:lnTo>
                  <a:lnTo>
                    <a:pt x="8714410" y="2737193"/>
                  </a:lnTo>
                  <a:close/>
                </a:path>
                <a:path w="9052560" h="2881629">
                  <a:moveTo>
                    <a:pt x="8721661" y="2739606"/>
                  </a:moveTo>
                  <a:lnTo>
                    <a:pt x="8721534" y="2739821"/>
                  </a:lnTo>
                  <a:lnTo>
                    <a:pt x="8721661" y="2739733"/>
                  </a:lnTo>
                  <a:lnTo>
                    <a:pt x="8721661" y="2739606"/>
                  </a:lnTo>
                  <a:close/>
                </a:path>
                <a:path w="9052560" h="2881629">
                  <a:moveTo>
                    <a:pt x="8724506" y="2737701"/>
                  </a:moveTo>
                  <a:lnTo>
                    <a:pt x="8721839" y="2739606"/>
                  </a:lnTo>
                  <a:lnTo>
                    <a:pt x="8721738" y="2739987"/>
                  </a:lnTo>
                  <a:lnTo>
                    <a:pt x="8722538" y="2744432"/>
                  </a:lnTo>
                  <a:lnTo>
                    <a:pt x="8724278" y="2742273"/>
                  </a:lnTo>
                  <a:lnTo>
                    <a:pt x="8724176" y="2741638"/>
                  </a:lnTo>
                  <a:lnTo>
                    <a:pt x="8723655" y="2740368"/>
                  </a:lnTo>
                  <a:lnTo>
                    <a:pt x="8723528" y="2740037"/>
                  </a:lnTo>
                  <a:lnTo>
                    <a:pt x="8723401" y="2739733"/>
                  </a:lnTo>
                  <a:lnTo>
                    <a:pt x="8723528" y="2740037"/>
                  </a:lnTo>
                  <a:lnTo>
                    <a:pt x="8723655" y="2739733"/>
                  </a:lnTo>
                  <a:lnTo>
                    <a:pt x="8724506" y="2737701"/>
                  </a:lnTo>
                  <a:close/>
                </a:path>
                <a:path w="9052560" h="2881629">
                  <a:moveTo>
                    <a:pt x="8724836" y="2715984"/>
                  </a:moveTo>
                  <a:lnTo>
                    <a:pt x="8723820" y="2715222"/>
                  </a:lnTo>
                  <a:lnTo>
                    <a:pt x="8724049" y="2717101"/>
                  </a:lnTo>
                  <a:lnTo>
                    <a:pt x="8724303" y="2716365"/>
                  </a:lnTo>
                  <a:lnTo>
                    <a:pt x="8724836" y="2715984"/>
                  </a:lnTo>
                  <a:close/>
                </a:path>
                <a:path w="9052560" h="2881629">
                  <a:moveTo>
                    <a:pt x="8728431" y="2718041"/>
                  </a:moveTo>
                  <a:lnTo>
                    <a:pt x="8727669" y="2713952"/>
                  </a:lnTo>
                  <a:lnTo>
                    <a:pt x="8724836" y="2715984"/>
                  </a:lnTo>
                  <a:lnTo>
                    <a:pt x="8727948" y="2718320"/>
                  </a:lnTo>
                  <a:lnTo>
                    <a:pt x="8728431" y="2718041"/>
                  </a:lnTo>
                  <a:close/>
                </a:path>
                <a:path w="9052560" h="2881629">
                  <a:moveTo>
                    <a:pt x="8736863" y="2739517"/>
                  </a:moveTo>
                  <a:lnTo>
                    <a:pt x="8736724" y="2739021"/>
                  </a:lnTo>
                  <a:lnTo>
                    <a:pt x="8736546" y="2738653"/>
                  </a:lnTo>
                  <a:lnTo>
                    <a:pt x="8736355" y="2738297"/>
                  </a:lnTo>
                  <a:lnTo>
                    <a:pt x="8736419" y="2738590"/>
                  </a:lnTo>
                  <a:lnTo>
                    <a:pt x="8736546" y="2738945"/>
                  </a:lnTo>
                  <a:lnTo>
                    <a:pt x="8736863" y="2739517"/>
                  </a:lnTo>
                  <a:close/>
                </a:path>
                <a:path w="9052560" h="2881629">
                  <a:moveTo>
                    <a:pt x="8743823" y="2874746"/>
                  </a:moveTo>
                  <a:lnTo>
                    <a:pt x="8743645" y="2874848"/>
                  </a:lnTo>
                  <a:lnTo>
                    <a:pt x="8743366" y="2874899"/>
                  </a:lnTo>
                  <a:lnTo>
                    <a:pt x="8743671" y="2875686"/>
                  </a:lnTo>
                  <a:lnTo>
                    <a:pt x="8743823" y="2874746"/>
                  </a:lnTo>
                  <a:close/>
                </a:path>
                <a:path w="9052560" h="2881629">
                  <a:moveTo>
                    <a:pt x="8744026" y="2874594"/>
                  </a:moveTo>
                  <a:lnTo>
                    <a:pt x="8743899" y="2874302"/>
                  </a:lnTo>
                  <a:lnTo>
                    <a:pt x="8743823" y="2874746"/>
                  </a:lnTo>
                  <a:lnTo>
                    <a:pt x="8744026" y="2874594"/>
                  </a:lnTo>
                  <a:close/>
                </a:path>
                <a:path w="9052560" h="2881629">
                  <a:moveTo>
                    <a:pt x="8745106" y="2710586"/>
                  </a:moveTo>
                  <a:lnTo>
                    <a:pt x="8744890" y="2710561"/>
                  </a:lnTo>
                  <a:lnTo>
                    <a:pt x="8745106" y="2710586"/>
                  </a:lnTo>
                  <a:close/>
                </a:path>
                <a:path w="9052560" h="2881629">
                  <a:moveTo>
                    <a:pt x="8747150" y="2710713"/>
                  </a:moveTo>
                  <a:lnTo>
                    <a:pt x="8746553" y="2710510"/>
                  </a:lnTo>
                  <a:lnTo>
                    <a:pt x="8745817" y="2710459"/>
                  </a:lnTo>
                  <a:lnTo>
                    <a:pt x="8745118" y="2710586"/>
                  </a:lnTo>
                  <a:lnTo>
                    <a:pt x="8747150" y="2710713"/>
                  </a:lnTo>
                  <a:close/>
                </a:path>
                <a:path w="9052560" h="2881629">
                  <a:moveTo>
                    <a:pt x="8748649" y="2734005"/>
                  </a:moveTo>
                  <a:lnTo>
                    <a:pt x="8748560" y="2733776"/>
                  </a:lnTo>
                  <a:lnTo>
                    <a:pt x="8748217" y="2733598"/>
                  </a:lnTo>
                  <a:lnTo>
                    <a:pt x="8748649" y="2734005"/>
                  </a:lnTo>
                  <a:close/>
                </a:path>
                <a:path w="9052560" h="2881629">
                  <a:moveTo>
                    <a:pt x="8749017" y="2733789"/>
                  </a:moveTo>
                  <a:lnTo>
                    <a:pt x="8748903" y="2733383"/>
                  </a:lnTo>
                  <a:lnTo>
                    <a:pt x="8748725" y="2734157"/>
                  </a:lnTo>
                  <a:lnTo>
                    <a:pt x="8749017" y="2733789"/>
                  </a:lnTo>
                  <a:close/>
                </a:path>
                <a:path w="9052560" h="2881629">
                  <a:moveTo>
                    <a:pt x="8750021" y="2731351"/>
                  </a:moveTo>
                  <a:lnTo>
                    <a:pt x="8749919" y="2730462"/>
                  </a:lnTo>
                  <a:lnTo>
                    <a:pt x="8749868" y="2730335"/>
                  </a:lnTo>
                  <a:lnTo>
                    <a:pt x="8750021" y="2731351"/>
                  </a:lnTo>
                  <a:close/>
                </a:path>
                <a:path w="9052560" h="2881629">
                  <a:moveTo>
                    <a:pt x="8750084" y="2869222"/>
                  </a:moveTo>
                  <a:lnTo>
                    <a:pt x="8749792" y="2868942"/>
                  </a:lnTo>
                  <a:lnTo>
                    <a:pt x="8749995" y="2869539"/>
                  </a:lnTo>
                  <a:lnTo>
                    <a:pt x="8750084" y="2869222"/>
                  </a:lnTo>
                  <a:close/>
                </a:path>
                <a:path w="9052560" h="2881629">
                  <a:moveTo>
                    <a:pt x="8750300" y="2870479"/>
                  </a:moveTo>
                  <a:lnTo>
                    <a:pt x="8749995" y="2869539"/>
                  </a:lnTo>
                  <a:lnTo>
                    <a:pt x="8749944" y="2869717"/>
                  </a:lnTo>
                  <a:lnTo>
                    <a:pt x="8750300" y="2870479"/>
                  </a:lnTo>
                  <a:close/>
                </a:path>
                <a:path w="9052560" h="2881629">
                  <a:moveTo>
                    <a:pt x="8750770" y="2871444"/>
                  </a:moveTo>
                  <a:lnTo>
                    <a:pt x="8750300" y="2870479"/>
                  </a:lnTo>
                  <a:lnTo>
                    <a:pt x="8750376" y="2870708"/>
                  </a:lnTo>
                  <a:lnTo>
                    <a:pt x="8750529" y="2871012"/>
                  </a:lnTo>
                  <a:lnTo>
                    <a:pt x="8750770" y="2871444"/>
                  </a:lnTo>
                  <a:close/>
                </a:path>
                <a:path w="9052560" h="2881629">
                  <a:moveTo>
                    <a:pt x="8752967" y="2871889"/>
                  </a:moveTo>
                  <a:lnTo>
                    <a:pt x="8752497" y="2870149"/>
                  </a:lnTo>
                  <a:lnTo>
                    <a:pt x="8751913" y="2870149"/>
                  </a:lnTo>
                  <a:lnTo>
                    <a:pt x="8750224" y="2868777"/>
                  </a:lnTo>
                  <a:lnTo>
                    <a:pt x="8750084" y="2869222"/>
                  </a:lnTo>
                  <a:lnTo>
                    <a:pt x="8752967" y="2871889"/>
                  </a:lnTo>
                  <a:close/>
                </a:path>
                <a:path w="9052560" h="2881629">
                  <a:moveTo>
                    <a:pt x="8754415" y="2710370"/>
                  </a:moveTo>
                  <a:lnTo>
                    <a:pt x="8752891" y="2709329"/>
                  </a:lnTo>
                  <a:lnTo>
                    <a:pt x="8753399" y="2710307"/>
                  </a:lnTo>
                  <a:lnTo>
                    <a:pt x="8753869" y="2710840"/>
                  </a:lnTo>
                  <a:lnTo>
                    <a:pt x="8754313" y="2711170"/>
                  </a:lnTo>
                  <a:lnTo>
                    <a:pt x="8754351" y="2710916"/>
                  </a:lnTo>
                  <a:lnTo>
                    <a:pt x="8754415" y="2710713"/>
                  </a:lnTo>
                  <a:lnTo>
                    <a:pt x="8754415" y="2710370"/>
                  </a:lnTo>
                  <a:close/>
                </a:path>
                <a:path w="9052560" h="2881629">
                  <a:moveTo>
                    <a:pt x="8758847" y="2734500"/>
                  </a:moveTo>
                  <a:lnTo>
                    <a:pt x="8758047" y="2731287"/>
                  </a:lnTo>
                  <a:lnTo>
                    <a:pt x="8757501" y="2731986"/>
                  </a:lnTo>
                  <a:lnTo>
                    <a:pt x="8757945" y="2735656"/>
                  </a:lnTo>
                  <a:lnTo>
                    <a:pt x="8758847" y="2734500"/>
                  </a:lnTo>
                  <a:close/>
                </a:path>
                <a:path w="9052560" h="2881629">
                  <a:moveTo>
                    <a:pt x="8762086" y="2707729"/>
                  </a:moveTo>
                  <a:lnTo>
                    <a:pt x="8761730" y="2708237"/>
                  </a:lnTo>
                  <a:lnTo>
                    <a:pt x="8761679" y="2708770"/>
                  </a:lnTo>
                  <a:lnTo>
                    <a:pt x="8762086" y="2707729"/>
                  </a:lnTo>
                  <a:close/>
                </a:path>
                <a:path w="9052560" h="2881629">
                  <a:moveTo>
                    <a:pt x="8766988" y="2879001"/>
                  </a:moveTo>
                  <a:lnTo>
                    <a:pt x="8765388" y="2877464"/>
                  </a:lnTo>
                  <a:lnTo>
                    <a:pt x="8764702" y="2877718"/>
                  </a:lnTo>
                  <a:lnTo>
                    <a:pt x="8766835" y="2879179"/>
                  </a:lnTo>
                  <a:lnTo>
                    <a:pt x="8766988" y="2879001"/>
                  </a:lnTo>
                  <a:close/>
                </a:path>
                <a:path w="9052560" h="2881629">
                  <a:moveTo>
                    <a:pt x="8766988" y="2876893"/>
                  </a:moveTo>
                  <a:lnTo>
                    <a:pt x="8764994" y="2877083"/>
                  </a:lnTo>
                  <a:lnTo>
                    <a:pt x="8765388" y="2877464"/>
                  </a:lnTo>
                  <a:lnTo>
                    <a:pt x="8766988" y="2876893"/>
                  </a:lnTo>
                  <a:close/>
                </a:path>
                <a:path w="9052560" h="2881629">
                  <a:moveTo>
                    <a:pt x="8770125" y="2881426"/>
                  </a:moveTo>
                  <a:lnTo>
                    <a:pt x="8766835" y="2879179"/>
                  </a:lnTo>
                  <a:lnTo>
                    <a:pt x="8766404" y="2879661"/>
                  </a:lnTo>
                  <a:lnTo>
                    <a:pt x="8770125" y="2881426"/>
                  </a:lnTo>
                  <a:close/>
                </a:path>
                <a:path w="9052560" h="2881629">
                  <a:moveTo>
                    <a:pt x="8773808" y="2875851"/>
                  </a:moveTo>
                  <a:lnTo>
                    <a:pt x="8772665" y="2875381"/>
                  </a:lnTo>
                  <a:lnTo>
                    <a:pt x="8772093" y="2876346"/>
                  </a:lnTo>
                  <a:lnTo>
                    <a:pt x="8773528" y="2876804"/>
                  </a:lnTo>
                  <a:lnTo>
                    <a:pt x="8773808" y="2877362"/>
                  </a:lnTo>
                  <a:lnTo>
                    <a:pt x="8773808" y="2875851"/>
                  </a:lnTo>
                  <a:close/>
                </a:path>
                <a:path w="9052560" h="2881629">
                  <a:moveTo>
                    <a:pt x="8784679" y="2722334"/>
                  </a:moveTo>
                  <a:lnTo>
                    <a:pt x="8784158" y="2722715"/>
                  </a:lnTo>
                  <a:lnTo>
                    <a:pt x="8784069" y="2722842"/>
                  </a:lnTo>
                  <a:lnTo>
                    <a:pt x="8784577" y="2723832"/>
                  </a:lnTo>
                  <a:lnTo>
                    <a:pt x="8784679" y="2722334"/>
                  </a:lnTo>
                  <a:close/>
                </a:path>
                <a:path w="9052560" h="2881629">
                  <a:moveTo>
                    <a:pt x="8785695" y="2726017"/>
                  </a:moveTo>
                  <a:lnTo>
                    <a:pt x="8785238" y="2725128"/>
                  </a:lnTo>
                  <a:lnTo>
                    <a:pt x="8784577" y="2723832"/>
                  </a:lnTo>
                  <a:lnTo>
                    <a:pt x="8784476" y="2725128"/>
                  </a:lnTo>
                  <a:lnTo>
                    <a:pt x="8783968" y="2723985"/>
                  </a:lnTo>
                  <a:lnTo>
                    <a:pt x="8784819" y="2726525"/>
                  </a:lnTo>
                  <a:lnTo>
                    <a:pt x="8785695" y="2726017"/>
                  </a:lnTo>
                  <a:close/>
                </a:path>
                <a:path w="9052560" h="2881629">
                  <a:moveTo>
                    <a:pt x="8797569" y="2725636"/>
                  </a:moveTo>
                  <a:lnTo>
                    <a:pt x="8796693" y="2725572"/>
                  </a:lnTo>
                  <a:lnTo>
                    <a:pt x="8795639" y="2724454"/>
                  </a:lnTo>
                  <a:lnTo>
                    <a:pt x="8795296" y="2724950"/>
                  </a:lnTo>
                  <a:lnTo>
                    <a:pt x="8795969" y="2726499"/>
                  </a:lnTo>
                  <a:lnTo>
                    <a:pt x="8797214" y="2727350"/>
                  </a:lnTo>
                  <a:lnTo>
                    <a:pt x="8797569" y="2725636"/>
                  </a:lnTo>
                  <a:close/>
                </a:path>
                <a:path w="9052560" h="2881629">
                  <a:moveTo>
                    <a:pt x="8803246" y="2720568"/>
                  </a:moveTo>
                  <a:lnTo>
                    <a:pt x="8803145" y="2720721"/>
                  </a:lnTo>
                  <a:lnTo>
                    <a:pt x="8802802" y="2722384"/>
                  </a:lnTo>
                  <a:lnTo>
                    <a:pt x="8802980" y="2722207"/>
                  </a:lnTo>
                  <a:lnTo>
                    <a:pt x="8803246" y="2720568"/>
                  </a:lnTo>
                  <a:close/>
                </a:path>
                <a:path w="9052560" h="2881629">
                  <a:moveTo>
                    <a:pt x="8803678" y="2723223"/>
                  </a:moveTo>
                  <a:lnTo>
                    <a:pt x="8803322" y="2723604"/>
                  </a:lnTo>
                  <a:lnTo>
                    <a:pt x="8802980" y="2724747"/>
                  </a:lnTo>
                  <a:lnTo>
                    <a:pt x="8802446" y="2724112"/>
                  </a:lnTo>
                  <a:lnTo>
                    <a:pt x="8802802" y="2722384"/>
                  </a:lnTo>
                  <a:lnTo>
                    <a:pt x="8801049" y="2724112"/>
                  </a:lnTo>
                  <a:lnTo>
                    <a:pt x="8800008" y="2726144"/>
                  </a:lnTo>
                  <a:lnTo>
                    <a:pt x="8801049" y="2726017"/>
                  </a:lnTo>
                  <a:lnTo>
                    <a:pt x="8803500" y="2725255"/>
                  </a:lnTo>
                  <a:lnTo>
                    <a:pt x="8803538" y="2724747"/>
                  </a:lnTo>
                  <a:lnTo>
                    <a:pt x="8803678" y="2723223"/>
                  </a:lnTo>
                  <a:close/>
                </a:path>
                <a:path w="9052560" h="2881629">
                  <a:moveTo>
                    <a:pt x="8806536" y="2838107"/>
                  </a:moveTo>
                  <a:lnTo>
                    <a:pt x="8805024" y="2837091"/>
                  </a:lnTo>
                  <a:lnTo>
                    <a:pt x="8806053" y="2839364"/>
                  </a:lnTo>
                  <a:lnTo>
                    <a:pt x="8806536" y="2838107"/>
                  </a:lnTo>
                  <a:close/>
                </a:path>
                <a:path w="9052560" h="2881629">
                  <a:moveTo>
                    <a:pt x="8808275" y="2855417"/>
                  </a:moveTo>
                  <a:lnTo>
                    <a:pt x="8807425" y="2853969"/>
                  </a:lnTo>
                  <a:lnTo>
                    <a:pt x="8808237" y="2855417"/>
                  </a:lnTo>
                  <a:close/>
                </a:path>
                <a:path w="9052560" h="2881629">
                  <a:moveTo>
                    <a:pt x="8809215" y="2855569"/>
                  </a:moveTo>
                  <a:lnTo>
                    <a:pt x="8808275" y="2855417"/>
                  </a:lnTo>
                  <a:lnTo>
                    <a:pt x="8808783" y="2856293"/>
                  </a:lnTo>
                  <a:lnTo>
                    <a:pt x="8809215" y="2855569"/>
                  </a:lnTo>
                  <a:close/>
                </a:path>
                <a:path w="9052560" h="2881629">
                  <a:moveTo>
                    <a:pt x="8811933" y="2700464"/>
                  </a:moveTo>
                  <a:lnTo>
                    <a:pt x="8811628" y="2699220"/>
                  </a:lnTo>
                  <a:lnTo>
                    <a:pt x="8810930" y="2698966"/>
                  </a:lnTo>
                  <a:lnTo>
                    <a:pt x="8811285" y="2700363"/>
                  </a:lnTo>
                  <a:lnTo>
                    <a:pt x="8811933" y="2700464"/>
                  </a:lnTo>
                  <a:close/>
                </a:path>
                <a:path w="9052560" h="2881629">
                  <a:moveTo>
                    <a:pt x="8812149" y="2700490"/>
                  </a:moveTo>
                  <a:lnTo>
                    <a:pt x="8811933" y="2700464"/>
                  </a:lnTo>
                  <a:lnTo>
                    <a:pt x="8812022" y="2700871"/>
                  </a:lnTo>
                  <a:lnTo>
                    <a:pt x="8812149" y="2700490"/>
                  </a:lnTo>
                  <a:close/>
                </a:path>
                <a:path w="9052560" h="2881629">
                  <a:moveTo>
                    <a:pt x="8821179" y="2850654"/>
                  </a:moveTo>
                  <a:lnTo>
                    <a:pt x="8820709" y="2851658"/>
                  </a:lnTo>
                  <a:lnTo>
                    <a:pt x="8820645" y="2852166"/>
                  </a:lnTo>
                  <a:lnTo>
                    <a:pt x="8821179" y="2850654"/>
                  </a:lnTo>
                  <a:close/>
                </a:path>
                <a:path w="9052560" h="2881629">
                  <a:moveTo>
                    <a:pt x="8877173" y="2812389"/>
                  </a:moveTo>
                  <a:lnTo>
                    <a:pt x="8875077" y="2809824"/>
                  </a:lnTo>
                  <a:lnTo>
                    <a:pt x="8875001" y="2810611"/>
                  </a:lnTo>
                  <a:lnTo>
                    <a:pt x="8877059" y="2813697"/>
                  </a:lnTo>
                  <a:lnTo>
                    <a:pt x="8877173" y="2812389"/>
                  </a:lnTo>
                  <a:close/>
                </a:path>
                <a:path w="9052560" h="2881629">
                  <a:moveTo>
                    <a:pt x="8884056" y="2689441"/>
                  </a:moveTo>
                  <a:lnTo>
                    <a:pt x="8883498" y="2687790"/>
                  </a:lnTo>
                  <a:lnTo>
                    <a:pt x="8883294" y="2690076"/>
                  </a:lnTo>
                  <a:lnTo>
                    <a:pt x="8884056" y="2689441"/>
                  </a:lnTo>
                  <a:close/>
                </a:path>
                <a:path w="9052560" h="2881629">
                  <a:moveTo>
                    <a:pt x="8884831" y="2688806"/>
                  </a:moveTo>
                  <a:lnTo>
                    <a:pt x="8884221" y="2689314"/>
                  </a:lnTo>
                  <a:lnTo>
                    <a:pt x="8884145" y="2689695"/>
                  </a:lnTo>
                  <a:lnTo>
                    <a:pt x="8884387" y="2690406"/>
                  </a:lnTo>
                  <a:lnTo>
                    <a:pt x="8884831" y="2688806"/>
                  </a:lnTo>
                  <a:close/>
                </a:path>
                <a:path w="9052560" h="2881629">
                  <a:moveTo>
                    <a:pt x="8900376" y="2683408"/>
                  </a:moveTo>
                  <a:lnTo>
                    <a:pt x="8899842" y="2683853"/>
                  </a:lnTo>
                  <a:lnTo>
                    <a:pt x="8899944" y="2684475"/>
                  </a:lnTo>
                  <a:lnTo>
                    <a:pt x="8900376" y="2683408"/>
                  </a:lnTo>
                  <a:close/>
                </a:path>
                <a:path w="9052560" h="2881629">
                  <a:moveTo>
                    <a:pt x="8900808" y="2682329"/>
                  </a:moveTo>
                  <a:lnTo>
                    <a:pt x="8900376" y="2683408"/>
                  </a:lnTo>
                  <a:lnTo>
                    <a:pt x="8900490" y="2683218"/>
                  </a:lnTo>
                  <a:lnTo>
                    <a:pt x="8900808" y="2682329"/>
                  </a:lnTo>
                  <a:close/>
                </a:path>
                <a:path w="9052560" h="2881629">
                  <a:moveTo>
                    <a:pt x="8901786" y="2793835"/>
                  </a:moveTo>
                  <a:lnTo>
                    <a:pt x="8901239" y="2792209"/>
                  </a:lnTo>
                  <a:lnTo>
                    <a:pt x="8900579" y="2792412"/>
                  </a:lnTo>
                  <a:lnTo>
                    <a:pt x="8899271" y="2791777"/>
                  </a:lnTo>
                  <a:lnTo>
                    <a:pt x="8899258" y="2792323"/>
                  </a:lnTo>
                  <a:lnTo>
                    <a:pt x="8900490" y="2793454"/>
                  </a:lnTo>
                  <a:lnTo>
                    <a:pt x="8901786" y="2793835"/>
                  </a:lnTo>
                  <a:close/>
                </a:path>
                <a:path w="9052560" h="2881629">
                  <a:moveTo>
                    <a:pt x="8907323" y="2682227"/>
                  </a:moveTo>
                  <a:lnTo>
                    <a:pt x="8907145" y="2682189"/>
                  </a:lnTo>
                  <a:lnTo>
                    <a:pt x="8906993" y="2682303"/>
                  </a:lnTo>
                  <a:lnTo>
                    <a:pt x="8906954" y="2682659"/>
                  </a:lnTo>
                  <a:lnTo>
                    <a:pt x="8907323" y="2682227"/>
                  </a:lnTo>
                  <a:close/>
                </a:path>
                <a:path w="9052560" h="2881629">
                  <a:moveTo>
                    <a:pt x="8907450" y="2708389"/>
                  </a:moveTo>
                  <a:lnTo>
                    <a:pt x="8906764" y="2708338"/>
                  </a:lnTo>
                  <a:lnTo>
                    <a:pt x="8906256" y="2709583"/>
                  </a:lnTo>
                  <a:lnTo>
                    <a:pt x="8907450" y="2708389"/>
                  </a:lnTo>
                  <a:close/>
                </a:path>
                <a:path w="9052560" h="2881629">
                  <a:moveTo>
                    <a:pt x="8911018" y="2680347"/>
                  </a:moveTo>
                  <a:lnTo>
                    <a:pt x="8910676" y="2680347"/>
                  </a:lnTo>
                  <a:lnTo>
                    <a:pt x="8910841" y="2681059"/>
                  </a:lnTo>
                  <a:lnTo>
                    <a:pt x="8911018" y="2680347"/>
                  </a:lnTo>
                  <a:close/>
                </a:path>
                <a:path w="9052560" h="2881629">
                  <a:moveTo>
                    <a:pt x="8951150" y="2672804"/>
                  </a:moveTo>
                  <a:lnTo>
                    <a:pt x="8950554" y="2671534"/>
                  </a:lnTo>
                  <a:lnTo>
                    <a:pt x="8950782" y="2670899"/>
                  </a:lnTo>
                  <a:lnTo>
                    <a:pt x="8949080" y="2670137"/>
                  </a:lnTo>
                  <a:lnTo>
                    <a:pt x="8951150" y="2672804"/>
                  </a:lnTo>
                  <a:close/>
                </a:path>
                <a:path w="9052560" h="2881629">
                  <a:moveTo>
                    <a:pt x="8952459" y="2693251"/>
                  </a:moveTo>
                  <a:lnTo>
                    <a:pt x="8952420" y="2693073"/>
                  </a:lnTo>
                  <a:lnTo>
                    <a:pt x="8951646" y="2692616"/>
                  </a:lnTo>
                  <a:lnTo>
                    <a:pt x="8952459" y="2693251"/>
                  </a:lnTo>
                  <a:close/>
                </a:path>
                <a:path w="9052560" h="2881629">
                  <a:moveTo>
                    <a:pt x="8973337" y="2741790"/>
                  </a:moveTo>
                  <a:lnTo>
                    <a:pt x="8972817" y="2741980"/>
                  </a:lnTo>
                  <a:lnTo>
                    <a:pt x="8973058" y="2743212"/>
                  </a:lnTo>
                  <a:lnTo>
                    <a:pt x="8973337" y="2741790"/>
                  </a:lnTo>
                  <a:close/>
                </a:path>
                <a:path w="9052560" h="2881629">
                  <a:moveTo>
                    <a:pt x="8974785" y="2687688"/>
                  </a:moveTo>
                  <a:lnTo>
                    <a:pt x="8974595" y="2687472"/>
                  </a:lnTo>
                  <a:lnTo>
                    <a:pt x="8974417" y="2687282"/>
                  </a:lnTo>
                  <a:lnTo>
                    <a:pt x="8974277" y="2687155"/>
                  </a:lnTo>
                  <a:lnTo>
                    <a:pt x="8974303" y="2688082"/>
                  </a:lnTo>
                  <a:lnTo>
                    <a:pt x="8974595" y="2687955"/>
                  </a:lnTo>
                  <a:lnTo>
                    <a:pt x="8974671" y="2687726"/>
                  </a:lnTo>
                  <a:close/>
                </a:path>
                <a:path w="9052560" h="2881629">
                  <a:moveTo>
                    <a:pt x="8975407" y="2687536"/>
                  </a:moveTo>
                  <a:lnTo>
                    <a:pt x="8975217" y="2687409"/>
                  </a:lnTo>
                  <a:lnTo>
                    <a:pt x="8975357" y="2687586"/>
                  </a:lnTo>
                  <a:close/>
                </a:path>
                <a:path w="9052560" h="2881629">
                  <a:moveTo>
                    <a:pt x="8975484" y="2669387"/>
                  </a:moveTo>
                  <a:lnTo>
                    <a:pt x="8975395" y="2668994"/>
                  </a:lnTo>
                  <a:lnTo>
                    <a:pt x="8975065" y="2668105"/>
                  </a:lnTo>
                  <a:lnTo>
                    <a:pt x="8975014" y="2669121"/>
                  </a:lnTo>
                  <a:lnTo>
                    <a:pt x="8975484" y="2669387"/>
                  </a:lnTo>
                  <a:close/>
                </a:path>
                <a:path w="9052560" h="2881629">
                  <a:moveTo>
                    <a:pt x="8976665" y="2667343"/>
                  </a:moveTo>
                  <a:lnTo>
                    <a:pt x="8976195" y="2666962"/>
                  </a:lnTo>
                  <a:lnTo>
                    <a:pt x="8973693" y="2664295"/>
                  </a:lnTo>
                  <a:lnTo>
                    <a:pt x="8975065" y="2668105"/>
                  </a:lnTo>
                  <a:lnTo>
                    <a:pt x="8975103" y="2667470"/>
                  </a:lnTo>
                  <a:lnTo>
                    <a:pt x="8976665" y="2667343"/>
                  </a:lnTo>
                  <a:close/>
                </a:path>
                <a:path w="9052560" h="2881629">
                  <a:moveTo>
                    <a:pt x="8987968" y="2684234"/>
                  </a:moveTo>
                  <a:lnTo>
                    <a:pt x="8987422" y="2684361"/>
                  </a:lnTo>
                  <a:lnTo>
                    <a:pt x="8987396" y="2685123"/>
                  </a:lnTo>
                  <a:lnTo>
                    <a:pt x="8987968" y="2684234"/>
                  </a:lnTo>
                  <a:close/>
                </a:path>
                <a:path w="9052560" h="2881629">
                  <a:moveTo>
                    <a:pt x="8993784" y="2665806"/>
                  </a:moveTo>
                  <a:lnTo>
                    <a:pt x="8993073" y="2665311"/>
                  </a:lnTo>
                  <a:lnTo>
                    <a:pt x="8993518" y="2666200"/>
                  </a:lnTo>
                  <a:lnTo>
                    <a:pt x="8993556" y="2666073"/>
                  </a:lnTo>
                  <a:lnTo>
                    <a:pt x="8993784" y="2665806"/>
                  </a:lnTo>
                  <a:close/>
                </a:path>
                <a:path w="9052560" h="2881629">
                  <a:moveTo>
                    <a:pt x="8995613" y="2667089"/>
                  </a:moveTo>
                  <a:lnTo>
                    <a:pt x="8995105" y="2665057"/>
                  </a:lnTo>
                  <a:lnTo>
                    <a:pt x="8994940" y="2664422"/>
                  </a:lnTo>
                  <a:lnTo>
                    <a:pt x="8994737" y="2664676"/>
                  </a:lnTo>
                  <a:lnTo>
                    <a:pt x="8994648" y="2665057"/>
                  </a:lnTo>
                  <a:lnTo>
                    <a:pt x="8994534" y="2664917"/>
                  </a:lnTo>
                  <a:lnTo>
                    <a:pt x="8993784" y="2665806"/>
                  </a:lnTo>
                  <a:lnTo>
                    <a:pt x="8995613" y="2667089"/>
                  </a:lnTo>
                  <a:close/>
                </a:path>
                <a:path w="9052560" h="2881629">
                  <a:moveTo>
                    <a:pt x="8995702" y="2664549"/>
                  </a:moveTo>
                  <a:lnTo>
                    <a:pt x="8995550" y="2664345"/>
                  </a:lnTo>
                  <a:lnTo>
                    <a:pt x="8995639" y="2664549"/>
                  </a:lnTo>
                  <a:close/>
                </a:path>
                <a:path w="9052560" h="2881629">
                  <a:moveTo>
                    <a:pt x="8996121" y="2660434"/>
                  </a:moveTo>
                  <a:lnTo>
                    <a:pt x="8994026" y="2661196"/>
                  </a:lnTo>
                  <a:lnTo>
                    <a:pt x="8994496" y="2661907"/>
                  </a:lnTo>
                  <a:lnTo>
                    <a:pt x="8994889" y="2662745"/>
                  </a:lnTo>
                  <a:lnTo>
                    <a:pt x="8995245" y="2663596"/>
                  </a:lnTo>
                  <a:lnTo>
                    <a:pt x="8994534" y="2661628"/>
                  </a:lnTo>
                  <a:lnTo>
                    <a:pt x="8996121" y="2660434"/>
                  </a:lnTo>
                  <a:close/>
                </a:path>
                <a:path w="9052560" h="2881629">
                  <a:moveTo>
                    <a:pt x="9005684" y="2656484"/>
                  </a:moveTo>
                  <a:lnTo>
                    <a:pt x="9005138" y="2655519"/>
                  </a:lnTo>
                  <a:lnTo>
                    <a:pt x="9004998" y="2655786"/>
                  </a:lnTo>
                  <a:lnTo>
                    <a:pt x="9005684" y="2656484"/>
                  </a:lnTo>
                  <a:close/>
                </a:path>
                <a:path w="9052560" h="2881629">
                  <a:moveTo>
                    <a:pt x="9006129" y="2653627"/>
                  </a:moveTo>
                  <a:lnTo>
                    <a:pt x="9004275" y="2654008"/>
                  </a:lnTo>
                  <a:lnTo>
                    <a:pt x="9005138" y="2655519"/>
                  </a:lnTo>
                  <a:lnTo>
                    <a:pt x="9006129" y="2653627"/>
                  </a:lnTo>
                  <a:close/>
                </a:path>
                <a:path w="9052560" h="2881629">
                  <a:moveTo>
                    <a:pt x="9019438" y="2655278"/>
                  </a:moveTo>
                  <a:lnTo>
                    <a:pt x="9019184" y="2655024"/>
                  </a:lnTo>
                  <a:lnTo>
                    <a:pt x="9019172" y="2655252"/>
                  </a:lnTo>
                  <a:lnTo>
                    <a:pt x="9019438" y="2655278"/>
                  </a:lnTo>
                  <a:close/>
                </a:path>
                <a:path w="9052560" h="2881629">
                  <a:moveTo>
                    <a:pt x="9030475" y="2650159"/>
                  </a:moveTo>
                  <a:lnTo>
                    <a:pt x="9030449" y="2649956"/>
                  </a:lnTo>
                  <a:lnTo>
                    <a:pt x="9030386" y="2650185"/>
                  </a:lnTo>
                  <a:lnTo>
                    <a:pt x="9030462" y="2650477"/>
                  </a:lnTo>
                  <a:lnTo>
                    <a:pt x="9030475" y="2650159"/>
                  </a:lnTo>
                  <a:close/>
                </a:path>
                <a:path w="9052560" h="2881629">
                  <a:moveTo>
                    <a:pt x="9036901" y="2649436"/>
                  </a:moveTo>
                  <a:lnTo>
                    <a:pt x="9036736" y="2649817"/>
                  </a:lnTo>
                  <a:lnTo>
                    <a:pt x="9036609" y="2650350"/>
                  </a:lnTo>
                  <a:lnTo>
                    <a:pt x="9036901" y="2649436"/>
                  </a:lnTo>
                  <a:close/>
                </a:path>
                <a:path w="9052560" h="2881629">
                  <a:moveTo>
                    <a:pt x="9040063" y="2648674"/>
                  </a:moveTo>
                  <a:lnTo>
                    <a:pt x="9038501" y="2648039"/>
                  </a:lnTo>
                  <a:lnTo>
                    <a:pt x="9038349" y="2649182"/>
                  </a:lnTo>
                  <a:lnTo>
                    <a:pt x="9038222" y="2650350"/>
                  </a:lnTo>
                  <a:lnTo>
                    <a:pt x="9039708" y="2651315"/>
                  </a:lnTo>
                  <a:lnTo>
                    <a:pt x="9039606" y="2651087"/>
                  </a:lnTo>
                  <a:lnTo>
                    <a:pt x="9039720" y="2649944"/>
                  </a:lnTo>
                  <a:lnTo>
                    <a:pt x="9040063" y="2648674"/>
                  </a:lnTo>
                  <a:close/>
                </a:path>
                <a:path w="9052560" h="2881629">
                  <a:moveTo>
                    <a:pt x="9040317" y="2651722"/>
                  </a:moveTo>
                  <a:lnTo>
                    <a:pt x="9039708" y="2651315"/>
                  </a:lnTo>
                  <a:lnTo>
                    <a:pt x="9040190" y="2652382"/>
                  </a:lnTo>
                  <a:lnTo>
                    <a:pt x="9040279" y="2652103"/>
                  </a:lnTo>
                  <a:lnTo>
                    <a:pt x="9040317" y="2651722"/>
                  </a:lnTo>
                  <a:close/>
                </a:path>
                <a:path w="9052560" h="2881629">
                  <a:moveTo>
                    <a:pt x="9052268" y="2664295"/>
                  </a:moveTo>
                  <a:lnTo>
                    <a:pt x="9052230" y="2663914"/>
                  </a:lnTo>
                  <a:lnTo>
                    <a:pt x="9051557" y="2663152"/>
                  </a:lnTo>
                  <a:lnTo>
                    <a:pt x="9051036" y="2663152"/>
                  </a:lnTo>
                  <a:lnTo>
                    <a:pt x="9049995" y="2662517"/>
                  </a:lnTo>
                  <a:lnTo>
                    <a:pt x="9049652" y="2661374"/>
                  </a:lnTo>
                  <a:lnTo>
                    <a:pt x="9049614" y="2661247"/>
                  </a:lnTo>
                  <a:lnTo>
                    <a:pt x="9049702" y="2660612"/>
                  </a:lnTo>
                  <a:lnTo>
                    <a:pt x="9050401" y="2659735"/>
                  </a:lnTo>
                  <a:lnTo>
                    <a:pt x="9050807" y="2661310"/>
                  </a:lnTo>
                  <a:lnTo>
                    <a:pt x="9050591" y="2659481"/>
                  </a:lnTo>
                  <a:lnTo>
                    <a:pt x="9050401" y="2659697"/>
                  </a:lnTo>
                  <a:lnTo>
                    <a:pt x="9049588" y="2656294"/>
                  </a:lnTo>
                  <a:lnTo>
                    <a:pt x="9049410" y="2655532"/>
                  </a:lnTo>
                  <a:lnTo>
                    <a:pt x="9049283" y="2655024"/>
                  </a:lnTo>
                  <a:lnTo>
                    <a:pt x="9049156" y="2653627"/>
                  </a:lnTo>
                  <a:lnTo>
                    <a:pt x="9048877" y="2650833"/>
                  </a:lnTo>
                  <a:lnTo>
                    <a:pt x="9048801" y="2649944"/>
                  </a:lnTo>
                  <a:lnTo>
                    <a:pt x="9045080" y="2647404"/>
                  </a:lnTo>
                  <a:lnTo>
                    <a:pt x="9043949" y="2650833"/>
                  </a:lnTo>
                  <a:lnTo>
                    <a:pt x="9043314" y="2649817"/>
                  </a:lnTo>
                  <a:lnTo>
                    <a:pt x="9042679" y="2648801"/>
                  </a:lnTo>
                  <a:lnTo>
                    <a:pt x="9044280" y="2648166"/>
                  </a:lnTo>
                  <a:lnTo>
                    <a:pt x="9042743" y="2646261"/>
                  </a:lnTo>
                  <a:lnTo>
                    <a:pt x="9042616" y="2648674"/>
                  </a:lnTo>
                  <a:lnTo>
                    <a:pt x="9042400" y="2649817"/>
                  </a:lnTo>
                  <a:lnTo>
                    <a:pt x="9041892" y="2648674"/>
                  </a:lnTo>
                  <a:lnTo>
                    <a:pt x="9041397" y="2647912"/>
                  </a:lnTo>
                  <a:lnTo>
                    <a:pt x="9040876" y="2647531"/>
                  </a:lnTo>
                  <a:lnTo>
                    <a:pt x="9040330" y="2651734"/>
                  </a:lnTo>
                  <a:lnTo>
                    <a:pt x="9040508" y="2651849"/>
                  </a:lnTo>
                  <a:lnTo>
                    <a:pt x="9040355" y="2652103"/>
                  </a:lnTo>
                  <a:lnTo>
                    <a:pt x="9040228" y="2652484"/>
                  </a:lnTo>
                  <a:lnTo>
                    <a:pt x="9039415" y="2653627"/>
                  </a:lnTo>
                  <a:lnTo>
                    <a:pt x="9039200" y="2653373"/>
                  </a:lnTo>
                  <a:lnTo>
                    <a:pt x="9038107" y="2652103"/>
                  </a:lnTo>
                  <a:lnTo>
                    <a:pt x="9037891" y="2651849"/>
                  </a:lnTo>
                  <a:lnTo>
                    <a:pt x="9037676" y="2649944"/>
                  </a:lnTo>
                  <a:lnTo>
                    <a:pt x="9037091" y="2652103"/>
                  </a:lnTo>
                  <a:lnTo>
                    <a:pt x="9036710" y="2651214"/>
                  </a:lnTo>
                  <a:lnTo>
                    <a:pt x="9036609" y="2650350"/>
                  </a:lnTo>
                  <a:lnTo>
                    <a:pt x="9036329" y="2651214"/>
                  </a:lnTo>
                  <a:lnTo>
                    <a:pt x="9034501" y="2650833"/>
                  </a:lnTo>
                  <a:lnTo>
                    <a:pt x="9034691" y="2653373"/>
                  </a:lnTo>
                  <a:lnTo>
                    <a:pt x="9032989" y="2651087"/>
                  </a:lnTo>
                  <a:lnTo>
                    <a:pt x="9031605" y="2655024"/>
                  </a:lnTo>
                  <a:lnTo>
                    <a:pt x="9031567" y="2654897"/>
                  </a:lnTo>
                  <a:lnTo>
                    <a:pt x="9030475" y="2650579"/>
                  </a:lnTo>
                  <a:lnTo>
                    <a:pt x="9030360" y="2652103"/>
                  </a:lnTo>
                  <a:lnTo>
                    <a:pt x="9029713" y="2654516"/>
                  </a:lnTo>
                  <a:lnTo>
                    <a:pt x="9028874" y="2654897"/>
                  </a:lnTo>
                  <a:lnTo>
                    <a:pt x="9029052" y="2649182"/>
                  </a:lnTo>
                  <a:lnTo>
                    <a:pt x="9025458" y="2655532"/>
                  </a:lnTo>
                  <a:lnTo>
                    <a:pt x="9025331" y="2654897"/>
                  </a:lnTo>
                  <a:lnTo>
                    <a:pt x="9024328" y="2649690"/>
                  </a:lnTo>
                  <a:lnTo>
                    <a:pt x="9024429" y="2654897"/>
                  </a:lnTo>
                  <a:lnTo>
                    <a:pt x="9020543" y="2652992"/>
                  </a:lnTo>
                  <a:lnTo>
                    <a:pt x="9019146" y="2656294"/>
                  </a:lnTo>
                  <a:lnTo>
                    <a:pt x="9019172" y="2655252"/>
                  </a:lnTo>
                  <a:lnTo>
                    <a:pt x="9018130" y="2655151"/>
                  </a:lnTo>
                  <a:lnTo>
                    <a:pt x="9017381" y="2653881"/>
                  </a:lnTo>
                  <a:lnTo>
                    <a:pt x="9016365" y="2653119"/>
                  </a:lnTo>
                  <a:lnTo>
                    <a:pt x="9017279" y="2657183"/>
                  </a:lnTo>
                  <a:lnTo>
                    <a:pt x="9015641" y="2658580"/>
                  </a:lnTo>
                  <a:lnTo>
                    <a:pt x="9015285" y="2661247"/>
                  </a:lnTo>
                  <a:lnTo>
                    <a:pt x="9014549" y="2660231"/>
                  </a:lnTo>
                  <a:lnTo>
                    <a:pt x="9013812" y="2659215"/>
                  </a:lnTo>
                  <a:lnTo>
                    <a:pt x="9012784" y="2657818"/>
                  </a:lnTo>
                  <a:lnTo>
                    <a:pt x="9014828" y="2656484"/>
                  </a:lnTo>
                  <a:lnTo>
                    <a:pt x="9014777" y="2656040"/>
                  </a:lnTo>
                  <a:lnTo>
                    <a:pt x="9013482" y="2652738"/>
                  </a:lnTo>
                  <a:lnTo>
                    <a:pt x="9014422" y="2656040"/>
                  </a:lnTo>
                  <a:lnTo>
                    <a:pt x="9011780" y="2656675"/>
                  </a:lnTo>
                  <a:lnTo>
                    <a:pt x="9012999" y="2659215"/>
                  </a:lnTo>
                  <a:lnTo>
                    <a:pt x="9012225" y="2658326"/>
                  </a:lnTo>
                  <a:lnTo>
                    <a:pt x="9011234" y="2657183"/>
                  </a:lnTo>
                  <a:lnTo>
                    <a:pt x="9011717" y="2658326"/>
                  </a:lnTo>
                  <a:lnTo>
                    <a:pt x="9010269" y="2655151"/>
                  </a:lnTo>
                  <a:lnTo>
                    <a:pt x="9011387" y="2660231"/>
                  </a:lnTo>
                  <a:lnTo>
                    <a:pt x="9011069" y="2659596"/>
                  </a:lnTo>
                  <a:lnTo>
                    <a:pt x="9009431" y="2656294"/>
                  </a:lnTo>
                  <a:lnTo>
                    <a:pt x="9009304" y="2659596"/>
                  </a:lnTo>
                  <a:lnTo>
                    <a:pt x="9007018" y="2657564"/>
                  </a:lnTo>
                  <a:lnTo>
                    <a:pt x="9007145" y="2657056"/>
                  </a:lnTo>
                  <a:lnTo>
                    <a:pt x="9007640" y="2655151"/>
                  </a:lnTo>
                  <a:lnTo>
                    <a:pt x="9006256" y="2657056"/>
                  </a:lnTo>
                  <a:lnTo>
                    <a:pt x="9005684" y="2656484"/>
                  </a:lnTo>
                  <a:lnTo>
                    <a:pt x="9006230" y="2657437"/>
                  </a:lnTo>
                  <a:lnTo>
                    <a:pt x="9006421" y="2659723"/>
                  </a:lnTo>
                  <a:lnTo>
                    <a:pt x="9004516" y="2661374"/>
                  </a:lnTo>
                  <a:lnTo>
                    <a:pt x="9004541" y="2660739"/>
                  </a:lnTo>
                  <a:lnTo>
                    <a:pt x="9004668" y="2657437"/>
                  </a:lnTo>
                  <a:lnTo>
                    <a:pt x="9004579" y="2657056"/>
                  </a:lnTo>
                  <a:lnTo>
                    <a:pt x="9003424" y="2655532"/>
                  </a:lnTo>
                  <a:lnTo>
                    <a:pt x="9002331" y="2656929"/>
                  </a:lnTo>
                  <a:lnTo>
                    <a:pt x="9002192" y="2660612"/>
                  </a:lnTo>
                  <a:lnTo>
                    <a:pt x="9001138" y="2660739"/>
                  </a:lnTo>
                  <a:lnTo>
                    <a:pt x="9000896" y="2660104"/>
                  </a:lnTo>
                  <a:lnTo>
                    <a:pt x="9000642" y="2659977"/>
                  </a:lnTo>
                  <a:lnTo>
                    <a:pt x="9000668" y="2659088"/>
                  </a:lnTo>
                  <a:lnTo>
                    <a:pt x="9000007" y="2662517"/>
                  </a:lnTo>
                  <a:lnTo>
                    <a:pt x="8996426" y="2660358"/>
                  </a:lnTo>
                  <a:lnTo>
                    <a:pt x="8995702" y="2664549"/>
                  </a:lnTo>
                  <a:lnTo>
                    <a:pt x="8995689" y="2664676"/>
                  </a:lnTo>
                  <a:lnTo>
                    <a:pt x="8996020" y="2665438"/>
                  </a:lnTo>
                  <a:lnTo>
                    <a:pt x="8996616" y="2667597"/>
                  </a:lnTo>
                  <a:lnTo>
                    <a:pt x="8996858" y="2668740"/>
                  </a:lnTo>
                  <a:lnTo>
                    <a:pt x="8996058" y="2668994"/>
                  </a:lnTo>
                  <a:lnTo>
                    <a:pt x="8995943" y="2671534"/>
                  </a:lnTo>
                  <a:lnTo>
                    <a:pt x="8995740" y="2671026"/>
                  </a:lnTo>
                  <a:lnTo>
                    <a:pt x="8995143" y="2669502"/>
                  </a:lnTo>
                  <a:lnTo>
                    <a:pt x="8994991" y="2669121"/>
                  </a:lnTo>
                  <a:lnTo>
                    <a:pt x="8995524" y="2669121"/>
                  </a:lnTo>
                  <a:lnTo>
                    <a:pt x="8995410" y="2668613"/>
                  </a:lnTo>
                  <a:lnTo>
                    <a:pt x="8995346" y="2667216"/>
                  </a:lnTo>
                  <a:lnTo>
                    <a:pt x="8994750" y="2668613"/>
                  </a:lnTo>
                  <a:lnTo>
                    <a:pt x="8993848" y="2666835"/>
                  </a:lnTo>
                  <a:lnTo>
                    <a:pt x="8993518" y="2666200"/>
                  </a:lnTo>
                  <a:lnTo>
                    <a:pt x="8993391" y="2666708"/>
                  </a:lnTo>
                  <a:lnTo>
                    <a:pt x="8992362" y="2669502"/>
                  </a:lnTo>
                  <a:lnTo>
                    <a:pt x="8990813" y="2668740"/>
                  </a:lnTo>
                  <a:lnTo>
                    <a:pt x="8989657" y="2665438"/>
                  </a:lnTo>
                  <a:lnTo>
                    <a:pt x="8993314" y="2666758"/>
                  </a:lnTo>
                  <a:lnTo>
                    <a:pt x="8993314" y="2666631"/>
                  </a:lnTo>
                  <a:lnTo>
                    <a:pt x="8992146" y="2665438"/>
                  </a:lnTo>
                  <a:lnTo>
                    <a:pt x="8991016" y="2664295"/>
                  </a:lnTo>
                  <a:lnTo>
                    <a:pt x="8993340" y="2665057"/>
                  </a:lnTo>
                  <a:lnTo>
                    <a:pt x="8992908" y="2664295"/>
                  </a:lnTo>
                  <a:lnTo>
                    <a:pt x="8991663" y="2662136"/>
                  </a:lnTo>
                  <a:lnTo>
                    <a:pt x="8990419" y="2659977"/>
                  </a:lnTo>
                  <a:lnTo>
                    <a:pt x="8994534" y="2664917"/>
                  </a:lnTo>
                  <a:lnTo>
                    <a:pt x="8994445" y="2664676"/>
                  </a:lnTo>
                  <a:lnTo>
                    <a:pt x="8991943" y="2659977"/>
                  </a:lnTo>
                  <a:lnTo>
                    <a:pt x="8991740" y="2659596"/>
                  </a:lnTo>
                  <a:lnTo>
                    <a:pt x="8988869" y="2659342"/>
                  </a:lnTo>
                  <a:lnTo>
                    <a:pt x="8989276" y="2662136"/>
                  </a:lnTo>
                  <a:lnTo>
                    <a:pt x="8986406" y="2661882"/>
                  </a:lnTo>
                  <a:lnTo>
                    <a:pt x="8986304" y="2663914"/>
                  </a:lnTo>
                  <a:lnTo>
                    <a:pt x="8987155" y="2664549"/>
                  </a:lnTo>
                  <a:lnTo>
                    <a:pt x="8987257" y="2666073"/>
                  </a:lnTo>
                  <a:lnTo>
                    <a:pt x="8987142" y="2666835"/>
                  </a:lnTo>
                  <a:lnTo>
                    <a:pt x="8984386" y="2671026"/>
                  </a:lnTo>
                  <a:lnTo>
                    <a:pt x="8984361" y="2670899"/>
                  </a:lnTo>
                  <a:lnTo>
                    <a:pt x="8982088" y="2658707"/>
                  </a:lnTo>
                  <a:lnTo>
                    <a:pt x="8980564" y="2663914"/>
                  </a:lnTo>
                  <a:lnTo>
                    <a:pt x="8980475" y="2666835"/>
                  </a:lnTo>
                  <a:lnTo>
                    <a:pt x="8981237" y="2670899"/>
                  </a:lnTo>
                  <a:lnTo>
                    <a:pt x="8978697" y="2669121"/>
                  </a:lnTo>
                  <a:lnTo>
                    <a:pt x="8978379" y="2665057"/>
                  </a:lnTo>
                  <a:lnTo>
                    <a:pt x="8975738" y="2665311"/>
                  </a:lnTo>
                  <a:lnTo>
                    <a:pt x="8976665" y="2667343"/>
                  </a:lnTo>
                  <a:lnTo>
                    <a:pt x="8978354" y="2671026"/>
                  </a:lnTo>
                  <a:lnTo>
                    <a:pt x="8976131" y="2669756"/>
                  </a:lnTo>
                  <a:lnTo>
                    <a:pt x="8975484" y="2669387"/>
                  </a:lnTo>
                  <a:lnTo>
                    <a:pt x="8974201" y="2669756"/>
                  </a:lnTo>
                  <a:lnTo>
                    <a:pt x="8973058" y="2666327"/>
                  </a:lnTo>
                  <a:lnTo>
                    <a:pt x="8970493" y="2667597"/>
                  </a:lnTo>
                  <a:lnTo>
                    <a:pt x="8968143" y="2670899"/>
                  </a:lnTo>
                  <a:lnTo>
                    <a:pt x="8967914" y="2671000"/>
                  </a:lnTo>
                  <a:lnTo>
                    <a:pt x="8967914" y="2689949"/>
                  </a:lnTo>
                  <a:lnTo>
                    <a:pt x="8965755" y="2690457"/>
                  </a:lnTo>
                  <a:lnTo>
                    <a:pt x="8964625" y="2690622"/>
                  </a:lnTo>
                  <a:lnTo>
                    <a:pt x="8964625" y="2690457"/>
                  </a:lnTo>
                  <a:lnTo>
                    <a:pt x="8964638" y="2687790"/>
                  </a:lnTo>
                  <a:lnTo>
                    <a:pt x="8964651" y="2686266"/>
                  </a:lnTo>
                  <a:lnTo>
                    <a:pt x="8964651" y="2686012"/>
                  </a:lnTo>
                  <a:lnTo>
                    <a:pt x="8967191" y="2688298"/>
                  </a:lnTo>
                  <a:lnTo>
                    <a:pt x="8967419" y="2689187"/>
                  </a:lnTo>
                  <a:lnTo>
                    <a:pt x="8967533" y="2689441"/>
                  </a:lnTo>
                  <a:lnTo>
                    <a:pt x="8967699" y="2689695"/>
                  </a:lnTo>
                  <a:lnTo>
                    <a:pt x="8967914" y="2689949"/>
                  </a:lnTo>
                  <a:lnTo>
                    <a:pt x="8967914" y="2671000"/>
                  </a:lnTo>
                  <a:lnTo>
                    <a:pt x="8965286" y="2672169"/>
                  </a:lnTo>
                  <a:lnTo>
                    <a:pt x="8965260" y="2671788"/>
                  </a:lnTo>
                  <a:lnTo>
                    <a:pt x="8965311" y="2670645"/>
                  </a:lnTo>
                  <a:lnTo>
                    <a:pt x="8965451" y="2670010"/>
                  </a:lnTo>
                  <a:lnTo>
                    <a:pt x="8964485" y="2669121"/>
                  </a:lnTo>
                  <a:lnTo>
                    <a:pt x="8964155" y="2669387"/>
                  </a:lnTo>
                  <a:lnTo>
                    <a:pt x="8964155" y="2690685"/>
                  </a:lnTo>
                  <a:lnTo>
                    <a:pt x="8963990" y="2690711"/>
                  </a:lnTo>
                  <a:lnTo>
                    <a:pt x="8964092" y="2690457"/>
                  </a:lnTo>
                  <a:lnTo>
                    <a:pt x="8964155" y="2690685"/>
                  </a:lnTo>
                  <a:lnTo>
                    <a:pt x="8964155" y="2669387"/>
                  </a:lnTo>
                  <a:lnTo>
                    <a:pt x="8964003" y="2669514"/>
                  </a:lnTo>
                  <a:lnTo>
                    <a:pt x="8964003" y="2675852"/>
                  </a:lnTo>
                  <a:lnTo>
                    <a:pt x="8963622" y="2675852"/>
                  </a:lnTo>
                  <a:lnTo>
                    <a:pt x="8963660" y="2675217"/>
                  </a:lnTo>
                  <a:lnTo>
                    <a:pt x="8962669" y="2674836"/>
                  </a:lnTo>
                  <a:lnTo>
                    <a:pt x="8962377" y="2674582"/>
                  </a:lnTo>
                  <a:lnTo>
                    <a:pt x="8961920" y="2674201"/>
                  </a:lnTo>
                  <a:lnTo>
                    <a:pt x="8962390" y="2674201"/>
                  </a:lnTo>
                  <a:lnTo>
                    <a:pt x="8963520" y="2673820"/>
                  </a:lnTo>
                  <a:lnTo>
                    <a:pt x="8963889" y="2674836"/>
                  </a:lnTo>
                  <a:lnTo>
                    <a:pt x="8964003" y="2675852"/>
                  </a:lnTo>
                  <a:lnTo>
                    <a:pt x="8964003" y="2669514"/>
                  </a:lnTo>
                  <a:lnTo>
                    <a:pt x="8961133" y="2671788"/>
                  </a:lnTo>
                  <a:lnTo>
                    <a:pt x="8956319" y="2670645"/>
                  </a:lnTo>
                  <a:lnTo>
                    <a:pt x="8952166" y="2669502"/>
                  </a:lnTo>
                  <a:lnTo>
                    <a:pt x="8951493" y="2672804"/>
                  </a:lnTo>
                  <a:lnTo>
                    <a:pt x="8951150" y="2672804"/>
                  </a:lnTo>
                  <a:lnTo>
                    <a:pt x="8950757" y="2674201"/>
                  </a:lnTo>
                  <a:lnTo>
                    <a:pt x="8950007" y="2674582"/>
                  </a:lnTo>
                  <a:lnTo>
                    <a:pt x="8949322" y="2672804"/>
                  </a:lnTo>
                  <a:lnTo>
                    <a:pt x="8949423" y="2672169"/>
                  </a:lnTo>
                  <a:lnTo>
                    <a:pt x="8949576" y="2671661"/>
                  </a:lnTo>
                  <a:lnTo>
                    <a:pt x="8947671" y="2674836"/>
                  </a:lnTo>
                  <a:lnTo>
                    <a:pt x="8943721" y="2678900"/>
                  </a:lnTo>
                  <a:lnTo>
                    <a:pt x="8940305" y="2676233"/>
                  </a:lnTo>
                  <a:lnTo>
                    <a:pt x="8940609" y="2675217"/>
                  </a:lnTo>
                  <a:lnTo>
                    <a:pt x="8938260" y="2674582"/>
                  </a:lnTo>
                  <a:lnTo>
                    <a:pt x="8939733" y="2681948"/>
                  </a:lnTo>
                  <a:lnTo>
                    <a:pt x="8937155" y="2679662"/>
                  </a:lnTo>
                  <a:lnTo>
                    <a:pt x="8937409" y="2679027"/>
                  </a:lnTo>
                  <a:lnTo>
                    <a:pt x="8932621" y="2678773"/>
                  </a:lnTo>
                  <a:lnTo>
                    <a:pt x="8928303" y="2682710"/>
                  </a:lnTo>
                  <a:lnTo>
                    <a:pt x="8923820" y="2678900"/>
                  </a:lnTo>
                  <a:lnTo>
                    <a:pt x="8924176" y="2683472"/>
                  </a:lnTo>
                  <a:lnTo>
                    <a:pt x="8918943" y="2678011"/>
                  </a:lnTo>
                  <a:lnTo>
                    <a:pt x="8920035" y="2684107"/>
                  </a:lnTo>
                  <a:lnTo>
                    <a:pt x="8916784" y="2681694"/>
                  </a:lnTo>
                  <a:lnTo>
                    <a:pt x="8917280" y="2680424"/>
                  </a:lnTo>
                  <a:lnTo>
                    <a:pt x="8913216" y="2679281"/>
                  </a:lnTo>
                  <a:lnTo>
                    <a:pt x="8912187" y="2679154"/>
                  </a:lnTo>
                  <a:lnTo>
                    <a:pt x="8912441" y="2681567"/>
                  </a:lnTo>
                  <a:lnTo>
                    <a:pt x="8912555" y="2683408"/>
                  </a:lnTo>
                  <a:lnTo>
                    <a:pt x="8911577" y="2684234"/>
                  </a:lnTo>
                  <a:lnTo>
                    <a:pt x="8910841" y="2681059"/>
                  </a:lnTo>
                  <a:lnTo>
                    <a:pt x="8909964" y="2684742"/>
                  </a:lnTo>
                  <a:lnTo>
                    <a:pt x="8908250" y="2681186"/>
                  </a:lnTo>
                  <a:lnTo>
                    <a:pt x="8907323" y="2682329"/>
                  </a:lnTo>
                  <a:lnTo>
                    <a:pt x="8907805" y="2682329"/>
                  </a:lnTo>
                  <a:lnTo>
                    <a:pt x="8908542" y="2683408"/>
                  </a:lnTo>
                  <a:lnTo>
                    <a:pt x="8908631" y="2684488"/>
                  </a:lnTo>
                  <a:lnTo>
                    <a:pt x="8907297" y="2686266"/>
                  </a:lnTo>
                  <a:lnTo>
                    <a:pt x="8907018" y="2686012"/>
                  </a:lnTo>
                  <a:lnTo>
                    <a:pt x="8906053" y="2685123"/>
                  </a:lnTo>
                  <a:lnTo>
                    <a:pt x="8903970" y="2683218"/>
                  </a:lnTo>
                  <a:lnTo>
                    <a:pt x="8903576" y="2681567"/>
                  </a:lnTo>
                  <a:lnTo>
                    <a:pt x="8900033" y="2685123"/>
                  </a:lnTo>
                  <a:lnTo>
                    <a:pt x="8899944" y="2684475"/>
                  </a:lnTo>
                  <a:lnTo>
                    <a:pt x="8899309" y="2686012"/>
                  </a:lnTo>
                  <a:lnTo>
                    <a:pt x="8899360" y="2685123"/>
                  </a:lnTo>
                  <a:lnTo>
                    <a:pt x="8899677" y="2679154"/>
                  </a:lnTo>
                  <a:lnTo>
                    <a:pt x="8898407" y="2682329"/>
                  </a:lnTo>
                  <a:lnTo>
                    <a:pt x="8898382" y="2682684"/>
                  </a:lnTo>
                  <a:lnTo>
                    <a:pt x="8898560" y="2682964"/>
                  </a:lnTo>
                  <a:lnTo>
                    <a:pt x="8898674" y="2685123"/>
                  </a:lnTo>
                  <a:lnTo>
                    <a:pt x="8898572" y="2684996"/>
                  </a:lnTo>
                  <a:lnTo>
                    <a:pt x="8897239" y="2683345"/>
                  </a:lnTo>
                  <a:lnTo>
                    <a:pt x="8894953" y="2683853"/>
                  </a:lnTo>
                  <a:lnTo>
                    <a:pt x="8893416" y="2684996"/>
                  </a:lnTo>
                  <a:lnTo>
                    <a:pt x="8893277" y="2682837"/>
                  </a:lnTo>
                  <a:lnTo>
                    <a:pt x="8890076" y="2682964"/>
                  </a:lnTo>
                  <a:lnTo>
                    <a:pt x="8887028" y="2685250"/>
                  </a:lnTo>
                  <a:lnTo>
                    <a:pt x="8883574" y="2685885"/>
                  </a:lnTo>
                  <a:lnTo>
                    <a:pt x="8885034" y="2686647"/>
                  </a:lnTo>
                  <a:lnTo>
                    <a:pt x="8885555" y="2690457"/>
                  </a:lnTo>
                  <a:lnTo>
                    <a:pt x="8884628" y="2691092"/>
                  </a:lnTo>
                  <a:lnTo>
                    <a:pt x="8884387" y="2690406"/>
                  </a:lnTo>
                  <a:lnTo>
                    <a:pt x="8884031" y="2691727"/>
                  </a:lnTo>
                  <a:lnTo>
                    <a:pt x="8882659" y="2691600"/>
                  </a:lnTo>
                  <a:lnTo>
                    <a:pt x="8882634" y="2691346"/>
                  </a:lnTo>
                  <a:lnTo>
                    <a:pt x="8882367" y="2688298"/>
                  </a:lnTo>
                  <a:lnTo>
                    <a:pt x="8882456" y="2687790"/>
                  </a:lnTo>
                  <a:lnTo>
                    <a:pt x="8882850" y="2686774"/>
                  </a:lnTo>
                  <a:lnTo>
                    <a:pt x="8881529" y="2688298"/>
                  </a:lnTo>
                  <a:lnTo>
                    <a:pt x="8881339" y="2687663"/>
                  </a:lnTo>
                  <a:lnTo>
                    <a:pt x="8881300" y="2687155"/>
                  </a:lnTo>
                  <a:lnTo>
                    <a:pt x="8881491" y="2686774"/>
                  </a:lnTo>
                  <a:lnTo>
                    <a:pt x="8881313" y="2685377"/>
                  </a:lnTo>
                  <a:lnTo>
                    <a:pt x="8881110" y="2687663"/>
                  </a:lnTo>
                  <a:lnTo>
                    <a:pt x="8880373" y="2686520"/>
                  </a:lnTo>
                  <a:lnTo>
                    <a:pt x="8877897" y="2682710"/>
                  </a:lnTo>
                  <a:lnTo>
                    <a:pt x="8877744" y="2686520"/>
                  </a:lnTo>
                  <a:lnTo>
                    <a:pt x="8877440" y="2685504"/>
                  </a:lnTo>
                  <a:lnTo>
                    <a:pt x="8873998" y="2686139"/>
                  </a:lnTo>
                  <a:lnTo>
                    <a:pt x="8872677" y="2687663"/>
                  </a:lnTo>
                  <a:lnTo>
                    <a:pt x="8869909" y="2688425"/>
                  </a:lnTo>
                  <a:lnTo>
                    <a:pt x="8870442" y="2691346"/>
                  </a:lnTo>
                  <a:lnTo>
                    <a:pt x="8869223" y="2690965"/>
                  </a:lnTo>
                  <a:lnTo>
                    <a:pt x="8868867" y="2693505"/>
                  </a:lnTo>
                  <a:lnTo>
                    <a:pt x="8866607" y="2692997"/>
                  </a:lnTo>
                  <a:lnTo>
                    <a:pt x="8863851" y="2691092"/>
                  </a:lnTo>
                  <a:lnTo>
                    <a:pt x="8861412" y="2691854"/>
                  </a:lnTo>
                  <a:lnTo>
                    <a:pt x="8859952" y="2693632"/>
                  </a:lnTo>
                  <a:lnTo>
                    <a:pt x="8860218" y="2693771"/>
                  </a:lnTo>
                  <a:lnTo>
                    <a:pt x="8861387" y="2694394"/>
                  </a:lnTo>
                  <a:lnTo>
                    <a:pt x="8860955" y="2696299"/>
                  </a:lnTo>
                  <a:lnTo>
                    <a:pt x="8860460" y="2694394"/>
                  </a:lnTo>
                  <a:lnTo>
                    <a:pt x="8860307" y="2693822"/>
                  </a:lnTo>
                  <a:lnTo>
                    <a:pt x="8857844" y="2694394"/>
                  </a:lnTo>
                  <a:lnTo>
                    <a:pt x="8858758" y="2692235"/>
                  </a:lnTo>
                  <a:lnTo>
                    <a:pt x="8855850" y="2693378"/>
                  </a:lnTo>
                  <a:lnTo>
                    <a:pt x="8855037" y="2693632"/>
                  </a:lnTo>
                  <a:lnTo>
                    <a:pt x="8851849" y="2696299"/>
                  </a:lnTo>
                  <a:lnTo>
                    <a:pt x="8851773" y="2696553"/>
                  </a:lnTo>
                  <a:lnTo>
                    <a:pt x="8852319" y="2697442"/>
                  </a:lnTo>
                  <a:lnTo>
                    <a:pt x="8852878" y="2697823"/>
                  </a:lnTo>
                  <a:lnTo>
                    <a:pt x="8852814" y="2698839"/>
                  </a:lnTo>
                  <a:lnTo>
                    <a:pt x="8852217" y="2699347"/>
                  </a:lnTo>
                  <a:lnTo>
                    <a:pt x="8851036" y="2697950"/>
                  </a:lnTo>
                  <a:lnTo>
                    <a:pt x="8850922" y="2697061"/>
                  </a:lnTo>
                  <a:lnTo>
                    <a:pt x="8850998" y="2696426"/>
                  </a:lnTo>
                  <a:lnTo>
                    <a:pt x="8847531" y="2701252"/>
                  </a:lnTo>
                  <a:lnTo>
                    <a:pt x="8846680" y="2700109"/>
                  </a:lnTo>
                  <a:lnTo>
                    <a:pt x="8844039" y="2696553"/>
                  </a:lnTo>
                  <a:lnTo>
                    <a:pt x="8839695" y="2690711"/>
                  </a:lnTo>
                  <a:lnTo>
                    <a:pt x="8837447" y="2696641"/>
                  </a:lnTo>
                  <a:lnTo>
                    <a:pt x="8837308" y="2696807"/>
                  </a:lnTo>
                  <a:lnTo>
                    <a:pt x="8834564" y="2700109"/>
                  </a:lnTo>
                  <a:lnTo>
                    <a:pt x="8832863" y="2699982"/>
                  </a:lnTo>
                  <a:lnTo>
                    <a:pt x="8835149" y="2697950"/>
                  </a:lnTo>
                  <a:lnTo>
                    <a:pt x="8833637" y="2696553"/>
                  </a:lnTo>
                  <a:lnTo>
                    <a:pt x="8830704" y="2701633"/>
                  </a:lnTo>
                  <a:lnTo>
                    <a:pt x="8829904" y="2700490"/>
                  </a:lnTo>
                  <a:lnTo>
                    <a:pt x="8827541" y="2697061"/>
                  </a:lnTo>
                  <a:lnTo>
                    <a:pt x="8824976" y="2700490"/>
                  </a:lnTo>
                  <a:lnTo>
                    <a:pt x="8821090" y="2693251"/>
                  </a:lnTo>
                  <a:lnTo>
                    <a:pt x="8816505" y="2702649"/>
                  </a:lnTo>
                  <a:lnTo>
                    <a:pt x="8816010" y="2702141"/>
                  </a:lnTo>
                  <a:lnTo>
                    <a:pt x="8812327" y="2698331"/>
                  </a:lnTo>
                  <a:lnTo>
                    <a:pt x="8812809" y="2699982"/>
                  </a:lnTo>
                  <a:lnTo>
                    <a:pt x="8812759" y="2700464"/>
                  </a:lnTo>
                  <a:lnTo>
                    <a:pt x="8812327" y="2702141"/>
                  </a:lnTo>
                  <a:lnTo>
                    <a:pt x="8812022" y="2700871"/>
                  </a:lnTo>
                  <a:lnTo>
                    <a:pt x="8811806" y="2701506"/>
                  </a:lnTo>
                  <a:lnTo>
                    <a:pt x="8805075" y="2705062"/>
                  </a:lnTo>
                  <a:lnTo>
                    <a:pt x="8796566" y="2701506"/>
                  </a:lnTo>
                  <a:lnTo>
                    <a:pt x="8788959" y="2701125"/>
                  </a:lnTo>
                  <a:lnTo>
                    <a:pt x="8786203" y="2701125"/>
                  </a:lnTo>
                  <a:lnTo>
                    <a:pt x="8789086" y="2710904"/>
                  </a:lnTo>
                  <a:lnTo>
                    <a:pt x="8788400" y="2710269"/>
                  </a:lnTo>
                  <a:lnTo>
                    <a:pt x="8787714" y="2709634"/>
                  </a:lnTo>
                  <a:lnTo>
                    <a:pt x="8786609" y="2708618"/>
                  </a:lnTo>
                  <a:lnTo>
                    <a:pt x="8784946" y="2707094"/>
                  </a:lnTo>
                  <a:lnTo>
                    <a:pt x="8785314" y="2703538"/>
                  </a:lnTo>
                  <a:lnTo>
                    <a:pt x="8780615" y="2708618"/>
                  </a:lnTo>
                  <a:lnTo>
                    <a:pt x="8774239" y="2705316"/>
                  </a:lnTo>
                  <a:lnTo>
                    <a:pt x="8769502" y="2709634"/>
                  </a:lnTo>
                  <a:lnTo>
                    <a:pt x="8769629" y="2709126"/>
                  </a:lnTo>
                  <a:lnTo>
                    <a:pt x="8769528" y="2707856"/>
                  </a:lnTo>
                  <a:lnTo>
                    <a:pt x="8770048" y="2707729"/>
                  </a:lnTo>
                  <a:lnTo>
                    <a:pt x="8768512" y="2705443"/>
                  </a:lnTo>
                  <a:lnTo>
                    <a:pt x="8765997" y="2708237"/>
                  </a:lnTo>
                  <a:lnTo>
                    <a:pt x="8765946" y="2708770"/>
                  </a:lnTo>
                  <a:lnTo>
                    <a:pt x="8766200" y="2710269"/>
                  </a:lnTo>
                  <a:lnTo>
                    <a:pt x="8765324" y="2710269"/>
                  </a:lnTo>
                  <a:lnTo>
                    <a:pt x="8765642" y="2708770"/>
                  </a:lnTo>
                  <a:lnTo>
                    <a:pt x="8765603" y="2708364"/>
                  </a:lnTo>
                  <a:lnTo>
                    <a:pt x="8765019" y="2707602"/>
                  </a:lnTo>
                  <a:lnTo>
                    <a:pt x="8763660" y="2706332"/>
                  </a:lnTo>
                  <a:lnTo>
                    <a:pt x="8762721" y="2711158"/>
                  </a:lnTo>
                  <a:lnTo>
                    <a:pt x="8762555" y="2710777"/>
                  </a:lnTo>
                  <a:lnTo>
                    <a:pt x="8761832" y="2709126"/>
                  </a:lnTo>
                  <a:lnTo>
                    <a:pt x="8761679" y="2708770"/>
                  </a:lnTo>
                  <a:lnTo>
                    <a:pt x="8761552" y="2709126"/>
                  </a:lnTo>
                  <a:lnTo>
                    <a:pt x="8758618" y="2707983"/>
                  </a:lnTo>
                  <a:lnTo>
                    <a:pt x="8759787" y="2710777"/>
                  </a:lnTo>
                  <a:lnTo>
                    <a:pt x="8757564" y="2709761"/>
                  </a:lnTo>
                  <a:lnTo>
                    <a:pt x="8756180" y="2712682"/>
                  </a:lnTo>
                  <a:lnTo>
                    <a:pt x="8754313" y="2711285"/>
                  </a:lnTo>
                  <a:lnTo>
                    <a:pt x="8753792" y="2714587"/>
                  </a:lnTo>
                  <a:lnTo>
                    <a:pt x="8750656" y="2710269"/>
                  </a:lnTo>
                  <a:lnTo>
                    <a:pt x="8751049" y="2714841"/>
                  </a:lnTo>
                  <a:lnTo>
                    <a:pt x="8750998" y="2714460"/>
                  </a:lnTo>
                  <a:lnTo>
                    <a:pt x="8750935" y="2713952"/>
                  </a:lnTo>
                  <a:lnTo>
                    <a:pt x="8750452" y="2710142"/>
                  </a:lnTo>
                  <a:lnTo>
                    <a:pt x="8746960" y="2711666"/>
                  </a:lnTo>
                  <a:lnTo>
                    <a:pt x="8746045" y="2713952"/>
                  </a:lnTo>
                  <a:lnTo>
                    <a:pt x="8746223" y="2712682"/>
                  </a:lnTo>
                  <a:lnTo>
                    <a:pt x="8746236" y="2712555"/>
                  </a:lnTo>
                  <a:lnTo>
                    <a:pt x="8744712" y="2712682"/>
                  </a:lnTo>
                  <a:lnTo>
                    <a:pt x="8744902" y="2710650"/>
                  </a:lnTo>
                  <a:lnTo>
                    <a:pt x="8743480" y="2710904"/>
                  </a:lnTo>
                  <a:lnTo>
                    <a:pt x="8742286" y="2712047"/>
                  </a:lnTo>
                  <a:lnTo>
                    <a:pt x="8742909" y="2714460"/>
                  </a:lnTo>
                  <a:lnTo>
                    <a:pt x="8739391" y="2709253"/>
                  </a:lnTo>
                  <a:lnTo>
                    <a:pt x="8738260" y="2719667"/>
                  </a:lnTo>
                  <a:lnTo>
                    <a:pt x="8737930" y="2718778"/>
                  </a:lnTo>
                  <a:lnTo>
                    <a:pt x="8735670" y="2712809"/>
                  </a:lnTo>
                  <a:lnTo>
                    <a:pt x="8731783" y="2715984"/>
                  </a:lnTo>
                  <a:lnTo>
                    <a:pt x="8728481" y="2718016"/>
                  </a:lnTo>
                  <a:lnTo>
                    <a:pt x="8728062" y="2718270"/>
                  </a:lnTo>
                  <a:lnTo>
                    <a:pt x="8728062" y="2718397"/>
                  </a:lnTo>
                  <a:lnTo>
                    <a:pt x="8728570" y="2718778"/>
                  </a:lnTo>
                  <a:lnTo>
                    <a:pt x="8727948" y="2718320"/>
                  </a:lnTo>
                  <a:lnTo>
                    <a:pt x="8724379" y="2719921"/>
                  </a:lnTo>
                  <a:lnTo>
                    <a:pt x="8724049" y="2717101"/>
                  </a:lnTo>
                  <a:lnTo>
                    <a:pt x="8722779" y="2720683"/>
                  </a:lnTo>
                  <a:lnTo>
                    <a:pt x="8718994" y="2720175"/>
                  </a:lnTo>
                  <a:lnTo>
                    <a:pt x="8717953" y="2719667"/>
                  </a:lnTo>
                  <a:lnTo>
                    <a:pt x="8719236" y="2718016"/>
                  </a:lnTo>
                  <a:lnTo>
                    <a:pt x="8719439" y="2717254"/>
                  </a:lnTo>
                  <a:lnTo>
                    <a:pt x="8716061" y="2719667"/>
                  </a:lnTo>
                  <a:lnTo>
                    <a:pt x="8712302" y="2717762"/>
                  </a:lnTo>
                  <a:lnTo>
                    <a:pt x="8709533" y="2720683"/>
                  </a:lnTo>
                  <a:lnTo>
                    <a:pt x="8709444" y="2720810"/>
                  </a:lnTo>
                  <a:lnTo>
                    <a:pt x="8710600" y="2723096"/>
                  </a:lnTo>
                  <a:lnTo>
                    <a:pt x="8710638" y="2723451"/>
                  </a:lnTo>
                  <a:lnTo>
                    <a:pt x="8707793" y="2726944"/>
                  </a:lnTo>
                  <a:lnTo>
                    <a:pt x="8707730" y="2728811"/>
                  </a:lnTo>
                  <a:lnTo>
                    <a:pt x="8707666" y="2727795"/>
                  </a:lnTo>
                  <a:lnTo>
                    <a:pt x="8707628" y="2727160"/>
                  </a:lnTo>
                  <a:lnTo>
                    <a:pt x="8707793" y="2726944"/>
                  </a:lnTo>
                  <a:lnTo>
                    <a:pt x="8707958" y="2722588"/>
                  </a:lnTo>
                  <a:lnTo>
                    <a:pt x="8706040" y="2725318"/>
                  </a:lnTo>
                  <a:lnTo>
                    <a:pt x="8706040" y="2741003"/>
                  </a:lnTo>
                  <a:lnTo>
                    <a:pt x="8704656" y="2740622"/>
                  </a:lnTo>
                  <a:lnTo>
                    <a:pt x="8704047" y="2740456"/>
                  </a:lnTo>
                  <a:lnTo>
                    <a:pt x="8704516" y="2739479"/>
                  </a:lnTo>
                  <a:lnTo>
                    <a:pt x="8705063" y="2738336"/>
                  </a:lnTo>
                  <a:lnTo>
                    <a:pt x="8705304" y="2737828"/>
                  </a:lnTo>
                  <a:lnTo>
                    <a:pt x="8706040" y="2741003"/>
                  </a:lnTo>
                  <a:lnTo>
                    <a:pt x="8706040" y="2725318"/>
                  </a:lnTo>
                  <a:lnTo>
                    <a:pt x="8704288" y="2727795"/>
                  </a:lnTo>
                  <a:lnTo>
                    <a:pt x="8704491" y="2725382"/>
                  </a:lnTo>
                  <a:lnTo>
                    <a:pt x="8704618" y="2723858"/>
                  </a:lnTo>
                  <a:lnTo>
                    <a:pt x="8704694" y="2722842"/>
                  </a:lnTo>
                  <a:lnTo>
                    <a:pt x="8704948" y="2719794"/>
                  </a:lnTo>
                  <a:lnTo>
                    <a:pt x="8704580" y="2720302"/>
                  </a:lnTo>
                  <a:lnTo>
                    <a:pt x="8704377" y="2720810"/>
                  </a:lnTo>
                  <a:lnTo>
                    <a:pt x="8704262" y="2721699"/>
                  </a:lnTo>
                  <a:lnTo>
                    <a:pt x="8704478" y="2722842"/>
                  </a:lnTo>
                  <a:lnTo>
                    <a:pt x="8703805" y="2722461"/>
                  </a:lnTo>
                  <a:lnTo>
                    <a:pt x="8703589" y="2721953"/>
                  </a:lnTo>
                  <a:lnTo>
                    <a:pt x="8703716" y="2720721"/>
                  </a:lnTo>
                  <a:lnTo>
                    <a:pt x="8703894" y="2719921"/>
                  </a:lnTo>
                  <a:lnTo>
                    <a:pt x="8701761" y="2721445"/>
                  </a:lnTo>
                  <a:lnTo>
                    <a:pt x="8702891" y="2723604"/>
                  </a:lnTo>
                  <a:lnTo>
                    <a:pt x="8700795" y="2723858"/>
                  </a:lnTo>
                  <a:lnTo>
                    <a:pt x="8700846" y="2722588"/>
                  </a:lnTo>
                  <a:lnTo>
                    <a:pt x="8700935" y="2722461"/>
                  </a:lnTo>
                  <a:lnTo>
                    <a:pt x="8701062" y="2721445"/>
                  </a:lnTo>
                  <a:lnTo>
                    <a:pt x="8701075" y="2721064"/>
                  </a:lnTo>
                  <a:lnTo>
                    <a:pt x="8699513" y="2725382"/>
                  </a:lnTo>
                  <a:lnTo>
                    <a:pt x="8697646" y="2724747"/>
                  </a:lnTo>
                  <a:lnTo>
                    <a:pt x="8697544" y="2723832"/>
                  </a:lnTo>
                  <a:lnTo>
                    <a:pt x="8697379" y="2723451"/>
                  </a:lnTo>
                  <a:lnTo>
                    <a:pt x="8694890" y="2723985"/>
                  </a:lnTo>
                  <a:lnTo>
                    <a:pt x="8693442" y="2729319"/>
                  </a:lnTo>
                  <a:lnTo>
                    <a:pt x="8692794" y="2729065"/>
                  </a:lnTo>
                  <a:lnTo>
                    <a:pt x="8689848" y="2727922"/>
                  </a:lnTo>
                  <a:lnTo>
                    <a:pt x="8689975" y="2726525"/>
                  </a:lnTo>
                  <a:lnTo>
                    <a:pt x="8690242" y="2723223"/>
                  </a:lnTo>
                  <a:lnTo>
                    <a:pt x="8688540" y="2726525"/>
                  </a:lnTo>
                  <a:lnTo>
                    <a:pt x="8687841" y="2722715"/>
                  </a:lnTo>
                  <a:lnTo>
                    <a:pt x="8686216" y="2724112"/>
                  </a:lnTo>
                  <a:lnTo>
                    <a:pt x="8687168" y="2725890"/>
                  </a:lnTo>
                  <a:lnTo>
                    <a:pt x="8685606" y="2726017"/>
                  </a:lnTo>
                  <a:lnTo>
                    <a:pt x="8684590" y="2729065"/>
                  </a:lnTo>
                  <a:lnTo>
                    <a:pt x="8683079" y="2727922"/>
                  </a:lnTo>
                  <a:lnTo>
                    <a:pt x="8684031" y="2726144"/>
                  </a:lnTo>
                  <a:lnTo>
                    <a:pt x="8681199" y="2727287"/>
                  </a:lnTo>
                  <a:lnTo>
                    <a:pt x="8682863" y="2728430"/>
                  </a:lnTo>
                  <a:lnTo>
                    <a:pt x="8682965" y="2728684"/>
                  </a:lnTo>
                  <a:lnTo>
                    <a:pt x="8681885" y="2730462"/>
                  </a:lnTo>
                  <a:lnTo>
                    <a:pt x="8681834" y="2730843"/>
                  </a:lnTo>
                  <a:lnTo>
                    <a:pt x="8683866" y="2733383"/>
                  </a:lnTo>
                  <a:lnTo>
                    <a:pt x="8683498" y="2733256"/>
                  </a:lnTo>
                  <a:lnTo>
                    <a:pt x="8682012" y="2732748"/>
                  </a:lnTo>
                  <a:lnTo>
                    <a:pt x="8681631" y="2732621"/>
                  </a:lnTo>
                  <a:lnTo>
                    <a:pt x="8681999" y="2732240"/>
                  </a:lnTo>
                  <a:lnTo>
                    <a:pt x="8680056" y="2732748"/>
                  </a:lnTo>
                  <a:lnTo>
                    <a:pt x="8678939" y="2730589"/>
                  </a:lnTo>
                  <a:lnTo>
                    <a:pt x="8677694" y="2733256"/>
                  </a:lnTo>
                  <a:lnTo>
                    <a:pt x="8676424" y="2732494"/>
                  </a:lnTo>
                  <a:lnTo>
                    <a:pt x="8676373" y="2732367"/>
                  </a:lnTo>
                  <a:lnTo>
                    <a:pt x="8676005" y="2731478"/>
                  </a:lnTo>
                  <a:lnTo>
                    <a:pt x="8675992" y="2730716"/>
                  </a:lnTo>
                  <a:lnTo>
                    <a:pt x="8675903" y="2727668"/>
                  </a:lnTo>
                  <a:lnTo>
                    <a:pt x="8675802" y="2727414"/>
                  </a:lnTo>
                  <a:lnTo>
                    <a:pt x="8675459" y="2730716"/>
                  </a:lnTo>
                  <a:lnTo>
                    <a:pt x="8672258" y="2728811"/>
                  </a:lnTo>
                  <a:lnTo>
                    <a:pt x="8671928" y="2730970"/>
                  </a:lnTo>
                  <a:lnTo>
                    <a:pt x="8671903" y="2731147"/>
                  </a:lnTo>
                  <a:lnTo>
                    <a:pt x="8671801" y="2731732"/>
                  </a:lnTo>
                  <a:lnTo>
                    <a:pt x="8671712" y="2729446"/>
                  </a:lnTo>
                  <a:lnTo>
                    <a:pt x="8671535" y="2729065"/>
                  </a:lnTo>
                  <a:lnTo>
                    <a:pt x="8671242" y="2731732"/>
                  </a:lnTo>
                  <a:lnTo>
                    <a:pt x="8670404" y="2730970"/>
                  </a:lnTo>
                  <a:lnTo>
                    <a:pt x="8670290" y="2730716"/>
                  </a:lnTo>
                  <a:lnTo>
                    <a:pt x="8670163" y="2728938"/>
                  </a:lnTo>
                  <a:lnTo>
                    <a:pt x="8667915" y="2728811"/>
                  </a:lnTo>
                  <a:lnTo>
                    <a:pt x="8671484" y="2733764"/>
                  </a:lnTo>
                  <a:lnTo>
                    <a:pt x="8670861" y="2733383"/>
                  </a:lnTo>
                  <a:lnTo>
                    <a:pt x="8670658" y="2733256"/>
                  </a:lnTo>
                  <a:lnTo>
                    <a:pt x="8668614" y="2731986"/>
                  </a:lnTo>
                  <a:lnTo>
                    <a:pt x="8668639" y="2731351"/>
                  </a:lnTo>
                  <a:lnTo>
                    <a:pt x="8669020" y="2730970"/>
                  </a:lnTo>
                  <a:lnTo>
                    <a:pt x="8666277" y="2730208"/>
                  </a:lnTo>
                  <a:lnTo>
                    <a:pt x="8664194" y="2733256"/>
                  </a:lnTo>
                  <a:lnTo>
                    <a:pt x="8661641" y="2732240"/>
                  </a:lnTo>
                  <a:lnTo>
                    <a:pt x="8660486" y="2728518"/>
                  </a:lnTo>
                  <a:lnTo>
                    <a:pt x="8659050" y="2729065"/>
                  </a:lnTo>
                  <a:lnTo>
                    <a:pt x="8655837" y="2733383"/>
                  </a:lnTo>
                  <a:lnTo>
                    <a:pt x="8652383" y="2732875"/>
                  </a:lnTo>
                  <a:lnTo>
                    <a:pt x="8653056" y="2733256"/>
                  </a:lnTo>
                  <a:lnTo>
                    <a:pt x="8653247" y="2738844"/>
                  </a:lnTo>
                  <a:lnTo>
                    <a:pt x="8653158" y="2738590"/>
                  </a:lnTo>
                  <a:lnTo>
                    <a:pt x="8652243" y="2736177"/>
                  </a:lnTo>
                  <a:lnTo>
                    <a:pt x="8651862" y="2735161"/>
                  </a:lnTo>
                  <a:lnTo>
                    <a:pt x="8651291" y="2733637"/>
                  </a:lnTo>
                  <a:lnTo>
                    <a:pt x="8650237" y="2730843"/>
                  </a:lnTo>
                  <a:lnTo>
                    <a:pt x="8649233" y="2732875"/>
                  </a:lnTo>
                  <a:lnTo>
                    <a:pt x="8649106" y="2733129"/>
                  </a:lnTo>
                  <a:lnTo>
                    <a:pt x="8649005" y="2731097"/>
                  </a:lnTo>
                  <a:lnTo>
                    <a:pt x="8646604" y="2730462"/>
                  </a:lnTo>
                  <a:lnTo>
                    <a:pt x="8644484" y="2733002"/>
                  </a:lnTo>
                  <a:lnTo>
                    <a:pt x="8641220" y="2735161"/>
                  </a:lnTo>
                  <a:lnTo>
                    <a:pt x="8641486" y="2733637"/>
                  </a:lnTo>
                  <a:lnTo>
                    <a:pt x="8641156" y="2733383"/>
                  </a:lnTo>
                  <a:lnTo>
                    <a:pt x="8639988" y="2732494"/>
                  </a:lnTo>
                  <a:lnTo>
                    <a:pt x="8637854" y="2733383"/>
                  </a:lnTo>
                  <a:lnTo>
                    <a:pt x="8636330" y="2732875"/>
                  </a:lnTo>
                  <a:lnTo>
                    <a:pt x="8636051" y="2734272"/>
                  </a:lnTo>
                  <a:lnTo>
                    <a:pt x="8635187" y="2734272"/>
                  </a:lnTo>
                  <a:lnTo>
                    <a:pt x="8635924" y="2736177"/>
                  </a:lnTo>
                  <a:lnTo>
                    <a:pt x="8632317" y="2733764"/>
                  </a:lnTo>
                  <a:lnTo>
                    <a:pt x="8629269" y="2735288"/>
                  </a:lnTo>
                  <a:lnTo>
                    <a:pt x="8626348" y="2736939"/>
                  </a:lnTo>
                  <a:lnTo>
                    <a:pt x="8623097" y="2735161"/>
                  </a:lnTo>
                  <a:lnTo>
                    <a:pt x="8623579" y="2735161"/>
                  </a:lnTo>
                  <a:lnTo>
                    <a:pt x="8624113" y="2733891"/>
                  </a:lnTo>
                  <a:lnTo>
                    <a:pt x="8623732" y="2733891"/>
                  </a:lnTo>
                  <a:lnTo>
                    <a:pt x="8620544" y="2735516"/>
                  </a:lnTo>
                  <a:lnTo>
                    <a:pt x="8620582" y="2736050"/>
                  </a:lnTo>
                  <a:lnTo>
                    <a:pt x="8621001" y="2737955"/>
                  </a:lnTo>
                  <a:lnTo>
                    <a:pt x="8621065" y="2736939"/>
                  </a:lnTo>
                  <a:lnTo>
                    <a:pt x="8621852" y="2738463"/>
                  </a:lnTo>
                  <a:lnTo>
                    <a:pt x="8620023" y="2741511"/>
                  </a:lnTo>
                  <a:lnTo>
                    <a:pt x="8621319" y="2739821"/>
                  </a:lnTo>
                  <a:lnTo>
                    <a:pt x="8621204" y="2739529"/>
                  </a:lnTo>
                  <a:lnTo>
                    <a:pt x="8620493" y="2738717"/>
                  </a:lnTo>
                  <a:lnTo>
                    <a:pt x="8619592" y="2737701"/>
                  </a:lnTo>
                  <a:lnTo>
                    <a:pt x="8618804" y="2736431"/>
                  </a:lnTo>
                  <a:lnTo>
                    <a:pt x="8618855" y="2736634"/>
                  </a:lnTo>
                  <a:lnTo>
                    <a:pt x="8618982" y="2738717"/>
                  </a:lnTo>
                  <a:lnTo>
                    <a:pt x="8616747" y="2734653"/>
                  </a:lnTo>
                  <a:lnTo>
                    <a:pt x="8619198" y="2743543"/>
                  </a:lnTo>
                  <a:lnTo>
                    <a:pt x="8617763" y="2742146"/>
                  </a:lnTo>
                  <a:lnTo>
                    <a:pt x="8616467" y="2740876"/>
                  </a:lnTo>
                  <a:lnTo>
                    <a:pt x="8616467" y="2739606"/>
                  </a:lnTo>
                  <a:lnTo>
                    <a:pt x="8615616" y="2740368"/>
                  </a:lnTo>
                  <a:lnTo>
                    <a:pt x="8614956" y="2742146"/>
                  </a:lnTo>
                  <a:lnTo>
                    <a:pt x="8613940" y="2741892"/>
                  </a:lnTo>
                  <a:lnTo>
                    <a:pt x="8613242" y="2739098"/>
                  </a:lnTo>
                  <a:lnTo>
                    <a:pt x="8614766" y="2740495"/>
                  </a:lnTo>
                  <a:lnTo>
                    <a:pt x="8614664" y="2739098"/>
                  </a:lnTo>
                  <a:lnTo>
                    <a:pt x="8614588" y="2738209"/>
                  </a:lnTo>
                  <a:lnTo>
                    <a:pt x="8613242" y="2738463"/>
                  </a:lnTo>
                  <a:lnTo>
                    <a:pt x="8612416" y="2743797"/>
                  </a:lnTo>
                  <a:lnTo>
                    <a:pt x="8612353" y="2743670"/>
                  </a:lnTo>
                  <a:lnTo>
                    <a:pt x="8610968" y="2741257"/>
                  </a:lnTo>
                  <a:lnTo>
                    <a:pt x="8611032" y="2740876"/>
                  </a:lnTo>
                  <a:lnTo>
                    <a:pt x="8611400" y="2740241"/>
                  </a:lnTo>
                  <a:lnTo>
                    <a:pt x="8612238" y="2740114"/>
                  </a:lnTo>
                  <a:lnTo>
                    <a:pt x="8612619" y="2739529"/>
                  </a:lnTo>
                  <a:lnTo>
                    <a:pt x="8612607" y="2739098"/>
                  </a:lnTo>
                  <a:lnTo>
                    <a:pt x="8611527" y="2737066"/>
                  </a:lnTo>
                  <a:lnTo>
                    <a:pt x="8611044" y="2736177"/>
                  </a:lnTo>
                  <a:lnTo>
                    <a:pt x="8610981" y="2737066"/>
                  </a:lnTo>
                  <a:lnTo>
                    <a:pt x="8609914" y="2736685"/>
                  </a:lnTo>
                  <a:lnTo>
                    <a:pt x="8607552" y="2735415"/>
                  </a:lnTo>
                  <a:lnTo>
                    <a:pt x="8608085" y="2736113"/>
                  </a:lnTo>
                  <a:lnTo>
                    <a:pt x="8608187" y="2736634"/>
                  </a:lnTo>
                  <a:lnTo>
                    <a:pt x="8607247" y="2743670"/>
                  </a:lnTo>
                  <a:lnTo>
                    <a:pt x="8607196" y="2743543"/>
                  </a:lnTo>
                  <a:lnTo>
                    <a:pt x="8607031" y="2743162"/>
                  </a:lnTo>
                  <a:lnTo>
                    <a:pt x="8606930" y="2742908"/>
                  </a:lnTo>
                  <a:lnTo>
                    <a:pt x="8604974" y="2738209"/>
                  </a:lnTo>
                  <a:lnTo>
                    <a:pt x="8604860" y="2737955"/>
                  </a:lnTo>
                  <a:lnTo>
                    <a:pt x="8604720" y="2738336"/>
                  </a:lnTo>
                  <a:lnTo>
                    <a:pt x="8603132" y="2740368"/>
                  </a:lnTo>
                  <a:lnTo>
                    <a:pt x="8602993" y="2737193"/>
                  </a:lnTo>
                  <a:lnTo>
                    <a:pt x="8602320" y="2736304"/>
                  </a:lnTo>
                  <a:lnTo>
                    <a:pt x="8601418" y="2735516"/>
                  </a:lnTo>
                  <a:lnTo>
                    <a:pt x="8601481" y="2734526"/>
                  </a:lnTo>
                  <a:lnTo>
                    <a:pt x="8600643" y="2737193"/>
                  </a:lnTo>
                  <a:lnTo>
                    <a:pt x="8600478" y="2736558"/>
                  </a:lnTo>
                  <a:lnTo>
                    <a:pt x="8599462" y="2732748"/>
                  </a:lnTo>
                  <a:lnTo>
                    <a:pt x="8598281" y="2736558"/>
                  </a:lnTo>
                  <a:lnTo>
                    <a:pt x="8598116" y="2735542"/>
                  </a:lnTo>
                  <a:lnTo>
                    <a:pt x="8597671" y="2736050"/>
                  </a:lnTo>
                  <a:lnTo>
                    <a:pt x="8597557" y="2737193"/>
                  </a:lnTo>
                  <a:lnTo>
                    <a:pt x="8595766" y="2740749"/>
                  </a:lnTo>
                  <a:lnTo>
                    <a:pt x="8592058" y="2733383"/>
                  </a:lnTo>
                  <a:lnTo>
                    <a:pt x="8589353" y="2738463"/>
                  </a:lnTo>
                  <a:lnTo>
                    <a:pt x="8586813" y="2740622"/>
                  </a:lnTo>
                  <a:lnTo>
                    <a:pt x="8586635" y="2744051"/>
                  </a:lnTo>
                  <a:lnTo>
                    <a:pt x="8584247" y="2746083"/>
                  </a:lnTo>
                  <a:lnTo>
                    <a:pt x="8583943" y="2745575"/>
                  </a:lnTo>
                  <a:lnTo>
                    <a:pt x="8583320" y="2744559"/>
                  </a:lnTo>
                  <a:lnTo>
                    <a:pt x="8583409" y="2744178"/>
                  </a:lnTo>
                  <a:lnTo>
                    <a:pt x="8584133" y="2743035"/>
                  </a:lnTo>
                  <a:lnTo>
                    <a:pt x="8584451" y="2742527"/>
                  </a:lnTo>
                  <a:lnTo>
                    <a:pt x="8584616" y="2742273"/>
                  </a:lnTo>
                  <a:lnTo>
                    <a:pt x="8583092" y="2740876"/>
                  </a:lnTo>
                  <a:lnTo>
                    <a:pt x="8582076" y="2741257"/>
                  </a:lnTo>
                  <a:lnTo>
                    <a:pt x="8580895" y="2742527"/>
                  </a:lnTo>
                  <a:lnTo>
                    <a:pt x="8580996" y="2742019"/>
                  </a:lnTo>
                  <a:lnTo>
                    <a:pt x="8580907" y="2741257"/>
                  </a:lnTo>
                  <a:lnTo>
                    <a:pt x="8580234" y="2739733"/>
                  </a:lnTo>
                  <a:lnTo>
                    <a:pt x="8579218" y="2740114"/>
                  </a:lnTo>
                  <a:lnTo>
                    <a:pt x="8579637" y="2742323"/>
                  </a:lnTo>
                  <a:lnTo>
                    <a:pt x="8580209" y="2742400"/>
                  </a:lnTo>
                  <a:lnTo>
                    <a:pt x="8579853" y="2746718"/>
                  </a:lnTo>
                  <a:lnTo>
                    <a:pt x="8581403" y="2743035"/>
                  </a:lnTo>
                  <a:lnTo>
                    <a:pt x="8581834" y="2743924"/>
                  </a:lnTo>
                  <a:lnTo>
                    <a:pt x="8581923" y="2744178"/>
                  </a:lnTo>
                  <a:lnTo>
                    <a:pt x="8582393" y="2746464"/>
                  </a:lnTo>
                  <a:lnTo>
                    <a:pt x="8581695" y="2747086"/>
                  </a:lnTo>
                  <a:lnTo>
                    <a:pt x="8581631" y="2747353"/>
                  </a:lnTo>
                  <a:lnTo>
                    <a:pt x="8583054" y="2749258"/>
                  </a:lnTo>
                  <a:lnTo>
                    <a:pt x="8582558" y="2745575"/>
                  </a:lnTo>
                  <a:lnTo>
                    <a:pt x="8583905" y="2747861"/>
                  </a:lnTo>
                  <a:lnTo>
                    <a:pt x="8584019" y="2748115"/>
                  </a:lnTo>
                  <a:lnTo>
                    <a:pt x="8584044" y="2748369"/>
                  </a:lnTo>
                  <a:lnTo>
                    <a:pt x="8583930" y="2748623"/>
                  </a:lnTo>
                  <a:lnTo>
                    <a:pt x="8585098" y="2747226"/>
                  </a:lnTo>
                  <a:lnTo>
                    <a:pt x="8584959" y="2748242"/>
                  </a:lnTo>
                  <a:lnTo>
                    <a:pt x="8585581" y="2750274"/>
                  </a:lnTo>
                  <a:lnTo>
                    <a:pt x="8584743" y="2749639"/>
                  </a:lnTo>
                  <a:lnTo>
                    <a:pt x="8587283" y="2751925"/>
                  </a:lnTo>
                  <a:lnTo>
                    <a:pt x="8587524" y="2750274"/>
                  </a:lnTo>
                  <a:lnTo>
                    <a:pt x="8587981" y="2747226"/>
                  </a:lnTo>
                  <a:lnTo>
                    <a:pt x="8588146" y="2746083"/>
                  </a:lnTo>
                  <a:lnTo>
                    <a:pt x="8589226" y="2749004"/>
                  </a:lnTo>
                  <a:lnTo>
                    <a:pt x="8589264" y="2749385"/>
                  </a:lnTo>
                  <a:lnTo>
                    <a:pt x="8589150" y="2749639"/>
                  </a:lnTo>
                  <a:lnTo>
                    <a:pt x="8592198" y="2747861"/>
                  </a:lnTo>
                  <a:lnTo>
                    <a:pt x="8589150" y="2746337"/>
                  </a:lnTo>
                  <a:lnTo>
                    <a:pt x="8591194" y="2742400"/>
                  </a:lnTo>
                  <a:lnTo>
                    <a:pt x="8593557" y="2750147"/>
                  </a:lnTo>
                  <a:lnTo>
                    <a:pt x="8593569" y="2746972"/>
                  </a:lnTo>
                  <a:lnTo>
                    <a:pt x="8594573" y="2747226"/>
                  </a:lnTo>
                  <a:lnTo>
                    <a:pt x="8594573" y="2748496"/>
                  </a:lnTo>
                  <a:lnTo>
                    <a:pt x="8595195" y="2747099"/>
                  </a:lnTo>
                  <a:lnTo>
                    <a:pt x="8595576" y="2746222"/>
                  </a:lnTo>
                  <a:lnTo>
                    <a:pt x="8594230" y="2747099"/>
                  </a:lnTo>
                  <a:lnTo>
                    <a:pt x="8594268" y="2746972"/>
                  </a:lnTo>
                  <a:lnTo>
                    <a:pt x="8594738" y="2744940"/>
                  </a:lnTo>
                  <a:lnTo>
                    <a:pt x="8595576" y="2746222"/>
                  </a:lnTo>
                  <a:lnTo>
                    <a:pt x="8596605" y="2747734"/>
                  </a:lnTo>
                  <a:lnTo>
                    <a:pt x="8598052" y="2744940"/>
                  </a:lnTo>
                  <a:lnTo>
                    <a:pt x="8598967" y="2743162"/>
                  </a:lnTo>
                  <a:lnTo>
                    <a:pt x="8599297" y="2745105"/>
                  </a:lnTo>
                  <a:lnTo>
                    <a:pt x="8599653" y="2744686"/>
                  </a:lnTo>
                  <a:lnTo>
                    <a:pt x="8599881" y="2745917"/>
                  </a:lnTo>
                  <a:lnTo>
                    <a:pt x="8600034" y="2746692"/>
                  </a:lnTo>
                  <a:lnTo>
                    <a:pt x="8600148" y="2745829"/>
                  </a:lnTo>
                  <a:lnTo>
                    <a:pt x="8600059" y="2746845"/>
                  </a:lnTo>
                  <a:lnTo>
                    <a:pt x="8600669" y="2750020"/>
                  </a:lnTo>
                  <a:lnTo>
                    <a:pt x="8601202" y="2745829"/>
                  </a:lnTo>
                  <a:lnTo>
                    <a:pt x="8601354" y="2744686"/>
                  </a:lnTo>
                  <a:lnTo>
                    <a:pt x="8601507" y="2743543"/>
                  </a:lnTo>
                  <a:lnTo>
                    <a:pt x="8603107" y="2745829"/>
                  </a:lnTo>
                  <a:lnTo>
                    <a:pt x="8603158" y="2746692"/>
                  </a:lnTo>
                  <a:lnTo>
                    <a:pt x="8603031" y="2748750"/>
                  </a:lnTo>
                  <a:lnTo>
                    <a:pt x="8601507" y="2747353"/>
                  </a:lnTo>
                  <a:lnTo>
                    <a:pt x="8603221" y="2749766"/>
                  </a:lnTo>
                  <a:lnTo>
                    <a:pt x="8603297" y="2748750"/>
                  </a:lnTo>
                  <a:lnTo>
                    <a:pt x="8603602" y="2744940"/>
                  </a:lnTo>
                  <a:lnTo>
                    <a:pt x="8606130" y="2750528"/>
                  </a:lnTo>
                  <a:lnTo>
                    <a:pt x="8607260" y="2749512"/>
                  </a:lnTo>
                  <a:lnTo>
                    <a:pt x="8606930" y="2745702"/>
                  </a:lnTo>
                  <a:lnTo>
                    <a:pt x="8609749" y="2747607"/>
                  </a:lnTo>
                  <a:lnTo>
                    <a:pt x="8611667" y="2746210"/>
                  </a:lnTo>
                  <a:lnTo>
                    <a:pt x="8611667" y="2747480"/>
                  </a:lnTo>
                  <a:lnTo>
                    <a:pt x="8615718" y="2747861"/>
                  </a:lnTo>
                  <a:lnTo>
                    <a:pt x="8617775" y="2749004"/>
                  </a:lnTo>
                  <a:lnTo>
                    <a:pt x="8617750" y="2746210"/>
                  </a:lnTo>
                  <a:lnTo>
                    <a:pt x="8617750" y="2745829"/>
                  </a:lnTo>
                  <a:lnTo>
                    <a:pt x="8619795" y="2746337"/>
                  </a:lnTo>
                  <a:lnTo>
                    <a:pt x="8620468" y="2745829"/>
                  </a:lnTo>
                  <a:lnTo>
                    <a:pt x="8620633" y="2745702"/>
                  </a:lnTo>
                  <a:lnTo>
                    <a:pt x="8621128" y="2745321"/>
                  </a:lnTo>
                  <a:lnTo>
                    <a:pt x="8621192" y="2748369"/>
                  </a:lnTo>
                  <a:lnTo>
                    <a:pt x="8621077" y="2748750"/>
                  </a:lnTo>
                  <a:lnTo>
                    <a:pt x="8620493" y="2749639"/>
                  </a:lnTo>
                  <a:lnTo>
                    <a:pt x="8621827" y="2749524"/>
                  </a:lnTo>
                  <a:lnTo>
                    <a:pt x="8621751" y="2750375"/>
                  </a:lnTo>
                  <a:lnTo>
                    <a:pt x="8621700" y="2750909"/>
                  </a:lnTo>
                  <a:lnTo>
                    <a:pt x="8622182" y="2749423"/>
                  </a:lnTo>
                  <a:lnTo>
                    <a:pt x="8621839" y="2749473"/>
                  </a:lnTo>
                  <a:lnTo>
                    <a:pt x="8622017" y="2748242"/>
                  </a:lnTo>
                  <a:lnTo>
                    <a:pt x="8622386" y="2747607"/>
                  </a:lnTo>
                  <a:lnTo>
                    <a:pt x="8623198" y="2747099"/>
                  </a:lnTo>
                  <a:lnTo>
                    <a:pt x="8623160" y="2750020"/>
                  </a:lnTo>
                  <a:lnTo>
                    <a:pt x="8624951" y="2749639"/>
                  </a:lnTo>
                  <a:lnTo>
                    <a:pt x="8626030" y="2747099"/>
                  </a:lnTo>
                  <a:lnTo>
                    <a:pt x="8626411" y="2746210"/>
                  </a:lnTo>
                  <a:lnTo>
                    <a:pt x="8628913" y="2747861"/>
                  </a:lnTo>
                  <a:lnTo>
                    <a:pt x="8628812" y="2746210"/>
                  </a:lnTo>
                  <a:lnTo>
                    <a:pt x="8627859" y="2743543"/>
                  </a:lnTo>
                  <a:lnTo>
                    <a:pt x="8626767" y="2741511"/>
                  </a:lnTo>
                  <a:lnTo>
                    <a:pt x="8626284" y="2740622"/>
                  </a:lnTo>
                  <a:lnTo>
                    <a:pt x="8628507" y="2738590"/>
                  </a:lnTo>
                  <a:lnTo>
                    <a:pt x="8628812" y="2740368"/>
                  </a:lnTo>
                  <a:lnTo>
                    <a:pt x="8629053" y="2742133"/>
                  </a:lnTo>
                  <a:lnTo>
                    <a:pt x="8629155" y="2741892"/>
                  </a:lnTo>
                  <a:lnTo>
                    <a:pt x="8629510" y="2742273"/>
                  </a:lnTo>
                  <a:lnTo>
                    <a:pt x="8629599" y="2742527"/>
                  </a:lnTo>
                  <a:lnTo>
                    <a:pt x="8629485" y="2742946"/>
                  </a:lnTo>
                  <a:lnTo>
                    <a:pt x="8630133" y="2743035"/>
                  </a:lnTo>
                  <a:lnTo>
                    <a:pt x="8630336" y="2745067"/>
                  </a:lnTo>
                  <a:lnTo>
                    <a:pt x="8630907" y="2744432"/>
                  </a:lnTo>
                  <a:lnTo>
                    <a:pt x="8630895" y="2746337"/>
                  </a:lnTo>
                  <a:lnTo>
                    <a:pt x="8632165" y="2747480"/>
                  </a:lnTo>
                  <a:lnTo>
                    <a:pt x="8632711" y="2749004"/>
                  </a:lnTo>
                  <a:lnTo>
                    <a:pt x="8632596" y="2748369"/>
                  </a:lnTo>
                  <a:lnTo>
                    <a:pt x="8632482" y="2747353"/>
                  </a:lnTo>
                  <a:lnTo>
                    <a:pt x="8632406" y="2746210"/>
                  </a:lnTo>
                  <a:lnTo>
                    <a:pt x="8633079" y="2745829"/>
                  </a:lnTo>
                  <a:lnTo>
                    <a:pt x="8634844" y="2745575"/>
                  </a:lnTo>
                  <a:lnTo>
                    <a:pt x="8633955" y="2748242"/>
                  </a:lnTo>
                  <a:lnTo>
                    <a:pt x="8635124" y="2749258"/>
                  </a:lnTo>
                  <a:lnTo>
                    <a:pt x="8635390" y="2747734"/>
                  </a:lnTo>
                  <a:lnTo>
                    <a:pt x="8636698" y="2749131"/>
                  </a:lnTo>
                  <a:lnTo>
                    <a:pt x="8636559" y="2747734"/>
                  </a:lnTo>
                  <a:lnTo>
                    <a:pt x="8636381" y="2745956"/>
                  </a:lnTo>
                  <a:lnTo>
                    <a:pt x="8636914" y="2745956"/>
                  </a:lnTo>
                  <a:lnTo>
                    <a:pt x="8637219" y="2747480"/>
                  </a:lnTo>
                  <a:lnTo>
                    <a:pt x="8637473" y="2748242"/>
                  </a:lnTo>
                  <a:lnTo>
                    <a:pt x="8638235" y="2746718"/>
                  </a:lnTo>
                  <a:lnTo>
                    <a:pt x="8641740" y="2747353"/>
                  </a:lnTo>
                  <a:lnTo>
                    <a:pt x="8641461" y="2746718"/>
                  </a:lnTo>
                  <a:lnTo>
                    <a:pt x="8641118" y="2745956"/>
                  </a:lnTo>
                  <a:lnTo>
                    <a:pt x="8640953" y="2745575"/>
                  </a:lnTo>
                  <a:lnTo>
                    <a:pt x="8640445" y="2744432"/>
                  </a:lnTo>
                  <a:lnTo>
                    <a:pt x="8640331" y="2744178"/>
                  </a:lnTo>
                  <a:lnTo>
                    <a:pt x="8640077" y="2743936"/>
                  </a:lnTo>
                  <a:lnTo>
                    <a:pt x="8640204" y="2743771"/>
                  </a:lnTo>
                  <a:lnTo>
                    <a:pt x="8641690" y="2741892"/>
                  </a:lnTo>
                  <a:lnTo>
                    <a:pt x="8642883" y="2740368"/>
                  </a:lnTo>
                  <a:lnTo>
                    <a:pt x="8646693" y="2744813"/>
                  </a:lnTo>
                  <a:lnTo>
                    <a:pt x="8649551" y="2743162"/>
                  </a:lnTo>
                  <a:lnTo>
                    <a:pt x="8649665" y="2744178"/>
                  </a:lnTo>
                  <a:lnTo>
                    <a:pt x="8650872" y="2743162"/>
                  </a:lnTo>
                  <a:lnTo>
                    <a:pt x="8651316" y="2742781"/>
                  </a:lnTo>
                  <a:lnTo>
                    <a:pt x="8653577" y="2743035"/>
                  </a:lnTo>
                  <a:lnTo>
                    <a:pt x="8653691" y="2742781"/>
                  </a:lnTo>
                  <a:lnTo>
                    <a:pt x="8654593" y="2740749"/>
                  </a:lnTo>
                  <a:lnTo>
                    <a:pt x="8655126" y="2740622"/>
                  </a:lnTo>
                  <a:lnTo>
                    <a:pt x="8655926" y="2742133"/>
                  </a:lnTo>
                  <a:lnTo>
                    <a:pt x="8655990" y="2743670"/>
                  </a:lnTo>
                  <a:lnTo>
                    <a:pt x="8657158" y="2742857"/>
                  </a:lnTo>
                  <a:lnTo>
                    <a:pt x="8657285" y="2741638"/>
                  </a:lnTo>
                  <a:lnTo>
                    <a:pt x="8659266" y="2742908"/>
                  </a:lnTo>
                  <a:lnTo>
                    <a:pt x="8659393" y="2743162"/>
                  </a:lnTo>
                  <a:lnTo>
                    <a:pt x="8658708" y="2744279"/>
                  </a:lnTo>
                  <a:lnTo>
                    <a:pt x="8658593" y="2744686"/>
                  </a:lnTo>
                  <a:lnTo>
                    <a:pt x="8658949" y="2744813"/>
                  </a:lnTo>
                  <a:lnTo>
                    <a:pt x="8660105" y="2745194"/>
                  </a:lnTo>
                  <a:lnTo>
                    <a:pt x="8660701" y="2746718"/>
                  </a:lnTo>
                  <a:lnTo>
                    <a:pt x="8661819" y="2744559"/>
                  </a:lnTo>
                  <a:lnTo>
                    <a:pt x="8662276" y="2743670"/>
                  </a:lnTo>
                  <a:lnTo>
                    <a:pt x="8661946" y="2746464"/>
                  </a:lnTo>
                  <a:lnTo>
                    <a:pt x="8664016" y="2746845"/>
                  </a:lnTo>
                  <a:lnTo>
                    <a:pt x="8664664" y="2746083"/>
                  </a:lnTo>
                  <a:lnTo>
                    <a:pt x="8664537" y="2745702"/>
                  </a:lnTo>
                  <a:lnTo>
                    <a:pt x="8663407" y="2744432"/>
                  </a:lnTo>
                  <a:lnTo>
                    <a:pt x="8663343" y="2744279"/>
                  </a:lnTo>
                  <a:lnTo>
                    <a:pt x="8664194" y="2743797"/>
                  </a:lnTo>
                  <a:lnTo>
                    <a:pt x="8665934" y="2744051"/>
                  </a:lnTo>
                  <a:lnTo>
                    <a:pt x="8665908" y="2747480"/>
                  </a:lnTo>
                  <a:lnTo>
                    <a:pt x="8670087" y="2751290"/>
                  </a:lnTo>
                  <a:lnTo>
                    <a:pt x="8671039" y="2743797"/>
                  </a:lnTo>
                  <a:lnTo>
                    <a:pt x="8671052" y="2743670"/>
                  </a:lnTo>
                  <a:lnTo>
                    <a:pt x="8671306" y="2741638"/>
                  </a:lnTo>
                  <a:lnTo>
                    <a:pt x="8671433" y="2740622"/>
                  </a:lnTo>
                  <a:lnTo>
                    <a:pt x="8671471" y="2740368"/>
                  </a:lnTo>
                  <a:lnTo>
                    <a:pt x="8671585" y="2739479"/>
                  </a:lnTo>
                  <a:lnTo>
                    <a:pt x="8673376" y="2742781"/>
                  </a:lnTo>
                  <a:lnTo>
                    <a:pt x="8673554" y="2741765"/>
                  </a:lnTo>
                  <a:lnTo>
                    <a:pt x="8675294" y="2742019"/>
                  </a:lnTo>
                  <a:lnTo>
                    <a:pt x="8677681" y="2746845"/>
                  </a:lnTo>
                  <a:lnTo>
                    <a:pt x="8678202" y="2746718"/>
                  </a:lnTo>
                  <a:lnTo>
                    <a:pt x="8680755" y="2748369"/>
                  </a:lnTo>
                  <a:lnTo>
                    <a:pt x="8680501" y="2746718"/>
                  </a:lnTo>
                  <a:lnTo>
                    <a:pt x="8679751" y="2741765"/>
                  </a:lnTo>
                  <a:lnTo>
                    <a:pt x="8679701" y="2741384"/>
                  </a:lnTo>
                  <a:lnTo>
                    <a:pt x="8682266" y="2742400"/>
                  </a:lnTo>
                  <a:lnTo>
                    <a:pt x="8681847" y="2741384"/>
                  </a:lnTo>
                  <a:lnTo>
                    <a:pt x="8681745" y="2741003"/>
                  </a:lnTo>
                  <a:lnTo>
                    <a:pt x="8681415" y="2739479"/>
                  </a:lnTo>
                  <a:lnTo>
                    <a:pt x="8681275" y="2738844"/>
                  </a:lnTo>
                  <a:lnTo>
                    <a:pt x="8681085" y="2737955"/>
                  </a:lnTo>
                  <a:lnTo>
                    <a:pt x="8682723" y="2736558"/>
                  </a:lnTo>
                  <a:lnTo>
                    <a:pt x="8684450" y="2736812"/>
                  </a:lnTo>
                  <a:lnTo>
                    <a:pt x="8685225" y="2740456"/>
                  </a:lnTo>
                  <a:lnTo>
                    <a:pt x="8685352" y="2741638"/>
                  </a:lnTo>
                  <a:lnTo>
                    <a:pt x="8684539" y="2742654"/>
                  </a:lnTo>
                  <a:lnTo>
                    <a:pt x="8684146" y="2742781"/>
                  </a:lnTo>
                  <a:lnTo>
                    <a:pt x="8683981" y="2742527"/>
                  </a:lnTo>
                  <a:lnTo>
                    <a:pt x="8683866" y="2742019"/>
                  </a:lnTo>
                  <a:lnTo>
                    <a:pt x="8682990" y="2742908"/>
                  </a:lnTo>
                  <a:lnTo>
                    <a:pt x="8682863" y="2743352"/>
                  </a:lnTo>
                  <a:lnTo>
                    <a:pt x="8683574" y="2744432"/>
                  </a:lnTo>
                  <a:lnTo>
                    <a:pt x="8683638" y="2743162"/>
                  </a:lnTo>
                  <a:lnTo>
                    <a:pt x="8684628" y="2744305"/>
                  </a:lnTo>
                  <a:lnTo>
                    <a:pt x="8686749" y="2743835"/>
                  </a:lnTo>
                  <a:lnTo>
                    <a:pt x="8686902" y="2743936"/>
                  </a:lnTo>
                  <a:lnTo>
                    <a:pt x="8686648" y="2745956"/>
                  </a:lnTo>
                  <a:lnTo>
                    <a:pt x="8687765" y="2744559"/>
                  </a:lnTo>
                  <a:lnTo>
                    <a:pt x="8687448" y="2744279"/>
                  </a:lnTo>
                  <a:lnTo>
                    <a:pt x="8688299" y="2744813"/>
                  </a:lnTo>
                  <a:lnTo>
                    <a:pt x="8689073" y="2743289"/>
                  </a:lnTo>
                  <a:lnTo>
                    <a:pt x="8689137" y="2743162"/>
                  </a:lnTo>
                  <a:lnTo>
                    <a:pt x="8689264" y="2742908"/>
                  </a:lnTo>
                  <a:lnTo>
                    <a:pt x="8691639" y="2743797"/>
                  </a:lnTo>
                  <a:lnTo>
                    <a:pt x="8691207" y="2743162"/>
                  </a:lnTo>
                  <a:lnTo>
                    <a:pt x="8691105" y="2742908"/>
                  </a:lnTo>
                  <a:lnTo>
                    <a:pt x="8691067" y="2742781"/>
                  </a:lnTo>
                  <a:lnTo>
                    <a:pt x="8690686" y="2741765"/>
                  </a:lnTo>
                  <a:lnTo>
                    <a:pt x="8691042" y="2741765"/>
                  </a:lnTo>
                  <a:lnTo>
                    <a:pt x="8694433" y="2742895"/>
                  </a:lnTo>
                  <a:lnTo>
                    <a:pt x="8693760" y="2741765"/>
                  </a:lnTo>
                  <a:lnTo>
                    <a:pt x="8692147" y="2739225"/>
                  </a:lnTo>
                  <a:lnTo>
                    <a:pt x="8694268" y="2738336"/>
                  </a:lnTo>
                  <a:lnTo>
                    <a:pt x="8695525" y="2739821"/>
                  </a:lnTo>
                  <a:lnTo>
                    <a:pt x="8695652" y="2740368"/>
                  </a:lnTo>
                  <a:lnTo>
                    <a:pt x="8694547" y="2742654"/>
                  </a:lnTo>
                  <a:lnTo>
                    <a:pt x="8694458" y="2742882"/>
                  </a:lnTo>
                  <a:lnTo>
                    <a:pt x="8696427" y="2741003"/>
                  </a:lnTo>
                  <a:lnTo>
                    <a:pt x="8697785" y="2742019"/>
                  </a:lnTo>
                  <a:lnTo>
                    <a:pt x="8697912" y="2742273"/>
                  </a:lnTo>
                  <a:lnTo>
                    <a:pt x="8696769" y="2745321"/>
                  </a:lnTo>
                  <a:lnTo>
                    <a:pt x="8698459" y="2742654"/>
                  </a:lnTo>
                  <a:lnTo>
                    <a:pt x="8700745" y="2746337"/>
                  </a:lnTo>
                  <a:lnTo>
                    <a:pt x="8701888" y="2746692"/>
                  </a:lnTo>
                  <a:lnTo>
                    <a:pt x="8701862" y="2746845"/>
                  </a:lnTo>
                  <a:lnTo>
                    <a:pt x="8701672" y="2747086"/>
                  </a:lnTo>
                  <a:lnTo>
                    <a:pt x="8702650" y="2746972"/>
                  </a:lnTo>
                  <a:lnTo>
                    <a:pt x="8701697" y="2744559"/>
                  </a:lnTo>
                  <a:lnTo>
                    <a:pt x="8702383" y="2744940"/>
                  </a:lnTo>
                  <a:lnTo>
                    <a:pt x="8702916" y="2744940"/>
                  </a:lnTo>
                  <a:lnTo>
                    <a:pt x="8703043" y="2745956"/>
                  </a:lnTo>
                  <a:lnTo>
                    <a:pt x="8703373" y="2744559"/>
                  </a:lnTo>
                  <a:lnTo>
                    <a:pt x="8703297" y="2743924"/>
                  </a:lnTo>
                  <a:lnTo>
                    <a:pt x="8702484" y="2742654"/>
                  </a:lnTo>
                  <a:lnTo>
                    <a:pt x="8702078" y="2742019"/>
                  </a:lnTo>
                  <a:lnTo>
                    <a:pt x="8702192" y="2741384"/>
                  </a:lnTo>
                  <a:lnTo>
                    <a:pt x="8702345" y="2741003"/>
                  </a:lnTo>
                  <a:lnTo>
                    <a:pt x="8702954" y="2739479"/>
                  </a:lnTo>
                  <a:lnTo>
                    <a:pt x="8703742" y="2740368"/>
                  </a:lnTo>
                  <a:lnTo>
                    <a:pt x="8703272" y="2740241"/>
                  </a:lnTo>
                  <a:lnTo>
                    <a:pt x="8706790" y="2744305"/>
                  </a:lnTo>
                  <a:lnTo>
                    <a:pt x="8705825" y="2744647"/>
                  </a:lnTo>
                  <a:lnTo>
                    <a:pt x="8706231" y="2744940"/>
                  </a:lnTo>
                  <a:lnTo>
                    <a:pt x="8706282" y="2745575"/>
                  </a:lnTo>
                  <a:lnTo>
                    <a:pt x="8706244" y="2745702"/>
                  </a:lnTo>
                  <a:lnTo>
                    <a:pt x="8706117" y="2745854"/>
                  </a:lnTo>
                  <a:lnTo>
                    <a:pt x="8709012" y="2748369"/>
                  </a:lnTo>
                  <a:lnTo>
                    <a:pt x="8706739" y="2742019"/>
                  </a:lnTo>
                  <a:lnTo>
                    <a:pt x="8709342" y="2741765"/>
                  </a:lnTo>
                  <a:lnTo>
                    <a:pt x="8709368" y="2743670"/>
                  </a:lnTo>
                  <a:lnTo>
                    <a:pt x="8709774" y="2744203"/>
                  </a:lnTo>
                  <a:lnTo>
                    <a:pt x="8709863" y="2741765"/>
                  </a:lnTo>
                  <a:lnTo>
                    <a:pt x="8709927" y="2741511"/>
                  </a:lnTo>
                  <a:lnTo>
                    <a:pt x="8710181" y="2741003"/>
                  </a:lnTo>
                  <a:lnTo>
                    <a:pt x="8710625" y="2740114"/>
                  </a:lnTo>
                  <a:lnTo>
                    <a:pt x="8712492" y="2741384"/>
                  </a:lnTo>
                  <a:lnTo>
                    <a:pt x="8712390" y="2740114"/>
                  </a:lnTo>
                  <a:lnTo>
                    <a:pt x="8712289" y="2738844"/>
                  </a:lnTo>
                  <a:lnTo>
                    <a:pt x="8713178" y="2738844"/>
                  </a:lnTo>
                  <a:lnTo>
                    <a:pt x="8712086" y="2738336"/>
                  </a:lnTo>
                  <a:lnTo>
                    <a:pt x="8712098" y="2737828"/>
                  </a:lnTo>
                  <a:lnTo>
                    <a:pt x="8712149" y="2736558"/>
                  </a:lnTo>
                  <a:lnTo>
                    <a:pt x="8712162" y="2736431"/>
                  </a:lnTo>
                  <a:lnTo>
                    <a:pt x="8713025" y="2736558"/>
                  </a:lnTo>
                  <a:lnTo>
                    <a:pt x="8713203" y="2736431"/>
                  </a:lnTo>
                  <a:lnTo>
                    <a:pt x="8714016" y="2735846"/>
                  </a:lnTo>
                  <a:lnTo>
                    <a:pt x="8714511" y="2734145"/>
                  </a:lnTo>
                  <a:lnTo>
                    <a:pt x="8717089" y="2740495"/>
                  </a:lnTo>
                  <a:lnTo>
                    <a:pt x="8718563" y="2738082"/>
                  </a:lnTo>
                  <a:lnTo>
                    <a:pt x="8719464" y="2739098"/>
                  </a:lnTo>
                  <a:lnTo>
                    <a:pt x="8719502" y="2739606"/>
                  </a:lnTo>
                  <a:lnTo>
                    <a:pt x="8719147" y="2741511"/>
                  </a:lnTo>
                  <a:lnTo>
                    <a:pt x="8719998" y="2742273"/>
                  </a:lnTo>
                  <a:lnTo>
                    <a:pt x="8721433" y="2739987"/>
                  </a:lnTo>
                  <a:lnTo>
                    <a:pt x="8721534" y="2739821"/>
                  </a:lnTo>
                  <a:lnTo>
                    <a:pt x="8721293" y="2739987"/>
                  </a:lnTo>
                  <a:lnTo>
                    <a:pt x="8722119" y="2738082"/>
                  </a:lnTo>
                  <a:lnTo>
                    <a:pt x="8722169" y="2737955"/>
                  </a:lnTo>
                  <a:lnTo>
                    <a:pt x="8722284" y="2737701"/>
                  </a:lnTo>
                  <a:lnTo>
                    <a:pt x="8722246" y="2737574"/>
                  </a:lnTo>
                  <a:lnTo>
                    <a:pt x="8721712" y="2736634"/>
                  </a:lnTo>
                  <a:lnTo>
                    <a:pt x="8721014" y="2737955"/>
                  </a:lnTo>
                  <a:lnTo>
                    <a:pt x="8720341" y="2737574"/>
                  </a:lnTo>
                  <a:lnTo>
                    <a:pt x="8720874" y="2736050"/>
                  </a:lnTo>
                  <a:lnTo>
                    <a:pt x="8720760" y="2735288"/>
                  </a:lnTo>
                  <a:lnTo>
                    <a:pt x="8720277" y="2734145"/>
                  </a:lnTo>
                  <a:lnTo>
                    <a:pt x="8721065" y="2735516"/>
                  </a:lnTo>
                  <a:lnTo>
                    <a:pt x="8721712" y="2736634"/>
                  </a:lnTo>
                  <a:lnTo>
                    <a:pt x="8721865" y="2736329"/>
                  </a:lnTo>
                  <a:lnTo>
                    <a:pt x="8721814" y="2736812"/>
                  </a:lnTo>
                  <a:lnTo>
                    <a:pt x="8722246" y="2737574"/>
                  </a:lnTo>
                  <a:lnTo>
                    <a:pt x="8722995" y="2736050"/>
                  </a:lnTo>
                  <a:lnTo>
                    <a:pt x="8722449" y="2736113"/>
                  </a:lnTo>
                  <a:lnTo>
                    <a:pt x="8722449" y="2735415"/>
                  </a:lnTo>
                  <a:lnTo>
                    <a:pt x="8722563" y="2734145"/>
                  </a:lnTo>
                  <a:lnTo>
                    <a:pt x="8722589" y="2733764"/>
                  </a:lnTo>
                  <a:lnTo>
                    <a:pt x="8722627" y="2733383"/>
                  </a:lnTo>
                  <a:lnTo>
                    <a:pt x="8722792" y="2731478"/>
                  </a:lnTo>
                  <a:lnTo>
                    <a:pt x="8724811" y="2733764"/>
                  </a:lnTo>
                  <a:lnTo>
                    <a:pt x="8725675" y="2739860"/>
                  </a:lnTo>
                  <a:lnTo>
                    <a:pt x="8728570" y="2742273"/>
                  </a:lnTo>
                  <a:lnTo>
                    <a:pt x="8729637" y="2736050"/>
                  </a:lnTo>
                  <a:lnTo>
                    <a:pt x="8733104" y="2737193"/>
                  </a:lnTo>
                  <a:lnTo>
                    <a:pt x="8731898" y="2736177"/>
                  </a:lnTo>
                  <a:lnTo>
                    <a:pt x="8731898" y="2736050"/>
                  </a:lnTo>
                  <a:lnTo>
                    <a:pt x="8731961" y="2733764"/>
                  </a:lnTo>
                  <a:lnTo>
                    <a:pt x="8733841" y="2735542"/>
                  </a:lnTo>
                  <a:lnTo>
                    <a:pt x="8734742" y="2734399"/>
                  </a:lnTo>
                  <a:lnTo>
                    <a:pt x="8734920" y="2736177"/>
                  </a:lnTo>
                  <a:lnTo>
                    <a:pt x="8735035" y="2736634"/>
                  </a:lnTo>
                  <a:lnTo>
                    <a:pt x="8735720" y="2737193"/>
                  </a:lnTo>
                  <a:lnTo>
                    <a:pt x="8736355" y="2738336"/>
                  </a:lnTo>
                  <a:lnTo>
                    <a:pt x="8736076" y="2736812"/>
                  </a:lnTo>
                  <a:lnTo>
                    <a:pt x="8738756" y="2738082"/>
                  </a:lnTo>
                  <a:lnTo>
                    <a:pt x="8738654" y="2736812"/>
                  </a:lnTo>
                  <a:lnTo>
                    <a:pt x="8738451" y="2734399"/>
                  </a:lnTo>
                  <a:lnTo>
                    <a:pt x="8738413" y="2734018"/>
                  </a:lnTo>
                  <a:lnTo>
                    <a:pt x="8740267" y="2736431"/>
                  </a:lnTo>
                  <a:lnTo>
                    <a:pt x="8743061" y="2737193"/>
                  </a:lnTo>
                  <a:lnTo>
                    <a:pt x="8742743" y="2734018"/>
                  </a:lnTo>
                  <a:lnTo>
                    <a:pt x="8742718" y="2733764"/>
                  </a:lnTo>
                  <a:lnTo>
                    <a:pt x="8742477" y="2731478"/>
                  </a:lnTo>
                  <a:lnTo>
                    <a:pt x="8742350" y="2730208"/>
                  </a:lnTo>
                  <a:lnTo>
                    <a:pt x="8744979" y="2730462"/>
                  </a:lnTo>
                  <a:lnTo>
                    <a:pt x="8744712" y="2731986"/>
                  </a:lnTo>
                  <a:lnTo>
                    <a:pt x="8744623" y="2732925"/>
                  </a:lnTo>
                  <a:lnTo>
                    <a:pt x="8745791" y="2734018"/>
                  </a:lnTo>
                  <a:lnTo>
                    <a:pt x="8745817" y="2734272"/>
                  </a:lnTo>
                  <a:lnTo>
                    <a:pt x="8744496" y="2735923"/>
                  </a:lnTo>
                  <a:lnTo>
                    <a:pt x="8745334" y="2735923"/>
                  </a:lnTo>
                  <a:lnTo>
                    <a:pt x="8746147" y="2736177"/>
                  </a:lnTo>
                  <a:lnTo>
                    <a:pt x="8745931" y="2734653"/>
                  </a:lnTo>
                  <a:lnTo>
                    <a:pt x="8746630" y="2735923"/>
                  </a:lnTo>
                  <a:lnTo>
                    <a:pt x="8746985" y="2734653"/>
                  </a:lnTo>
                  <a:lnTo>
                    <a:pt x="8747836" y="2731605"/>
                  </a:lnTo>
                  <a:lnTo>
                    <a:pt x="8748903" y="2733383"/>
                  </a:lnTo>
                  <a:lnTo>
                    <a:pt x="8749030" y="2732875"/>
                  </a:lnTo>
                  <a:lnTo>
                    <a:pt x="8749030" y="2731605"/>
                  </a:lnTo>
                  <a:lnTo>
                    <a:pt x="8748903" y="2730335"/>
                  </a:lnTo>
                  <a:lnTo>
                    <a:pt x="8749868" y="2730335"/>
                  </a:lnTo>
                  <a:lnTo>
                    <a:pt x="8750148" y="2730208"/>
                  </a:lnTo>
                  <a:lnTo>
                    <a:pt x="8751265" y="2729700"/>
                  </a:lnTo>
                  <a:lnTo>
                    <a:pt x="8751049" y="2729319"/>
                  </a:lnTo>
                  <a:lnTo>
                    <a:pt x="8750757" y="2728811"/>
                  </a:lnTo>
                  <a:lnTo>
                    <a:pt x="8750097" y="2727668"/>
                  </a:lnTo>
                  <a:lnTo>
                    <a:pt x="8753678" y="2733637"/>
                  </a:lnTo>
                  <a:lnTo>
                    <a:pt x="8756434" y="2727668"/>
                  </a:lnTo>
                  <a:lnTo>
                    <a:pt x="8757209" y="2726017"/>
                  </a:lnTo>
                  <a:lnTo>
                    <a:pt x="8760282" y="2731046"/>
                  </a:lnTo>
                  <a:lnTo>
                    <a:pt x="8759952" y="2731249"/>
                  </a:lnTo>
                  <a:lnTo>
                    <a:pt x="8760650" y="2731579"/>
                  </a:lnTo>
                  <a:lnTo>
                    <a:pt x="8760536" y="2731363"/>
                  </a:lnTo>
                  <a:lnTo>
                    <a:pt x="8760435" y="2731211"/>
                  </a:lnTo>
                  <a:lnTo>
                    <a:pt x="8760346" y="2731084"/>
                  </a:lnTo>
                  <a:lnTo>
                    <a:pt x="8762035" y="2730081"/>
                  </a:lnTo>
                  <a:lnTo>
                    <a:pt x="8764130" y="2729065"/>
                  </a:lnTo>
                  <a:lnTo>
                    <a:pt x="8765756" y="2728684"/>
                  </a:lnTo>
                  <a:lnTo>
                    <a:pt x="8765819" y="2729446"/>
                  </a:lnTo>
                  <a:lnTo>
                    <a:pt x="8765921" y="2729700"/>
                  </a:lnTo>
                  <a:lnTo>
                    <a:pt x="8765565" y="2729573"/>
                  </a:lnTo>
                  <a:lnTo>
                    <a:pt x="8768169" y="2731097"/>
                  </a:lnTo>
                  <a:lnTo>
                    <a:pt x="8767775" y="2729700"/>
                  </a:lnTo>
                  <a:lnTo>
                    <a:pt x="8767483" y="2728684"/>
                  </a:lnTo>
                  <a:lnTo>
                    <a:pt x="8766734" y="2726017"/>
                  </a:lnTo>
                  <a:lnTo>
                    <a:pt x="8766023" y="2723477"/>
                  </a:lnTo>
                  <a:lnTo>
                    <a:pt x="8768956" y="2725128"/>
                  </a:lnTo>
                  <a:lnTo>
                    <a:pt x="8770836" y="2728176"/>
                  </a:lnTo>
                  <a:lnTo>
                    <a:pt x="8767877" y="2727160"/>
                  </a:lnTo>
                  <a:lnTo>
                    <a:pt x="8768905" y="2728303"/>
                  </a:lnTo>
                  <a:lnTo>
                    <a:pt x="8770391" y="2734907"/>
                  </a:lnTo>
                  <a:lnTo>
                    <a:pt x="8771636" y="2728176"/>
                  </a:lnTo>
                  <a:lnTo>
                    <a:pt x="8771890" y="2726779"/>
                  </a:lnTo>
                  <a:lnTo>
                    <a:pt x="8774125" y="2730208"/>
                  </a:lnTo>
                  <a:lnTo>
                    <a:pt x="8774201" y="2730589"/>
                  </a:lnTo>
                  <a:lnTo>
                    <a:pt x="8774112" y="2730716"/>
                  </a:lnTo>
                  <a:lnTo>
                    <a:pt x="8774049" y="2731097"/>
                  </a:lnTo>
                  <a:lnTo>
                    <a:pt x="8775662" y="2733002"/>
                  </a:lnTo>
                  <a:lnTo>
                    <a:pt x="8776779" y="2727795"/>
                  </a:lnTo>
                  <a:lnTo>
                    <a:pt x="8779040" y="2727922"/>
                  </a:lnTo>
                  <a:lnTo>
                    <a:pt x="8779091" y="2728684"/>
                  </a:lnTo>
                  <a:lnTo>
                    <a:pt x="8779205" y="2728938"/>
                  </a:lnTo>
                  <a:lnTo>
                    <a:pt x="8779497" y="2727795"/>
                  </a:lnTo>
                  <a:lnTo>
                    <a:pt x="8779764" y="2726779"/>
                  </a:lnTo>
                  <a:lnTo>
                    <a:pt x="8780120" y="2725382"/>
                  </a:lnTo>
                  <a:lnTo>
                    <a:pt x="8782748" y="2723731"/>
                  </a:lnTo>
                  <a:lnTo>
                    <a:pt x="8783104" y="2723477"/>
                  </a:lnTo>
                  <a:lnTo>
                    <a:pt x="8783980" y="2722842"/>
                  </a:lnTo>
                  <a:lnTo>
                    <a:pt x="8783879" y="2722461"/>
                  </a:lnTo>
                  <a:lnTo>
                    <a:pt x="8783815" y="2722334"/>
                  </a:lnTo>
                  <a:lnTo>
                    <a:pt x="8785555" y="2721191"/>
                  </a:lnTo>
                  <a:lnTo>
                    <a:pt x="8786419" y="2722588"/>
                  </a:lnTo>
                  <a:lnTo>
                    <a:pt x="8787981" y="2723604"/>
                  </a:lnTo>
                  <a:lnTo>
                    <a:pt x="8788641" y="2726398"/>
                  </a:lnTo>
                  <a:lnTo>
                    <a:pt x="8786914" y="2726779"/>
                  </a:lnTo>
                  <a:lnTo>
                    <a:pt x="8788451" y="2730335"/>
                  </a:lnTo>
                  <a:lnTo>
                    <a:pt x="8789175" y="2726271"/>
                  </a:lnTo>
                  <a:lnTo>
                    <a:pt x="8790216" y="2726779"/>
                  </a:lnTo>
                  <a:lnTo>
                    <a:pt x="8790381" y="2728430"/>
                  </a:lnTo>
                  <a:lnTo>
                    <a:pt x="8792997" y="2727414"/>
                  </a:lnTo>
                  <a:lnTo>
                    <a:pt x="8792820" y="2726271"/>
                  </a:lnTo>
                  <a:lnTo>
                    <a:pt x="8792337" y="2723350"/>
                  </a:lnTo>
                  <a:lnTo>
                    <a:pt x="8795309" y="2723096"/>
                  </a:lnTo>
                  <a:lnTo>
                    <a:pt x="8794839" y="2722080"/>
                  </a:lnTo>
                  <a:lnTo>
                    <a:pt x="8794940" y="2721191"/>
                  </a:lnTo>
                  <a:lnTo>
                    <a:pt x="8795042" y="2720683"/>
                  </a:lnTo>
                  <a:lnTo>
                    <a:pt x="8795207" y="2719921"/>
                  </a:lnTo>
                  <a:lnTo>
                    <a:pt x="8795258" y="2719667"/>
                  </a:lnTo>
                  <a:lnTo>
                    <a:pt x="8795677" y="2717635"/>
                  </a:lnTo>
                  <a:lnTo>
                    <a:pt x="8796515" y="2723985"/>
                  </a:lnTo>
                  <a:lnTo>
                    <a:pt x="8797582" y="2720683"/>
                  </a:lnTo>
                  <a:lnTo>
                    <a:pt x="8798789" y="2724747"/>
                  </a:lnTo>
                  <a:lnTo>
                    <a:pt x="8801443" y="2720683"/>
                  </a:lnTo>
                  <a:lnTo>
                    <a:pt x="8801773" y="2720175"/>
                  </a:lnTo>
                  <a:lnTo>
                    <a:pt x="8803500" y="2719032"/>
                  </a:lnTo>
                  <a:lnTo>
                    <a:pt x="8803246" y="2720568"/>
                  </a:lnTo>
                  <a:lnTo>
                    <a:pt x="8804465" y="2719032"/>
                  </a:lnTo>
                  <a:lnTo>
                    <a:pt x="8804567" y="2718905"/>
                  </a:lnTo>
                  <a:lnTo>
                    <a:pt x="8806650" y="2718524"/>
                  </a:lnTo>
                  <a:lnTo>
                    <a:pt x="8807704" y="2726525"/>
                  </a:lnTo>
                  <a:lnTo>
                    <a:pt x="8812416" y="2719667"/>
                  </a:lnTo>
                  <a:lnTo>
                    <a:pt x="8815032" y="2725382"/>
                  </a:lnTo>
                  <a:lnTo>
                    <a:pt x="8818169" y="2721826"/>
                  </a:lnTo>
                  <a:lnTo>
                    <a:pt x="8822550" y="2725255"/>
                  </a:lnTo>
                  <a:lnTo>
                    <a:pt x="8826754" y="2723985"/>
                  </a:lnTo>
                  <a:lnTo>
                    <a:pt x="8825763" y="2721826"/>
                  </a:lnTo>
                  <a:lnTo>
                    <a:pt x="8824773" y="2719667"/>
                  </a:lnTo>
                  <a:lnTo>
                    <a:pt x="8824252" y="2718524"/>
                  </a:lnTo>
                  <a:lnTo>
                    <a:pt x="8824074" y="2718143"/>
                  </a:lnTo>
                  <a:lnTo>
                    <a:pt x="8827960" y="2723604"/>
                  </a:lnTo>
                  <a:lnTo>
                    <a:pt x="8827706" y="2722549"/>
                  </a:lnTo>
                  <a:lnTo>
                    <a:pt x="8829002" y="2723388"/>
                  </a:lnTo>
                  <a:lnTo>
                    <a:pt x="8827465" y="2721495"/>
                  </a:lnTo>
                  <a:lnTo>
                    <a:pt x="8827351" y="2721000"/>
                  </a:lnTo>
                  <a:lnTo>
                    <a:pt x="8826690" y="2718143"/>
                  </a:lnTo>
                  <a:lnTo>
                    <a:pt x="8826563" y="2717635"/>
                  </a:lnTo>
                  <a:lnTo>
                    <a:pt x="8826513" y="2717381"/>
                  </a:lnTo>
                  <a:lnTo>
                    <a:pt x="8827427" y="2716746"/>
                  </a:lnTo>
                  <a:lnTo>
                    <a:pt x="8827833" y="2716873"/>
                  </a:lnTo>
                  <a:lnTo>
                    <a:pt x="8827922" y="2717088"/>
                  </a:lnTo>
                  <a:lnTo>
                    <a:pt x="8827999" y="2717254"/>
                  </a:lnTo>
                  <a:lnTo>
                    <a:pt x="8828405" y="2718257"/>
                  </a:lnTo>
                  <a:lnTo>
                    <a:pt x="8827364" y="2720975"/>
                  </a:lnTo>
                  <a:lnTo>
                    <a:pt x="8830640" y="2719654"/>
                  </a:lnTo>
                  <a:lnTo>
                    <a:pt x="8828900" y="2718028"/>
                  </a:lnTo>
                  <a:lnTo>
                    <a:pt x="8831720" y="2720429"/>
                  </a:lnTo>
                  <a:lnTo>
                    <a:pt x="8832786" y="2722080"/>
                  </a:lnTo>
                  <a:lnTo>
                    <a:pt x="8831047" y="2721953"/>
                  </a:lnTo>
                  <a:lnTo>
                    <a:pt x="8831402" y="2723350"/>
                  </a:lnTo>
                  <a:lnTo>
                    <a:pt x="8833675" y="2723477"/>
                  </a:lnTo>
                  <a:lnTo>
                    <a:pt x="8832825" y="2725890"/>
                  </a:lnTo>
                  <a:lnTo>
                    <a:pt x="8834590" y="2727287"/>
                  </a:lnTo>
                  <a:lnTo>
                    <a:pt x="8833866" y="2725001"/>
                  </a:lnTo>
                  <a:lnTo>
                    <a:pt x="8834730" y="2723858"/>
                  </a:lnTo>
                  <a:lnTo>
                    <a:pt x="8836139" y="2724493"/>
                  </a:lnTo>
                  <a:lnTo>
                    <a:pt x="8835568" y="2723858"/>
                  </a:lnTo>
                  <a:lnTo>
                    <a:pt x="8833942" y="2722080"/>
                  </a:lnTo>
                  <a:lnTo>
                    <a:pt x="8833980" y="2721699"/>
                  </a:lnTo>
                  <a:lnTo>
                    <a:pt x="8836241" y="2718016"/>
                  </a:lnTo>
                  <a:lnTo>
                    <a:pt x="8837485" y="2726652"/>
                  </a:lnTo>
                  <a:lnTo>
                    <a:pt x="8839924" y="2722842"/>
                  </a:lnTo>
                  <a:lnTo>
                    <a:pt x="8839340" y="2725001"/>
                  </a:lnTo>
                  <a:lnTo>
                    <a:pt x="8840686" y="2723477"/>
                  </a:lnTo>
                  <a:lnTo>
                    <a:pt x="8845169" y="2723985"/>
                  </a:lnTo>
                  <a:lnTo>
                    <a:pt x="8845220" y="2723477"/>
                  </a:lnTo>
                  <a:lnTo>
                    <a:pt x="8845283" y="2722842"/>
                  </a:lnTo>
                  <a:lnTo>
                    <a:pt x="8845728" y="2718524"/>
                  </a:lnTo>
                  <a:lnTo>
                    <a:pt x="8846198" y="2719413"/>
                  </a:lnTo>
                  <a:lnTo>
                    <a:pt x="8846845" y="2720810"/>
                  </a:lnTo>
                  <a:lnTo>
                    <a:pt x="8846236" y="2721445"/>
                  </a:lnTo>
                  <a:lnTo>
                    <a:pt x="8850147" y="2721445"/>
                  </a:lnTo>
                  <a:lnTo>
                    <a:pt x="8851570" y="2718524"/>
                  </a:lnTo>
                  <a:lnTo>
                    <a:pt x="8851824" y="2718016"/>
                  </a:lnTo>
                  <a:lnTo>
                    <a:pt x="8852433" y="2716746"/>
                  </a:lnTo>
                  <a:lnTo>
                    <a:pt x="8853360" y="2714841"/>
                  </a:lnTo>
                  <a:lnTo>
                    <a:pt x="8853487" y="2714587"/>
                  </a:lnTo>
                  <a:lnTo>
                    <a:pt x="8853551" y="2714460"/>
                  </a:lnTo>
                  <a:lnTo>
                    <a:pt x="8857094" y="2716873"/>
                  </a:lnTo>
                  <a:lnTo>
                    <a:pt x="8857120" y="2718524"/>
                  </a:lnTo>
                  <a:lnTo>
                    <a:pt x="8857602" y="2718016"/>
                  </a:lnTo>
                  <a:lnTo>
                    <a:pt x="8857729" y="2717635"/>
                  </a:lnTo>
                  <a:lnTo>
                    <a:pt x="8857755" y="2715349"/>
                  </a:lnTo>
                  <a:lnTo>
                    <a:pt x="8858936" y="2716746"/>
                  </a:lnTo>
                  <a:lnTo>
                    <a:pt x="8858974" y="2718397"/>
                  </a:lnTo>
                  <a:lnTo>
                    <a:pt x="8859317" y="2718397"/>
                  </a:lnTo>
                  <a:lnTo>
                    <a:pt x="8860638" y="2715349"/>
                  </a:lnTo>
                  <a:lnTo>
                    <a:pt x="8861742" y="2715984"/>
                  </a:lnTo>
                  <a:lnTo>
                    <a:pt x="8861298" y="2717889"/>
                  </a:lnTo>
                  <a:lnTo>
                    <a:pt x="8865375" y="2719159"/>
                  </a:lnTo>
                  <a:lnTo>
                    <a:pt x="8865781" y="2715349"/>
                  </a:lnTo>
                  <a:lnTo>
                    <a:pt x="8865883" y="2714460"/>
                  </a:lnTo>
                  <a:lnTo>
                    <a:pt x="8866060" y="2712682"/>
                  </a:lnTo>
                  <a:lnTo>
                    <a:pt x="8866073" y="2712555"/>
                  </a:lnTo>
                  <a:lnTo>
                    <a:pt x="8868486" y="2711158"/>
                  </a:lnTo>
                  <a:lnTo>
                    <a:pt x="8868931" y="2710904"/>
                  </a:lnTo>
                  <a:lnTo>
                    <a:pt x="8869845" y="2715349"/>
                  </a:lnTo>
                  <a:lnTo>
                    <a:pt x="8874620" y="2716746"/>
                  </a:lnTo>
                  <a:lnTo>
                    <a:pt x="8874709" y="2717381"/>
                  </a:lnTo>
                  <a:lnTo>
                    <a:pt x="8879091" y="2717000"/>
                  </a:lnTo>
                  <a:lnTo>
                    <a:pt x="8881173" y="2712047"/>
                  </a:lnTo>
                  <a:lnTo>
                    <a:pt x="8884742" y="2709507"/>
                  </a:lnTo>
                  <a:lnTo>
                    <a:pt x="8888222" y="2713825"/>
                  </a:lnTo>
                  <a:lnTo>
                    <a:pt x="8893467" y="2709761"/>
                  </a:lnTo>
                  <a:lnTo>
                    <a:pt x="8898001" y="2711666"/>
                  </a:lnTo>
                  <a:lnTo>
                    <a:pt x="8897226" y="2711031"/>
                  </a:lnTo>
                  <a:lnTo>
                    <a:pt x="8897277" y="2709761"/>
                  </a:lnTo>
                  <a:lnTo>
                    <a:pt x="8897290" y="2709507"/>
                  </a:lnTo>
                  <a:lnTo>
                    <a:pt x="8897341" y="2708110"/>
                  </a:lnTo>
                  <a:lnTo>
                    <a:pt x="8897937" y="2707475"/>
                  </a:lnTo>
                  <a:lnTo>
                    <a:pt x="8899068" y="2708237"/>
                  </a:lnTo>
                  <a:lnTo>
                    <a:pt x="8899195" y="2707475"/>
                  </a:lnTo>
                  <a:lnTo>
                    <a:pt x="8899588" y="2705062"/>
                  </a:lnTo>
                  <a:lnTo>
                    <a:pt x="8899804" y="2703792"/>
                  </a:lnTo>
                  <a:lnTo>
                    <a:pt x="8900554" y="2707983"/>
                  </a:lnTo>
                  <a:lnTo>
                    <a:pt x="8900223" y="2707983"/>
                  </a:lnTo>
                  <a:lnTo>
                    <a:pt x="8901811" y="2711920"/>
                  </a:lnTo>
                  <a:lnTo>
                    <a:pt x="8903475" y="2710396"/>
                  </a:lnTo>
                  <a:lnTo>
                    <a:pt x="8904973" y="2710142"/>
                  </a:lnTo>
                  <a:lnTo>
                    <a:pt x="8904021" y="2704808"/>
                  </a:lnTo>
                  <a:lnTo>
                    <a:pt x="8907932" y="2706967"/>
                  </a:lnTo>
                  <a:lnTo>
                    <a:pt x="8911323" y="2705570"/>
                  </a:lnTo>
                  <a:lnTo>
                    <a:pt x="8912987" y="2704808"/>
                  </a:lnTo>
                  <a:lnTo>
                    <a:pt x="8914371" y="2704173"/>
                  </a:lnTo>
                  <a:lnTo>
                    <a:pt x="8917191" y="2706078"/>
                  </a:lnTo>
                  <a:lnTo>
                    <a:pt x="8917813" y="2704554"/>
                  </a:lnTo>
                  <a:lnTo>
                    <a:pt x="8918981" y="2704300"/>
                  </a:lnTo>
                  <a:lnTo>
                    <a:pt x="8919032" y="2704173"/>
                  </a:lnTo>
                  <a:lnTo>
                    <a:pt x="8919185" y="2703792"/>
                  </a:lnTo>
                  <a:lnTo>
                    <a:pt x="8919591" y="2702776"/>
                  </a:lnTo>
                  <a:lnTo>
                    <a:pt x="8920201" y="2705697"/>
                  </a:lnTo>
                  <a:lnTo>
                    <a:pt x="8924328" y="2705951"/>
                  </a:lnTo>
                  <a:lnTo>
                    <a:pt x="8927376" y="2704427"/>
                  </a:lnTo>
                  <a:lnTo>
                    <a:pt x="8927198" y="2706713"/>
                  </a:lnTo>
                  <a:lnTo>
                    <a:pt x="8929052" y="2706459"/>
                  </a:lnTo>
                  <a:lnTo>
                    <a:pt x="8928697" y="2704427"/>
                  </a:lnTo>
                  <a:lnTo>
                    <a:pt x="8928417" y="2702776"/>
                  </a:lnTo>
                  <a:lnTo>
                    <a:pt x="8928392" y="2702649"/>
                  </a:lnTo>
                  <a:lnTo>
                    <a:pt x="8928214" y="2701633"/>
                  </a:lnTo>
                  <a:lnTo>
                    <a:pt x="8928151" y="2701252"/>
                  </a:lnTo>
                  <a:lnTo>
                    <a:pt x="8927821" y="2699347"/>
                  </a:lnTo>
                  <a:lnTo>
                    <a:pt x="8927567" y="2697823"/>
                  </a:lnTo>
                  <a:lnTo>
                    <a:pt x="8929179" y="2697315"/>
                  </a:lnTo>
                  <a:lnTo>
                    <a:pt x="8930678" y="2701506"/>
                  </a:lnTo>
                  <a:lnTo>
                    <a:pt x="8933802" y="2700744"/>
                  </a:lnTo>
                  <a:lnTo>
                    <a:pt x="8937854" y="2703792"/>
                  </a:lnTo>
                  <a:lnTo>
                    <a:pt x="8939276" y="2700744"/>
                  </a:lnTo>
                  <a:lnTo>
                    <a:pt x="8940051" y="2699093"/>
                  </a:lnTo>
                  <a:lnTo>
                    <a:pt x="8940343" y="2700998"/>
                  </a:lnTo>
                  <a:lnTo>
                    <a:pt x="8939873" y="2701252"/>
                  </a:lnTo>
                  <a:lnTo>
                    <a:pt x="8941371" y="2701125"/>
                  </a:lnTo>
                  <a:lnTo>
                    <a:pt x="8946286" y="2702903"/>
                  </a:lnTo>
                  <a:lnTo>
                    <a:pt x="8945702" y="2701125"/>
                  </a:lnTo>
                  <a:lnTo>
                    <a:pt x="8945613" y="2700871"/>
                  </a:lnTo>
                  <a:lnTo>
                    <a:pt x="8945499" y="2700515"/>
                  </a:lnTo>
                  <a:lnTo>
                    <a:pt x="8945359" y="2700744"/>
                  </a:lnTo>
                  <a:lnTo>
                    <a:pt x="8945321" y="2699994"/>
                  </a:lnTo>
                  <a:lnTo>
                    <a:pt x="8945499" y="2700515"/>
                  </a:lnTo>
                  <a:lnTo>
                    <a:pt x="8947455" y="2697061"/>
                  </a:lnTo>
                  <a:lnTo>
                    <a:pt x="8947899" y="2696299"/>
                  </a:lnTo>
                  <a:lnTo>
                    <a:pt x="8948966" y="2694521"/>
                  </a:lnTo>
                  <a:lnTo>
                    <a:pt x="8949372" y="2697442"/>
                  </a:lnTo>
                  <a:lnTo>
                    <a:pt x="8949792" y="2694521"/>
                  </a:lnTo>
                  <a:lnTo>
                    <a:pt x="8949906" y="2693759"/>
                  </a:lnTo>
                  <a:lnTo>
                    <a:pt x="8949944" y="2693505"/>
                  </a:lnTo>
                  <a:lnTo>
                    <a:pt x="8949741" y="2692489"/>
                  </a:lnTo>
                  <a:lnTo>
                    <a:pt x="8950706" y="2691727"/>
                  </a:lnTo>
                  <a:lnTo>
                    <a:pt x="8951506" y="2691092"/>
                  </a:lnTo>
                  <a:lnTo>
                    <a:pt x="8952052" y="2691346"/>
                  </a:lnTo>
                  <a:lnTo>
                    <a:pt x="8952395" y="2692997"/>
                  </a:lnTo>
                  <a:lnTo>
                    <a:pt x="8952509" y="2693124"/>
                  </a:lnTo>
                  <a:lnTo>
                    <a:pt x="8953589" y="2693759"/>
                  </a:lnTo>
                  <a:lnTo>
                    <a:pt x="8952230" y="2689695"/>
                  </a:lnTo>
                  <a:lnTo>
                    <a:pt x="8954452" y="2690685"/>
                  </a:lnTo>
                  <a:lnTo>
                    <a:pt x="8954478" y="2690965"/>
                  </a:lnTo>
                  <a:lnTo>
                    <a:pt x="8954237" y="2692743"/>
                  </a:lnTo>
                  <a:lnTo>
                    <a:pt x="8955913" y="2692489"/>
                  </a:lnTo>
                  <a:lnTo>
                    <a:pt x="8955595" y="2691727"/>
                  </a:lnTo>
                  <a:lnTo>
                    <a:pt x="8955710" y="2690584"/>
                  </a:lnTo>
                  <a:lnTo>
                    <a:pt x="8955862" y="2689695"/>
                  </a:lnTo>
                  <a:lnTo>
                    <a:pt x="8955913" y="2689314"/>
                  </a:lnTo>
                  <a:lnTo>
                    <a:pt x="8956662" y="2687917"/>
                  </a:lnTo>
                  <a:lnTo>
                    <a:pt x="8959164" y="2689187"/>
                  </a:lnTo>
                  <a:lnTo>
                    <a:pt x="8960028" y="2691727"/>
                  </a:lnTo>
                  <a:lnTo>
                    <a:pt x="8959901" y="2690406"/>
                  </a:lnTo>
                  <a:lnTo>
                    <a:pt x="8960015" y="2689187"/>
                  </a:lnTo>
                  <a:lnTo>
                    <a:pt x="8960218" y="2687917"/>
                  </a:lnTo>
                  <a:lnTo>
                    <a:pt x="8960244" y="2687790"/>
                  </a:lnTo>
                  <a:lnTo>
                    <a:pt x="8961374" y="2688298"/>
                  </a:lnTo>
                  <a:lnTo>
                    <a:pt x="8961552" y="2688806"/>
                  </a:lnTo>
                  <a:lnTo>
                    <a:pt x="8961628" y="2689695"/>
                  </a:lnTo>
                  <a:lnTo>
                    <a:pt x="8961437" y="2690330"/>
                  </a:lnTo>
                  <a:lnTo>
                    <a:pt x="8964358" y="2691498"/>
                  </a:lnTo>
                  <a:lnTo>
                    <a:pt x="8964739" y="2692997"/>
                  </a:lnTo>
                  <a:lnTo>
                    <a:pt x="8966594" y="2693124"/>
                  </a:lnTo>
                  <a:lnTo>
                    <a:pt x="8966098" y="2697061"/>
                  </a:lnTo>
                  <a:lnTo>
                    <a:pt x="8967013" y="2694775"/>
                  </a:lnTo>
                  <a:lnTo>
                    <a:pt x="8967864" y="2691600"/>
                  </a:lnTo>
                  <a:lnTo>
                    <a:pt x="8968334" y="2689822"/>
                  </a:lnTo>
                  <a:lnTo>
                    <a:pt x="8970327" y="2690584"/>
                  </a:lnTo>
                  <a:lnTo>
                    <a:pt x="8970607" y="2691092"/>
                  </a:lnTo>
                  <a:lnTo>
                    <a:pt x="8970670" y="2691854"/>
                  </a:lnTo>
                  <a:lnTo>
                    <a:pt x="8971128" y="2691981"/>
                  </a:lnTo>
                  <a:lnTo>
                    <a:pt x="8971420" y="2691600"/>
                  </a:lnTo>
                  <a:lnTo>
                    <a:pt x="8971636" y="2691092"/>
                  </a:lnTo>
                  <a:lnTo>
                    <a:pt x="8972283" y="2691473"/>
                  </a:lnTo>
                  <a:lnTo>
                    <a:pt x="8972702" y="2691600"/>
                  </a:lnTo>
                  <a:lnTo>
                    <a:pt x="8973223" y="2691600"/>
                  </a:lnTo>
                  <a:lnTo>
                    <a:pt x="8973972" y="2693632"/>
                  </a:lnTo>
                  <a:lnTo>
                    <a:pt x="8975090" y="2692616"/>
                  </a:lnTo>
                  <a:lnTo>
                    <a:pt x="8975509" y="2692235"/>
                  </a:lnTo>
                  <a:lnTo>
                    <a:pt x="8976411" y="2692108"/>
                  </a:lnTo>
                  <a:lnTo>
                    <a:pt x="8975979" y="2690584"/>
                  </a:lnTo>
                  <a:lnTo>
                    <a:pt x="8975763" y="2689822"/>
                  </a:lnTo>
                  <a:lnTo>
                    <a:pt x="8975611" y="2689314"/>
                  </a:lnTo>
                  <a:lnTo>
                    <a:pt x="8976868" y="2689441"/>
                  </a:lnTo>
                  <a:lnTo>
                    <a:pt x="8976766" y="2689314"/>
                  </a:lnTo>
                  <a:lnTo>
                    <a:pt x="8976360" y="2688806"/>
                  </a:lnTo>
                  <a:lnTo>
                    <a:pt x="8976042" y="2688425"/>
                  </a:lnTo>
                  <a:lnTo>
                    <a:pt x="8975357" y="2687586"/>
                  </a:lnTo>
                  <a:lnTo>
                    <a:pt x="8975141" y="2687790"/>
                  </a:lnTo>
                  <a:lnTo>
                    <a:pt x="8974595" y="2688044"/>
                  </a:lnTo>
                  <a:lnTo>
                    <a:pt x="8974480" y="2688171"/>
                  </a:lnTo>
                  <a:lnTo>
                    <a:pt x="8974404" y="2692108"/>
                  </a:lnTo>
                  <a:lnTo>
                    <a:pt x="8974023" y="2692616"/>
                  </a:lnTo>
                  <a:lnTo>
                    <a:pt x="8973693" y="2692108"/>
                  </a:lnTo>
                  <a:lnTo>
                    <a:pt x="8973452" y="2691473"/>
                  </a:lnTo>
                  <a:lnTo>
                    <a:pt x="8974010" y="2691219"/>
                  </a:lnTo>
                  <a:lnTo>
                    <a:pt x="8974137" y="2691092"/>
                  </a:lnTo>
                  <a:lnTo>
                    <a:pt x="8974252" y="2690965"/>
                  </a:lnTo>
                  <a:lnTo>
                    <a:pt x="8974353" y="2690584"/>
                  </a:lnTo>
                  <a:lnTo>
                    <a:pt x="8974404" y="2692108"/>
                  </a:lnTo>
                  <a:lnTo>
                    <a:pt x="8974404" y="2688171"/>
                  </a:lnTo>
                  <a:lnTo>
                    <a:pt x="8974290" y="2688425"/>
                  </a:lnTo>
                  <a:lnTo>
                    <a:pt x="8974290" y="2688171"/>
                  </a:lnTo>
                  <a:lnTo>
                    <a:pt x="8972194" y="2688806"/>
                  </a:lnTo>
                  <a:lnTo>
                    <a:pt x="8972550" y="2687155"/>
                  </a:lnTo>
                  <a:lnTo>
                    <a:pt x="8972893" y="2686012"/>
                  </a:lnTo>
                  <a:lnTo>
                    <a:pt x="8972918" y="2685885"/>
                  </a:lnTo>
                  <a:lnTo>
                    <a:pt x="8974277" y="2687155"/>
                  </a:lnTo>
                  <a:lnTo>
                    <a:pt x="8974290" y="2685885"/>
                  </a:lnTo>
                  <a:lnTo>
                    <a:pt x="8974303" y="2684742"/>
                  </a:lnTo>
                  <a:lnTo>
                    <a:pt x="8974303" y="2684234"/>
                  </a:lnTo>
                  <a:lnTo>
                    <a:pt x="8974303" y="2684107"/>
                  </a:lnTo>
                  <a:lnTo>
                    <a:pt x="8974315" y="2683472"/>
                  </a:lnTo>
                  <a:lnTo>
                    <a:pt x="8974328" y="2682710"/>
                  </a:lnTo>
                  <a:lnTo>
                    <a:pt x="8974328" y="2682329"/>
                  </a:lnTo>
                  <a:lnTo>
                    <a:pt x="8976500" y="2686012"/>
                  </a:lnTo>
                  <a:lnTo>
                    <a:pt x="8979319" y="2687536"/>
                  </a:lnTo>
                  <a:lnTo>
                    <a:pt x="8980259" y="2689949"/>
                  </a:lnTo>
                  <a:lnTo>
                    <a:pt x="8982507" y="2687663"/>
                  </a:lnTo>
                  <a:lnTo>
                    <a:pt x="8986228" y="2687282"/>
                  </a:lnTo>
                  <a:lnTo>
                    <a:pt x="8986482" y="2682329"/>
                  </a:lnTo>
                  <a:lnTo>
                    <a:pt x="8986495" y="2681948"/>
                  </a:lnTo>
                  <a:lnTo>
                    <a:pt x="8986520" y="2681567"/>
                  </a:lnTo>
                  <a:lnTo>
                    <a:pt x="8987091" y="2680678"/>
                  </a:lnTo>
                  <a:lnTo>
                    <a:pt x="8987777" y="2682837"/>
                  </a:lnTo>
                  <a:lnTo>
                    <a:pt x="8988095" y="2683345"/>
                  </a:lnTo>
                  <a:lnTo>
                    <a:pt x="8988146" y="2683853"/>
                  </a:lnTo>
                  <a:lnTo>
                    <a:pt x="8987980" y="2684208"/>
                  </a:lnTo>
                  <a:lnTo>
                    <a:pt x="8988539" y="2683345"/>
                  </a:lnTo>
                  <a:lnTo>
                    <a:pt x="8991702" y="2683472"/>
                  </a:lnTo>
                  <a:lnTo>
                    <a:pt x="8991625" y="2682989"/>
                  </a:lnTo>
                  <a:lnTo>
                    <a:pt x="8991575" y="2682684"/>
                  </a:lnTo>
                  <a:lnTo>
                    <a:pt x="8991460" y="2681948"/>
                  </a:lnTo>
                  <a:lnTo>
                    <a:pt x="8991257" y="2680678"/>
                  </a:lnTo>
                  <a:lnTo>
                    <a:pt x="8991092" y="2679662"/>
                  </a:lnTo>
                  <a:lnTo>
                    <a:pt x="8993416" y="2680805"/>
                  </a:lnTo>
                  <a:lnTo>
                    <a:pt x="8991676" y="2682583"/>
                  </a:lnTo>
                  <a:lnTo>
                    <a:pt x="8991625" y="2682989"/>
                  </a:lnTo>
                  <a:lnTo>
                    <a:pt x="8993365" y="2682075"/>
                  </a:lnTo>
                  <a:lnTo>
                    <a:pt x="8993302" y="2683345"/>
                  </a:lnTo>
                  <a:lnTo>
                    <a:pt x="8997137" y="2683599"/>
                  </a:lnTo>
                  <a:lnTo>
                    <a:pt x="8998179" y="2682075"/>
                  </a:lnTo>
                  <a:lnTo>
                    <a:pt x="8999652" y="2679916"/>
                  </a:lnTo>
                  <a:lnTo>
                    <a:pt x="8999868" y="2679662"/>
                  </a:lnTo>
                  <a:lnTo>
                    <a:pt x="9000515" y="2678900"/>
                  </a:lnTo>
                  <a:lnTo>
                    <a:pt x="9002357" y="2676741"/>
                  </a:lnTo>
                  <a:lnTo>
                    <a:pt x="9006751" y="2677757"/>
                  </a:lnTo>
                  <a:lnTo>
                    <a:pt x="9005976" y="2677249"/>
                  </a:lnTo>
                  <a:lnTo>
                    <a:pt x="9005773" y="2676741"/>
                  </a:lnTo>
                  <a:lnTo>
                    <a:pt x="9005735" y="2676614"/>
                  </a:lnTo>
                  <a:lnTo>
                    <a:pt x="9013063" y="2678265"/>
                  </a:lnTo>
                  <a:lnTo>
                    <a:pt x="9014079" y="2676614"/>
                  </a:lnTo>
                  <a:lnTo>
                    <a:pt x="9014549" y="2675852"/>
                  </a:lnTo>
                  <a:lnTo>
                    <a:pt x="9015806" y="2673820"/>
                  </a:lnTo>
                  <a:lnTo>
                    <a:pt x="9016200" y="2673185"/>
                  </a:lnTo>
                  <a:lnTo>
                    <a:pt x="9016822" y="2672169"/>
                  </a:lnTo>
                  <a:lnTo>
                    <a:pt x="9017216" y="2671534"/>
                  </a:lnTo>
                  <a:lnTo>
                    <a:pt x="9018143" y="2670010"/>
                  </a:lnTo>
                  <a:lnTo>
                    <a:pt x="9025915" y="2673566"/>
                  </a:lnTo>
                  <a:lnTo>
                    <a:pt x="9028011" y="2674201"/>
                  </a:lnTo>
                  <a:lnTo>
                    <a:pt x="9027630" y="2672169"/>
                  </a:lnTo>
                  <a:lnTo>
                    <a:pt x="9027731" y="2671153"/>
                  </a:lnTo>
                  <a:lnTo>
                    <a:pt x="9028049" y="2670010"/>
                  </a:lnTo>
                  <a:lnTo>
                    <a:pt x="9028163" y="2669629"/>
                  </a:lnTo>
                  <a:lnTo>
                    <a:pt x="9029395" y="2672550"/>
                  </a:lnTo>
                  <a:lnTo>
                    <a:pt x="9030043" y="2669629"/>
                  </a:lnTo>
                  <a:lnTo>
                    <a:pt x="9030310" y="2668486"/>
                  </a:lnTo>
                  <a:lnTo>
                    <a:pt x="9032253" y="2665184"/>
                  </a:lnTo>
                  <a:lnTo>
                    <a:pt x="9036977" y="2674709"/>
                  </a:lnTo>
                  <a:lnTo>
                    <a:pt x="9038946" y="2669121"/>
                  </a:lnTo>
                  <a:lnTo>
                    <a:pt x="9038869" y="2668740"/>
                  </a:lnTo>
                  <a:lnTo>
                    <a:pt x="9037993" y="2666962"/>
                  </a:lnTo>
                  <a:lnTo>
                    <a:pt x="9039314" y="2667089"/>
                  </a:lnTo>
                  <a:lnTo>
                    <a:pt x="9039428" y="2666962"/>
                  </a:lnTo>
                  <a:lnTo>
                    <a:pt x="9041130" y="2665184"/>
                  </a:lnTo>
                  <a:lnTo>
                    <a:pt x="9041486" y="2664803"/>
                  </a:lnTo>
                  <a:lnTo>
                    <a:pt x="9041943" y="2667216"/>
                  </a:lnTo>
                  <a:lnTo>
                    <a:pt x="9041854" y="2665806"/>
                  </a:lnTo>
                  <a:lnTo>
                    <a:pt x="9041752" y="2664930"/>
                  </a:lnTo>
                  <a:lnTo>
                    <a:pt x="9042514" y="2665806"/>
                  </a:lnTo>
                  <a:lnTo>
                    <a:pt x="9042997" y="2667470"/>
                  </a:lnTo>
                  <a:lnTo>
                    <a:pt x="9044572" y="2664930"/>
                  </a:lnTo>
                  <a:lnTo>
                    <a:pt x="9044648" y="2664803"/>
                  </a:lnTo>
                  <a:lnTo>
                    <a:pt x="9045207" y="2663914"/>
                  </a:lnTo>
                  <a:lnTo>
                    <a:pt x="9047836" y="2664422"/>
                  </a:lnTo>
                  <a:lnTo>
                    <a:pt x="9046616" y="2670264"/>
                  </a:lnTo>
                  <a:lnTo>
                    <a:pt x="9050071" y="2669629"/>
                  </a:lnTo>
                  <a:lnTo>
                    <a:pt x="9051163" y="2668740"/>
                  </a:lnTo>
                  <a:lnTo>
                    <a:pt x="9052268" y="2664295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7095388" y="4620507"/>
              <a:ext cx="181610" cy="57150"/>
            </a:xfrm>
            <a:custGeom>
              <a:avLst/>
              <a:gdLst/>
              <a:ahLst/>
              <a:cxnLst/>
              <a:rect l="l" t="t" r="r" b="b"/>
              <a:pathLst>
                <a:path w="181609" h="57150">
                  <a:moveTo>
                    <a:pt x="1511" y="32219"/>
                  </a:moveTo>
                  <a:lnTo>
                    <a:pt x="1130" y="29718"/>
                  </a:lnTo>
                  <a:lnTo>
                    <a:pt x="1473" y="32473"/>
                  </a:lnTo>
                  <a:lnTo>
                    <a:pt x="1511" y="32219"/>
                  </a:lnTo>
                  <a:close/>
                </a:path>
                <a:path w="181609" h="57150">
                  <a:moveTo>
                    <a:pt x="8089" y="53721"/>
                  </a:moveTo>
                  <a:lnTo>
                    <a:pt x="7975" y="51562"/>
                  </a:lnTo>
                  <a:lnTo>
                    <a:pt x="7861" y="50292"/>
                  </a:lnTo>
                  <a:lnTo>
                    <a:pt x="7112" y="48361"/>
                  </a:lnTo>
                  <a:lnTo>
                    <a:pt x="7302" y="49403"/>
                  </a:lnTo>
                  <a:lnTo>
                    <a:pt x="7416" y="52324"/>
                  </a:lnTo>
                  <a:lnTo>
                    <a:pt x="8089" y="53721"/>
                  </a:lnTo>
                  <a:close/>
                </a:path>
                <a:path w="181609" h="57150">
                  <a:moveTo>
                    <a:pt x="20599" y="54292"/>
                  </a:moveTo>
                  <a:lnTo>
                    <a:pt x="20523" y="53594"/>
                  </a:lnTo>
                  <a:lnTo>
                    <a:pt x="20269" y="52654"/>
                  </a:lnTo>
                  <a:lnTo>
                    <a:pt x="20599" y="54292"/>
                  </a:lnTo>
                  <a:close/>
                </a:path>
                <a:path w="181609" h="57150">
                  <a:moveTo>
                    <a:pt x="21107" y="56769"/>
                  </a:moveTo>
                  <a:lnTo>
                    <a:pt x="20599" y="54292"/>
                  </a:lnTo>
                  <a:lnTo>
                    <a:pt x="20421" y="56769"/>
                  </a:lnTo>
                  <a:lnTo>
                    <a:pt x="21107" y="56769"/>
                  </a:lnTo>
                  <a:close/>
                </a:path>
                <a:path w="181609" h="57150">
                  <a:moveTo>
                    <a:pt x="23939" y="43561"/>
                  </a:moveTo>
                  <a:lnTo>
                    <a:pt x="23812" y="42291"/>
                  </a:lnTo>
                  <a:lnTo>
                    <a:pt x="23190" y="40513"/>
                  </a:lnTo>
                  <a:lnTo>
                    <a:pt x="23723" y="44577"/>
                  </a:lnTo>
                  <a:lnTo>
                    <a:pt x="23939" y="43561"/>
                  </a:lnTo>
                  <a:close/>
                </a:path>
                <a:path w="181609" h="57150">
                  <a:moveTo>
                    <a:pt x="24384" y="43942"/>
                  </a:moveTo>
                  <a:lnTo>
                    <a:pt x="24117" y="42481"/>
                  </a:lnTo>
                  <a:lnTo>
                    <a:pt x="24117" y="43167"/>
                  </a:lnTo>
                  <a:lnTo>
                    <a:pt x="24384" y="43942"/>
                  </a:lnTo>
                  <a:close/>
                </a:path>
                <a:path w="181609" h="57150">
                  <a:moveTo>
                    <a:pt x="24409" y="49517"/>
                  </a:moveTo>
                  <a:lnTo>
                    <a:pt x="23672" y="45593"/>
                  </a:lnTo>
                  <a:lnTo>
                    <a:pt x="24168" y="48691"/>
                  </a:lnTo>
                  <a:lnTo>
                    <a:pt x="23647" y="49923"/>
                  </a:lnTo>
                  <a:lnTo>
                    <a:pt x="24409" y="49517"/>
                  </a:lnTo>
                  <a:close/>
                </a:path>
                <a:path w="181609" h="57150">
                  <a:moveTo>
                    <a:pt x="24904" y="17526"/>
                  </a:moveTo>
                  <a:lnTo>
                    <a:pt x="24853" y="16383"/>
                  </a:lnTo>
                  <a:lnTo>
                    <a:pt x="24714" y="17399"/>
                  </a:lnTo>
                  <a:lnTo>
                    <a:pt x="24904" y="17526"/>
                  </a:lnTo>
                  <a:close/>
                </a:path>
                <a:path w="181609" h="57150">
                  <a:moveTo>
                    <a:pt x="31254" y="45631"/>
                  </a:moveTo>
                  <a:lnTo>
                    <a:pt x="31140" y="44196"/>
                  </a:lnTo>
                  <a:lnTo>
                    <a:pt x="30988" y="43764"/>
                  </a:lnTo>
                  <a:lnTo>
                    <a:pt x="31254" y="45631"/>
                  </a:lnTo>
                  <a:close/>
                </a:path>
                <a:path w="181609" h="57150">
                  <a:moveTo>
                    <a:pt x="41198" y="51181"/>
                  </a:moveTo>
                  <a:lnTo>
                    <a:pt x="40233" y="46482"/>
                  </a:lnTo>
                  <a:lnTo>
                    <a:pt x="40487" y="48361"/>
                  </a:lnTo>
                  <a:lnTo>
                    <a:pt x="40614" y="49784"/>
                  </a:lnTo>
                  <a:lnTo>
                    <a:pt x="41198" y="51181"/>
                  </a:lnTo>
                  <a:close/>
                </a:path>
                <a:path w="181609" h="57150">
                  <a:moveTo>
                    <a:pt x="56273" y="5499"/>
                  </a:moveTo>
                  <a:lnTo>
                    <a:pt x="55816" y="6959"/>
                  </a:lnTo>
                  <a:lnTo>
                    <a:pt x="56095" y="7213"/>
                  </a:lnTo>
                  <a:lnTo>
                    <a:pt x="56273" y="5499"/>
                  </a:lnTo>
                  <a:close/>
                </a:path>
                <a:path w="181609" h="57150">
                  <a:moveTo>
                    <a:pt x="56616" y="45643"/>
                  </a:moveTo>
                  <a:lnTo>
                    <a:pt x="56489" y="46202"/>
                  </a:lnTo>
                  <a:lnTo>
                    <a:pt x="56616" y="45643"/>
                  </a:lnTo>
                  <a:close/>
                </a:path>
                <a:path w="181609" h="57150">
                  <a:moveTo>
                    <a:pt x="59207" y="45161"/>
                  </a:moveTo>
                  <a:lnTo>
                    <a:pt x="59055" y="46850"/>
                  </a:lnTo>
                  <a:lnTo>
                    <a:pt x="59169" y="46482"/>
                  </a:lnTo>
                  <a:lnTo>
                    <a:pt x="59207" y="45161"/>
                  </a:lnTo>
                  <a:close/>
                </a:path>
                <a:path w="181609" h="57150">
                  <a:moveTo>
                    <a:pt x="65011" y="42672"/>
                  </a:moveTo>
                  <a:lnTo>
                    <a:pt x="64935" y="41059"/>
                  </a:lnTo>
                  <a:lnTo>
                    <a:pt x="64782" y="43180"/>
                  </a:lnTo>
                  <a:lnTo>
                    <a:pt x="65011" y="42672"/>
                  </a:lnTo>
                  <a:close/>
                </a:path>
                <a:path w="181609" h="57150">
                  <a:moveTo>
                    <a:pt x="65354" y="41910"/>
                  </a:moveTo>
                  <a:lnTo>
                    <a:pt x="65239" y="42164"/>
                  </a:lnTo>
                  <a:lnTo>
                    <a:pt x="65163" y="43764"/>
                  </a:lnTo>
                  <a:lnTo>
                    <a:pt x="65290" y="45212"/>
                  </a:lnTo>
                  <a:lnTo>
                    <a:pt x="65354" y="41910"/>
                  </a:lnTo>
                  <a:close/>
                </a:path>
                <a:path w="181609" h="57150">
                  <a:moveTo>
                    <a:pt x="73914" y="43167"/>
                  </a:moveTo>
                  <a:close/>
                </a:path>
                <a:path w="181609" h="57150">
                  <a:moveTo>
                    <a:pt x="86906" y="11353"/>
                  </a:moveTo>
                  <a:lnTo>
                    <a:pt x="85623" y="12433"/>
                  </a:lnTo>
                  <a:lnTo>
                    <a:pt x="86499" y="16891"/>
                  </a:lnTo>
                  <a:lnTo>
                    <a:pt x="86398" y="15138"/>
                  </a:lnTo>
                  <a:lnTo>
                    <a:pt x="86906" y="11353"/>
                  </a:lnTo>
                  <a:close/>
                </a:path>
                <a:path w="181609" h="57150">
                  <a:moveTo>
                    <a:pt x="87109" y="9842"/>
                  </a:moveTo>
                  <a:lnTo>
                    <a:pt x="86398" y="7239"/>
                  </a:lnTo>
                  <a:lnTo>
                    <a:pt x="86956" y="10972"/>
                  </a:lnTo>
                  <a:lnTo>
                    <a:pt x="87109" y="9842"/>
                  </a:lnTo>
                  <a:close/>
                </a:path>
                <a:path w="181609" h="57150">
                  <a:moveTo>
                    <a:pt x="91884" y="49276"/>
                  </a:moveTo>
                  <a:lnTo>
                    <a:pt x="91833" y="46990"/>
                  </a:lnTo>
                  <a:lnTo>
                    <a:pt x="91605" y="46799"/>
                  </a:lnTo>
                  <a:lnTo>
                    <a:pt x="91617" y="47244"/>
                  </a:lnTo>
                  <a:lnTo>
                    <a:pt x="91744" y="48895"/>
                  </a:lnTo>
                  <a:lnTo>
                    <a:pt x="91884" y="49276"/>
                  </a:lnTo>
                  <a:close/>
                </a:path>
                <a:path w="181609" h="57150">
                  <a:moveTo>
                    <a:pt x="96189" y="16027"/>
                  </a:moveTo>
                  <a:lnTo>
                    <a:pt x="96113" y="16256"/>
                  </a:lnTo>
                  <a:lnTo>
                    <a:pt x="95897" y="18745"/>
                  </a:lnTo>
                  <a:lnTo>
                    <a:pt x="96024" y="17780"/>
                  </a:lnTo>
                  <a:lnTo>
                    <a:pt x="96189" y="16027"/>
                  </a:lnTo>
                  <a:close/>
                </a:path>
                <a:path w="181609" h="57150">
                  <a:moveTo>
                    <a:pt x="97485" y="11049"/>
                  </a:moveTo>
                  <a:lnTo>
                    <a:pt x="97091" y="11049"/>
                  </a:lnTo>
                  <a:lnTo>
                    <a:pt x="96126" y="11557"/>
                  </a:lnTo>
                  <a:lnTo>
                    <a:pt x="95910" y="14732"/>
                  </a:lnTo>
                  <a:lnTo>
                    <a:pt x="96012" y="14351"/>
                  </a:lnTo>
                  <a:lnTo>
                    <a:pt x="96126" y="13716"/>
                  </a:lnTo>
                  <a:lnTo>
                    <a:pt x="96278" y="12573"/>
                  </a:lnTo>
                  <a:lnTo>
                    <a:pt x="96316" y="14732"/>
                  </a:lnTo>
                  <a:lnTo>
                    <a:pt x="96189" y="16027"/>
                  </a:lnTo>
                  <a:lnTo>
                    <a:pt x="96875" y="14097"/>
                  </a:lnTo>
                  <a:lnTo>
                    <a:pt x="96989" y="13716"/>
                  </a:lnTo>
                  <a:lnTo>
                    <a:pt x="97193" y="12573"/>
                  </a:lnTo>
                  <a:lnTo>
                    <a:pt x="97485" y="11049"/>
                  </a:lnTo>
                  <a:close/>
                </a:path>
                <a:path w="181609" h="57150">
                  <a:moveTo>
                    <a:pt x="99161" y="14097"/>
                  </a:moveTo>
                  <a:lnTo>
                    <a:pt x="99009" y="11557"/>
                  </a:lnTo>
                  <a:lnTo>
                    <a:pt x="98615" y="9944"/>
                  </a:lnTo>
                  <a:lnTo>
                    <a:pt x="98361" y="12420"/>
                  </a:lnTo>
                  <a:lnTo>
                    <a:pt x="98691" y="12776"/>
                  </a:lnTo>
                  <a:lnTo>
                    <a:pt x="98996" y="14744"/>
                  </a:lnTo>
                  <a:lnTo>
                    <a:pt x="99161" y="14097"/>
                  </a:lnTo>
                  <a:close/>
                </a:path>
                <a:path w="181609" h="57150">
                  <a:moveTo>
                    <a:pt x="103035" y="18846"/>
                  </a:moveTo>
                  <a:lnTo>
                    <a:pt x="102882" y="20955"/>
                  </a:lnTo>
                  <a:lnTo>
                    <a:pt x="103035" y="20701"/>
                  </a:lnTo>
                  <a:lnTo>
                    <a:pt x="103035" y="18846"/>
                  </a:lnTo>
                  <a:close/>
                </a:path>
                <a:path w="181609" h="57150">
                  <a:moveTo>
                    <a:pt x="103276" y="18796"/>
                  </a:moveTo>
                  <a:lnTo>
                    <a:pt x="103225" y="16891"/>
                  </a:lnTo>
                  <a:lnTo>
                    <a:pt x="103162" y="14732"/>
                  </a:lnTo>
                  <a:lnTo>
                    <a:pt x="103035" y="14909"/>
                  </a:lnTo>
                  <a:lnTo>
                    <a:pt x="102908" y="17018"/>
                  </a:lnTo>
                  <a:lnTo>
                    <a:pt x="103035" y="18846"/>
                  </a:lnTo>
                  <a:lnTo>
                    <a:pt x="103162" y="17018"/>
                  </a:lnTo>
                  <a:lnTo>
                    <a:pt x="103276" y="18796"/>
                  </a:lnTo>
                  <a:close/>
                </a:path>
                <a:path w="181609" h="57150">
                  <a:moveTo>
                    <a:pt x="109956" y="47561"/>
                  </a:moveTo>
                  <a:lnTo>
                    <a:pt x="109728" y="48895"/>
                  </a:lnTo>
                  <a:lnTo>
                    <a:pt x="109943" y="48133"/>
                  </a:lnTo>
                  <a:lnTo>
                    <a:pt x="109956" y="47561"/>
                  </a:lnTo>
                  <a:close/>
                </a:path>
                <a:path w="181609" h="57150">
                  <a:moveTo>
                    <a:pt x="112750" y="13792"/>
                  </a:moveTo>
                  <a:lnTo>
                    <a:pt x="112534" y="13131"/>
                  </a:lnTo>
                  <a:lnTo>
                    <a:pt x="112547" y="13462"/>
                  </a:lnTo>
                  <a:lnTo>
                    <a:pt x="112572" y="13728"/>
                  </a:lnTo>
                  <a:lnTo>
                    <a:pt x="112598" y="14033"/>
                  </a:lnTo>
                  <a:lnTo>
                    <a:pt x="112750" y="13792"/>
                  </a:lnTo>
                  <a:close/>
                </a:path>
                <a:path w="181609" h="57150">
                  <a:moveTo>
                    <a:pt x="113931" y="7620"/>
                  </a:moveTo>
                  <a:lnTo>
                    <a:pt x="113487" y="9156"/>
                  </a:lnTo>
                  <a:lnTo>
                    <a:pt x="113449" y="14211"/>
                  </a:lnTo>
                  <a:lnTo>
                    <a:pt x="113728" y="13309"/>
                  </a:lnTo>
                  <a:lnTo>
                    <a:pt x="113931" y="7620"/>
                  </a:lnTo>
                  <a:close/>
                </a:path>
                <a:path w="181609" h="57150">
                  <a:moveTo>
                    <a:pt x="115912" y="48818"/>
                  </a:moveTo>
                  <a:lnTo>
                    <a:pt x="115227" y="48133"/>
                  </a:lnTo>
                  <a:lnTo>
                    <a:pt x="115404" y="48577"/>
                  </a:lnTo>
                  <a:lnTo>
                    <a:pt x="115658" y="48818"/>
                  </a:lnTo>
                  <a:lnTo>
                    <a:pt x="115912" y="48818"/>
                  </a:lnTo>
                  <a:close/>
                </a:path>
                <a:path w="181609" h="57150">
                  <a:moveTo>
                    <a:pt x="115989" y="48831"/>
                  </a:moveTo>
                  <a:close/>
                </a:path>
                <a:path w="181609" h="57150">
                  <a:moveTo>
                    <a:pt x="117170" y="12255"/>
                  </a:moveTo>
                  <a:lnTo>
                    <a:pt x="117094" y="12496"/>
                  </a:lnTo>
                  <a:lnTo>
                    <a:pt x="117017" y="13398"/>
                  </a:lnTo>
                  <a:lnTo>
                    <a:pt x="117170" y="12255"/>
                  </a:lnTo>
                  <a:close/>
                </a:path>
                <a:path w="181609" h="57150">
                  <a:moveTo>
                    <a:pt x="122186" y="9029"/>
                  </a:moveTo>
                  <a:lnTo>
                    <a:pt x="122174" y="7848"/>
                  </a:lnTo>
                  <a:lnTo>
                    <a:pt x="122148" y="7061"/>
                  </a:lnTo>
                  <a:lnTo>
                    <a:pt x="122186" y="9029"/>
                  </a:lnTo>
                  <a:close/>
                </a:path>
                <a:path w="181609" h="57150">
                  <a:moveTo>
                    <a:pt x="123990" y="44069"/>
                  </a:moveTo>
                  <a:lnTo>
                    <a:pt x="123786" y="45212"/>
                  </a:lnTo>
                  <a:lnTo>
                    <a:pt x="123659" y="45466"/>
                  </a:lnTo>
                  <a:lnTo>
                    <a:pt x="123596" y="45847"/>
                  </a:lnTo>
                  <a:lnTo>
                    <a:pt x="123825" y="47117"/>
                  </a:lnTo>
                  <a:lnTo>
                    <a:pt x="123990" y="44069"/>
                  </a:lnTo>
                  <a:close/>
                </a:path>
                <a:path w="181609" h="57150">
                  <a:moveTo>
                    <a:pt x="127406" y="17272"/>
                  </a:moveTo>
                  <a:close/>
                </a:path>
                <a:path w="181609" h="57150">
                  <a:moveTo>
                    <a:pt x="127850" y="10401"/>
                  </a:moveTo>
                  <a:lnTo>
                    <a:pt x="127774" y="10541"/>
                  </a:lnTo>
                  <a:lnTo>
                    <a:pt x="127711" y="10922"/>
                  </a:lnTo>
                  <a:lnTo>
                    <a:pt x="127850" y="10401"/>
                  </a:lnTo>
                  <a:close/>
                </a:path>
                <a:path w="181609" h="57150">
                  <a:moveTo>
                    <a:pt x="128041" y="3302"/>
                  </a:moveTo>
                  <a:lnTo>
                    <a:pt x="127228" y="5842"/>
                  </a:lnTo>
                  <a:lnTo>
                    <a:pt x="127114" y="9702"/>
                  </a:lnTo>
                  <a:lnTo>
                    <a:pt x="127203" y="9271"/>
                  </a:lnTo>
                  <a:lnTo>
                    <a:pt x="127114" y="10160"/>
                  </a:lnTo>
                  <a:lnTo>
                    <a:pt x="127114" y="9702"/>
                  </a:lnTo>
                  <a:lnTo>
                    <a:pt x="127012" y="10160"/>
                  </a:lnTo>
                  <a:lnTo>
                    <a:pt x="126441" y="12954"/>
                  </a:lnTo>
                  <a:lnTo>
                    <a:pt x="127635" y="10795"/>
                  </a:lnTo>
                  <a:lnTo>
                    <a:pt x="127762" y="9906"/>
                  </a:lnTo>
                  <a:lnTo>
                    <a:pt x="127787" y="9271"/>
                  </a:lnTo>
                  <a:lnTo>
                    <a:pt x="128041" y="3302"/>
                  </a:lnTo>
                  <a:close/>
                </a:path>
                <a:path w="181609" h="57150">
                  <a:moveTo>
                    <a:pt x="129171" y="44069"/>
                  </a:moveTo>
                  <a:lnTo>
                    <a:pt x="128803" y="45135"/>
                  </a:lnTo>
                  <a:lnTo>
                    <a:pt x="128968" y="44780"/>
                  </a:lnTo>
                  <a:lnTo>
                    <a:pt x="129171" y="44069"/>
                  </a:lnTo>
                  <a:close/>
                </a:path>
                <a:path w="181609" h="57150">
                  <a:moveTo>
                    <a:pt x="129540" y="42354"/>
                  </a:moveTo>
                  <a:lnTo>
                    <a:pt x="129514" y="42799"/>
                  </a:lnTo>
                  <a:lnTo>
                    <a:pt x="129540" y="42354"/>
                  </a:lnTo>
                  <a:close/>
                </a:path>
                <a:path w="181609" h="57150">
                  <a:moveTo>
                    <a:pt x="129832" y="41910"/>
                  </a:moveTo>
                  <a:lnTo>
                    <a:pt x="129540" y="42799"/>
                  </a:lnTo>
                  <a:lnTo>
                    <a:pt x="129489" y="42976"/>
                  </a:lnTo>
                  <a:lnTo>
                    <a:pt x="129184" y="44196"/>
                  </a:lnTo>
                  <a:lnTo>
                    <a:pt x="129425" y="43942"/>
                  </a:lnTo>
                  <a:lnTo>
                    <a:pt x="129667" y="45212"/>
                  </a:lnTo>
                  <a:lnTo>
                    <a:pt x="129730" y="43942"/>
                  </a:lnTo>
                  <a:lnTo>
                    <a:pt x="129832" y="41910"/>
                  </a:lnTo>
                  <a:close/>
                </a:path>
                <a:path w="181609" h="57150">
                  <a:moveTo>
                    <a:pt x="130187" y="16891"/>
                  </a:moveTo>
                  <a:lnTo>
                    <a:pt x="130098" y="16256"/>
                  </a:lnTo>
                  <a:lnTo>
                    <a:pt x="130035" y="16129"/>
                  </a:lnTo>
                  <a:lnTo>
                    <a:pt x="129959" y="18288"/>
                  </a:lnTo>
                  <a:lnTo>
                    <a:pt x="130187" y="16891"/>
                  </a:lnTo>
                  <a:close/>
                </a:path>
                <a:path w="181609" h="57150">
                  <a:moveTo>
                    <a:pt x="130441" y="16891"/>
                  </a:moveTo>
                  <a:lnTo>
                    <a:pt x="130340" y="15875"/>
                  </a:lnTo>
                  <a:lnTo>
                    <a:pt x="130340" y="16713"/>
                  </a:lnTo>
                  <a:lnTo>
                    <a:pt x="130441" y="16891"/>
                  </a:lnTo>
                  <a:close/>
                </a:path>
                <a:path w="181609" h="57150">
                  <a:moveTo>
                    <a:pt x="130708" y="13893"/>
                  </a:moveTo>
                  <a:lnTo>
                    <a:pt x="130517" y="13271"/>
                  </a:lnTo>
                  <a:lnTo>
                    <a:pt x="130594" y="13690"/>
                  </a:lnTo>
                  <a:lnTo>
                    <a:pt x="130644" y="13830"/>
                  </a:lnTo>
                  <a:close/>
                </a:path>
                <a:path w="181609" h="57150">
                  <a:moveTo>
                    <a:pt x="132651" y="5791"/>
                  </a:moveTo>
                  <a:lnTo>
                    <a:pt x="132588" y="5080"/>
                  </a:lnTo>
                  <a:lnTo>
                    <a:pt x="132397" y="5715"/>
                  </a:lnTo>
                  <a:lnTo>
                    <a:pt x="132651" y="5791"/>
                  </a:lnTo>
                  <a:close/>
                </a:path>
                <a:path w="181609" h="57150">
                  <a:moveTo>
                    <a:pt x="132791" y="5842"/>
                  </a:moveTo>
                  <a:lnTo>
                    <a:pt x="132651" y="5791"/>
                  </a:lnTo>
                  <a:lnTo>
                    <a:pt x="132715" y="6616"/>
                  </a:lnTo>
                  <a:lnTo>
                    <a:pt x="132791" y="5842"/>
                  </a:lnTo>
                  <a:close/>
                </a:path>
                <a:path w="181609" h="57150">
                  <a:moveTo>
                    <a:pt x="134086" y="41059"/>
                  </a:moveTo>
                  <a:lnTo>
                    <a:pt x="133896" y="41148"/>
                  </a:lnTo>
                  <a:lnTo>
                    <a:pt x="134086" y="41148"/>
                  </a:lnTo>
                  <a:close/>
                </a:path>
                <a:path w="181609" h="57150">
                  <a:moveTo>
                    <a:pt x="134480" y="4546"/>
                  </a:moveTo>
                  <a:lnTo>
                    <a:pt x="134289" y="4953"/>
                  </a:lnTo>
                  <a:lnTo>
                    <a:pt x="134480" y="4546"/>
                  </a:lnTo>
                  <a:close/>
                </a:path>
                <a:path w="181609" h="57150">
                  <a:moveTo>
                    <a:pt x="134708" y="6477"/>
                  </a:moveTo>
                  <a:lnTo>
                    <a:pt x="134404" y="6731"/>
                  </a:lnTo>
                  <a:lnTo>
                    <a:pt x="134315" y="6985"/>
                  </a:lnTo>
                  <a:lnTo>
                    <a:pt x="134505" y="7112"/>
                  </a:lnTo>
                  <a:lnTo>
                    <a:pt x="134708" y="6477"/>
                  </a:lnTo>
                  <a:close/>
                </a:path>
                <a:path w="181609" h="57150">
                  <a:moveTo>
                    <a:pt x="141084" y="36423"/>
                  </a:moveTo>
                  <a:lnTo>
                    <a:pt x="140931" y="36118"/>
                  </a:lnTo>
                  <a:lnTo>
                    <a:pt x="140754" y="35648"/>
                  </a:lnTo>
                  <a:lnTo>
                    <a:pt x="140538" y="36296"/>
                  </a:lnTo>
                  <a:lnTo>
                    <a:pt x="140677" y="37223"/>
                  </a:lnTo>
                  <a:lnTo>
                    <a:pt x="140855" y="37033"/>
                  </a:lnTo>
                  <a:lnTo>
                    <a:pt x="141084" y="36423"/>
                  </a:lnTo>
                  <a:close/>
                </a:path>
                <a:path w="181609" h="57150">
                  <a:moveTo>
                    <a:pt x="141389" y="9398"/>
                  </a:moveTo>
                  <a:lnTo>
                    <a:pt x="140957" y="10629"/>
                  </a:lnTo>
                  <a:lnTo>
                    <a:pt x="140843" y="11811"/>
                  </a:lnTo>
                  <a:lnTo>
                    <a:pt x="140970" y="12407"/>
                  </a:lnTo>
                  <a:lnTo>
                    <a:pt x="141389" y="9398"/>
                  </a:lnTo>
                  <a:close/>
                </a:path>
                <a:path w="181609" h="57150">
                  <a:moveTo>
                    <a:pt x="141605" y="34353"/>
                  </a:moveTo>
                  <a:lnTo>
                    <a:pt x="141249" y="35928"/>
                  </a:lnTo>
                  <a:lnTo>
                    <a:pt x="141084" y="36423"/>
                  </a:lnTo>
                  <a:lnTo>
                    <a:pt x="141262" y="36791"/>
                  </a:lnTo>
                  <a:lnTo>
                    <a:pt x="141414" y="36893"/>
                  </a:lnTo>
                  <a:lnTo>
                    <a:pt x="141605" y="34353"/>
                  </a:lnTo>
                  <a:close/>
                </a:path>
                <a:path w="181609" h="57150">
                  <a:moveTo>
                    <a:pt x="145935" y="14478"/>
                  </a:moveTo>
                  <a:lnTo>
                    <a:pt x="145554" y="11557"/>
                  </a:lnTo>
                  <a:lnTo>
                    <a:pt x="144881" y="15367"/>
                  </a:lnTo>
                  <a:lnTo>
                    <a:pt x="145935" y="14478"/>
                  </a:lnTo>
                  <a:close/>
                </a:path>
                <a:path w="181609" h="57150">
                  <a:moveTo>
                    <a:pt x="146900" y="8940"/>
                  </a:moveTo>
                  <a:lnTo>
                    <a:pt x="146177" y="10388"/>
                  </a:lnTo>
                  <a:lnTo>
                    <a:pt x="146697" y="9525"/>
                  </a:lnTo>
                  <a:lnTo>
                    <a:pt x="146900" y="8940"/>
                  </a:lnTo>
                  <a:close/>
                </a:path>
                <a:path w="181609" h="57150">
                  <a:moveTo>
                    <a:pt x="147561" y="41783"/>
                  </a:moveTo>
                  <a:lnTo>
                    <a:pt x="147434" y="40132"/>
                  </a:lnTo>
                  <a:lnTo>
                    <a:pt x="147027" y="37084"/>
                  </a:lnTo>
                  <a:lnTo>
                    <a:pt x="147002" y="37706"/>
                  </a:lnTo>
                  <a:lnTo>
                    <a:pt x="146405" y="38874"/>
                  </a:lnTo>
                  <a:lnTo>
                    <a:pt x="146519" y="41440"/>
                  </a:lnTo>
                  <a:lnTo>
                    <a:pt x="147002" y="37731"/>
                  </a:lnTo>
                  <a:lnTo>
                    <a:pt x="146888" y="42291"/>
                  </a:lnTo>
                  <a:lnTo>
                    <a:pt x="147561" y="41783"/>
                  </a:lnTo>
                  <a:close/>
                </a:path>
                <a:path w="181609" h="57150">
                  <a:moveTo>
                    <a:pt x="151422" y="17272"/>
                  </a:moveTo>
                  <a:lnTo>
                    <a:pt x="151142" y="17373"/>
                  </a:lnTo>
                  <a:lnTo>
                    <a:pt x="151282" y="17729"/>
                  </a:lnTo>
                  <a:lnTo>
                    <a:pt x="151422" y="17272"/>
                  </a:lnTo>
                  <a:close/>
                </a:path>
                <a:path w="181609" h="57150">
                  <a:moveTo>
                    <a:pt x="152374" y="13931"/>
                  </a:moveTo>
                  <a:lnTo>
                    <a:pt x="151955" y="14478"/>
                  </a:lnTo>
                  <a:lnTo>
                    <a:pt x="152222" y="15494"/>
                  </a:lnTo>
                  <a:lnTo>
                    <a:pt x="152374" y="13931"/>
                  </a:lnTo>
                  <a:close/>
                </a:path>
                <a:path w="181609" h="57150">
                  <a:moveTo>
                    <a:pt x="161201" y="27660"/>
                  </a:moveTo>
                  <a:lnTo>
                    <a:pt x="161099" y="28067"/>
                  </a:lnTo>
                  <a:lnTo>
                    <a:pt x="161201" y="27660"/>
                  </a:lnTo>
                  <a:close/>
                </a:path>
                <a:path w="181609" h="57150">
                  <a:moveTo>
                    <a:pt x="161442" y="26682"/>
                  </a:moveTo>
                  <a:lnTo>
                    <a:pt x="161302" y="27051"/>
                  </a:lnTo>
                  <a:lnTo>
                    <a:pt x="161201" y="27660"/>
                  </a:lnTo>
                  <a:lnTo>
                    <a:pt x="161442" y="26682"/>
                  </a:lnTo>
                  <a:close/>
                </a:path>
                <a:path w="181609" h="57150">
                  <a:moveTo>
                    <a:pt x="161442" y="14935"/>
                  </a:moveTo>
                  <a:lnTo>
                    <a:pt x="161366" y="15760"/>
                  </a:lnTo>
                  <a:lnTo>
                    <a:pt x="161417" y="15278"/>
                  </a:lnTo>
                  <a:lnTo>
                    <a:pt x="161442" y="14935"/>
                  </a:lnTo>
                  <a:close/>
                </a:path>
                <a:path w="181609" h="57150">
                  <a:moveTo>
                    <a:pt x="161747" y="23876"/>
                  </a:moveTo>
                  <a:lnTo>
                    <a:pt x="161620" y="21971"/>
                  </a:lnTo>
                  <a:lnTo>
                    <a:pt x="161556" y="22479"/>
                  </a:lnTo>
                  <a:lnTo>
                    <a:pt x="161315" y="25920"/>
                  </a:lnTo>
                  <a:lnTo>
                    <a:pt x="161747" y="23876"/>
                  </a:lnTo>
                  <a:close/>
                </a:path>
                <a:path w="181609" h="57150">
                  <a:moveTo>
                    <a:pt x="163118" y="35814"/>
                  </a:moveTo>
                  <a:lnTo>
                    <a:pt x="162890" y="37211"/>
                  </a:lnTo>
                  <a:lnTo>
                    <a:pt x="163118" y="35814"/>
                  </a:lnTo>
                  <a:close/>
                </a:path>
                <a:path w="181609" h="57150">
                  <a:moveTo>
                    <a:pt x="165658" y="15836"/>
                  </a:moveTo>
                  <a:lnTo>
                    <a:pt x="165163" y="17957"/>
                  </a:lnTo>
                  <a:lnTo>
                    <a:pt x="165303" y="17970"/>
                  </a:lnTo>
                  <a:lnTo>
                    <a:pt x="165404" y="17360"/>
                  </a:lnTo>
                  <a:lnTo>
                    <a:pt x="165531" y="16649"/>
                  </a:lnTo>
                  <a:lnTo>
                    <a:pt x="165658" y="15836"/>
                  </a:lnTo>
                  <a:close/>
                </a:path>
                <a:path w="181609" h="57150">
                  <a:moveTo>
                    <a:pt x="166052" y="35433"/>
                  </a:moveTo>
                  <a:lnTo>
                    <a:pt x="165823" y="33147"/>
                  </a:lnTo>
                  <a:lnTo>
                    <a:pt x="165392" y="36576"/>
                  </a:lnTo>
                  <a:lnTo>
                    <a:pt x="165912" y="36449"/>
                  </a:lnTo>
                  <a:lnTo>
                    <a:pt x="166027" y="35814"/>
                  </a:lnTo>
                  <a:lnTo>
                    <a:pt x="166052" y="35433"/>
                  </a:lnTo>
                  <a:close/>
                </a:path>
                <a:path w="181609" h="57150">
                  <a:moveTo>
                    <a:pt x="170789" y="17818"/>
                  </a:moveTo>
                  <a:lnTo>
                    <a:pt x="170688" y="17602"/>
                  </a:lnTo>
                  <a:lnTo>
                    <a:pt x="170091" y="22085"/>
                  </a:lnTo>
                  <a:lnTo>
                    <a:pt x="169799" y="24041"/>
                  </a:lnTo>
                  <a:lnTo>
                    <a:pt x="170103" y="22186"/>
                  </a:lnTo>
                  <a:lnTo>
                    <a:pt x="170294" y="21336"/>
                  </a:lnTo>
                  <a:lnTo>
                    <a:pt x="170459" y="20993"/>
                  </a:lnTo>
                  <a:lnTo>
                    <a:pt x="170789" y="17818"/>
                  </a:lnTo>
                  <a:close/>
                </a:path>
                <a:path w="181609" h="57150">
                  <a:moveTo>
                    <a:pt x="171018" y="42545"/>
                  </a:moveTo>
                  <a:lnTo>
                    <a:pt x="170853" y="42926"/>
                  </a:lnTo>
                  <a:lnTo>
                    <a:pt x="170776" y="44107"/>
                  </a:lnTo>
                  <a:lnTo>
                    <a:pt x="171018" y="42545"/>
                  </a:lnTo>
                  <a:close/>
                </a:path>
                <a:path w="181609" h="57150">
                  <a:moveTo>
                    <a:pt x="171030" y="45339"/>
                  </a:moveTo>
                  <a:lnTo>
                    <a:pt x="170916" y="44577"/>
                  </a:lnTo>
                  <a:lnTo>
                    <a:pt x="170776" y="44107"/>
                  </a:lnTo>
                  <a:lnTo>
                    <a:pt x="170421" y="46355"/>
                  </a:lnTo>
                  <a:lnTo>
                    <a:pt x="171030" y="45339"/>
                  </a:lnTo>
                  <a:close/>
                </a:path>
                <a:path w="181609" h="57150">
                  <a:moveTo>
                    <a:pt x="171919" y="19431"/>
                  </a:moveTo>
                  <a:lnTo>
                    <a:pt x="171665" y="17665"/>
                  </a:lnTo>
                  <a:lnTo>
                    <a:pt x="171818" y="16687"/>
                  </a:lnTo>
                  <a:lnTo>
                    <a:pt x="171196" y="18618"/>
                  </a:lnTo>
                  <a:lnTo>
                    <a:pt x="171348" y="20180"/>
                  </a:lnTo>
                  <a:lnTo>
                    <a:pt x="171919" y="19431"/>
                  </a:lnTo>
                  <a:close/>
                </a:path>
                <a:path w="181609" h="57150">
                  <a:moveTo>
                    <a:pt x="172974" y="27305"/>
                  </a:moveTo>
                  <a:lnTo>
                    <a:pt x="172402" y="27800"/>
                  </a:lnTo>
                  <a:lnTo>
                    <a:pt x="172250" y="29235"/>
                  </a:lnTo>
                  <a:lnTo>
                    <a:pt x="172974" y="27305"/>
                  </a:lnTo>
                  <a:close/>
                </a:path>
                <a:path w="181609" h="57150">
                  <a:moveTo>
                    <a:pt x="174434" y="23596"/>
                  </a:moveTo>
                  <a:lnTo>
                    <a:pt x="173710" y="23012"/>
                  </a:lnTo>
                  <a:lnTo>
                    <a:pt x="174396" y="24422"/>
                  </a:lnTo>
                  <a:lnTo>
                    <a:pt x="174434" y="23596"/>
                  </a:lnTo>
                  <a:close/>
                </a:path>
                <a:path w="181609" h="57150">
                  <a:moveTo>
                    <a:pt x="174688" y="25146"/>
                  </a:moveTo>
                  <a:lnTo>
                    <a:pt x="173799" y="28308"/>
                  </a:lnTo>
                  <a:lnTo>
                    <a:pt x="174447" y="27228"/>
                  </a:lnTo>
                  <a:lnTo>
                    <a:pt x="174561" y="25908"/>
                  </a:lnTo>
                  <a:lnTo>
                    <a:pt x="174688" y="25146"/>
                  </a:lnTo>
                  <a:close/>
                </a:path>
                <a:path w="181609" h="57150">
                  <a:moveTo>
                    <a:pt x="174739" y="23850"/>
                  </a:moveTo>
                  <a:lnTo>
                    <a:pt x="174688" y="20231"/>
                  </a:lnTo>
                  <a:lnTo>
                    <a:pt x="174434" y="23596"/>
                  </a:lnTo>
                  <a:lnTo>
                    <a:pt x="174739" y="23850"/>
                  </a:lnTo>
                  <a:close/>
                </a:path>
                <a:path w="181609" h="57150">
                  <a:moveTo>
                    <a:pt x="175018" y="19964"/>
                  </a:moveTo>
                  <a:lnTo>
                    <a:pt x="174612" y="14643"/>
                  </a:lnTo>
                  <a:lnTo>
                    <a:pt x="174688" y="20231"/>
                  </a:lnTo>
                  <a:lnTo>
                    <a:pt x="175018" y="19964"/>
                  </a:lnTo>
                  <a:close/>
                </a:path>
                <a:path w="181609" h="57150">
                  <a:moveTo>
                    <a:pt x="175704" y="46405"/>
                  </a:moveTo>
                  <a:lnTo>
                    <a:pt x="175552" y="46736"/>
                  </a:lnTo>
                  <a:lnTo>
                    <a:pt x="175514" y="47345"/>
                  </a:lnTo>
                  <a:lnTo>
                    <a:pt x="175704" y="46405"/>
                  </a:lnTo>
                  <a:close/>
                </a:path>
                <a:path w="181609" h="57150">
                  <a:moveTo>
                    <a:pt x="175818" y="40957"/>
                  </a:moveTo>
                  <a:lnTo>
                    <a:pt x="175209" y="43662"/>
                  </a:lnTo>
                  <a:lnTo>
                    <a:pt x="175323" y="47205"/>
                  </a:lnTo>
                  <a:lnTo>
                    <a:pt x="175552" y="46736"/>
                  </a:lnTo>
                  <a:lnTo>
                    <a:pt x="175818" y="40957"/>
                  </a:lnTo>
                  <a:close/>
                </a:path>
                <a:path w="181609" h="57150">
                  <a:moveTo>
                    <a:pt x="175996" y="44958"/>
                  </a:moveTo>
                  <a:lnTo>
                    <a:pt x="175704" y="46405"/>
                  </a:lnTo>
                  <a:lnTo>
                    <a:pt x="175793" y="46240"/>
                  </a:lnTo>
                  <a:lnTo>
                    <a:pt x="175996" y="44958"/>
                  </a:lnTo>
                  <a:close/>
                </a:path>
                <a:path w="181609" h="57150">
                  <a:moveTo>
                    <a:pt x="177050" y="44526"/>
                  </a:moveTo>
                  <a:lnTo>
                    <a:pt x="176885" y="44602"/>
                  </a:lnTo>
                  <a:lnTo>
                    <a:pt x="177050" y="44526"/>
                  </a:lnTo>
                  <a:close/>
                </a:path>
                <a:path w="181609" h="57150">
                  <a:moveTo>
                    <a:pt x="177457" y="42621"/>
                  </a:moveTo>
                  <a:lnTo>
                    <a:pt x="177266" y="43738"/>
                  </a:lnTo>
                  <a:lnTo>
                    <a:pt x="177152" y="44297"/>
                  </a:lnTo>
                  <a:lnTo>
                    <a:pt x="177038" y="44526"/>
                  </a:lnTo>
                  <a:lnTo>
                    <a:pt x="177228" y="44323"/>
                  </a:lnTo>
                  <a:lnTo>
                    <a:pt x="177317" y="43649"/>
                  </a:lnTo>
                  <a:lnTo>
                    <a:pt x="177457" y="42621"/>
                  </a:lnTo>
                  <a:close/>
                </a:path>
                <a:path w="181609" h="57150">
                  <a:moveTo>
                    <a:pt x="178777" y="37719"/>
                  </a:moveTo>
                  <a:lnTo>
                    <a:pt x="178612" y="35306"/>
                  </a:lnTo>
                  <a:lnTo>
                    <a:pt x="178549" y="35814"/>
                  </a:lnTo>
                  <a:lnTo>
                    <a:pt x="178422" y="37338"/>
                  </a:lnTo>
                  <a:lnTo>
                    <a:pt x="178777" y="37719"/>
                  </a:lnTo>
                  <a:close/>
                </a:path>
                <a:path w="181609" h="57150">
                  <a:moveTo>
                    <a:pt x="179412" y="30480"/>
                  </a:moveTo>
                  <a:lnTo>
                    <a:pt x="177939" y="35814"/>
                  </a:lnTo>
                  <a:lnTo>
                    <a:pt x="178066" y="34036"/>
                  </a:lnTo>
                  <a:lnTo>
                    <a:pt x="178308" y="31750"/>
                  </a:lnTo>
                  <a:lnTo>
                    <a:pt x="178460" y="30353"/>
                  </a:lnTo>
                  <a:lnTo>
                    <a:pt x="178943" y="29464"/>
                  </a:lnTo>
                  <a:lnTo>
                    <a:pt x="178917" y="26162"/>
                  </a:lnTo>
                  <a:lnTo>
                    <a:pt x="178168" y="31750"/>
                  </a:lnTo>
                  <a:lnTo>
                    <a:pt x="178193" y="30734"/>
                  </a:lnTo>
                  <a:lnTo>
                    <a:pt x="178219" y="29845"/>
                  </a:lnTo>
                  <a:lnTo>
                    <a:pt x="178244" y="28829"/>
                  </a:lnTo>
                  <a:lnTo>
                    <a:pt x="178371" y="27216"/>
                  </a:lnTo>
                  <a:lnTo>
                    <a:pt x="178460" y="26924"/>
                  </a:lnTo>
                  <a:lnTo>
                    <a:pt x="177698" y="28829"/>
                  </a:lnTo>
                  <a:lnTo>
                    <a:pt x="177927" y="27686"/>
                  </a:lnTo>
                  <a:lnTo>
                    <a:pt x="178054" y="26682"/>
                  </a:lnTo>
                  <a:lnTo>
                    <a:pt x="178269" y="24130"/>
                  </a:lnTo>
                  <a:lnTo>
                    <a:pt x="178435" y="25146"/>
                  </a:lnTo>
                  <a:lnTo>
                    <a:pt x="178346" y="24130"/>
                  </a:lnTo>
                  <a:lnTo>
                    <a:pt x="178104" y="21209"/>
                  </a:lnTo>
                  <a:lnTo>
                    <a:pt x="176364" y="29845"/>
                  </a:lnTo>
                  <a:lnTo>
                    <a:pt x="176707" y="25146"/>
                  </a:lnTo>
                  <a:lnTo>
                    <a:pt x="176847" y="24384"/>
                  </a:lnTo>
                  <a:lnTo>
                    <a:pt x="175539" y="26289"/>
                  </a:lnTo>
                  <a:lnTo>
                    <a:pt x="175463" y="26924"/>
                  </a:lnTo>
                  <a:lnTo>
                    <a:pt x="175920" y="28702"/>
                  </a:lnTo>
                  <a:lnTo>
                    <a:pt x="176034" y="29464"/>
                  </a:lnTo>
                  <a:lnTo>
                    <a:pt x="174421" y="34925"/>
                  </a:lnTo>
                  <a:lnTo>
                    <a:pt x="174650" y="32258"/>
                  </a:lnTo>
                  <a:lnTo>
                    <a:pt x="174802" y="30353"/>
                  </a:lnTo>
                  <a:lnTo>
                    <a:pt x="175031" y="27686"/>
                  </a:lnTo>
                  <a:lnTo>
                    <a:pt x="175437" y="22733"/>
                  </a:lnTo>
                  <a:lnTo>
                    <a:pt x="174675" y="27686"/>
                  </a:lnTo>
                  <a:lnTo>
                    <a:pt x="174459" y="27228"/>
                  </a:lnTo>
                  <a:lnTo>
                    <a:pt x="173799" y="30353"/>
                  </a:lnTo>
                  <a:lnTo>
                    <a:pt x="173799" y="28321"/>
                  </a:lnTo>
                  <a:lnTo>
                    <a:pt x="173799" y="25781"/>
                  </a:lnTo>
                  <a:lnTo>
                    <a:pt x="171907" y="32258"/>
                  </a:lnTo>
                  <a:lnTo>
                    <a:pt x="171970" y="31750"/>
                  </a:lnTo>
                  <a:lnTo>
                    <a:pt x="172021" y="31242"/>
                  </a:lnTo>
                  <a:lnTo>
                    <a:pt x="172186" y="29845"/>
                  </a:lnTo>
                  <a:lnTo>
                    <a:pt x="172250" y="29235"/>
                  </a:lnTo>
                  <a:lnTo>
                    <a:pt x="172021" y="29845"/>
                  </a:lnTo>
                  <a:lnTo>
                    <a:pt x="172135" y="28702"/>
                  </a:lnTo>
                  <a:lnTo>
                    <a:pt x="172097" y="28067"/>
                  </a:lnTo>
                  <a:lnTo>
                    <a:pt x="172402" y="27800"/>
                  </a:lnTo>
                  <a:lnTo>
                    <a:pt x="172796" y="24384"/>
                  </a:lnTo>
                  <a:lnTo>
                    <a:pt x="172351" y="26733"/>
                  </a:lnTo>
                  <a:lnTo>
                    <a:pt x="172910" y="21463"/>
                  </a:lnTo>
                  <a:lnTo>
                    <a:pt x="171107" y="31242"/>
                  </a:lnTo>
                  <a:lnTo>
                    <a:pt x="171234" y="26289"/>
                  </a:lnTo>
                  <a:lnTo>
                    <a:pt x="171780" y="22987"/>
                  </a:lnTo>
                  <a:lnTo>
                    <a:pt x="172008" y="25400"/>
                  </a:lnTo>
                  <a:lnTo>
                    <a:pt x="171970" y="22987"/>
                  </a:lnTo>
                  <a:lnTo>
                    <a:pt x="171945" y="21463"/>
                  </a:lnTo>
                  <a:lnTo>
                    <a:pt x="170700" y="28702"/>
                  </a:lnTo>
                  <a:lnTo>
                    <a:pt x="170751" y="27559"/>
                  </a:lnTo>
                  <a:lnTo>
                    <a:pt x="170776" y="26797"/>
                  </a:lnTo>
                  <a:lnTo>
                    <a:pt x="171094" y="19685"/>
                  </a:lnTo>
                  <a:lnTo>
                    <a:pt x="170510" y="20955"/>
                  </a:lnTo>
                  <a:lnTo>
                    <a:pt x="170383" y="21590"/>
                  </a:lnTo>
                  <a:lnTo>
                    <a:pt x="169710" y="26797"/>
                  </a:lnTo>
                  <a:lnTo>
                    <a:pt x="169443" y="25146"/>
                  </a:lnTo>
                  <a:lnTo>
                    <a:pt x="169151" y="23368"/>
                  </a:lnTo>
                  <a:lnTo>
                    <a:pt x="168148" y="25146"/>
                  </a:lnTo>
                  <a:lnTo>
                    <a:pt x="168249" y="24511"/>
                  </a:lnTo>
                  <a:lnTo>
                    <a:pt x="168363" y="23749"/>
                  </a:lnTo>
                  <a:lnTo>
                    <a:pt x="168325" y="23114"/>
                  </a:lnTo>
                  <a:lnTo>
                    <a:pt x="167106" y="21844"/>
                  </a:lnTo>
                  <a:lnTo>
                    <a:pt x="166662" y="19812"/>
                  </a:lnTo>
                  <a:lnTo>
                    <a:pt x="166763" y="18669"/>
                  </a:lnTo>
                  <a:lnTo>
                    <a:pt x="165925" y="24511"/>
                  </a:lnTo>
                  <a:lnTo>
                    <a:pt x="165341" y="23368"/>
                  </a:lnTo>
                  <a:lnTo>
                    <a:pt x="164655" y="24511"/>
                  </a:lnTo>
                  <a:lnTo>
                    <a:pt x="164947" y="22098"/>
                  </a:lnTo>
                  <a:lnTo>
                    <a:pt x="165023" y="21463"/>
                  </a:lnTo>
                  <a:lnTo>
                    <a:pt x="165125" y="20701"/>
                  </a:lnTo>
                  <a:lnTo>
                    <a:pt x="165341" y="19558"/>
                  </a:lnTo>
                  <a:lnTo>
                    <a:pt x="165811" y="18034"/>
                  </a:lnTo>
                  <a:lnTo>
                    <a:pt x="165303" y="18034"/>
                  </a:lnTo>
                  <a:lnTo>
                    <a:pt x="164973" y="19939"/>
                  </a:lnTo>
                  <a:lnTo>
                    <a:pt x="164731" y="20701"/>
                  </a:lnTo>
                  <a:lnTo>
                    <a:pt x="164287" y="21463"/>
                  </a:lnTo>
                  <a:lnTo>
                    <a:pt x="164922" y="17145"/>
                  </a:lnTo>
                  <a:lnTo>
                    <a:pt x="164211" y="17272"/>
                  </a:lnTo>
                  <a:lnTo>
                    <a:pt x="162979" y="22098"/>
                  </a:lnTo>
                  <a:lnTo>
                    <a:pt x="162433" y="19050"/>
                  </a:lnTo>
                  <a:lnTo>
                    <a:pt x="161988" y="22860"/>
                  </a:lnTo>
                  <a:lnTo>
                    <a:pt x="161861" y="30353"/>
                  </a:lnTo>
                  <a:lnTo>
                    <a:pt x="161734" y="30861"/>
                  </a:lnTo>
                  <a:lnTo>
                    <a:pt x="160655" y="33147"/>
                  </a:lnTo>
                  <a:lnTo>
                    <a:pt x="161137" y="28282"/>
                  </a:lnTo>
                  <a:lnTo>
                    <a:pt x="161099" y="28067"/>
                  </a:lnTo>
                  <a:lnTo>
                    <a:pt x="161086" y="27686"/>
                  </a:lnTo>
                  <a:lnTo>
                    <a:pt x="161061" y="27432"/>
                  </a:lnTo>
                  <a:lnTo>
                    <a:pt x="161188" y="26543"/>
                  </a:lnTo>
                  <a:lnTo>
                    <a:pt x="161086" y="26289"/>
                  </a:lnTo>
                  <a:lnTo>
                    <a:pt x="161213" y="24257"/>
                  </a:lnTo>
                  <a:lnTo>
                    <a:pt x="161251" y="23876"/>
                  </a:lnTo>
                  <a:lnTo>
                    <a:pt x="161353" y="22987"/>
                  </a:lnTo>
                  <a:lnTo>
                    <a:pt x="161023" y="23876"/>
                  </a:lnTo>
                  <a:lnTo>
                    <a:pt x="161251" y="22098"/>
                  </a:lnTo>
                  <a:lnTo>
                    <a:pt x="161378" y="21336"/>
                  </a:lnTo>
                  <a:lnTo>
                    <a:pt x="161455" y="21082"/>
                  </a:lnTo>
                  <a:lnTo>
                    <a:pt x="161467" y="22733"/>
                  </a:lnTo>
                  <a:lnTo>
                    <a:pt x="161620" y="21971"/>
                  </a:lnTo>
                  <a:lnTo>
                    <a:pt x="161645" y="21844"/>
                  </a:lnTo>
                  <a:lnTo>
                    <a:pt x="161582" y="21209"/>
                  </a:lnTo>
                  <a:lnTo>
                    <a:pt x="161505" y="21082"/>
                  </a:lnTo>
                  <a:lnTo>
                    <a:pt x="161378" y="20574"/>
                  </a:lnTo>
                  <a:lnTo>
                    <a:pt x="161264" y="19558"/>
                  </a:lnTo>
                  <a:lnTo>
                    <a:pt x="161315" y="16637"/>
                  </a:lnTo>
                  <a:lnTo>
                    <a:pt x="161099" y="18846"/>
                  </a:lnTo>
                  <a:lnTo>
                    <a:pt x="160870" y="20701"/>
                  </a:lnTo>
                  <a:lnTo>
                    <a:pt x="160756" y="20955"/>
                  </a:lnTo>
                  <a:lnTo>
                    <a:pt x="160553" y="21209"/>
                  </a:lnTo>
                  <a:lnTo>
                    <a:pt x="159854" y="21336"/>
                  </a:lnTo>
                  <a:lnTo>
                    <a:pt x="160083" y="20320"/>
                  </a:lnTo>
                  <a:lnTo>
                    <a:pt x="160616" y="17907"/>
                  </a:lnTo>
                  <a:lnTo>
                    <a:pt x="160502" y="15748"/>
                  </a:lnTo>
                  <a:lnTo>
                    <a:pt x="160108" y="17907"/>
                  </a:lnTo>
                  <a:lnTo>
                    <a:pt x="159918" y="15621"/>
                  </a:lnTo>
                  <a:lnTo>
                    <a:pt x="159410" y="20320"/>
                  </a:lnTo>
                  <a:lnTo>
                    <a:pt x="159207" y="20320"/>
                  </a:lnTo>
                  <a:lnTo>
                    <a:pt x="159346" y="18796"/>
                  </a:lnTo>
                  <a:lnTo>
                    <a:pt x="159473" y="16764"/>
                  </a:lnTo>
                  <a:lnTo>
                    <a:pt x="158889" y="18796"/>
                  </a:lnTo>
                  <a:lnTo>
                    <a:pt x="157759" y="17272"/>
                  </a:lnTo>
                  <a:lnTo>
                    <a:pt x="157632" y="22186"/>
                  </a:lnTo>
                  <a:lnTo>
                    <a:pt x="157619" y="22707"/>
                  </a:lnTo>
                  <a:lnTo>
                    <a:pt x="157619" y="22860"/>
                  </a:lnTo>
                  <a:lnTo>
                    <a:pt x="156006" y="27432"/>
                  </a:lnTo>
                  <a:lnTo>
                    <a:pt x="155854" y="25146"/>
                  </a:lnTo>
                  <a:lnTo>
                    <a:pt x="155816" y="24511"/>
                  </a:lnTo>
                  <a:lnTo>
                    <a:pt x="155651" y="21971"/>
                  </a:lnTo>
                  <a:lnTo>
                    <a:pt x="155651" y="21844"/>
                  </a:lnTo>
                  <a:lnTo>
                    <a:pt x="155524" y="19939"/>
                  </a:lnTo>
                  <a:lnTo>
                    <a:pt x="154190" y="21844"/>
                  </a:lnTo>
                  <a:lnTo>
                    <a:pt x="154355" y="20193"/>
                  </a:lnTo>
                  <a:lnTo>
                    <a:pt x="153492" y="21971"/>
                  </a:lnTo>
                  <a:lnTo>
                    <a:pt x="152742" y="21209"/>
                  </a:lnTo>
                  <a:lnTo>
                    <a:pt x="151942" y="24511"/>
                  </a:lnTo>
                  <a:lnTo>
                    <a:pt x="151739" y="24511"/>
                  </a:lnTo>
                  <a:lnTo>
                    <a:pt x="151739" y="22606"/>
                  </a:lnTo>
                  <a:lnTo>
                    <a:pt x="151866" y="20701"/>
                  </a:lnTo>
                  <a:lnTo>
                    <a:pt x="151993" y="19685"/>
                  </a:lnTo>
                  <a:lnTo>
                    <a:pt x="151371" y="20828"/>
                  </a:lnTo>
                  <a:lnTo>
                    <a:pt x="151142" y="22606"/>
                  </a:lnTo>
                  <a:lnTo>
                    <a:pt x="150672" y="20066"/>
                  </a:lnTo>
                  <a:lnTo>
                    <a:pt x="150787" y="19431"/>
                  </a:lnTo>
                  <a:lnTo>
                    <a:pt x="151015" y="18669"/>
                  </a:lnTo>
                  <a:lnTo>
                    <a:pt x="151130" y="18288"/>
                  </a:lnTo>
                  <a:lnTo>
                    <a:pt x="151231" y="17907"/>
                  </a:lnTo>
                  <a:lnTo>
                    <a:pt x="151130" y="17780"/>
                  </a:lnTo>
                  <a:lnTo>
                    <a:pt x="151257" y="17843"/>
                  </a:lnTo>
                  <a:lnTo>
                    <a:pt x="151142" y="17373"/>
                  </a:lnTo>
                  <a:lnTo>
                    <a:pt x="150685" y="17526"/>
                  </a:lnTo>
                  <a:lnTo>
                    <a:pt x="151041" y="17399"/>
                  </a:lnTo>
                  <a:lnTo>
                    <a:pt x="150914" y="16764"/>
                  </a:lnTo>
                  <a:lnTo>
                    <a:pt x="150888" y="13970"/>
                  </a:lnTo>
                  <a:lnTo>
                    <a:pt x="149771" y="18288"/>
                  </a:lnTo>
                  <a:lnTo>
                    <a:pt x="149847" y="17780"/>
                  </a:lnTo>
                  <a:lnTo>
                    <a:pt x="150304" y="14732"/>
                  </a:lnTo>
                  <a:lnTo>
                    <a:pt x="150228" y="13970"/>
                  </a:lnTo>
                  <a:lnTo>
                    <a:pt x="149707" y="13081"/>
                  </a:lnTo>
                  <a:lnTo>
                    <a:pt x="149491" y="13716"/>
                  </a:lnTo>
                  <a:lnTo>
                    <a:pt x="149402" y="17399"/>
                  </a:lnTo>
                  <a:lnTo>
                    <a:pt x="149085" y="17780"/>
                  </a:lnTo>
                  <a:lnTo>
                    <a:pt x="148602" y="17145"/>
                  </a:lnTo>
                  <a:lnTo>
                    <a:pt x="148704" y="15367"/>
                  </a:lnTo>
                  <a:lnTo>
                    <a:pt x="149072" y="12319"/>
                  </a:lnTo>
                  <a:lnTo>
                    <a:pt x="148971" y="11430"/>
                  </a:lnTo>
                  <a:lnTo>
                    <a:pt x="148247" y="10414"/>
                  </a:lnTo>
                  <a:lnTo>
                    <a:pt x="146964" y="13589"/>
                  </a:lnTo>
                  <a:lnTo>
                    <a:pt x="146062" y="15367"/>
                  </a:lnTo>
                  <a:lnTo>
                    <a:pt x="145999" y="14909"/>
                  </a:lnTo>
                  <a:lnTo>
                    <a:pt x="145415" y="18669"/>
                  </a:lnTo>
                  <a:lnTo>
                    <a:pt x="144932" y="18034"/>
                  </a:lnTo>
                  <a:lnTo>
                    <a:pt x="144830" y="17780"/>
                  </a:lnTo>
                  <a:lnTo>
                    <a:pt x="144780" y="10160"/>
                  </a:lnTo>
                  <a:lnTo>
                    <a:pt x="144576" y="10160"/>
                  </a:lnTo>
                  <a:lnTo>
                    <a:pt x="143916" y="7112"/>
                  </a:lnTo>
                  <a:lnTo>
                    <a:pt x="143141" y="17780"/>
                  </a:lnTo>
                  <a:lnTo>
                    <a:pt x="142392" y="15748"/>
                  </a:lnTo>
                  <a:lnTo>
                    <a:pt x="142328" y="18262"/>
                  </a:lnTo>
                  <a:lnTo>
                    <a:pt x="142087" y="22606"/>
                  </a:lnTo>
                  <a:lnTo>
                    <a:pt x="141960" y="22987"/>
                  </a:lnTo>
                  <a:lnTo>
                    <a:pt x="141274" y="24511"/>
                  </a:lnTo>
                  <a:lnTo>
                    <a:pt x="141084" y="24257"/>
                  </a:lnTo>
                  <a:lnTo>
                    <a:pt x="140804" y="23876"/>
                  </a:lnTo>
                  <a:lnTo>
                    <a:pt x="140766" y="22733"/>
                  </a:lnTo>
                  <a:lnTo>
                    <a:pt x="140855" y="20828"/>
                  </a:lnTo>
                  <a:lnTo>
                    <a:pt x="140957" y="19050"/>
                  </a:lnTo>
                  <a:lnTo>
                    <a:pt x="141084" y="16637"/>
                  </a:lnTo>
                  <a:lnTo>
                    <a:pt x="141185" y="16129"/>
                  </a:lnTo>
                  <a:lnTo>
                    <a:pt x="141605" y="14986"/>
                  </a:lnTo>
                  <a:lnTo>
                    <a:pt x="141770" y="14732"/>
                  </a:lnTo>
                  <a:lnTo>
                    <a:pt x="141744" y="16002"/>
                  </a:lnTo>
                  <a:lnTo>
                    <a:pt x="142290" y="14732"/>
                  </a:lnTo>
                  <a:lnTo>
                    <a:pt x="142328" y="14351"/>
                  </a:lnTo>
                  <a:lnTo>
                    <a:pt x="142252" y="12446"/>
                  </a:lnTo>
                  <a:lnTo>
                    <a:pt x="142011" y="14351"/>
                  </a:lnTo>
                  <a:lnTo>
                    <a:pt x="141947" y="13589"/>
                  </a:lnTo>
                  <a:lnTo>
                    <a:pt x="141846" y="12446"/>
                  </a:lnTo>
                  <a:lnTo>
                    <a:pt x="141008" y="12560"/>
                  </a:lnTo>
                  <a:lnTo>
                    <a:pt x="141008" y="12788"/>
                  </a:lnTo>
                  <a:lnTo>
                    <a:pt x="140931" y="12446"/>
                  </a:lnTo>
                  <a:lnTo>
                    <a:pt x="140804" y="11684"/>
                  </a:lnTo>
                  <a:lnTo>
                    <a:pt x="140614" y="10795"/>
                  </a:lnTo>
                  <a:lnTo>
                    <a:pt x="139954" y="13335"/>
                  </a:lnTo>
                  <a:lnTo>
                    <a:pt x="139242" y="11430"/>
                  </a:lnTo>
                  <a:lnTo>
                    <a:pt x="139268" y="14732"/>
                  </a:lnTo>
                  <a:lnTo>
                    <a:pt x="139141" y="14732"/>
                  </a:lnTo>
                  <a:lnTo>
                    <a:pt x="138061" y="12319"/>
                  </a:lnTo>
                  <a:lnTo>
                    <a:pt x="138341" y="18288"/>
                  </a:lnTo>
                  <a:lnTo>
                    <a:pt x="137452" y="19050"/>
                  </a:lnTo>
                  <a:lnTo>
                    <a:pt x="137337" y="17907"/>
                  </a:lnTo>
                  <a:lnTo>
                    <a:pt x="137287" y="17399"/>
                  </a:lnTo>
                  <a:lnTo>
                    <a:pt x="137350" y="15367"/>
                  </a:lnTo>
                  <a:lnTo>
                    <a:pt x="137528" y="14605"/>
                  </a:lnTo>
                  <a:lnTo>
                    <a:pt x="138061" y="12319"/>
                  </a:lnTo>
                  <a:lnTo>
                    <a:pt x="138087" y="12192"/>
                  </a:lnTo>
                  <a:lnTo>
                    <a:pt x="138036" y="12319"/>
                  </a:lnTo>
                  <a:lnTo>
                    <a:pt x="137071" y="14605"/>
                  </a:lnTo>
                  <a:lnTo>
                    <a:pt x="136715" y="12700"/>
                  </a:lnTo>
                  <a:lnTo>
                    <a:pt x="136829" y="11899"/>
                  </a:lnTo>
                  <a:lnTo>
                    <a:pt x="136906" y="11557"/>
                  </a:lnTo>
                  <a:lnTo>
                    <a:pt x="137617" y="8001"/>
                  </a:lnTo>
                  <a:lnTo>
                    <a:pt x="136601" y="11557"/>
                  </a:lnTo>
                  <a:lnTo>
                    <a:pt x="136436" y="7874"/>
                  </a:lnTo>
                  <a:lnTo>
                    <a:pt x="136321" y="5461"/>
                  </a:lnTo>
                  <a:lnTo>
                    <a:pt x="136004" y="4953"/>
                  </a:lnTo>
                  <a:lnTo>
                    <a:pt x="136118" y="4191"/>
                  </a:lnTo>
                  <a:lnTo>
                    <a:pt x="135724" y="4064"/>
                  </a:lnTo>
                  <a:lnTo>
                    <a:pt x="135712" y="7874"/>
                  </a:lnTo>
                  <a:lnTo>
                    <a:pt x="135509" y="7239"/>
                  </a:lnTo>
                  <a:lnTo>
                    <a:pt x="135305" y="7239"/>
                  </a:lnTo>
                  <a:lnTo>
                    <a:pt x="135407" y="5588"/>
                  </a:lnTo>
                  <a:lnTo>
                    <a:pt x="135153" y="7239"/>
                  </a:lnTo>
                  <a:lnTo>
                    <a:pt x="135026" y="8509"/>
                  </a:lnTo>
                  <a:lnTo>
                    <a:pt x="135153" y="12192"/>
                  </a:lnTo>
                  <a:lnTo>
                    <a:pt x="134493" y="15367"/>
                  </a:lnTo>
                  <a:lnTo>
                    <a:pt x="134378" y="14224"/>
                  </a:lnTo>
                  <a:lnTo>
                    <a:pt x="134264" y="13627"/>
                  </a:lnTo>
                  <a:lnTo>
                    <a:pt x="133413" y="17399"/>
                  </a:lnTo>
                  <a:lnTo>
                    <a:pt x="133527" y="14224"/>
                  </a:lnTo>
                  <a:lnTo>
                    <a:pt x="133604" y="12573"/>
                  </a:lnTo>
                  <a:lnTo>
                    <a:pt x="133604" y="12319"/>
                  </a:lnTo>
                  <a:lnTo>
                    <a:pt x="134264" y="13627"/>
                  </a:lnTo>
                  <a:lnTo>
                    <a:pt x="134302" y="13462"/>
                  </a:lnTo>
                  <a:lnTo>
                    <a:pt x="134315" y="13589"/>
                  </a:lnTo>
                  <a:lnTo>
                    <a:pt x="134429" y="13970"/>
                  </a:lnTo>
                  <a:lnTo>
                    <a:pt x="134493" y="14097"/>
                  </a:lnTo>
                  <a:lnTo>
                    <a:pt x="134429" y="13462"/>
                  </a:lnTo>
                  <a:lnTo>
                    <a:pt x="134315" y="12319"/>
                  </a:lnTo>
                  <a:lnTo>
                    <a:pt x="134150" y="10668"/>
                  </a:lnTo>
                  <a:lnTo>
                    <a:pt x="133807" y="7239"/>
                  </a:lnTo>
                  <a:lnTo>
                    <a:pt x="134188" y="6921"/>
                  </a:lnTo>
                  <a:lnTo>
                    <a:pt x="134073" y="3556"/>
                  </a:lnTo>
                  <a:lnTo>
                    <a:pt x="133591" y="508"/>
                  </a:lnTo>
                  <a:lnTo>
                    <a:pt x="133489" y="10668"/>
                  </a:lnTo>
                  <a:lnTo>
                    <a:pt x="132511" y="10541"/>
                  </a:lnTo>
                  <a:lnTo>
                    <a:pt x="132753" y="8255"/>
                  </a:lnTo>
                  <a:lnTo>
                    <a:pt x="132715" y="6616"/>
                  </a:lnTo>
                  <a:lnTo>
                    <a:pt x="132308" y="10541"/>
                  </a:lnTo>
                  <a:lnTo>
                    <a:pt x="131813" y="12573"/>
                  </a:lnTo>
                  <a:lnTo>
                    <a:pt x="131305" y="10414"/>
                  </a:lnTo>
                  <a:lnTo>
                    <a:pt x="131025" y="14224"/>
                  </a:lnTo>
                  <a:lnTo>
                    <a:pt x="130708" y="13970"/>
                  </a:lnTo>
                  <a:lnTo>
                    <a:pt x="130860" y="14465"/>
                  </a:lnTo>
                  <a:lnTo>
                    <a:pt x="130975" y="15494"/>
                  </a:lnTo>
                  <a:lnTo>
                    <a:pt x="130733" y="17907"/>
                  </a:lnTo>
                  <a:lnTo>
                    <a:pt x="130441" y="17526"/>
                  </a:lnTo>
                  <a:lnTo>
                    <a:pt x="130035" y="18161"/>
                  </a:lnTo>
                  <a:lnTo>
                    <a:pt x="129933" y="18542"/>
                  </a:lnTo>
                  <a:lnTo>
                    <a:pt x="129578" y="20828"/>
                  </a:lnTo>
                  <a:lnTo>
                    <a:pt x="129565" y="19431"/>
                  </a:lnTo>
                  <a:lnTo>
                    <a:pt x="129540" y="13970"/>
                  </a:lnTo>
                  <a:lnTo>
                    <a:pt x="129514" y="10541"/>
                  </a:lnTo>
                  <a:lnTo>
                    <a:pt x="128651" y="13970"/>
                  </a:lnTo>
                  <a:lnTo>
                    <a:pt x="128587" y="13462"/>
                  </a:lnTo>
                  <a:lnTo>
                    <a:pt x="128460" y="12319"/>
                  </a:lnTo>
                  <a:lnTo>
                    <a:pt x="128587" y="10795"/>
                  </a:lnTo>
                  <a:lnTo>
                    <a:pt x="128651" y="10287"/>
                  </a:lnTo>
                  <a:lnTo>
                    <a:pt x="128778" y="9398"/>
                  </a:lnTo>
                  <a:lnTo>
                    <a:pt x="128676" y="7239"/>
                  </a:lnTo>
                  <a:lnTo>
                    <a:pt x="127850" y="10401"/>
                  </a:lnTo>
                  <a:lnTo>
                    <a:pt x="127850" y="10604"/>
                  </a:lnTo>
                  <a:lnTo>
                    <a:pt x="127850" y="14605"/>
                  </a:lnTo>
                  <a:lnTo>
                    <a:pt x="127622" y="15875"/>
                  </a:lnTo>
                  <a:lnTo>
                    <a:pt x="127508" y="19431"/>
                  </a:lnTo>
                  <a:lnTo>
                    <a:pt x="127381" y="17272"/>
                  </a:lnTo>
                  <a:lnTo>
                    <a:pt x="127342" y="15875"/>
                  </a:lnTo>
                  <a:lnTo>
                    <a:pt x="127317" y="15265"/>
                  </a:lnTo>
                  <a:lnTo>
                    <a:pt x="127241" y="13716"/>
                  </a:lnTo>
                  <a:lnTo>
                    <a:pt x="127317" y="15265"/>
                  </a:lnTo>
                  <a:lnTo>
                    <a:pt x="127685" y="13716"/>
                  </a:lnTo>
                  <a:lnTo>
                    <a:pt x="127749" y="13462"/>
                  </a:lnTo>
                  <a:lnTo>
                    <a:pt x="127850" y="14605"/>
                  </a:lnTo>
                  <a:lnTo>
                    <a:pt x="127850" y="10604"/>
                  </a:lnTo>
                  <a:lnTo>
                    <a:pt x="126771" y="15875"/>
                  </a:lnTo>
                  <a:lnTo>
                    <a:pt x="127000" y="15875"/>
                  </a:lnTo>
                  <a:lnTo>
                    <a:pt x="126263" y="22733"/>
                  </a:lnTo>
                  <a:lnTo>
                    <a:pt x="126174" y="21971"/>
                  </a:lnTo>
                  <a:lnTo>
                    <a:pt x="125945" y="19939"/>
                  </a:lnTo>
                  <a:lnTo>
                    <a:pt x="125818" y="18846"/>
                  </a:lnTo>
                  <a:lnTo>
                    <a:pt x="125907" y="17145"/>
                  </a:lnTo>
                  <a:lnTo>
                    <a:pt x="126047" y="14224"/>
                  </a:lnTo>
                  <a:lnTo>
                    <a:pt x="126174" y="11811"/>
                  </a:lnTo>
                  <a:lnTo>
                    <a:pt x="126047" y="8001"/>
                  </a:lnTo>
                  <a:lnTo>
                    <a:pt x="125539" y="5080"/>
                  </a:lnTo>
                  <a:lnTo>
                    <a:pt x="124358" y="14224"/>
                  </a:lnTo>
                  <a:lnTo>
                    <a:pt x="123240" y="11684"/>
                  </a:lnTo>
                  <a:lnTo>
                    <a:pt x="123355" y="12319"/>
                  </a:lnTo>
                  <a:lnTo>
                    <a:pt x="123469" y="14465"/>
                  </a:lnTo>
                  <a:lnTo>
                    <a:pt x="123228" y="17145"/>
                  </a:lnTo>
                  <a:lnTo>
                    <a:pt x="122986" y="15367"/>
                  </a:lnTo>
                  <a:lnTo>
                    <a:pt x="122770" y="13843"/>
                  </a:lnTo>
                  <a:lnTo>
                    <a:pt x="122313" y="15367"/>
                  </a:lnTo>
                  <a:lnTo>
                    <a:pt x="122326" y="15113"/>
                  </a:lnTo>
                  <a:lnTo>
                    <a:pt x="122440" y="12827"/>
                  </a:lnTo>
                  <a:lnTo>
                    <a:pt x="122339" y="11430"/>
                  </a:lnTo>
                  <a:lnTo>
                    <a:pt x="122199" y="9144"/>
                  </a:lnTo>
                  <a:lnTo>
                    <a:pt x="122110" y="11430"/>
                  </a:lnTo>
                  <a:lnTo>
                    <a:pt x="121285" y="8890"/>
                  </a:lnTo>
                  <a:lnTo>
                    <a:pt x="120916" y="15113"/>
                  </a:lnTo>
                  <a:lnTo>
                    <a:pt x="120535" y="11049"/>
                  </a:lnTo>
                  <a:lnTo>
                    <a:pt x="120459" y="10795"/>
                  </a:lnTo>
                  <a:lnTo>
                    <a:pt x="119583" y="9271"/>
                  </a:lnTo>
                  <a:lnTo>
                    <a:pt x="119037" y="19939"/>
                  </a:lnTo>
                  <a:lnTo>
                    <a:pt x="118237" y="18923"/>
                  </a:lnTo>
                  <a:lnTo>
                    <a:pt x="118224" y="18161"/>
                  </a:lnTo>
                  <a:lnTo>
                    <a:pt x="118414" y="16510"/>
                  </a:lnTo>
                  <a:lnTo>
                    <a:pt x="118541" y="15494"/>
                  </a:lnTo>
                  <a:lnTo>
                    <a:pt x="118414" y="14465"/>
                  </a:lnTo>
                  <a:lnTo>
                    <a:pt x="118287" y="13716"/>
                  </a:lnTo>
                  <a:lnTo>
                    <a:pt x="118402" y="12407"/>
                  </a:lnTo>
                  <a:lnTo>
                    <a:pt x="118922" y="10668"/>
                  </a:lnTo>
                  <a:lnTo>
                    <a:pt x="118605" y="10668"/>
                  </a:lnTo>
                  <a:lnTo>
                    <a:pt x="118325" y="10033"/>
                  </a:lnTo>
                  <a:lnTo>
                    <a:pt x="118262" y="12319"/>
                  </a:lnTo>
                  <a:lnTo>
                    <a:pt x="118135" y="10287"/>
                  </a:lnTo>
                  <a:lnTo>
                    <a:pt x="117208" y="16510"/>
                  </a:lnTo>
                  <a:lnTo>
                    <a:pt x="117017" y="13462"/>
                  </a:lnTo>
                  <a:lnTo>
                    <a:pt x="116928" y="14224"/>
                  </a:lnTo>
                  <a:lnTo>
                    <a:pt x="116814" y="15494"/>
                  </a:lnTo>
                  <a:lnTo>
                    <a:pt x="116687" y="18161"/>
                  </a:lnTo>
                  <a:lnTo>
                    <a:pt x="116344" y="17907"/>
                  </a:lnTo>
                  <a:lnTo>
                    <a:pt x="115938" y="18262"/>
                  </a:lnTo>
                  <a:lnTo>
                    <a:pt x="115849" y="19812"/>
                  </a:lnTo>
                  <a:lnTo>
                    <a:pt x="115963" y="21971"/>
                  </a:lnTo>
                  <a:lnTo>
                    <a:pt x="115239" y="17780"/>
                  </a:lnTo>
                  <a:lnTo>
                    <a:pt x="114261" y="17526"/>
                  </a:lnTo>
                  <a:lnTo>
                    <a:pt x="113296" y="17526"/>
                  </a:lnTo>
                  <a:lnTo>
                    <a:pt x="113055" y="16383"/>
                  </a:lnTo>
                  <a:lnTo>
                    <a:pt x="112598" y="14097"/>
                  </a:lnTo>
                  <a:lnTo>
                    <a:pt x="110998" y="16129"/>
                  </a:lnTo>
                  <a:lnTo>
                    <a:pt x="110363" y="16383"/>
                  </a:lnTo>
                  <a:lnTo>
                    <a:pt x="110261" y="14224"/>
                  </a:lnTo>
                  <a:lnTo>
                    <a:pt x="109702" y="12192"/>
                  </a:lnTo>
                  <a:lnTo>
                    <a:pt x="109778" y="24257"/>
                  </a:lnTo>
                  <a:lnTo>
                    <a:pt x="109283" y="22479"/>
                  </a:lnTo>
                  <a:lnTo>
                    <a:pt x="108902" y="21082"/>
                  </a:lnTo>
                  <a:lnTo>
                    <a:pt x="108775" y="19812"/>
                  </a:lnTo>
                  <a:lnTo>
                    <a:pt x="108458" y="15748"/>
                  </a:lnTo>
                  <a:lnTo>
                    <a:pt x="109435" y="18161"/>
                  </a:lnTo>
                  <a:lnTo>
                    <a:pt x="109207" y="16383"/>
                  </a:lnTo>
                  <a:lnTo>
                    <a:pt x="109156" y="15748"/>
                  </a:lnTo>
                  <a:lnTo>
                    <a:pt x="109118" y="14732"/>
                  </a:lnTo>
                  <a:lnTo>
                    <a:pt x="109054" y="13335"/>
                  </a:lnTo>
                  <a:lnTo>
                    <a:pt x="109004" y="11938"/>
                  </a:lnTo>
                  <a:lnTo>
                    <a:pt x="108508" y="12192"/>
                  </a:lnTo>
                  <a:lnTo>
                    <a:pt x="107911" y="13335"/>
                  </a:lnTo>
                  <a:lnTo>
                    <a:pt x="107480" y="11811"/>
                  </a:lnTo>
                  <a:lnTo>
                    <a:pt x="107353" y="9398"/>
                  </a:lnTo>
                  <a:lnTo>
                    <a:pt x="107099" y="7366"/>
                  </a:lnTo>
                  <a:lnTo>
                    <a:pt x="106235" y="14732"/>
                  </a:lnTo>
                  <a:lnTo>
                    <a:pt x="105410" y="14097"/>
                  </a:lnTo>
                  <a:lnTo>
                    <a:pt x="105435" y="12446"/>
                  </a:lnTo>
                  <a:lnTo>
                    <a:pt x="104838" y="17399"/>
                  </a:lnTo>
                  <a:lnTo>
                    <a:pt x="104711" y="17907"/>
                  </a:lnTo>
                  <a:lnTo>
                    <a:pt x="103174" y="20447"/>
                  </a:lnTo>
                  <a:lnTo>
                    <a:pt x="103124" y="21463"/>
                  </a:lnTo>
                  <a:lnTo>
                    <a:pt x="102463" y="22479"/>
                  </a:lnTo>
                  <a:lnTo>
                    <a:pt x="102222" y="20193"/>
                  </a:lnTo>
                  <a:lnTo>
                    <a:pt x="101892" y="18796"/>
                  </a:lnTo>
                  <a:lnTo>
                    <a:pt x="101765" y="17907"/>
                  </a:lnTo>
                  <a:lnTo>
                    <a:pt x="101752" y="17399"/>
                  </a:lnTo>
                  <a:lnTo>
                    <a:pt x="101727" y="13843"/>
                  </a:lnTo>
                  <a:lnTo>
                    <a:pt x="102311" y="13627"/>
                  </a:lnTo>
                  <a:lnTo>
                    <a:pt x="102196" y="9398"/>
                  </a:lnTo>
                  <a:lnTo>
                    <a:pt x="102108" y="7874"/>
                  </a:lnTo>
                  <a:lnTo>
                    <a:pt x="101523" y="13843"/>
                  </a:lnTo>
                  <a:lnTo>
                    <a:pt x="101269" y="13081"/>
                  </a:lnTo>
                  <a:lnTo>
                    <a:pt x="101244" y="10287"/>
                  </a:lnTo>
                  <a:lnTo>
                    <a:pt x="100190" y="11176"/>
                  </a:lnTo>
                  <a:lnTo>
                    <a:pt x="100139" y="17399"/>
                  </a:lnTo>
                  <a:lnTo>
                    <a:pt x="99021" y="17018"/>
                  </a:lnTo>
                  <a:lnTo>
                    <a:pt x="99072" y="19558"/>
                  </a:lnTo>
                  <a:lnTo>
                    <a:pt x="98513" y="25146"/>
                  </a:lnTo>
                  <a:lnTo>
                    <a:pt x="98513" y="24892"/>
                  </a:lnTo>
                  <a:lnTo>
                    <a:pt x="98539" y="22479"/>
                  </a:lnTo>
                  <a:lnTo>
                    <a:pt x="98552" y="22352"/>
                  </a:lnTo>
                  <a:lnTo>
                    <a:pt x="98564" y="21082"/>
                  </a:lnTo>
                  <a:lnTo>
                    <a:pt x="98564" y="20955"/>
                  </a:lnTo>
                  <a:lnTo>
                    <a:pt x="98577" y="20066"/>
                  </a:lnTo>
                  <a:lnTo>
                    <a:pt x="98640" y="15367"/>
                  </a:lnTo>
                  <a:lnTo>
                    <a:pt x="98018" y="20066"/>
                  </a:lnTo>
                  <a:lnTo>
                    <a:pt x="97840" y="13716"/>
                  </a:lnTo>
                  <a:lnTo>
                    <a:pt x="97459" y="15113"/>
                  </a:lnTo>
                  <a:lnTo>
                    <a:pt x="96456" y="19685"/>
                  </a:lnTo>
                  <a:lnTo>
                    <a:pt x="96342" y="19939"/>
                  </a:lnTo>
                  <a:lnTo>
                    <a:pt x="95719" y="20955"/>
                  </a:lnTo>
                  <a:lnTo>
                    <a:pt x="95897" y="18745"/>
                  </a:lnTo>
                  <a:lnTo>
                    <a:pt x="95326" y="20955"/>
                  </a:lnTo>
                  <a:lnTo>
                    <a:pt x="94526" y="20828"/>
                  </a:lnTo>
                  <a:lnTo>
                    <a:pt x="94449" y="19304"/>
                  </a:lnTo>
                  <a:lnTo>
                    <a:pt x="94373" y="17780"/>
                  </a:lnTo>
                  <a:lnTo>
                    <a:pt x="94246" y="15367"/>
                  </a:lnTo>
                  <a:lnTo>
                    <a:pt x="94170" y="14859"/>
                  </a:lnTo>
                  <a:lnTo>
                    <a:pt x="93433" y="13462"/>
                  </a:lnTo>
                  <a:lnTo>
                    <a:pt x="92748" y="12700"/>
                  </a:lnTo>
                  <a:lnTo>
                    <a:pt x="92506" y="12407"/>
                  </a:lnTo>
                  <a:lnTo>
                    <a:pt x="91795" y="8255"/>
                  </a:lnTo>
                  <a:lnTo>
                    <a:pt x="90411" y="12700"/>
                  </a:lnTo>
                  <a:lnTo>
                    <a:pt x="88950" y="6350"/>
                  </a:lnTo>
                  <a:lnTo>
                    <a:pt x="87287" y="7112"/>
                  </a:lnTo>
                  <a:lnTo>
                    <a:pt x="87414" y="11811"/>
                  </a:lnTo>
                  <a:lnTo>
                    <a:pt x="87312" y="12192"/>
                  </a:lnTo>
                  <a:lnTo>
                    <a:pt x="87096" y="12827"/>
                  </a:lnTo>
                  <a:lnTo>
                    <a:pt x="86995" y="17272"/>
                  </a:lnTo>
                  <a:lnTo>
                    <a:pt x="86702" y="17780"/>
                  </a:lnTo>
                  <a:lnTo>
                    <a:pt x="86512" y="17018"/>
                  </a:lnTo>
                  <a:lnTo>
                    <a:pt x="86347" y="16256"/>
                  </a:lnTo>
                  <a:lnTo>
                    <a:pt x="86042" y="14859"/>
                  </a:lnTo>
                  <a:lnTo>
                    <a:pt x="85839" y="13970"/>
                  </a:lnTo>
                  <a:lnTo>
                    <a:pt x="85737" y="13462"/>
                  </a:lnTo>
                  <a:lnTo>
                    <a:pt x="85293" y="11430"/>
                  </a:lnTo>
                  <a:lnTo>
                    <a:pt x="85166" y="10541"/>
                  </a:lnTo>
                  <a:lnTo>
                    <a:pt x="84912" y="8255"/>
                  </a:lnTo>
                  <a:lnTo>
                    <a:pt x="85559" y="9017"/>
                  </a:lnTo>
                  <a:lnTo>
                    <a:pt x="85534" y="8255"/>
                  </a:lnTo>
                  <a:lnTo>
                    <a:pt x="85483" y="6731"/>
                  </a:lnTo>
                  <a:lnTo>
                    <a:pt x="84620" y="6096"/>
                  </a:lnTo>
                  <a:lnTo>
                    <a:pt x="84747" y="5080"/>
                  </a:lnTo>
                  <a:lnTo>
                    <a:pt x="84988" y="3175"/>
                  </a:lnTo>
                  <a:lnTo>
                    <a:pt x="84924" y="2159"/>
                  </a:lnTo>
                  <a:lnTo>
                    <a:pt x="84429" y="0"/>
                  </a:lnTo>
                  <a:lnTo>
                    <a:pt x="84493" y="4064"/>
                  </a:lnTo>
                  <a:lnTo>
                    <a:pt x="84239" y="5080"/>
                  </a:lnTo>
                  <a:lnTo>
                    <a:pt x="83731" y="3683"/>
                  </a:lnTo>
                  <a:lnTo>
                    <a:pt x="84277" y="6921"/>
                  </a:lnTo>
                  <a:lnTo>
                    <a:pt x="84391" y="8763"/>
                  </a:lnTo>
                  <a:lnTo>
                    <a:pt x="83426" y="13462"/>
                  </a:lnTo>
                  <a:lnTo>
                    <a:pt x="83388" y="10033"/>
                  </a:lnTo>
                  <a:lnTo>
                    <a:pt x="83337" y="5207"/>
                  </a:lnTo>
                  <a:lnTo>
                    <a:pt x="83286" y="0"/>
                  </a:lnTo>
                  <a:lnTo>
                    <a:pt x="82207" y="5207"/>
                  </a:lnTo>
                  <a:lnTo>
                    <a:pt x="82334" y="3937"/>
                  </a:lnTo>
                  <a:lnTo>
                    <a:pt x="82511" y="2159"/>
                  </a:lnTo>
                  <a:lnTo>
                    <a:pt x="81940" y="3937"/>
                  </a:lnTo>
                  <a:lnTo>
                    <a:pt x="80225" y="2159"/>
                  </a:lnTo>
                  <a:lnTo>
                    <a:pt x="79844" y="10033"/>
                  </a:lnTo>
                  <a:lnTo>
                    <a:pt x="79730" y="9017"/>
                  </a:lnTo>
                  <a:lnTo>
                    <a:pt x="79603" y="7620"/>
                  </a:lnTo>
                  <a:lnTo>
                    <a:pt x="79692" y="5588"/>
                  </a:lnTo>
                  <a:lnTo>
                    <a:pt x="79730" y="5461"/>
                  </a:lnTo>
                  <a:lnTo>
                    <a:pt x="78219" y="4318"/>
                  </a:lnTo>
                  <a:lnTo>
                    <a:pt x="76746" y="13970"/>
                  </a:lnTo>
                  <a:lnTo>
                    <a:pt x="76034" y="11303"/>
                  </a:lnTo>
                  <a:lnTo>
                    <a:pt x="75488" y="9271"/>
                  </a:lnTo>
                  <a:lnTo>
                    <a:pt x="75476" y="6731"/>
                  </a:lnTo>
                  <a:lnTo>
                    <a:pt x="75260" y="7366"/>
                  </a:lnTo>
                  <a:lnTo>
                    <a:pt x="75171" y="11303"/>
                  </a:lnTo>
                  <a:lnTo>
                    <a:pt x="75031" y="10541"/>
                  </a:lnTo>
                  <a:lnTo>
                    <a:pt x="74803" y="9271"/>
                  </a:lnTo>
                  <a:lnTo>
                    <a:pt x="74764" y="6477"/>
                  </a:lnTo>
                  <a:lnTo>
                    <a:pt x="74625" y="6350"/>
                  </a:lnTo>
                  <a:lnTo>
                    <a:pt x="74066" y="10541"/>
                  </a:lnTo>
                  <a:lnTo>
                    <a:pt x="73685" y="9398"/>
                  </a:lnTo>
                  <a:lnTo>
                    <a:pt x="73799" y="7112"/>
                  </a:lnTo>
                  <a:lnTo>
                    <a:pt x="73723" y="6223"/>
                  </a:lnTo>
                  <a:lnTo>
                    <a:pt x="72288" y="3429"/>
                  </a:lnTo>
                  <a:lnTo>
                    <a:pt x="71958" y="12192"/>
                  </a:lnTo>
                  <a:lnTo>
                    <a:pt x="71843" y="13335"/>
                  </a:lnTo>
                  <a:lnTo>
                    <a:pt x="70815" y="14859"/>
                  </a:lnTo>
                  <a:lnTo>
                    <a:pt x="70700" y="12319"/>
                  </a:lnTo>
                  <a:lnTo>
                    <a:pt x="70510" y="7747"/>
                  </a:lnTo>
                  <a:lnTo>
                    <a:pt x="68732" y="4572"/>
                  </a:lnTo>
                  <a:lnTo>
                    <a:pt x="68630" y="3429"/>
                  </a:lnTo>
                  <a:lnTo>
                    <a:pt x="66903" y="2667"/>
                  </a:lnTo>
                  <a:lnTo>
                    <a:pt x="66141" y="8890"/>
                  </a:lnTo>
                  <a:lnTo>
                    <a:pt x="66027" y="9525"/>
                  </a:lnTo>
                  <a:lnTo>
                    <a:pt x="64706" y="12319"/>
                  </a:lnTo>
                  <a:lnTo>
                    <a:pt x="64528" y="11303"/>
                  </a:lnTo>
                  <a:lnTo>
                    <a:pt x="64160" y="9271"/>
                  </a:lnTo>
                  <a:lnTo>
                    <a:pt x="63334" y="4699"/>
                  </a:lnTo>
                  <a:lnTo>
                    <a:pt x="61290" y="9271"/>
                  </a:lnTo>
                  <a:lnTo>
                    <a:pt x="59499" y="5080"/>
                  </a:lnTo>
                  <a:lnTo>
                    <a:pt x="59690" y="5842"/>
                  </a:lnTo>
                  <a:lnTo>
                    <a:pt x="59817" y="7239"/>
                  </a:lnTo>
                  <a:lnTo>
                    <a:pt x="59690" y="10922"/>
                  </a:lnTo>
                  <a:lnTo>
                    <a:pt x="59575" y="11303"/>
                  </a:lnTo>
                  <a:lnTo>
                    <a:pt x="59131" y="9906"/>
                  </a:lnTo>
                  <a:lnTo>
                    <a:pt x="58902" y="16256"/>
                  </a:lnTo>
                  <a:lnTo>
                    <a:pt x="58750" y="13589"/>
                  </a:lnTo>
                  <a:lnTo>
                    <a:pt x="58623" y="11303"/>
                  </a:lnTo>
                  <a:lnTo>
                    <a:pt x="58648" y="9893"/>
                  </a:lnTo>
                  <a:lnTo>
                    <a:pt x="58178" y="5207"/>
                  </a:lnTo>
                  <a:lnTo>
                    <a:pt x="58000" y="3556"/>
                  </a:lnTo>
                  <a:lnTo>
                    <a:pt x="57353" y="5207"/>
                  </a:lnTo>
                  <a:lnTo>
                    <a:pt x="56769" y="5080"/>
                  </a:lnTo>
                  <a:lnTo>
                    <a:pt x="57238" y="13589"/>
                  </a:lnTo>
                  <a:lnTo>
                    <a:pt x="56578" y="11684"/>
                  </a:lnTo>
                  <a:lnTo>
                    <a:pt x="56438" y="11303"/>
                  </a:lnTo>
                  <a:lnTo>
                    <a:pt x="55651" y="9017"/>
                  </a:lnTo>
                  <a:lnTo>
                    <a:pt x="54356" y="10033"/>
                  </a:lnTo>
                  <a:lnTo>
                    <a:pt x="53174" y="11303"/>
                  </a:lnTo>
                  <a:lnTo>
                    <a:pt x="52006" y="7493"/>
                  </a:lnTo>
                  <a:lnTo>
                    <a:pt x="51803" y="9652"/>
                  </a:lnTo>
                  <a:lnTo>
                    <a:pt x="51346" y="9652"/>
                  </a:lnTo>
                  <a:lnTo>
                    <a:pt x="51155" y="11684"/>
                  </a:lnTo>
                  <a:lnTo>
                    <a:pt x="50825" y="7239"/>
                  </a:lnTo>
                  <a:lnTo>
                    <a:pt x="50317" y="6731"/>
                  </a:lnTo>
                  <a:lnTo>
                    <a:pt x="49174" y="5588"/>
                  </a:lnTo>
                  <a:lnTo>
                    <a:pt x="47993" y="6731"/>
                  </a:lnTo>
                  <a:lnTo>
                    <a:pt x="47993" y="3556"/>
                  </a:lnTo>
                  <a:lnTo>
                    <a:pt x="47256" y="3302"/>
                  </a:lnTo>
                  <a:lnTo>
                    <a:pt x="48171" y="16637"/>
                  </a:lnTo>
                  <a:lnTo>
                    <a:pt x="47548" y="17018"/>
                  </a:lnTo>
                  <a:lnTo>
                    <a:pt x="47294" y="14732"/>
                  </a:lnTo>
                  <a:lnTo>
                    <a:pt x="47040" y="12446"/>
                  </a:lnTo>
                  <a:lnTo>
                    <a:pt x="46863" y="10795"/>
                  </a:lnTo>
                  <a:lnTo>
                    <a:pt x="46824" y="10414"/>
                  </a:lnTo>
                  <a:lnTo>
                    <a:pt x="46799" y="10160"/>
                  </a:lnTo>
                  <a:lnTo>
                    <a:pt x="45580" y="10414"/>
                  </a:lnTo>
                  <a:lnTo>
                    <a:pt x="43815" y="4572"/>
                  </a:lnTo>
                  <a:lnTo>
                    <a:pt x="43141" y="10795"/>
                  </a:lnTo>
                  <a:lnTo>
                    <a:pt x="43027" y="9144"/>
                  </a:lnTo>
                  <a:lnTo>
                    <a:pt x="43103" y="7620"/>
                  </a:lnTo>
                  <a:lnTo>
                    <a:pt x="42519" y="7493"/>
                  </a:lnTo>
                  <a:lnTo>
                    <a:pt x="42037" y="6477"/>
                  </a:lnTo>
                  <a:lnTo>
                    <a:pt x="40449" y="3175"/>
                  </a:lnTo>
                  <a:lnTo>
                    <a:pt x="40881" y="6921"/>
                  </a:lnTo>
                  <a:lnTo>
                    <a:pt x="40944" y="6477"/>
                  </a:lnTo>
                  <a:lnTo>
                    <a:pt x="40944" y="7480"/>
                  </a:lnTo>
                  <a:lnTo>
                    <a:pt x="40881" y="6921"/>
                  </a:lnTo>
                  <a:lnTo>
                    <a:pt x="39801" y="14732"/>
                  </a:lnTo>
                  <a:lnTo>
                    <a:pt x="39471" y="10287"/>
                  </a:lnTo>
                  <a:lnTo>
                    <a:pt x="39509" y="17780"/>
                  </a:lnTo>
                  <a:lnTo>
                    <a:pt x="38989" y="19304"/>
                  </a:lnTo>
                  <a:lnTo>
                    <a:pt x="38773" y="18745"/>
                  </a:lnTo>
                  <a:lnTo>
                    <a:pt x="38531" y="16383"/>
                  </a:lnTo>
                  <a:lnTo>
                    <a:pt x="38404" y="15621"/>
                  </a:lnTo>
                  <a:lnTo>
                    <a:pt x="37985" y="14478"/>
                  </a:lnTo>
                  <a:lnTo>
                    <a:pt x="38760" y="21082"/>
                  </a:lnTo>
                  <a:lnTo>
                    <a:pt x="37896" y="19050"/>
                  </a:lnTo>
                  <a:lnTo>
                    <a:pt x="37795" y="15875"/>
                  </a:lnTo>
                  <a:lnTo>
                    <a:pt x="37122" y="15621"/>
                  </a:lnTo>
                  <a:lnTo>
                    <a:pt x="37236" y="21209"/>
                  </a:lnTo>
                  <a:lnTo>
                    <a:pt x="37109" y="22352"/>
                  </a:lnTo>
                  <a:lnTo>
                    <a:pt x="36677" y="21209"/>
                  </a:lnTo>
                  <a:lnTo>
                    <a:pt x="36118" y="19685"/>
                  </a:lnTo>
                  <a:lnTo>
                    <a:pt x="36004" y="19304"/>
                  </a:lnTo>
                  <a:lnTo>
                    <a:pt x="35941" y="18821"/>
                  </a:lnTo>
                  <a:lnTo>
                    <a:pt x="35941" y="41148"/>
                  </a:lnTo>
                  <a:lnTo>
                    <a:pt x="35852" y="41021"/>
                  </a:lnTo>
                  <a:lnTo>
                    <a:pt x="35763" y="40894"/>
                  </a:lnTo>
                  <a:lnTo>
                    <a:pt x="35560" y="40894"/>
                  </a:lnTo>
                  <a:lnTo>
                    <a:pt x="35344" y="41021"/>
                  </a:lnTo>
                  <a:lnTo>
                    <a:pt x="35242" y="40259"/>
                  </a:lnTo>
                  <a:lnTo>
                    <a:pt x="35128" y="39497"/>
                  </a:lnTo>
                  <a:lnTo>
                    <a:pt x="35013" y="37973"/>
                  </a:lnTo>
                  <a:lnTo>
                    <a:pt x="35001" y="37846"/>
                  </a:lnTo>
                  <a:lnTo>
                    <a:pt x="35153" y="37973"/>
                  </a:lnTo>
                  <a:lnTo>
                    <a:pt x="35267" y="39116"/>
                  </a:lnTo>
                  <a:lnTo>
                    <a:pt x="35610" y="39751"/>
                  </a:lnTo>
                  <a:lnTo>
                    <a:pt x="35941" y="41148"/>
                  </a:lnTo>
                  <a:lnTo>
                    <a:pt x="35941" y="18821"/>
                  </a:lnTo>
                  <a:lnTo>
                    <a:pt x="35509" y="15494"/>
                  </a:lnTo>
                  <a:lnTo>
                    <a:pt x="35547" y="16129"/>
                  </a:lnTo>
                  <a:lnTo>
                    <a:pt x="35674" y="21209"/>
                  </a:lnTo>
                  <a:lnTo>
                    <a:pt x="35242" y="20193"/>
                  </a:lnTo>
                  <a:lnTo>
                    <a:pt x="35128" y="19558"/>
                  </a:lnTo>
                  <a:lnTo>
                    <a:pt x="35001" y="18669"/>
                  </a:lnTo>
                  <a:lnTo>
                    <a:pt x="34912" y="16891"/>
                  </a:lnTo>
                  <a:lnTo>
                    <a:pt x="34607" y="16243"/>
                  </a:lnTo>
                  <a:lnTo>
                    <a:pt x="34607" y="41275"/>
                  </a:lnTo>
                  <a:lnTo>
                    <a:pt x="34531" y="41478"/>
                  </a:lnTo>
                  <a:lnTo>
                    <a:pt x="34315" y="41656"/>
                  </a:lnTo>
                  <a:lnTo>
                    <a:pt x="34607" y="41275"/>
                  </a:lnTo>
                  <a:lnTo>
                    <a:pt x="34607" y="16243"/>
                  </a:lnTo>
                  <a:lnTo>
                    <a:pt x="34036" y="15036"/>
                  </a:lnTo>
                  <a:lnTo>
                    <a:pt x="34036" y="22479"/>
                  </a:lnTo>
                  <a:lnTo>
                    <a:pt x="33350" y="20066"/>
                  </a:lnTo>
                  <a:lnTo>
                    <a:pt x="32918" y="18542"/>
                  </a:lnTo>
                  <a:lnTo>
                    <a:pt x="32791" y="17843"/>
                  </a:lnTo>
                  <a:lnTo>
                    <a:pt x="32664" y="16764"/>
                  </a:lnTo>
                  <a:lnTo>
                    <a:pt x="32537" y="16002"/>
                  </a:lnTo>
                  <a:lnTo>
                    <a:pt x="32473" y="15748"/>
                  </a:lnTo>
                  <a:lnTo>
                    <a:pt x="32435" y="15621"/>
                  </a:lnTo>
                  <a:lnTo>
                    <a:pt x="33274" y="15621"/>
                  </a:lnTo>
                  <a:lnTo>
                    <a:pt x="33731" y="15709"/>
                  </a:lnTo>
                  <a:lnTo>
                    <a:pt x="34036" y="22479"/>
                  </a:lnTo>
                  <a:lnTo>
                    <a:pt x="34036" y="15036"/>
                  </a:lnTo>
                  <a:lnTo>
                    <a:pt x="33769" y="14465"/>
                  </a:lnTo>
                  <a:lnTo>
                    <a:pt x="33756" y="14224"/>
                  </a:lnTo>
                  <a:lnTo>
                    <a:pt x="33515" y="11938"/>
                  </a:lnTo>
                  <a:lnTo>
                    <a:pt x="32766" y="11303"/>
                  </a:lnTo>
                  <a:lnTo>
                    <a:pt x="32702" y="5588"/>
                  </a:lnTo>
                  <a:lnTo>
                    <a:pt x="32512" y="8128"/>
                  </a:lnTo>
                  <a:lnTo>
                    <a:pt x="32397" y="11303"/>
                  </a:lnTo>
                  <a:lnTo>
                    <a:pt x="32270" y="15621"/>
                  </a:lnTo>
                  <a:lnTo>
                    <a:pt x="31572" y="14097"/>
                  </a:lnTo>
                  <a:lnTo>
                    <a:pt x="31457" y="13843"/>
                  </a:lnTo>
                  <a:lnTo>
                    <a:pt x="31330" y="13335"/>
                  </a:lnTo>
                  <a:lnTo>
                    <a:pt x="31203" y="12573"/>
                  </a:lnTo>
                  <a:lnTo>
                    <a:pt x="31115" y="11684"/>
                  </a:lnTo>
                  <a:lnTo>
                    <a:pt x="30988" y="11430"/>
                  </a:lnTo>
                  <a:lnTo>
                    <a:pt x="30949" y="11557"/>
                  </a:lnTo>
                  <a:lnTo>
                    <a:pt x="30835" y="12573"/>
                  </a:lnTo>
                  <a:lnTo>
                    <a:pt x="30365" y="11430"/>
                  </a:lnTo>
                  <a:lnTo>
                    <a:pt x="30149" y="11430"/>
                  </a:lnTo>
                  <a:lnTo>
                    <a:pt x="30060" y="10769"/>
                  </a:lnTo>
                  <a:lnTo>
                    <a:pt x="30060" y="11430"/>
                  </a:lnTo>
                  <a:lnTo>
                    <a:pt x="29959" y="11557"/>
                  </a:lnTo>
                  <a:lnTo>
                    <a:pt x="29959" y="16129"/>
                  </a:lnTo>
                  <a:lnTo>
                    <a:pt x="29946" y="15748"/>
                  </a:lnTo>
                  <a:lnTo>
                    <a:pt x="29959" y="16129"/>
                  </a:lnTo>
                  <a:lnTo>
                    <a:pt x="29959" y="11557"/>
                  </a:lnTo>
                  <a:lnTo>
                    <a:pt x="29857" y="11684"/>
                  </a:lnTo>
                  <a:lnTo>
                    <a:pt x="29768" y="12573"/>
                  </a:lnTo>
                  <a:lnTo>
                    <a:pt x="29641" y="10922"/>
                  </a:lnTo>
                  <a:lnTo>
                    <a:pt x="29756" y="9652"/>
                  </a:lnTo>
                  <a:lnTo>
                    <a:pt x="29933" y="10629"/>
                  </a:lnTo>
                  <a:lnTo>
                    <a:pt x="30060" y="11430"/>
                  </a:lnTo>
                  <a:lnTo>
                    <a:pt x="30060" y="10769"/>
                  </a:lnTo>
                  <a:lnTo>
                    <a:pt x="29692" y="8001"/>
                  </a:lnTo>
                  <a:lnTo>
                    <a:pt x="29159" y="9652"/>
                  </a:lnTo>
                  <a:lnTo>
                    <a:pt x="28803" y="9525"/>
                  </a:lnTo>
                  <a:lnTo>
                    <a:pt x="29337" y="14097"/>
                  </a:lnTo>
                  <a:lnTo>
                    <a:pt x="28829" y="13335"/>
                  </a:lnTo>
                  <a:lnTo>
                    <a:pt x="29654" y="17018"/>
                  </a:lnTo>
                  <a:lnTo>
                    <a:pt x="29768" y="16383"/>
                  </a:lnTo>
                  <a:lnTo>
                    <a:pt x="29806" y="16522"/>
                  </a:lnTo>
                  <a:lnTo>
                    <a:pt x="29984" y="17259"/>
                  </a:lnTo>
                  <a:lnTo>
                    <a:pt x="30048" y="17526"/>
                  </a:lnTo>
                  <a:lnTo>
                    <a:pt x="29972" y="16129"/>
                  </a:lnTo>
                  <a:lnTo>
                    <a:pt x="30175" y="16002"/>
                  </a:lnTo>
                  <a:lnTo>
                    <a:pt x="30772" y="15748"/>
                  </a:lnTo>
                  <a:lnTo>
                    <a:pt x="30695" y="20066"/>
                  </a:lnTo>
                  <a:lnTo>
                    <a:pt x="30048" y="17526"/>
                  </a:lnTo>
                  <a:lnTo>
                    <a:pt x="30403" y="24892"/>
                  </a:lnTo>
                  <a:lnTo>
                    <a:pt x="30213" y="23876"/>
                  </a:lnTo>
                  <a:lnTo>
                    <a:pt x="30099" y="23241"/>
                  </a:lnTo>
                  <a:lnTo>
                    <a:pt x="30073" y="23114"/>
                  </a:lnTo>
                  <a:lnTo>
                    <a:pt x="29248" y="18669"/>
                  </a:lnTo>
                  <a:lnTo>
                    <a:pt x="28016" y="15494"/>
                  </a:lnTo>
                  <a:lnTo>
                    <a:pt x="27889" y="14859"/>
                  </a:lnTo>
                  <a:lnTo>
                    <a:pt x="27800" y="14224"/>
                  </a:lnTo>
                  <a:lnTo>
                    <a:pt x="27393" y="11557"/>
                  </a:lnTo>
                  <a:lnTo>
                    <a:pt x="26657" y="14224"/>
                  </a:lnTo>
                  <a:lnTo>
                    <a:pt x="25146" y="13462"/>
                  </a:lnTo>
                  <a:lnTo>
                    <a:pt x="25349" y="18034"/>
                  </a:lnTo>
                  <a:lnTo>
                    <a:pt x="25476" y="22352"/>
                  </a:lnTo>
                  <a:lnTo>
                    <a:pt x="25374" y="23114"/>
                  </a:lnTo>
                  <a:lnTo>
                    <a:pt x="24879" y="19431"/>
                  </a:lnTo>
                  <a:lnTo>
                    <a:pt x="24688" y="18542"/>
                  </a:lnTo>
                  <a:lnTo>
                    <a:pt x="24688" y="17526"/>
                  </a:lnTo>
                  <a:lnTo>
                    <a:pt x="24549" y="18542"/>
                  </a:lnTo>
                  <a:lnTo>
                    <a:pt x="23672" y="17780"/>
                  </a:lnTo>
                  <a:lnTo>
                    <a:pt x="23228" y="17399"/>
                  </a:lnTo>
                  <a:lnTo>
                    <a:pt x="23304" y="18110"/>
                  </a:lnTo>
                  <a:lnTo>
                    <a:pt x="23444" y="17919"/>
                  </a:lnTo>
                  <a:lnTo>
                    <a:pt x="23355" y="18542"/>
                  </a:lnTo>
                  <a:lnTo>
                    <a:pt x="23558" y="17780"/>
                  </a:lnTo>
                  <a:lnTo>
                    <a:pt x="23495" y="18034"/>
                  </a:lnTo>
                  <a:lnTo>
                    <a:pt x="23368" y="18669"/>
                  </a:lnTo>
                  <a:lnTo>
                    <a:pt x="23825" y="23241"/>
                  </a:lnTo>
                  <a:lnTo>
                    <a:pt x="22821" y="20828"/>
                  </a:lnTo>
                  <a:lnTo>
                    <a:pt x="22936" y="20066"/>
                  </a:lnTo>
                  <a:lnTo>
                    <a:pt x="23253" y="18923"/>
                  </a:lnTo>
                  <a:lnTo>
                    <a:pt x="23304" y="18110"/>
                  </a:lnTo>
                  <a:lnTo>
                    <a:pt x="22682" y="18923"/>
                  </a:lnTo>
                  <a:lnTo>
                    <a:pt x="22580" y="17018"/>
                  </a:lnTo>
                  <a:lnTo>
                    <a:pt x="20980" y="15494"/>
                  </a:lnTo>
                  <a:lnTo>
                    <a:pt x="20320" y="19685"/>
                  </a:lnTo>
                  <a:lnTo>
                    <a:pt x="19494" y="23876"/>
                  </a:lnTo>
                  <a:lnTo>
                    <a:pt x="18796" y="22733"/>
                  </a:lnTo>
                  <a:lnTo>
                    <a:pt x="17564" y="20701"/>
                  </a:lnTo>
                  <a:lnTo>
                    <a:pt x="17932" y="21844"/>
                  </a:lnTo>
                  <a:lnTo>
                    <a:pt x="18110" y="22733"/>
                  </a:lnTo>
                  <a:lnTo>
                    <a:pt x="14884" y="17780"/>
                  </a:lnTo>
                  <a:lnTo>
                    <a:pt x="13690" y="28448"/>
                  </a:lnTo>
                  <a:lnTo>
                    <a:pt x="9093" y="18796"/>
                  </a:lnTo>
                  <a:lnTo>
                    <a:pt x="9461" y="21844"/>
                  </a:lnTo>
                  <a:lnTo>
                    <a:pt x="9575" y="25400"/>
                  </a:lnTo>
                  <a:lnTo>
                    <a:pt x="8699" y="20701"/>
                  </a:lnTo>
                  <a:lnTo>
                    <a:pt x="8801" y="26289"/>
                  </a:lnTo>
                  <a:lnTo>
                    <a:pt x="8077" y="26416"/>
                  </a:lnTo>
                  <a:lnTo>
                    <a:pt x="7886" y="25908"/>
                  </a:lnTo>
                  <a:lnTo>
                    <a:pt x="6781" y="22987"/>
                  </a:lnTo>
                  <a:lnTo>
                    <a:pt x="5664" y="20574"/>
                  </a:lnTo>
                  <a:lnTo>
                    <a:pt x="5245" y="22161"/>
                  </a:lnTo>
                  <a:lnTo>
                    <a:pt x="5118" y="22860"/>
                  </a:lnTo>
                  <a:lnTo>
                    <a:pt x="5765" y="25908"/>
                  </a:lnTo>
                  <a:lnTo>
                    <a:pt x="5207" y="25400"/>
                  </a:lnTo>
                  <a:lnTo>
                    <a:pt x="4597" y="28067"/>
                  </a:lnTo>
                  <a:lnTo>
                    <a:pt x="4546" y="27686"/>
                  </a:lnTo>
                  <a:lnTo>
                    <a:pt x="4089" y="24257"/>
                  </a:lnTo>
                  <a:lnTo>
                    <a:pt x="4127" y="24892"/>
                  </a:lnTo>
                  <a:lnTo>
                    <a:pt x="4457" y="27686"/>
                  </a:lnTo>
                  <a:lnTo>
                    <a:pt x="3987" y="25908"/>
                  </a:lnTo>
                  <a:lnTo>
                    <a:pt x="3606" y="23495"/>
                  </a:lnTo>
                  <a:lnTo>
                    <a:pt x="3136" y="28067"/>
                  </a:lnTo>
                  <a:lnTo>
                    <a:pt x="2044" y="26416"/>
                  </a:lnTo>
                  <a:lnTo>
                    <a:pt x="1917" y="25146"/>
                  </a:lnTo>
                  <a:lnTo>
                    <a:pt x="1676" y="18034"/>
                  </a:lnTo>
                  <a:lnTo>
                    <a:pt x="279" y="17780"/>
                  </a:lnTo>
                  <a:lnTo>
                    <a:pt x="127" y="18262"/>
                  </a:lnTo>
                  <a:lnTo>
                    <a:pt x="0" y="21336"/>
                  </a:lnTo>
                  <a:lnTo>
                    <a:pt x="127" y="25400"/>
                  </a:lnTo>
                  <a:lnTo>
                    <a:pt x="558" y="26924"/>
                  </a:lnTo>
                  <a:lnTo>
                    <a:pt x="774" y="27051"/>
                  </a:lnTo>
                  <a:lnTo>
                    <a:pt x="1244" y="28282"/>
                  </a:lnTo>
                  <a:lnTo>
                    <a:pt x="1358" y="28702"/>
                  </a:lnTo>
                  <a:lnTo>
                    <a:pt x="1562" y="29845"/>
                  </a:lnTo>
                  <a:lnTo>
                    <a:pt x="1612" y="32893"/>
                  </a:lnTo>
                  <a:lnTo>
                    <a:pt x="2603" y="39243"/>
                  </a:lnTo>
                  <a:lnTo>
                    <a:pt x="3594" y="47244"/>
                  </a:lnTo>
                  <a:lnTo>
                    <a:pt x="5473" y="52324"/>
                  </a:lnTo>
                  <a:lnTo>
                    <a:pt x="5461" y="47625"/>
                  </a:lnTo>
                  <a:lnTo>
                    <a:pt x="6286" y="51181"/>
                  </a:lnTo>
                  <a:lnTo>
                    <a:pt x="5702" y="51562"/>
                  </a:lnTo>
                  <a:lnTo>
                    <a:pt x="6604" y="54864"/>
                  </a:lnTo>
                  <a:lnTo>
                    <a:pt x="6362" y="52197"/>
                  </a:lnTo>
                  <a:lnTo>
                    <a:pt x="6248" y="49784"/>
                  </a:lnTo>
                  <a:lnTo>
                    <a:pt x="6616" y="51689"/>
                  </a:lnTo>
                  <a:lnTo>
                    <a:pt x="6934" y="52959"/>
                  </a:lnTo>
                  <a:lnTo>
                    <a:pt x="7188" y="53594"/>
                  </a:lnTo>
                  <a:lnTo>
                    <a:pt x="6959" y="49784"/>
                  </a:lnTo>
                  <a:lnTo>
                    <a:pt x="6832" y="47625"/>
                  </a:lnTo>
                  <a:lnTo>
                    <a:pt x="6819" y="47244"/>
                  </a:lnTo>
                  <a:lnTo>
                    <a:pt x="6934" y="47879"/>
                  </a:lnTo>
                  <a:lnTo>
                    <a:pt x="7112" y="48361"/>
                  </a:lnTo>
                  <a:lnTo>
                    <a:pt x="6819" y="46824"/>
                  </a:lnTo>
                  <a:lnTo>
                    <a:pt x="6819" y="46482"/>
                  </a:lnTo>
                  <a:lnTo>
                    <a:pt x="6946" y="45085"/>
                  </a:lnTo>
                  <a:lnTo>
                    <a:pt x="7797" y="48260"/>
                  </a:lnTo>
                  <a:lnTo>
                    <a:pt x="8153" y="51181"/>
                  </a:lnTo>
                  <a:lnTo>
                    <a:pt x="8115" y="48260"/>
                  </a:lnTo>
                  <a:lnTo>
                    <a:pt x="8420" y="49911"/>
                  </a:lnTo>
                  <a:lnTo>
                    <a:pt x="8547" y="51015"/>
                  </a:lnTo>
                  <a:lnTo>
                    <a:pt x="8547" y="49911"/>
                  </a:lnTo>
                  <a:lnTo>
                    <a:pt x="9347" y="51054"/>
                  </a:lnTo>
                  <a:lnTo>
                    <a:pt x="9220" y="49911"/>
                  </a:lnTo>
                  <a:lnTo>
                    <a:pt x="9042" y="48260"/>
                  </a:lnTo>
                  <a:lnTo>
                    <a:pt x="8915" y="47117"/>
                  </a:lnTo>
                  <a:lnTo>
                    <a:pt x="9931" y="51181"/>
                  </a:lnTo>
                  <a:lnTo>
                    <a:pt x="9969" y="47117"/>
                  </a:lnTo>
                  <a:lnTo>
                    <a:pt x="9982" y="45847"/>
                  </a:lnTo>
                  <a:lnTo>
                    <a:pt x="11023" y="52832"/>
                  </a:lnTo>
                  <a:lnTo>
                    <a:pt x="10909" y="51562"/>
                  </a:lnTo>
                  <a:lnTo>
                    <a:pt x="10820" y="47244"/>
                  </a:lnTo>
                  <a:lnTo>
                    <a:pt x="11099" y="46990"/>
                  </a:lnTo>
                  <a:lnTo>
                    <a:pt x="11595" y="50546"/>
                  </a:lnTo>
                  <a:lnTo>
                    <a:pt x="11709" y="50800"/>
                  </a:lnTo>
                  <a:lnTo>
                    <a:pt x="12814" y="52197"/>
                  </a:lnTo>
                  <a:lnTo>
                    <a:pt x="13614" y="56261"/>
                  </a:lnTo>
                  <a:lnTo>
                    <a:pt x="12915" y="48641"/>
                  </a:lnTo>
                  <a:lnTo>
                    <a:pt x="14719" y="52705"/>
                  </a:lnTo>
                  <a:lnTo>
                    <a:pt x="14884" y="48641"/>
                  </a:lnTo>
                  <a:lnTo>
                    <a:pt x="14897" y="48387"/>
                  </a:lnTo>
                  <a:lnTo>
                    <a:pt x="14998" y="49784"/>
                  </a:lnTo>
                  <a:lnTo>
                    <a:pt x="15113" y="50038"/>
                  </a:lnTo>
                  <a:lnTo>
                    <a:pt x="15443" y="50419"/>
                  </a:lnTo>
                  <a:lnTo>
                    <a:pt x="15938" y="52654"/>
                  </a:lnTo>
                  <a:lnTo>
                    <a:pt x="16395" y="53975"/>
                  </a:lnTo>
                  <a:lnTo>
                    <a:pt x="15633" y="48387"/>
                  </a:lnTo>
                  <a:lnTo>
                    <a:pt x="15748" y="47117"/>
                  </a:lnTo>
                  <a:lnTo>
                    <a:pt x="15798" y="46990"/>
                  </a:lnTo>
                  <a:lnTo>
                    <a:pt x="15913" y="46609"/>
                  </a:lnTo>
                  <a:lnTo>
                    <a:pt x="16027" y="45847"/>
                  </a:lnTo>
                  <a:lnTo>
                    <a:pt x="15989" y="45085"/>
                  </a:lnTo>
                  <a:lnTo>
                    <a:pt x="15875" y="42291"/>
                  </a:lnTo>
                  <a:lnTo>
                    <a:pt x="17094" y="47498"/>
                  </a:lnTo>
                  <a:lnTo>
                    <a:pt x="17208" y="48387"/>
                  </a:lnTo>
                  <a:lnTo>
                    <a:pt x="16776" y="49276"/>
                  </a:lnTo>
                  <a:lnTo>
                    <a:pt x="16687" y="50292"/>
                  </a:lnTo>
                  <a:lnTo>
                    <a:pt x="17576" y="55499"/>
                  </a:lnTo>
                  <a:lnTo>
                    <a:pt x="16840" y="50419"/>
                  </a:lnTo>
                  <a:lnTo>
                    <a:pt x="17805" y="50292"/>
                  </a:lnTo>
                  <a:lnTo>
                    <a:pt x="17030" y="46101"/>
                  </a:lnTo>
                  <a:lnTo>
                    <a:pt x="17983" y="49784"/>
                  </a:lnTo>
                  <a:lnTo>
                    <a:pt x="17653" y="47879"/>
                  </a:lnTo>
                  <a:lnTo>
                    <a:pt x="18592" y="52959"/>
                  </a:lnTo>
                  <a:lnTo>
                    <a:pt x="17919" y="47879"/>
                  </a:lnTo>
                  <a:lnTo>
                    <a:pt x="17691" y="46101"/>
                  </a:lnTo>
                  <a:lnTo>
                    <a:pt x="17564" y="45212"/>
                  </a:lnTo>
                  <a:lnTo>
                    <a:pt x="18796" y="51689"/>
                  </a:lnTo>
                  <a:lnTo>
                    <a:pt x="18478" y="46736"/>
                  </a:lnTo>
                  <a:lnTo>
                    <a:pt x="19545" y="50292"/>
                  </a:lnTo>
                  <a:lnTo>
                    <a:pt x="19646" y="54102"/>
                  </a:lnTo>
                  <a:lnTo>
                    <a:pt x="19977" y="51562"/>
                  </a:lnTo>
                  <a:lnTo>
                    <a:pt x="20269" y="52654"/>
                  </a:lnTo>
                  <a:lnTo>
                    <a:pt x="20053" y="51562"/>
                  </a:lnTo>
                  <a:lnTo>
                    <a:pt x="19939" y="51015"/>
                  </a:lnTo>
                  <a:lnTo>
                    <a:pt x="19710" y="48514"/>
                  </a:lnTo>
                  <a:lnTo>
                    <a:pt x="19837" y="46990"/>
                  </a:lnTo>
                  <a:lnTo>
                    <a:pt x="19913" y="46736"/>
                  </a:lnTo>
                  <a:lnTo>
                    <a:pt x="20205" y="45847"/>
                  </a:lnTo>
                  <a:lnTo>
                    <a:pt x="20523" y="51015"/>
                  </a:lnTo>
                  <a:lnTo>
                    <a:pt x="20650" y="52197"/>
                  </a:lnTo>
                  <a:lnTo>
                    <a:pt x="21272" y="54864"/>
                  </a:lnTo>
                  <a:lnTo>
                    <a:pt x="21488" y="53594"/>
                  </a:lnTo>
                  <a:lnTo>
                    <a:pt x="21374" y="50165"/>
                  </a:lnTo>
                  <a:lnTo>
                    <a:pt x="21221" y="47752"/>
                  </a:lnTo>
                  <a:lnTo>
                    <a:pt x="21628" y="48006"/>
                  </a:lnTo>
                  <a:lnTo>
                    <a:pt x="21767" y="48768"/>
                  </a:lnTo>
                  <a:lnTo>
                    <a:pt x="21869" y="49149"/>
                  </a:lnTo>
                  <a:lnTo>
                    <a:pt x="21983" y="50546"/>
                  </a:lnTo>
                  <a:lnTo>
                    <a:pt x="21932" y="47752"/>
                  </a:lnTo>
                  <a:lnTo>
                    <a:pt x="21894" y="45847"/>
                  </a:lnTo>
                  <a:lnTo>
                    <a:pt x="21894" y="45720"/>
                  </a:lnTo>
                  <a:lnTo>
                    <a:pt x="23533" y="50038"/>
                  </a:lnTo>
                  <a:lnTo>
                    <a:pt x="23444" y="45720"/>
                  </a:lnTo>
                  <a:lnTo>
                    <a:pt x="23431" y="45212"/>
                  </a:lnTo>
                  <a:lnTo>
                    <a:pt x="23444" y="44335"/>
                  </a:lnTo>
                  <a:lnTo>
                    <a:pt x="23672" y="45593"/>
                  </a:lnTo>
                  <a:lnTo>
                    <a:pt x="23456" y="44069"/>
                  </a:lnTo>
                  <a:lnTo>
                    <a:pt x="23202" y="42291"/>
                  </a:lnTo>
                  <a:lnTo>
                    <a:pt x="22517" y="37465"/>
                  </a:lnTo>
                  <a:lnTo>
                    <a:pt x="22821" y="37338"/>
                  </a:lnTo>
                  <a:lnTo>
                    <a:pt x="22618" y="33655"/>
                  </a:lnTo>
                  <a:lnTo>
                    <a:pt x="23228" y="37465"/>
                  </a:lnTo>
                  <a:lnTo>
                    <a:pt x="23152" y="38481"/>
                  </a:lnTo>
                  <a:lnTo>
                    <a:pt x="23279" y="40132"/>
                  </a:lnTo>
                  <a:lnTo>
                    <a:pt x="23393" y="38481"/>
                  </a:lnTo>
                  <a:lnTo>
                    <a:pt x="24117" y="42481"/>
                  </a:lnTo>
                  <a:lnTo>
                    <a:pt x="24142" y="41592"/>
                  </a:lnTo>
                  <a:lnTo>
                    <a:pt x="24155" y="41402"/>
                  </a:lnTo>
                  <a:lnTo>
                    <a:pt x="24257" y="38481"/>
                  </a:lnTo>
                  <a:lnTo>
                    <a:pt x="24269" y="37973"/>
                  </a:lnTo>
                  <a:lnTo>
                    <a:pt x="24955" y="39497"/>
                  </a:lnTo>
                  <a:lnTo>
                    <a:pt x="25742" y="44831"/>
                  </a:lnTo>
                  <a:lnTo>
                    <a:pt x="24155" y="41605"/>
                  </a:lnTo>
                  <a:lnTo>
                    <a:pt x="24180" y="41910"/>
                  </a:lnTo>
                  <a:lnTo>
                    <a:pt x="25311" y="46228"/>
                  </a:lnTo>
                  <a:lnTo>
                    <a:pt x="24307" y="44196"/>
                  </a:lnTo>
                  <a:lnTo>
                    <a:pt x="24790" y="46990"/>
                  </a:lnTo>
                  <a:lnTo>
                    <a:pt x="24917" y="49403"/>
                  </a:lnTo>
                  <a:lnTo>
                    <a:pt x="25438" y="52578"/>
                  </a:lnTo>
                  <a:lnTo>
                    <a:pt x="25565" y="52832"/>
                  </a:lnTo>
                  <a:lnTo>
                    <a:pt x="26631" y="54229"/>
                  </a:lnTo>
                  <a:lnTo>
                    <a:pt x="26200" y="49784"/>
                  </a:lnTo>
                  <a:lnTo>
                    <a:pt x="27355" y="51308"/>
                  </a:lnTo>
                  <a:lnTo>
                    <a:pt x="27279" y="49784"/>
                  </a:lnTo>
                  <a:lnTo>
                    <a:pt x="27165" y="48133"/>
                  </a:lnTo>
                  <a:lnTo>
                    <a:pt x="26771" y="46990"/>
                  </a:lnTo>
                  <a:lnTo>
                    <a:pt x="26695" y="46228"/>
                  </a:lnTo>
                  <a:lnTo>
                    <a:pt x="26631" y="44831"/>
                  </a:lnTo>
                  <a:lnTo>
                    <a:pt x="26670" y="43764"/>
                  </a:lnTo>
                  <a:lnTo>
                    <a:pt x="27317" y="43434"/>
                  </a:lnTo>
                  <a:lnTo>
                    <a:pt x="29057" y="51308"/>
                  </a:lnTo>
                  <a:lnTo>
                    <a:pt x="29349" y="50292"/>
                  </a:lnTo>
                  <a:lnTo>
                    <a:pt x="29235" y="45847"/>
                  </a:lnTo>
                  <a:lnTo>
                    <a:pt x="28981" y="43434"/>
                  </a:lnTo>
                  <a:lnTo>
                    <a:pt x="28575" y="39497"/>
                  </a:lnTo>
                  <a:lnTo>
                    <a:pt x="29718" y="43014"/>
                  </a:lnTo>
                  <a:lnTo>
                    <a:pt x="30213" y="49149"/>
                  </a:lnTo>
                  <a:lnTo>
                    <a:pt x="31229" y="49657"/>
                  </a:lnTo>
                  <a:lnTo>
                    <a:pt x="30695" y="46418"/>
                  </a:lnTo>
                  <a:lnTo>
                    <a:pt x="32118" y="51943"/>
                  </a:lnTo>
                  <a:lnTo>
                    <a:pt x="31407" y="46736"/>
                  </a:lnTo>
                  <a:lnTo>
                    <a:pt x="31254" y="45631"/>
                  </a:lnTo>
                  <a:lnTo>
                    <a:pt x="31292" y="46736"/>
                  </a:lnTo>
                  <a:lnTo>
                    <a:pt x="30695" y="46380"/>
                  </a:lnTo>
                  <a:lnTo>
                    <a:pt x="29718" y="40259"/>
                  </a:lnTo>
                  <a:lnTo>
                    <a:pt x="30988" y="43764"/>
                  </a:lnTo>
                  <a:lnTo>
                    <a:pt x="30962" y="43561"/>
                  </a:lnTo>
                  <a:lnTo>
                    <a:pt x="31470" y="43561"/>
                  </a:lnTo>
                  <a:lnTo>
                    <a:pt x="32181" y="48895"/>
                  </a:lnTo>
                  <a:lnTo>
                    <a:pt x="33083" y="48006"/>
                  </a:lnTo>
                  <a:lnTo>
                    <a:pt x="33756" y="43942"/>
                  </a:lnTo>
                  <a:lnTo>
                    <a:pt x="34099" y="43561"/>
                  </a:lnTo>
                  <a:lnTo>
                    <a:pt x="34772" y="42799"/>
                  </a:lnTo>
                  <a:lnTo>
                    <a:pt x="34912" y="46228"/>
                  </a:lnTo>
                  <a:lnTo>
                    <a:pt x="35318" y="47752"/>
                  </a:lnTo>
                  <a:lnTo>
                    <a:pt x="36423" y="44958"/>
                  </a:lnTo>
                  <a:lnTo>
                    <a:pt x="38392" y="48133"/>
                  </a:lnTo>
                  <a:lnTo>
                    <a:pt x="40055" y="51181"/>
                  </a:lnTo>
                  <a:lnTo>
                    <a:pt x="40106" y="46482"/>
                  </a:lnTo>
                  <a:lnTo>
                    <a:pt x="40233" y="46482"/>
                  </a:lnTo>
                  <a:lnTo>
                    <a:pt x="40284" y="44958"/>
                  </a:lnTo>
                  <a:lnTo>
                    <a:pt x="40386" y="44577"/>
                  </a:lnTo>
                  <a:lnTo>
                    <a:pt x="40563" y="44323"/>
                  </a:lnTo>
                  <a:lnTo>
                    <a:pt x="40792" y="46101"/>
                  </a:lnTo>
                  <a:lnTo>
                    <a:pt x="40906" y="48768"/>
                  </a:lnTo>
                  <a:lnTo>
                    <a:pt x="41376" y="45161"/>
                  </a:lnTo>
                  <a:lnTo>
                    <a:pt x="41465" y="44577"/>
                  </a:lnTo>
                  <a:lnTo>
                    <a:pt x="41541" y="44323"/>
                  </a:lnTo>
                  <a:lnTo>
                    <a:pt x="41948" y="42799"/>
                  </a:lnTo>
                  <a:lnTo>
                    <a:pt x="42265" y="41656"/>
                  </a:lnTo>
                  <a:lnTo>
                    <a:pt x="42367" y="41275"/>
                  </a:lnTo>
                  <a:lnTo>
                    <a:pt x="42392" y="41148"/>
                  </a:lnTo>
                  <a:lnTo>
                    <a:pt x="42748" y="39878"/>
                  </a:lnTo>
                  <a:lnTo>
                    <a:pt x="44094" y="44450"/>
                  </a:lnTo>
                  <a:lnTo>
                    <a:pt x="44208" y="46355"/>
                  </a:lnTo>
                  <a:lnTo>
                    <a:pt x="45072" y="48133"/>
                  </a:lnTo>
                  <a:lnTo>
                    <a:pt x="44386" y="39878"/>
                  </a:lnTo>
                  <a:lnTo>
                    <a:pt x="44221" y="37846"/>
                  </a:lnTo>
                  <a:lnTo>
                    <a:pt x="44119" y="36576"/>
                  </a:lnTo>
                  <a:lnTo>
                    <a:pt x="45173" y="40640"/>
                  </a:lnTo>
                  <a:lnTo>
                    <a:pt x="45300" y="41783"/>
                  </a:lnTo>
                  <a:lnTo>
                    <a:pt x="47028" y="43561"/>
                  </a:lnTo>
                  <a:lnTo>
                    <a:pt x="48514" y="39116"/>
                  </a:lnTo>
                  <a:lnTo>
                    <a:pt x="50380" y="46101"/>
                  </a:lnTo>
                  <a:lnTo>
                    <a:pt x="50533" y="43561"/>
                  </a:lnTo>
                  <a:lnTo>
                    <a:pt x="51117" y="43815"/>
                  </a:lnTo>
                  <a:lnTo>
                    <a:pt x="51650" y="43561"/>
                  </a:lnTo>
                  <a:lnTo>
                    <a:pt x="51612" y="39497"/>
                  </a:lnTo>
                  <a:lnTo>
                    <a:pt x="52755" y="43561"/>
                  </a:lnTo>
                  <a:lnTo>
                    <a:pt x="52857" y="45974"/>
                  </a:lnTo>
                  <a:lnTo>
                    <a:pt x="54368" y="48895"/>
                  </a:lnTo>
                  <a:lnTo>
                    <a:pt x="54749" y="49276"/>
                  </a:lnTo>
                  <a:lnTo>
                    <a:pt x="54508" y="44196"/>
                  </a:lnTo>
                  <a:lnTo>
                    <a:pt x="54610" y="42545"/>
                  </a:lnTo>
                  <a:lnTo>
                    <a:pt x="54825" y="41910"/>
                  </a:lnTo>
                  <a:lnTo>
                    <a:pt x="55194" y="46863"/>
                  </a:lnTo>
                  <a:lnTo>
                    <a:pt x="55156" y="47840"/>
                  </a:lnTo>
                  <a:lnTo>
                    <a:pt x="55283" y="47980"/>
                  </a:lnTo>
                  <a:lnTo>
                    <a:pt x="55206" y="46863"/>
                  </a:lnTo>
                  <a:lnTo>
                    <a:pt x="55410" y="41910"/>
                  </a:lnTo>
                  <a:lnTo>
                    <a:pt x="55422" y="41656"/>
                  </a:lnTo>
                  <a:lnTo>
                    <a:pt x="56159" y="47498"/>
                  </a:lnTo>
                  <a:lnTo>
                    <a:pt x="56375" y="46659"/>
                  </a:lnTo>
                  <a:lnTo>
                    <a:pt x="56261" y="45720"/>
                  </a:lnTo>
                  <a:lnTo>
                    <a:pt x="56045" y="44450"/>
                  </a:lnTo>
                  <a:lnTo>
                    <a:pt x="55918" y="42926"/>
                  </a:lnTo>
                  <a:lnTo>
                    <a:pt x="56007" y="42164"/>
                  </a:lnTo>
                  <a:lnTo>
                    <a:pt x="56121" y="41656"/>
                  </a:lnTo>
                  <a:lnTo>
                    <a:pt x="56400" y="40386"/>
                  </a:lnTo>
                  <a:lnTo>
                    <a:pt x="57670" y="45720"/>
                  </a:lnTo>
                  <a:lnTo>
                    <a:pt x="57785" y="46799"/>
                  </a:lnTo>
                  <a:lnTo>
                    <a:pt x="57912" y="48514"/>
                  </a:lnTo>
                  <a:lnTo>
                    <a:pt x="59156" y="44196"/>
                  </a:lnTo>
                  <a:lnTo>
                    <a:pt x="59207" y="45161"/>
                  </a:lnTo>
                  <a:lnTo>
                    <a:pt x="59296" y="44196"/>
                  </a:lnTo>
                  <a:lnTo>
                    <a:pt x="59397" y="43053"/>
                  </a:lnTo>
                  <a:lnTo>
                    <a:pt x="59423" y="53340"/>
                  </a:lnTo>
                  <a:lnTo>
                    <a:pt x="59753" y="49784"/>
                  </a:lnTo>
                  <a:lnTo>
                    <a:pt x="59677" y="44704"/>
                  </a:lnTo>
                  <a:lnTo>
                    <a:pt x="60236" y="47752"/>
                  </a:lnTo>
                  <a:lnTo>
                    <a:pt x="61087" y="47752"/>
                  </a:lnTo>
                  <a:lnTo>
                    <a:pt x="61633" y="46355"/>
                  </a:lnTo>
                  <a:lnTo>
                    <a:pt x="61722" y="49784"/>
                  </a:lnTo>
                  <a:lnTo>
                    <a:pt x="62903" y="50673"/>
                  </a:lnTo>
                  <a:lnTo>
                    <a:pt x="64008" y="48006"/>
                  </a:lnTo>
                  <a:lnTo>
                    <a:pt x="65278" y="48006"/>
                  </a:lnTo>
                  <a:lnTo>
                    <a:pt x="64795" y="46659"/>
                  </a:lnTo>
                  <a:lnTo>
                    <a:pt x="64731" y="46355"/>
                  </a:lnTo>
                  <a:lnTo>
                    <a:pt x="64668" y="44704"/>
                  </a:lnTo>
                  <a:lnTo>
                    <a:pt x="64592" y="43053"/>
                  </a:lnTo>
                  <a:lnTo>
                    <a:pt x="64592" y="40386"/>
                  </a:lnTo>
                  <a:lnTo>
                    <a:pt x="64846" y="40005"/>
                  </a:lnTo>
                  <a:lnTo>
                    <a:pt x="64935" y="41059"/>
                  </a:lnTo>
                  <a:lnTo>
                    <a:pt x="65011" y="40005"/>
                  </a:lnTo>
                  <a:lnTo>
                    <a:pt x="65049" y="39497"/>
                  </a:lnTo>
                  <a:lnTo>
                    <a:pt x="65062" y="39243"/>
                  </a:lnTo>
                  <a:lnTo>
                    <a:pt x="65582" y="39878"/>
                  </a:lnTo>
                  <a:lnTo>
                    <a:pt x="65659" y="45720"/>
                  </a:lnTo>
                  <a:lnTo>
                    <a:pt x="65532" y="46863"/>
                  </a:lnTo>
                  <a:lnTo>
                    <a:pt x="66014" y="45085"/>
                  </a:lnTo>
                  <a:lnTo>
                    <a:pt x="66116" y="49403"/>
                  </a:lnTo>
                  <a:lnTo>
                    <a:pt x="66179" y="46101"/>
                  </a:lnTo>
                  <a:lnTo>
                    <a:pt x="67386" y="54610"/>
                  </a:lnTo>
                  <a:lnTo>
                    <a:pt x="67437" y="48895"/>
                  </a:lnTo>
                  <a:lnTo>
                    <a:pt x="67538" y="50546"/>
                  </a:lnTo>
                  <a:lnTo>
                    <a:pt x="68808" y="50546"/>
                  </a:lnTo>
                  <a:lnTo>
                    <a:pt x="69215" y="48895"/>
                  </a:lnTo>
                  <a:lnTo>
                    <a:pt x="69291" y="48641"/>
                  </a:lnTo>
                  <a:lnTo>
                    <a:pt x="70307" y="48387"/>
                  </a:lnTo>
                  <a:lnTo>
                    <a:pt x="70205" y="46101"/>
                  </a:lnTo>
                  <a:lnTo>
                    <a:pt x="70167" y="45085"/>
                  </a:lnTo>
                  <a:lnTo>
                    <a:pt x="70116" y="43815"/>
                  </a:lnTo>
                  <a:lnTo>
                    <a:pt x="70561" y="44831"/>
                  </a:lnTo>
                  <a:lnTo>
                    <a:pt x="70599" y="43815"/>
                  </a:lnTo>
                  <a:lnTo>
                    <a:pt x="70713" y="41148"/>
                  </a:lnTo>
                  <a:lnTo>
                    <a:pt x="71551" y="42545"/>
                  </a:lnTo>
                  <a:lnTo>
                    <a:pt x="72542" y="46101"/>
                  </a:lnTo>
                  <a:lnTo>
                    <a:pt x="73367" y="45631"/>
                  </a:lnTo>
                  <a:lnTo>
                    <a:pt x="73469" y="45466"/>
                  </a:lnTo>
                  <a:lnTo>
                    <a:pt x="73964" y="43561"/>
                  </a:lnTo>
                  <a:lnTo>
                    <a:pt x="73875" y="43180"/>
                  </a:lnTo>
                  <a:lnTo>
                    <a:pt x="73761" y="42672"/>
                  </a:lnTo>
                  <a:lnTo>
                    <a:pt x="73520" y="41910"/>
                  </a:lnTo>
                  <a:lnTo>
                    <a:pt x="73520" y="41148"/>
                  </a:lnTo>
                  <a:lnTo>
                    <a:pt x="73647" y="39243"/>
                  </a:lnTo>
                  <a:lnTo>
                    <a:pt x="73660" y="39116"/>
                  </a:lnTo>
                  <a:lnTo>
                    <a:pt x="73787" y="41529"/>
                  </a:lnTo>
                  <a:lnTo>
                    <a:pt x="73914" y="43167"/>
                  </a:lnTo>
                  <a:lnTo>
                    <a:pt x="74777" y="42799"/>
                  </a:lnTo>
                  <a:lnTo>
                    <a:pt x="74422" y="45847"/>
                  </a:lnTo>
                  <a:lnTo>
                    <a:pt x="75488" y="45085"/>
                  </a:lnTo>
                  <a:lnTo>
                    <a:pt x="75793" y="44958"/>
                  </a:lnTo>
                  <a:lnTo>
                    <a:pt x="76593" y="42799"/>
                  </a:lnTo>
                  <a:lnTo>
                    <a:pt x="77038" y="41605"/>
                  </a:lnTo>
                  <a:lnTo>
                    <a:pt x="76923" y="40386"/>
                  </a:lnTo>
                  <a:lnTo>
                    <a:pt x="76822" y="39751"/>
                  </a:lnTo>
                  <a:lnTo>
                    <a:pt x="76657" y="39116"/>
                  </a:lnTo>
                  <a:lnTo>
                    <a:pt x="76746" y="37592"/>
                  </a:lnTo>
                  <a:lnTo>
                    <a:pt x="76936" y="37084"/>
                  </a:lnTo>
                  <a:lnTo>
                    <a:pt x="77216" y="38608"/>
                  </a:lnTo>
                  <a:lnTo>
                    <a:pt x="77330" y="41783"/>
                  </a:lnTo>
                  <a:lnTo>
                    <a:pt x="78549" y="40894"/>
                  </a:lnTo>
                  <a:lnTo>
                    <a:pt x="81305" y="47371"/>
                  </a:lnTo>
                  <a:lnTo>
                    <a:pt x="82296" y="45085"/>
                  </a:lnTo>
                  <a:lnTo>
                    <a:pt x="82232" y="45466"/>
                  </a:lnTo>
                  <a:lnTo>
                    <a:pt x="82334" y="45085"/>
                  </a:lnTo>
                  <a:lnTo>
                    <a:pt x="83426" y="41021"/>
                  </a:lnTo>
                  <a:lnTo>
                    <a:pt x="83858" y="41478"/>
                  </a:lnTo>
                  <a:lnTo>
                    <a:pt x="83947" y="41910"/>
                  </a:lnTo>
                  <a:lnTo>
                    <a:pt x="83375" y="43434"/>
                  </a:lnTo>
                  <a:lnTo>
                    <a:pt x="83261" y="44704"/>
                  </a:lnTo>
                  <a:lnTo>
                    <a:pt x="83642" y="46609"/>
                  </a:lnTo>
                  <a:lnTo>
                    <a:pt x="84658" y="41021"/>
                  </a:lnTo>
                  <a:lnTo>
                    <a:pt x="84683" y="40894"/>
                  </a:lnTo>
                  <a:lnTo>
                    <a:pt x="84886" y="39751"/>
                  </a:lnTo>
                  <a:lnTo>
                    <a:pt x="85864" y="47625"/>
                  </a:lnTo>
                  <a:lnTo>
                    <a:pt x="86918" y="43053"/>
                  </a:lnTo>
                  <a:lnTo>
                    <a:pt x="87896" y="48133"/>
                  </a:lnTo>
                  <a:lnTo>
                    <a:pt x="89065" y="48006"/>
                  </a:lnTo>
                  <a:lnTo>
                    <a:pt x="90271" y="47244"/>
                  </a:lnTo>
                  <a:lnTo>
                    <a:pt x="91363" y="49784"/>
                  </a:lnTo>
                  <a:lnTo>
                    <a:pt x="91274" y="47244"/>
                  </a:lnTo>
                  <a:lnTo>
                    <a:pt x="91401" y="45669"/>
                  </a:lnTo>
                  <a:lnTo>
                    <a:pt x="91541" y="44196"/>
                  </a:lnTo>
                  <a:lnTo>
                    <a:pt x="91592" y="46126"/>
                  </a:lnTo>
                  <a:lnTo>
                    <a:pt x="91706" y="45085"/>
                  </a:lnTo>
                  <a:lnTo>
                    <a:pt x="92379" y="44196"/>
                  </a:lnTo>
                  <a:lnTo>
                    <a:pt x="93243" y="43053"/>
                  </a:lnTo>
                  <a:lnTo>
                    <a:pt x="94310" y="41656"/>
                  </a:lnTo>
                  <a:lnTo>
                    <a:pt x="97142" y="49276"/>
                  </a:lnTo>
                  <a:lnTo>
                    <a:pt x="99771" y="51943"/>
                  </a:lnTo>
                  <a:lnTo>
                    <a:pt x="100749" y="52705"/>
                  </a:lnTo>
                  <a:lnTo>
                    <a:pt x="100520" y="41656"/>
                  </a:lnTo>
                  <a:lnTo>
                    <a:pt x="100482" y="39751"/>
                  </a:lnTo>
                  <a:lnTo>
                    <a:pt x="100431" y="37084"/>
                  </a:lnTo>
                  <a:lnTo>
                    <a:pt x="101485" y="43167"/>
                  </a:lnTo>
                  <a:lnTo>
                    <a:pt x="101612" y="44107"/>
                  </a:lnTo>
                  <a:lnTo>
                    <a:pt x="101231" y="49276"/>
                  </a:lnTo>
                  <a:lnTo>
                    <a:pt x="103276" y="42799"/>
                  </a:lnTo>
                  <a:lnTo>
                    <a:pt x="105257" y="49530"/>
                  </a:lnTo>
                  <a:lnTo>
                    <a:pt x="107289" y="44069"/>
                  </a:lnTo>
                  <a:lnTo>
                    <a:pt x="107238" y="44577"/>
                  </a:lnTo>
                  <a:lnTo>
                    <a:pt x="107111" y="46990"/>
                  </a:lnTo>
                  <a:lnTo>
                    <a:pt x="106934" y="46863"/>
                  </a:lnTo>
                  <a:lnTo>
                    <a:pt x="107276" y="50800"/>
                  </a:lnTo>
                  <a:lnTo>
                    <a:pt x="108356" y="47371"/>
                  </a:lnTo>
                  <a:lnTo>
                    <a:pt x="108445" y="46990"/>
                  </a:lnTo>
                  <a:lnTo>
                    <a:pt x="108508" y="44069"/>
                  </a:lnTo>
                  <a:lnTo>
                    <a:pt x="108508" y="43942"/>
                  </a:lnTo>
                  <a:lnTo>
                    <a:pt x="108712" y="44196"/>
                  </a:lnTo>
                  <a:lnTo>
                    <a:pt x="108788" y="44577"/>
                  </a:lnTo>
                  <a:lnTo>
                    <a:pt x="108546" y="46990"/>
                  </a:lnTo>
                  <a:lnTo>
                    <a:pt x="108661" y="48361"/>
                  </a:lnTo>
                  <a:lnTo>
                    <a:pt x="109029" y="50673"/>
                  </a:lnTo>
                  <a:lnTo>
                    <a:pt x="109778" y="43942"/>
                  </a:lnTo>
                  <a:lnTo>
                    <a:pt x="109816" y="43561"/>
                  </a:lnTo>
                  <a:lnTo>
                    <a:pt x="109956" y="47561"/>
                  </a:lnTo>
                  <a:lnTo>
                    <a:pt x="110032" y="47117"/>
                  </a:lnTo>
                  <a:lnTo>
                    <a:pt x="110959" y="49403"/>
                  </a:lnTo>
                  <a:lnTo>
                    <a:pt x="110883" y="47117"/>
                  </a:lnTo>
                  <a:lnTo>
                    <a:pt x="110807" y="44958"/>
                  </a:lnTo>
                  <a:lnTo>
                    <a:pt x="111480" y="47117"/>
                  </a:lnTo>
                  <a:lnTo>
                    <a:pt x="111899" y="44958"/>
                  </a:lnTo>
                  <a:lnTo>
                    <a:pt x="112166" y="43561"/>
                  </a:lnTo>
                  <a:lnTo>
                    <a:pt x="112255" y="43053"/>
                  </a:lnTo>
                  <a:lnTo>
                    <a:pt x="112763" y="45694"/>
                  </a:lnTo>
                  <a:lnTo>
                    <a:pt x="112649" y="46774"/>
                  </a:lnTo>
                  <a:lnTo>
                    <a:pt x="113080" y="48742"/>
                  </a:lnTo>
                  <a:lnTo>
                    <a:pt x="113004" y="47155"/>
                  </a:lnTo>
                  <a:lnTo>
                    <a:pt x="112890" y="46228"/>
                  </a:lnTo>
                  <a:lnTo>
                    <a:pt x="112776" y="45656"/>
                  </a:lnTo>
                  <a:lnTo>
                    <a:pt x="113055" y="43053"/>
                  </a:lnTo>
                  <a:lnTo>
                    <a:pt x="113080" y="42799"/>
                  </a:lnTo>
                  <a:lnTo>
                    <a:pt x="113296" y="40767"/>
                  </a:lnTo>
                  <a:lnTo>
                    <a:pt x="113944" y="48133"/>
                  </a:lnTo>
                  <a:lnTo>
                    <a:pt x="114274" y="41021"/>
                  </a:lnTo>
                  <a:lnTo>
                    <a:pt x="114007" y="48387"/>
                  </a:lnTo>
                  <a:lnTo>
                    <a:pt x="115379" y="46990"/>
                  </a:lnTo>
                  <a:lnTo>
                    <a:pt x="115951" y="43561"/>
                  </a:lnTo>
                  <a:lnTo>
                    <a:pt x="115722" y="45720"/>
                  </a:lnTo>
                  <a:lnTo>
                    <a:pt x="116281" y="45847"/>
                  </a:lnTo>
                  <a:lnTo>
                    <a:pt x="116001" y="48895"/>
                  </a:lnTo>
                  <a:lnTo>
                    <a:pt x="116522" y="48768"/>
                  </a:lnTo>
                  <a:lnTo>
                    <a:pt x="116941" y="47752"/>
                  </a:lnTo>
                  <a:lnTo>
                    <a:pt x="117068" y="45593"/>
                  </a:lnTo>
                  <a:lnTo>
                    <a:pt x="117081" y="43688"/>
                  </a:lnTo>
                  <a:lnTo>
                    <a:pt x="117703" y="46482"/>
                  </a:lnTo>
                  <a:lnTo>
                    <a:pt x="119100" y="43815"/>
                  </a:lnTo>
                  <a:lnTo>
                    <a:pt x="119430" y="48006"/>
                  </a:lnTo>
                  <a:lnTo>
                    <a:pt x="121132" y="44196"/>
                  </a:lnTo>
                  <a:lnTo>
                    <a:pt x="121361" y="43815"/>
                  </a:lnTo>
                  <a:lnTo>
                    <a:pt x="121437" y="43688"/>
                  </a:lnTo>
                  <a:lnTo>
                    <a:pt x="121513" y="43561"/>
                  </a:lnTo>
                  <a:lnTo>
                    <a:pt x="122491" y="41910"/>
                  </a:lnTo>
                  <a:lnTo>
                    <a:pt x="122593" y="41021"/>
                  </a:lnTo>
                  <a:lnTo>
                    <a:pt x="122567" y="41770"/>
                  </a:lnTo>
                  <a:lnTo>
                    <a:pt x="122326" y="48133"/>
                  </a:lnTo>
                  <a:lnTo>
                    <a:pt x="123469" y="45847"/>
                  </a:lnTo>
                  <a:lnTo>
                    <a:pt x="123355" y="44577"/>
                  </a:lnTo>
                  <a:lnTo>
                    <a:pt x="122770" y="41478"/>
                  </a:lnTo>
                  <a:lnTo>
                    <a:pt x="122669" y="41605"/>
                  </a:lnTo>
                  <a:lnTo>
                    <a:pt x="122618" y="40640"/>
                  </a:lnTo>
                  <a:lnTo>
                    <a:pt x="122770" y="41478"/>
                  </a:lnTo>
                  <a:lnTo>
                    <a:pt x="123520" y="40640"/>
                  </a:lnTo>
                  <a:lnTo>
                    <a:pt x="124218" y="39878"/>
                  </a:lnTo>
                  <a:lnTo>
                    <a:pt x="123990" y="44069"/>
                  </a:lnTo>
                  <a:lnTo>
                    <a:pt x="124739" y="39878"/>
                  </a:lnTo>
                  <a:lnTo>
                    <a:pt x="124879" y="39116"/>
                  </a:lnTo>
                  <a:lnTo>
                    <a:pt x="126123" y="40894"/>
                  </a:lnTo>
                  <a:lnTo>
                    <a:pt x="126225" y="41275"/>
                  </a:lnTo>
                  <a:lnTo>
                    <a:pt x="126339" y="42164"/>
                  </a:lnTo>
                  <a:lnTo>
                    <a:pt x="125806" y="43942"/>
                  </a:lnTo>
                  <a:lnTo>
                    <a:pt x="125590" y="45212"/>
                  </a:lnTo>
                  <a:lnTo>
                    <a:pt x="127088" y="42291"/>
                  </a:lnTo>
                  <a:lnTo>
                    <a:pt x="128130" y="46101"/>
                  </a:lnTo>
                  <a:lnTo>
                    <a:pt x="129501" y="42291"/>
                  </a:lnTo>
                  <a:lnTo>
                    <a:pt x="129463" y="39116"/>
                  </a:lnTo>
                  <a:lnTo>
                    <a:pt x="129552" y="37592"/>
                  </a:lnTo>
                  <a:lnTo>
                    <a:pt x="129717" y="37084"/>
                  </a:lnTo>
                  <a:lnTo>
                    <a:pt x="129882" y="36576"/>
                  </a:lnTo>
                  <a:lnTo>
                    <a:pt x="130810" y="33655"/>
                  </a:lnTo>
                  <a:lnTo>
                    <a:pt x="131051" y="32893"/>
                  </a:lnTo>
                  <a:lnTo>
                    <a:pt x="131254" y="30353"/>
                  </a:lnTo>
                  <a:lnTo>
                    <a:pt x="131114" y="35687"/>
                  </a:lnTo>
                  <a:lnTo>
                    <a:pt x="131216" y="36322"/>
                  </a:lnTo>
                  <a:lnTo>
                    <a:pt x="131330" y="40132"/>
                  </a:lnTo>
                  <a:lnTo>
                    <a:pt x="130962" y="44704"/>
                  </a:lnTo>
                  <a:lnTo>
                    <a:pt x="131191" y="43815"/>
                  </a:lnTo>
                  <a:lnTo>
                    <a:pt x="131318" y="43167"/>
                  </a:lnTo>
                  <a:lnTo>
                    <a:pt x="131445" y="42291"/>
                  </a:lnTo>
                  <a:lnTo>
                    <a:pt x="131533" y="40386"/>
                  </a:lnTo>
                  <a:lnTo>
                    <a:pt x="131660" y="42672"/>
                  </a:lnTo>
                  <a:lnTo>
                    <a:pt x="131330" y="44831"/>
                  </a:lnTo>
                  <a:lnTo>
                    <a:pt x="132207" y="43180"/>
                  </a:lnTo>
                  <a:lnTo>
                    <a:pt x="132219" y="40386"/>
                  </a:lnTo>
                  <a:lnTo>
                    <a:pt x="132207" y="39497"/>
                  </a:lnTo>
                  <a:lnTo>
                    <a:pt x="132956" y="39624"/>
                  </a:lnTo>
                  <a:lnTo>
                    <a:pt x="132816" y="41402"/>
                  </a:lnTo>
                  <a:lnTo>
                    <a:pt x="132715" y="41757"/>
                  </a:lnTo>
                  <a:lnTo>
                    <a:pt x="132588" y="42557"/>
                  </a:lnTo>
                  <a:lnTo>
                    <a:pt x="132461" y="43688"/>
                  </a:lnTo>
                  <a:lnTo>
                    <a:pt x="133273" y="39497"/>
                  </a:lnTo>
                  <a:lnTo>
                    <a:pt x="133642" y="37592"/>
                  </a:lnTo>
                  <a:lnTo>
                    <a:pt x="133997" y="38481"/>
                  </a:lnTo>
                  <a:lnTo>
                    <a:pt x="134086" y="41059"/>
                  </a:lnTo>
                  <a:lnTo>
                    <a:pt x="135039" y="40640"/>
                  </a:lnTo>
                  <a:lnTo>
                    <a:pt x="135572" y="37592"/>
                  </a:lnTo>
                  <a:lnTo>
                    <a:pt x="136347" y="33020"/>
                  </a:lnTo>
                  <a:lnTo>
                    <a:pt x="137160" y="35433"/>
                  </a:lnTo>
                  <a:lnTo>
                    <a:pt x="137287" y="36830"/>
                  </a:lnTo>
                  <a:lnTo>
                    <a:pt x="136537" y="42926"/>
                  </a:lnTo>
                  <a:lnTo>
                    <a:pt x="137642" y="38354"/>
                  </a:lnTo>
                  <a:lnTo>
                    <a:pt x="137287" y="44323"/>
                  </a:lnTo>
                  <a:lnTo>
                    <a:pt x="137998" y="42672"/>
                  </a:lnTo>
                  <a:lnTo>
                    <a:pt x="138010" y="39624"/>
                  </a:lnTo>
                  <a:lnTo>
                    <a:pt x="138569" y="39751"/>
                  </a:lnTo>
                  <a:lnTo>
                    <a:pt x="138595" y="39624"/>
                  </a:lnTo>
                  <a:lnTo>
                    <a:pt x="138836" y="38354"/>
                  </a:lnTo>
                  <a:lnTo>
                    <a:pt x="139395" y="35433"/>
                  </a:lnTo>
                  <a:lnTo>
                    <a:pt x="139598" y="36576"/>
                  </a:lnTo>
                  <a:lnTo>
                    <a:pt x="139725" y="37592"/>
                  </a:lnTo>
                  <a:lnTo>
                    <a:pt x="139141" y="39878"/>
                  </a:lnTo>
                  <a:lnTo>
                    <a:pt x="140309" y="38862"/>
                  </a:lnTo>
                  <a:lnTo>
                    <a:pt x="139954" y="37084"/>
                  </a:lnTo>
                  <a:lnTo>
                    <a:pt x="140068" y="35814"/>
                  </a:lnTo>
                  <a:lnTo>
                    <a:pt x="140169" y="35433"/>
                  </a:lnTo>
                  <a:lnTo>
                    <a:pt x="140639" y="33655"/>
                  </a:lnTo>
                  <a:lnTo>
                    <a:pt x="140639" y="33020"/>
                  </a:lnTo>
                  <a:lnTo>
                    <a:pt x="140462" y="30353"/>
                  </a:lnTo>
                  <a:lnTo>
                    <a:pt x="140360" y="28956"/>
                  </a:lnTo>
                  <a:lnTo>
                    <a:pt x="140868" y="30353"/>
                  </a:lnTo>
                  <a:lnTo>
                    <a:pt x="140957" y="30861"/>
                  </a:lnTo>
                  <a:lnTo>
                    <a:pt x="140817" y="31242"/>
                  </a:lnTo>
                  <a:lnTo>
                    <a:pt x="141592" y="30861"/>
                  </a:lnTo>
                  <a:lnTo>
                    <a:pt x="141605" y="34353"/>
                  </a:lnTo>
                  <a:lnTo>
                    <a:pt x="142417" y="30861"/>
                  </a:lnTo>
                  <a:lnTo>
                    <a:pt x="142506" y="30480"/>
                  </a:lnTo>
                  <a:lnTo>
                    <a:pt x="142633" y="31115"/>
                  </a:lnTo>
                  <a:lnTo>
                    <a:pt x="142748" y="32893"/>
                  </a:lnTo>
                  <a:lnTo>
                    <a:pt x="142189" y="40005"/>
                  </a:lnTo>
                  <a:lnTo>
                    <a:pt x="142862" y="34925"/>
                  </a:lnTo>
                  <a:lnTo>
                    <a:pt x="143637" y="38608"/>
                  </a:lnTo>
                  <a:lnTo>
                    <a:pt x="144081" y="35687"/>
                  </a:lnTo>
                  <a:lnTo>
                    <a:pt x="144183" y="34925"/>
                  </a:lnTo>
                  <a:lnTo>
                    <a:pt x="144157" y="35191"/>
                  </a:lnTo>
                  <a:lnTo>
                    <a:pt x="144437" y="33401"/>
                  </a:lnTo>
                  <a:lnTo>
                    <a:pt x="144183" y="35052"/>
                  </a:lnTo>
                  <a:lnTo>
                    <a:pt x="144056" y="36449"/>
                  </a:lnTo>
                  <a:lnTo>
                    <a:pt x="143929" y="38354"/>
                  </a:lnTo>
                  <a:lnTo>
                    <a:pt x="144513" y="34290"/>
                  </a:lnTo>
                  <a:lnTo>
                    <a:pt x="144640" y="36449"/>
                  </a:lnTo>
                  <a:lnTo>
                    <a:pt x="144526" y="38989"/>
                  </a:lnTo>
                  <a:lnTo>
                    <a:pt x="145148" y="39624"/>
                  </a:lnTo>
                  <a:lnTo>
                    <a:pt x="144919" y="34290"/>
                  </a:lnTo>
                  <a:lnTo>
                    <a:pt x="144868" y="33401"/>
                  </a:lnTo>
                  <a:lnTo>
                    <a:pt x="144780" y="31242"/>
                  </a:lnTo>
                  <a:lnTo>
                    <a:pt x="145249" y="33528"/>
                  </a:lnTo>
                  <a:lnTo>
                    <a:pt x="145364" y="34925"/>
                  </a:lnTo>
                  <a:lnTo>
                    <a:pt x="145249" y="36322"/>
                  </a:lnTo>
                  <a:lnTo>
                    <a:pt x="145948" y="37846"/>
                  </a:lnTo>
                  <a:lnTo>
                    <a:pt x="147218" y="33655"/>
                  </a:lnTo>
                  <a:lnTo>
                    <a:pt x="147802" y="35306"/>
                  </a:lnTo>
                  <a:lnTo>
                    <a:pt x="147916" y="36068"/>
                  </a:lnTo>
                  <a:lnTo>
                    <a:pt x="147662" y="41706"/>
                  </a:lnTo>
                  <a:lnTo>
                    <a:pt x="148234" y="41275"/>
                  </a:lnTo>
                  <a:lnTo>
                    <a:pt x="150152" y="35179"/>
                  </a:lnTo>
                  <a:lnTo>
                    <a:pt x="151257" y="36830"/>
                  </a:lnTo>
                  <a:lnTo>
                    <a:pt x="151142" y="36322"/>
                  </a:lnTo>
                  <a:lnTo>
                    <a:pt x="151193" y="35179"/>
                  </a:lnTo>
                  <a:lnTo>
                    <a:pt x="151358" y="33655"/>
                  </a:lnTo>
                  <a:lnTo>
                    <a:pt x="151650" y="31242"/>
                  </a:lnTo>
                  <a:lnTo>
                    <a:pt x="151739" y="30480"/>
                  </a:lnTo>
                  <a:lnTo>
                    <a:pt x="151904" y="28956"/>
                  </a:lnTo>
                  <a:lnTo>
                    <a:pt x="151968" y="28448"/>
                  </a:lnTo>
                  <a:lnTo>
                    <a:pt x="152057" y="27686"/>
                  </a:lnTo>
                  <a:lnTo>
                    <a:pt x="151612" y="40386"/>
                  </a:lnTo>
                  <a:lnTo>
                    <a:pt x="152298" y="37680"/>
                  </a:lnTo>
                  <a:lnTo>
                    <a:pt x="152387" y="37084"/>
                  </a:lnTo>
                  <a:lnTo>
                    <a:pt x="152349" y="37477"/>
                  </a:lnTo>
                  <a:lnTo>
                    <a:pt x="152438" y="37096"/>
                  </a:lnTo>
                  <a:lnTo>
                    <a:pt x="152323" y="37719"/>
                  </a:lnTo>
                  <a:lnTo>
                    <a:pt x="151955" y="41148"/>
                  </a:lnTo>
                  <a:lnTo>
                    <a:pt x="152095" y="40132"/>
                  </a:lnTo>
                  <a:lnTo>
                    <a:pt x="152793" y="41656"/>
                  </a:lnTo>
                  <a:lnTo>
                    <a:pt x="153327" y="40132"/>
                  </a:lnTo>
                  <a:lnTo>
                    <a:pt x="153949" y="38354"/>
                  </a:lnTo>
                  <a:lnTo>
                    <a:pt x="155092" y="36449"/>
                  </a:lnTo>
                  <a:lnTo>
                    <a:pt x="155549" y="35687"/>
                  </a:lnTo>
                  <a:lnTo>
                    <a:pt x="155321" y="37084"/>
                  </a:lnTo>
                  <a:lnTo>
                    <a:pt x="155232" y="38354"/>
                  </a:lnTo>
                  <a:lnTo>
                    <a:pt x="155473" y="39878"/>
                  </a:lnTo>
                  <a:lnTo>
                    <a:pt x="156362" y="39116"/>
                  </a:lnTo>
                  <a:lnTo>
                    <a:pt x="156794" y="40259"/>
                  </a:lnTo>
                  <a:lnTo>
                    <a:pt x="156997" y="39116"/>
                  </a:lnTo>
                  <a:lnTo>
                    <a:pt x="157175" y="38100"/>
                  </a:lnTo>
                  <a:lnTo>
                    <a:pt x="157454" y="38481"/>
                  </a:lnTo>
                  <a:lnTo>
                    <a:pt x="157467" y="38100"/>
                  </a:lnTo>
                  <a:lnTo>
                    <a:pt x="157581" y="35687"/>
                  </a:lnTo>
                  <a:lnTo>
                    <a:pt x="157594" y="35306"/>
                  </a:lnTo>
                  <a:lnTo>
                    <a:pt x="158343" y="39751"/>
                  </a:lnTo>
                  <a:lnTo>
                    <a:pt x="159702" y="38100"/>
                  </a:lnTo>
                  <a:lnTo>
                    <a:pt x="161061" y="36068"/>
                  </a:lnTo>
                  <a:lnTo>
                    <a:pt x="161810" y="39370"/>
                  </a:lnTo>
                  <a:lnTo>
                    <a:pt x="161632" y="39370"/>
                  </a:lnTo>
                  <a:lnTo>
                    <a:pt x="161175" y="41275"/>
                  </a:lnTo>
                  <a:lnTo>
                    <a:pt x="161315" y="41275"/>
                  </a:lnTo>
                  <a:lnTo>
                    <a:pt x="162674" y="39624"/>
                  </a:lnTo>
                  <a:lnTo>
                    <a:pt x="162788" y="39370"/>
                  </a:lnTo>
                  <a:lnTo>
                    <a:pt x="162902" y="38100"/>
                  </a:lnTo>
                  <a:lnTo>
                    <a:pt x="162890" y="37211"/>
                  </a:lnTo>
                  <a:lnTo>
                    <a:pt x="162915" y="36068"/>
                  </a:lnTo>
                  <a:lnTo>
                    <a:pt x="162928" y="35306"/>
                  </a:lnTo>
                  <a:lnTo>
                    <a:pt x="162991" y="34036"/>
                  </a:lnTo>
                  <a:lnTo>
                    <a:pt x="163169" y="33147"/>
                  </a:lnTo>
                  <a:lnTo>
                    <a:pt x="163334" y="32258"/>
                  </a:lnTo>
                  <a:lnTo>
                    <a:pt x="163906" y="30480"/>
                  </a:lnTo>
                  <a:lnTo>
                    <a:pt x="164211" y="30480"/>
                  </a:lnTo>
                  <a:lnTo>
                    <a:pt x="163372" y="32893"/>
                  </a:lnTo>
                  <a:lnTo>
                    <a:pt x="163423" y="34036"/>
                  </a:lnTo>
                  <a:lnTo>
                    <a:pt x="163550" y="38481"/>
                  </a:lnTo>
                  <a:lnTo>
                    <a:pt x="163969" y="35052"/>
                  </a:lnTo>
                  <a:lnTo>
                    <a:pt x="163855" y="41656"/>
                  </a:lnTo>
                  <a:lnTo>
                    <a:pt x="164363" y="35052"/>
                  </a:lnTo>
                  <a:lnTo>
                    <a:pt x="164719" y="30480"/>
                  </a:lnTo>
                  <a:lnTo>
                    <a:pt x="164947" y="27559"/>
                  </a:lnTo>
                  <a:lnTo>
                    <a:pt x="165100" y="29337"/>
                  </a:lnTo>
                  <a:lnTo>
                    <a:pt x="165227" y="32893"/>
                  </a:lnTo>
                  <a:lnTo>
                    <a:pt x="165049" y="34036"/>
                  </a:lnTo>
                  <a:lnTo>
                    <a:pt x="165442" y="33274"/>
                  </a:lnTo>
                  <a:lnTo>
                    <a:pt x="165569" y="32893"/>
                  </a:lnTo>
                  <a:lnTo>
                    <a:pt x="166116" y="30607"/>
                  </a:lnTo>
                  <a:lnTo>
                    <a:pt x="166268" y="30861"/>
                  </a:lnTo>
                  <a:lnTo>
                    <a:pt x="166370" y="31750"/>
                  </a:lnTo>
                  <a:lnTo>
                    <a:pt x="166052" y="35433"/>
                  </a:lnTo>
                  <a:lnTo>
                    <a:pt x="167005" y="30607"/>
                  </a:lnTo>
                  <a:lnTo>
                    <a:pt x="167360" y="28702"/>
                  </a:lnTo>
                  <a:lnTo>
                    <a:pt x="167220" y="33274"/>
                  </a:lnTo>
                  <a:lnTo>
                    <a:pt x="166941" y="34163"/>
                  </a:lnTo>
                  <a:lnTo>
                    <a:pt x="166636" y="34163"/>
                  </a:lnTo>
                  <a:lnTo>
                    <a:pt x="166268" y="35306"/>
                  </a:lnTo>
                  <a:lnTo>
                    <a:pt x="166166" y="40386"/>
                  </a:lnTo>
                  <a:lnTo>
                    <a:pt x="166370" y="39116"/>
                  </a:lnTo>
                  <a:lnTo>
                    <a:pt x="166649" y="39878"/>
                  </a:lnTo>
                  <a:lnTo>
                    <a:pt x="166903" y="41490"/>
                  </a:lnTo>
                  <a:lnTo>
                    <a:pt x="166827" y="40652"/>
                  </a:lnTo>
                  <a:lnTo>
                    <a:pt x="167195" y="42164"/>
                  </a:lnTo>
                  <a:lnTo>
                    <a:pt x="167309" y="40005"/>
                  </a:lnTo>
                  <a:lnTo>
                    <a:pt x="167373" y="39751"/>
                  </a:lnTo>
                  <a:lnTo>
                    <a:pt x="167513" y="39116"/>
                  </a:lnTo>
                  <a:lnTo>
                    <a:pt x="168262" y="35687"/>
                  </a:lnTo>
                  <a:lnTo>
                    <a:pt x="168884" y="34798"/>
                  </a:lnTo>
                  <a:lnTo>
                    <a:pt x="169468" y="34671"/>
                  </a:lnTo>
                  <a:lnTo>
                    <a:pt x="170459" y="31750"/>
                  </a:lnTo>
                  <a:lnTo>
                    <a:pt x="168744" y="38481"/>
                  </a:lnTo>
                  <a:lnTo>
                    <a:pt x="169811" y="35687"/>
                  </a:lnTo>
                  <a:lnTo>
                    <a:pt x="169291" y="39370"/>
                  </a:lnTo>
                  <a:lnTo>
                    <a:pt x="169176" y="41529"/>
                  </a:lnTo>
                  <a:lnTo>
                    <a:pt x="169303" y="43561"/>
                  </a:lnTo>
                  <a:lnTo>
                    <a:pt x="169049" y="44831"/>
                  </a:lnTo>
                  <a:lnTo>
                    <a:pt x="169951" y="40894"/>
                  </a:lnTo>
                  <a:lnTo>
                    <a:pt x="169329" y="47879"/>
                  </a:lnTo>
                  <a:lnTo>
                    <a:pt x="170611" y="42291"/>
                  </a:lnTo>
                  <a:lnTo>
                    <a:pt x="170446" y="43815"/>
                  </a:lnTo>
                  <a:lnTo>
                    <a:pt x="170738" y="43167"/>
                  </a:lnTo>
                  <a:lnTo>
                    <a:pt x="170878" y="42291"/>
                  </a:lnTo>
                  <a:lnTo>
                    <a:pt x="170992" y="41656"/>
                  </a:lnTo>
                  <a:lnTo>
                    <a:pt x="171208" y="40894"/>
                  </a:lnTo>
                  <a:lnTo>
                    <a:pt x="172453" y="36449"/>
                  </a:lnTo>
                  <a:lnTo>
                    <a:pt x="171970" y="48387"/>
                  </a:lnTo>
                  <a:lnTo>
                    <a:pt x="174104" y="41275"/>
                  </a:lnTo>
                  <a:lnTo>
                    <a:pt x="175488" y="38481"/>
                  </a:lnTo>
                  <a:lnTo>
                    <a:pt x="175844" y="36449"/>
                  </a:lnTo>
                  <a:lnTo>
                    <a:pt x="175983" y="35687"/>
                  </a:lnTo>
                  <a:lnTo>
                    <a:pt x="176110" y="34925"/>
                  </a:lnTo>
                  <a:lnTo>
                    <a:pt x="176403" y="33274"/>
                  </a:lnTo>
                  <a:lnTo>
                    <a:pt x="177698" y="30734"/>
                  </a:lnTo>
                  <a:lnTo>
                    <a:pt x="177673" y="33274"/>
                  </a:lnTo>
                  <a:lnTo>
                    <a:pt x="176822" y="35814"/>
                  </a:lnTo>
                  <a:lnTo>
                    <a:pt x="176720" y="37211"/>
                  </a:lnTo>
                  <a:lnTo>
                    <a:pt x="176847" y="38735"/>
                  </a:lnTo>
                  <a:lnTo>
                    <a:pt x="177279" y="38354"/>
                  </a:lnTo>
                  <a:lnTo>
                    <a:pt x="178003" y="36703"/>
                  </a:lnTo>
                  <a:lnTo>
                    <a:pt x="177787" y="37680"/>
                  </a:lnTo>
                  <a:lnTo>
                    <a:pt x="177673" y="38735"/>
                  </a:lnTo>
                  <a:lnTo>
                    <a:pt x="177558" y="40894"/>
                  </a:lnTo>
                  <a:lnTo>
                    <a:pt x="177990" y="40640"/>
                  </a:lnTo>
                  <a:lnTo>
                    <a:pt x="178346" y="37592"/>
                  </a:lnTo>
                  <a:lnTo>
                    <a:pt x="178269" y="36703"/>
                  </a:lnTo>
                  <a:lnTo>
                    <a:pt x="178435" y="35814"/>
                  </a:lnTo>
                  <a:lnTo>
                    <a:pt x="179412" y="30480"/>
                  </a:lnTo>
                  <a:close/>
                </a:path>
                <a:path w="181609" h="57150">
                  <a:moveTo>
                    <a:pt x="179438" y="45339"/>
                  </a:moveTo>
                  <a:lnTo>
                    <a:pt x="179222" y="45847"/>
                  </a:lnTo>
                  <a:lnTo>
                    <a:pt x="179324" y="46062"/>
                  </a:lnTo>
                  <a:lnTo>
                    <a:pt x="179362" y="45770"/>
                  </a:lnTo>
                  <a:lnTo>
                    <a:pt x="179400" y="45529"/>
                  </a:lnTo>
                  <a:lnTo>
                    <a:pt x="179438" y="45339"/>
                  </a:lnTo>
                  <a:close/>
                </a:path>
                <a:path w="181609" h="57150">
                  <a:moveTo>
                    <a:pt x="179527" y="42494"/>
                  </a:moveTo>
                  <a:lnTo>
                    <a:pt x="179260" y="42760"/>
                  </a:lnTo>
                  <a:lnTo>
                    <a:pt x="179146" y="43815"/>
                  </a:lnTo>
                  <a:lnTo>
                    <a:pt x="179527" y="42494"/>
                  </a:lnTo>
                  <a:close/>
                </a:path>
                <a:path w="181609" h="57150">
                  <a:moveTo>
                    <a:pt x="179641" y="44831"/>
                  </a:moveTo>
                  <a:lnTo>
                    <a:pt x="179438" y="45339"/>
                  </a:lnTo>
                  <a:lnTo>
                    <a:pt x="179641" y="44831"/>
                  </a:lnTo>
                  <a:close/>
                </a:path>
                <a:path w="181609" h="57150">
                  <a:moveTo>
                    <a:pt x="180086" y="43751"/>
                  </a:moveTo>
                  <a:lnTo>
                    <a:pt x="179641" y="44831"/>
                  </a:lnTo>
                  <a:lnTo>
                    <a:pt x="179832" y="45008"/>
                  </a:lnTo>
                  <a:lnTo>
                    <a:pt x="180086" y="43751"/>
                  </a:lnTo>
                  <a:close/>
                </a:path>
                <a:path w="181609" h="57150">
                  <a:moveTo>
                    <a:pt x="180835" y="36804"/>
                  </a:moveTo>
                  <a:lnTo>
                    <a:pt x="180403" y="39370"/>
                  </a:lnTo>
                  <a:lnTo>
                    <a:pt x="180301" y="39878"/>
                  </a:lnTo>
                  <a:lnTo>
                    <a:pt x="179527" y="42494"/>
                  </a:lnTo>
                  <a:lnTo>
                    <a:pt x="180098" y="41910"/>
                  </a:lnTo>
                  <a:lnTo>
                    <a:pt x="180797" y="38100"/>
                  </a:lnTo>
                  <a:lnTo>
                    <a:pt x="180835" y="36804"/>
                  </a:lnTo>
                  <a:close/>
                </a:path>
                <a:path w="181609" h="57150">
                  <a:moveTo>
                    <a:pt x="181000" y="35814"/>
                  </a:moveTo>
                  <a:lnTo>
                    <a:pt x="180784" y="36068"/>
                  </a:lnTo>
                  <a:lnTo>
                    <a:pt x="180835" y="36804"/>
                  </a:lnTo>
                  <a:lnTo>
                    <a:pt x="181000" y="35814"/>
                  </a:lnTo>
                  <a:close/>
                </a:path>
                <a:path w="181609" h="57150">
                  <a:moveTo>
                    <a:pt x="181317" y="27305"/>
                  </a:moveTo>
                  <a:lnTo>
                    <a:pt x="178790" y="37680"/>
                  </a:lnTo>
                  <a:lnTo>
                    <a:pt x="177952" y="42164"/>
                  </a:lnTo>
                  <a:lnTo>
                    <a:pt x="177520" y="43815"/>
                  </a:lnTo>
                  <a:lnTo>
                    <a:pt x="178168" y="42418"/>
                  </a:lnTo>
                  <a:lnTo>
                    <a:pt x="179031" y="39624"/>
                  </a:lnTo>
                  <a:lnTo>
                    <a:pt x="179628" y="38481"/>
                  </a:lnTo>
                  <a:lnTo>
                    <a:pt x="179489" y="40386"/>
                  </a:lnTo>
                  <a:lnTo>
                    <a:pt x="179374" y="41148"/>
                  </a:lnTo>
                  <a:lnTo>
                    <a:pt x="178803" y="42481"/>
                  </a:lnTo>
                  <a:lnTo>
                    <a:pt x="178396" y="44069"/>
                  </a:lnTo>
                  <a:lnTo>
                    <a:pt x="179095" y="42926"/>
                  </a:lnTo>
                  <a:lnTo>
                    <a:pt x="179222" y="42799"/>
                  </a:lnTo>
                  <a:lnTo>
                    <a:pt x="179349" y="41910"/>
                  </a:lnTo>
                  <a:lnTo>
                    <a:pt x="179730" y="38354"/>
                  </a:lnTo>
                  <a:lnTo>
                    <a:pt x="179844" y="37465"/>
                  </a:lnTo>
                  <a:lnTo>
                    <a:pt x="179920" y="37211"/>
                  </a:lnTo>
                  <a:lnTo>
                    <a:pt x="180276" y="36576"/>
                  </a:lnTo>
                  <a:lnTo>
                    <a:pt x="180378" y="36068"/>
                  </a:lnTo>
                  <a:lnTo>
                    <a:pt x="181317" y="27305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41059" y="3521170"/>
              <a:ext cx="5046963" cy="6240645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188825" y="4031761"/>
              <a:ext cx="4135995" cy="5329676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4240703" y="4083645"/>
              <a:ext cx="3901440" cy="5095875"/>
            </a:xfrm>
            <a:custGeom>
              <a:avLst/>
              <a:gdLst/>
              <a:ahLst/>
              <a:cxnLst/>
              <a:rect l="l" t="t" r="r" b="b"/>
              <a:pathLst>
                <a:path w="3901440" h="5095875">
                  <a:moveTo>
                    <a:pt x="3248204" y="0"/>
                  </a:moveTo>
                  <a:lnTo>
                    <a:pt x="0" y="457462"/>
                  </a:lnTo>
                  <a:lnTo>
                    <a:pt x="653236" y="5095656"/>
                  </a:lnTo>
                  <a:lnTo>
                    <a:pt x="3901430" y="4638193"/>
                  </a:lnTo>
                  <a:lnTo>
                    <a:pt x="3796504" y="3893169"/>
                  </a:lnTo>
                  <a:lnTo>
                    <a:pt x="662597" y="3893169"/>
                  </a:lnTo>
                  <a:lnTo>
                    <a:pt x="254494" y="995446"/>
                  </a:lnTo>
                  <a:lnTo>
                    <a:pt x="3152207" y="587353"/>
                  </a:lnTo>
                  <a:lnTo>
                    <a:pt x="3330925" y="587353"/>
                  </a:lnTo>
                  <a:lnTo>
                    <a:pt x="3248204" y="0"/>
                  </a:lnTo>
                  <a:close/>
                </a:path>
                <a:path w="3901440" h="5095875">
                  <a:moveTo>
                    <a:pt x="3330925" y="587353"/>
                  </a:moveTo>
                  <a:lnTo>
                    <a:pt x="3152207" y="587353"/>
                  </a:lnTo>
                  <a:lnTo>
                    <a:pt x="3560310" y="3485056"/>
                  </a:lnTo>
                  <a:lnTo>
                    <a:pt x="662597" y="3893169"/>
                  </a:lnTo>
                  <a:lnTo>
                    <a:pt x="3796504" y="3893169"/>
                  </a:lnTo>
                  <a:lnTo>
                    <a:pt x="3330925" y="58735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 rot="21120000">
            <a:off x="4917563" y="4625058"/>
            <a:ext cx="814489" cy="137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5"/>
              </a:lnSpc>
            </a:pPr>
            <a:r>
              <a:rPr sz="1050" b="1" spc="-10" dirty="0">
                <a:solidFill>
                  <a:srgbClr val="3B3B3A"/>
                </a:solidFill>
                <a:latin typeface="Montserrat"/>
                <a:cs typeface="Montserrat"/>
              </a:rPr>
              <a:t>HappyGifts</a:t>
            </a:r>
            <a:endParaRPr sz="1050">
              <a:latin typeface="Montserrat"/>
              <a:cs typeface="Montserrat"/>
            </a:endParaRPr>
          </a:p>
        </p:txBody>
      </p:sp>
      <p:sp>
        <p:nvSpPr>
          <p:cNvPr id="57" name="object 57"/>
          <p:cNvSpPr txBox="1"/>
          <p:nvPr/>
        </p:nvSpPr>
        <p:spPr>
          <a:xfrm rot="21120000">
            <a:off x="5265651" y="8397037"/>
            <a:ext cx="469427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dirty="0">
                <a:solidFill>
                  <a:srgbClr val="3B3B3A"/>
                </a:solidFill>
                <a:latin typeface="Trebuchet MS"/>
                <a:cs typeface="Trebuchet MS"/>
              </a:rPr>
              <a:t>1930</a:t>
            </a:r>
            <a:r>
              <a:rPr sz="850" spc="-7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40" dirty="0">
                <a:solidFill>
                  <a:srgbClr val="3B3B3A"/>
                </a:solidFill>
                <a:latin typeface="Trebuchet MS"/>
                <a:cs typeface="Trebuchet MS"/>
              </a:rPr>
              <a:t>likes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8" name="object 58"/>
          <p:cNvSpPr txBox="1"/>
          <p:nvPr/>
        </p:nvSpPr>
        <p:spPr>
          <a:xfrm rot="21120000">
            <a:off x="5133048" y="8621018"/>
            <a:ext cx="753820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35" dirty="0">
                <a:solidFill>
                  <a:srgbClr val="3B3B3A"/>
                </a:solidFill>
                <a:latin typeface="Trebuchet MS"/>
                <a:cs typeface="Trebuchet MS"/>
              </a:rPr>
              <a:t>Учитель</a:t>
            </a:r>
            <a:r>
              <a:rPr sz="850" spc="-55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75" dirty="0">
                <a:solidFill>
                  <a:srgbClr val="3B3B3A"/>
                </a:solidFill>
                <a:latin typeface="Trebuchet MS"/>
                <a:cs typeface="Trebuchet MS"/>
              </a:rPr>
              <a:t>=</a:t>
            </a:r>
            <a:r>
              <a:rPr sz="850" spc="-50" dirty="0">
                <a:solidFill>
                  <a:srgbClr val="3B3B3A"/>
                </a:solidFill>
                <a:latin typeface="Trebuchet MS"/>
                <a:cs typeface="Trebuchet MS"/>
              </a:rPr>
              <a:t> </a:t>
            </a:r>
            <a:r>
              <a:rPr sz="850" spc="-20" dirty="0">
                <a:solidFill>
                  <a:srgbClr val="3B3B3A"/>
                </a:solidFill>
                <a:latin typeface="Trebuchet MS"/>
                <a:cs typeface="Trebuchet MS"/>
              </a:rPr>
              <a:t>Мост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59" name="object 59"/>
          <p:cNvSpPr txBox="1"/>
          <p:nvPr/>
        </p:nvSpPr>
        <p:spPr>
          <a:xfrm rot="21120000">
            <a:off x="6040378" y="8486303"/>
            <a:ext cx="805981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20" dirty="0">
                <a:solidFill>
                  <a:srgbClr val="36A9C2"/>
                </a:solidFill>
                <a:latin typeface="Trebuchet MS"/>
                <a:cs typeface="Trebuchet MS"/>
              </a:rPr>
              <a:t>#Преподаватель</a:t>
            </a:r>
            <a:endParaRPr sz="850">
              <a:latin typeface="Trebuchet MS"/>
              <a:cs typeface="Trebuchet MS"/>
            </a:endParaRPr>
          </a:p>
        </p:txBody>
      </p:sp>
      <p:sp>
        <p:nvSpPr>
          <p:cNvPr id="60" name="object 60"/>
          <p:cNvSpPr txBox="1"/>
          <p:nvPr/>
        </p:nvSpPr>
        <p:spPr>
          <a:xfrm rot="21120000">
            <a:off x="6960483" y="8369568"/>
            <a:ext cx="521388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69"/>
              </a:lnSpc>
            </a:pPr>
            <a:r>
              <a:rPr sz="850" spc="-25" dirty="0">
                <a:solidFill>
                  <a:srgbClr val="36A9C2"/>
                </a:solidFill>
                <a:latin typeface="Trebuchet MS"/>
                <a:cs typeface="Trebuchet MS"/>
              </a:rPr>
              <a:t>#university</a:t>
            </a:r>
            <a:endParaRPr sz="850">
              <a:latin typeface="Trebuchet MS"/>
              <a:cs typeface="Trebuchet MS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1015028" y="2079573"/>
            <a:ext cx="6760845" cy="6467475"/>
            <a:chOff x="1015028" y="2079573"/>
            <a:chExt cx="6760845" cy="6467475"/>
          </a:xfrm>
        </p:grpSpPr>
        <p:sp>
          <p:nvSpPr>
            <p:cNvPr id="62" name="object 62"/>
            <p:cNvSpPr/>
            <p:nvPr/>
          </p:nvSpPr>
          <p:spPr>
            <a:xfrm>
              <a:off x="7179907" y="4386293"/>
              <a:ext cx="124460" cy="45720"/>
            </a:xfrm>
            <a:custGeom>
              <a:avLst/>
              <a:gdLst/>
              <a:ahLst/>
              <a:cxnLst/>
              <a:rect l="l" t="t" r="r" b="b"/>
              <a:pathLst>
                <a:path w="124459" h="45720">
                  <a:moveTo>
                    <a:pt x="32575" y="35458"/>
                  </a:moveTo>
                  <a:lnTo>
                    <a:pt x="31407" y="27101"/>
                  </a:lnTo>
                  <a:lnTo>
                    <a:pt x="30238" y="18757"/>
                  </a:lnTo>
                  <a:lnTo>
                    <a:pt x="22504" y="12941"/>
                  </a:lnTo>
                  <a:lnTo>
                    <a:pt x="5816" y="15290"/>
                  </a:lnTo>
                  <a:lnTo>
                    <a:pt x="0" y="22999"/>
                  </a:lnTo>
                  <a:lnTo>
                    <a:pt x="2349" y="39700"/>
                  </a:lnTo>
                  <a:lnTo>
                    <a:pt x="10071" y="45529"/>
                  </a:lnTo>
                  <a:lnTo>
                    <a:pt x="26771" y="43167"/>
                  </a:lnTo>
                  <a:lnTo>
                    <a:pt x="32575" y="35458"/>
                  </a:lnTo>
                  <a:close/>
                </a:path>
                <a:path w="124459" h="45720">
                  <a:moveTo>
                    <a:pt x="78473" y="28994"/>
                  </a:moveTo>
                  <a:lnTo>
                    <a:pt x="77292" y="20637"/>
                  </a:lnTo>
                  <a:lnTo>
                    <a:pt x="76123" y="12293"/>
                  </a:lnTo>
                  <a:lnTo>
                    <a:pt x="68389" y="6464"/>
                  </a:lnTo>
                  <a:lnTo>
                    <a:pt x="51701" y="8826"/>
                  </a:lnTo>
                  <a:lnTo>
                    <a:pt x="45885" y="16535"/>
                  </a:lnTo>
                  <a:lnTo>
                    <a:pt x="48234" y="33248"/>
                  </a:lnTo>
                  <a:lnTo>
                    <a:pt x="55956" y="39065"/>
                  </a:lnTo>
                  <a:lnTo>
                    <a:pt x="72656" y="36703"/>
                  </a:lnTo>
                  <a:lnTo>
                    <a:pt x="78473" y="28994"/>
                  </a:lnTo>
                  <a:close/>
                </a:path>
                <a:path w="124459" h="45720">
                  <a:moveTo>
                    <a:pt x="124358" y="22529"/>
                  </a:moveTo>
                  <a:lnTo>
                    <a:pt x="123177" y="14173"/>
                  </a:lnTo>
                  <a:lnTo>
                    <a:pt x="122008" y="5829"/>
                  </a:lnTo>
                  <a:lnTo>
                    <a:pt x="114287" y="0"/>
                  </a:lnTo>
                  <a:lnTo>
                    <a:pt x="97586" y="2362"/>
                  </a:lnTo>
                  <a:lnTo>
                    <a:pt x="91770" y="10083"/>
                  </a:lnTo>
                  <a:lnTo>
                    <a:pt x="94119" y="26784"/>
                  </a:lnTo>
                  <a:lnTo>
                    <a:pt x="101841" y="32600"/>
                  </a:lnTo>
                  <a:lnTo>
                    <a:pt x="118541" y="30251"/>
                  </a:lnTo>
                  <a:lnTo>
                    <a:pt x="124358" y="22529"/>
                  </a:lnTo>
                  <a:close/>
                </a:path>
              </a:pathLst>
            </a:custGeom>
            <a:solidFill>
              <a:srgbClr val="3B3B3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5005278" y="8089795"/>
              <a:ext cx="232221" cy="205813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099928" y="8433208"/>
              <a:ext cx="129407" cy="113374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400572" y="8028695"/>
              <a:ext cx="214792" cy="209134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7592962" y="7722071"/>
              <a:ext cx="182758" cy="200957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6522002" y="4425002"/>
              <a:ext cx="428125" cy="123033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6360119" y="4347333"/>
              <a:ext cx="760730" cy="278765"/>
            </a:xfrm>
            <a:custGeom>
              <a:avLst/>
              <a:gdLst/>
              <a:ahLst/>
              <a:cxnLst/>
              <a:rect l="l" t="t" r="r" b="b"/>
              <a:pathLst>
                <a:path w="760729" h="278764">
                  <a:moveTo>
                    <a:pt x="725559" y="184800"/>
                  </a:moveTo>
                  <a:lnTo>
                    <a:pt x="61191" y="278378"/>
                  </a:lnTo>
                  <a:lnTo>
                    <a:pt x="44805" y="277399"/>
                  </a:lnTo>
                  <a:lnTo>
                    <a:pt x="30557" y="270455"/>
                  </a:lnTo>
                  <a:lnTo>
                    <a:pt x="19952" y="258677"/>
                  </a:lnTo>
                  <a:lnTo>
                    <a:pt x="14491" y="243196"/>
                  </a:lnTo>
                  <a:lnTo>
                    <a:pt x="0" y="140267"/>
                  </a:lnTo>
                  <a:lnTo>
                    <a:pt x="967" y="123881"/>
                  </a:lnTo>
                  <a:lnTo>
                    <a:pt x="7905" y="109634"/>
                  </a:lnTo>
                  <a:lnTo>
                    <a:pt x="19681" y="99028"/>
                  </a:lnTo>
                  <a:lnTo>
                    <a:pt x="35161" y="93567"/>
                  </a:lnTo>
                  <a:lnTo>
                    <a:pt x="699528" y="0"/>
                  </a:lnTo>
                  <a:lnTo>
                    <a:pt x="715920" y="973"/>
                  </a:lnTo>
                  <a:lnTo>
                    <a:pt x="730171" y="7914"/>
                  </a:lnTo>
                  <a:lnTo>
                    <a:pt x="740778" y="19691"/>
                  </a:lnTo>
                  <a:lnTo>
                    <a:pt x="746239" y="35171"/>
                  </a:lnTo>
                  <a:lnTo>
                    <a:pt x="760730" y="138100"/>
                  </a:lnTo>
                  <a:lnTo>
                    <a:pt x="759757" y="154486"/>
                  </a:lnTo>
                  <a:lnTo>
                    <a:pt x="752816" y="168734"/>
                  </a:lnTo>
                  <a:lnTo>
                    <a:pt x="741039" y="179339"/>
                  </a:lnTo>
                  <a:lnTo>
                    <a:pt x="725559" y="184800"/>
                  </a:lnTo>
                  <a:close/>
                </a:path>
              </a:pathLst>
            </a:custGeom>
            <a:ln w="12743">
              <a:solidFill>
                <a:srgbClr val="6AC5D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765623" y="7979635"/>
              <a:ext cx="222250" cy="209550"/>
            </a:xfrm>
            <a:custGeom>
              <a:avLst/>
              <a:gdLst/>
              <a:ahLst/>
              <a:cxnLst/>
              <a:rect l="l" t="t" r="r" b="b"/>
              <a:pathLst>
                <a:path w="222250" h="209550">
                  <a:moveTo>
                    <a:pt x="0" y="31276"/>
                  </a:moveTo>
                  <a:lnTo>
                    <a:pt x="222087" y="0"/>
                  </a:lnTo>
                  <a:lnTo>
                    <a:pt x="106886" y="209470"/>
                  </a:lnTo>
                  <a:lnTo>
                    <a:pt x="89683" y="88520"/>
                  </a:lnTo>
                  <a:lnTo>
                    <a:pt x="0" y="31276"/>
                  </a:lnTo>
                  <a:close/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855310" y="7979633"/>
              <a:ext cx="132715" cy="88900"/>
            </a:xfrm>
            <a:custGeom>
              <a:avLst/>
              <a:gdLst/>
              <a:ahLst/>
              <a:cxnLst/>
              <a:rect l="l" t="t" r="r" b="b"/>
              <a:pathLst>
                <a:path w="132714" h="88900">
                  <a:moveTo>
                    <a:pt x="0" y="88520"/>
                  </a:moveTo>
                  <a:lnTo>
                    <a:pt x="132404" y="0"/>
                  </a:lnTo>
                </a:path>
              </a:pathLst>
            </a:custGeom>
            <a:ln w="17235">
              <a:solidFill>
                <a:srgbClr val="3B3B3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548855" y="4651490"/>
              <a:ext cx="257810" cy="257810"/>
            </a:xfrm>
            <a:custGeom>
              <a:avLst/>
              <a:gdLst/>
              <a:ahLst/>
              <a:cxnLst/>
              <a:rect l="l" t="t" r="r" b="b"/>
              <a:pathLst>
                <a:path w="257810" h="257810">
                  <a:moveTo>
                    <a:pt x="110635" y="0"/>
                  </a:moveTo>
                  <a:lnTo>
                    <a:pt x="61937" y="17180"/>
                  </a:lnTo>
                  <a:lnTo>
                    <a:pt x="24894" y="50541"/>
                  </a:lnTo>
                  <a:lnTo>
                    <a:pt x="3062" y="95358"/>
                  </a:lnTo>
                  <a:lnTo>
                    <a:pt x="0" y="146906"/>
                  </a:lnTo>
                  <a:lnTo>
                    <a:pt x="17180" y="195605"/>
                  </a:lnTo>
                  <a:lnTo>
                    <a:pt x="50542" y="232651"/>
                  </a:lnTo>
                  <a:lnTo>
                    <a:pt x="95362" y="254483"/>
                  </a:lnTo>
                  <a:lnTo>
                    <a:pt x="146916" y="257541"/>
                  </a:lnTo>
                  <a:lnTo>
                    <a:pt x="195615" y="240365"/>
                  </a:lnTo>
                  <a:lnTo>
                    <a:pt x="232661" y="207004"/>
                  </a:lnTo>
                  <a:lnTo>
                    <a:pt x="254494" y="162184"/>
                  </a:lnTo>
                  <a:lnTo>
                    <a:pt x="257552" y="110635"/>
                  </a:lnTo>
                  <a:lnTo>
                    <a:pt x="240371" y="61936"/>
                  </a:lnTo>
                  <a:lnTo>
                    <a:pt x="207009" y="24890"/>
                  </a:lnTo>
                  <a:lnTo>
                    <a:pt x="162189" y="3058"/>
                  </a:lnTo>
                  <a:lnTo>
                    <a:pt x="110635" y="0"/>
                  </a:lnTo>
                  <a:close/>
                </a:path>
              </a:pathLst>
            </a:custGeom>
            <a:solidFill>
              <a:srgbClr val="FFE4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2" name="object 7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599203" y="4697314"/>
              <a:ext cx="156419" cy="161638"/>
            </a:xfrm>
            <a:prstGeom prst="rect">
              <a:avLst/>
            </a:prstGeom>
          </p:spPr>
        </p:pic>
        <p:pic>
          <p:nvPicPr>
            <p:cNvPr id="73" name="object 73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015028" y="2156354"/>
              <a:ext cx="2984200" cy="4020818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1204150" y="2263235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0" y="2667"/>
                  </a:lnTo>
                  <a:lnTo>
                    <a:pt x="7320" y="9840"/>
                  </a:lnTo>
                  <a:lnTo>
                    <a:pt x="2081" y="20440"/>
                  </a:lnTo>
                  <a:lnTo>
                    <a:pt x="0" y="33391"/>
                  </a:lnTo>
                  <a:lnTo>
                    <a:pt x="6020" y="3610926"/>
                  </a:lnTo>
                  <a:lnTo>
                    <a:pt x="110585" y="3609853"/>
                  </a:lnTo>
                  <a:lnTo>
                    <a:pt x="163505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0" y="3622658"/>
                  </a:lnTo>
                  <a:lnTo>
                    <a:pt x="344214" y="3625440"/>
                  </a:lnTo>
                  <a:lnTo>
                    <a:pt x="382290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1" y="3572094"/>
                  </a:lnTo>
                  <a:lnTo>
                    <a:pt x="541422" y="3541222"/>
                  </a:lnTo>
                  <a:lnTo>
                    <a:pt x="580736" y="3507861"/>
                  </a:lnTo>
                  <a:lnTo>
                    <a:pt x="592967" y="3531329"/>
                  </a:lnTo>
                  <a:lnTo>
                    <a:pt x="624666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2" y="3603921"/>
                  </a:lnTo>
                  <a:lnTo>
                    <a:pt x="1105988" y="3605739"/>
                  </a:lnTo>
                  <a:lnTo>
                    <a:pt x="1166669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6" y="3584232"/>
                  </a:lnTo>
                  <a:lnTo>
                    <a:pt x="1412988" y="3564976"/>
                  </a:lnTo>
                  <a:lnTo>
                    <a:pt x="1458340" y="3549348"/>
                  </a:lnTo>
                  <a:lnTo>
                    <a:pt x="1503766" y="3539582"/>
                  </a:lnTo>
                  <a:lnTo>
                    <a:pt x="1550134" y="3537909"/>
                  </a:lnTo>
                  <a:lnTo>
                    <a:pt x="1598307" y="3546562"/>
                  </a:lnTo>
                  <a:lnTo>
                    <a:pt x="1636851" y="3557134"/>
                  </a:lnTo>
                  <a:lnTo>
                    <a:pt x="1678336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7" y="3550323"/>
                  </a:lnTo>
                  <a:lnTo>
                    <a:pt x="1826599" y="3520001"/>
                  </a:lnTo>
                  <a:lnTo>
                    <a:pt x="1849671" y="3509254"/>
                  </a:lnTo>
                  <a:lnTo>
                    <a:pt x="1873651" y="3506066"/>
                  </a:lnTo>
                  <a:lnTo>
                    <a:pt x="1897680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4" y="3542394"/>
                  </a:lnTo>
                  <a:lnTo>
                    <a:pt x="2043572" y="3553455"/>
                  </a:lnTo>
                  <a:lnTo>
                    <a:pt x="2092835" y="3557453"/>
                  </a:lnTo>
                  <a:lnTo>
                    <a:pt x="2141922" y="3552659"/>
                  </a:lnTo>
                  <a:lnTo>
                    <a:pt x="2190572" y="3537347"/>
                  </a:lnTo>
                  <a:lnTo>
                    <a:pt x="2206891" y="3529836"/>
                  </a:lnTo>
                  <a:lnTo>
                    <a:pt x="2223258" y="3522814"/>
                  </a:lnTo>
                  <a:lnTo>
                    <a:pt x="2239698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05" y="3580107"/>
                  </a:lnTo>
                  <a:lnTo>
                    <a:pt x="2386668" y="3582320"/>
                  </a:lnTo>
                  <a:lnTo>
                    <a:pt x="2406944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51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8" y="58311"/>
                  </a:lnTo>
                  <a:lnTo>
                    <a:pt x="1013035" y="94874"/>
                  </a:lnTo>
                  <a:lnTo>
                    <a:pt x="926180" y="122299"/>
                  </a:lnTo>
                  <a:lnTo>
                    <a:pt x="839325" y="113169"/>
                  </a:lnTo>
                  <a:lnTo>
                    <a:pt x="821507" y="119260"/>
                  </a:lnTo>
                  <a:lnTo>
                    <a:pt x="776963" y="125350"/>
                  </a:lnTo>
                  <a:lnTo>
                    <a:pt x="719056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2230193" y="2079573"/>
              <a:ext cx="557742" cy="491490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2324494" y="2325646"/>
              <a:ext cx="77118" cy="225302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2375142" y="2348483"/>
              <a:ext cx="228474" cy="83446"/>
            </a:xfrm>
            <a:prstGeom prst="rect">
              <a:avLst/>
            </a:prstGeom>
          </p:spPr>
        </p:pic>
      </p:grpSp>
      <p:sp>
        <p:nvSpPr>
          <p:cNvPr id="78" name="object 78"/>
          <p:cNvSpPr txBox="1"/>
          <p:nvPr/>
        </p:nvSpPr>
        <p:spPr>
          <a:xfrm>
            <a:off x="1469646" y="4562643"/>
            <a:ext cx="2102485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Футболка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dirty="0">
                <a:solidFill>
                  <a:srgbClr val="522E48"/>
                </a:solidFill>
                <a:latin typeface="Montserrat"/>
                <a:cs typeface="Montserrat"/>
              </a:rPr>
              <a:t>IMPERIAL</a:t>
            </a: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 190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79" name="object 79"/>
          <p:cNvGrpSpPr/>
          <p:nvPr/>
        </p:nvGrpSpPr>
        <p:grpSpPr>
          <a:xfrm>
            <a:off x="1496771" y="5114542"/>
            <a:ext cx="2213610" cy="523240"/>
            <a:chOff x="1496771" y="5114542"/>
            <a:chExt cx="2213610" cy="523240"/>
          </a:xfrm>
        </p:grpSpPr>
        <p:pic>
          <p:nvPicPr>
            <p:cNvPr id="80" name="object 80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496771" y="5129645"/>
              <a:ext cx="357921" cy="72444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1882990" y="5162638"/>
              <a:ext cx="23495" cy="41910"/>
            </a:xfrm>
            <a:custGeom>
              <a:avLst/>
              <a:gdLst/>
              <a:ahLst/>
              <a:cxnLst/>
              <a:rect l="l" t="t" r="r" b="b"/>
              <a:pathLst>
                <a:path w="23494" h="41910">
                  <a:moveTo>
                    <a:pt x="11968" y="6806"/>
                  </a:moveTo>
                  <a:lnTo>
                    <a:pt x="13132" y="17915"/>
                  </a:lnTo>
                  <a:lnTo>
                    <a:pt x="13277" y="25402"/>
                  </a:lnTo>
                  <a:lnTo>
                    <a:pt x="8931" y="30815"/>
                  </a:lnTo>
                  <a:lnTo>
                    <a:pt x="0" y="34417"/>
                  </a:lnTo>
                  <a:lnTo>
                    <a:pt x="3109" y="41579"/>
                  </a:lnTo>
                  <a:lnTo>
                    <a:pt x="11605" y="37486"/>
                  </a:lnTo>
                  <a:lnTo>
                    <a:pt x="17842" y="31725"/>
                  </a:lnTo>
                  <a:lnTo>
                    <a:pt x="21683" y="24391"/>
                  </a:lnTo>
                  <a:lnTo>
                    <a:pt x="22553" y="18543"/>
                  </a:lnTo>
                  <a:lnTo>
                    <a:pt x="13947" y="18543"/>
                  </a:lnTo>
                  <a:lnTo>
                    <a:pt x="16146" y="17915"/>
                  </a:lnTo>
                  <a:lnTo>
                    <a:pt x="17947" y="16156"/>
                  </a:lnTo>
                  <a:lnTo>
                    <a:pt x="11968" y="6806"/>
                  </a:lnTo>
                  <a:close/>
                </a:path>
                <a:path w="23494" h="41910">
                  <a:moveTo>
                    <a:pt x="19214" y="0"/>
                  </a:moveTo>
                  <a:lnTo>
                    <a:pt x="6544" y="0"/>
                  </a:lnTo>
                  <a:lnTo>
                    <a:pt x="2062" y="3528"/>
                  </a:lnTo>
                  <a:lnTo>
                    <a:pt x="2062" y="15339"/>
                  </a:lnTo>
                  <a:lnTo>
                    <a:pt x="6523" y="18543"/>
                  </a:lnTo>
                  <a:lnTo>
                    <a:pt x="13144" y="18543"/>
                  </a:lnTo>
                  <a:lnTo>
                    <a:pt x="13130" y="17810"/>
                  </a:lnTo>
                  <a:lnTo>
                    <a:pt x="11968" y="6806"/>
                  </a:lnTo>
                  <a:lnTo>
                    <a:pt x="22994" y="6806"/>
                  </a:lnTo>
                  <a:lnTo>
                    <a:pt x="22994" y="5884"/>
                  </a:lnTo>
                  <a:lnTo>
                    <a:pt x="19214" y="0"/>
                  </a:lnTo>
                  <a:close/>
                </a:path>
                <a:path w="23494" h="41910">
                  <a:moveTo>
                    <a:pt x="22994" y="6806"/>
                  </a:moveTo>
                  <a:lnTo>
                    <a:pt x="11968" y="6806"/>
                  </a:lnTo>
                  <a:lnTo>
                    <a:pt x="17947" y="16156"/>
                  </a:lnTo>
                  <a:lnTo>
                    <a:pt x="16146" y="17915"/>
                  </a:lnTo>
                  <a:lnTo>
                    <a:pt x="13947" y="18543"/>
                  </a:lnTo>
                  <a:lnTo>
                    <a:pt x="22553" y="18543"/>
                  </a:lnTo>
                  <a:lnTo>
                    <a:pt x="22908" y="16156"/>
                  </a:lnTo>
                  <a:lnTo>
                    <a:pt x="22994" y="6806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995869" y="5114542"/>
              <a:ext cx="235311" cy="68609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498917" y="5254313"/>
              <a:ext cx="2211070" cy="383540"/>
            </a:xfrm>
            <a:custGeom>
              <a:avLst/>
              <a:gdLst/>
              <a:ahLst/>
              <a:cxnLst/>
              <a:rect l="l" t="t" r="r" b="b"/>
              <a:pathLst>
                <a:path w="2211070" h="383539">
                  <a:moveTo>
                    <a:pt x="51231" y="52247"/>
                  </a:moveTo>
                  <a:lnTo>
                    <a:pt x="32842" y="27000"/>
                  </a:lnTo>
                  <a:lnTo>
                    <a:pt x="49987" y="1244"/>
                  </a:lnTo>
                  <a:lnTo>
                    <a:pt x="37515" y="1244"/>
                  </a:lnTo>
                  <a:lnTo>
                    <a:pt x="31584" y="10820"/>
                  </a:lnTo>
                  <a:lnTo>
                    <a:pt x="30073" y="13665"/>
                  </a:lnTo>
                  <a:lnTo>
                    <a:pt x="26657" y="19545"/>
                  </a:lnTo>
                  <a:lnTo>
                    <a:pt x="26250" y="19545"/>
                  </a:lnTo>
                  <a:lnTo>
                    <a:pt x="22326" y="13728"/>
                  </a:lnTo>
                  <a:lnTo>
                    <a:pt x="20688" y="10883"/>
                  </a:lnTo>
                  <a:lnTo>
                    <a:pt x="14135" y="1244"/>
                  </a:lnTo>
                  <a:lnTo>
                    <a:pt x="1282" y="1244"/>
                  </a:lnTo>
                  <a:lnTo>
                    <a:pt x="18249" y="25781"/>
                  </a:lnTo>
                  <a:lnTo>
                    <a:pt x="0" y="52247"/>
                  </a:lnTo>
                  <a:lnTo>
                    <a:pt x="12458" y="52247"/>
                  </a:lnTo>
                  <a:lnTo>
                    <a:pt x="19050" y="42278"/>
                  </a:lnTo>
                  <a:lnTo>
                    <a:pt x="20853" y="39141"/>
                  </a:lnTo>
                  <a:lnTo>
                    <a:pt x="24511" y="33159"/>
                  </a:lnTo>
                  <a:lnTo>
                    <a:pt x="24917" y="33159"/>
                  </a:lnTo>
                  <a:lnTo>
                    <a:pt x="29108" y="39382"/>
                  </a:lnTo>
                  <a:lnTo>
                    <a:pt x="38315" y="52247"/>
                  </a:lnTo>
                  <a:lnTo>
                    <a:pt x="51231" y="52247"/>
                  </a:lnTo>
                  <a:close/>
                </a:path>
                <a:path w="2211070" h="383539">
                  <a:moveTo>
                    <a:pt x="108927" y="1257"/>
                  </a:moveTo>
                  <a:lnTo>
                    <a:pt x="72872" y="1257"/>
                  </a:lnTo>
                  <a:lnTo>
                    <a:pt x="71094" y="17081"/>
                  </a:lnTo>
                  <a:lnTo>
                    <a:pt x="68414" y="39344"/>
                  </a:lnTo>
                  <a:lnTo>
                    <a:pt x="66268" y="41998"/>
                  </a:lnTo>
                  <a:lnTo>
                    <a:pt x="62191" y="41998"/>
                  </a:lnTo>
                  <a:lnTo>
                    <a:pt x="60731" y="41592"/>
                  </a:lnTo>
                  <a:lnTo>
                    <a:pt x="58635" y="52514"/>
                  </a:lnTo>
                  <a:lnTo>
                    <a:pt x="60312" y="53162"/>
                  </a:lnTo>
                  <a:lnTo>
                    <a:pt x="61912" y="53505"/>
                  </a:lnTo>
                  <a:lnTo>
                    <a:pt x="72593" y="53505"/>
                  </a:lnTo>
                  <a:lnTo>
                    <a:pt x="77673" y="47498"/>
                  </a:lnTo>
                  <a:lnTo>
                    <a:pt x="79235" y="36144"/>
                  </a:lnTo>
                  <a:lnTo>
                    <a:pt x="82296" y="10756"/>
                  </a:lnTo>
                  <a:lnTo>
                    <a:pt x="97040" y="10756"/>
                  </a:lnTo>
                  <a:lnTo>
                    <a:pt x="97040" y="52260"/>
                  </a:lnTo>
                  <a:lnTo>
                    <a:pt x="108927" y="52260"/>
                  </a:lnTo>
                  <a:lnTo>
                    <a:pt x="108927" y="1257"/>
                  </a:lnTo>
                  <a:close/>
                </a:path>
                <a:path w="2211070" h="383539">
                  <a:moveTo>
                    <a:pt x="174244" y="26809"/>
                  </a:moveTo>
                  <a:lnTo>
                    <a:pt x="172161" y="15430"/>
                  </a:lnTo>
                  <a:lnTo>
                    <a:pt x="168414" y="9791"/>
                  </a:lnTo>
                  <a:lnTo>
                    <a:pt x="166573" y="7010"/>
                  </a:lnTo>
                  <a:lnTo>
                    <a:pt x="162077" y="4114"/>
                  </a:lnTo>
                  <a:lnTo>
                    <a:pt x="162077" y="16560"/>
                  </a:lnTo>
                  <a:lnTo>
                    <a:pt x="162077" y="37007"/>
                  </a:lnTo>
                  <a:lnTo>
                    <a:pt x="157137" y="43700"/>
                  </a:lnTo>
                  <a:lnTo>
                    <a:pt x="140677" y="43700"/>
                  </a:lnTo>
                  <a:lnTo>
                    <a:pt x="135737" y="37007"/>
                  </a:lnTo>
                  <a:lnTo>
                    <a:pt x="135737" y="16560"/>
                  </a:lnTo>
                  <a:lnTo>
                    <a:pt x="140677" y="9791"/>
                  </a:lnTo>
                  <a:lnTo>
                    <a:pt x="157137" y="9791"/>
                  </a:lnTo>
                  <a:lnTo>
                    <a:pt x="162077" y="16560"/>
                  </a:lnTo>
                  <a:lnTo>
                    <a:pt x="162077" y="4114"/>
                  </a:lnTo>
                  <a:lnTo>
                    <a:pt x="158483" y="1790"/>
                  </a:lnTo>
                  <a:lnTo>
                    <a:pt x="148907" y="0"/>
                  </a:lnTo>
                  <a:lnTo>
                    <a:pt x="139344" y="1790"/>
                  </a:lnTo>
                  <a:lnTo>
                    <a:pt x="131254" y="7010"/>
                  </a:lnTo>
                  <a:lnTo>
                    <a:pt x="125653" y="15430"/>
                  </a:lnTo>
                  <a:lnTo>
                    <a:pt x="123571" y="26809"/>
                  </a:lnTo>
                  <a:lnTo>
                    <a:pt x="125653" y="38112"/>
                  </a:lnTo>
                  <a:lnTo>
                    <a:pt x="131254" y="46494"/>
                  </a:lnTo>
                  <a:lnTo>
                    <a:pt x="139344" y="51714"/>
                  </a:lnTo>
                  <a:lnTo>
                    <a:pt x="148907" y="53505"/>
                  </a:lnTo>
                  <a:lnTo>
                    <a:pt x="158483" y="51714"/>
                  </a:lnTo>
                  <a:lnTo>
                    <a:pt x="166573" y="46494"/>
                  </a:lnTo>
                  <a:lnTo>
                    <a:pt x="168440" y="43700"/>
                  </a:lnTo>
                  <a:lnTo>
                    <a:pt x="172161" y="38112"/>
                  </a:lnTo>
                  <a:lnTo>
                    <a:pt x="174244" y="26809"/>
                  </a:lnTo>
                  <a:close/>
                </a:path>
                <a:path w="2211070" h="383539">
                  <a:moveTo>
                    <a:pt x="232905" y="1244"/>
                  </a:moveTo>
                  <a:lnTo>
                    <a:pt x="188188" y="1244"/>
                  </a:lnTo>
                  <a:lnTo>
                    <a:pt x="188188" y="52247"/>
                  </a:lnTo>
                  <a:lnTo>
                    <a:pt x="200075" y="52247"/>
                  </a:lnTo>
                  <a:lnTo>
                    <a:pt x="200075" y="10756"/>
                  </a:lnTo>
                  <a:lnTo>
                    <a:pt x="221030" y="10756"/>
                  </a:lnTo>
                  <a:lnTo>
                    <a:pt x="221030" y="52247"/>
                  </a:lnTo>
                  <a:lnTo>
                    <a:pt x="232905" y="52247"/>
                  </a:lnTo>
                  <a:lnTo>
                    <a:pt x="232905" y="1244"/>
                  </a:lnTo>
                  <a:close/>
                </a:path>
                <a:path w="2211070" h="383539">
                  <a:moveTo>
                    <a:pt x="297522" y="26809"/>
                  </a:moveTo>
                  <a:lnTo>
                    <a:pt x="295440" y="15430"/>
                  </a:lnTo>
                  <a:lnTo>
                    <a:pt x="291693" y="9791"/>
                  </a:lnTo>
                  <a:lnTo>
                    <a:pt x="289852" y="7010"/>
                  </a:lnTo>
                  <a:lnTo>
                    <a:pt x="285356" y="4114"/>
                  </a:lnTo>
                  <a:lnTo>
                    <a:pt x="285356" y="16560"/>
                  </a:lnTo>
                  <a:lnTo>
                    <a:pt x="285356" y="37007"/>
                  </a:lnTo>
                  <a:lnTo>
                    <a:pt x="280416" y="43700"/>
                  </a:lnTo>
                  <a:lnTo>
                    <a:pt x="263956" y="43700"/>
                  </a:lnTo>
                  <a:lnTo>
                    <a:pt x="259016" y="37007"/>
                  </a:lnTo>
                  <a:lnTo>
                    <a:pt x="259016" y="16560"/>
                  </a:lnTo>
                  <a:lnTo>
                    <a:pt x="263956" y="9791"/>
                  </a:lnTo>
                  <a:lnTo>
                    <a:pt x="280416" y="9791"/>
                  </a:lnTo>
                  <a:lnTo>
                    <a:pt x="285356" y="16560"/>
                  </a:lnTo>
                  <a:lnTo>
                    <a:pt x="285356" y="4114"/>
                  </a:lnTo>
                  <a:lnTo>
                    <a:pt x="281762" y="1790"/>
                  </a:lnTo>
                  <a:lnTo>
                    <a:pt x="272186" y="0"/>
                  </a:lnTo>
                  <a:lnTo>
                    <a:pt x="262623" y="1790"/>
                  </a:lnTo>
                  <a:lnTo>
                    <a:pt x="254533" y="7010"/>
                  </a:lnTo>
                  <a:lnTo>
                    <a:pt x="248932" y="15430"/>
                  </a:lnTo>
                  <a:lnTo>
                    <a:pt x="246849" y="26809"/>
                  </a:lnTo>
                  <a:lnTo>
                    <a:pt x="248932" y="38112"/>
                  </a:lnTo>
                  <a:lnTo>
                    <a:pt x="254533" y="46494"/>
                  </a:lnTo>
                  <a:lnTo>
                    <a:pt x="262623" y="51714"/>
                  </a:lnTo>
                  <a:lnTo>
                    <a:pt x="272186" y="53505"/>
                  </a:lnTo>
                  <a:lnTo>
                    <a:pt x="281762" y="51714"/>
                  </a:lnTo>
                  <a:lnTo>
                    <a:pt x="289852" y="46494"/>
                  </a:lnTo>
                  <a:lnTo>
                    <a:pt x="291719" y="43700"/>
                  </a:lnTo>
                  <a:lnTo>
                    <a:pt x="295440" y="38112"/>
                  </a:lnTo>
                  <a:lnTo>
                    <a:pt x="297522" y="26809"/>
                  </a:lnTo>
                  <a:close/>
                </a:path>
                <a:path w="2211070" h="383539">
                  <a:moveTo>
                    <a:pt x="361670" y="52247"/>
                  </a:moveTo>
                  <a:lnTo>
                    <a:pt x="347230" y="30619"/>
                  </a:lnTo>
                  <a:lnTo>
                    <a:pt x="345376" y="27838"/>
                  </a:lnTo>
                  <a:lnTo>
                    <a:pt x="343839" y="25552"/>
                  </a:lnTo>
                  <a:lnTo>
                    <a:pt x="346163" y="21107"/>
                  </a:lnTo>
                  <a:lnTo>
                    <a:pt x="348030" y="17526"/>
                  </a:lnTo>
                  <a:lnTo>
                    <a:pt x="350621" y="12458"/>
                  </a:lnTo>
                  <a:lnTo>
                    <a:pt x="352310" y="11442"/>
                  </a:lnTo>
                  <a:lnTo>
                    <a:pt x="355777" y="11442"/>
                  </a:lnTo>
                  <a:lnTo>
                    <a:pt x="357276" y="11925"/>
                  </a:lnTo>
                  <a:lnTo>
                    <a:pt x="357352" y="11442"/>
                  </a:lnTo>
                  <a:lnTo>
                    <a:pt x="359168" y="774"/>
                  </a:lnTo>
                  <a:lnTo>
                    <a:pt x="358000" y="241"/>
                  </a:lnTo>
                  <a:lnTo>
                    <a:pt x="356577" y="0"/>
                  </a:lnTo>
                  <a:lnTo>
                    <a:pt x="348589" y="0"/>
                  </a:lnTo>
                  <a:lnTo>
                    <a:pt x="344690" y="2146"/>
                  </a:lnTo>
                  <a:lnTo>
                    <a:pt x="340321" y="10795"/>
                  </a:lnTo>
                  <a:lnTo>
                    <a:pt x="334975" y="21107"/>
                  </a:lnTo>
                  <a:lnTo>
                    <a:pt x="324396" y="21107"/>
                  </a:lnTo>
                  <a:lnTo>
                    <a:pt x="324396" y="1244"/>
                  </a:lnTo>
                  <a:lnTo>
                    <a:pt x="312508" y="1244"/>
                  </a:lnTo>
                  <a:lnTo>
                    <a:pt x="312508" y="52247"/>
                  </a:lnTo>
                  <a:lnTo>
                    <a:pt x="324396" y="52247"/>
                  </a:lnTo>
                  <a:lnTo>
                    <a:pt x="324396" y="30619"/>
                  </a:lnTo>
                  <a:lnTo>
                    <a:pt x="334975" y="30619"/>
                  </a:lnTo>
                  <a:lnTo>
                    <a:pt x="348602" y="52247"/>
                  </a:lnTo>
                  <a:lnTo>
                    <a:pt x="361670" y="52247"/>
                  </a:lnTo>
                  <a:close/>
                </a:path>
                <a:path w="2211070" h="383539">
                  <a:moveTo>
                    <a:pt x="2211032" y="255689"/>
                  </a:moveTo>
                  <a:lnTo>
                    <a:pt x="2201024" y="206108"/>
                  </a:lnTo>
                  <a:lnTo>
                    <a:pt x="2173719" y="165633"/>
                  </a:lnTo>
                  <a:lnTo>
                    <a:pt x="2133231" y="138328"/>
                  </a:lnTo>
                  <a:lnTo>
                    <a:pt x="2083663" y="128320"/>
                  </a:lnTo>
                  <a:lnTo>
                    <a:pt x="1319466" y="128320"/>
                  </a:lnTo>
                  <a:lnTo>
                    <a:pt x="1269885" y="138328"/>
                  </a:lnTo>
                  <a:lnTo>
                    <a:pt x="1229398" y="165633"/>
                  </a:lnTo>
                  <a:lnTo>
                    <a:pt x="1202105" y="206108"/>
                  </a:lnTo>
                  <a:lnTo>
                    <a:pt x="1192098" y="255689"/>
                  </a:lnTo>
                  <a:lnTo>
                    <a:pt x="1202105" y="305269"/>
                  </a:lnTo>
                  <a:lnTo>
                    <a:pt x="1229398" y="345757"/>
                  </a:lnTo>
                  <a:lnTo>
                    <a:pt x="1269885" y="373049"/>
                  </a:lnTo>
                  <a:lnTo>
                    <a:pt x="1319466" y="383057"/>
                  </a:lnTo>
                  <a:lnTo>
                    <a:pt x="2083663" y="383057"/>
                  </a:lnTo>
                  <a:lnTo>
                    <a:pt x="2133231" y="373049"/>
                  </a:lnTo>
                  <a:lnTo>
                    <a:pt x="2173719" y="345757"/>
                  </a:lnTo>
                  <a:lnTo>
                    <a:pt x="2201024" y="305269"/>
                  </a:lnTo>
                  <a:lnTo>
                    <a:pt x="2211032" y="255689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4" name="object 84"/>
          <p:cNvSpPr txBox="1"/>
          <p:nvPr/>
        </p:nvSpPr>
        <p:spPr>
          <a:xfrm>
            <a:off x="2751404" y="5409930"/>
            <a:ext cx="898525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37"/>
              </a:rPr>
              <a:t>711500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85" name="object 85"/>
          <p:cNvGrpSpPr/>
          <p:nvPr/>
        </p:nvGrpSpPr>
        <p:grpSpPr>
          <a:xfrm>
            <a:off x="3175762" y="2533394"/>
            <a:ext cx="16090265" cy="7120255"/>
            <a:chOff x="3175762" y="2533394"/>
            <a:chExt cx="16090265" cy="7120255"/>
          </a:xfrm>
        </p:grpSpPr>
        <p:sp>
          <p:nvSpPr>
            <p:cNvPr id="86" name="object 86"/>
            <p:cNvSpPr/>
            <p:nvPr/>
          </p:nvSpPr>
          <p:spPr>
            <a:xfrm>
              <a:off x="3175762" y="2533402"/>
              <a:ext cx="476884" cy="252095"/>
            </a:xfrm>
            <a:custGeom>
              <a:avLst/>
              <a:gdLst/>
              <a:ahLst/>
              <a:cxnLst/>
              <a:rect l="l" t="t" r="r" b="b"/>
              <a:pathLst>
                <a:path w="476885" h="252094">
                  <a:moveTo>
                    <a:pt x="100723" y="266"/>
                  </a:moveTo>
                  <a:lnTo>
                    <a:pt x="75653" y="4597"/>
                  </a:lnTo>
                  <a:lnTo>
                    <a:pt x="57099" y="16459"/>
                  </a:lnTo>
                  <a:lnTo>
                    <a:pt x="45593" y="35318"/>
                  </a:lnTo>
                  <a:lnTo>
                    <a:pt x="41643" y="60706"/>
                  </a:lnTo>
                  <a:lnTo>
                    <a:pt x="41643" y="105600"/>
                  </a:lnTo>
                  <a:lnTo>
                    <a:pt x="40055" y="123215"/>
                  </a:lnTo>
                  <a:lnTo>
                    <a:pt x="33934" y="136118"/>
                  </a:lnTo>
                  <a:lnTo>
                    <a:pt x="21259" y="144132"/>
                  </a:lnTo>
                  <a:lnTo>
                    <a:pt x="0" y="147027"/>
                  </a:lnTo>
                  <a:lnTo>
                    <a:pt x="0" y="164503"/>
                  </a:lnTo>
                  <a:lnTo>
                    <a:pt x="39331" y="155575"/>
                  </a:lnTo>
                  <a:lnTo>
                    <a:pt x="58724" y="115379"/>
                  </a:lnTo>
                  <a:lnTo>
                    <a:pt x="59067" y="105600"/>
                  </a:lnTo>
                  <a:lnTo>
                    <a:pt x="59067" y="60706"/>
                  </a:lnTo>
                  <a:lnTo>
                    <a:pt x="61633" y="42024"/>
                  </a:lnTo>
                  <a:lnTo>
                    <a:pt x="69392" y="28676"/>
                  </a:lnTo>
                  <a:lnTo>
                    <a:pt x="82384" y="20586"/>
                  </a:lnTo>
                  <a:lnTo>
                    <a:pt x="100723" y="17691"/>
                  </a:lnTo>
                  <a:lnTo>
                    <a:pt x="100723" y="266"/>
                  </a:lnTo>
                  <a:close/>
                </a:path>
                <a:path w="476885" h="252094">
                  <a:moveTo>
                    <a:pt x="230035" y="217043"/>
                  </a:moveTo>
                  <a:lnTo>
                    <a:pt x="226060" y="217043"/>
                  </a:lnTo>
                  <a:lnTo>
                    <a:pt x="226060" y="209016"/>
                  </a:lnTo>
                  <a:lnTo>
                    <a:pt x="222262" y="209016"/>
                  </a:lnTo>
                  <a:lnTo>
                    <a:pt x="222262" y="217043"/>
                  </a:lnTo>
                  <a:lnTo>
                    <a:pt x="219938" y="217043"/>
                  </a:lnTo>
                  <a:lnTo>
                    <a:pt x="219938" y="220560"/>
                  </a:lnTo>
                  <a:lnTo>
                    <a:pt x="222262" y="220560"/>
                  </a:lnTo>
                  <a:lnTo>
                    <a:pt x="222262" y="239331"/>
                  </a:lnTo>
                  <a:lnTo>
                    <a:pt x="226060" y="239331"/>
                  </a:lnTo>
                  <a:lnTo>
                    <a:pt x="226060" y="220560"/>
                  </a:lnTo>
                  <a:lnTo>
                    <a:pt x="230035" y="220560"/>
                  </a:lnTo>
                  <a:lnTo>
                    <a:pt x="230035" y="217043"/>
                  </a:lnTo>
                  <a:close/>
                </a:path>
                <a:path w="476885" h="252094">
                  <a:moveTo>
                    <a:pt x="244182" y="87515"/>
                  </a:moveTo>
                  <a:lnTo>
                    <a:pt x="238874" y="56603"/>
                  </a:lnTo>
                  <a:lnTo>
                    <a:pt x="227926" y="38506"/>
                  </a:lnTo>
                  <a:lnTo>
                    <a:pt x="227926" y="87566"/>
                  </a:lnTo>
                  <a:lnTo>
                    <a:pt x="223837" y="111366"/>
                  </a:lnTo>
                  <a:lnTo>
                    <a:pt x="212483" y="130175"/>
                  </a:lnTo>
                  <a:lnTo>
                    <a:pt x="195173" y="142519"/>
                  </a:lnTo>
                  <a:lnTo>
                    <a:pt x="173278" y="146964"/>
                  </a:lnTo>
                  <a:lnTo>
                    <a:pt x="151384" y="142519"/>
                  </a:lnTo>
                  <a:lnTo>
                    <a:pt x="134086" y="130175"/>
                  </a:lnTo>
                  <a:lnTo>
                    <a:pt x="122720" y="111366"/>
                  </a:lnTo>
                  <a:lnTo>
                    <a:pt x="118630" y="87566"/>
                  </a:lnTo>
                  <a:lnTo>
                    <a:pt x="122720" y="63766"/>
                  </a:lnTo>
                  <a:lnTo>
                    <a:pt x="134086" y="44970"/>
                  </a:lnTo>
                  <a:lnTo>
                    <a:pt x="151384" y="32613"/>
                  </a:lnTo>
                  <a:lnTo>
                    <a:pt x="173278" y="28168"/>
                  </a:lnTo>
                  <a:lnTo>
                    <a:pt x="195173" y="32613"/>
                  </a:lnTo>
                  <a:lnTo>
                    <a:pt x="212483" y="44970"/>
                  </a:lnTo>
                  <a:lnTo>
                    <a:pt x="223837" y="63766"/>
                  </a:lnTo>
                  <a:lnTo>
                    <a:pt x="227926" y="87566"/>
                  </a:lnTo>
                  <a:lnTo>
                    <a:pt x="227926" y="38506"/>
                  </a:lnTo>
                  <a:lnTo>
                    <a:pt x="224116" y="32194"/>
                  </a:lnTo>
                  <a:lnTo>
                    <a:pt x="218490" y="28168"/>
                  </a:lnTo>
                  <a:lnTo>
                    <a:pt x="201650" y="16154"/>
                  </a:lnTo>
                  <a:lnTo>
                    <a:pt x="173202" y="10388"/>
                  </a:lnTo>
                  <a:lnTo>
                    <a:pt x="144767" y="16154"/>
                  </a:lnTo>
                  <a:lnTo>
                    <a:pt x="122313" y="32194"/>
                  </a:lnTo>
                  <a:lnTo>
                    <a:pt x="107556" y="56603"/>
                  </a:lnTo>
                  <a:lnTo>
                    <a:pt x="102247" y="87515"/>
                  </a:lnTo>
                  <a:lnTo>
                    <a:pt x="107556" y="118427"/>
                  </a:lnTo>
                  <a:lnTo>
                    <a:pt x="122313" y="142849"/>
                  </a:lnTo>
                  <a:lnTo>
                    <a:pt x="144767" y="158889"/>
                  </a:lnTo>
                  <a:lnTo>
                    <a:pt x="173202" y="164655"/>
                  </a:lnTo>
                  <a:lnTo>
                    <a:pt x="201650" y="158889"/>
                  </a:lnTo>
                  <a:lnTo>
                    <a:pt x="218338" y="146964"/>
                  </a:lnTo>
                  <a:lnTo>
                    <a:pt x="224116" y="142849"/>
                  </a:lnTo>
                  <a:lnTo>
                    <a:pt x="238874" y="118427"/>
                  </a:lnTo>
                  <a:lnTo>
                    <a:pt x="244182" y="87515"/>
                  </a:lnTo>
                  <a:close/>
                </a:path>
                <a:path w="476885" h="252094">
                  <a:moveTo>
                    <a:pt x="251294" y="220891"/>
                  </a:moveTo>
                  <a:lnTo>
                    <a:pt x="249859" y="216433"/>
                  </a:lnTo>
                  <a:lnTo>
                    <a:pt x="240957" y="216433"/>
                  </a:lnTo>
                  <a:lnTo>
                    <a:pt x="238912" y="217614"/>
                  </a:lnTo>
                  <a:lnTo>
                    <a:pt x="237337" y="219748"/>
                  </a:lnTo>
                  <a:lnTo>
                    <a:pt x="237248" y="200215"/>
                  </a:lnTo>
                  <a:lnTo>
                    <a:pt x="233451" y="200215"/>
                  </a:lnTo>
                  <a:lnTo>
                    <a:pt x="233451" y="239331"/>
                  </a:lnTo>
                  <a:lnTo>
                    <a:pt x="237248" y="239331"/>
                  </a:lnTo>
                  <a:lnTo>
                    <a:pt x="237248" y="224777"/>
                  </a:lnTo>
                  <a:lnTo>
                    <a:pt x="237578" y="219938"/>
                  </a:lnTo>
                  <a:lnTo>
                    <a:pt x="247205" y="219938"/>
                  </a:lnTo>
                  <a:lnTo>
                    <a:pt x="247497" y="223164"/>
                  </a:lnTo>
                  <a:lnTo>
                    <a:pt x="247497" y="239331"/>
                  </a:lnTo>
                  <a:lnTo>
                    <a:pt x="251294" y="239331"/>
                  </a:lnTo>
                  <a:lnTo>
                    <a:pt x="251294" y="220891"/>
                  </a:lnTo>
                  <a:close/>
                </a:path>
                <a:path w="476885" h="252094">
                  <a:moveTo>
                    <a:pt x="278282" y="222364"/>
                  </a:moveTo>
                  <a:lnTo>
                    <a:pt x="276720" y="219925"/>
                  </a:lnTo>
                  <a:lnTo>
                    <a:pt x="274472" y="216420"/>
                  </a:lnTo>
                  <a:lnTo>
                    <a:pt x="273913" y="216420"/>
                  </a:lnTo>
                  <a:lnTo>
                    <a:pt x="273913" y="225780"/>
                  </a:lnTo>
                  <a:lnTo>
                    <a:pt x="260578" y="225780"/>
                  </a:lnTo>
                  <a:lnTo>
                    <a:pt x="261048" y="222554"/>
                  </a:lnTo>
                  <a:lnTo>
                    <a:pt x="264096" y="219925"/>
                  </a:lnTo>
                  <a:lnTo>
                    <a:pt x="270687" y="219925"/>
                  </a:lnTo>
                  <a:lnTo>
                    <a:pt x="273392" y="222554"/>
                  </a:lnTo>
                  <a:lnTo>
                    <a:pt x="273913" y="225780"/>
                  </a:lnTo>
                  <a:lnTo>
                    <a:pt x="273913" y="216420"/>
                  </a:lnTo>
                  <a:lnTo>
                    <a:pt x="260337" y="216420"/>
                  </a:lnTo>
                  <a:lnTo>
                    <a:pt x="256501" y="221881"/>
                  </a:lnTo>
                  <a:lnTo>
                    <a:pt x="256501" y="234873"/>
                  </a:lnTo>
                  <a:lnTo>
                    <a:pt x="260769" y="239953"/>
                  </a:lnTo>
                  <a:lnTo>
                    <a:pt x="271970" y="239953"/>
                  </a:lnTo>
                  <a:lnTo>
                    <a:pt x="275564" y="237680"/>
                  </a:lnTo>
                  <a:lnTo>
                    <a:pt x="276225" y="236448"/>
                  </a:lnTo>
                  <a:lnTo>
                    <a:pt x="277698" y="233692"/>
                  </a:lnTo>
                  <a:lnTo>
                    <a:pt x="274472" y="231838"/>
                  </a:lnTo>
                  <a:lnTo>
                    <a:pt x="273011" y="234492"/>
                  </a:lnTo>
                  <a:lnTo>
                    <a:pt x="270929" y="236448"/>
                  </a:lnTo>
                  <a:lnTo>
                    <a:pt x="263385" y="236448"/>
                  </a:lnTo>
                  <a:lnTo>
                    <a:pt x="260438" y="233121"/>
                  </a:lnTo>
                  <a:lnTo>
                    <a:pt x="260400" y="228993"/>
                  </a:lnTo>
                  <a:lnTo>
                    <a:pt x="277901" y="228993"/>
                  </a:lnTo>
                  <a:lnTo>
                    <a:pt x="278079" y="225780"/>
                  </a:lnTo>
                  <a:lnTo>
                    <a:pt x="278282" y="222364"/>
                  </a:lnTo>
                  <a:close/>
                </a:path>
                <a:path w="476885" h="252094">
                  <a:moveTo>
                    <a:pt x="307492" y="200063"/>
                  </a:moveTo>
                  <a:lnTo>
                    <a:pt x="306590" y="199783"/>
                  </a:lnTo>
                  <a:lnTo>
                    <a:pt x="305689" y="199580"/>
                  </a:lnTo>
                  <a:lnTo>
                    <a:pt x="302514" y="199580"/>
                  </a:lnTo>
                  <a:lnTo>
                    <a:pt x="300291" y="200393"/>
                  </a:lnTo>
                  <a:lnTo>
                    <a:pt x="298056" y="204000"/>
                  </a:lnTo>
                  <a:lnTo>
                    <a:pt x="298056" y="217043"/>
                  </a:lnTo>
                  <a:lnTo>
                    <a:pt x="295960" y="217043"/>
                  </a:lnTo>
                  <a:lnTo>
                    <a:pt x="295960" y="220560"/>
                  </a:lnTo>
                  <a:lnTo>
                    <a:pt x="298056" y="220560"/>
                  </a:lnTo>
                  <a:lnTo>
                    <a:pt x="298056" y="239331"/>
                  </a:lnTo>
                  <a:lnTo>
                    <a:pt x="301853" y="239331"/>
                  </a:lnTo>
                  <a:lnTo>
                    <a:pt x="301853" y="220560"/>
                  </a:lnTo>
                  <a:lnTo>
                    <a:pt x="307492" y="220560"/>
                  </a:lnTo>
                  <a:lnTo>
                    <a:pt x="307492" y="217043"/>
                  </a:lnTo>
                  <a:lnTo>
                    <a:pt x="301853" y="217043"/>
                  </a:lnTo>
                  <a:lnTo>
                    <a:pt x="301853" y="203377"/>
                  </a:lnTo>
                  <a:lnTo>
                    <a:pt x="305879" y="203377"/>
                  </a:lnTo>
                  <a:lnTo>
                    <a:pt x="307492" y="203898"/>
                  </a:lnTo>
                  <a:lnTo>
                    <a:pt x="307492" y="200063"/>
                  </a:lnTo>
                  <a:close/>
                </a:path>
                <a:path w="476885" h="252094">
                  <a:moveTo>
                    <a:pt x="331063" y="217043"/>
                  </a:moveTo>
                  <a:lnTo>
                    <a:pt x="327469" y="217043"/>
                  </a:lnTo>
                  <a:lnTo>
                    <a:pt x="327469" y="223545"/>
                  </a:lnTo>
                  <a:lnTo>
                    <a:pt x="327469" y="232511"/>
                  </a:lnTo>
                  <a:lnTo>
                    <a:pt x="324904" y="236448"/>
                  </a:lnTo>
                  <a:lnTo>
                    <a:pt x="315277" y="236448"/>
                  </a:lnTo>
                  <a:lnTo>
                    <a:pt x="312839" y="232511"/>
                  </a:lnTo>
                  <a:lnTo>
                    <a:pt x="312712" y="223786"/>
                  </a:lnTo>
                  <a:lnTo>
                    <a:pt x="315556" y="219925"/>
                  </a:lnTo>
                  <a:lnTo>
                    <a:pt x="324662" y="219925"/>
                  </a:lnTo>
                  <a:lnTo>
                    <a:pt x="327469" y="223545"/>
                  </a:lnTo>
                  <a:lnTo>
                    <a:pt x="327469" y="217043"/>
                  </a:lnTo>
                  <a:lnTo>
                    <a:pt x="327279" y="217043"/>
                  </a:lnTo>
                  <a:lnTo>
                    <a:pt x="327279" y="220230"/>
                  </a:lnTo>
                  <a:lnTo>
                    <a:pt x="326948" y="219925"/>
                  </a:lnTo>
                  <a:lnTo>
                    <a:pt x="325323" y="217843"/>
                  </a:lnTo>
                  <a:lnTo>
                    <a:pt x="322580" y="216420"/>
                  </a:lnTo>
                  <a:lnTo>
                    <a:pt x="312851" y="216420"/>
                  </a:lnTo>
                  <a:lnTo>
                    <a:pt x="308813" y="221881"/>
                  </a:lnTo>
                  <a:lnTo>
                    <a:pt x="308813" y="234403"/>
                  </a:lnTo>
                  <a:lnTo>
                    <a:pt x="312953" y="239953"/>
                  </a:lnTo>
                  <a:lnTo>
                    <a:pt x="322630" y="239953"/>
                  </a:lnTo>
                  <a:lnTo>
                    <a:pt x="325234" y="238721"/>
                  </a:lnTo>
                  <a:lnTo>
                    <a:pt x="327037" y="236448"/>
                  </a:lnTo>
                  <a:lnTo>
                    <a:pt x="327177" y="236258"/>
                  </a:lnTo>
                  <a:lnTo>
                    <a:pt x="327279" y="239331"/>
                  </a:lnTo>
                  <a:lnTo>
                    <a:pt x="331063" y="239331"/>
                  </a:lnTo>
                  <a:lnTo>
                    <a:pt x="331063" y="236258"/>
                  </a:lnTo>
                  <a:lnTo>
                    <a:pt x="331063" y="220230"/>
                  </a:lnTo>
                  <a:lnTo>
                    <a:pt x="331063" y="217043"/>
                  </a:lnTo>
                  <a:close/>
                </a:path>
                <a:path w="476885" h="252094">
                  <a:moveTo>
                    <a:pt x="342595" y="217043"/>
                  </a:moveTo>
                  <a:lnTo>
                    <a:pt x="338810" y="217043"/>
                  </a:lnTo>
                  <a:lnTo>
                    <a:pt x="338810" y="239331"/>
                  </a:lnTo>
                  <a:lnTo>
                    <a:pt x="342595" y="239331"/>
                  </a:lnTo>
                  <a:lnTo>
                    <a:pt x="342595" y="217043"/>
                  </a:lnTo>
                  <a:close/>
                </a:path>
                <a:path w="476885" h="252094">
                  <a:moveTo>
                    <a:pt x="343408" y="207175"/>
                  </a:moveTo>
                  <a:lnTo>
                    <a:pt x="342163" y="205943"/>
                  </a:lnTo>
                  <a:lnTo>
                    <a:pt x="339229" y="205943"/>
                  </a:lnTo>
                  <a:lnTo>
                    <a:pt x="337985" y="207175"/>
                  </a:lnTo>
                  <a:lnTo>
                    <a:pt x="337985" y="210172"/>
                  </a:lnTo>
                  <a:lnTo>
                    <a:pt x="339229" y="211353"/>
                  </a:lnTo>
                  <a:lnTo>
                    <a:pt x="342163" y="211353"/>
                  </a:lnTo>
                  <a:lnTo>
                    <a:pt x="343408" y="210172"/>
                  </a:lnTo>
                  <a:lnTo>
                    <a:pt x="343408" y="207175"/>
                  </a:lnTo>
                  <a:close/>
                </a:path>
                <a:path w="476885" h="252094">
                  <a:moveTo>
                    <a:pt x="351599" y="146050"/>
                  </a:moveTo>
                  <a:lnTo>
                    <a:pt x="287807" y="146050"/>
                  </a:lnTo>
                  <a:lnTo>
                    <a:pt x="287807" y="0"/>
                  </a:lnTo>
                  <a:lnTo>
                    <a:pt x="270306" y="0"/>
                  </a:lnTo>
                  <a:lnTo>
                    <a:pt x="270306" y="146050"/>
                  </a:lnTo>
                  <a:lnTo>
                    <a:pt x="270306" y="163830"/>
                  </a:lnTo>
                  <a:lnTo>
                    <a:pt x="351599" y="163830"/>
                  </a:lnTo>
                  <a:lnTo>
                    <a:pt x="351599" y="146050"/>
                  </a:lnTo>
                  <a:close/>
                </a:path>
                <a:path w="476885" h="252094">
                  <a:moveTo>
                    <a:pt x="362559" y="217474"/>
                  </a:moveTo>
                  <a:lnTo>
                    <a:pt x="361467" y="216852"/>
                  </a:lnTo>
                  <a:lnTo>
                    <a:pt x="360426" y="216433"/>
                  </a:lnTo>
                  <a:lnTo>
                    <a:pt x="356679" y="216433"/>
                  </a:lnTo>
                  <a:lnTo>
                    <a:pt x="355549" y="217703"/>
                  </a:lnTo>
                  <a:lnTo>
                    <a:pt x="354215" y="219468"/>
                  </a:lnTo>
                  <a:lnTo>
                    <a:pt x="354114" y="217043"/>
                  </a:lnTo>
                  <a:lnTo>
                    <a:pt x="350316" y="217043"/>
                  </a:lnTo>
                  <a:lnTo>
                    <a:pt x="350316" y="239331"/>
                  </a:lnTo>
                  <a:lnTo>
                    <a:pt x="354114" y="239331"/>
                  </a:lnTo>
                  <a:lnTo>
                    <a:pt x="354114" y="225298"/>
                  </a:lnTo>
                  <a:lnTo>
                    <a:pt x="354304" y="219938"/>
                  </a:lnTo>
                  <a:lnTo>
                    <a:pt x="359486" y="219938"/>
                  </a:lnTo>
                  <a:lnTo>
                    <a:pt x="360006" y="220421"/>
                  </a:lnTo>
                  <a:lnTo>
                    <a:pt x="360756" y="220941"/>
                  </a:lnTo>
                  <a:lnTo>
                    <a:pt x="362559" y="217474"/>
                  </a:lnTo>
                  <a:close/>
                </a:path>
                <a:path w="476885" h="252094">
                  <a:moveTo>
                    <a:pt x="377393" y="266"/>
                  </a:moveTo>
                  <a:lnTo>
                    <a:pt x="359791" y="266"/>
                  </a:lnTo>
                  <a:lnTo>
                    <a:pt x="357492" y="9829"/>
                  </a:lnTo>
                  <a:lnTo>
                    <a:pt x="353542" y="17780"/>
                  </a:lnTo>
                  <a:lnTo>
                    <a:pt x="347954" y="24104"/>
                  </a:lnTo>
                  <a:lnTo>
                    <a:pt x="340753" y="28778"/>
                  </a:lnTo>
                  <a:lnTo>
                    <a:pt x="346113" y="45491"/>
                  </a:lnTo>
                  <a:lnTo>
                    <a:pt x="358267" y="38315"/>
                  </a:lnTo>
                  <a:lnTo>
                    <a:pt x="367601" y="28295"/>
                  </a:lnTo>
                  <a:lnTo>
                    <a:pt x="374002" y="15557"/>
                  </a:lnTo>
                  <a:lnTo>
                    <a:pt x="377393" y="266"/>
                  </a:lnTo>
                  <a:close/>
                </a:path>
                <a:path w="476885" h="252094">
                  <a:moveTo>
                    <a:pt x="394576" y="228955"/>
                  </a:moveTo>
                  <a:lnTo>
                    <a:pt x="392010" y="227393"/>
                  </a:lnTo>
                  <a:lnTo>
                    <a:pt x="386803" y="225196"/>
                  </a:lnTo>
                  <a:lnTo>
                    <a:pt x="384238" y="224447"/>
                  </a:lnTo>
                  <a:lnTo>
                    <a:pt x="384238" y="220980"/>
                  </a:lnTo>
                  <a:lnTo>
                    <a:pt x="385660" y="219938"/>
                  </a:lnTo>
                  <a:lnTo>
                    <a:pt x="388366" y="219938"/>
                  </a:lnTo>
                  <a:lnTo>
                    <a:pt x="389496" y="221030"/>
                  </a:lnTo>
                  <a:lnTo>
                    <a:pt x="390029" y="222211"/>
                  </a:lnTo>
                  <a:lnTo>
                    <a:pt x="393192" y="220560"/>
                  </a:lnTo>
                  <a:lnTo>
                    <a:pt x="392201" y="218224"/>
                  </a:lnTo>
                  <a:lnTo>
                    <a:pt x="389839" y="216420"/>
                  </a:lnTo>
                  <a:lnTo>
                    <a:pt x="383667" y="216420"/>
                  </a:lnTo>
                  <a:lnTo>
                    <a:pt x="380631" y="218986"/>
                  </a:lnTo>
                  <a:lnTo>
                    <a:pt x="380631" y="229755"/>
                  </a:lnTo>
                  <a:lnTo>
                    <a:pt x="390677" y="228053"/>
                  </a:lnTo>
                  <a:lnTo>
                    <a:pt x="390677" y="235077"/>
                  </a:lnTo>
                  <a:lnTo>
                    <a:pt x="389128" y="236435"/>
                  </a:lnTo>
                  <a:lnTo>
                    <a:pt x="384568" y="236435"/>
                  </a:lnTo>
                  <a:lnTo>
                    <a:pt x="383476" y="234975"/>
                  </a:lnTo>
                  <a:lnTo>
                    <a:pt x="382524" y="232892"/>
                  </a:lnTo>
                  <a:lnTo>
                    <a:pt x="379171" y="234315"/>
                  </a:lnTo>
                  <a:lnTo>
                    <a:pt x="380352" y="237820"/>
                  </a:lnTo>
                  <a:lnTo>
                    <a:pt x="383286" y="239953"/>
                  </a:lnTo>
                  <a:lnTo>
                    <a:pt x="391160" y="239953"/>
                  </a:lnTo>
                  <a:lnTo>
                    <a:pt x="394576" y="236918"/>
                  </a:lnTo>
                  <a:lnTo>
                    <a:pt x="394576" y="228955"/>
                  </a:lnTo>
                  <a:close/>
                </a:path>
                <a:path w="476885" h="252094">
                  <a:moveTo>
                    <a:pt x="421995" y="222072"/>
                  </a:moveTo>
                  <a:lnTo>
                    <a:pt x="420433" y="219925"/>
                  </a:lnTo>
                  <a:lnTo>
                    <a:pt x="418109" y="216750"/>
                  </a:lnTo>
                  <a:lnTo>
                    <a:pt x="418109" y="223545"/>
                  </a:lnTo>
                  <a:lnTo>
                    <a:pt x="418109" y="232511"/>
                  </a:lnTo>
                  <a:lnTo>
                    <a:pt x="415544" y="236448"/>
                  </a:lnTo>
                  <a:lnTo>
                    <a:pt x="405917" y="236448"/>
                  </a:lnTo>
                  <a:lnTo>
                    <a:pt x="405765" y="236207"/>
                  </a:lnTo>
                  <a:lnTo>
                    <a:pt x="403479" y="232511"/>
                  </a:lnTo>
                  <a:lnTo>
                    <a:pt x="403352" y="223786"/>
                  </a:lnTo>
                  <a:lnTo>
                    <a:pt x="405980" y="220230"/>
                  </a:lnTo>
                  <a:lnTo>
                    <a:pt x="406196" y="219925"/>
                  </a:lnTo>
                  <a:lnTo>
                    <a:pt x="415315" y="219925"/>
                  </a:lnTo>
                  <a:lnTo>
                    <a:pt x="418109" y="223545"/>
                  </a:lnTo>
                  <a:lnTo>
                    <a:pt x="418109" y="216750"/>
                  </a:lnTo>
                  <a:lnTo>
                    <a:pt x="417868" y="216420"/>
                  </a:lnTo>
                  <a:lnTo>
                    <a:pt x="408241" y="216420"/>
                  </a:lnTo>
                  <a:lnTo>
                    <a:pt x="405485" y="217754"/>
                  </a:lnTo>
                  <a:lnTo>
                    <a:pt x="403631" y="220230"/>
                  </a:lnTo>
                  <a:lnTo>
                    <a:pt x="403542" y="217043"/>
                  </a:lnTo>
                  <a:lnTo>
                    <a:pt x="399745" y="217043"/>
                  </a:lnTo>
                  <a:lnTo>
                    <a:pt x="399745" y="251853"/>
                  </a:lnTo>
                  <a:lnTo>
                    <a:pt x="403542" y="251853"/>
                  </a:lnTo>
                  <a:lnTo>
                    <a:pt x="403542" y="236207"/>
                  </a:lnTo>
                  <a:lnTo>
                    <a:pt x="405434" y="238633"/>
                  </a:lnTo>
                  <a:lnTo>
                    <a:pt x="408241" y="239953"/>
                  </a:lnTo>
                  <a:lnTo>
                    <a:pt x="417957" y="239953"/>
                  </a:lnTo>
                  <a:lnTo>
                    <a:pt x="420598" y="236448"/>
                  </a:lnTo>
                  <a:lnTo>
                    <a:pt x="421995" y="234607"/>
                  </a:lnTo>
                  <a:lnTo>
                    <a:pt x="421995" y="222072"/>
                  </a:lnTo>
                  <a:close/>
                </a:path>
                <a:path w="476885" h="252094">
                  <a:moveTo>
                    <a:pt x="431812" y="217043"/>
                  </a:moveTo>
                  <a:lnTo>
                    <a:pt x="428015" y="217043"/>
                  </a:lnTo>
                  <a:lnTo>
                    <a:pt x="428015" y="239331"/>
                  </a:lnTo>
                  <a:lnTo>
                    <a:pt x="431812" y="239331"/>
                  </a:lnTo>
                  <a:lnTo>
                    <a:pt x="431812" y="217043"/>
                  </a:lnTo>
                  <a:close/>
                </a:path>
                <a:path w="476885" h="252094">
                  <a:moveTo>
                    <a:pt x="432612" y="207175"/>
                  </a:moveTo>
                  <a:lnTo>
                    <a:pt x="431380" y="205943"/>
                  </a:lnTo>
                  <a:lnTo>
                    <a:pt x="428447" y="205943"/>
                  </a:lnTo>
                  <a:lnTo>
                    <a:pt x="427215" y="207175"/>
                  </a:lnTo>
                  <a:lnTo>
                    <a:pt x="427215" y="210172"/>
                  </a:lnTo>
                  <a:lnTo>
                    <a:pt x="428447" y="211353"/>
                  </a:lnTo>
                  <a:lnTo>
                    <a:pt x="431380" y="211353"/>
                  </a:lnTo>
                  <a:lnTo>
                    <a:pt x="432612" y="210172"/>
                  </a:lnTo>
                  <a:lnTo>
                    <a:pt x="432612" y="207175"/>
                  </a:lnTo>
                  <a:close/>
                </a:path>
                <a:path w="476885" h="252094">
                  <a:moveTo>
                    <a:pt x="451777" y="217474"/>
                  </a:moveTo>
                  <a:lnTo>
                    <a:pt x="450684" y="216852"/>
                  </a:lnTo>
                  <a:lnTo>
                    <a:pt x="449656" y="216433"/>
                  </a:lnTo>
                  <a:lnTo>
                    <a:pt x="445897" y="216433"/>
                  </a:lnTo>
                  <a:lnTo>
                    <a:pt x="444754" y="217703"/>
                  </a:lnTo>
                  <a:lnTo>
                    <a:pt x="443433" y="219468"/>
                  </a:lnTo>
                  <a:lnTo>
                    <a:pt x="443331" y="217043"/>
                  </a:lnTo>
                  <a:lnTo>
                    <a:pt x="439547" y="217043"/>
                  </a:lnTo>
                  <a:lnTo>
                    <a:pt x="439547" y="239331"/>
                  </a:lnTo>
                  <a:lnTo>
                    <a:pt x="443331" y="239331"/>
                  </a:lnTo>
                  <a:lnTo>
                    <a:pt x="443331" y="225298"/>
                  </a:lnTo>
                  <a:lnTo>
                    <a:pt x="443522" y="219938"/>
                  </a:lnTo>
                  <a:lnTo>
                    <a:pt x="448691" y="219938"/>
                  </a:lnTo>
                  <a:lnTo>
                    <a:pt x="449224" y="220421"/>
                  </a:lnTo>
                  <a:lnTo>
                    <a:pt x="449973" y="220941"/>
                  </a:lnTo>
                  <a:lnTo>
                    <a:pt x="451777" y="217474"/>
                  </a:lnTo>
                  <a:close/>
                </a:path>
                <a:path w="476885" h="252094">
                  <a:moveTo>
                    <a:pt x="460133" y="217043"/>
                  </a:moveTo>
                  <a:lnTo>
                    <a:pt x="456336" y="217043"/>
                  </a:lnTo>
                  <a:lnTo>
                    <a:pt x="456336" y="239331"/>
                  </a:lnTo>
                  <a:lnTo>
                    <a:pt x="460133" y="239331"/>
                  </a:lnTo>
                  <a:lnTo>
                    <a:pt x="460133" y="217043"/>
                  </a:lnTo>
                  <a:close/>
                </a:path>
                <a:path w="476885" h="252094">
                  <a:moveTo>
                    <a:pt x="460921" y="207175"/>
                  </a:moveTo>
                  <a:lnTo>
                    <a:pt x="459701" y="205943"/>
                  </a:lnTo>
                  <a:lnTo>
                    <a:pt x="456755" y="205943"/>
                  </a:lnTo>
                  <a:lnTo>
                    <a:pt x="455523" y="207175"/>
                  </a:lnTo>
                  <a:lnTo>
                    <a:pt x="455523" y="210172"/>
                  </a:lnTo>
                  <a:lnTo>
                    <a:pt x="456755" y="211353"/>
                  </a:lnTo>
                  <a:lnTo>
                    <a:pt x="459701" y="211353"/>
                  </a:lnTo>
                  <a:lnTo>
                    <a:pt x="460921" y="210172"/>
                  </a:lnTo>
                  <a:lnTo>
                    <a:pt x="460921" y="207175"/>
                  </a:lnTo>
                  <a:close/>
                </a:path>
                <a:path w="476885" h="252094">
                  <a:moveTo>
                    <a:pt x="470954" y="55816"/>
                  </a:moveTo>
                  <a:lnTo>
                    <a:pt x="470687" y="55422"/>
                  </a:lnTo>
                  <a:lnTo>
                    <a:pt x="470547" y="54952"/>
                  </a:lnTo>
                  <a:lnTo>
                    <a:pt x="470420" y="54419"/>
                  </a:lnTo>
                  <a:lnTo>
                    <a:pt x="470154" y="53086"/>
                  </a:lnTo>
                  <a:lnTo>
                    <a:pt x="469823" y="51612"/>
                  </a:lnTo>
                  <a:lnTo>
                    <a:pt x="469671" y="51409"/>
                  </a:lnTo>
                  <a:lnTo>
                    <a:pt x="469226" y="50800"/>
                  </a:lnTo>
                  <a:lnTo>
                    <a:pt x="468160" y="50419"/>
                  </a:lnTo>
                  <a:lnTo>
                    <a:pt x="468160" y="50279"/>
                  </a:lnTo>
                  <a:lnTo>
                    <a:pt x="469480" y="49872"/>
                  </a:lnTo>
                  <a:lnTo>
                    <a:pt x="469747" y="49606"/>
                  </a:lnTo>
                  <a:lnTo>
                    <a:pt x="470433" y="48945"/>
                  </a:lnTo>
                  <a:lnTo>
                    <a:pt x="470319" y="46469"/>
                  </a:lnTo>
                  <a:lnTo>
                    <a:pt x="470255" y="46342"/>
                  </a:lnTo>
                  <a:lnTo>
                    <a:pt x="469950" y="45808"/>
                  </a:lnTo>
                  <a:lnTo>
                    <a:pt x="469353" y="45339"/>
                  </a:lnTo>
                  <a:lnTo>
                    <a:pt x="468553" y="44869"/>
                  </a:lnTo>
                  <a:lnTo>
                    <a:pt x="467690" y="44564"/>
                  </a:lnTo>
                  <a:lnTo>
                    <a:pt x="467690" y="47002"/>
                  </a:lnTo>
                  <a:lnTo>
                    <a:pt x="467690" y="49136"/>
                  </a:lnTo>
                  <a:lnTo>
                    <a:pt x="466547" y="49606"/>
                  </a:lnTo>
                  <a:lnTo>
                    <a:pt x="463943" y="49606"/>
                  </a:lnTo>
                  <a:lnTo>
                    <a:pt x="463943" y="46469"/>
                  </a:lnTo>
                  <a:lnTo>
                    <a:pt x="464210" y="46393"/>
                  </a:lnTo>
                  <a:lnTo>
                    <a:pt x="464680" y="46342"/>
                  </a:lnTo>
                  <a:lnTo>
                    <a:pt x="466953" y="46342"/>
                  </a:lnTo>
                  <a:lnTo>
                    <a:pt x="467690" y="47002"/>
                  </a:lnTo>
                  <a:lnTo>
                    <a:pt x="467690" y="44564"/>
                  </a:lnTo>
                  <a:lnTo>
                    <a:pt x="463753" y="44538"/>
                  </a:lnTo>
                  <a:lnTo>
                    <a:pt x="462330" y="44665"/>
                  </a:lnTo>
                  <a:lnTo>
                    <a:pt x="461340" y="44869"/>
                  </a:lnTo>
                  <a:lnTo>
                    <a:pt x="461340" y="55816"/>
                  </a:lnTo>
                  <a:lnTo>
                    <a:pt x="463880" y="55816"/>
                  </a:lnTo>
                  <a:lnTo>
                    <a:pt x="463880" y="51409"/>
                  </a:lnTo>
                  <a:lnTo>
                    <a:pt x="466483" y="51409"/>
                  </a:lnTo>
                  <a:lnTo>
                    <a:pt x="467144" y="51943"/>
                  </a:lnTo>
                  <a:lnTo>
                    <a:pt x="467347" y="53149"/>
                  </a:lnTo>
                  <a:lnTo>
                    <a:pt x="467690" y="54419"/>
                  </a:lnTo>
                  <a:lnTo>
                    <a:pt x="467880" y="55422"/>
                  </a:lnTo>
                  <a:lnTo>
                    <a:pt x="468223" y="55816"/>
                  </a:lnTo>
                  <a:lnTo>
                    <a:pt x="470954" y="55816"/>
                  </a:lnTo>
                  <a:close/>
                </a:path>
                <a:path w="476885" h="252094">
                  <a:moveTo>
                    <a:pt x="476008" y="217043"/>
                  </a:moveTo>
                  <a:lnTo>
                    <a:pt x="472033" y="217043"/>
                  </a:lnTo>
                  <a:lnTo>
                    <a:pt x="472033" y="209016"/>
                  </a:lnTo>
                  <a:lnTo>
                    <a:pt x="468236" y="209016"/>
                  </a:lnTo>
                  <a:lnTo>
                    <a:pt x="468236" y="217043"/>
                  </a:lnTo>
                  <a:lnTo>
                    <a:pt x="465912" y="217043"/>
                  </a:lnTo>
                  <a:lnTo>
                    <a:pt x="465912" y="220560"/>
                  </a:lnTo>
                  <a:lnTo>
                    <a:pt x="468236" y="220560"/>
                  </a:lnTo>
                  <a:lnTo>
                    <a:pt x="468236" y="239331"/>
                  </a:lnTo>
                  <a:lnTo>
                    <a:pt x="472033" y="239331"/>
                  </a:lnTo>
                  <a:lnTo>
                    <a:pt x="472033" y="220560"/>
                  </a:lnTo>
                  <a:lnTo>
                    <a:pt x="476008" y="220560"/>
                  </a:lnTo>
                  <a:lnTo>
                    <a:pt x="476008" y="217043"/>
                  </a:lnTo>
                  <a:close/>
                </a:path>
                <a:path w="476885" h="252094">
                  <a:moveTo>
                    <a:pt x="476834" y="43992"/>
                  </a:moveTo>
                  <a:lnTo>
                    <a:pt x="474154" y="41325"/>
                  </a:lnTo>
                  <a:lnTo>
                    <a:pt x="474027" y="41198"/>
                  </a:lnTo>
                  <a:lnTo>
                    <a:pt x="474027" y="45262"/>
                  </a:lnTo>
                  <a:lnTo>
                    <a:pt x="474027" y="54952"/>
                  </a:lnTo>
                  <a:lnTo>
                    <a:pt x="470484" y="58826"/>
                  </a:lnTo>
                  <a:lnTo>
                    <a:pt x="460743" y="58826"/>
                  </a:lnTo>
                  <a:lnTo>
                    <a:pt x="457123" y="54952"/>
                  </a:lnTo>
                  <a:lnTo>
                    <a:pt x="457123" y="45262"/>
                  </a:lnTo>
                  <a:lnTo>
                    <a:pt x="460743" y="41325"/>
                  </a:lnTo>
                  <a:lnTo>
                    <a:pt x="470484" y="41325"/>
                  </a:lnTo>
                  <a:lnTo>
                    <a:pt x="474027" y="45262"/>
                  </a:lnTo>
                  <a:lnTo>
                    <a:pt x="474027" y="41198"/>
                  </a:lnTo>
                  <a:lnTo>
                    <a:pt x="471957" y="39128"/>
                  </a:lnTo>
                  <a:lnTo>
                    <a:pt x="459333" y="39128"/>
                  </a:lnTo>
                  <a:lnTo>
                    <a:pt x="454317" y="43992"/>
                  </a:lnTo>
                  <a:lnTo>
                    <a:pt x="454317" y="56286"/>
                  </a:lnTo>
                  <a:lnTo>
                    <a:pt x="459333" y="61175"/>
                  </a:lnTo>
                  <a:lnTo>
                    <a:pt x="471957" y="61175"/>
                  </a:lnTo>
                  <a:lnTo>
                    <a:pt x="474306" y="58826"/>
                  </a:lnTo>
                  <a:lnTo>
                    <a:pt x="476834" y="56286"/>
                  </a:lnTo>
                  <a:lnTo>
                    <a:pt x="476834" y="43992"/>
                  </a:lnTo>
                  <a:close/>
                </a:path>
                <a:path w="476885" h="252094">
                  <a:moveTo>
                    <a:pt x="476834" y="266"/>
                  </a:moveTo>
                  <a:lnTo>
                    <a:pt x="451751" y="4597"/>
                  </a:lnTo>
                  <a:lnTo>
                    <a:pt x="433209" y="16459"/>
                  </a:lnTo>
                  <a:lnTo>
                    <a:pt x="421703" y="35318"/>
                  </a:lnTo>
                  <a:lnTo>
                    <a:pt x="417753" y="60706"/>
                  </a:lnTo>
                  <a:lnTo>
                    <a:pt x="417753" y="105600"/>
                  </a:lnTo>
                  <a:lnTo>
                    <a:pt x="416166" y="123215"/>
                  </a:lnTo>
                  <a:lnTo>
                    <a:pt x="410044" y="136118"/>
                  </a:lnTo>
                  <a:lnTo>
                    <a:pt x="397370" y="144132"/>
                  </a:lnTo>
                  <a:lnTo>
                    <a:pt x="376110" y="147027"/>
                  </a:lnTo>
                  <a:lnTo>
                    <a:pt x="376110" y="164503"/>
                  </a:lnTo>
                  <a:lnTo>
                    <a:pt x="415442" y="155575"/>
                  </a:lnTo>
                  <a:lnTo>
                    <a:pt x="434835" y="115379"/>
                  </a:lnTo>
                  <a:lnTo>
                    <a:pt x="435178" y="105600"/>
                  </a:lnTo>
                  <a:lnTo>
                    <a:pt x="435178" y="60706"/>
                  </a:lnTo>
                  <a:lnTo>
                    <a:pt x="437743" y="42024"/>
                  </a:lnTo>
                  <a:lnTo>
                    <a:pt x="445490" y="28676"/>
                  </a:lnTo>
                  <a:lnTo>
                    <a:pt x="458495" y="20586"/>
                  </a:lnTo>
                  <a:lnTo>
                    <a:pt x="476834" y="17691"/>
                  </a:lnTo>
                  <a:lnTo>
                    <a:pt x="476834" y="266"/>
                  </a:lnTo>
                  <a:close/>
                </a:path>
              </a:pathLst>
            </a:custGeom>
            <a:solidFill>
              <a:srgbClr val="221F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6281597" y="5632689"/>
              <a:ext cx="2984183" cy="4020818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16470700" y="5739569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9" name="object 89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7496744" y="5555014"/>
              <a:ext cx="557742" cy="492382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7591045" y="5801980"/>
              <a:ext cx="77107" cy="225302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7641693" y="5824807"/>
              <a:ext cx="228474" cy="83455"/>
            </a:xfrm>
            <a:prstGeom prst="rect">
              <a:avLst/>
            </a:prstGeom>
          </p:spPr>
        </p:pic>
      </p:grpSp>
      <p:sp>
        <p:nvSpPr>
          <p:cNvPr id="92" name="object 92"/>
          <p:cNvSpPr txBox="1"/>
          <p:nvPr/>
        </p:nvSpPr>
        <p:spPr>
          <a:xfrm>
            <a:off x="16736197" y="8038977"/>
            <a:ext cx="1000760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Кружка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10" dirty="0">
                <a:solidFill>
                  <a:srgbClr val="522E48"/>
                </a:solidFill>
                <a:latin typeface="Montserrat"/>
                <a:cs typeface="Montserrat"/>
              </a:rPr>
              <a:t>INTRO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93" name="object 93"/>
          <p:cNvGrpSpPr/>
          <p:nvPr/>
        </p:nvGrpSpPr>
        <p:grpSpPr>
          <a:xfrm>
            <a:off x="16769787" y="8605981"/>
            <a:ext cx="2207260" cy="508000"/>
            <a:chOff x="16769787" y="8605981"/>
            <a:chExt cx="2207260" cy="508000"/>
          </a:xfrm>
        </p:grpSpPr>
        <p:pic>
          <p:nvPicPr>
            <p:cNvPr id="94" name="object 94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6769787" y="8605981"/>
              <a:ext cx="475968" cy="72441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17957568" y="8858963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1" y="244726"/>
                  </a:lnTo>
                  <a:lnTo>
                    <a:pt x="981627" y="217430"/>
                  </a:lnTo>
                  <a:lnTo>
                    <a:pt x="1008923" y="176945"/>
                  </a:lnTo>
                  <a:lnTo>
                    <a:pt x="1018932" y="127367"/>
                  </a:lnTo>
                  <a:lnTo>
                    <a:pt x="1008923" y="77790"/>
                  </a:lnTo>
                  <a:lnTo>
                    <a:pt x="981627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" name="object 96"/>
          <p:cNvSpPr txBox="1"/>
          <p:nvPr/>
        </p:nvSpPr>
        <p:spPr>
          <a:xfrm>
            <a:off x="18057624" y="8886264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2"/>
              </a:rPr>
              <a:t>26701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97" name="object 97"/>
          <p:cNvGrpSpPr/>
          <p:nvPr/>
        </p:nvGrpSpPr>
        <p:grpSpPr>
          <a:xfrm>
            <a:off x="15485809" y="805629"/>
            <a:ext cx="2942590" cy="3947795"/>
            <a:chOff x="15485809" y="805629"/>
            <a:chExt cx="2942590" cy="3947795"/>
          </a:xfrm>
        </p:grpSpPr>
        <p:pic>
          <p:nvPicPr>
            <p:cNvPr id="98" name="object 9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485809" y="805629"/>
              <a:ext cx="2942299" cy="3947503"/>
            </a:xfrm>
            <a:prstGeom prst="rect">
              <a:avLst/>
            </a:prstGeom>
          </p:spPr>
        </p:pic>
        <p:sp>
          <p:nvSpPr>
            <p:cNvPr id="99" name="object 99"/>
            <p:cNvSpPr/>
            <p:nvPr/>
          </p:nvSpPr>
          <p:spPr>
            <a:xfrm>
              <a:off x="15653969" y="870608"/>
              <a:ext cx="2597150" cy="3625850"/>
            </a:xfrm>
            <a:custGeom>
              <a:avLst/>
              <a:gdLst/>
              <a:ahLst/>
              <a:cxnLst/>
              <a:rect l="l" t="t" r="r" b="b"/>
              <a:pathLst>
                <a:path w="2597150" h="3625850">
                  <a:moveTo>
                    <a:pt x="20962" y="0"/>
                  </a:moveTo>
                  <a:lnTo>
                    <a:pt x="14144" y="2667"/>
                  </a:lnTo>
                  <a:lnTo>
                    <a:pt x="7324" y="9840"/>
                  </a:lnTo>
                  <a:lnTo>
                    <a:pt x="2082" y="20440"/>
                  </a:lnTo>
                  <a:lnTo>
                    <a:pt x="0" y="33391"/>
                  </a:lnTo>
                  <a:lnTo>
                    <a:pt x="6031" y="3610926"/>
                  </a:lnTo>
                  <a:lnTo>
                    <a:pt x="110587" y="3609853"/>
                  </a:lnTo>
                  <a:lnTo>
                    <a:pt x="163506" y="3610130"/>
                  </a:lnTo>
                  <a:lnTo>
                    <a:pt x="216139" y="3612390"/>
                  </a:lnTo>
                  <a:lnTo>
                    <a:pt x="267949" y="3617711"/>
                  </a:lnTo>
                  <a:lnTo>
                    <a:pt x="306062" y="3622658"/>
                  </a:lnTo>
                  <a:lnTo>
                    <a:pt x="344218" y="3625440"/>
                  </a:lnTo>
                  <a:lnTo>
                    <a:pt x="382294" y="3623897"/>
                  </a:lnTo>
                  <a:lnTo>
                    <a:pt x="420165" y="3615868"/>
                  </a:lnTo>
                  <a:lnTo>
                    <a:pt x="461339" y="3597851"/>
                  </a:lnTo>
                  <a:lnTo>
                    <a:pt x="501692" y="3572094"/>
                  </a:lnTo>
                  <a:lnTo>
                    <a:pt x="541427" y="3541222"/>
                  </a:lnTo>
                  <a:lnTo>
                    <a:pt x="580746" y="3507861"/>
                  </a:lnTo>
                  <a:lnTo>
                    <a:pt x="592971" y="3531329"/>
                  </a:lnTo>
                  <a:lnTo>
                    <a:pt x="624668" y="3562746"/>
                  </a:lnTo>
                  <a:lnTo>
                    <a:pt x="658918" y="3588910"/>
                  </a:lnTo>
                  <a:lnTo>
                    <a:pt x="678806" y="3596623"/>
                  </a:lnTo>
                  <a:lnTo>
                    <a:pt x="710420" y="3580617"/>
                  </a:lnTo>
                  <a:lnTo>
                    <a:pt x="748338" y="3577062"/>
                  </a:lnTo>
                  <a:lnTo>
                    <a:pt x="790705" y="3582240"/>
                  </a:lnTo>
                  <a:lnTo>
                    <a:pt x="835666" y="3592437"/>
                  </a:lnTo>
                  <a:lnTo>
                    <a:pt x="881366" y="3603937"/>
                  </a:lnTo>
                  <a:lnTo>
                    <a:pt x="925950" y="3613023"/>
                  </a:lnTo>
                  <a:lnTo>
                    <a:pt x="967561" y="3615981"/>
                  </a:lnTo>
                  <a:lnTo>
                    <a:pt x="1004346" y="3609094"/>
                  </a:lnTo>
                  <a:lnTo>
                    <a:pt x="1045334" y="3603921"/>
                  </a:lnTo>
                  <a:lnTo>
                    <a:pt x="1105992" y="3605739"/>
                  </a:lnTo>
                  <a:lnTo>
                    <a:pt x="1166674" y="3611996"/>
                  </a:lnTo>
                  <a:lnTo>
                    <a:pt x="1207732" y="3620141"/>
                  </a:lnTo>
                  <a:lnTo>
                    <a:pt x="1235551" y="3625129"/>
                  </a:lnTo>
                  <a:lnTo>
                    <a:pt x="1263485" y="3622938"/>
                  </a:lnTo>
                  <a:lnTo>
                    <a:pt x="1291372" y="3615533"/>
                  </a:lnTo>
                  <a:lnTo>
                    <a:pt x="1319048" y="3604885"/>
                  </a:lnTo>
                  <a:lnTo>
                    <a:pt x="1366847" y="3584232"/>
                  </a:lnTo>
                  <a:lnTo>
                    <a:pt x="1412989" y="3564976"/>
                  </a:lnTo>
                  <a:lnTo>
                    <a:pt x="1458341" y="3549348"/>
                  </a:lnTo>
                  <a:lnTo>
                    <a:pt x="1503769" y="3539582"/>
                  </a:lnTo>
                  <a:lnTo>
                    <a:pt x="1550140" y="3537909"/>
                  </a:lnTo>
                  <a:lnTo>
                    <a:pt x="1598317" y="3546562"/>
                  </a:lnTo>
                  <a:lnTo>
                    <a:pt x="1636855" y="3557134"/>
                  </a:lnTo>
                  <a:lnTo>
                    <a:pt x="1678337" y="3565384"/>
                  </a:lnTo>
                  <a:lnTo>
                    <a:pt x="1719797" y="3567967"/>
                  </a:lnTo>
                  <a:lnTo>
                    <a:pt x="1758271" y="3561535"/>
                  </a:lnTo>
                  <a:lnTo>
                    <a:pt x="1781309" y="3550323"/>
                  </a:lnTo>
                  <a:lnTo>
                    <a:pt x="1826608" y="3520001"/>
                  </a:lnTo>
                  <a:lnTo>
                    <a:pt x="1849681" y="3509254"/>
                  </a:lnTo>
                  <a:lnTo>
                    <a:pt x="1873655" y="3506066"/>
                  </a:lnTo>
                  <a:lnTo>
                    <a:pt x="1897681" y="3509442"/>
                  </a:lnTo>
                  <a:lnTo>
                    <a:pt x="1921678" y="3516911"/>
                  </a:lnTo>
                  <a:lnTo>
                    <a:pt x="1945563" y="3525997"/>
                  </a:lnTo>
                  <a:lnTo>
                    <a:pt x="1994395" y="3542394"/>
                  </a:lnTo>
                  <a:lnTo>
                    <a:pt x="2043575" y="3553455"/>
                  </a:lnTo>
                  <a:lnTo>
                    <a:pt x="2092841" y="3557453"/>
                  </a:lnTo>
                  <a:lnTo>
                    <a:pt x="2141931" y="3552659"/>
                  </a:lnTo>
                  <a:lnTo>
                    <a:pt x="2190582" y="3537347"/>
                  </a:lnTo>
                  <a:lnTo>
                    <a:pt x="2206901" y="3529836"/>
                  </a:lnTo>
                  <a:lnTo>
                    <a:pt x="2223267" y="3522814"/>
                  </a:lnTo>
                  <a:lnTo>
                    <a:pt x="2239704" y="3518155"/>
                  </a:lnTo>
                  <a:lnTo>
                    <a:pt x="2256234" y="3517735"/>
                  </a:lnTo>
                  <a:lnTo>
                    <a:pt x="2279253" y="3526176"/>
                  </a:lnTo>
                  <a:lnTo>
                    <a:pt x="2301666" y="3541609"/>
                  </a:lnTo>
                  <a:lnTo>
                    <a:pt x="2323952" y="3559006"/>
                  </a:lnTo>
                  <a:lnTo>
                    <a:pt x="2346588" y="3573336"/>
                  </a:lnTo>
                  <a:lnTo>
                    <a:pt x="2366511" y="3580107"/>
                  </a:lnTo>
                  <a:lnTo>
                    <a:pt x="2386676" y="3582320"/>
                  </a:lnTo>
                  <a:lnTo>
                    <a:pt x="2406950" y="3581493"/>
                  </a:lnTo>
                  <a:lnTo>
                    <a:pt x="2427203" y="3579147"/>
                  </a:lnTo>
                  <a:lnTo>
                    <a:pt x="2467535" y="3581231"/>
                  </a:lnTo>
                  <a:lnTo>
                    <a:pt x="2556448" y="3602068"/>
                  </a:lnTo>
                  <a:lnTo>
                    <a:pt x="2596779" y="3604152"/>
                  </a:lnTo>
                  <a:lnTo>
                    <a:pt x="2596779" y="73568"/>
                  </a:lnTo>
                  <a:lnTo>
                    <a:pt x="2588707" y="57554"/>
                  </a:lnTo>
                  <a:lnTo>
                    <a:pt x="2569847" y="53576"/>
                  </a:lnTo>
                  <a:lnTo>
                    <a:pt x="2548236" y="55265"/>
                  </a:lnTo>
                  <a:lnTo>
                    <a:pt x="2531912" y="56249"/>
                  </a:lnTo>
                  <a:lnTo>
                    <a:pt x="2460647" y="113169"/>
                  </a:lnTo>
                  <a:lnTo>
                    <a:pt x="2389382" y="40030"/>
                  </a:lnTo>
                  <a:lnTo>
                    <a:pt x="2282475" y="64427"/>
                  </a:lnTo>
                  <a:lnTo>
                    <a:pt x="2050859" y="15695"/>
                  </a:lnTo>
                  <a:lnTo>
                    <a:pt x="1872696" y="40030"/>
                  </a:lnTo>
                  <a:lnTo>
                    <a:pt x="1747978" y="64427"/>
                  </a:lnTo>
                  <a:lnTo>
                    <a:pt x="1587627" y="113169"/>
                  </a:lnTo>
                  <a:lnTo>
                    <a:pt x="1516362" y="40030"/>
                  </a:lnTo>
                  <a:lnTo>
                    <a:pt x="1391643" y="88761"/>
                  </a:lnTo>
                  <a:lnTo>
                    <a:pt x="1106573" y="40030"/>
                  </a:lnTo>
                  <a:lnTo>
                    <a:pt x="1079849" y="58311"/>
                  </a:lnTo>
                  <a:lnTo>
                    <a:pt x="1013039" y="94874"/>
                  </a:lnTo>
                  <a:lnTo>
                    <a:pt x="926184" y="122299"/>
                  </a:lnTo>
                  <a:lnTo>
                    <a:pt x="839325" y="113169"/>
                  </a:lnTo>
                  <a:lnTo>
                    <a:pt x="821508" y="119260"/>
                  </a:lnTo>
                  <a:lnTo>
                    <a:pt x="776967" y="125350"/>
                  </a:lnTo>
                  <a:lnTo>
                    <a:pt x="719061" y="113164"/>
                  </a:lnTo>
                  <a:lnTo>
                    <a:pt x="661152" y="64427"/>
                  </a:lnTo>
                  <a:lnTo>
                    <a:pt x="411170" y="45935"/>
                  </a:lnTo>
                  <a:lnTo>
                    <a:pt x="377293" y="42352"/>
                  </a:lnTo>
                  <a:lnTo>
                    <a:pt x="300091" y="39949"/>
                  </a:lnTo>
                  <a:lnTo>
                    <a:pt x="216208" y="51245"/>
                  </a:lnTo>
                  <a:lnTo>
                    <a:pt x="162288" y="88761"/>
                  </a:lnTo>
                  <a:lnTo>
                    <a:pt x="20962" y="0"/>
                  </a:lnTo>
                  <a:close/>
                </a:path>
              </a:pathLst>
            </a:custGeom>
            <a:solidFill>
              <a:srgbClr val="F4F4F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0" name="object 100"/>
          <p:cNvSpPr txBox="1"/>
          <p:nvPr/>
        </p:nvSpPr>
        <p:spPr>
          <a:xfrm>
            <a:off x="15919468" y="3170015"/>
            <a:ext cx="1039494" cy="505459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ts val="1185"/>
              </a:lnSpc>
              <a:spcBef>
                <a:spcPts val="114"/>
              </a:spcBef>
            </a:pPr>
            <a:r>
              <a:rPr sz="1150" b="1" spc="-10" dirty="0">
                <a:solidFill>
                  <a:srgbClr val="522E48"/>
                </a:solidFill>
                <a:latin typeface="Montserrat"/>
                <a:cs typeface="Montserrat"/>
              </a:rPr>
              <a:t>Ежедневник</a:t>
            </a:r>
            <a:endParaRPr sz="1150">
              <a:latin typeface="Montserrat"/>
              <a:cs typeface="Montserrat"/>
            </a:endParaRPr>
          </a:p>
          <a:p>
            <a:pPr marL="12700">
              <a:lnSpc>
                <a:spcPts val="2565"/>
              </a:lnSpc>
            </a:pPr>
            <a:r>
              <a:rPr sz="2300" b="1" spc="-25" dirty="0">
                <a:solidFill>
                  <a:srgbClr val="522E48"/>
                </a:solidFill>
                <a:latin typeface="Montserrat"/>
                <a:cs typeface="Montserrat"/>
              </a:rPr>
              <a:t>RAY</a:t>
            </a:r>
            <a:endParaRPr sz="2300">
              <a:latin typeface="Montserrat"/>
              <a:cs typeface="Montserrat"/>
            </a:endParaRPr>
          </a:p>
        </p:txBody>
      </p:sp>
      <p:grpSp>
        <p:nvGrpSpPr>
          <p:cNvPr id="101" name="object 101"/>
          <p:cNvGrpSpPr/>
          <p:nvPr/>
        </p:nvGrpSpPr>
        <p:grpSpPr>
          <a:xfrm>
            <a:off x="15952604" y="3712864"/>
            <a:ext cx="2207260" cy="532130"/>
            <a:chOff x="15952604" y="3712864"/>
            <a:chExt cx="2207260" cy="532130"/>
          </a:xfrm>
        </p:grpSpPr>
        <p:pic>
          <p:nvPicPr>
            <p:cNvPr id="102" name="object 10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5952604" y="3721373"/>
              <a:ext cx="106908" cy="69150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6136074" y="3721376"/>
              <a:ext cx="292952" cy="88085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6507167" y="3712864"/>
              <a:ext cx="96821" cy="76411"/>
            </a:xfrm>
            <a:prstGeom prst="rect">
              <a:avLst/>
            </a:prstGeom>
          </p:spPr>
        </p:pic>
        <p:sp>
          <p:nvSpPr>
            <p:cNvPr id="105" name="object 105"/>
            <p:cNvSpPr/>
            <p:nvPr/>
          </p:nvSpPr>
          <p:spPr>
            <a:xfrm>
              <a:off x="17140839" y="3990002"/>
              <a:ext cx="1019175" cy="255270"/>
            </a:xfrm>
            <a:custGeom>
              <a:avLst/>
              <a:gdLst/>
              <a:ahLst/>
              <a:cxnLst/>
              <a:rect l="l" t="t" r="r" b="b"/>
              <a:pathLst>
                <a:path w="1019175" h="255270">
                  <a:moveTo>
                    <a:pt x="891564" y="0"/>
                  </a:moveTo>
                  <a:lnTo>
                    <a:pt x="127367" y="0"/>
                  </a:lnTo>
                  <a:lnTo>
                    <a:pt x="77790" y="10009"/>
                  </a:lnTo>
                  <a:lnTo>
                    <a:pt x="37305" y="37305"/>
                  </a:lnTo>
                  <a:lnTo>
                    <a:pt x="10009" y="77790"/>
                  </a:lnTo>
                  <a:lnTo>
                    <a:pt x="0" y="127367"/>
                  </a:lnTo>
                  <a:lnTo>
                    <a:pt x="10009" y="176945"/>
                  </a:lnTo>
                  <a:lnTo>
                    <a:pt x="37305" y="217430"/>
                  </a:lnTo>
                  <a:lnTo>
                    <a:pt x="77790" y="244726"/>
                  </a:lnTo>
                  <a:lnTo>
                    <a:pt x="127367" y="254735"/>
                  </a:lnTo>
                  <a:lnTo>
                    <a:pt x="891564" y="254735"/>
                  </a:lnTo>
                  <a:lnTo>
                    <a:pt x="941141" y="244726"/>
                  </a:lnTo>
                  <a:lnTo>
                    <a:pt x="981627" y="217430"/>
                  </a:lnTo>
                  <a:lnTo>
                    <a:pt x="1008923" y="176945"/>
                  </a:lnTo>
                  <a:lnTo>
                    <a:pt x="1018932" y="127367"/>
                  </a:lnTo>
                  <a:lnTo>
                    <a:pt x="1008923" y="77790"/>
                  </a:lnTo>
                  <a:lnTo>
                    <a:pt x="981627" y="37305"/>
                  </a:lnTo>
                  <a:lnTo>
                    <a:pt x="941141" y="10009"/>
                  </a:lnTo>
                  <a:lnTo>
                    <a:pt x="891564" y="0"/>
                  </a:lnTo>
                  <a:close/>
                </a:path>
              </a:pathLst>
            </a:custGeom>
            <a:solidFill>
              <a:srgbClr val="522E4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6" name="object 106"/>
          <p:cNvSpPr txBox="1"/>
          <p:nvPr/>
        </p:nvSpPr>
        <p:spPr>
          <a:xfrm>
            <a:off x="17240896" y="4017302"/>
            <a:ext cx="819150" cy="17440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050" dirty="0">
                <a:solidFill>
                  <a:srgbClr val="FFFFFF"/>
                </a:solidFill>
                <a:latin typeface="Courier New"/>
                <a:cs typeface="Courier New"/>
              </a:rPr>
              <a:t>арт.</a:t>
            </a:r>
            <a:r>
              <a:rPr sz="1050" spc="-40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1050" spc="-10" dirty="0">
                <a:solidFill>
                  <a:srgbClr val="FFFFFF"/>
                </a:solidFill>
                <a:latin typeface="Courier New"/>
                <a:cs typeface="Courier New"/>
                <a:hlinkClick r:id="rId46"/>
              </a:rPr>
              <a:t>24619</a:t>
            </a:r>
            <a:endParaRPr sz="1050" dirty="0">
              <a:latin typeface="Courier New"/>
              <a:cs typeface="Courier New"/>
            </a:endParaRPr>
          </a:p>
        </p:txBody>
      </p:sp>
      <p:grpSp>
        <p:nvGrpSpPr>
          <p:cNvPr id="107" name="object 107"/>
          <p:cNvGrpSpPr/>
          <p:nvPr/>
        </p:nvGrpSpPr>
        <p:grpSpPr>
          <a:xfrm>
            <a:off x="1528749" y="555004"/>
            <a:ext cx="17413605" cy="9992360"/>
            <a:chOff x="1528749" y="555004"/>
            <a:chExt cx="17413605" cy="9992360"/>
          </a:xfrm>
        </p:grpSpPr>
        <p:pic>
          <p:nvPicPr>
            <p:cNvPr id="108" name="object 108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16697658" y="555004"/>
              <a:ext cx="549826" cy="688340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16827579" y="944526"/>
              <a:ext cx="115286" cy="264168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16852345" y="897836"/>
              <a:ext cx="254180" cy="145953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1528749" y="7476212"/>
              <a:ext cx="1800992" cy="1800992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16858125" y="6031229"/>
              <a:ext cx="2083706" cy="2083706"/>
            </a:xfrm>
            <a:prstGeom prst="rect">
              <a:avLst/>
            </a:prstGeom>
          </p:spPr>
        </p:pic>
        <p:pic>
          <p:nvPicPr>
            <p:cNvPr id="113" name="object 113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16125163" y="1329802"/>
              <a:ext cx="1727696" cy="1727696"/>
            </a:xfrm>
            <a:prstGeom prst="rect">
              <a:avLst/>
            </a:prstGeom>
          </p:spPr>
        </p:pic>
        <p:sp>
          <p:nvSpPr>
            <p:cNvPr id="114" name="object 114"/>
            <p:cNvSpPr/>
            <p:nvPr/>
          </p:nvSpPr>
          <p:spPr>
            <a:xfrm>
              <a:off x="3352453" y="7358510"/>
              <a:ext cx="46355" cy="52069"/>
            </a:xfrm>
            <a:custGeom>
              <a:avLst/>
              <a:gdLst/>
              <a:ahLst/>
              <a:cxnLst/>
              <a:rect l="l" t="t" r="r" b="b"/>
              <a:pathLst>
                <a:path w="46354" h="52070">
                  <a:moveTo>
                    <a:pt x="46163" y="45736"/>
                  </a:moveTo>
                  <a:lnTo>
                    <a:pt x="33349" y="45736"/>
                  </a:lnTo>
                  <a:lnTo>
                    <a:pt x="40595" y="51987"/>
                  </a:lnTo>
                  <a:lnTo>
                    <a:pt x="46163" y="45736"/>
                  </a:lnTo>
                  <a:close/>
                </a:path>
                <a:path w="46354" h="52070">
                  <a:moveTo>
                    <a:pt x="29758" y="0"/>
                  </a:moveTo>
                  <a:lnTo>
                    <a:pt x="11821" y="0"/>
                  </a:lnTo>
                  <a:lnTo>
                    <a:pt x="6188" y="4219"/>
                  </a:lnTo>
                  <a:lnTo>
                    <a:pt x="6188" y="16250"/>
                  </a:lnTo>
                  <a:lnTo>
                    <a:pt x="7036" y="18156"/>
                  </a:lnTo>
                  <a:lnTo>
                    <a:pt x="9779" y="21873"/>
                  </a:lnTo>
                  <a:lnTo>
                    <a:pt x="4355" y="24973"/>
                  </a:lnTo>
                  <a:lnTo>
                    <a:pt x="0" y="29402"/>
                  </a:lnTo>
                  <a:lnTo>
                    <a:pt x="0" y="46365"/>
                  </a:lnTo>
                  <a:lnTo>
                    <a:pt x="6753" y="51851"/>
                  </a:lnTo>
                  <a:lnTo>
                    <a:pt x="24271" y="51851"/>
                  </a:lnTo>
                  <a:lnTo>
                    <a:pt x="28145" y="49747"/>
                  </a:lnTo>
                  <a:lnTo>
                    <a:pt x="33349" y="45736"/>
                  </a:lnTo>
                  <a:lnTo>
                    <a:pt x="46163" y="45736"/>
                  </a:lnTo>
                  <a:lnTo>
                    <a:pt x="43341" y="42982"/>
                  </a:lnTo>
                  <a:lnTo>
                    <a:pt x="12942" y="42982"/>
                  </a:lnTo>
                  <a:lnTo>
                    <a:pt x="9706" y="40386"/>
                  </a:lnTo>
                  <a:lnTo>
                    <a:pt x="9706" y="33276"/>
                  </a:lnTo>
                  <a:lnTo>
                    <a:pt x="12376" y="30250"/>
                  </a:lnTo>
                  <a:lnTo>
                    <a:pt x="15475" y="28417"/>
                  </a:lnTo>
                  <a:lnTo>
                    <a:pt x="27040" y="28417"/>
                  </a:lnTo>
                  <a:lnTo>
                    <a:pt x="25538" y="26878"/>
                  </a:lnTo>
                  <a:lnTo>
                    <a:pt x="32156" y="22020"/>
                  </a:lnTo>
                  <a:lnTo>
                    <a:pt x="32985" y="20973"/>
                  </a:lnTo>
                  <a:lnTo>
                    <a:pt x="19769" y="20973"/>
                  </a:lnTo>
                  <a:lnTo>
                    <a:pt x="16680" y="17653"/>
                  </a:lnTo>
                  <a:lnTo>
                    <a:pt x="15685" y="15894"/>
                  </a:lnTo>
                  <a:lnTo>
                    <a:pt x="15685" y="9989"/>
                  </a:lnTo>
                  <a:lnTo>
                    <a:pt x="17517" y="8858"/>
                  </a:lnTo>
                  <a:lnTo>
                    <a:pt x="34826" y="8858"/>
                  </a:lnTo>
                  <a:lnTo>
                    <a:pt x="34826" y="4219"/>
                  </a:lnTo>
                  <a:lnTo>
                    <a:pt x="29758" y="0"/>
                  </a:lnTo>
                  <a:close/>
                </a:path>
                <a:path w="46354" h="52070">
                  <a:moveTo>
                    <a:pt x="27040" y="28417"/>
                  </a:moveTo>
                  <a:lnTo>
                    <a:pt x="15475" y="28417"/>
                  </a:lnTo>
                  <a:lnTo>
                    <a:pt x="26240" y="39894"/>
                  </a:lnTo>
                  <a:lnTo>
                    <a:pt x="22931" y="42291"/>
                  </a:lnTo>
                  <a:lnTo>
                    <a:pt x="20753" y="42982"/>
                  </a:lnTo>
                  <a:lnTo>
                    <a:pt x="43341" y="42982"/>
                  </a:lnTo>
                  <a:lnTo>
                    <a:pt x="38344" y="38344"/>
                  </a:lnTo>
                  <a:lnTo>
                    <a:pt x="39538" y="35182"/>
                  </a:lnTo>
                  <a:lnTo>
                    <a:pt x="40255" y="32501"/>
                  </a:lnTo>
                  <a:lnTo>
                    <a:pt x="31025" y="32501"/>
                  </a:lnTo>
                  <a:lnTo>
                    <a:pt x="27040" y="28417"/>
                  </a:lnTo>
                  <a:close/>
                </a:path>
                <a:path w="46354" h="52070">
                  <a:moveTo>
                    <a:pt x="32711" y="24344"/>
                  </a:moveTo>
                  <a:lnTo>
                    <a:pt x="32501" y="26103"/>
                  </a:lnTo>
                  <a:lnTo>
                    <a:pt x="31381" y="31035"/>
                  </a:lnTo>
                  <a:lnTo>
                    <a:pt x="31025" y="32501"/>
                  </a:lnTo>
                  <a:lnTo>
                    <a:pt x="40255" y="32501"/>
                  </a:lnTo>
                  <a:lnTo>
                    <a:pt x="41234" y="28847"/>
                  </a:lnTo>
                  <a:lnTo>
                    <a:pt x="41862" y="24554"/>
                  </a:lnTo>
                  <a:lnTo>
                    <a:pt x="32711" y="24344"/>
                  </a:lnTo>
                  <a:close/>
                </a:path>
                <a:path w="46354" h="52070">
                  <a:moveTo>
                    <a:pt x="34826" y="8858"/>
                  </a:moveTo>
                  <a:lnTo>
                    <a:pt x="23569" y="8858"/>
                  </a:lnTo>
                  <a:lnTo>
                    <a:pt x="25153" y="9989"/>
                  </a:lnTo>
                  <a:lnTo>
                    <a:pt x="25255" y="16606"/>
                  </a:lnTo>
                  <a:lnTo>
                    <a:pt x="23423" y="18292"/>
                  </a:lnTo>
                  <a:lnTo>
                    <a:pt x="19769" y="20973"/>
                  </a:lnTo>
                  <a:lnTo>
                    <a:pt x="32985" y="20973"/>
                  </a:lnTo>
                  <a:lnTo>
                    <a:pt x="34826" y="18648"/>
                  </a:lnTo>
                  <a:lnTo>
                    <a:pt x="34826" y="88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3087787" y="7347093"/>
              <a:ext cx="242051" cy="73997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3421026" y="7348526"/>
              <a:ext cx="212020" cy="71140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2884744" y="7295972"/>
              <a:ext cx="128268" cy="146602"/>
            </a:xfrm>
            <a:prstGeom prst="rect">
              <a:avLst/>
            </a:prstGeom>
          </p:spPr>
        </p:pic>
        <p:sp>
          <p:nvSpPr>
            <p:cNvPr id="118" name="object 118"/>
            <p:cNvSpPr/>
            <p:nvPr/>
          </p:nvSpPr>
          <p:spPr>
            <a:xfrm>
              <a:off x="18493473" y="6010217"/>
              <a:ext cx="308610" cy="202565"/>
            </a:xfrm>
            <a:custGeom>
              <a:avLst/>
              <a:gdLst/>
              <a:ahLst/>
              <a:cxnLst/>
              <a:rect l="l" t="t" r="r" b="b"/>
              <a:pathLst>
                <a:path w="308609" h="202564">
                  <a:moveTo>
                    <a:pt x="62598" y="129692"/>
                  </a:moveTo>
                  <a:lnTo>
                    <a:pt x="27711" y="99860"/>
                  </a:lnTo>
                  <a:lnTo>
                    <a:pt x="27000" y="76479"/>
                  </a:lnTo>
                  <a:lnTo>
                    <a:pt x="27495" y="49479"/>
                  </a:lnTo>
                  <a:lnTo>
                    <a:pt x="26746" y="41986"/>
                  </a:lnTo>
                  <a:lnTo>
                    <a:pt x="23063" y="35521"/>
                  </a:lnTo>
                  <a:lnTo>
                    <a:pt x="14452" y="32816"/>
                  </a:lnTo>
                  <a:lnTo>
                    <a:pt x="2159" y="32880"/>
                  </a:lnTo>
                  <a:lnTo>
                    <a:pt x="1435" y="39712"/>
                  </a:lnTo>
                  <a:lnTo>
                    <a:pt x="406" y="52882"/>
                  </a:lnTo>
                  <a:lnTo>
                    <a:pt x="0" y="66040"/>
                  </a:lnTo>
                  <a:lnTo>
                    <a:pt x="190" y="88976"/>
                  </a:lnTo>
                  <a:lnTo>
                    <a:pt x="4140" y="119049"/>
                  </a:lnTo>
                  <a:lnTo>
                    <a:pt x="15163" y="140576"/>
                  </a:lnTo>
                  <a:lnTo>
                    <a:pt x="34112" y="152654"/>
                  </a:lnTo>
                  <a:lnTo>
                    <a:pt x="61912" y="154368"/>
                  </a:lnTo>
                  <a:lnTo>
                    <a:pt x="62598" y="129692"/>
                  </a:lnTo>
                  <a:close/>
                </a:path>
                <a:path w="308609" h="202564">
                  <a:moveTo>
                    <a:pt x="302577" y="46355"/>
                  </a:moveTo>
                  <a:lnTo>
                    <a:pt x="301167" y="43573"/>
                  </a:lnTo>
                  <a:lnTo>
                    <a:pt x="294716" y="39446"/>
                  </a:lnTo>
                  <a:lnTo>
                    <a:pt x="288848" y="39395"/>
                  </a:lnTo>
                  <a:lnTo>
                    <a:pt x="281152" y="43395"/>
                  </a:lnTo>
                  <a:lnTo>
                    <a:pt x="279196" y="46253"/>
                  </a:lnTo>
                  <a:lnTo>
                    <a:pt x="279069" y="49593"/>
                  </a:lnTo>
                  <a:lnTo>
                    <a:pt x="279069" y="100380"/>
                  </a:lnTo>
                  <a:lnTo>
                    <a:pt x="278841" y="110947"/>
                  </a:lnTo>
                  <a:lnTo>
                    <a:pt x="251333" y="143929"/>
                  </a:lnTo>
                  <a:lnTo>
                    <a:pt x="237667" y="145288"/>
                  </a:lnTo>
                  <a:lnTo>
                    <a:pt x="230530" y="144932"/>
                  </a:lnTo>
                  <a:lnTo>
                    <a:pt x="196570" y="120726"/>
                  </a:lnTo>
                  <a:lnTo>
                    <a:pt x="195732" y="112382"/>
                  </a:lnTo>
                  <a:lnTo>
                    <a:pt x="195783" y="44500"/>
                  </a:lnTo>
                  <a:lnTo>
                    <a:pt x="191516" y="40982"/>
                  </a:lnTo>
                  <a:lnTo>
                    <a:pt x="185077" y="40881"/>
                  </a:lnTo>
                  <a:lnTo>
                    <a:pt x="179260" y="40792"/>
                  </a:lnTo>
                  <a:lnTo>
                    <a:pt x="173037" y="43776"/>
                  </a:lnTo>
                  <a:lnTo>
                    <a:pt x="172923" y="101955"/>
                  </a:lnTo>
                  <a:lnTo>
                    <a:pt x="173367" y="113106"/>
                  </a:lnTo>
                  <a:lnTo>
                    <a:pt x="189230" y="148602"/>
                  </a:lnTo>
                  <a:lnTo>
                    <a:pt x="227571" y="162928"/>
                  </a:lnTo>
                  <a:lnTo>
                    <a:pt x="237807" y="163347"/>
                  </a:lnTo>
                  <a:lnTo>
                    <a:pt x="248031" y="162928"/>
                  </a:lnTo>
                  <a:lnTo>
                    <a:pt x="286169" y="148640"/>
                  </a:lnTo>
                  <a:lnTo>
                    <a:pt x="301980" y="113868"/>
                  </a:lnTo>
                  <a:lnTo>
                    <a:pt x="302425" y="102946"/>
                  </a:lnTo>
                  <a:lnTo>
                    <a:pt x="302425" y="49695"/>
                  </a:lnTo>
                  <a:lnTo>
                    <a:pt x="302577" y="46355"/>
                  </a:lnTo>
                  <a:close/>
                </a:path>
                <a:path w="308609" h="202564">
                  <a:moveTo>
                    <a:pt x="308368" y="194106"/>
                  </a:moveTo>
                  <a:lnTo>
                    <a:pt x="308317" y="189242"/>
                  </a:lnTo>
                  <a:lnTo>
                    <a:pt x="304203" y="182448"/>
                  </a:lnTo>
                  <a:lnTo>
                    <a:pt x="300913" y="180721"/>
                  </a:lnTo>
                  <a:lnTo>
                    <a:pt x="297268" y="180936"/>
                  </a:lnTo>
                  <a:lnTo>
                    <a:pt x="196900" y="180936"/>
                  </a:lnTo>
                  <a:lnTo>
                    <a:pt x="177063" y="177634"/>
                  </a:lnTo>
                  <a:lnTo>
                    <a:pt x="160832" y="168643"/>
                  </a:lnTo>
                  <a:lnTo>
                    <a:pt x="149898" y="155333"/>
                  </a:lnTo>
                  <a:lnTo>
                    <a:pt x="145872" y="139026"/>
                  </a:lnTo>
                  <a:lnTo>
                    <a:pt x="145872" y="63436"/>
                  </a:lnTo>
                  <a:lnTo>
                    <a:pt x="149898" y="47142"/>
                  </a:lnTo>
                  <a:lnTo>
                    <a:pt x="160832" y="33820"/>
                  </a:lnTo>
                  <a:lnTo>
                    <a:pt x="177063" y="24828"/>
                  </a:lnTo>
                  <a:lnTo>
                    <a:pt x="196900" y="21539"/>
                  </a:lnTo>
                  <a:lnTo>
                    <a:pt x="300799" y="21615"/>
                  </a:lnTo>
                  <a:lnTo>
                    <a:pt x="303809" y="20027"/>
                  </a:lnTo>
                  <a:lnTo>
                    <a:pt x="307708" y="13423"/>
                  </a:lnTo>
                  <a:lnTo>
                    <a:pt x="307657" y="8369"/>
                  </a:lnTo>
                  <a:lnTo>
                    <a:pt x="303707" y="1663"/>
                  </a:lnTo>
                  <a:lnTo>
                    <a:pt x="300736" y="0"/>
                  </a:lnTo>
                  <a:lnTo>
                    <a:pt x="174599" y="76"/>
                  </a:lnTo>
                  <a:lnTo>
                    <a:pt x="152996" y="4457"/>
                  </a:lnTo>
                  <a:lnTo>
                    <a:pt x="135331" y="16370"/>
                  </a:lnTo>
                  <a:lnTo>
                    <a:pt x="123418" y="34036"/>
                  </a:lnTo>
                  <a:lnTo>
                    <a:pt x="119037" y="55638"/>
                  </a:lnTo>
                  <a:lnTo>
                    <a:pt x="119037" y="146837"/>
                  </a:lnTo>
                  <a:lnTo>
                    <a:pt x="135331" y="186105"/>
                  </a:lnTo>
                  <a:lnTo>
                    <a:pt x="174599" y="202387"/>
                  </a:lnTo>
                  <a:lnTo>
                    <a:pt x="301358" y="202399"/>
                  </a:lnTo>
                  <a:lnTo>
                    <a:pt x="304457" y="200710"/>
                  </a:lnTo>
                  <a:lnTo>
                    <a:pt x="308368" y="1941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9" name="object 119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18292865" y="6039797"/>
              <a:ext cx="174917" cy="125241"/>
            </a:xfrm>
            <a:prstGeom prst="rect">
              <a:avLst/>
            </a:prstGeom>
          </p:spPr>
        </p:pic>
        <p:sp>
          <p:nvSpPr>
            <p:cNvPr id="120" name="object 120"/>
            <p:cNvSpPr/>
            <p:nvPr/>
          </p:nvSpPr>
          <p:spPr>
            <a:xfrm>
              <a:off x="18489828" y="6028975"/>
              <a:ext cx="431165" cy="205740"/>
            </a:xfrm>
            <a:custGeom>
              <a:avLst/>
              <a:gdLst/>
              <a:ahLst/>
              <a:cxnLst/>
              <a:rect l="l" t="t" r="r" b="b"/>
              <a:pathLst>
                <a:path w="431165" h="205739">
                  <a:moveTo>
                    <a:pt x="108000" y="97116"/>
                  </a:moveTo>
                  <a:lnTo>
                    <a:pt x="107162" y="36245"/>
                  </a:lnTo>
                  <a:lnTo>
                    <a:pt x="107124" y="27393"/>
                  </a:lnTo>
                  <a:lnTo>
                    <a:pt x="105981" y="20294"/>
                  </a:lnTo>
                  <a:lnTo>
                    <a:pt x="102323" y="15405"/>
                  </a:lnTo>
                  <a:lnTo>
                    <a:pt x="94780" y="13169"/>
                  </a:lnTo>
                  <a:lnTo>
                    <a:pt x="86868" y="14541"/>
                  </a:lnTo>
                  <a:lnTo>
                    <a:pt x="82867" y="19570"/>
                  </a:lnTo>
                  <a:lnTo>
                    <a:pt x="81483" y="27393"/>
                  </a:lnTo>
                  <a:lnTo>
                    <a:pt x="81394" y="37096"/>
                  </a:lnTo>
                  <a:lnTo>
                    <a:pt x="81940" y="84404"/>
                  </a:lnTo>
                  <a:lnTo>
                    <a:pt x="81419" y="120091"/>
                  </a:lnTo>
                  <a:lnTo>
                    <a:pt x="72186" y="164096"/>
                  </a:lnTo>
                  <a:lnTo>
                    <a:pt x="46101" y="173037"/>
                  </a:lnTo>
                  <a:lnTo>
                    <a:pt x="31343" y="170980"/>
                  </a:lnTo>
                  <a:lnTo>
                    <a:pt x="21551" y="163461"/>
                  </a:lnTo>
                  <a:lnTo>
                    <a:pt x="18884" y="158635"/>
                  </a:lnTo>
                  <a:lnTo>
                    <a:pt x="10744" y="159486"/>
                  </a:lnTo>
                  <a:lnTo>
                    <a:pt x="0" y="167360"/>
                  </a:lnTo>
                  <a:lnTo>
                    <a:pt x="444" y="177317"/>
                  </a:lnTo>
                  <a:lnTo>
                    <a:pt x="5372" y="182194"/>
                  </a:lnTo>
                  <a:lnTo>
                    <a:pt x="13119" y="188798"/>
                  </a:lnTo>
                  <a:lnTo>
                    <a:pt x="22694" y="193992"/>
                  </a:lnTo>
                  <a:lnTo>
                    <a:pt x="35191" y="197142"/>
                  </a:lnTo>
                  <a:lnTo>
                    <a:pt x="51739" y="197662"/>
                  </a:lnTo>
                  <a:lnTo>
                    <a:pt x="77038" y="192392"/>
                  </a:lnTo>
                  <a:lnTo>
                    <a:pt x="94500" y="176784"/>
                  </a:lnTo>
                  <a:lnTo>
                    <a:pt x="104648" y="146481"/>
                  </a:lnTo>
                  <a:lnTo>
                    <a:pt x="108000" y="97116"/>
                  </a:lnTo>
                  <a:close/>
                </a:path>
                <a:path w="431165" h="205739">
                  <a:moveTo>
                    <a:pt x="430657" y="60020"/>
                  </a:moveTo>
                  <a:lnTo>
                    <a:pt x="421665" y="20167"/>
                  </a:lnTo>
                  <a:lnTo>
                    <a:pt x="383603" y="228"/>
                  </a:lnTo>
                  <a:lnTo>
                    <a:pt x="375627" y="0"/>
                  </a:lnTo>
                  <a:lnTo>
                    <a:pt x="330885" y="0"/>
                  </a:lnTo>
                  <a:lnTo>
                    <a:pt x="326110" y="1943"/>
                  </a:lnTo>
                  <a:lnTo>
                    <a:pt x="317969" y="12280"/>
                  </a:lnTo>
                  <a:lnTo>
                    <a:pt x="318604" y="13639"/>
                  </a:lnTo>
                  <a:lnTo>
                    <a:pt x="318604" y="21551"/>
                  </a:lnTo>
                  <a:lnTo>
                    <a:pt x="368414" y="21374"/>
                  </a:lnTo>
                  <a:lnTo>
                    <a:pt x="403834" y="39357"/>
                  </a:lnTo>
                  <a:lnTo>
                    <a:pt x="407631" y="44907"/>
                  </a:lnTo>
                  <a:lnTo>
                    <a:pt x="407416" y="52070"/>
                  </a:lnTo>
                  <a:lnTo>
                    <a:pt x="407416" y="68262"/>
                  </a:lnTo>
                  <a:lnTo>
                    <a:pt x="384022" y="99593"/>
                  </a:lnTo>
                  <a:lnTo>
                    <a:pt x="318604" y="102044"/>
                  </a:lnTo>
                  <a:lnTo>
                    <a:pt x="318604" y="186944"/>
                  </a:lnTo>
                  <a:lnTo>
                    <a:pt x="318135" y="193294"/>
                  </a:lnTo>
                  <a:lnTo>
                    <a:pt x="319608" y="198031"/>
                  </a:lnTo>
                  <a:lnTo>
                    <a:pt x="324167" y="203784"/>
                  </a:lnTo>
                  <a:lnTo>
                    <a:pt x="331089" y="205498"/>
                  </a:lnTo>
                  <a:lnTo>
                    <a:pt x="337464" y="203161"/>
                  </a:lnTo>
                  <a:lnTo>
                    <a:pt x="340436" y="196811"/>
                  </a:lnTo>
                  <a:lnTo>
                    <a:pt x="340614" y="191782"/>
                  </a:lnTo>
                  <a:lnTo>
                    <a:pt x="339852" y="186778"/>
                  </a:lnTo>
                  <a:lnTo>
                    <a:pt x="339852" y="122085"/>
                  </a:lnTo>
                  <a:lnTo>
                    <a:pt x="375627" y="122085"/>
                  </a:lnTo>
                  <a:lnTo>
                    <a:pt x="388454" y="121107"/>
                  </a:lnTo>
                  <a:lnTo>
                    <a:pt x="422884" y="97536"/>
                  </a:lnTo>
                  <a:lnTo>
                    <a:pt x="429793" y="74383"/>
                  </a:lnTo>
                  <a:lnTo>
                    <a:pt x="430657" y="600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1675341" y="2701488"/>
              <a:ext cx="1588527" cy="1727696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4425442" y="2751223"/>
              <a:ext cx="553253" cy="357887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5088296" y="2567853"/>
              <a:ext cx="922385" cy="281187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3972102" y="10249859"/>
              <a:ext cx="1189540" cy="297156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5283708" y="10223041"/>
              <a:ext cx="496078" cy="250362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888935" y="9412225"/>
              <a:ext cx="995608" cy="857173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16290246" y="7818224"/>
              <a:ext cx="113228" cy="113538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17588942" y="1125445"/>
              <a:ext cx="452531" cy="394054"/>
            </a:xfrm>
            <a:prstGeom prst="rect">
              <a:avLst/>
            </a:prstGeom>
          </p:spPr>
        </p:pic>
      </p:grpSp>
      <p:sp>
        <p:nvSpPr>
          <p:cNvPr id="129" name="object 129"/>
          <p:cNvSpPr txBox="1"/>
          <p:nvPr/>
        </p:nvSpPr>
        <p:spPr>
          <a:xfrm>
            <a:off x="2638805" y="1081025"/>
            <a:ext cx="3340735" cy="637540"/>
          </a:xfrm>
          <a:prstGeom prst="rect">
            <a:avLst/>
          </a:prstGeom>
        </p:spPr>
        <p:txBody>
          <a:bodyPr vert="horz" wrap="square" lIns="0" tIns="89535" rIns="0" bIns="0" rtlCol="0">
            <a:spAutoFit/>
          </a:bodyPr>
          <a:lstStyle/>
          <a:p>
            <a:pPr marL="12700" marR="5080" indent="862330">
              <a:lnSpc>
                <a:spcPct val="77900"/>
              </a:lnSpc>
              <a:spcBef>
                <a:spcPts val="705"/>
              </a:spcBef>
            </a:pPr>
            <a:r>
              <a:rPr sz="2250" b="1" spc="-10" dirty="0">
                <a:solidFill>
                  <a:srgbClr val="522E48"/>
                </a:solidFill>
                <a:latin typeface="Montserrat"/>
                <a:cs typeface="Montserrat"/>
              </a:rPr>
              <a:t>Преподаватели </a:t>
            </a:r>
            <a:r>
              <a:rPr sz="2250" b="1" dirty="0">
                <a:solidFill>
                  <a:srgbClr val="522E48"/>
                </a:solidFill>
                <a:latin typeface="Montserrat"/>
                <a:cs typeface="Montserrat"/>
              </a:rPr>
              <a:t>иностранных</a:t>
            </a:r>
            <a:r>
              <a:rPr sz="2250" b="1" spc="-30" dirty="0">
                <a:solidFill>
                  <a:srgbClr val="522E48"/>
                </a:solidFill>
                <a:latin typeface="Montserrat"/>
                <a:cs typeface="Montserrat"/>
              </a:rPr>
              <a:t> </a:t>
            </a:r>
            <a:r>
              <a:rPr sz="2250" b="1" spc="-10" dirty="0">
                <a:solidFill>
                  <a:srgbClr val="522E48"/>
                </a:solidFill>
                <a:latin typeface="Montserrat"/>
                <a:cs typeface="Montserrat"/>
              </a:rPr>
              <a:t>языков</a:t>
            </a:r>
            <a:endParaRPr sz="2250">
              <a:latin typeface="Montserrat"/>
              <a:cs typeface="Montserrat"/>
            </a:endParaRPr>
          </a:p>
        </p:txBody>
      </p:sp>
      <p:pic>
        <p:nvPicPr>
          <p:cNvPr id="138" name="Рисунок 137"/>
          <p:cNvPicPr>
            <a:picLocks noChangeAspect="1"/>
          </p:cNvPicPr>
          <p:nvPr/>
        </p:nvPicPr>
        <p:blipFill>
          <a:blip r:embed="rId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48" y="0"/>
            <a:ext cx="20101604" cy="11309350"/>
          </a:xfrm>
          <a:prstGeom prst="rect">
            <a:avLst/>
          </a:prstGeom>
        </p:spPr>
      </p:pic>
      <p:grpSp>
        <p:nvGrpSpPr>
          <p:cNvPr id="130" name="object 130"/>
          <p:cNvGrpSpPr/>
          <p:nvPr/>
        </p:nvGrpSpPr>
        <p:grpSpPr>
          <a:xfrm>
            <a:off x="6161139" y="659665"/>
            <a:ext cx="10432415" cy="10648950"/>
            <a:chOff x="6161139" y="659665"/>
            <a:chExt cx="10432415" cy="10648950"/>
          </a:xfrm>
        </p:grpSpPr>
        <p:pic>
          <p:nvPicPr>
            <p:cNvPr id="131" name="object 131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6837488" y="659665"/>
              <a:ext cx="6031229" cy="10648890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12308234" y="4241947"/>
              <a:ext cx="4285010" cy="4241800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6161139" y="2377244"/>
              <a:ext cx="1223596" cy="272868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7566420" y="2353998"/>
              <a:ext cx="321173" cy="271203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7996803" y="2554767"/>
              <a:ext cx="342690" cy="235989"/>
            </a:xfrm>
            <a:prstGeom prst="rect">
              <a:avLst/>
            </a:prstGeom>
          </p:spPr>
        </p:pic>
        <p:pic>
          <p:nvPicPr>
            <p:cNvPr id="136" name="object 136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6846806" y="9234504"/>
              <a:ext cx="258149" cy="262648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225</TotalTime>
  <Words>858</Words>
  <Application>Microsoft Office PowerPoint</Application>
  <PresentationFormat>Произвольный</PresentationFormat>
  <Paragraphs>380</Paragraphs>
  <Slides>23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23</vt:i4>
      </vt:variant>
    </vt:vector>
  </HeadingPairs>
  <TitlesOfParts>
    <vt:vector size="29" baseType="lpstr">
      <vt:lpstr>Montserrat</vt:lpstr>
      <vt:lpstr>Calibri</vt:lpstr>
      <vt:lpstr>Montserrat Medium</vt:lpstr>
      <vt:lpstr>Courier New</vt:lpstr>
      <vt:lpstr>Trebuchet MS</vt:lpstr>
      <vt:lpstr>Office Theme</vt:lpstr>
      <vt:lpstr>Презентация PowerPoint</vt:lpstr>
      <vt:lpstr>РАННЕЕ РАЗВИТИЕ</vt:lpstr>
      <vt:lpstr>МОБИЛЬНЫЙ ПЕДАГОГ</vt:lpstr>
      <vt:lpstr>В ПЕРВЫЙ КЛАСС</vt:lpstr>
      <vt:lpstr>ЗАБОТА О СТУДЕНТАХ Кураторы и комьюнити-менеджеры</vt:lpstr>
      <vt:lpstr>ДЕНЬ ОТКРЫТЫХ ДВЕРЕЙ</vt:lpstr>
      <vt:lpstr>ПОПУЛЯРИЗАТОР НАУКИ</vt:lpstr>
      <vt:lpstr>WELCOME - НАБОР</vt:lpstr>
      <vt:lpstr>ДИАЛОГ КУЛЬТУР</vt:lpstr>
      <vt:lpstr>СТУДЕНЧЕСКИЕ ИНИЦИАТИВЫ</vt:lpstr>
      <vt:lpstr>ЛИЦО ПРОЕКТА Статус в деталях</vt:lpstr>
      <vt:lpstr>ГОСУДАРСТВЕННЫЕ ПРОГРАММЫ И ВОЛОНТЁРЫ</vt:lpstr>
      <vt:lpstr>АКАДЕМИЯ УПРАВЛЕНИЯ Наставника видно сразу</vt:lpstr>
      <vt:lpstr>ПОБЕДИТЕЛИ ГРАНТОВЫХ КОНКУРСОВ</vt:lpstr>
      <vt:lpstr>КОРПОРАТИВНЫЙ HR И ЗАВОДЫ</vt:lpstr>
      <vt:lpstr>ДОПОЛНИТЕЛЬНОЕ ОБРАЗОВАНИЕ (ОНЛАЙН - ШКОЛЫ)</vt:lpstr>
      <vt:lpstr>ОБУЧЕНИЕ И ПЕРЕКВАЛИФИКАЦИЯ</vt:lpstr>
      <vt:lpstr>ПОВЫШЕНИЕ КВАЛИФИКАЦИИ</vt:lpstr>
      <vt:lpstr>БИЗНЕС - КЛУБЫ И НЕТВОРКИНГ Сообщество профессионалов</vt:lpstr>
      <vt:lpstr>АРХИТЕКТОР ЗНАНИЯ</vt:lpstr>
      <vt:lpstr>МАСТЕР ПРАКТИКИ</vt:lpstr>
      <vt:lpstr>МАСТЕР АУДИТОРИИ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Образование и кадры без ссылок 2</dc:title>
  <dc:creator>Яна</dc:creator>
  <cp:lastModifiedBy>Яна</cp:lastModifiedBy>
  <cp:revision>15</cp:revision>
  <dcterms:created xsi:type="dcterms:W3CDTF">2026-05-27T10:01:54Z</dcterms:created>
  <dcterms:modified xsi:type="dcterms:W3CDTF">2026-05-27T14:47:09Z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2026-05-27T00:00:00Z</vt:filetime>
  </property>
  <property fmtid="{D5CDD505-2E9C-101B-9397-08002B2CF9AE}" pid="3" name="Creator">
    <vt:lpwstr>Adobe Illustrator 25.2 (Windows)</vt:lpwstr>
  </property>
  <property fmtid="{D5CDD505-2E9C-101B-9397-08002B2CF9AE}" pid="4" name="LastSaved">
    <vt:filetime>2026-05-27T00:00:00Z</vt:filetime>
  </property>
</Properties>
</file>